
<file path=[Content_Types].xml><?xml version="1.0" encoding="utf-8"?>
<Types xmlns="http://schemas.openxmlformats.org/package/2006/content-types">
  <Default Extension="8E5C6AB0" ContentType="image/jpeg"/>
  <Default Extension="jpeg" ContentType="image/jpeg"/>
  <Default Extension="jpg" ContentType="image/jpeg"/>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0" r:id="rId5"/>
    <p:sldId id="261" r:id="rId6"/>
    <p:sldId id="266" r:id="rId7"/>
    <p:sldId id="265" r:id="rId8"/>
    <p:sldId id="268" r:id="rId9"/>
    <p:sldId id="281" r:id="rId10"/>
    <p:sldId id="278" r:id="rId11"/>
    <p:sldId id="279" r:id="rId12"/>
    <p:sldId id="280" r:id="rId13"/>
    <p:sldId id="269" r:id="rId14"/>
    <p:sldId id="270" r:id="rId15"/>
    <p:sldId id="277" r:id="rId16"/>
    <p:sldId id="267" r:id="rId17"/>
    <p:sldId id="264" r:id="rId18"/>
    <p:sldId id="272" r:id="rId19"/>
    <p:sldId id="273" r:id="rId20"/>
    <p:sldId id="274" r:id="rId21"/>
    <p:sldId id="275" r:id="rId22"/>
    <p:sldId id="282" r:id="rId23"/>
    <p:sldId id="276" r:id="rId24"/>
    <p:sldId id="257" r:id="rId25"/>
    <p:sldId id="283" r:id="rId26"/>
    <p:sldId id="284" r:id="rId27"/>
    <p:sldId id="285" r:id="rId28"/>
    <p:sldId id="286" r:id="rId29"/>
    <p:sldId id="287" r:id="rId30"/>
    <p:sldId id="288" r:id="rId31"/>
    <p:sldId id="289" r:id="rId32"/>
    <p:sldId id="26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E275BE-8081-4A0A-8338-C5ECF440F53C}" v="2" dt="2023-07-19T16:22:47.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38" autoAdjust="0"/>
    <p:restoredTop sz="96197"/>
  </p:normalViewPr>
  <p:slideViewPr>
    <p:cSldViewPr snapToGrid="0">
      <p:cViewPr varScale="1">
        <p:scale>
          <a:sx n="116" d="100"/>
          <a:sy n="116" d="100"/>
        </p:scale>
        <p:origin x="120" y="22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8/22/2023</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8E5C6AB0"/><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1" y="685799"/>
            <a:ext cx="10447979" cy="2971801"/>
          </a:xfrm>
        </p:spPr>
        <p:txBody>
          <a:bodyPr>
            <a:normAutofit fontScale="90000"/>
          </a:bodyPr>
          <a:lstStyle/>
          <a:p>
            <a:r>
              <a:rPr lang="en-US" sz="5400" dirty="0"/>
              <a:t>RIDGID HEDDLE STUDY GROUP</a:t>
            </a:r>
            <a:br>
              <a:rPr lang="en-US" sz="5400" dirty="0"/>
            </a:br>
            <a:r>
              <a:rPr lang="en-US" sz="5400" dirty="0"/>
              <a:t>PRESENTATION OF OUR</a:t>
            </a:r>
            <a:br>
              <a:rPr lang="en-US" sz="5400" dirty="0"/>
            </a:br>
            <a:r>
              <a:rPr lang="en-US" sz="5400" dirty="0"/>
              <a:t>“weave to wear challenge”</a:t>
            </a:r>
          </a:p>
        </p:txBody>
      </p:sp>
      <p:sp>
        <p:nvSpPr>
          <p:cNvPr id="3" name="Subtitle 2"/>
          <p:cNvSpPr>
            <a:spLocks noGrp="1"/>
          </p:cNvSpPr>
          <p:nvPr>
            <p:ph type="subTitle" idx="1"/>
          </p:nvPr>
        </p:nvSpPr>
        <p:spPr/>
        <p:txBody>
          <a:bodyPr>
            <a:normAutofit/>
          </a:bodyPr>
          <a:lstStyle/>
          <a:p>
            <a:r>
              <a:rPr lang="en-US" sz="4000" dirty="0">
                <a:solidFill>
                  <a:schemeClr val="tx1"/>
                </a:solidFill>
                <a:latin typeface="+mj-lt"/>
              </a:rPr>
              <a:t>JULY 19, 2023 </a:t>
            </a:r>
          </a:p>
          <a:p>
            <a:r>
              <a:rPr lang="en-US" sz="4000" dirty="0">
                <a:solidFill>
                  <a:schemeClr val="tx1"/>
                </a:solidFill>
                <a:latin typeface="+mj-lt"/>
              </a:rPr>
              <a:t>COSW MEETING</a:t>
            </a:r>
          </a:p>
        </p:txBody>
      </p:sp>
    </p:spTree>
    <p:extLst>
      <p:ext uri="{BB962C8B-B14F-4D97-AF65-F5344CB8AC3E}">
        <p14:creationId xmlns:p14="http://schemas.microsoft.com/office/powerpoint/2010/main" val="2039205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62" y="109058"/>
            <a:ext cx="8534400" cy="1082180"/>
          </a:xfrm>
        </p:spPr>
        <p:txBody>
          <a:bodyPr/>
          <a:lstStyle/>
          <a:p>
            <a:r>
              <a:rPr lang="en-US" dirty="0"/>
              <a:t>Raylene Keating:  Fringed Cowl</a:t>
            </a:r>
          </a:p>
        </p:txBody>
      </p:sp>
      <p:sp>
        <p:nvSpPr>
          <p:cNvPr id="3" name="Content Placeholder 2"/>
          <p:cNvSpPr>
            <a:spLocks noGrp="1"/>
          </p:cNvSpPr>
          <p:nvPr>
            <p:ph idx="1"/>
          </p:nvPr>
        </p:nvSpPr>
        <p:spPr>
          <a:xfrm>
            <a:off x="5090983" y="1316782"/>
            <a:ext cx="7241210" cy="4916402"/>
          </a:xfrm>
        </p:spPr>
        <p:txBody>
          <a:bodyPr>
            <a:normAutofit fontScale="62500" lnSpcReduction="20000"/>
          </a:bodyPr>
          <a:lstStyle/>
          <a:p>
            <a:pPr marL="0" indent="0" fontAlgn="base">
              <a:buNone/>
            </a:pPr>
            <a:br>
              <a:rPr lang="en-US" sz="6400" dirty="0"/>
            </a:br>
            <a:r>
              <a:rPr lang="en-US" sz="5100" b="1" i="1" dirty="0">
                <a:solidFill>
                  <a:schemeClr val="tx1"/>
                </a:solidFill>
              </a:rPr>
              <a:t>Fabric:</a:t>
            </a:r>
            <a:endParaRPr lang="en-US" sz="5100" dirty="0">
              <a:solidFill>
                <a:schemeClr val="tx1"/>
              </a:solidFill>
            </a:endParaRPr>
          </a:p>
          <a:p>
            <a:pPr marL="0" indent="0" fontAlgn="base">
              <a:buNone/>
            </a:pPr>
            <a:r>
              <a:rPr lang="en-US" sz="4600" dirty="0">
                <a:solidFill>
                  <a:schemeClr val="tx1"/>
                </a:solidFill>
              </a:rPr>
              <a:t>Warp: Worsted weight Merino</a:t>
            </a:r>
          </a:p>
          <a:p>
            <a:pPr marL="0" indent="0" fontAlgn="base">
              <a:buNone/>
            </a:pPr>
            <a:r>
              <a:rPr lang="en-US" sz="4600" dirty="0">
                <a:solidFill>
                  <a:schemeClr val="tx1"/>
                </a:solidFill>
              </a:rPr>
              <a:t>Weft: Bulky weight Merino</a:t>
            </a:r>
          </a:p>
          <a:p>
            <a:pPr marL="0" indent="0" fontAlgn="base">
              <a:buNone/>
            </a:pPr>
            <a:r>
              <a:rPr lang="en-US" sz="4600" dirty="0">
                <a:solidFill>
                  <a:schemeClr val="tx1"/>
                </a:solidFill>
              </a:rPr>
              <a:t>8-dent heddle</a:t>
            </a:r>
          </a:p>
          <a:p>
            <a:pPr marL="0" indent="0" fontAlgn="base">
              <a:buNone/>
            </a:pPr>
            <a:r>
              <a:rPr lang="en-US" sz="5100" dirty="0">
                <a:solidFill>
                  <a:schemeClr val="tx1"/>
                </a:solidFill>
              </a:rPr>
              <a:t> </a:t>
            </a:r>
          </a:p>
          <a:p>
            <a:pPr marL="0" indent="0" fontAlgn="base">
              <a:buNone/>
            </a:pPr>
            <a:r>
              <a:rPr lang="en-US" sz="4600" b="1" i="1" dirty="0">
                <a:solidFill>
                  <a:schemeClr val="tx1"/>
                </a:solidFill>
              </a:rPr>
              <a:t>Pattern</a:t>
            </a:r>
            <a:r>
              <a:rPr lang="en-US" sz="4600" dirty="0">
                <a:solidFill>
                  <a:schemeClr val="tx1"/>
                </a:solidFill>
              </a:rPr>
              <a:t>:</a:t>
            </a:r>
          </a:p>
          <a:p>
            <a:pPr marL="0" indent="0" fontAlgn="base">
              <a:buNone/>
            </a:pPr>
            <a:r>
              <a:rPr lang="en-US" sz="4800" dirty="0">
                <a:solidFill>
                  <a:schemeClr val="tx1"/>
                </a:solidFill>
              </a:rPr>
              <a:t>Cat </a:t>
            </a:r>
            <a:r>
              <a:rPr lang="en-US" sz="4800" dirty="0" err="1">
                <a:solidFill>
                  <a:schemeClr val="tx1"/>
                </a:solidFill>
              </a:rPr>
              <a:t>Bordhi</a:t>
            </a:r>
            <a:br>
              <a:rPr lang="en-US" sz="6000" dirty="0"/>
            </a:br>
            <a:endParaRPr lang="en-US" sz="6000" dirty="0"/>
          </a:p>
          <a:p>
            <a:pPr marL="0" indent="0" fontAlgn="base">
              <a:buNone/>
            </a:pPr>
            <a:endParaRPr lang="en-US" sz="4600" dirty="0">
              <a:solidFill>
                <a:schemeClr val="tx1"/>
              </a:solidFill>
            </a:endParaRPr>
          </a:p>
        </p:txBody>
      </p:sp>
      <p:pic>
        <p:nvPicPr>
          <p:cNvPr id="7" name="Picture 6">
            <a:extLst>
              <a:ext uri="{FF2B5EF4-FFF2-40B4-BE49-F238E27FC236}">
                <a16:creationId xmlns:a16="http://schemas.microsoft.com/office/drawing/2014/main" id="{034216E1-0C27-1F45-A993-BE2F2B3D1F83}"/>
              </a:ext>
            </a:extLst>
          </p:cNvPr>
          <p:cNvPicPr>
            <a:picLocks noChangeAspect="1"/>
          </p:cNvPicPr>
          <p:nvPr/>
        </p:nvPicPr>
        <p:blipFill>
          <a:blip r:embed="rId2"/>
          <a:stretch>
            <a:fillRect/>
          </a:stretch>
        </p:blipFill>
        <p:spPr>
          <a:xfrm>
            <a:off x="1096034" y="1191238"/>
            <a:ext cx="3163531" cy="5252369"/>
          </a:xfrm>
          <a:prstGeom prst="rect">
            <a:avLst/>
          </a:prstGeom>
        </p:spPr>
      </p:pic>
    </p:spTree>
    <p:extLst>
      <p:ext uri="{BB962C8B-B14F-4D97-AF65-F5344CB8AC3E}">
        <p14:creationId xmlns:p14="http://schemas.microsoft.com/office/powerpoint/2010/main" val="4202246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62" y="109058"/>
            <a:ext cx="8534400" cy="1082180"/>
          </a:xfrm>
        </p:spPr>
        <p:txBody>
          <a:bodyPr/>
          <a:lstStyle/>
          <a:p>
            <a:r>
              <a:rPr lang="en-US" dirty="0"/>
              <a:t>Raylene Keating:  Saori scarf</a:t>
            </a:r>
          </a:p>
        </p:txBody>
      </p:sp>
      <p:sp>
        <p:nvSpPr>
          <p:cNvPr id="3" name="Content Placeholder 2"/>
          <p:cNvSpPr>
            <a:spLocks noGrp="1"/>
          </p:cNvSpPr>
          <p:nvPr>
            <p:ph idx="1"/>
          </p:nvPr>
        </p:nvSpPr>
        <p:spPr>
          <a:xfrm>
            <a:off x="6947278" y="1423379"/>
            <a:ext cx="4593933" cy="4800050"/>
          </a:xfrm>
        </p:spPr>
        <p:txBody>
          <a:bodyPr>
            <a:normAutofit fontScale="25000" lnSpcReduction="20000"/>
          </a:bodyPr>
          <a:lstStyle/>
          <a:p>
            <a:pPr marL="0" indent="0" fontAlgn="base">
              <a:buNone/>
            </a:pPr>
            <a:endParaRPr lang="en-US" sz="5600" dirty="0"/>
          </a:p>
          <a:p>
            <a:pPr marL="0" indent="0" fontAlgn="base">
              <a:buNone/>
            </a:pPr>
            <a:br>
              <a:rPr lang="en-US" sz="6400" dirty="0"/>
            </a:br>
            <a:r>
              <a:rPr lang="en-US" sz="9600" b="1" i="1" dirty="0">
                <a:solidFill>
                  <a:schemeClr val="tx1"/>
                </a:solidFill>
              </a:rPr>
              <a:t>Fabric:</a:t>
            </a:r>
            <a:endParaRPr lang="en-US" sz="9600" dirty="0">
              <a:solidFill>
                <a:schemeClr val="tx1"/>
              </a:solidFill>
            </a:endParaRPr>
          </a:p>
          <a:p>
            <a:pPr marL="0" indent="0" fontAlgn="base">
              <a:buNone/>
            </a:pPr>
            <a:r>
              <a:rPr lang="en-US" sz="9600" dirty="0">
                <a:solidFill>
                  <a:schemeClr val="tx1"/>
                </a:solidFill>
              </a:rPr>
              <a:t>Warp and Weft – My Handspun: </a:t>
            </a:r>
          </a:p>
          <a:p>
            <a:pPr marL="742950" marR="0" indent="0">
              <a:spcBef>
                <a:spcPts val="0"/>
              </a:spcBef>
              <a:spcAft>
                <a:spcPts val="0"/>
              </a:spcAft>
              <a:buNone/>
            </a:pPr>
            <a:r>
              <a:rPr lang="en-US" sz="9600" dirty="0">
                <a:solidFill>
                  <a:schemeClr val="tx1"/>
                </a:solidFill>
                <a:effectLst/>
              </a:rPr>
              <a:t>Grey Shetland</a:t>
            </a:r>
          </a:p>
          <a:p>
            <a:pPr marL="742950" marR="0" indent="0">
              <a:spcBef>
                <a:spcPts val="0"/>
              </a:spcBef>
              <a:spcAft>
                <a:spcPts val="0"/>
              </a:spcAft>
              <a:buNone/>
            </a:pPr>
            <a:r>
              <a:rPr lang="en-US" sz="9600" dirty="0">
                <a:solidFill>
                  <a:schemeClr val="tx1"/>
                </a:solidFill>
                <a:effectLst/>
              </a:rPr>
              <a:t>Blended greys</a:t>
            </a:r>
          </a:p>
          <a:p>
            <a:pPr marL="742950" marR="0" indent="0">
              <a:spcBef>
                <a:spcPts val="0"/>
              </a:spcBef>
              <a:spcAft>
                <a:spcPts val="0"/>
              </a:spcAft>
              <a:buNone/>
            </a:pPr>
            <a:r>
              <a:rPr lang="en-US" sz="9600" dirty="0">
                <a:solidFill>
                  <a:schemeClr val="tx1"/>
                </a:solidFill>
                <a:effectLst/>
              </a:rPr>
              <a:t>White Rambouillet blend</a:t>
            </a:r>
          </a:p>
          <a:p>
            <a:pPr marL="742950" marR="0" indent="0">
              <a:spcBef>
                <a:spcPts val="0"/>
              </a:spcBef>
              <a:spcAft>
                <a:spcPts val="0"/>
              </a:spcAft>
              <a:buNone/>
            </a:pPr>
            <a:r>
              <a:rPr lang="en-US" sz="9600" dirty="0">
                <a:solidFill>
                  <a:schemeClr val="tx1"/>
                </a:solidFill>
                <a:effectLst/>
              </a:rPr>
              <a:t>Brown Romeldale</a:t>
            </a:r>
          </a:p>
          <a:p>
            <a:pPr marL="742950" marR="0" indent="0">
              <a:spcBef>
                <a:spcPts val="0"/>
              </a:spcBef>
              <a:spcAft>
                <a:spcPts val="0"/>
              </a:spcAft>
              <a:buNone/>
            </a:pPr>
            <a:r>
              <a:rPr lang="en-US" sz="9600" dirty="0">
                <a:solidFill>
                  <a:schemeClr val="tx1"/>
                </a:solidFill>
                <a:effectLst/>
              </a:rPr>
              <a:t>Black Ribbon (sparsely used) </a:t>
            </a:r>
          </a:p>
          <a:p>
            <a:pPr marL="0" indent="0" fontAlgn="base">
              <a:buNone/>
            </a:pPr>
            <a:endParaRPr lang="en-US" sz="9600" dirty="0">
              <a:solidFill>
                <a:schemeClr val="tx1"/>
              </a:solidFill>
            </a:endParaRPr>
          </a:p>
          <a:p>
            <a:pPr marL="0" indent="0" fontAlgn="base">
              <a:buNone/>
            </a:pPr>
            <a:r>
              <a:rPr lang="en-US" sz="9600" dirty="0">
                <a:solidFill>
                  <a:schemeClr val="tx1"/>
                </a:solidFill>
              </a:rPr>
              <a:t>8 dent heddle</a:t>
            </a:r>
          </a:p>
          <a:p>
            <a:pPr marL="0" indent="0" fontAlgn="base">
              <a:buNone/>
            </a:pPr>
            <a:r>
              <a:rPr lang="en-US" sz="9600" b="1" i="1" dirty="0">
                <a:solidFill>
                  <a:schemeClr val="tx1"/>
                </a:solidFill>
              </a:rPr>
              <a:t>Pattern</a:t>
            </a:r>
            <a:r>
              <a:rPr lang="en-US" sz="9600" dirty="0">
                <a:solidFill>
                  <a:schemeClr val="tx1"/>
                </a:solidFill>
              </a:rPr>
              <a:t>: </a:t>
            </a:r>
          </a:p>
          <a:p>
            <a:pPr marL="0" indent="0" fontAlgn="base">
              <a:buNone/>
            </a:pPr>
            <a:r>
              <a:rPr lang="en-US" sz="9600" dirty="0">
                <a:solidFill>
                  <a:schemeClr val="tx1"/>
                </a:solidFill>
              </a:rPr>
              <a:t>Saori Weave Inspired</a:t>
            </a:r>
          </a:p>
          <a:p>
            <a:pPr marL="0" indent="0">
              <a:buNone/>
            </a:pPr>
            <a:br>
              <a:rPr lang="en-US" sz="9600" dirty="0"/>
            </a:br>
            <a:endParaRPr lang="en-US" sz="9600" dirty="0"/>
          </a:p>
        </p:txBody>
      </p:sp>
      <p:pic>
        <p:nvPicPr>
          <p:cNvPr id="8" name="Picture 7">
            <a:extLst>
              <a:ext uri="{FF2B5EF4-FFF2-40B4-BE49-F238E27FC236}">
                <a16:creationId xmlns:a16="http://schemas.microsoft.com/office/drawing/2014/main" id="{E6DE38EF-3870-1A91-4C22-314D1EF35776}"/>
              </a:ext>
            </a:extLst>
          </p:cNvPr>
          <p:cNvPicPr>
            <a:picLocks noChangeAspect="1"/>
          </p:cNvPicPr>
          <p:nvPr/>
        </p:nvPicPr>
        <p:blipFill>
          <a:blip r:embed="rId2"/>
          <a:stretch>
            <a:fillRect/>
          </a:stretch>
        </p:blipFill>
        <p:spPr>
          <a:xfrm>
            <a:off x="636192" y="1191238"/>
            <a:ext cx="2633206" cy="5578826"/>
          </a:xfrm>
          <a:prstGeom prst="rect">
            <a:avLst/>
          </a:prstGeom>
        </p:spPr>
      </p:pic>
      <p:pic>
        <p:nvPicPr>
          <p:cNvPr id="7" name="Picture 6">
            <a:extLst>
              <a:ext uri="{FF2B5EF4-FFF2-40B4-BE49-F238E27FC236}">
                <a16:creationId xmlns:a16="http://schemas.microsoft.com/office/drawing/2014/main" id="{D42911FA-DFE0-B989-E8E9-97E344FE0A39}"/>
              </a:ext>
            </a:extLst>
          </p:cNvPr>
          <p:cNvPicPr>
            <a:picLocks noChangeAspect="1"/>
          </p:cNvPicPr>
          <p:nvPr/>
        </p:nvPicPr>
        <p:blipFill>
          <a:blip r:embed="rId3"/>
          <a:stretch>
            <a:fillRect/>
          </a:stretch>
        </p:blipFill>
        <p:spPr>
          <a:xfrm>
            <a:off x="3546354" y="1726412"/>
            <a:ext cx="2847012" cy="4193984"/>
          </a:xfrm>
          <a:prstGeom prst="rect">
            <a:avLst/>
          </a:prstGeom>
        </p:spPr>
      </p:pic>
    </p:spTree>
    <p:extLst>
      <p:ext uri="{BB962C8B-B14F-4D97-AF65-F5344CB8AC3E}">
        <p14:creationId xmlns:p14="http://schemas.microsoft.com/office/powerpoint/2010/main" val="3340491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61" y="109058"/>
            <a:ext cx="10894413" cy="1082180"/>
          </a:xfrm>
        </p:spPr>
        <p:txBody>
          <a:bodyPr>
            <a:normAutofit/>
          </a:bodyPr>
          <a:lstStyle/>
          <a:p>
            <a:r>
              <a:rPr lang="en-US" dirty="0"/>
              <a:t>Raylene Keating:  Log Cabin Mobius Scarf</a:t>
            </a:r>
          </a:p>
        </p:txBody>
      </p:sp>
      <p:sp>
        <p:nvSpPr>
          <p:cNvPr id="3" name="Content Placeholder 2"/>
          <p:cNvSpPr>
            <a:spLocks noGrp="1"/>
          </p:cNvSpPr>
          <p:nvPr>
            <p:ph idx="1"/>
          </p:nvPr>
        </p:nvSpPr>
        <p:spPr>
          <a:xfrm>
            <a:off x="3645952" y="109058"/>
            <a:ext cx="5701895" cy="6431786"/>
          </a:xfrm>
        </p:spPr>
        <p:txBody>
          <a:bodyPr>
            <a:normAutofit fontScale="40000" lnSpcReduction="20000"/>
          </a:bodyPr>
          <a:lstStyle/>
          <a:p>
            <a:pPr marL="0" indent="0" fontAlgn="base">
              <a:buNone/>
            </a:pPr>
            <a:endParaRPr lang="en-US" sz="5600" dirty="0"/>
          </a:p>
          <a:p>
            <a:pPr marL="0" indent="0" fontAlgn="base">
              <a:buNone/>
            </a:pPr>
            <a:br>
              <a:rPr lang="en-US" sz="6400" dirty="0"/>
            </a:br>
            <a:r>
              <a:rPr lang="en-US" sz="6400" b="1" i="1" dirty="0">
                <a:solidFill>
                  <a:schemeClr val="tx1"/>
                </a:solidFill>
              </a:rPr>
              <a:t>Fabric:</a:t>
            </a:r>
            <a:endParaRPr lang="en-US" sz="6400" dirty="0">
              <a:solidFill>
                <a:schemeClr val="tx1"/>
              </a:solidFill>
            </a:endParaRPr>
          </a:p>
          <a:p>
            <a:pPr marL="0" indent="0" fontAlgn="base">
              <a:buNone/>
            </a:pPr>
            <a:r>
              <a:rPr lang="en-US" sz="5800" dirty="0">
                <a:solidFill>
                  <a:schemeClr val="tx1"/>
                </a:solidFill>
              </a:rPr>
              <a:t>Warp and Weft: </a:t>
            </a:r>
          </a:p>
          <a:p>
            <a:pPr marL="457200" lvl="1" indent="0" fontAlgn="base">
              <a:buNone/>
            </a:pPr>
            <a:r>
              <a:rPr lang="en-US" sz="5800" dirty="0">
                <a:solidFill>
                  <a:schemeClr val="tx1"/>
                </a:solidFill>
              </a:rPr>
              <a:t>White Merino Yarn – Purchased</a:t>
            </a:r>
          </a:p>
          <a:p>
            <a:pPr marL="457200" lvl="1" indent="0" fontAlgn="base">
              <a:buNone/>
            </a:pPr>
            <a:r>
              <a:rPr lang="en-US" sz="5800" dirty="0">
                <a:solidFill>
                  <a:schemeClr val="tx1"/>
                </a:solidFill>
              </a:rPr>
              <a:t>Handspun blue Merino blended with milkweed*</a:t>
            </a:r>
          </a:p>
          <a:p>
            <a:pPr marL="0" indent="0" fontAlgn="base">
              <a:buNone/>
            </a:pPr>
            <a:r>
              <a:rPr lang="en-US" sz="5800" dirty="0">
                <a:solidFill>
                  <a:schemeClr val="tx1"/>
                </a:solidFill>
              </a:rPr>
              <a:t>8 dent heddle</a:t>
            </a:r>
          </a:p>
          <a:p>
            <a:pPr marL="0" indent="0" fontAlgn="base">
              <a:buNone/>
            </a:pPr>
            <a:r>
              <a:rPr lang="en-US" sz="6400" b="1" i="1" dirty="0">
                <a:solidFill>
                  <a:schemeClr val="tx1"/>
                </a:solidFill>
              </a:rPr>
              <a:t>Pattern</a:t>
            </a:r>
            <a:r>
              <a:rPr lang="en-US" sz="6400" dirty="0">
                <a:solidFill>
                  <a:schemeClr val="tx1"/>
                </a:solidFill>
              </a:rPr>
              <a:t>: </a:t>
            </a:r>
          </a:p>
          <a:p>
            <a:pPr marL="0" indent="0" fontAlgn="base">
              <a:buNone/>
            </a:pPr>
            <a:r>
              <a:rPr lang="en-US" sz="6400" dirty="0">
                <a:solidFill>
                  <a:schemeClr val="tx1"/>
                </a:solidFill>
              </a:rPr>
              <a:t>Log Cabin variation</a:t>
            </a:r>
          </a:p>
          <a:p>
            <a:pPr marL="0" indent="0">
              <a:buNone/>
            </a:pPr>
            <a:r>
              <a:rPr lang="en-US" sz="5000" dirty="0">
                <a:solidFill>
                  <a:schemeClr val="tx1"/>
                </a:solidFill>
              </a:rPr>
              <a:t>* My 85+ Mother heard about spinning milkweed, so she went out and harvested milkweed pods from roadsides where she lived in Boise. Milkweed fluff isn’t strong enough to spin (fiber from the plant is) so I blended in the fluff to enjoy my Mom’s labor for years to come. She has since passed. </a:t>
            </a:r>
            <a:br>
              <a:rPr lang="en-US" sz="5000" dirty="0">
                <a:solidFill>
                  <a:schemeClr val="tx1"/>
                </a:solidFill>
              </a:rPr>
            </a:br>
            <a:endParaRPr lang="en-US" sz="5000" dirty="0">
              <a:solidFill>
                <a:schemeClr val="tx1"/>
              </a:solidFill>
            </a:endParaRPr>
          </a:p>
        </p:txBody>
      </p:sp>
      <p:pic>
        <p:nvPicPr>
          <p:cNvPr id="5" name="Picture 4">
            <a:extLst>
              <a:ext uri="{FF2B5EF4-FFF2-40B4-BE49-F238E27FC236}">
                <a16:creationId xmlns:a16="http://schemas.microsoft.com/office/drawing/2014/main" id="{D0788B47-BE2C-6034-160A-9D392ECD3B65}"/>
              </a:ext>
            </a:extLst>
          </p:cNvPr>
          <p:cNvPicPr>
            <a:picLocks noChangeAspect="1"/>
          </p:cNvPicPr>
          <p:nvPr/>
        </p:nvPicPr>
        <p:blipFill>
          <a:blip r:embed="rId2"/>
          <a:stretch>
            <a:fillRect/>
          </a:stretch>
        </p:blipFill>
        <p:spPr>
          <a:xfrm>
            <a:off x="564529" y="1210215"/>
            <a:ext cx="2896986" cy="5305382"/>
          </a:xfrm>
          <a:prstGeom prst="rect">
            <a:avLst/>
          </a:prstGeom>
        </p:spPr>
      </p:pic>
      <p:pic>
        <p:nvPicPr>
          <p:cNvPr id="6" name="Picture 5">
            <a:extLst>
              <a:ext uri="{FF2B5EF4-FFF2-40B4-BE49-F238E27FC236}">
                <a16:creationId xmlns:a16="http://schemas.microsoft.com/office/drawing/2014/main" id="{111833AB-73EA-D4ED-9765-F42F0F708CF2}"/>
              </a:ext>
            </a:extLst>
          </p:cNvPr>
          <p:cNvPicPr>
            <a:picLocks noChangeAspect="1"/>
          </p:cNvPicPr>
          <p:nvPr/>
        </p:nvPicPr>
        <p:blipFill>
          <a:blip r:embed="rId3"/>
          <a:stretch>
            <a:fillRect/>
          </a:stretch>
        </p:blipFill>
        <p:spPr>
          <a:xfrm>
            <a:off x="7487458" y="2629069"/>
            <a:ext cx="3399395" cy="1728505"/>
          </a:xfrm>
          <a:prstGeom prst="rect">
            <a:avLst/>
          </a:prstGeom>
        </p:spPr>
      </p:pic>
    </p:spTree>
    <p:extLst>
      <p:ext uri="{BB962C8B-B14F-4D97-AF65-F5344CB8AC3E}">
        <p14:creationId xmlns:p14="http://schemas.microsoft.com/office/powerpoint/2010/main" val="2306982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92F2C9-A895-3ABF-88A4-AA2C3BEEEDDA}"/>
              </a:ext>
            </a:extLst>
          </p:cNvPr>
          <p:cNvSpPr>
            <a:spLocks noGrp="1"/>
          </p:cNvSpPr>
          <p:nvPr>
            <p:ph idx="1"/>
          </p:nvPr>
        </p:nvSpPr>
        <p:spPr>
          <a:xfrm>
            <a:off x="299364" y="-291715"/>
            <a:ext cx="5742535" cy="1258831"/>
          </a:xfrm>
        </p:spPr>
        <p:txBody>
          <a:bodyPr>
            <a:normAutofit/>
          </a:bodyPr>
          <a:lstStyle/>
          <a:p>
            <a:endParaRPr lang="en-US" sz="3200" dirty="0">
              <a:solidFill>
                <a:schemeClr val="tx1"/>
              </a:solidFill>
            </a:endParaRPr>
          </a:p>
          <a:p>
            <a:pPr marL="0" indent="0">
              <a:buClr>
                <a:srgbClr val="FFFFFF"/>
              </a:buClr>
              <a:buNone/>
            </a:pPr>
            <a:r>
              <a:rPr lang="en-US" sz="3200" dirty="0">
                <a:solidFill>
                  <a:schemeClr val="tx1"/>
                </a:solidFill>
              </a:rPr>
              <a:t>KAY PARKINSON:  SCARF</a:t>
            </a:r>
            <a:endParaRPr lang="en-US" dirty="0">
              <a:solidFill>
                <a:schemeClr val="tx1"/>
              </a:solidFill>
            </a:endParaRPr>
          </a:p>
        </p:txBody>
      </p:sp>
      <p:pic>
        <p:nvPicPr>
          <p:cNvPr id="4" name="Picture 4" descr="A blue scarf on a swinger&#10;&#10;Description automatically generated">
            <a:extLst>
              <a:ext uri="{FF2B5EF4-FFF2-40B4-BE49-F238E27FC236}">
                <a16:creationId xmlns:a16="http://schemas.microsoft.com/office/drawing/2014/main" id="{C087AAF5-2180-B20A-6296-4B89899CA57F}"/>
              </a:ext>
            </a:extLst>
          </p:cNvPr>
          <p:cNvPicPr>
            <a:picLocks noChangeAspect="1"/>
          </p:cNvPicPr>
          <p:nvPr/>
        </p:nvPicPr>
        <p:blipFill>
          <a:blip r:embed="rId2"/>
          <a:stretch>
            <a:fillRect/>
          </a:stretch>
        </p:blipFill>
        <p:spPr>
          <a:xfrm>
            <a:off x="651862" y="1571017"/>
            <a:ext cx="3575636" cy="4757777"/>
          </a:xfrm>
          <a:prstGeom prst="rect">
            <a:avLst/>
          </a:prstGeom>
        </p:spPr>
      </p:pic>
      <p:pic>
        <p:nvPicPr>
          <p:cNvPr id="5" name="Picture 5" descr="A blue and white scarf on a wall&#10;&#10;Description automatically generated">
            <a:extLst>
              <a:ext uri="{FF2B5EF4-FFF2-40B4-BE49-F238E27FC236}">
                <a16:creationId xmlns:a16="http://schemas.microsoft.com/office/drawing/2014/main" id="{85E1C563-3C3F-2951-F67B-12666E974726}"/>
              </a:ext>
            </a:extLst>
          </p:cNvPr>
          <p:cNvPicPr>
            <a:picLocks noChangeAspect="1"/>
          </p:cNvPicPr>
          <p:nvPr/>
        </p:nvPicPr>
        <p:blipFill>
          <a:blip r:embed="rId3"/>
          <a:stretch>
            <a:fillRect/>
          </a:stretch>
        </p:blipFill>
        <p:spPr>
          <a:xfrm>
            <a:off x="4609139" y="2330184"/>
            <a:ext cx="2743200" cy="3657600"/>
          </a:xfrm>
          <a:prstGeom prst="rect">
            <a:avLst/>
          </a:prstGeom>
        </p:spPr>
      </p:pic>
      <p:sp>
        <p:nvSpPr>
          <p:cNvPr id="6" name="TextBox 5">
            <a:extLst>
              <a:ext uri="{FF2B5EF4-FFF2-40B4-BE49-F238E27FC236}">
                <a16:creationId xmlns:a16="http://schemas.microsoft.com/office/drawing/2014/main" id="{575B85FE-05B1-4216-5DD9-43B0A2146CE6}"/>
              </a:ext>
            </a:extLst>
          </p:cNvPr>
          <p:cNvSpPr txBox="1"/>
          <p:nvPr/>
        </p:nvSpPr>
        <p:spPr>
          <a:xfrm>
            <a:off x="7733980" y="1183341"/>
            <a:ext cx="415322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This scarf was done on a rigid heddle loom by Kay Parkinson.  </a:t>
            </a:r>
          </a:p>
          <a:p>
            <a:r>
              <a:rPr lang="en-US" sz="2400" dirty="0"/>
              <a:t>Width is 4 1/2” and length 63” </a:t>
            </a:r>
          </a:p>
          <a:p>
            <a:r>
              <a:rPr lang="en-US" sz="2400" dirty="0">
                <a:latin typeface="Century Gothic"/>
                <a:cs typeface="Segoe UI"/>
              </a:rPr>
              <a:t>Warp: light, variegated wool yarn. </a:t>
            </a:r>
          </a:p>
          <a:p>
            <a:r>
              <a:rPr lang="en-US" sz="2400" dirty="0">
                <a:latin typeface="Century Gothic"/>
                <a:cs typeface="Segoe UI"/>
              </a:rPr>
              <a:t>Weft: on either end a 2 1/2” band of the warp yarn and in-between 48” using a blue weft.</a:t>
            </a:r>
            <a:endParaRPr lang="en-US" sz="2400" dirty="0">
              <a:latin typeface="Century Gothic"/>
            </a:endParaRPr>
          </a:p>
        </p:txBody>
      </p:sp>
    </p:spTree>
    <p:extLst>
      <p:ext uri="{BB962C8B-B14F-4D97-AF65-F5344CB8AC3E}">
        <p14:creationId xmlns:p14="http://schemas.microsoft.com/office/powerpoint/2010/main" val="2115753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864D6-558E-16A2-4BFB-80AE21103CDA}"/>
              </a:ext>
            </a:extLst>
          </p:cNvPr>
          <p:cNvSpPr>
            <a:spLocks noGrp="1"/>
          </p:cNvSpPr>
          <p:nvPr>
            <p:ph type="title"/>
          </p:nvPr>
        </p:nvSpPr>
        <p:spPr>
          <a:xfrm>
            <a:off x="517724" y="328921"/>
            <a:ext cx="8995443" cy="1577229"/>
          </a:xfrm>
        </p:spPr>
        <p:txBody>
          <a:bodyPr>
            <a:normAutofit/>
          </a:bodyPr>
          <a:lstStyle/>
          <a:p>
            <a:r>
              <a:rPr lang="en-US" dirty="0"/>
              <a:t>KAY PARKINSON:  REPURPOSED SILK SHIRT SCARF</a:t>
            </a:r>
          </a:p>
        </p:txBody>
      </p:sp>
      <p:pic>
        <p:nvPicPr>
          <p:cNvPr id="4" name="Picture 4" descr="A scarf on a swinger&#10;&#10;Description automatically generated">
            <a:extLst>
              <a:ext uri="{FF2B5EF4-FFF2-40B4-BE49-F238E27FC236}">
                <a16:creationId xmlns:a16="http://schemas.microsoft.com/office/drawing/2014/main" id="{BFAEC052-DD04-DC47-9AF2-666E86DEB91D}"/>
              </a:ext>
            </a:extLst>
          </p:cNvPr>
          <p:cNvPicPr>
            <a:picLocks noChangeAspect="1"/>
          </p:cNvPicPr>
          <p:nvPr/>
        </p:nvPicPr>
        <p:blipFill>
          <a:blip r:embed="rId2"/>
          <a:stretch>
            <a:fillRect/>
          </a:stretch>
        </p:blipFill>
        <p:spPr>
          <a:xfrm flipH="1">
            <a:off x="378691" y="2057400"/>
            <a:ext cx="4345709" cy="4359563"/>
          </a:xfrm>
          <a:prstGeom prst="rect">
            <a:avLst/>
          </a:prstGeom>
        </p:spPr>
      </p:pic>
      <p:sp>
        <p:nvSpPr>
          <p:cNvPr id="5" name="TextBox 4">
            <a:extLst>
              <a:ext uri="{FF2B5EF4-FFF2-40B4-BE49-F238E27FC236}">
                <a16:creationId xmlns:a16="http://schemas.microsoft.com/office/drawing/2014/main" id="{274C4DA9-E020-BD78-E9BE-4D0726D3FFF4}"/>
              </a:ext>
            </a:extLst>
          </p:cNvPr>
          <p:cNvSpPr txBox="1"/>
          <p:nvPr/>
        </p:nvSpPr>
        <p:spPr>
          <a:xfrm flipH="1">
            <a:off x="1664085" y="3200400"/>
            <a:ext cx="3060315" cy="5848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6" name="Picture 6" descr="A close-up of a fabric&#10;&#10;Description automatically generated">
            <a:extLst>
              <a:ext uri="{FF2B5EF4-FFF2-40B4-BE49-F238E27FC236}">
                <a16:creationId xmlns:a16="http://schemas.microsoft.com/office/drawing/2014/main" id="{C9EB0170-41F9-3756-A08B-381E439F48E4}"/>
              </a:ext>
            </a:extLst>
          </p:cNvPr>
          <p:cNvPicPr>
            <a:picLocks noChangeAspect="1"/>
          </p:cNvPicPr>
          <p:nvPr/>
        </p:nvPicPr>
        <p:blipFill>
          <a:blip r:embed="rId3"/>
          <a:stretch>
            <a:fillRect/>
          </a:stretch>
        </p:blipFill>
        <p:spPr>
          <a:xfrm>
            <a:off x="8086843" y="1532450"/>
            <a:ext cx="3666356" cy="5093182"/>
          </a:xfrm>
          <a:prstGeom prst="rect">
            <a:avLst/>
          </a:prstGeom>
        </p:spPr>
      </p:pic>
      <p:sp>
        <p:nvSpPr>
          <p:cNvPr id="8" name="TextBox 7">
            <a:extLst>
              <a:ext uri="{FF2B5EF4-FFF2-40B4-BE49-F238E27FC236}">
                <a16:creationId xmlns:a16="http://schemas.microsoft.com/office/drawing/2014/main" id="{8EA46778-1E37-8EE5-196A-5B69BA04B5E5}"/>
              </a:ext>
            </a:extLst>
          </p:cNvPr>
          <p:cNvSpPr txBox="1"/>
          <p:nvPr/>
        </p:nvSpPr>
        <p:spPr>
          <a:xfrm>
            <a:off x="4842559" y="1713682"/>
            <a:ext cx="2743200"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entury Gothic"/>
                <a:cs typeface="Times"/>
              </a:rPr>
              <a:t>T</a:t>
            </a:r>
            <a:r>
              <a:rPr lang="en-US" sz="2000" dirty="0">
                <a:latin typeface="Century Gothic"/>
                <a:cs typeface="Times"/>
              </a:rPr>
              <a:t>his scarf was woven on a medium blue cotton warp with a weft made of folded ½” strips of an old patterned silk shirt printed with blue, white and brown.</a:t>
            </a:r>
          </a:p>
          <a:p>
            <a:endParaRPr lang="en-US" sz="2000" dirty="0">
              <a:latin typeface="Century Gothic"/>
              <a:cs typeface="Times"/>
            </a:endParaRPr>
          </a:p>
          <a:p>
            <a:r>
              <a:rPr lang="en-US" sz="2000" dirty="0">
                <a:latin typeface="Century Gothic"/>
                <a:cs typeface="Times"/>
              </a:rPr>
              <a:t>It is 7” wide and 63” long and was woven on a rigid heddle loom using a 10 dent heddle</a:t>
            </a:r>
          </a:p>
        </p:txBody>
      </p:sp>
    </p:spTree>
    <p:extLst>
      <p:ext uri="{BB962C8B-B14F-4D97-AF65-F5344CB8AC3E}">
        <p14:creationId xmlns:p14="http://schemas.microsoft.com/office/powerpoint/2010/main" val="3501049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78F875-D116-2E76-2F8D-913C535B45E4}"/>
              </a:ext>
            </a:extLst>
          </p:cNvPr>
          <p:cNvSpPr>
            <a:spLocks noGrp="1"/>
          </p:cNvSpPr>
          <p:nvPr>
            <p:ph idx="1"/>
          </p:nvPr>
        </p:nvSpPr>
        <p:spPr>
          <a:xfrm>
            <a:off x="247426" y="0"/>
            <a:ext cx="8971186" cy="1151068"/>
          </a:xfrm>
        </p:spPr>
        <p:txBody>
          <a:bodyPr>
            <a:normAutofit/>
          </a:bodyPr>
          <a:lstStyle/>
          <a:p>
            <a:pPr marL="0" indent="0">
              <a:buNone/>
            </a:pPr>
            <a:r>
              <a:rPr lang="en-US" sz="3600" dirty="0">
                <a:solidFill>
                  <a:schemeClr val="tx1"/>
                </a:solidFill>
                <a:latin typeface="+mj-lt"/>
              </a:rPr>
              <a:t>BETH O’MAHONEY - </a:t>
            </a:r>
            <a:r>
              <a:rPr lang="en-US" sz="3200" dirty="0">
                <a:solidFill>
                  <a:schemeClr val="tx1"/>
                </a:solidFill>
                <a:latin typeface="+mj-lt"/>
              </a:rPr>
              <a:t>SCARF</a:t>
            </a:r>
          </a:p>
        </p:txBody>
      </p:sp>
      <p:pic>
        <p:nvPicPr>
          <p:cNvPr id="7170" name="Picture 2" descr="Image preview">
            <a:extLst>
              <a:ext uri="{FF2B5EF4-FFF2-40B4-BE49-F238E27FC236}">
                <a16:creationId xmlns:a16="http://schemas.microsoft.com/office/drawing/2014/main" id="{58CDBF94-BD9E-51F1-A0D4-BC4355ECF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7132" y="150607"/>
            <a:ext cx="4262960" cy="65567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BD2ACE1-E060-D2A8-3F2E-1BF156C48ECF}"/>
              </a:ext>
            </a:extLst>
          </p:cNvPr>
          <p:cNvSpPr txBox="1"/>
          <p:nvPr/>
        </p:nvSpPr>
        <p:spPr>
          <a:xfrm>
            <a:off x="606559" y="1151068"/>
            <a:ext cx="5086756" cy="5324535"/>
          </a:xfrm>
          <a:prstGeom prst="rect">
            <a:avLst/>
          </a:prstGeom>
          <a:noFill/>
        </p:spPr>
        <p:txBody>
          <a:bodyPr wrap="square">
            <a:spAutoFit/>
          </a:bodyPr>
          <a:lstStyle/>
          <a:p>
            <a:pPr algn="l" fontAlgn="base"/>
            <a:r>
              <a:rPr lang="en-US" sz="2000" b="0" i="0" dirty="0">
                <a:effectLst/>
                <a:latin typeface="+mj-lt"/>
              </a:rPr>
              <a:t>This is a cotton scarf, woven on an Ashford rigid heddle loom</a:t>
            </a:r>
          </a:p>
          <a:p>
            <a:pPr algn="l" fontAlgn="base"/>
            <a:endParaRPr lang="en-US" sz="2000" dirty="0">
              <a:latin typeface="+mj-lt"/>
            </a:endParaRPr>
          </a:p>
          <a:p>
            <a:pPr algn="l" fontAlgn="base"/>
            <a:r>
              <a:rPr lang="en-US" sz="2000" b="0" i="0" dirty="0">
                <a:effectLst/>
                <a:latin typeface="+mj-lt"/>
              </a:rPr>
              <a:t>10 dent heddle</a:t>
            </a:r>
          </a:p>
          <a:p>
            <a:pPr algn="l" fontAlgn="base"/>
            <a:br>
              <a:rPr lang="en-US" sz="2000" b="0" i="0" dirty="0">
                <a:effectLst/>
                <a:latin typeface="+mj-lt"/>
              </a:rPr>
            </a:br>
            <a:r>
              <a:rPr lang="en-US" sz="2000" b="0" i="0" dirty="0">
                <a:effectLst/>
                <a:latin typeface="+mj-lt"/>
              </a:rPr>
              <a:t>Hand-dyed warp</a:t>
            </a:r>
            <a:r>
              <a:rPr lang="en-US" sz="2000" dirty="0">
                <a:latin typeface="+mj-lt"/>
              </a:rPr>
              <a:t>.</a:t>
            </a:r>
          </a:p>
          <a:p>
            <a:pPr algn="l" fontAlgn="base"/>
            <a:r>
              <a:rPr lang="en-US" sz="2000" b="0" i="0" dirty="0">
                <a:effectLst/>
                <a:latin typeface="+mj-lt"/>
              </a:rPr>
              <a:t> </a:t>
            </a:r>
          </a:p>
          <a:p>
            <a:pPr algn="l" fontAlgn="base"/>
            <a:r>
              <a:rPr lang="en-US" sz="2000" dirty="0">
                <a:latin typeface="+mj-lt"/>
              </a:rPr>
              <a:t>Beth </a:t>
            </a:r>
            <a:r>
              <a:rPr lang="en-US" sz="2000" b="0" i="0" dirty="0">
                <a:effectLst/>
                <a:latin typeface="+mj-lt"/>
              </a:rPr>
              <a:t>wound the warp threads on a warping board and then dyed them using a t-shirt tie dye kit.  </a:t>
            </a:r>
          </a:p>
          <a:p>
            <a:pPr algn="l" fontAlgn="base"/>
            <a:endParaRPr lang="en-US" sz="2000" dirty="0">
              <a:latin typeface="+mj-lt"/>
            </a:endParaRPr>
          </a:p>
          <a:p>
            <a:pPr algn="l" fontAlgn="base"/>
            <a:r>
              <a:rPr lang="en-US" sz="2000" b="0" i="0" dirty="0">
                <a:effectLst/>
                <a:latin typeface="+mj-lt"/>
              </a:rPr>
              <a:t>Weft is an undyed textured cotton yarn.</a:t>
            </a:r>
          </a:p>
          <a:p>
            <a:pPr algn="l" fontAlgn="base"/>
            <a:endParaRPr lang="en-US" sz="2000" b="0" i="0" dirty="0">
              <a:effectLst/>
              <a:latin typeface="+mj-lt"/>
            </a:endParaRPr>
          </a:p>
          <a:p>
            <a:pPr algn="l" fontAlgn="base"/>
            <a:r>
              <a:rPr lang="en-US" sz="2000" b="0" i="0" dirty="0">
                <a:effectLst/>
                <a:latin typeface="+mj-lt"/>
              </a:rPr>
              <a:t>Instead of fringe, she sewed one end into a triangle shape and the other end into a loop.  The triangle end goes into the loop to hold the scarf in place.</a:t>
            </a:r>
          </a:p>
        </p:txBody>
      </p:sp>
    </p:spTree>
    <p:extLst>
      <p:ext uri="{BB962C8B-B14F-4D97-AF65-F5344CB8AC3E}">
        <p14:creationId xmlns:p14="http://schemas.microsoft.com/office/powerpoint/2010/main" val="3977789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8987" y="360028"/>
            <a:ext cx="8534400" cy="1498600"/>
          </a:xfrm>
        </p:spPr>
        <p:txBody>
          <a:bodyPr>
            <a:normAutofit/>
          </a:bodyPr>
          <a:lstStyle/>
          <a:p>
            <a:r>
              <a:rPr lang="en-US" sz="3200" dirty="0">
                <a:solidFill>
                  <a:schemeClr val="tx1"/>
                </a:solidFill>
              </a:rPr>
              <a:t>BARBARA KRACHER:  TABARD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7503" y="1900164"/>
            <a:ext cx="5524150" cy="414311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67069" y="455684"/>
            <a:ext cx="4018326" cy="3013745"/>
          </a:xfrm>
          <a:prstGeom prst="rect">
            <a:avLst/>
          </a:prstGeom>
        </p:spPr>
      </p:pic>
      <p:sp>
        <p:nvSpPr>
          <p:cNvPr id="8" name="TextBox 7"/>
          <p:cNvSpPr txBox="1"/>
          <p:nvPr/>
        </p:nvSpPr>
        <p:spPr>
          <a:xfrm>
            <a:off x="4542101" y="1209645"/>
            <a:ext cx="4527258" cy="4708981"/>
          </a:xfrm>
          <a:prstGeom prst="rect">
            <a:avLst/>
          </a:prstGeom>
          <a:noFill/>
        </p:spPr>
        <p:txBody>
          <a:bodyPr wrap="square" rtlCol="0">
            <a:spAutoFit/>
          </a:bodyPr>
          <a:lstStyle/>
          <a:p>
            <a:r>
              <a:rPr lang="en-US" sz="1200" dirty="0"/>
              <a:t>WANTING TO MAKE SOMETHING I COULD WEAR FOR WARMTH, I DECIDED ON A TABARD.   </a:t>
            </a:r>
          </a:p>
          <a:p>
            <a:r>
              <a:rPr lang="en-US" sz="1200" dirty="0"/>
              <a:t>WEFT:  </a:t>
            </a:r>
          </a:p>
          <a:p>
            <a:r>
              <a:rPr lang="en-US" sz="1200" dirty="0"/>
              <a:t>IN LOOKING THROUGH MY STORES OF FIBER, I DECIDED TO USE A LIGHT GREY, ALPACA YARN I PURCHASED FROM ONE OF THE BREEDERS IN THE BARN AT BLACK SHEEP GATHERING.  I ALSO WANTED TO USE ONE OF THE TECHNIQUES WE LEARNED IN OUR STUDY GROUP.  CLASPED WEFT FIT THE BILL, USING HANDSPUN SARI SILK!</a:t>
            </a:r>
          </a:p>
          <a:p>
            <a:r>
              <a:rPr lang="en-US" sz="1200" dirty="0"/>
              <a:t> </a:t>
            </a:r>
          </a:p>
          <a:p>
            <a:r>
              <a:rPr lang="en-US" sz="1200" dirty="0"/>
              <a:t>WARP:</a:t>
            </a:r>
          </a:p>
          <a:p>
            <a:r>
              <a:rPr lang="en-US" sz="1200" dirty="0"/>
              <a:t>A BEAUTIFUL PURPLE CONE OF WOOL WAS BEGGING TO PAIR WITH THE LIGHT GREY AND LOVELY COLORS OF MY HAND-SPUN SARI SILK. BEING A MYSTERY CONE – I’M UNSURE OF THE TYPE OF WOOL.</a:t>
            </a:r>
          </a:p>
          <a:p>
            <a:r>
              <a:rPr lang="en-US" sz="1200" dirty="0"/>
              <a:t>8 DENT REED</a:t>
            </a:r>
          </a:p>
          <a:p>
            <a:r>
              <a:rPr lang="en-US" sz="1200" dirty="0"/>
              <a:t>I USED COBALT BLUE, GLASS BEADS ON THE FRINGE IN FRONT; NONE ON THE BACK AS I DIDN’T WANT TO LEAN OR SIT ON THEM!</a:t>
            </a:r>
          </a:p>
          <a:p>
            <a:r>
              <a:rPr lang="en-US" sz="1200" dirty="0"/>
              <a:t>THE SIDE TABS ARE FROM A BOX OF REMNANTS I RECEIVED FROM A FRIEND.  THE REMNANTS ARE BEAUTIFUL PIECES OF WEAVING, EMBROIDERY. I’M DELIGHTED TO BE ABLE TO INCORPORATE THEM.</a:t>
            </a:r>
          </a:p>
          <a:p>
            <a:r>
              <a:rPr lang="en-US" sz="1200" dirty="0"/>
              <a:t>THE BUTTONS ON THE TABS ARE ANTIQUE FROM JARS I HAVE FROM MY MOM.</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359" y="3730745"/>
            <a:ext cx="2245840" cy="2994454"/>
          </a:xfrm>
          <a:prstGeom prst="rect">
            <a:avLst/>
          </a:prstGeom>
        </p:spPr>
      </p:pic>
    </p:spTree>
    <p:extLst>
      <p:ext uri="{BB962C8B-B14F-4D97-AF65-F5344CB8AC3E}">
        <p14:creationId xmlns:p14="http://schemas.microsoft.com/office/powerpoint/2010/main" val="13935798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711" y="1"/>
            <a:ext cx="8493344" cy="880844"/>
          </a:xfrm>
        </p:spPr>
        <p:txBody>
          <a:bodyPr/>
          <a:lstStyle/>
          <a:p>
            <a:r>
              <a:rPr lang="en-US" dirty="0"/>
              <a:t>JAN ISBELL:  SCARF</a:t>
            </a:r>
          </a:p>
        </p:txBody>
      </p:sp>
      <p:pic>
        <p:nvPicPr>
          <p:cNvPr id="1026" name="Picture 2" descr="Image p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3247" y="989901"/>
            <a:ext cx="4464393" cy="5687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09857" y="1191237"/>
            <a:ext cx="4202884" cy="5355312"/>
          </a:xfrm>
          <a:prstGeom prst="rect">
            <a:avLst/>
          </a:prstGeom>
          <a:noFill/>
        </p:spPr>
        <p:txBody>
          <a:bodyPr wrap="square" rtlCol="0">
            <a:spAutoFit/>
          </a:bodyPr>
          <a:lstStyle/>
          <a:p>
            <a:pPr fontAlgn="base"/>
            <a:r>
              <a:rPr lang="en-US" dirty="0"/>
              <a:t>This is the scarf I wove on my 20 inch Schacht Flip Rigid Heddle Loom.</a:t>
            </a:r>
          </a:p>
          <a:p>
            <a:pPr fontAlgn="base"/>
            <a:r>
              <a:rPr lang="en-US" dirty="0"/>
              <a:t>The scarf is 6 inches wide, woven on a 10 dent heddle.</a:t>
            </a:r>
          </a:p>
          <a:p>
            <a:pPr fontAlgn="base"/>
            <a:r>
              <a:rPr lang="en-US" dirty="0"/>
              <a:t>Warp is </a:t>
            </a:r>
            <a:r>
              <a:rPr lang="en-US" dirty="0" err="1"/>
              <a:t>Tencel</a:t>
            </a:r>
            <a:r>
              <a:rPr lang="en-US" dirty="0"/>
              <a:t> and weft is wool/mohair.</a:t>
            </a:r>
          </a:p>
          <a:p>
            <a:pPr fontAlgn="base"/>
            <a:br>
              <a:rPr lang="en-US" dirty="0"/>
            </a:br>
            <a:endParaRPr lang="en-US" dirty="0"/>
          </a:p>
          <a:p>
            <a:pPr fontAlgn="base"/>
            <a:r>
              <a:rPr lang="en-US" dirty="0"/>
              <a:t>Technique is plain weave using painted warp from a workshop. </a:t>
            </a:r>
          </a:p>
          <a:p>
            <a:pPr fontAlgn="base"/>
            <a:r>
              <a:rPr lang="en-US" dirty="0"/>
              <a:t>I love the painted warp and had to experiment with the weft. </a:t>
            </a:r>
          </a:p>
          <a:p>
            <a:pPr fontAlgn="base"/>
            <a:endParaRPr lang="en-US" dirty="0"/>
          </a:p>
          <a:p>
            <a:pPr fontAlgn="base"/>
            <a:r>
              <a:rPr lang="en-US" dirty="0"/>
              <a:t>Ended up using a bulky weight wool/mohair blended yarn much heavier weight than the warp, but I achieved the effect I wanted.</a:t>
            </a:r>
          </a:p>
          <a:p>
            <a:br>
              <a:rPr lang="en-US" dirty="0"/>
            </a:br>
            <a:endParaRPr lang="en-US" dirty="0"/>
          </a:p>
        </p:txBody>
      </p:sp>
    </p:spTree>
    <p:extLst>
      <p:ext uri="{BB962C8B-B14F-4D97-AF65-F5344CB8AC3E}">
        <p14:creationId xmlns:p14="http://schemas.microsoft.com/office/powerpoint/2010/main" val="4228979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8EEA80-FDC4-607C-047A-D813C2ACD1D4}"/>
              </a:ext>
            </a:extLst>
          </p:cNvPr>
          <p:cNvSpPr txBox="1"/>
          <p:nvPr/>
        </p:nvSpPr>
        <p:spPr>
          <a:xfrm>
            <a:off x="139849" y="150607"/>
            <a:ext cx="11682805" cy="3139321"/>
          </a:xfrm>
          <a:prstGeom prst="rect">
            <a:avLst/>
          </a:prstGeom>
          <a:noFill/>
        </p:spPr>
        <p:txBody>
          <a:bodyPr wrap="square">
            <a:spAutoFit/>
          </a:bodyPr>
          <a:lstStyle/>
          <a:p>
            <a:pPr algn="l" rtl="0" fontAlgn="base"/>
            <a:r>
              <a:rPr lang="en-US" sz="3600" i="0" dirty="0">
                <a:effectLst/>
                <a:latin typeface="+mj-lt"/>
              </a:rPr>
              <a:t>MARY ANNA SWINNERTON - EXPERIMENTAL </a:t>
            </a:r>
          </a:p>
          <a:p>
            <a:pPr algn="l" rtl="0" fontAlgn="base"/>
            <a:r>
              <a:rPr lang="en-US" sz="3600" i="0" dirty="0">
                <a:effectLst/>
                <a:latin typeface="+mj-lt"/>
              </a:rPr>
              <a:t>“ADD AND SUBTRACT“ VEST </a:t>
            </a:r>
          </a:p>
          <a:p>
            <a:pPr algn="l" rtl="0" fontAlgn="base"/>
            <a:r>
              <a:rPr lang="en-US" sz="3600" i="0" dirty="0">
                <a:effectLst/>
                <a:latin typeface="+mj-lt"/>
              </a:rPr>
              <a:t>ON A 4-INCH  RIGID HEDDLE LOOM </a:t>
            </a:r>
          </a:p>
          <a:p>
            <a:pPr algn="l" rtl="0" fontAlgn="base"/>
            <a:r>
              <a:rPr lang="en-US" sz="3600" b="0" i="0" dirty="0">
                <a:solidFill>
                  <a:srgbClr val="000000"/>
                </a:solidFill>
                <a:effectLst/>
                <a:latin typeface="+mj-lt"/>
              </a:rPr>
              <a:t> </a:t>
            </a:r>
          </a:p>
          <a:p>
            <a:pPr algn="l" rtl="0" fontAlgn="base"/>
            <a:r>
              <a:rPr lang="en-US" b="0" i="0" dirty="0">
                <a:effectLst/>
                <a:latin typeface="+mj-lt"/>
              </a:rPr>
              <a:t>Several months ago, looking through some of my small looms, I discovered a small loom for weaving </a:t>
            </a:r>
          </a:p>
          <a:p>
            <a:pPr algn="l" rtl="0" fontAlgn="base"/>
            <a:r>
              <a:rPr lang="en-US" dirty="0">
                <a:latin typeface="+mj-lt"/>
              </a:rPr>
              <a:t>4</a:t>
            </a:r>
            <a:r>
              <a:rPr lang="en-US" b="0" i="0" dirty="0">
                <a:effectLst/>
                <a:latin typeface="+mj-lt"/>
              </a:rPr>
              <a:t>” squares or </a:t>
            </a:r>
            <a:r>
              <a:rPr lang="en-US" dirty="0">
                <a:latin typeface="+mj-lt"/>
              </a:rPr>
              <a:t>2”</a:t>
            </a:r>
            <a:r>
              <a:rPr lang="en-US" b="0" i="0" dirty="0">
                <a:effectLst/>
                <a:latin typeface="+mj-lt"/>
              </a:rPr>
              <a:t>x 4” rectangles.</a:t>
            </a:r>
          </a:p>
          <a:p>
            <a:pPr algn="l" rtl="0" fontAlgn="base"/>
            <a:endParaRPr lang="en-US" dirty="0">
              <a:latin typeface="+mj-lt"/>
            </a:endParaRPr>
          </a:p>
        </p:txBody>
      </p:sp>
      <p:pic>
        <p:nvPicPr>
          <p:cNvPr id="4100" name="Picture 4" descr="A blue and green loom with blue yarn&#10;&#10;Description automatically generated">
            <a:extLst>
              <a:ext uri="{FF2B5EF4-FFF2-40B4-BE49-F238E27FC236}">
                <a16:creationId xmlns:a16="http://schemas.microsoft.com/office/drawing/2014/main" id="{0F981BF8-99C9-6C29-0037-84CC9CF7C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8399" y="2975677"/>
            <a:ext cx="3537451" cy="317980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ext Box">
            <a:extLst>
              <a:ext uri="{FF2B5EF4-FFF2-40B4-BE49-F238E27FC236}">
                <a16:creationId xmlns:a16="http://schemas.microsoft.com/office/drawing/2014/main" id="{5382E277-B597-B1FB-C04A-6A79BE9E6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644" y="3634946"/>
            <a:ext cx="4116091" cy="2996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842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5DA7EB-A9A4-8D0D-D07F-825C837130BC}"/>
              </a:ext>
            </a:extLst>
          </p:cNvPr>
          <p:cNvSpPr txBox="1"/>
          <p:nvPr/>
        </p:nvSpPr>
        <p:spPr>
          <a:xfrm>
            <a:off x="118334" y="288671"/>
            <a:ext cx="9821732" cy="646331"/>
          </a:xfrm>
          <a:prstGeom prst="rect">
            <a:avLst/>
          </a:prstGeom>
          <a:noFill/>
        </p:spPr>
        <p:txBody>
          <a:bodyPr wrap="square">
            <a:spAutoFit/>
          </a:bodyPr>
          <a:lstStyle/>
          <a:p>
            <a:r>
              <a:rPr lang="en-US" sz="3600" i="0" dirty="0">
                <a:effectLst/>
                <a:latin typeface="+mj-lt"/>
              </a:rPr>
              <a:t>MARY ANNA SWINNERTON (CONT’D): </a:t>
            </a:r>
            <a:endParaRPr lang="en-US" sz="3600" dirty="0"/>
          </a:p>
        </p:txBody>
      </p:sp>
      <p:sp>
        <p:nvSpPr>
          <p:cNvPr id="5" name="TextBox 4">
            <a:extLst>
              <a:ext uri="{FF2B5EF4-FFF2-40B4-BE49-F238E27FC236}">
                <a16:creationId xmlns:a16="http://schemas.microsoft.com/office/drawing/2014/main" id="{C275EEE4-7868-1441-A537-446034B5C950}"/>
              </a:ext>
            </a:extLst>
          </p:cNvPr>
          <p:cNvSpPr txBox="1"/>
          <p:nvPr/>
        </p:nvSpPr>
        <p:spPr>
          <a:xfrm>
            <a:off x="0" y="1194100"/>
            <a:ext cx="12192000" cy="5293757"/>
          </a:xfrm>
          <a:prstGeom prst="rect">
            <a:avLst/>
          </a:prstGeom>
          <a:noFill/>
        </p:spPr>
        <p:txBody>
          <a:bodyPr wrap="square">
            <a:spAutoFit/>
          </a:bodyPr>
          <a:lstStyle/>
          <a:p>
            <a:pPr algn="l" rtl="0" fontAlgn="base"/>
            <a:r>
              <a:rPr lang="en-US" sz="1600" b="0" i="0" dirty="0">
                <a:effectLst/>
                <a:latin typeface="Century Gothic" panose="020B0502020202020204" pitchFamily="34" charset="0"/>
              </a:rPr>
              <a:t>Looking at it more closely, I discovered that it was a rigid heddle loom with slots and holes that could be rotated to create sheds where weft, threaded on a 6” long needle, is passed through the shed.  Moveable metal rods on the right and left sides made it easy to keep selvedges straight and one could also be moved to create a 2” x  4” rectangle.  </a:t>
            </a:r>
          </a:p>
          <a:p>
            <a:pPr algn="l" rtl="0" fontAlgn="base"/>
            <a:endParaRPr lang="en-US" sz="1600" dirty="0">
              <a:latin typeface="Century Gothic" panose="020B0502020202020204" pitchFamily="34" charset="0"/>
            </a:endParaRPr>
          </a:p>
          <a:p>
            <a:pPr algn="l" rtl="0" fontAlgn="base"/>
            <a:r>
              <a:rPr lang="en-US" sz="1600" b="0" i="0" dirty="0">
                <a:effectLst/>
                <a:latin typeface="Century Gothic" panose="020B0502020202020204" pitchFamily="34" charset="0"/>
              </a:rPr>
              <a:t>This loom was made in 1964 by the </a:t>
            </a:r>
            <a:r>
              <a:rPr lang="en-US" sz="1600" b="0" i="0" dirty="0" err="1">
                <a:effectLst/>
                <a:latin typeface="Century Gothic" panose="020B0502020202020204" pitchFamily="34" charset="0"/>
              </a:rPr>
              <a:t>Karbercraft</a:t>
            </a:r>
            <a:r>
              <a:rPr lang="en-US" sz="1600" b="0" i="0" dirty="0">
                <a:effectLst/>
                <a:latin typeface="Century Gothic" panose="020B0502020202020204" pitchFamily="34" charset="0"/>
              </a:rPr>
              <a:t> Co. and called The Wonder Weave Hand Loom.  I was intrigued with the idea of making squares and joining them to create a garment. </a:t>
            </a:r>
          </a:p>
          <a:p>
            <a:pPr algn="l" rtl="0" fontAlgn="base"/>
            <a:r>
              <a:rPr lang="en-US" sz="1600" b="0" i="0" dirty="0">
                <a:effectLst/>
                <a:latin typeface="Century Gothic" panose="020B0502020202020204" pitchFamily="34" charset="0"/>
              </a:rPr>
              <a:t> </a:t>
            </a:r>
          </a:p>
          <a:p>
            <a:pPr algn="l" rtl="0" fontAlgn="base"/>
            <a:r>
              <a:rPr lang="en-US" sz="1600" b="0" i="0" dirty="0">
                <a:effectLst/>
                <a:latin typeface="Century Gothic" panose="020B0502020202020204" pitchFamily="34" charset="0"/>
              </a:rPr>
              <a:t>I started weaving squares and created </a:t>
            </a:r>
            <a:r>
              <a:rPr lang="en-US" sz="1600" dirty="0">
                <a:latin typeface="Century Gothic" panose="020B0502020202020204" pitchFamily="34" charset="0"/>
              </a:rPr>
              <a:t>seventy-five (75)</a:t>
            </a:r>
            <a:r>
              <a:rPr lang="en-US" sz="1600" b="0" i="0" dirty="0">
                <a:effectLst/>
                <a:latin typeface="Century Gothic" panose="020B0502020202020204" pitchFamily="34" charset="0"/>
              </a:rPr>
              <a:t>  4” squares and twenty (20) 2”x 4” rectangular strips.  Not being sure about how to join the pieces, I decided to do a single crochet around all four sides and then connect them to form a vest. </a:t>
            </a:r>
          </a:p>
          <a:p>
            <a:pPr algn="l" rtl="0" fontAlgn="base"/>
            <a:r>
              <a:rPr lang="en-US" sz="1600" b="0" i="0" dirty="0">
                <a:effectLst/>
                <a:latin typeface="Century Gothic" panose="020B0502020202020204" pitchFamily="34" charset="0"/>
              </a:rPr>
              <a:t>Finding some patterns using squares, I followed the suggestion of joining the squares in strips (for the appropriate length of the vest) and then sewing the strips together. Because each square had the crocheted edges, it created a rather bulky, but interesting vest that had a lot of depth, almost creating small “picture frames”.  </a:t>
            </a:r>
          </a:p>
          <a:p>
            <a:pPr algn="l" rtl="0" fontAlgn="base"/>
            <a:endParaRPr lang="en-US" sz="1600" b="0" i="0" dirty="0">
              <a:effectLst/>
              <a:latin typeface="Century Gothic" panose="020B0502020202020204" pitchFamily="34" charset="0"/>
            </a:endParaRPr>
          </a:p>
          <a:p>
            <a:pPr algn="l" rtl="0" fontAlgn="base"/>
            <a:r>
              <a:rPr lang="en-US" sz="1600" b="0" i="0" dirty="0">
                <a:effectLst/>
                <a:latin typeface="Century Gothic" panose="020B0502020202020204" pitchFamily="34" charset="0"/>
              </a:rPr>
              <a:t>Two (2) 2” wide by 19” long strips for the front opening were woven on my 10” Ashford rigid heddle </a:t>
            </a:r>
            <a:r>
              <a:rPr lang="en-US" sz="1600" b="0" i="0" dirty="0" err="1">
                <a:effectLst/>
                <a:latin typeface="Century Gothic" panose="020B0502020202020204" pitchFamily="34" charset="0"/>
              </a:rPr>
              <a:t>Samplet</a:t>
            </a:r>
            <a:r>
              <a:rPr lang="en-US" sz="1600" b="0" i="0" dirty="0">
                <a:effectLst/>
                <a:latin typeface="Century Gothic" panose="020B0502020202020204" pitchFamily="34" charset="0"/>
              </a:rPr>
              <a:t> loom. </a:t>
            </a:r>
          </a:p>
          <a:p>
            <a:pPr algn="l" rtl="0" fontAlgn="base"/>
            <a:r>
              <a:rPr lang="en-US" sz="1600" b="0" i="0" dirty="0">
                <a:effectLst/>
                <a:latin typeface="Century Gothic" panose="020B0502020202020204" pitchFamily="34" charset="0"/>
              </a:rPr>
              <a:t> </a:t>
            </a:r>
          </a:p>
          <a:p>
            <a:pPr algn="l" rtl="0" fontAlgn="base"/>
            <a:r>
              <a:rPr lang="en-US" sz="1600" b="1" i="0" dirty="0">
                <a:effectLst/>
                <a:latin typeface="Century Gothic" panose="020B0502020202020204" pitchFamily="34" charset="0"/>
              </a:rPr>
              <a:t>GETTING THE RIGHT FIT:</a:t>
            </a:r>
            <a:r>
              <a:rPr lang="en-US" sz="1600" b="0" i="0" dirty="0">
                <a:effectLst/>
                <a:latin typeface="Century Gothic" panose="020B0502020202020204" pitchFamily="34" charset="0"/>
              </a:rPr>
              <a:t>  I decided on the length I wanted, took back and front measurements and </a:t>
            </a:r>
            <a:r>
              <a:rPr lang="en-US" sz="1600" dirty="0">
                <a:latin typeface="Century Gothic" panose="020B0502020202020204" pitchFamily="34" charset="0"/>
              </a:rPr>
              <a:t>hip measurements </a:t>
            </a:r>
            <a:endParaRPr lang="en-US" sz="1600" b="0" i="0" dirty="0">
              <a:effectLst/>
              <a:latin typeface="Century Gothic" panose="020B0502020202020204" pitchFamily="34" charset="0"/>
            </a:endParaRPr>
          </a:p>
          <a:p>
            <a:pPr algn="l" rtl="0" fontAlgn="base"/>
            <a:r>
              <a:rPr lang="en-US" sz="1600" dirty="0">
                <a:latin typeface="Century Gothic" panose="020B0502020202020204" pitchFamily="34" charset="0"/>
              </a:rPr>
              <a:t>to </a:t>
            </a:r>
            <a:r>
              <a:rPr lang="en-US" sz="1600" b="0" i="0" dirty="0">
                <a:effectLst/>
                <a:latin typeface="Century Gothic" panose="020B0502020202020204" pitchFamily="34" charset="0"/>
              </a:rPr>
              <a:t>see how many squares were needed.  This was when I decided to use a strip of 2”x 4” rectangles down the back under each arm and on either side of the front opening strip.  It was nice to have that option.  I used sewing thread to attach the individual pieces by hand.  </a:t>
            </a: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91866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654" y="225726"/>
            <a:ext cx="8534400" cy="897002"/>
          </a:xfrm>
        </p:spPr>
        <p:txBody>
          <a:bodyPr/>
          <a:lstStyle/>
          <a:p>
            <a:r>
              <a:rPr lang="en-US" dirty="0"/>
              <a:t>CAROL MAY:  SCARF</a:t>
            </a:r>
          </a:p>
        </p:txBody>
      </p:sp>
      <p:sp>
        <p:nvSpPr>
          <p:cNvPr id="3" name="Content Placeholder 2"/>
          <p:cNvSpPr>
            <a:spLocks noGrp="1"/>
          </p:cNvSpPr>
          <p:nvPr>
            <p:ph idx="1"/>
          </p:nvPr>
        </p:nvSpPr>
        <p:spPr>
          <a:xfrm>
            <a:off x="8473114" y="1384183"/>
            <a:ext cx="3456264" cy="5473817"/>
          </a:xfrm>
        </p:spPr>
        <p:txBody>
          <a:bodyPr>
            <a:normAutofit/>
          </a:bodyPr>
          <a:lstStyle/>
          <a:p>
            <a:pPr marL="0" indent="0" fontAlgn="base">
              <a:buNone/>
            </a:pPr>
            <a:r>
              <a:rPr lang="en-US" sz="1600" dirty="0">
                <a:solidFill>
                  <a:schemeClr val="tx1"/>
                </a:solidFill>
              </a:rPr>
              <a:t>Finished size 7.5  x 72 inches</a:t>
            </a:r>
          </a:p>
          <a:p>
            <a:pPr marL="0" indent="0" fontAlgn="base">
              <a:buNone/>
            </a:pPr>
            <a:r>
              <a:rPr lang="en-US" sz="1600" dirty="0">
                <a:solidFill>
                  <a:schemeClr val="tx1"/>
                </a:solidFill>
              </a:rPr>
              <a:t>8-dent heddle, plain weave</a:t>
            </a:r>
          </a:p>
          <a:p>
            <a:pPr marL="0" indent="0" fontAlgn="base">
              <a:buNone/>
            </a:pPr>
            <a:r>
              <a:rPr lang="en-US" sz="1600" dirty="0">
                <a:solidFill>
                  <a:schemeClr val="tx1"/>
                </a:solidFill>
              </a:rPr>
              <a:t>Warp: commercial worsted weight knitting yarn</a:t>
            </a:r>
          </a:p>
          <a:p>
            <a:pPr marL="0" indent="0" fontAlgn="base">
              <a:buNone/>
            </a:pPr>
            <a:r>
              <a:rPr lang="en-US" sz="1600" dirty="0">
                <a:solidFill>
                  <a:schemeClr val="tx1"/>
                </a:solidFill>
              </a:rPr>
              <a:t>Weft: my first drop spindle handspun wool</a:t>
            </a:r>
          </a:p>
          <a:p>
            <a:pPr marL="0" indent="0" fontAlgn="base">
              <a:buNone/>
            </a:pPr>
            <a:r>
              <a:rPr lang="en-US" sz="1600" dirty="0">
                <a:solidFill>
                  <a:schemeClr val="tx1"/>
                </a:solidFill>
              </a:rPr>
              <a:t>I like the thick and thin rustic look of my first attempt at hand spinning.  (first drop spindle spun yarn!)</a:t>
            </a:r>
          </a:p>
          <a:p>
            <a:pPr marL="0" indent="0">
              <a:buNone/>
            </a:pPr>
            <a:br>
              <a:rPr lang="en-US" dirty="0">
                <a:solidFill>
                  <a:schemeClr val="tx1"/>
                </a:solidFill>
              </a:rPr>
            </a:br>
            <a:endParaRPr lang="en-US" dirty="0">
              <a:solidFill>
                <a:schemeClr val="tx1"/>
              </a:solidFill>
            </a:endParaRPr>
          </a:p>
        </p:txBody>
      </p:sp>
      <p:pic>
        <p:nvPicPr>
          <p:cNvPr id="2050" name="Picture 2" descr="https://attachment.outlook.live.net/owa/MSA%3Ab_kracher%40hotmail.com/service.svc/s/GetAttachmentThumbnail?id=AQMkADAwATE0YjEwLWFhADZkLWM5YzUtMDACLTAwCgBGAAADblEIhyFlQU2NvyepqA0u6AcA3GEFINkGikWkutb5gSnP%2BAAAAgEMAAAA3GEFINkGikWkutb5gSnP%2BAAG7FAeSQAAAAESABAAUdXQVZOwP0yvX9fIKG1yWA%3D%3D&amp;thumbnailType=2&amp;isc=1&amp;token=eyJhbGciOiJSUzI1NiIsImtpZCI6IjczRkI5QkJFRjYzNjc4RDRGN0U4NEI0NDBCQUJCMTJBMzM5RDlGOTgiLCJ0eXAiOiJKV1QiLCJ4NXQiOiJjX3VidnZZMmVOVDM2RXRFQzZ1eEtqT2RuNWcifQ.eyJvcmlnaW4iOiJodHRwczovL291dGxvb2subGl2ZS5jb20iLCJ1YyI6IjAyNjM5MDMxYjMzODRjMjdiMmNmZGQwNzFkZWMwMDlmIiwidmVyIjoiRXhjaGFuZ2UuQ2FsbGJhY2suVjEiLCJhcHBjdHhzZW5kZXIiOiJPd2FEb3dubG9hZEA4NGRmOWU3Zi1lOWY2LTQwYWYtYjQzNS1hYWFhYWFhYWFhYWEiLCJpc3NyaW5nIjoiV1ciLCJhcHBjdHgiOiJ7XCJtc2V4Y2hwcm90XCI6XCJvd2FcIixcInB1aWRcIjpcIjM2NDAwOTkyNzU5MjM4OVwiLFwic2NvcGVcIjpcIk93YURvd25sb2FkXCIsXCJvaWRcIjpcIjAwMDE0YjEwLWFhNmQtYzljNS0wMDAwLTAwMDAwMDAwMDAwMFwiLFwicHJpbWFyeXNpZFwiOlwiUy0xLTI4MjctODQ3NTItMjg1OTMyMTc5N1wifSIsIm5iZiI6MTY4Nzg0MTkyMywiZXhwIjoxNjg3ODQyNTIzLCJpc3MiOiIwMDAwMDAwMi0wMDAwLTBmZjEtY2UwMC0wMDAwMDAwMDAwMDBAODRkZjllN2YtZTlmNi00MGFmLWI0MzUtYWFhYWFhYWFhYWFhIiwiYXVkIjoiMDAwMDAwMDItMDAwMC0wZmYxLWNlMDAtMDAwMDAwMDAwMDAwL2F0dGFjaG1lbnQub3V0bG9vay5saXZlLm5ldEA4NGRmOWU3Zi1lOWY2LTQwYWYtYjQzNS1hYWFhYWFhYWFhYWEiLCJoYXBwIjoib3dhIn0.FafqNvrRONJUn5bThAlnj-cNggjAFJXZG0lxLuaSUuqk2mFsynqarXecapCoV3tmOCHmWCcAgIkTmTG1viPlaTeuqq7zcvS3BqsdDIdsSOYaHOzP2gAx_i3dW1vXJXuNb8LXh44v41hxE37V3hr3MHH3FjSggmDXmLDaeYV4sZVR2P5xIQjfedRbja-lamiK-89TVphsgDxGUJRJ-1ZPN2YlerfZ7nV3Di1bwq5cT7eR_nPO6KAQsDQ9yHRxgNO-gIqJoBHS35sSpR9yEDuYyrfDFhpjvMrqN3NpHIEnX5wKgS1F18Jx1tTncAcwKIfEBjg_M5_NWcV-wS5qNCh_iQ&amp;X-OWA-CANARY=0tSqeXD0E02RUqtaLybWSeBUj3rLdtsYOOjwtsBInv8HNBFC0OK3B0DRNcDACEGmbd4SwVxVl3M.&amp;owa=outlook.live.com&amp;scriptVer=20230616004.08&amp;animation=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59" y="1275127"/>
            <a:ext cx="4763166" cy="558287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png;base64,iVBORw0KGgoAAAANSUhEUgAABaAAAAeACAYAAAA4k/DXAAAAAXNSR0IArs4c6QAAIABJREFUeF583YluJMmWLVYng8EgM6vqDv0XUuN1P/1Lo6XWe9LXS5AEoXGHqhw4CtvMVvimV14lkCAZ4W7DGfbZ55i5+c3//q9377e3t9vb29v29PSy5d/d3e12c3Ozvb6+bm/b7ZbvX9/fx3f3l8ft7u5ue7vZtu3mvL2+3203p4ft5e12ez+dt4dPf9xuzpft5u7Tdvn88/b48x+30/39dnf/abs5zXbS9t39ebu/v9+22zS0jT7y+fv7+/h/Op228/k8+so48l0+y+9PT0/j98fHx3Gvf5lDvs9//27e38avuT7/tDXm9Pp67Tft51/ayP+MgQxyb67Pv3xmrPn97fV1jPPl5WXcd7lcxjXfv38ff6/bPoyz23l7m2PQ76dPn8bvX758GfN7uL8f88140k9klt8z9vyMfNLX8/PzdWwfxrnNcedfrje39/ebcf3N9jZk07Lva/WTMaZ/ctzbefvQL/nne+389NNPVxkNm1oyTp/ny91VL62byDPz6vnms/zPv3z+8PCwnW7OV3loe9jX3d0Ya9qg/4w/30VW+T/k+DL1zDbe3l/GfWk/10c/cy5znmSf64cfbFMXkU/+k/H0p2mn+Sx2kfZ6jOPz8/3v7JfsjMu4Wxfkk/bze2SR8eT3/My9v/766xjT1O+0f3ZtvPks96Ttz58/T5u4udm+ffs2ro2c0j/dazufR7a//fbbVf/ph6/wY/6728u0weu4TnNMGUN+8stcoy338jvzyE/jY3fDJ5d9Tf29Ddlol37oLNekjYyTfvI3H4IBbJMNwIGXhS/b69sVA8Y43yeWPDzez3m8T+xJP7Gtt5fX7bevX7bT6WY73Z9Hf2QVWdB5Po8dkVnb2I/8mlxzPVvg3zDKXPPz29P3Kybm79vtZtzHz+AwTHt/2TFzyPJlzim49fXr19FWcCu2kXHn7z/84Q/D/vO7tsmT/tIGe8vY2VzazD3pnw/R70ccnfM9xgkYCUf4Pcx1D7s/2nCub1nGR3Jv/IPfpG3xYY+lc+4jxq1/x9gybGmbOMkf2Ze287c2yLNjWe4bOHg6XeXdPsiOMt6Od67f3qbP8bHG+JYR3+RfcCS4OOxmxdOOnfzTHDIP+JfvxGs66xjctu3z42cT52c81K9r2Jp74ZHY0FjO/zOPjrX0dcT1HVMnR2I7jUs+izzpTUxiT9M297jB1thg2ogdsC3zNIeBFwurcl3uiy3k9/Q5/XziPln/o9jC/sSMn3/+efvrX/96tUv3p834YcYitpJT+s937WswTcztGNYx6EMMXtgf2eVfbFc81idbEo/ItHFSTM+4jnYJb//+97+PMec/ezfGXDOwemEpLBlxf312Os0xNm8VkzPWfN7f95xH3Fuc1Xj4K5zseJ1+29dgdO5tm8GR2QRbbNxsjGBPza/3GP1xfuxHf2Ll0QfJm000PrDr2OjPv/zhakf0DdfFPjGCH/Dt6CzywH1dj781F+Wn4kyuTX+//PLLB85GVxkb/Yk96R+n069YZcxsLfeKLfz+aPvDPt8n/+L76cP16RcnYQfNP13bsTN9iL259tPD48Cn5r4dS/Gb9E9HmWNwRFwji8wtcb5lmPjMxn9kZ2mDLIyXDww/eZt5TPNi48iYxDpt90/xRWziG9ojM/MQU4cdnSZXv72Z+aU5nFYuAOPFk5vktzXOwfFOt9vL69OI4OPvlR80f8L5tMOG+azYggPganvsmT6Pu+G07dvsLPOETewJZrSs8ln+GadrYFjHWbltx0U2Ka6F74mdOGfi2sS0yY3kQW9vM7e/2SZfgTORE5l0PhDbCefKdXwv7TU/xenMKfe0z8JxcSvt8Aly5b/knvmIpcYDM/Jzx8eZf+VvumNPzWfYYvOR2c4em5urDmxYtQXjjRyi472/m+31LXnslE3+t53kejwPTxS3M47oLXUG/3D9/JTfxd+1y0ddB/Obt5CNa9Jv+jB/c5IP5F7YzE/bnxP74cWRB5EXm8u10YOYnZ/P375f60S+T99i3cvTzP2OfkjnsaXGxdzH3odv359Hnq3f5E+5N9fxs8jv9rSNPOjxcj/k8duXvw8bfPr+sqU+gs+kr+Fzb68jn4p85D0wgv2P758mf2cv+t5uZg0r/H5i6Nu15jHiy92qdz2/XOWT69M3nBtYMi+72nd8It/LJ+BxxsneMq7II9fgCeKPWMLfz+dZp+F3nX+ITR27zZ3Nff/y9YovuTfjy//mzpE3/hhdZQzNNeiOb8m/B3d9m/YpdrRtwjRxyt/sKf08f3+59t2+f8Xemz336tjGt6K39I9HsVtYJD4+v8w8Pnx/2MOqS9zcrHrq7eSyqTcMbvYy8fbtZtZi8IaMQT4J48QF42uuR3bip9jw5cueb7JPcSqYQtY3KUCn4TT0/CwIzCJrjC8FutsVsLabWRS+uZuFnfftdnt+udvuLp+37fZ+uz0/bA+ff/lQgL57+LzdhSjef9pu704jWA/Cez+LWvmMYwngwCrCDQBwZuMUUACWZKCT2yuBWAVE93bCSLEtWML1WQd6ikA2RsBcwRWQKhbo5/19JzeCXP98fn66Jj/IigQiwHRZCWzm2AmsINdFzbR7NJbtfeoSwO5JyCRM2/ssKLm3x+baHSymzshygswOAN0OZ8u95OX7OGb+xdDftlng5djaPjo8R5NUICvn0+UaQFs/gE/wS9+SVbqak55zN9f3bTq7AtjLyyxGBgjISBI2SM7jwzV58D15s0dFBOQw95nP07cZ4Pzdzk0XPyKWHeBSKMh4Yy9dfMj9bFyiTNaEpr98nsDK95AePomQ5brINMGF3LRlHu3HgguAci0ZvLzNhRPyJwf6Pfp0t51rjgUa3/f9fDLX9jgEDEQmfyNwgnBs9IO9XK1t4tj77SQcKUCT3bD9t1kUu18LLKHcMGXoNdxgS3B43W6Ci4vA0kfGnOsleMbNl/hBJzTsjgz2JGZPjvgBsvz1+9Qje0pBuZNn3yEDmacxjLG+zAW42N4IuM/PI7hITjLOBByk1rgzNjaQ+zuJJovc00SHH7RNwMSMJeNm7+3TI94UyWRvgxgubKQb8uHLdI9kxEdy7ZHs81U2xY5a52U6V1tQgHY/n+0CFMLMfumOHMyN3JBIRYWMQeHOGAa5CjYnFSwCCCPZ2xGPyIWtXwlPJbTtY+aPRHfCx8c6PnX84o9iiZ+NIff3kxDDPSRHm10gy3XNJfI3O2WDricTcZxexKmWeb7TX3QgNh/H2zIl1xDC9ml+wa/TRvtb48AY48K03Jc5xD7xh0lW50Jr4zwbF48aB4M3+TvJRBYX9d34jLy3LtmvGEC3/Jpc2Cy7OOrWWHOfpCy2ywfgYXCZ3Omff7S8yM/4YSNMaHtp2zYf4zOuyGZw41WAvr3di8J8Fl9yb/Mi9nPF6BWj018Xgsip+WpjiTjODvXRnI29H3XS9tmYkesyh16kSwGp5XLlSauwDku7Tfhk/v5mg20r95eHa4xjj4pLrjsWoLVj0YCMZg4zi5ZpK7/jMeKYuJq55vcubsH6tGfBpPErv+MbsCljwYn1kZ8tQ7rpuCU+pTLRPtHxPP1JptMeztUFFHyp+TIdDhu/ndwi8jDOxkB6k+fwUxsayBaPt8GGr7HDxraj/XeBTny5YuPtzv34RnN9XLtjZ8fK5hXwgI9O/JsL5Ef8Tm6btlOANofBR9YGjNyr7dHu+76Qd8Xou1O2n2zPq4DdPthcE17wR76Pu/yIF5DPy8vUHTnI9yy6aBt+HGWXduB1xzbyIJ+00/7ZMZZNNEbxkcFxR2FjbrThu2Njxdr4wtcmVswNP2+v23WTVttErlX8NLaRJ5Zv53522Twp9+ZzmJ5x4Wtsgt+Rp3aOcyf/LsjlXrLsONz6M57mt80D3AdXsulPcf+IZ3JQxbbMh/9Nm33dsmEqOarNH+7Jzy5W42uNyZFJ7vOvcwPyjm5yjQ11uUcBlj2ROftWRKQnRVz1GrbShenm4e3fjYf8u+MRTG48zj24/eP93BCIjzSeDJ2/vA6Zwuy0ozhuc1UX2PmsWP39eRb+YX/yOpyDXAd2nraRI6UAHXl++frr+Dr4Y4Oe/GXgdBa31qaC5m5k4zPlCX9f+c773FQWfj//zfoF2WU8wz/fZvzyD2bm71EPuF21wLWpi/+03+DKfC16jZy7hnDUAf51Os3aR9qTu8GwIyZpQ5457nl6HjHSYrTYBp9gEtuL7GFiY3TjQ3P5p+e5EY98+ZHr07c2bYjt2J8iKp/DnT7o4X3W7NrmW98pIIu9o166uGf6l2cPe7m1cXfq6/1tbowZVYZwlLu5sJFS34j5PyhAw83ON+ngiB8d9+E3/5y6n5vYjnmRcYvJN//9v2yjAL1tMwARxnY7d1G+pMBwuR8rlvGiTCK7ogfojN21D9vp8mm7Oz9st/ePWwrO2+l+FKUfPv9h2+7O210C1PlxO53v0tkoOgPK8dna+dgGZxwxNgEOWeL8rgeAwMWkB3hdd7Duzoe0H8l9C7XJ/pHcN8CkAJ1/xtZzmGRhTwC1yZGmoU0ARCxmkJ5EOsB0twLyIEtrlb2JbAO38beBvy4CI5B20jjmtYzfPebWgMahmsQiJYocZPQjZwJa5i9wPTxctvebueO8iZKiADkZWztDfh8k8WYHz3ZwffV8f0TOFKCvCHyz7+hOH1/HLtWQ0Qnkx+CSHfzGC9y7oBZ5NFnkpOby9bcvQ6/txC3DTqhyr77iEwp7//mf/znGlWQq800gawKS77oA/UM7eZ12COwEPzqIDNhoAnMXt5rAN+Cw2SPpajlmAQLBJieADWyPft161vckux91pN9ObJtoIi1te2lPW5FBr4pesXEt9AyDyFMd2b3xOu+7FvDe9h3dafPuZgYA9nC6ud3uHy7b8/P3sdCXuXeRVKKcYA4TkHu2k78VeI5zgKlNAthZFxmfXubOp/Np4r1El+7Yawro7Lux4vn7xGeJvCDWxSB2g2g3HsBypFQRYNrs3IlhLBLoxj8r25lviIBdMuYIuxAGgTRjgEONoY37Q2+rUKuAKwEwLqRb7NSveNDtkd8HOypi6Np8b475HblSZCB/tt/6ZIOdsMEN/pG22WLsEIE8xpjW84/GPm1jYmLupXO661giKeliBHvrOK54wS74fsfOj2OZiyu5zpNAkoj0aZdVx+fuzxxxjLZbMhTbtIFEwQ+Y0bZClrmHL8dm+Ic5jM14q6jZ2NS+Ro70Bz/HNav4kXvTf2ylxx0CS4ZNonNtxjXI6XoKROEq8z0mr3DgaM8DAhf2Ni4bP6LJpo9+0XNyTz7DNSTWSLEiXPAm10j4ydY481MB42jf5Ac7cZn2S/NsXtMkfL9njlWMkRx1vCSf5lTXedduPgnG0QaNq8fXc2heyL/a9yZ/2Z8AbPykP9/DmB1HeMj8ad6ug+1iE7sSy9zDNprDjx2J21xkzT8LDo3LmUfuoX8yzDUWlsmCLZC3Hczw0Zxcn7F74tAOwsbd5jUde3DPxirjOmJL2xg/ZOfj71WAHjF4JZitf2O3cyzX9Q48uNtJLx0N31sL4c3d2zbwS7kQbSvKwAd6bDuBe2Kfa/gJ/tYW1DFocMyV/7Ht5lC5j111H91e+mhM4QuNU43f8OHqi6e5mco/z4uS0ZV7vu/8Mp+N77N56uZt+167OPEYdqRvOm2/6LEeZbTz6Lm4+SMui5uTjTGTO/ts308/MJnOjYO991i00XjT8d69YphcPHFtxpdZEOE/STeHT7/suyjFXjqL33oC8+j3ZIGbwX16YvvwNzm08dIbTJFvkI+YzWfjc2Tl3o515M5vuw7RumDzHevYX57AoRM+p6CpRqIfc8KLBye9ie3OGJ/2Pe0pDrAjvpS/LS6l3b///dcPCw/6ONotToHPiL0pIGo7fWbMxzHgJniQtuxMbf7TsS598afm7fCzuXeu43ORg/z188PjdbOIObGV3GMDGJsn8+gg4zNPOIjHigF//fvfrrWLYWcvCn8zvyDrbEQaCwzb+9zA9X3m/SlAW2QUr0axdG1Kyj35vJ+m4otjzi8zPvLTK9a9zae80x+77hiWgmXm1nld84h8F99JfounizHkN2qBqy5Fx/lbPBcf4ErzW5zp9nYWaMXuxkS8zXzzM/Pk88NWXt9G7mlDAjtJe/LNtG+suVe9zTj5pTm4dmzEet03KXUM4lfptzex5PORc6yNWVnAh0nNj+FDxt/zw5NdK7/C7fka20+BPPPZMXTVcNcO6Le3+VSwAnTygcGvXidepKzb/it3EkPaHzumkgV5Ny5OHjBjd+6BV5kTG8znI5f+j/9x1IR/lwTNozdO2UC7ne8ugyjlswHWCfov2bt1t50fftpubh+2m/PcAX06P2w3l8ft8vB5u3/8eXu9OY3vTuf77SaJVhWfRzBejkYhgmqTvw4CmTDltxAokZB89/YyCxgdEDoZPho3gTPKdogj0Rn31rEGxs5RpyHvuy47GDAwK0ASGHNFsLMir18g2bKRZDXZa8Lx/DSDgqAqcbjKu9nGIZkUADp5b4LVugAOx7FmXBLdBtE5h7ft4VN23X58rP9YhDrKHaEZ5Pw95GwmRuYGIM3xd+C8kvYRMF4nIbomJ6sgLoBnh/oEyxlo03cTuPgHR2MznFFARJaOhHx8v440cI/gyo670Aucck1kKqBbnc73xhKda2uq+OMRN+ZiTAFNySRbFNTbnvhSj6UDv3lcCf4qCreftcnd3k0gyvX9yCv/bZnxRW2zP4VY4+VnElmgx2/YiWCtHf6bdtg5sto22ON/el0rze8fd7DlyQLgnJ/3p73gM1bnt5tRgP72PB8bMwe2dUxcBWi2SieCRz7vIgjC1EHzeO/Q4fs6DuVm2ncXciRLI9htM5Hg53BSAZotzuAzd4EaU+7Tbic7bJDfkAO5kb3r2g5dI7FmPwr5kgIkA5lRkG+baHxkI3Sc9jMXZIZfHQupEsxjMkNm2mO7+jnd7cllx7C+voujCt/uV5yhe3Lh+51M8Y+0QT7ZsdGY3kRi4OMqwtNF+8qMYTO+tc6ReMlixsgnu2jDVmBJLzYMclx+SB5HfpCVdj7TOjE/mNgxrH1aInHkGOSnQEMWaS/X0kkfbYK4etTT3yNO1dFPjb0hhEfOwrf4WnOjoz0pmLTe2xazQ7111jhiV4idFL1L3pga29l+61Dy2PG//Tr3KGwrJpE5mXacMg+6V3Dmr9edTY+P13gVHTVn0G7663jdckyffAYXg5Xmnp902LxG+zMWTvlqmy3DWmNgt0f/DCc+xuwu5mb8dNB2wZ/adhRABl4v39E/XOp40HGMn0goLex9+zYTsMZoCS+/Jpv0wfebzxgX/yTXkdy/zkd104fHe7swhMul6Nr45Z7GCDYAzxSQYAF8JYPu0xj151pxrOMtmZMVHeHLx7jV9sXWr7pcBei0rxAh1kQ+5jQ4xDpiof0F1tAFGYn/KUCTtzjcfFQsME/zFvdgXb53tAFcxwXZfiet7N+C8NHXYwtpL0/Ctr8dffQoL3Jre4Q3cFY8cu2Rc7D7Mf7T3BRwHUMd59S+lR3Q7UNjnHen8Yj20zrCztibI8FrmNxxqbH8KIO9rf3p1B4nPcEO8ReuGUN+8gf66vyk5d3Y4Hf4AW86pscmLAKRMazKhp0ZL9ZRJ9cjStaC9doBrWjZsm6umDaOuMxHB34s2cMW32VcySuywAST2Tj/JLujHthxvscbja8xxPddT4ABnQc13rAhRfb4R8YoBxJb2TAe5Gf65zt57D7julzm0SviatpwfMP8fh5VhAfgLpFVCtDwPNc2t8nfZJR7LfDD+Ik5s4DYc9QXLj7z5/3YF/ECRrX8jaVz+Ja9fvwkz7SBZ2h3HCN0uhtPcsEuernK6nniUO4RY/I3DBZfYEbmzuZHkfrb1+vCf67NkR58QE43dj5/mjuxn79/GwXo7Fwferid+Gfe+WzEwZu52Wzcsxa44Fxz4bfXnR98sM3XeQTgKHAsrtPYk4WLgdHryJDGcjYzxnE7x9ZPl9J35wrwzTzgReclRyyffGHaZeZ65EqwRlvtx1fO9T53asMC88jPrp2Ii/lcrtrHu8in5IK5d5y+cLefICCGdbyDr3zjGoNWgTdPyB1xm48Pu18F6LSDJzQHeXiYT0LzS/YA7xJ/MuZ9UWkdP/w+c/AuQE+7nXLJzvfB3c/Tfsg/n1n06zjGthqnO87KDcg882587cUV88/xZ9cCNCVfjeQmjxqetttTipf329v7zfaS4m8C9u08w+n2dL+dLj9tr9t5uztftlPOoc1O6Mun7f7h83a6PGzjIYBTHimYu5/H2c8Ps2LfQYsiGR3yIHhyOveYPIPrACkYZ6LnddZXB1qOI+EFYoCxiQSSyfiAwJWUr13j/gaCAC7F1R67vvaEfRY1BVrzAF7ZAc0w6abB2fh8l/YFgAEGL3NnpkDaScAYyyJfRwPLvZJv3zX5oB+Bj7EyLuPJPYIrsryTyG2QuJCVfIZM9DwFp/zsvjjC+bSfid2B9AhaTcRazx4JIzcOnsIzoj5BZX86gC0MAnKej8e5n64BYOaV73oXHBkNQvS+F7XT7hGknX+JDBiThBzAA5Fh82snzSQI036SKLfv0OkImisZYCN2ItE3cGzgTJsCBvtsYG5CQt8dOPlvDkf26IrEm3ybbPA7wU/AyFi7SKSNjP1YgCbfzAN5zJyBZhNa9tV4dA16dd6f3QpHzHh/m2eVw4EQIVgmMAyf2ebjN/RGn7ve9h32bAxeZO4hM4K/pBHZ8khfBwq6aLwyzra9QU6qAJgzrH/k/1Z6ycYY4JLPO2nowAar+P6ODTPwdzGC/uiejpBbC38IdtryyD7b7t0ldK/YAoMQ9fYXbR/7QjjooH0G1ht3E/Wr/V7mLgKklV/6yd8/2s4kj/mf+UkIWnZ0qW82DtePBWg+LDayCUkEktzxZv4+HyFr7EXizBdO0HVjJL100tnJlnnDgiZp07b29xcYW8e/Hjebhi90QIcdu/QDv80FGRSL+F8+F8PZWO/40VfLedrSfETu+J9+2VDH5yuhyCPBa2dr7E6i0HFL+9rrBIGvZpzRkWJR2lcYSLuNL3wXUWVn2s3f9Mf27N7sOGle8LpjRPsLXZE/HbWNNW84jiftsnVY7BpjONoWrtD8tHlmc5XzeT41xE7ESv5jXkdcu/K/dfxNj23wgpV0RJa9KIgPwdUfYYq+YREuxG7Mt+Ms3prP4GF+z7F8zY/NtWMKeR0LpNcYv+wJBuH+Iybc7I9L271v/safcSjO4jnBPdyyMcTc8ZP8bUdex6SO5eyhcdj3HRuPHMS8O54pRvF3MhD/9HEdZ97CsnYGKcBL9qN7O0Hzez8JY9eVBRn2g8/BAI9gwyu+3BwR3+vYk3ZsSmCDGQsM7fii7+YH5mcX4TGPu+YX6wzQfN/3k9fxvh5j67r9oblbxgyPjjY7/WEWeHEd/qt/9yTfHTJc+hpyON9t35++Xo/g0C+MP9oHbGxMM798dpTj9NNpH+27rmV35AZLyZKsYAT7F+NhdstePx1ne1zkg6+w9/aBmavNYx8j34+cYZ2J/zZ5rZjQOClHhSfmJa7D4ozbebPmknZyX4q6ySvap1sOR9mIOXIDY5a7diyAwfHTxkrY2Bidz5pT4Up2tWaM+d8LteyocZz/RmYwIcWx6Y/7e55gNb4a+QRXFFePPvD8PB+VF78am8Xafjok4xxPZq93T2X3dcsSLogxuGnGeaw9dFzhK7mmMY8e2DhfENP4krbhbo7eUChW7M98Mm6yHLZyd/6w2z6fBbPklLCDTt0vDsnT2CpZtT+P4uA6e/flZR5TmB3Io9B3OzeKmZcCd86AZiOdh/Tvo8C3reNwVx0nRwLR57Dpt2l/fFxBlZ1f7uYCD7mlfef/D57zPvkpX8WV26cVL5sH4S/8ujlI6zAFaLKEBeTROJ7f2zfJ93y7n7Xd/oejHXOOI84cx9mLC2M8y8fggzjT8TQ6swlCXcZO+NfX9c67taGG/zuys2Oe8ZtbvvvjH3/5kFsZB3zODu3823Peqe+8Wm8uosz64/15FpbtgE4+P/KP076rvONDYxiZwaOORexGARofSc1YATpjVoCGc3Nuf9xu/rd/uXmfBjhPY8iKVh7XT8E4Veyc+3y6u98yjZcI8+48i9Knyzh643z/eXt5P233Dzl+49P2niMR8tKy+0/b2+1pO10ex3k279kpkt3Ul3kuE0UxtozhSJQpwiSPgbc/B4LHAPkpxzysXUtNyHMdx2mnatBnLALIj5wpJcMYDoX17oUZ8PaXFDUxYECvr3MHV5y+k8PcO0hi7SgE6keDaKIPbHbitO9ecX8HjLxE0dh9bt5tQHTT5KpJb+7tAEMPggxd5Sdw//TpccsZtA5Gb0LSJI1O6EFb+fzxMle4jQtAkHUnpx3wONvNOgS+ifUkV1Nvu53Oo0KaoI1E6bQTrCaTGYfdJZFTACKf2a0scOURIEG6k3IELwTCi18korEXCYTkAFlokgXAp2/t93SxIH0qXEjkjglJg0falPx0++0bQLJ9ku0dA1GOYFGokXg2JnRwbhvUnzHrE1lFiBGqqz8UEerioQRPMb7bN88OnE1YkYK2wRSgMx+FkgRK5GyObT0idZ47F3IvW1McR7T75RmKXOk/c7PyisCxOzZ3DBZ0z973FUsJw7zD/AXaflSr/e/9derP7km2ww/tQoPds+i2H3+RvzNf2NHYRPfk3yTAvDpGIDDsSbtdxCZT+MJH+W4nN+IFW8qcXHfERrbB/3KPcTRe8wP+fbsW3474Zc7kwfbd3/NuH+nk8rgwY87scsjwbe7oTf+dLLEPhKJ90nxyz/39XOE3/oyzd1p0wSPyuBKnpXPy7IS2C7eNt7m3E418d7nMFxFrN+0hkZKwJqadyIgBGW/HpczdeFwjRjZ+NZ7nHrbmQThSAAAgAElEQVTdBfd8bgdLk7pdTvvxXcf4nGu0ySd/F8NX4gHHnUcXPjGxYn/JV+O+eSgyGSfd5XPJde9OoY9c15ylE5TGXC8Rhe0SOLbI38yv7R4n9F37WHPBIw88+tJ1sWUVeToWtVzpHJZGpmIfXbANMdDRVnTbMULy0/ysY9jAkFpAYJvNYeA5bGMPrrGJomWgD3jZf+N27RONC+KGeXpyKtezY+12zIrO+3givke/CtxpX1Fn2N79PDImsoZDMA/O5CfswOcsjEm84AI94AFpu4vXHavJsPuBg60DvpXPxMPmKmmTPNm+v48+J5awp29P8x0YOGD6T7yHIemT/bZtjd1363guMuiYICd5uL9cd9Lhl32dccC5jrUWpHJf6w9fydgcG+C+Y5GAbuE8XyCXFHHzHe7Dzsy1x8wuOvazXfrq8fPfY07U1yoQyGUa+8X7YUvvawPMNmPDuP58t335Ps87baxqG2pu2xyt8ZD9daFox7C5OacLHuTQPtzxuds52nZjgXjaeSnZwonmH50/6btl+xHjvVtnckm8JEd6Dnm97cckNM9qvFPc7g0ijXPib362/8ffvegKdzYPcs3fjc/sJn3F7vN3dAd3mreaix2UipQtOzaQdjzyn7ZzD2zM9eOYg3W0o3lkLpk7PCVrHCX3jyL757xweH9Jmr5gDJvItb1LFL5MX5yL33A//aY/5z7zV/6BX+XvjCMFaP7U/IY85T9woYu/5DXbmedrZ+5ejOhIyJYrW9JudEWu9DV0d5qc1hOQV7xZOzzxnRxB1xyTv7Az+UzmFrvK/MVcMmEvacd3jkXILs+xAP9t4oTNdtmBPLhQNnHW4lv6H3bwNgvJ8ieYK57yXQXoK/46emPVHHIER7efwjc8D7dJob7tL/2wlZFbvs2iPTyAjzApusoY8ShYLp7AhMZXucWU5VyEEq+7r8ae/C729/052rL/NTcxho4lfCzjMmYLv3iGa4acVoGXXsROMm08gVejBriO5BynbB3ewTZs7HXWk/hb57+4UO779Gmef9+4x68HLuQdBPXei/D94Ru3p+370zy/OptQLueJF1kTHLxz5X2v9Q62o5/l7+ak/o4MyIPvdx4357u/W4Hu4Iw8c+yA/m//mj2YSYJmEfo2Z5OOlwqkgcDL7djVnOM33rLr+e5+uzvfjwJzisvny8/b6/vtdv/4abu9v2w52/o1hOLyeXsbO54fttu8tDAge5rnnjJwYMJAGA8QMFHgz2g4YwSpiPQjEBkTXit0DXxNUrWBRKYdAYazI61thFdDH8XKCSYC4kcyve9A1i4Dmk49HxMFtoIPJ1OAbgNtQ0m/AhTnYBRHg7q2WS8dfH3eC9D0YHzmr702PG1JKIEvwBG43KMt1+XznAGdQ/zHyxSWk3WgOxo6wGijzw7o1n07Kh0dk63+O3Y+7crbYmdBIPe2bPuYEONgK12M4qScju1E9xmbYMWGX9fZv22fgJYfADYyaj2+rII+uzFmCcz07eh4f2y8kyKyA2L5TlGb/BGE360OrhePfIgA6w+yP+pQwpPPR4BYj7i0bzV5c137JbmwUyDJfrXFD8nA910UY6dNlJrwsYOrvlbgaqya+DSD6DhNfxWUeweRHfQB/g8+cbe/1OpHuJZxIYyNK41NjYu7vveXO+SzK0FZu78FA5+bT9v2CMinfcdA+mmMGHJeZ3DlMbd8L6Bqlwzar5HRHlPPoeUDq39kYx0Q2XR0YbFH3wg/O4GT2mRjjSv6VbzuhKv9kL+0/OhGAtHBGpFj46/rjK72F/pi88ZlTB0vEWTxQTsKBnbBs3ljuRZ71ktI+EEno8h2x+OODVP+U4qukYxlHJEN+WWccMVYjnabdhRi2HETxdwHG+k+LyFEfuCwggyb+BF58xl7IS/3KjC2n8By2H5MRHAAbTdmtA61M+1w3/3SmNI+y0/YTuvDSwj1LSm246mfLupiKptnq/xWPJf40JmYaIzkJnmgU/dnjBIoNoeIN5/ig43/XehoH6AL9ygwsYVO0nwmIWpfb1uXPP2jGKagz65zr4Xg2ccsoB0xRDxnCz0/ODRse73LAua13hsr8n3zAPZkt1jbeBeg8IC2LfOXALW8M7b0k3/Td3fegrv4Pm2n0GNsFnK6yIL3NOb3ZylAi7FXTrCeMIJpGW8narCBPJq7K2IonqZNBe9ebBXL2Ax5wrKOixL2yEuBGdYkb5Kf5Huy5Fe9QAxb2HHGmg0Y6ct9MC7X0CPfFsfyecaftjN+vGzwqZXssocknvib+MEW5C3aaxvPNceF2/Y/8+tdpuxKrITnZElvja3JCfloxwx+3377I46SHXri+Ye8bfGsjqvGx8emHc7Y1ZygeU5sZ+D86352srkPbFwFH7Lnx2y3F2PJzzjo6jhHbUwbmIuj2qHLXKNoA+vE5tyXsfGZjhs9Tzyi4xrZuKfl1/JtDtLy23XhCba5ALrzqbnbNjvK3We+7MRiZs+ZL/ScyaKxxbEbx6JZy6axng8ZX+eG7dcWSMaxMWs3Y4pvZGJ8bJx8cp9FiMSS3t07cqHzfrQj+2dL9Gd+7E4ekHEoQPPl+dnc/JLfPU6P1+Fk7DM7oLMYkO/hU+TqfSqw1yYoBd+hq/His4l55EcO7IdvmwNZdBHefOEQGfVCNs4jj+A7v/7665VnjF3v9/uGw8zxb3/724cnf1OY60XC5pd+7/nQSfrDpbtgjufg8xZGM5bo7+FymS8d/PLrOi5l7Xh+n7Wr+xxbW/LDp55fJ9dtbiMmt+y29/WC0puJ/e5P26Ng7h2E68gN/pw2xkJGTiZY8VUMYuvjeLltj2/Goo/0R/78De6ItUdsoEc88cuX367He9Et3i7usq3mmGw1hVzclL/C78au5lU2VPg+i0C5x6YLdph+84SLMZs/nBKjM67xTqe1yZAdTZyZ8S07jkdhurBQzYZv+K75W+oGbR+5puPseAdBjgpZu9zT1uVyHu90+vrty7UA/Xh52H7+Je9NmU+c5SWEI/7dzMVT/9ix+Nv8qGWIJ5EBfN1z1HXW/6qXuJduh288PGw3/zFeQpggPN9Qe7qdoJW92d+fXsYO6Lts3b6dRegUo8/3D9vdJf8/bbenx3HO8+Xh0zjr+ftTIvV5u3z+efx8zUsHxrnRC+SqAJ3BZCBN/jpQRNERlpetSaCsundC1UkNgQ4DWztZ2zgZEAfncB18jIPykWOBhQJeBkmfq6X5J3HLfTNY7QRLsGJE05DmShfynjb6PKjLWpFsp2oCyVkEfsaZvyWPyGgHmasRP++H5pu/9hlXEzKGKgAo3OVzgc/9gh3HRGiRp8w9dpHHUjoZEmDTdhMuOgE4w9jf9jN62jHJODIwfgBLh1Mfjqj4/cs50n90OIFvBnRkCRgBSQ7WIHUkiIIVXeX7+3V2l3YbANKWhEpyk/7Mc8xxHdsh0XQYv+IIvQQIFYHIJn0myGgzP2O/keuPyC3SAmSaQPb42Qg7QMrYUyfnKUD7nlwy1yb0bb/dZu6LfmBI9Gwu6St+JGluAsPO3fejwMpGESgyEfzbBye2rHOcF5HLmB2PMPFmPaq2EiMBIyvMnUArhCGOwT6PYpGfoJB52KHR9icApt9OIpEEfpr24FZ+Fxw60GTnM8Km8LIHmUSEmy0rmSEiyBdbzHX5TCIBo/UPD1u/fFQibsxts41PcN319JU2o/uff/75uuPEZ7n/w2NmLy/XnQuw5xiH2ib5X+bTBXY+oDiRPpCma4RfxdorVr3tbwpuv2KvgySsdxiQ1zEWiE2tV/3BZ0mddsUGxMn1TXbgwZGYd/85Y6z/uR+OwQh6gqcdCyV0aafln/k4TgaOmUfmPHV9ue4U6rYbJ8mP/dFl2piE7XLdhe8steM43ZufmZPHOtOGojnbJZ8m6vhC7u9dcV5SLF4bU5NCxJyPNpalAC3ZTB8eOberI7gEL7qAmDbEVliZdnJt5oPHGA/dmD/M5CfiBf3DMXpnI+wBf2BbbVMdp3MdDKBHWJDr+ixgfiAOiNfa03dzg+CWuNN2yJfIhD1J3DKfmeTNAixdk5OY1j7dRRv3pABtnI2DdE3e7COfK+Ad227MUJzt3Ul0wJaN4WPBeeK9+BfekDnzh3yHf48Edl1LdpFbnz+a78lSXPlgA+toKjyWvMV2Y+6FNtgpiWWj+C3fFHeaf4q7kr7mVx1D2z5hZe6xm1qMyxnZ+/mL++IyfEqRqvMWtsx+stOtfYg/wG3coG0X/yWzLrorALCfPOGS33GuTuLNkfzYDD/j0825YEnGnOsVaI+xh081VuFQ7HfEy5v9CDrfs4HorXMG8ZX/DjtYBZaeSz5Pws9nxKL2P9cn72171AdbEAOjpsZ3uJ8EvgsazbFGYeLwHoPGIjGwsZG8JmecTyOnHRgBw/M3njHmuxZtcDi+cOUZ9d4bmNJ9iU/6dR95sOe+l13wBQW6yd2nfXz/PnfowpoUPIft3M2FJ0WZngMb5QPiW64Xs9LGcXdrrg/fy0vJ8i/Xiof5W1+w3CJV5/9sr3EXz07/8o3IP77tJabkJg6wvd4M4YW6nTNnB6MnwptnpR24Cx/SJvzFQfoIjJ5Xxh9ZkH3rs+PV89MsQBkv3OfPNsZd85X1IuXBSe7mIsj9/f6OKQX3fO54MvoQl+FNZGgBAG/INXKs5mv4RnNgeRy7GDnTNm1KjLKAfI1926yLaCd92ODD1psHGTPcg2tib3MSuObIk2Ev62mW8OToLmf6DnmvIzhenvcCIExKm9mYx9dhbcYc2YwzpMemx7l7+jk1t5u5EAD3o4exCWG9oyp21jGAj2VDlLhG1+xhLDas+CSG9AsTxdD8tFiC3/Kt9mscHm5NDJv5Iftif+pBnb83Llw3mTzNQjo85udkNuX0sW6TdrSb8eYoiPydF4JGBr3zPuesH2MYf0zb/Dt5FHnkfradBerBkd72d1z1Ioz43jUptjkxd9pry0U+kJ8pkFsUy984WY4edjxRznnNSRB/+OPPi9t/216+z6c8Tvczv8Q98fCZW+3vETM+di9ewEZt7PFv5h04RMcvOhm4++//PLcIO4IjAx9Jw00KdznzOS8PPG+nu0/bTT6/zRs6L9v58rDd3D1sD4+/bNvdZexy3rKakkfN787babzJ8367u7/MM7LW8RtWhqLUDE7QQtgReBMVfJuIMQCrLE3EBUqB/uZ9L2YhbByMQxyDK9BOu/1iFEU9IDRAfTlfE2hgOQ1lMiRGY577GD6eLdxEaszz5eXDDmvOxtjM80jAkDRjJTNjYUA5A6kJoc9bRoC5g9je38dHIPp+13NgALkb882Wlb4k4YJrJ43IXwcdjiLgvz7vbxF1Rl0DqSJkxtAEMuMHmkfSh1jl86en+ThkxsXZogNJh4SUU/Xq6ggk65ywtOk8vPhA2sz3p1WYbFLdQY6fsElBRKA5necOjQ7uTSj2ILavtAvsc37PHwC2/bADcj7vv7soJnggX2Ne65HaJsnGqOiZx29yBAddah9ZQIoUnY4LRXQCNNsHWocNnpIRgVLAQoCOBN9j5giZeWs/heURiOoN9tpKALAAxcYUZLICOWS6XsLKrnusGWNIRPruQqZr+VrjDeJsnvRGxvGHfJfCSwcZMr/K/m0/VkGBji0PP3rbH9tDNDth6KQD9uU+42KjyDCsRbLG6vvCVnbBZ7SXz/l3ZC3pguftr+7V7ySDs0CMkCA9aSefWVkmuyZQ+oKrHROawLKbjJm9srFRnHmdjx9KPnrXB9JLh3TDluCrpNN8c13jjnbymWQOzjqDXgxtbJBYklkXKGBOCpwIPRLS4+0kAf6TSa6zCNTxUX+DYOVN76ton/skoHsS54mtSc59bz5kgwiLAcbKn4/xk875Y37CjPyuyKbgY27HuUumGpPFs3ntLAQbXxPRHkPHh45XIW7Nf9gZm/IyqLSLLyGzbAF+wrS0gYi7r/HfAjkMyX1pQ7HTzn+LT7CLjOmz5wfT2j+jY2M+co8eV9vskR+ITY2LLcsUEMUqdpzv2XfHprSt2JRrM09FMnjXMZJOe3zmZz4w2PhgDAzhp2TWdjt0so7waLw3n4zFeEeMWpinL2Po5IBN8JOcAW1Hs3bZmMJsvrcTFg4f+VbGKi62/b5WApxrEktwsy5O8C9jkWDDknzfO9Saw4sx8ExiNed6/6GgDyvhOZ+AvZJM80sBWaEblvg712S8+Z/P8D4YJX7ReeOzzQJ8S/z6USwQ73CZ/jsLxDiYRW2YPG14brLIPXIdx+aQU+vt9/41d+j6f+TSzdH4l13h47v1EmQYBv/IH+4eueeVJ93NjT/NCYatreN24KAFFBiUvGfE/1Vgaezi/9od+lpHcMBOseDJy74WP25+iFsc7YO/mQOdwprGp/H+pbUATQbwJHrsfLDzKzhjDuZNT+SLd7Dv5pbdDz3gAPKP+Gt2ELIV8gkvmNx1Fthy/7ThtdtuvDx+Fr96YZRtpr387/jcPHAUx9ZxGXw9hc4Uk/A6dk0PbaPs5WhvzedgoIImrPHOmozHGOECnLvyq1U0b58S/weenvcNajMfm7sk057ieeMKviRmZxNXx9WeT8YXzNFW2u38dNjdth+Bd+SXbIdP41L8OMW5KcfJbR37lTn0Tu/mFbhFnpgcOLXOVJfX4nB8IPOFX8aufXm5YnP+PtYKfJYCIfvJvNKfPuERntJ5DK7TuOd3i6LwO5/n3rEJbGF/xjPzmP0M3tH/eR55+Poyn3IYvy9/jgyCS2nPGPkVXkLn5MSe4Wh435DF+1yoSQHaESLqPeP7w5MisIiOf/26n4ftaSe748mafvhL50JiLx4X+fDdqbdZl+m6BrwQz3A4+GiMg8e87Bso3dd4acGo7b5jKaxovoBr5eflYW6QZft8Ak5kR725ZQ5wMt+PjWNf5hMTYi9OKK43z1SYxi3m4u70sWAbPsH+Rj79PjcwqU3y1YwrGztH/nTzvn1+fNj+/E8TG1PTen2eedVpYSzbgx9HmdOj9skI1yCjXT5zY2d0zTbF4nx+zdX/1389jTOgX8eZJHvgft9OY/fyp8fsZL5sp/PjdnN73t7y1s7b85bC1+05Beg/xZu30/l+vqDwdLfd5AyS82W7ub/bXtLm+W68fJCRtbP8KHnwWQdPE6RAk2mDEHTbaVOA7mAc4+tgq69OhgTBVrwiBUOlgNN65I1BCkCc01sokbi+boLFfgB8OxYgUd5tAqZvc2nyBZDMh+FoW/9AIoWk/tdyPpJvbbdeYjdNUBmohMg8jvKd49muBUhJjT6v41vksglq2haobt6noSO65C/ZEAB8nvH5jsOTp/lx8Pn3KhSuXU5sSyExBMycG0jNv4Nir7hfiePaoXac3weQXY9INABfQXq9ZdWYm4zQ5Wx7yuloB6Egx8/5S+4zj7aRJrHta0gmAI087P4BVK6fMn/LK7iuR7CQY9tu26Df28b5QMumZXfEiQZKhD3XKIqHOOUfokeu5kwOu87nAtNlPX5jR95Onvdzg9sGvf322/ME6H/ka5FXy6XnbvwdsFtGHYjhAD8JiejdbNrQvjOf6Q1puCYgr7PwBZc6MDXR5yetnx/Zm4AkmAqonVTBXuQobSJTVoEF+lzDNiRZ7RvktBP56RsCL1tGqvgBmR7JV9s3sojQtm7bd4Zf3sxCvpizx429sNjjhlXsUOKD0MCRyK9lD/dyXSeROUKFT3YS1TYp5pI72UwisYhuvSREfOB7jf10f7R5eM9O/Q0/2qbIY9rGelfCWm0/Eskmm/8IYxvbjFVM4/9pF753QhfZSFiOepb4tv9qd/fT+QQU+zn6+hEL4Zd5pdDS3MIYM6dpf7NARmfk2j7YfIf9a8ccGlcQbcfuSLbFjUGMV8GBDYrvHVNgDQIvQeoCWfMtNtA+mO9/xCFbj41tPe+JNftTM60DvjuTx7kTRAHCXI7YJG6QT7DJveZqrB1XJUfG3DIXh5qjND9JApE2+Tdbap/zfX5aHCCH3EdHjZPpL9d8/ToXrY4YAAsUA6K7XC/hoKOOTY1tVzsfidJc4M8/CWPaU2DiX7nOYk37YvMV8m1fbNnk+7QHZ5oXuZdNtX710bY0bGKdkQl/85m5kDEbslsYNufvxje42clfPhsFibVhAYYZR+St+JMxpL30ay5JRI+xiS3mZwrQE8fno+kZq8U1+mosZHswOAVG/9hccwELNJnDEVOGHk4/5j5t4x0r+vMRX97tFJ4v2sJHgovNTfizazyKH/75MZ7NXYSuJ+8UoJvD0FEK0Lg83KN3Y4WPHfvExrZXMu1xO0uz8deY4NGR79IHnMJxWj7m597usz9r3R7Hx98dqfkRnx0hMws4fDlPnA6u/T45D16Z/jtWKNqbt58KJRYUyDT3pkDmqAj5+tFfmz+lzY69cPKIg7kuY3aedPrwjy+5Z18Yh59frzsj+Rg/HwuYl/2s1C6okxm87njW8TU7SOml/YS82Io4Kp7g19v7xN/GvI41P8JCfDHn42acdkCLGTDIImGPT0yUZ+XIDAty0eURv3BVeM2WjTH3yN0ylsgGhqUvsTULcWw898Ki3MOWxDh9NocWz/ppGrZnoSNFQhj6ujida7LzeRZcZz3KywBzhIZxZdxpa+Q07xNX7ThmZ3yM/UV3xvsRB+ai4Ovz3OiWfaE/KsLm3UTHuExfI/asJ/RzjY1I2XggpsF3Nk2G8iZ2zI7Stlg2xz0L8c3N6dic09bRDsjh4bwfwdo+qQ82IZZ3ntX5zNHn5ULn+2lP5td4NPBineWs745PI/8cp6xNzMvPloM+xMt8L9bunH7aS+av5sWHx33rLHGb9IwzR3BMH59HHj0+XMYLDR8eE+Oft6dvX+bTC4u34ZzNrfmIOZsbe/U3XX+Mb/uO8J4fPIaFN//xX2cBOoIc87mZQsjK2Nt2s93enLfb+8ft7vLTdnu6bO+n89gFnRcT3uYojvPn7eZ8GcdynO7P4xiO20EsJrkIQciLB3P2M4BvADgSqg7yjKcDg886YPY92tauM6ARxCboDTAUB0QZlARiOHOdgco5zqtA1MLvhCw1hg7cjA4pzEsfG/A74Of3HMGR+zmcefeKx9GBc80O+vvB+AI8GUyj3h/NQMQYTAP2cYxN1gVdY2RkmStwawLRCU3kk3EZW5PjGdz2F1cBN8RhrJxXAbrHCJjzM2MNeFpN/bg6u7/Ft8kJGegzP9mZINNFMgFSEGAvnJMOyUPi8P66E4jcSzb6A0raaRsc179PXZN9fgdQdhZM2U9AADC7Pn6/e4Uv0DGdNMCTTweatlE2OILYeslE5IY8TT++HQmcF2V1ANV37kVGj8HXfMiIj4+Au8CcTI/+Tb5XP16PAdHpkYwaGxsBvpf7SSAEuH0H9SwKkIN+mkghSz8ijoi2+zuJSd9NoHItu+lxNpYI/HwzfsEnBmZu81HUo4y1FyKTf5J3fiGgNm6ao8LCj9psuyYnxXa79tr/O4liD+nTDlm75ewci3yQWcG84wT/TAGYL5BX4wh/hdv5rnE0j/YgMpnTsTDT8mnyc7XLdcaX+MGOyHfoZj3G+6OYJ9EiO/4N44/2cA38a0EtehUrJSJsruVibnTL/rOzg+7ZIV/LtY6h4ffIHF3AD3831sD5xpWOpfPa/fzUj3FlLt0e+zvGOLps7O/42T5BD5Lm/A2fzIO8c1+T4CO2sbUQRDbSbZCp4jF7bUwZMqsXPLGZxq6QzS5AN1egX7qkYwlm/vYYX/M08cauLljURLRtvdtt/Mt4JV25N0f5dJGOjDpusbG0iRuYE101f7EQxQ56rukzBTQ4nO86tsOQ3lmbtiVDxtKxOf3ZNaWY2uMyVngiXtOFGMZ/j7yosWnE0CpA203D/9J2+rGzNfPrYrq+2393u5yL/E9P+xFB7AvG5dpOivibOcwYP/Gh+UD7+Ms6w7GT/vazkSSt5K2LsOyIP5hD7u0ikEJbY1MXiHPGdcuLn4npZNi8yfjzM0/w8Q3X+Dt9jqdc1qaX5qC4MTwSW+E4e2Un+Zkx8c3ml5kvm+OTV+62XhJM73Th/uB3zzVjtRO7P29MwT+m3+z8ueMrO1WgsDBhcYYt3t7Ngu9Rj81pfo/5+1Oj4b85xi8Jt1jN/wfnWS/IMubsfBZHybqLsSlI80WyHzIfTwTPhRg6GPa+7QuI+bzHbRzN3cwT9tET/zAHfthHhJAp+7JwhzuQv5909v9XYMQv+A+fJaO26eap7EieBYvlW152pYCO0+WdOwrQiib8A0+DL2y+MSmfib98KLbtSDX21cX55gXNaWCI9o/cBo7Ft9KugmYKjQo2+Ywsck3v0o0f2aCUuaVwbaEubadw//qW443miwkzTrkSHTfv6rw9eur8Dp+++v3atERGPUYxd+h27YCm945leElzBu0N33r1ssbpU41VaSdzNR6/p3gpD8+Y8hI5/pfxmBOOnzZhl9wscpaHkAmOmP5y3fUJytN8yXv7WftJ7u88XvzONXSL74j9Gbcx5zvYlicB7k6n69Ej8CXX5GVyY2f023ry+TQL4qml4TewdyxK3kzej7vBjeZs7usnW8SI5NTDpl7mAiUM2n1p5ozn2/ldcyC4Ndq/mbFbfM7YokNcKfdagDvaLJuzcNO5DV9XgIY38BNPg08wt/ljrrnk5IV6B41YAhN7VzH71KY6ScdrcxcfU7jnBxY64FXu7/ypsd3O8tTX6ISPwHpY1rjK/mD3t1UoZmfpw1PZsbt5rvPEpjHOm6nPPJH9/fvXseCRf/fnu+2nnz5tn3/KS9vftu9ffxvc/vL4eN1kiF8Zb/O81kfrgCzpz9wSt/hm+6286JqH/vt/WW/pWwvZt7fzQPkUnt8DDm8344WD54eft5vzw3Zze9nebs7jaI0cxfF+exnnQV8+fR7nQGcn9HaXFxbebq85BypnPWWV425faWmiwgg4xjHIKftSxU4AACAASURBVGJQCKM+BkhtNpEZxDKvUVwAJCgxZjtSmwBx8CYh+uxAxeizA9rvhC+YTyfdARBwfSSTC4hW48ck6mG9vMnYh9GvlbImWsYgSSBHRAABMzZGpgCdvwXV/N5k7jgm82SIguQISgXo+xj2nZLIwN7GJHQd/NvAEfgGfGA5yM56mUUDtYCRz+yMVPyMMyhazUA4g2jbZM9PQMy4HV+Q+xD9tNsBMmMiu9xjbhmTv/P91fZe5+PXdNn2zcYlZEgrcB2g9DKPsNCGYoBgDugBAkLp8+/fJ3AJZvyHz3TQYP/Hn52Qta8IXJ048uMp43kEi0Wa9j36aHm2Hfpdf2zNPNgw4Gz9Hv3YarxCQ5NXwcnY9gA+VyYf1g6iJghTHzMx6R1n5EQe7KaxDJHMtUdilOvoiv8iXsd5atN4Z7FlvQBmFR8lDbnGSjgbaz+dODoXOtJO9+V3Ntn21zbVNmLsiFEnCDCyZXS8l07aVvk0X8k1juRp30cerm1kmXX5v8862HYCxgYE0dHW+9wdQ5dNgFqG7JVdXm159c//xcPcC9OPRGDoo96s7BFv9kHXPdfG4sb2l6esku9PCe14MYuDx/vED+N1BE2TF3LMtdqAg+23fR07bSwUkzo+G8/+2V4Ab1xsvtC+2faNPLUs29bETJ+ZgzMDFX3abti2uRtTY07HGwVoMafHKtnLT7sgYSqbdgSHebENekoBWjzMWHAf/Rifv9kaOXsj/RGb4ROcwQHSniSaLR3ja/tt7EaMTYIemZpv4yXO1DhMb34279KnBIkf8938nH4yZcJX8A3xOZ/3Aij/hVP52btb0g/Z+f3Izfgpbivpz5haV0eZdztXf1mxX1wYWL4eX09bwUXnlFosSbt0RGb8l274aR4PjnzYs/bNn921Ltr2e249/qsNjJed70/RNe7ZLdfYkN87Xra9Ny6yvcyziyrsXRuZX/tcvu842bzSOHoeWUDvuNDxG98jo9iJnd3OJp2PxM4i1jFOuQ8+87HGmxSx2HL6k+wrGATfuyD/+/nv+Uf3R85iBXmJ6eZJfngIHCMr9tyxyHxGrBvvH/r9U5ja4xNtR65PcSQJdwrQ2dHccY3/f/vyZQwl98SOH9ZLL/mmx+/da0FBjnH197VjFw5d+cN4EdvHM5j1x/aOudSPeEZzEL/Pee4bGY5xyAaqI/cjn+aIHdfEPYUL4+F7xgvL27eNjX3kHgsgcHvi5XwfgY0ve9sTS3L2rXuPOaFCjw0E7e+5Fj/PnOI/iRmenmn/NUbXs83jT226njxyXeKf8eTvnKss/1NAx3nZaPrzwsG0qaiUwjV/HZh3dzPOnf36dZ7p27G0F926XbbGV8UmMeeIsR274JwcfeDlzXwC4mjD/NziZcZGtnh7Hv+ffHvf3GQc/Ibd2SX/l7/85WNRdR315z5FK1xLnNJOroOTYjmMYUfNlXL0Bvtt2+241T6da3HwYzFcTLRYAFfFmiGztUhFpvK/6w7otSPVO4Fe1w70XM9/Rjy4nXkFmcMrcqFDfJB+2JuXW9/e7PUVc57xar2vYC3Aa9cY+Ot2mvJumWT+bOmYo4rBbDbydGa13DE/FYaNozGIHuHYkd+JLUOf6yhIc2seJyfjE2JKc/L8roBvMR0+Dh7zNo9IzJjJAD8Y83nZnzDMdY6DyRPOuf63375eF3gH7q0NkTggnomXN2fO9TkuQxwh81w7jvf4/n376ef5sku7+HOoTWSbJ7Ln01XJ4WYB+vHxMo7ySM3+6eu37cvXX7e79eS22h8c6EULdg+jMi522fl242cetle7yRzFX/YVnQ7f+J//Ze6ApqR1JO04Azq7A+7uH7fT5dN2vvw0juJ43+637ea83WRXwul+7IxOgfry+Hm7PD7Ms6Dvbrf3m9MoQJ9uJ8kASAZ8Jden/QzhBi9GFiH+7p5VMBgGsnYGuLeFNQxnrSTleyQdKEexiooAlxD1zxF/BGLD2WuHRxv6LtOZxB8TcJ9xQPd2MB7gUmfpRukK0JRKjpwLMQRIMT4yaQPZ75u6IUtGDhBabv3dTpJm8ZKD5nervh24BVdjoNMrmVwADMDyeScPApB25u6cpy1v+SZLRB7oK8Q0oevg4fyfY9B2PRkCpjivQKC4lXsBnVUoCSCQQei88M+jLIMIbetRmVXsaVuntx4/e0Sivn7fC9juBRAAY/rGfJSk7582PomF7wBQE5qWzzGIH7/jN/QlEPn8Y7t5iWLAfRY3jbvH0J+1nZpH/KoJeNt6E8kO0GSX73O9M4y9DESBCcEwF7ZqzkP3WWxb8oNxs6+5Y3isetdOzPw+A/gMfF7K0vLqhP+Ib/riJx1MzesoM0SfnMhsyGc8+bK/hKT9Hd4MfaxH2I442YnnsdhA5m0z9BbZIlg/IjHsMT87LhxJBCz3GJy+co/FJ+PqfthGzmA2f0k7XUSOMMV4852kddjjegKBrUja2s9gOnLRdnSz8BnxVtSEJXTaOJ9x8fX87Jddpu2MBT7mb/2y29ZHCNQRk9kPu2Fr/KUTlhQ44SP7dx0/ZsNIp7/Fsp5by+boN0ecnnPbz2g7xqeOLT0HPjSSwMPucrpifx3D+KWXCUl6jauThPTdvnLESTpRgD62Iamyu+bKl+rIjfRxVy+fkqy1HVtgZY+d2BqjojP56UsMFnMbl8k237FdxTp/kx1/arvBp/izvsVK8m/Crs/mek3c2W3HA3gGJ9NuF8MSF82Br0jujhylcaj10XyBzTaewxoxsMeZ33FDfmju/KjjevPDfP597ZyTFEUH3k8h1kQPiH9zX58Zlzk1HqSAxBYlFJ2M4hh8Kd/BfbyQnfGHxp+Hx/k+DPNqG4RlXejJWLpAbMwSptxDvxYW2De9Dr9Zu76CH22D7bfsof2h423k1AVoNt1cJtcc/UCyOB7BXy/aYwd8jlx/5JP0k3FlcUEuwPbSvyJNCtCwz/f0MmWwP/nUPm0OsTFjaD3C+sZfGCPewnlttA/m96GfdQazOf2jn0d+OHwoeWU2oKwXGQ75b/s7d/L30zpSLUcNduGDvYpdcOe6m+/O2a0zvry/TTl5JN38k+DzT34rTlgYPvp/c2Aya5329cGnI37yMWNt7Dxii/y2Y2FzSpjONsxLO/C3Cw3tI/mc76XdkZONHcOTf2Xji4LVxI3JqbzUEbaYP9vN3xZTxEZFEnaUa8PZY+u9OxFn1HZj5jEn0CbMwOPMHwbwGTmj4qS8V66ZMeOHuSfjk1dYgMJNn56/bTnG6ulpnvMqj9Sm8bf+YSidi+edG4l/mUN25YpvzW3MN0dwNP7nXt/lvuj26P/5bNhg3vQ5uOheWxGPjRkXzTjz3d/+9rfrgu/IL7LFdPFZ8YpN8lFYqG3jJUe6j06uRcS3yYOd143zHeeSe+m4fQAO0wU8jQyzAzgyGoXZuxT2HoeMvZ/AONOnM7jvr+9WcwzmevrreT+CleyHf56mPfRnmW8XoK86rPcrrDT6WnS/X08o8qHX17kD+4pfLzP358f5rjfo3T8+XAuvPT+yUk9pjtLjTHvHAnTm4GgRR8jgmM3Nxa2dK8+xspch5/dZ34JJbIe9eVGptnAqfp/P8eXmjfw/PtrFWLanz9RL+X6+k++/rSdL8wSZ8RrjwLr3WQfIxlyYR98f8XIeiQXjcKvrrvK7uTsd5uRoo8EBR20huW02Qd5u57scoXIeBej7y+2W8aUAnXeIkDl8oD8cCT+Cu83vhg+vp/DaL4P74kzHm8hdTjNs4H/517uPy89rRSoF6LxU8Hz3MHY+n86f1g7ovHzwsp2yknx32R4//Wm7vb9sl/vH7fZy3k63OQP6NF5AmDOgc8g6ITdRNzln3XRQ5iC53gpBJx2ScmS0221DjEDu1hEXHYwARAQD9ClBIGzS2YIlfNd1AboDRfqLYSpEGfPx/vN53/3bBJ3R9w6njJEDKaYYG+cBJPl8AtS+sup+IDadeRbhet7mwXEQK87dugrgDUdaATR9dgFanx3k6J7eJIWCA11JZIFBf0/PefTOeDwuLOh0n4iHZIeT6auDdoPMSPK+fx+y9BgR+QQUOJOAhVgjBr165QU7XfjOSwibQHLmljlbbIAcZDtFtud5rAaA7WJBPsv4pr1PIqFdPx8e8kjGXNFqG2r77zY7eWQ3bS8dSMjCWNlYrp+B9XmcDW8HtM/TBiIoST4SZRiR6+hU+/Q3/L/egAtgJRvGz+8EOke0eOnCjwD4alvrDG9tsLPM6bi4RQ6zUORRmqm79sHWx1Hnx2sb3BsjOxmKfBQN0o/fR/C4nYkWP4VP9Jw2Rx8r0CP3giV8lhTlb+Rc4cO8tZ0xILGKAhKdLpApNBwJjc8jC76uAM3GkW7jZC9w9Yr36yVwaQvJbJnTfdqxOxPOjDmvo21iO/CBDJAlP5uYsuf3tQCluIPMegy6bfpKeqoICZ8k+XAYEW/Zd2wUj/IIWcbVxWHEFvlu2+SjMCsFTjtOxDwxKtd0Ype5idnsll6OGM/Oj3jDVneM3gsojYFwiP1mLF1Q5B/wtvG7MawTPPOyM6uL08bbxQgF4cZS821+0LxBLJX4wW9FHffR5X29IVuh7sodBq7P86X124m6NhwN0DguJnfchOfaI1vYwYZa52IT/R55Bp2xFXbFziIPLzeSNHQxBEeBfc3jtO0zyRJbyD0PD58+nAF5vN9LYFtvmX/jCC4mSUj70QWfblw++rO2yEe8U1yyyHHkKWTwtIq3jZ924dBD+yx5pR+8poso9GBcjliAg5m3RbK0b5FPHLjuAFr8ky917BVnh72tBXAY09jB99vf5ARti5lT/Fi86SPW8C+405sUZhK8x7/mM8bbuQYZNL845i9HXcsvmuPyCbKMHMWcvg52N27RqfgZeXvcHEZkzNff3ye3Mzd9pe3prx/fQdPxIu3kGvfAONg985uPO9LJa/K7mXzDnJ4jzPj+PJ9AbFwwBrbADo52/H57M/JLx2YMu6oC9OB5Nle9zjxIcTj9Kxz8kPuc5saC6zWvc54v73Neu4z3p0rwUJyzFw/NsecJRzvWHeXvCA5YPTjbWuTBs8icztmuvvCla85dLzuzI5eMO97mfhimSINXwbcUNMwNRs54Mp+4yw7AXhjNO4PGuLfJl2aRen9KGX9pP6d3feKPmW8KrHzuyCHyuacbu0DWftyx1zjSNxyOfHJv/vYzbWaO/fRB2gwvTEGZzBTatMEX0n5ywd++/H0tvM2jn+gVHpNr44P4xP7YMxvqGI4f01nz0f33t3Eet3+dCzVf5YvizMC1mxQEZ16cPsSs5ir0CK8iu/wO071rRnxr7klPaQO+s0n4NV/0Po+BiOyNIUftNK+5FqZXTti+AhfIiQ/QOZmyM/Y8npitp8VbN/wYfp7Wk/h5GeDU68SRr9/n32z8GndO+3nAdNL2CUthEfnY+Yz73K0FRhiRjU/wYMj1dsoOLzCOyHTY7f0sgsdeHb2BMzc+whpY2tfgpbgk+578ccYIuu5YI64feXtz+eyA7vyVzcJLfmF+8qTOWcgqY5Yby+GcsUxH5nnlzue5gAH7xPu8HHHaw/6EDG41Jzw3WM76R3jowwf+kv7mRsWnIXeLV+wfr/ESU9iYhb209/jwsArzcwd06pT39+sYoMe78fLGb9+/bK+reE/+bAzek5d8qecvxh8L+FPPs67YvDn3knvaHfzj3/5lLmOlEDEcYyl07IDObuaskN3luI3HcRb06f7zdvfweZ75fH7Y7i+/bKfLw/Zw+TQKzknIU4C+u38YBemsHCtAM7RhDHk04u50JQ8cthOADPIq6CokIXA/Iqvdx2hzvWQCmHfBRrLTyYvPmjAgbx1oGe2kTpOctJGmzUGAbqaDdJClzMzj8XGCd/5xpPwtIL0tEqdtgYMhcniOln4FpdnvdITjXOfZMHNnLADq+9IeItWBoAl2Ps8RI/QhcPfuvaM8I5MuCgrqDDVttDMwYqCZ6+cK+3yUKzv43GsniKITmZFJBzly9NlRPvrlNPSZftOfBFQ77FY7kqz+PkHXWJAUZ0Brrx2eg39I2Bah5i85ggOwd9LED3YSvO+kaDKbM9l+aNdVtPD9UZd8iX80OAnasWP6MTdEPUXYnA/vRY/uJ+v8RLKPxMrfkZv2BFntsGHzNV46lDQbo+IP2bHTDmLd9pDHKkDzsaw2+t1CA9CdCcA8oyxjncWFfQc3W1TQYL9H/Gk5Sah3vJlkpgtsac9Kfz73e+SWM7Q6YWm5DvL0NHe4wrf0zf8EafbJXmGS+TQ+LrjcV+BXkbKJJxwZ47tcPmAXv2SLSUAUU2ZCPFfw9S1GsIVjkna6298gjDQ11rQ/R3/6Qr5e11vekVhjQHjZUMuvCWfvgM69yDwM5dvk1rpv+8jvHSuPyQC9duxM2x7RRpwyd37QJJINNjbPmDWP8ODjRx/OPPoRWb7EJ9rnYGXHUvpyX2PctJNJ8P5R3KaPa7yuIwvyWduu+DHj9vQjSbv+M8+M2XdHzEOAM06+qT240lxAgXjooo6jSDvmRQb8qovmKbB03HUNrJ2P4M0EM9d1fBFDjnbfOCTOHovunZDrsxcxfNZxvW0DRu3j3BOJjsX0ZkwdS+hWgoI7NEcSE/KZJ1twkLR5Pl8GwdePgghf5xdH3MKDpg/su3IsWET3irNHvXc8Z190DzfYV/AN5jWPu/KLhfWdiEqiFAvgIT5tLnYmZS52DKWPttssXHf8w1P4R2Sae9NWPmu8jlxwS/JViMjfI9kc753Zj3fiB/BLbMebcm0XUd0LZ7vPzh/YD11ZLPASPb7WONd+2nGksSA7ePnRMQfA473UL+1JvHJPxoKLiJ1dbMj19NLcSbuK/RZEj1iZNvOEIP7WcX4f8+53xg8nJOTX3VV1/Al9BH87nuEhjZO94N1cNXJ8eplY2n7e8+i40joa+lgF6H7C9rgDOsg35r9etg4rI4u0wTcaH8c17/suwcHtU+hOnFtP8+7xYfI988Jj2l5arh3H268a8+hmYsu+OYj+FCo9UckH2sbpkD/hK+JKxikHwQm64Mj2O9dpfDWWxvz0ZbEwvCDX/PWvf7/695zP5Ao5OiV6brxl4+aPw8LYLl54egB3P3JktiL/6bl1vpBNJm2T+hw6X/7ZXNKi3R/+8Ifr0wvpK20GA+Urip8Znydy2UnaTbE0BaBZvJm7FtkMv2MruZ6+cBbzgSNwjezEDG3ATPEcFr2tDYdwRztwuvkTn44dGG8KiArxrUvja6y2ISffZf7Dz55mbmHuXbzPGDtnblwwz/hAfh8F/d9+GzY1dsXfTXmKi2QIO7NzOf++ff9+5UXs+xpbV90mf6cdY8ncM5cxn6Wb5iXm4+fwvXXkRY50mLa6F6DbJ/Gq1MbgNv7wI/y2QUFctgP6ii3rCQ1tOXOZPLJk5x8MSltyvDzxEbkq7rsW/kcWZNzyxnnhZOdR5jM51Cw+i9uwCKdjR8bPz+H1y/f9DPbGTT4OKztGd6zl++Jy2oUzI/5edh7ecoIvsbPWfaqpHQvCL8x9xI+X/ciuEStyfNR6ooCvsYFgx/PzPEc+82jfdY2XWaoZJE6lv8+fPq0nDZ7mJpSRt9+NI4QeP53Hk8/Bn2xg6LgK9zvvgb+9cEGvGYeNW7BzynrfWNv4qo2rPv7tn7f3DwHsJY/pZ035dhSgHx5/2t5v8uLBy7UAfX7MsRvZGZ23uP603T/8tD1++mmslrwvYpCXFObv/GzFNXm7JnFLCU0OBNCxSrB2aEVBHKdJP6Nth+Ugby8zEJpjEwSkp5NQTt7Jn/YJ0nyGwVTbSLBEYTrYfpYrpaZtRp4d0JxN0MhYAUq2GCAP+V6ASwE/uwcyXk7WxkOWSUC7MCtgeXQsBeg8JoBopA3G7YUJPR9BgLFlpdtnnF5AVhBBwDp46kex2HcAgM70zckFZ/N7/j53GpF95sdOOOxw/NoFAhC00frtRCZjEODIYoLCPFevgaXbbJAGrOabR6ZT+s/CQs6FYt9WkdgAoPUYn0TYPKZ/nLdv602/2SmRA+tDWOeLZbKwMB+BY8sIEHvPOHMGNLt2HT9yfYM/XbadmO+RaPu7H+nJZztJu9/yDE3rRl8IUb6T1Cv8CG4SbD47/e3jbhqkAkAD+/zt6ILxUpGn5+23r1/GGYF5YWp2hsa/crbgeMQzR1DkLPu8rG8sYGf31kdcSdvRacbTZEUCN316X/CZu11nAZT9w4b8zTc66B590RmtAJ0um0CnfeRPUVdQyQoyHOxkxYrr07fv14KkPhRJc36df9EpW7aLV3Gxx9y2hkR0otEEWnDrIoTAZ8x2Jad/O63I3ny64NRFvoGbtx+P2YAJ+ZnvJXlsDnlBrL2EsLHkOMfjzlCJ1tDLw1xBF5eQUTugFXTI6uhjuRf+5h6+bdGhyas2+Mkg/a/70xNtO3CUHdEhfIKZ3rJ8jPFIesbBHhxdMXaOrJfFRMdNUOiVnht74FPLIp55/NeEasyxnvBpfN1J+Vyc68Ky+/CQlgO8QVphoRiqqJT2xFKxyL30mB0OYn3u7x1bxtq2l3H1joO8ZKvjLw5g/HkRCRJPbnQp0eAnCo/8SGKRsSpA9+7X5jvwK9fyjZa7vpvr8G+LLWyVHCVBCnj8uOONfltGnahlDIoU/QgpzpR3YATH2KujtfK3nTsZRyfird9c1wTceDKG3J/v4Zt5iWd0FZmJR3htrvF4eb7rRX0+Pu5bx2p1gQHe4I0SmIwlssRVklQqYoqLjUUzuZyFuJZ5J3MWmBTx0zefxtn6XrZoTqdVKHAt+1GIgL+dEB05oTZ/FEfIwDVsEr79+uuX6w7KI7Yd8bLjpDykzwzmc0d+ie/ANOfWspG2e30aC9tL25mLwrwCeq73OC5/NMeBg+slhOQqrolX4YqdcBt7xqiwFJvB4cSO2ODkJ1O7nXz2Aghb4JOwy98p9DY/UNjC2flD+rjievLFBO4sjqyNU/Q5cHU90ztklkehT/ORZ23YLQbbIzfjgRXhfh0nc2bxyKPW2axpa8bYu+u7JtJO7Fbeg7MfuVnHsY6rYoLrZx8zPuIM8IzejZFt4c3iRONPxz62nHbZFEyEJfD2R/mx73BXOVgWzDKnX3/928Ks9+sZq3Nsa8HibcYJOuHf+m6eZ9yKF9GRF/opzMoXxVmf84mOkXIBsoPHdNcx1DVyDfPNPI0nZyE/P71ueVw/G+6yKzHvvsrP+/PDdr4/jV3GyRfy/fenr9uX376N82V/+unzNf/n33Jc48hPC5qRS+YuRvsOxvRCoqJp2lUDyPd8cPKOGef4BF6Hk0Ru5gnzZp7zsBbP5iJa7peL8GH+xdaMOZ/nKI5h56tgBzvhvnh7rDcYF+yUH8sRIpvxzoOXeXSBmAv/xOfsXB5Yt3CVvXXOG13n/x//+Meho8wv/dpQMeb9feZHuGMw06JG85DzehJ/2Pf7LPql+Pf9+6wlhMfmvN/0P/RzXhvsAOxasO08Idc5ozx5arA0R86OXbXb3MWfvrp2kN+z6TF+OHD9y9fr+elsfF9Eet2+PT9tf/3rXwf+0ytb8/Rp5sJ/4Q95+k58H5ua6hiG5MPsvvN7Czhy4I4RzUcy/vYXnFscxcH4RedpYoxYFhuMTOyqH3o8OTJzPjmc+/nIwM7vKfDODYnDZtfRGzh11Gfu4jGuOmLb7f6+tZbdxK1ZTPbUgDwpP6/x9H4uVMAlC6U/5aiNe/Ho+/b+luOALtsf//TLeCFmNj6m3a/fv18xWFxK+9f5LPvj++YCF3F4sU/OcHc3j8YV03IdnjFwIfaZRZl/+x+29xRBHdWQGwcQv7xv94+ftpvb8/a63W3vpxy58bCd7j9t959+3h4//7xdHj6PHdE59/k9b7e9PG7nx8cc/LxtNyEol3mO9Fhtmis+zvyyUpMjFBAwgEtBEjuA2dcR1iTJ+xlymRxF5XoBGLAwIgL99Ph4DcAKlxyhiQKCzoAZQHY8MkpBP/cJcjFiBA1QAUHgmjEp6sTR8//+NB+BCMAhdPoehZ68IDKPU6xV2muCuw65R0KzEg04Jkncz4Sb890LUBIFekibikjHgOSsK49VI0ZAMUkdXeQ7IOEzhEpw+0Ca1462of/nSVL8a6Ip+PpO2wwfmb4Wi9bLu5AeekFSkF0EsBMoDn4sJoVcGDvH6mKFotw1eIcwn2bhJ/dNIjd3Yg3QvplkHhmSMMQv0+7LOr/JGJ218/KSe7K6GqKetufPEAxEQBJjnsgFQAfITcAkcA3cQGW0u8g7kuG6MH798Yf0Z1dw2p0kZq5SC6zt4/SDjPAvfpTPFVYlQOYqACLYkbfA0QHr27e1gpqdgln5TeEhePL8vJ4RCJSdtvM4TH4SpgGc2TmwdJVA0Qlu21uTsMYT41WQMW9zbNnlPjISHCRAaZ/vC75t/wJJJzAIPQzrQBFcEeDSXh9xM3Crzuoedrre6twJzTHwmHfPnw2Zm/v5rDFICHe8nYFebMiRT/mnWMSm2VcTWvN277jm8fIhAYblxpF+s0DBhhFZR37E/rpwaT78li91YgivEHkFNnEL1tArWxbcPxCht73AJvEVx3K9Yi974Wd8vjGzcZR+3GeOjZ2Shi4qNIE39/h59CNZIOPcl0UyeIQkpg8+lO86OWlsmsRrLgKxE/7R97fdSaZhLJtIn3yFbKZPzsVN+s9nZCNuDFxeHERi3nbQhBOR9jMvGeYv4gZ58O0m32I5G04B25iaSCN8jRMSET4xH/Gbj5PDl7ZbPsU36bltJmPrAq4z9yzUHosX5kQ+jd90JsYjtfSXttiI+eGrYjW9pg1tm99xIV7cRoz12/wRDjU+tR/SLRw3r4zDXB2REPnxx4557Ees7WQJ1nXM60JRv4TY/ZFbfpco4pYK8OaXMXR84GfNt/h7xxhcOGOyaEGWOy9ZO2u3GRvpsPn3SNxO2QE4d0LygxTGK6vZfwAAIABJREFU851i9og768k5nIBsW7diJ9vgp3Yg0omi+xz7XKDynx/rcyw6r0UsfI2f4jqZE5mLUzCkfS33Kaib27cvv13F3cWVtHOM3XCh+ariTxpRrG4egJfA3I5DzQka1/lZ5sWf2Sic1F7kZ5xsQFvNg3HLxs+hn/VEWO4ddn+ZO7Zdn1R14vD+6LiXDo7i83iCbxbJzHUWAdbTLeMpmZfxyPGI6evIq2zAgXVHfO4xPi/eiA+YG6x4ecsmjtju7E8MzlzEKgVediiWKq50cg9nyDT9WPxre05fY+FhvRyajNzP/jqXbn+FRSnU9fgyZgvF7FHMaXzmEx2bvGjO4/p0OjFv6iiF/Dm2uaCSukDnJelTodKim4JV5pY+wsfwPPpge+bdPk1und8ceU90AMuOub4Y0LKUkzy/pACZl2xl52Oegp67Os/n7HxObM8Zr6lJBOO+bU9PKfzkxWS32z/905+vum3/6wXNjMUGlvSZucOvyCULf/ghzLqOrfAZLve1w87XDmgFRvEp14v/5AZf0q8xpkBp57NxWayyS1gua+Et9uFc2zx5nyKeXA5fOeJUvicj/pKfaYu+8tOLjNPn8cmTY54EeHtzjvhkp7tYjDuk/Sw+ZDzjLOgqPjtGgb3lZx8Htfv/LFrbHPY2Nv3N40zgSse5obu1CBw+ijtMrj3PHc67wrIYne0YpxSwF6eLH8CZnX8MlBiy+/Lt27U2Y7Pdn/70pyEaL9LMz8y//aKxHu4O/WzziXTYH/llfLk+bdjtD4vYmXGqr1x5xMLtxhlca/L/fQd9x7j8Do9nv/tGSUfiDJ6x3hEXW1KbyHw/PzyO+Vqwxz/wquTBw95XfBAzIwNP2jV3hM8T8/aXyOcdDI5uVDOErVc8Ou85uTiUdnK9jZGd4+T+7MxOATpy+O3Lr2NBIn2lAP3LLz9tT2Oz4uvQvzYb0/GrXIPL22SQXdSRjTgWe2S3jryC6XDW/K81h8St7PL/93++eSeo2Pj9/UzIU4DOOc9vWbm7vd9u7z9tt+fH7e4yj+BIAfphFKF/2cZrFUMGspv38jiq+nlR4Qgkbyr8a6fjUvjN3Tyy4iYRvFa3GZ4BmxiyJNEAHv8oqABaYNwEmXNPAjwD45VQrEQSiBAk8qld7UXJDRaCZxcsJSUCOOfohJETC7ZZIRgJ+tNciZf0jJWDRU7zeMQg7WulYcjifX+pVPrJqpokcBrpJF4CtTPcWu5NoiX2yBTSHec4EqvIQdKoQMOoFf0EyZZrEzDOYIwJTg0s+uhEHNgpViDoaavtQ4LjemMRmHreR/tRuJHEXwti5z2BGTJcZ+4BTElPCqCcGpnO37GfOa51RMbabJT78l9/XgaUYijZTcDa306sz9ZvB7QOGtqnH7Ji550M8c9rUrCC4bCJdexB623Y2SjfzgWgjIePSbzMLfZoLD3uI6Hk92whfyOErVe4QH/sUCFVAMh48t2ny6cZSMZ5Zh/faI/kThnuR1toY/jQaRbLWm78Pe0hHfkMqeJ7PuOfjTn00fYGA1r/ikKZdycI5o9cGfMRZ4ybDMfOolptz8r6B3uqo4aGHa+XLZJ7fja+kU3bl2u0K7GmW593sO57OlBmxYae+L8+YTH5dhIrYN+tl3SkTbjBj8QgxJpNImZiEkxqvZCBM1z1DXvYr+Deum2yAuvZTPvzmGftcMv4zMGOlpCFfI7wTdI6d1Txa7rvONyEht0eY61ksf0PxnVMjPwkeGTG1xRQEbzGepjCT2AwG87n2UGiT/q3SzdjQOJ+ZHMWV9lfj8H1WbBVXJKE5LvMGbZJlJHcJnRsj07JlSwfl2wUQelHvGzcI2e+NHFzvn/Bf/2Jqa41ZriQn+5hm2yw/QDJNF+Yy9/zvYUFpDTf4Q09/8YIftAxiWwaB8lJLOkC5vTz/XFgixxpx06vjLsTVv2Z+xGXjzGFT8HE9jFjYzf5ji1EFm33/DjjghPk3rYBh/inaxVGu0AzEvu1geBHY8FBtS9xxXuMu7lf+3jroxcvxBwcsPHjyLG8IA6WK1xc8eV9LqC2n/aREuRBDnCDfhUKFOnYB3tvXMfZYNBYYD1PbDrOm3+kQAqTMmaxxzhynwJ0+xz8OPIRsodNL0/zEXD+lba00wl/x672T372o36027yweZUEnayOMeGol47hu+3MxQX/MvYjZrTfH2NMckWyHLi+dv7RSXaMkv/wgfeKX7cpVj5uf//1y/br3+Z5uuzs08N8MV12Pudlafdrx/btOvM6uGk+uU7ho+1gyO3m90/QwPchv9e5OcCToD0XbfEJ2PuBPx6E45qOVxYBFCrY8Yix7zPnah5P7zAr37N5OIKfhD+Im3y8F/PlqDh8xyPza/vN9fHFfpJn5mozz84OvcllvLx7bojShrFq28KbfMEL/Y521HaNK8G9I6dovCNvOQj/pLOMOWOiV9cP3b/MdwNlo0/HUzKDdfhDdpJGtgq5+f74xFP6VQTOtZElf08fbDVySQHNU29swLhhyLTNVYspXm+8OcIAP1QsJJ/0ocCbOR2fbMx9KUCzCXl0/90YBIvNK7WM5BcZY9qHZfhY423/nnEpyitys104muvTbmSU3/+RHeNbfEpcaY6VNnthyTzjl7Hknrf+xSvFeP2TNXvqdyBM3rMDQv5OvyPmX3ffzpe48ePHy1zUTvtwvjlD+rNJELeBP8NP11NaNomkT7v7I7vMUV7ZONN8El8b7d5MX2ieaQF85jwzv4zdw5lc24vz8HX43dP+9Bd+3VjRnJzfsxXxjA7oiY+MwvT99I3mo0OHWRh5fr4+TQ+j2NVAsJy1fL8fEQlj8aLrtUseje20nPoPvRzj6ODjtzOny/+Ov/CvuWRz28t58s/nl/l0wzkL6adtLNB8/vy4vb1Mv/cOEXxscMr1RHb63J902I9m600UYsxVN+tIQLJoXx6Yvl56D2Nu/tt/vXuf5CaGMwvQI7Dlrb+3p+0pK5bZ+XzJbudZhM4RHJ9//sP26fMv293lp+0m54xlJ3Mq2tnJmQPU7x7mysesh47C51VAd6dRuBmGtAh0C7QDdRsdBVwHvx4N9XkTKU6Qa7VN6cYxnPPh4bpKhbxSBpBAbNLWMQHL7kfjzfeKHoogDESbnMT4+t5WWlYmkYToJzuhu//skH56ncExK2jXgJxTtZcRTADbd5ZMJ0IAPBowCxH6ys8mckdg49QCdoAkes7fdtxIUDi8AKBtelBQOOqlSeBcuZmrV02kW37DXteu4XzOWTkSQGpbIKOsKHOiTh6b5AMnwIfQpI2cEWRcQ47OUHf23Nq9ESIMSDh5z+sq87FaPm027SqmBNuH3a+z0AXhOBL7PxLCtC+455r0IRDmd+SnZck+22fYKJn1+GJ5bLu/93K1XihIm/kbME/SvCd//Jp/GleTP0TBOPdEaC80IEDDLtYOem33d2NVd71JO30ejwppDPGyHsGYLdyeJzlB4ts/JKeNZwC5gyXcEuDbnvgGf+On9NkJPRtqAoA8k1vbHP/LZxKYfqvwGP96ySd7FHiN62ntwOSD5NuFcfZxnFePkzzIJ+Ph07141dg92n3bbepK6taONngKs/ldJ1Gr3j7m34lay939sDykXGKQNiUFuYct8AW7guiL7U8yNuWecVv9VnTIdT47EhT4k74/5ymlhdn5Kf6QI/0rcGaM5nnE46OdIqpkAQfzNxwJ9rMNOE/uCJzxs0GymPqdC6xt++0jCjIdgxt/5nsM9iJW2u6E0e6HxjV4DxtbVjjATubnXFtH4uWPxmau7VM/wlL+nB3QHe+OsfgYu1xLN3Zok4n7P8SkzmrqHNdcIzmmG1jENxWTyBi+GcePdqA0T+FrcIf9k3n74lFO7CrX4FbGC4fzBBebh9+KvPANF2tsznzGAv9YxP34El8YiwO4jyx83nNo+ZEhTN1tad9Ne5S3a1v+jXX6OhYTvn6fhTTtjeRpPNI7OVHGrkirj1yfa4JNONKRGxlzxzWfiTme1oMnbYPsOwVo8sv3vRt5jPtl7nQm24ybHtvPJpedc1XwzWcS0NyTPsUK9tb2CkOar+QYM5/rr/mHF9y1DvEtdg67fhRfyIS9iovwOIkhu8dlyC7t9m5HuoIt+EXbp7jS/FVxnkzgef7mv21XeHDbBDwQA3LvLHzsR9XkmsyzeVQvCHQb5DmeBqwXxOYps9HHOnNZHL3GzfUyr5FbjBdovW3/9//z/26//f3XK69MP1nYG08Wnu7GUQifLpd5dME60/N1HV8o9nSuQj75+bQS5uZrMJn8xJy00fyQz3bCTj9klZdANV52DCYj+MTuFW5mnjNjX8ZCN22/MICNsF26MFd8Frdo7DnyD3bRdmrcONAontRZwds2bcMZpZ7czMYOMomc5G7wzDn1+Vzx+ThPfptxHfVEN+zH3/ARBzpyHXKBN8aj/fQ1XuI1MHbiOhkqivLTzFsxNO1mU0D7Ssseh4NtYlgwUq6qMAjHIpsunCpOigu+a92IuznCgMwVm9i34r/PFerk+enHrtmWvfmwEzlsrm88HONfR8DJE/kMDklOfCFtKMDm/j//+c8fnvA2dnoVF+i99ZQ+uq0jnmcs5pr+M3+ySnvDD+sM3M4DxVq4kr/lD3wj3z1fzwSeT+G03aXPtDkWBi7zSSGfwZnPj3nh53x5HpsWhxSvYzct93yPR6UAaW7th5FbfK8XSPTPdjpfmlz+ZeyA7jgjpsGbPA1gYSM/5Q94i3HSRfLRjCNtt43wE3NmH2RI3hkjjtD8j52cH9aT50ufKTxnTOorbN6cr3a+csxcD1PhUPNWnx3xduc2M7cwHjbClnKEilzLd7keH8dtm9PkuxSgM/aXdRb//d1pFKDn0VqXcQTHwLx1BE37F8xRr4J5bJMMYKoYM3S3uHTHG/wmfaQA3XZ+89//p/P7DCSzAO3sjve32+01j2E8v42ic3ZApxCd/znz+Zc//Gn79Msft+2U4vTDOIbjLTufc/bH3Wk733+aZ8vczAJdEiUgP4JcHmQPmVxHcPTkGKHrkakOnq4R9H9XGFoO3wS7jYAQspUeCeNgvmN0Dagd4Kbxz1WSfJ6fUXruR5Y7cLXDGq8+GRTg6rNZB9hVATr9pgCdHdBRWr6/zm2t8O8BdT/Db143CQ+jyGHhruW0HCg/FQxbd4C5SUbPGZntooI2yYXxuubYN/mkAM0RelxHpwe6gEyAEMhyr3n7Pd8BQMSZMwkc03Z/n6ACvpDbTmDySAYH7iCaM4PZSBM3RQyAE0LecvO7HQM5ggMBSzt3d3MFjjza3gAFUinApM/8LtFg3x0skI9cdyQXfGD4R9mSa0eQXkfukHUTN2R1jmcS0CYO/M89AmbGwX74jWJD+mED2spnVtjJJ30J2GO8q5gWuaXt/o4tTF/ZC+VNeN/Wii/buuqxXvjVAN66MhYBRXJKHuxHcO/A4LvGxiMG6qsDwDFAH4Nm7Df/kOfxstj1CPIYZy1W5brndaQPm2ZjsK51fRyPvvO5+ZhjB9sm0PxRWy/P81Fl2MDH2Hwn4nQDL0f/dYSwOcMiJLb1h3SnrVynSJB76WnH3r3Ye5y7ObNbRDhtsum2Yz5v7PmZ/n756ecrHrg31yL7x2IOYtc+zN7EYL5izEfyJFaxV1jO/49Eu/UspooX4hEbayz4R0lz41lwEUGz8yD9eSzUGJtTNBZoS6wT79jz5bK/zEa8Ixd4hPwrdqfQkTHRAZuFs2LHaK92DDSx039/dox5s73pq2y1OcuPiCMsECf83Tjd+KvP5ifsyxidBQjH6Dvj6qKZpEfRl78Zg37ZYfpEsHNtHzEA6+ifP0jGM0aPQvIjcur5dexunodzmEP7XSeQ0f0xiW37PHLHjt35HU42JzN/mEYH/LuTzV+/zEco2VjHcLbQBSs+lTYiT+d28nG23X0aR2SVMSgip90+X7p9mFzDZ3J9+6Hkbox5LSCwHViSttqeyJ+8FCL8zZ4VCcidX/i+sW767zqa4cNTgfsmDmc8535xkb02Vv+If8DBUWh4fr4eE+HajO3Tw3zilJ0rcBzxKN+TR9vxcZ7NweAT/f8jfpHrPD6ePux6O+JK8558NznYfMqEbbCV/OzY+6NYMj5bCxTs1rFmSW34Ct8YOlzXz2LE3faXv/22/R//5/81HuNPf8ZxvzZqJBHP/dkp+PPPP83dgKe5MSGLn4rDxs1n9PltvSQNj2GH5t98BV7RVa6VC/kOjg7utI55O8bXjsOKNBmXghI/m/rZX1YGA5vfsFV2z15gb3R35PeNx51DNJbRTeZqkQSuN3bsbS+ef31ic+68zg5AXMhCfv4Wy+FL9Na4Iw/gk2ybv+/xYR5Nk3Fcc8pVdBk7A9cRnq13tkpHP7om7fVLBNlHbJAv4SF/+ctfRnzGY7Unr+n6Ax8TQ+Q5uceCoZ3U+sJDzbF3fDYfaGy/4snbfkY37oPbTv3Momvjp7xI/G8Mwn2NKd91vpkxNF+PH+JvsL//1oefYq3cPcVVsoLR5NDFY3gq/hlzrhkbkdaL4Iw/3x9zzea7sLXzIVxBv+IevpHxyUHwlBSgJ+bvR2apCQSH4eL9elKTHPh4joY0drYid8+1/EY85qPXhWCF17XDGhbluIWxw7teENwcM/PPOMk+9jR4Ue3YZQP47sS1eaYxfv7LL79cYx+sFDczx8vdeVyb8Ysn9Ewfjbewy7jFQzqAkblu2PblfsyT7FJXS7ueOsGh3U/W0fuIx+sIm8YWcqGrjokdQ6d85oJr4zM/SJvj/PgVS5s/w5PYmjb1M3zsdvqdlx/k77ywcB6Dcx4F6MHND+/IYaP8NmPsHIRcybkXCIdvHQrQLb+BP+uJmys//Pd/3sayy3Sk2Mft2MF8s92N86Xeb+7Gywfvctbz/eP2fnvZTpdP2+efftkeP/+y3dx/2s6Pn0YB+jVvtMzbD1NEOz/O7du3s9j1u6MfVgE6BY7+18AlkCnC+buvB27HRMLEGWuD5IegvM7URerb2DvQH5NhBpkE0HWckgFdSUb1cUzCgHHG94FY1lubh+Ovx1T0JShk9zMwGqTpZt8NM2XwsQDtzC0EKwmc4IKUtJxdd3TgK+CscTc4t0M0oT4GLAl6B3wASH/sA3C0Ho2zCYtENeM2L2PvcSGQyE/rqu2Dvvp6Yxvk6zwLDV1YYXPupatBNPZFzqHvh0+P193jyDM7SJvZYfL/8XWvu7Uky3aYi5yck+Tq3rcDvYVh2T8kQPph6CEMy4JhG5YvT27DsCFAsvbe3b0uvBgjM7+qwWqes4BuknNW5SUyYsSIyKisAcj1+BSwmmOfGx7GnDYEM7kvu+3ttFzHhshw9jUT8gHm3BNw84gXveu+R/+L6Gvn8jCTcpyOsSFo9I8z48ByPaBrEsDR002En923rDrRo7/IO2MwfsmDfJ/fncGqTzhAhiqf20E0qL5us+pKFR5C01hwJv90OTLOvQioBAv9OYK8GXw0wTIG9ikgaCxoGX/AvKq6obeclycvJGA8MrM77pUs1u/dOpoECWhn2Q6x9cZY2i4RgLaB4eAXvjT+tt0ngQEz0m6uy1ogkGeCRM+MLUdwkCVsOYKmqTu+Zw/wKnNSHZJrOhAnH6SpCYr7OfcmjPpDwnt9m9wbUza2zCm6lP5is84uG2RkPcLFLtsmc2+vXa9N64+xIsTtq+hGJ3d6jc44zJYnqTwITvt1a6p6wXf7vNcHeXIL5reNSLqo1qQHjZV+b/9Hz2DJIGufvCRSYjXtwox8lvudMQdDdrJV76fwWc7q45daj8+EtH1yXz9fODs3oelYr1FviHWiHN73PHpNz3jMDuF664wz0iUz6EP7Abwu38E7AW/rXGNCz1nAxq7Jln+E7+TKVuAJez/PK3N2T9qAufS9eUH3cca5xnR9wLQm8Od1tA7aPs8fVsAFCVfrkCMA2taM22f8ZeQGB1rPGt/c0wFRJyXyuSRK2u1zMumWe/0Mv/EyRVijsmrMdR2hYhzuy1gl3Pg9tpxrYC2fSW7nIPXse9snTcye7xghk+YQg3u8zkpO7TSG0pWz/dGj/LQp1QloupLvU5lkLekUfWn7oM+wU5+Nuc3V+TJ2yv6sQetd5qT61KZCxqh/XDA/swb9KH4S+DgnLKQL+bz9eto0Nzge+cKrwdlTurAqoGHah3mtAo1RKHV32f7262/b//V//t/7k37Z0KMnYxzJZOd87OtlJKDH+cEPd+Ol0yPR9jDjrs/47eBGiYf381ePQgl2mIR4258xm2tkRafO2DP0elXONi70fLMe2dDM97E39m09+ejmhi1jSTQ+Do67JusH99mB/vEvunb2T3BTEQ9f7bphP+tx7hzBMfrZJt7myZXJPT/qRNYs9yVJlUrf/IsMPcbPx8FF8znjYielHIMmedn26pgkPLhlb03Sdie0yT5HcMzfDx/MlviN9JlknpfT8XXNbVURe+mnpJI1UtQW3JTctO6OWDNWOBM5qjz+zDf57GmcVT2feudb04YkGrxzLBIdVhlKlu3fIyucrP3BmWcO/nc/3xHWeRFJvtzrBav0Gw6mf9gP03ECHCOyEpd1XiDX9WZJ2pYsPuK+GR+K7TrGh/uj/VXMRS4Zn/nDIbIWG+Ya6+MliPx0c+OMUaI4RwmIE3I/eV+W/dDbsZAVSytmwYfhAGxPXiHj864yTzXF9kZ8vJ5wtM78LMxWIb1//nC3+xI+KH3Cobe31/34lD2Zu7jJOMt6PSHNVh0J2T66fydb9gt79J12euOqcXLkFa/zJbJJdMPsfB5bI9PMVT8pWO3Eu0LRiWlzg17O67wh1/gKc3MchvYl5fnMwZPvZz7v3C6u0JtXeMpY48Vbko8Zur2O4Jhy2bbozWh3He2x++N1prn22UX67/gTB3PG+b55UMcp0YkP/nGdmb3zsryEMJ1dH2YglEdkhrPIS8/GQdGP213e5Pr480g8j4rnh9t2fcpZ0E/bw9Oftsefft6uj0+jAvr9kvOg77b7y+M6g8sZWtNodke/rYqCOmMrAxV4t5M4EwQL2U7oTKp9R6E/I9r57HG9lZPCMl5ETVB5JncWLAHgmdRRBPdQxJ20rIqVzwjZvjCrYnZXvFUtQy6UPC8hbHKRytM2pJwBTTZTBlPGnFsC+Ca3xt6Aa67Ajfx73pIf5HxOQrZx6B/oUtReQ32lQt5auo5cM24GyLHTsaHLC/iMtwOGvo4zF9S4zhg4onzeBj8cxHqLeMYi+DkHCwjMAOu3j4QrARqnRR5NAHNG4ZjnWmcycs/9/QTO8+cA2fEorukAS/BNvpy08doFpLfutQ5D5vVI99C7y3G2aP4ej4Gsx/HmmhwvwRyBxnr8hP3RkwZrzoseRj4AHHg3yW9Ckq203Ne7knRlBCBrJ7R1fE8OjSqfeSQNwti6N5xZThNyvuACaSSGjiFejTHGQE9zrUoN/Z3trcdozbTTf3cAwnFa/x5/252xcqhsIIGaMQ7is5JoO/F8mPjeQWhX8HI+bMKcdpxbwR0Hx47Sf+S2j2sl2dyv3QSh/AadYIed2IXB7chHQL0qXBsT6WDjS5NzhLnHlzF0ktlYzrvh3fbuC2sHnE3kO/ea8xkfx/otP5FrzCFzFcQMkvVPHHGRNjswIFd+sAMzet44px96eF5nuiEQPSfB8mTUWfbsl03DCJjAjjIvLyG0kUMXEM2W2Vnn2EQnrukbGwpZMwdrkr8F215ckrG1f0+/mZcX0LG1ttNck0q99qeNC/x46/zZF+If9MY46A4byNgFsh7Jh81n7Oj1MJ6WYycB8nkHzu3nz8nAtNt4l+8F1L22Z8ygv431dOJ2e/rdE0eddG895rs7MEzb2mqsMR7BHn/7j/mSxuzWcYE1LsKe4IP2G8ebr31mV7A3916u8wmotjvrSd9xs/YLxnP2Fa1HZx+VfiU1ulBD8QEZNR/58vNPH3xv1tvLoQZHfD/eRwLzM7a0iXexA3ylNzBynX57rXEO8iUDXM+ar4KdnWP6HNZ9+3G8g2TI+3R2fscF+mr+SBdxmPYHuX4EhqsKiZ6zIYEoXcR7XA9TYB2dwl/Iw08+tjkXfZaokYCAI3SgE/45IzR9z03O44WBudYGBd9J/42VvtHZvJQe3uT+vFh96O2qlD1jY56unT5t6s5//M9/3f7f/+c/7BvVOVLNS6+iq87YToLh5z982Z6fn+bxBz/mi8Au188TzDD3vl6CyJ4+4ON48dzxpIa1IYskdiJTOGcN9kRXvRxL+/yfxEPHLc2zJIckHZsD4IrwBqY0dkycmHyd7pz9Jb/dOkg/2WV0OuOS5NKGNud1MwGddZ3jFaf+/gzdjCdtJQk2K/Y+VjC3fbXfaAxtbitW7qOIyEGc2tygbZodWC96Mezlbm6EXfPuq4UL5myDDp/NxkdkZBOB3eV7iVIbuR13wXK42clN6wb/Os5wDAgdwlncjxfmiAPxXnPYfndJPleIRPfhbuc2JLJhr+R+61Dm4Z6M7Q8//bzrn3nww/m++VP67idcGtcyxub7uGNkau0aH2GmtYZLzXfzOzxjY42Xg/uu4i9ry0fSq/bfcBkXG3O5Xre//vWvuw7Q/RGb1JEfb6ti1bhxjBzBYd16LXAc87MGrt15/8odBKfStsQz/Drzj7bttJ3rfTb48Q0+z7gQDlmDvGhRotX8okvnOGm334pv2B7b1X7bru+ay+GhdM93wwfdzcK3VD7T21xvvRvrRw5gxVns/ftvXz88QUKP0tbEhnk0Sscs9HD4u5d5TcbSL6vGS8fTOuvpK2spT5RxjjFVlTo7yBFTg6883G9//vOft6fbdRyPMrl/Cu/mCwoloNvPN7/yVAougmdmDDYfYNyI+0+b+c05xjxWwdQu13/7X8wEtBL/vKX24eG6PVwft5fXu+36+GW7u9y2+2uO2sgZ0PkvpetftrtUXD39aXv+wx+edX9SAAAgAElEQVS3x+cv8wzo++v2OkYxq7GygzwUZb08wo7x+3p0PRWulAagNDlvgt7EqRfRAnQ7gLsJI1DiOHN9drAsPNIJXD3KYuF7fAjUKDpeBMRCWMy0J8gC/O3cmng2YWjDjYNAvJuoUVpOZzfGdVSAuXz9+uuHCr8k1MhkGu6snmqyKgjJ56oJ8/s5iGoHqM1cE8cTB5Z2POLZitgJIsS3iQ/ZDmew5t+g00SjE8I9BkaLzKXNJnJ0JhWwnHMDgJ14c/Y3R5xxz+BiJnvShiCnA1rAmnWiA8bPWTXhtI6IfQDCGMwBOE3API5Q6aQ/R9oEtAG8HUuDNQBFeJC/s43ujm0llLW9E/dFar3cwJMCSCpAs07Wo9e2bQKRojtseJDapZvdVoDOPa3b+WzYxjpPKzLs6opD/nODjN76nBzSzmh/BTBk2PpGFh1YtINsO0R0e20RstxDd2EGLEtNyXld/c2uWx/7/jG/y1GBaU2bhKkgP2MvG7UOxpo2JSTOBKF1xP3WT1CD9OVzpKnHdazPrPzLGdC551zBkHskys64/2Gj6G5WCMNW+m99VWB0Qg+BzDXpo9vTp/WCw5mfNgXz+qITrSe+a6xAZFr2j9fbEGsnv10n8KLHjcHWWFut65Il8N1Y/M1206c1YqvG2ziQPiQ9BTb5bAY+8xHgs52RRa9j25g5JgFt7JLhAmI21TbbMoSnZx+afhB8766g50ifzYfMRxVAHxFhfmSJj3QQMvB6PR111nHj5Bd7Dh/s827ZwXoSyho1jrIZPMKaIce51rhwFjjU6/iZHPOZJJMgQ3+dfLVGZz+CTPd8G0P5VTqnbWN+fHwe8s+crFnzlzMWwlI6jVC3bpFFY7I2B2dcT1jwy3DA9f29DeDoP10Q/J9l8hkPa97TOLav6dqgdm/Pl3538pVs8RH+kF8wd/5YUOY6vCdzgfPNcfAxa3FZL5UT0JEZOcJvfsN1khfN7TN/MhQYZdwqy9itpC9Mb51mF4fNH/y3bYYd/WMJaHFJ63Puh/ttU8bctgTv4n7xAON3L0xt++3YqPkNfOl7xCPt85vHmG/zVvKnT83LrZH4aCZV57mkdN9cyFff8BPO4WxeUtlHzJGT8c+5TZ4Sfdp5/svb9h/+43/a/vqf/75XOmZDL7oxqtoeH0f8EO6ZSs+n59tIFrKBJBDXCXL7cR89j+Gz8w6kqoCHd2SXM8L5KJgPy1T0jQT0t6PSvv33XVVgN+7wrarN2Zgkys4H10uwJSI+00c6cfbRSQbPdz8dSegz9p51Fk6e22SDrm8snP5q+vgUuM3qRv1+PKqF34e3KjObDzQ3Os+JLtLb3qBih63T7S/5orMO85tsFt9MJf3U0Zlc33Ui9rAeNU+bmUPwMJXQWaeuyjU+Fb3W3bgy1r/97W/7MRF4ZO5Lu799/7YnIJt7to/BsXvT0Pd5yVvajGzYJjunC3Sq+Q2bSIFK7pNEhF300d/kgyvhF6ngxmdcC8sk8YyV7XWy0vqTW8f9aS8JaPyAXba+0wU+g9+ylq4lH3a3V86vBKD++TW4d97AEQ+IOb7XyyR7Lrl/bPZuM8GYeLYxnh3+8ef5Dpj0k42LzB+emy/uRHdshg19X08p4Gp4lHG272ruxc7xYPoam2An+a7XavqEGTOkfZtLfFq+7/cVDBltc2787Zkn023+qnGi59CyxQv4KHkTegZDxjjrXPkzFqbN3/7+y4enUuiNWK859i6jdWRe7k/8Y33MnW6MdX2Z9t1+Ha8TizSH3e1vveMgT/jmnPQ8aZVq6hl7/tjykt7hh9a7xth620H0D5ft/s2NrOnA4IP1wkX8pO3Zme/s6O7f/Zfbe/CyE9B5EeH19rTl/V0//fTH7UeSyPfXcQTH5fbTdn163lJ5sj0+bZfrz9vTH/+0J6C3u4exi/36lrMp7ranHNvxSQL67rJeqrYqFJt8N2HqQEGAQ7E6KGmn3kAD+CwMQg0wX9YjQtrKAuX3c+Ktx5fFOEjvcbYwgDQWCseAKH4bST9W1U7d73kEoR0EA1TN1ImhAepv08A5hVRA99jzyDOHmusSwHXiowmEfnvcFNTccm9kKdCabU7FDSCaH6BAKskw11Hodh47gbjMnZrMoeXYDtbnjCh9pL+0LQEq8dnzGyC/HvlK++cdfITSTlaujzMz36mPdpWOlxSYD33oRFXGhFxZB/OzDnPt5yMP72vugk+6PQn8qD/eK8B2UlGH2psDwjBI/Eq+Zl7Ajn3kJx3r9TgnII05W14drAgs2KhgIBsf582Y7pOj/0DOqzpWABxCnt85UePoBFz6cbZ8k05yz/wSqJA3MpG1zb2jcuZlHj/Sj6exSe0MgK0EdJMv9oGIIQw9hjHOVT1C1tapE1VswVx9F1klsGq8YwPWq50mAsIxjLV/+HiGOflbj8jRmDk++Iywc+CdYEEqOqDocdJnSdJed7v3TTx67PRt6PI6w368YGgFnvCvbQYxyNjZycCUSoCac2NV2sp/dutV0TTxQfjSnkQT209fjumIvKJj2ZQzRsc1dGKmK+HJDwmhgzuOvc2NtcYU80jffKZ5t46SOUxoXPigI4sw9frBNOTirIM+5789wunMPuQ0uNCEte2FLpsDOWeuyGOOYEhfaSMyzdzZ1Jm4nW2MnzBWdvZRHvMRfH2kH+Nhvy3jxs4OwsiaTudeFQNN0BBtgZB1oP8CGvwlZLLXoMk8ot+2aKx05IxLcJs/NB/r2PjQ/IutsU3tnH067NAOH9i+r3U8939WAUceWX99NzGm783F4FT7CpjWG842iKIHwZXeNDV+9p3qpd5w60CJPn3U18u4vuUAm+hrB1nNV9h4fu7+cj0BcsYHMqS3HVy1nHJd64e5t37k9w4ybPQ43sv9XWEkQfz9ZR4d5Txu4xrcKwH22zwLN/9wtfTVRxeQFds5J9Rhrj5x1Fw3bGxlGVsX8RSVmGc57H5rm8GfIE88YZ2bO2sDRihMwMEyR4/b2/ROpZI2By+p8cJFNoVTnHlGJw9ybW8IdAKAnPlXdqNPmHrIZp47DefykyzcO3Jta1P//KgzHWo/TFd2rr4SuAouvJSPTRy+bRbJJAFNLj++v2xff7xsv/x9nuE5ePoq+kllXmx3vIQwjyE/XEd1Xl6CBd8zn5zjqziCbjbPSwFV/zvzZWdSw5TIGx7jqsO3fz/OGm8sTQIaLrHL9Ceh5cV7WaPoebiD9ch8UyHXeMBXNQ43bqRtejQ4zNss4KC7+Z0e5FoJFGsJ0xrbMu7mRa7tWCcJ6IH1L+K4GYdIwLABfIstqCDPHNr/48CtT+TeWJh7tMlmW4fx/cy18SVt4LPwR8Inn4/NhVuOEzme0mtOlJeTNdfMd86zzr2K29hMcy9yp4dkixPw2bknCWi+sP0ajOiq5MZwOuaJx3yX9Wr9Hfq1igPyEybHtsj/y8gFzfvoXuScezNuc4BR+SzXaqufIDMPdmA9cPvG9ca1tKl4jG2YP16I64k32AH/7/70FZnBdXxJXgPv3wvnlt7AFHLVLjtsTsne891/WueDp33JeWMYc3ibuZwu1Dyw921UshoLfwOn5bq6yC/9RF7kcH183KuY0w9eGb4uHm4+Ri7WH/eJXPJf3onVXBXX0e+PVZmbMan4p2O4GpmlnVQm93EgnsDCa9gojOan6UH+DkdLW+6F4Sqx9fuXv/xl3yjKXDKuHH0LV5pTwb8UiDbunHkwOTd/0P+0l1nI9hknG/Hb63FGf4/D/GBDxwnDfy85X28P4xjWbHRbmxyDGr3Jvbenp92W4Vd+yp2lH3rVPCpjz9pmU00sO/jXOk6Hj+48zZjjj+O42uEH/90/n/kjZ9PmkebL5WG7v1y3u/uc9/XzSDxvl9u2PTxuD0857zmPMV2299vjSEDffv7D9uXnP4wK6Nfsqr5nX3iSlSSqh8BXoV4c9jDqu+VQ7uf5SQ1ewAF4UG6kJD/dIwlybqOdaitnk7nR5zpPh3C1032eiX+uQRASQOuLg+DgIvAsEofOMXeg0c6+FbMNfTiylYhukpTfBd2AMQloBCNt/PbbJGLk60xLxpd1RDIEWgAs42foCGNvAiAN5gOMXMuwP1tbnyHr1hE508btYb79FSEA5IjSwzqDGyACv8whhqfd/GyAdr8KAw7rvFbao3MAJmAWueb6DuqRd2THfe2Ieo4eY+DEk1QehrqIIGINpD1ynnHNQHAmcFrGDeBpaw92VqDgWnqKwNJzO90eBWsyi4zt81n8nN20s8rvIf/RUeTHWgJkNtG2be0lcLRNlq1fgoc8CsXhnoOEYSPr0Q/B0kFgZmCTa6b+HvYsQc8G5tinsyCznFnY9uJzcmjS2+tiDjZu9oB3VRPlfrKCX2REdnCBbNvZ0UO4Rn/Oju7xaSawz07UWHNGm+8Q4+EY623357naNWUrLS+YwW46WZjvBMO5F6EmG3rQ808Cw7nlMEJ/8AeZ4FfY9JBF4aXrmuCxiZZf2rHm2jK2tNkJK2Qy38eevNHZmtpItN5sk87Bx9ZbSbuRUKlKfzjObtJ2vyRMkEP22uwA1neZX7ARfrI9+kS2CIb1Ihu623jIp5LV9FOTGFjjxkn3wgh41RsTSVxo1xq1r+q5GXPrB+w8Y4y/HcHTeMUHCap6/MbaetM+M593EjmELeOaVWHTd+u7dYzduC5rPV92ePfhEe8zFplz2/DE5XnuYvsNa91nZuY+QT65tZzdox/rT0+sK31vPwE3OtBNe8g1Xez+jEXAFn7Z2NX6Y12QYfPNmNiCn42x5zHDjZYDHczYwzOyHoLYyK8D37adth+8qYOTXg+cxD3NTcjufVWgmvfwCeuJjlyDH5pft8Xn8YWKKmAPe4P7+Gx+SpzQj9Zr+pPrvn6fld/tB/0+/NV6iV37O/ac+eLP3Q/MEVhr330tC/jKBvlI7X37NseWv/MdXdl1fZ3RfPbBbU/ua3wRzOU7/IKu4ZzpK4HiR35xPKmXz/lA9woMcar8zU7oadsAPWlb6gS0NaUrzVvpG79MdmQ59fo4zq91lw/NWDwlAnP65VbJoMLKIaiqOJvzmE/Qwpnr43y/w7CZ97vt++vE05dvM1neXGH4l7vJD0YV6vU+2fIP8v72/bfV7XEMRdv//TYrD2EQ/kvWOUJkfnZsUpI5eY2ipjwZXE9MWaNUZeNkzQF8JmlCRvwLXcvj1MZH18RtuRa/wvHgc36O4qCHiVVwwXX6k/TN521D/LuNJeszklCnl0LPuc44Je+Ymng3/VwS0JKQ4SrsUnxlLuyNXrWsmg8avznNPmZRVtqCj3Qo8ndP2wh78J3+Wg/mus/qf+u1r8V6t5UEuHnlSEC4P/zc49xYELvw83wGXOWzcg9MGzH8/XEEjmRRJ5HJL+3CebIYMvjxMjZprD8bTX+eIoAX5Eg30naSdmkbVuR+vjntty5aJ8UcsK05f643PrLgz4yx+WOwxPtOjJON0leYJhna9i3J2hjONunc4Nk5R/7xcfd7bPm6OBSu0ffCo7NfMt/0/e37PCrB5m3GMfznw9STtDHmv46qpV9JIg4/vI54wPnF+nTK8Wj0t/VpyOnubiQRc1+OVuo1toGQPukc+8tP2NKVsqnYbV0+/Ox8L01qytigwhy2eL5P3N74ZE3yWXMD8s+48EcYZ/1gZ+tPF0jSM/46a5IjemEtu8UDB2dY6yIJiwdmbVuv06b4sjn+jx+zyC3392kBuWacIvA+81ZOFRhP06yjPTLeztGQ9dDl9S6FwNB4Ojjv9bt3xPFlnAE9bLbey9C2l3lk/NGf9KHowBzgSb6L/kSmQw8qAW3ToTe2vn+dfJD/HAnoAXbr5Wj3d3nEKZVxT9vd/cN2y1nP4+WD1w8J6FSeXB6ft5e72/bw5eft6ctP2931YXvfLuNclSSvBwHIddlNWDvdOcNrLOg2DcsZljuhrpfqAbDPFJAStYPQRitcK0uTIsrYZ5q2k/Z9xghscr9+8/sEuI9nsABN4JGFbKfZfWReQLgVtOe0k/WVgD7Pl+OjGEmocFbt4Bmutw5LxlofIJjrOCoOg1zNg/IwJH/33NtYEUhz7bVD+PVlvfSVBDRwAbIdSG5vk3gCr96RAyj5PoarCs8uH0d1np+x9+dNgBg6gAFQnC25dDucZ4MZHem1l4COY0D6MjdOLN9Pu/Lyw4+P5pztIussUKMXZG5OuafH0gEpGTWhazu4zw5AbQi1fs/xz7e0Are008CcNUJoONfWATrDsZ+diDPNIy2Ew3yMM59np9LnH0ny8fKNSUKOipIAJTJ9YNB0/DvpvR5JnD1orTfHdgLgTPLJzdyGoOqRGH3uGLCwyObRcBKXSfjYIBtpItuyo3/0JI/o+Ez/raPjdbSVqNIPfeEMkYjWZXbf+Nd2gFwhhK1jH8aw9J09mO9wgnkfwdg4mPYg+du63X2a9056XmfVbAcW9MQcO7hqnDLX1jffN05/luAxPtUWxtDrn88Q+nwOz6znSEq8HJshbLVxUnLvwI9J8Hf99QxybUIYC5m2b0bu0kfa1lfrkOvpClmzxw5q+4gLMum148vZCl2CgTkL1Jp+pueSVe63LvymwKN1gB0sa9yTGo3r5mZOZ32Daa0HcBdODRK9Ht0VwLWu+p0eWN/0JREVfO2AUh+wqGVqXfKzgyIyFaBLIKrSYv/aPPsYdtJ61/hDp42FrUliDHxeiSe/5ztrxI8aM+6V7/OOhLNvbjw11nntrNKCO423MJYtt09rm7aexpSfHfTle8nZrAv9O2Obuf1j2GNN+H4ybN87xrIqoHu83RdulHG2/NiVa2F1c7SWT/RtBDKrolB/uZ4/dy//Pfp+O95R0npkPK/rHSTt19vvwZXm7niC6+Bz42O3R3b0nv7k/lRAd2Ktk3i5rl+S1zhm/mdZty3Rs9yXPrSdoA5+/Pg2n1C0No2ZEmL8TNrLdY63y+dtI41PuGj7bvf3HMmyOWDzfBWU2m6uNm1rVb4VRzCmncOv6l2Y3T4pD/F1f52Anus2tXBf49u0YXaQ+8d7bEZl1fE0Hjk+3M8jc26Pi6eNx8BnQmng4d3sQPxEV9yflzn53TWN9QOvRkx7VFY3zmWco5AhBVyrz4xnX5/rcQY9/WycZ5ef2ev87qhShe/WCtaRFX/i5yhmWS85b9xrPWq8gXnknzGp6G9701Zj5Hjf6PjfTHbz2/x/V1Djc2d/C3ubu/AhZ9nhlGyvfa75j3VdT2LHJsga5phbrpeYxRfobCo6O17ZfdVKNONL+XxsUP6YsRzMzFPi/GrrF/1oTpfxGsdu+2uDJOPJdyqMjcN17j3L4+myjkqtc8w7Pmqs+OyIgGBZromO24BVlYrbis1hkXVtjGqfbq06Tm9e1JzGhnzmpQCDz7dGPu8cQeTRxXt4k3ua4+xYcnoCJJ9LQNMdetcYQJ7aJtOh8wuLYOaIacJT7meCEFdOAhoGTH2b7314W9fAFrzLGsCaHlf7rpe3t11ncm3HVnA699rU0A4+xceRnyMj6D0MOp6Gn3hsbVvOsAb3y1gS3+aa3nClR/lc8rNzQh3rNGbhhY1VdPDMTWFA8oNw59zWkH+OiVgxe8ZgQzjt8p36bR9vDXJCQa5jP80nxobJZW4UwozWkzM3ah1IwnnI8W3yjhzB4XiUkTNZCd+8W4zfYIOwJP1nbP1UL9ul07F554CPp0JWJXyuy5opcoDTP77NeMVY7/77/2psgmx3b7MKOYRinAE9Xjb4OB3U7Xm7vzxt75fbdskLAR7ytsrH7fr80/Z6/zgS0dfH5+3+9jAS1XcPl/ESwgHcObpj7BQeu4+vOaLjfQJx5EAJCcKCtcK0kFoRAPROKCqBk3sY+3mx9j7XI0ntlHynbQuDKHJWUYbsYFAajqgBkuCHxNfY2oH6rImgaxlvK6V79zG+TyAFXC/rsHrKHmXLeDm5VKTmb+2EtOnHLkfvFLbxWY9deeqFZB10CESNIfcJhICMORqbtim4flVgNqH4QLR/fNvJHBl8VoGU+8+74Ombs2v9+UwPrWnPfQBZ3uu8HoEfoJ9HHaqS5kz+OKGDIHhJ5yRo31/mBgKyflT3TDtKQMchjrbfDwKDKDVpkUQlv3MyAZBYH39bs3/MBoF4EtC9ZvQqO7T5J0BN+95qnUdvMg67hkAVSWpngvS0HOnasIHteDFQB8+5Pu3GgbnXugpUXYOUcd65L3PiZKe8j7Ma22ltl5mAhy/suAlTBw+5tuerTzbue/qB3OU6hE7V/Di+YZ2RBUeaQFijM2bQ5fF9VXy3Xe0JsUpA9xqQnSoJG21s/4zXjdlsv3+2ffXn5tAkv/Hz6XEG8+lXFcGhg8fLHxpnP5Ce9yMY3XW6qrA6uQfL2YS5wsveAKH7ubZtjn4YT/uvM9ZmPE0Ku+Iv941ExMscf+tfzwN+tC7AeTjV98Od1kPkkj04siY79tZZ++ZlDTKuPkIhf7d/iX/im9KGeTTGtT81Vvby8DA3unMvnWw5IuLas4ZsUIWZ79sOZ7+zYs735gcD2r+3D++xGJ/5me+Qzapg6QS0+cIQPIbc8jec/uWXv+0VVWSgLXyl7aXbbHnzD/lehaYEdMu3OQA5t726tuXbOkFGuAF/yL47UUDGnWAcPrCSSFn/Xu/zmHq92Y/ALt9pq33uzg2XTpFN6yFfSy/4S5/n797o+YxT7j7qdtuPYUh7+Jj5Nx85eMOUehLQ7ulxW5O0wYd25Svd0Be7O/MT/eXeVEjln40nFVDwTZDIhoYMXiefyT++rv1REtD5vDl0vrfmfM7k2scRO3DzLPfGaPZAt5pT8ZPRnzMvhH1D/ovPtR59xkUyjra71kn8UCKkq9JSAY1v9Dhzv/myd0Uj2sn1Htt2TeNgxpR185k1F7+0fjbvaxsUK7B7OmsNEwe6l527n07h2S1//iIJ5Pb9K9884lDjpqPp05ni5pIFYiepqiX33RbWO2QSfM/xqZKegXf/N3Rw+dLdX74cm/tDT8M4V8V8dGOMaT2hOXF6VszhfDlyYjzqvGz8SFKkaObH9n4/q+/b/9AD8sz9dKTj2THX1+Pl572RAueP+GFWJjc3GtXby382f2CP5O8evDn9SErw5+3TmwPCj7e3aR85d3rOb1a+Jx5Ncirf0aPm57jH2e803+BTeoORLdowg+98HnknYdacp6/rNiQCYV2+m0mj3/bj2chrtL0K+jKnYa9vMwFtI6qLcMytOe6h0/MYFJtR5pg+Hm7XUeyH+6b/yFLbMLV1QFwjVnp+uH14YoYtki89an6yJ89XPiPXOgbDemecfVxi2rExy8e0LkpWNVeRpGx8YFs41IFDswiF3bWvoffn/EbmJEkI8xv7tHH2r+YIcxv3+C3+F8+R52AbaUOF8dDJ7Xgyg2/rBLQnMfhRevztt9/GURbmEXm0HzaHtm98YuDY2nhw3dgsW1XY+R72kGH749xj8x1G58iIiYPzeEmJZzqY89JVPrffo2f4Y+Y+kpf3c7NmVIuvIzFzP5vJ+ehsDFY0B814Oz5r3932ag3jJfgEWNC+nOyc8d48pDlt7pGH4i+0ay1mu3NT2XwbiwYOXz7ygM4lGN/ZntJGXjoYuX37Pl+S+Hh9GJuwc7yvIwGdNfq63l9mjuyKTPlucjN/PDfrKwE9K62nn8l1jTv0NfFqY9vdv/3nMwH9sB6lur+/jseFQizuL7ftbbufLx+8PI0K6Lx48C7HIlyft6fnn7e7WyqfcxTH47Y93G93D4/b5ZbM/eMYxOXO4x0zqUZJRgI61YOnBHQbB+fOmFsRgIL2/O0afyMH2uhgd/S1zr+itA28jKoVhpIBwk5AGzvj0FbPqZNk5NGJizPo9eOpbTDaTgKKUxtJvZePhDYOHrhm7uM8tMdJGvPv11+/LmI2E3bAwz3ky4jIiTwZlfYEntrJ2MzzvI5tQB1saXO0sY4AaFDoa9/XGZidTJHwCGjpwzwEG9YR8CAxraMcH3A8g9cU3HFA/CDn70eVvPkCiJ6/9VM5sTvUlUwbBOPDW07no5wqiuh5KLO1ARq7M1iBugCIPbVecxQIThOjXEdfOd3f2dd1Bo8+P4BqyiX/SVgFqNJOJzjYRusRsIpM2jZajxAPCWgBoMBEG7EPa9vgiYilD8Sl+yUzffY5gY0H31/nGbH+O+t47pcEEzh2wHue/5koRFaqejuBgtBxhNqxXuxXsNlYFNmRa86A5vSaANOH3gCik5ySIMQjWG1LMBCmnHHjjNdNMlsmyDe94tz09bDOgKUrHfzQXwEVzG7im/k3Xp8xW6JCVQ58axlmXcjZ98Yj8ISPrSets+ZvLOytdRPZQdxGcmH5T+OJXFQY5Po+8kNbqjLhZMu+yVv6obMD25at9Pq3nbQPYHO5rysktXHI40hAs52ee8vl/PvUxyOAMsZzcOK+XlufSaK1nrKDtJ8jLppAsk92lrk1HlhfutaEUjv6zt8/Pc93MKjkgaVph97ypXSJjqWdb9/yWOOs4KdP8Caf5R76DsvOttbYnrYkrbrCHb73tW3D+b3bR6gl23oNGi/PPtXasW++ynVw7bhv+sXGjP5b4JR24Wc/wgiL+cZe+7QjCdgcQN/NLc+40QmD9v94BzvrRzXNvdfyHEC2/x0TX08AtN/p+fMdrU/WkGx6k6rlzUfCkxxjIOGZsarkzfzShr7SLj6WIzjovXH1+icB3UFs+lQNRKbtV/K9JEzm0bre/kugljZgdwfZ1jX4cebkjTMSnmf9bzs/Y0LPc3LuWV0JK1Qwj3VIMc7i3XSY3ffnaYN86V1+9vr2mIyB/ePMkV/7KvzceqWNnVvVI/TagzHae3qax/tZo7Mszb/toznl/XrC0f15JHj2NRPQ/AjbuFsb/hP7H7a311kJeMj8ODJsyCP+8R5Hn08Lzn/zHrZmfA/1RND47nUecbGPf1VsayfVz2xm4vTcEPPjxKoAACAASURBVKN/Ofs5uhZfS8ZzLXMs3SxYUYULY9p+2UPmiPuwp3H9egeEdTvjKV4gNuj4LAdlXh8exzEO/NWZr/UGuESOZKM5pu1OOmiDnuVnjuAYXGpVQCfumdzqqMC0Gdw+iE/vObOPzD+6ZG3ITwKOzRnnHMfE9HyXdnIES+NMPhcT6ZvfhbG5nn9LBTR8pK9DN9cRHOSXjQLjO4/njOnsyZo4ooTfontPX55HmzkHOjwv4w0+q0rGzdgbLgKv8vNxvUMl19JR8yajHh/Z5LO0K6kuuSsWaD9qjegDfwgb8rMr4K1vF7WQ2Y4TdQxirsdZ4DqsN052AdvhIB9IvxpL+GrJcfd0LEOn2Jlx4kJ0Jn+bNz1x/MeQ70pA89PNH8fmxzq7HmZp9+uvv25//vOfxxFDkw/OJ72bZxujTQT9j7GuQitzyjWZN5+sqp0uwSbXte0NvXr/iJeJ+eWwph+enDT3ZZywo/2PNRv48Po2jjjLWNNWrmuckMSHP41ffJT4A58118ZK8k4+MG11vEbnWjfE3fSHj2Bb6YMtNObSv4OTL29U8VVzvugF3MApW0fOvnf6oFnxPHzHj3nmehLQOYJqYsDddl3v3vm2jiaCKT1+cjh85hwrn5zvJaDzmQpo98FZujp0Z204s7e7//afb+/x6df7SRov9wnoUpGRRHQS0A+jAvru4bbd5byovGQhB+ynCvo5x3P8nK24sZN6d718SEAPY9mmc4qvJLjR+ToD2o5RE5Re8DPJt4AMEUmmABaEoXwkJ4ej3ftb0nEfEtfBVAMw5eCA4kAbkCyW9oEpBW9n0IoVJQVw7cjawZpTyyqPAFC6Ybivc8ee3By5QbGifJ0Q+OWX3z4kEHuNMibJwzZspO28Fsa9k7P7+/3xgQ6m24mQbRtA/54jODhOwNTEJzs5xkbR7QYGsFK1Q/bOz8l1dleRx+iJfprMAXIOpPVurMPaAHB/+ho6fT8Dn+g+QjTmWo5kWvNM3rIDCZHcM3V7VVBWpS0yPm5cFezGbpyczdhFXC9GaSfc440+pM3cQzeATD4XoJ71c5C12/ncxGPDgT4gHnOOx/mb89GSuXNNPzIl86NfxsL2APqwh2V/7stPzmzcV5UIDa5IJNuhQ+RwkKVjPmc7T3s/3o4jeJo40kXEJN+RLccIY2DU753TDLY7YQ0zYEEcYetu455EY8uPbktAX5ejMjcy2p1OBSdjvdfOdu4f52etCunGOQTWOvX6NmbAMX2ebctacrz01xzGmq2qpzM2Gs+HKoNVmQQ/BtatDbp2su1D2L+1a1tAKBs3yIU9e4nQmXzTD8S9fYzv/DzrFR811nXJv/Uf7uQzL4xpPUcI7dB3QDR0epGS3KPqvjHZvK1Xk27jsLY97yZiGePEnXkcCBuwjq1PjQNtV1Ovj2TXOVg963JzBPoO/82v/VQ+i/80vtZdn2V+jcdtR7leIMYv0GHzeFoJ7DM55ocl29pfZX0SGAjgWx8aK5B7ZK/xxlzMF7bmWp+xO9eeORL9EKC1/bbu9v3wy1o1l+m1bUwcbq42zdoeJKrIoMdoPO4X0ArkOyi0VsZnzPwwn3Ied8+z59Yy78AzsmWfuT4Eno1IJtIh2NP6Z576VQHdvsM1IwCp8wJ7HOSUzzohA1vJLt+rXIu9qpDCV9OH5DMf2sFkXkLYdkivdznnBehrk4R9aq/11X14LXvFj+kR/GGTAlYBaubTVV05hqB9B7nunHM9In/m5/SAH+01Ijs2dXDxuRmU+bovCejGCfjg3mnjk6+yCZhjrXpdzSXXdHLkzDnSJzzuogNcwfc4nHbJl373ETgfeNnaQDMfY6Gn1ueyXqJM7ucENG6zz/GyNozX2f95xJguDJ16XxuGKymN+85rJKLVWR8v5MZtcoZl/7M+u444SsLL/HLs5OkF6RNvZnI7FdAZu6KLVAJHphPv5/EdSQyc8YV8owftn9lr+hi4MZ8A36sA+Rk642/cndxHDLeq+1XRnhOVGSf+ST75KVmoX/rOl+I+jT/366zvu5UPSAJ6JjB/HfOLfLxzInOU7Ka3bRftU88+h8/qMbUOpj1PEgzZvs2nKj5LYME+9muTeMfepVM2uOh25p0nL/Pz6TYfr7eGSXA13uZQXDYG/zoBlWvJpRPQuTYJ6LQrAZ12Mv9UxJKRNaW/HcOM9d2OlyqbR/uu3mDHDTqeI5PdflYxBj3VH1/Lnw7bqHdkeUpHEtz6iT93+dVRcY2z8CXz5Tf4I1jb3Iy/MA46MuyijoEVv2ur46/03/Khqz0uONqYkrXhh7I51v+M3RhGMnG83G1udOWf7wbufPs2ErSRmw2BD0c0ricvMjac8UO8soof8hk/j3dknPRHotXc+F3+gtySgIbVubafvpqJ5wNzw32MRdKSLWQMYy3ft/2FlY7EUUiQvsW4nRvAf9JGbw41v4KLCiRe6iWQiYtUaeMue/L3VHBILq1bsLc3UGDiB98yNnuPJ8TYKNsddrjNAjn2hAdNHzMLyfg4uj/ium3iTDK+szL5fmwODEx6uo0E9FinOrqUbjXXgYuNedY844pMU4UOK1MBTeZyUG1PzsDf/fl/919v7/HbKXXPbuioKLqkQva6bXlxwtv9fFFBKqKvzyMBnbB/S6L66cv2+PynUQE9HuVJMur6tFdAD2U9JaD3gO9uEjE7Vr8j1vtO+FGB1AQfgHDQhMJICazBhyNpIvdW54E1KFEoCQLjsyBpd4LpUbJvARvsGWx+fuYcfY5oUT5tcQatnB0k//g632jKKaQCmlFPh/GxAlTJ/3BcY6fseMFGjxtw9puc29kzTMqV79pwyB+wMxhOtoFUggr4UNyMMQ6827V2grjH63wM0TpFp+wY53wgxE9iKG1KotGHTow0uUlfaVsg3850B8z3+WbztN9BQyo1huNYOg6wQ/Y6sM+Z64K4CQ5PuyOZ+jjXNlBkfXYwDJovostxkTOiGR3tQOQsd6SiyZN5CHAk3ThDgJh7k4DOP0RBgrkdCbnN+UzN4GCCN+wONjQBav0yHrIc6/e2jvJZlTtwQB95+zl7MMYmKHSPgzAuupEjAs6krYlA1rPBucfeySmOwxzZiw0H83S/63sXkR6a28CMcQbix11n690J6O6/ZfqQlxPUGeCI3i6X/SU7x0ZP22McCmwkF3Im01zfVWvdfxO+xhdttl1Zm8bEy/1RAdnk0Bq7lsNDEnedS8yanXuHTR7LuRM9eCHQzL2qh3t98nn+bgKIULOZDmLIvfWJjZ/tlO7nJ9Iz/E9tALSjN6cOtowBUUE4rZN2jb/9inEJ4DKO3tjqNc3v1pIN+LsJ+cSZ+cQI3DI/stEuvWTL5CPQRyj5m9bFlqV5CPi12/ZB1gPf8lRXHcXQ63PG2sYxarQT85Vkp2f0O3AIEwRxxpt7JYd6LVSISkCXyn44juqzOWr7LIedP3xynnxjWtsYmbHLxgHyh6PNz6wV2xacuib9CfjwIsEGGblHArpl0L83DriHTzRenMTcGg/Ogafvci2Zfab7dKHHAlOb47G9zPOcgNYXzKL7xpk+Xta5t2RmLjhi2hyVKWsjswNHut/2at3IzTxyjfFHJ1VBtu6Sic+GXqwN2tbp9h/wuxMlrv3gZ5a8x5zXk11+b152llkn+2GKhFDW7+vXyZfxerrO16YCuvkhe1bM4O+z/lkrNpJ2+fr8NN9U2LLz9Nm+HFZMHDqOEsv11lGQ27iS721YwX/rSgatL2df1gkm2EdH2jamPX3kP65r+4/8zJ3N7+2tSlF4lOamXc4nNAXDe8C6EtB599vwZ+uIpJ33rSM5kuijs9MmHMf1MV47+x1n8tODVB62fQigd067xsOvH75sji9PE+d+Twv8WGeGTt4Q8n63J6DJugN3NsAOYW3GPfD9fepMxqPwRtJHQtH3dFVbiSmGrSbNkRcyr0r882YnjtP4Sd5ihcZD9kVX5hxmYi8J6Cm7mVjPEzz5J26L3GEiWdKNjhNxTIlqfobscDbYSUvF7eTXRx/Qt7SlSpN94XXNaed4jiMIGzsSdwz9fDmegBhHjazCIuPOS+hgT2Nsfk+f6a8TWeSdeeX33759HUUwI1ZeRxPQteZaZHj20fc5A6eOHegcRdpPZe2h03OzDO6KC/N35IXr8Ycdp8E2vrfxjO/LOGBR+zy6eXC+yRnPtkHfyNP4Wmb5TlGFs3X1hS+1DtLz/o6d6N/4GiPhg3m3f4CvsZPvP75+qOBvbpD2JPOSgG6+ufd1erIrY8GZ2DG+oFCgOXLOgJaD6/O86ReZ99pmjHC5N/gGRq8KaLZAXw4dn2uX79MvnrLj6YpF6dDTdW7Wtj6IJeV0YA/7peO5p5/253P5QDYzMHAVVJE5+xczscW7UwLaBkTzc1icn+6ji2f+nTP8rRd8xR3G55fpr3DDkUxeXC5tZg7Gmusz3uEH3uaGw+1xFvpkI5WuffnytN0e5tjuT8fQ0n02TdYwwLqQcdqQgB66uvpX1Mh37D50PZG++5v/4V/O06jnzuRte3x43K55AWEejXq/bO/bwzj7OcdxXG5ftvtULY2XE+c86Oft+ae/fExA5wiOx9t8ieGoEJ3VjQJN4OUlhOeAkaE2ULbyMcL8pLz9fQcRFDI/LWp+b2CM4nHI2msQ6LdM5rooWju7JKh6rMZP4JTLWJD+MyFkqD1/RPOfAhUV0BQlCWiKOA1tni1kbtlxGQa3Hmnot1hzRIIPTrodAKCgiJ8Fpz5r0G3CewZZxosgfSBgd8cbmsnO9YO4PEwyrqrP+cIxPo+P7LJZZwh24mXXx8Wke+6ZY9qw7jGqdnoDlH/MvjO2DmJC7siKw0o7IQsqCEa7sasVeOTvOIEYrcqo+TTCZZylCPTzM32ONT1VgLbMM37k03qRcZNzTtY1iB7SD0QyPzJw7fs6zP4AruPMW2SNHGaQdJzZPG1jVpAIoPxuHfTTBFIQMyqnXqcTo9M7Md6Ol02ZT+sJAsRWYIJ5IAkSUJwmLPF3yDv7R/gEjCqdmsCRqXY4JHgB3xCsJrUcDTwY+nM3HYnPcn8HHo0niJi+xrjXS0zIHQ7Bi+hdO2yYQI8EZLCDDGAG3NVe99Nja/LWMkZYkZ7G+oHb9RIusus50Av3tQMd5GLhI/0zDz/pB31BmiQG4YO+kRw6Zy3gP9vvBEX7rPYDxsQWmgTs8l1n0Hcbjb9w4sD/WW2cv5HH1qfWv98FrCs4hGdIaY+r5dc6zce6ViB4vU7CZJ3yM+PKvw5ktZVxs805jiNR0cmbMw9onW95Nv+g5zu2jUT6lBV7P/OVtnnXNWa574wR8PduBXTWujdq6BD8pENkl/l7ySv5sqnWL/rQnKPtEmamvXOygd4bL+7zmf8/yyljkRQ586K2w4xLVWoH/GQGI9kwbJzreFQsNoa0v+tNPvhL91tevf5t/+d285210Q8bIktr5qfrzzJyn3G1zcACfhT37HG+vn98fJ5+ulbVnHXr/vCpngvshRcdeA6+tSr2BX/wPGOShMD18tNL/FwHd9hF8PscnH02njNGam8EUesM+MYhOt/JHesmyTLHcMQGAkAyzDhSZWhtYC77w0NaZtbGZ+wGP0xbAsixvuvINryq/Xh+V9mWdhvfmgO1vyQDCbjwSHZ0lg+s75jmzMPal7TNk2UqWV1DXxuv0nZ0UCFG1gsmjPZWYtK9qeg/+znrMq5ZR/LhwnmHRWKalDq5b8xhJcZHknfFfxMj53qrPFyvVDmewju9pyeJH2Mb968AGt4qDBGz0OvIJf2MIy5WAjo/JaCn7b2PI/tyPnX7juYi3bf1gk1p/+FubmbkOn7RWEb/VTlPPs3thk9ZHBCuSo6mTTFUY6D1TvvNx9pv8yPH8Tqr8uR9JqK9MDJPQPUmUb6TbDHO1l9yGsm79XQHX8Y/Nr+BGwOL1kux8PPhF96OFzLDlOhqEq+wL75JUp/s2Zeq+tw7+Mg6EkXC8vvX+Qh8/g1ZroQyXugYBuPUbtrqPskfh89cvqdq8/u38c6t3Jcxw4zP/Amd/RADLvyDW7CR3o33zCz+g9u2P7aJgcM5CgRvsHbGLR7N90OfX+YTpHR+cPLFM/M5neanjY9ut33QRdwcf2zfke881Y2789nWSTyV/sUf1otvo3N8Qsf47cP5XbbX1w0f+n1uwLA9WIyjJv4cfd3NIzx6g2Dcsyrojbk5gr5hNTl/iBdXxXeuca+kafqN/bq/E/r8Gp3Y/dZ6qStf4SnL3T7GqbdHvN88jNza3pOAToIznzm6iuxbFs1vfA+nGls71mEHg3PXU+itq/v41pPG1soc+CYbBWm/Y6v8Tp5tk/RWBTS8sBmAZ6mAPiebYSRdb5kNW17v3kgCetjUy48t593n9+fnxy2Fm0MXa9M7c8Nt8Dntn/lXxxR//etf9ye78gRRy6IT0GOM6wkidnP3v/yr6/tLSFBeDnB/3W7X5+12exoJ5u3uYbu7PI6f8wWET9v19ry9jAroy/bw+GW7Pf5hT0DnDOhUQl9vqZa+banuZNxN0oYyrpcQIhIAkBIywAiMg21noj1ORz8dILWyDGddb7plVH0GNIcHYBFRhs/o9DGTVsf5YIgX4wNWFJoCAlPtU552oMY7g8yXD7vcwHAo8dt0fHa7vv/4ticnGU+CVHObzjdk4H5/KVwTPnJBQoBWB3+fEVnrlTE1UT4TF06lHWl+z1mzqQbImWaD1K2dJkT7ALCj8m7083pU+GbMSUDn2jhCYDMSlfWoiR1ij+c36W8yYz2ASj+ybu2SgPZP4JS/E3ghgnQ1befM4K4wnOetz2MW8q8roGfCcVYMhGhYZ2RqAN3l+uHICutAF7XLwe+OPy8wrMrXBt2xHuvRckCB4HaCJOQLATnA/uP6WO98PwnVfCsrW8z8OLHWK2Sp8QAhQGLGWVBvs/qD3nGkeaIj/5DU9BdZjGMjVmUhspv5wiGO5ZyA9jmcyViCm5kXnclndCn3qxRr2UomsPnz/GAPnRn9rE0yu4oJKnNf5p9KC/Kzxp0IMN8OMtsJv9UZ1nTGOgyHtKorkI+svzO4RvA/XPfHf3CPrOhkY3yTNP02zp7tsO3/Q7D22uc6Ho+nIfJssP1QO88UYPXaWhdjgj/0QcIDUQ6J7YS/4KcDCmsKx+mM5Ej7tYOYHIni9jtwjB4N3Kx/rU8Z47GRtQh/vRCsk0s7IVgJ4LapJuatvwgL8mTsTQZbbsi8BMTcNNz2YE/b8Dpjh198eQdD+e7Ll3nEUuscPbMW/DGdajLV1zZBZAPBK+tLRm2jndykM42ZCGqT0g6wc+Yo3Mg49dV8xRiRQ/Y7Me/7hzPZYA158d9UhH7jC/CFfZG3MXUCAydoWX+GV/TAHNq+2w/hdmnDWsM4G8rk21yMP57k+OMj823LMFSbreN0zHh6jLCiuWTzmP6eXLvttmft8qlnLijJABPSHnzK7zYx+bW2yzH22sBtPwrv+Y7GU5gIb1UJ0X/+2frBPJtvHp219pm78bX+5X4V0PrKZ/1464/vR/EATMWj+Bwbr4IZuJl+6Un7LPaeMWnTHFq/pp5OftWBe2NoXvRlTfAHSYTcx17IrO0t39PV/IS31jT9SHA2P9d/1ilrIyiVUKGXgtT0AzesifWOfsGClovvey7Gq5/GED68MTBzzREccKn9Gr3HsfoYAfxhXP8wjxZhh9Fn8mYHMHTY3Xqp9Bj3/ToHuhLQsNLRdMexGyz1eOmfTyLPvAzW/Dt+ydmZ8EwAbawDI5NAXkkz100MOjapcv3T4zyj1Vqyme1S50uvJ4Fw34ynX/RLL/jbod/bcURUr5e1bn00PvYz4pAkhO7ft4c8iXnN0RG3bbxY+/Vt+/ZyHI+l7zOH035+0ksJF/Y3Y4B5HGGOHMSDpv96Gcckso387Zx5yc/G9OZl0VNz+cAJV2yTz8R6aTe4BS/2SsKXb3vy3lzSR1fiZg0iq7Zx/jzHqAy5rzi8udpU5ONltGOMq6qfvHAUcsWv87kEqdjbHHNt5vH3X34Z8dfD421Lou7xy/P28u37SEiPo/lS9Z9xpUgm8fTDZRwN4vvI5MvT817ABQtgUeYiXrQuYtD9RXLvMykqhvKeH7mH/Mz3+HjHHgOz3ybnab3in9pn8Ss2EfIdLMdp+L+MLdfDsSTe8vLLp+fb9pjjZO/ft5cfb/vmw8SxGYePOPXr1Hv8hO63jrWP0C+MhF/Nudo2mstsdwv7sj6X++16ediuj7ft8Xob70jL0QkwPf30kxbDT64YHq5kE8I84I3xWdfG8BDwxi9Yizewn3zeRQL8PS67Y/Wq2IU/ngBl83ligN3jRPC/cRUHiN4mwZl55agRT5vjbzAbf6Vr+T7/ugBHv3wybvmw3ocm/hDv0MNhq/WkLxnB8GyiPT4mb5qnpVLsOd8FkM/zt59zVzTrOX8md8jX4DhyUmKkr99+HRjGj/aa5h7nY7MV8eG0q5XHyTEfLylEfR0vIswRHMGLhI7ZgP2eF0e+3W1vd2/ba4ofV44ERmr7iImmzWf+sbVzBbQENF7ADvLTBu6OA//Tv8gmdBKA15Ewvl6ftofr8/Z+9zCO33i4/bS93123t4w21Zg5jmMkmANk+fvL9vD0vF0fn4YB3V2u2+3xaQL4db698nqbgABIeyJ2pJu0t3Fn0JRqENoFdvl9OKClPIzUZBsMzgAugJhOb1ZQMKAOtjnsDlKMk7M3vgbvJlDmPZ3wJAsZd/51Iln/7eg5Gt+lLcmllhcDGc55BTBzgSfp7cA+4BZF/PbjdTwu8e3XeQ4Px54xMd4mEkBe8Ak8OnF3DsLccyayDcy//n0dLB8nlCMVsvObSuV61Md4BmEfQed9vRV1JmApvfXL8RtIg52zJrQSkmTTzkVbud6B/tqV0EOiJeAAbggdXZx6c7wEcgRhaxcz/QVUQ8A9ztnEk+x24FlnJeY+TngQvOVA8nvrILAVNEootO7nM0ACbDiZ222SAkDBBjgxhGFWgByP0Ru3n51soStIyZTZ3DwhvyYaApqz7fh76FWdifUZUMKaXpN2eHk5egd/7QSHjT497seFDABdCSPjJV+P3JE7ItrOlj2nDYR7W2cxIaSwY2wR1Utb048EELKRseaMdEDfa9vj5HDhj/m37bZNtt1+FpSR6T9FzAQNnZxsbBu2sM4cp7dNds/Y6+/2Ha0zrcuwKT89Zpe+bCBZs5YjQoUoatvnbKHtoXG5/cJOnurMNuP26HquVx0kOWKOfJs1EfjwNTBr2ODrDKjpCrkj6PG/jb9+16aKbJtg7iMj7dF9fxtrb3C0ztGxbHbCWtciyEN/89jWCkDyt0Al/Qtmeu3hzjGP+YRIcLp9qI08vr19OIwZ1y//b91xBTYqEDmvP/3oTQRjg6mCNXhnDHSqk+vIbOQh8NZ3+sr3KrHcN9b85N/NF0YmQJm2dnAOOJB2EHnrm2u1T48lAptTmUuOgMh84z8k1tI3/8inwUFzoivfv379sAFErvSneRYbgludyDrjNqyBP7kHdzRnZB/+8xGtY2yRb+mgxNyGH17vMTjjv/6bY6UNPp+faP1qe07AfNZNuDC42KpepPtt6zBx99Vrs7QDrHzXf6dvHNAa0T3zjE+Hq70BQwawsGWX360t3Yxs/v7rL/sGKx2ig+n38TaPJMu9ZImDph1+pO3U940bEsyuN5dU4MKDDtTx7HwnAZXxdMJ53Pc2nzDc7W1VC8JJemxNm1/zJbC4beTMB4xNO51M6A0E2JLrjLV9Wft2NmJtcn1zyGlvxxFdjaHml7HndzGNI+/YaPwPHqcf8s49kX/jChxkW2/bkcTP3PhsXCobBM3xdrxIIcvabM1aps+23TmW1xFnDH/0Mh9dP3zT8T4UYyLzmbCZidJsgPHfqkDJQvIl93//fugwu2w7N4fGFOt2Xr+2cUlYfqivJdfzhoJYB2+8PibRlfc9vc48wMNlPNmZopfGAPFn2svLFUeBxctxhnL7zrG2IxE/n741Pjg8bPrtbvvpKS/SmzpEztYNL2h+Tu/EmrmWzHK9frI+eK+kXeayx9zrpW+NSeZKvmwf/o54YG1U8Jd5CeHgce9zE5XPT1twy/wbE9ofGFPrsfmxI5gqCWneafvx+WlUyP769bft5fuPkbjM32Pz7z17lJfxM7FaPh8vVl0Jc4ku+MJG4YiEPZ7YSSlPZ/APubb9SewCn8PtP8Su6yk869zJ1R7H2ad9sIu3WeilUhePzT04YRJ9SRDm6IEcLZtjX+bZ/8f7uxQqTT8z33UwsMCRPqtKeU+q5R1m6+mGRKFnXE3uhU9unSGjyG7oyygOzEvhLtt7niJK4dLT03g5dbjdt1VshPvbUKTn+bzjavyPf0suRQwOq9uf0u32U+wpbWW9cBRrSE/5C7Yw+FMwZBWY4ffNKR/WEyX0N/mnjhH5Ufre+YOOE/Dzia3ff8dZYcb32oDNvJOwhU1pY2DEKqKyXs1P8IXmae03xxEa7y9jY+N6u4yEbp5oyUbbb19/GX+Pc+a3y0j+puAwf2cDJPdlTJ62oLMZk+N0rNU5toAp6Xes9cpLsK/I9PFx5lW+f/+6/ciTEnfvo0Dzp58np9xeU1yTDeTv2937/fbj9fs4IijHAmUM2RjMmIctro2OPDGMJ0c2jw+3nR+lz/h/yfRcZ+1hOjnmu2EL//5fPbznHLZxll6OpL+/jCTz+3YbSej7y/P2dvewvSVTPI7XeBr/3W6P45iOH2+X7fb0ZXv68tN2e3ocRwokOZ3t6XE+6t1MmsbwES7GmkHNatz5rwHaIgtqEEgECcA76wtIAXYKnL5UmUSBKTHS+OPHLEvPQuc/1+hftSpAbifF8BgkJ9rBUNo25g78AAQyZu4NruRyDi6a6O+ENK/jSkBaVa2TiM/dR2Q9zihz/L52hH98mwDAeUfeiFTkYXdjJ3ZrUAIy4o81vQAAIABJREFUMui5k1GTKfebnzl9uc0EXytoBxCARj+SlYAxuzmCDwQzfwN6jsluMmefdu20a9u4yUKgmJ8dyDL+jNsOsqTQqOKux/h++23unJN/XrKCGI2x3R+PaNDJ3SCWcxmf5zCbehTc5kA2YNr59b1k/Fng5jqOXhAqYRVHwUmwBWvY/d0HbJftnnXE3/Q/MrKeh2M5NmYa5AFvkzjOlV5NuXxMICNSArh+3JOetT29fp/rww7b5gY+PU79EkRZg1S+jM9fJiCn4vpMstmmxAeHRwZjrHezgvd3Qdgi1pIldDB9deI0O+XGd8YjGEP+HfhwaE30/rFAx/qe9UB/Ag842EHBmeD0PK1DYx9cYYsJ/nt9zJUOnG1TEKMf309fM8/zjO6pHmsinzYFSMbBJsmpfZg+Gv/p8E6Avn884ytr11gUGSKQ3VfGjQjRyc/8jA0w8kCYMrbYdB8h1ESPbbZvlLCQMGVv/A3dM960J8GQsUuuzADdLvkMQmC6ObABuN9+G2npJHhjDzmlrQQSw5+t4IesBCJIM902xvw9EqvryKrW2fbxfAvdOCcjjF+/bMRPWAn7+Mkm8zArYxPgsU/JDUEeW8vPkUB+evrAL9qex/otPXKWvWDI/QJGfKp1gK/t4JQ971i6XmLUibXMjX2RV/t0cxt2HwysCsizLbmfHMn1s6Rd+z74D7fbZ3X/sJfP/kzP6Ea+4+fZhnVsG+3gEAbDfkE27GuOZG6NkQlkdu7weiQ7d8ysM2p7jo2pfJs+z3/jRHQZ/6FLGTN/Da/YO1s3z+azxt1+I222P4kftcYShbAjP2/XeYRB43H7m9ad3Tcv22isNkdrCEPyErzWufP697wlHzIWFZJ51JWumVvroUQ9WcJ045HgoZPWQJvm2vYDOzNfiZLWw5YxnmxedAse4gYwF97xX0lAN0bDQfKztq4xDjbDjzVu0NOx7nmh/QqeP7PBJKC7D76HPBPPnPnJkOXr1Ct+0LjblvP703q5Fx3EFxMXtm029556rXL/eALD2jbngYMwlL0cGxmzoObMi+g139n+pPWrfSG5Grc5W4Ozj52Jm29Dl/XDjr0kMAl+Pitjz3xy32+/zuR0qqVhQXMvOJkjR+gy3WBHue9PP/1pS1+dzIJT1rj5X/vXsw63b5vHsswkB55qDYfM7iemjCRjNqLXeys6FoXZEiquw/FGYVQ9Sdq4JUakbzCGHeJUdCY/28+y94zHvMR87bN6zubacobB5gqf6Qg/Iaagr3CDPMSsSZa5Jm3Ij4i96Q+bJAf+sje5cr/NM7KGdzChj4DJZ3zE7t/WE7Ad5xlLYockd/NdV7S3D/cAIZzOpsjMB60z+99mvAUn+b9ULg9bfp3X09UjXp3xetptebGF/Pz7L3/d7l7exhnw5IQ74RApwmif0FhsTegDXWge0Qloa9+bqLh+xxvmkvbNu/Nv2hfXmvOws8s8dm3KcL4njQ7m5zW5weJRqXBuXtKbdpKp1s6GRpKcGWNk63gO/ICNw8jkw+iSuM8TXEPGb/MMdDgKK9pHjTihNu8PfJ/cNVjSOTO6Hv1TJNEcqNen8Sz34Yc2cvu+xhd8O5sgQ5/rhefNe5zQsI2jJme+dcQYt3k08uVtxp/pZ9j8Ntf8db049/nL45BP8lbD5lYCmnzu3+/GRoriooy7N1zmJu1RZQ+jdp34X//19T3nsI1HGd8ftrv763a5z0sFH7e3++v2cP2yvWyXvItxJJwvt8dZ8Zy3F18ettfL43bLWdDPMwEdgcQpZV1fct7HeowwCWigYfDTcNqdHr9zLhabkSNIaWMY0nIcZ0espSgZBepAmiNI9l9iQsArSQ1stC2ARxYZkrFFEXq3STsAj2NohW7HRD7IR/7uPnejWhWUWdg9waCSoBLQuf/lZVY5AfhU6A5w8NKbl5mMEXS0s++gl2Ey5jZQynQmqmTMwPtvc0kCOvIBYtad4TVhtH6AMWO1fs5ObofVwTwgNNa0NQx1VT5ou4kgxyN5YJ3JSHIra84ZZHcZUMwgf57jl3+DQNRZ05F5zlNvoO/gwT0DVIuI08uRgFg78tajyRS5Gy/9AlBkbO4cxgzupwPpdW9LJadRg7VssNfXOCSCECxgxE6+PM/zX5GrM9HP9ZIwkuTGMQLUdSZljyHfsyH6yql2wDp04cfctW9sss5jPmvHtvGlyWEqn5E5Dh4BYg+/C5pWwDHWfVWPnwOQVObkX9Zi2vF8zC2/A/v8ngrof+ofgkEXOsGkPd817rQ+9djY5+6AltPM59pjL9H7Ju1kSMfZCVxssmPOMPlsF8aElAwyuBJZZ30UiCEG7JYdtV9gG7mWXzBnegWXza/15zxHCV7EM2PsQMGYjN91dKZ9zRlPR1/rJdrkk/uQSWufNjIX/sg1jRUTS2eVFmzkM9oe6HbLp/FLYoXMsvuOTDf+pE2VvtadLXvMruX6mS+Z/u/w3+wQxtANPjY/04dNnZE8PyWgzZWfyPqZk3mmfZ+pSGkbbJ/OtuhcZCBpZM3ZZOSByLb/yzqF5IXQpm/kdPS9Kkt7jv17AuQpj1ml85me4Aeefsl6CSL4QHrRNjR83nVuILuH7MnvzGkau0fCYr1wEFaSP/3BlcgbHvQG0mhnPTGiP2uEP/ADdD/9tH3kvg5+W07upfv86fC/6yXDdDhtGis7ah1QSdZrAUvZPjsdc3n9fWHGB3+1NorbP7WdZVzWkv6SlXG1zeazs73jNzA5Pztp3ZjX2E6H2y71ua/TGj88gdW773yZ+kvmjZ/NFdLeeY2tp/l+htMPt8nN9NFJ8KxvHv+1Pta/8SBvmz/zq046tX+i03Qv96nGalm1PtBt8iLrTmA3Z2dfMECCiG6RmfZaJvriD+daHMdGjITb4rF8IJ/7QScXznQfbIH9wrn1DrSdQ7bvHv52FV5kbB28pr2RNF3v4GhfNsZSCWh60etCl2/3BybmOnPMk7F01XrB7qmbc4O1jwByXeN6JwjpKAyatjb5o/iLfuPe5IHvnNcPHnfsRR/SLvy0/tZJcifz6KSP+FpVcgpq0kfr53h649ssJskTgvgee0sf+GoK2jr+9R1d+8PzH+axB9/mEYO4YOM2PBKfmOvElVlUcHDlqSfwOPd+KKp6ndWSbQ+NSedYjB85+7N8PnB1zbU5f67Ft9puYSvdPXM//Iu86Ym4p4sFyEl8xc47UYgH5meuS0Wj6zOuyEXVtmvCLSLf5mDijSSfPUWY6/myc/xh7ehqxwXGRA+NV57DnNmKhFxzjMaSh3HcwSwgyn+41Nevv465Zc7t/3zPniSg9zjjbh4PGROPrL59P55Wsn5jTdfL9i73swCoOcjEmymVfIdn0Jn8TH+//Pq37fH+YSSgmzPwoelHXExf8eC0i3+0vuV7Mcyw/9qMbU6jPbwn7Z25G7uGT2lb3E5HI/Oht9u0Qdfme/Y67XfiyJTtHPvAlPUEJ/t1fAq8T3/4bn4XN6SNPOWeNc768tuwPnnBwU+Xn8jn/IfNhrGx9DYTq/St+Uv73uaGBwZPvErFs/iJHqW9jM184B79o6/uoyc2+yVyFQTSpeaZfOhYk5c5V3joaD6yu8vzLeO4oKmPmfsY+yqk49u2tTGXtcs1X356+rAB8vI+E9TWK0d+e5qPfnf+NDLYffWKfcl6cJn/+V/e7Qno+8t8AeH9w9N2yeMFd9ft/vJUCejH7fr0vF2yY5rHZu9v2/XnP2yXnPt8fZyPdtw/jEc+7u+u2/v93fZjrx6dVaDIKIFmp5LSWHzkiQNtJ5778jeBjSLretT5TOS6bcYWAXIseQxLkodj28lxPQKPpDY4IGMRcP5l0QCs5OdHsjGvE9Qx2AbwdljGMxOCsxTePea8E4/39Zbnkyy8hIMTD2EbALWSWwnAKWTLkSNu0taBCTnrv4komSPLvqN4HwjzegkBh3ROcJANAEDuAGaIYtqLoccQEqRz5PnM7jUwys9O4I1Hk5aT2KtaVsLPI7rndbAWTZwy5wE215nIkQhPBUnGkH5HwqMe1809nYDmABATazDkuY7yQLSB5rUSS+mXXBAmhJKOcpbdDmfMcU3AmMnOXNfr5Zr9nuWIz3rZwQd7a1KIBP70ZQJcZCPRTA8ReutwttP0SbZNes62qB0y4fyG464jUxDldlrjPLz1r501+Tl6g3ybQKX9dlzIQdv95XacMdg4oFeykMDimPWXM8P8MyZY5d52pEiFM9w4RGM7E6kmIbmmA0Q2e9Y596iWadxovdMevGisoadZc3bA6Zm7IFL7bALu5HqklG4h7o3xHeQhF9aIvOkwWcMcety43XJpMujz9j9N5BpnXIN0NSakLzqaR2X5VWtI/p204XfJDFaQ3cCieoO26xtH4Ld1I2dydz+5T6yeT4+0fsHiJpvIKXzOz16rXlM6NO1rJp7azjqYYQsCQm0KwF/XE1DtT5t/hOQia+bdsuFLzjpOvukP+bTWgr3Gh9zf/ZijYCV+LRiZ9jyylznkSSbt7lxg8ZaMN492Tv1YOxX1pBmZ0sv2z+2P6Tw9Y5u5/iHvC1lc4rzBkfF5lJCOtO4MXrDOkmv87iAAV0LIBQ/pqxOj1jftsMlc0xUo0RHt5fp8B/ObozQGNCbBoQ7y87sg3vpFTukbJ8ELyaD7Ygv6lMCOnEbf27Gx1n5jb+N+HkPBtzb3Sn/RGzwo17WPozfs5cw99dH6asNFUqR149w3jm5OsIe/GPiwjhBh/+0j8/33b/Mlw+cEHQxkH3tAW76aPrfc4QH+cnuaCRfX8i3Dtlb1JD7ZWJLrY485I3jn1ku+/En0QKBJNtawfVX7H3jRNta8wP3N2WwgdQILtuBO5EvPWpd7LNrVZwoo6FZjGfmL0dg1P2uTj45Ze0kTGPayKuCau3yQzXqC1nrA5vSXPnLMQOPFjmnrZUftN+B2ZDB8VXznCsh/zwsmd+g155um/i77vJtt5X4bqnDJ3PlufpEspown02MjaVuicej/eE/CsQHTc5UkoCt0g861f8En+EqJ6Zxbek6STx2Zc88xHJI7ko4jyZL3RaWw6To3UdgtvMzPiYHPYz7Nk3DOwaHytHW9eNBY2AR8JEM6jv+kUrX5QPhGx9fBPn5g+OGVgLYW7LL9f8cp1v9s++lzjGEl50dV+HrhZ/RAYsk8znbbWIm7NI81J+ufdoxLspI/7gQQH7zzm1XdGF+X4wcyrk72e58Me8p1OC+czhjyeR7fpz/mOznePAZFfNZ40foAo+FI5gS7+M6sb8aEw9qgy/jkQfK7+SV+5Lcid3wsCehc85e//OVDEUzLfazhCgDz++AQD7MgKlX5+ftvf5/tyOvscd7brIpOvox/p1Pzmsm30l/+zrjEDK5PEvunx5kIZNeN9XwSebIxWMsv849iHTIb+rGS8uI67cOUWSV+PIXC5/d1ZJ/vPPFIB+k3OTYPN+65AXC8JJZ+jXmsxGlzrpZB86Nd9ovHkaNcG6wfWF7vIrMG/Eru2+On7zMRzpYaZ9re+LmO3VLUkQ2M3iDquAXOtX/2mfWGO/l7bHisF57iu6mAP/8z9ly/r9dKpAcPp67OuMi7F15+zLPuU4GeozmM6WHpab4bXOEy/V50KGP7wx/nO9XI8Md68sdnD/UOr/ZTGXPG1rroM7Ie4/wf/8WMTJI5v12/bI+3L9vl+rxtd7ft9S7JtPvtLdXR6/iNx6cv2zWgfnva3i8P2+XxeSagczTHOMdmvkwuCehUD97vZzRPBcyijesWoFowC0KBkTc7IBkjMqXybJR3r912zp6hWaQWHsdPiSZgzrewIifpB4GwSD2mJlQcfDuvM1AiesCoidhUiH+6glF7ZEYZKZ4Ay05OJ+QnYH2sYt0J/0pcfv/6605+GJ8x60NwZ40AfpPG/r2vI5tB+D7ZZbt/OypXAGwTAODI4Qj+gE+O4LDGiA4ng3xkPbuSjVEMsrzeah052i1K2/nOrrIx0CnBeX5+f5mVEp3E198E2rn7bCcy45cUHw5rEbiDlB3V6h1UMe681Nsu5ADk97f9RRuS3nbGtEm3O9FAj7xVfA+admI9HTD7RC6ys9ZO5rzWnaQA7Mha2xHHkh3sXIcQczLsJf0CQ/bG0ZsPwp1+mnw2ueTgsra9i3vZjmouej1+rrf1pg3ttHPe+1wJwLNdcnY91rYrdv24EvC+253oeiyVfDlNZB2Jy0vo2BhM1UbupevdTn6XgPYERdu0MSOXPZezM2z87jkgi4iXAC/zaIxux053kNkmHE1qjQumnEkb3aEfvd7kRhfzdwcw1puzpFMCKjjMPzX2dzufYaQ24T6yn7/Zmrmz3RHsLYJI/3I9LPqRl84s/6X9Xj+YLhBoH4h0m1OPf9evhQECP1hifk2OOxC2/gkIbRIJVNlTk25rZY7dTxPEluFc9+ORfnoFq9IWXWh85yeGXq8zoNNfX5/72Br557OWdX/PL+UavinjQdQ7iWX9JakjHzwADpMvH0AGxsLW8kRN68eO42sjOmcKzjEfjxr2NS1vgVDrGV3De1pHxprdzUrE9gOSRRljKpDIUrvdRhLQ8AXJbV0Q+ElYCchzTYInc8FR0rZ7JIH5jU4M0UE6Q6+aB7ZdwpjGLmtEL2CHgDDrmkdE4ZR5NU7m905c8ys7luflMEuPz7Y35vp+PD5OfnAzbaR/FUL4lTVtLKP/1sgYjVkVGX/Cxsx95xNKv5b9tH+wNvjA8O0vRwBo3LAqf+clhbCWjeAK+VwFesYlud66CMfMXaBHZ3+sSlm2aE39nXl30r191Jjb/Yxn2l+QSeaBg0oMwchOalhXSfbcj+/yL4097e/zO74ncRmZwCb+Ax6zY37Y+sLJs53D1/P6stncj5/BPr4pfbSP0ye7HL4pKeB6cqn9KdueieaPR4/B0OiPtRx2to5Ea/vuNctRafmOfj/eJnbhFHTLu4nIkv5IpCaOneM7Esj8nDiVbpILfc3Pw5/OBN7O7+vsbpzJ+OEAXcscPF0JY3udWk8aE2dcMhPbz8+PHzYwD/ybMkoCumMufDFnj2Z+OQPa+jdHyzhmnHM8Vo57SC4Ofd+m/K0HX8bftd6f+QX80i5f2fiXxJg5wQJ6NXV9Jk8bm60NPPeTDRnr0Ju7WR3OXul2xqpCmD3Qyfa/+U6VoxfInRP2xqN/4017Hc/4nu1bc5jX+Qx+jJzNMW2LoWzy5pqMLbrWvj3rHnzDVXGd9pFdxGXd6VPatUFNNrk+SbeOd1p+cIctJAENq9PW8d6Q6VczZvy/N0JzDm//I1NHGiSRl8/+v//8t11/6NHQlXVUwfZ+8J/MO2eC5598AFlI4qfaOWPMfIdMLzO+bN7I37Ufw2HkJOgyDi9+6BzIyDU8HQny5rfsLLqHc7AB+tny4e9tDljrHEVy5ohnrjQ3ZOZGXf5r3+Poysbf1hM2TZ7syrzTV8sicxi4uWxS/OPz3fZWwhaet222P8LPgvd4HK6ZMWdDq/0tboO/9d98S8cKuc46Z45ih/w+9enQU/rX8YgTJHIyhutbJ2DTPGv8sj09Pe6cJPferSPEcjKCzZuMLxs4ufePf/r5w9Mi+kgJ68C/5f8ap9s/NSbTYb5qyP7f/+vbe6qIUmnxkJcH3r5sqYR+fX/Y3t4v23uO47jctrtrzn7+Ml4wOI7guD2NIzlyNMflMTudX7aH9Vby17f3cfxGOnxaj3SEQ0/DOh7p4TgaOIEJh5y/AyyZuOoXxpbvUgHahtrgF4Fzwoy6Cc50aMcCA+HeuUBIKUoTtia12kVmzI2TtEDtrPI7knEmDk2azMPcmpAw3P1RhtrNSZvf1w420pMXRY5K3/VofyrAGESu4eTTF7AH3E1OO4hqmZonJWvnztkZc16YkB1kwAgI3av/jI+D753S6QBndXHubQLECJEbxmWOAoI8qpdr0+4guqt6WYCQMQi+jI8RjrktB0I2u4GuhHtsa1SDrEdj6DqQyxlr5jZJ9SSE3Q6yPZz127Y/HjX6fJsH1uefM6370YxzkHlelxyVQ8eHzV3XIzVr3nGWw5GtY1zyCIcEwjko8Xc7MEBqTu5FMN5WAij3CtzpoLVqkI5cECpkCUFhj20n+jOmJo8Z2/vLfLkfObleAppOtU6y8eG0qoLHHNha1lVQySH5mWtGv6sCmmOGUyoXjUcgiajQ35x1BLca+NkUO94D7uXQcj8C6z59cdZw9SzDtnFz3h3dqgbq9juoQG57rc9OSgIiY24S3TjfOsuWzoQy1+svbbXe5ncyhOl8z3l+CJZHVekn/M7f+rF+ZCopQn+sS5NjMqTbGasqlfYfue4cxMy3Gx/JRboJ08nWvfSPjbSfbfkhVfS/CVWTjfaP/bm24l8F5hkLLNGeudNrshZEWpP2h+abz7LBR19bj5A9mJ21E+yQ7bjvfhI3QR6im/E0+TPP8xoI5K1Lk3j+jv+i1+xVMk+Sqn0O7KP/MK59dNpLBTRCjGyz+VybBPQc81yRJtfNZdovdZDTfvQsg4Hpq1IIrrbeD/4Xn+X8uJUc7gA/Rw2RE7ngE/rL2Dz6K2DIuJwP/5lukMlZf9knG7Ym7cvIBS9oG+6xw7wk2dOf9ZRIyLUqWMyJr29fgdO0HDLuETivIzjoXXOwIdf1aOtZdtY5bZwDTHZKX2ATGZA72bBJutc229e0XWpTH+bWwdPQle14Ezwbaj6YBHT+hlNwQr8SnOy9cQ7GnwtJ+MJh469zw0JQ3LbD3+SzxtP8jRO/vcyXmLdfx9f172idXJP1sBFinubGZ7qu9a51nC5ZL4n5TpSnbX/ztTBVIN1r17hGd6btz4IIdk13Mkbja71te+JjfM+uWt8j/9abtn0yzfy8jLB9VMYlAZ37Bgb9mAU3vQZkN3zjKjjBBX7+6XmvzqXfUw9nxalY86NMUvU++0sC2pOT8Nt6ttz4Etz88Dez4pSMWs7Wy7jap7EV63GWm79xHJu/+VsSMXP7h3/487Cv9rPTZudGahIT1pQMxvrlpYVvb9vffp1n1DaXxB1Ggqb4ScZK9/Y1ev1YOdvJGVymsdq6ZX7knPl04u3Dht7DkeznQ63LxJJ1FMDaXD77R5vDMCPrZKNn6OXLxOl87lqxm3F3wgou0vnog43U8VL6+/tRAYzv8yu5T6UnGQz9X33za/DWeopd6dBZz8iYbabf9J9/wS02oNAt3+kz18QvS/CSOx1OmyqszZcvYp8qNNlOrpeQj3wjk7bl9r/5/Hm9A4q+58ikjDl5gfhl7Q4uNDZEpj4kcSo2bZ9xu84nqVXW//2X3/YnANo2k4Aeep/3pK0ioIlXB/6wX3qQueY+ZwP/6Q9/HEfAaVcMkTURk8KNaUvzyWq6QDeaK/daZL6Xlcjk38yVDZz1p2O1if+TP8KR9G9TYeDq/bQH1+CR07am756FfcffMCD3O8LS+rV9ZywS5GduS2/hIP2GC+8L0+gX+8Sn8/QLbqgt69D+6vBxs1D1nCvLerIN7cHT7tNmVPpix2SdPsRGuETGEj05+33zPbjxenL1ZT6tbv7uw5fzIPfsb26Yz3Ua1YbbZbxr+NhITh95UWd+5giOxgjr834/Y9GcAd1r53s4OnK062nAzEnsRUZ3/9t/8/P7JEL320OO4BjVzw/ba15CuF2269Mft7vxYsGn7f72uF1SrXN7Guc+3+UFHnlJyN00mOsotc+bQ7ft+yIW19MZrS0gTqsTSA2unTwDPJISgDFn4DZhbjKkL0bXxiXodIQDstML3KB9JjWCqiYbrQBABzhol3NCOppQnZUtf3flLsP9nRHUWTrrRIHR7JTLJMs7uXqYZ28mIh1JwFUZ1UrUBLXn7RpEYiRMsnVRb/5uB3cmnvmbMuf3QajyBs71qGITU2MQ/NALJF3AO5K7qwrMZ/mb4wOI5I0Ujzd8xiGtM5jpRgDPvcPA1rlw7UABxtDPdaa2+XAY9ClnZHJ8TciBVRLYTW6NIyZJVwBf2gHsO2F8/z3ZbuJrzeiWtTOfvAQofU4MmFULTZwSQM8AxstEZ7XPriPrCBXAqV36nvVCfn2X+wFjVyAKlHreAuis4y7TVRE6bHhVMCA27AkmZN7t8HwvEfby7ete/TBspiqa0gY5t22zreFgLsfRQvmcnOELW/3+Op0xTMu9c07TafR4hxyWTSEONt/MZ0+e5i3Xp5f4tP1aFwRae+6RmG17g5vtDHvOn2E4+2Izfrb+kae1h+Xaa6JpPHS5+0QUOjCC8XDOWpgvsjkwa216IQ5kzz7bfuAfHDk7W/31eJss7XZelYHaHL5h7cRbB/4E0R+bJCvB3P6s/Q/co1O9YWhTil6yIfLJTwlS8841aQPOneXBhgSexnL2ZROrZgLMHATrjdXaJ3+2TLbwsf0PP5KXvObzrnTp+cDO9lFtb9eVSKC/NiLTZxNtcmv/Rg97/m07+slPOMamfNb8IWOQnNJOB76tn9r5uh6VgzOIXb4fm19L1/OkFz0/E9XWBbJmT/xv43vjTSqgI1sJAAELos+ftM5IpIw51hFqn/mqfGYTr20sv48jELKZfkqQ4ZP5XECGe7Su8XmtV+yED2z8IVu6ZDwSzl1pxacK8HZ/u6qA8j2+gyPCivQZGWV+qcgyzrZPayYBrQ3jbptprPiwdqtYode8eQLMxznoQus1WbQtnDFS/zCUbDLf6+NtrxRk07jeWPuHWWDQ+nj2Dc2f+B32mr8d9cMXNBbkyU0JOXjHR7A9tpR+EhTmpyAyOwTwXrCa+8go31lnvKbnR95nOZpT6y05Nqb13GGTuWc88MWYzmstwdrY3f04iqH9BzvAZ1r3zJuPkzDBa/M5/5R+VNTu7d99fEll+778/mMdudQ61PZPBnTQWqbSrnHfdXkHiQpefmqu++So7S+NZfqnlchK3LySNLi/GIV82I+55yedTsEJm20cZnsC+PzdCehjg38msNySy+SkAAAgAElEQVTb9pvxqpAOn0g/imzSbuLAf/bP/tn+tGdveEhA5wnNjLX1c3CSt/kEyq/f5kumOlEqyT39zPHy9NYrvujyPo/XoZcwAk7ZsLOO9Mg88zmuNO69ziet2SzZH7p6HAVAxuwR/uh796FV5BYZ9ZFLKWDqdU/fncynG9psX4NndeIRRrCfzJeuwCNrnTZT2Wi+rQdnzM/fxnX2IzAz98cWYFxwU5zMVvk4eKwqmnw7TstnfT2O4t78Hd+ZceW6cAhP8YrP6C877Dgj884Yp54dm3v53KawzfQclZDP6RmO0AnttP30+GUVcs2YLGdAj0TuSgCzkSRex/pdbh+KT2x2smm8PlutCimz3o5YuHufiez0jTM1VrZuDvxb55ez//xNt9gU3cnn3jl15nV0X3xgTbrvtEe+dC/yFM+Pe9ZZ+HgaXTw4/4wl+IzGZb6t9bn1Fo+HPecNODg6sGDlu9wPqxW/ZOMxc3HkyI4/+xF1Rwye75zU0HEKbNLv0JfneYQKTsJeFabAwj0RvCd/jyc/JKczvsyF38nanDkiGzfP6NWwideZv0n+FVdvnnS7zid/rHuORElOJwUgnvZprpq4Td9jE+vhsJ3POCTdbA7L30YmXRRJF4e+/x//5s97AjrnPucFhO93D9t2uW3b3eP2frmN86Dvb8/bw0pCJ/n8+OWn7Xp73B5/+nn79uNlHDGQ3fJ8NkB4VVbeVXLE5DksSYEGwI/kZ+44cEKIi3N+AzLZ6SDoBu0ONM6K00mlLODYmVpkyNgEg6pLM6cOPFrhJIM6uYOUAQiLxsFwKk2wGGc7qdzvDD8gxVEC1EGm1ts8z4bo0YfIZijUbSaj39djRwFA69IOGfBlbvnXQVAT7lHFvF4CcBgFMznO60buARVikArsjEsQl34Es/ptkt7GnnGogMnvdjszDgAAEHsdsjbWNTvYIxG/kpqd+BFkpO205zoOY4DL69zh0SeiZH45E13iGJhxokO29x8f/6IPEtDpq+2DHhmDCm6BziAlq6KiAUcbgGIPlm7znMz8jeyaS9trANmubPpmk3kE7Wy/ua91opNg7cjGdasyD3Bx9C1Hdm/OnNt4HOh9BoOIymePvbXjalBMu7/+7XjJ0Bjb9XAMWfN8Bi/SL1sXtObJAxVO5DIJ0STB/vvt+7c9cKUbk5zMndUmD+Pe5VDJw05wvots2OXz48cKw3bAdCk/rQeyCzuCoXAFGWNv+mpS0mQYHnosSwUIB8PWBz6tBGz6sAtqrN0+YohwSiwKppFBONoEkm6dg2yysy5IARnCpqxLn5fK5rtdc7GucBHisTn2QZatC+3jYj/sZRKfuTudjR92c/ZfjQn0A2nJnFRqwy1YTi7k4F7yaP8moGRr5k0W1jE/29Y7CTOT2EeAnL8lJLvyov0PObZOwKYPclsvnVEBnXYFG/rgK1RkSXYgeuP69Q4BpI3dngNBPq+5BuLctjtI+Xqk25rTBYSOzuanTRAygCtsp5NXXf0ygotg9np8Xb/WOPcNXrMCGy8lMebIBv9qnwDjcl3G0kFvz419jnd+rDeS53qytr6ZX+sbTNl91EEVPmAg2eV6MpIo4uNgAkyGTYKzjNHY8p25sBW22nyLfPia9mWwU9JbcYB+BB+etjJ3fAaHTL98WvNC82G34bl/+PlP+5Mb/ARbTH9ff8xH6ekvWzcPvgZmtGzyGRvZA+t6a3zz0a76G/x+nDN4+DhcDR6yibTf3Nnnxvn4/PTh/Q8SGGz9py/TPx286OM51uym+XjayL98FpvpM1n5Ttj/27fJ69ikfmBuxgmT2ab1y7XPjx+PTHO99eh1aV7A/xpHy8/6NlfJGOgkm8DbJMTIuvmzecDx5oZsHb9p/g7D8gQfLtY42gG1IN9n7KGrz8yXzuHE7uEncyRHcxg45/7vL3M9pm+Zx/fQgbZDn0UWkYFKu5Zh2s4RHHwYu0tfqQ6jU70eaXf6yZkMSgrGOLqApnkBvGo/f2DiUUBl/HQGL3NcGj1tbFSpffbPzd3TV/hE2kucRdZ//OMfh20EV8U97DJn4A48XU9YwDwY9foyj/cJ/7ZpKxHLF0//8TEhAgvST9r66fGnPbnH37AJ+CPpdcYRvDbjyO854/j2OJ8eS/t4AB3JujmLFnbBdHabvttm2CXfkr/JasSRt7kBmvslW5sPSTo2TyV/fA9W9TyNQ1zUHIltjnbWo/D8Kv2kQzjdGSe5XTrX6yK/Iq7CwaNDvQb/GN9uPmFuuU9ytvGEXUc+kR8dwhV9bw35S3pqQyV5nIw7+hyZ52cnV3PeMuzDLdMm7OMnc7TMrOhdx2KsJ5jhUNoYerSOdnn9MZ/gaGyX+2kci53C6/Tl6JIv6wnujjEb6/lnttD9kEHGRudwmrSXsX6rBHXzMPwNV2k/1Zwn7TZGNwYNnFyVsJ5QE3/T34R9mQ87aw6WtqwF/yTmyniytjhvc2rchm4sB7D7R/rVY0+hWMaYd7rIY8Bl69Tcvo8KPnMnHHv44aeZHxN74NSZm/GTu7jM/XQOl0osnt8zxuZe8lD0rOefl7wPf7CpRJ5PY+nDZkGOOu15Jy848g9jA2vyZMUv00fOTZKsy8jN3Y4jVOgKzsjG3Z92xelwCebB3fQxCnz+93/zD+9vb0kQXMZjNal23sbLBx+3LS8kzNEb+Xl73u7GDuPzlnOgH788b/cJcr78vP369dvYmR7KdJkvzBvHc8SBnc6EI7wmzUClQZZSGDAylmsY2XC6VUEDVIEkx5DJNqBzJgTdxnd2coKKMwlhEDEQpPk8tiYexs8QkagmZk0A20m1wpl7E4zhRFRCrsSV+6NocdD5N3Yzn+Zbv7NfMhzg3VRWAB8lEugJ/ARaHsmheINkrcqqJu7kzgg5lTP4ZBypTMjLDSSSBYcSAPQESeTcAFbu7aRa2pRwbB1Le+34PPb87bev89G9VWVDhzoQpwOAmMGNn+/HBggnOxI6b+uFR9mJqcpYwL/r9eV4w/RYl9NjyhExEpH5SHaTUypwEBlybzLhMzZ2TqzkJTy5X1LQddoMENMlOmcOI5i4n9WNwxmtYLPtOOPkaAQNHexlA4RtNiEwhyZpTUJ2MB47efMIjeFwx+NTR+WPykN9tG5OMjHn12SVw+SI20El4cxehlzWUUN5lFjQwXnkvrQ7gHk7Xrhh/lOH585lA/PQxZXEVmHQxAwGDFxbFdgcjrEhChIOw9kskpz7+wzoiYOHHgngGxfYBYxDHGAFGbE5bSJddITu6C/4aTxkQI8ydvZAtk32mmC03hojvU0fndxpopE29qBqVUeTFT2gd62fSG5jtjGkPY+q9SYWktljzQYCezH//A2H9d065Tq6bG1cm3ELCp2JR8fIv4Nm84KpAkH3ZB3YEV+Zn6qqJACbnB72dmxe0pmsJVzIWiBmSDMdSv/IeOti++jgo81G68U3I3YCyva15pYNUHbue7KmF/42BrrN5sga2WqfRd75jF7NAGdtCC+7lGzgh84yIPfW3SGfqpDnPzKu3X8t3x5C2W0LkrTLZ7oPVsS/um8G8PMJGPL7uo5IYJ/tw3IfWxYg8T8wNzhHLjDO+kWHPPlB5vpvfWi8aswWLLbt0DHzjA5n/XoDM+PI9z6zNuSa6+lK65qKeXNuP9m+ixzZA0yjT81FUpFlbci8MVgCmtx95+/GZRwULuJDsBgukS3f+8Hfrc1S+py22sfnb8GYoHTwhLXh0fxm2NfDDE7TFz/ummEj18lX/aM/uQbnsAY9ZzLONcHiXJ/x9DE8o986o7Z5DpsmI4GcijA2/NPzfEQ1c+kglE7zL2SYayVidg63kuXwCh4214X17Q+sZ/tu96S/3EOHmx/AVRhD362lAHLq4ceCBmuTa3vjBy6Robb5d7rFd1lrNm9eu5+6m5Wq5ta2RMeH3Cd9+t0TZPks9ybxcOaN1nT4hToSkk6l3eClTTRY3Wt4vFx3yoctSxhlXpJM8Mc4e644jDb4YOtFj80fvtF11+NX7Teag+V7yZwkFGwa5HdPfLKVuWZzgzIFNvxnc+zv3+YTfXnP06iQW0kmNuCebW0owF1+grx+fprvCMj35zjRtS13+J9rB+68zg3uzEdRkUQwfi3ubO5oLcLfYVnLmvz3OHFVfoq/JLnJnx8V67Dx9NNJNeNvHci91hOO5G8bZ/xJx7nsKY/Wmxe7aH2DEfCz9cjYzTs6SHZZ0/RvTfI5HOUv3YcbZpySyM2hFIDg87mPb6AX1r99rA0vMszYFQuKO/IEm5c/yiPQjbnGs8DOv+bOg8OuwiCccnufWB5eme9//W1uZvg+Yx9t5FVnwYkfRzwI23PNsY7zXvqWa3rzeXubR3ac8a05a9YFNsMu/MmaRC757//n619+NFuWNqHzjcjIjMzc5/LVNyhKQuoJA5j0lAGTEoXoCVK3aCSQENBC4tpCgEAw4B9G1KDqO/uWl8iMQI+b/9Z6Yp08ldLeEfG+a/nF3C6PmZub08/WMomG/uGZxhvklgzlO+upvIpN3LQpFpTnM4YPj2fCS+h+ysXrkyH0G6yWGtzpKyVM6EwYIHPgW3geDa/67fOnT4ue7CP6+jv+Oh4WFKVXrrZ5+njt31vvY/32pYMtk3AfGWbb8nmCycYk8QXPty1kP/Ns6G9jYFUrqJge3jnl+MyAHp11Jv/BSkumv0850LQ3umn44vEt/DUnuawh7JD4SJ5PALr5iM8opmPzjAz0utF1bDlstEqM/Df/7r+2MqBTA/o+GdAJNif4fD9B6If3H2/P929XWY6U3Hj/4Y+3D3/46fbw9t26gCYBrKcVRLlf5Qjyv2QRJhV8MfPegWlAiKAUJmZuQfUZ4WtFiinWxOp4coOzZtRug+OtPennvcgtqANG5piEd5bg7KyTDoz6nIAfQnA5mg8cWogreGt6tHHq+aEBg6e22Srnsg1a2k1NIg76Arbvdr3bfRwlRyia1gxI2pelkM8yVmC2A4hvH84SEq3c0ZMh7z4oo7T/8XFuKc67gi7tAKGzNaRgKZ2MScaHZ5tOaNsgnTO8BO7LAJj8fgUH+Qx9BVd6Xvk9AM280Wgptpet+F5eZ1K0M7f4Y98CT7iBRoBSANoYAaCDj/clRBQi5Ypvgca01847g/p9n1ToAEQrmmSC5N0G8fl+eOv7EYBFPzKCJg2+8kwD5fz+9GUMCDDUwVmAhWInN9rJs+8+TAAPX3gfLwA0AK/x4ctViH87UwwVmpkn3l0/90kDnzn6ko2I5jt8cgRRX85M9gaIMQQNRq1/jsYsA1HZ6fmb3B8OynbUWj/md+3QMa3T0kY+T78x9GjTQLbHeFiebQivf18BlvUJf+jful+BlnF7zhzzs3kaD5p33st/AlT0QdPBOK/6oXWSDAo6E990xt844nOaI7RqGUZH4zM/IINztnTFDrSg/+KhvYFhrMaf96+OS4Mh88dn/dMc8lM9P/qj6Z/fM35H1NN+5h1g0PzCsWib6tkGxNau9UyOedFJ+KRBcvMz+9mbbMZhvs1rw1NvDvtGXx+6rTYUmpfYhPX+dlAaU/jd3NDsRw4gPdfyYh7N+/jjVd/lmFi/1o/wQ9Otabnk7HJ5YmOUrRg3HvjrWqvWAb3wN32KJ40JqGz5SeIB/UV/mGOe6+BF2rMJYz3jeh9OyV6vtj+heQd86ba0g6fpYjLc+trv6GJsmWvaldWFz067cB4rN6+0kbH2eNiK3jzhUEV+6aUrH7e8Z0w9n1dzfDlt5lVWFu+9Pcs9tF7ShrXs+fkdtmnnp/nnalMaX+GJxoLsCCzRG8Md5GhMlgA0/dqBInIV18KatO7Cs+x766v8ju9sPoYOMlQ50mvNdgm2q+7K+2w3LJX+bVRnjmsMd2MXmrdhmd5QweN0LttFRhobtf6kS9L+j/wENOnn2r/QLt5o2cgY4Dhry5/JnOa719l9rRuu/NiyRr5jf2DDq43N32hEx3kvGwP5vQPU5k/u17rsGpStk/SzaL1PGF3tpb/jv9DNr/Xs6+zqxifDD3M6ZN2ftE9pmCf+whet21u3mX9jdut8xZLGpo/WZ2SRTLQs2NQQjAj/JlAncJD+BNrZm4wndjU/cwmhgGP6yXpMQGPP5M1ZYqP589R3Z3CVD9bj/fD2wxE8+pEOJHvebR201vzlrLnLxrcPkIxn/HDVj4s/Ekn8G0ls+bwDpWQ1NHCaqu0129an6ODw1lMts+SsNxnJL1zW48crdK0EsLYnjUXptfy0UUg/4qW2XehLPtiItJk5iyXINO5+Ydbhn/FBtC1wlufze9bKnNvvz7zYjbQhg7xPf+HljDUBUOvX+shcyWm32fTJXT+v5PNl9E5OAGT8X58m9tM8Ox3uoPTdJLDQ6/QEXkhAs+Uq37vQcem3L1Ma5yobjRfwTttpvNh4hW/is7UOO2Hg0Kvbl0cDuvTqA7Z9j08gQVAAOuMLTd+/GzuZ9sWOhr+m5AM5aZ28+r6NAnmT2OL+x2aHdvQ+bAAPoIs1+fT778elemzZGtf7iSv99vMvR+zOOI/YxcZzbRuzYdH6uPtdy34/sT/6WOIefNP2fSWe7dhh621zYufxh2f5GenPCWXroR80y8nGpS+Ouw3OWBa+XN/fzQb/uTG2cfuzOzZGLvOs4PdshI9+T8Y/27TiPnVSLmOzZvm8/YiWm8bRmWMSY+/+u3/2r6eKxbqNOCU0kuGckhu3/Hefus4/3b7fPdyec9ngCkD/dHv8kAsHH2/PqZf6dgqdJ+D87fn77TmIbhmlBK3P2oeCfllA/xZoStt1Wz1lYIJ2unxO2WDoBKAbXLRC1AaCAVytlKOgmqG0T0BbqI+BV0CZwm4l1UoBUMCwbXwABruOHYijGPq9q7IRBFgK/W6CpWETQZFh5DHQ6J9NggWMdmA9IVCCwLAyOpwn68NwCMYupbWKKJ87hOmLAcr3DNDV8QZqooy9A9w0gwPW2uSsyeC8GsYORAGwDV44OfhJhoagkPWy/nkXCAKQrCG+wwOLHmvzZbKClxH6fjrda6J756n5m2C2IfR9vpv2JuDGkQEsk4mBn/G3cVm3Hzl4+MsRdjQC4qKIG6AARW3kl+F8mmzjqwHD22hljSnovLOU1rcvqxYRmhkHwIJvGniZZ94/HaWzTuTV2Fmf1jvkiqzkmesxGkZ1GdRdasR7h1zuWvfG7ciieb914mAflT8M1d04lC7h+iu9swOseKKNZH/2+Hbqgrfe9HvaFyBpGrQRz5zb8b/2Y11arwJMgFHTpPUhme138TrDlL7xcgdo8X3rdvqv9bDNsavRQ4OMHzBqGhubn7JntN3lL4wvBrkDEKGvUyLNp+ZG72YO6Qeowtuh1dfPU8O4/9EdjDpQTjbN7frOv4pWvmsQkP4z/r//+79fTmme+ctf/nL7F//iX7wqe5X+20Gih64B2dah9PTjdhAa9Psd/+Qn3crGoAFaNv+SrXl/LlXyfev65qHWCQBovn+3AxBsIP1EbtiDtk3WQ5vsA51nndU3zDqlT46+NlvWjP+qqzyTcbWMHzyz7Thea9u/aLqzoV1C6D0yzA7g7fQj21Mg1bwAZTZ98fSuydo65zovx7fxS+ufXJKoXbRnK7Qp4IsG+s+46P88C6sJDrZOIIPtLKZdDgSccbUdsAjd0fgh36UPeqv5ITSQSYSnWz450dpv+2YN1zNfT7CPR5u+sS9kGu93P1d5p+/YULyLtgeurku5rJefaJn+OCtNH/LdOOhHOHnNfd+BgcfaLq/1+XyWyOj5dYC47V/bFXqrP8PfMHcuwdM358zzxu8nHiE7CxfsOyPo9/zsDZX0I/M644St87ss6h/ZLvqzdf7VNtMrxntgkirlxGZe19cakbWWSXhu9PKZoJL2Wz7IZ/evHe3TzS03jQfY1ubZtodfv50lAtv+H/y0G8Pnx9qVTb3aVxg2z+YEGXycNvPZyPOZ1QxHkdHRV4N718nhnZzT+kng/RqEJifoxL81/9bL7Kx+f0R/dtN3TX9rS17zt8x+Ojefse3GMDphkhOSICOYk76Ci5ZPtC5fu7+5rNvcO0AyuuZ1Te+rPUviFB63vm2jjNMaoZ9n2m4PDc5LsdiT1o+JP/BVls28OwNgLRP4yPplbGgrEGvc7T/nPQF+dqHXr20/my27ePHjDuZdbVvLNluXft8/Jmg0QSTjz0+6EibL9/wbSRGeFyhL311qpWVTm+wVnRY+kcSRbM+8Q456DDb/6Np8l83ffC5YnHk1NqZvO97AXyCTyeCED8xj+j9rKgu8NT4QIE4CE1u4cNvLbF4qQZPSuvBi65EEUPP349vzEsbeAElcCYZsGxxMmKBi3l39PZ+lQdCmeRpeERzElzAOXa2P1uPrs9pcaR1p7TM38s2HaTplTfhYcDrbuzJj9wmSxJnYM+3l+eiQRZf784QwG7L62/GRzE92uzmHHvRj4+Kex3NOuayM3okn4AuJjTKQ+322NT+zHt1e1o2sr3W4m/jYVf7cqRI+IY90leetEbp2G9baO3Q0fd44jJ6gi1peUj5jYfjbbBjyPfA0fshG64xrDObJa7MJnbtiBu9PFnv+RRd8/DgJftpJvCZ9pHRk6J5LgOEjdqRtAH694gbZ4Xf/3T/7f7xMofKH2/2bt7e3qfX87uPt9pBSHIl8v18XDd4/vL+93CdL+u0q4/D2Mc8lkPnm9phbLt/Mjta3551peXde+sA4rgXYO0eHoXw+j1lZOMaGIPTCtTJfC793IxjPK9iwsIxOg4gQJzsI3gWMGML8RNw2fN0XZdGOL4XVykHbQAGDEabimHaNGIoeYKXUr47KYoYEPl924LcyoOfZ2ekAAJOpuWi/M/lSgsMc7URS/OaGmfN3mI4Ar373Vnh+pyTNhzF1HJ1R9Xn6cSTSumk731Hg+KDBCEOZ59M+Ojhmgd4cjTbahIERAJ6ufAAsDCA7DRpjTKk1qHCJnfnEgWzFnowfz+MFihOPXcczaz+ag3NKSQIfLTvkrYFI2mAgjWf630eJ9q6WtbFzOzJy3kTf4G199zV18E4FBUC/kvk6YoQX8/2Xr7P7mwB0+r0Cp3zGGJk7OUCzBo12UNM20GJsrQCNDU200Re1WAuASgA6n1ufJSd75/EwMjsjBN0eHidAfF1TpVvWAux/xjUG5bw0Ay9dHdC0+e5hALQ56KcBad639gxUg5w2wHjaWlyBT49lOSI7skV2Dr2+61BdDZCxeh6d6BjrrG30Jyt0U8sQPdufoSnAioev6xd6RJcEFALpeEdwS5/tKPU42l7gm6ajsbNrAlJ5JiWAmhbWEdjDv/Q3/m++b5vXuiht9DFGvJE2Af0En1ML0lyzK50gdAACJ5o8daCNLibP9E/z0nx3OqA/csRalsxVW2w3+vaz5i9TK8+yY+jcn13lA384AUQe6FWAtu0u2ekNm7Qb/hlnewKiNjwc12c7gMvu6xjH3sQz9ytP4fG2gWusu4QH+0YeD5tyOM5nprI+8z5nVNAscwSc2Xq8nPcavGfuqcnaMq9t9M582jHL521DEoBe7Xz9+gqnoCediB7mb53SNl1Hh3Cc2YPme8/S/TKr8Ao66K8xEN3BxqUfG1L6auxKFlrXomXedWyRA2Vsr+zY09iHq5wcePbuPL4Lg7YdybvogZfpKDRuu3LFQGTSO76nn+AufffYO1jQffp90WqfALr2Sz91ABoNMg/ft75rRw996JDuk3wufRSfptrD4+xWB4DbttJljzsDPTS+6gc8FBmjI9Br4Z/UQLxkEl3p6++rjmdTBHjbv7He9OEVezQfe0b7LStj46aetn/GCx+gU9s9a9I+Eb3W+sE4fsRzhx1cKTVnmYGW37W2PwiwLF24N/DZaWtBR/Mp4kg3fU6cf97HAIPwycYvmU3PXCKI5/kacETrvl4/vHPasNeBfTSlK/RL98HETdPGEC3PdJQAYK+jtRSY7DE+Pc3lfqnRLvBBXy2dkBPRyRS9Py/5bjnKHMbenZvrzTPmnuQl9rT1uHGi/dUGtXw25kjmJR8G3fjjiy8exkazWbfvM77Wmcbp/aaZeWWs/GFzofuVXSPrV/yiP3xNd2RMTh23zmabGouszx7uVg3qp6cJCqFJy1/rHXjQZ1lPwSa82n2kvdAqz2Q8Ao/4fWzl+JU5NafUJz5d9N72H83RNm3G9kpAa12gn7yrvnfmRBd3wp4M3MxN7erZ0JukD3EC8yLf1lSCkM+PzP6c6I8Ps2uh44VDX99P4uObnQFt7fFi/Gdzh6cSYE2d8nyeuS98nS2enVwAk8Bw+ZxN4Yex2dYtYxBDsb6ZmySCT1++vEqwbD1PLvqOBHytjYz1GhSFRZecvUwg/tu3ORmRNcoGTN7L2JUISeDSegg0r9I/z7NO7lGCW9ntjDFtwVAty2scOzaD/ul/6cXnM+DdeLNlLu9IILJu7ko5eHDX+ob56O4EfvNOknb9axvDPl/xx/Vvfpd1Cc1smKR9GeQSNtNH6IanwudLH99mnaw7GTw2tHalg5T8TF+Z95ywGP3txHV0CUycd//85z8eweq1zt8nqzsnR/L9py+fj9gNPYHv29bj6TXWvWarBMd/++/9Gy9LgT5P/eY3KYnw7uOqBb0CzuviwVxEmNIcb1egOWU33qbu09uHHYD+adXCXUpw33obwV1GMUWK6l8XzV9G4DZH8AAFC0fQKB1K9QqWfxSAvhp7bY+gTMkEjOAI/tWA66fBiWkcxmsT8zS2Q9zeiWkQSHm1E9VjYrhCDwaFEWsBpNgJ5mKgVcd7bgPN2CmJLsGxnDUlH3bgPhlgaN7Cj2EogANwP07GzWLC1FDb7WG6fE45cuYEttOmORIWARLKFy3zE0jEsGnP99r2t/G0oct3jtIz+ngDfTiQAlRXI+49ysXa4amvO8McTXptFs8+D89FPloRUngJvtrRGqAxAcWWidcG/Qw4zq1C8PIAACAASURBVBql7s/wtDEALPoA3rRDWSd4c/cy638qcEeQ5qiJ78hjTqyh0VqXb6OIfXaVX/TOT33YJEgAOrwRGtjF5kRSVG2cezzoD6A22E8bzXPWuseCJq2bohDTrmzYpSOezhIrVx2UZwWAyc7Bx3eTWZIaecDLMgZvXl+W+bZqquK19XMHcJtn0Ib+WXTft9/2u2jG2OKH/N1Osu/97HXFO5Ez/aJ5A6Tuq3Vot/2j580BoKAnX+m0ctLxWOtystZr+SO9TXbbeTW+vGv3PbRxoWLGBfThxTyLLhmnYGMDD/PCK3iunatev5wgaFCIHwEeTmbbjubZBoxtG8kh/dbfpU0Zr+YGPLT8yY5Hq+YdYzY+c+p+Rm/PUXXzudLyyj/W0nzpH7vrV/1s/4bc5b08y25Zh5aFtgW5hAMftR5MPwB1y711J0v5LoDbuwCluofaaRBPTvCT8aBh61yyo9/8zWFdNrmOA+LNplECMdPeZHbkH5Bu3h0gvjq+9Ct+Iq/WLQmSV71Klq0Bfu15H07FPn7aAeiWHb8LunDQ2aPmn5YxfEk2zRWOMqZkYbXz3fxnXfpn2mOve36hoSBPt5dnYJ38NG8B6Iy/Ayawm6BM7CvaWz/t52fwRztHrcPZ+w5Ing7Uedlb6xNrSV5aXltP4UG2xRjG+Z+g7hWzZmzkAI/Hh7g6bq/kc5eAsN70QjulbEPLkTGgP/4xziOIlxOcdTN9y1764qCiUduXccTO4OGBkTZuSh/owZZYi7Qn8IfWZLzlB2byTGMZuuVKa++0LfpbNvsqR1eM8/g4NSivstXY0tgaH/RaW7PWE9aq+VHfrceMOyd0G4fQJUmeatvoRFnrBXy4ZOuScUsfWvcTG78ugZY+fJf2ZDgmQI8X6bC0JWDHT0EjvI5ne11a1qxdBxT4Q3io26a30j7ezpjzvmBDb641/WUZhkczrqHz+ARvH98dPhcbvMb8MqUXE4A2J1hKP0ODadOa8musz8u3CTDBCM1Daa/rBxsfX23eOS/xzpzyTJeKTK3Z9qVsXOkzCQB0ZttFOp4+pkvhrcP/fB68Ydy9hvls+dz79GPL0BXzGQM9Yd1bfxjDId+pQ3xL/xOATpsdzM9zMoyNm/200dz+U8+RTkn/8YvyfNoWrMSf799/XPRNoNha4XX0bJuaZyWMWS+yTMfCcgLboQ19bvMQr/3xp6l7LKDNnsan1G/L3rnWE9R83tj0wDNP01You/htXzLKh9Nm/OClE55G/+T7kY8J1JNrJUTyWYLPScjI/I9geWXXth1uzIFOzfd4LuPuADR+E/h1CSH6WRM4Jj/FZFrvtn6nd+EbtFq0WCVGBkukLYHbjFX2c96Pr5/PMtZsOuSz0EDGeT5Le/g4NO3NETqcXObvFTvaa8/WKpnz/etk8vqbDTto/LwTMvaJdDrKpen0SC41RSvrS99nvDkBMD8n0VA7fopZwUlt4+gKvAWbOKXyI787n7VuOHTbto850T60mY1jOvNln5JIPDBB59A7/13jY992/elkeA/PTrmmzHGt+y4/nLjTWvPbqeMExvM8n8L4GgPg0bUB/9/+s3/zZSnD1NxKADolOBJcTubz/cMKRD8nEP3mcQWiU34jGc9LeGPMswP8+G7Vwl0G593j7IjshckAXwGEqjm8jH8C3VVjtoEe5U9BNTiyoF0Dup9rUETpABkYaMDP6wxE77WBZiyApW6bwWhwIhh1BckYzjwsThsH7TEQbZAxaNoBmqM8VmBg7yTH3QRQxhmeY1OA1k6kXRnQaSM1lCjPZvhWMoS/DQH6JwO6mcwYrXm+o4x7/oDSNcjTiqIBdNppJQSkN4BF7yuQ7XkBAQyYwv15BnAzhm7be91vBCkO4BW0t0FNjaO0m/I07TycxnbWy/w6AO0zwGB4YRTLrMUZXADg2tnE98bDSFi7BaKep1yIoI0Nmea7Xt8cPWpHKxtITdOWDetNljqIsHjzeXZIY5QpOfyD9uhNBhct9258jEuUmHVvxw1N8R/AiRYN8P1OTsITR39fvv5ViZ7WVy4BxD/4KnK2xnAbpzvtrUsI3swlAz6T6YwfDt7ZoPXQc1UD0ngXjXZNavLWBhC/NXi66sKMBbBAe7IP0Lb8XNe0aXE1rle9fRjLCpppG6A35nbU8VfzlvnShe3EXMHAVX8DYxwEcmZ8aRMQyjN0e/Monm7Q0Ua2AUjblKt9ywaC8ZE5stw6D92N3Tv4P98DqPRt2pPtYg7oBeQ4UusiF3NM+8qQ6JssCcq0jjd263DOc0oEtX71DL5s+gJs6DfO/msb0/TKEXFOAeAvmJ65cLCuzsjB4/sSXQCLjqITBQd7PW2W4VE2JDyjHQ4CXkI7a4N2B7DbBDMuPG8DgVOW99By2anKAKQb6YzFK9tWBFj3+tkEnA3AqeHX/MNWWEdycMVAarB6Di7J89qjc/CutcjfAbz4w7g7oAGsoq3gAp7xs3GHfppvYZe23+bU+rT5mN1t3HKlA4yaZ8IHOVHg4ph8FrnKf3G2mges1RU/0ploEPva+gN98VEuO77qZ+M1/jNbZmy9OTbdyRS9tniral9mHXotOgsNTekW+ssY4QVtondo0AFofRvj6j/3XO8ye1fd1/am7Xrb+uiCDia17ljt74QZeg+ttZc5Wzeyh9cXDtkObGMgzlfPux0ya9v6Au9fA0jLz9qbNPwEz9BRxkpm0YtuIW/X78l88zn9S67c5WPO6OenNcaDsFiPzbq2zjNmwU9/N683VhGAbiyad572/Qz0Y44Soy8+EsRbfew7T3yXn9b+VYB1X0YVfWP99T1rMo7+SuLYWextO+CqLtHVcnqdL70qgNP2SPtog6/Sv01hdP+Rj9j0JzNoxD7l/dZF8TPWGt+fpwlfyfH3nbSyL1G3VvQEWX/37kxYanxp/gkUtY0xVrKuxI+gRr5H59Ao/m3zpAAz3eaUZZ65Bp/zWUqgtez+CEfCpGhm8z7r+fnT16NMQNq/6g/reOjzyszPZy3L9HY+b/y7Sh3UhdyHfOdCtFVC5rxgGC34P9kcb35hl2EvuhrusBbkCb3bh7A2+ZkANPvWthC9W6fjiaxp2oNNm2aN09CD/OXvLg8w+GY2hMku+VHW0fPXPtQG/7ZxSsabd789TYZpThwvnHc/JQIbRy4a3U3cKAFoOno2oCbo7zO6RZD3y5dPK1gfWk0JizNQ3pgLHdB0xRp2TWGYmD1if9l1/LPWemfqt330Ht0huzZ9Zp5iAdpjJ5zksdGWIPzb+5xwe305dfqX4Z3Tlau/58mQzj82Zun+21xIKRGxfZ6jn9rMxtdpY12SuLPztcuWRa9kHEpsoC09m42bpT/W/XWzmTDPjL9y6IqH+Tw0sb6to798mY0Z8p21aB3V2Ige19ePMHW+44/ze8hBr08+63WPXZu1m8BxSh/qb9m659Qpn3hn2qHD8o721zodF0lOKZ2ffppLC/GzAHTotPDPuwlOZ6zBuAdf781Mm+zsU+vSld393/y7/+bLUoKrZnMynt/dHh4/rlrQLwlQ5YjSm3yfC+wej+znGKjvdy+3+9SNfjeOXjpPgDoTTvH25QDuwBuBmkNT57/jKM/eQQkRrouIQShLxF+MvEFyP0PZUKrdJqVPiBXxblCuLQtMqTNU2s/fE+TdF7JtJebvjI9BA3jMPM+EqSlzC2PuJ8OfFx7m3TaWeYeDmlpaq68y0GMEzmL/S2G+7IuB3s3RgWRAA+gEgrFpZ+cQ7B0IZmzv9sYDUIB2aESY0buNVPpxyR3F0OvYwIIRAmIcW43AcWgI9rUNSqvBF57I5gmj3HPQD8XdRtwaCJo1P/Q81lzvdgZp9lL3xZU9rxgsYH++nyzv6zqff78OQM84z8BHt9W0NkbzPkD5yyjPs4zJWUONYkWXxV+7ltMBgu7OW8bNq+WOg8LoLadzZxzlApHnBNX3jcJkw1zTjjFYBwYyn8fRD4AkO1ewZ129e/2Z/r48fZ3x3M+xqPxzRGitw85Q9e5Vz7hFO2Pm6K8sgw3cE4C2JssJ3TUv8cnLLn1CP5iLDOil5PNeZeC005cjpMbUMnrVYfQQJyrf09nAfQMX718Dgleg2jr5Kl8NJq860loBOwwc/gREBAAynnbK8jfeoEPpx3b08BD65Wc7+b1u2sz3wBndweaY77F+Ozjyt/SWebVMLD3sYtt9JQJ5Mhe82/IDUJCTPMNBo7vRz3ztgDePoGX6GrA9AEsJKDyCn9vOAX5XXdn0Mb4Z+9h7cus5fVrTjOUaCG3dS//S9dY6AWg2E+3osgBU+gb/A4rWIweArCX+1y+b0/IHvLFn1g39W3e3zW/5Nod8BngbF91nDOQP32benK1F2FcXDp8nyQ66HidjBpBn3MBn2sY/Lbs9FjbOvPDRgRVeztIn7I31gHHa7tFvhwxse4C38W3aSt9xIBoL4RF9kV9Amg3SJyfXehu3NScf7D3ZIHf4zvjQwd/5PmsoW/4f/+N/vOirvELkS83Q5isy1hlq9BKHd9HgzXnEEw9Yk9VGHYG3hq1LyJ13mw/zmSCod1uOe83Z7BV0+fz5OGXHwUZf+o7+piesS+vYNf5dQuSqH/X97WlqABs/3mo71O/qBw9zgKx382LeS43hK05vXjSODlIay5rj3egP65n2O5idzxvz+JuOxBOt21uXtP21NvyStl1NXzycn833/Xf337qsTwROmxPQ7fH521rQxWSSTOEt/Zprr8HXL58mgLgDuebR67vav52naHq9E4DG7ytosO9fsR7s4bF5/O3czKQjrzZlaDMZXgJ/TaPBWYPLcgQbvuufMo/RAv4x9qvPQi7bDvY8fW+uaBrs33zRNizjS2kx9ldAB43Hz5sNDuMR+JQIE/lsn2LJTAJh++Rj7rwxNnLBNxz7OZteP7Jvi45P52WPeJK8pz1yS/+YCz2SDGj/2g/Ak1+fpsRZ3hdIab12Xt511lBGW7Rmi9I+PB7aLt36dRJyjK/XDF3zWQfNG78bW/NF25iMRRanEih5f83l4W75LS5Og+fRLG3HfrZt77X0uffIZ9Nf4NVaZGzkd3hm/CZ8Yx4jG+Or5jkxhvwO+8I+V50MA6Ut+L+xf2eIfv7919VHnp01nkvxRkbnHgbzmfEOt+DZp627M7/Fty8z1gSgV5+3c7yvsPl3l79NABm/RW/Ai+mjL/gOjT59+u2I+6wAd9GzeYdNyvjTb/5DZzYhn/GfWj+jedpLBnTjCrzBxuQ9eBCfarP5uvWZZJWHt/e3x4fQemiFR/hMef/tu/N+J4kh1nut2f1cjNey3nrgpOvp/7Wd+V4BVPqkA91pG7/NIo0/nmeX/7hP8JMFtZ3xr1rf6OW0+Wmnxp9kb/r0RY+9dZTP2QSYKZ93Njr8nPbxNDxHZiXwqnwAa5ybYTthcGeqJ2lx0X/HXB7ffTjsZ+YIa6e0Clu07OrDeTJ+5HNfIvl2sv3znoQlZW8ax9KP1j5tLIz8X//Tf+slgeU3qWWSG2PfvLs9vP+wAtC3FTB5uwLPb959uKV+7S1HjtZFa3OcPIeaVgD6aY7CLIfhOcHV77d3e/c4wZgDaF0yoGM/Wrnkd4vYGQIWkHI6djrrVk+KphUMYeS4jNEdLTTtn8GAZnxCj1m1qY82EhgJU/ub4DfA0YfFoWiuYChju9Ze8gwapC3vv3tz3oaeXQrtf/jw/gAAK/PyeXYeOWZjGKKkE/w8a62l3TyDVjF0yXLPkaXwQWpPLUVwG/BNyIEAQJsgpx1OYjuoEYgGV95Hb8qmDVw+C59lTTMnhrBBHmMBpDNQHRBa7z3sCwOfnld9m5TMiHCGL7NrtzZIEnT9PjegRmEmcJrnolwFqgAs/HEotOc9vyQTXEpajIE9a9DN+g7oAn5aYMf4nwFf9XtcGMi44/k2NsZlPSYgk4kOOPz0KZlCk02sTwGKMcgDxmN0GsAdivUum1XPi06hT+gWgLQuUbp/GUf67nn9nZ/5Psr9ft+uyvi2DAI71o6iFzRZNVa//fUGxJUf8VI7e/rhKKfttSP3/HLLxRQ5GsixvL7XgCk1sDmEvaMc3bhkYjvY+COfu/k337uFvftaF6ls0J4228m3c5vxM/QLfKx6/fcrY+x7dnEDoHYdNLIcOjpOhxdl6135l5G8zr3B4eKp7aDi1yXLW8c3YNN+xtmOgAzc9MOIN8DK7x3YT/scKccJJ63p7vaczZxvuRn9+/rb5w85jnf35qBL/l7jfplNQDyA3zgX5MncMl+ggO5deil28+X+9pK6cM932bO9vYmdfEiJmhlPLufNemQc+T7rlM/vXqIfIu/rzt7b23UkPDKW9Y19yo56otSxoUPxOF3fliN9Zv9YF44W/rg6cO2MjFyMzsdno6fDcwGFp21cm8k7WCjAlrbHgZrSQamLloBw9Ej0VLJQVn+37yuzJPo1AD96IXqC7k7byaRJOxkHgAs8si2cNXZwQOE4RO0YBeRnHB8+xH5Fn0X3jt6kG+jD3IGgffJER+JZgXn26+rI4k/84jkyxCGJnc045njcOLOdIcdm098tP2lbMKNPUGRyGSdACuj5LBmBs84TqMEfDWjxN9sowO3vpjd9wL4vPLizPshvO2T5LHMUwDGPfL42/CoLDE7iJIfOyeDKfK96i8NIp2X+NtJgNo4NXX9d/8YCeBnYJz+wCRx06LGdlZPPM8aU8sg4//znPy86J8vJXNt+5nmZTPiZ/uGQyxBbWGjfEm+N4D0ymw10dD+dqH0xzQ6YyDLFP2TFWNC9+7CG6ND6TnCdc42ujTvghd4saezeAb1S1a8CnWkjNaCNFyZvjNC/9xrR6+Eb84MtB/tsH+D7BI/YcPryirvMdbDHbV0+5aIrukT71oFeaT1Hxjl3AgzGCAegpQAQuRbUyeeOzxqrNq7Y+Ue23TPGLEAmAG1cHaBcDvvlwlhz1wf5wZ8tY9aKDln2dN/BIwD9t9ZWALp9H5ghWX7RcuQfP+ZZfh8apeQVmgout+x7ty/hzmcwAX/EEeXUgHYawHfWMNiKLkNvOBcNGlt4v30X/Ii++AB9HbU2PwGKtJ8xu6w9/dsIy7Ns0ufPcwdSPmNDxreezO/4i2Q/n0eufvt1apCyJUmyMHZrcMVKz8vPCKaOborNHhnM3SpNk+ZdMsBuNe/7LG21zJJrbbpzKuNiD9iuvJcSet6B7VqfwjriDR3wy3Pxa+j5lqn8Hr7Ie3mus1evAdLgoeCideFZ9P3d8wrw52f8zA8fH9f3v/728+3L56dbygJ8/PCH5YslRApn0C2ZT/v4+f4ILO2TmOQS1sI/J//PyXUbq42x6M/BUoMd6R6/ozU9F95ToiM4EW5LH+FROEiQPWPWD3k1T8lnv//+6y0JPJPtnEDoxEPIapc4ouMHW5848OvewNJf1jNjUoImJ/nxUtaN3QqWzbjCPyPDGcMOWu+azjBK3smz4+uM3LA32TDDf1edbI08n7Wil8lk/nYKEq+ZS/j7t9Rx3/ir+QNmy7qxbb3RT4fl+9A7fcC9samhcfjw7cbeaNQ2ftmSl8mwpZfyvTVaOudp/m78yhbhCRji0OF96mVjz8NeP00Gd+an/MkrXPp8nkhe41OSdhueBJjhjaVv9iWE+D/f0x/5+e5d6ii/OS6zPkqA7CA329I2L59ljMZp/uk3NiPtwfh4Di/AFH4uvbHvwiMfZG5sxow3ib9JRp01PO9VEAe03nygXC5J36e9x72xY+yRtWVb4/tWABrPZywLJ+aE/Mu39TN6LnEfMaTlN/1X//T/+ZIA8pt10eCb293D+5Xl/ObtlN7IEbX7d4+3x/cfbu/iJKZm2yqrEaf+IVpiEWDdiiuYtwtdE9ZkOTJyh/BF537fO6/bsccoDDCmpoiuhmacg3MHXMA3n3tWGwwuQNDGzGJiYiAofxsToNVOEmHSH8bFrBSnubeS7+BRB5hmTiMkjF0DCcJ5OhuvgUac3M+/Tc0mIMQ48/fTPoq7gOKbEfwBHwlqnMrxBOsTEE2m2ArW5rlcZLgvPQQEGiBxXkaRv75Fm/ACXgzVlYbtTBE+cxIQsAuTwE4CTodQFoptcJE+ojBkHa06TBneqmGUwEvA2BiSCRDM3zFwMZhz7G5uHU6AI58DgkCqtccL+SlgZleqHUyAPeOkhCkryqsNfis0AA29O1DT817P7SMnlD/wnkDnHOEKkPnrC/Fmg2ICXQxQy9AY82RhZIcsNJqkvNAtn3/6mmDWAISR1QTSRn/kp7E3KEhfJ2AY440m+j50wjYg+OlqzFunMIQM9NI/LwN0KO/QKUo1Mc0FMHfdcXrkALabxx7uNwDZtZ2/fv08R4o+zO3OIcbwyDg+62LXFaybjYmhW3h33767LjeYzKpl+D9NXeoYphUE3JdaHkb92xz5isMQvsyRoPBt+sgxHPRlYPAMOiVI2qBdNkU7JT3nltOs5duH90cAV7BYRn4HkjnMGZeLRwLIQm+6wxq2rs3z7TDmGcfqlhx/z1xHXpsP5xbryWQInyVgYIMphtBG07cNZhI0x1ttByK7nPKRvTNguZzPZPBkwyCXadw93x5iYB/mJEPkKRux69jTbQKhPc78/fztZW3Q2LBZNjUX9eb5FXu+XxthGW+eWzXlcxFEMpDWTdyv+ddmQ3hP8KUzmwVHx84knH1eisq2pF+OUNvg0GeCxXPz99evqZX3vIAFoLE2lLNPbeNul7kaRyUbXHFuR5+uGm2PcyN4akXGQQ3IFpAb/HBecvoKB9jEWno7+mGCBMvZyoUn3+fCofePHxe91t8VKE3/S6fsjIirnmsscdrCU08sns1G27KdOxtmn3BpfsbLY+PjCA4/0AHhodZ9bS9hjZ43HX/Y2zqB1bLNzsIWV3C6HKDbrCe9zHnQ9tIZ3876iz0vvyfA3frTfNl+OoDDxAZydrzb+n3s9LspWbSzdGGhcXonO+NY71V78Qwktv4IDfMdkNylZtIOew20+1sbbDLatmMmqEEncvCaTrLw2c/GA0uv7Fvg8w4sJLBI5+NNc0bbtV67BIT1tYbGDwrBlf5ujCH4NA7VHPdmf20IkYFl06q2YAcmTictjs/rk476he3zPV20vvv+vDZr4ZN8DzeNvZ6NjoVSdtsjF2eJEnKUdvPuclz3ybN2eptWsMaJDcYhdjkdnUcGF12zoZXQz8I7ry/hbLqO4zeBPTi56cXxxIfpA5+3D3T1a6yltW4MBXdmnHT3iTX++jJk69L80lgnfQtCse9kGT5qnqOzTj6bOcHH9IH1wct5rwNzs+aTnXvl4cYga56xgfFT64Rh83tjw8ZDdAZ+iLzxMQQHMibBgMYF5CHjlyjUvM33on/QiFyd+vg8PTyY68zO7HnDYy4dZ+cdiaZXyJSxxParEZtNsswLnbN+Txtbn7zyOqMzGd5Lrr5NoHF4edbm/mF0f+wgnJSM67S7kjkq6UiAtRNUlv4u7N3YfqmEbF7uADE6woIHb5QuGDUygR1ykLnPpWh3x+VdeCDPCXKRl/ZP8aAgDbtzBhO/3/7853+06Jv1TXviDPy0jAP2ze/BvuGzfLaOrK9El+CIwY38y+CEYJ/gg2wyRM+lfENqvIZHsmEfHOVf2kvfdEnqDfOb+gTOKz22y6y58wYP4X22Tomx5t38Hn6yQUUn2JRj796nTu/2gdWIzTw/fPjpuHBRwmHaSMauICv5FLyfmMX4g0orvX8fexX63N8+fpx69enniBk8f9++0/hjbMrVZ5bRv3T/DgqPbA+2IG/wik3x+IqZT/xA5Q2WDqz7DvL3sgXbh170kMyxEzvwbMaf59krejknPWARa7w2R75+WusAL7WtEYC3Cde2hY2PPPIP8r3Tg8Zx+NO75Ah7edqk4fvQxYZLnvnjxyn9Qg93bGO9e9TePkur2sijuzIGp63oMGuTPj9+/MNOFDtPGbM/rW/bhsCPGWP4ZuR9NrnTdugIV+a9JBna8Ag9YTPzSiJmfjdOvAxLwQfsPvze9gmN6Yyev+dO/T/0ppvYYPpy5pX4grv1Bi/PxuDwYRKwVvLW3lx0S9/I+/A7+j28OTPkB5PNKXE8JQks8bBrnGutedydnZiYn8m4fnwfX29nQP///1//9kuO0aSW8y0g7+Hd1IDeAej1eXaV3r1fFxK4VHBdvnD/9naXXfEknO1dnyOlfd9Ge4CFDSgOZ2UdbphL8wCkDgD4DMP1gjXQddspwehgSghFCSNYG2jK+0dADsBwLB+wvIIhz2EAigYT5T1MfxVqc2K0MCdw4r300UGEBrkc2DOQuev57ho4TYOMKdmRCwzuHeivX8doWqc+TrGcsjeTvR46cwYJNLpxKgkxWpgfwwVsdnDdEbEFcuo4HSHgHOV7u9CEccDx5+UQoNlCo3XEhgLAn7NTOk7B56evt69fnmfjZStEbQMinD5jWzSsY5UCUgCPvr1H6VMMy8juukVAKh5vpYmGFI35AdP4kLJsRQX0AERjuOeoBPnAW09fPh0GL+PAB00HtGO0zXHGNKV3yEHTYa3z8xiYfpeBbYB66Im9WQUILCeyggtHkGxn9rmF9ZrdgD70iLm3jkkAOhsqaIO27aSY+6HfLhsqCWwGLD7v2tihx9pxfrd3Rfd8oh7X+q6TBsqo7BtsFfhPoHIFOJ9udy+TvcNIzBgnGzibReuW37vb7et2KDqwExot2d21XSPz+PcAHjsAYM3xz9BgbzDeh1cDLmLUkk0a3ZJsjhihAUlvH97tTYcRwgQZF1/v7NdDt38bMIIXJlN2HBr8uUR3Xw5x6rihW54BQhxFW7K4goCz2tZIny0rb/cuuzEcjmaVAJAxnQ2ttklolD5GT4SeE8B8SibyDnL0RuLKsa7LqGy2tlwvp2oDU/xuHuxZ68R2woCVBZLqGBRZoc/wu7Gj/8j/uSZHoLuOBM475/F3Dlhk7fPnLysAPiFVOAAAIABJREFUvexCdnGSAX4LEJgMZ4F086Hz83fbu8d3AapnFvPnzxOABnDVZEOPw6FPZsXa/T+zn52miRPK1tKbB4A7An7jRGedOFr0mPGxOY09zGfZpx2A7qyJ5r0ew/BCgm5Th80RZxtQ3qO3rBM+xTc9lqVrd1bilffZKNkv3k8/WT+biQnOz43ek+0EYB8O0Mt59K6dCLzt9mzjajvQ68juHHZ6T1SWBacKtmP3zKMder8LCMFN+m7sZb3yDEdWkDVjBua9a5z4jf1hm8kRGpqPcZJXz7WNa8eG7f/6ZfTfib/OGrbWynzpiObX2Fe0v47RHNq29risIUzTdpYd74tlwkv0CZ0IX9PX+LfHxOaQB7ppOd3fZvy+e/PurEcuc3tkdzBEklmMbXDTiVnYE9hmtbuPB8Og/I+2d3hu1npsp41RcmDtcnSleRl2RGP0zd+Lp+8mYJK/T6f9nINNC3jRuPBw832e5V8YA12FD9k8+gRW93zrj6vOsYb9k4wYn/XO3/jl2mbTOvruOu48T5c0Jm3+ILeZH1+geYvMN/ZsucdT3vlb/On7tNObRTBU6136pmWIfkD363zalpDPXosE4uiMGfO5efMjDNB4O22/27U2M14BgPX5DqTYxMt3keWMAVZeNnkHoNEhGLPxrxIsyVSccQ4eMM+7nLJ7Gb6MnMv6dkrCnBuLod86BbkuMTwzUrvtPPejAPRhy1di1L4M0UWHOZ26cWbG43KzSc44A0jmOxuwp/5p+9T6Ec9aO3KVIFjayN9O87El+TzBQbxqPNGj4ZulW79MQKd9otbvbNXCmjtr0rOwUH6yteYl+5P8tp5ueUpwPm1LitJ3ZEmwP2OA/fSZdybQO5uVJ09PoNV/SuLAFmoks3nxK/I7vfZ9Jw+mH7aZvl/2b29qzKbQ19v79/N+xh3e857x51T/6Py50yTvwRatT3IyN/3IYKWzgovyr2MPdP1qK8kj6zK+Xdpg+9hOsNIf6OdUudJBj/tUgfUhV4d87fhRAvNsiHEvut+/LB7L773moYdAPL/EnPDnGvfd0I4M5HfB8KyhgOoql1mbPfRa6j/neb4ZvsjJhvTXyTvNt7sSyhE/0Hbr0cxJspFxsFmhfXRn+kkMi50MbcT49NfzyzqcG1STnKTPtvUHDszp7Y3PbHrQX8tG7bvX4CK8vHTXlnPy0Ri0ccLV92P72FdzhmvYBfYInjLvwRmDKeOPdwzUfVtJPFvtbzxz6rVJlKOz3j/Opa4CzRLU8MtpS0b/pc2F91IpYCcRHL5C1eF3/9fd//Af/DsvyWpeR+Qfkgn97naXbJ1VkuPh9vb9h9tdwF8C09lp2qUecondBFL28ZFdZgPwilPeBjSebANRRiQ1nBvQvVrcDdoIPEWE4KN0h5ANCggoYxICIFTvjmqvFRHCAlEyZq4AjoJN34AlMJnvMPMVKGEaRgCNCE4Dzjbes4Nx1lTKe9P2BGjS7iiaHej6dtbOsxM2CmtmC2DH9o4CP2tZjfLbwaJj42D6U+cl/V8DXQ0M7GZR3B3oouTyTAxgOwN+pyg4qBlTDEwrojE2Xw7nDR1G6f913S2OBn4Kjz59jRN/ZgH2ulKg5kohMNLDh3PExD9gMuPOWNGrA4INvhl5Sgc/6KMBLdpQSC0PPsOnHOIELq0BeaDIllFMqu/+1+0aR9ODkjWmmevssDFqi7e2EV4KMdnE+7hrGzBK2WcNutIG+UMXjiO+otRC3wZp2ml9YHz0Bj5dNPry9fa4yh6MI2v8aNU8hW+0PXplskG9OwHRycZZ9NlF/5MWehrCfSw+Wa0bzC8jGGN3N/UF896S9+fRoxOYHdkGlhbIetk1rPfNy1cjNX2ObDPInMfZoEgW3ukArHkkAJ1DrclQz0mXN3e3hwDN1Iv/+u329enLSjt69zhG5pj70kdzFB4oP4DgbXRwxrCcpS9T+iK0e/zwfpX0SX36ZIQ0D6V9BpQR7E2JL3tHtt8BKEK3jMP6M9D5/Di+vEo0cLrWcYjDCQSKtQ18r7t/n2+3b9koSBWbvUECvBpf1i/yB9zj+QYEORLcwOy0CxNwIXMNENmI4bMzK7fn3TpKG4IIeDulP9YphJ1pnQCyfg59tDOkm475PSV7shEh03uA+gRWZYA7nUS/tD2jV+KAsMnp+8xQmbdaJoFeNBp9eAL/3ohoe02f5KeNj+CWgOcVAKt5dyAo/chWEkRiQ+jXBld+b11uzrNWY5fm5MfroKPgifmiD3uiv+bFtd47EESPojVdhSf9nXZjl2xOJVs8/8hi2+0Fpr+dmwMdgIZ53m3nEX3Mg/0WAOlx0XmetUnLbljfvEOWeg3RhM1pnc/OshfoyAGGBZuXrrqjnSAOa8tTaCeAb3ynwzo2pAOIMCCbyj7k56ffvxylVdKvcdM9p6M3mVkZx5HduzOg8cxVdtkp/HjlrV4H2AIPozHeQNf+PO/Ifmr8wWEzh/AbvZ934Nhlq76OHZD9zA6zYzkZsf5dMMSpMyd4kXE0XfDGKu9xOVHVvGiMLtWxBi6rg+Nj+9a/fekvmr57PxlQeJYc+ix2szEhG0IvsG+ZN/t2lRVr0Lix8ZM1a771WQfxmw+uvNA6C+3yU/YvPNa2xxzxc+tqvl4yNhsjmAs6LQy6A1hof2ZVzck3vEBO81x/hjfpj5YD8t809buxrGXdgdkel2CCdtkUvG5ebWvQwrp2cKGftz6xA00fAWayGVq03u0A9Qo67U0hvidaCDp5v7O0yefasNnY3RxcPnja2E3/XfN5FV2rRJbApYPXd9lGwXBzeG0D5dvNKiQAbex0UN4LDm66t85oGifzfY21AmT5HgZNgtMEnj8dp4obT159KbzQfNO4JWOk//NM8L+1lj2a79m9X3/99QiIy0YnVwsXPp0BUTxhvTOWQ//sxKeWcfSCsdkc88v39E3bCO+lfeUXYOP2HyQwkUE2H54c2/g6trLKE5W+TyA2/ZlTsrnDk/ks70uES3nPta67pnjGZhPj1PUBUPvkzE5aePwwWKb1Lhuzxrn9urTViSsHb218m7HkMyUJzzjH+IWNzxp35ATmovPCkw9rQ4QuXT+/T6ZnfJve+M94Q9+MHW3oWH4qui37VndvNbZJIE+gWRAYPybDHtZjf+nbA598H4zV2AP/LP/l3S5Rui9i9BydHQyd553WSi5KAuLGYG2WTO8NM3we+tAVed788W2exwPid3R21mv5ky/DJ+Qy/YipZO4uxoMByHd+jtycNcJhfzITWmX++F8Cg3GusTyddzR5n+7M33zPPBs6X0+/Z6wd22scQdbhPuvkeXqXPL+2/1OS9/Pn3w9+TDs5Fb3keJeLEYBmE2VAwywJQPMhZg3HJ4UrTlxwJlauz/bJ8DznGXKTdlKbf63t//j//qcvKa2QQEQuIkzwOUHolN1YFxMmCKLucz6fgorbOIQ5k2Qwl2u1AnU79xE539ljvciLGcoAXg08Zm+FyTBYKEeWGlQ0AAFaOgANRLXQ9SJ6h9B22343Vm01YzcQ6rE3sAOiGGnMpG8CjPkB1DaMwySzl3QywuxexICH0cLglOlyZo58+wFxj49zzDXlN9Z7+whK6LraPC7tmppWUXbmkbY9b1xo1oFCBomzlmco196B7rXlTDAm5keJ53MZK1cwOoplFPwJ9GYn1HuLaAkCbKBz5bFeT8ailQkeU0YCPzAmS9mmRMA+LkEBX/mkx6hN9KGUXxk0Jw124I9xpnjbeCygqczNzvBusJv+PjyOAQRA8LexWB9ONF5D16n7+joI3wY6ANOzQELzcMuRdWSA8DzFmu8FDgVQBD4yLrLU7QsMtJyRzwVQ9mWpeENf5LHbJLNkdN6ZUhrm8eVpLuQAglPndwGGHwQKGTqAI+3mVuEVAN7B09SYXmu7Hbko9oxbCZjnuyk/AJQz0NYPiEzdpb/6t7Ib30w94n3sptefU8bwtRNALpPpHHBvbbtmVsZJBmIjYsgmkDngM+/kEkjOEh4DjuLsZ15tePE53R0Dm3ZaDuhktibve896TrbKy+3d2w9HtkbbAAEJ+pdD3fKcckYx6Ml+5/jhEWNI5rUgVtrIvwZIATD4KX0dduDldMDyvCAdXht9mPbGQXxtA87scnJCT9NleX7dXv0wJV9aL9BR0+6MA5BcNbx2vfSR+9d81c4C/r7KPflmnxLInlIp51ymnM84G68ckLqId/Sio9fnZs71GDPZHJvj6H9O9exLkHYAmsyhGf27HPWdKdbOewd3APLGB2mvwf3SF7uUioxzfbQdRf/Wez0G8rLmvwE3HUwP0IGOGLc+p9MXL6cuf90iT1fj4wSg9dc6Qvs/7ePE3T99xjHp98j21d6yecZytZdokbaa3x0PZjvwKlmy9u08oIXs8CumAr7p0qs9tglOJsmOdttGkmcyAMccsp67JvbJrw5q5z1rx57SHZyYZfNyL8v+1/gJPeghNq/1Ox3ats/veT/tyWg0t7bR+BTvc27xV9ZfJma+6wzM8PuiSUpvxPZUKSH0GF4ZzPZ9J5mcuMtlybOhST6aN5as7rs3Gnu3nsW318zS6+W+cdgWD+4MUONIUk6v8WsbkpquZ9JI08k40ZBTSef52broupZktNc9v5Mx+qf5u8e38MY+JdXyiFfyng1BbZBDcsUHgA16fdJ+AtDsW+MuMoNn2GXy0TjmqnfQjN2/ylTL4ZXv9ds08xndjhZkwSYQfIJ/+EuNq5pO5Aut9NPrI8P4HPNs6NPj+kR3lyOi10OdWhybPvYZb6Qd8tQyMBjy25KrHg88yyeY0nlzB86Mse5zyqbQDkC3ztO2z676qXktcQLr22sVHDx+3PCP4Cc6mNeRP1MlAnqe0aHRO8GoaGxdYJrW9y0f1pKdx+PBsdGLY+dux/0EdDyca/MG/9Pv6U8w9N0uW2o9rRv9IJDeWAqd6AMbJWymtWsbSke1bODLI8u1Njdh1TyDPjCwv9NWaog3v015jaHNwj4u297+TALQ5rJsyb7kXQDanUx5f5Voe//+2IhYz3+dYGmShhY9307mb9oMvWFtMvv7Pm3c2avmsdYvVxLtOaYN/krGPqVJTv8DP6zA7M6c//RlSiQmkL4SofYmMTo/fZlTZUlyQ2frh7fxdPM4GieAuvhnx2Xw56FLd8mZvGvTA8ZPv3wg2CHvszVpIzXFF46oDd68L36xyv7tDQS2wDiHr2ed0WQSqCYhtPE72r3ZvgQdCu81dmgMS/b4AJmPzealn1fp2Dn1QL7YwMyTnLEVLQeD6wbnoNPy1Xf99tAv5SLYIuvF3qw1rhO7Wd8rNiTHcGtjGzxkLcm+9SBDMDm6on++xx/mgK5OVkbvKbEz6zpxsGyor3rT6/6hcwN9ylaeSYlv7m/rOXwX+c0cQhvjH11xblYvXkrpyO2XsklouzYdnuY0wt3//B/9+y93u45fAs8JOKce9Jt3j7e71GUM4Er2W7IEkwWdBdpZjQF3OYLNaLWhcTEBkB9DJxAgE26B3P0SpsufTYBusw29RcJAvmsDgrCckvzErGM8Jl3cwlMEhFEfDCQh8n23fx2beTCUDQLa2eTYthGm0H2XnwIcPbYGQAwYRs/O0Ongf12B5zONfgQn718zw8/dmMlMjwEZgDI7OHbtGG80aQcr7TIEoYNjJwyytaYMG1QQdgbDGqFZC/8y5E8TyGKMDyC/j1ozLsAQZZqfq4zMqh/1+iLEXl+Ku0GKtR2lNhm/nIseC8XRvNG8NmOYd0cZnsdBmteapyl2nwnuU5pkjNADaPgCGDLHXCKJz41hGfoq9E9mGHW0xhcdgM64zGf1ucsTWPNWtgxl8xBesM5AO9DCIAmK2P3sOZxKeHiWHFkPY1lG73mcsAZ4aJPv2xhejVfGmJ3t1j2Ucz4jI8s4rzpuw2dL7+1jasbWIGTNZctvLrHLdymFkZ/v383FNrNjf7s9PI4Rta7kB93yUxCgeceY12UgKwt4MtWbNhP8m7If6bsdsZGnu9v7D4+3X375y6LxouOb8+K69c6byXaIgcr3q5TQqqM+gcDfv/y+OLD1I51M9wAPS4+8zEYYnmynrp11spWiJ2gM5GQeC0zlAqr73EQ9Wef4usFY3lk66N3QiHwtW/KcDbj7dakCe6INtCZTAE76tOm0jvzuo60tU20D0b93zumaPPfly2RutHOANtYSmGzwNro3G5LJgprNR+uf7PfRAVObOp+f+n4cQ5uJqb131W/AkHHKvmpdN4D14fbbb7+sGs3rkooN/lofADqcP+thrLedwTLy/9pR7XWnl5Ud8Xzs5CohsjdxAWlylP6uDh1geA0uo8Ma/22ALPtzzimbS+ubdYmkMh4HgN+nnOhg417Bgq2PTht9u+UCLoFQPNZ2p52FniPdG9rb7M0YDxnfNT/11U4mmVs8tAMg5K1xXPrzHntFLqxj80TaxSt4ro9w0p0DpM9Lktk2esIc6FS6xtiUVfvTn/70KnMKzRt/tr2i0zOmPCugesUv3mdTXsvzWTN76cyHKWuR/zoImfk7wtl2x1zJmEtu/xZ9je2KXfGq+VnTXq98Jwje+KdtMp1KXuii9MsxXXZyB13gObhY/zCDYLL1j35Z9NlOLd5Ghy7xQN7YwrXe+3QbPEEfm0OfoBt+Pm+c196iXQXaWr6a7uw7mV0yse58mP/YiMzxqu/xLFlu+4F/2j7hCQ6vv8mAsVh3693jzWewuf6ahi2j1/earzpw0v2M7jxPSDV+RCN6HT/nffShr672hXyZW+sc64oHrjja9/15Y136Wt/sDH5u+uZ346XrGmMK4rUtad7UB93e+Mv4Tj9q+rIOh/3byQ/oBwcsJ39v8reOtc7GHrniK8x350XLg1PG/q8SWytQ8fo+p9RBv+o/NMav1qd51Fzivy1Zv5+a/lcc2thzBZy+n/7KsofJ1yjc2vw+9mLwP55iZ2ENOMa6tq4mQ7FJeU+2cPQ/vfjzz78eGZjGLr7RvknToDd8P74f/c9+6tNnOSFMRvgyeKh5zhrAafz0zGvRbetj2BAfZE7wMN2b75SzuGJeNg29EgAjj40zw0j4esYwlw1qL+8sW/M8PtaXOkW65OLd+AjGkY1KAebQKJn/aS/vORnNjpLh9P8Pv/xy2Fd9Wp+11s+n75/3lk/y+++LZi4UJkejx+d0Z/6Nrn5a+DGfrY2H+11yafOphCmZyF8r0S/9rXtwxN8ulzmnD1gllw3D3Vffh63kN522ceJGbA+eEktZPLAD8Pgjn/Wmx5Rom1gZPN3+8m37R82/bNLCcrvOetqgy/Dc8mM/JflkAqDmISbVcYV8L/mQbsPzLbPmi7/xRMtM69usX/jH5X/w/sFL2zegLw+9K065LzXMGq4NiM0b7Tfor3W/cdJDV73sexiz7ZHfs450TNupsa2jF5PhLas/Y+oA9OLXqPY6USQDejH4Iuz3VcZo2YDFG+P7ZU50YMaa/trerLuKKkEVz+SzFdvLPT1Z8//1P/kPgpJG8b95WGU47h/e3t6+e3+7z1GJBCfyWbKjkzEVICUAvS4cmx1+A6SEZUAfoHorwDxnpyKDyY5Ig5kfGQDt66MNnguvKG6Mop1WjkOo04C1cgaIrsaS8HmPMBOaLKoATz67Ov/ATQMjzKLtVuqEsIFy2mxgT1gxNCPagb8obAo332fHowPQCeT0nNGUclaY/cunT3uH6Nz5pggA1IyDskBjgZqeTxs4QC1ChDbm7Lm07zKFtNv1zCjKAJhea/yXzK0OQJjfuUYzn1zA6R3grn9yno52XVpWGdhXgNcAudcKHxtDC2jzdhska6RNfKctDqPn8ATeksnTSr7ne/dyZr3nmT6qZwdR4KM3EgAQJV+MuWV5gb6d2USu2hgChu1AtGzn8/QNXKdPfAVUKcHRRqsdPDzaCtpY19p8G4DGAFDu+cm5BmrRkLEdnTlj7MA/gGncaX+Cs5NNMNl4584zWRBAWv3so+9J4Trl5n7duowOKR3w4acEpF22d9YuJlMUvzVnVw5w+H2AIOfQXM0pDmTe5Ry0QQ+oTAb0zz//vMY09fZeO5AyZFPmYwHH9x8Pg5bs5wQg2YrMn/4BeN69Gf1gzaK32kk3n+P743KLCSqush4FwunR0Vf3t7t1uWjGnDWpIOzeLDj02sPskpPnka/cuBd7ti+/2/XKO1iK34/P9mWU+TzyJBscr12d+dQ3IydLX+1MCDxA9+FvOpQOs+7WmK0ZMBqU8nXdC5D1OWn45sh4cslX+IgtGyA8mUn0lnG0M5U+8W7Gy/kja+k/AaAEYX3nUkTjjKyYM54ko+dlnsMFycZoWWazvTdr15duPq8SROSueQiATN/kuXUr0Jaf7C4Msmiyb6dOm3k/Aedek7F7E9yOA2MM9Jo1J8fXd83zcwUZbPb32BpvtZ31/i+//uXAAb5fvLQ3Hmxw5jOybyyLvoWn8Do6tY0nOzaP8KvP2a+2Y2lHALptcj7PuAKs4yzS8b1+rbNhMhtUAgoJQOe4aNtj62ku5oCv04YxcYj7HbSnJ8h966nGqjZezFt2HZ6KfZsj5APYydxhz1YN1ckKb17RX+OK/qxtDltHrtAaj1gjdq9x49U2suX0U35eN3j11w4tbNq2cxzh2cB0WWyvR95PKSA6mp5o/CUA3Rit+dfpD7RNJlvrEOuQnU/t+r7p1him1yMZ0HmeXHPe0FLQgN5umrTvcXWkrQFM1tik18Tv1t4c/A030d/mccU0+jfO5m9rgob9d07WtgOuH8+iS2Mym62tV/Fxy4B+2LjGyOSjn9d306DxPf63QQz3kOm2bd0nx7sD7Ow7mWy95rnuz7pr97puNsh7DIuvduIAHmt8wIagI5lsnJOa6n8rAD3rti8K3wFoNaAPrLovZW6+sVaNF672A/8lQSVtJXD313M+9dqBHXYAfOnQ2/gu3rtioPSfDEBySheRmQ4+t99BP7SeSj+CVMaen7/8kov4ZoM+NDDn1vFo07YBD+bmDP4KfmtMJeidsbOdi167PziJXOpXgMgGfj7vADYdRf6VOsA/aT9tyAimi9Am3+UZWDzvCSwuvtu45JSvMyFHXytj9N0Ecz+tE4lnIs37nybohRa580Zfi957syIBaGtj/dNefJLY9i91Ojc0skGDTrkUjf0ITYInQueMLcF/+PV8t+6Q+vz7uu+ErK812ZfX2yhhr2Gzz19Tum5OfYa2c5HjWdbGungvP1f85t0833aenuyEBLi19TMs0/iPvbCxhAczzpStgXt//e3nI4CddxrDr3XemzOtv1dizbLNn1aCaccN0sZKQtpxn0+/Tv1q65HPGwuwtaGZuFPLbd7zfsse+zXYexIh2NrXcvDt9nd/93crzpR3fvnll8lY3z6vDPDWMS3bc4norntcJzbaBsrCNrfW8WyS9SZf+mv/6Ud0skHXOmvenZhG/Fo2dmg/fJRYRP69u1xizQ9mr5IBHb+eXy4RlW4wl9wN9aMa0HQfHBzarud2qdK7/+0//f+8HFmKuXF2BZrf3t4+5tLB97d3OYaQY3DJinLMfWds5r182ODucIxywdtWDoi5CHjJtHMbJoGxIK1MrsCmnTEEbgWJKBY1jGWMDM0sztQYo+TaCDVQ+uvFPS+6CwMIqOcd89CuYxANagmK5yknyodxZzR6/JypBhoNgDgLCUAvwXv75th5arApAJ0AgM/RnEO2aLBT8gmPfo2NMAI1DI6AXDsDFCAD/kqQqxZ4v/OP/tE/OnZ52ljmmbXbu4+IoyWgHIGgfBowWMsDAOwjrM0DV5AuOBQe0qb5K1XyIx7KZ9YLb1lba33tC88ClA1czVFbWQuAtGVkydk2hFfH6BjH3tFyuSRw1CUuQu8YkXxHfjInRnDGOruXxmv8x9x3bfh8bixkleFvgIZHWmd4F4BmdKy1HVsyfTVEea8dhnYsnr9MeQZ09l3aSjsdQLjqgTXXh7uVwZtAYb7/cNyKOxsjo7jPutgJ9tk5X/K5gXeCob3mdFPaZGQc5128tumOBwQQW/ddaU6nzVrvS5JyMuJxQNUBSvbc0+/nT3PUBh3wm7YSUFYnf4DGeSPx0HV0okv7Prz/aQeg729P359uv/3+y7r5Ov8WKNvHRw9dvC+J83faWrRZJ3OSljabAMZD1q+GHHjL96Hz4r2759v9Gt9kyLxyAu+Hr9teAP5kn+y243nV7fnOmiz+3YB4zXWDfHVQR8bmEi7zCW39jjeNf9nXxwR5J4M533NY8l0Mffpv3WOXno5Xp/nU/SMLq7RWOVQya+iCZG7LHF6B+LpMmLxlnL1Df2xGH0c9vywAnzG4jMa6sZepd443geTRoVMOzCWCdMKal7p8+4IiPLPk4W7WQ5upoWdcTffWLX6/6uoZ63nJ6nx/Xtq3dPI+ikafnboymxZTioYTQw/Rr7BE6y4yjc8jO/k+69rH/xrbcLoOm1eyHsDdYLkDYC33aIiXDjtaTmMD5B6nAAf9jT/oFCAbD1sbvMa20Y+hE52v7iY8AP/kb/zHfnNsOAzpX43ADrA1vfAExw6fGSPd3PzHQbIu6I4H/Mz3kSNjzrgivwH89EbaipNqnE3jxR/7CDf79aO+fqQb8U/rrrar+LT1JTqyEzPGya7rfmEJfMz5gx3I8fw9QQ40gAne5EL0yPnOKIKX6GT2q7NubDCwUUtudrIM/Xa1j9lp0yb+Mv6MJfiZfDS2ye/k84qPBFwXD+4ANF1q7tpiv60RGmcuPmuseOrp084a32Ezq0Zv65C2jb3+zR/wfcbJEReMymec2fzOHuEhc2v9+vg4J7bwQmPHxf+7Tfres+aJTo1dyGTL03VtzA8/dTvdVsa+1nmfPMlcl07eQRHfN6Zs+TUHPEQ28gzb+6P1ubZ/HScapuSGYApfAt3z83Hfq4Gv21bQCdasNz/Q4Dj9rNTGPk1Kvg48swPQ6Jiz5rqOAAAgAElEQVQ2lw68O0uK4fHBMZMpZ55X+4EmsX3ktvmncR4cTn+j/9L5606qSTZo3ex9/hpadIALPa1d045Oa7+WTLI5wxvPR0CNTtAuGrEn7Fxjyvjfra/In/Unv21/YufPRLHJdLcp2vN1gkbgrTN56eLUaLZuMAQ6kH8y2ieYM55Fj13z+MDGlcSUPlaJui7vt2vo07U5GRp6yPR9swOFGXvekzV7YICN3axvNlDyT5kBdvkf/uEv0+bW/3jy0P87QSD9pI+2TdloSHv5XIkDGKb5YsV+HiewmUSZtf51qW7+ziWDIydnibm0m43R2Hlrctq10x6R87Vh/jjZtcaa8QjIX5N2mv/aXvTnGdvSK5/H/4WpZJMH16avBPIbB6JD7LZT6vhx0XIHpPlTZEAffTl7aCnbvP2kxuHsQvwgfdvAaP+rsST7C8Owz6FnaOZi5dDgT3/6wwo+Z73DL8HD4parv7evE2QztgP77hIc8GTa5+/QFXleADqfSegwdvaQ7qJD8Dt74m96jn6gnzyX74eWyjCdJTXGJs2ptgSgQ4uPewNIv0lma38nNaDphbQbXzn0ga/Z/sTbusRaTvZljMbtdwkVObmy4nn/+3/x/00VkBUxX6U2Ht7dHnKD7vsPt7fJMvnpD7fn3JAeZq16TIDvw90IHoJiuG8vZ/1GoGplsFYQLwNIDSuGRxs/AnQ+wwDnAu0aqz8YA4eOcfeun3a6D2Nal5ARgnbkjA+4yTMNHCgMBr+Nhj5PgD1ZEXEuIgDqrPTiEhhgz9+ZuyMddh0asOX71OJZO3JvRgDWZxUMUYIjAMcO1VUJLqW9A0ppyw5w6BDa2V3FvObP0OZzAK0NeQO4BqeEKj85mKEROrYQei/lYtrB1XcEwu+MevPpsb51i3w7UniigVTeX8Zjj2/mtDMEtkI3T31yHhiaVkLAXYPypg2ewW/o3MIv0J/v2rFL5jMQDARSzEtJHUGY1zXY0AgvtDG4rmGemYu1zpIS1hyoWZtU+5/xAObWFa17ft4BKChYYFRA7OhnH2NrEJrfGYQGwvg0u9UAw8FPK7g1Ok1frwxOLUbA96rxvAKJ42Tl1u6Rj9eBqVnXocXSZckeDoD9+rQu9Gva4hmykzWOI2zO2TQAOFOD7dvTeYRPYA7QioFfenZvVpxZBNl1zo72/SoPQs6MwxhkLreMCxZkjn/4w59ebeQNjw2oGT6dTIqcSMh7Hz583CcZRq5/+e3n29fvTytzgDFjL1b2xReXtMSozo3pX758vj1/myNbOcGQIEM76Zwb65e/o+Oa/xeQWwGCrMdr0HfwSi62yQbrLiuS8bk1/Dh+vy+SbAf6VaYGAOrExG02zmQBfPrt91d18pIRSfbwYALlK9CeTNn72OipXZdjTN9v56WXbEB+ZgxsCXqkvdC0s2raBiZLN+9EZtIfkJv28FvGwu4Nj42c5F/LMT02NngyqeaSwjMbMO9NafRkEAxg6eDd6udpNgHI52kbHlefS4ZfcpJqyr9kjc07Y3b/QeOTZQeDW+7GuTcmstny3va9Pz9txczp1NXnZoi2cxzNM/mMA7qcqO+TDdM6Bz3pssYnnLnDEdqBVnUnM16biA3+rU9v4gZ7OAKKR4wt77bdbCfSs8seV2mEhTf+FSfamq8znszPupLNnrMx00k2T5q3pr7nXEID3Gf9yb4+0YdTwlloh33ZxX0ahOz1XDlVzet0IbuXfo8Nw83rvZ7GLhASOYZTDid+Z0TR27nIKmuVf+aon5wegZt+ZD/pBPagZakdJ5giY7AW5p7POJuCRXRCIDOe1kfjNZhTW9YmbWZ+OQUBL6PbYL8JSn/dGyxpM+9638bmaWeGX2FTa5QSa40lFqbd8rr0y9fhncYmoUvGwu6aF54dnTYna/SJb/ENmqTcVGOoxlV4wbPWRn98jwMz7KwsPEc39dr2GGGmxtVXLMNuwdZ00dp83sfD/1UB6LzPlrV9vepDNOtnYOt+35zNCeZp36vp6fO2fT/S060zyIn1S5/Di1NHtBOn8BNdrm/yjnfys/G3+dMn1gydmwfh//Y/6N5gPTaZH0gPLltYp9est5+t63p8MHPaS8BvaD244+TF4fF8t3h914BGxwNT3M/42Jq0ac75XCCxdecrf+yWe4iSuHBidTZqBfgeBj+SW3PDTw87wQW/9DjgMPOiE+iwA+NuG3bFAfQGXAqPJygXfTglJc5L9fBE+52ZG7wl+IJn5+fokeUTbJ+MHUi/8IvNg3yW9tAo+D42MLg0bfBP6WdjEnjL+rIr6TcJH3S+/unCxlKhWWdyrndXDeax+fgkmc980uGD876nxRv38QE+nJuuG3tn3CvG8PHjkd0dGvOb0ScbLsa7MoD32iWY27rl06fPYz/25YaNTde67rtDMg9BXfb/n/yTf7Jo/M//+T+/xfbCnKGL8Sz+v5vYyaLn3a6BG39uxz3WGmxf8uuOna0xJYB3d1trRgc2r7aNCE3y3dt92W0CpKFF5pt/aQsv0CPwRugvEGot8w6clt9/+/m3I4M86wLz5+SAMdHPjXu+fv1yJB6lf37Fb7/+eiR0kXM6XYkS7aa93uQ0VpgMBg0dw+d0jksXG0vBRWnPqTjv09HpDz7GT3//93930Cj8bcODXZQBfYCIyy+Js3SSqbEv337rLZnqArmnbZzGrjah9TBegiva7iz9XfEKeGDw1MQmxRxsQsU3X+v1OHz1h8slykpw0FF/+GnqueOZJPxaTzY3c40YZl3Y0pwsoC+RLHxJB6ak5aoV/7/8Z/9hNN/KKApYe0j957cJQj+ugPSHj39YDn4C0DnusGp5vn88FEh2NEJgDJAj9wBchITiXMctdhAAI2ewmRjBwVANKkzSAmAcfx+X5e06R90WZ+gKvtsRwigNwAE+YK6BHoahpNsgtkDkc4Ff7aVfQBWDL5C7jxG14vC9z5rv9UMBmXMbrhztIXjtEB3Bv6epKZmaLsCX+S4l+/JtMhV3rei0zXD0kVC0RWvCRYjaKTUXzwp+NL3XbuI2MmkrPBPGZiS8ewClbJzkIrUd4BHAaKYffjrr2zYtU8PsGhTI3+mHYkeXfN7HhyZoMGu6gglVpxNQBXKbf/NdO6oUeD5PGxkv4wHU4p0GWhzDPJ/LHABGDl3etTMcDXGVjZGtURx4h3I5FdYEl/7Wvw6qeqadhS/fhr9bFgHAdrzagaBkG2j4nlKnNwR8OYSeWzTZTqv+W9GjUQLQ+qE8sx7WB7BqeSVX2bhL8DY3FHvu+9fRaQmoAQcNojK3U5nvS9x2sC/tMsLJDN7maT+fQOjdCphnzT7+NMecPn/5fkud6AQoGPzMU+2033+fo23kKu8IZkS+U4MuQfRD5962w7GBHZnl8IcO5GJ4NfXYUnrj/pZsUo4rhy1jWg7K/ch1SiAMv8/4f/3151suIEmgOYCsdcM6GXKUTEhwMoB0AtzZ+MwmaN59++7dIlX6BLzJUnKJ0TVjobuGx3KHQS6yOLMAWketm9V3AJoOQEf6JgFjvLJ0+95RPgKpD+fGQQOEzC1r9PM//MsD5KqRBxTj9VzYkFraCbAKnH7+9HUyuNcRqvOY+wraPz2tnXwXtIWmnIIcrwN6Y8tHv4zz8+7tXEgr2ETnLF30bhzUp6fZgEsbmTd7cuqHs1YlG/nl66dFR8HW8N0hQ09TSyxt0U9pK3iE3NCl653bGRhdtmady5qaZ3RA29vW7ZyQSdqZQHHeCf/S36Ff5hcacCRbXjn1Sx/cRecne2aXe6lLG+GCwRfjZOIdesk4jcu6cxLpbg49J4L9X2B6B+jIPjm2RrKg2BRrH5AefILmNkU4WS1L7HHTEs9zYK1R63FzZsPwSOOvtJPv2R1zhSOu+CHjX3phl8PhbLAZbLF5mTenW7voRC7w33KCP3xYQ4Wb8EE+s1Z5P/9FZwHV7AuHNX3m3bSXtmT7GP+Sy6+z+UW/4MnGvemHbeoLnhIIscGL35oO+AvmpCOtbQf3PIN+HRTxe/MpO5aa6nQmnQvz+DvvHfZ2Y2A8nItQ5/0zqJtnk6jS44wMxW4JsKT0EbwVnuEkk2N4PhmSjRka12U9Ir/WtWtT5oJZDl7jbevu5MhRI/dyjwGcZgMXxpbphzb4m3NtHRtDwdLGecWWvT74u2UMdqHPrwE4vA4nsd3wJCzV7x8O+t5oZrdtfgmS0n1oODbkPBbdvN/94BnzoTs6SJbvyC3atPykjd5gW3xVF/1aS05804muy88OsLFb2qG3yMaxcVE1g8kUbK89/fubfI6NOTctEwTjYwtmHnr2svFLJshz+7fGLACUv1epzb1paINndOYkLYR+a253s7nTtj/PyxTN2NlO+h4mhj/YNZscy3/5luSob+tOol4b+hDfBAe2TU2b7StZO3zScsTGsAXtfwiesyd0GTvkc7qAHkd/MmOu7afRNXgmffG18p3f8SVsQZflvaw9fyRzo/9tuuJ78wi2il7L9ykxhabWNv2m/bS9/JPyzayhTQP4oG0zjJJ2BV/pdnZw8Nt5t9GiVV2WbTM4tP7y6feF65MJ0rwdXN/JQ1n/9MMvTVxiJUHehi9yAlW8hS5d6/4ygfJkZLYN6iAonsk4+d3oFpuTU9hpYwXg9+k6Ovmn9wnQjY+x+H77ICkpwwbQSeudXXIl/awSH99nEzPjSV8r2Fx3EuEz7/VaaP+0SWd9dro0NG3+bxle/tDvc1Fh9I2MbLwpPjN28UwUpafy/Ydd1zuftdwfWHufpKRjhjdmUxh/wcVHbGr7AsbKD2g/vmXL/OFq4+ZL59kOLKff0DXr+uH93ujeGyfGsDYJ1sb04Dx2Cqby2Yljzo2cfpatI6cZE9+p11J/vkMv/Jj3PUPXsAl5hh30uwS4lIdsnaQmfu60WFh334HGliq9S8/f7xKF4f/h+Qlgsw2wSBLN2JoVI7uNrF6x/zHOtyPvd//bf/kfJ4YwR0fvH1bg+f3HD7fHD3+8vXv/eHuK8xQBU8Nw10hrBmPsVmr78+ywIS6Qy4kB+BklSoGgteFAFAr8GsgaxX3e4MhoNZDJO4h0BXfGDWxcgYF+27G4AhxtYxiABcDMfBv4ECpzoXA8D3Trx7sYvecCpPrZQOZu1z7FkPoFhqZG0TgPmAtQX3S8n4yi97sGXwM8zmeeZ8yNocfHmDMIBIFRZ8zb2Pu930H/Q8lvZ34dm/j6+ojalQdOYH/uNC1u30eH7hLU2zv91hCw+REgbQA87UwmVzs+aKAfCrcBaK9vO2gNqBnBpmn6b0W8shVXqZTZRW/gzhGc7/et11VTmfzYwQM88L3xXmWyx0BBMwIU9AEEd4ZCOx6UMJ68OrjepXTzPVDGwUHzrh1HRhjIjL/Xuh2oAzB+m6AlHUBfGBvjbV69O5tn3n14twLQeCUB6FmDUb5pO0HTBW7eJAA7x51yxHgZ7SRA7wysjG8yQcc45+fatPueoN/dynz9/ddfbre7ZB7/YXZzv85FMfk9Y8eHATehs2Czfpu/8nwyTMaZPutHo8WAin0Z6XY+EqRMMDIZzTGIedbOuUCNiysinxlPxpDnZwf4/ZE5Mnw3G0OCC3le4DQbS3/4+NOiU2I0oX1nIITOAZiThR87kGBmLpRItnP6/WXV0s54Qvscl0sgNIHyN6vGbW6vPo9uph+BYzZk6HY+w3nyvXVKQD1z+fYydbcmppTLC3Pq52XdNp1A8sosfjvB3tyw/Pn331awOO11YG3ZkTeCYH99WW6+B1TnFEZ4IPXwksn1/fbbb9lUmprbAQ25xDJ0+tOf/m45B0qiTIbNBLYBNpknGZOM7wRbQ/tkn+PL4Y/XNSTXxXq7JE/AT3gCcM/nkykx+GDJ4/Os//B+Z9C+OQDXK5u3s4mB7/Bi5g2cBcccuv3ubjlw4RMBkdEbs/kans/GiHm3/eOwwSV0kmDFcsSe4pzPyYbT/v34yL7SKjbk2bQOwNBpbTc4nHShcjeZY+aQGtAcsw5mGScbQj9bjw7u5ztBPP3AMWwNndq6atn/7RQCznRHYx42mX290gCNZ+NuMkZDF3bhak/bYT/X/SxzZIza/ZF9MQbBNoDbZnDaSNucFfb6irUis3kOrmUH9O0nLETG6eHoReOFqeErWBA27Gy6zGltIuxLvOgjdosMwNe9bo3DDoe+ailmXQWyOHNsPuyWMU1ywGxitH2Bp+AGtG2eZCtsaCXjefTJttl7g+GkySR0oLPLZTlD5pmxtMOVwEWPHS9mbDO30/52ADYXs8JPV8w3azffx0bRRVeMvjDPxgM2bcMr5kju9HvFh2QQrzRfk+v2n1ou0IFDTX+RJWO2njLRYCGfe588tq7Js+yldukVuiiOcPtVcBSZtB4tq+03tO5vfEeftf7EK41FGwP2+/on/9cNKvO1BuQfb7VOwv+NvQUO4HPt0e2Nqa1bY2cnK6PvtU83kaflV+xEi8Oebjk2H3qusXzr45xuxktkfvjsvDRz0fVughz513TudcRjdCSa4VHy5P3gm4TkVhvfB2eyM9qlSx7fzsawv/Gln/psviDj1qVxQdoxn14bPGJ9yC0+YRMEX42JjOb99mHTTl9WCxtlnmyL5LzmA2sSHc8v63f9nvYja7C4ja58HuzQehxmlHG+5r+xWsbc+gPfKEFBX5BlONg6pR+yPzrivPxurevz2Dm0yXvRsV9+T4m551ViQmB8+VzP5706y/fbpQoPHghmXadbkviSy4vn5J4+YI3jBO4uIXPVAeS7sUnTKfQkl4t/7p6PrPSMK5fwtb562RtsyYjm/xjzamff2ZDfl/zuwHrowb6hda935oEn6RB8bXyw1xUv0Q0nRuWDvlklOMZ3vL/9/d///RHIxLPnZtGZmKT9jC8BaDYDD9JP+ZkEsd5wbPrD2z2PtfbbN7CWrXPJWWgnUYAswxQwkICoYGnG10HpVet6n0ROu4LU9MToorHz+PxHNp7spF9jONZX2eJ9SsDawlhpL/NP334XN0gb5LnHYP3bdvbajw5UV3wS8dDQad/cCbfW9jYyeero84Lk5WN8m1MskmHiO8G4kjFn3IPbzV8A+moLrG10/4q1/E//+X/4kgbjQMdZnrrPj7eHdx9XRvTXlDJYlxXtYxZ3r40AYmSw6sVmsDrmUHQQjhIDJpuQbZgttsVZEfN9DAIA5kw2CMh3S8HtoMzVOGm3Bb3HQKC9Z/EZhXwOiGFWDmHvtOQ5yqmVRyv7fM85bqDp+RY+422g0uB4xreFZTMdB+MEB5sZU0OVsXw7u8l95I5SULPnqvwIfQNE9KJwCS0aAdDAbfoMz1x3UhvshSYUGAe1HZpPX+Z7xscz1t+lGdbCGPDI/T4iRPgpEXRHc44u4015dgbwFZy2IsycCF/zTt5p4IbOlEb6JzsNRPPcMvg7gGod8rP5ZPL8JvgOjOQZYDZHbfJ5xrQM6n42z5PPHxk+ThMHrgHjKMDJCgywMHey0UGN9NuOF+VGodrA6ex7/LBAVk5qXC7UbLnuZxn0BpXG2uttTSj/lmHrjseVfzCnZE6tdV9Z+QOoE4C+v3u7Mi1nnaL8H1fw68vT1EfGn1MLd3ZsQ4tffvnLKrXw/l1qhqVO1e+355enCUB//7oCquQpY8pneTdrGVmQdZf2GwgY/+PDBIn7kjQ6ffTUlBRBHwHolEb4/OX3nWk7ZXBO/TXBxOyoOxKVEiVrx/XDhxXUlOFqxzUB0/RDjtNW6JXyRKM/hiYcuglmP94SiHi+e769fJsbz2PHEoD+/pQAza+3py/JEv993XadAPTK5MnlNTujhywYPxDdPEyOA6rJou/v7ucyv5QWefv24fbr759unz6nv2zaPgd3r82DbwvEZKMige/IY+RjSoB8+u3XI8MxmwynLZPd8fmQyxjurPdyiFZWuQym8Flua08QL5lLqS0YuZ4a0env/fvH2x//mKyYHH3L5oFAbBzOKdmjJIBblDuTZXhrMiZCi7VpcZt6Y3jw69edcf9uLo3NOH///bcBci9zIiNrJ0vn8WF0TuiZ9WRHOQRq5NJL9DcZf//hvJhlAcZvw+f4FRBcDvnbwS6tb+bSwz33/R3b1hkH9GoHi0KL9B8M0nbFs0se9yYtWiRrNePDR6Ed3YkObJEgBvkL77eNXrplb3J5Fh7IesAZ5gNky+4eOZ8NenZz9NXosHl/SumwR4exUkroBwEJ+sMawhl0joCtceVzGEhAgSNC96LJlQ/o41eObTkw7bwbB4dJHz4XtGGv+nsYhm1oRwQ/tVN+AO3NA3lf5ldjxfArXrVe6dcpBPgZlsU3nJYkh7D97WgYH13RPGYN0V3/AhCCCfACucTXcEH0ePQIu2K98R464kk/058NniOAtDOIzdO8V4AhzuG3OV0DV5AJWHDJ/i5vo/813tt56fkVZ818dvnAuzMDs3G4rM4j0SBavU6TzUbmeUG33/FO7ADexHcyv/J52oIpzU+f+ZstsMZ0xBU3wolkDC1kIeU966tNugyW7O+1w2FHu6vf49iteZMFOC4BaMHo5jM80LjV7+ZmbdsW9xq2Lsq7V2wP1+IZY2wdgt9eb1COD9X6qXEx26M94+Uzta24loDyLv7IOz6bcb6+FDt6gF5Zc9wnLvHUy/fXpT88a7yyQls30DOLfrv0hoAIrBO74N8KFLjELnc/1GbVnMIanMLu0pUnbjrL0HSQc9Z7suqsHVvzfevwudh6giXGkHFJaEP7vMefzM8cAZcN3DoCj+mHLm6eyzPWXmCmYwn5vbN4M2+yG1rhJXPNJjhebP5lj/NO2uN/pa0OKNMT/Be8bmx0PFzhJF3ah0HYUbyGv1MyI+1L8Mlz9FOeDU5r+TXWxvvsxcKkb2Zj8vDxnidWQuc8vh+8dpwO/z78Lonl09e5cLd9DncirDnsRKvFug9vbilxlIvG+QYzhrrU7t1g0OZNOi00CK2snXVPW2rUZi0FhsUpXgX796nn5dUlyPgy9oSezAmc5dc8TbIOeV/8/pCTPjNW9oucWp+DF5PrvZPmWt+QC/JnnfXT7dFLeHDJ8U4sTTvxKc0NBnzzZjLP2+60Hs0lqP4tftsZz3RGftrEWKdyb+em5aLB9mfwdOOUllU6B19kvFkPCWk2TOgc/Je1y3P5GVvlvbS3xljJiORYLCTPfPr026EL4FptoyeMCdfS+Zlvb5Bf7Q75zLqKc6TNDoTn/XMtzk1B2A1GYCPp0fjt09+ZTDDrNPGmBKCX3L+Zn9brWoLj29OX5a/TTZYbX+Ezp2nxT3zT5oHDfuwT/knKWrooAegEnj9+/MPt3YcEoR+ncPvt7e17MqviqOeY73bSkuHVTiDw0kaCAApAZNEpoXzXoLoN+1IqWxgxtd09RmcJ81ZQWZwQ7PqvQU0r/B43IWpw86P38hlASjjymQBeiMzZoOjSJ2CdnwKkGK6VRvqn2JpBCTxmxvyYvsE8us34J5iVjNf0dwWQ2QFZz+8AdBStOdp5sV4UKrq082V8xtXrCPAx8m0QrIH321GmXICh/Mw/Sib8dK2b9HIX43aW0QCuABLHy9MOI9iA6c3bOVp+BfQ9r6w1BZffgZOsG/BkDU6BPI/lUFgttBSTDFU0a74EOBrQ4We8pkRBP/OqrR0IZsg4AXbdV5bozgCnMNDDeuA1Y2vDIEDhHTJyjCFGtgDdUn4bdKNZB+bJDYDeSizPWwcG6cPK+Hy9y4ff8nzo2waUo9b84HfGy9iBLJ+bB3osed6XWHI+EoBeDvnegUxG7tPX6NEpy3F/l+Mr0YcBTjlC9mZlQc96flsGOv8EmhI0TMD0ewJ/D9ugfE9wOiB5ZBnoTUYtRT/r8P3288/JAB1AneBgvpeFlyBjrnGbZ8cZWFmhezNi8cgGcAyLo5lDs6fbP/zlX25Dc8ogHUNuGtxnrHPRxdSIwjeTDfJmZayurJ9vz7c//vlPtw+PH1edZ0Y6pScAxwUen0f/p54z+VrG+WEM4O+/ToZx1sSFIGi8ZOE+4Htq0tHz+JJMjd6YDO52WFYt5uenFeBmD37dt2inDVkcGT+eX/rjbtZ3XQAbQ7wv8hkecq/APtHwkJIYyVKeAPvi37fZmR4D/vDwuI470UkCiZwYuj3PRn/KLncRR4LyS3dPMsy2Zatg0TFmDlzkNPwtO2sFFx6ywdR1j8eZTI2xZDpnHAFx4eGA2blR+eG4pVwGbTYIVg3nbMg8Py0H0pqgXetpjhR9gZcSELMRDmySzWwUAGxZh9AimZfsTH52SYd2NGzkXm3gqkv+MgFofMN2pN/R4ZOJHvn7l//yL0vO0vfY5yk/IthHP9tgaQeig3bHRmjVYEYn+okTJKNd22zjzHuC7/jGdwC6AF3bdPZi9Vcblt4xb/YWZqE/6fv83ZisneMO4Bo3h1vAk17Hn23XOZVooe0eSz5Dd5iOnmmH3dz1A+vkmbaR9MOSk70JQi6tJ/sHN+ZkBAzadpUdhR0EfT2LH+PEmjdeaQyB5t674ozG5S1nHfyUha99zlI2B3P0Ga7NWNu+k9fTuZlAgHYylji9iz83vThW6BNstzZevn45cEr7CNazsWYHYIJzQytjQbc8n9/5D26Ft57oLwOO45YNT7Rccn77a+ec3Vh8u/Uo3JbPpvTHBLHITH42DqK38f4VA1pjPHiVsebZlh8yR0fBNnmGLs0a0aewQstP47kOVhkzHhhdMgFK/8gjPcOe/i39mTGRIbrCXLXZ2Na88o6gYdtz82+fjp0w58YB+R2ebN3fa5zf+XR0OXxKBxoD3v1rB36SREIq6yBo2XolWaPaXvR+Oi8Apu9hQHq/aT6Y4bzj5H4nGLTvOms9ZQ09T1emZJB1cB+EOTXOo5OM1fwb3w/ePMu/5RlynEzStBcdg3/zPT3YAVP8EfuIH3/6+Mfbn//85yNhwZitJR2NX5ovzJu90a6kjnzPxvFN8bwNAMznbFcAACAASURBVDRfOHAH0/3OtuRvwSu4OO/ZaF6B9F2e7MoL9JNxkIX0r8RZNrutCUxP3ozh+94MpxcF4axb3yHTc0y7oQv7ic+TmNDxjWRg8JnzfkoWZn4ulUsJCzo/dP3t85TbpG/yU6br+nxfKWT+uy7dmmcHIfHS44ef1hhhPPEBz3f85sSJLwuv0md0VZ6d5JmZQxIQcgJ38fTuP5cReiZ9JgC9MPDG8Hhq8d3bh9u74L/cwrZlLZ+TRTpi6ficgN1lZq+bHfRfB9k75tC4gFweMvz9eY03a5Txxl+Gc0Kj+J94THJO68Nv+4Q/2nXpEfSTTLXuOfuebPUpb7f03cPMq+1b2zIyz17DEp7Bf4K/7GljIjLkpDcdtPi5LsqjExp7x0eDHchE3m9Mk/ZtgORZMbuVYb2fbdvSWAwt2dz04eJ5MgBvw/wt03gFHqAn+BWSY8iLv91B9eefPr7aFFHj+bB1t+EPNFPTPd8b+3w3pRuPUwhvznun2K9eo/jOa8z/x3///1sZ0Cs48vbhdp8dm/u7FSh5vs8CvZ26lneTiZB/mHsZ+ZfzKMmqGbxvfYwSUh8PiKOk2ghdFWIbS8C2nRTg/wQVo3qvALsVcgP8BlJ5xm6DNhooWFRtdTsdgHYRjkU2h4yf8qUEr3NJH71rTVnoU8ZfC5ZxZd2iBLvfQ5h3lgYn7Qg87wxZQZhktbUD4X0KZV3yVFm6AFbPozcYKEG0Cn3ND1BgyBhFa9rOtn4a1ABO+ljA5/5hBQFdokFZcCRC/3Yq3Eqez9JOLndrh6iBO6VhE8R6MkgDHs7gg3UHyIAptDR/a57PE3Dr568KFABHM4b/cDz2juO5zpOhY32yEdEKnQxnTjZw0Afvo0HaBOK13yAx3/EtWv68v9Z14qmvnOyWQTSiV2yYWJMO/FhbCnkZge3gtJPDiHMk8GfL73VteveTftLfAgt7onkPiBm5kQE1GVTfXs6jaNmd/+mnP95ent/cXpIpdXu8vX1ICYo/3F6e72+//frl9jVK9iWZhvn+ze1D6pvez5G69PmHpfzvb//X//V/3n759efbh3dvb88vCcJ+O26yzU3TMXaOySSrfTm533NBYU6vuMhteJVTsYDLNzW+5/TEKsewMxLD39mYZOSy3hkj3ReeSH3fOBKnTM7leA3MrSlZXryXUh7Jankz2Y/RoTnOnWDx4pfnu9vjxw+392/frw3RVft4gXm1ghd3rSD8ymjetey+7Yy8j+8/LAckwPDXv8ylMQGDS0b3Juq6OCF1DB/HCJOxJQ8vU9KEDFj3GUPoGIf9/vbb559vnz7NMcmVLfE02aOpSw3kvt2nADIPO8lzecxvt/vnp9sf/zQ0jo5OcHe1f5sjYfksQc4EigOGBnxO+Yg1vru5AAIgaGAUIARYZq0BgZYjDkM2FhL0f3p6GZ5ZgckzsJzSIeQnYwHcQ7v1724cxgTL5zj3bY05vJjAawBPAs/h0/T5l7/85fbrbz+vOwY+fMiJqcwhgdjQII5ZPjuzrehieo0NzAYj2zr6dfSfmuPhscXv+zbrAdFzv0GcW5n4oX/oFQCOTwXa2C82ia4aR2Qy9+nOVaxsZ4gdQH1fkhi5+PWX31cJm7405+oMsxf5SYexOfTxAUa3bmU32n5n3jYiOA+tu8YJyAZ0ghKXyyF3oAK9E0Rvvaq/XGbbAeUObmTsZL9tHB3EobrajsYBnAc6mEzh594chpn8zDP0aDs51sqYll7b8uEd8tT4g2OGDmP/Ri7SfuMTdtbc8GH+FjxZWc5fJ0vN+gquc1zQqtvLmGQlp+RdxsyG40X9Xm1X82o7LWwq2+w5QZA828Hj9J8ao7/99vsid9ahbXXeizzht7yPl09ZSULbWTqMDs8YvC8AnQxocmXdeh1hnozB0efQ98Pj+zU+OJ/+tXbP31Mi7yxrln3YpuXBt/vyVVgGj+WkDWyQMfyV7H8ffdAYU/ZfHHLBFevF1pK7pinMl/5+5DNo43AedzIPPYRe7ZyTYzycPkIrvIzPmuawUwd22E+BnjPQ8lo/dDt4zbx6PVvWrG3LtXbwLRmAdZdvWiXY6NTmQ/4oLJz2O4jlWe82rtVf2iD7fNnBB2dGvblc5XTmcJ6AhD/SnvHbGIwpRie0XvZuB6CNrX1PwRky2Ot/8Nk6jTeJCyOf50XZ9Df+IRe9DoP7Rn/iSXqFzvAeHUvXjW46k87WHOr0ZL5Pm/Tz4pedUXsENb7nHpFfj3IW8E9+rnndxq514AqPsw3Nh9bOmuOJ6BIBaLo4zwquCVpd9RyszWbAXmymywMzPhtSfUKp9YF1bDlnH/s7OiNYhp7LZ3QfLJCxJimDrNuwIEP6MYfmA7IfDEvnsXFLR34/yxaspIeXwe1pK/3k98z9jx9/Gh/kfvhP8C4nZ63hkquvkxXOjufy9mQVfws/7Dq2/OvGiIkPoHn7PXBRfrZ/aC58poyVP7j8sT/8tNYp/kromxITKeOAxz8+vp+7bPZdKjZE8v2iz77QN3PNHFdiwt58xXP4E48sudiZyL4jS/Eb/2/G3rRXkmxZ0zKPed5TZladc29Dn5YQ4ufwhQ80IKCFGAQtJCQmqRE/E4nuhnumGjL3GPPgHug1W4+7ZZy6Elkq7b0jfFiDLbPX3mXLDH2M/clYA5uLTcj2y+d/EPZS/7MxgP8XWKXLkax1pueQq9vbJ/2nVVbWWMYPvs5PYbdpU26P65dRrE3wPX2gnVpXbVRtwljoO/lZrEP0ObYH3Zzl9hYXaZ4g9JlD8JmnDiwnmsFRzBE23zmksiHB7+gH1na2t7mN2DB9rz5iH/Re3kcfGL88vowVpDO4KeQ8Thpog5336G/6o40gx3Cz2ADqMG1sKiEvkm1OnwdWCKyKbVC7I5gygo1Y284bF/4IvQZP6u0bRkaNloDuqfCgBEFEiKIqqpF5gsxrzwlo5YDGEGCwfOJKsnUWmBqp6/Ii0HMRPJQdiv4WvN0aA4zyLcBAWOTMAu5QHtkIAEZ1PcaZd+qzcJa7gkR5AbAIsiJsJybtbEgRwfznNjCRCLT+bicoHZGlXfQpKwtdzwImGiH3V8ereQ9KwI1tOTaPwGcC2pV4OXrhUWfpmDDggkUrsiYDRAwiwA+QoHfqM5QFoFHtz8aZz3GwMKDsjjD+2Qlg7vQutRUnTRsmcuBE8GgDRddBhAG29HzIxSAmqPpcjIaTPuFcZ4CFEWY82AiguFsHir4n6HVfnj/m9rfAJwAtK6hY5F1OHp6H8cRI6x0+5l6ULhyoDEwxwqeScP92XXUyFUc1cC5ZC8wrjjjtQPEDkAGf2XkAgPpngw5Mo5j1DoAEsnULYDPYz/OKoWr1TYqwycYF0JGfy2dchxKVrgKQsNYBM50j1UUyAOai0iyVwqW0L54OAt2m6FApZunSqj/RYWAbj5Y2n91bfTF7e9/b8aTjMDqBMrfZZG7L5V0URTtrh3Fg6/cPNwC/fv3F03GsFnKoGzueZKRiN1lGgchWf3fJq6dUDJBY3jY5LE2kJ4g5qLz4n47DsAbotwhf3cvmofqKXKv/02kcy8EBoc9qi4hvImz1HrUDeekIiZABFbYNfX314rbKSaa8thrX2XxZcmCFkzIcK2JVmz6NbTY7O2w3dr6owF2QxW7omtDpyhkn8l4A149AnlS4sBSyIXKxvtr+eLJBiWxWX/UM6SK1X7oRwwwgwPjG+ujZuQmSWPeqjTpCqPYJGPmYijxWHrl+OHoetX252PPzs72+PdvAGvv86b7YsNBFkPoibg/HvTtpiiYWKKYdQU5fff2jU3HKWOu5cjTjjlNOv/Q+AaX57M43UySXvt94VeflLCiaX3PV1VLA/mvzczpT2ozYDZeTobFWYUkfk7HsvvT1sQAOChWZE9C7/dr6lVKDxCah/tFOPS9OAURKoQycOx0V6WxOx3AEY61H6hmKmoUeJy9jRNxr3RMBzVphzr9zckpqIt5NG7ON35ciLq7fS9QM+o3NBObKk7IUAB9OWTjP2Ey1ScS0+o4+ynos4xEI6KpExdzaANoqbIJdy7q2w1OxscM4cy190N+hq1OhnUIaut1K+X+xY9jwbEP5HT3D3+iNW90NxtFconf0fHAkugkHBScCe53nit8zEYEDDW5Re9isxkHnfS2ZkYhEbBzjyHiprbTlOztY0jTwLPVDcwNBgg0G20A84YCgs5HfNgJeOR5KFHruM9fpO2ztLb7BZjOmeY64h8gcnJs4qRI6I4ordpuatIP1mR075iWTeXqv9L/GhP5AAOJos6EkYjjLE/KCrKEXIcK5XzUEwKxggQ5PXJzw0uZLS554UdeuoGkryyoAm/QQOlc1BiC3aBP619erUjEVh435AQeBi/N6yfgaX+m3+s3cdfa9K/7KWCC/mWBEHtQWMCyEZ16/kAx5nGk3Mg/G5H3IPvoxMGpHIGQ/i7WIPbrtY7a3yA66I7cJ/XRLkoazHRtE+i77oxkH8n0mLW71DWsBucg6Jvu2eb2zpsAFGX8z3zEesQFDf5GlrPe9byWIPD/HdUUT6zvrgOxP5Lbndrf4thQbVBuC+AxbzjMh35B35ryby0jjpX/qK+OY1yXyn9cfssdpKtqv1cc48i79xL4Jw0FYqf8f27CfkDCMN+tDxefAFMgE86trmD/sEGPE+OfxZizYmOZa9BfPImWDvidVB89jTWeSmfs1dkRSagyIjlbb6LNvWqaoU54XmCcKyuMbZZvK+mLdMz8ioLGxBI0gg3qv8AjjpWewxplzx3Yp7Yja4Lb7EpHt+t9TsqYgFX2me4TNFRTi86dAkqIn3UYqDWyJ1Nc7T6XWALrsuD84AV0JlyqPXQpyYi2pvee0oYLu0+fZJqA7Ql9FcIX8JDYKkYHwMcYun/AMo0Kc6xlO5JaaWSJm9Tzmo10f5cS8/z1VepCr+wPYd9Zu5ix8PZSTxMgwOk0BGOga5JkNiFt517PpC2tc/A5Bgqx5ODHNx91dFLLUWAir6rM4xRgBNlVKicLzs9zJv2T9ITt5PYqIRN4yDmE+sU3oyGwL3PYVvKV70RGMIfqDsUV+wVQ+zyWFCjIOrtS9Mf+xuYZNY/xa+182ncGMjL3aCaZhTWDrMg5VW9QO1h7YhPfob/w6XYsO1TMlIxl/6p5O7+LrxGkmrtd61d/zxSzmseAd9C9FClssU07+dkFnXXpjPUf9Vj91iljtk7z7uJXUoKTPYS3AZ7YR0P/zf/XPr7HgI19JfzBsU3BcFfWiyKeenKsg7DDYLYApOyh8B0iAnEDxAUYB+RB6CC0Ch+FAYaM0br9HWXG8HKWTlYmeIYHAmaHtGQh5ZFwqfoSTxgQgABAxfM+z1L9cKCIbaBZczheFs4mioy234IqFBokAOaLrIQtDaDpFn/sHAY1hplgj80QEdBwj74q8IeR6ln7XDpnu0TW3RjobjAzgUCSMO0AbI5nHCAWTHe4M5BhD/URpIhuKfRT5IAI6G6t4fqR+wFhgMJEj5eh1g3+OnKYsZK7L85vlByDAmHxfgKrbCc2AOivNbqF3R9lQmCjB3wKhGRSwlnzMS/GOHH3gzylR63k3DQWFkxtGM3I0o0DZrUKho7yZa/38fq5DCdJfFGcLzsaxE4djmcGknpOVcla6PA+FisHPgN+d9HL8P8tnbgPtZdzRExgF5ln3Y5iYDwwWfQHoshY9P+U5QMvpImCoNBmKHL0qA0fsCtaiwkRCT2zYn9l09mDLxaP/vdme7XyprOpNnHQeDZQWYG793tiOe2089RW/EaSoR1rWNhqInIoIY/JTqe0e6erFCpXmIHR55OiMHN+KvtRPUsa4Qa9qu5z13DCyzHGs83C4KU7I+Co6FnAso6Mj2J3hC0BP3ikRcuhPZCCvH5//Oo7dacf07/7J39uwP7S3j3fbbvY2Xy2DcPZCOZGjfDKe+nQcDiKJt7Zbv0VqCiWNUqqnEvWodaH0NDrid9jvnZhWO0VEC3S4fpcDoohyz8ncuEFWhK5yR4sgVT/zRim6OiKVVRRSO7kRYUuVatYmR7Wlm3yHuMyH0opoLP7yl7/YTz//ycb9yr58+eSAV5upeu7Hx5vnSNI4KkWOFy/0yNoAf8o77AS/oo0PWyfKATK6H31LvmHAMbqQ9aHj/0oFs1gsbTpZOpmryPzhYGaTsY6PadNEoDVygXve70PIke92n3Z2Nf0fhXZF5ETkdmyO6HSJfmrXPdqocY+IdUW6H49b0yWKgtB8QLqF09zppNDZ3zvqoX+FSuR4BcDSfcrF7Q5PE04CDpu+13vC+Yj5D7A58OKeRD8j2zgp6Hn0EHjF7fVVtrjLcYqsRGHCyueU94dd7YrwhLPe8yhwbA6RKHqn7mOzmrZmUgBwe03gGBzD/OgnUaj0JxM+obeDgEaHkwENwN3Zse9rCKAvZWfQoZkIucV9PK9bQ7HphY51fZRSsGWnKrcF26/nZGIN24kOA6dpnHg2mEvvgYAGf2Q7wBpGrzk+Lg5+xqXIArKBXcRWoVNdVop8Zmffyd2SQ5h2cx16Etyjn6Fbu9QC/nxh81SlnbWNDPxj+Bp7eDv+2DrGAztJuynqSXFSpZNirvRObBHRdq0+TJHOmaTScQfkQNfi9EvfuwPdhGPJWGYslX2OLIPYb5/3pqt9gHzyDC+o4055bHL59cUh6+Yj5FskB/PIeDvOvHZOvduUIsftnKSN2ywPyBZtys/O+JhoZPAdsosPcPtMxjLLZtffIKm5JvRqrLuMffQ9aUzYPIPMAD9lmb5de1kGZTdw1hkfdAP4j79vcTBjQxvpB+1mnNAP9CP7R3omhAcyD6bNcsU78nrJ48I45/nV9467UsqdsF1dajH0D/ehP7oxCDKMZ6mtyE6eWwho+sCa61e/HUGInoAoYqyYA9qj9JuOiy5BlqkvOWCIsabdeS5i3MsRx5v0mdgHdDRr1bFSSQ/pfpcT8N/bdsaP6/S3UhswX/jiau96FxG4vVSkLusC4Uq9+3aOmCfdm9cSehd/Jetd5FPtghS6Xb96D8FoELNOlKX89GBh/M6W9Cy5//UMghXwf2kv6Xs4cYefpu/VZo7vsxmA/nX8U069Zv3blE0aZB37g53OsoxMZfuo+Q/s1wVNOdZp/YeSruTa1XJy/6kEPNbnwJLIh/SvP2vUFTXz9x5LXYpeBDQ5gd/UNhh1KSy+xwmB6VUgPutW9BfriLmB93AfopzsJP0I/QvZ6CJmHdeXoIIgpyd+utKjnsu4ok9abFgIbn/WcODFwktWkZawZ/3DO/xjdj7a3uWqV58yuZvlWtciQ/TH8XYvTmHrM/B3bDKTEijWK3hJbck4/XruNqB4fsYj8BOse2QbXi5q2oQOAT/Q1my3sDG39m2379I+sCYyhkFmb7Ema08nZJFxtZv1T5/lHyAz2V6EL81p3O7EOToi2zjagN25HSe1O29IMY/0A5sgW8w6Dp3dbVwg453u5ORV+OfoQPnKGnsIaMkvYxPXdGl1fMz9BG4EuEXwZReoyZoJfBypBBVU4UEvqrk0GvkpOfqfT15wwqD6V//9f3n1gfW8pH2PgPYc0D1F7fWsvlaeo0aOqC+4sivVgq1+JN3XyzNIJ7IV4+pgu3REn+VdFpR4XnBMNp28BU0dmCFCJ5xQJiULAIKizxAwDKsUNlETGaBgcFmYKCqcCxYxE0v7sqEBQNA/gBhtyxN/C7LoHwSixrY9dpmKk4iY0D+e2YK0lIZBxEZWABgHRT4CTCAe1T8UjEcvl8i37BwAKiC3masMDDH4KCw9H6PI2GJcdQ2AJYNDyaF2Po86fqmjNqNQmCqK2S6+fhBAPKMDWuGYYVgBJfmdag8Rb7kNKADJCrtMKCzkGQMNoZeBK8ZU9+NQZSWm75HJ28gMALOuBwSx7gAuWRmj4LOT7DKY8lPm9iCvATQCPKjvRBBS9I0NIv0EsND3LM/ef4GGkiMeRdgagWGcfmC+kFWMDM675lVE4PVSm44VC5pq11c/JQc6gqV5lzzqe13n4L7+/ghsdhB4NnOLbAEe9XdEWYbuyOtRf+v5Ghfmlih91qKuVwp6/X047Z3sVe5bNgsGQ8lXY6ezUhpNbDRc2nz+ye5Wn206WVndDOztTRHIIxsNFEkaxWAVFbffisTTuEbkqaqAL2YTE2B00Nm3AA69iN4elUhBbRh5Eb7mbD0vLnq0cx3F+xQxgCxo513GZjzW2ivRtKnwTuiTgRem1TgRIXoUuCrHTpVGQ+S6iHby+UmnsCmG4STfLeCYitjKvyvAeTgGAP3yux/dyOm49dvHhz93MFTEgewRqU7YWNIpjqudTztPYHytw5GTXDSXIJmb89lmU0Vp1zbsRWRDc4p8cK4zlG/RU1sEUah0KUrbIQP6+vziBTJcx5U8ZawV1o6e4XbOrnY8BZAWqNR1OlanfqAjpbtWq4V9/uFHP3f6008/2V9/+rMN7GI/fH5ycnKxnLuB/+XbL0Gq90VGK8XH1jcdlK9PgCiqm5884njQr23kJ0FCLjRXRCe+vLx42hZpQQCfcrZp0yk2D06e43s6mjvBf9gfrakHNp+tbHX/xX+Ox3MdY3CZFOnv4KJsel3qg9XXjW227046D8cDm07k8NUufwqnFkmv+dBYaZNGn9dGHtSD2XVv2vPWP3cs5byXiHIHUyXC0o90Xi9apGmzROlCBHQm7ZqLwpUr38iRDKu96/Wb7UXUK6VYP4hh5dAWCNJmjeZQRL/GWnOXI4/QZ3lDEz3hP69Kj6LiKn3P8yeHSrhJY+A6tSddH1Hg5MxsdV45XhztCgK/1fsqMJrAMTrIbfeg7znOtcnFhpCizTM+IApLMtmC6lRMtLPVt3mYAyvk/4UxJFuxsVByiNahE/Re7JE7P70gnHwtet7vcL7D/nVRpKFvwykCzKObXK8WWc4Oy60ez85xJlZ4Du8G8APEwWGOFUr+dJ/LkmAyOwp6f55vtxXXjmDyfOzFyUU/4KyBRxl/2sHcQA4B0H0NDCemXP6DfpwKADfjeKgten5LVF0vXuA02hDjyTWQlxmXhV6XExHPwbZjr7PziJ1XG8gDrY0jvVs6JvRobB7RV55JJBC4NHBHFEPVxot0v37WJYXOrZMbfWjc98A+32JvXUN/tdno5LGeJ9K6HAsGh4I3aF8QrGaDEj3XymxKGRY+TcnxXFJztPiaX5pYP50/0p3YcBku9Umy00mbCX5hDiApWHvMRbv2i+67xdnZ1/nbuf5bR1V9FTGs00pcr7FljHDEc78YH3As90kWaDdykOVGthefEd+I9QBWz89kbYKDMy7n+eD9LFvgt1uiJPsoeZ2Bl/UM9R2cf+sLcr+uYz7QB4gA3+X2ZZ8IrM94oi/DJ4l1CJZgk0nXMo4+1iVS+nYeREAjP6yPW98543Z0KzryfIngBen1vL4Yd/p662Mx3sIpbIYyv/AAzAV4+HYdS/60/vAH0XHqD/4msijcT5s5heppEA4R8eub0YUc48Sx47SSzo4IQ3zbsGdhY5m3LBPISuYvIPccj5eC7eoT8sM86158BAhN3qNrKMomXwuZQv/RRyIO9bmflCncBSQURfvwz/BrdT3t1Gf6nXnRM6PuRaQ1cQ4mnfZgTfu4FVKZiEXkhmcx/5CH2XfyOSu5kXWdz++1O5HgtUhEHGsOSkCDxtF5hZJqwt9XyF1vV0kV2K5XEdKV2bluXN/rnweolLz60jtxkrJg/bJ+0TmsWWSyk+dCKgprlg06x9OqjVYC/sAEHkzpYxynLHz+5acqwKXIVUSHlr4qhUghqtWOU60AgVMbxJJxELoCHcNYZIwUOqLbsEKPYv8h9pGd3Fe117mHFAGtefI+ldQb6o98TD1H/7LfrGe63ignMHkHckJfJqMIAGC88R19vErQDTguRxHDMUl+JYPwE9gOdIb8QjgWjTN+TtafzBeyqLbonz6flPkBa2VbHDLdEbQd59PVssD2sUHMs9HdGcfSJr5DNjl1m7km5gFsiT7K888YgLXQlbpH8h996TZgQgcFTys9MJmObVJqiICN5Vcy3vJlCG6i/hrjwfih2wkYiNSSe8evFJBVv9jIbrGN6loJs/6f/+O/uPrADJVsfOiA0Aml4TQKbOlYrkBg1Y8c0WV3N4xnV4ADhYUAAg71EgkIigFBYoEBxrLyYyHpHZoklAOGgklmMm6VB0Qnk5+BQjakGAXAIROagRELD0cpOyQIbRZ6fs+GACFljHQfxgoQxcLCmIl407MgSLNRyQ7P0YtCdccGFfnMwvFxKUVY9Lsi6fRuSGU9B2ebBZ+Bega+aoeES/cTHeHE12DcAtC86PLc+ByXXK8oFIo91SUnIgqc+3xs64tHLEZ9NIdg7liEgx9R2foHwM3zyRhnkJqNJ8oIWdNPvqfffAegwJkBVKjNAALuuVU8AfZjnej+/DftZexRcLpehKOereP4t8/M4FYEPWtO1wU5FWQYTqrejezRT8Cmk7xKxVA2Hij6AehpFX0ifnh/62grgqjIK8oQ8KN50HWeL0vVkasAbAA4DJccSAEJj1C9Nn40S9GpIp40/1KG+l7X+XFcpcUqx88xuKy5DLKzUeZ3dI7att1t2hxg6DYMAXmxsl5A7/l6LYVaArxHqhyFDrshFznbH9huq/QDc5tMH6xXTa2q5vb56e9tsXqyw/5qm4/aLnXP+yVj2gLLQ6xVp+CvZneLpU3GfTsfLz6GAu4quKboYCeFrn3rX820YStxq5vajvXOeqPKFg9zqwaVfX3+Zs/f3r0gYlUNTekDRBpGHq6yS1qqNWutaaCbqud9OZ2ULuDDgaB8djdEOh1jY0+DM59NbDYXYX+wwyH0hK+nyuzx8ZPNpovIm7beenS+EwZe/K5no8nYDory1YaYosd7V5vMpg7QVCTHC+OWSNzxsCPEq2vs/vsxwmruaUtOx6PZ9WzX+mSHvaKYXQtaVUekKM1NQQAAIABJREFUbOXF9hqbT0f28Li0Y3OMwnMqFKn0PNcg1CR3l+ZsIlkHY4E12cIu0l+5l7FZsQFxsvetooF1tG7moFIEthvz5uRrWbmOHx6f3L5udls7q5ju5WDWnO1UazNgaMvl3OprOB2KaJcRl/0UOSqwHu+sbTYZ2ePjvVVVRA1q90b37D52ntt49XDv+l4bI7vDNjYtFL1xPAXw6yttUd9tgVK/KJJx/bF32RgNF1b1xnb/+IPNF/dWN5XtjxEtrY1ARS1pnr98+Wz15WAvr1/t5e2r1XZ2GZUs1ZejXc8na056VxD1jdW23W9tfznEJmJ9sKrZW3+gapjS72a1cqgrYrpE4fUVyXw8eW50zdN6uw29IBm0gVndNz9mOww5FRm9WKxsOo9I854qpJ+3tj++2Xb3FkR+fbbLKUDaYjX3XXrJ7Mf6zVlStUQ6SwViwsEb2qgfx4ud4Eo50hRx3xuMbDyYWKMTEXqu0smMyumSSpsCJ1vv3pyAi03Pg8uD8v/1izw7Odu/2lEFG0XAe3TM1ucS2+j2ob74uhireK5SpBwiYk1BJAKP7oSPwi7p/pHe4XkHzy6PoRvLsbxiR7VGvdi0ThqIUB9OWmLY5U2pRRpJtrBFiUYtjt9oNIzTFeUkyKAXGzoae23GkfpnMAo7w1HSAKSVDVUtux/54yBbNb6Qp+AiNsvBB9jKU5kL8KZSumS81TlfZb02USwFW6FTJy24N53uoNp86BbNvdaXIjxa5/YU7ZPeUv8j7U5H5uo+yGw2MG9tuPqFEy7bBvbQ+3ycysY/BEiLU3qd3rFGkXJdAVJOqzg2KnpOyjpwc8o1q1Q+WkC+MRVplMC14EzwFU4Sp1ogX3BGOX2gdnISUGtd/dW44Uh1bQjSTZuLgTuCmNDmKJgEvC7jQeqNjuDoNkx8zqvYXBsqMEaktZwdHU0tdRtweHGA1a7sSEumMz5r/Y1CTOvZOOAZVyB/JQPKd5vXre0r2AcfQs/KZBsOaSYG8IuwLWAcPs94Vs8Cs2TfIsbve+I5Y1q+l6wrwsnltfgQOJSO7UcjT5GCP5QdcLeqye/IPok+1zPxccCfjEtua/a1+B1/DJmHzMjvRB6YV8YH3ay2gn+zz3eLBxUBz9qDRHBcUggkfM6Mg9U+/a21TQAJ74XA5nrmh3nT55koZg71HogBtUfPy9HTPO+2XfSN8WDtcB14n/cg63yvE2jZt8SnynKIv5N9Lt4jXMiaUpulj9Al+BRuhxXC5rY15A3CcZgKwTI3+T3Z9tFHap3IvukEHrof0pZ16v5JKTzsdrFEt+rd8BLYHIhp5hZ7lO0QY4cP4GuznLQiv6nGUpgNEh4CGPlgXLM/hv51v6+QaNgkUh5leWctez9K9HDmE7CZjCdrWaf79A78QwhKxjuvP12n/7Ndxi/SdfAGnb8eMiuVonkYl7zMvCMT565T6zile9jtbCCyu+SiztyNAjhYi14Wu3BPR089I8zYRdPLTjghmjY03OqVdcxPrfdsi9E1tFOR2aw/tTM2Zyz8s6LX1E+X+fEwAqTKP9YoujBzAmw6i8zW2PkcNLWdHJfFhr/uJxIWeZWvwHoBV2ET2DDJaT5Ye2IcCCJDptBB3B/rNQKmnG8pOp+AIQrC63rWTjcfxYo0wb+AbfW7R4CXICVSvSqIh/dkrBEnJLsikaytzDFgP7KdBhexYccYYb+wP5mv07pE9zq+H8Xp1LwOkHE2sdA/cInYMNasnqPxIghXugmOi5+u98r4sl7Qy+ibzOnccoFgqBabpBPn6JPMXcAnBW6NEyDoB9Kn6LPZbGLjQQQktBik+DfyHc+HSPfjmyizqHHkdIPb/qgdI39IWE7jTSrirMcc2x3Dx9Y7pIP0sz3p9n/8y//i6gpckWaKSFAOyJ52+OZWDcMpcTKi7Ghh8LOgAGAwxix2rlUnyMWs3xEkjDtAJhu9DDbaFX5zfIxrsnFvBb/sTLLYaGN+F8YWRZHBoZ5Ne3IEahYCFDdCCojIQAtBQ/BoDwKtvzGgCJH3Qe51UQzZMLQKQESzosoUWZVy090S0CjONuS97BQ7+HTydtTuvjNvagc7FrRPbQKIE2nl41cMsH7Pyoy5aQ2UnNwSWRXpA2LnelJyXqJ89dMXZYm64p3IAIZYwMLfWXKQ83mWvQzsb4FfBmIZcNLGW7Al+c2GKb8vtw25YX5jjCN6E3ljXaAcUVAoI/1U8Rxv8yVIpyyb3O9KV4F8JYpDzwEYAKx4tq65Vc7ex5JXFqNKLmGMV1aQ/J4dD1WnZyz0fBHnjIH+lhwhO/qbPLyMv3bKAQEQD6zh7BDwnNx31h2AEhnMY80awiCpbcyxfldVcWS8la0SZZzvRVfpXgC7r9tCCLQba3WJmlV1cRFStRzkhY2n92aNCqtNbbn4ZPPFkzX10A67yq5Nic4tEQueN6msFZFvo37P7pYqTmi2/YjCDyIOI0KssvrYWHO4mJ2vXpRuJGJxpNz9V2uGja0+DW1xb3Y4mf3669GJxtNRESAXq0Vmj4Y2KEePeylNgAjX07n2SAT1zwGLF6hVfqy9nQ4n6/fmbjPGw56NJyIDFckQmwkCMNu9ImMnNh5Nncy51uZRAooQEBncH0WuNxGljdJO9BonoMfTiZ0uipyIfKMiSDUHkheNu47kkR9ZROSgmpnVlV0v2ryQY33wFBG7/YdHOdpl6MUeJ54jeGCzUd/GM6WbilQPGsPT4WznQ0RThJ5W/pSLXXtNkHeDvg2qiBBwO1mfvSiJrt1pg04RxNLnivoXx2O1jSY6oi6C5+xFR9QX5Z2IXFk7G1ZmH6+KVH73CNjJXEX9usi/H3/80dfP5mNt293a6qPa1Lgh//GHT3a5HGyvgpPnxqPjlVbD16Gi9+uTE7unWgRZOAhK5eLkWzX0yO6n+4eIpr1WtltvbTScOXl7qUWCTWwyXXoEtJ9OkM0RoLfaDrutRw9EHvK9HbUB09PYRbRLT5tFMg/nkx+3XMynVvUre9282Xr7ZpdKUfxX6yn63s5OSp+uZ+ezVMjTapWg6Nt8PHE5m/SHtjuoUOXe+uORVQOB9qFdTyLkdDorNm8iUrlvE+EXzVdP0dgHO11enYDebN9cduuzUrD0ohDOau627UNFER1gBUngObF1wkL50CUoFPxL0bye2mU48uKiki8/teabYzq2r5oDym3es/1ekeJv7XE4rT1t7isSNHSKiOPK9tsPlwtFwcpdJxer9JeD7cvZo75ErNdWuRzqc2+1ouK9KB0kas8dcBVDVaSN7qCoDLUffHV7JLBkQG5enMJQmzQGIstF7svOur1oc44LF0bByNCbJTen9V2vVE3kABc2udRHLxSkcRVUkSx5/5W+oESpZRIIe6E2anNBke9goOyI63c5ozgjbkfUqhSRzFr29DKFmIUMcLyqO8rJDw+iLf+D/fRThY58jehqj5RWVH8TGyHXphQejciz7zBtIXq1kSRCWP3xlBteBVUbjleP8BcU6/ol+dUWSHeCy78TIrxJuSHZ0+kBbZZp01ZrOIQU0lm/RoqJsNkxNhkLR7auLgdt2OKYT2kwbXKqjxmv6gSFNk9wlCLqRQV7RBgoMkpOraLsRA6pLd8fsaevaip2XfYCfJTxvk4RgcXi+yAC8D/GWuPl+DcYD1nSda7rUn0M7DffRZu/r//h2KSkNgHDMGa3sqVN6OxTZEc1Y2BwIBhfMnjrX7ispSAFMFLGfxl3ohOyb9GNXRDQ4DqcUuqJh88h7NEd49W9XAfxpvykrD2wZMa2ea4yds6kMeQA9+frWC+MRcZXejaOM2PJXPE3eDCvV/QB84KcZgzXymAJGMjvVXvzPOR2cJ1jx3TMnnZCZOb23Pafucc/yf4i5KrugRxBP/1jOpB+MRe3Y8HfMeddukF/XqmJQxuQ7zx2WeYz1o72hF3AZ+TIOqQJp97khzqmKgS05sTJvaKPcpt5Xtan9A0/RmMSp4NDF0DGZTLNfXWdoi2bKIw3cpgJPbXt1tdl7SAryC3+iste8X8zqZb9A2xZ1kn4IHoOEca8H1nNvlDmWrL8++/ldBE6EnvHunCfi/QQpQAgHAb65lY+cv+yDkHekU3WSYxn4AhhNic8CxHM2DM+1Lg4nM6OZYQnREArMpg51PN0vZOF7QnvcsK9bGxhK1p+R9ZZdrmkjqC4LWum7eNNQXkIZiLkdYIUDsF5n1IIpl2rhQfRe2OzKWw+6yf7+MybrsV/YvPT9aOf4Lx4oKfuRx6xby53g7iX+dQz9Tv+vZ6ndUAbmCOhVYIXfUNAwV8Fn2RZ9Jo0KcJZbdXfEObIJWsGvYgMD0r6u0xAQ+KqnQokc9spHFyKnWJLw3+PwAPkJMsAss4coodpA+sSfcHmn65j40R9hTyHgGaskR36Tx87zBhR9ehf7B5/0w/GFm5Tz9H4Yb+Zu1sdgN4Go7BBzdiCUeA5WEP6PMtZHoeMU0i/hz7S+xgLXScCeuLFAL8noJ3nKkEyyNNkHhkMPAjUN3G05s0DeZCrXGSQTQ/NK3OhfhAVzbUeAe0KfDRxdlvERF0pef7CHT0BPs9nmZL/Y1AzoeXCVnYYs8FkkDGmagz3ZcWHwWPxcx8/sxHI4KNdCCk/Htfyrqyc82Qh0CzqbOT4nV0hhCCDZNqGUXYFfJPDK3+XAQf3ZlIvj6d8lGwQWWTtM/xYy9UJNElQq6Bakj6UoghBB2RVELt6bvSBo40BDKSIMmhsFfI4ku4zV3lx+EK4BDmlZ7JjSBt9ASl9y83xF40pBKcIaD3bo32PR5c1jDCgrgWLKepCjrW+J0c14KB1XgsZi2LzRXWT7B+ZRV5RPHnB49xzjCZvoGRFhVLIyok5y6CPvmSQi6w5wVCiUebTmY+bdqL0WXayeZfLplLmFGOj930f3ROKJRtrlG5rNMtRiLymWS/6SUQ1RjErfzcQhYDIqUBoL+92I5AMOWvCwWQhoBlzotMwfOzgYZx5JspYbWQNZQWb9QaG7HYM9bnIMsaE+dR1yDRGCSNIu5hTtgQVyRXXhtOro38Cx6djY+PJ0kbjO6ssCOjJ+M4JaP1U9LOuGY3GJap7aPfLuY2DG7XjISKa59OI+n57iQJ5ImUU8Xs8NHbcXazZ19ar+za2kUcV6mSCopubfm2D2cDuPg1suhIoMXt9P0fl8P3J5H6PxspPHUXztEEwnCitRkmt2xeJETuoSuUhhk1jcTiqCODJRtXceo2I+Kv1B0ojMbOnp6n1h2YfG7Pn1zd7+9jY/qAI3ygieDmp7Tra3rd+sRk+ZkORdkFahbGrnFDVWLttcQ4rwIyuPx538fvlar2ronOVKsIsSImLR9hu3kUqKle6bh7YdDh1wzsdlYgGjw5UMTXzdD8i9aUztRZFHIkYF0nnBJAaUIuYU+qHsIy/+/3CQe/heLWd8tLJKEs3i0By0BUFhBQV3BvEka66FwUutGM8G058d5i8gciwDPV4EkcmBRAilcS7Rwyq79LXT4/3HjWtFB2KvFV0h+6PtXF1YLs/Hcp746iviGqNpwgirT09X2MqeV+/x2mA+7vHGPuzIHLlmwmaDyfRFWk8Uq7oOJ2iopHol8hHq+MKjY0UST0Y2u5j7VXCF7OR9Uc9e9+92dv6m0eee1Rmo0iEgUeFHxuRpPpPEVMlzYSK2dRXm4jQamITVLhEp7EG/YkNrkv/frma2d3d0vv4vt64TCgSeLd/t0u9sXP9bsez0pms/VSJCoN6tPR86fKuPhx1Qqg4yC1BJNlWmqcSUah0Gh71XIpCLWZLj9BXvmyNrW/qlOrT56vSphxsNNWGRNg31xtOekIcR49Fwk9nI4/e327ffbFr4yljE4+cOR/tff1hVzHPvb6dm7Df8dzIt+3OiaTdI4vjlJMTiSoet4gc2ZIPRVsrj7jHnpeIfpGXOAp6jsbDZdftSNjQsB1B2rmtV3qcppCC2qwoOkKyEscLd26jFNnPv73ns9MJj8qJWewPUcZhB/UeOVvH9l1Z1zsJ1HQnl9xGlaPqOH/YW6UccgegCfCuzyXT+ukEcdn4doK8ENJEDavQtuzsQdF+Xgx1HCdTiiOIg6hx04oBI8kp1zxrTvR+9cdPEZR+6fkhSymPsNon3V6XDZ/2+4446vB145tIYGeI55IRw9uhKHkK/eg+zWkQw0FGNdpoKu9on1Np9UtvRY0NyQDOl67RJoaK5jpmrGt7fX213e7gckJks35GEU4FCnRV1TPOB99hqzOuB59o8zL7E7SbSHFtiIKbo28dsatn6B3ZMb111s7lxA8kW3ttKS7lGKzgW3CE+0sF52tzp8VSKSckfclYFv8gkzroeyImGWfkF8ySMaDPa8GEORVAO383RRSjT3GEPBOrjnuarogk7dN17dH+lJsdLJTnI/tMvJ9xZ01DSKBXGJs87zwTTO6+StkEy9cx1sgsWJU1zdhwD853Jhe418ejFHJCh7qeSr4C2DDPC3NFmyEOHMMkIvPW78kkDroTLM+9zKee7Rgk5RoFnyJTebx/y28Gs+Z54xmMW9/Tp31fYBb95XgwFU2j3zk4iRMQfuqpbPbQFydRD1H0SrYY3U3f1NdzSYGXcT3PgcRmDpAntQ9/wLdMCz7EV4O8dH3f6+p4MB/IBGOGTmAcWFv66Tq9pDNkPCCWXM4voWPUfgLVkD1dx1pHPvGNeZfWGWQNn7FOIachkfM80ibZ+SxnzC/+CesJ/kVYE1una5lL9CpBhHldqQ/IOL6b/kbXuv0quWRVo4ZrXdeU01YekFH4Ebeb2ihvrqYUDR7iWALU0OWKzM/+OgEQrP+c2sjXEAFrqSaW+4Yl+AudJOCSsQFtRcdzOhx80BKoNyQzGyjUzMgygzwhE+CEv9HlIvEEvfpBuIMj8OH9ej/pWk7XpgBMXc9Y0Xb66HJaNl/ZEMtRuhDW8HW8l80vyQgRqvJD0DNwKz6uJUWLPC5k5VZ3ue31jejAEJDLPE/jo+AVCEpkNfODzA/jy3pCR+lvtYW1x1oAW+g6xlM/6SvEKu/WdbyXNQp2oH+8m/7rOk4s6/ecbpXUnrT/1oZlHMJcho8Vm8asR67j87xBhZ5EL+RriaTX2OQ0MFyj8VSqzsVUATAdAS2Owe1fIqDV9uli6nhPWQnQt463CgGt8WPTgrWD7XA/osgMMqf2iYOo/tX/8J9f/YEq7iQn8KCoOLPZbGXDqRyVvpOIDklTyg03KiW8G2HIBGrrlJYFr2tpIIYMhQsgyIoU48BzUBpZgSPITJY6mXczELIMWrKxyYCSdwOOslH+rX5xPQ4i7+A+jD9GF6CWjQztRjEhXG6sSlQKgArDQv8VBaldvpLt/28IaHYkpQAcPF1LRej2yEg4YYryUlsx9oAqlN4twGUxMmfyKX2nsjhwGRxhGPxnCb1gPDB8nvOzOEb6TDKYwXieY8ZUn0FA6xgrzwY84kxkQrc1XKUdKISs4PKi1zMlP06EUeQtpbbIcpJlAGDA98wX48ZaYV71Dv6hgPQMEdAaK5El2fm7JedL2soWqKo/mjPGPL8XUJ9lXeQa45VBOr8DXBh75hpFosg2N3zncDJ9btKRGt41G0cEOcoJBS2FlwEhz8fJY71kJab3AX4wHMwn48P4swvMHCFPLcAqOZHQN+g4yT+bDTwb+XDAxaZPAVbkXJK+FHkQ5EbPdnsdp5/aYHhnVTW1fm8WuaAXn21192j1pWfb3cGW85XNp3Mb980WUsUiVk5m55MHiTghLLBzOlw8XYX6pTE8bM62Xx/tovdcxza+js3OIoQ8C6an3jjbyWZ3U3v6cWWTudnhfLX9YW37w8H2Z1W6VnqPhYcmEg2nqLVLc7TF3cQU3DkQ6egks5wSs832aB/PW2t2ShGijS2RIbIbE7t/GNl0IWBltj+b/fJ1by9vH55OI2ScgjeR2omNqzDmopAcd3l/Pz4iklqfi9zuVdqMEYESBaMUIa4lVDXKBR8R9koDMZ7o2FztOZB9zV1VCFKkZd8mQ0WJB1m6/jjZtel7RLXyW0t+Hh6WNpvICQ+CywllP9Je2X53tt32ZHbVEbyBPdwPTXsNuk4FJ4/11Y+Au1yqAKH49KHZdKzIXkWhn3wcBbh9/nYnz/OtDQvJtCJVNUYezVsiRtX38+Xkz8UZEy+gda4cxq5zymkQ7UzvdtsArQOhekXgKg9b5NoOZ0mwUa6LyMthpDc6XyLFkueQ1jwMHGyoiIuepVQVClnX/M7mivit7LDd2bdfn7W3aZp8RauK5Fc0ue+Lat/Td8mP2orxcajtaHVfkS3aIFAEfeQKEwg/1pGKRO9VZIzPW1P5JuNkNPG/9Z3SNvmxxWrkke9ap3fLqS0fFk7Ev76/226394jrXv9im+2zbXZf7VJvnQgOx3Jso4mi1xXZquaH3fG8qCK1dLJGBbS0uVGIEEWaU2BR+bn1T5HWyh2uCH85QYqMFVGrkysiXn/59a8lkj4i2jRGkn+NvUf2j7TJuLW3txcbT3p2t5rZbr+OzYZy+kXv1xjMlurf0Z7fXj0Vjh/P1O6G0lspd6IKCl/KRuslcgLrPdPJvHWSvRbDWCdyrnY67Kw+7r0fnn6tbE6HcyHcd3HyUgRiJmXkDCpCXesi8r9HTuFRP3LL6RRG6GdtlIxtt9+UwqTaYAhS2e1/VdlUUdIiPAshGnMQ7dNnkslsc/RZ3oys1O4SRefyUgjo/LzAF+WIcIlkB5jLMYrnh5ONg+3PLJurYC8n9ntBqpPCQvKGw+CAu+RkwP5iE/lbEfWR9kERX1HjABt568QGKdPVOOmeEdHCYZO79FrxfaSAaqOhy5Fj9RcHUil4wG868YCtxIEFO/p6S6m8wNbT2djms6Xrn5e3Vy8oqmdz/FTPxqZDoEEmZGIjxqYr3EebsPlud8uJF77ryJiIqFdMJeQVThd4CgcNJxzMxc/AEaETIcWoVeJruWzMZZ8CWeCdOgHFvIH9bvECR65xlpHfKBIcJ9wytujmgZMM30doM4Z6XyYI6DfYVX9DbkGY+6kpt59R6FV+BL4Vfoier3a5f1ceCt7hHfQx/0QmwYoZg0HGZP+BPuf+uN0s0ZD6Pq8jxpk5yARtHnPem31U8P+tv6b+Z9zP2Gccn+Ux41LaQxRlxtG3z8y4syUPyy4m/gu6j+fSJ8gU1lUmaJBD+kdb+cnc6nvk+DsfQi5kSqVyO45gXfwYIjnRn+6C+qZU6GF9zhF8XUtqPtkcdBDXqb8ioJlvvZvnIy96NiRwYJcgutHF6Mfso6NzvM9N+Dd53jMRhh+BzN76CeitvEbR197eY/hvkGDZ38t6/VZvsFb0OQQZegGZZ+Mmrwf8c+4v++DfnbwBTzuGKyeEWGPYKsYxk115E4b3IHv4wdynZ2c/uz1BWTQGPr1ORPq1TVdU2nX5MFJQLRczx/DUp8Gv1PWMvctNygftvmn5Hp0qfe3Rln4CrCsqOyw5jVlTgi7Ypjw/2GkFSjEO3paSMpJUJ6wH1qo2MLNNQ05YU9LxmgO1DTujd/lzlNK28Gu5r/Bq7keX00N6Hs8Ap0i3s9ayXPiaKbpF88ZaZR05z1LGQXqetYNe0v3gPexGtkkQkN5O5QlOJxBoI7wB4yf+Sc8iWhj9pNN+rSwXrIJOC5weftHt5jLrFD3BmOXAMcaJfqsPpKVgDtAlrM+st1kb4AXagU7Sc3USlTmniCu4CS4h63vWdrZ96EPsGbLIe9nIYjzydcgjtlvXIm8dVgquFl2HD6nAn+VMwTMRxOK6ixQchwiKQi6X90vHd6pzg64j9aPeo3++/sqGbl5j2B3WBG15f3+36n/5r//jqy5WrkBFTCkC2gZ9m8/vbDSbRi4xKfFyTDAPCoLLIGSAjELXTwbCI/dSNe+s7Gkcz89AhcWihvMOno/xRmgZAAb5FjDd/p0JqwygaEc2XCzy3FZAEu/LwoYxoo353RlQQ0LSFheUlNwd4aAt3g7tUiiyVNFjCUB0BilAtXYYvS/lGKvnjy0OXoxhAAaACsoHx4P+8T3jop8+5mJVUjVt5oViAizODLJ0zb7kYQQ4aZMDoHA7l3nc5HS7ASpH53S8mzaxCJkfHJA8X9yXAQegi7ZmMMeziYDWMyHI9VyAEG3iXuY3f57lgOs0F8idKxrlQC6OBQR0BiuaP8ab5zFHeibGgLZxbVas381XiSa9VWQZSGXQkueRzQQ9G9CXlTVrVZ/NJ0GU6bkaPwenReHl9mcjSBt0f14j6mcGjhgffc5aYSyYn7x5pucBrMSQcT+6CWWa5xrZYA0ik0HkxZHyaG8Qv55apje040FzIkduZr2eCNSpVb2ZLeaPdnf/FMTg/myfn77YZ5GZIjoPZuediDuR0FrnOoJ1tYEKHCqSZCjSKZzS/f5oh/XRTuujNXuzet3YcX02BZgqKvgkoqrf8zzQDz+sbLY0a/oi8ja2P+48t+9ifu8klTIf7HdxtFEkxdVONlkoVUVl09XYZsux3T32bbkye/0w+9O/2dnma2OXnY4CKmdk34ld5V7oj/o2nU9suhrYVuk+rrWNpyOTOvIo7Nc3e39deyTxoCdDvrKl77aL9AgHAxkWgSVjeX+/sv7Yy6ZEJHFd2WFtdjnqiLrSGejIlzn5vFiJHDRbbyLib+w5XCMa2U/GK+/y8WrHzdDvX6839vGmnNGVffr0yZ7uR+LYTFzyQYUkVWTwpHoGR3c6ej0da1O+ZBHMVcBu5W3t9T11CLpn4qlQlKLE7Hi52vbwYaNJ36arKJK32xzssL+YXSKX9/nYVVS+nPdO+A5HQQJeq8ZGk6mTX4rJVp5giYL+HU+RV1sBzafz1WTcVfRP+Y1FQKvY0GanCO+I2lEOPk9NolhOEY4iXLX7fVaUZ6wjRfsq37AK+H368mDzxcRmM4uigY3Z5mNn728vNuyNbDpf2lx4oTZ7f7va67c323/sXK6PB0Va3MCSAAAgAElEQVRUKKf1zkbTni2f5j4GIkPOR8nywMl1z/E+6rfkvKKnHlYPNpuIEB85OBKB77lmC4iX/twfNpF7eqxIHBU20waHotGj6MZ682Kb/YtZJQIxnMXp/M4Wi6WnGsH5UWoBSETlfB7Ppn6aQHMZ+csjPUbV6yJPtamh0wsO9JULekQRyr0XNtzu3u14jFMsDr77ypMucjac9k+f7625Hu3r11/sUu9tvlC08s7e3l/8/tMpIsjGo5EtVysvrvn8+s2JZk8Lo0hw9V2OeXP2jQSNk2RBGw1BCs+LjYljsppXLQInXXU0Wnne5aiVKG9tXHgKEOFRJ3RrLwQcuau1AaAc6Qp0j7zCKkQnWVZ+9tls4WR56Murr7PN9qOtrh1YJOymCPOpIjD6nVMIrkD3i9wMpyIiL/7GFmjDL+VrhYBGX7PBrNz5ui4iZyNtw0gO3HFnyiOtcclEJZhAdka5KLPjiUMjTa8QZw90KMViO+IqnDj1MxPb0m0aT8mzTkcA3nGQcT7AzNiv2EzoorMDP8R8ts5DHBCJjeASoS0nl3+8w1MLFfymVBrcg22PyO3QQ+gx/a22SE500oDc0d9enr3/OCU8lz7jwOje7EQiH1RVJ391tvnMAdjTsY0KUQ9Dvtxxc80beIDTU+A9tdnTWaleQwl0AMPzbPCgq++cH9o3SsJhDbkJPUn/wDxSVpnwQk7Adzjr2TGHiCDdWXYesw+V8Z3em3Eq/chRl7dOtdrCkVcfV6V2qa9+6ksEjmPgQkQ4GVgCSfJcl5xE352AzHiadjGOGYOD69jIvyUSb30K+st8gVnz2sj+FfjzFq/rPiLZ6UvGj4xxrJPwY/QZz8mycYv7sk9Hu/BLwZyst9w+xoLx4m/WWcbt+uwWT2dsn30K3oU/k/9GV+Kbgqlkh2ibiifzL7cR/0Vt4aQIBANtRY8id2B6CC7vm59w6lIAMGbtOipBK4z/LRHHuoQQAxOil2R7WHNZTpg35efnGaxZ/UTv4kfoGohpvgt8vW+fn30i5o2+037GBl2dyZd8fytXCj4otWx0bZYhiKksn6z7dq7IqVPkmDnBfqh/sqGswTzHeb1lHiTrRAg9NtEYQwhp2XjX9TopJztaR/Sm0vQx7oElSwrPUjSTqEzhJZ3gU+CF/qHPhC3y2IlmyIQ3+l8pLHz8PK1XENBZr7CB5ke20hg51i0nXZl7NgLAw8iaj0Gycax33ScCOssd/i22QqSdTi/m6Nj2GqXwEjHvxXnjxAPrEj0n3IV8k84Gna5r9WzGAt2r60cF42TuKOtq1rz6RoFhyGxIa9YGaw+swTpxvuJwbHWt3kttL2ybTuzha0NAE+wYMvF9dPet/tI9YAfmX+9lvZEOVu/O7UT+WQ/YX04csP7QN9lus05pN+/CbjseHwfmJ2hQzyPAFv2M3GeblfU/RHKrCwuPB3ai33BEGYegf9AX2IvMyZC+D94F+WD8he7nE+GpiJL2cS1FKQ+7TZvaRe+ar+a+zrf7XfhP02n46EqjVzY7fMOkBFQynoxBxgzqj9qiukbV//7f/adtBLQIaPkmIiwUAT2YRGFCLw5WcgejnFC0DBYAjx03BhUAroYQ/q5r1VDuzQAigwAEPhsHdQRBAEjwLsAG1/M5k56NBsoXZUX7M8jjObSJ+1kkGBn9zIA735evYRIACxj5W8XqQFCOZIoGyI6KKzxNdin0IwK6nZf2SE5HQPuCKLkeRWCGgomoZNkvqvJmkM28MR60NRsnB4jFgKIAALGKjGWDAqPFAnLDXghoyE3SF6JcUCZ5rL0t5Vgy4+pHeItzkcdR12J0mesMLOkPhgKFlOcYOdV95DDPDpk+Z3FnUIhSwNjfGn1AhK7LkefejxL5R7J2kT8oMJebEuFEexkvjCdGg7WA3GQFy3i4Yi0h1IxNBogAI9Yh45zBqdqB0gMwZFDNnHSkRLeB4M+vI5d3HhPmnPdgYGkHAJ31nQnorOiYEwxI7nerE5wM+H4TgPexrnN7eD59vJxjx11HrD2a1BVy32Y62j+c+omScy2DGdHPzVW5nEVAP9hy8WBDpROwvv349GCLodnuxez9153t1zvrKYpZRWFVyXZY2Wg6sslibOP5xGYr8yhjr8chnX0wO36YbX7d2uvPH7Z9PVp90okW5SEe2/3nB3v6cWarTyqSZ7Y7mb19fNjbu3L5LmwyWlhzrmyzPnpkq+dfHYlcbWw8r2w6H1pvXNlooeJ9I1Pgx09/2tr229X278coFDcb22Q08uhqpTMYTAf28OXeRsuJzZdDU5C1CFJx9u8fZq/ftvaXP36167lvi/ncneX+tWfH08H2aoMb+qGTYToupJzNiuB2kvWi3Mlmu1fzYo6SDY9eNTlMZstVz2Zzr7HkdkdEl4hzXaElpnzNm7e9Xc8Ls4sqLddO2uoouYyriE9t7G73Z9ePSoUjOdFGytCNdhB04iSOR5G7e9fHymkdKRYaJwX1bzwe2GQqHW12avaeGmW8UDR4EEavLxc77ZUveGSXY2PH/cn7spxHm8XnibTf7A+ek/ugqINq6BHhqhO831/9GLwi2z4/PdpkNvTr1O/ZXAUyYrx2h8Y3JFR88njR5mWkIOiLxNORvmsU2fO8fOXookhNFQ58erqz1cPIJiNzEl8RKmqnUmyoWN9yuTClr1akuObl+deT7TZ7e7y7Ez/kBOThuPHQ/tlyYn3lOz4efBNAecwFwkUEimDyIrMiyKvKlvNFRNW6no/TABsJr+xc3+z9/atdLkebL4aeMkA6ZTyZ2Xa794hvz7V92TnJq/nseY7yoa+/+eou6ij48cdI8+DpVA7Kmd3YZBzkVat3VdzS0wmo+Kfs68VPhskJ0vp3cm65MhHZkmEV7ZQ8SnZE7KtfSnUjstJjdZvG7h+XPo8f61dbb549tLhujnY6733M1H7N4/eOQoBAHWseTUSUjz0CWqdldptNbO55FMzAi3+SXksR1VEQJAodeo5yHZnVqYCxNsgClynvoNZdXwXurqfACsXB05xpI0aEYWCBwCkBgCMHvcZ3OZ/aarWw03Frm83ao7mj+GHUQ9CGiICv8l4r5/B4rMKHSm8jMlhzHyk/1H8wJbmTPZ1YL9agHDQwievJnH/Cz1LEZrXGX7/rHpwSge6dnl/yD+tzbSYg+5ofbYxAQmizH4cnsEVlvSYwQGzmdFFbOhoOhom0GzFeLUGn67Wh5Guw28T39ZiOlGNTuz7qOTH+uSJ5Z0MjIhFnVmuLe7+3f7F5oDQ0gaejuKkXYu119U/AWRARKoqp/9Uu6UudSAgSQqeuIuWG3o+TjoNH9BD9D8c4cm4Hvk4FXgvRi43G5vrYaNNtqJyZldVy/nVaIqUoA8+Di8A/2PTvsNRNarjviJ4SyQdWB99nLOmE+jlwtv5n3DMWBDNxohBnH3KJHJP08dbZ131gt1ssfOtQhg0M505t802WUkRLniWOInKo64Yq8luKbeGkM+cedFEILpxx+p/nJvs12TEGG9JXJyxu0uCBYzPGgjShHfhf/J3xZcZ7PCMTBBo/omqzXLZ4s2xk0h/akzEjflHG0IwH/gD3Zcys60VKgP+5P//kOdnvAYvj5/JsSBX8Xvpwi09pO+ue65GXvCFDagTknDXAHOCz4U8EnokTlvQdHw5/i5+69nyKQlhE4ue2u/4p5OTturzdDMw+AkRt6OnYPEA2kC/0KAR01ke6Fr3AWOFr4A8yL5Kd23GnrTyHZ/hGZAmw0WfoPOQ3yyrPVBo81iXzzN/qM+tXz8ibEsgkNZ+wGVn+kGmdINS9YJk81zwHm9fZmTiB1NZqKrmCaQfpGkjlKbx2EpmoegnacBjFph+ygR84mc7bDY0ogqrTFrLxET3fRoOXqFfacy5+L/PayniJwFcEtBNgJeUn60n23W1Ciq51GTxHygvWmvQy6b9cbzn+KME4XkQzyHHHoqk4ozAK/qhjfhUXnirVYGyS6p/GP590Qd96ehgF2xTSnrnOpwCEb/QPfiVOPc7aaFNSJSGv2D+tK7Uj+/XobuwT7c26B9lGD+jdEIv431k/C//k1BukElQb9W+/27TjoGeyMahnBbbpiiNnfUY/8M2R/WwLs25CpjOHpc+4ns03PUftZVywr+DCrIfYMM/rVs/DrrJmmFtwOvoV25/xwa2dY12gF/UT/cpYwm+gX1jXrA39/TfzX8jxjAWYf7gs+RezsTBC4Fo2ktQPEdBeb6foZ/m8bs9OETGv+fUxbLoUcLQh6xfGGZlhPtQX+dUVRQiVA1rgTjnhREArB3TPow3GbQqOWxCNwsjGGgIMo4sCpyMoQX3OTks2LihhBhmFimJnQdBJJpTntgRoilbAANyCIyYO4csTyoBlY867eF4GCjwDIIqS0k/ey5hkg5SVAn31haniR6ngWVYa/jztkivnlsB4AtLKKRgLpoDisgXoBXCkhAthS96XyFEYhpMFS6QCfc8CfzsGiqCh73oOUSgoEJRnOPndcRXAkAgR5hwQQFscgKW8z7ff+zjorHf6dzvGefcoX8fYMje0ISsL5g4g0DmUsaN7C9p+a5x+C9gw5/5dOoKLwtJPlISTF2Jd/Ohu/MvvZaww3OxiotBQkhnUZCdQfjBAAWWIss/GIoNYnqX5bI1pMSjZQXGQV4gkjBfGGpnhyAd6AwWVZQ+wS795BmAEw83ay7oj66zc79bAliPA7NzljR76iQHiJ3rCAco+jqoqQk1RbYoiFPkwm668oNtmd7TLubLReGXD/tLOtVIVzOxu+cWm06XNxlOPHLybjKzemr3+9cPef32zy/pg475SDESxuN64b6PZ0EarsROgk+XIVNewlhOvqN/KbHg2O6/NXn/e2s9/fLb3r2svdDgaT+3+6dGefpzb/WezydJMNQvfPmr70z98s8rGNuiNrL707bA5eioKHY9bLGbW69ee27k/Nttf9rY/b228mHh6pt3maPX+avXpauejooxHtpzNnRTa62h/v7b7z/c2e5jZZF5ZNTJTKsqpiMrG7LA1+9f/17Pt389erMJ3lQdjX9O7zdZJ2Ml05JHPXq9GaSdmZnO1/xRE5+HDbP0eJJ0ihBsdL+/VJVp3ZLNpgI2lyGul1ThJ3zV2PG3t421rx21lo97UBuOJE2uKhNb3yp/rNsCj21Xko7blamKfPz3Y/VOQ816EQWT21uzr88E+1hGN4DmDeyL2Bk7oKmeqijSKd/TU4L2rVRpTFWs8i8C+OgGtCPSzot+PAZKeHkSkB8mt+Xpf1/ax3tj7WmMzsYf7R0/t8fFxtF++fnXSUxHPilB0Yqvfs/lM0WBmZ4+0iP6/v2+ddFs9zG2xlNyafTwfbfu+s8tB6TNqW0xXLRDaHrZOSM6W2iwx8yBsnY43s4+3XRQMLNG/sitK+bvfKjJd8yrCL0jrs3IkK6y/bBjujmtb3CnVUNSZcBK6vthRRVeKo6v16LrwHLlcdQLgcFBkrfIjXOxj++Jz8eWH+7IhIN05sPe3i+0OJ9tstnauFc3vRwI8bYX+Dfoz3/xpvOBlVMJ2kFpy1kUxx5FHmEgO5sqXpvzJY5GyujZOc4no1qaFSH1dt1Qk+Dyi2+vmYh8fbxGxfT5aT4RQiXIRCe36rD+y1f3KN20221e79mSLlb86iEbpJUUw6X85FPNStFdjIuJW+bX9dISn3r446Y3DKSfKiywul1ZbHGM81QcvwihCWJFH2r3S+IsAdrt/CcdTqTcoyFi41SBS+jo2qrYL9KqSu+xTFK1RFJOi1tWv1XJuT0/3JQ3Ou10k2MXxd5vVRJSipwyvY6w9LYhH5EWkcuRO7vIPi7DVu72cwDWOMmgjm811J65L6jLX1ZVwUiF+Rax7scoo+qjv1V+ijyItSpArnhfdC1DG+EfkUeAxB+k6QSLM5AR0bEQQoSwdEv+CoJmVNC8Zvzn+a5Rb/Rwn0xwHxL/O8YpjkfpHOzxy3QGRIlel+ItjWo4nB5aJzyCgPYdzyV+ZcRZYQv3Rfdo8iD5G+hPu0bOIfMTx0BhqTCRn2twkoltrP1I8xBhkxzzjLPoY9ruLPMWe4xDrGRAYtNeJG22M1FdPS+R56EuO8Ex0QWB5XZFUuCo7uYEN4v3gRtotfZSdwey3MDauM1RwM+XxbnFFwa2MgcaklZ+yMck4ZKJR17PpABbJDn/GgH5tiWBjfInIUmQe0YTcE22L1CKxrkgFE8EiRK6CQ/1ZvzGX/5hPxHvAX6x3+g6OY7w0jvou+1p8xzPAhawNPsf34p3IDvOoZ9Kn7BOyphgv5YC+nTNwXvbbWsIvBfuAA8HG6BRkSM9l44F2MefgXPQb8gXpgL+sNrCeWdN5DMCtjEeWY9b7rcxzv+PlkkLmVjcwD2BqZJ5xzZg85rAjpCVHIvzQXdwTmL9Em19Cr+sz/I3cB32O/NNHjQO6sGtfrFPexXjSH1IyQAohi7Hx931a0W5dhG/H/DJnyCtj4nYyFXbTO5FlxjxzBfgTeaxP+ygwxxghO+gkxoB3o1vRb4wZpBhyw6atvsfvxgblfsMDsKaRed5P0KBSQkJE6icbaa0vVKJ4Na5+kqzwHsLOsebCnpEzVzme/aRNqZeh9zJ2eqa+d92pVIA3KR19soXjvIhxKSJcbKC21fE19TyRXJn8Ev+BXdFzVURQ/yCg1R582Kx7FLhH1Kuu1zrFtuQ507wENutSi3qqgrTpgS45KH2H75F3xUE1v3m+JL8EA2qO2QAXLoUgha/RveiIyXDo2C+vLfRc1lvYf/RottnId9YfWVfqOSoSrneSroHvCXA8lRQffO72uwR8QUCzRuBU8jrSd7fYKbcVzow5zzoycxGMoT6TjLKO9LmeDy6kDboOQvnWpsBd0C7JmH5HTtEt2Q7+Y2OI7uJZ2EN9Tts6jBYYAnlDjrOO0X2kEfN1VNYOfdYz2WgRvp4Ohx7IQmoUZRZ0GdwfYtPEfeqmDfxUfR44H9djKqZd9C86Ct2Bvs62D64Gm1z9r//NP7+6oI0mEY1XDf1YpwhohVcJkHol0nLUhU4hGLcGPYM5jFRWLAifACw54zAaKFOElYaj8LNBQuD4jh1OdvFRqFkI8vMBAHlxY9zoG0KBwOeBRqCiyI6ihLrk+wgJ+WYQ6lsFgCBhECA8JTRSlIxtBkQYL3kaAodygjIBrai7uK8c5S55HeU0+SLzaLSIWtHfUTwmopY8cqokVmdOWKgIOcaYudXxXhakxpLcuRnAuIIqkURZybjx9irp5C0Mtvy7cU5H5HhmXqwiq5A5lBGABUWfgSTykL/L39NPlCCgRG1lTNiRysCTNvN8ZM1tZckZnPvJ+7VzjFzrGWo7xlhrRMrB+1N3x0CzQtR3yLA+J80NRyoYT8asjSYrDnhvGM4q86bfMWySbfqqvnMvRpCdv06hdRXTWQ9KJaN2kWtKz2Ht+7gogrCQP2orpHeeYxQZBoU5YVz//xLQjC33+fvGAYABWvRX79BYZAf4VtG63DRBWiglg47gK8enipGJXO4Nxp5eQYUG59NHGw0Xdjj2/Of93Q82Hc1s2JvYrD+10bVvH7+82/brxs7rkzW7i037Y4+O9grRk55NVlOb3E3sqihUpXaYVVZNzJre2ab9od1PezYTWflu9ud/82p//eOvtt/UNp2sbPlwb3PlUFY+52nPBmOVPWucgFYaAmeym8qOu7OdDiebT+b2cHfvBKrIqsGwsoudbH1YO5HcnwycyBJJLFJNkbu6X8T7cDgKYkd0/Lhnk+XYf57rg137UX1XUWwiLr99Xdu3X19Ve83G/bFNR1NTZeXDbu8FLFaLuS0WKt54tf1p74SH0jfIJio/9mmvdB4fnq5ABPS58eqANp9NPFpZIMzTFyyVXkLX7jy3rQjR7WZnzVEAZ2DjqaJdRx4RKZ2ovNBVKShZXRuPQl4uxvb4NLflw9D/PgtE1yIazdbrq728vpZIB+lgpT8YxwkRrWsdBa0aG46HJQf0xSbTsfU8F+zQ9puLbd6P1rvqvT1PwRSpHmTwe9b04sSLIrXX2531BxN7evpsq0XfI6BVmE5j4Gks5HyPdcR/aAuPgI081SKahXffNwcnv3/8O6XOUL/Mnn8y++nP77Z9O9pxV9tisvLUDQLAvs57IoBVmPHoEbs6aql8efW5KXl6G89vPB3NfUyOu4japSiniMEo0NYzFe7ywiv10R6/TKwaNNZTUUS3B9JhB0+LQX5brW/Z0slk6pE1+32kRHG92Ku9eN/f/b3GMiz1eCyyXgWmFMEuZ2Fvp/roEdOua1VgTFlPlEpiWNvjp7v2JFDkDFTu4YNHcz8/P7v+0kbG09ODrZZa50Go+8bAvrbt9ujFLlXoz66ypUr3MokK2pfanyFHTCcENAMihxSsPxhN7XIdmgqt7fZvnnpDKWpUtFDrQ6l3PPVHOcL5ePfk6WEkz0HWnux6qUpqkIP1+iJ0zp4yxcHrIEhetbsa9Hx9aKwVtSNZeXn91Xa7jftyIqCdEC78KWBS5CrHTNWnu4cHz/+redS4Hs6R35kifyKglTJHZ66UsmU5H9t682b1RZGAESkruXTdO5y4vIq4xu6CpQIwpwKXN8WDnExXSpD65EUUSRshfKNI6ezse1+86GlXX8IxtU7llTzbIt51nfqoTRylrgjbqvbtSvRyV7xPJwO0AVCVNBiON5sgYUQ+ey2AprG75b3nB++crrDv0V9tyESqGE42OcYpcipfA4JGEfou74ks9eQTZUOlwxu5qKA2faLf2C6P1C5FBl0ftQR0R7o4TvGc90F+ET3U5kcuKQIcpwzje40lacqIOg0cEXOjNUV/dO0tXgInZTJSnzkmFdFfRfokSNUIdtj7SQmIANYcZA5EecayGd+Ftgj8yftb/FbyfxONhIOZj1I7nqjjCDoEF88Cq0LqZt9F39EP/a5ngr0hLsA6BOngC/B81icENLiao/KSF465Z0xNYArEhNKD4ZfQBnCPy14hznkfz8pObybbMkZnTDMRgN+WHXZIA+QUXM06yf5Tlh1kE3+N52TsLRnk71tf1R34IruMAT+RGeQUzJjllrGAtGFemcN2zSUHPfsD+FCQImqn12EoaXWyL5BlLPsYmTDJfirv1veM/y054+NbCDz8Oj0j34MOaP2Vm1QGuh4iyf3WEh06TMXf6HP4mREZK3zD9ZmcyWsRf5ggNnQh/lFc2+k25oFx8/eWGjXMK/dCODFm+jz7IfjE+L+67rfkXOOMjOEH35Lg2T/Fl8GXUv0P/bsl5nIfM+nEfEBA57WBrsBXg0Bl/lmbXBd+8t+eQO3sU5c+dTELMhNfiTQQrV94Dg5E9UOkh3VCO3zRCKbgFBB9EWb20y+pQC1j7PJXTsToxHPmdLhGG9fen2vYaTYMIaD1HvRYHj/Z2byGJY+aH4r0SZ/CH+i9+LYioLEruh5yEtuHfLFOIZLRs0SYMn/6udnvHAuLd9OzGVt9x1yBvzVn2e8WJkT/6Tt8YmRQBDQnlfBtIcYhuNk8Yd1kOWFe8a1pT8YSmovFJCLCFSCh+zO5KbumjYhs69Cjujba8T3uYD3mn7frinZmXZHxntoIjkCfwT/oHgh77Iyuwa4w9nmO0fNs8uin472ySUWQCjYSAhp9gT1gPXJ/XuPgB3Qv/IfuyfPEddk26p5sp7y2jFITluh/XSvZ0XzoM2RRa1/aRxwTcisC2vvhG/vntkC3cKbbj8IX0X+d6MyYgHYhL4wnPArR52qzj8P/9t/+J1efPB29G/Q9R6Gi24iAhoCmQA3KVROGYOXdtmzI9bsMKso8AwAUJwuPRX97LZ9n43oLgvibSbsFlEw8AgODj/GAfAXIoCQwHAgsg4hCZEG3SjGF/CP4TISD+nKcDWHh7zwuLUBJVeYzaGYBEwGtY6EqBtSOZ3GyRAz5uwvBJ4fJx7bka/Scot6mjvDl3RC5CFNuJwubxTUexzEPxkptYbwBNfoOclrtdBnRMeuSgxogxlwzHt6nQspioAEEGHI/dV/AAYqE9tAPFDDCz7E4N5QlwiMDEeYfAMTcMQ55nFj83IPCRpayckC5ZAOoKDXGNButVuFfg1BCWfJc1lnOeaXxY8z1O44+ijG3nzESqcSa1hizWyvjJaWtMYKQZoy4NxsT9AFrSoZez8MBY03yU/3OSjwbAa7he+aa/mFskBOMYn4H8slY0+b8bDdURYCyXmO+8/P1GcAWA+fv1QrTruNs6cfClUNfhcGGg6ldG0VsaMd9ZJVNbDRZWnVVHuiJLRePNu7PbD5Y2aSaWLM52/svb1a/n21ezc32tb0/v0cO6MvJczB9/vsvNn+cOul8UaRp72zH/tYja0e9yu7mC1tN+ja6mq1fzP6f//vPtv04e1tEJs5Wc1sfP5wEVnTyYDq07UHpGC6et1WGdP26dlJrOpja0+oH619HnjbAZchOdqlOdmwONlmN7MvvVmbjvR1OeztsL3Y5Xu18UCG1T556RAUOtc4VnlmrFGIduVwVqamIzeG0b/3J1d4+3p0IHtrYrvue3c3u7bg9eQ7hHx6/OOmo+759++aE8mQ2dTlX/sKqP3Mn+fXj1Y6XvUeKu4659mwxX9n96s5Z16NSMZR8nuNZkG3qrwyt1oAXRZnPnBDTaQ0VcXz+9mrH/cXJq/vVzO7uF3Y6f9hsITIkUhVUtrS+orZ7EcEreycjX11FQCv0WKkQhnY6KFdK49WEg2gVKBhYNYzI3tP+Yu8vWyfyRfC9vb7KPfbCdNPZ0MkW2WeRqp7moxfHWhczkbMXT2ch8l1jSf59yaOK96nYmUhLEfe9oYj8nf/++YeZDUbKHS0et2frt9p++fOb7dYXmwzmNh7PbbtXKoiLjaYimEa23byF4+BRT2Z3q4V/r1zWIu1nI/1d2+ZDJGiQ1+PJxCbjsefO1pFZrytxbmx5P7Xlk1JqvNkPP/zOlkvRlog+MWEAACAASURBVJFWRjn/djulr4kIIW+DNlAryeneTgflRr/aUHI9G3jeb+3OC9CqnUpNIs5fuEWE3u6oooQRPSoSfjyd2kXkarWzxd3U7xEvGpG9ceBEkdbfflWKDxXqnNnTp3tbKAf2wGw6MY+oV9T68zezP//5m208An5g9UVVyBW5/2jjsSIjrnbYRwHE6XRos7mOtouoPdu314MN9CBFFowUeayUJCe71GcvRCj7LFmP0wHhaOj4qMZiPl1Zv5qZoqicJOzVdrkGAb0TCd2cPUWHxrDxzQ8xm1FcVHnaFZV/Ou48bYUivkVCT0ZTW7+t4+ht3fjmk+OqcpLl8fHRfvzx9zYYBqD95etfbbPfuDz84Q9/8Pb95S9/9khx9XHQ10mto11r5eKMTSo9T5tDk/nMN1JkI5TOgeO+4AdFUt06kl4IpaQlmS+mvrGgcRJZ7zaxbMA4rqwjv6HG5u7uro18kUwq/5wIYJcajVNx4nTfw4PS78SmrCLb9X043yGL4MzAR0Em63qRvdrEihzxYVcf7x+L7Q4yFeAteXKysAmgrzQlHcaN4ABPNeL5QWUDojaEtHAmpvrDcUsQ+wZCwZlhE2NzrY02cSJMqdeCJBeB7tHeJdI4R1/qe/CYnqUTIThO0X8VRTr4iQT1Q9HI2H7yQLpjpohqr+vZ98hlsA52uL6EIyocy7FusFRHHIjYkr4beq56nH+NB8/Db8iOGw4eJwIIeAHPBIbS+Hb4FSzhhddvovI8FVM5uQkZ5sR4KbKt5xEIQx/URqKP8An0PohtsHHGiWA8MG8mZm7lTwQqTmn2gzS3YKpMaHCqgvYNBlHEW/0CX6kPLeYqzm2LR4vjzbtYq2q/fgcHgp2J4tL16hdEpq7n+DN+ZPaRsr8HfsX/yv4Szr3aB1GRnwPxgC+QfUcf80L+ZSya8Xm7KH8jkIS51fjhRzBn4MXsQ4DZ8ZX0d8bs+EjIEf6Xrtc6vfWZHTcUnYL83Prft58zNsh8U/RFll38lFsf9ju/pfgkrINDITvQEYp0hrB0mfCN9shxiywg+6zzWx9ff0uH6D5IE+5BphXwoe/1NzlYswzqRBX+Gv4QGy3SwZB++CmMH23B/uCj8izdR+2kvDYYO7WB/qJ/0VWMi9uNkrIKkgm9mNc8fYYkcn+jRNnqO3Bt5mMgxZl/2ojPxphHWrPwydWu2EyIf76hNwxyFDlDnnWPz/0pirXrn8ZTG/UuNyU3MutT13hayYGwbGCKkOeIhNdznYcpdg57s9bxwqI7fGxKDSjNt9unOp4jAtplq0TYo8fbNVRqaqGDdDrR5UTFWdLa1vWMHXPv71ctnaS/9G7SX6BnM4nIJqzeQdQ36x5Z1UnR6WTmfcrym/1ZL1RYyHRkEPuVbT3XtERimUM9N68d/Fz8Y/dV0gY1+pkxz7Kb7QJcgnxOZDDI0oj8Rj5mKqaeNuByurEsm781tqwBNlWZSzAUOh/7qnWg9mNb4VPy+9HPzLN+sgnPBrp0Dj4HPAq2JeMXPR/Zz+sLPIBNzHofGUA34Neor2QPYA6wIXkDQfdhB9wHVrH5Mr6sIXQJeoYUfNhq3q3AipnSyswCAzgvKscpDun6poIwqG/MNUEYq65TJpF1Ao1ARWQ4b2SzNrA3jJ8+d7n7n/7Ff3T1wR2OI7/aYOK5n+V8KhWHALXAmIoWIQBZ4WbDrt8x5CgxB5clxxjX5kWAoHN9Xgw0vtWI6ZcWKJZUCLfX6Hu9D2Cg75kAFiRKRAIMuEFhAmQRchYVIJuFzfMxHFnYMijJTgt9ZhEzbvzt45sI6KyA6Zc8ZYEHHGomVBHQYWRiRJRmyce9OC5SpHEtUR+hiGlfC0wSkcx8Y1RZYAECuhQjrjDKRNDOrByIVHGQUghoOdj6W/8y0dkayFRttzNasYvpY+7HX+N3lDDKFWCSx5ejIoCULNM8ByWB/PB3VmSMt37Sfp7FPALGMBR5fgHVMvCMOTJE+/WTgmAAt7xO9PvuGDnWOBLFdRiWDIB5f14ryIG+0/ihULVGyAGE0lb/cf5aQ65KuCUqIq9dj0QrEdl5TbTtL/JN+/J48nueT96H0sUwEB1xO9b5Gfx+O876XNFV+gdwzLKtz3Eo8zV5jbhjPVAk6aJE9AlMKMpzbIPh3C5ngSZFFo489UZTjz1ydza9t8Xo3h4nT7boD+z4rvQbz9Y/9GxezazenO34sbPnry8eCThSTtWnlY0VTTztexRyM2ysN7t6EbzxUMf/5zYTb6FUCzuzt+e9ff3ri7dnOBh5TtdLdbaTKRr0avXgYpf+xb783Sf78uXBNuudff35F3v79m7b15NN+yu7n36yqlYUrwrVDu06qO143dn9l4X9u//exMaPZqpbWx/M9huzbz9vPSfz88vGbYY2kEQYX6vaIyM9YqAKsDq569n0U23T1chW4wc7fDT26x9frX+e2HlzMTtcrap7tprObdzv28vz11afa16uvb5tLlfrT4c2no8i12/VuL16f9l4+pLf/fB7J389QnV/8OhnvVvksSJT9e9R+Y0fVaBxYmcrAPzat9dv7/bLT1+tOVzt8f7JHh6XXhDwcPywy/XgxOr93Wcn0rXPsDvo2FIQtkqjoQ8vu6udDhfrNwMngz3CuxTFUloEFXhUihPl3xbprehnkT+//PSTE17jycAeHu/aJavczsORNv1Cbj1UsWrspFQKk4Ed66Pn69XxREU/H/dHj2LXdZ6qYaIijQMbz/o2mfas6h38uOywmtl537PXr1tbfygFlFIdRO5aEZlKyaD2fP36q0fvSm+t7hSFPbfJZGyH7dlent+tOYuUH8TGydXs8fHeiSOpiG/fFAl8cWJe3N9k2rfeVPmUjx7NLcK8LwdD0dolb/Xp3NjxEnk8Fa3VrxQtvrfXl7Xtjxdb3X22i0e0H2w+G3iaDCcDvXCkyFatYaXNONpAeWpUdNWunvP4UmmT5M3X1d1i4QU6xduIgPZ83SqW+RJRr4p01SaITgIoul5k+WJu/v+3b2Z//IeNPT+/WFNHGrO+DW06Wdj9vchlRetfrddv7P6hb3Plbr+YbXe1/fK8s72ibI9bm8/Hvsmh/ivNhwivcC6vvomhSNpR0bdXRew2IoZnvuml9AzV8OrR2SI1L9eTNT0dYZVzJqk+e3qP/qSyvsZBeKA+2HmvUwAig86eLmJgQ3t+fvXPZAO2nlP64DnepatXq3t7enqy1d2DjacT+8tf/uInE5SyR9HZTpSIXN8qv/w32+/WVot8bk5RALSkBHNCYjz256ifAv3Sq3qn/umdkAyup9OR1tYxVKoIbcKpfWcRtGdPdRLXkwu570U4f//Dj17gcrPZeVqUt7cPz299leJSMZaSNkVrSfohSOFN2SSPRmdiRn9rDaqNHj011DwrWuvsS1IR4R71q2Kho0ls0ux2bk9E4rOxqxzkIvnjXQL5saGpKG4VrwywH8SzjrXK12gxzEiRt8O2WEwX1fd9YeiMW7INVH8iV2Ng+yCcAz9K5hyP+WkebdDEph+4Rf3z6LZpEBRKg6E1mk/AteSXtzv0lZ6hfsR4SoZTypBBl18RpzbsenccXicKHE+VotrLxV27KQDOoC+QnDkAIdoaGwqBk7v6D+AEx4ElEkjXQ8zrczB9i0+rDjvr/uz8gYHBOOBJPQ9nHqyHU4m/wfcofuYtYxn3Sfw0Y2yK8H/gsBLJVAjkDqN1EYARfPL9CcRMdvj6K3PeGiAcx0JaQNzh04GrdT0bJbSZZzMObHCA3RiL23fx7Iw53fQVooN5z+PNegUfMne3WF76FCIhRwaylhh33Y/d1mfulJeinPgNGd/zftaM/oZYACffEhPIJSSSngfBAAGdyUL8G8Ynzz+/o0NZf6G3Yj35v7J5ktue28fa+S3fKBNuIqDzhok2QCAiNJYKfMrkC2vUN05TxGL2kzNBxbu4j/b6icMSmYsPyHrw/nl6qcjrj/7ORDQyR9uQK56fT5LCH8Bj4CuFTuv0QNYRmVfAt9B9Ghu9QycNkQN0AOsFfel4ppC8ag+Ej7ABsoh86h7sA+/Leo25RR5kb9gkwn9lDjROEwU7FL8Pohgb4GPqJ9Vi88c3CInkVZqvcrqAuZON1YlnCufFmHfFCvUcBYB4X0pkpfxb/Gcf10JAe9/qOMHghVVvCGj63BKEXkune5cIaG9XsUXMH7oAXUO0uAKqAmNE+xgDNiSJTob0hLiVfSUiFvlDXoXTFQFN/mqe/50+U02UlGImk+PYJuRd/WmJ0qJE0blwJ7wDuUdGkD09o+1zObnM87OeY80qBYee2ZGnYduRR+lXbGWsqS66Gx2Zf+p3dCuYT+1hHuE3sBlaA2yiQ0zniHA2CWg77eadahM2G64qF3ZUG8jpndc/9o1xQ39kDAKngr7Nc4GeoY/IhP5G5+g+NoZ1PVwEsqVrCRjE7ma+AvuIvWUeOhtyssVkUk5mltPnhZdTBI6CNBTE4bJSxfezhbBgVwNAeAxbo/aqH7d6DH2i7zPX52vpX/5n/+HVFXTJAT0ezWw0U+GimTvVOjKpBSIyAdDG5OtvBIIFzMAyIRBFGHQWOJPJgGXhbo1jMdoZdPFdnugMEvLvLFDaBuBhgtuIOEWiJCCH0c4KKz83t/0W0GRjgiECeKBIeS5KLE8g4CsfybwFOH69lKBAvCKZCzhy5VGOB0AF60isK0B3aI6+kxcGoVRLL1Vps5Kgr06AFsN6O78tSVqOcGH86X87Z+SUUYXakm8nR4koSi4L5TlFXPB+ZAqD7O2TbPYH1iinaAGjKD3ar+diINQu/Q7gQYYz8M9t513M9a0SzjLpZFgqMHQ77/o77z5lYyADj+H/Dii0kUyxs3srA7pW79QuKoYnzxfgDwWX5RcQErIWChjDlttAqgzkF+MKEKHf/piiH/Rrdii4VhHPt+v0t/rNGslGFQOMDALgUGx6H6AQI58NDWPFswGXrtRHcQSL/7mWtpGLG5CfwbL324+K9X1nX0XkdKhFEZDjydwjgRV9XPUndtgrErBn5+PAtpuTjUcLe5x/tsfhJ7sfDG33drVvf/5q/X1l02pi1b6x+tDY9n1jh+PeiwFVY7PepG/D2cjJRpG6NhTBLXLL7P7+3okUpUWoau1kKqdz5GYVoBOJ0Rtc7W37EdGws9o+/WFp/86/v7Kn35ld9mbbtdnLz3uPnn7/aW+Dy9yqS9+qZmiD0cBscDEbXex3/+ST/dP/YG6DlWfS8Mjc3YfZrz9f7ON9b8+vay/QNlN7moh+rssxcpHZP/7wg/3+n01t9U/NZo9m877Z9sXs539rtv1m9vynDzu/n+2yjfQik8HQmmMUV/MieVXPdteLHRRpOans84/3Tiheq4sprumnP/1ip0Njq/nKhtXQxgMVWht75LFkZbs/2v/7x3+wn3/61T7/+Giff/9kd5/nNvQihyqINrDXr2v7+tc3+/UvLzauNJ8P9sMPP3ghhvP16Ok0FNE6mg/tcN7Z5vDu4yogrqPniuo+bhp7+eVN4eo2H62savo27IVDdL7sPXJ3cbewuar7CXwdo/K6igoq9zd5fCXrIoNE4Ir4E6k17GuTNcjaQ60NhdpO1cWUVke5aD3yWgUH9werPK915VG2iryeLhTxK3qssfNBuUw1h5VHsIvQvFoAdJHPSuWgY1r7/c5+/ukvnh5KRzKVd/nL7yZ2t5rYeW/2y8/vtnk/eVFJCaTaKFJ1rCDLyuzlZW3r94+Inu4NbXW3iJQQ14tNxnMnQZXCQmtstph4kU1hkM2eYjE9m450ysDsT//wk71/rD23eX0926XZ2qCvaEMRCo0Nq6ktl/d2UmoYReHbxeYrnQQY2blpfIxfPl48snt2N/eiebOFyLQgnxUIILz89hZacr/R8bWtE7yTsfL8jWy1UDRAENbr9cE2671dGzkMIuB1vFTFnMu8etFHs0+fg4DWPrCis7++Xe3X5zcna5++3Nsf/tlnu3uI8dpszNYfF7dzk2GQqkojQ+0Wdev5xUx7DGdPeaNk3I1vLqkeam/S8/lT6pym39hw2rPF/cSmS+kppdo52vbbu+0/Dvb87c36lXJ8D+y8r70YqHCDikBq40EEtNuIKogUj7Yaje14ONn+dHYiU4Tk/XJlP/z4xV5efrXXt2/29vrVTuedXZRKQbmddTrEN0znEZ1cn+x9s3bbLFwm/YXD4ScUiu3UeEtHi6gNQnRsr6/PdtitSyHDyG8rut3tbynwp7WoTSfZWeUfV4HJiFpWqg7lslSkr9KXKO2KCP+dr19JjEhVbIv85LA7XYqsqqdI+7HnDdd6C3Kztul0Zo2Srnt+vL6T0uq3xohom3A0wrGKzR2dSFP+x0jHcK0i9VGvF+tDlTx1UqMaRMoG6dRI7TGy9bZs7HnUXVdo0VOYlOg22TNsfCZztHnk5rvk2oaX+v8Ie9NeSbIlW2hFeIR7eLjHeObMqsysoe/Q93U/ePR7j//BB4QEAiSEBEKIDwgJhPhvwBM81E1zp7pV99aQlZWZJ88Y8+QeEe5o2fYVZ2dQLU6pdPLE4L59b9u2zZaZLSMliQPYWrZWhNKdjecAWwcuEKhlhoML/jse8NUBEHo6w586pfNerDqSc7RZbpAkHQNVRKNi57wBYxWdkPGsOm5Mfs8ArcqxFfe2f7ZLZp6eyY1PPojvJMl/8e0eZxU5sILPJKox3zGXzckAtO/08Znl4/g2Iz+vDCsF9nlvPpPGIPvNpz6TXyK7xGkj92M2iwfCCnzQXPAz+j4DVHI8Lbu+WnMGMLQWcphlT5qdeuCLdlQOsn9kiwkEk73kg6cCO+Qb6D3NnZ7DB3TkT8kf0Th9sFoAosBI37cUGMbr8P5+lqpsPI5dYKnmTwAA76c9z3/LxjS5DVwGP3/kS7CEX/a55E2yxN+ykTVvsmWfbPAn2j35IpJtAfj8LGVH6yRfQ2PxfRiNRT6lADNfZvzxCYDWnpAPJRtewI/WTOtz0IvyQzJH5Shfjtcx36vq7UH7VGuoOTE9V7hEMd9+959H+vLYZ5a8UV/5iU26jtaOZz/lQ2cKxyCaAAIs8gU0XwLk/OeUDGgutN/la+hevp+mOZb/o73oB2X4WqvZ+si30x7TevHevK6wF9EMcZx+6b/kSjLP8QtY+2i9PYpLdw/alC4jWfJq61P5/gcQzcsAlvxp3/LMZlCeP1wLngEKFPJss4S/RuQq/fLcxs0ENM2rAXNsDlPpJPtNzMmjz2FFmg+Q697+HrFnMFvP/UgGTQ9XCU+ER+0sOMrI9+fPxwikK/z1888azpX0Gr+npsn8Hl+3rG+Pu1xng60Pe5DsSwPdfZ/U94sZPOdn+ZzKqpaOk1wf+/b27FVjXCWmSVdqvvQMkhFhFtrDml8fF5Js6nkNW8gdF7b0DF/j+9LJpDRx6+wy3fU5nR86k7ReOj+1bxRA1Jpo72mfO2o+x7l9wBqq/SKdrnNb83q8T/Vd/tb+kX7mZynf/M17Cc/k+9qTPuZwjKPx3sfro/2j70m3SdY0Ps6JsA7tZ74n+8afM9nkmhc9q84MjlXA8dOZWFoGNPssad2sb5Fl/LsEjMMZHrjkEPrzShLhtXNW5lol2VNQxtffOg+07vquqlUOADQzoKkUmLUTd1LLgN5VnI1W+lt1+5YhZzevnAb/cNCD+weuf8AouuEDPP7h5h8IEkYZcj5IJAHRvXWAaHF1gMgA04GqhZRyUsRH0W8dQJrQY+Xtj9U/GI4NCy28FkDf85Uj/63F0/dt8WlYViUj/uL6CpgGuhkPzI7xAGh2tHf3cqVH4j4014zGe+CiZHzfgbPu4PDn1h+TFIW/saTEeL1s+9SMT5/VQWJzUHWl1fXtsKlAcreRXAnrYRNXxiH/lvLhd3zjhdelg2BKrnD3F8DrGyC8j0rw/HXVmuiavtHrG5xaHz2v5kWvSxnocPJlywecJQv8nJw/HUQsKfWvK3nmOjr5chFmX64l67bOVaaLrUXmGmFxfaWM7ZCoDiNfYekadmZXjpCfTazrWQOrCgTQIaX9rP1pY94/lSH6e/MwDiv9dWvty5I/l1oj3UfGsBw3geq+EpYsaf9If0iZ66DVMxwbnNw/Olj/qT3sy6d/SNh6EukhpUBRGj1AWSNvYs0BzKdX6KQD+/d0usZiniPPAqxXOzSCGIP4FJfxJVI23GIju3ePWNzPECNCGrQta7a2Ky0SyRLtDUvZCYClkRkvBFZIWtBKIqta6fS6IBvaaDSyzDiWkpNHec3swqqpKXX5crOyUpr0NMLZ5xE6F0C370AvqhXSor77Lsfrr98hm9QMfOVYWM64K9dotgOcXPVwctXBfDc3GSR4uZizgSHBn6bj8CWlU+hKtUkLsFllBsy0owRffPYlPv8N0DwHduQmJs1wBuRTYDMG3n6dYf6wQDbLEBLk3+5Juuy4EfaFgck7Zg4Pm2j0Q5x/MkTQAtbbjWU53lyPsZplaJYRunEHwy6bwzGLD2gQNCyAt+8neP36NZJeC6fPezj/tI/eGRs2klqFjfmAu7dzfPXbHzC+XaJRxhieXaLb66PFazVKbIuldX9cbsYogi2uPjnB2dUpmqSp2AHzxz2uX99idD1FuSEvRMN4nltNlwnNtSNHMyPNxuG8qxq1VqXbBGoNyCUaWxJ8cgE3yir1XxzV0YiBbR1Y13Ks9ksDVCnvq9kKu1WGBu/XaKPJzt5blrsHxsNtWXJFgflsYY0JCdY6TuoQUZuAbMtoTZj5ziz7xWyOD+9vDNjupj188uwUF89CEMMiF/dsRBoRZicvjYKFQHnUZnC7jrRDI5EZxSNMR2N0Wik+/fQZmDhKDmsGbRZTdl7OMJnPkHYTfPLynKKE2dI5t3zmNrPNc+CbP721DPZPP3+Oi8uhNVNkNcxiOcP121s83M6Ye4qT4ZUZTCwz6/bbGBDcrTNreY93H66Nm7wZuTJHcvFJB7Qi5zjQBMrWW5cxWxAoZwnpBmwOy+BDFNcxGPQMpDMe4cJVH+02LB/OjUualC47NuMJ6xj0Y9TDPQICpO0YrU6C0SzDYjlBb9jB1VXbGk/yZ7kkCF1aVnhopbLAas4GjxujzEk6AdY53P/rEtl+DdQL16Q0DRG2a5iSEma7sIqJ08sBTi6aCNkE1PUpxm4GzB7W+P7bHzGfLlHbN5G2uwjrLXMiOW808JkolFUNcQUgrjeZycxi7c4dOpaddhuXl5fWVJEALjcBqwIyAya3xIUtS4oZ6JQP0nMYhUfBoJ3L8m4nLXbAcDpjnSMj93vFe02A12W5h3h4uMN6Obd9zcADAzasgOA+soxqgqM1Blgd+Ev+OlvnVuQy8kgptFsgy12mMzOjZ/ORy54GbYrcdCgDLuZcLhmEYMa0c7IazRhh1KloHGoI2bB7z6wux29P+omzswsHmAYuGK6sdhnpfDarBjHOcDrobGY6Yk6yLdAm49ho7ewNfCboa033UNj9mFHGayq4785zd+ZTRqn/Zd8RkGZWtsAjdw4zDbbipK4aNvL5jJqiKmej/uFzsQEkwWJem/PLgIdlnZfOuTGwNl+7wLg1H3JAn3FOV5QgsoVk51jWfVURwvf4bAZus+lTy/Ul4XVklzlHi1lazun0bTg5uB/Zk1WGp2wJ2X7yQ2R/aAyyQQQKWBmqZ6fzcypBtQZX7B9gHKfO7pZNpHHJD+J7ssv80m0LQFTAnT9G2bECvWQ7+baqrWsFEPPzfhYeP685k61JQJ/NcTmfynyWfeiDaXJmOV422+SzcBxyuAW6cLyizdG4BE7IJhewKb9Rzr7GJ9v22P849nu0X/i65lq2nQ8Iahy6vxxf37/iNVQFyyZZkkXZrf6YJA/+vOs19wwu+1x7TLak9pjAVt3Dl393Hxf88e+p55NsyGfSd307mvfR2smm959DtrTGd+wD5FUGsuZSMujb4hq7/113QjEh1T0/+wT4a8Nxce2ZKGBnd/2JglKgl/lIxVNmucAfjpk6U5Q82qsah2TFjfGJv11zyPmRnU5+fV5P6y36RY5VAS1/PiUnvi/78Xo73c8fze3PAVC6Dp/R38v87AG8Z+Zw/SnDVWuk5+O4NI+8jmibdF+B6Vo7zZ/OAmWCHsvFkyw4vf9zADQDl3wGF2gM7AzUjy+HHB/PSALQjtpq4ua76UB/a6BOgAoOOBPfPW0tF3R0vj/50fhv3o/X17pJlvW+rwe1JyWXpssqf9jXA6aDK//TNhx1ceV3K8FIcy5Z8wG9Y7+Q35dO9HW/A99dxjZfV+a9O9ccF72ekdekjU2bnr6SAFZfD9g61Z3vz/tRXuVPS8/6eIf2n1sv9yPZ9M/Gw0JW55W/n/wgEr+j80F63CUPON5ne6716iMqJY5fADSvK2oen2v8sKZVzyc9g9aMz6mqI50b2kfSpxoXvyOQV2euyU+Vieuvo7/PpbO1tyV3yjjmPOhcOYDp1RnIa2qdhEVwHNIZvv3x/7ErjjKENcd+4FavSbcLrNW8cv10Huv6urd+aw4U9OE1ZB8I56EtGXD+Ihc4tGdmk3Hj6HfBW1VTsJqS604AWvPNcS4Xs0NCAP/2K+B4PZeY4rBi/ihYcPjcf/ef/QelTbCVaDcOADQzoAlA0+Fl4ydmNOmg5IUFUOkGEmIdEjoA7JDyOuIeR6ykPAUMSThlgPiZnMebU8LD3/7hd3wtKXKl2EuB89463BVF9Q1dbQgZFXpP15ci0pj1ef8gVOTaH5OvAHyA2lfwAqD9g1BzawdKlQHNzJ291xiCppAz1hzVBh0Qm/PSHYR0XN24nTJL0+4hY4Wv635SupojPZMUmsayZtZa9aM1sw1SZVzwuRXR1xyYwqkUK0u1TcFWIKkOZwmtoldSLgTQpExt01Zdb2WgSjFKIfhz5isOyaGMIcnpsfHJTSfF768zn5X3V4mcFJiAEv0tZ+VY+ekQp6OlA9R+V02GWS6eUAAAIABJREFUZDTQIfXXgp/XHLEciQe1fnwAmmPWeH0Dyd9fTvE7Q4PzodJQjpnj598yEiTbx+vDyLL2kwxnrZV/OJIGwN8DvoPhG8yaFzMaKhCeMsBr+uUm/Jyux9/ax9pP0gk6yPR5yfNBURu/5lMZq4xXHSzH+kdrcXDIKsCOmWHMhgtIu2HgQ4yk08egf44kGVrWMwHa/TbEfkeHuol2vYMUKaJ9hKAI8Hj9iPffv0VUhjjvnKJZaxh4yoZ8dhhsN0Y3QF5X6mSunVE9kEMsKNE56aEWNzBZjFHUduh0EyRJC/vtFtPxxLIYi6KGuJWgnXbQP+si6GxRRDvESYQwrltWZhgA6xnw/vtbzG5WiOoxWkFcGYY5mnEDyaCFKI2wyObIbK+7RpNENUktQY7Zdq+FRlRHt59gm2/w9s07zB+X6KUneHH1GU6vQqBbWHbmbgVsV3UUm7olWd+/XWPxOEODhmO+w4K0ADvm5dYQNiJ04i6K1h718xKf/vUlrl7WEbGZ3hS4uVtgdLfG3bsR5vcbtJuk8CCNSN0yb9lILWy3LCN3s1kgiAucv+zh+WcpepdAO3XZr5yDm9d7fPWPP+Dt9yMsJhk2eQ1ffPkLnF2cG83BZjdBXiywqy3RP2/ji199gqvnzFB22A6pVW5+3OL7r97h8acJduvA0OK4ySaPJ8ZTned7PE5uMZuNUatvrWFcN+kYh3CxJ2jWRKfdwmZFoHHtePwrigHqftIqNLoBduEW94tbpMM22EyPtCPbeYa02UHS6KDICuTrPWJmpJBvb0P+sBLk8WITw8VqSUgJYauB7mmC4UUf9ebOAE1y891+uMP1mxs00MJJ9xwvXn6Cy4uG0VYQcN0sHUB6dzvClF0A66WV6Jf1wgBoAofL+RzT8cy4vV+96lkGMcWGmb0P92zEuMDN/Z2B3s9fPcdo/oh1vkQ7TS2z9Pyka+D+T98vMJtPcPFpH68+T3F24rKWeezdfQD+9Pu3ePvmDp12H2nSR6eToBE10E4aIO3eagU8TqZGYcSMcdP/jadAX73GJnglOp0usnWO6WRu51Q3dRnBlPUwqqEzaBk1S5q6zAH+cBx2/YcV7u8fsd2xFqBAi2C88VFPDZhNel2kvT4aMQGsEmGbPLhNsPqUeBYzndnMcUY+7RUbExN8L2081HNpt4cmM7ot/ueAwKBZQ5y2kPaAqA2M5yVW25VVSgzPUvTPyL3uQHjis20GLubAD39Z4u5mhIebMaIG+YnbRh/BZ2WzTIL0HGPUCpFYMIGgwx6PDzMs5hsDQc3OMtlyc2FUC0aRRfIUF9QhMEvQgc1VXWY9zzA65XTE7QS0CgTyUROwdhluzhB29DbU9VQzjkqBdpIZ1uZxsVSwsGDdeDayz5MXe3AywNnZGVrttpsnbm5m1G7XmM7ubd+RNoRnbbnPQW5prhPBVQvW7xgM3yFfZ0alQj5i0umw6WxZI4deitPTczPEyRl/f/dg+oO0FWfDk4qeg8GEBWbTaXWOOZCECQF00nnOMpDBuXh4vLFse4LztYBBISNMcTYdOfkMSOacOSobNfoze9jOMyefBOKTKjOd97LGrwyWWrY1n6NmHJiuDNplEO22LinAqnpqdEboRDADWhUNHbOHHh9G2JAmhTowd1kwrumU4wblOGk7uUQHR6fC53Q/rtmjASrNyK43n7OJp6OmsLPZGlY2q9JbN1cWoDD7lY68uxKDor5d7oMSsttln/B6vgPkMpocwCJHTv6IOKAFAOsespF5baM5gyvR9e0O2TD8rLLUZIP5gKyAIt9pl68kf0bZZfq+bEXZLyxB133kYPrJGByLQB/nN1QBAZCT22Wt+zbyQYdVpdjclAI/fABatp1sMtnPvuPO62r8AhL4OdnGshflO+rex/agntkkx/N1fFtd9rV+6zsCLHzb3XR09XwE8LVevq8jO0929EG5V/+Q/UoA2l8brZvkyR/zQbYq2kg3JlUWuDNIPjav49ulem7NleREQQ3f9/y5+fLnWLYxf6/ZKMxrqsXXfIBYfpK/vry36QrS2FiVtEt40Q/fV6ab36RVY9az8F6uL4TTC+YHVrY49yn3lfwS2fG+bLj5evIvD2PyKDGoHyhv1DW8np+hqjnhPfy5lu/h+7O+/yNgiNcl9ZJ8Ac27P9cCzgSYaX6FXZAyU5/XPMhX4W/5n3x+NcoTniEfl39rj8pX9fEQ6TdfxzlZdJgAdaDWVPqNekVjNd+q9sQRbetXUVrQvmOGKJtOmp7ZrO2aCW2GqsGtns98yq3zN/keA9A8S+dG8+UAqsP4m67ngPZDpe4PyVRPgQdH7+Tvb9uPVZNCAs96rxIy+6XXpYO01sIW5N/r/r7e9ddJgLDW1/cvTb4rbn3pTu1rfo6B8HacmN3tzk7nx+p/jm2duwCZ9qH2lgvIP+keyafW2tqdVAGEY8zG12W+DtW6CK/hNdXskN+Rbyx9YbJNet6ts5MOe75aD5PJKkNW2Ivv9wsb0nNo7uTr87cAb8m6/HLtH17Dr+jh56QH9J7GK3tAYxF+cAh6eOAwP+PzrGvO/LPd12fCH3zd6ONdmmedT9LBOp90fV+HCa881k9aC8mLgHLNJ/UE54H7UTaU+LGFjzkdv0eNXO6he1YLLFcA9HazPiRMmG5s1qypZafbPVTM217dOYplnQHqzyI9wu9wXErwVfDuAECTA9pApWZkoEY77lgTwno9NACaZbF8vRY4ZaAL8wEVodXmlHBpw/NhZcBJCUnIpCCPDZhjpa+DQQvmbx4d6Np8/v11ff7WBlEZjqKgTvk6JawyOy0mv6eDUspDwq/7+caCb2j4B6oMNV9J+kaSwHzdS8Il0nvNt7+B7TmN9YBGfd0yrA7zWikKCpcpMubyENSsOsMTMHQbwxn1PAB8g1XP7x+ix5vPH/++fOoG6q8Dc3a0WWWccx0U3VGpDDMibTNUhq42lTasf6jbHAZqXlAFD8gMWq2VDAf/EPGdDx2I2gy+AewfUr6BJANA45KRqHXRJpfik5z61/CVvOZIRoYCBJIlUqjoMHNjfzqU7Np0BZXlDsfnZ9ls1eGtg0D7jteQgvX3kA4qBSL4nvaCOdKZ43R0jqvr8u4fwryuKSByXlYZB1KmMiYs80vGaZWpoH0iha1503xI7jQ+X2/ouWWMfhRB96KpMlr17P6hLh2h39w/vJ7+VsSfz+sbpTpsNH45kkQCCQTQUSd5a7OZgo192CkwqLfQDBP0e+coC1JzkOO3ZWX6fK9Rhoi2IbBmFXMds4cZ3r9+j2K9x0k8MAB62OmhQXC7Gs9qxcwzOucuK2yfFViuV5hlSwTdBqIBu6Pt0e6FSLohBv0E3TTC6GGGm7e3uP0wsYzsNBng7PIczaRAXq6ZEuA4hLcb43uuF00DxLPZDuWmQFRnY9qWNXJrxA10TxIkHVf+z6Rcowdgumhzj+liZDQdl5+eoDuMMDw1vAvvf8rx+i/XmD2sEAcd9AZ9NFoEPEOjnpiPV8gWe/Q7PSynM0xGY9T2W5yenCBbsKyvxC7bGwgUBm3UYiB93sAv/+45BhdAmAB5CUxnwPge+PYP77AZk1siMAB7tVha5tzw/AJpp28N9ghCxWkNr359gavPQ4Q9NvkjqMMNBawegW//+Ih33z9iOiK37Q6f/dVfIe2mmC1n2O4X2NdXSIcNPP/8FM9epegOXOO7gg0D98DyHvj+DzO8+dM1Fg8b7FZs8pjgdHCJdpxiNJrifvQezbDA+bMT44RmkCBssSFcZtnBbAp4f/tooPGw30M7ZtY0KReaxuMdDhoI0hIP6w/onic4OR8YUD16P8HiboV8vkdYxKhtmzaH1gyu1rAmggQt54s57ic3yPcrNNM6zp73cPXqBINzNn10Wba37yd4//oeRda0rPir8zN0OgxyAqT5XS2AbEHgdYzxdGJgNrcCgyEUAGsgtmZGtuPmHgw6RkFiTRAL4P6WWeBrTCYT7Gp7JL22Na9ck6okJmCVoN85sQaWo1tmfa4RJ+TwZhZlgWKfoZf20GrWMbotcfN+Ynzk5NU2eob9DnHaQL/fsz1kDYqYSR6HbnxVE0JmLS8XHMfMaHWYNbqcr7BZZwbeK7OIoODgtIM4CZF2CNoyO4TAIzBjAOf9B8xna2tKylJMNsIjH/J48migKgHYXa1EQgqWNEbabaOdhAaI10tSsTDjNsP4YYbVfG0UGQ3qkS0rmVyWepgw6MWmvgzCA41WHS02ZWxbIYKdDYVj4wGaQCtx/7Nwgyq5GzsZHT8C0wnwpz/8aFQicZhUjfsaFmjhOna6baRdNql2ADlxg82C38vw4cMHAzFpRyrDgrp/s1o4oLXhskTJjc0GoVwT0nmQ75o62Let3LnBDBt3D/5PANgyqQ2IdiWfRkPD1G7xzbLkIHCZy8v1Avk2syoFri+dI+oZBuJ1rjLzmvv/8fHWMncL0lo0a+h1EyPS32brqqEo78AGhw1EjRaiMDFqOtIvhCzPZFCrRy5iFyC4u3uw84DZ3OTlZ6M9c+abAfKNA1t53pm8hLEBsxxfr5dgs93g/uHGlTGXrKyYWdNLRw2/M35vyg6fg/OUtF0CgXNcCK4TTHA2HoHfzLJYHADsAGgHAPKHjofjlXbUGmoO6gBoF6w7P79Eq8XGucz6cfYis9Kn05kB0AT4813mgpMWMHBnE88rZs/TDiV1j9HdVbzNvCcdk16vYw1u+fys2rm9vXVVemwKa+U4ym6qGuAQ1PA4nK18vAKgJQM+YCC7RLabstK4FrJvXFbwxxmsZrvVn4AL+QuyZWQv21zmpHFxGWGyj2Qj8joCoPkd2b98n/Mj/0nOtTKt9Dfvx8DOwdbw+JcP9kplo/HZRC3AOZA/wLHTKSR9k8B92eD8DuVe1/f9J13PaP4qG1J+kA9QykYUIH5saykwJUCH49L86bO+ryE70HZcBcI6P+WJpkE2tOZcWYu+zS0gXNcTmCbgQuNhJEP+gmw7AQeSKd1b72tu3TWdj6tgguZYPtM/5Qc8+SouC1U+gmzOg41f0Z74ABY/L7/xGLzxfU/9+3gsklO+zwxo3+f2/815kO8gmZV/KHkmAK0kGz0Dfx8SV1ghUeEG8iEknwYwVlQ/x9eXbHAMT3v1Y1/I3c8BbfI1j+WMFIWcS6uAOeJz17NpPPI5/H3g++WSIcml+Qr1J/Ddl1FdU9+XTMnvkc6hPpP86bP8LR9bPpV6+mhfCssQbuH078f8q1pnzvNxYMjtC1clzQob//y1f5sB7AJothcrCirpLPUuYhNau0YVyGlWnNvsXaR97s4ER/VTWs8cR3vIZDIGsRespqkS1Xh9S/qpMqg1FxY0PmAbLgDp5NvtHf2vuaTdYzJUIdeSJ/Y7sc9W/qj0l84G7XntceovAfeSMX7fB918/17rq315DEDLj7MzyXquhYcMaN5bOI90IhPMtA/5bHauegFP6QEfkzE/v8q21rr68ujrJD2nr7e1n7h+ouEUGOvrZ1v3qtmkcAfNhYBUJl7w2v75oLkR3iCbROcl39dZyedTlrrk2RIPqj3C+aWMCmQ2n7gKjgnvOF4fzbE+J90q/a7PK4PdD0LzO7I/dR2tm8DV43PelxvNs+7lBxCld/w5Fgjv6xx+V/InWfTPKgUCFMyRDtU66LxhtRkzoBnY73a7bh5dJgeWs+mBZsrkrtUwGzdJU3uf+4Ky0e0kOl4OcqqAHL8n+hLJp+T1kNT5P/5X/7FtUWZAs1kUKTjqRnzeRGHdOemsECB0C+tvEik9LbQfOZGQcwL9hfWVhQRNh/HxgcnvaeNI+PxF9xW13tf1/cmWctMBpKxG/q1N4CsizSgn0g7pyshTRE730rP5Bqze0zPL+PUPVL6mZ+ac8To6oLT5rUa8Urg6QHRA2mdoFLLEqRmAvMkyWoNDyaEDZtU8yAARLmbVzV5OAjPcNR4JtcYuQfWfheuhDcL3CUBrw7oD5inj3TcU+W8z1CqDX89Zq0qwBEDLONZm5Nzb+AKnxCRXfN8UVuUo6F6+Qrbnr5wtHQw25qq8SE6ALzt61sOBVdFTcAySPRkukh+/JME3QviMkhGtpeRTSkkAtJRgVGUA6SClsyb5snH6BldZdYCueLYtK49E8VV3Z+0fjddXfgKWmeVlWZVetJoKjPPO//m6stAlo/wu/22fWW8O2cdS/hy7ri/uTClKyQHH5mcHaQ/4+4DX8NdPhq4aVhHU8ddQ+ofjUqaD9IAOQM2/1pylzMoc52f9vS494R+qpisrI8Z0IbmfA0e9weZjbDzYSfvG+7xebbFa79BJT9CKOoiaXaBsWgY0QeCwFiKpp8CmwC7bGedzPl8jn2Xs2YWIWUog6NG0BmH8WSxm5sxzTMyeYKk8qS7WtQyrYI11Y47WSQMvfnGG06sO+t0AHTY9WwEf3q3x47e3uP6J2cQxLi6ucHLaNetyvlmAbLE8DKxMm4b1ZoecWdvrLRpsqFVvGGdrPQoqmiaWspM/n+XhwBYZOsMIRSNDMgxw9TIyWgy+xyRT8gS//jrH7//+L1iMdhh0TxDsS1BnySjZbjeWUZpv51iuJugP2vhX//JvDNTbrIF3b2d4+9MdlvMCtbCB7lmCF7+4QKsLBG0HQhNXnI2AuzcZmkWE+ha4+ek97u7uTF76wxPLTqdRe39/j2QQ4fPfPMPgCihbJephCeoly5LYAD/9JcfNmykWM0b6YwxPBwZ8EIBmaTypDq4+O8HVqxrqFfBXZ7O7bYGA/NkZMHkLvPnqBnc/jlCs6ui0ekjjrgEwtw8fcH37I7q9Jv7Fv/4NTs66Bro9jjd4uJliOmYWd4rx48wolTqk7YhY+wEEUYJ60sC+vUGjt0NzCLz8xQXOLwDSSj/8BHz/1QM+fHsHbCJERdcaBpJmhTQI3ENRK8BsPcN0cY+wV2JwEeP8ZRenn3TRbMNoMpigQoqN8W2G9aSGx+sFyn0dQwY42jGIbWWk4Xic2Txv9xt0BqkBtOTF5nyxeeB0tDRalJPBpTkHbMxHHcEAx3JBuQ5sD2ZFjpIUK+QqLnOgWUO7naLdaGOXl9itCytfJcAVt5kXn1vDO65bK2yjWSbYbQKsZswgXlimJjGibj9Gt9u2TFlymscJm9S5jgmkP3NN3sj9PMPtzb01MmRTRQY/mBHNrvXUYSzNn8xm6A6HBnBSTvt9ZgjE1lxxPl/i/fU1VqRACUKcnz/DyUlqLDLrtWswOJ1PUAvrxkNN+oXuILVMceP/zQhULrGYLrGlfsiZ6spNRJuI3OAsEQyMqoTUHsxmNCCxUbNMbwLSlhEdBlaFwIoEBpoIJtebzFSmU1pDkkYGgnLPcD2+/csdNmvyZLbNKCVP+K7MEESl8Uen/SfwmqZdSBB6STqbW2tiGoQu84myZWdhlXG7Y1NKApuGhjdsnYx2w7qmukxJngGu9Do0u5O6n1nDdEBchoZrrlb5oraes9HeBabIdb3LLYOYoCjpIahL6CCXxlHMte8ijiOrvuLPbDHHw8ODZRuHEQFWfoe80xmW84mVF5rdQN7qgM8VIWokCJvtQ/Plbr/nAkGFy2ak1jCb2bKH6cgzi566n2AiOfVcUJm87LP51ChJWgTcycvepi7NsWJKekBntMRyMyUZiNFvhBGTDTIDsMllT4fg/OzKzoPVconNhiD6zihM3By6EkneVxlWvh3N0ktmi/M71O0OPGNFA//NxooROp2BPRMz0w2Atj1HW25vwUrONWVNDgbHT+DbnPYA6HRSyyQnnQrPLso9A0GyaZ9dXVhTS6717e2HJ8DVmgQ6R0sNJZndvSXtS75xNlydWWQuY1p2hXwU2XkCcOy8rILosmHdue5scX1e/obsTTlbco59+9H8l9xxylJOfBvR95Vko8huli0kW8e3NbU+slvcfHn2fQV0C6Ag8MPrK9gvu5pyJ8dTDjs/R1tFPhz1B6mfBJLI/xJgxOcy2fb8MI1VQX7eQ6CYb//Jv+H49W/Z7Job+Y2+z+Q761zXn0uCOKxRtW7yQwWmKGGC96Pcy6fw7VjJAzlKfftf1/LtUN9u9v0DZ0s6PcV7+CCML2PH1/d9le3W+X6aG/kLAqBlr6o6QOAd76X7au/JxrUHqn58H05j13tmc1W0eFoL7QV9T8+huRXQI9+bqlSBD/kpJt/BU+a8//y+j+/82CduaJ+ywF9j+SKyvbUezg53mblaYz/IwvkhAK3Ajj7nA1DyL+Rb6z3Z+PIVj+dOckp9KP9ZOu2wN71sTO1B7Wt9lrr/OMAkPSEZ5PW0/mpqx+tQ7ytDVevh+yfCBHRPPZPGTr3v9uITX7T8ZDU3Veaz7HNS+REANd3AxDejYXLZ8AaORlXS0dbRUUg3KyBhiY4VFzSxAtLlsbG2dBivYwlMnr9v81M8NU/V/Dq5ckC0ZE9+M89420MVjsKKcQPhWT3oBSwkN8q4N51eBZSk9/x19X1/YQ3+9X7unNGZoT100A0NR3OlhrfSk7yvPw/6++f0mL/n/HXmie2faT5m4/vx+o6/7/3vuTPDJaHJ75f+5nd3m/UB/FeQw9fHbavue6Ks0NppPAJtBUhKvwgPsOz6qtJc2I90A6/B9ZBelxxofqVT/fWRfEuedQ0F1nQNAb/H+l7rIr0gPS3dy9d9GdE+8fWZP9fSxf7aaf4UjBTNi/lFVbKcuOClp/WMOgt0bvA3r8O9qHto/WlHhVVvjP7AAdDMgOY1F9PJgTbG7JooMDu2xSbjeyYVuAzpTsom1k8NgXkv6TN+j9fk+PXM/jhNH/0v/+1/Xtrk1IIDAF2zxgpNa6xVkGWURj/J0qtyfwklbywFro0nQ0wTISHwjQwtqoRQEyMlqo3qX8tX8lr0jxXRU6dt37DT4S6QUNELRbWkpBXZU7TFDi/jsXviERZYrMW177AWOnBOCjMAGVmj8jNqAkIEVIBB3RSfZSNt2SSrNFApjFsH4+/4oON1dB8djn50nSUy2TYzsJEZ0KRu0Ly4DehKE5nmZEYLXOSG11XESOvHdTWwhZx9PNDLwpH2MwBBA4mgMjOnq996LvtdPkW3bD2r5i3+gahx2fvVgXE4wHlnGkLVYS0FIaGWY2FKjNnPWzYac9l0fE46UXymY8ON3xcgqYjMP6Vs/UNbCkFAMv/2I146DHyDzAzvLbOTHPcVAzYsaycNCQ9sjpcgizVwopPKTqMeZ7J5oWXdHDYCHCoxpqMqudB8HgxFiha5ISsAnvMpwJgyLODed35kuOmgc5l8O+MYVlYf55Hf940KX+50DVfiuzS5kDxJ8ZgBWmVNc14E5Ko0RLyBijrLaNCaSy9IWWkdpZiVAS2DVWvPcR+yE6tAicl8BXDqANNvU4oVAK3x+tl72v++4SbdctBh9vwtazbIXdQM2+j3zqwZIcvTNxn5irtoxz10klPjSmYTtSTpIml2sF+VqO1qWC0XiBshht0e1rMlJg8ztIIW6vsAQVFHK4ytXJtZgOQttAZTFJu8BPV10SoR9GoIhw2cveri6rPAwF/yyZZbq4hGsWGDQeDf/G9f4+bdBP30BJ9cXqHT7+BhMsVis7SoPMEN0iX0um0wL47ag4DKZkl+3znyHZuelVgwu3PlAGQCW6vtFC//6jmefX6KyxcRTp8Ztg6y9DBrNQqAh3fA7//hGnfvpug0e9ivdsiXmUVhec9VPkcQM3d2aUD23/zdL/HlvztwnQ73QD4HfvoR+O7Pb/Fwt0DQbOL06hTd09Ayokk1sFpn2CwLREEbg3Ybp31gOSX/8MIFzwxAKbHO9tbIjpQFn35+jqhbQ1HP0GqzCRnBf0s6xIe3Oe4JBE8X6Hb6tq/XmTOuyYGb9tp49cshhhfAfLMzXmgD/TjmrIYWGGQAPnw3w7u/3KC2i3DWOTPwebXeoNGs4WHyHqvNI778xRU++/I5Lp41QbrZH3/M8e2ff0KZNzCfLE2vMOjWS1KkvS6W6xzDZ6dY1CbYxUt88usz/PpfdCzDlZQdcR24/xH4+h/e4fq7O0RlB3GzZwA0q5u491pxw2gaamGOT784w4tfnqF/BSSnMO5ggrOLOZAtYVQpTHD/0++u8XgzRm27w0mvj/PhBZK4ZZnUt3fXaPcb+OVff4b+eR0pZXAPTEfAux9mWI0yJGEPu/Ue29XGKGZaTTZoCy0LeMeAWm2PIiQ9S27NJfNya/NFipbZwwJFVjdaGO6LVthA1ATWq6XxSxOsbTW7iJtda/45ny0RNskxzLJznlp0vLbWlJB82cwgZuYp5Z7c6tQL2TKzTFbLkkbdwNiL8xMkLdeok9nV1ze33PwGcvZ7bfT6BPOp+xxw8vg4xmQ6t2yei/MrnJ46DnL6RdkKeH8zxYYOcquBVlpDp982cJh6h8lJJXnVZyvLGOf8sVpovyXgSqoEZjzRGXScbOQ55vhZoRBUndNF1cCMenJ4l/Ucy83c9rnxgHfIYQzEbCC0Y6Cqj+lkjaRDag+XNc0ziWPmb8pUyoz32O3pxaJAu8UmT8BozMzfO+PRHp4NLBOcziH3/XrtqFm451xgx5g5rMqAibdZtsNkMjKwoNcbIEna1iyQ5wTPJq4H7RzyljuQJ7TnzNZ7rGeUTgLwPELZLHtr4zSnZZdZJnRAnvRGHT0a2ezmSH0W1rBaF/jTV3+xZxsOWAmww2Y1QbHfoKT9VALLRYagRqovcqYz0OE4/0kdxsaqNOLJc05d4M7N0jKft2xCSNEx3R0ZyExbTM4t7SqmcW03zk5jw0FlsVPp2LyQ05t2225lQbxWwmSFHKMJOf7rOLu8wMnpOVarNZaLuYG3tWJvADSziIv9FmmaGP+2eKJdkCIw+0l2ieP6470ctQn/J50UOa6Zec4twOdjAIjc76zOYAk0q3EsQzt08k4wl7Qf88XU5p/BoX6/axQuvO9qyTEuLFOa/NTM8maA/dmzZ+j1u0YXp8w+51jbD0EEAAAgAElEQVRWWcJNFxgejR4sYOCyandGQxRFjkrCHK29A12dU+4A4Thpu6SFqocNgX/uL9rfBPyVZCKwwRyoKkGEwRze4wD0kZ/KspedjiAIz+dSxhGfV46o802Y2R7bPDOg9OQIO6dZ9t3BHq84uH0wxRxzy2p3zdQEqGtMRuFSUYg4R1/Z75RNl+kuf4RCxUCDbFv+WwC32d2hSyxgQEbzwnty3L5dzM8qyM+p5t5Usy2+LloP3keJFQIhZNvpenKgZVfKb9QzyX4TuCGfRQ69AGrZjvycAFH5pv6zaExuHRsQhYlvI/oAjew839fUWG3fbh2VIb+vQNnBr7IgyhPFwjGw4PwRR2cpuTFQr6IZ0et2HlFmK+os+ax2TnhUdPJptV4CWfRs/rNo/mkLac8cgz/6/rGfbeNWJmmNTZtjlxDhNQNnw1mf7kLz4PtgvO9qSU59txZ+BqH8K/l/AmM0T09guwMM+TklUAlAM1/NGs6S59gFWvij7/LzfjKa9p1k0gejfVBO68NrMdD6/wcu6X1dX/Nt16/8Xq2p+ZIViMXfnBeBc8a1nCS2p4RPKDNa8s91OAbkjtdf/paj4HDySQoNBiPYn0HBDfrVh39XwR7qUa43X99kCo7R0HVnLP1f0407x+VPPcuks1aTzZ/3Fow/+KdMG9g6AFtzcwgIsKdDEBz0U1lV/mp+NKek+5JPLB3uY0WHeZGMVRmemkOBYwLAeS3Ot0BE+cq+bAtP0DppXx7vO+k+O5u4Zoy2eFnctt94DlfJeZoHBZkM7Ny7Cn3zVatKCYGlvp+sfSVflQ1DpMcEyB7ja7yPz9ErzECBNAHv4iC2vXPUU4rN3fV8fF/+N+fIdHjg9MLT2fdE1aP10vPybx/o5ngVPOI5pT3Oz/nYoK9jtU/57LquPivgXOPRnvOr2DWPnAvZIr5eEcAqnchn1LqYvqkCKD4GIrk4BEcq6l//HDnISKXLtGdFqyUdpnnVPOnZ/fNDCXUKjCtQ5X/GrcfO9ZcJGiAAbc8ZuLVazWcfUZnUw7prEO41w7V9VjEpOHvIYabS1TqPZB8pqCD9Z3L8P/83/2lpglpvGNVGxA41Dcf3RmeCADSBNRpTmjBfAZOaQ4IuIfMHoAXyDzEulBZFBoEGJUXkf8ZfOBlPWiDdSxtUY9N1fAHhaxIQ/tsMlYqblsCoAaUVp5c2rTicDUCsmq1pHsxY4CJUlBjMSLYuq1UXbyp0/h0wG8T4+ewi9nkqelqLikwIkNVhTMPXj3hJ6fNz4k+RgUJD9jC+KvKl+fUNQG1ObWRluhpoTOC8Akj52wx2AtME1snzk+UGrPJvyoNe5xhlLMpgkRGlw+LJWHjqZKvXnBFfKeiqHExGLwXa36R0NXlg00Go2ueY8yH58JWwnlXPz/co8Lz2QQaqsqID8Xql4KW4dMDoANBB93T4PdGXEA00x8XKN5kx5Tx3f7z828A6Zh2wI2xFjeIgHtcplr8FQFsPrGpMMh51IBrozkBBZQhKfmQISrnLONZ+OTZGGBiRoahDWIek7iklJ+OGr4tXkHInB0oHnL939d2DwVs1zdEhosPUN7p1sOoAEjgsJ1qBINMZVfYV97I5FFXFhRm3q5XNj4wMH5TnmsohODawJZuSJ5uHqguzHKQnHVCYniTwwHry07MrDPpnmC9z3N2OkWU1NIK2Zc71uufWGC2oRwb2EASs7WNkBOHWMzSbJa4uTgzIS8IQD7crTB+I+jFyH2E4aIPV4QSwp7OF0Z9scxcw2pRrdE7bePZXfbT6wD5wQBH1E4Ng9SJAq15DGgI/fFvi3/6bfzBO6rP+BdhwbZ1vLYuQoAqb8rHB4Oe/OjWajWYIMNBJnt/rH4Hbt0s8XC/w8G6MaM8y+Lrx/E5XLpv42atT/Pqfu4ziRQbc3c2x3Wyxz2toN7rYMZP59R3CIgSywgB3yn2/3zeagPl2gmYfOP9sgJf/rIMgcrQBXNp8BiwfmNU7wpu/3KKOFK2kjahTQxFusW/k2NcLRK02Ti/O8Pw5kG+AiLdau3XM1pkBS3f3E0zmOaK4jTSJkMYtA4viVoMJt9b0jWjZaJJhsZhYpivljIjVblPg9vbBGu4RcPrr37wwSgOCW2zAVhZ7zKbzKnAQIyxaWE7W2Ey2SNm4bFfD7e0jsrJmIEknjbDNR2i11/jil8/w7GVoFAqv3wCvXz/i+v09lvMMu3WGsBYhaaRGZWDl7Gc97MMtNs0Ffv2vPsfzLx1wvNkAbDH7eE1O7RWuf7jBbrlD1Ohgs9gbmJ3nKzTDugGx6aCN8xcDnL8IEPdhWeVsekm7mfQMi1nFDz4HFlPg7Xcf8Oar18Yt3QxaBtKivkOrW8dv/r0X+OKftdFgVjppOJjUwkDIAvj7/3WMt9/coL4JsF/tETN4UwBxkuD552fIOI3JHtFJgH24R7PjgJXZeIXvv36PbFqgVXTRDbuIERq/d9zighEIfTT6jGY9xr5oWDPEeqNlVAhlyVLpJba7FXYMthBgipsG0OT1vTkInd4Ag8HQ5JVgWVHfY7oa4eS0j2fPLsCE3WINjD6UuH5/i2jYQdJpo1ZkIPWx6AOIL97djzCazoyP+9mLKyRJA42SwVNgPimxWGYoaHeldRTNOdJ+HY2I3e3X2GcNA/t3ixK9uINe0sTJ0PE6cx/cPOzxzVffYTdvIGzGRp9jycXkzg9Dy9Klbt/mK+TZCgEpJcoMq80cq22GWqOF/rCHMCzQTdvoxj3rVL9hNVazRGvYtLVnVjjP2u1ijd2GTQUJNhbYkOie51w7QEKlVC+wyhY4Oe+jNwA2W66n4/a24PUWmE8ZCNpbMz9SVSTtEGnPBUHnK9LhbNFsxRgOCWgA19cT4zGnHifA1UpajqKBlHDMblxukK/r2GU5BmcddPupceGTUoZBso2BDhsDScO4ie6APOBNy/7eo2a8/JtVDeQpLYoZgmCD4SDCcJjY3lrNt5iPcyynO+Put+oVNuNrspFogfliYlm9DCDF3RDttI31lrzADXTiAbbrwvZ5Y1837vraztluVhkRNBE322Byf9RsWRku54+Z0Lxevifff47paoLlem7UKuTpp45ebGaW3d7t9/HJy1e4e3ywOaBzuF6yMsHxqu7YBHLPZoWOvoAALsF7BtA26yU63QGeX76y83u+eMR0OnFc2mUdeVaiKOvY5nQgXSd3OiADNmBlhUEtsrUYL0aWsW02xC7DOmO2tSup5j3DJpv0NY1iJjKAM7fKls1qhs1ubUETs1FKoNN2tC8MjsiOYWUcexlssgzvr99ZxYrKotttdnBnM0nn+Kw2mXGyUv6zzdbs2TjpODCVCRqkFWFJMyt2rCmv80MYyDGHNXClvIzWMoO+qDG7u8ByszQaFQK29dJliTfq7vn5OVa7sMcBx8FmmM4uIdXPKXq9M2yLEtmKmetzWx9WY5BjnLrbNYRtu4BSRs7LyLLNmaBAcIVz6jLKnf26M071iqe3qh56yt7i85TVOpgWrZI7aDfzYWlbOmoYyl++Y2PJFuI2KWdKC9Dw8T/cvMdo9GgJBuTYVaDf7N6qgpLnHIHxhDK5d3a6zZ38j9Lxk8pmJgu8gCHZhLTVGFQ6BGWq4MEx4OInPCkxQja47Hx9RnLHORHgIN9Q9zc/rwKC8sxVk/m+g2w7fsavjpN9q8/6fgs/OxwOD7Qhvu0pUF6+iO9fsIKO19U1BUbJ7hdYIvtZ8yublZWwvr2t7/nVhbL5NXe6H69tPqnXhN6a21dzo/H6QJfupWb25MAmhY6eSQCi/7fsb/89jsXAiq3zYY6DK35C0XHJu8YvcFTyLyzAD9IIFPKz8nxfiO9rruQTyAfn3wr0fIR5VP1p3Nq4JrB6Bj8goGfwsQntE/nnlkRyxPGrsUomOA75QByb5MmA9/1TBYbmRc/H73HuBaYKExGI5qzVitbEyunqiEOXrWhzydcq/Sx/TT4i7+WAO1IBqg+BAwzlN1tQgYBW4BLhHK/+U2Yu78E+CvwR3qJn5Wsc92braCB9XMjWtMq6Jp7iYwT6rI916H3NuXxmJt3R547YzLvq9UQ6EK0b9bLwicN3q/4WfPbNkgHUAHHUsuRNPq+Nmb0FqsoaNqnXfPP5ff/b5t8Cvk8c6MIyqFulb47X3w8YFVUTW2EtWicfi/H9acmxMlNp85r8ZU8NDvldBiSED0kf2H1pv1aBJq2b3lcgyNa94bisadsJgLR5qXideZ65Mbogh84OyYF0Mn9Lb/O3gona8/45IN2n80Wf5zrqugLIlWim+dD9JGfCUwTCaz6FdUqXau0EVvNvVSuY/WNJfs7GEXbwc8/G+xpVVjU/HJfWXcES/2zTueDvC+GCCiBwXZTspznU8zocldgE8RHXG8NsoEoXk8td9Mi21+lDBIGdcVxP9v0wvcJG5VUAUgCzj9cqqOifUTpv7LX/6b/+TwyArgWOFJ7ODK0jGkKNkKXlDqghBYce1l+0KingcAgeg1ACE58UrqOW8K/hL4x/0Oo7/uL5h78vnP4m1jX0mja9PzaBpuJaPmTmVtzF2si6Fo1XO/RpvNJg8egVJAw+8OoLsgyqn3tOGgAylASWmwKsPfF8cYHFpUIhUwaoXdcrIZRR4m8mlev7c8nP6SChM3I8X5on/ua9pGgENGoj8LciRXxeGZL8vH8QSPiO18MpLhfN0qHF1yS0fnDBX9+PjIGqcZSUj6/g+ZqyghW4EEgpMJJOoR8R4/e1DgLA/XHzPSkEe84qu/b4gPTH4RtwUo7u/dKaYDkORqeQ9aO19A9PPbcvW1QG/ob398/xpvffO1yraiIohadnl6zqYNChLGNSyo5Fx4p0SdH6603Z1fi07/19oKxofcY34LQHZbS5LCtn5GivVT0cP8p219xR9uU88TUZYtqPkq9j+fy5ebNSqYpXS+9zXHReLUjFUFNZR394hl7/1Bz48XSFyZglSi2EQYpe99SyoVsRmwP2kG3YRdhFTevBFt1uiGeXJ2i1AnTbjl/122/GyFcsyd8bDUc3jVGvMR3S8VaPHpmRTPBnilqrjssXp9Y8js3sst3ajMjlfMGeZ5ZN/cnVJbY58H/877/Dw8PYsizjuAMaSsycpINL7ujnn53h7Hkf/dMaGJNk5me+Bh7fAzdvFnj/wwh3P42RoI2EWZhRYFyqe2TW3PDVl1eI0ibuHm4xY8ooDY0gRJfIZh5gMmKGd4z6voacNAW1BuKUWeQ7LPcL9D9J8epvLtA8BQr2tAockLxfAvs5s3rneP96hCIjIW0djXiPIC5Ra+1RiwN0Bh3jLya9AotQen0gjhwQvc+B7YY0C8D724WtVZm7ju31PbMbqecDCyQ24zq2tQxRe4/Tiz46AyAkf+4WGD0Cv//HHzF+nOPqnBnADDRElj1JR528plzbTrtja2dNzLICvbhntAHv398iK9y+Z+limhDM2+PTl0P0Ti31HO9ugXc3jxiTj9ioAAIEZYD9ghnoKywnC7S7HbSGKWrtEqcv+xg8a6Hdc5mn2bzAYrzAaryybOO4GSKJEuRZzUCRzXpunMtspDY4H+Lk2dAaOhI4nq/YfKIkyz5Wy70FPshDPJ86fvjVaInR+5EB65O7ue3z3kkHv/7bV/jNvzxH78yo0F0juRVAqnEC0G/+uMT3v3uNx7cjNHYtpOweiTra3QS9sx7Ssxjt8ybqPaD3DEhPXPbtckZe7wVef32NzeMOF+kzlCti3iVaIfmXI6tEcRkbe8suJ/+yq9JxGZnkq2abzJzZl+QvbDQxXs6xyDdYZGtziJhZenF6YnQau/oa63xqv81QrkfIZ3tkj3vst3W0hz0MztpoEahlrMcoMhhkrmG+LnB3f2981r1hgtBKLmnE15HNCZrt0Uo7iNMmom6Gk8sYrQ6zhUssJgVWoxxYN9BqNNFtuUBQo+WAXXJy31xnmLxntm6AvMywZaCYYKoFMUOE3FMEH+sEIZlNRc5p59St89IAWmbb0unsRNwrkWty2g3RfdayCgrCG9yfi9sx5g9zFDltn2ogfJ5GgWYrQNojCM4GiASV68bFzuOMepM6iPtlfDfH+GGB7SozTmiC+v2T2IBuZhKSD5v6n1kWfYLxDTam3BsNB3U+6VO4n5kdvFjt8Hg/wXbpAiQnF330hg3UI9dkkbjMko0gx+TQzRC2A7T75IFmZV8d+Z48drnpWBoh7TZwccpGgC5AQE7zXQ5MH4GHG4KHe2sImhEwYfO+kM0DS+zzDHmxRtIPcXrZw3q3MuqUehGh2NRsn3bCNhI2WWTwa5UZOGr81lRsmaM2svOv3KER1k0uCcwy+EFAm8A0OYwIhvIz2X5jVEhsQHn2yRVWOam3muZI5+uVNYahc80GQFGdmdB7020PD3dY56T+cOWVg/4pzk9fGsC8WU0xm48OQXCU5EUnFV9gWX4cPAMarISplTW0QwYvQjyM7406Yzwh7zVchjnHbo14HSUJP5e2CXSGqAc7ZMzCXz5aYIDVO1adt96YbU3Hl7y6zj53yQ7kOmezK+pJ7u3ZbOJ4xgnUb+eOcsUC9Wxs2bJwvlVuVtWbBnwVzEwPERlaskeRMxCwY9tK19CwcDzYzg5jMkZpND0MUq13jvLDwNtGZLLLOaANRF5xUrasSa+yc7YcgQaCvN3eEMPTZ8izvQWVjAZll5v+4RmujGkm+xCIY7Ng2gZWcssqyjqrE5qYTsfYsPzExkrbnWN0fWtazZYBIEzEoMwwsYE0LaTW4DzQj7MEIjtn2KWVgBDLbFWJdYK027XABIOtu/0G86ULKDAAZ9QsVZY114eAuAH4tdLJf7GxscknkJ3N7jNyes2uVQYl2b09zlYCFL7d6INJ/NyxzcXPytH1fQL5PPy8D+b6drXGo9fMP/AA6GPfQfay7G2BHYdnPOKoZpBMwATnT/dRwosPQB98afXo8ar0fH/Bz0D3/bKDD1RlMPvP5gNWstv5eY2Nz3UAVqqMRtm03LPy93yQReMVd64DsFxgigA0z0aOQVnZDnxyvhXf09/y5WXvUz/wPWX08XoCYLkeGr/vH/p+svxYviY/2vdZqC80nwKPJB/yxVSJKT/Uly9hDPIv5cNIThmgEeAkmgndT8CjLy9+cMUBZC6BS9fV88vPUfm9ADA/O9cBRi54omcXkC9Z1hpqf/pra/f06JCUoGXruHZgIatEVGWgygL5zmZPWYXEE98zdZnk1AfC3LOy4u6pN5SNufaUQSrMQGM2GWG1UsX/7vuvTO4zWaqyxDWvPs7B9/W6fh/72W0FDKuqjqzyMXkdt55P/NI2LzvH9679RtvJ9GMFTB/Wp0poJI2VVYtktEm3rhqlajRoY7X+JE8A9MH/pbFw1HRVciK/2OTca/7p60utP4OIPhbD6/vyrx4KBJalQ22feDzztvf3LkgrUJXnpe0Tr+Kd881rWCZtBUCzYkt73weorUF1VXF1jFsd633DWTyaLe1FH0fQHPpzq/2uoIj8fckXP6sMa/9M0Br4+la4kHSS1t/XB8KLeH0lxPl6T+eHjy9IRjln2le+LtNzH+NBGq8vO9KpAvT5t6qR/LPtCVch1Ms5aBi+aHJRnbmrxfxQHWLYyc6xQViCAMe6c31YhP/4sqpx+LiazqtjWa/9D//lf3TggPYBaEfBwSzOqvlYlZrtKwFTzq63+UeGwuFw9YwBveYvrg/8aIJ9cFET5QvCsQI5HIzeJtYYtaF00Ogw+0ihVRxBVAw20fsnPil/w4sbhUaYbYjK+ODz6IDV4aoNzvsrYsPvaENofLahvU6vGqctLLMjKn5on2NNpUS8timgKoJ1bKgpSiXQTnPtb1o+X75zPNfauLqOnsXftL4hoY1lh1TVhEVZsc55cMb88SbWfQ6KlsXulXIRqOhnCBzLgwRYMkduRP81fyNIcck48jOqD9etMrAP16sAaN/40nsy7GRQOgPAjV8HnObXVzK+gv34PrUDAH28BrwOx6B1/DmlzGtRgapEyz98JR9aA3+P6tnNmakCS7q+ZNM3IsxQz10J6c8B0NqTenb+rfXnvKhk6XhO+Lcib8d64VhJS950bR1m3CfHB5T2H+dPkVIZQHJQ+DfXUQa+r1eODVZbP2cPfOQ88W8B0AzE0clLu30DoJnpvMlLLObMUmiiKEPjgY5bPWscFUcp8mxrDQRbLWY3d4yP+WTgyn7bLCnfAV//cYnNMsNytrEsLgJtLDcPm6zgYPaAK9GbzMbGKcss3aurS8ssslLl3Q7T8cyaSC0WzPA7RdRK8NU3fzannQCrZYAEkYEG8+nCAIRf/eoXODtnybrLgrTkpgJYTICf3tzg/dtbLCZb1LKaOeTMHF5MxuZE97sd9Acdyw4kAC0nhCBsHCXIVltMR+QeJVVCyxrh8fvbbIVtkSFK6zh9cYKTlyeIz9jVDdjScN3WUKxg/6/uS9y+e8RyxsztHRrtAnGvaaBZI2miM+gj6bPDGcswcyRpA+2kjjapAVyRggHa4xGBZDZAnDganWyP0f0c65WL3CedFuJuA6cXCZ6/SjA4BZikxu+TluJPv1vh2z+9NkC5SyC/DBCSbmm3x5zZm+uF4+pN04pGgIGIgQFQjw8TkIOfTfvWiw3Ozk6QdmIMz/rWnI1p2KRoWOUrywLvn5DeJTKAbDlfYvywxLd/vMHj/QpRt4fu2Qla/SZavRidXssakDFLdDmdoFFmePnpOZ4/HyBxMWYrrb95V+Ld61tM5ytrenh2foneaQ3T+Rrvb36yjFwzrg24IE1K6jJfQq573WR0MV7i3esb3F7fo5t28K///b/DX/9tjCVBemtGWBqgF+xjREUL2QT46v/+Bj9+8wYRYnTjru0tym4Qlnjxi+c4fdlBGefoP4/RO6+a6LHB5A3w3Z/GePPNBzT3CcJdF9s5MxwLox5ox6HRPtBgWqyXDighRU1RuGojchkQrCrICTw0GpM372/xOBtjyaZ1zbo1R+sPEvT6LfTOQgTxFqvdDPkuR7kPMP4ww/QmQysg5UYKlsZ22CSxRe50i7UYfcrjdI3HySPWu7k1tiTVB7NdSTeSrwtsVpnRh3Dfs1lnb9gEkxG5Ltxnk7sC8xGDDEvbH+V+i8ncNQdpNJs4P3uOVsDsDjZU3GDL//Y7y6bdbV1VUzsMjVO9Hdft+qTQ2JXAZF7gx5+uXZNG8sxT6dQKLLM54m6Eyy+eI0yYXQ0sWQFwP8VqvDD+7QYVUNDAesuKr8BA68vnZyafrIRotuumMxgYo4NFehRy0L97c4vZ4xJhrWmUFMx4756laCTMxKKIMdiRW5avCxwS1GAWoiuHPD8H+qeusmNJnu4xcP16js3SVW10hm2Ecc0qBxhkI91yZpRSDaugiFP33X0dYDI3P7Oc7JBvtmDTpF7StiAVgecis2I4k29m/8/mW2wygnv0+Vj15nh3qRfXuwU6gzpefNlGuwPM58BktMbjhxnKdR3nvTOcdlyAgjqHlRirJfsnFPZ/tiLHJTN2HXRKKg6jUQnqFlSgHc7G4ARESU1TBnujGiH4jzgw/djtpgbwsrHMfpsZgLCYz5FGMbAt0e/1jD+Za8UMZYKMJWm/ihSNWhM1ys7WlU+a081mkfWqO3rEprnU1aFRwWyWOwRsplvW7FqL5dQagLZiZjK5RAT2QwiDlp2DjcBVJ5GzeV+skOULZDkzoFfY1kpXiVgWyJkhlbsxbHfs/cHqBaYKk7LKJWHwvOc4zabYb7DKCEYzc2iP4ckZeoMzNNmQr50a8LrJM7s+nSxS/Tzc3GD6+GABwrjlml2abeSVvZOb3BoykhuV5RsVKMcminXKN8vWC5bBcxwMdK2N5sQaf1fNQAnERC3q4TOrjOEeNbCOWdgEuKsMPjYmpg3BhqM8fzhW8ma3WwTrSWkyw2R6j3zLZliO653AH7Ow2ZCWgQbZ3wV1HcGgsmp4WDoud25D7nFLb6ceJ+hTcA/sERDATlK7BsEKgmnUibIrub/jqGlnF5+b68LsdWZlc6+OJh+wXE6tmsbsLo6RGXJVzyCBBVZVSemu5uHQ04UUdV5gn5+Rj6DfKuuVrydHXratfvsggWxCgb6+X+A746xUku197BzbelXgoJxqXse3yQVUyQdQxpmyfWUTHwBXj56O495kLqniGISxuao4NDWun7ORlQjlg9u+7S0w9cnfcmCOnoH+p/nF1bMKYJEvdgB1KbdVJqpscAaKnK/q5kSAh+Ze9r3v8/HsEkht62VBricfTn6H5EDgpwBoAWjmq7NihmAXS7m9TEkB0Drzfd9H1z08v9fgUj6BcALfJ5aMHMsRqaL4PYHY8tvkb2gutCa+j+aAdhcwETbgyzKfy/U+cFnylC3uUfnk5rNUVbDmy1WUCr7PJTBfcsv7y7c3H7HiSpZvq+QeVsj4e4fPRx2hOXXvCbR8SiTT3PN+SiRza/qU5aw55LVIwaGx6/Pa786xc3InTMD3zZxucc99DOLrcxqP1u8YqGZChvoj2F6t9A+v7eaefRkcry3ljQljSmozLmxmBVQ/klHbO/UqMavmEtaIs/D6h/WH2/OsupHvLdkxGbUCagdO+7KhvaLnKb3Gkz6OIrnzE/B0HR+rEM2kfDSBn+QA92VRXNqaayV6MEnV31+SIwHQZo9UZ518b7ev3KQp+K6x+bqV73NtJEs+MMvXpJs0T8I1dE7o7PFxNR/70J7w5cffL5p703FVJTXfV2Yw19+vLuB7GqNfke1jYP6Y/LX1AWjeywfrOU6tu571GK/QeaEzi58X9qdn9vWsw0iYTELdXTd+ZwPjqwqL+XRyyMa2BWACQtPZATY+ZnG51tyHs0vng84cXk/PrrXy977th//+v/gPSzsI2GClyoAuA1eqRSOBTqc9LJuTeN2iDw9Tkbprg/Izx4CsD/j6B7k2o64rIfQ3pJSvJlGLoQeRcPmv69/+e/4ifCSwVt1WmA8AACAASURBVIrneJztUNu7iLxvlNj8VBnQ5O6zA7gq4VcEQ4eIv8k4DmUQ/5wQ8H2WknCh+ONneDZDx8WihdPiauNJkH0A+lhIfcVwPG96RipGrY/myz9ENQ/aXDZmb6NxfOJAkqJxiuUpsqfDwD/Enw4SZ7zoWY+NPm1SPe+xsWKEkt4G9Y05vq4DnGMmICdlZhuwKnX0FYTbmE/0DO7qLsAi2faNC2YkakySbV/J6Pu+jD8pTnfAqhuxDB5f/jWX/tr4ssR/+wa5xmoy6zVt1F47lgmW0unaMpp9o1vj5z14Da4173ng+qkip7q+7iuDS4e3DEfNg67rB3mOx6Z55Lh0aGqOtK+4T7R+Uny8t2TqcFB7ZW6+ElR5kNZQ15LjcJC/CoDW/XUNZ0A2sM2ZeQjjCO4NzxAEMcqSWbSJ8T6TDqHYkxOrjXbcQULQrc5Mq8IyAc/OOkirhrLzWYEtm4NuawbU0nksyZ/K+W+yrNmVzSRxiKSiplgumVH7HjfXpKWoox21wMZfs/HMeFSbUYw9v5/EaLRio3959vkVBqfMKgxQ7mqYjhe4+ekGH366wavnr3B18cyV4VX7mTzN1Bfvrt9iPJ0iIT8H+VCzArVtieVoaSBVt5Wg00oxn0yxXq2MmsEMk4bjSmVTuNFobN2vWap2eXmJXpIYXQDxgO6wjXgYox7XMHh2glrUtIxFK9ZY14EsMGqCh7spNmsCNyXitG4UEjk2xhccd1IrZ2+nsWUobncL1Oo7xJGr7kmIRpWhgUGPo4Vl1dma7plVPrOMX2YvEFRJOxH6pyHOrrroDBoGDrNykID95AF4/ecb3L2/t2zu7SI3zm5m2dUtM4TA1QLdfgevvniF84tLl5VN+p8cRsnw+vsP+P67tzgZnhsYkHQ6VuJU1vdGz5D0mji5TDE8Bzo9oBG5xAdmpH/z2zn+/t9+g/EiR//0DEE7sIZlnW6KkMZ7rYHJwy3iaI+/+7tf45MXbDwEEJcyTGAN3F4Df/56jPksw8XlpQVAvv32L3gY36KdREZZwAw2yt/p5RBpGuP0nJQHLaP6IJXM7Zsxfvj6tWVCs7HYpy+usF4vcDe5tWzAsmAmbwetZs8a6X37xz/j8eYRUb2NOEwc+LTbWnDl5Zef4vkXp6gnBRrdEsPLjmWDWyIG6WcegG9+/xoP76YYRJfIV4XLngwaGHRS9HsJinKLTb4kxw3OL0+QpnUs1gQTV8btvFnscHZ2jjBOLVuXnRk2+8zOf8uYjYDLZz2cPg/RvwBKApNk+eCzvp3gw/djzB42aId9y5pncIj8h9wTrCZYbHI8TO+xyKYoGhvLyk26LQz6J2i3UkxGG3v+cr3G5fk5+gPXXZo/kXXSrGM6WuHND9f4/rsfkbYcPQEB3dFkjOl0hudXn+Dy4hNXQhcHBnITBLOKCNL6bHJ7j9cm8Ec57g1TkEWGa/z+wxr3twuTpQZzRmt7bLYLNNsNDK5OzYkiGLdmcGJXRxKllkFP52JDWpbZAvOFa/J1ejZAdxBhU9DRyk1mqEM5F9xT+TI3Xvt9VlpmNilOtigweHaG3nnTOI65xkYxYlzCS3vGHWlbmIXbDDE872Jw2jCQNyJrQI3UMsDNzRxFycAVkyYIxhPA5B6lwdzC8CSyz3PPau8RSCa2lK8IqBLoX2I+WVlzy3rZsIoMNqzodHpgmTn7bCyzzJrNMmsryzlXuRnkQbhH3C1x9SLE6blrujp7AH78YYrF/QaDdh8JHVlWWhC0r7E5IcFnNubcYrVgtiQQtRquKRwBXDKVEzisNxGlbfQHPaMnyq3xc471doV9Y48d8dG0bg0W2ymzsh1APp/NMLl/xHqyQtKM8YvPvjSubgLmrCaYrfa4v3vE9H5tz2kUD0ZnxUBqjYyelsmbZawiahotUSdpG43SfLLGds2SUYLduYGlbEZDygg6Zwy8MevXMoZ53nUocwyUkIN8ZmBqWdsasJwVO8t4JxBIHmoGMI1CpO7AP2arU+8QKKZsE6gnmMxzabGeWc8AZikzANjpdkHKDvosz1++MGqs1WZtQSVeg+D2YjIzWhdy/zL47mjP+MykWXFgqDU3ZbNRcD0qXviA/SIIrG+wL1hZlJuNwaDuZDy1Hg4MHjAb1LJDW6QCibDdFUYJwrPP7Md607iueY6zmmSbF8g2tK14LlX9UEiFlZOSZmUgOyl02CAzrKr9eA/+EICmgy8biPfnWhG0J0C8ztn/IrBAcxBERgtigYUmgwLs71NDFDPjOkavPzAOd+pG8rCzIsbs1KJmwH83TYxDn6UMyxUb446wXI+wWT9aQMFRczhQhYvD9eH35YQKgD74fxWgeagsraggZF/Jf6AMUBccAynULQLaBFxxjeVL8X2+riaIvs/n23bMADv29XwfQvafxi0fQHYrZUDAnAFUq9UhcUh+lGxj+TY+GEkAWvfQMykpQj7S8Xi49gffuUpykj+na+t5BTbK/lZ23MGfqOxiSpRAPiW06DNm+1d8wKKCdH6HS9bSXhUGwLmh3+X7/fw836fdfqg+pT3KBrj/RHm67VlmWXqNEo+BfPklmiPzzb1mo3rf90/0GR+M9IES34f/OdzgcFAbTYSrINa8+76z7/PIv9BvfY7+g+aF4+L8avz8WxWcvAdli9VAAobNlyIdZuWDcm35ff6I7oD/9mXD96fN160CQwLZeA3z47eZw0O2pNlJDo1W9X23Lg6Y5TBYRSMgT+vF6yuQwWClP5fyn9ivhT/CN+TPak8yFujPrcuidqA1f5iEI5/d94W1R4TL6Hp+EIX+P88B0aCa7qnmks/Afchzy1WDrBw3dOHASGV3W88vj8ZG/q71A7NKeYcliH5D+5LX4XPwXNAa+eAndbyP+eh5juUoqgI/Prjt7xf59PKlj/ekfGvtCa0ZAWh/H/E5tQ62l3O3DkQw9UzaFwZmNxyOwl4rnDfJrPSmJYZYcM8h0ccYjCoiqPv5nmRLe/NYjn0dqjnidf1gkuZZZ4wP7Pu6zsdvhFcoyEU54Jg4HibjCLNTkiM/r6CZcBzpJs2P5svXBfy3z2wgvSUsit/110jX0P19/EJj1tpKHnT/J4yG1aE8J12DQXvGKtlwOZ8dcD67b/NjmiRW4plOreRf+oPzonNLa6196Z9FB3kmAG0buAKgm6zxZNYBBYNRnNB1eCYALUHxH0TUHLy4Mky1WPzbPxA1EB/g1eb1r3l8IPsK3xcuvS6F5L+njeZ3QZYyPz7Q/MXzFRdfF1hIY5XfE/gaVlHJ4/H7m1GHri8Ax8YOue0+Km2pyloEvPvK1l3blbAchPkoAqHDSMpMcyklr00hYaCxKgXuv+d/X1EdCbYUAn8LCORnpLCON/3xHGnsbn6cIelvVhkL5sBWAq1rHM+v4092P/46+ptANA8qR5Cy4WcIGvjAseRGCvEYjNWBJmPSuJ6PuoD6Ckz/1jMdDHBTKHRWrSWTXeN4HWSk6Jk1Ju0fzZne9w9+X6lL5o4PCnsGuAOE39X+1ZxLuel9KUDJtd2jqiDw51/30Tz78+EfHJJJ/wA/Nrr1HDQGJCd8jWNzitGVcOng1zgkEzrEfZ3ir4mMbh0S/mGhNbN5Z1m9Vzp6GDOBUQMT96izRKU7QNIdGApRFmx01DfgmQD0ekXmUYJUPfR7J9a0LOm3cHIaWQk4AcXxOMf4cWQALR3ikz7BsxRJ2D40BDMqhtBRSphaJoBUAyaPwNe//QY3b2+MWgP7GpazlVEskAagczJA73KI7tkQFy+u8OyzDuoJgTFXIr8Yl3h8P8E//p+/w25a4jQ5R689RDtqu8OmWWLXyLHYTdGIgYtPzpD0UmyzHWoc+7sRXv/uBxTzHYatgWU6NuoEytuWiWbGUL2Gdb7GYrnGYrPG42rusr7iFvppYkA0M7+Keokay9HjCEWTpdgEoGvW1bBeNIxblTzO9VbbOGFJY9BKQsznU4wXM3NsGEAlLQM5Nx9H18gIcFfR3m7StwDBblc3kGKzd5QMAZul5CzNZfpjYIBbq0V6qsIyYgkIk8yYXLJc42zdwGq6wdvv3iKfZ9hMNyBazsaKSRRaaXy2XaF/3scXv/wS55cpq+7tebj12STwp++X+H9++wdEcc+y0xnEYFM8ljdfPO/g7CrF8LJp9Ax1ZtISQGSFfA0YXQO/++0H/PT+HgFLYuuEUtkMtYGQTsEuxHI+R78T4p//O7/A4BxYrgn+kGqEaXABFtMdrt88Gl1Mv3dqTtUPr7+1ufzk0ytr9EUwcrGeYkgu5Bdn+OzzE/TPYfLDn/Uj8PbbFf7wf32F0c0I/YQR9cjWIOkMkPFebLDKZpbrJR7v79BNCZKnwK6O0d0Eo/sHtOMYw9MBXnx+hfaA5N879C86lhVvzRBnzFIvcfPu3jLgO62+8egygLLbbHHSHeLipIftbov1ZoowKvHq8zOcfeKoWB7ugT//ZYyfXl8bTzizl0lZUwbAnLwWgDVS2+8yPH95gs9/FaFzCgRdoEbgf8usWeDudYE///Y1mvsu6rvQNfG1oJ8rRZ5vFlhkM6QnDQwuYnROmmh3m+h0Owb8X79f4N33HzB7N0anmaLXGVqgyTiTSXVgXMs7fP/jG7x/98F4qYeDcyvRZ1Dqu+9+sH318uWnODntYXjSseCKMQwUbJ63x5SpuEHNgjDMFA0jVk00XcPPpI3ZYo/Royufb4d1DAbcS+ShrlvG/XxZWCPV+WiBxr6Bs/4J+l1y4AL0G+fLLRbzjXEiuyzjJvLtErPFFAUbDjWcDBKkQ15DWAtNlxB8frx7xGa/Rft0gNNPzw0gJoDOuBCfYbPZWdPP2XRl88KKgjBuIIgICO4xvEgtkFdm5FJfY7UeYx/klj3MTGFmgNO2OTs7xWCYWGCD1RVsxkjjmRup23Vc78zOHt0scHs9xma2Q1SPXcNLVmjE3PtEbQvL0I47CRqtANkO1uyU50Daa6HZ3qPZBtpJYBQp9R0wfgDu3i+MZmM5mVl1SaNkhv0ASbtn4CD1M4HRNCFQHpuO57PT0VmtcwPSaZunw47pXGZv8znm2RTb2h77NELUj5EOYkRsEMmKFa7PCliOFvjh998hrsf421/80nj8jeqTzB8FKYg2GN0+WqCSIBIrWUivwkqecufOVDYLZMCJDWnTdhvLWYbJ4wpkBVnON0jiAGncRtxMLSBntNPGLc+xr7HfbXFy1jUKGt57sVpisdoYoO8oY0jvVxptiGU8mx3HSp8ISdqmdeIqaEJX6cOqGoLG5O1mhQMDRhbs2PI3AeelZT6fXZ1bIG5bumw0C4CSQofg/5Y9TXbW1JOVNdy7xiVaAgGzwo22RJUMLN0gvcUejSbBVWZwTi37l88dhjFGjxNMxmMDMuhw08/oDXoGvNO+5/2N15kNOFlFErOZY9f2AjOSyQ1Nk57nIOeclBurNZsAba1hKsEgrimrLkUBSICXgP2uWKIZOaDH8TTWbT+yRNbuTaCQOyhgRj2rP6gD2ojT1Ljp22liVVsvXnyO6WSOH398a5Q+5LbNM9JSEWBlbyAGIfcI6gwCZJiNR3gYvcV6c2dzwWoY2mPbjIFEUvs4P4XnkNlUVfNxa2hvgKKQr6e+MLIvlcAku1pZn6IXOAa4fADa95u45vJPZFvLVjwkVFQZfL6PKZtTNrns7oPNX1FKyA9S9hrtGzUL5L/97DiBHj7QZnZ81RRNz2Q6k5lolU3uZMrxhwo48P0wyq1sVt3Dt/cF4PJZeG01tTKQsQKE+X3ftlfVLp9LgJ+a1/u9iEibZHYwqWqq8fK6AuX5mvxn/vZBUZPL/b5qaOrK+/l5AU/yfZ4AzCfqBn73/6XrzXZkyZJrsRWTh8c85nQyz1ynpu4qskleipTAeyVAj/oAQdCTAEHQk54EQU/6KOFCL5eiSHFsNlvsqaqrzjzlGBlzhEd4eHgIy7avzF2J4gEOMjMG9+1727ZttsxsmbKDlb3qP4P8dj+h5u7cKElFfoQ/p75/7QN7vv0vGdl5Wao+kC4/RMCM7xPJp+S1ScnkGgo7wI9gr2RY88Fr8Tp8VvHEmjyTezvTbb6/I3n1fVXf19KamE60BCh3f8mI+aikCsqybzkmHxTn9Rn48v8pE/1mXu5wiwuA9vcSf+cZqmQh32eXrycKDj3LXVzCkiyKzoflPx/E9f1m4ROae60Pq9D4HcmdqII4B87ndBzOqu7mWSBf1NYldpnNut6NL5o1vywVs55TWaW5xnGLtbj9K3m3MzALosg39f1QnuDSZfzpB9yk0+R3a++LQ136865+83EEVlQoAKU5sT2yY8NfB5aL1kb6QeCwf136WXyfZ4HG4eMPLmjhqnG07j4uJz3p63pfn3DMuq4PdEpnS6Z8/S+dI/0oXeXLpN7z9bSPqXH/CWDWfPCenFuOlZ9VhjT/9hNopad9PaLn4DV4XV1Le9F/XzpL68XPKMDq7yFhWNrXPv6iNXL60DW34vnOJDGTs6yp7XzqKi115tFn0NlhOp8CYc3EXUBGuk/Yr/ahxqV9ocxujTH3v/6P/60B0ASamTHgA9C0EYLQpVzTMpYwSPE4w+I24qiNKNSeg1DJ/r8FAGlC7oI7mjR/c0s49FmNQw8rAfeFyC/fUqma/3mBbZpAKWrdQwCwI6x3h6aL8DjDyle4uq9e09jvzpuUlSlV7/C3OWKWR5ZtynnUAXmjkLcu8nRjMGQlbBJYbUYZQIpo6oDm+3oOjovgjZ5D41YwQffRNaTk+Tl/Y6mkSobjzZxlvFx350VKwm0udS2/NUSlcP0NrLXW3OlvKmyNX/eRQpFCEM2DFIM2MD9HAFrKX2vvP6cMEF8Rai4p20mmNKRc9DnJry8fvqJzG5DNhtxBrw3pA96+IeTPicYkefcDPpId3lfrIOPLB3BvFFGWwazxaxyUH86XFIhvtGju+R5LffVPSlt/a8xab8mewGIpN1NkWZaDv5b+mkuPaJw3hqOVvDojSuvtDCTXxEHPrjXV53SISy/5+197X9e1uco4oP0x2VhTt59ogwRlNmJroxRUrcHPNs0jrLYs+zNJSlhFW2tkVa000e3s4fB4H3tHVSuLJ7/uaJDRMSxWGI0mKOYLOD45QrfVRLXCyKIzsHg/Bj5KpOEgPcUaIEYSkzP6t+/w9vv3SKLEmtUxQDCdzzBdzlDt1bD38BAnnz3Eg0+6KLEcv+xAHwJfLDsnx/Kv/v4lvvn5d8gvAhy27qHPRkpJghG7/1W36BzXcfCkj3tP2ghbLn4SsunXJfDdP33A9ZshKpsA9VINOZb8pjvMozlmiynWW3Z2ju1nno3T2EQqv0MxzVszuTAXYBtvrdTNmvoVC0gLBTSabWcQr4lyMEOc5eQpakd9NLoNO0QZyR2NRhgNJq6XAYqWucWS9Fcvf2/cp6TM6bW7aLV62O7YEHSLTW6DUi2HoMbGa6RAKSHZFKwJGfmJK9YoJUZYK5qzT75dAns5C46xkiLA4PQC2+UG+TiHdLXB/HqKNHYBWAIhzFDsHXZRadewzW+NXoPcqnu1MoaDFL/+zW8NbMoVQtQbLeMrzeVjVOsp+vsV1JplbPMJcmEBhUpgGbk8k+NlDtOpo3Jh5mpAyozizoIYo8spVpMdckkR+70u7j/YRynYWZbrfE0KjxHSdQ6bJRlTXaY+gTvuU5bVjycDA59ofFRrNUwXU9TqIY5O+nj46BD1PlAkMMsS3BiIx8C3/3yJX//8N9itd2jUW6jVW2g0u5jTcGPWx46ZozO0OxU8efoI5aCMaJHi/M0F3jx/h+3K8cdS7lv9pjXXLNUKCBpFlKtlrFbkYmaqb94AJMoMKRTY3HF0OUGt1ES/3cVyOcM6XqBWD4yeodqqGGIfb3Y4v7zG2enAsis7/Qb2j/cQpzsMhiPjeF2vN1hOJ+jvtfDFHxzZPik1YQEA6gHSbMQj4Df/PMCH52OUc1mGYLlyY4xNoxk26QI//ZMHOHoE2yfsA0agm77eaASMTld4+YtXmF9EqFfa2Oseo4QQq8g5RYUgh9988yucX16g2WbQqms0PtNxhMHpAPv7h+h0Wuh2mui0qkaXYZmHzA5dbDGdL7DcrBBUi4h3pE0hX6fLTKlXmia7y8UG1TKDYgU0G3nL/CYKaNtnB1ydARdnU0wHMwsmEYSkTLORrjNQgXq9hlwxdZRAxZ0BaATHGLRnw0LLsN25Bm7tWhPVoGi86cP5FEm5gLBJ6ow86u0KwmrBsowItJEjm0GnOGaW8AK5wg5xSl7vGJ1ewyg6CrsaVmygul1glSyMK7hSJ8e5a3LFzA5SU/D95XpmyorUCmG1hn6/i1algmi6NDqb+SjCZpGzYEaJXMfMYLKukVuEjQCtfg31ftXmhhUZ5HU0kK5cxC6/MYoVy14slpjMbQHF6fUK8+kck+trRIslysXAsqorQcvoS8i5R6CxVimi16uixSBTjhQdBGtTDIZTrAm+V2uoNEPU2kCB999tkTCTOZci7JWsaSgDJGxEaYFt0mtGwMtffcDkfIJP7j3FXo9cwS7czf8E0TfZ+U3gkvuKGXHrFQMYG6tKYAZ5vVZCu+ka0S5njrZoOiQH+SXSeIlGrW7VDbs4h1waWBULzyryrHOrNjoV1Fs5k6tVDKxJfRLFWMYxVuQrRpZNBVKauROWWcIOjCEfMptH0/6mXDML0IGzzoYRB+rG8THnNoiTlVEHRZsVqq0qKs26XYsgMIOWyynpLsiZxeovnt+UzwK4aqweMiqmrLSZVCcsN11vI9OtbNg6XwxNvglAdzo9xCs21lzeNmZmFU+7gXavbTqGlBjMdNwkbN4doFKqoVxipiMDVwUMBgMDoZWsw+AjV4hnGoMT5Jcm6M4Kj6AQoBq6JoKsrFnHYzsbaO9cD68wWyysMSJhZ2uCXiwYSG/60nB2Zj2T9qpjjbN4DtHHOzo8QRBUMZ0sDIDm3hsN2Sxy6eg3mGWexra2lCGW6F4P32M+O0WOPRKYyFKgLeL4p5mxTWXEuWRAwYSaqiVLeOE4zOajnZQBrD4AKRvdgiAxgxMuI1GgjGxj2Xc39qwHhN76CA68/TE7uVq55ay9a4PKp9K15R/4TrV8Do5RYAHv49MRyi72xypwoJiV8PvPIztddqxs1rv+idmfmQ/q+8/+OAXC+qAVv8fxaszyqXxbWGshsIWVknd9FDWilP8iv1Igm+4jgELrKB/HsiIzPWtgaNYkntfjZ5UwJHBHyWSOUseVdwsM43cE0HC+1KNGDbJ88EtrJqDO99H8ufDf12c0z/LlGBni5zhe3tPHJvhMykLUmup9+ZwMxlK/6fnl5/B+8rF5XcmTP4dBuWgBHl8efd/n7l7x11eyzb4U/t7hs1jQIePu9QMCkmMHgrvqHzU5vMEjPHmUL+r2lQvQ67m111ZrR6Oi+8qH09wzeOfPqfaJA7wLBgCLAobPIexCn9PcCCDntfyADitnfgBEZuNXQIDnmO+TczzSI+ZfJw6v8f1urgF9E7c/3f3oZ2iO9Gzue7cBJCd7zv4WqOvPofPnXVKeQPC77+sefH75yMqsVXb9XbzM999Z2a/AmfStyXWWAc3vKitZ/Z2073w/vEgaMbuWo6gRBiC9LgCacqHx8PO6p4/JcB61jn5Ayl9Hf39KT/E10zGi0MowBl+fK+jrY1Y6h338QnIlTIHX4Bj1zMIRDRPJ9ADfv7sHpV+kj0xWsuCPMAtVwNxdY+0Tfl6f1forQKTgof5WLwLDLEuOLuX2PGENFJtLV9But50YZNSvzID2wfuQ1IZZZYnJZikLXGU+rsl4FkTTXuZY9Ax3z4Cb/UgOaFMsxeAHALRFJrAz48SEJqOgkCDpQZQB7YM1PlimQfvGgA94ajPqgOTkKBOTg9eEauH8A0KKyY+ESMnpULx7eOt9bQpRCsgg8IFDU4YZx7UOEAmdOKBpYPrC7x9mElb/ef2N5Ssk//oSKi2kmxuniH2gjHMrYPDuoarP+RtMn/E3oK6h62hdOe+KDOog9J+Nr/FZ+NMH+X3jSdfyDxDJgX+QC1TUPEkmtIH1HX/ckjH/+fWarsfPSzkq2u/Lr8mIutj9CL8vP6vyHMmdQFQpy3XkSkR8ufHHeVce/Gfk2OhsSPb9ufOvqcNayvsH18hKGSXXOjx8RXd37/jy6L/nG6ky/H3QWHtK68HxswxU15Pi9veD1keyzmvo2gayZBnkd/e1/ta1qQv8A0fRQjo5MlAlj1Lq/gEi2f+39IGurXX0DVa3wW+5jvz5I8DqxlowALpSYaZX3rhCc3k2cq0g3fIzoVEuMHW1VKygXmvj/oNjHB6xYSAduhXGwxkWzBZMSVMxtcZNR0f76LSrCEnluXElf042CF/sEJKeYrEyGoDlNMb7lx9x+eEChU0eIatZwEzFqTVS2oU79O738eUf/xTHT2rYFGEgBoEBC2omRieK81dr/O3/9Y8YvZuiW+wZAM15m6yHKHUKuPfZPh5+cYKDJ0UDPNIEKK2BUgScf7vC1esrrK8iy5qM5mtzYjdpgmUcYb1dO5kvFnDvk2PsfdpHoVzEdplicjHH6HyKydXMwN+UGWPFAGk+h/sPH1jpdbKKsIljzIZjoJrD8dfH6D/YMxCNABn5iC/Ph0BcxDba4aC7j3i5wO9++xss5lMrgW41WmjVenbdZTpDsVnA/uMeWvt1bMDmTTksZimuPo6M7iPYlZBEpIFhRVAJa/K1lpiNWbKMZJavb8mdGYQIcwUUmXk+nuPq7BrLGTnMGOANUGtUUaqWEGONbS5BOQhRKzcsI+1ycIb1JjFwhkE5UqgUcgnCIEarXTWQd7Uhv24LQaOKTT7hVSwwQJClt9/E3jGbwMECGtfnKd58f47BuzXWswK69X3LMl9GE2tqNhwODPhok496m0Oz0Te5IqhWbbKEnCAbyw5d2Wel1nJUDcWigXq9Xhdho4CkzCabOwRJbUoYEwAAIABJREFUBbVcHdPzJX7/q+9sHWphHe1OH9VGExFL9vLMelwhX97g6z/8BAfHsKxO9tcafATefneK19+dYTmOjY6k1mwYiLROl1ilS1QJJDdK6O13DTzcP2CWv2twuLhO8OHVJTaLAoJcBctphFJAOhICbXNsQPqEFAU2oWMwnZB7s4S0vMT+cQ+FcoirqxHm4zWWsxjJMkWr2USn17Ks91wlMRCSmaKNsIJqAXj7/QLf/us7oyDhPqSOKRdLCCquaqxcL+Knf9hG757LXF0S8DPaLVMn1pTxzS+HePvNKYJcFUf9BwjzzPRkNoQLiiziEV5/fG7cyuxA3ai0Mbgc492LMwOt++R0J/VHSGfUAVq091fxFutkjSXW1ggyH26NX5tBLe6TInc6g2cboEEAOUfQi83cYuO1rdXbaDRCC26Nr7cYXAywWq5MVmlTELwj0EWQv9msGSc4f4Z1jp1NPl0AkzotT7CJcr1OLIt6v1+1685XGyx3G+PeZtZ+o1V33LPJ2po8bxMX2GOWx2q5QKVGPlt+cot2t+0qKmifsV9GsEW+lNo1KpUAi7nj1aXs8rni9cKast4A0LU6DvoHxpFMipHlbImUNErrnAXAmFXPa+dLDIBtDRxvHtRR6wUImzmkhdiatJETm/hetIqNT5dNZtNdwYIoTAQdj0fYxHOjbiCNBYNO1GvrxQ7rVeKogNIEuTRGsxHgYL+DZi1vFTOLeYKLqwnmJKxmwJpA8F4NrX7ZQOhcDZjkgHIPKNWBDbPfMwC3uAVCZvy/WuHFr16gVWrisHOIej0wXWJ6m98NYdU3zIrOesUhmgPTqauKKRdc01VW23DZKesMlk4nwLs3Z1jMxui1O2jVuiiw14FVI5DneoXFgrRH5NJkc0jnT7DpYLlSNZR8TeDRqDic82KZsxk3JvcoqSFK+dBxFhvW5pw1oyey0tGSAcmkZzEu59zWKDlIe1Ou5lDvsLFq26iY8uWcrYkB++PY6IaipZN1nl+FlA0GQxTJC5KSS5n7hQEIUjwxwLG2eaO9MplMrKlgpVxBpVw1EI1AqmwHArAsSaq3qkgLGwtAWlY1YzEx5bqAdJNHzhBh12STMk4qEmYiMaOU9gjpNNJtYoA7S56ZjVzMF1ELa+ycYlnSuXJsGf4s8b68vMBoOjE9x5LZHMGklFRELqBFWJoxXQOg2UyoGqIYBgZQM/GIzYjzuZJlwSdxirOzC5uLRqOGmgG1zKV29CirxQLT6SXOL77HZj1FmmVrp5vYmkIS1+K5sIlXRs1CANp8rryjyWBmu9mGWQmv5s4H6OSj8adsT9834HdkF8om9f0Y+V8CYdXQTWADrxVkGdqyC3/MNvb9Co1DtrjuK19JgIfsUx989v0S+UakRdE979r3spV9/0fzc/PzTm8hjVUglkAB+eECUgTkkE/cBwU157o+/V+BBbKJ+VOgDmXdB2Xku2rs/t/8nHyZG5/PqgIc4CbQjZ/h2cH/AjD4Gv1M3tdoj7xm8Bqz70MLE3CBp9vqWN//lH+oObkLQul6vg+nObjBCzKuX4HEWm/hBPI7fF9E3yVvPe1RPbcPEnF+BGbZ+Zc1U9Qccl5sHpgkWHQVxBonZc/3rXz50loL8L7dY66kXhgDr6b94uY643wlb/lqZWtOXSX/n98TCKc5dgHqWw5jf32039exAwjlv2oNNJYbINr4nrMgVpb5S/0Yr5mJfZvEJiBMMingUqCkzhCtvbipb/Za9hwC+ExlZfJu48wCaDc+buqSnaRj1EtM+kSc97T3JOP8rlUIbRxvvu/ra5x3/U9WlGmtbrK1nfVzAyhKN/EaAsXl1/J6fgDOl0/d38dKOEbL8N267HjJEMcs3abrybf/AVBPmyYLrt/V7W5PuD1JX0fPZdRVbMCb7W1l4GqttEZa27u6Wn/7gDOfXwmU/F3yIGxJ72kMd+fdxz8EFPtyrDEJ/+T1FXS60XGZ3vMxGV9PaH71vBwTr0M7+y4+ymfwOdI15/r5o0G+Oxn1kg2e56Sg4j6iPWDXyPDXaDG3dbkBnUu3OCcDD2w2bXK/dpXovu7UHpMO0/PwesquF9ZkTQhN6EsES9i90lFwCIAmd6gdjBkArQ0iRcVsGykGHS7asL4Cl1LyF0UCw5/aVHwoEaNTwWrRteF9cEuCqQXU/XwDQwaJv8l9hadJ9oVWxgG/q9JajU+biRYxJ5NZF/7h4h+y/uu6vg473kPzpFR+RaqU6q7ncpvDpffzvw4RjeXupvEPHIH4UpB3DRhtds2zxuwcAqdEBNLrkJBgSYnpQOUzyZjgZ/is2kC+EXXXoPJBQd+4keGpufNlR88hJe6vn6/wpIC0LnoGPS+zSrQW2sS6D1+XMvGVh943ED6JfxAU8MevcfjrIdnSPVkuLCNF9/ANJkUHNRe+/PN77Ezvy4GiYzpwpEDvGn7+Gmh8/uGn9dNe0loq8KC/CWj4+03z6xuyOjD86KavRP0D3jf2NGYZN9rLHKcMBIK3vK6eW88rneLPt967O17Jhsbsz//NfsFtQ02thb23oytIzzQzoIvkUDM3DyWW2OZZls5mKwQeisgXKlZSXipVcHJyD4cHXXuW2STCYh4jIQ60K1hJb71exWfPHqFJ+s+ADRkc5Q25XfmfTikBWSYY0YGOphGuz4cGvtUKIcKgYqDU1fUlknyCGDHa9zr46k9/iu5Rk1Xxls3LaH1APb8zlg1sZ8Bf/8ef490371Db1dCtdawculwPrClg+6SJ/ScdozWYLsmjusFqGAFz4Pr1EJOPE8wupsgnzFLdGQVIuRo4rs68yw4ggPSzv/gDHH1VYVI4tvzu+w2e//o9vv/1aywnsZWp8zkJsj559sSc6jhaGm/bcHCNar+Mn/7XX+LeJx1UQ0vmwnIIfHg9x/KaIPUStWKITbTG829/j/yWFQ9l1MIGysUaNvkUcbBE86iCn/y7z3DyLGdzQryH5fPvXlzi7MUVitsA0WhlgAGbgzF5rlitIGyE2JZi7PJrVCsFHO31UGVGJ8ud4xzevniPs3dDrBfM9AnQ7nWtnH8wGWA4uTDgjFmcT58+QaXhDK/FYo3TjxfGqb1drVBjg7F6DZvNDtNFjELYRFCvI8IaUbpELsyjtd/A0y/u49GzvIFQnbarkJpdAr/6h2sM3q/QKnYRFsuYTq4wm48tS5XR8fv3HyKsVO38Z5CC9B7tfgX1XgmtbgXT+QjffvsdtjEbK5aQS1nGHljWY1ApIAY5CTdIFjs0yy2EuxCXpwOsZhEqlSp63QPLNmXWKZumsZkfQco//4s9ywYmOGp81lNg8AH4xd/8FvPRFp3WoQFQNNxX2wjn16dIC2u0elUcPdzHgweHePZTIJk7wIvY4oeXKUZnK6xmO9tPNKqi9RLrNDJ6BwJdHAM5z+mYtvYq6DwMkKsQGsvj8mKEy48TLEYbRIPEGsSZsVUrYYMl8ozO7DZoVKo4aO8ZZ/DFBUH6xErQVyvSKTCjpww2Iev02jg+7qHeBaJtig1B3nxqvLfFYhXFXYB0Ajz/1XtsFjvUinV7jYAWQdagCqxAkGmN/mEdnX4HlVIBp+/n+O0vnmM2WlnGNJMNKXMtNhMjf3RGn7ajzsjNUe2WsXe/aZngpTyzQGOcvRtger1Eu7pnOmIZjbFNaUyytH9jwbNK2ECn3bb1GY8nmE9n9lysLmBmsxmTmyVq9bJlP3e7bTRIbU+u7i0wHKwwHc2Ml34xXqJSDnHY20er0USZDU2aJYyjNUYLBkVcY0WdZQxycD+QrkVlx6RmYdUCQax+v47lamdc12wyWqkX0OzUTVcaN/vIBdXG17OsDJQNKV22PilKypWK8XFv14njHCaVAzUzM5Y2QLSIDaDME5ktFSz4UGrkELaBvZMKgjownkwwG7BspIDxdGkBxkKhYanIpGYgtcRqPcMOS1QbO+wfdCyjeD5bY3A1w2IaI54nVpWRbiLUqwHunxwZXc5yTr7yBRZLNiHdWsVIlEYoVvJo7FVRaeRRapaAdohCswhUqby32JXJYVxAMS0YAJ0Ogd/90wvkFmT/DVAJyuZwBLXAKI4IQlaaLruY3NNm88Q7a8ZaZnQoYVZyDqViavNEfVwKymBp8dCCCxtrPFoLS8Znz324GAFXFyOMrq8NtDQOeYKW2w1yDJaQ/qFSN/CZzT7rrZLRlmSUgpgvd1hMF1itNigWKghKoWUZkyqJQDOpkoxGhVlZuxJyxj/MypWtgcVpno30Atx/2gZbLTD4wxOZ607O/9nUycd87prurUm9E5MPNTAef16vHOaseqLRLCIktzhpodItEnKzj9kYOLEAGyuMCLLEETNgHfctKaaWqxkKIatktghqlAdH7cS9F7PKI6EeJde4o9IgqE1nr7fXN3ub/Lo87zj3zCR3VGd55MhtXmQzyJ0B/It4jE6fPOV5jCZD25PlaoigQi7onAV7SUuyIqdrRpUQVssW3CNPdaletkAsZb6Qpx3FUi/Hgc4AJUtsSQHGAJtzIFfWQNEAlHiB4eAV5pNLo2tKNmxMuLGmo0GJuVXk1Y6tgoaLG2e8spQfOa0q4fV9GN+H+jFbzLfXaI/6SUoCgAUs8Lryq/yGbvJVEssKcMGNu36JbFnfv5Xdftd+5txY8MyriPTLsgVUyIbV8zID2vdzfOed+k8ZbL5dq7EbiJElJcmm9f0UAVF+xrA4mG99NWe/W9YrlXaWtCO7mcEdgSXy7XygiRQ9spu1Lno2gcCy3ynfFkDKwFReR31BfD+F41CGtmx7+emi0TRM4gfUBS7LUr7ZDcDh0eb5/o2+7/s3PkZw10/WtX3sQP4xqX+UAS2Ay89ElPz4fqVAIOoQHxRWBrRkQo0HeT0l+PA9fo6BIZ5Z1EtKPBIQxs9o/X3/UGPgtXgN+d7c136wICyXbd9TL/EnK078iljehzYUv8PXbS0z/mitC18XxYLAUR8PMB2QNSfUGAUgS2Zu9IRPO+oB0AzgaQ31bHp2yavv18mf1vPT1pHcm4yVHNWAMs6pawXqmeyVHT3OjV5KnU/mA9DCQ3hd9pGxZ7qTAa319zEV4QC6vvao0zVOP/kYEJ+FVLDyhQX0af7tLM/6J/l71tc3SkCULPPekl3qjThyCXL+3vLHKR9dc32j54xSS7VW7gn0PTcWBzyrCaf/fc2fPV9GbaH9qqxugd/ap9LHuof2FJ+F66agjLKLtYckj77+988X7XfpZc21gkV8X2eOsCb9rWsKS5Ec+rpJa8TPCIDmvPM/95fOEz2n9Aw/7wd8fL3jn1HSPfq+5sXJAJtgOioOcUALgCaV1g8wz7wLtPB71AesNDTmg8QFRoQHCU807DTDK325VLDmBkMhB7R9MOOALgdVy1KgUcWoOptUmJK64Th0JSd6sJhRvGwTSAi0uBJuH4DTYkjh+OCXDihtGjp/nHC9rgfSvamcfYHygSWNxT9UzDgrl2+i6VpcXv9GABIXJfEVpR+54j18AIqojWUEZVEt/zDWNaR8+RkpQAmhSlgEpCrNXoqYBjwXWlFfH0iWUtF8+EpCG15zIkXhKw99TwePNr4EWHPH+/CzPwY0CuD2N62UCV/zDSd/7rSWvrL0D2qN3zdG/bHf3C+TP42Pz+AbCb6h4iuZm/lnhlO2gfw58u+lA0qyq/e06fS+rwz9e2n+JBv+fNKZ4uv+HvIz/2U8az4k1/rJ0jjfqJWilIxSbvhPzyjgXaAvAXiVWvgHkxSI9oaemde6lU2X9eOD7rqX5lLZ874Bcne+fcPQdI1Hx+HvId9o1PVIWSM59WWF35NS9mXzxnDIoumaaxlX/ni517i3TdFuXZCM9+Xrmsdq6PjRmOFk0X7LTmb2M9MOSyiShiIfIlom2KZFVKotyzgtFkLs9/fQ7RI0CpFuClb6XNgFGA2mGF5fo9Wq4dknD1CtuSyC+WJqvK7MmIqijYGMQT6H1XxlGYdrlu6vXTMl5jj2ej1DYc7OPmKdxqg1a0AAPPvJMzz+9InxCJOSYM1GpHRq8wB9RYII5y8G+Lu//H8RDaZoVhrY6/XRP+yj3m8i7DVQ69VRadF52WExmSKNUoxPRxifjRGPY4wuBubMS1ZchmMTQS20OXr06BH+6D88QvjUksOtGR4B7A+/A373i5e4+jhBu+myHCeTMYrlAiplZsHvMLwaYrWI0X/cxb/7b77Cwy9CGzfryqenwOvvxwZADz5eo5wrYTVbuFLzdId6tYGwWMNyvkG0XWOeG+LkiwP86b//DPUDYBo5U490JqOzGB+/v8TyeoU02ll2HxuPGRZAfuVaCdvqGuXGDv39Gvb36qgRCKvVUS7kMTyN8fLbU0yvCBSS75iZxSVM5iPjpL6eXloA4M/+4s/wsz95bBmGzCz88GaMN9++x/D8CtU8M9nLVuI+HJFSYYdat4VcmBp9yrYCdI97OHm6j2o7j3y4RLdfBTGf2RXw/JdjDN4uUNnVUC9VkKwmYJRjk6yxXm3QZKZxu2eUHElhg/p+iMZ+CfsPiwacrjdspnaBJCpgMtzg9PW1cR6HhQoqYWANqBgFJ8UCX+P8jq9HxjvNZmjtTg+Ndsf4lmerKZLdEr3DKo7vtwwcWudSzJcRsA6wWxXx3a/f4uztEN3GgQGgxaBsmbavP7zEPB5h77Bl3ONPP7uHe0eOEuDi7AL5JEQxrWA+BnbrkvGtciEvhhMk6RpBtYRqK8Bm5zhTHz3uo30E5NpAtQNMF7DMz8UowfgswvX7Ob751xe2H+utpgF/5Sp53TeoFgro1Tsmm6N4iVq7jkpYQLKOkW63mFzPsZwlBr43Gx0UgjwWq7k9f7Ndx46N1UqBgXz1oI5ttMH0eob59dxocIyLl3o9t0KtX8D+AwYYamh3HAXIbAS8/G2E3/7yBS7eDlEPmihsd6iVq+g3++6sxha1XhmlTorjZx30T9xzMmUm5px9AL779XvEkyJy2yIW67ll+FtDLctayhm9BPmjWb2Qy2/M6GTpP7nsJ+OVVV6EJe7LEnq9DtrkSC/DACjiMKQUGl1P8PL5K8ugPto/wuP7D2wfEiVudtoWGGPzx+F4YiAlzwJuLzbdo6G7nE0xuL60RqXdbscCEqQW2d+vYbECXr06N57iZruKvaMeAma9EwCPCTBSPpZG30FArFByHNm0ZamDGwxQLBaoVgJ0myWjM2LGb8SM/IsJ4jUBZLIXFFEkF3STe36D9mGAPrPaE+DyXYLB6dCynollJWkR6S6PZLtDZ6+JXT5CtbXD/nEFe4c5MPl3FQFnpxucvh9i+DHCbkPihw0a1Qq6nZbpiWixxnLBRk8BdpzzTYwojbHNxxbEKVcL6J600Diuo9QpIcnHyIU7y/jnHDaZZboEyivgt//4HtEgQpgL0ai6jMDR9Br1Xhv1vX1rbrjezLFcTQ3EJdDJDN0iAoTFijVO5JoWSzlE0cIolOrNltG/cD67bVJ5ANEMWI05fwkuP15YdVStXjEglJm4bA4Zkd6CvIPVpsnT0b2eyUyHdD6OWcdoOs5PI8xnEUpFJqGQK3WDaL22bGZyjbPl74YZ+cZp456ZupWZ0UElh/2jBqqkveF5RpB3y+qOGNuEDcRLtlbT6QzRamo+QTRdGxVRvNgYrdpev4P9gzbuHZetzwL/s9SbcmXg9ditP6mRCd4yWGVZhwG5lnPG+79miUMpRTEoGHBB8J7BB1Yf5FGxIAcBJNkvzp8pWpCCvKatVp2Uo1wNa85oINSONC+hpa9bZjPJNsilbZRjW2vsyMAHC7M4V6Q3SdKN8YYz+MJGl+R9Dios3SlYg98CM9TJKb1ihjmznCnLsZVa53cO3GdTKi6OrUVEnmdSrEyRSxcYDs8xGQ+QS9lkbobdNkKtStA5wXrFwM/OqlHISU27rFpl8Chyz5Nx2NIO4z/R+fkgjOxSZcPKV/NtWR/I8UEF2fkCb2Tf6btsfunbrPxdGal3fUj/b98HkA1suivzJfg+76V/AmN9W5f3WUYOvPOBNt+H5O963/fvbvyLrPpSz6Dn1DMIqFASEWVMn3G+pAO2BEJr3Cy552v8ns/9yeta1nmSuMAgyyQ8AN8HSQUgCTTie8ps5vNaxmPgmu5xnHfBcf955RP4wI+eWeASx677y89WFqF8S66JEr4MdM+odvw51/z4vqvWQJ/j9RKPekHyd9fP1t72/Q5hH06GHMcwX+N8CMTVM0meBAryM5Jp6oqCVYY43XMX9PaTkdRnSlnkAp95GvprryxUBjZ4bwbV5a/yGTg+Pyud95CPKsDK3dftKz8Ioe/a/kydb7DeuExgzoXkzAdUfX/WlwcHIJdAqgertMgyczWPwoXkk8tn8/ef2TJZE0SOjf/Xmd7jvVz1uAu0S2/QrNS1fbBf2IbvZxsgWXQJivJdWW0i39TkIKvs4e8C6gTSGagfOCxKekA4AT9ja1Us3VBi+HS3HL8Pukq/CByVfuDzaP/zftzT5luzQS2bA2eJhNprwgV0PfnY/vj4+5rJGJbA6Gw67b9bHMFRlIjiRDLF6/tZsn5Qw8cZdB2+r72u13hdzaGwQ+FCPoYoXadggORLayndqb99+ePvHI9kWueJsDQLREdRRkPi8AIfA9Ee5rikk7XOvKYwRf8c1D71x+OfV8LvhEsJoJZccZ/yXnzd6QP2tkoseYQ4kX0+o7zK7RyOJgwvzZoO3pwnFcdOQVue9xV+yevyd95Le0p7R+MWlZLJ6//2P/13BkCTA5p8wMyA3tHqMbOHddlqIuHKbqSINTFM9tMiS0AkjFokCbEPYPqHqhTwzWntKTpNKh+KzpHLDnBRLwFnEgwdDj5ALqOAi+8rEi3O3cOenD4atwRMz6XnkEFkBx4zMrKSAW1uKV6OkQt79x7aDJrPfwuEdd9zBqCAMr4mxXD3e/44/YPQPwQ1x3pNG1yv+88mwdKBqXn1wVUpIilZ/9n8w9q/r+aX86aojw9w6rPakLqf7i9lbvfKmuhpbe6OVfPAn758SBEVss7d/vtSFDIqfgyAltGkzX6zHzw+O8mYxquxyUgyMDN1EViOR8EFKVUpbV8hypDRXDDbSQe4NrrfJEAKxN8TWns7rIuOr04Hp57dP1C0Nv586Fn8NfYPCM2n/+w/ZoxJbvy97/9+d810EEpO82w6lRn90i8ylDgffgTxx/YBQQ7OH8vcFDiRAap72BgyCg4dAvoMS3BvDQwXtGOGM7JSVnL6FooVxEkOQbGOeqOLTcKGRAX0Ol20G6Hxooblujm35A29OB3i4uzcus4/eXSMZBsh2a6M83EROU4t45RcxsYzvFpGBjwveODBdc6m3ul1uwYOTmZTmwdm7JE+Yu/ePj759BnCatWyN4nYkIKApbkq61uMZnj1u99jNZlZZnFum3OZ0vUq9k9OUOu0XEdoJFgvIywnCwwvRkijLZJFbPzCbETBOScFCA2dTrdrB1+cbHBwcIBnf/gYh1/VUKwVUNoGIO3s6APw7vsI7158QLPBRnYFc25nc5chVsqVcfrxCpPhEnsPe/jqPzzFo8/3QTpLls0PPmzw4ts3GHyYYDqYWzZbo1pFLSyDWR0VZiamRUyHK5wNzlFo7PDgi3v49OvHCBoFrFPnXI8HKyyHMdajBNtpahnJTH0mlcQmSZGkOySlFKviHNVeAY+fHeHTLw9RaziOzFzKBoE7vPv9FaIRUIgriBdbzGcTyxbs7dXx5vQFZukCX//JT/DZF13kGSvaALMz4Nv/7wPe/f4toskM6So1QHaXCzCPYsuoq3VDlFoBkloR5XYZrYOmAdDMli2GOaM92MzyOP1+ivH7GappBTUaw5sIVauIztlzLEjVGVSQFBLU9xuoH4Uo94HO/bwBOAS0kg2QLIF3z1d4/e0ZliPW2BMYLyFdrTAfTyx7rt1sWVnmcHiNaLWwjLvtjsBQxYIzzAKJ0wUazQAPH+8bpcY6l2BGADrOI78NcPH+2pqckSKlmA8QVsgvnMNgeInhdIBWr46nnz1C/6CKeL3B21ffYnx1jWq5iU5jH7Wwg21SxG7LjuYBos3aMgO3uTX6B22SRmCHNZ4+fYD+fWBDPK7qeJMJJiUL0nkA588X+Lu/+md77qN7JwgbDIavsUuYlV7BYauLYqWIOIyxf7+DVhsgprNaAFenK/zuV6+RrIqokDyagA6byxRzqLWrWG4iC8LQ+WKjMqYLx4u5Na7Mb0sgGy3Tw3NMcD2s4OGnHdx/AlS7QEpe4RFw+ibFx5dX+N2/fI9muY1KsWzZoFVyMxAQyG9R7wY4/KSN/YclCyYwodV6Xu2A1ZRNI1O8+M2lNZQjdUG9XbcGeax2W6+2tudSNhir5rDNrxBWimi0OpiMlzh9d41kkaATttBqNNBtt1BvsGGny75fLIDVkgD0FOPrMaJ5hL1ez3Qe+XJZ4lcKS6i0algaPUaM3l7XQDJmXlJ3s0Gky5AsWoPELBHHso3DWtVoLz6eDcwOZBNS0m+wJ4RlcHIe0hLmE9JrzLFJmMnjnMqAzeNK5JsuYTgcG8XEXp/ykzc9Qla1wUWKjx+uSHJklCkJky7KO9tf7X3qwBqTr3DxcobZKEI+o5IqsHkhs8yXKwT1ItoM6HQK6B+X0O7TeXUgqzUJHAEfnzMb/QppskG7Wbfme9RRBDUvLkbWN4DBCiqVAjuWBjms0jl2+dj0VdgP0bnXQljPG+hIooWgUECLzQjXwPIS+P5XHzA/nyFk0LOzB3KHXl8PEGGLUquBmDQYxaU1eLS+FCzhXpELu4RKvmYVPr1uE612gPF0gsvrS1TrVRweHxoQvolT419fzxMsJ2vj6WfAj5n1nzx5gGqjgEbLAcznA+Dt6QWiFasA8tjf72O+mqEY5KyipNFmxSVwPZhYkHU2jqxhIAMvpGCp1lmhmWK9iewe0TBCsAsyXv+OnePMxi1W8yhXCkjyK6ugiHcx0gJ59yvpTyOUAAAgAElEQVSoNzqoswlkgc+7Rr1RxTbi3t1gcDbC1fkVeq0mjk8OUWP2ctll9TtPndQowGSYIF5yXKmNjXz0ZnfQhyoXUAzzxhVeZ9CIOGQOYE9QZr5vVjtrRsxAsUUzrckxsJzPzc5vt1naXkA5yKPm2EqMe5m0NYvFJuPjDCxQw74BpFk3G5C9FIKiVRnlSwyYkTIKGM3n1oOBwH1vj02S8wY7LuMd8iGbCzudYBgzE8vZa+KmwsGVuHOsBGyolwikEzznPOd3a6uCiNdL7NIV1tEUSbJEIccKAvJIMhDp6KsY9GSlifM5HC80AWjuWdlQsrXlQwnguLHXM5BXAIP5YNbMytmBvv/Cawgsoh0if0tgFb8Tlm9pHgUY+wCYrik7VL6mbF3Z7QIeZO9qXPJd5BcJJJKtuo5drxLZ9bIvZV/zb/kLsjkFjBq4l2Ut++Py50qvy7aVz6jEAIKXmjvZygbSFh0vL8ctYFFzy2tRZg342d1SKGjMvn8mwEzzKH9PgBP5j2XTy//RfQVgy/8RcCdfS88ikFPra9s088OUMS0QTD6VQBJr7HkniUbPwe8Y2J71ZNJ15Z/Y6152qA8MKWntJtDh0Y/In3LPybV3CX1+4EMZ4Lqm/DEB0E4WcgizrHKrSMgqWISt+H46r81/FvTJgghuTRyALFxBQJSaW7Ihsy/rArMkM372rwBkl6Xp/FrNt9ZG47Amr8yejtc32ZNK8NGc6bOab9+3dzKQIiAPdNYXy3//7hzomryH5Mc1GLzVGXyd1Zbi8HXJgQ5nEhhHig0/qKE9Ix9UYKjGTADa10kEoOVj23hZvZoBtLavvERGW6eyA8a1f4Rn8b68Dv1/f99qL8nX9XEJrYe/hubDeVnPlA8+HwFo3t8PWGnNdU2B4Nqv0k+cAzbOdTKbIdxeBrTT9Y5ShWeNQFx+Xk3+BML6Ot0ft55P8+7jBHzPxpBxK+tM0fd9rEjBqLt6V/Oo+ebfem4f85Bu1D308yZxzcOdfmxfcix+gE77XNgRryNdLT2ns0L66CaYkDUT1Rg4XmZRa64U4KMOIZZqNChgJrU7k20dxXywuw182hzsmAxx2yy13nTXpS2v+dQ66nyVrtL5pTn28SkDoA2pLleMgoOOJA1oGv3sYM+SR1MieRfF8EFAWyTGyzPOGU2EBJ0TJiWiaBwH6wuSJlHf0UGpQ4wPwQHzoQgWaVNwMiRo2uxaGP/A1ubga0LpueDa9LrOzTW2WUfeOwfCXSVIK5lj3KbksXW8tno23lOKSGUqPujnGzOcZyl4LbBTWG6D6poCoHUI69Dwxy8l7wOFFDQd1P6m1Wv87N3ojOaGr6v8xJRdJqQynqS4eC0ZPToEZEBq4/pGg9aJ1/QBQilgva95vAtS+s/DDF4dtHo+3VNy6a+drn1jkGQZtJpH3UtrIgNAa6Eggw5LOjx3513Gpgxjf1wyCDUONmDz94uUuIBtlaD4xo2/Dy1zJSO9p7LivTgm/vM5hHxjxB8DObC1BlpHKT+B7Lof31ckWeOUrPnzKuWtw0Nrrz0i40zGiT7nK1Z/jSXzmk/OxQ3YnAUQfB3gy5wOat8o9g0VGly8lqKVMjT07DrECED7h6EOExqwN/LJRj+WXcfTlk5RCaWgjmKpil0uRL3aRbPVt+wrNijstNp4+mDfZTEkzGzcGhf0ZDi2cndyJzatwRAbiOWQZxOuteMN48E9HY2RLGOMhyNrNMgMo3K1gv3DAwN4Dw6OrNydzzsezfD69Wu8ev0WMUFZNjZkcyHLyq0YrQQDkMyM6rZaCMsFJNECbTb3K7AkO8GH03NcDUin0UK923Myls9hPh3j3at3uDy7RBiEVubNnkOkIODhdjW6wnQ2sww4ZlUR0Hj48CEefvEI7Qc1NPc6KOdaqOSKmA9JoxHjxXe/RxgUcHDUtuxSOrvk2cylZbx+dYqr84lldD/88h6OHxxYGTid5MlwjhffvMKbl2dI4gStWg2HR3006yHYaIsZXttNAfPZBt89f4lGr44vvvoUD5/eM47i9XZjjaqGV0sUNgE2k8QA9UK6NRDbeDkJJiyWGEwHmGOF5mENn319gqdf7iEX7KxZFUurh+dbvP32EssBUI6rWM0TnL1+h2ajgj/82ed4d/4O03SOwweH2NtvG+BAE3R+vcbb7z/g48tTA/TJp9xrHxh4MprOUCjn0TtoIGiFKLRDxCx5boRo9esot4rYpitrarWeJDh7MbDsxzpCNAoBCsyEJ8fYroRVskG0SxFRB4YldB/00H3YQrhfQtgni8wWpWoAYj6FLTA4Az5+vzCu5tUkQidsoJTscH1xjUKB4GTTKKmGk4E1imN1R7PRxZqZwsMFZtM55gvSOOTx8PEhWu02SrUWNnQAjRU0h/l8aY1lakTydwy8uuoiNqUcDC4ti/X+o3uW7ffx/Qes5gvjA2epJ+X52dNPLcOP1hV5xkkz8PHsPc6vzlGtBbaHyBf+7NOnCJpl7BowLnSy5TRJx7tyIPTgzRp////83LK9753cN0Dn8vIS6XqDBrmtwxY6ew20P6nhiOAwh0nsd+6oT/7pr19ifLFGq36AbcyMSEfXxcaKSW6D+Yq0IpfY5Deot0JUyNm6ZcPIPDbLHZK4YD05doUYD58doL2XQ6sTuiDScmcZmNPBCvFsbc1Ga0ENq9ka0djZSnTKGu0SgsYOzb0i8hWW4DvnYq9/YnQPyxHw7b9GuLqc4mp0hnK9gna/h0ajaY7X6ekHJJijtReiuRegf9A02grSm3z/zTtcvR2iljTx4OgBelk2LE3FeJVgOp1bc8hKqWpGKqky6CyxlJ8ZlGtyw5aLKBG1L6Ro95p49nnLuIhfvBhiMBgbH2213EKVnC27vGVNMst1PB0iV2QDbGA0cfyYbBDa6tRdlQpIFVM2oG+z2hrv9SaJsGbTwJjZVmxqSjqcChbLGYbDSzQbZfTbTcuUJghMUIAczaTEmS6WiJPEmgAWKwShdwbKJ6stklmI9ZwZUqR/II0IaRdyWDJ1OgCa/TpaezXsHbcMjHQNkxzdBOmWGGx6/d3MxtFp8lkrKBdZBstmf3OMZ3PMohW2ua0FL9hwlTQ5bCTKRpe1TgO1dsNRRGCLXDFv/PEhHd9limgU4fztOcbnQ5QLZey1+6hVKtYcaLGNsAl32FVSdPbKaPeqJudc+/l1jOHVCtVc0wIizMxmMdVgNMb59bkFZA6P+0iLMc7Pz7EYsRFdDUmUYrNIEBYL2O+18PDBkQVnmm3HOT1ZANMZMBwtMR5PjZ7jejTANr9Bs9dAe4/dFFNcD0ZYLxmQyaNcCtHr9C1oV20YBozZeoVousD12xF2UR6H/RPs7QWYDIH3HwfGm0w+/00uwrawRq6UOr5+Ur806jjcOzTqin6fGbkuaMIA5sUp8OK7t4gXsZWlWiYPKxJYUZUvmSzm0yIWswjRfGGZwtRbcvrIjViulBE2ysbN3z0AimWgUCaFFnB+trWgBzPM6eRvE1f6TgB7MVsabda9e/fQqDI32vFzE6RgBjrP/OEwdTqSzbOsCXwBqUWVeH6TyoQUJY5qhpRB/H2y3GAeLayhZrVRRiksWpPCNSPebObGG7FZMG38AunBXDCOMmr9C3fMhGSvDzapJY/2BqsoQbSIEK3mqIYc6wbJZoHlbIh4PcFmNcHw+txA6XRHm0XZkK4RIfcz9zL1FPllfVtQPqb8IfmLvp0tZ5YVcLLlZTPKh5Qf6NttvIYyA80OzSjk+LrAaj8DzwcrZMfK1hSQJDo5vi+/wPdZNC7eTzY6dZb5EgVHS8HP8Pt8Lj+j1HxMjxpD/uyND+Zx/2o8sk3vAiaaR/l1zvfOwP8s41nzIFtbSVtsTiawx/clGFTVPPtz5c+RggV6TmVV2xyZxXObga1rCy+g/8zvCwiXXa7nl98m2ZD9LhtfWXjyLSVTDiRdWwCJ72lu5BvJ5+H9fCDV991vfJAsA1w+muRAyV1aM8mV5NP8263jWdX4JDf8rHAP+dbaF76vRQBaz+KDcJoP3wf25VBj4/6Tj0R85aZiNmvyalUQWTWpD95qnZhMYsC3VWa4bF9HE+j0msZhDVczgNWXI2EPPmbj++IMQPtYjeaWc8CAFrM3JR/+fpcP6MuJ1lnz4AJOt/y1hoVkvqXuw7NQfaDse1kGtORE45cM+9iIAXdbB4ZKnnyfWJiK9pp0oGEuu+3NfCoIIqBSOsF0hkeBK/kQ9qTnVTDDx5J8veLLKccvrMnHHLT2wgj4fQUzJN/ylW39DBdjcqbDlwSsSifxPHC6JrzxqzVu3sMPkuieHJe//3+AA2QAt9ZW1/LXg3qHY5Ju4Zh0Tf4urMvHv/i7dPPdc4ZrLnxTOkL343Wl74SV+PKvvcqfwiV1LR97Ukaxs+l/mByr6/rn5V0shc98NwimuSV6Wyry+dx1TUYzxc24gcB3p6ccpQrHwO+znxHnhZSDembJsc4voy/MKpuEM1KfSI5t3OSA9gFoGv0EoE1hlAhCu7LzXMaVqwW+AXwyYFoHhN4XuChlK/BKwiXgSourw1MRBUUoBeByErWovlL0lbIDbh1IroNIwBO/K6XJ7/sHpA/osfTIFiP7gL6v794YFsY558A/ZivwfW0UjenuOPTM/kYjX6SvOLUJ1CWUw9BzSWHx+wTMKJwSOP/w0Rg5Hiup9SIjPmAtJeofFFLcUlACJ/159gE8bTJ/nTW3/oa5O4+6tz6r62seNY6bhcoOeT2v1oMGpObH3+CSJ1/Y/TXX/ZntJJn111jj0ZpJceowUXSHQI/mVIaCnlUKiu/7siBDxN4vZxUGXimdb4xoTP6+00HF69LZ1IaXAeBnUlO2fHnTc+u6POD5vg4YyaKAdikmPZMAaM2vxiKZ8Ndeh46eR4rQP8wkZ778Slfw85Ir/zs6GE1WMi6pu0relyP9LgWqdfEjojoEZEjoUL3ZI4kLeCnKd2MEZAbszbyZwZFaGTZ5f2vVNnIFRhurCKsEGDrGI8lGhP1eD88eN7Gas/x/i/H1HJPhzPgk2VyDh0C33TDgrN2hcVgxZ5enBMFWZh5fX4xw+v4DTi/OMYtmVlb++NNPjOJif99lDZKeYj5zjaX+6v/+WwMRqANpbNYrzCprWFk7o/9ssnF8fIT7x4fo95t4eOJK2nlP0hb/5tff4exiiGK5ad9dLcZYzsZ4//6jAeI18uMe7uHJk8d48Oi+gcTkoJwt5nj//j1+++vf4OLiCq1GG81+Fx02EGy2EObraFQ72MV5y9r+8PY59npN/OQnj/HgIdPIsgZYEfD+1RXev7nA4HqMZrdmXHg0nm3NNsDbV+/x+tVHy6D++usv8eSpA0HypKXgPMwSXJ5P8I//8C+YTyN88ZMv8cmzh+aQk696Nl0ZyFcvtwyI2CwW2G3WaLVCNJvMynZG/+V4iFkao3XUxtHDJqq9EmabIfr7HXTbHUwHMV795gMGb+corkMEaRlXZ6fm1X/91edISyneXJxa5l+rwcaUFaNUmU8XGHy4wuhyioQZkGke3faeZbbPORZsjNaBWcvtoz42BRiXa+9oH/snTHMFzs6vcH16hbNXV0imGzRzISp0kKkzmJqXFqzccJousCnukLDk+14PT75+gs79OuLyGmxhxyzfMKiiWixgMwPGH4EXv3uJ5WiJeqGMGgJMxzMUyBXJAGUApPmNNUWsNeuo1xuYz1a4OB/jxfM3uDy7QBCU0G7VrBlZt/8A+aBsGZ3reGmND9m8i5mRPPsJZM5IoRK7ss56tWaZkKen57j4cI5KvorVcm0N4WaLMf7gj77C4f0D4+xNiwkOjhqYr2K8efPG1nY5XaBZb+Enn32JbSGHRZ7N2zbIFXZWcZAjB2qcYn41x8vfvzJ6HAJCuVIBHz58wHoRYbvKIYgDnDy6h/t/dIzDR2xC6LLeYzY5G+7wzT+/wOw6Qbu8h1IhNH5d0mK09ppo7wdYbYHv3rxGXErw4JMTHPYr1gxtOpzj+mKK6TBGfle0RoL9vQaK4coa4ZHPnc3CinlSnbgM/+0qRpOUIEtH5UFqDPLasnqgUsujUIoRb6eINnNLMNg/OMHh/mOryDj7GGG+WGIUjbAtbm1umeW8jXd49eoFCmFilCk/+aNHuP+05rL7N8D5O+Cbf3qJ028HuL//0LKVqUMJytE2Wc5XmE0X1iyN82LOSiFvOoNOCSkGqg2XxVxphLh33Mezz8qo9hi4Ab753RlOP16jlK8B28AysgmUtdo1TGYja2ZJkI32Kcv7290a9g96qDWYYgzMxsD15RybVYK9Xtua6DHR8Pp6jqvrEZipzAswY/X165fYblao18qohoHpMOoT/ifod3l1bZVKRw/uodUtY71ZI9osjNs9npexnCyRK5B2AGi2yBNZxHwdIWEmeLJCWA/R3mtac89dfmPN8nhelHYVICpjdLHCcDi04B0rCKLl2mTVjPZ0g9lqYXzrnf0OOtxXDDpt1jgfXGM0XiAosyndbdkpg6LMYCRwSRqk5XSG4WCEijWr5GdNRWCxmSNXz+HgYRefffUYe4d5A3cZQJ2SS//VFNGYnNIVlCyBY41pNLIASrlWQamWx2h5itHoGs1aGw+PHmO73mF6PTUKqGajZsEeRld59i6ipZ0v3d6e6erRbIEPFx+NJoL7tXfYRa3DSgMGm4ZYTuZIoh3u7R3hyYND9Pow/cLKAFIDTcfA5esR5oM1uq19HPbzRm9yfgqcnp9jNB1ig4UFAJr9qs39dDG1vUh++P2DvjUBLgdF07vMMp5PgJffnePs4yV2Kf0I0lPkLdu9kCugXq6hlC+bziHFSLnkqhON09KyQXPWcDEfFFCokJec9D0lhDUmqxBAjjAajQyNJ3UNm/oR4M2TwiXaIp/m0Gl1LYjLYDPPQtpBjWoD5XIe4+nKZIMc7ARLeC92pCdXB/21RrPpqIIIHvNl6uNCitV2hWg9BztBECBnZnchZPA5xDphk87EKJPYFI1NI6nPGChhLIa4EfEoVtU7/uwZNjEBCFf2b01Md2ss5iPMxheI5ldYLocYDU8RR1ML+jleeJc4wDk18Jf9FIwX2oFMd31Eyoiy7OQM+06/+R6WB35rw8sOFLAgW9H3ceSzWIl9zOxsl1zl26ACKWjv+SCn/ADZuzdAeNawSQC0D6Ldgi4OoOZ7SiASB7T8Gt5Xtjc/SxuNthrvo2w9JpgIKGIlk++3+D7IjY/D0uosYUv+AO/hwNXE5o/BEB+IFTAiwIFcs1of+YT8PGl0fP9VYJPGJPDZ94HESe0WzvnqmhM/4UnYgGX3Z1XAvKfAGK2Zjx34r3FcPmjH6/3Ad+Dfme8jeZG/Lb9HPqzWVT6MPqe50N/CAJRkI9nidfhZ4R8Cm2hcyzfUNfRZPSfvrbX3fT3DNLJyd8m3L2taF/+ZBQjLzyEArbnluvA7JotsKur1cRKQL6BOz0k9Y+NMbuk2BXhqPxlVRLlyk6jo+6P8rq7tY0KSV1bo+j6m5Nt8udTRUAhAk5/pA6daPx+bEWDtqhFcAET/WJkmWXXgvaOGEZ7ERq58XUEszbePLfi+Me1WAfwKZmhP8W+f5kJrY3jN1iUaCcsRhiP9doPxZJSx0ke+v+8A9lvaV99Hli8sHINj4ueFb0g/aU7105dfXy9qTTUPedIu2f2drtMzax6Fb1Eu7sqL1lj7Qvicj+/oLPGxO+0fYRSSA17H9/VvMTY3v1pDyauP0/mgMO/vf1ZzLvzJgNoMbNdz+ljO3XNKf/sYmp7ZP2eEX/gYi17z10Wv6Zl0LeksnbGST65NvcYEPBfgM3wxe0ZiDzp/Te8n65uEWJPbigPYLbnD6L9cwiznlucT57vdbhv+KJnie6QP5b0kd7n//X/+728oOGgQsHx8y6qsEkvJGB3PJj2Lst8F6/KegtDhwBtwAByYDjVtBB0q/KmBKQLIB/YBMEae1MVWylsHmg4EcaXcHZcWQ5uen9ck8UD3F0uREQPMstKDmyaDWYYty8/vKioaP05p3NIA+IfJzSGTpe8LtNJmdYrfdbrUexQG/xDj/Cl13kWcbjvGMkNDXEsSZh2cUlDaTH60yDdYFFHS5+8esLyeD2zyOlIQ/oHuA6y+0tR6+we0DhTJicbsH8D63o9tsB88I+MFWYOCHwOgldl618Dk3+4et40r/Hm5q/z1tw+i8n7KZPDHq2vrehyvlCB//4EBRe88M6B9hXsXtNVc61r6Dh16Adp3lbH2mJSL9pkOM3udTee8Mj89pw5NKS3JvvaZxqHn1vf8fcjfdQj64K+Uq4xoGd23itEdmgKFZaDcPUztQC3eVhv4xrcMeh0EvvLXuCTXuq6cHN2X17iJcGalWgYc+Ae7NRRzrzF+6Ma9NfCZmc9ldqvKMzO9DKPjyDGlqYRGvYvDgwMc9jsG3C7nkYEEs+HcSmzp8DMT79nTx+h36yiztD0P0J9nSfh66RzDeAlcXQ3x4fQjPpyfWWTyJ19/hcN7jp+TyfCuwRB1OvCXf/lzyy5jNlOz3UKplEOz2cb19QiT8QxJmhrg9snTR7h/v45KxfG5MlBDjupXrz7i5fN3Vh5N43CXzs2J5jPTWV5MZ3bw/Pl//p/hybNDFEhx4KoMMRnt8Muf/xL/8i+/xOh6jFwpRK27ZzQNDHzu9/btQCPIVQ5y+Nkff4lHD+sotjLpo680AQYfE3x8e4mXz1/bG1xjgvMWpMiVcHk5wGQyw+MnT/DTr57h4D6AhnlZlqG6XLDEe4df/MNv8c2/vjLw4sHDY6s64TywpDwo1C3zjZNNYCKXIwVBgbSZZvBy/qazJZJigFKtjFxti1xlh2U6w8PHJzg6uGd8oh9fXuD81SU20y0KmxzSTYLZeIROt43jB8dIUmZMFizYwIZNW4Kwq5VxKM8mUwM72MRPxqkyyczQATlfcyhVQpSrDXT2uzh5cmjZhqPhEucfPuL8zRXSRYJqLjCeYGuwVagg3RSNF3y0vkQa7LDcbtE+2seXf/oT1Po1nE0+WJNDVmhUKjXc6z8A1sB6tDFge71YIpmtUEgKlglHcIVNxiq1MvbvdfHs8wdot53MsYH6fAr84h/f4v3bj6hVG8YRtyIHcqOLYlhGtJ1gtLhEpV3A088e4PGz++jvhxiPdjg/vcJ4MCOyjb3eIZJViu+++x5zlt+ndRZ1G+fq+fAUTz9/aIAaqSuCRg7Hj7oIa+TWTnFxdoUXv32L0cUMD+89RavdN/B9V8phvV0ZZUiBzxFFWI9nRhNBtPXxJw/Q2W8Z8MPmau9fXGB+vsK942M8+YMHePzZAfb6pJwAZsMNLt5d4vTFNfJrUhjUUSONCDNe0zXylQL6J3tgKefv332PYqeGT78+xuOHLtuQ9BqDsx3O308wGSyQJqRJKlgzs2qjhMvrC+zfO0K3s4fpYmYUGZs4QrfTQa1UQzRdYTaY4up0ZLQ49SDEOloiJmAaR9YIrVJtoN8/QbO7h6vJyBrX7SpbFKrMpqTOLiNZ5/HhwzsD7R4+O8Kf/BcPcXCPnPFASLxtBrz5HfC3//FfsY0IprnqG2Z3mvNCjt0xqX8StBuu2oK2Wpk9D1jugdReC4oVa7ba3Wtg/7BqIONqA7x4PsPHt+cYXa2RbJhJRH7qGpqtGuKE5BEJVpsZKo0A/b0WDu51UW+ye7gDUIeDLS7P2JB1ZY0UW/Uauj1mOwFnF0tMJwtMpgSOyfOYgNRr8ToyMJDAIMdKPUY+XgP8tjGOTg7QPyhYFjNPberD0RUbHU5NsRwd1XHvuGm6ejIDFqstPlxc274oVZh5WzEubeoPltZWA/Kyl7CYAqPRDLlcHuWghsHwGldXF0Z/M49G1lDv8bMHOHlygGodlgHNpLPr4RovvrvEaLDAfDK3RnVlllcaakgAsWCN/tgkko2qGgwu1GrWjJUA6oezt5jGY5w83sMf/unXOHoQGLBLOSS3+tn7GNOLCPmdc0xJyRIlS+PxL1RKRgUSY4RqrYCnj59YQ93tCliMI6OuMV7lVc56GjCbnFnwtG/39rsWYKp2Qlwuh0YhRFCdVCXsgc5mu+T5H1+NMb2cod/o4f7RfXQ6jouZ8TOyXFGPf3gxw/hyiVq5jTYbuW4d9/fZ2Qij2QDNToiHz45xeN+B68PxBlfX13ZeMXuOWbgWVM7zbC5YJdJgMLPALnW8gV+k32L1DRsUkqJindpPntG1Woi9fVYNsHEo7RYGe2Kst2trHLkLyPdeNA5ogjUE13nNWpXy1UBYTi0ww+ai+dTRsswna0SzNWZj8imz6ikx2WdVCAM20+nUzo1iOY9yg9zmsOqieLMFabSCasWCXTGz0IK8AeAEnsnzTqqT/kEPe/t1hNWMwiPmXO7sTGdDTSbUlDLOax7e9UYO1TLpRRx1zGDAgPYKy8g16azVKkhiNlEeGAA9n14gjoZYLkindI6AxOpW6h+5TLisSav5YDkG9m+zHGUbC7jzgQMfFOF5aNcqup8CQ3y/x3fiZScIJODfRhmQUfjRFvUddQGwyiDz3/N9A9+vkv0tG1iAhmggfB9LgKEASH5W5efygw3gzRpoCRSTrWq2LwGyLHvaB2n03PKnlLhFm94Hi80Py7JUZcPK3r0LHFPW5bv4ADmBCPlz/lxoTXhPgYwEI3R/2eXWq8HLgPbnmc/HObF1zugwDAzJMqLlm/j+svwkA1MyCj75+pIR//O8+12/QZ/XOvJ9cSgLeLzxZxPXg8aXP35eALRwh9vgy225OzEFUngIJJVs3mTHZ/QgDidwHOkOA3CZ9Pw8g4tKOPJxDMmH7/fwOvwuf8q/os3LddHzcSzmt2aVwbI7lQCkzGxrYMa+MbRrNi4z8t9aR5fxTmolp0/9IIMwAO1n3wfn77Ir9Dwau90v53AmYiL8vvawv//8faN9IepW98wu+CSfnUE9yZsD412SoXxDAtAC2jKuXIUAACAASURBVDiHel33kXxLDvM5B9BpHgU2cj35n4CfMsZ5LUsyyhqn8rOqgObzOwzjtlrCyYvbG7wf3xe3t3x6+f7ao77/zmvy+gKAHeXILae76B90bX1XukL4guaO15N8MQPa7fFbTmfpdHc9l+XMM1bfv7tHdK27Y5eMyI/3vy9sTbpXn1HgT1iJnkHYAz+n+93FKiQfWkMfZ5Iu0v642T8eL77G559TWk9ffnz8Q79L1/r4iu6heRA2o58+DsRn0n7T+vFaXHfiljXaCh7mSHm0f1lvBN3D2ewuGZbfr7CXE4NAWRBaOpQAM5MyqVO63W5Gt+UqIfgsBKc5Pumb3P/xv/wPlvKbzzKe6cATgKZyISDNhCDbuPnb5oNS0O57Lsoi8Ez8Hj7y7YNpEma3mW4zQ6UotchSZooQqaTDP2iljO8aGv6C3xgqWeq9NreEmmNQgz9TKGRnY1TNCPhXYJM3W7gsJfrme1n2pdtEznjxN4Q2gMAqCcdd4eYG1D8nILccQf4BS6Fzi3fb9JD3NrDLA+79w9PfqJpffxzaBPyc5lAGgNZHhy8/q0gWn8mMn0xZ86c2qb+mPggo4dVB4h/u+q7WXBvM33Qaq9b/xgjMKFPubkZ9TmPz511ArBuTWzf/4PM3sA413U9jcxvYZV/7/2SISI59hS/Z0efNgFi7DSnZ0ZorMCC50jj4WY2f32Gmk690tQ99ZSPjwP/ejWxsXQmIDgd9X4rPX2fJkD9fOuikgPX8vmxJTrT3/f3qZNiVcfnPJnnhOCRvvLYBb1m0ztYpC/7wd42Bn5GhKN2jNfXlzj/gZCToUL0xkDN6GYLL/tre6gG3/yQfyYZZPuwuy062BA4ryOcq2O6oJ9hQjY0zqmg2+1ZWTLBjNh1bufFkNMZsOHXN8sKKcep+8uSJ8asSIGEZDJ09Phu7UxMoatdbVq0xmkV4/uq5GYSfffmZgQ6XA2bzjo1Tlc0SOcYXz18ZF++jR0+Mc7XRrpnRMmQZ/tXQyoCDUmgUHnv7Hetkz3JmOo8Mys1nS1ydDxBHW8vMvnfcQynIG+cwS+1//813pif+y//q3+Pzz48NeF64vjcGDr17e4G//qu/xsuXr60RFdGUarNj2VfUt1G0tPv+0R9/hT/7808NvKbTTSCY/bEGF1Ncn42xmm9do655ZOvOeWEGmGXvzRfI54r4/Kef4vikgqCSOdpW7usMZ1KEXHwE/tP/+TeYjZYGBtSZbTSbo1goIyhVTbdWqiUc3euj3amgQcqGLekFpri+HOH5izco1zpY77ZYpBFa+03kK3mcPDpGr90xQCgerzEfThFP1lhxbotFjK6HxqXKM/LB/SeZHNRwfX6Js9M3WEdzm3dSDlRqLLGvO67FAiPHJcehO4+RbnJI1uyN0ECpUkVYd2Xxhyd9A81noylef/sGaZSgnCveZMts1hvM5xuskhVmmwGidIUNiji4f4zPf/Y14uIGLz98b5QkzMBkkPQPvvgZmmHTKEHYYGwxGhmYXWIG9GSO6TyyDMduv41Hn5zgy58+RadbMioS2jTrGfD3f/fSAgetZtci4ePRHEGphlK1hGg3xQoTPPj8AF//6Rc4elB3TfO2wPgKePP9BIPzMYJ8xUr8R4MxSrnQKAKMO323xtXs3LixG0dlnHzSw96DBjoHRQNoCPCTX/3bX17i7/7Tv2A9yeP43gO0+i2jNnDBdnfGXV9dIo3X6HSraLQLOHmyj717NQMdry9X1pzw+1++wzra4OTpfTx6+gBHB31rxnl1doX333/E/GqFvcYhgpRdylIDYVq9BnblHFp7HeOjfXH2GvWjFh59fowHD908EawnJ/P7F1u8+u4dFtcxthvH60t6nMl6bBne/cM9FCs51DpF5Eo7dFo5tEhPsASuPwJvv7vEh+enSKcJVpOFBRr53zgX0xzKlQbq/RamuTny7RxaR3UcPjxAuc7mKeTCneHNm7dGW/P5T5/i6U/3DMg3OgCu6RrYTIBf/s0Z3r88M51Fo5K0CtZkJE4MjE7iLXrdPVfaa2DTBqs1G5BFKBcC7LdO0Go20e1ThglypGbnMPOdPLnrRYpdUkSy2VkVnjVMaVTQ6taxSVmqmqDTq6PeylulBjEV5gpMx5QR8jMvYBnBpZw1SiRgGLMhHQHRxRqD4dQ5oSkBOAf466wlt7Wjfcsj2SUIKyXU6yHCqmtMt8zoPWYzcvrO0emU0WIGdma/p3ngegzLwGfD12qDFDDuzXK5YLQtnM/xmEEE2mDsWZBDFK8dZUiywGozRWevis++fISTRy4DOCZfMMHvAfDim3N8eH1lgYd2o42jvUOEYRmT+RCLeIZKJ8CTzx6iuweEFUflwAalmxXw7l2M737/HKskwsH9Ph49e2SgJNXt9HqHi48Do9bgHky3sXEpp6SwadYQNGrYFTbYBSscn/Tx6GHLyoFJYcOfrJZ492qBs7cjzEZrhEEdq4hVDhF65NvuNBC2S2g8ChB0HV0E6WAJuhP/4B6YXC5w9XaA2WBh3OZ73Z6tQSksGPf0Nt1hNIgwGUYopuzIygoGgp2kqRgDxS3+f77es8eyJMkSO09r/V7oFJGZVVmVVVlVXS2q1cx2j8DukiD4ZX/DggIEQQ5AfiOWWP4WfiLmA4kRO+RwZ6a7p6u7q7q0Sp2hI57W+j3imN8T4RXbYAKJUO/e69fd3NzsmNmxW3e2sXcnhtyGC4KyWWKrDZzXmakzMXuaf4iGeCbEEI+EMZ0C3U7LArgcb5IUhaEIltMlpt2pBYbWs5AB/cziv3lzA5tbDhy3zOwhz+MuetOx0bewOiXK8nQGBWLklQ0jn0ujWIqBDENcj2TExUdZZXT0vI9uY2CZ9cws5DhplxCApr81mc4tgJXJJ5AhaJ92hbPTGfU1geeVyRBB6XAialVI1BGD6cC+bmzVsL1dsn4F7dbSnsGGm9PxyjjHGSQ1BzjKPTEw7vdsLoVaLWcBcL5fr7tAu9O35pvkY19MBpgMmxgPGwZAL2ddLGd9DActRGMMeAzsfDebNQCkSM3Ec032p7KiLp3eAHiULyL/Q/6O2c1BBZwcdtl7vj0v21Z2t0Bu2n/kKfcBTT/hQna5ACLe0wcXfZ9AfoHvy/B5vLcF2oIKXH7OzwiMJ0gN5srCmRjFrwIveb0PQgk4E4+0JYl43Kq8j8YkW11gmgBHl43q+ihZZmeQJCIb2/edeQ8lfl15qc7Xv0y6sIC805k++CJ/S7Y/bR1VqX3LH4DLJvVBSR+o8rNH5W9dDwbIx9Pa+esp4Mn3seXvmv0fYBfyC3yQSH6GD/iKbuXSP2b6RdDI8Lp8SCb1vvIJ5XeYfKyWRp2nMfGz2idaE2Xg6mcB+fy9NQAPcBQFOrQWfL5AUvlewiMkgzxPmeSnQIv8MGawyt8RuMSf5asZLz2TDI2ix/nP8p34GT1P2e70VSRzAjklR5JV+ak+0GcVn8Eacd40P/JPkyk2bnQgsoIdPsbBMQsUlmxLfpQB7Y/fKtWCbGAH5sLWg9favBpnrhuH9pYPnPpYF98zHry33knvqLUSAE2biZ/JZjOmD/hMvo9AYfnurBjh+KVn6GvKF+V1vh+u9Zc+0fpwDPos50rPEt2N9jH1lr/XtM/1Ltrj2q98jvScOKCJjfl4jtZazQkJoOt3wob+//A87RM9U/tbNpvG6+MvOlco89f3kgIivK/kRJgLf/b/8Z5KhpMs0Y/hs30uaR8X0j7wZcyXTz1TeMmlnAVJgdIpmpPrILaPt/mYxSW+42X0a545PlVt0VjmGl2+WxDMoJ+re9g8mO3uqgE4xnwxZ3PR63RNTqmT+J/zQf+Y+55VkbqHzkJVjGhuQ//+L/7t2gQkxEaEBEcSlxzQ5tCLFSQAoP0D3hSU1Wc7ZcSbciPxoRyMDg/foPAnWpPqHw7XD3B93j+IJFx+tNw/eP1DVAKgSIA2pRQx/25gYsDjRnVnk0PwICB6t4ULu0jN5fgCCg53+DllLQCNn/cPRYGUUhS+cUSyfv3eCYgDc2VMaMPIaGC0gmOX0lMXUR0SOhj19+sG1befdRVN9sFevaOvYPRO/kblM3idDwhKQWgcOgC1Jno3KTNtICkUbTApIxkGkhGBfZcyM3eRtivFFnCWe9Ql2phS/jrI3RjcYemvCcfoG5cywvSufJZKtlw2pKNtua5IKUc6xGUA+gqFz5nMHR+5lJiMUSkxGZ1SsLzGHz8DJD4w6o+Bn9U+1LtrXbQOLCPVGmlf8asOeF/WdG9/jfQ+vpHvz6Vf7iJlq/2gddPc6N0smzgA5Xm9Lxv+XJtMBpFWP1NG4LMMBMmnLwd6f+kXzo8MQ727DC6TOa9U61vyQZMk2LP2PuzubFFpNnRlV7mENcQKRdisMIVwlOXMGcuMZoYtMwSpe4qFnNGpzMYTtBtNdJstRNYhVIoVM9yt2+x6gWzKZRqOZ2Mrl03FC8hm8wa+Hp4cGtfyxs6GNSNqNuuYjIfG5arsI5bf7t+9g+985x3kSeMcc9l0vcYazXoX7fMuGhdsIOgaEoaj4aD54cCyA4kOkMO1Wqrg/mv3UN2mAwUM+8CkP8bnH3+Gl89f4MGDN7F/85Zl6MowZHbWcDDG737zAU5OTrB38wbuvXoXta0a2Jzj6PQEzWbToqtvPHxgzZhOj08x7A+tlHwxXaF53rFmhwQftza2TTZYtk4aDgKIVr7e7xu3YG2rYk70YjnEbN53TZBWEUTCaSRi5DZN4ctPvkLjoo5yIYNSPmcNHUlvQi7v6XyCykYJr75+B+WNJFIZB2QupsDJ4Ri/ef/3aHcmWIXD6M0mKG/XkMikbf5TSTZMBCKLJVLRKFKRGJbMXglHDFg+u2jg8dffGO/vja193Njcx2I8x9Hhc/QHHawiM8zYoDQSwZ37d1DazCOVtVPKKC8aZ23UDzsIjZitSpw+jGgygkw+js2tMgpsbrdY49nXB1hOKGOchykm0x7G0xEGwzGLv7GOLNAd9hFL5rB9cx+37t2hyOK0fYrleobTc8el/dab30EumUMqnMDh8xdoXJxhs7ZhnLWNegfNVs/eq8Rs1K0y7t7bw85WGbVqyRqv9S6Azz55gvPjFtIpNtmKo93qo37eMtBzGZ0A2Ske/OA+3vzBPmJZBxjxPB71gJdPRrg4aGA6WCG6IHiXRS6eQSwUNfqC4ZQ0Ei2skkts3Sli/60dbN9JIVMGpsu1ldgzu7l1APzDX3+Nr39/iHK+hEIhZIBWrlJDJlvElDzi3TYSkRC2bxRw5/U88jUgzF6CjLVPgLMXC3z6m2f47MNvkE7ljGc9GY9htVihVx/g+NkJOqcD7FX2EFtFsJiMjVbk5v4eltE1suUiYukMGpMWirczyG+kUNtiFpJ7X2ZxnryY44vfP0L/dIbJYI7IOoZIIoJEPoZsJYVELoLdVzZRuhFHhpmhEUe1E2Z/yB4wOAUOPjvB2ZMGhud9xIiGEmSdjoxPm9mZ4XwUy2oYOw+2cOfhHm6+soFUHuiyQeHTIZ4+PsLx8Smy+bRlpidTzHSOIL6OIjJmVCGG9tkQ4yE5u5mhmbFA2mhICoUmXr48NAC6Wq0GGVtAJps0Chs2VJ0N5lh1mL8edwZtkuXpbKbqeOLIkc8CIZbsO8OXhnPUeO6zuRwi8QSKpCsg5Xegx4x+n1QoY/I/ry0zeGFZrMxCWhtYRn0ZYgSKyzmfo9trGwDN8ecC2o36Rdf22Wy2NLoG8le7PAwi+TTOFxjNSEVRMuqi1WKISIjdCunArk2/xxN5a+7KxoDhRNiAODaTxXqOTDKFVJpNNgnyTDFbRDCdsFyVtFxxZPOwwBmTQcKxNQpVGv1Gi24Z4uzb2e9O8ezLI4TmUWyUtrBRSiAdc387b/UxQd8ate7dT6CwZcuP2dQBxBzqiBQWB8DTJyeYYoKdW9vIV5gRwyasU9TP69boLxJipkwYyRybRhL0zCGRS9p+6A3HyBdSKObcGRCaAWSEWI2AwxcTfPHRNxZEqJW3jUOZmbClct6ybyaRITbfriBWBRZ0cKLMvo9Yti2TZmddoHsMPPviEKPWGKUcSzrjSKUT1mBwtl5iPJkaHzH7CjDAxwaI6xUbxQ5Rrmbw4OFdZIpOl8yCRqOk5z6vk05iYs0iLWAcjhu3M89wgv/zWd8413dvlK0ax/r0TYFxa4Hzwy6aR10MB66JaKlURJlBkJzjXu4N5zhrNdCfjKzBaq5aRSqdtr8lUnRimeTCHh1RRNkskFWkCyBOypYOcPK8jlGHXPhLCwgLfOD5ScqZ3nhoAbOtnQpyVTY75D3jRvnS7Q9x3mxhPJ2Y7OXKeWTzOYQTIdtXvXHXuNfL5aLRxczIYz5bYrWMYDYNoV0foHHRDADvFOaLkVE+sQ/m5vYGKpWyNU7rD8fodNk8NGL2CTmfB4M65pMOZpOWi0AsB9aEkOUQvW7rKhMwGjP7mSA5Mw4FQPs9S7g35X/IPheQIduNZ/984WgN5HvJhpOfwHsIFBEw5tvL4u/W9fKX9BmBZnK8BUD4YK+fRef7bvKZLNM68JNkUwoESqZck3rZSBqH7HT+Xlm0vi/Ia+hrp62Z1LdpHHx/xrfFOR6Bfro+FlTf6vey0eV3kePct/f997f3WzugQv6J/D/5CnpP2pLKzpT9byDe0oH0AiV9P+Jb6+T5eL6/aTIQJK/Ip/crQgVQ+b65ni8A+rqsyfeQTyB8Q9iBnm/+BXu+sK+Il0kujMR/T86L/LbL9YpGLAGJtq/wAl4jgFH7nutswZKAw1ZV38w0pG0nH8xP1NFe4VxI/oV18Kt8WtrY2jO2zkFTSe4LfyxXe/GK15nvMWPzmOCf/Dh+VgEKUYzyI1wnJRLq7woWaA8LexCeQXtZ3/OdLvcJz3lWPmZoNLkEruv7UP6l/Enf17vEHQKaH8mtr48cqBi+BKDt/VbOT7zuw/r+v/aLrUvYgdU+bqF1NZkIAD+tORNM+M/P1JV/7n4/sb/zHryeDXr5j3Pk6z7OozAgAdD8nY+ZXd8vtH8YwJTO8+dNevE6riVfWPOn/UYA2umhb7+7dJN6nHF+FcDhHFkDxGBPU1b0nj6I7eMf8un9OReOIQxFGIaqKVRN4OOTukZypDn1MTvhE6qc5mdVrSB8UQHD63pX763n+DiNxqNrqOe5Tlof7Qld4+v3SzkOMpeltyWP+ruPqUjHM5gxn5FexsmT6XYPgNZ+MZ3MxsZB/wT+ng2/eQ2rdO0cSqfNTub3BKD5TmRo0L7mXIs+SGOz9/r3/+N/tWak3JRsPIkII/U8lCJRhMkBHTQJoEPubyIpJKZ08CHcrHyooncUJEV1/MWQctdCCBjzAVQdZnqG0HJfUepQ9je3FkYHou6tqK8P5kmIzGBgL0iBkOpIHDRl0CIoA1o/U+kx+5Ild4qwSEAUQeEY/YxNGS0anymQIINZG8nnM+LnFR2mkWcRx2BjS7DolGmRtT6+Mpbh428Afc4HifVeuhd/9oE4KRj/HbTpNRa9gzaMrwC17jLQro/RV8r+s2QcSOFLIZhxQv7LYKNqU/nP9jMdNA96/hUQexW9vS6nUq5+QwWNTRFMK7mczUxpc26kHDVOReT4VRvQf1dFVPl3GeD8HD/jK2bJDN9DysTmZOkiU1dRLXd48fmKavvKWwbwpWKKuAOS9/T3t/aK5t+Xi+vK9dICCb7x96HWjXtEDVj8UkpeYoZoEMXXYann6sC7Lr+aD3Jlac39w4Pvo+oJyYHWXHpBh5sMRjkK/prJ6CT2KiNd9zFlHwqalmpd2NRizjVhg5U4louQo+KIsUFbAfEUG/NlzMlnJhMz/njw371zB/t7GXO8j17M8eizr9Br9RBlcw9WYQQVGexSa4eBNXiIGW8yuXQLpTz6oz7OWxcGPjOzgU2pCKienh3j5fNnlm53a/8m/uRPfoZXX9tGhKXMYcd7OejOMeiO0aoP8eSbF5gzUzgeQ3fQw2QywmjSRyIeQzIeNdD0jfuv4ed/+sAabfGIGDZc9uZXnz7HP//y14iynDzh+O1ZYj9bkSvfcRqykVqxWMZPfvoeKhvkewpoOqzKAnh52LL5I2c09SM5sUloSUqLSZ9NGgdYz9a4efMmHr71ANVqAsTomY3R7QIXjbFlQc+WE8xXUwzHXUxnfePVnk9WljEbD2dRLVWtIeB0MsbuZhXVchm9TttAcHLoOsAggftvvIJYgiX1E0RDURSLDFACH398gV/+4jfIFIroT8dIcBDRCGqbVQNS4pE11osZaqU8tms15HNsNuN4NZll+Hd//Ss0Di4QWcWQT5WQiCbQ73UxGHcNMAglwti6tYe3vvcWbrzC1EVa8UEmXw948vkFHn/wEs3jDkbjKaJsfhhZWfZ7nqjcKmRrOh5OjN6Dc7EITY0Le81mZdkUWt0OWu2u8ZMXyhUUyiVkizmMZkOMJ0M0O00DQm7t7duc1CoVjNj4r9vG3bt3LHP99OQcZ2cX6A0H1qSR2du72xXcvrWH+6/cQyFbwulR3cDn+kXH6udLlRo6zTbODhsWcFjGZlilF3jzRw/w4Dt7mBplBWkO1uh3prg4amE2WGE1JoAWQi6Vw2IyRS6VxOnpCTqDPgbzAaL5GN74/it45TsbyNWMPtgoXZhdOB8Cyz7wzcdjfPzLx0iEWYI/Qat9gVQuj60bt5HNFY2vJpEMo1CJYusWDMQmsLlcO3ANM+Dw0Rq//H8/wGy8cI0DZzOU81VMB3OcPj/D1589QT6Rx3Z1w+hvypWCyQWbIUaTKWxu7WKZWCFWXiGahwU6CPQS6CFfce/c7aXe2RCD1sQ104tGsXNnE6HEEuPVAG++9zrKN8MobTKLlhQgI8SWISRDKaRXwMk3Ixx8eYTuWdfGaDQTswkm84njKE6tEb+ZxDt/+hbuvb2DKBsyUryIzZKGoQ28/4unxp89nnSRyyeRScSRSWSQRBL9IEPz7t272L+7bRnSbDw+mRDUPMcnH3+O8WBsdDRsEprPZ3Hr9rbRbDQaC5y9OMfXv3mGxknLzgBmTOxsbxvIzKaqzCglSEeglg4L+XTjiSjara7xgpNXP5WoIp8vIZEIWSYZA1yTyQzRUNL4jpm2bufhmuDuGIl0AoVSzjI+Z6sJGs1zFHIJ3L69bZQxZoxHSGsEPHvaRqs+QCZdQDKWtIoP5iaMR0Nr9Ekw+KIzMmB3TvLv0DKwJcOIhJNYLbnH8qZHSGUynjAjtGdZ5eViGZlsHJXNFHK5tHE5nxzXMVuEEY4lUa6WcXOfySDMeGagaMZolrMHWW1Hg3QRRoKBiUUMxUzSUkXYSI8+6Xg+RSQbQiS7RIzBg2IUq4ijQViQi3TJBOEsIvMUDl8O0Jv0kC1kbX7M0Z3MMRj2HG1HNo5yJYV8OQQWrcQzRpOOzgCYrhwtg2XXj2aILCOYjxZGwdFtDvDlp4/QbfRxc+cWauWanfMEFUIcQHaN3XdriFWAeWhh3NLMYI9GY8jHo1hPgFkTePzJKTqnLURDrEyJWPCB1Bn9yQCxLPvUrIwbnoEGHqyz0RCDfhdbm1WrpqEQsOKE520mV7aOgL0+s86XVhEQtuaYaTsfXJOcMfLFBF5/4xb29ugXeRYOwf9j4NGnXbx8eu64xJdMwImgWiuhWMxiOBvhvHWO9qSPSDqGynbNaEvIWWryxYViRY8FjeIWTFtPQoiuQpj1Ydz2Lht2ZmA9m64yAEH6m5OzAQ4OjpBMZfHam3uobbvzgOcKOZpP68DBybFRaZU3a9jYTlp2ORXgeAp0elPzy+wsTjkKCgNXkWJcBKcnDRy8PAEzIKmvmPk+W44RCq2MM7tcrVrSEc+bXq+P6SyMYj6H8Yj8z2dYzLpYLfoIrfpYL4YGQC9mbDjZdFlWBG/WDjAhAG0JF4H9Sf3mV8PJ/pYN6duVsuMpeLJv5cPwOVbeHvAtC4CQbyqwxmzsmXP0BdjwHrzeskuHw8sMRIFq4sn1/RAfePNtaI7Lz+qW7yBpsucHlV/c17LtBZzovf2MPIFf8g1SAWAjsO0KKPx2Uo3GrYQQjmE+n1nwQ/4LP0PQgPMhwEAUH7L/5edf+hGWgPGfAtCyqTlOXsNEGNnSHKu+p77WOmtO9bMAD//dLv3voMTd+dDOBxB4pfUwTCOQAcmE/ECBeNzzvo/pA0RcP/lQ1317+5l7mDQDy4A/lQBOQM/HMYm6Qf6EqmY5Zq4jm34PJ0MsmYVIX5ZOxso11+W+5FdrEr+YW6CfQSeWvFsTz9XaqiCtmi9oRCcMxfed9A7y1f1gDHURy+Q5VgGg7M1g68BxBNmTAqKdj+v8Suc7hUx/ksdb8qBAgjIiRbHAv/uVBLwH18vRoTpeeOpQfnUYCGVkbQ1oeebzGbRHmWBC/yfOxrBRNxZlLV9fR/mS8vO0/zgW7QNWRykr0+bGy/p3e9dRGHBOiJNJ1rQnTQ+Rz57V0AGnOO9/uRZrBwRLXwkjsPvZOXylI9x+d0C6cC1+Xtfz97TfOG/q7cV+MXwvP/tdOsgP6si/570UiNNYlAVs/nnQfE7v6eMu8q+lPyXHjgGANCw831wVG/1Vt9dcBbO/Bm4Pu8AFr5P/Lt0r/5pj8PUdn8d7CbAVTujrC+kW6Qzdk3MtOlbOHe/tqogd3ZqqSjT3hi9doxCVzvDPCwHPfB6zf/kc3t/HSKQfdYZID0inKDCnc0zNR6V7dC+9m38/6VXha1ov6TH/7BQWKVmgLRhhz4oAgDYMLcBjmAHNf7y//QvobrRWbHhsAaEJ7YCrjGfucQbGeC/iGvo8qxr5Xj7Oa/P4v/7Ff7NeikM3OLRDVAIsZWTWLyLGNXm1ca6oF/iSJFnn33QwcXIUXbNIRhAx0gHvg4s+SKfF8UEiO/RWVyUGAoCkGE04A7Ls68+VMpLxocXVQUohMBA64FvlvRVh+3aUxwGLiq4JYBRoZg63yvSDCJMiY5Z0IAAAIABJREFU1X7k8frmklDpgL6eZcv5FFDHueEm0bvoEDajhTx/Qfa1olQ68CxyEWRt+4eSFAfnT9Euzb+E3CkHV+rBzwj8F1jJv3NDU8ikmC4PsSCKIgNMQLS/9hqPonsy1KRUeAD7m1tKTwaEFEUkUGQKSCibQpuaSkFgrG+8iCpGIKUUjgB2KWp/zgXy8n6XUXt2Gw8MKq2xlJ8UhYwkX8Z5D82/5Fm/kyzaIbBye0/P0Pc68GmQcKzMAuXvpGQ5FgUwfMBV63oJ+AblS1LiWhftExn9Tgu5citf4fN7KhdF/mTw6ZmSNe1d0wkBDxivVSBIhrOvOHUISk9ofvlVBp5Ae8mpDl0ZOHI6tPZaCx3CuWze5ozX0/jmeBSB5Fi0l/w11jzYHMec00Q95MZAnUWtSUOKBONRxGPMdishlS4jFM0iX6phMGRzqQGiqRXuv3YXN3c3kI0bxuCy0j5/ikl7YNQJ9CwJtjFTlw4TM5oYqabiD0eTFo2MZxKYY27AZW27hmK5bOs1Hg5xcd7A+7/+NQ5fHuDP//Tn+N73vou79zYRIz8zs4YbC3T7MwyHc5yctfHFV48te4r3JEfjbD7GeNTDaNDHYjREIpLA9x++i5//7C17RuOCWWcRjEcLPH30Al99+Y2NlfPRZ5pdiCXDzK6YoVDKorpRw3e/+y4efud1JNIEiJYYDxzVw7A7w/HROYbDMdqtjq0Ngc8x6YdWIUxHcwOicxmX9Xz/wT5u3bppZdvj0QrjyRIXjRZ60wEmiykmawfMstnOxdm58eNiHkYhWcKg08b9+7v4yU9/gEyGpank9XT82mxmePDywMqT6Ryw6R2bR7G5ZK22iQevv4Xnh4f46skjV0JJPCi0Rjgaxeb2FjY2alhjidGwi53NTWRzaWtuVipFjSOW4/3dL57gN//xdwZUOr5RgsMhm6t1ZI1IMoyb+7fxoz/6DvI3YeAEQQiCDRxr52yBz3/xDR5/8sQ4Y8kZTnCDVCIMVJB7mFydBPGj8QgGkyHmZANdThCKhRFPJa30fzQa2znCcaezWQPdW+2GyT7Ba8r3Rm3bBYqwxuZmzQxl56jPjBLk/PwczbYDEskNXi4WUatUsVnbMmqAXLqIs7NzNFsd47ym/JaLFcw6Y+PrHs3HRk9x9427uP/WXcwwQ7PdMF70Rr1r4HM6kbXmlfv7t1E/P8ew3zUwnDIyJ3XDdIRCLYc7r9/C6+/sIFEgsEWkbYXFdIHQMoH1OIyDx328fNSw7KFMMoR2r2nzsnljG7W9LcsMJ7flxk7Mmld2eqwDmxtgQyyKIDQb5X3zxQkaF8zKJmf3BPl0AeX8BiaDKf7ub//eZPjBgwdYTGdG/1CrVjHuDTAcDJCKJjFbzxErxpEqppHKs0lpAqk8m2pmMRvP0W6QB7qP6XBqGZLMzM6XMogkQ5guxnj4/QfY3M9as7H66QUOXx4Z3UoxlUOcdD/jJeonFwZKkp/dOBvXawxHY+Ml7q+G2HlnF+/8/CH238hhnQamBFOXwHoMRBdA/dkaH/zzB+hcNJAPuCJJBZDJkEM2jmlogLuv38LGXtyCUQvnu6LdhPETnx82sbuxjVqhiGIB2NoJOjwHeu6X/+ERnn710rgsy7kC9m/tY297x2STsQADxJMrxFJLbO7GEGVPu6nLiv/isyM8fdREOlE23b2Yri0LtlXvIBKKGahIRzWZdhyX3X4HyUwSO3tZdEfkCT7GcjrG7l4Nrz0oGCBI/ID+d7dDeoI1+t0FsHRUMsQ36funU5R+50BdNIbo9gdYrGaYrieWDU2+SwYeSfcTC8eRTMRMfjrdlvFlplLZoEcAkMktsbNXM1D92YtDpDMlJLNZzFZrFMsFZMtprEITLFcEuidmZzvgP4zlaI5avohKrmBNGmcT1kOHLXDI5nTdUddoWmbhKZbkno4sA8DDASvUu9nkBrqdAVbrpTWkI7BLOiOC4gQtl5gFtBdAdZM2i6NUsq9T0ouQU/sC0VAME+qK6QIla4i5wKAzxNHzUwvYlLJla7LIhn6soCHAnakkcee7N1C66RrmjZiMEXN0TqwCiDKhvA+Mmku8fPQcZ4en5uAWSV2VzGEZWyK3k0BxI4liJWtAMcEYNvE8eXZmMpxLFhFa8p7MHJ9hyC6FMTYIZONTngvM3k8bvdWEHOlWPr7E9s4G9vaqqNSAVNoFZUiDaC07lqzIAH77yy8QnqWwGKyRjCSs6SIzixfhGS76J1hlFijdyGFjv2YVBHSzhu2Z7cdRe2p6wypTxgskkUNiRRA4ZJzj3dEF8ltJvPL2HjbvxBBmQcucWe/Ao6/O0TjpoVquYPdWyWVUJ4HZAjirT1HvtBDNxFDaKKJYZsWAC6BRfo2CpNXHdLAwSg9m9jtbLWKOY6vZMZ+NdjW1PcdHfc2s6WyugFgyhcU6jPlyhX53gOgijEI2jUG/jk7zCNNZE0tG+ZYDLOcDjIY9rJauys4AeGM8caXNZkvaL64oHJWoIRBHQIvsc9mj8gd4rnMNZe8K+JS9R5tCtqXv18nOlR3sA6YC62gHyofT/eXnyt4kgHwJxgagiwBk+Ta+T0ubX5msfBfRq1wfv3wmnm385ydwCKDg7xnc1/0s0cIrzw8s9su5MbB08W0AirFG2h2WzEDwOeo4YX27VwAlb+QoZOJYzWfo0xZMps1eVsKHkj3sWQEwpvnUml3OnUddwcQE+X68P59Pv4K/90Fzf57MR1sFVAhwlaG6t4AXy+rjf4IrwZg0Hn616oOADtQH7Pgc4QGi6PSzHeWDyI/3k1lcopirrBV4y98JzJEMy2+eLuauApsW42xu+41JJ+SI5vjMt7CoTdj2q8UepzOrZCI1IM82vW8maPpFKjtlNQqcMj/KqKbGtu+YsUjZEa0D50f4hsbNdZDPLf9VvrWqAtxnHT0HPR/NufODHaBN25nryv0qv88AaDYbYL2hcTHTpiRHNcFvx3fM/cuANAFpNppmxTgpsfymhr7PR3/fBVsCjvhLugEXiNY7cP1c4MXpH45JvjV/ZlDM9mBQGa/Pmz8bBBksYMbmbPTPmTxDKkv5tHB6VU1C5ddS3TksxfmWrCrV+BW8kJ6SPHPMBOrlO3OsDBxw/sdjlyXsJ+BJdrV28tklowIi3Zhc9YTAXvncTrdkLzOmBbhrD0unWiSbXgH7JKy5F10Vv/BC3/+XThMmxXuoobuASelM51u44JCwGO4fzZFA5MHANbzTvjcdFfCc8/4K7PF3AvP1/sKF9LP2q4+xCKzVeSUcQ+PiPXi9rxuEw+lvwuF0pumekkWNi+evsCOtFX+W3Oo6rYXtVwaleH4HOJHAeWEs3AcmzwG1DO97Jfu0A4mDRs1nNBCeVXKm/91eYaWe4Y/ZpOlj4Ws8dyiT0qV8V1Y6ch7q9bqdJT44znfjfQX0c66NB/p/+R/+67UpKEPCWSaYcAYshXK1hIHRAcDqhMSVCGjTkvNUi65J8yMsVJo+gKTrNHAfhNN9ZWzYdUsXTfJBL//aK+DnqsuslKiv6Pk+ApF0aFDps2mLNgafr8/p2snEZQtI4HQPAaBsUsN/GiN/z/eXMpfylxLQYad3FfCqxdQcKvLj86ZdB6BNWUTcQe+/gzazDg49W4bRdYX3h8brA7AUHB0qMka0WXX4CZDXszUmrfd10FIHHD933XCwwyCgdtGYtWZSXpKpddAt1pc9/s3/WfKpIISARR2EUqa+nMuolHzyZ91Xyo73YzaZjFLJjuZd4L5kQOPQ3Pnj8g8FX4HS8PDlVvOo8XGe+D0PC96X8iJZ9efe37NSprwuFr+i8NDa+fvVN0R0D/89dVBw/DoIfRn3D0HtL19W/HfzHQS9nxS+5EDXan9KdqTs/eCX/ibZ4fN9Z8H2bdgdTP6e0fxx7ALUtf6+MWcHDY1Bdi4PmjmypJA8vwSg2SWeTbZicTbgKiIWJ+dx2gDo2ZKQxBLbtwvYvbGNSjZh5cvkVT191sbFyzPEFxEUUxn0ml20zut4+uQJ5pO5Zf4mUimjPGAZOKORocQakVQEO7e38eCtN7G5zeCfVb+i1wN+/cvf4v/+2/9gGal/8rM/xs7OtpWCd5sNjIZDDCcrDMZTNLsDtAdD7L96D9s3txBNRSwDMYq1gVlff/IlTp4f4+bmbfzo+z/AZDhCvz8wAKTdHRmv79iyhwYGdjTaZ2g0T8xrZ+ZvOstGYyX8+Mc/xtvvvo0QnfVGHbPBAq3mAMO+o8notPt2wFGmOL99Nl6aLhBdRZFKZFHKFsFsjdp20fiqE/G0ganD0RT1dgeNfhOtSQfxXALpguOnotG+GC7RPW1jMZpj1O1he7OIf/GzH2F7u2ygijXlnDug4fSkjq8+/xrdluPDJf91OsvGZBlsbu0gXymhN+5ZGWoqkw4oS6LIFbOOjmAxxcXpKfKFrB3IDFaSc5I3p94/enaMT9//Au16xw782mbNsoEvmhcGhpSqZQOFH7xJTuSKNZ8cTQcYjXvW7C88j+DFx0f4+qOv0bi4sEy0MDNXSB81djq70WghkogjV8yBbQuTuYTxgpJepD8cGpd0/aJtGfOvvHYflQp5Wch1TCBhicZ5ywVklmz6NsHujV1sbJPiJWJNLMmZS95sUqpcXFyYDsrlCqgWyshn8sCK2Y7MfIsbVQYpXXhmheJhZFJZrMZzA/tnixUmzPjbKGNzbwODUcc+T9kcDWcAG6HNSW0Qx97NHYQjS4SjzogZjckXTBJV8gAvEUuGUNkqIFtIWrawmkZiGcV6lsS4t8SgvXRZ7mtCz1NkSimEk2EMF2OE4zFkcswGTRkf96DfxpQN/xZLVPJl3Nu/j/A6iWdPX6DVaYJZKOP+EJlkHplE3hq8PX9+iEKxhHzJdYJeTmaoVipY9Ed48fg5kuuEZTaF4lEUN8q4efsGYuk42n3KE4E4R2c2HY0xpU5fsVR+ZkEXViSwGoH7M5aP2bocHxzj5OUJFpMF4qGY8XNHWYURdvLAbCvuE5bws8kdMxhn0Rnyt/L4o//8x7jzMIsus2dD5HwfodcYITaPY3IxxfPPnqF71jB6A+rBXKGE2s4OKjtFlG8ksXuvZHzds7CjjGCDOFLGN06ZKfoCmWgOxXQWuVQCtYoD8wiGNc7nePFlHUdPzjHsdrCYzBBDDJtVNvvbMH7uVD6KaG6FfDmK2paj2jDsl1zvJ8Dvf3eK1sXQOKNH3bHJ0nw8c5lTkThSSQZ9SsgW8kZps46ukMgmMF86jsVGvY7bN29Y80DLlGfjv8EUs9ESg/4ci0nUmg2u5xFH5YGFAZ2hNfcXgbm8S4JIUERXmAU2s0NvI1gxy5ZrOGLTw7bRRZDHl30ACPbG2VwyE0Ov37EMmnS+YNmtK1J+xKJI5RKGxK7WY6STUaN7cQiEyzSeD3oY9/sGItN5JyDEKgaC7mfNc2t8mcqnrHngaD7CIkSO4JkB/GwGyn1F/mNljFI/ZXJRW8MeM3qWE+RKWUSTzlmVnZmIkvJhZdQZ48kE4aBUmc36wssIuu0uVtM15syKDjFDu4AYuycu15bFR/Byvp4jVUni7oM9CxYNpjPTmQSps4kM0qxemAGTNky+z45P7GzI5IoG1K/jS0RKM+zcLWNrL4lMxlWXDFrAF7+9wKNPXiKNArLRnAEBBv7lEljF2DB1hjlmiCXXRhmUSMcMhOYaMCuTNC1sQmnJJJEVFktyQbOyKG1VML32Ak++PMC4zZT/MKKIIxVLGQgdSqwwDQ+Q2Yjj1ltlFHeNiSsAoIHWyRr1l02El1EMOQ+jOSLzJCLzOCKrqK1ZKD3H5p089t7MIbsJzGIORI5HSNGxxKPPDzHqjxGNzw0cTqbziCWSWIWipt+zZWasRxBnHCHqwOn5dInlNIxee4Jhb4bwKmYZ7saNPV+h1W2Z7imWSJGyxmjcDwCpkFXEMkIznC4wYrPCUNTOyQzYTJM0SCdoNQ8xm3UMgF4vmPncdwA0aRqWrneH2YAsR2FwPnTV5Fk+n+w6ydl1QNkHigxPs3u6bDXZ5/KdHJjiKkT9vwsgkI/Dv/ngpOxb2a6ye3md9olsxMnUUYDILvV9BN8HErjKeyhbkZ8lBZvG59vrslnlm3BMStYQyOt8IUchyb+bf+PxZrt3dnMk34aVabqnAUAxV7pPqgSOjf68Eonkh6hy02zfgHN7vZhbQCedyV365poT30eR76x3kw0ukNtAvPn8kkPVgVIuUCo/34C8wH+XD6FnEbS19QuygOWb6Z159tq1AU2D5lqySHxB4J3vJwh85rW6h53HQUM6HxyUTGpdODbNoRJk+E6SSz1HGII4hh1A6wIEWm/5HZo/yellNnGIDbhJ7+eA3mTccZqT1sn3f3gfwyQirgkhbWcnN4H/wtIlD8fwfWLf35PvaD5P0PfK+XBBIhzJkDwuYiYo8O+cO9d4zD3P3ifsOGUJgGlu9DeBgL4vT5kRACaMh9VO2tvcV9Tf7lqH5XDttN+Fe2gOHU7lqEakA/RcJmXy9+PZ/DLBzwDrgF6EfzPMJ8gYl7xe6hnqYQ7Cq042v5hlmoYzKfB3pZu0hr4eEJDIeRJHM+eSCWdOjtw68j35/pQfZZvye/mv2v82Jq/qmGe6kvB8HWmgZtD3S3tO4DPH6cY1scAO9a/0m+ZFc6zESWEuwjn0eTWQlI69jpdJr/G+knNhDZb4tXLBA+0pjZGfkbwo2ZT38IMQ/L27hzuXJPO6hz8f+ju/ck6FL2nduT6ab+1/zbn0GMcpHE33UzCHOoAgreZLOofjUwW+D2RLXlk1YeNhYCqg79EY+X7W14SyHCSRKqva+rQsGYTOIJVKGABt9w9wDPqjfDYDYYaTMdlkOnV98eJxV9U8Yx+NUdDQMGL34jsw2MTglvk9ATOAAHq9r7AVA6Bt8wcHVSQaN+OVC8+SA/7sg37WnDCIMNgBu7g6/GUsaFHtOqaMeMCuFJgERmCXJk8KV8CUDghfQHV/jcMHBPk5RTt0jb+BBFRpIyQTicuSByk7bR5nBLlOpHqGxq8NSlDBPxwFcuoQFhgnYZbg6WdmnnHeuJAC23wDQ/Ogw8SP3mgMAjxlMGle/I3K5yo64lMgaHwCD/2DX8qev9OcKrggRaYD3R+Lb+DpOl+5yjDzDR3+Tve2EoWQM6j8je6v56U8sKN8sD460DW3kkcpAikJRYF0bykIHcC6Toe2ZNM3UC6vibgyBcsKCA4yyYoixFpzX7Z9meHvBexLBjUGAdC6h+RK88V54vdUzvyqciIfbPcBbT5X9zYDIjg8NEe+MSYldz0jQnvWN9QvjQqvo7Bk4/oBobWjTEsGJHe6p+bEjKag6aW/DpInGWvaA39IDnWg6+D1nQVlEGj9fINPh6TezZ8bGVmzhQNlZLDSoLFSQJC3lE1iSAXCJh8F439mI8J8aQuIJi3T9NU3b2JnN2PlxqdPO7h4WUfrsIFpe2yNlxYjOotDazby6cef4Pz0Avv7+9jZ2TH+yUKlgtnalS8nc0m88vpdPHz3LlIV18iJgAztvRdPLvC3f/XXBhbevLFtPJqFbNYyZkzfIWQ0Br3xAPlKAT/86Q+wf78GVhgHfUCsLL/zEvjwV5/i0w+/RL/RQSrh5D6VyRonK1EcAmnMnF6Gl3hx9BS9fsuagLHcbD6Z2n55+823LHOZnKg8JCPhFAb9MUajmRFpTueO2ohZrVYePZlYRt10MEMqkkIlX3MHYc5lN+ayBRvoYDJGf9JHb9rDJDLG3t1dVLcrKJQKdkjHljEcPD4wEL1+XMd6ssA7bz40cG46nRigzvJjriMP0n6nj+PTM5yf1S3LI5vPG9jJ72/fvY1sKYtcIY3bd/axu5uzJlpTA/2nBk52Wm0DDXk4E1Dn+1PWaQAwY7VT7yEZT+H27Zu4//qrth8//vRTHBwcWHY9A0vMGK9WmT0fwnLFTPW+gVfkBY4vU6gfN9Con2M+HaN1cWFlUdJtBHGz+Qzuv/kabt27jb39PQOh6bExG/OLjx7jg99+hJOTU1SqVZTLG4hG4mjWmxj1R0hYM0Zy1M6xWM+wu7+NYjmP2k7VxpVNF+y9ON5vvvnG6EsK2ZzxKxOoWS/D1hSO2cBshsmybjqumVwGGxsb1mCPwQsCc6PxzNYyk00ZWmO6bu3mOhnPod5qot1tWfOtzb0atm5UUN0qW8l8LEIwL4HTwyO8ePoE7U7DykXJsUrbJpXMIJ8vo5LfQrWyjUQ0Z00TIwTCS0lUN5kV28d5/QzDydTGQpCEjUEHvQ467QZGgx5KxQoevvEQW1t76I9H6E46ltk3Ie84gXYQKA9jMY8gxyBJjJQtRfTaTWRTaYRnazz64hEWvTn4aRcwWxof+taNbcumX4QXiKWjmC/niMRDlglLmTw/OkHzvGGZoDd2b6JcqiKWzxglw9nJORrnF5bVPej1MRmPjS+eYBKzWQmm04ikDI2ZCToeodFtIFlK4L2f/wA//bObOG2t8ezkBQaDIZbjEIbNKUb1AUaNPlbDmWWuUs+R8idfrKC0lUdlP4vX3r6LwkbY6BhWjAMQ8JoCbdJYfHWG+nETq/HKqHvCWFlJPqsqZmx61o0BsyjS8Zhls5N3OZdm8z8CuysLDuQqKezeLqO6yb3n7E0CfvNJCJ36DMcH57ion6PX6Vmm2Hq2QiaVtyzzQqGIra1NJDNxILYEkqwuWGIaInXWAp36FPl80WQllYzbGvU6Q6wXEYy7UywmISznYeZ1YTanfhhiOhtizczgTByFUhGVrRI2d/PIk4s7oNeZM8t1yEagwPl50/asSnmZ1TWbkg5jgXymZMZ8t1tHs31hYF2+UEKxXLU9F0smjGOZfl4uk0Aiziw48/ksK37QHOL04MgAeILP/HypUjbO4ZOLI5w1z7B9YxP5St6y7Bn46Qy6tv6z6Qr5zAbSPJ/iBOpc9jczZumStQcL9Idd4+amviAtCsF0O4dnS1vnykYWm9s1FPL0GYziGU02tD1v2P4PrcJIJdKoFMvWGJUoKp/DoNfxyRmG0zl2bu0A8QVa/bpxlFN3VQs1FDMlpMNx9JstTIcEFgiEhjFmIAQxhNNhFLai2H+wY00AmVjLChZmTx88An7/q6/RP5sgFc1Y5RBt7fJmGaEkgdQJ1okFKjtJ3HnVNRHkv3YbuDgZotueGcdzu9kNHLMFNjeqxq3PShwmfp2estneAvFwEolQEmuWIdPxXc8Qz4axcauMwk4KPO6DXksgBXj9eI1nX73EcgrEY1ksxux0FcF65uSMMhBNL7FxK4fK7TiyW1a0Y1Ue5OJmf8VnXzVRrzcxWfStaiYUSVjAwjipN4qobmbAI5F4h5U7kyOVDCWzMEbDFTqtqXFgkyKHZxP32nw5Rb6UxvYNJ8vMAaH75kAjd661W2Nr3DmdMbiwQDqSQSoWRaN+hGbjCItFD8vlEKt5D9NxD7MpG+paF0sDnJ3tSGDUJSbJ7pLtLpCXesYHPmUzOrBUCUEqVb/yDPg3niG83mUPO/tYtr3vx3A/KttWNpx8Dt7HB21k88qWFQDHDGglL2gUvg8lO/U6OCAfROOTrXzpFwaAK3/2/TXZufJpHW2BA7p8/+PKX3CjsgxaD2CUbZswujZW1zrwSgkcDBhzDi5Bv6hrPHgF2juAiviAACwlvyhTT/OnedEca+74M2WPzxBFiPwq+YIuiHAF3PjzJN/BB61k6+s+ov0jMC858P044QsCdzRWzYUAIz5Dzdr4GYFQvn+uykn5t5ILHxzUGcB78POSe/nnfI58OIHX1/1e7Q2Oh8FMziGTXpxMuOt5XwFv5vfOXaAjFo+Yr6i1JNCkOdXc+fPpV3MLzBQ+IQzA7Q0HbNI29rGBGUv2AsCT1zPjUtXHtJtcQMZhKBq3fFT5gg6HcTQWvi/r/56fFaCovaEqWIGRmletmVunq+CRPS9IdtQa8pATDmDjC4IhkstI3AF/kqlQEOyKhB1VBAMf8hVtTwbroDnxsZXLewQZ+f4+4TOYxCKAWTQP4gfnz5QXXkN7XMAf54D/tMaXuFoAuOr5Go9kTvKv9Rc+JL3FuWAihOuZ5nS5v0YcL6+1/hkBvad0jsbi/HAnp9I7fna9n5jIcVNueV9VLJstmnAUEQKR9X4C7oUd8DMKmPiYo/ACYVb8jA9AS5a0J4TRXelX10tEukjnmcuuv2JPEJai88fHOYR1qOJDcy0sQqC5cBthOxYsiQYB1qASR8/RHuL+tnVhDDzgkOf+M90RdlXfTKJNBXLCTGqHkTrOZgYs7d0j7nzh73gNE5b4zhyzCyy5vUkAmvInKifODX8vzNYPstle/nd/8d+u7VBjsjE3VyQGNrvgyzG6yAxoH8gjAC0gkwMgBYdeWkrcFzQ2VPE3oJQXH67DXyCoDh0tkgmqeJYCI8IHmqREJVAahw92Ckz2gTsBUCY4QbTR35i+wucicfw6PP3PuYPxih5Bh56eLyXmKxa9q35HAeJ7OIG42sgq/5Ig+RtEm03v6ysYvacMHikl/uyvj38PKVg+SxvSH6cAXpVEqBRCCtJ//vVDXtf6c+ErgOvvIMCRFBza1Lr/H3pO3MpxrownXzFI2GUIyaCVAcv5EKDvKzD/APUBcP/d9H00Eb0sNbBS8ECeeD9ljl9XeDKy+VVzyvtpDN+S5/UVxQc/w7/5ssDsNs2Z1lyKy1eavgGt602mV27/+ntG8i8lqTnylaaukS7QnpcRo/WWEta4OZ86sDX/ep7uqT2ugIrGpnfQGvPznGONS8/WzzLmfAdBRovGQHBMukiHqH+Qqsst7ykFrv1COZoGFChXxlCQ4RKS8b5CMpFFPJ5HOEq6mgSy+Yo1Jczks3jz7XvY3Ijj6FEH//R3/4Szb44QmYeRDWeMo3Y2dA0JmPn59Zdf4fHXj0y57+3sYvvGTZS3NswxjcbDKNYKuP3Kbdy+cwvRVBjdDnVKBKPk178zAAAgAElEQVT+AK1mE4+/+QbHh4eon5/h5PQI0bA7zAlyZlh+mYijslXDj3/6Hn7y8x8hs0E0iZay471l5uG8A3z54Qn+n7/5BT793e9RyuXNqGVjtUgqhkQ+hcJWFZXtIsobJcRTrKqJYDGd4NFXX1v256g7QDlXsQY66yXfb2YZz4USqUMqlnkXS8VQrBQN4CFQScoN8j43Tzu4OL7AfLCwcm9ywVJOCBxxLxqFRXyFdCWJ/Qe38Mqbt5GpAHE2taMPtnIN2l4+usA3Hz3CxcsGUqG4RX67nZYB0ATnXQPGKFqdroHhzBxNpjLGT0qd2mp1rFz85s1dbO3W8Or9+9giHyfYhApoN0Y4b5zj5PAIuXwGtVrNsoV1iBOs/eLzr7C9vY3vfe97ePfdB8Zj3WwDz58/x6NHT3B6fIJ0OhsEuBLo93uWdeDKJ3PW1CubLFgmL8FRctMePH2KVrNuDiVLFmkAVrdr+OM/+Rd467sPkbtBMCnwFxh0rgO//IdP8Ovf/s6oWlhKz2eS/uHsrIGdjR1MZ2Okc2krc9/b38X2zU388I+/g3wZmI8cOHFw0Mb77/8ajx49QjKZwkapZpmMxiU7GKLT6mI4GhkAncqlcffePWztbhnI32i00e2MkYiQ2y5jzRjHo4EBysyoDCGKQr5i5fNnjTOk8zG8+uYdvPrwHoo1ZmUBUVaoLoGvPzvER7/5Hb787EtrXnnv3j1zipi5mC+UUSxUUSxWkUlng+zjLCrbMKqNGXESciefTPHN188Qi6YwHS0NOG81zy0jkGAxZfLGjVuobFaxcWcDN+7GDEx68vUxDp8dYT4FspkaFvMQNmo7yLK6gU3WKEfkj356gmdfHiKyDKOUyuPgxUvTYft3b1sGeDQVRZQNJ+Mr5Gs53L2fRDQBHD1Z4ZP3P8JHv/4Y+WQemxsMJpBjOIrRwJXH8Ty4OD1Dp9s2PtpiKWfNDwuVAkJsppaOIpKMot6s4+vHjzCbLwyUu/PaTTx58QinjTPLZmJz03FnjHQ4bUGw5Whqmdhmj4RjiEQTyNSyuPn6Jt7+4dvIV2LoD9fWwDqdtWR0TPrAJx8c4uXjYyzHYaymC6PSmZHLcdIxECqTqCECNuOLmrFrDdHmBPJcph5lL5YMo1IjxQIrfJxzFQ6zrDqDZKRgwZLxbIjZZGyZHuQsL5BTnYGqQhE3b+4hEl8iUQhj607VAMFZiI3olvjVP3yM2SSEeCyGTDILy+wdL5FJFbCahAyA5H1IHzEaDowvfDIbIZGMoFIrGaVHuZZDLh9HJMGSSPK6hhAOhTEYAsdHDbQ7PVdSYRWGEdvP08nMZD4VKxk1T6P+Ep1u3Zq+MViwVduys6Va3cBWrYpYnAA5uZlX5sSOhzOsZnOMmi20m44z35rRMsuXwQbjSO4hkowgkYtjZ28LWzdCCJOyOMRKCuDlyymap2wSF0E4FNj5gS+wDpHJfYnRZIjBeGD8pP1B14JWtM3IfZ7LJ7B3s4qt7TLy2SzI+lQqMYMcODkiR2kfqTh1qct8Nx+HOCTn/hx4/OgMg/4SiXgKw3kH/UnX1pHrm88UUcoUkEukEF4tUSqksblZtIBoszdBo91DdzJAMhfB7Vf3sLMbMfDf+JjDrunpFx+c4ew5mxNELPDKgE6mmDZqqVAihng+hM39HO492EBtAwYq93sE0Fc4OujgxeNTyxYmlzjleWd7A7l0yhr7shS+22shW0qhUi0jn0pa1n+72UGjVTdeagYmNvaqyJbYyIo84UGDxjnw8nEbF2dNk5UV5WUZZaga6VjGAGjSrqRKUVT2cijvJFg4ZXQ0xJmYkU8gmPQNzGqPxMLG6b9ghj8TIrIJC3qyEW48FjY6jQiDgeSYnrJZ5Bpn5y2cnrcQZoAg5+SlUMqguJFGKsdmoY56xCIRAQDN7yfjFXq9ERqNHk4O68glnfx22+doNE6wXPSwXo2xmPYwGDTsfCd3CTnYHd3GVcm783dcKbqC/D6Vo0AegSMCBwR4MsvzqpmVA1kEUMv+No7cwK8yhz2gYaDdyP8q5Zb96gPQfK4lw1wDpQRocXyxuMsc1n1lg8tmli8rf8q3zR244SqM9c+3dXWNwAzfr5RfSPDA/OQgCcK3vx0IGXOASpDQI9tV96Zcu/u6RDHZ4FbaJz5Qox1wfqp8Z2LevG46c71r+CwDLIIAgf8e8gUEMGqd/HkTAK3PqmGY7HtljV/a7UHWuX8PAUxaC45VoCnfRr6x799zXvR537+Sj6H10s96f/ki8qV8kEV+hMZG+5rjJ1gjwJD3U0a1TwPpspIdmCsgTLiC3l3goL1vyGX5CoDm/hLYw3dXYzBWb9masBFvkrQWolpx/pMvWz5eQVxCgJjvH13HdEjzxn9MXuD9DBsiJUXQY0j4STqdsn1neypMeknnz2r/8VofX9IzL3GBAKPQOgib4Zh5nQBqfl5yyXEowcvHfpx/7OT8ct8Ee0DjTWZcZTGfY8GYIHtbYDYD+rb/gj0cDQJHnAebo2DPaH5ZdS+cRXiE5lf7T4Ck6ZeAQkZ75nLfBuMR5ab0lPQPP6cEL82JHziQjPngL5/PYIYCSZJ5HzuQrLg5nRp+RgBaOtKXC47FkrGCBnl/6PkEoOUT8TkC1jW/0jm6L8dGgJPj4N9II6V5UzDHXw+f8kF+Pa/l/bUX+VwB68LJJMO+HtN+5O8E4mqfXsc3FGjSeukZmksFSokvaPyUByUSSgakX4Rh8N2Ek9qcJNw+ZoBJa+7vPwLF9g5ehrfWN5lk7yT2lotcNh8MGG0tMGD6M+wwsvF8bHPOcZH+hftWZ7b2Lscj4J/rbvogoD6RDvOxJ5OZ/+1//u/XttlkGBBwjrkoMyPqzNSwSERA9cAD0xTEKpiIoFuqJljCpo1Oag9FC2UUCKQTEKhFEuCkiIkp3MVVkwPe2wc0TZDIv+mB09pYUiq+MtVzBHpycigAUgDuILrK6Jai4L10uHGx9I7aBE6R/eEItA4NCag/BlNsMVeqoQOXz3G8TK4sSZFMLf719+H9dLDrgNWm0cGq8fnvLQFXNMU/tDVWPYvrwc8pGuZHyXRPPUOGl+4hg8cHKBWVkrHhj4tZippvXqOI0iXA54GlHDPPakXNZLBqzvkclTdxjf0old5bSlZKS+8h+ZFi8pWwlIGt22x8mQEgLmRew7/5ARVF4v2IMp/J8fkGruZc8sTMBR0gvpzze1MA5DAPOJB841eyqTFclz8duETedKjonjrMJX/XDTvNo/aBlIovS/6e8Q8nfi+HQzInBawxaY/4xp9ba5fNIuNAh4XWRvPjzyc/I/3Dz8kwugTVQ1f0GxqH5JH34ZpqHH4k90q+XSbD1T5w9zPdQf7gdRiJeAaxGAHeLEIhOnsFrJdxZPNZ/OC9NxFZA//41/+Ev/k//i8MTnrYKW1iu7yN6DqCyYRN9FyWEpsmnB2fgY0zauUKbtzaR75adVyyiSgyxYw5ksvwyuRqMB5ZoyUaRcbLFQpjPBji9OQQhwcv0O01jVeW9BHMIE5nc9i/dxd//i//DHdeuYP+sG9UENZkZL7EfLjCfLTEpLewpnDnh6dIxxJIpuJYx8MYrSfIbRVwl6D6/hYyxZiVcldZdh8G2kdrHD45xCe//RSnB2cILcgx5RoBPX15gHgihcrWJrrDPorVIt58+028/sZrqFTyyGVgpfujJnD4uIeDx4c4fH5qHMHD4chxy7GpUzZqjanuPLiBP/8v/xi528ByDMwInpM/2cgwgUF7jc9/9yUOP3+JcWtk1BVM32OWpzV6ZdZsLot4LontG3sIxxPGW8ySP8r5xVkdjcYF9vZ2cPfePl599VUUCgnjvx1Px5Y522g1LAOanJ4m2+Q2jbjMqqOjE8vm3dzbws/+5Gd4++0b1piSIAbn6vSkjy8+/cKeQyOe4PWzZ8/QvDhHPBHDrVu3LLOW+pFjJvfonds3MeoN8OzJIwPIyXF70Wzg7it38Wf/+s9x/81Xka+SaNzNBzP8BhdDvHh6ZPfmmNigMRlLodPq4+z03Gg0mPnJYMn2zQ3cf+s17O3v4O33mLUY4AnkzL0APvroM8uErpRK2N3eM4C8VW/hyy++wsGLQ4vWk77j4dsP8cY7b4A2SjIFfPXlET784HMMuiNkU3kDgpbTiQVgpqQsCDFDxjWIYYOvh+/cx4N37mDzlsss5LyRV5Vr+/TzM3z4/gf47MPPMOyN8eYb7yCRSCISTRoITbCLez+ZTmNzbxvRfAqZUsIAF3L7kuGgxczdJ+eIxzKYjlao1xtoteuYTofoj7rW7JPZ33deu4N/9W/uk2nBOIJZZt98scYHv/kU01EMqXQR1comCsWI8R+HyY83Ac4OFvjy90/Ru+jhzuYNNE/PjXuVzXYK5QKimQiShRiymyls39nE1s0o4kz0mADH38zx0S8+xONPn6Gcr6G2u2uctjRAqa/TiSTOL07RajWQyafx4O3XkSuTYzpua58lNXzSydn5+QD/+He/QbvdQXvQRrvbMDnO5UoYD6YYDaaWUc3M+hkzZseO6597YL4Mo1ArGqD78L13sLm1bTYk+RFp2NJE5Dq2zxdonQ2wHEfQ77gO2QRTyWnMbH7SwxA4I/3FBoHWWAxHL05xfsRgSBL9VtfoRqqVAjIZrqMrNSYXeyScwHA0t+ziaJKszAuj2ZmO58jFiois4sjGMrhBypaYA/TuPCwhdYcpbEC/DvzqH47x9BsG42LG17yak/4rjngojmFnZGB2MZ9HqVDEdDZCu13HcDzEMjQ3Z6FUrtqYEvG1UTgwm4tVL6l0AbN5CAfHZ5iuFtb4kAEyArquwVIEoVUM6UjJGlh22geobmRQqeYN4GR1A7OJmSHLBnvT8dBAvAl5MMcT29/j3gjL4QTr+crm3Xi5M+QST9p5EE0QmGRQYIFUNoVirYx0Pm4AI6kvT0+XuDhqYD4ngOUqd7gvlgzsLmZG1zFeTIyuhxQu1GPke7cGWYsQKuU8clkGh1jGmbJMbgbRuPbMvCX1E7PMWWKdTjt+7cB/R2+4xtHLU0x6IcQjCUQS5Bl0dDKsoiCQTPB6o1DC7k4ZO7uOXoMFzOSLPm8DL15eoNMfI1/KYWu7gGyODe0I0Icw7sxw/PTMMvkXE5bZzoy+hQEYUjIl81mEUq4J6M7tqu19guGT4QzLWQzdxgIHz+poXvSRS+SwXi2t4WksEsJ8OkEqkcQcIxR2E9jeq6GQixlHdL+zxtnZmZ3V1PN0AB04RXqEsFGvlItVdNl08uTM5jhG0IlhGAYPwjGb4ykDjZEVyrWiy14vphBOsNvg0oD0OUubohHkShlEU3wvazdh/O1stjgdTS1AweAxqXMIbpsdkmBlK3DRHOD07BwrNvpKxkw2t/Y2Udki96wdVghHFojHSCkGe/84g7BJdtQEGvUJnjw+wrC/tCqYbqeOZuMYqxntJe4bNtxsI4wZ1hzrem6AkyghHN8rE15cEgFtLIGX8uHkz8hvpO7hZ5TVx+u432TvX4JIHqArrljZhLL3BUr5Nq/sPx9EkS3n24a+vxcOADaBxL6/x88pAUO2smxU+ReOM/Wqr4o+JxvXB9h8O/cSFAwqQuS/yE42lvqAWsTeYX3lw/pjIT+9yz50IAz/xjEzsUwAks2rJVm7bFHnLzj/YzZ3IK/egfaI5tR/F4H2CiL4IKiwA/mKvE4AlKpIr9veWgOtq/xZ2eryE9gczvxsr0G876uTY/n62sp/5ufol/N9r+MavMb3sfizkrfk+/GrVXRlMnY9sQY1AOUz6Fs4GXZZqhw7v5c/Jz/yus+iteZXAfO+L8X7aHwEkgxTCHpe+XPsZNVlacqHk2+mvSTfiT8LXPKBJYF+1vuGyVHGkXVFZyAAUTiFyvJZmeZ8cgeA+/62rvEz/wWwmmwasO0SfdhITXuPn+Fcaz2Fq0iPyCcVHQDPYSZqaL1tDQPqjUv/mA3gPQBaPu50xowcnkku89zHHCyYEgB3ovhgoMPHjXzQVftUayigVuvry5PuoXfhz8IHBPL5ekL6y9dzvr/Pa5V9zM/QphFAKfnWvtfeEhbFtWPlhWsi6dZTssS1EH4gPah599eDekR7nNf7OotzLSxMz1SjP8olx2r9NpaONkiyyLnRvAhD4s+aV62X8EYfG5Eu4jiEHelemjcF2wQy672le4Ut8PfCZHhfybDGx5/F8a/nCYDX+yoAJ10g+dd80yc1+fUoiC5l1yo1HH0xbUxRefBnB4AnbL9Y88hAn4mCg5Fne0ZA2TScDi+pTkhpRwBaz+GacA2vAsOO/lGyp/19/eyz+SQATS43u5mBPOT6CiESdyUEk7ErU7LOq0HE1pTVksTzC/AA1ubTQvkHHLOW/tAhLkBRAJ8UkBZRIJQit34kVAJtghyASv4mlkJxBk6wQAFI7EfOfOBOk2PVJJ5C0abTVxrTEg4tpDa+DmH/gPANA18Z6JCwjrcBWCklzwgDDycuKq/xD3VfWeq6K3D8qqGClCaFzs/c9Mcs4EwbQkpNa3A5RpWVBAeVNpiiZ3/ogJYsaF1kIOj5WkMpN/2eIJmMFa7VZRdOReeDsVwJswMYZZDoq4wBBTuUDc2xatw+CK13kPLW5pJsax2loLTBuoPuZcTWN6T99+P34spWRFmguQwcHZq+8uAzKf9+dE7vLcXGfSilpbHrgOY7STFr3PwqeTHjNjg8JNMC8ancdRj5B6JvGOuA0cGp+dQayNjRfuLnZKzKkPX3mtMvQcmHF9CR8aj94YPq+rxk15dlH3zWHEqBK2gTjyUuDUDel/8UNdXc+Qadr1ucfnEHqK2VlcEFpWiBviF4Fo+lEWG2Xpw0HBnEIlkrZ2V5+B/99CHOD7v4P//3v8Tv/v59xKchbOZqqOQrjuszFjGOTTqXbABHegUCAJVCGds7e5iw+cdygUSagHbGHNMum7OxMaQBppPLEqhsOoVoJITT40NcXJyj3anj5OQA+UIOteoWkukiSsUqvv+DHxrHGLmZmf3JfwS4yK1KYGazvI2Spb+GMAkyL/uLAZaJFe68/Qoe/ugNFHeAcBqIZwBi2MRdZr0l6gd1/NVf/hW++ugrZBIpbNdqYBVDfzhGs9u18n4C6MlsGu/95D28++47KJQzsEbYc2A1AtoXKzx/9BJff/rYeC1JFdHvd7HAHMl0DOlyAm+8+xp+9q+/i0QeeH7URH88tOw9gjrJSArpaBbHT0/w4pMnWI8XyKczxodJp73evEB31EM8ncJP/+xneO3dLbT6wAGpLhoNy1B++ewFWo0m9rb3cP+VV7F/55ZlG5FShFnKzFYmYENwypo3zJzhvJw7Q71NjlQsUdvdxMN33sL9+3esRH06JWcvs3BP8ejLJ2jWW8YlToDi6OWBgRs0+La2tlAo5jEdMxszhh9+/wf40XvfNc7P9unQqFqePHuKX/7z+9bc7sHbb2D39g0ks3FMlmOMyAHdG6DfGmHYHxs1COV9o7qJbDqH6WCKTruHi7MzRMmVtpwhnonj1YevorZTw417Nywr2oJgobWVXl1cuOzZm7t72NrIWyYibdSvvjrEP/7DL6yL+Y9/8hO890cPECdjCrdLCBieAv/8q4/w7NkBUvE0SvkictkMkqRzCSes8eSL58c4rzexCs3xn/0X/xKvvVEw8LnZddym4cUK8XAE5wfH+P1vP8SjLx4bZ/idO68aPzhCLP9MGRUHx8q1KNYqWCaixt2bToYQT9BQI83CxLKXV8sIatVdy7igfJEPl83/Omxml0xi5/Yevvez74JU1wSg8zkgxqaeQ+DsGHj54gyJdBrVat6a56VjBIMIQA9x8bKH0xd1bCRzSIajxplL2VqFFiBVbraaQmk3j9xGBqVNThZJB6KILRIYno/x4S9+b5nDtd1t2/8ErXiusdklm+21201EEzHj0y5UsyhvFrCzX0Jm04GviynQbS3xH//mffz+t5/g/PwYW9ub+OF7P7IM8dFwahQxLLNcLuZYrsaWYcy5aDXJZbxCoVrG9t1tFCslhK0rPW1GJiiwUVwB2XQWSfLvrlOOe7Y1Q6fXN9occhoPpm3Mo2Ns7lVQquZRrWWt5P/F4yY+//03OHl+YU0jC6ksKvkCKqXCZYbIZLbAcDY12h9We2zvFrGOLNBuNNGq9xBb5rAehRFZRLFRLiCSnAPJOdIbcSSraaxSMQPiRp0FPv7wC2sYSO7f4XCCRDSBeCiBYW9kMsjmk9VS0bKeSTvBNSIIvVgssZiG0Wl2UCxkkYzHUMgWsFyujBJhtlyhQ2FIAFs3NqyB5IDz1+pgMlwgFs4iFspgNSU4N8Ar93dw+3YK8wkw7lFnEkwNG23D6dEh2q0Whv3eZdUWkcI5ea+t2ZFzNNJZ0v2krTojlSUV0tKy6hmkZHkxeevXoQjG0wnY6Hy1YEZW1PSTOaDZDKLJhAUeB9OhCXShlMeNG0kwjsagFPfVeDgmCQZifGaKGbc5k8PBoOcaSOZyFhA0Oz4UBI3JGW0I9MrOMnLrT7srK/8slLPYuVGyDN9GY4Ree2ggajIWR7VcRKUaN+B5vJgimkrY0dhoj3B+2rO9XN3IIZEJYTDoYsr9OyJFSQiJcNKcs1w+hWI5i3g2ikQ2apngY6wwjY+RKxO0WKHb7qHfGblmpfM0mud9dOtDpJNphMivywoGOrfkXY1nEE6vUL2TQmU7a8E09vsh0McGnCdHF6ifnGM+ZnPIOaJh7s0C1usIsrmiMVK0By1s7JWN9sLoRTie8QTnJ+do1juYDpkpmEAilTG+/UQ+hgVLKOILFGoZFDfzyFaiCCWASMrxo1Mn9noLdM57GDTGOH16hml7huUkjGKxjOrOFhLZuGU0MeN8GVognWWzYSBbyFoPAkbESYMUCS2wnpPn05XkMlvWNSB1vOgHhxc4Pu6CadfNxjl63To5PjCf9rCYsQkhy3PDWM5JaTNz2cphyoJrXOUcU5eoIQBaft91O873cQTYOQDhPy2/9gEIAkDyu2S7+oCF7HTZ//Lz5MP6tqz+5ic0kANa9/P9Pt+H8n02fa+v4oDmzwJvZOcq0cP8XC8Bg38XAM3zyv939dmra8xfC7hn/Yw0B0y6xBwllsk/ILUmvxeowE3k+85cP9qW80UAVHjNFZVd7gMPsqXllypbVWvDZwmI4vcCZgRKCWiW36D1EQjk+xH+fBvfTzBfPogtm14cpxqr7iN8Qv6zMqnle/BnJUcJwPMBOoFbBHjke8inV+Idf77CHdxcyz/ieOQzWuZt0ERMGINkRcCxMAjtE8kEAWjeM5NOf4vuRr6iD0DLR9ccy1fWM/xEN12v91RvMCbd+EC85lnZuJeYC2mGDKBz49OcaC8pY1mAtdbQB3G592nL+UldzOjUGgrA9veOwPwroPMK/Lc5vMYlPwkoM3gPAd32fUAN44JqVzzSlAn6zcxEcRQrLrDGYKrwGq255ln7SnPq6yB+VnPBe/O/9KWqBngdf0dZ5ef9bGjOh+bUn0OttfAI6Rz5vsIXrmMPvn9O4JL+JP9x/XSt3ktjFbbgU9RcYQIuMCZaGO178T3zfTjvLojr3lF4iuPEdj6uKsm1L3xMSjpe86Z59jEIvRf/pr3O/Sk8QBic9qLOGOlbX+cIR5B+ED7A9fLnyPzqgGub34v1gHMvOdf+8febzkre3wegOVf6vPS8awy5sspDjkuBAadPXca7VdUGvdjEPCC9oB587NchLMwB/27Pcj7o5/I9RH2lShit4R/CB6WfQv/uf/rvjILDhMSUNa0ox91sSpm8hoGCcIfxVcmBCfYyAK+9A1SAFAdMHmlfiDUYCZYOFo1BgqkBWjfYgFBcG0jRHI4nFZT/CACSstSBrs2uxRFIJlArFnNlRc4wviI016YXxYYUlhSlwDVFVvSzNpv/XH1/HYg3oeJcB7y5yu5mkzE6o8fHx7YGJmjBHGijSEkJYJXA8R184IzP9suXNE4ZYxJsCbx/wPvzwvvKaFAkhQKmja93uA6468AR8MfPyaig8LIpggSbz5AhoGfrvWJBVqnGrYPW+O08bjOtk2REm1UHoJSlomV6X8m41k+y4BsXOvwlW/wsM6Alw9eBSikSPsvA3oBDh/Oo0j+fgsM3LtxeWxsJvL82WnfNAwFobnyOUzLtR/aug+x8L60Rv5/Np5fGrQ5SKWFfgWp/aH9yXSww9Qc6S2vvas/psONnKYu6xl9r7RH/gLsuSzpIrtbegen+/EgWNE4dxppP31AzAx8O4Ne9JR/aR5IDybe/9k7GHP+zSldkYPM9+DeSArOUf20ZSFnEowVEIxkspiFUKlU8fPAWjp6+xN//5d/i+KvnyCGFRChqIAgzCvPVsqUg9adDTJktEIDBaTbZipMvt2Rrz71YqZRBTrLheGD0CxYQCbHrfQvsis0y8J3NDWvs1mzW0R90cFE/NEAzl60iEc8jHs7gjQfvIJctGSCjvUlHp9NuYtDtoJjNGQdtIccsw+j/x9ab9UiWJWdin+/77h4ea0Zk5J5ZWUtXb8OdhIZv+iOCXiRhXiRo9CABetSL/ogADQjNiBySzWmym13dVV2ZlVWVW+wR7uH7vrvw2b1fxKlUJ5CIze+9555jx47ZZ2afoT8YoDFqIZAM4NlPP8Knf/IMqQ1gEQXa3Rmuri4wZBn6PID+dRd//x9/gfffvUM6lsBGMW9OfTQSt6xGNrCjw83GfsVqBfv7e8gXC6YnguswgssIFuMFmlctHL8/s+8JVDAQRCc5Eotgc6+CB8/vo7xVxGQ9QavfMj7V2XSOxWxtYEAuVcKg0Ubr7BwhOmiTGcLBgAFOzP4j8BLLZ7D34AAPP3vM/nVo90YYz6Z49/oN3r55jcvzGkqZKnaqe0azMZkMMB71LWOYvNZsYMtMD4L5kXDMQBdmZ5oxw4zDZMLoEMjvvLOzg0Q8dtN4rtVqo3bVxIpPKycAACAASURBVPffvjagi/fodbqWQUoH3vYeVui3W6iUi/iLP/tzPLr/wPikbd/NV7i8qOOLL7/C2dUlMoUcihsVo3dgFvFozhLugXEzM2uU8pvLpPCTzz/Hwf6+ZafPJ16TCVYxnZye4/v3rzHFAolcCpXdbRQrOeMXphHuBQtj2N7exc5WzrIV2QDTytIbY3zxxRc4OT/BX/zVX+LZ51teaTf7tPWB6Qj4l1//Dm/evrfmc0+fPsb9wzLCxIV4jy7wzdeXeEFajeEQf/KnP8fmVglHR0d48eV3fsYqixvZfHGC81Ny4vbMbiE3eTzG7tkJxMJsRslGjQRFyAUcsgqCYIylkgTS57g4P7YuzulU0dK+SGtAKhZyFi+Zzbdeo9lpGmd1JpfF3QeHKFcKwHqMcGCFSDCCYqGK+TSMHjOIETBgZzbv295djNeonbbQrk0w6UyRDIaRomyQs3QwtPebrcaIZkJGv4H4AtlS2vYu6XiCswjCyyjqR9eW2Z3MMWN1dVOpwXfmmcK1JWJECoZKtYhsKYN0KWU0KplSypquzSdLvHl5jP/wf/2NNZB8+vgxysUK8rkCyuVNvH33Dm2+63yIUIR2nJ3QxoveavZJ/IPtvV2EmcFF2o4Eue4jxolNPnXSHpAHO5upIJkooFjYBFmgqUNnqxGmgT4SVeDu0z1sbHvgrnEnd4GTV9f4zT9+he55H9lwBoH50vQF9wHPu2QmixkBu/Acxe0cPvq4aFniV1dTXJ60MG9H0KtNMGqMkUkkEc8wGXSAUXCEVRoIplNIprMYtL2mKUywIDc56XZ4nuRzRUtuGHX7BgqmEhFU2Sxyfwcb1bQBXzTfjl718J//4z8Y8JhNZlEuVDCdzK150YIp7/El8psp3H2yi2KlgNU6gFari7PjOvqtGRZjLzuxspHAwd0qinn2D4ABqMMuaUyWlonN4NN1vY7FbGo6mXoyHoljzWaj8Gg9uFetoo+0cGECWgEDJXfv7KI3HqLd7ViQgBmyzIA2fvnShpVUGud9r2s+AOmPlpT29RTz9QzFjSKePCnYnmZ1wHQ0s8BY57qD8CKKxXRpVCQ6c0OREKaLufUBoI5jdq0BN6QhMZYMD7QyuqNIFIVcFrliEjmf65rg5qALXNc6xm8/HPWRSDCDP4N1cI1gLGLNGqOxlAHQbOC4uVVAIhnCcNQzuRu2x8imc9jb2kU8GjQ6CXJbB6LAImCYKVasWJiMLQvZAKfZEoOex03Oc5D0OwxIsjEjRZ/7M7AmnQFTsUnhEcL24wxymx51D/8lY351wckYp2/PEZiFMGiPsJyukS0ULAjAahq2Pl2FZ3j88Q4KVViAivzVDAydndRxedRE62qE6ZA82jGkMwVEM2FMA0NEskvsPtjA1kEK4Syw5nDY2JMA/3ploHf3coTuxQSd4xGG9RkGrYk5m8WdglHRULemSlGkimzqmLB+FeQE7/e8KodivmQlDAHy0AfWmC9YqRewTPpcLgVSb3YGwJs357hudnB1cW4R4lgogH6vgfmkj2iI9GMBzCZ9A6MDATa1Z8ac1zjQc949+1+2s+xA2ZCSKdn1Lrji+RSk4fB8KNm/8lMoY9Opl1Qge1lgj/wLOc03PrA/FtmLpDDjswVIygeV38RMyP+/TfhDWkr3nXSd7HAmMMjGdBOU9LwPfQrXXzOfwm/CrvmibSAfi3YtS6gFHPIdaY+4NjsTC5Sd6dnRfgJI0AOwbb86IAltRc2NAXJ+Brf8J9dX/0O+gbfm3hj4X83TDSvw55K6Qg2oxXurZ5qt7a+1rtH8yXewNfKTpbTe9u5+hqWLATDAJT9DXyUrkkvJnK4ThsFxKKtT/p38a47BKpKSXpBe8sav+qy4bHkNPysuVdfPFGinZ7tyrjnXOL358EBIzT2rJdWIz7PlPaoM9zOaN41RWIoyOHV/yZ6Lbeh3opKR3JL2jO8p2ZEsscCZ4+a8eWAYMyVvaSX5vpwXBV8ssDmf288cj5LpBCTbO8+nNneGlUQ8QJnfq7rdlR13PObvrr0xunLCcSvjlEFk+dxugpl8eyZmeArGA6KlezhHhs2sRfHoUeUIJNb6fCh7GrvWRKApf6+gh4IR1OdqIsl5E5ag6gLNueRPcit9aH45MRi/wl26TQl6Frjym1dKx2rfSify+ZwvrosCg1ov6ST558KlJH8ePuD1IBJGpXcz3eUDnIYT+f2itFd4T45zPPYa40k+hDdJz/AznBc3+1cYD9dceJ6wD45Jv1MmuLumCkLorBHYLBnhvSVjuu7DnyUb7p7mnPDewvo0R8JgdA64Z4WdF2FPfkmx467VrVx52CZ7U3BOqW+FWbJq2AtyLaxK2vScT9XE4ILnR/r4LW0Tn53Bw348XIp7lb6WZJ+fUUDIA6q9CgNhwJo/zXfgf/4f/pu1gUJ+aTzPQ9scQa98iCWrEgbvMLqNhPr7zj6vqLAA4JuIZ9DblPwnIZBCdxWtruczBfrZBLMy2unu6N7fnutw7LjGiRSsDlABKRJMbWYCMy64JNBMm9ZVjrpWG0vgqCJtbnRZ76b7aTzuIWkKInjLpSIi+adPn6JWq+Hbb7+9oeKgoPM5LqArBeOm50tQNWfi4NGCu1EgHWYaqw4aRdf5syLAeg8+UwCgDswPN5KEX8qKz9GBYYeEX6bFscSjnoBKXqTMOMdupmvogy7GWgMpYK0hx6zxS9glv1onV+FqXSR//Flrz2foIHQNJz3bDpT5LXe3Dg8B0voc30NKTUqGn6GR9eGh7ho39i5O6Y5rAOkQocLg+zESLKNHQQkpMR0ArpK8eU+mhDolK65y5u+5Vtq3kjPJC9/pQ+Pc3Us6+F2lJJn5UGF/aGi7c6z3duVSv+NXAciSSxeQVlBHcyEFLiOTADTvIR2mw0GHMefyNproOQuaI++A9rnl4OlL/sKUrpUREtQKIRSMY7EMIhryAGh+xSKMreoONorbaJ5f49f/7y/QOq4hy4ytKe+RMNBz82AH6Y08GoOOZbEl4wmwAzmz0NrXHeObXbKZVCZlIGaxWLADhQ2jmKlJI6zTa2M8m+Ds/AR721so5PPmAIYj7Ia9xOvX36PbHCG4jiMdLeKzT3+KYm7DA9BveAHX6LYbOD56h0Gvi0wyZVzBbFKXymUxW03QXw5w+NEhPvr5x1iE5rhsXeL06tR0WbfVxqg3NH5fgsfBVQCZeBLRSMDK1ZKxNDY3tpGMZoymIpctWPCSBjPn2dsrIaQTGaTiWXvuwjKyIwa8sOS5PxwYCL179w629zZxUb9ArVVDKp8G+xpYJvJkadnEpHoYEpCZTxBazdG4vMRkwGy3hIHY4VQUgWQEMTYYfPYQ958/tSzSbJ5ZF8DJ0Tl+/9uX6NYmKOWrloXM7Ltex6NrIAUCgROWVW/v7mBvbw/be3tWUcQ14dyylIml5pSvbDplXNoCD5kleXVZx6tXr4w6gk0n+X7MMDTOLhpn0zEW/QkiwQB+8qOfoFwsGZjM1OJUIoXZfG3POzo7w5qlhNEAAtEQZqs5+qMeLmrn/vkSsSZwhVwaf/WXf45nTx4jQVqHmdccdbpYon7dxJcvvsaL198iEAshbZmUKySS7AgdMhoWyt+jR49QzOcxHs0xHg4NnFI5+pu336NQKuDhs0fIFdLGXTtujrGYLfDNq9cYTSd4/snHePbxPbAAwOhDZ14G/dlpF19+8XsLyhaKOWsC9+Vvf4erkxZyyRyiBNYmE2sSRsNnY6OMfKnocU4n07bmzUYH3UYfkVDc5IzbM5JghnIRq/XUOIYvr87w6tVLy8TPFwqWPZrKJQycplHGPX16co76ZRMRNh+LxbFRKiEUWiDJZhzrNfK5EqYz8gHHMZovDNCLJTxjDasw2vUBTt5cIZvMo5TOYjkeW6M2Zsm02g3LJA9G1zZHuUrGOF5TKTZmXOO61sL50bnxFFMm5pga7Q4BxPnUaz7EgIUZoyGvPL20WUY6m0QoETQOXWbGEnSirhv3Z/i7//R3uLq4xLNnzywDnU0/7+wdotas4ap+bo0Ay5UU9g52UClX0WVD1N+9wtH7S4TJW5vMIhqPmzwTzGRZKgNcr1+/tr1M0DUSTeHZ80+RSuetaSIztSt7WcSrQLoKFCteBiezbJkl3r9a4bf/9AL119dIhzIYXLcRXK4t4cCoekoVzDjnm0kUtpJ4/qMi4gVg3gfqp0D3HDj57hpnr2uIBcNIZ0MYzLvorXoI5eMIsPt3lhUPM8zXBCEXyJez2LqzjXXIC/62Gi20r1sY9wbIJ5O4f3gXTx5XUCj73LikzOkA/+f/8TfoNbsoZorY3twzSqBmq4V5cGE8w48+vYunP7qPVJ6OrdfM7ejNABdHDdTP2OSyj7v3NvHw/r4FGkiZsJqGMBus0G+NDSRv1K8xm4wss5hryoAdgyir4QTZVAa7u7votTs25+TUJ9BE3UlajHK1bHzStXodzU7XAGjqFMpnZaOMw8NDpDMZj4ql28ZsObPAGKslwrEQ1sEF9g/vYGeLVEDkoQZqly2cvrvArLfCdLQwOiBWWvBMoF5otBte9mRgjUw+552vsbBxFpLig/uEuowZ9od376BQpH/gNW8NrqNYzwO4vurj+N0JLi8vEYyssb1XRSqfscqUZDaLcITZ4mucn54gV0ogkQx7jQ5XBMo7xiO9v1cy8HkyhWXfD2cDjFhOGgmjUC0jWkih2WvZ3uHYV/M1FtM1UrEsaHPG6LrwGFyvbX6XswACqygY30nmYkhvrVDaYS8IOpAMDIasOWTveorL91dYDVix07WmjMyAZtVFppRDMBZAohDBo09SyPAYYPPHmBU8oXm5wsW7Fi6PulgNk5gOg4hEk5a5PA0PEc4uUNpPIb+ZQCgbQCQdwCq0AstkCUAH5hEM6wt0TsaY1IBJc4FBk1yuQQOdg+k18jsp7D8uoLwHhCJ+hdKEDRgnln0dD8Yx7g+wYpr8coEF2Dg2gWwhi0Ilh1wxbHQo78+GeHd0hLOTExQyaWTSSbQblxj3O0jFWUUywnTSM0A6EKROIgh2m7QkO1D+inwSfhXYKNuQZ57AO/kLTECRvSf7V9l0HhjqgSg3wJgPVt/Yf77vIbtbdqXsHgLQ+l5+jXxKS/TwgU6Bx7fjunW6BdjJ1v8hGOlVb8pXkt3r2u7yXWW7umDQeuUlYAjQEgBNu9eCkSMPzLvxh9mLwAcoGdRn2NZNwCCQaL5K6NYuFjDsAZJeqbt8RTYhlA3O34myTtmZmneBMHpXzQU/R5tHvpqyD/l5Bhv5TI3fxQEkHwJJXd/cwEEfcNbn9M5ad9n7BKAFmuu99FkBJ/JjBE5pTAKoBL7QVhIgxTXx+FUjN4CqKwd8P2V78jNuY0CBNZxLAaMCl3hfN9BCu9jFOmj/cjzyN9nbgLgC55d2J/EMJQG5gCTv4WZ3ugEFAXzafx+CtV6AwwsoyfclAK2fJQPmNwbXFgjjuxN8ZtKC9px8Ut5P/hffW2PRvtPz+flUmk2yPToswwv8gAjlnz6xCyZLZuWzcsy0kVxgVL7eje+6vg3ACJfS3FKfsnLE1sbfR1o76SxSvHjf/7AaWeC8MB3hKi5Y52Y68/Omb3weXmWzUv+58yEdITmRzAl34md57Y2M+ME1joNyIplQZrSqEqSf3Pt6MikOeS8IqOdojvnVBaCl02+xAQ9c1ucEfovSge+jOdLeEre3Jy+3+uyHeszDJLWnNUcfYgnCMoT18O9KrFNSn+ZUOlbngN5B8i1QXHOu9xL+JHBa66r78Cvnku+pqgfNo7Ax7X9hMDc6icF0Jg77TWalV3V+GJ0kq7N9fcR9wvfy9LSHnVCOYxH6cbSfPBoUBrJM7/v3ZQSeY6CN78nCbaKrAGjpbr0ffyYHvYuZ8B2Ft9jc/y//7r9dm9LwBXvlk6RbvRWjLmEPINRG5l5yAWJmCWnhJYCukp+vvNI+HZqabN1TG8pdPN2f9xUHNAXJxuN31NQ9CUBr0rXp3YXVomsBP9xIzFLT2Hh/kaLrHm5zBLu/f4BLQZLzyFXQUk4SQm0ALYIUtP5OBSaAUu+hRaOzLaXjgrnu+wmQdxWMC7J9KLBSwvoqoXE3mfu91sI95Fylxvnh+7vAujakoh+Kaglc5md1WJODTDLBd9X6Cqjl+usdZIDImHENT/5Ngu8eOtqoAusl/JI7dv/W82Xoaa7dQ0HXa+71vgJ7/5BykjHJZ6q8SuUYN89feQe3K8Pu+jID2h2XDoAbYNDn/nGjxHofHYaaA8mg3svLYLjt+qpD0TVYaURJacjQlexoP0rG9Rw5Fa5xKPBfkWozEv1D9cM5dQ0NGYqUMX6eh6SCGXqOK3vSPRqTopAcm8at+bav8DIx+L1kUnOsw5L3kkGvQ1AHAw9ALxs1gAUNJ3Jyx6IGQFNdEHwJhuLmKK9XUaQiBctoioVSKGU3UcltoX5cw9mrd1h0x4hYd3nm9i2xjAVR2NnA3pMDZDbyCMWYWTY1kJGRyc51F+9fHuHs/Zk9/+njJzjYu2Pv0xv20R/2cN1pWDl1u9fBxdU58mxeFw5a2fP+HjN3E/jm6xc4Pb5ANp5HNBDH7tYBDg8eGF2BDkQajASwv/76awy6PXMObL/GEkb/EYgE0eg2sHtvF3v372C8muKycYFGp4XxbITT4xPLNCxkmTWbsYMunUqwANcyoAupCiq5KiKrOCLrGDZLW2ADIcooM1KJAiQzbAhCp5bNnAiGLJH2SxyZdeh1f15bxnQ4GsHR6RF6gy7u3N03MJG6m439ZuOZXcsM4mw2ismgi8uTM2t8x0xgFogH4hGM1jMDoD/5ox/j7tNH2Lyzg42tvDXaYubP+++G+OrX32M1ZzrdAtPZEO0mG0tNLGP2+Pi9NV88uH+Av/7rv8ZHz+8bX/H19RBnpxdoN9uY9WeWBciIMhuu0Sig0XBZuzLg5eq6jmQqhd07ewYMsayd9Aaj6QiJcBQnr44w6Q7w5OETbG9toVlvUqIxGs4QT6RNBmOpNMbLuYEc4UQE0UzMSvQbrRr6PQJSAywmY1SKRfz5n/0RdjerxstNeR4NxsZRylLEi0Ydr4/fYxkKIJpKIJPPmAPBdSXgXi6X8eTJE2tocXXZwITO79SLsrNpIjMsr67PESJNQzxkvNbzzgrBZRDBcBz5chHPP32Oew/yGLPRVrtrYEi31UW/N8F1vYXj4yOjQhhOe+i2moiuYyik81bazqaDzMrPZLMeL/fj+9jdLxuvM+ehcQ1cHjdw8v4Kg84Y8Qi5XcMG/C+WY6PguG5eWTZ9MptAZaeMvcMt5DfSKFcISDELcopvv36Lf/7FbzHpz5EIJg1wymYSyGeyniPCcstoBKPZHCEC9MxsX7B5JDMHkqhfttCsdYzqhMEPO+OYBUKAhfYUs+6Wc3PSopGQNeFksynqQFYzsIEl9eDGZhnjZdeoHUwPkUs3EEa9fm0BANKXsMFZaaNilC3Mik2lmfHAyghyOY8wWc6NUuby/MyCJMVc2ZpIlopVvD95j8G0h3gqjGef3MMnnzxDKh/AjM31Trr42//nv+DyHYF4gn8R5EkTQF0YInf9BFf1mgUVrOkbM7GyaRzcvY9UhpnAQeO2TZaDSFeCSOZgTeRoS5NLt3W+wndfvkH7rIcU4ug3uggsVwYUsm9GMplCqpzFOj3F/qMtPHhSRmZDAPQa7bMFzt+08e7rU7BapFhOYrQcoLvsI5pLYsVAHjOuFyPEcyE8eH6I3XtpL6OU1Q7tNVrXTVwe1VA7vkQmksRmsYyHd/dRyDO9f2U0GotxFL/8xW/x7dcvkU0XUMoRnQ6i1rjGbD2zTNPnP36MH/3RE8TIj0yahCXpT4BmbYlObYTz0wv0By3s7FZRrW5hNmbW8xSjzsQaQRIIDIfWHg1ILIbugFnbfczHc3TrDYTXAXzyySfWF+Dy4gJv3rwBlaSdWdGQVZFYQIud/xDGcDQ2PUm+EzZ6rW5tWuWCACRSuIznU1S2NxAIr0x/lyt5hLBGOpU03UDv4OLoAv32xPiqjQM6l0Y2mze6Hjo4lngSDCCRSnmZYfyRDivplBak0BgaTUm1mkEyBVzXx5iMp4iGExh2ZwYEcw1q9Susg3MUK1lrtJtMJ7Egh3AghMlojsB6iYO7W8gXjKcK/f4ctYu2NS/dKBUtU73RbKLRvjbqCVYWsXlaeWcD1TtbJuME60uFsjUsnU0WSMQjdhaQ/zhCuo7h2qs+IdDMoO88hkg8hPRGAPmKx5t83Wh7ZbSBqOn1fmOAeXeBMKLo9QaIMjAdDSKSjiBTzmJjN4u7j8NGRTSeM+gcRIBBjQEwaq1w9OoKs24YCfKZB6NGP7KMTxDJAdFCAIXdNFKVIFbRuVVxTMjzSN7nWRij2gzj+gLBfhyjxhShRchsiglGCGXWKB3ksPcgi+ymX/S6hu3r5jlw9v4Cl1zbVs/ONeuLE1xa9Uxpu4L7Tx5g9yBjsj1ekot7YA182ex4MhxiPulhOuwjFibI1sZ6OTLuLHK082xjhRBtlFhMfMG3gJPn/HqVJrL75V/KDpazruQYFzRSYpH8IgLQSmTR7/Qzr3PBG9fGJzcUf1YGnew+2dasYDJfjr2RAreVs0peEUjIzytpSNmsAnnM5peD7yLPfiXuh36B/B4lYpi9vWLzqdvKUfluaq6n8bAqRfay+UdBDyCkf+HOrwBo7hEBMAIEPXvdC3Kymov/GKyUP+HaxvIX+Qw3a1C2vXwHvaN8aAIk8kNcEIaf4/u7SUVKZHLBGR4gygSVXGiNDXMwa/O2IeHNejrUjq4/KHlSIor8CN5bALTrk7m+j/wf+St6rjJpBbbxGQRlBZjJD5HP445XPpj8RZ7h/Cef18MwVpaYx/uTg94DiL0mZZpTrj/HR9ok+T4KNAjDkD+t5+vebjDhBgijXW4Z1h7Wo2aE8vMssOr7ut58eT4vQWhew3vy95bwMPWqcjlm2o4cD889foYgupsURPpANwGQz7D5XXr6g/d2QVPaSdoTfJ/FkhUZt74hr5FcefPhZZMTx5J8Cx8QIM93ESYSZrNXhytdwQp9JWWE9JA932/WyGv4XCVras3cvcn5EhjPueB7E6bjuISFuDIv7EvrLtzFXWeee9K1Go/2rtbS3Yd69xv8wfebXYxGe1V4zYegtYtD3FbC3FJvan0kO8JWhAHqZ29fe5UGejcFw6RztZfce7n7SdcJO+TPOhdof4s2g/dz9Y/WWzgAv1J3aU8L83EpN6RHdY2y4T0qEY9eRO/C8XAcajLpYqxaJ84H/Vzbb0GfscKXKcmPeqTlc14SgDAX+mzsE6C9mPazlXkecezU8ybvSw+nWTF47FdTeDLqBZH5HI6R1whw13tx7mgXSv44Z/yb8EKbGwLQpswEgvkHEyk4TNkFPABMQBAPKAGMpvgcEn8JpxsR8LLYvE3sCqkLYurv2kQuAGaNk50mgNq8UmbkNpISVHTDBcLczaPDT8JIzk4pFZ3/4kwRKEYATmChAVJ+ubHmhIaIhNfNwHYF2gXsNEc6QFg+K4CLn2PUToJCZSvAzjVGXFtFgKYUz4cKV4fF7fvddmx154l/l2Hj3t89vGWg6e8aJ4VQSkF/E5gsY8I9mLUO/Ewq6ZVu8nMCOvkOup4RxJu58ktlXMWotXEPefeQ1rjMWHSyKmxTsdwu4AHAGpNrnEoRSYakdF0Fpmii7iG50ZoLwNNc671kbAjk1L21LzSP6kKqQIQbhbbABeuW/TI5ybXGonlwjSzJEZ9r4LnP4eTKh9ZDh7Ei45oHyQQ/J444PUN7UPtd7/Nh0MCVSxcY/nDMHKNAZ8mb1kjvIrnU3MsA4JzJEZDe0Pg0rhCbrvqyIMPQlR8+Q/ItWTaF7zsvdOQN6KfiZmSZTmvc64w+W60NLF0jYqW1IaSQiRUQWScQXEYRD2aQDhfRveqie9HAvDdEcLoyB38VDCCWjSG/V8XTnzzD3Y+qxqc8nDIizMzQtTm5Ry+O8Ltf/gZnJ6fY2tjCvbuHBvCOpyMDoQeTgXFNLpl5kCHNxcIa45EzlllruVQW5yenuL68RopNilYRVMub2N87QD6TR8ovgRtPZ6jVLvHi1TcGOFIOh+ORObVsnEbQtt5o4PD+XezfP8A6HLTqAFKATGYTnF+dGzdtKEqgf2pgatrGM7XMxmKqiv3yASKLBOKrBHKJEoqZgnFPT+jxg+XFC6MboNU1Hk0ts7qYzyJjWa/MnA5hwX5HdELmC6Mx6nTbuHt333hMR8M+zs5ODXimnqfxXtkoGl1G/eLSMnU599bMMJPCNLhEspjDJz//MVLlAsLJKDZ2qtjaodcOdNsjvP323OhUlvMp5rMRJqMhItEgVosZTo7fGXfwn/zJn+DP/uyPkMkZLmQO49u3Hfz+i99jVGfmOX+3tqZszArk2jVbDTS7LRTLJezuM6N7G6lcCrlCDqXNogURSMnw8lcv8et//BVy6YxlHzMrvN8fotNmYwg2i1sjkckinc8imkkgHCcPbA6ZImkh2MWa/M9jHB+9t3c4vHPHwLXZcGxULd75DwNRuaaD2cjW99lnz1EoFQ0AOj4+xvv3b28aUdDIJ00Dz7KVZQVG7T0WqxkuaheYLcfGT7ycLRBexBEPJS1reGdvHw8fPzKn5P3RG8sEbjc75iDMpkuTN3KU7uxvIhJn07cJcsksIoEYJoM5Lk7rGPVmFqX/6U8+x9ZODoUtjzucuMxkzAy/Mb5/dYTW9cCyHDNxDzSeESTBAmdXp+gM28hXc3j86QM8/vgA5SoQIB2IV82N3skav/zPX+LNi/dY99fWBC4R8cptjVOS5WlsrhlcIZJNGO/qOkoud1I8LHF93cKgM7IADEvca1cMikzsrM+k0ihmc4iHYhh2B6hf1FDM5S0zv9VpYrFeYjTtYxlYGTf6xm4euwdb1iyS4PV8skDtsoHT4yucm+fLRQAAIABJREFUnVxhNQsiEU8bt7eVScYJPrAnQdhA8cl6itF0gKPjdzb+3Z07Ru0TYAPJbhvdfgu7+5v4/CdPsXdQNZoLgnDtFvDyi+/x7W+OjFonEWc55ODGCCXS2KSRGw5gc69q8pZgs7pUCsPREv0BeY+DiGejSOXCyBTjyBQSiCVi5lQ1r4b4/RevEJqGUMmWMCH38dQzdmnAMueoUCkgkgsjV0lg96CM/YOcja12usD1yRgX79s4fX1lVRKbO0WkCnGMMQOJUQbMEg8HMJi1UNnP4aOfPUBl37A748im7U0g8Pqohfcv3mFYGyKOCKrZDCLBNcaDrvEPplNVvHl7ahzNVkYdSVjSxnwZQCwRxWg+xKPnD/CzP3qGNJlaAJBakNTQVGukG7k4r+PLr75ALBnDZ599juAqhPdvzzBoDhFizsOSHPVx5HMpA7tIm9PpDTEejNGrtY2u6dnTp9je3MFyNsfZ6bE18mPTSO697e1Na9bdHzDrhYAjEeAQOn2uTxDpbAY7O7uoVCoGXHS7A1zWL62ZaizN6h32EQihP+ghiDVSiQRKhSKmgwmuzhuIhryGQ9aUsVyy4KScNWu6FfXKj8lXKMeKZ2ZvNMFwtrIM6VQijE6nZfuA4AXBZ1aLE9RkFna+mEAwvLRs/HgqApJnsUH6uDc2ftN79+9YA0RWBJFGolHrYbVkooMHpA2HXcwWU5N5zuF0vkYml8aDj+4jlmIGIjvCe+vOigsu1GBASo6+USmt1jMLtrFBJ8u8SS3UG/aQyAK5Qgqr0Bqdbstoqxbk+x8tsBwtkAwmsVPdMUqkNimvutcIp8IoVosoVFPY2E4imgx4c8MCqkUA8zEbZI5wddwEhmFEQ+SRjVhAA7GV6aJYPoLSnSySRa/XAjmth+MVppMFltOAUc8sumuEhmFM2xMLVkwXE8wCUwTTQeS3stg82EBhO2CVIGy2OunO0K110ThvolPrYDoYWbSENHOT2RDz4Aqpcg73n93H/aePkKuGrBFtu0v+9AE6zRaWs6nRcAy6DYz61wgGpwZAkxN6Nh9aZpVsXiYXM+Bqzax8H0C2rGx8gSNuMgWvp1zJOVdygOxDN0lJgJP8MfkW8jldX0f2o2dXeoAI70m/RPa37HhCmSx/Nv/LB6Dla7j+rGzUG2DMT7yQr0sKPdnr7lj0O/kJ8okFNHr+ntcDiaXUAv/kXxKA5j/+TPkn6M97aq5or5q/4Gduyo9ilRm/JwBtAIcPtMpe51qZjxnxeiExAUtJTPLx+Bx9r8QYXe/6vy54IwCSYAx/L1BRn5dNL9lxgw6uj0oAWp8R8KUEKF7DjGf+k78owM+9v+ub8B48l+VX871csFQy8iHOoHUXWCowTn6S8AP5Gm7iFcfG/0rCcp8hP1b+IhPm5Mtoz9iYY2wETPoBKrNbgFoyKspA9gKQ3Ev+9C7uWPU3+WqujHvX/xCApt0of8n2bsDDOfhZJlvofTl+7QU+QzzZAuIoD3ov7SG9D+clEr3Fo9y9xk2pPeT6rTyz5T8a3UzQk2O9K69xfUWOz3zApUejIv9bGADPBP4TWE8KNukw20c+ZnErZ57vqP3qBndcLEP6SuPRu7nvaHLvUyUINNfcSF9pnJIz+f23PuxtYEr7Qr671tzVT7qP9oHwD1Xaay+6yVwas+RU8uzJsgeCCmBVAEL7Q5+V3tbPmmNW2Llgs/apdJDm19Xtege9nzBAVw41F9KZkmUFwPQuHLeerz3JOeAcErfguvBdNB/uOXe7HzyaEH5GFeIKKuheOndu972nh1jZy38EoM3/9SkwbjFbr1pWOKnei74Z/VBPRwasetMA5KUXRFLlMX1TvgtroPhZ2nhegOoWgGbiF8frBk84XiXvujpc9jvHYfP2v/6P/93aBY0CPuesAGgDUJwusuLsYmo2aTrUBdhV+opg8AECoE1Z+Gne7iT+ocPX/bsmQBvy5uAWqB3y+av9RZbBwvtq8WSYSIjdQ8x7lhcF0j9X8bIZh+5lC+0rj5sDee4thDYRv5dyccE0zQnH4hpIxsnnc7/wOmY4UcjFp6MNp3lyFZMpTl8BuYrBfV8B1K4ik3EggdW7yDjR5nWBc76XC8S6ikHz6RoZmntFRdx5ceeaGV58Dt9Xh66969ILeugwkAL58LD0unh6kXFFeV0F8+Fa6N1vDh2fl1Br7gKltvGcyPGNgDhzoWitQFB9RgaH3l8GDv/uRsrUrVrj1PpqrlkGKtlxZUFrE1zfcg5JRmR4aR/p3WQ0aKxmgIa9d9R76xmKtBqQ6jfB0Lq5cuFyOstw0n7QgSplqDnXoejKjTvvWnMdcgLxZXwJEJac6vOKkEpZG8DuZ7Eoqs/n6H1NgUfJpeyVEbr3lc7jWAVMa/yuXFrFCAKmuFcEvAMCoD0nmRQIBKCxjBrwnArlEQumrEwWkwhWgzBmnSlWkwWmvSHWE7+8MbRGYbOA0p1NHD6/jwef5hFhxhEBaPKkDklKCaRXwN//za/w6//yz0YzcG//0DJRp/MJGp0mWsM25phhY2cDn/7kMwOgW60mrq9q6HUGVuZ9cXyO+tkViiwRTuQMAKuUNryMsFAQo/EYa3IJruY4Pj0x4Jcczf0RS5qHliWXy2T9Ep0SHj58iJ3dO1hTdld0vLu4vD63zy7Dc3SH5CJdG3AWT4TQbrQwbc6RDuaRWmRQSlSRCWVRyZYNUAlGwlit5+gMuzYWgt6tbg/n56fI5jMol0soFMoGfARWYctUG4+9xhRs2lUs5hGLBtHrt9FqXyHLZo2LKS7Or4xLNJZIWEY0AWhmHhPgyhTyiCTjqO7t4NlnH2MVC2MZJpibtIzOyWJmWaLNBsuUeYgsESI4vloi4dNjHL17Y00CP/roI+zv79v9FVSkod257mNw2kUsFPX5MZc4PjuyzHXyc4/mUzx59hhPP36O6u4mtnaqyFcSSJBBJQEMr4AX//IGf/sf/tbAR2ZBJiMxXF7WMOgNcd1sGNdrIpPC/r27SOYSmK6nKFYL2NwlIBlBOhrHfDzCr371r3j7+o1lmL57/Q7DDrlvZ5ZRzP2UL+aQzKWQLKTw8z/9Gf78rz+3JmZX5+T4rqF2XcfFxYXJBvcr+VcJxvRaHjc3m2ixaSHfjduB1Bima+bM1w4jsAwjFk2hyAZ4/QHevf0eo8HQLwsMY8wgZyyMn//pT/DJz/YRTgKz5doCKeFgDPPe2oDlr//1W8TCcfz1f/VvQaaZ4QhotmpotptYsGHJeI1mo4/VPIxSpmKNC8kdzV4QlMl6s4565wqxbBTPPn+Iu4+2UL0TszJ10qVw7GgCX//qAl/98gUm7SHmIzYoW5kuMQOSSoC0yKkQNvZ3jEYnmU9jtFyjPxzi/OzSGp5l0+T7neO6dmXcw+SaJRc0AdMYYliOpmhcdrCeL5CMxTGcDJFMM3N3iel6gp2DKv70L3+Cze2SgVAGkE+BYWeBN98c4csvXqDfZhb71MB2gtjmeK4WSCSjxn2LRBDRTATNVt0Abu41q3xIeFxxp+cnKBTTePSEgS3y+ZL3P2zgXvd6hGU7gtVkicCKNC0107fZTA4DNlNr1pHKpfHRj55g53AT6Xwcw9EMJ2d11C8HaDQ6xg2fzRG4TKG8nUehlEMsmcBwMMHJyRnSsRQO9vdYwGrNEBk0Oju/xPn5BZbrEErlKqLxKHJ50kmQKz6KUWeGVn2KxkUPtYuWlRFWtnPYvrOFdCGF6Zrr3ENz3MEsNML2ow08++k2khVgxGAQm7rROCf9SwN4/ZsLfPvrb9A5ayG6WCMdjSC0XiCRTiG9UcXZ5QV6/SaKJU8HjkYTTEZr4/wn53ilWsX9h/cQYVZtKGhgI9Os5wxaTheYL2Z4+f0LC8oxiMQAQP2iiUl/ik69gXg4gO3NEqoE3P2y0utmFxcnV2hedhENxvDg8IFlMWdSMTTrHQ+EbtTNUSAtChusspnoZMISyLVl+p7XLo2Sghnyh3cOcXCwiViE2d/A2dkljk9ODOSLpynXXsd28jYz6J2MJbFerTw6phTpmLzsn0K+hGq1as9g5YpxyAc8G53ZOuTkpX41TvxgGOMVfx9DKslsH2bQDoxqyRrOEi1fL7Gzu4HHT0uI8/ybe3zJbBrZ7Qwx6C6xmKwsS3k46GA87CMYIMc+9UkGnU7XmuTw3uvQEuTspXzFExmrlNl/sINsgQ0KPQqM4RAYdFamJ3rdMS5rTdPbBODLGwWUSiVkMrRVWcnSxDowsaqCMKmNfOePvJTz0dQqIzaLm7i7z67xwMXVGK/evcIUM1S2yyhUM8jmycsYN3LqXndieok0H/3rHiZsMDmbG2hm3OqBlYHAU8yxjASRq+ZQ2csjmiICCvT6KwvUsbJkNZwhEYoiMlshsma1ydx8i3qnhd6UPNIp7B7eQSQdxmgyNBovqoNZZ4LudctskRD3AtbGJ98bdTBazpEoZLB97wAHjw6R3yqgNeyYLWBN6SdTsKIxGQ2j175C6/oUgQCbXfYwHbHShhVKXvm37GFmRVtzQqd837XFBfooeYmfo/1GuVLmFR19lY/rPrJxKW+yI+Xnuj4nf6d7y771/AePekNAJRsYu460/THocQALgHbtboEussFlG/P3biKWuGPdMblAjfnQvm8jH1PPEQC9IN86yyp8/9S1n0XrZYF1v6mgwHyb25CXPUcgjv8EmIkLmjgA55lJA+bTrERXR+AicgNAy7+TTS5bXMCc5l7ZrHqWbHHem2cn/Tn+k98q38H1n9xEKQ+Av7Xp5adqrW58OFYmOs3uBIzLzxa4KbDaBeGUBMZ7C0gS2PIhUOiCnfIBqRs5fs6j61fwe4H3klfNlzuf8snk//wQY/B7SDlUee7nPKqLGBKxuJco41f83vhAPmWF5ktj1j5ysRDXt5UPp98RgNY/84+CES94MxvfBKW9zPSV7VUPaPN4kiWvvN6ap5OiK52+oX51E9OEI/Ea80N97OYGwwrcgpnePrrNrOWzBCDq96SQcfeD8IFbQNpL2ON1/CqglRnR/Gwyfgswaj1tD1iiya1sSs54Zkom+XkB4JoDyZd8de116QzXx+Z9SMNnFAo+fiLcRQC0EsS0Nh/qIWFiLlbAZ34o31pvV3d5Y536mfZcz9tqB86NKCVcedX+FEYjWdVXXkOZ5fUCpV28QnKpe9IWFSboYjXaz4Zx+MmH+l6yI/BcZ4CynIVL6Kz5cO7dv/NvlGfpLD3DBaaln2y9nXNOc+5ey3tJ3rQndV66ukbX0qYyneLbWMpI5rVqFmjnhlNtLqyDPo83pjXirFDzE+m853pnASutTUbgVYELgFYvAJ5/ogqySnA/YMvxKftbZx5/x/EpQ9rW5X//9/9uLSE04bVO5lFrQsjfszs2F0bZveKAtuZo9vIMknsHgBSlIkwcAAFoTdztwekd7jqs9NX9nIwGkWDrQJey0GG7mHvZtxy7Ihk/AHj96JYE31Wi3mHgGUNSPDIEbPJ5KCa8iCl/1sbk7/UsRvokWBIKHZoSdL2fBFfjYzYfy8wHo1seailgN6rzA8DLL3ORcMZ8ANcdN8ehZ0txct6kBLlW2uAumOge7Pq9jCGtl57jGlh6X3f+ZYBo8/J6KT/eU8+yzt8sW6TM+ZFzUzwrLwKve+t5/FnrpQNB6/EhiKk119oJENV82pjWXrRZ8qtx6RkqV9Hz3a+8XhFu3VvzJYNJB4mUCNdFBo13aN7y00nmNG4bp1+ZoOvdOeFY1yxj9zmdtA+k/GRMas60P921Ywb0rdF5G2TQZ7ku7qHoHlT8jPSClKY715oLGRl8dx2M7t6QgpbcuvtFhqAOCV6nfeTqHNNV5ADzZUsywXtR7iVfWmsZYMxm4npoDG7EUgebjEIZl1oLW9uwdwAE6NTbQUAHmcZXGKtgCL0uy6cTiARTiKxTiK5SSAbTiCzjWA2Dxs847y4RIxfZmBQefoOmxQz5KnlNk8huFrBzf9cycOd+xgOVOB3MzWQM//qPL/GLv/tHNGsNy14mFy/LnDuDLi6a5yhtl/D4kyf42Z/8HKRkoqvS7y5w9P0Jjr49x+m7Uxy/fo9SJodiKm+Oc2gVsAxpdgbrj4YGuuZLBfRGPfTGXY+7LbhGu1dHvXmN+WSK2WRmWWu7W7t4+uQ5yuUNy76tterGBb0ML1HYzCKajVg59f1HhyhVcjg7Osd3X3yH1797j/n1AtXUFoqJMjayFS+yGw4YjUiz0zI+6+FkjAkbS8zGRgOxub3l8VHHPAqCfm+Iic+fd311abRK8WgAs/nIqBYKxYyVlbOx3mwZRiaXQybnNXM8Pb9Ap9s1MDudL+DO3QNs7e9Z6XShWsEqGkC91zTQaXNvxziEzamKRJEiOMdmJHNm5g1wenJkTczy2axltpKSgpFnrh1lKhlJAsM1dja2EU8wk2OOl6++xmjcM7BxOp/i4N4BDh/eR75cQGWzglgqjkVgjmgias3J3r84xavff2u6k9nvm9WqUVZQJq+urqwk20DAz54bAN0bd1DaLGFrr4hkwqq/Me4A//qr3+Crr742Co/ff/l7o3eJhmPYKFVsLhLppAG0DGT88V/8EX76xx/j7ftLvHzxxhoqIhjCu3fv8PLlSwNpHj98AnrmbBDZbjdtPBwH+Yp3Drbx0ccfWcYnMzyH/TFO3l3i7LhmIOp0OLKGi1k2MAtFDZxlg7hYJoG/+q//Eo9/mgLiwGRgWKrtOTZtO387wi///l/RrHXxs89/Zjy4/UETrU7Lsqm73b5RP7DBYLmwjVKhhBXL2g38DVlWNg3qZq/BYnFs3i1jYzdjWcax2NIaOkVWMQybM5y/beL1l+8wbA0M9CWtC/WFVWusF1hFgGQpg637d1C5s4niTgbRNNBhQ8Xv3lmGeKWcx/Z20ZrOyeBv1BsWEOo3ux41yTJkme4EKrzGgmvjsF2HV/j084/wx3/2U8QpRoOJzVnYuqsFUb/o4Pyojk5jiF5jhOVsbbzplE++IxuLLYNLBDMRpIpJbO5WDIw8vzwDnbJYMoNxf2R0H/XaBSobeQOKmfkWicQQiSURWsZQilaRTxXA0gMCjqQauHd4H412B91hD/cf38OTHz3C7t0wwnmvoeTx0RQXZ228/fY9Opcd5LMZBKNLJNl4sZS17HHydrOxXblSxO5uGBEmetAoXgDnZyN89dULvP72GMX8HvLpPFiIx0aptBsiYTZ5DaLV7BqNC7mJ08U4csUsihtlaz7Y7o1x2aphuOqiclDAvU/3kd0KYh2F8WRTBwbGwLoDnL/q4uU/fY3WSRPh2RpZOgnLKUKxIJJbZYxXQ6RyETx6dmAy1Lhu4rtvT3D6ro5MrIRkLGuc1ZRjns3JbAqReML0F/nmp4sxpusxcqUMNnc2USolMB0Cx28v8f7bNyikknh49w52dyqIx5kEwaAK8Ob1KV7+9jWYQLq/u4/qxpZx8DL41KhdoVa/xHTCIE7MKHAIuFL/sIJlFQii2+shXfAqJ7arm8hlgODC4+GuXXbw/v0xLq4ufcDAc1A4nxOCqytY1sx6NUPCGkl5HILk7t/a2rIeBpSH2czjRQ1HPY7wycSjVKLOYPPK9niKZCaBQj6FNcgbP0JgFcB8tjZKJTpC5UoOz57vY2ObToP3/pOZ16hw3AMa9QHanRpajZrp2HQyjWQij1Qya8EAnhmDYdsCl2yOyD1KLvLNnW3jWQ9Fl4jFg4jGgub8tltDjAZLLOZe/4YJKzUiDCzTL1rbeUR9y32UiPGd01aZwYArM+zMIZstzSnc3mD1gkc9wqZ937z+xs5DAtDVvQrKJS9Lih0RG9d9zGchLEYrNOvXxstfymWQSkaN4oZn/2A6QbPXR2cwtj4F6ULSAnvhWMKaX/L5nIP1dI5SLotyOoV8huXBABOaz2s9vD89w4h/395Efz6y85R6I8l+LLM1Jr0BgqslMok4MVaMRj10Bh0M2LA6GUO8kLXmyKliGsvwwuSXpees6EjF4phO+mhdn2E8uMaC4POkhemYzXM9vk/XXwuGCMLdgkbyz1yn3bXJ9XtljNk5mkzelPrKNpStZjRovr/m+kL8u/xeNcCSnSwAWiCK2eVLzzbWdeYf+FnCaiSvv7vAAj/n+isCIPRsBnNcn0Kfl+3MsciuVfal57dyzoLGWUQfgolaAqjlr9LGpaza+H2AWs8XAJSI+M8Pivtz5jcD9CkaVl6pP20ouy+fZdXMHrAXDsVvACDNnwuSue/O65TkpDUR4Ml7q2mVwCP5jLLDhQ+4AQNyPWsulXDiztONz+1Xdmtt3LnS85Tpzs8oWY5jVvIK30vJKKJLcHmgXfmQfyHAnc9wOZ9dX0J+jN5DfhC/6p3lf3+IXzCb2O7l4ylcFwGcAlsN8GUHWeuV5wNKvs/L6hTJgp4v312gqPxSyalk1PUFBUDLbyQuIgDa/FSfV9YFxty9Lh9W/j5lQf61AGjXJxVwv1h6DQpv9j177vic6J6fdlvd7OIP9M9s3vyv2jPCECS3fh/OG3xADR2VEU0DlM9xsR27FzmZfLuO76bxsumfnmW+aTx5Qw2p+RB2wLlQghfnkO9l1Qx+xTmDkqxsIobF+0t+XR+Z8ygsR3tNc8x7utiHsB3tDcmD8BL9Xu/LawlEmt/l+/ZWnebzdvPv2juSZfOVfRCW1/Dv0m9ab95D/r7eX3Pj6ljvLPAAZukKfhUWw3kS+CwcQTLNZxiFiS8rH9J46Dqtq8YvHaf9qznRueQCzxqTe43GqnnQWgsj4TikG6V7hDfw9zf7y6cNpT6235O6zqcf4ryrIo1nq82HT9misXBsosDiGrJXkb1L0As+UKY4JiYcmNzAu6cCQwwk8b4MzkseVSmiPgDChuycCHv7TTJ4g4v9b//Tf792FVYoEvUO87B38Bnfph85tMOX0XU/OiEAeumXpUhIpFCNH5htzX3lqK8SIk2sAKc/pPgY2RUYq8mXAuRLMQL2h66XoaCvrgC7ABKdVyl5U7A+54c2rTawgfP+wauDiMotnfKyXrSwrnLWuCTM7uYz4TQScA+A9sBID3TVJpLi5/Wu4Oo+No8sfvdBK20SLbjuJ4NFALQANfdg19xqblxl+OH3UlT8vTY0xyKwVlk6khN9XkEC/nxTCmal8Czx9EpXxPnMa/8QoGyZpn7LcVNkfhRH99Y6ac6lGKVotIkVyJivbg8wPl+K3sbiByZkDEpx6n30d9dA0fppLbTxNL/uOnLO2DBIB6grR1KY5FN194/A4hvlRGftAwBail3yo3nUuDV/do+odwhpXtz35vdcJ41P49B97AD1u5xq/nkfvSN/x+tdCgsdNlJGkh/NMX+vuZPyl0wqIir518HOaz4EsfkZybmMRd5X83ezt4JeYEZzoAOAh5NkxDVwNN6bw8CniIkEQsZ9G2BAwQ4FNhYiF+8U4VAS8UgWyUAaiWDWMn2DszCWnTVmjQVG7Qli4ajRHZDTmByqrW4HoUQE4xXLboECOaDjzKqm40NdEUAhnUUyFMHFm2P87tdf4t3375CKJXFwcGCcx/PgHPVeHdv3dvDR58/w7NPHyFe8LC9W0PSaC7x5cYz+dR/vv32LwIwVtWHLvGMGLEGEOJsWrGZIMktxs4BgHMiVMzh4uGdcnK1uC51mA7/651/ju1evrGlcPJJEdWMbT548M1qF+XqJo6tjdEZd7N7fwsOPDrF1UEaxSgFj2gPQfA988fe/w7vfv8eoPkE2nEUxlUO1VDYHi/QdzOBi2TMpOQh4JLMZywzePdg33czMZ/IWT8cTK9dfLGf49sU3GE8GKBUyiJEWgbyskQCm8xF6/SHa3REQjiGVzoAoQ7fPRn8D4zYkaET6i1w+b/QTu4cHRqnQmQzxzZvvMViNUNnfsKzUUjaPfCoH1jOPOgNM2j00rq7RvqqDNEKkVODRQkeAsndyeoTaZR3FZAEff/yx0ZH0eh28fPGVZZQRjB6Mh2CJFbmvC6U8coU8pssZeqOuZdyxkeJsAPRbAwNr0skUnj58hNXKy9Rg5t9oOLEmjA+e3Mcqukard41sOYt8KWvZT/PB1OhH3r87xru3by3gfHZ8ajQO+WwB1WLVgCM7S1Yz3Lm3h48/e4rdu3v45tvv8erbt0gm0khnc5YB/dVXXyEciuD+4QOjggkHIx4dADMPUxFUtjbwo599hk9/dAf0idh4rH45xptXR7g4qWExWVpDt2G7i3KBFB9TDEZDA3ci6Rie//gp7j27g1Bqic6gZc0El8yWnISxmgdxStDu7Qk2KpuW5U4DjKX3nNvrJkv8l8jnS9iu7vlZ2WGMmAk7ntjZI4N4tpwjkgggU44jXyGHLXmaPeqbaXeBztUY714dY9QeIRNPGQhOI5Cl28PpBOFkHJU72yjtbqBIoGmvhGSBjdCA79+8N2Bss1LG/fsV5LIezyzL/vsd4NXLY5yfnFtjxXKxjFQ8Yc07r+t1Cyqw6Rrl/ZPPPsHz588tq+n4+C2Oj468prWBsDUVJUd1Ol5ALJg2DvrZZG6AP4F5lspPV1PMg0vkqln86b/9N9g9TKI9XFvWfK87xNvXR3jxu9/jt7/5DeLRMPKFNIJE/4IBzBekoOkjG8vj8+efY3tjyzK7z08vcXh43/jGGWy4c38bW3fYPI6NFIHphJmjM1yeNfHyi28wuB5gu1LFAqRlWSNTzGCynFpj08OHhyhU00hmgBgB6JAlxNo93n5/hv/yD7/BfBRHtbxjFCBsEsdMPwajyNHeG/eNz7m8U7IGbvPl1DK808zqR8SaenbHLcSLMezd30bpTg7xnAdwkgYhPAHmTaD+uoXvf/MdMFghHmSncDZkbRvwvPFoC1uHFVTv5rF3WEY47vHDv3l5hV/909c4fVVHPJhFucimrl4TIeqtRD6F2WqB+XqOdWRumawHD3eRK4dQJK3CEnj77QLff/0d8vEMDrZ2UMxPtPd1AAAgAElEQVR5DKYEoTn/tSvgi199j1ZziO3qtgV+CGjRnhr2u6jVL9DpNCzbPRwLIl/KGYhJvUD3mHr08PAenjx+aNmupAPhc6fjJeqXNbx/+84bc9grvaQeqF1do15vGM3E5kYZxXQak/EQg/7Izv1MLm8VOLSLqY+pp6lPZwuvqRijCHRamCVsmbehFTZ3y9jf2/ZAVvM5eG4uUbtqYEAakXgUO7sVZNg00i/ZDrDyaxE0mpRep4/RsIVup2kVL6Qk4R7P54peOWlohemsD/g8hvPFEv3uyPRpJBHHdMnmoGPjKOb7cmzMYF8hhngshXyhZIkolB+joyDvajCEdDKBjXIB5VLOOKzJ788+o5MJHXOCAnTogBFpRcLM9A7g5PIMtUYNu3d2sLu/hXIlbJRa9LM6zRVmk4D1BqhfXFjG+5PHO3Zvyv9oAnSHSzTbPdQbPatAZTDY6BACYZtjAo3cAwwK7N/ZxU41Z5Q2FriIApMFOZvbOD69QIDOLrlYwwxakUZqgUggiHQiiVw6ZQFVo5MiNdR0iOF0hPGK7QhXRo4dyyaA2BoDgsvzlfWXiIXCaNXZ3+AMAYwwm3Uw6Ncwnw6s2knZoPPZCuQljkQI/HvOqWww2ZmysWTL/zCD0U9gWvLdvPJhFyCUz5Jmk1ff+VYGqusMKzFHfsItGOhnP8+8zOJb0OS2Zw0BaMvo9qtwZbfq2a4/Jr/Q9Z3MPxLlpZ9o8od8Do3JBV69cUcMWAj7VCHycQzU8DmfOQbbUwvPTxaYJD+HQQ7P9vbAAQb2PT/OAyLI4W+JRUGPRlM+n4HfPLJWPsDh+8Dm1/qAoOsHyJcwn52Ahv8ZJS1ZUCiVMh1C29vNelXQwgVy5KcQgJafLd9PmXj2nKnXlE+fF/AhflLJDHWmS4cg8ET2vubRTXKhr8Bxal71DPkYfBblXf6J/HSNx/UvdO2HyS6uf+T6oZKxWJTgrpcsx/sKOOd7eWPzbEE2IxTYJRnjOBls1ny5VcTCTeSHy+fSXN+uxS2dhDs+NSEknsJ3UPNKC8AmvWxsrZcBXROPIka+q5KCBGa5a6jP2HusfV7wxW3GrDcXHripPWj+mI+xuPuAPXpIN6NeY5rXWz/RA4/dcfF6zdVycUs/KpxF88w5TCQ8fl+9r+RFGA0BcP7dA3O9udLc83eSEe1bjovP5u9ZlbT0QWD+3eXClpwL/HflX/qM12h+pQ90Hcen+RJW4+JY2r8GXvoVxPy8dCyBSsmZ8D5XBwrT4le9P9fNBdg576LkcXXq7ZoyEdSrYOE/BVw0fxyPZEAYJn8nvnnJgQKcOl/4M9/J3S8au8ahd9K8Ske7eAj/5sqcu7baK+7+0t4VDiSMx8VEeE/+rP0wW3iVLdTvCo7xObbnfa5mO9v8Bqk/xI/0ngyWe3uPiVReRvfK5mk8GP4AgKZPp/vyufV6/SbgwGdyHox60Q+eaP20tzVfksHAv/ebEAqwIQBtZTAsFaTxyVQ6h7Sfke4bQBE8lEJGaulOtKsMeYBJ2P6QAv0QcNIGkJDR5JYQSWAk2LagoVsCeV3z4XMEXGnyb40JrzTtB0Ll4X03oLJKGHR48AyWoPI+iXjGM3L9yI577e01HpWEBEfjpwFDQ3U6n/8AGNN76qDW/AmIcw8DNmDRfOvvElzXmHEPSQGQ3sHgZRTfCIRfHsfPu0Cj3tF9T34vg0KHrBTrhwepOy86KM3Zn3kcVDdKzC8Vc5W5xmJjoHfnb0KOn9mmurcOhQ83KeVYc6j3lTJltprm7Vap3mZo6+DQWrrGkEDPGzDbz8DVvXnNh6UsrjHCe5G/TYePe0gIgGZzKs6lGQs/6HbtzQP344cAs83LTdR59oMKBF7jBnqSqcQPMqBvZNMB+V0ZkeKVLEuGPgSp3T0qQ0OyIvDXPezcNdN6aKx6Fq93QWUB1JJNdx9IsesQkg6RntL4IgR+nTnWemm+dQi5yl36go4fA90EGFniRsBoPZ9hNGHn8ZVlQDNjLxiIIxxIIhspopSsIh3IYNEHps0p5vU52lddzGcLA042qlum785qlxgMh4gko5gsJ9Y8jllW4UQMKwPXl+ZYshSc2U7nRxc4eX1iAAIz0OhcMwtzHlsgs5HBR58/x4PnD+g348U3r+xAYuZiIVZBcBbEd79/ZTQcmAYsC6rTJEgwtrLtSCKCdDmNdDmFSBq4++QAn36+B+S9EvV2e4p//sU/4eXX36Db6FijNoKByUQGn33+Ezx48gjdyQAv37xAqhTHT//4x7j3rIIUG37NgcAcGNSBi7cdfPfFaxy/OkZoGrSM081SxYJs161rA6BNT4EHbBK5chH7D+5hZ/+OgQLHJ+/R63WN15CGOQHfr778Et12y8rzUymSZTKDtI/+aGByz4Zc0UQSqXzBAGgGA+vXTQNYSEPy9NFTa+BGTulMOY9YIYtIJomrfhvvau8RrUSR38hiq7yJjXzOsibbtY5xejcv6uhcNqwEOoIgIgijWCgYncLbN9/jxcuXSOey+PzzzwwUrF2e4c2b7y36TGocHuQElimj23u7xrnMcV/WLjAY9Y0iZaO0jRibdg2HBjzc3z8EwRnjziMnMLm5YjFECHCPumgPGoilY0hmmBGzxrQ/tMaMg17PMiOt6eh4itpFHelEGtkEObZzNlcEVDb3NlGsFLEOrqxEfzhdoFjesG7H5BO8PL+0DMdQMIZiPm+l9gpArYILlKtlfPL5x9bgjM57q3GN+mUD7eseIqEkMvEMmlcN49RNRT1O5U6nZ3Q2oWgI1TsVK5sPp2Gg8nrKMzyINXmIE2kD0C8urgy0Z9M9gvmkgaF+GgxGxpubTmaxt31gWfi57TTWwSmW4ymWkxnC67ABtczUvKpfYrIcIZOPIxonuMOGYgEkQym0rnp4+dtvMGyPsFXZsCaEzFLmdaSfSOQLFrDYfXSIwlYeiUoC61jAmv50ugMrt+f77+4WLbOYDhMBbOoNAvnDEfnJS6hUSsjlogYcz0bMij3Hl//yBWrnV3h0/xEqm1vGM3707jUuLs4sAzYeiRsQ3Kh1cf+AjUnvIxFKoXndMuA0xeafxs1OOpsgCps5PP/ZExw+3UOi6DUDJEdxtwn843/6BX79T7/EoNdBLpvBRrVqzQTrrRa+5N5qtPCXf/5X+OmP/hj1yza6jT7iqaTx66azSSTzEcQzccuepzNOupTJaIbGZRNvvnmH1WCFzY2qAYSk2Ull2GBuidxGAfcfP8QqssAqPDOeXMs2omzHchh15/j1L3+H43c1lPNV5LM5LFkmT9sgEsSEjRYjS1T2KyhuFbAMr9CfDGx+mZkfXEdNzqdT8knPEcqEEUmGEbBs1SCCixXSwRRW3SWu31yhflJHnlm1UW+vjUZDLCJzFO+WcfjRHnYellHdj2HGHgBRYNQD3n3dxj/83/+CcWOGfLpkwGiIyRyJGOK5DJaRFYaLEaoHJew9rKC6D6OWMW4+OlQ94O2LllE0BWYBCw6GwL2dsfuMhmtcXrZxXW8jl8nZ+cHzirpwMOjjunGJ+WqMUjljjSTzlTyyhaztCXKDtlo9xKM57GztYTFe2ppgukZwGUDnuo2ri8sbm5W6h3qQsnl0dGzUUpVCEQ/29w0EIyc/AeZ8vmg2GcdxXW/aWTaaktt+YHrMQKaIt6ePjt4hW0jiweN7ODyoIpX2mlByifpd4PSsg5PLC6QzGeQLGatgIcc+kzZYnREJJzEfemu+Xk3Q63bAihfuwUKWtEwF00uZPIO6C6NASSTiGI2mePvm2ILEQQaf2UB22jEaFY8iImQVA0EC2bkitnd3kMmkLFgwm8+NY3848mzKbCqKZCpuJefWo5zXLtagY0jqoavaBYbjAYrFnPVK4JnKgNiDBw9Q2UoYsNzpLIBF2PoXsFfE1XnNstfv7G1ja7uEUITRrQUGI4JkC/T6I3R7U2sw2erWESKI6zvM1CE2rmzWmoqS752VHxwPOckT6YSNodVpA5EACpWyUYgwEHh+fmnnBQMI2UQSk+nYegTki1lEE2EsAisvmDcZWRNI0lEFk/RfWH3Rt+A7M6fbrSsMejVgPcRy1kFvUMNyPkQq5TUl4lky96kL4/GI2SQCVuTIy4Z2fT6OzQUADRgKepn3ntx7DY5kT9MG5NklYEOJGrLhZX/qZ/mHHgDgJVoxU19j8PyhW75Yz39bGgAtm9W1QQXWya6X3yV/xr76TcTla8nWdn3KD+/JzxqffyxijVmDQW+MPwBJ/N42vNbmZOYBaeLl1POYAe090/OjKd8eKOz5rMr0ZF8MrYkH5niO8ozULT4tisbuJjjJ5jdfxQeKXMDtZhw+jYpwCPlWvKfAMXeO5bMSgHbBUvlNN3PPxrU+wCfflOPn/N0Em5m0YFne3rMEBPHzGofrI2gc8hWEYXBMrg/Jd+Z865/eQ/6c5FZyyfvqb/J5XPzB9dE9GSKVkkchqr9pLgTip9MeNRIBaM2JK2NBn0NX+0e+stbUxQj03j/037y958qonZ8+bsQMfG9+PJxB2boai+ZYgQhhCrQVBBZ+KDv8+cbH9gFonulcN17vgbyhHyRH8dzXfr8BRA3X8mRcFDaad607z1Jl5guo5BxJz9AH05wLs3DXW43UhSNorTl+qy6mn+gn28mf/RDo1dy6cu4C0KzE0Xrx2ToLXPBZ+0xYiXSFdKVk011H+c4CoIVdaG48fenpFb4X/y4QmOeuZMoFm6X7tAZ6vncmeA0oeZ0CRLzW9e893ewlJ3qYjNdElf+UAa5n8O/S7UpiJeDO//yZYKqSAvgMnov8WRQxOjf0TN33Q3xJfxc+oz2sZ0r/u/tXMqK9I8zOxT74ve6pdXOxGP6OyW62lxbe/N2eDTEfv/PmgP6+5u02CALz96g/VGkvAJq/o51LANpkC14whJ8XfQ6fzz5LmmclG9LW4zW09VhF7Y5Zc3hzvhGAtsnwDzGRehPdsA3lk6pr8kiyrklaWDmOB0Ares1BcjJ12JIrx0Xsea27kaQ0BPToYNFAmdEjAZPicReNqUdu9MgVGm1kAdAuSGbKhJmTcy9CKkWpjapJux27l3LOv2uT8f5MsdE7uZMroZQS4LXaTBoHDRcalOSO03y5hofmSfd1lcjNgeNnQLub7kMA+uYE/OAbXSNQTkrhww3jrpc2nzaEFKsOKt1D5W46nPVo911sLqfjm+iiAZVO00nRIfwAYPT/fjNWX261ufhZV1FIrmRYyMi8GU/Y2+T8p+gb78VnqzRPBowiY/zKNdTv3XXluGSY6DB3jRfJuwBOo7tm6owPqruybXLrlFUoiqdD2z479xWQDxhL4UrexM/Da1yDRzISJ6DpZC/o+TqINPfal7qvZNE12l2lqj0h2ZIRwbnivMjRcPe2u/f1HDkcUsYyVLg2MnT1DClrvY/eRQalfpaM8CudYh2oroGi/aW9cGNw+LLC3zM7dbrwIrDpWMKyzxaTsTVLowEfjiewXrE8LobVPIp0KIvN1A5iqwSm7QXW3RXmtSmu3tdQazSQyxdx+OAhkqkM6o1r1K6vrWSOgPMSS2RyWQOWqZtH4ynanWskkmHQiZj2ppY5Glozw4BAawAzzJGoJDENzXDw0SHu3L+Dbr+Hl9++Mp7dcr6MP/vxnyIfy+Ds7Qmuz2tMBENwvka70bZyeqOoCa6QKMSRLCeA+Byb+xV8/m8+Q34rhhWBgqMOvnn5Et1WG+dHp7iutVCvtXF12cDDR0/x53/1l8aBy/LjRXiORx/dw969bdA4DqxCGLaGePfqPVLhNLrnXcz7M8wHM/TbHaQTCa98udkyQJbAA7NMmXW7tbOL6v6+AdHtbgOnZ0fWxI/gcyoeswY9r7/9zqgJCEYwk4/ZXsy8Y9kxl5Lco9t3drB55w5WwSBq7S7evH6Hi7ML5JJ5fPLkOXa3ttHtDy3jK5rPYM2S6FIe3eAA4+QQuY08SukCCnEgNAeG10DjuIaLt2donl0jOFkhHU0iFfG4+JhlVru4xLvT94gWYrj38D56/Q5Ojt6geX1te57ybw2wRhNks3k8evgEWzvbFtwgcHN6cW6fKeVLKBdLxkNOWgcCUSxhTyVzlsFOR5pZfmO/AdeCNfakGbC43QqTwQAj8qMuFxgMe0gmec0Kw/6A1g0iiCIZZ4f2qBlsCTb9DYeM8/ns4gK5Uh53H973sqUmE4QDIeOBrtdbRjvCsXN/UCab7QZCsTB27mwZ3QN1U3gZxqDPkv6IUbZsbexgNhnj6uIMq9nC5GM8HGM68TpeZ/Mp7D/Ys7J5UkTEVikEliEDdmfrKRAJYhaYoby9YZzVfG+ja5nM0e8OMO6NkE3mcP/OodHBZPYIkgYRXwNhxvRGQLcxwqA7w+9++xVOL04MrGfDvwkz/WZTZBMZNC4b+P1vX2AxXqFaKiJvPK7kYGXTzDWiyRJKW1u4+9FDbN3bRKYawxReU05mr9avejivXWAdHFvpP+WatpYB0SEYT/fe4f9H13v/SJpl2WEnvPcZ6U1lma6qru5qOz0zPTO7M1wuV1gtBQj6RwQREEQZEhAJSPo39Jv0gyCQC4JLcblm3I5vW95lpc/w3kcI5744Wa8TzQSqMiPii+975r777j3v3nN3sLJO8AzGzRsPAuMa8MWvXuK3f/tbbKysmfP06NFDnJ28YrU6O2jhuLOw3cnRGdZXtnHr+l3sbV8z3unf/e43WMxnFn1NIDMayiKeTSJcACK5IGKFCOLpFHLZVeSTJaPIePzFA7x8/NQAta3dLcTTSRyeX+DXv/slmq0KvvPRJ3j/3vcw6gUwHSzQ7fYQT4YRjgeM55aR0CzMmojxQIGc42M7ZDg7vsBKbg3ZVBq9bhu1yoWBWSyKt3P9Gla319CddTCe9wAWoBuNEUUU2XgRcWTw8vlLnF2cWARlKprGdOQOkwPREELJALKbWVx7dxfZjTTGgTkG07FF1476U/RbQ7QrLXQrbYyHIyuu2ei3MJkt6waEwiglsggOFqi8PkW32rS1Rj7lITlXw0BvMsQkvMDafhnX7m3hnU9uIMzYjbA1F/VD4Jf//gFqBzUkFnHj6F+Qui4eQzyTxSQ8QzgXwcatElZ2wsitA4kcMJq5CGwwWvxFDydPK6i/riM4j1jRTBaVZAQ3ZZ5FRhnJTDtcUWQE1anjBhPyO2dR3sgjX0pjdauE4goQiLBgHalQqqgeDTAeBBHmGuoOrbBtBCHLCOi22nYwRX1QWMmjVCqg2qg7bufe0GhKrm/sYHN1zZy2fKmIXJZ0Vrz/1A6CWN+E69Yqn4cijtoom0G/P7DipYzWv33rJkorSRs3LkEe2vZHQKXawgEPVXJpy17p9FtW3JVRo8RcopEkAlMW0IkiTo7+ydgOWPrdAQIzcm3DosIZ+U2gk4d81FMcu9Ojc/SHEyASsz1uPGqhVj/DaNRDOBKyTJVSeQX377+NTJaAGzBisb4xKYPmOL/oolZrYDjqGBBMqqB4JGY89qQpZH0EV0y2gtFkgPX1VRTLK2b38IB0f590LbDCpKzJsJguwap5AGcn57aP7eztGmBD6hazsxYupZxjzxoH2VwCkdgYxVIK6xurCIdDy2K4cwzHrO+RwNl5C+3OwGVbxsIoFJNGaZJMh5DKhJDMMVOBhQSBFy9JcdVHPMHCXwSuG1YwbGOzjEIx7vYMoz+ZWj2IeCaBbNnN2dnJAM16DdNRD63aOdptjmUNgXkHo0kTmI1MzzlAkqiZS/klkMloXflEPtji+zu+XSpb0nw4q5/ggEKlVcv+42/6s/LleB1tQUV88j4++OfbhzwIMXtwSSUgO5BA1mUQA5mn7MTrm+CvHygi2973677hz5Gyywv28cHBq37Ypc+39CUZhZxYps74fTZfIrRMRZ86Cg22w7iAE4mlH+p8Dtoivn/F+B7XvyU1ZWA5Dks/iaCnD1YJgPZBSQUCCWSTD/htvoICjwRyCYSTP6a2OVn5JohqPoYX3ezPs8aU/qT8dQfauehbyZYCS5ysuGfoc2EJOkAXxiF8QyC25onX6xp/ruSrChvR+MiPlC/E63wswwefdD+12/lKcwOWBOryeo4f51v9KuSzy8ztN8X2vuHvO0Pw0p/1/T4BkPLL5PPr+64tTn6uyqYv0w43cdcILJe/K2xBQVF8n/1Q4Xk/WErt9H1l33d24/eGHtX5lm9qHJkPHCK9gPP3Cd6x7aKJ9X1bAtJuLqffkBneQ0ApxyrMQqBLGhh+Jt1i2Jk9x9E6yc81jGOZSWABaEsObq0N+bn8zXs43mz3o7l/o8d4aEle6+FlG3wMR2vrqu709Rx1CPshbEuArDANYSBqv74rH144BuVNUev8m74C7yubRHiDdIfWjORUh4vsG++jrBaBufLRfZyHbSHAr+Cyq4c3Nj9LcFp7hEBq0UlovfprV+uaz5TukH7QOPk6XBiT3tM97YB0yT+tayQXag+v0b015ppv6ULdw9ex0ovaexj8orWj7A2HwbiDvxFrFSwPitgnJ5sO6Oc1BKD5Q9tKEdAWaMEi0MS74JgZ+Jmjx3EHAcKXtK+y7yoOTLBaB0lap8KF1JbAv/of/9liMnuTcsMBNgUTdIAVo82+oQjdvuUWUYjCa0e4lyd3ElgBdAZQMuGP1AkB+ochS4OkEUZwmhFO/JzcfbqOv/m5f3IigFbKX5NDY5ERxPwRYOlzyEgAfZBNCoiWkKX0EeSOuJNULfyrStX1mQqUFXpJku6oSRhxpXZ+w7DwlIavRLWpmdDx9BkudYL90Qb1jQ1iqaz8TcBX7ixCqE2D7/sbKZsgnpurws3PeK2djiwBcPVDi0WKSQrTNw6lQAQoakw1hlKcHFtGCthJfyjonIelUWPKZJnCIiWuKsUSYgHb6r9ju3JGkU5/9FrKWwYEr/E5iaSQBWry+eQh1WL2DygE9rJd4pvzDRhtQj7YLMBZSoXPlhEmsNpXrE6mv1m1WWNvysBI4d9UD5ZxJAVlbes7HiMtcJ8zidcLONWalVLlWFm6iMukuzSC/bnXczS+uk5zzNfaQN5suN8sWqp1J0PfTn2XURbsnwj8tcFcrutlJIK/CQi85/P5XQOwlocBbIvAd21Sarc2PSk99cN+w0WJ8jN/g9cGofn1+bUkL5zL0XLzTjCSGq56N8ec4F/aIkfnFgE96QUQmSWwEl9FZBzHpD1DfBTHuDLE0ZMjvDp4bZGk7773vv0m7QBB6E6vb5G7ph+iqji+wGA0shTrZIppMyHMl8WHUomUnQobADEdIZQKozaoI7+WN6CU/JPuFLiLeDSBO7u3sb+5j/AiiPA8iFl/gXFviG6j5TaYyRBn9WPMY3NkV9MYoIdELorv/vA7eOfd2zg/6uDZoxf48rPPwWiUYW9ozv3p8YXx0jJF83s//AFK5TJOq+eYLAaIZSKYBngIMbYCboFpEKeHZ/j+x58iE01jvbSG6nkVD7/82sAF6hACIQSKWGRsMpwgk87j1p27yJQKCMWiaDbrqLeqFrFllZUDznirVapmlJLOgaCzRY/zUDQcMlCRDvmtt29i78ZNTINB1JsdfP31Q3z92QOLJr++dR3ZZApn5xWUtteQ21xFZdDBxs1ryO3lESjPEcmEDHg2bJf1xTpA46iJo8cHqB1UMG0NkAzFEA9ELdWd65UA73mzgtxWDsWNIo5eH+Dg1UsrwjVgTYB5wK5hlCbT6+/cftuoVSh7rw5f4/XRoQHy1KsExSj7FnlM4z2acCAVnXyLul6xPsfScaRySbT6TYsGnUyGZphYSmQsiHa3gcncUZfQcWMRQvIQsxBcNp1HJpUF6ba4Jo5Pz3B4cmh0Ah999yNL1T25OMPaxrpFMRKEZiFCRuPysKCQz+Po6AjT+QSFlQIqtXNMJlMU06vWTqKu7AMPCghKVC7OLEpy0BoilchgNpxj0HWRC9f2dxCOLBCcBxCdJBzv6WyAzriNRCmOzRub2L93ww5N5iGg0xmgXmnj7PDMuK0LyQL2NveQyidQuEYOZCAyB2Lcl3pA7WyCUXeOX/z0l3j58qWl/m9slNHp1lGtnJpaZATyk8fPUMgVkU7GkYgEEWY4zIKACve4FCKpFIqbZbz7nfdw7a1NTEJjW3u9wRCVi7alr/VGTYzJJRtPIpXNIBKLorRexv7tfazvFhC1wqOGhiAwmCMXCqN9MsNf/b//H2JwKXR/9zf/CZUqdUEMLOrL8SPFB7nQyWG7vbGDDz/42MC+v/w3/8aizu+9fQdvXb+DcCANhEPozpvozjvoMDUjFMRKaQOZWA6ZaBbDdh+HL17Zetrc20Q4HjWakcPzVxhN27h+/TrKhV0EF3F060PU601La0gyOpQF7FJxZLMFREmuzAJrrS7Ojo7RaXWQSRewtrKGVDKOVqNpMkznZWNnC7MgDxWG6Ixa6PVaJu+JcBLJSBr55KodLEUTLEQ0dVQyZ+e2HyVycRQ2Cti5u4N7n76LjVsJzKOugB3RshEPGSpTVF5XcPTgFWhbs6hovdk0oM7AkBCB7hTSkRgef/E1Hj96ZDbptRvXUVpbNRD1tHKB7niISC6KwkYa73//Pso7ayiV4yZLpy+AV58foHsxQDIYt2KQncEAwVjEMi5GwQnC2RDWrhdR3k0ivwaQFp6URfMhMO7MUT/o4PRJBY3jFuLBFNKJPILBqHGZM0x6GhhbZgz3sNPzU0TiMYtwpl2byMSwtbOBVDaOwkocG9tAOOEijIm9Hr6e4uWDCp589QIMLElE4pj1SMMQwWw0Qa/dxmzWRyA4xdpaCeX1kgHene4AVVtPF9jIruDezTtILoGtMMLGszyZzXFRrVrRUdp/I+5FLHAZY6GxDCLhBPqdPqbjKa7t7i1pkcgfSYuIQS1xdEcDVJsXmAdmGIybRqVEQJQ2eK89sojyaDiBWIhFr+aIRx1wzMOyyRBoVJsGOFgUdDph40L5IC3DeDl5xrUAACAASURBVDDFcDRHKJGyvXQ2ZVRxxTizg8E5yitF3Hv3Hra2eWDuQFayMRij4AKo1YAXz49wUTmxKJ9CbsUBt1ZotIue0XTMDCTu9poolYsuS6Q3xqA/QbFQxGAwRaNVR73OfWtiEUO0Icj/TKoUFq5l1DJtAY6LOZZBFtntGk1IaSWLG7fWUVqJYLXsqGkajanRfjXqfbRaIxye1DG2wo1xRBMhFMtp7OytIFsMGQVShCD4hNRAQ1QbbQxGMwQjy6yw+QSpdAyllZxdS7ud0f0z8sfPpogmIoiQN5wFFo97aDUqtv+262dod06NA3qxaNIqQiAwQSDosg94ABBmBLtlALr95tt8DdlZ3+b7yJGlf8of2YnyE9/YsUsAdcnlK//UByDl2MsnckDm0iZe+r96hmW2ifKQwS9kL1kGcMj38gFM37b0wSH1TeACMzsWLBA3c6CY+izASj6YfD/3zCmKhbz5zj7IZNcEnT3LyGe1l/LjAzJW/2jKKFoXAW33WIKJAtrNJzfbOmQ2kwEdvPci6KL8l8UZ5SsIoPOBLNnQijBkn9WOq2Cu7H9+nwAIbWyLriQwlUggQnuf+IQHmsneF4jHfghMNNxhSU9hkcDLQlmaM+7H8huvfi5/0A7PltGd8pn5DBVe1b30fH8sHEi25Btegjw+QCW5lU8iWRR4Jb/E97kk24w+5Ukc7y/QSb4Vx5iyzqKgWhPCNuQrmm+9cAF8AsGv4h++7+evD8kyfQ3JntqqteX7qZQ1/jBaV9GybLd8Zb4n/IHvs+0cdz1T/ddcChegPpdfzM/8AyKHh7yhhOE9ohF3AGHXzl3UKAMp+aPn2zMnLiiQci+AU+voEjyzYoPuwFrftwPOJR7mxoO2mPNTtdYl8/Z7GTXvIrSZZUi9yMx0+tZuP6Q/48aZ4JsrEMfruBdOJ+6wwcfofP9UMikgVe3UeKrY3Bv95mjCtE4ku5pvza3uK1niXHH/4hjxbwHQyiyQf+7z7Wsd8BoVHiRoyX3S7Q0OAPaD/Zxu9jP23xxMCTfzMT+/Xz6gq7l2MuMCF/z54TN88FvrWLpdelhzyXaqj1ozGit+h9/3D5fcWnD1C/y9T33je7qn5tZfZ1pbes8H+PnZpf6DO1jrLmkxNB7CiaiSTMaXbAi0P1gzhN/nnPTaHRepP5/ZQTH1sQBoH7PhfBHLYbuFOYp+w9fLkifpsMC//B/+uwVTW0GDVsDyEuAz8Hi2uIwElXKUMDpBf8Nzok4LvNGGzEVm6oeTTInnBunsOOOwCVjVVPc+NxZdr9OQq0pRjWe6EAFoAhkiQpfgcLKvbja6j79BaEOR0mAfdC9/4NzY2P+WdsAN2xTcMgLS39h5D00OjW4VFpQS0obA1zToBU76CvwbIPNywfkGjD4nAP3NBekMCc2lb8Txbwkz28fn+hGzWjD+Ipey9jcxLTBt9L5SIlgkMNqMEJrudBBo5lhqKf9zp24Gqi1P4AUq8jsCr2W4ONH5ljSz5ZyIr9y/TgqMfZTS8E/ItGnwGX7VVX/xXt2w2V5ez4UmxegWsEtB4ecCSXVqzr5wwQqo1xq5VDRL8F9GjD/vmodvMyB9A5XPlVGn91XcRAawNnK2yzb7gNtkCOL/5zZYzbOer3XN34pGEIcUn6++y8DgOtIakqLXdf5Y+caVrtd1MjgkF7xWaW1SdBo7X3/pPr4O0TjxOqWo0aG7un7UHn6X1WP524/o16bKaFAa5cxicLouYgd2vJ+Tk6RF/Y36c0x6C4SncazE1w00a110EeiGEOmFcfbiGJW6S1e+c/eeFUditNhkwWijsRUXYpvMIGZhh2DANpTz8xNEwi7i7nIDirqq6e1Ox0BBRhRWWzUr7sWUW4IS/dEAtVoFuVwB+WQRhXQB5fw6djZ2MCNXbG+ATDptxYcuaid4dfwCnUkTs/AE/VnPUsc/+fS7eOedd9A4qxuX8a9/+Q/Wht3tPfS7Q5wcnCKTyKLd7Fmhja3dXfSHfYucCscC6Ax7BiixeNyoP7H94Dvf+Q7u3LljQGv1/AJ/+MMfjHaD3JQjVmIfTAyYJa9wPpPF2to68islB7rMZmi1yAHbN0oCOmCUTcdJNkcqkTTeZMkMKRoCkQW272zjOz/6LgrFtKW+97rAowcv8fLhCwMZE8GoOUIvDw6xuruBe598iOZsgO3bN7Bzbx3BIhDLkoaFxfOAQWOOEMGjWg8vv3iKi2cnSCGKcb2PZDRhNC3D0cRFsU8GiJViVnzs4uLc5pbzcnjwGs1qzSKaQ4sA1strlrK9ublt63wwmqBSq1qKPIvf8UA3yLT/ycAKQxIkHvcnFsEdDyRQzDD9P4rt7S2sba4ZWHt0dmiR8NPRzFLDE1lG6I7RHDTR6rcs2nTGglqNPlKRBNbzqyhmi8gknZEZjAaNQ5tzmF9dMS7hUXCGrevbdiBA55SUCNlYCpP+GJgw28UVL2OK92Q2Q6FQQmQRR6vTQa1ZxXRBXRmzQ0Gm0bfbHfSbIwQXIYQWEWA4M37S4GKOZCxkYxkLJDGajTAOTjAMjrB1dxsf/tGHCKVDyK0Cs6BLa+80gNpRA4dPjtGrjVDOrCGVTSBRCiGWcY51hhQt07kVFB13J/jDb36Lw5evkI4njSYjm81gOOnh4eMHePToEertJlI58kOHbVzY32KhjFCI7Z9jEXQOHjm47969jSwLni2db/K8WqQSI1gIGBJ2i4eRKmRQ2ipjZ3/LoqBnTL3vtq1yaHASsCKIpMn5u7/6WwTGjKyP4/HDR44ZfjbBwcvnmAeWh5YWnRSwdf7uO/cNVH3x+DmqFxco5gu4/877yKdJpxLAYNKzQ6HxwukaHhydnTIaP4yVworx9vL+iWwcxXIBg+kAE4ywdb2Et+7cQiG7hkTEAh3x8MERfva3P7U1WczlHeiYzLoI4DGpUzo4P2GUZNf2xo21dexsbVt6H4tgEpBLZzjeKQwnQ7S6dXz59Rduf43HrPDV+tq2jR8P31ZKBXTrVbx8+hjtVgOJVAyre9vGfX/ro3u4cX8fiRWgO2QEB8BajrXTAU5fnOLw65fg0aFFmi4jxxidGYslUSysmk7/8ssv8dkffmP7wPb2Nq7tXUexuIpKtYpK/QzRVBhD9HDjznXTs7vX9pBO5dBrDXFxQN7xBaKBOAb9sXH4k8JkNJuw5B4CsRmimRC29tewezNFETfe82gwinFrgHF1iNePDvHq8QHyyRWslDcRiWbQ6g2sCOI40MTGzipWN1cusxy4/jmuPAjgmKXTGaysZJDJG9ZuxRwnAaB2PsbRs3M8ffwSg0HPshXS8SxCgYhl0zTqFWSSAWztZnH77g729jcxD4bR6gCvj/r4/S++RHoUwXZhzfYkZqyMekxlZxT3HOPFDIvIwqibBuMuRqR8YcbWLIhEKGOFaxm1v7e3g7WNLcxnIfS6Y8wXEbpNGM2GaHTPMFp0MJzWjYM5W8iD/MEvX54bzRMLgPKAkAeJ6xsriLJ4+pTAG1A5rmM2nGF9pWxV3knhYY5kNIJGq4NkKo94qmhRrt123cDnOXnCQwtsrJWtwO3WTsr42Zsdo/fHcECwxh3C1astNCtNo2nI5opG+8ONrNqsG5idLyVx48YG0pkwkjHHLd7ukLt7jk5rjP5gimq9YtRHk9HUosNTiTjOL87Q7Taxd20bsXjIMoUYIMPCnAQeLioNjIZTbG6yYGUMhaLjkKYP/Prloa3ZdmuASqVtXNqhWML6TPqNQiljB8CB8NSAfWYmUF8TnG922patwKzSVC6BZDaGTMYdWFikXpBgmouqot7iPjYk73QogHg0iOGwh3b7AoN+FY36a7QbxwgHyO06QjgyN1CHlGWkZ+Ihg9noU0bvvylIf9UHFUghAEB2PdeiBRxNnB8he1zfl08iH0X2vtl0jJzmZIQYfDDFaGkTC8Dw7UGuf73Wb9//MS4jzz+5Cr7Jhv82cM75YxGrb2CFN+csZuAyGgWGGMi49Mf52+i5rNaIA9ZiURdlJyBEz5G9z4NktkHAAT/nWNkzGB0XeANs8Tra7goq8YE1eyYzyFjElvzSk7kBd+bDLaMM5Ufo/gb4LMG5S3946SewfRaYtQRoBSIKrDH+0cHA2m33my8QTcSN7s4yr4mDL/1s2cay0X1wUhzM7K98TB+g4r6mYKOrwJXGUmCQD5w6ChSX5i7QV4FmPl4hPMH31/i3xmo0ckXlJEPCTCIM0iMf9oDBLC5LVd+zOZy4iMYpM7KyWWcXDgY2H1wXBADZdx+88+VY64KnR+qDADqtOdXGkT8vnEK+hkA838dzR3Xf/KG/zDaxn9xndDhhwDkdmCs/bq7eUJbKBxS2Y68RMgDZAR0OG9DaljwIwDa5mLuAK0cf4Pw5N2/uHgLx+ZkOHvi3wDgBuLyH/Ef+joTf4B3sI9uooDf1U+tX4yB/VYFtDqMhbsPoaOomBkIyqMzhTK5IK4Ftx9Vu1CsB+plO70nnSMZ9wJJ9FCWCxkjyxHljtqhkS36vMCPpUukiyZ8C+SRv/nXCdXQA4vfRx9WcLnOBczoA4fP9MRI+Jd9fwXRaU4ZBBB0Fqa/3bF6WNDu8B30U+oLCDoQL8rXWtK+3JWdOXuk/OtyM7SeoynuzTfxcUd9+H3gtvyO8QeMrve6Pp9aSwGmNPa9R0J7upT1P8uswFFcXxG+/5lljwt/qh+SX7xm9z3SGeDxmWVxsJ2XPqJ2WGEm71XXXLQH0RDK2BM1JQzMwv1z6U9iWdJt0keZHvg/nR/Me+J/++/92oZNRCbAvkKpuLWWvydAGxw3cB5B0D1+I9Z4G6ds2ZQ3a1Ws0Wb5BIX1FwIAAEAHoq6cEFHwfENf92XEpNC2AqxMmoFfvC3yVIvHHh06wNhwfpNVmTsdSPz5QJiPI0tkECi6dU95PSl1KTYtcbbg0aK7wP/G7ap8WojmUywXht9E3inzQzd+o9F3/Wl/YtWnpOzxBsXFbhvvLuFS7JQs8WbfNdnm9P0YSWL7ng9CSOX8+mD55Fdxlm8049U5j/DH1FQGf5RsW6qdv1Gkj4/OpcLgg3xhpzqDVfMmA4j35Q8WiTc+PCuBzrB9e9MTVueFrbRZS2DIK/TnisyWzMizI5cP32HatRSlW6y+WhvjSgNX9ZLzpVFCKQu1lm6hg1Ccqdo2Z2mYA1TLiRBuSnq0TMN7fdyb89uv7dkCz5DXS2tHcSc51D38T0mcy5ngfbRAyMsUFxchDGVgyRPxTeR6IXT1c0mbBzXLC6AEaQizGwggRFkciPQd5oeMpA0vnjGAcRxCZxpCPlBEYRNA47WDaBiLdMAbNviP8H/aMZ3N9YwvpfAGRWBw0tVptlwbDf33yMnXaFi3YJECQZgpNwKJnAlEWOoqgO+wZN1Oj3bIUGkb+rqyWrJhTOp/ELMhCRlWLcI2HUxZRmInn8Pbte9hY27YoZuZBR+MhvD58ikcvHqDWvcA8PMVgPkB33DVn2/idRjNb6816w/g/yZscD8exmAUsXbzT6uHivIpoNGGOHttAR5hgWzQaR/OCBfSYbw6898F9rG6sYm1j1QA5OgeMpO13e+jU2+i02ui1ugZI5jOO2sH4Kgt5JKIxo5AgeHV2dmLrn4WjarWqySc31WzOAYDuwGmKaCaG+3/0Ed7+4B2UV9KIpIBhA/j9r57h1eMXRvEw6Y8slfzzr79CPJfERz/+ITLrJezcvombLKTH6Nk0DR4Y6DFqAovuAoOLNg6+eo6Thy8RGgCTZh+xUMSKGwZCYcR4WhwLIFVOGjer1jCpJ54/fYbXrw6sOGBoHrTigqulslErBMPO4RxNZlZMbDRy3J6bN7aRKqYxXLjqzhdnNVSPLhAaR5AOJlHOr+Le3bet8NVw0sfB2RFevHyJJnlgMwlEUlH0McA8tjDOXsr4sNPHvD9D5fAck84QyVAcq6UVrK+toVgqLdPxa4hn00iv5RBjocqdMnKrRXOAaPi+fnKAxnkV084E8/HMCvbdvXPPQBxyMocQMwqBZruKeXiCQjmLrZ1NVpdAtzNEp9HHpDdDeBGxCP3AZIb66Slm44Er7hhNWIHIYCqIeWKBjTtb+OiPP0K0GEBhFSDW32oCg+YE7YsuDh+fon3WQ3hKCp8RQskZYkm3Z62sFC1ENsECjpUGvvr9Z8YLXcrlDdgajYdWIK9Su0Cz27LxrrTPMRgPEQ/FCakgEUthMaVhO0Oz0TFakYgVA3F7GUFWFhplka9wLGrp9YFI2O7bmw6RyKWwd3MX2/vbBgJZwUwWSJwt3FobM9thjp/9zc8xH00RmsyN45xUA7SDGGXOQp3USa44VhipTMYKA+YzOfTbfbe+JwtESImQzmF1ddX0OQ+ryONtaf79Pp4+f2lrc2Nz27LTyP8aT0aQzqUxGPfQ6jfw6Y8/wYcf3zRObrC46QSoVYA//PYLXJxVjBZjPBwjFolbZD6LQJKig3Nr0crJCPL5HHY2t5GMJ1A5rxpATlB/tbxi65bc1g8ePTQOcNIQUTbokNWaDdOxxXwaqWgQjeoJqufnYEZfIpNFfr2Mwu46btx7C7mNvMm5pYTOQ2g3uuhedHD+4gQLRn0GZqbz3D4YRiKeRWl1E/NAEK+PDvDs5UNEoxHkMkxppv4p2958fHKAdreJeCZmB1xcO9RdkTDXkIuY3d66jq3NXaMuIC0Def0JAvfHbaN9WN8so7y5hgnGVmy11+0YHQyzKYKDOfrVLhpnTeTSJZRXtxFL5tDs9jFejJFdCaK8W8L2taxFNyPiIlo7HeDpkxc4fn1q2QvkMqbzxOczGjmactykw87YClvGEiGj0AgGIhiNZug2BxgOyDMfxYcf3sTuzaQVwyWCTa7i8wsWWhyh9eIC40bPdMWw27PDJkvsCkcQScWwsl1AILHABF3LdhsToB4sEJjEjGu9WT+3Qq8729cRiaQw4GHtLIQRi9kMmhjM6ogkJti9VcbmThnRJPfcIL786jl+8/PPEJ7F8Pat27hxaxtrqwkLiGnXx7g4ruPls2MEJ6QpYpZC0p7PzB/OT6PBQ8oIMvkVkyV+FiY9zpiZAy0D+gjOMiODGQI8UFMwBnUjZZWAqhXizOaRSuetTgCLby6CM4wnpKFZYMeKJ0aRShCsYHFP4OSU/Z6g2yNncd9Fki6L3fGQpsPTssAM+9e3sVJMW9aKRapRNBchtFt9i2rO5UgYDqRTZkaiVmnh0dePbFy5hnm4HouRwidiIDHB5QxrGCTCGE6H6I/6iCZjFkFvQHQYlq0QCC2MD501GkjVbJmf7JdxHvMfI3UXmCzmGM/mprtG4z7mrFURnWI0rOH87Bk6zROEg31EgoxudMAnA5oCoTcAdCRMMIh8+G9qnAjwk2+haC0fiKK+NiBg5Nas7O9LP2SZzer7pr6Na/4sy06yeNMyeER2su8/cVzlOPs+gUAqgl+yXX3bXPfw7yUfzvdlQxEuWr/g+TKj9pKWwwF66iP3JwP+lqmL85nzf/Rs+VfylZhxLJBYASLyEWwMA2+CpQRWatx5X0XiKohH/pICbhLplNkKAnhk38snIwAt8MK3x3WfGKP6l+33fQAB4Tz5ENCp9vg+lsBS+Qy+L65+Cgfw8QD5537kre/362+BbJI9Plsp+mwPC636fqnm28cU6CdcxR/k11P+5D9Jhl1/3bxwnuWDywfk9QSg2XceWGle+VpAqvwFgcYaex8c4/1ZuPTSF/UCEOULqW3y4/S+Iq5p48kfcsFsbwIStW58n4/6zm8n5Zc/WhOS31DoDZWrgqj8cWDkPe1GG9dlEVB+rmdpLC9lOci2vSlYqUMDqwOwpLTxMSi1hzaVCqc6wM/hPfKPgwYGu9e+XPKevh/LazTn4jnWgYXkh2Ptr2Xfr5dc+zpEbRRu4B+gaN4on/xboCnbRXnUnJNCRGvZBwil3yRHej5f614C2vU9YSy+/0/5EGZgNUDCYdsHFMTl6wSN/1XMTxHSAtv5/MuI/yW3t+RGc+zrZLZBNChXKXiEE/qYlvYfZT0L7+B3hRX4OKI/D9pjhFdoTjV+/J5wOYHkfC2Z0H39PY+f63v82w+k5Pxp3OzG3o/2M34uPEoyyPbZGIJy6XxKWmmuTRE7GOT8klLQ7T2Ov90A7IALuDP62CXOpbUn+fV1ur8naw1f4jn/4p//s4VOJvwNgF9ywJpbYG82wCX9xhJco8Gn70v5SoC08WiBa2w0MFpMVxuoAdcC9BedFKHbjMKW1kcDRgtKfRBA6Aum7st7aGH5k3sVQOM1UthquwZObSIA7bdXylSLjIabU8wugtEHIU1xLVNE1CYJuDZW3k/KREaA/55FGHtFIn1lxvv7Jx5XF42/8UiIfYPtqjD7CvrbFpqN9ZIiQ6TmBHqutsmU85KGwyhZlkaKFKmUN8dAKS26h/qgPjPaS2OruecY+qd8areMDm0eciikIHWyp/Hm9/iZr6R02iODeT53BqNvPPD7WvCSP95Hc++fEKnP/pz660eAsNrkyxrfY2SPNll+pmcIgNZ4yYASoKxiNQaaehkPAtMFyqvdvgHCsdVY+Zuo7iPZ0BrRs7VJSyHKsJSc+Qa87nF1HKWL/M3KX5P6XO9J9/gANK9RtFs45AqSSIauGgqMgJYMaq403jrVZ8QZS8zRECIATQc3Go5aoTyCUQRlwvMk4vMEkshj2g2g8rqBSWOCQDuA2NydMFaq5wbc7eztYX1zC5FEEmfnFwYgE7hipMNo0Een1USr2cTF6YmBTql00kCNQCSIeXiG/mCAdrdtEdCHrw7Q7nUNqCXAtrm9YUAOIwsJ7E77c0tVno+Bm9fewt3b9wzMDcwZbRjCi5eP8Oj5A7SHdQQTAXRHHdR7TIceGvVDjGn184BF3dJZZ5o/QTim27PvqWgKJ0enCLAoSSCAfDGPVDaFuJ2kplE5axnVAkG6j7/7MdL5tAHU5NcmHzFTu+ncdBttK3D4+KtHODk+RoYUE0ujjqnKNKoIpFQq5/bP9JgRyjvjizQTTO2aTEfGPcqo0uJGCX/8X/4EH//gu1hdT1ra9vnJAM8ePsP58bmB3gRW+PyHz57g9cUp3nr/Hdz56F2LgH7ne3cRyfO0gU6qYUqYdIFxc4reWROnj1+jeXSOxsEFOtWWcasyGpWAeTKVQryYRnG3iOxKDuVyEckE+bRrePHsOT777e/w8IuvjOOROtKKjU6mYLZgIpU02TLuukAQ8VwK3//xp7h2+xp6Y1e1uHJSwRe/+QKL3hydSguJQByFXB65QhapbNKipevtunEFk5ojW85aIbaN69t4+/7bBkgOekMcPHyBFw+e49WDlzg9OLbIq1vXb+Du3bvGc3perSGUimLt+iZWdzexeWsHqztli5xrtYDnD17h0edf4/jZIeoXdSQjcdy/d98Ak8ODI6QTWSTTKXT7bYwxQHE1h/c/fM8V4wzH0Kj1jDaj3+xj0Oph1Ori5PUBRr2utaWQLVjEdDgdxyw2w+Zb2/jgR+8CrAkYdcDJoDcy6odenXQ3x2ictjHuzNDvtDGctYzOg7KZyRNFnaNcWsHZ4anxmvdbHYugdOmFTDuPYTQbWKG8a7f3sba/hnA0jGF3hPp5DUfPj/DlZ1+h3xlhNp7jo4++g91r1y2NnjqIdgGj+nl4k8wkrcBnMOoK4fRGfcSySdx46xr2bu4hn89a+v6MhXkZ8TULITQnz/wMv/nFrzHujzDqsjDbwNY35T3IA5bxwIBkAsbkHGbk/ObmplEfEFHiwROB3udPnmMlt4LN9Q075FC0CtcLv0+al9dHJ8gWC0imExbRyt8s5OaAKmD32g7WttYx7DKrooFumwX6hnYgRQOWnOBW9CVE/s2k6RlLY58FMCHgnuIeywKPcwOnGVnHQ7tcMoNSsWg6oF69MGCdBwaMgDZbYAZ0Bj30yX8cCWIlm8R41DO5MHsrHEc0nUSikEV6JWeHBaRBMCcyFMV0uECv3kX7tOGKT4YWRhHg9pWQgZOJVMYOFZu9BnrDFjY31xCLR3Dw8jWGvbGNJ4vxNZo1ZLJZPH72CN3hwFHKBcMIhqJGp/T2O+9iZ2/fUtdJQcN5D4QXqFYvcHJ8iOt715At5fH0xVP0eh0Meh2b13gwjEI0jcgigsUogFKhjJ3tG8jlyqg2O6h3aginpti9tYWd63k7QGPE/3BMiogpvv7qER5+9cQoiyYjV1xud28H2XzGeI/b3RayORdlv3VtDWubGcu6qdeGOHh1ivPjE1zb28A79/ZRKAYwZ0TznBk/jguZNCEPfnGKX//9b1A5vTDqjliIheZSSGSTKK7lUdxII7cSRa7EGgkLDLtj9JoDnB008OLZIabdEWLRpOnFaDxl0c8IRjCcjFHrVLC6k8H1t1bxnR/eRP66o1Dhz/kx8NO/+RqtowFu7N7AxkYBuSws0pgUK0eHEzx5/NIKd7LOg9nVC8r+0Ao5cs/hWiyWMsZtbc8PRywC/9WrVxYZG08mLTqZMsAsAdIF0onmWqGuZwQQnbatnR3kC2V0esw4ctkMpOuZTAYoFpNGRZOw6LsUxiOC332LTOb6iMaWRdYXHFcGZDBrYoZAYIb1jTKyLOLJ2gJhxx1Pmo1Od4bphIV2g1Ywl1FQpBVhzQDutVMDdCeIp2O4d++uy/yZDFFvNdHuDzAh73AoYu/3p11EyEEfjdr+Tdk0asAlZ3SY9QIclanpbDtcoDJi0brgAoPFxOpT1EntNWghl2VEbQ9nJ0/RqL1EKDhAPEquyWXtnOkCLHRvPV36cDwUEBDIfVvgEOeZa9moSZYUCHxPNrHZtssaKL6P4QM5ctx9H/MSRDD6u7kFEfgOvm+Tmy7wikEJZBFAE0++AXNk5/o+pwJAfB9NgAXbRD3l7GYXGEW/ydnBLuL1jQ/sqCSYqSOb1vympf8hn0G2NCOGBe7oHho32c68f3QJUMs+FpgoQEF+snwWJA/mUQAAIABJREFUXSdfn4eo/PEjBeWHmd+09MX4bM6rgBb5mQSgfQBH95UvwSJYPuCkfsqX43UCphSRLHDLB0Pka8ink4wJUPR9W80ff7Nfkk3hHKIR4PsMktC9BVxp3NVWAdBqqw9WWkntZZala9P4MnPbgNfZm4h48/3mrtCY/MB8NnP5t/x9H/yUX6q1pOAa+T/Dscvc1XxLtrRGhBHwGq0rgby8J6NL+ZnxkVu9ljeUhgLYnO/oeN7lz+mzQZ+n1m9+3vjwDoCWvGkNCjsi9SltFAtQWx4C+W2mH6b5kwwLZzDgfewiz2lrCLgVLsC2MeNEPrcfASqZYn/YL/ms8pe1ZnXPNziBw5z4uZ8hIHxG8udjTpo7f741B/56V7sVrMe51Zwye1NyS1nmvQRA82/W4PL1lfSk080us1s+tT//knXpNbXRxxDlJ2s9yI9WdoNkSkF9WpvCDaRreb30qPCXy3EngObhX1qLkls+k99lPwSeC59xcuv44P1/6puyangPFaLkdQKA+bcO6Pi37PurGJXGxMdQ1A/hFJIJvRa9z1WcTfgN72lBgB7+p1Wke0gWtS7YRh/zssO0MOXf7XECoI3mbIl7cZ05OSQevCx2DCf7xF8JQGuehXNq/vRa/ff3Pa3jwL/+l/98oUmwDdE7OebAM5JHk6mN2V8Q3MBV2ECbl3/iJeHQhuJPtD7TIPsbozZ4AcD8rcHTYo/FouZg0jHRwhb4KCHwQUVNEPtoSobk3Mvqtz7Ap3GQwvAHUEKk6wW4+v3j3zq1YUSiv8Fqcvjb7rWk8pCQ6P5SuBpTvdZ1ug/hrqvz4vdTG9XVTcbfmPzxl2JTm9Wvq7/1HY6Rb7ToZJ4FHp0Cc3Ojf5f9J1hHxbHkL/MVnwwlgfC+0SEDRbJCME3GqW+8KEJXY6H+iHqB7/tyTzlhezUumgcpOn2mjVwyRIPBH2O1S0pAG76vtLQhaEO+Oqf+QhbA6y9efY9tTS15d7S5asOgw6+2+/OjtsqwMdB0efKtTAi19aqxIhnieudnityXzvDlSAaiv4a0gdnGNx5b+3RQoM1cbdb6lWOgTdKXS7Zb/dUalZxKf/C1Nj5t1LqG35lNXXoi/xYAIyOM7WU0pAw6/55qz6U8mkPliohZDF2QJ8UsPkhu4DBiwSxiiwRiswxmbaB63MCgOkS4H0UqQB7bCY4ODy3l68atm1hd3zR6lGq9aQ4hiw8SnBbvGyOgHz16YOACaRAXUVgUXraYwSw4R71Vt2g6RhAzFZvysLGxgffee9elLjKNkdHVtSZePX2JyWiGTCKHna1r2NveQS6btuiso9NXePjkS/SnbYucqnSqaHQaaLFI0s4usqmspQ+Tl4+ADMGnICMUySM6XmA2YeTmApl01uahvLqCbC5nILjJXSCGi2oN6WwWP/rjHyJbyiGWiFm6Z5rUFhEYMDwcwO7z8LOv8Q+/+IWlehMQ4NohZQdBD0Y+12o1nJ+fGq+kM/TdczKZlEWJMg382bNnaLebBvrs3buG/+Iv/hxvv33PeDXPz2ro1Fvo1LuonFygyoJb/T5eHr7G88MD3Hr/bfzwz36C/MYq7n54B0jPMAmQQ5SZy2HjKh41e+idt1A7OEfl+aFxQWM0RzpGWoEsGDVEUCOzWsSt79xBspDG/n4KgQTQOQFq1Q5+9bNf4Dc//6VxRhOIoqPNOe/3BjaOBiZGw0AijNLmKv70L/4U7364jz5pARkFWOviwW+/wtnLM9SPq5j1p6iduSJvO9d2EUmF0Rt0MWMkVTSItd11FLZKuP72Tdy9v2Ogw5Dp4q9bqB5W8PB3D/DbX/warUodm2vruH37NuaBBS6aVcTySWzc3MHOW/u48+FNxLMOoGL9FIJUX//+IZ59+QhnB2cIL8LY2yFfcNBA0MlwhtX1VfRHHfQnXRRX8/j0R59i51rZAPlWHaiejXHx+gwnL48w6vQw7nYxG43QabeNB7qwuoJkLm00HCu7q/j4jz5GNEd+XKbNuwPQ2WiOyuEFTl9eoFvrYdSdEAnFZNzGDBMEwjTlXHQCweHT4zO8ev7CHEAegnDeTF8leNBELt0Ibt67gfufvofNt4pAG+hUx9bHf/v//Fs8+fophv0x9nZv4Hvf/9TWW28wsoipV68PDFQprRYxY3E98qEbJ+HU2kGg9PqNPWxvb1q6ZafdNECSUZJcA4PuEF/+4UujX+HnzIpwYEYAW1tbdoDDYpUslre5u4O37tx1RTgDYYuOHPYGBv7//V//HdZL60hGYwjOg5aOF41E7LCLkWvtQQdfPX5IZYa13S2LtA+Gw6jWaxaNz8hpcv1SxzPKRFFrXHcxZgqx8Fs4jBTDPxkg3Rug1+ljzLB00G4YI5FYwJzoWdAKFLJoK7mSGdluxQkZvs6D1cnIqHXIA89qIb3uAF1GU5ExIBLCajmHSGBh9++2WPhsYYd4iUwGw/EQgSiMe3x/d88yL6aTEOqndbx+Sg7oCRLxsCseuMw0mc4Y7LuwAni9SQepdBTvf/QOstk0Hj9+ipfPDoyCgdQ25LG+ceOG0TocHL5Gp9fDw6fPUGs18ckPP8XujX2sbKxYFkphJYd8genDwKuXr/H5P3yBTDJtOu/rr780Dm9SzDTrLSwmU6TCCaRjaePJJzVGIV9GNlPEfB7AaD5CPBfGtdt7WNtexzzsZJ79aHZGePDlA2snQU1SNpEfmbQNmWzaKBd44LG6s47cSga37q6juGa14Yzm9ewEeP2qZuO/Ws4bsBiPudTgfo9p+uSXT+Ho8Qn+01/9jRXOi0cYqesyWzhu61sr2Nwt4O37+9jeTSKecoUV+23gxeM6/uO/+zscPTlDPlUw7vhoPGlRwYyq5UHDPDTD+l4BH37/Djb3uehMjSJIOosI0DgHvv7VKSZdFq+mzEQs0pmc8+NRACdnVdSabcSTads3J4zA7gxsDXUbfSxmM9y+u4dCIYtSqQgy8LQbwJPHB3h1eOjAp9nEshS4f1IvbJbXkU5mMOoOMZr2USgnsLmzhnQ2gf6AMk6KmbbtQ/1BD4lExNYBnTpz/GdBdHsjk3OCjJHIzPb8aITV6IMI8IDJOCkXKJUTiMWdPidXM3UyKTwqF6wNQFmN4KJ2bjZrJpMzjnweUtqBdCRgtFKbOwnkVxz9xzl5qw8qOKswKyjiDoIzAUSibl6TCUevRAFiZo05uctoOdIe8ADOitsti3iRRCaSjiGZIx1TH5XqEYILgkJjtFpHOHz1ALHoGPHIFPEYD/37mDJogllAwahRRzF4SHak7Ef5X3LufRta78mO58Gs+RFXKPr0Wrav/DUf4DHu14ADzHSdfy/nd7h0at+p930hHpTLV5CtKhBENqX8M9nZvg3LgwCi+xxbA2qWADQBad5P4Cejz8zmXGaMyuZm3QEfdJGNKr9KtqsfOHMZNMKIS6+mjvqpsRJg4d/fB8UMIFw4+1nAiO4tvzC0jBhW5KN4oC+B7SV9h/wFH+g0O3XsKCbl13MMFZkokEx+ieREYJXsfo2V74drnASsX8UlNMfCFUTfwNfCN2gXCtiyti6BTQfOuHotarfG9jLwZQlGcm3Ld3FtckFXyuDlepbPyfsyS5JtFdgb5GHnMkBQsq0x1HjotZ7D1/J1mI2nPmi8LvdAZsENyUP8hvdcfdd8S1YYNekDtWoz++/Gxa1zXu+DiJOxwwf4DPlUzv9ywKAvT/IbrT+krFlG/xMDks92iZ8sKX7UfoGFvE4HIWanRJx/J79YMk8Amn8TCJRdo7bzfe4nApfVTs2D3mdbuDb4HDuMXwY0ytf1v6/2a3wFHspP1hixncLC+DzhV2q32UpLWk/JMMeb36e88rvCxPis4aB3qT94D+kqziX/+dHaPoaka/ks4RX6rnAVfiZcwtchkj3NueRN61RzocMH4RFqu9aa3d987jftlk7w8QfpZbXLn3/a4frx9YSPj0l2/Ex2H3TV87W29Zn6rPXD6/Se5kbXsi/CuThXepbGyD+UVR/t8GLJgKA+SP41F7anLA+4fJ2mtjDYjNkWNk9wID2BZgLQfOZgWWOMZgFl3h3O6GkLs6G0X/vt13vC1Xjfq8+3vfZ/+1//54WUhDorReAUmHuYvwAuH7/kgOZDbDNaOnsSeG2evuLXvXW/q5sD760J8yeO99QJj4AkggtMX3PcOW/4XDgxMigUpajFIOBZz6XQSHFo0nwhcSCGS3+XoEn5OoPBTd5VIWa7qHS0CWhC1D+9Jge0Nj/ezwdd1VZ/HC4fJKOLUSnLAmrqk/ohhe0bXxIE9UEA4bctQn9h+8ah/tYmo0VkY6Tq0UuAVwC03ybrb3jJ8TR35OxaKBpLPoP/fMWt52ojNYNuWTxSp1WKfOfGIdDYb6/6zXtITmVUaK6k+Cgb2izZN50gSmm5NrrNWf+0QWjsKEuSRV2j9BG1WQC0ryj5nmRE8uGvu0uZWPJ9Sz4v54LFHpcbu57vP4fc5baul5u3xoO/dRrn02z4PObsP/vA+/KE1Z8zbY58tpSqzdMyJUlt4FjyPbZbBpKvoNV26STJg76jDeaq4aL1JQBb7fENDK0Hm+/Zm0M336iSjBlX/XIcfePYXxv8mxG/LHjEdF5G95Prdj5zXKrhRRSZSBGxRRLRaRLTLlA5qqN30Ud6nkUylLR03mdPn5ocMaKX4A4pK2jg08mJMRo4nbCNiYAOI7kePnyIapXcmGOMAxPEshFkyhlEkxFLix0vi/uw2NPR62OM+gN8+r1PDRgnmEnjnpHUg3bX+FnHgwny2QI2VjcsWtrAr24dXz/9Es1OHYjM0Bl0MZqPcXZxZmvj7Tv3ESO9xsRFFNQZzRyJIpPMIRyImrM/ny4QJdfhbI7SStHAvEhsWbwEIeOrLq2v4gc/+gEyjA7OxUG/LJt1zvd4CPRaCyTCAXRqffz8b3+Kh18+tP5wPFZKJWSyeTvsouPPwnEEqWikW5TaYmH9IYBQq1csmpI/6UIa48AYm3tbdp9mo20F61LxFDbK60iSv3swtCgXci6fNivYuL6HP/6zf4RkKY8b79xAciWBwbRvlALGRzmaYdTuYVDtonVSxeGj53j98DliiCCVSLv0zVjU6BfWr23g2vu3kSpn8NZba8ZP2yOFx4Q0IJ8bAN2tN5GKxTEbTlG9qKBRbdh6SSZTCKUTQDqGrZt7+JM//xN89Mk1Zmij1wEujlt49tVTPP/yCVpnDQRHMEC13qjh+q3rKJSyYOxavdvBNLjAjXs38e4n7+H2+3exeS2CMXmTm0C3Osag3sOzz57g2YMnxjscWB46s2xEpV9HvJDEvY/fw437d7C6m0B/BvSHhluifdHHxdEZXj54icOnrxAip3C+hMAsYAAyQXtGIPaHHYwxNPoJ8otn8yywQgB6gV5rgMZpHQdPX9jYhrkexyOcn57h4qKKtXWCZ2VMg3OEkgSGbyK/VjS6mRgL4KUi6LRGePL1I1SPq+g1exi0x0gn4pgMOhbByvR0ZgVwXoKhgAH9PJAwZwGMMEwbzQ23+nQugxyj1zdKuPneLbz17jaG9TnqJzXjzP7Dr36Pw+fHBmKz2NoHH31k4BrTXQlqnp6emt1SWi+i3qsgEGUkBbMgZqZPGeW0UixZBOSUlBisxB6JGig7HUxwdnJhICjXmxWQJO2OpTpODWjmwQqjMFO5rBUA3b9xg0GlNp7T0dwOjEjx8h/+3b+3yPDQLIAgIxPnQWQTKcsUYHTkLBLAaf0UZC6+dvuG0R8MhiM8ePAI8WgK+3vXLJqUeoCF5xqthiuMGYLxXUdiEfzkT/8Ym5sZdPvAyckJqpU6zs8r6LT7mA6HWMml8cF772OlsIpMOoDD1wP8/d//zKLvLaKNNmWAUdFBjMgfuSxiVK9coNnrIJiK4frtfXz0wX2sr5VRr9Tx07/9OZ4/OcDe9r7RIzguv44Bbu/eu4dILGERqI1KC0cvXhuFSSg4QSzm7DzKACOgOa65lZxRY2zvlvGd736ATCmOdq2HV88P8fkfvkSvNbIimdvru1jb3ESz0UWr18ejp09Q6TWwsbeF8t4qtve3cOvtdaxt8kSUKApw8nqK3//0c1RPqnYQ//L5C6RTCSSiEVQvaugwui4QtiKNiWgK7WYHvXbfItijkSTS2RTKOysoba4gkUljEQkhmctgdWMTrU4XX/zB0aCsFMt2uEBnczYfYT6ZGL/xykYZiXwKpc0i3r6/hkx5WWhvCtSr5Cpuo3pat4jaRHRhUeIEDIKBkCusS67lSQBPn70w/noWeOKaIa8p991MJom7967hk+9dR5rsNgxeJ9tS33Gy/8e//C2++NljJIIpFFdKKJaLxg3MApeMJCbFyI23r+GtdzYRSi6MCzqUCBkAuggEMewG8Pzzcxw9O0ZosUAmSYqXIQJhgqtZo8OYhma4dmsPIUZGD3ponDWMzqR7PkAyksDe7qYdXpKjPBoNGLXFxUXbCqyygCIPhBqNmkUKbaxtIpvIoV1hhPoEpXIOdz/YRrbEYu1AlzUA2LfOGI1W97IANB06AQyM6GRGEiOWC7kk0ukg4rEQUsmCRfX3ujOQd5Eyv7pWsOJ/Fo28PLCtN/pWALLXmWJi+eNMpQ0jkymgXltySedSRm1TXs0jEl8gkQ7YfXo8hKs1Ua21mKOFTD6Fje08YvTByRU8YfQ7D1MDGA5dgTnZPlaEiHzEzBQgZUKIEdBTo7bJFBn5yP430W1dIBwZYTyq4dmT3yEWYiHuESJhgjA9s41YG4PAAW2lNg8TLcLKRQDLDvX9Ld92k80uMIuHHfqu72f6vsJV8IayKUedALT8D99PkP1nRTFFl+c5X3qWUR0tQWPZwbLNZb/ztd8efZfvMWjhqmPubEvnE70BnB3wdAnSLFP/VeuF+oP9oM+tcfSdfgGok/HY0RAto+Esu+YKeC9bm7/lq2jMBIRc+pQxZvo5kE0ADNtI/8vGZTnWAnx9P5LtZICH76cIQ5DdLgoRtZffESgm38H313WY4INVfn801v6Yqy/yP/zx4N9sE/voAvLejBd9GANRvOKC8r8EvMiHV//l80mO2Rf50cJhDLSOuKwNK7C7THMXcOwOdVMuO/uSNupNprXWBtssP0wgnmRRay6edBQqvKfaJBCU9xGFgvxaf106OXMZ8D74LPl7s4ZYUM1Rw/E9RarbXC/9Z62VN2Cki8qUTyy/0dH4OACah/qMzGTNMOlXyZJAOh7uSF7UP3EJ2zUE25b4ifrtg8FsA20yHpYrQEvyJNxIPrNkSsAyf9PXYT/l7/p+sK6TWvFBWuknjYsBhFdqgQnfuYpf6Rm8v/Ad+cvK9uWYWH+toKzDkDT2PgYnHELXyJf3ZV7UGsJNJEuaP+ktPoPzZ9QOy3mkTyb9qbUkHEy6Rj6+D+BLfqMxR2+jsdcY8nNhQZJDX+8LjxLmo9eX+nU5KT5WwGulD/zrNVda4/yqxtLHMaTTNC5sow5/hGmq/fzNOdJB0+WBa5iZhI7HnPem/GpNC5PwX/u6TeOqtcxnpOIJC9Ky9RVwxRiNNneJe7ypP0VscuxkJqT9bGF2ucZM60Lyx+dJbwq71VxK5gP/x7/+Fwv/CxJ0KRGeAP/nfmwAIm8q6+rmUqQSIF+wfeWuzUYC6H+mTfyqUSKF6gbRVeIlUKJTHW0i2ojZFj+iU2C5b1TIcPABQI2DFqYGWcKmjURUBpp89YXAngyjb9uktEEyAtrfnLWYNBZUGFpsmgcpIrt2SXHhb8KXxtUSzJdC8BWTM36+ObdXDTAtNr/9+lvjcXXhMHzGAM8l1w0NKb+9l/1bCj2LEMoA9A04PYfjLAUm5SdFZPdlRMYSNNUGzd/coDl2mnvNxVWFImUr5eAbQ9owNU6WShyJmIOuTUVcXb5hI6NDz+RvKS+fzkPGhwxFtvXqRqBn+5ueP9fjZaXgqwA0DVe2kc8VAK3xtTFhOj8B9IBTlr4S0WGNqppqw9baunrgxPsIvOU1/omoFI+UrhSnqk/LKPAV+rfJgWRa8yRDVAUJNf6+sS95Ufv4Wu25VMxWVPSb6WW87nLulkb91U2S12jz4PjFllXdQ0GeNtMx5zpgkRfyLMWQi5UQW6QQHIYxbi9wcVhF87iFyDSBfCKHZCxuAAR5h9fW1ixamT+k02DxH572E3hm9Kxt+MEAzs8ucMhCdPMxJqEJEvk48hs55NZyKDPibm3FUovpZPzyp/+Av/4Pf40P3vkAuVQOx8enaNUblra+tlK26EoCQwRT6MQTyNrd3bJT0Revn6PWuECj28Bw3DOajG6/aw5vJpVHvlAywIvADVO679592yI/ScXRqrQtPfvs5AydZgsJRrZZtIMzGpnyTQ7c/RvX8cEnHxrIVSjlLeIrVwS6XU4G0O/MEFuEEAsAD794gl/+7OdoVGuWkn1ZYId0C/0R6o2qbdycl16PHNOMRHPFE8ibTK5ofoc0Ar1R13FYjkZod0m3MbS5KOaLiLNidjDkInyCQL3bRDAVx5//1/8Ua7vbyJSzWNkqWVQx6QcY4Ule3mlvjH69h/Z5DecvjvDqyTNEF65QHVNOCb5bhPdqAdmdFWxe38I779xHoRDAdOCK5v3+H36H3//6Nxi3ewZAE3gkAM0UcRqz0WgMsXwaoWIK27f38d0ffg8ff/I2GBhN8Ojg2Ws8/eopjsnBfFJDkMDK8Rkq1Qvj2V5dLyGeSaHR62AShoG2n/7Jj3Dr/haSOcdVen7cRrfaM/qLkydHGLf6KCTzqJycoVa9sIKHw9AISEXxj//pn+HW/evozeZoj3tWMCsWCSA0B/qNBZ5+8Rhf/uozzEYLFNJ5oxVpN5qIBCNIZ+LGSx2MBnD/o3dx9/4tO2Vn4a92vWsFFUetIU5evUa32sJk0Ld/LMLI6H7yAhdX1xAnTcR8imQuZenhoWjA+rqzs2Up8FxfjGpndOmg3cPm6hra1QpePH+KWWCGGUGsYs50YmmljNWNdYtupa5iKj4PN8i9mMtlrNBde9RGOBsxXu3QPGLRlYvhHPPBHIvxAp/9/ktzlAgAl8obtnZjyRQuKhWLkixvriCeDxkHeCGfNxk8PTrG8eERmvU6xsMBohGSKs4N4ONe2KqTfqdjwGS+WEC+XLDCks7ecfsMKVq4ptY3N/D+xx9hdStnFiV93V5nYuuhclbBr3/xazx/8BjhWRjhaQChyQLFdN6oGrg2opkIFskQorkYbt2/i0Akagc0n3/2FSb9KTbXNzEdjBw9UD6Hk/NTHJ8eAZEFbry1b8DfOx+UgQKABtDpOZ7042OO+SucvD7C9bUtfP/jTxB1mei4OJ/hV7/5rem24YhyHjbgkwUiGeEaWLDYaAOHr1+jUqsgWy7gH/+TP8HH33kf2U1Hz/HoZ4f4q7/8a5weVXBta8/Aw1r1DCygwiyIVDKD4YjOc9iigl+8eIbRqIN43NFZWVBCMGo80qSryJUzuPP2Ddy+vwMknT6aVIFf/eL3+N2vf4fAIoRSdhU729csOplZBVxXx41TRLIRrF9fx817+9jad33kARG59TiGR0/O8fzrF1iQM7xaY51Yi/ImTZAdrqyuY3V13ca42+oaDdHF2YUdFlCecqUc0oWsZUPEUilkV4rY2b+O8XyBp0+fW38IZoyHfQMQ57MxRoOOyfDm7hbWtrfRGjSQKYSQyscsG2A6ZxG/GGaTMA6eHdu6IWNuMsqDma7toaXSCmKpNDLlImKpJNK5lBWOZHGoXq+PVr1jwP7u9ibeurVhEbihAGztVStNTMZBfP2Hp2i+GroaBDlSVSQwGI3R6fYRS2Wxur6GcCKESCqAQGyEYIy0UGHLPpjOF6hfdHF20MHR82Pk0xnjp+fBaqfXRSybQqqUwMpOHjfu7hnISpt02BigVxmifdrHfBhBDFHj647HUpb/wHP5/mSITr9utRIWoP1JSq0Y4uEYOpU+Xj87QXiawM7uGm7cW0VpNbwEjx3n92AINBvUGR102j2j13G+Dnnvu6ZDWHjxrZuMvg4b+EsmAwbkdjtAter0DSOTC4WMFQgKhoMYDkbodMcYj2Z2QNgb9hBNBC2yP5POodsd2B5EG4nZS9FYCOsbRUznY5dhwghk42COoFCkfosjlSOC5g6nSO/BrBdm87SaY9vT6N8Zjy/I9zzGbDE2UJ60QyQpJ81RML5AJkNu+wh63SpGowYwb+HViy8w6FUQCQ0skpvFHc1+i0askCRtMNYy8MFn0bvJvpNPKVBIoAvXkQNTXASnfEn5hz5YIxvfd7xl58+WGZi+feeDLaKg/Db/ytq9jED1gQvZ6vKxfF9Tft0bn/qbAUzyexQBTVoY0Rjqu/Y76PweFng1/3FJpSB/WVG08ikEJI+GjjuY+4QFajFVSdm4SzvY9zPlu/s+inxfAxhSb3hdNW7WrmXkPGVHQIv8PL8ftIc0/77tfjnf8zd+qvxz3xd3GISjuFRkI++jwCFhEf6c+D6sbH0f6PT9TfkV8nk0nnqe5Ex4he8jye/mPeRD6TqB5+LOVvE1jSEPFgRAi0KAzzRfY0mBaP6N0ci4NaS5ks+ra3U44EfLql+kw9G68LEH9usqaH0Vp3FzFDD7mM/SAYjGV/d19xpdBiQpMMza4wHovIfklnUW1EYfJ9I88bDO6md4ReR9uVVbDaD2CnsKAOWz6A/Ml5HM7IvAMsme8x96Zg+44mzOd1FgJT9XsJbATvmx/ExrUTIo/EXrT+vAb5+Pv0lWfACXYyn/WOPL17JbhB/w3myn/H/53QKkdXjCIoS6D6/1sTs/gOyq3pL/zGerPXq2HyjK+wkb4xgpe0HjRLtG/ZOP72M1+lvrytfl9uyQa7O/ZjVHvtzoe9IxPtDrA8daA74svZFJh1VpjWpMNU++jpEMXdU12gt0LT/nuPt6Wrpa9bXYVj1Xhz2KymfGnI+dXB0f9cOXEWE0bAMjoAlAmw6ls2ZN815hAAAgAElEQVQHagsEdajGYrNGHcxI6iWFx4J1PhwFByOU2T7tu74u4ThJr2n/8MfV5P5//1f/y0ID6TdMk+cic1yUrj+oUnpKldA9NOACpFTJVidkGiwNlA9O+kKk+/O+PuAoYNkJZNAVx1g4x8s3OnRqqMHxF6sGwQfFtMB8IZLQSyj1mQRcQJ6/cK2avXdSLQWlCbIKvsuNxJQBjf1lBPBVkMtXUJoDv+32+ZUihBJwXxEKtON3dUqlNghslLK/CgQKYNZzNb/qI8dASsievSxqoOJ6FFp/Eeg5LMFsys47gZdy0P3YPz1f/RJwr3klBzSv06mvFqpoIjS2kkdfDjS/MhSl/NVG39jgtZRlPpfgtjZ1FoDTGErRyviRrLJfOvXlhiaZNgA66ABb9YHPtijJ5Xtst6/o1H5T7Iw294pqak05uXAAqQ4w+Nm3AdCkAuCz+KPNXdfyu0ozk7xojiSbur/kShukPpfikQLUGCuaXBEcvuLUevN1heTfX6fmXCfEoecMDX9zUH8193x99SSOSY3+ZiAjjvcy2VkCEvyuDCdfx4WXqXbkFXU/Lp3VQlFnQQQXUQRmYWQTZcQXSWAQxqxHMLCGxnEdverAivWt5AqoXlQttXe1WDIQWuuVOo68seRadEYMK9cmTOZ7/SG6BO+SQey/vYc7H97GxvUNZFcSSJGf2Mgqgd/+8hn+r//z/8ZqYRXBeRjV04rpza3tNUvbJ7j2/PlLAwQZoclDluvXr9lpaKV6hka7hqOTI9RaFYsmJjhgxR16Y4TCUQO93rpzB7fu3sWHH36M9fUcpnTEqwMcvjjGi6fPUTu/MIOzVqlaNWzbxBIxRBJxXL91E++8/46BGeXNVYTCISQyQO18YHMQZSos+WFnwNnrE3z2m99ZBC05qqQvHA8hizNlsbfPtgctevnFixfWJ/+gkvdkROtwNkRv7FLTGLrJObfoldDSKJjOkMkzIjRiwESt18Ff/Df/Fe6++w5m4YVxnS4CC1QrNYtQJIqxGM8xbHVQP63g/NUxeo0W8qkMUklygs+sinxv0MdwPkFhfw07N3dx6+Zb2NvdNSOYvMO/+eU/4MHnXyI4XiAejhh1Qq/dMZ5PV1gkYBy3qc0SNm/t4d333sG9999FPp9AvzvF8atjPP7iMU5fHKF+WkUUYYy6A9TrNUsJJ7DG4oFTFqfKxLG1v433vv+BUXEEY5SxBQ5fHqNX72PcGaF+WMGsOzIAunFRRatWtfEYxxcYBCf48Z/9I1y7s4/2dIB5MIB8oYhoNEiGEAxbwNmrOh5//tAAIEYekuqhenpuwJjRsQRnSOaS+MGPf4j1nQI6vSlOT85xcVHHgnM8C6FVqWHU7GMxGmLQ6eHg9UsbixSjCYsrVkQtmkwZGMoim0enR0arUV4tYnd7y+hXCHpzDOnUkdu5X2/h4MVLo5tYhIIorZeRKeRw/eYtk6FiYdWieh89eoSTo2NLgSVQWSjk0Z/0cN4+NyBo1B0biBgPRFHIlrBWWjeQtdZoIpVMG0fs+tamgeW8H4vn3X3vLdx+7wYKKyFE4kC/Diuc9vjBQzz86mscH7yyommppCt+Qn3ONUenqry6jtIqDxES2NsnrYTTP9TH5H6mnZErFXHt5nWU10gR4PhbL86HqFxcoFVr4ejgNR5+9hW6tQ7GrRHCkwBWMkUUsjnEUlE7zEqW01i/uY0Pf/AOQhmg3yLw+hjPHr5EIpzAZDQ2vXjzrRvoDno4PT9CZ9TB9v4GvvfpJ1jdIcWL+x4LmsUoDwPg6OjCOMr3ipvY3djDaDxBu9c3LvmDkyMr/DddTLC9s2n86KtrReSzaQRIS3Rxga+++BIPHjzAT37yE/zkJz9GtLTkB+Z2cAb84m8e4O/++meIGLVHEINeC8lE3KhvovEEItGkcY/zALtSOUMmFUOhmLOMh4tKA7VGG+PJAhvbG7h+cx9v3b2OzZ1VG2Nmt3TbY3z+hy/wu1//1jI88skisukCSrkyIkxliIVQ7VeRWEuivLeC/TtbViSQAGy71cB0OEJkEcWkDbx6/AqYzBBiNs5kYQdNT58+RaPZwta1XYueJw0Tub6DM9Im1a3YHw/7o/G4yX2qkENhdQ3hZBL5VXIuRFDvtJZ7+hztTh3zxcQK4Y3HAwTBqLcoSsV1vD4+RCI1x+7+pvGOh4JRjEchzMdRPPzyGZ4/fYV0MmrzMBp2jUefNBfJlSx27+3h7kd37bAwlmQRO2DQAU6Ppnjx7ADRedQO8QadFgb9rq1X6uRef4TmRQf5WAnpGMHrhIHiLDBZrbcQDiWxtb1vEbPkqp6Hx6YjQtEg8qUcwpGYga0nx+eoXDSQT+cNFB8Ox2i2GwgmQli/VsCHP7qJ3IoxvoC1HwMDIDQGmifA4eMROhfkEQ5bDQKyOQSjQHc8wFnj0Aon5ooJ7F3bRARhtGptnL9q4ORVA4lABtl0Bteul7C2nrV9h4crtHYp383GCBeVOoaDGerNhtlRjsvYpUft7+/h5q3sZfFa+z7pkyhbXeDVqwOcn59ZXQkenjogwVFGMOqXwOt4NsTqdh75UtZFBJIjmtQZgSgajSZG/z9fb/5b6ZVkiZ237++Rj3zcM8nc90ylpCpJpeqqrurumXF7ANs/GAZs+B8xDNiwPTY8MGz47/DYM+Oe7q7p6eqZ6lK1apVKSyr3JJP78vj2fTVO3O+QV0TBFAQmye993/3ujRs34kTEicEIc/Ozxkne6bEZcduAlELR8V7PFGGZ4bUGjNN8yMak04SNod3s44ANgNs9o/bhHp4wQ4ogcjKMOBV7bGoUQlNmYSeiWJifxWjYQpsNi0dNHB++QKd1hNCEOhNIJFn+TY7vENqtHphVTVog2Z3K0uUeU8aXbHTf96Tdwy+eldRpAkTlI/hgomx53zdUUofZi+TD9jieZXOdg9Dn2eu+PSlwjvvyos8oP052u8Ylu9q3YdXkkLaJ6ZagZ/35ZzyOU9JwBH+XPZ5KsGlo3+aAX/KVlVRC/Sz7SAAt/6aGWqza4rPkbwtE0rtyjmQTy1+WrW8AG/swBTQL/mcMPCXAEABUvK8AKPlDljwSVErKz9HcnNnYA+dfyreSHGhulSHI6wXK8P5+oorW56IfJT9M/oH8QMmH7zPps75/Idnyv2t8wgQ0Z8ok1vvpPDce+IBj1uaRSsTz1YQb8Lm8Lpt2iRX68kE7f50FkhLg07oLi/DnkxRa8jXlu+mZPuZw0SfjZwwo8ypoBcR9az4ibn/yXvKLv4WfsI9JUGavoIhLpjpvXunLBu0DfvGb+bfss+PJr/O/HCUD/+eztSfcz65CgGNPMhkm4HLW+ATuq6hdFB4Kciib2gfdOJ8CoCW3yqxVYIC/9/1sPp/jlB7x967vjwpf0TtpTbTXhHvxOh/zkp8tIFxANMcj2eO/mQEt4F/v5GNsftDHlxvpOIGjAqsFOAof8XUy78vPqTqAn1WFu/ABAc6SIf9nvTP/xs/au7M+MaDn5d/1XH7XmmoMF3E2vY/2tI9jaQ3O5DzQcRfxS825vz8kr7qfwG5/L2uvad6Ec+l5XJMzmpwg25n3MdoNj2aFTQh9rI9/888/jUX+gapfNFeksaRNwucy6cfN8cTsGL4Tq6AcFuKqHUxuw6pWCmFidGHnGJ9/xvEdhcP5a6fxmzyQA1rKlS/oc4+4zeQOEh1M2kTn0a5vE3hrsaUA+LPoEPwIpa+I/QmUctX9+XlOujaNDlqnzKLmUDC65oCZc8J+bTRfGLQ4ehdtTl2rzcyF9xWHv4k0bo1vNBieRc7sMJiej0EKhs/luPk/D2yfrJ8LrM2sd/APQh3kUmxaK/0cj7rol9bo4mEoRaQDS8paB6UpoeCA19+0OTQ/uqd/kOvz2mQ6VFhmb38LNg3T9jVW30BhUxfev9funK2vlIYAWH88lB1tVhlPtqGnjiNLh6uMCZWaaP3doRWMLTCOpBCl0GQsaI0lTzLAuHllCPDZ7r3cQah54Bh1vbKdDShNuEAODRFeK940yov2lF86pQNK7+zL7plhy1L4IEPeX3czPnF+uPn7gtfZARMECpQBLUPGN8Z1iGpcHL+i6JRh/i+QXvPhH55ScppfGbN8BufSDK6hmy/JqQ5YvaNvePq6R3uEmcF/SH4l7/6hqd9pv9j9COQF4I3eTaVWNide+RR/LxnVZ+i4OoM1bGCM6xYbs8ZKdKKH3QkmozAKqTmkQnlEhnFEhlHUjxuoHNVwtH2E2CSKQm4Gw2bPSDznCjOYyRTO5ogO6OHxkTmx5IgbDZgNnbEy5HKtilAygpWrS/juD9/Hg48uA3S4eY5wWMzWawAH2zX823/9N4iMojjcOULjtI61tTWsrC+jMJfHwf6hcSNz/OSNnp8tWhYkS2xOKmVrqMQmicfHR5gpFvD43UdGOVIpV60ZyOqlNfzoz/4U12/eQmkxbhlhRwcjdOodVI8r2Hu7i8rRCUbDIY4O9g1M7Y16mJufZ86dZWvevn8PBcvgW3c8u3Gg1yEfatWa8Y17Q3RqDRxu7+LL331uHLjcR+xTwHVms0bqUzZc+/4P/si+E/BgNiHBKjYp5P47PXXjYEM+ZtPVm3U7o1I2pw7Eo+HO78yY5DzyAK61avjJv/8prt+6ie//6IcoLS+Yvo/EYwZssrEV6Rqi0xA69RZOD45QOSwjFYlZgIENPwiE9/s9AxbYyG5mdQ7FpZJlnV6/fh3Lyyvotjv44nefYevVa/TqHWsURJCLwTrLgq3XHdd2MorcygIuXV/H3Uf3cOv2bSv543ycHpbxzedPUD+uoxaAuOP+IMgGJ2g1g2Q2jQSzPEsz1oRw9eqa8auSB5ZZojs7uyafk87I6CVaJzXMZQpIsmx4NMZxpYzTQR3NcRe3HtzG4uVlZOYLSJCDNB5HIpFCDFy3MZLTJNqVNlrlJnqNlsnw2803GA27rrQrHsHC6gL+/D/5J4hngBcv9/D5l19he3MbsXACBUYjemObS3IWt+o1W9P9wz0L1hRm5g0Um50v4dbN26g1avjyyZeoN6potqpYWCBNS8aCLkw5pP7JxFPWPM9A/VbdAOji4rzJ39rldWu+xwoCvsfe9o4FaQgOHh0fYJ6c7LNZfPH0KwO2eQwxeMNKAjo5GxtXUcjPolKro1pv2L5au3TJ5KxaIY/2Ct557wEu31xFNM4UxCmqpzXs7+xjd+stNl+9xv7eLiqnJyiV5uxz5O3lupNvvVCcM9qQueWScXrL0Uwn4zgqn1iTUNL28F2K8/PWiJB0d+VyF3t7e1b9UCtXcbR3iM0nL1HdPUV8HEMxPWONTfjfwsYClm+xseQa3v/hR0jPAaMO8OtP3uCL3z0xALrRaBmgvnF13QJkg1EP/UkPhWIGD997iGs3lwx8qjXHKFcqRiFBWgwCaF/8+vc42WTzuggYyJuwy3Y2hWqrYvd5/6Pv4PrNK1hcigCMkfKop07rAc++3sY//P0v8OjOIzx+5y66/ZHt72aji16bemeA1082ccKmbP0+0vEIEuR5jkQs+JPM5DEKTdEbtJDMxnHv/m1cXb9slHpHx6d4/mwTm293wRL7azeuYnFlIZAf0lCM0ap38eLZc8tWZ6/TjeUrWFtZRyKSMsBvEpsgmosis5LDzHIea9dXMcEIrWbd9k6v2bXmtI1yBwdbBxh3+8glUhbAYPb75psta/o4DjtaDQYu6Biko3GU9w9xtHuIxmkV0XACpYVFrFxex6Wb1zDmmcoms5MRGr0OFpZKFlDq9ppgstviEvdBGq1GFQe7R9jdLONodx+pTBiXVpdQyGURi5Dyhxz+EVROWygfnVgzyFSO1HYDy/o0ezMJrNxfxp/9Z+8hU3TgKbm2e22geQrsvq3hZPsUBzuHONzdw8nhoTXKZHM/ZjoTTMsl0rh94wbu3b+FpaUSarUmfvfbL3By3MRiad16BPDMzeRT1mw0nY4jnkygWq2j0W5YFUJ32Ec2lTOgnpnR1WYN0XQENx9u4IOP50yf8TwkAN2tAtERcLoN/PbnW5g0E5gSgE6mMMLAeLU74yb6kSaKiyncfrCB9Y20NTOsHHZxsFnF1vNDTDsJhMbA1UuLyOdI/UE7l8EOVt1NDEzudAdotHrYPzxCq93B8vKS08+jvvUkmC8VXOazgdcTNFqusoGH3/b2toHQbKZFyiaBs+ZLJROWuRRLhTGzEEexlEe/N7GMabICjKdA+aSNfo8bxiXpsGFsb9BFPp8xGWBzQ4Lt3e4Ep9WK0bp02n2ExizrdxysrTaztx3tBum3mG2dyieQyEURjYet10R31LO9OxoOrJIlPOEZc4rpuI56ZQ+xcM8A6em4g1B4aLYWbX8C5cyWl11OG1C9hHjGya6UQyufRGDneeKMy3wViCDb7mKiig9kfAtMYyqx18RKPod8UgZ6/S99VvYu9YPvm+nfssd94Ejv4jvjvL8DKAIgweuJc8YLTbAl7igSuGcEsJq/So7yfv8s29H3e8z34dIFCSZMfuFc0XYUbcZ05PwY+escm4ERHmen/KE/5NuLSlF+JL/zGQI1yQGt+8uH488CWsg1qnJ8PvtippyoRfgZvZuS43y/Qc+QHAiUEhgjH9sHgbQe8p31/LPkpiBxSD6TbH/5OLrOX3/5T/wb7ydgkHYnv+Rb8O+Sc8q9C6ZQbzhqBMn5GVVCsC6phMsYl5/pv5dk18cvnH3sZES+pPx6wzDGrkxecqq/yTcWgKsMcM2nA3CTRgGiOXfA8Tn4a/70ZHhGXckeNlxDP2BiRdwBviRQ0WXpOiDNr5Tl/A0CihlxszP5xV9T+l6aOx/wtM8a7YMLqDisZQxmAMv35X30XgwISc6EIWjelaGqLGKBsL4cKFlJssJ78d01R/KtfX3D+8jvPdc/LkDGL1+2/Wv95C8fGPaTv7hWtHlF66A5Uga4dIrWT/pSmJT2isaiteIc+AEq+e/CQ4Qd+PeTbvD3pu/v+2Pg/X0cRtcJNLdmz14Wthoc6n2cLDk6V32d4ScenuHrPa2JdI7kS0Edrj/vb5VyAX2Rj4P54714tvi4qH8eaD87LOG80a5/tkl3SF9aUmPQA47j8LFTnZc6J2k3cIwKoPAZFvwyrnUXuIwnnP61YGgwX2PSZwa9APtWkRg3ei+uHektiQ/wWfycgjRaVz5Pe8WXI+lTm79/9t//NwZAawL9w9ltAgfsCn33QVsHArkF1u8lMNpgOvx88NIXMD1PQJEWRYPUs/UCMkwEQNORJzKvw9E3VHQo+WCphEvvLMWkhafC0wHpj0EbS/fUz3qef2DrANGBa+Ba2HG2SCA13vHAZbgK/OeC6WCSslLkRoeqbwSJ//oi8Kf3vHhIavwah8ZNofEFx9/ofuTIX6+LStDWKuDEtjiKRSEdQKwvzQGdNH6R21LKVYpeQstrFY1zsuYI9KVUzNghcV3w5a+p5lcbW/Ij5eDLi9bePyykfPh8bl4LHgRAPf9N+XPv/+2schmXvrzzWgVOdNj61Cp8JyloHfSSe31OYxSIrmAJFYDmSGtpn5m4PXmWaRwYlRyXAa0jB9oJgFYWiX848PN+5QLnUoeg5loyzp9Fe+AHjzheAdUXQXqbi/F5hgfnXOuiPcEx6NDk32WQ8ToqUAagfABasqo9r3mT3Pt7SQC0/iYj2jekyJkng84PjJieopEZdJA1J8KcGfd/NJJCLJxGuzUAO2UlQhkkIzlko3mQ86BVbqDT6OHk4AihYRiZWMrA2kFzgIWZeaSiBNkaJtnMtux2OgawsIEXyxYJEGZyWePLbPSbuH5/Az/48x9g+V4WSAH9DnBaqzljdhLBsy9e4OVXL437ltmao+7IMneZtRpLxQxcM/5ZZnyPhla2Tp1FOo5Ox/F8tztNHBzsIZWM4+rVK8ap3Kw3Tf7WLl/CD//kx5gtzSM/A7Q7QLfNzMeugaFvX7+1zD2CL9XTMo4O9iy7k850msBgKIT7jx/h2s0b2Li2Yc3e6J8OexMwyMeMQfJ17LzetOxg0kC4Ro8xy8Dm+CjD1UbTgOcf/8mf4erVq8hkQjg+buP169eoViuuCdzWlgGJo8kQyWwSrW7L5imdc83ACOYxI/uddx5i/cqiNQzrdsfY2n2Lv/6bf4tPPv0HZPI5/Pk//Y9dxJhlgAwCjmEN60ij0mv3jFt70OogFmIznT5azQZOTk6sSWKxWLTs3Fgugf7YBVA//Ph7uHb1hgXv9nb28Lvf/BbdRgdkGGXjK84z9zPl0Qy/RNy4qLMzBdx5eN8ATjr2ZkyQX/O0ifLeMSb9iWEIzKA0gyQaMsCfzmOHnNV8fjqKhZUi0jNJhBOupI1Z12zGWDk4ReOwguZpHbOZHGbTWQMNy7UyqoMO6oM2JpEJ8vMz1tSMMkDZZKZeFDFMelMkQykkEEUylLRUWIKtP/sPP3WZqZk4kpkUZkuzeOf9xwa8kXPbAgdfPTUu5auXN3BpaQ35ZBpLcyUDcZ8/f4q9gz0DaMghnE5ncf3abczPl2ydy5UyItEpdne3sHe0i3w+bdy3PDMZ1KGz0qm5QNjB8YGBjbMLc9i4fg23797B/MKiAaUbV5bRakyxvfUGO2+38ZtffYqV5UVrCnpcPsbx8TFijJZEqIvHBv5evXkLV2/dQL3RMieKoLSVcA6GaDdbKOTymC/NYn4xb+B7rVzD4d4h6tX6GeVGnbQfJ0cG7DIQwmqPvaNDm9uZIvdZAR//+GMsLC8aCLy9uWUUBAwkMcuQmfvFuTmj6uDnOV5mXzJQZpQztSZqJ6fY/OYVtr5+g261g/gkikQshlwxj9xCDtmlHGbX5vDgu+9hZf0SJqMY3jzfwvOvXiHNbpPTsIHQ5KGPMr05PDXw+MqNS5hbmLWmeyzxI5clgbVOq4MmG0n2R2hUG3j99AUq5VOkSC+UT2Mw7aO0XMT733sPDx9vIEp+2gB07rWA6NQ1VNvfbuDrz79BfBTFsD/EafUUlUoVNJipe8PjODAMY0LaglrVGhSOxsy67MPKjiNxxNMJjGMDPP7OQzx6cAfF4qw1WZsMgOfP9vHJL36Jb549M/qj9Q0C+Ck7VykTleO6Zdt2Ow3jay7l5rC6uIpLK+ugoR7NRDGKj5FeSGP1xhoWL5fsHSn77XrbqgoIxr99u4tXT59j0hthtbSIQjxjAZHyaQW98RD1fheLq8t4+O5j3Lxx3fTJ0y+/xu9++SlefPmUJMe4fGkDG9euYeHSJXSnI4TSCYQySQzDY6xdu4TCQt44wCPxKRYWk8gylkOqnw7w5aev8clPf47QeGjBnUSYFTthRMYJZJIFpJJs4DcGK83aA1I+JNEd9A3kjGQjWH+whB/+R3eRyAGGqZuNEEJ5r4nKSRuV/YbpoZ3NLQNVLSgfDWEaiiCTTeDqtVX8F//5f4ql1ZgFGaZd4HBvgKdfvsHmq32k4zNGkcH9yv4BlGHOT61WRx89DBNdRHJxq1aIJJI4rlQsKGugdCGFj7933c6jZnNiWeOxaRLdOgOybWw9PcDB60NEpjGksjmE4mHE0lFEs1PkF5J4/OElFBd4zgfUHDWgeTLB9qtjbD0/wrg5xkpuDnGEjQ7KAB5mOCNkwSfyq1YbHZxUKmg021heXTFaH+pxZuWzUof+Zqs1QL/XMVqrdrNhe5c2RKvJarlYQFPhgKJk0jVBLc3PYuPaPHps+peMgNRfwzFBCjfWbodNTx1vaSLJs3uI8imrX6Kuv0N46kDpXs/km30cCH5TphnIo66qNauW9RxNMgN6gkhqgtmFHBYv5ZBjdVUIqDYc3Ui9UTNbf9RrYzBoIGx9EY6QiA7Qbp1g0KtjOAwSOJIOiLEKwIBiwbebfX9BIJLv4MsG5e84XgFD/O77qbyP/B/5HbIvBQSEwhELIvt2r+xJ56w731g+itl9XlYvfz4HtFzVnHxCOfy+b+jb8QZeBICyEhpkr7PKhl8MlDNTUyAXP+Mc/aDZWNDoi1UG8jvtc1Y27bLT7P+Jy3Lml+/jswpCY77oX8oe1z00B7qev2eQ04BT73m8j35HB4n2P20zRx3mMj/5dwNyggQo+fUCmZVZSPopzbGfEKN5OJOjYB18X5D/5n0Ejsif1HvJlxB44/vCmie+i0Ag+cS+nyz5kj/krwGfp6xvJUhJVs581amjzhAIyt9bkCb4LLmTaY+mGSALaLh0jfmAAYCrNbHGqcPhWTCH9xLwqDnjd4HSBHKVVeljLfJHhSNof/Aa6iHRM3bbrW/xwJ6DgS5zUnNteihIluIYmUjj7w/+zRLzYo7Ko9dztHh8vsu6dPa9/HDalhwTKYV4P/6ea8Gz+WxvB7Iv2eLzCEALSEylkjTZzB7k+yozV/IgX92tjaPH9MFOwxKmDtTj54UJCBsSTiG50jgkA9JJ/u8FDPt6RNgHr5M/znv4e87HO3S9nuPLpIBW6YhOt3VWka1xyn/n+8kX1t7XmkpHSjdojzlg0jWu9O8n2RK+IVmW7GvMvJ+wKH8d9XmBnNLzw5FL4OTf/X3q6zjNjc4DHz9Sw1LpdSdD51XRlHWB6MK7+Bz9TjiM5FzyqqAOZcOwgYCmwgegeS0/r3Gb3+Zlxl8MtGm9BezyeiY1SSZ8fa/9q7/5uIr0mMmvBTxdYqarUGJCndFKuDkdOLlmbw/uEwbQmQHN+zMpYTJy1Q0+OK+gG8cnGdQZKnnRmR365//sv5sKLNPG8Q0AHlD6vRafP58DPQ6x16L5hxl/L4HVPf3D2zckNCn+Ya8JVUT2opBZ6jj5NINs2z90PykGP4InQ0Wb2AcXdfDpEPWzP/2F0wGl95FQa+M5ZecilTY3ZlSef0kgwux8HQQAtFgSSB+kvKj8dCcKizasFKfGzvvw2QJdtbm0CXwFow17djAGayeFcFE2fEWsQ8rAUQTBjLPPnzd503U29qDzpjWNCRQI/845UMa7FLTGKzmTjJiBEfs334AAACAASURBVADQGp+veCR72vy+Utda6p6+4aLPUWZkpOiA09zKYByShyqIUP6hcWqOJQd6Lt9TwLEiav56SOHqedpLXGsdKLZvg+x3jV97WaV6GpvWi583mQ4y1QmgmiILsk60j31j3j8QpEC0Nv6eu7jHdGi5CNrwTBHrHeydRv//2fvaRwLpdR8Zdiyj1phkxPnyfvGAkGLmfW0NBs5I9w8739iigax1koFxtou5b6MRk2VGEs25mDDQFEIknLQM6HqtgwhSiE+zSEZzyESzGHWnQH9soCLpCJg1i/4Eh1tHONo5snLfTDSNcW9gTePIA8jsV/IXExAnPQSdRDZuYnZXtVPB2rVVfPjjD7B2cwH90Ai1bh1Nlj3T2OuN8ebZWxzvnGA6CBn36LA7wmg6xu137yKajhtIli/kkAiyMVywYWLZtgZON5rG/9ltN81QzLCBW39gGfj0hsjh/NEPvodYKm6Zy+22O7wG7QEO94+wt7mD08NjdJsta4ZFUIhO65A8UemEGZ5sjnf99h3cuHXd5lUZ6ZRVAtDDTg87Wzv4+vMv0KzWzGn+1vqGQqg325a1+tH3vo9bt25hNCJnbN2yurnGjNoaGH1aAQE90j+Qw5lOP/89U5zBlevXjNLi6q2S8XMyVDaZMosM+P3vv8DPf/EJnnzzjc3DjRu37DvBTzOiEynL2CYNRzIex+JcCcl41EDl8XCI48MDPH/x1LJQDw/37Xnk+GaZ9sa1q7h3lzQaM5Z1+OLFCwNN6ISywZeMAhsP6UvSSSRTGQNsFxaXUCzNWwY4x7NUWkEilrBM9zGpS0JsduUcWWbSsnSfHHqHxzWjImHWam/cQTg2QSLrurAzo5eN74bkHW31UD0oIzQkF2zM+KwJtB42q6h320ZHEUsnMLtQRGlxHvlCAclkmqEY9DsjtE/b6Lf7mMvPY33lElKxJH7xyc/w8tUTM3jYsI6A6eWrl60Z4NLyqq3/Z5/93jJNi7kZrK+uWSOwq5fWrXnm06dPDHgsLS5gbWUN+3vHxklOOhPKffn0xHioW90GXr5+jka7itxM1oBEcsmy2VaM+2w0xcHhnnGbzi/MY3X9Mj746ENsXL2GWCKETJZc1ED5uG5Z2//w9z9HMhGzKgHum153YKAcAezeaIj+dIxH330P12/fsszVdrcLgskEntlUslmpIUKDLxpBq101SpQQYmg1Wha4YCArEg2ZzPA9yKtMAJeBhmq9hmx+Bt/98CN87wcfY+VKAbE00GsA+zvH2HqzhZ/97GcWrCJtTCyRQC6fNSCaQQ8GSMirbAEmBiN7PTz9/RO8+PwZYuMIwn2XSbFx4wqibN44aaG4Oo+1GxvI5PIII4Eum6wdNxAPJ7By6bKBa5yH09qpq0aLAY8ePTC+2Fa7bhkVfJYrx0tZlmpoEkKr1UCn28bhyb5lZw4nI4RiU7zz3Yf4wY8+RIaMF0PHS9ttd1E7rqFZbWM8AI72y9h9vYNutWe6kcEk7mdSm/T7I7RqA8tGzyYzqJWPECW/XWiEZrtuTnt+Zg6l5SUUlgr4+IcfYnV5xnhVnccMTPvA680q/uW/+n/x/NVzzMzmsLhYMoO93eygctpEhJo9ncDxwQmqR6dYKS3hvXffNWq4Vq+BcWKCcDaCpfUlrK6vIZlOGXdzaBQ2XnOu9eut15ZdXz+pIhdNYC5XsGal3JtHpLmZjnD74X3cf/jAMuHb9QbevnyJrz77PT77h98YJc7V9evGgU4e6C4mWLt+BcvX1hGdSRhHb2Ehi8ICkMoa7o4Ik2zJvT8CTl4CP/mX/x47r94gMgKSDBONwohMEshnCg6YY6OmyBQT/h8No8FAFvNX0yEsbhTw+IN7SGTYj6VrGXWD/gT7e6c4OayjftJEMpIw+g0GahgYGhApRQTxVAx3H27gx3/6EUoLBQPGOff1A+D1830cbVdxtF81HcIkAPKAE4ixL3IZp6OYzAyRnE9ibYPUOTwLge29Ot5sbRuP8rUr64iGpmg1ao72JJTBqE86ojCGnTFqh0cYspImlUEym0E4EUKiEMf6zRU8/rBgNFC9oaPFID9/eAQM2sDzL4/x2SefI1SfYC7JfUEKjAGGvS4m07FleZOWinQsnYBehvo6n2P2fxj5bAEzM6yKmZje6LTr6Pbb1jyXme4MJPas4WsYwzFtCpjDl2ZVUhSYmc1g9fKMUZ4wiZWtQNqdgYHQpLVgdRQrJahHYjFWB/UsSMW/8ZyyQBkpq0Kugod+Hve9ZVbHwmh1u6jWT9EetJCfT1ugrLCYxexiFLkiEE245xLAIe91tcqGsS20mjWEp0MMuhUcbL8yDuhm4wThac/Ab7O/2C9C2ZKj4VmjvYs2rGxMXXsRmHA+qDsLZYcqs1Z2rEAQ2cU+sGaZ/KS9EQemBzzI11RJvwAG+X2+vyq/Sv6e74vI/9TzfaDd/DUC4AEIy2ucL3req4RlBRfnwc2TAw2osngfnhly+OUr6B3MPg4yqzV+vQ+DsBeTNnxf0PeL5Pf7fhQ5oAVY+XN7ZpMHAKISXAR2al5YYSj/jM/SWp89gzIWADi+n2jvHJTFy1eRr6T5l4+teXHA5nkDRs6PfE5fxvQ7P9NR4znzr4LnS77kNyvAoGdzjzlb2iX8+IAMf6YdIWBJvqjkgHPGJsOW+BJxe0e+k7JpGTw5B5NZWeDAUAFgvCfvY/ZikITkA4wEbH3sQmvh+3XyS/Wu4krmfTqN+rdAWQGTZ000gyxIRz8UDoLx9JnPezfx98oCN7og2lQ91wBaa8dGg0p2ckCdoyXr9R31hMA6VezLB9Qaa92oRyU7hh9FuSbu4Be+pc9qnhzw6GyYi/gIbWsfp5K/6mMxkkvxgPtyoL2q6w3TCCo69KyLusPHLvz38/EHfZbryLm1bNkAp9Dn+TfjE/OCavy33pvPVUBIe0/7WBiJfGKBs5JRHx/w95k/x/Z8DyO8eA/DkwIcTYl4SgI7C2gETWJ9mdb76bln/rrMuyAjmmMURia59fUd78Pxcpz6N78rEKLx6bt0uzAs/SywXe+rtdF3jdPHkXydf3Fe/M9TfhUkOwva6UwI6GLV9NGXsbNnWmDSBU2ZAe30SviMA5pNCN39OQdTRyMWcect6bQIQPt6WfpPZ4p0tz+/OpttnxGAvrhQPlpNBaWJEYjFnyVoJIvXzxJkHW4SHt+w8DeVW1i38X0h5e8tOu4pBR/Q9Q8N4yfzSoh8YdMichKk+GWs+It/MctU4/cPBh3c/ibXfEih8G8CGs9AYPKcBZmzF8fG6x0Hy3kZmBQQv1NxaB70LI1f4/EBQylW/xARyM7r/UiMjAWBbb5S07/PlfZ5+YLmRvPnG1SmlAJONb4RP28JgkHGgG+g0XLl2JgtpHeQASKl5wAjZzD4X+cHiMv+1TprTjRuXzHwdzpUtaH1OW0gya8+718nI0fjEIBMj0kHs4BK/5CiPPDv/likvHm9oq68rxSd5liG7R8yqM72QxD51efdnNMwdaCqZfle4H+2yHIAQMsZkOzq2Wf38Yxyf+21Jr6x7cuCLzu8lu/qG0C81uSUDbaC5ie8zpdDzbXWQbLA+8jQYjmur7g1t5IFGVf+vX1DwgegdUDoPXgvAkX68hW/6RzKlDVCiIDNAEyODVAPIzSNGwDNxj6xcAbxSB7ZeB5sezTuTVDMzeL6xjUsLqYwJlfy0RAn+xWc7JTRLNcsQ45UDJXjY4tysmmbHf6smJgA5JwmbQMpE5qDJlauLOOjH32ItVtz6I3GOCgfWEnvdDxFs9bGm+ebONotGxg96U8x7I+MsmLj/jVk5wqWnXf79k0DtbPZBOrkaKST2uzgtMyM5WOcHtOZrJkzw0yv0aBvQCSBu8sb63j/ow+QyiQRSRA4IxAxQuO0YaX+leMyyodHOD7YR6/bMa7V08qJ3Yv4O41aa/g1N2/UGDIqy+WyAd1stpmKJQzAadRqlhUdJUDK8kH2AmDEdhpCbzBENpvHzVt3jHYgElCkdJrkzh1bFjAzoJntXZgtWLY3M5G5DwgEF+dn8fDxIzx4fBeZOWDcdwBEr+c6WbMxGDNzP/30VwZkb6xfNXCETRsJ8M3Pzhk4yqaUl1bX8ODeDSSYfRj0i62UG/j6yZf4m5/8Wzz55kssleYxM5vH7uEREskkrly/YQA0GzyyFJ8cnAw6EIA+qwxho7LxCLEoAWVXgcTmj9nCjGVhc79kswXX0CXkwAUCCxwjr2UzKr4Lm3WRo5Rv3+pUsbn9Eo1OzRrs0QjJZHJIJ5m5n0Qmnka/2bamc8yUnCvO2LzX2j0cVso4LO+j3W1ZuT+DQuls1gDoTDKN0CSKWqURyP0c7t+9hwe372Fz6w1++au/x/7+rtMPiRjmFkrIFbJ4+PAd23bPnz/HZ599hnQsiasbVzA/O2/Zw51W13ieCV4yKn/n1h0cHZ6aTKyvMQu1b424WNKaTMfwYusZNt++tjL+fD6LcIzFawwasYt2BOXysfGYMgM+k8vhB3/8Q9y9/wBRzmHc8buSJ5UN2T79+SdoViuYL84hly6YLDEzmZnjBLGQjOG9j7+LWw/uWXM3Oj3N+tg4r5nBv/1mE81y1egYKBfM6mSGcrfTQ7Pu5JSAM/ck17BcLVvjPQKnbJTJzOcPPvwe3vvwu0ZXYc7RmNUkY1SOTvG73/0O3DfcG7sH+wY4F2ZnUGJ1Qp5ZlxHj/qM+y6aSlnm99ewNMtGM7Vc6VXce3EW910K5WcbSlTUsG4CaxmTIfU8CRhrnCcRZUku+AbBKoGvANjNGL19ew5MnX6HeqBifvMvepDOdQiKVtgafnWEXjUEFrX4T3X4H/VHfZODjH3yE7//ogWUi1yodbL9+i1atbdn47Sq5kxPoNvqWRc8M7uGAWZwsLSeP8CyIgPc7Q2sEy+BGs1FFLp9EbiZpxrY1hWOTWADXbt3Ehx9/iFgEaDRqxivf7QyQzRTR6fbw/NVLfPHV52Z0F9h8tcUs1Q6a1RY6rb6BiASiW7UWSjNFLJF/mQ3bpgNMYxOEElFrikm9wmzNVr1jFBfkcubZ1B11MOx30TptGAc0aTiWSkvW3Ovt7g4q7SYevP8ICyvLZvwbHc+gj72tbfzs3/0U48YA16/cxNzCIlr9Lg5rNaxev4y77z/C5dvraIy71px2fo30Ji6INhi6RjORYQjJAfDNb3bxzWdP0DquY9yaIhNO2X5n8Il7hxRJrX4D2VIBoUQSjV4PlUYLp9UTZHJRXF5fQjzpqKj6bG48iVjlD7NmmMGXyyQxRd/2ifEYT2MY9EPojwaYXczh4++/j4X5vJWT1it1HGyf4Givim59iFGX1SMjFPI5pBhQCfhrScuTmMmgm+pj+cYyljaiyM5a0jtYOPTyVRVffvEM4UkM0WkEodEE4+HY6Hworq1mH1Fqvl4Ns4UsUpm8ZXVX602rCLr1iBUMMwYHk7uctEk0b6PktA6Fsf26jJ/8P3+L2utTXJpdwerSMmtF0W7VHMd2NGTrTj7uaDqJaqthwD0jxgwK5TOzSKfyGJFaaTIx4HYSGlpWOGXUOGMRwXQUQop6OO2aDydYUgwn64tLGcRTwGDkMtq7fRcsJSo5ZqXDhGA4mxiPMRy55oXhSRwhJDEZxxxvdGhoFRjOeXVZqQwaNdsNxNIRpApxzJTyWFotYmYpAhY9kLrDMi+nQLfF84YZ15zTDoa9PtLsFDzu43jvFV48+wKt+jEw6ZuDy0xC6h2+i2V7EQQeORBJ9pdvO5qPFGSFiUaAf5dTrx5FsnGVnCF7WP6N2WuBfyZ7k0FnAtC0IWXz+dc5/8AlCAlQ9H0P2YXyXwQ0yteSX+EDfD4gbvZk0Cycc2/v7fEXy7dw4KfL7o4F2cWyb121tLP5ZV+bfcvFCcCsP2Srn4NaQVAgAHvkq8pnE/Aq21/+r3xqVlFp7fg3Zb/xmebXB2MTSGe0DcH6cV0ZXNecau71bvwM7V4ftPJtd35OZfCaYz2H45cvIJlQFjb/JhpHf93lI/L5fCb/V2KO71f4Y5Bv4vsG8tEFeOt6+d/y6/hs+g18hgBq6mUfxMtlsmf+sfmQkW/3CCIAK0BMgLzNW4Cp8BnKvpZf7VN0iMpCvqePs0gGhLfI/tSeMn+k1w32h2vkfnEe7B2N4zpl70W9xusE7uszZqsGFIfWqNVrqsj1YDBNvr5bG+f3dSwz04HD2qP6t5N/l7AlmeMcCYw13zwSAmlNtGclg5xnyQtlxceopA/8dTrbDwE2xmuUkCU9oL2k9Tf5pXPhUQAJI/F1iL1/0JuGcyDswcC+kMs0P9NpXoWD018OR/IDP2e6w0uc07XaA8Lj1GBS+4myo3Xg+Pl37SHpP62Dj1UJI9N+kT7xv18EWiWTvK9wMGdDugoaSwIMuQCeH4SQ7vfxFOk1Xcsxar8Ii9C6SK/z/ZSAqufxWuk47Vl+V6BE8yi80WyigP5Ge0Pz46+xZES6lJ/zM/Iv4n6aNzWRlA7Rvc/3XdrsciXu8Tk+DsYKk1FgvzMD2ukIBrFdIimTyNw9Lc/MjSkuxgxyQDsAWuM3zCTI9iZeo2RS/wzVnrfvouDQ5GihzkGd8+Zl/iGvDU2yeC0UH+6ng2sgf+gAPNvoYbdRJbz8vBS3Pu8rQkPNA74TUwpmIrovLf7ZL7wOk/ycHyGW8uC9tKG0AfwDREJ2EVzTfAlY5L15rcBsgY7WaMMr2dJi6f1pzOremntF8zgXjAaa4RF0+vWjU7reByp9EE2bXnOrMfvzI+XsK29fQUlwLip4f9Nqfe3ZgeFzEYD2lbBtgLBK287LPDR2/324eTR/mjt912EpZanf+weSxqnnS4Z9Y0MKi99lIGpdfSUlMF8byG0wV/6vg4PP0WEl0NU3UvzDgp/RoS4FLwNP41R2viKNMgakCI3wIQCJJdO2foFhqkNQY1DmMLmX7b3JYet1MdW7+fItw0kGvJS35uMP7W+9Jz+rf+tdfQOIGSAy7rTueo72rG+Y8N88hHQgEQTTl+5zcY9JnvUe/gHT7zkFKnngd38+Gfrwg1daF9u/NHrIJ8YAV9BsczJktgO7yDJrIYdwKGUOXyo2i5lMEaFhxEAygs/X111pdLcGlPfHGHem6Nf71vytfHCMfrttAFWtUkZoPDJAmqAHG8f0CQSShztLgKBvWXbvf/QuNm6toz1s4e3etgG87XoX3XYPRwcnaFRamA6mVmrLLO1qs4GZtTmsXrmMO3du4eE795Gfdc4lM764nVvNAdrNNmpszHVUxtHerjUR5LhmC3kHOqUT2Lh6Be9+8B6K83FzgA8OOjg6OkGz0kC/00On0UL1pGwZwM16DYN+3yg4mL1Iao9sPm9OKdeT92x12i76PHQVJPxO54tAAsFrZvPa9XBNQTlmGuMEPUmdkErnDfCZW1gwrmvqWd6XWajkYaaRa4djLIpJaGoA9BADJFJx3Lx3G48eP0Q6z5JAR4fVYXOrWg2nJxU0a3V89tvP8fXXXyObL7iMtnweC/MlrK9vWBCCnN6c07WVrM0Hy91b7T4GnTb29nbwf/9f/wJPvvoS8zMFLCwv2NiZiUYgme9yeloxncK1s31AyoCka0ZlaWd2BsaNfiAZSxuowWwmBoRjcXL6RSwbmhmvCwsLKBbYpGsOveHAzlcD/HpsatexuRiO2nj99gWOjncNPCFQYOVn5F2OJy3zeC5fNH5rZkAz+5cZp+3BGFs729ja3kS9WcGYlEsRIJVOW+kogXCuUb87QiaZtQqBhblFvPfOe1Z2/vTZV/jd735j2YrURfzMnTt3LHudQAyBVFJKJONJLC0tmeMRodM+GFvm+knlxM7v61eum1ynkzkUsjkLWhhf7XRkINrR6T52DnYwnAyCqgVYI7pef2JADLmWE4kYYtYQEfjOd75jmdChSNzki2A8nfqtN5t48c1THO/vYWF+EaViySoEdgj0ZhIoLi0gkU/hzjsP8fiDO9aLNM5swT5QLw/w8slTfP3Z73Gws4tWtW4c83OzRayvsxHfyOaBnOrcG6ls2hxOVnlV63VrRMoAy8xMEZfIUT1bMM5dq86ZEvfmevVxwmafEzeX5Duu1it2DSkyuGeYoUutSRBrfrHoKF/eHqBVaWFva9/m9va9e2iwqeDpMeaW5g0ApRxRd3VIDTB1DgD3TDaftcx/ggUsSW3UKgas/OrXv7SyfDZco+xxnQajMZKJNDKZLMaxqVEozCzOnjkyXNPl5WXcuHkNjVoVmy/eGH/8tDdBp9ZHu9JDKp7DqDtGs9Yw3ttQaIxen6X/PeRyBczOziEcTYDlmalsBplsHJevLGFppWQZy9Tx+ztHeP7iNZrdETY2NhCLuuqI6umpNY5MJXPWiuWkWkalfoLFpSKWVhcQCrJmDnaP8ezJKySipPsIuzW8fMnAfsuoCk3w1TdPcFqrWEBm5dKaBRgqJxXjmabZShof0qlzTJPewBqsRhHBfHHWAoFbuzso16u4/+47xkdOCoql0iIyiQQO9w/wt3/1Exxu7mB+toS50oJlJW/t7gLJKK7dv4XHH7+HwsocYvmogdDM7h0MHShsjk5vgixy6JT72Hq6ie5JG62TDiKDqVFxxEgTUcpjHBqgMWhh+coaUoUcOuMxdg+O8PTpU2RiMaSSCZelF42jVmdz2RAisYTp0kmohyKpXHIxJFNxJBNZTCdxlA+a2NrZRbffwvvfeYy5Yt6qYo6PjlCvdBAexRGZxi3jnQFHVtwwQMR8k1QijUg4gXgujfBsEmu3L2N+JYXkDDAhGNoD9var+OrzF2g3hsgmcsik0nbWUI/wvC+XKxgPO1gqxXHv7nUU8nNoNnp4/vw19vYPsLC6ZM1wGVCNJiLW2JP6dcKS33EEzXoXn33yGTY/e435zByuXLqMZJTAewPdbsv2Rb6Yw5V717C0voIRz8TjCk5OWZU0QDJKADaF3mDkMhSnA6SzaSST5F5uWKa4nSu5GdM9zPgzu2bKptcucYEBRf6OVT6jUcTOTtJzTNhoctzBYEw6j7ZRcDATmoGB0DiF0SCO6SiBcCSB8aSL0WQQBJEmaHcaeLuzhWlkiGs3ruDKrXWk8nHkZyOIZ62vsvFCjybMUAT6XWDQh+kx8wPbXYxHPaRjIYwHpF75Br0257qN8YSZmCNXQUVCetthU/S7nbPMSNny8uV4BhrQ4tFKyFdxjr+zvy+CBz5Q6oMPvi9ktmPIZX0JmJCDLtvTz6iUbSw7Utf6vo38BvlrqpyU3yrwTiCAerEQeDSbO3D8qaNlgzv7PKimDexR3s9AhaBZm591Z3bw2PnJAmF839j3NWgH6m96L/lb/Fn+pg9E6zo+k8E82dvyf/2ELqUu8RnKTtfacN5ZYag543cfULa1p/UQJJD5Pr7vc/rPV8KP/HHZ63oXrYf8InsHj3Ncz9L9xfMrX1q+onwNfl7r5ANxAsR8QFz4g+TR/JKAw/V8fc7xDbt3QNEiv4Q60IC3YD+wCTnnSdiL5EI+qTigNceSCflwXH/5jdpH2iN6N12r7FNeJ1AwZtX6BM1dcz/+Tb6q7xcaDddkYjY4r9Gek7+ta8+S/gIATrJC7mfNpdtbDm+hzeQ/R/MoHTEYODBeMs/1FRhL+5BUSKqu1Z60tY454J7rqB5m2gvCbqSbND/SU/48CMDU+mluhBew+s7Hr/S+nBfhCE7HB35QQPUhfUI7Q+unZ8h/5TV6d41Z1ygoI19b7675k0wrk15yowxo7RMFEuTjSxa1V/3naX9c9NP1TP2dP0sGOf/yz/lMv/+XvWdAEezrJ72rr1eks3yMjnPjP9vf+5pTX5f5ulvP015QwMo/R7TP9Q6cK+klYY7aY5pfYX/COfQuAqZ5nbAcO48C/aF35d+ke3y88+L+0j6lr0oKDpvblKohxtaE0LCvkcsSp57gGcXPkQPaBRKZcOqqOyT7vFbv7QPQkkn+XbJr1/0v/8N/azvAP+x8BekefJ5lLCUlRaySBpVLSzlqIBJA3cM3FtziuwxSIfgCm8xhYpO6Xu/s4PI3+JnCDn+b4oG/9zeif29+/iyLLLhOG0bgpxS7BESTq2dLWWiOpBQFVJ4BY1EaDedj0ftrns8O08BQ4O8lMNp8fIYASClqKS5/HrW5tHG1wBJUKRcfeNM4/PeWHPC7b9D5BpYPEuv+vnxcBKDNyAyMKikSU1YBBzSdNRkDvoKXMtKzZZjqWWdaO8hs0CGgZ8hY9DesFJ8OI62db6hJPjSHkmtFTV2miPtyxp0DgKXItY58vgBoGS/++mi8BqoF8+MrXhlVPLCp3BS9liEnxaeNLXk6m8OAW0/j1nxKQdLwtfUOAFyNVwrQV3I+cKv117xqPvy51Xzo/fUZrTP3tLrfJuPO+Ofz/UNRCleKmPuAJaQq/xJXnp8B7RsQkgP9Tuvi72P+rl5rnJeDek1MJRMsUfdlQrrF1p/ZOckUMTXmKjGXx8Bh2v8s7Y9FSQ+SwXAQRi5VQnFmARgAxUIR925fRyEL1E6AVn2Idq2P+CSBfmuEN8/f4PSI9AFRJBMRy8wbdjtoELjtsGQ1gm6ra5mxdCDDUaC4OIuNm5cxWyqi028Zpy3BrK3NXUzpNE+jxhsdj7CkyOmlRqeNnH3uGn74xx/j+p0lxPNApwH0Bq6plMv8HGHQ7qNHztJXb/Dkyy/Qb3esJJ1fyXQS89a87ZI1LiSQeHhwbEBvnNmI3QHq5YplfDJDitQgnXbTQKqONQUsW5YkQaoQmx+1WgY6cK0IolGeCCjysCRI1CZ4HHPAYJJARzoFNqNgBvTi4jKWV9cMCHn16g3SuRxu3ryJucKco+uYTAzUZMYrZYiZoQyGsekaQYbuoIvly8v48Affw/qVNYw4CWHXNJPA+/HBMVqNNp5/8xybm5uWNc25pFM9k8/jysY1A8eLsy7Td2YmZVyZ5N6uVMuITCdoNer4o1ugoAAAIABJREFUq3/zb/Dy+XM061XjNyUH6dzigqPUGA1xclox53phbsHeXwa/nZPUnRY0CWHYHxvwSIA6mkggky4glcq4bO9ez+aV77+wMG9zKQePZd+81/HhCXZ3txGOjFGrH2Nvf8sAKvG4dbuuWdSVy1dx68ZtZBMp4wAnAM3M3WZ3gG+eP8PLl8/RatcwHPVsHql3cvk8otEk2t0ewtOocdUyYM3s/Y3LV4yugUDLk6++wKuXb+wzDLhurK/j3XffNTCP1Cn8HQMI3GcEYkrziwYGsZkkwVkCprl0zsBPZkiyqoiBLTYfJDcxKQcG44HRIkzCIWQLOcvQJlDPEviT42M8f/oN2s06yL0ZjkWsISSibACWBhspEdSkvFEGKscnODk+xNryioHQbNZVazasqSZpMgrzM1i6vIb3PnyftOUGyhP8mgxG2N3axpPPvkD58MQodmrlU5NlcqhzI9ebDcsk7437KC0t2BxwTKRo2d3dNV5uNvGbK84b93WxNGM0NiFWkgwnxtlO3U79RXknDcD+0SGqzarNN++VTDELPI+19TUsLLHBYdJoct683MLO2z10O0MsLCwZfQAdPMobLTUCXgU2UWN57GiMSCyM3FwK77zzCDP5GUwGY+xt72Hz5WucHB7h1cvnBpwQuJ6ZLVgWU48ORThqzyfwfO3RFdx+dNuqFhgQOWSVxPGxrSm5oV89e2l0NnPZInrNPioHVcRDCUz7U6PWGUeGKMyw4SurOsgxGkOuMGPBhcFkivnVBVy/cw0PH99GZpHRJEfr0Sl38eb1Ln76t58YhUo+Tw7KpOkmBmWY5E190uy1sLQ6j/c+fAfvvvcIhQKr0sZ4+ZyZ8L9E9bBhgY/HDx8Z0G4OUjRsYPNf/NVf4u///hNzYNcurZuNQIBSZ3ShwMZ5Ccvo5/oNO130213MzBSsuuXN2y3UWk08fPcdLK2t4ubN61haWrEg2qsXL/B3f/tTHO7uWFCHlRf5mSJOqjVb62Qhg3vvP8CjDx8jXyognAobhYZKodsECnsjTNoTNI6bePvsLZKTBIaNMVrluskrM13YaDM1m0J6No3rd28Y6MtmnZVqDU+fvMDxzpHRBDFbOp3OoXLaMF5O0o2kiynMLeVw+cYCSst5ayRIyrlhFzg9GmLz5TY+/fTXWCxR78UwIH0FS/IRx0yhZNUFRweHONjfxWjUs2ADdUQ6waBuAqF4EtnFOcytljC3kMHsfMoA0nqriXK5ha3NPVROO0gn08imUtYQK80GftQzrTYi4THu3l3FndslawbIoMCblxP8h3//CbrdHuZLi1haXbF3qdQrFqRkEI16mef87uYO9l9ug8KST1H/AMNuD91uE0MMMbtcwN337uHue+uYWQbKNWZmN/F2a98Ce9FIDL1BzzL/WT1TKpVM1x2dHFoAI5tNY644a3LDCp4OM6jHpOthw74civmiZZX3ekP0h1PbV+wLEElMEU4MEEn0kc2HUJhLW9PDCOmQ2kC9NkbzdILecITRuI3hpGfnNp9Xa1Swd7ht9CiXNlawfnUViRQs05r6tzeeWhNFBjCZHTUcscKga01laSeRIoZ0Q7lkBNlUGJ3GkQHQbEIYDnEGx2d9O3jORMIOgFZ5uvwxHxiQ7S9nXHa7JflwNgKuSflu/PtFe9S30X1nnfky1JM6X33/wQEOzo/zQRPf9xAwdObPeZWm/J38YPkTnCM+Q/4uS5aiAcUEx3juewd+bdDLhZzdei83RgdIx6Mue1s+As9JgXj+uDU+VvTJpzIwxkqrXTKQ7G+Ng/aXQOGLlbhnPhDOy/SViSvfy57v+cAC3zQX1ngvoKnU2okz1cBpUmQEfooAHvkp8p80Dr0r30nPkS+ja+Ur+b67/CGtozJxJQfWZyaYGyVrCeDhZ+WX6Z7y4XSN/Dj560pm0Xhd4orLYpVvYeMP+KC41/ilMciH4v0tG5UVJQF+4wdSlABnSRzBHPvAj/xXRtv1d/l5kjMBbnq+5objVCZs3KhFg+z9IHlHcqRx8bkEoCX3/L2AUfmlfKbAWnv/AGQXYEXbQViMgXjUtV7VhL//TE8YH/45ZYlkwl8n811ijjqRjaT9REThRgI9OX4lb2mtnC/uggFan/N5db/z/U/tKx+spW2t/SJZlm+toIkwDyUjCscyv9oDoPl5+e3SlbqHHwg51zEum16yqvXydQH9Gskq72E9AwKQ0U8o4zvJt+a4eA/+Xe+mccn28TE64WR6vo+DcM4V+PADWGf4XEDBofPiohxoDfh7YWjSCz74q32qd9WYOO6L9/bPI/5NOkfYpTARrZvwD39f6F21ThfPK72rsEB9l2zoc9PJ+VnHeeIYJKc687ROF+9h8jilnDpfIWrJVjzrmMrgZIlJTLwfz0FrTghYzx7akcbjbnRhrocR30/rIn2u31viVBA0+xY++X/88//pjILDFwoJKR/sT5IWQwtEh1I31gbwhUD31GJoAqV4COD5B7IiBJws/ZsTIYUlATlT2AEFh6/s9EwJvS8wvrKQctahJmXBSdQm4zh8AE6CqvfxDw7eR0qUpUl6lq7V3H1LSQSZqALIJMQi4NehpzmVoCpCJmNCG10H58V3lpGhv+tnAXk6GPV3jV3feT//UJXRJ2E6UyIBBQczhdzmdBERbb6zeQsipzy8lKb/h5QT10iHrQN8zxtmas0vgqa+sajrJcN6Hyk5Ae0XQVLNnwxiGaluM7qAjDPQnMEjkMgfI68TbYSirBor/2blKwGA7keQZCBL1v0AA3+nSJrmxd9TZ8ZEwAl3UR60TgT/7B1iLpIsRepnXPvj0Dz6wLR/kPLzGiev1eGvwAy/S8Yo22pIQvBFciUjjePyD27NHT+jcig6XjaH6dRZxrJvoMvY9Ndde9dePDDa2OhHsunvT32OJYIyXrQeug8BaEtRRGAEEqixfxIIcwB0GBkMRxGk40WU5paNN3V1YQXXrs5j2AEqhz20Gl2EhiwVjqNTH+Dtmy0c7O0jy7K1UQ85Ou6hCXrtDsIMLISiVspNSoxq9Qjh8AQzczOYKRWM07HJZkbtts3x4d6B0TgkEhmsrV6yDFJm8loZOsaYXZrHpauX8af/6EdYu7KAdB44rdK4o3PKjLyoNQJkyfioM8Drb57j97/9HfrtlmWkksCBQYwos0dTMYym7KzNcl+WuQ8NPCJgUjkpGx1CJpkCG1+wISBBLGZO8b0IlC4uLlq2MbM4uW+Y/aIGoBaIiRBkdmV8NNAtOj8JGiCwMWM2b0DP4vIa9g+P8OzpC7q7llFJAJoAWiaddg3YWG7fbBp3M2kEJmFycQ5QaVaRLqTxgx//AHce3LEy8U6va9mnlXIV9bLjEiVgR/C0OySPJpsEpk2mSnNshpfG4vwi7t+/j0TQTIjcoI161RoK1iqn+NlPf4rd7S0LElTJ850mp+clo9EgH3aj3rZD/rvvfdeAecoo1/S0VrWxHJ+cYH//0PhRyR+cS2cxV1rE7GzJceN1XaO5peUF3L17F6XSrHGHms1KCo/R1O7Hsbx89Qz9QRuDXhPHJ/totwjCtdDt9DGekMonjBtXb+E73/nAwLJ8JovSfNGaaB2cVPHFF1/g6ddfodGsYDDsGhBtRlkiwfAyOr0+irMlvPv+d40ige9FwIz7npQob7e28PO//wUW50tG9cJx/fCP/gjF4ow1bWTpF6+tNVuIxhJYW7+MuWLJOfHBWU2kl43+Bp2efT5u/Mo1A17I90ywlNm1+blZ3Lp3F6XFJWugR4qaN2/e4DefforPP/s1RoMeMvksrl27huF0gqNyxahq5uZdJj0zjZnBz0xNgoS8jgB1t9fG4dERkrkM1q+zsWcSq5fWTDY4l1yLTCKFdq2Bt6+2jMM8NA6h12obuERe50Q2ic6gZ00x88UC7j+6i0uXVk3/1OoV/PpXv7X5iYXjBvjRNOO+I6hMyhdmwzMwZM5Tf2R/H06mqLcbtk+t6WYybnPCPfHovYeYX561deR+Z1YoAcTNN9vYPzhFPEa+XZdlYvzUvR4yafI4RxCPho2S4vqdDbz73h0wcfzkoIunX35jlBnM8GYmNvneO722yWRmJodUOmNBHQZ+bty9gcffe4Dr99Yta75+MjIe783X29jh5/ePDXAnHcRcdgahMYzTnDQ8kVAMtVoFu0f7SKUjSMYtLx5RCjfPmmQG8Wwa67eu4s7DO7j94BoSc8CoMcHJURntWhutaht/9zefYHd7G7lcGtlc2mhbJqEwesywH08wtzSHP/qT7+Pd9x8iu8IaRNd8DVXg2Zfb+MXffYoraxv4+PsfGFDHbNCTE+7ROr784mv89tef23nNjG/aCmzgMg2NbY1p9xC4nJspIs49f1rFwf6+rRF1yOvNVzaWpZVFzJYWcP/BA8vWJvD+9OlzfP7Zb9Fu1E222E+Ae6vPBpNM3kjFcfvRXSxuLGL16mXEMzELDGZyBcQjcbRabYz7UzRPaqgdVbH7eh+xSRKJcRyj7tAoWniu9CYdZOcyuHT9Eu69ex/pfAiRpOMc3np9gn/421+ifHBqQdFiYdaCF6FIzKoBsqUsVm8s4fKtRRSX0kiw/2jXNcjt1ifYeX2Af/dX/wHDPgMjCeN4JkXLqD+0jORicR7tdhP1xin6g5aBpAx68Qwb9smzPaQBY41Di7OsBqIDFrXmqo1mD1s7B0YJwr4GlBHqBHImMoDSbXaNH/7OvQ2srjKjnrRWDBQCn37yJXbf7hnt0fzCijXxPKmcWlUOgeICuxpOpqYHeD4PGDhgY1/2VggC5ePwEKXL87j1+CauPVrD3BqDYMDbHTa43LEmlqPxAJMw52uK5aXLlr2/v3eAcrWC1eV5XLl6GYWZqAVNarUmyoenqFW76DRHiIfzputJicT17w/GBr6zWVckxcBBHIW5GOaXMpgthsHjicHkVh04OZrg9Ih8zR0gOkQoOjF+8blSFmM21Z6MEE2E7fcM8NF3HIwnrlJmTL+MCRdAp99D+bSOXn9Ai8eyzBkAG/TbmMmkkIlNUa/uo3Kyjcmwg0SSduEIvX4nyHAbgm6Ssifly/gAspxa3xaVT2aAm8cRLD9OPpjsSfmysld9P7c/cByX8gdk28tPYKal7EIfUBAw5sC1bzdbumhzC8j1/WOBZ0xcEKgoH9DZmS6rjMFU8ynC5yXjLisvoNebOACe9zA7lVzkQUm6gCDZ/GajByC35qLbc83Vfftc4+TvOE5lPWp83/JFIy4oxC/xHcueNh/AGtE7cEoZh1pLJQTIx9J3vY/5AQNHscjPq7raKgaCeZdNLjxB95Y/pnfX889s94Dm009C8rEBgVPnOIWjNJR/pbEqoODjAfJ9BJhqfn0fnPci0MOAOYMJGrf8G1b8mW8eJNj5MsZrBfbTHpJ8ykflml1MmNLYtc4cmwP7Hf2p77dyTuRnyk/id45BILfJIM8zj2bzfM8ElHjeujMwrDVRFjrfVX43fydf2bIrA6oD+csMZPhyyT4S8sUlA5JL+5nF2B6tjAA9roHej+OJsfcL5XzkqDwkH3xXBSWcLDgbVLJ37kueB2+E1Qjo8+dDcuRjS/aM4XmC3jnmdk45KhyCY6P+FYhqwRsq4YCCQzIgkFs+rvSa1pPzIPnhOGmLX/SbfbxGe04yIj5h3l+gohr5KWDBd+Q4CV77eBI/ozmUDtY99J6+jpUe432k33hfjZ/3YABN7+6/s9bS1wM+dqG9yOsMfPUYDKRblEzLn7Wm2vf+5/l3BcjcvnZrqvPs4vmhv2ludG/tTY1TGIauky47wyaYFc/q3SB4pQCR5k2f0/kjXSfaFF5HyjwFh1iF5fajox418J4UYZbhzGBsQOkSZECzEisScsEojs0H+H2sRHuP95P8a2+E/s//7X/+VhNCCfD5BnPZnXpJ/xB3i+CipP4hr3towiRUvlBocoi+S2Hrmf5mkgK8CB5J2AjhSyg0Bv1NEYBvKaZAODgpUtJ8nh/Z0SRJ2P1N7Y/DVw76/RnAGGRA+0IsUM2UEQWU7p1Hr2wGR0BHIpoCKRp/k0n4NT4pEH/t/Os17wJb/XVRRpwPcupQ0AaQgeYDhQLldK3uSWDTxheAiCxz0eH5LeA9CDyQA9qPWOsglHz4USUpLb2H5kHvLxDXn2ffCPAPBBkSmjPJuAwPPwosA4gyovHxO9dGGfyaKx1umk8ZqnoPHWq8J51M8nYyu1Nz40dhpcg0t1pHRd05HoJjUs5SeHZQB9QuUp4XZUQANMFDKSZdK2V6cV/5+0Bjkj7QgaQ9J7kwIzLIStD68TMcu/FLids4KOH09YivL3ToKBqqUi4C6D54L6P7ouHo71U7uIOo9XjkHAgpaT1T42ZJpOTN1yPSMcz2ogHJuScvsukrRI2CIxxJIRrOIRJOGxXHwtwK5mcWrDFdaS6HZmWIRpl8oh3Ew2kM26RcGBq36c7WJqKxCLK5OO7fu41UKmYZfmOCTJ0+GrU2dt5uonp0hEazauX1zGBiMy+W3dv+mYSMwqFeb1qZbmlhyYwCZmsSJGa58uLqCtaurOJHf/JDrG6ULNOp2hyh0+mhP2DzP/JGRhEdR4wPeufVpvHYhidjFOdmsLO7b9maBMIyhYwBSQQNbH3IqXlac83XWFIMArVuzxiXartpaVV02mkI3bh6zUVQx44bn5nEXEdlzPPf/ByzYvnv2QKBgBHqtSZiySQKM0Usr6xhaeWSldFvvnmL0TRk905EHG9YilzTeQeiko6CmcMsFTeneDo0QDmSieHB4wdY27hkwB3nk9QbjSqboDXQaXSMIoUlSNFM3OaSXMnMUOB3ZhpfvnwZ77zzjj3bjNbhwBpxTYcjbL15jc9/8xtUT0/s8D4qH2EcctzJcXLkplPGUbu0soyPP/q+ZTCXinlz+pvtgVE+vHj10hoiVk5rdA2Qz+ZtfQncWGOhwdDGs7hUMjqLxcW8GdGsZh6NaAiSZqWFRruGvd0t7O6+Rb12hC4bw3VaBs5bluSEZcFx3Lv/CH/8gx9hbq6EmXzBuEp5r4PDunH9Pnv6BB2iGxNHqcLPs5HaNBIFy0Rv3bmHf/RP/gmWl1Yt29UZPUC92rbGkp/+4pdIJZLGAfvsmye4ffMmVpYWXZZXMmFzWG3UjWZgZW0V12/cwnyxZLJVO61a5iFB91F/gKOjA3RaTQyGHdsTpaV5RBIRA3bmlxbx/nc/wMIiQX1YRuDRwQGeff01fvLXf4GTk0MUi3O4f/+egclfPHmKRruFmeK8ZSlnkwk06w3s7uwYVcmte3eMs5tzuX+wa/vr1u3bmDCzKXBuFAyIR+OWdVqr1E0OCKQSMCZgzkAWQcPBhHMG3Lp/G+9/8C7W10sGwHc7E/zNX/87y7yf9CcGzHJuZudmkGCjomjcGgqS8ob6rdXpOfqAeAJ9ZoHHIxhMhsZlTF3BoMbj9x5h7eoyivNFpNMxox5hPPybZ7v48vMn6HZGGHQnmCkUMeqPcHhwYCBvMhlDJpvC9RvrePDoru3n6skpNl9sYe/tHvotAnIEorrWvPT45AjDKcdaNF7cdr+HbD6HR+8+xOUri9bgbzRkNUrbuIPZ4I/BFeqOfCaPWIi0RUA2mTIaon6rg3gshmarg4OTE6OVmPbbBiCyloE8w1E2rSvNo3RpGcW1eaTyCevyzSaqh7uHaNc6mHTJUV9Dp9Gw8kPjqCWNXDqDaTiJ9rCPq7dv4h/90z/B3NIsmp0aOr2OUU0Q/JsMpvj5T/4OpZl5XLm2YYEKZsOXK3UcH5TRbvbQb48MSDUO+OkIhSIbYIZR71Qs0NatDRAahZBJpWw9SbfE9aa8v3r1Al0GVUZ9y8Zmc9QbN2+bsc/qkr3DPaMHob5ktjB1DzOMLUCdTFjmdzyXxNqVNczMz1kGbwQx0w+D7giDTh9Hu4foNbtollsYtkbIxwu2D9nsbjju4fD0EH30cPXuNTx4fB8z8+Tc5/jG2N89xuf/8A12N/fB7nezMzMYD8YIM/MpFkZqLoONB1dw+c4q5paj1gSx2yb4DPSbE+w838Vf/ou/tKDCbLFgGcDkta/VuB5ZCxiS/iI/m8E0MjDOfqtYmYTRbDFYwQBsHekEm/tlEI2ErSKGnMntXh/H9SrmV+eRmeGch5BOxYwmpn5aQ2W/bpUspcWiUZsM2j2ERy7QuvVqGwe7pKKZWkXJ0vIKw6wmb9YMMZdzmaGjNtL5iGUE9esMpA7Qafawv7+P3rSPmaU8rj68gsWrS0jPJ4wao9ma4mD/xEBkkj6F410raS3kljAchLCzfYhas4arG6u492ARc6UAGGfW+AlwuNPA280y6uWR0b9kko5zPcKs7HDIgmzjyBiz8xnMLxUwtxCGJelNXNCg3yYo3EKj2kFv0Ecml0CmkMLCYh7E1Uk5RVoY+qGdHmmjuhhPp6hUatjZ2bOs59nZIjLJjNGHkNualFHJWMaCyDy3Y+EJUhFW59RQPd7G8cEb9Dp1RGMTjMYue9rZY5zVwOENsoDlPPPvF+153xGXs+4SAM6/uIfkgwlIuQgO+sBUt+ecZ9mLsvVlx6rU379GvoPvV8lGlP3q+7TyAWUT+2ALAWj5cXwLUvrxvvJbEjEHAgsoUeYzrzWfwmhlHPgsX1m2q5K47HnjbwMjbnxTq3DhmM/m02tgJfDfTzy66HuxOka+j8A5XWM+VZA9Ln9IfpZWjBnQmmsfDDoDbYLmiWZfB4ECHyyVjyL/yfddfQDITzLRGPheGpdki9+VKCOfRuuheZD/oGvlF+i+vq/BdxPAJVDmfJ2Yv+8CMLwX11OYBNfVgLyYWxvtBflopFixuQ8AZO0XYRcXAWhfVvmsc5DKZSbLnxO4pXfXvGvOlbTH55CiiQC0mTpBZr2+n8lwNGz2MO8jP1PBF/GB8969PqmhnB/MeZgE1KhaIzMWg4pdA8ZYiRHQM/jrcTY/QYKYQDE2X9W6SmbMB6QNH3MYl4+PKFhCG1/rpneSj8nr6Vdp70jefP3jJ5xpDr4VQBt9u7GhcCTpLH6X3Alb8PcJq3ouYmPCRThPPjZyMdFPelA4g48fyT+WbtJ+FIDMZ/iyYJiDtz8FQEuHaOzSnbpe66O9o7ELV+D1GjfvLz0nXIUVAD7eozWQTPhy7c+LP7/aXxwj7yvdyueqAl77xdcvPh4i2dKcai70s3Sy9j7HdRZc8Sqvtc81bsmWdKx0y5neC4sCx2EQCoJInrVvNb+8jwKefAYBaNI98d/0l/jdaOREnRpQxPAcFJsB7RXbo6QXJglyEPD09aHOLH8u+WxLOur1znRB6H//X/9H17ciQLx9kNApI0eALgWmTagDWZszyuYzYW4WHmicCEZaWCbkaApcpjQfxYOE6DoNB3fQatEljBIUfrdMuEDwBA76CoEoh8qZfEXgbxh/8v3D1hcaOuuK3GhMiuj4SlWb/Q8JkFOMQdNBD4DWnPmRJm0AGmw6AGQwmXEbRBUkyNqwulYHuDaf1ke/57td3Kw6TPx7aENpzjW3PoBq84SQlYYbdQN5u7ne0YhxsxoP94RsbjQoI8Y3xy73PFj5JQBah5utjckAFb/LMNehKGWoDauNqPfzN70OSSkjGZG+vF6kcPEBZkX2fSXr/10ypHVRqQHHyn8TbKCsm5Jxm8j4NGmwm7Rbl2t2h2epXBR98t9wL/HAD7rTEihW2Rmf47IblF3tNreUjuZSQQmCHgSQ6RT5it5klKXfAfAro5zvc2bMTFzkjGuog5z357UCoDU/Ku3g52U8yLCSoa2feQ//mnP94CLK2j+8t3H4Tt0z/UNQn+HveI32Iz8jWZKxQln0I68y3CVTupfmUd/PDrqxi4D6+0x70+bdA6u1b7RnnEUUZJIHRrxdw1rVaYy5LfY9m5nDqB/GwuwqLq9eRzE3ZxmM7VoXjZMGWpWO8UGWDwnWdk3XHh7vG2By484GPvreHWSZXUe+xTaMroMZV8wyfPP6uZVjN1p1JJIxdFkiNeojk8q6dYzELQO6TvqSRNpATmY/87r2oGPZmpevreOPf/xHWL86aw2X2p2xZeb2+0NgEsZ0GMKwO0L1uILD7V3LZh6TEoOOKbNBT04s83lxpYSZ2SwabLhUq2M8ZhulKNrNpjmuBIc4z2wCR/oAlkETOGRmMe/1/rvvmKNEEJFjz2bSFkghZQaztpntzjUhAE0Zk/zU6w0LZqTSWQNhL21cQa/bx87evmWCMquYNCTMHOT9ybd7beOKM+CZ4RSa4Pj4CMPJELFUBKl8BmukE8mlzIFiiXSj2kCt6jKgCZiQHoAg3PzKgjXzY3Z2o9Gyklhmyd28cQsffOc7ltlnGef9Lgbdjn3/5ssv8fL5CwO92SSNQMDIQMOurUs0kUQ4FMG9ew/wwQcf4c7teyjOJBwlypRAwhSbm2/xq1/9Cl9/9Y0BuouLSyjOLhhfKEEcUptwnkgLQOCqVCpiOHS6hZnbBOm63bZRbzBz+emTL7G/t2UA43hImpSm8V6TbiAWy+Dx4/fxZ3/6j1EqLSKXS1o2Xb1RBTOoXr96gc1XL9HrthCJMpjLZo3HOGWWO0I4rdXx/gcf4r/8r/5rXL26jEgC6DZdIinlefP1DnbebqNarhq/99dffmnrv3H50hnIyvUuV2vGt3791m3cu/8Qc3MzGLTH2N56a5QtzAynvDQbdey+3TIKDlJv3Lpzy6goDo+PDdR//P77WFhcRqGQQLtGwPME+7s7+It//a+wt7uN2dkCbt+9bSBprdVCZzB0jRVzWTPYKLfb29totupYubyG5dUlA6D5zkzhZ5Yqs+rPbRvyj/cs0Mg9xfJ9ZgtSZlw2L4GjIbqjAdr9NlK5NB5/9108eOeeAejWuGc4xs9/9jMDedlMjVmq1MupvNP91KPMPiQgx+eyMeDC4iIS2TRCsag1LuQ53R90UKmUDfRe31jD9TtXkJ0lTzk7j0QRisUxDCY8AAAgAElEQVRxUqljf+8I7VYf/x9bb/Yjd5adiX2x7xEZGblvTO5kkUUWa+uqrqruanW3pJY8wgDSjD3zZozhsWHBxsDQkwGPB8YMYAsw7Be/+MX+A+QHj23NjNSylm6pu7auYrGKRWYyk7mvkbHvm/GdG1/mrZxOgEhmxG+5y7nnnvOdc7+ztHgV+dyk0YdsrG0ahznpIiLhEB4+vIdwZISN9econ9VQOi4awM4TGtRvBPsImHCcCI4xm5IFL0uVMiLxCB6+fh/xRMgoR0YkyUUIwVEMFFMGlThmPOEQj5GPOIDpwqTR7xwc7BnoyLVQJS9+s4lui2uPZwGCFljiecJELovUZBaIBnF0dogmhW44MtA/1A86WpdBF6TCiITGFEokd4gnEYmnUG+1sXx1FQ/eeIhhoGMnS5qtFqrVGqamZjA/tYD6URHlsxIC0aBlyLIAbDSWRLvRQzqZxfWVG1icW7SAXLNVxfRCHhMzWfSDbcvu210/MMolBi9Jk5MxHuAojk+P8PTZN/joo48sAEK9MDk9heXlK6ZDuT7b/RbK7YoF1G5evY1rK6tIxlJoNzvY2d0yeWWB2NmleZN7Uj6Q2oS0OOStZiCNnNTU6/1W34qF5tN5s1WY5doddLB/coDT8glu3buJVx7ctUKxnV7T9pjSaRXfPNnG0e4J4sEwpicLY/swhM6oh1g+geVXVrF8ewm5WR6rBuolBlB7iCGO070i/r9//RcoHp7YqQMWdLQTOpWaAarMoi7MTuDG3SsIJ0fITKSRzWWJvaBWBzbX9rGzto1mqYZCbgIzhSnjKOcaq3fbiGeTWLy+iPRU2GhqKGvZNCzbubjfxc7LXTRaHeeQ9YeII4JuvYW9jR1USlWjNiJ/z9Q0KWQKZt0Sfef4cz47owZmr0zi6o0FBPosyDdAqVjF10+folQt2f5RWCpgfnUB8XwSg/AINRac7LQsUJifTiGS6CI/GQXdu7MisL/XND04MZHGzZsM9FlcyAKGNLNZ1Hj35QAvN47QrDURDPaQYsZ8LmdBLBYe7vQ6yE/lsLjC/YAFvFhEkXq9b/tgs9G1wDTBC4LzM7MTmJllAVYXnKw2GJxkwUgdiw9gb+8Az5+tW4Y9aWDy2TxavS465HU2CqqU0fZkUlnjVR32m6gVD3C4u4Zq6QCdTgWjId/JE4Qu64bJJ7G4c2wF/lwGOHy/Rnbwt0DDgPO5BDjIx/ABFP5fdqB8AwEBXZ70GvOrCryQ/es+d8eKfSBJ98qGlM+lz+WHyO80Wqcg7d8uhswoG/VNTnmSxJKQgqTk4AQ7Ki/5QrQN6Cf49jDVtO+3RgIOUOCYaAwEQsiuNxvdapNcZAs6IGhoATe2zR9TAQmyq5Vtq/sFEtpx74GrJeP7af7/uV/7gJ2eob2RALTAPo6b2XRe8S/5xwKk5MP4Y3zuc3v1nJSUo3nz+yL73YEtDvDX3Ok++ULqi3wo+TDCBNR2tc8H0iQXog2kP8yieK6gJH0OFsF0nKicM2Wb2ryN3DyT89kPaigxTT4pM0D1bl5/nhk9zhQVSMh++HIjf8uCteMifRoHfaeTtmwnr2O7KbcMiJLuizUzmAGppDOtOR8vsSSadNpwHO7TAp2F6/Ad7BMBaPluNqbjukaianSUcw6steKhrIM8DswI5BPgqvWsTE+bQyZSeBQ3pjMGPIFxEdiQD2hJD9wT7HoHAAvIE5aj8Sfe5QPXwiJs7qLRcxtQcyyMiM8xGR59u4aR+qKACZ/NMeAY+YAox8Eo9Vjwdux7SvcJ5+EzRKXng7eSf34m7O0yiO7rEh+DcHrDBa04T8Ir5Nf760hrSVnTl7EcYRbSb5pfH8jmZ8Kx+E4/sGK6BA7UlOwIy/H9fcmj5FPzxb+V0e9jJD5QrbHy17fG1x93H3CWLtVcSp8L05POkPxKloR/+uMtXew/X+vU+jPmZRYO42N7fJ4wK+Eh/h5quIdRWIUsOcJhKgGjhGQGtO174wx9zRFhW1L28USDrcWhkwW+h2Mojm7pKbaLcqCTHbxGyb4mK6Tg0ARLsBSx1WYtBeUrPzbIIjks4jTexIick5eS3F5UELaBjrjwuck6Q8MVPSBIS+DVPUOLUoPHZ0t5iCJCC0QbrcAxTbKEygco+Z1AK3ZWG5WUi97N62T4SNFcFqLLRoYWkzZ5fwPXhiyBl2KQYPmKkEYIQS5tXP5mKMHV4r5s8EhJqC18z2VFwrnjGGohX964ORaKmup+9UUKyhYwj7zQ2CBnNY8yWtoFj7CEjDeVleA5n9xgOd/cYMk5KS4vH/z+FuAYcZFJGX9aIBJ4RUD1vb/oTf5CoW9F0Pn9+WIZLyL1RwpO4+82Exdc0fjrO/4t+XcFUy42PC12iwIpc5eZ3xwPBhTMAB+444p0wo0mawTyrhpHNjPjxPE1zkAQ6OnPsTY738D+dttdFraMKAVRpGz8jUKbs+Rb42SWzvhH46N1KPnitf565JzoWIX1cxw11FE8f9PT+8xYHdOXsH3UJdpk/ff8urXDz3gv2yd5klxoE5HB6M8T3+n3xX+Pr6j5bP+kgbLVtW7d+nJUQZIVt9HaDuCMV6uWTieABXnc9dRx4VAc8UgawWECi7M3sVi4ilQkj1gwjUqxjmapYjQEBPpOT87MSCPvKEJd3Lx3Ha+9dR8rV6JgLOfssIVwN4rYMIRRnZXve/j6my/w1z//G2xtbxpwwbVOoJVAWSadtuJYxhXcZTaKoywZBUI4KxMUGmF6cQq3XrmDH//mDzF/M4rjzbaBa+SbZfYixztNmopQHJsvXqJ4XLRCf8wgPj4+NdCVfMpHx3u4enUFN29dxTfPvjLQmEeYk8mUUUQQFCC1BLNxb968ae0gn/CAHMJfsBDdp1iYZ4Z2zHj/uCFOTU0aYHx4eIhW22Wf8Wf9xQtz2EjfkkxmzzdZ2+gSCeSnmN0aNaCLVe6ZsUZ9RCCP2ad08t777gf2PMrE6VnRQLl6p2FUDVHyYebSll2qDHuCyATly6dnlqFH2pBur40rN69aEcNGtYlahdzUcSwuLOH1h6/jtYcPDeQiVUDx9MSA3tPjI7zc2sTZ6aHxR2vtRmx99PH119/YPC0tLWNhfgXf+96HuHP7ro05oQjy5HJsyZX74sU61tdf2FpcWloxrl0W6GK2BzPYCTIa1+5kzjKx7eh0ACZjzELjcfRhr4eT0z3s723jrHRkVBzDgctGoS5vt/oY9IP4wYc/xuuvv4XFhWWk0zHUam0cHR9YlvvW1iY2N16gw/ELA2flooHfVvBw4Kgxbt2+iz/8w/8SM3M5IAb06kC11EK9WMfZKTP+tyzjmvPx7NkzAxlXr14x3cLMSH5Ovna+4OGDRwbMs2BX6axpNB0nR4eW+UyHlo4eOcafPHls+v3atWvI5LJoNFvGtX371l1cu3HdxoaFEAnEb29v4S//4s9xfHwIVpYuTBcMvE9mspY5Wms0DYSinuD8kyd4/3DPTiYUZqasvxwzcebx/zELABHA6Nua5Nq0PbU/NAoMZpoSuGI2L2kqmKFNwHxmfg6vPnwVt+7eMU5i9v14/wAbaxvY3d6xQmiksuE7yAdN4JK6vtNtGy85wezsxATuPXyAiZkppDLZcbZKD71uB1vr69h9uYlYKopAdMgEeuPyZhZ+JJFkgxBJJfD2e+/g1u07DrjoBVDaO8X643UcbR0gFc5gOj+BXreMjfU1NEmJNAjg4ODIkg3yEwUsLCwYLU+XwHqjYQA4M9MJXtLonZopAHEC0xEmzmMinUMylkSryetbNq/DPjmvs+aIJ5MJsGbA9s5LlIunWL62imgqjUa7gT73lpHbs9vNJjo9V6CMtDzMpOXa5Ro/Od5HMh5HklRAvSZCpGZIxQw8pZ4gQMvipaSfoW7LZvI2V5RDri8e+X/+/DlCwQiyyQzCJt9dNHtthOJRtJmBORgZNzh5yW9evWFzxf73Rl3MLk4jOZnEKOoM+aOdA2xtbCKZiGF1dQWFqZwlaBwc7WNz9yX+7uOPjBecdAfMtCd9BIM0rAnQ6LcxuTqL3/29v4f7d+5jMptHOhbC2WkTT588tSKBPJFCHTMzPYdcOmc0LYNBwORu1A+gelJCr+NscIIM1JfpZAqRqDv6zzV1Ujw2Gp9bd26i3euYXUObjydrDnZOMWgPMOwO7ZmDbt8oVpLZNNKFtFGA5BcnkS1k7KQIM2nDoxDS8TSalSbWv1rH/s6e6b7sxBQKhSmXvXxWRDwbRWExjYVrU7jzcBXZfBoDBkRHAA/PNAjYPtnBs8+f2JgsLS4in805jvxQ0ChfCgsF9MNDA/3of7BvE5kQuk3g5LCCrZ1dHOwcYbEwj2yMKdpAvVjB+vM122ui8YidhJiYYh/yODktotN3oBmL785fmcXiah5hFgPt8fRP0/bPr778xjKUC5PzyOUn0WOhzGAXg0QPSAP33ryLwjz3YwJNQK/tai/UykDptGlgcz7HE3KwgJN8FAuYIoxyidQkZxiNalhansNEbgqVagvHR2eoNVtIpzKYNQ552iSO15FUJ5RrgqDMiO4O2sgUYli5Mm0UHQxwt1oDo8ri+2iX8IfBDga2nn3z3D4n9RDXQSqTQHPYQIz7ZSqPXH4Kk7kpd6pnfwdnJ7toN04RHLXRbhTR6VSNcoNt4XPoLzJZhUd5Bdz4fpfAPupUgRWXgSDZiwLNfN/KfD7K4thuUOaV7y+xCLVsY/7mu+Q3ykaW3af2yG6Vn6rP5V/ye31mNqRlegcRtGMQY4qTIAEqdxw+QAoGUmMFHdgigELOuiioBFTwe7WTJ9H8pBmuYd+PE4DCZ5mf13WyJFtYHLB8Hp+rmjPc56jXBMDLvhYQpvermLzkUz4H59HZyBfAn+/PCIimPylwjNfKNxRowefSXuGPcAr1Vz4E71E/5cvI3+TnAkXYfx8E4nMGfXfsXM9kG9k33sPnWvB3jHVoTtkOf8wFcPH7X5cMpxOrDEDQFicuwnHlOqB9ywxc+SpGp9PpWF+t+N3Yh7Fs9Y5bl5d9eD+BifMn/8wH3ny/SmPDcdfY+b4xryWofL6Wgix25kAqBs+ZqEEaJ4f3ENh2QTmBqj4gy3G0PrXbJgvsF/ugvkSi7mSigdBMvmCyGxPTAg6A15iaLh5n+vfG4+xAQ0d/INxAIJ6ul9y6do6fPaYsMNkMXHzOudNYCgOTHPP5kjGNv+RZ/rbvG/o4lHAEPUs6zA9e+JiIwGt+z885pwJ69W49X2PEd6sdWv+8X0C/5kfrQzpQffKBQ+EqPiYiHah1K0xKf6tdrmC3O/XJd2i9qX/CDXgfv5Mfr7GRnGpste4VDPH1jMmb1TS64AcX6K/T6gJA2V6BzXoX28nPrZaIV9xRGBzbZrI4xoLUFsm3yYhhmQ5zUh+FUWmdSYalPzQX0pW6TkEyjbswIWEawsC072j9sp3SRxp3fic5kzwIx7ITl+Ok4xixt7Efavve+EQ9dSDvJ02YcEi2lz6kK8o5pqYiX/SYbkSyoDUovJh/C4A2u2LMI277w//6v/yxIVDqtBayD7JJ8Qv01cCwQbEEj1RfHMHQIpRCk8JUI/1FqoHVhEgweI0PgvsbmRaCoh4cqF9nhOgzLSb9rcmWgEso9LcMGQ6aH5FQf3yFJuBcRpMWoa/s/fs0tj7IyBpwUgb+bykKCbe+0zhqDrRY9FtGioSVbRMALQWs9/MeRWH4mQwrjbfNT9tFJvWZ3i+jgRYVBU3fywhjOwT+awP2FTj/b4Akwewxh7IJPFMwxoaL+qh2+UCsr3S0QKSENf5SHj5IffnZxssYcFnM/ibgb/KSRY3bueyRO3ZcJMM3fCXj2rQks5p/tcfabZHlCwBc46r3c7H68uQrJd5nUaxx9oOUrt9fyTufIQWhjcraM84+kfxLfmSEs6+cPyodfifD4Xwz7TkFpDmUkcfPNG5SgLxX7ZGRJN4v32jx5c039PQezRXvoQwpA0TjKBnUBu9/7ss2P6dxSx3CaLJl0nlgtAxTZ6RdFPu4kCE6E+OilCMGYFjkjrI0siAE2xcLM8s7jFE3hsXp61icvI5cfB7hUQoneyXUzopo1cnX7LJO6dhHk0EsX5/HvdfvYPVWgknIqJVHONs/BeoBhLsRoE7HtI+dg0389K9/ihcvXiCTTZmiJ8jZqDasTyyUxozXWzdfwe27d1Gt1LH+cssM4UqjbsWlCjN5ywrO5VI4PTnC+vqa8aISPDs3GHoDy6SenV3E/NyCAUUEIAh0MvPz6TdfYG5uGvfv30K9XsXm5gsUiyVkc5PIT0wbcJhKpvHWd97Bgwf3jVYhHo6gX+tgf3sHf/2Xf2VcyASRVNSEFB/hYMAoJyrVspOnQMDeR5CL4Nuw504j2NoPBxCWcxYgGECe8BB4bDsRJ79rG9VyzeT4zh1SB7BZzvg9q55ZJiarbbMIHTP9InHy6w0MvOQPDZV6lXQmfZSKRQOQma0aNyA7YDQFdO4J9Dx68AiPXnsNlbOSFazb3d1BrXpmHLOl8qn1lQA2aRIILJHmgO397LPPwWPBS0uruLJyFQ8fvoF7r9xHJpO3bO6zs5KNK9vMcTk9PrF1TUoFcogSoGNWBUE0yzzo94zzl/u0cfeyaB8NjR4dAqDdrOP4aA97e9uoVE8xGHZAJMlltYSsSN9wEMB7730fb7/1LhYWlsxZZvYz+0af+vDoAC9ePMPB4Z5l39GxIijINhBYKleqePDgNfzRH/0RJibT6Pccp2mlWEHtrGEZmOT8paxRxkgvwAzQ3ASDCy0DPJgZaQ5KKGLPevONd6w/lXrLAhTMeCYFBgFLygEzxzY21w1wIYDI/rfbHSRTGctQnl9cNp3GUwOkgtnc3MDztW+QSSbQapOjvGSZ+uTlNj3R6iKRTiGbK5g+DEfiqNdraHeqRgGxvbt3vn8YV2q7g6lCwQqscX0zO5vF0TjHDMSQT9p0IQO3Q2aNN9HqdqwYJrOtl1ZWcOXqqgFr7Hfx5MR44YsnRdunJzJZR7PS7mBxcd5oUZht9GztG6PYmV9axnvf/x4WVq9gojBpQYniyRHOjllIk/zKh5atvn+yi1q7iXqjgyEDjdksctMFLN9axQc/+j5u3C1YUI1i0S0DW18d4JO//AQn20UUMjlk0xF02g076ROPJfDkyRM8f7GBdCZjmffMPCctwMnZqWXWc36III76PSQpl7mkcfsmInEDagu5Kesvwfa9wwMLSNkR3hD3E+qQpK2dSqloBR8Xb6waODg1WbDrOCZbW1vGo9+st7A4t2ycvcycbjTqqFXL6HabBsYNwyMEJsK4/9oD3LvzioHG1IvlIkH1TTx5/ASnR6eIRROYnCjgxo2bxlG8v3eIo/0j7O5tWyY7194oEjAOXlLO0H1PxZMWfE5GEsilxqdRCGZmEwjEgM6oa8EuHnWsVs4QC4eQm0ghlY6j12th7/gQx6UTrFy7ipXVK5b5T5D/2dNv8MWnn+JgZxurN6/iB3//J3jn/XeQnowaeErgslchP/OmBXKoK0nXwjVA/cQMVQYwSqcVOyXDTHrqFAIdHD/2z+zCjiv+Q8oTyjODCdRT1CdcS8ywZ4DgxbNNBEYhK1I75GkJSzzoIRANIDeTR7qQQTwTQzrPwp9JNOpN1Gs1C1awXaTB4AmW4SBo+mtufsl43o+rRfQDLWTnk7h+dxE37y8iO5FEqz1CvTFAtx3GsA6cPD3G04+/xPHhIVKJOGampjA5XUAik0Yym0Q/MEAgFrI1ZwXReGyUQGOEPOpxK9K7//IQyXASmVAS8UAc4WEQxweHpnsYlIwkIwgmwpbRzMKW5Njmfp3JT+D6nRuYmGKW/RCxOPd8ckPX8fnHj7G1sYdsfAory9dMNo5rx5i8OoFIIYhrr65gaimOwLjwD2uNNSpd1M7aGHQCCLMdgSi67a7tO5TrAQvPDbomC9RdiVQQUzMJTBZSoBtG+pxaCTgp9myuZa+Sn56nNoyLvsUTpRGkE2njeZ5fmTSZY2KE6jFwzpmXZ/Yei5qObeNna8/tmalMxkAGBhVShTgiSWYLJjAixwiDn9TJB7sonu5h0K0gGh5g0K2i264aRROBOAYuqXvbPR7HdRnG8r1k48rXOKclGAONvm0uXlTZwfJl5Q8xQUA+ogDob/mClhh1keBgoOT4VK4Pivj+lmxYH5xSkpbAB4ELPWY983h/wNmDvm/CNpNWTT+yb2XPO5DGZTjKjxVArYSJwMDN84U/6/hHZbfJX1WCFTPafJ9RQKvGj/avD3AT4JOPqHHh93o/gz1qr8BX33f+9/2ti4J1/E4UlAJLZatf+JcuYO5jAhp/+Ve+X+37xz4Io+fqXslQz5Llvk2/IH9CiTS+TPE+AdD8XD6ND4zJ91FCjpOdCz/vfMJpf1pynsuCVVBAc2zvGmcIMxlAfpT8ds0L7/NBH17n+z6XsQIb93E2sABojYH8MMqr3Rdw8sRMSfmE/K0AATOEhaH4fr7wBPnzTLLz14YA1VA44o7/d2krOrDLxmPsP2lM1GatIepgd/0Ff7vvD+s5Pq7j++iSS46/QDthLL7s+RmyaovmSwCf8B/Nq4/5+P6p1o8wMT3nXFd5ARs9k+On7FLfd5WfLp9eulNtl48vDMTHVqSD+JnmW0mZLvHEZeXrx8crtI70nd5vdJoeF710AfWzv7YlF9pTpNv4289uljwKXFX7dJ+wSGZAq316jwIJetd5sG5ME6Ogm+Ev42Lt5qvHYucBD61nyYzmVHqSf/M7FgHUezVm5zI8ns/LuJX2Bq1RHz+UfPvBELVFIDzHnmPNz6X7FISxRIcxIC19of1BOK72EtLL8IQJmQsEftO5U1Kjrd2Aw8W4D7EfHEsmhPC0jrELWBHVCx12Pi7j4IN0k2hU+Lfk2caUHNACfCS0MgYkZIrOWUr2OOOT39kCHCsK/S0QkJ2WEPkKV4vc3zS0efsRAG0eWixapBpMDT6N5ovN12Wz+gtb//cVkjYugZi+AF3eBHgfhcHvixS/jBVtSOqbr4h8QNbvg/plKQ7jI0x+X/UsfyORAlJ7Ncb+fdpgtaGp/f7n+j9/KzonIdI4aeENe04Bsj0CA6VAXfaeA5IvK1E+T5mxiq5rEXNu+f/zKOgYRFWkSBsJ3yegUvKg9koRapOXzF5uo+RR43EZTB94FCB+JriMAHOmxhEeKUEZJqYwRy6AoHGTstCGIMNAMqexk1HAo/b+xsR+6j18rriOfSWu96ldv07+LxvPWm/auDgeZnyM+6/1y+/9KCKv4fzR4ZChIMVmmw+PY48zAjSnmnf2XfOj73zjURFayZrapPXFz/1jVLpX65bPV2Vg6SgZPNqUzg2gcVFMfxPXZqbonPHWjo86abz5HBdw+PUANMEV428N8BhjzDIF3Fpymfnkz2XFewLQs/krmJ+4iqnsEsLDNA5fnmBvcwvtWsOynIJhHiftYWohj3c+eBsrD0jICJSLQKfVQu2sjnaxiVET6Fa7RL9xXDrAZ198gp2dHTsSx2y/OnlO9w5ckaskj7918cor9/G7/8HvGSXSF199baAKneLOgBzEh9jb27Ps1/mZaaMw2N5+acdwSCdROqvg5PDY6B2YCbuycgWBUdD4AwlIViol/OKXP0OrVcfsLIvMJYwHkzyuffKTpvMIhCMoTE7hvQ/ex7179yxzPM4jg7WOOft/97OfY29nG7EIjxG27d1zczNo1KsG2h0dH7tgS8RlRWQmclhZXsWoPzKAnYChHBVmlHDsSYVDZ9syKKNxtJpty16lvuI4WXZAOGpH1UkTUGtUUWOhj1gEK1eWXIo7DXA6/Km4Pb/TdFm6JydFK26VnZ5AfnLKslgJ/hwfnaJULGFpYRk3rl6zzI92o24AerNRsVMhtXrZssYJ1BNkJ3cmwR0CxzzqTFA/Fk8hl83jO995zwDomZkFy146ODg0AJpypv7SyKMMM0uGQQOCaNIhnBtbG8GRUY0QxGPQjQAyx5URb7anUj41igKCX+wz1xapPOiAxqJJPLj3Gu7ff2DBB3OMu20bd2bJsS/Mguaxf9KvjP0py9qk49Tr9jE7O49/+p//Z3j1/j00m1283NpAtzVAtVjH3vYejg6PDRhmpjwzvJl5yax3PosZ0MxOpRwzQ5PtePTaWzbHBFsPD/eNBmJ3d9sOJJC2gnYB+7i3e3DOQUibmlQUzFCfnJ6xMSPwxzW/u7eDnZ0tK3w4Qt8ympl9TAeb40daBXJz5yamsLi4iOmZecsCGAzJk93H7v4+1tfXsbGx6YrpDEcoTE7i1Xv3TR9QblhAktmzdK7YV9ub28xKo9HfsTXBbADKVzaXwfTsLCKhkCsWWS6jUiqjWq6aPJNChnqZskCdQYcxPzmBo5NDG/e5xSW88Z23Mbe0NKbfCGJ/dxt7O7uonp1a8cNwaISjkwPUmg0rYtbodJHKTWD5+lXceHAHy9evWBE+M247A4QGQdSPGvjlX/4Ca4/XMZmawMLcpGXv8hquqbW1NfzdL3+BzqBvRRhD0YidSqjWWCyvZRkjPOFQr1UsA5DZxwwk5JJZZDMZLM0t25732Sef4vj0xE5dce5TmZQFUgjYFosnqFfLxnM8tTCL2aU5XL92zbJ0V1bnUTlr45Nffoxvvn6GXtsdASSo5jL6mKnatMBNOB7CnTfv4Td/57dw5dqiZYKjDwM2D/ZO8fmnv8Lf/A310j5mCjO4f+9V43PmXsYipE++/tL40heuLBnIz2zAepuARtCoeFiUrn5WxdLcPGamps1WHoWHSE9kMYyQiuQMLWZhh0ZGHzIadsFKi41W1aiNRqER/sE/+o9w/zt3XPHDBnD4sog/+9P/F3/x5z+1IpX/8T/9J1aEr9vo4vS4iG6rY1ncpAWhDraMeBbATKUso/va8lW7Zmtz2/TE3OyCBeh4goI6iPzWtVrD0dpU62bfkFfassNHQzJ9V/0AACAASURBVPT6AwsqcI74fO5f3Au4/zG7mCcwOM/kfw8nSIOSsqJ2oXgY03Oz5iwyGEOaJQL1vcHQ9hF+TgB6Znoe0VTC0ZmMWshNJ/Do3XtYWp0ktomzcg21KqkMYuhWhmhsVbG3vo3TgyNrEwNwM7NTxnmdzmftncFYyDjZuVdTZ5I3nnYLg6jNWhdHu8fo1buIBWLIxTJIx5OWqc+TKz10EYwH0WWBy1T0nEv78OAY6XwOoVgUhelJ5Appy163siAD4OvH6/jl336CZrmDB68+QmYyh2cvn6FwJY/J5Ryu3ltFqhBFLDlCk85dlxQePLkxQCSQMO71o4NT07Vm4xAACjjnjYExBowLMwmks7B3Gqtd2GUxl8oMLLrMZe4NlXLJ1ovZMb2hBfEKE6QAmcD84hSiMbeXGNhMm5BJBWNqNALeymSiTmYgY3p2ytZ6PBNHJB0yEL3dASq1Hro9Frdt4vhoH2fH+2g1i4hFBpYFTVoO1kJgwM454W4tEoCWfarfAlJkr/Jz+WG+v8b+cX37Dq7vv9JeELWBEjRkNxtwOnD+ot4rv8XPzOP18gcu28A+AOD7NwIZ+qyDMPYP5F/LVzI/aFykXW2Svyp/gWC9fB+1QWCJ+RJDl/134V8471MAoYBnzSHtBt9/9DNG5SPx+wsswAEQ+k5+oACP3rhYouaH3wso8X1C3e+DNDau4xpS8ovUf/nQ8qcEevvPkf2ua9Vmfyx1v7IZ/Uw8Ww/kEhufHNa7zXYcDM5PLOn5ArT8YIcShATwCdSjzDm5u8g4F3bh4y2J+LeLsAv8MXDLHbscA4Ium9wFJdz6kd/v+5783Gy3cVawQFL5mxp/+UE+hvAt4EwnPlnGm/IwBqA1T0Z5Z1mSLuubnwu/EYApP18+udpgPvwYNA8E5V+5cWJgU1iEfut+389mFjTHXhztvl+nhDV/rfoyokQ8ex5IRedOiGstyM+UX6q5FbbkJyZqzAQiao6lFzgWHCd+r4xfyZmwNK23y7Kv+fX1mXAhPo/tuLw2tU6E7fA6XqNAgy8rwqY0Xmq7P3++7Pu4mvAX9ZP2gXAD3iOAWGCodJgAa/VDAD/vYdu19vRcfy50D3+fY0VwwLXp8nGW+uVTDsKR1D/+7WzBi/p2fAbbz88pD9KpwmM0DpJxjacCSJdxRn+t+332cRhhFv4zJYeSXekK3ifdJTlkGzRX0ul+gqDWm2RAepF9cbLTc+t65OwvF7R0xSNVm4tEB3wP7VyODe1I2ol0jWkzsBi5MDZ/HxWmpWCkdAH78S0d9D//8b8c6QN/Y/cv8hWLFJoUJOkFLis3LUZtFppMKRAtLG1WEh5tIFJyAv8keL6SkUD4AJ+/uWmBCMDVItfE+tHDywtLG42AcQmbxsdXhDJO+J0DqhygrD7yby3w8y88TjIqQH88Lv9fEyfh0Vj7m7uEXYLpt1NgnRSWFoOeczmS4htHpvjH1Wa1sepdUgyk3bj8TH/eBYTKaPIFkc+Qocd7tKCkjDh3OrbsC7fmktfpeT7oyc/9ebhs1PljxwxgbTRSYFqgUprqq+RUG65t9HbE+oLrmvdKtnzlJWPJl1Frf9BlXGiT0dphG/X55Q1K7dcalHz660My4MuixktjZkqi76LO+tH7NRdSTDLiLwdjmDnjr1spWP2m0pQ8yCj3Zc83pDRGvoEmJe0rT32vjYR/C3DTpi6lK8Pz8gYh/aAgktbJv6+kXVBrTBN33hf7DwGkXsdA0ViYQAqL5rFqPTMaXDFOAnidJosbJTGZnkM+MY+Z3CoSoTxOd4t4/sU3aJbrlhWUJ78lBlhYnsb3f/RdTK4Y4w3WXhxZBhMz81qlBmKIoXlWt8zK49N9K0TFjYeOLDcPzlW5eOb0UcdxepOf8ff/4B9iYmISh6en9juWSuKsXDIqgSdfPrYsVgKi5EVlliHpIzg+PFbPYnfzs/P48MMfWSE5Fj1jsS4ecef4fPX1F9jZeWmgFouKEdwgcLa9s2tcsqNgCFdWVvHue9/Fnbu3LbODNCGNYsXoFz7//HPj4WVGYa/dMnoIAm0VggC9HvYPDhxPIcc6mTAH/NGjRwakMxP45cuXlgWnLArtGaRDYSYz58WO+bWYoes2YGbzhSIxpDNJy7olAM1NeWIyj9u3b1pRsbW1ZwYc3bhxzfQEQVe+Y2VlFbfvvYJMoYBwLDo+Gs/CYet4/vSZ6QVmpdKhJxUDizUQZCTvZrVKjt0dnBSPkMtkEE9EkUnnzotbMbO8WmtZlvfS4qpla1+/dgv5fMFoVwgQMZPJgOpkwoAGyhwLPdq6GwwNdCVgZ98F9O4xANdt4/Bo3zKH3brhSYw2Gk0WIKza9aRPcft+BLFoHLeu38KjR2/YuDMjj6AzgeKTo2PLhKzWyuh02mh1XEaR9uVms8U4CeKRKP7+7/8B3n77bcs6f7n5AqWzGuqlJg52D1Cr1vHqq68abQKPsJ+cHKFccdzg5GSmgeuOR0bw8MFruH37njkgLNjF+X/x/JkVu2NAnsECZggSCGOggM/QPkOOcGZzTk7N2DO5Uq0fJ0fWJwYvSPXAfc0AvO0t4zctTE2bARhPZi0j9fr1m8axjEDXwOJqvY6f/vSn+Lf/9t+Z3DOzgPL7xmuPLIhDQ49g+ePHj0GnfW5uzsBZFl10ut85jtLN6UzKQEt+R5kj0OLojvoG/jC4QWOQ/SP4Xy6dWSYuT2QQCJ2ancONO7exsLJiwDb5nU+PD7H1chOl4qkBH2lyqne7xtXd7vZQrjQQisexcuMaHr7xGlKTzF51jiYzMEfdEYb1Ada/2sDW821EEcTc9JQVgGO7eVKAQPkXT77E/tEhpuZnsLK6akA0QXKOS7NaQfH0FHvbWwbcE/DnkX9S10zmJqywZLVSs+xdyhlpdNK5jIGkDGxx/bAIJLPWWRCQbZxdmMfdu7fx4MED3L591/TKF796jJ//7Bc2vlzvVsOi644Bs/gbn0EKkte++yZ+8vd+B5P5DFqNvivuyFMQQwL2+/joo0/w5IvHBipfvbKKbDaHZCJtOuDl9iY2djZQmJvC6rWrxp+9f3iMfmeAZDyDYWuAyCCIfCaPyRw52Mnz3cbM3DQiyTD2jvewvrtmxdmiEZ4Ya1oQiFzRdLBJA/Rf/df/DDNzC87YD0WRiMaw9s0z/Om//r8wtziHO6++YvJ/tH9oOrrTIhWJC4iT95hZ2tS1JmODAZYXlo0julmpo1SpYX5xAR9870Nbe+SRZxHaZmWEb56u48svnuBwbx+JRNL6bHsmM+MY+CmXcUR922ihVjqz9UYKDK4RrktyVhOEZqCQp0oIXk/NTFuwjYVyadcx4z8Yi9t11DVcL8lk2trdIV9xeIiVGwv48IfvGF0FQc5avY1elwUu4jjdrWD78SbKRxU0KxW0x44j979EMolsPoM333sXyUwYozDQ7JA/v2NyWK8weNYG+mEMOkMEOkC/2bVxCQxGSMSidhqk1q4hlo0hko4YrQjrJZBT/dmzNbRYBySTNSqZfD6LTDaBSBhWMPNkv4LHnz3B+vMNzM8vYmFxEdvHO2ijgcn5vJ1umpzLIpYLIxixA+9o14eoVhwdV6XcxNHBsQVWLds4yyK07jg2qWBu3Fh2c9Vtm9NoFFcBHkfmqa62nVKhTuYpFe7lo14Xs7OzluXP1UA5JwAcT0XQG/QsuMU1zrVj9vA4OYXXWMYyM9TiEdy+fQuF6agFylo9IJgAeiMWKyR3dBu9gavbUzw5QLl8jFr5CMFAFyF0+FbLGOt2XCCA65GnbbjnyneR3WvvGxchpizTPlNWnexN35/0/SIfqKC9wD3OwK1xIo3sfT6H9oB/r2xQAQGye3273PeX5WvwGfxcvoLsTmobXS9fSLYx703GHU3c5fbLZ+Y+JN9HiR7yOXlNfFzD5QKIcgkx3EvYb/HHnidNhaLniUQ+uKM2yce58L1dv+RbyDeW78EAofYsJSJp3i6DDX6/+Rw+gwC0+ur7OZpDvVugqt6rZCGNuebU97E1rsrqFDjHa5VhGCUP97jAoe8HcTwpL77foOt8QJXP8f1dtecC1KPv4GgOfRxD7SUHMfURv6M9oox0PofjytMObtwuTun6gRjfl9V489myvy77XP7a0BzIV5Rvb30YA9BMXLA5GCfgyKflHDtsxcm878NqLfDdfnKScALr23h9EwLWCWq2g3uCfDhhJwKM/THk/kgZoH/F+3yQV/iBsB7pC37u40D2Hp45G4+1/H3e5/u0/pjpfh8H0XMlF76v75/klw3KMWHfHIDukmUu91FrRWOpdaAx0Nx9a87Gp9iF6QiX8HWL1rH8X2EdPu6jd3OOJVPyuX1cQeNEeeT+xPdSr8uX9sfVlxFhiP564rOkwzQ+lAuuB92r+6RvDPcY+3Ky8fVutkVZ2VrLApgF2tIW0dqVfmdflGBo+slAWccT768l6R8GkKRnNCe+nucY+LpKz1OfJB+8Thib5k9BQwHzulZ7i9rkX6drJSdss+Tal2m+n9+FzR52QSYXtHR8zbRITH4CTvfbCc1Wy8aD48ZiuXZ/8ILaWO/RHPB+UbvwGdqDNAYmS3/8r/67kYRKRoDfUHWAD7gMktni8DZYfyI0oRocKR9+roWqxcD3S/h8IMz/zN8c/M1QG4S/2fkLTgtYwsTrtCFpEfqK+DJwd7GxXygqTbK/wDTAv27RaywkFBJ63k+gxVdw/gaqfkohaPNVX30lpPsuK0i2XwaJQDkZbr7R54+Zb2DRkdbi4Dsu90XGqd9uXc/nU6h9xSJQX++QYtNcaAPXe/S3xs43UviZfwRKhplkVf1T23yj5nzj9jiQbcP3jkPpGhk/UnJ+m5h5JsNLkXHfKPKBcK0B31hiBrS/Yek7fSZl6xt+/nxo7fjvVLv99aj/X96ACMBLZgXiuo39glqDz5MhoSiu1jGzZS5v1hpvfy4vbx7atLUZ+PIj+fTnQnMj2effivIrmsnr+b3G0I8GXl7XfIe/EZoyvVQ4gm26uMYdk/OBagJpRmESYeV3Om4sBqb1zEKENK6YZRFCLJgz7ufIKIdCZhETiTm0zzrYeb6D0lERjUrZAMPAqIuZhSl89/13kMjGjad0a+el8enSaUZ3iFQ0ib3Nbbzc2EC7U0c4ErAj78wa41hMTGRt/ggStOoty/Kh0/rj3/pt47+lwzg/PwXWGKzUGsZ7u72zhW++eQIe1+206rbhsEgHx3h3Z984Wa8sXcGH3/8hrl+/jWQ8CRZAIdcqM2uLZyfY399Br0/glMUd4jYXLJbHLFQCF+Tiff3NNwwoSqXTduS3Xixj++VL49xcX3tmRcQIsjCrkrLFIhsc84PDQyciwYBlLBMwef97H9ic0UknaEmKAhpANCBq5YoBd8bDTWAvyCrx7mgfnX2CHlwTmYk8FpeWLOPVgbIHdj1pQigzmy9foN6s4caNG4iwKjJ5jft9/Oi3fhOvPngNqXzWxtGyq3o9yxz88vMvDGRjRhkdeuPKMwPDOf3M7N0n9+jBHgaDLpKJuBUStOKMkYhljherZSQijDbnrbhgYXLGCp8lE1kEgxErKBkht2yzPQbdg5bZZ4Ztkxn1jq8rlSSXIbPOmOUxQCTKDP0BSuWiAdBcRy57umfUIIx08z4GVDh/zHonhzPlh/O2srJi9x0dHKBcOTPecsoZ38u2uyAss6YdjyLln0EOcpH/6Dd/bOBplEf4my2TDWYgNiijvQEWF5cNrCX/OHmZa/Wq6XeOH5/NMWZ7Xrl7zzJRCbyx+CUB/Z2tTQM0zIlLuOIvBMQJ2BK85T8LxEzPGRDDDGhG8tOJJDY21m3+Ge13vHAw6gfK1Tdr6zbf2dyEgfrReNoAaNKAXLu2ylp3dhSegfiPP/4Sf/Inf2JZp+TC5fNvXb9h72Mgl9k9h4fHllXNflrwoM611jZaAsumGh+pTsRjyKYzJosEYjmu+VzunJ+SlDJc6wTPSbNAmWLfedSXAZH5hSVcuX4NuUIB1WYTlXplTE2xYVlfc7MFrCwugnwozPAlLUuH2YvNNpK5DB699SZmFmctazQcDVlGBOllOpU2Tg7OUD48Q7veNiqQXDZr+ocAVb3VxPrGOl7u7uCVh/fw2huvY+nKismeAX/livFYf/X4S1TPipifmx5nRY8se5XFiy3bu1JFkZzrjbLxn4eZLR13hZsilr3RxcHRAULRkIHuHGvK5t27d3H39ivGNfxXf/kzA6BJA8M5oByRQqfRrJgqSWfTmFmZx2tvvGagM+kgmJlLcC7D1NLh0Iq1MRBRLtUtoJRKpW0ObJ0eH+Cwemgc+qQ34kmJk9MySsUKhs0BwoggFUihXqohForYiQJyfDObO5FOoNQq4vNnn6PaOjMAOsTs52YZjU7N5DeWiCISS5gNRblfXrqCxdl5k6UvPvuVBY7Ik08udlIrca0x4EO5YHY+qTJa5KYOE7ygPojakXdyPkcDpD/o4dr16/itn/w2Vlev2dqIJ0PgIYjicR2fffwZPv/Vl1aEkvdSBsORqAVaGdjimknFIjjY37aCqrPzsxYEsUAfT5cEmU2TsWAWKYqi8bjx6kfiUQv2HZweIjnJwrek+YpgIkuu/pCdVGl2usYZvXJ9BW+8/RCZbAR99BAakW80bMVtT/eb2PxyE8c7R2iRSisaMxniuxutpumZ67duIk8e9FzWuKubPJHC/cGyg5voNjgWMUQDIbAUYKNcQ7fVsvYQgC7VTjG9MIX5q3NIF3JYWi1YMcWvvtrFs+drmCjMOwCLYG40jGw6ZYEU2gHMSN/a2rF3BcMMCHRNnlO5BO4/eAV3X7uJyWVXFqRSAcrVrnHuV8oN4/ivVKmLw5ibd7qKexvXOx3Aq1eXHQjcrSAcC6PdckenecKJADR1IXVes16xAN7C7ByWl5dRmCA1FbC34/Q2aadIWbP5YsP0HO2YbruDRDxu+oTjwCKd6UwCq9euYHl5EZlcyhIXhsyOYqCDnNytHlrdvukQFkIsl06MyqjbKgODJjDqGI8PdQ/bxjlgsdrRiDragXgCYfwEBNmtsocFesgX0nFq2eCyE2XfKQNaDrd8KdmmZPwSAKp3sC2yd2VjyiZmG42CicTd49MqAgR825OJCWau4KJ4mu9ny/8hAP3r/JMLe9jZs+Yrjk+Kyg/jZ4nxiTC9m2+Un6M+q+3mO5kddPFD3cIxEzigY+jK7L38PB8os+ePLtonP09jI3/H9z1838TaMx4f+SW+f6nPeB3bxzmW3a+AhHy8y/Y979V3ahf7yjEUIGXA2Th46vuf8jHkN8sf8fuhEfRBVcmWfBsHsDlqS/7I11EfbZ7IzT4+Ms/1xvZ9K9Ayxka4h/l4g/rPZ0mW/PdonQg0ky/lYw3CRvzAt9YFgXn56pbN2nH2sjK7Kdd2rdV7Cpkucrafo7TU+tR6lN8k3+xiHseBoaC7R3iRZF5gnu7rexngri+uiCADoGyvf1rbxzGkDzSXWusMAEj3aD2rzf7Yaax8+dV9WnvCtQTGy29WNrDwCeEwkmeNl2TKlyMBlXqvP496v/Slj0sJqxPuxbbxOsmgZPmyjAv8lL7hO4SX6X3SGcIk7OTRONFMwRS103+e1pXWh+ZWcusnt7Fdwh79tan+8Bm2rgMugKQx1rPly+s6fu/TqfCZBM2lIyW3zm9wXOtaF9IZPs6gOaZ/5f/4+Jv66wPEwlg0xxwD9VunVtg2S9ZourpHGh+NpeRGcqcTERZ4H1MSa541D2yvAGwFzfieaMiNHwNN2tss8WjkKINYr8UByz13spMUXKkUkvGYddsVKL2g+xI2pflzOtCdCtcYs50KDgT+1b/4b6wIoRSGD3RJ+PiZv4ClQG3yhhcViLUJ+AtSg6uFz05qYrW4NAn+4lY6vx91kPLUxqQFLWUisFWAmL+g/YGQotTzfKWocZDC1Camd/DZivBqI/M3P12vMeJz/HFRH/VunwPaF2S2V/30lYmuUX80rlqk+lsbsDYR9dE37i5vov47tZBcnWZ3LFh98Q0MOoJ6h9rE9sqg8TdbLWpF1hT5vKxwpZC1eNQXjYfGTm2SgPO3H3HU9VIE6p/mwA3wRQY314GL6jpOKvZBMqY2SwnpOgHQGhvJjza/C8PQjaHmR22hkybZ0rXqjwwOGTlaN/5GIgNZcqe16q8lzb0/jpp7AqgyNrWJKIopg5fzqWOOHBNlBjhF5RwHvleRvstjwe8F8Or/6r/65pSZU4a+PJwbCuNjZXIWdMxPm49vbEhupBj1XH+NSHbYHipUZYr4joUUptusL4oRaHO2LF46ELTCyAHMLDMrQOgMI6JSNBwxijnwGWmMOgnjhcwlZoF2BJ1SF5XDEspnJ4iSR7TLwnFJ3Ll3yxzLBgHVgcvSISA3aJN6Y4AXa+vYeLGGdJLFQCJIZTNmBDbbznnmGNBZbdSaRgORTKRw685t/JP/5D9FkselYkC1yqM1LeOPJvDKQoKkbGCl+kGva2A05Z5AA4FsFjp69zvv4a03v2PUG81WG0enRdS5WbbqBkATiCagTeCXbaAsHZ0Urf3Mwr59944Bmcl0wrIQ66UKdra3UTot4nD/wPoWj0aQSbAA09DawJ/TYtHAX45tbjKP77z7Dt7/3vfQbDUse5XUFXyGgVzVGk4OmdFaRNQyusKIxZMuO5xFEUMugy+RSruM7Dt37O+NjRf46ssnOD45dIXrMinjsiYVAIGVdNbRIvD3T37yEyxfm0V7ANQa3FyH6Hc7ODo4xOb6C2xvbaF8VjSAjqAvs1fpeFNGGs2647WuVCyD0DiLRyMzNggoGcB7eox4NIlcLm/PJkdqOpVDNjvpCqBl88ZjXJidM0DInOKAcz45rrvbL43vlkfJOTedDnk9yVNKUChmBgUzcplR7JzOLqo8pj3W56ReIoDBTH7KO50jti+d5lppottxxW4M8DZqDEc7w7ZRj6TTE/a72WhZdjnX2Btvvm7rjAX3mPHKAlCk47DatiwWmUxZgUoFuShHZ6WigfZyLkilwuzhaCRmc93utywbdnvzpekPHr8nUNwlnzKpLLJZWwccb36fz0/aZynyF/N3nJzPLEK4bbxmpNfgD8eI7Xi2/sIoA8hVyABAJuf40h+98aYVjcsygzEIBKLA0aHLgmbxt2qpYnQRBN4JujNVg5nJpCQhMMZnTJGSIBpBuepA2b3tHVQrJfTGR+FJv6FiIJTjyamC/W3j03VHUO2IPed5XGGehe2oCyYL0yjMziKWYkZp3wpDPv7qS6PWyaaTWFlZwsL8jGUknxzxqD9TnljczBV65DotTE2h2mA2bscB35Eo2vUuOo0uAv0gRv0hwggjFo0iPzmJRCZh2ZQvNtexf3yE3/itH+LB64+QzqZsrgiQkrLlcHcPH//yI+xvb2Emn8NMYdL0Jnmzmd3PvoTDEbS6bQycGqWfgTRBxHbLAkvMhK5UygbokkuZ9A8CWq5cuYpcdtJ0QrVE7ueGBZA45q1G3bjCCYjHEjE0Om2kcinHZx50hVsp++l0xk5jpJMZy6A+PTq2TP6JTA6TzPpmEdbKCUK5CH702z/GzQeLFB/D2dafneHpF88QGYbRrw1QPCxi2B0YPQXbyuxcUiudNYv46uVXODzbRWDUQzTG45BddLoMojUN3LGCoU3SLkygMDGJaDBqxQ0JEoYCI9RbddOtPNHC9cZrK7WyBQICkQBC0aAF0Ki/eDKA2c+kQCEXPtctdfGPfvhjez5lYNRn5mkc2eQk1p+v4/Dg1L6r1eomG+SIJgDKzDNS3wz7pPApoVwrYXZ+BtduXjPbqXRaQiqRQSyUQi5TsBMaFDEC7xOTGQyCA+ydHiDAYGM2jkyWhW3dqQvupY1mx/RGMBpCOsvM9zaCoaEFQgiSJmNZBPphlI+rOD48RaA/tDFIRmMWkCFFBuuLRJMJZPI55KenEE8lXcLMiOPWtDYO+7B5mc5Mmq7u1JsosyBtrYyz8gkiiRCu3b6G1RvLiGSiyE/FEU0CR0ddfPnka6yvbeGsWLXCpVwfBJ9np6aRy7iTQbVG3YJ6O7vbaHaadrKC4zc/P4trt69icnEStW4TR0fHKFUaltHVarMw2tA452/cuoF8PmM6plJpGKDNTOX5+QXTV4FwH0MWOGTG+RgkajYbBnoHggPbT+7evoW5uZQVwCPVx9lZ057DfYanJ1zh4hrZNA0Nr5VrRllD+o2rK1dQKOSQSMbx4OEryOaz5nS2SZPFoFAmDUbh+ghZ8c0mOf+rFdQbPHlA+o4Khj0Gs1vodxtWHJZ7jXNIqcN4AsSdIPQTOOSn8LcPKvt2ouz7y7a6wCuzOaOuYJ+AOu4Jyn7l/xmM1jt8MM+3weU8m8MejdrzBFzwHbz/sp9FiiqzN/tjCgOe3honuMj25XO5J8t2vez/uesuMkw1PnyuwAj6j/TR5GO6QtgXRe2lE3mP2cFw9IfOpr3gxxaIIaBKNj6fp/7zt/qpNjDyovf5fpU+M5rC8btkf/t+kDLuL/ueF/1xAC7njLpQvqF8jXM/dQxySCYu+xccO/nt/vxn0q62DedRWIV8DIFYGi/5FT7Iws+EFZg8eUUX+R2D+RozH4iS/BCApkwJmJKvprEajH1G2g1sH+/T8xT40JoQFQHXszst5mThsv/nYwTyydUe+ZzM7BQGY4B4t3eerMD3UE9Y0AdjipZxvzWOfLdLbHDyr7Hx6RIcruCARgbl2S75XFp/bJd0AZ8j6g3hQqpZIJxB8y+Z9eVAvqbk0XRO2M291iDHVn6w6C8v6yX52hp39c384XFmqdrsg/I6zXsZjD/3xce1oPz50dj5a1Y+vu7TnPkZsj4o6Pvxl3EZyokwOQXdBK5qDIXnsC0CSf0Tx1yXWgeUCT5PMqe1q/f665xzxu+VAOcDrLyO7/Dv09pSu2wd8nTbeP1yjHwdyevVPz5HmAFlUCCsT5tbvQAAIABJREFU8AitLT5L+4mwAD1fgLi/T8THvva3dPqYPoft4fs1JvSheJ0V5GbwcFzwVnPL5/L/khn2kz4Xr1WQSuN8rj88Xa6++0mCeofwFz5LusH001ifiOtdMhocc/szAczJmzulz3vs9AM3HtuzHcWL+u/jTpIbyZcvE+dBjP/pf/jvR5pYgT0+SCmgTRuKbZrjYwOXlb2AQX8jUvSR79AGrM3Frg84w0MbuZ6paIUvGD6ApDZrMfr3X26f3x4+X8+53H49y++HAEVtSlo0UoziD+J1AvLVVy0ovdNXgOfKY+CML1+AL/9fwLrfL7e5uaiW2u2D5uqDf4SM10lZahHxt4wUKVT10b5rO0deCtpX3u56N69aRJo3gZi8RpuOjCAdabC55WlKcgmPubt/3Tho/mS46LcMQgGM2pwlxzKY/Aikb9jYHA4dP5Ku1eYuedLYSuEKgNZC9Y0qv326X/dJBnxZtD6PiyhIvmRQSe5s0+25I4qSr8sAv7/4/fHTxuTLl68gTB7GHF5S+PxeR1D0PhnY2iykiKWMJGsCxn0jQmtBSljPkDHnt0d91jjqb97LtvgbkpStZNqPnurZl39rffgbPo0NKnkCkNpItQ40907mHbgn3ch+EIC2TT8YMADFDLVxkRcB0Dy6zeI8BKBZeBD9JOLBHGKBFMKjDMKdBLq1FhqVEoa9FprVM4SCQywtLrhMu1gU3X7HaA4Ojg8MgOER1nKpiEa1golcxjKwu+Zsha3qu4xKy3CqueN9Krb43/7zf4G7j26gVR8ZWFGvNo0/+vj4CAeHO9ja2UQkGrCjOARGS8Uzy6jqtXtWBG9ubhF3br+Ct954G4vLKzg+LRk/M/l2i8VT7O/v4rR4bHzFHH9mfZ5n1yTiloXFfxwzFroitQiLo9HxZxZomBkNLMwycE4W+XG5vivkea6UTdfxyP33Pvw+Xn/rDeO8JUhs3Mn1BtqNpis4ViVXKDPCHb8ksyiZRZbLF4zDlMAdAdzf+NGPML+wgOOjIysU+HJjE5sv1saZNqExN3QDyVTCChxOzk5btudbb72FN77zpgFkZyV3bPDkmED4HmqVko0bAWmCRLaHkut0XOFc0W3KUjLqnGMDf3tdy3Yj8Lp3sH8O5tL54CnOqcIcpqfmrABWABGsXr+O67deQXYi7wqFxhMGnnXaTTz7+ilKZ6coGtd0Df1uEyNm1zJTj3NrIAIrrjvDzBk2LuDmO6GUO8oOs1tbraZVDTckY+icIWZoErhie/ITU5ZJyeBEKumO5L14voaNjQ0Dca9dX7W5OC6eIB6JITsxiVazh1EggHQqi9npOdy+fdsKJVJ29/Z2sLb23AomOnB9YAAY55LtNa6yGJ2bvmXx2XiOMzEoc6rITUCKIDTvYQEt6TXL5uHR/3Tasq7Zz4WlRRDEJd0JZeS0dGYBmE63ZzzW6Sz5cpeMSmRxaR6RGDPiorYGaQt8/OmnlgHdNJqUngGFpn+HAaOC4ZiQluD111/H/PIS+sGgcTDv7WzhxbM17G29ROnkFP0WZSeIqWkWl8wgGYsbgEY5Oz0rossj9yys1u/ZWBFg5zhQxplZzerg0VgcQQJ8mTT66GNnf9fA+twks3jjCAYGSCUI+FGvBSz7cnN9y4DJ5eUrlqVNWZHjz9NQlL2RBQtyBtyhx+O6QQNW2a9ILITdoz1UmzXjVn7z3TfNxiuX6+iQg71Uwtb6Bj76xcfYfblpAPS15WXjEGbGudE3tFpIZrJG3cEx4rOpFLj+tl5u4Msvv7RAGSlayOFNYJrAnwV3Go0xFRKL+9XR61E2gwY+c96YmUh9QTocct/VmnUrKtftdLCyuIyrV6/auBMEJaDI4BX1OjmVqX/i0QTmFuYNYOwHh8gvF/D2++9g9f6M45CuAy++LuHLT79CsB9AoBNCs1S3TOpQwDm3zOTmmB5XjrDf2Lcs23qjjF63YSArA4AE6bgvsU+cj3y2YMAz95eBgdlxy9gnfRLXIbmc81MFBMMhCywVWTggEkBv2MWVayv4wQ8/xJXlFQNwCaZ//MtP8MkvP0EQQdy+eceoLzrNDgLDkFFGLM1dsQxhrmvqHtIwVco1a9NELmdA1knxGAcnewjGgOm5Am6+cgMrq0s2h7vb+ygdVRDoRTCRKiAWTpkcDIJDpCZSyEym7XRPbzjEwvI8pqeSYFINITfqf8Yd115s23vJld/p1o2bvd/hSZMhUrEEEvEMGvWuFTVNxxNIpzIIDIaWsX50dOKCcvGEUWaQKipGbvhcFnOLCxYM4pof9oYo5AtYXlxELBTC0e4Bdne2jEKiUj2zwryvv/0ICytzBppHEnED9YnV7mwf4Od/9Qu8WH+J2alZO+0SHoUsq9IycwddhGMhTE7l3SmMRtUoUhgAYOCmN+qgNqgbR3UgGEar20Oj3UE8mcLt+3fx6sMHmJ51vNLNuuN0ttMxJ2cW7KNeH4z66A9IZcECvI62isG3au3MQO53330H2VzUaD2og5ndz3VGAJq6nQ4kgzPzswtIJ1IGQtcrdezv7tlpHp50ob7nennjzdcscMUgCbOXexiiMegjnEwiFEsiHIsToTTe9na3aRnk1copuszo7zfRbTfQqFVt3bn9htnQNTvGf9mvlK3G30oM4TWyDS/7VPI/vuVb0maOOX5oOe5ywA08swxUl0mnBAsf/JFfJBtWNqieJeBK9pb5MQKMxycDZStT7zv/1/nPLNrK5wqUFFAo/0q+nuopsC2X7XHzyUauaJT8dFKOyR5XX+W7OXv6ojaTgbJhB5pxPHwAls9gmwlA8z75oOyD/DXzgcIXGXyyt+XL8Lk+AG2A0eCCs9oAllj8PEPOb6eeJb+E92nOBOo4X8nZKwIsZbvrfvWJ11B38ToBTNbHcVBA/fflRICinunGwyWayKaVreSDpK49DuCXb+z7k+4zB+hQ3ykbULKte8w/HssJ543XS+Z8P0/t0jrRCRS93/fZJRv+Zxo7m+NxUbXzMR1Tb2h9xqIuSYs/kgkBiBo7A8bHiXqimdAYKngjkGw07p/kwm+XzeEYgBYGIdnSOiU9Gn98v8z8eo8K1ccv5PsJsGYGtIIv/MzXNUrMEqDq40aSL+kh4TH82wcQfXBVa9T/TO3xdZvvEwuP+HX4geZAAJ8wHR9nkv6RLyucRZiJFcUe29KaGwHQ0n++XHI9+8lfCnYIJBUm4ONMfla7v641BxxntssCG+NT7fzNdaH1K/nhb+E5hlV0LvQin+3rSH4v3e7vI+5k5repXhTM4f3SBZovydOFTvRwtODFaRmNsa/n+Cz2k2PLcWN7hBkKB9N64rXK4D8/aTAOcAlIZx+F62jNSD6lE4S9Ud+JwkRZ3dJD0ssCoKV76XvZWh/XvmHyiVs/LkjDE3S2TqJO57qaQm7/1jqTbLE/nFu2z0DrcaLzt/Tp//gv/7kRFEmI2UA2lp0Rf4eAFy36y4CXP4DaSPlbwJHbKC6KH+h5JqShi6Jn6oA5tmOeHAmGP7m+sSKA2lesGgC119+Qda8WtH7r3bxWAKw2F3/zkIHD+9QmAW4CJX1A09+UpbB5n56jIgj62x9bKSd/8/cXgzYqvcMfA79//L8mX8LiKy8fANZmdK4Ehy4i4z9DSszNkQMt+AzeS6ef7aWxzPu0CUoA9V49g86vDzhqM9HcKQrly4zu9RWv33dFxyXDXAR+xEuyaADZuAqyFoUz0hxnl/qsRcT5lREko1YbLN8lGfIV0IUh6SJG2mAlO/3eRQBBffblV+OltmisJWOSVymAy/Kt/vh98uVPRVK0gbLterbGSTIjI1Bt4W9FE/md1rnGTn3k5y6rzSktRfP8NvtyL0WvzZf6SFkCBvKOnRLNGX/LoJG8yHDVRnhZh2m9qY90yiQvfoa39AuP/fpttPuYYcAsJALUIxco8DOg6dyEw3EMemHEQmlEghlER1mEkAK6dFZTCPdTxq3aqpZRL5+idnZix+JZDHB6smDjRcfx6fNnKJdLSGdclaMuKTKGfcvSS6TjlmVMKgxm/JBDMxFzx6R5byxCB7RjnMf/4D/8R/jH//gfotHq2vfNWscALNJPrG+s4cWL58ZlSRCOAAd/mCHJ4nrMTiRQkUmmDYRmYcOZuUVs7WwbSEfHl+8j9y6L/bW6rfNjTuQG5rwxG5TGea3RtGM8Nl+jAZoVB0SzAFSBBQIJ4HUvCnjQUNo/PDB0YmllGR/+xm/gzit3sL2zga+/eWr0G3w+M/xI70B6D3PaAqQFaNnGGU+mLYuUGWid/gC379zBO+9814AuAsYsYre5tm48vQT26MzXWzUbJ2ZrEcggPzQpDpiF+zu/93sYBeJotrvIWOHFPQPICPLxecxuiow5GmVkRYJhmx/SdRDEIectM8N5D/la6exvbK7h5PTUgEf+Y8YnKVAKhSksLlwxQIqBq7v3HuLGK/cs25WgGcey02gaoMiifATkt7deWhFE0qkQwHH7KZ1gZ8jRdpCTrkxqGkvMIub+T6DvZz/7GUrlE6Om4JEzctUOeszKzCIQihiIHQ7Fcef2Pbz33Q8NhCZwx6zoL371K/z8539jQY6rV6+YPHEu3YkS8oj2EY+ljOeaxSlnp2dsHgkaM5v+xYs17O3tolGrmNw4LlRXAMMymLOkKckaqGIGD+kmeIy+28XU1JSBqARaKJfMRCcAzR8LiAWDBj7zh+/jWiNFAPewubkFHJ4cm04/PDhCqVI1uQlH40bn8MEHHxgATXA0To7xsFssnz9+jM0XLxAKuJNSDGhwbbBYJgHaTDaLwvQU3iYwNJlHKj9h9Bfk0l57+jW+efwEO5sb6JEKI57AytKirRkZmeQl393fQ73WcAX+oo5PkAXTCHJRF5kB3R8hGo8hnkgZaEYO3G6/a3zF126uIpWOYzDqojCdNa5pBgy6rT7+/E9/ik8++gTxSMIod5g5yyCQjMlOm3s6wf8UUvEUsjFmZwZtjcSScSRSUZTqZQSiIXzwgw/w2psPwVPfLI5GGd57uY1nT5/hy88e4+RgH+lkDCvz8wZAM0jAvYcAKkG4H/zoB7hx+xamZmfATLDT0qkVOXyxRpnYwTdfPzWuXhWp5FzRuCfPLzNuLVt+dtECIryGP2dnp3i+9szWGfUnszxPT0+scNrSwiKuX79u/O3dlnMcrKDfmGKGfSQQwDExXt5CDtn5PBK5NG7fvmOfHR+cWoHCWrGBCCKIB5I4Oy2hU+/YmnLZw+50QXPQwFn3DO1RAyfH+zg43DVwj5UQebJmZWnZ6Ca6TcpqBOFAFMP+0J6XJxd1JmlzSr1I+ZiambWCk60+uYvryOWzuPvgDt774D2svELuXzvQAFRhBW3/5q9+hv/n//y/LUs8Eooim8pgcqKA+bllFPLTFhRi1jI5uXd5OgUw4N1xBIYs07rUqCCUCuL977+Ldz64h1AcILXv1sYp/vavfoHGcRvZBDmwZxBPJiwwMQqPUJifsMKEhOyuXlvB7AzBGqBR7RtFSK/dx9bLfTx9tuYCYMaT3LdTHQwykvchGIkimkgjEotbprqBaaOg0bcwAElaI9KikCKCJzVr5AzPTeDNt99AYWoGG1sbFlSgXinkJszpYnHOZqOOo4MdnBwdWmb2D3/4Aywsz6FDZyw4QqvTRCqTRqlUwRefPMHHv/gVriwsuwKMrbZlx7OWQ7F8gms3rmJ5dckCILRhNtde4MkXX6Hb6GFnbxul1hl6oz4S6YwFqAY8KbQ4jzfffhM379xEvpA0yo9a2a3BWqWJo/0DnByf2cmlk1PqqD7yU3njU2cAs9NjVnoFr7x6Fw8fvmp6j2NIOWZBYQL0zHKOJWN4/c1HRl2ToBpk+Zquy+InDUutUsfLFxtYX1vD48efY3amYBQczIri/sG5aweGCKVTdrIomc0hN11AnKdk+k2jByuVj9HiKYpuHf1BB13y3cKdmm0zyjDqIRB0maP+j2+HctzkY8q290FO3+6UrSq/g/aQ7EizzzwQ1GzekAsGyY72/T/5L7JtBbzIlhYYIBuTe7xqqlBalfwjP8XZnM5e5N4ju1igonwF+Qj8Ww4+2yK/QKCStWM0ML1iAQ+eTmy7ZBUfcJJ/5QAZBwILFGAKoZ7rA0783mXAOn9YgCv/L3+ReoCBHKMfG/t/fK/vr2ps5KNeBgMFgHPufeBM7fezMgW4KIOQxYZtLL3aCZp32fcCm/k3ARklu8mnZZBYe6b8CvkK8vcEbAm04b0CxgT6+f6qA4SdD8lnXwY4na/oAJ10KnWe0Ccf0pdxAtAOPLo4IeCD+PJz/KAA2+IDWZd9K7XLB7PO/d7RhT9qa8krMm9+o1fzSwCfni/Q14D7ceREa0fryj9lazbxOKNSoKcwDc2PnuOD/j6WQZuVf0uu2A/pBsmFj29objkG/J4Z0MK7pGOEJQhnUP8uy+6v0xnCvXwMSLLh4zTywX2/3H/vZSxA60NrS3PIvy2obWt1HNTwThyoHbxePr70Ia+XTrQTbuOMdeFdolzQu2y8PBogtlF6Ws8ScCrAk99rLoUBnevm8clotUH6T+PAv/1gkeaWNp4Fb4w6wgX11S4FY3ydJzmXPtZ655jxWWojr5MeZZuUUS5dpHb740z8jveYTTQGhyWr0tMq0Mjx5GfCKAROS2dqv5Ge0bX8Xt9p/1LSkPAL7SEcO/WJ+4ICKgK3/bngtbExI4XWLgFoh2e4RCXax+6djpaVCU78nglZtHe5P/GHz9I8qn922nWcHW/BzvFpGK0r0xPigNbikBDooRoEfq6B1WajjVUTpAZosfBvy0IYbxAOMXfZVhRQDhQNBAm4JlbP1eLkAGigtUmqffytSIUWmyKXulabkQwcfzP03+ErDQmyBJ33+gC5D6j7AK2ERW2WotH9mmj1sTc+qiWF6Bs1GhcpIz1DxoA2RvXBV5S+AvMVIK+RgtbzpEiVFi8h5+fMPJNwSwFpHJ2gOm4yLV7eI4PEj175ys8fCxlW2gA1XlIKihKpj77C5rWaa82pFprGXwaHxl3yrd/9cQa6NvXzjWncJz5Hz1a/JSdsm76XslTUlH9LLnzjRMaelFm5VDmPKPqKV4CDAG9tIL4cSj60/vyNVuN5ebz8dWPPGnOOSnZsTr1jZAJ/tcHIQOA12rAE/vKdkiG9R33i9eoTP9PGwuf6DoZkk/PGz6nAtOnyfdrg/eikb2DxvYqs+pu0v7n7cqz14BuU2lhlXLrnXXD+qY00MYM8fsrMgbEhb5QPI26cDOQxgyGBAOKIRbOIBbOIjNKIhZg9mEV4lMSoH8OgM0KzcoZ+s4XaCcGLImYmJjGTL1g2L48iM8MzHA4gmghhemYSU1MTlmnJHwIjparjmUxk0pZpRhCS40Wnk3zDBOMMhB508bu/+7uW6cmxJHBIHU0Ab/PlGnZ2tlGsFG1joUPLvtKZJ3hk3JKdvmWMkaKCGaGxeBrFouOTNJ1JwLxUNIAsGiMdQ9R0PI+Uk3LCsvoG5LokL7GLfDNrtUdqkdEQOQLc6TTqFXcMmM48gcazs6IVNuP1M3Ozdjx5cXnBwFByX9t+0miiWW+B1AXkW7WiCaGoURCQliOZTjsaCSuYEcXDR6/hvffew0S+YEdl9/Z38PUXX+LJkydWlInvSiRjBl4QXOex7Sj3s0TMnnPj5i1M5OcRSyS5kJCbyGJ7cwNnpVOjvmh3WmbAE+Dg+FgGdmbCstR7zGANhrGyfB2LBC+S5C5toVItWuHDZ2vP7Og2ZU8ReWb/EoR2BcECePjoDTx8620sLM6j3ey5yHpvaFm3pHNgVvfh/p7x9xn3JlEFy2hhlqXLPGZGK9fS9OwcspmcjSuNUYKs/J3LZfHTv/gz/MWf/xsEgyMsLsy5I9RDd/S43eXR1T4i4SR+88e/g+998EPkJybQaboq8hzLP/vzf2eZb8y0o34k3QVlL5nOIJnN4vU337aM22xmAvHxmmefyQO9u7OJFy/WUSoyE9txovKHeoHA7PyCA9YoTwTq+Y/g6DxBzfG1XDsugyBoRhP1MrP0mQU8VcjbPBOg5ucrV646nup44pxS6PSsZPPHn/mlRRsvUnXQx8oX8lhcJBDtjFkCpFyvXCN83vHhkRXUYyYZgUsGrUhvce/Bq1i+uopAgly9QKsGbG9s4LNffIQvPvnMqDEYOLp6ZcW4oM05jkVRLJcMgK6Uq+b8ZzJpkx0CmgaAtDvupEYfRlWTzeUtyF9pVhHLJPH+D97D1ZuryE/nkJ/KYWImbdTo8UgQnQbw8vk2/vf/7f/AZ7/4BDeu3cCNK9cNjGVfGFSq1l3wgIGoRDyFqeykZV8TDKDcM+tzxOyvEPDD3/4R3v3e+4izWFpjiOJpCY1KHWvPnuOrz7/E6fERMiyESLqfhgtQUh4t4JuI4ff/4A9w/9FD02ssmMogAeeSWRmffvwJfvXJp4iFwlicXzgPfrq9NmRZsfF4AvdffXQO/lEGGGQimEbqHhY1jMVDdhLDCnKGXbFWFsai780AGIu5UtZIhcP7CW5yHTOwEUnGkChkrbAguYepH/n+dCKDYS+AbCKLeCiBUCCKVr15nulWLJ853ZsIIZ6PIzeVRjA0wkcf/y0+/fQjOwHAANj7734X04UZ20++fvIUjVrL9Bb1MXViNj+BWMLxXrKQZLlK0HkCIWbxjDpWpPAP/9l/gclFZqqTcqll+pFrpEzKo51D7KzvGEUIQW2CtyyWOJWfQTLFkwIxZCYmrADs0cmx6TwGPC34HgAOjo/QwRD337iPG7dX8drbVywzuNsBNp8f4unj56js1zA9sYDgyNlK/cAAvUAfyYkY0nnSmwyxsrKIbIYZ62eoVYqWLX6wy5oCxyiduaKvN6+vWlCUfNM9rmWETS+3CYVHyPEftj2Pe1IimnB0EkTbCfYwoz0QQLPXsboFi6tLWFhcRrF2iq39LdPPHEMKTTQSRpJ8860GDna27ajp++9/1wGvfZc1RXnkaYQXLzax9tUGNp9vIhGOG1c2T3Yw0NQf9nFWOUU6l8Kte7dw69Yt0+Vb61son5RwsH2Iw5ND7B7toFyvIEw6r1QK8XTSuNsfvfk6rt9cRTwJNFsDW9/UQZ1m34o/1ssNlBiYfvrUuMAnJnOYmZlCrpBBs103gOvm7Ru4ceemOY+cMK4rngrgGmIBxldevYOHr7+KWC4ANIBWY2iB4Gg4jk69jdpZ1bihd7a2sP7NU1sHvU7bAGhSMYUTEQzjEaSnCli9cR2pfA6xXBqT05NoDwiCl42epd1pWBb0kGDzmLKCz2i16nbai7RQFuwZH4X3HXnKh/wLfi9bUDaa7E0l/yhQxmcY2EVBHYObfmKF7FPVYJGtKDtXtizfIxDUt1vPfbJxkUA67H77BYicJ7uMi80LEJDDbmM6BsYF+ioJyLXRnQ71/SL5pAaIh1wy07ldbwWw3Y/GiL917Jp7tcbKMg7HGa7yvXmf79cTgGb7BCT6Nry1a5wBbetinM2qsRRg5PvvnB/fp45H3Cle2e2aK9+OF8jl+/6y4eOW3X7hm/s+iHxRPUuAkvwkjjOD5/IffDmRfybgh2COMBCNpwG0wDg5xtEOyM/wwUoHwjsgX31hW6hPybWujG49T/ea73ZObeiCNvIf5aPLxuHnSoqSHGoufbmU/6Z3WSCJPtgYIOI7/TXGU0A29wHXT60BzSH/lr8l39GXPbbfH1/53edz6hW49MdfMk/Kjcv+nebeYTROb/C5Co5InuSb8369T/IhP5IZ3/yhXWgUVmP6EvVFoLRkWQlJwrF4r+RecyIAl31Qu3wMQT65sCJlwPvApsZC7xf2xnsFIEs2/exaPkNtVx994FjzqzZKt4prWKcztWYkC65AcNLGx2zRMWuBcA9//evZfAb3HPn3nB/59ZIj6SqNky9/GnO+00809XEOAtCcOx+A1jpl/yVH/F5+FN/JsTNZHNMXabwlM9KB7kQda4+4BBPtQVo/DKZyXBSsUnBM/dS4ss0CzoWHSj/7mJCvu33Mymz68ekRX0drjKSjtU+c7ztjpgQfb+E1Phjv1pcLmDEgyNOu7rk9s4P4k4i68WMf2NcJ0prl8+YLSudJfvlu9pFj5JK3nLz8/3S954/kWXYldsJ7lxHpsyqzKrN8VfuZ7pke283hkEsOhitiF5BIaAV92X9CkARBawTtErIf9EHQSoCkFaBdihQ5FMdwyJnhzLStNtXlTZpKG2nD+xDOfXEyXwd7EyhkVpj3e+a+++49975zpT+0LqYX/9l/8Z8MNdkSAgFa/AANH19pSMB1kPoRBz9aoYnQAS5B52D8jcosHW1ILa4EVcLItrThzckaZeRK+Wtz+4KpxZWC0CTpcFQftPjqlyZH35Pgqb0zxX1WvdQXDLWv39qYmkMJmJSEAOjxudecnAq68cq6fzocpVj9Nv1xSNDUhhS5vzHd4eiMmHElYAGEsONEFoDoP5OfDwcdj5iMNM4FjSopPx1+Oqi0mTWfWksdYlpL9VlG4/gYNX++kjdAZCQfzklOnkaCtR6aA20SAdCSB/9AUdvjhoVvMIpjR8qJe0A/7Dv3h5T4uPHJ1+k4+XOi/eUfav6BpfX194w+q9ekfPh/HwQ/7Zj3Rzh0ZjT5ssu/tUZ+EEDKnePk34pq+XvQV5xqRzIm3aI947/uf3Y84MT1cVmTZ3xIkil/XGpP86T++rKv+ZJRLRBa7WncWnfXl7Nq3dqH5JIcBoKWCRQacVFFgyMep04fvW4A8WTeAOhIKI1QMI3wMI1ENIdMLI9IOI1wOG1Xs7v1OgK9LkL8XrWG1nEVhzv7qB9XUK9WLcORB8Iw1MPs3BTmFqYtY3Bja9sOhWqtYc49AafcRO40g/Vgr4z79z4zPc6KtY1uywCbfMHRNnBcxpFs159YwCxiV4V5PZlpwwQzJUcEWFgAa3pqFpd4bXdmDuFIAnt7+wbMmJHHeH1cAAAgAElEQVQ3uvlCVIvXewNhV4iF4CEL3/m8Vzz02C+ug+P2DNmVyFJhAo1K3RxuzifBHl7TLR/s2+eZRUjwjYBiJBY0sIvAjP0MnMPJzEVnLDn6ERr5fLYMTYKtN27dxFtvvWXZbMwWJlXEx7c/MfoKZrJR7gnuJdMELTs4qpyg0WwaoM2oNjMO+wM6UANkUilMThUt25jgbrVasbkjWMYfgnR8fqk4Zf1ncTz27YWbX7KMYWbxkvIkEBhgfWMVP//bn+HevbvG502d5viYYdQQrgpx3ADob3/3uyiW4iAmXKsNcLJ/bJ8/3Csb+PnpJ584J3PQB3VdODDiUzYAoGm8tpTzQrGEydIU5s6dN4DNZd0SsE3i4aP7+PP/94+xu7tlgC0DE2STpPwxW9XA1YkZ/M7f+z5eevF1yz49PjgyoIvA3t/87K+ND5vUK5QlAokceyKZwguvvIrrt16wAmj5fBSpOMfBoErPaF22Ntfw8OE947Q+OChbVWYZOgSZ+c/a3N236/ocy40bt4zbNhaNG7DMApuO3qExyhRhMcAdA0SmJovmHBL4JBUDeWQZUGCGO6lN+Cy2wc9TlxKg516hHHFt4knyOZ9DIBS2z3DfsA9TpSmb38rxiYHSbL80OWkysHLtivVvcm4e8WzMMhwblT52Njbx8LM7eHzvAfa2NnG4f4Ci8cXOmnNEudvdL1tRRwcERw2s5DlHQ486mUUVTcZjKcv65d4mz3F70EEin8arb7yCy7cuYXphEqk8LUug22PW6gBRwnZ94P2//QT/x//6f+Lhp/fxwrWblr2dSqSNv3pnf99uUjA7lvuylC+aDcAbFAS2hkRiQjBqgEKxiDfefN10DfUBgV5SWLC9g909HJT30SQFRsPxtnPeCHIzoMSs53/0H/8jXLl+DREWlRwCO3u7JgP75TL+6sc/waP7D3B+9hyWFhdtbWT8s0Ani97x97UbN3Hj+i3nXLbqWF1dxa9+9XObr+mZklEYcf15g4J7lGCv2SKBsOMrr9bs/GbRS6PN2CubDDGYQF7hWreJTCGPiXzB5Joyz0ziRCyNXKaAWDSFdCJt1AuWacmZCDnuPGalZ0ppzC3O4uatG2QvwP/yr/5n/PjHf4lGpWq3Ad765ltYPLeIZ09W8eDBI0eF1OmYHJGPl3uRRRgPDo7wfHPTAlPMbI0ko5iZm8E3f+Mbxre/R7qM7W0bD8+7SCCMeqWFfKJgoCM5oVk4M0JOb9LcJNOWsTwMhbC3v4eTWtUA+xDpctJJC9gx0JksFDC/OI9UPoFzF+bQ7bdwclTBYfkIlXIN6IRRyk5h0CHdGYx+pIsu2oMWOsOu8QUnkmFM5OKo146wX97F87Xn6PdYMC0GDAkStTE3P43ZmRIiBIubLIS5g92DQ3QYPEmnXYHQSBwLcwvGa8/55g0Ml52UsKBlMBqx4oTM0KXfcVg9RK1bRSwVsTGxCGKn2cD28w3sMct4ZxtXLpKeYtp0ruMSDlggkkGbzY1NPLrzCOtPnyMSihh4T+577rtEJolBYIBmp25Z0AuLCxbIeb6+ifJW2eae8lhpnmBjcwONTgeT01NYWFrEheWLWFy5gMkZ6nng6KhlZyELa9aPayZnsaCzb3luPXn2xM4M7rniVAGJZBSJVNwyqHnjh/uUlDyUb8q0bhrceukWrt5Ytgzko4NjVA5rBmwnIwkM2kO0a00LVOzvlXHno49NDzLQwrPQaDSiEQyTYaRLOSxdXkF2qmhBrkQ2iXa/iXqHhWSPrP1G/Qj16rGdQyx45Ox7ZuDx/HcgkGxy34eRDSYAyf+c/EIfoFYigXwZ3lDjj84M+TuyNXUD0U9aGPfxZF/6dvYpGDoCFglkyHcYb8t8laEDWQUGyT9Spirb9oEO2eLKlJUvIttTn6f/+LmECwu8nNnuymJUog+nXVftzTdpuww38+W8TOIzXyBo55jdGBrx4/K35pM89frx/Uj5U+yv2mUflG0u4DQyChD4IKbvg8tGF4DD36LNM0B56Kg5BCjJD5U/4tvykhPfXzeaoRFVxjg4K1/X9OUoy1btKWuWfXUZmGfzru+ZfzcCrriOkl1hGfwu7V217QNUp8DSKCjDdVM/x/09f6xncuNusmpM2ltqV1iJAhwEoAUq+mCi0QqRviQRdzfs2qzT4GwN+X8+tiE/S1gOAWjqYGXo+hiR7Rcve9nHaCTDrbbzP4RBSE4VCKGu9zGWcd9TciGdIhmVHxngLcWI44ln21ZXZEQboECNZFh+otaBbQir4nc5Nn5fzxxPxtLaaP00RsmLD0BLfykBTX6z9I75JomE/eNrAqPP5M1RMWptxv1u6Th+nm0pmU4JX8JXdMNZiaTCNzj/SoT0g0qaI+lZzh33h3AC6QofA5QuE2jp63BhOtr30j1ak3DkjBJEMnEqeyOsUc+kD8U+KxBlsjTy64XRSL60Rgq0jM+f2mTBc+0xJT/yPWWCS9fyPT5fmJACC5IV7RvJiPSMr9uFhUmP+XPI+dEeVyBG+4JtCsCX/LMNfsdfJ/rYBkAzUznoAG/eCqO9Sqo7+dH0L5hsRR+YPpVwJ/6WvhbuwqQzvq4scV+n2p7+r/7L/9QAaAE+6qAa44bywT4dhEqn1+e0eaQA/INWm0kL9bkI3SgD2jcQfGUpigMpA5+7hf0SoKHJ1GT4RoM/QRqLnudHEPlcKSYpF/8wHD9ox+dKSsAH27Vh/TmQMNszgs5Y0I+vhMcXS+Ck5ofvy4CR8SPBlcIWaHf6AO8P9klKSn2SwuJYOPe6IiXjyDcEbY1D7mqTDEVtwtMDdBTd1+E7DkD7HNpaY18ZaMxat/HfvpLlmDkf/I4izJJfHdJSvFK6vDKnw0mHMv8vI0UFTDSvMhy14XVlwz+UtJ6SIY1HgR61Ycon4AwQRTX1XY1TSv6L5EOHnpSlvuMHVSyzx6P+GJcDUgT4MucbN+o/2xXorj0iRaMDmGNgO36UUYrwzJj9u1Iow8Q3HHyDis9WRFWfZV/0PN9I0H6ULGveJSN8unQPn8d2OO9qwx+v5EQHHbOpNAfqH6+Fs4wNN3FUmeNGKWN+Fgb9EMJRAhwJhIMZB0CDXJc5ZOJ5RCIpxFNpuwY6bPUQC4SQjyQQaHaw/uAZ7t7+GM2TKjKpNKLhIPbK23atlwD05HQJx1VSZxzYNeJ2t4fizCSWVy5h6cIiUum0AaG82v/JR7fNgSRgRnkn3QOzpQgI8koms0AIpnMebr30IhYvLBlYUW/WjEKAjif/T8MzlXTg3OLCOQMNw8EoyuUDqxKWzeaMksEi3tG4ga+RKA2zFja3n2NjY80KljFjS3JGQIDgJLPtCGqQPoPZ1SxGSNCQ1Bk6nyzT++jA6Zsh6We7yORcBiifx3VnOzwgeTjS8NndKRvoVN7bQ3fYRYaFsYwvOYVsLmfZkQSYmcHO9ne2dgxIJNAiA09UVLvlshV8E78dM6qZEU7whxnm5NwMWRZMH5XKCRW7BQ0oazQ+KEvpTM6yi/nMUnEaN64yQ/OCFb1zxQJbRi/wwe338ejxA8u85rjOCssQAEpbQbw33vwqfvv7v41wAmhVWKSqZmASAeHNtXV88tEnBkLzyjqpdrgfmZHO9em2m44mya7jRg2Anp9bwJXrN1CcmEQ8GbOr0tXKEXZ3t/GDP/sTC4KkR1eviCaRt9o5oEFMTc7ju7/5O7h4/oqBrbzZQYOl3qjg/ffftaw9AiF8NrPwCEDH4glcf/lVXL5yDZOT05goxI0HtlrllfOGZb3vl7ex8fwZNjfWUS5vm0xzLpgxOzU1ZetHXcDr8MywZVb1C7dexOXLV08j8ARcKEuUHeo7AuvMgGaGNcEaUsacVGqmuwzgL0zg/PklC+bYHA36JhOVqgP3C4WczaVltOeyaHWaxqfNfrEfbIdZy5TBbNoVQSR4lEylbK6ZLUgAOpFNI1UomDyROmV/d8c4oA929nBU3rPChCcHB45KpFS08RDwZzpSOBrDheULxsmaSiesKOn777+PEFym9USuZEEE3lxgdiyzFdMTGdx6/UW88KVbyM9FgBjQpmMbAlqNASIIIs5kyMMe/q9/9a/xZ//2TzFbnEWgD8xM8bZDEgcnJ+j2BgiMOOAyiTjy+Rx2tjftRgbn0jlJHQMom5226QvKLK/4U5fNTs0azQVvdyRjrtAMgTTqZvaVZ9bU7Ax+/x/+A1y5eR3xVMw47pmJy4KlzKBnEUMWkZsvzeLihQv2XYK/nCPefgiGw6aflpcv4do1grvMrq4bXdDf/M1PDMQjAD01WTDnmjcuGDzY3z2w/cosWv5m0I1rzqKE3L/MtDenLRFHoThhGYCkuqAu5eepb/f3D9Got6xQKEHwZCLr9hwDGElyn2dMJ55UT4zG46VXX8ILb5wDkkD5YQM//NH/h//9X/1vltH78gsv4+1v/4ZRY2w9f47dnT0LlO2Ud5HJuiAI5Zl7nrJKXU55otMQjkcQjUetyCIBSfabQDP1ObmKma0bQhzxaBzZRMaNues4p3lLI0jHNBXH5u4O9k/KxndOWpjFcwsg8BVPJDA7v2TjOa4yU7yCeruGHYL55SO0Km3MluZx89pLKORK6JG/Gj2jsOBNHGbKkz5ke+85YmHS8fXAjMj9vQNEIynjn2622xYEK0xkkEhEwaI/DH6RB/mAtDsh4PL1G0bfk0pmbF9srLGg56YFwhwwGMS5xfOuiCXrfYSCaHdbaA1bSBcTOL9yHnNzGaSSQLsBlHcO8Xx1DetP1pCIRJGJs+q7S7LgP8pDvVl3RRo3to2iioGeTCaHaITgfcIymiPxsN2QYLFSyQfn/96dByjvlC2gmczEEAiRqzgBZq/nuHdLRczMz2J6dsJoSZ4/38X21patW6/ZNTknAO2u9joKCWb2H9cOsXRxESsryxaUIF0Pg6sThZLVQuA5SLknJRF1xPd+73dxfqWEo1HAoF1vGYVM7biKcD+IUm4CgR75p5t4/913sb66YXqN5xv3aCQRQf78NFLFDOYuLCKRT6Eb6KMT6KLeqaE9aFuxYwLQJ0dlHBzu2Y1JclUzTsWs/1CYbbVs3/o+ng/iCGDh/pO96V/n9sET2XSyPe022AiI4HuyM2WT+gkufvuyoeVXyn8RwCOQgwCGDyzJN9MzBz1XK0E2tgAFfl+2vcaktn1ggPaDbFHfNhdQwptNso/M/h8B0PJv5ZOegXQsQuyKKJqf0znLbtY1cgFK7nkuAMTvU/ZlC522P3DUe/w5BYVGSTdsx58P7hu79exd+1ZAXH6hxij/S23w+fwu21M2JsfADD3duFW7Wg/Ni9bcB6DlGyiwr/kURuEDnporgThcD4GUfE/gnPos/5HPoL2lueFv+Z3yj7kKSvDh+HxAyrCHkcukYpDjHpSPs8iXlm+kPo6PzZdpAvgcq+ZfMkm/3+k7hw3RbueP2XSjImpm51sCS9ASQjTvbE/7I+RhS/b60AHj8ukiEZdVLTCNgLWwBH1mHCw1zGb0POp3+aLyFYVR8bcPzArb0F40X3sEjsmX9mWf6ypcTIChAGHJifAj+ZP++wJE5dMLA9J+kVwIVOY4NVb5pfI5te7CKJRMwzHzPDB9PDqfNJcCdqWLfPmUHuJr2veSP+1Zs6UiEZtDzYOCGvJJpD99XE3rIZCT7YuLWHpPwKfmQvve7zvlS3zG8u3ZF84x27PzL5Yw+dHc8n0FcqTDtdeVva11sX03qgHGPvN17WXNmY8hCAv0MSiug+RZ2AL7on0u3SE8TXP6RQC0j/3o+dq7wiXVtnSQZEj40/j5JLyGc6Y+8Ttsx/ZXb2jn8enzRgFDO6PpT1vtFRYrZB2XY7vVS78in2Vtirj5PtKv2ldaS7Yv/Spf2u+v6Yv/9l/8UytC6G9KTZoUg/9/KWYJsCZCETEtrgSCn+PkS/nKMJDg8vocf6RsJGg6THyFIKXNz2uiFZWTopHykjL0gST1ic+QoOtvcypGSlYgpvqqNnyAS0KoeZPy8AWBf/vKXt9XH23jBFx0T9/3jQ1fYWo8/mHG932l5a+ThGwcXJQiU9t6ntr3DQAD+oKh0+xnPU/GjCmYriuWwx+OVevFufOBZB2UUjhShvqM5kaHl4BnX57GwVmtgeThiyJovlz7yk0RGWYF+s/U/Kp/uh7jz7sUjb+5+WxuMrWlefYBYL2mPcT+dzsuS1oHmf8eP288WWMBCq0tn69IvNrWe5obvq+11iHifzYUPNv7/uv6WxFHX7n6e1QHiZ4nJa1xqH/jsqk2fFBZDoDmlc/k+2fGiova6XWtu28Aq11/HfU5ti+6EPZTOkhBBh2cknPJjjPoHM+0jDV+xpzZkQEW4m1f2wQ0IsgmYbF1y3CORpntnDUQmlnP0WAa8WjaAJ1UPu2KXQ3CiPaDiPeD6By3sHb3MR7duYvG8TGWFuaRy2Xw2d1PsLr6FDPzU8Z9y8J8rU4X5aMjxJNJ3HjxFm7evGnZg4TGmVXIgnhPHz/CL3/2N8ZtSYdmr7qFYqqIy5dXEAknRkE3UkhM4Ktf/5pRBBwfn1j7jGA+fPgQn3z8sRUZJADJbLBSIW8gaDQUR6XSwOzcAi5fuoZQ1HGyJUZUG8x8Pj45wKeffYJPPr1tEWdxdtkaDFwRtVjEFZzgd7/1jW9acRoauixaxixuUmIcnxyeUmOQGohXhcIsApeIWpEpMzhCEQMbOA9zc3PmQN2/fx+ffPSxZUzu7u8iEggaZyiz2ZrtDmLxuK2d6Y+eoxCKxxwPMkFGygWdHoLwm1vPTwOyE8UiYpGYXU8nNyoBUcoFr/fLIKRvpgwiZo6yOGM6m7F2yRv7W9/5HrKZgtGS0JAkDQeLEN65+5mtNUF8tsk2aIzxffaTIDbX6u3f/i6mFrJoV4HtzR2cHB7Rp8Czx8/w0Ye37e/y/q5lPqaTBObddTU+j2tLA4FzR+qBhfNLuHnzRQPmmeFG8PvgcBcH+7v4yU9+hHg0bMXP7HzsuOAN55/c4LlsEd/9zd/F8uJlA8EIxBLw5fo/efrQMky57gTyeA2YFAm8cn7h0lVcXL6C4kQJ2Sx5WEkVULVr9rXaiRXb3Nl9jtWn5P11hQaNwqXRMAP08uUr1g+CZpzbfL6ICxdXDECWbeACF0c2r+TCZpY5x97u1EF0tcpig/v76A6GWFm+hIsrl3BuYdGS6ZlRSlCVe+Dps8e2V5aXL9i8cX5onLHtHvs1oDM3unI6GNq5OFmctHETgKYzSeD9wqUVK2IZTSWQyRfMeeu3OgZePn34AAe7O0YHwP1LmgrON8dKzmdmQSdSKUzPzuKtt76NlZUl1o/H2rNV3L5924CttWfrSMYSuHHtuuNd3t3BIDREdjKHN3/jTbzylesI5A3fRLU1QDDiCAt4SzxAJpxWH7/40c/wg//nB2ifNBBGxArTJViort83Ht1oMo5qgzQ5FfR6vNp/YsEqBpBI08B5otxynktTkyjk8s42MHA+Z0A0P0Mw0Yx4FmDjfq+cOHqKWNSyn5cuXbCiiplc1t5/yD28u2sUM+SoPTezgPMLi8Zza/ZH2xm9DIsw83lh4fwoS97xbrJo6Tvv/Apb25t2/Z9Zr7xOSH1Dnbextm4c4tFQ1OTn5IS8z7C9zdsL1AOUE4KBlt0VjxgIvbAwh5nJKZNt8p1vrLts5GGARQx7BgRSn0xOFi0jmVRHa8837HvXb17DK196BQuLGTx+vGvjYwG49375LqKhCK5euYKpwqSNiyD6+uZz3L1/13R5Ku2cZO5tywZry7nvotUlx/cESlMsDrpkjkO5vI97n901nmruU2bK5zN5CzAU8wWjrqCuaZFWKhxApdVAe9hFo9tEIh0zTvLziwuWob+1uYMLFy5hZnoWW9sbRm1Cmh9mKPfaXaPSWF66hC+/+oYFmCiLlAfj1OaNpmQMD54+xurqYytSl0rFsXxxCalUBr3uEGvrz+08YXAukY5YUTsWUiVfOIvp8dZPMB7D1775DXz3t76D5ATQOAZ++cuP8dknd51DGYmb7mMQx7LFuEcDA7R6XaQKKcwsTuLqrUuYKAbQ7tgFC5DOvXJQwbMHT3D73Q9ROTixGx3c5wRmSG0zMeGCU3ubOxZwoyOcL04gm5kwyilSdkVijl7w6uUrxrNMe2NraxsfvH/b5CqVSWJqdtLWiLeo2E4wFHag8UTBqDx4a6lc3jVQ3rjzI1ErnNjmZ83RZX9YVDRh67OwMA9mZa2usaDwus0judApgwxo8QyjHFGH/Xv/4PvGx029ygxo8l9vPd824L1VbaCYncDc1KxRsxB85hyUJoqnxdySuTQiEwnkZ0uYOjeNcDKKSq+GereBDslZgn2EokM0WzWjVmk0q664USxs60hqDhZQZOYVzyRdC+b5azpgRKEkH0HAiIAVZY6aLTYCHqgDfKBRADTtNtn0sk3lh/n+IJ8hQEagkm83j9u3VrB09CPfj8+XvctaHbJPfV9L9qdsf/6Wv+j7jAwuyab3QZpTX3RU9FDPY9BFvpj8NLXrgBoHsshPof6VDS+720824a2XcZ/WB9R4RvrzKh9bvpafaSfwTGM1OyviEkB8P8/3MxU0UJ+MQm1Ut4HnIgsu+/Mjm92XFd9vlBxozD4oJz9Jc6k51rywv/qbOlK+ob7HfshX0TO5fgLtOE6NTWAX7U6ei/J3BTSd+lWjzHSum9qXL8b/KxAjHIbPFaDN+VHmqS/jOpsNwxnRl0hGJTOpuCuaNhi4LMnhCBxVMIjtGeAZJD1h6BSAlt8lTIOFg/05tgd6VAa8gSksx9Z4BCYKS1C/2T8Bmfybtpb5bzRiRniQ+dNewpvmUO9Ln/jjt/DkyL52NG2OSkWf4Rywf5JjgZiSWfmjAiHdHhvdohp9z/fXx/e4L4++XvJlin2RjOhmt98fgd7SO37wzl/3M5l0QQUfQ2P/6V/wR/pTa6i11rpJv/DzfLYy3NlPgdjqJ9sQmM52BEBzfJpr6Tu+rz6yD5xj2gvaj/536YNaPY2+btM4Wg3nIznMRPpSGIjalx625NUR/uPOUldrwJ8z6Z8vwuV8jMHHbaQvOT7hkmZej9gGBIxLV41jI+PnhS8zalv7Q+voA8/qq9+uAg3CNDVG4hQWfAq7tSHHMxPEaNean9hpmz1Bf5v+U7PVsBtexcKEu7lht5hcEFPP9bFhFTAXAM3P+Odg4L//o39uO1gbYRzsErCkxdOk+YeuD9gK2ef7/A4XVRtEm/lzYFbIIe1S3Dqc9F0pVnNWRoUMtUCKzCgCqgiQPxa/v5oYTb7aVJayH4HXoSFQUwImQdL41Bb/7ys4KT3/8NM8+78ZwZay8T+reZeC4//VvqKU/L8Eyu+fns12NTYdpnq2/3+1J8UjI8uUPg1ej6dJcysjsM0rjSxGMQJJpYh1GEjRKJoo5SWB1ZzrdbUj409jHFceGoc2ngwOfl/Kmp9RdsS48SkFFwy5IIE2kRSXlK/6r+fpcNLnfEBU0TDJoxSHr1B8JWRr13OOuq98tbdkxI3LkH+gCRRVf8cPMRlNMnTVF+0LUnBIpjUWvw31S3tHz5H8SybVZ72u/+v5MvZlhEr+zHgZOQf+c2WgK4Of39NelDLlM6QDNNfa074TojXke7pipHkQNYN0kOZWc87vCID29YQZQax6PnJAmNlDpIIUFQY8DELoDxmUKNi/UDhvADS5oAlCJyJJ45GcmZ9AOgnEWBTuGKjvA9WdEwOg1x49Qb9exdzUJPK5NO7evYNna09RKE0glkqg3e3iiAd0JGyg65Ub1w10ZXYeDUde8W3Xa6geH+HD99/B2uPHdrWmUXMgD69vF/IlRJjdFY7hyrXruH7zBcsebDbaduWeMk2nlc+2a76k5YmHMJHj9e8SmnXyOXexcukabt18CcGw0wUshkUe6fXNZ6hUj/DRR+/jvffftUxj416NjYDv/hknINeAGYt/8Ad/YCAWHW6CcgSbnj55hI3VNdSqVbQadQyZpZiIueyHSBizc3NIMzM1HMW1mzfwxlfeRHEqY1elm5W+FQf89KOP8ed/8qfY3nqOSNDRaxBUk6Hg5N/tx6XFi7hw4QIWF5csi47zwCvMH7z3Hh4/fuwyYIsF48Yi0MPsTmZe83XKiQI3lTpBI1JduEOaVwpZbIpyTd7jL7/yuvG8sn3pKAIdDx8/sow19Y3gNHUrwVCLZsfCuHTlCv79//APMDs/Y3zP5b0DA1B4/fyT2x/h/r17ljnJwmvV4xMzJMgZTAeOtAPM6iWQRuB3bm4e5xYv4OaNlyyDzwIHlSOjwWjUK3jvnV/b9wnUkd6EV3fNuYkMrbBVMpbG22/9Fi5euIx2q2dtb+9sWqEpBg7YB44lkyatBQ2OMDK5CSytXMHcuSXkc0UrGsYMTAOouj00W1UcWgHBbTx78tCAEjsrWaysWrX5WFletmAB1418cBMTk1g8fwFLF5eRSbuCb3z+7vYO9vf3LHOz22u5q5J9UptULdOfV3FJufHlL79hGdkEXB0AbeXq8ODBPfzsZ39tc3/12mUDTQiwP3zwwAIHLJZjeoYpf8wUqtXtXEzEEgZaMiuW2UB0JAlAf+tb30JxZso4aQeDoQGzh/v7+PT2h5btXcikLduQBjj3XzjiCvySBzpH7uv5OfzO7/w28sUkEAca+x0Lstz99K4VlwsNAnj15dcsSLS3v4v94wOkJ7P43X/4PVz5iuPqbXeB/eO6ySfPefJp5rinGgPc/vX7+ON//ccoP99FJBSzQn4MmPVZBHRpEfNL5xGMsogcC352TL4+un3biigGB0Hksq5YXbvl6CJYWJT7m0A/s9eZAW02ziBgxiznjsAYi6cxUFOp1Yzbl4UaKY8cO4F6cjITrG4wANDuYX5m3t0oGBWYoj7f2d4zMJmZzy+8+OLoeq0rDLXxfNWAUsomZXJ2ZhrT05OYnZo2QJa0CvtlZmG7pKu1FMwAACAASURBVAlScszPL+DlV79kusn46A+Ojduc2doEtWm8G0gai1s/GfTa2dnD9s4eqo2GZUMnyGWfyxlNTzwVx/r6GjY3Ny0gdPX6NcwuMON1ysZO6h7qP2azV48qpjM7DCRsbqLSqNi+fLr6FI02OZ8zyOdymCDX9zCI2lHVvs/57Hbbluk6OeOKcQYDpAMboHpCiqUty6YOjwqOzpZmMFUkxUUULBjb6LTRJb1AMo7lmyuYXphBOpvGykoJsTxwvNnDL3/5a9x+52MrINpptvDpJx8ZwBgKOLCPARSCyfPz5ywb2WXODY1GxOx9UjDV60b51Os3DfglUMybGINhCKsb60bZkcmnsLS8gMWL56zY6tHRMZ49WsNnnz1AZKTvv/Obv4X58yX0hsDt2w/x4O4jJKlTO100qzUL4MgGITUGnZ7SbAnnLs1hap7c7EM0WnUMB13T94NOF9WjYzy99wQfvvMBDnb2re8EPHhrJ2BZ5yziEzO55G0OZi6n80XLQqWOpG1SyOSsmORUccroqUjH897tD0w/zi3O4Vvf+SYWzs9bljaz7RlEIz2Ts48CRlvTapN72TmHfH6r7ni8rVjq+SlcvrZiN0FiGRcFPynXcO/uAzx9uoad7X0LTKRiaQsSUZ9Qo2XTKaMFabSqVmiWxdi4hgzAUtYO9w6soC/1cCTI4o4BoziZnJg0x5+gNvnru6QEW17A1MIUhokgav26Fdfk6/1AB61uwwLQgWHXbkMReLaco8DQbtCw6GY47AAe2fKyEbn/lNUpEEhrKJtONqvsd9lvcr65n3xH3PdtBCbK5xRYojNX2bq+Qz2eKMW96fso6heD23wu9ZQAB9nzvgMun1Z9lJ8h+5ztyD/wfXD5jOSA5mflU1P25JNybny73YGLzmeUn0RgwQdE+B1/DqkHfb/ZB5ENgAi4JBkBl+yX2pAPKxBGgJPGwdcJQOt12dzysQQ4+QkoonvkM8z3GbgEnnG/TGPy/XTfz/PlR8/Vd3zMQ3PBPnCcwjdoB/DMkd8g/1wAMtt39AVnBRoFBmtdLOHNu7XrA7HyL+ljOFzD2RUag++Tq7++nyifSpmn8qeUdKM1pfwowCPZ4/PSicSp7Wk+68ihOwUBybQ1AjF9+WaAz59zK9Q+Ap1MToeOl1efIQDN9eMrnFMlK2qvSJYsqYVUnzGHRyjRjXYEf/xgldrmdwXU6jXNi/RJZMRVS9tDvqAwA38fyPf0wV6uMXWEdJLAeX5P2abGQ+/xREuOhLnwPX/+hGPwdX5WCVqngYGUq9HC/9tNwNHzfQDSly9f50jmfX2nsQo49t9Tm9LNeqawG0tQHNXKcvZGd1Qw09Fl+jfjfX9a66VnaY19PSAsQNiiZJT9FeeyzStvD48SODkG3TR1PrtLJhKWp3XQehkeaQXZz+iHtH+F06ht9lF73MdQVGRP8iQ9Lp3NdvT3aAud7getk77zRcAxv6P94+9zfw+N63j1XWui/iowpVsl9tzhGfbEpCN3BoYQi7gARafVRDqTRDQUxvb2JpqNut1opJ1m+ivokvq0Pvy+3x8xEFBmVcNLc2l78r/5r/+JZUDr0NLAxgEtfUZKSpPiH46aLD1AC/tFwBLfcwj6WZVdgT0ScAHWFCy+5x/0EnYD8UbC4UcDZZDIyJBC12JosdmmgCU/gmTAhkdsL+HVITCuVDQevu4rKQFi2syaNz1fV6i0GcfnVweHjCOtE3/7imv8QPL7LrBPB/+4kfFF42c/OJ+JqAN51L6/7tbnEQeYxizDSQpACvaL+qr3ZDxos2rNlD3sR8rU93EgVOvqBzIEevsHoPqnOWGhNN+I9Q+E8c0kmdAa+YYSZVV0HIqS6iDSvMv41f9tv/Qdv7ba9OXM34O+8tRhyu8p4qu2fWOK86hoqG9E+u2qqrEOZhmyvtGtfWkRsVERGfVXB6bWTAaq9IUOThm9viz5cindodck9/qe9r/GqYNdYB+/JwCP66IItSh8TNeMrs5xrDpUeYBIMcs40/rImHZ71xlqfE96gllcw2HIMqoCfeYh9o0awgegY7Ec4qkSQsEcQsEkkvEi4rEMkokc8oUM5haisFt6HWBvY4jaTg3NgyY2HjzFxpMnCHXbSESDyGUSODo+xPbuLnoYoNsfoIehZUQunD9noBavrTO7NpFyVyx5eLTqJ2hWq7jz8Yf49KPbiEaClslKgJH7Kx5PGu8tM+GWL13D9MwceoMACgXSMCQsQFKrV/H48UPcv/cpTk6OkUnFjLOYDv6gH0aj3sb0zAKuXb2JidKMZWO72wA9bO1uWKbTo0f38OHtD8CAldOVMQdAGX9z2AwHZni+8vJr+Mf/+D9COEPvEzgoN1De3cGje/fxwXvvGidlr9U0x1y6sNnrGM9stlhAJpvHC6++jC+//hVkC7wubFSTqFaODcz+k3/zf+Pup3eMm5e7rlgqjUAjt5cIAjAj+Gtf+4YVKCStCLPOjMuqPzAA+qc//antV14dTmfcVTCCxgQPzoyUMKoNRytA4JGHu2XaHh0aqEL5JZhVSE9YwTqCCW6Phy17/qRaM5CB9CwyEjlPjEDzCjW5cJlB+LVvfw3Lly6iUa+jekRwvoWDctmyoTnP5OwkT9fRwYFl7DIowMJ9zKgnoEVwkwXlSlNzBvxcvnLD1q5ar6C870BbAsEE8I1WIkk+7D7q1YYZJeF40Iy8QD+ESyvXkUrmLNORhgezNQPBvnEtsw+kn0jE0+h2mJ0QQaE0h4XFy5iZXUCpNINSMWcZ2wcHFQs0HBzsonJ8gMOjPStGyL95pZWBg8rxsc1DNpNxHOFGRRnG1PQcrly+hpWVy1ZIjWvKz20+XzeghRkP7Q6zJMhd1sfB0YEBeq1O34C03/zub2N24Zwzngl019tIJmPY3tnFX/zFnxsdyfnFecuI5R4iyG/Z0CPjm1zQdi70+g70ggsCr66uW6Y95b40M4033ngDy5dWSIJo+5BFKwmS3/nkI+xsbVuxx6VzC/Y3r80zUJpIJS37mcYfr+t/5SuvI5tzWbXkYf/Fz36OT25/gkd3HyIUCFkBQYKwLJ62e7CL9FQG3/8Pfh8LN0podoCTRh2H5YqtF8G0aDCAYjZv9Ddrj57hx3/+Q9z7+DOgF7AM+XS+gHg2g4tXL+PStavITxcwNZ9DNh8Ek8nJhfvXf/kjvPfr95CKpYyuh8VFuQc4F/zXrNct6NEhNRSB1VYHOVJVxN0NiEatYhy7jRaDNgM0Oi2URjcLpLPZBnlpSYvAoAVBdleIhuBLyPbq840tTE5O4bUvf8nsJFJhWGbo6hPcf3DXwC/e6CClw8LCAhZmWdC0Y/zFtVrdsqAJvuTSedy88QLe/MY3LYs1Fk2YPP363Xfx9OkTZLJ01N16c5zpke5jQcDNrR3Umi0DJxNJd0OD4DODRwTiy+U9d0U7GMD8+XlMz5J33HENhwMRzE/PIdAbmq5qk/ahXkP5YA/3H36GpxuriKeiuHhpCRcvLhmFRnl7F4/vP8bxwbGB4QwWca8YKB5y1BEEE8lZTwqLWqtt1CyWqZ8vIUd6hT5s7rtBIJyMI1HK4s1vfx03X51EkL409XILaB8D7/zqE/zgT/8SM6U5u7lwtLePRDyKZr2GXd4W2dm0s8j2J32dAYxLnDzg5Jputdo2dpo/gz6LT7qCbMXJEvITU/ZerV3Fq2+8im+9/VWkV6KWpY8KsP6gjF/87Fe4c/uOBTNfefVVLK1csiDS2sZzbG5uYyKTM1kmEN5vOzkkZUkoEkKnz6z0OBYvncPENGsK9A0sJR8xs1YJQPfbfRxtl/HDH/wYzUrDCsBaIJJFdkmpFBwa9Q75pWcW5u0GCfnASdNS3j3E1tomQr0ghp2BFRujfXhSr+Dg5MiKgr7w6gt481tfxeKF844WAcDxYQtPnz6zQpMEm7n2DLiasxoIotNsWyCUVB4Li3N441uv49qtq4iVANR4Xh4Zd/zB/gl2rYhjHb3OAJMFRw91dHCIytEhDg7LRpNzUnPXt/OZrBW0I4c8sx1rRycGohtQyQzvaNzWjjQnyWTKMs+YFR+fSOH85UVMzJUQTAXQCnZR79XQGjbQ6jdQb1VQbVSQjJNHNopOm75cx/RZs1m12ywE2mWjy+4UwMj/y5eRD+EDlZQXJZzos7Lx+T0C0PI/x21s2aw+oOA/n/uF66LvqV3/N4MV/nVr9c0JKoPBjjZCoIccddm56psPXPj9YRBJP58H7hxwHIu6GjPydxlkkq8pW1vgiABoPdP+71Gcjdvmzmd2fM/y/+Tva54IKCoJRslEXA/Z635yk+xsH9whB7Q/Xh/wkV8mX1f6X3Nl6zLiVhbQRhvJgJERgOfjFpon389k3zU/sut9vILtCPS1wP8oS5Kv8cxSm/Ib+V35XC6p4CwAIt/BANfR58gBLT9SoKoPNBGAdj5W9HOBBflB8puEtcgm1hxrz2gcWkf5kMQffKyDfTPw0OrDBE9v2AZH2akcG8fMzGf5VL7vTb0qrMUsMo9r1uRylPAkP9HVoAnajRjuN2ERalN9k3/NgsoCevkcFWiW/zqO28gv9HEt+fUmT6NsZ92MVWKa5o3/Fyj+ObkbrZ8PvPn709db/rMlL/4c+clSkhHTuyN545i4LjzHOQ/CvhTYkb/q++aSIcmJ5EOY2ri/Lz/ZBwkVMJHushsH7ba7uTYqNCf8TECx9p+oLNgP9ks6QXtZ86NgnzAG399nH+kD+Z/1s63ZZjyRMvnlZ9kHBYmExfD70llKhqMdKp0eCZ/VPjOf2eOTl76STpLO9vcSsR4lvmrOfVzDlwntVV+f+meavzd9fEUypnXwAXsf95NO9vvHzypopiAK5UYBGwLQHLP2HTOfWVuGgUniGbzZLQB6Z2cLtWrFkhrog1BWWHdCGNQ4hsOxi4JDtxc0Lu2lwH/3L/+ZAdD68hcBjTpw/QXwgUj/0Nbk+geqc6zPrgbpALAJgUvR1yC0wbT5+H8dcDpY9Wwh+V9koOgzUsja8NqsUsCaEG1QHQz6/Pg4tXFNuY6KMUjIJCA6wPS++qdnacPYnPddNU6/X74y5Uby10YAh8alw+vM8HHmCl9Xu/78azzjr0kxCPhzIFHEQAZfyHXQqx/RsKPa4EbUGPgZXU/yX/M3ozYrr9JIZvRMrrOMD18xScH6bWoe3KidsaDvKDNb8qv598fDzDJ/vn054ecpfwIidbj5sm3ZSSOuM0UrpWwlB1IyGpNeNxkaRfCk5LRuvrKRwvEVzPg+HV9/fVbP8g0xzYd9Z+iKUPpz6ssPP+ODuJJdHRR83z9AfRCXbSpDWbLoG06+DOtvyRXbHQe7pUDZPzkG/IyfASGQWONXBE4KV4e2H2ySI8Kx+fuQrwtAJwDt73OTNbsZQD6yIcJ0wQlEjzig+0NG/mkM55FMTSIUyiAYSiOTnkIqWTDahcmpGLJZoF3vo3FMZ/cEreMeOiddbD1aw/7z50gEeAgQwElaph0zag+OTrDPokHNOiZKBVy8soKlixddBhavkyd5Bb5nBZWYobu5/gzv/eoX+PDdd4BhD6lExDiOHeVDF/ncBDKZPKam55HJlpDNFbF4YcVdceoN7OrNo8f38ejRA1RPDpFJx5EvMHM4igBi6LT7QCBinMYXV64ZhzTnt1qvory/aVdwnz9fxdNnTywrz7KaRplDVswtEbcrySxnvnTxAv7wD/8Q09MTIHMTM1ZJK0Fe0fd++UtsPFtFt9kwZ9wK/DHrr1FHq8OiSGHkpqZw9cZ1+1eYYFGotGW9H++XDdS898kn2N/ZRaNeNWecZ4tldMVjCBEM7PbMyTYA+htft+zaTquFvZ2yAQLbzzfx6aefol6tGadltpBAqTRh/Sd4TZ5Tjr3Z6ZoOvHr1qvWDnKO8Ov/hRx/g8OTYjPx0Io5cKm1gAsGuZCKNXC5vhcui8YQ9m8AfrzzJ+eKakauWGbnlw33Mn5/C7MKc8Tyb3ukR1GtZ/0wHs8jGgFnFhwbw0OFnf2dnZwzI2N0iUM1s5KJxmE7PzNp6GP3GQRnHJ/uo1R0IMlEooJSfNIoZ9pl7mrfM+btaaSAey5o81WtNA28Jdocj1A8hDMlzGuYcJ9BsMOstjsnJc1i8eA0TU8y+nLGiluQGJac2DR2C37y6vbm1agA0M5dzaRbAyBhFhxUS7HdRzBfRYMHHbh/zc4u4eesl44Bm9iWvyROQ3NvZRq1+bEEDcm332i0DkMjlenh8gEari5deegW/9/d/H7kJ0kXQMnHZXFw7UiZ8ePt9uw6fzaWMUoJ/d0cF4eqNhs0n+aNJd+CKdXXR77oihvfuPbDrpQxOhWJRy1icP7eAixcu2XnF4NLmxnM8enDPwNWZ6UnMz8+jXnGUBVarYBQQ1565du3KKQc6C/ptrD3H1sYWylt76DY7mC5NY+n8BfvMUe0Y2Zkcvvn33kZ+oYAmmjiu1NGqMHhG+oGm3W4Ydjvot1uo7B/j0d37uPvRHVuvRCJlAPTUwhyuvXgLS1cuITuZxdT5AtIZGFdsaAhsPz3Ej//iR3h87xHotJJCggAgf1zmPUH9uhUfJF1ErVJDKu4q0FuAsFFHu9sxWguClse1igF81GkE/RkMWl9bw8N7D0wfpzI5o7Nxtw8cBzxf39rasX0s+5GUCFNTk2g0uX/WjSqC5xr1EfcX58rZAXRkOjg+OLG/Z2cWcOvWi/jSl163jPpAyFFUfHT7E9y7f8duALSbNcs6Zh8J4obD1CO8gdJBNJHE1PQMQuG4gZ7Uy+QSpz7b2to0KiXyM6eyGSs+R6oRBrISsRRajaZxNbMgHrOWZ2anUJjM4+GT+9je38bFy0t48+2vG41Hq9bEozsP8PE7t3HvzmcGNM9Oz9jedDZM2ILdDDiS6qFRbViRyImZggXEogG3TtvPt63gYGF6GjNL5xGbSOPc5SWsXF/CgAGZWg3b21so727j8cNH2N87BnpBZMhhnMwgm0zi8ODAQPJn689QKOZw/sJ5zMzN2vrHIklEEEGr2sTmxpZlKHOvJJLiVm7YmZsrlpAjx3YU+M3f+TYuvTSPITP2y0ejIF0UOxu7+MG/+TPsbO7g3MoKLl66jOLUJMr7B1aXYCJTwExpCr1WG2Xr854FWgh+UsaGgR5mz89i7vwUoskIWEk4Fieg17GsaYLO26tb+OXP/tbmhzRBvL3Cc82quwcHmJqZtJtHl29cw/zieUQSSdRqTTx/tol7H93Dk08folVtY3lxyQKOzPs+aZ1YMeA333oT3/7dLxkXe+uIhXOBylEbz548sxsFpDLhujOLlgFX2uI8j3m7gtnJl28s4zd+7y1EUxHTg5Tnw/K+BRciwThi4SQOd45RqzSRTmSRiMRNn+yX97C3u217MhKN2n4sTkwA/Z5RGuxubZttQFoXyg7f51lv9RWSWQv6sBhvrd1EvJDG3IV5C26li2mE0gFUelXUe1U0ug3UmkdGeRQMuEBkv9eyvRcgd3AIxgVuiVijQmO00/wsU9ncsh99W1UgtQAiJR34Pii1uG/vyweQjSvbT7amgBU+R877uM2qNthn2iFKfPL9CAwcEOc/+/O+p7sizsx3H4D9u76aa0f+qp8lyLaVwSr/OTyiDpIvJLDBwAJLqnKF5GQPu4SJsyQY34cy/yTsAC9+V3Pj91eAI98TAK3Paw75exxk03uhEcuxD9IL5JQvqvnVc+UjmcwMWMzZ8WTLd5C/xjWVT+aDPvKnnT/muMd9WjgBbAJYxUPL5/Fz7I/8HN/fUbv8zbNIa+X74b5fxu/y1hHbFagoH+RUxuTYWojvrLikDyz6eINkzPdj5a/6ciRflAEhvi+AlzqG42YWpJ3HVsjb+ei+P0u/gt/h/H1uPkf+pPYz9YutJ7nfx4IDHL/dKmGwYHQLWfMpzES/mfnsA2hONsN2U0iAtC+n/J7a8sft73vzsQeuqLX2qvxZga8CMrWPNa/8raQ7Pd8CQrHYaT+lU87Ado9rd5R1y3YkJ6dLPcp69fWYJQOOgmGqB8M+ifZTuI6/l30ZUPLmOA5H2Rbewt+Ub+0/o6iwJKszX1zrarZ/LGa6RP8oR/y+SwZwVBaaV7Upe8TXDdJd2tc+dsfEHrZF28pvV/pwMAzY+aT/W3BkdJtGFCFac+kw6UKTISKsoyx0H+eRPtN4JUOSdY2H49Caa718XTaOh/hjEy6k/emfM5o3nU+SP//88v8Wfqc2hdNxTNo3Ojul32xfD1zCLG8Vmh4gpWUsalRjViw75KguGXCiv1OtnJi/TJuba8LkOz/51MeH2J6Sh6Vj1WeNOfA//Q9/NJSASRA02fztK3D/cPQnyI9aaCLUphZMB4SvjLVByJnGCaCxYBlbnbYZXwQFnJJzFWRNUZGbbnRgjiteH1yVEAgMlJCpHfWT7flGB/+vKI8WT8/h//kMgVgCmLXRBBT6EZFxwZFAawF0hcoHdgW0azEViaGByR8Bq+KhGm9T66f+anMK5FOfJNzjkRN/vOQI4/d85SCQzzKORgYM+yq6BEWapJC1WbXeGp89J+Qy6GQsKHqtzcjvKmrnz5HkSlm5fE/KVd/1jVXNkX9wm4yMrsrxfV/hS040N76Bqk1u8hF0Dim/7wOZeo4OCcoK5Uqf1YEfomM44iOW/GiPqE+SAx0i7Jv6qnFpjdVvHdy+0esrUf1NDmjNk6/Q9L6UCNvzqVZ0aOm50geaBz1X4LX2o7//2KYKi2gc2ov+oae2vgiAloEtWR9X4nyfbemQl4EnnaVxau61R+xwGhVTcX0ecbt6RqD1mayZo6to5HM3HdSnocjABq8BJZDJziAcJj1EFoX8DNLJInK5IqamAhZh3NvaQ/Oki159iEAziEr5GKsPn6J6UMZ0sYBINICEFZRi9trQCqbt7u5bNjRfu3zjsnEen1tcQGk6iVic8gGEh0CjDtz79DP8/Kd/hdsfvot2vQpmnZQmCwbMHpQPjI+XwNnU5CziSfaxhAsXL2Pu3HkMun08XXuG9fVV7O/t4OTk0LhTJ4p0RNPodVmkwAHI9WYXi0vLePGFly37mIAnwYqTygEYPT04PrTsa8ef6/ieuQ94oFVqDnjgGfD222/bNR+uHYvMNKoVy9R58vABVh8+tiyqiWwOQ2YdDgfGxX14UrGCZ3kWcDp3DlPT05iYLJ1eryJozcyw8vYOui06wEPjaiUFgzMgIpZhShoHgm03br2IF154yWR+f7dsgK7xZNZ5HbqD/b09u17Z7tdQmMjZQU5nkrQo/M1r2gSfv/71r6M0OWljW99cx49+8mN8fOdTA6Js7CyUuLuLUCCMuflFyzRjRnmxOI1LV67ilVdeM+5W7iPqD84dMzA//vA27j74DIl0GOfOLaDf65khRg5e8lJLh/R6zjnTTZtq9cRoWEhbwPVhWwRFE/GUFdQ0XUtu50jQZYkeH1jWNR1FglfMyiRnbKPGa1cdA5jpRxOwY3Yo5V5XA7v9NkLBoYE2dET4/VAginqVmURJTE+fw/zSZaQyE8gkM0YXwr3DQAEzyJhhfLi/a0UIDw92zTDKZ8l3GkOz0cD66jO7Sk7DtFpvGKg0WZq1oo6TU9MGmPAKOZ0Mm5t20/GRVt01dN5+OTpmAc+WZapeuXoN3/v+79uNgAavo5POxKq+n2Bnd9uyn/mPRbWSyTh297Zhd5B5gaHbNWDm4soy5mbnrWgPx1KtVGyfPbj/CNV6zfHTBWCZsNlMHsWiu9LO/VDe2bUiezS6cxnHP873jo6ZcVmxvcH1pL6hc3D1+hXLRmAW7ebz58ZfXDupITQI4nD/0ECq5aVllKZLltGeLGXw0hsvIzWZRTwbR63RBLoR49StUS4CQyt6yAKIOxubFmwhBUWTnL5doB8AZhcX8dpX38Dy9atIFpKYWWLwyrBx9E6AUB+4c/sBfvSDHyISCBmdAcdDwM6d/w7YMfC307EivCx+Z7ZUz2ViUAcbX2+/a3RCnFvK5crKihXMY9b+k4dPDJgnUM31Vx0KZ6OGXTAgWzDjmYEKBiHm52eN/odrSdkSuMU9znmm0U3AhXtsf/8AiWjSbge8/PKrePWVL1t2tYFdgRCePHqC+w/vI5WOYHtny3RLNpPDrOhAYgm7HkodOjE5aXqbk8Q1JAD++NEjrK2tGgUHOewnZ2aRzmRsPfmMtWcbBs6yCB5BSI55ZnYaN25dRa1ZQyAawFe+/jouvXwF6SLQrwCH2zXcvf0Z/uovfmwgMOlJmCFGeWlaMcWOyTZBqm53gLmFWbz6xsvGSU36jmdPVvHrX7+L1Y0NFKdnsESqmUgIOyf7iKcTZM2xQoPNRtXoYljMlnLMuX/x2g3cunYdiWAMT58+xofvv4cHjx9gZmEGl69dxvXrV42KIxNPo93s4d4nn+EXP/25gewTxbwFZPhDuXj6bM1qK8RI3TI5gdfeeBm5iSTKB2XT2fuHJwiHkogEw0YR88EHH6AwOYWVa1cwv3DegrTlnT0rNJuMJJBPZ4xXffXpEwtsMWvHAKJoCFPTk5ieLiKWjiJXzKI4mQfrgnA9aycVPLr7CLffu41CtmB6mFhgo+2yWvOlPC5du4yrt27g4pVlFKcneKHBbtxUDod4+OlD/OKHP8fm2iauLl+x85IFGxu9Olq9Dr727TexeHXS9MHuVtOK/dUrDSucy73BM4d9oG4n5RHPHSXjUK9de+EqSucnkJ/MImYOP6l8ukbXERyGUTuh3o7Z737L3TaIk64AAVs/ngss8kh9PZHPW+Y6byDsbG0aXUc8HrPznz88Eyk32XwRmVwetXoTzW4HkVzCbkLEMjELcMVzURy2D1DtVFDvVDEItJFMxVCrHVsgMxwhzt22fZ5IRFyWVciBsOM2re8vyF+SHSnw2ef7FAAt29Ec7YjL4JVPI7/B9x3lVzjd4ZKB9Dnfd/L9LALPsjlll/s2cGBUEyeKRgAAIABJREFU3E32qMYiP4prJZ/U+RNMuiHQSxuSPq7jrJdNzu/RXqKtwr+VtcYMPtoW8osFQPtzoOxJZ+OS6qVxCghzrHbTtD+wG2gEGgxU7vUtW5V846TKoR+o9/l/2V4CM/gMgdqaT72nOZTfqduxBn7Bgd8aGz+rbFSOgbpQtBvy8U5vM7Yb5n/yLOcc+oELYQa6WaMMPwHh/L/LlnR0aJpXB4qecZL71/o5Puo6tsnv8j3++P6pwFzeipH/Jl/CT1ASgMfXeDYS6CVdBTOiac/SZiGt15lf6sBn/0eYCvWHzUOQ/sTnE8/kT/uyyz5ynOaXd10wgnNsgcrRI0jhZ3iQV9dJ47f1GPmNTJw49VNHt9nlQxFUtr8D3Fe8RUr7xd0U4utsT/iMS+Y5A9iFOTgwnHz6LhFMss6+qnaEgGftAfnnSn7ycQC1K5+SO103rQ2QHiVUsX0fqJM+EF6kxDQBbJLtccyB35MP6gOT2vvSORqnZF5j4fu6ya015G/J72kgaZScoLlXPyirwgKkE5RpL93kg9jCKdztWPdd4RM+ZkZdIn/cx02Ea8jfVgKYdIIfhPCxOWFt/v7ndxyNjaM0dEV3HR4oXUAbiwke/L/wCfaTfaIdx3nlXmU7tBP5HOEwlk09SkD0sT5hAZpbyaV+833NIc90zZPG48uf9JBe016RPte54J8dWmdfpv5d+MgXnU/+OabzTHa1ZJBzZLibbuCTOpSGi3GAh5FJJUzX8RY1fcFoyNW6YR0prgPtZfpAwbCrQyYZ8BP8+Cy9x799XSQ9Fvgf/+ifD7XROEi7TmuAo0PGdVhogrRQPpgpMIcP12bh3/zuqcE0MgI0YTqI+V0eeAQEeMAx9dt4hAjijIoF+srz7LB3SpTcmppUA39GkVAZEVIAOgQEEupzUgQS2nFjRYaKFlLRQAkQjQa26UfBLAIzykD2n+f3TQpCStIHTzUOKT0pRn1fwmyL2D8D56VQfEBZyl6bZ9yoI4CjufJBOK6Dnq/3tQ4CXjW20Ogag2RiHEj1N5I/NsmADWPEPSZZ8r+jz/nfPQX9RgpF66RDWhtd8+w/wzcy9bzTDeEZn2yD8nZmBJwZOjrEBcQK2PTnSvOnZ+jwlMyxH9FRhoEMKO45OcY6aPR538CTLDBS7UcX2Y6/1gJRpbB18PoK35zq0UHH9/0+SGHzdSok269eH3Ug+/OrPcpnSp/o4Ne6aZ6oH3w58I1Xzbt/OEvxy2DV4SQ9JQXI9nXwKyIqmdK6KGiiA2187dgvza1TzJFTR8ntK/LROrJ+J2es6h60TDOrj9Hj4RdEIT+HSKSAcCiDQo50A3PIZXmdFei0gJPDE/RqHbQqDbRPaqgfV/B8fdW4SRcuLhjVAo1Re0YviG6jjeP9CtbX17Gxs2rXh7/65uv46lffQHGKqadA7wg4PKhY2++98z4+eu8Do1E42i8jk05akSNmbB+dHGJnfwfZeM4y/Eg5MT3FoofM0J61olQEzkjXQAqDIYk/hn3jgTbQZxg03k0WnaMhHYunjIeaACfnu9lu2sF1TJ7cUNC4X3lo0TggwMYglq3ZkHPds4JRBGGKpQkDQPlMKzQz7CM8DBgA3KrXEQ+7qDjBN37/8PjIuJh5huQnSnaNnNycXBvSRvDaOR3v2vGJ9cGi9w2X3VFvjSieohEDoAkCT05PG+8tKYgqlRrKu2XLchz2hpgsloy7tlblMxsIBPqORzsRN+CZYB/78dJLL+G1116zrEj+sOjYhx9+iDuffWaF+wikppJxm4t6pY6pmTkDvGjUT5Zm8Nbb38Grr37JjHaOkfPIf7u7O/js0zt4tvoIocDA5IRXvJm1RtCCAJzJaoh0BBUUihPGQ8r5Iq80wSy3DkHsH+wgxCJ0dnXXXYW2MyIcQLvXtfHwN0GvYrqImdI0ktGkgYb1WgW9QRO9Pikk6kY/QFoEfp+gX42cqrw5EAwjEIwgHORa5JDPMNuO16MDmJiex+LyZTv/c5n8aI771lfLFC3vWPCD/KScKzrIxgEXiVhmYDoZxc7uFlKZDLbLO8arzoxTXvM347fHKH4UYcsEdeteb9WN75W6k+vPvynD584v4qVXX8HU9CwajQ5q1brT/T1yWm8bBxoLoYWjQXS6LQMxWdyLmd00rggmX1haMW5049oMhm1NXNG1Hp4+feoyYCvHdmuCgBYdYIKeRp04HGLz+ZYV3iSXJzNeLZgdox3VRKV2Yhm7lXrVwKxXXnnFgKNwMIyToyPjl+WcGAB2VDGZI3DE50QTUYTiYWQKWcydm0NptmhgKNtn/wbMFguFrbjczvY2tp5vGijBLHIG32qtJo6OK5iYncVLr76GxZWLmJqbtgza/ETUslO7zSFiCGDj2Qb+6i9/ZGA4HWpyPnPcBByoS04D9bGoZYzmJyas2BpvRTCwE2Bl+lFhKnJT0z6sVmqWAU2+clKGkGKDa0Aj2GVWh1Ct1I0+QzYOnWgGhyKRAHb3dgzgob6mXNBpoeOg84jZqaQMIdBPPcv9ySxUFs1cWb5smeTHxxUEwMyfBFr1llFMkMqGMrW+umpc6Jzr6elZTM5M2/XQS1evWCAsFosjHI8ZqENZunv/Hp4+fuJuF2Fg+pac/OyT8d5vbBiY6M5zF0ChgzA3P281ACgbN1+7hXPXLiAcDyMyYAG+NrafbOJHf/FDbK8+x1Rp0vLmGFyiTc3M5wh12+QUpqnbo0Fcvr6MRDZp4OLWzj5WmUW/d4AegpiZX0Ct0bLsed4y4RpGomG0mlWjham3DnD+xizeePMVvP7alzCRNWwe/RPg3V9/bMAw12J5edluF0yXSEMCNKoDfPjOe/jVr35loMnLL7+MK1eumKy2W11sPd8xGpH79x4jn82b7ksm4uDNDDtTGi2UDw6t/kEv2DE+83g6bjdNuP+tWGazg1AoingoZhQYB/usJbCG46N9O7vI+Tw7NYl4hLQ4vAYOBMJDzMxNI0Dd13U88R+Q1/z+Q5QKDLTkLEjGgCHB7yvXr+Li9Uu4dP2yZaGnskkDqIc9oN0YYG+zjB/++Y+w/mQd2WTWHLdJFvFLcRw93HrlJeM4b3Z7lhFvBS9JrdUbGMBn9i7Pp3rVwK6To0PTJ7z5Q9BgcnoSpakC8javHEPAKCd4DhNspg6hLuBckE7DwOSuhcztNaON6vdMxzPbmXQ0Td52qdbsuQmSNQ8Cdk7yllNuomg2QSKTtVoLtW4b/QiQncwjlo4hEA8gnA6jH2yh2j3BINRBBw10+k07J9vtOvrmr40KH4WClhHNAqICoGWLysdhwE32m283G21Ro2E6TLa3PicfwG+Tr7HNcXue55PsZQMFI1GXtTd0Gb8E+mUf+j4Hec4pNPIvqLP4PvezniHf02x7r9YRxyj/0ezueMT42anPjMYr6BIbOC4BYeNjtMA7A3MhB7DrffnXsrdJqaNAv/ojMFY+Z58+IOWWU8EbfPb0gNlpHD/f5/+ZKMbPUcb4OuWTZ7EyANmukreoj9kHcUwLxOL+OH1un5zUpGlw4LrALgM+R4Ck5EA+m74rAJX90nqfroWXeSnfXECQvi9flqAUnyXfSolQ4wlD8p8U5DgbjwNZNe/y4ySLtB0EUGt+5FfSPqObbdm/7a7ZxwSQeSuY4+Jv3urSHKjPnwOohkEH8A6pv0JmHylZin1IpR1fMNdN/bR57rkgMDMeqTcoR7ZfRsC09hptAAG8Bvqm3W0l+fqs8eD7T+brBlyiIP9Zm8xyHwYtW5K6TXPpfNPO57KP/WQrgZm+7Gve+XwDI0eYE1+nHa3MZSuunSJdnNMf8tc19/y8A+Wc528gt8dD78sU//bH8/mEOFfMnm1x7AJMbW9GnS4Zx098TII2ivAr+aX+OjMoLrBb+9z3X7nmvkyzbV9efPBaQSuNhb9JpyR7yU/Skt/r4zE+Fsa+aE/JTxfAq8xorZXwRelF4VmSG4HS/M3n+jQf4zrd74+PN/n4htrw9zI/q8CV1krrIB2r5EAByuwHP6P6PPzb/IUGfT6X7S1KEM2XP5fCKvia8Am+puAJXxdGYWfOyPfy/+ac+ImdOseEV/nypXPMPwMk+8LOhLXwuRa8Hd3AoU9vuJONK4Zs2gXa6G/Qbmag05JxTo7Nb1XdFeoR2jJaa39N2W+ra9F1dqz6wj5oHQP/4p/8Z0M7eEdUD6JSsGuzowkaB2bchnEKjQeNBq4Dk+2xI7qqIoEXaKbD0Q4oj35DG8dNlmufcTF/QWREMJLLz9FQPDvQziLdvrL1I24SWr8vAu38SI6UghZOCkkLr43uotVOQUnIbV5G0XQ5W/re+G8J7PjBKMFSP6WUNHdSQgSgffCar/sAq8BMfebvPJ8kwKOCkf57rpia+6f19Y0CZqrbhh6OquR618T8drSp9AzfOJRBpwPTn2M9WzxbighKeCUrnA9Fnvi3ryT9ddEYfNn7osPhc3PgcTP7Yx83CPyghfogWVJUnu3645QckyNUBilfEwDry5kfGBgfB7NH/KCIlLt/iOmg4F7z50jP82XLV2wyQsaNQY1NsiZlon7qIGO7yhLQ3vAPFPVbMqK+6XkySDVX/Lx4wgy8jzpeNOkRGRmSNY5bYPgXyYa/bpIVHZbSH+OHiA5Rt29pQLrMDzcnPcTiUaNVabV6aDZohEWRTk4jk5pGOjmJXGYOqXQJ6UQasSgdVZd12Ks20KycoHFUQbddxzAEfPnNLyGTz5mT56pDhxDoAMP2AMPmACdHx3j3g1/i2foTzEwX8MYbr2FhfhbNZsOu8zPL6dH9J9jY2LSruTw4efWduj2Z4vWq3igbuWXcn5FQyLIGSxMlA0SYoZlK5cyh3Te6ipaBFjAWapepEw27K2cEsQg60mDmzRUCOgSSyae8tbuDdqeHZCZt4DUdGToxPNh5hc6cme4AvQ4DkQGjiSM4yExn9pUcxM1a3fgUSRPAz/O6P38IQDEaa9fAei4ASrB+bWMd7X4b6XjWDFEFTQgiZzIue5trRsCUN25kZLOflAEDG0aFu/pdUgO0jLak3xuas84r7kzqYPEs+vl0FlrkkK2fGGBGsPPSpUu4ePHiqJArDPRaW1szIJrtMBuOTn+rxaJSVXsmwaJgKGaFz77xjW9hdmYerW4P3VbbAANyxzILd/XZM6OoiIaHKJCPO55yRnLbZZF2B+6Kb6vdsav9X/3K12yenj19akAlaR7IJ9to1YxGIBWNu/GwaFe7acBQNJlAq9tFhRk6rY4B7zcu38T8zCzajTb2d3ewvrWKRqOKTqOOXMZRU9A2YAYqeay7dFgHQwOgef2exQr5LzwMozcIIhCNY2b2nBVSW77g5orjpN7g7+29bZM/OkgMWPBziwvnMD05ZdfO93Y2jZ+cYGD5aB+hODNlYHMZDUXRabTN+eLfHL9doa+eWLAik6Xz6YoZcc1IYbO0suKCJ31m/rbNIaTO4bV0guEEoIcBXl2jcWqaxop8Eezhnlm+eNmKS/IWAeWOdCKW/X9wgMdPHhn/KYEGAit8P5edGIGM1GfxU+CI9g/XL5UhqOUKpO2Vt3FcPbYUS8rOhaUlFHPklw+CFBxPnjwx7ljKdafljD62Q5BgolhEppBxOioRQ6GYt+vv7a4LvpBLlMGf8t4ejg+PDAAjIMgfFlYkCLG1VzbA+JXXXsXi8goICM6en0EkFuYGsP0RC4YNTPubH/+V6Z9ukxlSfdtv1BMscGdBw2gE2XweS1dWUJqcNgOX2bAP7t7F1vqGBZxymaytG0E3Fp6jPiIIxr3DrGxmxE9Nl4yPnrQ1/MzG+rbtMxUGDIYYzIgbDz3X+ejk2Aqs1uus+H52fZ77lfqIRVZ0zrgMPfLhM0M/a8EG6qdEImltUEYpQ8WpkhWGe7q6bkAAOcQJhiYIXq+sGB0QaW8QcQBtrdHH2to6Hj9+ZBzfx4eHNlbqS2ZOkgpja3PDAkWUZce117c1oE5isIUg5uziPGaWF9AZdjFo9jGknjpp4cGde0bDkoglkYonXAZ0h/yIdH5iKBWnMDs1a9nLiXzcMqDj6YzRhhxVGjg4qdl+nWExQATQH4Fr5oB120bnc8AM6P4xrr9+AS+/fgPn56NoM/bRcgDss4eruH37Y5R3ynYWXFhcsr6j28deeQcPPruD1fV1vP2dt/DGm19FcSFjYKlhFTVg9ckB/vonPzOaDYKlqThvTExbW+Szpgwd1A7RDDSwsLxgNDODwNB0BWlSeBsjk8qj33EFHC0I0u+gQ30XHKDVriASCKLfcOeJBUcax0hl00hnU4il3bzcffjAzjrjQE9lDbxdfbpqwRVSi5y/dAHF6RJyGQYi2K+eBeMcCN3Bx7fv4MHdhxYI43rkszkkYu7GJ6mqcoWi7S/VDeGNAO4DuyHQc7cBGNi2IOvhvhUkZIYSdQM5zclLHk8yw7hmwVqCySe1E9szfI3nqmVep3PW9z7lhIUGSZVUryOVYfAmgEwqbdeRub4MRpEzO4Ig0vEEtra2jdeavNxFZvhn8ugzGDzsoRcB8tN5TJQmMAwP0Bw00A920Au30exXDYBu96podZtW9NVoyhgjD9N/4O7qWmBl3Pei3nH2pEsCkT/mA5Dczzx3Ze/pM74fwbEJHJDtL3/SQIvQGWcy34+GR1fHKfn0J/oOMJOvQEDV2gmNgNRRhiDnjM9nn2Tzy6Y0n2VEMyIHna9xXARf+TnZwnrOaVHbcNTeE1AhR56go/mGg7Obm77fd+rHDBxQ5wOssnvNvmY288jP8+1vzZWABWEE/D9lk7/ZJrnm/e/JdqduNbAEDvjhj7Pdz8B32ngMRljtlFHCFvumpDW9pnH5Po36xYCBvz6SAfWJ36Gu4G/5Pz6gqev4vt8mPIB7kt/1+yGfVWsmjm5+RkC/D5IxUC6fTPOutTGbnkF/w1kcdYABtqNkLIcpOCBfzzubX4eLkAFD/paeo4x2tpcvZN18MgFjhMtYkMdssuEIQDuj2iQALczD9sfohrP8LdpP8oH4frdDChQHRprsekXtbV0CDkeyGgAjkM1hGqO1H7rv+nPD+VPRMq0fv+PPj3ARRvw0fgFdbI+6TRmxXyQT6ouTwTMQ94vkXmPz95Dz/5ht7tZHGITmRr7nuD/t+/X8Hu1Pf160/yVn4mi3s3esQKjNAf2kUUKYL396jkBXAY7jwSdSk/n7Qr62Pi+sQ7iDfgvT0/vS0fytvam9YzbkSIdrDwsP0Xxrj0v2fGxBfr70uv9s6VjtaZ0bWjNL4BjxkPtj0LzoVoL0q/ppsj3iSva/L13M10x/j/5Jr2t/uuCKOxO0bmqT3xWdinSpzjB/n3NulCShPaYx2N70buuc6vsRlufPp/SR+sjPnur1kNPNtNH5wxvxli2eYFKNki+7Zht0u7yVxRvDEaOts8x5o5Vz5yN/6xxj3+V/CH86O9PdrRGTu3/5T/9zA6C1uZSqbYVVRovgg7F2qNiVc11Jd5myUn4SZkWeNKEavIAdTaQAaAGlZ0IyuuI0mlkfLHL9cdVPO+QBHQOpBUppM0tZ6WD5u22d8VOfjc8pJi28BFwLezaOs0mXsNtCeMKnA8w/qLWZ2O64ghzfhONKS8rI9ckpQrXtC6KEVKCt+uwbaHy21sbWlRXARwLlb1i/T1wzAjcWIem5yrVSbNqYEkgB8/4GM0EfZSPwb12BkVLyAUdt/n8XAG0yMDIwnEJ3G1OK0bIrFeb0Nqc2y7g8am60Zv64JVe+0pR88HP+QSaDWjKn5+jzp3tu4JTB2YH2dwFlvw9aX/WPBrpvgPkyps/68i/Z0d7w10WKQnPHz+jahOZLbWp9FZ3V+zL0fCNOY+NnFT3nswwoGxW1YLv+IaX5UbTSKTNX8ESKXRFmfw/5c8Hn+s6A1kjRSANqRtd7+FkeBnzNB8n1GvvH533+MKTx7AxPtweYURBBNEJurD7qtQ4wSCAeLaBYOI9i4RwyqSnE4jlEgu7aM/lWD3d2Ud0/RLtaNb7KAHooFAv4zvfeRCoLHNSBo+OW44/tBRDoAuEeHdU61laf4J13/9aAuOWVRczOTuLw6ABbzzcM/CIYw+xfjp1X2ZlxwQhmKBowQJfnDp1UApL8mZuZR6lQtEwvcqiSVoDgMrMfCZwFeR0nTuJfXt10XM78YVE6ZsXxCqmbwxhWLl3C3MI8nq6tot5uGejEwkUpXltKucwZAiTNagOVoyra9QamJyYtE5QamVlGLGRHChJSMrFoV61SMcDAgL9AEJlM2oANAcgEKTnWR08eo9PtIBFPIpd3WXRcY2YCEpwkKMcCKZWTo5EMjuao3cOQ2V/xlBW4IyDPStksxsgsWgJPFjnuw0DAdCZhRd5YyO6kWrHsVj6DB/rMpCuOZolFI5od8iPzc0TZCYhOl4potZvYLx8gHIvb8xKJDPK5wimPMfk2eSWboAKpBAgAHe0f2HokWDCGQFKMmXy83+yyJUkpYcZ7t2sg2Pe+/33LwNve3LJsdvJfb2xuYHd/y7iQCUCzPWZQVyyzuY+p2SkMQ2EcHB4hEovj5vUb+PbX3rJsagJcO9ubePf9X2F7awPVo2NEw0FM5AtmuHCPkqP8qFpjHTCkyXk+MYNsOm9AU69N6hSg1mxbEIfZrS/cvIW56RlsbW1ZlqFRIRwdWlsEGi8vrxjgMjcza1ntpOHgs3nl/69/9lMrDkYHSdn1hfyEUUg4mgxSCEVNR9caVVuPbIGgYgf1Rs0y5oPhMEpTk1g4d96KbFhmcm9o88mADoGzbreFVrcOXkym7DH7mAA0ub+ZLUxO5+XlS5icnLb5btSb2Nx6bpnnz549MQCYoEOjwQzsMPK5ov1mVi2ze3OZHGam58y+IZhGWhHuM2bVP99cw/7Rnj13crqEUrGIWNjRjKyvrhk9AQv09Zg1FXAgFR09FrUkV3yumMPR0QE6vQ5yhbQ5/vtHB0jzRkRuwjJvefWe8s2iZAzU0Aknvzody+Na1QJJzH6+dv2mUXuQuoDZ3ZQ79qPTaKJ6yOzVe5Y52WuRsmJoe5Ty3mq3TYaT6RSWL1/ClVs3jaKGBU0Jyt35+GO8+8tfGaDO/cd22R8rWDcMGqcyx8Us9QsXLhh1g8tIClsG9NqzdZvrk8qRZQ4nkryqG3GZuy1yeW+MnGZ39TydyY0CVO6aJrnhud4EFuycISgViZuu4TpTdpnNzCKFLCyayWeNBzgWiePh40d242SiNGlgZTqXtWDEi6+8jNnZOXMWw5Eo+hjg8PAYm5sb2Nx8bmtGe4r79+TowAKLzNjlfufaG791hBmSXRfgjDpQKpyKohvsotPvIhaMGY91Ll2wbFf2g4CzHB2uDeew2+xbXwu5CdNfvWEbkUQUaXLPx+NMl0Sr17cM1+n5eeOkZnZ0KEp7nKBqzwWXjo/R6NawfGsRc+dL6Lf62N/ZNh3O7L1mpYZHDx4Tb3QFZgkKs+Bir2tA6cnhAQYY4O///u/h0qVlm1sGL4f/P1tv2iTZdWSJndj3iNz3ysxaslagsIMEQABkkyApzUjsZbp7WtNf9Ekm/QGZzGTzRWqN2Wj0QRr9kLaRzXRPk90km2QTAEmQQK3IrKrc94zIjH2PkB2/72Re5DDNyjIrlvfuu9evX/fj7scHYXTbA2xvbOPxg6fWFLJyWra10p5ik1uCqpVmBeEs8N633sPslREeCTg8qbvxkRKq1rZMZTY8JMB/ZXEu4CJu42BvC8+efonDrX00Km7NmaVLQCI7mjN6jRu3bqI77OHm3dsGQBPU5pwSgH7y6CnanY41viVgTUCH8kJdzmx9WtIEWc9KVTz7cg3NesvAQgM0WdHSayOf4T6exwwrX0hxETjpPJfZcFIZWTxLqJstOz9KcCZp+pnpOeSbZwDGgmTHB3ZWF9lksHhsAWHKiWXX8zxnA8goZdll6jZrTcv6J40cA3/sD8CxGe3eYGhnM6tWdnb2rEKD1U3Mfh6bmkacdFUE0kM9JAusGJpEOB5BqVFEL9RGJAO0B3U0O2WUm6eos2tlyGW8WnAzGjFbiQE5zoX8BDmmss1oussWlE0pe9h8y+FX7W7fPpXdybPfQDevF5GAEGZA+zZdNKADkX3MufH9JSXmEICWvc+xC6zgeSJww30v6LEydDaAAArZ7wyUKcnB91sIQMuBF8gi30aAm55Bvob8E99vo43pgyq+3W/2kFdBKx9F/oL8KSXIKBlIGYBWgRZ3JfJavwswy/klBNAEgMh2N//R+MUJfgwsK17julh3ZclfgIO+j3G+fn3nO8mnFEgp/8SeMfABOX75ixyTKjp98Eg4BF/zKTb0XPIvdH+e5wJb5DfwHlprnmvy+fQ5AcHUHwZYBsEEyb78MP6mHaB10DrreW0MBuS6JEB7P8jY53V5brDa0Z1nDvjnb2ucFoma3ch7MqDFPW+Zp6LNCLAfZlTzWvLr1UTwfP4HLrGKcqQ1tPEGgDODxTYXAde3vnexFy/wE77HZ+G9lF3qZ7Nelnuzb4INrz0nO5vPInBQ95IPKV+A37eGa1GHJQlj8H1NAap8JvmNkhcB0Py8MBDta82Fj6UII/P9cQLQvl4Q9nHug9J4DtbW9895LX4vmoif+62cM/nr2g8ct51LAWWMfOeLubzQY/qOgiCXwWqNU3MskJ3XMsq0INtc+01YooIXkns9v377OtvHViQrl3m1pW98XFIgry9f0ofyz4XhcbycJ/n+Ch5IxqVntF8lG9KrfA7xY0snS//ZmeTRkygJV9e0NQv2k+ZRY5cc+sFGVWjo/OIY5OtKvs/3YqAHdY7wt/aB9KCuLV0fJU2hsVM4HDJGG5X+SIyUGUFVRN8B0GzQTFuVr7PSz7LrQ07vCFPVb+FK5hsFQS3tZd7bqliZQPjv/93/MfS/dAG8XXQ39Df+xYUdAE3Agd+RApBQ+KCgP0E6GCTMAnkvCyMdJ9uwvycL1SmUIJtQuzTAAAAgAElEQVQzdIG++4aCfwj7ilFj8QXdP3j1WYG654o9oPbwwV4HaF1EJ2Uo2bMFwPLlDSVB1Dz6ykgHDRdMa+IDmD7AKaOH9/dfvzgYnbGjzHaNQ5vdB70t2yI4oKz7pSfIl9eO17ENHHWRJfLl+QC0O9DIfes2ojtEv9pog+9pk/BvK0MNQHQZchy3f1DIiPENOL0mRan/S/FclinNua/QfVD5smzoen7AQsaFDkq+J4Wg1/gs+uGz8cePxPm8OHQGdEjwc35EzowTLwvdB8t1fesg72VoaHySY5WX6Nn5uuSLr0npaV/6SpfPxkNNitI3TP150F6TIuU8CMRWcIH/92XDsg4DAFpGn6J9eh7pBl9WpMwU7fUNVq2X5Esyz+txjaT8dUhrHgTK+1FsGSHSY/749XlSIxAqVRYFwVIWMDKLaTAgFQc50pOIxwoGQI+NzCMdH0csngX6cesu3yidGfh8sneAVo2ZngRVM5ien8G3v/8u8nNApQwcFtvo0EBsDRHph5AKJSzb9Xh/F7/77FP86tcfW2ZyJpsw55XcycyGIo8mMxU5J+1Bx3iil6+7xmTMCus2+th+sYWnj5+g1WhgYmwSE2PjGMkVkE3nDIilQ1+pVVFt1A2IGhkrWEk/57RyemYZW9TXBImZIej0Sd8ApiuLizgoHuO0XkUv1Ecyn8bVm9ewsLxkWWPhfggHm3tYX3uBZ0+fYXpkDMmo68LLBoTNehUMhpI24fTUNQ1kuSsBYTv8EbHMQWbGip+PY2KmsWVeFkZQGM3bOpGSg65KIptGNp8zUIxBA6MIKZUDzs2aPU86nrJsNZbTpxOcP+cId/tDA/VJA8A5HJsYMXoKNmjgfBMkYFngsNc1ADKbyRjoQDmSA9ZltmgsahmIk+NjNl+npTMDYcYmpizzlH8ThGZWrDkGXecQWRaR0T+Q1mCAibEx50iQXJOB2J7LICIAbY53r4eFhQX84R//kckpuYGLxRNr/rZ7sI39wz0rPc+l0qhUyqicuaZ3lVYZM7PzyI2OWdZoNpPDt7/9Eb730fdRyBZwuH+E4tEhPvn453i29iWO9g/QajYMGGZJNQ2n3mCAw2LJfk9OzWHlxh3MTM2h2xqg1+6iWmliZ//Q5p/ZrTdvXMPV5es4PjnEwf6ROaaVcg3NbtOe4a233sK1JdfgklmGLAfrtlvGkfy3f/u31iwzV8gFTbMIJk9janwKiETPAwemt4auMoLAK/fywdG+NXQk2EuuQfKP837k9CWPMtfu+OjA1r3Ta6HerDFnDyOjBaSYOQ6CCD3bKzdu3ML1aytGx0F5pI7h8znqk11bO5a4EVyWA6PsaQJRM1MzWGLjwBybxfWwtbNtJfjF0xO8WF/DwfEeYvGwAcqkWGCGMEHyna1t4/PmHiYFEAEn0rkkE7xO0wFWoSHOaiWQm5uZUYzhc86sqUh+1EBFOqsEsBnYSKazTm+SSCUcRa3ZMM5sBo9u371jHNTJTMKSADgGZjzvbm5btn6ldGqgHIM3nAMC+rNzcyaznG8Gir727jt45Y03EU+6BmzdVg9rq1/iF//4MwPUScNB6hWCy6Q5MfoBXjMWw+0793D//n3cuXPX5J5zyPJeAtekOtnYfGEgHPlnXcm/y05k8IU2Kzmt2QBp5eZtG1u9UbUzi1Qm+we7581TCICbsWyZkRGjMaA8HB2eWAb5+FQBswvUEWl8+ew5DvcOkc0XbI/EEinMLVyxAND4xDRi5Bxk2bDRYTSDBpmnSKYSTkc0qQdOLJDHwBjHZfouAqvqaLRpS7gsM+5/Br5qzbKVcOezo7h27YY1t80ZbUUfzXbH9iF1CEt5Wf3BjOLqacUaQHLdU9kUInFWxGQQz6RMp7HyIZZOYpKUJ6NpNFsM8tOOc0HgRr1lwR/ugwyDOF1WCOzSM0KYJfwGiEcts5tAPZ+BQBvBfNIpUUcy8JrJJnH1+rIFgkhBRIGMRxJGR0A+ZIK94WHIdDN1EoFUBg25d8cmx1Br1zC1PIFvfvQhxqdIrA7UToH19UNr+vni+YYFiBjcur58FS+/dB25LBBKAcWdKn76459g/fEazo5PrQknM3sGoQGi8SjSuTReeeMVrNy5jev3b1ijQMvQJuLRBJ482sTnnz+woDApZKhTCLQzcOEyEGFAf73SdEBwp2+VCuT1JnDMSh5m4Y/lJ7B0ZdmazwrkYkUM15fNUilrDJiRr5+vk3pBnee5D2YmJi0Qw4ykRrthe2Rnb9vuubWzafuXtjQrZBgg45lOsJkNd8kGXSlV2HvRfizYT6CF4FSSDXCnrNJlbe25ZWln8gXE0xmMTE4imkwilSMgnbIKoHQhY4GMastxP4fTQ0RSQ3T6VZycsXLjBINQ14JvjrOXDY+YMd44556UY06dLND4MgAte1tgFcFs+ae/zw6+bLv6ABGvQa5/ggmywZkBJqCI7zOwK9vZfAVrMm3EH+eVd7ov18NkPUjqcTa4A9VEFSG7/NxOZzjKa6DHa5h9Gdj0tge8BKPL/gqf3bdj5SOc32fg5kf342/Z5rwvzzw9n/wWjUcgl8AV+fh8RoEwBOgFCAnodj6G88tpx/lrwHtTHmMxVi/aqGzvCA/QWORDCMySf+L7+HafIKNaoJJ8Jn5PAJmAp/O5DXxz0TVo/gRAyj9UBqc4ogXiyM9xvtJFfyTNse/TMwNaAI18Z8k3AWjz74O+CKJ20Hid3/lVSgWB0LpmOOq4keVrG3d30CeK1SLsS6OmdcIXODc8z9jMmWtgr3dd7ysmzvlyQAo6f18KWD73+QI7nIGgC5/UAdCmU9pubfW+5FefpY2uNfWxEq2/D27xfcmB/D8a5vyMfEXJpmRXSUq6n+aJ/3cy7HiOhVdo7SSzAj/5eeERPmDtDgQHwmmfaP587OSyX619qAQyvq8EJ43H/JsgcHWhD78qD6T68/EUjUXXF94kjEL7S+tHGkn5xdKDSrqSbtG88/nkf+vZFDThZ7VfbN8HVcEam4J8/IzWy9eFup4AeI5P+5FroPX08RbhAnoW/b6sIzgW6RHpf95HlRYaL++jPc5rGb4VZPb7Y+bnOFfCcTTnClYIw5KMCbPSuLS+0k8KLAiXENjM+xvPudeXTtiDyYbXyFJnkO6p/SNsTPLt6y7bbwFATD1sAHxAFcVkIgLNTuf3TI8QgGaDe+o8+ramF4MeC9K30l0X63hBYyoZ5jzRFzV75//5P//KOKAFsimC6BoiOGTbBzgvDkBXusMSTwFvApsUKeXDSwFIcUiBnmurIHv5QiGp468DsQRA6/2LgypoFhG+yAD1rylh9MFACbk2pwArHfC6tj7H/+uw9sG/rx6GbuE0h+Q81Hd0XW1gm+OA2+1c2cYcyCjF4B/WEiZtVK2DNomLZv2XALSeg78tKy7I/NW4+H9FTzhGc1DbF6VG/kaRwOoaFzFHN9vGeevJz1eNEHf4aDPw89qMuh7nQUYbx6K/FbXyx6rN54+P1xN4LgND66PXtXaa8wsA0R22/qGo8UlR6XDX65JfAZIcn69UZURoDFTmvL4PmErB2z0CDh4pSAHG/L/k8788tC/K5hi91ph841PzexnE9g9a/6CQcaTPSx/w/37WsRlMwZ79fXvCV4B8XxHXyweLwGcdLP58+ga1ZF731UEq5cvXfZBYsuHvW+0pjUV7QrKtYI6MD19e/MNdjo4OR5bNMYLIe5kx324GwQjHsxiPZYBhAsl4ASOFWaPgSIRHEI1n0GuFUC1V0C5V0CxXcbC1Y+BJPByyjLrZxXm89e6bWL49baXb9RZQr7RRPjmzsvZ0OMnyD5QO97G+9hQff/xLHJ/sYzBkNkrXeKPJ7UvwORyPoR8eIDdWwDe/+we4/8YrBsqyWdHZXhmf/fIzfPG7z/Fidc0cZGahOgA6Y6CLUSKwCR5B1dGClR4zW47z/mxt1egJyGVOh5vUFLwuAdrxiQlMzk2hGxqiVD/DMBnB/a+/hte+9gZmF+eMX7lX7eFwYxfPnqzhH3/0E/RrbeQTacTZdffowHh2mblKEIYAjDWtjEUxPjZpwPPezr5lRZPKg7QM5MRlFi9pAAh05EfHEE0RWAgbB2s4EUNhctxAI2Zoj4yNGpf25ot1HO7sYX97Dye7BwgPQhjN5jEzNRt0+w1ZaXcynUHp1GWWhxMRjM9MWh8CUmOcnRaNFoP0ICk2zMvmMDM1ZU49wQkC+bVGw8404/+LRjA5OWGyQ0oBOhsErpixyr9dRoMzvggKWJaelb86EIw/M9OuiR1lVs0dpZNsj/V7BiT84Ac/MNCPgBAB3uLJqTX3IxiYSMdRyGRdCbeVcpdxVD5GNpnD/NKy0VMwdf573/uv8M1v/oFlyZ2enFo29dqTh9hYf24UL/Va1RxOjsX4jdNJ42lttrqYmJzFvXv3sXLttuObRhjHR6d48WLD5IvgVj6bNeoRNoYslU4RioSMmoSUMiy/J1csKU14fePDLpasJL3TbOBXn35qQYCpqUnU6hWcnVYwt7CA6dl54z2otxxlAqk8qGNp2OXzWcv6e77xHHsHe0YPQbuHje/I1cp5rVXqNvcWQOiQ79pxRhP8I3BIYG/Yd0FUAr7kCyYQSNoGgr9yzgkIESh3jYMZJHIZ0OQsJu8tAevl5Wu4Mn/F+HnHxsbNtTklr3e9it39bXy5+gjrWy9QOj1BODrEwty8AdDMtGTjRgKDBPbZ7PH68k3j+mUgg2Pb29tB8fQY7X7TeNzjzGiNcB6LBlIy25vAMUExyl+nTxqanP1bWl5GKBLFJpuR7u6g3mjY3ptfmsX0LJuokX4jipPjY+N/5rgJphKAZmCI58fIKAHSa8Y5ubu3Z3P7re98GzfuXmNyOprVAcqlU8su/fif/skaKtpZYiXczuDnHiM/Ov++eesW7ty5h+s3bgX7xAVKjb5ibw8bm8+Ma9l6dERDiJIft9PByUnJeOk6ja7Rebz3jQ+M692Ch8Mhjg73jdKFe5Ulh9122+SFutAcUILcxaIFNDKFNKbmx7Fya8XO8aerX+LLJ6y86GNsZMJA+4mJKcvaz6TzDshHJGjKRKfXZcLyDOfc8zwiRRL3MddsaemKZfpaYBR907+WRdLt2BiqjRoGPdfAOZcdxez8AkLRBCamZjE5O2fZy9T/1MvUj4N2Hxtr69jb2Mb+1p6BEGwox4qWWDKGKJshMrN+dtKaDhZGU2CtSblMiiDq4TRiUc6zs+OoS2r1ltFxlI6PMTk2ak0T2fA1nUyg1+ngyZMnto7M2ufZdHx4gGLpCOFB3zivxWtNIMH4CHluWiNWlr9TTpMGxnK/WNZN0lV6FMYKqLaqyE9l8drbr9k8kQrmrFzFl8/W8PTpU2xt7VgwmODs1PgEFpfmkUoy8y+B0skxvvjsNzhY37HqnUGvY4Ffq+yMhhFNRHD91k3cvf8yUvmsVUhUGJhMZaxSgXPw6OETaxrIQCbXkHLO9eR4GcRk5jwbwjIYMGq9FaaQTSVNXtlNno0sT3aOkUnlTMe7hkYuOGVZi6TIoU0x6LoGuSGg2qyidFZ0HNz1OkYyBVxbvmoc2sxo53W297YtcPXs2TOUq2f2GsfMgCr1AYMd/J2KJoFG3+hBKG8Er5nYw3FQ3vlclMXt3V1MTE1hdGrCAkA9hnFjbMI4bsE6VjOEY1H0hj00+01rQEgajlQhht6wgaPSLk4rhwiFySEeNNejzqApyUziqLOPfbtcdhwz0mWb8jko/1aBFFS3cU8JuPdtc9moPqjo2//yWSrVmgOgycVL8I3cx0F2Ia/BDF/ZtOYzsaAm8Hf4W6CFbHxRWMpn63ddlqtsR98XtPEOHUew3pc/ItCh0XSZnL7v5tv5rMzwfRa+JzDCPhdQBGjMfM0HoGXny1+Q76u5km3rg0W+PymKEvMFA9/AT3CxCp0AR/B9OfmCtt8CH14AnnhrnU3dPgcdNQYfIHWy7LJmL7ALlxTEf0qg8X1G3zcQGKTPS270eY5dmaV8TfIkn5YBBn++NX8Cx3gW+v69rm9zEoBIrrmwC4rL39S8E8i/7D9rLW3tggxoUWVwLrUWhsN0gsq/tqMh4V7TPFLu1RTY55z355nBKttf0Qu/z9YuKLmnD/T7/EFS9Pg4BAFo+VKSceeLugpl+du+bNt4iQEFPMpfAWYD8I1BPcm/kjwUMKDsSK/4uIp/L+ptff8rOE2QJOdnxfqZsnxm57M7neRjRZoPvabnEHCtPeeex80Ln1Nyxvct0YT4WeSC0sK/jsbKdZGP7O8zHwPR/EkP8f8X+8Nl6Mv/phwqucVPXhPwKx9Zsqpral/wukpAlN6U/uZ9tZ8v42qSFQU7tNck+/4e09/aK5fxO11Lzy29pGptBRIE9Cp4dbHnXDa/zhsT8AAz47PwOo7fmDRu7ofz4we/dCYJg7o8FulIH+QXLuHrQb5mdmGz+RWc7PzGwR/SMZpzyYTwEh8Y9vfYINinxsXPfR5QMjEDmpXSTgZ6RolHAJo2HXWekr0IQGutfExH+ph2khJcJTs672xO/u9/+78POViBMBJsGsdS9FKmOnjcxnGRK9et1ylJdQS1suMgiq0DQJvj9x2W/mReKIOg9CaITukzTmm5br421tAFR5d/eAi0k9LSweAfnhyzNp+eW8Kr8erw/8qhF2SluonvnBshdogEmZ7+oaExW6QjKBmSEmQJhaJKvgL0D3QtnG84XHzHKa+LdbsAJzWXupY2hTaXNp4BeD0X0ZfxpU3uH9wmuAHnmDYQuWT9udM1Ltbpq5zUWkd/vH6Qw4zAoPxMgKF/gPvroOfTd3TY2AHpZb36B442psYnOfEPDcnI5fnw50SAquRcCkhKRBEhjddXpDqwbA76zmDQs0iJac39w1oy7CsQlrH58nN+MAXcyIqu+c+k+dT1JA+K9vp7le8JYNdhrO9Jsft707+PxqK58tdFc6D50hrp4NR1Lh/efB4ZAvyOr8B9x0GGiw82ay40bj4nvyOAXcpbY+D4+X3JjMakA4cZ0ASgJWs0ppxOoIfO0u0UhoME0qlRFDITSCXGkIyPIBUfARNPaqc1dIo1NIoVy/hj1mAsEsL41DiyI3kDeF57501kR3LW8IYHXu2sgm6jg1AnhMZZBaf7u9je3MDTLx+hdHJkGUXtXseyYjMjWSRZAhgdIppOWMOkP/vLf4nFm7PWqJBZWuWNDlYfrmLt8VP87Mc/wfaLTQOg2XSJTijniCW9FhBJxHHn3l28+fWvIZPPmdw9fvgAn378Cfa2d5GIJCzjlA3g2MSL2be5sbyVihdbFYzMjuP7f/LPsHL/NvosPW00EW4ArWINxb1j/Pg//dAAgTyBjmEI+7vksT6yUnZy1tLoPT4rWSOUt978Gl59/Q0c7B3i4edfoHR47Phac3nLGqhVXNYcaT/abJIQDSNZyCEzWsCV60tYXLmGW/fuWsYruVYPt3cNeN56toGNJ6uonJxZ08PZ6TnHX8sO4ezEPDJq1BIEkiOJCGaWF4yDs3RSxNbGCzx++AidQR1j0awB0FevXLF5tKzJoyOUKmXLBrEGM+SgzjqeXVetOzR6EHJ0EpTk/DJjLZtLW0k/wdZatWGZwTpzCSoYL2qIYG3FAdR0aDpd47bm6zyD3377bQOgOQ4ZBMfFAwNtmVHLTCbSLxA45PvFs1OmxhiQxWzx7mCA999/H++8+w0DAY8PT7D65DFKBwcG2rFhW7vlAjA8SwpjbE43imq9gWarg4mJGdy7ex8vv/SalYJHQxE8f75u1+GZWKk74FslaxwD9x4zaPgcfE7K3p07dwww2NnZMc7jUvHYsgN3tzct+/fa1SUD57Z3d7C4dBVTc3PMVbNuz6S5yGXz1sAwl04biErg8cGTB1h7voomm2Qx8D5wWYPkRWUmJu9nWfBBky9mJBL847Omg/1PHcJgAcHMyYlpy2JX9RF1DAHziwC9qx6g7mJjO4LsoyPjuHXrDm7fvIux0QmTA7NdQrAxHh7v49nzp3i2voad3Q20Ok2jIuk0SfMTsoorZgkXsiPGG768eA0jI2PGl0w52txax+HhnlEuNDpV0xNhEDhvGP9zv+e4fgmsGtVEOIr5+XnMX7mCu3fvmLyurq7iyy+fYH193eZpZHwE+dEsMvkMMskMjo+K2NzYAJhh3HFAMbO0FTSamZlGfqRggQ425vvoo48cAN0HiscVW88nj57g89/+1nQd9QjBfxqsBMKZ4U1qBf7N4NHduy9ZUzQCo5Rzyky9WjGAfmeHHMq7FjRgAIuZjNwzp6dVA067rQ5uXL+N98izPjfn7N9ex3TOs+erJl+cdwJI3DMEovh9OoRs7Mmgziuvv4qlGwuYnJ0y+pGdnV384he/xCcfs/kerKnr6Og4rl69blnph2xkStqGkYKtMcEAR/XhnHDu0/JZ6ZwyjBnQy8uLFkQiwMcsFYLPJ6WSBc3OyqfoMSu218MoA3KT0xiGY5i9soT7r7+BpeVRROJ0joAo9UsP2N9o4nj/AKsPVq1ixaiI4jFrOkp6pZkrc9akkhzIyUwIrR7QqLctgMO9Q4zJ2AzYePakhpOjU0cv0ethfLRgTbFJDZWIuHOVupWBQDozpGI5OtzF8fE+Ou0WEmyaFYvZnp6fv2LPfXZWtvUh4E0Qg2vNwBB1OYFy+hasHOHr7UEbsXQEMwuzVnnEACGbXDJQwZ4F5L1WKTcTLOIJ0tHQfiDl0SGq5VOEu7DgG7lkyXsYDg+sqq/DHjZp0pAsoFyvodpsoG9MPgRo81YhwT3T6zpnjPz3zpZomf4hjzqfLRFLGfj80ksv4fq1WcS4Hi1gY2PXuLr31g9QKZ4Z0Eswl813ywwmNWsWQOb+nJqZwr37L2N8ZsL8DTbc/fVnv8Inv/wUpf0To88hFcfM/IyB7aSDOjg+wpMvH7tGrBFYUIwBPAbyqHtIcXSwc4RBdYhBp49K2QVueN6LLofnHoF0AuBjU5MmEyAFSC6DzqBrvQnIdc/KjVic2c8NNHtNtIYtDEIdJLIR9CNtFM/2UK2fIBxhBjQb/BEMYwYXbC25Dzh3lGPx7goQoX1LuZA9R5mSHqX+tAZ5gY/o28e+jez7l7JJeS/+qzeY+c6+Ec4GJwDt29AEePkjX4mOuRxufp6vy3bnelNvyZa186vVPAd3fKBcIBSfXUkrAnHkU1iiSpDgJT9CQIaeyShTAjpDAVw+ABwh5U8AAPtAm+bHB2s0f76/Kf/dB318H8z1YnQVrrymgCr5FKyI89/Xfd34BwY+a/18P47v6v8ao+xzfd78RjYC9+4v213fUQMvHySUT6D143UVKPbHJ0BKGICuyc/oNZ6DSoBRkpHmwcYS8PbKz5TfaT6Y/G04QFB+vPxhfoa21mUf0Jdt8uGbvLIak5mnsYv54BgtEBaPu+aSPL8SLmFJ2aoEYE2+g3nkweWD7Hzd5CrigF7JEMFzN04n/76Pzr9ZKejjDwKg5VPLF+T8+QEWf/55HR8ElQ/N+0rGWSXlrzlf5zpQbqlL/LkTCOf7sQaqef27bOwBXY+AVB+zkuxd+LwOYOOPnwCnddael4z6usjZ/RcAtAIvHI98Utobvl7zfVF7PajY0Jz4PjGv4SfAcU44RvmrvE8y6BHB1wQgaj3lY8jfdbjbRVNT4Yb6zWsL9BfwKjyD66p78BrywbXHfExB4Lav6ySTlzEsP+va13P+/tf1FCwUtZX2mebU14kC6AVac8z+3/yOziF+z7C/oGJdf0sP6Bl9fSMdyzHobz9AIexBulYANP8v/aX7+ntKeka/za4NAiQChbX3TEaDwgX19AMb0pIigzZzyvV5I9bLqjbaqazcot6mLFniSiB/kimB+9rTxGkVTBGWo4x2C+CQgoMf1sEuQTGuwmBCtWF95UAU3G0gZ/hzYiQA2khSIDrs7YAPDir33YAnKqAs8MEnOkE2+cF1pQQuFJ0DqJkZ4h+i/kHpGwcScIFIvmK6PCYtkH8Qa7yXDQCWies+dgAEUUwZTTJmuNKXFbUJTpDBqsNVB6/mSvfVptX6aBwE4CVs/vV9paVrScD1f2bA2KbsXXC4aLyaU/+A52u+QNumTHy1yYIOZ41ThqNkQ+9rY0nZ6/D1FbTW2j/cLhtOfCYXifxq5oIUnIwYfU9rrfH56+ofmP6c+nOi+/jgqwBaGanOcHCNzVTm5Rttvryyy6YvU+eGW1BuJHmVTOr+GhObEAqA9g85zZkyJS8bgZIPKcXLQQyNUXPiKzatkV7zx3h5n0mu9fySAx1m/LxAXv+6WicZB1o/6RLNk+bON7595SvjntdWNNBfT19vab/7+19rKl2o+7m9wAwWV4Ilg0gGCkvSQyxyHUaRTBSQiOaMC7qQm0EuNQYMYwh1IqjunaC4f2zNmqxkPRJCKps0QCCVT2Lh+pIrk2Z0kh2vOz0MOwN0a22Ujo5R3N/F8eGegTPVyhla7ZpFKlmmncqnkS1kEUnFkMince3eTfzFf/+XGL3CzGw7R1DfA+qlumU//+hv/w4Pf/sAsRAwlmdZPjNrYRQMlCNSV7zz/jfw3e99H4UJV7639WIH//Cjv8c//PDv0aq1cHVhGSO5EQOKCCqScqMfD6GGJlZevYM/+st/gfHFCdRYqtxoI9mOonvWwunuEX72dz/G5uNnyEYTGLQ6VsJ9VioaCDcyOYpUOo1Gp4uJ6Sm884338fLLLxv4drC/j92NLaw+fIzaWRnDjmtSaIb2oItyo4ZedIj0+Agmrszh7usvY/HGNcwuLxo4See/ViKYf4Td1Q08f/gE+y+2LTM9lUhZtiZBWGaS58ZH0Q8D+bFRTM7PYnRuyppVNep1HOxs45c/+RnWHj1EqNtFLpnG1YUFozRhSdMZOZw5FpZRM9IMV1bvAGPnfI9kRxCLxI2H2iLsA/JlsdHiqAOg2jQEHOci9w1Lq+28DSLRlPFqrWaZzHyV3y8AACAASURBVPwMM4z4mjV0YzQbQzMc+DyNRsX4e4fDrnFMk9aCpZiUbZ7pBHDSmZwByQSDXn7lFbz6+pt2vd39A7z4cg21UsmoY1rMTA9AJ+PtjsUs+7NJ3tnB0AC3a9du4qV7rxhYSRqEX3/ya6NTmZ6cwVm57EC1auVcHzpKHmfUMhNnfvGKcf5yL25ubRnVAoEpUbWQNuLll+5a07+dvV1Mz8xhfHoWiMYQjicMkJ0ZnzJaFPKbFgp5M64+f/Q5Hjz4HJXaGUJhOmeOkzSZSFhzOT5LPpuz5pqcF4LPzALm+jDQw33rsvJcx2w2IWXWroFlybTLFi2XbdyUJa6n09mwtSLYls0UsLJyC6+/+gYmJiYte5qfYeYlQahytWxZvcyArtZOze5hmTx5XNlQjDJDzubFuWXjoJ6amEEywexZJ1dsXFmuFHFWOcFJad8B0JGhZaJSRth0sc0AechloOYKY7h+/TrmFxYxOlawsZydneLRowf4+OOPjbKCjfVyhQxGxscs+7t4dIz19Q1Uzqqod+qYzE8YiM31O6uULXOiMFowznECYR988AHeeOMt011rq8/wxRdfYP3ZutEHEHyl/HTbrhGbcf5WKsbDzYALs6lff+1NTE7NO/qfNrN02XitgnLlzMDng8Mdy4jm/nC6LIRyidmlTQO979y9j7ffeQ9j45PWqLLJRo9Hh/ZdBpOMKmLg+BMJ9Pi2DUHT737/IyzfuwLQh+8BnfoQv/vdF/jrv/4PePzwsXEGLy4uG/hHsPf58xe2FqwMGRtzYGKTAYCEK3Pmb/K78wzh5yg/d1+6Z6WQDLqZ09PpYP/o0LJbmb1OChpeZ5xynR9DLJnG7PwVvPrmW5hfHANpT6lGuvSRu0D5pIJhu4u1h2to1RsG5LIKoNFpg5G76YU5TM/PWjNPBucI6jL4MBgCY2MEL4BalWAdcHxYQqPcNJ7gQiaNZDSCeq2MTquBXqtjgQaCpVz/8fFRJFMxqxKplotGA8QKl1x2xMDce7fv2VhOT8vY3Ng2upcEAwvM8CIQ22mj2QkABVKS8PCJUJ7yiCWjAVd5x/j1qV+ZKc2mogyUklrDstZbDaO44rhYtZFOJXFz6SquLl4xzvNYJGxNdlZXnxp9y2nlDOlC3sbSHZIzfsw40JlValnVM3PE25FMpzA16bjcW3XHQX10cGjnD7Obx0dGbV9fmZ9Co96wxpMvXjzH8d6hVQAVj4q2ByjXE5PjFnCg/0VqFK7JnXt38AcffQex6RD6Z0ClVsZnv/st/u5vf4gXT14gFY3beJgBPTkzbRU5PF9IwcGxFEZH8O677+Kbf/AHmJ2fsDGTEujxF6tY++I5Bh0XNOcYCN7zObheDLKwJJeZ5fFMAtnRLJZuLGN+aQGlSgmPH6+i1Qghnxs3qq/OsI8GA+Bs0BrrI5YCwokuyrVj1OpFdIcNWAOLUAfRgGOS9FrMgpcDq7Jm7QdmQMt2FDAjcMNscNJqeU30Lvtpvs/j+0cCSjnX+oz5WAEF4bkdHjjkAhfjgU+sawlokq9LXWFAWcgBNRoPX/Mz3EiOzvsKtJJvJUBCfpbxr1sl8AXVnv+MDBzr2vyt5zq3ZcOOn9b3bWST8/6+PS7/W88u21e27e/zMxkglO8gn8H3B1jZIeBDvqDGZns4SCDjdwQu8X3Ng+9naVznNjYz0I3Kw9ng+p5sdL5Om4e26+WkFcmUviu589dDf/v+gvzwC//kgv/aUYtc0E+az+H1J/J9QBuwgXKwtfVBKx9457j857t8f82PgB/e33w9a45MrveGBcjElaz5oO7n52izaX3sOQOQWVznwn6oT5RUZZ8L8JsIKaWCYI6tT+iCs9rkgVU/Ho2qfDytlaPHckk++pzkjNfjnCpY4/v48uVEcWL+ScJVK/Da/FtyL19Y4KyP9zBgKHnVXMo3FXCo+1M+fXBUe1/6yPCoIBmT1+TaCYjz8QYfRPX9V+FIX8FE2DfAq5CXDEnnsZm2j2nob15DySZ8DmWFcxzaz873vqBw8SuJpWv9uZLe8PFAfUe2ka8PNV8Cj6XjtY78rOZc39f9hFdIrnUNf39qX/I60pf+3pf8SC74ec2L/H7RXvh7XPNj57dVB7ogi/aW1kf6ktfSntVr0gOcM95Delm6i5/zsSuB4Pq+5kiyJ/3l7xN938d2fOxCe43X4Gc0fulp3oMAtNtvDovlzubncpmUSxoIGhT2usSzOuaX0mein0N7jeecj+VpvbSXWVHlBzb4uh9oCf2//9e/GfJFOlP8srhaaNTywi6z56L5lg4yhw1bRwkrGZNQaiGccrvgt9Xr2nwSGAm1NqgOGTqe7uC96GIsRcHP6n3yoemw0mGqxeWYpEx0aPuHo389TZgUvARSUTNtLHdvzyjquhIhRVMkjFJEAq6o0PXjK2Ry+OieMlAEXvoGge7rK2lTkEEHYf+zei6nYNwcaGNKQM3Ai8W/UuLBNdF6nCty8sV566jI3PlhEGTKS6j5/H4AQvfXM2kj+IChDBONUYeTZEKKjGPy11jCLACW31NETE4dX/MPfilzyYPm7fIhJ0UoShDJw+WNzO/r2WSwScn7UUDf+NLz8Z6xiFsff451UEpp+fImZaPxXwagLxvcPjivg91XUrwegR7+lqKQnDoAy3E3y7iVMtN8/D6Z9g1Rf3/799U68Hp+ZNY3MrV2mq/LgSwZ0HIOeH0dDvxbsuCX3khBaiw6+HQ4at/q/xyPOjL7OoTjtkO6wyBDyqaB9zs3ntjcjx2qEUOIBJL9OBLxPCYK88ikxwyQzsZy6Je7ONk7QuW0YtFEAjuMNNLpLozlLLuLdBo2XgJSlQbaBJ3qbZSLJygVjyyTi/yeBC/IzUmjjqBB2LgsU8iO5TFIhDEyNYE/+ld/htmleaPksGZw1QESwyTW157h0198giefPzBgeySTMaeaP2yY1h10jMLi3Q8+xLe/912MjGURigKrj9bx+W9+jf/8n/4zTk9KuDp/Dbl0znHnDrtWqlvuNtCJ9/H6h2/hB//dnyA9lUM/PkScPJA1oLLfwOaT5/jZD3+MvS/XkQ4l0K7W0W+zZP7IjFg2xMuNFFBrtTExO41333sfN+/cNk5Ggr/PHq3i5z/5KXqNFnKWOUnHq230EYenx2ihj+R4DvM3r+Fr3/wGrly/ipGpSfSC4Gv9pIyTnX0cPd/G3otNHG/soVo8RbNSN9CQgDPrb2PZNMLJGFbu3cXtV+4hOZq1rDAWL4X6Pfz8hz/CD//j36C4t4dsLI5JawA1imQ8ijo5nPtdCzoSzGczrfGpaWtayLl78ew5+t0B2PiFzWuYCU1AgM4EATgFs3g2y9FlaTWBT8vYzRNQHWLv8MC+F2KH8Y7LpOY1mP1C7k+CNgSgHcDGbLS+4/4L3BQGJLlPyrWqAajkXe32B1hcXsbN27etKR1BQlImVI6PEQuqLdgMi3vgrFwCmy0y43oYChtfdzY7YpnB16/ftNJ0clv+409+irnJWcsOJMBEegdel3SC0kts/NhqdswxIqhEqggC47RX2JTNuJQJSDEjt5DDG2+8ZrzGB0eHSKQyGBIIzuaQSOWsDH1xfgFT45MGQCf4XL02nq4+wZMnj9Do1JHJJNAdtI0fnXu5XCxZFjFlgAYXn49ZqAS5XDmhA08YxFDpIm0irtfE+KSdv80m9+aZ6ZG5uTlzCLl+xuMbAMSJRBrzc1fw1htvG+84s6kJQrIBZa1eNR5YNlt8sfmceLqBQgRn2cyRDTHHRsYsM3NuagErN25jamLWsqjrtYaBUKfUDc0qNneeY2v7GULhAdKpKKJBcyCCuLV6A+nsCMLRGMYnpyxzl2Cp6bQwnYWwUSr85Kc/Mq7wQiGH2flZo3ogGN7pdK25Huldjg6OLcOcQSKCPFtbG9g72DUZHIRcEOTVV1+138yS3dvdt7VnRjeDE6StIC1JaBhCtVqx84f7mdnNBOpmZqbwyiuvYW5u2WgDLPBSLVtWcLlctM+Vy2cGBPJntDDqMmyLZwa2ETS9sXIbr7/5jjUiJABN3VsqFa2R6Pbmuv0OEiAtOKPAD9f25s2b+Oh738HKSzeMIsn+dYBqqYdf/vKX+Jv/+DfY3zu0rHZy9HIfkhKCMmPNrxCyKgM+1/TszPnZYVFBwDjsuafvv/qK0z/k7CYFQa9n2a2W/X9WRLvTsmuO5gnwkjJlBHPzV/Dyq6/Z2vGcIuBu/Pzkma63kUtmsLOxY/qVwZBKtewqMwZDTM7NWINHCplAaAafGOCaGE8bAF2uumZ1rD5hFQv5nqfHx4gFoh7wsjdqNaMp4v5kAJXryahn6eTAOP3brboFnPqdnp2fV5eYsT9i/gR5ukml0ep1jZeafQvI+UxKCjrcXBfKtHMw46bLLOOt7ZpM8jOpXBYLi/PWBJdBWMoYqz2yuQwa1ZpV7lBffOPrX8PK9WuYGBlDKhHFwd4Bfvz3P7QgBMdvdBMR9g+IYGp+1ioyyClPwVhcXkIslbRxM9BCIaKcNGt1A5krZxXUyqRJGWJ5cdGCIM1qxcbBhp88fzORtNHmcHw8Z8mvbplHiahlt1Gn3n/9FXzzOx+Yrvj0N59ahjMbDD/84gG217aQTqYxZkHCgQUq6JaNjo/hrHpm63995Qa+89FHWF6Zx1mpbnLDYM3+7hEOtk7Q74dsT1GHPXz40GSPATcGoCYnxzE6WsD03KT1bli8MQkUgG4V2N4+xtoTZrj3jLaI966yOqRVQSQJxNMhdAd1VJsnqNQO0Wifoddl4KsHVk5S15I/XMCWDxDLBhYALdteJdzyLymXAidkQ8sf5D4SBaQAXt83Ml8iAJhljxKAli8gIFk2vwFlQWLIZV+F16UM8nywcQTNEfkd+VUCJcyuZoKBUSBccGTKF1H2nQFpcfcZbi7Z1b49TJnSXPD7+q58Sp7bAol84EuglA9Aa/7la8p39RNseA+BIXyflSHyBfhcsqfPAZ2uq2gVcCe7m9cxWz9yYafzLOBnVaElX8cHXXx/wr4fUKbouvIFNSdcf7MVAsoy+YIC7eUvSK7Eg8t5kS+lddGcCshxc+EoFuWjSs74mq1911GZ6ru+r0tEoMGm44FMCVyTz+aDVr6/9RX8IfDRNC8aMyty3Bz37bxhZjOvwfmwjMRmy/Uj6LlKJflSakLIKkLen2eP+YZsQNYkLZLDhWgTGtYRyMM5QBZ2uI3Ww28SKvniuOTLsTpJwL2+I5/S6XfHyyvZ196WbISDyic+E+0zPgf/Fo6l/cBnV48hyTyvwWQdH/zTveXrSW4FXPKzauwrKiCtrXxG+ZuUO+Fi8k21BgK3+WySRb7HawpzMAqV9lc52n3siNdkwgbvwTFJv8iP57U1F1pjzrv2s8M4nL4TwKprCNOQv+/vRa2vfHXOjUBafo5VN3puBQKkU4Wn8Tn8awsg5/eFMfI+ojTydTKfW9cRLmF2eRCsUUBFY1bDQGWE8/rKrNee0335GekKvsdxuX1yISfKoNY82D4IdJ/OEX5Xelo9oqRrNN8aA69zOSih6ygwJn3Ez+q8E9WxjwlJ/whEl8/I62tM/nlAAJrfNx+QQHUIjp4wm7bAvbtXHwSgmZgjAJo6hXYPg/ZaDwWFNHaHpbhrCC/R3Gtfh/79v/2r8yaEEm43sY5b1xcuvq/NR2fAPhc0IZAA69CS0pVik5Ghg8FXNlIAWhi3IA70YgMjXlsL4TYNEfsgohy+aHYnwfWViDaGFJgP5J4fgl4Jj/9dbRJ9Tt91C+aUIrOvJAACnwSccuJZQiHQS8pMY7HvxRxQr0OW71npFcFJdiQPIuoXz31R0qRx+YaDxiZDS4pURoAOMo1VTQe1WaRUpEB8ji9+x48gmXLpdc4zu7VheQ2BqnpWCaGMOX+O+HmBoFTa/K5/gPiRGxl+OsQUHJFi1fPzfT9aJsPE3+wyarUuUohSalLClHm9pj2iA9+PfmpufQNY+0eHrO55fi9rWOfKcPh9rfPlA5fzoz2kuaMSYAmV5lYKQOPlQSAD3JcHjV1yq7XXwSwFwvvwHjqwfNngdy8/uwwmXk9GmYxv7SvOtX9oSPFelk/NiZS7nlHX9mVNQTLOsV/CyTHwPSlh/u2UoiujPDemgjHpntozMugVUPEPRgOfjWPMZWCQN9XeDzJSCGgQSCHXLUt1Q4MEUrE80vExo+TIJEeRjuaQ6CdxuHNooCPBVDZpYqTRSuPTUcwuzJlDSrCwWi6j3+qh1+qhVW2gfFrCSZGd7rtWasc5YXangj4EENksLZyKIT8xgvz0BG7cvYmlm1cxjNApiKNX6VgGVKvWxJMvHuPxbx+ieEge4wHGR0eQTcdxVi0jHAs5Co6X7+P9b33TSvMPDw+wtvrUMmF/8+lvsLW+ibmJeUxPTlr5PAEEAq6NUBvDdAS333oJf/SXf4qxxTxieZeVNywCvXIfa58/MQB68+Eq4oMQmmd1o9Nglh8BP2aDEYAOJZOWkfvGm2/jza+97Rq8vXhmjQzXHj1B5aSE8VzB6DNMX/V7OC4XURu2ERvJYPGlW3j/o29i9toSpuan0YsBxWITsW4IDWbfPVjF1pM1A6CZAU1aFMr1xMw0YpkUKu0GopkEfvCnf4q55QU0Qn0DOwg+d2oNnO7v48GvPsMvfvT3CJOGgM0E8zkXAWencDZ5iEcNzL9x+yZuv/SyZRmyuzDpOx787gsDd6bHJ4wPlSFqZqYxwKBydOscb0YjLPOU9BzkROW8cE8S7GQ5NcvNCbZYsVLgLBGUHJ9kJl8H1RopO1zAws5tXjDg3eV13F5z+ol8tnRGCGywuRl/6pUqWtUyWrW66Ynp6UnjqWW2rbh6B30aNJTJuO2Rqak5oyYghcmjLx4jm8rizTffNJqV3f09A5b4XTNUojE7PwnkcE7MDuj2jFaGmY0dloT1+85Q6reNUuL9D9418H3vYN+yOiPRBBqtHuKJNHKZPN5+420UCEiHoxakYLb2s/VneLr2GINQz65DgIyOER1irv/q6jNMTziubTmwzMIndQNB0xebG7Y/qQ8I4tDoIqDDuTaDkA3hmk2bWQJxzFYksG+ZkieHqFbIPxwy3uebN1Ysa5ZcwdRPzIDmmbi7T3B+D+VahblIyOTStscqpzXj5aWskP5j5dotLCwsYn76CpLJjAFitCEqVfKWH2Fz6xm+XH2AeqOCsfE8U6+MC5sgLrPVQ5GE8T2zkd7Nm7ctA9oa+HWaxs29ub6B333+a5yeFM12IfA2NTNtgC6DCt0O+QuZLdG35nukymD295Onj/Dbz39r8837RRNRJJJx45x3Zz7nibYPg3gRjI9N4MqVKybj7vwHtne2jN6BFCnk6+U8Tc8sYG52Hpls2jJbD8lvXjxGvVEzG5bUMFwTrn2/27cSQsokgYuVW3dx7fqd84bWolAqV06xv7ONVlslvEMLSJCLm/uC+5By8P6HH+CdDz9Eu+tsNedUDi07+ec//bk1hmR27+zMjOl2grE6IwlAkqc3lsicB5eY9c2zmwAsm07y3CF4SCCfOoL/pzxQr3POGKQkvz3PC54zjWrbAlhzc1eMhoV7kmfY8eGhq64xfv6OVdJEh2HLXoknwtZE9aRYRq3RwuLV65i/chX9UARJNkONRdFsdy0bmnQJZp922mg3yXNcQ5tcxe0W8umMNaoZsPIroHTjPHBOKAdL165aufEx6XqqZXTadXuG6lnV6CBIU3Rt+bqtN5+RzS4b3TYmZ2fw6ltv4MrVRWtWyb1MLnUCvOR5ptxzzmyOQiGX7X9yjFA8bIAogdF7918y+g5muDNwsrO5Zb8Zubl7ewVXrsxjcY49CYCt9T188otfYH39udN75D4N8xwZoh8aIsWAXCKOpaWrVhETz6ewcvum3Z/8wGYvMxBzcoq1p6t4+uCJVShwXSjrvRYDEEmTJ/KXspqJvOIEgqgPGNhiYIcANO+TyaQwe2XOzr6T0rF7NvImc781m1j94gmWF5exdHXZ9M/qs2dGIULO9VqrZnQaH333u9Y0lOtMfbW5vWFzdUqaqtMaFq4smb6ijuZeYdNHAlDUG6wCef31V3Hv5VuIM6OZPfmSQLPOBmPA4X4TOzsnpotT2bQFBRu9ulGjJHIRxFMDlM52cVLaxsHxFlrNCmJxUgUwaBqz0l7zozweVR9soH0r55lr6/Soy9oym5j0NIE/JhtRNr7sTAF6/B4/I3/CSvSjFxnCZpsGnMqyx5XJLBuQAirb/KtASMCtHDQNk68okIFcz+avBVQJvB7Hfw7UBQkNBPr0HDYGOG5Y2aRqWCcfidzuAkwETgjcMx887AALzZGSZDTfvK6eja+pZJ/3NK7yatXGLfBESVICQZjEpJ/L/oueVwCb7/+e+zLhiwxP3w+Wf+qvnebUT7LhvQUyKxHOny9ek88kAEmgka5Fu8JPIFIyjNZFcyeAiTpVPgl/k7NfND8CGeXbmf8ZJPFdBsAlwy02JfX8PvmQWkP5apobyYHvq/A759XMQ0evQVtOoJqtJe0vA34vensJs7H7ByC4/GRRb/CsM2qrVtP59AGQpXmss/Jr4Gxt3c/wDhaoBIlrvI/8V/Z08X1cyRlfE6jo+/6aS/nNGrM+P7BqkQt/U5iNfDXJnObP7DGrPnO2rj/3vl+s7GHx1Wr/yGfmuLSm8mHlf/v6h58XniMwU9iFr+fkk2pfST4ZqNYe4Pfld3P8/Ju2gBKwZJvqGfU97XnJrfaee96LYIH0LM8AXpPPpwzhc30YYFXaH9wP2j+STWF/0keaQ82Zj7Pw+2brx+MuYONRRuhc4Fwoi1lzxnupEaCwH/7mM/B1zRU/J/xCn+N7AqUdFZQDvfk57XPhFFpL4V6SF8mOtb8O8ATpGGU8O3zgogpGeKofdODfupcwRf02fyfIopeMC8/xA0EaCz8j3E1Ynfap5FayJyxHGcr0eey87DkO75F81irvnJ/ZQ59dwlnNYAmXjraK9iqT5nxdKQzpAktygTj+KHlVwTobNwFoDUYXcgrCgYgauA4gTQABaAPCgg2iidRiCsTyAWlNojazFI42jg980UUwofeiaeeHhhkBgYKjjx4c3lIq2ggakx2EAWDM96QY/ecVCK7X9B0dCOenbPCHrhcNuuBK8Wmj6nt0oP1Nc25IBF1YCRD5CovfF9jOuZOg6XuXFaYOIs2NwEmN11ecUpQCSG1+gqZRlw82rXvAtHIeJaQccHz8MeUUchxemldFWQQ86rc/n9qw2mAyxjguGoXakBJYGQUSao1NG08RKmWgykCUAuSc6EcH0fn6BZQp/L+/TlLifE3g+OV9IlnxDzsZR1JYkis5qP7Bxfc65nC7w1uf1Rr6Yzg3ZIPDlu85w9Ed3PzRPlAElgef9h/f18F/frgFDfy0RpIVGaf8v6J3mj8pTyk4Xdc/hH1ji+PUevrXkIGlA05rqTH68ugfSnydcynD5QIIdk1IxDek+RRIrv0o2ZCu0fNo7v1D3Ncr/sEjOXFyFXAGWuM46ivXSERc6eTAwzCCaDiFWCiJWCiHZGIUI7kJjGYmEeunUS3VESZnGnmW2Aw0BPS7bErVtkZh9XoZB4d7BkJmExlEhxErvS+VTtDo1BCKhpDP5LG8eBXzs3NW/s95qdYr2DncxWntDM1+F4lcGksr17Fy9yYyI3kDYvqtLlrVNurlGjaebWB9dR1nx0UDVEdHcsimk6g1K+xVjl6ob5zAN2/fwvj0tJWrH+/vGZ/m2tM17G3tYXJk0rLxaLjGEglUO03Lvs5Oj+D2G/fwz/78v0F2OoYuG4/VemgftdA9bWJnbcMoOPbWNhDrhzFo9kC+RTpY+4cHqLXrGJ2cQDydMd7ku/dextUb1w1AZRPC6skpHv32cxxs7WE0k0OS3HjhIRKZNKqdOg7LRSRG81h8aQVvf+s9LN+8gesvTYOa7OQY6Nf7qByeYPfLdRy+2LLGiASzjVs6ErFy7m5kgLNGDfFsGn/yF3+OO6+/gnK7gfxYGr3WAGVy1B6eYHttDf/0o3/A8c4+RjJpo+KgXBK4IY8om/NxXDfu3saHH32E8ckJ45B++vgJXqw+w/bGpjmqbJzFBnME0cgpyjVtthvn0XtmcuYKo5apxkw/VtOw5J0ZgidHx9bYjFmPlKle23E7E5BhSTYzKRvNOk7Y0M6p73MaANJwMHhFp4QZWMyqZxYwwQyCjQQbuK/Kp2eonZ7Y9S0iTp7uwQAVBj66LmOAssgMZgKSqVQakxPkQU0a4Lq5uWXPdO3GDSv3ZrZ0pVo1ALlD2o1IAr0mwa4OyPUXC0fRYECWTSgnJ5DOZlFrN6xMnZm1rVYdi0sL9v/9w0OUqzWQjj2dyiEZSyMWSeDWjVuYn57FkF3fG03bs8831rC5s4lOv4WT0pGBcvPzbAQ4Zvy2q0+fYrTAqgXHt0jdQ2Dx9r27RsXx4PEjC5TwWjTeOXcEobkH1CODmcjUdczaJUUGs2gJOH3+4HeWaWnc3v2+cX67HhoBl2M0YgBuJwj0Fs+KNoZbd25i5cYtVMtNo+9hM87RkTHcvX0PS4vXMTc9b8A/OawJnBL0Oz07wsbmGlbXHqNSLSKTiiGTTmG0MIJQOII6s2QRMVqabC6P2/desuxdZjsR9CUA/fzZqmVJVk5LVj49Oz9vmeUMZpGDmhy+lMuJ8RnLEKVsMsCxvrmBX/zip9ja3rSsMe5b+j7jo6SWoSMYtgzPdruPTDprDRk5T+lU1u5Ne/TXv/4Ujx5+biX7DMrx/JubXzKgn4A0P1Oun9mzci3MVu31bZ6ZhWoAcY8Z430k43EURsYxt3AVqWTOUakE5YYEMtgsj+OU8Uzg25rLtVrOeRn28NbbX8etl18xnc9go+wifp9NTa2pbCxmWe8E9FihQsCD2acMENHWYXNONkPks1AmOG5moFJ3M+BBGWTQx5yjAPzK5LJ2zYWrXb5TqAAAIABJREFUV4ziiKBV/ayGnfVtnB6dGsDM5l8MRjbrtXOAj9nlzIRmljrPDzYBTKUjiMWjaHX6qFY7GJ+ex9VrK0jnxpHK5qxLuhVGRFypOJtOsWqA2eCdLqk2Gjg5PLDzins1Ro7gRNIqDGqVmlFBMZDBJnYWxChXrAkh+xaQToXUF+Tb5rwszM9bdQTnk5n/XQxw86W7uHX/LsamUjYGFumRhpDBs63nG9hc37JMYmvgl2CGdh+tbgutXgexbBITMxO4c/8emARIunQGbvd39o226ehgH+MTBRRyaaOcIphWOjrE86erxi1vtkiEjXxTOGLAhVWDqbTt69nZeeRG87h2fwXzS1NIJ+lgAQP6aQOgWWlge3MbP/nhT42SJjIImT6mTmW2crVcMboP2gdm3/Q6FkzlvLqMbgL+aatkYgZSvdlApV5FOpPBwtKi6VvKEQNk0xNTmJ2dtZ4CBOWtaoZ0KPW6URZ99P3vYf7KvPHib2xv4ODw0LhiK40qIkk+UwLXr9/AvXsvm74n7VO31bWAKCsQSDdDPdDqtHBcOrLM6lavjUx2jLUeLNp1sklaKYLwkT6GsT4Q7yEUbaPePEGtfozT8gGarQoGwxa6nabt12zQQ0aNJjnnAhscMOF0Ll/n83CPyUbk/mZwWv+Xj3Huu3jVs7LvKB+yVS0hgezhgU1twDSLkAN/0fzEAKCQz0gH3LdV5SPzWThOcSL7/qQBygNyZ9rRdH7WcvzmA3RY9eGqVLmXlaFm1wi5zDXZ5tyD8jHNDo47Wij5Y7yO/EezcYMEMdm/sot98Mz3WQRsyUeT7+T7BPKd7CyMO/og+QMCbPVsam4vIFB+inw56hLfL/HBCR989H0sAZS+72vVQgH/thJOBGxpPmx9AqCV9+S9mLgh/0lJLZoPjlWgokAwgWR6TgbdlH0qgMn3tWhn+de4jCeQo1vz6T/PV7GQc/fV/tDn9Hy2pkHgxBqGUc6CZ+XflvwUdvQslsUYNFiTr2Pnnkd7YnswetHU0Xz+npNf2gJab7o2nfbFfhI2YDLEqkByR3tUFLw/cSOtH/+vxCzhRvJNOUZhTvKHDdgOMoY1j6QIuoy5aH54b9pql7EcrbfkQfvZv458P+EFGoN0kcBRPqN/P62b9r/8z8v+pY9lyP+W364AlI1r4OwWH7vR+vE1VgNqb7n5dQEGPbOAWM6vnsnH3cjhrex/4Ry0R7V//efz9aqzlRz2o/tpDTW/Pvjp6wfpKt6D55jWWftN+ljYAb8rQFw6QfvPJXw4pgXJji9TAp190F2BAN6PARl//+lemm/qSf6tuZWukj7i/ElHatz6v2RVesHXrZpLvifwXbpRGIUAZcmF1lTzbevu9bHjNZXBLT2v9ZOM8rv+OGi3u4x7B6QzoMPvkIKDALRb054l2rJagMCrAGgm0hCA1l6UTGvcTs6c3tF8STa4BkYN9O/+t39tHNB+1MkpUAdoCVDUASRAi4YSf9TkQErXV5ASCn9BpEq16D7g5G9ka43ODeg12NOkuo0URL3iLkNLD+kDS5cVz1cMC+8wkpKRQtbYdC1f/esaei8W/WoDhvPNFwBTWuxzAyLYtJqTTt+VbF1k0LiohyIx/qGpRfQVgUoUNDdSDFKmAvj0Pq8nRcTricPl/NkDrmrdyzd2tBG5KXngUYhYYsOx+8Yf/9Y8SNlJSP3nMYOr07HvK2uTcqb18EshpNw0Lv962mRS5NrA+o5v4OgAuWwI+Ie6f/jrkNe8+saWvqPPax/xfgKg5cBqDAJTeX87QOquSYlAWl8GeV0ZT75ByL85r+47FweA9oHmj5/xgWutkQ5cHRBynLWOxnkZAMcat4wJKVkdPBqvxi9AmPfia4qiWjaAxz+lddR8+vpA99Jho7n0gXIdIry/n8l8WQG7Q+aiNFAyx98yJjUfOsBkbPD+nCPpvssHjR18AYk/29cQbLqQ76C5AK00hBEexhENJRAepI0Teqwwg/H8HLLRUUQGMaDbdxmozKYLkxO4jeOjfbxYf4ZamSXHx4YDMJOBfKPddhuVWg3Nbt1lZC0sWfn+teWV8zHTiSdf5POtF1hdX0OlWUVhchwvv/aqZUxV2SwqHEer3rLsubPjMzQrLXOS2EQqk0yg0WR5Nnljj9HqtpEbzaEwOo7C+DhOTo5xVjqx6ChBsMPdQxSyecvMJIiWyWatAWBr0MHE8gxee/cNa0JICuzDchONch3VnTMUd4+t+eCvfv4JaseniPRCSLC7dzhs/JnHpWPjSp6Zn0MkQYAijNu372J6dgr1Vt0AUGYrkz5k98U2UrG4ZbhSjpK5DOrdJvZOj5EazWN0aQYffPdbeP2dr2HuWh7DBHB0AjRLHZQPj3Gyvofizj72nm/hZO/AgATKGjM22WSpwozhVAz//I//EG9/+A2E03FkR4B2HSgdlFA5KuJwcxM//+Hf4/mjp5gcKVijOjpHzOwjAM0x5UZHsHLvDr7/Jz/A3MIsTotn2Hj2HFvPN/GrTz7FycEh5ianjVqBgPDhgaPV4JoSbDHdFgImJqfxyuuv4er1a+ZMb25vo3x6aiXejUoZcfLjspFUy9FWROJRy5RmlKPZbmNzZ8Nl9AROOGXaSguNvzRt32Mwhc1185ms8W9r7xMwKR4eoNtu2jnNwICdN+xsb81qBwYeE7zukqommcZIYcIoDxLpFF6sb9qcFMbHjBN4cmbGABdmNzK7OtQdIkS6hGHEKAv6HWdgp3NZTM3OWNZ0uVEx+RxGQiiWjy0zeHnlqoEVO9t7BsQl4xkDoPOpAuamZjA+OoFW1WUGMyP3gFmZrRoQ7mNrf8saGy8uLmCEGc/DMNafvzCOZa4DHTuCZktLV2zeu70Bvnj00EBkzguBVQJD1B1GtRDh2RiyJl808L/xjQ9w//6r1nSQxvPO3rY1CCQdATNBCRBaoKHpwPF4wpXHkmfWnOx2C7dv38YHH35oWZj9TghffvkMv/31byx7mFmkN1duY352wWg8OGcEoOs1AvsHeP7iqTUzLJ0eY9BrYWJsFFOTEwZAs2GkZV73B0ilM7h1947Ro5h89HpGabG69tSaENII5WsE45jNnc+NYHx8AgeHRdN3pAFhVujKyoo16eRcr649wWe/+QSffPIxjquHmJ+YRSJBjvwEIuEoWu0++oMQZmYW8Mprb+DevZcsM9OCIeEhvnjwO/zkH36I3d1Nyzzj9Qm2m36PMtAZQbvXPgeq3PnsZLHVaLmgZcJxgoYM2AshnmRAMB2slcsyZnm8C064wC7XgXNPYLlRr55TMr39tXfwtfc+tIAKGwySRoHX5n0JMLJygQkKbC5H4l1r8sbAR7Nh76UyWdy+87I14OPY+L3jUhFra2t2PwLP1m08lTKZIlUP9xfBwHv37mFpZQxhZqXy+GgAJ/sdVI/OcLBzgO2NbQuyDIMMsQt7LoTd3X2TN2a9jI1n7D6pZBaVWgeJ9ChurNzF1OwSUumcJZhE2cMKQItnFClnhsyUJH1ME7VKETubGzg5OrBg3UghjyvzCxgrjBq1BoMS5OvO5Mkj3rEs4P2DXaw+fYLjkwOkM3HsbW8ZjRJll81v2eiv3m5iEIvg7qv3LVCXGWEmMpNHnG/C7Nu97SM8+uyRZRhb1lM85UAogq+dBsZmJqzaZ3ZxBEzCob5kA8CzYtMoYrY2GSTYMwcrm2Sj0YTphaODAzSCzLLJ6RnTbZTBmblZ4zjnGX/92gomZidx9aUV5CfzphfI/8yziLpq2OlbFvRnn/wWO1s7KGQLRsNCWRodGbHPcQ9RbzDT3qoUuMbdi8aJRr1FPR1Q8TDASFlisJE/pKdqtZqIRaOOqzISswxnBhi43gStKT+kTUoxEFuvWRCEFC75fA6jUyNAuoc3vv4G3nvvG5iZG7X54RyfnQzxDz/6MbZfbLtmoLGEBdt4TYKkDAIWRlmlsILJqRmjlWKQmGs0jA4wiPQQT1NmzlCuHxkIXa4eoNWuYghSuNDvCSGTcvRvAqA5tybzQcMsUuAIeBbQKh/UbLOOy+6Vbeb7mvI9BATI/pQ/Z+BQzH1X9isBZ9mZLmDlbMDzfwGAqWoJZrwLXPKBIdnF5Fc3sGToEid8sISf4X1VmSd/xQChcJD1N7wA2Hh9+UfnWYXMOG84uigryQ6y5s7t9KjLZJQeoyzLj+NYxGkt0Eu+COdO2Xc67zUv8vUFgMteVqaxEkTM9+g621uG8mVfXc8j+5/3pw6Wna6EN62lfEX5sVpTJbSYTxtgBnxuAYD6nvwBzY96DNhcBFmYmiv+VnYn59YFlNXvwfkP1O9+ViK/I/nkd1tG03VR3er7d+aLRmOWQSz8wvdvDTNgdC3I1PXHpdcIAOn+1BOcBzcuh4vEA9nVuOXrMaBvMhT4ZfQ9FAgxeyOg3uRel59reyAINlgfE/qgkYTpW11f863n5DM6/8yB+byWAgTyt3w8Q/tX66m5O5ffALfRnmeyju+Xaf60x3kvH1cSNnA+fx6ALEzA9/+FF/DzPtAqmb8MjGoPS+dwTaTLNA6N18m0w0D4miqX/UxcUv5oLiVb8qXNP466AAbXlXpSFQy8FtfXzxzmdX1MxeEViXMAWngA7XrtBe0zPY/JpMe5L5xHa6j55fd8/1qYkPanqgY4BsmFvuvjF3yN72u+9Rk+r14T7qIxa4wcm+wxBfV83IDfJwe4dBLnV3OmdRTOIgBa/r3khz6O9KFwC8qu5ou/hfnoNR/z4H30vP4c+fPIzwhH0nOcY1rBemi8lDfhtrqPj/fpjLrQoy4ASjk0jMl6wkSsCSErHylHtPk67abNFSsIabdw/axHRABAcw40Zv85aBBoDQwwD7LNdeaG/up//Z+HvJih0UHJuhukM7x1WPnRJ3cRN8nMVvA3rL+YEoTLxoGUg6+YtcF1yBGZtwUNBuwvqkPaXfSFZYi+UtG1tdl95fb7XtMYfMNFG0zPpWv649Z1uTAyQLQINn9BpJvjVjRJh57ARAPrggiwojbaNIomSNnogOY9JLC+QeUrSm0Of1y+0tO1bX2DLpbnSi7olqtn98csQ8QOtqjLQmUJHJ9P49Y4ft/c+YpLG0gbVJtYwitDSEpGyl/GhSJbEmrNvX9Y65l1eOn+/qYX2KrvaZ5lHOp5eD8+t7IRFGnka7qeZMJX0pfXjf/XXjLgvOe+r/m4PFYpD8mpDGU9CzNEFN3zDQUpHzOivbJBf+15T8qdDgDJwHkQxYuu+QpQhgPHoLXX+kkOZEjy2hyLjDL/cLXnD+ZP66651Dz5e8qX68t7QIr1MsDP6ynCqznxdZnGcNnw8w0hHcI6CH0DgFmZJsN2Dl04QtKP5LBlWfqwzzI3ZkBnkYoVMJqfxmhuBoX4NPKpESvdTVCX0khjiXO9judrT/Hk8UP0Og2LQJre6MMcUgJLLGdr9lrWgf7q1RV8/e13sDi/bOPg8xAkoEPY6jcNQF7beIbnWxuWSfzyK/ctA9rmDREDx2PDJHKpvDnLrG3pdZo4Kx+hWDzCs41VVOtla0ZEMGxmbsGyj+ioE4Te3tyxrNs0s9C6fQOO5q8soN5u4axZRWY0h6U7V/Gt//o7mF6cxUHxEKXjEtrFBnafb+Jw58hoNAbNDuLDKOKkMgmFURjJWbYu+VKZhZxKZswBtkZrM5NocYynJZwdl6wRYeXkzLLJLXMgFrWMsXK7hjordlIxDFIRfPuffw9//Bd/BiSjiGeBo+Me2uUG6ienKO0d42R7D7vPNlHcPzRqAR7EdPJOykW0yYcVHuDr77+Hdz58H7M3lpHMxi0DulWp4Gz/CBtPV/HJT3+G9adrGM9kLLOOa0bnnZkkBF/z46O4fu8O/vBf/TlmFufRrjdxuLOH518+x6f/9Esc7OwaiM6meeSDJmBFAMs4VY16J2YZcgvLV/HS/ZexdP2aNclb39rE4d4u9vf2cHZ0YgAuebEJeFQrFYQiIaMT4RqSIoX0EV02ITRj2HGHcw9x7i17utU2OhNmxDCrkRl1XFvuqb29HVTKZZNDBiLjyaQBHQQCrWyzWjcAl03teh1WkqQMhM6PMKtzAlt7u7Yuc0tXcP3GDSxfv+Y4YLe2sfViHS+erCEVSWB6ZBzhQQjHewcGsrLR1jRpDZIRlOolVFtVhBIRFOslJDJJXL99w57h0YPHlnkY6oQwkhnFVGESE4VJxBn1bzhn7aR4bLylXWaoxUI4Oj2yJl4MdhAMYwYrwapK8dT4btl0yQDoxQUD/QnYbu5sm/HvzmPHRSe9RwCaOpHN1TLpPN5//0PcvnUXo6NjllFwXDzC+saagY5bWwRWG7YneT3qSvJXE1xi5luj3sK1lZv4wX/7R1aFUKs2kUnlcXJSxOMHjy1zlp9lJcTE+BQiJGnnTqbR2Grg8GgXL9a/xMHBDs7KbAZ3ilwmbdmTzFRgs1E2vWLDIQJOy9euWqYtAxV8Jsre9s6mk8GUOzf4fARwp6dnkC+M4uDgxJ7zxo2bGBsft+9TFmJxGrNx7Gyv4z/8f3+NX/36U4yN5JAvuCaaw0HYGiGGwjHMzi3i7a+/Z+B3PE5wqmOg597+Fh49+B0eP/4CT588MvoPZqI6Hd9Et8/sn65RC3C/MQM8HnOZFge7ByiflTA6QhoVoFY5M/7+cJgcpg584D/jW87nDTjRWakzgpnopG6g3UP+u9fffAvf+ODb1sSQWdak1CB9AYFEA/oODkxepqYnLHjDrGoGdojHkCYnm83h1p2XsXLzto2Rr3ENn6x+aetPwIN7WnYeOdA5Rmbev3b/FRSmwkAKqDaAdnmAZrmObq2Dw50DfPnoMYqHxyidnFhKLgNHzKbmWhzsH2F//9DOh6npUYyOjyCdyaPWYPZLFtdu3MHytdtIpnMO7SV4QJ0aHiKdDqM/hDV6ZGUOM1nLZydG87H66Ik5MDNT08hncpiamjHe98lJ6puMVcuxEsN02e42Gs0qGs2SzQvnlVQSM5MzRkPRIJCbTuL6nVv2L5GLGYBMlyAeZYUQcHJ0hqefP0W1XEM2xaadA+NcRixs1ToEn19+4zYiaaDTd9/ttYFKsYnaWc3oQHZ3NtGsVZFOxJFLZ9CuN3C4T6C0YbIwO7fgmolm0rh16xZ++U+fYHV11YIG5ETOshlv3DXvYsY8en2jDWLlSqgHfPbrz/Dk4RPMTs8FetBl83NNmXVPbvdKxcmV6RCbY/JAuzLiXr9vckR+a+5T7qtcoWDByI2tdXSHLaTSCYwUxowmiDqW2f7Vat04yHnm8F5sCMzzkKDvSalo8nv93lXce2sFb7/3JvLTaWtSWS8NsbGxjc1nW9h8vo1+d2hBROJgsUTSmmeyGaP5eSE2KExjfGLKuLpZnVNr0yZpIJToI5OP4bSyj1J1H5XqISq1Y3R7NaPfsGbLqQTipDjxmjhT99HOoewzwMQqHQbmqHP4oyw9ARAhz+aSrS57TVlyvk/i278GhsQduCy7ehBQFJzbuH1nn+t9AkL8ngVTmNnF9Q4ymX3nXn6NMp8pExy7/Gn5M76/7PuFBKAtIzdObn0X1BIIwmucA0tBRaocepqh8tmcXXopGSjgsBWQwjQvgc++z+P7FEpC8wE4PrPxyobdWW9B6yC5iuMzEJRgZdD7iECq5t4HCQV6CYDVGAQ8+T6Vb/NrPvi+D3rKtuf7PAOMRiaZtD2sZBwB0xwv9bPuqUxDH7jSuBj0V8k/7yEAhxSovo9myQoBDzEDzKSk0fXlq/ogFoOuvtzqueQ/U37kP8kXlq9lcwPng/GHzytAnwA0r5ELKA74OudC7zPoa5gDQWgqxgBYV7IOg2g2lqBHhJ6BGZf8YTDUANSw47r1ZUg+p9mRgQ8pAJqvyQ9TwpO/v+TvSdb8pCMfM9CcMWPTxwQk+/Jl9R391ljlT3Pu5P/6sshxaJzy54UB+P46vyMswMcefDxBY5Hca7wcgzjEpYMk9/y+yZjnv8tf17yZ3JNGMUhYoI5UQh/lVZiefGtVB3PuBNbyvNC+VIBP8i1d7OMBkkG9J8zBf169x/mj3yRZ1v7Vs2pe9L5++1gD9bxRJYXpRzi6S46P/7TXpKv1TNr7SuIQ9sDP+RzvvCar+vzx+dnRfG7JJudYOk7Pweu22+4c4LUVYPRxJu0nvXb5t/S4/7qPMwoHkczZmRX0oLP95dGHqo/fue0QAOE+AK1xaq5YmerWN+iVFvREYM8iZkDzHKa9Yo3e2YzZOLJdFSABaCaw8pqSMc2lMCcmeSiYxM8pGMP1s+TZf/Ov/5chLyZOFEVQ6HRLGUi5+IpPXRNZNnsZvJPAXhYwgTpSHpeBOn/hyE1iCiFI8ReIpENaFBzMVtL3NA5NiF7Xhr8MMknJ8HM+SKdJlGD7m0wAoYSwXqucp/6bsAbzoXvrGvyeCXTAGcO/jUsvAKAVsZKS0+f9w8pXYFKoLK3R2PVZGSNynDQfAue+Mg+UoID3U4LvK1Ktmd4TFyevbZHXoNszn0flcdrwOkz9Z/h9ykjydfkAkMGgDaT14rP7ALTGqHXS2mhdL6+vPz+KKPHavgGojWqH8yX+Gh2qUjySL82RL/c6UHg9R5nhspel3FjiKJm62LQXDSv1eRnTUnKSDwLQFsgI+I0vGzmXZdc3cDQP52srDlgvo0RGpYxQRdB1OPMaCg5pTHw2AdBSnFpbGX+6tyKy/pz466DovmTSP/w1Nl/+Lx/g/J4MBO1FHaL8rNbX3/MaG8dBI5L39O+hA5LPTWCOvJ900I02yP65TDE7iAMDNdQnS2cc4X4KsXAGo/lZy4CeGVlGITVmgQhm7g6YqUoApVrBs6eP8fzZU8v2I8jHbHdWVbp93LfSfAIuqXQWKyt38PabX8PszIJxfdKBccAgAc8oQtEhdo/28fGnn6B0emogHqO3bKqUSGQwPT6HG0u3sLRwHcl40gA68sRWayXU6iWsPn+Cw5M9dAc9a3y6tHzNjHryau7v7liDLQNn4nGjE+B7swvzFqBiuW433LfGh3deeckAQgLTp8Ui+o0uagRtilW0ay306m1k4mnLKKPTtnh10dbv4eOHJqaTk1OmbwlsWNOqWAjF0glO9o+MOoSN+wiY9toMGPWQHx1BvddEPxJCe9hDfdjG2x++i//hf/ofkR1Psm8Yjo8baJRraJaqBkDvb2xjb30brUrtvMSUoMlh6QihWAjtfgfXbq0YAD1zfQmF0VHjxuo32jje3ceLx0/wu49/heOdHYxl87au/z9d79ljWZZdia0X8byJiBfeZmSk976ysrJsV5NsqtUiRVDUUBp+0Af9DQH6wAFECfKCIOmbIAwgjSCNBGjI6RkW2d3VXa7LZlZ6ExneP++tsPa5K/JUsCeAREY8c++5x+yz99rrrM19tUBgqlREKBJGeiSLpfNn8NM//xOcu3LJ2IpbG5t49fQ5Pvv4N1h7sYJes42psQmTSCA4QZCL7DaCElwXLMZ46fplXLh8CcdOLFlhQx6zJoCytbqOzdVV1PMlA5H5j6xojgf1u4fHsmj1uijWqwjFoxifnLBiaJw37G9q/N43SZMVK2aYGogbQDNP5nEqZfarXKkYM7vO4DM8gPRQykBoznsWISuWyoiFo5bg4FHzkdExHmmyU1Oj45MG5kdGknjnww9w+607WFjIgBKfG6v7+P6re/i7f/mvUNzcw/HZeSQHY1hbXrHnZyJimqBpIoyDSg6tgTZi2QTG5idx4eZljE9PIJc/wL/+65/jwZffo1NuYi47h5EEi4COGxWSbeL+SyCBJwMK1aIVl0wOpxBJRIxhPT01i4FeH5V8Gd9/+x1yBPS7HQyn0pifnbE5zjKjdPzorDkWa8ex3esVsy2UFGARwmKxjNHsBO7efceKDSaTKQc0N4pWNPHlyxd4/uKpJXRMuxcqcsoEb9z6jYDlW2+/j/fe/QDxRBq1Go+yO51uSri8evXK5kmaDMJY0piRpv3LE0odMk/Xsb21hmarZgUJD3J7aNaapknN8SQb00APYyRHDLTk68VyyZ6Jxz1pc6KxmDmfstksfjg9PYNmg9coYG5+ESeWTtkpBerZEkAq5A8MRKYkxL37X+PhwwcGJBKEs4C1O4BoPIVYPI2R7DguXr5uTF8+N5m2tVoJ21vr2NtdRz6/h2+/+9rAn5GRUbMDplPXd4wiMnjSwyN48/YdnDhxCqVSBQ/u3cfnn39qDOZ0JoFmwxWNJON6AGGkUxnr96F02li7DOYc89oVlEylnBYm+4jjxrElCPn+ex/i2JLT7Oba5hqjpAT7wVjxfTrofYxmswaSkwFMMJ5ySrTbZ85fMKA9lcxgZ2/XiuiRYc7iQg70ClsCjnOLgCj7nAmnN25eRywNtAaAjY0CyvmS1QfoNTo2X3magjIXyy9eoNNrYSw7ZgAm/UwWJWShSLIzF08smqZwpxtCpUamWhxLJ8/g7LkrSKWH0APrsHStWFzYZEvi5vMR4Gy2qtjd3UI0EkKn1cLLp08tCUkZgkQ0jvNnL2B4ZNT6jtI/BoJUK+arcBwoA0PFB/6+ubJh+w6Tn6azyqP9yTgmji2YXFIoFrHEI/1dOy7KxGq5iuePnxjgTpYu92omaHsDQCQRxfGzx3Hi4hkMJkPo9B0A3arze3VLGOb3drG7vopKqWiyIbRvBKPJZOd+bxIyp86Y3A7t4thsCDurHfz85z+3YpbHTiwinIga2xo9FnENCkpRQz3pNOdfPnuJRw8eW0FS2gvrgyZ1jHtIphNWXJInC/Z3d11BVbh6KPL72Ffb27um1Uk9dc5nvsf5tZvfQQtVnD1/CmdPnzNN9Gw2gV4DePp4Db/97Zc21j3qgO/tGbBvmptwRUBnFifw43/nXYwvpZHbrOHZ0xc42DvA8vIayrkSEtEURoep8xhFPBIHi1FaDYGpKVsjbZ4s6LatngETmjzNuVfYQ71TBiId9AaaKDV2UShtoVr7605NAAAgAElEQVQj07to8hus4UjpAsqMEISWP+b78bRBVhix6jTC2W/sF+579Bm5dp19dWxZ/vP9Nv6teMf3xxULKJbt9CUVFRSW77lrHYIkARCnmIk63/LXzf+EAx4Uy/J/+crG/OQZgoBhLV9WAIriawEK+lv+OK/PQroCPngd+dYCXv2iiOajBiw+vs/7s2YCf+c9zHcfGHBzIAC0TRM/ADUEzogkohhT8ZwPBuoINW0w5y2v7TOI1Q/97usj7tov/DhdBBbZVMV2An75us96Vh/5mIRATbZTvr7iUb4mtiW/64PPBohEXYFvxbN8TWAtPyswXX0jtrnYqiRqCMAU6M57E1yxk8xBLHQ0LlNMXKv/EKDmWKj/LSYJOX1cH3zz404mcGycgkSCJAU0f5MxZ3cPiT9wMY/GiolmAZp22jY4pXEIKjOiCeaPxZ4eA5qfqdZcsl3jJ8xBOIZwIl5DuJD6WG1UH/uxruJx/zs+EKx4jQxoH9+RHdDc1dz2SUNsr67vQERXG8jtty4+V2zpX0fz18dZ+D3Fhz5BSTEs+1mEBD2vj0/R//TvqzV2+NlA8keYhm8jbI13nCY9x1dkOiOnBLZStkpzWkkBtov3jcVc4VQ+m/wdrQf2AW2F3x+K8WU/fXsqO6wx0DgL66DNkCSIvqcx9TEQ9SefR9iP+sgfD/mqR3EXPauTlnAsXq0//m12MZByIgDN97Qm1C9sn8Zb9lztESjt9iIneeLPM4291ulRfMrHSbQutOf4ILZstJKt/pzi74a7BCf0BPLKX+V11N5DWx8A5ZpLbg9xJyzoj1g7WQGesj0R1h5wdXCIBfOUM4sktyyJ5QppiwGtsXy95n1My+EVwnk0B4Qbhf6rf/Kf9mWM+CFp8PLm2sS0KNRxziC9LrqlBalB4wMfXaT+pOR7mki8pjYNfxMgm8GyB0EGSEZD4I/V+yL93AOg/Xv6C893QLRw9L4PQMnJEMilNvqgsAzAIYDWdEdlBW5ZMbFAc9h3rA4BNh5pDJifZBAaU3LAHTuTMdRkVPbkqAPl9zcBMD8Dp81Ci8qyZAFNXwtFbefrrKJu1wswz9/Vh+oze66AIa37kPmm5+H1tYC0IPzNUs/hGww5Klok6nMZPY2Tb9z833VvjYsMgb+R6PP+tdR+gaf62x9fvcbn1vEVGTIBkpqPvkG1gDo4OqL5zWsoyeAbdLJF9ey6Jr+jOSTg9jCzHTgAzniQTeM+KydAWXw9l+b00TX6gzkbiMTLqfMNppzjH2RdvSMhAqS1qepZtMEfrouAEcFn10btb85iefjGkd/VESp/7vrt09zWc/r2xDfmWsOab0dt1e9aY9oI/eM7/2DDMG01p0lPGY5e32UDqRFqWhnB+oiF4+j3wmhXWagoZhIcM2NLOD51HunoiB3ZJeDaKldQPjgwAHr55TO8fPbIABey6rhIWdXc7OtA2AJuItIsqnbp4g3cufMWpqdYNCxigUipnEOr00CuuGcATqVVwfLKihU+I2hlMkYMeXsRzEwu4L27P8bZ0xcNDGKV7E63YbqxtXoez5YfY2X1mWnRUvaCwE8swQ24YWtjj/rJGxsG1hAQsuKVnTbC0YgVnGOQzsB3aGwYmWHHrLO13qWCZNgC3mK+hHKuaIE72bbG5jQAuoV79+7ZhjozM2uMYoIaLOZE4JPv5/YOjKVK8J3HB9tNJ2OA8KCBxtyqG/0Wqr0WZhfn8Od/8Y9x7c1bhkqQQcr7FvcODIDeWdtCfvsAgwQtBgbBbPDG1paxVamZWWs3DKy9+8F7yBKoXJgzhnE1X8Du+iZWn7/E8++/R25rF5Psp6AQLQGq3f19dAeAZGYI86dP4A/+7I/w7o9/ZIDU5uoa1l++wi9+/q/x6P4jYy8PJ9IYHR4xk8l1c3CQNzYb1w6Brzs/egdXbt2wIl/RZASvVjeM9bi7uYWXj55gZ20D3XoT3WbLpC0qtSpm5+cxMTOFbngA3fAgJhdmcfbiBSyeWrIAgz+Fgxw+/80n+OQXv8C26ax2MJrK4NjMnB3v5A9t4cbmJio8Ls9gOZmw8SZrhvOnUXPZcoK9nP9TkzMIM+ALRxCOxjGYimLp6jl8+NPfx6VL8wjHgWKB+qldFHZz+PrXX+DZdw+QIDu23jFZEj6/FR2bmkQsHUeuVUA33sPI3CRu/+gtvPfTd5AYBsoF4JNf/Br/9H/5X7F87wWykQymhycNgK6UqiZtwXVC6Q2CzzzyP3diATffetPmqJO+iCKTStvc+OQXv8Lzh4+sDZFQD6MjWTD47zZZKGoAk1MTmJwcN7+IIG215oBkMooJPhMImp1ZwO3bdzAyzIJpZM40UW+V7YTBq5WXePHimRVGm5mZQiLhgPwGj002qSE6gNHRCdy+8w7OnrmAVpvMpzjyuYJJSVDLkjrxTFIYWEOQf3TU9utEPI5WvY6NzRUU8vsGiHJts53FQhmphGPZkYHLeSVfJJvNWhv2czmUKlUDoGuNmmk0k9nMH9p/fm5sbBK7e3nUa02cO3cRx0+cwp07b6Dbgulj55kkOtgxtuvK6gtLWoVCXQxbAUTazUGMjE4gMzSOVHoYi0unDRgnxMNEWq1ewvKr51hbfY4BtFEo5iyBFQ3HrZgZbU0sFjXGMJ/r+ImT+LM/+0c4sbSInZ0ittY38KuPf4lff/wR6o0KYlGXxOYpELK4x8cnzXbxRAtfL9AWlcu2/wwPZ+0ZaS95bWNv1JzuKqVjyAq1Y8U8ityjZj+PwgasxVbbAPGhNNnevH4AGFDmKBHH8ePHjdHMkx3s/72DfTvpkCs6GQVqY7MdLGZFRijn7JUrV3D16hWTxihWW9jc2UaPTLou0Km30azUsL66gfW1FacfTvZKwzGqjy8cs9OD+f2CPdPZ8+dQoSTIwT4OctQahxWePHPuIjJDI6Yhy1MblgBnMJdkkcpB07RlIrJaK2Ag1LP1XjzYt+TXzsamsZKXjp/A1MysybMY8N1gwUICVWE06jVsbq5ifGrExmLt5aqB6IOhQZN0GBmfQJ9FdcfHHQAdDVvCjCeKyFK14tm9Dl49f4attXWzMbWyK/TZ7raQHhvC4ukljM5PIDs1ZtrEDBabtRZC7QEMdGASSztrK+g06qa9zmOnXAcEPNn3p8+dNRmaVCaCRos607bd4qvfPjcddGPwDDrZHTuuGnfsRxaOteA9kTDgmQkQ7mXsw2K5YDqsHMfkUNyKI5JGVK8wuGu65HWna3s791QCXrlc3gBfFhdl8o26wASkB2NAeiKO23dvYunELEAiZB9o7QPffvUIn/7mM/DBWajWAm7qcycSVpuB83V8ZgTjs8NIZ1NYXl7Bw4cPsba6gf3dfTvJNJwZwaml00jGUwbw5/JFVOt1k+DKjo5bLYNIImnFiROpuJ3GKlUK6Ec66A42kStuoh+l/7FpPkSnR4Z32+aLixUot+CYsvLRBRQJMOtSwqvRsPaKJMX1oKPt8VjiB0eo5bMLQPMBIsWl8hXNdzeOk4tn/Tjo8DpB0cDD2DAI1NVe+iLyR+XzKqa0NWOemLuH/EkfABPAyvcUMyluNOAm7E6Xqj3yU/maAaQBWYTXMR86KM7FzxkDuOU0Rg+ZnoEmsIBYAtD8rE5B8zmPHuNWuxXL6Tl5TcrKCPgSuKT2WkI2qF3gx3NH42OBf/w83xNgx/sIEPL9fMVW/jXVL3xPY8P+5Bj75C4DWQMgxnCIQCpT2AOvIzCP48TXj2o8m5ST2spThoEvJFBITGN7ziNYh2JfF4uGLF44Oj8ECFo/h12CQwC0H6OxrbGgCD0Nk4tBXTzJzxvwFnotB2lrIajZ9Dquc4XtBGKqSKbiYGITfF94AvchW1smwdFDperwD17PjxE1B0jEUSyqeI7/c4/kD30NAffycW3dBPfU+vXXmMbY4mTqzgf4iz4j8FjjobXHzyuO1PWVmOE11Q4/Dtd4Kb737833OFZisQpkE+Cpdkmaxmfoau5KZ1dAq+YSn8XmaUCOZDv9xKTiWSYFZQss4RWcataJerVXc5qflT1wsXD0B4VG2QcaO31O60n9wr/9Hx9bUPyvfrZTPMF4+okgH7Tl7249uKShfld/CnwWo9nHBFy9FGe7ZReEhWiM1ReaX9xT1VcDgYQNn1WJDH8esT1+4tCfa7w+C27rPsIb+Dw6faFkn9aA1pHGTHOS9/TX+SFeGKw3m+sBrqjkBF8j+YfPwx8lHWQLZSs0dzVuek63xt11pR0/OOD6USeUeE0mielrVasVNGo1I+2w3wlAMwGmcVMiTm1193Vxq+a1Pst+MIb+f/dXf2ka0GwUF4oAaDoG+lHWREAX/6d+nBmi3usidHpQf3LKuMlI+RuFDK8W0w+NWMASDcBaH7Ry4JG7L9kbPzBIXsE5GSLfeOmeaqsmvF3L0xeS0RJg5hvCQ2eEWb1AC/vQoAVFLPxnEzhnk9cYMQ6kIrOE/ciAXRlWY3EE0gYCoLVZyBBogbIdzHDSCdBzaCz1HWVsNSZqp8aBQYGNZxAY+df2DTHfF/iqCWZGMsiYaFOXkZSDo+v5m4Dffz7IyNeV5dGz6/t6dr8P9EwymPyb3zsKvvv38+eonL6j4+7f0811J0KvNsnY+RudXjOnxpON0cYuAyFwmp8zALbusq9qo7921FYaJq1BXVsbJyMOsQjYRrGsDzeoIJurdrm14zK8fM0HfPkd33hrTfB/3wHStdQnmnN6Dm1C/F+f1ear9aQNlQ4h/3G+qK91PT8hozXO1xSk8DVlB7WJsa1yYOV8amx8O6Mxd0Y4yP4Fm6DfP3xfpy98BrsMqjuqRicohH5o0AAT21yt6nnbQGMGKclYAuhH0ShR0D+MkfQkpkcXMZs9jaFYFrGBiDF3K/m8K2Z3sI+15RdYfvkU5UreBbTppB2Ht2O1dvSxhX6zjVQijUsXr+Ptu+9iemrBguJOv4tCcd9kM/bzW9jd28LG9hoOWDQu0G3nEXV0BtFs9DE6MoN37/4Y589dQb8TBAEdSnDsWfD4/NUTvFx+TBcO9RY3ITKhYQWpNA587uvXr+Ptd96x4/EEXj79/DOTeVjf2DCtao4Jj+rS7zYHhyddMGjgM1ll1UqVgiAGnhHcSaWp61k1cJuFroaHskglUsjE0xa8E8wNhQdQIyOvUkMsErfjz5R+4DFBc36iA8bCpmTD+t62AdKXb1zDtVs3Deig3nC1VDEAu1aoGLOOTEIy4jh2PAZHZiIL9kWSUQPhKO3xxjt3sXD6JCZmpnGwv4f89i5y27vYWlkxELqaLyIdiSHGQl6Ajdv+Qd6KazFonzg2hz/9j/8C19+8aeBRJV/E2otl/Pxf/DWeff/Eabg2OkjRSaeWcVCVnkX+CD4unFzE27/3Ps5dv2xyCelsFOsbOezt7poe68vHT/H8/kMDoMM9GCOTRQpHRkcNgEYiionFBZy4eM4A7LHJCfRZdIvBfiSMjZU1fPLR3+HXf/v3WH361Ao7njl5CqlEzGkVd13RpEK5gka7hWgygczwEFgkjcyoarmC/G4O9Ypjq83OzmNodAyDUeqJNhAfHcaP//QnOH/rCrLZmGNWFnvot3pIRcLIre3jy19+it1XayjtHKBWLBuYy59UZhiDyUF04j0MjkRx8voFvPfTDzF3fgLdsJ3CR6sE/M3//v/h//nf/k8cvNzB3Ngspkan0ajWLbAnAGiJkQFgdHoSN+++gTc/eBexFNnRsHtFBiM2LtQX//bzL3D/q29QLeZMaiAeimCwHzadaQLQ4+Ojxhow+8MiXamUyWZUKjU0m22Mj03h7BkWRKNea9xYpeVqHrn8DjY210zbOB6LYOnEMSsQZ3a9B2xt7SKXLyMWTRsAzbVeLNVMV5qAm8m7VMvY3d01ORrOeSZwuAYTcQeQUH6C0iyNOk90EJd2rCjKeLhkv9MqdUfvoiaxxWKVBGUpaVEsVUwzns9CCZj5Y4v2rPyOBWD9Qezv5yx5derMeSsieO3aDYyNZbBDWZu9HWzvbGB15QW2ttZRp5ZyLGpziUFuvdHB0AiBrWlks1NYOnkWQyPDBvhR55bJtOcvHmH55WMDkJPxsIGZnZaTGuLaihMAjEbsWOTJ0+fxkz/8KU4snbb50mm3sbr8En/zN/8vPv/8E0QiPQN0qU/OfhDzlnacQGWp6BjSLLCYJeCWzaJhTHaeOmES1Wlr83SCAh8SClQ8m8AfgWteo1yuGNCRzY4gOzzsGN8EtkLAwsKcSc+wn22vaXWMgcu1avvQwIAB0/ybDGgmcQhAUwc8M5y04oG0s9VyzfTqqYdMMHhvb9+04DnHCK6xj9hOgopkK4d6rjjg7Ny87Qe7+3vY2t61sSbzmckt/k9JnY7ADQs8HRhhbe000GiXDVAkgBrl6YlGE7tb21YUk/aK/Tc2Pm7PZ/tiIJNC2abtvW3EEhFLQuR2DtBiwqrRQjo1hNHJKQxQd3ViHAunT5m95L7GI/N16vCTgBLqY331JbbWVtGota2Pafeb3Q4SIwnMLs1jcmEa04uzzCSiWq2hVm6gU++gW+tacq62f4AY5TASaX7EfDf2AfWOWeR29hilptxYxQOSSLVUNZb6xtom2kw0dLpIphKIDFJCxh2r5jyhf89TANRtpnwKk1K7B7tWzM/83mQEI2NDmJ+ftQQF90Yy5rudDnIHBawsL2NzfROvlleN8UwgmYVGyQwmEzmSHMSl22dw/upxhOJAdaeHYq7s6gm8WMHzpy/QrncRCzSVh4aHbdy4L/L+M3MzmJwZw9bulkm/0Mdg/PHy5UuToGHyjdIh7FOuca79PE9AcFyGhxBjTYCZedPwT2RcgqHWKmMgDnRDDVSaB+hH6tjNrRoDuturMff4AwCaBCIF/4r/aFPYDtq1wbCbb5w/bDNtq46Sm08aFKtXXCCfVb6p9WlA1lAMKl/SAFNuFPYT+KoBIKkYgJrtFu8Emoqm7x2AQvyf/oEf2B+SHqAaIA4g4w/boe8qDlPcxNfFjPZjgcGIAwj1fT8+4ncEQCv2oU8mIJj9V286v1qgDd9XHG/PFZzm8BmiapPW+dEYXv69+dUBQK/4TrGtxpInAwQ26Rnc8ziguNVyGtECVdQP8uc17n5cpJhKpBXFJuo3tUF+vw8gy5dXe9l+B8S5RAh/DsH5oM6OwGYB0vqbbWzUq4csabZdsYxiQybtNH6aB2oXwZmwFQxnX7g1abhAIPdo7Yo6QpvfvzZuAc7BExMWswVrWnEdE9B6bgOiApxC8/r1NdycPARAg+TZYexnsj0OXLZ5EMxT+nudTtf2KybTucdofgs807ryn5vzkH/rBINkaRSLi+yj59Wa9eNr4RDWx1YY1zGw1WZhNWKuar37GILmHP/X/PTxDc03gWd+vOjH0CQR6HtaNz6LViCq2qb+1/XYH+r7wznjFQyUBAe/z8+yv/g5Avi0kSGrMeLGj8/Jtgjo5e8CPmVb+FmfmMUEN8eCr7GtSiIo5ldfysc5ioOpH33MQ/PX8Cme5gsSFD424cfYAqh5LbVX/eTbPp0EEUjOz+t3jbH+15zVmhYh0Qef+RpJC8KLZJv99WU2NsAg1b9sk9pPX9Hvc+1dflv9/UL4hWyY1oywD+FD6kNLkga4Fv/3sQ+zVUENAF6H8YaSLmqf5rG/BwkbdLiHA5A5j/kTi7r5xFOv7oQSiWAJA6ApFUYAmp+lXSYATR/e37tktzV+tHHC5zQf2TdsgyUP/vv//J/0NSF9vRUaFBkSNlTMSlHXmbmxSRloZOmGelA9uIwA//aBKr+DZRj4GW1udHQNHAsyMlrIWiBa7DYZ+g7A8w2drqnNyX9Phl6L1owdD7FQULtvW6Mxhyw52esbu4avU0ONQKyBrgHwzuOhmuyWWei5DUQbAa8tkM/6iLqanY77x6Iyiai1nQPNH1/rTO3T99Xuwwnd6drRQRoXLWIZQxk4GVBtzroW/zbAseeK/jHg5P/84X3FQJDDw/7R+PnGmAEfr6OMkthT+r6up4npj7XdN9Cv4vvqRx0d4ATVdfxNRYtURpHf9TcBLXK16ehiVF/ICfQ3Zc1bfxNVhtN3FnVNPjuf2d9I5DDwWtLl4j39uSuj1Wk5bWkZPRlcvqYx0rX5HRlpfs5pNr0+JqNsrL/mlB3z2+TPTQG/uq/GSYwTMeh950x9ow1LAYTWrjZEY+LF4/ZstjaCAELH9Ti+SnrxmgKptWb4HHIu/I3lqJHW5qKNTgEK2+w0jF47dnJaNUe0+Ttj/Lqiq/ro37SxyXEha5kANA05nQFjYAVVzwlADwTVZXm8OBJKoFnro9MIIRXPYjwzj4nUMYympzGSyiDSD6F84Aq77a6v49XLZ1h59RyNZsXAh8WlRQN99ws567dyqWI6ymQQnzt7Ce+8/T4mp2dcG3ptFAr7qNRLqDeKWN9cxf2H9+0YOIEdN39DaNXJiohjfGwGb915D1cv3kI0knSSEcV9KxTV6Vaxvr2Cp8++R4hsty6TBnVj/DEYJjjMseNR8g9//GNcuHgOsXQatWLRjv5++913+NVvfg0DTiNuPhibt5DHYMgVdalXG6ZrPYgIio0CxlJjxg4kE5SADAsu9QwgiyGTzCCdTBkgEUsljcXUqpMNFMZQIhPIvzhZKW6U1DpudJtIDqXx5bdfodKsgeAjtbCp7UlHut/qmMbvYG8AyWgMqRiPH49YEM5kAuUNyORMDKVRrpZtbV69eQNX37yF1PAw1paXTXO1nC9gZ20N2ysb6JLp1iVLxTk53Ef4zPV2C/1QCENTY/j3/qO/wOT8rN0zGY3j5dNn+MXffoSd1U2UcnkrWiZNUQb9BmjVqtbfc8cWcPtHb2Ph1JIVlTx2fBq7B2Vsb2yaXMTG8kt8+/nXpgGdisVRp77p3q6BOSw8NpBOYu7CaVy/+6ZJeIyOj4AE5VYbBlzsEQjb2MYXH3+Mx9/cw/7mJrKpjIGGdvQ4Gjf2c7neMOCaz3Hm4nlrC/dLJhQefH0Pj79/gFqljlMnz2Bmbh7Nbg+5fAHHzp/G23/0IaZPLCCViiIzDJBQlN+rIdYbRG2viAeffYuNpy9R3S8au5MMX86XcCKGXqSH9NQQGrEOrr5zEz/7D/4UQ3MDzKmA/lSaxbSWa/gf/+q/xSf/8mOMxIawMDGP4eFRA5VYANEVK5vAlTdv4dqdm5g9OY56FwhFabuBdqOHTrVuyYRvPv0Cv/noI+xtbCCX28FIZAhRhI0taM5UmBpnQeGXkCu2UyvX0KizGFIXsQSPrc0au5o6yXZKYqBjLFKuk7XVlyY3MT05ianpCUvC0MHc28uhUe+YTMKpk+dx8fI11GuODQ8ynALd6a2tDZSKeQOYmZimgzjGa7SadrT+4GDfGHm2V4L1OwawsbFjdoTMBzIdzMGlNEokguzwkEmzkCFbLlVRbjRQqVaRTGdw/MQJS2QwgOfpjM3NbQPNaAcXF4/j2MJxW7/j4+PgMWwyldbWlnHvu2+wu71hASuBx3QiYQDowX4B4WgCwyOTmJldwIWLV01rlvsr28LvPnz0HUqFfSugGB5k0MWq3EFxowBAalEXbyCC0+fO4/qNN0wKJDs86gpDtpu4f+8r/LP/45+i3ijh/IWzSMUyBuA6XyRu9yOrJZ8rmswEkyaTE1MYMyZrybR3FShWyyWwaJn8FrLEyTgkQ5UAIYvvUWORYOTz589RzBeQyaRN5oN+JLXGM5kU5hePGcDNUyUsCkV9ZgLIJCYQGOV9qTvMtnFeUIv43LmzOHnyJAZC7qhliQm8XNHtsWTDb+9agU0LuCifwWPX9PHIHO70kYwnjFGbHhm1oqD83NbOJrZ2d8zvnZiaMhtpwPgAAaKI6cTTZ+XvTcr0FA5QrZcwPJI29m6cp026PVQLJZMhISufID/nIa/Dei0MZDY3N0xLnHsAgdlYPGJJv0QsiQqP8zfaGB0fR3J4FKlsFgtLJxAiQBSNIBaJmLwN7U8sEkLxYA/LL19iZ2sH4yPjpvvNgnj9wb6xoEfnJrCwdMwKv3Jc2o02yvkKKvmqFZvNra8hEXY6wLwv/RVK81ACZW7xGK7dumH7On1+ss3CIRfUs7Ag+7FRofyGW1MEns2f6HfNTtG+UL7j4uVL5iNynypXnT74QeHApFFGJ4Zx/sIZTI6neVjHtJb5r1LsGSv58eOn2N/LWRKDa4sJVl6Lki3RRAjHzs9icWneTvwQEKcGdq3SMNvLIohdSnul0uYHDY2MmCQDA0hKhk1MjpmNKRbzWFlbtQQOP8f2tVstJKKueG4hlzeQjH4bEz2MyUZHxzA8OobU6ChmF44hnoqjVC+i3Kqg2a8iFO0glukjX9nG7sEqqg0WaaV27oDJpxwCNwHD0zGtWPCobwkXO91lDNDXwIvAPYFVfJ9JIR+gU3Atv05/c8wswA4AMP3OZIYjobp1LCKOYiyuF/Nryfgng7QvxvQ/lOwQ087AMiMguFoU8iEFNsjfVzyleNCPuwSKMlGqwF0xntpmCcqAXWbXDkBJgRbm68Kd3pT/zSKFBkgGZBWuJ16ff4sdLD9cPi7XmmyeYgsmVCn/JqBQsfthuwMSDvcbxQt+LGzFTC3uccQvxQxHYzXFxby+4jV+T3EDn0VFmfm7Ylg/XhRIpSJtDnhyex39Kz9+Vz8ohpd2tDtlTPvAk8okuTCB607BWFxGkMgSbIFqMoHkgLnu95HmqsV2vb752jrBzJNJipf1vBb7BXPPB6nU3zwNQv35fqDdquvzZLQPVlEqRDGeD0bRpghnsNgvOGFp8WhgF7knCVRlrMNi5Ezy0jehvJiPSwhfYP85CQQHEgrE05ziMyvpKozBxwx8MJnfZZv9NazvJBNxmwt872h8fBTwVGzvYxA+YKb4z//fTrl4CRI/TnbxuUvwqN+P/s62ieXNZxYm8bo/3XrUfGUbtT75O4uECqQXTsH3OZfpF2Rd8j0AACAASURBVPDEFYk9tNX8n7ECi9WyHbqWv770LMJOGPvwh+uMNpdjJcxM31e8reSAkhHqO9/m8jN6XetVYLaYxCKImZ0MpIDM9gaAuT8mfJ/PqjWrtrBtmj8cI+EY6lc9P/8Wdsh+Ex7yOjnj8C8mFumHahy0ZtUW4RCHdiMgJFrNhYA4yes4wkHZrsnY2MnzOXb10X3Ax8S0trWuhQfJLmoeOtm/17gS5fCEnWmNaX/g8wpf02saE80J1aihr8jXuJ5sfbC2QYyJX8Y2BKB5+i9vEoHcu+kn+AC0YYlmIx25UXPVTnl4e47spTDn0H/5l/9JXwuVA6XB0gBqcukBfKDGJmjPZRD1eW2u6kBR8AUOycBqQ9MkPPq+D8rpgXRNXYOFv/ieDI/a6BsDXUcTXAOshahFxUwwN3DmZrvM2HBTNMkJOp59Y43wf27YjPD4eecIOQ0fZYD8RSnDKTBLxpltkjPFStdqo+QMOGn0Go/Y+A6WBvOwfwJGtQywnk9GhJNCAJ0P1GoctWHLKKsPZazV51qAAhT5fXNcAo0xf74IaJXD5G86uq/aKYOuDdffJA+dwKCSr/9Ztc/Ao4Ch428sep/3Vuaa35ehktNFXV2BqzKG/jw7+n1/jGweBhILGn89n+9s0iDJsLO/aVAPM+6Bg6r5KWdAc1z9rOtrLskwaX2qzTLi0rXS97kOZaC00du66gbVjIM5zNd8TXh/LDVnBcSzb2ik/DUsB1UbEdvNe8vgGTOo0zGZBt5LCS3NHxlIOcEaE9kA3ltzkc/utJdfMwLUb0rK0GBrs+G9uCEI1DAGOll0gUOudSZnXfPWn5N+QOOciUE75soTGXKWLZgNpHnI9iUYwSOs3SYTUGF06zTwg5jKLmAivYR4P4kzJ88YA7pVqeHFw8d4ZeznZ8jtb6OLNi5cuIDLly9haCRjgAadBbKieBSYEhJTk3O4cOESpiamg+KgtOUNlMtkc5XwYvm5MbsIopKVlh7KGGBEBiFZi2ljUV/FGzedRACdG87TYimHWqOM1U3q7+6i1iyhG+KxzrAF6gSUFYx8+OGH+P3f+xDDw0N2lLgQANBkBr56tYpffvyxsdCSqcwha3C/sIdSnseS2waQRAfjlqQjq5sMaLJKWeCKhZjIqHXO2IBp1VFXlCBJMpM2jUoGi6dPncWlCxcwQO3YjjsRQNCsWCmDnO2vvvkGz148NW1ogrAE4XjcvlIqG0hLht1wJoNjs/Om703gn/ckgLSX37N5S+1j9s3E7BROnz9n436wt2eBOiUa9rd2EA2F0ee8anUOC0qRecZCb+yXSDyBkfExvPPhhwbeUgaBoBCL733/zXcGJJJNqOCvVGbRsrQDNRvuCBm/f/eD97F0+hQyI8OYmpp0enb9Dg62d7GzsY7739wzZjgTlQT5yYBu0WZHwphcWsCZOzdw+c4t04XODEcRCQM8HVkp1HGwtYWd1VU8u/c9Xj58iNz2NhKDEZMGYREbznNqSFPLeXxhFrfu3sW5a1cwNjEJVpdfe7WK9efLeP7gEVZerGBuegEz03PG2nyx/ApLF8/hvT/9CWZPH0MsNgAS8hnT1csNtPJV9IstrD9axoMv7qFZqKBVaxiATimTVr+DoakRpGczqKKOu7//Pn72j/4E8dEQybh2nXa5gX6xgb/+Z/8cf/t//w261R7OnzyP7Mi4HYvPF0roDIaQnRnHxTeu4NzNi5g+PYc2j7JHgGqtbdrsaPXQzFXw6sEzfPfpZ/j+t19bkiGBQcyOTmFidMJYvLnCgfkIChg4pmSmcu6aXU2mrRgb5VcYprKwWDTiNIItoWS2sYWRoWGMT4yak8d+NI3NRteKgKVTw1g8dhKskVGrN2yOUzaFwB71HymtYUBC2+nfUcaC9ongJKVHeGyWjuPFcxftNAGBpQf3H+Dz335uUhejY0PGKopTpzzjChSWKhV34iwWQaXesPG9dedNTEzOYnRkHAe7B/j000/x299+bgAt5+jC/BympiZM1iCdYiIoZTIcL5/xRIezX2QEj2aHLUlLpnirTdA+hfHJGcxML2BoyCXKaLOLxRy2ttdQKhMsdifwCE7xfX6fzCzOezKywuEIFhZP4trVmxgfm8b09KwVjmS9js8+/zV++YuP0G3XcPz4MSRiThqB/c9+4/7Vafewd1BAu9WxIoeLx5aMzcxnW1lZtvsQWGf5jPz+jgOww1FU6w2QMEnG9NvvvYfbb9yxxASTC598+mt8/ItfGGNuenrSJFKo75lM8oRHzfS2Z2fmkEwNo4sQXjx/ZfIXZAMTkKM+PBOCPNJ+6tQSrlzlfnAZmfS4tZfXyOdygfxHzQBp2ohysWTPRTkZs6tx6rf3DXg8vriE+cUTJu9Bne+N7S2TZ8oVCrw1ZmZn3d5NH4k6gP2+2Q+STsiMrjfrJhViBY9icYxk0ug3Wib9wdMkfFbO4ZGRIZtzZBtxHyL4zNMkZD9Sy59rIxINocWEUNUl16jJHY4mMTE5Z4UA4ynHoCYI1Ou3MBhywT81mzfXNo35zX6gTjqTBSxCSN3oSCqOselJjGSz9sykmhxs76OUK6JWKKBdLqBWdnsd97E011y3g2q9iZPnzuD8pUtWyyAcGUC9BtSrTZTyFdQrDdPjKBcPrO/NF2EARpA6HLY5ydiIz3367Bk74kqGMCWQmDhhUqfWKCI7kcLJkyy+OGpFCyvFutkM2qe93X2zk9F40pIj1HVnXELddjL66/UKspMZjE6MmcwTAX87CUS70Gy7+hWDEWv/qbNnMDKWRb5QRrGUR6lSw9raiiWA2XZ38nXAkppcl/Vq1e3/xaLZLzKx5UdzTjC4ZiHY8ekZjM9Nmw50vdfAfnkf24VNhBIdpLIRtFDCy9VHqDdzSKZccqtPLe+g+Fsk5grq8Xr0s8j0533l33JtioAh/51/67ivAJ/XAe9rf9D8t54DGLmPKjg+BASDegfy6YxoEkgYcAyNvBPoqx7Gj3Zq1bFCjfARccCJQAbFLL6f7sfG8jEV/wic1XPwmpZgDTspJMaaimsEYMjf5XcELvt+uq3XgLV3CL544IpiD36/UXVsNMUXJFa5tjhmnMXJBq86APg1mEWwxq1H2jH57QIW5LfrRLViZD23QHfeQxiBH0fIN2cfaG0pftYz8buK5xRfKaYQ0KF4SLIYAsgPMQPaspjTFrcEQNslkTRmPnAaMTYwCSc8WddFNwCeGILwFDJjQavxxJidoVVwOligmGISxUi0GwOhqCV0rX2d1uFYE1AUuKlxt3kWxFs2J7o9hFnbJDiCrxhPeI6kVDS+eqbD+cO0S7d/KNNhIFjMnWqytR51pDQC0cIyKAdWa1TNb2DShqcwrU6tx9J/PUdek8p4HRHVhEMYkBmcMFac7eMDDlhz818grYBIjZ+PN/mYheau7qVYTmChDyT7gOpRAI33ET7AuabYU+tVCS1/bfrtYB8xPuD9NB6aDxbLksgT9AG/J6YytbnpRyqZpPZaEtD2qqZjnra6rkYF5Qy4Pt3g/iApoGf3417zDcpl80Nlk/icsg2Ks4/iMfrsoZ0LaoAx9uIcblTdSSsR2DQXdDJeyQKtXcZE6mOOrey+7A33A9oA/9SB1rb6VOuJ3/VPQxjoG+BTfF4B2dxrzM8zImhgz7kX8O/uaxkTgbf+CW0mox224zAHzU+Om7AEvu/jBCIo+nOE/cD2qM8FfMtuyp7TlsseaS74QG8k7MBtfYb3FsDvEyf5vp5Ha4B9wiLr7DftiS5hGhRfjAwgHo1gdGzEYlEmDfOFnPk7yXjM/CnKcP5gb+g6TXxnH17LqmgemCxnsF/aWv8f/ou/7Psdo41BwJEaq43DNxAC4PxN9YeLzxmmoxkeP0OizAC/JzDUB+EEYvogs95nx/GIkjYu38HQhudfSxuYnsUc38BxVBtlnPVZtVV9pEmg1ylVIgBLIJk2ajdB3aLyB9l3rsiK8DPb/n3td7f3H2bZNEE1YZmx5482Yg06J59AUBl3bdy6B59Fi1eOkDK/GkeBcWKO+hkV25Q8Brzmhgy6Ng61Se/7Dtnv6jN/fLSRaI7pu/qeDMHRzcef0/xdbVIfKDvMYEDX1Fw5XIzBkRAZVAcsOskBfoafj8ScAfDBcX8+8jM0NnJQ5djq+8aoD9jfek39pM1V1/b/Vpu1fjQfNdY0Avxd0i6aC3IC1K/UCLPnUNVqT6taWWxb50HGT/NDG7AcIs1RPZ9Y7GyfgFn2vY5e0SgrG6nvypBpXvqOvgIOzX9t2irCoPnrzxd+hoChHAhtEupHjRP/Vp9r7WrO/pv+5rXsmA05uzTi3YAJQc3VRMKKi9pnTO8xhshADKHeIML9KDrNPga6A5gZW8RgYwjNch9jQ6PGgG7XGlh9+cKOMecL++h0GpiaHsMbb76B06dPGnDMjatWqRqw8d39e3j87Cmo9kFd1snxKae/zGRim5tcxcDkUoVaoC0LrPk+GYyZ9DDWVljUK28MYhYxunHtlhVfI5ODY/1qZQX50j7293fQ6NatgFmzW0eUR+BZjZgssEbLNqT3P3gX/9ZPfuKOiRGALuTw6MljO85O4PD+/QcolKiNm7bj3ZwblAVhwTgCyukkGZFpWyvDqWFjz5EtSMdtd3vHWMgM5Pm6bbTtBhJppwHGY8IEi9992wE/zEzz9UKxbE41jxhv7GzZ8eLHz5/ZOp5dmLcggnOn2WiYs0JHisfkj887ViKBIoJI1WbVZbrDYTt+zX/GwE5SxzNm8hANFp4hI6TTw8ToGDKsnB6LGxOOABsdejpcq6urdl9qjBIAoqZzpViyMS0RhGw2TH+aWWk5G0wcmMZXwmmqNdpOi/PWm29iZHTctFl51J3gIQHNWontqeL5oycoF4omS8JxyheKJpfBzPfwzCQuvX8bV+/exjRBngSDK6BUoH5zDc1yGTsrq1h+9NCkPPa3NhFm4rEfwmAojG6/g95gHwOpOBbPn8OdD97FyYuXkUynUCqVsfrsJbZfrWL71Rp2VrcwOjyKaCRlzNKtvRxOXjyP9/7d38fUiXkMRnhMmJIuPSv+WD+oonVQxeaTVTz68j4Gmj1LdpKluZvfN73R6eMzCGUGMZAK49b7d3H1zRsYnsliIDxgwFsll0N+dRvPv3uIF/eeolNuYXx4ytiDVYLxeTL2Gqb9fJU6qldO4uztE2iwcCiB+BoDhA5CLaBTrGP72Qq+/tUn+OaTT1Hc3UWsP4DJVBYxnuIJR1Br140VREadC5QSxpB0wDIZcSFjn3Put/s9G4fIII9Eknn32hFMmsakY74RWDbHtt1Dn3ozGHCFRiNkRhn9ykDMeIJH4ZwsRLHEhI5jvZKdzZ9mg2xh9nESp06cxs0bb2JidBylQtna9uWXX+Cjv/8IufwuhobSxoQ4Njdr7FSyXandzSQHCwUunjqBy9dvIEHmapXzlIzPPTx+8hDffPlbbG6s2zONDCVRLFCzO2bSIlyPDRZGZWHSRsPAybHREfudjONKpYp4ImMJAmMjt12S2/QiefKiXUepVDDd2JHsEMJhp0/sEqq0bTXTxON3p2cXTO5kfn4RM5MzlgDkGnr08B6ePPreEi2zszPG5OJ9aCsN+Bl0yf9SpQ4OJIHwxcUls+mUOCFoR9tGcD2VTLhCdru7KJXJfqaTH8fs3DHcuHXbCsbRJrF9Oztb+PKrL/D4wX20mtQcJrs4ZdXFG80mYskUhodGrAhjLJlGudJAPJbG2Oi4tataKePZ80fIH+wgGgvhxvUruHjxIkKhmM1lypEY6BmcvmOxGP5er7oTemTO8jmN6xMKYXJyGidPn8HCwhKnhWOx72xie3cHK+srBnrHEjGTGEllnE4ndZgJ77HwHI+WM3iNxhNO9is0gHQ8ZqctNlZe4WBv12RWIhhAZihtxfZ4jdX1FZN8YJ+Qec0inm4v58kLJyXD/icAF43GMJqdtn6hvXI+D88nsvo7Tyn2DGRlwdNGtWXsXyZXZ+cXHEDebiE5MoR0dpjLxu6f4AmcLtCqNlHI7aKwvWEs6na7YxIbPKFB23xQKJrO/JUb13Dm3AXSAbG7fYBSroxGo4NQxwV6Pe6Jxgp2R1F7cIBFpeqShDy1sri4iMwIn98VPrV12qBm+xr64RYmxocwmsmi1+qiWiToW7L1wCKjLJ44f+y4Fd+104WhsLHNmeh8+ZJJ5ZzNXUpSLS7MmcRKqZB3pyNYW2Yog3MXzuP4qWnTDN/PAY0WC6S1sbGxhs2NNbMVnMPs93Pnzxizns9SLjN50bITTtQlJ2DBWgcKsAm2s/Dt6YvnMX98EbGhOIqtkgHQrYEqwuk+WigjV1pHP+SSbS2TgunYvmggdNgd3RfITMBBsoFsg3xAP2gW+Cu/Xv634g3fF9YJNEIzigkElnI+OUb/axCZ4Di/z89YzBOAcfoO31ebjGEWdvINApUEzMin5f7t++9qg+Js3/fVe2wPmbbc71k/Q/GjHwfKP/XjVX6fAf5hWz3gjuw+PacPKtFvkh9sMXDAiJSUEOMDi2NDQc0OnqAIJEgIVPBUA+cfP2Ma+hFKIDlZPcUN6q/X33t9Yll+vPxvASnsT+l8K6bwAejX8d9riRNeSzGcQA6+xvn0+uS221cVv1AeTbiDAScBAOUDcS52f1236nA8eDJkIGoJK5+854+3rq05qtjRxqrZsfUdi7pCcBazDTjfgbUC+Bnua/quXTf0WtbQSp6TYNVw/a9+9gFvd0r2NXtcuMghgNhyc13tInvW/GHzEQeNTWvPG0jdiMXLZ7bXvfj5KHbCvwWkCdDUOhbBiHJD6i8f/FWc5/e78BT1qeI2f10cxQcUW/N1PbMf32sshS/ovsKjfHCT7wkg5jXUz4oR3Xi9ZjO7fnX9JJDV+rbpWOP8Pk8I+PiR4lee5FEcp/HRuhK5y/oy5JJf/KxOn/P1ZsBEtiRaoCxgeFmAVbAddh28bpsf6yre13hpjLRudE3GQPa9vpOqpPwX78M2GeYRaN/zpBM/Jx/F5n+rZcQNgdNHcUL1i4B42XfF77IvapPfx8I/CKiqrcI52E9iY9cqLnlMMoPZQTjpX9kXtUnzw2Q2TfLEAaz0vXXi2t9XNI5aAz62KQyG/SVcSHuO5qlwHSaz1BZeS8khrffwYMTWruybknnu9IHDXrTXKImkMWUfMXZRW20ce07OxYiZkQEjRbGQeMdOe7gaKLV61bTn6dvSN1Tf2DylLA8lCIPaZtpbNH+43zp76mSlDIBWA9hgTUw1ko33F7y/uVvnxhwCrkkgA2AvepIaMnB6TQv86EaqBqvTOUm1GWjCaZNyhsQNkBY/PyND7F9b7fGNhYyTjIoMtTY6/q+JrEnP19wEdFnSRNpNQE2A18CmO2J0NEN2tJ9ooDRZNIH5PynwlqVhhjn4Ud9oszZHkDuWB0DLoJpxC8B/fk9AhvpSTqQCFt858O+nPvHBWd3D5kUgRaK2acHZMwRUfC1oGX71nwzz4QMGGRN/wfnGQG3WHPPn1O+6hp6J76k/zOgFOki8noGIwfzR3Nb4+88kQyHjr3lMBqaeS22QofSNlwyDFh6vZ3OLmXLvqJb62d8w/bmrOa15xLb6RonXV5/pmTVeapfmrj1n4Jj7zqnmMNtnhdx+x8/h/cNB8RZPT5p9pO/580wOgxx2Y64dkc7RGtAY+A6t+kYbKT9Tb74+BujPKxlFghy+g+mPnz9e/F3f8ftefaX3eC2tJ3PuQk5Mn4kYs6M9VorPmASGgfAWJ/PoZhjhUBTxwSS6rQGEOiFMDs2hk4tg9dkGivsFxAbCJsVQyueMddRp1ZEdH8bFS2dx+85tTM1MmmQEj8CQIbW5uY6Xz57ju3vfYHcnZ0zruZk5CwQMpLYCRgeuiNWgC5jHJ6dw+vRZnDl9ztrNNn777bd4cO8B0ukh3L512/Rbyaai7IXJRuQPUKkWUO/UjIFIqYHsmNNnZaBMrVyyHO/cuY2f/ezfdkFIq25BK5nDO9QkLhSxurKGOoHm1BAywyMBo62Jre0NAwzpdLGgIje22clZY28mgiIWZCjzWgyULeOfoSZkH72QcwoJoJNt9gd/8Id449abiIad9i1ZrmT7si1rWxvWr2tbm+b8XL52FVnKCPCYFxnle/vGhCZ4M5RKmoQAgWRzVoIAhIDH9w8e4Nnzp5Yx53liAo5kGfP4OOfB+HAW58+etSP4I0NOI9ay3Tw+3mzgq6++MibczTfexNLpk1hd38TKy2W8CI7pZ4cyyGaGDlkMZNNTg9oAspgLmOxoXzqFucVFY8YSlCMjPB6JGGhIRg73Bsp4sKAgAU5+h9IX1G1mXw9NT+Di3Tdw8713MD4x5QpGdDoGglNeoFEsYpNg0sYGNl4so7C7awW7qAXNol88j1ztNZEaG8GFmzdw98cfYPHMOetvstpXXyxj68Ur5LdY2HEDqWgS9VrXmH25UhVTi/P42X/4pzhx4TTiGeqNMZEK1EoNlHbyqO7m8fLbJ3jw1T1EOjDA4qCYw05u28DeuaVjaIVaSE+M4K3fe8+kPNKjaZPV2N3eQmk/h/L2ASp2rQI6VRYvI8s7gVq1ie29XStsRp3YM9cvYP7sIu7+4bsIZ4DuIFCpUWorhH6jZ4zsg9VNfPHRL/Hbjz+hMDHiA2FLGnF8WYyrP9DHPhM97bZLTJIF3+qgXqsF1eVDlswgo5EBHp3/gX4PsWjYitApaWwOapvVptuIMKNgtmnQwPB2s4ex0UkDKHj6wE4ApFN2VI7rIcf+2d02oJZQHeVfCISHB2OIDkYxnMniyuVruH71lunSc77TblHf7Ze/+nt89Pd/a6cbhoYzmJ+dseN3tk8Nhs32ZMcmcfHaFZw5d9akWsrFup2kIAhIgJdazy9ePMWrl89No3doKINUMm4sUwNEWYguKO40Opo9tM1MWDBRRX8uFiXgGTt0zjlv6QTHEzG7B30msrPd3uEKIhFEo749kz2xaALZ8QnMzy3i/JmLVgiODFnqbC+/eIG9nQ0Dz61IY6D56geG1IWuNRgcxHFsYcnkRPhDG7K5tW6gAL+bHRlGOAQU8nmsrW8aAE1G28LiIi5duWbFCcfGJ80Wci0S8Pvqt58ZcNhpN23NMoC3/TnkisWxGGMyTQb8DOZmj2FiwjGEm40anj9/glfLjw24HM06VjERCxa45NqQX8S1zdMb5geHwgYi0k/jPOBnCETzxAh13xePncAgiziyCGW5iN29Pbx4+cySZAS/RkdGkBpKGZsvnkggOzFphV+ZcIknKXPkmFp8vkgIqBYLlkDd2dxCtVRCPBxBNjtsp1Rot1i0dH173caOzObQQMQdhw8TcHFJU2p+c29h+5kkpV1iQVP30zN9dVfAzgVPJJHUK03TICdLOJsdxcTUpEkvDY9nMTU3a/e2REanZ4y/Vq2FA+qSry0jf7BvADcL/LFPWbCW9pknTK7fvIELl66g2exgc2MXlWKN9ViRiKTMx6lXqQlOaQl3krHTcwF5s+USI1yDTAwvnaLON4sZvtZbX157ib2DTXJzkYolzEbUy3VQY5pjmkhlcOLUSSwcW7Q9kWPH8SSYyrY/f/oMq+urdlqKuvksuHnu9DkDuCmJwz2LhWGv3byB46embJ/KF1jDgfFKC/um+72Gg909rK69sr48dmzeGNDmYxEcDoUtOSEyQqHMI7htS9RYIiISNfB5YnYaQ+MjCKciqPUrqHYKqLT3UWsfoNbOYSDMpEUHrYZjN1NKy/l69FddjMPrcn+VfZBPKv+c80E+oM+C9ckTAi3kzxFYMNAl8HMVOx0C26QQBKCMI9Q4eUS+Zr5iO5DeCIAUMqTlo1p8F3EygiK4HPVnFT/KN2X7Be7wPgJNFMPx2gQNaN/5O4s+6pkVi/n+KeedntVi9wCAVpwq8IFwiV8ETLEJ147aZrFgAKxwv7HrBoxoxc2MV1w8YZGIK6IZ6HjLVzdmZcC44/9+EkH9o+sJaNG4aOxpExRTK8bROAncFm6h+EbX5udEYjFWJskFgYyoGJICcLjuBKoaHhB2wKCAWn5XMYyL3RzgbfEJCwC2WRjcxfCKLRUjKM4U4CgwU33PfSYUjpiOOZn6BkgNuhMB3OMUZ/B7bJc9byAB4+LrrpPfCEBc9Y/WA59ZMRavxefywT4+N4ufG3BEBdKg8J/thVbPgKxAF0+y3od+bD5aKpInOl8XjVM8rr73sRKfuKR2mj0LgCjFtfpf64T9LTugecTvaQ35wN3vwqB8sFLrRvNG4yQ2MfuGfaCkkbAbn3SmucLv0pdTrOyvb/4uTIC+u9Y5r8/2Kilg9wsAaM0pfY/rWvaOfcI20DZq7gtf4UlR/s5rMZ4TpsFEvOyGb5NsB/UkP8lul/3y+1V21F+/8i8ObYEBtoF+eKvt2OGBpjr7TgC02bhASldrke2wsaOsrSex4mMh/jjZHA2IYvxf80M4Cq8hopuwLsORui5h488hzRO2gXGfxstseNj58+oj2aDDpGPvtUQKvycZUUtGBnZDc5P34bj4c5C/C28UPsh28Ps+zql5SHKTnlX4jdaZtWnAEcFoe/gdZzvcPQyfDABo/u3bWt7LbHTEAdjCNzSPw9TXjg4aAE2ZOJ6opO9FH8pqcIRgp5YIQPv2kfuHS6a5fU57k40F7UXIkWV5T0sEEoCWsfXBSKH0/gLTpPSBGiH0/uLXhiAAz98YZAT8hvmfP7RyASDEe2rCvzZKLkvIdgdr6QdZYoF8msxmwAOgjtfTvfW/NgQfeFSHCYDSYpZR1aSlhrOo92yPMn7qKx+A5jX0Pd1LVWK1wLQxcuPn9ZqBzpT6QAZaY0BWmAyHgDbeh+3gDxe8+twYIMFxENH09XxHr69x0GT3jbccQjOaIXfcS32uxS4Do+w1P6tFrAXKa0v3TWOrxar+UT/KQGssfUPqGyYZLT2PxlHX840LryFAcJrbewAAIABJREFUUmNzFGg8anT9RWVjRVpH8KN+sUAkyITyLRlHsYL5PemWkfXIz6t9mmfaYLQmfWdcBlYOg5zM12vCMbSt8nxwnNEfzx/MQa9opuaW1qPWiv95f564hfS6gJ/GV2wAfdaOl7VdNW6xD+SwEyTVmGjz/YFBC47ZybnTc2icyIDmdSXz4dsIOV26F59HR4DUd9JWki2QcyRD7NsLfUebgyWOwlxTKXPcbe52nTZVp+9YEQQWusY8G0A4lEA8nEKoO4hes4dMZBzJ1jBePHiF1RcrJgExNpJFr90yhi3ZxtNzk7hy/SKuXr9qQACrzRO4omzE+uorvHr+1PRB19c3LFhcmCNbauJQi4pOi2mFhViIq4srV67hw9/7AztazvbxOPuzZ8/w3dff2RFz6qW64lwdYzAzoCHgwo251qwa42piegxLS0vGsHr54hXW19ZMcoRMrx/96AP7PoEEAjYEfAkCU8Oy1e5icemkMQqjsbhlU/f2d/H86ZPDIkiJWARj2VFcPH/J7sEAyexrq22fYVuZRTVniwFpjwVIunYseXx8Eu+8/R7Onz+PPgvkMRgLhbGzv2dtZaBANlej1cLk9BTevPuWHc1mHxE8ZiBOpvVLA4JzOH3qFK5cvGT2k4w1MsXJ0GI7CMqzqNPI2KgxL3nkfH9vz44/pxNJzExN48Tx4zh14pQBEARv2N+rG+v48uuv7Jp33r5rhf+ol8oj9g8fPsTGyqrN5YmxcUxPTNp3Ob8JvO/s7KBSr9ocNkC61cLUzJwBQQSzytWKATnGwK/XrEBRt9EyNiMZ0LwnZRsI2BHoG0zFceXu27j93tsYGhm162nPKB4cWNG6HHWF9/exu7aKdr1mDEeCW5zT/TDQiYUMgD5//brJiSycPGlHNsnoXl9ewdqT5yjv5bDzat1OCeR2C6ZxW222MTQ+ig9++hNce+s25hZmkRkhSA4DRQs8Jr91gGffPsTK4xdoVeumx11tVbB1sGXra2QiawUdyXJ8+w8+wNypY+hFgFwpj+3NddQJZhSqph/dLtTQrDRN05nAYq9LyYy8nQjIjA/j9JWzWDh3HG9++BbGj40CUaBY7qJdbwHNnkmAVHYO8NlHH+Orj3+NWGjAwLVQu2vzKpyMox8No9CoIp5OYZbH9gcG7VmKBznkdw/QrLcwlCJLjGx0dyqGR2hpT1hk0gLaTsfkYiidw/kylHb1BSKDUdOcbdW7GMuOIRXPIJXKIJFKmVwCgQBiBgQRd/a2bcw5Z+kAM+GTijNJBowOj+PO7Tu4fOGaOef9ds/0anlig9I0//yf/18GUI0MOQkcMrHdz4ABWhNTs7j15m0cP3XaGJrVCqtwN7C3vWP2Ip1KYvXVS3zx+W9M73hmetLAWs4ltolriCA0nVfKWHCu0m4WC2Xk80Wnrdlp20kI6i8TeKPja8B9LGJtJbjOuNVpGxNA6RqbnAmzSs0l29g3o+PTuHPrLdNWpnzPKk9BrK6gUMwhTpmHTBLxWOowANO+yrGp2UmRtBUx5Brk6QHajlxuH9VaxckGpFOYHBs3n25394Aqm2g0u5ienjHQklIcmaERe26C8SwEuPziGR48+B6rK8totGoYC4oSch8je5cnaoYy41bI8eSpM5ZUNDZgtWLa1/e/+60VY8zlti3hwGfltkPZFvO1WtREHUJ2aNj2JQao7LNum6xtB2bbeNeaZovPnDvvmMiDzlfk3OF+QpCctm5yYsIKrpKpxwQXi4gmhzMYm5rG1Mw0puemkaDmJHUJSyVjPz+6f98So0ykUqrn2Ny8SR6xz5iM5EkWaixPTE2b3jfnAY96kq3KceVeYja/6+QIbDwqVfs+n9GdnHIsK+4hlGqJDDjpFCIpBM4pHcOiqD30cOHyJYxNjGOf9n1rxzSy2/U26rUKdjbWbD7wupTfIEjf6rYMZJ+YnMSpM6dx4tQZkwuh7EanzXoDPCkTtcRutVwMJGGipivP+WvARsBg5PhQB5qnXcLhkMm0VColNw65HWxsr1uR4dhA1GoQVEs11CsEHXu2/52/dBHjHIOkY5cSgGKClKD51saGtWF7cxPFQsHYyQtzC5gaH8fBQc5O2wyNZnHu0gUrlEuQifJRlIFiQUG2g6xzrtu9/R102y2TWqEUDwHb8ckxsx9MxhiY1SQYS2A6jLHJKZvbINElGrMTHbFMFCOTI4gPhVHrlbCdf4V2r4hyfRe9fh2DMSvRHDAneza+XNsmqxKACmLsCcSSL634gZbIj0MFFnP85L8qoLZYJACgrbZP4Jf7gAT9Avna/J99wB/en22xgp1BETiLcW3vdKA2/6bEkA+w+kDb0RjFBxIU5/C5fNISr+kkFBxAQN119Y1ZYbLUvCP23Mf1vLwW9yIfTFBsQDlJHQX34zcaD/m6FtsEhCJe12KfAMA5jA0OAWq2A+aPMuHNz9KXVgJBfcw9TACXH7v6YKkAPo2PgFLr/yAZIACFz69YQLGe+kP9oz7i9QT2+UC/5hL7PR528buAJp4kE1AsVrLiehdTOwDa+niQ4I/b//VZtkGxnH4XAC0Mgs9imEgvhGgiaTabZyf4OZ6445qjDfSBWsZZFksOeHIYxAYCPEOxn/8dmw/BvRQLCWRVjBbiqSwmZ+zknCMTuXnnmLy0IRaf9V8TjWxeB9INpkHtSWCyr44Cmor3/fmrOcj9QbGXYjvFwO51N+cVewnj0Pf5HD9cD2Lqv5aN0fX4Oa0li92DtvoJCoF0fF82QBiB/32+x/VE/0UAoNah30bu+cJHhEX8AMANikPyOyK5uf50CQe+zvtzz+M/PovGmtfhiRf1Ddsn0hiJJGqvMAw9ux/PW5IyAItlW7XufDD4KL5zCN63W47x2nSgIpn7Wr8WdwdzihJpwpxkPw2EjLn1J0DS5lxAUJD8jt9uzTXZUt6D/aM1KhxH48g9ke/Jdzj6jJSykj0wDIGcysAmat7Jntp3jwDQ6hd91taOVxSTz+BjWBoLtV9zgX+bnx9IYmgsGRPw+YSD+nPL7BBTGEF7fbsv26O+kx3VZwVUc3x+MB8Cci0BaDKgKYtpGtCWJHZSb6120/ZB+vDJtCM1HPZVQKikzJuwRfW5zf8BJxvF9lh//8//zV8ZNM0Py7BrM1ej9b42Vx8g4gW1mWoj98E8LTq/kTIeMki+AZMx0sDIIVFH+ovcLQKXqdWPP6A+AC3DymfwDZYyARoELVrfyeF9jj6TjAPZgAyA1G5+338+AdYC2dRXclrUB1y4Wog2Ca3cmBsX9Z1NPhZH9Koqa3PTArbNIZCc0CTWpNci5bNxIrFvuUD8DVzt1Jjo3nouf1LxsypeqHvIOKrt/rwSAOmPpd8/fh/7gLE2EL4mQyKnSe3VZzSOmgeak7Z5BwkCfkebisbKX8T+WPqLWnNPzpUZn4ChJudJhsU3WvxdDGi114ryDDqAQgZQDoruI0fHfya/7bqu7q2NSCA5+1vZJj6Tv860hgkm+etbzoLuLVugDVvrQ3OQx5F9B0EOorLI2lD0jGJla4MnQO47CL5BV38cOtG+VpGc8JBzyGSY9ex6Te3gddUWfUbXP2o//Gtp3h91HrTRhIMCcwTk7B5kl8XjxoB2c4r2kQeNI0BvEMlwGvFoGv0WEOskkWwMobhdxtb6ljmfZACTZUO2b71RQXo4gUsEoG9eR2ooiUg8YixVghob66t4cu877GxvGuOJhcLGshNYWFh0oCn71ooHuGP2DIovX76Kn/3sjzCanbT2MgilvvCLFy8MAM3tO6kHsjJpW8iIo/ObHcsaw5P6bwvHFyw45vOtrq5jfWXV2H3s67n5WSwtLdp85/fzxXIgQdHE3MIx/PRnf4yzZ84bMG9s4nvf4dGD+/juu28NKO91WZgrg1s3r9sRc7LVXNKARZmW8f39hxbo8PnqrSaJeIhEo+i0uiaZ8cYNSpWcBqs7W0BUrmF5dcUKL5IpSpCdxZioy/nGnZsG3pVKTVTKRWPt7u3u4ruvvzF2GYGRy5cuugIdxZKBvgT1pPl59vw5nDhzEpvbW6bdvPpqBfmDnAEEZCQymUD92YWFBQN/2D8vX73Cxtamsavfef89c8AopULW8ZMnT/D0wSO7/lA6g+npady6cQNnzpwxTVS2fW1zw9iJX3zxhQFJBI9SQxlrI2VWWEyOc59HpnjMmUfiCL6RAW2nlZgQgas+3+j1cOryVVy6wbk1fKhpyHErslDWzg7yO1vIU/ZiawNJJn1DdEoGnObqANBLDCI5nsWlGzfw7o9/jLkTJ2xesS83X61i7clTFHcPsL28jkq+hO3NPezuH4BH2YZGR7F07hzeev9dHDu5iOz4mM3TaqmM/c1dHKzv4Pl3j6wwJ4uULSzMIZqOYCe3gzZaxnAk4NMO9XH9rVs4dfkcyq0aWn3Xfn6nniuiV2ujXWmgtFdAqVhFMjlk7ELOq3y+gMFYGMfPn8Dpq2dx4vIZnLp0FrF0xMDpwn4BA60+msUa6gcFfPnLT/D1Z5+DZRjJTk7FE6i1muiymNZwGsmxEZy9fBGXrl81m0Q98IOdXTz+5gGePXpsjKNEmAB418YsmXRFOen5MjFQqdWRZxGuagksqEcAmsA7JSTIciTTfzg1gnRiyOQR2NdMyBBANEZ6q25rlH1DgJbaxEw+DIbIEq0jHUvhxrWbuH71OrJDWbRrPBHUxe7Bvskj/N0v/x57B7umb0spDrHmCJpzbMYmpnHz9htYOHbc+p7rkoXOcgeuyGEmlTCZis8/+8ROLxDI5vxnAoVAF+0W5xeBZStkMj4VSFTsGIPVOe88luw05pjUYhtsv+45v4UAtNujySBjDN40KQ5qJJvUUL+NMKIGAJ8/ewHZkTG0Gi1bZ/uUyygVTRLEjoyHHXOIxU61txrLo9nEUGbEZDSoKVwslLC7txMk9sh6dQWg52dmXeG6RhvJ9BCqNRYdyhi4SxCcQLYFyQzZ+13UKiW8ePEcz548NSCeMiUm8UPAOzGEaCyJudklnDl3EVNTc4iwIGoqaQzociWHb7/+zIoxHhxsGWO42qjYep8cmzLQikB5Ip60Qq1MtLCwH+0g5yLlqOhvMJHFsTx37jyWTp3G6PikKwTYYNJw3fYeSxzm88gkU0gPDyE9knU6zAY+TuDitWuYW5gEpayZdG02esjt7WJ1+QUe3b+Hpw8foZznyYtBnDp1ypjFBNOpx7+xsWXFDtOZIbz9zgcm/WQ1BZo1K3LDpOT6+irWN16ZLSWDvN9pmw0lq9wF5A0DbjqhPuYXFjCWHcfIUNbm+NOnzxwjNcI6BQ2cPXfOijce7BG03bZkVjjkAmXqrlKb2fxNEj6abZSqDiCm3NXk9ISdZLE4o880MmVnWDeib/q51Ed3vkbEQBkuRefnOikC1juYm5/B1OyMMbvZdq4Bm8/9jhUYpkwWJZd4CqiYL6KYy1uyiPsLbf9wNmtzyZJBvZ77XC6Pvd1tA+at8Hm7baxz2vmxsazNA/qm6ZFhHDu5ZFIcJl5C2ZIaC1hVbO9HqGv625R7os0smHzHnmk1j06M2hrk9ziPOUen5xeQZuBJje5YHKFoAj2eJKS0SDiE1EgSyeEo2iEmCpfRHagiX9lEu1tCKh21e7FfnCwCdbRdYKu4SHGE78sqLhXoIXaX/E75b36sqdcIqJsvHhAt/PjL9sleIJERMH0V3wh8IgPa5kYA0CmuUHxCAFoxhoAb3Vu+snzvozEg3/eBBeeTvy4gxuehHVJ85u4dMJODImOKpfQZAoeKXxRH6B6qTeD7sodgqFd8zo/BKfmimNL8WY9RyD4gAEESgM809mNoflfAig9iqb1Gsgr0bBWL+ad3eU+BcAJXfTKK5oQPFvE6PglGMaP63583PE+gOeEzEJkc8ck/PojO163fDCB0BUr9sVc7/XmpZ/cJLbQVHE+BqLyGwEACl4qlbU2Q7SzmtbHWnUQeAWjFcvo8PycClOYAP+MDw4qpCED7P3wWH+Tjvir/RM9gcy7QtxYArZiY9xDLXP2qmNhvy+E695I7Pi7wen68nu8Ccv2YTH2nsVWcqhhOBDjFfJpjaq/ico2L5sZRXMC/Pq+tuaIYUqCjxv719x3QxuvKbql/7J49t15lT5j4kb3g/+YP0x8JTiKTUKO2sw1DmcwP7A9P3/l2ht8X6cti+6BmlfqH7+tZtG41XgK7fQxI7dQYkHxja4G1SCgdFHGnQXRNK8rJ9RiwdA9xMwGfAcDK67Ff+KNkk6Q3tJZ9/EXPyGfTNfmakcKC8bE12Wz9AGAXbsT3+I8MYAHUbDP3A15D+wB9VH8uEIDWPNWc8gluwhzV58IdhMMcxaB8jNU/naCxUCLInyPCa8weB3XwZAP8vYe/y7ayXby3wyRcnRrZCX4u4mmd8zNiQDNxy1Nu9Ad4KsNqaFnC2NXx4slLf74GdVQPEyha57LZA2GnKsF/lnj9n/7r/6wvME4G5ncBND446AM+zPD7G79AHjZK1/M3NDVWoJMGSoMssE0LRAD0IeAVgK/qaB1BktH0gT8tIF1bg8h2aZFx0vsA2A822yCz52fX9V23MYYMlNEmKND66Gaotuo+fjt4HQ4EgUBl4mwhdF1FSX+DtT4JNFrUpxorORkyDNrEeX05SLo/+1QTUgxkLWh/nG1iBhR99Yu+J8OrYiLqf210fF+OgN8vGlctYj2HNhz9rf9lMOSIiAHNv7VpqH/VBv9/tUP9rCMRYiPLgGl+6TnVHj6vslL/wHgScGTQ4R0JUZtkaATIiqHL9mjxWf+YuLtjQWiT0jX4OsdRY+MbQq0vtU2JFT2PDCGfQ2PqP6McfGa/DcQwQX53HFj/aw5pTfqOtgx0aMC10XfqlBFWe+UA0s4Y64AAbaBNJWOvzUX2QY6EvynqmbXJ8z2yjvx76xm1UWquH9285KCxbf6a9w25nlHzyZ+beo0Agc3RQK+UADTHgCwqtxbdv0goil7HAdAjqVEM9COItOOIlmOo7tZMi7nbJOMxg1QiZgF4qVoGBru4cvMybt+9g8xI0uQTCFBZYarNdTy+9zUaFlDWsLd7gPBAGHNzCwEo0rCjc3xWBqRkVZFV98d//CembUoAZndv04AGaiM/evQAhfyBASIEjwiQ5PJ5Y5mlyb6mRsIgsLh03Fhd/GEgy4CVwf3y6rIFtVYdN+G0QTk+dRZFavVw7fpN/Pt//o8NlGWxMB4fJGjxcvk5PvvkUwM/qC9Fu3rxwjmcPXvWjiS6JNugMRDvffe9sakpB0DgKJVhgQ+gmHegAfVeyQBnsRgC3Lv7rqgRNUHZJp5YOHXmjIEil65cInZiurHlUsGkKra3tvDw/vd4+viJZXoJMjHTS0eGIBoBY/YPA/M33ryFmYV525QJbLF9y89eYG1lxRjbTCZQ75hznm1KZTKugF6rhas3ruNHP3ofmeE0SpWyAddPHj/Gg3v3DYijnecx58WFBVy9ehVLlEUhQLSzbfdhsoBzmsBEKkhmka3Co1K1WhX1ag3Z4YwFjGSkj49OWDvIcmYRxEK5gmq7jczoJOaXTtlc4LPR4eHcIuOyVipga/0Vins7qJbySFLrkppvxJxIiYwMoj7Yx/D0BK6/+Sbe/fDHmDk2b0XKKP2xtbKK/bVN7Lxaw8byCuqlqgHf7JNiuWrH+OcXF3Hz7h1Mz5MBTVmXvjEUt15tYeXZC+y82sBgt2/3fuP2TZw4ewKVZhk7BWrVrmF/r2AsnRMXz+DUlXMoN2uIJpjYK2J7YxP57V2EWl2EePS90UE8ksD45LRpDXPcnHzCOgbSYcydPIbZUwu4cfcNZMezFmBWixVjfZd3C9hf38SDL77FswcPTNuWhb/ohFXbTTRCHUydWsTZ61dw+fZNnDy7YHIiu5u7aJarePDld/jVv/oI+a19ZGJJk9uh3aQ0AQFkOrbs+zoZ69WiBRxMYtGhp5Z4uD9owFm9RIZ9GolIElNjrgAdAQCEB63wWqPbQiwdx8jYiOk3krlk2uSVBvZ29gxIJ1h35sRpLC0eR2TAHV1kgblyo4ovv/6tsWDN1g2QseiAOv5rNtoYGR3D1SvXMD03b/3Ddcn1RckesjFZJI8s4adPHhugNTU+YckqFTTb29uxecvkCk8sECClzd3Z3rXECm0V1xfZ++1ex3SqyaT2E5VMVNFGEDSlnW1328bgpkwQGdCNZh0DoQEMj2StKCsLCDJBxfaVC2VLdDlmB9nPsSARkHBFDIMiP9Qip5TDiaVTtsbIBuY/rl3aOAVu46PUo+cx0iiyo2Po9wYNlEgPZa0PyR61YMxqdfRA9QoC4c+ePLFijJRgObbINdNHrdoCQlGcP3cZFy9fw8jIuCUNyfKmZEcuv4NXyw/x9Tefo27PWUK+eGA+4ugIpYJiVlCWwHMyymeLY3Z67tD/Yx9SIsUY2QMDWDx+HOcvXjJZJhbY4pyjxIidrqiy8CML0O2aNvLk3CwmZ2YRTmawcHwRF65cQWoIKJV7KBf+f7re80fyLMsOO+F9ep9ZWZmV5b1p39Mz0zPTM7s7s6RIcSGzlATpE6HvAiRAIiQBJCEJogR9kP4KarUQCS4Xuzscsz2mu6ddeZOm0ruIDO8jhHPf70S+Tg0TKGRWxM88c999955737kFO0HCgnyFwyNsrq1i/eULK/rYa7YtAMGAA+eBgRaufxYvTGeG8MaDdywL22ir2k0UCyfY3tnA8xeP8OVXn6FWJQ9xFQQ6CEDPzc0jEo6hVmmiVK5gbIYnhO7i3Nx5ywIvHBfx5OEjA9DZ/nAsYoFJZvHUyhUrxEr9FYvE7J0TM9MWmKQscG8lOL+5vemCoeia7l9YmDNgl+A0qbQ436TgSKXSVszPHKng6DwpQLjvca+lvDAARB0RjocdFZYFhgn+VsyxGxkbtlMQDOwxUEhO9vzRka01jhv3WepvUmnwGjr0BKfI689gaTnPYpk8lZKwLDTuG2wPj9AbP2c0apzt1DM8LUIAg/2kDBwckKaDmVfUEx00GxUU83m83ly1ExjDI0MGfvO0UDydNl1y4859Cxy2Ol2UanU0OyGEwlELADEAFkmFEEtH0OqXsXO8imaviHqLpwOqSGY48j2Te0fT0EEIBNBO6c/kb8jeF9gnu1D2tOw72fey+2S/yfFVIg9PauozATi008rVkrO9AztYDjq/437Loo8GfAUZnzbXAfhrflsAcLOdAhnkO/h+p+8D+j6WEqBk74pSUn4sKTi+CfqcHhHn82Xf63pxbPJ98h9l+/q+tsZAwICoHdQ32bok6fP9Dl7H5xgGwOPqEOenO/Itf433D64LTiv7zz7r0wgrUBs59nyWQEe2U3Mr0NG3x32fW8kh/C3fg+/2fSS7JlgvOkHJcTaQzpI1nF+vMVZfBHJRVxJU44kJYri+/8u2aCwEMOnZAtcs+MFTst1TAFwgnJNxR/1hPmfUcXB/E8cIIcoEvACg19jKLz8L0gsUPOt/82SM/FqOpwIY/JvtI2WcyVbEAXWSNwHVLByredE4ygfV2pVsaky0lm3+Ajnh32yzQNpT3MMB5ALX+Vv+tsbDxzdO11HAMevxgst/9DEH+cnCE9h2+dzyTYX/CGMRUOgDnj7OIEzGrTGXOX7WRx34lEGRVMmXuNelh2ijct/muy04wRoGHqd3OpUa4CwGggffsQ3K/he2YHogoNzQPPryOdCZQRas8CJ/7H2sy+TD6LJIg+WyjJlIqR8DXwMaBnFS+7Jhvn1QxFB6VWOl+eD/FdyRzlIb9B7Njx900n3ENyS3wqH8fmZpawb6zPCYDoPLLijA9gsvEl7IU27ScbyOfhOf57+b9rRwGa1D4StnAWgf41OhRSXN8T0cXx9Lkn6SXqLykVxqnqVL1SbJGp+jORUzw0Anejra5pOnMuOsTcOkT1c8mCeVrJBmjwG4ptlVLDCt9WjyFRRndIl3p1z/WhMEoIUR2/Wk4NCA+6CvFuZAmgJKDIHPmgRxAQ02wCA6yPs4IP4mIQU0uDcARzVgbJCvHKRgziowLU4BY/5zda1vsAhsUmTEBD8ADXmdBoqf61n6W46Gnqd7pbTpAAlcVLRBgiAAS2N4FsiyfnsRZQoMZ5D3CzgTt58UGCOfMmDsM0t9clEjXxEryibDTAtI/eW1SsNXu/RbfddGqn5ozBTdUva1vzGZ8AYRMN6v9yrSftqP0xR9X0H7ykFt1/z4hpgWog9Gau70neRJmxbfrYCDDBopL8md+qg2KSrtL2L+rYXrK3JfXn1ZkyGkdwiAlpKVoSVF5gOfbJ+u86OsMsz0TK1hHePRmAlM9jdff41R/mQcaT1JSfFZmgMpf37nB6x4TEMgrt7l94v3EyikTKjqq1EEBJkdA8Ue8BBp/AcAeXDUUTKp31qPzMqRASQ9IhmXLGrj0XWSD/6WjvLn3Tc41H9fD/rjxwxoXkN+VnsWkxGDIIPdE2EhMSARTSHcJQ90CsOpUUTD8SADOo2TnQJePn+F4lHeAOiJsTGjgCjXimj3mrh2+xrefv9tJHMpHBXy2N3lUfA8tjdfY29rA6FeFyHE7Ah7rVo3h5UOtdMhjo+MhiUL4c3OLjiaihs3MT8/b2AmHdG1V6t4/uIpDg8PLCtzbHTYjKeDo0Ps7e1aNXbbkDMpXLtxHYvnzls/mYFFZ5aZWasbawZG633sPoE18k3G4mm8/61v4+/+vX9gQAQBcXPYmm3kC0f49cd/i7X1V5YlRsqPmdkpK/TlDGry5KYc6L67j3Q6g5ULl8xBX7m8bA751utNA7AsE9ycW1egiv8s8yPu+N2YCX3vwQOj6WAWNLOoDXQqFQ2IX19bxavnL4xOg0749uYWEkGUnAYdx5XjyyPed+/fRyqXwcT0hGXCsj8Er3/9tx/jJF8ww6GYd842AXOCbjTcKXe3797F977/XaNO6HTaKJ2ULMP76y++xNbWjmUUEKxlBjPtTnyxAAAgAElEQVQBfWZhsv2kUWF788WSteHdt941MLzeomHQM4Bpc5MZ6dvWbu4fd2/fMToQHsPNn5wY4HqYL6DR6SM7OonZhSUDScgnTDCc8kBAfn9vG/vb66gU8+g2G0gZJ2vaigGyr412B9HhHIanp3H7wT3ce+stZIZHbJ1XjdJkH7XjExxu7xiIO5YbMVqFaqWOL774CrtHB5iancGDt9/C2PQkkinKbMeyNNefrePZo8dAvYPJ0XHcvn4Nb719HwuLczg8OcLjF4+wtb+LWr2NWCqJ85eWsXL9EtqhHurtKhrVCjaZbb66jkq+iHCnh8WF85Z9T15d1lpiO1+vb+J3X3yGw+IxYtkkxuancOnmFQyPkcIgRY/MsoRP9g6ws7qB1y/WcbK/b8dWWameAFWD/I2JMG69+ybe/P63MLuyhOxIApVaF4X9Q3Sqdbz64gl+8Zc/xf7qFlKRGFIRd9Q2k8tYsbQmnd5oxLiko0mXMdMLuSPRIYLDhaJlcDeLDmwKdfoYyQ2x5JmBACwQx76TiHd++TyWr64gNzxsfaReONjZxcbLdeR3D9FptJGKxjE7PYfxkXEDuodHR9AN9ywLmlmSzP6Mx2PIMxjCLLYoueVgWcUMDI2NjhslB9ex9j1mJpOKg0UQqRd4lD+VTGJ2dnrAfVg4YlHClJ1SMIqdMOlFItjbPcCTp48MNCTgTEO2WD6xTNB0xgUsbe/usDha2Qx/fl5vN0xHUv6LxYLRGTTbbk+gTJPOh0Ahs1WZNUsuYepB6hUWKrXCnsaNmRhQPpj+6PUMIJ+dnTN+bivkWiqZ3DMwxz7bvscTaT1ye+eQzubAquTkxWU2M+kKCEhaoCGdNiCBICKLuzEDenNrA2F0AjqjqM1TpxPGnTsPcOvOfYyPTRv1CQ1/6iJmQB8dbuLR48/RaJZRqRYt65v6MpVkhiyL1LEvWYwMj1ug79KFS+h1+2jUa6YTqJ8LJ8c2H8MjI44Hf3zM+kP9RpoK7i3MquWpjLXVDYSjMQyPj2NqYQHDkzO4cOkili5etpMUBBELx8eoVk7QKJPHu4DtjTXjgWaxxZxl+btTdrnskPHVM/Ov3etjdGwSi+cu4MIKqUZyZudQb27vrmNt9Rk+/exjhPothCNdexbHe3hoHPFYCv1OCKVaAxeuXrSTJPNz541WZW9r3/H9r29YP1ic0eyrMItl1h1AS4czFLU6BOcvXbKsXso/i0HuH+zaPsI9tlg8MZlgEJIAJWkruMQS8YydIFpZuWgnKZJp58Ra0DXOgGgE9XoTu7u7JkeURcoU5cfsF54k4imX0WFcurpknMvU0+1Gy+wIBiMJ0quwFPebrFHnuYS5aq2KwtGxBaCrJ8yaPrE1RACe3MqUbQLQzHTODA9ZUDCVTqMZ8MySooTrjHt7F7QR2lbsNJmIGJ/s5tYajg72kSAdQSLhAs5LS0gODeHarbvIjuQQibOYIVAo9a3OBSkDqIf60T6iyT6avRJ2Dl+hgzK6kaoB0N1eDY02g+UuwMbBJOUF+bzlTwmQpc3GMZUfZHtfkO2pRAbTkYHdKHtd/oB8l16QOSqAWXacrqeO8h13+VYMgHE9kKPafKnAsZatK9uScmV2TgBAqx/6TP6M3ivb2kzDoNigPvOvlZ9ECg5ngzrgQ7pWf8vWHNi2QQYrny8/wredZTerPaQM44+AN2EAsnvJ6Sp/Wz6E/D9ey9Nz6ov6zPdK5/m+uW83+za47xMqIYq2Hp+v7FH5a2ZbeoUdlXE3mG+PZkU+ktogf1B+qfkrXZcAJlDR9ysNFAt/s8ihQEdHEcT0BQZ5GHQMMu0DO1nzpDmQ/PqAn72fhckti9ONmWSeyRnux/12/Tudf+owG5vA3/59gJ3aJF9U/5dvaD5P253eZmKG/E+THZxSJrAvDDJxPCQfDHQYkNRsfCPjVeuP98hX9AE0tVOYjDJQ+bkoJpSp7cbQnQBXH/y503xqnq2dwbWSRV0j2VP7tD50Okgywj7K7xU1i8BRPku4iZ4vfMgHVgW2uba4BDD+7QOhA70VzJ+fYa9xo5wb4Eeu5JDbX5Ql7ONcyigVZqcx4udqF2019l3JYpJzjdfZde/jBz6eYxIZnCA3YDgo4upqjSTcaZwgkc3GOghKEYCWnlGCmkBan3pCss5nKJtZ4ymg2NdnxN+cj+hOJUiHDjAML+vXx8A0zwwsOwwn4LAOuRNM3JOE9bmxcn4bfSiHM7i9x+g2g7bye7bRD1AYpnemtpmvxyWXsif5Tl+/kY5O+lbjLuzJdAItSK+WgPYfrWXhLBp7YSEK9AobG8hTsMcIgKbtwz2QepBZz20mTILc8lVLKiAArbVk62MQyD2VE82Frc+IK9rLa+0k8//5v/7TvkA0RXAHSsbjS5agarFLiERBIOXmC4KEXZud/9tXgnqmNrqzm5Y2KH8itUHKKOE1PlimhaK+8f8yNHSdNm9/g5VwaCFoc9WGoj7wuXwej+tRMehZ/FzRBU6+lI7fdn8B+dQb1peIe+4A4AwMn9NN2in+gUINjmRoHGxT8MBovl/GkQBYja8MOD3LN4DURgmPZEKLjN9zw5BCVpu1wWrR+BEgKUgpdCkWf97UBo0336s5kZHlK38B7b4BIuWqcZKi4/81T7yG86R+6b0+EGmGPCvUB8Tu/E4KXcrO77fG0d/s9E5VtNVmIadM46P1ozXolJyLrKu/UmbKSJOClNLiu+RQqx+KgvL5/rqWoU35kxLie/hsrWH9rTWg63w9YTxBwSkCKhS2V23XWtG7nUHvDBk+w+f/Vj81d3yGnBFtgGq/jBi7NjiCojGXHJw11LWeZRjJADgrN/y/D0D78uHrrIHCDjITmGFn9wVHcOU4scgIT0WSszXWTwDdKFLRLBmhke5nkKglUTmsYHtz07IlWeCNx9btuG67gVqzguXLy7j/xj0mx2E3yIAl/QLB0ng4ZIVACD4wG7mQPzFQjOAL+8qTFGYkxRMGaBJMIZj5zrvv4f33PzCA6tWrF3j65IkVDyMXJI9Dj4+NWuSTR6yYtdhots1p5XsIWpxbWHSy2ethZ2fb5I5ZZ+JjLZZL9mzat4yGDo+M4dsffIg/+KMfG99ws9HFITmN6eR3Wvjkk0+wuvbcDM5ev2UbOzPE5GxGwglz4jOZIbz77ru4f+8tO2ocjjFzomEcyk+fPsVvf/upAbmk4FDwyAycuCsAwvl98OYbePPNN7G4tAQWeXDZmQUDXB5//TWePX9i2TH8x3mhXBN4ls7n2DKj+dKVK5g/P28gKgFoRoufP3uGX/7s5wbkcNyZcUlnigagFT0LOLCu37yJH/3BR8YLGo1H0Gw0DIT77JNP8Ozpc9vIaeTUK+R8Zja9K3qSTmVsWZWqNawsLeM/+dP/1Og8SLtAp4FUKOuvVvHs+VPLqKODtrKygng0aoBMqVK1OWVmfCSRxLmlK1i6eMWy3Jgtx3ljBuve7iYefvU5jg92UDg6MA6w8dERXLm0YiAHwZTN3T3Es0PIjo5i6cpFLF+6jHYf7oh5o4laqWjZvwSvl+YWjE/71s07ODkp4S/+4i/xbPU5oskY3n3/PUzMzFrGJilTjg+P8fzxMzz+8hFalRpuX7uBv/NHf4il5UUUSif4+tEX+PTLz6xY2MT0DHKTI7hw+QIuXL6ISDJq4BGzgguHh8jvHWDt6Qs7XUDaCXKgox9GnpmD7TaePHmK5y9eoNKsodyqGpczKTnokLF4GueVaHW7VMXB5p4VNuw0mgZMU+/RCKuji14qhvf+8Ad490ffRXJ8GKFYxLLrW8z23NnH888f4fOff4yd55tAo41kOGbrlGBOpVE3cCjD4puL57FwftEAcLbhhIGo/Ak2Xq7hYGsPzVIdcURRK1YRD0Xt6H6n33XZzvEQkiM5XL97Ezfu38Xw+KjxixPUW3/5Ck+/foJaoWK81fVy1eaRY2HcoNkk8qUTRJNx5MaGLHDF9tmRu1Yb6VjSZHBseMz447XnNNttW6vcJy3gUyXfe9kC62bEB8WvzC4IsRBq26hpKJMXllYwxmBUvWVZt0+fPUaxUDBuZj7fUXaUBoWWOdbtRtuyss7NzSMzkkWz20Kr20SZfL772wbItlpNy8YkqEkHiPza1VLFQMFQnwFBHvd02UTJlI6MRq24HQEp6jkG7CbGpwxYzmYdXYtlpbd5RNPxd9v+1aVj0kMmO2TPdydyIsbDzExdZkbzOgb7jHYLdDCa2Fhfx8uXzxHqd0yGOj06/F0kkhncuf0Al67cwOTklM0P953dvS10e3XsbK1hd/81Wu0Kev2mAcqOEihmxTUFQJ9bWMKtm/es0KTZHK0WtrY2rYgjs5ypM5n5SxCUQTlzDhA2DnvOFU/A8FQJ1yNB4ziz7ll0ZmQUCxeWsEiudwZX+32jJ0KnhQZpHI4PsLb6AhuvXhqoSQCa/eXYGOVJnDzOcUTjSUzPzGN66hzm5heN45hzXjop4Oh4HwcHm/jyq9/ipLCLsfGcUSA4m4u8kjFE+gw+dPDGe2/h29//EJNjIyAl6stnq6bHD3b3TAed5I8NJKHut4JDHbdPk5ZmZGICl27exfT8gp2Q4SkAygDHdH19FdubG6hwHyuXwExQSwDohsDs+KHcGB48eANXrt2y8aOssxyIFXJtA7Vax4BwAtCUHe7X1It8hhUtRheTkxO4/cYNzMy4Y6ykWQyzsG+hbWuW/LLKLOP7DcRqMRhRRunkBPmjQxzsbNtnju6G7XB1Xvizvb9ngaQsg8mJuAU/y9VqEKAlz2sLXYLa/bYFYDvtOuKxKGqVE+NTJz1JIpXC9Pwsbt69i7mlJSytXEGHYEbCVKAVIiUAzT7zJEqz10Qo2kYXVRwUNtANVRCKN9DsFFEsHaBcO7ETOgYoso4tmOV6ymMp25DfD8CTAKThZ7TH+Ft2v/wNPyHD92dIwWF+QMBtLLtQ9h8BPiUhyM42XzEo9CsAWvcLgKY8GSAXIKC+3ytf1E80kQ8jO1d2MPXsWUBCvp75ZwNw23Hyyj6V3WogUEAraeMVMCrIN9A9ssnP+jk8KSW7RhQd8h3M//AAaF4nEEh+LbPZ5c8pQUY0EnoX2ydQivdxDjl+vF6+hcl/tzsIRNFWUUYtn8P9ReMiX9faHXGUBXoXZUN+t+oL+N8LgBGewWA6f34fAG/XBEXJ/DlSMhVPABGYIk+rD2zKx2B/fN+K7/Hnw8a5w+PwaQPABFyZX21Jci6pxfmIgbwF/jCzn3lqhfpCfpr8Q82DjtnLb5bfrzEw3zSgdGHyAa/TKWxSNYhqzsDivpt7+dLcH61/AWCn9SifVeMl2ZA8CgQc+J9B9inbzPfxPupHZSHTHxCo5uMGkic+xwdvtS4kX37gwpdfgXk+RuNjXD4I7GM4Wn/yQeXDal37v50v/E3qy4HfGDjHPGGh+fEDBGwXx0Q+sxWcDjiCfR9XNgnb62MnAuzZTsvkZkHqgOtZeJAPXPq+tfAw4R3CciTX0nXmVybc6WcC0KZ/aCsHQLDpxyBIKACa73GUiiyE7vYp+eaST8mI5l2Ygj8+wnaiCZegpxMTfjKc9SkISPEZ2k94Pa+jP1UpVQcAtGFbcdVJc0FF6ULjeuf+H1CFkHlBNrBk2dfNmiM+Q/0TUO4nqmqsJcd6pjAIArZaUxoX9d3GJ6BsUaCO48BnCJPh/9UWzofwJ4HAKlI4mPOgSC4B6HgiasF3y+KnouF5f2buhPp2CtD8Fyt+fkrjQxvf6Tynz4UTayzZH2Ff9BdC/9c//yeGcFlmR91lGbBxij5o09cGJkWrhytQdwqQnpL081opRzr5+r8/gDSKlLUppSJlxXdrwWpT1wL3gSMB3VKsEmotSgmIFIzu1XV+RqcWgYRGG6Tu4fdqn3tf26qzCzgTqOm3xQf+tAH542hj23MFA8z4CTLHtdFZ/4JqsFoQWky61t+cOXc+wCbghWOn+ZQhJ8NNbdTGoX5KcMwYCgBYO1ofKEgZFNoc1G8ZwgJABwGLAOTU87QpC9jWQtAGpLarf7pe7aQBJ4BTYyPF5fdJ4KHmXMqUIJvmwgC7IHrnv09jJbmVHMnw07O1EH2Zldz64+gHQsgxx+v9Z5liD2RA8qINT8aixo/zoPXjt8PfiHWMRBuP5lHrQxsMx0bzp3XmrxnfeNc4ykDiszQ+Gnc5EdIBmmOtH228avfZd0rGdR+v16YpY0ny4cuAlL7mTe/z1xe/4/vaAXDs6xfJvj+f6q9kzH7Tjew7KphEsCExs4r9JRDBTStsBl4U4V4U6WQWqUgOoQ6PzkURaUaR7qVxslvE/vYO8vtHCPf6yKTSiHPzDHVQbZYxMjZkR+qT6YSBhxsb69jZ2XXObBBEsc2l1TFgkJ/Hkw5YoYPAozK2ifVo7LDIUMMyQckFzbVM7uEXL57h9ea6ATB0SEfIK5xO2DF7ziMzso4LeTvyz8xAFn5y4DD7lXLVtuF4bemIsp38rNFymbwEgL/34Uf4k//gP8T01AwKBZedfLi3i6P9Pcd//IL8zjXEE2Hj72QmtoJc8Vja5iubHcZPfvIT3Lxx14DraoPFy44NCGLm2scff2xFrpT5zTHQUXtmrPB55NW8cuUafvDDjwyEKbFQXKmAjdU1fP7574xbmwAwnQ/SchCQUtY+HR5yQ7Mt3/r2Bzi/csHAW2Z8cjx2trfxxWe/MwCB/ee9dKYop2ZYJx2ozqzmb3/4bSxfWLSNnZnObPOvfvUrPH781ByreCxhnL/VKov7OK418rvKUeG8/uf/2X9hFB2cdxYhJHhCruiHX39loDz33UwAlDG7+YT0A8mEHe3PDY/j2s0HeOdb37Kj1gTHmRHOZ5wUj7H24il+/fHPcXywh5mpCbxx3/Fyp5OugOTXj57guFgBa39dvXkLudExA4XlTBD0ZeFC/vvWe+8b5QP7/uzZC3z+xVeoN2u4ce8a/uAnPzbOVNJPHB2dYHN9C0e7RzjY2rF1sbywiD/+ox/bnvPpp7/F14++xtbOJlrhPq7evYErt67hxu0bWFhcQLNHoO01i7ejUangeHcXLx4+xtH+AWYmZ6ygHNcJAWj2laA/j5MTCI+lk8iTNgCOrsGyB7odpGIJxHnUrdaw9dkn8tIjCDVie0e110VmehRvf/RdPPjwPYwuTCIUA2rNHmqFkhVhfPm7R/j13/wMuy+20KnUgVbX5GhsahSRdBLNThfDE2NYvnQJixeWMTE7bWuPABg5pCvHRbx6/BxbLzYwOTyOToW85WV06sz+bdp6CaWiyE2O4cG7b1phx/Rwxmhj8odHePnsOV4+eYHqUcEyupkRzAxuZdi00TEu7dzoCLKjOczNnzODvZDP27XtetPoOkjlMpwdNnk34zYaccf7u65QjgNqqy67O5OxMRTN1NjIiNGgcC299eAtzEzNIpvKGND5/PlTA6Hb7RYy2RRikbAVhyMAyiJrBC/5vKHssB19ZrHU63duoBvpoxfp4+j40D1ja80AT2ZvE+CivFHHk733pMi5DSMdzyHUY4b0mMtQ6nEPRsAHT47quhVCJN+weDq1P7gCeC7zRfs8QWrnfMQsu59rlQArM6AJULC/w5lhy/rmumcGMk9WkHKoXDkJnAVS7sQQT2Rw9+4DXL56HdR5rpiLOyVSKh/j+JAg+yHiCZLSOvvT6YauAdD1WgdDuVHcv/smfvTDP7RDzqT8WHv5CifFAvb3meG7bnzLHGsW82QRU7d3h5FNZ2zPotvD7O1YJIl0JmsZy7FMxrigFy9esCKEBJP5XssO7XeNFoQA9OvVl1hfe2WAZoLro1o2fcFAZCaXtSAa6XYmJuexML+MiQlHccHxpOwUTo5QKOzh8ZPPUSruIzeURCaVdHsMQdoQCw5G0I9E8f6HH+C973yA4Wwah/tF1MoNvHzxwvQ2wfRSPm9AOCnuOK+F45PAQUti/vwylq/cxAgL6hGEtxJjBDx62N5ax9PHD7G3vWV8iMl40nQpgWDSOjHL/L33v4XrN+8inUnDtmvWbHOqAa2WK/bIfYIna5h9LhtPtuvyynnce/sKYil3FD0WIbURwWugVmlZ8JIZ0QTJSO1FGatXgwKNnQ72draxv7Np4DGPYk+OjQ+C55zPUq1qNQuGxkYsE5qBG8ovayZwLyI4TVqOCnm3D/aAXssolprNWhBIOrH1vXzpIu69+Sau3bnDaqeIpSJoBuAz/VH7iQCFYsUC5uFYD9XGMTqhMvqRGnqRMk7KeyiWWSS0ZJzeDtRhZro7jaq1JBtVdq7ARtlucqz5f/kuvv8o0E9+CQuX8hkE6c+CRM7+PD31KnvYbGfjvCRA980CaIOEBMvOdAUUBTIqmcQHymS/y7bmb4G4zgZ1GW/2Li9JZABMBEeZz4IwkqF6EFzhvQYwMeEhoJFQf32fU+ARx5fX++8WiGE+ACMLAYeoMkI5LtRlvHcArvZdTSUb46BgIHU/fwSEyjfwgTN9Jt9LALD/rLOgmuREQJT5eQHgwb8tKznIBpSPJfDmLIgjsEjUI/4zfftfPgfvF+ahOeTpb0vw6jmgRXPm36954j36nJ8NfIu+A2wEcgpk4tqwz8MR25/O+p7c39hHUtSRPoffK2OXbVamLN+r9eEDWAbU8yRU6psAEhMl+Cz562yrgc5wCR2SJeFBTFbRHMpHFYahxCFey/dpLSuByRL1AgBJMiu85RQzOQ1S+H6unsfrtN7kT9IGEX4ledD8ag40l9I78nP5WwCpkveEBamfvk+ste+3X7rHrYFTLMYA2YBCRHgAA4eaW7afzxF+YzZHz61T6mvJHT9XQIY+1ADc8/i0hV/wVJ0Sw3yQUnPBz/g928Z1K/9f48/2iIuZ3/F9wpAs4zkS0FTYic2WBdj5buE/DKRwzyHNoXAZH2NTfQ/pTmEM0l0cSxXOpPxJ72g9CoAWbsP3CoTm9bRjpIcUqND7+ZsAtFubTs4JQLt5cO9iOxy47foVIu+9nehy1HMKhrKdWv+DsQ8CdnyO2qsgkTBL6QLRvQj30v7GgKLkzZ3sdfMhQJ0n7nyZ1vzpM61F6THpUB/bEO5l+nbAR859D8haX5mcwLpprgA9TxXRpmOCB5PA/Cxr+uEuGHUqd3q+9bHvkiS1tkL/x//03/cFxhlwEfC56mgCG+xHQCQY2siYzXBWuUqJyEDgMxRNkwHBa2zCggiaNjVttAYOeQpP1/uLVRu2FosEVMpRyl9tdpaSi0hJ8fBa/z4Be/73Eij/OTI+DMwLjpAJ2PMj9zIs+F5t0lJoaou1P+B25nt1/zcA6V6QYRk8h/f4gJ76rE1G4ygwTuOrTV2KUJEWf6OWIveVpUA8za1v6Glc1AYfUNSzNJ9SfDJGNK98nqIyvJZKxFfqWjCaQ80JHbSzP/6m4vdbfdTYuHF2WZE+WK3nqc+SEX9R816NtZSLjCrNob/pSbFq7gdKONiATVkGIL82Tb9fvlHjz5UiuAJUJdu6XmtQQRYpahmVmk/b7LziFVrT/lrWXPkgNZ+vdap79E7pCN8Y1JhIKQ/0wBlud39OtK5knGqDlzKXvPnrW/fL6fMNDrXP9F7HZWyr/5JlzZcvk7pOa5m8h+wPDVAC0LbBwhmTrQ6BaRYJcIVjEpEUsukRxPoptBt9RPsxJEMpoALjhe00O8jvH+Jw5wCpWBypZByhXhvRJB21HsKxvkVfyZFsBb3suLbjS9Vmz/FxoC+PHbNytQMolMVDXU3w2TiRk1lcvnzVsvyMG7VCvs8dO9ZNgGV6asJAFoLefE+pWLH3lgguRdOW4WeGUHCEk8dpraga+aN5IiQeM/4qZr6dlMoGppDr8wff/xFu3b5rnKxsBwtVMVNsbe0VXrx8hmaLwEgTuZHcgL+P81su1W16SZ/w3e9+aAA6+7u5s2EbIwExFs9iFjQdft7DjFoZQ5mMy9IkEMI2Xr54Bd/7wfcxOz9n4MDTx4/w/MUzy/amLlY1dEZ8CYpQz9D4okPAjEXK0/y5BXz0h39gPJ3sy/HRkQE9z58/N4eXhovxrh4d2W9rS8JxunPzvnbtCm7du27F3po1l/FAcJb3k1Occ9tpto0ygNntBKKZpSjdyUzsf/gf/UPcvHkT5UrFQOjd/R2jDyHHLI+Ad1oti1Sz3XRWeU0zqHA+OjmN7//wJ3jzrXctA5DyzAKXrgBP00CYf/nn/7fRwdy9fR3vvv2O0Y+wXxyLjc0tvN7YRSyRwrWbd6zgVYwZw+REY4CyUTcAs1TIYyiXMUD84MCNBTPqU0NJ/IP/+O/j2x+9D3TIjVs2TmcWOGxVW9h4uYq1Zy/Mybx26bLd/9VXX1mWthmmQxmkp3L49kffxptvv42Rsaxlhm+svTKDqddq4WB71zibya9Nbul0MmPjTyoTGps0uchHPjIxjszIkAVOCPwyW/H46ABNZos3moiTciMWx1Aqa9keRJnMoE2k0Ox3MTQ3hbc/+jYefOd9DM+OggfvarU6SscFtIpVfPHLX+Ozn/8ax6/3UDtmxmjf5GhueR6JHLnJE5iYm8fFq8yqX7SiYVw/LCpZK5ZxcnCMzeev8PLhMyRDcaTCcTTrLXv+MSkVQn2kRrKYWJjFrbfu4d7bbxqtCZ+xv7uH9Rev8OTLr42Lu1trGTcOs/yY9UlHmmBVrdvA3NIiLl27iqvXr9k6Xl/dwP7WHvIHh2iT7oRQLoHVVtcCGXEeA46FkT8p4KRctCAGdSJBTc4R7T6CItSP5L1u1uuYHJ3EHQYsMkPod7iuqkFQbcf4bJl5zjVRJ7f60ZHRetieqqzx7JCB95evX0NmNGdZ7ywQ+Pnnn2FjY82A5GQyZo47QUCu1XCPmTctdDtsXxyJaNqogKgbaQOYE993VBfUJwSgOT/U3QShmfFC/c7vzCEIMuNy2WHTk5ZkaY57x0DoHvl6KSPMsiaHdixh4DODRtSnpE3Y2991hbEkfL4AACAASURBVODA+2iHRBFPJHHl8g1cunrNKEIK+aKtt1LZ0YscH+6gWjtBIsnkjtNj0e1WwMddaSGXHcF3Pvge3nv3W8hmWVsEVij2xcvnltlLnmOecjguHqHddY6h05OOZoV7EfX7wuwi4tG4FZwLERxnQcKRIUwvLljh03RuCJlE1gGBoT6qlTKO97fw6sUzrL96YXzgBKXlVFMuCEDTtkuk0hgZnsDc/BImJmcRi8SNKqRULiJfOEClXMDrzReoVQpIpmIYHnJASadBX6KJVrOPZDaH7/7we/jgex+gWe9if+8Q5UIJ+7v7RsHRZXCeGUI9HnVnHYSG7WO214fCmJlfxMWb9zAxu2C6gyBqs9lDq11HMX+MV8+eYu3lC0T6PczPzBodDDm9d3f20UMEV6/fwLUbdzA0TB7niAHYLOpFJ6tHqphqxYIvR/ljOx3kO4/sy7mlWVy8voh4yoE4VCt0mHlqt1WHOcfHB8coF8qW+W881eSIJ0d/vW5FP4/2ty3Dm8GkTEB1pkyng/wxjosFo+IZGh813c428Dkjo8NGvdKmn9XroF4pW6GzULdlc0C91+QJrEYVS5dW8ODtd3Dj3l3WUUY/ClSbpALh/LbRD06NletVNDs19EIN5Eu7qDaPUe8cI5psodevotuvod6sGgBN59Z8ARZG9JI+ZHP7IJ18He7/8o24tgQ0OF/MURNqv5eNxxOlBkwGgKpAJP1m5roFqaz4qQMUzZbutu1zUZroc9mJXCjOXnZJUmqD2ii/Q3u1fGx9r/ebjRj4o75dKpu2K+DDKzro+6HU7/IxOR7c5/22+D6wP7YCfOVjyWdx4Et3QA2pBBf5LQY6Bf0127/jKG7k2/J++ZSyvX1/RX8LrJFtT1DCB5rkr+jZfKfmW3a/4RJhN38CNQXmno6vA8h931Ry4ubZ4RsCN30/l21VO+TbSFeaLgroIUSrpj75fhvfIV9LmY9+P0ihKfD51N93p1Kdf3KahCcZYl9YNJdAGHPkhV8IMDsFb13fBXz6ssB72B4W4fX9WnLyyldXe2zOTDM5EN78nAA0Z2FU+Uqn+8jpeGpdKtAt2XD2efwbALSe7ftjxhMfzJ9wKK0tX2/48+sDldyb1R/Jjb/OeK18Uvnf3CfYFmFVer/p6ICOT+8T+Ctcysei3OlpB2hKHjVWZkOQosLDo35fO2lfCIeh3cwfJXTxGWcDBUpck99Om176wtdTej+fJexB/rW+k4/u+9ucR+ETNn8hRyXkTmxyC3VrjfeYnAeBISYNDPoccKTzerVfcylcRDIpsJLPFJ6ga21NBnaY9JcP7Jo8BmuY1yoDXHJsfmVgDzAQaXIwyDh2cq41S1/S9F2wx3Cn9nnqNe8+9sX7lfzn4x4+jqA5oZ3s469at/TltS6UjEWZHshUcILBfJogCCiQ2Zc7v89ncQzpBZu/gawyMNu3k1XuJCOzzGvG8R0Kk76w7CjRhh11mnQY9albX66GgjL4JduibJFMhf63f/rf9aU4BQKy84qw8G9Oqg+qahFJQH0Fr87weoFT7BgbogWsATUwNOAE0cYnJaaNR4pfQJUPoFonAgoKAUzajKUg2Db/RxuuJocL6GwESQv27AT6G6kbg46LOAeVTDUuuk9tVxskIL4B4Y+d+mZKOsiIpoMkBXR2Y9F8+cpQY6t3arPQePrKSIrC30CkuKQwOZ5U3FLOUrT8PzdAvY/PkILhbxkFkh9twlxkPgitd/O5FmkNOGik/HWkwJ9Dtdtf1P6i02KTASSFpfHTuFE5aMz9Relv1JpDXqeNSwaMczhPNzD+rU1bcyLDRm3y32dKU0dUAk5kKRJ/zvU+GX+SI42zv2H7Msd+WIGpLkE0B+DpR4pda9hvn2SGbdBcaazVZ807x8R/Bp8jg0drUpvDwHgPNl0FR3yZ8jcgGe/83v+bbZFT4m9c/jWSc3/O9T5fbng8W+/U5qF1LpnS51qr2jR4TI0gAGMgLGpk89R3my+pQYwnqh828DWVyCARySDSTaDfiSDcjSDWiyPRiyLU6iPSC+P12roBTKSliIcjSKVZKCmLaq1ouoa7KYE/goh29KrbCaqmk8/UHdHq9pmJwgrdHavoW2+UBwajyULLZdoUq1WkY1krtCVZLRTyxrXJDWdqegI0LpVJUanWAyCV3ycMiBwfm7SifQSw+S5X5C9i9B8j42OW0crvjgvkdR2y4+xL5y/i2vUbprc5XrVKyTK8yLe5u7dtzjoB6MVlHssmrQiLUDVxsO+OZJKDltybzMRlUSoWdGLGLrOfSb1B7mHpGLZHm/bw0KiNGdtTqdcwMcrs3xvGrUZwgIUQ8/ljA6RGhoYMAMvlMkbDUW/U0Gy4E0IyQOk4cjO9cv2aZTbqVAgzbQkQ8OiSGbKttgHiBfFewmV7EYgenxjD1asXje+6eFJ2GdOFkisC1mjZONLCI21Brex4O/le7dcEsf/gBz+y91MWOE4E3Hjd6/V1o1+gfhkmV3A0bO21Mai7wibj07P44MMf4N79N4zHtG68hi17fq/Xwv7uNv72lz/D3u42Lq9cwML8HLodl2lDlM8ys4s1TE3N4PrtewbEZIeG7Wg+j1kzy5KZiE8eP8Th/p7NEdvGvSGVyeLc8iL+5E//Hj748AOjGigUyjjazxtNAtfR7uYWvvzsc+y83jTO4sPDIxtbFTTrhHvopvr44R//EO+88w7SuTgajbYdneex+XKhgHq5YoUhv/7yc6NFMf7kqAveWoE3Hk3vARevXsPE1KQFjvrhntGXbKy+ssxAFlRMMZPeuECD7I6E4w+24+f9HobnpvDmd9/D7ffeQm5qzDILGbjY29xGo1DBpz/7GOtPX6FfaVk2c7veQjgaxvTiNHLjoxgeHbcj7hcuX3acrdmM40SkA9Hq4OTgCJuv1vHFx5+iWa5jamQC8VAE7XoDe4d7OCmXEM4kMbeyZLQEt9+4j5HJUQOXD/b2bSwfff4lnn39CJ2644AmaBahrgp1cVItI5yM4/r9O7h17y4uXHYyvfFqHcd7B9h8tYHnXz+1rPRQh5kRWYyOjVgwp95pGDUQuazHJsYxNTdrAKWt71rNAOSmFX8LWUHJ6bFJzM/O2VzUKi6jk6cEuI7J2Uvud2aqd9otC6Ic7h84mWFxvXQaudyw/T63dA6p4RyiqbitMQZuGEDiyYlMlmBq1yiFqN9aTWYWtVErtSyDdmXlCi5cuIBcJmtBOlJ3HBzsGz0FQWEWoyHITV1nQFTC2TqyKXweaOqZVpNHLZ1sdDoBb2WYWUUECVwhWl5H8E+ZRgTXCT4TxHIgWNf4lifGJ7G0dMGoQ4w2h9zTvRZKpYIVjSX/czTmHCoCo9Sr9VrTZJ+BumQig+9850NcXLmKoSx1mSsU8+zZUzx+8tAyog1obzNYWbXTHzyxQycrRGqoeNb4waemZo0rmRnk3Ouos5LZjMkVedfnzy1idGTCQCDqtGr5BMf7e3j+7BGePnlsoCYL7NG5M53MYGiQYURdns4OY35+2XjhWYySbbSAA4uelk9wdLxnRQjT6TgmJsfcuDFQe0w+7rLxpX/4o+/jx3/nDy3zePXVJva39yy7fHt9E/12G1Nj44iz8E2/Y4UVy9W6Oc1c53PnlnH5xn1Mzp9DKhN3vMYNZjMya7+Opw+/xM//6q8Q7nVx984dDOfIE91G4aRkJ3sYDF08v4LxySnj2+eWT33bItDL49PMMqzXcXB0ZHqPPwpAsK/jU6NYvraARJqUP6xT4Aq8GgDdgNHGMCD98ulzHO4dYiiXQzZDehx3wqiQP0KzVjXgeHR4BFPjE7a3U5aY+UwO6K39HQsSsQYB9wi+16hXsjmQ95rFBVNW9JPIU9e485lt3zEaG6AX6iGeSRnv9/XbdxBNx9AJAeVqC+VKzYoL87gJbR6ePumHOuj0G9gvbOK4uINCZQuxZBvJdB/xRN8CzASgQ8ERf+OVDBKNBATK15PdJ/vELKqAmo7yZhmUwQktH4yS78mxaLYaDqBr01ZyYKDsU2eXnhbgNjuWwYogGYLvYrBRfqvZ2QxsBsWVZEuftQ/VRj5HtvH/D3gKQBieDpO/KB+b9zAxwu7xErTkX8g+N73WdpnasrGp0317ms9S+3SdxsHs1I7LTCV3q2/jy58bYAIsSBtkNspeln8vvaj3yn/S/wVOqC3yTeVLKGtR/o36Kb+H7WPb9L2fRcgAj+/z6t3K6OSzfF9YYyEAlYEpy9SNBnUXgmCGZMDmIgCdXD+cruP35Fm34CVOaVR0n3772IlOA7sMweDUa2BPqMAXg+206/guUvCxr679p+/gPGRTrgg3j8bTphN9BZ8tgFu4hvxW+TVsm4C/cNTRUPoyK7k1/y3g1uX+xefIP+XfjpP4tLCZL1caI7aBfVAWrgBCjSkzZNUufx51P/stsErrmm3lc5U1KtyBz/EDEZJX6ZOz/p/66cu9nsvv2FYVhpMMqQ3CU3zf15drZWHLh1Iik9ogPdTzaB60HgzDCrtMXp9P2KjNAgBa2f4KNvJzXq/38BSq5vnUZ3GnFITx+LiBfHPhHBwTYRn+XOp+6WruKaaPgpMI1CN6vo1HgOfwUx9Tki7QHJ7FRdQ2nabQ2FrmPv2PIBjJ/YnJT1rvwgXYJsOs2i7oquuFq+gzJnHY+hfrgCXfuH2SzxBuSbuN40u/XnLqZNsFSNQ3H0vTHiWbUWtMY63PeZ0CoGqHdLW41oXPKNmM99pcRRxmpnUpnctn+v+kF7WHSuYFsAvbUD/MHCDtj2V8Jy3BgP6Mm5cQGrWKPZ/FnbkmpNNYu8g9w1H/Ui9x3AayTQbp4LSP6a9//k/+W8uAFpilyIU2dA6MHzHSxAqE8Tukha7nsbGKruhIhAArLX4fgNakC+yUUEqZSwj1TgOc+qeROQmGBlEToMFXm/VcU/Idl2qvCddi04QI1Bogd4OCAC5CQM40LQheo7+laCV0/y4BOQuQyZCg08I5UARNQKAm0gco9QxF/vx+82+l9UvgNU7KTNX4aN60IfC3v4lp85bBxEWpCAffo+dKDk4jut+MiPpHTPw50eJjO5wj57JWpIzUL/3fBxxlrGpcpKgk/JpPtU0GiObdnyf1U5uQZFWLTEYB+yswVJufr1R4H9/Pa7QZaB61KZADiu+TcaL51RrQpi8F6q8NKR5/vvj36ebNTDB3rEaKVIqMxgPb4Buo/jrgezUHeqZvKOgzjbfGle3XJq31LIUjfaC5EFAoufMNobPzJb2judf7FCiTkaI2SqYV+JDC1rs0p78PgJZ8a2PQ2tczNBfmMLBICaPAISpcHvUOwPE+M5roIIWsQFQqyWw/As9xxMNp9NtApB3Guck5XDy3hDSP+J5UDCD6m7/4S+xubVshwPHxEezubRqvqeZSBl2hyEItBLu5AScsW9nml6laIRoGXVRrBKCdfHF8U4mUgcdbm3sGKqRimYGDRf7WXq+NRDyGycnxb3DwEYAmGMIMao4daTjIa0rAlKBgpVZ26zQaMid7YnrK5O4473hcw1FmSsDAeGYe8u8Ejdhk3AASGuDs1+utTXMKVwIAjBvY0RGLb+XtuQRJaKATcGQxNEZimflM8ImZfXT8daqBAK5zVhwwVC5VzRBmuxgw4HsdvYUrLmYHsHvk+ephOOcANsoo+yf9xkxGp2ed4c+5n56bNWeAWWhylqYmJl1mEAFsgr41Fl8qGcWJ9tRkJomFhRkDmjm2VpShHzYQhoYNP+cRK64fUnGQBsU5ey4oSN1yafmiFSOkIWgOaVD0ghyhzCxnIIM8XQPdzIzaZsPmhVlxb733Ldy+c8/GQkdJOaYc94P9HTx/9sSyACkT7Fs8EkMmxwJ1zC6PAv0ILl26grv3HmB4bBzZ3LDJGseMR96LJ3mjzSANBPniyUFOkJyZGdOzU/j2Rx/gx//eT4AEcLRVxt7OPtBx1bPJ4/r5p59hb3MTyRj5octGyTAyMmo85rVOC+1YBx/9+CN86/13Tc6ZpX+4v4tOu4mTo0MDowrHR1hfXUP5hBzm5DSLWCYj+xtPJQ2cefu99zE9NWt0HNoLNjfW8Zu//SVWXz23cZyfmTbaBgLglF8dfyTwGh/O4saDO1i5fR2hdMzAH3IYkzO6sHeM9Scv0SrVkEAC9VIN9WoV5E/OjWcxPjWOhaVlLF26hHMXVjCzsGAgEce7Xqtaoc5qoYiNF6/wq7/5OcpHRUwMjWEok0U6kUSxVLKCjCe1EuYvLuM7P/oBbt67hXg6ZfYNs22Zwfzs4WM8f/gY9WLJsrkps8xIbfS7JhMTizN48M67WLpywQBxcluyMGq72sD+61385me/wGcff2K83lMT05b5z2P8xWoJ+/kj5EZzuHD5Cq7cuIrhiQnLJOc8cg5fPXuB4/0jNEoVDMUz5kDTd6DuYj8JPFPmqM9nZ2eMroVyf3zAIqh7lg3N9c+MRK4rFjadnJ60DGgeG+Z9ClbR6WOBQvKr02kj+MjMV/ohjUoH6VQOH3zwIW7fIqg4hEq1jK2tdWxtv8bG61Xjv2UBRK6/lBXGbBvwx/bJ0adeFc0IOawVpOeacDZXwsCrTNrxR3Mf4PUqJMT/G6WEAV7uCLcFmHqkMcpgcXHRdHqj3rSMVGaqH+fJjbzHnDdaZqbTRodGDRzn85hxzwxvZi+/+cY7mJqcQSaVtQxtjh3BeOpJUtTwXZlsEqFox4oiElBlFnU8nsKVyzdx+cJV29PsudW6Afy7+7tg0Z+JmQlE4hHMLcxjcmLW9hzCCMwOb1YreL2xZsVYGdCMx1xwlPrdAirBkX2OQ25k1Nq4uLjkeJHZx+O8BQKZgUxgvMFTC+mkZexaMDQ4iXJMKpleG0tXVvB3//2/jwsXVrC1sWXFfH/36eeoFEoI93qYnZywIEMswiKCFQOgewih1evh3BJB1fuYXjiPSAxWT6DW6FpNhX63ha9+9xn+1f/zLyzQc//mbdORoUjCdEStTn7kHGam5zAzN2eJKMr+pyxybikT7LMVQ6QfFY9b0LTVbtq8xlNhXL19EckcaxQkwMOklNF6rWdAe61cxcH2Ph5+8ZUFgjhmC7NzRhfCNeMKtYUwnMvg3Pwipicn7ERBvpjHSaloIHWV7bAxD1txTsqX2XaRqJ16SWQyFuwZHh6yzzotZi3VXNEhAEfHB8iXipb5TiqO4fExK3hK4LPWbIF2AfPMCJSyiGksEUY30sZRcQ+HhQ2cVHbRDVeQTLQNgK7WSlbEk/4N9xkn/87/5PwOHNkA5NV3sgd921Z+j+8f+gAjn8W1bbYjyzQHx7N9QE780xxP+9dy/KRyqjmvvo3vA9SyNQWgy6eQnyqbQXaw7xdrj+Fezr/VJl5re7XRpYVtn5RfJNBJ77FnhFwwdeD/eAC97G3Zurrmm5mkAa1CUGtI/oGADAEVPFUiu179FmYgH9H3oWSvm80QnKr2x8l/z9n+6zr5wr7/4Y8x38FAsT8eAsMFhsrHkW+sdmlOCaxYu/unJ0B9mZN/Kp+A+lBt595K3U0MQ3Pu+9LyEzT//jWD53VdUEVBSMqbZTgG9FHyQZhUonFi21W7h5so9Yz8RyuEGgRm5Eue9Y0Eqlu7WEciAKDP+pP8P6kT3Pw6AFFzL3DWeGGD9Su5cvuzK+7tjwfb7wNsDmg95bjVtfLz+a5IxBW594NGvI79pW6VnEpviA5AwQrqYa0tHz8QHqO++0EU2cp8Jm0A+e8CLbWuOe5sy1kMR21ycuswAOFewgcUmKC/omQ9gfJ8HovZyv9WG9U3jqNsT17D9phMBNnZNj5tZ5NIr/L9/BGupzXl4yaaWz5fOkO61dex/rsYhDFMI8iAZjaHxtvaK+c5AET9dT/QdV7AT+tCfr78d7WHfZKPFYvz9HHPTqNpPP3n257RVwFP1xLpeX5n4H0zCEAFADRP/ejUg99nndAghZt0CZ+nIty+jnJy6+aD7VJQRPKnQCPHx09gVJ/5XrWBNjh//PHgs3mv+fRhV4fD18l+W84GSPx9lH9LHvw1ZzqSlHRh4hohs7+YSMDAvPvhCciGrT3WaaLOGdTzajtAnoE6C2AF+LGwHupKvpM/9OND/8v/+N/0NekCc1SRWoPgbywSdgmPNigZBt9cfEFafhCVlwLVArffIZcxqQXiLwwfHNNCFwAnpS7uOE2A7ud1apO/8WlxqR9McZfRorVyumZc1M//8YWIE8SJ4nE1fS4AQMCjlJUPgGm8TbEEnF2aIEaSHDDsjsKoH1Jc/SALR4qHTqwfYdY96if75i9ifi5lq2jZ2X5rI5KS5j0CsaXQeA/fK2ON/5dy0EbC+7XhSPB9BaGFqg3R35ykfNVvLUD/twwgLUB9p3fwXv/ImBabr2D5ve7TuPiLUlnS7JsUq4BnvkebvSLKAmC1KUnOfp/ys3kLolfK9GZfBFJr7iSfAnK1IRqQFlQU1XrQXGpMzkat2XYdq5Nsa/w175pjzrm/YZ3VA76Maa35oLzapHay3f58cswUjJCx6RsL/lrXc/35lILTBu0bejK6ZEB+w+ga8Pc5Q//3Bdh8h0CGoz9Oer6q8DJTjAC0gXI8WtQNIUE6ApYbjKUwlBtHqJdArxFGuJ9ADDGMZoZx/8oNzEyM4mg7j2qxhNUnL/Dzv/mpOb3nF89ZFhi5TUuVkmXkSq/Uqw3sHeyjWquig56BENlsxkV90TUDFpEeGs26OZTMeCUFB4tSMWM2f1g0gJLHb6OIIpMm4NVyzg+6GGN2Y3DCQWuRzyBgW2/WkYgSyJ40kITzWKoU3bG1ZMyO5dBJ5v+Z0UyuOYKnZsTa+DCKGkUi5jJweKSHn/N9BFIZ2GJ2MseY4DOzIElDwSJ+1H/GIfvWW5iZmTH6jI2NDQONCDYZx2UsZiD77Oy0ZT5xM+T6JRBO8NP2qC4seswMRbaB74xEwwYa1lt1ZNNJ45Fln0ulEzturnVput6q0ofAIAAzMnk/wSyuIY7H6BBBWpdBoTXNNU6qE/IwmzxHwxZBNkA0MKbZZwfeuozy0RGXoU4OUB3Bo9PqsiHCGB92gCjnxIy0fs84xAl+EZDrt1uusA+d637HMl6ZHXF4fIRUOo2rt27g0rXrlu3pxoL8yEeOU7qUx9qLF3Z8n2AB2zQ3M2f0CgRyCEITmLt58xYevMGikJNIpDMu47tQsGft72yb/J4Ujk0+pyemrH8EZRrdNr7z0ffwJ3/6J6xhZgUkd7Z2LaOTmeP7ezvY3nxtWdQp8koaOEN+3yQmJ2bQ6nZQ7VTw1vtv4zsfvG/jfbC3i0L+2Di1N9ZX8fzJU5tfAm6l8slgT6UhyWBJPxrGxOQkPvjuhxgbnUC56grrErQqFo7x2W9/g999+htzdJcXz1nmPekRGBhgPyh7a1sb2C8cY3ppDpduXkVuYtiKjxEwJ0XG6tOXKB4UEG73kYwmDEznHPI4X7Nbt2zhxQsr9lz+npqfRTLl5qJRr+Hk8NhA39fPXuLTj3+DVrmBUBfIJlKW+ch+7B4dYOtgD+NzM3j7O+/h+p1bxvtK0Il0KHzG2ouXBmKzcFm30bL1RK7pUCKGbgiYW1nErTffwPyFRWQsaz5qBRCblQbqxyf48jef4d/+m7/B9uo6xnOjWF4+j6GxURyXTlCsVgy4vnrrNq7eue6KSiZjRiOwsbaOjVer+OI3v8OjT79Et97EcMrpqkQ6ZSCLMlW6nQ4mJ6axdP686VEGIYz6p1TAyPCIcdBxXBiISA+lkRsdsv5zLShzjuuJRjOpG3iSjIAXqSzS6QyikbRl7RKAvrh0CYlY0jjkDw53bZ3z997+Fja3X9u6pCxyvVPOOd/8J7uUa2ZifBw726f0Cm4PcFyp5OdkcUDHf9w3HUHH0v2EjaaIazcSC9v6Inc9ea/5w6CS7e0EzQP+RALIx9W8HXPtg/yGYcRY6DDCQodMBmga5cfIyAQuXbxsxSIJmnLNJC0LxdUIINUSg3WkJ4hEu4jEIojEkiie1NDuhPHg/ju4f+dNo4/ivpaIx02//vrXH2N14yWGRh3nNwtXjU6MO2CESjwo9FYulbD9etPAY+oetoFZM7Z/1FkMso5euGf6nkHMmcmpAMChjqsHJ2OqlhFu1xoFistSYhDL6CcO9lFr1gxcvf/WG3jrzbcNeCcA/Yuf/dK40Rk0mhkbc4VEAcsKtgATbfpIBOdXLmLl0g0sLq8gFAsZiMpTIDx10KyX8flvfoNf/PVfYzSXw/L8OaufkMwMG4BN7uNMbhiTE3MWjLVDqpatGrW9Rs4lwX3S03D+uXeThoVAvRXEjPZx9dYVpIcyiNhRbWZmc76bRpFDEHpn/TVePHmK3ddbdv/01BRyBMLpPAZ8iucXzmF+dsEccdIXMfBH/b69s+P61Gnw7IGdUpI9R+Ank80iNzZiRWwd0OIoQHRotN5qmawQgOaJgNRQFuPTU2DmNB2fYpWUGjzr0UeDWf8RIJZNALEOTmpHBkCXG4eoNg7R71cRT/ZRKeVRKZUMeDKHNsygh8ug8n02H7iS7yd7Vb6n7GHZ2PK1lPVq/knXAXcE1wWgyl50/gcpmOpoN065WmXv8XueZDJ/LRRkJHsF4GWfyk/2gT61yfdhz/qm7n6XMDLoOycsABz4vGLFBfZPbXNH2aDPuJ/rHfYcL6NUdofZK0Fmou8juXF1CTC+3+D7EqIaEqCr9xL4MXs4ONEqf1D2tvov219zcxaw833csz7SWWDU9xEESDHjTmPnj6N8A4K5vm82AJ4D4DM4cW9+gGRObZe/4uQs5ux6j+vZHScPGQDt+0YaT8mR/u/Lr3xfHlm3f2eCMASWBQ6azxRkDQq84kk1+avy/6kflTEq8FF+q++7Cn9hmxl49Ns+AKwCORKeIYopYQGnmbkugGRrhBQGAahFHS3fju/2AcJv+KiBL6ax1xrRXNIGV2CK3wlU1/Pl58qP90FXDepkKAAAIABJREFUyZPkQ+Op/vp+vPAXjaXWIPcv9cv3/wRk8pmSeQGTWitOfk8BUF++BrIRZHILe6MfJ8BaPrV0tgPuHGgoilwmXeh6G7uo0w9sq5L3NKaGSQQc35pn4k36UZuEVfl6UHrDXz+Gv9B2C4q8Ojl1RSR5vfkrQQY07WGtA8kKf6vfmiNfjvh8+U8cWwV1B+uTdl84bIWkhXNIFtkn9lEAtPAY7R1af8yA9vEDK8wbZExL1vm95KLRcmMvEJx+rGRQOA3/72OaPp5ke1EQNFD2t+ZH8yD5tPkOu0xm6VfJotYB69lorZzFYrVefHxM4yJ9w+fb96xtE5zYMdzO5Cj8DQoOBYt5spD6ie9NRB0lJW1bu7/tArlM0BLQzOtkw/IUnex0qyfwz/7xf9W3iEvCHTXkj+O0O83K1AT5HeUkSblpc/QVmxYPn8cBl2Lgs3idNiQR+WuCbbM8w3fFjvjGhg/mkjtOwst3+YOtzVIT7QuFBNUdozk93jJYjUEm6VkAWt+7hRiyAiV0cCVEEjYZO+yLvwFKsQ2MFRYZCCIF/M3jjFS4fLY2PBkS1s9ASGSw1YLMRilBv//6TPMnJSKDhf/XnPvKRs/Q+yUfmgM7iuAdU9D86z4JsgBgLXoZH340U0pdhorm0KJTwfEpv09SgGovrzn7fsmQ/5vPV18tkyYwJrSR+puIv3AEwkqZayPXRq9r/TFTH/SZZNtXfmobgSFep0iYFIQMDRm52vD4uY5Y8R5leEu5+2Mh2dM6YF8EQKsfWo9n2y+jwRVdchE99cM3ePU+34jxwVvNj+Sd7ZTsSNFLGfIaF3xxwSP+1v1S+CqCws81h5InGWRqr8ZO86ENwncKmAGttSq59ceQz5Z+8I13zSWzsOw4VTig4AjH0O4yQt8yADqRzKLXDWNifBbJRA6NShfteh8j6THcuHQNlwg0APjik9/h2cOn2Hi+ZkD08rlF9DptPH/xFJvbG6Zj6CRqDghgWUatFZNyR5uNb4r6odc2XlY6dokkgbK8Rczp0LOAwN0b940Ll3zJ3DB4/4Bry3gwmW3tNnUaEcYFHdDVECDgZ9yDKHukxEgkUsYVyexebmjMuGVxCEe/wYJNaTBLkHaKbdg9GEhqlB2xkB355ZFTzgupGWjA3Lh1295fCLiu06mszffx4aHtBefPn3cZksfHASh0WsCVR/iZnTk5OWlHw1zQImLXvXz20gDtYrFs/JwEFfg9waRMJumOwvdc1gdpJAgMURaZradMBVsbMXeyoVxt2PjwSDN/0zgh+MqN2YqmDQ0N6GJ4PTkTmeFcJG2JVRenA+DWlwxXgrMOsO9hanLarYm+M9Z4DeWRYDrbw6Jwk5NTlv3LeSQnpO3hybR9TwDa2iAHOgQ7VnlwfGT84qNT41i6cAHT0zPIDQ/ZvOaNxqNg3KKHOztGs8I2cW9aXl6x7L+9/UMrPscxJqf3vXv3MToybgEJzom1v9PG+gZB4MfY3duxrHJm6lGnWEblwQEuXL+C97/9gfXn4dePkT8q2DgSaOIx+BbpT5oNjI2MYmxs3NZSpdIw7llmeUTjYczOTeLq1et2WqhWLRuFTbVSwevXGygXS5bNxyrclEcGnI2uJp2yTPdWv2UZx2+++TZy2VGUmFFFADqdQa/bwvrLF/jkt7/C7tamyciDt97Em2+/g+GhEaNyIdXH108e4vn6KiZmJ3HrjTtGH0OQnvK1+uwFfvWLj21ds/gfQcHLl68YEEnjffdgF+VqGcOjEzi/smxZmQSgGZBpd1pWzHJvaxutcg2766+x9uwloj2gUqja2h0fIV/yEMqNGrYP960Q4cLKMi5cuYTZcwu2/ilHBJK31tewu7GJHY5LnoGTHEZnpzAxN4PM6LBlT6/cuIrlK5cwPEr5Bk6OOqjkT1Day+Phbz/Dr376cxy83kE2njQAm7zZBKjIg03aj+XrV3Dx+lVMzM8gOxTGSb5lc1A5LuHJF1/hr/78X+Pl8+cYiWcxMjIExEKokbPeju7FzBknkDg7NWv6f2+HPMkVlEtB8biIC/C12szu6aMfddzzBGHd+nSnxoZHuB4J+EbdCYRS1QBonsAYH5vBG2+8g5npeQsGMLhQq5dRrRbxenMN+we72D/cs3VJ3WaBpER6AEBzPLm2z507j/HRMaP+6XZdcRU5pAQk3R4WHRSGNYcm5gJS/JzydP7CsmW78xQGAzUbr9dQKrmip/xxtqDLqibdUDPgXCV4x+cQIHb7ZsK4tAk0ptNZo8VhFjXllPraBeLcnspx4vqrNyro9hq2dzBAWqm1Ua22ce36XTy4+zaikaSdFEny9EO7iadPH+KTT3+No/w+TioFCzBwrQ4yHJukaotawUdy2FOPL52/YPtWIukKmzOznPp373DfAMjZ6XHE4twrigPdxvnnSaLh4XE7YcE9h0eSKa8sUEvuY/K8l2tF5MsnSGWSWFm5hPsP3sLu9h4eP3xipwZy5JlOp+0UCu03BqzC8QRyo8OIJpM4v7yClQtXMDU3hy59Dqv2HkajXsX25hp++8tf4vXzF5gam0A26Qo15oZG0e4D2dwoJqZmMZIdN3k9tfvDVpzY2ewsEOkos+jn0KbnmPBa27MTUVy5cc30KKIRRw0S8BFT1xLlPtzZw8MvvsT+5rbJ3MzUpOkWziNPH4xPzpoOHh/KOOC4R/3OzOVjHB4fYO/wCA1yLvO0VkA3SF5ZrheuEZ7emV2YRy4dC/ZnB0DTFSyWihYkY3B5Y2sT+VIeyxdXsHzpgu2Z+dIJeqGYnUCok2M5FjIAOhTvo9ou4rC4iUJ5G8XyLlodBoDCqJVPUMgfGlc2AyDROEEGl/ksp9oHRGUPK5tMthmvkf/pXy87Xv4YixDa3hpyNqXAC2djulNMPCFB/WOAhcfXausv6jIMo6c4ja1L2ajy3bTuZQdrrfk2pdrkt4E6zwcuCIT6fnap6o46nwJADgjlD+8jvYrsU/swAPQEhuleBoh88EI2MOnWvvF+rz6StTPq/Ff5HeoPT2SYfxecopQN7/s4sr99gEd+t2xygYACiPxkMSXX+Nm90l98N//mOpGP7vvekhvJA9tl1wfUoOqHAGjqzX+X3+jm29FP+Kd3XYGw/gCAVt99WTAdbdQd7oSwfBP5fFHqyuBz7h8Cp2izqK/mfwfc5MJdSM+h9wh8lf0oP0iJI5I3vlu6R7446ynze6ev3LF+8wVFM0KeaEtycuA730Gdr8Qr6rSz/rc/DsIMlAQnH5zPsXXrAdBaH/rN/pPrWrax9IMCPurD2bWmtcLrz8qbrpV8SO7MVg4oK+Xz2foK6FK03oRXaJw0r77saT54D0E8H2+RLy4fmGpF91oAgYV/A59TOJl8Xfduh8s5H42nvE6LMBoWEXHJguyLTuN/IwEzekohw2uo3zT3Giu1Tc851T3fvNcpwkB2Wo5+lHaPbBejPxSe5wXGhN0Ic9D8+vpRelQ4COfH5582XWanj0MGQPP/BoAHJ2mEfTCxQWvuLChs6653yt9vQQhWOQ4wS+kKzSfHs1pv2p7Oe/m56gxJ12lNnsWn1B9fHwgT1bhLjwsrsXkwu8GdPJBu4H3CUbip+3vW2bE9m0QoHEzrUjWJFAQb7AtRV2Mkl2GiCIsjO7ohpyM6Zs9Zm8IhS/YSZsznsH3EP6SjeZ2wPAHQCjyE/uf/4b/uCyiUIpHgCfTSxPkbowZAyt8HpaTQtIAEQDtF7qK52hioxCXgGjzdr43WB7a1cQwUefeb/LC6VsLDZwuAHhx7CHidTHkQDQmAawmA3w4ZGuq7lOvpxk4BOAW+9Sy1z98w1W/foGDOgZSahNOBcKfFAGxDaTmuGgGGAqhZpEI/GpuBExQI7kDYgmMGUsxS6D6wJqWgzVjKUYpYi0PAoD/vvqGhzUxz7o+bAXYB0KjN0gegtdgE7srA9EF9/3mS28Hm6R1ZUD98w8g3xPx5kiJWn90G4iJcXFQcJ60Fgbl2bD4oHKl1I+PPf7Y2MMnYYJMODCm23V9LfI82SY0l36P3a67VvrP91JhJCfB6PVNgruRN10rRyVjj9cq6FCAtxa650Vr1FazkYLDJescC2ScBefxbhozfN60/fq/3SIEJcOfnbBM/17qWTpIcnF1vGk/JP/9PSgC/7RpX6T6+Q9efBeGtf6GAcsQyoNkmHtEl/2sT6UwWuaExNNt9y5RKRLJoVjvotyOYGpnB/Zt3MZNNYH9jB3/5r/41Pv7FxygdFDAxOobxkVHjeKTDziwqOmnDY6SucMEK6g2C0uRlMhkMDA9mENOx5xHpZMoVCaBBwGPsO7t76KCNy+eu4vziihWIyx8d2lFnzTkdZPaTzi77zv/zH/9mJh+fQ5mgocE2xJOuICGzn5hpzQ1zYWEOI+MjODo+xMNHj1CvN+w4N52tNlPHEEY65vhcExkGJxvGrcl+keLg3r0HuHj5ivW1UqmZoTWUG7FMyPXVl8ZhSsOJBg6NMfGbE4hbWlo0blceK55nO0ZG3F7T7hq38urLNQOMDvaPsL29i5PCiWV/84j65NSYgRyVWtEVHIxGsHTh/KD/bM/uLo/BH6ATRIwzmdPoL/cZZt5SvrkhE6AjIsB1JC5qPoNjyGxGfhZNOBCHc0T54W8C1ARx+f9kwDVMLi4+l8Al54dzwYDC6PAYlpeXnQGAvoGs/C4U8D2z8JtlSISdAcOACUHY/cND4yAmn+vUvKOWMEeDhbYYrGiyonUfzGY0GSkUzDg+f34ZJ6UqToplA0KGxodx4/Yt3Lh+x1VU74YM3GrUmqhXy9je3sSjh18bjzQDA/Mz8yY/LAp1kC/gpFbHzOz84MjW4XEBtToLhQGJGCPndQNKOKeL55ZQr7Xw9OlLhHoE7GMYGcoYjQszVOu1is3bSf7IgXPhkDtmnnAgyREzuytlkwkW5qq3KuhGe5hbWMDly9cwMjqJHovzGeAPox0pHh/gyeOvsfriOXjk796DN3Hrzl3LguSzQuji4PgA1VYDiyvncenaZeSGc+i020b5wXVCOoKvPvvCshPv3H6Aew/eQCQWN1D/q4df4eXaKs1MTM7OYGp63rISnRHXMPCWhTo7tQYqR0Uc7ewjE0+iXW3bd5yjkYkR41/eIydsv4t4No3JuRmcW15COpOyglIs7ne0u4/83oE9r3pSMt2VHh2ywoNT5xdw9fZNnLtyEecvrSA34oze4lEHpYMj7K/vGAD9+JPP0a40kCaHNDNJoxEDkCPpBO6/9w5mlxcNyB6dnsTwKINyQKnQQLNYxdHWPv7iX/w5Pv7rn9v9rKBdQwutbtsAKQKncgiyqawL8BQrrpgnszD5nsDhYWZiLBE1EJVOgx2NpjEOF8CnzJBWgA4guch5gsIK7LX7GBudwY0btzE+MoVkNGMZ4t1uE8VSHqtrz42nls+kjWXURjzF0HPV3HkKgPqE4PG5c+cwMjRiXOvkcKcOZcFByp6Bjr0eJsbGzb6jHuO6INChkxEsYjo1M4uRsVHrx87OFl6tvsDR0aFRVnBfEu2QnEnqdQeCuNNPHCf+5kkRW3fM5GR2LsHKmTnL4BYQISdb9o9x+oU67tRJegRdJNBo9rC0fA13bjyw9dxtdk2nRcIMbDbxxZef4NnzR5aRbtzFiYjpLAbyCBSHezw9MITR0QnMzsxjbnrOZUTFHAjDQCVPDTx5/gTH+QMk40CzUUbh5HhQUJe0JYlEBheWr2B6agGtJrO8UqbjIpE+dnZf49Hjr3B0vGvUT3S6WSjx/OIFnOSLtu6oF8eGhhHpdlE4OnYBWBYNi8WNcz2RzeD80gXcuHobQzytw0ywWMhoZ6jvnj76Eo+/+grhZgsZUqGU3QkiBoqa3R5mF84bAJ1LjSCdZCEel0hAMJMBPgYWuS/xtAs/E4DKYkwMEFMm0tkhXL5yDelsAECHQ2h3A0eeRSxbTRT2D/HlZ59a8VA6hOfmScGRQ5iZRyNjWFhcMd03kk0hnWYRRBYIIkdz3WR4/fUWCsW8ZUsrMYAF9kg5kM2lMTJBIH3SOLhJWUOzk/gTAehSpYJjFhctFfDwySOsv17DBQapLq+Y/EeTCZA4m2NK/Yd42ADocALoRJsoVBmo2EW+uIl6o4ChXAztegW7O6+tSGMqHUc8SQDF6RrfLvRtQI6Vxs+38WWjyaeU7yKH3MCIAIB2POzuqLJsVs6Z1XWIM9xxehzZbOywC/TynwF70VOaDN0vv0D2oZ7v+4ACUf3veD+f6fw5l2gz8DkCSknZ8wyy6noXfA64gwOfIxYAZAPfJXiWb7PaOERcFqrAAL3PgnheApbv49t7o+59keCUssA/o2jp9Uz/6H7Nhw/8yU6Xje1/x88Eap4F5jg2tFuULce2KPHGamsE/hIDC6dJGS6wI1+C/RXIo/H0wUzDJ4xohnmlLgHADyy4tp5mpLOfopUwv8sCOqzl4IA5+XSSGYGsZwFoyY8lEAW1Y+TzMvAuv9Nwk6DuiHw3Zuv7epyfm10XZGbLL2VbqHd9v9fwjuAELH/bmAc1tOT3MFNV8svPrIiwyY07Os++qPA5n02dxN/658u+xkHv0rslzxbYCBIq9JkfwHFzdRo44jtE7cHrdBpUMs3na3613iRfGnPJt9bL2bnhmAm0072+/+3PsQ90C3NxoKRbZ05GXcCX3+tdkmmb5yDgpXazJs1ZjEBjw3awyLHudzSaLiCv/tLO9XED+fYDHz/mkrwkC9wv+G7pIKdj3NrWfjFom3cSQ89TRjXted7HE2rCCGw+gqAPT2r4a0R9kJ/p61QfDxSWcqqvvCAifU6eTI+dUuAIoxF2QDtecy7sSn239d93xaL5N+eJeyafoVM50iVM+HJ1l5z/rT2JganBvhqcBBBmIMzIx0Okj4Tj+Xil2qV2GkgbZLRzbBWkFQ0cn0X/8Cx+x2ulxygj/v7Cv0XlYnZo2n3PBAXJka3XkAueZIzSh3Z8205G0y+0rPuk0zlMtKKfqzXDfdaN5WnSsC/P9FF9vDP0v/+zf9yncSZAUICVOiDFOIhYBRu4hEkLz1rvRYZlTIhrVopbG83geV6KuQ8M6XkCOPVsdUYR2WbdcQRLgQoYFWDGfilqOcjU8IvFnYkI6b3asGSw+OCq3kFniFliUji8Vn+zLwL0BMT5z1R/dLSF7ef3Ej5GG6S4LSvCKqo6LiR+7orXdBBLuMwMtVOLSQuR1/B+GTz+GPuRMSlHKR//eXyGQD71ScrZFrGMoYAOguMt4JDf+xEkLUqBrXKOtLnxWRpHGTRaUAKuZfgNoihe1rzG0W+//pZi1qJXu6Wg+D3HRxsO/xbgq81Nyob3KCtaa0CKRwCvwNXB5q7ocvAek+2gwIYUvhSnNgnNH7/n8/RMbfjaeHzDygfAfaPTN674t/rkt19jpE1P8iL50eai+dU61rzxehkRbIeCJv712nzUR82vD67rvWqbv4lLLmSQ+sar5FHrmL994Ng3lGw8cJoBomv5Oa+TMetv8JIlyYxlG/P6Lh0oguFJd2y63bFsKXLikpdzeGgCvU4YnWYY2eQIxkemcX35MlLtNn7103+Lf/ln/y9Wn7/ARG4MwyyM1e6Yw90Pd3B8kg/AiOEBmODkooGj/KE5uLmhESvURICSzkE85YCTc+fmcfXqVXz++ef46V/91Aq5sT2kG+CxbIJ0pIVglhgzxGiAEfTgsVwCRAsLi7a+ufmurq4ah2izVjfQgc4THVyCtgRR6EiSUuKd99/GrVu3cJg/wp/92Z/h008+Q7fXt7Yx05njxQ2dmzyz10ZGh5A/PjHZZmGnf/SP/kuMjI0Hmc2OR5lgK4Fj8vIS8DE+0YCOSAY5jzffvHndsp/PLS7gzp07CCeTqBYK2NncxieffILSieMR5v3MlCsVi4gTTItFMDM/Y7QddNjJc3X1+hX88R//sXEEV0tlK1j31edf4Od/+7GBPS2jyXDgtSgyBNoT+DcO2TR1NqlEjkxf0IAkED4A8iMRO5bNdXpSLppxT2CSGZh9smuGXBDAjMSGO/HA4m3KaCdwTEoVtoHvpk5ksb16tQZyeg9nc2Y08MiU41ntot5sYGdvD/1QH5nRNIZHh8wNY9CEmWDMFifARxoSyqE9q1Kx41iT0/OolKsoVarGD7iwfA7Xb93EpYvXLBuTa4Ccw8Z9enRonLXbW69RLp6YoUKHlXy+uXQO1XoLuwd5jI5P2FH8yakprK1tYO31GirVE9S65ArtI5sm8H0e16/ftAJyj79+hnaLhT8jaFRqSCcdDxlBA8r83vaOZdWThoH8yqPjY2ZErW6sYWPztf2fAYp6p4ZKs4KZhXnMzy8anyvbxUxZUl+QIoYg+M72Fh4+/AqbWxuW5b2weB5xnm6gg9xtWvAlM5TB8uULmJ2fNUON64XZ0eR1p0tJagDGuu8/eBsXL14Gj/JRDp4+f4Znz56B5t/YxKSBUrT+jvLu1AIpZ2IcBWboNVrI7x0hl8wgFU2iXGBwqojhsRHwJNRB/ggtykwiavQb07MzA1CMAZvKScEyn2N0nFukxSkbAD08OY755fO4//47OH/1EmbPn0MyRb0IHGwdGfiV3z7A1rNXWH38DI1CyVGJJJMGfLdNjobxxvvvYmR+GjOLC8iOjSI95KhfSMXw/9H1nj+WZkl6X1x/86b3rirL+65qb6dnerRmZkkZCOQSgkDpDxEoQYBACQIEShCgTwIESB8IfRIkSpSoJXeXuzuzs83ZmemeNmW6Kquy0ntz83or/OK8T+aZRCuBQlbe+5pj4sSJeCLOE/WTUyvvHNpf/Yt/Zb/6+d/YaJFTFXnr5sy6DvSStTzm7eXYuZxXxqByUrHK8Ym1ag0rZLLOc7swN29zs9N2XD50KiKXz2JwHgEa+T02NurrDzCY9etZGc2en9pYWrzugCKBjFAgqWuNZsUDLROTY66bOI5ZzA9YvljwddVpBzuLtQi4iwyRnQwfMZnayPzczIzLIesbvQkAzbrz0xcvX/m+QqCM4o0A2EtXb9jQ6JDPIzQXz1888wxfgA1kmuwS7tnZ2fN3U5wSigW+Yz298cYjpxL6zW9+YztbW/4eTnfwUxoo2VAp6OZgFwawKUsW8PCwddsta7ZOQ2CrOGp9yzkAfeXqHXv70XtG4dby4YnzlSOHZB+vvHxmm7vr1mhUrdGueiFDL2KXzVmz1vRiXjNTc7Ywv2RXr960ifHQfrfBjUB+016tLNtvf/uFA8mlwYydVg496Ac9D+NJtnMmU7AH99+y61cpFMsx7KL3qddv297+hj1+8lvb4GRQv+MZwPQJEJ5AAGDiwwePbHp8wlq1uu3sbHkgg9OOyCu8x8XhQVu6cs3u3Lprk1MzBp1I2wIg+erVsi0/e2LHB/tWsLQXUyToOTkyZbNz89ZNZR04BmQfLI1bqTDkICY/yACZ6pxE4RTJ+tam63TmCgotvufoPplCUFlcunLDOfXZW9iDwEjbcMuSSVRv2MarV24XbK6tWrfVtOmZKZuYDsFC9vzZucsOhE+NcwqA00tw0wcO6p71bO/gwAtrVms1zxQbHhoN+y/gTy7nz0L/A/Aro67bDjRtBAsOjg8ciP7m8df27dNvfb/Gab28tOiFWwfHxj2rXAB0dqTohQozgykr1w+tYxU7ONqwWm3fhody1muU7fXKC2s1qzY8MmSDgwWn4cDWio82nwMhADnYkZxUA8zp+MkV1q7zileqQfcndICx7c0YwWTtDnrCRhqDf8g9Ngung2T3KzjE+NMeAZ0DhQCIxkkisk1j21d2q/yoGFiRHSlQw9tHkWHAQ05CkmACETmUDn0Yp0K7pAu5j/6HduecQituD/ZFI2kzfZZPx3uLufPidPLPAgDcPANoZNPKT3B/lcATQFpCkeLyCxCZAKW0V/2/6KuH9p77nvJt5Hcw1rEPJxDIgaxC2NNFNaBxDL5vAJXcf0sH8Ex+h9qi/stfk28X30sAAson9xktZFJrzCQPjDc/buM79yk1QgAOA50BAaXw36zb4d/nD6vNmiu1l2cAoMsnYaw1B4wN9BMh0SMAjPga8k2Fb9Au1oqS7FjD8q9UQC/GRDQHPIc+txMKCb0jhGjC+2gXMhWwoQA0816dllSQVL5WLAcCmbg+zvTUeqLdPBsfRHuq/D+NN9ewX2jOaJOyf2Vny/+VXKpt8imFV/Dei+MgmYmxLeFVtFlBX94ZB1K07oVdxOtFvqZ8YKf4Sbiww3oPfZCegmNXuIb7nK2A+2gMfL9OKHfoI/a1xiOcpgkywdjTdwK9Ahk1Bzrl7ddlAj2Y/Hh8A8kMa0190VhJ58XrQmMer2dhRNBd8X/67Pco6TTBPHSvcCr5NrRH+kMyzW/RbnCfsISz9YQOygRZFV6h+dbzOfmh8dOa1phyLXaB5srvgabQGSGCvg+yYW4re7CyEBKAhGc4lVoE2itwxvck2ugZtI8x0RiHU7nnpweEOcRYm+vOXKBb4l7Jj/5PezkpGbefz/gRjsh7pO/pd4y9iC8++KUhcMc10FZBbQTGWPIaTUMBY00AaHxj2lKBmrJU8u/VPxWjFLVUvP/RH3xP7Wcux//kH/8j1zmKbAbFF6q06kfRh+9D+ukcjedHA6S/NQiaoIsKQFEEbbISfgkPz9Qi8s0m4r6SwOFUxEpGgy9QSlmp8ebIvfECCH3gOPa5MMWLwfuRPY+UcL/GCSOeZ2kzFcDKmLlCSMAsbRyxcg1ATBD4eKLiiJOy++JFf7ZZXCBv1+dSUHqmFkwMCAq8oY3avKRkYgUYG1dS6ucgeTBO4rmR8tO1EjYpeY0rn7uhEfF/67v4nTyPsdVC9gWSHGGM5SceV23oUkwx6CiZ1hjzt2RB17vBmvyLFaP6yW8Bw6mEmkIKRcYFz0QW4s1Fayw2SABRtNnH86eNTOBarJQ1d0Ghhg1Em4HkJJ4T9U9zFRtzgIgoIrWvd9gPAAAgAElEQVQ3NiLijZl7tRmp/b6eowqwGkuNtyvIJKtAss49Mp58zhJjh/cqCMY1Apx1v0B1AfAKgEg5c70MGc2d9MKZIkv+IyNPY6SNSXpIuuVMISdZ6tropecc8KvLmMj5ZtCl6EGKbJOi82o6n20nZZl00ayfs1Q3b8MlgLhhSzV71tw9sl/97Of27OsnnmV1dWHJKGBHkZFqo+rZWUflI6vUyg6mTE1N2MzMlDuQZCQBqFXqVT9qfefubbt+7YbNzs2cHYuhaFGuVLI/+ef/3D7/xef2/Ltl5/9k3gGliHAio4BloZCdubP88ac/sA8+eN9GRkbtyZMnzqULiLq7u++AJsAnwMzz5WXPWOUexvuTTz6y23fvuExy3IZ7P//lrxy89mhxrmD9FJs62SSNAJ4nPGuM7/VrN+3jjz+2+Zm5JCso5VldZB1/8803tre9k7Q/4/fBzaz1AOCIwUd21g9/9KmD4ETk4Yn+2c9+7uA59Rk9690y/swGnNaNQDMDbYnTh+QzNjIybLfv3rKf/J0/sqmZSad06HS79uUXX9jffP5LB6DJQKUIWKFQ9IwuBaQIHCxeXrBr15Zsdm46FDls1u34qGyvX6/Z6uq67e0eWLl8asVCyPRkbuHZJCMax39lcyXIE1mVziOd8mPt+RSHNjNJ1XqyXwoeLIAr2tcPWYa1qoPAzhMNl2A7BCucj3V0yCq1mp2Uj42CG/18PxTS7ITihgRP+EEmBkvhOGCzBh9rANsB3XBctrd3XUcWhor+/hvXb3vBM4pUAvCT0QigBv2Lv6tW9Sw7imAC1ndafUuTzdU2B+opOgmn9/7xib1cWbbXayu2W951tlsOoj24+8DeuPeGFXIDtrd1YOurG9ZqtBwUB3wcKg36955ZvbvrvL7tTsMmpsZtbHrUwZ2VtRVfMwLv2v2edTJdB+hu3bhlU5MzTk2DUcURV0BBaEQAKZaXl13+mAM4z6anZmx2Ydaa3ZYDIgAyV29cdRoXspSC48Y8hczZV8srDgzOz11yAPS0UnOakrWNDc+k5pmloWEHpXBwGW+A04O9fYPvHX3A3B7tHjrX+ML0vG2srXm2+/gUGbQt2zvcs+AN9y2X8M16YCPhFe532p7RnudkQ7EYjhL2+1YcKtnlGzfs0fvv2EeffWbpQs5BJ3Tt1tqm7W9sW6tcsZffPrXXz15YutOzPo55OuXc0fVe267cvGWPPnzPSmOjNndtySZnA0c3RQihImlXanawtWO/+PO/tMe//tLGSkM2NjphMMhyzJzs8Y8++9gGJgatnWpbcWjAT39gxP/p//uvbP35qnVOG3a4uWfDmSF7dOeRXVu6YvvHu7YJ8Fo+8VMfxpFyHJIMtlzIsMuRrdbt2fbahjv06N48lB3NjoM8DWw/pDqd8qAGtBpw4Lt9ArDaUSFuCr52XT6mZ+d9PQ0Njjo4CXBNsCZnWQ/e4LWw/tCVPpeVU9s/2jcyFin8COAIz/PDN9724BGgMjL2xZe/9qx/AFGAS9YG+xJBKeRBeyT33Hvwhr351nt+GuObr762J4+/caDd190J2dYpGyRzeGQs2GmZrNccGRkdD1mC+YzTzHhGYQe3Aju3YIsLV+z+3Ye2OL/oQS8KeDpfb69rjTYFRg8NDlKyj5vNmmdJohOgWiJrempyzm7euGvT03NO9UDwkHvIROeUzP7BjoO8L5af2kApa61u03qs1ckxlwlolwr5kr315gc2O3UlANC5kheWrNdPbXNrzVZef2cvlp+5Xrt164YVS4O+10D1hOfy3rsf2Ifvv+8yzn63v7tve/v7PlcEKKAbYh+4cfuOA9D5AhmNzNmJra+thr2hVnU9y5rhpAwyMjczb5cuX7NLi0u2sHDJclmK4oZ6B07z0Wq5zIrn3k+jpPpefNCpf3Bq8zi+J356YO7SZbt8ZcmfQSJ0o2FWPg4Fa5HZvc1de/7siQOtHINl/pFNB6CHh21mfskmp2dsfHzMhktm5XJwlqHDKpSKdnC4ZysrL30vHfdCjgGgarYChcH03LTbGOiUAOSmXIeWT8mmr3lBw8PjA9vY3bJN+PVPTuzY61GM2LsffuDtz5aKVu81rZ1N2dj8tBVGS1bvNjnbYJZqWbVyYI36kdXrB5bqntrG+nfW7VRtbHTwLMGDsRPdm+y1kPFFPQ3qr+T9xAOy5DQ0cCWneq4Xf8ce96JJBKLOi265rZ9wnzIOAp6YzxQUWBE4DfAgujEHoBIbFrtCNngMOCiocxHwUpJE7FtgL2r9ykbFFsLuYq7Rp3BVo7sAANA1tAE9gFwxr9wnv1KgU4uj90kWn/xxaiN5MC4BFihWG/y7kJGJX1kocBI14+tXvrWAOgEsvE+gIf2WDxMndciXUmae/DL5M/wd+1ayv93fj4ofyifU9bpHtUhYV66Tk7o9jC0US3Fb5R/SH2WjyldjLHhnnAEK1YTToKV+l8pDMgK+IFCH09Jec4oxIfkroTTkdAFBe+f77Z9no8p/EB7iSVwJ57aen8uSlJLUXpFPXAgFguVnI+ehX6GwnObD+5ENCTQCquWbcb0DvxT+dhonZfSLbqPntGTpBBTVXMW+oZ7FvZLb2L/UPMIJq7mS/xjjFQ6sJmMvPCb275TcJh9eflsMtsu/FRYlvzDGdYQfxYCk5FfPisFjrY/4PvmZsY/KPQLpNCfyEQVmSgcJ7xDGxDtizEN4lsZU18n3jPWIMCx+0y6dtmbssBd5ltouzI7nsOexVryuTULtp3bHIKyeK9856NsQLOY7ncqU3ouBXLXXs2l74ZSI8IL4/5r3GOPQ9+5/5wIGJhBVfj3vEg4g7AAZkO7TPdgl+kz+P++S7PJbY83nag/P52+dpuC6kFQVwOWzZEcKXDcCHnFRn7n/Uxg4yz6PMS7JsmSH33Eyo9Y/NHx8LvmWfo8x0zh5V8+V3Gj+JSuSb8238EcF8oSdYTv4uKUy7tvW67WQeZ+c6kBvMDdQETodp+v+hs81vhTjiI2BfcpYaZ1xnwIF0gHyz2kDgXlhPb5OyYCWgqBzUs78XxumNm0ZBrES0oLlOw2KNiA6qIUfb0B6jhZxDPxoIrQJSfnHG16sqDBIYmUXPztWEloAUpr6WwCsKjxKAeu9Z8Bfwsl8tnEkwKnHBRJFoIFWe5ShyRgJmFSbtODODJFk0Wjh6HttyvGYx5/Fm7kWSDwGAgHVthhkjgFfzbU2LgULNO5xBExCLqGP2yaDS8qAxaNnxO066wOZNQklB99LFmQ0aKPhN32NFbbmIp5/9Ym2ScloEcoQ0DMl77GxeHE8NQ8aP/VLmyTxJr2L7zRuWlNcpyxkrSO+U9s5gqO1E/dfSlqgsRQN7VNbgtMTKAo0LvGzpBBjmdYYavwBlVjztFsGnhQiz1dARcqfMVWbXJknRTr1PK2bi+tM60iyo/GLqfU0L8iMouZ6jsZV4G+8aWlcda1+8zwFcHi/Ahna0GTMxBuL+hYrcMmNfmt8PALeanvBNI6y+XN7IZsCRy9H1kl+0AHolHE0m8wWMkspjDRi6Vbf9l68tu+++NZWn7+0brNll2fnbWF2zg0MiiYRke1nzTOdR0YG7UeffWo3r19zx3JjY91err22F8vL7rCSWTcyPOwg4fvvv2+PHj1y4/bzzz+3P/kXfxKoD9o9B4OJXRXgMU6lvJAZxi2bA+MON+snP/zUPvzwA6eC+Pbbb+3l82XX5QCtzCEANNylZKuS7YfjBvDKOzF8cJ4Yw14/ZE8DKuzs71mN4lBe7K5ru7s77ny5Y54LBfsAM+EuhTIjUDWEABfHqimaCBjQ4NRJLu/vu7x01Yt5hUh5ww0KMs3I+p6cmrCjffiUQ4EvaDcAQcm25Yg295BZ6YGEdsOPwDPmQyODNjE1YYuL8/bO++/Z7PzMmeMCyPHll186AN2Ef7+fsZGhUR9PFTskInxp6ZLdf3Db5uan/MgS4BTgx7OnL+z582U7PIDDuetF0HCC/Khrr231Vs1Oq2U7bVSsn0k7RVRY830HzylfCccqDirgGcUsh4bHbHx01IMOgwODnoEHOA5IFDJDAsiEIYHBQFaYgxSNU2ulWp4tX8ginynPwNARLQCfItlt1VNf8wRTAM0IXhzvw/8JaNW1iclJm5tZ9MJ8rXrIHGEcMVAo6NhoVDwzi+P59Jc2Z9MFK+VKRhEQ+L2Z97mFec+k297dsldrK/Zy7ZVThqBjyfK+fv2GFVJF29/Zt/XX61Y7rQYDKJuzseExu3blqs/v2tprB2Yb7ZqNjA3awHDBcoWMrW+t2ouXy25o0g8c/kOyxMfH7OrSVbu8sGizs/Pu/G1tbXimfZc8wn7H1wF/nx6fuqwuzMKdumCNHlkKaVu6csmuXLlswyNJlnkdLu5gdEK/QAb0ixcv7eS44jQOHIGnHawhjk3ef/DQ3nzzoc1fuuxZAsg+jgTg37PHT50LGnkv5QtOhdKuNzygwrx4cU4MZbIk5ETAj51kDAIy8K5qreKANnqQNa+9nkDR0NiYXb5xzR5+8L4tLl12gJSTDtvr27a/vWPN41Nbf7li26vrlmp3rV1rhExOQPZ81q7eum33337TimMjzik9PD5h7cQx4TkUhTvY3vLs5xffPnFgFKqhFhQd1bKNL07ap3/4mb3x/hs2Mjdm2cGUnZxWPMD3+sUr+9N/9if2F//3n1n3qGXjxRGbHpqyR/cfWjqfsd39Pee7bXY7NjwxYuME6Hodz/5kHAH7KHxImwfzBEA6luoE+qdMMW9kYKDbAVTJGp0dnfYgoGwidwD8SGIooIp8DI2MePAHIM+zDlshaySXzjq/fb/Xs5PDI59DfsjqhuubzOd0Pu0gOQAmfOAUvES3ApS+ePHCKpVTlwtORqDTaRvyh0wTuGPeCNa89c57dvnKTQ8crb5+ZS9ePPfAE7zpHXi1kyPjzPfJSdXlvTAwlPDGwt037nzHAAiZTN51NbJZyBftxrXbzt8MjQW0QxQC9QzVfsd1B/qe46HtVmJ/ZNKe/cyYQKXi9BRDow4chqKpJ9ZtkwFUsYPDHdvd2bKtnQ1jIqDxQI+gn3B4CGIRsL186bpduXTThgbHXfcwX/B0r2+8dgD69SrAasspJODg96K8p2T6Dtjf+enftbfffceDVHyO3FMQd3N9w+WFUx1QEY1Pzvr6DxlPcF23bW8vFLTl2VCIsO63dja98OzM2IwXHaRQJkVX4aXnVISOurocVaBT2fZAgPNvd7u+nzOXUMNglwBQw68MVc7de/c8i5s8glol0E6Vj45drtA37F2ctHQnNhvkD4ql/EDJlq7d9NNCjDkZk1DMUGcAf4bsuNW1l76vIQsjo2EMqUfHnICYDY8O+X7I3oGTiYNJ1mH55MDK1SM/fUXf+dfC+SzkbWf/wEkL3vngQ7t684ali3mr9VvWzqdsaGrU+gMZq7RCgchQ2Lhu2RTFHam7cGBrq0+t3ThyCg7f1Cw53twMCRuy19n3sKPIXHe70YNKFG4PNijyODgQiojzvWzGkKwSkozkA3D8JAZ5/P/dnpHZ7OBv4u+Kj1rPhPow+Be/m1kmkEPcuPyNrhfAhhzEfrP8Pv12Jz2H3dJ0G0h+n0AePV+/ZasK4OO6EOQvBNunEeRDP4HyLIAp/CaQFnzwYHHzOQA0/RLfMJ9f9HOUBRqDCvLF5FvK/1IAQQCOfBK1XfpUfXT/MRl72eDyy+O5UoKMni9/yn2oVDhRp/k686sSzmT5S8IMYv/R/TXoaDjVEh2llw9LW5x/HvA2FYrBcjpD7XEAL9HHZ8/vdc/mQX6hfFKX3YjyxH1LTjskGZzBNwv7kuQI8Dn4IkGelSymTEuCo9xPpqf6Fn6HTHm3LxO/Ooxp8KH5zR7EfoIdGf/Id5UPjpzplEHsP7o+yp1TcMT+vfxQAa5aiwIWBQSGNZ7QeUVUqJIHYSjyL9UXYSphTz6nWZAMa0zP1n9yjZ4rf1T4lNafnhWDpHznJ3gSEFGYgNZBPL/x2tD60HjKh9U6EGindSucRL6x7DP5q54Rm6xpAETpBo0hf/MOBUKV4RrrHq1v+eHCIrTeNC7CDDTf34dHxXLnvl6ig7UWBP7qWbGOk3/NXsVz1GfXVQn1Dj4WPwLGmSvkXhzTAVM7B4uFUSlL3td1QkOrfUUBnIt4hPTkGS6RgP5pP2kTuI9jnEhzpZNZkn2NY4xbCPujfZJX6UwAaLVb+4X2Ed7hpyCjLHgF26SPNY+x/lTfuF9yy+8Yh1KAq9MK2erYCo4xJRnlcONzf6kQglfs0y5/FhIF+0lwlBNRSkyknQRzpd/VNo0b72EvV/sca/nv/qv/zAFo/tAAafEqq1MLKAZHJfxa8JpsCRvPosNsjggE16uhcRRLjdQmEm+CfKfNTAKkBaEBl0Dxt5SNJklKRNfGwiGFRpukQC4KkRaGvzOqZhoDXRzTVTsF+CFw8YZNGy9msqpNmiz1OzYiLrZHCzvuT6wgNPbxZqJ5jZUk38dgaDxO2jBiRSx5EOAcg3QyGLSgdJ/axbWaW32mjdLlKckw0GdxH9VGPTteWHqWlLr6HF/L9Yy7Fn0MIEr5a0PTuMfypXGWESMlFSt2OIh84UU0MGpDDJrqPXHf3ZhMKCsEMGtD5DvJhhSU5obnnyvE1tm6ig0xzVE8/vEmfi5/QcHQf61THdHxYnPRphu4HkPEUvKqv7W2NI7aZGU0aSPRRiZZ1RqLjTBtIAJ6YyNSa1y6SIaa+qZ2SA5jeZCho41dkV6NPc+M50ybJP292IYzfQO/KidA+uEIbpuK1r2UZfIFPxqd7qMfcNfylk4VLJce9GJnI6VxK/Tz1tmv2OO//dK+/vUXfqR+amTMAWiOZ5/WKp79QxX7nnXt4VuP7I/+6Cc2PjpoK6+W3aHe2Nqyr7752gs7+Zy0A43GjZvX/RnloxP71a9+ZRurm4lOytne/p6NDI+4086xbR2Dwh72Y5zthmcRA2QzBgAfh4fHIWgCiJ5On1W+Pa1XnEqg2qo6oHjp8oI73Yosw+cJFcDIyJid1qp2dEhhI+QnyBHZuAB4pYHA8Tk9Me3r6eQwKUrVwSGvWCUp2gcg1e11LZfNeRbbzOxsciy96aBB5aTs+w6UDQCoZB07IFqpeFYbAPpZgUKOu3YAVgHM2/b8+TNb295wx2xkbMQpHDDOcc4BD8g6BAgCCAdAQF5mJme8QB7UGhj1BAKg3yCD+srVy3b79nUrDYbjVmSQP/8OGpOXPg7wpnJPkGEynjpWqVesk+ra8PiwZ2STnbuzRzbxvjWqDes3qDzfs3w6Y4PFkrVbISBA5hRA5MTYpB/VPAu89DmWXbfj02MvahcKSua9AB6g+/HpoRezgsebuSbazziSbYfjQcZ9Da7YJCNisMRxrHCsEiB6e5sj5sM2MzFnxeKA1WuhSIdnBaV7Vq0DwPUc2CE7KJ8ZsEwvY6l+1oaLw5bqEbjJuqwhJzhFx9VTe725Yk+Xn7n8j09N2o2bNz24crJXtt2tXTvaP7J+p2elwqBn8QM8XwJAnpr2woduhHeb1k+3rDhctNJQwY+Tc2IAp2lsdNRqzYa/a3R83BYXLxmnBa5cvupjBGhDxl+zEzJYyWrGID7cO/Rjs3PTszYyPhoKbxWyzj0eAGgKOIeMc/QqsrW+vmnfPX3m9CI72/ue+UzmxMjoqB9nL8Cf/O779ukPP7FLS1dDYASZr1QcLP3Nb760Z0+e+rwM5DihVnAqDQIacIQqKIeMkTnrjjFHi63nOgjbRUZ8pQxXccdGR0Y8gxI6l629Xds52LfZpUW7ff++3Xlw36ZnZ0KxyN1DK+8fWuXoxDZXVv3/BU4wtHsegCAMMjI5bovXrtnCtSu8yAbHxqw4NOzHB90IhkO4b7azsWlf/ptf2drLZStmck63U63XPIt6bHbc3v/Rh/bejz606UtDlhl0jMt6HbNmxexvf/ZL+5//h//Jvv2bL1xvjhdG7NqV6zY5Ne7HoA9PT6zabNjC0oI9eudtL67JWnSak8dPbPPVaweJL88tWrrXt069HQqhDpYsVyz42KJDmTfWOvOmPSvYtqFY2Nlx2qyOUIZj5gB3/tMLXKUceedzD8BnQxY8J1r8WHkz8NZPTE3Z1NScX8vaQ2aRMdYUaw9gcGZ62vXk4dFJKKKZ2NI3bty09z74yMbGZzyTG075169XXD+RZUcGKP1VRuT+/rFxWmtwcMSbSRCDoA4Hy9HXjNVxueJ6vlar2+TEtBccXZpfdB11uLfvWdh+jLTV9LaR1RtqD2TP+Ph19BLOfrJk0SvoSYJRnTbZwScOQAOyU9wO+ic4jaHRcUqFWsUB6OGhMbuydMsW567YxMRMCG61WnZ4tGcbm6+d/xmKCxwmQNHB4mAIepVrNjkza//g7/2xLVy+ZHDbUHAVAP3w5Nj2drZsc2fbTo+PrUZgwUIgKNgAfc9sZJxxtKgBcO/OPZcL3zsonlsc8GxlikmG47eBIknFZlWUkRMuUCDJdmD9IVO8izFkntj7kNPbt297QGyCGg9+kqZlRwch4x1dhwyTSY+MwHcfTsT0rTgwaGPjU95f1nI4Pk7QvemFB/f3d2xnd8OOjg4d4HcgjUQXB7xCUGpsasL3QwJSbis6h2Pb9nY2bGt7wwFoOKCPTo4t4/vipB2fcjpiwAHosZkpg1yl0q1av5h2ALpb6Fu5U/XgYaBqINDat26raifHm7b6+jurnOxbt1ezUiljfQ+UVtx2IQgQA5TsDWegiR/9LTjlC595ICR3Xhw79vt8LrtdD6C6DUhqVgRwuZ3a61sx4bCl38wRsqxECGTiLPsMoDaiSJTPB5AvW1T3yTbnvdLNF/0i76NTZrXdHpLdGftKsmlZ8zHIJJvc/fMkyQIAWr4Tz8hlzu169+tTgfIg6LJwAi3wxwYAWj/yE38HJEhOOcrvFS4gG08yTh8EkMlflz8jXarP5TcyLTEopj4IyGPNK4tUWXxxtie6zve7BHjjPq1B3qH5U/IJn4nqhXFpdQLHNsElvTvIyXmij7clsXm4ljmVX91KAHRCaLFPI9DvzJ/vn2cJx+9p12u/k6CVpm6Fr+PwDgC6MBfn3L4CNmk/cST39ZLnC6yizbEPyL4k3zaMPeJPMDNQvehHvqUSC3VqQwCj5Me3OqfvOKfriLGL7/PPNffaw5Q4FeMPWjt6T+wX6pnCowTISi5jkFTrTWs+9qflE/IZ/eQ5AsSVDOe+efJDm/Q98yLQVmtEa1f+pb7Xu9VePUMZ/MyP5ku+Zow1xM+R7y8driBIjGNpDQhTC/os1KS4OB76W/OsNUz/pLP4Tu3ieuExsRyxTwqMdTs5yZ4WviLs4my9R3StDmxSCDzJ6pe8Svaxf7XWhZvwO6YUwWfV/AsbwJ4R7iO51dw4CJokRaqv9AuZFGYhWaE9zXZIgPL/J2wPtJs2BHkOmdTaD2I8kzET7ic5jnFOvy/RG/HeJN3BexTI5D7hWOqv3nUmqN/zH4HfvhcmjAz0V/NCgD6s24TqhdNs6PsE74Tj2duc7J/sI65XG3XXowDQMR7mJwkT0F/YE2OgfYCkFY2BzzdFCAWeqZNafDp2ES/4eHI0yVKILCwJrzay7wOgJMjarKSA4obrfje04uqwSRYsz1A0MJ50CYs+U0a3G15w7l4g2f8+UFMLX2CWT0hShOLMiEuelYd4zXDyw1EAfpgYRRu4NzZIBHZJgUvRag4uKgoJd9xHro2BNt0TK82LYKOMJAmelKaEWQqG6+hjDKDL0JAyisdFyki/1Ra9P/4+3nhldLDta84ksPG7FfVWO2PjUBGeuG9SWHp+vNg09zIU+FtGjWQwNiI09vEmhrOBIyGjp+4FjJJz62ebcjCK1AYBvFonPE/3cORXMsjniuxqnUkp0hYdA1K7uBZDWxuN5kebKtdpTasNMajP93Cc8a745IPAChwg1rTWtT5XhqQ2NgWUtEmon9IFMgI1dzIutc5iEFnrh2fqBEU8/vG9fK4IuZ6lTV1/C0yPjQFt5lwTb/zaRDRu8bzFBpjWNGOLg+Obt2U9w4wTGT63zs2UtWJ2gNCY9XvhX8aKXvBpbGjShnNDNtTJ2ZNffWW/+sXnXiQs2zMbGxnyDF4Mw26/a/vHB3brzk37/Z/+nt28ed3BsI3V17azu2Urq6v26vWK819SVIrj7rRVUWQ/Gs7mkxtwkADwq2MdmxqbcsCSjLnq6akb4jiV9KlaD5mAZM0AEpG9FbKYjxx4wsDnM7YtMnQPjvbt4HA/gFHFET9q7WBmu2nZVHCEOCINgFssAdAlAU8ytshMIgIu+qNO3w7JsOqn7PbNm55Vt7YajkRztF1rgPkEgJ6kGFKBLLsQoSZzjPmDZ5cMQu4j243PABIOjw68cBgAO077cDEcdczmc3ZwsGcvE/CyMEDWbN4dY3ZjxhOQQTLCWEBbMT054+ABDh3ZMgDT0Hggd5NTY3bt2mWnvWAt4DBvb+07DYcAaMbG+UfbLQeJod/IFXM2szBjk3Mzdvf+fb+P7Mit9S3b39rzzOtipuCgK/JFcTvthUODgz4/QY80jaO3ANLQDLiT75RJfY9EA7oTFCgNBVDFj7p2QgE1CvqRQTszO+2gBrLi1BR+fLdp7aTIxOrqqmepzU1R8HHCTk/DkXdkAzCWIlMOWtUqTnvgmf9dMp/SNjIwYs1T9vGOz8cs2dW5rAdcdg737OXqC4Mk4c6DO/b2O+/4WMMHvPZ63V4+e2m7m1s2PTblwAWZ1PMzsw6skpGfTvesl+k5h3p2gGPNPTuuHIWj7Rxp7ZqdVioOXJIBOTU+5fNLQIF+IsMANQRjKNZHvwnE1E5DUR64rN2QKmQ9gHLzxjW7efuGjQwP+loiYxGZAqxeWwvZ1NvbO7a1uecAGwDd2ARrqOsc4zdv3rQ3337LM1tZ9/C/ImNkXAHSHe4f2e7WtsaM8EYAACAASURBVOubifFxP9mAHgJUQ8YZcwz2RlJ/QZnzsp207xOoINvy0cOH9uDBA5+TL377W/vTv/hzq7SbHsxZvHLFM9J9T+j2HNQ72t61leWX1q02bByAOR+c5GwhawPMc2nQCsOD1mWtD5Hlm/f+h5PyfQd7D3Z27btvHtvW2pqReUGhVTK3G52WTS5M26e/9yP74Mcf2/BsyuN5gIskqLVrZt1q1/6v//X/sH/6P/4vdrS5Z6P5QRseHLabN257Ji7BBLIuF68u2Q8++5EXg2R8GEMA6N98/ktbfvadTY9NelG5ZqXhGcusFfbzSq1qe4dkdvacWgiXLbY9w37fdT5rgilksLuNYxQYrAQaneJgoA1KmVMakMWsoHfgBj4NlCStkJBB4bxQ/A1QMe8FibieIn18jywszi84GIKsort5F/26c+euvfHoLc8OZi0DaL58uez89fDw0yfklCxaAhX7BE6g2yrw3bDdv/eGffbpD22gWHRgGX59TtIsr7x2WSKYBMg8NzVnw0NDVj6p2BGFUds9X6vvvvuuZ+tz3geduL6+Zhuba76+WO/oVviv0QnOO++JKDU7Ptl3Cg7GgjHBARscGbaJsWHXS6xdgm3TU3N25/YDGycbfXrB30Eft7bXbGdn09qdqqWyKSs6D2bHKhXGpubB37t379vf//t/7Dr79cqa60/+0bb9g107PDw4P2ZcCqAwz0B3w0/P2HMagsxmZF32/fbWru3vBuohAHzuQfeFYF/KQXXomKamJs9+w40NsMxvqsc3my0HhI+Oju2kUnaKoJm5Obu0sGB379z1QoInJz17tUzm8rav+b29A5dVt6UTTmPkdn7hkk3PzDsALZuUdU4mP1nMr1eXbX191U4qx+7oo8/pG4AngVj2HQqfMs/UCqAYp4MtzZbt7m3a1tZmyM7td5yznv1wcHjMabSgcbl87YalCgWrdZvWyfVscHrQxi9PWmogY/V+w+mNeCcBUChW6lUK2m7Z5sZrO9jbtHJ514ZKROfbTu/CD8VyARUc1Ej4fYMPEZIkoJGRI824s8ch5xdt7ORgoePObl8nfZcj7D4OhfmyIXMUPa0ghPwo+YyhLeE58g8ESnEyyfVgkpUtMCX2V2SLys7Xc9gjKWYrPyH2I9SGYOMn/K5J8ofbK8n74I92cCOhb5CPg35mnPQ3QJGeFXQZ2YQBgPYc2CQLN/Z5YkBPfhyfCUBTYpV8LOaPsRAuEI9XjC3EoJ+KPQo7ETih/jPHDrQmtYx4vuaftuahXIooEvgO3cNz4mxHAYs8R9zevr9lAuDS7YQ9nmeFdofnygdJk0ySJBkpw5Q1V20EjuI0BR6SPUPz7DZwAsgB6Mg3Vh9pf6cR+ifAGCCI54oGBtstgEiBpiD2f3z/SSVAcwJAaw7kr9A334NIikmAoWArJ3Z3Jut7tNqu9SF5wO7Ts+i3fKZznCXoJX4k5/IL9Vvv1doR0CigXdfJr9JJBuaHtmvueL4ANbVP18a4ia/nhBJC1/O9/E/JGteF7M/AA66scgF9XKfxEC7Cd5JfvSd+n3x7fSacRfiN2iD9wd/Ym/JTkU0FSLTmNK78LV0nfEG+LJ8LgJY+0ruEe0knaV3yW4As/Y8TRIXFSNeoX/LttRbaib8psJT50PtjnE9zL1xDbSNAKf5u4R+8m/4wLvyogDufxXMlfS1/UjLANb5HF4tnADD9UH+lr9TOwK0dknO4zk86JBhYtR4CQMIbeYefXEzq8hAslpw4DpAA7FofjK9sb2ETsV7FRtbnGpO4P8zJRfxEY8l8i5I03rPko9Ke+HthPPGaoOh6GMeAw5El5PopFQJquaRGH3rWT2ZkgvxXK8F+K5YKZ/rKn5PstzGWoiCH96sfaFmFozoAHUc8fLNN+FHcSPbCRYFPSMdxzja/KNrBM7Q4GFCh3spijBWElF286cRKzBVrErVRtEPGgBYRnRJ4GG90+t6Ve3L8SBMu4FTv1TMliJpYbx+uYZJ6r4UfjnYFha/+EZjke/6OAWgpbY2tDIH43W4MRlEmjUGszPUcjUfc13icpKzUh9joOQN7E+NBC+bMOIk4qC8qavXVN/vkeJxAUintGDCONx9tGGqbjBAZi64YE2WhvmuT1b1ShNq0tTil4GPwU2BtMLDCxq3NRPerP3IMpTDjQIU2C+6RQaJxUUSYz1kP8K/RBv3oeilo/a250sKTEoDDVH2WzMbKX7LJcwLNQAAeZCjitKlvFwFortP60YalTUHygVNNW+LIp5SnAik6fkXbeb8UtGSRvsdGlTZdjYHmX2MgOZLBd3HspWe0gUhONU56r/qg9cLzY+WmDUHvjdeg9MS5wRkMUekmybHWn9a9nqF5kCzDBRk24a5X5iU7CuBgIFdyIBr+51436xQcpYFRmxydsamhSUsdd2x3ZcNePX3uAM3x7r7Vyid27do1V+5kYOYHC/Z7f/h79t5H77qTDufy+usVL1728vWKbwRk0gAwNqoho4K+EAnWD1mzjKuyYAA9cDwB73C8Q7Z7iIw6cObP6DsAzcYMSEHmL0c7AUb4jGPVgB/8A+hp95qWT4V7Abn4OaEQGxHpfsuGCkM2NTvnDgJUAQDHgPZ8D0hMMKReqTuYPVwYsvfeeddGh8cMkBMQDyBLXP3MD/cvXJr3LDyPNPdSTtEBSEL2Hu0EdObZyBi8xPyNcwqADiA+OTIRHI0SPOgd5wmmr6WhkuGgK5sbJ1o/TmdQDX8DNDGOFK5zgGP/0NsImLmwyDHtcc+IRuYZ/+PjsvNoA+gwToBd8Pix5jmyTeZaN92zmblp++SzT+0PfvoTG2T8Dw7si1/9xp58+9jq5Zpzzfox217G2s1w3JL3k8zE3Pg6bSZg6dCgc30CBB0eH/l7AHqQBY9I58jiG/LxYI/zbEh4Xjstm5gctQU/Jn7bx5PxILvv4IDnJJzgrY5Njc/Y7My8g9M8m8AC/QbspR3QViwtLtn0xJzVTihQeGLWSlvrtG3HB2Xnj51fXLTi8ID10j0r109t+3DPJucm7OFbD+3u/XtOVeDFHuGY3j2yw909O947sna97RnzUHEQTHHgfbhoPT/en7ZOqmknlSM7bQQZL5ePrVyuuNy0Oz3PgC0VBvx+URIBDJcgZfUMy5Dx7dncvZQXW4TbORhsKUvnMnZ5cd4WlxZtemLS8gN5pxuAaxYgGflF7pj703LVgUAAfwINAOOA7oFS4Z0zahBAIABvuLYJAEBtwt+zMzO2BO9qKhjYtI8TEE+fPnW5VeY0WbbIFEdwkUU5EleXrtjbb79t9+7dcyCR9ba2uWH/8s/+1F5vrDsFyuDQiH9HgSAvktTsBN20d2BzU9N2++YtGx0dD/JbKFij27bt/T07bdSsl844iN0m6TCb8Qxn1ioc3dCGkElLcTeoBQCn6EO907Lrt2/Yj//o9+32o7uWHsj6KYBiifKLZt1G3/LdlP2bv/wb+2f/9H+zZ19+a9WjUy/EODU17ZQLHY42Z9J279Eb9of/9h/Z7Qf3zuw3glK//dtf21/+6Z9bt96yQjprnVrDAbdSbsAKFCptVq0CxyhAFXQShZyNjI+FoAwZvKcVq5RDRjrBMnjY6VejWrFKvebg3EBpKPBekzQxGPRHyF4MAbZuq2VkoFPQT6BKJpVxveV7elIQavdg1zNwCYq8cf+By8tpteI6A13N/nf1xk27tHjZ8rkhP4aPblnbWPMTFIWBQE/Eml9bWXO9DZURwYYGNCQDQ/bDj39on/7gB54Bz34NF/k3j7+1x88e+/plD0CHDw9CNZKz0+OyHR0c+wmYt958xz7++Ac2NDRsxcEBp1FZXVmxly+f2/oaAPaWZ74SYKAdIUgM4NH19h0f7zvvfrVSs3QGyo6STU1TsLXoRUt5PxnQS0tXrZgbclocftBbgKL7B9uWyfZCP0dHPDsRvVtl70sXnNrkww8+8j2YNcf8ob+xZ3ztn54kJzhSzvnO+mD8qRUAkA2tzycffOJ7CPLPXgHA9/TJd17IFiCcEzvo9FqSbDIxMeX7LzzvZBCjz+Cmvn79phcCxhaA1gc6E34DKpPBTXAL2UG33b591wN9tPtgd8/29w98vqEoYt2zVng3GdHYNlPTs35iYunqVb9Pzm4/bQ7wf/X1b2xtbdWqDbjDAzcyQGz59NQO9w/dGZyem/GTUlCJENRCL1bKSbZ9M/A1eoA4n7fRMQoWTjv4nC8WrdHpW6Y4YN1CyoYmhmzm2rSNXRqw9LBZesAsVzLP0Dw97dlp+djqVYp8HtrhwZ5n+R/tb1jl9LWlUoDIBM0Jwpj1e/A0d8KpgiTzimJ3wXYOyR3YVOxdBHMEnAiM4XsSg2SbuZ3YD8lHstXZj7gPCg75qOh4sqKD/xvsYvks8gUEHCngLQBJtjH3yAaVXxj7ZrKT9RkAtNql9p8ZGklCip+oSMBk5li2ugeDBXBGdY14NsF67BTGi+vQJw4oJHyjfMZz2eOh6ortYPkW8tkFOsmXElDCdQp86zsB0LLRdVxefRIALOAPAJp1pCw6rmMMlW0omZbvLnqKszHqJ4GZBHQUBiHASGB5DNrIL3CswwvshWQht4cSEAmdyw/j7sB9Gv7sECxAj9AuAWQaL7Ux9nPrjWrIrITbO0mei/2MVBebO8iqfEKeS8FQPS9gDeHoOuMrPIP2ERhyPzxJZELPyv4XeBvGMine2A9gmj/bk7/SHgSWD6U2COhX5qjm2u3uiG6BjG2BezHoJD+d75gD/nYbPfHRZI8IZBYorWf4Gs5DERNOb2m/DEGn80J8PO+i3ybfLvbBL/qo8u+UDaskLq1zyVcMIEvuJZ96TzxGsY8pfIfPaL8CJwrc8LnGWUChGAPU3hj3kh4QEMv9+H7CORhD/i9//cz3S5IlY+zozKd2OqaAX8Q4oP6OdZnkUfJF22iv/HLhTPpe8625jnEgtY1aK9I9ej/t8dM5Y2NJPYPamewLzJTMqRCmQHZhQIyRfBmNJe+RTtcpjjhgyD5Pn7Czz+SRM0HJuuczni/wmb8JeqtfvEd9Fc4kPSv51XMZI9evmfMT5cKGYkBae5jWvORR/VdSoOZG61iBE53ki0FwYZe+FyX9A/H0ey3REzrxk5xw4KSJTvZxXasZ6l1QL0knu/gcSiXpwzh4c6ZfuiryGLDU1H/zX/wnfSkIKXtlJDIQGigJN4MtBaTBUISKl8QRNC1yAUw8gx89k2v1HZ/HEYJ4gOPJlHLXZ1ogul/fa/Fr4DUAUlgaJF1Pv+KIDYZPvKC0+LVRSFGnEo5ObdICEbXhxZvF2aaZREr5WxFeKbcYrBMQKQBN4xk/xyc9OmIhpRsbY+qHNgPuiZW4nifjSG124zPhK9Y1MsA0j7Rbm6LGTxtCLDNS1lqgGn+cMb2Pz9QGnuWGU7KxSh70uRa7NjSNt8ZCv+MFTDsF5GpspZzihau+SWnE4yJle2bQJEGKeHzUV82NjDM9lzbIAOP4eHx9rHzUXm2KUhyxwuPIYiynvEtzz/+VEa6NTIpK8+pVuJMqvVqXWiPqo55BO5AbDDWtW66JNym9R/3gPdrc1S4B0DIypVNcsSXHNRzcUJGPJEihjS2WER1PjHWNNhcFIfgtw1LGgmRbm+/Ffmh86KdkRddqPmiPqA7yuZARyJGdoBvCMT6ALZxisp8BoLOpkuVzgw5Az48tmB237WTz0HbXN628v2+HWzu28nI5RJFzacuV8nbz3k379/79f9du379jp5WyU0X88vNf2PPnzwNdAsdnMnkvKoXThvMmA5DNgTbu7x6cyUXQw2m7ceOGc1i7I1OvOziJzMzOwn8asn/hu+T4nwBHHDQMAzZhQBGuIUsKXuY0PHQUaskGSgUAGLL5oAlwp2iwFHhsh4YMh31kbNh5p3Gqy4dld4DJTPUs02zebl6/YfMz84FTc33L9g72nYtqOAEMyE4dnxx3AC8YO2btBgZ4zubm5pOMaY7XBaeNDLXNrXUHzgH1aAtFBAELVOl3bXPtDIBWYA1HPWTQHVu1W7XBzKDPreu+TDbh9xz1PmKQAMDw3ezsjBfWIiMRuaONfO/F3zp9B3lcvizoQAIL0GJQ6Gl0ctT++D/4B/b3/uN/aDaWM6uavf76G/vyb39jj7/51uqnNQeHeg3z7F/G3B2oZojIV2sAsRijRS9aeef+PT/evLu/40DLy1cvgnFXDxkgZL9PwqU6MhJA5r0dqzcqDqDfun3N3nzzkV27dsX3GsCe1dU1e/H8pdNL0KfhAYD4y54ZyHM9iJQ1z+hmLAAtAa3mJxdsY23Lvnvywo63T6x51LLtzT1rNds2PjlhQ05rYV7cr9qp2ejUmP3w935kj9566PMFdQKVq+GBpkDe9qt1G8wHLuny8bG9frViAwMFGxodsHavZal8z1J5cOOOlYYApXu2/PK5rbxaDeBCvhDmIptzkBzKAHeKui1LZ9MOzrMGAUuRM4oQOU1NteFZ+pwgcMM0h77KetY9fNAhcyEY52sb67azte2FAllXAP1Q0tCWar3scz45PmU//OxHIShEAB5Ht9l0/mLkJRRFq9v87JyD1QQuB4YGPPDz1TdfOXcwa16ZNGRCuz2XVMmmHTMzc/bWozcd6OJvDzQcHDvg99Xjbz2QlKKKenJMDtAH/UAWNFzp0Bx88tFH9uabb/o883xAb6gPvnu1bGvr63ZQPvbiail4p8nkKg0E2ohu0As8g+wKggiMD2NH/5duXLM333/H5q4sWMez11PORU+GcIbkslbHgee/+pf/2l58/cSOtg+co3pwYMRpalKso3Tf6UN+8u/8Xbt1/65ngwMyc913j5/aX//5X1jl8MSy8GBSO6TdsfHhUJCv0qjYab1mLXL3c2lbuHLZ7j94YMNjo76mOIUBjcr+1q6Zc8eWrDRQcLAOLl+KOeVKRRsYHrKJ2WkbHB1xvehr3TNOu57tdrx/4BmmzB+nVcik7ib1Fyg0R041TgDBupnJaadHAGwLgYWanThwn7Wla9dtaHDYDg8qNjE16f/q7YafHkB2ObXBvejtkDk/YOlu3w62D4x5/ei9j+ze3btOmwRdC/L15MUzW14JWdREsnCYkRnfh9sWQMt6zz549wN78+FbVmAu8wMebDrc37aNjVVbfvHUnn33rRfwYw2MjXCyIvAE5ou5QGVTZs2wJ/dscHAyBAInx63Xb9nW9qYHtuChZu9p1kKRWuSEkwCA0BTIKxQylh/I2cjYhO8zFD6FUx9KIva2K0tXPciDbkfWASoBZZFFKIXIxuYHoA6KJdYNugwQG/qRn/7BT+327ZtOAQNml02ZHRxUvdAhgV8CgujXeqPhegk6ErKMmR8CbkODI3b7zk0H6y8vUYjY7PkL6CfW/TQE++JJ+cj3Vni1KfZYGh7ykxUE8kKfQxLNwsKi89ujmxgbajKQsU4RscWlK3bt+nXno/bTPq26jyd73G+/+cK2d9YdqB8dhSM678VV4UaHSojis4PDJQ82Qd2EnJHRhl4gc97teAct8zY8Om6Xlq7Y5PS8DQ2PWC47YEenFasRNClmbXBq0IZmhi0zmrLMUMZG5go2MevL1mpNs9PjoI9q1aoXygSELx/v2N7uU6tW9ryfJOQGSgWIUSiIS/Zj1tcf+2wIZISkENnWDojlAygnm4d2C4Dm/564QRHNqK4RwUbWkQBo3u+nLaHlKIZixnwme1+2qQAL2ZvyfeX36R28V/6x7IgYoJPNTM2Q2PeQ3XwRrBQ4IVDn3DYJx7/ZL/gtO5a9LPhMSRZukpkWg0ycuqC+gcD02K+IfUKBjrRBQI98A9nJap/sZQHdMUAi31GJJ97WVMioFmjG81mj8g2UIKS2KQnsTAZ6AUNQEOLMr0x8Sfl/8pE0RvIhKPIs/1PX0HcyoOWXuK/QDzRK8lHpC88WFUJ8b+zLo+/czkgHkPl3x61jhSQbUO0UKOk1QZLkpiBrylQMARgBbfgbDuAlE0bghO94nnzl4POF+1L983VCYKmdyAy3qw+8j36h12J5cSA+CWIIzENFxImHwgDO/cuQWcszhS8pKUrvjEFAYR3y/yTP8te+z6cTphBjIbH8ysfX+MsPla8ay5/GLJ5n6RY9R/d/n+8rOdVztJ4ZxxAQCieZBUoHnRayx/VcyaiepWs1bjxLfqdwBMkPzxJwz/2xPolxN+FXZLQKn9C6jMfz+/ArzRHv4v2SCc2Rvhd+475skoGsedE1rI+LbZdu4x4VXpWsaH1IH5NMFGMckn3NlfQlbRM2KTyCa3i+AgPCTnSPY2RJ4En6Rn1xu9V5wQOeGa95rlWQIfhW55zuvlYTznra5DZ3VNvsbF7ygWrrfJ2d1z+LMUvaIz1Bm+J9w/fBJIij67TWuMe/c5zCz/uFYLNOwySBLE52+PwmDBAU/fW56IQET+gH4xMb2LbaGzVm6jOfQ/1I+1kLPm//5B//o742FjVKm4cGUkpTizJeyDRGgh1vTm68JEpNQhxvkHzn0eJEmWoDE6AYCyzt0kLT4OvZsUIPG8d5JqMWrhSTBkQLxR3H7HnGtyY/jhZwLe8EsJCyOAOfk3cJsIsjfFoAUi4xqBePJ8roIsAZj5eAMy1YTa5vJglArO/0HClWGVD6nnmVgaBIkBadhETzFo+zniflL4PEQcjk6Ar95H2aPy2cWIFJfuL+KZihjSuMdQCKFaDQvPJdDGqrL/F8xXMcKzvNo+Yjllsp/xhAlxKOjSUZo/HGQwZ0APSC7Ek2ND+6VjIYB29478jQ0NmClfGkuWBNKGM1NqwkWzwbsEUAqwBnbf4CiWVYxApK44thorWkMdFYKRCltaqNmHHiXZKrePwl5+ov75Tc6Z30K1b2UtI8X7zTylzQuzUf0iHagMIaPudh4v8CoAUYazOQ3GrDlVxrTaldtEPjrYirdKTWhZ5VS3j18smRdLJvQ3AnZEBPjk1YOpW3TjtlnTZHWwqWsqINDYzZ3MicjfeH7WB1x3ZWN+z08NCPuJPdTLYuwOn49Lhdvn7Zfv8nv2/Xbl3zAkk///lf2S/++q+tWqslWSzhSB2OPlFcgGu4mEKGSwCjHShybuaWndZOHYQA7BJwiX4FzGLOcWhxdnHacYIDN3TLs2LLJ6FoH0AlzyaLq9lqerG2XJI1wjMAj8hQPi6fWLlScXAcugz4hskO5Lg67SRDlCwvjvl3mp1gILd7Zp2+g8OL85d8f+H49+u1Ncuk+p5hiYMI1UG6mLVsMWudBhtl2qybcbBlenrOwXjaDfDqhY4aARwmg44sMZ5bygfKCvpDJuzR0YE74IwdwDNgX6k0cAYC7uzveAas65E+gF8hGPxpslopDEL2WdV5b6GgYHMmA5Jlhhye8d9x9D4f2gVY5DKZ6lm9WbN1Ms1zafvgow/sP/yP/qEX56N9zBEF2X72l39lKy+WbXxowvqttGexEhBgPnR8D3ADORwdHfFM5Bu3bzmIenJK9m/ZVjde+7g3a/BvkqWZsanpaQcvyNrxbOxm1canRu3e/Tt2//4dB1ZpJxkCK6/X7Mm3T+31yrpVy1VL9TM2AR/p5LQFSpFA78FxcMborbfesk8++oGNFMcdgF59uWFH2yfWKXftcPfIubrJlgbEs3zG0oWMZQezNr+0aD/48Sd2595tGxgqQFho5b2yfff0qX3z5WM72Tq0yeFxKxVKtru945l1yAYOXCaHd9S14YlBu3RlweYuz3rG8MrKS/vmm8cOxNdrAQjL5wqWd47VIA/NHpn9TQfXyMoGxJ+cnrICgFu77RQqh3sHXtysmdS5qNWqbjSS8UiQBr3HnJ9Uoe6oGMf50BusLcB2AICTyomD9GRA/ujHn3n2pkNoGKfce3zs6xK5BRwR12upmPfim69evbCtnW2fE2QkZDOGrH5koVYJNTj4IcsRagGCP+gx5ujkqGzfPn5sqxvrTmVBNjEANIYm4AWOc6fRdKD9yqUr9gd/8AdOFwJPMHLkwYZ2216uvLLllVeeTc2YZYsF7+PI2OhZJhfg/NWlay6P6JVa5dT1kre/VrHRyXG78+iBjU9POE8ywBmAf44srUbb1pZf22/++nMP1lmz65Q0gMwT45M2ODxqqWLGFpYu20c//IHdunvPgweMO23feL1q33zxW6tz8qDbd1AbYL2YLXpWc7VVsxrUKemeFUaG7OG7b9sPfviJzS0uOOD84rvn9vO/+Ev75ouvrXx8YsMDg879TlCLUwupXN5GZybt1oN79vaH79vU4rzTgjAH1UrZtjY27XT/0PZ3dm1va9NSHXIfzeqVqp9CQWfQ1hoZnakQpJiemvKCthRsBXxmr6tVG268QzEEuLq8vOZBlEtLS1YaH7K2dTx40+53bWJ60saGR21vZ9dISa+fVO1k/8QGMjl7dO+h69ZSdsjqTguxZ+s7m7a5t+E6iAJyBPiCbhxzPXm8d2LNasveefiu3bx20+ZmF61BFlSzYaflQzs9ObSVV89s+flTazXrrncnxyc8y8dtiizF944cKOVUAVnOb7/1kQPNBOmOTw5sdf21r2H2T2SddSZQikxNsmjbnYYVnVYnZfnigBUGStaowy9dt9MyGUk5B6DJoCaw5ln29apTLCGv7APhJA2qN2Q4j46MhyzqcsVpnz755FO7evW6U1W4k92D7ivvwQPAYwJ4oZBgKxSldLCGuWLdkfUY9kDoQJwbfnjUeeXJfIbiZHl5OSkgnffgVZeAiJmVj099D+Z6Aqn379+3udkF59NmTbOfcZoCAHp7Z8f5syenJ/17AtLfLb/wQpfw/aPrC8WMn8y4dGkxnJ6q1ezg6DAEpPtk67csV8x7oBzdl88W/CQSQDQ/Y2Pw4y/a5PSszc5dstHxKUsD3maK0GtbudGyZr9tXVRzvm1Vq1lvoGtjC+M2NTfsBZTZ2hqNABoTREPWkYFup2at5p7tbK3YIUVEOf3T9NLjFQAAIABJREFUrlsm3bdCHhuma9lM3zoEtxOOZjbYMxsQGhwOoSR8G7EfpKKBfOdAQTcAAciC7NUADAa7nb0z5qYV8CZflwASulyJO7Lvdd1Fu1c2eAyICACRr+ADkmSfyhaVLxGDGgKm5M/Id/Ps4uR4OCdJ5Tf4O5Nig7Jl0efyv/jNmDgAkA6njS+2X23U5/K9ZFNrzORjyBeTzxAnsQkgoX3xHCmAr7GM/Xy1lXuEDdAmzZ2+BxiR3S6/Wj4kbdKpP8caoqPf8qEAoNUu+b7Bh0x0VhLA7XRDUWyuCQl7QW4AfH3ueoEKRf6Bxp3Aq+Q1YBoB8NG45hNfA1xHsqaxFlAZfMiAQ+hH/hB2GwF0Agnqh2QOuaHN3u90CNJojNhTfF76YU7kr8l/Zp0os1EJKgLd5W8FOQxZ9bInhFfoPRf9M8ZOa4Z3BRDvXC7UP/mMwpZi/1f+rJKhFATS/Ok3zxIGQpuFa11cTwpg0IfYVxQwKtnmO/nz8pE1Z/E7hVEoAOVyTtHRJMtdsijgU9fLV9Nc8FtjKxBTbWAf01qQ3y6ZEg6hedJa1jrSenSs5ns4e5UgJrxAIHaM+0lOJPeSuRhD4fnqt+ZR8xuvAf4vvwWZo6/yu3mPAhiecZvMowB+fBoFQGI9Ih0pPaUxkD4RBsAac1+vG6gztYZFgdPiCE9UO0DzLiwDCi5hjtwr+YnHTmtV46f1xnNVlC/GJDXvAo9po9bRxX0hxm41JzGOIZyF36w12ue+azKu7LJBpycnf1IhEAIU7e3tdX18CqqN0A/3KgOapALNGc/G79UYx+Oi+QeADrjVQMBpVIQwjtZKeWpQzrRectRei80FOIm0CXhD4DRwfBaDQ7o+BrIwKLS4pLQknPotgFCbxkUAU8IqAYwBwbjt8f08OxgEIYIqZaXJ5zfPVXSFDUCTqUig+sb7eLcXDeoBBAXakosAYAxcSqFKoaidMVCqNmoiY8XEuPNOgb5aOJo7KZl4U5MykCEVNsQA6sZAady/eCP5vo26kES3tND1HJ6BUhFor/5KEWgRxIaKBFcbFM/wAmERyKuFr3nSBqPxE0gsmYk3sNi4iw2Z2ECK50jyr+CHZFtj4jKTRC4lexdlUcpcilnzdmaAJMeZ1F719czASsD4eNxioxCnQjIgA1sbtJQsbVLki3bG6w8gAGVLn6TkJENS9prL+N5YbrhOxgRt04YQz7neqY1B40K/ULDajJ2jNaH+kULlHkUeZQBzTczVpLXAb4HX6o82q3gMYiMt3gw1P5KneN5kSKrvXAvdBp+zEZFFCQAd1lPIdijmipZO5azbyVo6VbRCfsQy6aINFEZsdmTeplJjdrS+56DK4fa25To929ncsO3NTWvjjBWzBh/xm++9ZZNzU7a29tq++uq3trW5aaNjFHqC5sACz3HKvLAg4Bt9AviTYUjfQ1/MHWDGU9kbyjJxoCqVcdAVMIs5QqfxDAHU+3s7/jlZU/Tz8HA/ZPqkgnPAtWQNAj6w2VDpHTAEWgKOGlM0x0HoEtzFTQeDAKHhMYZaggzXfjdlqY5ZIZ+3S/OXwlHnStXWNzfcgHeqEKrz5jJmJBBkzNp1jIe0dZt9H++56TkvWMSGCBgI4FCplz2zFwC6lwqZ4tkMBnGIUDOWXCfqGfpHdiV9bTYbnqmN46z9p9ao2ewMHMk5z3zTWA8ODnnmKLqrNAhdRzU4Qq1wfFDGfSoJuJD5BhgfAgYtB+RqzZqDgZevLNmjRw9tcWnJC2ABVr1cXra1l6uBUzk/4hnjPBNwQXxpgCNk4tF2gJP5S/BUw+XZdGeGdwD+Qc2CMQtwAug1Nj7u9xFY6HSbNjkzbm++9YbduXPL5uZnfPydM3Zl1R5/88TKR6dWPqlZpVx18J3sQUBUsoUBVyuVsoOQH374ob379nvWa6Vt4/Wm7Wzs2/FO2XrlnnXqHds/OrTjkxOnUkjlM1YaI5N03GYuz9tn/9andvXGVcNJg2Jmf3fPXr98bc+fLNv+620bLo7Y5MiYzw8yRaYkPObDYyXrpFo2vTBht+/dtOkFxiJnVI4ni/Hzz3/pbc8YDkLe7yVoRGY+HSWj1EG48WG7dee2F7ZERjgSv7+3Z19/+bUHBMi+9gAHgG8Nupes84yTnY9MUGxNtkGuOBCyvfI5B4TIxCQDHgqUjz/+2NdesDmogF12ShOCImRNOpdq4jCXOALfrttJ+cCzVSmKNjs3bbdu3rH5hVmnVCXbEGCa7FD0KgEeOGqxTziSy3e0HSAeWQQCAyT0ompDw65fB/IFB7GhsaBo3R/+4U892/Pg6DicCiB4VKs5F/3W7pbtHR0GwJGCd8Mlyw+UXK74d+/+A3vjjTf8/6Cv0Dq8fPnSKQV+/eWvncbj9hv3benqFau1mjY4NOABKbJ0oCbaXl23tRevrHpEFnPaC6jSNuajBM1NacCGxkZsdnHBJmfnXN8AoKMDauVTW3u1Ys1yzYsQUgSRQp4D6YL3EwC6lepaJ21WHB+yN99/1z754Sd2/eYN3wpePlu2v/rzf21f/upLO9rdt0ImZ6NwjWYznjHcyWTs0vWr9u4PPrIPPvvUZi6NW62FWR/Ahv3NbauXy3awtWN/+9d/Y8vPnjqwT/uy6ZSfAADcJMMVfQQnL+NE/5ABqCE45cK8Eay4d++BU34cHBzb+vaOTcxM29jshKUKGcsNFS2dD0VayYSEOqRPAHHn0GqHVetUGjY2PGJFCoL2QyGdTD5jrU7DjuuH1kl1PADU6gf7nb0t3cvazsaupZope+PuI7s0tWi3b9+xSqvtJ2cAEBs1sulXbXd73TO84b4fGxm2ZjtkWQKm7+7vuQ6dmJ6yK0vX7bMf/cQGS6OWzvT8hMnG1pqDqweHe752KGrKaY4AmLGHBubcfCHUGAA8p59py3mhxr2dA9/DpidnbRJge2DIxifHPAN/Z2/bTo6PXAdyUodnsAadr39i1kF+AGiCUg8ePLSZ6TkrHwdO64av65wNA+6221Y+PT47goo+1dHpkLnJ8XyCjwMObnPSyIsK+ymacJoB/cPP+NhwAi6FvRNw+/j4xOca8JzAHScWAMgJ+iCr6HbqCKysvrTBkUHv3/Xr1217d99+8YtfOO1VvVtznvmbt67azZs3bGlpyceNvkMBRSY3Qa1ml35lLJ8JtT4K2VIAMll37L+XLvuJh1GCPIOjNjzCqaWeNRtd68NJW8rYabNndWv6v5PuqTXSDSuOFqwwkreJ6VEbHqMOBgAbGXPUSjj1PhTzgIdt29x6bdgVBDAIhHQ6NRvIUQiJSmlQa7UDUMxx8XYI4lGfgsAteo5AsWzic5Dk/NQb7y7kc67XBCbJtsxlzikwBJ7JNsR+k3+ik2IxAMtzYwdf2b46URgDG7F/rQQb97OS4Iz8IflisncFVsT+NZ9xHe/j9IX7BgmoeQZC9c+Lw9EOakHoO34rcxEAKQYs5F/J/5BNJ/ue9yoT0085JWOgZAf5AsIF5FvJ95IPod/op9jPEhDF9zwrTvqSr6d7HaTklFICrPJbwKV8GNaLF0XuhOLccVKGgzkUIoyK0J37dgGsVbFssoXj9+M3uV1KjRCfgJDZKB9R/g42hYIWXC8edp6dI1CQnPrk/vB9oOqgTc6xmhQcxe6KfVbJRa8bQGnsRwGmkg/6fuaL9c5PeIc+JkXlKPSbnCiIQVTuk1+obHT1j+sE7HPCTvjJRf8qxhSEkWg9ie7EdU0EjOtvzaP8Xvm08nWFhcg3jPseYyjyEWMAOu6vrpXe4PmaL2EHtEU+MO/VPMVgoPxGgfW0V20SvsVnAhM1vrLXea6A6Bi/kg7Cl6AdyDI/XoA1oe/UWtH6pg8CVkOw5BzgF84g+SFJRzotpsFRG3iXEitjYPps3tLn9+tanqcxkv6Isb0Yy3AMJWkv/cPvpG3oAeGF0rGuxy/QuehkAGOg9mmMhSPxt6+3BOeL/XjJgta2sIAzHUdgONGtwgKEMYX1GAJ7PEcyIplkPAX4ao4kE8J50P+SZV0j3RWD2FojmpcYW1T7NKdqn9YrbXBbKqFwVRs8Czkp7oyl6uOVShLokpMU/U7b9WaxkASwkhM7yoCmTovqjaATVG9JoLvWq3QXpwKZizPM97/9L//TfiyUWlQaVDnbAkEvApISjhjE1MskaNrYuUZghzbnbJS+Hg+kFI42Qn2nQZXgMnDx5Eig9JkcNk3yRaGONxUp4DCB4ho7B3njsVG0RICalL7aG0d8LkZuYkXBxhP3W+Os9nOvnqX2aVJlyMRzo36q37RTUUcJdgyoYshxzUWlp/vjTU99jt8hBRkDvlzH38pE5f/anOiLAhT0g0yR+HmSGfVf0TD1+aIik6JX37TpCVDVQpU883zJNJ8B+NAeni+lJwM0nsP4/jiSRZaT2ixlK9kMwOQ5l5fmT23kejJN4g0CeVIAQAEDySzt1mahDUtKNTYepIgkV/EakKycy1xQzPEGHhsEGl+NZ6y81U8ZkJIFzQW/tZmrj/HmL0NSm7f0A9cExzd/xrnGu9RXzYUAZt0f6zEZ8DLcNSbSK9IjMpg1HrH88Vw5Drpf35+NbZL5TrZSMLqDjoPXM3wG+Eyiy4AD0PnssOVzw1bID9ns8JzNFaatsVexvY0t23z1ympHRxAsOWBSPj20Wqvumb5T89N+hJlMh2OKxMFX2u/b5PR04EJsAHA2PKsOXiYZnpI/+uHgWankgCj/R5bIogIAgu+Tayl0BWg5Pg4XZaAICk5E24FHjvbyGaCuy5L13Jnk3kGOEA8NeVET2g0A5EWmRkdseGLEs6F76ZQtXbtq84vzdnp4bHvrm9Y8qVqj1rRuo2PtWstS3bSNDo44v+/w0KiDcvBCbm5veWYwGWbwy45Nj1lxiExQOHI7fvz69KhirWbPJsemnP+23+n7EWfA+Fa7bmsbK55p1+q1HPjLWN4zzwaKgUIFh0jOCv1knDw7Osmm4Yi49CVH18fGR6zVgSohGIYc7QWwoUAhmaiA0ZySQOceky3eTuhrcFby57x/GDxcj3NOhhtjyLxCV5LOppxzd3x0zGamphxMgYKCSve5dMjGKeZCtWvmj8xaDFuyoHkuGdzw2eL8kK1I1g7BAS8YVg8OGllvMgAZK3hDa7VTG58YtrffeWT37t2x8fFR5wvkvpWVFXv8+KnVyk2nPQEoowAhWZmXLl92upX9o31v09TMlH300ceecZlPl2x7fcfWXm3aye6pZeop6zZ6ni0NcHJcOXUe3unFWc9YXri2aA8e3rUrN65YPp+zyknZM1o31zbs61//1o63TixnORsqhIg6BRoBz/MDWTsuH1i9U7fZS1P25jsPbWx61MGWVDbtWcW//vVvbP114MclsxlTsFate2YxAPrRKYB41yZmJ+3Bw/t29fq1EAjL5O1g79CekQH+4pV1GsHgVqEznMWB/ICNTYYsaNalg5z1mqVzaV8j/HgBQi+CieNacICX7GL0CPMBOO0nFk5PfI1ybN330V477NeZvuXyKZuYIhA1YlevXrGb12/a8DDPTzlYT5uOjk68oNnezr4DnUGXBxCiWWva8SkcsVBmlJy2YfHyZa/NQNAHrukX3y27HoTP9oc/+rG/+yjhiSWj1+lB2i03XnlffqDovLF+PG9k1I/xQ8nz6Wc/tjt37oT3d8K1FAZcWX1tz54/t7WtDQeVKIzmFATw8fRIiM9ar9W2ynHZGienfoS/WeG4fM8zKrcPdm1ydMqpL7LFAedVb7F2PBEg5cf3O2TInpSt22g5T/pAjuBN0Tmg6dtxvWx1xjWTsvG5SXvvkw/s3Q/etXkyoM1s/dWaffnFF/bNr7/ybGqCFtA3kMEIbQnA9b23Htm9996ypZvXbeHqlFVhwsia5TjpCGMLx6VrTfv85z+z/+d//z+9iGaBI+iM/cCg2wGB/qDpoCjFAgkQEdyqVwJHPqBkqRgyoKenZu20UrdKs259TuiNlGxkdsIu37hi0wtzTuXiwOhp3fY3d6y6f2LHW/vWq3eselS2Rrlp1ibwNWC5Ysb62b718z3LD+ctP5T1QpAdw3br+EmLZqVllYOqjeZG7MHNBy4P8NPD67z8/IkdHu14JnS1duwUCuPjY14oMuyxgW+dvWJzc8tGx8ftgw8+sYcP3rPh4XGr108dxDkuH9nKyitb31oPa6QfdCdrhD3o9CTQVkB/wlpgTcFHPDo0brVGy5a/e2HlRsMuzyyFQGimYDPzc66PD8uHVjk58cKdOFbpPKeUujY1M235zIAD/a1W2/q9jPNvX71y3TOTkW8oDpBbMt5Z6xPowkTGsSHRoZwQYrxJPs1l8863jE4n6ML+ik7e3dnzfZT1zM9AMVBtEURBR6D7WfPsGwSVCIB88MFHvh7gACdQCGXOs2ffeTHGfqZtCwvzduPWLc9m/Pqrb2351UsHNqdmp+z999+3u/fvuk4h4MTP3u6+PXvyna1vrVqnT9C5a+l+oBPLpYu+ZxA4p80PHz60u3fv2cDgsO8z3V7aag1om3rW6vYsUxiwbClr1V7PTlpVa6ZbVu4SzGlYfqRoI+Mlm5ga9Yx1MqFZC+VyzQ4Suq9CNuOc3JXTI99vDg92bH9vw7OjBwcoEti3Zv3Uush4r2P9bscDkVlOG2InZoKNIUCW/dtrYrRC8ss5WHBe7Nvtll64R7qU62LnnvFS5h32QLMRkjhki8vmFYAbZ+7JZxMIy7pWNivPjG1tp+CJ6DPkuMvPiQEL+Y2yd5nLVjc58pwEJtVfwHreq2vRofJbZAO7/cxpuSQpxddbklAje11jKJBI4IG/OxkPrhEOwDv4P9eLn1Y2v9tXybUaP+wlnqPsc80D93A94yoAVL5b7D8JgJavxhgp8Yb7aAPX//8CkEnf9V4vzhcBssp0JgM6JIsF25r3BJ+2fQY+87nmlwCXrtHz9J0HKBL/OE9UJhUygWmnbAPRmBEwF+4g3yOeJ3QV+5cKo7U7gVLtzEdNsvupERPaGzI606msr6PwzJBsx30C0GOsQ/6oAD4lWWlcGTvmL+jpIGexzypgTTItkDfGjCQPmj9dKx+Qdgpjkd8p+tIY3NOz5YsKb7ro38YBHq0r5ul3gwxd348FJPJMbAqtF/nS9JlniBtcviH9U7KJcCEFO6RbFMRR/9Rv+ezCbuSLcj3PVRu0PrlffonexTUaP+kYvZ/n+WkQTpclPNpaQ7pWz7w4f7qez6F04j7uEdArOh3JfUioCEEL+ezcK9BWsiJQkr+Fg/BMFdjl+vN1Gk5hO41QorOCNJ/LibAK6UCuV1KkMCkFpDRmGn/pURKgY514vp+EgDH6QJnFmjNhNMLO9P4Ye5GcAsgq+Y62ayy1huO1pP8LSxPmo3GRzx/LEvfIh9f4qA+Os6RD8qCKEGLD+z4obv1eKNQNNZYH4EtBH5+Wgy2Bjf87+Es7MAJIR0t3qO34tHGQLvXf/9f/eV8L+yK4pA1Mik8dFgCkTeoi+BWDOxroGDTySHsSyeAInO6X4Ks96ogGTIpX7YI+I1a2XC/AS5P9fQtbylULJB7A8zEI06XNNF50mkhtwlL28cal93KfFDsDLxCX9jkwHx2B0hjFG63GXkpN98XAoOZB96k9UiACRvUMCbBvyskuxHNj4DGATmGRx/POM9Q3Cb76JcUYb7h6joy7+B1uwOcCB5Lapuer3/HGIaE+21wTpX8xGhQbVDIWpEQ0j+djHcBOyZwUkBQSz1abYwWvNovfNt4EYzmN+x33XePdxeFJxpT7FBmjj4rgaR2ojXqXNut4w4vX5MWxjteElCUKNDbe1JZ4TcfjGa/ReKy4j7HWhufKLeGjFgis69UfBVDiDV3zEhtdKFCt+bh9cV9lwEgmZcjL2NZ8agz1dxwhjteRxip+b6xYud8DS8nmShYZ/QCAdqXrWZUc7ek7/3M2A8A14BnQ+fyoDRSGbXpo1mYHZqyyc2KV/X07ouL92ppVjw6tUalajaP7jarVWw2bmpuyYqnkWVtkWAEcAdoNDQ87WMkYAcy6TJDRhI4tnvODK8sc4BhA9b333vOMzsdPntif/dmfueOLswwgxjNwgAF+ldmFg31wsO9ZaoquDw2XnBYAY5mx4Mg99Bi+m+U4Hl2wSqNuk3MzNjFFRmDTZhbn7e133rHFpUt2tLdvT3/9W9tbJeN7104Py5aHOLhtVkjnbXdz18FcMi6hF+FIMUeeK/Wqg2X33rhjD995YP1UyspHFXv+9KWtr25at8XRMtYtxeKSYrQF9C3Zent2XDkK2aQWMkeDjgvH74r5kA3NphuKOzadI5RsRGRhZ3f77NggwDNgCM4+QK6vt8ShBPim3RRJQ5bIlAf0rMN722s7EO0ZfcmxStoAyACg5pmp7cDjShuRMTIKcbYHOK0AtUit7vQEvW7KgSruHxooOVgUMts7nulONjzZvM7T5SB829/v/H84K61wUoXj68gtsgFFQrsHMH1iI6Ml53++d/+W87Q2O92zQlhkITeqLQf+KYRIliYOHM8g+xUQkLS1ufl5++STH9ilhctWK7ds5eWqrb7atPpB1VK1vqW70KnAh1yzk2rNepm+A9DzSwt26cZlu3v/lst/r9e1KmBF+dQOdw7s1XfLdrB+aK1a0/qdnhe6C0Bw2TLZvgPQtXbNZi9P21vvPLTxmTEvGIh8A4R9+9U3trG27RQkFGPzgGCr4wA1htLu0Z6fQJhZmLU3335ki5dDNj59pCDb8vOX9vrJSz+mz/iSyS+HF13hBhuBHkC0NgVrAX/7lhvInRmdIVAVDHiKrZEp6c5Jp2e1Zsg8hhKD7O6tnU3PuOJ69AAANJmjQyMl557muP71q9dCBnVyQgRA/WB/314ur3pm6elxxeUBgAm5RD8hlwQdbt2949mOgK6Az8cHh7a5vmGPHz92zmb0w7Xrt+3o5NgL7yEvgMFqE8UjWSPMfYrgWy59VpiPfn340SeeHR+AgXoA7fYOPOvzxauXngGNvHNCQoEz3wMBulJpGySLj6KpewfePk5fEXij/QWA/ELeKRlGJsZDsDKdcmoG1oyR6X94bFVOdHQ54p+3Uq5gI0Nwt/c9YFZu1q2V6tjE3JS99/H79vb777lO4/j/3s6OZ0E/e/zEwWhogpgHeK4zxbwVhgft2p1bduX+bRueHLfpxXnLUJ/h/2PrvXor3ZIssXW85TH0Jsn0PvP6ur66aupOdVd3TfcIDehBA+lJ/0EQJEECZCAIUAN66V/QP0CYF0Ez093V5a53eV06MplJbw6P91ZYsb9F7ksVgQST53xmm9ixI1bEXkEHP0zKjzHCwzFG7Taefv8Qv/vHf8azJ08wIQUbTaqIcwR7fWd3pVJpkx3LGj44xuHeIcJhcs6TLiGN1ZU1LC0v86AkmAQXSSWQLGQxc2EBV25fw/yFZQsWMaOaevXoxR4axxWcbB+iV2uj3+ggQW0bckUWmf3cGbbRHrWA5ATFxWnMLM8YJQ515LgXwtHuEfaf7qNdaWMuM42lhWXjnuZaIxjabjMrvoJWu26FzXhigxnABFejUdZBCFlRwP39A+MUfu3VN3H/HgHovNu7QkM7vbB3uG8nVQjMODuJweeoceQfH+ybnuaRUNvLJ2M7dUEaj3K5ioc/PLIg3PzcsgGoLJTINhj1xMkJKpWy/eYPT+VwblgQlwVdme04GAwtA3qmMIObN24jk06bfA0NwOlZ8JZO78z0tLWLDiRBKH5OAJr80mwznUpxwl+6RCqQhOkc0nyIusZ8DdLVsNZD1NnBdgoJzCqasj24OD2Nn/70p1YMWEVMuY4fPHiAnd0tJDKs5XAZKxfW0B0MbS9uNFuWmZ/Kpq2Y8eWrV2yf4XepZNpOG3311QN88eUniMQm7sRUUMCX8jaV5rsztn+9+eabuHv3Jsj2UK0DzSY5tB0A3ebpr2gc8UwWIwY30ccgOkE/PMIgNkY0FQIiQ0SSzDRl7YY0pqeTjCmh0WhjwL15QECagdAGQuExup0Gjo92UascYjhsYthjvYQeIpM+Isx+nwyMQ57YGfUi9z9HZeUoEagnOIYERqgDlMlGqgDf/iWtDtcZAxy+L6XEB9nWAmwIQFPfCWCVvUmgm/eIB/O8Tylg1QftZGeavRAUM/X9Hdnj8gd8H1Z+g3xQ7i3m0wRZePIN+GT5BbyWR+314/tRk6D+hPqjdqo9Ao9831p+iYAWP4FF9ykTVICewGcBZrLzeQKEY2SBmyAzjt+Zbxz8zWfpObLr9ZtBCc2f/LjTsQkC//IlfB+Xc2DYQXBqT4AYA5ZqmwOpArrBAJxnQomSVmhDmq1PHRKA66dJMuT9D4ICAmXlu7O/pNhiYkAy7gAgJbKp6OEZ37QDpeQjyV50uArl3/nOAiqpd22+IxF3koE2jRV1dAAzXU3z7chBF3L7NdeG/GLf3xVuoIx+9U1/SzbkW/O58vmEMQiwlUxrTLROhLfIN/SxD4cPODpO/cgH42dsh/xk53u5ulHy2YQTaMwkm36Qh+9VIEVrwF8LtFFUpFZrSz6m7f+pVGDPOF/BBx8FcnNOTdcEbWYfeB+fJ/3g+5saEz5fRZAFyPq+s3AP368W3iA9JX9XuJPwBc6dAcUBVY/8fc2P5EGBkfMgqsbS55DnZwr0qE3yr4Ub6DkKOvF9CtxIvrQ2dY+4s10A6ExWXYKjyz6WThU+IN2ncVB72R/hVQqqcX6kl3x8zu6JxP5/2JTmir/pN2nMFfjyn6E1ovZoXKVjaD9onZ2OaaCbeI0vw/ITtLaEi0qfn8f5hHEIP5Ee0lo0XDLon53VM3vK6VPbYwMKDusDxraX5phQxYL3tao7+Z10J6l5jQWx+qx/5dar059uzoQj0l7TmjU5JwCtizXhWrDqgAbcH8TTTZFFUwIB0IOlxLSBSilo8NmRP6VYfIBP71KmtAwC5zS5tHhNiLKVpQjTfEknAAAgAElEQVQ1kbpWSk1t1iI4v3H5E8sx8N/BhabnCNjThqLFq/5pkUiRyBnVxqW+SXD9xe8LrxQe33u+z1J0vEbzpon2QWO1QQKvZ/FzE0g44Fljou9liPjgo2/QSLHpnXq++q7NQwC0NsXz8+dnQGt+pET0t7+BSMYkszpmxGsUxT01woJjXOeVsD8/fqa7v+FSFvgcGVeaa42L2qiCTVrc/trxN2aNr69cTXEEVbBlHPkyynerT1Kw/K0IkuRRz9S1GuvzCknrWO9wG/WZgvXnTtdqHehv3xA1wy50ljlCRcS2KWNBekBHYqSgFRXj2iYo4xsG2vylxPh+zoU2N60xjbOMB8mmxtE3iqV/JMuSVf72AxQaY9/YY1t9g5vPl+5iv2K2CXINBbzAA3eagHJtjru5SowSZoz7mRnQiWQeiWgW09lZrBZXUd+voFEqob5/iJ31dZzs7qDf7mI87NpR31a3bQAuM4xpDBGMZdbmwdGhFSrjJmAgwqBrYCzLWLFNzvBxvIUs9sf+ElilY/6LX/zCMrO44Xz4ycf4/W9+b8ZQsThjYCx5lAm8ujlz4ODBwb7xc9KRjSQiBnhdWl2zzMyPPvrIMh95HJoZaQSImRnYGfaRzeeQzbtj8m+99zbefvddZIoZHG8forF3jNL2Hh798ARffPw5Bs0Bhu2eFZZjlmm71cbC3AJm5mcwHA+MxqI/GiCVSeKt99/Ee//qPdNd5BH+/W8/xMaTTQOfex0WT3N7hclPlIb60ADsVs8VT2SmOI9pUw5pSBBoYLYk5ZiZexw3Zr9xzJcXF0wGSRXB/nMsW52mZY7Ozs8YEM/rOy1XHZhHmAkoMjOVcsBAFQEKZsM2W1XjRp7KZXDxyiUXABu6jBlyChOAZiFCFhkjZQN5Csk7zKwVOs4Dbuq2a3Ptja0oI/vJDGkCA2fZ1OQ9dVzi7GNmisUTXeCEQB+NN54AI4BC0IbGNg1eykcoTIqGKtKZOO6/dAe3797C7Oy0ZQkyWLG3t4fDg2P0Oj0rUEakrWfZui0DBjg/iUwaiWTcZJfFuNYuXMLJYc2CBHvbR+jXe5g0h4hMuP/E7L5qs4X+ZISZhVksX1rGpRtXcOXaRaRzaXQ6bfQ6LQOgj3hiYGsXvVof9XIN1XINU+kUFubnLbhAWak2Kmj2GphfmcErr7+EpZVFROJRWyfMKl1//BTP1jeNQ5vvd04BuWUjFgBwAHQYK5cuWNBkfnHeAiw1ZmGXa9h9sYunDx5j2O1bpj69O1LwUB4pI5RVniYIRRmAoK5ghlTMAOhsLmPAaqXcQGjMzEpS3UQMdLSMCLANXaNliMadE3lcPjZ+bq5huz9MXvMGYomIFSljUOkCQUkagEHgpU6w/riEJ4+f4cmTJ6ic1Cy7eyqdC4zuqNEiEIB+96fv4+2333SFKBsNk/1nTzfxzYMHqFfqRqeTSGZN7wyYSWVAENeYo5UhFzuDFKQwcfM5QH8wsuKhS4srxodLagLqrC7pToYTdNpNHB8fo1QuOeCIwEPE7bvStc5QjqI4lbP9plapONqZeNxOgjCj9JSLP5m2jFanx0LmoFtQtDsw2hSuLwZ908wwJlhNyqJY1AoYdocDy3hP5zNG+XL5xlUD3blmmHV/fHCEve09A8DJoc/nsghUmFzHSwtGwXHt/h2E0wmk8lNWkJDghAUqMTGd3qvXUTk8xoMvvsAPX39DTgIXJJuMLShknLZRUhzNYfnCigEFz5+9wPfffI8IwoiH4wbEEzhfWFxGIpNFciqDZC6N9GwOS5fWsHbrCvJzMwb0kTqCa+N4ax/V/RPsr2/b/wf1FvKZAhIhl3k9HPfRRxftUROjxBgXrq/i+r3bVncgnkyjVe3g8TeP8e1H32Ljm8foVttGX3Lp6mVMz+TsdEmv18JJ+choYVg/wAXycgamJuJpq4XAYE/p+MSKUV69ehNvv/MzO93BYB711MHhHnZtj6lZdk0qzWQVZlBN7ERHuXRi9gVP7skOYiCVAC0LcX7zzXdoNrhGcriwsha83xXiJQBcLlecno/FkM2Ts39ia53PHI8mlnHO+aLuvnP7HrLptMklA2zsE0+sUV+briAlkAHGDkBim5nN62wGZtDGggK1OZNFyjH3GepkgRF02DhO1Lt6JsFggqpcK0sWvHsX83Oz2N8/wtbuHp48Xse3336Lk/IhpQrXrl3B0soFkxvRH5FSh4Fp2jIEqKnTheN0Wz18/tmX+MNHf0CjydNLDnwnBzkBKmbYM1C9tLyIDz74AHMLswbg7+7vm/6nnqLl2ur1EeLJk1wesWwa42gYYxYEzEQRTgHjGIzCaDjpAKEB4ukYstmk2StGGRBlBh1QqfVQKR+j320iRBqcQReNxgma9SM0qixQ28RkyAzoLsJjZkATiGagv490irrGBfDkE5l9N3EFBHkyyAFOjhJNtq/8EoLvApZ5PfdqykaHdS2CZzoAz1F/SOZkF1OXSB5kJ+o9vE8BBQFHvr8mP823ta2BXkKOn0Hm+0HyP1hI0u4PjonLJ3D2gUtoMVA9epboZX5HcPJYwKfv98nv9YFw+fiy1WVDnwdG5YvIB5C/Rhn3cYFTP5eFo4Px5bW0U9Ru+TE+qMbn+IANAWj1kff7YLV8Qh8oVd95j2XQBpSh3PcFzjk/yNmOAjNJ6+P79w7sdNmflKFk/CzY4cBhd0qJ31tmYvjMFhUowz2TRTDFIy15oMzwGQJ1NObyteVDE4Am/7MFJmNnSVQ2bxEHyPKZrq1nwJDJ15h+gnwVl4SkOZIvxc/Yf8mgDy6zDcoetf05CPbwetOXQf8tiOrVA3MguJNZ4Si+7yYfVH3mNcIw5PPrPq13+XCiGJDdoPHS9XrmeVmk7aV1IP9TMsk5tLo6QaCCbVV/ZaNYMW8WMA2CYPyt8RCFik4DSA/4pyv8+yRzCmhwDjie8qGFbShbWOMl7MwHr3mv7WseQCv9oCRQAtDqs97t4y+SVX8MpaNch13NA76D+5fx0gf6S/OudSVw2vZcswFdkFDUH9oTpRu0/oWDcE6EIfC78+Cu3361VxiO5E66Xv3iPQpSak/wsRiW95SO8/ERySxpu/x2Sl41hmqvsKDz+AXtvfM4oOScn0u2JSPCX6THpFP9vUHjr3cqeCdMxAegI+TQsPlyID79JsMGWUeHga9JUKR14pgUaDNbAknLUXPSRhNdp2WCB7UjtJ9on5DM0O/U3mNrgRzQGlhFabQh6nP97QM3+izKLK1zADRf4F/LSdfCkBBqI5YS8ReJBFdCJoGUIPiboV8d1t8gNAl6ty9EUvTmGJhx4qKQWuQ+eKWBlEEjoFHPl5L+U2PnL1R/05Sy0KLwFfH5vho44UWEfTBM/fXBab1HwsffMpZkWAhoM0HAjzMDNG8aY3+j0H3+Nfy/3il50XW+EGrBaNzYJrcQnPyoL/re79tp9CQ4eqJFrTHXRuCD5j8yUrwM4/OyTMdGRxc0TnY0OeA3syhQEHWTYSFlYIZAQN7uG5O+AvCNS/7fGQM8CuW423QERuOhd0lxypDjeEiGFVnVuMlI8AF4XuNHFM8HNs7WuDPepUS1GUlW+LlvNMgoN2PdMofO5k/tYjt8o57/1/NkPOlvRgDVN82jNgLJlgw56RXJBn/z2f6P5EzrWuPN374M6h6tL/VL7ZIOUCBCm4LmQBsBAV/32RkA7fRWEslEGhMedQslEY3xWLzjgE4kC4hF08inp3Fxbg2dchsHzzax/2wTpedbqOzvYUCKjTEzmmpWNClfpCOfMcfQgOFwBNu7OyjXa0gz69iOSvct86xpR1Dd5u44kx33I7/nnHHDeOklZnQuW5YziwI+e+K4WIdDN6bkhqWjzMxfGpEEa5lZSuedgFNuOodf/erPcevWLctg/Pu//3vjAuXRamYwsk0E8trkbAyHLNts+eIqfvkXf47b9+9am/a3dzCoNhEfhbC3s49//H/+I2pHNbSqLTsaz4xFAmhT2Qzm5ucRToRAhyuajBmVwVvvvoGXXn/FnIi9nT18+PuPsfN8D/FwwkBRZq0xM41zxcxXphqK65S8ogTKLl65jGwmZ4AhgTo7bm4Zl+50DcFgzu/C3KzJj1FF1GrWfmZkLy8vGj0DATLylu7vHhjQQS5qAiszM7NWAIZ7S6vbwhhjVKrHVuhreW0Jv/qrvzCgghQkjWoNT56sY3933+ZifmEJ+ekZAycb9Zbx8RKIZhE0AtwsFJaIJ02UWQgynyuAxZIo0zL8aSAxCOEAjbQVm7CjgsywZuFIo3+IGDDCsaJ8uAJ6PBrNzNII7t69jdt3b5usUB8RfOYx+oO9fQNmmEUbhctUIQBdazYs+5WAN4/B00ghGLS2dhHNMgvaNVApNTBsDjBuDxzfNzP2Uyk0Ol3UWk1kC3ksXVzC2rVLWFiaxSg0QrvRMOCdIPTh3j7Kx2UDFlu1Fg52D2xNrDHzk5F8jFBvVlFtllGcK+ClV+9ZMc90Jmn9LJ9UsbX5wsA9gpk8CeIi+UkrkEbQv9oiBccAq1cu4rU3XrdM7pn5OVsX1ZMKjvdP8N2n36B8VLLiXbbeQs6eYFYfnY6Z2aIBLgwi5afzxqPNwmHpbMoKAL7Y2LbspEqlilaDNSRc9hLlyegdJmPHZRyNuOJw475RobjifgMcnuyzUDfu3bmHt956E3MzMyYDZpCOxgaWM5Dz9MmGyVaN/MmUhWQG4QgB77z1h3PETMuXX3vZ+tHvOs7znec7+Oqrr1A9cTQ7sUTGip9SsZAXnQX2CBxyzS8tLeD+K/ddAIOnAno9fPP9d3j46JHRPMzNLgWO/dgcZ/aTnK7MbDedbhyxLlNcQAM/5/95VJugMcF3ZqubcxmO2JplQbcXL7aMbzkWSQTZm0t2LYFwcwqGYwOReSqAoGwinrD1UCwUDPglJzzHtzvqWeG0XCGHxeUFcz75Lq5PZl3XKzUDKQsF0utkDPwmrdDswiIKizN47Z13kJsrYMK9Me4ceAY8xv0h6uUT1E7KqJdO8OThI2ySB7g3QIKnZ6IRTCJhA7PzhWncuncP9166j2J+Guvrz/CH3/wex3uHFlRL8Dg9KUBSKaRzeSRZ7JSc6SvzuHTnJi7euoLcdBShOAFooNuYoHZcQXn7EOtfP8Kjr75D/bCETGIK2XgBMQINkRHGkSHCqRByiznceuMe7r1xH/MrBQOyB23g+eM9fPXbz/DDp9+jzABSs23jMz8/YzRBg2EbW3vPcXC0i+F4iGQqbSBqLJpCJBw3zvrQxK0NJrNOF+fxxpvvYXZm3nTzYDLA1tYL7OxtG7gzxaBlhkUE4xiPBqYHefLDwIKJc0BZIO/y5as2159//jm+//6h48EPRYz3mAUUyYXMPYC6ifzK1MXcQ2cX5q1gH/dFBkHIhc6TDZxvPZfcuWb39VxmXTRITKHOlb0oG4mc7ayJ0Gy546kWbGKV+lHf9AL3Usq8nUyxIFULh4cHSMaTplsZrKLmMsAneA/XJ/tBnXJwcGTc67yfOphO41SOYHEOM3PzFgS7cv2G6Q3WD+DaSWaSlgW9enkKozawsXFsJzdIn7S+sWGgPseCNgFtOa4X/sQiYQtykf+fAb39g10cHR9bu7P5gr0rHE8gnMwgXSzav3AygRBBtSIpXIzdBZ3+CL1hC6HwEJE4AeCx6Vdbmyw2GyXVFFCrdI2iKhomkBGzbHpmQldKe2jWj9FuVjDskxJogLjRRjg+aI6r/Clrd3Bikf4a+89AhekP49x3IKBsPc4rAxz8LduSp4y0zyvxQfeYzgmo4eTE8wSpQFbbd4LkKM4h9xnfFxB4Ld/MB0nM2feKXwvAEDDmf+8DFrSDzEcLMs5O/eiAakHAIoFOH1CW/Ss/R/f5froAR9+fkx3Mz+Qz+P6Q6bsgY5l9oI7ie+Wz+XNlYzNyyRKy6eVPyw7X3MieVx/kg9J+kf/Ad3PtC7xVooh8M78fvMYoI4LMZdrvolBwvpiTF/m/44njCte8uDkcWCCFz08nXYFLs8WCYl+mLwJ8YTJ2ARLer3+UYQa4VF+K71W7nP5I/AhAlM7RGFicmYfMDEQ84/w2/CTAZTRfPJkp2bQ+sIAnvVfLnnagvuRY+oy/5cfJD9bakS8ln1MFC1WHRHPuYxu+X6fvzQawImhOn/r+oUA1A6qCufjRmHr+n3xzfa8x4n2+LywdIQCXsmonDnsMrJ29X/6dO8niaEKlIwQMcsy4J4niQP6v9ATfwfv5vdXgCPSM/HK/33y+AFTNA5/P9gkvEHamsfN9XGEh/lrk//3kT2EKaqfplIAr3vd/tR61VqV7JEuSX51Q4l7NewQka23yfQLAhW/4OpL3cB8QkKzTthpr6QLeq0QzvoP3STer3powEK0xjZHsRx+IV7s4fqqDpP5Lr0lvc2/SfJzXz64vbj1r3CWz0mf6XP2WftV1TH5QkFLypfGWHhOuJZ0tXMSXN/XfXyuaf/4+1UNBW7Weady5+XQANGkBbS2GHN4UCSiOmahkmAip/bpdK+prc+FxQHNOaJ+pfVpP0hEm3zx1HAQjbYzIAe0vdA2cPtOA+cLnKwsC0FJe/ubD+wXsanPzFdx5ENaUZhBBOgPHXHTasmtOI3lnPFwO+DlTvBJcgWgCp3wATIvYQJkgAqMNSovYBCDigBsZCxpU8ThJYP0ooARRIBXboaiNhIrf8V4pFR+o08LVhqoJlHLi87RY/YWmjVGbAu+XQtbCl/BKMUtQdQRDC0598BeV5ub8BizZ0HvN0Tt3HEJKV3OiOdKYWxRXhTS8TUZyyOcJmDxtc0AL4itwXqe/zxtzap+vSKVEeVRdx4S0UPyNUn2XAvFl3zbogNPGB+H/1HhJefmK3sZrcAbA+sEDGWBqk+beVyS+oSc55W9/A5Oc+IpVcuXaeZbBLKWkeVabNa6aQ/7N72wtBBFUbZ5+sECGjNazv74l6zySIaNAG7MfSNAmpGfw3ZIXzbk/r5ofAci6Xv3X3KgtPkivNan1q2sk537fJIunDkLYOW7jsYvuE3BJJrIYMpspkkQ8kUM4nEYqPYtsdhaxaBaZVM6yoBOhGNYffIsXDx9hVK2jXSqhVjpGj9y8PBbOglyZjAFHmVTaHNXc1BT29vdxWDqwjGPqK+OpGzhO327XHWlk9qXpoRGzU12hPM6bAc/plNFw3H3pPlKxlCsut/HCnFvyUBIEZZ/pnGazNJRZXIwctmksrS7hr//61wY8kXP37/7u7+wY/XRx1j4jaMbscGZO84g4KUFWL63ig1/+a1y+cc3Aq6ODQzSPThAbhXByeILf/uPv0Co30ak2kU1m7Zg7QR8WxUuxgEw2jljGZY/GMzG8+/67eOUnr1qRtQdfPcC3X3+PaqmOZCxh3M7M2lS2WSKdQjg6MSB8MBoY2LR4YdEyW8lPS2dx89kzHO8fOz67jjNMCfjyh2NuwFy/G4DwI8tivn79Kt7/2XuYKU5bxvDG0w2sP2amaR3pVM64tIejiRW4YkYos1WrtRIm4SFu37uFv/q3f4l4MmoAF0HNR989tAy3J082rAjWzPyCGXEEWTl3vK5WrZohwGJ6TLA3x4Jc2+kpowvgHiGDjce4VSdBup+GHttOCo5MKmlOOI8YO2c0fHp8nEfemTV+9dplXL7MLENHJ0KAnYWsDvYOg2zEBBKxhDlDtUYT5VrZDBkWz8xPFy14USzMYGlpGYMWQbE+mrUuBo0u0B2h3+lbpuLs/AJYqqxULSOSiGNueR5T03mkMnGjfmF2JUFHZnsxmzROm6DTM8B1Z2vHsnYX5xcMbCD9TKvXxtHJAZJTCdy4ddWyzVkYrcnj8uUaDgNeZM4z22DZGNkpA+8JqPH+HvpGBfLq669h9eJFWy/kVDYQ+rCCx18/xNPvHtvRffL4EmTjOHOtMdOXgDezwXvDPuYW53D12kUsLC8gnoxjd3sXj7/fQL3aMP5sAtDMEKXOMuAklQTGQ8s8jpHOgRn8Exa3TLkM6MnYAHbaQC/fexmvvvoyshmX0Ur5oHNPWgIWbSSI+eL5NvrkF85OGY0DNS/7TO5tguRvv/027r18zwxLct5ynreePceXX35tYD/3ycK0A+2YdVUun+DwiFmRLQvm3Ll7C2+98w6mWXwxyL55vP4Uf/zjhzgpVRCNJk1GeC8LIlJGibMTqLMARNpVPzeubNIbBKdPzLlNpM1ZYUboysqqzZFlxnR7+PzTz/Dpp5+jUmK2/9CyxwlqMnuZPPDOIXQncwg00hk8dcbIU282RtR0ZI+ZuKO+0RjNzc24diWo2+lMkXKkZTqRlA9cZ0a5Qp1YKGIYHuP+66+bvISTSYwDbk/yFzNTshIA0PvbW3j88BEaJxXLRCYXdXLKFVEklcfKpTW8+e67eO3NnyCXSeJgr4I//ssf8NmHn2DcHVoBxWzSzTNPmTDTNJnNYPHyBVx96Q5Wr1/GVDGKaApokVp5CEzawNHWAX747Ft89eGnKG0dIDaJIRFKGM1ENBVFODFBdi6Ly3ev4P7br+Dy7QtAmicbAI5A9WCAr3/7Bda/emi0Ue2qyxzjfkBPdoQeNneeGX9zfzxAluCzBcjCmAzDVvCGwQMGrZj9zoKYF1avIZ8vGN83gclmq45jFjTsd+3UDIMtPPHDNU+9RSCYa4RrnnssOYrJW0574uOPPzaaGcuu6vSNlmZxccnkIBJO2H0MaHLuL1+6avcxkMMgOHmVWZjvxeZzR4czx3tdQVDbD9odu8/oXIIML9JmkAZGdghP1ZycHJuecsktjuefex052Qn0Uoa5P/O5x0cn2N8/tKDTysqSUV5YUdIAcLHTTx1X6M3ZjS7LjM+uVGtIJRNYnJtHfzREPMHgWQKFmWkLns0vLhgodfHSqgHfHAvutwwmEYA+PDwynU+qklt37tpYkNPcTguMBqiWSyhVj7C/v4PD0h5KtEd6jleZ+zv3gtnFZUzNL6Mwv4Di4iJi5IpkJnchCcbbuXM22x20e3XjqmfBRBYODscYlHenTFJTCbAMDDGoRqOL0ZB6PYx+r41GvYTDvRfotEjtUkKreWKUHASpo7bvMVDu9CV1rk7Wmu9A/nijMnHFu2i7yO8ymzgAUKmbOX8Ess1WtIoQOOUvlh9MYm/ZhXyX/rG4oeRBfoMAEs6zOybufFvZqb6tTP9LzxLw49vq8mH5ne9DnPpcMQfAUoh834uBWmeHOsoI7pW+Pyl/RgDVeR/yFKDwgG31U0Cm2iB7XP6fbA/52nqv1smPQJixC0TqR8+Q/2OnHRKOFu10Lrw2xQNKLQEwnAMFCeTjyQdme88DTdGYmx/eR13O7127z+bN5oU6zAOa3JzyNFrX1rmOoQtXsCASwc+4A3ZZPFqfSR6Y/MSippwj9k/3yr/yfWZ/bjUOzNI2IDkAEa2dQcKJ5E1zRb/EMIHgpJ2TJ6sFDBYS1LgrgKMkIvZZGaLyj+SLSU/xN/uvQtjCVWSHqr/CfNg2+bHql9qrPgsDEZbhy7/8W36mTFrhKMIKfCxGvqDkQHgV/+ac0/bX/Wdz4/wm3qu14tM0yLdV3SitBQGfPoiohLYz2TrbM4Qr8bfWOt8j7Ixtc/YL+Y7d6QyNhe+f+9iHxlDrTVgK50NyqrVA/GEcnPTQdfqO7eEzRO+iNXZ2HZMGCNqfJcc5H/gsUONjOxozrVHbS4J6KLxOCaAaQ/N3umcc07b/Gr3gGWc6bVL1U3iIZElzwH77gTY+h9eex5UEAOs5Jgthl1DCf+qb1pTTh2eUPT526usqzYevJ/U9AVkluSnbWfuMsAUfl5Be1p6h50ivaU36ut7/THuLD0C7NRgUs2WellFDuf1EADQpz+xk5iQ49TVxJ23p57kAb8CLHxRd5fO197H9wrEEQCuoE/q7//W/NwBam9+fAqDPC5W/AGJRF7n1B9kfaHXeNvmA0kCGgARSQI+/6UnJyQnhvQLTfAXI6KHALCk2gVZS5NpkJdiKjCryoAiZr/BpTvugnhSMD0CbAxUcU9G4ne6kAZjO9use9kGKxaIIwULyhcUHytRPfi+h16LRdT7Ir3dLafMeRUlkPGijkcLyAWi9T9f6RolkQHOlzV3GsRYCn6uxUhv9iJ8Urha7X/ThPMDnK5LzG5PkVX3W5qZ3awz0DD8K6itIHn+ikcofc3ACpesD8eeVid7N57AIoX+kx1dWmjM9S4pSa8JkhxuAtzak/CVP6pcf/ZQ8aGH7c6G1qU3WN3q0uWq9uHe40wp6n/7vb0YyBs7LjhkCQXETGSxqp2TIOWKOR1x6QQYn/2YE0J8j6Qb7LjD0Jav+nOp53FjOG/C+3MjY/VNyK5n2NyJ/ziSrcnCkNGVgO0DScRzxSKr7cY5CIk4+2iT6Q3Iy08icQiSaQy63iKn8PKJhfpZGNplDMRPHi0dbONp8htQIaJdOcPj8BUr7O5b1qQ2b7eF4E3yZLhZRrlSws79tmcbJlMti4FFml4XQMoeR2cf8nMUFCLxoLh3IFsHVG1et8NnS/JLRB7A4ETk6mQFiR+NLJQOeCDIwC5OZrfnCFK7fuo4PfvkLO+ZbrdXwD//wD3j27BlmZubM0aZtbJlz5MJjQkYsag79z3/xM1y/edMAh8ODAwNhWISwdFDCp3/8DM1jZkC3MZOfwXxxxrIV9w737GhQPJ1AMpc0IJrg8c8/+Fe4ePUSNjY28dEfPsT2sy0M+xPkUlPIpKZwcnRiWW0cP+NqJddmMga6mQSSV6+s4W//87+1/jeqDQMwvvvme0dz0Rta/1nUjvLFrGDHx+aKMVrWw3hgAPSf/+W/xsrSsr3nyQ8P8dGHHxu3MAFoHqXnseVavemKIabjaLSqiMSBey/fxnu/eBeZXNJxKNdb2Hi0ge8efIcfvn9iAM3s/KLxco/7YwMuCFb2CWwSLEjFjQrFuEzHIQPMq+WKyR3bQoBEWXe+8c81Q+uIgs4AACAASURBVACawQoC0JlsygAbF6xRACVmdA8EOQkCke/bsk95RHYSdpnYtSbazaZRhRDo4/2NVtsAaNu3U1GjXynOFJDPFZHL5TFsh9BqdNBtDdFrdjFsdK1yMguRrV28hHg6Y4DoKARMTRcQz8Qtyl6rnWB/b8cK6w36PTAWv7y0aM4fQaDd7R0cHR4in8lbxiRllAWa9g93LXN+7dKq8Y4TKOXeS6oUroeTo5KB0QxW8CdXnLYj5xxTriWWqpxZnLUs98vXrmJt9ZKN88lJBfWTKvaf7OLLT75Aq9U2+WBRSK5/Og5m9EZgADR5peeWZkxellYXrU+723vYePwcJ0dV9Lsu04V0IGwf1ykDA85mYOHEkMkbQWjKMAFsg/zIuzbq4/aNm7h9+7YFqKLkBA6ADWZ0Ul5fPNvG1tYWBv2xZa0ys5LP5hiwqCkpc15741W89OpLbv2OXAGeJ48e49sH3+Bov2TG/8zckoFPkXDUaDMIkjWbVeSKU0YBcv+Vlyz7ktQTZkBH4/jnf/4Nfvj2B7RbfeMtz6RzRtlSb9URYlAo7oJi8xz3ZNIKiPHearVyWvU9FovbiQCeuGDxOwaEeMKERaw/+fAj/Pa3v8f6k6doN1qWJZ9OuuKhxVzR9DO5ofmbRTipt0lbQ33OQMFJtWzzxaKvk9HAODHtlEfeFVU1Q5t6ud1Gpz9AIV80igbuLdSP5LrnKRJm/s+uLGFmYQ7heMwAaOpeFoVk5my72UCzXsez9adYf/oUkcEY4b7L0swUCkbbkcxP4eL1q3jrvfdw6+49xFh0tTXA1598hd/8h/+E5kkN2VgSCzPztp/WWnX0xn3Lgl67dRVX79zC3MUlxDIpA9MM8B9PkEIU1d1jPP3qEX748lt0Kw2E+iEM2gML6kQSYYTSIRQW87j/1kt4/WdvYupq2uapUh5h0BmivFvCd3/4AruPXiDaHmPSpfNEe2+CDiNL0Ql2DrexXzqwDGieaCD386A/MsCZpwRSBHYmPPkVNbqDfHHewNOj8tHpkU6Cz7VmDbFYyGggCEBbwI0BAAZqWm17Fvea+/dexszcrNHyfPXgS5RPTtDt9VCv1UwO52ZnjWYpP1UEwSZSM4UjMVxau4zF5SWkjWqpZ8GWZ5vrJu8EkZltzyKK6XQGI+5hA2ePEKSlzcQf6ldSsXAdkZOdgA5plrZ3ntve0e2xKCtBAwdC2ZF7rs8g2/Bg/wiHh8e2P7g6A3lri30fDVmg84AFEDFBPpc/zbqn/iFgTmqTwhSLy0YRicXBLE3OOfUw+0bnkOCSKAIoq8dHR2i3SCUywFS2gPff+wXuv/waZorFU2c/HJ5gb38Lj598j6dPH2HjxVOc1A7c8+JJdxJrehpzS8vIkmt79SIWVi8gUywiThB6KmERC+Y1tns1dPttG5+pKe7BCbNX6Nt3eVonHUYkxuO+xmCETqtjQYheu2VUHLXyIYaDFvq9Bhr1Y3SaFUzG1CNjTFhLIeCi5/gKxKPuJLeugEhnt7oM1FOgJvBZrbAzwegJixt3XFA3yGIV+GL2XZDpLH9DvmQ6lTRdxX8CCuQTWia+EjUCP1E+pT7nPi67XN+dt0F/BNgGAI/8HO4Ldn2Qec32mZ8d2OV2ysmKKzvgSra/Mis5Hj4o4WfV+b6A78P4/pPvM+v/8gEFZvrv1fvka9pJnyDAws8E+MnX5xzKf9Z7hRNYX0Zu3PVc3s99mNdwH5U/JDBKPhg/N1Ap5K5T5rTexzWucTH/nNRcQSBB80G9JwBaIB3bId+ez0oxeEbfZ+ACrr5Pb4V/rSil6zfvFV8rrzMbzqtB5ICis6Q4s9XM73DZ2dZO0uAEAKCe6XwxF9AlJZb8GpvrCBMWlDxzluylLG4fzBc1iPw5to/9NqAqqFkkGZa8yHfm37JB5YPwHsmKQDf5jZo3zRe/l9+o//M57BPHjM/2gTCtIWWl87m+PuB9AoYFPgtklC5R+6QzaAvw3RwHziXtcbbTirayNss5ih+z5wJuc4617/9KhuRbsn3Cq+Rnqo38+08FYfg+6RzN/5/CUDS2lmCRcsW6NXYs7ixwUNfJz9bcqKgg/xYVkbuWy8edoBQmIWxDa97HU3ycSziJxsX5HsFJuCARUXrhFKwMqIN4Hfurz3mvrwOkGyUnfJfGVriCxp3t03rgdfxbdCq2phOOq1vYh8ZK+AgTKH18yNnrTlf4mMp5fIrX8Xue9jO/PqAC0jo5v9bN3rBA6lmwzpc3rTetH7WZcql16+se6ZdwwEDA/dHGjdRYZLAIqI1IwcHPU0lXF4knfmwfZdHxgDOa7VJwhJRi8l+EuanvnCMGnf31G/o//5f/7hSA1uaqwZOi0GBoQKXMbaMLCgFKWDn4miwJiv6WEvDBKi1KKRxNjDZS/takC1XnNdaZoDq2324fjNIGosiSOq4sYgF4Ehq92zY/uAlRvwRgyXgkcOkG9sfp99rgfeET4byEyFeaWrDqg+7T+zRmEkwtYh8UlKEg4fOFWAaFPtPc6r0UKB9o9jcMjR+fq41F83Je2epvAZ4cJwHg/uaiZ54ZNC6D3Z9bGYr6XM+WPPl9940Cfu8rCykZf0PhNTJunCFzxgNMeZIho3f7/dU68MeZXHEaY23CvhElpSplqr6dytzEZbfIIPpTAY1T44Kclj+q0BwUUvEoTNR/KZvzY+UbAnyWz8HtG6OSA61nrQ3fwLDNN362mbEfZ+vDRUXVdl8m/b5yA9NmzL7zGZwHbRRmvAXjIzmUrhBY7W9svi7Qdf58nV9ffBf1gcbdl3nJE+/3DSzfwKZh6dZfMDcTx50Ui9PRJIglADqPWJwZsSvIFxcRCaURiaYwlSsgkwyjulsFmg0khxM0jw5x/GIL2xsbODrYN+NVckMeUAIG04UiWp0WyrUTxwOdiFo/jDfWuAc7Rt9hhXosizJqWWWklmB7mf3MuVpcWbTsKALQBASOD0tWIIxFmcgBu7Oz4zIBWPSMeSDREIrTebzy+isGWFFTPnv+DB9//IlxA/PIM48vcwwso0TchDwWnEzi2s1rlp3FjCQCXJXjEysKRm/12eNN1A8r6NS7KKbzmJ+dtzOGpUrJ+Jb7kz7iU3Gkcklcun4FP3nrDdSbbTx69AhPHj5GuVRBZBzF0uwi8lN5y1ZkFrcVX8pmrOAMs+zGBo71DID+d//Vv8P1m9cMkPzsk0/wMbMMgyxKOvoEhaVfCdrTWTAgmMfII8DPfv4efvVXvzL+5UrlBD988y0+++wLHO6RV3cKhfycZZpV6zV0+h0kUxF0+y0D3i5dX8W7v3gLS2tLVnSxUWvYGHz5+dd49HDdMvZyU0VzqAgqMwuP7eEmzyJZ5Km9dvcakumEAdMEGL978A0Oj48NtJhK5Q2AkSFte21gtBJw4zFlZqbRsOi03Zpj4hj7S15QHs/mnNPAjLHIYTbreEpDBFScUVevVuwIOT+jamLAodFuoNvrIhwLIVcsGNULs7PJVz3pRdFpkfc2hlF3iFFngE6zZcf05xYXbT0MmNBFxygVR5qFLsNAf9DG0eE+SodHKB0fWlbnxbUVZLLMjoqidFiyTF8C4QSlCT72hh3Lpowmwli+QPoMFvJMnWY6cRxr5So67bYFIKgL0tkcFpYWjSZjEpmgRyByJm8ywmANj7pz7GrlOjqNNg6e7OLzj74w4NNx4DsefBph5oiSa4C0MYkY5pdncePmFcwvLRg/9NFhCXsvDmzNcdy5zgYEoruOAko6mFmDDF5Q3qbn8pieY+G3qGWwH5VKBoLOz85ibe2CAdDMduMRev6fVA1ch3s7h3j+/DkadQeUk0KC2amU5YPjAzuxcOPWddy5f8f6zwzTQa9ngNyz9Q1UT+qmXxhUIYCdTKasOGqn00C9WUM2n8H777+P67dumDxSj5IKiHrx668f4MGXD1Ap1RFBFIX8NPJTBdNVBC0RHhnYfuPGNczNzVq/qMMIwK0/e2a/Gdignnr1ldcsY5MnLdge9p0c1d8++A7bz7eNkoX81932wChrpgszBhCnsy5jmjz6t27fxs07tw1059g8f75phRY//eSPONzfRcQy3kZGbTA/O+dOFAxHdi2LHd64cRNrl66Yc7n9YhMtFoDtdVEjrzwdiUzKMpMnoYmNNbPg+e5Br4t2q4X9nW0LjKWjcWTDaStcmi7mLPsZyYQVM3zj3XexeukilpZm0WuP8f2X3+Hj3/0Be5s7SIQiKKZzJl8n1RP0JgPjfL565wau3L2F+YvLVpSQBWy5eLqNDjKRBNondbz4/hl21l8YIJ1ADP1mH7VyxQoQjmMjxPIJ3PnJPbz9r9/Dyo1lbB2Qn/sEBzuHOHi2h+OnO+ge1pEcRJEKM+jkTjDxftIpHFQO0Oq3kcikrB4AqTeMX77ecrQZPCHgloTpkIWlVWRzeaw/28Tx8ZGdluA/cgeTfmNmbtrWN/c8rgnKIWk0sukp4xVnMIIZueT2fr61aRnSxvNPcMA4fWPIZHOYm1nAwuIFhCdRDMcTzM8sGVc4AwmkRiL90fb2C/zw8Du8eLFpQS7qkZWlCy5DP+pkmmCPAR2xpO2RXF/8e5pBtvwUWq0G1jce4+nTpyhXjmyPzedJn+X2Wz7iDCDrYW+/bJ+7IrEu+9jZSg5YYZ/CobBl/s9MO5nn6QvScBQKs7h26Trm5xcRjTMbaYJyrWrgNMeQ+36jyaPfpABhBnnL+MbZBlLa3Lp5Hz//s7/E0vISum2eligbp+dkMkClWsLz7adWXHJzex3lyoHxfBOwpW41+pf8NHLLa1i+fA1Lq2tIzxSQzE1xkjEKj40CZhIeWeDMgRRRdHojDEdAKplBPA30w10k0mGkU+QIBsgMVS6TDusIrWYDk2HbsqH73Tq63SombEOcAQzS+PRwUmK2uSvcaL5fcEqUc8b5EgDCIILZ9AGQJT+I61V+hZ0cCxxk2aTUc/YTgB/nfc0k65gEGV6y9WUry46V/yc7VrY/5z0ZZNDzO7bV93Hke8gm9cEl2dWk4LB9PQAg5f9aUMlAb8cl7GfqOyCJnO2kP3L7jvnyAW2f9h3Z+r4vIVtIvpD8L98PEyApkEkgot83XZ+IOXoDjZ0lSwQnePnbQI8gC1VAoA+A8oSgQCQFBeTfyxf1/U8fw7D9duhOQvOfxkDr9Ee+QlBkXGCKmxuDfs0mVNaqs727TJh3nKmp9Cmtxnl/mPqF8sr1KWBJVAHCHizrMAiWyI+RrBD8YuCEp3s0H6xx4WMFktdhUHTzLMGAdkrEAGgVIBMIJiBcPpj8LuEEPkYgeRPuIX9R4yQOZP0tGVCfnA/qMCMfx5DM6T5eo0Q2Xef76lorvuw6O9ZlzvsYD59J3cr9XLLq1yXjtbpPwCb7SR3N+aX9pzGS7uZ38nd5D68RkMnPlakrmVLWq3AQrUHpJX99+TQgmgN9b2s/SHb050VjpDWo8fbH0fARUtoFPNGSQY2r2qIAkIJsGktL/gxRf5zRyhiI6dGWUqdKl0q+BPSfn0e9z3+/dJLGSYA1+y2KGrVLOlEYhHSM1gA/V0KcdKrmTG0RNilQlUaN+iNsQnqI93I9+f3V2Ai3OK8v+b0BvKJrCuo0aB2xrX4muNa8nitdqf2OzxG+6a8jX5cpAVfj6+vzUJDBzf3R1lA0OGlzDoBOpxxlnfDC0TAIXDAxTAUtqbtHLjtdGJsoUvhsfs5aVD4mZBQcapAmSp3mhf6EC5QTAG3CFpDrS7FIEfgbkoAlgWGKdoi+QotSi8T/m23QAlGmqQbdgJVA2Pk+CbqvsP1NVJPvH3GQkeArPAOYgsq2lsXDnSY4dqeJDz46Lexx/n5fIfrE7JxAgpYs+KECdv646zn6rTmQ4PkbvhaPrvWVrxaxBFFGgD/XpmgDIEEC488Bx1nKwgdu/Q2d/1cEkc9WlJfz4o+dFB+f6R/lsU00IJSnsCpaJaNCCtaXSc2BMxTOOMR8uZGMKGqkDUUKRs9ghoBkR0pd7/Y3Lz1P350u4iDDVGvCN7q0WfkL3t+A7dqQy+znjxSn5EHKXH3kdcraV9v0PF+h+ps5+++/X+tBGxmPmtn1I8cTbPyh0Yg5fOQSpIFox2wYQWcm0HDkNp2gyAk3RwHBfntlWGg+1U4ZmuLHYp/4XKsHzmzosSsKxPawHXyPVU6lRRdmWq0r1MTfxhVK44sF1Qha2UE5tynye/7N9g+Z/dIf2G9e5/eP79cYyQE4v941p5IT6THbSEYBef8woICZuMyKaIwOZxwtHu2PM4uugESyiLm5i5ieWUEkTA7WKIozRQOfBrUGplhhu9tF/eAQjcMjbD1dx/aLLYx6LpLOPhCAHg8nyE/lDMCpNWoG0BIwoXPIjFUCd3TAmMHK+8hVzOxm8gSTj5jZadFw1ICZ1dUV44vLprJIp7KOzzfsjiAyq4xAiSue18N4MkIylUBxrojXXnsFyxdXjM7g0ZPH5rzWag0TXTvazEJmHXdsWZsnjTLLHOg0gmywFFjbNcOofCSBnc1t438mJUk2kXE8tZOx6UkC0CfVY6Sm0piazuLK9ctYWV3F0411O3ZNqg5y+U4GIaytrKGYL5pckhv46MRlb5IWgAB0KBIyGVu9vII/+/lPLSM7nUwaRcGHf/wj6uW6HU20430EfZtNozLI5bKWfU55ZKYx5fX1n7yCv/6bXxsH48ZTZtA9wtaLbfS7I6NgKRZnHVDbaKHeqtqRzMGIhZl6mFuewTs/fxO3XrqF6amCZeI++f4pPvnoE2w+27YsW8fxHA4oBxIY9whM9LAwPYu333sbb7z/ukWtjw6O0ag38dVXD/DFp5+hXm+CfJYLc4vuCOjYZXYRuCSliVEHECDLJIynmZnFRh/DXEOCQ9GQZfGVG2UkIwmTNwKAzMp2J0VcIK9eKQeOvssQZPYx97emgV8wzuQLq6tGu1CtNJEIJ0FbJ5cucGEb8E5wis9jNmI2n7eMyBCPrjJzYTI03my2h2B36egIByzSOehidXkZ2SnH70luYwYMuJ9RR1FOaexUGhUkUzGjvcjlpqxIJzNrra88pjwmzzJsjim/lFUWlZxemDEKkWavZdzNV65fwfVbN20emPVphnVnjPVvnuKrj7+yrEwW6GCggHQiLsjcshMIzDYnAL18YQE371zD7MIcqvUKSsdlHO+dGO0LwRkWzKJByAx8Pt+CTszIjYUNxMnkUrj3yn3cuH3NAkK8Zn3zOZ4+emqySmeXGatWCGQyQj7rsoCpOykPDCaVK1WjCmH2KLnPOZebWy9MFpg1eeXaZQO7bD8KR7C7s2NgV6+lYqwE4BJ2LzOxWQStXD1BIh3H+z/7Ka5cuWIANNc+gbJSqYyTo2M8fbyBynENg97IwMPFxWUD1Mk7PELfjNuXX75n76Z80rarNuoOhHv+HOsbm6ZX791/GXfv3rMMbvJI87vHjx9bZieB1niI/NU9HOwdGNjJ/vPaTJDxPT07g3fefQ+vvvE6QqmYnUHu1prYWH+Cf//v/2989slHRuUyxhAzhYLJvGVAk28TEywuLOPtd9/BtWvX7QRAuVKy4ndP1tfRaDXttEeMJxO471pwNTDsI25eqAOZbdtq1Iz2KD6mMxKybP9wMo5BKISrd27irffex/LqBcvUpR5++O0PePrDY+xtbCFGmR2RssAFtTqk0inmrQjixRuXsXbtCmLZJOrNhmWcc/yToQS6lSaeP9qwIoTTmQIyPLXQGuL4cN8KWkYzUXTRQ3FlFrdevYO5tSWUm+Thbxq10OHmPsKtkRUOHTcGSIZimM7ztEASo/AQ49gEpXoJkXTUaEhmF0kfNLATNUe7hxi0+4iOw5j0h/Z/0qUsX1jD2qXLRt/0w+NHls1N6o1sLovF5Tk7yUCghvs8ubeP944suMfMnenpWeORpvN/fHyIk0rJ9DuVMfcM2vAEaBj4yudmcHn1GhKxtJ0CmJueM+B26cKK2VTUYwzgMet3b3cH5HMmsEl5ZCY87QgrVtUdWPCEJ2K4l0ZDjueZNB8s0sraC+vrT/Dk8UMclQ4N3KHOUKEeFt9UwUG2PRxNnNK5UF806zULCDELm0HScuXE3ss+MvAzXZwxXdFr96zw4muvvoULK5cs85k658XWFj778jOTy1CE/OMMZrWMosvs4wmM73+uOId/81f/Ge5cfx3hUAhHJ3UDz2k/tDt1tDsNNJonePjoG9SaJxiNO2i066aHCLQnUqTZyCG/uIoLV69hbnkVmXwB8fwUxszKDY8RS0cRT7nTV+asDydoNNrodoYGmPPkTzIXQsyxmlgwQ5RupFwqnxwhjKEVKCyd7KHXriASGSGbjNrn7VYN1UrpNGucezw5dTneTBASt6sDsRxtnPyBEUHY4Bi2D0BTbnR02NnjzseguStfk20VYMTUUj/BSZ8LrJDto3f42ZL2WXDiUj6x78PIDhVwLQBOyQimoxlQZwZqkD0sf432L3+4HxtgO5mcZm76IJZsWR+0kR+k3+cBQoGNSvDx/UH5IQKDea8AIiVuCGwxv2TiMvtOAZkAmJF/5oP3ApT9RBXuc3ynsAGNo98mjYn8LPlOvI8Zwfpc8+vGxwExGitmQPNH/pOb17BlYJt+Cooj0r7t9ljU2J14yKYzpvNFf+cD6la/ClyPDXdKJx4/TYBSQoyyPCVz8v/ZZtohPOGSIA3BYGjBE56Wkk8uH4y/B6cc0M4/UUYtx48Ufxx/rht+Lh5n/138vxKtTsck8PcFrlKP8tl+m32/3b9POANlW/OhuVNf2SbhGHy31qX5jMGJA17rZ8hrrfh4EOdB9BkKECiLWfcbxWGQKSvZE+jJ97G9fAbnkv8kgxpHBT1srIOsbL5D2cbOhnB6kP8EzLJfWkd2uvAcAOlOzbjgpfqtcRGI7QcBfhwgcW3mO/hOH+Mx3TIaW4BWWc3CU0RXwT6pLoyP4Skjm3LP/YD91dqWrtBaUZY477fAbZDsJTzJB5v1fvaLPz74rDHyZU19UrY+7/HfoTZo3PmdFR4NglzSGxozzbfmiL/73JMCfn7hHJIxpy/OuPuFVfmYmZ4pve6D/Own91G1R9fqBIUP3vp7Ad9j2F1A26NTExpb4XaUHY2l2uRjqTbexHN4kkTUucFezcCavccSBZgBzSSKCCbB9QbFUH8Oe6bntL647/A+rU99Lp1Eej3NremA/+N//G8n2gBscEIOUJEwnAePdZRJCtay7oIKwQLp+J1lfATp7VIG2kBkBDgw0lFRaKP+kdIPsh95n5QP7+E/CZIpLzY7uNYH4tR2dV4TxAGgwuE93BgEivkRHvFO6916Bq+VQEqhyriwTSTionlaYH52rE00M4tGQwOT+NsHlH2AS2Cev5H67/EVuzPf3I82fv5fCkcApNothaF5UoTkvIElpecLqMZKG40UD9spcJnvlsBrUZkRFHBia8GbgMfc51xsCkioL/7RAc27wFgZTBxvGS9qG9viz5FkSpson68xOK8geI3fXz/q6it3vd8HWjVnfL6O3+j5Mig4XrxXa06ZPbye1/hHbdQvtlX9Vtv8edaC5zWKMqqPMmqkAHmNbwhKNsYEO2jI8VgaN0ka2UaxYaRAGPHIEqvQcuNyle1smrQZasw1T2q7ZJLv8Q1n9lMbOp/H90RJTs+jcyzSOBiYE892MYtW72W7BjTcg8/zU1NokyaBxqwBwiP7zeuZGczP2W4r0uJ2JGu/FV7ieiH3p1cgxAAp7yiVZIaOkeub+17zT75Ft2E46gIFV0jBQeoEZkAnkswYmrbig9OFFRSKi0jE8ogwc2qaABHLEwLpMBDtAa3jE+xubuJwZxvH23uW3Tro9NEjH+SQx1S7lulJnttSvYzugIBi0zI+Z2ZzuPvSLSwtLaLXb1n24JP1pzg8IPdpE41qC4T0YuT+zGSwsDTv2k0HLcRMrCkHhPEIfyiMvZ1dlyHS71mmIwuWJLNJ3H2ZINAUSuWKAU3GhRZiEbqGAcO23lm5ALDr+FMmtcjhIWrlmm2edpQ/wszAvnEycuwJ0rB4YDIat/ax2B7lhsdy3dqJWDYznX0WOjw42DFH07KtB2M7Ek1wbZ5cwLEktre2cFIunxr4xonNugGAZa2x0Fgqy2NpDgQ30Iy81DyeGHPBNXJc7+zsYTgaYmF+AYlk0kBTbqaLS7PGjzxTdMfAjw4OrJAVgcBUMm0AFkFIAtDtXhthA7+7VvgsP5PB3ddv4oNf/hzzM/OolCr46vMH+OTDT4yz1/R3OIRatW7gA/9Fxg5MnC/O4Zd/+QF+9ufvG8XDs2fPcXRYtmJ2/+k//DM21jcN1C1MuQrehULenHIWbuJKIM0BF8Xy6jKuXr+CdDIVOKhD9DssQFcxYL90VLJ2XLp0Caurqxj2HTcwj3FTbgh0mMHdazGOYUaKGZU8EYAQpvIFXL16E93eALVq0zKXKQ/U2wxyTOdmkEhnTG7ILUyDjs4e54MO1fFRyQycXH4K9UoVpeN9bG09N8evUJxCcWbKwHUGnhgEYYYf9aH2m9LJkRUk5BH36emCywjtttEmdzT1JTMy4bIreezfdHgsjIXFOaQyKSDmMrGvXLmEl1552eSYwIVludQ62Hq0jQeff2MczgTpueZVU0DBWAeMOQCaWcak4KBMbm5s4uSgbLJESgLOQTaVMQ5jK0g4GaLT62A46iIUC2NxZR7v/6t3LGOeliH3zhfPXuCjDz/F/u4RQuMwem3qzrGtG80HgTgCMCwSSk5WrjlmhZpsTiZGX8L+i2bmwvKyy5rvMyOP/OVNy2SlI8SMMc5vMpM1aoSpXBJHpX1E4mG892fvG0c25ZFgGtc6C6ft7x1ib+fAstQJZE+ls8bRzAJpzIAeh4eWdX3jxlUsrizb9kL+cQL3fBezkx/+QJ7tES5evIzr127Y+mRBNoLqVhh1MATR31gobLzQzIhlYI/qfiqbM51AOSJoNAXZWAAAIABJREFU+dbb7xp3sBnCxgE9NN773/3uX/CP//QfsXOwbRz00yz2GFB18Frqk3v37uGDDz4wah0D9MtVWycbm+t2AoTzbEUjg9MoypYyhzfIDFGgk8kI3P/NtmRwl8HsZApXrl3FtVu3cP/lVywDl+NPAPfF5gtUjysYtLto11vGi07O6mFojHyxgEw+i8LCLC5cumi6kfue7bukwRpFkIrG8fT7x/juq28xlUghE08jPo6aUzEY9xGKhTCIDJEukof6gnH2xpIJy2B+vvEc9XIDg1oPrUoDkx552HuYnZ5DYTqPmcUZDGNjPC9tI5SK4J0P3sPrb/0E5KDf3drF5x9+ih+++h69SgfoAb0qqTQ6uHz1Oi5duYz9k2N8++QHtEddTM0UcOPeddy9fwsXL67Z6Z7QYITS/jHWv3+MLz/6EieHJawuX0QyRlqkkZ26GIdHCKXCiKViiKSZ0X8TqXTWgBrS3LAqXrfWQzKSwtrSBVy9fA1RFs6jjdDp4OBgD0+fPMbOzhaSKZ4AOjQHi4X+CEBzXXcaDKLFMZXKIJFiTQfWO0hhfmbWQGgCkjx18/D7H7B3sItwlDUTsrZnkbqFQS4GgPIsGHj5OpZWLuPSxctmp7RaddRrFTx++gM2n6+j020YpyvnmRn43B8JmhP0nwz5/2XcuHHPTphwp202ezguH+Orrz/Hk/WH6I2o48e2LzPL0tl91M9jXFhexQc//QuszV9DCAkLiJGKp9NndXue2pqgUjnAxrNH2N17jiErGPJZ1DvMsqSvk82isLyM63dexlRxDqlcAaFYHN3xELm5vNVpGEeYxUrHn4kmrijV0dGB469eXkDMKDho07iMbzt9ZP7cBM0ugwAdVKpH2NpeR7Nxgul8BhH0cXK4D0xIP9SxPYe2Am0KgfsMvnPNiUOVJp3sOq5l7hPDCQvmuYxz3ydS1qlse9m58kt8n8EHp+Tf8LeBF0FmtEAH0zcekGb+RGD381o+1z8ez2fI/5API7BbPgZ5882PC+jq5B+cZUA7f55gk+8nMROc42ZJGgmXhCJQzrXf9VZghu17gZ8vQMv52q6f8t/NBw6KxspvkR/Hz0VVIF9N4K/8BN//FzDjg1ryVwzo7Tr+bx+gU8Yq77H9KsAO5JsK+JQvov7JXjj1XxjiCjKPhSnY/I5d/SaTjTCQjMeMZkOJOKQTE6iaSrlx5Wk5yRITHYQlmIx03cmzMz/JgUGMQwtk0phI1s6AQmIIE0tkYRCJNqVk07k6zkcTsCu5lJ9vfwfFC4UFSK4kZ3yGfE0l6gj30FhpXf24H86P5o/8Zh8z4HcCnvnbXyvKoKSdyHZoHuRrau7YDhW5VJ/4neSC10svsO28XtnuPjYiXmTft9aadQUeHYe7Tt37/rPWKO8VcOu/y0DGRJA9GmBisgn4XNqYwnV8/SIsgTahAHZhXgJtjQHg1C89ozhhm9gnjY1PnSJsSj5sIh43e144k+ZW7aYeNlnimcpgPn18hfuK2ufjU2wj2yeZk78vTE4yqTFXf4VlaP3yc7M/AwBbGCI/V9FQvYP3+LqCz+Z97IuSQOkn6nPDIWMu4MJruIb9emA+HihcSHpL76SPY/vJucxv9c8PDmhNSdfwGo2d9KsAYuELHGv9aI6Eq7L9pHXjjzAl6WbNkfY/6QPNu67T+tL30hn8Tb+K1GdWR8Cytkf2N31YJt7xXp5O07v4bK11jY/aLjzQ3+dMn/xf/9v/ZBnQfJgtYnNWHCUAP+MClmA5hXNWNExRHXF+qBNSWLxfgy3B0uRrM6SA+4pRClOAmZSOlJWUgaPfiJpxqo1SwiyBOFPqjqxeSoqDK24g//iBQFQfTOMzFNFjPyVEbIcWK6/RPXQqZNDoWosYBUeNJJgaU8vKDBScxo/3a0NXm8/3TX8LvPfv9cdDBoE+Ux/Vdm1ufp81/+aEBhxh2lzOKyE/wiIB1EKRQaV7tRn5GxMBFilMRQPVNz+VX/dooQtgpiGp5/rgtMZDQK8Ul6qoKmqm7/1N9XTFB/Pqj5VvlPgGqjYiMyr6LJTTts1O8u8HNBTEsE0uKA6hZ0kxaHOXvGge/PfIGNNakrHgrxVl+J/vnxQjgV4Zeho/rR8pNa1JGUC+vCrQojHz26n15+sAX8H6ASEpUT77/IYppaix13rj39roJL8W1AgCEOqzFLZkQmvLNBlPcDB/OKiOTuDQlzW13TKrA85sbXK2KQUFawhAK8hgbQjx6FcUsUQa6VQBmcwsotEskqkZzEwv29/MrqFaINCxOA3wsGe3DNSPTlDaPUD58AC1owpODo/QrDTQarStsk+j1nSZm+SFDY/R6bfQ7NQRCo9x8fIy3nn3DVy+chHDcd+MX2YIbm4+x+7OIY4OSqiS73YSMV5J8vMyk1zFFng8meNDfcX+9NpdQ3E4zgdH++gOu3bMnEf102kWVHJyzuPefcpSLIzbd+8a+Mx3i1NRwGCtUsfh3r5lcROAZpa4NkFmudn6pj5khjsNB9I7MGOg3rBsZDP+gpMZVvk7HNDuMJOk2THQhdnPc3PM1k1YgcL9o33LXCMdAvtkxn0IyBfJA0tnGsaB7Bw5129yJ5MWgEehCU7xH9tWKM4EgUsaLaRJAIqFHKYyOReA6zgKhVg4asaMZQ2T9qHbQblWMSeBGdQmk5EB7r56E3/567/AhYVl4wT+l3/6HT799FMbO4KmHD8Cq1wrlj0TilvhJWby3X/pNv7L//q/wML9W5gcV/DFF1/hyeMNfPLxF9jZ2jeQs5AlKErgrWiRbKJy7BMB/UloZFze77z3tvFgc73s7exbVun+zj52d/ct85Fjvrx0wTi8mVHJ64wPt9OxwASfx+PQEzATwmXr9wZD9EZDzM6sYGF+BSEr0smTFGEkohHQ8CVv9k/efM/GulKtmhxV6izI17C5rFbrJl+cIDpug0Ef5ZNDbG5uGP/n2uUV3L1/EwXSF8TiODzcx9dfPkCr3UAinjIDqnpStSxqjp8V3kwmUWeBwA4pahrGvU2QkTJ2WCbPKbOSQsb/Wpgp2KkC2kArayu4ceOGrRWBFa16F89+eI7H3z81jlg6TBwfZblRvTCLkRQGDJyQS3rt0gpmF2Yd9cXBAY73Sui3egEFRxj5NI/rZ+zUA+8NxyJAhES+I8wuzeLtP3sTi6sLiMbDprf2tw/w5ecP8OzJCzTrbYTGcWSSGTvFQFttyAB/iJnUfdRaDQuUsZgpz4owW5sUShZAarVN7gvZvGV9MvPBGfgD9HsDZPMu63M0dp8T3eaJgPx0xgBoyv5rP3kNr77+qstWr9eNwoeyu7O9h53NHXDtj6xuZtiyoKe4/tIxAz4vrK3g3r07RpPCpAQVyeT95JZ/vrllgKXL3p4BzVC2u95suQzRVBpTmSySzLBhxvdJxd7NgAn1MClHclOOR/fWrTu4fu2mAcWUXQL9DGI9evQDvvjqSwPO0+lUULzO7QfM3qQMEbj++c9/junCtJ0O2dh8bv0slY5QqVUtGz+acLzlHANlTOm4L8dcTgefSweCck8KDwZcSItCiqLVi5eMWmJhdtnmY8TAD+liGPgZT+y3cXqPu5bZTw5q3s+CrwSl3NFYBwaFJxFM5wqYLU7jaO8Im0/XrQjkpDtCITllTgV1YzzNQoQ8JRLDVNFlHtdbDigmn34ymrIAX6vSxrA/xKg3NK5Zgt9T8wWMExMctUooXJjBL//mV3jjnVfAZT/uApuPtvHpbz/Boy9+wPH2EdrlOrqtLhaWlnDrzm20Bj2s72xiFAth7eYVvPVnb+G1N16xEw52uqk/Qr1Uxs6TLfzxN7/D1589sGAsi/gyiNzqtzCOjNCd9DG7uoCX33wVd1992bjCw6GYFYU93j7Gs4fPUdk7QWzMIHTcAGhLfojGUKmeYHd7y4Jq2VwazU4TL7Y3EUnwXMjECv9O+mOjTknHUhbIIZl/rlC0ooXkY56MJjjY27es+JPKiQUCjLop5vR3pzMwOiIGBi9fvo61i9ct+DgwvlDuoR1sb29i8/kT1JrU+zHLcjf+62YbU2lmQc8hEUkZpcjq2nWjl2HQkNnOg0EHL3afY3PzKY6qhxiMephfnDGZpJxSp0YRx9qFNbz28ju4snQdg97YZJeBus6Qp1s66PXbqFeP8HTjOxwc7iKZCiObn7KAB+WMFEnkLC8uLuHq7XvIFRYMhA5Fk6i0a0aTVZgrIBQP24kIIuncrzvtDvb2tzHotYxeaWVt1WSXQRAGkZw7P0G728Bx+QDV2glOqkfo9RuYjLsYDzoYdOvoNeqIRSZIZpk9OzotlCbHnfqO+kz8sMbjHZyWlC/kACkHAMqPUtadbLzzdrN8Ex9U80EGAVvyAfkunbiVjeyDGeHA19N9yqT0g6hqH9siP0FAjopME4AWQGj2a5AQweeaHzo6y+Qz/zIAyUnVIrtYtruz291RerXD7WWOIkT+nbvPAZ367NQ/C50VfTzvl6gf8vvPJ0Cd9zE1vho3toN+BP+dT7jx58XPnhaewD7qdJGoDX7cHwfU21nKgItW/quBd4Gv4PoZQjaZsFNtvMd8rYE7UUm7Uv4z9bsANHI+84fX8nmWfGF+hRJf3Ptdzr2THfXb94PYpm6fmblRkF7D97U0Vz5Qe16+5TNzI9X4CuzitbpXwJ3ap7mTj6jEKflm8g0NwPJ8Mfnr8iX5W8lRHC9eKx5ufq4kRQFX/J7vEoDl+6bylSXHp75cMH6i1+CY0+bT2Mv/lL/s+65nuIvbR+Vn8rfmkm3QPecxArVFWI6eJ1CTnztf5McF/Pg8jY1hVME6VhsoD/JnzS7pu+Q02aQCbnmvPT+QS19v+AEJZkBzTDRv/K35cH6yS7yiPPryp/mk/eRjVOq3nR7tds2G8gFKzZWAXOlEfi6Zk9yzD8IvhIsI5Gdb2G5hjZIXPc+XafmXCrDppD3fySK/wlQkD2yHH8jy9ZX6KtxD/rLfR60t7Tc+HvbjtX4W4DNdEND38NkKVCq4p/XN+fHb1u+6jG5fl/lja7a66KkCtgi1S3uc4VCBftf6OsXXWByaJyaspgJTY4Lj70blNTabxV+L/ruFhSkAw3fQHuYPbSL+C/3d/+woOOis+UCRwB1FZJn5fH6j1gIUuKeOnAmnu0cgpy/AUnJ+BU2Bun4ntPA0WFJ0AsxZMZk/mlgpRm1iAskFlAqs02YtSgMZHv5mdPqOgEdIm56ebUqWx/+DzdyEPgCqfOBWEWH12TeEtNGoD7pP0Ry9y1ey2pD02fnx1jhrMWoTUUaWD5RpY9EzfCUgY07KTdfq/QKc+R6/vf5mpQ3H74cEVkqHv6Vg/MiYAE8pdy0kf7PTBni6oQZt4TVS/monf2tDlzHlj5XGU231+/enFjHvlbLWhsLPlAUrpcR+2CJOENBya0LyRjBJbfAVudogudXa433K0ND4+O3V/6WYpTx5vzYuyauNWZAhoPHS+tBYaez9Tcs3JiTT2ngUdNGGILDdjLfAiOA7JANcG7bBBUYsn8N1xucoOCCjVvrJ768CCbyG36u9er/6o/Xlg//M+LZC0sH7XR9dWzRGfI7pFFJ3GLDtCgFIdgm6Oj1xxlFmfQkxi5hZ3SkkE8yALiIanUIsXsDc7AXk84tOZ5FTOZfGfCGJ+IgAdBfDZh3dagO142N0qnVsb27b0WMWShsNRgZEW/X0eAyDMDPE+1ZwjWD2latrePOd13Dx4irG5HKsVPDixQtsrD/H9vYujvZPcHxcAhkZZubmwCNAzORlJJjAVDM4IkMQzPTEgJkeLkhEEJZOOueMPKoEVpkdZ3LFLLxCwTIEf/L2WwbAEMjZPdjHxsYG9rb37BkEvAyYYdanHYVyGyrfRR5lZtnevXsXF5ZX7PpMMm08r59+/Am+ffDAMhuZSWjyhhFyWVcojPPFSD7pKQhoEqTi/b0uKQLKlj1O6hFbBxgaCJabypoTYZltnZ7xIHNOuE6ZAUvwgtmyzGwkuEkAlRnifG63w4IuBF1HyE3lMFOctnVJUMUMoxCvzTgKgHzOjCtSgbTazCQL+NHDQ4QSI+Pu5TgToCPwW6vVjcO5kC+Y008qDOmaVIxF5lhVHchMJfHLX3+Af/M3v0Z+7TKOn6zj008+w29+83ujE6lUmLHuAJZchgUEY8YzSpCYxeMICBAM/dnPfmrzxnfs7R0YAL21uWWZfEdHPAo+MM5xjutUlgXsXCE/AoDMLuRMkMMzkWTA0jkJBAYr1abJ//TMAmam5w08JCDIAlMEGu7cuYO/+PNfY251Fd1aHdVaxTLq9/cP8WzjubWFGaYcV8uajkdxuL+NjY2n9r4/+9m7eOe9tzA3X7R+Ekj8w2//aDLKLHYehT8mx3jY8aoR2COISiOI88x5MlobHrGLRnByUnIyaTyoEwNICtNFm0ejErlwAZ1u12UshUMYdEZ48fgFdrcOjCObGe8E9viMqYAvm/NeKh/bWGcKWRSnpw3cI7hM7uv97UMDF7muOc7FrKN9YOE4GnfkdIwlwxhjgPmVebzx7muYXigaME6OZdIRbG68wPqj59jbPkA0nMIcuWKjCZDrhMeBGaRhlm9/MjBgvcjAxqBv8t6oEeRvotvu2e/pXNEAz3QibfNYKVfNMUxPkcqChVSjQTE+VzhtZq5o2ZME/W/euWmUNr1e157F+8mFSwoG0usw6JRJ5dBudawoXXG2aJQ60VQEaxcv4ObN6wZAs63MgKbxTF3x8OFDbDx7bnPI9UenhuuaGcj7hwemCxjMmJmetsz6XHYK0UnEQGXywlOG6KgXCULnCkZdMDe/aPsLeZ4ZPGMfT8rH2Hr+ApVKOeDJLhgdiNkKAycT+VwBa2trjmKIlELDkf3mfFKPsuAcs4bJpUd9RBmjDlb2Et+/vOxAZcp1q1E3DvutnW13hDoStz1paXnFTj8w25V6iEets+ms0RIxyNXr9LG7u220UqREYDYnA4RNznfIBVSTxh0ft+zYmVzR+Kx5goI81Fbsst5EJppCKha3/YMAJAOM1XrVOJiHga3CjFlSw1y9dNU4tZvVtv3NrBiC4aTgIO1GZ9JFudfA6s1L+Mu//TVefvM2QLyFCZgl4Mm3G/jyj5/j6YPHONjZR7Nas3Fkxne738NR9QSza4t466fv4PV3X8f8SsZFZXkitw9MukCr3MYXH32Kf/p//9Eyq2NwgH5v1MWEIh+d4KU3X8Ev//pXWLl80eYsmeDRUWBvs4JvP/0Wjx88QqfSQLPWtL1D3PY86dJsNdDqNqzeAOWaQSnOJakGC1M5xMjXHUkizkDccIKTagMXLqxhdfGCnWJg8JHzTp1tOoSZz4UcBgz8RFi0eGz8xwSgr1y5gdULl1EsTltwldRAjXoV+wfbKJUO0R207DQGs6BHw7GdSuHJhmJh1sDu5eXLmJtfsZAZi8GSkqXVrhnFVbNVxWH5EL1B2064FGamLWCxub4JTKK4tHYJt2+8hAtLF81WoZwyCFFmYdFWFcelfVRrx2i1atg9eGGyUZjOGVhM3Ue5G0ejuPXSS1i9eh3xVAGpbB7xVBZ1ck3Hx0hOJa39DIjk8wXTw41qE4dHe6jWSlYjYOXKqp2koN6kLUw7y4BDBrFaFTSaVVTqJcRjYwwHTdQrR4hMBkjGGcwcGHUMKQzk98kO5V7A58hZZ/DSt/VlT5MGxoLagW8gP0T2s/xX376VjyabX/6Uni9wgt8r61d+gnwD2aOxc8kSAtwEBCm5y4FBLtvM95WYLU79JPtZPgTHUf6MgVojZ9MKaBIXNk9z2RiNfgyE+v139zhA8TxIR70qv93s2SAxiyd9ZcurLwL6NPay62X/yReQf+n7q35AQKA6nyPQSPa4/B2Nkw+2KNOWgUllRep03qncBPV0jMYvSECyftFiJCUHGbKCBD3ajqHREBkr0B11GeRMPggAaL8f8vd4wpTPU3YoM1zlF7l5dHQPRj/oZVXKl5c/Y3Mxpt8dRz+oQ6MxEoBmdkqQgSwAUpQMeg71mrAQ+U7Ca9geriH5W/LlBZJSRjiO6pvwH/mEflBFvpthJkHAh/2TnyffmPukggoCDtUeAdC8TycdNJbyO4UNqM1mFwaAOq/RWhFAyedonvzvBMaTvok/Ao6lJyR3Fjz2iiA6n8YFD7SWpReEJ6itNibMJg3WjfAWm/+gmL3mST4qbQa9z3ReAATKt+d8WSKER9mhNSC/Ve/n36RWEIWDPhfm59ZXQD0TBESkZ88wHgeYawzVXskS7W3pBGEuvh7SfcKd+LdP6cDx9dcy2yqsQrQ2yq6WfPK3AFzNGz/zqS00F52ewxkkn9LLGm+OkeRYOpj3SgeFg6QprU9/nf5IfwQYofQTn6s94Ty+5uMbPi4i3S45tvYE61dBFuFPajP7zPZaEmwQ/PKDOP669NshjGc8JK1PFEnWweDpPvqepJULEtVIz3lep/h7MfWcMsvZL2VkUy5o+4X+9//hvzEKDmY+C8ARQCal7BSLO6YkYZZQaUMToKSFqwmkYa+B0+ToHrdB/ziD2Z9AKU2+V4DQ6QYXHA0Z2ZHiswxkCbd+yziQ0pSACWiWM+oDVrpXxocyViTMWlw2FlEHRumHmUOaAI2F9T+oQitjRwqQG43aJJBQ/WabJEC6xh//U2Mi4KjxN2G1yQxwRtKCIyQaKy0EAWxqv4BGKVBF3PxFqLZoIUrApXx9Q0QGi7+w/cXgb0hqv+5XG2RInV/c6pM/P5JdbRCcX4HO2ggkm5wfOYZacPpO75QMSOlpbn0DTe3itcraFlDM52gOZTgKmOZ9BEB8w1jjwTHleKqStuRfmz3vVds0Xr5i9OdP10rxSC7tvePxj46B+O/nuBm1QVCdVmOivkuW/LWltaq+6m+NqxSqAhaSQ33Otv1/bL3nj+RZlh12wkdkREZ6n+W9d11VPW2me3pM78wsZ3d2FwNR+iDqi/4CQRJACSIBEQJFQPyg/0ICSQjSiuSSuzuG47pnetqWr8pKb8J7HyGc+34n83VqEihkZcTPPHPfffeee9+52qj4DAfuRg4pL6STtAb5XF+hakPzgxwaH22OGksHJIUtI1VrjwA0r5MhI6OOoJ8zEBwgzXZZQCqobM1iNfxehgDpBaKRJEahKEbDGJKJCYyNsaDSJKamlzE/R4A4ZIZ/OpXEbDZrNByDWgOjZguNYhG57W2M2l2sv1zDzsa2UVeEBiGbk1Q0gWgqbsdsh6zqFAGmpsdx7dpl3L13E9NzkwZg8Tgxs55IIUFQMZcrYW/3AO1GB9Oz88YD3SaaSbA8Ebfn2KZEvTQYGvhGegxuODubW9jb3bWxuXDhAjLMCAtHLKOUJ1EuXrqEN99+C1euXDGAzLjkOm18/vnnVoSMTjkzRLgeyGHp5sNFvilrs/PzlmX64MEDXLpwwTbobrtra4TF9X7xs58bCG1tCDkwO5F0PK90bulY8J3c3AjwsOCY1h/nhbQLBIMIEDArliDbwvys3c8MaAJWkldmP4+Pk0YlaRQcfLbbPEmTkzJAqNEhkDqyjOulhUUbKwLr7Cefwz4x6zaddQYhqRh29/ZQb9edYzoWw/buBtJjKaNdIEBLXmTKMwsXsg3ZyUlUeNSex/fJk5xwHJecMoJeifEYHjx4A/fu3TcAlKDtz3/+nyxj1DkHpFpJWUE2Urbw/5yTUiFn2eInTi7jrbfexNWr112mufFdFw2oEHjI+SKXIYGa7PikAY+cMwLQpEWgI7a8NI+5+Rl3rHc4xP5BHhtb29jPFZGdmMHcLAG/hAFnHJtoCLj/xht475vfxsyJFXQIQJfLqFZqWN/axJdfPjI5Jegvw5nvKRX2sbe/i0Qigne/+RZu37mOK1cuGU9rKB7HR7/4Twa0sHDel19+aWNAGefccS4tu3jkMrb6rEA9cIAxAw4H+ZwFTaq1qgWWJ7OTBiDxe84h+X+ZqUpAjnzi4VEIpYMyqvmaGfK8rl6pmWxMZF2xPo7T/sGBgTs8qkuHn2uDAAnHqVKo2bFzAtDMZpnMTmFxfsF0DGlSmDkdT/GodA+rZ1Zx+8FNJDIuw5bjT2oBgjqbr/ewvrYJ9KMmjwTDHM1f37JQ7RBlFDhz5jTOXThvICfn+tWLV0bP02FAIV8Cy6qx3SxySdDLuLHrzDSJIc6iSum0rR1+np2csH8cRx79P33mJO7dv2vZwPyeckIAmTQcrwh89WFUNdVy1XQZCz2SqziTTWNxcR7LLIi6NG90McyC5lrlmqQcck7Jscx2EJCNxxL2HYMk7CMLllJ3XDl/0QBeUr1Qjl8+f4Vnz15YG8LUcVHHQxiOuKwr0kfQ9hUFWNcrSGXz2XAAvSEPLLbXdAFjHdtlAT3OMUE0AnPMWDeHKeH2buoCBtB4De8hAE3d+cYbbxitzaDXxccff4y/++nfW4Yq9WG338fSygpiURbYpFzF6Y4abQK5sxmw4LPZLjphXHNc07v7OzZGDGqyPzMz04f7FPeLTDqN8dQ4WDiNJ2rK+QKGra4FS3gyg3QTDCTkigXLdI0Q3aKNMhwYn/bli1cwPTFtXPVsE4F+6lfSh7RHbTT7bTRHXZy6fB7f/dPv4vqdm8axzYBDeBBBu9LA88+f4tPffmIBiWa9iU6raePAYrbFRhkLJ5bw1ntv4/q9m4inYhgbi1mdAQZrhgx29UJ48eQ5/v5v/hYvnq5hanzSCpe67Oc2YpkUvv2Db+OtD95FZjoKRIFB1w4QILfTxbNPnuLRp19g1Bigw2BhpWpj5LKtWmj2GijUChiEegglIxiEBibvpHTgNhtn/vAojmGzi2K+YkU5T548hdWFFTtFwH2NNmU+lzMAn7JI8NfZBSG0mkTTw5idnMPFi5dx8sRZy8oncFUk/dP+HrZ31i3zt9mpI5GKI57kaaoICqWKBR948oiBiZWVU5iZWcKQdURYBLNacrQhBOPRw15hz0AI0Kk5AAAgAElEQVTs5dVlyzSnvnj2+LlltK8snsClS9cwP7donPWUJf5jIUbqnULpAO1eC8ls3MDgg9K+neRIp8cwNTuDWDyBSCKJi9evY36ZhRonMKCtQ85kjNAPseBQHX0u+vDICkaOjWdYwQL9fscA8kGoawU0uVb6PGo/DFuAhfsb9z7SOtXqJXR7LJjbRrl0gGGnhuWlGYzz+0bV+LLpBCtR4xCs6rXNfjjyLxwYJ1tYIBhdN9qDAiwEGsnO5zqTLct36HQe9yQBqrJZ+S7f3+SzaAPId9D98u/MRg04YeUfHfcvKEvyr5QdLV/F7NeQS3iRDX5o2wdcneqPEqPkw/MEkiUmiRovAKDlm8g/9v0z7iE+gOL654o0+uNifnL7qIiufFZltsqGp+5gX+SzuT3ZnVZinwUwHYIhATgs21w+wx8LAOg7/rbiWZ4sKBOS7XB84QHtRUBhYX7OMcoW8r3zvbQL5CNHeHp75PZ1tpn9oH3rfPsjsF+nr01mAipKPoN/8+QO28hrHLDoADGe6vBxEs3HkZ/CWjykR4zYaSB9T1kwOjyvfpMPLLKdkjXeE48dFQD0gWHNkdbM8ffzcwHOAk6FzRytLedLyd/yn8n+cx7ku7sCzs7f01rmff7JdT8JSqfM2AafisHHcTiu7C+/98dE65nPF9gq3/BQSQT/6R9yZztZ9XECs9GCTF++SyCggH/5g5J/4WDCRGxdJ9182FwEHMkGjgaBseNjxraLwoPv4ckd4VXCHBTI4ThKJ/k6SIEbtpfJPPJZTX4D+jq9lxzyJodBEpLedSQX7gSE/vlBB7/2mfk0HoXP8WCFsAzeI7xKIK9kSH/LJ2e7BU4Le5IeVBCD+ltsCdITFrxR7afIEf88PxPIrH1CWICvc4Q98BrScOl5vqxrnHxM1V9fwj94jyhAhO1oLKUfhWloDQqs59+JYP0eX58aB609X/dqvtUntV9rWrJi/Qz0EQFoK1pK/krTey7AyeCvD35L70p3+bqG76Ec8Pn0JXlf6F/80/9+5CsSMyiDY/kSQoeSOy4hvUALVpspO6jNTgi97j8O7mnBsZEUcF+pCmzic/k+NlILQ5urQFz7e+ii11IOAsm0keo5/FybuwaH12iDVxTwOJil/vFeRQj0LF8Ja6K1mem74wvNiqsFRoe1kdXSg41PbdU7fQDaV+58tgRY4KAUguZFc6XojubCf44JcBAh5DslLH7/+B6Nvz73F6UiuZp/f5PQmPjGjABFAd+KAqm9PkioxavF/HVjyPVYG62Ui9omZU+j2gTd4wiXItA9AisFdPgKQDKj8ZOS0fhTXo7LvdrAe6QIdL1kVd8xU1Jjr898EFebMdumzfVI+btjYr4MSDlJRiTrUjIyZqVkyJmssfoaMBtEEXUsylfAaov6qfWo9muMtAb8NXF8A9O8a6Pks2Uk+4bCcdnTc6Rr/DWjOdO8aHw1BtpkzDAIIpxa27qWQKO1P+Z4pbSOeC+vOTSU7GhpyDIg+cPj6rZxxOLGqRyJxNHrRxCPjWNqagXR8DjG0tNYXT5n3LfMvotHI5hgsQjy9DEjvt5Aq1iyDGh0ew6A3to2cDMWosHVQXgQQp+VqGIDKwDFQB6znu9/4w1cu3YJ4Qg5HAsG3BAwY1bp2otXyB2UDIypFGuYmJpGjEUQkikDp+hYXr5xxQoz0em0zbHesKJcrWoTL548w5OvnqBWreLE6ilzrkc8pl2rYTybxs1bt3Dt5g3LUOSxW44Zn/HFF1/gk08+tSPr5La1LKCuO/ZKp5rXEPQiMHbnzh3cu3cPp06fBng8tDMEEmE09or4/NPP8PvffIQvP/8cB3v7ljXGrNzpyUk7Nk6uTK53AscXLl00WgkCZqSJIFiVK5QMsDIwq9aw7AEenV5cWDBaEQKgVmiKgEQqbjzTHFeCD7y/VKyY886sHwLGvWHPwBzqF4IxLhM7Ehy9d1lZ1r7paaTSY0YrwGxqFo3kD8EFZltSdxI0XJxbtD4ROCtWKohFI5hbnDPaBx0f5HunshOIRZKWbcxsXbZ1emrW+sqCawTu9vM529v4OYMDMkatSGCnbUUUGaCYnnEFJW/duuMoFgYDA82eP3lqmfP5fMEMXjpx4tMzAHwwcIVUeq5S/ZXLF7CyumTjxbYyY/XV6w2UWNgvksBYZsL4kVUkj4DJzZs38Zc//onNPWWD2azku+YYkf6DYCP5VTk+5DgnGJgj4FApgsvt9p0b+MZb9/Hw4X2E43FbL59++qm1m+uFmdzMxuUex/4bOEdbIe6CSLFwCIsLM1g9sWK0CgwmkW/4+auXRvuwvb2D7MSUAxzT4zh58rQV83FHeB1VR7/dQ7fpQDxmr1YY3CAdB4/Ze+PJbFbjhGRgxyj03f3dZsuCLASh+Vk6lcFk1oGiTodHEIqNgOgQ56+cx+27NxBOsDhKx8apXmqg3exib7eAzdc7GPZYODZpFD3G3cYCSWN0nodADLhw8Rxu3LqO5FjKMqD3dvbx6MtHdsSfQQ+CcnS2s+lx0zM7+3sBtyF1pSuGSdJ6Gp6ki2CAhDqU4Na582dx4tSqZZ7ztMTqiWXL5j7Yz+PF8+fotXqYm5lHp9M1EJPyn5nKGgDNtTYzS+ocnjyYtnmqVFz2NQMSzHZ2Gfe9w6xVnj5h1jyBEWbmvvXWW/j2e+/bmivu5w1QJ6XME+qtJ8+QzxWMGsb2OzLJdrtWCC0ScacVjEs04GQmf7ZsXQu0tJ2zI65/c+StSI0r7jk1M23toh5yTrOjaCPvNoFl7nPuHWkDXL/5zru4deuWrZeNzdf4P/+Pf2WyS9lKpck/PWPgDrPcuA7IRclU2NXV00aHw8xN6i+2rV6vodltWvZqqVI03UuQngGAZrOBOvU3uUm7fWQzpCGZNB5pyipP2hi1hOo5DByAwTXC8WC7yfdOnXhiecXAUj6LekbyXeO6rJbR6rXQjQwxszyPu28+MHof7p/MHudJFs7/088eWTCSAHiSGcGdlrNBeeg9HsHCyRXceXAbt+/eRipL585x8FfKJTRrDQw75CzfwSe//R3W1zZMv/HUTHI8hZ3CLtLT4/jBX/4pLt+6hNi8y76uHwC1Uh2l/TLy63vYWdtBpAd0a01svNpAuVA0PvJoPIpyo4RcNYcz187jG996C3PLC6i1SZezg+J+AaNmD4NmH4XdghWFjIYSrqDhzDy6rNEwcIGK3e1tVGo124MojzwpwuBCrepA6sX5JVy9eg2nTp+3QAMDQBzXerWMQu4Aufw+DvJ7lj1MmgTqDc6D9h/bLxZWMb+wYqevSD3DoBaDnI02aWkqeL7+DO1u06imuKeTRmZrfdt4qCfHp23cxqemrb0FnrZqNA3MJSjCjPhENoHr927g7JWz+OrpE/z9z39qmcwMoFgQdjRChnt9JotMZhajUAwtUgoQ1By1sJfbsroH9WbD1jV1AamgshM8XdFCd9jEINo3G4inf3h+dDw4aZHJpA1cLZUI5DOrfA9bmy+RCPWwsjyHaGiAarWEasMVKvX9PgOuug64lb/jqj4c8dEegQUOSBZNhnxM2Yryb+QXC8wTWOQDO/JF1BaBz1xDAp+Pg4HRIDPOd/rZZoF6bId8Bv6Wre18cvL+un3j0OYOKP1kQwsk58kQ3S+QSclF8lH1LtndsoU5lvxOPrbvb8v/UFYm22VAUcedahMwJH9c/ojsebZP7xE/L/Uk20Zd6Cfc6Pi9AGr5kppjs+eDDGz1hTqZ17NNOo7ug9Fqn8bw0PclR5t3slqy5OMe/H5iPIM+qY+CbGzuuT4gzvcaABZkutP+0vvNtybnuedT8Ei/xkg+je9vs/6NMAp7D1Mghi6Iwn8C+vhMO5EX0Ibyndy7hXnwmcYRHHb7lH4k9z6Q5PvU/L/v0wo3OY47+POtMZXfpDnifHB+hEHoPeYfDAa2Xwosk++va3xcQ0lfBvAHwQthFuaTBQEagZVau8IetF413/4YMAOa7+Y9tr8Hme5su8BWjZWAUX89sv3yz7Wm9T6b5/D/v3CejVdALSrAjm2zfTnIOheloXQMfwvnEAYjneDLk9osgLZULAZ2pqOMYVv5o3G0xIUgIKM5FZ7nrnP2vvSN5lrt8fWo1qvazHHSCQ8+UzQSkjGtYcmDxk34gzAJzZs/j2qj9gYFOgSC8rcVNIQ7Ke/jVnyurpOcCRvSdXyn7RXMCA6Ae19v8/98LvvE31qX5ncw4dej8PV1vNrCZ/vBIs2bMDHJHDnoJV96p/At7UfH5dLfa9geyav0tfZJvtN47pk0wwKEo4FlQMcTscOEWvplyoCWDvHlg+/W+hRWI91k4/C//c//2HZmNkKCoU1SwugE2B3rc07RUdRMAJyEUwtFG7eeeQh4BRExNZIUHFLS1uGgiirfReHUERl+J8Wu6IUBqORIDIRBm6EAPB8Y1PulqPU8LQpt1L5yl0LX+EgI/I2Yn0mxCXA5HpH2wTtGDvxNWBQAWkTaDASS8VlqswTDFywdn+BnGlM+Q8DecaXnb46aMwmwP4dS+D6wq3HgbwmrhF4GkaLLfpulMLQB+QCgDxJKYWqRyzjxDUm/rdq4tYCkLGQs+mMg5eS/TwrDb6vm4XBH9o4w8ToZqHwe3+vLpGRKcqAFJ5nmM30ZN2UTFEHhc6X4FCmUnElBaYw113yPxkp91RgK8Nbn2iCk2A6VEgudeRQYUnAyOM2YDOgw2B6/j5IRtU/tlwzLgGK/ZbRqHfI5/gYumRYArXGScaz58GVU8yzjR5uY1onGlO2Q7KkvihITRFAfpd/cu9zGZAWlLPPZZbbp53AjGrnNisWHbH2wKEiwMfVJXxFNIBJOIRbPGvczhswYSeLM6cuYnpkzIKvXbSPc6SJKHTwYol0po57Lo1WpoJzPY3dzC7n9AzA7L5PK2HyQu5bAaDfUs0zamZkpXL5yCbfv3cTSMkGe1mHmLp3fve09PH/+wgrVHRzkUa/WMTE5jdnFFYTjMTS6TUwvzuLd77yHq7euIxYUdyUgWitWLVvu8adf4ne/+RgbrzcxNT6FcxcvWPZ0r9/H9OwUHj58aJ/RUGN1ZGUAMhOVABABXisWZuCf24TL1bqNH40Bgsak7yAdBAEUMxD7QysQVdzPIb9/gPVXa3j94qXxbLKoIZ1W28jCLCrE/Wlo3LRXr1/BzVvXMT07g2qljs2dbezv5wzo3NzYtqzwJgtKxeJYXVnBzOzsIW8tj90TxD59+qQ5eNTBBGEJQlfKNTRYyA3k3Rqzfpve4cZsQVhXOZrUHdy4CT5nJ8kBGkWp6go2FkrF4FSEM1Cq5QoS0QQWFpYMlDR6i1LRMu8IXvAYM9vgKEbaxu+bTowbj/Lc3Iz1kc4EgXXKHsfSMmq6HaysrBjAqzVOwJpZqcrMHPZ7mJmdxpnTZ7G4tIBEPIlSuYjtjc0gy9LRE1hWWjp9WMST1D1m3A1DWFqcx/17b2B1dcUoScjn/PT5C2zv7oHT3Wh3jHN8amoGyVjS3l8vVXD27Fn8gx/+CNFozNpOoI5ZT8xU55q7cOGScfUyM79erxpQt7b2Aq/XX6BQPMD0TBbf+953LGjRabbw7Nkzy2AmlQKpWthHq1ge2AjFiuOZVrB0bCyO5cU5nDp9Au+++66NIQua8prHj5/i73/2U+zt7htwRACa7WHBHwI4BIK4lzcqZQOPmblsc1+jPI8McCNAx3EvFsp2ooDzwmxAZ2Q6QHPQ6VmQR9WlI6GoyRLlmUCQ7SWhPmKpCM5dPod7929jbCKDXr9lIG/xoGzcz/s7BRzs5tG3A2FMfYZl5RKAHp/KIJ6M2HF1AtAEsUkLQ5naXt/F73/3B+NCZXb9sE+HNmSFQPP5IhptBz6wcCZtQBY+pAwxQ5mZsVPTjsqCMnKNHM5z00YpQRCaJwvOnTtn872zvY1up288xOxjve644CLJmGWEuyKb4+Z0MlOfP1xDDNCWqxXLIi5VK4f7p9unXLv4flLEfOu99/DB+982I3lvZ89kqV5hcbm9QxC6UCwZeDaWylg/SEVDrmzZB+Sht4KVUxP2XMqPUWmUazZeiUQSCwsL1l5mKht9SbdjWfZsezqbsXsInHJ++R3lmvc66qyojcv1q9csc5/AHPX43/3tT/HVV1/ZWFE+U/ExZLKTBljzFHCIqbwI49KVG7h8+YpxpHNPY1Dm1auX2D/YtYBju9uyYpvsAzPzeA2zjEuFgt0TJ38xHa9e34DpQbsL8kBqvydQxb2O/SNXMedVfN7sH9cwbXo+n6cpOA+VZh1be7uoNKvojkjNEMbi6gqWT66a/uN9Y4m0gYwvvnqMrY1tK+Q3Mz2JqxcvWBFHAvXp8XGMTaSxtLKMK9cuGUULawpw7bMNLELarLeQPyjh5bMXRrPDMT195gwmZiexm9/HzOosvv/nf4q51UVMzJFaYmhyzIBEp9pBr9pCvVBDs1hDfmsfuc09W3sEsElRU26VEcvE8cE/+A7e/8EHiM+xKDPQqTl+/Np+BYXdvIHYTz79CoX9ogWDJ9JZ4+XmuHKM2V7KFEFenhJgsId7fbPStP1ofnbBAlqTk1N2YoIANE9A8IQI15ZlIRcODHxmIT/KEjPNGSSiDDHgQuqOSfJBxynPCQsQUQbypZzxJq9vrWMQ6iNLAHppxfbbRsUV642GExaEYg0J25NyeePZ56kiZiR3hl1MLc/iT/7qh3j43gV8/iiHv/6b/9eKeV6+fNmAfcpTm6c4qg0LsGey0xa8Yuy+2SJ1x2uEomGjsWHtBAasaafwpFaKqpAHrsZgQP3u9r4FXlt1d6KVQSjqA+5F9VoJmxvPDYCOjDoYZ3HDPgtcjdDj7wC80BrmWPFkmex1Z6s5oFbOuWzyeNwBNwYGBkCCbEWuWRWyk/3s+36ya2XL6n1sh/mmwZFnO/HlgTS8TgAQM6DNHgpACT/5xLd5BQiJE5XtsPdFjorMGfgzPMo6lc1tdmxwgk8+iEBEficfXfav2qJrLHg9ctzGAnLUdyWosN2+X6dEKz5f2Xe+XyY7XvY9vxOdnoAocSfL72H75Guzbfxe3/kAktrG76hrTQeSnzkAieU38jol+Eh2bAxtC3WArvxbzYU+c74F7Vh3YpM/lBUC0AKcJGv8npnPbA8BaGVLm58QAI1sP9tCSicfEBaApT4RgNY82diF3KlLtcF8EI9CkP3m39T5sgNVFJF6mei1fEb5dxxXjTXv83EPPt+fB8qD/Cd/DuTzq11aX5QX2/cDIJVjYScQg4KhOq3MZwkoVrKP/G3Zbxw/4R98pnxerV9hBVq7fLYyrbWOnS3mfGD1zeYhyB62YuwRZ7vRr+F13PPdHn+Eh2k9SofoeVwzWvtaH5J9trcX2Am6XzqEfgB/9By2UcX4DBAPAkpWqD3QNXwX+yrQVX9L70mGBH7aPHrJm7xe2JWzVSjbbt3w1KDmjdfJHyYoqSAH++PrB8kVn+nLAa+Tz0554D3sh5JNfQxO4ymMQdiZr2v8MfexHM2tcCHhKryX13FOyQHtA7dqs3CK4/jDoR8VJI0yYKQ5OsI0XVCH7WK/+Hytb+l+6QiNhXS15lx/C7vQmEjfCYCORRz+oL/VbmFikjWtCa0T6WLp+qP5dDiv+iQAOmoJFX3LuKddSb3Feadtpr3Ulwtfd0ovsA9a/zpx+LUMaCk7TpTAFhr5GnRfsQnAEkAqA5afC+2XEtKkHi6uQABcI90EKsrB+wWscSGpkic7oYgV/6/POUC+wmY7tKloUAU6+e3Q0Q5FeHygVpsNn6UInG/cSHm5zdxFXaX8/L5ImPxnSzD0nb/xaXH5i0AL1xdQH6QWr43fBilSf2HISFLbJdg+4KhnSIg1p2qjFqrkgM9SlowWtYwIzbUieFrIAiX5vYwWKUT1kZ9rA9KY+OMm5cNnmnMcHO2Q8vPBTbZdIDH/r0XiG4tShhovvVOLSGMlBa71wHfTYNeGpefzHTJytPn573OGiCsSwOxS3sfr/aMz7IOvZP21p2dpDPlbSlgKRps0P9d4mF3lZd+rjbpX61UGhXSAnGdtaHyfjCjLwgzGWO1RWyXj/ny5NeNAbf4jaONv1tIfCgxpDvRba9pXqGyX5MMfQ99o1HulR3SP7jtch0FBUMkAaQNsHLyMCG1stjaHRxkEaqOBRkMat32EwnEkE+OIRcn/ymr1pLSI48TKeczMLFhW0ojZj+02UtSHrSbWn7/AxrNn6DSq2N/dRbvVsKJg5NxUZWhm5FH5l2tlpNJJzM/P4vqNK7h16wamZyYMgOa80dgk2LqxsYm1V+sGwpIXt9fpYXZuAdnpOQzDIXRDfaycOYH3P/wWrt29iWQ6YfNC4Ltda6BerOL1k5f47ONP8eyrp+i2ezh56gzi2RRC4bBlLz54+BBziwu2sfO9xp2cO7DfBIwJCApg4RF/roGNjS1Eg+r1p86cxr0H98HfWss8+t0ioMs21GpYe/Icr1+9skxhgvDNigNIm60qwlFXGG1qbgKXrlzEjRvXLTORhhuzWQkEkkeTGZlW7K5cwbA/BEEnA81p5DXrlnlFAHp1dRmzc8zGdHQFzlEv2XM4t86on/oaTx55qQlUs/3Mfrt9+6aBz7Vmw7iACUatbayZs83NnDyipXzJgT7jkwZAW3Zqp2m8m8ZPmk6iO+g7iopSFY1mHalwGpMTE0aJcenSJQOanzx9ZEDdYOSCtXT2L165bCAIC5pxPpnFzSzwV+uvsfbyuRV37LabloWXGR/DBIHUWBiNgIuPezDliCD1eDZrR6WZedrimJNeC2F7/jcevomVlWVbhwSBv3r8GMVyFVVSyoQj6HbYl6wB7RwfFombnp7F7Rt3DQCjXHA9mTE1Ctm1N2/ctmcTjGcWZH/QNrksFPfx9MVjyxQkdca502ecrOZyjve3mLffcpiZnU9DsNXpWCbtfm7f9utUMoqFuWlcu34Jd+/eNU5zZpnSuXjy7Dl+8YtfYHtrB53+wLKbz549j3jCcea1210DR0llwqAKC/+xDQTIeNSeBfHYP4JK5XLFZFx8ijTmTb8jZAU1yX16WDui6+wXAphj6VQQzOkYAE0O6Dv3bmPp5JJlI3Cc9zb3UK+2UCWgli+jVedx7JEB0AQIjWN+ahLJdAxkPz9zdtUyoDPMQuz0cbCTw9MnL1Eplu1ofyqRMVkg9zcDVZRTzimBTVJjJNNxCy65QEMVqfSU0UNQ9zEANr84Z8B4Lrdv6pfZ+QSCK6Wy0bVYZkzUUYIRqA/Fo46eJB4Ug4vFDXznGJPTluAgOZXVBhnbZMRIBMX+CNixqCEB6Pe/+S2MJZJWsI8yUCu7YpkvXrzCxx//HhubW45TPDtp72m3W3aSgcCh2bLBqYXZaaefOH88UUC9UW25LM0TKyeMD5yBEbaHARdm11PeSP1De4Rc+mwzTxu4YpekXnCAB+8hMLu0tIDVpWUbSxU6VbZxLJIICp4yy416bQrnL1zCO9/8AEtLy9jdO3DFC9sNvH5NupynFqChw0gAmrQ+PDIZi7sAHcFbyqyNX88529SrBlixojl59Uchc0gJPDPbmXQhbDffs7m9YePIMSGVghUXioYcRVM4ZJny5VrVitORyzqRHsPM/IIB1ZY5FomjWi7byQTqXWZiLy8t4dTysuktgrKkTDKQfyyBi5fOW7YsqRr4Xuoa3sfAT6NKapO88VgbD/n8nAHXvWEfK+dW8c3vvo/0VBbRVMx4uWvVBgq5AkK9EVrFGopbB9h7vYXCbg7xftioSWLJGKrdBlrDNhbOLuOHP/kznL99EeEMkSVnSbQLQzTydeS2ciiQe/3JGvI7e1h79tIoX7j2+Y8yQl3GvZrBCv5m1j8DO4M2aW0aGEuMm47mmjCbjOQUvb67PzQyqgsWH2TwETH6SZyeEAaWuZjGzCT3nXFbe44GwekUArb7+X00ugyMtBGOjjAxzeDOlMtE6hB8jqLfcdQpxUYRlXoV8WEYc7OzdvqiM+ii0W9j9tQC3vrwW3jvBzeQbwC//f3ndqqL1yVjKWt3qVzD3kEB1XIHsWjSZMadsimj2qig22Ox3rYFa7lHMUCVneCJhwhSPExB5poYQFyqWOxge526I2f6mfRapUIeuTxrV2ygUs4hFu7BmMJCQ4ylk0GAkVQtYzZHsucIQMuPcQCQs1NlA+sIPwFoXcc5k//CsRRwJ/tY/gl/y6Y2ECmgiOT/9SPwjPIsAFrv94GceFAASgCz77sKcBPA5OTF+UayNQkM+ACdD26ZrwfnG+id/K1nOH8lcXgC8o/5eaLd4PuoRwRYyK8gV7/8RH6nObC9LcgCFAAtX00+oGxwgUvyIf1x0nzK5zDbOgCr5cP7fozvJ/gZ6PIn/HpItqcEHLPydTR/8pMs0hL8mF8ecYCkfPo2A9yRr4+N5Mh82KAuDTNFhW0Ix/DxCckd7UrNu/xE/s16NT4wdOgDhh1Np59Jyuf6Pi2vZb/5j89QITALvPCoj9c/gUXCIHiNMBBhPvLv5Euz7cpO90E4vldAruZCAJTWDd8j4FHz6fvrlB3ZhVoHWitsB593HPuQf6l2+gECFaZkl/lutUN9FH4kmSS1omgh9D4FXeT3+tiPj3/ocz9DW3IjHIZ1aawtAde01pjW0WH72h3rq2RHa0oFtIWvCHtT3zT+WkcCuqUzePpJiX68R3gS9anTGy55i8kG0p16hrNnXLCCc8B59PE66TJhIAKCpTuEq4jP28cPtMboFwh0lV6QnvL1hT7zZZn/1zqx/TtY61offG+3fxSUVHt8XafPhLlJbtQWvwihvvMxBdGJ8DNfzwlD8mVdMiE8R3qe10qGlSgr2WYCkfS7xuNwQQdBGT5PbZJeE7ap9vk4G7/TPkLKLFvnpiaGSMZY6ydu8srxZAa01qWojtQ37ZNqD+WBtjCfrxOHof/lf/xvRrqRE61IFF/qFrqLePmDKvpYdr4AACAASURBVEGU4ud3fDgH0LIrggxcf4PhZ+qUNiYHvDlQTBMkJc0BF/+tFp1+8zt2wASayT5eBIDPkTLRhJhRm3CAitpwJIxOSfJHClbtkVLV5PjCrD5aYaUggqZ+SdAU3dBzjytGPU/Crff4i8nvm5SXxkqbhO73v9cC4f2KbImPm0KnORPwIiWhhe8LpG8QSLj0ThlFPlgqxSzDzl8QUoxSCNqwtNikcA3cDbirpbD0XClpXqvIEp8n40TANuec8yw5VBRJGxbl+7iCltJSm4+Oojg5k2F6COSygnxwhEmKjdfwh3/z/37URwrkUFYCg1KLWEpYSkDP8hWW+iM5l1EoOdQa4vvl8Dpj0wHjepaMLhnYmnttTpJPPsNF9x3YLgXN96lKrhQpx5ufa5PSOGls9GwZFcZ7G2wUOsohcFpjonGXoStDXwYZ26b1qLUrg8y10Rl/MsrUJt+wOQS2g7ao7yqyQgBa65LPlFPBYl+SfSl6e1bIOZcjRDFGT2uUwOzMClKJaQxHCSzNnUQmPWncmATxho0WOvUK8ptb+OTXv8KrZ0+RjJIzsoGpqQmsrCxZpgD7qgg8lXmtUgr0JAwAevDgroFyBFY4V6RQIFC1tblj1BssTMfCYuwXiycx+5kZa5mZLC7euIL77zzA6UtnLVOTjmm1VMGg2UGn1sL+xj5ePnqBrz77EtuvtzA1PYuF1UVEkwRLskapwA2DRak4RgRMCfjxN7MQ+Y9tYtbfRIYgecey01yBubhxQF+/c8sAaO4j/EcAulIq2ZHxbquNp18+wtrzF2CRGxbuQ98Vk+PR4WFoYFQg07MTuHL9Cm7fvelklhy1OR5VbxgAaxngtba1izykBFmU6dFsN41/koUBL185b6AqqRMIQpGWYWdrz+5nJjRT43gknXrK9AgN2pjLyiAQ9fa7jg+bmcwEQkhbQKDms88+w/7+HmYmp62gZH4/b4C+GQXMEjUu5ZjxmloRvKzbY+g4EKzmfEaHMaMzSMQSJhfMLmPxMAPu6hXLfiVY+fbbbxtAw/tJcfHyxZoDYfM5bK1vGO9ot8VCa8wmbWE8PW6gDi0OAgnK9JhfnLdsbDmRBiJXqwbgn1hZsQxo8l1zjWzv7uCzT79AqVY30PbEqTNIkNstnjLQiNQYL5+8QKvRwuQ4s7ddFodVpw6F0er2jMaCVAX1ehOvXr80WVlYmsPde9cRTUawvb1uXNCUCe17XBvMmqWcFUt5O/LNrPwTJ1YwuzBvOuk3H/0WP/3p39maYZHO06eWcefWDVy8fDnIUA1bkOblGrmDn2FzeydY6z3jS42Trsao84cGnHdbLcteZICIWcT1CnnCQxZMmJ9fNAC1Wq0biGpHTQcj4ywmlQeddFIgUZZp2GlPNBqYjgPiGAhhQTgCSfFUAtdvXcH5i+esMBmDGbmdnMnMoDNEuVxHqVA2nllScHBvp+xMTGQRTYTQ6bewtDqHy1cuGE0Dddj26z1bg/k9FhdNYn52yWgNCECz3QRGmSnM4npXb1zFKsHvMJ2SgXF8f/L7L012KK8c55UTq2aU2t486JqsMnhAOVcwmpnhBOd5TYfUBCMC8a7aNjkxOY8EG3lawYD6iANuCabzNAFljLzUBJWYIYrRAFPZKaPuuXzukgNJyLdL7se6s+1ev97AR7/7GNtbu5ZpyzaYAzVgZmrfwD/uB5xTgoZnTp02eSf3MCldWMCVOqDb62JqcsrAtMxEFulMxkD6XCFvOoz0BJQNKzjKLKmgvgCDFAZMB1y77CuL07GwHUF6yj/7ywxY/jCrldQKXBux+JhR2DAg8+43P8D03JyBqiwk2e21LFi19uoF/vDZJxaUiURpe4QsoJQIQKO9vX1X7yIUtXXGQoqpBPX0EO0GM6TLKBWKKBzkLUN9ZeWEUf1wnVjxz/195EtFo8rIZMaM15gywGAZs+kP8nlUalVEWRCw2zUuYAb/WPBRR4M5HvmDnI0Xi6KePnXKsmm//Pwz06kcvz5PAlkRzzGTm1DYOTqcn6MMpih6bZcYY45MegyReATxdNI4pO9+4w3MLM9iFIAr3B/yB3nEhmHkNvaw9vQ5DjZ3Ee4OkQ4ljD6L9B9IRNAJdTF7ehE/+oc/xplbFxGeCWHY5doeGlVOchhHo9hANVfBxovX2H29gZ/97c/QrNRtr+IhHDvF0mgbQJocy5h+ZkCIYGcilLQ5Hg1CBrRaPYdU2ih7GNAy3tsRbO2SvqIf6tlJCAJfBPopJ+OZrNFOkUbGceQzy65lQUrOcbFcwCA8sJMFDDoR2Kfu47i3mz0DyNv1DtqdDkrNsu1vS3OLmM5Ouvd2m+jFBli6cBo337mHm29fRScKbO2VLLjG9TUWI11NGM3WAPVmF1ubOezv5e0URTpDYGuAdIa0ID0L3JJaietqcXkRyVQUmfEkRuE+xqcSGJ8gsAmQzaZY7Jr+5v7SqFdxcLCH3MEuWrUi+r0GomFXgHA47FkAiadyKAey0/l/s886DpgSIENdITvNThgEXKPEpAUma2+T3yfAxAcG5F/KdtQ79Ez5ueKIZz90KtQHR/hMPj8ZJE/IL5DdyrayXVazIAAE5BvIhzL/NigOKN9IdrdsVQLQPngiW5/3Oh/fUVz64I58HNde57drj/V9Y8uuDShA5B8I3KYs85kCHmV7a3w0tnyDAD1lossnU8BWGZ2i5rDTXUHhN/aXYyfwR34rP+e7NU/KgOY7+G75GAKm5aPLFzkECPvO3zn0C8NHdJ/MSQmzXHRwglQ+H3/zfaY7g6AE15j8K7WX7bBCyEGww8muA/w4zgIZzVf3TozKf+HbBwHlijKd2Q+tBWEHvk9/OD+B/CXi7iSiZJ+/NdfqtwIsmh8fzGTbORe8hvf5VAd6FtvGezUfar/oT33wXMCafDwfW+H9ypCWH0lZUZ/lg2qutQbULvnN8gk1DwKNhav4WARPqFjx5UgkCESz7onL9uc/JZLxHbyfcy6qDO6zyibnWCopTHrAALqhy/TmqTeBnVpvWmvG+dxxPO98nwU2WEMmGFOteY637+/7mAHfKXnwsR2eopTvozG1/deCpgzcuRMp4kQXbqFABbNihRWyTWqLj3WZDReMFX9rvNk+6Q0+V/Mm+eP37Dv3JOFM0lOSQa05YRkaQ63X4wEMYWGcFyvWGGftB2cDSl6kD4UVHgdnfR3BEwvCDqTj+Fv3si/SudJR/vfCTSW7Ps6q/2t9Cg/xQWvpn+MYnd92H4/01wD7zPFnGwRwaxwPcRvyPfOkTYj4UcT8lEg0bCf33X1OPiypI/DjpWMk5/zN5wmA1nvNLvzf//k/GfngsBQnda6OwvibkyaJgqf7JNzaKLWZCjCSkEi58HMuUjYqlUgcboD8W/dQ0fAaRcUETkmwlbbPDVJZWuqwFDoHTsDzEaDksnXUD0U4NdmKXAsA5zN9QE8GiASW2QcCb30A2gdLpQg0Mb6xQGGybT6gc+D7NT5ShGZoBEcGeL2UmpS+lLW/KAWyCizjO9U+KXLNx/F28X2+wSDgUmMvgZLxJWFVP6VsLMIU8C9pjAQG8hn+PKl9fJfkSQvf3+D1Li0UZkJKIWuBazPQ3OnZUugcX8mkrzSkSDQfuo9/a6xlGNrmERgO/gYvudJvAbYcc2146rttzAEHmmSCbZfC0fz7ykX99pWaopVSvvxOhgDfwef5hqnmXe/RxquNWsEJrSeNA6/XnGgedNRY4Ktv7PI+BYv4OdviG7AuyOAyVyTjvtxp0/blUddqDPVe3qf26zv+VoRcCllzq78FivibjG0wAeWGNnxyh3I+7Lsgosi/WTTH/9uXK4Jo4XAcifgYYtFxxCIZpMeYETaH2allzE0tYtQeoZovobqfQ/ngAM8ffYUnn3+Kdr2K7HjKwCpy3F6+esmOxhI0ZQaaZfVubBp/5d72joGbE5NZA+2YucvNQkYl+XT3cgd2DJiZ0ASMCAJPTc4gQj6nWBTjsxO49eZd3H54G5ML04jEo5aByKJH9WIZ3VoHG89f4/WzNVQLNcuCJgfszOKsgVxj6XFnEKUc5xXHXcFMGhF0QsXBx02PIAbjNtVyzR1dT6ftGPsZ8kC/cc/aZzLGrDyEUC2WUNg7wOef/AH75AcOhSzrsVGuB1QLNUQTYcRTUczMTeLqjWu4cu3yIZcgM+dIX8GCawQ1h4OwgWu1Ss2yba2vBLkiITsifPvuLcvCm5rKmpPFLFVmTq+9XDcwi0A2s1U4lhPZSSRSLsDJ7GkrPrWyiG+887bxvDKLzRX3y2NjewuffvoHy0IeS6SQTU0YOFer1G3MmMHMjGcCZPF0zMD4E6dPGNjGucvt5VzhsVHcZC8MgjGOsoIgTDgSskxrHmH+h//Ff24Z8aRNILhFAOLV2roB0AeFIg5294z+g1m8zA5mkJvXMnOWoAn1FcFH6pfz588ZaPX0xXNrIw0PguH9rgvwZNNZ52wihEqtbgACucU//PBDPHjzLeMO5fFtAjP/7t/+Db745DPss8jgMIY4uZ4DvU/qAYJaxWLZDE9maDHLn3PV7jaQnUghFBkil9+zwAzlhBze0oe0S3ikv1qtGCj/7nvvmGHEIm3MFmWQYHtnEy9evUKv08LkxJgBnOwbQUUBAyx8RgCa2fv86TJLtDsIjnC6Y6dWFZpB92TKsm4pYwTxqtWaHXM32pJk2j63sTRHlXs9gYVxF/geOL1I4JXvlhPBoIvxsBo/Lk9itZDKjBn4fOnqRZvr/Z1dk5tivoRMksBsyLiVSRFCgDKVGrMsUp5OGJ/IoNasIJ1N4PSZExZg4npslHmMrolyvmK/CZyfWD1DLWcyQ2CV7Tx9+hS+8+EHuHjlnDlN9RYL4DXwH/7mp/j8sy+tD5R5Um4wKOkcIQc+7e7toE1alVgEV65etaAAZYYBof29ggHdbDf16MLsnHPe6w17vwWQE1GjmGCmNPlsOefVRs2ezbHk/PFExbVr16wYnAOynV5mATquq60dckE/wc72ntEqGShIUG80MLoDZmWbfTQcmg598MZ9k4lKsWRFEFlIlbJAueYPT3oQoGYmNT8jzy112I9//GOTW2YDE7Bm+/mba4b3MxPZru/UkUmMGdXQxOS4OaD83vHaz7hEDhapZTa7FZuK4fTps3jr7fdw/uJlAzMJBvcGHbR7TRTzB/j9p5/gySMW3mxalgpPFxLItT2PRVPpyHYHlr393e9+z4JkPB3DIE5oFDaapl/87Bd4+viJAaIshmnOdtQVXzooHBjonUwmwIBsKuMoOMwmGg5AyqkQg71WVT5uJz+SiTELSPIajgP1rJw/8s5zzZE+h8VTH335Ffb39hCx4jcDow5hdng2kzF6CM6j2W6jkBXeG89MuESKXtvkIjOZRXoyg9sP7+Li1SuotRwPP4Fed5KnheJOzkDjZrmOfqODdMytXWZLIxHCIB7CyStn8fCDt7By6SQml+YQHSPtDgshNtEstW0vjPQjKOzu49Xjp/j1L36JTr1t+jwWCez3RtvWHXWG2RYDZuynkAgnLMs5FU+jTMqJVssdP06M2dxQt3NMeVy+N+gakNzqt238uT86u4vF6xxwRNDb/IWu4x3n/tvpd42PmwEb9iubHQ9OphygU3f1F8r5ktHDDMPA/MIsJhl4nJg0PZWdnUS130BmaRrn7l/D6RsXMH9mHG3WgLR+wAoykoKI7ErlElDMNVCtNBENx1Aq5xAJ9TE5lUEkTFugboFvs13GknaqKMvA2PQY0hNx44AniB6N8fQrUKv1sLuzYwWU9/d2EBp10WvxBBQ54OsIg+AzQdMBEilXJFZyKLucQViOpSscTPCHBXgdt7BsaGcnuvmx4K+XXSz71redffDZtwMF+AkwlK9JHWh1Eo5RfyhhhJ8zA9rPDJS/5AMYaq9AH/59CNIECVd8loA4uz7grpXv4AMzAm3VDmWwcgyU3CM7XHYxZcsH+AQW8YSFxt7306jPlHQi+1j4AK/ntb7/pzFgO2Vn8zoFnTQPaoMAZOpJ34eW3+v7BQIcNW78jnKhBB4fNCUeIB/MB0OHQYBUfh3n2gJ6HiD9NX81OOXJqfABXcmqfCOBsEdj5+ZWPg/9EOfXukCCfPzD+Qw5zETYifwg/fbHXL6XD7CyzogwAo2T5EjZzwoAyD8WHkBZpS73/UIB95pHjZcFW4KEMq0HtU2yIKBMcqPvJa+yobRO+RyzjwKZ8eVJvqvkQXOqtmpN8W8BcH67ZAfOzs7Zo/hOJlxQbvReP4jiz4uPG0h++ZkF7sbGbK4UGGEQV1n5SlRTljbbxb1Zc837DzNHA53FU7HSX3Z9kEwpf1oAveTJxxL4f1EMcR59/cFnOsyG9EUDV6MhAN01p86XdiAm/RVl1rONHCvpMj/rXGMpXSOAVn4zf/v4jIBRYYoCs+VjKrgtfeXfqzn38S3Njfra7h5xsEv+fLyB1+tv4Z2+fhiMXOKjbHe9X3LG73zAXfPi7yvqs48j+rpE606faX+x33BUsNJtepavB9lerQ2B63ymMEx/3Qkf0XzEIi7ozVg+7Ume2qUdr4QK6kv2j3PMU3Hqr54tXcbflDHhAJQRq5n0L//Z/2AAtH6ONgBHXSBaDgndkfAdFa0zwz043iQwTgpWyuT4bzbaGhcchZBgKCIgZN6EPwBnFf06UqCOZ0sRZn9xHd+w9Hwf6HJKw4GRGgO2SVECtsXvlx/dkTHAolO6RkpNf2tctLn4C1cGjA8M8n6+m33WUQhfEDkXZuwHR7D89/qCpfdK0fnAmQRVRoAzwo74eCXcarMv7FKyfpv8TUvP8o0hLSotTH98/X4cN070t8ZJ8qkxFOCgIn4C7vVutZ/jKSXiG0JaoJIvvceXZSlhzclxpaC+6V4paMmTvymp33qGjFlmkehHm7c2FLZN60b90TN9WVKQhe/gj4BezfHXDKNgrfvzfDiWQdaAOXWB7PvRNrXP39xZyOy4gjzef42f5lQ6xsl+wGUXBFk0LpJZGTvaYLSuj69ZrV8/WKK51dr3x14Gvi9fapetpYDvmwaD6bLB14/A8Rq2MZUYOwTlpcglZwSgmWESCSdIrIBwKIWx5AzSqWlMTixgdnwOmfA4KrsF5Ha2je85t7mBrfWXqBbz6HRZ/C2FC+R+fXjfODGZHdvp91AslYD+AEXyUW5s4unTx6bcOaYEHyQHznF1WR8EGXMHBdO7zEzjBtAhmNRuYG51Abfu38Wb772J7EwWk3MzBiSRf5oFo+qFCp589gSvnr5CpVDG7vqeO/EykXZHoNMuYk4jhGAMMziZ/SeZFHigdUeHpmcGlguWGOCZTGBhZRkPHjzAydOnrA8pHi8eDC1bd/3FKzz+4ksDo+ngkA+b2WSO066P/qhrIBszoG/dvY3zF84alzXbxePnLGCWzxUNEOx2WJhxF4PgODqz7cgVzKw1Zlneu3cHt25fN0qPwbBn3L4Er9devsbr15uWAT0aRVAuVVwWRMwdj+WxdMrM2YsEi97GmbOnTGfz+QRCtna3rSjjy5cvgcEIE2OTlhlMKg6OEYFWUhwwQ3V8chxnz5/BvQdvgMACMzF3N7Ytk33UHSKTmkA8mkS9Qk46d7SJ2ZSNdtOyK7//wz+xsSSITI5lciBbMILZjPmiZZoRmGF2oYKL3aEDPQmukYOT9zKz+d69u8bZzEAGsyFfvnxuAGGtXLeK96O+y94xx5O0OuGIGcu3797B2fMXjIN0ZXHFMvH//b/998bnnU5lgV4YiXj6MPvPCm0a12TSsiNZhJDvevbiOWLxMCZnx9HpNY0HmsY76UcIqBH4Jh8ws5Ffb6yhVqnaWrGCa4OA0inlskYIopmB3CP1CDm3m4eF7WhkGWVAnEUpHUDkjLqRgTzksCadBjmw2c7J7Dhu376Na5ev2fwf7OUM4H/y6ImNj2UntnsGKFH1OvqOtit4x+yIrjvpRaCdgDaDChzzQj4PFnczWyRE3dMzGVhhlvHKEuKpONqs8N3sGmhHCpCY8Y+3jO6iWHRHF7muTp46ZUXWiqUDpNIEoFcRiYeM9qDb7KFSbljma7PZNmoEzlWcXN11niwoG50E6SLe+9Y7uMwCpzE31rz+5bN1KzD64sULy5a7ePGiBZfMEQq5DBYGW7gGL1++iA+//ye4ePG8UVpQF+3uEJjdRyFXtHVuWRRRV3md95G6ZyzjCngOeMJhImOctt0uC5ORz/7AMiF5ouLcmbNWyNNoPuJJA/8IiLEthVLZnrezu+8cyICiwmzK8AjphDuJM+j3TZ6Y0U95J9ci9erHH39sa9aoeIi4Ae50AgsldQcGwPLkwE9+8hMDyJmN6jKIHCcj1wyLDD57/MRx4Q8Glt3OawlU0qDnCQuuJT7n1KlTqDWa6LT7BkRX622EwxGcPnMB16/fxMryCaTGU1acsj/q2Vr+9LPfYWdnC+PZMaPfYRByMsvAEG2gEF48e2n6hfd++L3v4dTJMybLlE9SSfW7XXz5hy/wH//mP2J97XVwbDttoKEB4hhiYWnRTguQXmFnb8+CV+TmbtaaVpSRgZVMZhzRWMLGqNl264fUDbVmzcaCss/TMt/73vesEC51DwOJ/+Zf/Wv8+le/QngwQrNaQ2g0xNQEgziuSJwcWraXuoa0QtyDuH7TWWYzRVBrNbB4YgmLy0vooY9a3R0R5bz2Wx3UChULqA7afXRqDaQjjheUxSMjYzwNBKQXJnD7rfu4dv8GYpNjxlMeI1UDIth7vYvKQRlj0TGjEVp/+QK//+hj03/Z9ATi4agrFliv2wkM6k6uw3KhbBRYURIf90ZYXjxhmc6UkViEWVJDWyssBjqgoojAMp8TmaTtB9zzlRxj+r7WNL5+syvjUauVQMqmGNHhKANmXeOOzk5mrU4B6XVYZLBRbiC3n7c9nWuNwR1mM5FSaSLDIrbjFowutatIzKZx672HOHHtHKZWZhBKAjyoQZOV2crdDlCvAe3WCOV8HY162+oSUFdlUlHMzk6CsQrS3DIgVilWsLO7hXa7jmarhnQmgVNnVzG7MGVAcnKMshZDpzcwqhZm9dfKRWDUQ7/TRKtZQadVQa/fxmBIbtu+ZbBxXHzf0I4Gt+pfy6gjXY+Oh/vgGG0C2ZK+DyXH2bd/eZ+zJRzopvkQAC1fTs/RtfI5+R75xwI1WIRQPofscF3n29W+P+bbsVadKeAj5ecCxXjyRskvx/0T2f5uX3P+tQADAW8CKzkODgBzyRdq46G9HXf2u8ZQtjb9MvXL94NNFwQ+j9otn1S+rTJu5TfIF5FtLx/I90f8MdDzBSjy/ZQP/mgcxR2sOZNPQ5tXPqPvf7EGLHUg28Z1qmsIQPP5GgONNam1eD+fpz4LiFY72BbJlwB1ZjXz2QLcOgG/NFWC/HTfB0RQxF7zJF9XvpYAOl825XcbCBVQ08jfUhars8FcUoWfVav++b6SD+b6fpXfTj+w4fvw/L+yt/UctU/rSr6zQD4FDjTuassRJuMoUYWnHJd//S15Vv++tq4CWlXuuZJt+fvH17AA4q/Ni1fAUrKlJDStIYczHa0/tl/P5v9tXIIilQLwFUTjuJnNHpxI5jOPB9C07qRH/DXi/5/3CqjmezQ+5s8Y8MhUf4fxad1Lp7lEoqGrZVOtuv0sAF2VpS08QzpG+k1rSM+V3vT1hdvfj8BxzZX65M+lj90IG9MzD9dloKsO+zhwa1BzLPn12/zH5ELvandd5r/0+fH3CEPysQE9z9cZkmH+9ttwqE+DQIN/j83h4Oi0va+3/D1EelD6VMm/vk7w9bKwOsMSYq72FameLAjJEzXETA+5r78OQHPOfT2lseUz+F4B0NyLjR/7n/9P/+3ICeMRii7gyhzaoIojjYrjC8wfbAm0lKyAJG1kmiABahQkDgiPXkohc3C1udMJ1OYoZepnVvP5vJ5cizxuxefpMxkH/oRIADTomhQfyNPG7CtURXrZRr9vUnbapA431UDb+IKi6IOEQmMhxeW/z1ey/F4ADt/j91+f0xAXOMfnaKOVstSGpLlS9EYCp3t9IFYK098g/YWgOVW/+EwtQo2LjAodr9Gz/GgRr3XGtyusIOWrtpiDHvALaTylePUeHdPitXJQNAYcPx+A1oajKBq/85WibxjwfWyPZSkHlCWSfykIy571ghfqM++VfNkmHwQMJHvqizYcfzPw28DPRS8hwFNjI1llAEXypACF6GU0L39sjrWBEADWs/mZosxaT2q/5k/yozaTA0qGoG9oa0P0jQSNqTYFBQ00nr5caV6kkDWmvnJ2Y+yO+Uku1BYZdL4DobGV7Dt5c4ayZIMZrTbGgaEsx0ZjSEdefbe2jRwn3OHmF3HPszHtUaZjCIfiCA9ZjHAMqcQkUklydE5iamwWk5Fp9GpdVHM5lAt5lPd2cbCziVIxh3xhD4NRD6unlvHB976DU+dPY3Fl0TKcCASGWTG72UM5V8Inn3xiIKM7DdJGf+Q2Bv5N8ItZpSzuxnll1rkBvikHtuZKeSQyKVy8dglvvf8Ort25hvjEBDDs4eD1Fir5InY2t/H5777A5tqGObHtZscZJJTRTNqAdoEtzRYLtIUt05B6nHNGgJTt0Q9BHzNwRi56TNCFALQV6Lp5w7IP7fk8ktgfYGd9E7vb29hi9nGhYIAjs24JChDQoYPETEBmyy4TTL97CwsL88ZzeWSEhCxjlM5wq8Uia3n0AwC6VCkap+zU9IRlUN+9dxsXLjMDesKoBAiwMAN6c30L66+3jHeXWX71msuIYFao0TpgYFmNV25cwd179yzbi8GMSqlgYBnfyYxKZtfWqw1kU+OYnZ47PGJmR49bTXT7Hcssv3HrGt59/10DW0gDsPlq3QrkkfuaFBzzk4tW/IqUEwxKRAio9jq2uT94874B0Mww47spM5QRtqGQL9lnBAJ5LcfPqB96PXtGdmIC0zOTFvVmRuj9XrSOXQAAIABJREFUNx8YHzPXJTMZP/nkdwaIH+zmTBaY4ccMSK4Pc3oiLpDLY/iUDXeaKom97X1sb2whm5nCqRNnMT+9hEQsaYY2Qbr1tXULFsxMzeLNN9+0QplfffUFvnz0FdLZFGbmJzCK9LGzy6KFe5ZByXaRQ5gAMTNGdg/2jN92csZl9O0d7Fo24di4y5bjcUKuA2ZjLsyTSsAdaTT7o9OyPjuA2J0EIihj9sjIySIzB5k5TrkiwPTWm2/i2tUbgZy5o4S///j3+O1vf+toFdo9LMzPG7cyZUSZIqIrcxlGBDSiBqQyc7GQy6FQKSBiVacTluVLXTQxNWEZ6nIQy0U3j+TyI3UG+1CrVLC74ziCSRHDtUSeY/IyR+Nhy1Qen0hbQAb9sAVTyAFN8ItZmswsVdaKFYxs1U0W3nrnG7h6/apRg6jIaK3MIn8HWHvx0jiIleHDNU3qD2Yhbm9vGi/whx9+F3/xV39pgOgTFkTdPUAhX8Xaiw1HQ9PtWubywtyiBQ729nZwsLdHwlc0WnXLBCWHLDNvqbJ5ooCgMoF46gFmvM8F1B7RkNvbKVucJzoK7Av5ml22qMs8ZHspm5mU4zykQ0eqgHt37lpww44cRiJ48vwJWEyVMlqqOACZ93O/sD0uHDbA8Sc/+c9MJobB0XdlQPI3iwx+9odPDAQm0MzsQeo9gvvUIVyblDnSeFD2D/IF01UMFuVIrdLqmL5isGJygsVNJ5CdzaA3aGN7bxf1esUCVg/fvIcTJ1eMNuVgzwHu7UYLH330EZ49eW4y8fD+mwZAE7A0/dUjF37CZOdnf/dzfPaHP1gwicDo+IQ73RKORnH+4gX8+K9+jOzkJEqloq2Dp8+f4cmjx0a9w2x2rrH0mDs2y/VDvU75ZhCO+p186/fv38fKpWWgDww6QKvaw1//3/8PfvOLX2M4GKBZqVntg3QijnjE2bXaV6sNgos9exazs7mO+T2pjtgGnkYhsJ4Yi2Ms4ygwjC6i3rDip6y5kIrF0W12Mew4YJfPoVz1I0N0uOdeOourb1zH0qkVpKcDQH0YQjlXsSKGMUTRrjewuf4aTx4/NlqLDDmZBw6wYXsYQKPu5HpikOjf/fW/Q7nAwo89XDh3GUvzC2iSh5sZdl1S9VQtkMHCn6Tf4OkiBo4YDKPMcT2nUxnbw1gLgEGnbq9jwUoCVwxUWZFQUnVEQ4inE1g9uYyF5QWjvGEhul6rj5fPXmLt2SurfUDO73z+AMVc3uwEBh6zcxPoRHrILk3h7J1ruHT3KsYXp42ihEBcmzaSBc66GPYjGA1jyB+UUQ3oh8bHM5idSmN5JYXpKWYPAtUSkD9o4Hcf/Rb7+7vI7e8gkgjh5p2rOHFqFRNTU2ajJMcZCBriYH/XimsOuy0Mem30uk20W1V0WjW02nUD2Kmn5eAKQDjMdoOziykzlEdmQMsX8DMoedJDtqX8R9mQshN9AE5Zn3ym4y51wX35R9QL8hmVjShQ2Ace5POJIsP3Q/id/vm+mEAV3Wv+DU8+BTzP8icENMje0rPkv8pWFtCg5/k+4tHYuQxb399VX83fiTn6TAFTsvdVRM33g33fRm0SkCRdoWxBAz+CbHUlY8nOlv8mv+y473rcp2e/D08yBsftdaLV9w94Hfcm+eAGfAcUJBxTS4rj2mTti8Dm90+1mq8dnJCkXybfRX68JSqEXALZIR7B9RqA1W5+3dzT/3Dy+PUMV4GvlFvzyYIAgdosmRVmov1Y/ol8bWERo6DGlwBo9Uu+oGRboJLWmR+w8H1z+aWSW8mF7zf6/i/fwznXnGosNN6+38n/K3OY9/Ea+an+mtZ3spFk//vyr7Wkd+s9kkO1m/ufL98Cw/3x1PeSO38+Jd9qC9umwJAFr3sui9yBvW7uTZ5ZFyhYV04uXaBUNCjyr9tBgoSPZ+mdWm++X+7rE/XR9p+AQkX95z0Ot3CZ26SA8gFufsZrjO+fJwECLnzJJ++1E4Cp1KG8+3iX9LZ0idkgAU4iWeHf/L+vxzT/PlOBZN7HGo7jcxoTYSVaB6OQO6mhPUAYhS/n0o9as8K6rD/BOtS4aqwlA3qu2qj3S/78/guzk/wK/9I16p/a5vRNQJHhZadrHxP+I/3Nv80WDGhpNc4+puTLLttBANrtM26uaUPwVDYBaCcjLuuecskMaJ1I0Dxp7bHtvE61figX/Bf6X//Jf2cANA16Rd6klH2lIIWqgdNg+NeyoQ7UcZmYAij1+aHSC6JeNkDho0qfUkZ8trivJHz+ovIHOBF3RSB8kFfKU5uDlKeMkUOAyONe8jd8bRwSfi2q44CeJssHiZm94Ash23AU3XQRcAk07xcQ7ysLLUZ/YfEzAdAGEgRRG+OZPYy2OkXFv2UEsa/+JmkOuHe9lKavRA9BIg+Y88dcSlIKwt90fGVPeZIDpoWtxSsFIABa/ROQrL/ZV/9HbfeNJW0eimpz09Uca6y18NlmKfujY9FHBpQv35JtGXSaI8mxReqDqKDfPykIyZE2d78tWh8uCuqCCPqteZeTLAXiz5Hexw2C//c3EDnHtnF4YLjWiNaum/sj8NVfn9a34GSDDFXfMD8aJ/f+Q8MzyG7wAeg/ppzVfilXrQv+rc1DG6O/ZnxZc+vEBWl8mdZ4yCD3DQjdf2SUH2VquDYfAdBqo79pMRPB1xU8zqr1boZVAEBrDZMvNhJJIApyJqaRiGeNiiOVyGIyOYt4N4l4P4p2tY52vYLi7g5KuT006xXsH2yjVC1iYnYSH/7wQ3zn+9+24k6j0Ah7uT3USlUM6m00S3UDFwh2GbDWdBka6jeLxnGae8OA3y04Gs1sX4JdnV4HzW4Ly6dWcPfBXfzkH/2XQCYOVJvYe72B3e1dPHv0FF988rnRJpC7l1yPBC1MpmzvcJWMD3Vm1wXMHIXACNVKCS1yeYqjHwMrZDDoO/1E8IYGC7M8uZHZcT2rEB4y/rNynoUTuwYiEJRixiA5SgmYOZ7FJpqdlgGNdLivXL2A2flZKwDH99PZZlYnszZJk0C6AYIY5Oqm08/sZBYxZAGvxdV5PHh4D1euXEJ2wlUBr5VrBkBvbTAzawPVMseYme1h29BbnZYB4SzWNj03a1QJBJKYrUn5rVfL9j11FAHDVy9eonBQML7V5cWVrx1vI9hGQJwAwvVb1/D+++8bkMt+7m7s4KPffGTH5RfmlrEwtWTZiwSg+VyCqcw6ZJtXT50wsOf02VOmH3b3dyxTlfzPBKD5PDo4jtu5Z2Ch1gezCS0TOBbGmTOncP3WTQP0+cM+rK29xMuXa8jtHRjlw6jPIloMenRtnJNpx+FNgI2ZtDyC3Wv3MeoP7Zh6GDHLGDx/5gqSMQeCMatvl3QyVdIZjOPenXuYmp42zugvH3+FYaiHaBxIpGNotuvY3lk3nmXOGWkwCBDzWHi1XrFMaIK1NJDIu80xJShjhjp1zKCHRqeOMydPWpY7QSr2nWBWuVKy+WAGOH+YcXz+/EV7D9c/AZRHQYZzaDgyMO3y5at2vwMbYnj5/IUBjsxq5bgyyGC0DyMnL6r+beul1zbKDgYvmEEYpryQ17xasjVGXnPjQyfvHytQB5lozD7Z3tyyvZ5rZmoya9/xb1KYdJod45+nPHIfNp508NhqDJMzpATiUX7yFDLTxtlu3A8oO+wH13O92TSKg8npCbz51pu4cfsG0uNjxktNsLFWrCOfK2Bna8sAVLNLhtzL3MkGO3ZXytvzfvTjH+H9D94zI3R9a9PoH/Y3C1h/vY39nX3L0BxLZnDm5CkDgQnUc10yc5bc7KEEcPX6FUzOTBgrBfXd88dPLKu+Vq1iemrGuHFZ8E4ACEFVo4dghigdhqCmiZwJGcIMYFjArtk03XP65CkLbJASJDs1aTQCXz1+ZIEjm6eE44VnoI1BRgLQzGb+/vd/aEBeiydAgqwk2Y/M/nj6+JHJBIt/UhYTyRjm5siDnjI54Zy+/e47ePfdd41zuZgr4tmLV8Zhz0Ke5Ere3dm3ObP9JgYMQj2T54tXLuIv/uJHuPuN+0A8hkGNBTmLjmu40sAXX3xpJzhI9UDO7Ex20oqNMsDBzyJBAgMzVYv5gktmGDhQ02yfELO+p/FnP/5znL1wAWCBvg6wv75j9CbktmdwjHN+SOEzBKamJxGOOEeShVl/8IMfYPrkFLrFnu1V5VIV+b0cXr1Yw4vHT40nnlzwtXIJHRZIDR/ZsKyq4DhHBwbAhwN6I65Dfr6b3wYLOHKP5DysnlyxtcM2kX+6QhqIWAIT4+MWBLCTOsERduq77rCPSqOK5FQGU4uzuHrnKi5du2oyRMoZylOv0UOjUrfM4XqtgvVXa8bhbzZRj1zPcQuMUfeyv1ybBI3/r3/9b/DpJ19YwPj0ibO4ePYCmrW63ceCljzxwPXGLG5mL1+8etl0N7P1t3a28fL5K6MBadU6NkZcv9zvInEHBhCMGjA7edhDZmocyydXjUqKFE4cC9Ka9Jp9PP7iEX79818ZfVeK4HbBBUet7gJ546eziKajmFicwoXbV3D33YeIjSdRadctkMRtme1tkU86nEQykUEhX7dACal2MuNpZDNxLMzPGN8zs3F7naFluX/x2afY2drAq7VnFjC5+/AOzl06j4XlJdsrU1lSxgxRKuext7OBBoH3VtWCER0mGrENfRckZIY/fzi3SnQ59AtiR5mkzv50BQh9B9sc+PCRP6Z7ZffKVpGD7t9rpyxYxC3q7peNzLWuJCp+pqxrH9gS8GM2s9k4rl0+wCD7Wj6E/BnfNzU/N+yCPD6o+TV/NEjgkQ2t5wggUNKK79v49i3nwvcRfUDB/OlYAJh5vr/ppSBDjm0RWOn7vfy/Cww4/nu16zifsDLq9F75jQJptBfKPz3uOysDmPuPMtI1n/KLnRy4IBdlis9QMhMBaNmx5o902ocnajmGer5khv6ga5Or6aE5FQDpgnqBj0GA2Wigjopjci8xkCigU+Dfkh22Sf5wiJEg1j0KMg41fjYngT+k8bX5CPAYyemhnRdxAQT1l9dpLNlvtluJWvKn1H75p7pH46p15Nad+1EfpGv9NSP5FTDLeVDwwfdV5QfzeT4AyTFRkIjfSTbk/+qdkjXfv1RfeJ8AaskQv6MtJ8xA9p1Aed9fl//u++iSK+FqWpfCtKgbWKvHnxOzT5mMh6N51FoR/qS5tADJMexA18pn9fWHr2N8vIFzI/BXa1RgJXE/62+QtCHMR30xfyMojihsR2uS9iN/1F9hEcIRhDFI9wjHOXq2s0l1n3C+4xijj7dp/KSz3BxGD/Gy47oMYfed3iFZVR80h/pbcqLxZaKN5lxrz58f4XTSqf7eovmQ/EtPas3p3uO4jdYb70uxIq93CkZ7iy8r/N5nVOBzBRRrHUq/avy0jlIJJ/+sNUAe+3QyZUFo+t8OV3U6STQseq50Fede88rf+lv0zqF/+c/+8SEHNG+WMPqRDKcEnJKWctGkqwO63hcOdkYv5OL3EXml1auIIJ8rRcf3+fxDeqcUqRlbAdA96DuajOPgnSZRUTIJuxaJlIoG/jgAJiXmKz0/8iHBtCzYgDNZm7pdFwj18QlWIREJDQ18bYRS/OqPvyjMWQmyQBQYcIvC9d1XslKgut8HOdk2KV0tdLXFH0Mpfj3DN5r8BSCKArVZylTjb1mBQSRP86Zn8loa0Xq2jv8IPFeGrDZovdc3wtR2zp+O8qhN/sKVktF8+gaMvyFJxiVz2mw4t/w/f2QE2Hh5Bp4iShpHPkvPlgKS3EjpSMnIIPD7o/UguVKb/I2EYIJAP8kAr6OsaK5lOPuG4NF8uSwSXeMrSF+xSyEdGloB6CwGEfVZ/fAVmW9ESBkdKnCPvkfzq3bqXVrr+tuXA2UkSyb8+dK7fLmWDlLfmDWkvks27HoiFTScPP5srRv1kceKuf78n1H4iGvd+F7tiI8DoOmsRUYpo+JIJ6cxnZlHvJvCqDFArVDCoNNELV9Aq1ZGIhZCtVbC+taaFYe7ee8W/qv/+h9h/sI5JkkA7YYdte+Um9jd3MVPf/pTy0iVkc0MwtTYmBkHzJ4i+EyAjtW0mXnH2CmNbW4mBOZ41G98Oou5hVn86M//zOSHgBCBHYJDa89e2BFu8lfGYnGcWD1l8sXMYDe/blNTxj6zWLX+WECFACwzD5WVrYBmPOaANYKgzBxWoTuCT6wPQICYvKjFfN6cGhrw5Mflcwgqm4MzdFlHPfLBhnl0OWb0C0vLC8Z7zalkJiPfw2xhZjEy+5jgdTLlOFKNTxZ9A/vml2bx5jfu49qNq5aVyohvpVQxyoC97Rxer21ZJht5WFnIywqPdNzxIoIILE62sDRvoDqzRS0oGIBRBMbYN/J3sx0E1FeXTxwa+jzqRlqbfCmHaDKOazev4dvf/cAADYLne5u7+OUvfokXT18gFUvj9MppKyxGMJlH4SnXPHbOLGeCM8x+XT256rJFem0DGvYPDnCQ27OjztnsJOYXF2wNEKSUU0/DwhyvsQTOnjttQApBwU7Hgad0FAmwMjO+Vm0hHk0ZGN+suWwOygGBO8cz6+gPCKbOTswazUNur4BBd4TzZy4im8laNjnnl0fVHUdqEpcvXbUxtKzxteeoN6uoNsoIRVnpa4hyvWhHy3k0jDyusWTMMqHb/bYVVmPGcyIVN/5ngq8EwplZ3mOGyciduCH4zKx3xyUZckUDa8yoH2Jy0hXKXFycN9qD06dP2ukB0hz85jcf4dGjR9je3D48as9nUH5ZQI70Liq6SVuHvL4EKG3NNJsGDPKHRh2L+sXCccSSpCQLmVNqnON5ZswXDDxicIZzmyT3L8H6RsO4eLd2Ng0oJo9rMs457tj+3my0DNAn/Q8L6XA9NkjZ0SV410Ui6RztRJTZ78BEZtzew/5yvrim+U7SbxCEmJyexP2Hbxg/O09NMCuaAPLB9j421piNzgKnJaPP4Bo1/R5yBieBdI7Nhz/40HjZ+fxak/fXUNyronhQxvbmjn2eSqRxYnkFk9kpy8TnMwlg90YDTM5P4K13HmJ6YRaDUddA/mdfPcfayzUbb3LjTk9MYmpi+siuCEfMOWWRNmbiEoy32hSB08oMabMNho4uhMX4rHgUC64kkya/pkvTpG5p2zXRhANkSbUyJODI4FbCceDdvfuGjV296RxLO2bIwASDCvU6nj99agEVAWbdTsv0w1gmZWPG93z3T75r3PEsnlrI8cTES6MpYeHUUr6IuhV0DIo/oWsZ4qRSYIb6n/75D7CwvGgF3HgahLqSwSZSTmzaKZI9yzYn9z5lYkiZIl92UMyM63Z2atoCR5x/UsoUA8oRrmfK7+UrV0yeZxjYqDXdMe1e28aD/Ovsm+wxArOUcZ5+4FhQj7zxxhsGUPN6zg3nvZqvGpf5q+evDCTmyUbOSbNRs3XJH3K4M4hAeh/qprn5eQtEMIuYQUXS+nB+LNBDvkJSCc3M2JokJQMzz5lZxgz19FjSZJZ6jP/IbUgqJAYB2oMOkpm06ZG51SXcuX/H6i40mm2jduFYcvyo0xmY4HOos8ynGUVt7Bh8vHPnDs6dOxvsOy189OuP8Pd/+3Pkdg4wPzuPC6fPWwY21yELOZYbFezlc+iHhlg+s4q3vvk2rt+5YfqAgd/P//A5Hn35GPndvAHJ5lwnokEhzrDb30MDKyy8cnoVF65esj3s7PklRNNApwhba5///jP86me/QrVYwMzkpAH9uwc5q13AbGvaAalsEsmJFM5duYBvfPAuYmNxrO9uo1irGN0WOdA7XdoSKUxOz6PZGFhdhHK1auYJQl1MjI8ZBzmd1dAwgtJBATub3DsLyOd2UarmMTk7jaWTy5hdmsPCyjwm56YIlaFSLSJf2EHx4ADtFgOKLQz7bXT6zJZk8dGo0U0xI9X2/iBRRXY2dYefAdnvu3GWDS07m6dABIj49q6SllRQzAf4fICMJ4cp/3o/50S+Au/x/SMf/JANbwGeIHtN9q3vz/o2ve7xweRIUERRtq6eIV9Lfq98Z/VbbfFBWDc+rj26TiCqbFxysvs/Aqp8cI7fc87VdraBz9Y481rZ9Oq7/CplpAo8FWjIZ/mZsvLn/DHjM/xkM84/r5NfLQDL2hecuJUtz5Mn8ofNbg1OZtM/dX1zwLGSl+S/scig5EY4ie/fym/inmj9jrq+637qXmV92/dMagjqCzlQ2J3i5WfW/oE7+e3Ps/AA+ZZKrGJ/BOSq7T7QaM8Jiij6Wf4aLxdMd8/gZ37f+S75u5JX+fm+f6r1JpmSPPqYieZDzxQOYP5XMH/HcRjhCwK1DIwNAgmSff7m2PK3wHS20QfyBdZzLNQff6xYCNjHL/4YmOn7j9Ixwor4nbKW5Yf6MkoqMR970tiT+kuJb5JR/TZ9YzaN65v8Yf6Wf+uvCx97kB7Q+hegzN/60Xi5frnMbO4t0nE+sE8/TvOmtuh9diopKFKpueFvYYHy84UZ6T4fS5DO8DEuyY4+87EdtVHjIHxOa8rHFgyfCRLK/PUkPcB2SW9JRiWTh1hE+IhL2R97X8Z8/X54XwAa67nSkVpvwpr4N5+l0zQaY81jPOp0iWTwUN+oNkeQZCsqQa0DJcb6ukrP0fo1e9To20ZW6Ft+ljig+UwxYwiA5nM5ZsIhhP9KF2s/0VoL/Yt/6jKg1XE2SIPnT4q4YKwxwc9xYfYnR4tCisFFF51C42ArbZ8k1xIaKTrey44IiJSC0/N9JcAMCb89WqQSXD6Tz5fik7AKgPYXHQdcQi2FdDxCdlxZso3HJ9Ha5wmAlLCNp8elY4ty5Pqq52pzkSKS8mN7pZgV1XHj4jZTLSxfoR4XMj1T4+krNH9e/fbqeVIKPpinjVfXH06EV7hRkVUpON+4MaMpiORqvLVpSDFqA9KzBeg6o8BlfrBNBkQFlUyl+DTvvEayp4Wq+zV2Mpb89vGd/rM4nryPjgZ/bKEGm57mRoaFNgM5mtpkNAd8jhajGR5BQMVXJDJUBED7BrKUhHPu3FrxNxEpMG2Ix8FTfu4AQrdp+eMiWdAaOi4b/kavDAn/+QLVpdCkFLW2tAF9DfANlKgvm+q/r9j1DG0OPgCt69Q3f+P1FbM2UL6r1W0drnl/bpipqPmVvtEYaUxNfsPOODs0vrigvYjkaMhgWQLhYQwY8TcrxKcxlZ3H8tRJRHsptAot5HZ30K1XUdjdQ69Zw4mVBUQjwJNnXyFfyWMUBd7/9rv4kz/9ITJTGVetvt5Ao1jD+st1/PKXvzQA2iqKDxwfKTlK6VDnigWjDWi0G+j1+7hw6aL1LZ/PWQYLncZIPOyyQKMhly3Vp3PdtKPGVqys1jSqBb736rXrePjwGwYYM7OOAMLa2rqBQBxbAjYE5gm4CHAmAMjnEQi3zLTVZRdk7LsiYa5ieMy+45qpV6sGHDDTmo4+M/KYOclr5EgQbCAXL0F1Am/MBslOZKyPvVHP+GIzYw4AcnoERtFAUIfZbOzvwvyy9SNfzFvRI9538vQK3n7nTZw/f9raQ47NerX+//H1nj2SZUmWmLl2D3cPDw+tIzMjtayszBJZVZ01PT2itxfdu+SSywG/EPy8AEFil8sPJAEKkAQofgSBBUhQzKed2Z2ZnR1yqkV1l06dkRGRobXwcK2dOOe+E3ErWGQUCpHh4r377jWza3bM7jHb2d6z3a0De7u8bod7BQLQAEpIe9IGzywa0BVYMYhj0awgTrjjn4lg70NAgzEAVMUzodIV98D4EKziGTrW5toACLkwf8F+9Pgx6QXAK4rKZ4AQ6283rNPo2dzkHLmwMSfcL63H9cD1cawJ9wYwi/UGHygCILy/tbPB6nI0CpyenuW6uSYoLpkJwA5y35ftYyUoG1UNoBK0wnWFw/H69QLH02n3bHBghNW2laKr8EYlXDrTZ9Ozs5bqS1A2UEWOZnmTo9Pk/K2WajacH7OxsXFWFuJYN5rRtRttS6ey5OBFdXixVCKNRrPbsEIJnLNHVmuWCD6hihGUJagEwBFuAEughQGIDAqCiekJgnusgDwGrzKqy11zOIDrmFdUocp2ZlIBlUy9wr0FnwMP++zsHOUEsgSwn/QjALDKrokfvo/1A2CJKlbIFxIJqVSa8wbwHvfC57A2qEqlbxRus+Hn1PikTc1Ok3MYOoLmd6gqBaBHiohM1gFOASchdAHrg8TH5NSoXbkybyMjw2wWgtMAoGtZWFi0Vr1jqWTWkAQCnQMAaGcnQ1zvXscF6KADUNUxZYd7X4xjwckAPNOtd+7a/QfvWG4wz4pygLXry2u2tb7FeQJPOppS4nqitsDrJ6BISCXtox99xHFCrvE6qDtO9ktWPqmSlxagXiwcJbVMIuqSWaBV2D/cs06oZ8OTQ/b+hw8sP5pnFTI4md88e8MkAJrYQfcG0nnyJyMxRN8jqIzFyQTYxOu3btrY2AjBXepLE03PSlYpllwS59BRHQCQlZ2H/KDJHfitr1y/QvDLVRYf2LdffEP+dnAeA7AdH590PN9NF7jBxmDdUZkNe7W8uEjgVb4KAFaMAycOAD7Hkgn7gz/6iV27dpVVpuWToi0uLnGukDQ73D1m9TR0l/tMNGSdXpv8vw/ff2Cf/vix9WVTPAWBKvX93V3rNLuscF9bWbP9rQP3jKUaq237+nM8taNEMuYcDSevXgb9UJ5JlIXXb9hUEb4QQFjoAJryYj5nZy4QWCY/attRPCloArWDgFnMKeQYCa+hvDuqSS7sVoOJzlSsjwkNAOQ4DYAKMACM6J4IuiYkDEhR0etaXyZtoyPjdnH+AhtzYt1e4rTBwhKpVAbzeXKEY41AA4UkHOQICUKsx61bNwg4P33x1PYO9rmPgqIj0g1zbuCfgOrlpFK2UDJimXy/DY2M0L50AsqVZMTRXuDEBIJzAO2oVsc+ATm4efOmoxmZcvJwiFMC6xv21RffsgI6m+63scER43VCXUta2aCoAAAgAElEQVSl+6xQLtr2wZ7F0gl799G79pO/+0c2dm2c9EZWM1tZ2rDP/+/P7dXTV1YvgQMZTR9DpGpiQ99K2SAJ+ZG8Xbx62S5evWj9g3lS7gxkU1arNLj+X//uK/vy8y+sWalZNhnl/BZOSnZcKtJPAJ82EtGxvpj1D+XsD376BzY2MWELK8v2ennRwvEEm+PGkmlLZ/stPzhh7Q6ofMqOt7xRs063bpl00uZmp9n0sF6q00852t23qPWsL4WEW9iOKyWzWM+6EbP+kX4bHh2wThjc3UdWON63UuHQ2q0a6cAATGP9UfUNyhTYdyRawIPpg1/QO9h0xZPOZ2yfVhkrZnB+4tkJNvme8h/ln/rxGffEvr7T4g5xuELu5fdiL1Y8gM/jOvKhFTOfxkweoKiYWb49PqvYWP6rD8i2URQTVNQqnsF3BVYISPHjMsWXPvDr+7WwAz6oJRt4GiejH6oHUOt58OykmAiqKXWyQMCPgBwBEYqHFAPJrz8PVituw+cc4OFoQbUmfsxzFtOc8ahqDX0gGuPXHGnMeCSNgX59AEgjPsV9AUBjPiVnpwB2EP9pXtWsUdiJqnp52g8nLQIqLYJ6KMCKJ097WDEeRyLeA9Kh14o7GfuCds87mSyZFaCjGEjxLGyz5B02WGC1ZA0AtPALP1bEdTH32A9U1INn0Wf0vJJtX2b9fwtc1Pi0vpIhH9TXvVS4onhX6+LLkK6H1/zEhGRe+obrs5AiKN7D/X2wXXPry/z341LHgewnT3ydUByqGF3zJrxL+57mWPc5q9g+a3JHuVNT0oDbW/upAG1dB7ov2fLxL1xfGJdk9TzArc/7suPbKNrP06SDo01EkY/iY+mBS2a4nilYOxc3uIpX2Rd/LTUuAci6p+ZTayffSPZU7yvpIEwJfwvXkzxLRrCu+F/4i2ycxiO8pROcAPfnSniIri1Z03j9+Q0HFfK6r/9d//M+JiLdwZilD5pbnayRvcK4zydYtXdwHjuuiaIwB63/qX4HeC7mTKcofRsg+ymd9a9NjApxNWJXFgGgUCbCeBjFQi654Jr84trsKRGcvMb9GBNUKpQHvK69S3NB2//f/Kf/UU+DlpBLMDEYGFQfaJTC+ZuaBu1vrgKftLASHtxcADQHFXXcMvg8BqhFw3sCd33jIGOg19otJ/C+EkrhBGpK6PRdgX8COf3v+9fRIvrgLl4TqC6AzDdImgMcycT7MsDcXCAwAQAtwA6OtjKW2jS0eUmo8Dru6Wfxzpyos41TzydhgjDrPv566Bm5AQb8Zb6DpGfQmvjOndZHMqPjZvpbsiLQTmP3M0/fu1fPOTS+Y4TPSkkk0Bq/wCfMreZDmUCME9eSHOEaMtKSP23uMpKSdf3tz72T/7Ns9XnDhPshcME9/eeV4ZIM49q+EZNcSr7kXMro+NlcXOOHNmR9ByAB7u/ritsYzrLkuo/kS3Lp9M5lfrXJa5zSaX3WdzxOnVGum9M9ff+8LZCB9UFnzZecD8mX5F1yrHH5RtX/jttU3NxKPrS5+especZ75xMRAmXRpEhOPAFqCzKL3hEeykrbBRP6HwA0HZaASw0V1d/76aDKAOeko+RKjFifxaNZGx2atKnhi9arRq1yWLO9rU1rAmBcWbFa6cTm56bZIG19a8XKtZLtHe9aJpeydx4+sLHJER6F7rbbVj+pMrgFqMHj6mVXkQanALzBqPw6KZWsjWpEnNaIRuzf+Xf/hGAaaBReoyJvddkKxRNXOcbF7LH6DMBMr6WjoY4rC5W4P/3Z37GPP/mRDQ+PkcNz/e1b+/WvPucRbByNBuAmEEJOL6pPARRgP0Fl2CeffMQK2ZNyjdWxAPRQ0Q1HnRW2lQrB475EyoEbjSbBEMg2xnFaKQ16h0KB10b1FoPx4Jg2QJmBbP/ppggQHXMDABgb40AuZ3fvoEpt3orlor18+dxWNlYs2RezO3dvknsb4NHQ0CCpIwCSoQJ68c2K7W2jmWPM0inXhAPVnmi+WC4XeUxZR6PB14u5SMbjTLaBMxy6CtADVa4ABKVDan6HSs1i8cSOSscEj+cuzhKkRik3Ks4J0tY7XJtkKMHj9BFyCbrk8e7+oVVrVUsGjR5QCQ1HIY4md31Jgm+o4sU84XDV1MwcHUiuVcdl2wEiQF/A+4X1jCdcJZCaG/X3Z1mdW603LdyLWn96wFKpLDlGAcyClgPJsZHRYfKg4ppHB0d2cly04YFR8ogfHBzbcH6U4C6AeQDP7VqLFB2ohAXANTQwRFC91gC/dttKtWOC5ysbyxZPYl4TrLAFdQUAd3CVoWIQCY9Or0PwZWh0yNKZDAE5nAbY2tni+mN8qLBGUOiaZLpmgXhOgFeUf9J1NG0gm2fgq2oEVKA6u+VUBt/RCRw4am1w0ydjNn/pCp8fcwidQxIBVb3cR0Ndq9RLZpGuzV+8zOpgAMxokojkxJdffmnPn790FZJ9LsnQbTnbg+tEYmEmFa7dvELKmPn5i5ZKuEpbHNd/+vS5LS2usMlgtdog1QHGP4Cj7gHQDg5njHt6cpJUI5gXzB1ta7ftmpqFXWAEDvpbd26zwh9V9keHh7a7sWPHB8fWajhAFzJOYLvdo+zie0jOQKZB3wHwLxyMEUf2V9+sW/G4zJMJpCFpdcj/HQsHDmsszArobthsdHrEbt+/acPjgxaJRwh8P/3yqW1v7pJPGmuGJo5oIgjbQV+t7ZpGgZbg4sWL9t6H77lEAE6EdDp2fFBkY05Uz7LhYrFEe5FJp9mgGkAu/HsA0Gw2efcWOYZPyiUrFU7s888+Jy0PADzIACrk+fwh5/9Br3Df0SB5AW5vnHzQfgoOR4CYqK4G0A0A+t2H9+0GuLZTcTbTRDKheHzCOULCB3YInNcMKJKO/qPZa9nte7ftvUfvWSqT5LiPTo6Y9IE9L59UeFLm5KDIpGEfOPtxeicS5t4AmcUePT4xxiaRU7MzvD7mdHlpxZ0aAYdyxYFAsPOwwfOXr54mG3CyJp3NUr5Q2QnOZ6wx9AgVypAPJBmKqLA3cAm2rAP6BDQmjIPPI0SgnH0pWs7O4/mwDmjqWKqUuG6gibh0ad7uvnPP5i5d4Ni//fIr+/q3X7lTMQH/NiqeAaii4hl7AU4ATM9M2oMHD7guL149t7XNdepjs1SzTsM1Q4RNQRND6Gcn3LWj4omls2kCs41mi3Q/s1Ozrm9ByvHbw3YtL6/Y65evuQ/jtMOtW7dsenqKexaSnqDPODo4seLhCZtjgj4hHU0ycOtFQlbEqYBaEa6CXb9/wz79gx/brXu3aaehVwe7x/bVr76xZ988s2qhSvvc6rUpm11QlpTLpO5ABfP49JSNz4xZsq+PPQAy6RRt9/H+Cam0nnz9rbWqNUtGuuR3RzYPADQSDQDtAUBHIo7j9/7D+zZ34YKtbm3YV989QQ9Fu3j5so1OTlkyk7XMwJBZKE4OaOwHsMedbtMy6YSNo0FxLGntepeV3wdbu5aIRi2XTtrIxLCFIOOtsh0VDyyUilg2l7Km1eykiJ4Gu9asliwcAm0TQA0jAA2dRpIdwH2jXmGSQnEOdJ7gAyrDo1HuaS5WdHZTwMiZ731GT6BA/4fiSfl0sA2iXXBAlaNawBqTsiY4cu6DLT7Aorj11E/2KDjoRwRUHBqnKvgUI+k3n7fd5sku+EzycR3d0FljKsUz5697Fqt/n2JDcap8cczxD/nleE1zju+oKhz/ZgFb4wys1Nzp2ooxNM8+qPtDcy///nwxm+7lxx96Tt3Tj2t0bepNUDGPxA/XKqjwPAWwgrgKc+sap7oCOlSA4zr4Pv4WBZ/W6zyArzErboCvoViR82oOiJZsds2N7SzOdRQYoNzg/h+AlPRLgoIrjFlFNQKgFQOKAgafF1CLecN38Jl4zPl1fgwmeYUeic6Se+kpLcgZGC/sBu8LpPXXULGrDx4qJpeO4PnpI6PPQJAcUKx6HlsRQKsxa65wT8V2ejbJgl9xq/FK/jVm3NfHKgQIYt7Pf8YH0ZkUCPRfcb1wCVxTJyh8+4F/nwGhrtBJ90MBgg/wYq583QLlhtZKsq1YXzbFj4E1t8KLJDMaj/ASf83wHsaAz7ZarsAywGlP/Zazz3cZN2LtcC8Vjco++OsiXM5d9/snUmTXFFfLVgg/I9YS9BrTPXRP3w5Jt2RntTa4ro/l6BlDkdjp+mmucA3JgoBqzZ9kSvIXS7iCFa2f5l62HJ8Xrqp1O7O9zoZq3YRpyd5p7Epu+MC39E0c0LLRklXcS4lQ4Wmur80Zp7bk7sx2OSxLP4yV647vHicCEbsDgA4DEw4KIHACDM9D+i6eInUFLbi3AGitHYuhgkIsvEbM6r/7z/9xTxuCJhEfkpIIgPaFWsJ3fnOT8PhGQw8pAyTlws0RoKFg0AepNNn4vLJEfmZMGZZTQQudUVBIOCTo/iakjUXCIKHVYp/f/PVsMogSJBliAaQSVgkEvodrY6OQUuna+AwFOWR0BgUACwQWuOLPtYwp5kVZNTkY7vdZEzUpKO/vbUqYMwm5D05iftXIwV9TKcjpphgYPa2lXtca6W8JsgBEH+j0M/n+vXisPuo2wdP58ShFfABUc6F5k1yIZ1qCjtf1gw1AG4OfndE8SOFk8PzN4NTIwNEIDAXex781LgDQGrf/vHhNGTrJhr6Le+polG+I/U3C39B9B0WG/QxMdRXgUHZttNrgfWMiecdr0kFXBeCMjjYmv5JbRls6qeeUbiDw851J34nx5x/XRiYeAJvWUHOr59EzSjZkSP17yib5c4YjanKS/Oyrvicd9J1ff51wpFNODD4j5wEBMvXWO6pH+3auYkVNHLsdx5HJjSDojM0/OqDzCFu3A27UmIUtbfFIxobykzY5fMGSnX4rHZRsd2fLop2WHe1uW7kAYK7faqWS7e2jurDKzu+gygBgns6lLZlOkW4AXJSwJQASag0E8zieGnOBMRoPNqpkPwRfZjfUI0fkP/mn/9gu3Lxph+ur9t0339rLly/tiy++sEatZmhqNjI4RGC1UqkFjaic84r/h0dG7ec//zmBKBxfB5iB4+G4xtsl8N26jKjoOORAYY5RbYYGiWiM9+mnn3KMW9vbtrq6TnAZYEsbVYsNxyuG0wWZdD8r2kCFgSpaVMHBZt29e4fgIYBnAA3buzvkEwXFgmiOyMcfMQIGAEzAeSnaDoDQmUw/j7qjWRQAA8zVV1//1n79+a8sFO7a5OQ4AVtU4uZyeVaAnxwVyVmrCmgApziSRBCi2yLPdbleZtWudA1BHAAjbugIzuqOJgFBDwIayJlsAuYYPL8ItEHnAeAEe0k0EiFQEeqGrFFrWjwSMzRai0WSlu1Lk4cW9AcARMEtDQA6nnAUAuCPRhPI/aN9Hi1FNc/u/p7VWjgq78AW0hLwyKc72geZ47gidupcOtqHJJ+jL5kw4Fd4MtBn9PflCP5FQ3E7PnIV2LB/AF4nxsddkqjTJX0JqluBKAJMz/XnbXZ6DhdipV88lGAjOoCReNZsNseGZ9EEKj1b1uo1bHd/0569emKxRMTGx0bsqHDoaA/KZY4f+o0GaY02mvAN2NBQ3obHRlllun94aBtbGwT82NQlA6fIddrG8wJUw7iPDw5ZMYlnBSgJqg+A09rvoRusoo6n6IDzO8fHVq4UXUDBpoJxys7stGveCJ0ApQ3eR+M5UFmgCrBcq3CdLl++RHBFzhkai371xddMmGSz/eScxT0hO0hgxBKOagYAESr2Z2YnrC2KlEqdDSb/r7/5jAmTk5Mymw3i+7mBLKu6cbwUleh4FpxIAMUIOAlZtQDArlKh7GG8aOYJbvXLV6+xchxgLeQMlZ+oXEezUNCzJGJxx4VerRKMZACScE3eAMSCpxiV6+A3rmKMO4ekhACXMqrgG9WmDQ8OUZ5pS3sdKxQLFoqHbWJ23K7dvmaDw3nrRjq2ubZpm8tozLnOtZK9QpUt5BnrArsDYA7juH7jqn348Ye0G6yiDEfJp7y2ss6kCaqNkaTqS6W41lgHJJSwJpjnS1cu2dBI3gZHBnm6AkmW+knNvvj8C3u58IZ0PwDOHTjhuE1xjYF+JzcYEyomMT94D7oE/6QE7v/CIU9OQBbBW3z3/j1+hvzNSMiVXeIJVbatRpu6Rp78UIiV081ukyAhQOg8AMWw8eQLngmc/aC3KJ+USd1QPDqxbF+WOtPE0coECj9abHh38+Z1/g/KCTwHZAAgMugVdnZ2Sf0BeiroGva+C5cucp5ZBZVO2sBAxvoD7nTwpcLuuhM0FXL5v3m9aN9++4TXGAaneqtNuhxwxGcz/WyqVgEFD6rfUf2MPYvM5T3aJCRnANIjsfP+hx/Yjds3eMri7esF+4s//xe2v7vHhn9IPGLsSAZCDwE+4xpIBj14cJ/gMfacpdVF7iv7W7tMfjVRjR5yfN5YL1BaVEEpAr7hABzpS2Xsxo0bdvcuePHH2AsAdCZrK6v2zTff2rdff8N9yTWYHKcsUafaXUsl+piwASDVBEd7LGUTY+PWQBPYeoXreFQ9scHxYXvnvXdJ/xEn13DcCofHtvhqxdYW16xZcQBYrd20DOh5Yo6KChROFg1ZXy5tQyNDjle5z4FnNZzi2dq2Ny8XyLUNnvzBdIonAtj8D8mInqP6w16D0y4nhSPSFIFe5uDo0N68XbNwPG5Xrl636fl5iwLgHkBFez8r6muNFpuOolEgju9m+lI2PJC3cCditVLNttfA0R3m/7MXZqx/NG9N61ipUbBevGuxdMSqjWPbP9y2/YMtdIBgIj4ZB9WBsfkgkgroW0Gftdsk779iEFW+dXuu+OQMgDnrU+LHh6iAFnAi/uEz39pR7SiehQ4rBtPrtdoZxaDiDtEO0vYFsbSueeY7B4U3AVeyYmfFaQKVGCcHp4cxDjwT45yglxBkFWDAaWzUc76ED3ooHlRcJt/bgXwueepsrSsm8f9Gdbz+xu/zIJ/iYNgi2qOAbxR7le/LY0zn4xjFaxr7eVxB7yuu9N8/D1gJCFSsxz1LILEXr8nXUgwngAn7DD6PppzYV+HX6X74jUICxjc91x9B/gLsl4tVABKf0e+dAcgBv27PxYM4gabrhiNqjBkEDqiIDIrNENfgR8/AXiiQ9wDo1XuK3TAG/GDdCYwHvPY+YHtWdetkmrIVd/QeAkS11vieAGGMV5/Bd3B9v7hNsbFkTjG0dATvqwoZY/Bjcq2Xj3lIRyS3Pqjog9x43weDFbsK4JQMqFpevpNfjCZ55l4YjE1YBV5LgvNWxYOBTOl9jEX6CBwLJ5ZABQdOfhTw4PSYYmKth/xH6Q3p0kFPAwK7c43k9F3YFTwD/gb1Bn5rTCq+07pJf7UGsjvSP41X8TmeQXZL8671RhEKfmgvcRw3kEf42Nj7QVsj2yR8QbIg3Ez2WPZN8ornF8it5Ilk8Ly+M7YKigklJ7INuD7mAM+FcWI8+I01UlGe8BCddpAeuOeKB0D7WRGsjxPJhgtY1dxLtv0KaK2JbDfGinFIL2SjfLsim6w9SZiNZFhYxek6eFgNPisOaF1b+q69QvolzPB03IEvI93CM/s2Fd8nzhZxtiEcApVMnCfHsOHCf8EPZEG+rOy/7LkSupJ9yYqeiXbgf/gv/2NScPiKrQkkAONtSpoc/3WALkTmf4CLygfq0NdV4I4miwtjIR7d0yDdQ7mycgF4WiTfoZCxRcaIihk0ItRCySDLsEhBNeH4vARGSuuDXgKlJHi+YkvZaKDSLnDX9TgXXkYR99OPDCqCOmw5qFwhGBj6/rEmjV2ZHo0BC4jP61gBDcY5IFtro7XCd6WgGIfvnDgFcY0SZOz0vu8UnF93/K3nhMNKMCUA77RR4V4C1uXgQZZUJYD5wtgBDgHE1RhkqPw5lmJojN9fY3d/vYbr+I6ODzTLwJ46a8G4BdzL8OkaklNdW2Crri+Z0BrL6Ek2ldzA33ouGQitMSkTvOpbyTK+Kz5dyJdoP/xjbhiHC2pdNlv6pvvK+OlePnCr70jPND5uhkF1OQyENm89s64twBqgEo5k4Dpy1LVJyEHQ+mnjl3HDfdCkT1UCGqeMpe9E4xo6KYBxac5gfyBTMnaiTME9EBhrI/QdZVwXn1fTSn+TkFzTGQ3kXHJ33h6iKgnclm6DQ0UXHEa3sUbRHKTjmqOmkuAZjlqvhaMrKQt3+yyTHrKJoTnLxUatUW5a4RB8lCfW7TQsAU5bUBWVq7b6ZskKB/s83s4K1W6LXMetbt1xOPeMzwnQuQo+sWTS0rl+AiTg6Gx1WxaKRRlAI3BbXn9r/+g/+Ed278cfmNV7Vj86tpdPn9nXv/3Cfvf5F1Y9PmEFKgAFcCS3mk6uUN0LGQEwePv2bbt+9ZoL8OvuaD+eE8e9jw723ZE1c41kefQt6pxwR/2wSxBg9sIFHu9BYyg8F4AN1xG+R4AFfMHaPKcmJwlAA0RFEIzjtPffvWeffPIJqwK3d3Zte3ebzfUOjvYZRA8MDTJoxg9ASDT9W15asmatySZUqJDEkfr565ctnUmRZgJg87fffmt/+qf/h50UC9xwxd9GADLTb5EwGqtWyceK5Bkqb7EOBDOTcfIp5/M5++a7b1kRpwZeAKdQlUUgv4WjkE2D8EOmwb8LO3DaBDCoSkHFeqfbYRUq9rnxqUk2rQLQ6XTMNX/EmHJ9/dxT2rW2O0qOqr1k2sZGJ2zu0hxBtM2dTQIjaNJHWeq1LRqJsrIPPMdYZ+gEPoNAS1QbrMyORvk3OF+hI/3pDBMIqFCsNVu818jgCPmoASah0hG6gO+Cz5dVHPEUgT4ctY9HXGV1Ppe32ckLTGa0Gh2LWdzCHYDTDV5HTeIGh3OW7k+g0M4Wll/bsxff2eBIv12en2MlNGzL7t62rW1sUC75f6nE+2KOASjl0GzRmra5s8Umj5mBHKlSUOFcQ2AVdw4sgom9nV0C4pB5gqxoBpjNEszHawAMQS8wkBu04cFhVgVgDU+KRc4TuqfjdAbkKpcd4LxChhmgREM2MTbGysRUJsWmfgj0EfiKX5h0DcvLtvASzbrKnCdyZBfAT92hDKHqHWAoaDEePniX8guuddwX40Ui4PnTF+QQrtYcR6KzVS5ZhjmroqlZrUagDE03IaOuIrdNOQBoDXlDUgd6OziIhoZFB04jyR2Os1oVx+EZxDcdB7hsOoOLcNRQKYK1vHTlMikjkKCAjpdOSi4RkR0gAA0dAIirvQ9BEPnrQx0bRzX7+JDjvAVXOo77l2oED5GYajbaVixXCG4C/ANPMf0f8sa2bf7yRXv8+BOuMQBoRw9SYXUvuMcPDw7scOfA0qmMTY9NWCLheII74R7XaHhiyCbnJm36wqRl86jYNevUemzs9/UXXxHoh+0azA1aNp1lwgqyhOOylIle28IxVJBE+AwNVE82XaCESlPMMeYcp5omp6dOfQZUxQNcLx4VnW1E8BaO0r6ispy+ViJG+Zy9OGtT0xNMHECfkfDA3FSLVYLreFZUq+NkAeah2sK9Y9SB/PCgvf/he6ykx6kB7BfQAyQyUEkdCcfJCc2Gjk0HpKfSabt247qF47Cz/TY2PkybgIpB0ONhTZBUhJ1uVFrkof7d51/Z0WHBLoAaA6d4qrA5LjGDvgWQHyZ3knGXwEiC2xxVrw5QRJIP+ozGqBOjE6xoRzOkP//zP2fFtoJv6L2S7PLNcAoBPN0X5y5QfvcPtt3JlxXHY45TKQisIX+onIb9wljwP/Q7Ct7/vgwbDGIfxB4DTnus2/rqmm1vbJEb/u3ysht7UDGLNZevhWcmnUCra/2xDCuukYwCuAq++lq7btVWnUnjuflL5FvGWoOvuFJuEMBGojmV6rN6Gyct+lxyLIF9PmrFasXqjaqNT0xwb0OjPHCNl4sntru9beurK6S4An0R9kFy4KOBcDzGZyZ3fixih/t7tvD6JRMHeBbse3sHBavVGzYxOWs33nnXRmYv2uD4OBPTmIOj4rF9+dvPOV9jQ4OsnBpCQiiZtv2dXdvb3T2NFUA3NTI+QcqNgeGs5caz1ovWrdQ4tpMKOPtBv1FnpbOrLDVrtZtWrSIp5IpqCBgGjdIUZ2n95bMq9vODfQXizlY7oAjfk88nQEB+oOIiAUi0fTyl62gN5PML9CIgFTS/wvu6noAT+aXQecURvEdASahnANCs2BivCXBC8YHiOfndiqEUj2ms9NuCZ5RPJV8bwIIa5ul6frynseE39EnV3zrZJsBTcYJsP8akmEBx1w/FUYpDtDaKQ2hbvbhO4/WBLM2hYkWNUWPBvKtISgAL9heMEfrNeDroEYDTGJybgCYT64c9GePTZ7Umil9QHYof+H3I+GH/wzhp0+quWSESR8IVGO8Ea4h7kR4jFGf8rznCs7hYzlW6qnjMf27Fp4yhg5he8nlaQBPEwb7sSTYFoHL+Go6v34+/taZ4nwURTIA56lQ/xsR3hHv44/9/xUkevaSqsH0QW+Cqru3Hh9JhfF7xn8aveFy6hecTiClsB36Kxi1Z1hzJPvtxpbhypbtaM11beqRrAWjmfKGIDvEiQGTYeshRkMzR/aVXBFM7zmYAAyEmcK5Rnu6D9wTckcIwKESUnAhT8YFt4XfSZ9lF6ZRvL4R96LQffA/F9gTn4ygEcLp8hou45L0Af+mf9MPXc8mSj2Fo7NJp2RSB434iwceQZFOEL/hrrecQ/oTEM9/vOIBfFCy4l3QT70v2dC3JpXAYPYuPHXHdApuKZ1GModd9O+zbM+1D/n4j/FRr7F9X8ikb6e9RwqqUKJOcKjHGZFeQIBFuSLkLkrIaF+ZN+i0cE+/peUM993w4WQr7hv0JfhnsJsaDgjLIBz4DLArjcvE84gzE82fYl9YI49C+Gvof/6t/yiaEMpK6uQ+8SoD9jQnf4WKDI5AESmdHQgQcSSCpED0HUgqs06aKB/MFSY6BFl739g2gb/hQEq6F1UWX/msAACAASURBVJhkkPBdGSttSnIwBGD5DoYEyN9oJEy+MguQwucQhPubu+ZIRkDvyZDKyZEAwVgBMJHRldDhGTA2rQuDjoBXWpsSrqFqOrynZ9RYNU8CHvXsmi/3vK4yQPfXGsngyvCc31QkoHCgNO9aWxk4bYp4dgWkGCNeJyAI+g0cxgwa0cnh0Hh0Hc2Bv0lq/pSBkdxg3L7T5IOHviH2n0cbkjZiGQFfUZQp9R0jzaPWXEkL6ZBviPUZjVtGRdXbApwxBukGxiVnRkZTAY0qKyTf/oYl3RWwqo3aOTYOrNd66z2toZxXAQAy+r4u6158Fi95omuflwPNp+RS60oHvu4MldZYDiz+1sYk8FjP7Co1HWUGKqI0T7gu7q1nQfAo2XOBqAOrldiCHkkOJJf+Rqu5Ob/B6ju4PzmJG21jqWgvbEgM0nmJu3VEPMGMaidk3U7MYpaxSChjKTQhzE5Yqpu1bgMNsE7MQi1Lp2M2Ppy3iaERi3bNlp68sKVXi/b29RsHHoByKNRltS6qYxPRiOWH8xaKRwloTM7O2fU7N2xkYtzywwOsngIVAY5kr6yv2Is3L+3Djx7Zx59+YkOzE2bVlh1ubNrLJ8/tr/7lX9ju6g6rP9CQKYwGLBGX8CoCfCwWaecHB/I2NjRM0LhUqxuaMUJeUEGNykweCggqxbGG3JhiDsBcXH5L/cfacP5ge3B0q45jh23e1yVVHC0CwKSx8RFWYeHzAJjBj4zX0OhpYnyKABl4gAG2oyIMge3k3IzNzc0QhML3lhbe2Oe//o29ePKc2dvb127Yo0eP2PxofXONQA1O+xwfH9qzZ88Y6MoRor1qIVmWtHRfjuMCAMDq3LTbdGGHACKguhuco3/xV39pn332mUXiCYtG4g5cBmdxq056i0q9DCVk8gBJuGKxbKUquF3NIgaQKuBl73YsHnOBH6pzQ1HQS7gmeVC+3EDearWGhbthy6FxVzNkjXLNjgpHlginbGR4jKAfAC9UiR4WDtmMD+BdtVGxcCQcNIAcpLwCrML1kRRudVqWiCUIsmQzOe5HuJf2KFTMgYsXFR8AtMDt2msZwcV61fFglotVl5CJxElBgUpBcrPGYjY1PmXXr163mckZC3Wj5ChtlFtWOizzqDoqFEHJAGBsbGLYMrmkxdMxW91cITc6/r52bd6mpsctO5Al7/Pa+jrpaFDxyeReLUgCpftsYGiAp672yQVdsuxQhqcKkhlX3YQ1Z5AGupfNbcoJ+LUBQNcq7ijk6PgIbRWOmaOCNxKKssIbMotAvlhynOgAi6AfAN+hH6DLQdXzyNCwdboNy6b7LI4mWqDEGHYN99a21qxQOCbvtgD/SrHCynE0asRnNzbWXZNCNK/ri1s2lyN1x907twn6AXSHbKLqFcDhk2+fMmmAamToASvDAbYnoq7JYNFxXaP6+qOPP6SMoqqvUCpxnfZ2j3jCAKA2qrSxboeH4GY94XgGB4aDqriI9aVBnRIPjgojcRK3SDhqh8cF8oRHE0kCZTiZAH1ggr3VYTJidHiEOo+KX6wF7CrkG88Oe4dGeLCpAOVQEYs5AHAXRgDYA/hfo+yCoxhJdSQ7kOAIsVGpS5jPzE7ZvXt3XCALegVwy5+4an0C0PsHdnJQIBA+Njhq6bQDH8HxG0sl2ARx6sKEzc3P2MDIgEtuVpq2vblnT797ai+fvWRz0oHsgA0PjDChhtMKSLRBJnB6BbYY1dyJTJIBKtAHVNFZ1IEQm5ubDrwbG3Oc/AGVVum4xMQNkp4Axt1PcJIKQWocSc8YgffR0ZHgKGWXICeCajTqg/09PDji3plOZ11VWgrHnpGQ6JEvHUm9S5cvUgaxRqBHwn0JOB+XXPPWKBJ4WfKT45TGtZvXyJk8NDxgucEsdQwNMqEPLVQnNdrWKIN2qGZrK5v23VdPWM09PDzKcTq7AiCvdVrpjKdjArMvwWcC4AiAGNREABUAtA4Pj6A3jttHwCl9As5ncCr3mNgWaAEQCJ+BPiIBdPXqdZu/OG+JRNy6nZYtLLyy128WbGXtLZ8ZTR2R8MP84/QCqqKLSJSwwrdp6b6s3bh10+7cuWMXZi9SXlFZjErqSrHMCmz8W343A23cvwMgMkwOa3yncFSwkeyw5bL9BLvwXOVqifs4Ktg7AOTTfUwkp9IZJo3QpAwgOH35aNxavZDl8kOO9iruuP6RBMO1yFUcA3BgTAYUjg7ZlBK/69UydQLJR8YOCceHf2n+omuc2etavVyyJ999Y/vb21YFp30VScGSlSp1Jt5mLl+zK+8+tOn5S/zOxvYmE2CYT9BpIbabGBm1XF+GiXLIEnwYjJHASippA/kRi6ZiNjU3apOXRiycbFu5fWK1Rsmq4PkP9UgjhqO+TEa169btgUrMNVGOhFxfIcUUAk/k6yu2lf+tGE/+r3xJ2AJcR8G6fFYfnNN3CfwFlJGYW/0tQIXXCrkCKvyv+FZxifxzxkQeAI3X8T0//gEA7ccz8qt0L8UgGq9iD72uOM2Pd84AO2ZYCSDoHrI3+p4f9wqsUFypudW9zsDTs2Pl8vV1fcWgfhwl/94H+xSjCAjE97hHn2toKMBQ4/STEX7sLdBKlCyQV1y7WXVVnpAzJyMBWN9z8YX4pn2QTJW0OgEK0M6PtSXfGAv2TcUWmh9hDugPYeEoTyLR7wgSt37MqspOAeg+iITxokgBMqtx6jkVi+JvFX2pwt/Xl07bAe/6X/Pty7/urTgIn1WcpN++/Ok1rbF0SGPC91mQgObcAf2E1tWXZ93HxwH8WFLgrL7jYyiScdhs4SU+YM3EeJC8wjgxz/is5luf9e2Gf33F8YmgSaX0RZiH9LMe9AgTniL7hKQD/APoH94TfqP9UHG3CqrwujAkyZrGBvnSa8IO/GfF3CpJJuAR4xPwjuvAN3DJBIfjae+Efyx5ds/ksCo9J5LRvrzK/uj7WkOBkpoXXePMFjm9w+eFBciGa80V1/t21r+O7CZxm6D6HH4nxqqT/viMT4tyHoAWYI57K7kiefZtqORWY9F8SA58TNO3pZp/zRl8XD2zj5voWfGa7IbWkPtEkLDAvqrPYsySL99u6rqyL+cxSB8vkvxorwNuS3wsCtvoOKABQAO3g3/nTjO4RpvAAGiT4NefnsBwJxmlw/itJBRlFBXQWkQJtDYJDVSTpomUIjBYDjZIXMOfIG0myMRT2YOjRkLmBRTiwbRRSOBkuHBNDFIK6hui06pJAJhBBs8fp66Fz2ECVSmqZ5Wwy+D4i6ANUfMhwfMFUa+huk8/MoSaF1xThvX0857xpsIEBkhzK2XHb4xNxl+bloyllPQ8SHoqON6xKt1byu6PUwD0ecPuOwBSNs2/FF1z6DsX2sj8tZRsyGnz5QxBPo7a/9AcSy5Olc0Dqs8cm+93CfZlWXOpjdN3hnxDLKdFm7c2Gik+5k1ye34Tkqz4RlLPgt/KqAk81bphPWGUVYUrYNmXGemQwFatLZRdR6DwfV9O/U0b39PYtYH5ukvDFRxflI5pzpXN0mYknfTBWAKrQWJJz+87J768aOz+/FFWAgoZyTlkXkdn5DhJzuTIaUOl08ag7iwJpXXVhi6Hza/Ic46hS4pIp2E8JeeSfW3QfgDh2ybKM5viweEGGI/2Om5zQHMg2rgQ6BPAAe1oOAA+R8NZ60sMWrZvxFK9fvJedrstGxzK2MzUuE1PjBCgsmrDVl8s2NuFZVt49oIUFzze3gSAWXEdaENGUCyR7rNUf8beff+Bvfv+Q8v097OxINAFAImQEwTYAKHJizk1yaPWuSwAtoYd7R7Yv/7Lv7LV5Q12sQdHZRIV0ODAazRYgbe7tc3j6f2ZrPX3geYmbMVSzWpV15QTHMOYD+dEOcoOOPoAnVBBjL/fLq8QCMXa46j2GEGErgu+yxVWlCOYxjUEQGdRKRpUrLAK+mDfbXARIwCNalAEctlcvw2OjvAIO0DXqZlJ0myAQuEIDcO++cY+/+w3BAsuzMza5cuXrVKv2c7uFo/p96XR3CbK8aHKGmMUJzDGBlsFygoA3sisz05NE2yGTOMY/ejosD3+8e+xAvp//z//1H75y19aLGimBjAP4DOA6l6ve8r9DNkFwAtgFwAa7DHtKf5DwjZoniInE43mFACB43v28jzBqlQ0SRC6eoRGZQe2urRim9ublu8fYuUqgDvMPwB28Ne2GjUmFeLJOCk4AA5DL1DdirEC/IVTCh3EemAe5eA4/ehZA88S6nIOrsxf5TXAAb26skK+UjpWFqXMgq4Aa4XnwFoDTL979x27evmqTY3NEKgDL3Rh/4Scvgfbh2wyVzop28BgzoZG85bNpa1/OGuF4oEtLC0YmDzmL8/ZtRtXLDfoGjkCGEbzvq2N7VMAGs+DRBVANTSpbHSaPMINADqV7eNRcDw7QGkAdSfHR7b4etEatQarWQFyFY5KXOexiVFHpVEpcm9HZR9spbNvsCltPh/AmmKxZIlYnwvuuiHSXIyNjFrY2pbqS1okFiMokxvG/PbZ4uqC7exsW6LvzBb1p7ME9vE92JOlt0uucnN/15qdBitQUfEK8AjgVqNaYyV8pw2dqpFzG9zPYTQPgd0DMscgW9ylLpi4c++2/dv/8B/wqDHuc1g4ph5sbe+TJx7gIQBrVDxgPZmEqdct3z/odDMWs0vzszY7O22NpquAoK/SaNmrhTdWPCmTOoEBcSrpeNBR0VN3TUnHQYvR7BAM5usNNBDsOJA5FrLllRXOK2QVp86UkO82WuRXxt+sbmt2SAOEtYHcJhN9BPfhp4F6A00QRSMDmThGlffJiRWOjqxYOCFNAYwqEg+QeVSZYsagJwCg5y7P2uWrl6x/KOvueVQmjcnSwqK9fPGGFcKpeMpy2bwlwlFWQsH3JWd0pWi1Zt01jsul2aganI70/doOAFtZWbFitWj5zBD59imXoGLaO3D0KbkcgVHYP4C2sC9sehqL89QC9Avr5KiGUHHnAinYf0dR0+bz63QK9gLnD/ZYTY/GeRcuzVHGQZOCe5NSoNW1vV00gkU1/iArZbc3Nm1tc41Vz+OTYzYyMmT5kZxlMinOOX0FJmKa1ql3yfW9srxur14t2PHBEU9uAMiGvCExxeZ1PVcZlkHF+fCwjU6Mcd2q9YotLi4SoGeCLGj0ls702zF6B/QQBCWoO8CRAO7gOZHoxJxgD+bJlZMi15U2M5EkhQ/sLhKbq+urpC3hCZWgiST0CidUUM2+u7tHuimArxNTkzYxMUX6DOgjrgGea85XuXzq11FOgyZYMO0AlCenp6kHW+ubPDEymHW2GfNcODqgnKfTfeS+h76CxznR18ckM5J9qUzWkpm0xRIpm5iZspkLczaYH+YcYH2QxEFFOa5XKRYdcNes83QSqHGwN6N3Tn8uZ7nhPPcG6Ar2w8nxCSaZK2iu2KjbytKivXzyjHQ7SGZAt3CaAsnXsZmLdu3h+zYy457nEHtL4ciWlt6w0hnJ2enxCRaY1Epl2jpW2oXdsd5INGYT4zOWyiXtwvykjc0OWzNStUqzYL1I28LRLqvCT4rH5KUHrQcq3SPRHk90sTFc2FXJy1dXMO4DWdAhFSb4wbx8XfnkflwikE7+pIo3OJfB6TgXcAfUCAGofho3hc76wmAs+r78TfnhWGP9EFg4B0BDMzUu+uhehbQPeuE9xQkCn3z/24+NFaNhLmGfACz486V4TtdXjC+A3vcD/FgQ99C1dT2NSa+fj6ExRsVsuI8PstGnRO+MwL/He/6pYIxHgIvuzWR3cOoY1/WLtbT2TLwF4GeLJx7wHUdFiNNFjDfCDrgSPYGaFDo71eB3kPB193VrqFiDe1wCFFcOG1AcoQpP9x13IgJN0MAzrHlU/IPv4fuaPz+ZAVuOaxBX8fraaL0UYykO9QFoPJviaT6nudhbsiJwS9eSLElGJUeSEQG5enZ8T2smmVTMpLVSrKvv6kSrZINxUwBa+bKvGNLHGPzxnR8bvqsKaHxOFAGaO7ymWFInaOlze9XIAtL8udXa4Prg8ReuojnSmPE3++4E4LFODeBvYQ2ofMbcK16VzDoZSlAuhBHgPd1L4KhOROOZVN2qawk/UOzr656eUzYQY3Pz6gBxngRE1TPqqgK9dvLsZAWv4f1GA81hXRJY19e1sb66t/RWOAq+g89LhxXja27wW+P38Zjztsm/L66BeaENEbAbdvGoYn7Nr79mivvPQFOnt9IVf+0lm1pr4TCSCX1P8+PjdrJtWnuuZ8ytv+bjdDMI/iG7IB3V3EpGxbWvNfL3Es2lbLFk3ZdxXVdyoLnSfdvNgNr1B5oQ6gQIbKOfcBAm5uywo6g9TbwENlnFkaH//r/4JwSgtZDc5AIjjn8LmNUk+QASLixnXq/7AoJ/o5KKDkCwcWpjP3UUUPMQAJB6TYYLwqsF9jdBXE9gN4/KeGCrBEROicaIcSrbLYOgsUoYcX99RsCdroMF8n9OjXbkrIGejKbmDeOUoZDRlJE8NZYBqCrllSDj+jA8eH6MRSXtnNOAV+Y8kCaQUwZC8ynh0hpLMB3Y6bJOWgP8Wxu+nsNfH39zkML6m4S+r3mT3Gj+BDTiOdh4KuA08h0IXEPGxDe6GqcU2cmqM2Ka+/Oy7I9Nc+7LsHiutLb+Z/xNWXMiwF/j1Vzi++c3QP2tTULzJblQdlY652cy9RxKwCgDL+cHcuHLqi97micZAhl9Hzw+dRCbbgPRpqxnxvUlR76T4es55Q9OrEehou/786iNxjfOGi/oKQTwyjBrE9Em5MuOnFR9BgYcP5IBzI+e5dSIBk0t9bqucWpDAkdTMit5x/Ph336FC8Yk3ad+hFD9ig0Ex69iFhIYHjgZoOFAFWCoG7FOO2qhXp8lYv0EnzOpYYu0U5aIxi0/2G9XLs/a1GTOwkgaVnpW2T+y/bVN21pZt+XXb2x58S2bk5EmoVTg0XJE2zgensj02eTclP3k7/yxvffofVZHApDa2d8jdQVAFoI79QorRNGMzQHD7ngdKr5ev3htpUKZAAqq/1DxmEi5ai0AiF/97gs2HkPAPJjPkUe0Wm/byioqNwsENfqzGcoD9Q5HGNsOYELQD3nd3dljgBwLGhqCHxXrAEcRQTwqRhydBTqqhwhMSPbdRuaOYeMHgCGANFYRhUMEUN59+MA++Pgju3TpAjmwcU82ZzwqkoLj2ZPn9vrFS4LeeOZixR3BxVqi6Rf4Mnth54Ch2Rg4bbH+lUqVR5ExHgBO+PzkxDRB6HAcMtG2azeuEsDZOzyw//V/+d9seeUtgRAA0wB/6rWKNZsNB/6WCmyql4z1kYca90MzNFT5VVSVg2xzwnErYo2whtmsA1QArNy8c9s+/PSxXZy/ZN1a21qofC1UWMX59Oun9tnf/i0rT3FcfXB4iNcoFgtWRjV2CI396haOo8nhHAEZVBpi3RDsg4oEFY4AV11VmKuywL3xf6PRtHK5RFDx448f2XvvfUDu8Hq1aYtvlu3Vi9d2CM7tSJzzj0pa3AMyAvnFmD5470ObmZy26akLVkPV9t6x7W8d2MHOvpVPqky4ADwGLQSoMnKD/TY2NWK1VpXJFNBp3Lp71W7cuG7xVMwSqMJv1uzJ06e2swW+WjRIDNvu9g75x1Ehz4aKaehpyDKDaRudGrGbd24R1KvVQdtRJsj19ZffWPmkZPnMAJMx4koGFzDWA3oku01nHe2EgpM9SCYA7DrYP7JYBCcuEmzKB171wYF+UhUgSQHajkPwRlcrVmtWAp2uWzTh7A6AS1SgY65QiYkxgscWwOLb1WUCOpA1gNdck1qFwK0CbAS58UgqOLbtEmMAweAuKWBEIgGvP3z/of3Jn/xDAn+YJ8wd1uk3n//OXr9+Q/AJ4LSj83KUBLAJmF/oKxJZHz56n0ktJCUxfgRfsAvfPn1qqyvrHDt87Vwua7UmkloVC7XDlAnIHgPlTpdc7kgYgY4AfiOSYABmC+WCzU7O2uj4BO/P4/OttuWy6TPgwyLUE+ytsDmntr7Xpc5AF9Wtm3Y+aFiKik3XPLHDOcTzYt0AJDD4T8Ysm8/apctzdvveHQMlDMYAWouN1U3S7ay8XSPgD1ARFBlsFBhPWCwc4rNU61XS3iTSCUerkMnwyC70Cs8LO4NmrEwqh6JM0gAARcILADTWBGM/pZbqgKrINQSUfwx/mMFAwNOJZ3b21e0BqJIFpzqTuaCNKVVcKyzsgZkU+fCRwAMNCQBzBJju+4726ujwmDYNa4Wq1IP9PUOx+vTMjE1OjdrgSJ4c47CHAHOaqCBvo5dCmDQebxdXbfXtBgHNUsmB2UgSwB6CNx9JQNg4rNPchRkbHB7muqEyGPZobW3NVRpXKlyf3MAg509+ESp6JybHbGZ6jvuOfItqtW5rq+u2+vYt5xG9BXhsumfcA7thJF0OrVQpG5q2kt4qFCJNCHibwV+Mxp4rK6uUq6HhUZ6uwf6Az+E+pDcqnJxWkAnMAYiM+R0ZG7V3Hz60d969zz0VgPqrpy8oM8egDiEvdIWniPpSSUskk+6kWtgs2peyeF/KuqAHyWVt5tIFm5idslu3b9tw0DAQutXAiaaDY9tc32Jfhu3NTRc79IxNIQFEQx6h8zOX5mzm8pzNXrrIJOjE2CQrnOrliu2ub1rp+MhePntqr54+tyqTaUmrVQHAtXgiZmR61i69c99yIyPcR9HoFknWg4M9JqszOHWSzrKC/DDY91k8kUq6pq/Ws2xmgAnGS9dnCUBXOgU7Ku9ZO4wq5y59nFL5mLRA8DXh78fiIQLQ9A9DjmJQp9kUmMuXw2cEiMnm+UVBOhF3Ps5VDKzPCkCWD4vPO7/krAJNYBj97qC5OnwLVd8JTPT9apx+la9MYCAAI09fO3eMHz6LPwbFIXjNj+vkwyrmUHzjx/nQUVCIIXEqv15j8316xWySZ1xbvrN/XT++lH/vA0vfv7c7gaJxKr6Sr624zY8XFb8oJpTPj7GcB2oVA7nG1w4kVAyua/N6DccdC7lycZDDQkDH9f3EhbODrtgECS53Ug/fQ9Ie48YPvutkKnEKbgpvwLjPZMQBeaGIO+WqWAdyLCo2JbY117LxfmwIG+Gv9SmuEmAi+q4/9z7QpgpoyZR/beEiuL7Gp5jKj3WdX352rF69mYSn+LgLnl9gunAc2ALcSzGnZBBzqtjVB+L8mB7zJaxGr/vxvYqZ5ENrPiRX2GtlO3QvPZtsguRGMuXLPI68qiBM8avwFq43aXrQU+UsKS+5xX1SAW+61hbPrOQq5lFJE/zWHsfeBMF8+3iabJXm2AdwfbzCxzpwXawPiyno67vKcDwL942gvlK2BTZDe6pbE3e1/6976rMCIGVXfdzExxR0b+mr5lT2V/IpXVOMrnkS/oDTmfiBb6HXzmNRuobwDx8glv3yMTXJpS8PSmRJZrT2SgL41da6vo9XwR/37ytcRuulv7Vm5+0t4liN1ddxrYkKQfzr+P/2sQzMtWye7AFOSqkCGiE99qcIbCUZL1xsjqSEj6H6eBYKqnAPrT/uIX3gM/oV0BqYv9EIcNEEy9hpgjCZWhhNDhc6yJJAoDU4H8TDgPh6kHHRREgYoBCYPDygPov3NEHacLDR+wKszUav6fP4rcoxjFkghhTfBzfxnuZA15EiSWg1H+L49JUa35HBVoW1gETfONLhCMYi5VCQL6da4J02ONxHADS+2woMkQy4hFHrpPvpeSWkpxmUYEM9fR6vgYWe6bxhxWe1TgCR/bnT9QUgy0CeV258n9c95bxyVC6+QdXYfYWXY3T2msvg+sbEd6L8zV1z4wPYMuZSEF1H19ez6r4ydHpdsq0NUs+l1/E3FFjr5hsGBFFQRl/xNZeSPwXQkF88F4JuvCaKjNN5PMd/JQMiGdP4JMd6HjXVkz7R+Qr4ts54zNwpBM2r5psyFBxvxvf8TUDz5ztPclx1fepJyCVXlKiRXOkeOoIkR9Z3OvEaAmp8VhsFxiw7IYdV18SYtC4aq2yLEmlytnjt4PSFnGI5KL6tQvMsbjo9XBvZVseN5OYRdqZLELADCo52jA0Is+lRckDHI/0WaidtcGDQLs3P2Y1rg2Yps27BrFY4sfpJyRonZXvz/LW9+O6ZbbxdJR0Arg9gDly+3UjIoskEG9fNzs/ZT//ez+yjxx9bJI1Gb22rFAE8AMDYs4PDPVYiAhB8+vQpq9fw3OS2zefJxZrPDdj4+KSNjY3b3MULDDQxZwDUfv3LX9nf/uu/sVC7a6MjIzY1Bp7SsG1s7TBA5NziREjQGBbgONwANoIbGCJoAA5K3B+gHvhxuYEFDUAg2wABMe/QS1S0wdTgugoeQdUB2QVoBW5IVI43OghSy5bJ9dtHn3xMehFU6KE6Hs48+YBPiuToRMOxl8+eW+H4mBy0aOAHABuOAirLcXwcjZvQ2AkVxjjLDWAcVDHoOo9Ghjg+jvVFlSQAD9dgs49cvFdvXLfF5UX7l3/xl5TrubmL5Jqms91s2HHhwDY31mxx4SUrxq5evWG/+MUvWO24tPTWXjx/RaAFjb/cMeq0DY+McJ7YqLFU4v0mpybsD/7wD+1P/v1/z8KZtB0ur1th/9h21rZsa3XTNle3bGVp2Y4PC7Q/AK3wvUq1ZLWym2McCYfsAHDS0X1VV0I+3rx546ofg8Qs9Ki/P0d5gZ6B5gPX/OM//kP74INHpBKpVOq2sbbJZMbG+iYBPMjq1sYugSRUbOJ6ANYA1t+8dsNGRyYJTmHMuxs7VjmpWqPasBXMw+6e46qOR214bNAmZ8atWi/ZxvaG9cIdu37rss1fmTeL9KyHRoSVIjlYwV2M50YyBfIGUPkIvM/gpB4B93OSAPTUhUm7de+mO+bfabLhH8b/+a9/a0f7hwSgQbOxu73HuR8eHaHtrdRcw0NWWeYypGeBHQDgCnmpV1qkwEgnQXXQ5/ikO1020xocHCAVB2hRShLxFgAAIABJREFUUNGIpojrW+sWiYUtmXbVevifwErVJeGHh4b4ves3b9jY2KgdHh/YqzcL9ur5i1MfqXB8yPUi6BKF3xUj/QEaGA4MDAanwMAD1yAnONYQtDfQravXr9qPf/ypjU6MsnoV721uAcR6zcTV2JirsnbFXl2CokhklUruBM7QQM5+9PiR3bx5gzqEMUN+AcouLC1xTQ54sqBH/ZJjHOniCLKrTp6Zm2WlNxIj4B7GGHFaYW1tg8AjdHBoaMQmxyapf0zqtFBp7TjoIIugWCD4HQR9GBvGofshUYg1Y0CaiJNbGJ+vVV2jQoDZ+E6t7LisMYeosiU4HjWbmBq3+/fv2cyFWd4XDVOfP31Onu3d3X3SnwCUB7UIkpMxNAmj0w0qj7ajqxkbop1A1TASdJCbN69e00Yj0QG5BWCKtSPtDuxj2/nDkLW5uTkmJWBrF9+8tZ2dPQLx9H3xH6ovAx9BJ/9qjSpBXPCgz1yYCQLMuh3sHdrODhrdukoXJImgI7BtAGLZ26Dnqj4npqZoy6FnkIlioWAba8vWadfZjHDuwjTpoLLZPlZjYzyoyGc40O7ayWHJVpZXbWsTvQJQYY9miBny1ENvj44OmZzAaYbxiVG7fv2q628QjTBJA/oGNEKELuPfmGskoCETkAOsEXiZ7969bWPjk1xjjBsUIrD9z569IOgL+wM+f/AYgn8adC41NK8NdW1wLE8KEnCiw2bv7+6TUqNWrNvu5q4d7h8ThMoPDFEnML+QQ+gD7ByuB/vAhrGRoIoLQWavxzn66U9/ancfvsvCIID/oG751d9+xipj7NWpcNQSaGgWFALR/0PX+VTc4pk+S+X7bfLyrN178C77FwwMZiyaxVEDs0bFrFysWaVYZSX+d989ZbIVzX0hg6QfCPW4V2Gdbz+4Y/N3r9vI5ChpVeJRs0qhZSf7h7aOZPf2rv32s1/Z1toqmw9hD0fCA0lY2PW+wWG78s47Njo9bVu7O7a1teFoYAYHbG97h6cKkICplIu047Cfjps9T5qRniF5BSqihE3MjNjQdN7a0ZpVW0VrhxrWsobtHe0w4YVqK/iabISUiJE6iZYoqHrzA1z5ulhn2VJ8VtWlioUwJ1gnxQX4rRhVwIzAQ78IQb6pA7bBjekqfwUu0v/rOtBORVSKZRRPK8aE78Hvd8+qh+mbB8GXQDXoEZ5R91AcIb+bNt+jNxTIqN/nYyjnz7eZqMJvASeK+XyfWQC+QCOBX4ptNGfnMQLFXooJ9Szyn/FbIJ/eUxWn/lZ8fj4u89dJxSiYG+i8DxpBJxVfyX8XYI3xikIBttzFdAGnb9wlbCF7PpAHxRWAiutCFqH7bJodgM8OmHbUdQJAddJYvqzirVS6/3sV/H4jTBUk+QCzYhjFyfCdNZ9aY60dvqd1VWztx4UYS73mKNJUZIRr+bGwxqA5lG7pugKAFbcKeMPfkhMmm4J+RapClr64hLY76S2sR0AqvoM9XespIFvyhOfzsRDhFAJxNccCiHE9UbAIt8Lz6hQxObmx94OfP+D2lT7gnpJB6TLti4VOC2aki4yTgy/iNZ6IC6rWfWCVcxU0KdU1pdfCZ6QPeF36j+fR/OsZZcMUvyrOlR5pLTAe2Qn59Zpv+ucxF7/iOqyKjjhw+cy2ndF44trwj87iXYf1aZ6d/+R4z33ZdN9zCSEf2xNWoHvhe9/Xve83SpUuKDaUrSNWEgC7PJXsYRcai/Cb8zqm16VDur+u4cuD038Xz/g2UZgjxncegBZeo+ujcErz59tR7VHnAW7fdtJ+xdwJER/z0mcwDlWgS2dkTyU/mg/6jh4XvAB/0MdhjpLYc1HpjIp/nBZhvybRAp8VAWscZ3bKjc+3YZgT6UPof/qv/5PvUXBo0fUlgXVSPn+DksKfBxc5eYEQw2HwlQ7f14bBDQFgutfsUAPVBMjgyUBqorS5sclLkAEV8CTjokySL6hScB+ElEMhI+oLhDZVH3Q6Be+gWDzmeHaMSp+XoJ0HoAUA+kZUQqC5FcgmcNJthO5IqwyRb2AAQuNvPxukedS4NUb9PhM4J7wC+PC67+RonNq4pBgyyAIwpVByUqSUupYPBmpMLlB2zyYA0s946p6aU1+JtAZwHE6rYYMjT1pbGUMZPH9jlkHEe/i+D8xqs5az4Cu3ZF7zKAMqOcU9NLcy/lpPGUi8rwozOaJnz+OUWU6OnAgZDjUtVAZXeoHr+E6yPx6tFT7jO+q4JoAK3EObLsahAF1Hf3wDouviO9xAE47jB3/7RlhzqCNwciKkkzKOaHKn9fU3CskhjJ+SUZqr721KgQMvOcNndW99TzIp+fGdKOmeX/GNz0sf8FkfgNZ72uhRFcRn7yDgQDLGBR1wZN3xvZBVK01r1NGxPWHpZN6G8pPWl8pbuxWxfHbK8v0DNjU5YjNTA+TUPjk8tmapaI1i2ZrFir16+tJeP31hB9v7BIBQYYfKDlQKNhFEoMt9X9wGx4btR7//2D79yY8sk8dxeRwb3uZ4iifHrBzb3nIcjMuLi/b85UtWQgPMwHFn8IJeu3aNwDD4NQFWALji+rR7trWxaX/zV//K1pbesrHWYP+gZTI50g0AWAFPJ54ZQPDxCY7NuqPSaHQ0NT5phaNjW1tZIZAa6oTIbYlgNJlynaYJFldLPNbqqm4hiy7bz+pE0MWAM1WNYZIxS/dnrFI9scOjIx7Nf/j+e/bOu/csm8tzg0SwjOC1eFwkkHCwvcsGUQBQMAY2P4vHCXoVK0VyGgMgS6MKb3wkoMeoWq/TY5XawstXBMXcFoxmZ/gMuGZDBCezA/2sojsplkhz8nuf/r5dvXbZJYxaLdve2bSF18/ty9/9zpbfLtq9u/ft8eNPCfoAZNvdOSSwt7q6TkAqFI64I/XxONccYCrmChQO7zx8aH//3/oHluxL2876NhuoLb18YzvrWxbpofo1SuoE6Q2TbWxoWmUCgNQl8SiPYOM9ABMOqO7j2iF4wz1dtaurKgVggMpCrAHWq68vZY8//cTeufcuky+o5gMQt7m2aQf7hzyqjepJVORRvzsuiTw9PW03b96y+UtXSE9BqoijgvWaZvFQzI4Ojmzh1Ss7QBO4boucxZMzkzY6PszEy+7BLgHogSE02xyyXtiBDQCRwVkMcIrAe7qfABGrsA/32CANIBnWt384Y1duX7brd645UARUM8USv//b3/yO+tafGaDs723t8TqQWQL5NcdJOjQ2aGNjTn9gl8CNjOaJ+zugEFklAN2X6CMXNJz1YsFxMCPRA7lBqFKonNjh4YFFU6gCivFZYGeoP3W3t4P6Bj+Xr1yxodFBgnLbe7vkNofsAMgEvQr1BLzcIYRG2MtjXC+sA3UtGVT019yJg+KJA2fBF3/t2mWCk6iCRqM3UKCg8hbrhsZtqI6Fw4uKOcgxqppfvnxD+UgnE/boo/fs0aMPbXgEfOItVmevrW7Y1taOPXv+gokVJD0gX5BhBpfm9o/ZC3N2//59u3hxjp9BRTA+g/v/2Z/9C3v9coEnSdDsMpsGKBl3NErgKgdVR9JRTwwN5Ale4rsAKiGjsHmwQ7gfgAAEJToOiwpEB7hXOQ6s5UA+Z81ag/QcrXrLMrkB6i/uh9/gy8Y4cT1cF8AmTi9AR5DUYlBbrhEITvModth6OCkUDZGjeHh82G7dvWMX5y+wkgT77HfffGPLSyts1keu9FqbMqsgHGAz5ODC/AV79PGHTFghKfjtN09tYWGRlbc4bQC9RlEAg6PgpGADx1JR1d5p2vzVefvw4w8JZEMOUan6q89+ybXBvXCqRfcEWIgEarVRI3XEnXv37EefPmaiBDZ8bW3FXj97ajvbG9aXSZFzH40ic7l+yiC5ty3oSF9r2R6ogZZXbX/3wE4KZTs5LluvG7a5mRnOESoJWWnen7Lp6Sm7ees69yb4eAU00NsBtYTTr42NTe5n4EFmcUmryc/+7Gc/swcPHjhQmdzXdYLVaBQJah7YVtgJ8HTTLwwhuVqyUr1s4zMT9v5HD+3ew/uswEbjvqWFJZ7mONo94jUKB2gE2WFiFnsj1gp2EmNBQ13MKfQRdFDyO9EoEuuOZo0/+aM/tLlLF93J1IRZ/bhuf/1Xf21f/Oo3tvR6wdrVOquGe602dRo86imcesmmLDWYtYs3rtq9Dx/YlVs3LDkUNkMBUsOsUWrZ8VHJiodFnsgqH5dt4fUim5BiH3FARc+SqbhNTU3arVu37N7792zq6oyFk2iGZYZ+f+vL67a68Nb217etfHhsz3ASpFCwTAKNk9PB/osGbVGLZzJ29Z13bHL+Au/x9PkTzjk4yFHFfXiwR4CmXimzKS3eG8znmVDFc8HPJDVXp2npfNLy4wMWy5o1w3UrN07suHRgJ6Ujs4hrdC3wmUBPzwEhjeDouPxnH4yT/43feF2V0ooBIQfQZ8VSfqwnEEvfVbypGEv+L3wVxYsaA+PNgBpSAJEfX+C7ijngN+nz8tPprwZViAKWcPrK93/lHyueFrCEv/1CK39MfszjfG2coEDl7tkRcD+21TMqxtD3fT8ffoP8ccVhigcU7ygW1nr4MalidT37eQBasdMPx34OSxBwpcIWfFaYwA+B4KJbgJ3MBb0R3IkNR0/F+A20TSyMqLtCqQDEwr6jU8mUv8ZZBa2AXAFCimldbOJwAoFzuBdPkyXT/I3ndr0jmvTFWLDgVbkqDlG8qTgZ/RQUkyvu1PxLNvz4U7KvOQIFh2IggdqK3XFdAaE+KKhYXnGxAEpfBzV2vCZ6B9E+KQ6VfZSc+LG4xqTTj7iXn2jQWCWb0hPprQA2zImSEhgH/lfsLPBcGI3oVlTEhO8JwDsFX7z+STitlQ0adPsxKfU3aDoL/8PXR8WeGAPuR7q0oAoZ93A2sY9rgnsriSFgX/YI39EpaOmldAjX0b8xb5JHX06EI2me8TlH1eLs5KndCADoswSFs7vSR+iDAGzJgYBt6SX+PpXX4PSqdAqf0XqcH5/uozHKTku+uQ/gFEOAfeA+0kEA0LQBLfeafjCnskPCJTVX0nFff7Su/vor9sd1MHY8P+YM98McKsmi13xsx8c6aRcDCl/pgv9MeJ9gekCR4+Ngp3uFucSn9hf9W2MRBqY5xPd8vEXP8kNrh/cioBBlogQnjhwAjZNzAqDd2rliUl/mtC6g1ISc4xp4DT6AaHE4/6qAlvHCwwqw8R/cB28k4HzNA5S1oM6Qn12H4FPXGd9T4Qm7B4MS+4KnBdCmron1N0EpocApAahaML3vZ2BUhSplFTCmTYGT/QMApl6X4dBmqoX0lV4C7CuoDIB/bTc/zkgogyeeKPytORJYh3nSePVsNCohV10r0E3ChvtjLPiRAfWdKwkdPp9KuiBKjpI2HI1B49azSZBPnYxgvJoXbQy+Mmsj1Dr7ADQCbt/pkJHROp0H0H1F9R0dbTgyFP5m7Murb2z8tddz+Zsx5vaHsmu+Q+IbI82B72hp89W4lB3ThgrA8fyY8LfmQQZLgDTkQFyOmGsd09Kmjvv4joTmyJ9HzaGcWAF8kkttjpJFGWFff+Wc+pubL3eyIbqG+Kwwfm04eA7NmeRMmxn+1lxpg5FeaTx0LoMzQr7zIzskudZYJAdaH65/cDxWDp/sju4lHcVnNW7ZSMwzAFJep61TAa56EK8hEAUAXau2rFHvWq8bt1QsZ8NDU5buy1uzEbLhgVkbyOYs1w9gBUfQW9YAV2ixYCd7B7a/vmWbb1cZECKIi3TDBBkIcodDDLw7oY51Ql3rxUM2f33ePvzRBzZ9cYYglbiYSycntrCwYG+XV7lBgobh7coKA3oAU/35Abs4P28ffPCB5YeGLJ3tp20ZH5t0jjAaP9YaBMM//+WvWFEGYG4gN8T3c4N5crZOzE7anbt3rVyrEuDaXFt31BGZjO1v7TCIJ7jUxTFHBxqh0hh8enTCT44InIOvF0e50fAJ64kKWdBgYJ6dE+6aiwEsa/dAkVEhkPrg/ffs1p2bbEIGcAqAztHxgW1v7ljxuECeTlQx85gj6ANQwZpyfJtoAgj+1UQ6yePSaFiGqjXa5k7XNtbX7ck339riwhtWd9UbNRsfmrDxiQlrdZtWRpOqdoNA9M1bt+2dB+8SdMDxZsgijjPt727b+tpbe/LkW1YYX7niwE/wiwIUTyZc40yAtgSyqvVT4AuyiHED8AA/L44yz81ftf7sgNVQgdPs8fh0pBtiM0cAUmiohnujCSV+WB0ZRvF42ErVotXQLTqoVnTcqanT46W4HyvNzWhzyKXccBlxBFQIvgCEX7x40S5dnKctwjoBNETVIfh/IasA/UDXQKe66hxAVOXmh4fYuBOUFajAS6fSNjyQZ1LgYAfg5SobZqEqHkdjUX0KDmas08HhvrW7LUtlEmbhLvnO6dBHQ4ZqTwDQmD9wNPP5q9XTRpBo/gdALT+Ws4cf37eb925wjQ6Pj5hc2Nves2+++pagfjqVZfVy4aDAOQBwjTlBoqLda1p2IE26F4CzqLqHnCDZ8frlG/vNr7+w0knVktGUzUzNsoIQFDoAuAEwoGklqu4bXSRJmtaNIIkFp9RV2zAB2O6RqxY6gORMHxqE0Z92vMKtepMN/OLxGCkRUBGIHzjezglEo8sB6jwARVSYur0xzKraNwvL5IQHQDk8nGfTN3Kb0na4Km589/Enn9qtWzd4bdC4rL5dIrD8dnWT44QsXL9x2f74j/+IQCQqWjFfAA1X19dYIQyQU0ECHpSnL5KuOeLV69fs0aMPbO7SBZ5cgJ66fTFk/+x//mf23TdPLBKOU6ZB5wCKDCfQZq0eGl5GWZ07MzNlN27csIH+fnLFA3R89uw5K5oB2gLwwvHo/b1DOykVHcAQd+An/o2TBQCGYRv2WeWL6lFUAMVPT1oNZB2HsKPCMFteXraTsjvNBGAOlbXgGga/M6gsUFUExz2aiJKWKDuQsdt371JmwIMP4OHrL76yZ09fMGGEdYqGE7QHHVVGgjImk7Hb927bJ48/tuxAjnIESotXL99wvmLhmCUiCUvFkwxsYSedLSlbO9RhhS+4vn/685/Z0ChOpJRsY3XN/vqv/9oWF5aoI0iWxCIx2mXoRL3Ror6hMv7Djz6yh4/eN4tHrFmv2vbmhq0tLdrTb76xvYNdGx8fJTCPZ+qGXOCXijv7Uymjqn3f1tc37fjgmLa8UW1b8bjqTuAMDlgsFiKFAxJhV69ftstXLpFXGnKAOdrY2CK9BID3vb19AsvNlmucir0Z6/uLf+PftLt37/K5YSuRAMHnMFdISKASFz+u2ivG9YFtDMXN3v3ggT3+yWMbvnrJkBfpHh5S91cXV2z97YZ9+ZuvbOHFooUtSlqOvlSGoDf2e9hjgLDoecOKoWSSIASejdzPmbTdvnvHHrz3AeUUCU/5KcuLS0xsLr54Zbsb22ysGe4a9zTYzPzIkKUGsjY+N2kf/t7H9sHjjyw8FnG4YcRsZ3nbjvaPOC+9Zo97SOHA7fcrK2tMFkA2QdU1NDTIpqU4fTJ37YKlRiJoNWHteo92a+nFG564quwXrHxUtM3FtxYGD3UkwWaZqFyG/sQQWGb77er9u9Y/PMgq0OevXhDgVxNiNHgMdbpWR6K86U5agE97eGyUjRhxPBonIqgTIxkbnhqyRD5m7VDd9oq7trmzavFU2BLJCKukHU2CA6LA3075brv9xPf3fUBYAKQPiuCzPFYcNCITQCXAR8AJ5EQ+sfxdFVLIH0SvCD+4ly8PANqPAxRr+D604lP54T44IABa/rAoPfAZgiwBFQcSmBiv4hD81vgVy/nxhXxgF5+1SY+iBnyK8TWX8psV7+g5/fjNjzV8311xh+JQXRuvK07Qa/K1FSf6MaYDxb7PMetf24/DFUMI/BTwxSrCjpMbzQ/uibXEiSStkxtXgFuwb6jjx1bsrLl393FJDdDOCLwRyObu7/ZhgVSSPwEzp7hCxMkhxuZ6gLi4QTE/ZFLzJBnithdULKoCWq/5eIQwC9mZ8/ET7plMuBj3/w/3ga4IQNIaSwYETCtexRgVd0lnpJ/SN8Wq+O0DzJILyYzWU/iOsBTFhYwRE2cc8LivsATNmQ+M+VgSXm/U3GlZ6dZ5OedngiaCkjPF48In0kH/D+eMIDHnbJFsh6MVdICt4kfJBeYVpyr13JhLV3jjAEU9C36rKAzXUcEePqv4WuPR+uu3xi8bg/ErOYNxCFeQLSI1X63GZyCQGna4mEDcs0RN8LwhdzoVz+DbYOmMkgZMtuB5PWxKduv8WvlzLV3HWvi2RngPfmvdviffQWJQBS+Sb8yd5lf6obXTb40df+Ozvn3XeITR+OuBf2tfEb5zuh8E+ir9kAyoVl62VjqufUfy5ttA3z6jVwX+xjrj+SETwktEL6Vr+NeWTup5fLzJx30CZiKenAIlJk5CoQIa9hRFJkpaSP50HckvfGcB0HpNCRnapf/2P/sPe76h0GRjgBIqvSZD9r0F8boa6uZucs9K93mMvumCQAUgyDDiHsrsSkHxW4KExZfxwbVlvLVYUBAoixZHG4RAWhkcjFeZbnxWgNuZE+E2Cx/Y0oZ+Ot6gjNzfHP37yuBIuSWgUhzfQOszcpRkULHwfoMBCYcPQEshTo1ckOmRQEkxtanKOGgeZQBovGMxVnLIoEnhfMdJc6INR4Km540G1QWaL9/4apPFbx9kloK7+5xxgfngt+/4+Z8/71QJfMdzQQnxWRk7ybA2NM2RjIAcEhlYfR7X0maA5xVPFN73s9+aS8nj9wxDkL2WYfDBXR374GtsCnUGQvuGVnOsuRUgjmBMQJCytr5u+Eds8F2tna5DBzZozAL58I8ry1iJkkLjkd7IiJ3XVznWkg9dR3orXYbx0SYLgEKbsuRGzon07PwRGRl0GbNY1NGbaI21mWmjlaHXpqa/5Zgg+MS9tZlro9JvjUebi/RB8qGmcQBG3VxbUK3bI10BKnbbbSxz1DqtqFkvYYMDEzbQP0JKjk47bhNjEzYykLdYpGftWtk69arVi0U73N62jaW3to/quoMCwbuYRS0eT7DCBmt/dFKwcqNqrVDHWta0eDZB8Hl0fIg0A6y87QGojzIIP9jft0TcNQFDQA6bzAxnMmH3339on/74J646NJcLKvw6DHYAcDbR1OygQAB6f3ePR827nZBV6g3yOKKhHyoo0YgPASbuDRDl6XdPSPuw9nbF1pZWrVoqE+DB3CJoxv1QDQoQCWBxsXhsoxPjBCDQ4A7H8w93j+3JE8cli+8AAIWzlEmnLJXGUesmg3wE1jdu3aRjtndwYOurqxwDjiGjIhi/WQlVa/CUDsA9AIp4fjTVAw8ogEBwtH78o48IZoAjFAA8jhUDeF9cWLCXz18QrAQghiZ/4EKuNqtWbzZt/voV+9HjTzmfAiAwhgrA4+M9Oz7cs8XFBVt6s8hnAc8zwAs0UAOvqEsGuuaE6b4MbScALwC8qOjGd0FLADuQ7R8kYIsK7XAHAHSNVfLJWJKV56jSI6B3fEygBHKeTWcoP2g0B5D+uHhymsV2+wvGkednAZagghavA4AWCI0qO+cYOy7Z4aERGxkZIyUBnrXVdBU+A/1D1AsA0FhvcKlC93j0OtlnhWKJ+ntx7pIN5we5HuA9BsAPAAaJE4A7aEQFMGpqaoLAKY7rV2tlGxkfshaa8aFCOO6ODRLUrbtmJACgZbNQ8Y1EA8BjUnpMDNmHjx/a/fffsZGxEerH8uKyHe7t27MnL21zZcOS8aTFwglrVFyTSCR9kCyBzMX7YpYf6rcL83N27fJVrhcCCoDfG2837YvffW1vXixauxWy2ckZm5u9SMcNla3gUsfJpW6oY7W2A+GiiQiPPOJ/PDsrIIMAFXMNuUDA1eo07bhwSPmGPYCODOT7ybmLyoQ2GncVXPO4WlAJjjlH1fn8/Dz5p1G5DvoNUAe9ePXSXr1+YcPDQ6RdwLYMgMc1/nQJid//vZ8QMIXNfvt2yZ4//Y4yWy7VWbG8vb1JoOiTTz4mCIx7pzMpAlVoYogKYayjwB7ZexDcYmzQWXCJA4BGYgGfxfOiMv6f//M/s+XXby0WjrOpZadl1ml2qHNoxlpvA8wL0U5cu3aFOjs1MU65QpLns88+s92tfRscRJV6jLZwHxzT7HrfYFU8gMNWt2GXr1629z94SLmHzrwMuMyRyKLN6bjkcK6/nwA0KvPX11et2miSzgP8yNAXcIkDsAPAw0pg0HHEQWfRpr1DlS64pGFbaCO/fWrfffeE64Zq+Vwuz+pdND9ttl01/8j4iN28fcPuvHOPYCJoLF48fcUqXSR+UPWeiiWZyOm1epQhNJsrV8sWTkS4tvce3LO/+4ufWXYQAP0BK+ifPHniKGYKJUslUgRAoDdYF1BfgMsbldM/+/nPLD8yyAroTrjL5rWbS0v21ZdfkKN7cDhvU1Njlky5viWo+oWHBz2s1xp2dFRg9TOSU0icIDjc3YKeV218bNQGBrNWKhbYbJQ0J7NT3Bdge7BWAK8BKO/vH7LxIGSxBK71gwNWImN9Hz16ZHMX5wkqgJcYwCxOCkCnBRIjcML8siIvFmeQ3T+Us0ePP7SHH39g6ZEBjNqqhWPb39kjz3e31rWlV0v22199ZZVSxdpN7D397JPQIc1HwQ4P910xSCxKrkTQK1CHkkly8A+ODFsYpyAqLvEOnQdg32o0rHB4YqXjwv9D15v2WJ4dZ35xl7z7zX2prH1furqqq5tNNrtJiRTJJkWJkqiZN9aMv4ANwwuMGRuwhbENY4yBDX8MG/D4jV4YGg809ow0FJtbd7OX2veq3Nebd9+NX5z/k3k6QSdQyMp7/8tZ4sSJeCLOE7b2csVq+/tOyYCeYN0XJ8tWKBfs7OXz9r0f/8C+9v43zcppG3cH9vT5Ewd9CcjQzsZ+09dsv4vO3/dTNTwHXbNwYtHOnD9t77z7tn1fYDOuAAAgAElEQVT9vfcsv5CGpctWKC65d+BZ3isvVmz12Wvr1dqBB3pzx2Ynp5xeKZyC6TjNBuB7ZWbKzl27ZuOJjO8Lj58+ch1K3R93UPtdm0hlrNNs2QhgL5X2YBigPcUig91VdKC+PFu0qaVJK8zmrThdsFG2Z/tNCubuOMf4OE22K1zP7eBLJFy9HA2WnycgULZqDJTG9mtIHAhUDbGPEiiJAkgp2/u4b0mbZcsHezwkDMVAl3+fcHPqc4GMCioIWBVIKnBOffHQW+oomYEio7xP/ihBLgcahqFop/w7tSUeC9nHMXgWbNVBQvURfBD1m7bQPiVF8d0hEB5lugmUFJAj4Fs4gXyCGFOQPyJfhHuDvRMyjo+D6fJlYlBKPi7tkv8ju1/gi3xr/naaleSkid4jzAMZPQLXQuIW2ITALuSNH40J8xmAzgDaYoPKJ5evFNp3RL3I58q+ld/t/gnZmdERfrVZPo7kDHmXnMTy5/+P6F/UDoF+ajf3ClCkLbIlfCws0CMcB45i0FQAEvfJx9Y8xusk9uHUT7fBkozu2Lc7AqiOCtHxmQBtnqt5UX80vrrGZSLhqqGPwjE0t5pDjZ/wIfmU1HqAd1/JibpOvmocINK4S6blQ2PvSUc4jpAEteRTx7LKe2L8IATQjk6va30LK+G5Alg9KSBZe/RPSU4CX4/roFiGhJHo+cLMtMa1v4Y5yxz6r7yToLVwjfDMI10R9OtRQEnjILxGa433e7AnqWkgPaNMa77nWuECMdYkvaS547cHIJOM4xiTibE3mAn83lHQK2qDQFpR3WgP0HhJz8R4gvSX5DvWZ4f6OgkMas74zfVaL0d4QcDCDuWbDMRE1x/Xo2q3dJtwJsmBf54Uq49pbhg/+iv6jhiT0dp3nz8JLKkPWstah3xPBrTL/JiAXcbKhaKfeg8BvVDAWhRO3C+ZUhtI3IixW+0l2mdT/+v/+F87BYcUkICsWPg1QD5SyY86BVdZWJQhcqjPAS3ogPh14OuUUtNEukOVDgKvyIE2LwFsfM5i4xpt0nwXA5ExQKn7Y+NDQqV+CJSNNzVNLt8xODwfxSmhiDdvCasE8bjRomcJxNLfsaIXQCYFE2/M2nhiBSylSh+0Sfv3ZDIlxwq0Aem9EmC1Xe1V+8MKVfGFYHRp/jSXUnBqr9qm7wueDRcWUbzBqD/xhqJ5it8Dj2ZsjGhOBBZLOcUKQgtSc6OFo+dqTMWVpChyvMErCsM1MnJiBRZHBuPIvsZDG5EyEeI1wnuQ0fi4x3HlIcXqxxkciA/jh/yqPQK4pTTjYAKGLPeFY8VhDcYbL//neq7Rb42pOMpYU/yT/Ere4k1Wm7MMXMmW1p+OK6k/8VrkfTK8tfbjOaOviu7G645rpKS1wcjY1RzqffE6OtRJEV+X5l7tUnCCv+l367AKdjimo41Hek5yrE3YDdQomgmgoTVEHzXvfA6wmJuAryvl4HM6VbRctmrZXNnymbJl0iXLZ6dsYXbJlhfmbXayYgc727by+JHtbmzYxqtX7gR26k3rtdqezVvMkgU44aCjZzK36n5Eepw12zrYsWFmZHMn5m2UwhFOG0f0QCQXF5bcEOcos/OL9nrhyHgP0IRs4b7devuOvf97v2/TszPBaCzk3XmEj7VTb9vc1LRzjf7mF790bmFiJ2wwq+sbVp4sWyabtcs3rtmP/+iPnMZC3KuNgwN7/eyV/eZXv7Z7n39hQwoL5kJBs4ODhusPjnBPTlZse2/bq92TTfp7v/8tL9AHsNfrjuzTT35r/+r/+leeeUlmrfO4ZsIG6M5sseDAUXVy0p8NMAEAhAy2m4GjT5RNzUbD+WLpPyAHoNA4m7LtvV1rdVt28sxp+/BHP3DQDQDfjdPB0LbWN+zh/Qf25Okj21xZ84zFyUrFyjg5EykHspdOnbQf/tEfe/Yzjjbct7RlY3PN9vd3rNNt2Nr6qr1+8dzu333oQBMZTwAaYbMe2/R0KEB2+tRZB9QA1wBZyEj9+ONf269+9RvP7pyqzNj8FMBtyY2CbY6371EQMmSWLi+fdACJI+KAr/yQhYah0Gw1PPtZ+ysgnvQbxoZfOzXlAKcAaC8gOTHhGdrIDxlE7kyP08lpjMC5WyxUQuQ7TSE3MvvBbgkoB+PZC7wVi7ZXO7D+cGxv3brl17txPApOC/O7s7URimbubBvZJmfPnvE1SgE+gPKFxRk7cXLRdVyz33B9RjYmgQDWOhmdjOmhwT4BqNZw0Gnh1Ly9+/4du/HWDe+nH+/f3bf1lVX7+3//C2vsUXir6Hy4AOfu5AyC7VGZLNvciTmbnq/YwtKcXTx/yQjGQoVAcbVuvWd37z6wp/dfWCqVtdJE2Rbml2xxftHf0zioOwd4p9/2ooj0tVgp+DpgT2QM0Sc67UB2KwW5COxAQcJ8QnHBLE1PTtvSiQWntpBjx/0AqN12UhzJMk6NceXiJS+CSKHAAafSRmavVl47Pzyc9WSQ8yNnAeoOAMlvvve+zw8UOg8fPrDGQc3BD0w/5mxje9P6fTLiqZ4e9p4rV67Y4uIJX4sAqXxGYIMsTNYpADZUDMwZJw7ee+/rdunq5UDvAh3OaOTFJMlgfnzvkQ17cKVmYOH0jHkKGTImBH7QAQRp3n3njt25c8dpIHgvQZ6PP/7YKZDIfiZzrX4AF/2Gg1hkMJJxTgY42fQf/uhD+853f88zwQl23b1737nAV1+zdg8sPSIIXbRCLm/ZiVBolf4TCGR1wfFLwUGoXFh/nDQ52Nv1NQktBWPASY2LFy/YB7/3bS98SoYuVAmffPypZ84hs2SHhtNTGacYYSxm5qYdmH3vg/ddTgBzf/vrz+zzTz+zg91Q/JCiflA6AUa642ljlzMA4+m5qt24ddN+8qd/bPlKwZ6/eOq0H/Bzj4eB2imXzVmlVLUeXNYTgeqJEwXQGv3+H3zHqZ2GNrR2r21bGxvWrtWtvrtvz54/8QAehSoJoITMtgCCM+aMBWseGid0PnsHJ2hazYGtrKzaEjz35QnPli2V83765M1bbwR6mYSnc31t0wMKcOXv79eS4O7IdSt2EKAyfPuAvKlxyqmQ2K8IphAQQM7IBiZYCbf+zEzYQ+FiB5Dn5NDXP3jPCtW8Fxll7tZer1l2nHFA//mj53bv8we2v3tgNgpZYYtzi74vkEHvASp+0mMPWAJG0C7qBBA42t3b84xkgOlsJpz+uXXzhl27ctXm5xdddxCsYV1gEe4miQYOthKYyqZcBm7euW2dTtvuP3zg8lQpV72YHAFMArucyspksgE0JPhXrznoTdDs1jt37Dt/8Pt28eo5z57e2Ny25y9eeIHjlZerVt9tWHaYsnF3aM29mnUbLZsqV8LJDih7Dhp+0mluYckzmedPLFt3NPDTI/ce3vO5GPWDTT89VXWKt3ptzznQXa/kSjab8EAj2wRsRumUVWcrNndq1soLJctNTVgqR4nZlq1vvbZev+WBupjuYJwKfNBQ28g3iH2T2JZT1rJ8CQFQjJ0AIXSFwGH5wj6ViW2u/8fOvOvnbEjkke9wCBAOg0/N9cry5PmsadnFMWh96DMmx/Hlk4vKQz4zgIPa5H5dwnUqn+e4fRv7qgIFQrvxz7NOwUEXY79Lz4j3Tb4XoBf7eQLpYt9fvoz8GbU3BpePg4PyAWXP630E+TS2sR8rX0YntGSney2PpA6Mz3PCjinARX6Rnu8RGPe9jrhtlRynbHu+Z46VxCagM/giCdCVBC1ikFRAJu3HxtN4yA/Hxml1u75OaY/mhfuUuMS98jck02q7fGv5fvo+xlnkzwgw5RoBnOG7UHCb/sl/ie/nvuPzLmxFvpjWXewDCuug7YybEprQwQLl5P/xfK0R5k/+qtaafK74BGrsG6s/SqqKx0ltVP8FOHKP+4aj8SH3NHLjfgQJkyQSQC2WnACM9UnsyzN3WgPCi2KOW+5XYMv3qMlQ/0KJP/RD4LLAQY2n9FCMJ6nfwkA0F/KXBSrG/RamF+NeAsPpl9ZXWINB52neSQaI8SK+jwMNuJda+9ILPFNzp0BbjHFozLiedsbzJtkWTkCbkA2BuQKOY5whzrA9xNOSDGgAaI1ZjA3GeIkCbYzD8b1E2AhtFIAv+RW2oTYLh1G2umTod61T3i/sg/HSGud98lX0To2v+hzrdI2TxpRnCT+K8T6eoXfSHsZMaz4E1EKCi/Qk1zvm0+/6b6iSYSuYLFc8wYB9iEA+7/DiwwkGKfmjHdwHPqBx4fmSjcM1CgCtBS5hlNKiwXGGoh4kgMobmWzibGbxBOPYizbCFVjmq0dvtGGQlaZFqEZrk1A6OQ0X6CyQVYqEwYsF/vhkaVBpmxZabFior5pUXaOIhRzyWLnGyije0I5HSHimFE08jjGoK4A+XtSaD12naE9s/PAdk41zoo1LhpBAQq5BMHi2wMW4v3xPpph+NAZ6T9xnKTqNtcZ5IskIiJXb8XGQUSGlKAXHb+cjTTJyaVsc2VLA4bCBkWKLFYWUmxS15FMBkOMbP/cyLhrn+P0x2CzDlTYpKCH5k/LEEdXYxOClvpdBKmUQb16uLIgmRcUitHGrT1onvJcxlhEmQ5bnq83qR2wMKmrNdWyQUhA8V/xSeq7kTeMlQ13Gqfophas1JZmQgjwuY9pQ4zmLx4xxllHH/wMIF04lCOjWGPEMXcNnivzFOimWUY2FK9PkKJT65fLWC5zR/GjO4g1XCl4bRDw/bL6ZdGgvPwKfg34B0E5ZPgdvYtqGgwkb2YQD0IXitE1kSpa2vGXGBVteOGmXzp63hamqbTxftU8/+sie3r9vta0t6zbq1qjVbNjre1ZVFX7IAUZL2SYrVQc1Wp2WNbst267tWKqQserMlAM40EkArnjWKzywU3CnZv34714tFOerFql8nPcMqQtk/33wvp0+e8YLdCFXZC7jvNd3DxwEh9txc2PDRmRvUKCrXLWVNQqGUcTJHBz56Z//uaUrGRu0B/bg3n0vPEjm9MvnLxyABgyu5MvJ0a0QPCFLEDCGDOh2r+O0Bj/6ww8d/CRTBJqG9bUN++hnH9nTp889w4v+o39CEOsoCMZctzoda7aanlVLxhX7kRf9bLV9LyJLFfCaTCI/Ip/P+fsP2k1rtJu2uLRkf/D979qZ8+e82GEYi8APvPLqtWffkRU+aJCV1XXQiWxIqEwAr7/5rQ/s4tVr3i4A0fWNDdvZ3bJGu27dHuDgjtX2du0FxQN3Aw3K8jK8rg0H6xYXTjgX9+XLl+0P//CPnBal3Wx69h9Fw37zy1/Zz3/2keVSOTu1DI1LKKpFNqQXw8KYpiDU/IIHEgAsm+2WZwJNTsIpnbd6/SAY38PAwR/0nU6kDH1t8QOQCEDLM3k2awAAmr85iu+O1jBEv3HI+LyQLwcQcxCyAKfKIeMQSgjWHXJj6ay9Xl3znAreQRCAqDqAENQqIZO0bk+fPLEXT59YIZ+3yxcueiFO5IprT585YXMLszYYDazRbnhxvtWNVZcp3u8AEMVlktyNkY1C8c7xwOZOzNqFq+fs5ts3HexnHdf2D5yn1osQbuzY7PS88+LyzqBLKVpmHlg4c+6UnTq3ZDNzU7YwP+/jUtutOZc1AN42Wfu/+cI67aFNlaZtbnbBwWLnOq83HAhvdJtWrOScO5x+VKtQhnQ9o9LBu4TznEx75MyzftsN526HcoOxREaWFnm/+X0ECXgH4GEv4ZCm+COg79LCnPczUE70rN5GF+z7eFP0E6OSQAXPrVQmg9Ha7XsAhKx6skgpdgiFB5zfjXrL9Umv3/aA10SOjBOzg8aBVUoVu3TpcnBgU1mnSIDiZ2FxznXY1u6Ora9tO6iIXJFBOz8/a6MUGfO1Q2qFjdV1D77Bp91t9T3oA7ccbeyNetbpd3xfZA7f+/rX7NatW94+Lz75igKGrxys5B6Cb3u7Navt1RLu97bz4gIaTs9U7Ps//IHdvnPLx+HVCgVTd6xOEbtXK04hMerBlVj0zFkymsm2h4u/0WzajTdv2o9//GOnNAlrg6Bh054+fmRPHj3yAnW0mSAVa/DK9Wu2fPKkU8yQgXzv7n3nfuf5AC+A0FzLPZ4RnzKnQfn2t7/tARB41X/5s1/Zk/uPbNAbOpXQ7OSM06o1Dhohg35iwvYP9q3dazh4fPvttzywBiBNJvuz5y9tbW3D5YxkEChnODkB97VsW062QH/z1tu3bWp+xtcZmdzso68ev3BeczLg6YfvlynoqjJeIBCdIFmmT6wjH5tuyCIcdulb24OP7GU4OdXJsp08ccJPO/CjPZ5TF+jfhw8f+RwiV5wYoWCrJwxk8zYzPW0FAgSF0mFwk+94Z62+78FU2s5n6IVqFb7mis0uzdmbb9+yGzevWaFa9D4ik6PuMNBI1Dv25NFTW3m+6qc7GC9OAMFHjg2/v7/r+xkFOGOboZwcp+eUAFniW9u7yX48HU575LJ2/sxZu3TpimU8sNd0+hu35UeAG0M/lbOy8ioEVHtQlFQOOe3TlrNqperBSzi/mRPGeXJ6OgTxSkU/JQBADNDLHH77D75jhVLenj59Yp/+9mPPKt9c33RQfQpu6/Kk9dt929/esWG7azOTU57B77UN4EUnQDo7Z3Pz8zazsGjNbtP2oEhZDXRb0Kiwz8BzXyrk3GbAjmCd4oJOV6YdhGY9ckKHQEdpumTTSzM2tTxphemcdcZN22tuWat7YJ3ugfWGJHSEde5+Z8J9ORr0fT+Pbc/Yf0H+BFYet2MFfgQnOnD5xr6SniMbMvb7ZGMStJONLj/FHe1hAFZ8vUPhldjbHhSKjunLnxCgBG2PHHX3QbNBng4d9nEAd2TPikJObTwOssjX1VqOfUsCRADQBJ6VcCPwQmC1/Gv5LfFzjoM1sqNl78d+iMaI37GPLn9GdrXscP0dTn0dFfMTWHX82TGIonvdP0nse/olADkG3CYyIUMS6g1vdyoUECe4rTZrbmTnq81hTOB3Ds/4XX6q/GKCQ+o7v4UvdBLwRz6yfDj5wQIhJbsCSOUby2dW9m4sB7HvI58s9s2CH3fETS2wjXfIx1KWKn07Pq9aA+qjfFyNv4A3/ZZMCSSUb6yxkK5XX7SmaYsyK+mTgHLJptaLgPTDtZLMi8aQ98vP1Diw58kXPQRdk5pisc8Xz7HWnvAM6QytDbUnllHaFPaoo/oT4YRZoEwQxhDLkOZAayKeH/nqkiW1SX2Nwd14frSO1Wbe+9V5/WoxVE47xX0XQK33sT/FuEGM8XCf0+IlvMO0Q8ECyYiwBskzfYxtd10vwFhzpTXI2HgQOeEY1thT28MDO1ShSPxzyWe8joUnaP3Fuolnx+tKbVSARHib5E19V3vUX71POIvGQ4B9HODRMzT3sexyv/R3LGsxnhbrZI2ZcA/NvZJ9tSfpnhjb4B5fX0mhwWIBWjGKuuf9xCsBadGx4BMJH1MWu/QFNpv6d3zduP74F//svxwHRRQ2UikHGhuDsRKyGKzyBZoaW7kYqr6qowLL3IFNhaO4LHS+16DEyp3rla0qIInGumObFCj8CpidZFZqgmNDQQtYykvgLG1QREKRBQl7LHR6vxaolJyELDZ04nfFhku8CGPgUpOiPkkh80wZSookyHiRYpLgSRnxWwqc/wtYVJ8kuHqe/paR8BWj5ndsoOqvwE0pKY11rJS+sqGjZBPDS0pQY6aNPH63ZEbKnvfqebyTcYmVzfHNPjZotMC0UBkT8Wopk1dtUNSZ98XArWSKZ8kowzgVkC9Q+lDBZ4KMxoZUbIxojiT3Mj4PN6f0EVej5Ck2eHS/1qNki3ZynTZV/h8rYsmH2s53gZM4AKVaxzgWknmeoTXKe3VMMVaw8frgGo7oSLFo3NXHuO/H5+1I4QcDTnIrxRvPuWSez7R29Ww5p/EmGo+jAj/ISRxc0DpIZ470Xqzb4nXCs6Xkeba+Q7mywZHZhTJWATCAAwxTjrhP5Mtm4wmn2xiNMUAqli9MWm6iDDxtldy0Lc0u2eWz562SKdizL+7b3/3N39ijz76wDMW1JrLWqFGcpOMOJnMIkAE4tLy45BlA/WHfM4e39nYtXcx6dtx+vWabW1ue9QSQB88pGVnFyYp1ul3brYVsLQoecaSWEOfs4oLdevstu3z1qq+7Lk5ZGyCl6+AzWX1k3e1sbRtZzaVi2U6cOGm9QQD1dvf37K133rY//slPjopcra15MbP9rT0veHXviy+9/XOTs/5+jtjjROEEATzWGzVrt1t2+txp++EPf+jAFw4IgDdHtT/+9Sd2/95DB6ABlosTOQdtGWvpDh13JDtycXrej0nzQ0YomacUDup0ujZOipfpWBkAMtlynX7XHXf4VuFzJoPYA1Y2TIpg7QWHdziynMEf23BgDsAlC+3E7IxdunzVLly+5AA0Weer6+vW7Bz48fUxWceDlmdjP3/80gu6nVo6ZVeuXPUMZ4AGAGgyOikW9ad/+lPLz87awdqaA1RbWxsGb+jjB49t9dmKnVg85UD7icUlP3INiPH85QsvkAuYMb+4aFs72w409vpdqybUHATPACrd2CCA4Pt/OP0DgES/yNA9c+pMwndLMbXg7AMqOVecZbySN4C+67hU+D6fS2yCftCvlfK0y256DJftpPcPQG1lbd26fbJCJ11Ws8UJm1+at8pkoGWZmqw49cmnH39iKy9e2nSlaulhyl6/fOWyOb804+AVlBrM98rmqr1aeWnD0cDKpXKgEyiVPMMcXeVtP9jzLPfKZMlOXzjlnOEXLp73DPNWs+18xZ99+rltvN5wgIlChmSIBl3a8aAOARrAqtvv3rRShexzaG5S1m11vYAimeiNWtue3H/mIOtkcdL7XS1NBk7cZtNBlQF0IPmszS/MOb81/Le8A3mi6CVUEwS5ODEA2Mk6hUoE0JcfAGuCHXMzU75uyPCEogXglGekx1nLkNFCxmW5bJUSGdYD52h2p3009szda9ev2ESegichyEmWaTC+Q+FIsoeXFhb9M8DzLjQnvZ5TyHjWeirMYbmSd1oJpxnZ3bXz5y96pid9uHjxon344Yf+N6AUGdQEkz79/DPnUabf6HUoMfgBJKctZPPy/tmpWdvz9bFrhXxwOlhzZC/zw/zB/wwnOeArmaQBMKcw28CDdqxHbIImVDUJvRZZ26zL2blJ+9bvf9suXr7gYxOoUva9+Cm85mRBQ4OkvdXtHBv6qQkKqf3pT//MvvnB+z4e6CC4sgHa4Vl+ePeera2tWrsd6gOwVqZmp+3c+fNJBtbQXrx44SDl9Ox8Usym5O/iPTwTcA95PnfuXBjDesPWXq7b6qvXNpHO2tTkjM0QiMrmfG1wH+sbBwG+60whaxcuX3SAnSAH+rrVCceqoc5h7KvlQLdAdjLZw55ZMxw4iLmwNG83b71pE4WcZ83v7m7bk/uP/V2MA9Q2/AAiM6ZFqI3ygd+UdvD8/mDo+1EoiFmyTjPMHevh8ZOHZsOBBwRcZ1TKvnaZr8B1GKg4mBeCkoFCo+B7LfIBzUen2XFQmoxi5sBB4XzQc/v1fQ9AUuiQNhG4hK+aEzNQcCydPmEnTy/7CaJikWBFwxr7dS84C/3U+sqmBz9YUx6Aa3bCCYV2x4OL9A9d5KdGLgTqKHQ587qyuu4yDsZFn6Zm5ozTg2QIc8qoVK14LYRzF8/Z2++8Y7NLC74fYmMAbt+/e8/u3btn2+sbvibg/OZZg84w6JVq+dDRn56bsetv3LArVy65Pl7f2bCnL57b+tamZ1/TXwKmm+urXhgYHYPMeMCDoo7UDqCQ5QiAsntI2YTO34MyKZWxacbYaVNmXCchny9fv/AAAdziANAEEjiyy1F3xt0DwDa0SqFiU9Nwfud97ypPTVplrmLl2bJVlyatOJ2zxqBmm/ur1mjvWrtXt0ECQGN7BV8uHAVHXwFAyxaWPyAbzXlMIwoF1p3kIvbxZEfKXpSdLeeZ58nOlQ0YAKtMyKRMaAzkuyhzWT7JcftT7Y19XPcbsCuSU3Z8xzzI/nYAhULMif5wAGMUeD9jv0Q2vGxi2coCTkKgGJu76zUDWK86Ceo2fUKZqKzKuA8Cs9RffsvuV18EsseJHvKXNHaxTxi3U7a75oZnKmuW/wu0E34QZOCowCTt4b2xX8Pf5YTCAF0XYwlHJ7eTNycAtI6VC+ADeAttDnQVvvd4obnAIX0c+BEln+RBPh3P4Ef3NxMdxTOENfBcAWm6Tr8FwMcAlJ4pOYl9da6XrxU/8wgUDpiMvhM4JVtaY6VnSxbUX9oqedPcylfiO8l5jPvEOIB8RWEG8lcl4/yOM/K1BoP+DnuWMKsYWNMYqE2SUwGahz4qlGVJYleMoQiTifVK7JPG8itsQZnOmiP108fOs+VDoEdtE77AffRbYKx0GGuSdio7VT50LPthvw1BamEaWsOaM/m9wjR4jtofTlmFdgVdpxWYnIpIajkcyftX1xs6XM+LMQ6tCelhyVisV6VbNU5cI53DOmefFHUgc6Q2xO/RGGp+NbYkZjr2llDY0SslHSrIFuOVap9wMo2P1oHkKP47xtSkFyWrWnPoLq2DGIDmM/0oS1zBAOlirQFhr8fbK30hXRyvN57N57G8C0A/wi+OMpIlW/otTAsOaO6D6ioUlaZo2diTnZAV2iAAOsaM1GYSkuL2a/4P8ZX/7p/+x2NNopS5hNEd0+R4iL6LBYgX5jPBIGCwlDruG0CSmekV2VHYCdAVKyJNst4n4RGYLcXCdVKEGiApLAFxUoh6pn5r8xXA61lECUgaZ7bSP22SUk6aRCkeKXq9Sw5MDHKpfbo3VoBSHFLYaiN/x+1TRFDgcSx4PF9jyP/j4wDaxGTAqB+HRlFC7xAbJPFCUP/iDe04AH2knr5q9ElpCkDknTF4r41Lgqe+S9BlWCqq5FkyPY50kjUXNki9I55rLap4w9F7GVNAFG1iUnSSzXhu4uinDEptSHaIMewAACAASURBVNpYYhBS7wOE4vlSAlpssVF1XCY1Fj72qbBxaM604fE7Nk61/vQuPV+y6Y57QoeizVnywec4rvxWMS6BuRhqcduDQgmZIIyfjiNJwcaKmX6QNRobOJqjWJFrk5OeUF9DH46yj9Vnybj0TyxzMv5kiNCG40Gx42MlGdf61hi6XORDJp2ep7HQpioD5yvGRHI9GVxk1kG3AXBH5g/XI7NsfL3B2NKpgg1HpOjkzVJ5y2ZwystWKk5ZPle1haklm63O2fLMgnV26vbo07v2yc8+smd371kpx5GXooODw2EoMpCdyLgzDY/z4vy8g9I4YBubm55RmJqgYE/OwSE2b6gxcPYZ5lY/ZCm34cIdj5wzGXDNZadU9MJ/p8+ftUtJxmuGTNda3bOXus2Wg7dkAQII4FhXKlXP2iW7cXd/x1bX1+zS1SsOHHNU2GkE+gMvOghf6crr1/bk/kOr79ecrxRZAxwLYxuOLkMFApBGUUOOm5M16fPZHzm1wReffW7Pnr3wjL/5mXmbmZpxAOBwr0gyRl3/JMeCyPx0XU3hq2444ufOcK/jawIHzB2O8cgBaLJfKLY0PTtt03OzDvxR7AruX2Sl0Wl4nwGQZ2dmHOxyOpMRBb+aLksUTzxz5qyVylXnyF3fXPPMaoIDqSzG6MiPTW9vUiBxzebn5h2gAxjjqD/GF6DK7Tdv2e9/9zueTcaYhyPoT+zV8xdW9+PvDasWKl647NKFi/5++GzvPbhvqUzGphfm7OKlS579DCBI9jRt5d1QmzCO0GcAKGIEw6sMuAdPMPOzs7vt1+lYGce96R8gEHJwcumkU2NwksaruA8AsHMGN7uvq0FS66Ef9ovCRNGBwjOnzzkAlYJfvNvx4o3QAiyeWrDrb96w4iTZywEs7XZa9uLxU6dhaOzuW7vWtM2VDQdhGE+A68p0xTITKVvfWrfnL5/acDy0SbjFZ+Ytl08KDXE0HmBxd8uziKG8oNAlgCNytrC46DKztrphG2vbtr2xZcVsydczR9tdnj17kgLAI3uLbNI//p4Dt2srq95OMDg4Yl89f2UHe03b3di3Rw+fWSGDnknZZDlwq7sxTPHEQtqGKbJvJz37lyAI39V29xw8JROVgppQrLies6GfekJOAcIJ1Hz44fetXCk5YMaaf/zgodPUwPFe2w0Bhlw6BK/IbvWjxZzqGQUAGuD7rbduBzstF5zrTz75rT179tyP9dNuTM+zZ877eg3UTYHSgLbCE9xowEdetqWleQ/aAP5CnYJc4qQDHl69fMV+8IMf+JpbX111UPTZixcGtQIFFttQdRzUHNBSsUQPdDSavh7m5haSANC+HwEk0zi2B8n8JCjl+g6qlyQoAljI3AXDHmCx5UeiabuDMRTEhoZhsmg3b79ply5d8Pft1+peHJR1eFBreHAH6iE/jQenczE4bWTd58sl+4t//I/s3IULEG34swm07W/tWKvZ8OAJfMvw8vr8cqplOLTZ+XkH8djH9usHvtbevHWL0lcB7G+2Q+HRnX0PSABAcS3AHuBrY79mO1u7PncUsyUz27O8Ov3k+HAIEEPXwpqYmeekBTzq7CdjD0oa3Pj7NcumszY7TWZqzvLpUFuBZ3F6AnARwPHdd9/1NfD4Mfz1jcMAOOMFn/ZBfd+/54eMmdNnTnp2P2OOHVAqV+wb3/iGB9ac+skzrVP2+vVL++u//muvE+BO0yicyCAI5/beKKzdQ1ssFepYAJYGmp2cg8HQq5BBDoWRZ19RxDEbOIo58YGeB+hlH6BQbrtZt1K17HqevZIAGBnR0DlBB0IR1wq8h5mcg+AEghi31ZU157SGnoMssM3NdR+3ufkZ50D/5je/6YECxumjjz6yhw8fexuwF9CL4kIuZCZ8zTqQSPHFG1edIuPy9Wtm5YJ19mo+HhS+/eXPP3IZoi3sq2RgZzPYaPApp3xfYnxm52ft3Xffsdtv3/ZTFeubG/bkxUu7/+ihff7FF75PsybRBcgTp1gJpGchW04yOtnbUjbyE1KA8Yw/+uig0fBCm6XKpHNuLy2fCAHejDkl1Odffub7AEd23RlPJRmWvVDfpm/jAHInhWyXl07bwvKyzZ+Ys9JcxaaWp600X7D99o6t7760vdq69UdtS8E5TvDPE0MovgVwFugjoEyQvSb7UwCInHIlLrDm5OgrUUq+igAa+SSyqWV/ykaU/RpAvOCEy94VgKLMStmNAhNiH4bnycY/9F8SgJLnOag8/Cq1JfMQ+xPUJIh9LoFVukZgs9oe94kAjABo2eYxSBL7ufJLYh+Z8ZL/ofGWLyBbPvY1BXLKL5XujsFpjZf8Me6Ps4FFmSLfQG2IQSnuVdFBgfOclOM57APMF/0NBdwDMAgVhfu9UQa0nhl8c2UAh8Qk3sEPsihfX3Ps/RmG6/lMyUvCNeR3ct1Bs3noa8nPlSzHQKYHI3I5l38PHKMjoxOdAiFjgF0+HG2Q/xb7iXwGlY/ayftivmd0Ce9Q/2JcRBhG7NdLBrReNJdaT8exEK0jfc51Agk1r/SVdmne3R5Msna1Rn6XDOozyW2sF9ROt0/7RyC2QE7NbYzhqA/CRuJ+a45pO/cq6EXbRWXGOuM6ybVknzGWv6pxU1v9dOJg4HqT67Eb6bP7LtFpDa0xBX74W2PDHq05jOVJa04FBwWcHgegsTc170GXhuC5Tvti68d4jOaS3+qv8Cc+k/+utSKskO94rk4t8j1tw+dRoEE0LrzbfYmEmkN4gXAfX//pBCdz/zzsQXEARnKhNkmepcePy4/mi8+Fr/B/UVlofalN0sN6Pr91TYy3xPpMGKcCGsdxjRg7i9+nvUN94m9hVTGWxWex3nD8I3dUQ0t9ltzzvDwn2cAHJsLcO2dfij2c01Yh+RIKDp2UEGakccTelq6Wj652Orb8z/7Jf+QAtFB4HhiDPDHQdVyx0KHixBH1RgwUAl6EjhwVdJBCjzf0WCFqoQgwYrA0gLRDABuDr01XSlhKO1YUWgBcg6BwP0LNNXFk8LiAymjhuhiAk8KU8qEfPI+NjHeIFkHguBST+hvfJwNBAi0gVQqXtvox6iQaGhsuUuwaJy0sTawEXMIfA5KKOkkpqK0at1iY441SQq2+6DspPbVJi0RGnZS5+qv7FM2S0jhuwEgWmDe1lTboPWqHlH0MLgrQ1dxpvrlH/dc1khspWc0Hn8dBDr1b12uMAZ80N3q2lNnxTe+4EerzxzG4JJtZyiCOWErmtPHFyl4KSov9+BqQQgF4YPMKyiIATVzL+3RETRFxHXfjmcqAllGj/sQyAGASv5dr1EatTRxonk87NE8K2uBISH61cep52ujUv3iDlgKmX/E4+OYTZYho49CGGD/DZZpMnyiDQfLlxkmiJ46vLz4PbevbaKjsh5EDGQHQzFsqM+HUG4N+2voDioVQOb5s+XzViuUZm51ZsNnZRZsqzthMacZK4wlbefjCnn12317cfWwvHz7C+7diKWe5PJWVAWd7NlEIwK0DoBmzcr7omwLgMxmuAMxkMvHj4z6RtlIFhzpnzV7H9hs145A9Rayg5AAE7A9HViQDi6PIiwvuOC8uzttkqex8zXBhbq1uetYpwCNjBAcn88IRWn6jp+G4BOy7dv26F+Zzg4Ejpb2+F4GC/3NzbdO2NjfdiCL4QeauaIQAelMZMvIHfiwX8EEnY7qtkM0G6MhxfChJaPvC3KIVcwXvs+vgRL+TgQL/M/cgd4CGFLyVoQPgdUCmFkBJKUTxfU77ZDONrd5tWjaTcQCNjL8eBcUGPeNoFwCLDK+5hQXLJcfqyBQHZKDAFgD70uKynTkD0FrwrNzNnU1LT5gNxmSWhhMMZB5C5QHICPgUjIQkMm1pu3Htmp0+e9Z6nY5zxQLsOVDcgFvVrH3QcRCBe8+ePu3vIluRTNhiqWTX3nzDvv6Nb4SgBIUnV197Jt2Lp888oxwQi7FD3h3o2tv2NpB9DI1BCDQEPmfmmd/IX+Axbtjc9JzPAd8hG61ONwSkRwG8yuVKnq1JNjDPz2Xy/vfJ5dO2tLRs1eqkjVMpq3ealill7Py1C/buB9+w6uyEjxWnwLY3d2x/c9sOtvds7dlrW3++YttrWy4LUM0QCQCAzlfytlfbtpW1FQdkTp46YVevXPc1QJ8ALPZru/b0xTPb2tl00IRsRTIV6SPFwshAA7gkYtOo1SHNCfzaokFwg9w8g/rKG1fsp//gz+zEqUUvysm/VqPhAPTW+pZnd+5t7tnjR89twiZsfx9wv+QgKbUDWMvDrEPKnsE4NTPp7SSA0Ng/8EAEgRdAMDiPB5y0oYhiauSgPVQgZy+dsR/+8ENvP4Eq9DeFMqFVWHn5yp48fObyMpHKel8pQMkBdrISCRZA3XP95ht29fpVHzPZfgDYr1+veJFBspw7zZ5TwgD2sU4IVBCA8P1yNLCNjRV33ikUCQAGqOaZqhT5meAUxkygHMjnQzGzxoGvJfh6Cfwgv9hRu9tbDlYCZiPLjUbdgyfoeeh4XN+PB55RyXpAzslKJY+7Wpn0PkLFEPR4APOZSxnIVKnX3i+bhO/IukXPLlP89NpVB9XoQ7sFD2TV2p2eZ3fyTnQXugG94Q5it2vLZ055kb7p+TkrlQO/PSBeY6/mReVeP3thTx4/tuYBFDsNp4KgX5yYgBMaahWyQn/ypz+xr3/zPdfjtJOTHQScPv7VJ/blZ1960bBcasJ1Z7/TNbjslV0M/zP7KidVGEPGj2xmTrigN6BAQJ8RbHFd2etaJksAeeyy6wDqTKCSKeVCETIcdHTaZkJzAbivjHNoFBhfuLjDXB3Y5taG8yf3Bh3PDuX6s+dOezCMNnFagCAExQIr1arraGR2bW3d/uqv/srrBNAfFTe6cDboT3Qc40agDBlgzQKWQ49TrzXs1ctVm65O+5wTLGDcOGXh2f+54LQ3mw0PErMfek2a0cgOansGiEcANp1NWwf9nwlZP24/p9J+7JQgGydGAI6Zl5evXjmNS6FQ8WxxKJVoJ4G75ZNLnokPJ/vG2rp9+eWXtrm24W1jTbNu0PcEDAF9ncLjYN9l4PLVS/at737bqTJS2bRTlUBD9PJ5qKFw/8v7ztFNZuygxymPqXAScjzwoBonVgCdb7/1pl1747rrNPa0zc0t++yLu/b555974VcCpFDkuIw67VPDxumM7xnsvYxzv9OxxYU5531k7VJIttmiKFvahmOOV5c94/vUmdN+IoQM7y/ufu7ykk4F+wmA3X2AYbA9u4fUapyUzNvi3Ek7feGcnT5/xiaXpq26PGXj3MBWdl7Y681n1u3vm2UGlp2ALq1t7Osh4K+kj/FhBrTWc+xnMYdxgpVsc9nGyKRs/9in5D4lBclm5bPYSQ8g2fAwgSP25ZgfP7mVgAExOCAfSLap2/YJ8CznnwBX2LMCAETATTaswAXaq2KMvEf+sp6h69Rm2bZ6L3YOgWiBq0HfBM7XOAnteL9jm1qgneyn2EeTzyJbOm6H/D+NS+zfaP6O4xDHfQsBG/JL5FM4zpAkBrkOY99MaBXkA4YMvpBAE/yFpKhgOlCEkIQQ+hJAQ36Cn3aU6MN7RAVFYCnGHuQDcV9IJAuB3RhPcb9qEMb7eHIO9/EZOiWeE997oX5LMBAdeecZvIdnco0CLsI2YhBS2EcAEQMFg/xMAfYaW/nn8neFOcQ+rtaX5jLGecJYfrW+lORY86bv5VfJ35P/J99RY6GkMtrqdVwo5pfwCR/HMdRX1+VJUIc2CVPgN8+J38W487fAcN6v/UDP1xrgO4GxfBbTL3igOsqW15hxnWSKvgi0jDEW/V+AIW2PT8nLhhEmJrkScK81zPM1d1pzMRYjMFdrTZn+6h/+vfoc5i3gHfrHSZTYb9d9usf3psRfPq4LGXvpKNrmVH1TUz4e2AD4HjrBTt8F5of1RCHz4mHbJAPCE9nD3D9qhZOdkjVhe5JB6a+4vRpDtVt6U9gW8yjMQf6+8K44CZD7Q5ArgOvMmfS59hqeKb2rNaj3q22SXemPeF+R3pDO1B4U44X8X/iOsCUB/8JoYsxFepZn5sh6Zt1kQ3FyAvqUcRd1JfdBoysckHlSoCyMV1j/8V5Av9BhjkP98//2Px/7ixIkXIKtBSIAOFZAUio8NJcOGU4Sbg00rw7KLyjyWIhjBeTGbik4eJoIGQ1qqARcfDKK/kggfIaTiIs6Gy9IvvOsxGzWBZsJlOAoO1MTICUVGwwSuONCrE1XGU3umCSk/VLC2nzjST3eVgmeNjmNpSuwBFCT0lKfY+OFOdLGHwux2i3h5LtYWfM+Lep4Q4kNJCkQfaax5pksIo2fPtdvLV6uizdjjYPmVAuQdklI9Qz1OTYa43ZIMcTjyf9j5SwjThunjE1trJqfuM/arH/X5hlvkh40GAfDhM8FQOsa9VXzqfnVXNGm/iBEsrWGuEeZ+VyvCsJSQnGb4swA9TOef42PQHply2u8XMYHIcKt5wqAVoYAbdQGqzbG80kWXjDgEs6gCORXX7woWbHowJOUsDIz4OTUJigDUnMkZRrLUGxouP5JDEytTfUjNqpiw1BrQWMwGh9FZdUv9Yd3KYghmdS6DgYKVYyDY+AcxoVwTMWfnZqwdGrCBsOMdbocWylYsThj1al5m5s/YadOnrWlxVNWKZRtYpSx+nrNHn1811buPbf6+q7tvFy12u6OTVbyNkz1bQIQOpeyhRMLfhR6cnrWnboHX9617c0t29mDE7aVFDea9Iwlz/bokimZtiIFylJD263v2TA1surslNNMpBInJpMP1BHzSwt24uSyF0XE4R60u37s9/H9x57NhXPpa3diwudzfipwyiLjAMlwgWL0UEQQkGBuOmT3UYTrgGzGZsfbS9vglvQgCOsnNfL2Qxnh4AuOagoQOThFRFkB0VhvPk9js2K+aLPTC575Bwemy2DC7c57HAzu950+olIsHGaikDHF57u1Pc9uduqM5EilotCANeh1QBYoIQ7gf97c8OPo1G0FKAe4AMyApzWXzli9dmDba5vW7w1ssjRp586ct4vnLzoIs7K2aq9XX1u71/R/HH+lT1CJ4MjLMMrpSJtXHg6yRAa365ZUyAqQXuc+wP1Op+cUV4CYznc97IVCf4Wcc1h/78Mf2OKJJZdNgGsKhv3i739un3/2pY2HGZueCsA3oGLgj245R61Xj4/Ws3Q964n/Q4cAL/Dpk2e8jxiLANDMT7cTilpMTc05mNc8AEDfdIoKjs+TPXf27Dk7sbjsQF6r37FOqmcnL522d771ri2dr5gVPTHJ6us92yLjcGXTnn350LZerXuRLJ61urnmgBfZqLlyztrdhu0c7Hh73rpzy+7cuh14jTEaxwNrtZv27MVT+/L+l57ZuTA7dwiuAz4x5oBfhYm8Z4cD/Cr7mKxJZJMAQqNZt4XlRS/O9o1vft05oOu1mq28emWvX752ypl+b2yNvYZtrO9YNp2z9ZV1PzoOVQIZBPlqzobpoaWzY5ucrtrsHKB/oD7Z3961Rq3hGZ4EOygQ5zYSe0U249mbqYmxnTp/0r79nW/5vI+HZODXHZQFtAdEXnuNHjmwYd+cI5iEAddvgwBAWzblQNWpMyd9naCDmTdkan+v7hQZmxu7NuiNPJgC1zhjSTbkxsaarxHoFnZ2Np0Chf9DweFBkk7bM6gJ1DHPbn/t151SgB+eQ1AM9/TU8mkH7pCrg/29kN2VTvaVYc/lEfoHMkQB+Wg7IO7dzz73Qnrr65tuy0xNTXs2p4rjsL8ogOgvTY7KS597QLZDhnWg9CATnUKXBL/QqYDv7mDnAhDg4Hm7EUChxDGFP57x+8a33rcTp5ZtemYmnExjndTr9vrlS3v68Kk9e/zEWgdhjXGaBGAY4KJQLTtH/51379hf/If/yCpnTwZAioKQg5GNDpr20c9+bv/yf/s/nAKpQNZrOufPgSIBm5Y5BVxmDgGC+czt0/7A17Fz8w4GXkMAvnWn8Gh1LDuRc25fgoP0aXpyJuhJSzm1DhQifI7cspew9p1reWbGZuZm/dQMQDr37B2Qtb/la+OQqiab9gKThXLB9Tlz/f4H79l3v/td3x9oK7IEZcy//X//1j795BOnwRGX/OnlwM0OAOf2zrDnJygoTnvzxhs2NzlvzYOm/eIXv7Jmo2W5bNGzoDktAzUFQBTrhYAfyoT2zy7MeEAS8Ac6Iy+02O95UAeZpb/INX30pB94hp3vlcJ34cQUhWVb1BNIhfUJFRYZ35ymmapWbWlp0UUMGSVoMWRPYG4OAMLDupibmz/MyF/bWLVMLmuXr16w97/9vt2+c/sw0xE9RdHM1Vfr9vrlik2WqyHLbpTy/SMHBUOOEwEdp3aanp20m7dv2htvXPeAFWDt1uaO3bt3354+eelzWS5RM2Di8BRDZ9DzIodkJncGHQfr0Ztwxk9VofggiEiGdc/tmm4/gG/e52LBx3Vnf88z5ZlPOIs8sJMJWZXsT6ztFjIEv/wUJz4W7fzpS3btxk27cP2SVeaq1kq17eXmM3v08r7tNNZslO5YOkNBx7EH5npdQAuSBpLit7BKp0THEX7HvhH/V5aZbE/pHgEZAlsFfCkhRElZ8pnke8XABMClHG75Yf4+Tmgk2Y2yX2VXylZF30g3Qd+kdruvbeFv+RbxSUvu04kkggu0h+v0/thO1ztj/0b/xx4oeYLPEXApv47fsU8Z+9PypfRegZx6v8AVvlfgLx6DuP/y+bS+YhucdsbAn8Yi9j/k68lnEI7Auo19PgoEfwXDIL/fA7rB/4ED2r+HXssz24OuUKKAfFCCH5rv4IuEoESc8az3aAyDPxmCu/I7NF+czpDNyX3KRJUfpyxY4RKMsbJauZa1Jb8+TlzSeCOL8n9iDEGAmfot2dMaiHEL+VzxutK8yfYXTnDcj1eftd/qdyzrki29U7awgHfJAf3lM9mh0itaj4drJQK8ldh3HCvQtVoLknUlnemkjfwCybj8SsmrdANtj+X+0E9MaEKkg/QefgvgloxzjzAE+indIJAxzvx1GzvJBNY90k88V4Cg5lNjGmNZwmDiPomOUHqU4K3+z2/Wg/ocZDmsF/nuWpuSOd4XJ1dKt6pd8tcZH/YYrkW+nS6xEewsfiRnPF/6g2u1diSPh8GCTAA+8TUkkzE+I5lT+yR78TVaV1pL6luso2KMSm2RrHC/ghvxHqI1TvvdTm4FAJe/FWRQ+6QvJG+H+OohFVVIVooxEs2n2ka7+CweS82XdDZt1T/uU1AJimUf71RSoBIDLsqADphtcjqbmgX5/GFwJchNyKDWXibZ1F6c+p//+3/iRQgFOAvU0qashmshqhOa8FGveyggepHfY6HDsRIJAhyibTpKhIGkyJY2tHjitCilhIIxnGSPJYtbAxcvFE1cLLz8X/2jPwyWjISjTTmAERJ0gZFqezy52mB4jqLPUmACyRWBo43xM6WIZCwwdlIOUtIxgEybtPHJqNAztMC0MKT0BbLGcxkrNgmoFPjxvklpazHwt67hHdoQtHjdafTMowSEizYCfaYxUB8FYktO1Ee1KV7M8QKJx0jt0vxrXOQs0C5tkDIOBPrKgJGcqJ0yOCQLsXGqe30RyzFKZFHrKB4zjcnxRc47B15JNIybxkaLlGfI0ORaRa0kS6oIe3zMYwWizQ3Aj+vjyJcbOakwV5Jlgc1cp+xiKQuNgcbeZRcnOjlmJnmL2ylAm2fRFx35wXhwACI6TqSNVnMUG8+x0j/UIckG+NUNMuiX2CDVZqjr9Cz+hpOS90oha47i+Y91QGxg4cgBQId1RAGuwIvkz0hN+PHYseVsMKSQTNnKlRlbWDptZ85ctuXTp21qsmrUvzrYHtnT3z60p588tP0Xm5ZqDGxUb9ve1oZlsiN3KidnyzZ/YtbOXDxjZ86etZOnT7lz/Df/6l87X+3qyro7trnMhBc7AzwAnARAcEMmY9YfD2y/U7Nhamjl6aqVJqs2wckQik6N+5YrFpzH1cGFauCazgzHtre9Y08ePLFncDmTxTqRs8tXr3imtPXHDmrW6zUvIsdYwXlZPwhHzE8unXAAlWO34hQFiAYkYMzJPKR9BT/C3XNQ10G+BOTk+DtjShaY81Fz7N5SzjlayJRsZmresz9xyj34lxSFhDeWrD9AUea3WgLNNH8f8zUk47dZt1aXok8JAJ0UjZUOKFerDrIA+sPzSnG7voUs1MmpKTt1/qxlSwUH3ovZnAP1Lx89t93NLS86B3fymVNnDRBlt0ZxuA2rN2tWa+w6HQdGFrI5Mzl9GOgAkHI9wD5JYbCEM84pCGanwzHm5MgvVAc48w6m7+z4kXHGepwKew3OFTzUFB0D7AGA9UKGG5v25Wef29279217Y9/mZpdcdpkvjD64XSmuRFbqieVFbxvrF6AGihBl2qy+XvVj4EsL4Rg2fekkxYcbcK1OTNjC/LKdPn0apnSr1Q5sZ3PX+XThjqYg35VLV0P2bnZoB/2GTS9P2+VbV+3im1esWMY5C9zKO6837OX9p/Y8AaDzqQk/iv5q7bXtNcj8h84iY71h2w6aNS9I993vfceuXb2cBLe7HuxD10KZ8Onnn3o2oHMsO0gS9nCADbImhn10csZpXgCgw3FUZp8M5IHTtxSrJQ/sAELffOO6Z5tCN/PwwQMHoLudoY17Y2s2ujaRyTvIRnFCOX9wP2eLWStW8zY3N2OLSwBSOdvZ2bbVlysO1pLtSNYxIBcLI2RoprzwHSwJANC33rnl2cmAPoCSzl28tWtr6ISDhu3v1EIxyFzeUsOEGms89Oy58lTFLl+74tnizCEZjQBWZPzWD1p278uH9vTJC+e9JWgAGMUPACfv6Q84AQY423MeZbigKdDIXoGsvnq54oDX7Zu3XTYdSFtdOdTR+4CV/b5NVadscWnB5RY6CNat894XyIRPO0D/xpvX7frN6/5/57rgPQAAIABJREFUCt1xKgAO9If3Hzg3OjzTxSJUJSNrtsg+RJ2QdbrvICTOFTJZKhcOg6rIvAdroC7K5Tzj04HVEpQmLQfuGu2OZ4bS/iH56lBm8Xsw8Cx+KB2gb3jzDsGIb1hlccFs0HPw+dXT57b68pUH8O5+/oUd7O6H4orpnL8HGaMgIIGs7//o+/bdD79nmVwAR73ALNng5Ul7+ui5/Z//+7+0lWevPCu+NFF0SiFOAHANYD2nTviHQwDoyVp2/uTBwNcuNCrIN3qboJHvk5msc2pDl8L6nayEk1JDTtlYynm3PTBomVBUrlSxQX9oADrox1F6bK1+4Kf2InHw2/e7IVuGYq+dltNL0KdKtewBgFu3b9o777zjFDsETJAjMoM/++wzW329YUPn9w3HRQlwuS1SDHyYANBwQ0NNdOf2bTt/6rwNumP7+c9/Yc+ePvdCesx7CFwOnb6F47jMbyEJMpCRzXqnKCEnBaA+cT7zdsvBdJ0QW5ib94wsCq0eOaMpL+7aaNW9AGer2XcaoVIhnxQgHLsemJkNOp26B9RMAEIP+yCAkFm33fOxB9BFjjy710Y2M1u1azeuehAEXcUYMD+cOOJEBeNEcCybKYSTlxwhBzjOZ2ycIau95YHqi5fO25WrV33MsAsIXKy8XLWtzT0PhsHJj06heCBFJqGJovhivpT3vrU7ZNCH9VAu5D0YTZDnYA/6KYpGD7zYJaem2LM9cNRs2MbWesi+T7i/rT8MXN1ZspaH1u71vb/V6Sk7efK03bx22y5duWZnLl+wwnTJtppb9tsHH9ujl3eta3Xrjym+2bZsZuQnPAAUAq9kyJiDmox1Ih9EjnoMKMTJVPJn+Z51DOgR+yuywd02do7fkIWsv+VICxwiFi76A7dfErCE5IDYd439FbUBXTRMfFnZ//pNZrpkzsGywZFvxX0CMQiYyDeVnRrb6QJ45K/Ltg7jFLhp0RfyqWUL8yz6o8Q03S9/VeOrPse+ewxiKoFNYJfGN/ZZ5H+o7/Ld47mKbXiBLTGoctw/x69xPGIc8AUFE8Ad5C+6PHYDRyunvUKgMQAmAtr4rb4KJwlAY/B7WFsErWMMIu4PJ4A0B/I/YhAQADpOglMGIX2LQTr5oSEZI9DIxT6O3i/513xgW8lflI/HvQJg6TdzHPut6i/PoK8xZhD74DyPe+VPaZ1oPWkcJPuxDKqdbotH2cvyc/kcXzQ+gS6fWv32Ng+pw3PEi65rNNbCpGL/8StzlQCa3KekRNqjLHMl6B33ISWDcOnzbE48CGP4Cg6SnKTVetVYMP74vjHecVzeNX70k2cKcFYipsBD9gHerb+1FvitayXz8u+lpwSQ6t2cgovXKD4Ez5Z/jK4Qhhbk6qhgpdat5llyJFoXJZgydjpdzbOle/ictYC9pjVB0DYGz+Xbaz7FOiB5OrzWA69Dt//idqltmk9hJVwjXCder1qHGlOtpVieNF5aU/Falfzq2ZIDXSP8Q/InfSs51jrXOtE+FONRkme17bj+R5a1ljU+sb7UWMR6QnoohZ8Arud4rh82NSAjqN4Itgd5ClQ9wgTjd6hIq/ZbrY3D/eB/+R/+6VidZOCVfclASEgcYGEjduB45OBAgK34LaqNADxKyY04rhxVbdSAH4KspB6CkGfCRoFS1f1SbJ6JkfDZCNyKlbKE77jxERsUGtQjhXuEyEvQpACPA3m6V+A7EyVlrIWgDVlAJhPHGDLpWtx6rsBUAaQaq1iB6PkyJmLDRNGZWEEExzg5ppUAv/qeZ2nc9ZnAu+ObvTaPuF+6RvfIIJKwxdFVja/GQwpPGY56fmwA8X8ZMBoj3nH82uNtPb7Zu8OUGImae3c04SaN+KJiQ5JncI0XykyyJqRo1S7G1o9/JllTMkYFlrshkuLIdNudMkWNNNZ6bgyY+mcsHlC2FLzp4f26VrIcj6dOCOh4jzYmL2SVZHw6+JZky3MvfWF+RGGCg0h/FKE6VKyJQcb1/GiDoi8x/YneqfnRBhYKyB0Vm9A88ny1jXHXURTGm+diGPEuP5bZDcf2Fe3XZqj50rslBxojPtcRIK0lbcJ6nrK+j8uQFHynG3hAZQhoLmKlrrUo+ZdeAKghA0rGPJk4OI3OeYqTOAH/c84y2YplsxUrlGdt+dR5u3jpmi0sLhinfFNDs/Vne/bF339m6/dfWXetbvlu2vKpjO1tr9vO/qaNMn27dOOcXb1x2ZaWFxxAwTFmnjder9u/+Tf/j2cBwgUK/ebyiVMOXHG8EscP0Ips21avaY1u0/rW8wzoebJiS0Wn3YDHtd1tO19mYSLnnE8765s27Pa8an1tb88ePnjkzjoZv9dv3HSAEv5lqC1WV1/b9CRO5Unb3931jDoAVo7qkE2IE+rgaScUnVImg//ud/yIPpk4wyTDmaPDOMVkXHohqtqeg2uA0O54AgKNwjFg7uXd+SwlAYNBRPYqIBltYJ2wWdIGsoS7/RA0bQ86XtCtUE4MuDaFwxoOIPCDTJAVPrswb3u1XduhiN+47+16461b9kc//RPLT5VsfWODSJKtvlixx1/ct8d3H9qwObBqsWI3Ll+3C2cvhEJgzZoftYanGPADXujA9VxyZx65UuYkGTVumCVHOHGUGcewNnxFWKFYdOeftbS+tuL8zm4M5wLfL3vr7MKsfe9737O5hXkHe+Dhhq90e4MCbXu2ubZrSwsn/ShqyCho26tXr5wbEMCE4nSAm5cvX3ZAa+U13Ke7rjefP39huxtk6Yd5Z7woKOhHulttP65+8cJlO336rPP3Uihtc23HObwJanRaHedUdSqYStE6466V5it24tySnbtywSYcUO45D9n6i1Vbf/naNp+vOQhXyhTs9KlTVjs48Kx+spIJshCs2TvY9WzaH//4R3b9+nUHSHv9bggA1GteMPPug/sOwu/vQg+Uc8oZxgugBZCntn/gn1eKlXAksHbgQJqvfT/1MbRMAb7YSaezObV80sEaOE9XX616pn+72fYMkV6LLLmi8w6PBqGAI/8w7iuzJStPl2xpfsHBfmSbjMcnjx5bbXvfKTOgFoBuBqe3gTFpYztoHlgmn7ETZ5bswtULdvHiedfDBCKYn53NHXv9atU6ddqRjHOpbAPWW7Ph3J9QyUzNTdvVG9fszNlTzruMwY8MNZpdB6Dv331kTx4+tXyubKVCoGLheDjrtlYDvGpaJkvAL2XTM5XwzKmqrymO7MOnvb2xaxcuXPQsZ/QFGdrtZsPHc21707MpWZ8zU1O+h7Feod4IWSEZK1aKnpl8/vJ5W1xesP6w59nWniU4SNv2ejiqSSYyXNNQMDC+yCLc3Tu7u4Fihf2wFMB+BXlXVtYSXrzA13jhXEIdFMxaX2esh6GNndoAINX3Bk4jdDq2vHzSC8iRPXv95g37yZ/8iU1SmG08tI21Ndvd2PLA1KN7D+yXP/+l03EQFCyV0EVVyxVKfroCm/qHf/ihvfHWm94PPxGS8HOS6brxes3vb9fbHphID4OugFLCC8jOztoH337fqS2QA/iqGed7X961Bw8e2MrLFX8fxTQJMBIY81NI6YwDi8gc/Zqdnjrc91EzyCvZq+hTaGPmZhdtslLxzwdwiNvIAWfWFoCz6+ZRz8cJ/4DTCV5voJS3bD5QgSyeWLBrV656wIJ1BR0Sma20GWBzIg1YGWw6PqfIObobyik+m5qatNu3b9utm2/ayYWTHmz59S9/Y9tbe67/ybi3Ycr3G3jQHcCuVi1fIBg8dHAWvY7MANS3OqEwpGdAdzuhcGOnb4vzs34vgSf2Us+GzLDnFK3BaZG9mtOXeODXsxFD9g/7R7EUQC+nolnf8DmhH2ToA5pkMnmnpmn3eh7kIAsfnQsP+fnzZ12HC7wL+0LIcG23QjY29F5kvBfz2LCAtCPXQ6M0AZWW63O+Ry46ra6PDTqBkxAz0/NWLU05dUqz1XIAmgA0QRAKVba6DV/DcKHPzMIrPuHFYynOuvpqw3q9oQci0UmMCe8lYEJfGU/ahy5TFq/TwCT0Ax0oRaDfysHvvWynT523Gdp5YtGmFmatl+3Z/Wf37MnKfeunsFXq1h81PBCP8LLnh7oh6cS/CgC0bGz5i6xcZEUOPf+XDyl/jnGNwWOeIR8rdublXwmkiwE5ArVBRsLzZYdCERb7w3peDHz4u6IC8AI13Fal+Gtyctj96GFoWwA/g73t/jq1AI6dMo1tWNnO8l25Fl2Ljer21iCA5rLnNTbqTwwm6FnyFXim/Cv1T3azfNzYN9ez5esISDwOoMh/in3B/z9fnM81L/IXOF0UkoMYs0AxorFFhwms8+SzNMkjwWYEfJYPhR0UksiOqE805sHHDAgIp0g8Xz1KIJJvEfyFcIpSPmrwWQIAzLugoSILOZeDZ5os6UAJyL1KyBFuoCQ3zRfPDL4e2d1HVBeSB57hBZiTE+r8RkaVcUmb8/kAPgs8ld95uPtFNXZiH0o+cYxp8D7+jsHsGMfQvMeYBv/XeGidie5NmEqMOwQ9W3TdonWoNSRZi/GBGACU/Gp8uS6d+L3CwHi2gFDmX3pL8hdjRrRXWMhxAF9rHwoOfoQjoPv0rjiIoPGO9Qhzp7HR+jzULwnewef4gvy4TZnwEivgEs8Zzxa+J5kIayzUYVAQXhhKMH9CwEZrErBR+EfQlUcJm8L2NFbcTntEMRKPlwBtXaPAiorByn+nLcLHVIw0xqU0zsIF1U6SgoL/lHDpRyfjpb8EhippVP3SM4T3CEOLdXc8X/w/1kE8j2fQXuFfjIkChzGOpPnk+uO6V/KhuVSyrNttCXYW6/6jIEKQOeGvwgGZB71bcxUDwuqn5m8iExJOOQ1CQhvykRawb0Fe+I52CcdTsqvahS0m3atxivew1L/4y/9iLMWqC4NSDxFBPYhsOgebUHQBOztUWqRpa2Gq0xIsCbMmJV4AvI8NPAZFpTy0OXmUOOJciReDFJ4WraIIUrp8LiWtiDXP1QDoHSqmI+NDE6l3SzmLeyWOcLBxaMPRoo43GW3SfBZHCxEiCb6UsJQ1bRV4J2E7rrS1OUtIeT6fxZu7FonGVPOr9/wuZRYLiwQxlg8pxNigijcjzbs+42+9T23UOPMsbTKMjRa4nsH4xJuW7o83GicbTbIO4oUtADZecHou7aENvFPvVx9lKOhvFq1AzFhZSN6DMUMQ4Cjr1u9Njh4ougcAQrvDRkRhCmg7QiY/z6Ad6r/AYW3IkiuBpPF6IKKvTG8cLn6QfzduyHxNwHX+LwNNzw19CwUQtfF6BfOE/y42qLURk6kjZentTAdlG+uOWP6Pr2fJpMB+L+R37PgHz1IftRkomKMNx493UqRhdGQE8GwFpXSURcdidF/QOSF7gWsRHzkhAu7VHo0hf3PkOw5iBb2Y8f67EZJQkeB0AxQNRmnLZCk8WLRUpmSVqUWbnDlhJ89estPnLlqlCqekmTXNnn2xak9/9cDWH7y28XbPpieqVkinbWd/21Y2X9gg27PJxbK9+94du0qmELJLkYUBYN+BFzj6xUe/skePntq4n7KZmVlbnF9yagXPtoLeoNOyerdunX7LC531re9UGzNLC7Z86oyDIM9ehuOzgFAAac3agbXrDc/ABMBZXd+w1Y11L0Z18607dvXqZSsWCvb0wSN7/vy57W/v2JXzFx003d/d80JqAC7IiWcaZTJWazT9mC+y7Bm1OKOM3SjlAINnAFMUjOrn7bZNTU4GoASuqVbI/nV5G43d6UUGnAaA4lD9kVVLFFqrhqPJmZyDCfv1fS+SWJkkY6vqQAnZp4HLOWPLp05auVxxwObRwyfOS8pRdNoNbQFALEAohbxSxaw77t/+wXftP/mv/lOzSbPmfsN2N3fsGRm6957Z83tP7NmXT6xTa9ulMxfs0tnzftS1TkZi88Aanabt7O/Y640VpwDhuDZcoGFN5D3bCRni/e0GVAahUAnjQH8JQOQLwbEAAOHHuYdbdQeZcSwZbw8g5wsODkOJAmi6ur7q12CsQldS2216IcoTp076uBCoWNtYdzAETusLFy7YrTfftPfff89KlbKDNgDuL1++ti8//9JBd8ApwHHADgxZZKnZDty5p8+cs2vXbjjlDFmX3Vbf7n5+1zbX1z1DF3BQugPQanJ+0ikpytWypbJAC2Qtj5xqACCnWW9bhrWVytri3HzgY+4Byo6s2YFeq2X79V2bnZ+xP/uzP7Gbb944BGjI3gBoe/X6hYOKALQ7m3vu9KETKpOTDq5RaAv+OfZgOM7Rp51my4+PSx/5HpZNWa4CMJxyjtSFmVnL4hjBNT5OW/3gwH8zl/lcKZz+sIwDNRQwIyBRnixYda5iJxaXnJsXWV5fWfWiYwe7ew76VctlB/kz2awHP9BFvutlzaqzk3bna2/buXNnXKdQHJC5BaR8+OCp1bbh6uZkRMGmySZJpb3QX7Oxb7nChBelO3v+tC0uLzq1hTJmOp2B8+q+eLJia6vblk3nrZAN9RgA4+jzYNC3Rrvu4H9lsmSFYtaWT847DzRzD5D/5RcP7fGD55bPFu2NazedS7e+D7dyw8GTV2vrtrW/6/Ymmc3o2i7FsaLj24x1pVKy+cU5DxI0ey3PiiYbI58u+Ngj29VpTkukPKPWg7OMVbvr64d1BSCHzHhhvGrVwTLWO6AobWV9cVLAHbpRyMBij2Zd+gmP6YpdunLJbCLlWfRexK4zcBCBzF70xJ/9+U/txIlF14twlPcp/rmx5dQSX/z2C6ciYt0SkGG+B8OR61zk6tzFC+EkQVS4KtANpP3UAvoSmpcQUAun91ivrPPzly7af/AX/9guvfM2UWQvhtk9qHsxzL/7d39rP/vbv7ODGpnwAdhgTNELE7m8ByyQSdpPdjTjRHugCQHcJVhB5j76d6oy4+tciSi7+3tO8YTuAQQlKFapFm1yBqoWsoPN/QYyl51LenPTOcMpokiwkwAp7SEoRhscYHaal5CIIFsjZDEGmhTWIzQib7zxhlXyZaelePGUoFbNKWv8WHAKcLvh691pndIBSIKuAt5+itwyrtj+e3vIXzj1CAjNHkMGdc6BOk6HJTaCYTeGTHkAWtYz/aHdAFLICcA5emR6ZsrbD90Mew/PZr4vXrzssjfoY7eVjJM6BKzQN4wBup++cRoiFPsM2dcq4oi2Zw2irwKn+6SvI3Q+PMy+fuAfT0CsABKPnPIDkCrYyhNOWUWbsOfYI70oJWBBteTZ/LfeetPuvH3LncxgN6a8WO6r5yu2vrbltEI8FyC+drB3mNzgNlJ/YDPTcx7oYK5op2oH8C7kmL072OAF556GO335/CkrzVSt1t237fqGNft71uhv22DcsnwBzs/A/YzNyokaxnswDidT5AvKdnRwKZ12DvDYN6X/8v+4BqBfwAzXyc4EQBaooP3pd/mpnBrjHg8OtNuHIIL8XOwH+SvH/TEHJZIsTr6Tryx/Un1RgoYHYZJ5ZZzdth0FYEP2OScQYp9JPkvsU6G7GUMVHBNYLB9d7xf4HIMUPE/AH3OrmkoaG/Ux9mXk48R4gq4DAPb2Jhnf8RiHvobkKiiJNMdcLx8GTn/3FZJTYV7rKZMUCIR6Bz3i9DvJ+CaneOUL0TbqlrCm5efHWZ7SP/LXuS8GW1qdQKEoWWm3Q3KDsAP+H/yJ0GP56PIx4BCnmBfrINAfHNGZ8m75bfqtuRIuE95FFmmgOY3xEtqk/VzX95yy7ShpDRxd1zi9Wz9QyshHYi0ryKAEK82d20JJsTf5rHFGr3AZrTfukw8l7IVgrMu5kzMd8bUzPkpScVvLcx9DEMapN/Bvk6AP+6HmV/MVv8dlJXNEMynfns9pm2SO+fdnT0x44DNQGgYO41guNS/yj4NODaclhDfxt2RKYy89o/t8vUUcua6nSaxJgg9+YrgTsle1htQWPR/7RO/UfcKZtEaELch2FR6jYF2gjaTtISjCddIBkusYcxH24/KcCnPGO3iu5l/BPumU+N0xFsezpEMkH9wTy62wLmEC0u2uFxIAXDiPxko6W3IhedKYSLfF61EyLF2qZDb+jnWj7tE46bf0gAJO2odj2dQ4CGfiN/MsoFrvdB83wSo0ttLrkjff/5ITNF9Zk0nWvebZdVy8ppOETU/wTbBbvU+4jK+5hH7DT4FQ6yxhtWAsCrkQ5ENXKjB2uOdGvOf0T8kezJFOoxxiaf/Tf/OfeRFCCdrR5pUo/MRoEbAcC6gDY1QhjqpMSlFKwehFWqA0RgNDg4nA/a4fLVpNmBS2lHi8wR0p+bAZK2IQK29NpvopUI/P48iK+nKoII9RZ8QbV3hv6H8cKZaCE7DIAnNjIwG+9H8BXDIqJFgyLuhjPA5SQrHAH83XET2GhEnjqgXD3xL8ww054s4+fr0UjRZzrAjUVo29xlNKRM8/FLToqIvGi7FUe7To1VYtZhllcVs09w78JQaM5EuKkvu0uWjOaJOUmBZarFjjfmqseY4UpiJn8TiS9cIzjxZ7iD65Zo746ALVBjJwxIeje+h7vCakCOPgQjyeGlPfkNM6MhYyhmLlzVpT1jPv1hqWfHItEXwpQfoHgMEPbdJGqbnlGWRcaY5c2ZN2mPST6yTLGhNRbWhDixUd7+MIarymNAfxPMVGheaF7/20AbytiXEpg4e/ZezGWS/0Sf/4HMOlkA/FSblXG6F0gDYtN5DGwQjRWBwZFSFCrE0YhQwwzfn4QmHSLJ0A0LMnbG7htC2dPG/zJ05aNl+2PEBo2+zlF8/t6a8f2v7TbRtt9yzXT3kW8sB6trL90mrdXavM5e1r792xN65ftslC0ca9rrXqDWv32g44AUJ/+snntrm27QWGlpdOOdcszjfH9bu9pqGsx+mBDUY9Bwtu3LxuN+/ctp3agW1sbroTTJYTp1qmK4C4PWvVGs4tS0Enjyqn03b1jRt25+tfs1u3bvnx3Ef37tunH39iv/n1r63KkelMzg1GAMxXL14EagMyoGzsXJvQFuC4eSGCRtPHT2vMZZRjdemx9w0OXua5UiofZjPFBhXcvy5zfSQxYzOVKadMSI2C0UDba/W6Hw3up3qWL+YtXy54RiXTFLLp3rRzFy/Z2vqG/e2//Tt79fyFlQplB9LJFCZzDfC1O+pZl2PRNrBrt9+0v/znf2mZ+Sz0fmatgb16/NJWn67Y5vN1++yj39rDz+5ZOVuyM8snbaoSwDWK13WGPc8629jdtJ39LTt5+qRTB3ikOh2CI2S90n4cGtYwma8KruDQ0x43PMkY9OtavjZ7HCNPKqu74Z8LpyC055C1SACMTGyoUzKjUEgSQAZAElAecJbnMS8AdoBiX/va214EDsqdre1te/VqxR4+fGSPvniQ8FiHUw0Aj7xrZ3fPuoOhnT13wQHom2/c9gxYAOhH9x85gAUNy6NHj1wOyDzHAVtYnHOuVgIlu7Vt6w07lsmhjwj09RygIZOazGnGAecRgBp1u7e35YBIq133rLyvv/euF+PimDTyfnCw73y88JQHjrmW1ffbnpnMs8lm5v2MqxegIxAxPe39Yh5CRmLGM18BKMlUzZUpDti3zDjlGbzkXTkAbWkHdtCvBHQAZACn+NnfrTkYB6iZLmZsbnHaOZx5FwAxMscJAoI/OISA4oByvA8OaIJuZL0C4C2cXLT3v/2BXblyyelllKHSPGjb3S/u2YMvH9tBrWVZy/hzODrX67SdZ3mU6nuG/EXPLF700wGSlb29uj15/NxePVuz3Z265VIF1/UEGwiAYIAOx0OnOxmnhza3OGXzC1N28eJZzz6n2CLUAf/+3/3SHj54ZoP20DnR56Zn/fRCv9sMHLx7+7a6ue70MASIoCFwnZ0EIfMTYX/NTmScWxkZRQ9BucJ8wIVMkGpyuuygHbTpnARwrmYHF2sux6Vi2YG9N994w4MxooN6cP+RffHFF3b//kPXQdAXebDMMl5szxPgUiOnaDhz/pS99e4dq0xXbf+gZrv1moP80OtQgJW18cEHHzhVDjqDbO9xv2f7O7v26P4De/bsmQMtAJFXrlzz4m1MJbIABcbe3r4Dfdp3kEOAQoA86AeO9kmMzlAgNFAs9W1+acn+wT/8h/bOu1+3/nDsupD1TVDu8f0H9jf/9792maJIqwAIAK3lk6d832MsWeeAugSdkHnup2gs+mBnY9vl2alDpmaMIuMA+1BWtDot58UmU52+nTl3yk6cYoxzXuiQuaKP9x/c9fV+WLyy3/d3sidTrK/O6ZpczgugzkBX4QXSwqnM/Vo9AfiS2gMLS7a0sGjTU1MOeK69XHedlM/kAjVEseKBRE5jbO9uWaPV8fUDf3UWqqnqtFNGNepBTo47RvQVWhmCTLSPvpAhScIMepUgA+Gx9dU1l7dWKwRNhqMQiJianfZ5hCKF7HCCnO+993W7ceOm64IeGd49KJE69vzpC3v66HEI4u7WnOOaLGjaxFj5v/q+g8QUbIXKhGt4T6fZttp+3fYOgpyT8UmfoRFifkmQCX4Ge2qwiSnKKocXWwddz5rzgq6ZtJ27cNa+873v2IVLF0IGaJpaIWPn8H/+7LW9fP7aeeGRmfXNFdvb3z0ErqBjRk5Z/+hnD/osoluqPo+MK/2pJSccnIeeUzzTU7Z87oydOLNsmWrO2oO6NQZ7DkJ3hzUvRJhOjzyD36l1xll3iHsDTs4GcEm2p0AI/zvKapa/IV8BXVwo5I8yKQGsEypEcZ/rWfKNYh/MfYeIgkPrKvZZseNiv0p28KHNnASQ1X6BUHqv/FVR8QnEYuzRV7L/5RMgk7KxYz/QbVg/KRtao6w4+QLys2KAxP2LiN9VoJ4AL9nZsvVjYEZ9joEoJRLIL+dd1NTwdySgMc/mOfIR2c/cHk9AwHicHPBIsAcccWSbwFaY9zAO8nn8tDafYwskz9IcyCcI/mFINIllRSck5dvG/iS6VqAW7yOhRmOqhBZ3B+HC/rX+AAAgAElEQVSST/zEeJzQJwCAMQYQfIvgVwnsFv4R+/JhnI4Sarjek1+SBDaeo+xR992cGziA8aFNZEiHU3Tac5wzP1lLfo0o/I4FbnzsAVyhy0tqIAkz0bNDexJ/+BjOcLheAbYA6D0TPfhnYR6CT62gDqdw/HlJNjf/97WSFDSLcRL50xorvsNOFGDHvZL3OOtV4Lbrxn7I7mf7p3/HcS3hBpIFyavWhvCHw8BQAvrF13t/k/mSvKnNWneqEXWELxwxDYQ1fzSf8pO5V/4+98X6gM/1rDBfRwUwda3WRewHx8Cu8Ccf/2T96nv50m6zJZn1kge9+zgOcRx05T6B93E/YtBWc8hJ4zhQxvXH9Z7eG+MtMY4pnfy78AthMTEQH69/vUt4RbAVCCYdyU2MD0pu4vXsYG8SSIvnJsZCNCf6LNYxul9jJR2qeYoxIXGbH67RJMHiKBiRYCQZ6YQQUMNQ1by5ni1S0wq/MmB4Apl5p/Ql/9eJeq2zWJe6vAFA8yENiDc98Y8BRmjz4reOhagxVElU9qqiNwITmAgpkniBSgEGQOeInF+C8LvARCmYWIi1kUiZSCnGwqVoLdfoaIc2DBm4ogEQwPS7BFgCoP4IiGJjidumMVS0MAa24k1Gi8bBmcQq0DN5xvGjTRK4GLzVOKu98cYmAY8F9vhCVHt0je6JN5DYMNGiklFBWwSi8wz6zI8AIi0MKYtYOUtJauOTARWPM89XNClWErHyB39W/+NNSOOlTHLJnDYTKetYyWocdK36Hq8LtVNyxXG2WF50NAtLR4rAlWJyDExZz+q3xu1wQ082Kt7zVQPmKANAylAGaGy0iTZHhipypBMBGos4WAJPIs8hCs9zdU0wpgIFjkdU00cAttadG6ujYNjyo0i35pk+KfPluPKXbDgHYlQdVopYRo1kjN8BAAqGijY4MpaO66R4/hQhpG2KAkox4gwBTEhuxa0m8FpcV97P5Ej2cSOLjBzaE7JgALIGoXhcesLyBUAjqBBKNj172uaWT9v80lmrTM1ZKj3h/Jb5rtmru8/s6a/vW2+taf3ttrW26pZPZ60ylbd678DWDlZtomJ27tJpu3zxrJ1ZXrb0YGS1/V0/js447+3W7LNPv7AvP/vSuWdnp+d97OEuJRMQx2SiNGGWHlpv0LHqTNW+/6Mf2J1337HHT5/bk2dPPSPwt5985g7sAsd0iyVr7B1Yq9H25xADnV1asD/4wfft1tt3bGZ+zkHwva1te/Loqf3iZ39vnXrTMuOM5TNZI4uIDDGe522gMERmnHBNU+04OGeu79odBwIA03kmY+5rbNT3I9lk3eHMMv7MG/PKmM8tzTtgkhllPeOt02jZoINjFrKSyI7ESNra2bTd2q4DrKWp0v/H1pv+Rpot6X2RyUwmmdz34lL73lXV1fty957ruXcWjWZkaSRvMPwv2IZkQP4gywtgQF5kw7ABA7a/GJY9n4SxYY2smTHG0mj69nK7q6q7umtlVXEnk0wy9z2NX5z3IU9zLoECi7m873nPiRMn4omIJ2xmdsposEFzs/fee8/uvvmW3/tP/p8/sa+//sYzbAE7X714Ye1mw/layYAsN+sOQA+ODNvf/fv/oc2em7HMYMrSvYwV1netuF202kHFntx7ZF9/ds+Odg9tfGzsmEqk3WtbB6oWMytWD2z3cM8uXDpvE2OTPk8AyuwJss6ReTLYkHWcdjI7G62WA1KeRYdhnETQ2zQ9I1+41fDPefZGJuONnvg8ICvAA5EBPkOWMhmNZAyeObPkwB4ABWDby7U1a9ZrPtdQoCBHZLszzzOz8w46cY+1l2v2cvWVBxEAtvj87Aw0EiMOQJdrdQ9c0LzutZt3bGpqxvqdvmc+w3vNPoGbFMAcoBDnj3Vu9xp2VDm0rd11qzQrQJKun0ZH8i4nlVLJ8kN5Gx8ZTRyXAQeXKpVDzzCv1vhO11ZWztjla5d8jdnTANDI+P5BmB/Av1R/wMvtyeJjH3F/gClAGUDM2fkF57DOObdwx+kdXq6vOZUMPKYEIP2sbsOJOuSloYDGfJbmbt5sM8kGFB9aCYoPmnJWSh4EmVmYcbDGz6JOCIyVDo+sWYV7N2XZhIPP9ZJnXg8YXb4BoMk0ff/D9+3K1Uu+n2QTAGw9fvTMHj18YofFinWpCMA4hgc63bM23KED5qDvxSuXHLwdGxv2s4IzYe3Vlj1+/My21vasUW9bPjvq88U6O23MUM6Puka7ajbQt9m5STuzOGMXLp212TnodLq2sb5jjx4+sxerm3a4d+gyvjC7YMNDg9Zz+pu2HVRKtrO36zRBg0OD5vvDs8JCFhYerhuqlraxiTEbHhnyZwfU9DVstV2+yQBfObvo31c2LVnNBDZcPw8O2Z07d+29t99JKHxCZjN7/tNPP7VPPvvc9xjgpZeMJmBUr9P2s4/M2euvXbU7b73uAHTx6NA2drcdgC4cFG23sOel0BcuXXQwheyRbqPlnOs0HoTCCH1ybnnF3njjDbtw4ZJnrLLnkLOHD7+xhw8fesDCz1tvpBgAIIITvAbwr0olB/+2Nz3YAX0SmUBvvfO2Xbp81eUYIBIAeSiX83F88hcf236h4AB4TN01PhEqPZjra9eu2QcffGg3b960keFRn5tvCGI8euS89l4x1DHXPRyHTlVBFUW55AA5fMAA2HfffN3mFxdcHgFNsXlevHppn3/+uT1ffZpk9RLQ7R9TcW2swUHdPa4EeO3WDb+Pzv1XL9e9CS7BRNeLwyMO8i+emfcGnVBRsdZXLlz1c4IgKONFRp49e2JrG1t+DgDspLKDNj4+YWPj416lQCM5wFplmGIHoB/5cR7yHEHQrI2Njzhgw1pcuXLJK3e2Njbt1asXtrsXsoD7/bTv5XG4+KEnadFkqGLvvv+e/fSnP7UzSyuBu7nbtxI64ODI1l+uOx89QD/6kOdjLQBukY3NzU3PuEe/A2yji6EW8sBEq+fnBgHoe/fuOad9LjdspaOy62MyKwOo2vZ9E2zHvtNokQzBWNHnnLWcj6wlgcZf/41ft5m5GZ9LD653O3Z0WHGudfjI0dfovfX1V7YL/UpfQf+k0ZrTzOQdKCfIQFCccarqCb5o5xYH4B/M2sjEpM0unbGl88uWnx2xZr9qpda+ddJUnhxYs1N1apdUL4DsqX6wVbv9lj+H7PjY+XZ7PgEmZVfKx5OPyJ4VyCcf2G3xJCNXPkBsUwpUc4c/qcCUjyx/jsz+2PeKQRuBJA549L5LW+DZ91FTeWRSvqR8K+1fxiHg9thnS30XQIzHEPy2kE2JThUgHIN+sa/G53Vv+SsCEuRrCWCLQRnNlfxFfrNnjivZGqHKwMdMfIN5oK9HkrkX+2Zk9vv7UVam5tJ9gISShIxY7gHgz+utZkiUcdvdM5ADEOc9HJKMUv4WNYJ8X+/zQIQjSqoRhQBjFsYhuxUSUvkYYV7DPfXsSjpD1wmkitcfPntdS/675o+/HQT1bMgA+Mby6HKa+F26J5y3cUaiAms8U/BvTrJUscmHh4eOwVX5zPF4qDSUbxr7jcIqCCILC4qBQPm1An3jz0h2XNaSfUbgS3Ol6gHNB58HgPZ5iIBsfz8BueI9KWzBn6MfMroFCsrHE8YkH1tgqeyOY1CtGYIR2pN67hjL4T56doGkkmE+J/9W66559jGkQvWz9tUxWJngBTH4zX00TskrAPJp3MP1UgKaa/8Kt5BfrTEQ/AjnQwD8dS2uobU7jYvo3q4TuoGLXPOi7zAPzCU/Mbiu+0jPxHvZ1zliXZCfr2Cb5jwG8aEw0/jifSt9KD+S77i+jCiMNDbZzDoTtF58V3IV7zvdRzriWBck9locaONakjXpUOkfrbXGEYPPWgfpSa2X9FmsY/We9Gd8BmodhdGqib3GBMezB0KSf8fzQ02pA8uB4xzjX5gX16JXCGcT7+tcCpRFA27TSa+qB5iwG11fMpr6B3/v33cKDm12LRJGox+mSfdWbR4JhUBGeJa4mUAp3tcCBkMrIbFOOKtiZRY2a8jgkqDwMPpbij0W7nhzxRs6Vu6aTIF4uk4cKYiFkedk8hQBkqAzPhk2sbBp8wSlE8outMn0nhSFri3DR+/Hm0kCKKWtZ9SaHB8uEZcT14vB9XBInfzju7FC0RprnPqsFPDJQZ3UCiUSrvXS5uTzAub4CA6RQMu4/ILv6TsC7aTUpbC1YaQcpNjCQR4Uhugl4k3/nQPSTg78eG71Ga2p5pC/ZUTEchUrXim4eGPreQS4S15Q4JKrMMbESEgA6GNwdjCUtpAhqx+VaGizag8wPhnM2g+SFx1sWn8y5jQ3saHKOsVRJykJ3fvkEAlZAqLckfLSWiliRTZYXFKicQFA63CWctHhxz2UaSNZjA/EcPgE2oxYDvl/vG6xPtA6yaAhg0ZZe5o3rb0OXY1V8sl9eRYcosFsoHeQIc2zaO9+t1Ttu/tLe16ltwBk4XAnoSBjHaeUGLah4Snrp+ESXrGZhbM2ObNkw6NTNpgbsamRvGWaZhsPV+3JJ9+aHbbNDlq2tbrujsnM7IRVu1Xbq+xYaqhn6WzPJidG7NbN67Y4M+eOZBqMhkzYZsdWV1/Zl59+4cBPqNFPhwZAw4OOicPvmM2lrdlr2uT0hP3W7/yWvfO9D9wRBPz46quH9sUX9zwDcygzZHNkbba6VidTGa7ubsez9n7zd/6K/eCjH1tmaNAqhyWnRnjyzRP79C8+ttpR1Z2iQXhDm2S39+zgqOiZ6oMAO7kBywxnbXFl2S5evmBnFpY80/CoWLLNtVfeGO/Vi5dOscEP90YPkO2FM8wPwAfPDCh+96279uOPfmIz47NW2N23Z98+sdVnL6zb6juI5/QqKb5zZDsFmgCWLDtEA7BJB7PgJgU0IZubMmWaWb14vurNolhMgJHdvV2nDaEZYQfQrdeyYqVk//q/86/Z2SvL1uw0LJfOWa/RsUqharX9kh1sH9je2o4dbBU8e4cGcKFhk2Nqzn9aqpetnzVvOjU9OePyuLdDQy5A+JpnrQEgI//IKxQhB4eHrhM55P0n4YB2Ry0VyhbhPT2sHFo2lbXz5y86WMGzsR9pMAUAW6LsutXyTG9AAmhaCDB4djT0HPRwaPJ+KHecnZ1OMtrmAhWEN8cqWPmo7OX50AgATgK2MufwojZb7cDPPT1r4+PTls3Q2HTMQWh+Q5sCdTM8vdrPAMmsUR2+8nrJNvc2rFovW25owJYW550W5uXqC8vnhlwmcIDY5wCp7OOjCtnFBafjgLZhbmHWJibH/D1l+kFBok7yact4dj18uzwPc0uDTzKuaTw5P7dgt+7cdhCddVjf3HYgjYaCZDZTYu26gMyibs8dHnQX+4UsP74zCtcvgCrljTZg1RINzMIYAGAmk6Z3bpgmmVvtRtNpPwAtCS64LQb9wOiIN/kj8wtnen7xjF25dtmWlhY9A1pnAZmv21s79vibp54hCSWNgzHpAcsMYFinvAlcNg//9byDxmSeIldkhtN4kGzHve1955udHJn2gEG1EipkBjMDNkB5vrUsle3Z3NyUA8Ar5xdsamrSqtWaNyBce0kGdcX2t/ZdH81OzPie63VbTjVRbtSsWC45rUg/3Q9ymIAjAGlkXro+JuvdKWWyHiyhgqLRrPkcjo/kHYA/e3bFmp26A8noCGSyVKp5fwbAf/bBa9dv+D7w4Es262v+/Plze/78hYOOgWPWnPPOz4sEsMiPDtvN2zfs2ms3POsd0Pzp8+e2ub1r5WrVM6IZH9zCBAyY626jYYXdXWvVGq7PAVSvX7lq77zznoPKjBM6n4MiFSyPHYAkA9qziDrB8ef/fA9ZI3MbmUfG0NlOnbF/4Hsavu1h1/V5B7VpFkgFykCfwpcB19E8GftZDm+QqQHP9mLsd+/ete9//wceaGLe0Te//PSXDoDS8LBHuWc/8FnyPvzO+4WitbrB8RgaSa7xw+/ZJHQ8hI6o9qiW7dvHj+zevS9sYzPwyzP3wT/oeVAHDnue8fLFSzY9PeX6GDnJDYaMRvihAWk3t7eDHTKQ9WeZnZnyQOdhoWgL84v2Gz/7bZudnrVmjcqRcG6RWfzVNw/t+eqq1RpNm5ia8aoPnp2AFmcDmYPIP8Ez/i4elRw4RxbhkCf7eWyMCg8cr2G7fv26l3UDqD579swAyAHAAZompgJNyUAWPdl0apyffPSRvfve2zaUH/VnJ1BNw1K48Pe2dx083t0pWHE/NKmE0oi1BmRGjncLOx5ApGEo1SghQxrne8BtGCiR/vE//kN78eyFTU5MuU1FIAk+XM4I7E4oRUiBBciGzsYrAfI5fwZoh7gvwRR0wI8++pEDx8geFUtkGhIYXV/f9MoI9Dv32Fxfs43NdfcTWSdlXBOURE6YB56F/1PxwtniHO9JxQ5VFCOjoza3uGhLF8/ZwvKSDU7mrNYp2VGzYM1+2Sr1gtVbZetbxytEyBpMW8j09OazSeMs2e0CC9CFlNDHf7O30ScCOshyj20+2Z3oyV/l/8lvOvZdLICE8j38ngT6ksxn6eMYtJHfCqgKVYzAANn0spV5XU0S5XfxnpKTvEw9oSbQfZDJ00Ch5kV2vgA6AUSx/8p3Y0BagJLGpEw3Jbrw3LHfJr9TfsQJ0B/WQe8fA2EDISWb59Ac6prck+AC1+Ls1LjlH/jrCbgYaKGo+wi2fTPhzz/BIEIFKmem/GxkQJQrsj+wf3w8iS8tkIjv6tk1Tj5Dv1TNb5iH4+YBx/IT5jdgBPqurgsFjPyl08+vuQrjOQlUxACuN4uNM5Z7wZ+LfTLREQa/94Sv1nGaBGiSfxv7Wg7MJRnRsUzx3MgO/9jHwlc8cJpknWuO47XS3tN+9Humgr9MMJ2/GVOMLwg4E5+8n6tJVq/PYWKLyn8LMh6yqB3QTHi95Yeie4JchcpJ/i9/L0hgWPtjfKV1UqV9GgvR+az51/i1V4SVxXopBjK5l1PEJJXg0ks8Vy/KLHW7MEnwk0+r/Y7fGeskyYyuyZmqBCuBgXxG60lgVXgT49FnY6A6xs3+UrJY/6RKPwbhNWauGWNOvK73/DmTZ9OaCksUcKt1kHzqesd7OBeqO6VvtH4xtiSAWVUkklHJbbw++h7Xi9dV1411A+9L90s2hG9o3KeBa91Lay1Z43XpB+FOwsHie0s3Cs/Ss2i80reaZ+lvxufylmCax3vEKUODztc/xzx7IYlGeFWqf9Jnjb2kDGhsLMYd65sYgNZ5FYLzJ5Utet7Uf/Uf/52+wOQAyoZIEx9gAJRsSlBcSNJhw2iTEcFi0iWwKDsp1DjjWBPHewL+wmKHiJzAN17TJhCgFAOFXEf3kpLRBvKIeBLF4ZoCC2NwVdeSEufZZJDHm0YLqIXShhdwrcUkonhaQGIBUgq6Jp/PyuDQptMzSUHHB89pY0J/a451jfjAjNdPm0hzoI2qz8fAX6wc4vWKFaMONx3YzLOETwDfsRGXUI6cBvi0WWPjTNFPbVAdDJIFjef0+MmAjo07zb2MKs2X1ltyrXtLkcVG17Exp3q1iHNMsq6sCWVfnMhl0vAiAaClgGiAw/+JGGm8AnSVocw1JC8KfDBe9pSML80dr7uSTlGuFSJ1sYGmZ4jlN553rZEMBD+sk0CQ5ID3GJs7TO2Gj02HtdYUh11g/IlRfxIV14HCvTVOyaL2qvZtvC+0T3QoxuOMDwma1onDmetxjfiQkqKWDCc2husQj9ilA5ime8eRbh2cvofIOkyy4rS/9L50QviueYf6bj9tqXRoQNjrD9r45JJNTC/a2OS8jYxO2/jEjC3OTtlQy2zr0ZY9+IsvrH/Qskylbzur65bq9GxsasRKzSM7ahxYbmzAqq2KtRpVu3jhnN1+7ZZdPH/WOn0yNuBd7NnGxrZ9/eVXnr1YLdPIq+IODBlGGJr5iWHPfK41q54h+r0ff99+8KPvW3Yo5+AH2dNf/PKeHRSOrE/TKaNEbMAR02Jx341EyqzvvPWG/c7v/a43EQLkIAv24b2v7esHD8w6fQdbAT6w5TvdvpXrcAJDATJgw+N5m5qftms3r9ntO7dsYXHJS52LhQNbff7Mvvjkc2+cBejGfAN8AKAADHhTzF447HA8aP71wffe97L3yfEZB0IfP3xkX37+pVXLDc8wo+SaM4t9t7u/65nQnX7X+WanZyZdnuFCJcsVWQYIOigUbWxs3LkEC3t7trW1adVmzSbIeJ0Ys0a36Yb3W997x85eOOMAEID92NCoNY6aVikcWbfetU616deqHJW82Y9nDlLSTLZHLmOVZtkyI1l76/237fzyed/PTx8/s8JuwbPi+BsAOpyjWaeFABTi+b0ZHGccDQfHAx2HAOi1tZd2WD5i9ez8uYt29/U3HRjhrCXbrVAIfLIEBTAWaAgFlyz8usgSxkIKR61Hhs1JFhn7js8z9wLF2QtwsxZ292x/b88BI+fg9mY3DRsdHbOp6VmrVppedj4F3cfUtO+/2akFG81ACwEHWqjCYs0LBwVvMtfuNmx9+6VVaiUDRzmzOGv1ctlerj53kM+dy37QfQQT+IHv++io6LQAOB/LZ5c8exEgCpqAAP40/fkZ42h+1AF45m9zc8OBUGgEWH+ARYDCO3dftytXrnlWIw3bPv74Y3v2/IWDjHDQIu/8BCqDEEwr1UpWqVZtYWnBgXvkzG2jVsv29wpWPgggKT+z84F+Q2eWAwOdnmfPNmo0J4PDPZwbZC4CvrrDlgQfGP/4+KhX2fAZPy9SaSsdVW1ra8cBaPawNxJJ4+gFznp4bIdHRwIIPjlp8/NzDhQBElFmX9iDS7pi/d6AA8fZ7KDzAuPEUapLxrINtC03Qhb9rJ2/sGRzZ6Y947xUKtvmxrZtru96Rcbh3pHVaw3LDyLLyFTPgzDdlFmtXXeKI5o7ktEU7DkC7F0PkISGQx2nH0He4Acfn5zwbOdaHdqGjF2+AgC97I46AC1Z7QC029sFK+ztu24g0396MoBzHjBIGvdQRaPSRPSV20TJeZjLZvycYL+STX/p6mWn8CED+umLVXu1vumtuAE2oH0J2eHQlZhXcuxtbDnIiT4kWEGzytdfv+syxn339vdtv3joACsymU+aXsLRqsbcXBMgcmnpzDE/s9PWwG1f2HcwHD5zgjFqCgyVCLLeqFQD77T1bHx0zP/FQBAUGdDLIJ83b9yy12+/7vfi/gCfhZ2CnyPVcsV1Mhn0ZDbzPtmCyBdOCucj5wjNSm/dvu0ySlCM7OxqtWKbO2tOfUPwi795Jm+q2uk58EplAln4F86d9/feuPO68yg3G4Hagv4EZEBDxSHKPM9sw4GmjLvdszu379pf/2t/06YmJq1WrgZaiXLZCoU9++L+Pfvs8196oGBhadmfse4Z6oE+hFIEKGjgCveGvTXsndBTY3wiZPSQLcszwpVOljhyzFigVnnx4lWo4uj0vPkqexJwF3oUdNC7777r/No050R3l8tVDwo0a3Xb392zB/ceOA851BnevDcT+JwJDnEfmtYCZH/w/Q/tjTded52G/XF4VHUdC3UTwdPPP/ncuu3QrM9tH2h/BtKeoc7ZQ2PXyclx5zLn3KPCiEAbFDCAywRDALXffPNN5xX3xr3jUImFRAMyyV+8WLNKOYD7u9ubtrG+Fs4fOB5dPob8uTz4Njrqc81rjUbQuwDdNHvkp91teyB58exZu3r7pq1cOG/94bQdVgtWrO9auQWtEjzQVPCcNMOCAzrYkcH/kk0Y+5bsY4BL2duyWWWnBns76Gs537JJyWCWHSz/Tr6E/DPep3IDOUOvIo+ysWNwJb4OoLP2n/u66RNgNrZxBfAxVsaEzhUFl3xJT85JgiSy5wUWye498S1DVi97i2sL4OG37G++Kx9OdrJ8a5/LxM+XX6D35JPJx9I5xvuq2BAgIzk5/i7Z+GRHZ4N/xI8+y9ioMOK5WUfR+cn3ct8tAaB538dBwJZ+Ot1Q4cIcBf8+9OBxPeXAcwgwci3+yQ8OTQtPGvrJD5MMxQAc14GCQ/Ignzj2dbSmJz5xAG4FFMmfJhFP/oXkOchSkG35tZzb8t15Ha5/va+583noBRBV/r/kIv4M78fBlxgbUeIcWdKSRYFl2kdcUxnFvveTJmfyoXhfPq7GEQNyLscWSvaxZWKAVD6ixgvO5Psv2esaA/aC9q9kWXPLvQhixj6ffD2B8jH+obWK11OUeMIl5GdLRpgb+ZxaS4F8MfgXY0LSVf5sSca8fONj/zXZ10qWQ9YExjNPZBjpGSSbxw8aBVDEXc5nQs+IQAcrW1t4n2RIoLnuK2xO+uT0vRTQkc/NbwUDNNeSwxifkJ7Ue/qtgNBJ5r8a4QU7X7qU/4fkovCawNv4LNA8H+v0pIcOzyKc5XQQju//Kj0Wr1+MHfFZ4ZGy8bXuPH8sx7ou9+Az+ly83+NrSxa+s6+jPm9akxi/lexrnYK/c4KL8h3JrM9lJ2Af8T+X7UT+sOF8TElijIJ2noCSVFYhV9IjqriQjmPsqkQTPsP1tWap//Lv/+0+E8gPF8fY4U1NKlkGDFqbm+i5FonPE+nlYTUJEmCuocNMk6qNrU0cDprWMQAtBS7QTMpBwqrJlTKIF1RjZhzaBHxem0CLyL0ldJoQAerawDpQ40NcrwnI0iHZbIbxK+1eB5TmSBtTh0Ys4HreWEh14GlNpCg0Fv0WkCqFrutrTvi+jAy9p3VgDLrnXzIIkvKjWEnqYJIC0GaXEpasyEDTM0oR6W8ZHbq/Dg7+lnLVISCDR88voZUC0nMClMQGXvxc3C9WoPF7Ag/5bpD7E0V2fNgnJO9SMlxPAZaTDXdSZhLkMuF+TpoLSNlkB8VtFUq8tGe4lzKg+SxrpmeX7Mhgjp9TewkgID4UBUxrD8TOpg45XUcGAn/rPT6v/eAGXjI3NBFibDGQ60quF3SDDt34+7wvwyc2PKR8tI8ll1pryXOa7ZcAACAASURBVIvkid/KRtZz67qwUMcGYywn8aEpByM21nyP9cNhJB2j+dN86HUcMBmIvBcHMpAx5onMQZpXUPaaztDlfsR6/ax1e4M2Or5gY+PzNjQybSOjUzY1dcaWF5ZsPme2/6Jiv/yzX1h1q2yZateOtvcNMhscroNa0arNkg1P57w52+7etnPe3r5x3R3RgVzg8QJgWX+1bq9W161WrluzHpw930/9nrX6HW9YNjk9ZuVG1TMNP/zBh/bOB2+52gNg2NzctntffOWN7/rNvu1s7ToQgxNZhhKg0/SMPagoXn/zDc+yS/fTDrAc7h96Nt7QAOXjZqmOOajlesg63oAPOoXhyRG7dP2yvfn2m3b1+nXP6GRtaVq4vb5h97740r796murluCeDpmlIehx0iyI58GRGhodse//8Af21ltveRbt3vaevVx9aWuAt7WO039ABwL/W3YoUDBs7+44by0yNTU9kfBkhs7agKfeIbzZtOGkyR/NbQDkCvv7DuIPjeYdgO6lU7Z47oyNTQ47YGHtvg3nRs2aXTMaQY5M+FwEvt+C00aQ7ULZPUYf4ATXKbcq9tHPfs3ef/t91y2PvnnsGZmPvnrk88Ic87pnNLZa/kyAKrxGxiPA2NjEaNi/mZQHBAAT9vcOvBx0aXElZOuR+Up1UrfjTbcAl6AjGRkfc+DMA4DplO3v73kGdb1asbmZWW8SRgPiVDfQQgFWI/seGER35YdtZn7OygdHDqKxDnPTMw6IcA8ync+cWbRavW1H5aql0hmbmJq0Sq1uF85esqX5Zcv0s141MOSR9RGX23qT0vWS7R+R/VYiBOhN7uq1sh0eFPx50ZuU4Hl5ZbofMviKBTeyvRlodsCWVxYd6OQ11klOE+AkoAwZesg3Gc8AP8wtIBFZhMjI9OyMZ84CQNNcDBkDzAKsgYYjnx1ykJRMQwIRjLvRbngWNxnlN16D63cpjDWTtcNi0TbX1m1nY9N2t6A1aDkQRLYhAQDG6eePhbXsELBM5t7BPDK7AC7yQyEjOJsLXNiDOIMhu4dAB3Qb1UrdQTEAaIAPb9ZJI7c0TkLaKURySZNdMmWgGOD7fJ5qAvQZlAsA0FMT0zYylHfAjv2AbMKfmsmnbGw8b4uLc3bu/LKNjkP7k/O1oFFZpVSzRr1jpWLFs/rRDT1stH7XBvPDNjQ65Nzq0APQOJIqB3Tu3u6+Z5nns8MOdh7sh+Z7UMSQYTozN2s99Er9yLKDaaclgIbD+amHhlwPI0cvXqzb82ertr+773uIufTMcwt2ruwDslXdXumH84wGnbw/DO82mWOpnmc3T0xPOI98N212WCnb7t6BpXPw6maDLmE/jo1ZDsqXg6IVtnacA7rf7jgP/MrSitMrAL62Oz17tbHuVC3sFZ4PABrADjPMmw5CEwWonc/7dZkfAFBAQrJPaBD47bff2pOnT13e3EZOZzybmIaPzUrNXjx7ztP6awDwrI/O6Uaz6dmsrPv8/Bmbm5n3oCzX5/mht/DgTaUaMmenpr1iQAERqHg8mNMNwWqqHdAJnBM4L6FBXtOBzk63YfVG1SsRyCLmfhTfA54jU+wB+LwBtq9dZo7mXAYJim1s77juQzbgYGdMvu9pyAnQYgN2++Ztz4Dm3KlX6x4A4LpU4Dx++iRQnNQb3nAV6hGuQSUCGdrNVifs0SSzj3Nre2fT54UyeZWbor8JBFA1w/M6Pcb+vh0eVqxRp4oSTr5gN7mNkknZhQvn7datmw4mj06MB37tWsPP1MLOtlccPXn0zJ+VKgPkPQTwara8vOKZ12SbA5C///337NKlC772nAd9A+ShUjVrq09X7eFXD132yQUN/kXXA3Ge6dttWX4sZ1dvXHO9lB/NeSAVuVtdfWn3vnxgxYOS9VNpO7dy1s5fvBC4pmemXU/Umy2vAOGZj0plr07a3dqy7a2tY3o0AGjOUiiJyNjODHzXN6rXG34/qCscsMqkXZ/NLCzYnbfftis3r1svl7Kd4obtljas0ipYrXVgNtCy3NAJtylUHIHvNlA0yMeRzSg7Ud3f5MPEtnSwc0MTL9n8x75twjkrn1AAmvxM+TwA0NyTIKT8HflHsn/la3APAvoCFsL+OgFd5fMJCJb/yuvKCo2BAgd0EqBAdmr8/LwmcEOVmmpQruaWSr5ibAKrYv9XSWACU7ge8ktgljFhK8jnlW8Q+6qxL4/OiP0E/382BGapmhPGEH8GWwkdyLwJgI59QzJg3RZJMAhVzmUGAjUocx8A5iAnHsB1ADhknnsDTvZRkvhG1Q3jj+dAPoP8wJPko6wHH+W36fUYzFO2uq4/NDT8HeCQZw4JPAHgVyKW7o8do3V0GU0olSVT3nw7CczGWAPN0SXXzJc/e0KJEIPofFeAlO6j5/FxWQgiqCmcxiUf8nifRdmzur72ZCwXwhWO30uFxCf6OsTUMjqfjoG0dAgcIAcap38mwarky3owKMluZn2pCosxBb4rkEwYjnAB7WlhRczNaQCae8YBLPnH8ue192PfM5YfXfv4NRrZJ4kXelaf2/4JcwCv6zMCuZFfJXjGwLmwFekJ4Q+MR5iQdEWY45P50jzE/rxAUtdVSRJFvA9iAFp4lp/LBOBrteOkNsk214kri2PZjXFB6cJYt0u+pVc9OJck+sXYlvAFzVusw4UbxDjJaYxEe1BjOI1naX6Yr2AXhAAW14kDG3pN+zDGLzXeGLeTro51uWQ9xht0Vp3WU6exj/h+mkfJnfAu/IvgX4fE42NMtR8qZlUFRgY0n5ON5L1RPBm45evMs/KeApzCRHlOtx9rIVM6lnVf+//iP/r3+vHgYiXEDTgYfHORkZSUe2igbqzB9enA2wnfkgRRD6UF0KbUBuZzKsfT5GnDSNikiPS6PqdF0gJqMaSYtQE1lhhkE8jrCsYbdGCohU3Ob/52YyHhmo0BMhkP2vR0oIrBLQGIGp8fjqc6HGseFGXSBojnUIdwrHykoKT0j4GAZIcJNIuVjQ4dKX4pKF1Da68NqXmSoRUDiPE4pSy0SeOxxWsiZSW5ipWCDAkpFCkO3Zt7MH+6XrxBj5+jFxS15uu0gpcBpDWQktWGlmEZb+Z4P2iMOlhiADoAj8HQP9kD4qoKpUU6ELEzw9yeAOaasxiol7IUIH96XvX+sQEQlUhpz/Be/Fy6vl7XPOp13UPXllwGZzZE+LU2XFeAeciUDI5qrNjidfJs1cQZ03U0du2reKz6bqwMBRq5HkoMNhlFnV54TftV94gNACm+eC9qn9PtXs+ve8oQiQFx4gqxXPMZ6Ylg0A4GA6qJIs5bZiBnqYEh8jv839jYgo2MzthgbspyuQkbHpm0M5MLdnluyhr7Xbv/Lz633dUNs3LbupWm5clea1Zt52Dbap2K5UYHbWxixLb3yCp8ZXOz03b5MjyigRsOnmay1QCIaMJHozZRm5D7UmvVLTWY9jLpVq/lgPTb771t3/vee4FPtVK3g70De/LoufXaXWvWOrb+Ys2fEeACIBiAjcwlSuXJBGNeR4YCqEXJf5+s7aHQ/KnhGYdn3AB0AJBmXNVDs2zKLly9aO998J5dv33DciN5P5yO9g9sd2vbHnzxwL6+d9/KB4fW7XRseBCQDQcj7eAb4BFgB2Ax1CLvfvC+c582yX7+5rFnD2M0wgkNIArdAQ4T5dXVRtUziGn812w3bWR42Mco3vax0fGQFQOnb5JZ4udDt2WHR0dWLB1as9t2Rx5WbYDfoWH0e88ataZZuxe4dlNZWzqz7DzHUCgA0ADU4GRwfeYEAKY30Lf9SsF+8usf2W/8+m84+AQ/MqXmD+89DJlilbqfS6PJ2CqVkNnuTi8UCiM55wEOINWQN10EINjd3nMgEWqPyckppyCAkgKHr1Q6CuB8Nm0LK0uejQ74A4gLmPLF57+0j//ln9vk+ISDZqxvNpUO1Bztjjfnc71MA5OxvK2cX/FseYC2WiVkrAMQwGcK6AcAPTo2YcUyDcH2nYMVw/H69Rt27epr1m/1rFmtW6/Rt3Gyp5st/3cIJ+nRvme/pQboZt+0SvXQWu26g3RkW07NhKxdAirMMZykO4U9XxOfH5yRATOANtaRPSyucQIqZHPmR/PO042hhHygT5AF5hQAHU5UKDjI1COgsLm9FTIka03LpjLOFw5QD/DcaNWs3Kh4Vi9Zuu9++J5dvXY5AR36Lud7O7v28tlze/LtYzvYO7K5uQUHoT2IVSuHslBKwDtdz1BQFQr6Zbuw5zytNFUk0IXeIbMWfQgohdPogX8A7FYoxVUjHz4DQOT6OJv2fQ1YqT3OZ1l/nh8OaQCxTAqewozLEXMB3YEaiTGvZFSil8hOJwN5ZHTIs7E9qHRYsvJR1YoHZSsVS64jrJd0Pe+0bHB40IbG8x6gYixXr1/1uUa+nj9ZtY2NLZcNQPqDwqFnlKOrxybHnJO9n+o6AM0evHHjmtMSQLcCYEi2JSX/BOTgV157sR4oC/qBQ14Zi+xlZALQ1DPVvRogGMxu7yZAtQdfsmkPwPAb/dehwmMgZZnckMtj2IdDgTIjn7cDqBM2tnytjwpFb+y6tLDsOgfHpd3tOVALvQFr7gBNEkAAuHOKjnpYT513gdJgzteC7DhoWqCXgMOfrHjnMU4Fm90rJbIZD3jQbI9GlufOBw5igBsyqB3carRdfxHMQE9AawsHfcgQDEA+ADZ6dHF+wWZmplw+OXegMHGdWjz09/Oj4/5ccNWz3zhbyCTu9DqWSpN5DwAASBkAu3aj780DCbaQIUxJ+ebmugfyAVyhyiBbEVlEf6ukHu5p7teuh0xc1vX8ynm7e+ct7+tAs0z0B2vIeq9trLleHMhkbfncWddHTgVRLdnODkFds8uXL/sYALD5zoMH9z07mHVB31JZgf2HnF+4cMEzkre2d93+yQ0CUo86KEoWM/ID/zV7BAAZzuizZ8/axPSM6yvuzdn05NtvXG/u7R0E4Bj6Lqofkp4IjJP9RBNOaJBev0sTzTnP8of3m4zwcrli+3uH9mr1le3v7dtIbsSDYq4LcjT/7Tp/Mo0+c+yVW9fs9uu3LJNLOwBdq9f93Pzssy9tv3BkA+lBm5mcsqWz55x+g8oPePHJHt/Y2vFAHQA0QZqt9XWXgVq1GkreEy5XKlQCbUAo8ZaTDrWM28HKaE0aWc0sLNkb771jt+6+bqmRAdssvLKt4iurtPat1S1ZKgtQknJgxn0OT/RIGxztfqYOoQuDLoszvqC/kl0nsCg4zrLfgl0n+17+DrmWx8545L/5fuEsSZK25KPwWfkYspXdf458SPlnsX9BZmdsL58GF+LkCNm0MbgkAPq0fyyb3AOxSSawwDPWA/nUD6/HwMDJd0P5PO8zp/K90dWcV4yNYLlAVukp+f3yQ2P/SH6g7gnllvv47UArFGfSBd8tcP2L45lrcX32ofszCXiH3vT3lF2Y0FWqKS/35TsE/vm+/D9VbzLWAMDnjv0d+TSnfQnJivvDSbNArqOEL/kgyJtK9DVmyemxL4StnSTAhPuHTG72t+Qy+Evh75MAAz6veTNm+T+8L4xG2AWBRF7jRwmBMcAoPzqWQZ+bxKfmdQeVqLpKqpPkn7tv6xVVJ7Sd8u20F7TnJDuxr6695iBVq3k8Dx5YSag25LOxHwVAy1cP8xQq8pkX6RifY4JfSUa/MBnJcliDINMhmxg5P8F9YnwIeyXMTajMOr1XhC/EeIr8as177BvHc8jr0Ce57qBnRETDoPU40RXfxTnkUwt/EIalPS09or9j/EVrI9BemJb8W62R1kHX5p4K2CtDHjUsTEfrIhlX9jv3E8jJnCh4HQO9Gm/si8e6IsZnhD2FfRzOE8mx/PpfhdlpPbRmflYkWJ/2lvaX9IPmRuvOdePr8H4c0BFGpjmUvaI557fkUXtS70k24vWJQWzhEvHaSrZiYF2BsBNdEeRWc6hn9XOqHXw5Pafm3NnyE+58X18KdxM8znGvgYBvYdupQbZ0HHpM/3iWkPwTkhx0dmm/pP7B3/t3vQkhF4tTqQUSq1QRnk6+JFRdk4RD4hspyQJkcgVgSanHCpv7SLAV+YsPVIFR2oACRiXkUmRSBvHi8X8pQF2T3zocJERS/jq0Y4GSchXQJkMlPsTjiEcmKdWSwB2f6lGpSCwwEigZZXGUQoCWNpNHeE4tWgzeCUCPN2p8PcbJBggKNoC0urY2mDK3uXe8bvE8/CoDRfMbA7/aILHS4xlkEMbPpcNSByXXiw0fzVMMIMsQ+I5S7X9XIcTGZLwBdW+9pnWVnMeHqK4huRCNBNdQSRfPxNxhIMkgDQo8hKjJYZMy8nVMMhU4+LT5ZAjxPRl4mle+o/nUukjxaj09AJF0j9Z+iQ8gPTPOKz9S/DKWua/mV3PPb2UEeGScrMokG4z78R11VsaJItIer4tkRXsRxaNyjDjIofnWe1p/PbMOIilpZWDwDKKWwAFtdQLfqpSfAgFSqHxfsqS1jte3WqkdZwZoPriGDMdjAyNqQugGc2LwSpkDBLkx0w/8m70uTk3KUukhS6WHPfs5n5+1wcFxG0hTLj9kk8PTdnV+xQZbA/bws3u2/eyV9cpNy/TMJkdHrES25O66tY1O8V2bmBqzYrnonJYDBh1C3nIjGadHqRxVrEWzsOFhm56Ycn5M5oASa5AKSsbJfIZ/GREF6Fo5f9a+/8MPnIoCYG1ne89KxbLzH7eqbXcsi/uhORuyThYV4C/AHesxMzsbmnWls1avBCdhcW7RuYA317cM3lQyZWj2l85lnMYC3uPpuUl7//vfs3fff8eBXIzPyuGRlyR/DQD94CtrVesOemYHEi7WdMYz3wBDAMGZbxqD0bSIcmiyxjZebVi6l7K56TkHJODFhGMTB57MwUqlZJu7m3Z0dOhA4fBw3paWVkImVipk2IBEeHYsFCTJwcz4GaM73uWjwClNNvdQzrPhcMjgeIVnFw7PSvHIG+5NTwc+5Eql7CCNU0Bksg5AA+yms2kr1g6cggMA2h2WWsce3L9vT7995uMASOYHABp5h/JJ2Utk+OYnR21yhpLvaZ9rDINCYd+2N3dse2vXJsenDNAawJQ5gPubtYNWhOe6cvOqffjDH9jlKxePo9u/+MUv7L/9h//QwVIa/dE4DZCTbCeuhTy4Hkz1bWx2yi5fvWTLiytOi7G9sW1ba+vO6U1mX6+T8iy6S9euWaVatxebm9aCAmViwm7cvmPvfvChBy4Otg7sYGPXsp0BS3fMBnppKxUPHHBudOqWzaWs0alZ4WDHGq2GXb161X7+8587mISckyGIvNIw7auv7ruMUGqOPiPYgK6Cj1a61qP21rHZxRmbmpnysn3mm2xSZGYwQ3CRzPO8TU9Me6b02OjEcbAK8AP+627bnH+dKgQAHoDwo1rZWv22La4s2s9+82d26epFp/0gk7xRq1i73rQXz5/bF5/80jZe7djYyLjPEc54vUnGZ8/1uuvCbtuWFs6EDOnMgO3u7dnLzXU7ONwPDU/bgbJMTQzVUJlM3/hsdaoVAuzdJFiY7nvAIzUQMn8B3QhKvHyx5tfDoS8eHIZSz8ywzc3O2ujIuMsisgRohh7I5FIO+NKEcHl50QHYmdlpfwYoN6rlmldWHB0c+Z4F0KXawkG9bNoGx+Cn79n8mQWnOgGABgT/9uG3trW5Z70mdkvKAzEOULTbvqfIJCUDut2r2fDYoOsAgMHJKfbJiNVqdc8A31rfsQf3H3qTVABodBvrjP4EKCZogEyQlX9madEBXO6DvPAM0FcwVlUdOMfzUNYzpas0YBmGG37B3nznbc8qRU6Ys26zaavPntvu+qY9+OJL56bHliZgh24GQM4ND3nVAZzNrkPS0KYcBUA8l0/simCzsX6Ml99Ov5Nko1ByTtCFDGH0knM+5pIM9K0tmxkfd31c3C94Bu6bb90NGfNDWddJL1++9LOMgAPVTKGCK+3Z7oDgzAWfo5khwDMZ0IBP83OhyS0yQqDv8dNnbvsAQFPmzhrRZJI9V64UnYJpMJe25ZUFu379mmdxI6tPvl21b7555BnWgLrNet0zop2OJJ93aiQytsXZPjYx4cD2ERUl6GdL+doA3BLIOTN9xp1S/sY5wr4AZN7c2vLgF/MHtcRwftQB6t1dKETanpX+s5/9zM6fv+DVEJz/UGt8/Okn9uLFcw8GQCHC9RaXAj8z5f8A9ujCmZk5Wzyz4noaIJlqBcAv5Kiwv2uzszOeuTw2SYPOjoPhW+sbHnSFL9krVAYGvXkudEnIrjvwmUAjwL6anoFbetxBbfQJdOWNJhm42VBps3fglU+jQ6M2P7vg1QA8W6VW8kQC9mo/07OLV87ZW2+96dRN6CzmpXxUs09+8bk3HaWvDbru3LkLHmgZHYcHesS2drZtY3PbA8FQ7HAO7O8XnOqKZo7gKE7ZlOollbGhIlC+Dv93+5ukhQRMG8wNe8b43JkVu/v2O3btzg2znNmr3Ve2Xli1WufAeum6pTItS6UJ1AQwjTuFABH9BEZc7rm2N3D1xpIJt2vieMuvlJN/ArKEQIrsTuTWx9gLvq7sTjnw3FP2sWxhfgvI1N6UzU7liWzZY+c+yTRzm70TbOr4H68r0cKfFCqBZM8LYHQdDQAXNc2TrSrbNPjMoeRagK18DwVVBBTwzDyXwAvZ9Boz12QMynZDz/HMosPhc7zPWsRgRvy+cAY9A3JNNZv7mq0wrzyrMnIFvLI26B8PWLXbx3aKB57ULDbxb7MCWvR3kiDEddEnUHUxVuQkBuHlP6jSzoMkiYwKc9AaxxiFMqBFRcHYBYIpICLghucXgKc16iZBYtaZ+aNKzoGhXuB2lh+O3DMe1j3YpQkdTfckOCA51LgDIB4wBF4TAC0MQTIXA2jHAF6SkMdnWScCr7GfJ7yABES9HgOoPLvsZ+05YUM8q56D+zGv2NfCkWIA2mkWSG7sJdzdVJVE/lcMQAtY93nMBbtGWI2wD52bBMeUoMP1ofsSQC3Q24NM0NA5x/YJ13IMpsf6hP+rioDvSr6EVWk+Tta0e9yDSIE14SnCcfQ368+zIEuqYgjBmBA8k7wKc5DvL3tXMqDXtT7h2U+urexlYR+SEe4r3EBBPgem6U9HANaDJyHYKH2jcQn/497SMdxf9DwKwOh9fsfgd4xpaZ9qjUhOcPlIdOix/Cb7V74r7yvzWtdznZ9ghrwWz6swqxgr1NzyGvcXLqS51funAWadLTE4HXRzSFYU9qL5lc6P7XdhFrqX9pxwE34r2ZSx6/wRXhXPkXAQ1wOdkCDovkGSaOh7JcqAdn2iZrFJBcDQIH55qOqnMu70MyMPjJ9/zLuqXwSUa51S//A//Tt9gZz6rSikgzftEO2NlYMW2w+8bqDrELAcKyEJu0BgKcD4PmRDxJtFk6BNq8Pbsy2jFHEtTmKN+ATymgA0CTGTi/GqjSxFJPCPiRIwdiLUjeOIAUIZR9S1ETUH8CIK2NM8SViOwaskcqZNJQFhLHGmK9/jMzrAYxBYr+s1fksRS4h5ZgkkAqEDS6+JV8cBlyg7V8aHyn81zvggjTeK1ktzz7xJ0cm40ObSIXw6aqR11mHJbyk2HQQS4NgY4J4CGX3DQi+QAKQyHvWccXmE5itW7FxHhpmUgNZVhzSfiaPWsXEXNnIYjw4/QAtXBP1wMBwrlaS5BQeJlAhzRKafnk+HgtZViltrGUcftYekYLiGZERGpg6AGICOD9lYEWnfSlGJa4zrau2+e7gReYReMGT4x/sqnmONXXKrfa154f1YAWq/67cAbckXMiqjiL1JUyHtdT4jxau5kHElha99j6z5M3dOyrAlV3w2vqbPo500AdGhzevZDI4jCjwb9IBRhjNs3Q7AN0lKORvOTVomO+q/8yMLlrZh61vORrPjdnFqxVK1jj3/+pHtvtowq3VsZDBrU2NjVi1DKbBj5XLJUpm+Z5Px/PsHIdMZ0DE/lnVOze3tHTfikeeJ0QlbmJ93OSRTDCcTh7h4VLTCUdEyuYyXrgGEXrh0zoE6SphxKj172DByRq3dbHspPPqT+1LK68BCwt8IIMI/GqyQicc6wufLD2AW3+PzgMSApfWEmqCf7dvlq1e9EVI76crOOeI0IC/W3SmnhJfXZqZmvMqGrDBARTIzDo5oZFS3iclJWzm75L8xRColGiBm7dzyORsfnXCgnvJzshMBZ2u1ih0UC1byJnTQOpidWVq2kfyol6s7YF+tOQDmQY3BbGjClM97iaBnDhf2rAp4PZhzztXzK8sOmpHJRBMquC9ZB7I/yaYkewxeYeaCcmgcdYJQNNHLj+SsPwgwkLEP3v3Ax3h0UDFoPwrb+w78AAzt7Oy5bgSEJOAJOOMymjYbnhix6blpW15cCBnBE5N+LwIAADtwYAPGHRwc+voAQjGOUqXkgYjz1y/Zj37yQ8/OmycbPJe12v6B/S//0/9sf/C//yMbGRy2Wzdueibsztb2MaULgZaR6TG7cPOqff8nP7DrV67b2MiovXj+wr789HP76ssHtv5qzaqlUCp/+eo1z6J5vrFBVzS7cfeOvf3eu3bzzds2kh+zaqFsn//Zp7b56JVl2inrlBrGJgK07/XalhokUFHzpoSAWivnztrf+Fu/73PPTwAeDm19c8MbesEpC11CAGBC08parRroaJKSuZWLy/a9H39ot9+8bUsLSw4K/ekf/6n9f3/2Z7a1vuWA4VB2yCsKkKHhoRGnkECmybJ0sK4bglH1Fh3mW55FvlssOAB9+dplB6DhDsZMI8uzUjq04t6+FXa37f7nD2zt+aYDs4CCAJLsV9fRqZCRAzfm7du37eZr1339ioeHtra9aU+ePXaKinqphq3ogBi6krERKGE+Qtls38d+9eplB0eRUeYGEJb7cG+qCQBwkCtofHCclM1WPjryufOs3rHJJHjad/3DXuD8gxd+YnLc9Qj/anVDDgAAIABJREFU4MxlP3AdMng31uFBbjktBZnlHIVkqzfaNa/sGBzO2oVLF+3mrRs+RmT1yaMn9urlpnUbHRseHnUgm6AQNCU8E1QI7W7TUpmOjU3lHYDmGQHd2Bu1asMKhQPb2dyxF6trHsjhvEI/OX1DloaNHSvXyv6scwvzTrdCIGB2Yd6BITL+116+8n2IbuF8gfqDzNxavWmdTMpyU+P2459+ZDdv3/SAG9nNyEG5dGQ7m1u2u75lL58+tz/6v/7I9nd2XTcjk4D/rFl/IABdrBXZtzTk476Myc8T0qzNHNhBRghtKwDlWe+1urU6LTsslZ0ixJvfJU2MNtc3/Dngn6+Ujjxo85OPfhQArZEh29sPARt0da8dnHDPuu+ZB/GwbXl+3icQxbXRUVeuXrbZ6RkfI9nSyNSDrx86YJvNDXu2LDQeNHut1oPORffOzE56xc31G1c8KIidtrWxZ19/9cj3HvINGPv06XMHpLkX80k229b2tgfDFxYXfX6Kh/s+f8CZgK/0XaDSY3JkKlBAdINdRqNKgGhAcqhOCMKtnD/nQPTe3o7t7e95Fdu/+vt/w370ox/5HABgsocYMwD9p59+ak+ePfV1JXNb4IZT2gyN2JVr153qaGZm3iYnpr0yIdjwPQfHV188sy+++KXvMSouWD+COOiDo8NDa9Wbvm+np2Ytlxtx3mv2DWNxWckPObDLPMBDjQ3pzU6DAeYgAPuLQBgetfOFzy+5XFVrZQsNGQjEVW1odNBuvHbNKwZGJ4b9TGWMuzsHdv/e17a7eWC1WtMmxqc8+3x6dt77LqDDyQYnIfDgsOhjIwB1eFgMDWhrleAHWt/tBPY4FNRUYsnW45nRmQ6eWmhYmBsatemZObt05bpdvXXTZsmstZZt7q15BvTO4StrWcUGBqFwqbsMyHdhTARc4bJHFtnX6D0lhDhonGR+yiaVbSeblfl0wC+p4lU2NXIl+zm2KWX7yZ5k3dzvS6j8eDYBbfIVHTiyAAAKJOT+7m8mpfbynzUWgUKyY/VbgJfsY/mcfD8GzpQxKwAvBkZlqwfAM9BUyL6WLyJ/gutyj3hO9VwxYCF/jzUJ1TiBFzTOdnQgM8k+1hjgwff5TQKm8iUd2Eg4kN3fTJxN+QNaPyqbHBBKgl6hXwAUT8FeZx7Y62rWxl4RKC7fX88akrFCRavs/2O/KOFUj30rX4P0SWZs7MMKb9C68uzyu5lLzSfB9+D3fdfvV8KfntPPPAd0kib3yfx0WifZx7G8uW+S+OXBNxXF6nc5c+UXy7eTbSRqE8bp82ThPupXpKx3KGRO+03CMRiv8A0lfMV+ovaxg9kJxyzPoOfQ3Pl60HOCivsE5FRSIQC0YxP9QKUjG0gYhnxX15lJAzYBdcIbNMfCD8J+CPMUNEgIAgmXCf7+SdM4yYuAVz4roFXyrgRNZYLGQHWc7KR9fQLUBQoZBcJEx8V1QxAgyD9/x350nMglsFK+PePTesuW0FzzW2skfCcGDWNchP+rgkGf1RzwN3OPPhYOJpxGuI72kva6rh3LjwJiur4CZid7LVQGnMaT+Lz2bkgUDAl42uv87Xo5SfRDZwlA5zPan9Kp8RmhudK8sq+F6SkwyLNLzvRcsb6McY3T2JnmW2eWwGFhGTEGKTn3sy6p5IkBaOx2YS7IhDBB7ZVU0uxS11HfkdxgYLY4Bpm7JxXfzCfUdOgi1zHpUNUoDIx7SNdp/+ssjc9f1+v/3X/+d/s6JBiUG29RZ8pmI5TqaNI1iTrwiEzpwTRhWhgdbAxSILWAKEVa4DPV9WWoaAMI9OQ6CISUkzacPiegTgunBee6MuQF2PlDRxFnCb87e5Gg6hniAzPepNrEZCsoIi5FLIGRMGrSY+NBG+ovLUg0NikMfeZXzU88fs23FltrFM+Hxq3vac5kNMWCHANxeqZ4vPwf2dE1tA4yRvRZfVdCH4PkMdgthRTLk0DSeO2lXH0Okwi61prxK1LN2gsAPz02zQlrp82ig0RrHrhEgwzFn9G1goyEjDKux28c+mBYBgNWSoH+y1xXGdB6BhxIPq+xxkoqNnakOBjP6fmRLEm2pSwlj/wt5YvTpMgda/6r1tWvlzrhHovXTWsKiBXA45yX/Eqh6pCWwaF9yyU1R5IxXhNP1GnDUwcxzx3LfSzLfggpMp4YW7GS1SGja/Fb45LOwVGOZVCHpZTp8YGcDtk7mq/jPZZQc0C54XrAQuQfqoJuJ2VjE9OWGchbv0ejlUkbH12wTHrU2p2MDfXzdmZ43tqHVdsErDs4sla1akNwz45P2NEhDbR2Q3ZlJ0Q1UfZkH+IkT05O2MgE+hpe32JolpWGriGABdIfOJmAcPvFAzuqlDyrymV9ADAtUEhMT896litZlRhfFy9edGAWxx0gh/sxFzR9cnCKZkMJ7yHj4t4qYee+AExQITBPZ8+ftanZKc/aXNt4ZRUALqg56FCNQZkyBy9HckPOXdwoVx2E5R7jo+M2OUZ2U9YzrwDoAFhLNCfMZGxlZckmp2bcAcfYGcuP2oULl7wR3rNnzzzLjGw7gCWyx48ODhwsLFeOPOMPAJoAgmfT4bC0Ow5wOH92v2dLy8s2OgHI3vUscgfWGyUbTA96Wfn42KgtnVm0cbJDe0EfAnICyrT7Pee5HRnPW8471nft2ZOndlg8MDJ1CL5mh0JZP1mulE0TAKAsr1qCaiPQqSirK+zrsC89cEb5YbpvUzOTnl13/cZVB6ABFACgoTDotMnkSTuox3WcG3Zk2Jv0kW07OjXmGdhvvPGGA+2UegMevHi+av/jf/8/ePn+1UuXLZ8bdo5vPzvhKoZyJJe2D3/tR/bRz39qF89fcr1SOjj07z749Ev75utv7fnTVZ+Tc+fO29KFc7Z/VLKxmSl77Y3X7c0P3rYLt+YtNWhW3zL74p/ft28/vmfdUss6lZa1K3XnK+50m9bpt6zWqtqrrTXnzr52/br97l//XTt7dsVlD/nkuXf2tj2LGdDQjdX8sHO8lipl50gG5KUZI3rwwx99YG+8/4ZdvHbRBgaHff2q+0X7P/7RH9g/+yd/5FzolPIjZ8iTn+dtaFQC7zLAbbvdtxTOQLflJfeAQvBW01zvyvWL9jf/jb9lF69c8KAEmfeHhX3b39t1MPL+F/etuFtykBFAFX5K12843gkATdO4W7du2Wu3btiIV3y0bWt3x756+MCePVv1ZoZkB7PfpduZj2NHciDl7929e8cDFOwjAOj79+/bkyfPHGhCtqEPcN7h4qHPJ8/Meh4VybQOTS/Fwellx92elaoBLA02hRl9DgDLvAt2NvRGUDAH4Jf1gAMTmxF91YaXM9e33GhoXgcADf82je1ePHnuHNJkeOcJUJRrThWB7PGD7iADemhkwGbPzNjNm9c9A9qdCOt6kzQA+s21LW+GSGUC4Bf7yc/8bGhARWNSqHzI6l1aWbZLV684UAuAjg67/+U9B1bLVJgkQNL03LxTWFTaDbt0+7p9+JMf2vlL5z2gg4MIFQrNkdsEHA7Lzm3/T//wn9jqs2eWSwcAEoDUz4l+SBQIQYKrybjJQg3nDbzZ/vlezz8zAy+7BwGb4UzvBNsYIAdubNYaOhEy6EuHRSsflQL/Xqdlt2+/Zh999JFTMhBQJTOXqgZ0PH0DQkA143JNQAZ5oikqz49wAN5CUwEnOnQe2Qz8mjhrbXv6/Jnr24afH97C1HJQAlnXCgd77igvnJm1d999085fOGvj4yOB+qibcf5h9CrXoWri8eMnrmuQQbKiAWegnQGEQQah4gBYdoAjRZl722kjCJpOj886RzWQVbDjOt748OnTx96YdXZ+3q/JGUYzVoKynK/f++EP7PXXX/dAJjJNMIv5ZW6fPHlkG1ub/gwEOFRNwPUJhAE+T0/Nexb0zDRNY2lmSFJGyC57/ORb++M//mcu85y3Yf2guUG/B85Zgr6eQZ4ftfExghRd298PnPTujyV9DwB3Wc8GQGunbf0MwQn6EDSt2wp6bWpiyvU880O1SCrVtXa/Zc1m1TmgAaAvXb7ge4gf9AGNi1+93DAKpqqVhgfReZ6F+UWn3uBZOX+htoG2hz1PUHunACXHgZfyAvJACRHM4r6DxWT8ywYulwCpAdwGnT6ECqSpyTlbPkfw6XW7dO26TczNWb1bt83Cum0evLTHL+5bqVGw7HDPhvIDlh7ou64lGDUyOmw0Qwo2jJrABjtJNivyHAMospFlU5JJrtcE8rptmOB6An5kQ572gz2LF/A6AbcEMMu2lq+JXRYDQcd+aOI/yLaMEyYc4IkoCGM/Q9/n87Kndf3gZwZaTIEgPNtJkkywdXgv9iVikJnvCnzRWSLfMfaflcgh8Ev2/+mSaz2ffHr5m5xnQb6DPhSGIN+e4JC/H4GAMeAk+BV9689P35BEj4XrhaAse9GBQ4LaCdWHAgIC70KCXABeZN8L6IM6Rj5z7IMQAJIvF+MV/F9Am59XSYIc/+faChwIgKbqIv4+/pe+F/zNAFQLEBIoybmK3pBccp8YqHIfiUxPYlVJxuUxqB5ljmpOj0GkJKDBdx1Ekp+TUMrwOd9X/e82SYz91xhDiTEB+YHyCd2uTQBuyVbsa/F+TMEhPMgxpSRzk3NGeEcMxGr/eqP2KKtda6A55rcAyPCdpAdC+qRBm+YyBIcCIBevbSy7kp8YA2N8CmYJSJUsaU34DGcc8xiqfk56RjEnvBfkWet6kvwZ71cB9Ar6SLZO/PeAWTBmjSHWT/IdhWHJX9Z1jv3nbDgLYvnju7JP4uxm7QfpXq4hPSBML8YBJB+xTMQYX/DlQ9BBP3oGra9wPT4T72mdSZ0kwY451XU0t4wp/h6vC4/SftF4BMBi/+n70rExrhWD8AoKxnLFdzQOYQ/S79o3fF6vCbvQXGnvB11xElyUHtOZErCqjA1mAl4Wj9H9+6HwXc4RPyP64SwSTpXxnlgBFyb4g28pWeceCrjpfJS+O61DHYDWABiEvoDCc8AjAp958Bio9AdshYxOfiRgEiJFL/hbYJh+i0BdTSCOJSiirhCoxXUYYzgggsKPBeA0KKXF0CRLGGPjQQKvCeEzcYSaz8abNd6A2hBBoQRFFAuC5kn303jigyoWKl1PY9F9eV0ZrlJc8Tg0FzrUpDQkqPE6SPD0HT2/MoCV5R2DxRq3DAOtkcbH3wosaOyMOQaYmde4tIG/tam5pyI0+r4AQh0monCQctUBdzxXeHKJzOiQlzLnb2UoaANo82rDaV70LH7YRaURMvCUBS2ZFkjt9E1RmR1OlY8x4SbSs2JhhShoKHXguowJAFqHkeZNe0Rj0rrGa4O88T0BpnoePR/PIWBQ9+N6ynqQQa17OF9jYpDo+b972ITVl1LWIQOgoX0fz5tAEB1yGrtkR/IPkCXDX4dHfBBq/nVvySBz5wB4LnCTxSCy5FV6IVausXPiRnnrZO9yHeklZSloLCAK8fMd64ZeMPQBoP21VKgGwFFDNKenaeo0ZL3ugGXSYzY2Mu+/u62sZbt5G++PWofO9/sHdgjlxUHBxvM5W5pfsOpR0fZ2tr0pXvmw6AcAIHGlBO9j2XnDaNyFAyYQDrAZB5lyacAajBjXlwOWNGQ6tHonBFayTp8SwEzABcYN6MmhDBhCth/g8NMnz2yTzNVe38byIzYxQjY3WVmh6oS5IaMYcI8s15m5GT+QHjx84E733MKsXbh40UFfGuQ5jUqjRvtQLz1u9Fo2NzHjnMM0ZmJPtLttmxgeC+X2+RF3Wl03JFypnunUadrM5JyNT0065zAyhfNOlu/I8Khn1ZHBRsky2XJkCrabDQcKoWtgvc6du+RZfJ7BRKOThLIJpxuHG67ZScrqk2cElCpVS5byQmLyWlM2OTpuMzTnGh0N5+Bg1orlktU7Lbt887rdeuO2N2F8+uSJZ0Ue7O3a4d6+H+rMP2OjuQpgMRQqucGh5HkyDkqje6C+ABgRNYA7BchbFiB70LMnAXYo7+dzNMsLwbW8A9rFUtlBHvQV4ATgebl6aJ1U185fumBvvvmmZ1C6TqL54dCw/d9/+H/avS++sLmpGZuZnPb9Rpk481wuV62fTdkHv/YD++FHP7aVc+cclIIX+cmjx/bLjz+z50+e2vb6tlOCAJ7deP02eKID0XfeftPe+sFrlpoL6U2HT3v27acP7d4//9Raxbql6z2rH5atR0awkflq1h3o2sbOptWaZTt77py9/f7bdv78OT9fkBOyer/66iv7+uuvrdaoe5Ylze08QONZ82WXUeZl7sy8/d7v/67deuuWWbrn3NtkrxPw+NM//n/t/i/vWX4w73LvIHQqqbDqcH7Bpz1qeRqQdMyBY+wlsj2ZOwBoAL6zl1bs3/q3/027eOViAroe2O7Oju/1Wqlsq4+f2dqLTes0QyYjoCbGHDIufTc9NeEA9PXrVxPe4I5XADx++sgef/vEm+sRtGF+yaCkVFl6DyAUA5K9/d7773jjNKgHcMDJjn9w/2tvTkiwBRkBdMKx4swNTljfyuUj///IaGiCJ4C82+5auVrzfSQDmjNkwLmBQ7MtOTesz9Q42bvBXgA0heMW229gsGdDY0Oub65ev+YZZQCi66uv7Oiwar0mVENjXgkAAM3echsIHuZcxoZGMk79cePmVZubm/EAHWOEwoC9+vz5S9vdKTiAzLqhF9xeS6V9Lx2WDz2L5+LF83brzm2788Ydu3TlslcmQQnEHANCw2FNkOOgULSZuTkHevfLR3b2tav2k5//mt24c9MpDTKDg1bc37MWeqZa9+TT0v6h/ck//RP75uuvnSsdfnw4l8nkTw+GcbDHAUb54e9GJQT2kSfWBwAecPHs2XPevA8bIXDEVz0oQSk6wRYFyzknyJiluSs0CVAlkSH+wffeD01rO6G56tPV564XOs2Wg0BkDrK/CYhBI7S9uWWrT5/5/KFLqDhwANflhaBrz6ug0PNrG+sum+gJ9gR0GWQLb29vehPC5ZUz3jgXvnBoUtj47UbPXr7c8KAqtjT86DT45JlZR/QaMuz2qYNqAXgcnSBg0rPiLhzNLeu06VWRsvE8dERz3jSTbHyqh9bWX9rzF8/8mmS3U+3Bd5FtAGiA3OXl5ePXPWieDRlFzJX3EqiWvUknlCBLS4vHCQnARNClgAQDHo/kxwMQ1ks5NRZrRGPX+/fvOeCP3iB45RmiTWyPUMoLZQjnEXO+vHTWg4ZUvmy8WrOtrS1ff86JybEgv/QpoCKKXg4A0FTcMEcEWmmW6kBgqudZ+YAYleqRBwLg4b5286o3RaRSATuieFiy1edrtrNTsKFcoA8DRF9cXHbanUM45wms7dMYtOCAO1QjO3sA+AVv8kiAnHJeEpYAdQl4YOvOTAa7AgAMABrgnR/sxpGxSVtavGCXLl+z127dtaULl2xqds7a6PnCmr3afm5PX923neKa9bNNGxpOWR9+Jk7dFMAijjI51yFjTX6swEvmgCC57HPZ1fITkHNvbJoAhPIx3Obsn5SBy+aUbS3d7L5NQm8ne5B7O01Fs5Vktibrm2Qs8h0BVe43U76S3J/fMUDB+JTB7OBp4jPIBhdQIR8g+MUnNJnyg+QrBF8tVPAIjHMap8THVyam3ud1PqcEK3SL/B6Nmffl/8pfcPlshef3LPVTTd51TQXr3X5PmiQLwNZ8AiDzec4pXUfP5euQSvhN+0llrJ/PaSODT+MNflXw09F7mmPhCbLrwzyETGQ9F1aegCveP/H1ToBXZRwGfRHAOMmY/Cz5VrFvw/+5tsBWrq/MZ10D/RP7TAKlCIYFEDjYY/KXZSfLb3JwN8nud3npnwBxvoYJeBePSz6wz0vyvvACPqeAhMBJjVWYiUAwzRefU3ax/FLNqUBcAG7Jm+4lcI97UgUZxh98Z+Eh6EDhT7qP9kXwe0PiotZNWIvWl88KCAx4TuAo1rNkBwaP5Ug+ZwCgQ1ay/F8Bk5pv6SD3DZ3LPPxIhwjM0z7hfgoABbkMGbuiypE8Sabl06Jj9Uz8ls8vGRd1j/xvzbvkUiCl9EF8LfnoMY6neeF6ri/TQYa1ZjwjY5ANyefCPIXEKO4nPE9z4zhjRF+iZ+Nap0F+4SkxlqYxx/tTOJLWRftG66LvtBPub8myxiQMTXuUa0v/aC0l93xGDTSVqCjcQ/iTdLfwrxgg1pzpbNAc696nMRPpEsmuZC7WiwFrClXZOkc0Z9Kx/sydUKUifIzP8gyDx73NAk5FpZEaDPr9++BkARPBv8aO0Ph5X/ItPDmez7Avw3VT/81/9h/0NekCdkMadphmFFS8wMdfFCF+LzQp02d02PEgElxXrIlTpYNLygWFrWtqkPFGRWi1EbW4ouPQtaRgBDRrk0tZaiFdkSVRAR2ainr5JEclK1okPZeEIga1glILh7QOLQmLNpUfrgmpvhSzxqd50/NKScaLpawjvSbFob9jAFgHkRSClJWUtZSQDAqel+tLYWhOdBDw+XDInXTJjDefnkOfj5WY1kIAtKLtKt3RPLqwJ4EFKX/ekwCrgZIUTzxnfj83RkM0kPf0zMEYCMpZY4kNN/7P9/k899Ua6LPcP2Qzhc2pMTJ+behgPKg4LBgkROR8o3e/uy8GMoH7XJF4KcJmPVDL+EZO9prmWM8aK80TwywYWHxXBp3WSkZrnAke7wGuL4OF67kB1QlRsFip8p2TsYRImNZG+1vcWDr0+byuqYOH55ZxH8u2DCJ95/R7vB/LZHzo6JCiY7vkUN8XMM/nY8PdDdlTcwwFh4ASrqlAg4yM4wPZS7+DMShdFsbfcxoPNXAiO4jPALBwP0qth3Nj5INZqjtsueyEpSxvqU7ecqkRG7VxG+hnPIvooLBtfevY0pkFm5uYsMPCntVKJXv67SNbe/7CQZzpiUl3Plv1hjv73vRqIvCCApjSLA9qjemZGRvI0TjpyMEB5EtOWrlSDvJuKWtY05ZncTTzzhdNUwaypafmZ50T1fmji0UHujxYkspYfjBnc+OhXN3XutO2vf1dB48Ghwbt7MVzDlx/+eBLB6gAigASmK+tjU2jrJ+18WobM2u2Gg4cjyfNww4K+w6QpuEiHc47YDqWp+lWANRDMzw1jwydiAHPGA8l/mHvjjoHJ4B3vVGzkbExB6cA5QDLeSbuvzC77PchkEpmLMA68lCt16xSr1hmMGejk2Oe1UwpN+XelDVTuTM1OuEONc4TciOe1sGRYSuUDi2VG7APf/xD+9FPP7L86IgDEVtrG/aLP/+X9uUnn3lZfKfetPn5WfdDAWBCk7icZVKBc46MaC/VTygNvPy8WPT1g4MUjk44jgEgJydCuVWxuO+c4MzblcvX/TpkjJPxF852Wkx0na+43Wt78zS+v3z2rH/fdRw0Kts79urZqssbnLAeABkJjRq5Hgj8a2/dsZ//9m/YyrnzPm9wQH/5y3v28P4DOyocWqfR9qACQPDS2RXLjY/b3PKi3X7rDXv3x+/YwDhOt9mTL1btxTfP7eWD596EE1qaarFkfbhskBLwlIG+be/v2H6x4JlAQ6OhrJUmX6w9zwlYAxANUBm46lMeFGHdCSp0+wSuWl6G/1f+6m86AN3qNq1RbXgDL6gWPv34UzvcKzqIdFgsWumobD3noQw0LcGIzHjWMsAx/1z3OBDY9yoDyv0ByeA5P3Nm3t+npB8Kllq5Yr1W23Y2d40S2nQ/7fNDNk+jRZZh0B3I+8L8rGdmAh56IKIGaFryRm1Pnz61w/2SA9qD2bzLSS4byg3dyOtQyl/1CgAAaDJX4VwFDNra3PGM1eLBgR0Wj5w2AF5iqgJYf/YZWablctE63Xag15iGAzvlVQhQ4BwcFK14cBQqxxKj8rgiqN/18lXWhKZ5gOBkpwWQ44TbEhqO4dFBBzZXzq141cH2xpbPjQc5WmR4jlqrHjJ9AYs5Q0PDvWHL5rK2uDLvFQCTU8h/yF4LjSZL9vz5qj9r6bDqcgsw6evXNzuqlEMTlW7HLl25aO99+IHdffN1p7ohY92bPq5t2WeffGoHu/tO67Gzue1ALM9TatZt6fp5++i3ft2u3bjqepjmkGSUsrfJPob1GlqJT//8Y3vy6KlTuhC4A3xkjagKaXTIOM154EwB0MohlD3BUHfKhgr7Nm1TU7N+b9ktCkYS8EB+mG90AhQ/XIu9y7734OH4qF28fMEpRPg8+g1ZINuXtXFnsVl36hnOGqd16fXt5cs1r6g4LJZsYgI9M5U4NhmbnJh1/Yu8UmGDbgJMIHAHRRT0Txsbax5QXFo+Y3fu3PJAAcA0AYWDwpFfv1lrhNL9GrQOh0nlRrDXvbogCYhwvsAjfe7CBa+O2FjbtO3tXauUaVBbs2a1bRMTk3Z2+ZzfB4qIl69WXWew7pMz074fkF81Li3XKq67WHeehTlkLQm4cMSvrb30165cvWQ3b95wfa0fgjBHh1Bg7VqrGapNCCTSD6DeCHQQYMFOR9Oo+jqzjgDT7o9koYwJVXbj4/CoL9vli5dsdnbeK8u++eqhffbZZ7b+asPPQCpcmGvmCZD8qH7ozWDZr4ydeRmfHHOZBjSvNWtGA2wauB4cFGx3d9sb+RG05Ay4dOmSTU7PeoVM8aBko2NTNjg47NQiUzOzNjE2Gfjz2217/mzVA3Vnziz5v2qtZqVq0QrFkOGOvqiWjqxWhYO55f0OqF4KCQpQyrSsQaZ2F5t9wMbHpuzchWt29uxlO3/hii0sn7W5xSUbnhyxQnnPXuw8tdX1h7ZXWrdmt2T9dNN6/YbbGNDDoMdH8hnXcw5mJmCebDYHDHj4qBxbelVJCnxPtr98Ardxk8xH2bnsDVHZKbuXNctBt5foW/kOvA/1jZ+XVIMklIfci3kUkOG2fJJhJr9OfqM+44HmJJkkBqAFWspnlQ+G/pUtrrNcYw92cgDWY/tJdnUIWHMOjBwDcXo2+SixLy8fWbhBjA1VShkUAAAgAElEQVQwBnG8xsC1gDt9FgCLz6qpqXwOreFxJncCYsq3EJCTRgn4w4fqRvS6g2MJVYXAPwBoX5/eScN6yYDmLvhbwQ8LvlzHM+3lc8m/Dp8/aSavuQygUkjIkZ/hspDgI/p+7INo7o59rVRYP/ncAIwaj+Yu+NkJ9USU2RxkIiT7SY6++2wpP99jQB1gX/7gaaDWfcGksWcMnEkehXuclg3hAPJpvwOwJ9nf8tXk2yrDWriA5krXIGDMD5WRmm+X8/RJBb78vthHIzCma2ifxziL5lp7gGvLj+ZzJIBIzgW8a5+HzwUfPJZbzTmfY0zIma4vHIHPsMbCQ7TeStzCbtX3Tid4afw8J/6fxqzf8VrxmVjOtfYac4wrxTiEZDT2uWO5Pvbp0wH05rrCGPQM2jc8K/Og7OBAQRWqutA1GqNA4BjwFpDuvlAC5GtMMYZxfCAn/4mxAMmYdFl8BtAMnfFzLc2N5j3em1qfGGNU4EL6VOMWhiLdLfxS86BgDM8U615hK5I36XHGp70mDE86RQC35l/ficFovoNe1/kmzMj93PLRdzLDeXbHapIKd50nUG5offycTYXqaa5Jj46YA197N9YL8fpoDn1+/+v/5G/33WhNmsWh8GPQD+soVqBOOZ2QnjuAN5BkpEQZwzpwNLnxzWMhDxN9UhYfC6yUBUIrgZZxLlQ/Ng60MHwvBvMAYAQyS2D9YEnoBxirDtXTAHS86AKYFVmRUJPBx2v8CMjUZ7mfO00RPYCuqUMlPuC16bV59CyxAuc9jV/gs5Sfvi+BdQMpKi3g8wIlpXjFcR2XTElQNafHIFxyWEkZCKCODTcdZlpzZCUGILWWejZFybmmSh41Nl1Dc6U51wbiOQeTEhBtuNNRKsmU5vT0YajDgtcZiw5vbVqVsnBdxqGI5HE5cpLBoDlSV1aaEAqs8DkZEJXESUSa1wVAHxsgpyhitOl1MPM8UnDxAc/aCriIAf3YaNLe41o6pChd0rzqepoD399JUw1VRHB/XpPSVdNFGdB6Du0TjTWA78H4iZWlwF+BxaeNvRND9ITmRHJJhjEc0Fo77SUB8zrcTytjxqT5VBdiPfPpPejgimdaBFAnvpbrk8yAZ1EHIJ5oIFnFac9aDgb/gGcVpfuDNtDPe/Zzr5uzfnvIhgfGbXJo1tIOQO/bQC5t165dsnPnly3VbtrB7p61KhX75sv79sm/+Nis2bFZGuzBu99seQk8oBbg5tTsjBtjZNo6ryjl3b2OO6Y0GQLI9Xnp9x2UJsOvY10bTMGdSZf7vHGqANAVjvZtYnbSFpYWrdZuuiMBh+r66ppZvWMj2ZwtTs/bhXMXnTt1r1CwlxsvrQm/eapr0wsz3qhrZ3/Xs5BZ27PLK3Z2+aw3LNp6telzOj425o0FCX6QWctBBh8w9AnSBxjIWgNkhWtRuuxrQQNcuBUHch6JB4QcGQuN0rzR1uCgN06CI5sMWg5MwHkcV/g/AXUWF87ayGDeHUb2IvfDsceBp0FZDmqQsbyDbmSnkolZq5St1WjYmflFBxukNxgzwIVlB6xYLdvipfP245//K3br7m1bWFlwkLlerlq5WLR7n3xuf/C//m/e6G84M2hklPJDyTLZZzhkgNvQPZBtKd0DoM/8kKzoGdcDQSfl88OWHwoNcFjfeq1mszOzdvO1Oz6Xzh2+v2/7hwcOFNDMDWCHecnkgtNCsynPWpuZ8XtTxt9rtm2/ULBauWrtTtsmx0NDvjoN9doNW76wYn/1r/2ezc2fcQDq+fMXTsGxt7lrbUCSLiMNwej+QNrmV5ZsaGLULly/6jQcnXTI+nr84LEdbO1bv9a1gU7KWpW6N3NkrgcyfctlM57tREMxZB7fA0Cn0W4ZTijZ1xhZChh6meIAjlzaAWj0FzQcNCuk3BUA+vbrN+3W3Zv+/aHBIW8+CND21b2vHEBqNdrWaradBqHV7TjwyDp4uVmn79QNE/MzVq5Wrc5rbRrTZq3RBJw98LkFVCRb14F/8Z3T4CqVdlkaGR53G2pgMOPZRshdpU4GXQBGpibHPXP52rUrvi6dftuOoFjZ3LSHDx9aqRiAynolVLCMjYwFox5e6joA8pFNTI7ZO++/41zS2UEywDu29mrDnj595lQRjWrdgTACHwCSyAIZDQRq6q2qn13TsxOe4YtcEOiC4gKKgN2dPQ/2kKEk2waaALcT2x0P1gBAsx/h+QzGPkE6Ne5qejNMAiAT0+P+DE45U+T+Dcv0KRXPWbdlITCSSZovpWl+mPdM2+mZCQf5yXgn5bjTCZRAVKFAvwEXfGE3BJxYDwcoBjLHe4LA29LKot2++7pdv3nNFpeXLQ9oZCnXVWRAA0BTMVI+LDt4yTMTYJq9cMZ+7bd/Zstnl2xohKZagQ6JuT8s7lun0vTGgl//8r6tv1x36h7mGaDAwdV+x7YL2y5Xd+/edSoc1pnqAcZNM0+fjyOyRwkMhaxCAm4K6pLB3O50nHsZ0NQdC7KoG6ExbL1a8cqORpss0mGbmp7w86HSqHhGHHzQK8uLdvnCRRsbzfvZ5c0y223beLEemhWurjmlz9T4rC0tLScAespBROcaHwiNbgmkQim0sDhv09OTtr2368AnEa2Z2SkPFKA/2JfQFK29/P/perPgyLIkPc9jQWwIBAL7konc11qntq7qdXqmZ9jT7O6hRiaTzCiZyUyPNKNJRj1IT6LpRW+STC965osWijKRFGdI9vQMORz2Ul1b15JVmZVLZSb2NQAEEIg9Qvb5uT9wGtNCWzWQQNx7zz3Hjx/3391/X/UGlZyZgJ5QKXlWWCpkjSk4DpAKaDo9SzXNRaeIgo+ZcwkqmW4HmrGOrTxd87m8cOGiyxy6fn1j1bOAvRnt7IwH4DY2Nj2Ygz6tOz//0MHfyelAXcVZxPUAPQcHocIAGpwbt24kGccHfrYCej9/vmwP7z+x+uFJaCZIVmIq63oWOaNPdABt2g4YIH/OvZlK+7lHAJd1IzOb/y4sAPAuOPi7vrJuf/3XP3NufSoyoAJijmg42GFTZAfW7gPK5u323bseQJlfnPPqoM2dTXu28sz2D2uuRw/r+7a+HrLN0f2MqVQu24WlS94wtNdPGfQylfFJD5xDhwNnOe9JBva9Tz5zeST7+drlm34ubu9v2d7BjrWbJ9Y4Iehy4M8KADRVX2SjhuZ0fg60+yFjvTewsXLVrl+7azOzF21m9oKVJydt7sIlm704b/2RjtWOt+3R889sp75iJ+09G2Q71uszx0EHcBYUi1DuBJ+IL/la8vXg2ZZdKB9A/ot8XoEPAjscsEkFEFJAJHtKADT7kHs4sJwkJchPwI5gLPIfQhAj2Jvue3XD32RDx/yZel5sz8o/kd15HtxDPmObWTY218UgU5wpqXsGu+UsoUKAmRJv1NxbcxoDl7G/onl1qp+kZw7vJwBaPgh/E/jkIAZJN9kAsKJr9f7yGYLfF+wi9Jj8qRCMCsGpQqkQ/OF26J3AujlQlQQieRd+r/sAQAffMwG+s8Fm0pyLA5pnuE+QANCaY/QUz9ZYBYZyvSpZw3oHvyoOcLj/lT1LjGIcMZYi/yz4YWH9kDG+y79Tln/s+wmYk28YfJtwfZxcIz9dz/R3SFKPtV/ka5++bxJcOcM7gl8b9FnXAerYZxLmE8D4MLfx/ouxDcmhjyMJRGhuJb8C46DtcuAqATs1Xmx1vbd89Bh3UvNGH0Tydd7X5nrW6WyNz3wOGkQzZoH/jEHj5jmc5fH7aQ31Hgo+KelPeEwMVqJf+UJWGUPQLyFzWnOr72dvccZ3zb0U3IrBVeaf3zMvou0Q+Kc50zv/trmJ8S/JqvadMD7OLuleyanASMbMl+gY+Leyn6XH+LvwHtaae2l/a65Og1XJIBmzZFtrqWdpbSQ/3E/vqjHreual3eU8Cra2xuR2mdN7nPGKC78Q9sbnBUqfB8YlA8JIhHnxe3SiZIJxCKvTOKVrNRbdg88qkCAMUGut95MO01nDc7XuMQAtefazohvOMs3J6RwllDX4TQ5KR70SeHf8MZKAfAzeFDk0kOWzMeYXy5DkQ+vp70gTQiH94cKzrEMu6JKeFAkJh78OZa7DeeJzUlwCRQUSCehSWY/+LUGmoZU2tRaU+4dD4yy7lfvqQFMUmc8r8s3LSOnpwOce/F33jQ9CgWB6N74LuBKQrLHq+njhpUh7vaQEP+HSkfDpHppbbWC9U6xYJGwSPh0UMiC0OeI5kdDoMNA9fM2S7EAJk96LuVATNwG1sdKT4aT5j+cmVtr8XsIeb14dyhp3bAzpwIw3MOOSIaZNIWOAZ0hQNVcCj2NBBoBWEEGHpA7HeE5i40aOm4y6OEDA52I5VCfbWBnyfAU12KB6bpD5kJEMt7AUmT+HjM6EK5O/ywgg00oAvfaVjDN3lJOmCxqrlE08J+o8zVhxPDWHsXKOjRuBvb5nIwBaijRWEGfPOTO6ND/h4AmHTHx4a921x6QftAf0e+1H7SWtkfaIrpPc66Diu+TopBnmT1FFXauDXP8+O7jDT3oWADRfMQAeK2MFGpQ5obXTZ/K5EW8axDx4Zk86RBABgBiXr0UqY6l+znKZMSvkJs16eRv2C1YcmbCx/JR1ccr6LVu6vGhvfO0Vm5wyax6bjQzMtpfXrba5bT/76b+1h/e+sNFs0fnQMMSQr20akXWaDj4USnnLFvJWnZqwDM3k2icORi4vP3N+SIx8L2VMj/jP6C43sFPmlB0jpbwNMn2bWZy1N7/xtlVnJiydyzog8vzpsv3VT/7Sntx7ZL2jts2OT9jlpcs2v3DBAann68u2d1iz0njRXn79FZuen7V+emCPHj1yDlEoB+BJHnT63jitRGM3srk7HQcS5bxUJyYcWAdc5T9AZT6zsrLi4LU3kGm1EjDdbLw84fuK98Rqh1eSLEnGnC/mPdNsZh4AbMwzOOfmyTLMe1n4vU8/t/rOkY0VKj6nzZNjB7fJjHMdV8g5h/P0/LTz/DLf/W7XeY6Xnz1z3mpKpgHNkQt4WMnUpaFK0/r2td/9hv3gT/7YCpWyZ8u6o9tsQWpszcMj+3d//hf2z/7Pf+JArZp/Abygkwu5wA1KiTbvgkyhu8muBDSBfiMY3CGwAzgDTQJjBHSkoSMZrTR3g8sbPb21vWn79X0HpsjwbvVPnEMVFBJHmU7k/M1licZ0o2WDgxiZOdgDvFh3wH9yatozaQFweC4UI32aozWbzkUKwNA+bpp1+1ZI55xCBb20f1y3SzeuWbZUsOrstFUmp6yfwlmDpqBu7eOWjZfGHaRrHh07VclJ49jSmYGVCnlrNup2VD+wbqvpDimAzl5936DVmJmadvsAYx7Di3kIBmY4/wmIQL0CsErG4Fh1zEv5Z+agThm1koPLWd8by89WPDjh7Sn6iW7wWht4RtvehAvdPDk9bQtXLvh8kyl9WNvzxmJk3KNDAUjdcM2k/fcEWjzztRdKtwkyAPBkRnIO8uKEcV9A9ebxUciWy6Ztbm7OFhfnnfqgMhFkbXt31+lGaLJHViocx2Ri0nwTIM0GPdvZ2fY5qk6U7bU333CaC+et7g9sZ7vm2eL1WqA+4PfDYcarORgD7+D0G/2WjVaKtrAw5+X87E2yuwFE4Vje2dp1OgZkzbN90hnPbqVCAAC71Wz43tM5FvQmPOPp02Z6OFsAaAD6ciSgPWGu05Bpo7eGobkXWZv+mYRvGQAD2R2vUgUCJRV/C6AM/5G1C8fw5vqWX0djO+QEucZ5AryFtHZiZsKrRqZmpzwTtkjjpW7P6nuHzuFMc1AqHsBDAN55BzLwi3Nj9p0//I5fi770bJBOy06O6k5f0Tg8tr3Nbfvq4WPbXNuyYXdglPWWimM2OjZqByd1O+mc+Li++93vejNF9j/0H1CIoHf5Tha3lzl2A1hCxrocEs6u8tiYr/vYOLQTR87tzPNbnoHXt/HymFPZcJZS0cFa0YCRoBOgPAD04uJsCPSQPXt44Hr3aP/AM8mfPVm2Tz/9Ah4cm5+Da5tmywUHoN1uSKfsoL5vtdqeN6WcnZ9xvuRny8sekGFtcYKQBfQ6zwe8rW3tOWhLqTv6jaAM78X5wFgDmN902qPSaM4WLy7ajZtXnIuaTO61lVV7+PCxNyFETp4+fu789NBwjI6WQs+Eg5oH1i4uXbD5xUWnxnj86CtvWFo/brhuYk7ZZwDQbmdmUw5AkzkJWEX29pUrl23hwry/FwEmxsY+ePZsxZ48fGbNE5oAF0JAZqTgwRfAf5L3kEv0AcC56K44sx48euwNCdGj0HtQKbSwOGdTTqdTstr2rr37i1/Zzsae5bI5y2WLnuW9tbHlPP7ZYsaanWMrjY3aK2+8am+985ZdvnHVqZk2N9c883untmMnx9DH7NkX9z/3PgTtZsMyI3mbnp2xynjV4HUHiF68eMlK5THLZMluSjm9Cvp/e2PH/uInP7XOSdtmJuft6uXrfr7uHGzawVHNAejD+p7t7+3a8fGBdTvw9zvy7rp4rExAGL7koTXIVG/3na7kyuVbNjm1YOPVGcsWRv1MWLxy0SYWqpYq9mx99ytb2X5k23vPzbJda/cIugfaDOgKcjmyNM+qdOXryEeBokZgROzDyJfAnhBIJ2DZfRKSCM5Vf8pP1b5zPZRkyqoEWxm4yHqowDkD6xxkSJrtKTMSmhRxEsvela8UA4WxL/ObfmHI7JXzH/t/+h3XEhiV3SzbmfckGCn7OfbD40Sl2C+Wny1bPral5Svx3g5aJBW2XCPfmXlS4zNPlEkAaOh/5AdobQTE+pmhpntRFabTeyT0cwo05LMhAxlFzf0YQ8AkAtBFJVvwa+WzBABTvhZ6XZmkfoYkAK2AOzKfY784VDgEP00ZuMGfCMCcANRT3zgdniVZFKh+3idCZwu8kT8uwEl+hXAQAb0xEIg/8jeenWTqCl+I30++FePSevEeVNDwPO0R7YkQvMCvJRs7ZFHH4xQ+oASq2H/VXMR+o2yfGEgM9m94Dr033A/EWEzAPw8g9QKApucJF5E/qoos+X8xNiF/W4AdzxYm4bY++8qCPMQ0BdxLcyQKFPmQfJfscz/hYMLFhD0oa1h7MvZ1w3UhyCYs5/y4sZnkm8cZyNId8q2VAOl7LaEYUXBFGNzfnLOz94v9agHDMQ81VHd6vtY/flfWL04cDRVwZ+CtAioar8ai92W+uL+Cg1rHGE+KcYHzOInwKd5feknj5F5NEkxOCGqKciv4edJFsX7TOSLdx2dEu6h7xhiGcJxYXiTTArQViJB+l7zzzjHOFL+j8C0B5LG8aX60xyV/2ocC1nXW5ZMKC+Efp1hpKugpZUCDFEm/MD/Yicgoawu1JvdjfvkMPpgqgnUGyf6PK2D8ncmA1ssyaFBtTZwfGslE6MUC/9ZZyUHBs2bOyn6E6Ev5SbEyIG1aPwiSLq1kKGjyBUZqM+vzUv46CHlJKXuBzHwXAM318aY8L6ASJIFJ/F2Hlcam71oQCZ0iFZqPTicIioRWikTZlzJApBBj5SsB00EjoRSgyb9jgYkjvwJNdWDICOHfUjA6mASeMiZteAltrJgkB7pnDATqkNGaSOlLKGPBj99R76INrs0Yg3znN42u4RmxwhJoHh+gmXQAg3VfyY7k7retdQxASyHoEOLzihoxH1LgilrFYGhQmkHWtAc4H93wSAdQVBubssegXINhoXcEeJJBq7Hzfjq8+F18iOk58eEDAM06MlZx/sZGnGRY66o55Z0wgCXTOvz1PnyeCHJ8YMQyEeY4NLKRfEs3aG/JWNIax/LD8+K11LW6l+ZAaxkAtwA+S/k2WwHY10Gpg0PGhRT8+Xvq7/DtSr9IT2gvhUyz0FywneipWH7d2MgG0AbwiqyeoSXcWElkMBjWWKQZy6UrDjoPu3nPhJ6oLEAy4Q2HxiZG7eYLN+3KjUkHujqtjlVLOdt8umm9w4Y9vf/Yfv2LX9nW8oaXRVNqz7oDQNPsDwOuOFa0S9eu2NvffNsuXl3y3+Hk3rv3qd2/d9+ePvnKjg8OPXOX0th+d2B9uCo7HSuNlawzaFt70LI7r75oP/qPfmxTC3M2szBrI1M5syOzX/7lL+zP/vE/t88/+MQKNmKLM/NWrk44iLFzsGtbB9v2xjuv23/2X/znNrk06yBRv921T3/9sX34qw/tg1++b1trG1bIFG28VLHZ6RkrjxaD3DYanqlNMxLAKMq3v/3d3/XSfOSCZoJk4t3//Av78L33ff0nJyZspjrren9vt+ZAOF84NbNkREJdkR7Y7//h73vmHVQNZFDiuAIgMJ73f/aBFdN5yxEs6A+8bB4ghXWfXpixq7dvOidsAaeKs7HTte2NTfv5X/97a5IJ6RmnYzZaKng2NyBul2ZZE2X7wz/+oX37j75jqYrZ8UFoalYAuMrmrFE7sJ/88z+1n/6zP7NuIzSPDDqBPZGyQW/gFBrIKUCIStW2d3ZO+av7yAHl0vmQ4esZ5FCpwLF9THn9wObn4XKdcPkFuCYzDlASmhWCv/qampl04BzA/rB9aCUr2Vh5zKYnp+zypUvWabYDvcUBzSiz3rAQww2ghqDB/vGxpXFUcnkve84MUg5uj44UXdaca7R+6PQbpWrF8pWiNdodOz4i+71gczPzXopeLlSchoQ9uLG5Zju7m9brNK1cylu9tucl3r1W04qZEc/cPOm2fL3J/GW/OlhVhw81UApB/4IuJDuVtQc0OmoceQMuMnVnpsadS5S1JBu0WplwQGjQpZFG0TOdAU5SmREv360xP4eHDvRduX7V9xyBHqhUAMfJLtzZ3vLsvEK2YJcvL9lYddwzhBnb/v6hc7i7zhwMvGkmsgVIBf2EO1X9noO/cFLDZRkco6w3yiuPh5LQ/nDoQRmyR6vVSacOoXkYAClrXshlHQw8PNx3AJpS+/J4xd/ReSL7IaN4fXnZ532sDJCY83MLoxLaDW/eeLJvleqoXbp00apT407R04QfeXvPni6v2P7uvuuP6ljVgbVTu69LM7eadXtNz8DGOFV2LiA82eUAm2psSfCMz7CWbj9Q5YE+7ZA52LF8thSyCJOAQiqb8kATfA/sk0JxJAGnA+CVyQWHAr5lgHJ4oNkX45WKfx79gowBgkJlMz4VsoK5L3ut1+lY/eDQUj2zYbfnXNRQIMDVCx80Yxtkhlaeq9g3fu8bPrdTc1MO9Bw3AVmObXd72xqHNCHcsM2VdQdbWad8Nh8yh8sl62eH3lQTAPp73/ue3bx21WXAOZVXVpxiAioSgHTnlu2ogirY4ABlVL/Mzc8HmqNsaDK5t7NrGxtrtrK87DQsANBQ7bhzmIO+ZNR1Fbr7zot37Nb1azY9NW79bst63bYd7u26vDYO6h5QWlvZtPff/dC2tw5sojrtcwFlxEg+VAWwFlQXUG1Snap6BjTB7eW1ldCUkUqhhOoMfc3zkb+9zV0HbQe9kPnue7A66U1PWR/0Bvek8WChmLWZmWm7eeuq3bpz2wMOANAExrLZgoNFNJ1kj41k8yFjNRXK1YslaF4uOg0QZdk08Lz/4IEd1BvW7vY8M5kxuSwV8j52fg6l0Bmbv0AQaMEDtVTRMC7XlbW6ra7SwG/ViMcX8qOeIZzLjrieIPubvT05XrGbt657NQMgPM/arR3Yp59/Yc9XVzw7mYzx2zduekNOAmpkyT958Ng+/+y+nRy1bNhL2bCftkHHnC4IYH+0WrJhqmeDjNml65e90uHG3ZuWKY3Yfr3mvPT1owMPrJL9/Ov3P7Av7z/wgCt6aXJmxsYnpmzx4pK9861v2/TMXAigttpO9UNAlMadZO//i3/6/9reZs0WZhdsfnbRg0z7x7teJUH1R21/27Y3N+zwcM9aZNdDB+Gh7owHn6kg4Ww7gf4kAaAX5y5bdWLWSqMT1qefSKFoM8z1tQUbnx61wcixrWw9tKer9609aFh3QKZ1PQHxcJJTli8EbmL5U/Ld0LHQhskni+1N+S+ck0q8+A0/NBV8VOfnTmiXlOUlf8rBDgDRbqg+5N8CsPgM1wrIJdFEdqyCo4yHYIhsVOlO2fayoeVPyaaXHR/GG/xxATiypwUmCxxFvuXjCAQIvmnwLxirfBX5IQIPZN/HfoljA0l2oUAy+eBKFEOPiQNUvmcMfvl70vuAjN8kA1r+jtZTGd6clQKXtM4OiibZ79jZ7v8nwQhPtnDAre3jlL+Lhe42Iudt1MRMvo8SiBz0dO7phHvYEzbOGs/JV+F3SiDSmMMahOvl05/6xAnFhvwIzovzPpGwBs1xsNECz7MoKxmfYwwpgguh/4xAOveb0qHRpNYoXjvtA5fXTKgAlwxpXNoLBDD5m6oQof47xTuonmIM0I+do2+UPCoAEPuUwQ8OAWLhGFTyxRiDxsMY/dpuyGSFElZ+Ie/HmaPPCoQOPmeY//N4y9k6h4paYR48h3cUZ7LbDtjR9ZAIcL6Jo+YHeYnvyRjO41gCZIVfxViQ5IfnBaA1JNe4b540VpXPHeTrLLiufak1dmAwT3VV8CXi/aK5VXBF+0xYh/RGLAdaUz1H8uz2VdL8EZtYGb6aEwW0hLPIZ5eOVECDZ8XyKZ0szEA6TO+i+5/HDeL7ecVUglkqaOJyk1AoMSbuq8+RAa1MYen1gHuECg2tlfSBdDC/5zlK4NSejfEwra3kI76H9II+H7+b9LDwCD7Lz9IHwo50DujvGqv2gd5DellrL33j2F/S3JRnKrgUnBMxF4RzFQA6PocKOQJuQb9jX3A9PyvAqCQDDxImzWW5rTA16arU//gP/8EQpYzBxHcyblAqRL0ZqASUn8OihVRrKcL0MAiRBPf8AaOFEkCryTmLTASBkHBrYfQ7KSsGLkMgBqC5v8BeAVSa4FgxaDMIxI2Vsw5cPwiTsgF9XkpDyuo84EqGmkBJAXuKNvymoRCieTKOJHAyOjQvUgQ6/AUknN8AEtT4sRoAACAASURBVEbNqx+WSRRHBPBaJwGQUuZS/FwrRaQyDil3ARNSfjpQTg+E5HmaD12n9dJ4w2F/VrZ0/j7a9Fo7ZWnLSTkV1CTKqbUK94XFNhhQUlJStDoItFk1bhkv2pz6vAwKKRIpKMZBdoqDEK78AygL8AoooINfxiUZHn7g+N8D4b7oN9RMRweSK8gkg17zpPnRuLiv5oafda1klfuTcYbBAbDmGXZkiWE4wZuKq+GtiqnpGnhjvHan6d/zhZAtIAWtn1VOGA6es72peZbBEuTorOnV+QNCBrn2428zZGMwWWsgXaIATDw+RaMlw9S5yzjQQae9wPO0jpo3RW8ZG7JWyAcAlPvqANehqCwV/k52q/aCjDT+XYCT1Cg9ATQbwsTp8ojhixJ3fTJI2bCbtvSwYOn+qHVbGSsVpmxh/ooN+kUbpNJ24cqCvfDybZuczlrjBN7cA8tb2tqHx3aIk94ze3jvgf383/x7B0TmJqcdCAR0Wt1Y96zJTCFrN1+6ZT/6kx/by2+9ZlbKWs+5MY9t+atn9pc//Qv7i3/1U2+ENV2dcIdwJFtwIAInu2dd61rP6SK+/+Mf2EuvvWyTV+bMSHQvmdmh2a/+9c/sL//0J7b88KmX7lcnZ210vGIHxzU77hzbD//kx/Yf//2/a1aEXybQ91praHvr2/Z//x//xH71s195FnTvJADIZXHAwx+8veUcv/CHko329/7+30v4j4OOB0Qhe+sf/aN/ZPc++dT5kRfnL9go/NfHgSYB3dfqtGzx4gW7ePmiZ+d++3e/ZZXKmINLNEmiGdTK82X76b/8c1t/umHWTVkhO+JALqAbVBXjExW7dvumvfbWm3bjzm2nUaDMEz5XGgn+y3/xp86RXKlMOHA1NRkCB4Dg2VLOZpYW7ft/8iO78dJda/d7zjcLAH20u2+j+YJNliv2s7/4K/vTf/xPHWiEsxUZInuOd1jb2rRyqexcxux/wDtAC4BzwCXnDU5DPVENUeijQ9/LNJaiuZvLbLPpv4NiRd3fQ4VTx7PzoFyBbxX9RmYQ5fnILsAJvLSU+y/MzHu2IesI6Ba4f2t+PPA5DDAaAgJwH5+0PDuWM3GsUPby80qJxpvlUK5+0rBcadSmZ2asMDZq27v7trlRs2JpzL7+7W9ZsVJ2YLs6M+Xzv7m5YZ9+9L7V9raNQuutlRU72Tuw5lHd8qmMg4jQnfAluwEDiHHBIc68UR3gOrxExmbOG3HtHOw47QocsfNzU964r1Fv2FEdrtPE8UyyMj1zYqxieQLo8Oa22kajT+Tz5p3b9tKrLzlvcxogYEDG7b7d/+wz55He3tmwuek5/yxNKhlHvz9IgGiaw+2F9Zms+ljZw1QjoIsAuDoA7XCdtmnCDO1DybN2aegG4AmXNOAQ/3nsYphysBV5mKxW3FZj4cpjJQe9kImTVsdyuZL1Ej5mgF4aeJJFTYM+uFXRewQnjk8OrTvsWKmct7mL857VKnCBYNCXXz6yjdVtB6ErlXEHyDmHoKrBAYdbmKZn8wszTsNBhi6gGgDp+vqGrS2v2/ZmmIPxiapz83KuorPdroCvsjewk+Njp2dAZ3u2SpJ9AajJ/Wheipo9bhz53GAYZ0ZCZQD34UwELGROGT8UFPOzc74nmGv2EdzArLF0fOP42LnLe62eVWiCmso6cJzuQ5/QcsqcerNu3Xzffvgf/tAuXVny9yereAN9TJO5ZstWV1Zsc2XNDnZqtru9Z7Va3Xmg4VGGGqY0UbRULu3g/be+9S1bWrwQAmp7e/bZZ5/Z44dPfN1HS+Nuk7eaXTs+rAe+43bb9QIAdGV83LN0OX/Y06wrIDZNNJlvAlzzF+ZDdl8/NH/upQaua2m8CPA9BQUKzYgHHdva2LTD/Zr1Oj3fG+urWw5Ar65sWjFX8qAR58fE1KzLLnQMgEHQQjAOAGiCQMtry/4urClrwLywLmNj4x7Me/70eeJcEczNh6av1Um3nwD3nDu5eZKAyDg8ebt+46pzoiMPq6sA7JSaFt3m2d+v2+4OGblN91Fw6AF2qQ6hWeX8hUW/F9nPn35yz9Y2aMyadloQ9h7vUiwW7KR57PsgNN7seebz9RtXnP85m0m5bAPMH+wd2crKuj1/tuINGYvMycSUyxnvC7UWwRyue+ON1+zK1UuurwgSQZvy5aPH9vmD+56xDs/6nZu3PAOfOaIKgwDEyrNVz8SDr8gz4C3n9CVusxQD7VN70LXJ2Sl7/etveiA7Vxhx0B6Ahgwl9O/WxoZ99vEn9vzZM8uP5Kw6MWmV6oRNzs7Z9Zu3vV+BgXtwkGXMWscDa8PZ3Onb6vKG/fKvf24PPn1khWzeqpWqZ39t1TZoV+827n4Nyq0VO9zfsZPGkfezAIBGLgojJc9qT6VGnAeahsBjoxM2M3XRxsqTli+SoZ+yYSZj47OTNn9lwabmKpafSFntaN2erX1px+0DswzUUSHrlHOMfV8oBl5tvv5GkkIvJH7EfofsO+4hf1B/lx9DJq18Mz4v25bKG6iSAET5HfZAsJFDlrtnv+cIemJb07MiNIKloiM0aQ00YLLXxREsJ13+ikAWPTu2geW78LfwrOC3xj6z/B1kOIDhuVBhkHASC2DBhtTPv5lIEyphxAetz8gvlt3O/HHPGNBSso6wAz4rv473kD/qfoGFf1MNJPv/zA8/Awg13zEoFvyJkIHLuBx8SyWcwPRnpgKq3fQzE3knSKZ15FwMWMXQ92rw2c8yP2U/oVNCwCBcK9mRfxzehaAuSVD4hz6qU5+X9459Onwx4QLcS5muse8joEfPC/OR9ARJspFPffl06FvDNaJgdCAvHXw7+V6xbxbLD5Rv+oqBPfl43m+mQ0PRYIdC/SeshuRwB5Sgp0uyzZlLJbVxD/lWwgkk58IJTgFPemkklajCkxi/giUA0Iwvl4BZmq/TiqgEB5AP53suoXNgbJIbvbtsjBgPQNZFs8O16EwC5EFmzyhlzuuPMMeB1oX9T2A0UIyFikB8Qc4n5933BG71DGL+GGegJFKyl/xO4Uoae9BtgbZFegHZEP6lLF+tuz4nQFPf5TvrOcKchGHEgGYMYiu4Jvnlb9j9SvZkfbin1l9rzHMViOPewtRiTEu4i8uuZ96G99SY4v0mP597yh4VNih549/ClmLZEzYn0Jx5J6lC/pXwSuRD9xQuokDbeUCYfwvY5r4up1HGuXAP5IR76ozSvPNdMqU5i88y4XTS3/zttIImycaP5zLef2I8CJhE4DfnGcLXoFqLk4OFuVBRgq5iTyBzJNAQSNe+oUk9lGYkWnCuScexZ3gWPiefVfa7Ak3ak6f773/+h//VkEw557yCEBCevkHgUgqCcEaHEQNIUvj8TiVsOgR1wHA9xrN36z7BiDyjLtDmkuMYo+vaQHIOJJQSPCkojeHUYUmkVIccf9ehKiUUH/DcjwxmGS9aGAmcb7CER0WCqywOKVJ4QyW0Gi9/EzCp9/ttB4w7O4ni1QJq4/E3viT0Gr8f1gloyPgUuY6B1jgSqkians99NfdaL0V6tAliBRQbBfwconThwAnGWshI1T34HivF84A2/47BYpwMvVMMcGqjqjxN/9ZzJSNhE4fnyyjSJhY4L+NNz9Zc+0EKShtRMEi5xgcWAK+AXTj72JgYJtr0Ogzid+UA4is8M/DTySGmFFsKBoD4FExN1lvzwTzLIeb9YhnSXoRnMIBKHGp8JhjmOIfByMJ4pnwpzBN/5/MYyJI1nqfxKTNAhrnmkntrPmXouOJNB1mXvMbKVvuQ38WHoubYlWLSzOO8oS0FG0CbwEvPmDQ3WmsAaIHHzDVjU/AhZPsnnKFJ00k+o3tynSL7jFEyxLiD4g2yLWOP71pjvUOKMlUCIN7MoO/ZdPybdcEgcXlNEWnM2qCbte5J2lKDvFVKU1auzNowM2bT8wt2+/Z1u3J13vIj5o29yEDrtdrW2K2b4dha1vbWt+ynf/YT6zZbNlYAeCpbpTRumzu7zvXYyw7twrWL9kc//oH93o+/b8ayjpgNjjt2RKbW8xX70//nT+3XH3xsB7s1L70mO5YvSs5xBjCajtsN53Z+59tft7e/+Q2jvBqwt1ws2ZPPH9r7v3jPDja2bXl5xXb2Dq0yPmEj5RE7aBzYK2/9jv3X/+0/MCuGs6NVb9jq82U72N23hw8e2qcffmY7m3ve9I3GMbl04H/FOIP7drcWmhbOLszb195521588e5pEMGdoFTam6f9u3/z72x9dc05MScqVXdCJSPIwOzigv3+979nN1+45Q3C6Fh1uL/nQO3W5rrd/+ye/fq9j2xv+9CO949semrK3497oHPy5YLdeeEF+/q3v2HX79w6BYXqe3v2+aefeSZZbY9miCEzg4aNRZr39HvWTw/t+t3b9uM/+Q+cI5gsNECR7a0tp8bIQ/WQStsHv3zPx0C2LRlpgCAYqru1mnUGPStXx2324gXbO9j3BmhYr+1G03qNpmXgxk2nvFEU0WjOYM5sgkt8IXfMJ/pZWT+cxUSeAj1MAKLrzWPnoXVjbvSsoUmz2/LYwcLcBbt587ZTbZG9iRxAS0E5N8AW/ONXrl3zfQLnLny6ALnKAuF7KGU3d8YpTb+4eNH5fSmVrx02rDo7Z3/wd35guYlR6xXMZpZmLV/KW6fbtMbunmU4h/frtnz/kX3+3sf27OFjS3f7p00fAZR4Bl/w6UIFUm8cOeiM88meJfjg+3dozo2Kdp4oV2yeEvSxUedipXEowA5AJe9DUzf0QDaftVyJDGroNLIe6FhYvGjf+/7f8uZ1PcohLSld7fastrdjn398z/6v//1/c+oZ+KnhQEfOnf90GMCL9Z0Nl9vbL94JTTzIPGy2vXGm9QZOzZJlpL0g93BgEyyi7JU9if6qlsqGMQj1DLJXOwjUCZ5FkzRiHK8EbmDKVXf29t2xYsRQH+DYQtsxU522NGeE2xQ5BynRAx0yQafHvBICEG56ZsqbhR7s7tmvP/i1Pbr/2LbWdmxkpGCz84vOMc04en3ovo69suPGzcsh+/TCvIOOcAnTZBDu3o3VHT+jnAN6fPy0qY8HkuDmS7iiXae2OiELmEy0AU5Dxd/L5dqDjQHcPLO/QnYWsg0wzbpylqNbCPh4g8p8EqDpBGBgJBuaMgO8Otc8nK1kv3U4K4pWzJJJGAJr7UHb9lv7dvuV2/aDH3zfzxL0Phm5ALh8Z58QLIJaAuqO+iGUAPQOyFt6ZGgj5azNLQLQz9lbb73lwCTj2ITj+/MH9vDBI1+vbDrvGc6l3KhzSqMPPNBCJut42aoTlYQnfPL0zNrZ2bWVlTX76skzb1oHndHkVNWMQF2r4fRKF69fsTffft0uLs5bebTg9Dud4wMPrhEAOdw/sJ3Nbc+AvvfpF7b6bN3B0JQFkG1yas7Be6d/ygWQ+/r1azbBc1ID5yl3rnICAPWG1fb2bHJi2qYnpnx+CWixR5kbOOIB0zlDkUs/a6FC6LW9+oF1X5ybtcULZCJPOY0OepUy4ODY5j1T3EFuM+d0Zy/MzUx7liw831dvXHcAcWV9xZ49W7blp8uWyWQD3zP0LchALmO9JJtVds3C/KxdvLjowRQAaEAFGvftbdVtY33HNje3/LmVsepp5QrjJyABRQQUNleuXbYbUBAx1nzWsiN5DxgRKPjg1x85HQxBmoX5CyEDrm/27Nlz29zYdsqaXJaGVgUrF8tuf3KPwaBjsCgBBhGAfvX1V+3VN37HKzwQUrLfV9eWXVcf1va9igV5Ys+QwX7UaIas47lZ+72/9fs2Ol72gIgrfzChLhUAZvvbDfv1+x/buz/7wI7hgS6NOcf94cmR9wJIZ3qWGvZsde2pra89N9K0hwNK9IGV0z5eGnqhl1hz1hIO6NmZi1YslC1fKHvQqDMY+vNnL8zYxHzVihM5O2zu2Ob+mnUGDSNhczCAezY01AuZWqF/S2yHsof8HEyAK4FrAjXkT6VOG/JR8VKwYu4MzOYe0H3Jx0CvFEbgbR9YtxV0i9uBXiUYqlTo34CtjI5ARrAJGSfc+djfVEtx9gYe7I7bQOdtytjH0XvEAIdsYPdF8dmjCkT5C7LnvZojylQ+n6wl21+ZaUr0EgisZwkolI0sSgL2lwAM2fvKJGWueT8+q+xH2eb+3HTK9XJYqLNMbvkcp746dATDM65YgRjBv8rYWIk5Dw3dsH/CfIZ5cZ98JGujBRI9oNAKf0cO3efon9EB4CvIr9Cz0Sk+v4MkmJkER7WHS2QfQ2PYD5QwJPogm7EfJJ9DMnoKqnqG9FmzRmELAkklzzFgJV9Kc6Q592BIs+kyKdtLAHaYp4DnyG/R+2HP6Tnxd/masiVjwFN+Ou/hZ1lSmco1yvznXUSrp/fmuzASYTjoWb4EmsUgqfwuyajeQzqZ5zLXajSozFzhT8IZBH7q3WOcg0CtmodrnHyeIC5nlvAbBXK4Z+z/noHRAPRqAgnQB3gaMqf5PfMkvxt7NSQsUWHNZ0NjVgf6kv5KAic118KmYvxEWI4ASq29sKoYwGWtlCCpeylAJJzM92viBwMcCsMSgCsAWvtKgKZAYq0/c8Y1fF54kfAhxs/zlBgm+ZVsxtiM1k+c0pxZrFXA7QLwLVtPsi6sJwaxpadjXRdsyLP+ZHFlge7Ne0pO3YdIMve1B3k2ySiSkVNMIupDxxwwpvN/073iPS/sTDgDayD8Mp5rgevCY4THMZ74eb4uCb6Cf6js+BjfwL7SPvN1TprvhvUKFT3IJwFA5JdEBpQxCctevdHrJ1hHCIKqb4DopzgTg7wFnEvnwCnm+j/9d//l8Dz4KYESAH22yZJ07ESIGJzAoXhxFCXVYSNgQIIfK09tqBjwi0FSRTFkQMQgo4RWQKAOawm1UHcJsoDXWLnCgxqPRwetFICEXBtIB7zuwQJIaUpB6vDRZtA9Nem/MZ5wVv3GASEFy3Wa+1ODKYoQKaISj0nCfnrAJOBiDI5qvnguP2sDaaPGmzdeH43bgdsk6oOdp0NF4xEArXWID1QdApIxKF4E5usAjOWRe+p5MVCqtQYwc2AqyYLWXGtMcURK76W19ChX0lQiPmC1fm5s0UzFo+MBcOc/RZH4HMC0nhnLUciAwIkKUWCB9DJOsPDDXJjz8Apgl7LX+8iQDFJyxpPmMkJG8yBwo0sGNa8oVEUmJU+SM8luWNtAnyF5keEWHLpA6xHkOETNeI5+58ZpKhj+Wo/Y8NKe1mGk+dEedqMDgz4pbYv1jGQiLi/j75IBfbaTlNDo85pnPheioSGDXIazZFzjFDDOdZJ1xilebR0A0h1aJ8kxGUJ+r4Q6gSw6dDTZR1pDnC+yloa9rPXb5B/TMK5iucKkjVbn7cLly3b7JiXQZecY3t/dcYe702ha86BpI8OUFS1n22sb9ou/+pk168eesZsfKdhEZc7f88vHj2yvUbOpxWl77e037O1vvW2V6pgb3z43w4xtrK7bv/3Jv3Uu0p31HTewpmcmnbYBTlTetXF0ZLv7ux6EvHBpycanJkOQbDD0xly9ZtdS/aFNj41bt9217Z1DW15btW6q7/Qd/ezAHdmlpUUHI/2Ag5O+O7C97b0kY7JmBwfHfs9248QpFwC9oEgANCUvBqRw4eIFu3Pn1mkggP1KZhJAEuABvLdQlXjpdNTAA37j6dlZ+/bvfduzuKHSoNEc2c3rayv2+Wef2qP7D7zBWPOk59lJOChkV+BgekduSpqvXbXv/sH37NrNa65jlpeX7XC3ZivPntqXn3/hjaCOTwIHWgWaBRrGMFcjaZuYmbbX3nrDFi9e9CwBDFpAqd3NLaf5GM0VPSOt1ew51yyBOOeyrUw4gNce9i1TzNv0hUUbIaNikLLd7R3bXdm0Vv3YUm2u63q2hQdLAKJKo57txrq2e10HWspjo7a3v+/jn6xWnbuLBoqcW7wjOe8ACJzRlOn6+THoe7ZyF+7Y8Um7dfeOTVYAjFrO08xaQlnhmZX5EecuzSYBrQA0HztIS4YflQPjkxPOZ9ptda1SrtqVC1et1WBO6lZvdSw/XrFv/+3ft7GlKRtWcjZ1ccoKY16+YeWsWQ4/uzG0vedrDkB/8u6HtvwErtcTKxcLp1zhGEwA0DwXGgQ4emk6FgD4kBF6dBgyWzGk0sOBg89QhJC5whfAACCuN+rsdzxLFYCvNF4OjUjJkkqZ3bx1x/72j35oV2/esH5Cw+QOIPZAm2Zoz+xf/LN/bh/98lc2mi/aRGU88JKXik4zw/xAvXD1+mX7+ne+4VQuzBt8xe/+4pe2t7VjKbJiml3rnpxRRxAYcD56G/o6jxdHPaBB4zdkr0tlRweu6ZbrdKoGAL8BHqG5ga7HKUp6XXINbGpy1vm+J0bHPDABZQ4OElQXZFU2B22bmJvyaoKlyzQLm7ZyqWhH+zW7/+kX9tkH9zyrdzhIW75Qsh6UQ5Tj4hhCLbFA87ab3jhuenrKuq2Oyw3N4x4/emaPHjx1HQ0YhnMhWyQ0QTz2DOizsx7QBzy+Z/wvl6IpXcjKlp0Yn6Psd9aRbG5AAl/PXM5GK6MJYJm1makpBww5g/u9lC8uOoWgkIM1lADTyIxgGcHFJBOa51H+vNvYtaVrF+0b3/iGdTstr3KAc/9gLziwUABQPYUDCh0ICQ+cFbwz1AV5AOgL076H3njjDc+MxnHfWFtznmKavrFP2HuA9NPVGc/YZ3xbVFQ0aUA34nr8jTd+x65dv+LrR5Y2vNEfffSJN2Ikc9azpccrDpRBs0HDxMt3btjX3nnLrlxeskIh693Na3tbdlDbC1zQRw2nP1p+tmZf3LtvGyubDoYTeKa/aCZb8Gx8+MEJYHFm3Ll70zOgGQcg7QcffODBQsbUPmk7gAqAyZmLY4Qs7x3WrdXvegVEthiyNll39DHUNuhdwMDR0aJniSOHWZy7VMr1G/cCPEfPESwY9oZW29/18wquaDJ0yVC/duu675XN7Q1bXV23jeUN13kE/wqjRT933A4YDpPgdLD3qGCYnZmymdkJuj04sIsMb27sW23v0GlSeLay6MTRzzmK7bRwYcHu3L1l169fdbCevakMTGzIDz/80D7+7FOXE7KHSsVRHxdzRgY5mYpzcws2PTntfMruyOfwxwZ21Kh7hQ3A7fWbN+zq9aseNHMAunHk1FVraysuVzQjBmxGFvrDlO3uHliDvgq9ri0szVmxUvIATaE4ajbM2tzMjHm+RMfskw/v25dfPLStjW3XcQCxtfq+B4MyGQJ2fdveXLXny4+tc3Lk8uVUCKRTOwCTdZtFNhhZ/WQ/o3vzhaJz4aO/oLYhm3t8rmK5sRFr9OtWa+zYMNOxbJ7y/V4CQA8c5JYfKP8htkW9+C+xb2OATfZfL0meoJrSwbOR3GmiiNuYSWYnZwVf8gW8woHMUE/mCFltAuIEhrgsJnSR8mMk17Ir0Sv6in23+J6y25WVy3NOMzUB+CNKTPkLMYAs/4OxyHeJQRPN15kPEAB9AbXyQwWMyAfQOiqjUXa2ABqX8VbwH/T+8ollryMjnGcAgbHfL/+DrDv3mwdnJeCy/R1wyQTfjKov90MSjmVxPHtSXbJu/J25YG5OwVBsc0+aCvcRYKZnAEC73AzOuJGZD382gWlPPgkZ8vKzYjnTPMdrJPkIsjESqKcSv1Jzqu/yoeSra25j/zCWN82v1i8eV4w/nOIc/TP6RPmX8kFjMFDgZIwjBH8/0CLG/lTsJyqTlL+LjoXPCxQm4BfjNZIVyRj7JQagYywBX5rzQHIp/y2eQ8mdZFv74xRjSM51JSIpU1/Ao+ZJ2EGcgKe1EBYiXEH7THOmewuPko/OvZQw5b508p/WQWM/H8CQr8/YpPvO5DUkQMmnFm4hUNUTExJaIZ4jf1nJbsLs0C/aD5rP+FnCFmJshrWTDlBVhEBwzYHWWuOTfEt/akzncS/tWe0DyblAWK1LvD9i7Eo6VDpG70SFqWRaek7P5vdaQ+3fGKNy7ICc3YTBQbKiMUoupV+1XvxdgLKAbX6nd5SsMicCbHUvBSiEhwrfknye10GnzTuTgIAAe+kl6dXTYEUm4D4Cq6FPc32QgNEjSQ/AbCYEErAXkZ0kj9P3NWMT33aiGpytgGcIO9I+TpEBLQHXAjA5EgwyqGLwRZOpyeJaLRjfJUghOpYQ/ycLpHvGypiJ0CJrEoXo8zlFtTRgPUv3OK9gpcD4u8AlgUVn73SW4p8kGv+NUpVTAyWiF4k3vJQ+BpayRaVg9O5abM2ZhE2bwAU34aSK7x0rSQljOGRDhEr38wM3AqS1OTT2cEAEeor4/ucNsnhc5w8dXa/nS6FJSCm11fvqb1KAOvilVPR3GWa+WZx3PBh9krMYZJQhpXFJKehe4viS7EgB6oDT4agNy1gUbXUHIOlKLTmKlZa/+zDINH/XejpXoTJmuwGY1oEvBSAAmvFJnt2odKchcEGH74Frip/dqU3WWWuig1BrqvtLDgCgBdJKrjTvOujOy1O8n8V5hrOoA0bXKUsgyFlwzPib5J13zrhzcdZxO5Y9jdWBQxpUJfOow9CVXC68s2edJZkaktXzxo7kXcqS8QKi6BBXKZrmLpTZhEisjAPdI8x9KP/T4XWqFJPu0/E+OT2wksCLjAQ/iJPGXZRpwV/MdcfNUIric2UZy6bylhqQvlO0bKpkuREac41ZdXrJbt29a7dvXLFC3uwIXtSdbc+ABmjsn/RtlIZPqZxtPl+1Lz6+Z7WdXeu3CZ5kbWH2slNAPHj4pW3srtvoZMXy5Zyl8xnPYDpqNOzWrdv2tdff8OZX7/38V95Y66BGeTCl82XPBgx8mUN33qFRaHY7Rll8qTLmzimlpmSspQGtKlW7MDPnmZO9/tCer6za4+dPrJ/u2chowUZKUNZkPbulWCh4E7p8OudZz3B9QkMA8EpZZOv46DRqSqMqntXtd93BxzigaVMopQ6lntVESQAAIABJREFUnjgqYY+a0WDo8DDwQVbLgaKCBm+1w31fhxt3btqbX3/Ls5kBD2letPz8qd2/95nVtnd8LEf1E2/sRPYwcjVRhauy4DRUlalx+94f/oFn+PK3h4++9IZijcO67Wxt2xHgVhfaj7ZrccbutAAjaaN32vj0pJfGEwRAznBucWi51rpDp1BAT5DZhuwjY4USjviIFSpjNjE3Y1OLc7Z0+bKXpdOY7On9h7b+bNlqa5uehcp1Au4AFwDtDuo0j+v4vQguwK3tAE2xZMUCgZC+6z0oeAChT9oNB/Vd76aHfiYd0ATP+lYeHbcbt2465yec4cjOoE2GaN/2dnZcb8ETDQWDX09zuVbTAwmdbtcOj+oOdsCL2mkPbLI6bZcWliw1yNj27p41aIJZGLG3/+CbtvTyDSvMjll5rmDFMTOqWgcnZumWWb5t1jto2PL9J3bv/Y/s4RcPrba762Xqo4W8Z/PjzO0d7jnlCSXeUzPTtnTtkhM+4phurq17Yzay4igHb3kzvX0HoJ3PdiTvFBVQjNQO9pwvuwp4Dn1HMe8ZeqxRp921pStX7bu/93t29dYNz5pEPo9OGp4byplGsOinf/avPFBRzhcdyCSzkwxP7uMZlqN5u/Hibfva17/mtCToEjKw7336mX30/oe28XzFOo22NepHNj1Z9SzZFhlYNvDvAEvpft8DDwDbUKigYwH9AT7ZJ5WxMVucm3dHzUtK64BlRw5Ss/jF0bKDW6NkEZOt5/ZEygMQDuKX8jY1P+3g89zinJVKRS+qpzT16eOntv50zZqNjlNDtDs9a3V7HvggG3aQ7tvkVNnefOs1u3nzqtPDAEAC0rIOjx4+tedfrXn2jzJQ2A/IFMAxAC6UBt4gs9n0cQcKrHB2Bhs05/secD9kQgdbh6woPg94R7M2LyccI+uz4kFhMld4T4IyUO94M9ZhxnUkWBO0JEG3dzxggZ2HfJCJB6DstgFA5KDlDS5pEEljt8BBfuByiZ2AbqUaiTG1OoAkZNwFai6Aw1RuaNWpMc9OvnXrlnO6a9xkq8LpjX6pH/DuQ6uWJ1wOoEthby2vrvs4yC7/3ve+6zzDlEXCg7y3u2+fffK5Z5xbLwRVx8pwFJds2O/acavpvQJefv1Vp+Cojo96wH1na8v2D3as22565vTKs+e28nzVnjx6arXtmo2Ojns2a6/bt/2DYwd0ncO7XLS5xQV74YW7nm3MnJMZ+ODBA9sk8/boxBqcad2B6372HNQ/BEPqJ0dOwXNxacnmly74OnEWoSMf3L9vz7566mAqFWvwZTMHfnZb3w4OD/3MUgaQ28cDs6Ojug27AJRpX7fZ+TlburLkZwPyBY/5+uqm60a4nScmq67/3EZIsiTJPIaD3KsMSgUbKxU9JZhMS7KvtzapKGiccekmexA5JfMN3c9ZSGbz7bu3HQSHAoZnuEzXG75fv/zyS3v+/PlpRQ3AOjImmV9aumy3bt6xhbk5G0nkB019VK8FAJqqDfp5DAhA0XiSrKuOO47BXxh4lvf1a9fswsWL/jsqUnZ3DlyP7NUPvOIBc441XLywZBMTM873nRpmrVqesvv3Htrm+ratr6z73mTdsT+HKbL9Tgir2f7elj1+ct8Odnc8c90p8jhkhjRxJXMqUE050DFSsGKh4lnB5fKY68chGe/pgY2Ol6w6X7Vhvm+dVNOOOwfelZkM6P4AeqihO71Owxdxysrn1O8AoGN/Q36jfCXx7nM2x0CaOIe5nwe3hoF+4Tdty47lRgJ/sipN4+xWjUXgi4C92Ec9rZyJ+GoZo2Q59rtkI+t5fI7gduxP65mxP6IqUj03tqtjiogYtJYfLzCRzwm8Zj6VuYfO1bOUCS2aDx97lIHujkLiK+hZQ0+iOfvv1A5K+HhZX8YtwEv3wF4TOMnzlHAEKCx55zoP+NK8Lqn8paeD/Jzgx4TMPfmH8i3ku6RSAd+IfWgBjg7iQMvRP6sIZnwCpCQ7wh/ks8qPYsycQehl5lv+j3yo+PspQJTIhsbLOJXVLr859tH1rPPYgNaBXgzCReJxSQZj8Ff3kA/F5wM1ZVgjzbNkNj6n+bvekWdrzNj8AjHjd5JPKHBe94z3Op/nLIv9XAV2hJHwHF2jeVHww/dKwu0trESyxt/07tILcdau8ALuJdtF1+pv+q6sVL2f1lngvORJciLZ4/Pan9IHwmM011wTYxb6WftTaysMAllTPxnpKq6RbtO+Z29JjrXeWmOu0zu4X5PQKEo/MEZVqmkdlFEtIDXeI9xXwDdzpoxn+exx5rWoM3iuQFLJinBLrtMej3GfWM9IB2J/xPpTn9E94j2pd4l1GNzlmg8FEMLZe6YztI+5XsCvghRaP92Tv8fngwID8ZmgfapARFzxoPXWGARAxzqLZ2mtsLHic49DVfPNNVQMs1bkVTm9ChW14Il0uwLPyoQ+XiEZMpyRfCET4WxQn6+AGwmg5rO+NwGg/UY0YBFnnnMjBcOF1GkdarGS1u8E5umlJBRqhqaIryYkVkpyIiTgErjzix4vWqzEtVDasLo+Fm5tLC2wNhjXOHKfDqnh8UEfA2rayBKU8wJEBEHKK47G6PA5P8bzxgLOvt5ff5PiiucnVvDxwSSh1vxK0Z8HjuNDJr5eB7o2XvzM2OCSkJ4/iNXtV5uC+8VgcKx0NU9SGP7vpDRI4+Dz8UHKZ1gzralklHUJaxEOPj1Tm1ElYihbvZuUQgxAA2jFJSwyrjRW8SQLCGYeZWC5TKQCfYXe+9SwwuB24yA0cZCRRplW2ANhA+NwS8nE7y2ZCDL6m+Uf8bNwMqTU2fRulCadZqVE47WX4uMeARAOUVAUhQ4dgfexMtN4uY65OR0DkEvUXZlrtB/5vQynGAQWiO2AvpeBhwj6eeNPv4sVfyznDrzDk5xkNcgJkHwHBX2WYcL8Mg7JkwInWvPYABIwHRsvWkcdEtxfZUa5kZC1RRMob/Lm9AchEo0Tnk7lLZ8pG7nMNig4AF3MT9hYdc4B6Ls3Lzv9Blm1uzTy2dnx8v1cL2slQPpm37Mq156v2S7gZ73uWWgLs0ueXQoADL8tmZqdYddpH8i0RA8D4Ny9ddcuLl6w/W34Mdue1Ydz7fLcaoTDAKeXgFq/a+nciE1OT3lZNH9jPx3WDpyvGFoAQDX4l+G75B73H35pJ92mXb193fYOara2uerZTCOZlGc4E6hoNzvOCSlAkky4xhGNnPY9kozzAPDL812mMmb5pCRNexwHgnUaHxuzVidkEPiY0iM2Vhn1zFaaJ9EQMDdasOs3rznQx/3JiCSzr36w7wA+69Jqda1ULDvXLvIAb3F2JO3XAx5cu3nDy8pHMhl31GkqloX+wPmgT6xYHnO5ZdwAlwBwlD+T4UpmLECGjB3eG95rAEUy89AjcO+qrAyjrU3wN5u2+UtL9uobr9v8pYsOyMxOzXoAYPXRV/bpBx85CAswhIHB9dqrgOBuCAy6lisVrVKtnAZ4AA07rRPn86LUmMxAskiYbwCZJs300E0jKTtsHDsl18z8gr3w4ot26eJlo1UQ8rm5smH1/QM7qZ94Jj6GRnWMEnZ4Ss2z571pJ6A/Ja/ZEZdRgLTx0arNTS94E7N9Gj5S4pzP2svffN1eePtVz4LOV1OWJlYzNGvVW9bZP7JMs2vpRsd2n2/YyqOvbHtty/cHWYitxokDrJWJqoMubcq/U0PPYF9cWrARAnuUhz9ftq8eP0my7ouWItP74NDnj9JpvihJB7CnggHaDppz0rwtXyyeOqlUCXQ7PatMTNqVq1e9kRuZ0i6jnvGXcpqcj9//0IMG3vCz17P9g4OQXVAuOb0H2YZzlxbt7W+8bbfv3PHnkxkL7cH7777nzTZp0tY5oQlj0QEkZ3ZKAxCf2PrGmmcAjo+Nn2YBAwqp4gzwk+AAmf39TqjCkU4A9MrRJDcF/zOAYtE5i9FtALLI8s7etlNCzM5N+x4A+ENVN1snIaN/fdMatYaDt+12zxrNpgdkyP4cwnWZNpuZHbevf533u+EBArLvuRb+Zyg41le2k34KoRJGlEnsBfb29NSMZwcDxJE5Tfk+f9M5A4DAvuIzznXu5axk1BFIa9hejWZ6UMJk7cLSon+uO+g43YHTwgFQERTrUtWV8+aAbjinQmASugWejb4kmy/YPxkPhFGZ0GgdO8+uU5zQzNX5mmm2NnS5BGzTuXp8FALXgCK4vs12w4bZgVMOMefwHzP/3AfwGloKgmRurJM93e5aMVf0bN3J6pRnvG9s7XjT1NFy0b7znW/a195+0ysZdndr3hjv448+tefPV6zfHthYuewBqcnxQI9BkHTx0mW7fPWSXbm0ZLNzU5Ya9m1nZ8P2dnecvxguZRr9baxt2sbGprWO4VSedr3Puq9vQqHScZlkfQnYXL91wwFXgHFKjDmDoB46PjxyGh+ngOmbny8EYwjWsc/uvvSivfr6a86nzRlNgJSKgo8++MB+/eFHtrG27nzggNfIJQGmo2bDgfjtPaibch6IQhfgWHE9Mk0jLZ5HBvnkNM02s66XyFoGgObUI4McENoBzUwAHxyYsuyZnEB5EIhiHThCftY2thw0dnqWIiB1KQSB4DnGdhuB4qViS0tL3giUbHXWD7+KbHjWmWDB48ePrX58eArSEGCST0Jw5e7dFz1AQSASueQMQdabJ8d2eHRou/s1qzeP7Nnz57a+uebjx9ZkrpAtgj8ESV68c9eDYA7KdgdW2zmwTz75xLZq27azX7POsG+F0ZJduXbDbty4bfncmBVHSlYenbS9nX2v+Nva2nHQPZcjC5TzjWqMHWs0oFnZsWfPH7kNg+0LkBusCm9fb9l0SAbwuU1lbSRb8gxoApjeg2AkZ/3UwHLlnE0sTlqukrZepm2NLj0LOmYZKCLpUSRu5wBA60v+i2xAD7b+lgQo6Q/0IXsWAFoArzv77luEIBTrCW2NnPbYTqRJrGQF/RVXO57KUEI7KIBE9rJ/TwBy+bWy2UNwTVV8gbuTLyX+aGzogBiw0PvrGYyJ80B+93k/UPeNnxuARZIIQvk4nxGdQowB8AzxJ8vG0Wc1/2ouKNtZwJBkm2C91u/Ur0h8wODThefL5wogSPC5Tu3rJMEKu+0MTAnyMVIICS7ye8hkFk4QQOsA+MR+jXxQvrO35TcKxNE7IHboS/lvMYYiP1k+iXwbrSv/Dn5aoIBQco58PQGMurcwgXhsWhv5pvHz/d2TrHzNtXxKyb7LTXK+SF7kmzFONRDzvZrIsEBLYUacmbpfPM/chy/ORT6rf4sChWvwOWMKUl0vWYr9T57LPViDGFzkzBHoxTvE+AT/5uzW3DEeraHkhP2nfSlgWvtJOkU+ZxwE0TrFQKgA6hgAlW8uTEtYhEBfPTP2KXWN5Fvri+yLU5exaE7kW2v+lGWqwJcwE74rYMRnhBPo2RqLZIznxuPWPOh3ul+c9Kc1C8Gds70mG0iYknSyZEOyKfnTWundhI1oTBqjdIbWTHv5VP9E2fn6Hd8lYyRaxOsVYxfClGI8TrpKewJfR/IT60Z+1n7UmvPcGCvRHufdYrlgDNov0pvn76X5khxLHwqflHwQgGXOFMjR3lESJU6Wfuf7OBX2ut7Tz3D2Ks1+6SeQUGkAQPs7Js1DqTDUmvIu6I6w9xWcOmvUK3lz+/t/+e//wZCHxSBQLGAoWS2WNnh8WGqCmACETgIjAFpcqryEIgUSLgbCs+IJ0CJpEWKDQouig10bToshw0YApxRWrFCklAVuDZ0bN2QXSwg0H7y3EPtY8PjZDbhkgzIeLXx8jzMw8jc7l0oIfQxJaZeeqfeOQT5tiljRazPpoAnOawBuBMJqzuPDS5tE94/XVPPI7zQOvmvOdAhpHGEOQ+mTDlApT+ZDQu8ATat1utaae5/TJFok44r7aHNLOfFdB5+UqdaWA5x30SbWAa9IqLKD9Z4yxLiGe2KgC4CWASpg0qOOcPVls6elEDJUdD9vupRkL0hWwzyJLiMcmlKgZIWEdUqabyQHuORPsnFeFuPxa/8EQyrMrebPHY9ENmM5k1LRWLmW946jUjI4tf9jo1UAtORcMoCjrr3x2xSt9iz31s/BsAuySsm2QGHuqUNee1YGRSxzOsQ4jMm6i2VO66PPB07sEI1kPWUw6711eJzJUzA7BATICNFcxjqGazCgceRKZCEmGezivMPJJIOCzLdMumCFYtVSw7L1OhkrFqpWGZ+z8cqsXb1y3W5cvWCFrNnh3r5t07hpY8MBtmwn8C4d145tc3XNGkcnDtiS2Uc561R12ht01Q4PvIlfvVEPGX+ZwC2HcesZ4qm002xkUxl3rsggqY5PJplQxw5Autxz+FE6i3NZLHgWMmAZ8wHlBYAdvPeZodmFhYuefelyNOjbUevYs34BMvdq0GwcWCYpgSRzDbojwGIOptnZeV8P7sWzyZbj3xxKZEADigEcAoBwWLKGztNJAXS/b1U4f93xpNHPsWccOk1MKh3oH6Cx6LVDEz+Q/QxZF02zQc9yZM51OgYglErTXGTUZicB0vt2UNsPFQu0UBr2/Hoc4/LoaGhCCvCEYwS3YePEm2mVyhUHUliT/cMjpx8AkMG5JQtZupH7koXsYFYnNNgCXCALVZQ5x+2mZ1JfuX3TfvDjH9rVO7cCJyrGdbvrTfgefHrP3v/rn9vjLx96RilyhyHkeifpKwAAyFpcu37daQoG/Z49+OK+PXrwpTWPjh1wnJqsekbfSC7tJdxbO5t21DyxfLFgrV7XGwW++c7bzsV99fI1y2dzVtvasfd++Z59+cV96590Ld0zn/NcNuc86GTlkwXedRoVKCECRVEmG7g/R1I5Gy9POKDepVFaq2GDYsZuvPqCvfTO6zZxecZyE057bkfHx9ZtnFi7Vrf0SdcGR00HoMn+7jY7ThfRqNU9mxaZK42VQwO6QtZSI2m7cuO6Z+0CELeaDVt++sy+vP/AdjY2LZfK2Mz0tHNCO691OmWd3sDqNIvc2/MmjNniiJXGR23xIo3LUg7IAVQCitX3D12+x6oTDnpVEy51KKUoy6Dx4t72zikAjfwAQJM5SONEwF8A6NLEmL30yiv25tfe8v0KKIVT9PD+A/vFz39uK189s3wm66A2Y3D9lc85x7U3d+t1vYrBA/0JF6rbWe2OA0/jo2W/H9UHrjcTrkwCLJ6lnEs5EMhZjTySwY5+YE+eHNU9g3p2atpmp6cc4GVf0KANcPdwf99ODlvOccwGo5nLUePEwT3oKZCrQA3xql26vOT7h+xzbCrK+OGQ31rfdfAOHcI+B7CUfYU8X7t63Ztgcg2gMXQUu7u7Pj72PTy5XEvjNgBy2QPwsuJc1Gp7PhYaHN6+e8suX1ly/ULTNwDteu3IqTGchz0zYqOjZac4ALTnDCHDqtVq2gHBpVYr0F11+w6osuf366EDOPN3dHTse3BuOtCCICfoKpWzIlv8uzQK3U/eAz/QFhFUYI1c10DhlGQ+bW/vnvFopkcsnyt4A0MPEmDgVypWO6wn5cxdm5md9IAbIDvBxc2NLXvy8IkDhlBw8D6FkRFbmJu30mjBM2/LlapTMrC+NKuEt3t3b9MaR8xv3TOOd3a3bWtjywFdwPrp6VnP2ObnWi1kqlPtwNnIXlu6ctkzlGkQRoWK25y9wG8eMs4GToXjgYqsuZ4BdEbXvPTKi1adnSY6TnTQAzlULnz68Sf2yccf28qzZZ+T6alZz2Zu9doOvjY6J3b3hRfsnXfecf5pArRQFqGnlp8/92AZgYFiQrUTuP7JYj7wbGsakhJoGslBWRXOO/jKu+1+CCyetL0KCD52dL/zpHe7trO36+cNFR7ch34IrCHUI8grgauZ2Sm7dOmS6wn2pkAp+RaM5enTp7a9u+Vz5ZUMhZB0AYUSYP616zf8HjyD33tAotOyE/TV7oatbW541cr65oZn4MPND0DtVEv0EM4XHAB/9eXfceAemWUs26s79vN3f2n7hzUbZFJO+0Qz2SyNMidm7OKFq54JnUkVrFge94oE9A77vNdpWzbdt3RmaBvry7azvWat5oHt7rKv9pwbkrnq04yZEHQqJDmhY4KPYd7YM58bdT53AjNQmPWzZtlixuYvz9n4XNnaqaYdtvapNzDL4q91PHDqie4J+HjePzv175Im3/Kh5FvIHtZ6COwR5YbsXIJX7hv3g58hUILfORicC/a2wKfYFtVnQyJEyMIVcMJ3t4cHZ9lyAvXkf2nMMTCnBC8BqmTzx76DADrZv6IK0XNlV+v9Awgbkn5k28qn53fyieIsW/nLuk6Vh5oHvivxTCXeMegT+5yBy/sMRGdOoUOTP4t/KTCF6/z9EzCU60i0iIGz8F5B17mvk2TIY6MHsP0s25m/n1F4BP9f+INXTSR+vvAOgfL6va81MfekclMyI0BUvuhvvG9iS/MZ1gYQVolD8mNjQIozTrItjEBYjXxY/f63fU4+tHwvgW3CD/AhJJ+6n5K7GJcn1SQgnsbMvZhz/kbFBf+WfOtnjUn9GSRn3EOyIb9aPZI0JmEA3Ev+mb4r21Z+mfatg2FJEqV8Na4PNkUIHHvwIqm21vXY85qTU5k5RymprFvtKQfkkmSmOLFKdAnaS3qGcKTYh1USFL+T/8s4YkxL86H14e/K+tfcuAwn7ySdoLlm7mNdIhwHXcUZKp9Y1wtX47nyWTjbpV/0PtrLvJcym7Vf9RnpAD4jjE+yIZmM9an+Jn0uXRTfX779eexK6y3513jj+dZnpP81TioB4/WSHOvzSiqVXojxBX/nRP6F/TA2zX8c0IjXId4v/N4T8SIc7Ay7OAsiSTaEa0n3Mgb3VyPud+lhl/lssCNE2aT3kl5R81fJGgC03jHotRBIAoB2/ZfoRfx6P68iAFrnAt/Zp2AP2Cjh3iEIyPOl77B7Uv/r//DfDOMF0+LyguGlVcJ1xqWlA0rAsV5KUQ8HFhLuWCkFTbCAJ20GB3EcSDtD/fVvDViLp7HpubHQx4eonsW9mTRtTG0sAbTct0VH86iraGyoCPg8D97FwiQDRsCfDBB9RtfG7xALmCg44o0RA3kSDG36eBPKoNEcax31zFihan7iw1ObPVYs8Tj19xi019g0T91uoFpR+ZXWjPlAADX/HASSD43PDZwkLV+KWGuvjSkjTgaelIwUAhlvkkcd/FoL3UOHL/+WscAYfNNmz7oFC/yMDQ5xQKvMS4pRCoGI+nn5DPshVA6IU/n08MJjDlvc/58MKcbCs6W4tEa+8ZNMHH6nwyncN1QtiIJEio8DinmXgxHLo2RJ8yUDk73Kz/GhyHj5/RmAf9YsRXPne5e8yCRiJgXEtVLIkocw1gAu6Gc+RxPCuIRJQZ34QNLztP+5Todxs3WWIa73iw8o1sEN0cj4lxxobFynnyXzymyWLGh/cm1sMAPW4ojjQOkaGSwy3FqdgaUzANBTljYy8lHO0zY1uWiLc5dsbmbWFuemDNaM+t6urT19ahvPnll9t2bNg4YV0llrHre8AR3ycnxY93JdAJORTN4BaEA/jAUarHkTvdMSxqyDL7lMzg4Pag5+chgBhAIkkAXMOwGmHRzWQiY0BmcGKoWGg9BkjuFgA0DAxQnwCnhSLY2fOgvwRnIN/J1INmPAcfcy7ITmhjUAxGPt5mlYlgSbAJMwQpkvBapoNBUOsI438zo5BuwN2RSsCcYV5eo0heO+UA74/u10HTh2w8GGDqzyHhyAPIOSWQeR2sEIwz2ncdri/IJzXG9trDuwBcjnZ5JR6Ny3malpd/7J/K0fHThXLKAK4PXE1JSNT0w6LQLv0hd/aFIZoPOG57nsJI1MoCKYnJryjDPvNt/veVk8XKi3X37R/pP/9O/a7ZeXjKqmvd0Tq5MR2Wg5BccHv3jXHn1+38E/5qOFHiZji8xrgO+xogMyL7z6st2+fdvy+Zw9ffzEfvmzn3tmbheKkdGSTVfHPRMaQ2x5fdVLsaFQIZP2wuVL9s3vfsdefPklbxwG6DVs9ey9X75r7/78XTve3bf8MGfZYWiq5EZnjiy2rI+B4CpBhLHxijfcouT7pN60jI3Y9MS0Z7s1rWupcsHmr1+yV955w+ZvzFl52gyzZW+vZS2Axt196x+d2MnOoW3C/Vw7tBGAbvjrW73Ajb277e9O80KoU7L5nF24dNGbUCI3cGM/e/KVff7xpw5EpwdDu7J0yYM4fk72YSkYOn3I9kHNs/mzhRGbu7RgU7PTboix7wDOjut15z8H3IG+gsCIAu3uGLQ73tDyYH/fwXGMQAcFUynnYIYuIFBwFB3gHpsYt5s3byYNQYOBBs3O5/fu2erT51atjHvWJRnwBAf4e6N14gArVCuU1HuQYTBwHUDjO7I+PdM9m/NgDcD5wV7NGq3QpNJ1dj7jzUPnlxY8cxXgCRltHjf9HoBt6J6Z6qTRyJD9yDsAMBMogR5h2A1nnZ//Q3NAjj2Q9n2Wd6Do1q0bnl3a6bY9F5J7kOW9v39gh7Vjp2Lgeg8kJfaYjNhLS5cdgGO8Th3SCnsM8BggrNcOAAXzD8BXHg2Z6tgFAMe1g30rlkZsaemCvfTqSzY/D41J08FBqCngwm8S3PCmYUGXo1tKxdC1foKsehoyHtb9/uwlgkf379+3R0+ehAaBWYDrUa8OwM4hO5m5kp2qLC3KGVkvz7gsBK555rLZSXRXHy5s+JRHvXIH/bC7t+ugCY1W4Ycm4MszCEjNzc/b0QmNp4KjwDy0u22v4IBjGaoGuJABfPEjCFxSEg8NBBmxZDCn0iMOFo+VS9bptG1za9X29nYciM0XwhoiUxvrq55pS0YwwZbJ6oRnq/e6ZgcHh84vzrwDQHM/qhH4Yj3d9nSKo6EHRbA1arv7HpDpZ4febJUGfVQCvPDyC54N7fZOt+fZ1wSJvnr02D56/yNbXV0LiQO5opXHy95clkaqU7NT9qO/8yMDjQbKAAAgAElEQVR77bvf8mBjb+/Qs6Xfe/dX9v6v3rOdjW3LZwAg4ONOOX3T0fGJFUbLtnQZcHjagw0jhRy39L3EZ3Y2d2x1edW5uAHDAUwB0UlcgCed7HMqbrgvazc5NePfCZQQ5IBKA9uAM1RNhdzGdUC+6XLCWU1VARnpbsMmdDFwXFcnxl3+Lyxd9EaeZJ+7vqfyp3lieztbzu/8fH3VezfsH9Q9KB4av5I533LADl3AGXbjxi0P1qCb0WUEJB/cf+j6brRascrklDXaHWuctO2k2bXFhct26cpNg695YXHJ35Ose/YiVC+EGof9lj1/9tjW1p9bq1m3k+N9ax7VHYAOGb5Dp7ZxoCOxF90C7mILh4bYo8hrElTJFrOWHc3a5VuXHIA+GZzY7uGGNft1I/I9NKofg30t+0w2eGwDuu2bFMDFNqkSQlgH9lLsT2aTxAy3TbEnqAZDVybNAmX78TwB0KoQ43kCM2L/TwCYbEgBlR7wB6A/rTYOILDsaPnG8u9k98uvc/CNfgCJfSufILbP40ZwAlP0PAFjnmjjjT8D6KrvPE/gRgBvg98RA0kCz2Lwi3so+Ugl3r/Nh/d9kPhDAn6ozBJoiYxjt2nO/dxKfDje2efRaVjOOIj5Ub4SYweA9nlKAGg1N5X/SlVXDCzqZyVWyc9U8oon6dBPoNP3c0HPkr+jtdFcaWwxdhHOpxAA4hwQiCrgVwlRvn+TysT/PxxBZ7nwEz4n4IsxhTmMe/ycgZg+tsFvJtPFYHqcGKTxat7RWTyHfivy2eQ7CWuIcZw4OVE9i8KYz7L75dMpWYm9qTnR/sVOiAF6AdOMR8FbzQXPRMdqDsO5GzjotR7iYI/nKJZV5FLAMuPTOwmAj9cqBgfj9dB6J45/4veHxDUB/FrfWBb5oIN0aqgaUanq88JHFKSRvPJ3jU1zJz0iUF56UJ9TklzAJQIoig+nvRmvq3SZ5i3eB3r384FWyZYStbQG8R4RNqE9r/kW9sE9YjnT+2sf6EzQ/o51g+ZBY3V9nXBAS2fq3sJ5dH3AdMJeQa40J/gZMeYl/ah3ReY0R7Fej3EEzbvmQ98V5JC8/obcRsIU4yqyDXgma0gwj5+5l2SLz0ifq0JFZwj+tOY+/O4MgObdyK3iey7pLQUHtM8rfn5yX/7N2nuCIElfnvkdBsx7S+YdDxQAHYN0muwg+FE0MSlVkfBJyfJggUrch5/PC4QmTyApE6KBaGG0+FIAvAjP0jXxBtYCstB8RgIjAyQ+pD0jKMm0loHgk0m5I92II/5ZPSMWEI1H49D88FkaHsVR6fhw14JrbPxbG+h0fpIMwfPA1qmCjDocy3DRZpRgSYAFpOsdtOG0TtqssSBjIMZf5w9jzVNs1EiQwvsHAFpApUBgGSEyeuJGlHrXOMKutZZyiJVmHCCRguK7b/J+yKDXvSSLfJcSVjCEf+uQ0CGtdTjdgBGfHJ/vdENZsrKiY8XoL57QGMSyEdYpBFVOM7JEW3Ea8Q+GowBmKTUpML2HDj0pPx24Aow5HDV2fmbj4+y4M9oO5cix3JyXBQA7ro8zr7R3OKhED6B10XydHdhh78XGhuZee1fKMD44JCdDMnKTJoEx6BwD6LHBERvHMsDjCGK8N8O+Ddn8sXzxDlqvOHrM+FSWJCNI8qa9o4PtdJ9gpPdpIFcJ5bPtULZ0arj3aWCStnSGTNOqZbLj/r0yPmuT47N2ZemaO/Oz1RLJPXawtWlPHz6wR/fu2eazFes22lbIkCnc9axKwBrW+cGDL1zGyB7CkYPLkPU6OghZdjKQaDAG+APdBcDC8dFRyIwuFUPzn3zI0AWABvCAT5PybHilvbFRKuXgFFQRZAuwjwGgKd0bLRUcJMCIhI6AZnOTM9OWzoRGgfznzpdnSAQHBm5dL62fm3Zgki9AHGULusF40vRy4empKZfNlZUVOzw4Ot3P2rtwqwIUl8plGyTlr4B0PBO55fAHEKvVdh2k6QJyu64a8XfBCYfzFyOEJlPONdto+DyGTIMAiAPaXVxYdAAKMHx1ddkBHb6Yy0Jp1MEhgGR3eggz0BiQcykVqifgfleX8kxiDACikXlL5i7Phru4O+x6NvnCpYv2R3/8I/va199wfum9rZptr284L/j26rp9+enntvF81UvyeSb8w20M7nbLS9rLE2P2xltv2mtvvWkvvfSSG6O7Ozv2q5//3P7yX/+580dbb2Az4xWrlEed9mNjZ9O2a7s2zGWsXK3Yy2++bt/93u/b4lIATwEPR4Zpe/jgS/vwV+/Z5lerlu1lrJIfdcDF+eoyNCcbeDAC53h8YsJu3r7lmYeHh8e2sbJhnSYczGWfd8ulLT1asPHFGXv9m1+zi7eXrDpvTl+yvTOwFjy+6+tW39q1veVNW3v81PqNlpULo96kLw8genISOIOPj5z6geabBEKWrl62r339rSQ79dCePHps7//yXQd1++2WVStBrr0UfCTnwHmj17Ha8aENRszGpsbt0s0rNjE96Ry3VBFsb2x7dvL+9p7TuPRbPa8skEPmDmovBNW3t7ZOecsBoAHnkM3a/r6tb236PFWnqt48DdCKwA96m+xbrq8fHHoWNffPJOWk7O2QQWDW6LR8jK+/9bq98sorLo8PHz60zz//3BtsNo6PLd0f2pWLS87XDui6tb7h+gr5zJZyNnNp2l5841W7cv2anbRC9/eN1Q2798mntrO6btl+2mbGJ6xSgju47AEFgH6e3Thu2hDKjb75/ZAR9psDpCOAKSmnAbh8ecnfD2PUqwegOjms20kDruq20wq4/CdUPw6CN0PwE+oCsm0rY+OnOht5J6uXsR57QCDwIwO6AayG8wIuuqF/JlfMePO31958zarVcc+aQ15oQnewc2DH9aaf443GiWfps4ZUdgBITk5NuO5Cv77++u/YW2+95Xr3iy++sL/46b/xQGBhhKBvxUFVeIE90zZpjBhsHXOwEsCub6xf4MhnzM1O1+pQfHBe97pOz8B78A7oT6g0XAdXQ5PG9DAEC5kDaChyBbKWcVJDUBaQ3/VMNySOEGBh51L1wXoRHAFcdxt9yH2nbX5u0fngyZzd2Fy1g4Oav3tlPFR9ACQ+X3lm9WbdSiM05URnjAUGzQHZ8ke+93h+ZbzqYxXvNRnt6AUv38wVnY6Jd4N7neBAP5NyAHrhwry99c5b9sprr/jcBA7wA9vf2XXqE+T5yaOvfI2CrZL1OeX6VC5jN+/ctB/86Ae2cOeGtQ/2/CwjKLn+fMX++q/+vQPQxZGiVztgltHUsdFq27W7d+2Fl+7a4uK8jVc5MwrOXcy1BFgeP3xij798bHtbu362F5nPQdr3KM+H9mpje8NS6ayv3dTUjO8F9CEc3mm3b87AEebFbb6kdwxnRABPcq63AMD9vWjO1u/YKLzYFxcdJL9x45pTnxAQ4MxkP1HZgS3w8OkT29rZgvPJ5hbnfc8A5pHgwVlH809kbGy04nITAoLH9vDLLz2YQ+UL59f41LSNjlWtNFa1ZrtnI9lRu3Dxqk1PzdvU1KyNFMq2sbUZxnD0/7H1njGaXtmZ2PPlHCuH7uoc2InN0OQwTCQ1I2lXErSyF/YK2P8GDNgwYBi2/9iwsQ6/bMAwbP/yj4UBewFLK62sHWlEcThDzpDD2CSbnasr5/pyDsZz7vtUXZamgEZ1fd8bbjj33HOec+5zqhgPmmi3qnj29CG2t9bs/43aIbrNhst+oiMcceuJtkYk7GjQuK87ahZm4sEomrgfFCfKSBaSSOSTuHTjAiYXSqh2q9jcW0GjV8U4zLByH1GCASNWpz0+ku/bj/JxuGfJlxDgIn/JbNjAPvaBClNQDOQGdpRv+8n+Z7/4OdeHnzziZ0TK55SN7vsOvNdAgICj+7fZ0PLvqEuO3hucdGX/KDc8Aej767pO9i3fwXb4YIbvM/N7P6uSXRdQ5YMZBuYHVAwCX3wfSj6W7GKuUfMJhsdFZH0fSeDmKKAQ5LsM2Ii6vY8/5tfg2Ecydys4Sc09lid+yOsv/+ekv2V/B/JBPeQSbVwWvvx0BhZO/jg/Ohi3mPNv2F7Og/YWUmVxX1CQQD6+2uIDdD5+oc+FeUgmBSDyOfJnJLf+/Mrvkh/C631/XvMsf53rVJiH5ka+I39Tz2msffBZfimfw8+VGEJZ8YsmMmCvvrCdSlaTvyh/VXLGz/3kHr5Hc6G+mx8VFKjlb8mSfFc9m+/l3sC/zQ5PMrjokok0nn6fRCni4zDsn/xkybP8QPlwwmL0vdaqP+c+XuP7l3yX1rrD0xwIJx2oDF/Njb6Xn6vaLD5Ayv9rfoSl+PLj9NIxq4Heq3mWPtIalO8ukFKAJufFTpkFCQt+4qbWjMBX+fqSbwUONL5ac7xP86S5km/uYx1a65JtP8AlOeCztVb8/vpYjh8gkCxoHAxjSRwH3jSHWkOaN9/nV7BFY0IAWvpQOJQvg1wrfoBGzxJmST2mvUfypHb6uIiPG6r9htmSnDmQKeFbHHvpLCa/SEfw3cIINefUzxprpy+PEwqd/nHJhOHgN2kL+Z5kwgWUmQFt7yMyHXC7a46dPDlHWSdKtKdJXoyCQxPmb4LHkygqAbeQJPhSOlKIOmbIRSuFJwDQRZJdQyRIfJY2PioAXqNF5wNGUlbaADVYEjgBbBpQTZSUtxnlQYq6Mu4kMNZOq0h+HIXzlYQWkxTKyeiLLSoPROSY+ACsniWFwO99ANEMobDLbPWF3N+ojyYq4BHmsyREAin1Hn8jkICrPVowGj/1jQC0Frl+a+y0MARg8llHG3cQERqNHZCqha628zMpGrbPv1dt0MLwFaTmVXKlMTtqb6C8+bcBHiJDjx1zKXOeeZ82bs6/NjdxH2mzlDxLCWpD1KbEaLcAUI2DvTdQfnRc+XwBl4rEuowqgrvHBqLJN7kxg6IwbKMMRkWkJK8cR/E1SX60ycjoUbt0lJNjLENJm4zmRtdqTUquCPbxRxuhjmbwnQQCFHH251AKz21CxxF3rW9/7LXZa+3xOfxMSjKWcMa11o7WggB0XqtNht9pvrSGCeJoM+c8aHOWjLF9WrfSX9oMfcNHa8c/rsX7ZHT+tjbyCLHNF4/KZrOIRuIYMDo6cHRDNv8hZpUkEIowcp9HLDGBXG4G+cIsstkiFmcWMFUqY6oQR2gAHGxu4NFXX+KzDz/E03v3UEjnER6GUKvULIOJDi6PbD98eN84S/s9vsvpVxpjNIytMiPC5uzTiSa4s3TqtI0Ns5x5bYaZlKTPiCbMeaYzWa3VzPEnwMTMN+tDsOHQeWQ01cDOet2AVR79j2Js4CeziHmUO1so2jFagjTMmCaIxveSZ5oFZyhfzNQqlguWwcfMXdPhQbEXAuSkwWB2KikSCMbQkScAzXs53i6TbGhZ35PMesznrO+UeWZvGrVFuWj0FnZcmO2NhCyY5I49Oh3KcWTxJgKPRldQKBhQoxMBXMsEYwjcMWuMVADiohVYxgCKGdeplDn9BFmUDUfHm+uLx8H5bPIyG82BFWmLWUCABQMpO5l8DqNwCJlCxugvLAv62nOYW5i3NdhuNdGs1DBodSwzvsJj9d0+krGUZZkxq5ZHsAlAIxqxLOar157DD95+y7I2CQoSgP7yk0/x3t+/i/phBb1GC+VM3rIfo8k49qsH2D7YA8vcFaYm8N0ffR8/+J23MB9koBLQrB9UrSDYvbtfYu3BMiL9MBYmZ+3IudG4kJ6g3TLuRdLAEIB+5TuvIpcv4vCwhicPnqDZ6FpRTSvqFw4hmokjPVHEne++hlOXzqI4HQLDFbu7HextbWFrbRUHG9vYX9s0UDQ+CiGfyRr4maQDNhwaZzepIYy7OxGx49xXrl/FjVu3jB+XgbZny0/wq/d+if29PQwI0g2oiyMWiMkQRE4l0SB/e6+NzGQeM2cWcOPObUzNTboTAXXS4Gzh8f0HWHm8jPWnzzBu9TFdmjjKrJE+J8jH7BHSiFC3kB6C6zCVzZgMsGgox4tywQCR8WYH2U46KsosfeogA+9iccvotMJ8PMGQSRvX9fTiPL77o+/hrbfeQrJQwLMHDyzj8/NPPsezJ08NbL90/gLOnD6LVrNpWeD7zAomQJpL4cpLV/HjP/gJXnzlVaNEaPd62Fxbx9/+1U/xq3d/gYP1HUyQZibITCPgSf1AwIocuhxXrj1RG5GP14qfRaLGvcz1enrJ8TPzc9IJUYfs7+4Z3QYBUWZ18nuBCxwX8uLyXmZ/cl0tLpw6yr7jOG1ubtta5HonAC2Qk9QS1O9c76mUO15MwIo8x6+88jJyxTyaLQKmVawub2DQHaOyT57IsT2PWfrmZCeSxiUcjTmaK/KBv/DCC7aWCKbz5M177/4Cv/z5L+wUBLOeWfRvZXnFdkXjRTdO6j7CBOLH1HN9kO2FFA+0KzgOjZbL6GZEgf0nP69OjrmTNI7DVfYyQUWuZcoWaZ/yxaLpG2VZ8xmmL4xb+BCphAuKMSOf7QwNWcPC6UpmSE9PzGNmes4cCOPIrxzYCY9oNIRkitl5LK7axZNnj9Hs1VHI5oOMf2Yph9Hr8GRA+6gIYKnM9udtb+I8UGcT4CTAyDXAgrQMxpHCZPdwF6Ow01WpTBKXrl7Giy++iHK5aCAw+Zu3Ntaxs7GNrY1tOxXQ7QxMV/IdBGprrSYyxRwuX7+CN7/3BuZOzeOwdmCFFAnUM1D0y/feR6NSR46VTQcsW8/MzoEF/E5duogX7rxgQRJyYGeLWfQ7TZMpZkA//OYhvvn6PrbXttFtdECPod+hnUVuWRa83cX61roF2BhkUk0EyufG+iZavQ4SEUeFFYsmMFEu22+zx/qOvs7REMCCspTT4mTBCgs+W31qumLh9IJRx1y6fNmeY7UImqSPYoDlAF988TmW11ftVMXi0mnjitaRWwaLue4bNXJwc22OnK03coEMygjrVRBIYiCgNDWN4sQUChPTaDW7mJhaMPqwUnEayUQW03Pzxt1PGpy9nU2M+yzkuoe1lSdWuLLdqKB6uGfc1GMWyBu7YOxE0enIaMTVDOC64DOalYZbI7G47RfFctnmIFFI4bnbVzC5WEK1c4CV7WeodyuIREdGqUOIkgA991/Zx76jf+RTBQ621o/AVdln7qSDoxpgO5QdyBXqZ72afeXzmgY+G3Wa/CZeL5BG9iTvUxaqbGg91wCBgfNN1Ae+w4LYQfKVsjYFuvFzSwIwOyaKOEH9AHDy/VTZvHyX/APZyfI75FPJd1M71Qe23ewVL9NcfgTbYxQMQbKFTkvKPxUQT0DZ91dlgx/hCAO3x7EtlpDG+glBtrUltQUnXB2I4cbJ5pk1PFg3JB61k27y76hj5QfwecOxA+IYWOS4EYDmj0A27kfyNeUzcF0Ls3A60GEV1LF8li9n2p+VyOIDTPIzfPxDGIfznZzv7Sdv+biG79/Lb1Jb5dv6YKqSTnyMgPIscJbPExYijIZ7t7ATYTTy1SSDvEf+pKvfkrXx4b7lF8HkM4XpSC74TCUkKknR96c197Kb2EbJs3xw6g/1SSDhEUYRnKiSzMpHFqajNSnwWOMoHEp+MNuk7GizK1g3IDjJq3Ui31JArfxwYR5sozATza8AWiWwCYfhu7SWtSZO3i/AUM88xuQc2Ccdw/llv3wMQfKhNcM28nsfh+GY+QEz4TFGgxjwrquPvE4Jo5JBybrkhfPFZ/Ba9ZffaT3KZ1d72UbpYekTf57Vb39OpQe0jjQXwrukAyUnPl4pYNfHkpgkI3nTPQqiCIvROOs33yG5YjKH5kJ6lff5n2ldCT+SvBi2EegfPZPXaJ4MH/R+fIxQGCkTI3yZE/aieSfA7c+H1qVknb6j5M72MSPscoE+N9Yu85sAtMnfwOG0BKDtlHUi7vaigH+f64Y/OsVCANv17fh0j8afn4f+5//6PxkLDFKkVULhJtllC2riNcFslAbI32zZWSlpAWg6wiBlw/u0MHk9Bdf/zle2bJNl1HjF6rSIZMhosARksr1qs5S4D04JLGQ7yIkqw0AGhpSZDVBAfeAvFPXRlGXQF46hIicC09QP38DQWDknyW1+Dqg8jkSoHxojXatFJ8Vk7499W0jVZl+Zabyk/LQx8nMW3ZJC8cFlbWy+cpTw6tkmN1F31EOgr7/Zqi2SFfXXVwTkkZOiV8RHi9eMc48XSe3z5U7XSNHx2VIAApN9AN1/t5SertPi1VyzXwKgNeb+2JvRFHdHHLThaRPmdDqgOjjurOhn2GX1W0ZmEKnSPLPffoCC7VP0V2uKbdP1Gk9+J4XvH3uR7EoJ828pTvbVshaCCJyUmL929HwZDPzOX4dOjlxUjZ/beClDIZg73qvMbH/dcE2bERRLHB0xksz5G44MAxkMfIacATNswm6M+CPDXQrU9cmdoJA+0Jr0ZVPKXOtWGyWv5fs0BzI8j/SCZVYzeS6EbMY53Y7j1GVbMKuSGbbhCPlZc4jFeLyamVbzyGSmEAnHMT89g4WZaZQyQLvWxeHmBh7c/RxffvQRqrv7KOdL6DZaIFc954Pgx/TsjGXiVmp03lwxoU6rhWajhb5lLUWNK5QAaL3iuJ0Jcjm96wBkHlUvlSctMzKRShuXJMEjZvRxUyW4TN1LIMZRR0Tt+LacFP7NrC0CPvy+2epgbnHBODCZVUpwgmAZ38VsEoIb5Ms7tIJR28jmsyhPlm3sKAsEFHlceG97167PJNM4e3rJCh3S0HVHfh3tAA1Sji8zk+kQ88g3n2FcpKzqPXTcVxfOnzdDslGtBFHqgK9u1Ee71zXAjc9gEINjw7HNBc+eCI5M72xtY2VlxWSUHJoEuwn+WNCUcjV2vMHcuGmcM0O9lC9hojRp2WaDdtc4THl/sZRHrdnA/uEeJqambLyr1UN7BikvSuWyZSInMmm0Bx3rK51y9ovtIm3EuNtHIhw18JjOWiFbNB1OAIHGCDPYSY9AaocrV6/ijR98zzKgKQMswvfJrz7E3c+/sMzCPo+Ak+sz4NPeq+6j1e+i0+8gWczh9isv4vf+4B/juevXTOcQNNzf3rGs3K/vfonVh8sIdUfIJrJG8WDZ672BjQcDC+zH7PwMXn3tdczNLpgT+PThMlaebSARZgahO05H3tF0PofFS2dw9vJF5CdLRqPCcT7c38X68goG7ZYB7916w9ZDiNx9YaCYyZiOZvsIdhGA7o16xrHMTMDF06eMk5t20OGBK/BJGhqC96TS4NphkIhjz4BGlxlX6STycxN47s4NXL19AymCUgRd61UDwxr7Ndz74it88v6vEWI2dyxhwRkZw9rjTU8HR8XJBU5AstXtmCwwqEJgjvQWAiq5tgyMMV0atXGkjUP55lwzmDLsuzobnHPEQphYmMWd11/BtZs3TD4jsRSW79/HL979OX7z4Uf4/OPPkE9lcPniJczNzpreePjwoenLwlQJz925ht/5R79rVC2JbNadleOpg4fL+LP/+1/hF3/7LlLhKAqZghnL5OynSVlp1m3NEYB29oBziMxG6HesWFkflNWEAY8Ekplly3ng2iGIZsc7+44/mVnQ2q8ITBk4Pe4jGU0a9+3U5LStL80zx4pZpiFS4QTUPnyusseZwUuQ3rKBxz3LsGUGc3GiZO3gSYzdrQOM+iELiNSrjt6D4KSzvxxlDynxSHNFigeuo9n5OXekMRLH8pNn+Lu/ecf4bRfm5o1uYnVlzZ7DU0g8QWGFRXsdxBJhxBPM2EuiPFG0NVY5rKHZZCG5rgWOuJ+Jt5Egm5xDl+3K/SRm/wwQCE56FAplexeDbRx/zon2YCvC13G29dz0jFEuJSIxA9lpn7CoYT5TNl3F8SLnM3VttXaIBgvisf5FjKe0x9jaXbd5ZUb41Kwr9Mfn9Jo9ozBhFjTfOzs3b3NJoDMeS5rMUs6ZrUo5np2eMSCHa4nZ8gZAJxOWyZhMJ7G0tGTZ6jGePmm1DUgm7zyzy5nVPOiPjbM8k8nZaQcG6zKFLM5fuYDX3nwNk7OT2N4jWL1r8kXO6CcPn6DX7CIdT2M8AAY9d4R+GApj6sw8br78PF566QVMzE8Dgw6q+yzAyLHrY+PZOtZXNwyAZgFFgtBD2m2EolnAddBFtVFFKpPGd159Hbdu3cby8jJ+9rN3sPz0mYH9DHIx0EuaiYliObCVYWA89+NEikHgMc5eOItrN66gPDWBTr+J+w/v2XplP8mlTuoUzjXtE44FM/l5uuf+owcWAGCx2Ou3b5k+Mb+q3UFl/9DobpjxzXnY2NgK7FIHFvEEJ/n6mck9OTuD77z5XcwsLGI4CuHxk1UM+qwVMYFUIo94Io2F+SUrKsvxefT4PjZW7mNnaxWNOuldOhh0W6hXD1Ah1daIZCfAJE9HFUrGe04biXqS2dvc05vVmqOCiUbMl6EsJDNJ5KYKmF2aNgC6OWig3quhNahjOOoYAM0MaAMOWG8gSCASQCPgzMCMntOn8llk/wkEmCZvPE9DBQAN28XnyO6TXWxngc3eO64VxL+VjGK+pFcLSDasgCEDGwLKMfksZg+HnD8g25/6SqCmdIHvy3Hty1/mc5IpV4ODz1BQXECIQCjtR3qv7w+w3wKg/ftkL7N//o/viwo0pM7hvT5+wO/YfgLQfIbuky/I3/bs0eCoDo/0vw/QMMFI7WY7ODbSi9xLCZAwi1HjLH+futd8goFLRNJJDEvyM1zDAS1MfJDcOGzD+WW2ByccaOICBgn7vwsKOloL93NcZFqgrvxXPVd+pWRPvr7Nu1cEzPdTNOaiK5CPrDHSs/m3fFr5dmwn+yAqPn/OeJ98dPlbmjfhIko6UnuEzbBNArO5J1kx2eAIvk78+FiD/k+7mu9SIFU+nOEeQ4ebqB98h4BRf+3IRxM4pzVeKk7YUClJSeCx5EygqZ7Ja5XwKDxE8qD+8h1KVFNgXW088v2CumH6WxiKAFhhLAJlfR/f5M7DjXz8wweENS6IZ0EAACAASURBVFfSK/rbbOZALoVV8BrRPWicGShQfxV40LjJluD7JI+6VtQnPlArDEuYgL9meJ/mR/doPBwNgyt4yHvZRn7GsVZQQ2tJelp4ita6/tY8u3XqOPV93aXncOz9tkv/ady/hbuZNXsc3NK6E+4lnMQH1H1Mik4I14t0rxIQ2T5hFtKr0v+SM9NBQ+d7Sr54ra8feK0YFqQXpbtsTQX4md836QMLbPGkiEcbKgxDcioOdI3pcOzsX7VflEa0xwy36rvEOlJwGA1mzFF2sMi7+qX9k/JHG9r157j+gb+fhf6X//Y/HUtYtGFpEtziOp5sf0PTZHNQJQzazKRMlBUtgErXOQAu4HDysmN94dVg6zp2VsKg5/D5WlgSIiloTYIGQ4uWv3mPNovRYOQKPAUTL8V1UilqcLXwNWEEMbQA2X4fiNU1vgHkCxifpUibFri/Wen/AlzZJylojTEdYz1fC8sfZ82tL9TfEjAv4qFrfENAgu2DkALoTamGnTL1nynZkOLwN0YZetoUOy1XGZ598A0jfeYrC75Pi1nGjw82C5xVe7Qp+f2Ssad50Objj7uOypvMjR2grXb788f3kH9XY3xslDjeOzcPx7xwprTJOmvZ486w8jdZjaH6LgWrNis7gs/RBqJx03rRelQwReMkI04gvxSMz213pIROBJykcLWOZUg5OQk4gDwlx+s0v4q++ceoZBxZv8JO+WqMBcJobPidnG5TfAHIbcGTAIBWBoEi5jIKnJ453hzVbm2WvvHg/983BKWo1T5/s7aNjaCgAdDO6SMntutfGyNQMYcQiaURTxaQSE4ikZpCMslsoDIS0TSmyzzenkI5l0KUHK47m/ji4w/xzeefYUzwmrXcyD84dlQDNOYuXLrk5GZIqo8BMrmCFaMjNcKTh4/N2Ga2l+nHdg/NhiskwfbxiDEBHh6rnp9bNFBC64VOLIsh0Qmj7JMXuZjLO2B/6Kgy+M/JGqcuZJy7XCONZtsy7CamZrCwcArpVMaKlLm1NLTj1K1uy8BBFiskRyzB3HzZFW0qZHNYX1nFxuo6WtW68VZOT07h8oXLBlKxDTSMmDFMfmEamnSeZxdPYWZu1jZ7cw6aXcv4omF/bukMyOnIzNVQUOyVR5ste4MgaY/8q10DgDk2lqHKY63dLuZmZsyRZwb348ePDUhhtmppooxQEDhs97tgfiWBX2bWMLONDkk6lsLCNDMLpxEfhbG5vmHtTSTjVqyr0qyiUC4YaExwS4X64ukUQvGoFS7kUX3yw27ubFvmWiadQjIWN4MlRiKRwdAct1K+fLR3MXCws7vrMrrzaePvfunll42Kg0UHt7e28NH7v8K9L7+yZ/IZ0XEIiaDQJAFv4/bttRFJJ3D24jm88sZruHX7phX9ohDsbG5h+elT41Jee7qKfr1jWfrMCCTQwux/PqfNzK5YzIqLvfzKHZw+dQ61WgN3P//KgD+ePCIoYkE4UhIkUihOl5GfKAVFBBksIc/yAJWDfVsDlb1dNKsV9NtdkHuMzvv0dBnNmqN6sfkPstwZWCCNTDzljr+bIzfoGSCXiITdEfi2c+Y7/QGynHtmFWOEWD6JyVOzeP6NO3j+jZeQKeVsXEgbsb+1h8rOHr78+C4+++BDtPdqyMQSxrEq457riWuEssWCX6SlYQY9MxQJHDGgQFqZWrWKyWwJhZzLKmWAhqAZC3j2R+5UA51rAk9c7+Rl5okjZsGyeAjHLV3MYmpxxmgUmKHP4/WUfxZf++yTT7H86Ckah1Wj+Tl39qz1l0Em0rWQpuXSrct45buvYXZx3gIqzAhhYc1hu4uPf/Uh/v6vf2aZ5pl42ihIGPDivdWAn5H7twopEZCj/iaQyf3P9u5RyPrOPnBNu/12bGAY/zED2h3rzR7pKAsaNVpWCJKgIQFsFuDj+MoRoG7jmifYy4AUdQNlmv3jWBULDAZRd3UNqOPYXrx4HkvnloyGw7h7KzWMB8xoZWBqZMAkwWACjAoQWyG+WMQ4gs9fOm99IfEo9cXayjo++tVvjEZkenLG2r/PIAn1by5noDznut1zY5TKJrCwMIOzF5eM23R3dw/ra7t2uoMANOWUzxUnNP9PuSDISN2vPb/bczRInK9sqoipqWlrF8e7UXcURNTvRlFSqxudw8LMHKanZhx3cZu0aWHLcG03upiamDZwmPsZA2IEoJlZOxr3DYQehYZWpC4UHWFqdhJTM5MWfGQGfLPStCzoWpUgOQshEuieNT3Auea8UOZ5OqFYzGN2egqZLAteNnBYrRjNA4NscWbHxlyAldcZeNHvGsWN8ft3eyYTnKdMlsHRjJ10aPW6FshkAOWV79xBrkz+5QMbM1LgrD1bs1MAg87IgrKhccSCDKR/IY1MeqaE2y/fxp07L1nmcb/LzPF9O/XCeWVAt7J7iMO9Q1T3yVleNWA6EQQDognXR9LofO9738N33/y+Ze//xV/8G7z/yw9MPgnGM12TBViZuU1QjtRglFsGmqIxFmmN4upzF3HrhVuYnptEf9TFytozPHhwH6vrKyZHkUTEMtm5/3UaHYwj5KyvW90AZua/9r037ERQd9Azx5NrsVPnSYU6agc1C6SSdoafk3c5lU5bQdS9/X0by7d+98f43ts/QnmuiEZtjHtfP8S9rx9hPCKXZAHF4gQmyjOWcd8fDPFs+SFWnn6Db776DPt7W0jErMQkDna2cLC/a9RhXPOFbAG5bD7IjnRgIUE809msJ0H7IhSxACADseF4CPF8ApMLE5hcKKMf7qCLHrrjFkbjrgHQ1Ld2konnG04A0LI9za4MMiTl08quNH+L+ojFP4NMM44L20W59QE180uParC4BBABMPI/5OTLxtT3SoiRDe+/33zNyHFNEfWDbdUpGF0vH9MHIczvix4nfKlYs+9Lyqf2QSK/jSf9WfkLfA9/fH9L98lW1pgKSJJfKBvZ9H9Q5M0HWPQcG5vA9pKv5id6GVBBjynIopVvo/mlvWMZepFjHmf571bwlkk2fWUzO3+LIRGND/tKPfrtuXOnkbmXCRhy4KXb32kbC6h1vr4DbPxn8P++vMnfOOlX828lgB35Y0FgxfdTNRf+vMoPlc8pwEz+pHw1fn8S4PKxlSM/Kphr82kDiiZepwx4+Vh8Hj+XrNFmYlsFnArcll8tf9MC08EJAuE/1o6hC2BrzP4BvhKcNJD/rf3fsi+tOLgryupsgc4RZ7LAPhvjmKvzxP8LgPP9Zvm9/rrWM+kHadzVRn8eNff+WpG/rPUskFS6QmtKYyJ/3wfe1U7JlZ7vywL7pMRHf33JDhXQZ/tAx9U6E0bF8RNWpXs5tuLM9jGZk+vd/1tj4uM6Pl4lfcLPBKSy/xpr+fPSl9JT/vpR0EG8wr4d+C1ZCpI4fbxNz9Pz9R3bbfiMx03srzn10deDWktaC4YjJhyAz3HjtUq6FS4pWdF7+VwfxyL+4geuTup34Z8aRx9/sGeNnb4SfsXr1GZLVAkfU/RoDL6lE4KAnORrMHLP0j/VMKOvZXps0Lff9Bk5H8m4W1tMMKCMCaPUfBvdpeldZw/6429rhwA0BVUOPBsiZeI6ErzY41HVpPsRCr5Em62e54PTcsoETmmTNxDHAI3jDGB9JmVHJF0cgVSIUuh8pq5hu7XgJOB6rhYY36nol+NRZLbPMYDmb7AaKAqSJv+3gaL8TAtOC18Cwe/YXm2YUkDaNLRZSEnqb73n5LNPLiITNiuu5cZO88IFq2cqo1aGjBSGBIwZSVKiatfJRSsQUPdIUZqSHrp3SYA1N7pWwJeUsMZfwB6BoZNK1nfk1RY+h3OhxaUNTmPP52nz80Fpf0y1EfsKUHKpd2rT5d/GuRgUufAju2qvKaLRMYWKvy44JW4jchQc+hEFh44m8DttqlJW/nj6sqBNSWtU64u/fdn1o1zadE1p2DEygmQuqGTrIzjipvHU2LBf2qR98FVjq3VsPJBB/3xDS5s2x1d6QspRG53dF3YRNClmzbHmSutayk3ZHlobhPQVUdcmK1l3+uGYA/AfyH7gVOh6jcHR2ASZML5ekaI/WuMBdUQk7IpJ8igpr++yKNsYiCfJSZpGOjeNfH4W4XARoxGNmhzSySymJydQzudRygKD5hB768/w4KvP8fTeV0a3MOr1jXqBfaPRd3rpFF58+WUH6MRiZoDxCDuLvXz++V18+MGvsbqyboCdRWPj7gSJUWtYZofLsiedAuV7embO2k1nmMd+CYwRpOOYnjt9ymgw6KSRroAZsMbbaet+7LKWklEkUqQCIYVA3xxsAkYENUz3BBFYZolt725ZZu8oMkZpooTzly/h0rXL9m4C93c/+cwy1p4+eGQF05gVfeHsBcsUszHtdi17mEeG6VQTYD175YoVaJKcNQ7rVviNmVXMtqMLyqPc0XDAiWaURwMrHNVouUzd3qBnoC/BDwI0BDsIQJPTkwAOi9YRtKOzS5oRZi93h30c1KrWl9PnCPzNWdbn1vqWFSObyJdx5exFZKJJVPbckXA6zszy6wy7SGZTdnTUjvAGR0j7BMnJysQjXGEXcGCmqFGPkCs6mbKsMoKyBCAdNUPKDHGTy4CWiAAws4MKxaJRUTD71MCtSNR4pHe3d6yg1oAFy1gcrD8wShALFLSbaLRaGGBkIPb07CwuXDqPxdNLVsySgPzG+rqBOgc7uwbOEIAuFFwhOeoNvrs36BsXNbP173znVdy4ftvoEn7+9z9HvdoyMIZAmAJ1fWZMpuKIBUUsjZ4jxOJp3F9gfOMEleqHByZXKVJ82OY1QKfpjnGTvoXBhqN1jDEazQYSzKojwBUOGcUKqWkIpkqnMxBA3cCAyDAaRoxZqgvTePmHb+Danecxd24WozDQaQ2ws76NZw8f49c//xW++vAToNlHmiDA2K0rK/hFsJtFzLod5MpF3Lh5E298902TL65FcjS/9957FgiYK0wZZ/DS4ilbj7sHu9jY2kS1XgHlgfNHcJFzQ0CRHMqcex5Btr0hlUCulLOM0KScJQYDCbB3uqjuH1hghxzr83Nz5nQwmNLp9hBNxbFwfhFXblw1/nbOmRnSg7HpB67Dx988Ml0yXZoyDvput2fA4UGlYrYXqXxYxLJQZMDL9ZsA5s7mLvbIJ44Q5mcWcfrUGSsAqr2JGbB8l+N7Pi60w0xJ/r1f3UcsFMP09KwFgvhcZl1WDqvWbxVEND7ifN5R++zsHj2LJwaMisKKJPWMAqh8lEVasKKbBih0hiSRsoAZdRCLzVlWo2VKtdFjICPBbI8kJqanDKiNkEcDwPr6BlaXVy2QQhoLjm277YA1d8yUhTT30eu3rFhWJBHG6dPzuHHruoGwnM/lp+umr9k36kHxyPMZDPDxmcadbSc0XEYTn1mrHKLfGyAayRoAvXT6rDk/xqvbbFp/qSP3rYjhCIsLCygXii5I1GNQPI5mvYODnUPT2czgpj6xIGOTHMM1A+9JGzQKD9AbdJDKxjG7MIOJqaLZRczg7jUHGI8iBkYT0M+ks5iYcGPEoFSr1bSA52FlH7lcCktnTqNQyBjNB/uBMbmcXcDaL8hNeU3EIsikeLrCBRfZH9JNEaxlW/PFgp0YSeezeOGlFy0DmkAw1xDpOrY2121+djZ20O/0EWP50xh1ZhKddg8VFv2LATdevIUXX7qNaDxsnMqkjmFwhPUEKBNGY0jQutZ01B4HVTvpRP0zOTONLk81RMI4e/Ycbty6bcGUhw8e4/79B1aTQUUgSf/BTGiC0QSmGZSIxiMGQFNnXLl6AVeuMQOawewoDmv7WF1bwWdffIonT55YwJWFYJn0Qt3Je5u9FqKpGN5++2289btvGxUIqSk4XpzLwx1XGHN3c9dOPvDkhekpUmFkMqiS97zXwnM3n8Mf/dN/glMXziJaDlnqcucQ+PqrVWyt7yESSrgge5iUDzGjVNlYf4btzce49/XnWFl+hE6jBoz76PI00sG+gY/pZAYZAkUpd6KKJ6fMxgwCbLzWZciGzZ5hUI3FMMLpCIozJUyfmgQSQyARQj/EgGUH/bELMjl70tXcUMKR7GWBTnTAZRsf+TziqmUmdqtppyYMrOSJwIDCxj9u7hxnB8YqyUV2oEAc2ZC+7yofUhmmJwuZ81plQMvu9m17+Z2yNeXn+QAqExz4vQ++se2+b+knDMknFmBEnWGJHAEAKWCGMsIf33fVOJ70EwWoyE/UM8xO7LkCsXyH9lvf/2Uw2PdxZHvLvmeBAfabfVA2sCU+kbIo7IBfBnblv5HexwelWATUnQpxupRUS7znKOgQnMTU3+ov9Zv7vzthyec7IOyYbtEdMz/2f3wfTGPny+VJv5rtpL3JaywbOEjKE3jqy6R8McmEP49sn/osf5Lfa17lM/l+ry9vspesPV4xPz5DAV1+znZyLJUkZAktWTe38u00f5RRA6hYMLnZPPJxhWFoLGjC+cCUnsXx8EFT+cbyO+10ZtoVq/XBZ86TAW/BmtaY+r457xEwLvxIgQ/5m/JJtZZ4j+/nav1Qbvx1quv8LGqBkgJbBQRr3iWPWqdsg9ojf93XAZJ1rXFeIyxMa0mgvnA5HxtR3/1rOU6iH5Ju1Ro8+W59r35rvWtdqi36m9cpuK55lZ7TvEqf6tm+rtEa4pxzjNwpBJdE6t8v/ejPldah9Js/vzaf4eMaUbpG+kzj468fyTXHhG3g3/ytUx68VnuAPweSHa07zbnWqTAc7WXqiwJz2l/8fti408IOcAz124D14MQNfT5f7/pr3f4fHOQ4ah8cMK9xcwWueezR6eFwcFqY/pfp5KAYISnTaMtrzqVH6Ru4dulk4THeaJ8LgPaVnZ8lSSNUytka4BF/82VSHmwwBZg/coh5vcArXucrWT5TWc2aMClVf4NjI9lRCrAG0n+WRVmP+Eoc94ptfAFfsQBGtd03MgwY47F5FYjz+JUlIJpU33jRwhPgLmVnkXyPN4ht80ncBWQdKV+PhkPPVPsE9FG5SLg1rgK1rfBPxNEvSKn5G4s2fRuUwJjQu9VOFYmQwj15rQRJffSDDHwXq3f7Qi3FIeWqyCznQQacv+hoYEiGfJBZ9/kL+qRiOKkoJT9SiDLUtCgkK4pO+bKsfkuZ8Ds70sIlHgRXpJDVXhsTUu4GYK4vtzTS3Zg554lt4BjwWJfbDN2RBcmylJ1kURumcxaOieE1j2oDZcPfTHm9AG3fsOR9/FuKTmuOR+D0bikyG8fgKLJ/vb8h+QC0FK0Un8Bj9UF6QH9rjO3zmDNstEFKLtVWf4w0hooY8hqCJhpDzavm0s33twFoyac/3v76l/7QhugbAOqfP04EC+kUG9XHYGwRUWZz2hiy+FMig2iMBZ0WUCoxk7GIdjuC0DiDdCpvVBjz01OYKETRrrWwv76CjeUnWF9+gl6jZly/5O4lKEo5WlxcwPMv3MatW7cMDM1li4jGk1akjA79V3e/xhdffIHd7V03DMORFcayY5JBUQkdi6LsEGSl88t15o61V4x/k8f2Z2dmMFkoIRWLG6DFglh29LfVMv49OvssIsdjSJR3UhsQ2GBRNxYQzKTS9n46Csz0JecneWtJzXDluSt4+/d+gjMXz9oxm16rhwdf38PO+hZ+/nfv4Ju7XxmoN1WcdAWVCLKOB1awi9nL1IHl2WncePE2ls5fOOKlY7GpZ0+XsbmyhixpEUZhaxeLJdiaibpju8yKrBsXLPneWtYXBjkJ7lGOyLddKhQs+25ve8cyw5vdNkqTk8bLzKwzAhinzi8ZzcW5sxesQNaTh8/wyQcf4XBrH+dPncHixCxGnZ5lQfO4NqkmOiM60SOEYiHMzEy59R2L4jAYe2bOUsY4H+yn7SssxhIneOGi7bYvWbHDnBVH5D7DLDnKCcE13kNwhOPGDDfyHltxsCArjZF36n7qNwYnpG85tz2CvkERQbYzW8ianHAezOhllnSjjRqPd+8fGMhQKpXN0SQAzSxaRubpGE7MTuOVV16x4+kEXf71//sXqB02EQ0TtGUmcsQKwGlf4RxxTfeGzqgjVQL5xdLZNOr1Q+PvZUELAoGZbAIHBztWeI19Odg7sMADAUkCDwSsONfOiHNBWjPywzDDi30plPKmewgAMvsulctacb5YMYMX3nwFb/7kh1i4PA02s12HHcV/9PUD/Pqd9/Hw7tdAq49UlCcfeMy3i3FgIxlINBoYsPvinZfx6uuv2fiRKoHv+vCDX+Ff/p//Eo3disnppQsXUSjkLHt8v3aAnb1ty+6MZ1KYmp7GcEQKkLoFIWKhsDtWz9MFGCOVydhvvl+6jGDx1MQEsomUBQ3aQSCc33fsujHG0RBmTs0ZkMexoNzJmTP6nAoLitXtFMHc9JxlapO2gfJCuST9Fil6Ll85j7Nnl5BKuyAcAbkH3zwwPVSvuZMRC3Pkxy3ZXkpws9NpHXHBSs75XBZpc9cwY7aImZk5ywLmZwQFtza30e62EQlFrM88kcAgCbOWmbXKLHX2kZzulOlmqxHseWMDyrke2E6eRDD7pc1gWxJTk7OWmXq4xwxX6gsX8BoNeOomaicSqNOpI8Yhl3HHrFgG3Sh7iwunj5wjypOBAhFnEzfbNYzCQwvULS0t4NrN68jm0patvPZsE9/ce2CBJnIbU0YIejAoQuDZ7EIMLYP91KlFe8fW9oYFFXiioNMaW2bqqUVmdrsCtZwbZkBTrxHoZ9D79OIpW8PMAmbQhwHSjbVt1KsNDLp9TE85oL8bZJFxfhiY46mVEYu+xULIT2awsDCL0mTesmz3dvfRbQwQDcUs+HZwQEqbIVKpnFGT5fMsHDkw8JlZyeWJAq5fv4JSOYetrU2sr68jGmGAtItecIKFp0EYHGKGcT7D/dHRLbUbjtPaZHToeBt5uiCciKHd7eLqtat4/c03LGDDPap6sG/Xs2goM+OHHZ6mIDjBgEkO3U4fhwTZw0Ocv3IJFy6cQbvXOSo6XTs8cKBes2P3lHNFkw+e6mEAr9103O7ZfN7ViYi7Yj+ZXN6dIBgyiNO24n+kJ4ogZr9ZXZUBAFKWcE8k3YTxgsfjOHV6zjL0JyaLiCdJXdDC9s4mvrz3FdbW1myNsu3U++74+xitfhvxTALf+8H38dbbbyNdLgGxMLqHFTtNwfZyTaw+W8P9+/dtTbvCRWGr1VBpNC2I/Mb338Dzr7yIUDpqe1R5pohIHNhe72P5yTqa1Q7CY9oBCUQRsz4eHuxga/MJVpcf4tnTx9jZWEOv22SKFxqVQ6t/QOCZdjTn0oE5zl+zwAaztFnbwPzGEKKJGHgKiJnekUwUpdkiSrMlhDJhxFJhDMI8rdK2LGWzr1ioMcjIkt0of+XIBg30vO/3HNnQBLGZwBP4iwKvfEo32dkMNvh+JT8X+CSARE68/qY8GA1FcGrPB6CPkqeCBBD5EPKLXfKKy26TPyNgQO9lP8hFLzBM9rl8LdnOAlB8IIL/57oymycAcnwfSNmq8rF8P1/X8bf6Kl9K/v5RJixcpr+1NeAH9f2nWMiBbeyrbH6BgjZPAcepj0nonbRBzY8J/Hf5BSyizWfwH4MajsLTnbTs949PDHOf4r6thDvtnbQ3+MO/GSSi3Mqv4olWJXW5IOhxwTcfDJMvKN/dHz8fTKJdLYBP8yc/VfImmfY/930WyhjHkPPJvvB6ZWkLjOVnAjX1PpeQ4gB0BQ/8LFV9L19J3OPy56j3jDYnOAXvJ7tJjnmv2aXBu+RX8Z3mz4VdXTHNr3AQtlUy6OM7kn359pIpYQMn5UTyK3mQnGpNmT0b+MzCCSSHGhs9Q34u+8B75Jv7ukU6QN9zDm1/CE75Ckvgs+VP8v/qj/xT+ed+IEzy4OMMWuuSEeFVfB7nXuPig5LCBXwgnHIqmZE+4Pe+LtHc+bLMfp7UEeoD2ynsUGMkvWDBi3T6KMiga30gltdqPtUvZ7M5miQFXjQeGnsfT5RsC3vgtdLddn0AQAs38zEmfs93qE1aByexLMmW9JZwCjE0+N9LpxsWFI+bnlG7pXN0jfYjH6+S3Jpu4x4RcomOeofWleZWRXjVdsm05oP6x9cltG19DIqc+vbsgEojFlCeplNuXGid2juDoDfv1f38nkkTTl6Ok1S1f1hb/td/8Z8ZBYcGTxOkxdZo1I84pk5ugP7ffCgdCL6cDiB/FKUQWCVhleBIcWngNfm+MaGFI8WodnHBfEuRB4pUC1xt8zlopNz4DAG7kSBCwDZo01c72T6l2ysyoYk/UmDMcgyiHgKPfSNIm6WerzZo0WhhaNH6G7o2ZSlv9oX3CYCwY6hBwQR+roUi5acNTQLhL1ApDUao9bkWuRQMf+sZmispKfWf/IbHRtpx5VUZRVK8epavLGyjbLeO6VA8fiopZI2tr3RPtleKUgA03yUlwOdoY9RCVSBEsqR3cZw0hzJgxW2jYIsASV5rfRq7jeTI4AqiyCrCwwUsXjfLHE84zm4C0PyR4akxlNyyTVISUlJq50lFJSUr5Sx5MQURHHuQgvUVMt8V41n2QAlqXG0cAwBa8iqFJjmgg6XrfxtI7Y/1kbKjMx2A+ZJRo6nw+LQ0zyeNEt/IFlhmwaUAWFJmvRSsNksC0L5caLPXb71bek/GmcZJm40PkOsaN1fO2GURPmbxhMlxGE9YVhfpOcIRGmlpFAoLmCgtIBwuoduOBgB0wSguioU8pkoJ2s2oH+xgZ20ZG8+eoluvoHVYw9MnT3Cwu2PgwJkzS0ap8OKLt1EsTyIdHEGT7lpf37QMSx4PN/0bCpujX683EA2Te9NxdfIoPY/HnDp1CrkCuZqcPNNpfbb81EC1XCqNQiaHDAtyxZnJ0DKQx7g7Q8DEzDQyJUclwYy3QQDqkNqA4DNBoCSNoIB6hsUKmTFcnp7Ctedv4Ptv/QizpyfoC9tJlMpWFfX9Kv7qz/8CH/7iAytURfB7esIB0AQTSUtRqTsAbG7pWwc/WgAAIABJREFUFK6/8iIuX7tm4Ar7u722hZXlZaw8XMaw20N4MMKo27ejjjI4SHPBY+6k4CBIQZCENB4qrkLQje3PMqOUXNaHFTxdeWZgdTKbsX4TXIxnk/jh77+NN3/wfUxOltCs97G/fYCf/dXP8Ot330c5lcOFhTNIhRPY2902xzmZzxoAXWk1EI5HcOv5G8anSmCcABvbw39ar2y36amAK5ByaDx3va4VgEmnsjafFo1nsceG44DlHkuwk/y5y6vkQX1kOorAa4Fc1+mM7W2MoDNDkfqNoK0Lbo4NyCEQTLoFcsDyWoL0lkkcCWHUH2FnaxO9btf4j5m5ahkpXM92sGhsGXvFiTKuXb+JO3deNbD5b/76bw30Iv1MPJ7CoDMIgH/yA48tY8oCVD1mPFaNz3UQGlrm+GDUDeaN2d05hKJj1JoVy1IlYMWCVpWDAxSzeUyUJlzmfiDXpORQMF06luM+MzdtAB0z3OmolicnkcymMUiEcenWc/hH//QPsXTlvGWwdjoDHGzu4f7de/jgZ7/Ak28eIDyArRVyjhPIYMCCbTdqrkgYiVzGsp8vXb2CZCqFpdOnrdBcdXsP/91/8y/w2Qcfm4yfPXsWk+REDwHNThM7lT2TMfLblqYmbUwIrBG0oVyziCQzNHnMgoUeqQfN2SUnaqdra9lAx2LR5pygKh1ByrDbH0IG3s3NLxjvKmWKIChPvHGfMqM3ON7OdUPwmKA2dRyzP/luguJcm6+/8Qqef/6mK2RXd3ztTx49xb1732Bn+8DAtkwyYycjCEYQeCONhB1vjcXsNAfb/tlnn1mQS6fTCI4wm9QKuMViFhzb2XYUJgMWf2HWeilvQCTlxgrojlxKx7A/PNp3afvyGVNTEwF3YsSofKjLWDSTumV+dtHA/epB/QiANie4QwA9YXsIT3FEQ1EDoLkmScETRdQCbtMzk0f7OceessVVwHW1tUsO5C5KE0VcuHwBl69etkKEzBpeW9nAk8fLNrc8hcE1y/ZwPEiHYXZMLGx6nxzWiwtz2NrawCe/+Q0e3H+CTnOERDxrmeLUgay5ZuCxUdG0LfuaADp5lcmvPDM1b+Do5sYOvr77teNW3t5DPlewQBYDXEaNYIXBe7beuO4yuTgm56hPFjA9V7bPd3b2sL95iNGQxcGo/2nzDw2MJiaUzeYsWNRqM5u6g7n5adx6/ipKpTw2t1axsrKGdn1gHNzUZwRsXSAqaqc1mP1M0LcfZDyxX1ask/LT7yGTyyGWSGD/8BDziwtGQ0E9SjmgvPNfs9oweSUlE+mqKEeUBVKe1FggNBwxShHKGmlGCPbneRIiACUrBGxHY5QKZUxPlm0tNes1y5I2v4n0W6TvMZAhboHEcChiwTZy3meTOQO+o6G4AdDDHo+xji3TnrQk+XIB47AZWygUM5iemzagnvLBIMLu7jZW19dM9mmLFAtl08UMAHL/CiXphI6Np/8nv/8TTJ5ZAhVfa3fPZIi0Szy5RP1PKinSzMST7qQC216rN1GYKOPHf/BjFOfLGBIRjIcxszhvme6c0+2tFrbW9lE9aCERTmE8DCMZTaDVbGBz4xHWVh5hY3UVB/vbGJHSqtu1DGiePGKQsZgvmHw5YMMlU6hYHDntKec9cmHyWC8B23QUqVIWU6enkJ3IYpwgT8YQ3VEH3WHnKHuaz2ARP9NlgZ3rgzlmCwb6QE4vdZmcZOrrVNzZLWYLB/6e/AcHMB2fXpStzmf4CRJKAJLf5zvYJx3+k7Y8TyHJD2C7qHvd6QkHjGn/kj0gf0x+Y6Vat7bzeh9IlT3rZ+/JD5LvxnaL71fjx/soN/xOYylf0e+LbGr11XybwA9WhizvY4YvP+e7qVM4bgK4zEfoH9e0UQaofATrQ8T1S1zNeq/54zx+bvW2Nf/H2YwM/hkYHmQu6520e+WTWpH1WByJuEsKku+t4IDxswfZpQJvqYuFU7gEJQfgyheSbyA/Rr6YfE0fbLJrPY5W3w/zfSLf71OyDq9lmw0EjlDfuOPvnE/ey/bK/xMIyM8EsjofwIFLvq+ldkr/yXdju/1EON9/csD+MSArWWJb+LkAQz1Lvi2fJ7kR0Kp+a43yewVu2B/1V/6gf3pK61fBFb5PIJ/mRb4jv1NARm0XtuNjFvIj/THiu0+OpUBDyYLtDQEmw3YJg5EOMd81WLc+NiLbVGOouZeNz7b6WJLqoOk+vZ/36b0aU19vCUOQ36zn+niB8DWNnd6r9aG+KHlEc8O/pac05xprfa5Ago9N+b67xtcHaqVnT+o7tVN6SrpSmI2wHM2J9LTpwQA/0Jrx2653+4Cs8BDpAGGcvJaf8W/+UJ4lu5IN6QQFBxQcUvBIa/NkMEInAfwxk6y65C8HQEsGpCNtPIITBlrXPqZk8hlxa/cIz/IoO3itFcz+LQA0ixCafu27ACgpOKTbNAaUTSZ98Dru0ZIjrSmT1f/tv//PrQihBt4fJAowjVg/KqGGaiIklHyJKzjFAlb5IBOme7TIBATyPpGlSyC0AH0wSAOlwVQkmZ9LqWmxSPC0sfqLmO/lgPgE+IqqOP7l4yiuFLUEWopIyspX2HyXbZQ9x0vrjCpnCGgMTwqMJkgCqU1EY6r2a6K0sPUctctNqAPz6Oxq49TnMmh0vb+ApHg0b5YFF2SQ+0acNhj2ScqXz+Fi0PNsobOyewBU6zkaAy2Sk8/lfUcg+cgZfgL61BcpUj1bgKD/bD6f32uT9+ed79B8KgPZ33x4rTZfKSh+pk32SBaCzCeNg45jaa6Z9WpyEPDCSWnZUVcDpt38uMUcA1FG116npHSflK/6IINJik3P8JW0FrL6yrGRkvYjyjKuxDcuTlRbY8PjApj+PBKAloyYsRdkcPO57u/j6qu+fMqIkgyybRx33/BRX8zBH7jvFbmXXPCZMv70LG1iWu/8nE67jCmOnYwbvYPzoPvYP8ma2izD8kgBe7x3ulb9l8zIOHLHU9xAMUuKKNWI65JZtH06leRTiCNB/sQ8MwhJd1HCsJ9CLJJHNkmnLG5RwsliHqFxD6F+C8NOA1sry9jb3kBsPMa9L77EN/e+sgxnZkC//vrruHnrOsLMZo3xuJmjViF4RaOaAI0CdAYUDcfY39m37EE6vs6ZjVtRrYVTswYAkc4il8tic30df/Nvf4oK+WbbPcu2JMctAUtGSyu1Gja2twxcnDu9iKWL5w1wJOc0gdPVlRXLsiJwy6OtzJC0MYpEDVgbhMY4dfYMXnjlJVy7dRPFGVeUKTIGqnsHqO4e4v13fo6vPr9r3LXkKVYxm1QmZU4HQTSChVOnFnDz9Tt47vmbdgydunhjbdOK1j2+/wjNg6px2RKwI0BoayfquCY7A3Iv91CtHNp+dYNtKRZtbAjYE7xgoTs6UHSkjYu51TTOZ4LILNx06tJZ/PgPfw/Pv3wbmTRBgTEa1Sbe+9v38MHf/hzR/hgLhVnkEinUaxU7vhnNJNAdOx7oWDqOa9evW+EscmAzgEsQkNluzFolcMK1mg4yKCirzFAmfQj5ujkWpFDh2qkcHBr9BDc0cgQTuCGYRWCG8svnkpqkcnho48l54bi3BuRWbdgx92Sgj+i0MzPP5J3+t07qhJ0Os31sNLICWcxQMkODGW4p0ly4qvTMMCVHI9cnQfAL5y9ZZuQ3X99Hvz1AJkUu1LgVr+S94WEIY67fsXM4+Q5SAaysrxhn+DA8xDA8QqfXQq1dt6BJKDZGm5ytB3tIRZMmQwShY6EIJotlo3CxrNtwyNE3VKumK5gVyzVMSoapmbLJxdrKKjZ3No2vNJVLI5pNWCHCN3/8Q1y+edWOmhJA2t/YxZOvH+PuR59iZ23DjuYzOMOxM3CKXMQcT8twj2Jqfha3X3oRi0unjSKF4D+pEDj+/+r/+n/wq3ffR6fRQjKZMACQICUB93a/h0g6htPnzlgWOQPNBJAo25QNUqiQmznUG9l9zFgnEMf1TxkeY4zzZ84in825YEbPHWml3FA/DMdDpLM5zM7O4/TpMyZrd+9+biABi2W2uM+HRkaj0my3EOaJtWQSmVTGgFpmN3ZZBHSijOdv38SNG9eQTMWMr3tza90yLre3yF3cQaPeMdCNRVnT6ZQFvjgPDMbOzM3hhRdeMLn68ssv8dlnX1j7+L079XbMz85+kIKDc9kk9zSzrzhPpaJRAPWCglmUZWaedrptMsDaWJASZ/EUA4A02EPY3Tswjt0u+kjFUpifmUcuk0O3PbCxoK4j8Mlxo/7iGiIgmM8VTXdybdRZDDPgEsxkXT0SB3A6w3scdgWPyOHbGTQMfJ9bmLP1QEoPgrT1WssAYBYkNcCGgZ6MA6DqjaoFh0qlIp577gruvPISzi6dRq1exd3PPseD+4/x7Mm2gYSZjOMRtz1oNLCMFGZAj9E3nvQbN69bkGN6Ytaytre39vHkyVMDoVlMkeNSLk44cIi9J0BBqqLKAXrDFvIER+cncP7iGZy5sIThuIe9nX2sLW+jWXNZ5Pkc11LM+KBJx+F+mKFIGzmCxVPTuHT5PErlDCrVfexyT1rbR6c9NACS/NuDAe2ykCsex1J/4YjxtBogMiYx0ND40VnEkVnD0UTSqEh4GohBMLPRRyH0afM3mui12u60Q1D8kiAnA2nMuOacJhIpkzOuG9I70S7LFQtHpziZZc7vqFNnpieRz6TN5mXmbrvbsn2N7aDOMqrAYsl6XTmsG2d1MpJAOBRDLplFaBy1gBE3THJJ71cOEWGhs3gI45AresmTFokks6OilkHPPYP6RG1l0S0Gc/gZA7rJXAL1dh2Lp0/jT//5n2Ly/BLae/umKwhwtxpNoyNZW111+noYQoq6zAroAtVKDfmJIv743/tjZCZziBQSIONyspDD5PQMSlNpjDrA2rMONlZ2ERnG0W6SJx1GX1E73MLKs4d4+oQZ0KuI8kRGLGIZ0NWDQwy6oyMA2jnBDFYwucL5DixqRH3V6rJmQBSpbMp47SdmJ7F4cRHluTI66FgRwmqLnOGUBcfBzOKipLBgkMMH+OQH2T41POazlE9x5Gcx65bRqSCbTICd7Dxna3+bE1M2sXxDATg+cKHn8D0nbU8+U/6fjcPY+SHyqQRsy6b1/RiBRD6oTABafpYyrWVr82/RVvg+vnwo+TQaLwEZAvzkA8kXlG0tcFL3+3a1fG222/rCYrlBoo2zk10RSo0Bed5pq5hv5J1elm/MhWsJawHFlfxX6w+zowPu8OM+OXoOAsVsbzfI0BTgxyCUAB62NZNw7fHb6PwgRw3q+yXWp7jLTNd31Lc++KN2y9eXj3rSb1U/aCdLLjUm/rU+ECm/2QfWlGAnIIzX64Q09wO2UzInLEXv1nPkKwYK+whb4PUW1A0ypPl+zoULIjvAWX6T1owPnum95mcGAJnvZ7HNAuoEFMsf5jtt/oLgI+9jX5VNTzvLTmEFiVry/ZStzrYJ3Nb7fV9b46p1oXb5QJ3GQ3MqOeFzlJCkNaf+61p/TQmj8PERgcM+JiQ/U+OtazSO3zpJHawj9Zu/ffCT90r2fEyPz5Yc6R69zwcyhS1IfiSjml/dq77JdpFu1d+ugP2xjEtv6n5hMnr3SR9f86IAlnSRcAbpt5PzpzUqjEdyIkxMc+sD0JJnXusHyk7ifrZ3BjQVfoBJuIBwC1+2NJ7COk5iC3qH5FIye3If4P3SEyYXQQa02fgWvD8+LW9jOnCYCK/11//RXhjgn8KzQoG+1n5EW91kO8iAjiAIWEXdyQWeELS241hXCkNzCSSOHohbsfY5zYG14X//H/6LsUAYCaoEVzcKmPr2xuwiw1IsAtPYGG0mWqjiblG1XCkRLR7/+eq4vynzPX7kSxEDCbParfZosgW8saMcFE6EOH0MvA24x3zl6S8WLVZ+5m8yaq8JHAs5Bccr/InW5ixl74+t+igh8MdbQiJQk7/FISZhV4aQZar0He2HhF/KxB9TCZdAN73DFrNXBdjfPPgcCa0WJN8hsnWNzZhEA0ERAS16fxPWePqKmdfZscp2247GC2w9Oef824/iagOQ8rdxCyKZUmB6n8bfN5akvKTQzaAgcOdVU6XC5OdHyphHBQODQ6Co5MyMmoGKDTowXGMh6gc6EFIM3KxE1k4n2FHQuACIZEFzpefwHeyvgGWN4/G4umi3FJsUo4Ai9k2yxOdoY1C2RLftKlj/A0OJmi3gN5cideC6o8LhZ07eg8zSQKNrDrWZql38W2tIxht/00AUaK/NTP3RUUgZDif1Dz9nEQzJom8MHY9j7GjsNH9HIFogO8oe0DrWWtJ86m9fv7jPBoiEXUAhFGY2NjAgeWKYxXFYnZtHDyPIZidRyM0jFi8hPMghEiogGS8hlSyas10uFzEzkWPuKNIJYCIfRq/VR21vF8M2AYodrK08M3D44GDfOH2Xlk45wzkcQyLlCmUQpKLhzHEjnYAcIIImjWoL9+/dx+b6lvE859I53Hn1VeSKaZw/fw6T01NIpaLY26ngp//2/8Py/Yc42NpBp9owDlhmadKZIPfzzv6e6Z2ZhXncfOlFy6A6s7Rkju677/y945ztDwz0HdLRZ6Vz0nGwKFenhaUL5/CDt9/C0vlzaI8cbcCg00X9oIK9jR0s33+E6u6BfdapN218mepCTmNyRDLzi+u0ND+DOz/8Li7ceM6O6nPOt9Y3sfJkGY+/vI/a3gF6jRa6jRZiYefkkM+VmZ/MpCOw1KjXMDFRskJ5BLII8rP9h/sVtC1rPGLOD519ZgTXu20DoQncXr/zPL77uz/A2YsXMD09hVEP2N08xCcffIwvPvgYrd0KJpMlpCIx4xY1ICsyRg8DHDYqiKRiePnVV6xQHylL2E/OzeMHDw0QJc9vguBGlHyqccvaJAUJObCZHVsslfC9H72F27dv4/HDh/jrv/wr7O/sYqpUNgCN+8bioqM+oIwTWF9fW3NOyRhI57Jo9DoWTGB2vYH0gUFigYOwy/QizYxRcrCwoHFFj8yw2dretMxGAm6pRNoy/5PxpB2JbXXbBsJSFmfm5w24S0QTqBzUMegMLbtxPA4jGuM9CaA/doB/1AUt2F8DTDsN7NX3sVfdxUGjgs6wY8XzXn/zVZy7eB65cgYff/QhHn79ABvLawYQx8MRTJcmUS6VrNAm18bewb5xw1K3MMuffVg4NYfSdNEyeSkjKyzOx2OsyZjRu7TGPaQm85g/u2jgMTMZB/UOOtUO6ruHViCNmVnsIwEq0XDYcUaCgBhbUcWbt5/HlWvPuWyzUNgC9aQF+OLjz1Hdqdg8Nxt1m69iuQCQEzabRracx/y505g/tWgZ6Y8ePcIXn3yK3Y0t44Yn+JxPZo1mg1nMBDHZN1K5sB/sP7Oqu21XhMb063BgoGar30IyQUqFJdy+eRupWAKffvyRXceCe+Qp53F4ltncqxya7JsdFk1YYKnXdAA0+bdJqbAwzwzcAg/0GaC0v39ohd7S1IEE3kYhNBrca4ZGgWG2SDSEq9eu4caNG7YXclwIQBM8E/cks4Sp5+lM027U/DUbLQsUlOencGpp0U4CdNpto1xYWX6GGoEZy8wYW1CEwP/c3EzAlTjCwcEhDioHBmTSJizlmeFN3ez4vEM82dTvWkY7M15lqzLTmBmkpHBgwIjgfKfXsargzullEacEEumkZYRzzWxub9ipBwLhDLoUSkUDmbmXphIpo+I4sjlCOMpKJN3M3t6uzceZpVM4fXoRkxNlA9ApP4eHNdz99CFa9R4GIwdeMyjJY+MEMnv9NmLxkGU/37p107jEc+mszc3W5p4ByB9//LHx7hOYITcyuX0ZkCPtCjNM9/d30eo2kCukMTlbwuWrF3Dj9nOIJkI42D3E2vIutjb3DVgsFVksMm2Zv3y2s9P6ZvNkcgkDoE8vzaFUzqM/YF2COp493jYAmpvDiPQUQ9oz5HXvgNEPFn9zR7iZkc2CsQOEeUQ+GrKgKfdPVsJmHQTKFMHnSCiKRq1mQTkHZIfsdAjliEUVGSjrDrp2em12gnUZwsaNXGu4IAC56Almcz81Tuxa3QWsinmUSqQXiaHVqOOwdmCBItog8Zij9ihNTtl7Dg/Y5iH6rZ5xYU8VppGIpa34Kk8iEYDm6Q7WRGCggqcwmOHN4oxW/DEZM5oW20ODY9zk6rYM6FjCgjAMxE4vTJsMnzqzZAA0ZfPTLz7D3bt3sba+YvqGMsz92PwdrmHjrrUYoo03g0u//ye/j+RkBolyCvFiCr0I+edJw7VgjB0HuyNsrO5i0ALatbZlQfc7bdQr21hefoCvv7yLlacPEeNpiWwWrVrV9qLwmJnsaWSSaeewBidNDfSKumdUqgdoseByNGI0NPnJIhbOLOL89fNGwdEatXDYOrA9gHUbCEAbSIchwiECbMfZVbJj5Yux37Jv5dMI9CHwHBoOzK45ttvdyT7ud85/DDK8AsBBNqJAQuqjI18oALJ9gFhgBZ91MpHLfLWIl7Ub+A8CQ2Uz+5mFAlR4L9dXq32cVcz7ZCvLl+NvH3iQPyAARz6Vxobfy8cTmKdnyZeVHS6QUH4l3029LV1p/Q3sCfZf46LxMjuEtSYCble7v+0SnGR7079UZjU/pzwLjKKLwuK0tLct6GaJPkHRvYBGg/6F5laglxtDl8FHANrNpeM4lfzI1vcBH4FWBqCEnb9Hu/8kaCZ/Vs+QrPjgqr4z2+cEQCtfUHOk9/pYAt/hB0HkY7IPAqNFcSrsQc8VWOWDtJIT+Xy8h88Rhahkl785HwJDdRL2JPAlWZQP7/+t/jhc4Rgwk3/o4zcC0/lO8ZWz3WyXBQa9DHDep1PiHA/5uPLfNL++jvDbJTn38ZST8682mgwEpw40L76eEcCovsqe0Zzxt9b3yfsl+3y3fHbNK38LWOd1VgvHA6OFe4gxgO3wwU1+rxMO7IOwnSO8I0jM87EcPd+XR2ES0h/CJXSNdIOCBJJXYUrSIVrrWiOae82FAnvKiFawRLLMv308S7pI7Tcd47EjSPcfzTHciTn9fRI/k77016SvQ6XfffkXxijwXe3jNQq4CFPU+vL3JrWF97F/khPeo/u0punH+oFHjfMRtjg47r+vf450QXACQ33i6T69x81lkFzJiDOttCBjPBpx+xkpODjWTKwU7ktZ5zNorxPAdu9yK8GuDX7s8//jf/wvxz5Ipy+1aGMxFx1UA9U4H+DkhiWidW1AEhxeR8OMA0+jid9b0akgbfxk5FMC6L+T7xb1gdp3DIAdH4nRpPgKl//nBMlQ4P8VvXMK2B2v1EI4Ocna8AVaaoFJifsk+pp8AaQGUAbP9tsmBegMHAfM+SCubwwI0Nd4aWFKIfEooRalD9BpsvksLUI/U/tIEEbHqft6tpSBfvNz9YWLSuDeaOyE21f06o/6oPeoz1LA7JcZxONjAFtjJIUhWRBwqE1SgKH1Mcg8Vht4DX+0CKQYNQ6+bLgV5eaA8sVx9HnabIGE3QLjNT4gye8s6NJ3ACR/vj2+4uZxhRx4r2VPw20ABArdZumylrWh6bc2Po27AF2No9vgHOAtJW8Ad5CF72+cv03xqC/MEKGDaEUHrfaZK+ypHz5Hyt9lVKSCDGhlEgSAVHCPDBf/CA11g+SCY8XxdAU8gP6JtaeNwzfYpVMkUzKGbNxC3y4CyvfLIHRryrWfz+V9OnKo9cHPOH5aZ9rQdI/0kBS2bzzT6KUDQceRhqjxJ7HoTSRqWdDJTBa9Ljk6p5HPziE0zmLQTSMWLiCTmkIyzoy1GJKpOKYm+VkEidgIE7k4MkkgGwfGXWDYHlkmU/VwH5/85mMDJcS51OvzCHbKuGIzubTx/k7Pz4LFuRyg77jG45GUFUTaXF3HF5/etWJIN25ew/ziLM6cW0K2xGP4DlT56rMvrEDaxtNn6LCIUquDIYsmcSOPxAzoIu8ms84IQM/Mz+H555+3cf7rf/NXePDNfbRqdeOlZhYhn8m1Qm7J3cMDlKYn8f0f/RDTC3OWicZMV2a5oTfA/tYeKjt74Klkgg/M6q1VKrZmiuUS0jkGbUZodZooTk/itR+/jTNXLlomJ/u7sbGJpw8f49FX91HfO0TzsIpGpYrw0AWzCNRFUwl3fDPMI0hhC0Jdu3bNgAS29WBv3+5hpmkyGjMQwDIxxkNUmH09aKPZ6+PFN1/B62+9aWN+5swFpBLA2tMDfPHRZ/j8Vx/jydcPMZkpgNAkj/tyLx2GhgYw1shlnIzjJ//4d7FIGpRczmSQdCuP7j/Ak0ePLcOVNCb8YdsJjjP7mW2PpZM4f+ki/uhP/gmuXr+MTr2Pd995B+/8zc+wt7VtVAETpbKBz5YhGyKH954B3NRx3IPPXTiPiflZ48Mm4M3MdXIFN2t167OMaDoJ5miN+gaEWvCw28Hm5gYa9SqK5E2Oukz8bCZnUXkzuCNhA/pJ80KgmcGqYQ/GOVvIFQ2gyRcKlnmejacRYeZis4tBu++KBI6G6BEE6taxW9vD2u4aKu0qTp1bxJ/+83+GOz+8DSSB2mYLK0+e4f2/exfv/vQd7K1vI59MY2piCguzcwZUHVZqOKgeGAB7cHhosrJ0cQmJPI94OoqI1eVn2Hi2asYUs/Q393ZQ7zaRIm1Kp4NUMoPJfBnFVN5OB3RaXdO/RjUTizu9yWAwg9t98ud2UJ6ZwpXr13Bq6bQ5C5aZMhxhc3UNK8urCPWAhdkFdDst1JuOHoMZ8uWZCSuEePPl21g8cwqFUhmPHjzEL3/+Hp4+eox2pYZ2pYHoIGJFIAlOMvOcWY7kSKcOZJEy8kpTvxEolWNMOTpsVRFDAmdOncMLz7+AiUIBX3/5lcuALhfQGnSQ4xH8aAhdZkvbHEcNqN/f3Mbq02VUdvdBQ3TIOiGRMQp5Fhpz8ur2oTBK+QnCf7bPsf9mc8WCLLLxAGfPn8eFSxdNPjnnpGUgNQbbTzlkBjUBSAJTlGXOW6tJWgh8CmqaAAAgAElEQVTyi0/hj//9fwdT89MoZfMG7JEv/+MPP8Inv/kUz5ZXXJA7lrB5Il1ILp8xSgUG9VqdFkZMvGPWaZSFKtMWDIlHYowkWlCEnOI8RcL5pYwTCCfNAkFP8s9ukxqp10aCvNKDrgFsDLgRfCZQTACLQcMhCITSuI8YSEhOcoJ/mXTOTh8Q9OWztcex/wTmdnd3DDhn0LFUzCObTto8tK2wbAODNoMrNaNHYjjeQJVMxkDU4Yg6G7hw4ZxlUFMPsI/Pnq3i3tf3sba2ge1NV7CPa9HuTbpTAwRsua91+x00mlWkswkUJvO4fO0SXn7lBaSyDCZVUdmpYXV5E612H+k0wVlyNvdRN2qAgQGq3V4TmXwCp07PGghdnshZNjP3o4f3V9BuMsDILJkYxqMwSOHUbjkdwDEih/FgTE7Qjv3m6QwGH6ivh4OQFX5kvwwciaUNUDzkaRoW7WSx1uDoNu0brgnuH9QFBLrPzJ2xjG9S8FCnWdH1EIzTnic4LNO4XkOv27LCp9MzE5icKBgYzozp/WrNCkeGRiHEognHLz0YggESysugy9ofcUwVpgzgT4STSCfT6NTb2DvcRaXbRK1RNTmhHBolWoTJHzC7wNDpoOgmQfFSvmAyxDXM9TQkEBYLY3Z2Fm//zu9YkPHuV1/goFrBzs6W8eNzXBiIUgBMFIgE/dm/bCGPP/x3/xDdcB97zT1MnZlHbrKI/NQEcrkJxGJhNOvAxto+GgfcH9qIR5h53sXOxjN8c+9zPLj3NQ52thFmMdyAA7rX7SAZSSIWiQfrh3aRS2yh7UsbsN10meBmI1OX5rO2ry9dOI2LN68glo2haxnQDRzW952tZVnP3JOYyNI2G53rhRRL8uMcEAGjirLC34T+vUw8W2f0jeg/eVm6suu5dzkf2NlP/D/fedLX4fgJ7JHtbjo+oDjwwdqTfg3fFYu69wiwkZ/iJ13IfxbYoWsMSOoPj4r8yeb23yO/Vc8XgGbvDij6fOCM3+v0HOWE8yJwhe8XmCUgktfz/3yGis0poYTBe/kDHDfRQ6i/pDdk0JZ7RjSwsXji5Mg3IQDCWFqQ9Wc+QThiOt2oF6IRpNKZo3c4TMBxNgvoIrUP9TD9AIHUzt9LIZ91usIBPkFWvQeQcN3J/5L9f+RjB0UKWQRSWIl8FvnqPpbB//tAoPATnrDzASfJkI9/nJQh3usDevJP9Xz5ofpba4Kf+7Ip0NoSVoJAhQA4vlPJWLrO9531GU8o8Ud+lQ8oUo7YBiUSCQvQWuI+pfXl4yQaD43/kTwFeIoF+IN6F8IG9C4+k+OjJCb2x/dFTwKt6rcwGMmaH8jR/Ar70RhJ7uUry3dVu/m9MnRFFSIbjM9wOIDD1vRsH4PRNVrDbJPWrdrpJ2sJ5+Jz+X/qDY49dZRoUPgMYWeaFz6Ln6s98oF5D9uvABGxCybccd3yxBmfI/zH1zM+pqf+CVeTDuE7+X7NjfomAFkyoLHx9bp0mVHQBrXeNH8CxNVPH3/SepQPb++MuORSrTutK60p6TeNt7+mdZ/Z2gGPueae7xDrgmRb+IPWIO9TgEXPkhxIB2pcfUxGOlxjQp+WSRO0V4zzmQHZgduz+ONji+qnsD0G5yWTnM8BaUO9QCjXp+mRkcO/Qpa45ag7EknWhHDX02fiMw3TCeTCnbR3J1toV+nH13Gh/+m/+o+NA1qbAweLhg0bLaDHjzL4CkxCxQf7m6gUpoRJCL1V5263rcM0PtwRS3d0gM8VKOkLkZ6tzVJtFfCmCRKILgGQoaABETCn5/E52qg16dokbNLM+HXH67UAtZikaARaCWyXYGiD4PU8ZuYPvN4rUJfFYCTkPtgopSfgXZMmBaWFTANToCvfI+HRAuLfvJfKiO10DploFByI6G+gAoilAMTbxfEUiMjrjwwTHnJVKU0vUKEN+1vCFnBlSfgVjZOxIEPHgKIADJbRp01VQKwWF50/KQBeIwdO/Rb4TmBVY6J7da0WKT8XGKyNyuYwUPwyNDUObuzcmEvWdXRLipHvl1JzRrNbiMf9OK7g7RSrA0nJqSvlzOvVT2ZXUR6P2jUaGxgpedd64L0aV8mc1pXWQjTixsutCW6EBA2OuacVgZOBqnWi+TOlGXZHpbQm+E4pVq4PgqMymCW7fI70iOZHYy/jROOve9VOvlMyqnbpO82nTkj4StuXI82VPXvs5lwBKl5nipjZUoEj4QPa+t5AXRaXCY54kgqDtANjHnWhHA2ZsVtGNJJANJZFIlZEr59AIjqFRLiMXGYGoXAa4VDcjp5OzxQxMZXFeNBEr11FlAqfmX+JNKbzRSRDBB3qWF1Zxjvv/J05v8yMbdRaOKxWMI6EMbk4i1e++wbOP3fReGMLpRy2N/fNGScP47g3wt7WLh5/8wj7u/t46YUXcOnqRRTLOWItBg5vbjuqBgJMq4+forlXReugigRiBir3+k5nkFOXR5mv37yO565fx+WrVwyY+bM/+3M8ePAAIW6AzGhptq1oneSRGeLMDCXXLjM7CQJxDAl+MuN5ujxp4AozYUzeyCHKolqdjmUNEhwxnU5+52Qct994DTdfesGOIPMaGltPHz/GFx99auARCwASKCMNB+WhPDWJ7nBgXKmFybJlYfJIMvlpS+WyzfvG+prLMu300Ocx9qBwDbmrmcFd7dTRGgxw5dY1fP933kKuUDS+XfJdfvPlPXz56V08e/jUwEweAWf2OPtIRyiVSQbZ1yOk81l8nwD6+XOW1UagrVFr4rOPP8GTxw9tPAg/EEChTqjW60ahYLQY0SheuPMyXnzjO7jy3FWjRVh9soLPP/4EH3/0CQ62943/ksWiCDxlMlkbx8Nq1fa1M2fO4MqN53Dm8jkLXBzuHxhAfe+ru/jgvV+iXa8hT+duOEI+m7EsI1KgkJKhQ177Xtcyctu1qgGwBGe5HlIsiBmnA+6q0w9I3xmPWbY2j8ubnuj1rTDdrVs3sHB6zsC3OOLoVXuo7VQtK3h1eR25bN7A7OaghUFkgNWdFXz9+C5efvNl/If/0X+AybNlgKowArRWe3jyzSP86mfv4qd/+deW/T5bnMKZ00v2/navh3q7ie6wbwUk2capxSm0wsxgbVsWMalWtlbXcbCzb0U4zREPjDhm0hI4YhE3UpuMBiMDSvOpnOmJUrHobKCAYqzWbBgQnC0VsHTurPE/mz6mA8DM/k4Ha09XrRjj3OQsZkghM+pjZ3cblVbNsrxL85O4/dpLeOP7b4JZm+R1/+U77+HXv3gfPRaB3Kpg0OwjE09bwVDKMIP8LNzYGw+QK+WNtoQZ3Rvbm0YhY5Q8vYGtHxbWmy0u4Orlq5gqT2B/b9feE03GsF07RCSfRGaiiHPXruDV176DxcUpHG7V8ODLr/HTP/9L3P34U9T3D5GIRUwXjYY89eD4KLVXMDhF2TX5rVbtH+WS66w76COdT9uaLGaLiNGIj7jsKtIn8HRZrcYioW3LwCbnL8eegT5yk7/4+h380T/7E0ycmQF6QGffBY4YQHr84DF+8Yv38Wx1w9YLD4cQVJ3IFy1Dntyj23s7aIzbSGaTmJqZwZVrl11wYG0T484Yjf06+o0+EqEYJguTLhsVpHBpWeG2UIQ0GYcGpk4tzCI7kUeNND0hR721vbmJve0tB9RTSDG2dc610B86wMb2uaELRl8MiqlyDs0W7raMF556g2uYWfYE9aywK7P1RgQpC0ikMrZ2682mrW0G1KYmyjaODJBSZ166dMlAykg0ipWVFTxbW8f2xhZalR5qlbrNl2VOY2yAFjnWqS+rhwcWoLKs4P+fr/eKsezKssTW8/6FeeEjI71nJsmkSXpWkSyW7+7p7ukZqdHqQY8MJAgYQB8DQRAwf/oQBMyfPgQIEAQBgiRo2kz78iyyWGTRJpnJ9Ca8f95bYe1zV8RhTkFRKAQz3rv3nnvOPvvsvfbeaxfGce7SWZx/4qwF0Qic13cqeHjnERBOYCxfQK9PQClj1B0EB8vlHfT6TWRzcRw9voClowvIjWfQH/WMcmP54Roq+1V0OqzKiKLfC2NE8H/A8mtWdrGJGDnvG+gO2ojGw5iam8Tk1IQFXNpNYG1t3bKeKf+59Lij76nUDIBOBNWJDDzw/ZJJAvN9bGysGUXGwuwR1irZ/FkDXgZsR4fl3s1mA6XyrmVMhyMDzMxOYm6m4LKVO23ssVFno20VHdT/fKd8ftwCda0m+YoJ7McwOzljAZLoIGJ0Qf12z8DD/WbF6Jg412yImsuSVxbo9bsmQwzauXOQlVRZ05XUM/TRKD/kqOa5kY4njMaJlSi0Q9jglrqOgaZuv4WxqQlr3MoAS7Net/OCtiop/JK5FP7pP/tDTMxMYm1rA81B2/ornLlwHikGsNoD9AchoxWpVh0AzSx6VmHsbq7i2icf4+G9uy6YGwKqRfauKFnWNTNWia8k+O7MgA7BfD/KOxMfnK1FKrYewvGYNShOjqWxcHQJx86fQDhNuqwWeuiiTb7kUB9xNl7vsREhdQgzbp29RmCE8ms+UIgZigQWmRjCDGfnCNOu5ji4f8zuazbsc2cDDw1w8X0u+aty4uXzWqDQKlDbrrEpqWCCRBQBYLLFzd5kEDqopJRvxGfKN5Yvyv2r5AezWZMuMUbfk39CeVGik8AL3x+X/8bvyP+Q3S5/x4CngGtP3/d9I4F3vr8mO1ogjoH8QSWwAyoOwXSuPb8vv4mfMyCtH65ZYXzcaFSYSct3c3rI8ahzTPyO/Cs+k/605tm+R5qGAFTzfQf5BG79IlZ5wKAfQTSBRRwb181R6blEI80pnylMQmvjgzeaE4FAkp+v+f4B9aLuLf/E9405FiXlHIBCgc9u8xVUrfL+AvsEsPu+Nc/cA58kyF6WXMjv0lpQluQ/CuMQ9qDv0lZU4o8AKr0rv8Pr+DmfoQxZX679YIX2Dr/L/6YtIF+day7wWGvP3wq2iPKD9+aY1JSbY1L2s+aJfxOOpbEd+MlBwEVj1x6wBCyPQ53PEXDP78ovfBwrkn3Dd/LBbl6r4JpAeo1Zeo/fp+42+R45qlBhH4f+uEt6kw+rtRY2In9ZOsT2RrBXhK3J/+f5oOfJnz7ELKLOTog6DMOSAhmco03dbNqZo+Q86lkGl6mvxeXPwJ78aQGtmlvJO+8hn1xjFO0VdbbeUZiYdIswRcmosC2Hk7jnSlY0V4/rOqob+Z7y3bV2DnB1gXcf09Be057mnAvjeFw/EsBVIELrrTmWDAvL4Ph9NgPDDQPgVpiD5IDj9gFkX/6cPnGBC9qGjvqQdENds+vNPwxs7ENcyu0p7UHtaZ7BBiCPgkBowEggrOzgzDBsKGS2O3Eivjf5+Xnmm66Mu+Asn+GaCsMwR0teMozJ6VftNZ1poX/7b/7ViF+gQGiAAikFPGsj8gZSHLoRX4gCqoOT39WC6Du+svYPP3txHEYKFLXQ5PDeGpOEQACUf8jre/6CHSxk8NK+4PjAlIRMQs/n2TsEkVFFkwSASkHrcPSzM31lJ6GLxhygpx+BZgcGR98tim+ASEj8dRHIrfcyB45ZZi5Bwn50DykxvRufqSxUKzEOBEXv6hsw2sC8ln+nocu/6Rodpny+yQK5LgPeazNEPANEClBj07oK0OPfZeD5Cp3343pz7pVZLwWga6XcaIhKqQkwlIzp+TaugXsff4703gKYNV8y5LRhBCLTMRN4L0OQZbS+clBE1wziIGvCV2C9vju0dVjTydA4nKw7DlRm00jxclwEoPlvgnDiULe5CK6XUaJ3EAjgGw0yiP2/RSOHlBqPK1etg4wy3/jUgUKHQjpBa8LvK6uYBr9kx5d9/28al2Sc82VOQrBeOlwkX9IxfFc5CzLi+Df+tw8oa89yfL7xyfsx60nBAB1wKi+T8pZ+0X00Dov0Dt3BH2GzpIE7THsjGrIDAwaSqSySiTwikRzazSiSMZbiTiKfnTMKjv7QHfyzCwXMzKbR67VRLW6jU69i1GwB7R7GEinER2HjfSWX8I2b11GplJ2B3OygVK2gNegiNz2J17/9Bq68dBUFcisngM31qmWQxQlgM5t4v4LSTtG4oFk2f/HSBcuWLtWqBkDvl5h1t4u9nV3srm+ituOyiKNDoFlpBBzwI7SDDuoLi7N47oWrxqFMPu+f/PRnWFldNnCi322DRTpswGe8rIM+9qslkvagMDZlzlWOHdKZPVNzfJUEW7lOJlMMBpDvkYdX33G6cQ/SySGIh2gEk4sLePGVl/HEk5dNbzMzjBnE9+7cc/yf/aFlURNcJPhFY8joScJRyxpPpOKWITs1PW0OOn+2NjewvbaBJrNMa1Ur5ecBPz5VMPC1FxoZFcfc0SN46rln7Nr56Xn0u108uH0Pd2/fwdbqJkrFItLMvoyG7N1cpYJzysh/S67Rp597Hhefuox8Nm8gCPlT2TBqfW0F5f0ihowmR2CN/hjh7nT7VqrMgMeVF57Hky88i5m5WYRGIQsQVPbKeHjngTWB29vew4hN6khfwAxRlv0xeywWMx7asxfP4uip4wZSstka52ZjbQ1//Rd/jq8+/xy9ZhuZZNLWyNaEFRzM+B8NjILk4cOHjvMzwQyaYN2MAiCKWDSFaII0Gl3LCGa2IoNVBKUZqDh99hS+/e1v4cz5U4iHQ2jst/Ho1kOs3VlHba+KjYebriojGkE8E0c0E8ZmZQsrOw9x5tJp/PM//iMcf+4YRm3rX4kus/e39/Drn72Lv/+rv8buyiYSkSjymTF7f2a9E3gehoFBFEjlMjh65hgiYzHML81aZhU5x3/xo59he2UN7UrTKEE43hjYFC3o2t1zwXKXAUsua9fAk3Nn8xs4nQRUCAQxO5I83JY1S2tn6BoPMUNhZ2vXAkjMgF5aPIJEMoZytYx9ZmqHB4hmYrh89QpeeeM1yyKvVip492fv4b2fvoNuvY1wd4RWuW0A9Fguj5npaTsjdva2DdSaWpjGzPEF5CdzKLIkfn/Xsq53N7fQbTA7NoboKIIF8kAvHgnoBxKIJGLYrO6hFRriqZev4rnXXsbFS0umT3oVoFsf4ON338d7P/4ZPv/NpwCzPAk0cK1iMWxvb6I1YOAlhdx4zkAzBquMmmN3z+aL70/ni5nWExMF4+vmtcwSZRYHDWjOc6fZdtnkpMYi/3o6awG7TDaLJ69ewT/7sz9GdmbcxtCpVq0548baugHQH3/8KfaK5F4nqNO3LBEC0FGyJA1HposIQLPk/+3vfxs/+OH3zQ5mJvytazfxxQdfoLheBDojFLKkPkgaBUS93QAbmfYGBCX7KMwV8NSLz+PC008Yfy31Cp01ViL8zb/7S/z8xz/B8tpDxBFDNp7HRGHSsmJr9ToanYbJHjOcF+bmzbAXGMqxrKw+chVD3GMsP+90bG6oj6gYpucXkM2NuSZ+5MVkgkE0ag0JCQAxkEfubsuGYiUSz7xuG9UaqSUaaFeZNRNBKOo415lFyozrqclJVKtlC0YSkDWakplJTC9MW9M+6gwC561iBcXtkjXazeYmkE6N2RxSD3fJ117dw3DUQTYXw+KRWau4oUwQuCO/Mqk6KuW6cQVjwAaXBKC5/hHjdmaDMas+GZCTvI/sWNKCVoVpBiJC2Noo4tGjVeNnt0AbqX36I3RajuItSlsy7kCPEJuZppgNP7Lx8fOJ/DTC4TiK+2UL3pAmhjYBzxlrRjjsoVjcsWzyzFgCc3MMVObQaFaxXyxjc3ffdHI2nbcx1Gt1JJNZTBamjf++Wm+46rdY0ugvGNjIxdNIxxyPc6PXQbFWMW5rAuizs9Ouqq3lzlquF9efmdvKplM5N8/DVquDRrlmQVJm7VNXJdlgNpNEe9Q2XVft1jB/bBHz83P2zuurqwgPyTXNHhJh45/+xjdew4VLT1hAmHoykU1bf4fC/JwFHVnZVa11DHzmut2//xA765sY9du4ce0zrD1aQTwatuBOrVyyoDXPaGseN+hZRQ7ngWcA55b6UvzK7MVgNl4kjHgujcL8DC4+eRlnnrqArb1t7NdJldNAq9s0ygYCxr1u2/igWVVEChJmx1tGrdHCWfdZAxaVmCH/joA+Ey9YkcQACUF0JnXoc9mWzjd14IUAItnpZuMFNibnj3qKmazyVeUHKmnK7GIPgJb9LXtT/gbnwIJtATeulTAHFSX8Dj+nTMhOl3/g26WyZeWHyQfxfWr5WgaUBP6b/D19pt/yc/hvzcMBKGFAoatoVPNgyjjllBUjvr/A6w2UDDLo3P2BfNol0wjwoP9j8xJ28qJsbPkWxukRZPUZ+Nzp2PnAIIfGZ+fL0DUG5P61eSLVTNhVtBpgEoD60bDLYPYxAc2vZMB514f+tf4tX4Pvqfc7GGfwvvpM1+uekiWOQwEHfw18P0ZgG99PJfz+nAns5bjNNgkSnHx/V3NGAIz3EHCqteRvgdjCVng/BQ/ko+nd+Uz5zdozvIetRxCAlr7ywUGfgoD3og7U+2lf+QEGjldzxPNNvr6eyf0iQF14k+ZG8ylf2/e79Rmb3fogvH8t31m61l8DYT/y8U0/B5Qo8l0Edmq/CsvhOaTgFf9GG8jHqnxZlN8pgF8yI1nj8wUOC4MwXRSsL59DSjbff/fxDyebLlucALT2m/n9cQe+c7y8J3W1gH5hcDbukONQt3cJ+ipwfMI8hJ34ekt+OP9GrnbJqTAz7QftFX5f869101r6GI/uqz1nOqXnzk9l//PeWm/DDALKHjubgiCUdIHmW9fqjPDPAdpizrZwesR0TkBzwvv7wRnpUK2f4XxRp6d8DELj5uc6QzQ3h2N0iYMEoDVP2meSd+l+/3NhjQdyEA4w1qHDRmhb+/tQe5i9CkyHWZHniEVaRqHFQDaPSr6H1kJBDBe8cNVADBYLkBeuZHLDDGgdFNr4mjj+XUCOhEIT4h+2EnhFAHidr6AkYAJ0/E02HDrOKV9oDo2Fw/R4RX70XAmMFIZ/gPgHxOMbWhPvb2b/sNai06DwFZj/35pozZctiMeDrMPGDI2gi7JAK41TQsJwhQ/mS8HKcOJvRUckwHy+lBgPZF2vMUjIFAiQghR46xSK2zD+OsqQ8QFVAXuKNmkjSEY6bFAUcNP4ylv3UumHDk9+h0pdkV0pbG0S/3mUOUU5NV4pUyklGhg6CPkMvZNkms/jfVgyomdJYWpN/ExjyaoOXB9sVDRQCsYdAM6AIgwi5eCv9QGgHzrMtJWMuf1AQ8zxwNk4gy7N5BSUouJvAdcEoDknfIbJ39CV5fgBAr2zxiMlqGskr7ZuIUdP46+HjCitq9ZEhhuvPzA0Io5aRHPKaxXh5fzQ2LdsF69zMNfG6EuCiK3eU3L8uNKWYvV1ip5ntCZeoMrmKshg9g9l7Vn+FmBuTkTfGdByCjR+fiawWrIg2dDzTAZDLoMhyizXUJDZLl4ka1CURj47jVAog3p1iHRyDrHIuHFC57MF9IauwuLEySNYOuqyv/a3SyjtbKFdKjtHjlnE9baBtBwngQE68HRQmOVVbzRQazcQTSfx5ve+gzfefgtji0lzSNeXSwbEMmOTfMq1iqO0IADN8T9x4bzxPxN83trfdWXF+/sWgONhUyIXc6Nt4PfGyoZlfdLBZ+CBoNFYPu2aL42NG51KkZnMLME1jra6ZeCxy705owbQEfTvGPfp7My80USQqoNN/6yBW7VmoIMdamxKlM8acMKsLQIzzLRkGTJLgtjALhSL49T5s5bRyyxTBsz29/ZsrngQEgBnRnW33bVMMb4zZY9jzuZyqHeaZgROTU0ZXzIdp0qpbOARQfhq0dE10FAlYMzgAgG6ar3Oun3MHV0wCg42OeM7kmN5+d4D1EtVpJJJyzokQEsQfHtn66DkihmFBNGYhX3q9Fkr+SZALm7ZZqNmpfHVStmMP3LYEixnII1c4/w/getXv/2mUaGMugN0Gk20ai1sr20ZJcXO1rZxjZLEMxZPWCM9ZpiRTuHE6VM4d/E8puYnjW2AJfOMVjOD9MNfv49rH39kDe8ig5E1oCSoleBei4bRxdCoMbb2d1As7hmFwuy8a/DWbXWs0WG/NbD3ZlYgs+4IQPMaciOT3/ip55/FW99+C4WJMAZtoLrTxu3PbuHRjfvolDvYW9tGq9GyIMX49DhS4yls13awU9lGIh/Dxacu4pkXnjX6BWaJMrBCvu/lW/fx5cefYXt9wzLgE1HXNCc3mTcKFQLBBAiZzf78q8/j5OXTOH72GIadAar7JfzjX/8tPv3NR7j+yRc2n9l0zsA+/o/yy6xHs4EiURtbOBo3eaVcEji1BqAEAVkdwWqNRNxkywVRHPc2AyjGU1uvo7hbxOz0LJYWFg0oZ5bffrVo1B/dUA/pQh5PPHUZJ8+ctPt/9cUta4A4aPUwmStg2BoYAM0xFiZdmf327ha2S7s4duEknn/tRUwdmTEZYLD2/u37+Ow3H+PWFzctoMTSh1gkhpPHjjvqBWYDxqNoDLroxcN45rUX8Pzrr2BicgytVhcDZsXEk1i+cw/v/ONP8PD6HaPn4TsR2GWW8fLyQ5RaRcSRMHoAvj91DOdme3PLldsTRyB9x2CA8YmC7RX+LRKJGsbAM0Ilmgpoim6MtD3U4SzVn1go4PzlC5bpbo08y2XjgN7Z3MI6A2iVOqIsvw6aBedSLuBK/dbqd7BX37cmk//yP/+XOP7KZaAJoFjD7S9v44OfvY/71++hW+tgamzammUSKGQzVcpysbyHYbSHZ198Ft/6/ncx+8QZgHEG62HFiF0DWytr+D//9/8Dv/r5L82GZ0CWwCT5fJktzftR/587d+6A+mJve8c4fDkP1EXmMJnMuCwVyoFleoWAzNi4oyYK+LH39oqmR7n38rmcKQreR0AaS8azY2zCNzD92W27QHkyTce4g2ql5LiMx8at0eT21paV3XJvzy8uGNUIM+op8wSQ2tUqOi1WYKUQiSYxNTNv1cFVlUUAACAASURBVBDW6LLHTNlNhMJ9ZLKkgZjA1EzBns+scfJ0M/uaVBztZtc4oAlCMxOagJ0aULbaDEI0rKcvwe/jp49a3wQGJ5cfbeLhgxWjamF2PIME5FQnGMz957LB4sgYkBFCfoxZOSFs7e5YgC88ilsghtnQPDvIS83z1HVwz6HZqqJWLyORjODk6aM4fuII8mMZo+15uLqGW/ceoNtjnxYC32xCSkqIKLJj4xZoaAYApiX4kK6t1jYdjf7Qsv5ZJUG93x11MT0+jcWlBTuf2EDTbPx+x/ZLMp0wGg0LoBofP8t3WwbU10s1DDt9k3FyThuVTD5t9DKd8AC5qTy+93s/wJPPXLZ1+eijD/HVl9ctMMwgMX9Onjxu/QgoB202FkLfsqDnl44iQkAjHEa52kK/Q+CWVFHLFqjZ397Agzt3rOogm0wYZVW1uI/i9i6aQfCWQDA51WVXcl7Jg849nE7FLchn/lA8ikQuY8D3cy++gNNPnsf1WzdwZ/kudvd3UG9XMer3kUxFrXkfK1eY1co5MgoT8lBSV/NjK6t2TrMPvqoJIteCoDWBe/YwkO/w28Aq+a2yP+Vj8N+iL+B3/CQIfXYACpBXPgAnfOCOfPiy/3m9+JftzMrlTA+azxOApLqf/F8BtrJR5R8JoJFPqLnXs3y/j3Ok95YfJv9Yfr/08eOAj2xhCxKxkjkaNhllwEzfdUCdW2MGIOQf857Ux7K/HQgT2OKhoMmV56PyfgQ9DvzTICuWADQT2bgW8o35fuaDwoGipEsygCUASkQtwAQq+cWaI41HwJUPUB7O+2ESkeZMc8r7yBfWZ/78y98R0C2/53FMQz6+QEVl58sHlx8q/1Vr6OMs+pvsXsfL6nwvo3AJss45Jp4bnCthHRyPQH3/mT6GIfnn/f0Aivws3kt+Hp/L+2kf8bPHgTV+lz96ZyVbifNZfr9wHX7faLECPmQ/8UiyzudqfLq3/DzqC73vb8OQ5Bdz3AIi5av7QKkAcR+M1Z7QdVoXH2y0puhBsMsHeCUvPhb3uJ8qgFH313qZHc4mvC1WIJUPquLlz38dr3G2gYKBshNI/yScws2jq8zQWgrXIOWWZF2AvC9zwtak8yT70g3cj2YnBwA+n8G15t/4Xkr89BNQtV95Lz+ZUvLk6zDJA/EUPkPvcIDVwGF3v21fC0fRHpCcSF/a2RI+TLiVrPDemgve169Y0FwJSzB6KA+LE34hm0vgtq+3nd5wepC4k49xSt/bonhBM41J+0s6lOJv+gcug5l2nS+HqihQs1wm0Ng8BwC0Sz5iHw6HJWpv8/6yvdy8HQb5hA3aWP/n/+FfjwS0KNrIQT4eVfLRax2kAjb1sspc1AsIiOb3/c0nJecyVt0G8KM8BgwFhptAVEVAODYBv1JmUhwSvMeBVR0IWnRfmUrwtMAHgh91yD3nRPf1F5TP4FgUIfOzXLW4nLNY/BAU9Q0PKapBwKHkA7sci4B+X+j9KJDmuBtkwGrTP354+MpVxot/b97Hnz/Ng+ZM0UfbbEGJC/+byo3vyQY9vqKQkpQC5fcEeAr449pKeYveRHOmjHLL7rQmNoEhEQD82sCSOdJPyNji+Pw10+Fl9+m7ja518o0GGY6PH4xSDAInVTokJeHWUxnuboNp3rQemlsC5Yq+6XB2G/HQWHFr6krEqDClWGwfkafZqg0cPYn2I0sNzTALgkV+sEGHrKKYfL5Kk6R02SBKSskHqvUuOnD8ufha0CLuMpx9Bck9o2g6mxqpGYb2NedPNCIydAUa61CRjEqeJMfi/lLASu/uG3iSL+1Xvav/HQHi4oDSQak54+ePGx1+oEgyw5JxA9oZsAo78N36N1p0m79jmCrMGwBdKfWQTswjGs4jl5nD+Ng0/VDjwD139iiOHwPiYaBRhWWB1sjVurWDndUNowUgTQJBbtsr0ZA585xnGo7bxV3UWk0rlX/9zTcs04zBvfJeGe1m0wBYlsSydHZzfcMcUY71/Nlzlg1bqlWwvrmJtY1V7Bb37W/Hjh0zQJaAWqvatMxCZheTp7hUrCAejWIqn0e9XrWmiwRPCYzy3WnALCwt4MSp4wZUPHjwADdvfGUcw/FwwgCniew4ZqdcWbAMAlJMGC94aGAg4dPPXMHM3JwBt19eu2Y8uGxwpNInAimpTM7kSTqD8yPwio4us3NYzk3Agc4+ry2MTxgYUW2xlLlmWZpLi0cNxOI618t1ywTn92Xw8BnktSWYajQBzIbNxg1QIqc2QUjSS5BPmWXIzEpl5mqhMGlZ1ORfJlhKZ5lZ19wXzOLh9el01ubOqCuG5FNNW0b1zu4Wui1mesWCLNu4AXcsmTp1/hyeefkqjp04gWG3b07/3uauZYFWi1XjUi0y048NnmJRa7KYymWRGc/j5NkzOH/xnGW6JdMxK62ulkuWLb++/Ah3blzH3a9uoV4sW+k/s1MJmFsDR1ZehIFap4lwJonf+YPfxYsvvWLydOPLG/j4gw+xem8VETrd3ZFx73J+mX0dzaUxMT+DJ68+h3OXjmLYAZrlDnrVNh7cuI8HX95Bv9JCZbuMSrGEeCKBsek8kvkUdio72C7vYL+xZ1zaR08soTA3Zd+rcG9QFkJxAyGGnR4atRrKBKYHHaN8IWAcSTlQlDzkb3znTTz96rNI5hLWUJAZ5A/v3MM//M3fGo83gy7kqqa8sCkaKSP4Y13g2bwjFkUyn3f7vt2xrDprzkfeTIRQrpUxU5gxYExnBr/DMjlyxlIuCXpx7eemZyyDk9n55IQtNSpojTpIjGUxPj1hwBt1TXm3hJ21TbRrHeQTWWTiGaRjKRtjOmjmVKmVUWxVcebJc7j00rOYO8Ys6HHjP67ulPCb9z/Euz/6ObbXt+y9y8Uy8tmcyyDNZawUntzP4VwKL771Gi5eecqoJ7qdjlUFDFot7K5t4HNrtFlBktzerHqp10w3bW1vYHd3G51hxxrvTYxPGHhJ+WBQxKgnON40gR/yKo8bIKwzQOekHG4FOw24jjq+QjtTwiELgrDHIfVHfjyHqcKMa5LYalt2LSsQxnJjlgUsuiTu6SjL8uMxDGLA7JE5vP2db+Gll15AkhQ/kTj2bt3DT//up/js15+hUawbAD2en7BMVHO0e22sbq0imY/h6msv4OVvvGKNK/vMDA4zqaCHTqNhgaz333kXn/z6N+i2exZA4hmTH58w/UG6Durst99+23QWdfxXX32FX/7s5xaAqpUqBj4TpGMWvs7ZKO2j4QBjk6S2cY0Nec6x4oBN56iH2BCUskYe4j5Lg9NZCz7xvCGFyX61jEg0jmanicLUhFFAMDjZaTFgOUCtzOqZugGnzOB96smnzdm3YEa3YxQhG2uPbN0IOrOaZ7Iw49bGSjFrqFf3MSJ3fDJk8pfNZpDOpg544rmvyqWKBUTJ1xuPpqyRIUFhnsmUAZaWtrsNsJpw/sg8jp04Yt3V6wyKbu5ifW3TqFoYIOA4KT8M8HCuqLMZtM/x/7kM5uZnrcHf5ua6NZutFBsGjjKTmO/B85RnDWl7mGlLqo0+9Uchj6evsGfCLGLxMBrNCu7ce4CtYhnVWtMabSaTKSQT1OMho1hhE8/82Lg1IGWPBKNQaXWt+eiP/+5HtjbDjqPT4JgZAJpf4P2dTcHkFWb3MjBIYPr8+XM4dfqYZbezmuH2zTu4/dU9bKxuY9QZIJvMoVFrGoiXGssgNZ5BO9TH7NE5/N5/9Ic49tRRoyuqbJRw/doXxiVf2tmxrHo+7/z5s5ianbYgY4u0RBNjePrqVcQtcx6W8d1mwGJADvU9q5ZZeXAPa8uPUC2VkUrGEQ9FUCsVsbOxidL+nlWRmA0ccEvSVmTFVaEwbeuSz6VBEzqTySGZzRjlBwHoy888jemTS7h9+xY++uJjs0tqrQq6zGqPkWID6A1ZvdazYAYBEtIrUK8w05WONUEVVXzKN3DRIZhME4COghnZbAgacPh/LRvXZaDxWt/mlx8pwEe+nLL8+HeBl7ITGTxy/q7LJOSPgWxJlwErf0gAm0Al3sfuG4A0B8BB8AwBtgIzfXDJgIKg1xL/W/avQGNdo898n8UHYeX7aR5k//t+ruxyyoAl6pCSKaA5YfabfCjaIT4ozuonPcvZ5AFHLSvUguZqPuDJaJp8bwUu3LnssiQFNB6sUdAEkWMw/znIWKdeoL6lQvYxBR9DEMDn+0cCzuTT6r38OdW8aP7lq/rAmDCKA30e0DBwDvR+Aofld0sm5AMLgJaPrfsLvOV9RPPEv/F9ZSdzvcQ/Kz9JVHe+76+Mao1TtrB8I60R/64MZd/PF57i2+fqs8TnKmigPcQxy+/XM/U3/vu3gcm0xzgXlsAR9FuSn8/fwrK0jgo2KRDuy7H8Xq2n9oZAM+FFvl/qg37CvJRkJyBOz/T3leEAXs8MH/jTPuaY5etKpn2sSZgEvyM5lm+reVQyo/AEAarO93YMBAw+63N+XwD0oc5w4KL8ZM0Zey4Ii5Ce0Fgov9KRkk2B7we6ho1kvUCHgHOOje8pyorH96XWiX/nNdKzuq9+K0FNvRQef74LpB82sdWe1Zr6ARk/ECU806gogoRQYSUaK+9hweOAY136VvrM5mng5khyIaCY49U+1rwLK3Hv7kBza8wcUAULM9H9pXd8bMbX3baG4aARZdTx5lvlZhCU4v2EGZImyWQhyIA27udIyBoM0z7h2St5k050cuqwX9IgaU2Ex9jzmQEtANEHoAXuavPq4NQm1ksJDONDdVj7SkobT0pNIBgH4dB1l8Hrg18cBxdO5QXaGLwHvysQTQe6L4ycdD9Copf2D1lfieiA9gXcNmjAAe2XiGjT+QLrT7YESe9qERFiBUGGpg40/yDpdnq2MDKQ/ENH7/K4ocM50GKTK04L6s+TxqixaE58IZBy8a/T4aY5lTLRMzh2fl8A9KDXPeBN0/oo+iPQ0FcK2th8T66zNqfWR9fyOebosdmEV4KhjS/AillduqfWVQeya3IQGMBBBoY2sR/QkGLXe3F+VSrkl47oGr2nb8BpvjSnGhPXycYFJ7f6t2SARrIUuFMkTvFo3vkMH+BVxrQUQyhoBKnoHsehvatxKkPZB6A1j92Omx/tRx2gPiivw1eGkQ4HM04CSgGB9wrKKBoo3aKSOIEMvkEieVYwhGNTtNw3BCgjClBoL/oHnP7228rA+JnKyeRo8rdKTqTEZcDyXWVkyejxAWjtJ9fAhoo8YuWM1qQTI3Mie0N2y45iqrAIII3iXhupxBTi0Qmj4BjLT4OIMh3KUyePYXEuhEQEGJHPtNo18G9nbcMyagkWsXka703OXmbjLh07gnw+i2q9htWNdaytrWHp2JI11COnrOkU8nTW66hX6nawMLt5Y2szyFBuW+n/7Oy8ZSnv7u9Z+X6z28Hlp5/ElWefwdHjx1zz2KDbOqkp3nv3XVz7+HPsbW5jSE7SITPAMo7mJhS2TNkzF8/iG9/6pgEz5A7mnvzg3V/h//2//x/c+PJLjMVzWJo7YiB0jo3rDKqiU9k3movMWAavfON1vP7GNw0UYwSVwPlHH3yI937xcwMP0om0AS7pRMZAQa4xn0OjgrzOBIKm52YRSzhdwnffXFmzzD5y/qaYydxiBlrJODTnZxcMNHZBNzYBq6DebKHJUuj+wMCXbCpr2YWddtuAwvaogx65LNs9O4zJpUueXdIrkAObtB4LCwum5wh6sEkc18HxwZHfMWElpKTcYXCBGXM0Aubn2TyPjXv3sV/cNUDNVT9kDJxpt7oYny4YDcexE8fRbbQNiGVWK0EA8kczI44Z6+VKzbLL5o4sWlM8Np2aXzqCpePHjIeaVCddcprWG0aR8OjeXTy8c9vmisAuM1wZUyFHNuWOck4QuokeZs4cx9u/8108d/UZ0lKjtNfGzWtf4qP3PsLa3QeIDcIYz+asEmIUi2BqaQGzJ4/iyRefx9R8At0qUNmtWWbgvWs38ejGPUTaQ2uyR7CSMsymeKmJDPYr+9gobmG3tI29yj6iiSjm5x3AS7B4e2PTAiYEvGkYEhTlmtMxKkxPIz2WMbCfpd4MIjz9whWcunTGOFCZscU5Zib1v//zv8CdGzdt71hJv/H1OmCZ+oGguMnDdAH9RATZ8TED20cMAuzugRmslu3Y7WBibALzc3Mu66jr5IQgv98UZjAcYDzHRoJHMT45iWa7he3iDirtKkKJmDVcGy9MGrDOqFar1kR1v0Y6VMwV5izwkU9mrdydoAqzzLuRIU48eRannr6AicUZJLIE9uLWuPD+V7dw7f2P0ao0EBmGsbq8inKxZMDkkaNLBkA32cAul8bz33zVONbJ295nhixlrFS1wNidz79EbatoDR8538161fYg+X93i7uo1Cp23pGGhAA6P2OmJAE3rlNhYsqyk/PZMQOWdT7VW02XTUdbY+R6JHDeLZOt6yqeuOa8hpUIkZjjv2t0m+ZQycHqtzr2nLnCNPLZrLMde65xIM8t6qlWv41oKmbg36lTJ+x73F/T41MID8L48JcfWjCQTSrTyYzjr0wmLPNkeXsVkXQIz73yPC48edEyx0nPwX1MyqxmpYbdrW3jFSfvPvfQWHbMxjBkwG7Qx+VnnsRLr76Ci5eftIoMpOKorm/j3//FX+JHf/v3ltVPkAxsykoOcVYfEbhm5h7L5+NhnDp7Cs+/cBXnzl6wOWXZ7a9++Z5l8hPpZYYywU82sWMgxjkafRSrZdR7TUTSESwtHcHc3IxRA9H23d3axc0vb2Ll/orpo/HEOL71xrdx8vgpsxdIWbGxvYqHj24ZWMl7E0lMJggwU0dFsL9H6qUO2q0aEDqkD+P88Xx1pdpDa/Za3i+bzuV+I/e7qM2cXTiybGfa0oWZAhaOzJsuJAC/vVO0YCh7GpBeIRZ2IB8DgpYAEnPcycw0ZUPOhYV5ZHNpA3DZhHFvY8+aifKMlA8gW4BVZwQ4k6kwlo4v4umnL2GClRQ9ZkuXcefBA1QaBMF3UK+1kc2OYW5+CfFkGrVW27KGT545hZdffQWXL19GlIDXANhfW8c7P3sHn/3mU+yt76JRrts+oW6lLcDyZ2a88n3J037kyByefe4ZXLp0Hrn5AkDagmoZm49W8cG7H+PLz75Co9gwGifSlxAszk9OGAC9treJ2RML+M4/+R5OXTyNaCFsGGxlvYrN1RU8/Oqu/WZwdGFhDqfOngZpH5gBHU0mcOLMWeQmxozupU4d2HN8vfs7u1hZXjYAe3t9zeiBjNpmBNTLJdPF5JRnQM5+AhszlU6bnpmamsbYeBapZNTsg6nCNLLjE4hlU5hZPGJVTWzC+mBlGb+59hHWN9es8oA6ZjhiQ0/2H2EFYtzxQFsiTpBJHSLjpANMKDuyp83ODkqyqScYJOK5z0CDfAcfaBN4Jp+IOkkgg+/D8f68zs/ck61o51CQ4a3v+X4gadetSWzbzZMAJd/HNH/Ga/RmAPpBQ8BDCgn5ST7A64MbAhr9e8s/FGghv0qAiAMP3Pz4AJSuE5DKz/jcbNrpSPolDpR2AJP5XQSbgmZdvI7zSZosPdsBjQ4QjkYclYDGfOCzj5zva2Bb0KeFCR8aN2Md/juxGsKN34FMPEI5PvlEo6A0XLiGfDzNodHgeFm5mgf5TP7YpTf4HR+U1HfkG8ovlo8h/5N/17sJTFQFsNbBv1Y61AddNS7Kmvw1+WDy4XkPnbXCZ/g3ypkAT/l4SuLSveSjCRxTUEKAtmRYz+A7C+zXmms++R3RWspn5RiEQ/Fv3BuSAT+RSpgR782xih9a789rOUaj7AuazElGfICWNpUP6Pr7wJcJzp1kXc/wgTT58HqG/HP51fIrhXMcyDUbkwd0Jvrty4uwIck/f/tBMVaXaa45BwL3dS9+xjnifGhMfnKXAGjajXwWPzM9FVAz8Br3PFfB4v9wnMQPOCbJvOaE11HG/PELs9I5a/cKOT/bP3v9NfA/kx7255DVTU4v/4cJgLynMqRFxaH1OZj/6CF9jvSb3kd7Te8sjEfywndjsF8BAn5P+0Gy8x/iN4ecucKFhNPo+XY+hJ3+M1stOHf89xYAbdRTQZ8aPVt6SJiixu/L7wGmFnNzxB5pHDN7QvBH66ggFSuZDQdik0PqURDbgFFwWKPBoMJf58bhnnVZ7ASg9XxfJkL/03//XxsAzc0tcMyAmWDDCXCUchS/hyJjPtAmYdVnUkaaQP/g00ZiRhknTOCRrxxdxpk7YBU15ueupMZtDAHIUu6cHIGYuiev94FBCbgmSZ9LwO26IHJ6IKj8WxApOTzsXPdMbT49WwvO944HXSClBBWRk2FAdjAJlhS05obXaG40z5qLg8hEEGHgNQd/Cw58OW4+OKn59JWGryy1Gfw5EiDIsWhMXA8TrKAJndbBj+JpHvSZDlz/sFGAg5/pcOd1UhwSaG1+bQzNJwVf2QsCm5V9y8NTc8sNJhk2AycAOf054vU0Ivk3RYsV7PCf7yuMg3EEL8vPJGv8zfkw4DPqHGiB48ruogMmeXVy6OgpOBeaS4H0bk2copVRS8PbQJEgMKD39feLb4Dr7wdOOhvQB114/bmVIaS98bhRK1BaTUX4DgJl9T5SgKagR66cS4c/34nvyT2ifSPQW2ujd1JQht/zv6P97Y9Nc+7vG+kzRdtl5JixFXCz+sajZI739R0NfUfGmBkioeC9qC8GzqkmSGx0BZauHMXY+DRGgyT29tpIxCYMhJ4YO4JcdhIYRTBVmMSpY0cxPRHFsDNCp1Yx3uXK7h4GzTbu3b1rjf0q1aplsh45fgzHTx/H8VPHDVwllyFBBzqRyUTcKBMIRrFcxsALcq3VHAdxjU30mBlarVjzwtCAgE3c6DIIbDDAwcyn5168ipdee8WaAdE5YnYBD3s203p09z4+/NX7+OCX76G8sWs0C90es85imJ6exelzZ3Hlxat49a3XsfjUFEDfiud8D/jwZx/if/tf/lfc+OQLTGUnMDU+hbFs3mUjEuQKDdHotnHk5FH8yZ/9C5w6f4zJLS5xaQTsLG/jFz/5KX797nvY3y1aZnY6lcV0oXBQYkXAeBgJITs5juNnT1tGl2XLAFh/sIxHt++iVakhabq5j3qjBhIosFFjjpQLQbOkVreHeq+DZrdtgC+zeCfYxCwUQag3QLvdQrVZtXdjZhvlgpmkzO5mNjgzzylDi4vzBixQtzCrmjQORlfAjJwg0y+VyRogtV8sod5pYfHoEWTzGeOc3dvbsSCA0WDEXAOXVr2FSCxhDQhn5+bQbrYpgAZKEkQPBzqBcrGyumoZeYvHjmD2yIIBppNTBcuejMWT1oiDGY+DvssSX334AI/uP0BxewftehP1ahX9Tg+ThQnMLSyazLEsvsGy8bNH8cM/+gO88MoFDHvAowcly5y+f/0u9ja2EOsCUWZ194eIpZIGPo/Pz+Cpl64iPx5DdbeH/bVtC7Z8+dHn2Lz3CJlowuZ3a2PDdENhehJjk2OoNCrYKe1Y0IAN9Sj3k4UxnD97xpr7ffHFF1Z+T/DecZOFbU9w3nNjjvubGSekACDIMjU/g1OXz2BiasLAWQLIzDD+8IMPsPrgkfGDcn0IQBMcM90VUPMQQHnxjddx7tmnrGx81OkZOEvg+v1338PK/WUDY5iVzCx4llMbL3qnb1muXE+Cq9QT9WadBXWYn1+0gMUwNMRuaRd7laJRPYxNjRvgygxYEl6zmWin3ra9myY/fCiGwnjB+Lj5rhSuYSqKI0+cwvkXnkZmZhztgeNR7lWa2Fpexa3fXDMe6bnCLHa2doy2gj/MVOY6DWMhZKcm8czLL+Clb7xm9CUMTuxvbxnYX97Zw+3PbqC+tY9MLIFsipkwhKkHpouY/W0BGtOHQ+RZJsvsy1LZAgIEflj9MJElrUDezr1mu4FGq4lqo+oyfi07yJ2P3CvcT0ajM4IFg4xKJ+UoZYwSZmfbOOxZQWG23KCHeDiK2alpCxpRzhmU2tvfN5CY3cNpwBvlQbttNCOJSAKNOjOeCxhL59Bp9NBrsnKFILs7D+jUMhN6c28Te809XLzyBE6fP4dwIuL4SFlWyeq5Zgv72zvW0HT5/rJxqR8/dtLOvM2dbeNtfu7Vl/C9H34Px0+ddgE48jbu7xtNyo//9u+x+WDVQBoGGZisQDCYAQbqCmaMLp1awutvvI6XX34ZswtHgHQcqHbwix/9FH/9V39j4OaoNzT5mRifNDksB/REFVZ/hFrGYX3y9CmcOLFkQZDZuWnU9uv46vpN/Pn/9e+w/nADqUgST196BmdPnDW+93KpipWNh1jbvI96p25rmCJVz0GlRhTbW5u2Bu1GHaEBaTjSyI2NIZVyFSQ8f5h9yySCeqWKdqeLVDKFbFDRwi7rBKKY+UzZpVxwraanC8Z7TxkYIoxmq4PN9U0HVji2EsuAdpz7IScryZgFa6emCo5rvVIxepHSdgm1mqN+YtYzq3FiBOFZ0t2ooddtYnJqDBcunsXFJ84inU6g1a5hf38PqwReG11rdLlLADySwPzcUUxMTmHAMyIexfziPK48+6zpAHI8sw8D5YLVLb/8yS+N6oUguNGmkJ+V1TRxx59Lzms6/ifPHMfVF57F8RML6A+7ln09ZMZvf4TbXy7jk19/hvJuBbFIAvnMuPGkjxUm0eq1sF3dx+SRaTz36vNYOMEAZAExyggVSX+A4uo27t+6g/sP7lpQlHQUpAFiiIQ688jxE5ien0MilbI9ORg5SoiN1Q2raNrZWAfpolh9Eme/m/4AlVIJW2vr2N3eQqPeQIRZZpbRFUEuP478WBb58UmMjWeQScQswMggeIoBGO6viTF7buHIPPbK+7h260usbayhWNmzRsyM+cejzGYFYokYas2K6Qa+UzzufELKlHGMRg/BQAHQzqdjhvzIKENo88h29W1g365Wlp2AVtmFAqN4T8qbQA8BEAzE+MCG234gfQAAIABJREFUfAMDBRNR4ya2rPtO+6Dk3QABj4Pa/HKvmZ/sYFed6wBigSDygXwfxAdd5J/4v+XDyO4VoCFARfcW+Kg54vfkH3G8asZo/hFlyDK9XUIMAS3zlQNg0MAO9viJO5CZPw5Ud1mW5ICWD+j78WwgegBQiWc57niPnX/qAnX6N5MNHADnABD6i0pu4XcIQMuf0lpqbXkf6z3g4Qfyn3mtfKDfBuzIJ5Hv4uMPPo4g4FJ/k3+m5yj56GtzEGSi6h15DyXL2LkXJF1p3fW+vt+iz1QpyHso2UpAFn9blnhwT8mx7xcJsxCG8LjvJAyH10pWJK8cA21qBVPkQwoLEGjq9qsDXvkjH5r3ZnCR46bdI/xKPrCPawmn4b35fckyM/UF6EqufJxK+114jZ8k5WecCvA12bXKZgdsmo0fUIMqI9gHYBk88X1nf+2EK2k9NC+uqsc1/eYYVAVryU9BsMtfayV76d5ffxcXICNNkvxuAz17bo74mcMqnF71ZZfzRTomVmsLg9E1mktl0UpOeA/KlOReALRkTMCoMAH9W3MmvSU5EwUFHcTHsSEfRyMFqy8D2jM+B77mx/SCxwfN+0pGfBzO1rwbJBgGOKCPWQjvEv4l/SL8yHRCxIHWlAHtD5P3kNN//BEWI8zOYVGibvk6BYd0keROmIXe6XGQnWeQjafvKGCZCKZ3FE7mxuNwTtdeYeh6vxErSFMO6Xm4wKGeL505MTEWcIgHVLgBtqxgUuh//O/+qxEnV7yydnizhC3YQL5CkRLhQLSpFNWV4Ml40qHC6zWBUiRSpvzNsjV/4IrcKXVdE+dnPfN+ivoJ5PIVtA8q8noZAzrYdcDqHQWsSuhMkBE0F/NKmCQA2gz6vg4XbXp97gyHQ4oFKScJFseViB9SLUiJ6TAR6Cmh0SbV+PlcUnz4PzImtMH5LlxbRaN4jRQh/1sCzusUbZIQabNL0anMSkCxKeCg67TGJkNOY5cgSnFJoejw1Fzpe3pXkZ9LWR4qnMMIN+/FkioFT5ShJnkSAG1zMnSRG8mpIrhaezP4g8xuXq+ordZYG/kAuA0ifFoLrYHmVL9JnfH/BwAzC8PKBw2k4QZ24Lv2gQ4AzoObU1eCxgPD5ibY9DJUNM/+XGgdtZe01rZ3IZL4wPALDk8dGFLaegeNQ+vB7E/tMXfouECIlK8UvZSvcdgGFQ/+Qay1kQFmBnpQFimQWnKne0k2DufGlcNI9jhmyZP2qDs0HV8dP2MWneZMB5bkn+914AwGlDuSW8krwSnKSpvZjfbeVMWHAPQoFEEmOwGMEijudRCLjBn9xuT4IhKxPEbDqGWIHl1YwGQ2jUa5iOL2Bhp7JaOayCQTeHjvHj699rk1RxqbnsAzbD73zBXML84Z7QbLeOhAb6yuWeYr6R+YoUje4VzScTTzHautho2NzmW5UUWrzTI8B66S48kZWyEU5mZw5fln8cqb38DxsycRS4WwtVVCnSXbo4hRFdz+8gZ++nf/gPpu1SgASvtlk13uOZYcs3HZ1ddeRGoyh2iKQcOhA/g2d/Cjv/xr/OIffopBrYPIIIxkNIl8YcyA4mE0ZI2ZWPb/n/2X/wXGplIIBT5Kvw6U9/bw1Rdf4pNff4jlhyso75AiY4DJsXEDEbk/G502uqEBzj11GS9+8zXLTCQwRGdn49EKPnn/Q9z54rrNbyTEBjodA+uTERqjcZMJXjMitUwyjkg6gSZpLMhNOxihXa0jPoBlpDZa9YMKEDMiWnR66RS6yDyNZYLP/D/9Iitz7LpMTguMGAVTGGnyWodC2K9VLUhw5NiSzQnBSIJkDACQ7qharlqjKXpaLHtfWlgyjt1Wq21nFg1xyiwpRo6dPGF78/bdOyhVagbkEohiFrABHYkEKvWGyQYzRUPkdm61USruY3V5xcAFZhT2OnTmuwYwzMzOG4jFYEVz1MfY0Vm89YPv4qUXXzH5efDgIe7fuYuV+6sobe0igaiBhIzoM+t4khnp+YxxQKeSaazeWcGDm3dRL5UssFHZ3UeCnZhHIVTKRQMl2TyLGe1sOmVcgB3XoZ1N044uzOPo0SVz5LlHmF27uOQqA6jT90p7BvaSaodlzHSEJwoFZPM50qdibGbMgjp8b67JoNO1DGVyQhNUYXaknEGuV7frAornLpzHP//TP8GlV55Dtd1GeZvUJxU0SxV88Kv38c5Pfmb8e5w/Utkw648guaM2qFhmOoN3BHmY3cm5I8UG55brwmy/Sr1iNA38Ts5oJFKIjsLot3qOWzuWxIiAdK+PiTTBU2fIhpJRdKIjHHvyLC69fhW5uUk0+x0rkx80Oiitb+Gzdz5AZbeExZkFA8bJzUwZo/yT0iE1kTdKiZff/AZeeOVlmyuOmdm8pHjZXFvFo5v30NmrIhWOmiNJ0JWOS6VWNeqAGoFkBiZHbP7m+gCQH9waB4UiGM+NYWlmyTKgmT5PIJ6BhVqzZrQa+fEx013OfhvaGNkgNB5kxzHQRo5u41nPZ7FfLGKDoFeraftMTcoI/BH8og5gwJHrQuAyxXmu1Y1TnoFEa8pGbu5KFQPSZfRHdn9mP7NKo9Ps2PnCNaKeK9ZK2CptAsmwZXknM0nE0knjaue5QP2bTCQMgGZgI5fN4sTxU3aPra0tNHsdnL50Dj/8J7+HC09esr26s7tvjf8e3LqDD3/5HnZWNoxzmxnypVIF5XrNqGz6YWB+aQFvfu8tvPzqS5g5ehzo99Co1E1+2Qz1g3d/jfWVdQMqmR07PkYdFLYmclyjarsOZMM4fek0nrryNI6fXLK5zBcmgH4I9b0yfvw3P8L1z26gV+8jE88aTzGpdVvNDrZ21/Fo6wF6aNtenpmfM8eY+8M477c2zXFh1kwsCNTy80xuzHQfqxO2d9atEoRr3Gi4HgfyR5ipTNoQ2jyUTX6fMsR7sOEmm79Oz83bvO1t7zobl816CXyNmIlfdpnF5NKNEojOYXJq0u5HnbCxtol6pWa6zfR2PIZUIu648gMqHIx6mJ2fxuUnL+DosUUkEhE0mjWsrTk6pXK1ga3tfRT3Wf49QC4/hcI0M8nTVklw8fIlnCVH/uwsMqmErTvXhxUXPL/uXn+A7bVNo0ly9soIkXjENZpmdlgsZLzTFy6dxezcJNq9GoqlXXS6bF6ZxOZyEdc/vY12o4vwIILpyTkDoNkEcae0i7X9LSyePoKLzz2BuWPzyE3k0R50rPkgwVfSHZG6qVxiBnnYGohyH5LWgP0JWCVz6txZy85m5r7p3VoT9+7cx0cf/tpklc0Hc5ks0uRX73SNeoMUHOSYZkCAgWv2SmHWOjPl6bAyeJpKx5BPJ436ZXJyys7AsNEkpTBWIL/7LHqjPpa3VrFOypStdfQ6DeTyaSSYOBAaojdo2Xo4UIpgiQPvmb1u5dMB9YdsX9mBdOApBwzQ87dvs8ovlL/Hz+Q3yH+RH+A73D7gQJ3q7ACX4ev7CQYsBVzExlce6H8BVmbDBtQUSp5Q9Z7sbgbT2i2eTQ7gMpA3qBD2fS7f9hfAYs8P7HzZ2xyjbyvr88f9H4E8soMpr/zhejhKMZcgRro3/iTZJyEo9Xa4gcuW5Nlnfujg0GZ3OEFQkRk0IZQtL0BqRM2tDGM1ifNseAFf1mMgSFaTP2VzETQhZBDTrclh7x75FX4AQFiC7zvxvyUbvKd8Xv1d8iPfWuMVYClfmfPNwNPj/owAL33vUGbdswSCmv8b0MNILuXf83vyZwRA+yCXQCaOwYCnICNdMuj7iMJW5Av6GA/PWR+bkS8oHS7sQUlhTgZcwMTHKnid8AfhTHxPwziCCgPJsubLr0z1sQnJuQ/c8v7aH/InOQYC0L5vKHl7fN9o3+nZ2nO8r+6nvcJxHXDnBiC0QGYf77Dvs7gpCCjoGcKJtEbaaxwT55PnmagprDo1aPyo+dIz5Hv7PqzmXBiaKq65L/VOhtn1WVHiNhGv5+d6P/3dyYPLNOfYdE+B4ByH2QJBFjvvpQRM082/5Uey5mNQ0kX6rT3ngh4Ot+B12rcO03GJgJpLBUgE9hJwFTjuy7eGpLXQHGputLe1D1mtJOxC7ys5O9BFXvWIZFK4E78r0Fr7yNYdDmDWuLW/pafVy0AUrr6e1nz4eInwKM3rwRnAZBWvWaPrv3S41qJPZc8l20OPcUCzVwhlQ73Y7F4B/sP7yA+zXg1WEeMSRnlfw6wIQAuk1ObiFzXR2lxaXAGZvDm/Z1yVwQNFmSHAmQvM/5ZC0IJow7tJcE6TviduWBoUijroIOH1ip5YqbXHcSWFIRCX4xfQqyikMiAFJvL+Otj8zW/CRh7JwBj2AXRfKfjvIwBTAivhEQe0IujaKAdKhRBuUCKiMfD5Ghv/W4CZDgApcRtnzHH/6DO9jw5OjotOnIIKvFa0FhI0HUACGSWkUsaSBRdxd0rl4GAOSqx8Adf76ND2D1D9TRtABpCMJgGD4u7RQar76yDR9YT7DAAMuPv8w5+OimSLJRjavDpc9R7+M6TElaGr+ZQMcY6kuKREJXv+oaXxEhz031ky7TaqI/9333WlFsy043ckq3wvKXi3Hi6TgIrXDpogwCPDUEpXQQb+XfKug0n7xvZn1x0yfvCD88Jn6J2Vra17uXG6ckTLbA0i5G5tXIYMP9NeUTDBxm0Eye4g0nckh7xOJW8KwvAe0jm+Ma+5PgCCg8NS7yjFrn3BZ/L+GtuB4xAEUGTo+BFMXqsyQP9A1L63d+g6vt5ao2nZkeFwxEqjydHpegVEkUmPIxxJo7TftgaEucysAdAhJDHsRREPJTA9NoaxZBKVnW3sbaxh2GwhPBwgmYhgfX0V1768ZgDt0ZPH8Nq33sDTzz1rlAIs0aURy5LY+7fvoLZXsgzHlXuPUN7bxWRmHOMTecSTSdTY9Z1dh2MR9LhvcjkkUxkDoZlRVDMnf9cyD89fuohvfPstXHnpClIFoFUFmvUOasUytlfXsfbgET7/8BPcu3EX81ML1liJwBCz+ghEXH7uGVx56XkUlmatLJ1GSLfZQHVzH7c//xI3PvoUOyubiA+j6Hb6mJyZNGqEAXkvRz3jCP5P/uxfoDBHsJMVx2WjiOA9+OwvP/scqw9WUC7V0ag1jLvZMoQTCdS7bURScbz1u9/Hy299E3PHMmh3maUMFDf28ODmbfzqp7/AFx9/jE6rYdl56LJRUsCvHQkjnE4iNp7F5NI8TrFZ3+yMAdD7G1u4+ennKG3uggNjSS/BK/LnWnZhuWxZmswMYDMrAlDMXspkHecg5czqGAIuYDa6I/iZzo4jmc8aBUelXbds5anFGctIZdl5LBa1suYvPr1mzj0zG2OhKM6dPGsZfsxwp9ytrK2iO+hj6ehRvPTKS8hksrhz5zbK5QpyuaydiQ7QcwY5gR3RKUUZhOvTIWmbLJDT1wzGiGveoSy9fH7cVSWxJP74Iq6++jKef+4Fu/fa2joe3LuP5QerBhiStuDI/IL95naIsSFMJIonn3rKgKxrH3xqDf963TZI50QeF2YGh5kxhQHK1ZI1hzRjqucAXDakJM0JAdU8eV3nZgwAffDogfGXzy3MIz+Rt3kmgC2wl+rSbJZsBjnONbNzo6Q0aBtgSOOKVAWOPzdlTSW5vtIJnCcC0NzvbLz4R3/yxzh/9Yo17Sru7GJva8dkgvyqP/nHHxmtBR10AtAcn4EJpKpoNAyIItd3NJM0MJwZ0K16w77vzr4BSEXRbDYs25bztzA3h7HUmNG/UGfwe8wobtWbSEViSEVdJVsoFUN91MGpKxfx2g/fxvjROTT7XZOfTrGG4tomPvrF+6hsF42jmg2XGcBi5jIDGcwOZlY3M6GXTp2wgNeEyWAMlb2icZwv37+H0sYu2vtVA7JoiJKugLzAzNKlYVyqVY1v12yGlMsyZnavlfX1h9YgcqGwgMJEwWgtSP3DpqAEjsmfy4AJgyucO4KRD+8/wCcffWxNRQlWZhNp4+hmxjs5ZXlfZtWyyWml6QIVg8gAMwuzABtsNhoWuOF70sDPJlPW4JXBDoLDbKpKSqVmrYHiXskAaI6d4Bg/K5XKBmiNj09iamLSgDxykm+zQVqrjlAsgnAsAmbXk46H+4YZtTVmbfcdEMu9SnuFze5I/xFOxqyZJkE+ygHPT/KJry+v4PMPPsKo1UOODVsnZ7CyvobN3R30wb0XxtkLZ/H7//Ef4tyFs/ZM8hgzS31vZw/F7X3cvn7LegewOmLYHVojUzpeDHgUK1XUu02MLU7gze++aVnU+akxC0Taed4fWqDj3s17+OqzmwC52ittREcR1ziwUsfm7jr2G7tIZGLI5HM4c+6srRfl/MG9e8YRHAtFMMagCjO4CZghYnNAB5HBobX1ZUxN04mJgtzlXFfqL4KWDNowYMA1oO5ncIlBIZ6rtM9p35H7msE02wPMDEs5qhUC0Ba0azRMbulQG8fy/KxRttBxpxxXGGyiYhoMrUIiEY0glU1bcKJSL2E06GF2YQZXnnoCc4tzSCdjaHbqWH74ADt7pEeqGqDfavbRbPcQT2QwOTFj5y0jjmyOe+nyE/a7vL+HRr1qY2LFQbfVx6M7a8bBHiclVCplzRD5k86lTf+FIiPjfT5z9jgmp1lF0Ee1UUS5sm+g8/LdHdy+8dD0AYn5J/LTFvycXzhizUw39rdw+uJpnLp8GhNzk2Yz1Np1413mudWvtY0vn/zu1DnXr183u5SVBNFEDEdOHMPVl17E/JFF4w2v1ep2xpGn/N132FhzYLI+ls8ZmMMzg2d1cW/XGoLyb9y/1thyYiJY+5ELBkVCSMVD1kCTZ0puYhKpsXEM2EgwGUdyIm86qNZtWBPClfVljAYdo0Fh5mqzxX4RLVtbnlnOznX2NOfOAMbAYfZ9Tmev0uZlhYQrLZZNJxBMdqP8ET8BRd+Rja8sWQO0AtoI2oVcT0ty8Kpn5QvwjDOgJiif5t99IJl7wBKYAn9Lmag8v3gdM/dsbO4o/1qFr+xp31+0OfEqJ+Vjck/5vpsP5shWkE3Of+v9bAyWsODApySDN5Yl7+wE7lPaLFx3vqvDFhy4YbaDZaK4yiLuZdnnFoBhApgFCByIJP/EgFccZpg6yrZgnYM50DuyAtAHmOS38VHmZ/ddRqQaVcrX9TEH+ePyKR8H6DU+H4CWzyNASFiKgLeD9w98JPniDuRzwQreQ0CV/GzJnI+V+ICXjwHwmfy3gHefglFAsMYu/1ZglfaJW1u3Lx7fE35ikPaH5FfzLH/U1jroMyUAUXMtDEnP5D3895NP5vujwj50DXWRsCnfJ9R4NH/8jO8k/4/34VjFVa718sFr7UfOp/ad1lFYCa8TTYF8b0evlzoAZIUNCQzVnJtgRw7xH8mu/GO+l/xyfsZ78kzk/fkeTMagr+HvD9N53o+qqbX/hc0ILOb+dWCgO2c1T9SfWnenT1ygQuutuTbqxaBRqDA8ft/HGijjynjVXFAOfcBY66U51HtIH0l2Ht8HPKt8PO9g/COnayRD2rvC5ah+/LnRXtc5oLXw8SSO0dfllC0mQGo9OTYLwgXV67qn9pbeResleVeipHAOyhbtF8mWZFVz574nHeHAd3emuWxoybCwEZ0P/twe7KNwEBwduTWj7a8AAt/nAAsMAGjqVf6dAUeyOzAD2gK4bFoeZMxrrvk9Bp2d/BzqAbEL8PMDCg4tuJ8lzBd2PG1fb2CgFwyOvq9xzGiRuDiuBM4h+doA2hv6Gz/nwH2AT4pYm09ANu8pOgKf68aP8EgYJbA+mMq/KQqpg43P4jsKsNPhTcNFINbjgKwWnAJCI1jgp4Rd82OHSuywBEtj0+b1lYLmX4ePFDeVjt5Vn0mBa3NoPDIKfCUko0EHlGgPeE9eT+DJjw5pg0qZCAjkPVWi40e8+A4yZmREaC21cQR+a8NrAwqA1Pvw71ZCDByU1mgTPb6evLdFUAISdSlU/4DyDQRmefrBARlnPFhkdCjbQICDomW8jxosqPRFB5Lm3lfepoBZjRiUmYmfls/ks/hOVJxuPRXlcgbiIejrmqodGrAOeNYmp84xAyHgj9I6aA2k0LWOttZBaZ8MJrsmkjzgNtWekMHiG08yiDg+7ReTs6CERAETHdYE1HVYSF4UzNIe5PXkvpWCVjSd45Bsc6x+AMXfF4qoSa4USJHhwDngZ1KIvFbRYhl6zIzUXH09gnrY5Vr7SbrBN0SZNUp+2/5whCabN5H2Ip60LFp+r9XpYW52CcNRHM06KTvyyKSmkM0UEB5mMOwkECcBBCOygyEGjSaKW+vo1qrIpehIzuDRyn1cu34NiXwaY4Vx41b+we99H4hZohrK5Tr2d/ax8XAZj27dtSzfjXsrWHv0EIXcBMbH89ZsjuBupduw7N4jp45hdpEluXPI5PLWsZ70C7du3sDy8jLGpyZx9bWX8a3vvo1jp2bQJQfpCGjWOvach3fv44N3foWHd1aQCMcxlmZmd94Z0LEozjxxAU++8Bxmjy0YlQApPoo72yit7WD55h2UNnfQ2KsYMEOOUmaPIxmxcvpOaIiJ2Sn8N//tv0Y8k7CsSDbIY5nt3tYW7nx5AysPH2HQHRj3JhssWuO5oGkVkjGXvfmtN3Dl1RcxtZAw8HN/t49Rs21Zx3euXbcS9ztf3UCHJfcTk2BDT+qfATkFk1HkF2fwynfewhvff9tKmsnXWNst4qN3fol3/uGnBqCXt4oID8PG88wsN0aQuT9ItcFSf9JxkH6AMilng04TwU1+5qg82mg0u1ZSj2gEvfAIpy+fx8UnL+I05/Hpy8iNx1HaquLzjz7Bz/7hx7j15U1rPLU4OYepiQLTsVFtNlAkfQszK8+fwzfefN2ypK1Z2PoW6rWK8TmTFoCAYywSMVCHe8xl4gwMMKMxSpCO8mugzeKCze3KykrAY0/nMmZZcksnT+HsExfw9FPPIBmPY2d710Dg23ceWJb02EQh4MBOo00+0D4ZIqKYm5lFs1zHZ7/6GHe+uunAnWzSwOAuOxPGRpYZx4ZlyUwKyUjcwMvqzj6S4Th6zS6WHz6yrGyW5JMWhMbTnYf3kB8fx/jUuBn3BDM5ToINdFZcQM8FeK38c9S37Gg2BCP1gnFGhiNIxYPGVNyTxiXrKjIIzPDfBD0vPXsFz73+CmYW5iyrscH/lyq4f/cern362UFTHGbgstu57Jh2gxyyNatGoJyfu3QeiWjC7rH6aMXe087a/gDptCsz5VpNjk8gOooaQDmeozxGzAFhxnlsFEJhgnQWWaOfGSTDWDx3Am//0e/gxKVz6IwGBgpVt4u4d+0rfPzOr42GZjw3bvcdBQ2LVpbXbN1i8YTdh9QWrJiYmZ3F6dOnkc9lLbt1a30Nxc1dNEs1qyxgBiTL31vthoEjlCHKYzwVx9Kxo5iYGLexLj96ZJmjvWbH5GAqN43pqVnLcK+36+iw2W54ZKDi3NI8zp07Y6AV5ZKULNc++Qy3b950DVn7AySTaUwXpjAzNWsUJUavxOz8YQfVXhPTR2dx5eXnEUpEDMCl3mBzwma1gSwb/dZbqO6XMD89i6nJAljT1ev0sbm5iUq9ZhVqBp4VJtFr97G/t4dUPInF+QVkclmU61UDkil7pNWoN2u21zlmgtnpZNyyrJu1ptGA6Nxhph9iIcQSEWtmSf1MMJWZxObQtDsmSwnEkEulTccSNC1WKyg3apZde/rCGbzx3TeNUocy2WTzQWZT9YYGQN+/fd8yjwnO1ko141XmecsyS1JGkIJj7uQC/vQ//VNcevFJY2VoNV0ggvogNAphY3kTj24/RCqaxnhmwv1tdcOyhze311DvN5HMxvHD3/tdXLx0wYFLvS6++PwaPv/0U/TbXaMtYkCH46KuF7DBfgPkc5+eLZitTS7fIQOqrNQhOJhKGpBourPWMpCUNCjs1ipqA2smSbs+4pq0sjKATroB+d2uo2wJMqEy+QwKBWbgxi2bmo1xGQggLzGpclghwUwfBku4dq1uHeXivlUaPXHxHCYK41TPiCdjVp1BCo6dYsUakmIURyyRRixK2sCIVSYQXGNw7NLFCzhz6jQ67aYFt4wWaWUF25s72FrbR7NBGzRh+og/5nNFYLzVBFQnp3NYPDJj/0+lI+gNu6jVS1hf28bag12sL+/a+qTiGUTAa8LIM9M4FUexUcaRE4s4cf4kJucnEc+wwidkHM8M6JHKh9mq1H0MGHL/1NiQeH3dGr1yDc5evICrL75geqFOvuJGA7du3cK9O7ddI8XBwFXWxOJoNRgQrmFvZ9uaF09P0v4g5/OU7QnZ1AxUM2DVY4PdRNSCOgSgI6k0oqTVYTZ0JmkNc7voY6+0jbXNVbSbVYTY6HPQR3/QZnzfnF/SMdE+Ywa0bFSzIUdfb2Lu+3LcZ1ZtE2SR8jPf3xHgIh9E9qx8XDnoPD8FdDHQ4gN2zNKWQ8/xMQjF7wrIITWE7E9dJ/+R3ycQrWwx3keJHwcZjCEHEvBdlbSiALP8Xb0zr/d9R95fgKSuUbKJQBUfiJF9LB9Edrr5N3DNzBwXNwN3zoZnUoDLeGeimZqgO1Ce2ZPmQgRApwGVQzWtcnQLfIb8DQeGHuIJ/KwZ9GXgLApckx9uQE7IAXJqFiYfR99VBrQATflz+reCAPy7Lztu/O7/j//dlycBm5IVvZPAJnFU6xo9V7iJfGSBVXyWDzhZHwDPX5J88H7KkhXOIHDXB4B9gFb+st5JYJZ8aj3XB+JszQPKK2X++qCdfDL5p/xMa8DftIP1TsIYeD8lM/JZAgW1D5VYKDzCx2n4fQF18islw1/bhwEupXfiOova44AfPEhqOvS5HebgJ4RpLwvr0NxqLz++V7QW8il9OeP7cOxG8RV1TZn5b8kA9SfPCF6rRBfaOv6Pf3+tnzAzjUVrYP53LKhQYPZNMNc2pogDW/ldhyu5RFJfNwmPEqj/tYEEYC3X/3G9KflwfvQ9hU+zAAAgAElEQVThc/xxCaOwPRwkyKkKRHrM6VCX7ObjesJJeD8C5MJQhG358kR942cgaz20b4XB6N18GTJ/M8nxOR3v5tNRlfjf1/M0v/4cMuDm7y+dQaTgEP6p/aL5d/dRdrcD2jkHvi6SjPrXCKPS2Gy/B1zfao5NX0h6gL+Vwc7+L1xHq5SlfJCqIxq2qkxWsLHnCfcPv8NxCztyfY44R06++LnW2X7/23/zr0YCcH6bgEloBdgJhNGkksNZgsHv6iH87UdL/IkQmKjv+lEvXwgFqCqSrKieNiXHQMDAP/ClzKTAOV5fCQic8jfXQTanF0XlftShLgND99YcSOAEHB4IT3Ao2UEYdwsiJa1DS4pCwiCF5I+L4+biaR71TlLE2py6lzaB7qG/G1gQNMBTNNGiN5bp7UoneK0MFl7n30ugqQA/GQz8t3/IcVwaqxSy5p/XqGRGCkKApAwGH6Sh0aVIrg5YHSg6vA34jh+SyPuHjwwqAaPkAJKhJuXibzSOj/MgBeRAB2dM8jqCo7ynjEEpXa2br1Sd5XRIPcNDQzKr9WZJsGug4GSDxhjHdQhsu5K6Q2PGZUzoeeYtWjfv3oHRbAZr1xl5OpR9A0BKie8hGSIAzecamB+U0ehgkVLzFSDfW/JiY2EmjRex1+d+aaDkRYEO7X97Xtc1jpHsaN20T/iOynD39x0PaR3QkgtVCkheNAfaf3yGDx6bwg44j6Sc/f0pY1EHBv/t38P0V0DO3x+MrIx2RK5rzmWEh8LQGgIVJmdIyoFhP4FomJm6eaQSk4iFchg2EogPE4iSeoUHfLOF0uYWavu7iIaGmF8ooFTdw827NzCIhVCYLeDFV1/Cy994zQGWCZZUV1HdLWNrZQ0b91csQ3l3Zd3+zRLHRDphtAuxfMpKt0OpKE6cP4ujZ0+hwMZ0hWnLtiYwdv3a53j//fexsb1pmaQvvPoijp8+5TIRx7LGP1svVbCxsopf/eI93LxxG+lYBscXj2Jqctqy8AiUHDt10mgWCgvT2GJjw1YDtVIRWw/Xcf/GTaDVRTaWAnpOh5drVcvMs6xudtcdy+OHv/+7lgFVqZcdsNRsGHi68uA+Slv7rkoE1K9DAyT4b8sUikWQny5Y9vPlF59DLJOwJnJsgBbq9pGNJ1DdKeL6J5/iVz9/B6XdHcclm3bcZL1RD6FMEvPnTuA7//R38Oyrz4BD5ZlAf6a108Av//7H+Pnf/Ri7D3dR2Sd1QcwAJFEoUI4JfLJ0/sz5c7bH6NQT3LemQ8zMC4WNIoVZtmx2yAxwAoXRdBLPvPSCUZiQAoUN3LK5hG35rZVNfPz+B/j8g0+xen8Z8R6zj5KIpRLWsK7FhojREZ5+9hm89d1vW2Y234kN/Th3Gw9XrEng7uaWBRQsg2DYM05XZpI5B5xZfm0DDE6dYXn+FQOi1zc38OjBI+MjZ7O9WrOBZCpnvLFLi0fNcKY9QM7wjZ19TMxO4/T5C0hbU7GENbzr1Fomm/FRFO1qA6u3lw2ULMxOIDuRRWvYQrldxezSLJ567iksLDG7tWAZyl/85jN89ekXiLNRaz+E1eU17GxuGHi5uLTABEDsl/YNxM+MZ83pjRPEIQcphgY67exsG9BL3cC5IchjJaohV9HFjGICRKTOIG2KM7Cop1nM4ABfyqsZW8kETj5x3njSmeXJDOR6rWZzzYag5tCEXDDVAixs2ArnUPMe+YkxPP/qC3ju6vOW4cxn37l5G59+/AluXr9hAM7i/LzxmxOAzSRT6LR6BmiOZSdsrQi8PLhz14Iz45k8pqZmEElG0Qr3kZrK49t/8Dt48wdvGoXG7lYR7WoTn/zqA/zkr/7O9h7BIYLtzIKmjG5sbFnwhMTrqRwbVIZNjkPhsK1vhnokHEGnUbcgBu/HfxNcZZa/nUkE9aOO05ncscwWP336lL3zjevXjV+cspyIphDtMxAwbrzc3HeVRh2tfgsLx5bw4ssvGM8935NVAo8ePMS9W7ctc3V7c9MAM2bwkEJjbmIGmUQa/d7A+Kpb6KM2bOLtP/ohvv3730Nuagwbm5u4fesWbn9xE3ev30KF81Guor5XwvR4wehsyGddI63C1pYB0N1hHwQuZ+cW7JzjM0nFwWaj5FSmbBGIJgVHuVzC2sa6nUuUqVwuY/PCjFDLNBw5cJGyZ2dhaGjvzSarlA0CoKwItJ/hyBpbcs/kA6oRyhNpRhjgYTTs2KnjRpfRB4EpZ8/RoaSMRRE1nmFy25t+KdUC5zFkVD97xX1rXnvh6Uv45re+ifkj85bxW6qVLROZvMikpWhW2Eyxjkwqj2wiY00OCaI+erSMm3dugWzBHMfv/O4PcOXZpzFkw8Bez+h03n3nHayvrtt1pGni2Jhg7cDyJlbXV1Bp7Nv790d947wnNUSj3Qx+t9BrO6eGO6daqiLNhpfDkRK1XQaj9dVz1CgM5DjeUXcecN55pnM9XDJGDOFY2Joerm1uoFqrGRc46VwYECJnbCgaQpbNSsMjPFq+Z1UR5PEfn2CGuqPxIXhKOds1OpcojiwdNx5jVpTVak00G20DzNHr4cSxYzh98qRl2RNwInjAbP6dnX3s71UtgMlAiuxEs2MGjv+ZFBzpTBzjk1ksLM5gspADif6r1RK2tnaw9mgflf2mUcVEQnH025z/ASbGC1YF0kcf2YkMZo/MYm5pFunxtIH8ZGvnvFCWSaOxu7ODuGXjhbCxsWbBMzZ5Zf+DyelJXHr6KbMhaP/s7O3i9u1b1hS4H1S4sgKJZ3Cv03I0Uw3X1HGm4Gif+H8lA/D9eEZwrmvVitsHmTFkxsYR4jpls5hfWjIO6AgbCEcG2C1uYXntEarlPXaKQDgUNBhMRALah1ZgDx6WD5vtHGT0+7bbAQiLELIZ904O3HSBSf5wjAoYy0+Qjf+4/yBAhO9LAFo+rLKwZcfb9QMXoGGiAp1y2eTy7XRv+XDUC7K/BUgIGDdwNOL2vMYt215+ru4n/10+Ie9hgG8AsvGdBYTwWgHQAjX0me+3yr7m/DEQQfvBUV8cNjWnfWzrYHuGWd0CqJUleQhImE4cuqzn/4+tNwuy7LquxNab5yHnzMrMmidUFYDCTBDESJAiqbE1hSU7rLbDEf5xR1vuD6sddtgd/ujoCA/R4Q+Hf/3Rstlqua2WKLUkUiRBEgMBEEAVUPOYc+Z7mW+eB8fa5658B2llREVWvuHec8/ZZ5+91957bdoRsrX9hBkmRGs9TH4DXwYBCOo/g/kZAdUJg7nCJ3xwxlWhBmA5KSWDbELdwwdo5UdoLgXOyXfQ+xqD/B75lfJ/5K/Y94JEN9/H1drz+0pI8jEEf/y00yRf8lV9X15j41z6OIvuJ0BN+Iz8dI1RPqB8PMmD1kTf83Ws2QCBr6o5F7YgH+5Q7mw/ODkUUMzPCASWDPg+qIA8fk/+sbL15ddq3PK39R1dR7/9tZPvKZDsKE7BMSnIIx1CHSFcQftG7+l5hEtorP5aSs70nKZDgmx4+ePKqNbc8fu0pXi2EYD2MS3dU/OpueS1/IQtrofTe67CQA1cNR8847SOTr+5yiiNV7pSVeDCJfznEV6ntT6q4xye5vAVyaPWSd8RticQ2XSNt+7cv8IBdG/hCdwn1I3C3nhtH18w3egeK5gDlw18FAPQ+HgdJaoaqB9l0mBQMRaA8wbSslF1QB9KX9ift6NnB+ef9xPWxLGbDmJfpUBHS+fqnHHP6QI5ouCQjpEc+UESnW96rgl2GzLg2F4PObzJB6A1bsPb4MB12vo2n6OhAdDMgCbITN1P21YAtOaJNgztsQjt2yBQKjm2+/3v//y/HuuhhVxzgFKeWjQJwOHhGigMOioCoH3QTwIuA9BXLpocXlNKU4vsKxptVPFTC1WXgPEeAtskuJpkHSR83Y/QCPzywVwf2JNCpTHFsfHZjoLwOpwVmRLfj58xqs8IgJZgS1nIIPI3nDaQ5lwg8dFNo0NRCu+ocpYC9TcihUMCojm3OfJ3YGCE+IpCY9A8Spny+SRkvpKXIpKC8sFzgZxSIhwPjTQdbgLKeT1xRx0ai0HEUkpARoDmgN/Rc8t45GuHhzWTVAIjk/Oig1clFHxN86qDh+MVxYzK7ETofxiUGDql7JSRc760wSUfDphx4LLGoDIERvA0Fv4mH6G7hgNlNX5RdXDJNFZTvEGUyg8S+PLhg83au19SSCHX8MQHp6V4DIwLHAztC3+t7YBiZ+sgUuofWBMjytHc6B8/4xtoBOJ8gFd7Ud93h0jsSzxSfA5Fgglga5za59JfOkw1LukY6QaTw6G6/E7K3xTF1Lj0W8/g/80MTK5Hrz9Et8d6yIgB0PSKzHgkP2puBiHmOUfyiMcK1pAwFs0iFZ3GqJlEfJQyTuH4OIRIp4fq3i7KW5votirIT2UwCvXwcOMBmoMW5o7N48ozT+L8hQvG0UiuVMta2q9hf3sX5c09yyyu75ZxUCqjU29hSI7xcAjp6RzCySiQjuLslUt44pmnkJguYnp2HtlkwkrR79+7g5/++B18+tknAag6hVwhb0AVGxSRp7ZIOoFuDzeuf4GdvTIWZpdwbH7JslJLOyXLKjOesnzasvPIk8zMMoJk7UodBzt7BiLSaU7HEuaQ7+ztGrhHMJEAAEtwF5eXLJuSIIEZfhGgUakZtQgdZ8pALJFCb+CyuQj0sYw9kUkjMzWFl954FS+88jL6obFdmwAksz6ttUNvhO31Nbz/zk+xs75pYE+hkDeuWJb8htIxnH3mMl751ls4cfE0Ioxsk890OEQ2GsPWg8f45Ccf4vp717F+fx17pZLJsTVYYtOrdMo4j5kp+dbbX7dzhA3x3v3pewZEc204ZoJLlKtaw3FDdwYDZKbzeO3tt/D6t76O7HQeo0gQbY4lrFnfnc9v4PZnN/Hw5j10ynXHt5iIIZ5NI5SOojA/ixdfewVfe+NVZPI0ZoB6uYu9jS3c+ewGPvjJz7D5aM2MCpa6s1N9ea9szRht78TCiMXjOH3hHF766st48aWXsLC0aHuQ3J/vv/8+fvHRx9jb3kW72UMhWzDwgfM/Nzdv893oDnDxmafw8uuvI1ucQi6XRzoSRm2rjhsfX0Ntq4R6uYp+o28Zse1Bi0mECKWBWD6J5197Hl9981XMLKVByms0gY9/9gv87G9+ZMGDaB8ob+9a4ILG+NzSnIEVbKAVTycxv7xgwPDisQUDnAjKEVi9e+e2lY/v7eyajM4WpwxoVkCL68L1od5kRns+XzCA3bLUm00Dp9nEk/LU6rTBTlgzc7OW0U3AnpmEDiBwWbEG3BbzaHXbxrvLeVIGz/mLF/DtX/2O8Uk3ak0D9fdL+za33//3f42Nx2vIZzI4vrJiDTIJhHVaLqsznSBXtMsqK+3sGi8zwQ+CudQJXINxMoKLz13Br/zWryE/PeUoPtp9fPzuh/irP/sL9Fsd48smiEtDkuNmJQWBfQZ1pqancfzUSdNvfHZyI7P5GZ+BGREG1jEoE+h36gdV+xA46Q3INRvD+Yvn8cJLLxnwTwqNO7duWUYsAfDwmJnlSWRyaQxCQ+M4ZgY8eeS/8Utv48KlC7YWbGh2/bNreHD7HmqVqtE73Lpzy4BHXmsuM4VitoB4NG4BiF4MaIa7ePMffBO/+Qe/i9Ai9zzQLQ1x/+Zd/Oz7Pzb6l9Z+Bc1yBeEhsLKwjEIqZ/J0UKmgXKtY9iWrMArFaeMKr5b30Wq0UUjnMV2YQjKRtuAMZYm2zE7JcRFTJ2ezGcvSJle52Tpjxz1sZ5sBLA6EZiCE8ybeV8pJr+OoXhh0MMc37mjGCPqzIoRnHYFv6lcC5RyvO1tdw8JFZnQzYx5RowIhtQPX0MYRDtnnSb108vQpA/mZjX1Q3Ue73zV4kp+rVRvGOc7gCJuf9jus5lmw8bIx6s3bt7B3UMHZi+fw+huvGhc16SvolJEi6Cc/egeffPSJZboTgC7mp0x2eG1SPT14dN+yjLNTect+Zobx9PwM5pfmjXaIzVMZsGA2Or9PecukMkYDwnOI893ptOycol3GdQiNnB3HHc/zgUAw/7b3ws5mJf0E9xspYurNhgVapopFA8koW+QuZ8YkqTr2drfRJ+1DsWBBWDp8pAmx+S9k0AmHsHR8FS9+5atGe7G9XcLjB48tS3xrbR2xcMiCjLPT0yhm86ZDaa+Qm7tcPjD5Z5aWMk+5F2gTcpy8FxMsSEcUjowwM8tM4qJlALMRIYOG++U2+u2RccSHx2y82DH5ZGPe6dkpJBmAi46NR37u2CwKUwVbazKhUTftV6pG20KKk/nZaZuXa9c+tftbQIA9EGJhq6gpzjDgMrbs7Rs3bpjebjUb5pSShsMAFp7zlLGB495emJ2xeaP9wPPRuNnb7UN5JCUJG9rGYikkszmMSIGSL+D8pcs4c+UJhOJhDKMjlPZ3cO/RbZT3tjAcdRCP0e+Mg31ZOU9KvFAg2hSTAWETcMt3vDlmA2cSrsqQP8rwlf+g7D35FbIn5dsZ0MdOTMGP7esA8NRr/CwDutTdfJ9yQ558UtHws5Rd+ay+nXrUJqeNI3BB/ihBCHaCIr+2ri0gQn6mfEf5lvLbHJ2U6+sgX01+pG/nCkgRRnAUnKEtTr2iilo+J0Fi0nkRmJgAfAH9XdAzRj4mD3feX74qKYLc/E6aWslncECMCxYIsCKQ78DQgUu6SbgggkCOwybhQVYeP+MAEQekMIDr+5IKMnwJfAloQDQv8k04bsqzQDIfKPd9iKMAtO5tWASc38hx6TuaawHQ8m/4m59RIhflgYEc+VOyK+SDC4MR1iCfVf7mIdgYJAAJj1FConxHXd/3m/Se5FwyxM/Ivz/6fc2tfEnbGxFXgS6fld/n/bVG8um03j54668H52WyL1xSneZR39Ue8O+vuffnwvdx/ep42reigNUcKkCg7wvnEV6iOfWZBeRTS651PwGNJsdBDyR+lvdV5bqqhBWEYqBSZ4fkyt/zAv75nMoYFx2GwytcUhttEeEwhv0xHDse2752P67KwpdN7X3tZc0z54Ljc9WGLqAnLE3zonkSluGDkz5WJpkTjqQ19nEYJSRqH2ucSrZ0+t3JpQITPu4oAJvfk9z4e4Df4bV9cJf35zVo5wtXkEzQ7hBuRPo/nTv+/pF+EZCs9T7EYgduvZQV78uGwzCdjuP5Zu4ssYYg8MNx+DpCwLV/zmhMhz3Kwm6dmJB3FIM1nzAcYGnscUXqKKMZjZjfwKA+ryM8UBgdr0MAmnYAK1eEjWkebO/9H//in44VpdLBKpDWV5wSCv/LHDADqKLAEHjkb3xlKGsCpagEduthfeHVYms83DAUAmWPuPt+mZvIB9WOKjpfWfqKRuOUMPC3PitHUdfVZ92mdZPN34pO8XMan0BRm7PI5IDRBvfn0Aff/IX3xywB13NJoKRwjio/H2jkM1EYNX86PHV9lrIp2sjr+uClFIkMBG1EXd9fQ//Z/PH6VBW6juZZALQMPF5DUTqRn2tT+6C4v6F0gPCaGteEBsIpPlNyAQe0DgJ9TyUIMlhkCPEa/Ky4nKTkNFeSARqSttFik4NX8sRx8jlcVEhOhcsEN2M92PIyXHhNAtC+wlRwR8Czunpr7tMBr6yUq55Le8c/3Pw5lBywCaEMFh3QvsGiCK9v1GiezQAIIqWSXRkFk/3igHQdtpJ96QFllmvceg6tp55fh6cMcx7K/GG2mh8gku6Q0cR50tr6BxTn3KK3QamgjEgpaf859H+t6+QgGSCibuUBAM3MDTbYGSFk3MZjEvHnphEOpRCLZC37mZnQ8VgOmSjJlZOI9eMGqMVHISSGQKdWQ2VnC9XqHhLJMFr9BvYbe+gM2tbF/tS5047ndnrKwDU+R4PA7u4+GuUa+s0Oho02Oo2mOaNtZh+z1DWbNJoLpKK4+NQVo8iYOr5kmUcsRY0ww3ZjHdc++RRffPaZ7afJ3LoGelwfUgqQF5WZdCwdP3niNLKJrHEy3799z0rYmenlaBxcSX2MmTDhCEJDlmGTw9aBBvxn42fZbgDi8h6kXqALSQObTZHEsUzu30blwDiPWTqdy7NRnzuACciQizRbyNszXX3xeZy7dBH98chAJaPRafUsC2nQ6lg248aDB0Y90m937CBNJOPGwcws8bNPXcSr334bC8eXEDJ+5B7q5TKidII6fVQ3S7j27jXsru9iY3PTnpcOusBnOt2kLXj77bftEGaG6/vv/xy3vrhhvMQdAirptI2n3my75oTDEdLTBbzy5mv45q99G5FM3MAZZpBbY7NKDev3HmH70QaqOyV0911Zd5uOP43IbBznn7yMV7/+Oi49fckyt+sHfazdf4jd9U08unnP+LOru2UzKgga8owi+Gnc1YO+gWK5fN64f7/2+msGBjLDk9k6G2ub+OTjX+D9d9/F9sY2Rt2xNf5icIHGyPTMrGWw98NRC3B87c23cfr8cWRngN4+8ODaNu5dv4HeQQOj9gAkkqZcbexuYGt/E+N0GKevnMGv/Qe/gVNPLgFFADWgVx3i9rWbeP8HP8Xe2iYizDSs1sxAZjYnS8qnZ2YwDI+xtLqCS09fxtVnn8bC0rw11TNdUanizu1b+PGPf4yfv/+B8VxP5woWJLBmd2yM1OkazQb1A4HpJ598CpcuXbJsEwIu9x8+tOxYc+A5V0GgmnJsmc5BAJLgKwMhzIpfXD1mgP723q7JiDUDHA7x6muv4M2338SZS+eADrCxsYWtxxsGtP7d3/ytZQqPBwPLgiZNBrMM6XATeCLQyHsm4mED0zfW1uxMmZ9btIqHIQOeGGK/uY/V0yetCSD12LAzMFnf3dxFv9NDupCz/cz9RW5f0lGsP1pHo0Ne6RSuXLlyyNta2d+3dabTzn3IZ00YTVTf1tCqAAoF469lQzcDTTDCxYsX8fY3v2ny/t7P3sXn164ZoNhudpCIMjgbMg5oriEBUGZozizO4uKlC3juuedcGWCzYZn36w8eW/CrvLdnf3PfM7stF8kYAG0AZTKBUSqKTmyAi195Er/zn/6e0Q8Qr2G2bGOjiXd/8I79Y0CKQbHK7gFmc0XM5GcdpVqnia39HTT6bePDnl1eNHlg9Qebx/UaHRQypC+ZQT5Djltmgrg5pj7bPygFIMcAB7WDQ+PcGlPGIwbaUca4r5l964IdrryW8szmoNRvBL1dIJz0ErDs90bA+0h5K07PGi85AWUHBLmS5hlmlWcyRiviMud71pyRma1sHNwKPnfmzDkDZ7ujnmU+s3mkVe8Mh64pZTiGfM5lyZN+hOAyeZS5ZnvlErb2SpYZe/rcabz08osoFgsG9EZDMdy5eRu3Pr8DDMZIxVKYm501cJx0TNT16xsP7Uxjpi7Xvjg9hQuXL+LZ55/DqbOnbTzf//738Zd/8VfY29kxzu9YiDndIUzliq78lo5QNGw88fzHpneURZ5BBkq2e6b72Vwxwga1jYbpN74/jowxu7yE5ZUVk1vOG5/57r3bRs9BcJtgM9czn8vYPqH9V6u5uU4Wsjh56Rxe/cZbeOaZ56zSo1Q6sGbAd6wJ5E9RK5cs0EOedILmHA/lpNloGy8/QWOj1gnsVGZCOyfdNbzkmUQO3Xa7gWSKny1gHB4aNzVt2laTJchANuOqTGhzMHtdtmdxlrQeY6MNYbY9QX5y4PPs7gz7VjFCmeX4WO3BsTNAx2emHmGQO5VJ4tS5s0aJxPm+//AePv/8c0fJ1GwZEEwA2hpQsr9E12VMUZ5ng6og8ZZSj7p/ri/EoEeasg4i4ThiqbRlQBfn53Hl6jNGQ0WwvB/uo7S/jfuP76C8t2nUG6lkFOlMwnj06TYLdGElB/XQYOgaJjJxw7eBZZey4sV8TmbPe5yl8h3kw8iOPApMChSkPE9u4DL5Jv+c/8H9y9JlrqMqUfkZZb3JFpfd7d/bdDYz7wKaD/lgzn5OBBTXzvc46qvK55a9Kh9QPpatOwPXAa2A/DIfwJokwLjMPGEDstP5WWZ0M2DJhoOsJLM5Drn+KbLHKc/m57A6JsjyI/jCc0zjM3Bx4J6333e0JvJZJj6Hq2KUf8Dz0D130IgsAKA1PlLp+BnDDhSZNGxUCb8AMPkBWlMBO8IchFPIZ1WWvHwE+Riae2EiArz07ALC1NRLVJmcC60x/89x8ZwVRiOaC17HfMCB4wnXunCcvn8s+13j8OVE/ox8s6MgMr+j65oP7fXq0r7QvPmgv/xZzYn2l3xrjYX3JQezaGCEIVA/ql+KAGith3Aofzz8np8BrTn0sSXNkfaTj7vw2tqnuq5kTEljvIdAcQH5ksFDMC/I+hYeprFrXv39JTmRbyr50utaZ35X8ymfVcFswxWCKgo/qVM+r+Zde0HP5Mu448LnfnL0Q9obBKD5I0xLlJ/SUZIdP+AlPcL7SY/yfSXy6VmUNa09IXn3ZUh+vtaS563GzzWi7eMAYAd0a60lQ5xHyYTDFkQlMpFp4RIco+4twJfzr70iGZAMqZrKYYFOrxloHyRi8Nyj/PJ8o+0hrM3HFiR/BJL541O72BwPnU8rWgutr/Yq9SafmbY4f0tP6V4+TqX9dhTbMAyVyUZsIgmXEU8AWjKp+bbzKAhAqLlrLBI2Dmief0za4tmmc4O/OR63BgEdXcz1svNxW5Ohf/nP/nDMG2gBeFMJoiI1PkAlAdSmY9MtDlgK0RyCII2diyIFJQUiAeG1BU76ClBKV/fU2KSEtXn4uoBeKRUfYNLBx/v5YK6vlHRISMkKtLN7BgeXgEcdOHxP4DM/T6NL95Dzqc1pB2vILaivyCcWywTw1sEkJaXF1xpoQx41hGTsSMnogNRBxGf3lbne12ESYcMhNsoKDj4fgNaBoc0lxaux+oclP+NfR8Cx1kZzovvzfTt4Rk5BaX45txozr6/513NKUUtmeB1F6X15lRGniKU4oDlGReXsWszh9UBKgfrKFlcGvDaOnyksQ70n7Y4AACAASURBVE6HF68n+ddB5rKfCcI6Cg1+X6TzrvmXkwG+5zbuxEDjM+j72nf8vMBrvh/3yuW0dpw3M1oDJSD5k6Gng9PWdTRRnJpTyZJkXYpVe1eyZQZKQIHilPyE+F/fkTGkklgpN8mz9rV0hgx7fp9z5VODaJ30Oj+jDCftfV8XSP9IP/E9X/9w/umMaa9pbWW0+caqPwfag4o+uj07sixoBuRCkZgB0HQQCUizKdE4lMR4GEc4lEFonEY2OYVsnBnQcaAdRrg7QnwQRorNAHp9tGpV1GoldHts9vQYrUEdw/DQKCrIyTs9O2sgLR1Lrnuj2kC1VEGv2QUJm0fdofH9MhOs02tjv1rBIDLCKB627N4rz17Fs6+8iPlTq0blEWV2DkHZzQ3cuXETNz67jkQkaqAnnTVGypndx6wxgvZzS8dw4fIlnL141rIkk5EUSlu7+Pjdj43eYevxpmVMWix90EN4PDqsaiAIR8OHmVHkerT5HPRR2nWNi3qdDuZm52xvWKZpt2MADTNNCTax1L26XzFn2KhF4nFrRkMQK5XLG5DBrLbl46vI5gp2qBrw0u1ZkyoCPuStJOjKsTEIx7E2W3UHupN3NJ3EyunjeOqlZ3Hm4lkDJ2vVCg52dtCpNy2Le/fRJroHLQw6I+Ma5nORA5bjIl0DQWeCb88884xrRlavW2Ycm/QdHFQt244AnhkyvYGVXQ/JapOO4eqLz+Gbv/Edy4BmZiipIwg+9RttPLpzDxv316yBWi6asXJ9gs/kh+2Hh7h09Sm89Y23cO6JC4glwrj5xR189P7PjTaFGfJsYmjcgxHXPMgAPgPoG1bSRyoAZr0TgH71zTcs2EEHuNtuW0n93Ru3cPOLGxb0IPg8HowNuLVgER3yWATjaMJoFJ596at44aWvYH4pgb21Pj57/2Os332I6CCEbDyN6ChuAYRStYTN8iaqnQpOXjqF3/9Pfh/F0ykwXb2+3jGajhufXMPNj66jXW0ijTjabGw56Bq9RblaNjkm5QbBkldeewUnTh23LEAZqpz/9bU1fPjBz/HRBz+3RmBhBlQohwwUstqCWU1tGnWuseTb3/wGzp07h2a77cCpu3cNfCEIzWBhmqXngQ620rtU3MA7ZlHOLy/hxNlTlj144tRJy1Z+8OCBZQE/vH8fTz55GU899ZTJdiScMIDvzs079t7Na5+7sng28qBDFk9YFiG5mSsV0tWMkctnsLQwa4GNtYePHGhEAIBmB7lNE1EDG+uNqmVtm83V62ImN4tsNm8NU8lhfPrsGeNRrpQP0CT9xAZpJgiaJbCysoqlhUUUcq6RMWV2v7Rrc8EzjQAp96ntr3EfuRT5kqdsr5PnlWvDZ//Od37ZQKpPPv7U5p6AF6khBl0CJzC6lGGYlEUDa1rKqgkG15h9fmx5yWg2KP9sgmZ8o82mZaqbzDaaGPeATJwZSinTCaF0HP34CKeeOovf/oe/g8UTy+jzjG11UVrfwacffIovPrmOKEJolCvYfLhhAPTCtMv0b/ZaKNX3MYiOsXr+NJ7/6lfwxJXLqO9X8YN//3188sHHBuZn4hnjvl+cmzcZIo0PddZBpWxmXrvXwX6lbHNPY5wANI1+rqedy+SwGo2Nv1u2BmkP2IByFA0bBzeBQsrWDLm6ewOrnuC4pwvTKOZmkYinTD9x/VkR0Ky5SgbqttXlFaQTycPsn9LBvukqUkbRtnji3GUHfIMy20C1UbVrsXLHgs89Z7MUC9OWyc2GuMw41bnTHQKVWtVoGk6fPWXZngKgqaNr+w1EETG54D5jELLdZAXBPrZ2t9DukaYlbk0n2ej1qWefwqWnnsTy8RVkF+dQeryOP/nun+BP/+9/bZRFmXgacWbcJjIWUGDFC6fw6pNXLVgSDTu6ucq+26tb65umdylHqUzGwPvuoIdoKILcVAEXnrqMJ568YrpajvDnn1/DT955B7u726bTaZvI6WTGHp0tc1ozKbzw1qv4rf/od5GcdcAxo6a9/aHRxPzob3+ATz740CqTUuROHIcti7zXJaDIoGjLABjjTw6a16nEm1Ut3FfOBu6gUt23MtZiIWcZyczspH1CXcBy3VyhgFy2gP5obOA415LrNMsqKfLdRGANgXg2Zhi8twoFAvgD+53gerP/RKlkzVOtF0sYVr1RnJ7G+UvnkZ3K2Vl89+5t3Lh1E+vrDoC2KrUIG85lkc+mHX1MGG4/JJJexv/IxqbmkLR1uffHrKKNU3dnkC4WsXrmNC5euYyFk6vojXtGy7Rb3sTa1n3UKnsYjTtIxCMGyBOANl9j7DK0BFT2B65hlnwDlZjTljF7MPCkVenK/SLQRLa+wBjZzZIPH1xMxF3lnPxh5984f4/fo7xwv/N1+bxfon2IBL5PzFFR+P415U72czfwlwWsOB+Ait5Rvfl+tuxkA6gCsFb+wFH/nOP3fVvZvgIYZVcLvJDvoYxzVk8RgGDjS+o3Nu80G3/oAGFrUOVxXltVkAfS83vy1c1PDyh6mAHt+3byLQg0C7xxvryjEKAU2Xwn3PPwbOL1GFSRz+mwBQe4TcA452MK9xB4qHXQmvtrrLngb86X5MP/jJ5Jv2Uj6DkE3BGAlk8o0ItyKDDH98spH9QP/JxwAtqMGo/GLOyEn1fAQ9fzPyO8g69xDAT1+PySO/mJ+lu+ue8/yo/j9338xB+TfHb5uP5e4fMLKxBQKwoDAYDyCQWyKbtTnM38npLstA/k/x/FC3z/UM/h+/ZmiwcNIjVXXwJmg0xYYUrKOvfn0s/eNh85yBzW8/v4mGRHz8q/ldEs/UN7RJUzE+DSge5WyRJk6PvX0J4+xFk8XE/y4e7tKIsEMAvHswa4QZCD88B97I9VWIGem/ejvpfMCXvg/ZVwp3XU/YUjaD6UbObLrzAgJTgoe1t6nfafCwI5naszQPtSupCAreZf6+nwEqe7JffK2ubf/L/2meRc9xC+4z+/zgU1IuQ5J3mSHGhN+bd7bnd+KBjJ/5uOCLj9OY+HQYFA9py+c5U3ClRrf+u84Bh4TWGs2g/CX6SrdDZR79pngp4Iwv6kf0ZDV1HAxAkL+EQjBkDzrGcCgBI59bzC4ng20G9RbwaOWRiunQP/03/7X4y5qH4nRm1iHZpOAF1kV8poIsSTDsJ8TSCslII2zGTCnaBIEfgAq5S/Jkf3lxBKmPm3BEvj8A8lf6NYNDwA+IKTyi1fAAoreqGFOQSjaDgERPBfPsDcM+o1HSw6xDRHhxMdcMRKCR01VnTg+8pQh56BIQEFgsAwLZ7WxKcn0YbxQVLOizalhFBGBO9DMnEdknp2GU9S3nomzaM/FilrviYFogPeV4z+QeAMhJHjyAQbCSUPgx78LjeN1tDfMP41/GuLAkWRVK2zlDnv1e04sno/gmwKNjBgddjofiopU2mPGTcBT7IUp8BTfsbxDrpIlNbP5jfsmpzQGeA8c25Vpkwj3y/hcM/nQFxtfF/OnAy5jA7JO4FDyZYCBNpb/npKiR3dJwNm3gbPJTlQSZQCK9ovUtxO8bn5VAa05FfyqcNGCpGK1o9w6ppS5JJNyY6v8HUQSslKfs2o7k74rCUzRx0Fvc57CryWnBGAltz4kWvpQI1Th7tk3+m67mGzBirwfp/dYEcYswkRKOM82JKYmV4ggxJ6HYINKUQjGeTTM8jEpoBWFCM2J+wMEenDuG0ToxCGvTZajSoqjTLu3r+BZp8A9ADhOEuLs1YOazqMAdTQGK16B516G7FQFHESXIwdvxwzggjAHtSqaA+76IWHCKVieOr5Z/Hym19DcXkOyVzGHFo2FyMA/eDOXQP7UmE2HUhaxhkNgEqtgWq7iUavh4WVY3ju5Rdw5cWnsLK6iji/X+3hxqdf4P7nd/DJ+z83yoepTMbAZe4nzj0j9gZ01BpGmTCzuOgOXGa9tDsGjLIRGAEdZgc/WnvoyhwTcQOsE8lkUMLrMtPYtJCHZpuNx/pd47MmQJ8MOOTZ5IEAS3W/ahQMlGmWKxtXc5Q8v0Vkc2nUqxXLcDXDKTRCNJVAfnYKTz57FeeeOG+vE3jbePAIO9aArWRN57q1tmW2pTNJ9Pp941VttBsmUwSh2Zzw5PETDtjudA2EqFWrqDLrkhnTQeUGm1aZgTQGRqGR8XO/+o3XceriGYRTMezsbFvWZ71Uwf2bt7GztoXoYIzp/KzTF9EIqq2aURjMLs7jha+8YJm72zs7Vsb+yUcfG1DJGxAsNv+bQEE0hFwmfQhQmWHNbIh4HOcuXcCVq1eNo7XV6RqFA0H7vc1d7O/uWQYr5Uz7i/uy0+5iTIMkmjQKkpOnz+PUmTMo5Kes4dXO+o7RiJCbnGNPRNMGSrR6bfRDXZTqe8jNZvDrv/3rWD55DPv1fXz8iw/x2UefYu3BQ1S39hEdOe5syiwbapHDda+8a0GW2cU5Cxh865e/hXQm48CiwcCAJAK65DslZQWNw9r+AXY3t62jM88QZs5TRjmeeCKJ1dVVfP0bbxtATACAMsDMyOvXr7smXWyGFo0bAGjOcipmQBCbdzEz6fIzT+LClSdw7sJ5zJ6YclQiVVgW9g+//wPLXCYoR1oGcscy+rC7u2fl8KTU4DrlgwAZHXqCbQS8Sf0RicZNti49cd4CCY16CwdVxzW8s7Nlz0tnnA1ImXnMjFPLyGi1zbhl5gUB+1g2gUtXLqOYLRoHPPl+75Hmoly1pn7k3CU4vTg767I6GgQhN1De27WmZATcSVXQZEZjv4l4JGGZwqwCqPN8G7jskueee97AUDYAZICLwEyKnM1dVo45WgRSBRH4rdQrOKjvGygaD8exvLxsWbpslMj2J6z6ERjebNWswd+gO0QM5PlNGJgZzyQxSgyRmc/h1V96HUvHly17lzLYrDSxcX8D1XLF7IHy5i7u3biDQjKHpdlFm0Nr0sYeVtk4XvnGa0aJs3hm2TLVP/jhz/Dv/s3/iy8+/hzhUQSpaNLWYiqfs2dnI0Zeg1zGzKQmTZVlh6biJj8MJjHQMV0g4D1n+qOQ4zq1LFDASohSrYI2hpg+tmDrRNoM0nmwAqJW2kfKQN0sThw7a+CddACzi5nBzyoTZsdMFfOHjWOoV5hdTf1Lju6F2TkcXzpt2b9UCHydNEUEv5ldyawYyiTPumKhYHttbe0RKo199NhEmfyNiJo8slFffipnMkGqpGFvjHaD9BB9ZBM5a0Q4XSggNHa0GZ0u71XCfrVklSvMtM1NFXH2/BmsnDyBTDFnzSsXF5dw7dPP8L/883+BnY0tLM4uIJtw9C1cu15oYDL4yldeMQA6EnKZNszmZ6Do7q07JitcHz4n14XvU5an5mZx8vxZXHr6iq2PAVbptIHH7733Hja31rGzvXdIUcD18UtiEQ3hxa9/Db/zH/8eQNy1xQSEvukYVhKwuepnH36M7bUN5JNZA8fbrR52dspG18W9wUAEz3MC0DwHD5Mx4DJkmZnGs5O623Q1ea4TMcvoGvS6Fgjj2TI9O2cVUZ1e33RViwGcqKOpMJoBDA1gYmVLPKDL4LnJLGdWSNFWoD6kTqcuo36kTLCh69T8rGWmT81N2/x9+vmnePjoEcr7e2jXGtYYYdBzQRJSBjH7lbrZyrgDIJFmq/w2lbUbc3coYUHiAulssjkUZudx8vx5rJw6gWguiWaviXqvip3SBnbK6+i2axihhYg1Hw/ZM5oDH3GZtIf+pFd56mw3Z4tT75gdGvSJ4rjktwrg0hrIx5K9L3ua15E/zMwwAWrOblcTPReYY/NY+U+09f0EFbNxAwCaFSO6rnxsAbfmvwT2trIJOaZut28ANM8h+Ql6FoGVsuVlE8u3EFjCDGj9+KCpEjWUAKS/ZYs7P8clD5FqQz49A6ZmDwSZyQQnuCZ6buvH4AHQtI/lt9gYR249mVEtYEo+vvP5JmC/s+dd7xpxQ1t1SbBvzLenHBrA5vwwAtAaiwOTJglqvn/j+7q+H+yPna/zc34FuO+va459rEI+oAO/QhaAMoolcsoGyXLCEjRuYSd8XwlU8vEEQB8NXphNHQ6bLeNjLPIdfRBQAJhoBXz/neM89PUC/1X38oFb+fTaI35Q4yjW488hq/d8v4zf03z6/qyCN/wudTV/6D/zb/l0fiBB/iSvpfnTehwFOCdY1oSmQd/nffz19fEm+fd6HukLAeR+8pz2JcciH1I4i7CMo/PA1xmw5ncV8NF4DjNiA25dyavWRDqMZ4cyTwXe+mtEv9z5uBP9bBheQK0peeE55K+bD+K6ShO3LpQ5VTUroCC8QPrVx5+kO/VZH++RPpI+NIrFbPYQcKduazTcec5kCskOx6Isa/lXfE7JscBeh+M53cnvCrPg3HEck+zvSZ874Rn+PhJWoOfiuvJzYn/w8Tyt2wQXdRUcms9DXRVxek3yws/4uIbRL5n+cRz2kkXpclXeq3JcwLZ0mWSVNoX5nQFDAG0CnRGaO/MJhy7QJgCaveNIweECjTDbROecr895NtD/ph2i8Qu0tz3GJoRmHCccWbcANAFudvOghF4bRQrKPZQDgyWcAmo40UevqcnVAwpk04ZQGrqEUoKk37z20WxeAUQyEvzvatI1psOTNgDU5TjruSQUzjBwALQvcHxdm0FCq0mXkpcQHirAIwe8Pz5+11fuArP5mpSRPj/ZSE5ApLwEvlLRKCLoA9ACHvWsOgB1Lxqxmh89v+bUfxZ/HnwFKuOC11WkS3M0UV4ugKH1MCAq2KAUXEURlUGtzGJeR5FVjc1X1tpMfvRVsukrBVMIAxeJt2wNlhwERhABaF3bsloC/jDf8JLTocPMlytdk+vAH419shld13fNN9eBG5K/XSli1b7Hz7iD3a2tlLYiec7QI3eZUzbazMyglCz4+1dyw99+eYe/F0zBDeToTBpHWAlrMBe+vPoGmiktBnaMK4r7f8Ilx2ebZEi4g0uldjKydV2O3Zc/6RodJlpjKWDNle5PAFrGlmTDH7N0k/aMjAkZBMyaFQAtQ8bXJVLsur8MWQdgEwgK5s+aBjALmgAeI4I8QMJWOj1VnMNgFDEAOjJOI4wMMqlpZBNFRDthDBtDRLshRLrAsNlDtD8y0LbTbaLRqeLR2l1UWnT629bkiWAjgQ7r5BVhqdQYjVrLnEdmiGWTOQOOCSDZ3LD0uN1Ae9RFa9BBPzK2BoFvfuvrmDtxDPFMygBJNunb3trC+r0HuP7RJ8ZJPZUiZYirVuiPgQabDYxHOHHhLJ7+yvNYOXcMSyvzpJlEaauB5n4D63ce4tN3P8D9L24hyzEMB3ZtApsEptgsb69URr3XQ5hZo8kEEizHHI65gYwXejpfsMxLAxNqNWxubxn4TIoNBTlZusvSd4LQTLl6uLFmnLyz83NWksysWWY8P3H+gnGqsgFgpVpFJ+BVm52fxerqMuYXZk0GCdrRYG826+iyCVQ8Ztmrs3PTrgyy1TFw/sHduxh1B8ixlLruIvAEBsizaZnSzQYqlf1Dw4/gGXlQmQFKPtVRAIj6gUwupTkzsaSBKsyuO/vkBVx+9knj0iYNCbk6Sxs72H60hn6d9AXMPHPBO4JbzAInwESjZHH5mGX9EVRnqfT6o8cuyyfsMlUi4ZhRivC7hQIbYzpD1On5ITrdPqbmCQpNW8adZQ71Bxh2ewbijbt9o8CIJZJIZ7MuyBlj1mSHyh6jkXPSmf3PfdBpde2eYXYKpL4LRXFsYQULs6tmqBGoC0VH6IyaGEcGuHz1MlK5BD6/8Rnu3b+Lx4/W0Gu1ge4IoSGQS2aNF5n82BRecspu1/YwU5zBsRPLeO3N14yLe2d3y9aOIC8z7LfWN0yep6ZmTC7XHz6yzHibh6mi7RWOh3uMJfcvfuUll7kfUPYQfCXow6xP8uLGoqTWiWDAsyoZNU7ecCJisvrVN79mAPQUmygSpKFhP+ij2+ngJz/6MX7yox8aEM+M1UjEZTXtbO9aZjCzV5k9mCGvN7HpMeXRzfUwBBSnZnDxifM4c2LVnGgzsEeObojr/c477xidzvLiAuLRsGUuE3xuMkBA/cSMxakizl25gJdf/arRVxAMqezt4/2fvIcb124YIMVNz0DN3NS0A4GH/aBRY8l0SiQZsyAkOdlbnYY9QyHnONA5R6wKYUXA3PSs0UHw2QiuUz/l0nlroGkASgRotpsoV8omC+RJDcdcsHZ+ftbORQbICDAzq43gS7fVNB1JsHVgFHgEP7gXkohn4hjFRuiGulhanbcMXa4jdWI8nEDjoGkgPOWWmd93r9/CuDPE/NScPUMoGUGimEHh2Ay+9Vu/iisvXbUsUvJIP771CH/97/4SH7zzAboEvwmyZrOYKhRdNmsqjnq9ZhQSpP+ZmZvGhYvnsLKyjC++uI6f/uwdy76PRxNYXVzFwiz5msm/WzPgb4fUFpUycouzeOtXvo0zT1ywjGNm73/+4S9w85Nr1sR1KlnAfHEVyVjKUXXQhh8NTH9RXxNYJMAkQIY6bne/hFqzjlgibtQzZ1bPWXM8BmnIPc1AxX61ZkGKRJR9C1xmJgHSZDqJerOC/VoJWztbLkFjwCBo1KoNcsWs0SkYZUSja0GMTqvv+LJzpAQhSkt/go1PSdFUMqoSa8SYzyGWTlq27fT8rIHufI0UIQyA/tvv/gluf34Ds6Q8SWctWMn7V9t1C6A+89QzOHPmDNKJjO2vTrNtjUBZqUFbhDy5Ai44D5bRnE7g2KnjBnhTf1P38VkZiHn48CG2tjexu+MAaGuEzF4LtWZgm7lgyZUXruC1t163M5RBVeoO6hlWMJEv/OHtuwbSTmeLSCWzaLdIV9NDu9NHh1zxwy7SaY4t5TiIgyQfPjPHwtfMxu503TrEHX0bExVoO25tPDI9S5A4Pz2DWqtpusv0BTPo+2wO1LJEh0icWY55A/x5zjAIkUhFESNI2OmjWalhRDu5z6qJBrr9jgW62XeCNExT8zNGP0IAmpRTzMpmNZDZ9iPXgyFN2oXRwFEZlcsWVDF7eRyUuQdAsbMDI8jkpnFs+QSWj60YbVZ2ehbzK8eQzudQH7ZRbVWsKma3vI792g5GwyZbRWI05IYfmBzz/tRRXFdXVcgeBpPSdfM7jarFZUqa/R9kQLtATfeQIufwfc9fEYAl/1E2oNmuxsE5AYAnoJJLFHEAtAMZKIcCPdznyNfu1lN2MO2HQ9s68Md1X9lyE39nZBQcgXt+6GPxXrJ3BcoJBOW95AvytVTSAQPyV+UXyUf3bRQBK/JPmentgI6JX0wA2p5l4PwqjpVjUEbk4fWjzt+hHAvkNNufFVWW6efmTH6UvkegWf6Xwygc+E3g362780Po1/rr6vtXzj+gH+34w318wwdHBObZeRAAuryOfFl9VnOqddP4fECGYxPOoXnk73zG2U7CQpRk4/u5/vrosxqDVdt5SUjylwTe0Z71cReN0U7LQBZ8meBn+U9+tO6ta0zm0Uml/hZwqHmSjMlW1/X4HR/gYoCKP9RzAk3deeV8aX3fx12UAU4/1fZYUCmrbE/tD45FWIP2hOZFz+8/qy8H/hgle0fn1sdENA/CRvhZyryTcYc9yGeXH+1jSPJ3JSeSFepQrbX2sGTALYCTK//6vKdAVoHPvIYPeE8wJJeBKyCW1xIALVl3+IjD+OS/6xm63c5hQqYPvPOaPtgqgFwyM9Ezbj9J3v3/Ox+7e7g/eL7wmkradPvbyYjGwybOvIbwG+lWjsd82L6rmOc/t9dIDzpJ6tP4JBc+bsD/+6wNPsaiz/H7wgo4LmE5/r6ZyA0xMaf/hBFpf0TZ3CCgGvZlVOvIs9PJlaO64PMK5+FYju4Rzav2t+Sb56Bhl0EzRlao+HtdOoxnuslrUEFEAJpNCAlAU3aod/kMkkPJJIPrLrA1wXl4P2Euof/5v/tHY36APz6QzAESVNNiawP7StVtCIf2a2IkwGYUxOOHKfnaPL4ASzkoIqmNJSWhewnQ4hiUaaqDUdflZ/0okA5tKRVfofggnFL5/ddMGQTdjH0FLCNBSlGGCO+l1wSiSuEmU45L5u875Pk9Hb4GCgTKygcd/XmTApGy8sfOjeED0Lwer6OyHt/o0Frx/p0WHbEJQKpDm/dQZNbAl4DbcmIIOKWhUgWOUweI/0y+MSQFZgbCgFx1dTMEdSCLE1YGn39YarNLfrS+2rD+BuM8aPNzTLYZg66iMiZ0PVOuAeE+v6PPc3xSijJqzeEK5kHgvNaNf3O8UnzKKmbmhQwpvk8ZZyYOn4OgSKNR+9JB7gPQytTxMzNoMPmGTDIomZL8+ntARo1KeiS/XzpoQ07RSbHymVWKKAdISkvrR6VN0MAoKFhrGRhonAMdOs4BDjqsWmaIOxgkw1LUUrIyMCTvKnnVfOsQ16Gt5oNH9ZJv/Ekn6DtS0NqvvDbLtfmb86Z9pQNMwQTfiDAjN+acHTp2lF/Tc2Ea2iN0ujwQCPrGEQpHkc0WjAO6Pwxj2I8bAM0s6DQpOBJ5RDtRjFpDxPphhDpA56CJcatrQFW/20Kjvo9yZRsH9RJanTrCNPZDMDoK238pymTXmoeR1oHNqvIpAjvkh01ZSWQskUCHwDMGaPRaaAw6ePaF541jOD8/hVgqaYcOKQD2tncMlPv0/Q8RHowQG4aNQzSdyRm36l7tAM1hH5eevYonX7qKqaUp42sNDYB7t+4bl/XjW/fx6Is72H2wgVwsaSXyG2vr5hQjHrXS8mq3hUg6ieWzpwwwTkfjqO1VsHb7nvGyZmIpXDp3wTLvCAx/du2aZXIbV2fInQMEO8w5vnLJsp4/+Phj3Htw35wLNrx6cPu+8Vq/9MJXDEAp7ZUNZNkulS1TLzedx8LSHFZOrByWYDODmfzM+5WKdfZ1IG/UGq3NFGaMR5jZvzx4Kfq9dsuACmZcs6Ebs37bpDwxMLtuWcMEFdgsmZm05FSlvBHoUWMmUgqMCNQNBpYpzHU6aNaRKRNIfAAAIABJREFUn5+25nrk7iZAR2eZoAYzr2OjiGWtMXOM2YrMZKM8EMBi1gR/6Bwy84/Ps729aVzRTtZHhyVnBK6KubwBVRyHzilm00ZjCQMtCMTLFiAATHAhEyXIVkc4FsPc/LwzfpIJK+13WUYD07mL84uIhuL2N5+duowZr9QPiwsrKOSZWZtGu1NHy+hL2IixiUwmgUrjwACqXNHRXBi1wS6bwDHTNo5MPoP5pRnUm3XTpaTJMGM0FjZ54Hw7484Zzpw/UggMej3LpicQfbBXstJz/hivXDyGdlACS2CNn7PO0CSTCYBWyh+dH+q0fKpwWI3FzFtS5BAAJQXM1958FSfPnjRKFwJTw77jo+11Wnh4/wFuff4FOtWWyQcBoWazZWuls4PAlFXsMGjDUmYCzGzyFI1gcekYrj7zNE4eX0UiGUMmnbP1575goOX/+Tf/Gl9cv2ZNLtOphK09QVtWMXBdo0Gm8G/+3m/jjbfftMx8NnDb3dzB+z99D59+8AujbEmG4kbPwkwyOsvMHOQcU7aZqYxYGP0huXYdkDNEH9l41pqJEoDuD4aYnSbFScber1cb1jST2c9sXmnVd6TNyCQMsNrc2TRaFTtzMDKqIVKhsDLigMB1PGFzwuxa07+QAc1zcYwBM0cTcaMfGYcGqHUqLpMznzUAkiA7+Ywb9Y7pEoKcxKLW7jww8H2uOOfOZ2Z2ZxNYPn8C3/oHv4Izz1ww8Hl/Zx9ffPY5Pvzpz7F5bw3hwRi1g5oFMVJpZmDHMc2Gj21HI8KqjGMrS3jttdfw+ltvWGDqL/7iL/DXf/U97O2UMJOfwfGlVdMtVmrbaePx5gZqwzaef/1l/KM/+ieYXioa+N1pDHD9g1/g3/7xd3Hnk88RGcSQGmcwXZgxjnYD2OMuuM/1YYYqy+KNo8+yKLvW7JVnQCKexPLSMs6snrUgKcfP5obcY5b9irB9hmc49ZT5Axny60YMgL5166bZ/ql03vbm0sqS6QHSPVnDynode7tl9Ns95LM5oz0yHtzRwAIiBJIYNOp2WibXIzbrK+RNtkOxKKZnZyyIMzM1a1UCDBzdvXnLMiuZAU0KpU6XFRMV4zNeOXYMJ06cwImVk5Yp36o3reLloLxve65WY/AiHmQQO9CKVTMM9s0EMiY7NB6UrnIvci44n6S3ICjsMopc9t1+vYpkLoHFlWXTG/VW05rN8T6tah1VUkXtle38nCmQYiVlAHQsnrJGvdwfDFqxASeDXZS74WBga0AQXH6AOddhByrwHJEtTzB4Y+2B9QjIT00jPzNlwU8GfyyjLRZx9ALk/Dbu9q7pCe4nnlfmH6TjlhBh2c+NZrBGjipjb7+MXLGAlVOruPTkFRRmixa8uHXrBrZ2tlHa2zE+e+O/T6fsGdLJOHrdjtF43L9/F7VKxdl8cP4CZUCZeBTqhblVnDl3EecvXjYAPUGAfKqAXmiMUr2Mvdoequ0y9vY3UGuVEQ4xgNbFoM916BnYbn5YwKkun4fOMZ9BP2wGKaDK7OCxo71jdYj6nIh7Vt+Rr2EOegCGyl51IE8EkTCzcl0ptcsiZCDXUWfwO2xc7INxtJnlbzEAlkowgOxscK4VbRrf5+brsqvNDw4yUvk6v0/AhWeu75fw8wK85cP4/pL/f96fwT7Z3QKd9Bn5VQ5IGWPAwN+gh2QsgWSG1FDkoR1iSNq3ILDDcRKAlr8jn1JzaPIQdbQdopvg+M2P4DnrAdCaO+d7OBmSz+X7w7ZHxGcaIkUT6ZrqNgYlRjk/ZUIZ6q4zAb/kY/h4Bq/rz4GAVvn3wirkf0lmBBpJdlzQaJKJLdCJVTD8Dj+nHiu+nyK/yAemD8EjBqsCCgYBYMJM5LOrmljYCl8XMMp5sSpC9hoIkob4XAKSqOuE4diaHqlw94FUf47kLwlAlK8nX01zyr+N0ijIAFVymHxp7Uuth66jZ+TYtTf0LFpv+aTCXtx+mVTe+3iV8dcy6D/qm/yxcoz2GJOLCMwNhj3LzLcsT0Rc1XTQLFNj8oF4f79r3oRlyH/UZwQUioWA46X+V/M/rpefwcz1kP/OezIDXjIovaFn015WRq8viwo6SL74HLTt9LzSOxNd4QIdR7EAAsB/37oKGxN24c+JZN+dAy7b2Md6NG7Jj0+7we9yn2ivEtiUnnH7QpnBzp+X3DubqGl+iHAtR6E5CbZo3vy9LF2qMSmIILkS6C55E+6mfcS//X2i/edkmhirO4d5bz8xUnpQ+k5j8nEu4UAck7AiVTFoD6lKwNdLttZB0MrHfUxHhRwmyecVrY2t+YhgPU/sIDBu+juK0dCB+Nwz0huSQ/6m3S1/xgH9zsc8rARiBrQ2L9+gkS5lqQk5CpJKATgBcd0XBfLwtw5fDlzN5I4CY4pM8LP8v6KkAva0gAJQdU0DDC2COaEF0SbxDwNtFAmQNpSUPd//0gQHkT//kPQBYQmRNhu/b9GZIFOa1/cjXAz5+3/LuJ0YM2qO4Ta1on5Wuh0Om1Eno0RZEBoD3+c6mdGACWAoI8JXetr4+i1lL3COm1AHmu4n8NanlZAAa10ExvobXCAen0fRfr7P1wXsal34GhWCFLAiOKIUETezxiuFwzFKLnUwaSOa7LHEPOD00jxK2TpwZWLA89l1DQGXmmMpEs3T0UPF5IqAmkW8JtHNSaayc/p84FRKWWtHkIolzTqU7LmC8o1h0O1Zz8915ljHgYEgsF/jFnAkQ4J/i9rE3x/aN4drHiY41LNDT8/ovuuMYn+/ae2c4nYZjm4fuwi+9hhfpxwr+i7DX8awlKjmzu3bSQa2AauKUhqPsgOQNB6BaByHrqkDwox+j3PLlw1eQwYVX+dz0/nSWvuledJjLIeWrvIPXx0MLoLqHA8zpoc0MiOWBU0DO5efQi47g9GQTlgGCDFDi7h9GsXENBKjFNAaI4Y4ho0+etUOth48xpDAJfkZGwRC2TmezaNaGEdCaPXbSOezVpbpeEfTtn6PHq2Z820ZiMyAZkYVQsgXC+gyGp+Moh8ao9Ks4cozT+OXfvlbSE4R/EmjFnDE7mztGgDNhoLkrsRgaDQeBOKYqdzDCLvVA1x48jK+9Ru/jEg+YRlspe09bDx8jHG7j9pWGWs3H6JdqiOJBPZLBwYGMGOMnKqjBHmoo3jxzVdw4fnLBrCNu0OU1nawfucRPnn3Q9R2qnjizAUsFmcQGoewvbNldBJWMZFytCKj8BjzJ5fw2ttv4LkXnsde+QB/+effw/XPPkdsHEGv1kZpcxdvv/6WAWg9ZnIP+qg2Wwbwki/5xNkTyM8ULMOQYCvRqEqthp2tLexubKFTaxgQX0zlcXL1pAHi62ubDogYD7C3u2lBpP5wgIWlBXPsO10HaBJEGNCh7DBjy5VAJ5JpywiVQURQlmvETBA6w3Nz82CZ6ubONjKFPKLJmAEyvSFpCsIY9LvoWcZnF3PTcwYeOX0YVFCEIzbXDzYfYHl2GZefuGhyQAC6Wtl3AHVjH8lwwu5DMJJGEJsHsbyKWc7UMTTyqq06sqk8pmamrdye8k/eZRohBtqOXHMPK+0uThkAHTb+c3IP9tFpDzA/v4DFuUWX1dtzzk+z0zQA3kq2czOWzU9DlmXjzVoVgyGzHiLYLm3a66cvnMH84oKBWzt7e0YxQHBkbmEW56+ctkDYF9e+MN5XZqNSXhg4YLY5M1IJDDoOsg72Sjt2HV6XTRPZjJIZ6fVGHflC0TK4KVvd/hAEkqkzzE7ojyzLnKy9B9V9ez1N4CWRsfsQOGSgJ55OIkKgKBrG4rEFLCwfc03PGPXvOr7UTqdtID7B7169bfNtvQrGY3OajUpmdganz5/FwtKiAd80DHkmcG0NSEqlceGJi3j62actw7ZRa1ozTYKwzK793vf+HA/u3zW5ymRTYNo0nzOfLYD9EFgRcObCOXz7N34FFy4/gVTSURBUSgcG9L3z/R9h++Ea0CPJQuiwpJqURdR4+5UDa1hXbbJEdGAZ9JVGBdRybBNnZwE55MchawBXLE6hTN5zZok2G4hHk5Y1kWP2ZzZlwCCfndnbsu8MMFZ2k2W8xu15ZJ8SdCKAyc+wWWm90zYvyjJAjefTORgEsmemHC+1ZY4y477VRmGq4Ch4MhlUdw8ssFTMFzFPTm42ciTXcSGLV7/+pvESm5PU7uOzjz/F9Y8/wcF2GblEGtFxyOhPSJNDsDaVTZk+Nq5eZp3mM7j67DN44403MHtiFXevX8d3v/tdfPLzj5CKOnAyFU/buA/qdexWy0Amgn/8T/8rvPKbXxPdn7MH1xr4u7/8AX7w53+DjftbGDWGFmxcmFu0cyCbJPgYNnCXIDj1GgMmpMxg0G1rawvdYdcynKfzMzhx4gxmp+ds3xOANDntuGAC5ZCZ0ZEEgea0BTpoFzA54/7d2xboIv0H98exYysW8CFVCNdxt7SDvb0d9PptLC7O2/UjBCCjLgDQbrZd0PNgz+hqFCTnw3I9BYroda65+IPl1NGCXt/cMH3KYBy/8+zVZ7CyvIw9VhLwjGdmb7NpAUEGqahrzMeJxC1AwEaT80uuwaRsDgHN1FV8Ru4Lyg5pUpzzH7YqiFK5jEgibSAQKyoYyAsjjFTc8doyAMAqEYJcyt6inWAAdr1pjfJY3UI9dmL1uFHN8DkJfD9+8NAyuEltwTng/c0G8hJVSLfy4NF9qxwg+Dy/uGhgPKmg6H8ww5rPzuCPNRcATB8yaMngG+WBlT4MtLL6KBoJWyBStvj+wYHx+a+eOmn9BFjdwQoFri2rUrimPNt4DjCocOHCBaN82dxcx+bGGjYeP0bl4MBV3oRc4IpzLB+Twfljiydx8sQ5LK2ewtyxVaSnZpAq5K3xZ6V9gMfb97FVWsPm7n00mmWMxl2EwszYIrDuzgnZeGbTcrcH3MmyLwX4GiARdXaknGCfvsIBYy4DVDanKDqkk2QDmi0fCyNupccuo1aVgD7vMfW6/FL5Gj4QzrWV/UnQaVK+7rL0eCY4AMklvwjQEbhCV1hgiEBKA2ZD7rzmmcEf+7+B4s5vduCt84UOn5WA5tCB7fwxEMLLmKacMEOetCcMIFK3MKhKTnkGMPksDqgO6MSM+tKth/xqZWZqzLSvDU8g0GdJPxOKTv4t0It6XIAzkz7kv9A2nSSlOepGXo/6S5Wrvv0uWRFg6AM68nV8sEa+hPwM+XO+v+Xs/wkVGe+hpBa+p0CS/DF/fhnUFcgo39rPcJUvq3vIB+IzKQFNzyeZ1r05VtkvfA6B0pJlwzJiE4Ddv4c+K/k0sDPIZBdYxn1MAFnBA/nZ8p24BlwryawJBnDol9q8BIEpC7Qnnb2l+whrka/GcQuT0bP5QJlwC91fzyxMScCYxqHrOxoD2s+uUpe/XVCIVQsEeF2Fr97n3/J/pQ80Nt2La8F/1ijUk3/tK501pBkzOsB43GxzUaVpj2q9eX2eb86ucZReTMIiXRbHqnnx8SvOpeScYxGlBPeLS/50VBv8jq2VNQ5NWVatG3vMziP5utJfwrK4TrSztTd8IJrVeMKA+HntUd6Hf1tSxRiuujBIXpAe8nUs18zHCv39wGA1P8uEAyV+Hk2g9EF3jk9/83smc0GFkQJhwjS0B7VXfSxUr3E+WIEhANnwmeDs4G8/IdPXS5JTzoOqV3hN3oNj0v7Vme+D0HpP9xLeYfMQ2MqSc97f9aFyOA0/q+CT9gbtJrt+ENyTrPJ9JQibfiblWtDXwNYkzOqsKMbsvRSPmm1o9mmgIyhD5gMEiazSo8SKeA/RcIX+1//+H4+FlvMNRQulqDXxOiT9SJw7yF3utq+0NTn+6zoEtXj8W5uMv33loHuIbkMHuK4hBaLra9PJMZGQyfDQIaNJEOovZF7guCbfVyY6uP1D2t+QNOR0HT9TlU6Poo8+WCjFxM0vY5a/dQ1tOEVWdCgp2ieFwHWxOWPJ/xEFJ6UlhSGlp3njdxWtoFOuDe5vUH99pIwkkAJMNf+aPxkfNKQ4F5IdjpP/9zcUBZBOGh02/qibsJSbSuQkAzJYdPBI3nhvZeya4hq5iLY2o+4pBczsP8mFMxomjSClsH2lz3FKqUh+ZGxQebt57B1mEMvA5m+3P9z6+PuDY+NrdNQ6rYaN9XBMgaIgoKU1so3PLEkC2kG1gcbglKBzeLQeUgL8Hg83GVZaf+0n4y0OFJAirnpPhr0ONh18PHw1T+6ZJtx1WhspIp+6hM/o72PNh4x1a0QVGK/8nAwsi0wHh657xkkU1j3XpCO21k2HrhSu9r+vbxRUU9a91oOyqigi/2/AUqDYNReTPewasLj95Ry30dgp+67x2UWQL0wjky5gPIob93MozGyzsP0/Eysgizw61S6io4Rl03WrHazduY9etYY4y+sGbXRaVXO8ItEhEpkkOoMuusORZVBxbnRYMvupEzSD8ysxmG2WTKVRmJ0y3slqs4FZOr1nTuD0E+esFJnZl/xhhiKzxphpWmf2V9uVp1qX+0LewIiDVgPzxxbxu3/w+zh+ZQHEfdburaGyV0Zrv46N2w+wdWcTzVINqXAG3XYXzVbHKEDqgxYi+TiuvPAUXv/Vt7H0xHGMI2NUtys42Czh0c2HuP2LL3Dn01vIRVNYnls0vl8Cnrt7O+bsEN8iGMsGdXOnlvDyG1+zRndcw5+/9xG++PRz1MtVVHf28eDGXZxaOYFji8u2rn066BihRgA5NkIqn8Kpi6cwu7iAUJzZnAPLUtxcW8fWw8cuGFDvIh1N4sTqSQNZyuUDo1rhvG5vP3IG22iIJAGuMGxfM/OJgEU8HEK/10PjoGpjzuQKZjC1el0DRNjArN+lYzc0Z55AHY1LOqLMZMvmcijXKgYyxJNJdPrMMKzbmrDBVCrrmme5knlmtPTQ7w4MqCRY98zTV41ChM06CAht72xaGXUqyHqPpdgklTy2cQMRSTPCsulhzzmh2WzOsqhJ22B8kgGIQGCl2Wwb8EP9ky1OGZdnLJm0zP9WhxUuLUznpzE3M29d7Qn6MtuKe55Zrkwhp/GcjqedcUxok5F26stQyLiMywclnDh7EvPLi9ZQb48geqtmdAMvvvICrjz/BFrtOn70dz/G9V98hspODXE28GgP7L4Lc3NBMHdkwHbpYNeoEcgdxz2yMDNtz7S9tRs47E73sEkY9U0qlTHwjXPD5l3Md9srldDruuoOUn44iowRYomU/SaQ2AiyWQvTBaMoIFjEH3KF87p2rvEe3aEFR7Kk2oiEjYeXoNCp82fw1ddexeLqEoqz00a9wZ+Hj+7jzs1bRseycnwVTz9/1RwTUpwQZNt4vGGcue+99zOToXyBzQM7ljnJhnek6CGIwKk+trKMN775dZw8c9pkkvzdpMp5dO8+rn30Kep7+yb3DELJzmCWtzjlLfMtxHXtmAyykWd30EEmljbAiw0FCXIyyFeYmkKrwyzmKnZLewYAEszM5cmJ7wLqlIH1tQ0HuAUOqZx5jpn6m9mkyozifLCJJteBYGm93UJnwN09QpRUHKz+IDVUOGz0GLQ1uBb1ZhO3799FoZDH8eMrBmKzeSv3KTN188VpA97IV9/o93D81GnMzM+5+8fT2F7fwMbDdbRqDZxZOW66iUGRau0Ae+WyBTzMMU7Fkc3nLTv2zLmzePnll3H67FkDFn/4wx/aPDf2a9ZY0JqwZdKotzvYLG1j+cIq/uh/+G8we2IaXVIntRrot3poleu489ldXP/gGrYfbaNeqlnmeiFTQDadNsohlklSh7W6LQOJrBnleIBavWIUEgQl2Wg0FklgbnYZC3MLSLG5Fav+QmHHOVyvokIqj2EXkQSbvTGTMIYC1zKbQWl7x8Bsns/cI/OzSza/xLs6vQ4O6gfYr+whmiT46mS+3+0gHnJBHP7mT7mybxU8+XzROKkZvGU2Pc9elWfTOTJ7OBI2Xm3qvlAA+JByiM0uCRpz364cW7ZM4k6rg0IuZ3qR60ogmcAu5Yw6laB9o9s2uhdm+DIDnfYcn4eBomadGcg8++i4tyzQZ45WjCAJUCrtY3NrxwDoVCqN+Zl5C2hFRi7ITXCSa8ZAYrffdpQfSXaNd1Q7lOdYIopRJITl1WM4c+q0ZRBzntw+XrNKBu5Hs53TjqrBajEC2jKehVtBQG1ucQHHlpcNQLGmu0Ewh007SZ2TS+dMD04Xp5yT23Uc1Lv7ZZPbLgMy+YzR5CiTtN5qWxNMXvvkmTNI5tLYr+4bAL21tXEYVDAQMJ7AiZPHkUrEjTt7b2vTgOitjU0D2ilb9HkIyJA2y4Ke2Rxmios4duwk5pZWsbh6GnPLJ5CfnUYsE0O938La7kPsHazj8eZtbO88QqdbRzTG6qOxAdDc+wyAyUZXTxv5L3xPSSVmRwcA88T+c03kJwkOLjP68Gf05UQiAaJmA0dDiFoJc9c+znXij8luAAj4VYC8j4An+XF21vR6pqvlNznQMKBkCaouWTru7MzJWM2etsbXY6Nf8oF4UVkwyPxlu//LJdaOvmkC+hKAdkCwkzNat+bvenM8sYddUgyBaYEcytyT3vabqsum5/3ohxlI3Gu74QXUGwSg7U8vIcytbdBkMjrpkcN7ppNuX8hH0PoIA5AdLPxC/rR8XvX6kW0vP0qgmuRCvoU/x/LP5F/4n/FBIB8IFHag71BXq9JSSVq8jp6HnxNewetIbnRNHycQiKa5054QMEz72MdmeB8G7/ijgAbfF2+sZE3f01zxPJfPQb3rA5NaO/nlzB6WbOg9AZv8m8FM+bICjrV2PrApkPuojyhQn3tIeIsBZoHPrfVzwRcXCPHXifrBD5z4e0zjkf+sa/kywoC25lvr41+ftrWPz9g5EPjrhvWwmWoAvFMHEBPhc0h/CXdyOiFxiCdQl3OOSanGe/jy6gPHwqQkT1xnR+XpcAvrFWBxTRes4HeF52is/K5e87EQW7ex0w96Rskl9ZGCGL5+EV7B5A4mbxq+1pskAkr2+dtfO+EoGqfJJhNzgh4jwhd8EFjrJ/njNTR+fo7XZ4Nv7VUf19Oe0BiESykoJl3PChQFDTkHnF/tSe074Zm8pp8c6cbn/A1hVryuZFng7dG55d/CvChL/vu8jvAJjjkWdQFOyYewFXdujtBr99z+Cxrl+npUeJ+dMwEALV1LO1EVQAzM8Cx0el3ZzS45U76OkhQVoCF1qumNf/nP/nDsD1BCqINUwszP8KGF9k8UadBVOCiNkaBqI/N7UmQmbB6YpEnXhEkRSdmI31gP4gNJ2uQap66lRebfFgEIDlNtZL4vhc9no0GqqIl/6GkedKBJeHVQHSoyZggGnX/9SKAAaIFhR5UZgTMnDE6ApFi1MSTgGrf/HFovm7eeK+kSOOo/gzazf3BpY/G6HC95bJUV6isZGRACUrkWfE4pcq2p/1yaG3Vs5XcUBZPiU8YzDzMqW4F92tgcqyKnvgxJ6Usxy4A4GiGWMqRBYwomaFggI08ROBl4osjQc0nGBHj7h46/N0whjl1mN9dShgn/Fmiuw1x7wA584x1yPxYBHjv+q8MDJ+oi1VKs+i43vMlckMmiPcH3/QPUVwIygnVtvqf5kcx3A/mV3Ezm1ykTyZqMECIX/gFH7lIfkPUPTD0jn0+gu7+PtN914EoO/T3AjHabD6+5o57d3ze+YSIwn9eRUaJn9xWxAj+Sa2s+FdDW8PN2eAcGvAw0zofG4vaSMkhcJgDBNz5Hi8Z1u4dYPI1kghy7WaRTU4jG2IgpiXgsg9g4hXx4Go1S2xzXRDiBbr2NR3fuocPSVmbr9NuoH+wiEaecRBHPJNAfDez6FsAgKEgdx6w/ciD2OmCWIhuW8XVG1ckVmcnkMDM/Y0CTURUMB0hn2ayLJf6MrI+NPoIl6sxqCBu54BiNcs2AUh5AiWzaqAXaw75lM3/929/Ad37715GdiWD7bgl7W9s42Crh3e//BOt3HiMbSSMZyRjYxcxYxEKodpsYJMZ47Vtv4NXvvIHimQyiaaBZAsob+/jiw+tYu/kA1977BINaB8lwHHPFacs2bdZr2K+UzeGJkjcvHUNmsYgnn3saV56+allmG+vbuHfzLnbXt1HZLmPz/hq6jTbOnTlvzz7A2J6jxVLW0BDHzy/juZeex4mzpzEMj1Ct1VAq72Hz0ZqtwxcffYLKbtn4YQlin1g5gWaHZcCkm2ZGsqMCaHfb5vizgsFK6Jp1y4gjYMYyV/LeuuZ2KcRTSQMZSQei7tIEcQS8EEiKRmIG3M3MzxqYzM8asNCoBo3Nxlg4toDisTkDSAedPlq1Jg52K0iQ57k3QnX/ALNT01hZWTEjh9/d2tu039RRg1EfvfHQso+SzBhm47FRyEBoltRS1mdn57C0tGSVJdTrNCS4X1hizWCF9ldxegr5whRCVgpLAzeGTrtvgM1Uccaca5YXD9DD1EwR8WTUgJZBnw2rolayT9qZOCPrVto1NLoMgizzi3MGQFNWCZiUqmWcOnMa//A//wOceGHFMkT375fwvT/7Hv70X/0pKqUKkoijkM3h1PFTBj4SJCBVRKVatiw+o2DJMUN62gCY+/ceooceUiFXeUTxj1u5eNplSsRI+ZFjgTBKbPLWIh87DFyMxV0pcSig7aIeIJ0B55hzT4CY4L90bLV64DKTYnEDoOmEshFmilVN45GBmeRWPvfERbz61mu4+vxzyJ+YBhpj3LxxA59++inu3r5jAO6Vpy4b8McMNAJst27cxu3bt7GxuWbBx3wxdwgwEFRr11rGRx5lrnI0guWVFeSninZflZWSa3t/dx/j/oDtTDHq9i17mvoymUkytdnmjwAaeWENPA+FsLm+gc+vfWp7gaV2zLJnZille3Zmzr7P4M3G1qZRFhGMp/PDMkrKOudtc2PD/k/OaMv4Ie94YDNyH/A8N+qXsDhe+4gn4+aMdPrMrm8fBuW4ZuTRJjhG+ed8MEufGaK/uP6ZZT9PTZNCpY9ymoHiAAAgAElEQVR8KucyOrtdK79lYHbAaiNSzCwsmP6kDHNfkIuaNCLMAmF1AM82V97Zwc2bNy0znGcAK0+ok8ahsVU2XL582QBogqHXrn1uOiExGmPz8Sbq9baj0WDAqVHBuaeewO//Z/8higt51Dt12/8MYlV2D7D7cBdbbKK4WzMOcdKRjJipzqz8pMsap06ivGenckhl2OAqjHLlwAJU5DHvtcgZ6M4hZkAX8llrimi6yjKYd7F7UDY+81Qu7ZoLhp2zmc2kTDb4HFvbuwZ6s6Eom8aaHUo+704T+/Uy2BxgarZgY6rslxEiB3x/bBzuDEy2AkCZ83P29BnbMwflsgGvloXdapncGHCcz9n5Rv3KQ4VZVOSqZ+CVa23nfthlRbEKglU7lD2CJFwf7g+On/QwmWTGqmEYkGCQJ5vOmR1He5xzt7/nKJR4HrKpJDM+aSunE5R16sIONrd3EYrGUSxOY7o4Y/uZFS3MIjZeXAwt2HBQc81mGZCgPuQYqB/JvZ/kmZpNWWCTe4X2IJ+ZY93c3LRGpZa1FFRv+bYUOZpr7Rp64z6eeeYZPH31KgYjBz5zDR+tPcZDco2Tho6c67mcnUn8sd4F3Q4arQ5qjSrqtRoKubTpSvJRh6Mxx3s/Gloz18WVVSTTCctW398vY3dvG/XKgV27UMxZsHVpYR6RELC1vYGd9U2sbzzG7vaWNRdNRJgpRwA1inw+hxzPxnQOxfwM5udXUJxdxOzSChaPn0aRFCH5NJAEHm3ex1b5ER6s3cD27gN0ew0LxDObngC0s2edbnLrHvwOAFTZq/KPGImTw87fBMQFADg71gFm8vsYXBSgLDvb7HA2KmYGniUSuWQRgSCUW9/2lj3q/5ZvZlRi7bZRutCWMzmx4Fva2cxcq2YT7bbLHJSvqWdgsz7f55P/wkQcA+GCLEG9PgEYXI8j2R+yY0kB43zNICHEOD5DrrFkAKArsYjPbYAPvB5QQwc6CCQhcC7b2dn3LhFFVRbUxRqb87WCRJsANJGfzbk22Y8LgHfjIohl57XXp0rAl4An+QZ+YEBAiBK++BnNqXxNPYcP4Ooa8qnlz+mzkkNdQ2OY4CUO2D8c89CBwryHZRR7GZnybwS+yV+S/8i/1XuI4/KpJw/lPQCBNMfynZwOipgN4/tfHAv1D9/n+SvcR2Pga9Qjel4GCR2O4eRJz8/rmG8+chmsklGBkfq8mofyfa0br+HLq/aK87ccWMcf3w/1M1997EQ4h+93y5d1gKHjMdd4+d1DcN2j7JB8+X63G2PQzfTvAUzlSzpcZNIoTv6+ZRCnXPIYxyc/1wdRtXe09pbkFCQsGmbhJWRxbNIxGqfv/2rOBaaazHSang/rAlGafz9rWYEbjkPjM5+ahrIXMDoKQPPZ9B3JudaN49F+8tf7KEbAz/A1PZswGZMDchF7VRcci4+BSF74GQtcB7ig8BratXo2/3mlvyW7khm+LkoQjon2lJIU+Z7wH+kHjUW6RXKo80WJd9IXPo7nA9jaY5JtP+CiIIPWztdf2pO07aW/DzEyYlAdd4YyGegolqe5MzkLMpp1fzpIBKCT1lyQCQGT6gQno269+Jwu4OGSLqUHD5se/m//4z8ZKy1bA9MEiw6CF+GX+TlNBP+mYDAFXcKj1zjJ2jgSCCkRP7olUEiv8eFU8iEQSspWwJi+w3EoMiOBlWBKcQuAlvKTYaHPKxotYF3XNmQ+yKK1QzwAo5zCCqI2ARUCDRRNtJSvc2Bd1MgH/aTE3Guu1ItOgF73Dy0pWYFyOrCkpA/nZTQpR/r/K0d3mMs40vtSCI4z2h1+WmMBsTJUFGHkOI5uJl7bz7TUc2iz+gLN72q+OQ7O+VHOah9UpoGnz0lopWD9g4fjtAyRlOPL5N8GdrRcsESlnByTjB6nhMg/RGPIPb8MJhkMug6/r0OMv3UPc4zGLnoqI04bXPPL/SLlJBnxlbfJUpBBL9khkGgZzEGHaa3foWM1mnSB9pWS1u+ooXlUcWuPSuaZDKcD1zcE1ThFe3liQE0idlSeNDAVZOB4+Jy+oc37yGmSDtChJBnWYSA5NEciMJCoOBUMkRHkG4rSF9rbvpGiA1170DfcpOgVJNHBrueUbiHApDXQvZSR4K6hck2XyUKglbLYJAd2iyVoLKVMIRHLI5+bQzwxhXgsh2Qij1Avjlg3hW51AAyZDZDAoNVFeXML/WYTyWgIjXIJpZ11pFPOqeVaETy2Mlt2gq7XDaRrdNroMkslEkJhOo/89JQBjAYUBlx4zIRaXT1heonZa4xCM6stloxZszCTx6Ez8lh2T4c6EY5bJjRBM2ZLFEjHkIgZT2k8l8Qv//qv4O1f+gYSkSgOdvZw9/pNfP8v/8YoNOZyM+i3xxiTcziZxigGdEND9GNDvPHNN/DN3/0OoktAJAWMOkD3AFi/tYHNO4/w7t++g0c37yHUG6OYzlrmFum9OA4CA3SsIuk40nMFrJw7iVMnzyBfnLLS5vWHa9jZ2MGg0TUKju21DeM7NfqdeAxzxxYdCBwa4Pi5Zbz46ks48QQHAjBRtbRbwsajx5aheOPjT7H5YB3Ng5plKy8vLhtQR8CL8zccdKz54PLqsukCOv8PHjzAnRtfWNMqgjoLM7NGr2Fl+WHSfIRsrRgIQBRYPr6KudkFc0JJQcBmZMzgZBPBXCZjcsVAAkFNZiQSACQlw8q543j+7a/gyWeewqDRx9qdh7j92U1sPthEbaeMaqliDcCMmzOXRXfUw/r2mgG4xdkZzM7PYBx1QTE2yqpX6ujXmf3M0oghwuMwlpaOGYhGg4GfIxDH/VQ9qB0GP/g6G/jlClPAmOV1GeQzRTO6OeeMwhPAYsZsb9RBfjqHuWOzTjf2Q4iFota4i2ALm4sRNGSm3+7OjpXJE0Ajz3h+uojdgz2sba/j4qUn8Id/9F9i+koB4FYgbrwP/Pkf/xn++P/8v1Be27asP9KmLM4vOADammtVjEKDQAqpYxI5ZiSOsLm5bXslRmCTQd2Q64GgRp5cWzpejPYTELAgNks103H7zTOHcxQNGt52223TYU9evmLgUmln2/Yrx8AyS+NXtC7SMH5jZgolUikDX5kFvVfes0DJ5aefwldefRmXLl822pEP/z+23jvG8uw6E/tezq/Cq9AVuqpzT+7JkeRwSM2QGpFDShQVLMmCZBvwLna9wNpY7AKGARs2bAOGgTVsyP8YNnaxBgQLa4uUdklqhjMcznBy6p4O07mrK8eXczC+c3/fe3dKLKBRXe/9wg3nnnvOd879zscf4fz581YkjUbepNFITFqGIbPNDvaKRjFBQPuxJ5/A155/3oriUYYuX7yCD9/9GKu3VkDPk0EdBi/MTiIPbwiuv8zoJvjMbNRq3YJRHBNmrxOMIlBK+eNpDI7h2fvOGs0GTw28887buHTxoh0PPTI9E9g4cctGJ7jAoAPHmnqMz4qng5NRA56+KFuwhVm246QRSiQsq5T6lONNcNf2bNKRdAeoNsqWlc4+WNZ5o25jJ0eAzu3U2IQBo3I+wnQGQ8Dq1oaB6QTVKBs84dFtdS1bliAgg4fUx3QwThw7bhQLu1vbIEURn8V1yflK5lLGk1sqFg2gZbCuSKC300Eul7VsXP4kEklbh7NzcyYrt2+vWFHNIzw1EApjZ6+EKk8UxGPoDHo49/SjeOX3v494LmZALnV4tVTF9soWtlY20Sw2EOmGkYomrfgsKVis4Bu5KsVxi57NTyrn5IqnHljciwGK3c1dy7Ic9KMGrpInfKYwZWu9Xq9ZkGVnbxvhVNROyBDMnZyifq3YHO1Y9nPPgnGkb8kmM4hzrzMHPmJ6qtggRzhw/8P3mX7guBxs72HjzhpC7ZCNs3Gi22mOadxz5qzJcumgiD1SzTSaNp6cT4LPXH9VFqrc27M1y0Ar4/HkXp7Ij5mtx2x0A1AGjvaCQJ5sdupf+45UE/GUFUvthgbGF89rOW5Gy8MisTu7di0dLbaPNQRsjbccAEB5LFVqdsJpcnJqmHlOoJeBSTrm5EPnqR3qm+4gONIcFAbmaZX8RB4T0wWUa2VrOwNJpEEyPVWpOC7tcsWAfhZWpOybTgpscdZUGDAwnU7gpZdewte+/jwaLadfeMrAAlFr685+Geozl7HFtUb6AxYtZF8q1ZKdOiCXI9vBmg/JTMYoxUgBxWAKM9E5lgToGQzmCRWODXkeWciSAZ1EJGLFJbfW1rGychsH+7vmoBKYt1ONAxdsG+fJsEwGcyxEe2QBufEZpMcKmJyZR3Iij1xhAmMzeWzur+LW2he4fvMCdg/W0evXEY7whAz9A/qkDrSVTUgAWn6CAyaczyaHX1yWI0DOgS6yMWnPjTiqXd0F+b0CXg1ECPHUagyhAU9BulOX8p3ku7FNvOfXAdC+T8O9QFl0mmMC47ymHtDh6OSm7PyRX+3eK5912NcAgFZRKdm+8s2sAGLcAUCufUEW9JC+xPmVBCjMLzcueQfOCeig3jRbPaDEMN+i7Xxnfu5sapdgMwLO3R6oI9iGdHsUFjzk6ANQbp6cj8J9zAHHLpPVMICOW1cO5HO+grID5UNovQgAEYgiv8PHDXSNxkv+oOZXWIUAwSGQFWTXyreRHyRZkG8vEFBtJf0AP9O6FhCrMTjsvynZR77W0E8K/F75a+qzfFdhF5IfAWRc09Qz7Afv4fV+Rjb/5vcCyEUpMwQ2uaQDAFp+r/AW83XhMk05bvwRyOeCHM7HGMnTKPteMqTr5BNqDfr4jGRNWIAyivk+86WD5CUf3xFWkU47HIDyyPtdUc3RulA7dL3kYjSf8eH6k28vfSSwkn9z/QoP8oNIxK/lP/M6yYv0E/sigFX+rObeZNUCeyNudL1bgLbawH7xvT4OwuCAm08XRND7JfN2UiZYq7xPp4V5LfdCk4GASVb3S+458+ovx1O60c/Y93Wgj1tI9uXT++vWB4RNbwQBtsNrWWPFNks3CqiVnHPeWQ+GP9K7Wi+Sae0r+s33cyz5w3VRLJZs/JV0qLHj93qPAHSNgXAuJ1MuUXK0/7jT+9LjCgZpfCQfkkOOlfBbC1h6BWjVb3t22/n3CrYo2El7w3QO7f8giMf2aM/S3DHQKl1ke2mPe1sEafrRrYatc6ebnTz7QVlHP+awOekvJj1Zn/7X//a/GFCQhHZzsKQMRYugzfsweu+ih6MFIHBLG6+ieRo0DbIPVPEZUoYadF7PZ0j56P3+AuEz1Bl/w5dC9oFq/1kaULZFgKGiMAKlJMz8W8dO9JmESgqdBqo/ccMxCKqGyhjSJjdqaxA9poUQ/Eh41Q7+7TJs3SrXBOq3LZKAdP2wYOqZEiaNocA0PoPCTcPDV3wcU9+YocKQYCuyLyCaguZvKBoTbdb+puf3UUaQ5IDfWQZZwFVjiovH7ANDxp9rLSK1iffyM82LQF8uOI2bAFbJnymuYJH5fR9ORDDWlAvdK2VqXJ3BZk8A2gHLo+f5MsR7rNBi0C+1UeNrjn+rPXSQbA5V1bbvgHW3xqJ2NNbkzMuAlpLzZV3yJnnR+MjIluEnmR0ExVtGCs4B3DKktDZluMgQ0Bwyc/ZwhNKfN+kCjaMvy7ax8GB4EMGUfrExZUGEIMgl2ZbRpjbYHIbdkSGt++EGGMyR1q3eq/GRkuffbD+vk1EpfWG/+86g5rwrI0DOgpMht/kzEm40AmGn5JvcuHm8hfrR8ghTyKQnkUiOI5kYQzo1DrTjiDbTCHccFxSPJvM4dqjXRXTQR5yAxsYabl2/TpQK8YiLJhJoopxTLuig8hgjgTnyO0dySeMNLhyZtKP7pHYgeElwjwWBJrLjliVHZ5z3T0w4oEdqiAXiKGtsC/npMomkvWNnb9eOro9PF4zTtFit4Or1L6z41PPPP48zp04Zj+T5Dz/Gtc+vYTydR6QfQWm3bKDI2OSkFR9EPIJyt4ozD9yDV/74tzF9/4wB04QBO1Wgtl3D5o01fPDGO7j88QVEuUe3eEQ9jgyzF9ttc5bJCUhwJJrPYHKBx3gXDdByGX4blsGZZHZ+vW1czqRloJwQ1GMBx0keqU9EkZ1K4qEnH8Y9958GClz4QGWzhdvXb+D29ZtYvXbTAJPi1r4dd+VRcQKr5PulA93ukeN0Fk8/+4xxeBJM4NHpj959H5cvXTJgcHpi0igtLEBBUI+8iY0GKu0GphdnLcv11OmztuauX7+OTz76GDev3cT8zCxyqYxlNhqosL9nhSBj6TjC8SgefO5RfOP3XsR9D58CWkB5tYYP33gXH7zxLnZub6BTaRqobOBGYdIK5N3d3cBWcRcPP/4IXvzOt1A4UjAQiP39/KPPcOPyF0ZdQsCgkJ80QNb0UJtO7gC53JitV4JeFoXvuAz8yakZA4/6PcefN5Ydt7XJdUFQhIUVw3Gg2WsiNZ7CuScetKJhp44uotcE1ld3ceXCRVy/cs2oXMiRXLbs/YpliaTzGSSySeyT5qC4baD9H/zZH+DJlx4z8LlXgQUcVq7dwV/8y7/AjQtX0O/0sTy/hIUjc7ZGCYQQrKrWK7bfpMbTOPvIPZhbmsf2xibe/dU7uHtrBYNeFxPZCQOjBgyABRywBMC45p1T0zR57qSjiKWTRlPCwmeXz39udBhjmSzKxRK+8sxXcGxp2Qp8WmC00cD29qaBeNQ5BG/4TDnNBCy5L9QapE+IW3Yng0uZXBaJTNqObBI8Z0ZsrVrG0bmZgIex5zJ3O67g4eKxZfzhn/whnn7mGcTzGQMCe/stvPer9/DXf/X/4uqVGwa6Mtue/SJVBMeo2e5YdiQDowwCNCplB6qTo7teNz3I4o8MzCWyKZy55zQefPgcjh9fNqCMwZe//uu/tt+W+WA1KjrIZVgN29FsbG9s2dqZPjKDU2dOWwBse2PbuKs596KDoH7ifRwTUiHdvHnTAFTjWefJj37PMuPZFm7CHEPqNToG5PZjNmdSAUHLImxYpjed7h4zv8iFnAjhzP1njaqGmazMMr7w6QW8/877qJZKSCCOxSNzmCB3NjPD94suuzGRRIgnIGJAZjxv/YzFozYGq6srtgZIkWN7/sDVCOA6ymXzJj/b27votztYnpnF0sIitjb3sLm95SicUgmcvv8svvbS84hl49grO+720u4+dtZ3Ud2rINqLIhtNW2YswUUGO0ssalypu1NWEdLCdE1XEDhmMOvkyZO2z7AA5u0bDGAA5YOqOcfMcCQAPTHhimLVW45GgxnQY4VxvPDCC3jw3AM27pcvXcSPfvQjy64dG5808DWOKLqNlhUzZOZvl4HGcBf3P34O33z5m8bh3mo1cfXiFfzqjbewcvWWnfpZW18jCyVyqRxOLDNYNGd7Fou9cr5qLExKvR1QspCCw04q9RwnYafrwCgGeSjHXHOuQKizKzjulCM53wSvq7Wa7W/Mfu6Hwjhx8qTdbzYyTxGRQq7harEQ0DZHOzhqzgAK39cmYNEfYGZmAXNzC8hn8uaU0ZpmRj3v495QrJQsQMzgm9GXDdwxegY3CKpTn1vBVxX9DrL1lc1IWWN/qQ9lB7FfBpImomiH2hifnsSLL75olD3IcqEDm3fW8Oabb1q2O2WQwVPKH7P32Qe2jydqdhkUqDAznkU5GWBznP4WRJycRC4/jnTWFZrk2JmdFIEFCRv1Knb3t539S3qaTAq5VBoNFua9u4I7d25h1/Qci3uFLGuZ6yKVShgPtaMEKWB2Zh75whEkmBWdn0I0l0E8m7Ls/3Cyj9Xtm7h15xI2tkl3Rco68i/TcuubrvPtQ1JwyAYUAO37nwSg9b1v08qX5Fhxv+RYsa/NRu1LgKgAQj6DdQWc++SSseRHCmCQ7S27UnarQEgBc7aPsoBrkEzjACqXFEMA2tmmTn/o/SMQytnfvj/rgzRDXyugJuScq13WR1KJhV1SifNdnJ+pzFY+m/PErH75CPJlVYOF97v9tQsereb/5SNaMVPPh5TtKj8zHBzD1z2yvUe+4ShzjzyjDqxxYIhlYHf6Q351jaN8HD6De4f8Cx/Ikn/Efh9+p3wVm9kAlBHQI//Zx0s0Lj6IpzmXX8s2CDzVdXZNkADE7wW8SS71Tvm38uFc30dUEiNfzPkwlGHJANsm8PdwEpnZMkEGtgA3zaPAVP3NNSE6S42zBRaiLmNWY6U1IB/QTisGwBTbL0BQWAJtEP5o/fn+q/xBPUt4jfx0zYH8euENOqnA+/kejZfkVnLgQDanj7V+qFd5D20I6Qkfu9Bc8zONmQsgOdoovoPv5z8918mjC5Qoy11tJhUd26NnqU++vyo8RWPm40MEoN0+5/ABPtfHiXiv1YbIOjuTe6NRcDE4Fncnz0Sh5sulv2bkQ2sP5nPYJ6NCY80YD7yWHpGvzhoYPlbjJ3GxDcKlNMa6b4hPeEltutb3/9k/BQh9efDXuvO7RuMjrIBzwZNh/rs1hsKFJDO8R8/UqQOOZbXq5IRyrR+1U/OvAIPWlNanMAfNn+ZOsiXAXHKodSD8Sn4D5VsneYQtOT3pQGHpZT5HALT0Ek8H2jrpOkpgtyZcwNZ+Qk42nR3vKK9sH+ox+TSGlPnkrh6SAntuL3OBTT6TOpi2v+TS9FyQKBH6X/6bfzrQxsf3+RmL4q/yJ1ZKUps6s1pG/x8VEpPCdcbgiKCfDZLgSbmZUxNQJYh/SAOowdaGIeHjb20c2jB8xaJFq8WtRaRNn8qC11Bw/IUnQdNnArf0XgmLADpm2fgKbriZWWVkF0k4vEE5AXMRBzr1Elhep4xnbcBsN+fEV7oSPHOEgiNIvlBqM9A4614tAEWhXBTEKS3dr/mR0S5hlPPMd2thaWxkTHAeFB3SQpBA+5u82qGNlf2QrFlUKsgw0JhrDAQI8x0+zYX6y/sUoSb4wXcruKJ+SG74W/+U6U8Z5ByYoxoYg/7caXOXEWjVc7sOCPQBTbXDDNimi3D74ynA1gySIICh9zALzdrlVTfmey0rjfN0iIJDm7uv+KU8JOP+3zJ0NfY8aqxomGuDMyY5X37GuuZPSlLrihmRfKa/CXDc/Y2E/fQj8rxXBju5QPmddI9tjByX8CjAJP2hZ/JajSkV2WEAWmvcMpgCQ0HyLWXOd/D/BCz84IU2Bb7LjKK+M+q0+bJ9MgTcM8QB5gov8vyxZVUHhUj6A2OnRLcTQSI2hnS2gHSSWXnjiPRSiHbyyMQdXYb1PRzBTKGADDcBVl9utXH+44+wcv06eq02ChOTRpPA6wkUExQhoLayu45QIoIQHdBEGKcfOGMFyuhYM4uFBc8+fv9jXPz0goFqdIBZoGlhYW7IL8kj56RVsLntDjCeH8ORmZkhf+Y+i06lkkjls+b8Xr582bJoFuaPWBYdOW1ZyKtZaWB+eg7JeBp72yzi1EfOCuolkBrPYL9aNr7lJ7/5DB765uOIjyUxOzaDOCKItkJWjPCjt97FpY/OI9ILobZfMs5dO0ofcRvhYNBHJB1DMzxAIp/B2ETBiiSyKC/nlH0jdUciEsf+1h7KewfOwDdvGRifLBgA2Yu1ceaBM7jnwfuNpzWRi6K0U8bN6zesGCOBkv2tHVT3qgbgu2J8BKBTyOUzxuvJTMdHHnsUZ86cQSgaQvmgiPOffoZ333nHChFyzuIh5zy22y67zXRAZIDjD5zBK7/7fZw4dQaJVAJbW9t4+5dv4Y1XX0c6EkeWJzUsq2wfG1tb6LP5qQSm5mfwvT/+AZ5+5TkkeKqaCSZN4MLfncc7P3sTlY0DA6X3tnbtfbFUHJNzU9gs7eLW+goeeeox/Nl/+mc4+dgJNIodrFy/iWsXv8C18xdx9cJl1EpVTOYmMOgxQ5nOuNPRNCSScUazHTBSbdXMiD118gwKhSkUD8qolurIprMGVjPjzfh5m1VUWlUU5gu4/9H78Nizj2FqOQ2QkagKtHYHWLlxBxfPX8StqzdR2S+i3Wo5e4QBkihQa1dRaVTRD7lAwr2P3ouj9x5Fm1XJW13MF2atz//Pv/lLVHZKCHV6CHWBuVkWwRs3nUo6GmZnMPP1+D0n8Nxvfh3Hzxw3wOuXr7+Bn/7tT3Hz6jVk4im7D8y0rboj/lHy4BBg4vrgU5JRlENtPPDow3jpN37DxumNv3sNv3z9F7YGWJzu5PFTOH3qlBnqOonAuWR2IMHwdH50pJUZ2NQ13Ic4xmwzgeeNrQ2UGzVw/ZHjmGAWM/kJfkzk0siwoAtcELbbgYHXU7Mz+K3vfAfPfu1Z48vttlkEM492rYnXfvYafvH6W5bxHem6U0yF6RmTPx7pJl845ZMgVa1SQTwaAVO1qd9odObGcrbWmF37+JNPYHF5CfPzR+zUDufrL//yL/HJp5/a9cyyZhYrqQzYn2QsaX+z6Nqjjz+Gex+8z/Tlzeu38Nknn+DSZxcs4EXObRbGnC5MgdmzXLvbPA2ys2fAIft6z4P34Vu/9bJbE3Qwuj3cvXsXH7z3PtZXVx14nc2ZsUxgmNQm5mgm48jkcmiHunj02cfw0iu/iYcee8RA236pjc8//Qw//qu/xrtv/grRNpCOxk0e8ryn07PMUfJZM3DGgqoMjhDcHR/PG7jLTG2zcYI9lHs2M3HTyRQScefgkoqk325hdmIS5x58EP0OsLaxaSdT9islTM3O4vHnnkQs7U68MOOUpw7atbaBz4kBA5tWa84FRrsDK/B4sF8yTmTKN4sgkpZk+fiSZakzSLKxumHByNJ+ybLvG/W2ZU+3WMiOmefjY3Y6hHZhqVYy2pul40v4+jdewERhYuiAvPqzv8Mnn3yCRrNjAHSkN0DtoISD3T1zcEPJEJITObz4ym/ie3/4A2DK6af9W9v47IOP8ParvzCu/mrVZStzPydd0NzsvMk+KW7shATciTazJ6Ou/gML6vLoMCkkaD9wH2YGPuVI1B3JpLPrDVwP1hRt/fWNDZO/DtcQGCzOGnfywvy8yZSyUTlnbJPtr0GWNoBNgQcAACAASURBVPdFrl2zLxgAjsSRz03g1KkzmJs6MgSmq+WScXA32nU0Oy3Ck7YvWNAkAOi4Hkh5xXXMky3K1KO8z8zMuGKxRXL1p8weI1cq+6O9g4ACA8G1bg3RVBznzp3Dk08/hfm5BasdQAqPCxc/x9UrXwSZT1mzLXg/s58tg63Txl6taCA56wScOnXC1Umgbq9V0e0D+YkClpaOGQBKOhHSqHA9TYyNIREnZz1pwOq29kipw3oN1VoZt69fx61bN+xdliPTg1EeTU5MWZY1T8UwsMUMYwYxxmfmkBufxsTMHOJjeaPHCqeBRDaCVq+EnYM1bO6soNUi/7+zU+n4ysaVnecD0Bw3o0IJgBmzE4OMaPll8l0E0lGWBJJYZlnAjzq0zwP/1V0Xt5oFygT2QUnZqPJTfL9DPpHsbPk3bIt8DAHQPEnhgIGRDS2wzvXLJWrJX/QTPWQvmz8RANDM/h8B8DAd9WXf0dm9lH/ep+xl2l1sJ98pX8MykZmF7yVItZrOr5ZfYrYS6dICflAGSAUsWrtMi40yPzVX7pnOF+GJAgdiB9l6diTfnUSIhh2ox+t8Hm1hATx1IrBPIKMAIN4jf1N+o/wi+eSWVBJkt8tP9sdYc2Y+WpAwpXHSnLPtCmrIN5RPQf5b3icfSj407xV2ovEZ+jwBXYV8BgHu/F7v0dwLeJNc8VnSNWbns2gvA2/DIpWjomXyG+W/sY0CWSVvBKAlf3weny2Az97VaQ4BUmEnWks2jnAAucuaHGEm8jclR3yWC/o4TlsfQxKeoHESvqExHYInni84AtpGtYc0Dty/lIgpOdL8+liW8AOXPOB43yU/khHJFRMxdLJC8shxYw0C4UTSScIXvrROgjnX89knGwuua9pnQSKVHwDQOpS88zu/b9TXCp5p7Px36v/yfRVAYfslQ5RfjYOwIR+85klR/a05VFuFsQhzUht8WWQbdLpdPjmvl763JKCAmUGAp5/pzDYpWUt4o7Apo0cLKJskb79uvrXuJKfCe1x7XKKj3s33CXAXDqEgiPSk9KePz2mM/LUkXErjOtK7I5xVc0QAWmud7/HBapO39ig4pe/4mwEw6zsLOYv3P8BvTFexVg9lLepOCfAdnA/u9wwkJ+KutoMoOKQDFJzkvUwM4Gk7YUfWRwHQ//N/9Z9ZSFToNSdLwJOEWYJxWBG7jgSp1B5vlhQCv2ej/Q2XzxJ45StWF42I2AKRUte1mpzRYh4dOfAVkYSS79X/ORlSLBIAP+PRB4jVLv9+TaqUmCZXz+QREv4I3ZcwBrUU7N3+xqT2COhz1VVHSpxCpgXI/1N4NfGaJ22aptC9DVyKXX33x1nP5HeKZJpB3HW0KpoLKUNf2PkcH5SVgtQCU/8VYRFArff7f2uhcry0sHm/f4zABNQyRpwxxO8EMtqi8QBBbcL++GvBmvJpjfjZ/E1BmynJ0yVvOrqjzfBwu7UhSz4cGOmK1PlRV0W8+L2i/1K+7P8QfGXWAdwa0bgzEmWbXMAFrQx4Gv22wQVVoqUweS37rqir5lJKXspYm7a/ybN/7Z7jfGO7pJgtwhVwS/M5vsGr/0tZ6WiFlKwCT9IVfI6MWK0ZtmEIwkddwSbNtdaPFQQK+LLdGnIBA+kWGTNEE/1gh9aAwH/2xb6Hy0DQJqr1TH2jzzRv+s7klzRTQdBF61Syq+NR0ks21iH3Hjr+3Jy6vRAS8TQ67TAS8RzGxo8YF7TxQiOPcCeHbIoctXQ0esavefLYMrKJOHqNOmKDAa59fgkf/+o9bN1dw1gmjwhpDoy/M4Z2o4H9ygHu7NwFkhFE8gmMzU3g6y+9gMefecKij+T3Ja/vlfOX8PN//xq++PyKZWnySPfC4pwZrRYZpdFbqQ/nghmEPHpNQHdra8ucb2YQ8gg+IThy9M5MFrA4S/qIutEodJs0xtoGXi4uLGF/9wAVywbrIpfPIzMxZrzDpIOYO7GAo+eOG48saSqm85MoZCbRr3fw7uu/xMfvfGjgD5/JrEwDclJO39JwIKDNwoZ1BoEI1CbiiFiRqLBRCcxMTSMejtmR7uLunjt6XGYBrq5xMceyMZTbRcwdm8Py8WM4deaMy9RrNLG9uYndjS2s3llFu1xDu9nD1samZUHbGorFXVZBNITxyXEDnwlC0aCj808AmxnQrXrLAOisZTJHbJzMKSdgFg/h9CP34vt/+LuYXZi3cWdxq88/O483f/66AajRXtioELj+94sHKNarBkDPLM7jN3/4Mp76rWeRGos4ILcGXHrzAj78+fs4WN1BbBBBea9koFy928Ts0pxlJV5fu437H70f/+Cf/CMcffSogbbV/RpquyVs31nHhQ8/xc0r141HulquG7+sZVkGBU946ocZhixU1o8MMDc/j/vuewBTk1PY2tzBxuoWYpEYCuT9JcjVbRuNwE5lD8+9+BV85wcvI7MUNm5w7AHlnRY2VzexcuM27t5cRWmvaNQP3bbjy+/1uqiTC71eRI01C1IR1Foukzo7O258s/VyxQrEkZag1+hgKj+OrdVNNCs12++YnU7QtFotG5BMHurHvvok7nvqIUwvHTEqlNZ2FT/6q3+LV3/yU6MKIADNtUMgSAFMBqQGwZHHcCaO8eOz+NqL38SLL3wD4XwU1esH+Nf/5/+F13/yKprVGibGJnHq2HGM5SeGwS7qHPKzErxPjWWsPTb3PKXA4oiIoTA5iaML85g04Dxk4C6BaFK3sIgo7zV+08gA42N55NJjJlOVatP2E4KWLJx3z733GiDFclInTpzA2ROnsbezjwufXcLd2ytolqu2LkijwOzqWDJlmWXUR7u7OwaExeyUx8B4uQkCRMlFH4+jUJgAM1wIdtrR1UTceHk//ewz7JeKwwwMFzgNAqh9l7H39FNP4buvvIL7Hj5nVAg7q2s4/9ln+Pc/+htcv/KFK1RnfLH5YYYbgdW19XUDzgiwf/e3v4+XXv62AcccPwJsLKD6xuuv44N33zPakOnJggUy2I/NrS1Hn0GqgHQKc8sL+O3/8Id45NknEc6HAcYreYqw1MMbP/05/u//41+hW2pg0OqwWq/x3BJNa3TaKNXqdgIjnIpgfmkBTz35pGWBM9jH8ST9wecXLuDO7btGz0EwnVQN5N+20w88GTUYYP7IEUxPTWEsm7fgzc7OHlY31m1MmLlMXUnQ3/ipmx3HMYy4UdfQdiDo7egjXOCewPZBqWTzwHlhQHt+cc6CkTzRQhoWgs9juXELCoQHIXsngUXKeDKdNACacbpitWh88cdOLOPp557F2ISjE2HW/sWLF3Ht2g2UyjVzTsLtnslSaW8fe3s76MVCyM9M4OmXnscrP/wBcot5C5L1ax3sbWzh47fex9/82x+hXKxYG+gg8ZRLgcHXVNoKE1nCQdz5BC0CTkHSQLvn6NuqtSrSyawB1gRtKYM8NcE5TiZccaFGy2U/0QniP8oA97OmFZFlAkrG+k1uZMqabHXZI7aWgsKrlGPqglHG6gCZeBZnz96L44vH3AkCKyRVNBqKYpVULE0rAklnzaiyuJcYzYvjHs2MuYxzzh1llP1g0Jh7CN/FsaD+Eu8qwXOdRGANh064Z8E9nj45e/as0bwwkExdzSz24t7+0L5VFjdBR/broHyArco+JmZchjv55OmHUbfeXd3E9dt3cFCq4uTJ0xZ0ZZFR8pbXqxXjAKeM0NGs1koWCGHBUwLQPKF0+9oNrG+sWZCcfaf+WVycx/HlEwZK7e0eGFDNvTkSjSM/OYOxqRnMHzuBwsKCBYfagybKzX00e2VU+bt9gP6AQYku+p22PSccZFfK1yAHtZ+MwQQB+RAGQIadr6t5lk0n/0J2pRUWZuZ9QEsQuJSmZwTsmC9jQKizn2Wr+8kY8v/kt/ggouxg+U8+CE4Amj8EoN07nV0pW3mU9OH8b4HKstcF0vi+u/kPQTKMrnPfw3QnfwQG8U9eq4Jl3PP99nFcDdjousxtaiP5HA7YdXa9AB1iRvLVBFjZu4LTISPAJKDW6LmTuAaexVxW7/CdDOoEfKLUYWynfFTZ8Hwe73EZnu1h29X/kf/g+uz7FRpjAc7CH3zfX+MnCgL5HfJRBLbwb/oJfsKUfBy2Rf4U55PtULYqn6/kJY2X2szr+J0S0+Tjca7YZ/WHz9Df/L/8L/levI77huRP4BfbddhvZf+EzQjgdfM7KtopnSlf1trN8y3BXGkc+VvP58kO+ffys/QctmcUyHCyKwDax6Yk1+qfsCxhFvLbNZ++P6ci8vKPJStqow8Sag0LM/L9WD6bzxXGYIeVgyQ2Ac/+vBmNvGWnO253HzAUvmL7X1DYVH6+fFg+iydoRNHAew6Po2xWyaq+5/tGNLuO79tPSpQ/rWADv+O+INyJ75TMKdgifEM6yvloI1zJFG+Ak6mv2lcl39JVvh5iP/lutoHyoLZp7Lkvqg2SG7VbSW/8W3Kkdc53mP8ecnpJz9U6lj4Vfql9QpnD7pQKi9Y7MFygs/7vj6H2A82l5EhjpKCN+q09g+1WAEy4io+VCLcS9mQNGZ7acIFGvdvHNG1/DDu6Dtqrti4DDmi9m/Qsvg6jjcf1xHs5Hzzpxho0sahjACCOxncYaG1YRkCxE5wGIE4j/WI6MigqHvof/8U/GPgLn43ixCil3I+WjRbXKOqqqrWHN0CBMj7g5Q+CDAYKCa8VgCZwTspEypoDy7ZooUuZyXjT87QBSAma0eGRlPvfSzkL9NUGqYWrhSGB1gLi8wRO0qjT/zlB/LFNO+oGnO3ywVwtSmVAMzLA52lT8DcltZvP0eJX//kcFemR4PkLWYtZyl+AoBYef1OR2LFApdt7XDgGkHhHOhRF4pixn1wYylylvGixcB4ti4KFmKrVoWEk5e/LlYw2vkfZqjImaHRI6VomTABk8jmiRaHj5Qs9r9EmMJzzgHxd8sXvqUTYNntO1Bkq6q/ul0KXcpNiFVgrYJOG6q/bkGQUKvooJWdKK8hqsEBPJGptYb8tA6cTZFQnXDbO0Dji8U5Gn+KOEsWMvyCLX+vHz+bXuOgZMp78tpqRGmwMyv7R+uf1fM8w0hlssPzeV3ykbPDXi3SJHzigfEhh+zJlayPiDCati6Gx0B/xgbm17BScv86dAncZyFKc6qfmb8gBFQDQ7D/HToC5o7Rw0XfJjIwb9otghw+gSz9pQ2C/lFVu8xF2x1fo/BGArjdayGYm0O9FkUqOY7KwYIWfImHy3OaQjhKQHkO73bLjLuP5HO675zTSsQja1RrapTKKmzv46K33cPXzKwh3gF67i4ncBDLZlEUwD6oHWN3bRC8FxCeSuOeR+/Cd33kFp+49Bqup1gJKa0WUdg5w/eJVvP/We9he27KsOYJ3BkBnM6ZG6jW31jgmzFgkIEAZ4vFbc757XQM8yDFJsGcqk8cD99+LwnjBiibdunHTaChIwcDidQR8CVq3Oj0r2MUMnHa/Z88Jp8JIT+eNDzjGsmiDsP2eGStg9eYKdtc3kQhHDeBo1OuWjSZHxOYrFkG108R+ad8yOaLxhOOuNN60mPFGH5k+gjq5NA9K2NndwvrapmVg2eY76GJysYB0PmmgOqk52GfOIx1jgrdWjLEzsGzBjbV1tBvuSB8iUSR5eibEo2yuwJmyIDlOBKvJ58ysRfLFZlIsfJVCp9U1gJs/BM+PPXgaf/YP/xMs3rtkgOz6nW18+vEneP0nP0N5dx+TmXFEmOWYTDlu4IN98JB7s9/F0n3HceqxU5ZFGu2Esb+6i43rd7FxfRWdgwbmZubQqjZx49Z1O8Y/PjNpnKEr23fx6JOP4Z/88/8cM2fnHH9yDWjv1LC3uoNLn1wwWWPBOgJE5X1mwZI/DtZ+gmcsJtUkdVcmYfQePD7PQmKVYtWyLNtNykkeuewYSvUyKu0aOuE2vv9Hv4Nnv/uwyzatAXurFazfXMOFTy7g80/OWyFFZhOOpccsys652DvYQ7VRRXfQQpvR9giwc7BrRS2Xzhy3jObiDjNKO+jVOyiMjRvtCXms1+6uWoEtguTjk2N21MwWTSSMh544h1PnziI7kTcZIxfv26//Au+99SvjAT8yNW06h8f6rUBnLGaAAIMvxpmciODc80/guee/ggfvfcCCPOWdMt775dv41S/eMg7xWrGKRWZYHlkwChvysDO4SLCpHwVi+YzRHFDXEIAm9QppKEjhQeoO0rAQgCQAvbO3h1AsgttrKyYH+XFytFKWBihMFAzgrFVdwJrZvqaXWHQzkTCDc2lp2YAyV2g0jkjIBSjYFtt34YKFBC0pjKR9IR8wjVH+7QpuMejKrDDSD8yYzqK8kyokQgcxmza5IC8yqTHYX/5jIPjG9etGPUL9+PK3vo0/+qM/suu4/9VLFexsb+MnP/5bXDx/YVjsz9Z7POZA6Hjc1gALDVKXvPL97+OhJx42fUVgjqeJOI9XL1/Bh+9/YFnt5O7VXrS1vW17PoF5AvRPff05/Mk//DNMHp/FoMPseLajhmqxjLtXb+G1v/kpeuUmWhUW93QAbTSRRDTNIqJ94/8+9/g5fO2bz+Pecw8CjI3VukwXwae/eBvvv/8+3nn7Xdy4ccPSBJjhS2C92XDcqXEWpUu4YqOnT5xFcX8fm2s7FuyzY4vMkLUj1VFbdwzEEcRlMcluq4NMIo1MLm3AHwMIzLLm+N5eWTVai2iMYHnD9NQzzzxl4OT6nQ0LgB1dWDIwO51MY3Nz0wBP1i1hcVcG+SLxCIplB6CWaxUcO3EcDzzwANq9to0194NkitlHHTtlMGi0eXwSjWoNm9ubqHUaSE2OYeb4Ar7+7Rdxz7kHjcsd7T72N7exu7qBN199w4JEA2ZP1xomWzx1YzaiAu6xMBrMvOOx+34PrXbDuPMt66zTQjzEAntxk0WCsF3REYQd0F+tN2wMOcYc053dXXdvt2fywr2C40HAbGwiHxQdJdDnCjmScoWZ/sePn3Q1FQ7K2NresN/kf8xEM3bKgVzzbAf3zXqjir29LewaCL1v/WaggO2nPrUj0N2BOXLUj9OzM9Y+AuMCZjgnZh+FHVjA/cV0UUAxYyBoPGLBZ1JwsQAqKV/IVc76EFxT8n0EMDDjeOgsd7rYLe+jFmrgyeeewp/+6Z8iwRMpxAy6wNbdEt794EOsrG5g7siCFbo02hJytR/s215ICo5Os4FypcRSWG6t57I2Bntbm7ZPkCOSfaOdy/3xzKnTJjsMYDAwWq2UzMZKZSeQm5zB0qkzOH72NJCIoIU2ivVdrG3fRLm6hWhygFh8gGarYgEK2u7m/XpUCTytoePv/NyKcXoZlrGoAzPly8l3EQAt+5MOtPlYqVTgH32ZatGBKCyG6LLf+MP3aMzlL8jn5ffykflc6mglnggQ9/1FUpWYjRAce6YD74Oc6hP9bz8BhmPP5/qACvWWD7jzeuevueQZs2U9AJrvJd2Fjpqb3c1kigAQdH6zSwxiEMB80pDLdDSfwrIzU0NQxvkqX8585mfkkGdAT8Cq81lF5+GyYqmLHOjmMnUVGBiOZ8glbMmn4nMtwMOCrMFJWdn38sMFrMhHlu/A3/q//BxhHvK3fLDTsI0gg1B+ieZbf/uyeDjRSb6s2sNxUDKIxlL3SC75N+dXPrhwjmESSa/3JU5n6hi13QfqhBmQGkJzJnBesiK/Sn6mfCTJq/NDnczrHiUNyVdjZiTHXzLqg28W0GB9CfFBe7QV8s9G69HhKBxPZ4M4wF5BH+cXuEQ+YUfyq/W32uaDpAKgnS85aovwAD7Xx6003uqvgpEaI/n7rv6J402WvlGGvht7l3Uu+k7/3QIqBebxXcJ/BKTyO+5nPAWk9ql/whLMfw0oSDReGkPhQZw/PltYik7p8TNhAD7mwX4OKTyC0+ry3QWOS9+wlwIdacPxxz/NL7nQOpRMai40fppz4WtK/PIDS8L1hDNJloXNqS38rTE0MDWVHOpLYSOaS+Efvnzr/wKCSVnH9rhs6uD0SAC0U1b8gIYSHIVRSIbYL+Gckl9+pzmTzEmOOS5asxojyavmlfInTMfZkG4/YXtsHwq7PYBUY6bjYqPinjb+QeBI48f92+eCpw/LtUMA2n7HR6dTbF3DZVSPaqg5X066nolJhk3+T//lPx5IKQg80uAKLPIFQhEEbYZmCAWcIb8uEmFLLVDsPqDKz8Wnq8H30X0JyuHJl0BL2Pl+12HXIT/6rPdJsK3DQfaSNhgJhRQ7v/eVhg+kCXQSuGfCTqcnUIqaXAO0g0IJPjeMNhq3Ebp2qxieNk4B0WyzlIDGXJuj+sN28GjelxZ6AGbzHoFjUrgCqDXf/F2vO5BYip7XSli1qev5At61ARogmnKGBsdJNBo+lQXfaRt1sAgEAGoB8dl6jxaaLdCgqqb6rrZr8UrBUIE6UNBxH/H5mlMpXwN6Y47MX0pGmeXMhpTs8P2KZPmApNolmdFznLyPqqiybYpIcuz5o8iiLzOSQ3suHIA6HI9IQFcTHnGDm0HZcTyIzKTiewXKK2Ahw0hKjb/ZTl6nCJkZfcFmrz5b4alg85YMqu9ajypSoXWu9eye4Y4Aa3Px59XXG1qvmkfpFhquknmT74BPTjKq9ipgw2dqDqU3JF9O+Y6irvx8GDkNAhHa3DX/foaA9IVvTHKD5zWSC+kj38GQAWyG7sBl6BNgZSZwNJZAvxdBLltAPlcAEeFIOI1YNI1BL41kYhbp9CQ6XXe8fWF+FssLBOCiKG6V0KlUsH93CzcvXcPFDz/DweYeOs02piemrZgPN7690i4OmiV04wNkZ8fw7d9+Gc994zkkJ2PmUHaKHZR3i1ZM7/bl67h97TZ21reNP49HwErVinMS43Hb9Mi3yrFcOnbMuJXJaby7v2dObafdHc43MzxDrS5OHTtmVe0pJzxCTiCaQMaRhXlnLHbcuMTIX0znp+syONpEfRKOO5KoF2kOWvUmmtUmxlIZc9IJxNH5JiDBI7dsAwFkkzdm1hYPrPBfu9tFYWoKCfL2Aubc893kvhzL5Qz03d/bMSCsyUw0Vp1vNzBxZBKtXtvGkUDA4uKiycz66ho217eM0zOfylk2JZ09ZnRznqlPyLFKDjeG0RPMDA0MPhlB9WrNxmSqUDAgPEU+7ZI7As2xbw7amDm5gO//3u/gkScet/Hh8f1/9+O/wbXLV9Cu1pGJpizLnG3isxqdLtZ3t614VrPfRCQTRjqXRjqSRiaSQqQbQWXnAKlQHKeOn7IxIKC1sn4b4UQU0VQElWbFiqf91g9ewQvfecmKGnZqLcv03Lu7gyufXTTqDoLXrUYb9XLD5oJOMalNCHIxqzQ3No5BPGxHAJldmU5nkE5kLNut03Ic9jSEGp0mWuii2qniH/2zf4x7nzsG1o56/90PcfmDi7hz9Q7W7q6jsl8y4JFgztKRJQxMvzpO40q9gmqjZGNtMls6QDqfw+PPPGPHub64dBmbq2smJ8xmPLa4YOO9ubHmwMkIkB/PYXJ6Cs120zi80xNZjM+OIzOWQ48Zv5vbWLl5C3ub21a4jmAmi8cZKMSCLL2uyRsBsFQmi+xkHo9//Uk8+sSjmMhPoF4sY2NlE1c/v4S7N+9gf3vXThmQ05h6jnIxOVVAJp8zGR2bmcD8qeM4emrZ2kq5+PzTC3jnF7/Exq1VzM/O4KH77rdTL9QxDOxUGnWsb29g82APqVwCkRSBCVjRynQqi0Q4GdhA7kiyAeUMJBvPL+2FBNKJNGYKs1heXEKlUhvuJbzObBcCJJ2mBWOmZqYMBNjY4HpYM1mq1auYmhg3fcGAKMFL6gxmBjNjN5vLIV+YwFe++lXcd999yE+MW1tuXruOt99+2wDrr331q3jooYcs85XfkV6I6+Xz8+dx84trlvFPGaNOJujGbAuuT2Znkv+ac8I1wywgUpkQCGAmbCoWt9MSd5m9ub9vMmgOR2DQW2G3Rt3slhe+/U38/p//McLJKDZ3tg1wX7mzip2NTQzqHdy5egvhRg9gJr7VOughmkxZG8j7/ezXv4Lnf+N5LBxfApRBHQIO1jbx9pu/MP7d2yxIeu2aFYe0PQMuAGpJHpkMJqYnkMqyiF/OslXv3l4zOSCnMAN47BOjXwSLmc1Pdn7qIJ5UofNKPm7qOsumzeQMyCWwx6xY0uN10bX5Pn3mpF1zsFW0kzMMTo3neRInZTQrq+vrBiQS1CRtQadPfTewQOP+wZ4Vezy6tIDJqSkLIlJ/04lu1JtGLxSjy9JoGnVOqXyAWqeFdqSPzMwkCotzVlTO+hxPIUunnlzle2Wj3WGx1nKpYjo9HdDxSX+zk3YarMeioXnjl75284aBmJzz6CBiNjD1N4OlpG4xBzLIuOHRaJ7ieeqZpx1o02rhs88+M7oSA3X7AyumZxy73FcGYYxP5JElfRBPGCRT+MZvvIDFxSUD3xkwv3HzGl597XXcuHYT0W4U49lxA/dz6YDnkCB9+QDbu5uoNcpIZBK2rzBw06jWLfuH8sD1k03ncOLEKdt/jVoq5OxhZlAblUmQnSYgiWtFILTp11DfdCPtsJmZKcSTDKg7UIL7OmVfGdRcq0PbZsAAaBO99ADf/eH38I1vfAOR2YQ7SUMMcQBs7Fbx/oefYmd3D5kUC4PmrVjtzuaWFendXL2DOE/RNetGBchxPn38mMkZOaCpF/g51zD3YAsSjE/Y55yD/f09o9YyvzOeQW5qBksnz2Lx1HHEcym0Bw3s1XawfbBmAHS1eYDQoIVozCUcpNIsbuuASq4pjicBBdne1GONhiuyyO/NtwloHASuCSgb2XwOABWoQ45LASyUTxUcly/Wo5wHgKd8PWXJ8W/pU9m78iF80FF2suxZZ6O6BCbaNQ7Uig8DafKX+CwVF+MYO1D5y+Cz/EgBmhZ7DYBiAcoq+C7bWvYux0Dc4zqB6Puevw4kkV+h4locJwfMO7tc/WetSGfHO5+MfpxAoQQHpQAAIABJREFUFJvLhKPtoJ/s2hXwSvdcNrNAOa5X+fzqF7/nuIu32ArGB8lUnBMldNm4dx39pPwSv3/8v9okeZGvJiyAATGBX5ITH08RQCpsRN8Nx6LjMAlhLwIwBTYZCJ9MWn/kYwvUkr9r+3CQ9EXZk2wK/OZ9HAMBQHw3n8HPeY3v0ygZSwEO+Uc+zqP+yu9i2xR8MZkJ1iOfTVtdPpzvZ8qPZ+CKMqskJbZTICXvO+yfCafQnPFv9VNrmN/5oLvWsr++BELKd2P79SzJLD+T/y4MQP610wUh5xMF8ujjJgJ1Gdj0eepd0t8IM/LBSOEwAjLZf+Efkje1V2PKvVhyJxny/XTuIfrx8T2NCQN08mU5fhoHyhP/Ketdfr1AcWElSsDkO2wcIg7s5Pc+mKpxY7E7H9MRdia54R4tQFcyp9Pq/K11zfbwHwNnkmVfNnSvfDLpNq3D4RpJOr0qTEbYgvaAwwl8w8EUbVDY2XMGZgcsDgpK+OtECXjqA/9Wcp90ga8bhDsKbBfm5OORsg18PE/jos+UICj8QmtriF/0XKCEOJDJH2uHiD40SAw0uQlqkKlYLfEo9tkHoB3+4jAmBaZs7x9jgp07aU87jXLCxDQLZBGA1mRIyKX8FFGR8vYnSiCUv7h9BXAYMJQjICGXQOgegZv8XIuLn4kHyQenpfj4GYVd7ZTiERgnJeUDb1LwAtv8yJk2bx9QFwiszcjfoGycem4DEYjmwGVO5CgzWspLY+KALrfYxZElpaNrFKkSiDpU2AFfk/52x6FdtrI/DmqvjAx/cUrRsd0EoH0FpXnylaDepXFRmwQCS9mwP7xfUQ9FrNQWgc9+JjufIRmQ3PFvZSYL3HYg8yjaqgXJcWQfyfUnJeIvdgfyx5GIO2NQGw/bYEd0zNFyi1DyL2XpR89848aXXXFoaw4EwmvjkjEsxeCvEXtPYAANlYgdabCqLjYtfJ59R5cqAKylcDWP/ialtut5usZf007uAkM7OiKdd+PoAHmNrzIq+JnGjs+Woqbjoz6aAxU8V23SGPpjr2s4FizU9yXjLDhOrQ1ARoMdAQ8Uor5jmyQf6i/Xk2RdQKCNPZMtAioNyavWhubGv08bLsFTKWvpE8mJb8hLNxJoNd1iRwj7CLNKMWIYH5vFxDgzBsnXmkQ0Qo5KgqXjiMeyiEQHODI3jeXFBUyOpZCKAK1SC8WNbVS3DnDni5v45J0PcbDFAm1tA8eYHTUxOW6ZoO1wB+1oDxPzBXz3976HBx+9zww5Zv0yy7G2X8Hmyjo276xjf33XQAwa/3RgD8ql4VFLGauUv+MnT+LhRx/Dyt27uH37tjn9BNWZ6WUbY2+AXrVhoI/knTytG5ubdhy/MEuwIoJmp2F8kjRoMsm0zblOPHD9UTY4f1OT07YeCHJZtlUojOlCYZj9RVnc2dkyvqoIQ3whGLduqVo2R5QgQCqdtbE3h8y4plyRmiPTM6Y/mM1K/lCCku1u2wrzEWzhNXSQJyanbNw21zfsODWLBxIcSJJjKxTC9pYrJkdAlmPH4nqpVBLdtstokmxqz7HglznGWctiJoVHu94wwJ2FupqRrvE5kz6Epx94Pwu4kTuagDxpJQr5cRsDM/56fct+5bXMTkymY5iZnjYQqFXvggPdrrUsYDWWHTMakoPSPm6v3rL2psfI8dnCdmUbmWwO44tHLBu43+ohHU0iPoii32ghGU0ZXy/nocPj1v2wgZd0JAmeEAQhMJQNMl25Ttn/ibEJHJmd53kDu4+fF8tlNPpt9KI9/PCPfw/ffOVZ/PzNd/Bv/tW/Rn27btzJg27fsgNJ1XBs8RiWjx41nac9ioDzfskVwWIWNEEWGjbnHn7CxpIF6rY31g3Q4O46MztlYASN//2DXStalkgnQT5hAjbkcSbg1LPjvY4Kqdtp42B71zLmyR3sHIoQEjwCP+YyGAnUHVTLmJ45goVji3j0qUexdOyogXrkfS7vFA3E3ry7bny05GsnKMbAB7N3Sf1AKhqeOJhdnsfpR+7HibOnLXuTBfOYEfr2L97Eu2+8bQGBk4uLdryd+ojAa71VR6PXQbPXxuzROTRCDcvkL+4eoNvqI5fM2vqkHrQ1xqPTJEbnWBJ0qnesqOXczIK9k8i8HFMWW3R6zBmX09NT+O3f/b5dt7u7jcuXLxq/8tVrXyCbSiKXzRpAwWN8PEHAdbdXPMDEzBSeevppfOs7L2Nh+TgQDwHtAUqlfSvw98EH76FUqlhWHdeSgY4sRtQf4PbNm3Z6gGAXOZzZb8oa7YFEMmngMWlKSMcxMTlpADQzuKkrWJCPPPQEWVrBEWWCkswAloNE+eE7OTZnH7gP04vTFoBhZjz1PL9n4IVzuXrzNvrNLqay41YsjVno5MetkXs2NMCJsydxH08fJFwSgGVcmX3WMzCbskhdxvVM2TbbKJV1Bnqng9zEOBZOLePk6TMWgNhYWcO1S1dx++YdOwmyvLBon7N4G9kyKyVXkK+4z0J7LL4WQSThOMO5FqYL08ZFeevmHaPPCDGjPZYwXby0vGj6ZGN124D9hZlFo6UpsPBio2ZZ0Mx4Ns7cEAOEdXS6bdP5DBwlQ3FXNC9O0NPtseRP5inbVDSOOEJo1x0VTq1WsfXe4kmBSMg4fcl1zD2FnK3peAzj6SzSrIze6aBecZQkTR7HbrasP+SrNtu+37N3njxzCi9+6yULtv3dq6/irbfesgADT6cwG5bzZmBczDm/LI7OoCGL3bFI7hNPPWm66O7qqgVB7t5dM+CaxdU4b/zh+mJwjZzzth4zacwtzON73/selu89i061hmKpZIVi3/vgfayvrKNWbCDco33mMoHsaHOchVcbpncb7RpSWQdAky6iWWvYiQxSUJCOJR51XPOi/yC/OdcjaUxIeUXZdtzc49ZG7oGkETo4KJmcKcvTQLukCuM6XmJl2PJztssc4o7bGw00CnexcHYRX3nxeZw4ecwlP1NJRGNIZXMIJ9O4efsOdmgrsD5DOGbzywxoBuu219forJmc83TP4sKcnYRJxKMWwCUfOHUg38s1bokK/YEFqBkk4fqfLoxjbLKAicIMxmaOYHbxGCZmpy04u1vZwXZ5Ezv7ayjVtlBp7AMMuvLkSCxiAXgW6ZPNSnlJxh1wKZ+VFHnyCywJwuOE9kFF+V3K3JLdHAnscLevj8Bp+b3hwI+TzSxfQqCg/FmBhrIr5XNz3gRyCEx2vpw7FcjAp+uPyx6U7S77Wzat9JsPxspHl31lQGPfZWwbWBCcMpRtLv9OtjTv53p0bXUUeD7A4fvE8jvkQwSJ0K4eilFgOKDX+b5Av6ekG3dUXEWrzMaGA9Y5xwLEVGul23PAqQAw2vXKcFZ/5RcIuLUAZwCMCHDVmBDAUp9GMuA8YuEIfJ8PFPpgFdvDH/Xf3TmiJZUfpe8FFg79wcAv0ZqU3Ok5fLf6wfknIMj+ao6UMGZ2VrFo42KBuGAv49868asEOd4rWRLFio8JCEvgmFEX++Ny2EeSLAn/EAjFezjWKkIoHMXHEmwOAg5ePod99U9u+LiA7/P5/tcQBwnGXO1RgpFk1Me4NPcmh16RSf7f/07+nQBVAfXyH/kOjqnmW+tIc+nmwNUQUTsUnOIz5SPrO7VdwKXvF4/wjhH/r8lS2CWwaW35z2B/aOvoVI1k2l8n/rr28T0fr1M7NbcC3A2jirkMcelb+gQKuliiTtzRy+mHJ/J0re1ZAWUM261+i7LGbLFA5/mYDO8Z6sGAQ1yYoPSyMAo9U30XzqO5JVOBvz/4Pr3efxgTk5xY34LkEL1Pelg6Q2Ml/1i2tuZf/dCYSJakH4St+Biivy6Er6gPPs7jgHF3MkB4nvqvIGOn4ZJ3RcEh6lPNOfvB+5kB7eTf7YHcx1PppCVIWCHP2IhH3gHwDZsjzqVLSHV6n++1JJBK3f4f+pf/9T81AFr/pIikhCR0Ar20aes6pYkfXuh6np6jSWSjNFgSGl8p+QqMzxAPksAvf1HyWsuoCwA1GR5qi57Pe6Q8zAiJOf4TH2xjGxQplxDzM0W1hgsoKMQwBLOC6tj+orTNIRKywZfCYfu1gTsl7rK1GRmQgpMy1BibAreCC6MIjb+R2XU0DQODQgCtQHYJsRafADl/U+SRpsNjI2HVuPG3xk0buZQsM4j5Hs2BGYGBscu++xEf9pvXSWnbmLjzvl/KTLcFHvB+aSP1DTjfQOKC0GLR+PEeZrQItPaBchlAzLyyaFBoRGhvC23I+ebGVfKmjVcyog3NjiZ7POMyDvQcbXJq2+g+J1GkQfD7PwgMXgIkUkqWZR5Embstyow7Yqbjg+r/YeNFRpo2AI4bZUlAsUWwku4IntadZETt9PvrNt6gKmqQNc/7tIloDeg92mD4WzLnG3v8XAaz1uzfN+RGFbq1fnStxs1f/5INKjwXiXNc4syUkBJXf7UutL4OK3+bs7Bztv2NTUEmfaZNkveTEsrW7IBZ/xHL/I2EEwZAj+WnEApnEQIz8sl5P4beIIdYLINsLoljy4tYXphEPAx0q300SxVsr6yhU25g6846Pnr3Q6MaIKhK0Ic/LOyTncihF2aGaQ3TS7P44X/wuzh55qRlLZJPeGt9A91GB9X9Mkq7pJYoG4hhmXOZjBVBknxzLHjEnZHspRPH8cI3v4FOr2dOI53z8kHZ6DBi0TjC3T5ibZhTajo9HDYAaqe4a6BHbnIMU3MFO0rOTYfvDHEemBVbY0GmtgFH7A/fv7x03GSJgA3bRP1HYIVHe5mZx7ZZdl+9ZhFZqlHy0srpIUibyeYdoBrw5BFMoI5aWjzqwMxK1Y6a01hvdVsGKnGPocNDAJtFkvg8y/I158txL3INEsAhhzP7Qr5r3huOhTExMW5FvAii6PQHQU6+L5FKu8BX2GUJs/+dRtMKb5HTtBshH3bXQJ96o+GOie/soNltIpfKWeEzOo0Ee/TjCkj1bAxigxCOLiwax7TLHnFFDplFyTEgrQgB1oPibgC8tq04GfU+gcyWJf2F0Gt2je4kHU8hHoogFWO74xgnVyznmpA/0/PI6Vyr2zv4rng6ZcAU15gdy08mcWzpGPK5cTvGTsfzoFR0WXpR4NjpY3j0yUdx/uoFvP7qa0ghgxlm82ezxpdNbjEeIycoQ+oSlynQtOKBm1vrQREuOqFtpJMZ3HPqfhtTAmgEfCrlIkqVA6MlGBvLIRzpY6+4b6AYkUnOM+WbgSVqXmad2zpIJNHrtu1oOXU6wTxeS9oL6igWA0xk0jggD2q9humZGSwuLWD51LKjwqKuaXYtuMBMbhbz5DgloonhUbid/T3jZ2Uhz8JMAcunT+KRrzyJk/ecMYApm02hV+/jo1+9j5/8fz/GztoG5gvTaNdZRb1p8kY7LpHPIp5O4JlvfBX3PnU/VtZX8carP8elTy5ZRigDOcyUJXBLGgqni1ymUIXZ7P0+js4vWeYtM1K4BZO7leuwVq6Y3FPmWZDuua89a0fn0+mkBX8IQL/3/ruoV8pGK2FFkFmUbKpgOuOgWMb4dAEvfutbeOa5Z1GuVNFo1lFvthCKhAxEvXjxc3zxxVWbS44XZZ4ANPXm+updA63oRM/PHjH9TZ0iW8RoGBjoDDsKg/GJghVTJPBLcI395W+z78iDPTVlmbPOJnDH9dlHAsTLy0dRa7l1K347K3gTSZh+rRQriIeiJouL80cNyCenMCmEytU6BpGBcdl3ySkfnCLi3ObzOZeEwFMKzaYVb3O0NREDNqknSYfA4pXPvvAC7n3gftNLVz6/jAufnDfu++pBxWhkEmGCZlHTPZQnjhGBSTq1DFpFU1GbP8rZ3OycBSZ5moBrkT8zs7OW1SIAs7RfNXA+m8hZW1i8j+O5vbNjfM9WE6NPCoeyBWQs07nXdUBE2BVophzS8uRaj8cTyKYzSDKRoN1Cq1k38JqFGjvMtmRWUCKJATljGZy27Nq+3TM7XbA5oT4lvRJ5i/d2dxgqwSJ1mnFbR+y9Dz18Dr/13e/aPvCTn/0UH3/8semKcD9k8z2kK2s7h4qnMegkLSwcxcsvv2x7CK+5cfOmFc8tFl0WfSpJqjOXlcYxY3Yu1ZydGiPYDuCxxx6z0zwce+oN4xPf3ES11EAqmjZaJnI7ExC2rNdYxE7XNNoN9CM9LC4t4vTp00aRQSqnzc0tXLl4BXdurSAGBiczlmFuGZtpV8OAGdA8TcSgANvO9SD/hsEH1grgSY4jhRkcXVw2HcXADJ1B/t/WVrfjTigmCWK6ZAbubfzM6hckwjj+4Ak89uzjRuVCvUaAgPQy8WwWswtHEY4nUCe9ysDtqVw7lgW9tYU7N6+jXS5j0Osa1/qx5WXMzcyaDNy4dh07W5t28sj4zjnvfVKt8PRKyYKGHI/jy0tWALUwM4cMgeiZOaTGctit7OPW2m0c1LewFQDQtfo+ev0GwhEGVghA54xCTPag2WXcooZZWM5h9u0+FRX07XrfTzI+S9rD4cAnCWoc8fMhCBZyNrD5raTo8k756l0Cc2VbyhYVeOCDegI0uJ74DiUmGRgWgAfcR/3EHekz2dw+wGC6Pjqy603vhXzazFGGNxOoCPT6/MHyDzgO8jWkO788Vm5PkR3t/C131Fr9Jse67DO2kUWc5YNpnvhsB5ZEzW/m97TlaLe4BDTx5bokJHuOd2pXNr58cvkaeq76I1CUvwU0ikLDB9lk18sfUF+EaQznPgDxNTZDAy2QBz5HvoLaIjmQ/LEYp3xp+SWSM7VDoJhOHkte5JNLZriuOI88OcP3cb3L3/b5m/k8zRH1n++bCUMQoCb8Q/Mu+eYY2LUBl7E/Rr4fztOGfgY3v1NShuEBLCQbdeCWwHXJtiVcBFnIPoDN/yvr2Z9btY3z4ECwlq0n9U8yw+t8kNdPcpOvx8+45wmA0z3yyYVt+LIon1zrWL62O8niMv2FSQnXoH6SnPG3xlm//fb78uXPh+/fq52SM96j8dd1kjPpItlWvg+ud/m4heTcx5E0XvLNhbWQzo1zIKxNfdQeprnlb60T6UzhYbxfGePKBNY1wh01H1rT6r9wAF6n+Zee0to33RZygSbeJxtOuISwSsvkD4B06R/DThJx840Pj7nGQuPrrxnNv/pBaMJs1WHyh7PVNdZ+f3zcQuPJz/y1x34Lj2M/FHygXuZYSGfwPv6fdqfNYVDIUvMiTJbv4bUsNiqdJdwxl88a/igAWvLLMdLJI2XSk5JJ69zob+sB9/lf/Pf/fAhAS0B94dNC1ebnC6k59EF0UROoydXC4f28RkLAQdC17CyvPwzO+SCVsg81sL7w+wCQASBBFVopcH6mzU7f+YtV/dQ1WrQSXk2yP/AS4uGCCjJTNWFDgQk7tP+woSGDQRnQBPQkJGqjoidStL4y0TVDQyYgQRdAz2v5Xh1tkHLRhqOFOjKQgmrCAb8Sn++AcVeckM/i/6VYtCiHoPnAbRL8xx/NlxaVPtNGpsik5oYb8OH5N9mJus1bCkrPE1iuOaJxorHXwncbjdvUBAj7c21zxAxEAvsDpwB9JSS5krLkc6RoFYgZGUAjWhe+Q+3zDVA/gKDnDI1ZlxgwjBIqQsjsTSkQOibM7qIBQtCObeU4UymLs0nz6ispvcM3mHwD0uQ+8vfnTLLFdrHtmkMnGyPKEb1La5jXSnkOgd9gU5X8SNHye8mM5lLj7huAXCe+sal1p2ukbP3179rlFKbWIx0o/7m+MXl43UvXmFyGR8Y6361++OvQD85xOdp825GWKHr9MMIhZr6NG9czAWhScGTS48hkptHtZ5Efm8TU5ASOLhzBTCGMbh3YubuJMgv1bBcxaPWMQuPy5xeHmXTMFE5mknbslsWIaq0qNnY20EEb5x5/BGP5tBUJZMbh5t01AzBS0SRC3RDqVWac1Szjl46vdLr6QfCgHwlhZn4OTz77DB4895A5x5Qj8o/y+O3K7RXcvnINqX7UaBPYZzqwzKYuN6uIZ+KYXpzFy9/7TRSmC+Z0fnH5C+xt7hsIvr+1i2at6SKrVhAqgqNHjxqYubK6alQHBBt6BFiXFiyLkWt1dX0TNYK7cAWA2rWGFQrSGkokeRTdFZZilnBuzPHEG/du2G3OOhbI/xNIIJjMo9UEZFj0LZ3NGsBDIJhzKEOKOpX95H7GDDpm7ZCjw5yl4NkyWveKewbIIRw1AJ7ZXsxkpL1JzlQCbmxXqVYJQOwJex71JI+9b+xvIRVPY2pm2gBEcoWmAmePFAPMamchqMQggqX5JZtLAiZ0Oja2Ng1MIajtDKWYZakRIGm16dAxezFpWaSldsMyDBkIYME943qmE0nO2U7fjp4TIGQGLQtXdvl5m9xhzMQjJUvPsno5NpQbPttl7E1gqjBjgL2BZqWigTnkO06m4zh+5oTReazdWEO33TNAxIpbBA4HMwaPzE4HFDptAxZXyX28teUCh1xofeBIYc6OKxM8I5C0d7CL9b1VxGNxTM9MIJ5kxL2CYqVoUXnqhmGQLRrB1NSMzR8BMerSq1evGP/Z7NSstYeZ9QSCaFDnx8cMnCGAnUqnDdTL5Fm0r29jwkJ1Viy20x9mb2eSGRsPBkUY9GAGJWlbSEtx9MQSnv76V3Hy7JkhABDqho1+5e3X3jAO8FQ4ivJ+EeWDIkLREMYKE0jk04gm4/jD//hPcOLr91tQ4PI7n+G1n72GSx9fRCISQz7jaGMIQhM45VogOMoMaM7bZGEaqWzWghCxWBQT2TEDBissAEl7LSh2G0tGbf7pKHEdHOztYmd3G1FS6sTdKQXKMTPEuYZIWUTEk3zBBJaoE2x8vCDk5vYG7t5ZdTRbobBRF/AZdNQOivu2vgi4UQa4x/Fv7n1sN+eewTDuWwRPGSBxBf2IsQwM8DJAkzUqkgkbZ2abE//ivLdYtHV3z7jvHrz/AWSTCctS5okI0kAQ/LS6AbRnWDhx0MPM1BEsLy8blz0pLpgBzEDE1s4OktmkAXzMmE+kEyavLEzKsWq2GvabsqmMyLHxcfuMMvGDP/g9PPj444jORlG8UcTVS1/Yv4/eeQ/7mweI0rgfuCKk5HjmT7vvspJrjRoyuZwVUCX9CbO2WVgwm0xhc30TeywI2+1aQTs/KYCBJP7j+qUNxDHmCRBREhmlQ5W84EULyFCeCWZR1rm2mYFudCvcIzCwQFWa6z9KWaA35ShVjJsyEsPM/DxiyYw5OAIreAKFssnirayBNQQMO30X5CxWTOYKExPWZ7Z/+fhxnD57xhybzy9dtACCjWnCZdXKP+kHDi2LoFp2fTyNc+fODQPvBO9Zn8EC/5GwZfJTDtk3jisLQOpIuPU5CM7LRmVgVT4OedTjoYRRatSrdbQC6guetqCujaZiKMxM4ulnn8LDjz6C6aUl4wlvrB/gzdfexN/++N+hXesYBzYDpdQ32ZzTF9RZK6t3cXCwZ39z/1IWKIMmPInDEzrT47M4e/o0ovG47bEGkrfJy1yx/3OOjM4kRNmtuaykdAp5nvDIxDGzPIv7zt1nBS+5z/TDISv0GkqkMHv0KJLZMcTJYxpLOgCadEilMtbv3MWVi+exdfuOjeHpEydx6vQJTI1NoFwq4tLnF7Fy+7bVUuD6GrSdLSYbcWZq1gJAx5aWMDYxgUx+AvFcHtOzC8hMFbBd3MXVO19gt7yJzf0VlKs7qLe4h7QMgObRfRbZZIalisKasPSdXSkdb6dbArDS/ATTBIds7i8lFQXOf5DYwix5P/OZQK7saXtekFEswEA+G/WZ/CJdL9tbPhn/FrghG1p2rDLGmoEfJk7Zw/av7HO9Q2AH7T0BXmarwiVhaVzkG/CUkHwJXk/ZF+UePxcALX9GdpbsZx+Ucna0SwiSnc+92fdNmfksUNb0WZBByutZS8PZ12GzB8yGa7oiaaa7Az5b3x/wQcWhT+UBeT6Y7s+N/DD6U/J3DoNtklcfSJI/MfQ5GbIJghGaG7WJ7eE7TSwPgUy6h1ysZqMFXNyHn8HvbC8JiqFKPvx+y4/ivdwvaasPbXmjSnJJMfIbfcyFJwKE8QgjED6jTFPfHxJ4zHZwbFnjxvdpf934SEb4HrZbQB+f0Q7o/vy6UsIuhEFYUNgLdAg8k83gr2/Jnr9ODvvc8t20HtgeAW96FsfIgnRB0pzmkmPEvZJtk/+rtcB7XFDWZeiqWJ+71iU+ytfS2tSJC60rYU2SRb1XWISPdfj+re/j61mSB/6WP641wOdTpgTS8/lal1pv8q31nfY9H0MTbiIZV/+470hWpW81D7xHssZ2sU1KmtS1ejfHUPpJz2Y7pAs0XmzzYR0lLEsJRApi+PqEmlFj7QPz/poXdnkYnxDIzr1Xukz7m94h3Euy5suiwx2dTyp9yfsO4x2SZX8d+e3THEhGfECa1zl6Hrcv6sSDcEgmWlibPABaewo/55ixTQKgh+M9AAhA24GpaNh8AcmAC3qNijdboD+VsfcIW6RvafLxv/8P/2LgA7ACPzUI6oxe7G/eEsTRZu+MM38x8P8qGsdnsnG8Rtm9bJS/KWoQ9T4qUw28gCIteClGdsoXdm3CAiQFcGkhajH6Qqtn+f1U/ySg6ru/SdCQFuWDhMKuC7mNVv3xJ8c9VxFpV4FUgO7hzYKf+waLD7zZuAUk/trADgOGfr/UH40Pfyv7Q5ugFBOfzfmiElYUSoAw26gopZ+yr3GWgpccCLTThq6sWntO1GV5873anGzcnDwPI5B8lg+MayEzeq9Fq2t4HxW+lJivMH0lZRtgsJFIsatf/M5f0FJCksGRkTHiNvM3DX+T1D2+ISplSidXPzZXQUSODjufx/aaEguUNiP26jt/y1h0fXZHK30QWrIqI0PXyVAgr6EKfDhQ2L3X3wicInJHAWUUaDPiPfy/Nn6tTb3Xv17RUMmz0y0uCKU1frh9kne/2KD0FZ08JyMOlHfre5Txws+YxWnfDVz228gwHo2Xb5g2JruoAAAgAElEQVRrnjVeBB3UBn8j5rN4jShsOGS2/oPiEmyZPaNvMULEohkkEwKgk8YHPTGxgEE/g6mpWRxdWMDRuTTSCWDjTgk3Ll5B/aCMWD9i9AgsArS5sW3gAItxMSNzbm7WwNlsNo3ugPQAd/HZ+Y9wcLCPUnEfxb1du49FzdLxBJJx8k8z4EfDv2tOrYA/OmrGy8zjkuTpCsMyPh967BF869vfxuLyEkKkXu4AWyub+OzDj/Hum2+jX+0im3QgdrFcsmJz5XoF2UIOjz37GH7wBz9Abjxnzya36uqtVVz48AKuXvwCnXrHsi3Ji8osQgJ8zFYslcvYr5SM7zORyuChcw9YttMgxGP8ZXQ6PLXRN0e4SJqDICvf9EqH1ArkxHMZbAR/jx8/jkw+a443ebYZtLKsh04Hl89fMm5azjGBSIoUgTrO5d6By7wkQKtKzHwHAa/bt+9gMGD2kNMzk3lX/JDyzP2O/JsE8dnu5ePH3BrpdNFhcI8UGe2OUVkQlCQYTP5MzoWB470eLt64apl/CyeWcPT4Mo4dO+EKXXR6KG7t4LOPPsONS1et+OD05LQBTSzoRvCDfLbMYCTwbDqFSqY/sFMlbo4dvy+ldafoiqvxKJUZz5GYGXe1agOd/gDzc4tW8I10Glb8rNGyrPN+h5QZJXSapCXoGscugwS2X8eczioUpk32KW+l/QMD48kn3Gg2ce6RhzA7fQQrN1Zw9866ZWWzmCHHL5vP4syZM5ifP2LXEzje29nF3Tt3sLHmeJ6ZQdqsN42qwPbMHvmHu9jd38Gt1RuW8TUzN2O8z+TqNtC+XDJ6DelV0sFMT83ZGLHdfDf5etsMXARAEI1LAtDMfCXozGJfzMJl/zhvBHZ53N2olPoho3/gb44R9YUy6/k8rq2dvV3LNqXcjE2N48z99+L46ZNIJl0tBZIt7G1t48ala8aTm2YxtBoLO65Zxv7k3AyiyRganRZ+/8//CE9882nEZjPo7bTwqzfewt/81Y/RLNWMMsLaYlzpHeyW9gwojcbTRjUQS6QwOTOFpmVtJizzvVkuY3tlA41qxY7MM2tfNFpW6IzGMTMMqbMHLjDHjGxSFTADl/qOhVdLxYqtJfG+Uc8wSEE5owFMDm9SAHEt8sedoHGBHY4tx4HyfOzkCRs/gtGRSNgcP4Jsv/zlL00O+DmBNMqDOeGU8agr6kuZXFg6aqc4qCtJf0J9wcKpm+vkGy/i+NIyxsmbzGz+RhPlojs1wPdzjfP0CoHU8ckpA2oZUGJAhUY320qwdGp6xkDumAWbwognYyaL5Qqz/qsugy8aMVkkqMqg2ubWlo3Pn/75f4QHHn2UzcbK7TvYXt/Aneu3ceX852iUm+g22+hwvbWDQtbxmGVclyoly+afX17AQ48/bDJITv9aqYp2pYkNFt4slYdZkAK/GUwjYEsqBa5v7pXZfMb6xfEnSMm27+7tGBgbYnCefPrRuAWTOLa1ZsvWb6PRNECe9CNmC4R7iHMMQu7IMTlex8cnsbhwDElmkvVCVoST13L+mdmbGc8hN5UzWg1S4HDdFA8OcPf2XdsXSMNCGaR9bDKUSNh4MtPXMqBCQDaTN91sfgQzb2qO75UnTBh84f7He0Xnwvuo36nnmenMAoPc86n7qOupj40+pdE0fcuiiAJ/DNhk8bsgQ9MCnWEn91ZctuVOVjRadZPtiZlJPPPVp/HIYw/biQk7ldfq2juuXbqGX/7iLayvbFkATpm3qUzK5NqCrQzE7u/a+LAP3Bu45qr1KjYYiK3WMZ4cN858UpaQUoF0RxyjWqPu1m5wUoD7K/dns3fjDFBlXe2AfArT8zMoFCYQJuXBoAceKk/kcpg8cgQz84sYK0whnuL4MABdNduCp5Qufvwx7l69jIlcDvecOYOlpaPIpdLG5f7F5Su4deOanShhf0kR5ShSEjauzNLkvjxlNDrjiKeyRvkxNTuP8bkZK2J5d3sFq9u3DYAuVbbR7JQRi/J0JJNH2qZ7jEYioGbjvPfMNnBF0ZwN7ijthiAag8YeZYL8nBH4ENAtBFm3qYQDF9xNDnx2fp4DHrMpZ/vIrhTYwff5IIsPivv+68iWdUebZb8zMclAlmHdIufn6P3yU327Wc+1fgecyfKvh35t372HwQy+S2uH/+ePyU6N2fyOQkEJQL4/I1+Jn1kwOLB1bT8IuSxPZYhSZuRTWRt6DoTUeAsY7facH20nD0jbY8lbzhcRQCPQxPnKDmdQP/g8H/iWzyW/UuCgxnvoqwcJXEN7nz6150v52ITvew8xhZBrn/AH9U0iIz/L9zHcOAUF1fuurz6GIP9Lcysw2Zdb+TuSPR9DcBmIbr/mdQKRtC40XzandmLCAZFaC2oPx0z7v9o0yqgkwNpEq/33M1j1XsNZgmJmfKcwBr5XvrDWq9FhBpQMzh5wYyr/V/J5GGNQchw/55z7J3a1lvQuya3GVeOhNaKx0jpStqiCJPJ/xSluQHoA4NOv0tjwuQLUhcfQDxUA7eNRpsc8znnNjeRH9oiwCMmZ5NWXL82Rxll+NdsjjEx9Yrs05rpe4+LjWL5+lB5VGzWePhag9whjom2h/qrN0pWaX1EPSZZ9eacsK+hhp7GCuloK7tEW43N9TIvXaCy0/qnnaHs6G9Ul0Tn57A8ze9VvPY/P5Lu17vlcyYbppH5Q8DSgkFTfhXdJj5h9ECRoSo6lV4S36m9hOLxX2MpoA3L/83Ek9ZO2HZ/Nv/Uu4a2WUBEEBmnnSM/b+POoD58ZnPTW/iJdQ3CZPz5Vka3Nbs9Oa5FWknssfUu9242vw/TYJqebnE/NtpnuZzFuUlb+b//dPzMAmi828MEj+OfN2iD8RTzahJ1y0yBq4H0AUpkJEnw2QpMoQZQy1ed6Pq9VtEwKRkpD7zgcOZDwaFH4i0mgob9RaSP0jRS/Xf6mLuH1FSMNZU2qwDZbDIwKBJVEtQjUBzeWqgrsrvP7rjnQc7UBS/lo87KocSQouhIYL/548DoKn5796zZDVXuWEtT9HBdnDDgebikiLUY9kwagxviwEmA/KWRaVL6ikkHE7JHD7zQDIwCgtej5DjkC2sxcWxxwrcWno5gEoLWIfGPg8BioX1KmQ2Dd4zLmNeqb5kDP4QLlvaJh8MdaRoU/J1LCw7Z5ALQ906Pg0Dqw9RkY2cwY5XVSokPDOlhXCkT4SlPXSDGNDJKOvU88UM5gduCz+qF1pvH0o2MaV9/48zcpGeEaP38T1SbBd/sRcc2tdNKof07x+gpaBSAtE1WAbwBAUx6cXnHzQ4Xnz72e5bfJ/0wbAEE6/8c3HigLBKDdWAVVZMmrzA2HG1Snz9pViISTVnQwmcgjHMkB/YRlQBcm55FMTqEwPo1Tx5YwNxtGpw588t6n+PyDj4HuANP5SXSafXNcuZlXamXLIp1dmDfu2YX5I8jlskilY5bZ9/prf2fH5LfW1hDqdZFPZcxpZuYqs7TaHSfLvYBfl/qB2XsE0zj/XD8En3shoNnv4tzjj+J73/8+Tp09jVadHLn7WFtdxfWLV3Dl/EV0y21kkxmEo3Fzvpv9Nvb/f7be/MfS7LgSO2/f19y3ytq3ru6u6r3ZK5tkS6QokfLMWJIl+AfZhgwbtmEYsGHDMDAewIYNw/+CYdjwDzMjcyxRpEhKpLg32Xt37VWZVbmvL/Nl5ttX48T9TubtGiVQyMq3fN/97o0bN+JExImjCorTI/jmP/kGvvT2azBCazY8rOxja3kLNz/4DJ9++DmqLCNuujItd8pFjOeVvMqk4Gj22rh44RLe+eo7BvIwG117iTppb2sH6ytr2FnfdJn6/QEOSBHSbBq/L5u9kcPz6evPGLhNMDKfzzqAvdPFztY2bn70mTWwY5iAjjG5NQlccJ0JZJdGRjB3ehYTUzNG6cA1J0Dx2SefGDBZLJQNcCnlAhC+umdcuAbKRsKYP3sGr77xugFqzNQetLvY3dnBxvI67t66bY2sjIuUQYWMO8zThRzuLT8Ccwzf/p138Na7X8X86bNWih/q9HC0u49f/fjn+NmPfoL9zT0kYmxoxszvlN2TYGE0GjHgjaCIyqCoo1RmTu42zhGzETudtp0jrswtinqjhYNa3YD3s+cvolguWbOxmlEmdKxhHOerRZC61kar2WZ+FSLxiAUtOG+UsWw2j0Q8bZnOnWbPQCA2saSM5Qs5PHfjecSQNKCFQB/pTIZRYPbUNK48dRnFkSLSybidPwSg15dXsLq8jBBLxKNx4xjl+UvQq8dMpNAAlcM9LK0voTdsY2JqHKfOzBsYxHvu7exhc20dTTbPZMAhk0M2UzRQkQAxgwCr62uoVvdMHCenxi1fjgDKYa1uuqdQLB877UZdQiOW9eWDoWVVms5rd4yflo3TmIlJapdi0dFAMNN2fZPZ846KI5VNY3J6CjE2O0yRGz5pAE51q4J0NI7J0qjJDfmtN7a3kCpmEMukUK0d4MW3X8Mf/Nm3DUAaNAe499kdfO8v/9p4rAspUvvEEKENN+ijWj9AmI38pqYRiSesWefs6XmEUkEyQL2JzUfLuPPxZ9bMkZm0zApXcJEBDe5JOowhBvYYlOQ6J2KIp+L27KyEYKzDqtwQwUG1agEMPr/0rMuUbxpFCakeaD/wNYJJFkwdDk1uJ6ancPb8OZw/fx5PPfWUzU2temDZz9///vfx4fvvW0CH1CnGj95xuotnCcFmZnNevHoFv/vNb2Buft6cBYKTvMajBw/x4Xu/xUGlimI2h36Lmb4OfLEqhVAIe4cHpruZEUqZNgAwmTA9zPVt81oHRyjkS/aenTEx6pCMgcTU07XGEba3twwIf+rpqyiOjlh26q3bt03HvPbmW5g/d94aRDYDGoqNpTVsLK9aZi0zoKmM242m6ZRQPIwO7a3IEOXxETz93DN4+oXrprcOK1Vsrmxg+eFj3PzwMwtiMKhEnc7v88dRTmTtWUmfw78JwkbZfC9sOZKW8X14WDWeYmZ39loNpGJJTE/wrEriqNG0ACG5dy1rJgwDMhnADEdhDV4JzBPknp85jdOnzlmWdJ3NS3d3DTSutWoWpJw5O4sX33oRI5Nj1sxy0BvgoLKH2zfvYPHegmXPJiJRA9KNbqztMgGpg82mSMSQYJPaQt6e1TKpAq7Bo+ohVpaXsb93YPzsZ8+etTUit76TaWbQppHKuR4A5Lun/iRQsLu9hY21TdD3YhPbTNI5UM0Ggxjk3mZWcS7I1oxaU13uf2ZSU4ZIBUSdkC3lcf3566bLJiYn7f672xW79tb6Jh4vrqBWbdp6yI5kkNUCjSCP+LYFMklVQV2UTLtG2i4A+hiVnQqSSGO0NGoBOzrZO3s79j4BaP7juU7wmKD/7v6ey2gNAPSR0ZLRxfB5WEVl9BuDngWUcqOjyLEK4cw5jLMxb8Y1muZZx4zmhYcP8ckHv8HOowUkYxGjy+E+pMwSVGHAjHRZDFjyuQvpvAHQ6aRrnGwBptOnLcs9mc4iFEmiOwwjkSugODmOWDaB5qCOla1FbO4uY3d/HfX2PpIJNh9kkLRlPRCYEc/1Owb4SAocAIjOznXghGy/Qd/RQ8jn5PeMXisIQPB65lfF3XlogSUz1r+Y+azkBzYLlU0v35b6g9dVYo3ANI1LICXHJJBaQRC+5vxwB6Izu9v5Js4hku8qwMIBte7c8W1vclPzb9FAHgMgYQf+0s6QHyDfj9ek7lbWs+mHAHDnZwRoCQvg9WlryW4WMOxnf1JB6Po2xtCJHX7smwf9XRgIVaYrAzIuQeUE9DebLMiWpL3tfk4ShUzXBVnSGqP8ITMvA15k/l++Ov0p/WideB/fz/ABQl1X881AkT//8lskj/LD9Bz6nmSGlS0C3jkOPYNwFx+4kk8j+gGtt2RHMqffwjYEopmt4mVrW5Vx+KTiWfIiv5WfFfiqZxSAzzG4ABd9U7cukg99xjK32676Xe/bigW+Kj/farj9Jnnm+wKdfV/ctuATMs7ryHd4EnzWfheYLVni6z42pL365N70xynbRcCoL8/E7wxDYHJFQKGjKm9hHE6WXEXCv+2XOwD/SRnz5f4fA9Klv7Sevnxpj/C35Ehnpj6vOZeca83860iWNW4fS9P1tObCCXws0NYv6GnF9/meMEbhKJQ1nlvamyYzQSNVvSY5oH3I7zlA1eFnDFD7ssG14o+PnfA74pXWuPUdJlNor2r/a2y+3EpOfB1PbMDkKpBprYmPd0m/+/LFz2n+tR78LdmUzc3P6HmePEN8ne32jtuDmmeN80TvucCp5pRzzHuyUsbmhKlzQaBW+tDpQXf+EKjmeCS/tMVINUYAmv4VM6AN9wiqj3Q+8ppcY2tgHzQnNUwy5OiVQv/7//BfDH3h4WD8SJUUgxbUF8JjzR38RwsmQEo39F/XdbTour4mVJOg+/gHgRbNXxQBYtqk2gD+ZtfiaoF4bSkkLaw+I8XD1yWkvJbu6W9cU249ZyhI2UhJcnHE0ctr/dub2BnRzOzUe/wuPysAWl2U/Q3iz49FEwISdB0uGj//5vWUci+QT0aGjCN1GfY3rYSW3xGwyufWOmptOJ90qPy10kGjA1bgo+ZFRpQiWBREf3Px+UyBJlwmrzaSb9DJgHMb2dGDyBDzo3oCBnV4avNIeemZJK/8nD9+rYfmUjKq9XLRHHd4SLEqwsVrKavd3wc6zI6NliAzV9cmqGFzFzhZen4fgOYcShnIcNY+0j7Qnv7H9u2JUdQzrl4CuScguTNQdYDz/25POa5u7RO+rzEYoOllbPuHuvaarzC1t5yuoYJyxov2g2946LO6v/SBG5/K8lwGtHtWB55LdnzOajNGw7Fj50PPpj3jG5LH8wZn3EueNR7tQ3Goq9SQTQftmTmeQQjtbs/AZ3I+pxIlRGN59Lphe61cmkI5N4OxkXGcnp1CNhXF9uo6fv6TH+Pm+58iG0tifHTKGt5x3LOnT1nDsUg6hlMXzmByegLlUsHKUXkg7G1v4dc//xluf/o5qtu7xsuZCEUM4GTzIyP/b7bQ7vesOSLlMkYe4UgU6YxzbglYEnwehIH9Rg2nzp/FH3z7W3j1ldcse/fR/UXLblpdWML+5i5ivbgBT8x6JUBMcKTWqaE8O4bf/da7eP6V54FIH7XDIwOKN5c3sXTvERZuPsTm2hbdBwM6mZ1JH4v8qD2WC3daaHZbuH79OfzhP/m245gN1oF7nKXUle0KNpfWsHD3oWWcMkpL0MK4LgcuuHL+4nlcuHzJAC0CmmxcxPcIaC4+WMTi7QdYYbOxft+yginTBLnqpAEYG8Xlp65aCfXc/Bmj8+AcMQvz17/6Fd5//33QASUNBUv5yR9Knlw6/JadFQZuvPgC3v3G141ehPJH2gxmbVc2d3Hvzn28/977xvFbPzi0uSfwkCkVUG3XMEzF8e0//SP8zu9/Hck8MGwDwwZwtHOIz957H7/8+59hf/fIwBQ62ry+cfJjYGDq1OyUgQI8AwiUU5cTAL116zbWllfArKN+r4W93R2TWQIDyXQGHZYPdrvIF4u4dv0ZzMzNWUUJgSyW9zPDkuBfv9m1AERkEEY/PECj27TfBDhoeOZyBaTiWaQSGQPUcumsUS+oFPzZp69jcnQK7NRM3vCj+hFK40U8df0pnL9ywQIGg14XtfqRBRs22LxqcYnpzpbRv7m5gf29Xctw5n0HETeG/aOKZfNNz07hyrUr9ly9Vht723uW7c5sbGYdZjJZ9LpApbJvunp2dtqyKwnA7R1WMToyasYx9RLljftlcmrGMhSZ/UOgOpF1gAodWb5GPUHjjo30zECOuMx6lqlbNVGzhs3tbac7w87ZIi1DnM06cjmGUw2APto7tOaek6Ux5HNZdFtNLK2uoN5rIp5Noz3sojg1hutvPocLly+gmCxYo9Ff/+SXWF9aQ6QfsnFamfpwgG6YmY0DA5NmT59BcXQMp87NIztaMAOxfVAzAPqDX/waH/3yPXQabQOgCfByb1PPUe5bjZo7k5nbnoojFIuaruizcqbdRbvZwUiBgYOM8cWzKSXBKd9GYGZws9bAYf3IBUsSUQN3a/W6UTsQbOZenT01h1deeQVnAvCwsruLh/fv2757cO+eAcrFXAETY+NmB1GuKHekgiFP8/T8HP743/8zXL561TmHPFdbHTxeWMRP/+7HePxwwSomGNBgRj91KCknCNwdNuoIxeJIF/OYmJ02ug8CaKRCIQVRZWsHw1YX2WTeZX+Hh0hlknaWMROfNCukfRmEB3jtzdfx5ttvoDBSRmVvB799/318/NmnFhyNhJlhwyYvYQN8G0cNm8dcqoB8OoPIMGpgOsE2Noir9xrIFnPWAPGVt17DzJk5JEsJoAl09ztYWVjCz//+J7j1yU2TeQIM3PNqAoYh601YBp1EoVyy8CqzgAmYEqTsMhO9WTMKj9pBFbEBe9xGMDM546ghuI/291FvNhFJxJEt5HDu0hnMnJoxipil1SXrO0BO5NmJWZybu2BgdLvRxfbunlG+MBiSLKTx9tffwdf/6BvIlrJIkaKjC9SqR0bv8MGv38fPf/IPONo/QoacxYmUq4Bjo8IgUYZ0TalyCTHKSy5vGbUXz523PfXpR5/gRz/4IQ72DqyRI3nMzSEPeCl5NjPwQ75hzivlYGDZs0Nsbaxja20TzH5lZUAxl7Uqn06rYfQgVrUV4rr0LLDBDHTuE3KqE6BlgOmoeWj7u1DKozwxYlRKBJsYwODctJk92Oxh0AlZZRIDoxw3qVUMBByQ/7Jmuufs2dM4fXYemazrJ0A+/bt372JlcRntww7S8awB7NQzlDllQDMIyuCQ4+jvG30Ks9dJoULgrpDPG+8/dVE8xWDEwPZhkdU0IyWkCnlMzc9jev40krmcrTevvbq6bAD0Zx+9j62FB+i1m8har4Ow7SUDluoNow9JhOOW+T9eHnGZUFE6o1EkEykLTM1OkWYnjWE4gS4d3lQGubER5EYLiKZC2K1tYX37EVY3FlHZX0ckOrB+Ga1W0+SVgTEC0LLLWKEh+8+BIyc2q9nzfUcXKJBBvi7HznlQgCOecEEPNkkzezl0Ugnn7GAHdHPvC1yQ3evTJRg4FQBwsmvlA8nv4feUPckxuAbNLvuOHKPuc87JNrAg8O3k3Mv2lX1k/mYAvPOe8j8sGy3mElj0TxSEAi7kF4sagvcUiCUwV7Yxv3PiR7oyev5Yj4rjhuQOINKaMOIlf9Y52Cd8zgSgOUaeNbqvmsRzPM43c8Ft6ky3ti6TUf6Lxn/shwfVlRwnv8dxydcwwCfwnwUeaV58H0i+i/CAL/iyQQar/AHf75WMyd/SPfx1YkBbPpt8c3G1+1iLrV0QENDcCkjlWO0MD3ouCZfhegjE0rz4a8iAGfnbCcLJXxVfsPxt/5kl35xL08HMfo64Pk68l8BgAeXWL6DbOqYX09xIHjhnBKC1RySDvI4S55yP78b3pPwJp+BvAeLCPLTG/O3jPZJD+fb6rvYox6L1ED2Fj2fx8/LrzV+ltR0A6gbYWnXpFyvyBe7ynkrkOpGFL/aA0h6XPPugvvxsYT16Bl1LvvGT2JfeF7YkzEwyLpmX3GjNhQH42Jf8f82p5llz4I/X5t7zn3lf6RKN1QGYqp5zASfNH+dZgSJhLLy/1lT7UPvL/1t7R3tNz+rrfT4nfaAT7MNhHPx5ck45B9J1x7oswGpEk+RjbLwvx+kH9J4ct/Anf96P9bKHUWodfBvaxxN1Hph/OXT6mj9aC+lrd058EatkcN/0p1fp7e/PAM8325RroXWjrUzdTT8gmYxbpeoXx+nOLc6DS2w6CYbYOAcOMwv9T//1X9gO0MMJAHwy+qTD0hd+H6TSxOmheQj7HTi1CTkJUmC+gpYCPwbigsirDzYKXfeFSZOlqJ0O/xOQ7YuAujYOvyeQSgatACh/A0qAJdy+MrF7sMt8wIGsxbFNwuhAOn0czZGQCSiUYUTDQgpP8+kD0E8eaL6A2qFqJOCOJ4p/a92ktO2QDQBaKQs/ksfsUc25nlXf4fPIIDNnOriOQHgDqAMAWmspQ0qKRAC0r+xkRNl1ei7ywh8ZJvxsKu1oSXQIaB60sXUw0RngM1sWVcg1yeF1nDJwxpdvXPiHvw4bHXz8WwC05EpyL6XEz+qgdeVnLqrkH5JS9DIaOIdSNjqcBdjSgNX82/oHSo1l+DKs+DoBMj4Hixckpzr0ZSzY+0F5m/a0KdngANfe1L2N287I5U+ae5BqQ2OU8eLm0GVY8Po6gPm+SvCkBPWelLXWVePSfLr1dJkrJ4anA7o1TsnQicHp7q81Ei+pOp1LwUqXOIDcleZxji2j3wOgte6+TGjdNX/M6vUPYDPugzE4/eFKmQh0u5KsuGUcMiIZjZGHsotYNIl4LOcA6HgObSYOhFIYyU9jJDeNmalTmJkYRbNxhKUH9/DbX/wcdz++ZVmIkyMT9gzpXBbPvfgCIuk4EvkUzl+7hHwpjkEHVrbMrDkCg/dv3sTu+qY1MAwPYLy+jHJSBpk1clCvYWdv3wG9vZ5lmDF70LjjMkm0WIpHoyESRuWgilA8itffeAOvvfaGzTvBLTYY2lrbwLAzQDKURL1aMzky3utEBNF0HCPTZbz4+ouYnJu0RkFsdnB4cIDK6haWHj7C9tKWK2cPRwzgYhYbeTBJJdLqd9HsNs35Iv/0n/zZnxqgqo7PBAMJ9lYrB1hdeIyFewtGN8BMN4KkXC9r1LS/ZyDy6XNn7DojY2UDannYkvv50f2HWLx134EtRw2MjZQwPj6JzZ1NrK5toFgu4Pyli/jGN7+O6blZp6MYIOy18fnnn+O9X//WwJV0Io1EPIqF+w9Q2d1GeWTEMpHb6OJLb76Bb377WyidKlt2aGu3jrWVVext7+Dxg0d4dP8x6kd11PerBqBZxlYigiZB1UQUf/YX/wHefvdNdIYE+YboHTWw+nAJt5/DaqsAACAASURBVD74GJ/+9mOkoikDcN25HTF+bK7h7PycZY4SOKPck99a9CEff/yJlVCT/7F+uI+lRwuWkUm6iVQma+Adi+/HpyfxzrtfwzPXn7PrDHsD3PzkU/zqF780TvJuvYloh53MWc4+QM1K0Fv2fRqeLI+/evUazp89j3A/YuDL3c9vo7Kz55pZNpv4ype/ZvtkaX3F6DPOXjqD5195EbNnZpAfIf1TywDjzY0N4zJfXXxsWXalbB67O1tYePTQqCkG6Fn2NGJD9EM9ZIpZnDo7i8tXrhgwY6XvuxXLrCT9AxtBZtJ51GttrK6um9PPsnDOIWNtjx8v2j5mUILZ85ZVWK9jZnoO5C8lFQy5uplhPDk1gUw6axm/0om7fC/QD8wOoE7LZdK2BsygJ1ctm+SlEwSf8sgXSkZBwszUvUoVe7u7drbPTkwbgJZMJQzYWt/ZQIhZx+kEhvEwynNjOHfhvDXOy0STFpDZWtkwepTJsXGk8lnLDk/kMzhoN1GaGsczL7yAqVOzmDkzj2iWdDVhhDtAq9rCJ7/6DX7wb/4aa4srSETiGC+NGLBEHVo92HPZzQGAQQCa1+R8JSNxa263s7qFM7OnMTs5g66B2DkDiM0ZZXZLp20Z5dSjBJA6w47rQ5CIY//o0OhBqEeYUUvqF84N974aza2sLBugao4mMyuGIWsYybnWdRlAo95O5jJ47a03LZPajHDSpPQH2NvZxcLd+wb2ktOW2bOkCIhFHOUIMzwJQMdSaePn/tJbb+CFl140e+7B7bv42Y9/guXFJQvehTtRy17mOUCqIQaewtEwUtkUDhqHxq37tW/8Dm688jKNbCyvPMbt27fx8aefGI8802eIZVF/UQ/HwjFb70wijWwmh1Kh7DKvDehs4aB9hPJ4GZeuXcarb72OxGgCvRawsbyB1mEDjeohPn7vQ9z5/Ca6jRbCQXIEQeeDIwZXjsCGMFOTMwbwz58/bYHMUDRsgKHxcFcquHfntgPoSQHS7mOkVDa+dDZOZYZ5i6Wx6STOXjyP17/8Gm68cINuGz765GN877t/g8V7D1HIlnDhzEXLjm+3+sYDzwAD9QQDTP/Rf/4XmLoyYgGMEJem635HBsBH772P//v/+L+Mn5+VHwSKyEEvG5n7jIB+cWYM06dmcf7sOVy9fAVzU7OoVWv48Y/+Dt/51/8vWkdNO5cZTLEM8FTKdFmhUMKVp69hdG7C9BXphVgZ0Wo28eD2fXz82w9QOzi0IAB1TSGXZ7I3Wkd1qxqhzmOwY+9wH41u2+SUOpZBlNXNVUdDYg2mgqbN8Zij9MgVbTy9rqPtCA/DlmVN3cOGwNQrW7vbdg8G1iYnx/HUtcu4fPmiy8jlGddu4+bNm7hz6x4Oto7sGtwj1DHUU4f1Q1sjyuL41KQF4qhbqKsYXFleXrYgK4dHG8M1oosZVVO+VLbvRNkAtpB1NBynZhFnNUQqYfQirPxZWnqEezc/xer9u6jtVyz4y2RhBk94Dg+D5r4MrpO+ZnbKZdBHQlFrYsy9SueXe4pBz0y2jGSugDSbsY6UkCnnrMEmkn2sbC5i4fEdrKw9ZM4ZMjnqmqZVGBjX5CDoP2OZhi55wjnoDqw4Blw4vgDgEJDBrHfzOwiO0BcitVAkZEF5JpcIWGGinexK58u5dWUgQjYhdRLXRpSFAgB9/0sgkjLj+BkBib6vQb+Q4+pYFvAJICJfht+xRJ2ArsAHmTAIaBGCvhS+P6lEnWN/hTz+xkXq/IRj/zTkKvr8+eL95PvI3+P3FNySf0kdyvcd4OL8bPmlPAMsa5p+L89aS9Rx5eMug9RVk8q/IwDNOSMHufPxvB4Odg45wE/PIz9NMqB5sXLvIFFI4KZlBg8cZ7We2/efnD9hzQVcE/PIia9+jC+wt4fHEy8wSz7aPwaKyRfme/FE6gvz7Acv+CzWnJl0QwFfuDAL4Rcaow9Oy9/h3hLoJz+erzG5iy4Kgw+9TttAVJvjePyYckDf03zoGZWhantqyKzWgTv/aQMnY8fzxOrPWv3Q1lU9WYTf8DUnb66Szsct9H/Ki6qnFTzwmxlqveTz8jOWURlylYz8rNbAB6D5Pp9FeAKfm/IoX9qqJwM8gf/n+9oXwh7kD9pDBE0E5S+ymskHYzUGjZf+te+b024Q3uTLkfQDZVVrLd0hgNaXhSfXT5iUBbGCgNuTGIv2su4vu+74WbxAl/SD5kB/8xqy7TgerZHTkc4O054UdihcxObc9OxJU0w9o7AYHwPQNTW+4/E7B8QCvqyw4G/qFzabJ+UPG5vydf7d6/atuoWN1Rl44doKOxN+Z3hLQAGjOZG88N7SZbbO0YhVg9F2ZO+guFGMtcy+D1POBwPUGg2rGKSy6rIxZiRiQXVW+/mYow+a6/6ab+liHzMVsOx8P8ei0Om4KhDOsTVHf6LXFverw0UcnqMMaPrEx/ouwEY5H7ZHGfAbOCplnWUGclvVFyxQb82O4y7DX/tN9DIuCdYB3brHMQb1L/6r/9CaENIBtW7wNAhY7haQ1guckZLWBvYnRJFPLY6Ehn/z5v5kCpzzI3ISLG1sDVJK3gekdKD4AuEOMcfVQmHS4WMZE53OMTG/BF3p5/pbiyoFYPdnM6EASNaC6rDXHNjG7rmSdv+fr7SlSDSfvkC7eXEAqq8UJXQyMjj3Ir6X8hZ4qoxPzSHfdwe/21hSXgJ9eW0pJD4Pr8M1F4iqg1zCze/5kR1fePksT8qJDA8ZY3pegaz+Wmpu/I3ny4IptJSLggkMfRLAdRzCjqOY92AGy7EhNXSOMw9nbQrx6Ol6NHj89Zfy0Wbhb5XWCLDkdyVvmk/Nm2RWG1yHBK8jRSEF6gzakxISBSI4Hsqoomc6RHQ4y2A0A5QR6IACROCwO+yc/BLc8+dPDpzkQuukQ4i/tZ/pjPKa+r4ag+g5qDN8YP3Jw9opsJOyDa2t5sg/EDnHXCfJpuZV66A1VHRcRirf5/91eGgdqPD4/OQY93WG/k8w1ukbVSKcRKLltHDPRWJf5GDnd7QvHf+4KGQ43zwE2diR60rjhJy7zDuMIhnNYGx0Fhhk0Kj30etEUM7PYWbsCsqFSZTzWRzub2Hx3h0s3r2Nyto6BqSvIYicTGJkfASvvv0a4tkkitNjuHh9DsRT9rdrRk2wtLCIlYePDKBrHdYQYf14f2AcnscH5tDpRzYKPKKDHFCUqMGgypzFQ8z15w8dazajI08tGxhy3duNtlE/FLNFdFodbGxtWJk4OU4JvpAqYOrUtAEbNHTNIGp30Gk0Uds/MPoEgpA8lHlGMEOMIPT+AflNQ+gM+5ZJSx7Yr/3Ou5iambGx06ChoUmgis3ZtlfW8fDefdvnzILjfawsqw9sbKzZmHiuXblyBeVRcgwPDLA0AHu3gq3Ha8b/yqlgw7rz5y6g0W5iZY00CT08e+M6Xn31ZYxNTjgKAgNgDvFg4aE58QQRyBM66HQtCEDqBXJ0k2+6M+zi0vWn8eY7X8azzz9rMrr0+JGBWC6Lche1/bpRQ+QSKePXNP7F0ADV2hHKM5P48tffxTe+/Qdo9joGXDITmADj5x99gurmLtKhpIF81BeJFBsY7lqGG4Gv1996E1evXTGnnHPCa2+ur2JxcdEA+Ew6iV6raTydO7t7OKzXkCuWjLu62evj2vM38M67X8WZc+cdj2oyisX7K3jvZ7/A3sauZdkPOyEDH6gzrFlcl/QDBKjaOHf+PN7+2lesPNyoUjZ2jON2fWkdzYO6rQGzWydnpm3MBHNmz87iS298CWcunkZnODDA8rC6b/zhC/fuYv3xMlLhmJuveh33HtwHeeyb7TqY45vKpxBKhgy8vvz0FWtcZrQr3T4217fw+MFj7G1VEBlGDDxo1rqoVhzvK2VnZnbKgPhHS4uWMcjSdALQnXbPGtAxQDEzOYdms21ADDMgmcnHZmcEEekwHx0dWBOxNo23eNhx63bbLtOQ1EB9Nt/pWjAxyaZ1Q9h1kzEaagRBWw4gCrksZjvDUgkrZ13dWLWsVWbKJ7MZjDDLvViwjENeh83ouO/JYctM1mK5jMJIEfFCFtVuE5mxMl5440t46vnrKIyVkB9n1jwwZAbtUQeHGxX85Hs/wvf+8q/Q2q9hamQMo8WSOQoMEFggKxE1eWD2bWa0ZPuVwP72GqsbFjGSK+FLz72MeDiBcJ/kRxHEkinsswnjUdUc1nqzhma3jvagbVmarMRZ39my5mnUsaWgWR/Jebjvs2ys1CPHd8UCZKSFKRYLSLGhXssBFqRx4T7mHmXlCXmnjfqG5fVBdiPniZnTnHvqxU67bQ1g2SySX6bO5z82i8zkC7j29NN448vvGBXIYDC0yoG7d+4YjQJ5pPutngWHXQZW3bKgo/Go0VJwPNlSDteuP43LV6/Y3DHwQ1kjAEcKINcDImw6iLYcdaxR1XT7xut7+sw5o29hNmutzSavVVRrVczMTOHys08hOzFic7L2eBk7G9vY2dhyem11HbFQ1EokzTFpttDpDUx3Z/N5vPvuu7jx8gsYmRlHYSRr9BfkjWYDTX73Vz/7pfH8k4ecOn/Q7WEk4AI2SjZmt8QjuPbcdXzld79q1QORRAJ3P/kUf/3/fRf3bt+zypuZmVlrTmnN/0hXl81YE8CXX30J/+xP/wiDZMga5zLIxOZ1rBBhtjMrVH7505/jLumRaGfybIm4clHKG8/v0ZkJzFw+hRsvPYeLZ88ZzUN4GMLW4038/O9/jl//7JeIDiOo7u2jWW/ZOcCKgBs3blhm/dkr5xEdS4DmEsHvbruLbqODxmEdP/ir7+MX//BTaxjL8bCCgQGPGIMb7aZV9DCActhpIJVLoTsE8uUSen0X3GST31K+gFQ0jvrhkTWRPnYI6ZwGVV88p6k7yZU9Nj6Jdq9nDXjX1paRKaRw+fIFvPnWl1AuF10Gf48Z2tvY2NjG9jp18B5inJf+EEe1Q5tnArPDSNjOg+m5aTz38vOYmz9lvQW4/g8eLODhw4d2dtF/IT0X9RB1TSgcNbqrOOeqkEVhahL50SJq7BWSTtj87R9UXRb03VtYf/QQ3doROrWGBSuSBID7joqE+6s4WsT0zAxOnTplIH02kbFA9K1PPsPS0hKavYbRD5WKYxidnDaKoKm5U9bAOJkjDUfD/u0ebGFx+S6OjqqIpUJGBcQgM51cAzjjrtKLmlGg4Yk/57KxGODxwSEHKAbga7uDBukCWB2Qijs9PXSJLLZDA1BbwKjsTNc7wDn1Zp8EXLqyE+X/GtgY+KgC4vgZAUzykdVLxFhdjsFyWFUS5zOdcYAlf8wm7jv/pd9zSSTMfCZtSCjIDJafaI0ocQKmdftMpAhZ4PwL9vHg36YDEADoKBldso1ATp5/avAt3958nQDoo32s+ZOv4Wx36l8XmD357fxg+e38nvwL3Y82qnACfpd6TRiF70fK39S6CCOQny0QjEFT85OC9eU93f1b9ox8nVUtLnPVNY3UmimxSP6xgs/mW0ZdVaewAM2Nu17C/BLn/7gENmEevKb1DSC1UdD/ysdKlODD89989L6jptBz9fpuP/CffCMLDHRdFrEDZ5nYRcC2ZsEif30EPPOaAvjky57MjcMVmDigZ+b8sBcNK2uMC7/NvdazuZLPLp+T49Az22sBz6zAOPm3BnIHe8/HD/RsBoIF1BxaZ+0pBUOEZQnEVxBFeysSOvFRhV3wu/z8F3z6YM/p+3oG+dOaN62vw2CcHy895Pu/Wm/JpQMPnf7g93Qfvk450NxL13Btteb8rPaA5Jjj4b01D9J7/xjWpP3k60YLfgW4i/ac/P6TNXdgL9dBAQ5rpJvNmuwxGMprOFzG6WDKrwVBAl0o/cRr+xijw0ZcQM/8+IDO1sdlNMfUMZQ/RxdBfIuJgS44RXzFUYw6ulbaDa7q/+R+WhfJmtZU97LgbKCLhc1x7jUfTLZhBR7BaJ6nBroPhvY3fV7aLgFGbq9HYqxEiZsdI50l/SZMjclXwvok4/44g4J0SH617hqzdIDWxc7IgIJIAUKugfaH9qOS+yQT9HOE4whn4foZPsMGonD2i8MQ3V7ivqe94+tVq/ALwGmHTzm9Ffrn/+WfDyUMioAJnJMQ8sPaMHowpzxPGqUJAJJQUPD4vhbPn2heSxPib0RN8JMHCa8pIdZDaSMKWNXECcAS8Kdn0/h4D37GB+Wk+L4AdAcANKMkvoLnZ11KueNGpjOpa0vRaPPwtwTADGdNelBKbgB3oHyl5GXgSNAFPvqNALVReZAxosH7SAClYHgIqJRH88f7a774f82N5k6HpK/4/TH7/9f867CQPEgxCoz0N4+eie9pHAL7JJT8LdCS77FkXq8JKBY4zgxapwhc00H3ekBAz4h1cB/Ok65BsnT+nDyji9DrgJMMSkb8A8dXpH7GvS9LJ0avM4R5AOsgM8A4AP2ljDlu3VtrT5nxI+HaQ/ycMr1lFBL8kaLmvU+CQc4opmMvedEca874rDQUtGYauxSfAEitB0spBQzzN+VL+oBjVyRRxreUmA84a79LLrRfxYMmnaIDns+uZ9VhJaBaeon31R7k/92B5Qw8Gnpae18hCoAWf7T2vpwDyScNdekjHVAK8ogfyfGoRwwYGgR8Xpb9RMC3Ty5oIIoEJsZPIR4todsJo9uMIJuexETpErLJMhJscHWwi8rOGg62t1Dd2kLzoIquNXQa4MKl88b3mR8rYurMHGLZpGWbrq4sWebz+qNV7K5toLKxhfZR3Rxn3+hkhqFxdg7D5kAeHOxjGAojnWXZv6PwsIOm07aMQB7WBFZa9ZZlkE6MTRgAQBDOUSg47sRSrmRUBsz4XNvcsMwtZnJFUzFkCnnLqiIoqUqJNMtwwxHUDg8cWBtNWIbf+Pi48Riz8R+dGsotqTl4rRsvPI8z587agczoMteYYPDm+ga2lteMdoNN6cgjyh9mqzHrjhyUNLK5pgS0eK1Wu2nl4xwnG+jF+iGL7pIChA46M50pX+ukd9jft8ZKly9fNmCpUt1Hk2XaQ5e9yX3Bkuzx0THLlCP3LjN1TU4ptxigNDGCy89cMy5oci4TdHq8uID9nV0DwnrNATLxtK0VIwrGU9sgCB0yDu5rz1/HS196FUfNhgFXO1tbBlbtrG8Z+DCRH7Hvc48RiKzs7WGnumfjffudd/D6G18yg4tN3Mj/fO/OLdy9e9s4XglsRYaw+Ts8qmO7smvc4AS7B5Eonnv1ZXz1G1+3uWfmGp293dUtrD1aQq2yj0cPHhngmYjGrRmca27ZMfki+H7hymV8+SvvWPDA6Ek2NnHns7sGXidCceOKrbXqrjw9kzLAkHzGV5++igtXLyKWjmCLvM3ra9ja3MTm0pIB0LHh0LISKZ9rqxsGZu7sbxugWRzNIZFLoDRRwNVnn8LFK5ctIEJHj0Dz6uM148rtNnoOPGzDGrJx3gkY5vKO93htcw31dsvmkcGElnFXdzBensDMzLw1TNvd2TMdSIM7nUpZMLDf61hZeKtTRxd9ZEsZC8pUqnsG/pA/OxlLoJwvO85oqone0EBHGm2mMzodWysarrw3gzg0WmngkfbDZVp3MD07g9Gpaaua4fwSXGUFQC7NhqcxdHosL+yiPDmO9EgRh90WkqN5PP/6q3jm5RsYnR5HqsQAHcBEZHQGGBy18cHP3sN3/+V3sPbgMcZyZSTDUePDbRJkbbcMeLx05TLe+MpbOP3UJePA213fxi9//A/47r/6Nyhny7g0dw7z0/N2XVII8ZBmE7rD2iGaPdIA1FHvNNBFG4ls0rKV2ZxRZw7pAZidwQAJ9wb3JO/NAAt5atmslFmfaWZKNZq2x8lTbmdp0BeDzjBBtVKheJx5TjBQVVWcz3zBdbofLY8YyL66tOqaIRrlWAznLl4w/vVoNGavk26HE8aMXALftYOaBY7M4WuzVwaBoI4FLWJsSMgKqaTLHLSCXTphAe8owW8G8agveF3yTxtFRjyGRDyFa888jWeffdYcFWZ5MjC1vrWJm7c/s3lK5FIYmR6zqpbq3gEO9vexu7ltYyMNyrkzZ1HMl8yW+OCDD1zgsN21DOB//i/+R5RnRwBS19MkagOD1gD1/SPc/fwWPnrvAywvPDLOY46LFCuqbmsEvK/DaBiXrl8zjmOeEQTuSQvB6hDq5lwuyF4n8HlErvmO0VTQSb3+3A1rRNpA2wBTZjrXjw7RJq8oq0xaHSwvPbaMYEuOYCJAJuuawSZdo9PRmVE88+p1XH36kuO/7wA7j3dw88PP8euf/hJbq5uIDaIGhh0d1k3fMJj61ltv4avvfg0Tl6aBFG1BJpwwe7dvGbBs/Hvv5l387Xe/j/u37th5RQczk4gjx4a/vR72d3ewd1RFPBdHbrRsZxxiMTRaHWxv76Bdb2N6dBzTo5N2JlN3irty72jf6HDIz8xAGsHsmdnTOH/hCmrNpjULPCCPdKSPl195Dq+99jJK5aLt7d2dfSxTh21UsLuxY/RHxULBmseSImdje9OCJ6RDyRazuPbsNeMKn5iaBNeNeuXh/QUDoQnKkzpkd3fPHOO5aUeHQVqdKJt/Tk8iPzWGRCFtTQGRjJoeor6lHlpdWsTy/Ts42tnBsN1BJhJHihmFbBR5eGj2RK6cx+jYmJ2rrCZJx1I42q9aAPXhwn3U2kdG+ZWKZ5DNlzE6OYlTZ85a8DqZz6Ab6di/Vr+ByuEW2p0awjEYBQfL+2l1md0bc6DbgNU7BK5C4gZ2wBv1sjn5cKCn+URh7uOQVTRRNgVAOZDP+bxGG2J/u2QbfU42La9jwXUPRJQ/6ftk8sHkw8hufvJ7KpHuBsAyg17m1wRJVonkSVNEXpM6j4eIZeSTwIlVaEyqMd3v9KaBpqSb6vVQb7ZdkgfoS8QQNnAmAO2tbu8kO1R2r57D+QUOuJHPwyJsZY/KZjd/IQAOzY70fF/5jQJv1HBQgI6ANgPTAx9bc82/HQjuqBnNHg+akB3/HQBXuo/8Un7nyQxaXpc6mD+SCfkx9J+dj+j4Yy3Dz3oqOCBFPmiHGf9BFrsPdjNxRePlWPRPfg9taQfsOMpN+Wb8vwN6XGNk3scfn3xXyqytj9fE0NYRDrji/0WFYvM3EFDksAvdk+sk0Mr2SZANLl9Svpb8NI1H4BUDxlorjpffU+IUxyo/WfOlsR3jNFEnP8KN9LoPQGqvyMeTX681F64h/0zf9bEiAXzCR7RW1PfmJwdZ2ZI19b3ieWOgWgCC8hn5Wcq/+M/lKwrvkr5Q4EC+pebAx7yU1Khn0Z7jdyzg5AUhhAn4ICP/L0CX91MFuPAk+e6SO+kz3sevZpN8ynfX/pEOkS8vQFtzRgBa4+J7SmbU/Pj70t/jwlmexAaEZcm3F+jJPagxa16dbnPgsNbex7cka09iMj7e4oyfE3zTx4GEi+iZBab7Y6Z86G/NodZH49KZoWdTQpjt+aDnl9bHdBLZDALsVPrrSf0mAJrGt7NVHcAs2RKIzv3k4268tqpBtO/8gKjwLs0JAegn50fzaf3XmA8QNI11AStHuxEKEvv4f64dAWiTxYB2kLipjYMZ0EKwNUFm3AacQv5mERArBewLt8A1vWdGNbPRAm5XgXB8GE2WGZZeowEpEv/A0uelePU3P8PJ5Ng1oboex6xD0VegEnoBUvzNz8lgkKKwzzEtiCV3bddNVkqPrymqx/uzhETzpmeXEPM3jUL/bylwCS2jkYrk+ZFUPp+uKwOH4+Pc+ZFXOtYyEPh9KXxm46ibsQ57jl2BASl1PZsMJBlZ/KyEUa/xs08aG/44teY6AHSY6fml3HhvrbWAaskZ5UFyZXKZcV07+ZoOJ20IgYeu0Yg7dMUVTG5prZnWmNdQc0MZfiz/8qNxUmR8n/Os6J82sg4IzbPGJWWlaKSenWPQ4aeDQgrJZUeclPaZExuAzzJI/HnhtXRfjdP6iQalw1ofNz/OSCQfrcYgcNbJkTOiqGD4PR3M2uN8TgU99GzWHCcwbDS3/oFuDnrQtdY3PHyZ17z4+/hJBaq9YesV8LZJQctQlNzJYNTe4DPyh1xxdo+wA7D17NI9fN8pe1JTuEwUvsc9o1IuM/DJdRT8aG50kCr72RKpQy6QYLnnzEg5bp4CDPrUEnHLgCYAPejF0e1EkE1OYHb8GuKRtDkMneYh2vVDNA4q2N/aQqt6gM3lZWuYd/nKRZy5cBaF8RKmTs2g2W9bJu/O1gZWHy9jfXkNR5V943Ll51mWS6dEOpigTIqdgDNpc3ANlB0ZQWF0BLuVCvb3Kq6UqtkyAJqZaFZiM4CBC5OT0yZ7BOHoXNKhJ2A2Mz5tWYZ8jRlNe9WKgbntfgfDSAiZPEHftlFD8Idd79l4qFE7slJ3zjWbjrEEmeu9trFlAPTI+JiV5XPdpqanMTd3ygBK43kNnAxmoO5ubBnAwHJe0y/hmGVCUy4I9koH0gF12dOuuR4NB4tON9oGHhKoIrcpx27PUzuyLFQCeMxwpZ4mAMZSeOvsHGSZtBqk7hjF+MioAWHMsrXADBvquR5ixtlKkJ2ggIEIlR0DkWk8sOSeGWxsBEkpoUNkdA+NljVAI48tgUaCoVyzamXfwBA6+Qe7VUwWRq28nPuQYCXBdWaHc6zXr1/H7/3e1y0DmAf/rVu38P77v8GjRwsmoyPMjs2knTPSG2Jnr2LZy6QfiKRSeP7ll/CH/+zftfuztItNLpkxvr22YRnMDHyQq5jjZxZ4LObOMs4jn5sA9Dtf/YrRS7iMz118/tHnaBzUMVYYMdD03uJ9KzVnM6wpA1THXHPN+Vnjsr5z/x4eLy3iqHqAdrNhMp4KRzExOmZrvlfZsczTja011Ds1jE6UEc3GUBor4sZL13H52lMm8zQ0Cbisr64b9cnORgVHlQNEBjGEBmELYLB8nnITTURwUDtAq9c18Jjr3e5Sn/aQTxcwPTlnvK3McmRWL/VECxF1OQAAIABJREFULpu1AEi71UCjcYguLOqEkckyRqdGbb4J0D0m/czGNk7PzmO8NHacXcq9KruE+4AZ4cxI5x4ggElrhCWupNao7u2arJdHRzE3f5qpBDa/DOiQzzufzRplgskfG5GOlpEq5nFEwCabwKVnr+HqjWcxfW4OqULKZIMNT0PtAYbNntHS/Ph7P8L9T2+hGM+azDJIQ/nlNYfRkIGjv/P7v4epc6eRK+dQ3dzDnU8+w7/8P/8fo2cpxvMYK45hvDyGfgcGhnPvcI4Pm0fGw87sx350gHQhY8ET6iHxgzMzi/QfrCwwcIVVerUjowVigCSZz2J6etLAQQLB3HNcD84z95SBR9GkgdRjIyMml5Q3Uan0BgMDn8kdzjOA2bPcw2y0Sf5uZpJmU1mUy6MojYwGQd6uAcUsp5SjRdknGGn2qAX9yeHrgna5Yha8z2Gz7nTCcZm5O7NTNMzjUcuCtjJ7Jj0MXDklm9xxjq9evWrOCJEWBvMWlx7jzv1bVinS6rERYMjmlrLDezCYcvHCBbz+2pt47dVXLThCPfvZJ5/j7374I/s/dc2f//mfGwd4fdA2QNGqQLoDC6I9uHPfePXZJHbQ7RvAyax6o2YKhWyN7PylHh0pWNNU2lA8A/j81Ok8T8+cOWeN5gj8Vnb3LKBH+4yZsNOTM8b/vb2/bXzZlq0VCRl4znM1lUgbQEhqJAbAmJWbzRUMeG53HPUX+eJffetljJ0rAzVgZ2kHv/3Fr/HZh5/i3q17yLMR5zBqgQwGTpeXVo2PmNUwL730EiZOTaEbZYPOQ3u+IW1pRIy2iinNP/uHn2Jjbc0ya+1MZbO+JCmPHIUEG0KevnwGz7xwHZFkHEe1BpZWVnHr89s42N3D/NQs8okseuT4Pzw6tmtJQXLQZHXRAKP5ot2Tpfjnzl+2YC6z3MkVPgz1MH96GhcunrHmllzjRp0UPlXs7hwYwM5KjpnJKWTTWdMvBJj3GVwOD61nAStgrr94w2g1eO6vrqxb49v19U2EBmyY2jXdyiDPzMycrU0/FDae+SnyTo8XMUzHUes00GejSvLJ9wnW9lDZ3sDND36D3dVVpuiimMwYAE0bggFunt35ctHWbnbOXZtUN5yL+3fuYmHxgdED8bznHMTiaZTGxqwx5/SZWSRyadT7NXTCbQwiPXSGDQzBCtcB2pahSroPByjLnmVDXfNxjLrhBFiwCEPgexrYNGTnjD7CzMbstb+QhOH8KbdH5TtRn1BGlQQhwEqvKwlC4Kh8SoGQ8oPlV8kHEoh1Yg8HCVKkNgjAR33HaBZMpzPxywHr7GXAMTKoZck1xq3AjLuTJoS8t/nJnS5qDfcM8pHpDwm0ccDBF+k4BF5wvA5Ac5+nPnVAf+SY45d/KwPcCgDNbz5pJii7TXa0m0OXFan5FMgkn0N+kMBHH+wx29bjcJYfw98nQK6TD+ojl7DlOLa5ls4/cHQt8h94Pz4D97gbgwNQqEctiDhwfujxevVddqaAI/rj5qPEnT3qg70C8cyvCbkgCG0K+eQONDrJFFXASmCk7sGxM/hiMgY3/6KcoNzrnjzrhGPwNdq8pDuUD2bPE/jbwmGEvQiAFt4gv0qYhPwwo+w7zhRPHPtr8uG1h3RdB1J5MkGdH4CtfD7503w2PceTuIHkl9dRDyTn853Qxgh85jWfBCUFTJq91XHrqe/yOjpL+X+eF+avB8EozbP8dPnnvIfkT6CygHkBdv44hGEowYrv+UCpAH6uLeVRoP5JgpWTL39PaV8KJxG2I8CTf/uJXvKNOBaBp0+C/NJ3Gq/8fo2X+0HALG0iXl8gJ8eh8XEMfI8/Cl5pvX3ZEHgvsF56lfPA6yl7l9eVPB/rIq/5oI9jCKPgfUxnBecAPyO8SHMgrMoPFmicnAsla0o3KxmVfwvIlcxJT+i35kKyZiB+oCeEKwnPoN0oTFWYmPaEzg43RleBrXPGH7c7J9x1eE/pVs2pcDF/z0uXaa6k7yVLet3OHGJnpEQyFgJ3xjimkbAFfHUWWHV7QI3FAKolhHZZUVpH6H/97/5TQ1q18AIRBUDrQNUGk1LVg0pJaLL0MFoQvi/HSt/VYaZDWptYQI8OHScgThFJMUgZ8TNWDhpw9Ejh6Jp8Hk2wrm8HdqBw9XltKB9c4r3o9Big9MSBo01/LBw0TANFoDFq4WWcSPC0ifn75DqRL0TfleH6JIApBcvfXFgBouoGLEOJ36cwsAxBhyyfQyArjVRf4fI+ApV1MPjzz/c0ZxqD1k+HNe9nxlGQBStZ0aHmGxw+8M3rKXggedK9JSvildG9JA9OvnT4uVIL9+Mi1AKg9XySJUPUvExwlz19AohLOUlW+PxSmlo/KSLJq4IrOpT1XcmBnp9KlNc7Ab+5YZ1i0L6TcvbHoQCEbwxqHzADgPdVpr32MQ1UvkbQzhk2QcfW4KAUubwMJhlHkk0Zk1prPYNk4Ukg2BzwIItEhw0/oxIaKXY9pw5r3k8HiJScfxDLOPOf3fanV3bGz2g82hcqFWSGgPSPQGtn8J4A0AYGsDNrOGxOnCuBc0BAhzwXwf20JifjU5AtjEjUBUq6wSHXDQJrnN9YNGVNBwv5SQz7SfS75EpLIpeewuToJeTTJTRbNXSaNaQSUYR7HWwtLeHRvfs42N62pmsTYyOYmJ6wRkDJbNLKYemos9x/a23VgE9y8rIJED8fIgAdGF+kMWAGJ8vWmZl3WKshR1qKp69h4vQpA34qzGBeXsHO5paVW5MqwzhTBzDAgs4pjTEeSARn1tc2DQS9euEKpienbJ03ttYNbKBDyQzYJLMFklEDnkhJwIzOcrFoWWhsZsZSZcol557XJkCxue3AtZm5WQM8+EOAeqTsQCA6/vwhL6iBSYdHx5xtLGuKR9x+tdJi46lzwUgaLsxMZUBwOBwYhQDlgc0Zee+ZmRls7e7YGDg+OtpWKn+4j1gkZiAuM7jYII18Wbye/nF+Jscn7D57e1WTIWX+8POkZCF4xqwaUoIcc5ZT95LbMJY0nkx+n7JMEKG67/jzyqMjBopThjlOoxjodG2cBItYMjxWHrPnYYCBP5yXtY11jE9O4OUXXzCOYO73X7/3K+Of3dvbtWuXSgUrLXdGSsK+R/CaXLwsIb149Qr+6R//Cebn583Q2Vhdw4Ob94w+ZNAZoFk9dOXlcM4Nsza5dnU6d5EwZs/M47W33kY0lrB1297cwcM7D407fG5qzjgC79y/g43tDQNBmZlJ0GR0YhzlsbKBwMurK7h//57NKcGG8GCIsVIR88zWiydQr+6jTV7SrXXUWocojhYQigPliTJee/t1XLv+rGWeU24ZPCEA/fDOA2ysbBlQGuqErTEWHUzKBjN6kpmE0TgQnCTwx1K6YYiB3w7QC2GkNG6AJasAdip7dn6UCgXLMq8d7VtlAmJAJAk8deMpnL1w1gIs/Pnwtx/ih3/zA/SaPZyfP4fQMGLgLsvDmTlrQQ5mQfXa2K8dWiZ9OBoymSvkMtiv7OHo6BCJWMKcr+lZB+yQN5hy82jhga0nM3oZ9KgeHVg1AbmgwzT+ihlMnpo1buPzT10E0mHjXmezsGG7j1a1jrWFZXz224/w6N4DhFp9R3HR6zuO91gY0WQCl65ewhtf+TIuPnsN+ckCWrsNrC0+xt9+57v45LcfYVDrYZYl9cVx00V0VCkTzO4nDQfXpI0OhskI8iMFZHM5k2kLANbr6LU7mJqYRDQI0HIvE0BjJQDz97KlMs6eP2NAL3UIv7O/u280EqQ3oQ5kVij3TD5LvTUw2aZupyxyTs5dPo9YNmqlw6z0oHyT4oa0IawQIEDHyg82j2MggLqcMsJ/rNzgtSn3RjcQdU0Qq5Vd9LrtALSgw5+ygAZpXRggok6jjiRYa44B+5tZhloInWYHaXIOF0fMjuH1k5k0xibGMT41bqD9/QcPsFXZNMeFnNAEfOX4MGhFgOrtt9/Bu7/7u5h/et4l+BwArVoL3/nXf4nlR4+Ng54b4szFs+iHBkZ3xPXttXpgQI1VDaQ3OtirGkBjAbggo4+6nHqR65Gncx4B2gQ9YlHwzItEQ8Z9SPD8+vPPWQDgqHpkwbnd3YrR37jKQRgdycOFu4ix4Vs84Zp1ZtOmQyjb1PtXnrqKl155xcYwjEQdR/fONtY3N0Gz7crVCxgdHcHe7p7jp//pL7HyaMXuU8zmTbfmksxyj2J7g2eW42s+ffoMcuUC9tv72KlsG5CTzWQMyONYCLqTJoqVEUpy6XddsJ7rTH2cHyni6//O1/H6V95CqJDCsN7FwsIj/OTvfoIPfvWeZVKPZvJGhXJYreKADQxDMB7s/VqVZBGYGZ/EaHnMgPbR8QmMjkygxuDn9jpqtSpCYVZBJGxezX6MMSuSgcqhcdmnI0njVy7mXQNdo6c6OECj1UAkHsF4UFEyMjluMre9tWsBsMPDmp1rrJQi2N9tuVJbJiwMomEL8JRmJ5GbLKMfZ0+CjjXXpG5ztlcIR9V93PrwPWw8eoReo4kkwXtyszMQ16zbfk5k0sblfub8OXd+dRzVC+VwdW0ZRy0XmA6DIHIS+XIZp86dw+SpacRzKfSjXdR7NauU6KCJaGyIWCJoCDV0QQFn+7mqSmZGs9qKQJ7vP5Kf2vfDGHAlXUGMwWzq+CCoLRuP1RFm/wU2rXwZP9FKYIbK9TkOc74DgNcHzmSDy68RWOQ7/85XdhzIzID2x6QMXJ0Par7HgLuBpOw/wuCg9VXpmgzzO/Kr+FyWqchAS8CjbOudcM2/j8cccD/LR9IYTnzngNovmC82sxaoqIxbA6eC99XcUX6bD/Q5+9TRGfqgyhcBWRf0EtAjigL5DWx+Kb9Mc2l+e5ClzWuLFoCf4x6g/hdoQ+oZP+uP93bAiQOZCdiKHtDmsO2qbeS/RIMKVgHe9ENN58cd0Or7RT4YK+oMZkDL53Oy4RLaJGfCCQSCWXYks+0ZPOHng+aMfE7zkTuuB5LAOgbPdD3nfzpOdI7LfPYgmOCDuvIBhe08mbRmD6YM92CuNR/CYwRAC6gUJuDjTOaPeTzrfgKeD6LK19O1tSc5Pp4ZAu80VwIHtf+F//jXkcwQgPZxEn2W88H5OQa4PX9TGb/CkOTb+j6q5M8PVD05TsmwPy7Nk7Lu+RlhNsLU+JzCcygn0j/8rHw+YRKUffmrWiP+zfcV/PJBS+ks6TLtKY3dn1Mbf9CEU+PltThezhH/r+v42Ijv0/tzokCUPx5hKA7TckEv4U1ce/o1wsO07j5W6Y9BOIs/3wwAmf0V/GiPCjOQjtdvBbJ8PEO6S/uKl9Ie1Jik9/zgFT9HPcHPaP9Jd9H/8NfAPyeE1bhrn2TwUxZOgOOTZrUCoIXp8DM+fqNn0XX9Z2dFlL/2ei4ng1GjGCNGKgDc0ZvAEnFcTyNH6ZRkn6dcziik+OP8nS5C/9t//58NJbQcqMAXKTRNpoBBAYja7PybAvAkWm838fhf/U0qxcxrKhql97UYmnAd2E8e4Ly2lLE2mDagP6EilX8SYPdBUikSjkWAGyOH9nrELTDHKuHk9Xk9RnzYsV5zobnS56V8fXBP99W1FPGUwvUjVCL95v1kCGheZBAQaONrpsyDRlQCTbXh+Fm9xkxEReZMoXX6DjzwaCq0GX1g9QTYdNFvjdc2UQBA2wFNAvYA5NTm82VFa6N7iCuOf+tgsY1HGtdAPrQpJU+K5jBzyf04/t3gWHSZkEGJk65xfBCwyDxQOE4JO55bjdE3+vi6lMsX5iwwQLSRfVmVASrFKRmQ0lM0UtfmBld0UwrMV2RS+NoHUs5SCswC5Nr4XElur7hIPh1tPZ8/j1Y+YRkeLhKvw02f5Rj4zApO8LvKvNca6iDT/vGNSBk9Urj6jhSkDjrpCX/t/etIBmXAao/xM1LqiuhJLtwausAOuVulO3gNHcICoEWyz+fk2I4zOILgF4E46St9/yRg4Qw5KmIC0HyfHI6mm5QhgjBSyZwB0Jn0KAa9BIb9hAHQ2fQ4RkvnMToyhcPDffS6TZw7cwoTYyWs3H+I3/z0p9h8vIKDnQoKloXhyn97wx7YAIzlRwyoMIOJTh3BOUYkuzSiW45XzrKI+z00O10DKOkEEiAmsPLsi8/jzNWLCMUi6DbbWHz4EA/v3DMQ+rBSRT0Acwg+kKOWWcKRWMKM+OXlVePtHCuWcf7cOSsn5l4mqEzQtt5qGoBQGiuDZUbNTtPkJ5VKGpDLsm6C56QFceWOAwNAdf6Mj00aGEcdywZKLOcmxcDOdsXAIQJU4tkiSGMGUNxxFDKbjwcc15SOmXje6QwRPOEYeRASdAwhbPy04+Ojdm/SdtAoiMUc2EFjqtlqIptJG48lgV6BxHSw2UiRByv5Wvker0EgUNUA5WIJhWLOALj9asUyQAkucl/Uuw1zvCcmp2xOCgHv7eLCgmVo1Y+OcHrujAtatduuiVWhZHqRjaSY0WnZxwTC0rnjKgZem5mOBIVYMn79xg0US3ncvPk5Kvt7Vj5NQLNcyFuzV2ZeCqQngL53sA/mCUxNTuPFl1/FmTNnzNBZebyE5YUlW4d0LGGN/NjojKgK914q5XpIMCtqEA4jVy7i/OUrlt1X2a9ic33TuHND/RAun79kQBCzOdnwr9Nt2xxQZgm4TExPGfjLsvG7D+5ic28TfXSRRMwa3M1OTxkf65DZSo0jAzMO2wcm3yzRLk+M4I0vv44rz1xDxICEnq3l6tKKZQBWtvYtizvWi4GNYDkWZoCTwiSdS1mgJxQPI5NLG2cu9TTpFvYrB0jGMtZMjN3z2DCQOp3zS/qASnUbwzD5mRNIF5N49oVncPaiywSl3thc2cIPv/cD/PLHvzBgrFwcNdDL6duO8U4zI5WUC41Ow4I4zOAmbzvplijbNZa3h8KgbDFwQJCPWZB8vgf379r+ZKCJ8nLUqFkmNTlnSYlDDl5SJzAr8eylc8hPFpHJZlHIZBFFFPW9Q6wvr2Pr8SoqDGo1OxgGWULk7uWa8BpXrz2F1778Fq4+f91xYvZ6WLhzD8sPHuHmR5/h/qe3MT99yuSbGclmP1oW84E1Sctk0wglIkhPFFEaZ4O0uO1N6jFmITcPaxgrjyAVcVlV3HPVo0OjpeHajM3M4NIzVzAxM236pV49RGWrYjQvlY3tY37mcqmEfK5oa8QgEAFw0vhYcObNV/H0y88gwSqrTg+fffQxfvTdH+CAQYVeCLFQBFPjE1bmbPz+5IscOj1VqzcN4GN2PGWWjVgI6u5ub6FpAQJWBeRt3KXRMsbGx1EoFQ2AZmXF0sqyBeUUCGYGKCmBJscnMTk+Zc03XaZb14JxkzPUhw3ceXgf9eYRRqcmkGT2jOsmZZzXO/t7iCZT+OYffAuvvf46CuUSqsF87m5tY3VpGUd7+/j800+N950yP4gMHVjCazTariFdJGYN+Xa3Ky4IVi4jn8na5wlwsNKF5x7nvjQ+ilqnZXLGc4Z7pjg2gq+++xVcvnrVBS27jvN8a3UDjx4sYnlx2V6rH1Tx4YcfgrmoDJZYQKyQD2QFpve//nvfwIuvvowQY2sE04fA0V4HN2/dwcb6KnqthgVduS+WHy9hdXkZ9cMGatUDy+7l3p4Ym0Qpz6qbJna2djA2OoHp6VnEkzE0By0LgLm1CGNA+qHADiBHPoFv+TgE2GXjUs/NnZ3HH/x738L8Mxct4GTJo03g9m8+ww/++m+w8XgNBTYZ64dwaE1mG2j3e9g92LfqCu7bqdFJo8whIJzN5hEOsalTw86KlY1Hdsl+iPy/rqn5ENEgS556G8jG0pgYG0O5OGLj7DTb2GUlRHXPzhk20p2amTbqEwaAKS5ci1arbfzY5dwIJkZGTab5PQbb2OQ0PVZAdqyM1FjBAOhOdGANgtnPwXwBhFCrVvDwzqd4dOc26vsHiPaGBkAX01kMBz3TQ7Q1CqWSBUGp3xm04x5nsHtzY82y4J1tG8MwFEMmn8fcmbOYPj2LRCGDVqhper3Zq6M9bCCZYoNyBwz3SEMwZA8dZws6G7ZjwLKrimTzbpfdeGKzOV9JNnYmmbTMYfnAAndEjSg6Hq47n1t2op915/vGsrEFRsl3k98se1dBI9m1J1m0QWPvoes1Yp0dAyoDXouUYvI7bEwBdQDXw8BLlkAPB0hYNaxLHjKAeRBkcA9dZWs/aCou21g+jO876/9mc/ZOkmR4Pc6DVQ1Gnd3sZz3aMwf2M+dRzyhfQja8mzfnh8hX5XvycTg2JUsJSBPFgNabe0ffN33pNZ3nNblnBBrxWpRJlyAQVPgG2be8Hp/zJPM5aBycyxwn5wmcNj/ALQsiQQIR5dqfF+4jN29u/uU70C/l/MiHpv/lPuMylwU6yR/Vcx5fa3BSUi+Z0rV5H8orx6kf0ko52pKTjH7JvuEmAUiua8jf1Pfll8lfFZYhf5SVngLnfJBR/q9wE2ECAk41J2wIJx9R2IfkSb6fj38IAON4hDv4Y9a8CUfi5+V7+3tQ/jN7H/hArI9TqSrWxhpMiIB9H8TzsQPJr+25YN31muZQeJWeU0mDPlgpnID+qDKVhWHIdxYGpO/x+tIr/Cx9ItvrQSassA0BjPwtagteQ9fRfOk+eg7/ffnEzNQUUM/XKH/ao74MCxcRVqX14b7mj9bQnzd+RziE5tD5GS6Rj3vbknoCul/JiT9O/zV/HrQGpCTT/fmacC6BtcKKJL9PcpqLzk2f05pIdjXnCtJpP2kfiYJD+0Sfk9y2Ag5tfw/48h4KuYCn9p7W1p9PPavmVtfSHtbYtbd8uaXf4+8lYT1ubWF4A5s7St5UidTtOC576a9U0ISZzdR5fSa1GAD9v/y3/4lRcEh5WuMtryRFB6aU1rEi9Qj2+R5vxOto4TSBBoJ4KeD+wpiBEJSqa+P7D6sN6x/imlgpdikiCao2jb95dLj6h5uvtGUsaNPbQnWDjsBs6hBsYoGQipja68HndEAIcNRnfABOSt1XcgLAfMBP3E9cQB+wlpLQQe7m8gQgd/PlwAAJuA4jAd4sNxOQy88ToCOAokjak0ArP8v3FIHmePzoJK/hg6OKJgoc1Ob2N7IOLB3EOpQ0VtuE1rjJNd7QuvnC7zYLM1Icr+JJqYDjghMA7a+ZyXI/6Op5XKblKFZ0mElRSj5skwSZpALxqXT4wzGoCYnGxs9K0UnZykDi39oLkgFmPEiBylDWHEuxaHz87QOy/B4dQ62dDD0nJy4DlCWrGpvG4eZZ3OVx+z6fUxUFApb5ff5fB7HkkXPkA95Snv46ah9IAfvr7xs7kg/pF603x+MfrJJZ7QFRo+gQ9w9lAetmMLacAyJDW3MpznDuP82P1lRrY7KfcJnNvvKWM8PvOr3pAGiTySCb3fZzj8Be0rJcQ0giky4jFskjHs2j3yP1QgFjY+eRz40YuFAs5XDp4gTyaeBwu4/Vh4/wix/9GJ/95gNkozHj66U/wizEw8MD2+ts3MeMO6N06A+MSkDAOw83BiDIKcoMaHI9E6zlfj937jyeuXEdF29cQzqfs0zh3bVNy25dfvgI60srlilKsJd0HgQSCEQQ6CS4vLKyZhlOpLuYPzXrms12CfKxDLuJPTaUCg2QymXNqbVGcdZVOhRkJWbNYSfwwCwYUsEQNFY0m1mHFpxKxA3cJQDNxlQ7mzuoVvYMIDEDK5U0sI2AnNurzpkhkGJ7OuBdZ4YoAXtmv6xvrNpaJcnrl0wZvyidUO5lNaNjyTNlhtnezCjjGs/NzRltBcdY2d5xZdidHjK5nAFaI2OjtucIcPN7zMImN/TZ02fs2gTcK4dVa2LYbLUsw5XZzcz+nDl9ytaF41pYWLCMzH67i7NzZ1DK5S3Q2Wm1UCqWbU+vkhd5e9vki/NDINqyhKMxWyc6Wsww7LQbuHj5sgGgDAwQ0F1cemRGbSbLzHNnALIrM+ePvMZcV6I9BAxGxiZs7ORkrddqBl4wIGGcxWx6d1Q3uePnY9agJ2NZmINwBGE6qeksssWSAWT7e1XsV6rGQ/vUlas4e/YsllcW8eDuPRweHRigqv1N0I2NNzne1fUVrKyvoHpYtcAks83JX90n1UEyjk6DdCmrOGgeoJTPIZyIIJFO4PK1K8YfzkaCBPQPD4+wtLSCxYePUN3ZR+uoieQwiVQ0afuIHN+ct3Qui3gmgUgyivkzpzA9O2vg0MbqBh4vLlsWXzZdQCQcNyoa6j2CvdUDAthbCMWHyBbTGJ0u4/Sl0zh74QxGxsYMeIkOY3h0fxHf+87fYHejYjQV7CDPDEc2LST4XGvW0A/1kc5lMDN/ysZw//59fP75LbTrjYA7eohT07MmJ9wHc7Ozto47O1uWIUodxoATmxeySR1pKxKU90Q8oGhpg1mRc+fnLAOamWDkEuezEbzrMYu43TVQunHkGvNx37PQiBnQp07P47mXX8Qrb79pgZdWrYaNpRX0G218/vGnuPfJLbtWl7y6QYCC4+Sz1Zt1qyhIj+Zx/vpVTM3PWXY5gyrMzmWTMgLQqVgcyZA7n7gvqqyiQAipYg6nz5/DMy89j9G5SdNrh3uHONrdw/bKBpYeLKCyuoXawaEBkAQRmVVMIN4aiYZgtDIvvPESnnnteaTySaTTITR2W/jx3/wQP/3hT7C1so7ZsWlMjY277OR2zwA8ynO717VGcdyHbOTIa5K/mHudQbvNlRUL0qQYIGTG/tgYZk/NYXRizBqrrm1v4vHykumIdq9pFQ2kdCG1Bxtckj6l03SZWRbgTCWNUqFaP8DK+ho6gzZmTs1hbGzEmjCSroRA9cbOrtEnvPXVr+DyladsXoyPmUHBvX0U0lkMOm1USZHT6hifKXvVhgkSec2wSAlCXmLuBTqXdBIJ9PAMoN4gdQJ169zpeQMLyX+8sbuJo3YDyWIGz7/0Ir75T7+F8kgBsSybWwLVzUOsLa1i4/EqFm4/sGZ/zPxfuHcf+/vDPyQgAAAgAElEQVQV2/eFUh65QgmdQccCkzOzs3jtzTdw/vJF6yTP84NnGgMhCw8fYeXRIlYWFyzYYE4WufyZBdTvG10QM8oJ7DNYVMgVkaFu6oYwNTXj+gSEgGp9H/sHFctKJ4e3a5o2wOr2qtFtkI7JsrKjDvQkxVG73THw+OzlC/iTP/9jFKZHrZLGgo+bO7j16Wf4+L0PLXBcTOWQjictuMDg0lGjge29ijV6ZdVLLpO3CqOV5Q3bv6zGsCaYe9uot44wQNcCq8WRoumYHoH7Bp03Bh5CiA1D9nykgUqnszYOnmHknOcZwyAJ55XZ9zQe4uFkAMjEkUlkMFWaMF3O59/e3UGIGZKxECbmp1GYHgdyCQwTYbTCfTsnSQPEQATP14PKNhbufoY7H39kDWnJzR/vA5lYwuwU2gNcKwsujIzYOWIJM90e9ioVo+kg8ObsPIYhokhmsyZT8xfPIDeSRzvSRbW5j0avhs6wiVgyhFicQCyBtqY1HyTI6XzJvtFpOHvO+SWkdZEvJBtTNiejGeTAFg2F7HPKvCoIuQcpW9RdsvWNqixodi//TnaubH7fybdAeNLNuw9iys6mzPL/5ph3HGgpigZmzMs+5Zhka3OMZisbAOiC8fFoGIlYALYPTyg8bH5J29VsWga0fS8c0HKQhzPIUpON7v/N7zqw311Pfq4AIALQnAP3GRegCRy2AHQNOLoDekjem9cRgC+gXzQDvr8of0X+J8elDGjNN4O3uqYysOWP8rd8EgUdfN+V7xOol6/qaBUaLnEjsBu59wWi+EAXgTcDakidFFA/crxaF6OqCeZF/quBNiHSjrhkK8dvqyaALsAhWeA1NWZhIoYFkLc8wF60XvKb+Tll52r8DIQ62XNr519X6+TjEifLd8INzvtoXP6YbF68XmB+UpACCvwuX5ddd+I7ubHEAw5ffU5+mnAhYUSaQ/91yYewjSd9cN935/cFQPv3Yga0/Hkfa+HnnR5wwRUGH5/UI7yOAEu9p/n1MQABsT7gp/nhmIQ7aYycV35f4LPAbgHKmkN+hmeFrs/vy2/m2FUBIVBafqw+w+sog1zrLgCTf9v+CBITtd/4vu9rR2MOtOVcGAVYQM+luRY2yO9IP2iNhZ8IX7F59uhteA0FlSRbqkbgPHOeuF/9AIhkTeP3n0vAqp6F7wX00cdBCq0FxyFwWfpBayWdqH0pXS/sRzrGzvMgsU3y4YO7NjfxkwaS0h9cbyXCkYpD861xay+58Ts9JADax5z4ea6JMFPhoD4mowCEwGfJxknQ1gVn9T7/f0yv2utaIJoANOfNBVLcWcwAtIKSlMM0ezox2Bd3NDmkv7Sx/c//zX88FDeSBFvgkcAabRaBMD7IqofjZEhRK6LEh5MA6iEkwNo0Uoo69LSB/cnyATQpbwHcEjQdgFJGvL7KlgyQCQ5IXVcC7StfCZopj14QtQyfKCIBcseHH4Wr58pddICaUg2iw5xXKggJqDYl73kCoDsgUMIsY+dJY8XPQBbYL+UoofYPACkSgX1qyiGFrnWgQSswT4eXFLTmyp8zKQ//oJLiFHAqxewfPG6zuGipFIYOEN/g4QHrbxhtXMmL62h60izBOAIsan6SAW3zHZSScV1kiJjh03N/85+AWG1eyb8vg/yMxuNzGOlA1N7hs/kHga9opGB1kMuQc0r7hENLB4xvcPhzpDWlLEg5swSN4/cDHe7/QalczBk8+tEBznl06+wyqPmcqhbgtWUgasxSZpJh8SSLp0z7n5/z9YSLvp9Q6GiedBjqe1KcfiayL3daR+29JxWn9r2UMTMDbb66bl0kf9Jp1rLFgiknARnOo4yQY7kLMqC1X/V9t4bO6GYGTijsMkGsaUwAgpqzEItbMGTQjxkAnUmNIpsZQb9L4y2DbGYa+cKocXnOzc9gajKCRg2IdIFMhNlUn+Nvv/NXONraxrDdNc5eZhsfVPdRqew48JVVGoGxS0oWZqKRs8wa+SWS5lR2WOrHAyMUMWDxmWeu4/pLz+HSc1eRIEjQYJl2xzIgWXq/ubyOT97/2AAhOs8EqHL5PHK5gmUBMvuWdAXMsBoZLRllEXXhIMicZ5YtnacYjRPyDIZYFU9uQhcxz7ITciqO8ekpTM1MWgM+OlHGhdrrY696iIcPH4IRYNJjlAplMIuPza0IwrFhlMlAJITCSNmAV+ecBHqmfdIEl1m+dLLpwJHPdm9/15x0ZqHlSmXHzxwKGdUEDRoCQ2r2c0g+zkrFZGlibByjIyOOAqOyZ7qd9yPITnqT0ckJA/nITU0An5no6Wgcp2dmXWYuDYJexzhwCeYdtWroYYjLT1/BH//ZnxrdBjNi7t69i7/96+/jwa07mB6ZxGR5FFGELYuO88isk+29fQMSk5kkLl26ZFmmq8sr5tgT8BofGcfq6irWVldRHinh6evPGpUDOYsfLC443RcZIJGmAQTkMznbI5WdPXefAayMd3R03AU0Wh0zMtKJtCvvjScsy4m0L1wvluabruoDjQ5L8uOIsmN9JIZULo9EKo12t4tarW5G5bVr13Dl0kUDu+/fvYfVR8vuugFPnD3D1ARIH3NIgHlrBSsba+gOuya/LI3tdRrIpRKIhYfY2d3GzuaGZXQTdCFdQaFUwLVnn0GpXDZ+auqstZV1bJI+pt5Cr95BqANkEmkUSyO2JpShTD5nTTQJQl++egkXLrHJWQ7379zH3dv30K61kYlnLbDU7TqHnuDE3t4OdqublgEdz0Uxc3oK5586j6nZSQtkkVu4W+ugsrmHj379IbZWt5EIJww4YrNDAtC9QRutfhvRVBQXL1/AtRvPYu7UKSwuLuJ73/tb3P7stgH/2VQG5+bPoNfuWcYwQSHuK/Kzkp6g3mxY5nQykzI+aWuqMxzaOlNP8e8Em6CNlGx/WkO8aMICOWw4l02kkGHQJpa0YA+DMATQrNN3OIRsPodTZ8/gm3/4+zh/8QIOK/u2P5cfLOCTDz5CpDNE7/9n671iK8uyLLH1vKf3ZJARDO8zIyO9razM8tWmpO4GJMyHII2EAfQhQYIgQD8DSBAE6Ed/goARBsJMSw30fLSbaamruyenMittZIb3EQwy6O17fN4/Ye1zF3kypgkEyHjm3nOP2WfvtddZu9bC7nbeTmiwfwhUk0XJZBuTH6Ozk3jjow9MxoMMUOrC3rl1G7ubWyYDwbXarTWcHxdNoFSvotHtIjMyiHOXL+LKu29g5OgUOuigvLuP4nYBawvPsXD3AUpbedOijZGBHYthcHDY1g3lO3qRMLKD/Th9+QyOXz2P2RMTrK+Ger5nGufXv/gaN7+8ZuzSwYxj8FJ7e79YtqQK7RgRtqOnjuPDX/7YpEEe3n8AnjVigbXHd+8aE7vNAi5tl6BkkoiSNGRvr+9sYWV11UDC/fIemu2maYuTTTI9Nm166r12yOwp1x5lfMqNisk27Jb2UWlWQDb18OCAgX2peMoYjdu7u1bs79jxkxgYcrrXuztO1iSdSsCOq/c69jf7liAh9ZTpCxwAXwwerM6i82MVdLl9P2S2cHV11caPACrZxLRpe/t7KHXq6Bsfwi//g9/H2z+/CnZIaxfY2ylid30XBcpv7Bbx/PEiqoUymsWaJTc2NtbstAv11pkQpCwI5xnt6bvvv4fBkWED7AmSWmxhJ+2aJgFRzxdNLsoSyeHD4IjX5akd2mxKBJUKFTRqTfRnBzE0MIRoiEE+dchrVp9gdXXZtJcTyQia7Rq2qcGMDtKZLCYmx0zHnmtmm3UWqD89PIzx6Um88YPXMTg2bH4AQfunDx9j6cmCzYMU13Y8ZePJIq48/bJXKpqOeSqbw+yxo7Zuh/oHcOO7265faServP+GFe5pdmoY7hvE+PioS/J2WQy0bVrfXPucI7FQGKPDY5Z4JOhua7VcRols/2bNfAQWaWRCot10/nMuO4DxoTHMTcxa8pJJK0qRNEM9NNDG3PmTGJ+fRSgbRyPcwX69jHK9Ziz1yfFxCyAJQD+6ex0Pb97AztqanSKItlhkk0A3e90RJugvWNwQgsk0UT5LvjcZu+ZzIYJwNIlMf78VIZw9dQz9YwOodmvYLm2j1KKufh3hWBfdnvNVKZ5OCQnn3gUanN1AnzeQtiFg7nzNgFB0UHDO7XtsI2MO+fP0A/hDv1Ags46X8xk49opvaVdeJEYolpEPzO/Kr1dArvhZ8bL8YwfAHDI2FTPLd+VvrkkF+eanNxyhxmrBREOIRVxsQ2RUYLUBFiwuHADQAox4f9Y24Pt+HOzH9CqKKP9ccY3Y4KGwk/8T2HcQHwbXpG1RvKr4WnEgr0XbqFhMx/bVFn3eB0wUvwooEQDtxqxlc0kkH42p4lJhBnxfz0gdfve3A/wU47t+dnuHG8vDQoGKDRR3KmbwwWM7bUAyCmsrBCCsYjkfixC4qCSFSE5sh/ldlPMKfoQjsF2aEz4wpNjL4m8SVozReXjCVXG3a9chGO33k+6lZ1RcJRKPsA61m3UN/PmjsdJ84f/VXuE4fvxLAPPF++safF39L9zA70u1VRiHH+cJANYa8jEk9aPN1SDxqv7ka5bEDDSZjUjE06wB8PpiLCvpUdkNXUfPr3hZbVNfCWPwAWwfA+NcFPjK9gjgk1Sk5pAvSSP8we8/Px6XTWIb1S6tBT9+FvipvtA48LdLmhxKVjLwEyCrE9K+zyBCIr+r5+P76i/1s9YoryUQmK+pLbKhsl2yFTR1L66/Q4zD6X/7eJLmiu7PeMsfO33Wx6nkB6l//cSSs2GuSK3smj8v9brG38eF+HnGnv5nNPfUlyLkcZPz7aCekWbWEpbBOhM47SfV/P7Q/NOz0H6aPfBlmIJ7OfzOSWj4z6Y1QJ+LdobVSV4EoFmEkHOUvggJDH0Zh1NRUcKeN8BNjQHNG8igM7gT6Cbw2O9QLWwZZz2cDwgLLGLQzY70H04gqYzQwYZ1UDX3+xUp+XldW5khMUP0njpEG50mLYMeflYTTPeU8VTm1M+MHxj7QAM6lXZF3PhdLVqxP431tEe22OGxIX+wNenMQQjo/ZpgAsXpTPiLUcZRhkxgpBwZP3vFe/E6/M170BgKwKOzwWeXgXFFOQ4zWvyeGQI6fsHzqU0CHTVWYiX6Y8fX+HnfmeH3tBi0aP3F7090LRgZHjlXdAb9jJ02jsOMjFss/B5/xHQgkOr62xkCbvy6Hz8n8JhHSDUebD8dDxkQJUPkKMip0jPIOdD6kGEWWCvDq03Pvz9f01EbjoucWEpBaPzUl/7mqXnA35qnqjbMIIPHsuUIy+iwPdISY5QpA6K54wz8Yeae7ZJzrHGTMyZQVpuBMvx8Bs5Jvc8280eOisbVP7Li+tutI0sGBNWf5WTwO1qTykprs9TGp2fk58ROEeisa/IzZGLafGy5eSLwnq85x9/ZPAMlg01VzoTsnrUlOGsnG+bPWzdfXPbRZAescKlb67yrOYfGSiYAHUE6NWgAdH/fGNBjQYYcOqEcpufmjZ07Oj6CwaEQ6mUYmyhLx7UO/Pkf/ym+++y3FI/EYC6LVDJu1WfvP7hjQBCDSz6XnBEC0K1e1wDoLCUjujxCFrYAvdVyp1UuXXwJr7/zFubOnUAqG0Gl2ESzUkd5e8+KUNX3q3h07z7Wl9eNSUitODIlCUCTUc1gmsWjIpm4FYlioE8mF9mTz58vGpvR2tRu2DF1s0MsRMBgqOOSbpF4GK+//RZefvmyMbAZBw5k+g2sun7zNv7ir/7SWKuUY5gcncTO9jY2l1fRbbSMXWnrOJ3A6Pi4Bd/O9jnNNAIl0qDivCJT24LRbs+Aex4jZ5DAYkszc459fOXyS1aQ7LEdc3fyGwQh1jc3DIAiUMAj+bSaTmuWmqsRA6BZbGnm6BxGxscNSLh/6471BTVsyTwkm46AqBUKbDdRJ9u1XTeN7N/5g9/HD373Q5juBYGwvRY++dtP8Kf/8v9GOpTA+OAwJodGbb6TpWtFI4slY2KSGcdCfy9detlYl3/367/Fndu3MdznmNocB7Je33jjNcTTKWxsrZvWdTqbQYXH12MdAwX70lkDH/e2WcjOsQdZHHBiaBJpBmk8/06pgWTGHAqynsmOZ1EpngLiyRJG9Cz2VayWkUxn0TcwhD4eu+6xgF7agD/qn3LNXXn1ZZw6fhq1UhXLi8t4cOc+qvslO1IcDUcMrKTkC2UjGr0GllaWrGAhNUOpE53OpREN9xAJd5HNJJHf3caTxw+ZvUAynrRTAWQXmGzJ0JDNecoaUCeYuq4EVglOsvBaLpFzQHuHz9FBpi+NUCyKRDaJE6eO4+Lly2ZP7ty8g/t3H9g6IQCdjGcQjbgEG9cgGdB7hW1j6yHWxezJWcyemDGJB87VWrmGnY1dbCyuGwheKVRQLVBmhn2VQ7PTQjjaQzfSRW6oD2+8+yYuvnzRbAmBiW+//gZ/9q/+Avm9HUwNTeDCufMGpC0tLrp919ZUxOYrAejc4ACmjkzb/kLGLk8QpBMpm4uWxEHPChky+UW2qznHXR7Rb5hGPMGwbCITME3qJlHCNWPF9DJpjM9MYXp22gqcDWRzBrg+vHsP26vrpimdS2UMZF9eW0EukbGEAkESsrxp72ZOzuOtH32IV959C9ViBXfu3MHXX3xpWsxMDhSowVsqoy+bcycv2g1UWy30jQ3jpdeu4ur7b2H81BGQFUsG5u7aNhbvPsaT2/fRrdRNvoMADU9N0PZw7fHEBOchi8bR9l390VvGYu5LZhHtAIXVbSzcfYgbv/0GlZ19jA+OmsxMuVgxkJTSMnvFfSRzGbzz0Qf48Pd+il4EuHPjNuqlCrZXV/Hozj2UqJPM7xX2rSgcC0OeOn8WfUODdgpieX0Nu/t72NlnAcM2hnKDxhSfHp7AYG7A/maBMY4rT1aQ/byytWYscALQZKGziOJgdsAA6HgsYcnsYqGE/r5hRKMOHCPwzsSOnb4w7fcwsulkwPrqYnpyyvZinubgHFDAwX2bLF+dfOPeTab3Jtud3zMgcmxk3KQtmJiod5uooon0UB9+549+hStvXDTJjO3tkmm/by2tGTu9vLNvyYF4L452vWFrnveuNqrWvzq1w8QcbRRZ0ASgKQ1EEIj23ZEQuE+WEGaiNpVw2tzlfZvr3BO53t9++228/+4HxvS9ef02/u7Xf49kLImxkTFkE0y4dVGsFEyTfGnpmTGhI4kQ8vs7xqZttKllD0seUO+aPluxWLWikOzfcDyC5EDKbJEdH4/HLclU2N61Ir5cA8ODI4jR96e9SSZQrtexXy5heu4oXnvzDbNztB/XvrqG69/eME19snaL+3k0qhUkE3FMjI3YiQ+eHHGSYkywOfB0v1AwezY8MGzSLVzDJt9SqSJfdBrMidThKQLOEV4nk85iYngSc1NzyKSylszcLeyaxE091MGF11/G3LlT6CTDpv+8vrtlew+B8LkjR8xGEIC+e/0rPH14H1srK6jm9xFqNZFLpA0U5z7vTsewxmnX7HgUlO8w2BnpWNyYUg50SCCVHTBgf+roLGaOzSI7OoByq4jVnRUUGyV0wk10wy1LsjGeSaXiwYlGB4JwD3KARsj2EDKbFZATgObfnBfODycw3QN1vUVAkQ/FcdbJVI6P4gPuv5LWUiykeFFAh4BLrj1eh3slX+O96U9wHflApf7m512s7AAYxSCKfZ2P6wpvcS+Rr8dTY0y6MiFssWLLEWZilFIJfF0D0dquZhL9WbEarT+4VwYgm2ItP15WTZ0XAaKD5+z0vtcnArzoK7h42fnbPnDn4wEqAs97K24XSMPv0P7wx8U0EdvP+WMJVfZJ6BDg9GNPtkPxnGInxSh+/9OvdfGdiyl1T8VBGkfJPSqmV6zH/tF19ewGDrKwJrXsE06jWgANn4PzgN/ha5oPfE7dk++pvgjnsA88CSj0Y0t+XjGtYnfOf9cu93zCJQR28ZSIXte11F+6Fu/lzxXFUGq7EUACWUNhID7AKryF1zgE/ByWovVCRqTiNo3fAWYRyJ4q9lRcpj2J32OfaS0I6PYxEnfq8vua2gLR+RyspSFgXskHMZ99QNjUdoOTAsJkBJZqvvrvs838pxhZc1BtEwCo+NaP3QU8q591AlnjweuqWLPm44s4iQBDxds+ViScjNdTkk0JJX5OmJ3mnXAj3Zff06l5akC7kwPutJaure8KrNUc9a/JzwqjUp/6c84lGd0PY0L1Ea91UIehL3twQsR/X5iK7IYwnBdtHPEX4V/+/NaaYL8IENdeImxEOI/GR/ZL9kXX0/zj9/1+snUWcwk44Vk+Jqm1ZPYyWGeG2QXyRvxOPO6wG80jtdF/Jl3b/57WuBVfPkgWHkr9ao0mEk6zWePDNSL7TX/MTpJ5ADTtvfVLUISQz8v1RADa4kYjOzSNsGbrXBIcAnz4or9ItDnrwX1wTB0nMJI31ucEpIoF7QOlfBgZSjkFAonUGVpA6ih/wQrw8yecgCGBoDJwWmRazAKtXwQbef8D48yNKOSMFo8p+kZCm6HAQBp6TXYZdBlbH5QT6KbJoIWoYgfOcazavQQiC+RXH/E77EddV4tThk8bPT8vMDmZOiyix9dlXHkNAzzhNLzlIEi3hYuKzyhwU8+ojV1aPwJN5ZAJgNT483WNlyay+tr6u/d9ZoLvLGg+uT6TZnFQZPCAxeyOyNGQuHs7NnC14oO8LgtsTgNZNgFzwc15twAFpAqYZ9toAGWA1HZtDjoKos1HfcXXeX9+jtfk67wm+5POkxw5fo/35wLXRq126P+8pwy6NhD+nwuZn2H7eJxRjgvvK9BcmW8CPr5Dp3Wm/qRkgebPiwZYG6wcVDlSMrBaF/wt46vx15hrA5Zzpg2A39Ea9RMOL9oBgcKar341XPWNdPp828OAxtZL49Bg+k4ap5SzZS576NsXzTsz4qHDStZspz8/DTjvuSIGrnp4oBXKvwPHke1wBTLjiMeoBZ0FugmEoyxQNYxeeACD49RXHsT41BhIUivt1YxNNJhIIl7v4d6167j2yWd4cP0WMtSb7c9huG8AT54+tLlF5phpOzOIoQYimU69rhUeCzHYSibsyCUZSNThZZBz5fIV/OhnP8bk8SMG6BX29q2o3c7yBsr5EiKdHlYXV7CzuWMs1b3tHZtbVnk4mzGgjgzeI2fmrdjbsdk5Azry2zumo7zw5CmWV58bm5jOQq4v647uBKwosioZuP/wxx9bUEv2JLOxBKC5Tm7cuoPvblzHfqVizGQeVSaTkozb9eUVdKoMQFPoRiIYGBzE62+9iZMnT4KMHLJF7969e7DWtnc2LSDN5TJ25kprh0zRRC6D8xcv4OTJ4yZjQCCRgenG1iY+/+pzA0dMtmNlxWROWDSKrJnqfsXsCZmIBPtZsO/V11/D2NSUrYXvvvoW33zxpQFjqZgrbEUmo8k7ZFP2nXKragXY/tN/8o8xeWESqAI7m0VjV9/67iY++7tPDAQbzvVjODdggEN+v2QAENloZHOePnsKP/vZz3DpwmUk4gmsPV/GX/z5n+P2d7cC2Y+SgZETE2Mm50CmG+cItY3jmSQiqQjCsTCS0ZiBH48fPsHe1jbKpQpilOHI9Js0Bh0dMp15soRBOfV4qYlMcMfsKFmLkYixy5stBstxDI6OYXB4BC0WOQtFTNKiF+pham4a733wLmZn5tCt9rD4eAmP7j3AyrMlxHoRy6rTpnG+TR6ZtCJnm/ltPFx4gK38FqaPzuDs+TPIDWTR6lHOIW1z4taN69h4vmJSBix61mzUEQk5XUUyqnmMeGdr247l8zWygBKIIRlNoa9vwABKs0mxqLGHKeVBhj+1bMmm3FzbxJeff4VasYJ0Mod0LIVEPG2yNyxs2erUUa0VUawVEU2HkRvJ4dzls+gSMEPHNGg3VzaxseTWWKgdQjSUNB1xx/6MohtqAVEWcDxiADQBcCZwKCGyu7ODf/nP/xiLj59iYmQcR2dnkU5lDXBiYUkC6GRSr22sY7eYx+nz53Dl6isG6jx/toRr33xjWsljLFAYjmN3exM5Fk9kAbkWi4am7GTD6tYqhjKDFmQQWOa65V6TJ7OSrGT6ETzSHw4ZG5rBQX9f1hJDxb09k84YHRg2ZiWzD5ub2yb7kEqnMTIyZKwuBvQjR6Zw4qUL+PEvf47Jo3NYefzM5u6zR0+QiaWwuvjcAFyyRIeHRlGsVVDrtE2b9tSFc3jr4w9w9OIJxNNR1ParWH2yhMc37lgRxXalgV69bTrlG+tb2NjeMlYtWds8NUFN9rNXL+HdX/0YQxMjNu+6tSYae2U8u/sQj67fxfbSOobT/aaTSd2OUqWMSrN+oEP93k8/xuSZY9gp7GB7cwvdetMkabaWV1He2bX/U5+Ycj0EgDMDfZiaPYJOJIS17U00em3UOzXrD57oIGN8IN2HmdFJA/4prUH9adO4btWwubeFzfwu2tEucpbMSmNkkCBxCu16106qoEEN2Aj6KP2QoD7wOHZ2tg2cy+/vGdhK8I91BAhqToyN2fgSfGbSjsXwuI/QzvMf17oBWbGwnUYp7O0Y4Mx9nbIcLNhoPna4Y/8i2SSuvHkVb33wnrG9796+g831dZS397G3voXKbhGotdGuMFGUQJNJMNaXaLqq6ARumOhkwkAgDvc2FmdMp1Poz/Wj2Wxgd5f7ShnZRNr0WDl/90sFaxvbHQqH8dFHH+GVl6+azMKN727hu2vXTU6qL9uHdIzAYNQ0iFu9Jp49e4rd/DaYMSQATYkrK0aKjtUHyGT73BrIl+w3tV9jyThm52fRDjkwx2xOre4KxO7s2ro4MnXE1pHtv/TL6XOEwvjwRz/G62++YeAwbdHis+f47NNP8eWnv0WzUbNkbLjXRTqZMKY7+5g6zUwQ8u+JiUm7J5OdfJ0SLgSgmRCgxjhBacoAUB6KyS2C+1a0t1IzcgaTe9l0H86dPG/SJPn9ggHrvVgE7RhsX7HNt/AAACAASURBVJ+Yn0NiKItiq4pChYVpIwZwSut8d2sN+1ur2Fh5jq21ddT2S9QWQCYaRzLqNNGZnDSflwQY2/0j1qdMnLEAJ4sIOuAvhlzfEIbHx61I6vjMJDIj/ai0Syi3StivF1FpFtEJ0V/jXmP5TtRbJSs8yL5lrMO9wyUqnFyBi8kcuMi/6WMoFrD3ek5mjn/Tl5J+KU+1cQ/i2PF9rgnfz5QfyPsp3hPYIx9YcY5AAX7f2kngLiDQ2Okw9k/DnQzVtegz2h51AC66dWZ+c8/1KX8IPAcvWizjx8Hy3/k9W1sEmgPAgT6WxRlMZATvcw3JD6a0l374PcXLwgMEfLHwqWI9xQ8WjwV9Zsx7j2Hnx352r54bF15fGITiGQFa6n/FWIql2X755LyuMAUBmAIBBZgId/DHi4lq9ZP0on0cQJrKKpaoa+t+BKAVvyi2MyCTPgSLEUacVrbZh0CjWvEY76N4RiAf28KxEsOTDH8+r+aonkkxm/qCeIXmnZvrTgPdbBVr/QSgleJYtoHtVtyrOSrgSTGQf8JV80/Yh8V0wboS+CswV5+1+CSIvUVMlO6vrfuo6z++x3sq3tO4av6r3byuYm/+rTWptefHmVrTHDPhFJrLwlBCvWD/CiR12DZhJ/Q7NFY6I+DH6v5c5r3Ud3wu/e0D0JaYCNa4jUnYYRk++OySXy5ZpvhaUhqaIwJ8+Vz8rvpKQKlAQn5eSQ6NL98TUVHfUxuFH+jevL/J7wXJH74uyQ/bY6lJX6scJDcMXzFy2/dPQfsxPe8t+ycgV6Q2YX5qq+yPbI7tn4F0jdYyJXJ0Cp2v2SnAAH+RHWG71K9qt+YlE9k+6U1gruwgfQ/ZNfXPi/govy98ht/T86mekeyj+oHXY5uELfFv2Q7G6FpLuo+PGapoyAFeQQ21ACDWb38tG4YR6HvLDsp2yQ7y/8Iahe/p3sQKlEBVYuJwPDq2o5Okq75PUhLRam+5eSzMJZdmjNVnvpolcYOTO6H/6b/9xz0xEDUxRf/2gRltOJqcurAE0mWwZHhefEgZaS0632D4Hedv2i8CZzK6WmDqCC14GWPfQNqGfcCW/T5NXobdB4p5D7tvx22MpIyrTb6R1T2I5PM6yvJp4GRU/OfURuxPEGYMNDH8bI0AcxoAGWF+TzpXapMywprkaj8nAa9HwJV9zr95f7F4telaNejAKJlBqVZd5jZwkrT49Bwy6nz90Fk6zJzIaPiOkMbLN2xqLyUxNM4yXtpkeS2B8cxQy2j7/Seny2dAGxBXc5k5/shQW5tizihrI6FjIUMvI6C5zu/LSMiBPQD2A4F/fkaLnNeVwVfmVW2Vc+MbUDcehyxijZFzyN2c0jOrbXoe51h37Qirn63XpkKGGdtihaMC5+z7a9g5q3R0eQ+OgZ/5lLGUcZTBl03Qc8m50BzWPbQ+tLkdrCvT5ztkZWuMtIFrrmgzU9v5rD6LwOZ2wBRR0KBrmAMcDYp9NF3wofE7dOSk6+yYFb7TqXtbvwQnIQTCO9DaORh2LbJsrEgVHWA6ekFGMySGPgOeOMKROGKRLCLhNNotCvcnEEsMIDMwjWzfMEapxzo3jWTKAdDhVgvZUAy9/Tr217fw5OZdfP73/w614j760imMj4y4ol3lfStMYxnsVBLheMwdeU3EMDYzhaMnThposlPYR6fdxc3vbhqbl8ysV169gtMvn8fw6DBiiBirmIW8dlY3jbnE/1NXkzIcz5eWLIClpAbnMvu60mvgjY/ew+/9we9jYjSHUApoFYCH9x5hYeGJsW9v3LjhiqChZ0k9czZYTM3WZhfzJ44bGPXk4SNEeyFkU1ljbtcI3pAxHYsZQ5lMEh61JgC9srBo+r3UPy/X6iax8NIrVzAyNor83r4BRWSZsU9ozyjlQcdpeKDf5BtYXIrzjkxRgvPULL106QKOH5vD2NgYoukE1leW8fef/Ftcv3nDAgJ+f5PMzkgUkyNjiPQcG4mjzKPYr7/5JmaPH8PE5JRtwA/vPMAXn39ubEg+V4vV07sdY0CSMdqjHEa5gLOXz+Mnv/ypyW8UimU8fvrEpDR217ex/nwF+bVtJMNRA1oISNWqDQOgS7WqAVPv/fB9vPfee+4Idv+AgeS3b93Cp598aoAIgSVqe6ayKWMTUi6AhbBGJ0cxPTuD6aNTTu+Y7OedHdy9ccekEFhskGM2PjBm8iXJWBDoBs+9Y8UMi06KwhheHTRadRT2CXDRoYmjf2AIc8fmkcikTMO12WsjlUvgtbdfx5XXrxizr1EAtlf2THf8+dNn6NRaBlqQAUrbRYAmlAyj2W1heWsZpWYZZy+dwatvvIqRyUGUWiUkk1EDKjdWVvHw1l3TlV1+tmgsPdPXTSYxMzNrWfeV56uokFkYZZGmFBiAUGKBdowFN/gs7CuCYI1u05I21IAeH580gJ4SHKX9MnLJHPoyfQj13HFy7iPsg3Cka8USm706IukI5k7MokPAL2DE1QtVVPZrpoHba9N2MAHMwKRlOunRRAjJbNoKBL77/js4Mn/UNN9DvbCBg7/+67/BrW+vI4oIZqamkEn3mxwEi6iRxUh2YKlSQd/wAN754D2888H7tp4IQN/45lssPH6CVrlqRfZqQcEigi3UwA5Ho7YmqBlMe8i1Mtg/YLXfuPYpoeIkAOoG4Na6TDw4UITH7q1wc7eFwXQfpiam7EQEZX2MXZsvWiKiL522hAfBoezQAJJD/bj65uu4cOGSjcEXn/0Wt7+7YeApmcfUVHYsvywa3TZKjTraYeDkpfP43T/6fRy7fArReBTVQgnLT5/h8c37WH6ygA7lVVo9hDs9k25YWV+z/hmdnDBmLZMM8xfP4id/9Ds4duYY+CgrC0sorO+hvLWLtQfPsHDvMZK9KDLU8Y8nbQ4XamVU23XEs1l88POP0T8zhr2Kez7K5ETaXdP+LWxu2mkSai3zpADHh4xzJrzaPIYYi2Jsdgqzp+ZMk/7ud7fxfHERuXAG89OzGMgOGIuUkgVEI4v1KlZ21pGvFE0D+8ixWUzOzmDmyBxi0SS2Vjaw9mwNoUYPY33DGEwPoNvsGCBqclnRkBWmW99bNwmgTqiH8YlRHJubtbGmndjP503TnIGhfAoGDQThKLPEYp78HIFszmeCTKgHAVAUaHLuR3oYn53CzPxRO3Gztrxi6zDaDaFVbqC8XUC9WEao2TN9/nTW2Y9Gq4nd3bzT/Q8k7LjHcG1Y4jOVNj1mFlzlHmya5JWKC96NyNBBgxrNDVdUOpFMGgB9/uwFREMRA59vfHeTqg1IJVLGTjaADy1LFtebFSu+WiyxgN+2yaJk+jL23AThS+Uy9vdLJt3DJA2feqB/ANNzR+xkDU8FUMrDivnt7BjrPZvOYmr6iLWHpxy4vprNFoZHxvCL3/09HD91En1DKYCmtQdsLefxr//yL/Hlbz8z2RueBhnIUqbL1UNg7QMy8Tke09MzVij3CTWwSyUDd4f7h20fcEBzxf4dmaP96djcd6CWO/nFecWk7vkzF5BMZJ3edzaNWqtpRQdnTsxh5vRx5EaH0Qi3kS8VzI5VSvvY2ly3Nbrw+D6SkQ4SIVjB3MLWls137leU4GDSlza33WqCVjEeoqSL873NryNLVMBYL4x4MoUBFmacO4KpuRljQNe6FTRDDTTQRL1TQb1RQZ16YTxGHiWzumYAMxOg5rcFRUGZcHGBvvM1FZ8SgJafyHYQ4BNRhP1GX5L/p8ST1oCC8hfZawaYNB1o+yIwK/9Yfic/I7ahYisDqTg6VnPI+YuKV0mkEQlIJBn7PDeN4Ai93TcgSDBMVUwl/1q+M68v5jaRe/rNYhaXKu55feDFxZ5kiTtwy4+f5T8LYGt3XPwon1jxCX0VF+8eFvnygSX53C3WFQjGR8+vuFxAlgAQxcGKt/g9AXoaU/WB2sdr+vf18Qe+TqYev8M+kWSnDyQLNOSJUbGU1V4XVzsgV59TXOAKWccsHhBAJaau2sPrqN6T4ipeS6C3zdmoA0iFPSj+0NjqhCnXmj0PZQeDooZ8Dl2fyXaRhPRdjZWuqTiJ1xEgJTzHx30UexpuEkjWCHth+9Wf+py+K6KbWPw2FmGnh+3H6vw8X+NvXU94k8BnxWs+PuED8JqzTrbIxX/qd8VyhnsEfi2vw3nGtikZImDT5ptXB0jrT7GxP6deHB8f09Ba0vxhe3yCFd/3sSvhMD5pkN+ljWL/+IkszR+tIfYFv8d+9cmlfF/YFF/n3/7Y+uOt9gnT4nf5t+ydAbJBDSW2S1iAxkrAr/C1F/EdjaFsisaS9xGO4M9Vvq8+1PNZIbyg9hzbqz5h/yhZJFyL3+feKbvmxs/ZTa152RjZE9/WCiAXXiVbw88I/2Ab1HbhOD6+oPdl4wTSCsBmvOEn4Pznt73BA5vtvk2XQPWxzwMbRN8o2F/VPr/t/j7INr84V92+4TAwzRMfl7JEb5v1k1yC1tkMB6ZTgsO3zZlkwkhyTDgZhllzjPnQ//o//Jc9gXEyZmLi8oL+BnqwQwZ/8AEMlAgyTJpIfN3/cYbaaSj5C8UHnXyAS5uHDKHfUZosbJeMpDpVE0EZJE2EF68t8FQbnP4viQRbCE238XY8gFIGTpua8xbchGMf8EeLXYv8ReN04HwdZCRdsQItOi0aLiDJRrA9up6Yx7qnMtn/3kINgF1dzwftNQa8JgENPqcAdGUp5aDwe9oMNMnlSAkgfdHoqr/lIPgbwPf6jsYwdnhUSgbMujVIGnBCyyi/uNB4X2Zc3DgH0hsdtwm3ms5YafPWBk7mhP52G3agGRfIQmjR8D0/ENMc0ULWs2vhyRhpg9CGKuMoB1XrQP/nY8pB0Qakea/1qP6QoyODbga+XDnIaGodOwfAOS1kxflO4+E80YbsHBxe2xjVwbri53wj7ju12sg1lzX39X8ZaraD89M3gjLAcpbYT76B9vtHiQJ/UzVQOJD74ByVk+I7UW6DdMceKcEh58PfMKQVLGYD33NAkgO6tQnUAi1hzVuOtzZxt/xVBJOAdMy0Sm2dBIEFwSACXdFYEtEIj6Ck0Wkzb5hELD6AwbF5RONZTM9N4/TpeVDNo1qsI9LsIFxrIVRpYWdpFVuLy7j1zXfIk8nX7SCby5jxZxVgBsQEnvqHBpHt70Mz3MPA2AjOvXQJ86dOW1BJ5hNZY5Q7+Pab70wOYHJyHNnBHHIDDkwjUFoulLG3tYtQG8Y2GxkcsmxlsVAwIKdadUE/51cz2sXv/6M/wk//4H23M0aAynYP177+2th0ZEwurzx32noNx4Sol6vIU1O51UYsOK6zt7ON7e0tDGYGMEMAl3qNXSA3NIBYJoXzFy8au5ws7FK+iMLmDorbu8ZmYwKN/T46MW5O4qMnTwzUGJ+cwNSRGQPLHj58YO3py2VcIcVkysaaQTdiIZw4cQIXz5/DiZPzBjaQzbq4sohvr1/Hs5VFm0dMLty9ccv0duen5tCXpBZ32go8nTxzGm++9Y475dDfb6zve7fv4Ivffm5attSCpq4ygXgyj8cnJhCnNm+rjlPnTuPdD98zUIxM2OvXr+P2zVs2Pj3qs3L+NlrG3CKTjwEPj0JbgalY1Ip0ffDBBzZv2cc7W7u2uT959OjAqVpZWzNHdGBkyJhoBHimZqdw8swpjE6N2BwgQMKk6+LjZ/j8N5/it598ZuzRkdygAU2pWMp0wDkuXB9buzsGyKTjrk8JBnRDXetTJgC47oaGRnD5ZSYGxrG5u4W9UgGjM6P45X/4C8wcY7KFEwbYXmrg6d2HWHz0BOE2LBinBAj1t1toI5qOG6N4p7iLUrOEMy+dxbsfvI2xmTEU25QiqaJZriLU7GB9aRUPbt7Gvet3bKwI2nCdjI6O2/js5x2j3YCoVMqAwBqdLJ4sSbtivMaWiUYMUKdGG+dDNJ4whiklDqglOzwwZLrktCPGpqB2MotBGbu0id3iDjrhDmLpKJJpF8ybfal1EemGLYFBKeF40iVzuK+zOCWBQgKqZF6fOn8aP/johwYO7+3kce/ePUsQbK2uIxaJoT+XQxdR02YnoGvMS4KD6OHspfP4yS9+jrOXLtg8IXv7zq1buP3NDWwvrxnjl/rE1FQnwDk5M20A3sb2hrEh22hjfHjM7DdBIp3oiUZijglcqVlhnmZQ8Jbi3wRHaPdyEce8HSP7vdE1H5HsbxaUJOMxniRzJ2yAV2aw35JmPGlCqQ3aCs47gr48TUGpFGrrEryldEaLAVinhWOnT+IXf/h7OH7hJJLpOJrlOp4vPMPNL67h8d2HCLe7xiImAFYtl7GxtWXgOqVDRsbHzE5OzR/B5ffexNFTJ5CIJFAgU3tjD3urG9h6umJ60ASyqc1s+3i3g0qrgUq3gWg6jbc+fh/JsX4k+9LIpXNWnJMM862VNWwuLltRxiZlfChR026j0qij1m2iFeoZy/OVt1619hNM/fI3n+OLT36LRqGCkb5B9CdzduKARU8JpvK+6/vbxpoenZ3GpVcu49TZMxifnUUylsLSo2d4eOM+GrsVjKaHkItlUCtUTIrBAI1eC1v5baztrmOvsoduNITJmUmcPX3S9n7TuM5T795pZzMQp6QEn5snTAj+srCnyRvl9yxpSLvQqnLBdu10A2U4mBjrRnomcUI709/XZ3aL/dsolrGy8NyKBlLyxE7ExCMmmcGfbQL3hYIjQMRTjjhBVj0LgyaSVnx0sL/fgky2eZfFUmMELt2eSzYeT3xZgdVMBleuXMGlS5ctCUV5i4f3HxnzlhI9aUo+pFLY299BrVmzOVlv1axQa6VeNDkc2moWnr148aLtsSwOy/XP0zqdTte+z35JpZJmL6htziKblKqh/jJPx1A+hFImZP7SXlJSijJG7777Pi5cuohUf8Y+42p5hPH40SP86Z/8icnqDPazYLE7PbO/l7faAgTAmRQ4wroCgwNYXX9u7P5eu2eFFgl6V0uueHk0EbAw41FjQ1ts0nNSXdxH+vsHMTU5i76+frPXXBclBobRMAYmxjF35rjNtXa4a0UmmSRrN+tYWV7CtS++wuMHtxHp1pGOR1ySpVB0hUOpE99sWwKFc4Pzif1u/mzYScOYH9Vhsb1AY7IDpgKQSmdsbcyfPmEFRsmAJgDdCrfRjVCLtWHFGQ3M67VAEX8GtWJ8ktDDuUAAmkx5+ZY8yPq9+KITFBHPOA1g+r60U+w3O+WVcifofIKJ7/vxOxZ3dhyRwyequP51xRXlc4rkpQD+ALQlrE9wrHt4epj7BL8nNqZ8TwOfA2KUJPY4N/SMfmwZ4oYc/AjQVKxi66fjZEsEKPE9PgOBb8UufC61RXEUfS0/BucewOcV6CEgyp0KYgzlGLgCtnzyBq/fbjgCj+IhxTqKb9l2tlf9/SKuoHhGbdL7whD0f4F+LwIyKlIpLEH3EaDsg2diavrXFCgmdjP7z+xawGoUqKP4W2CO6RMFEpJqmxGnGtUDSQn1mT++inM037Npd0JJY0W7rPXF32n6OEENHPddJ5Woe7pTm4d1lRR3+/0hoFBj7APqoYj7vvpf2ICbS459qT4UjiFswX9fc8iPhTU/Nff8uMwlN9yzKDYX0Uz35G8R2IRB6Hsaj3TSEfz4IwKmMI9DDCJmQLvic613xaLCu3RtxbgaP80p2Q/hKLyvGPDCgLSG+RklReQ7KoGh32JG6/4ax4M1SI13T9dccbo/H1gEUokJv//0DBp7w8SC2FfjJtuh9av+UDLLAbxBLSpPo5jXkh3UfNac1RwT3iV7oHUmUJd+Ke0jtfp5LfWJklVsm/BLXkNyHgRBRRJ013Zgt+Yar8//v4iZqH3qW/WL5p9by4cEV4fBODUJH9jV8/nPpfc1j23ehF1yTc/r4xz+eqU0omynxlX39rE/P0mmtmrcBOrrufVMDutyklDCzLSfufFogEVOLY0aSAqptlgsONkg20AAmoQWzjeOBX1621v+t3/6X5sGtIwDf2vT9QHlQ4PlwEEf8FEH+BuuOkMLS6CwFh8fUpuyb/T4uhY6/9ZxDd1Pk0UD6U9yGR4foDNnxBtIGUp/4vM+fAY/86AihMzwaMC0kfr9wszjgTMRgFH+hqv2yuCp3eofAmDKgpjjzcJNgcbXQdDqFVZQRot95x9d0EI/GBsGg0GGje0/cPo8ur0PQPvjJePgb8YCJn2jqo2Ri18bjwyHgFqNrQyrFp7am+tzGUct/MN+ESPAzTV/vLVA+BoBaDemDghQtWbus/ye2Jr8js3P8PcZuNJ6033VTrZHALY5SjxWFRyB8/tVR3vk8PB77A8ZRI6n/lYCg+1V33GBq5/VB2qr5pH6VCCxnELbCIMq0DI2h5uQe06CeTIevqEhUOLGxjlCmh98TWvk0CkNCpt42Tdem5/zAXg5Zv5GTaMjQFoGVvfTJqHn9ftQ9oZt99ezNlttzgKs+V1/k6AjaGvc+RYHP3JAyQRy33GJHjlwbKvWFd8XAO2PgZxjm8MHVaDdKQAeubONqOfWdbFMdnISoXAM6EWBMFmXSZPjSKSG0Dc0h1g8i+Mn53H27DFXGKrUMb3n0vYe2nsVbCwuk6KF5adPsfxswfSHyX6yvui2DQys1ivGrh0YHUaqP2dH1N947x3TmoylIyjuN42RvLeZx9/+za+Nocsjq7NHj7iTEdEYCruUmlhHs97CQKYP0xPTuPLSyxgeHLLnef5sEUtLi6jWyjani/Uy/qP//B/hhz/7CI1Gx4onMVBfWHKatGRJVqpl9A8MGFhB2H1jdQ2P7z9AKb+P0v4+8V+Ui/umAZtKJE3Kg6fO2wiZZiYD4Hc//AChcMSYwUuPn2FjaRnbK+voNTqgA86xpkYnWSd37z9ALxo23dTjJ6hvncHO3m6gNRY1MJJMtRbZsZYRz1hW/MjMlEmbcG2Vq2XsFfOm1ZobzGFkbMxA7mtffoVnjxYwlO0zCZSRoWFjyLFI4tkz50GJjWw2Z3UBCFY8vHffQBWXKGhYMTjON2po87M8wj00NoSXrlw5OObE49MrSyvGEGcS1Cj4rQ4igVNEAIIgjYGesRhOnj6FDz/80PYNgkhPniwY80zFb7lOCBgRgCfIwj5lX5EBfXT+qIG4LGRIxhP32kqxYgD0//cXf236u8PZAdTLFZNT4Fom4E+2IuccC5eNjU5ifn4eYcoE1MoHBR73CyXTTX7lymuYmDlix+P3qvu49OpF/Oo//jkwHJieNWD7WQMPb97F00dPmZYx1j0BeCumVa+gHWkjlomg0qui0anhzOVz+PgnH2L27AwwyPXSNvCwVihj6/kqnj14gtvXbhojmgAkQTWuX0uGEZCsVq2ImR3XI6hYqdiaZcLFAV9u76g3agZqmSxAKoluhzrlYQOg+7Is7EU9Sud0JmNO0iPEfaPdwNr2qhUVrKCE0cFRA5F5LL66XzMAOhVNGIWPIB0ZyrZe6u6Idps+QbdjANLs0TmcOH3KApXV56smz9IoV614DvuHQEN/3yDSGQfKsZ8pi3Hl9av4+Oc/NQY12dx7O3u4ff0GvvviGgrrW4gjaicK9rZ2DNwdHB5AoVzCfrWISCxikiVHjx51znq9gc3NTWNMsw94X2rJso1Jk+jg+YkQKuUiKmWCxV3TNOb6iIbiBiCGezxN0kW9Ru34FmiYCVomsxkrktYNmJkcCyY6ZsYnLXHDRBgTKsVyyYDvXjxqAFmyrw8nzp3ABz/6wGRHeq2eAfO3rl3H43sPjCHO4m+DuT7rW7Z56flzAyhpG4ZHRjAwMYzp08cxNu2kC6KIorRdwOqjZ9hb3kR9v4R2sW4Asp0USkTRCvdA8RsymV//wXsYn5/B1LEjpoHP4o1k3jORsrawjNVnz4ztSyAuFonaCYBys45Kp24FCV//4G2cuHwWuVwWX3/6Bf7s//lXeP5wAX3xDAZSLETIgoEpSzA0Q23sVkuI5lI4ffE8rr79Gk6eP4vcUL/N6fWFLSzdW0Bls4R4K4x0N4F2tWlzjvauUN7H8tYqnm+toFDfR6IviaPzczhz5oxpvpP9zH6mFBOT2mTdElDnusgN9JtkQzKVQrFSNHtC5uZA36BJjHCPpfY4T1fwH4u7cm9iQnRu5oiNQ7jbM/kb1hWgRvLo4Ih9h4JRlIjg6YN6tWEgIBM9BPa6TC4ywApTlscdRScTmklCrk/KCe3XKzb+lKkh25DVDmj7uF4mJiYwNzNrn114tGBSIExo8LnSyQx4fJd1DFhwMJ6MG1OY+ygZ4gSTR8dG8Id/+Ie4+vpVS+B89dVXuHXjJh7cvWeJ53gkhrkjsw5YTfLkURulZsXWEefH7PE5O9lihRprNWyub2F9ZR3PF59bVV4GwywC+sOPP7QkKPFarpVr1762MeHz8rlpX9h31JfuNJ1POzo8gqHRQdMQX9/YsL7jXkgtaPad1RgJeEB8LiahmGiiHec+RMmHyalpTE5OW+KNRUCz2T6Eogl02d/ZLCaOzeL05RMGDD9aeIZWu24JJJ4OuvntNTxffIpGaRfRUNcVouV6pdZypwuKbTE45d5BbXTa1b50xqSEVDDZ4jXWkeDJsXDU5CA6oZAlSufPnjIN/Va4hXq4gVavjnaoZRIcJI0QaGu2aojGSGGjD60j6441SqBNgInFd2F3UlV+q0nbEIgLO79Rp/+4J3CfsMLOwakV+eGKDfwYkgCwYlkBDr4+q/xygSHyHbl/c146KZGQ9YviShEhRF4x/5gzm6fuQKbhodyCJEAU+x4AR4E0iNvrDk9pyrfdLzlJDunpyo+nnyNASnGXgAnXd4dF49iuirSYg/hZ7RCzXRrQioNfjOVI1VA8JN9cMSP/LyKW/HthDIrJFdvIwVd8oDiTe6Ifb/mvGwCYdBKVmhd6X3GUzZGA3cl76fn8uNaYoAfMX5dspkSdkhB6dl6H/e3mhOtHAcm8rsWNTUcCUp/7MaEPumoOxKMudjmM8hkHpwAAIABJREFUfxyJ5iCODchrSr6IG6jnq9cbB6RAxV+Ktf2EjT7vrwWL5yKH9cMU5wk89dcJn1mvK9bi8wsPEj6iWPiwPx2TXOtIuI2AMPWJQDeNkeJCvq/v82+d7teciNLuHLA3xdp3SSHhMhbjB5iM/1nFqOob/7fGj5/3+0FzSa8JZ+B3hQ9ozPl/MXrZbvWJ5p4A8wPMJyDtvRjPC0AUiOyPQzKV+B6W52MxSgbw87y3n5ji8/GfgEetQ31ffcP/C/iWzWN/6mS0j5cIgxQOp7Wndmvt87kZq3AftOLDgTKAMCh+z2yrp60sLIffE2DtMMlQkHhzJFnhPGqD/+x8305IppxsqsB9f73wvgLg1e/qK9kWPY/2J93rELshf9glbvz3ZJdlq2yddwNcK7BR/j3VD7wP2yT8R+OvtSxwWv3rY70+AO3Pd/cMTYvpefpM2KVjogEEoCU5xftQA5rxI9nSfL1SKrv5/L/89/+kJxFtAZ8aSN7EBxwPNu8D1p9jIetHRs//nIww3xPSr45g5wpc0oLl53ygTNf3Ny4tXoGGtkEHWTgZUR/A0qLQ5zRJtHgMODL94EO9FPoztpkFjo2eUZNJ9+bRZd/R0WTks/qbmCadv6FoA5Ix1YRjW3wmtQyPxkeOgxiy2gAN9O0eVuvldblYZbTt/Y5jBbuNMGGZd/e6+ycAUs/nv85nUlENfk5HZ/zx8r8n46/nk3Mgg2kOQPqwfTI4rt+cw6X54RtNfl+brCpCc6E4A+ccGjJO+BnpLuvzh7pw7hpMAMjx8+exM06HYLUMmD6rTJucRG2guo82MH9NiCXhG1QydbVh8Lc/3+WQCSCVodAmxr4mAO3PM81x9p8ZvEBTSAZTRp6Ojxtrt7mYM+Ed1/CNkQyV3pfDxte1GWpe8zNqJ9vH/hcwrLXhf0bZcN/x0zwwQxZzDrG+K6eFfcLvirUtYyvjL222SNgxNjT3DvvKAejM4ilbz3brnmojmXl8NgHQPvhvfUk9cerYdYNior0g6991JyiMqRJlsRzeiycq4oiEqR3bh1RyBLnBWWSyIzh95iTOnJy0YL6Sr6G2t4+tZ8t4cP0Ows0Ojo5Pmc7ijevfOoYX9YwD/XIG7SzARNbZ0MQY5k4ex+vvvo2rb72BVC6CaAbYWmeBmrbp7W6uruHO9dsBQN9CPr9rIPn21i4Wny4aEHf54kt46eJLxv7KZlIGjhGAJqOZRfw2NtawtrmGvtEBvPne27a5kA1jDloqYX9TBmPiCJndp51OV6Np4MP62prpu17/5hpq+QJ6jZaxHilxMDQwbIWTciODSA/0mU7shz/5EYaGR+y5716/ia8/+xxP7z9Ep9RAOpLFyNCIgUoEsx4/XUC+VDQJkqMnjluBREoYsH2JRNzAYYJplC4hwNuoVZAIRzE40GeM2xVqPbMwUSpm9z994QzOXDhvtvLBvfu48dW3BjDl4mnMHztq0hqZVNI0hKnbSR+QQM7m5pYVC8xkcgZeGthJFiSLN7J4aywCgtAsAJjJZa1AHL9vp3ACvVDOLwN+WKAmEjcH0MCiQuGAuZTO5IylJ61Kgq3a7zifqf1MFjifjeAzQaRsLm2su/kT85iem0Es4Qr0mf1vd7D07Bm++PQL1PIlDGUHTBucYBCBHwPzSkXs5AtWWOvNN94xLVMyzp4uPsH6+qppQxN4LxUqOHv2IgZHR02Hutys4I0P38SHP30LPAzAn93FJgqbRSw+fGrsSALQ3WYXDRZwq1WwV9g1xmYv1gHSIUQSPZy4cAo//ulHOP7GcWPdM4fWLTFhU8Cze4/w7MFTPLx9HxvLq2YA8/n9gzoHZCbJryE41Ai1sU/5gd2CAa19qSyyaadrXSzto9atIxVLGghnewuiBgIRrDEGNY8pE0RhQ9pdKzhGcGRzcx3lTgXcicYnxw1krZYrpgdMVmciFEMsTg3uBOKpOJJxp51Ge2a2Khw2fT2OHYEqx6KkFAfQaTSRzaRRKVexmy/YqYtkImZMUNozyku88tZr+OFPf2yFAskc3lrfxO3rN3H/u9uo7haRDMcNyC7m9xxQFe4ZQ5dyLJOz08aqP336pI339samFbakfMl+oWinISrlGir1mj0DAUQeueYcK+T30Gq3rM8IFkYjLgE7kBuw+VerEEiu2LproYMk5RASBOPDlkCSfR3pHzTtZTJVaXuZQFndXEOHgU8yjkqjiR7lHiZGbByYvCLIW9wt2AmLVCJtwCfXPdeVJQU2NowlzsCF9oIJu/hgDv3DQ1bIL9QBqvkyijt5dEsNK2RI20u7ZVqB6Tjqoa7NmdzIEN78wbu4cOUljE6NGZOdIO7y0nOsLT7HxuIKVhcX0SrXDHwlUMRsG9nb5XbN7CKLL778zmsYnRjGra9u4I//2f+FJzfvIxdLIxlKoFosWfHUdF8O7Qg14xvonxrFy2++hqtvvYapY3PIjoTRrQPLT3ax8nAJpZU8OsUmUt2YyayQscvTMSxiuLD6DIubz9GLA0dPHzXbRgbv88UlK9TIdu7ni9hZ3zR2POca+57rnvJGTOYxIcSEHhk6lCvi3DSfu92z5CPtm4A+O03S6dopGmpUse8XaZ939wz44WmMbjyEWILFQnM2hkw4kMFLxrxJr8RTmJ6aQiwcte9zbYgZmi8WTJqHbH3nE6fN7+N+mEgwGZjF5PiUzQvOCSZu+cPkI/12+p60HQTVqX/upDhq2Cnk0e62cOb8OfziF7/A7NFZS/gwcLp+7Vv8+m/+xuYpx4ZFEJkoiqXiByzwXiqCM5cu4KXXXsHc/DHHxGp1sLm6ia8++9IKVrL4IpUoWEiWtuX48eOYnJmydci9fHJy0pjh9M94omZx4Zntv3YagEfrk0n0D/UbM5hYVqPSwO7WjgHLTILbHsNgOZO0QsDca6jhzD5lAmh6cgZvv/sOjswdsz3r4b0HWF8jEJ81ubBIKoWxI0dw7qWLJp3zZOGxnVaMRoCFJw8MgN5YXUa3Xka3VXcyLQMuEUbZnlwiZcxn1kHYWFlDAlGzByxayx8mud0pMecnEYAOR2JokTSTSWP2+FHMnTnq5EmSBKabKNWLaHR4Ys6d8OOCjUQ7BkQrzrQClQbWukA41HN+rWIQxabyByXfxs+yvw5PdQYnYIMYWHGwYg/9FgDtB/P+6UcfeNa+Iwae/T+QWFDsRX9Vvqy1n7JGnvQGn1tSEVyglqyxpOVhYTc/ntnN79vaUBEv+boqOsv4QzVlFLsoFhDY5vrvUOJBbbVYPWBF6vSwmMOxIGFEJrn6WnGP4hyL6cJubOwZ/gGGpUBQfpdj7IM5ioNexB0UeynOf5HIo7iSnxMA7cdQmiuKc/z/C8xR3KPYicA9+1jxNskXAjAFnrr2ijDliD6uoKoroHl4LXd6lc+qPjmMeQ/1Yy1W7H4fL9Hc4XcN9D3Q43UnN/04iP+v1Q5PoCp2FBajeaRn1TgpNrQ1EUhoKE5X/KTYUPiB5ofiKOEb7DP+8P9KAulZDbjq6/seg1txNt8zoD+I0zUXdF8/KaCkCz8rIJfftRi+49aNToCLKSvmtOYOiQg+kUxAtzAj9Zn6X2tJcavmt3Aw9QOTpQKptTa1/vgZ/mOb+U94jsZF/xeeonGyPS5IinAOqI+lg+wnFshIFVArFr9ibNk8f3wMcwhORukZ+Dm2WXbPJ3C5GNi9L1vr21n2B1/3v8v3+SNMgd9VP/KeSijwb+0fIkGyT/z+cVGGwwc1NxXbu7nkgH++pjnsg7i8ro8z6j3aOZMLs2TSIb4gEFu2g/uixldzU0Cy5qzurbhN/pO1OeyY1C+2T2NGWU31j//swkElG6Xn17pRQkhz2sfUZO/cenfSKuqj72NNXYuZuA/xfTfPHK7GRDX7h3/zXipCyCS7JYGaLjEY+qf/1X/S4xfF5BTYo2NuAmV8o6PF5m8svrGWgddvfV4LTJkDN4Gcg+Cj+loAfF9aulpc/mCok2VY/c1JHeVAtuCYl1cMge/7RkMT/sD4Bdpa1ID2jbbuIWNsepUB3V4LX0ZGE9035JoIh2134BY/I5DTwJogc8bnleFg2/QZjpmvdyMHjFpoejYtHG3crj0OzKMTY2zrUPzgqLYmsm/Q/MXFNmquaAEqWaHx04ajMdTY+o6fnt0WfNBef2K7v9288DdxzVE5Ms5AuSwqnWhltCzREXLMEf4th8nmCaNRT7NH39f9telr49fCUx/KMVDyRGOiPtPY6zrKmsmoaE4ICOYOLmOiuarxU9tluHxmhDZ0HsmT0dMalWNj8zbimBW8tjKQblOV03dY9VYbjvpcm7BvkF80VDKM2mh4Dd5HQIKyqGrbi/NEa4eva+7oNfY1n03Oip7Dn4daG1q/MuI0nOZAB4xkreFDZ0psGJcY05yQLTlwNAkheYUitEbs89IVIzuV3JQg8WFzyYIgl8HkczTbQK3eMgA6GqGeL5mDgxjoP4bhkSmcOnUK80eHUa/0sLqwiLWFJawvLOHprQcIka00OmaSDItLC6jUKsj2Z43VxLbT0O/kd+xo98jEOC6/fhUf/uhjnLp4FN0IkC/2UNyvIIoQHt97YpIOm6vb2NpYA48gEnRl4E5W4/r6hhU2E/g8MzVtgSeByXJl3wArFvVbXFzACuU1qKEXCRu7kceQs7mcgSsEd6bmjpjO5czcuPVvqw5jSZNht7uxhfs3b+PGZ5+jRNC03kB5vwgyOggkj85MIjs2jMn5Obz/448wfWQMLIie32ji26+/wbeffWFgWqaXxtHZoxgdHzMw8MniEvYqRQtijx6fx8T0FHhUeXp22qQimnXHrCXoTjD3wY0bBkr3Z9JWKOzZs2dWcCk31GdMwytvXMWZi+dNg7a4v4/7397G3/ybv8bm0ioytNPNBgb6shjpH7ZNlfrAPFPAYm0ED+OJFDL9fVa0TYkYamCz3zkXa40a0kkeTSYDt8/0Sdk/i8vP7fvzx4+jb3DA2MR2/H1r25jOBCH5/eHRcWOich7QpnMMqeHL/xNsHhsfQZtsjk7TwDiC8fzhNc+fP4eJmQmbS6YtvbvrnMFKHffv3EN+fcuKojFp0Kg2DGTgPYuUtiiW0DcwhKuvvoG33nrL2Iz5wo6B+1vrG1hdXkd+r4SjM8eRyuZQrFZMM/jlt17GxdcuIdHv2CbL91aR38xj6dEidjd2MNE/YoBRp96yubWxtY61vVU0unXEB2KIpyMYnBzCa29exeXXLiI2kLD5GefpgloTT+48wqPbD/D4zgPsbOzY0XTTi607ZhHlDAjUEtinzjIL0LEo46O7Dw0YapRrxtzrtFuot+oGgpqzZnqxIcSDoqKU1SFoRVas2XZKcXVCaNfbxmIslgiO8XhgGAPDg8aEJOjFQpr53Tw69bbZ5lguaacWsgkmeeomg0B7wbGiHSFbke1X8p5sXP6MjYygyaJ3lHdoOikeZ8dYRDGCK2++hvc++hAD4yMGLK8tr2Lh0ROsPllGPe8A6FCbsi11W78E+reLe6BeNwHoX/3q94yVyX2GgCGBQ8oCLC88x8bGpgHQ5mCGwlbElJ9jkooMaPMhee0ej+Gn7LlZxJGAoAMSnEwCjxtTDodJ0iZ1NDuOqcG9gGAWJSC4v3F9mAb79hZqvGYigWavY9IJlC5Is7hnOo1UPGl9z3XN8WHwyjXlEr+uEA3nONtH5o/pfIcBgnNWRJYOf71nBVj74xmkQ3HEETYWJzWACSA3WTQsHkYsm8bJC6ftpMnM7BFrE/uDWtA85bG++Byby6vo1VvoNhuukGE0hE40BCriUmbgyruv4/Jbr2J8egLrCyv403/xJ3jw7W2kezE0Sw2U8gUr9EeGPGVokIpjcGYcl157BedeuoDs8CDS2ZSBGnur23h2bxFrDxZR3aogE0khG0sb2Mr5nS/tYmVnDZVuFfNnjuP199/AybOU/6ia/V9dWkVxN4/lZ8+tCCTtMXXSOadoN5lA4bqhLjoTCPybMke0bdz3CBhbcqXeMoYxWa2WHO90TS6KP0xQ0D4QULWim5ROCbUMiOZ3eKqAXHraUBbpJJjKxMWJ48eRSqbte9rvTQez3UStXTXWMn8o+cMTcJybqVTaGPgnj59CKpEw8Lm0n7d5xPnR6bhiTJyDZEEnUilL4JL5vE5Ji1AXpy+cc6cAKEPS34/Z2Vk7hfOb3/zG9jEW6GzVKF1WQTfcQ2a4D6nBLGZOzuGdj36A86+cZ+1h03qvl0nlb2Pt2Qpuf3sTt7+9bieOKO3D5Fypzj6N4ZXXr+KDj3+Io/PHTHM9kUrbfsV96btrTsOd85cJ06mZSYzMjGF0fAQxRPHk0VPc/O4GHjx4ZAnNuWNHMXVkCmkWakql7IQK1xfX4iuvvIJXX30Vg8NubB7eW8FXX17D7k4JjWYHqdwAxqamMX/mFDphYH1zDSOjA4iEe7hz41vcvPEtClsbaFX20axVLUnB+506dQKvvHwF48Mj2NnYxD/73/8PSxqzaC/lOSjlxMJ5PEXCPYlrk+PXapPxE7Z/sWzSCuZOz08jPZhCLwGT4aBOdzfMY+sJO3URjhAAraBaYyFCakq2jVHsYiwX3/U6h6ClfHB74OBHEnACRQ79ZEfUUfzD33xPABi/biBfIHWh9+Vjc93IR1cMze8L+JKfyvb6sQL9VYHWZiupn07QJe5kLFRcnMee7RqBdjQPSh36todtZXFP/qgtvAb7R3E+ARiOHX+kLcv7KtaSX88EAb/nxxpm0gKilR9j8Hl4csOB+f8+wUlxt/0OGNA+wCx/XEkUxUx8XsUiGj/FbYozNX4CwoU5fB9UOSzclU45Brsff/oxr+IVxQf++Ktd/C73GxU4M8AwIM348Z+7rgPj+M/6KZ20v7kWBLgpxuQ9NU/4nouhvq/PrNN1/KzGzAc0OQ7si0bDEQz82Ntd71AjXXGnQD6OqZ5XsaniXDcX42h1HPubP1pfWjcC9HgNxZYCs/T8fsE2O7UR1NbR9TneL845xXKKPTWfNDd4DbVbcaf/3IrnDEQOpGi05nQaToUjBTSbfxLoUusZNCf4W6Co1ohPZlJ870tdiAFMn0H4hG+f9EwCdnk9+fj8zfvwPa1njYvGWPNWeA2/7ysbiCRGANq3Xbamg+SH1r5OdPOefM/XQufnhdMIIxGYLxxBzyfMTHZQyRpeX9+Vn6vnMRseYHUCTXlPrQdJqGp8+XkB4LLReu9wDTnsw+FIbl1prgpc19rTCQy/z4WB8Pl0wl57g9aJ+l94iJ6Z15WPK9uk9glzkv2xa/KkYHByR33tjzlPJGo9yIZpH/DvpfnkX8vii2r1H5ZwCo5KWGI4YLtrvguzNQyJklDctoPTHcTTzI6Fet9L9qTiTtqQ+5b1BU9Z8WTB//jf/Gc9B0i5f+ocGlPeSBuV29TdZqkFyM8LDNQi9AE2dYDf0ZpQGnB/k1fHqbN4LTkIur+/Oeka2lz8zI7aJUOnRSaDxPvKuHDglX3k52yQXMhg9HIN2ovOiN0/0IBW1kYZBRlcGQn933cS3MQ7FBFnG3R/vid2qDJT2oy4wMRaF0B3cJ+oA8x0HY0h+41tZKDKMea1BUDLaKo/tUH6461xenEj1uTUgpPh0P21GWqT1yLS5wjU+d/1N1q9LgOkcXDfdZl/GUUCjm5huIltxzEDbSffSSHgrefjbx1lklHRpss+0hzhswhQ1Rxjf744b/RMvuOp9vnGT5sEP8dj7JrTmhuaozLGAnT1PBpLe04y4gLmuu+UHQDzQXESOWYycnyfz9VofL/wgcZJDoDaz3tqDel+WpN6HtkFf0P5h+a/v841T+RMaL1qs1FmU9fWGhHbQJI0ct4O+8Ixl8ko0Rz1NxoG7W4+OcfJN66aHza+nUP2s78x2LPbvGhZsSVqHNr1QsGJEEusOBY6295o8Uh/xyQ4Ela4LYt4dBB9mVlMTh3DsbmjmJ4cNTD2m99+jjvXbmBneQ390TQapYqxFQnIWNV0dDEwOojxqXErzsdjzwTq8ixGmE7i7MuX8dFPP8aR4/PohoFNFsOyILiC3c28aTWiFcL+7o5tFAR+e1Z1PY56g85qyzSBybrkUfzR0eGgGBmP2dYNvH386AEePXqATqOBnZ0tC6LT/TkkMlk7Ik/28DsffoA33rmKRNpUJMDuaNVgwSgBjspuAV/97Se4f+2G6b2yaB77leDxwMQoMiODOHrhDN7+4QeYnJtAivWaQsD2cg23rn2HX//ZX2N3cRuzkzM4Nn/C7r+0uoKtwh76R4YwMTON6aOzdoR9ZnYa/f1xUNWCTgdB3JXFZ3h69x4e3r2HbDJhINXG1iY2d7aQ7E/j1bdfx2vvv4O54/OmB1qvtrC3umXF3L74t5/i3q1baFYrGBsaxKljxy0Y3NvctcKg7V7PjqJTZoEgTXaw3zGXGLDyiHSpaGAZ51hfLgcyPk2vr+OqoD95+gyIRQzI7xseRCqdtr2wuJe340uUT2D2eXxyCrn+fmOw86febODhw4cmkzE8NIyJyTE7FEUJFUqhMOClPaGECwF66oATSKWjUygWrbAgGZ+rz1dMAoYM6E6tYWPm9uUYao0G9islDA6P4tjx47h06RKGx0YwMjJkWqW3b9/F82craNU7SCf6kM70Ya9YMubl7JlZnLt6Hn2jDsz+7rNvsbWyhWcPFuweZ4+exEDfAGIsgRgGdvM7WNlZRqGSRyQXNgA6mo3gxOl5nL9yFu1Ix+YjNYBjvRB2l7ewvbyBrdVN09/mfmAONBPFkTCyfVmkc1kcO3YMV998FdPHZy1x8uD2fXzx7z41DWxKOVQbFWQSGQPszQ6QYZnJGgDNYJ9rZXBkEP2jgxgYGkACccRCUeS39vD04WMbW4JZ9V7N9JoJQA8NDKLdbGJ7cwvVas2Or+bGhjBzdM6KdhF8LpKx1mxhcHDY2KVkBdu4F4tOBqNctOJnc0concMj9a6gZoFrmUcOydDttHD09AlcunoFw1PjBu4ysbS1toHi9j5q+SLinbBpvvPoPIEvMmR3CrtmPyaOTOFXf/ArHDs2Z6cS6tRsK5Sxsb5uGtQEw7oEmDs9NMiUpa6znWZroVZ3rIdwcLImEkmYBu8ANbMHBwNNRqcbSh8rx1MAZFkX9rCXz5skCn1PAtOUNGFxQyYEOGdp54qtCkKhKOJpV1wom2QxtawFAnSWycLd3Nsy5izvp2CEgBU/T4Y2gUwWRiMDO5PuQyfQeCcw1uuEbR5N9A9jMJNDOhJHo1K161KzvRULI5KNo0zppmzSklvUgGchVDJMiaZTLmFndR3lvQKiPBFRrjp5FjJIM0l0o8DI1ATOv3YFp69etms09yv4f//sX+PxjXvIII5OiXIGXQMSWXwxQ63+sWFkx4dw9MxJzJ85gWTOsXZZsLFWqGFzcQ2rD1ewt7qHTDiJXDJr9oaB/X51H4VaAfGBFF575zW8+f4byA7nsLOdx+5OHktPF7D6bAkLD59i6fFTK0DLviVrlckQMnFYSyAUj5ot4v4zNjVpWvZ8bgLG22sbKBVKQKtrgChPglCn3Gmth1EqFbG5vWFSKhPTE7jy+svoxnqotmqWFKUue7lQwcbyOjZXNgzUZlFasoNHR8csWCILms/DhBKTd2sbS0jlUhgaHDEZla2tHWPXxqJxjAwP48jUETvRQJDYCuXt5bGztWWAD09+0ObTZlIWiQmJQqWEjZ1tdCMhG9OBoUFLkFCDmkkrFpPkCR72K4u+Jnphm0+lZhWJ/iRy44OWVPj4d36K0WNDdqKJPsbOah576zsm7fLgxh08uHHX5mijSdA0iu3CLsKJCH7x+7/ET37nZ4hkIwCxYacAiGKhi6+//hqPHjw0rfRTJ+Yxd2LOCrFGiKFRxaEG3L/9BH/1V39lSVpqhL/97tu2d5EnTukmMq5njxzF+bNnkclRugTgIbxSnt99jDs3H6BWbyMcTSGWTOHIsWNoh7qmLT9/fBa9bgNf/fY3uHvnJuqlAqo8QUEWd38WE1OTlki/euUVTE1Mmr/xL/7Pf46vf/sF9rfzJkWTjqWQS6YtuWC+P30vq8uSNDmzFn34eARDY6PonxzE0OQgmqEm2qEmwtEeIgnGn07zORTuot4ootGkzIQDcgjUOiDO+cUEoBUfKp5QwK74Rn6+QAcHHqlI9yEByfeheS3eh8k1/q1Yl7aYPowAbSMfBMAV26PX5cszHhFAxe/RX7W4sOVOYLItRhYiw56AeM8F8JSGtBjFpDYcqGzxRyAtp3hGfjv3LMXr8qHZZraftlNxJH8LLJG/7/xkR+iRry+8QCeKfJCHz5gxe0xSiYsvHDnokPSlMQgHTHU/RmOfWewdSAooJuP/FRconnoxnhawpniASXNdW78Vg7INZEDTT+etfExCcZDaqZiA11XMov50sYljNh8weQMZDV7HAfEufvLjDH5fNY54clnYivpdY+ie1RGyfCwiACgO2q1+s5gt0BDWnGbCzQe6hCUkWfXc+1Hc5xOv/HhZMZ/WDJOAmi+Ko3Q5xf563+KxoF0aH40tbbrAeoGzfE9kRRfbO6KinkNtEWD+IkDJewiPOYx7HSHroB+D9eKvfbXRj6cpqeLHrYop/Xa5+e6Y+myrQGlhYj4DmGua60QYgg/i+/0o8N0HVvk+2yKQ3U+K+JiIAHnNS60ffkbM2FTa1VHyn01jr/UqVrhAWI09v+PXixN4q1ie7RJ+yNc0P4UJiMTn2xQfB9D99V19308uCD/Te/ys8BcfE1Dsr/XLz7k14EZZ9kRjxtfY98K9+H3ZMb89uq5wBx/o1TqWTZWd99eB5qVskvYorTmSI/z5LhtyYG914j+wLb6tE/bgX1tzWu1lAkv31Of8ZyY+5ds73y5Kpoo1GLS3MUFq4xZyoD7H39ZCwOQWofcAgP6f/7v/oicDIUF0doplt4IB+J6FCjJdWsDaJPkZgbCa3JwU2kAMd0d8AAAgAElEQVR5D7GZlSGRwdcG7i8CDawZU69SpzJVMlgCabUoNBG5Oav9vI82QH1O92RbdATAwI+Eq35sR11pTKjZGRgsDb45AMERB7JzNNFlHH2gyjb5IJOuhSND6n677Cu/K2OjfiCDx8CrIEOkyeoYPQ4A9Y20gaPRwwKQai+/z+eio0GDUa2WLWNrfcco39MA5ndk2HkPjiXv54PhVlU95LRztKGa8/QPFJvwx1ZjoElszxlUr9bilDGSNpacIx+cd8/lLAfH2ZexoKNk4weXvX3R6ZQ2rzZgFevzjaA2BYGeMuAaS21Q+pwWOp/HgTtOtF3HN7Qx8XNitx8yxw+PN2iha3NRHxtbLCjWp7kkhgWDexkOjQX7ig4L78uiS3pdQLabR9J6Pqyerfmi+eknF3Rf3wn1nU61VfORbWAfaP6wvfyujkDx2sro+pupbzS1WXBsBCQoSy4pGPaxssi8t9pEp9x32AgM25FPMm08HXTfGdf4aW7YZthz2W1dV06nrT3apSD4oDaszTXjdBweLSUDMhKhHaS+JOdjEokU5TdyiEcHkEkewdTEccxOz2BydMJAol//5V/iq08+xf7mlklvDPX1O3ZZq4GhsWGMTI7i7OXzePnqKwauEph6vPAUC88Xsby+Zu+//f57pr1LBhWBIrIuOY+Ku/soFyuma0pt52w66bSZInTEWYyngeXnK1hbY9GhNiYmpuwo/szMFKIGBjHR08K9u7fx9ZdfYj+/a3ZrJ79nIGYvEkW13UT/6Ah+8ouf4bV33kI8FSTz6OQ3qO9LMKCM+t4+7n7+Db759DMUtvOI8Kg8WV+ZNDLDA3Y8/uSVy3jl7TcweWTG2D+0OIWtghX6+vrvv8DNT68hG8/gzNmzxrgme20zv4vJuTmMzU5i6ugsUrksRsdcoau9vZKBbtSrff5kAYXVTdy7ft0kDMisqpLF2awinIri/JVLePfjDzF9bAbZPmBjtYVWpYFQq4NP//YT/Js/+3M8f/wUA5k0Xj530dpPAJJgH+UG2mEgnEianAhBRkplEEzb2tjAsyeP7ag7GU4s1DU1PAHOUAbpnIe37t23YnJT83OI5zIGDHI8aqWKAbXVQtE0mlm8kBInBDqqjbrTCl5fw/bOjjGWRydGTWKBbF4ej3YOv2ND8H2Czyx+x3XB+c61xOCFDGQClIMZshLDdpS/2WgcBMiU4SDIPzI6gbPnz2NictwYgmT43rhxE0sLz9Fu9DA3exKZdBbP19aNPRnNxHDq4imkBjOoV8p4/oS65DvGrCUr7tQxAtAOrCe7sxNqYWl1Ecsbz9EKNRBJsuhYGHPHZ3H55QtW5O/R44d49ugpKvl9FNZ3jF0cJcDKfZcnE6gPy7UZi4IOHTWvz527gI9/9iMMT49ZAmnpySIe3rmHpw+fWIGt1c0VTA5NWAKGzMEyi4kSyGo10QuFMD4xhctXX8LF165gaGgAvWbPdJWXnyzhi09+g4UnTw2oYoaQc5ogEBM6tGUs5mnzvC+LVz94E3PH50z6gH1Q2Nm1IqCJaMJ0hZOxpPVFuVzE4vKifTfTl8HU1JQLono83t/G3u4uIqbcEbbkAJMeTL7wNAHZqqVixQqFdaot9OpNY/lS7oAWi/Oi1q5jbWvd2NMjk2P4yc9/gtnZGUt0MKlAMJAA+f0797G6ugoGrubvdENWcI2BAJP1ZH6ZRu3oqH2Gyayd7T3T3uVrlA5wLNbmgUYz/RFL/OzuGECWyqQNZKPdLRcLBpKw38rVCvZZ9DoRN9DW9r1mzxI3tueHHRi4nd81pjttI4FF5wMEPhalfkpl9AIWWl8ArtIVsQRZMO9H+4eQoS46i3yFwyY7tLOfR63XtMKo+/WqtbXea+HY/HFjd9NHIgjKRBrnYq/VRCqcsGfgPkWWdGogZxrd1OmfP3cSM+dO/P90vVeQZVeWHbaet+m9K++BMiiLhm2gG2gM2pIzlGaGVFBiUBIjKBfilyIkRUhf+pAUIX3pW/wQIxhDacTRiDNDTRs00DAFVAEoX1kmK7173lvF2ueuzIPkMDs6EvXyvnvPPWafs9dee21EEnEk+xHc+uQLrD1eQjaaQjVXsoAG7X6+lLfrJ+ZmEBvOmDbvsbMnkB0esDVcr1YN3CzvlFBYzWP9+Rq65Tbi4RiGh0bAQ3831EO1UwWSYVy4dgEvXXoJ7W6HShvGsH3yeBEbS2sWCNxd3zbpEHpn02MTtj8Q8N0tFqz9s4cWrGju2Ow0po/MmTwRZXqoXU/t62q+hARipj9dKZWMiT4yMmSSOhs7GyYJce3GVfzdf/j3gfEo0OyhXSxja2PXNPbv3r6LxfuPsbu5i367ZxrzRw4ftTWztbONZs+x0VgYL5oK4ejxozh06LCBmrdu3jL7WC3XzNZOT0zZPkctZbJ1CIIzmNBqOykHalmTgU1JHa6VXCFv2RomfxGNGAjNceX5g8E7BoKYYcLzwOTIGNLxuLGrS80Kmv02uokQrr52Az/+g5+btjgLkLJ/15ZWsbm8bvr02y9WsbO2ZXrMDCDTJjFYyeKNr731Gj782U+NddyNhCxwzUwnZkJ888032FjfwvFjR3D27GmMzqYsBb7RAurVtullk9396cefWBDy9Tdew7vvvYkwpeoJYuebePRw0UgPp0+ewdhEwgKyLVc7FdVKD99+fQ/hUALVWgsbzCTIpI0NzoKs5y+cQ7/Xwm9/9f/h4YO76JI9Xi2jUSlagGJ+ft4ku06dOImBVNoCL3/2p/+32dNaoWKFWpORhOmLk7jjmHbAzNwspmfmEGIdikoFtVYd4VQMyWwc8cEkepEWognWhODeRWkml2UUTUTQ6zfQ7TFoThad83MyWQeqkfVJ26isR52Tff/LL7buzs3Oj9mXqHOgl86WIkQIqKNtEmAj8FG+MO0UHW35wwKAxPyj7yMfMEapuKjl0dn1zUbb2s2ClfGE8xGMJNV2gN/eWZ+FHMMOsN0DWMOODKHzPNvfaDmAk/fg/dkGXi//lWdD/ogMw/8WLuB8QgfYiCAiFqRjfLPfnE/GtrAuD30yy7btdC2zhePAjJ9ENGaFfykt4t5DtX72iSA+yMn2+udv9bUAFB+QYfv8LFGtWz5H/+d7+SARgRLuXTyfy7/2ATj1gzAE+YAWfAiAQEewc4E+9qMBbEHausBRMcjduBHk5/sGBTMDcJ6ZXL5/IXyE/cH56PvXAqhEgPP9dgMrA4xAGSM+AK37OiBN+2NQwyaQOND95BcL2NccEdZhUjdhhwUITFZfqz/5Oeeb1p/msrAdPkOBG/p1WpP8uyTJfMDX1kFALpOvbdhHQCSSjyqc5iAo569/Zur412tdC48QwMqzhX9/zSNjdSr4E4DPbBvPbHwX9RNtgwBovp+YybInmrfCHOQTay1oLmtchI/pvsLsFHDyQUNeK7yBf1d2gLHPLfiyH1TRfJd/Lp9YhEX2h3An4Va6t0iRwhnYBo6riHQ+Bid7qnsIT9SYqU16D58ZLUDXjYEjeGl+Cdzm/QTqa67IZspmOJKh0xcXRiMsT2MtHIfXaswFUiu4qP6UXfFxFM35g0C17uXjXm49uqzmPfsbyNIpiOnjWYYzwp2N1V/CP/fwyXT6bwSwtV9w/1Lb9O4iDPMaMcTVNsNE9p5H6SCni63gEX1oe+fArst+EJY0DCfu5E4kcRz6n/6b/8yKEPqNUOdooapBbOD+Bu2+w88U5XCRZzfpxBjVZ+6w4Zzrg5uHtfjfUghAk8bfFGR8tcnq3lqsbvRcxMIHsmXE1PkONEu6KuGt/Wq8LmLpAEwZSaH8Aqf0rDhZL8Hmr3fVgtSz/yY2Jz/jewhQ1xj4G6g2Xt1fi1WAvB91kXGj0dOYqF9kEHk/A+47ze9IE/CdNMHcpNuXFdHBxKqie2D9/gbkAD2bVKpw4I0nn6V54jZSt9FpIfFSjaP61B10HICpHxkTGkJeRyY3f5uOdd9t5AaeRKPOKavXXaotQfbgRxs477XP7N9PN5Nh06bG+2txHYxQ6n21ce4ttODgIQMiw+GPpQ4ZMrrqE/W93//8G8eAY8q2aP3wfnw3f1OU0fGNuoyZDme+8daa01zUuAg85r011/S+/martmjuaI3qsCKAXpFRvZ82CRlbRcp0iOB9dbjTPNG/BepLB48pxIqS+3NQbXL2yqW+uUOcA8Jlx9qt/arQ2qhtrIOInZj16tO9eR/M+XZwLwJG/JHdIxhkoEM8imiMBrqLVrOHfohCGAxQJJBOTSKTnMPU2BGcOHIOU2Oz2F3dxm//9S/x+W9+ja3l5xhKxTE9NWZrktrEE/OzuPrGDbz5wzcxf3IOiAKNEpDf2cXDh/dx584dPH782A4403PzGBudMBCIeTKcq3SeJ6encPLkSRw+fMgkGBiESbD4YZ0MNAJNFTx+8Ai3b9+2AmeXXrmA+fk5A9Z7vZb9Xl1exq3bXxp4yfTejY0tlMpVy2InUMHiZB/+/Me4fPWyMXjZp2b/2x3T6KxX68bwvvWbj7D86DG6zQ7aNabRAlkWJWOKbTaFM1cv4833f4ChsXFL064Xq8hvbqNTruHeV9/i8Zd3US9ULVV6YnYa4XgMpVYdyZFhAxePnDuNkckBRFNAtdxDtciCh0Xkt7eMgZ1f2sCzBw/M/tPRS6bjxlAsd+u4/tZreOtHP8T47JA5+vTROpWOFepbevgEd27ewl/+X/8S0XYPJw8ftcKElOnotHtoo4dcpYTIYNJA+EvXr5rsBTMWCPI8vHsff/Vnf45WrYXBRMpApzT1VgcGbd48X3uBUruBhbOncfLCS1YUinOwsltAbn0bq0+eo7RDYC+Chbl5lwoWCZvjSrCIbNEYiyKyyCt3+3DfZDKck1w3x7BQLhlTmushm84aU5X7JsEDJscyhZ4MSAJ8lOUgo5HsbbNp3R46oRCyQ6OWLk7dT+rJMt396ZPnWF/fRK8bwuHDR5EZGEKxXEGlXHXg4dCQgZadZhNMzeJzl1aWjUVPFuDs3JzJgnTgCvG12jXkcrsmP1OrlUzyhLILZLX2TcO5gLAFN5zGOEFTvjLtjjkCA1mXJsjCoD0Gs2I4fvwkfvq3f4b5U8dN6mRjbdOkB1aXVnDry6+weP+RMZYJqhTLRWNtIhEzUIip+mT3/8Ef/yGmj46CvlBltwa0eqhsF/DZrz/CZ7/8GLvrmya1wr6u1GsGajE7gEXKStUK3v7RO/jgD3+GmSNzaNdaWHywiLs3v8U3X9wywGY0PYDBZNbA2HA0hMWlJ3jw7DHGZiZw/KVTbm+qtdCq1q14KLMKQj2nsTbAIomDA64AasQdMgm80vFnfxMIYD/R5lJigfIQG9sb2C3mTTKEABfXFFm4lC0gQE42dKFQxM7OjgH7E5OsJAknDVPIGQBMNuz41Lhp2M7OL9ge9WzxmckNcE4xKMCgC9c55TGGMwPo9NtWrJUSGwz+nD13DoePHTbgk4A7Gdfrq6tmN0hH5bsQnOee0Kq3bM7qrEVt91yliCRlVmamLIuAGtg8D1iAq9Yw/e1wp2dSAAzQcu0U8iW7ByU0CCCzYBrBmXQyboVKCQKvb26AIrjsTzJ/C5Uq2n3Y/YcHB+16ZkQwMyGTSCITj1thOI4HC/eRzU49+DjvncnYuE8eXzApkTI1/1+so7pbsvZlqTueyhh4ubq+jlKtguzIoGn8D06MYebwnJP+SCcNdCxt5dGvtxHpRNAq1rC9to3c1rYBnAxYkFVKreTUYBoTM5OYnJs0WY1EKovV9Q0sPXtumTF16i8zQ6XWQL1UwVAma4Ez2pRys45av4WzF8/j1IWzmD22gKnDs4jHY8ht5rBI/fX7i6bFTuZ3v9HB9taWZVtwrhLE5Ph2+x2cv3Qef/Tv/SGisy4wiFYfte08njx4ipuffonFOw9tDZR4r3AUMzPTGBkbRbPftXtUmnV0wj3MHJnG9956w4JfnVYHX332Bb767EsDexmIysTTmJmeNvCTNov2j8EzBg9o8yMxEq9dgJuBmj4NPcc3kM7S2YXEBc7lAsH6p4vm+ZoGdiZtdVdqzBJgoKpRQyqTwclzZ2x8GAThvKKsyO7ODtaW10zHmYxxnrtoCxlwMVmZThuTM5OmqT8zO49yo2bZJsxiYpCMhQ83trctc+Lll182ljAZ6cxw4L7OIBTPxdThPzQ/g9defxVDE9RXJ50L6Le5Vtt4+GARuztFHD16HGNTE06+rs3gbxf9XtgA6lq9iW/u3sHG7qZJlMzMzeDixfMo5Hdx64tPcf/eXfS7TRS2V9Fp10FZKbJez505i8Oz8yb3tbWxaWPx9NFjkwli/9H+cL3xWp5pWLyVgfQrN15DanAIvXAY+VrJnvti7TkQbYNHq2iM/hzBZnd2J3OLrOtWm/IdTl6APgPPGINDWbNrDNoxm4S+G22FA2uqTjOedSoIbiZcHSL5dQROdR7WWU7+mzsfumfpLMkgB8+WLBrln795pmLwi7bWAR0R0zg3cDBKtr1jFPM+XWbBMnwQjZjtoT3lOTWTcfI6ZHzrbMmznHwNkUh0Jt0DT2JOxsP2vECaUKBdz5OUM9+g5+Q4OPfkH+mML99M/oqRYEKurgvfgX1Gm0xiAP0wV4+HzyUuQAC7Y0FrzlvC0wRlGczjv+2gGPiCB8ETAUbywdUuHz/Q+7CYqMA6348VqMQ+ECDK74u8Zd/pUtvfgTe6H9uu78pHcCCkCzRYLYCgKB6fR6143lf+Fc9+wgzkewpU3PPjAyKMtTfADniNZYqwcHyrtcfop10SUC9/kf1DYpzhB0GKvA8iuvnptPI5lwQI8vk+UGv+bZDeL19Pvrh8ZuERe4B3gNOwnbSTfAcBbz5Go/VEP0pt0zrSvQVm+ZiHtMrN32k297AF9Z2wBs1R+c7yr31Ckdqms4HAZd5DwSa9F99B/rQCLfJXfXBUGIb8e/+d/Xms77Bdehe9jzLY+bd2a79AnI8DyEfV+0jHmevU1rWxd3toNRvWR/7c9teL73Or34WzyG4ItPbxJB+z0fzV9b695BrX3wUq+39Xu2S/NDd5f7P/QVFOtkG4ldaxsA29u1sHzsfmfbQ3C7dQm9ln6h/hBsKSaMMc7ufsvt5JWATvoe8Lz/LxAq19fU8SFv41mqt6Ju9jZ9Wg3Zp/bj26Qs8iLvJa+cr8TMFK2XzdS7iIJDgOjo3mqfpQ/a51wrko/FF23p/LmiPsL80vf/2qj4hvCC9zwLILZhAjsHHsucDZ0NCA2SNWTVRf2Vj8z//tf24AtBaUH3nQYMhom9EJDKYmq8Ai/U2LVx3gg1O6nzrYB5w0uXxgktcLKNQkOwhcKhqjjUbPJbOH/y3jo/dSO/cXezgAsJz2oB+B4L01OPRoZaz0XfttiWPOoPnf5XMV+fY3LF3Ha9V236ipvRp0TYqDY6R3U1v4LLZPm54drgIdMh2k+H667uAmK7Ba4CHvy2ukiSSGjyQPNF+0cDSxtcj4LDMqfQfia+PQZqVxVH/YpA2ucwCxA5i1iA8eUlz1U1fUQf3H/uQzabDcJt7Y0zOS8ZUB4zOcwXRBAM1N/l0pHAcNtgBOv61KT/GNuuaYDj68jwysNnoFN7QY1S8afxlujqk2aM1xzVONkT4/aGR0kPPHSs/Vu2mz0mbNvhBA7G8ovgE82A9ss99+HcR1TxkoPtPf5DTndHiTgfPXhQ+A24bLSuvBBsJnVqv7BWi06ftjYamagX2T8ZYNM8PfDETzjSXnonsW7aSsRnDg1LvLBtn3g02fUgv8YZE4rXlrX9TJE1EfienAlPJoNpyD1+sRqIkhkyKoOo1DM+dwZO40spFhlHcqePHoCR59cwvLTx8g3G8hlYwas5AapIdOHcO1N1/F5deuYWJ2GLVqz9ZoIZ+36vRkXd795lusr5LB7CRIbG3yIG4prh1c/94N/Pxv/QxTM8OIDgP1HJDbLiK3lUNhu2Bp1JtrO1hZXrZCZ+dePoeFQ3MWbaZOcrGURyGXw/rWmqWVHz5xzAqztUxTto1CqWKACfUnX7nyCk6cPmU6mjwM24GYrPVyFc8ePMatTz5GfnPT2LYEiKwoBEGzZAKJ4QEcOncO7//kQwyMjBqAlt/cRW5908AWAtjbz9dQ3MrbmqXMQXZ4BO1oCMnhAcwcP4IjL51EctilGjNYUSsUUM7nUNzeRqtUQXFlGytPn5uOJQscEehLDqaNyXb5tet458MfYWQqY31XLPbQKNeNBb27uonnDx7j5q9/h41nLzCaHcTCzKw5xpw/LDZW6tRMp/Wdn3yAq6/eQCxNh7SHRrWG5afP8af//E9w79a3iLSATCSGkVQWo4MDNtZbxR30kjG8/sH7OP/qVUTTaQOAd9e2sPLkOTaeLKOwtYPN1RWMj43sVYXukcXeaiJfKlqKPgGqobFhK0bFz3d2ti0VnWuUKdnUquY8J+BGEIEAudNwdQFjpp7b/h9xwS+y/ZoE88iYazSRGhjEyOiYgW8EDCkHkMsVbF3GEkkcOnzU9KuLpYrJNgwNDBtLdHc7Z9IZA5mEJeG8WF/GbiVvkhanL5wzkKwb7mE3t40awepWA6vLL7DyfAndRguJaMTA90J+x0AFZgmwIFSlUDTnjYEOOmmZgUEMDA1YGj0/J4uWPwSXr3/vVVx49bI5wvVqw4IHu1u7+PrWbQOgWThufnbW1g5BkUqrgWg6ibljC/jhj38P7/34AzRDjr1TK9XQLJTRq7awdP8RPvvVxyhsbBl7fI8FFwkhXy2jWK8iOZTB7/+9fxc//IMPMTw3ADSBraUd3Lt1D5/+8iMD8rqVOoaSA8im0xgYHsBWbhuPVp+bbMjr771tjj8zGQi6Lz9dwbPFJyhuF425Ggs7lg2ZnbK7BDNJ8zVnKxZFtVIBA3BkZidScZsz1IKOJ+OYnp62edWoOeaObHmz0TIAj6zMibFxxGOO+UUAjsGMUDRkqfhc85RmyaQHjHFKQHT1xbKNe42FOOstAzMIQFtGXDxstom6wK9+73s4e+EcxqcmDThcXFzE7373O9PALezkLSgyYYE156AaK6fhAt3VRhX1RgPDU6M4dPI4jp4+iS5le7a3sb68gt2VTSSZJUWKaa/vDsYDWWN484ftyxEsBsGKKDLZBBLppM19gshsY6vTwQAL0MUp2dAwEIsyIGH0TAqlWi9hMJbG9OSUvRvtQb5YMi3nSDTO6gAm1TQxP4XD545ZYJFZADtrG2hV2xhOZzExPG5rr9OmNE4RWztbyFdKxr6emps1oDKZTYMarwT00eoiE00hG0+j3+giv50z5joL5FKnlaxDBisjyShS2RSmZiYxMzuLkYlJFItlbKytI7edsyADgxosClvcyVkAgnOBwDnB31qojfmTx3Dp1StYOH4YY/NjIPEsv13F0qMneHbvMXZWNtFrdNCvt4x1325yP+2bDSbYK6D1tbe+h2tvXkM0nUA5X8SL5yvYWdtFboMBthUrSkpmNwNLdF6Gxoft/Vl4sBcLm604cfEMLl17xYoNUvpo6elzLN65bzrLBNLT0aQBfwygyWli8IuQWCjK03vTGL7GVmXGVsuxPDnvDABrU44qbUFsMpW76GFtY93kiihdM78wa8CbnGdqjHOfMTAjzOKKWae9H3HMMzKoq1VmIRLUAgYHB0A2P8EnrrFoPI65uTlkBgaQKxWtrzh/TS5pYc4kKmptapinMDw+gQzvHY1ia3MTS0vP0Ou3reDPlasXcfb8IQOeNza3USwQ8E5YEdV79x7gm6/vIZnK4ur115BMZxAJJBZoL/ierAnw6Zef4enSU7MHJ04ew/HjR1GvVnD7q5t4svgYrVoZtfIWcrtbZocoSzI1OmGyK1w/DLQuPV0ywJ0GWH6QskxjkRDGRoZx7MRJXLp2HfPHj2NsZhbNfgcrm6t48PhbPH32EAi1EY7QoW2gb5KFVjXVmLbtXt2AZ/pnzvd0khWJpOtvMYZ5DjPgrt0M2uHOZ5yX7nynYkv7WZ2+L7zv+zodXYG/iVja5g0DmxxTOewE/XXu5P25t3J/4t5q/RAPCBEsYh/IVFj7WkEh54DVd5BgwvORfEN3rncAoH72/NqwywbkfPbBGGqOC6ywfaHtgCwRLviZ+V9ig3up3fweAXcjpPUdUanbcXKOYoLq7O36ep+pqrO3fCf5bJS9EXDk+4m+fyI/gfeU/6mxIQCt7wtr8AMGAqflGymwZH5um6Qzx/TeB5DcPFUf8Z6OZCRpSyfxwgLMBLC51zDqK9siyT+22bImArKV/DoGUPQ887Mo2dcPuzoWAYFP81h95nz9/SLx9v3g3zxTKUDAzwXKyRfinq8Man4m33bPzzQSl9Mr13urz/hb/aDP5D/uzbOI85vkz/s4hY1n4Edp3OX/8n4+CMxr2XaR//xgjua374PqM3+cNOfki/IZAhnVl8JdzMcLyHbqFwvIBACn5pcAebZvD1T3ijnKF/bXn+ycj82IICjfne9pwQXKmAUZ7v54+9gB761zBMkSPv4QDhLeBa77AQRdpz6S7y3/l8/wQUWNrY9faO359xAO5uzQvma0/Hj2Fe/rs8PVFz7Owntrzms+ak5oDM239oh3vu3Sd7V2D/7mPRXE0vN5jTA1jokCPP7ffdzPt1day/pMYyScRM9T//I5wpmU+S5MZh8bcfbPx6o0ZxW45P18zEX3N/t/QAPat2X8u9513745xj/bpX2E7fdtptpo+EgAmssWCGvS/aIkryVcoXCzU11HXqVNtDUUANCDg1lX7JapusGPyXP8j//1f2oa0LqxXlYvqU7wH+IbBz7YtITDDsj1I1ACsvaM1b8FgJKh8Dtaz5eTob8djMYIzHabcVD5mOBpxDnQmth6hjY53UeRAIFoWnDa1Pg9OwRYVHe/wN9en3X2U5v4njLibI+Yq1potuEHwvG8Vn3Fdqrt/L4BGHXnECmNwwfrBMqrDe9J41wAACAASURBVH50hYtSfae2+O+oxeVPTAUC1IdqC/+tBcR28H68l+7nt1mboMBSgfHccH3jrEWsDcsO3cHkVV/zN0EFPltGzDcQWozsS2mf+gCqDIRkK3yjxbYoSOI+3xfy1yFFm6DmjEBa33BrLoiRq41Xi9odGhz4qYORxl6sarZDm5rmjr9pCAyWUdEGoYwERcg0f3h/pffwv8lOsCiUV2Va76h2KfrJe2lzlJHmv9VXfjs1X/RczQP1M6/VRqK2HjxE+PNA16vf1acy6Dp46BDkb04EWWUw/bUre+FrhWtsvnNY6rtAkMZIGyQZLbyftOF0INF36QbYGg4OaUyhZDuUMpYMUr95UKRuLAHoRp0HdtqAEEKRKNLJMYwPHsPU6DGMDywAjQgauSb6tSbKO5vYWH2OZo1gXsnAoXg2iSOnj+HS9cs4e/GsSUsQDCL7iQy27c11A0DXVlaxubZuICAPzly7dRatI2weBq7euI7/6B/9hxgeS2Jrt2SM6cf3n2BnY9uA4Ua5hXrFMXHIuCGDjmnU2axje7GYFIvvUdbhxus38Oobr4OOAKvYN2oN09SkJMjyygpOnTmFi5dfwfBoFsViBZsbG6Y5ykJd9769g8d3qaNcQ7gXcumZLHZDHfdsxnSkp48cw3sffoDxiSlj+lHiggBFZTdvAGxjt2wMUFUkplNOxnWMxRCPLODkpXMYGM2CWarsj3qljHqhgN2tTVRzBSv2uL2+YY4UU3Ybrbr1c2Iwg/PXX8HrP3wHY5MscEgAs2/gc6NcxfbqhslvvLj/BPe++tpEruemppGIuwBOtd1EjbrLk+N496cf4NK1KyYBQfkRsn9qxTL+5Z/8n/j606/Qr3UQ7fSQQASZRNxSVg3sHMrggz/4BV77wfd5CtsDoJdZsO/FOvJbW1h9/gLddtO0c6nNStYVmSlkCVJ3msXOqBVOAJqA84sXL7C5vmEgOPcn2ogwddOiMWOkmvxGq20ZMs75dUFZA5eTKQdSkaHVgxV0o8Z1OpWxwlYsHMfrTWu03cXo6Bgmp2YMBG00WnZYGkwNWLExMmLzhV1jZSdSMazurGO3UjBZgovXL2Pu+LzpGZfKReRyLCbIwpkruPX5TWy8WDGpEup2k9FeyO0ilUxaQToyn0kYo+0vlAtWBJKAG8fE5FWqbl+hJu/E5CQWThw2pjAzGPiexRzlCB4bEMkzxPT0pDEUjbVcryAxkMHRMyfx1rtvG6sdCabHN9BptLGzuoF+rYXdlXV88tcfmUzM+PCIMW3NjoaAXLVg9+Ic/cUf/R28/ZMfIDudNv3b5nYLTx8s4tNff4wHt+6gslO0uZ2Mxw1wZIr/Wn4bR84cxx//B3/PGPWUeWBhtJVnq6ZN/vDOQ1SLJXRbBLcGMTjopCrI1KJ+LkFXc8IjIRt7gvID6QEDGLkHVGpl2wc43kNDgxY0IMO82WpZPxDIJChGz8OyosxZdzIOJp+RShmjmiAyAWgGLowhvbGLJ48eG1Ob84dBLjKF46GIC54MpAzoj6ZieOXKZZw8e8oKi3LO0SbTRn1mIPQtYzUODwy6Kh0hV1yQADTHlQA0QY1XXr2CN37wjgHQtHurK+v48uZN3P7d52hRT78XQa/VMZtGJrBp0vb72N7etXnd6bcsHd6AgaRj0hepeVtvGIA8MjRqAGCQQOOOOL0u6rUKCrs5A/q5Hgju8765YsEd+CMxW6u0RSwseOjUUQyODKHPDJlqHc1Ky8AqAtDsG521KA2xvLGGWqtpuvDsL7JjyVal9EIqmsRQdgCj6SHEw3G0GDio1FCtO63xPsFWJpSF+5ZVMD0zY0XjuG4JqDPwQttM1jPZq71Wz+Q/yKLm+hgdGwPiUTTCHQOg337vHSycPIJo1oFfpd2aFV1k4GRlcckyVTr1poHHlOIgYYByFyZJgx4S6QRmD83g/Z/80ArEEiBdfPgYmytbaFSaqOXKBkCTKUxZnzZ1hgezGJoYs8BUPJvGiXOn8Mrr13HizGlbYwy+FnfyJm30+W8/RSVftMAwi20ya0VOFwNxiWTasixCUScvwX5mlgKZ8FwHvJ8DCBw7muC5OfmZpLH1VzdXzT5RC5sBrmTcFRPj/sS1QA1sgoXUjWYxxHDYOX78PwF/toVrj+xwMrsp06UzmWmgZ7MoVsp4vrRschyXrl7BibOnkR0atEAi5WqGKYE0PWPjQ3v+7Mmi7YMTY8M4c/okBrJJrK+v4eGj+2aTWUh3anIW5WoNd+88MBt9/pWrpnNNpj7B8rn5BQyPUlce+PTmV/jNx7/B0MgQTp85icnJcaNKLz56iGI+h267ivzOKtZePEduJ2cBABZjZWApGXUSLCxea3UPglo5YnyZXM3IEDKpBA4fO4o33/4BTr78MkamplFt1q1/7z26g/sPvkGzVUIkahxjA37JXqbiA2UFuj0nvWGGPwBkLV085QKmdIiNMS3ArufOesY8ZiqxZXVJOiJpIL2AGvmEvt+n2ikmOWTFlBxwx+/YeantSC9i3u2dNa1uAM98gZZzIL9IULrVdj6Vne+JBQdEKJ2nde5151y3H+s8LWDyoO/cCTKAOcY695o/GN0vYOYAgyD9PuZkPvgM+fHyYfibwLO0ea0dwfcoXaYzvn/u13/r/X0gzz9LMxOE/zYWdkAuEXDrg4cCAAWICKyLefKcfJbILvL7hWvIR/B9R7ZRmqX7Y7wvBaL16gA1dz7g+dTGtsui4lXbF/fYfizElUjvYQACgeVXm7/XdexNzTEW3fb9EvmcAvb2fWfnT6pNlFUynzsYX97PvY/LMGNfOLlNZne37G8iZwnQow3qUQoskdgbW/nHvr8n/1HP0PiZXxx380m+sf5b7WbWj/pcc1T9oTHR5wdxCPWRj08dxGl8f179KrxFvpy+rzUj/Ir/5nf0/mynfHLeV8CiP4d8jEnv7AOTwpUUOBIRTr6/1rT8fbVR+IXmjNaerufnHEuuE/nJAg79+cP/9ueXcDven98XMVGYi0B3ja38YL0z2/E3jYvGV1r5/DffVZiWyzJxBTCFBfg2QG33MTr/+wLxNTd8zEZYkEh9WhNawxoXfVd4gT8/+E7qc31Pa084lAIi/t/1LM1NP2jj9pF9ki6fwbOp2f10em/taoxcMMYxsYUbaN7wPj5x1A8s+HbZNsIDRVT9vwu7Urv1bLVVdlR7ivpIn6sdWqvai7Q+uO9qX7D+IwmFe5sThjAAmvfgOduY7AFDmtcYA5oSHP7E0I0PLjofnPJZrooo8ntm0ALAlg0WQOYbEj+6qEnsTxx9pu+oI9QBWqB+x3wHUAqAIbKOfJBVG6IWgya437FayBokDawNYpAGtb/w3H/xgKOF4BtafscxeZvu4BpEN/k8gZUCFNlOHY45mOw3Osq8ztLWPG0Yfl9pBDQuAuD9BSEDz/sKEPYnpQym/5n6QWx3GXY7ZAWRKr2TItsyTtrsfUPD+5gBDw54vL8AWX+81BZtePoeU90UpZTx5v18Q+02XCdDwX7WeOu//QUsMNPYoEGahRvn7wrNa57r/fWO/Nw/CPqb7sH+1Pv5hoZtFDtCaRUKBmieaZz9Ddc3rupDvSfv59g5js3B/qfRpwQJ/5uAgwJIWs8yPGqzOVdB8QwZ9r+pv33DddA4aVNmu/zr+N/a4HR40pzTWtEcZns11wVAa+PQgVjGUWOkg6Ge7xtpbT5Wsi8IHGmNKDhixVt6rsAkf7RGzb71VYTG9e2/cfAIDEEz0GFnEULZPLaLDGgDsPtdJOLJPQY0AWhLrAhHMJAax+zEaaQjkxhOTCNUj6K6U0e0BUQ6LVRKu8jlNrC+uYLt3C6GxoYM/Lpw+WWcefmUMeC2dnbw9ddf49tvv8ELMqCario1QSsbi07fAJ5Op2tsuHa/i5HxYfz4xz82PWmmvRMspgYuGWMRprh3YQxF9ju1jGmLOFdZjJCgFpkjLFTXaDfx7//H/wDvfPCmsetYMKladA7M/YcP8eDRQ2OZjU2Mm+NIJ5h61SzSVS4W7XcYHWOIMpDA38bSioQRI6CdiGFu4Sje/P7bOHv2JWNZk9lHwPj546BYVpPalyHkdws2jgMDQ5g7fAhh6pvFQzhz8TwmZiYM8Kg3KgbY9cgQ3tzE7saWsSIJbLPPWEBtN5czgGZ0ZtIAxmtvvY6RiXFLn6dGMQEa6rsS6NheXcfTu4+saFe7Wkc6EQcdIkoRsHBYHR2MzEzi7Q/ew+VXryM9mEaVTFmmVldr+Fd/+v/g2Z3HiHRCxhYke5cOPgv7tAl4DKTx/t/6Kd75vfdNW7vb7qFEveTFJZQ3do0xWdjZQW57xwFc4b4xnpPZFNrhPsamxu0dhseGEI5GbRyXl5askBWLm3EMyVwzVlG9YUW7aD94HZma5pD2YOuSQNpANmsa4tQCbtUb2NnatYADGbovv3TB9MLJ8FteXjXNyfn5QxgZHTcQtMV52ewgHooZW9n6kmnr7QpimQSKtTJakTYuvnoFJy+cwcShlAFm9SZMszwViaBaLOCbz2/iq9/dNHmLVCyKVCRqxTRrFbdfDgZavCY11WsjTYmHUNfmnq9fR1YmWb/dfndPYzKdzjhmeC5vjEVzutMJG3sCeZyPmaGsMVCvv34D5y6cR2pk0KWwt9rWpnqhgq3lVXzx8WdYe/4CQ+msgeNdHk7JOm5WkS+XrBDiO7/3Ht7+8IcYmRxFpBdGOVfCs4eL9n5Lj59Z8VHON9oeBhAIvFW6TQPN//E/+S8wc3oOaMCKRZKZ/+ThI/z6L3+Fm59+Zin/LMxG9rntIXAAiXNAWCzVZXuQAcd1o32Oa08BB7LE2acsBEkWLouRUROWga/kALUaWXjRVR0nS5n3mRgds7nywfs/MvkSAtD53V1srm1i9cUqtjd3bF/ieiVoTHtFu5sdyhj7k2zUQ0ePYO7Qgkl5UNKF7VxZWcGL50tYfPTEGL/GsLEMK5fiy/eg3SEoQGmC9378I/z0b/8C4TFXA6G2XTFt3L/+87+wcSEDmuALWcZDo04iiM+xrAALvNUNtGfVbharo1NPQJDs2UgoZtJEkzOzGBoecwznfB5dBswZkCiXLEuE/Uj2MNvKv3OdhYPit9s7OVS7NcvamJ6dNgDTiiC2embnhjNDe4XIODYMSuWLBQMeGQDoE8htdTGQzlpaezQcMxCahQcpocN/E8zieiRbvReBacrTRtAWUi6H2rtub+jYWiZLnIAxAzkEsQmkE9Q1B2pwwBjczUgXZy9fxFs//D5Gp8cRy7oMhna5aTJQSw+eYPHuA5R2CujU28akZrCSewZZ8rVG1dbB0MggBkcHcOr8SRw/ecz2nNWVNawyo2W3gEjHFaslkM6sC4K60XjEbDG1krOjw7h47QrOXb6AYydPmN11LO5dywj4+otb2FxZs8AOAX2ud4L1dg6MRTE5PY1DRw4jlggjX86brAy1zRmoMAmbdMbOUaYjbxJGIRuDWCphAOluYRfZ0UEr5Dg6MW59Vi1XbR/d3dwxAJpBVTL1qX1O+Rk53XyWScmZBnDfZGBMZ71Ws/Zxj52anbE5ubSyauM2c2gew+NjGBgdtnGgJMrYzAzOXbho0g20P8vPnlrwuddpYTCdws7OJjY31rCxsWYM3UgsgbmFQ5ienUel2qCuBYYnxiwoEuo7aQXqmVM+JzMQxfPlLfzJv/gXyA4NYHZuGtls0vbPna1NKzI0lEmiWclhY30FD+7ex+OHj1BjQBMhk28iEE17b051wIRiQJzv5bIz0iaXwbX1ypUbuHDtGk6cO2f711Yuh1vffIk7975EobiNeILnMxKBOmaT+VOv19DpNqymDX/IxuLZkBJLXHMmsdB1ZAiyjN2P9JNdmjYznvhDe+98WXdu0rnbkRD2mZROzo02xzHlyezmOZL3MmJQyLFQBSS4e0eMGMDvEYDmb3fGDlkfiQHNa1m8Vf6DwAwfUOKzfP/CdMyD863O7+bfUCLLZNtchuceSBwA0zpbc2q7/cGBiALg5Kvx2fwuA4HWp8F7MkOAdj+bcTWQBBDJjvo+gUAQ+YnyQfg5g+YuGOP8PbZVUggCxXxg24E2+wD8fsWj/Vo28tX4fV3LZ6uN1s9BxqOyF/bP9440pPHndxxAmQ760M0HZghUqiUrTiywxfoplbV7y1fjtfL37f17+/IA1g+mj+N+/OdyXIWVuO/v634bhhAUT6eGsfwTvS/tFn+4l6nP9TfLDgj0mK1fA43eg0Ca/Fv1i/w3vY/mWiIoBqw14s9FXkNZI/nh7B+2Q+Q6yWn685nt1rP314mzneojYUAH56u+KxBY99F61r+FUwm3EftT78Dr5B+rbpnWovpDbdFc0no6yCIX/iKfWe+k72ns1K9aK3o+fwtXkdwn92xhAD6WwntrnmuumzRfAKyLfME2CsTWuOp6HxhmGwVY+2xjH68Twcv3jzU+fK5wLd93l+yGPy78vtnpgAwmhrifYS4MR9iB3lf/1ruoT3Wm1ZgoEKMsAT7fv9Yff5/B7c99rWvNJR/XU9u1nn28ytc1l31wc9rZCs0TfzwPrjVhJ/76oAaD5r1stuwI7+tjU8L4ZNt8u7xnhIL1p/Vte5dH7BWmaWubRTS7DrdR8JJnPcOxYk5ml5ky5r+kXA26yF5med/OO6H/5b/7Lw2A1mQQuKOX4KQXUKrG+A7LQfBXnaGXZOO0gPyNUH/3O08drL/xtwBRRVb8SacFaS/sae9ax1OlMAB+ZagUZdXE9BexH2HxF4sMvQzQwY2CQJP6ShOd91KfagEKnPNBR00Ifk99xA2C7y3gWpOfz1fkUgCd0jIOTkAtJE0qvadtXAEjV5uigF+1i8/wZTz4HZ/V7U9UGTY+j3NC80IL3IwZtQcDRqwWlBaFJrE5WC2nRarDm4wR2Q3qTz9qtx/BchFpHV54LY2WHx1TkESbgPrHGQKnqaR55S9YtkHG1A51gYHU5qHv+ZuTjKS+Z9qTQXFGOrYONN+XDdGBSm1SlJrPkFyK+tWf+9poOF/UFwr4cKHzOXQ+2Wb+nc/R+tJm6Q7rTu9cmQYaC7X/4JgYmyQIMmlz1LjqkKv1e3Bj8Dcu/Y1OD++pFBRt0BoztkN63gp8qc+0jjUe/lhpnqp6t8bPQNVApoXPatQdO4A/YoObLQgidXRMtAa19m29Bwz3RjBHqOH3nUNaP9CxDgBoMlJM7qPLwy2r0zkAeiS9gHR0HBPJWUSbKVQ36ujXu4iih3aziko1j8Vnj7C6tWFSCsdOH8Xpc6dx8tQxc8SeLb/Al19+aem3WxtryOd2zdmbGp8IDsI9A7s4VqzkHEvEUKwUzekje4upx9RuLgWgYpjt61AupIFWs2N60Yqck9nI77F/TKuwVsYf/v2/i7fefccA1TILCzYa9v+VtVUr6LS+tREUZ3Gsr3azbtcS/GF/EVSfnJlCJpO1VERmmNLmNFoOMBscGjO96muXrmJsZBzNWsPAxpVny/j2m9soFwsGPhXzRQOmeKCn9ibT46nBTKc9M5JGJEYnvYlIv4NQt4NqpWzp5gQ27MAZBGG2trdNroE61EdOn8D5Vy5hZn7OWJ1ksVWKJZR3cpYyTgY1WdyFjW3rr34AcBB076CHTiSEqcPzuP72a7jyvRvGNDNHq1FHpVzGX/zZv8Lj2/eR6JKN2TYAh4AjARJKPVCC5P1f/BzvfvA+okkWfAO2X2xh6cFjlDdyBnhWqM1LYIzFm9p103smg7sXAxZOHMH5K2Sfj5iGKEFjAhTf3rqN1eU164cU5WEIyOcLZve5HulUcX4S+EimswZIjI2xqFwS1UIFm+vr2N3cNsC8WaggFo7jwoVLOHz4MHZ2cni8+ATtXh8nT5zG1MysFSGklANZiFb8cmjMANd2t4VCs4J+PIQ6WhicGsHlN69i6tg4MhNAKA7UGkC73keMB5lGC8sPF/HxX/0Kj+7csyJxsW4P4S41Vks2T835CruD79j0uIEtLCJIHWEWMOPcc46iY+rSsSsX88Z6jSfTZg8J1vBdzY5xnYdDxoznOiI4MjI2htfeeB3nLp43YI7p/JTvyG1uY2d9G88eL+LJ/YemgUpQkIASiwPTxacto/b2wNAgXn3rNVx+44Yrnre7i43lNSvC9uzxM/TqTaRiKSQizgHhO7T6bUQHUphcmMY/+k/+MU68fcZS7JvrVWyvb6OwuY0vP7mJT37zkQG8VmAwnTWWFt/J7bEdCyoRMJuemTQA5PnTZ9jY3UI85NhTdLaVSUObyHW+ubuFcqtmusosgDd9eMEApFQsbvPKtOcfPrJ+PbZwGNevXMfokJNbYT9sbmxhe2MbhVzR1nWpxGBQxzIBCM4QgM4ODhoQMjoxanZnanoaPUrZlEp48uSJ/S4ViggFjCvKWDiNVKYxu8A8bRy14N/4/tt4893vY2h8zOZDOV/A57/7FB/91a+wvrSMCHXaG00r1jQ8MhY46m1jwfLMQW37WpOAYBupbMaYrM1Wx+Z3nQzZ5ACOHjmOyckps1fMQikU8kilmVLJdPyKtWtoeNDmVLFQcvt5sK/w/Tm3BseGrPgY2aMEebIpp6/KfiOoqL08Eovb95dXVw2Itj08FMbI4LClcYd6DtQicGwauwzghcNON5tp0gzqERhLRCzAxXUyNj5i7805yUKRZKYTWGImhGlXV2suy4EF3Xot0z6nBvpr338Lr9y4gnA6hszIkAH0LAZZK5Xx7OETPPj6jkklEXxmH/M9OI5sP4MZHCPOvYnZCRw+sYCRsWEDh8miXV/dMhYxA6G0EX06po2mFZfk2DD4EUvFLMhw+cZVvPrWG2afuVZpP589eYadjU2bi4/u3Qf3MwaB2BdknVuQcnjIdMbJtA/F+sgX8zY/aSNsnhWLFpigLWQf894EeVn8sN3vWcFAyhudvfQSzl49b3YmHUthc2UdX/3uKzz45h4ahRq6dQaCU5iZpDa+YwCxrxiEpe0ZHhu2PZz2iGuQ2SncX/jc48ePG9BMyZcm96tWw4pXJgYGbG+aPTSPoydPYO7wEZtTXEMbK6tYXXphtpnBuof379r+2Ol1LOjAoGhmcAgLR49iaGQMI+MTSI8Omb2nxjvnz8zMXFAUcNYCLn/xl3+JdIYAHG1mAtVyAZVyEcloBHOzU5gZG0K9XMLHH3+Mjz/6CLkdl2VB3XvTPA4YULQjqiPjbEwSW1sbKFcc43xyZh6nzp3HpetktJ9BKpPCi9VnWFx8gOWVp0C4iXiKRQdbJn3CPZb1ZTrMWmq42i+JpM7Vji3abNXRCzJUSQQwwJlHL8vsc+c+Mtudf+R8YNkTnYNFWNF50oIRzlt2573Od6UZuc50trVzacgxCHXGZJBJZ1y2hYEROvHyhQhACwCT7ytQ2Plq7ukCCAi2+8AqM+v4Ix/WilgGoK091+SX91PkuTYNAG4FDGxPLlE+g4GWMde3FrT2vh+LOn193kN+kO/zyi/nvQQoy3/gZ5SSkV/u+v+7taL0brYGA2a4fGvrB08OQQCM718KPFF/yGfgPdw4ONKcfAgx3OUr8RrHInWBAwZQOF9rrInRqpsto9yL2JKJuPPfaev4W6CU/G1KUvrYB4Py/njq+XoH+fzct7/jXwSyFwzCCjvQvNN3uM8exC0EPvJzm+OBf3rQh9Xz/eDHwf5luxk8U7t0re8nsS3mv4bc2BrRI3gm7YG/Vvwx8v1iYUwHx9UH7nzQWe8i0J2/hR8J/GOb2Tb96B20rmyFB6CoPhPOo/XpY1/yqYXzyA9ifwt/0Vz2nyFMhs9T/won0/dEABIeIU1kAYx++zTPDvqseh8fy9N4+MCrAGg9m9/zgUrZIq0ZzUutXb2/5v7B/tX9fczRt196lvqWc5jvpPHV++l99FzZKmE0ap98es0t9S37R+DzQZyC9xQALQB83/67kJfaofXt44e6n8h3bIv6RTbM7UU827sMFeETwo/8NbRnOzypID2DALRwIdkw/luYm9aM+kMYmuaOsDO1R1iRnimMcs9eBIx2s90kywaFf7XHkQFt7xgUVCWDiffmPsV5m4i74Afvy/N86H/97/+JAdD+AlTH8SLp/2ki2iYUFOfTZNGL87deXJNG9zq4sLXY/AWjCaHO0kTgPQQw8jOBamKU+hui/s4DGTtCrEodKATmqe26l54tcJDvYYswkNfShuS/K9vJVHu9MzdqiwoEgJYMoAyWJpk2U/UB26LIsT9pZUg1ydkegb3sNx8Y1vj5C5DXqqos/y7A3jec7A9/8+F9fePAewjMFRCs7wu45L95ndLI+G8ByXS8/Y1JC1DP1AFPALTeUUCnDnr+4UNG3RkhZxoU1ZREiBYe/8Y+0KbsR9ncZ+4AIHD04Dz1NzO10T/QaQz9e2hu8V78jv7NjcSfx+pn9YFbqAlzQPhdHewEDus6Ab6ai9pUNT4aL423vzlr7gms1Rw6CEBrXfI6AcvGMKvXra9kqHzDqzGXfZCRVN9qXe8ZTzIWyahl6nfFsVj0oyKDvNdBBrQ2EfWv5oYOr/5BjQCy1o8OPwZABdVhK+XavxGUsbEMGCGMUKov1G7r72AzaAWSOmHSwIKNyWxJUNSFBWYkwdFuEariGnYAdDY5hlRkHCOJaYzFZ4FyFLWtFn0tA5563RZavQYePXmIp8vPkMwmTVd5cnocE+PDiMaj2Mnn8OTZIhr1qklj5Ha2zAEk885scChsAIrZni4d0Cy2d7fw/Plzc4aPnz7jCth1YHqd1GukTESLkgnoY2J8yt6Lfcgx4XgZk6HZwk4hj8GJYRw6dtQANF7D53IOczwJsGzubKHWqBsIQXYgWcIEFZq1ukl4HDp51EDel14+bw53udJAqVLG+sqmMdKq5Qbq5QpGBsbMkU8mUlbwi+D4g4f3kM+7dHcy3UgSIUDK5w+PjiMUi6BMZm2H6dVVNBoVYxh3mjVz2MkyqbfaxoCk+fSp3AAAIABJREFUNiPbVSyVjenGYlSZoUEMMc15csIKTk1PTlhxMUpwEHwl4LG+smqMYIIk/D4NEhmK9XbL5ATG5qYNfH71zdeNcS5byXT3v/7zv8L9W3fQY8X7Ts9SzYuFAjrdPuIDGYxMTeAHP/7QwLSR8QHjyrx4tIbFu/dR3NxBdaeIZqnm5K/aTWzlt01HuRXqIpSM4ML1y3jp4gVMTE8ZAEmQfv3FCu7c/tqK7qVop6kLGI6apikBXBZxNMZkAEAfOXbc9HxZzJLziUzbF0tLWFtaRqNUQTdfN6Bpfu4Qjhw5hlKliucvlo1td/zkKRw+dASjo+NWhIqMxI2VdWTiSQwkMogk4qj3W6iHmmiEOpg5sYBLb1zGyKEYYqz7GKfONNCq9dGtNxGqt1Bc28HNjz7Bg9t3MMgCtLWmse3EXCWwRqew1e+axMD5ixeN9f/gwQM8ffoUq8srZsOy6QwW5uYwOT5mbHwyVFmkkHOW488+IDDMYmcEbMncNDsYDRtI++qrr4J9k8xmbLyN2buzi83VNZPDoSY7gdl6vWkp+ARwdEgjqMcxo3b6sTMnbH0QpDV5mZ08GpUqRgdGMDEyamAmr90t5K1YXSKbRDSTwDvv/RCXb1zBSxfOo8XCY8vr2Fpex7c3b1uAgZrUJkGFCGoEaVh0pN+zgyABuJmZKXuHkaEhfP7pZ/jyi68MoLMgU3Zo7wxAULjerGFlew3NcBcXblyygMrUwpwBp5RioUwD2ad//Zd/hfzWDo4fPuKYuGSRpgcc+7TedNIsDTIRWYuiZZ/XCq64IW0Dn8V5agDqYMYyJwjkst/ZZ2SO0j5p/6O94f0zmQEDlsxR6/cMvL58/RouXr2MsckJs1/Mtvjs40/w4Ot79sxIt49SLm+p1CwOaftZnCBJ24rkMUjH/ia2zfXPAAz5aisra1hb3UQknMDp02cwNkwN5Ai2tzexm9tBnGyQGEwPm23KZjMwTd06A0/NQAO4avIM4xMTmJiesPlI9jGBdWpmZ6l3PDC8l9bPNEYGBbhPUk+b42o2uNvFSGbEBU77TgKPfcOsMJM9IHDcdimwiUQK45Nj1rdkz/KH87jbatq6JyBuZINI1NbG0NCIpU+yT2mnN3a2rNgiA2Pff+8HOH/5gslgMHthYDBjwDftIpn797+5g521LRtXk0ZhoaSAVUYAmmttfHwUUwxmnDlsDGrWGmDh0p1NZjPUEQ+5dhCQZ7sYKOS7Ewgnq25ybhpnz7+M9370vgWEdLamBjRrFxDQvf/tHStESCb/YCZr7HX23eDQCF6+cB7Xv3fdsiByxTy21jcNfH706JGB3em4O4cxiMM52Qv1HRDcrCOSTuLKtct458P3MH+WEj4p9Fp9rD5Zxs2PvsD9r++hVWig3+wi2mfxudRedhrPooVSwYoTUj96/vC8FZujPvo3X39tbWBAlTrQDBwOj4wYcLy2tWngfyKbNfb3lWvXcPrCS64oJh3OZgdbyxuWHcQivQyG3bv7LbZ31m2fY/ZGkzIosahpSZ86cw7HzpzC8OSkScIsLy9jZXnN9s7x8UmT4uCe8uT5M6Spgd5vmcZ5uZS3AGosBMxPT2J8ZMDSbj/95BP87uNPLPBlvkCtbgEVZqTwnnxvMsEZpLxx44bZmZs3P8c/+2f/h5PPSmWQHiSwfhQnz57Fyy+/hMxAGtu5Ddy7/zWKpS10Qy20uw3EUhHEkw6orFXLxrJiGwV28czFcz3XA6W1aPMkoWjZH+b4O8CVmSHO53JMNMt8CRxkpUX7PoGYqKotwqwkgUjGhgsKs8lGxWMCOl0GKPcq3s+diVkTxMkx6JxNQMGtYXdGtb09IGg4H9EB4Dp/c+74xBieK31whXJmvm9DgFrvw3vzXEa7Qjuh95Bv4PvfDMTY33vfLdLH/hXYKj9B95Gf5gNwPhnN3jnI4hUAIqCabdJ76bwvEMQHQn0Ams8VgOMD2bwP76f3EfDoAP39GkWuT/dT2nm9yFSaHwSMaBMJQDO7NxHIvShYQA1oA/QDAJr38LGDgzWRGMDg3/d9uX12tvwN52Pta7bKt2VfUSJIfapx4/cEzvqAnvrNB0XJgPZ9ZbVVz7Y1FGSACtNR31qbWVsgeEcfWNc9dR+ePYRx+L685oYAy4PBC/nf6iP5YkZmCXTKbV2xTkmQ3az5rnko/EFrTO/DZxvhwPrXnbP8uSoMyH+/g3PM92W1rvh8AdDEn+TL+iQ9vS9/+3iBsBNJZ8g31rgIwNU7mc0JCHQ+HmA+bACO6LfWjw8+Kpte76h3kH3Rd3gPfk99tY/f7dd/0tio/+UPa20LixMGJ6yLbeBYihimc7LWENsgWR63ZvezAYRfyKbq73oPPsufF8JcNDdkpzXP1GZ+R7ZIn+n91LfC4uTTsU+0NvgZ7yHsgvfS+uF/q094DhbmJnxJ7T3YJs0Bv39Zu+HgdXYeCEifmhP8rfkvf173O2hnNS7+dRp/zX8F3Jg17PcVM45sPkcDzfyeI25S6oj7WYq1nYI1R3/gOwxoAadCyWUw/AmsztcEFGCrCfw3LWYfuJGR8kE0H6jyJxA/F0OTk1EDIx0cAV1axP4E5yGOA6NBV2fKaOlvvK/YTvyMxsLA6raTdNB7qeM1WfQ5GdA6/LKtAv8EePMzgX78jlicPlim7/uGwTd6mkRaEP6Go2iY7q00Y20A/LtYNNw4NREFiguc43vJyPsbpjZhXifwVItY7dEC5N+1sPY2DiomBlrIAm75W8/QdzX33OHQbS4yxu55gVZZULVXC5wHAs0ZLXbNMRlRHeR0Xx34OO5kQviHhO8eNvfTgfgMtVFG7+C6OLhJCgjlPRVEUf8IxNU60L24njgH+cP26p3UF3qGDJqM+cExUx+on+ywEoCm/kalNaVUIxlHtX3/AIa9gzC/r/mrTYnvqM1QGzyf7Y+1bzg1P+nk8XM+338H2RUB3tYhAbPDP5D6ch3+BqF+InNBc4ntku1Q9gAPkhpPbepmGyLSj99Px/IPGwSgzchLIz7Q1lf/EYA2W8Ail9T97LJicQ/hEBnVEfRDYWQSI4hjGKOJaQyFptAvRdHa6QK1PqIEwCOwwngrm8tY3lhBJBmzolmRKDX5mHIaNqYvmXrodrG9tYHd3W30u21Lg2cfmhRRECRjgTACIvlSzhztUCRiKbl2bTSOcqFgYGrNUtBdKs3I8CiYZqdILQEf05gjGze/a7q9oVjIyTK0Wjh29ChGRkddBDnpgOhStWwOaSjcRyoRN9YhgY9Gt42Zw/O49vr38P6HHyI2FkKnAhTKLTx5+NRAhJWnK3jy4BF2N3JW6CuVSmNoeNSAcKZB1zs1DGZZqC1jbLfc1g621rdN9oHAUjLN4k4s/lRAuVJAq1lFj2yyThdW9TAaMUYZgTrekyA2QdRytQ4CRyz6xMMzf1iUbYL9QYe12zGgnk699RVZX4GmIiO7uXLe+n1gZBjnLr6Et979PuYWFuyelUrJANGPf/1b5Fa3TT+YjHACNmR4Ugs3OZjF4MQYrn/vNWPaTk/NIplI4MXjp3j+8LEB0NRZRZ3Fnxy4sLG7iZ3yDoqtKvrxsKXJkwVKtiDbSPYpGXJffPKpsW2HswMItzom10IdWOqJN+nQkEWdzmBybgaXrl7D0ePHkM1QaqJnbd1YXsULgqzrW+ju1lDJkZEZNZ1uMv1zhSKGRydx7PgJLCwcxtzcgkl0Pn34BN/cvG162WMDQwaEdggyo4VKt4bp4/M4eeUMZk8OI5wFGn2gXKlZ0CDOQj2tLorLW7j96Rd4ePuusVjTlL5pNozpSaDV9nKunWjMpFiu3bhuReYoEfHw4UM8XXxqYB8d6pmJScxOTBqLisBzqVo0eYxqk4Xlopae3iJCGQ5hi4W2uI/1+rafnjl92n7v5grmbHB9UMaE851tIdhIEJvfMVZ2z6X2xsMhA+DIeOW6imdc5XuCKJRNIMOMBRHJHqS0ycjIiAEolFjJFXPGgq626iZFMDU/jXd+8K5lCIwPjZk29peffG7AG+ULeF8W/GxRVqRaNqYj9xbec3pu2mR4CMJ/9dVX+O1vPsaL58tWRHJ81NkO2k0y1LpRYLu8g8RIFm//+Ae48fZriGQTYEGcerFsrH0y+j/617/Egzv3MTk8ik6laRISTMFnEIz/4/VkLTu96Y5j0zXbNuf5Q41psRnJOudYEgymfWK/kiHabruiV/x/gxrS0f2ALc83tOGURDh3/mWcfvmctZ/zdmtjG19/+RW21zaAVgexfsjWG9uxd1YaSFtKPtPo6+2agZPUJz5x4pgBU8wUWXy8hKdPn5ue/9zMHOan5mwvpORGsVxEhI5LHNbnlMmYmKQEDTXQG5Zlsrm55ZgffViwjvq/bDPfj3sd+53XJ2JJW7MCJAlAc44woMG5wXEkQzmTHjSJFwZLzME1B8AVU7KzeAAwUaOfz+NcZCFOPov6szwn65yh/Zl7IxnfAuJ4/dLaCuptgn8JA34Z+KBMRGoka+OTSaYsELX8bAmLDx5i/cWaFaHj3CB7kgA0wR5jsZdKrlBcKo70QBLNDoN3IWOXsx+oac3vUNKHevHuXVrY2NrEVm7TktGpL28yLZMTtt+wzzgnGPghG/3p4hNsra0bm5z7BlndfD8GYSnLQ9kO2obBkUEDhBkAYoDq8YN9ANpSncMROwtQLZj624V6yQKDP/35zwyAjk4zmAy0cl08u/8EX318C0v3nyLWjSIdTiIRSaDf7RqozXmWJrkgAgwOD5quMrOZ+JydzS188dnn+PLm51a/gZ8x6EkbROB/K79rdjmRyVoWwpVrVzF/7AhiKZepUcmVsPp8BUVKkGzuWtB2a3MD6+vLFtwpVUsotxuIUHP5+DG8+c7bJiGUGRu1gnM8Dzx48MjmF+fw7Oy8OwOFSGJJoVDIYW31BWrlvBVeT5BFn02j06jaPHz86JEFjBkg0pmeWRacQ9yfM9mUzZMTJ07g7bfftqyaL774Av/0n/7vWF9fR7HKwpBRjE7OYOHoEVy9ehVHjh1GONLDt3duY3XjGWqtEnpoIZmNI2ZMfpjNdQEa1iFyZ1TK5hAgFgBN55eauVynTAXmerNCtTYfHEHEZ0Dz31xLOnvqHOt8JHfQ4/35OQFo2Q/zeVR8KWCoilCj8wG/Z0AhAxtkYPMrwbX2/aDYnVLQBWYqG5L7LK+Tb+PON/u+Cfcb89U6TnpOz3dtlnxIb48JTcBA53XzDWMuW1L+m50hyUqmLnxQVIp/Y7Bdzz0IWqp9AvPkL8r/kg9tYFoQSJMPp74UaGxBsaCgmUAmPk+gHYtS8kcAif6mZ+tMz9/88cESPkP+yb6f5PxgH2hxfej8Me7zJmXV6prOOGslMKix70O67Cv51Qf9Ms4f329UhoVs73fmEvGCtmNSy2eT36fr1G8+qGfzMtCZZtv1zvs+kdP7Nn8q0N3e89eDzE75WyIx6fn8nnw/jYfe3c6HwVlZ46P7CD/gWcqXfxDYpfETpqM5onb6vqvGW7iKgD9e64Pl8mHVR3wW/+8D0JI8FSag+aA+P+i/6l4Cgn28QG3U/NHcFS6koIDmh0BQrTfZGT9AwP63c0HUMak1hsKKLLgW/AhLsPUZ6IVr7el91F79vdl2REvhAwffz19bB8fAxihgtmv+HBw/gaG8v7AwzSkLovedHRGGJ6BZ61/BIuEUPONpvPmb5wS1y39H9SnxMEnO6O9aK4b/9PZVAWQjhVP5/ejjf+o7H9fSf8vuCHekL8Dvas34uA2vkV8tsJpt0LlLWMLeAB/I9jBbF2jSa5xk4/lM9qH6VTZZREyB3b7d0drWPbSuNW9l0xTs4XXESf05FmLRayPuOn+YZ39+n3sw+5tFy+VbGAAtBjQfpuiTgEVfBkITX41Sp2hB++C1Olnf0d98o6RJp8iHFpe/mfIFjYVg6XPVPePBBckDmjqP3+G9pR1lHR8woPkOGnx/w/QHVbIXdkAMNKmI7KtjNbh8HxkJfZYIOlSLX0CuOX+Bcdck4HcEQMvIyBj5Bk+RZP7N9Di9KpWaWGqL0lh4b3NySiVb0NLZ4bvzGt1L7fc3NXNUggigxk6Lmu9jjmAwocVy1Uavjc4Hn3Xosfdn9fOAVe0bVn1PG4//fAHsirK4ReMOWdpcFZygAymwzA6fQTSU1wpY1Hzmff3DnlvggWh6EKyQEfI3VX9D0ULWetGc9sFP29iDA4AWLY2KDJf+fvAQoUOQjDmv8wtZajOWgdSYyzhqs1TgSMC3f+jSBsFnCDTm92motUnofrxWm6fmrt+H6iPZDfW3nsH7CUjWOPsGj8+XnpVshPpaz9PYai2qP/3DrfrV3yT0fvQOfZY/26p3Mp11OLvB68XgtzUQANA8+2kz8wFogjm2SQabS6/tUjK1afBgb1I2TMEkQEitVQ+A7jE9Pj6MaC+LofgUhkOTSDQy6OwAxa2SOfPhWBipgSQK9TK289sGaITCLMyWQ7/dNKNOAIsOeCQMLK88R35n2+zA0ODgXt+S5cM+YMo8QW2yhlc3VszWDZJpOTFhqcLNWtUAK7+aO/ubheT4XpRR4DsyPZsbC1mZ6dEBtLotA5jX1lfsQECbTRYiga56s+3YqVWm+BLsjFrWCLHfXrgPlvS6+Oo1/OLv/D6m5+esqBe/QyDg+eJzPPj6LrbWtlDaziOVTKNHMCsSsbTrRCaB8Zlx06bOJjPoNrso54q4f+c+qmXnYJINyPdud+oo5HcM+I5G+sbKo1NOh5wyCmR9vvTSy8ikCFY+xdMnz20OUI6Dlc7rZGlRv4psMjKU6XTwMJ1NGcilTbUd6MEyvZhA6MDwAIaGh3H+0kXrE86JfH4XjxYf48njRWQTGUtTJiDF4lSUiMgODiE7MmI6uwtHj1lK9PjYpGm7rjx/gbVnS05vuFhGtBU2DVgCdaVmFc1uHcVmFQ208YMP38Mv/uD3HdBLp7TZse/++Z/9vwYSEQSOdPjsPmKJhLGGK5SIqFcxOjGJa2+8hjfe/j5Gxsncdod7atQWdnZNg5tyGO2tIspbBSvexsJeBM+ZVXrk+AmcOHkGM7Pzjo3fDdkzb3/+lUmV8NksnoVkBLVQG4VGESMLE1h46SiOnj+GUAoo1ArodltotxrIhGNAvYWNxRd4fPsOVh4/R49MUGq4E4Rg1D9g2fBQmRoYxOyhBZx7+SXT2X385AmeLi5ibWUNeRaJ6/aMYTyUGbCAAkGXXCmPPIMUvS6imbgB2IeOHzVd8G/vfWuBGbJ2CSZQ4oZgDfV6aTcIgGnvp7tIMJ8BGAYdaFtyOzsmE8LAkknQtJ1tJRgm+0z2aaVSCzSoyZwkk3/UwDpKQuzkdk1mpYuuSQIkMiljRxKAPnvsBNr1Jqq5osnD5LacdIICfNv5nAGPfBZ1N0dGh/CTn/zEmIhkP97+8ls8vP8IRCYmxseRjqfRoF46C+5Nj6Id7WN4bgxv/d67OHPlPFpRMv2b6FRbNn8ZlPj2y1u4+cnnBvCGW33TKKc0AcH4btfpjCZSlNqgRqVzkjj/CF4LLKlWy/a50k6p+3v06FH7bPHpEwOgDUQfH7NxaDXc2U8OLvua7FLah9n5OSuSxL+V8iUDJQmIkpVL+Rbbs3shVGssktfBwHDWGHD9MCUXQpiYGcP333kHFy6+bMXpHj9+gvv3FrH0fBW7u3lEw1GcO3nWQM5yvWxAJnXHaafJpk5nMzh1msXbJlEtV0zHen1lzTGVKTtCiYeg7SoIyr6ZnZ01OSKe5QjqMTOF0kJkTzJIQZ1tAsm1msssIQgVisTcePRdxpocPxZ7pG1hG4cHR0zHnXZAcmBc+7qWfcCCmvw+NaLZFs7hUrWCtY1VK57JVGqyvI8cO2pa3bNH3PpmeygjtL66hueLT6w46sb6uulAz05NGlPPgpuBzjH3b7LbaWMpw8DMFusX9BAJ87zXxewsZV6yAXCYMrv5fPkF6m2yazO2v4xPTe6tH8t0IZBfrRmgm2GWEwONvb7NGTv7Ujc+m8HhI8dw9cZVjIyNuCKZu7tYWlrC44ePrfgitZ8JqvO7mYGMMf1qnZYFFifnZ/GTX/wcV1+/itRkygDoyk4VT+8u4ovffIGndx4j0aMe94BJ8DDgyrFkFgILF3K8xiZGceX6VczMTlmAiRrQX938Eje/+AwrSy9MEmpmdtZAfgaqcrWyMddj2az1+6mXzlqGDteHnV3KdRS28yjvFPFi8anZgDoDMr2mMYlXN1axXcxbEdWzF17GDz/4EU6cO4PsaNRK++1scoy3kGeWzOYWYtGE2ZnR8RGTGKDE18e//QjVYg7xaMgymcKca9Gwq0FAgD0oLCTWH4F/ziWOE88qHMvx0VGzV/zs7t27eEbW+eJjrK5vWDbS4PA4JmZmcf3VG7h48byBzPcefoO19eeotypgzbbsKGXnKIPWsfGh/d8HsJyOMIFdFjInQ9cBLCGk0kkD03k+op2xMzyrtZomsAPqWIOC9xKDUWe6fZ92H4A2e0+N8WC9mS/XdRml8pPsvBv4ou5czyyUhGUamM/UdRJ5/Jtd23PkDp2lldGpTErLbrDCr05j04Ijga8hn5TXNloO1BH4oT1GdjIgUptGtg+8cH3o/vycbTESSlC8kJleBl4cYMWyn5SBIfBc/oiAHPmIAmdsPQZAqPqb3/GZ3z4IJJBHPqz5gh0nCSK/wgeP2H7aG/Wv+scHrORr8RrHOnXj4APQvD/3eucfOLlJrg9KGBlpgWERssiNLewCANrPDmIfBKC/46cEwL7vb/sgL2U++CMfhP+t+7NdXGv8rWKDYs76JDUFEXyQTO/NIoTy4/zf9qEnC6E5Ih9I/tXemUcM2QMANK/j2MoHIylDa8nHUjQ2msv+WPt/c2vVEZuEKwg85uc+DsV/+2Cv+lX+qQhTwmT2+kSF5QOw2vf7fKxEwK36QgEWf7wEurKNwp+Edej7wg6E6fDfnA8aZ/Pd0hlbl1q/Br6afKYLKqmPhG/4a8Jfz5pHzgZWwYwI4TJ8pk94U38dBFw1L/h57IDkED87uE59UPSg/8/MC39uHwS5ZUPYFr67aqOp9hWJOxoT2Wr1qz+H+V784bsKH2H/0X7676O5pT7jPTWubJtve/g9zT09S+0V5idMSsC6xkm4BiV9eK0AaN6fZxVhXQKKhaXu2X0FE7sOc9B9NYc0f4SvCqfSeVOZDbwfny274eMv2pNEUBAepLOUraOAGKo5ooAEA7HsG0pOOT/c2dewJ8VjAPT/9j/8V31Nar20HixDqQEVCOmDhVzEWlgCYTWh1GkCl9mZ/BHAqsmmTvMNgADS76bLuHQFf5JrkfogrW1aXZfy4U9+DaY/YALJ1EZGyl1kor23eWniuWv2U6ZsAvfdpNYhRAZUfaeJwH/LeOo9tVD9ySvjo/twYxEIL8PGycN38RnXvJ6fS7NGfSyJA01cGWjei+/oWMD7ESht+Lzfd9/bpRfwGXpXgS7+wcIH4G2ysxBIkJogMNKXhiDBTAbAxjy0zyhQf/nzT1WfNeGbQdE1f/MRGKC+kNHzN0+NGZkQap8cMRkPPp9t9Re9xkqfaS2o37RRa25rDupAKuOn69lH/Iz/tvl0oACGwF0dBHm9/z5sH+eIWNMcSxlrt/Dje5kA6jPNRRlk/520CbEdqtyqcdecUQowr/U3WK1BvbsOdb59EYDM9ipIogOBDrG8vwInxhYLGCL6rT7WvNF61prROPPvOjBqc9Kckh2hMy4b4689bkzOeDuNbM1rbcoEoNnOTqBfbsWOAsfA7BmCVMVICO2W09RlVbVWkxkBBLijCHUTSEaHMJacxUh4CvFmBu0dIL+etyJiZEqdPHcK8Uwcz1ZemHRGPM5DdxObay8QjUYQjpMpRrkNIF/YxrNnT8z5IkhBJ48APzdtpq/HkjFz+um4FYu5gAURMXBiYmIKDKZ1gqgp1w6LRvGHOrJcU3ROWbyOYC0dKGqRzh87hKnZKeR3t43JxJRY9tf8wmFjh5BJXK0zxbtk2pEEcQcoCdJumK5lPxkzRtfr77xtgGHNqjU3sLW5jUaljtJ2Aa1q0xheBLHanZ5JNxwmwHnuOM5eOI2FhTkwANBr9q1IYWG7iE8++sRYWelUBp12C4ODaRAzzhd2USruollnxfq2SYiwqNyr117F+fMXLJX95udf4pNPPkWxVLExJWOZ7GOzPb0uatUqNlZXEIpHMX/yKK6+esPGwOZfu2lMzbvf3jHWLdfH7PR0UKjBgW5k6hLULpULZtuZqsy5xnQsp7s9g3R2AN1QHzNzC64o1dSUFVskOEJwhwA0mOLNFM4OU8SdTiuifeSqRXSjfVx/41X8/X/4DyzN1R2kugZO/PqXv8Gju/fRrDZMQoHPHxoZNv1oMtGq7SYGx8fx7/zxH+HilauIJGlzgB6zTeptY35vra7jxf0nKD1bA+pk+BXAwmpkUmcHR3HkxCmcPHUGs3MLGB4eRa/Vw+2bX+Lpw8eOeE42FVP6MylkRgZQ7lQQGUzg+MWTOHXpFJqRFiqNkrHnW7WyFXkMN1vYeraKu1/dRmFtB1E660R7ey7YUwkqvlN6JZ0dxImz1Eo/ZYAP0/vJ8iP4TNYni+eh3UOo6w5KA0NDaHSa2C3lAKaLjQ6Y9jbnNyUyyI4kgEmWITVmWdhseGAQnXrX9NA5juxDMuYJ5JM5OH/kMC5cumgp7ktPn+HrW7ctRX44nTUQngAZi9kp1dA0tqtVJ8cQZJSw7UzFZ1G81Y11YyKy3zgn0gNpY7zaXtLpIoYw0tEkwIJXAehGYLALZnS1bd4Zs6/ZsKANWZTMZmC/FHbLThe8B0yMTZoGcbVRtTXej4UwMDWKhTNH8IOf/QhnbxxHjfs2CyH1gOJOxcDme7e/wbef30KzVDUAmu/arjnH3Zx6siPiSRw/ecLWMFmxlH8hg3Jrc3OPcSg3XjGlAAAgAElEQVTZN/YB2WVWsGxwAM+WllBr1DAxMYnL165gaGAA1VLdiuURPOQ+KGc7kc4Y2Mh1pQwwFhst5woGLo6PjLqMnX4Y5WolcJDJPokhHOf5r4nTZ0/g3XffxZGjh9Bqd3H71h08fLiI3Z0iypQ4qTUxNzFl8g61Vg1Fssy7LWPPE2g8ceok3nzrDSTTaZQKBct6IEBLVjJpvJx3rUbbAND1zTVbo1Mz05iYcrJHtNlky3PxUZai1+xaoNAKPY6OW59S/iWRTqIfiaBcLZtG8oULF+ydHz98iHvf3EGv00EmTj3xhGl/c0+UlinnroLc7K9OkNFDXWayszl3B0dHsE427eaGtdGcqlDIAjuUEDl15jQOHTqETCqNteUVk5Kg1M/O9qYx6udmZk2iiPJCBIc5z8eGR0xWg7rOOuvrPNzqEPrsWYFHrivuY1Gms7bq1ieU4uAPbevCwoLJOrBNnK+8J/dArocMJUII9DGYGw7bXig97Jm5eRw7cRyzszPGhiX7miD05vqGBYtUQ4YsfpOeGhlGrdOwtU0Zkg9//mNcuvoKEkNxaxOlPrZXtvDZLz/Ds3vPkA6nkElkMZgeMJmYHN+9WbMABdcz2b0nTp/E8Aj31TxWV5dNhmNl6bnto52WKzB95NgxjE6OI1+r2fqPZjI4+/JLOH7mFOIpSj7QXEXRbXSt8COLIK48fY7ttS1k0y74mswkbX5tFXcRy6Zx+txZvPP+D3GGMhcjcTS6wJPFFyiXq3YOICi4vrODze1tC1QVi3n85je/woN736JZ5T5eMgmOocEsWMOPNkVsK44t2c0ck5Hh4T0GFgFfjsHw4JCx63mO4nvev3sH+VIRq2vrqDZbVrR2YnoGp8+cwaXLrxj4/XRp0QoR5gtbCMc6GBofRLfnJG66JKUEusZOTsH5Le0O29QkvBekb5M+RmfdOfwOTGxZUU4HAFDnmgXfXbFwnbt9x9+dvR0Rhs+xc2cAfvLd7FzdZcElV+iN/UJAU1ruRligfnyQ4WjzPZB41FmZ+J3vH/F603HfkxJ0ALSABGXZkPEssFo+nvxMnYfNBgcyFeGoA7GVMi2fwFhqATPR/KDQdzWt+X52j6DwIZ8lH4Ofa99yZ29HAvKfq7P73hk90HeVD6ksZt1L53QBquwn319hAET4gw9A8b/la8iPlY8o2QHf9+U70D5wTvHvsi98Pvuf8lSujxxgQ6kkSg/xnjxT83mOMe9Ae14rtqEP8LVarqaW/BCeRQzIC+QjBDIya+E7QH2goc22aT81fysc2Vt/6nv5iHyOpAb1PIGlAi3pNwjA831X+VKal/J/5HOpbZznwiM0Zv8/W+/9Y2mSZYedZ/LZfOm9q6zMrCzbZdrb6enp6Z6eWUPu7K4krgAJK0oUQRGEoB8lCIJ+lSAI+h8kSKREYkhil8Tscmd6etuM6a4ub9N78zLfe/m8Fc6N72RGFzaBQmY9833xRdy4EffcE+faPYIi7HxPSUf2Nz9vxJwgtmZCU3Eon13AKK+h5LlAZAHOip3Vb6cGoVM/AZmO11N7hRnps/68FshIO/HtS4kLP/5XW2Rr/hwT1qPrKK70i1/z/rwGx0jxr09K1HwRTsDkPV/jPo7Pb9KGlH41XxUye1WcLrBT803PItDUB6cFKvI5hMuoH/iewHkRMuXfdS3Zkb7DNprf8OqM8Tv0dbbPqTuJH35G4+9iHrc2CzMUVuD2fs7PCRQVTsXPy5ZMOi8gXAqP0nd9u/ExQ9ky+0k1tHzcg9cWHihsQpgL7+0D+iRV+L5J1xGGxPZLVcEfH/kX7sXkk4Uz8LuydT2z5qZwOYHGtWpQyyDoL9kXf/MZZJOax2yD/B9f07jxuQS0y955DR8A9xMumkcs/Cv/YeMYCiSHAuUD7jedrTgSAIsQ2vrccLVdQv/b//jPOv7k1ISSU/cdlwxBzsefrP4Aa9L7iwi/44OwAnt8UNAHgNThcuZy2gIJNXHUBh/kNkBRpWmDnlL7BKJrYDnB5Ahs4pp+2JnejZzd2eT9LjCroxG+8fAeur4cub8IavB0TRm3npm/fQBbAy/Dp0NToT0fbBQIrYVIoKbGUNf1nTCvKaNWAOADeG4TdbYYagz98dBraqcBcIFTIQCtCaWx9LNR1MzitbTho3aMFlAfmJUz1waT7eI/VdWWU5NdyJH5C42cJn9bVt+OGTswX8/uj4VvvwI5dT3fISi7pEVd/awx9DcSYtnqs/yussMCoDV/tIFie7UYyplrAdTir40L31eGSm31N0Aaa3/R9p2t5oeeXfND/a2+4mZNGwAtZtpI6Nq8rx0VDgrT6Zp8XRtdbTxPg8+AScBn1uKlvpZd+vYpR68Np/6veUvQTQuEP5dlY63m2ebPX5gEQJMZo+yg+o7X4ZF9jk9Nxx95Uj9gpZjzD6q90kG3Wx2T3Gi3wmjU6VtCBkBHOkmkYv1IR4aQavWju9mLaCWFwsGJAdDcXLz7wXvoRIDHz59geW0VaPNUQRt7WzyOXkMq03PKwiiVitjYXLHvffzxxwZEHB8eW+D64ME9y1aSRUYQiwV8rM9qTSR5PJuMN8pYBPOWm+5cIW9jNzwygqGBYQuUc0c5ZDj2rTYOsocWHM9fmDMd5qPsgUmAcEz7+wcRpUYvwqg1W7aJP8kdG1M7lezirtfYnDxq3z3Yj8VrV9CKhrB7mEU4wkRfyHSpI50IEpE4Qi13LJIANHWKCZAyEP2jP/1DzF7tBapA+QgoZOsWfP/NX//SCrpZYS8G4bEulMrUWM4in8+idJI35nZmqA8v3bqOj37wERYXFu1I7aNHT/DZZ59bMTjbYDVr7hg52XkhxzbZ39tBrdPC/PXL+NP/9B9gfvFC4EdadtT+7u1v8dkvPzXWL0EQHpun3i6ZtnYEvlYFJVH6BnrRN9gPbiQIAFCLdWBw2JivPJZOBic3n5QUIfh9fHCMPI9jV6polqoIN2FFoKifTTZcKBJCvlxAoVo0iYb//B/+lzg/P2sBATWK7999gK+/+g32dvZRLZeNNc65SICPzPICwfFGDUMTk/iP/uw/MX3uRJoamjC93OpJ3bRz97f2sPNsBfmlbSRaYeRPStjbP7JClOneAcxfvIy5C4uYnD5v9lkplPHtN7ex9vQ5Os0G2jVXjIYa2z1DfTipnyDek8CFWxdx7tJ5nNQLKNWLyBeOcLC3g+LREerFMo6397C/uY3ycdHA4x4mUFlIqdW0TZttKGNdQDhqTD8C0JTgIEN7ZWk5AKCd5rZpEOfLZlcs0tUKtVHttNA70o+RmXG8+f57WLi0YBItBJnI7Lzz9R189elnxlicHptCHDGTkqCPSHanQHl3HpmP9yRx45WX8fo7b+Ho+NhYrEwcfPnZ32J7dR2NYsVOKYwGGusKKpVQpJ3wOch0Jjud6yiLpJUrRXRR17MDDAwNGEhIxi0TA7VSGc1KzZ2eQMjshqA4GZ886sz+pg4u5yJ9BBnC9P3VWsPsnjIV8WjM5jo1gOmnmfQi8BbtTmBsfhI//pM/wK0fXjMXX60BrWrHCqdld/fx8Nv7ePC722ieVE1jmXrQZYLRAfOUjOCJmXO4duN6wKoP2JN71N9dwe7WtmPmBgEa20bgnbI1BCGP85S4iBqA9v4H75sMAxnN6+ubJl/AhA9PYjgwIWO+hc/srlMz4JJgFf02r2cayC0HHLggsY5EvMv8BX3s3Nwsvv/972F2dtY+9+2de3j2bBknhQpKxaqdsoiFI/Ydpx3eQDgWtkQfC6W9/c5beP3NNw3YIKh5+/ZtK45nLJ42XWbb5Fb4f4JxLBA4NTWF8clJe072BQuu8udw98DkQ9rNEEYGhzAxMm62wflOfV9qzrM43qWXLuOnP/2pMdupBf63v/gUj+8/MG38SCdsmtV2giXqjq7Srgnasg+YIKh3mojHEpiZncbk7AwGh4fNVz18/Mj6T+s/99csYEuo+NzsLK5evWpJMurDf/nl56aNT5Cqv7fPilFS65SSJ5wHZMbOnZu156LPUyBqhAGeOuEReOr69mTs9IbtG4OivtSSp1a+7Q3hakiQRWyxSadpQO/KKgHohhWlo9+2/WarbdIvBtix9kRfH8bHxzA6OmzfzeUKBkAzwco5mEokDHyz4pCZbvPTBErp81m89/sf/gDnF+fQlYhidW0Z+YMC8gc5LD14juz2ETLxHisQmUn02DzK506skGgkQa3zDBYXFzC/uGBzfG9vB5sba9jf2bV1hYkSJj1pp8Y0nz9vUltkf1c7HZxfmLexYbIk3Z1AKhEHycA8KfTk/mOsL6+Y/AnB3mnKpGSS2NrbwWHuEPHuFBYuXcS73//AktvNMOxkxYGdmAhhdm7BTuCUKzU8WX6OnZ0tk7paWnqG7MGuAdC5owNUiidWYI9JUWO8ppIGhFC7+saNG7hy5YrZKX3N9va206Om9FHESV2xb2lPaysrqJDUEo9heHzMTq7wtBj7aGpmBqPjI+bzdvc2kM3uIxJvIxpnQq1iQS0BYJ7GEuvWCvs1agZAG7BsxTcdcGxMzAb3PdJcjlrxPfd/B6Bwv6d4hHahuE377zMGq9OMZfFhJVCMzBRxjGHtLxmQ0/64xvJzAo/0dyTq9vYCC6r03wFxSvtyfp9/CyD3wRpp65LxLJBIe2mBEIonvgPCBFrQ1O9WDC3gxmL1gMl6WnMxOP7N8ba4wmMd+8QLgRoCL8T0U7yjtp0+Q3CCUICbgC+uycIieC3FZeqTU7Az5BiXfozpf+bFWNvHOs5AWBdzun5wJxkFAInURXIA78lEBfcY3DMTJDa/GegzO4nL78YtIomJaESwWjG1gY0BO14nZPk53pPwhR/HC/cQm/gUZOMi/EINIz6Hz3r24xbFgnr2SsXtf/gjsE+xvfpEsa8PYBrGEkhCKAGluN+uHTBjBQLys/QP/vgauEXhncD+ZTOKewWMvpjAeDF29fGNF8FqzV/F6OorH/PQ/NUcV7woXMi/n3yD7E22L1DNfE4Axiq215qpZxfWoe/6OIEwMOFHxJeEV/DaksqUrAQTaor9Ndf0PAKEhd8oAaZxEpiqz/ngunAlYTY+dqe5q/ESyMq2nzLdPTkU9bnwKElMCAwVLiM/5c9Z35f5r2s8lTx/kfkvvFHj9Hf5H2F2wuiE08jeZXdql4/jaLx5QszHTAW021oQkP/4ffk39Z38EONc3yepL3RvjY1sxMfYDOsIO5BZ19C6or7SuiO78pNXAvL99UH3lQ3JVuTXDfvwEpmGbwTrmvkHBAz4sMMASW5z/ROc/GHdmICxbQUm/5f//r/p6KEF7NhmLpBcoHH7wMyLjl4LhT6jB9c1fKP5OxdCT/9KneQ7RLZNYLgMRpkEQ9S9oxhsm7KX1LdTZ2nwZYRqs2VYomfZF4FYGmy2VwxPbmDU0ZoUvB7v4wNjuoYP4PvAm9okp8nrK6tp1wuyLwZu1Zy+igBIOSwaubEvg+yznkcLiDYe/B4nqBYKf4HQM/rA+Wlw4R0B06ZG48tr6rtaKLR4+RuR03sFDAP1vYBh9qUtPJEzDR+/3WRp8rNaBP1+M1Ao0InmPZWx4/fVFy9OIIGD/ubCOVl3dEp27Tssf/KdApbBYq3nESNci5e/gPj9o3nEz/tzxnfakoLw54EAQWXIBeaebkA8nR9lq5g51ufFjtaCos2FFgVtVtiHyq5qQ6o+lNwN266+JrghW9BCwmtq8+07a9k339cGSD6HAYo2CX72l/2tRdbfOPMa6nu3ADq2ND+jhMR3GRmOYa75Jsa9wGifmS7/ZFnPkIqdxr4DQMs3SQO6HGglU0NYbbP5GmZ2mnIRIdAtM6BuNUNot5iIIy8nhES0B92JYXS1CTynkWj3orszgMZJA61aA5lMGu9+7x3kyye49+A+7j64a887MtSHcuUETWP4OHY2kRVqQh8c7Bsj48/+7M/w/Q/eRL0K7Ozu4csvvzSJjMePH2JtbdUq2nPjTHYW9UYJhtnYRNxpjvxJ0aQHOA4s5EUQwfQ783k79UHgh8UCedT8IosZ9XWj3awbwG0AS5SAb93ArUx3n/WNbU5CPGZaR7V4YoywKhNU4RAWX7qCvqEhHBH0Dk41ELSIR2LoSfegO9VtwAQiLJAXss8cFg7wox9/iB998hGGBuOoFYH93RKWHi/j8199aTq4I8PDFqCSmV2tltBuVnF0fGCsLtJnm+E23nrnLfzwBz80UKpYKFkhrG/J5rxz14AL+Q4GBRxX2nv+JIdis4bpywv4x//sn2LuwhSqdW7igWSUYEAen/3iU/zrf/H/GSCdjMasIBPBRDJqeZy6b6gPF64tWjGsTE+vHev/7W++xtbWDjohgmYNY9lyrvHoba1Sxub6lo3vMFlknRAaJWpau2O8fKYTFm1LdqHKBF27jmvXb1qxOgb0BFjI4mUBSjISCX512Mc8ecGNQTxmQC5ZfsMTE/jhj3+EV19/DelML0gmoYXXSk3T2d7Z3MHBygayT9aRBjWkO9g7OMQhpVIyfbhw+arJcIxNzBiThUAXWddkgEY6jnnMY9u0teGJERRrJUQTEcxfWcDMhXPIFg9RKB2b3MzS0nMDPFpkiFN2oFrDydGRMUnZP5RwMBZ4kFknaEXZmEtXrxiTjnOcxeMI4FKjlJqsBKDJ/jzeP3brWZi613ErMDZ2bgJTC+dw8eZVTBCEGxlALneCg909rD9dwc//LSVMnmJ6ZAJDmX6ns1yvG9OcOu3taBh9owP46MefYP7KBWam0Go0DNy6/cWv8cuf/7WB0OemZzHUP4RIKAIGgs5JhYzJ3Ww3XEErYw1T+73XwMvcQRYDtNN80Vi2o2NjxrjlUXAC0OXCCcrlkl2TQA+BHRZpI1BNBjSTT0wkcS7b/qcraicVyATOHh4jk+nBQO+AAbi8J3WnWYCxRmCyP4k3v/8O3v7wPXR1U3u+akA8Ez5kb24trSO3f4huyg4gjOODrCVUzK/Eugxgoi1SFqV3cMD2MCfURd7ZwQplb6jbu7trCQUWzSN4yNMT1Dfms3SiYXT3dtvx/HfefRcpamt3Osju7uG3X/0WX331FZafr5htc864dcEBZKVKBUvLS1ZaloxwsrAvXbqEZNppLbNIIW2TiSnW9eA8n5mZwttvvWHatVxDKL2xR+31MtfKEljAlsVfte6xQCV1jQnKMhn0o08+NiCOBSjJsL1//z5Wnq8YKNcgA5OFWaOOQUapDUoKUW7k6vVrJtcTTyZNHodz9OHdB1Ys8nAnayzmsSG+nzCJDALPLDwaT6dw9eY1/OQnnyA11wtkgdu//Az/5l/+a6w9XbHCsgSgR4ZGkc702N5LLOtc/sgBtdGI3ZtFBi9fvYqp2SmT4GDbeQrgycNH1u6hwUF77uNcAUxyXLp6yaRGVleX8fXXX5uv6e91yVHukdu1pskY5Y9ySETjuLx42eyrVnFEAu5TmJizzEg4ZD6IBT5j8aQ9ozH96f5J+W13jPXL30xkpdJJWxtYi+Aol8XG9oYFPGZ3Yae126T0EjWA090GQNPujV3d12P+PV8oGEBKe6XdDfS5NYt2Qb9CIJR2Qz/RM9iP1996ExcvL+L4+NCSB3ube5bU21vfQ7VUw0BmEIN9wybpxPWZADfbRrtMpOLGEB4eG7H5Sbmmvd1tA2Rz2cPAn1StP5jUYsHEobExPFtZxvFJEZPnppHp7bdnHBntt6K8kVAUB3sHeHT3oZ22oNzPyPAgrl6lDnrMktDUsWdfUmP51iuvYnx6yvqZEjTUGI9EopiamUXPQA8aTeCLr36Dr+9+YwzxWr2M4skxCrksivkcyicFSzo7gM2Bdxzry1evWZHBubm5U9kGJoZ+9+vf2Ikk+nyCbmRucszZt9Sjv/XaK7j+8i1kBvqQK5awtb1tbaZNMiG0s7uJk+IRenoTaIfqqDcoGcd9VuQMgE6QTMO6KRXbd5kUSDxmOrpkYBvbLigy50BDSu24+jJ2nMM54NMA24/bzvbEjrEqLWj6fosTKHPDYotJJ+em2IHPJ3k7i+UirlaKTwTx96A8LWcAryd/QPvhZ9z+2LVSAAv3QZX62SmTMyDVMdEUt+iaAhFP99Atx7ajbQuQUuzu4wE8UcP/K170AWiBIopV+BnOOcUqp/snTzpB16ZfFchlgIp32lCxvwCL0z18sM67PnLVp3UPxRd6BrbDxzfUVvY//Q7H20kZOCDFSAYBQMLP6DQOpR75PtclAqkWt3aaJi+l77h4L2LjpDjBTiAFWIoDFc8kT6w/g2JdAhH5GvtN/aD2qn1+LGUgXCBJ8WLMyGeizYjwpBjrRWBasa/6T+CSSEI+9iP74GfUr/wtW/bBNYFi9NuKMYXXCLC2mD44Kcr7+DiN7qtkjJ5Pdqz2/l3Yi2J4todt0/2FjwhwFJ6jOFcEMDG2Rb7iPfU8wh18jOq78abTmuePsBP1lWQY/IQA7UFz8TtzNEj0SGKF17O4NGARa84IY7D3AuKf/IPPCOY9Fb+zH8Qg5nrLsdZ7/K6wDNVlChzjqU/itTTu/KyuxT5ScoX3OCUVBskdP/mhxI4wHgdSuiSIsAvfTszWA98g36g5LnzMxwqF8+i6Pvbn2wSvJa1/nVzRc8g+5D/kf/hbc4CkCtkZr6PnV/KC3xXJzsdOZR/cn6qN/vNrvNT3wtzYN8IklZj0MSf5fL2ma/L/GmP5BvWDj3eKDMDrcGxls0oSad3x8UPZrbW17Wq+MVY2P9pyON9p0rfLXZO2aTjB//4//bedFyeABpgdJubpi5NVg6LfMgZNAi3CyuRoUviL25nTP2MP6n1/sAVAaXHVNeXoNQn1HIbWG4vOofGaLBoMdawdkwoYsC8C6epUZSYJVGqS+xOB95Fz8o3Fd6a8tgA1TRJNdE1UTVZ/gdT9/OyDJhuvqQ0c//aPNqg9/C0jldPT0Q0dM+P9NcZarOSwX1zUBHhrUVD7BDYKZPX7gxrQGns5UYGwtgCHHeAlEFEAqTLA+q4WRv///KxYstr0qK/9iaeNkW/nGl8dn9KmQ9lPC86D4x9sG78rO9ImjvewCt5B+3UN2ZwP9uoaAonl5OWILDgKEip8TU5ezysn52/qNG5qjxZFtZ3f5ee1sCo792Jf0yb4HgNjtt3P3LHfxaj2WQrSYNI1ffv15yH7QJlVzV+BxUokaYN9Ntdc4sH/v55N15Y90LHxebRocEOp9mtDqEDCNjwttzGXf/L7Rn5PADSfjUCMvymW3VDP0eZLcHwu5iVSbDyCTCAzhOFQBHasuEl7Z/BBhgmQ7OpFOj6CWKcX4Uo34u0epEP9CNXDyCRSODc9ienpMewdZvHg0UPTTKw2qrh85QIymRTiXdSJTbmNgUnXUAd6zQC7119/HR9++KG9ls3m7Ig6GdJPnjzC19/81irX87RHhtpip5XfqekVM41YspAIhLF/yJQkMMIj1tTBJZP04d07Bl6QhTQxOYqhoQGkUzF3xL9SQbXewOFRAY1mB2Pjk/bcNaLhnQZq1ZIBis1W1VjIJ5WSFUaamj1vTL5yNejbeguNasOAipmpGXRnMuju7bPj2PvZIzx9/gilcg7vvPc2FuYuoK93GPVqC3sbB1hdWrfn6qXcQbtl7LtavYRGs4rjYx7nzaJYOUE4HsKNW9fx3nvvGVhAPUuy8tZWVvH08WMDSMgyoA25eRUy1hTXA6rxDp2bwJ//k/8aM7PnjCVcrzdMH5FM1JVHT/EX/+pnONzeM3kE6mRYYqPdMgmOsXPj+OSnn+CNd99Cd3+KyBjufPMUX//uWwOht9a3rGgbC2hxvvH+O9vbBra88uotjFP/NBS249A82n7vzm2zES7sBDQZmBLEnF2YR09fxgBD+jvat9bAWBeBh4iBHWQ98TuUlxkYGcGrb71hADT7n/fmWkemLcESFhk7XNvCyeouYi0mQaIonFSwf3CEeDKDhUtXcG5uHhNTM0gk0wawLS89M8CS+tmJSJcBPvSfZE7WWjU0WjX0j/RhcnYa+ZMjbO9tolA4wrOVJ2C19hiPvibd8c1ysWAMP2opH2dzBqoS1JAUCvvr1q1bxujjD3WOqcFLOQKy71gIsXRSsqO1BoSWCsj0Zqyo2uj0OGYvzWP28iLOXZjH4BjlAsrG+l5/vopP//1fYfnRcwz19GNmdMoY0EeFIzApRU3wEEHd0QF88kd/iLlLC0gPxdAqA9vr23h27yE+/av/gOf3H2F4YNiSKwTVaiygmHKyRCflE0sIEEgnezt7fGw61dQMZxumxycMQGf/DY6NmFZ8uBNGlexmsllLZRt3+m3KzPDIP7VkCeTmjrMGApEpbBvBpCvoR43LQr6IbhYMS6ct4WHSF93dxtw8zB1hL3eAZF8SMwvnEetJGphrxahqTSsmWC9VTSolTr3icMTJtZCBHI8Z8DUzd95OdMwszJl8Q7Vawd7Wtske8Df9yurSirF+KTUh/V/aJu9FyZuB4QG8/4MP8PZ77yLcHQMqbVQKBTx7umTSD3dv3zU2Nm3DyY85rW3qFz968hgNtA2Ae+u9d3HrlZftGDV/CDQSXH1w5y72d7ZRzucxMjSI7nTSFaIzncUwuqIs+BezAojm5+xIdBUEgwnEsaid1ZWIhuwUyrVrV8w2qR9NqZPsftZphVqdEgKpDvygRAJZ05RcePOdNzG/OG9SBQSfyZS+8823+PzTz00Chq9l0pnTo53UFqq0Gsa+JwD9R3/899F/aQTIAc9+cxv/7//5z7G+tIbCUQ6c7+Pjk+jJ9CGeSqHOwnq5nIGgTEAnM2ksXFwwWaEr16+hd7DP2Gws7Le6tIyf/+W/C9j/E+ZHcoUTUAnw3LlpS3JRa5hrDf0PawuYfBzna8EVq2NSkP5xenIGM+OTZjsCaOh7CEhQg53jlO7vRaZ/AFPT0waOsh+rxRJi4Si6k92mPV7KnxhDlj4LXWFkj/XYxCkAACAASURBVA9xeHxo0g0mt8DTFgyMqxUDG7t7+lzAGGhlk73O+zMhk8vzxE/dQOLB/gHzFewbgrljE6MOqC4XzP9yfC5evoRqpRxIyFC+Y98SmBGw7koG6UQPert7bJysMO3R0alsHsc2k+lG72Avdvf2jPlM0J7+mW3nD2s1sD+uvvQSzs3N4dnyEg6Oc5YgaLWBUvkEfX0Z08E1gKzZNsY2Ge0s7NnTk8FL169a4eKj3LE9iwFCXXEna8KTItGQzc/5uYs4d/48Fi5cxOBICoTJfvP1Uzx4/AC1RtUA6KPsHiqlAirFPHa2NqxPtTdke9lvBKB58orPR/vgnoGAONelpefPLclDO9CcGh4dw+Vrl/Hhxx/h+uu3kBhKAzHgaNcl3TlnOF821ldsLejtSyEaI0GqhnQqgT5qjwcMLO4zKdNCUIegdU8vi7+2cFLMm+0QdGaygnOZ+tAE1jO9TEBwTxgkKkyexsWN2nP6AJPYrgQdDbgKAnUyg7lGdlOPPYgVFKxLUsPiBO4HA4Ba8ZBANAPVmGAJwCufKcvvurjAtc3+7rRRChjTiskEMPJ9AWs+sKVYQftottuYkQFQ6O+5fWBEALSAPwHQimMV3+i+HDNj8gbPqhhRfSkAxwfNBBop5lGsrHhF7+u7GgOOnwAqxVWKD8TIVAyofjRbMYKXO6WpOMAlIxxZQokxB0A6jIIMaIu7OmG02g3bS9Dfaz8laSN+h9fk2iqCDttESRY/PmOcq5iTnxMQq6SEj7Pwmi+yWLvseHtAdgn+VhzD+ykmVTysGN2Py74DIAUgoBIeimV5X4GDirX0nq6tOMkSfgEgSt8idqpsRICfSUfgrAaBzx6VHfFeskPNS42lxXNBRsaN0Rl7XTG52n2WQDqTPLCB9k6by3YUo0s6QZ9TmxTXCx+xvXEgv6jPcM7rlLqewccUzmz9bIwEULrE6RmhSc/G+3YFcbEARa7Z/GFfaMzUXmFLIizyOkosnM7D4MMaEyURnI+snMbK8lEaA9mY5jXvL1CSr8lWFceLWCnfplP8bk64EyDCuYR1CIB+EXzW86lfZHdaBzQ+8oXqV42X5puelffhezqVze/LFvV88uXCEoTTMYEsX8Lf7AeBz/Kx8s2aN7qm8An1rcZRdi28xX8+fcbvf/0tm/LxCtqh2ir8inbNvtEc1fd5P44L/RDfV8zpzyv5c/9e8uH2vG1HBOqwTk1QXJ3XUtHeaMT1D9tEvOkUgH5xAsuIfAfmD7w6V4AmH0bAogZWRvgi8q9BFACt9+VoZEgydjkPTTIt8FpkNMBaHO3+QZVh33jVUf4AtTsuE6qJINBRTpmLy+miG0x0f7HlfV7M3Ak81HNoIfAXXzltbTK02GpyaBGWg5VDFQCtCe+OAJ1l+bQoqA38nDYVfsbDZ/1yDH1nxf7VuPuTUw7MmDJBRk59qX5+0UC5SPvOS4vT6ZiHXEZEGWCfIWxtarpNjD/hNEEFpMh5aaMnhoH6UH0mu1Tb2R8nJ3m7thYQH4D2N2DakGriySZ0xNe/thY1OWR/I6Dr+wA0P8c+EKirsZNDU/JAWTHZO9usRdLfyCkh4z+3nKrAXi0EfF1ZVvW95hWvqSKXcsB6Fi0W8gNsmzbsem49oxyf+k7Pwfvx+lqk+Hm+J5vjOCqL69jNDjjW+LEfuKGTH3H95exJPoIsUn5P9tkMigXKTv0NmTZ71n9kHxpQ5zS0fbu29genEKJBNi8ackc31fesBsu+SiTjVtmcgC4lOAhgUAO6ycrt0V4kwoNIRYaRDA+gu2sEqXAfos2YFWmbnRkDc+k7uzt4vryCp0+fWNDx8ms3MTk1agFmJtWNeIwAN1l5BTx5+gj37t1DOBq1avOjo+PG0KKWJY9lk+n21VdfYn1txQIy044Nki0MvsmETKW7EY0nrKgcj+8TfCaTj7qxZJ/e+/Y2fvHXf4311WU77ppOxdHT241egm+hkAGdxVINx/ki+vpHsXjxEqKxFBq1in3+YH8H2cNdC2qP84fGuh0eG0Vf/6ArohVz/oigGOf0yMgo3nj9LWPYxalh2m5bkL22voRff/krY37HEt0YGhzFcP84RgYnEA3HEGqHrMgfi8WQtU3m88HBDkplggGHeLr0COE4MDE9YYA9g2bqyTJQP9jfN0kAHrMnX918Z6DTR81YYwwlohienTQJjtGpCWPA7mezJnURJhiQK+Dbz3+N3fVtA6CpGUvwmoxFFo87f3Eef/5P/hwXrsw6enEIWHq8j2++vmt6vPs7e+g0GGw6MJGADlnjbMfr77yBc7MzyFAHtNM25uvykyV8+/U3uP27r7G9uWWgn1UlJ7s3HUeLbKEIDOhkcSkem+8fHDU7tUKRxSJW19awvrVpBdRefe01K55oRSqpOUfAp1DE1vo6ttc3Udg5QChXRbvCeZJApx1GLs/CJjHMLlzE+YVFjE/PIEoG8vaWgcBWZDGVMAY+meEEXTi3GnWeDOH8BSanJxDtCuG4kMXm1gZW1p4jX8wbW6i3v9eAuoGBPrz99tvoTffiZ//yZ1h++syYiyNDwyYtIvB0emrGfAwBIB7/p30SqCaLk22hvyA4sbu/Y9fuHepD/8QwFq5dxMVb13D11g3EeiMo51vYXtvC0qNn+PqzX2PpwRPUTkqYnTxnpwNYZHM/e0iKPLoH+jAwPoS3P/w+brx2C/HuhO0RNlZW8ejre7j/zbc4WN9CtVS1Ewj0e/Rv9FssWplKpzE9N4u5hfMYmZg0QO/O7bv49rdf42j3ABODwxgdHEaTunqRkEk/1FmAsFR07Fr6wa6osTzJxo0nEgZasU9yR8fY2911hRRHRy25QIbr8VHe+d0gIW2+GyHzGbTZ/Ekee0f7qLcbSPd1GzuVsiVWAyMcNbZjjCUWCYTVG1aok4Xz6A9ph7Q/JkLe+N5bxiofGXc6xzurq2arR/sHBrBTQuCYQF00ZvORR52pE8zCkjz50N3fizffedsYqD29vZbMIHN0fWXdAOw7X3+LzZU19Gb6MDw4hFiMdt/GUSGHrf1dRLuT+OQPfx9vvvsOxibHTfeb8jzUWN5cXcPvPvsCX//6N1h+/BRRsmrbLdO14zpEcL6vdwDJdK+xaKmRzz4rVkpujxPuWHE506Jtt/Daa69hdnbG/O/y8qrTCq47ZmCl7E5d9XT3OoDyJHcKQLM43sx5SizELVHAacuirI/uPcLe9p6BuMRJCF7bvjXWhTqaaIU7OLd4Hh9+/KHNbepzf/pXv8CnP/9rZHePkMvmEInEMTw6jkxPv81pgrQsAsgEEcHb3oF+XLl+1Ripc4vzBvqz76lVWsoV8Ku/+YUVyRvq7jU7O8oXLHlFLWiOx3H+CLmTAhKpBKZnJp0OaqOD3c1tK0LIIqYEkTPpHiycO++0+4PaH0yW0NaK1QoiqbjZyczcPM7NnUesK4G9vT3sbe7Y9+PoMjYYmm3zIVUCj9T4zx+hWiubPjI7iYlWF5tUzM9QG94ApHDIJdTqLil3UubaxCJyTpKIADL9QyF3ZO2bGBs3sIQnfAiUUyObxSLJ7uY6RXC5VK7amJC5ToYk/2Yih4V4yICmzyEfg+st9d85tzIDPWYfu7vbNnc5Hpneboul1jbXzQbItF5YvIiNrS3sHB5YIpbFSum3enrTpycou6IuGJakzNDwIC5aEcwhux59INdNJlgJpFlADq7/EUxMzeKVV+nvb2F0YsiSGevbx1hdXzEfUqwUcHiwYwD0+spzPHn0wIJNAiKJRByRoPgwNbkpI6PkERPzz549w/MnT53EDiV52Af0L3a6atS08j/46H288f7bSIw6AJrJ2Fy+arI6jx49wtrKMvZ2NtBu1RFPhBGPhU0+JZN29RMs4cpYqM26HWxTDLF4l50aIijtyDoE31WwicxYmI/k58lcdaDjGUPVj3H0txiLDKgNWJK2JRdvwOzBYrmG23eymKbiWIv/oo6VeQZAOWaj4kEC0ErI8HXFBHzfxZNn7DvaY7FctdN0AiZO44rgvnpdIKViIv0mAM3rcp8gYE97eV5LBCaeIrNrebEhn0Hghh+TaR8sMpDurVjx7Fkc2Kv3hTn4gIbuYW0M+knf5xi4vb1jnSoW8eOv0+cMmJX8jEBcBww6HVSBTyS0CDAWSMtrMA5w+2SXCCAATX/PNVJJCb7P8VGfKa5S7OjiOJf8F2uUtqm4i+0yf+lpEQs0Ewh09uyuVlU4kAvhNX12s/ky3648oNqPnxSH+1iLA4wc6UJgIK/HH77HzyoeE6Dvx4ECtoTX2N6R9WoCwFiJCSasuPfXePiAmK7nEyAVX74Yj7kBOUu4CChnn9ipBw+Y9+NU9a2eXe3VeLkYxK0bih+FCym2Vj/wfSVKfMlJ4QIvgqin/R1zzF4jRQTgv9kyT8x6dbh4EopjpVhNoKfqXHGdoM9Vf5mJdjqnpxCEM9Gf8LOaI9zvCXhUv6qfBd5rLPx+0vMqfhZ+6GNfwn04/sKYOMbqHx83k/3K3nx7l9/w+8PHFnxwWJgbv8N7+vNFPkL2xuv5Y+vjTL4PVOyv+/v2RR8sZrGSUD6+KOxDuKJId8Is6E/Ur7JHYUT8v57BxyaEMci2NF4+zqb1xcc81TfCy4QtCisRoYL/p50IW9Iz+PNO4yOcUPOBxDvrOxbjtv2z034WTkMNaOG5VoTwf/0f/qlJcPg/vsHpwX3nrknI7/gVESULoUH3HYoeWk5IHUMD9h2LjMkHrfxJpQnoL3ICmDSA/M0Mktopw5NDlkGZUw25DJw6UBPTFltqfNWchqCySz4QZR3cORPq9iewNhn+ZsMHHWUsAtvUVt+o+B5/lMXVZkTAJANrv2CP2qaFnM9LQ+EYCeD1s2FsD9/3AWBeW4ape7NNGgONn2xGBvjiJkITmPprcoZ6TZ/lNajBqwkr4FOfZ5+oqrQcHL8jsFif16Koo26ctLIp2Ybs2Hcm7B8ezeN1BHZqXNSHPhjrzwv+bQB5kBn2FznZP78roF8LkNv0uGfgNbSA2XHBoDiJnDjbx+/xM5pLciKyVxVq0LEtvs6/eW0lLfgdOXvfMftguzYl2ujJydE2BHj7Gxpe38/S+wuPNjVKuAj89h2rnkNHPNRWgdNajGnj2gj6TlUbLMdecYsz/51p+bnsODWg+f7pwl13GTrfn8mm5RjtOcNuA8YNpZ9J1X3JdrSFI9Dn5mE4f4E8rQ5shXJYLIqFWyLGBA6FukwTOhbOoLtrApnYGIZ6z2GoZwqp6AAizQgysQT6e0KoFlsWfK0urWJ5dQVdiTg++PADTM5OIJOJGkDdqLNg1YHptW5uruPZ8ydYWdvA3NwCXn75ZVcgzYCOOAqFHJZXnhvYw6P63EQzCOEzM0iuVhqIJVJWCG/63KwVBZqcmcD46BjC4RAalTI21lfx2y+/wNLzJ2iwynhXyNjYLJBI+6o1G05+o97B+bmLePm1tyygd8mFKlaWnmB15TlOisfIHu1b4S62kYXgGBgTUKG0CGUqyuWK6WD+9I/+xAAztpFABIP146N9PHtyH4eH+8jnSyhXWuiKpvDKzTdw7eoNxKJJnJ+aMQYxj0uSdX2Y3bPidgQS7j28jf3cATqRlhXR6u/vNaZ0lcBSpWrHK6nxyB9bW1hAsFrBUT5nQEWyL43FG9fw+z/9exgaHzWd3a3dXWtf9bhgAOXB6jZ2VrcQAxMaZCyVjY1ZbTdx4dpF/Ml/9qe4dO0yUt0wHc8HD3aMxXmSKyEW6sLR4TFyWScTQdAu3ZtBz2AvFq9cxtBIP2JdTGqEUT8pmT707so6vv7qdwbI0p7JTixWiyaV0gq30QDHtwuLly/hox99bEUOBTARnODx+S9//ZWxa6mfTDbb/Py8yTSw4BN1fakxSkCpcpxHpNxEp9xANJJAPJZCqdwkuRiT5+awcPEi+odH0A5HTC+cIAvtrLcvg26y7CtVA7QJTO9sbxmTuF4pY2xkyFj1fX09xgbe2dvCYf4ApXrZNHaTPUncfOVl/PEf/zEGMn346rMv8ekvf4mHd+4h2omgQhZhNG79Eo8lMTY+YgFjpVoCqX2EXXhknW2hX2AyYmdvB32Dvegb6rdxHZ+bwbXXXsY1FhpLp1Cr1XG8f4S1J8t48PVdPPv2AdZXVpHqSuLKxUsGjpOhWCgXMX5u2mQ8rr12E3OXFu3IPoNlSnhsPFvF/d9+g6OtXbOxZIxJG1foiMmBsfFxK+pGCYSZ87Om8U4d8H/3b/4Sf/Gv/jUON3bQk0hhjsxyMpep/RscwSbzncmRBoPcWJdpURfLJ1agkoxHzjEyJMk4Jpv80oVFA6AJZGWP87YulYOATYEw9Xq5nuQKObuPO/PbOU1snJs57zb5AehMcD/cChk4aOs72XoE+1IxnL94AW+89xYuXLloQDIZiPndPQOmjg6OzCcR4Gc/US6CNteX6TMbZgDL4phdqYRpQL/82qsYHBqyjS7BP86To70DPLhz3wDoob4h8xftdsfsu9qso9yqIzXUjz/+B/8x5i9fBCht7mohonZSQzGbw4Nv7uK3n32BO7/9GsWjLOKRCNJJHq1P2TjRL5E1GU+mUW83USiXrPidretoW2LEAcwlu38qlTDwiyCl7Xs6IRtryndw/SAQy7Ei0YGAPqVBbty8junZaSdBhpABoSssLre+hUI2b/UB2vXg2L+dqGmhHmqiHmkjmugyjWKC793JBI73slh6/Bz1MouHVpDq7sPg0DDiiW6zqzAIANQNBM3ms9an1269hFuvv2x9xABrd9/pxZ8c53H/69tWyLQ/nUFPdwbZXB67B/smZUJZFSbIyES+sDhvEh6JQHv8+aNnWF9eQ/XEFY1kcnB2chrJoJA3gTnKBlHWiZrjA+Pjlvyh/jHnAGUbCrkTA6D3t3cQqneMZU8WuRUiapMz3ULuJI9OuGl9yT4lAM3EGvfxluhOpp2GazqFeCxqRSmZlCV4zHnCYp0usZ+2cQuTjd1oWH0EJjp5Lcp1RONRjAwNYXJ8CiUWyy2egIXgCGhGu2KmG806CExO5Y8LJp9D5jqL2aZjKQMcTFopFbMEEIkQnA+RLlcsscyiozvbBlixWOL8hYsGIHMsOBeqlbr93xUrMzUSAzeNeUpJlmbdgOdXXrllQHmHtlooWgKDyc1wUEwtGg2ZJEgslsLI6JgB/guXLhvzPFcu4v7De7Z2RONh9AaFfH/z5d/ib/765zjJ59Cb6Q60iZkETljSyBVzC5tMChP+PLXDUwksAMsTTUkCEjEHzvcODCLRm8b1l6/jjQ/ewuziPOKZpJ1M4uZme9NJ17DuwdbmOlaXn6BSLqA7ncDCAmU+eMSZxVWdtB3HiHtC7pkr1aKtMaGwNG6ZJAqOsnd4ajQaSAA4ANqxdl3g7AfbfjxyJvcQRMyUiiGjK+QYgBxXi6tOj6k7ggd/DKwLJLwU7yn+1d6We0UfYBBYpHiY7RSAwtNU5WrTxl1xo+J4JqX1HIpV/D2v9jRMBlj8FBSHcns0R/bg6/RlxvAMToEQgFY8rdjKB58UPwrY4fXEEOXnfIKR4k++rthYcZsAG4vlPWKK+snFkG5fRgBagI7iNcUDirP89vhkFvannsMBiE52Q7G32iUAWkx5q88RdUks2Zt7dsfG9mM5tcXF1S7+03UpD6N4nq8zxvcBQB+zUL/7MWkskCZQIsCPtf3Yl38Li9DfApUVf8tG+X8BhWyPACqNpa3rQRKFc51/+yCygFL2Pe9l4CP39AGobfM00IQmAM3+Fvvbx3B8IE/YgfpO13oRdxBuo3hcc0m2r7HQ/PNxAsXlfE+xqq7jt0Xf5XuyJWFEvL5YpIphFdsKU/DxAR54sO9GHYta9sqEr8bHXgtOZWgsOC994JH2JjKXMA4+uy9xSV+ieFv9wDWXn2P/696K94UFfKddAdFM85CnzBQ3CxTXWIpB62MfLyYbZEvsEwH4snn937++bFAxufA62Ye+K7xOdqqx0P3YRpE+xMg9wxSchJLwF80XXUPtsXkY+FnbW3hSPryvxurFeSZ/6a7/XfxT/lf9wbb5/SGsQr7dn9fyD8Ih5PflB16cW8J8fHxGuI6wHfkT+WH/mc7WJIefGsYSFCEUAM2jWq5/HUOfALTmrgHQLELoA2ty1JokAhrVeCHfPqCnTvFp6zJqDZYW9NMFkoyRAMSSMetePpilxclvj9rLzwuY0334Xbf5ceLXGgwZqAbu1KEER278xdlf5LRgyIm86Jy4MVYbBIyq/XpWtV0G7AOumuS2eYm4iu8C/VQ9VQarSaVFXhVKNSb6LeNRuwQg8zoMUpUVVPZSmxdNOt+x+YYux3a2KH836yyb4PdPJ3jiTEPcb4/6qlE/YwjoXrIncx4BlV/9xD70nY/ARH5WchNizQoc12/ZgN9fZGTyvtKloR3on+6pzYictxjzvK7sTbarMdeYaaHQAqWJqiwzAxrdn9f3N1D+RoF9p/5V+3h/q+wOWGDE19mvSlj49u87MX+uaDNwBuC648b6v2zXgMVA745t13P7i4ucrja3WkC0QfE3l/6ckKOUPfqOTZsY9oX61P/NDaMWDucrYqesDLc5cXpcsrd6cORXjpV9pc0uP8Pntk0FgzpLTLiq47JJts02kkHSqkJdY24oQ2dzwf4fdpvieqOGJkFwVhNHl2lAh8MsGBdHLNSLofQs0rEJTI0uYqhvBpFWDJ06wJAlFgKOD46w9vw51lbWLSAdmxjH7/3930f/SNKeq9MA1laX8ejRQztGTb1WMgKX11iksIGLi5dNimN8ZAyVahkba6x2n0e9WjYwKZlyjAv2y+FhFkfZApotYHxqGtdv3LL79Q8NIp2I21HWEguOHezh4d3bWF1aIucRXRFXFKhWK7lEVYRgXxv1NnDz5pt49fW3jfnNo7yU/VhdeYbtzTVUq0W0Ow1LAtHXOR/skqEs0sgxYNG0hYUF/MP/4r/CzMwI9veLePz4sRVs2tvdxOHeJhp1buLD2N7ZRzZbwJVLN/HB9z/GxNg0picnreBXzo7gUl6iYoXtCEA/X3uOzcM15ArZsxMQdRdwRdkUsmtC5HG6Y8pk+vGYdp6FZJpt9AyzgOFN/ODHH2GQchgJx4AmeLv2eAn7G9uINUPI72eRCJM5EjL2HAHoUrOG0ZkJfPJHP8b0+RmzMyZL1te2sbaygZOjIpLROJLRRFCUqohYOmlSCucvL2DuwgIyA9Q0pS4qUDhsILu1j8PNXaw8fILdjR0XJFAvu8V75tEMNVDv1BBNxvDu998zAHpouAd1FtDssCBYFasrK8ag//zzz22+s1jWtWvXDExjsrWYy2NrbR27G1soHhXQzlfQ1eJ6yyx3DOVyE9V6C2NT53DxyjV09/Ub45t9lj12ms/j46PoyXTbpoSatM+fPsPdb25jf2sHeQP9whiyo/fjxmTMnWRxXMohXyui1Cyhb7Qfb3/vPXzve99DbyKDSqFioNRXn32OL371OTM+lnDJHuxbQDg1zuRJ1OysUWtaMoJSMwSF6aM4Hw4O99HdkzYGdIcJlb5uvPTaTYzPnUMfAbt4AvVSDVvP1/DozgMcrG4ZE3V3ew8L52ftBACZ4wSyB8ZGMHVh1gDoiblz6B8hK7aNQvYYxzv7+N3nXyK3e4BkV8KK/3ENJAjGn6HhYSsO9tLLN03fmQDgwMAQPvv0b/Hpz/8D9te2EGuHMDc+Y58PJ2Km48ofHivPnxSMKZzu6UY0EcP+4SFqzFAF7BoWXizkckjFErh6+bJppHLuHeXydmqCCRLOO/PdLQL1bg9FsIs/3ZmUJV+YiKHvJYBkGtJMrhSLjvncCbvvkhUUj6BBHetUDBPnpvHq26/jjfffQbong1KxgMONTRzs7uBoP4vlp8vY29gxoOpwzxUsY0FEFmAjSHtULFgRtaGxUVy+Ss34fmNn2n6o3kD+KI8n9x6ZbXYnupFm4p3F9lioJ5lAJx7FwPQYPvjJjzA0PWHSJYNjEfAU6/FeweRDtp+t4dmdh3h4+w4Ot7ZRODy0IoOUKiJLkMAxj10ODo+iu68HZWrOUqKAp8I6LWRSSQNECUDTn/F7Wk/dRr9h7Gf6Av/IJ+cC2zM5PYW5+fO4dGnRwEcrTJrLY2dz14DMVrVpNszTBp1aC/V82WTMamigGmoikYmjZ6DXxobSEc1yHbViGaS0UgJqYHAEyRT1tIMK6HR0Icq57OPo+NAK/y1eWcQb77yJm2+8alIi22To7uxY8dLn9x7jYGsHYwNDODc9Y8Xq1jc3TMOdoCvByrHpCbz//fcMgGZgXCmVsPZ8Fffv3sfqsxUrpkggsr+nF4O9fWaDPJVBpnuWyT00MTU/j1feegOT58+hE4miVq7ZaZS99W07SdCptpBJpgzQNnZrqI1Kg0U2i0h1J+0kQQt1A84pH1KrBLVQQg4csuKciZjVMiC4mS/xGpZptJM21Gim/dHfkbm+u7Nlp4U4lpW6k68hwEw/02zDkjOlWtUAaGqdW6HAySlMT0zicD+LL//2czx9+NS073kqJx5x+xJqbvM7BMuZyCAgYTU3Qh2TvmFScHh0BONTkyYfxjWaQS8TIQRuUumE2WWlWncSI30ZWyPIQOcpl9defwXDLFTagiWfuI+4d/suDveObA/AWhIGMEcSVvx3eHwCF196CXOLF1FtNbC+tY7VjVWsrC+jtyeNqYlhHO5t4+H9u9jf3UEm7aShFJOk007zWiAEi0Zy3WAhYRaP5D8W6iMQn0pnkOjpQSgRQ+9gBtMXz+HC9UuYnJvGwMgw+gYHLNlCBjX3HazjsLm+YnuHTruBoeE+Y0A7XV1HZKEtE5C2pE+1aIVmWc2YezIWbSQD2sUm1Nl1WuBOysFJIUjrV3GwD7aZPwtO3HHtsP1K4Hu5R7B9ecf5TpqSAQ+tliUaKLtlAFRQlNCPYfW3rde2tTzTWhZBSXtrxScgyAAAIABJREFUrrF8zfqXp/TaYfv9dwFkihNsPxUUFfTjeYs7AuCLfxsDvOUkccw0yVI/JVi4Y/U+AK14SjG29uiK2WkX9HmKRxUXKtbVflsxiD6vtcoBtm7vzr8Vf+i5zqQ3HADCeyl2UFsUs/mxrcAUPh/7U/GDi0kc8CfQxo151IAiF485INek/NCyItdsB+3NxUTOr9rplaC2kNrk4nBey8WN9nqbTGWX9HLxvwN01V6B08If2EaRifiZZMBWVmz+Yvxoa3MgiaDrCkTSSWbbRwTjzL99rIRjp7hUc1pkNOujAITVaSBLxAZglMbdAMyEY90qjhU5iSc3xSAVRsTrqk2ye8V8Gg+1U7bixu67SRfZMH9/N2Y801j3sQBnD+4UrsBHrhWKhdWPsjP/fho/flf4gNZ9AZPqVx9fYNLUfFNX7FSawO4X1DQRdsOoSHZEDIeJNbaVPo3XE26kvuO9hB+5zznpGH72dHxDsOLh8nE+LsC/BabrdLZek39w8bWTVOBnJeuq+cx1jN8VwHkaO7uVz9qi/n4Rw1IfCRhX/M3v+WRQrTUaY/lLnYLmXJFv9O1f2IpfGFNEP3+/JjsMmnzabt2P/lwYiHyrbE12o/4WBiRfK3+hvpB98X3fd6vdf9d9NBb+NXz8Rpia5pvwMs1FjRk/p0SDj2VpTgoj5Pd9vEW40ul6aWJ5cMQ2KlFoPQw5jI0SHJqrjClC/8f//N91NBhqrBYeva6O8Seic8puMReAo2yTHCzfEzvVd2rqSF1XC66u439WBuAvbmwH769soTpBD6aMkp7HX2D0Gd6rK+YcjjI3mjjKJLj7OCalOlgAlYHcsZhtcJwhnWnPyoHp/r5Tl0PRa3J0apcWAjkFAotigXKC6CiDn6XWZNAmUIsu+990IIMx4r2V3RWYKZBQ19BmQmOizYRtVgJnQkPVM59tBs6OqfA9HbNgsO8DwFow1MdkpunZteH4jr0RLAgAQE1sf0HVteUgdGyA/aYxkWPVxk3j4jZ+bmzZr/wtJ6SJx/ERYE8Gmd+HcubOwamYiWuJP6c0xjYBg8BPYCuv7YBOB5y+uEiROcXNMjc+GjM9K+/Lo4a8lgACbRb8xdJfKHUNzSdtELUJln3pGJr6ge1jn7J9vJ+AdT2TrqeNkOxDzlS/dT2+r8VBTlGLuL+RlL1oAZJ9yi9wfrItmg/cKJ5tGnns67sAdK3aON1gaoxki/JVtjELGCFk5Mo+/Wcw2hGLsjHAYaX1sKq9ug2cNvwEXNutDiLUDiV7pU6fkkAy3WMAdF9yFpmuCUyPXURv9zhqhTba1TaSZDa0mtjf2cDW6qox1JgxpO7k3/uTH6ITBY6yZWT3dnD/zl18c+cbC5TJiKI8CHWmD3KHmJ++gE8++YktaGR6PnhwD/Va1dhDV64uorun256j2Wxhf+8QKysb2N7dQ6ZnwABoMmAdU45F4w6tSNJx9hAry0+xv72JGI8hhjrI5akte+iO7qS6USzXUG+E8Pob7+LNt98z3UlLQKGJlaXn2N5cRbVWQitE6YEuk2PY3t42EIvjkO7usX5tttrgsd5/9I/+MaYWh1A9Au5+e8dYUY8f3kc5nzW97XiiB/mTMnLHJcycu4Dvv/8RFs5ftKJqPekIdneOkc9nTXeabc1m97C+tYqdo20USjnXBy0H1BE0YiDColkDff0W2KeS3cbiPTw+Qq3VNAmV4dEhjE9P4OXXXkGiO4VIEHQQSKYcxuHWPsKkAzc6Bibb8Vm07PsntQq6Mkm8+e7rBnry5C+ByGYjhHg0YQDpcN8IQp2QsbIJEJFpmM6kcPn6FcxeOI++gSjCXUC92kHhKI/84bEVwdpcXkezUgfZqxa4tRt48OQBSvUimqEm0n0p/MFP/9CkDGJJoFRyCcNiPm+62fz7Zz/7GW7fvm3FxmgDk2PjtklmMa+djS1srK3gaHcfjUIFaRad60oZw79cqqFaY9GuaVy6+hKSmR6UqSsd7qDaqmJoZBCXri5idLwf/X0EzplkKePbX/8OK8+eo3BwgOpJyaReyCYdGBpArnSMUrOCSqeGYr2IqflpvPneO2YXk8OTyCTJZKzi8YOH+Hc/+zeoFssgBEDApXRSNF1oY4tR36zZsGOfmvvUCqV0zd7+rgWHvQTvIm20uyK48fotY6pTboLzOxFLoF1pY2tlA8XDnLHeWIyR/UxWd7FcxNrGBkKJiOkck+17/tIF1JoEJ8OoEEBZWseT+/dMQoBttCJsNZ7EKbnCg6EQRsfHcJMSCAsL5mvJEH/w7X2TqcjvHpq8C7WnOU7UpKV9srilyfDUKkj39xhw1zs0YGB0rpDH/u4esvsH1ieFoyxioQguzi+cFgpjAckWGaDNhslLnO5ZGiwIGDddZoIuLFaq4JhtIwOGay5ZrbwHizSxMOSpf49FHEMvEUUslcS5hVl8/Ps/NskaylvUiicGSFJT/OmTJzg5KlhxyK31TUvI0Dez4Bp1rE8qZUvC1OpNSwixv6JJ1o9w1bbt2P7BsRWrTMWSdh0mDuh1Ej3d6MqkcOH6Fbz6/jsYHB9Gqi+OZhQoFOo43t4zKZn89gF2ltew8uAx9je3UC+X7CQEdXkpGXBwlEW5Vrf2Uzqgd7gf+eKJaceXS2TYN7C7vePY/NUaBvv7g1OCDpSrVFzxaEo02P4VHWMNE8hg36eSCWNYv3T1GsJRnpBqolQsm3wF5SqIknIvQDmH4nERsRZlJBoG8vN0AAF5AuL8idNvE+iOp4J1MIz+4VG6I0siEBTgaYNOp42DvX3s7G6Zjvn41Djefvcd0+umBjlPzayvbuCf/9//D1YeP0W1UMTY4DBmpqcpRISN7S3sH+7ZGPf19+PGq7fw45/8CJPT0+4UYYXFPo/Mb99mkdWNbdMHp359f6bbfCxBOrL3948PUEcbU/Pn8fKbr2N6fh7xdLfZU/4wh5UnS3j28DFalTrSsQRi4S7r53akYzIxJ9Wi+WVKgrD/CoU8VlmUr+gY/lz/abeUv0iRmddxck4nHDtL3GRw89YtS25Z8cl6Hdsbm/irn/97k4KglBW/T4IL29TdTTa8s7FKo4nB8VHzTa+/8QZ6RnuIUplcyre/+h3+xf/1z7G9vmWnJob6BtzJMoKHXWGUa2VL/nQlutDT14toLIpGm4Bo3cZPRZ9zOUrlNE3Wg1JXxi5KdqFwUsJh4QiJTNr6nzIql65cxPBIH1WBkMsWUcoXsb+xi4d3HlhdAu7nKEfFdbcrnkRvXz9GJqYt4bZ4+QqaIT5T1WQ4bt/72uQ3kgl6Le6haiZPkojHLD7hHoz9KIkZAiRcwwjMUg6HxVaL+YLNE9K1yahNpFNocQ/b020yRX2jfZiam8HwxKjJr8wvXkC90cS9+3ctcd4/kEFvOonD7DaOsvuoVE6QiBEkdcQLMlLJdKc/577LACXu4zrO39NPGGBh+2nn11g7g2ukwB0V+VO8p1iObeY+RbEIA2y3x27ZSRb+bQAPC2Vy7xYAoiyUyLHTSVXaGMed11H8oD2zxQmUMwpkDsy/5ynL4k6RMvGVjDOR73wL91RMmjBZ74MX/j5V9+i0PJkPT9KQBU35ecVrVoyYSSnGZaE2utM99psnhww8DEAjfkdxtUkOdRwTWXEQ992OmUzJCgKDJLWQvGG7aSMaOAZzxOIbp63MRIwKAbqCkvw8+53f59jyt/99yqcIYBLQpXiHd/KP/qtmkp2ACOrt0Je+yN7l9xT/+rGhi68dWKvn50lHAXU+WMvnZns5V/mcjhhzxny2eIm+mnVkmk47lj/JZCo4yamiiIr2HMCq+Mfwi64upALSkh87+yCRgCOBhQJZ+Sy0SZG1eH/F9ZKdUH0lzm+2l3sU/ghYtmcIgEfWNFHMJwzDxacurmYMoXbx+wIt6fP8mFf9oDHU+Gk/onhQc1Zjpf+zTf4zCyPyQXt9R3NGuAnvpWQa28Hvapx9vIN/0y/zewL2eE3dQ7gDr0UGssBQfUfxqbMxl9jReDpJF3dKl9eRXi8Z0JYgqtfNz3LN53uM//ldSR6pDc53sA5Aj73v4wsiB5p8RMPJf+pH/S4sQvE626q4XL5O12S/8b52Yshj9wvwliSUcBAfQLY1MADFheP5eCJtTvfh5wSmCw9gfwifsfU90J3XKXi+52M77FvNUx/Q9cdZ+1slf3yFACUXNI+4txVWJ/Cb485r6LOyXdmF7Mf1rUvyCTT2cTfbJwZJQLVPtiJMQuuU2qw+srgv6As+r5QqBGbz2hwX2T4/w3WKfSIiMf8WNqP2aZ3UfTRfhR8xM8e/qXxgicMG1wZnzwKg9VkjTZIBzUadTgBP71SZQB+wk/GxAzShfEaoFlYZtAzMBw99JyOGjRygsp2aSGqbGq3FVcZjWWZP/0eOVu9zRyAHJwBdg3gGNDtW44sgmRkGj7YFi4Mclls0gg1ONOqKt5gzcNIPAql1Xz+zoOfQYnK2vJz9pc/ofjKaF42Nr/sLLP+vyq0cExoYJzC/p2NxctSnoHTUsV3V/2wF3zMQLRCil16V7q9NmPpMzyLno8WN1+CPrq2khdqghIX6V3amCa0Ehk3KsNuw8TuyS/4/mYqf9rnudToZgi71F2RNHC0YAlAZXPuJCv5fi62bhG6jI3BdR61kS8yIU6+an3UbIvd9brrcguMWCjkb/WaQ7Tt5f5Nh7a47PR1uCHV/P8vHwFgaZNqIaTMiJ+1vTuT83Iaczs8V69S8Zf/YxrzTcSLxQZZTmWvf0bnxc9dRIsN3UL5jlQ2oTRoHP5usfpCv0DzS/NaCxnFSUkG2o00kN6j+Bomfo/3yyJy/0PFvs6PQ2fzWtfz5LX/ENqhdpxtNFkyqqeDGWSZU85afZ3+bTniEm5sEwqGYsdfIgu7NTGAgNY94aBhTQwsYyozheK+BWqGKtOkX5pE92Mba6hJ297ZtnC9duoQ//dPfQ6YXeP7sEL/67Jd4+PA+9rZ3bLxsAx9mQBI1QLA73YeLFy+ZBmw+n8Pdu98inu7CT37yI/zgw+9heDRqQfLxUduA582NbRCM2t7aw+DAKG6QBT02gnq1YbrR+eMDPH/2BNmDXZRLOSRYxTvsWOPLy8vGuE3E01aoKxKN45XX3sJ7733P/A/7I5c7xurycywtPTH5jWQqingiYpsIAm1k7dGHpVLdSCSTBrZQe/W99z/AzZs3bf6vra0YGLC3s4384Y6xBXikPJnuQ7nEI769ePnWG7iwcBnj4+N2xL7AooPFHI6OKd+RRS6/jweP7qFQYrDaMPkM+kraCwEA6clzA3fh0kVMT53D2MSkgU3LK2v44osvLNA1FlYmbUAN+4BHtzlXj7MF9Pf2Y3r8nAXiZIbx+svLS1bwjmy/aCKMxauLFohnj/LoihIEGMbFxatIJVlErRuJGMemZjIjq6vLqFbymJ8/h/mFOWQySZBIR/sqFEs44fH2wzz2dg5NX3hoYMhA40hXBFs7m3i6/BjFWsGY2x//3se4fPWSgWqOAXmAra0NY1fSvp8/XcJf/uVfol6p2xFuypj0suBTs4FK9QQHe3s4zh4gGemyI+WtRgdRxNCotA1E7+0bwaXL1wzM6HRFkC0dIdGfwJVblzF3ZRY9g2FjblcPgZO9iuki76xtoLCbtYJ2ZLxZ8pVM3mSXSXEQwEY8jOGJIdx89RXMzc9an1EeoVGponB0jL/6i7/A1soahindUKOkR9V0zEktLNTKiCSSSPQ5Rlqz4/xXq1HDzs42trc2XAG5cLAXCI5HTs5MI9GVQDTitCLJxGQ/Ub+5nCMI4pKHucIx9g72UWnWMTE1hasvXcO16y+hyCJp1YYlpVaWVrG7vWmMQB6zpFYodY6dhnvJ/AX1bsk4n5qesDmzv7uLygmvUbNnosZJJ1g3qH1KSZV0b48xFguNKpJ9fXjvkx/i0q3rluwgQNaoVY0l/ttffY7fffEFoo02hnr6rNgffSYZxmSqU9KD7SfDmfOQNk5/SEkzFkIk6DcyPGige61UtvZQxmN7dx8bW5vW19QMp6Y0i7jxmU06LBoyjXSO5ejUOK7dvOFAwJjTOX7y6DE21tfRabqNM/uYhV4duzVsYGA44hKfLADIOU/WbFeqywBcBm5kVlKSIcI9W6A/zblPTfm+kSGEklGMzU7h7Q+/h4Uri4imw6YbnCt0kN87wPHuAfI7+9hf28Teyhpy+4dW4NPWoXYDhUoJu/kjtGMh3Hz9Vbz7/ffRO9Rv8+9o79A0pO9/ex/bK2to1RtWiDSdSFoSh1tIjpWYcgQdyVyNJGJWHJKwCtmhNv+64pgcm7QEXKo7Y+sxpUxYbI8yDrwWA1DOzWKhbKxoShoQhGeBN8pbMJggSM9nPy4W0DPQj5HxMWODE6wtlqjbPIrevgGz3Xwuh63VddMHJ2i4uHABN268ZGNXLRdNw3ppacmKyHGdGR0ZspMplFigXzvKZe30TTyVxJtvv4lPfvyxjS9/GAjztMD9u/dw75s7ONg7NDkQsmP6E0mMDo84ffJCHjlKooVDCKfiBkC/8b3vGVDOeUFd/ucPnuLpw0c4yR5bIdPh3n5LjtJ2cyc586tD48OYnJmyOUVwi+sKWdDsR0qecLwY0PO+6UTKkvdMLLTRNtD8+s0bWFicN7sm2MU5evfbe/jtV782DXUWP3SAZBxdBN3Iou2KoBWN4grB6x/+AKPjIy4wrdXRqDRQPSnjy199gV/8h1+Ccl3Dg6MmfZKIhY35XKlVLYnAuXzj5VuYOj9j0jGUcyrkCuaTD3YOsL+3Z4UbmbCwfU0IKNXKKLeqKLZqaMfDeOnVG/j49z/BwuU5UP2hWQXCTeBg8wArD5/hYH0HB5t7yB4c2rOTwb53cGQFBKPxNC5cvozL115C1QoCl7CfPcDy2jNsbq2gUs6Z7nSxRG3sFrp7epxUTk+vzeOlZ8s4Pjg0aQLaZU8yY3I/LBrJuct78liunShhQjpGFm/L5Duoq82TVwPDQ/aPCZ7B0UFLpP/6d19aonhyagjRWAulUt4S2DxpwX7mHoJ77XKFIBmP/br9dqNWOy2CRt9OwlCHEkwRx96zopcBmGR7eQK6wSlIxbicH5zHiaS7puIxfo6yKa2m248KeFCcxM9pX62YRYCCrkGQkp9h4o5j3Go7mQpKgRj5peKS4nyPBWPZd5Qm42/Ob3vGIAYWqUWxm+JOn9ChWEDxsfbtBOmNodggUM3xYWG+LvT29tszlstOKoLj6p7JgRN8TwxyVxCchBhH/OD/ubb8Xb/dSbe21Rzh/oPFlgla8LclDAxZb6MrGjdiAOMrriFk/vN9i4fsmNqZVq7iBcXmnB8+iOj3k2Klk6IDQN2hxiCRYfGbu7aPffBv/bjEBCV+qOnltHkVS2rcKK/B9posTChqn1PsINti+xTTatz8OPcUwA3IY4p9FE+RAS0c4yyJ8t2kiuJixZ9+LMO+VSzG6yg25/MIgFYf6D2LxyNOuoT+0Gwq7OJGAbLCQXgvrkVMkPvgueJQPbOB2QHzUzGi3hOuIEBMc8nNszMNXT2n4kj+ViwnjMOff7w+5f/4o3kt2Qiu05o/IqX5+IVA3ETCSZSoT20OBQRJxY68Nl8XriJfYQC9yW85jMAIfvW6raf8Lv2q7JTPbAnDkpP74mcl2ylcy9mkO8EgWxUupbFjnwifYZtZn4U+kH5UWAbvqZhbz8C9nBGIAqxAIPKLiTTbqwQYmBEXgqJ2AnN1bdkQ6/nI36qNwgz9drA9fF6B3ap9pnFVbC8sUkkO4Rd6nWuQ+tXHGdhm4Riaj8KhZDM+AG8Jz2At8OfTi/ger+sz4B2W5LAI9rvb2zGx5GRETUsr8Dvy+zaWgfa/xvUUI+SCFfxoDvm/+ZaSbbITETEt1qAsRpDMki/VfFNb+X/hPj5mZ/Mv0C43X855EHbt0QkhktMMD2lSHotydkFSp+ok6QyA9ienJiN/y+B8IEmd4hZfl/WSwWsArXMDQFcLnv7vGueyPjbogVazHKocm66prMhph3sVX2UgvgHo+lpg1T9qk0BGdbKKSWjQXnRiAqD9gfcdKa+jLI0yiJq8/K3szBnYHRRd8bKsMgxzCAGzXM+kyehvimQobIdtvoIMlhyZJgavqyJ5zJDxR8an7B0z+Xpmv4+06GhRULsE0skmXnQebJPvaLW4acLqHupDWwSCI09axDWuenYz9ACAlr3JgZ1qzXj9qf73bU+OmdcSkCmn457JsSDOwG03cc4Yxe4oFr/jtM7dxpcbC9mzZZMM1HCZTWdj0lc/Y4ir79hObjT1I/DZ+oZHvIJF+bsLsBtDByCb5Psps8MHnmUjskl/06DkjmuH20gI0OU1tJFW9lYLvxYEOSE3Nx3g7jspH/DWBlcLgZ6R3+E40FY0t7TYaoz5WdkA/9bmhvfVwqdNhkB5SXDITk+duJ2vdZtVzRPr5+Dophys/BLfk/OWI9Y8lZ3yfR59ddcMMn+UbwgKovBabD/HmBtpAtAhxB0AHYohkx5FT3wGfakZTA9fRG+iH0XGZ+UWQq0GdnZWUSkdYWX1Oba21yyYnj8/h9/7/R8jEYsY8Pw3n/6NS5C1nP26LHnb9HgXL1zD+dkFY5uQpUaQYGl1GddvXMI7772Fy1cWLBAnWyiXL+Dw8AiNZtu0Ih8+XjK22MWFSwYksCQZWaJ7W5tYXn6KRq2MdquGaLSN7lTMgsnd3X1jJxqrxICSKC5evoa33nzHAgEWXMnu72Njcw17ezt2/DfdHUUy5Vi3lBChzidthZ+3YCZK/agYhkdGbCNrthJqG2OtWDhGKXdsYExXLIWB/mF0xbuRSvZgemoOA/08Sj2HdJraxHnk8oc43N/A7t4G8nlqZu+af6QNM5hjMN7uhJykQMT51XPn5w1EnJmZxej4pPX1zt4efv7zn+Pbb74xMDaTjiOdchrXLDzF/ma7r169gZnp82BxR2MrtQmer2F7ZwOHx4fGZiYjmGBo7riIcCSGqZkFvP7aW0il+0DJyEaNAE7B2Ge7e5s4PtgxTct0KolUosskVDgvqg0yHztIpnrNvtLJbpO3IBONz8fj9QfZPRSqOXSibVy99RJGJ8bsyDf7k0AjN4sEwPh7f2cfz58vIxqOYnx43AAyfmZzY92SB/sHuxgc7MOF87P46AcfGRD2za9vY+X5Blo1oL9vFAuLl40BjXgUzWgTo+dH8er7r2DifBKRNNCsAO1jYHcph7u/+waF/WNUjikbUEPxOG/AFVlfXTwq36ig2qoYYDE6MYqrL13B8CgLcfbYEf/swRGOD/Zx5zdfm/b2WP+gbXosoCaQl+lGkxvrdBxzly8aM5l6ue2WK1p1ks/j01/8Al9+8SuU8jkDbIv1PKaGZjA14YqpdXW5IlLZw2NU6w1j9kVbQKvRsLEnizGXPzGgkKzdmZkpXL9+0+YtJQRo/xurm9jb3zFGfSRIUjqdxYhJ9RA4pf1wX5RKkHHeQO7o0OZpipIS4Yix346OjlGrlZ3MRFfENJWbYaDIwlXD/fjBH/wYt956AyEede9OGoi2v7mJbz7/yv6VWSizASTjPEIft34mw5hs9RaXLDL3+noNYLM1r1wxNnkyHMboyAhSXXEU8nmTMODe4pDSLDvbiCbimD43Y4AFpSPIMGWQzqLu1IftilPmo4JQl2MYjY9PGJjG66sQpvO3LillRelKJTDQo253o9YwcJf91EMt8V4WMgoKRQcJaiuY1Q45Rk6oy8aMAD0LNqYHMnj5rddx4/UbGJmaQjtKzfCGSS1QFmVneQWbSyso7B2YrEdft2N3ZvNHBj43ox2cv3YJ7/3wA9x4/RV097GIrpNCOto5wjdf/hpf/OJvsfZsyRIi5LkPDfYbu69KTftqCd193Vi4cAEDo4PInuStiB5B2e31DfSm+jA8MGyACAvNEZhMk5nCopKRkMkxTE6Ou+LAxqqvGjt+c3kNcRYrDSdN5oH21Tc8iEg8gf3cEbrScUzOz1iRQUp90CYisbiBu7Ttk+MTrCwtYWOJEgdbNq5kKNMOCbwRECLQz30P/dbs7KwlpjKZXkuOUXaESSKCkjdfvoUffvQD86P0P5zHB7sHpoO8sbZh40fmP5NMmXgSgz19DgQ/KSCbOzbt8lRfD67cvI73P/oI0WTcxmCNRTzv3sfSk6coHecRD0cxOjiAOE8ituo4PimgVCmhf2QIU+emTE6Da8nq+poVWSRrmZIuTKTwuXg6JhaOWdv3j/ZN439iehIv3bhuhf9orwSZqGH86MFjLD19htxh1uYk7YsMfvMfyQRimRSi6TQuXH8Jb733rgH+LLpLMJb3aFUbePrgCR49eGrrI4Fv7ncK+SM0WlWTPiDAODQ6gnfeexszc+fN9slOJui/t7OPp48em5+jbnZ/r5P1sRN88QiqaKAWbqNndAA33ryJV959E9PnRhCNAif5JrI7B9hd2UB++xClw2Psb+6inD+xInaMXx4+eop4ugfzFy9hZnYW07MLluChrdy9fwdb26uoNErYP9gCQmRsttGViGLm3DksLi5ifm7O1TC4cxcP796zhEObEjHlujHN00yy1es4pJ54tWrrJROvbPtJ6cQlBZhoGhyxZDllTKj/PX1+FpV2FY+eP8T67jK6Ym1k+uNIJgguOekb+lWT4QgReCGZKmSgH8eeRRDP4k0mAYGwMXUd4GXAf+C/LVYJNCq1JyfT3GKXAOzk97VHNACS5K3oWU0XxXC8lsAon9whkE/AGNtr4HKMxak7qDJh0WhZbRyBKtaWiKQbnGSBPRvlzjyQ1AdsHDh3xs5TvOXHCNrz2948EkgY8ARMoP8s5p9iRgOoQo6xxzXKMZpdvOPHvIpvFFdof6/9s37b6wGg5R+ZF1jFflN/KX7x+0RxicBAH8AUyKfv6/kFTgp8Mu13m0duDAX4sv/53IqNjQXu/ZAMYvFPx+37eR95I4SeAAAgAElEQVSBOSLDKMYWgCWgR/2u5/SBMI2nYiBeU/GWMBGNs93Pkxf0MRbFWXrNxy80H7SXFlbCe6uffeBT8Y+wGX3fgNl6UGyMp0ADUE7vay6wnTxVZfFxQHZTrGI2Fdipnv1sfp3JTmo8FcOdYRZntb5Ox8obJx+U921I9to6PR3h4njZIf2RTlP7+ASfhc9AH2YnZSUZGOBSegY+kx9TC3fSWPM9Xj+TTAR4ggOh9exsh1jNfAb6aALQ/JvvCdR8MV4VVqA5KKBYTOH/n6736o0027LEVnjLoPdMJpNM78pkZZks27fM9X373u7pfhCg/zAy0OvIQM+jkSBBLxKgB0GaESBAwDRmpruv7apbNiuz0lsmvY8IRgTDG2Ht8y3yFPsOgQSTEZ85Zp99zl5777Vl55reIvBI0DsoMsx+SUb9OTT5C+ZJa51zzWfLIaKxZb+UTaG1d9z5Jtk0tebJjPSl5FBjJWyB7xA2oShdXuODweyXsAbpSF7DuZLecY5lF7GuLAB/Teg6rTOtBeEx+q3x0tqy/gTOK2FJarP2A61l/k3sgX3jb8qRtTsoKKtxVruYCSv9pvExXdhzGKDkmddIx/EzyYn66jso1FbJjNaW7tc4qA3SA9LL1nbydQaAs8n+oQPXtaPDgJ5gXzWnQDygmZXeUAS0BFaDqsVwHEwRaMeHugXoNmQpG02aFL50gb858DN5ExyJv9sstWB1r79x6X6+V/+0wWnw/QEj2s5n8j0CTyWIR2AVlY47iPhC5IOrPKgKENWi1ff6zQXneyH9haNNTJPNNrJNvFcHE42FPtPnUnTawPx2+otYIJ+Uu8ac7+T7+VwVRXAAlftngF7kKAJUbdNzNCf622+vv3FI0XAxq6AA71XYvzYPW3ReGpGUgEBGeVClVLUgbGHSg+x5u9U2pc1L6UhuNaY+eKg2+167o4XuPFBHm/wRD5sDWp2M8hlO+YkD7qiApx0aguqfBAXkhdNhQu/XgnZg/fcB6MNDBKssBwc7f/zEQaZFz/6zuBznWMC0DqZyBEgp+TKqfjLSQXKtdSSgl3OpNSZFr7WruZPn67gC1xo9nt6jjViHPbWZz5Mi9de/Dsz87XsSfb2k+fDXuZ7Hz/hPXON6tg4STMfnvPJzeUl9hS6d5B8OtEmbPmk6j3cn8CATzHF9drLE/tKgYDE0H4Amh0YmNYqhzDxyqSmM5ubQFx1DqxwGa+a063W8eP4Q+4VtLK88swJudQOc0lbZvt2sWzQt539mxkVK0hhgHwggx2NpfPThjw0ErZQP8PjZU+zs7eDp4lNcunwGZ84SmE3h6dPHAS0PaSU6GJ+YMZ7Sxw9f2HMmxqdtHTMCyNJu83lsba9Z1Fmn3UD1oICFhXmTVUaZLa+uolgukdkMyXAKI2NTFrUtXUwQmJHY9UYF3W4LkWgHsbiTXbb/oHSAUqWEdDxjgJ+lOMdTRpvAHwIvjDjuhXs4KJeMEoQRYRx/RmwPDo8ZAJ3JDhrIzwhoA1hKeeOERK9m0c+MhCYnMN/L9EDKI7mzCXYR6E6RVqG/H/Onz+Li5UsY6B86TCPkQfDFiyXcv3/PxoIGL4ve2YEnSu6/lkWBv/LKNUxNsphYF8lUxgqSEYC+e+82llaXrMje5PSUtaFeZ/RW06grrr92AxOT0wa8ExQn8FevlpAvbCO/s4UiC/KV9g04brcbaLXaKB/UMH1iDp988jOMjU0iFo6jXm1YRAWNpWq1gnK9jGK1gGqriqHRIXRYuKxZN2OdMmyyzkyOJr32SXOaJGJJA9/7smnjGH7+9DF+/eu/w9fffIkTJ6bxzjs38Mtf/hL1agtffvoVPv/0SywvriGdGsDJU6cterUZ6iCRS+LU+ZN44wevIzMUscjTWqmOZCOJ7cUtPLhzz7iy68WyARfVUhl7ezsGzMSY+pyOI8xCimgj3Z+2opEEn61gV7liQNzO9iZWnjy3yMr+TNYihW1t9rpWSDDRl0F2fBgXXn0JZy9fNPAtEgsZgMz1tLK8hIf37uKzP/weN7/+En2ZDKYnpjA4MOCcVgHNDh01dFRMjE0gm8kYRQpBLBb13K9U7Hd/NoepqUnMzZ1CNMp9uGUA5NraOlZXV9z4xqLIZF0kI6OeIyFypjHrKmwRxqPDg9jd3jG6EwLk1Cs5RrZGoygZ0H1ggAvlmxQV0XQSlWYVycEcPvr5T/Dme+9gYGwIiRRQrfTw4ukT3PzsC9y/eQv5jW00K3Ukwi49j7QPpOBgFDXBTnKasyAeIxsJIC4+f4rVpWVEOiycl7XIZwLQBPgp9/sHFYsi7SCEmZOzpo+Yck/HGAFHHrfZz4GhfuOaZtE2GRws8KbIGRpajNjm2iM4VG+2bWwtU6jHiNK2VdZmVoEVVx1kirilqVkGEvWtASfRBJqkZmqQlIIUPUmL7G72Wpg9ddIoTlhkL5kbcNQ4zQb2d/N48fAhFh89QbNygGwyZYAU12e+XEC+UsTQ1LhxSL/38Z9hcDqHCutY8wzVpuOwhad3H+D3f/cbPLz1nT2PUaCkZ2G1eXIHk2/35Wsv4+Of/Ainzs5btO/tO7fw7Rff4Df/4dcY6hvGxbMXXMHKlTXTeeY8oXMrmcCVl1/C9Tdew8TUlCvg1wzh/rd38elvfm/AeagTMT5u45hOp9BGyGhkLr58GacvnzN+YNLMkOaFEdgto0XqIL+1hwf37uPB7TtYfPoM5ULRjKGo1ZmgjKaxXy4a1QN1B50Mxp8YTVj2hKMYIDdt3QDJ999/36LWua4oP48ePTJueQKpvK8v02cR3+SRH2EhuiCNl3PNaPx4Nm1FDRfOn7W547xyf9laW8fu1rbxWjNSe3RkxPR1s02nTB773DuyGYxPTlqhQdL4sH07O3suap5RkSz4bBGeCUR6EXMA7BZ3TWYHhwcxNz9v2RUEoHkW4HisLq8YeLq7k7doMY4Li9qy4CmpZXJsx/Aw5i6cxWtvvGH8xRXKeL2BVrVuEfKkMSnvV9Fp8tznak+0mjUDzxutls0XOcDf+8H7ODF30rIQ6JQh/dbD+49w65ubKOwVjeJmbGTceOPJX8/IYUbltyI9nDy/gBt/dgPnr15CdpDAPYy+5endh3h89z7alQbCrR6KW3lzDpAbm+UzHz95jka7g2uvv4VMXw6z82cwOTWFWruOW999i0eP71qUMcHnVpv2DuUybXJ0+uwZnDo5Z9QizAJgO1cXV3BQLBlFcoQGaCjqziaFkgEU1N3DY6P2fCsobPqzarzaJ2ZnMTN3yuh6RifHUe81sba9gvWtFbR7VQyN9ZnTt1jJm9wxs4AFZiMRrvO4geMMrKGeTMZcvRIZ/mZvRggOOxuIY6wzt9kUAQCtszcBaAtYCbuAKUaoCUxg9C9lJpNN2zWykwSY6L0CJmXYU5ZdEIuzA6l/2VZrT83R7WmvOQQpA0o431aU3ScA0QeNdP7W2VbnfdmQukc1dnTmZf0E/ihSV2fYQ5uQEcqencQzoQ/q+na+ACDZ5T4Ifmhv+/QDBDS8TGS1UTaA5kQgE7/nd5Qb2bkCzX17W4CNfvMe2cCdgFLDnLAB4M22MbNDwJn1zwWFHv448J0ZqvVD2gHZCr7tqbGRzeDbLRoXH/DxcQj9n7Ki/vj4igFvHle3rvftKNnM2mt9/MRspEhQHDOwrfl82WxykgjbkbxJhsxuZzwI7fOAisCXQR8IYwaPDw7yGbIF+U61WdiJ1o4wFtn7h3IazAT3ueOYkJ4hOeX3eoeu5e0OZ3CguEBMrRe2TdHparfAXOEyBmp6gKHmRkLi6wE/mE7Z5ywMzXonArPVTsmK9AZllTaHggmP6GNcMJxsXQVGyX6XPAgHUvaVMBE5BjTW/Fzj7NvzlB0WlBWew77wh+8z+ymYP82NKDHVf72P1/tYmukKL/pWOtrHKTQ3ttZajqpGOJLaS3nl5wJX+X9d7+tGvVuF/UTJw7+FawhHkq6QzP/HHFjHda7WqZxQ7KPm0cdErQ/MxWGwRcRRcZhsBg5OyZDtOQ6eDuSc17ox4L9ao3aIm2r8+D7pIo4N28C+8mwtWZasaF/wMQ+NgXS/v77keDh0ojUcvqiMf2NICgBpm5OgxlqcNIGcfzgg3ewCOgv+5b/450bB4YNiAkL5IC1ILWptmrxewJU2CA2MAMRDMM0juT9suAEzRyk9vtDJu6GF5S9obUISEB8YEtDHa8jv7C8QCZI2niOldASg6z3+gKuYoe7zFaHGjP0U6CdvukBuKTp/TH1B0WbFtusaf5Oy9NcgotIXFr5T3jD+9r3iEib2X54YKSW2RwcgXueqRh+F2GtOtXA1pz4IqjbrsCEZoeLRpsL7uLBtLgIvl23sQSqH5k/yJCUmZahN71ARdh14LSUjJc20LSlaX3k44M9FpqkPkid/Ez/a8F1E89Em7hSsFInPwezk3Y0bDyoaBx7mtNEz4kkHS8ml5Ov7m6zzrB9XZIqsFjDE793YBZHXwaJnxDXTDdkW31OrefY3Pn+TPzqIuk1EbeB7DBAJopMlf7ye48EfgcbuvqP2++OssbY0UQNHjyLMtV4UXe4DzmqX5lJ/s+/i6NKc8jmSe6ZiHd/wzAAJNhdG82oe+ExFOhDk0EHFly0dbnmtZE1zoLGyg2yQCu+COVwRRI4dDzbiYKLskMeRADR6joKj2wkjmRjEaP8ZJEOj6E9OIRsfR6QeR7gTNgB6bfUFNjeZsr+MQiHv6DyqFcef1mrioFrG1NQExsfHUCoXDyNSWLiKEYQ/+fHPcXJ2wcAbApRr6yv49vZNtLoNDI8QVGseckszAoeRzufOXzJQfWd7H/F4AuNj08hl+x3nZbeFyn4RO9sbZrg2W1XEoiG8+/YNu5eg0v37D/H02XMDr0ORGEaGJwwgsM2v64BQRg0z/ZjgczrD6CKXKUIwsVY5sJRpenxZtHF8fNIOgoXivq2RkdFhkLeXEcscAxYjJDUBowXjSQIOo8j2DSKb6bf0PMosn13a30OzWUM2R/5OclZvY7+yb9HJbB/fzQKDBt6TMyuTRq5vABPTUzh37pwVTOJ8MiV6Y3vLIt53d3dQKO45rkMzBWCUBq0mnRoJnD1zHleuvGxgWrav3zIVnjx9hJs3v8GLlecGoI2NTdh9lIn9cgWJeMai1i9duWrUDHaYa9RQ2i9gdXUJhV1GbROQZtHRnjkgqvU6DqpNXLz8Ev7mb/4TZDNpC9ghty3Ba84znRflg33s7u8YAN0Jdy0iemd3yyJoaZhTdik3E+OTuHTpCsZHJpFKuqK40Qj3jY7xft658y2+/OoLDI8N4/0PP8Brr100GpfibgtffPYlvvziW/TaYWT6+lGq1iw9Pjvch9OXTuPND15HIhs2DvNaqYpuoY3yVgnPHz2xKD2CxkO5fqMTICixuraGkhVQZJR6FM1ODeFo2AAMrm+CKOTF5GGewNTu5jYiPVanjxxG56QyKSv2lR0awNzF05g7fwZjJ6aN71X6i5GMHOdWvY4vPv1H/B//+/9mMs40/cHcoOkIgm3UMfl8Eal0BgsLCzh97qwZBgQMyf27vLxqQHhfqg/jE6MYyA2avBKlZEru1uYOFl88w8DQCCZnxsEIHK4JAjXpZAaJMIuTMlJzGCenZ6yg4u3vvrXo1Hqjjr5czuSJx1Knz9oGYJlxlEqi2qpZP3/wo09w4/23rWhfNBaz9UeO7TvffItnDx6hsle0CF8CmNRvpJ1JEehkNAx6OHXmNK5fv27rYnl5Gbdufm08rCyexrQ7OggU6UK9yTnmgTqaTJnTR3tBYXsXlXIZTYJEjSoG+vtx6tQpi4gi8KQUTe1B5iwgAD046LJTyHXLgmKVms0nnRMDmZw5Rki5Ye8hTwafV62gUi0bkEeqBepj0nVQ99te3e1YUVPSHJBfloU807l+A+B6HUaaF6zAHbM84uEwhnIskBc7pCJo9Fo4de4Mfvqrv8Ar77wKpIB2jBQeDaM0qOX3sb28gdtffYOlh0/cGJWryJICJhYxTl9yRr/34fv44U9+jL7pYSsE22t0cVAo43/9V/8Lbn99C5PD42jWmwa0k9KHcr5bLJiRzzn9sw8/xMTJSYA++RJQWN7G7/7u1/jm86/RY40BhEwfEtRMpDNoRYCPf/QxRmYmkcllcPbCWSQGwu7ddYffN2ptrC8vG0fzza+/RmFnz+h7GHFPXcsx3SVQW8gb+MwiexYBVWOmzoYViHN7ZgcDuZwV8eOaJOjLeSd9B/+RwojANClmKvsVrCwuY2J0wnFgN5tGJcVkJYLtlENX2PCIP5SGC/U9nT7MBKDjhc+jI4aOT4K+nGt+xnVCPmjKGZ1xMuaoGxJxZtZErQiogZ+kyWGkV9iljI+NDNtv6r79QsEcgQRyS/sVK6DHPZh0JwSAw7EoBoZHMDA+honZGZy7fBEjo+OuGN7BAYo7e1YUdntzx5woVkiuwcjZkNHUEDwn3QX3nKnpadx494aNMTNjKPtsHymnbn1zy/Yf6jtyKm9trpuTbnh0yDiUG722ORl++suf4/wrCxacVy538PTRY9z77g42XqyifdC0DBHyaRt9RaBHqvUWktk+nJidt+yl0+cvYG5h3jjzt/Ob+Lf/9v/Dzu6aOa7DEdKulNDXn8XEiWmcOXMGk+MTxom/vb6Fh3fvY3N1zZwvlqLPcyuLv9LYDs7xHD9mWJDPmDQULLBJBwL368HRMSt+PDM/h0svX0U8G0ej28BOfh17+5to9+oIRxwFAp06jIAmHQeB52SKKeAu2o30fGyT7FCzYaICLR2gQ32j8zvfTU5f38A3qgtmpUaDInwBEMBzNdvNnz7SRLFoaxB9JvtX520fxOD1MuwFThjAzYziWsMya+w5QcCNIgxJbSbbSO3l82Uz+na67FedXY+fr3U2570mgwHoa+farouMZJv4T7a47Dg6R30bjjLug3rCDPy2qb/si8CoQ9DRKzin51i7AlCLv2XLyRZQ/wVE+XbPcfBN9qwPDvu2ISmKHLDogBrZjHaiC6gIrF3hoyLobryCQoEtF42u9srGFSaiiE3ZEOybxlvtl5zIvvfHU2PtR9HLtmOf4uQbD6Iu9U61W+85Doh/z7YPO7tO7ZY88R4FIPm2vIJ0FOwjh4wD0Y5wBM2R5pv7vcZJmI1AQt9+9zEV4VI+HiO54hg4m9KBpr5NfxzoE2j2p685okQ4Ll8G0HrBiZpjs/sY/c2ghJjLQpDOkK2r/mvPkc3K62SzGhWE0S843EBrh2PrYxG+/Kv/mi+2g3uUihBKzqWDhDXpHb7ssT88I+hHc+XrD8kms4aIZ/A7OSZ8LM5smGCs1Fe2RTa1P0a6lvczc1bv8PsvPSmZkQz7uACvUVCaj3ewH7Lp2UdFjLN9ssn5f46dsDXpEGEMvk48Lhd+ew/l26OQYVuEu/H/tq8E2In/LJsj1u6IOopWG5cAmPXlx/oc7DvhsKMH0tjXrZiuw8BMHgPede0H/Ex91ffCMB1OceSc1ZqSLGvMtb7837rWnPEmr06K2B/34373uo66JRFzgYA8D7LtRpfH88C/+m/+cytC6CtofyMVuKmBlLDKm6EB1aRLmWgC/YXkg5gCgxhh7IfQC8TUBOi3f6/a5yva44CjCgxKAUhoJJiiDlB/jitBfm6bbmDkUHDZNi0IfyFIQftAlqg3eJ0WpNI7JBQ+yKX3S8H4SkAblTYY/c3n0EDkQtLCEhCuAwPfrYXmg/9qn1LL1Hbex+u0MPUc3avxknBKwQl49TdDCfLxzVlzos1GmyvbKUWgewRSkpLCV6J8NtvEKuBuI3IHXH/xyFPnK0p//qTk3NgfbURaQNos3LPdJiM5Eic0jVsdULShEnw0ECtFfs3vVzTVOuHzNOeHO4D3Hx6AND46tOgwqPmxZW5FHgM+u6CCisZA/dPfxzcfjjE3cB00NHfy2Gmj1AFaB5X/GADtO060fhQZovV+aAR6Stk/IGlMjh8qeI0KMugZzpHiNhEpYb5Xf0tG+MzqgYs40SHPeEltA3ZFDLS2dBCQTGrsfP2ovvFZ9Yaq7LrDlyhApDclv4zijUQIPscMbCQoHY8OYjg3j1R0Av2xCaSjI4g104j2omhWq1hdWUR+bxO7e5vmATcutXAEuX5yA8dt7jvNhh2O19eWLUKZskewkSmEN268hytXXzLgkKm2jAT78svPsbW7YdG4dJIQqKBRS3keGRvHpctX7f+1ahsjI2PGozwzc8JAChrhpWIBW1trBoiGem1MjI3j6kuXDznmCVY9ePgYhcK+8ZeeOHHSokVJr1E5KGFrax07uxto1KvI5TI4dXoa/QOZQxmslMp48WLZwIlyieBNDhMTUzggANVpGi8y223ZEokYKsWy6b69vYJFCWYyfcZbSDoOghgCyRitvZffwEG1iHQqasUIaTxxbHIschZEuR4c1AyI4LwzO4AgFdPNzWve6bgo7+Vley6BAQIHTFFnkR6CBYyMi0VZYCyHifEpXL36CmamZ62IGYGQ+w/v4skTR2FB+RsdmbRIb5Nfo4mJ2rjduPGOzTdBDgKUO9tb7r71NTSaVTIkOCA+HrMELtKukO7kL37xV0gmoxYFXCl3UMjnzVCmbJBDeWdvG3vlPRT281jbXDEebhryqbiLwqJsnjt3AW/feB/Dg6NWLM0isqhjDITmOG7j22+/MeDk7Y8+wLXrZ+0AQnv84f1V3PnuPqrluhU4YRHJSvUAif4M5s/O4c13ryFF3Jep4btNtAotbL5Yt8JijUod0+MTmJ89aeARKT8ISjx+9hiLS4vYZuGpRhV9uYzpAnN21hrIZfswNjZmc8NCbUzJJ+0D5ZXRvKQbYHQv+Xpnzszh5JkFiz4dGM6hVGMa3gHIecSU+YNSyTjK/99//f9gdWUJqWgcQ4ODxuWYTrhIt2q1Zo6Ry1ev4sylCyYb5VLJIoRZ4OvRw/sItYFshpkDGfT3kwMxZcXhKKfrW+t4460beP+j93DQLOPx44d49vA59vP7iLTDyKUzGB8cxWD/AHKZtEUfr6ytWH8IdpFOgqmT5O+mzmHUJ507dGjwHZFE3Pi9T51dAItKkV6D8kV+9c2lFYvmLO8WacEh0nZZYka5keNz4wb4sUgpqQi4zkgB8N1331kxNso3x5aUFbyPskneNwLQjDydnZu3yGk7CMcTOChWcPvWLexsbpgOi0WjmDlxwtpqh/R2w6I8WUC1xUCIWMR4CYcnxjA4PGSZA9TNBO9IZ0AZOTE5jeFsv6NBMA7REBq9OnaLeYvSzQzkLI2fTj8CuXQYsLClFbxiRGq7YdGt4xMTBroxu4J7YKHA4qR7ppv6+rIYGRpCXyZt8kt6FYLIp8+dtujla29eRygdxU6thL1S3gp/5tc2sb20jsUHj1HZySNiZ3AXHUJaEzpdMoP9uPbma/izH36MqZPTxvtrNUTCCfzr//P/xmd//3ukYkn06m0D+qn7OMfkFic1xZvvvoV33nsXAyPDJmOtchOrT1/gH3//KZaePUdfMmugW5FUNpRpdHHQqOP8pYvIDQ+ibyiHjz7+GMPTjBxnNAK5p8umJ9ZXV0x+H9+/ZxzcFilMHn5G8SQTVoSVNC3nLl4wXnyjjumFsPj8uck++XUZldwIAhFSKRZTjZojgfqG3LVcj4Mjg7Zf0BmztbWLodwQ+rJZo3Wh84YZDSYb3Y45NhlVY/u2FVZ0RhMda9S3pHEglzV1F/nea/WqzTH3NzqpGCHtaiMEqcvUc3GX2k8dT35lRmgboNBoolwpmbE31D9g2UZRcmZbynXzkL9b4JwZveQjDwHZ/n7ju2eWBaOfB4dG7Ey5u7NjdEL1Wg3VctWcIdyj0imXycA9jUXImOnBse4fGMCZc6eNR51rl+1icUbuOQ8fcF8t2Jokv//2zhY21lwmDXmv6aRjUdw//8tf4OzVM6iUa7jz3T188cUX2NnYNOdop1q3KPRyft8i6MdGRlwEYCKN0bEpROMpHNQbmJw+gamZaeN0T6Ti+Df/5v/C51/9AecvnEE6E0e5XEQ2AKDpoB0dGjbjubCTx+N7D7D8Ygm1MmmyyuZIsUhoRtMnM4dUanbeNEDYZT7xHMK1gGgMucEBK0RInvXhqWHjei/XCyjXGIW/h/3SDjq9ljl16s2aZTeRmioeYyBGDT2rj+OMetlxdoYLar1Q55vTy6MgtAjYIONVICjb7ttd5LQ8snUDsDbh+EBls+icLnvPgJYg69Q/6/Md1Jl8XqPuzqGuCB8Ndyd3ei6foTVhNgz5kGmfGrXbUUFD2cayHXTeVR9kr8sOIsWSfy7mPq5zs29fc004+8DtF0c23NF4mLYLbCTZEvxbYIwfUaz1ZyeeYC0KqGbbBBr5Y6c+HIIfxygKZaf44JHsAbaDz1dWKNtnUYABhy9NJ9nRHCNmJMkxYPMRBBcJoCYA7cb/KAP2T9npfmS8xtO3/y2YJIju9MfHnz+2XcFkwmpk68a8ml2aE98Gl10vOVC/D8efRcS9opSylTVnGnONrRzFqgt1GLFJ3v7gObpXsmbyeYxXm98d2cJH/MOys2Qv+ja95MuXy1qtcRi5bvqYZ0KrTSQKTBeIKLxKYy0Zpi3Bd0o2+Dn/Fvisd6m9PoBomFjCFVkUzuWDyZI52c2SS38Mk1Fn5wvDEN6isVR/fEDSt1HZBiv8nkp9LwpY7zoOxqv9JtMEZIN6Smqr5lsyZNkrwXhIBo6C8hxvst6lMTKAMYjClcPCX7uaG8NXgiBBtkf3SPY1Fs7Z56g6j+NSfrt9PaN7jaosyCQXtujPr+RM8y6mAB9jkAODz5GO8vujudJY+xiovy/wc/8am1MWIf6eA+XYfqP6c0GmgfYzHt7YnlbH4U+aA79vHHuekfS9nclZtNhzlkrujuOtPjYmPMXfuzTX3C/dvDnHGs+cwtPsd89RNBOA5jgSgDa8NMOLT/8AACAASURBVHDcWAS0BIYNlILVQuVDHD+X2xR8QMYBWM5zo8HV4EvQOaECB7Xp+QAZFZiUAwfMT03S83nf90A3L1WAnefzBV4K7CUvl/rDvkjoJYzHqQM0uPqev629IadctOj8zc1fmAZmBTwzBkx5tBx6vxaPhJ5jpMODxlCCoMOMFqP/Xl+QdZ3az+8U9arNjfdq7rTJ8hr7TNxfnifaP/Ro82M7pLTVJgGHfLeUPt+pedNi09gfPzjocKBnS8n4EdPawH1OZB2y+J54wm0e8kjq4Cj5NWAn2Ow0ttqQNGdOVo+4vNw9buHQ6Hcbn9uotNGI+4kR0CbPQYqeAwGdYpY3XnPENklOVfRCCkXydvg7AKD1Pduog4vWDw9Fbky/X+Fa/eR12sD5mQ9gSxGRLkDOCG266iM/16YgWZV86XlKvdDBRrIgBW1Kx6Nd8eVba82XE38d+rIvAJrP02HKyZyLPJVsctwV3czP1JdaEAGldyk6neCDlLSeLV2nsdf6VT98GavWGsHB3B1EJSdao3o/KTGslkCHIB8Najq3chjMzmGo7xQyoRH0GhnE2hlkYxlHwbH4DLs7ayiXS7amGTm4cOqUcctS8ZPOgmnua+vLuH3raxT3GY3bM1nkXM+fOo233/kAkUgUG1s7FgX5xZd/tMhdVn9npCJTq9fXNlAslkxmz5y7gMGhMStiODoyjosXXsLs7ChYa2a/tI8WeUxrByiyaFOvbdQcBMpsww6H7B1LqytmQJ0+ew6nFxYsXTdfKGNnZwsvlp5iZeWFRZtOTI/gg4/extzcDErFYlDkahOLz5ewsbqOfL6ESDiO8+cvWtsIFLiKus7wy/alkYpnTO8SxFI6GvvEiE7pbQKsyUQUiy+eYHH1MRJWjRymO0jXQaDZZCYUNd5NPkeHndm5U5icclHKDujeQ75QMEOZ/xiZZMZBwxUPCSNsAPjAALlJSRUxh+npaQcAlvcNSCUAT3CVc5qMZ+w6FV4k/QUPJW9cf9NAVcrcxuoa1jdWsbG2ivzejnM2gtGRCSv6xQhXhjOeXjiLn/3sLzA6kjYweGtr3yLELVU40kMyHTeAbnNnE4uri0YfQjCb7WIEfF+23zJwZ2Zm8cZrbxqlSSadM5CdkWBVArTlghn9m+srKDUqGJ2dxsc//hGSsSgI3nPOXiwuGZc3U7mzmRx2CwUcNGtGv3DlpYsYGk0ingKKOy1sPNnAkzsPLc19anwC77/zLqYnRywyr8hCdPU61jfXcO/hfdy8eRO7+R1MTo4bMMUkNkZM89p0NmfzQWcBv2PEnaXs7+5Y0cd6q46BsWEMT4xg4eIZXLx6xcDcZqdr3OiFvTx5GCzK8fnjx/jyiz9isC+Hwf6cASib61sGQqXTDvy+dO4KXn7jOsZnJ5Ed6Eer1kR+awf3b32H29/cRDlfBJjyH0+4CHsWqWy3sbtfMK7bv/ybv8av/tOfAglgd2UX335zG1/8/gs8vf8I8W4EJ8anMTrg+sg9iH0olIogYcLIxBiGR8eM95m8taSO2d3bsYJ/5PomKBxPstJ8HIwmJrhMwJdR5eT4JihUKuxbOnlfMocu97ly2WSc7Rwc7AcLLzKKlPdRTteWV4w+ptloGNBI+gTKITOQyOPHVHZGyV67/gY+/PgjjA6P2PmCxTD/w7/797j19VfWzlazafNDgI17C2WTc7yb30O92UQslcDQ5LgVYmN0ebvjDu2P7z/C4/sPsb64gsnRcUwMjiCKqK1/juv+QQFre5tohbo4feGM8bYzOpbcyktPF/H80SKa1brNCQtCcl44j+n+jB2aa42GAX2MtmfUJ50W/f05B+o3a2h2mlaodHJ6ApdfeQlzC6cQSsRQ6hyYE5PcwLtr2wY+rzx+hjjCBmIODw2hxiyGThuhZMSKQvaN9OO1N9/A+cuX0IaLwO3P9OO7b27j1pdfo75/gFgoigE607L9pgMYeczoEgK/dIpxTskrngzFsb60ikf3H1lU8Ej/cMCp3TBgnQA0HWr8TTklmPjKa9esyJ747wna1qsH1oflxRemM6xojGXeRWxsCAIXK2UMjQzj3R98gMtXrqB/aMjA4hfPF3H3zh08e/gYe9s7FvFOQ4MR0M6A76HRaRjlR7IvZWNIZ0ehVEal3DBglqDxYDaHEJ0BlQMU9/Kmv+fJLcx9pUY9VTZ55zPtzNdpoxcNG20Gz+lsMzMiqgSRSW2QcCA0HbI8P3ItUF/aWSURdxkm1Tr2yadOvvEqI3HziIciGBsZNUeQZZkYB6erGE/AtEFao17Xnh+2AtlR03V9g0O2PilPjFzXvYwCjgZAHB3hBKBzuX4rFkyHMnMO+GyBHf2D/UbREyKXcTRqUfvc+zY2N60tjBweHh4xKqsH927bPrBwbsGoSpLpJF569SXb/1bWV3D79m3rXzbdZw6FYn7fopJJWZVOJDE5MuboTzohDAwNI9M3gLBlaoUt8j2b67NMl9u3v8HnX32GXF8C8VQUPStuGke6P4v50wtuvUdj9i5GWz++99DAdzoHY6QuCgxmOjqpD5UdqbkkJzj3VhaipLyl+3OYPTWHmYVTGJ4aQ7o/hWa3hnCc8lzFzu46ao0KKNn8TQqOUJgFPBkI0EHICuI50NFsGGZusGaKnYNdpqadUcMuQEQ2D+Xo0PajnJBz32isAq7LIFCF1zvDnNkX7hkCLAW6yDbld759IsDCDPF0yvRfVfJFGiZGknYd2KHIucMzdFA0m5mrZleEXPCFzsruDHqUpq5gkePggWwyo1ILioa5zxxgr7OvUriDcgWHNWOOQCdnJ8nOOG47yvb3gZfDd3NevHopsg1k62vc/hSIJhuafZVDSDaJzv0aF9nWClLjc915K22FbbmPEcjUWNn7Iy6rVDgGU8q+D4o64DwRd/an5MMfZ/VT9qqAIN+OI0Am4Ew2tHAC2a2SNQGXosiw9gVgq67l+9Vv2UmaK8m5ACW7n3kmXvE/tVH2m2xW3wYSkGV2esitMb+Yu9+fQ3ssAHklD5Jnja9wBtmLAl5lS2suNN9qJ/Wyjw35WJPWgf/bxyDYBmb/8X4XzOT0AseXZ4PjGI6/TmTTJ22POKovRFlS4Jv0uTm2gmhgzaHNUY9Zby7KWvgS22rBNQG/u/Aw2beSHepPyo5kn23wgVr1WYCp5MLHkWysjsnLob4U/zrpNyxDwGU/C/PRWAi8l06TDKvvwqKO4xt++whC83vZ5Gwj/0nOeE6hbcUfH1PhOPm4H79nu9gGtlcBa8I0D4MuA+eT7mVbJH/8Lf0tHErrhW0S37zGk+9TX6UH1FfJrHTzcT3Gz3kO8cfisBhhoMd9/Sts1emYQObo2Q3wVz5PukOYqL+OtRZ5na+vfH2k63WNjy9qXtReG4OQk1cB0DxzunYGmfEMP+j1DIC2caIzmrhnwGkU+h/+6//sMAKaD5ag+wCeFLM/UQIZef3xDVAL0l5MkvMgOlWb4/cUXs+F0UsJ+OH9UjLHQSspdIF8pvCCghDHlak7ZBtF4GFkpCbs+Kasv/3FoirLPoimCaOAumJZLv2KQJYUqhlnAeeNLyB6hyban0zdK0HiczXp/thpQUmwBRJqs1DkqrxiFDYd+ATyG/hBb0jA/6nNUs9ku/h+/0DjbyxaDJIJbXYC1KXoNFY60Kj/vgLT5qkxOX6IsWcz2skj+j9c5JGjlDbJosZNh3qNq2RDHi1nADsOJUaO8nt+5qJWHa0JgS03FkfVht2cuIMa3ylg2im/o8IVOjhIEbkNgpXZXRFBybd/INOC1xhIdjTeHAf+38bPop9pjDkF/qc8Vf5GoEhfzjtlg+NwWN068BJrreowp82dfZaca06dx94d8DVubK/vhZY8aY59JeqPgda02nt8nbC/OuD788p50abIZ/hOAskDn6WNX5uEorzJAcdxkVNCh37KgCISJNuSI3++GQHt5s8ZDjTYtSakB23sIkmjbei0Q0EENAve9KEvPW1R0JnwKMKNLOKdLFKxLFq1GtaWXmBl+bkBhPy5du0aLl68jLGxPrB4cyG/Z5E+i88e47PPf4eVlUWk0q6aOPvOIlHvvvcDDA4MY2Vl1Qy8W3e+w87OtkV9zszMYHx8yqLDCUCzoOLw8KiBW9FoEtNTJzB/6pzxMnIdEAAgLQHlbX+/YOnFNPoV6c93ErCpsehiLIb502cwOzuNdJaFkLrYJeXDzoZF0JZKRYyM5vCTX3yEkYU46lvAZ599iWePn+Hp02fYWt9FPJ7CwskzmJqateoGBBQrVrDIHUbGx0ftO86L4x9tHEazuflzNQoY8RiNhvDk6T2sbiwizvoA0R5GR4eRSbMghdN1qVTa5pzGvtbK1OQMJibHbL2R6mJnd9uAzmIx77hKk66KOblwzQHZ7mKI9AqT01aIkCnXVjzRuCW7BiTv7++hFwqKNLR6aNbahyl03U7PgNGp8SkD6dg3RqBy/A8qJZfNEqQVd3uM+GaEGmkyUpicmMa1l69hcJDAUMOAy9pB2emKUBepTAKdkEuJf/LsCVY3llFvkAahYo4TAucs2kZQ/uzZC5g9MYdcbhChcNToD1hAjfQrpDnYL+6h1m2gGY3g2htvWOqzdBf5iekbm5s/jVxuwEAFpulXahUDNzme2Vwa5XwJn/79p1h7vmwF66698ir+8pc/Qy4LFIodA+YKxaJFn66ureDzL7+wKE3yuhLEzGWzBlwRsCKfM8fiw48+MbkORWNW6PLbb7/F+voqNrbXkcymLQJ0anYKJxfmje+YBih5eRndS57wIguSbWxgb3cb1195GdevvWZjfv/OfaOX2S+WbH94/bW38N5HP8D4/IxxVFdLB2iUKnhy7xG+/MfPsLuxhVatbkWbOC4Ea1jxu1yvWiTor/7mn+GXf/0ThFw9FBxs1/H57z7DP/zt31sU7djACCaGRw2AJoBZJ1dqrWqUBOevXMKZC+ctSpgRXASaHt+/j9XlF7h/9w4K+V2Qc03RPQTf3b5MzgXnKCMnNQGjoYFRS4fL58nNvm/RnBxHjq/RSJFPORZDuXRg+oPFDLlGagcsSMeoUmdc8eDJ9XD50lX8xV/+CpfOX0CU1Dmbm/j888/xh1//1gBsRoLyfXy+iuzwnZQtRuqSBuTajTfw4Q8/wfTJWbS7Lm3yzs3v8OjOPdz64ibCXGOZHDKJDNKxjBVO3SntYL24aU6GP/vRh3j9xhtWIG91eQ33b9/FV7//wtGzNHtGDRChru4yMpkcfBGj8Wj2OtgrM8qyilRfCkMjQ652hjn0XNGhWDIWFFOMm1OF9Cec1whpqDshizTNb25jpH8QUxOTNjakXiFwyoJrxYMy8qV9KyY4eWIGWTpL2m0D6kgzQocio1NJj0J+btK+sJ2M+OX7GTFJUJXxwM1GG2EWKyyVLXqea3Sgb8DAQNIP0WijY4CgqfUpw4wJ0q2Qn33O+kRnJXmbHQ1HzXQN1yKLW9r8xOMG/h5Ua6i2Gnj52qv4xa9+ifmzp4AMi4jSObOBJ48f2xzfvnnbnHG5TNayVQx4Y7p6pIduJISJmUm89vo1zJw6adQn7VYI6yvreHTvPjZW1tCu19BrtbGzvolUMomXXnrJgP/8fgErG2s21sOjIwbC0lHX7PL8AdStgGoTjYOq1QZgJLaMY4sWjcSQ7Msg108O8ojpWBZqJDi6S+dsqWSUKeW9gkVi0xmWTaXNYOL+TaquaqNuWTDkEifITFqqJLnIWVAvnTKaJXKgc73SoUcjjPp7d2/b2mLnLVKrhAIKkDjLRrpzLedWP9SRdKLKqKNjhBkGm9tbNu/kXWZRXto8j54+MP09TXqVTMYoeRj9Xa1ULKuAZxHSYzBjg+t7bWXNHA/kGGbmDnUAz0KtZg/9g6M4Obdg+3+xUMYmo+4BDA4NWL2Eew/vIMyi10ny1LcJmyOednUWmLFCpzg56x89eIC9zV2LiGbhVO6BHCudn9jOXCZ32F/tm5QVjl2lVkUslcbc6Xkk+/uQGezD8MQwmt06SlVmHVXQaJYRjoXQDTF6vGoZLD00rTByD+QsJajAs6g7j3O9H52FG0Ewx9GZ0j9vy3axc3+w1/rgguwHF/3KWhjuHC6QRv2UDS1jXudTXmu2TsADyvmgTuX7uG75Q4eJzv6yAQ1AjHpgeRBco3Ombx+pDb6tIZDIt5GP7MvvZ4CSJ5vt5Ly59jibw7WR7VeauYtM1Od6h+wzAf1qj82FxxnLefFtQT/LkXKh4BA9z7cL9N7j9q9AIdmBer6PI8he4fnf8Yi7wCHNIzOeZPPzndSTmg+2hfueRbjjn4JSmg9eL1tBNqAAMrVFNqBsDN9mlD3sYyySPdkmBKD1bNlWki8+87hs+HJuHQo5sM+XCR+/Eeimsdb8se8W2dtx9zPLRfepj7IZjQYxoJ4QQMnnCGsyuQ7WD/vi3y+773DNeCCkA1ddH/+U7Pt2P98nTOP74+XkXnIq+49yaAElXnS4QHjfzqae1hrivXJWqU8+RsPrLEuSmdtpBiSxqKdzcPpOKwXx2b5DmqAgcp/X8HlWkycAn+WMEIBtz/QoWeR0kVzJdlefSY0iDMrvHzmf+Tk/09p250bHnS+8gfuXQGa+W7a59l615zjOZeMScjQqeodsch8rEH4oe0zXSA7l2JN8Sha036r/ApaFYfBvK1IdAP76XGuez1GUv5Mzd+4VPnK0nzsOeK1j9UVyI9zB1wm+DrQMVo+ilI579cW1zWXRH5dlW7rB/uHrX34mnE6ybPo7mEf1U7pccqD1IV0puRUGqDb+kzXUccGtPKvYe4MaAuaYNZg8oIwNCi5SXqwtvcBR9j//9/9VT0LpDHkXTSlFIMUoQdHi0QRygAXeHFcEUmxSpJoUddIUNKu9p9OO19TzMPgDoTbJkyTh598SinYAIPqKSAvGDdpRlVYNppSgFLe/KagvNLS0oPmZlAyvFXCuSfVpNzgu8mL5Cu/4gpSAHt+gBfxJMUqB8P18D39rc5NXyF8o7Js8aZojbci8XwC5OJS1MXEOON4CFbWJae50KNBmrQODDlsaS8mQ5Oa4DPigIcdV3iYtHjv8sEiiDihBCp+/Idh8BdxcGicfMPUXv+bT3+w0HnwOjTG+m++kLBJk4wYkahNxDGsxq2op38FxdkAwIwHc2EkpSfFofJpNl74mOfU9hLpPcy2589cLAQTNM9OuKddSRscPLzoAaF3JGSPvvw6S2jT4fnlcJeuaFz6D12uT4TudI4RtcHzX4ojyHST+5iTl7m8wvFf6x++3f9CUcpcsSJ55PQ8gvnJVu7SZah6kcDUPh0A1jeDAY8r3aD4pB5x/HXwkP9o8pLgFQEejLg2TcuFvCJIxFsRjsbh2y/H90tNJADoaGsJg3xyGUjPoT04j3cuh2whbivvG6grWVhaxu7ttRuuNt96xiDA7+NKoZyGUVgsFUiLc+hr37n9rRlijeWBRwrOzJ3H1pVcwNjqF1dU1LC4uWqEw8klTTmmUZtIDBhLSILXNnFy3sSTIJDo/v2Ac0ozYYqQBAU1Gx4lTmEAsOTRZqIf3Fkr7VnCQxYu4cTICjsBgOh1DfncP+fw2Ol2mu5ctajuS6OHqy6cxMztpEag3b97C6tIall6sod3s4vKll/H2G+8ZnzIzDSxCqljE5ta6AdiMLJ6fP33IgUZZXFtbMeCS0U7uUNd21CTdBh49vm/FB6MxHjq7OH36NC5ffslAOY4pARf28+lTRmk7ygPKNAEB2wfRQWF/3wx/GuQ0vFkskIAiC63x+p2tHaTTWZw7ewlDQ8Mo7hVNvhrtBuLxGFZWl2wcsv1pDA8OWcTx0vOlQ33Ae9UO6qFcNmfrjHLEvYj6iPNllCDcqzuBvg5FrTAV52ww12+OJYInvJ5ORhbGI99wPJVENpexYpTPF5+g3qzQhLZ1xOheUsWQH2P2xCmLPM8NDJs8cK4J5NN5sb1DQHwPbTr/YnH0DQyaHuob6DOwnQAZQXjKajYTBbGVpaV1PH/+3BwXFrmeSpiMP7j1ANX9A6N1ePnqVfzkRz+0vnKOCT7z2v1yGWuba7h79y62NzcOQZOB/j7HD14omL4lZcNPf/4L4w8lPcn+PulcXhhP6nd3bllxy0giilA0hP7hfgOhyHdOyolOi5kMIStESFqbhfk5/PCHP8TCqXlkhtLYfrGDX//61/j00z9ibzeP119/Ez/+xc/RPzVm1Aj1UsUK9C09XsTnv/sD8utbVtyQRc4I4Jkc9rpoh3oWUf7JT3+Mdz96FxNzY2i2m2gd1LH4cBF//Id/xOL9J8jEUhYBzahM0mow2rMd6Roo+8Y7N3DxymX0jbA4HVCq1PH8yWM8vn8Xn/7ut9hYX0WCGQIpl0bM6EDSGbCAHB2gjFgOhcIOaO53Rdwoz5TfasUVKnEgWNIK+Zn8Bhz61H+UKTm5GcnASE/Tk+gZ6PvBBx/g4sWLhzQppPy4ffNbA8AI1uR3dm29KcKfACllkwA0KSo4Nh988pGNK69jmx89eGxF9j7/zacG8KYjcQxkB9CXHEAoHMZerYD8QR7Tp+fws1/9OS5ev2hBGLViEw9u3cdv//2vsfViDZFOyOYp2gujFUQ9h+JhxDMJdKNh7FYKqNRrGBgfskJwc3MnwcyO3e0tW7vOWRkx3cL+ELwl2EfaHVK1ECgu7O0awDY8MoR0KoN6o2brh4ApHUG8N2MFFAfQRNiiYFQM98T0rJ2JWaiOBexK+aIB2ywmWq8wwAGmb5XBxLkhrQvfS35dRuWSXoT6194ZChkIzehjQijGqRwLu2tSSRwc7KNU3rco3kQ8ZnqY6ymbTmNgaMjew4jU/VIJjU4XH3z4A/zlP/srZIZTxvu+v1uxbBhGu372uz/gmy+/schaAtCMRma/zAGSiiOVS+Pl117Bj37+Y4zNTZmTqtMAem3g0b2H+M3f/QMWnzxGrVzB8rNFA6ApRxyr4kEJa1ubSPf34fJLVy06llzeXEvUKXQg5be3sLe9h/38nqNnCegS2M9oKmGZA7Pz88j0Z9EMIlqbpTa21zes6CKzFkrbe0jHE5hiZHAsbg4us03QswhwOpBC5DOk4djpIhWmE2fYqBAY9cxzIkFqA10A5Et5O0ckyUccj6PI4qr5vFEt9PXlLAo7jIjVc6Dxybk9ceKEZRWR9oS0VaUKI327eLG6YvpjfmHB+Jlj6QTypV0sLj4zqhCChXSENhsuqpvGH+s3cJ1xjXN9F8hjXS6jF3Iy0GrQFmDUXwoz03M4feY8TsycQr5Yxu0735nT17Ig2nV7z8AgMyRyRmHV7bVQ79QMAKesMRqKa2pna9vkl1kGuXSfnYfI8U29Tr3BswY5RS3jMQgAoP4QLVqFhZXiSeOApj4o1ioYGh9CLB1FsbyLg3rZiiHGWRQx0rYaEol4GO1ODcXCjkVIJ+MEUI7S/BmpzvdTJhxY4/QagXPfqNb5UOdH6jcB1wJeBL4RvDPOzrYrxCU7UEa7wCOdWykPAlDMLur1bG9ge/QdHcFm07YcMObbwbTVZBPJVpA9IntCtibvk50g+8AHgWQHyb4/5OwMwGTSm/Fd3JetHW13zuD/XVaqasEcgdI66wqk8UEZYQFsw/cyUD1aSx+EtD0n2GcEWLMfsi/Vf4Esx9+t7327VO/17XFm2DgMwYGwh+PaO+JqtvELAGjZtcwu4hrnGZzzrEAm2Uuy52WP6p0CXTUesit0vebFn1dzGEUiLmOHtEchcvw7miJaHJJPH7/Q3DuZP6KjkE2p91GmDu3JAICX/GrshDXwXskA22LgYNPV1vEBaNl5spV4HWmcCPjxftlexwFo2Zc+BsVnyb4W6K4+OZvOBenpXWq78AX+LRn37WN+5vpyVJ9I65fjxf5p/5TcccwEPAqgo12mNepjH3qXbG+3ZroWxEMZ4RnZ5oC1R4IMCz7bAkqC4CfhNLxOkbeUOdpVOv8Ld9Cak4NC60fPFhYknITyaOPvybz0INtB6g31V7qQfXbZAk4eKYu0MaTnNKbsK8dPcycMRN+rrTauQUaHj31Ib0hW1Mfjcnikuxxa4OOCmh/1n8/QmZXtYhv5Hd+rvVp4kfQQr/HHXnImHWDPDKK3j+smvV/4Ed+jdSpsQ9cwm+pwzXSdDrI5MEedC26VvtAaV395puSPj3v5Qbw+XiY9oHHz14r0kK+7Nf+Sa+F0Wn+mHxoO56TtxHubbZfJRXvQ+td1zllmTPFv1hWxtQrHqBH6H//b/6LngzUCmOSRUYelnCXgfIiBsXWXgi5wWIpWAyaAWBPgK14BZLxfafPyBmtA/AXjA9BSoAQDNMj+JieB4MBIaUjB+J4MOwgE3gEpEik8S6cIqjxqE+R7tbnzt661wQ9IzdVOB5AdFT/zBUXCKC+Mf3DQuPA5EnqB3dqUtQh8YMzmI1Bm2ujFaSNhF+DHQzH/zygIHzD0N3v/4CK50GFJ4/unDkLa5A5lJIj41T1aCOybbaIeB46/wPh/KW5FQOuZGhefgkPjpnt0YNQYaQzYZqWuUMnzc4JqAik57gayeSk5jLSVrLjnOTBWsqfDnYpTSBY5xhwz0Vlwr2R/FZmgvkvpSony2VLA/jxozLRJi8tcykSOAR161S5ez7XF+7nWuHmYB7sXVCUNvGSUL5+CQAcezZ3G4Oi3c1hpjR1XslJeGgONsQ4h/FvRP37Ki5ScwGnNtw4UkkPOi+7XvHNN8UeRuZIZvkvje6gzek5xKnL/UK94KbG61t94ND+k4Ai2v+CgF7W0SN3Dg6s5onpRK4jFSCNGmdrBqZ1APDqEZGQMw+mTmBk9h8H4KOrlLva2trG+sozd7XVLU+cBmdGFBAXZd6YZM+XeOPxadayuLRoAzd8EoFmojaDI6Og4hgbHUCqx8J/z5EpGGfEaT+SwsMBI1ZzJReWAXKgF1Ott9GUHcPLkKYvGYYSIuFopc4zqTr4A1wAAIABJREFUo9EdDVNH0UPbNQ5HRp+++to1TEyMoklq2QgNlQ72C7soFHesLwfVEtY3lrG8/gzJdBe5gYztI/v7TAMnqNPB9MRJfPLxT3B24QK6nRCKhYod3ti2zc11W6uZbArnLlwyHngH2lawsbZiwBADF4x2IEGO5K6Bvl99/UfsFresGGEPDdy4cQM/eP8HRpch/UbuagKdD+4/NMoAFqVyBwICdikr2kdwn3+fnD+FN956EzMnZxHqhAy0vvvdXStEd2b+nJ2uWBDSyTyx4jbWt1axtb1u7WIEdygUs/bu7O6iiSYm+lzRRo43fxhJTRCLh+FqpWayfuHCJVy6dMmMZ4LSTx4+wrOnTxElbcrwqPWboDF90OwXI54JfpMr0w7X2ZQ5NRgB3Q21TVac/uFBB8adOzo2abIzMT6D/v4B1JouRXV1dQWbW6sGWjNatYUYIomEca+GoyGMjAxhYmLCCjfOz49bv3d3W9jZ3sPDBw/McUD6FQPyEEZpb9/oKyylMJW2MSG/OQFnAjkjo0MIR6MW+U4HRKlQdIAzQhgbHzG5ZdQcnR+kXPjhj390CCpw7yfvMYFDAtEEzxm93bM1GTVgMRJzYB6deXRgNMmp3uvgnXdu4OVXrh5mDtVrBLrK+Prbm7j5zS2cPDmHT372EwzPThkwlYnGcVDYx71vvsOLR09Q3i5aVCbaXQMZzGBEz3iA4+kk3n73XVx57SqS/XELSu7VOzjIH+Dx7Yd48eiZUSuQH5CUIGxzLJ20+8kb/OZ77+DV199AIhtHywXSYXNjA6svXuCz3/8ON7/6HNVSCZOjI654aIcc8AdGHXBgTqaegfTMkOjLDhowRQCT66tZr9o+kU3TEQEDPp2h4sAQOs5kcBrtQatpoHI2kzUDk/qfkfsE0gh8WXHSUslAUn7HeeecmPHOVDxSeDDlORG3yMdQPIpXX7+O1268aQUU7ZpYDOtLa7jz7S1sPF9FcXsX4VbXAOjBvlGL2i43D1Dr1bFw5Sw++dmPcPoCKSZaWHr6AquLq1h6+By7K5uol6qIdcNGkcFD8eb2NlLZJOLZJOqhLvYbFcSyaVx4+RIuvXQV09NTBiAW9nbw6NED3Lt79zADKRmJodNoBpQGHUyfmMHqxrpRulA3jo4NWyFTgouWQVCtGqc7x62/rw/Do6MGQFdYSCYew9DoiNGOkD6BWSmpWBzPHj3BytNFpLnPlQ/MWdOXTGN0mDRJIZtX/pAjuN3s2NrnONNJRb2lvZBryQyKRNyKx1F3sCAhi6iSF94oKuJR54SoVs0QljGcSmeNg7rWauPshYt4/Y03zCmZyiQN+GRGytPHT3Dv9ndGuZKKJVzhOTpWuFc1qkikEsgN9+PdH7yHj374EZCNA00gv70PtMNIJeO4dfNbfPvV19haXceTxw/NqTc1PWnjVG3WLXL8xOmTeP3GW1g4f9Z4+xuNA+zt7FqhwPzuLn73D7/B5vo6ajVGdXet2CVpJMZPTOPC1Yt49c03MT49YeuAzrv1xQ189/VN4y2mY6OyU7SxHusfQpyOgIAGgU6S/H4RSMSMJoY6lCBrqNk13m0CuHTGkk6J5w7qcPJJk/uakdPxdMKipuncIFjTIBdiiBQcUQOgGfVNAJrZAbMzJ8wBwOdYdGaracB3sVqxDI650wuYmJnG4MQIUgMpo1Vi1DqLZy4+egIW/jTPlJ0PYmbskVPZ6bmu0d2QwiWZStl+wj2KxXAX5s/h1BzHdQibGzt4sbxqmSsmN2FY5lIsFsLk1DgG+pnpVMHa+gvbR9bXHW2LeUgYFUUe814PmYTjnMymnHPS0Wi54AX+YwQhf8tmMhstEkYqk8XI1ARmT88jkcui2qmi2Wui0SL9xiaa7Rr6ckmj5RgcyiASYoYVHdO76HVbiEeZsce6CkcF43SO5m9mLvC9WS+FXnYJ140AAUaImx4Msnhph+lcSWoXAjB+dq1sDJ0jdU6UjXlEfeeAnEbLpSzzPrObvMjbQ1CCBnv0iFdVkfVsF8dNZ34BNXoe7/eDotQ/XmfggdmmTr9yrxRQZGf56PcLu7VbDtA+AlIUHemAH537eUbQeZzP0f8P7bUAnFIbSH0j20FnZgFVsmfZPtnHsjX8M7nsTd8298dAtpIiGnWdnfnabowsICSofcTPqQ81Htb20BGNJ993yB3MQphBlrXG3wEwDvjUPsd28zmKIGX7DZgNgFCBPcIofDuL/edzjgNihj8EBTJlb8qGEkbhg0eyNX1Qiu3R3Pm2meSW7TZHUVC4ne0TXmT4BNe8y/X4XpSmZI2/zQkeAJcC/bSG+D3fK9tKdqZkQviAbDgfH3D2nNPRBm4FmfTqu8bct7H1mdYzAwP89Sfgz2QgwCe0/jUPGj9FMx/Zog4sFN6gOTmuP2T/8z464rSOJW/sB59jGacNV+RSWBC/o00u3aB1pfHTWuGzLbMkAOel+3wshP/nvCji2nCRwGGhOeHz1H6Tg85RIBrHUAFm+i39JkxPY+Ccfu4sqbbY2S4RAJJeBLzazPYpIIztEfCtwE7/Oj1TukDv0xrk98I/lDHh6witN4G/Gke1+biMavz1Pq0LvldORp29hHVoT5CMM9hL60T2p68HeB0zqdRP6S2tCdMHIYe98Br2T+tZa0H7g8ZH+ln6R44a3i+95etaOYn0Dj7HAOXgXE4HpWtfUK8g5hxe2qNYM8GdHwIa5aCIIv15Jov/03/3XxoFhyaDAy2AVkrIV1w+EMvGqTiBDw5r4WoD5G8p9z+lbCSsEhK+X+/kQEoIfOWjSVGqkAA8XwHw/9wotGkKlBPgaish2Bj8MZDwmWJzmTeHP+rbcc+SFKSvwLRwBTZSYKRIBKxJmHRw0QRLydkYB15jbWpSLALppIC1AQpA5N9UVv47HOjovJH8IQAtZXx0uDiqaOq8hC6c/vh1vF4Cfwi4Bekw6o8OEf4iEijK76QM1JfjcyJvICMCtJn6iofFvbSp8/tDYDFwLEgx+3KrMRYY7+bOpVdoDARA63BHoNMHV0W18E/nKzDYA4NPis02G9tY3IbsH+b0XMmEFrgOrZJNv39SYo4TN+DbCcbe34R8Ze97WhW5zvZok9Bc6ZDgr2n/MKZ5cAox8IB7KR5SZPwtWdVmxfZIIfOZ2ij0ue4VIKy1IwUpkFnPZcSRA1WPqjn7gLTm7ziIrAMGD6C8RnQ1cnhpTel9/FvvkFJn28QB7arTOk4+/yBN+aRRQfCXRrEB0OGocRujl0C4149cehoj6TlMDi5gMDEOtGOo7pddZFYpbxFGjGg9OUv+5zkbUwLQPCUTgI6Ee6jWCGJuYH1jCeubK8YxzJ9YLIVc36ABiwRFFKlB8G5h/gzS2UEMDow6AD7cw/bOnoF1BGLHRidx6tSCpXoTECWIxqJwxp8f7mGgnzQIA9Y/GmN2EAuHDIC68tIl9PWR3gQ4OOhaVOB+ac+inzc2V/Ho8T2srT9H32Ac2f4kWg1GEnVRqzTQ7URwduESPvn4p5gcnQHPLPm9ogFBPJRtbLo0YkYiXrp6xUBIGlBsW35329oxMNBvABsLNjLKoVDcxZdffobt/IbxUHe6dbz11lvGOUzwgBXoaRzTkH727JmBjewn55+6gBk2/E06FILvkUgYE9MT+PiHn+DdD95HKhHF7nbJIjV//evfopQvGwik/dTpH2BzdwNLS8/AfWtiYsxkhVHXBFcZDUZgivPkHCVxKwSZSbvI7P1K2b577733rEjhYM6l7b949hQ3v/4WL54/R6vRsnR+GvuSQ1ZK5g9Bb0bicS0SSGfxOsR6yPSlD/W7aBpY3bsvm8Pw8LhFRTP+m2uEtBaMTmYq/9jEFDIDI4jGE9jJ7xgnKblz5+fncOXKFZw4MQSKRK3Ww/rqhkWWc34YZUvQiuBmqB0xugGL7Oq5CDFy7q6urhrX9OzJkwaU8Yd7FmkCCLYwzZ8A2eypkzhoVm38osk4rl+/jnQ26+iJ0EN+bw/bm1vY2tpEo1ozKgDKCtcyvfX8PTBI6hEexhnJV0YqncDlyxeN6sPOQFbZOWzgzcbGFp69WMTY6ATe+eA99E+OodFtI4EodtY2cPurb63QHxrMUe4YQOEA3C72CgU0ey0w8vWVa6/i7JXzSA7EzTlQzpextbyFteeraBRryCZSCHW6BizSSGKELvmDh6dGcfr8OXzw0cfG18zPaPyRG7yUz+O7m9/gmy+/MOqLvkwW2YwzVrjuzYnQ7mB0agI/+PgjvHHjbVvbt7/9Fg8fPsTK0jLKpaKBpKTwMOMx4NQnXQKpVKi7CAiS+9CiX4pF44fm3Fktgl7IiqL1pTNWII4yWK6QPqJl0bdO3o9SWxlh2O651D06EjiW/cNDmJ6bxfDIiEWpEyztNjpGb1HY3MP+Xh7degvpWAqDuRGEozHUe3X0YiHMXVzAG+++hakTMyDv//Mnz7D46Bk2n68Dza7NEyOgKXOMUGcROB7iG70WSow0D3cwdmIar739Ol5+7ZoZZ3RsEeB8+vgRbt26hXq1AmYyxcNR9EUTqJQO0An1MDg2hMfPn6FUK2Nm7iSuXr1qDjmO/+KTp3j66DFCLQZttEy/E5yPkTYhEsbozBSmTp3AlVdfNW5vA0WaLTx78MhoR7aXV5EJJ9GuVK344HD/MPr63Lqg3lteXTFd4wyPuK0NO9cEAJeMFe4djCimjk5kEsZ5TTohgqRsJ7/nns5igZx/OqNYFJX0QwRpCEYnky4FmFHI0Rj38AZ2NrewvrpmlFCMcuF72R4Cl8y6aHdb6EVCuHjlAq6/9aZlYRD4bDeAbttF0G+urWJ5aQnFnT1srK/bvkf5yA7mbP304lGcu3IB19583Zx+6b607X/FQt6ilxl5++/+9m/x5NFj0xHcizgepDq5+MplnLtyCacvnsfk7Di4/dK5uLtUxdqzZQPPv/zDZ3h+5xFSkRjG+gdt/NkHc+glEkafkh7IYeLkFDJ9fcjv5FHaLSAeihmXf7VURYQ1AHKDGBzqt+KCdIwVKkW0SAuRSRioOjI2ak41Gpedehf7uwXkt3fMkTGU68fM+LQ5KbjHmc0SApqhLurdNgbHh3Hq/FlMzc5gYHwEyIYRigKtg4atj6f37+PuzVumixLhKOKxmD2H/NDMEGGBRGYaUPcxcZ71Ieho5Rng9MJ5jI5MoNsNo1yk47Tn9DCLS0ZDqB9UkOvPGAd/MhFDcX8HS8uPbT/lvmlnt1DYZQ0yNrPbw0Dg2E7GXPRmo+FSuLmPU7emM6xI6wpp8X7LwAv1MH1yztbfOAuWDg2gG+vaOK5vrmKnsEXJRi/M7MMeEskwGrUKdnZZHHnXssBiYZ7lXQTWIbgbnI/tnNt2lAt00HGMZZP44JED+Nz3smd0rc7KpPOijanzqs7S/m8Z+QKS2E9+ZpFqXQdY6R0qtq7PdLZnFhPXsCK4/fOpf8bVe2UP+4CP2s7xll3C8797l3O0sx8GYoaP7AKbICrJY/fxfOSDx2yHIjXVbp3NBXgc53llUVHftqBsyD5XX4Qd+POktvhjx/cLMJHdx2e4s9Q/nSMDfdpHQLxsRHuvFYQ+ollk9ptse/c8F6XYbrlsIAdKO7tO75ON5rdJdodkwdmezrYQmOXbe/y/KBPZfwUIuTkPm3xSNmST+YE7fLbmX2Pn2ya+rOh7vVvfqb3CaPj7e/hJN6AmCR1hBhp7vYu/Wd9BMsfvfRDRn3/fnpZ96Ntux21g2jWa4z8FvmtcOIYus7lzGD3uwNXv04/4mIrGTriKD94KO+C7Feimew/XcvAd9yAfH5HuMHDUokedw0I6Rv1WZDG/436r/uksrHUvO53vEGYnTEROCxNm70d9IQgqe9xkOAAzfbnhtVpbBKDVzkPdFLSd9/uBXOqHbH/hGT7QySwfH/fwcSDer7EVoK61pbUoh42PSUi38h5dJ9yOf2uvkW5i3/hPssf2+bKq749ji7yG86K168sC2ynAXOv6SOceZeYkyUMfZPn7zhnhdLQ7juNuGn+pZdNjpMUL6FrkJP1Te5J0kd9f/l9zo/H6vq4PMhy9TAPhV3RAuXuD7J6Yo+1VkJtPwWF6AW6vo6vVxpMR0Jo8GcsCYaQcDzclr9gBX2qNCLjW/hQAze/lHZRXwO+4BEybE98n8FQePx1KRDuhTUFrScUGteFKGdHI5HO1uKQUJJxqhwBhTYA8PhpgHqYlvJooKWWBYrpHz5Di198cz+N9tMN5EGavBX74zsADRoHkMwQo2sQF0bNaXHwGr+OPhNYZEUd8Vhw7AfraiLWJKIJYbZUS06aotkvotdi0WQuAFmiqsdFGxudJmWlDljLm5wLlpXi0Gek5lgbM9NOaA3Ylq1Kg3HzVFy10XecfKiUHUtDayHRgUNFBjbE4ZTUONOq0kbh7j6rnunk8omfRvGkRSx6UumabQjfgvYoHRUcCJeID/nyPFOxRO5xMc77keZXMaw1obtQ3rRXJsQ4AAsQl176ca+1I9jTexw8tHDcdinwlJn0gPaE58g/B/oFRG4sOchprgeaSQx3yJOOch07bHYI03/ZHyHEP8b7jG7Qvo0zB45gLsJNjhtdoDUkm+VgdhiVH+cJ+8HzHsUow1j/8ywHkoo/b1lZGvTIKOhJOo11LIpucxHjfHGbGzmM0cwLJUMoiomiQEhAqFPawu5s3zsrxkXEXiWhc413jEEslY+iFW6hUiigUHUUC+R9JDUHuaUYy06ikzBH0YwrXmTMLmJubR19uxMBxgkIEImhIrq2x8GEFZ06fw4kTJ81pwjEiAL2zs2MABSkU+N3C/HkDsZgqzHZtbG3aeiVYzhRf28yZXn9AEL2CQmETDx/ew+KLZ2h2KhifHkAsHjbAlttTtcx+RfHq1ev4sw8+QSLehyqN6509B7xXK9jc3ECpXDRdMH9mPogYrhmAHAuHDDAYHx/H7Ows6ADgObPT7WFjcxkH9X18+tnvsbT8zDigh0kfEWbGgztI5vNF6+fY+LgB2HwOwXYC58srS8azTR5n5p9Pz07jxtvv4s9/+RfIDsdQ3W1jZWkV//iHz3H39j0DtjNpF/XFn1w/DfAaXiw9Q7lSQCaXtSi+Zqtt88UxZuQYgQnyjxK0Y3Er0lmw73v5ooFLH330Ed5+9z30ZRIId4Cnj57i/u07WFlaskhWGv482MZZWDEcNv5S9m1weAD9uazNId9H1DCSTmBiatwiUSn73K8ZBclIeDp36Lwwjux43OaTYNdefseiKOfmz2J0fAbxZNYKYjIyvdVtYGZ2Fq9eexkzM6OolJ1svXj2AutraxYB3WLWVDRk0RSJcBIHjBJvtix13DmtHADN6E6CnSxeKEcQjy5m0JP/NgIMjvSjG6GT48CKxzFimlGPpNSw6Pd2B5X9fZRLJZf9EYsbqKlzAA1JUhLYQQodFPfzllo+OkGnTMQKgRGsiTOqMwTjSadzgnrg9IVziOcYCVg3UHF/ew976zvoS6UxPz2HgWyfFf2zrKVWHfcfPkSxVDBgljy2o+PDOHFmxgq7VQoHWHy8iPJuGf2pPgxmByxqdp3RnPUDA/AanaaBnGPTk/irv/lrA1npAGPk8PLyCwMBnzx4gMcP7ltBOUaYEyBxKeMRdJmtF40ZgP3Dn/0EV156yWrp/vEfv8Sd27dw97vvsLu1aWn8jFhgGiajalM8JJOOoN3CxMwJvPTyyxgYHka30cLO2jq++uPnWH2xZBHFLDI2e2LaouB57tjO7xkFBMFvRvmyLRxHjglljYAV5ZXFP81Q6RIcaiGWStoY8WRr9E5xcskydLFr4HGv2TYgtq9v0PRvrdtEN9zF4OQwJmemLdLXUlirTdT3q+jUWkgghjj1Mx1dBwdW+JQyxPmv9zrYrx2gFeni5NnTeP/jD/HaW9dt/TBynlG1z58+w4O791DaZ4ZIE1E6k+lcbDSNamhwchSLG6sGhBMkZZQ7o8BZgO7Bd3eNG5xULe0DV7SQheaa3R4ywwO4cv0aps+cxMkL522cGBXfrDWMk3jp0XN8/btPUc+XcbCzjxhB/gzpG5KIRyK2nje2t2ycGU1u1A5MgW13jLObskpOY44TryUfPfUOeeg7vabRu3CtFUrsV92eocgkUqowTZeAO/XZ1Pik0QPwOot2StJYaxugyMKUdoYNAC07c4ZhDh7O90GtYkUAqUfIR01HFDn4uV8qEMFoUcr7LiK/sm8BIAZg9zpIDfQZhccrb17H8PiYZVx0m3Xjxl9dXMG9O3fx+9/+1tqiYjfJbAbjM1N48503cf6lKxieHEVuZBARMmR0gOZ+zxwT64tL+M2/+zt89bvP0GahwFjCOKE5/3ZGZTHPWMQicl+5/hqGx0eN+/rO199hf6eAWChh0endVgfZFCPM+xCJR20P3jvIG33O+IlJXLn2CubPnbH+E9yvF2t48WTRKEfWXyxb4cNcKmuyrowCDmIrDLSjIQxNT+DUuTMYYyHH0RzCAzAwvVkGGuU6Cls7+Pw3v8fNz7+0M0Q66errMDtkYGQY4zOTCCdiNsfdSM+KfDLKuV5voT87hOnpWeQyg6gfNMDCgHSAkZecDoVatYLB/izGxkZA/mMWPd7afoHnTx/aM2iMJ+Mpl2pPCpl2G8lY0hxI8aCGCkFty4Iou7ElAE2Z4DXOzoxgcHQYC+fO49Irr2BkahSdKFCoHGB5bRmrW6sIxXrGc71f2gWnpdEsobS/h2JhC/VaEd1eA702HeJNi9BXFqzZKCEH+OnMi56zkw4BIiM1OAJo6QCRTaBz3SEYQwA9dUSHI4DBv84/4+o8z+cdnrXp3IyELXDBzqVBRBnnTCAdx4WBQgbkMYOMBblCjgIyEuyHaqN/PhdAdNzmVv/tTE9aIA9YSCUdt69vX/C6Q5ui5eb18CxMsDrqnmER3UHUpc79OjuzL0dZl+68zmdm01mbC55PdL8PmsveZJvMSX2MI1j2hA+SyY7WOPM+AXGH8x6AyzikUDiKeDZbq+vwA82fMhmP8AIXrNRqOjpMPl+Rq2qz7A+OieyX4wDbcYDYt39lc+vZ/NvOEkFEMiP8eU7kHubbxUe2ootA1xhJxjW3wiB8m57fiW+X8yO8RbiBxlQYEfWztdPh9YfXqx8a71YwRhpT4QXsv/6vefNBYOEIaoeeK5m0wIAA9Jf978+x5kvrw9kQjvvX6ncFjhf1VXaf1pHGRra2xlnyJOeS7GXfVhTYp2hU4R/8XIFVGlff+fCn7Gnu13wOfzg/PKOzjaJCUT/lANK7xTV9NDtB5GkQVKj5lP3N377DRO3ifqpx9WWNzrfjwLP0p8Bjc7R5PPnSJU7/uLO4bG3NvT/+aqOPY0iXyi6Q/c/7tN58PE5t9h0RFsQU6D99768RtUG/9Q4fV2KmjoBsAcGSTd6nMfgeaBwE/PJ7jR+xA2tvoPf5LOF6/v4k6leNhTmSAyyI7eB7KCe+04Njq6BirQPhF+qL33/hiLxPwXb8XoF9Rp0hp2lPganO0cv6Gm4NOEdFt+PwF1JC2xwHRQuZ6WW41b/8F/+8p0aoIwLBnDHovHs+WMrOHy7yrkPH9U/Cp01OCtb3TmmCtNi1GfFzKWoKihkWQVi536bDRWEFphwFhzZ9CZ2qm5qQK70peL7Pc+t7UOQ5UFQm309OPf0tYFGLle3QwtKBQoKmTd/3imkS+TwuHB7Y/E2KzxDYr02ZY2NGW+DJ5X2833ERBgVEApqP40rGwB+P+F6CLK5ee2bYAXD+pq+DlJS/vwB8QdWY+0KszU/3sv+aX8mNvzlpbr6nlAL+IbZDALsPQGtObVMKOKD9OdaBip/pEOfLiEBNyZuTp6NDEf926djuUOTm20Wva6PyAWj37KNiAscBcLaTn7lNwjkKGOlgm1bMRV9IWfkRA/yc4+hvaoq24HUq0CHQVpuTlLk2RV+BShGZbBtP01HRQMmP3qn7/c1V4K0UEA/34qryZUjzyfmTLtBzJTdaI/6B0Veg/L8OgH5Uv9aa6ZqO40DS5n64GQb8fxoLzZs/FjauIafjCEDzb/E+8//ayPz0N39s+E4C0E4+nKEnju7j65WGF3lXebB1YDADtNLoNJKIh4YxmpnFwomXMNV/Cslw1opa1Q4qBnYQhKIhyCjoof4hpyMiUYR7XWSySWT7kmi2atjd3TT+Q3LcUjZYWLBcqiKdzhngbRV2WyxOOGHFnQiwdhHH3l7euB5Jr0AaDY4BwfLLly/j/LmLLkKYYNL2trWFACEjQkaGxzA+dsIAD4LapKZY39y0+/lvdGTcwGBXFNHxLu7srOL27ZsG4jKFdmxi0DgcGVlKqo2Dch3xWAZvXX8Hb7z+NpKJLEqlA2ufO3zXsL29ZQAux33m5IxFQJMehIey/my//U3ghxzRvIbRttVaxXgjQ7Eu7t27jQcP71paPR2o/LH1HY0HvG8RXLh0ERcuXMDMzJTxvDK6fGVlCatrSwZek0d7ZHwMMydO4Pqbb2Jh7pQBx6ViGetrW3h0/wlq1abxgnIsHNVPz+hHisVdjIwOGo8vx6fZauHBgweuSFuVHM/9GBsesz71QhGLlOwihG2CxgDeee9dfPjhhxbpXNjZxYunz7C+tGJRf+RPZVEycvfGEgkw2pbUG3w/ox5pMHMeSd3BCMHB8VHMnDqBoaFBex/7yAjzfQJlBMTjpEEIOeBoaNQAWo7zyMgIzl+4hPkzlxGJJm0+CEAzwpvgAGXnxMlZk0OCyWsrdIpsY3Ro2KLSCdCwwFq72kV+e8+4Z/9/ut6rSdIkyw47oVVGpNa6RJZW3dVV3VVdLUbtYnewBAcACQOMz+QbzPCAN9JIMxqNT6SRD/wLfCEoIJa0BXYHGNE9rVVVdcnUOkNkqAyVkUE717+T6VNcpllZVEZGfJ9/7tev+z33+LlMtjg/2LLv8Kj44NAQMrlskPiJGVDBOeDW7S5ax030KJ0srI9EAAAgAElEQVRQK6NUPkSD8h4tAiAtDA8NYGx42ArfEUQ5bjv9wVjMHXEko3l4ZNDkY6gjy+9VKkU02k3E4txMhayAG4MrbuTrZGAHRUKYdBkYHUaDBTkrNTRrdZPRJCv3yoXLeHD/XZybXTQtVjET1jdW8eIVtbdfGfDTP5zF8PgA5uZm0OtGsbm+iXArgvHRCQz3Dxr4RqBm72AHxXLRxpHAYLo/g5/+4uemBUsgi4ClfW5vD6+fvcDqygrqhxVjiccCVhs1lg1Iz6Rw5/7b9n2CydR2fvn8uRWf++qLz7C5uo4oesZQcJtH11fRZMpAuMtXr+H23bvoy2YN3Aw1uvjqsz/gD7//BPndPSQjUSwuLNjcI9h+UCpacT+y91n0cXB42IBlAp5kptcPXcLEgIveMTLJlNkai7qlgv0RJVfIliUol0llMJjNGbhOgIyJI/r2ZrdlTOpIMmaAjttzRBE+iSKGKAbSOQxksohHYlbUj5I/R406Qj2niU12aYk6vFEYw5Ts9pu3b9tR/UI+jzwlkbY28frlaxSLBRy3OpZAadUcc5hyIWSnFhtVY6Y++OAh7j14F8l4BO1mF7ubW/jDb36HZ988NvA8EXKJUzIg4/19uHr3Fi69dROTF+YRSQFd+v9qB71WF91aA9/+9nP88PlXKG4doC+aQCaeNt/FRAtPHuwXCsZiJvg+tzBvoPhhoWjzvC+TwezUtO1lDwruRA3HlScMWMUwlohaEmOvkLdikGQ/E1AnSGlJVe6fQ3GMj4zh+tUbBmyT/ctkVOO4aQC+28sfG0DGBB7Hkj/USqWmtSUXAq1V/k6fxn/uZFDDHSWNn4F/trcL0S4aTqO91zX95xt3buLmO28hS/3sNhM/dUsuUULju+++w/PHP7o5bsUfO2ZLQ+Mjpl19+923kRrMmRxG2DScewi1e0j0wjjcy+N3f/0b/O6vf43yXhEJBoTtjiWBmBwhU2l0ehJX79zE+x89wsLF86jXGvjyky/wwxffolqqonpQsaRBPEINzARyg/2otGponrQxMDWEy7ev4+rtm5hcmEGCEtrcAzaBl09Wjem+vbwB6laFj2FJEpbwYZ91qFscBkKpOKYvLGLp5lU7xZAcjgNZykkA9VLLmP3hThfffPo5fvPv/gbFvQM74k2m+NDYKCZnp3Dl9k2MTo4ink7ZfMkfFt3Jn619VA5rdqJgYngC3XbP1jIWLayVypZccraUwsjggMm11Ool7GwvY3XlpfkerrtMuBqLtUVbaBoAzbViIDdgz8LkHceb9kANZAbUlAfhZyzGjIUxNj6JG3fv4u6Dt5EZBHoxAtDATr6Mw0oB4UTUNKjXN14jTmZ0cRvFwh6arTLCoRZ7De1G2dZanuRQ/GF7QLKig+P1tmcMNCoVt6lIq36X9K8fP2ify+uRCe6YyY6tR1+guMs/vefHTQLceHKFCTfXDrcP0f0ETHGPzj0CAWj2G+sZ8JUazca+ow8JTm6+CdScgn+BxjT3jWynDyBLOkHtjsccoKT5qhhEMQDnjPbUBqzFHYDENknjV33l9lWOqKPYyQfw+H0mJmgnSn4L6PPjYF5Hsa6AGcVYikMsFghIcT6gyvcFXIsEo+9o/+9i1TPGt7Wx5zCF07GOntUpciCXKxzJScznFZHKf3YfTxEuoTjE+TdnM36cpThGcYbAILMND+dwbT6xk0YqJKi4XViJyFvCZhRP+QCtyEyKMYV1CODzwTa1wQfpVESViQw/LlfMJ1CMTFtJPQgwFvCoe/tYgMZTbWZ7/PvyfUeOcvGl+lOxpdqq+J/t8OVdZY9hOMzFJ3X5WJPuqXHS+GmO+HGnww0cI1QAnyRQhUnIN6gPfEBQc4NzgfdTUpbf4VxXX+hZ+LtOFLAdSuornvbH3ToosDkfPxO+ovHWHPLHwsYnOMmnxIPmJ0kesm1hVnwm/uO85jO8SSpV35gNk4DgtUs+zAdM3Tif2ZetiQHYqv489U8BcCt/xrEUBqdn8vtKUnPy9xo7jYsAZLVRz8Zrmm8MnTGUZXuK/fUsPuagcdArYxiHWTj8gAWx1T/CQvX8bmwcHiTstNVxBSH1nsMigrYFQLc/z/Q3H6/0ry/fqfkn/EbYJa8vzWw+H3EIN1ZtlwQL6+SIm6+MIcyOww7LOa35F3P62qH/7p//5z1/cRCAKMDZByPV+f5gEdH2HY8Wd03E04U8MEo5BhkOf/cBKE1UTXxl4+Rw1IFyWizwov+rrfwuJ4ayVL5RaZJw4Pk5DqjAUh11kfFbJoHHCYMMLdsiw9cE1OJvG6pAhsA3Bi3CvAe/L0dGhyLnJIDCtdsd11Cb+T3JULAd0o0Sq1n9wfv7E13ZMoFofkbEMucy9EALTY5FDtUf0zcXVX8yyvlrwfQXgjc3L+pHTRJ9R45SYy6bEPjI107bOXa/XWZL3FMGQK3a4jtYHbtRuwT06lpnYK1zCfquK17mFi23EDitojP7ddpIPHogZyC70WLp2zgDZTGf2f/aQFmFdtNfdYxmAdCafwzoBObKPmh7tCMdZebfNb6yUX2fn5VtyrHxmfm+05JyGVVl1d8cC9m0NpL+5t056SBI6rhMnOaSfIXm85vj5m/I9RnNX80tXc/GP7j+H/keLvjHjqmgdgmMp13ouf17n/kCjl3UAGiOsRVUCHSilOGTZpQy2NpU8XqnG5NAVzkcdv6GG1c/U8h2uTHlOAcs5GNXVZwAdDzcj2RoGLn4NKZHL2Fm8Dz6U4Ng2qZWqaFaKRn7bnNjy1jQAzlXgCJqbMw6hkcGQNybuogr668tITM7O2MMxFg8gXAoiVAoimjIFfMiS5J6txcvXjSQqNE8wfbunoGDxWLejjOr35aWLuHW9RvI9vUbwMUihgSOCcg6KY4Q5ucuGlOa+qVkrG1t7xpAyb66fv3GaQaVergnvTaarRpevnyG3e11xJJxLJ6bt4Jxe3sHdsqhelhDJJzE1Us3cPnydWPg8npbO04Lm/cuFPfQ6jaQSMRx/vx5AyXz+YKxsNpHXJAdiEeAncEbnytfPABCXRTKexY4F0v72N/ZMbZeNEwtfB4rd9rLtKG333oHb7/9Ns0D9aMytnc2jCFO9jIlNDb2NjA+OoZ4Imk6wqPDw5icmEY0HEcIMbQbHdPXHRubsvGn7i37eGt3HZVKCecvzOPBo/dtYxmNxfDy+SvTnt7Z3DE7mpiYNLs8KJRcABUNGZuOes2Ub/jJT36CoYFBO3a9/noVm2trViCyfdQ4ZavR9vrJsD52Gn7ZgX4LcNvUfWPhyE4XWbZ7ZtqSEgSRnz57ip2dLbMt6tAS+G41KXeRtaKLlAI5rFQM4L977z4uLt2k5KdpyfJ7e/lt095cWFgwgJ5j9+LFC2M1knX90Ucf4J17byOXo4YqsPV6H8U92vgO9vd2TP6BwBLti9ckkzWRTFtBLkq+UIKGzHt3sqCNWp2JhxI2dzaxsraM/cI+ypWiFXeZnpzA0oULBpzwemQp9/XljHVHyRz+ZLNp05KmtMiPz5+g3TlCIs2+aZi2Kuc5AXCzsQIlZBomfUHgxADSeMJsj6A+GZWZVB8uX7yMP/35L3D7+m3TRy7lC8G6DwPW/+bX/w7bW7vohjrG1hseHUI0lETrqIX+vhHMzcxheHDQfLrpD5eKJnGyt7+F3f09hCMRjE2OYXR8zJ5hYnoKE5OTNtf29/Ng0T9ei+DZcbvpgMresTGPKWdw+95bePD+Q5uzbAf9C+3z6fffmT3FCTgGiRntTeKpNHJDw7jzzjt499FDJPuyjl1erGCb2tP/4bfYWlkz8DqXTtu8qzaOcFgvW3G/xkkH/aPDuHLjOqbnZg2AJuj94zePUcoXgz5qIpvKWBG2GQKmGVdw6eXr11hdXcNR4wjZVBbTk1Poz+UMYCc4TX/FuWHH6gNJqmwmi4nxKQPC8rsHVshvenIaA9ns6VrCxNgJZVhCJ6gTyD2qGdhHCRCyZilZoCOG3DifHLdRLlVM3ojMQ0sC1xxgG6Gd9iVRPW5idnEeH/7sI1y/fcsYmoeFGop7BXz2yaf4w69/Z7rB40NjBpKyiG0klcDclYt4+9EDDM6MIT0QM23vVr1tkiPdWgtbz1fwzSefmTxLLBRGtMfjsjFLNNG/7RWK1u6Pf/oT05GmLAoZ23lqXMcSpinMvTqTmGQim6RZpItOt2XF/FgktVA5NCCagG/fQL/TMa66ZGLn6Bgz41O4e+ttJMJxNOpN63sC0BRzoG+mr+SJAWqsc/9NeRPOi8L+AVKU8kimkIwmkI6nbfxm5+bs2mvbmzisVlCtV3ASDtnpCq5xlBghQEhbOayWLSlx4fJFSw4OjY8aWNlqHFlS9OWPzyxJu7+1Z+PCZ+Xn+4cGMTYxarrR80vngHgUyf4M+nL9NneOj5qInYRQOSjgm8++xFeffobD7byxzClWzHlUPDy0e80szuPanVu4/+ihSaxw3/T468d49v0z0xbn6QVKw3BecJ8RTcWBeBgnSWDp5mXc/fA9TJ2jpESUh3xQLQGJY2Dj1QZePn6G3dUNVA4OETsOoVU/QqgXtsKRjeM2WgxUs2mcv34F1+/ewcjsFBIDUYT6HADdISmW8i6VOp59/9ieY2tt1fqCetWjk+OYvbCI2/ffwsjUGMgMjyTDaJ84NnC5VEV+v2A1GI7KDfQ6ITB1s7e1i9JBAZ1GE9XDEjLJBIaGB+21cVTB7tYytrfWDYDmOtXXl7VgOtxz+uM8tcV1Y3HxnJ2UWl1eO5XfoKSPSdvFXT0EJrFNiqfTxtTcPO7cfweT8/MYmuhHKA5UW0C72zTJEdZxKBR3USxuYXXtOXa2V3HcOUIy0UMyQSC3hUazZvOb+x0F1qHTok7uNCUlSujrtAfX3o6FEs0+eu6kr2ID7uMEHvH0TDyon8B+5r5PsQ3H3yWdA2DZk/k4DSQY+wanywSYKBaX/2WSxsCncM/mG6XMTngaICgCx8zNm2CM9tbar4pJpxhB8TZ/9wEWa1dAxPFjaYtxg5POtocN5CLcvsRJKnGsz/rFgc7cRyluUEzHV74ncO0k0GBWUkLxlf+9N+MpxQKKSxXXCGjh+7q+CFA+yUqAi32PmT4Drx2ArZiUK6DabPFXwDLWvp+yQxYbBieMFOv5wLmYnwKzfEDqLI505D3Z35vkJY6zT5gSmObGx0nE0DZ8nEYgvgrVaSwUpyqmU1yp9/0+Upv9uN7MwyPz2d96gaRiwHz0Y1klZNgnPEXjPyc/p1hX9nhqEx4j34FuTqLEj/POMAQHxsnm/fnmx9+6jo898Hk5f/Xjx7Z6Vl1PQKaPaQj7kW/gq/penxMO4+NasjMB37yvf2paOI7FBgGYyGfRHHkTdNV9Raw0YNAD1fUMPt6i9vFz/J6ewU9e2DwJ9oFss9j3/Kz01JkkVtuVtFIyRniI/JNqSgjrsNfumYyPbMfHffj86kP5F81LYTjqW2FasivNc72qffo8+yMZdwC6/56u6/BBJ6nzJh6muUNJO79f1U96ZsYNlpANkoC+7xdOKX/qkk1n88LAX6/mHD8ne+CJNCMgRpwqgp5dbZFv5H39+cX32R5/bgoP1Hoh21c/y57UF7oGn5V7Ojc/XT8pwUu7sLU0KFDOnYzticIOqyID2vpUALQ628/uCszxMw5ywKdAU7B4+432O1nOzQdt3sw4GTIeZEnlBGSk6lg5Dh+kNIPtOQPQPzlXMkUFQGsh8CcigUNzjEEVXLWB95MB29FV0vOC7KoMWM5QbVHfyZD8Z5bTFfjKa9kABFlz/p2MEbbxzUVXzp7vawz4fy246nOB0twI8Pk50XU0QZsgHcUwIwiuwXZ3jt3xID2zFkYtQP5Y8v9y9NpcaHH0J62MXyCkfudnBZwrM6nJ44PGGnvf7sgQ8CeX2mJHuQOQT5NegKE2ddqwnILugZQHfz+z2zONaecIXUKB13YT9KwgpBt355y4CRVA+uZGQdkjt9g6G+dziMVutsqgLchoaQPFNmmOkInt97s2E7InPoMWR35HztQHreWENLf4ys+6TJbLVAps1TzUeMgf6H0tEpoDkh7R5oXtki34/etvPrShl31r7gr4ZP/485DPr42ZnOLpfA27ZArvqQ2BbYwj3imNYOOkfnb3D46I9CKnhQ5kdyocYtqJwbEnv1+1qbWFsqujMk4DjuOrJBM3j+xb1ydmacZ8N0kDMm4jfUhHR5BNTiAVHkM2Oo7h9DTGBqaQiERR2N9DMU9t3ZKBx+XDihWf4vwm841Hw6mrTGD1sHpoDGgGW+OT47hy+SrOnVuyAoS9ExY8BAr5EjbX1pEv7KO/P4dYksdYj7CzTfYQC9WRldc2AJF9SvmJt27dMTCbix1ZusvLr01ug4Aej43eunnXCiPyGDcB1vWNLQMdCEDeu/cuMhlXHDB/QGZ1FZ1jMrX3UCrsWXHAt+6+g4mJKbt+rXqEwn4R9VoL/dkhTE5QAsOBnrv7Ozg6qqLRrBoAfRLqoi+bNpYyx4jPsLm5jYPdfUtWzU4vOP3kTMZJdzSrOGpU8PU3n6HTayKTYQFFF2+RiZtIJY3pXa2Q/d01/VbqCROx5T33ef9GBc+eP8HKyksrkjc5PWU6z0fNNtoNnkhJ2jHm4eExzE7OG4A+NDhqiY5apWwA7YvXz7Cy+tIYwHfu3MH84nm79+72Hp4/f25SFbRjgnA8dsd+3ssfWCG6Bgs/xiO4duMafvF3foGZyQEc5tv49qtv8OyHH7BP3c9I1DZVlXLZGLME1qnfrE0hbZMyFIMDA1YYE7GU6YKOjg2iXq/gxesfsbe3bXZEv1EqllGu1pCIJw38pe1ynAhAf/yzn2Fm5qJtIvcO9gwg5RjzVAf7nRqj1Gbe2N4yndjt7U38w//k7+M//Sc/A3LAyR6wu3qC3Y09vH75Cvv8XIu6nk7XnYxsygpQMiPXP2yM6qWLVwzQ4A+TIuXDAwOht3e38MPTx9aGQmHfGHKL87OYn52z4o0Ev5kYmJubx/jEjGPO9I4RjfQwPjlq9vm7T36L4+MWkn2skN0wrWseKRseHjR2H2UOeE8x/aiDnM70WZJgm1qp7a4B9Yvz5/Dw4UOcWzhnfc1nYgKGjCWC4S+e/2jjenCwZyAKNa877RPEoiksLl7E1SvXMDI4YmNGvXEmXWhvP/74BC9WnyEWilsBTtrHUZPX7SHT34+RsQlk+50m+xArpcfiWF1escTJYbGIk3DPCsEtXbuMW3dvY2R0HCVKPCyvGHuZSYxjyjicAAkWKUsmjT1+UDo0P5fM9eHRxx/jF3/25wjF4pZcqOaLpjf7+SefWnHAkVwOOKYcUM0Kx1VZ8DMWQjSbxnsfPsKjn35sGscVyvnsHuDlDz/i5eOnePbkKQq7+wif9DDFIpYXL5qNUU6FwOLy6qoD+Xth80f0TREGCO2OSRSxQJzb6LdNh3dmahZL55cs6UD2/VG1jn5KU2RSxs616u8Rx9Dlet7stFGslq3QGyUqOG/IAmbChkkq9iX9DBM3Wgtpn/u7B1bkLpVLG9jYOG5h/sICPvzJx7hw6YL50f3dXay8XME3n3+Jl9//iA5POWRyGBlkgc04qOKdHhnEvY8fYvLcPMbnxsAlijIUmy9XUcuXUNrcx/NvnyDaDaMv4RLHBCjz+7s4KBSMpUt5hz/7u780v8TTFJxTLEjHQomdo7YVZOM6Vgu09Ak6Uwuf9k6mf75cMs1isouv3b6Jy1evmJYvr/PZ7/5gEhNL8xcxPzmL0YERB4xQg7lexc7eNnrRE1t7FpfOYWFhzhJEv/3tb/Hdt9+i1z5BKppELtmH8dFx5FJZ8HQGwdGV9VXslwom13JMvz5IcNgl7OkLdrc3kS8VkUolMToxjqHRIUsCMTlF2RzaYX5nz9i1x01XeImBDgH0aDyG2YVZ3Hr7LYxMjxnzl6A0D05R7z0ZjaHX6aK4s4en336PV4+foVWpWT+fcBC6sEKVBO2nFuZw7+F7eP8nHyGZTVnyZnttB+XiIdDs4XCP2uTHOG44ckCz20ZufAhIhrD01lW8+9OHGF8YM4Y7Cc77uxW0C0dolmrYeL2CjRfLxoKOn0QMSA5RBiAWxRH1gntdRHMZXLh1DdffuY2xmSkkB3NAkiApECETttVGnWv88qoxwtdX16wAZjwdx+DEKM5duYA7791FbnQQfQMp5IaAcsORKJgM7DSB4t4httd3TBKoXe+YPjU1uTv1hjHNs0nWlKD++zEK+V2U8lsoMTm2S2kuAqNp63fKkHDPwmK4nK83b9yxPefayrqtCVyTN7Y2HcM+GrHitQRbifvnD0todU/sdA4B6IvXrmD2/CIGRvsRD04HVI/qpvl8VCvg8ZOvsPL6GZrNQ8RjXWT7YujvSyIc6aJerViMo9hMkgu0TdoJJU/+NnBBACSlg3yAQZqc7r2e076nhn0Q6PMZ6Sf4dxERBO4oDhKgZvtxT+PT/Esy6U5Zdh3wJu1XJnOYxD3uOGak4kd2mEBkxTeK2QQ8KLYTeCmQSTGY3y7G0/6P9r0CGglA+2AaE34ivQh8VUznx/Ta26t/eA+2m6eS1Hf+OAgvUAzvx/iKQQWMCPwX41y4hYAnxUqKB/n+aSzgyuecEtFOY5KTs9OX1q9wiZpTO6LnISEs7gAy3cMnpmlc+J7GS3GSYmMfUPYBdGEBbI+AIcWjZ3FwyOyPMbDiWH5efc1rCA/xwVvZ4992b+Esit0UU6m9uo9iSQKUFq/FzmQhBSD6cSklOPwxNOwhqN1jCcNI5I/q8ChGVZ/7tiH7dLiLSyAI29H/hV/44J/qHvEzsmHGAJKt4PsCwYXhsG0+XqIYkWNqkVxAfuKrYlCBpmwT4xpdU2OjRJUAWV9yQ/3K/pBWsfrNThYFTHJ/vIUHKa4WSCnbeXPsNd81H4QRCa/gs6mYsRju7AcxyPk5KRTwNJWAZrVJSTS2S6f/HNjqcC/1rfVl1zHQfWxG+IHGXHOHzyccQeMqnMu3S3+eGhYQjJGAV/5OW7A4305tnRFLhSW86ZNk/2qTsD+2X5iE7EHzmP0kDEDYlNov+2Rhe2EpvDaBZckWG3kwwKA092XnJDTa/Io7driPi/Az8kPC0Ph32awP0Ptrk+zIx/I019TPskXZME/hunu4fRfXbz4jFSjsfj3nN1kQ2nxaUISQALT1xf/03/yznpwNL+QvZup0OTQNshYlm8jHf5wheHOgThewAGTTJNfiJwN1jXaTWg5CBqdJyff9zYA5UEoIesxLIvHqVF1PMh5sGwFDLTJsAx2Yz/4UyKzPCIBWu95cCP3JLAOUk+LvnHRqH38XgKhn5PdtIQ6K/Wmy6H5iY/LvWmAFgGlxcUB69zQLLckA/l1AnUBsfUfvc2OjCeNPBAGYPoioRVvX4N+02GisNMG0SdDvcr58Br7nL47+df//HAkDT38S6jtiuvp9I4clW3lzAyaQVM/oHKLLFOk7yuBos6KjqL4DEJCpiStHzDFUAsQCxcCx2KLbdnphAlR1PW5wThd1L4PJQEzj+Lc5BtmPNl3+fPM3ET6AKzt1Y3MG3mr8tYH0AVs5NR+AdnPk7EijbFS2rDmtuaQFUeOh9zWvtYAqI2fHsr3jTBob9Yc58QCA5jV0XwPvg2PBfj+7tju5Gd2rB5eJ0ybSNpUBQ533d1lJd+zQ9118jzZHTVg3LkHxQbKWLNvvirmQGebmOje5JwZAkyGUTvchlRhAIjRoAHTiZBjhThaRdsY0oAnElAoFAxj4Mzg4bKzpBTKChoYMeCErt9msWXX6lfUVbG1tGIuMf3/vvYd47+GHGB92LMl6DVhdXbdCY5SzoHwH2W71o7a9ciNGxhnXsuGRIdPGot+8eumqAUGtRtOK81G7mTq+PII4OjqOufkLOLe4ZIEyWaQrK2vGhlo8dwGXLl3C5OS0LVAskra7u4mjGo/GusJXDNKXLl7HuXPn3SmPdteO/ZbLdStIOD09a0A2x4EM5qNGFZVq3ooYdtFGNpfB4sJ5G7/qIaUtKtjZ3Oc5BlxauoaBgSFEdEQv1EWpnMdnX/zGiicNjw3i3MIcFuYWEQk5HX2yAskGX11Zs8Bv8dyCsef4vAQ5qQ28X9gxkHN/f9eAJ2qYkh3a5cbhqIW+dD9Ghsdx/cptXL50DemEY9bzmba2NvHs5RNjUbOQ04cffojzF+etSOPLZ8/tCDlZaLz3uXPnsHBu0fzSjy+eYe9gF8VqwZjJUzMT+Nmf/Azz8/PYXNnCd998h5Vnz1E8yKM/k8ZANofCQT4AH1LGTFTV8W7nBKk42cT9Vngq0z+BTC5nwXq+sIvVtZfY3d0ycI5F+FiMsnRYQb1+ZM9KkD6EsB2Z/ujjn2PhwiU0Wm1sbm3g4GDHEhlkDvNYd7lKWxw05i3nHUGq999/gH/0T/5jZPuBSh7YW23gYOPA2JrF/T076pfrcwXUmNCg5AWPaueGRrC0tIQLF69gYCCGWg0oHByYpni300S+lMfjp9/ZGJWrRbOVsdFhY8syOcD+p17bjet3sHjuImIJ6soeo3J4gCbZzqUCPvnsEzu2fXLSRjwRRvGwaAkZAs60TzL2CEAzMBgcGLbXJo8CIoLdfcfg57yemprGhQsXEA05aYwUTzUhhNph2Rib3U7bQJp4LISt7VVjRZfLNcRjaVy/cRvv3n+AwZFRYxXQ/1eqZbx69QLPnj21+Ud7ZwFLjgEZfjt7e6geHSGR6cPC+Qs2965evY6+dMYCVGq6f/ft13i19tpY19MLs7h2+7oxhPP7eSt2SgmXva0thE+6BmSl4+6IN5mMlGZoMYGaTuLhxx/hT/78lzgJRwxEP6I8zsYWvv/sS9RKRcyMjSHSOzEfUGLBztAJQqkE4oMZ/L1/9A/xsz//KXoRoHJ0YsDWUf4Qy09emo70yydPrI9S0Thmpqdxbn7BChcSYNzc2sHK+hqqzUdTjXMAACAASURBVBpGB0cxMzNnJydY5GRzfc20jV0A2DHJjfnpeVxYvGDAKxNY7bbTxwtFwwjHKatyYsAU36PPqzaPsHOwbzIuLDg3OTNrIDfZrJZAaDTcSZlE2vqF//YODkxHmlI3qWwK4UTE9MinZ6dw684dY7YTJN/b3sLyqxVsrKyb5Eir3jCNjcH+IZMMKtUqqHabuHjzGs5fX8KFy0sWHFVLhyjtHKBxWMfB6jZWnr1Cq97CyOCwJTros5hUJHBOwPzdjx7h3v37pvdL37ryetmkPyjFcFStBYVfnGQW2ZT50j5C4WMkMzFEkyyyV0apXsXsuQX8/E//BHfv38NgbtDa/q//xb/Et59/jUapjonBMVzjPBwaRJNMz+M2tg+2TfppYekc3n14D1dvXEKz2bKijX/1l/83Xj97he5R1zSzz82eN3karjeNkxb2SgfY2t8xuZYWOkhl+6wQKMeTGsZ7+zuolA4RjjlQmachyHavMVkSj9nvpAFzjWXxTttDB3J2/DyLLmYGcjY+g6MjJjlEXWomcQhCV0tFrL18jeePn2FvbctkLPpi6VN27O7BPg7yeQxPjuPtd+8aAE3wm6d9OEUbtSZqB1WU9gqId8No1WhvfJJjRPoSiPTHMX5hBncfvYuZS4s4DvfM3iqFEmrbRbSKNZR29rHxeg35tW20Kw10ycwOkzkYMlZ4LxFFbKAP81eWcPntWwZAZ4Zzxti3/UmzbWxuaowX9vaxs75pskY8FcLih/FsCqNzk3jwk0eYOj+HaDqKLteFjBG97TnSlBg9Blo1oJYHtte3sPFqzdj7jXLVCsgyMUX2M0+q7Gxv4PBgCy2uy5Wa7ZEoQ5XL9qO//6zwMecK10Jqf1M2h76Ba/Xaxrr5EM5x1mPgWFEOptU+xn65jDZODICemJsx7e3xmQnkBnMYGEqDh9f2Dw6wu/MaT55+jY21Vzg6OsRxp4xEvIeRwSySKcrfNGyeC4wlXKV4lnO/L+nsRXGc9uPcp/FzTEwpXnH7R/e+iyEci5oAtPbORloK9ox+3OwDeH68JWIN78Hv2vrKWJnM7SAesf2xxQddKw7oYkixth3r0t9LCyTR933AWHtZt0eNIJV0p0y0pyYk7vrgTEbA4oWAEWy2EkiYmL8lsyGIa0Wa8UEWBxI6EMLF326ffBrPUhYuONkqIEW/87MuRj87ASngxo+fBer631N/K9ZTzHMab5n8C0/QOswhIN2eksC4F/WBSbKMdU8XC7nxosY476WTxm8CtyLTKN590yZkN7y2D5z5rE3FdOpHjR2JIqyhIBIW3xfmoXhFMdxZXHsGVuveImipvzUOissUk8uu9Gp9DCcDwUQ9wVbudwRO8XMi87AIofpPwLQwAgGhPkAmjMGPSTV2mqv8G8kiilf/tvYKn+DfREzT8/B77aaTu/BBOdmosB7ZMF/dHsPJaVo/BPPB72eBf/y+6Qx7AKuAXN6D+0r2m5M8dEQz/iiWF/CttgmbEymKn/O/588vYVCad+p7zVXNef7ONsrHsc1SAuBzMuHOH4Hk/J5kP3htyhsK5BTwLltWvK+5p3HT351fcmxtflZ+kf8XaM/7yh75ys/yeyKVCkc87bwAI9TYCTiVH+D7AtDdCZDmqTKB2wu6MZbP1Hu+/1ZfGu4TFJHVHNK8FaagfpPNCBA/wzudZJOeX8/FfrF9jKe/b+tRAJazSLyeXfPC93V+Isxf7zQWSor5+N3p2hf4Y9mEklCyffl/9h8Z0JLGNJ8TduA3iR2GcwUnRciAdjUiXLKOtRVoZ6H/4b/6pwZAu8l8RtfWpNHEUsMFtsnZ85inJrT/qv8LUJUx8ntsmHSIBfjq87qu2qQFU85XzsoyGCknZSCQyjmg/y8DU0cX3KC4weY/GiIzDpzYGjCxWGX0BKB9g9TzqD0yHn/xUx/JmciJ+hlHvafsk5yxv5HQgqI+UNu0qNlABpOXYye5Em0EeH+NI9tnxSuCrB2/awynljs6pfb7i4zv0OTk/c2AJqdAPj8zr8VUbFA5U39h4d+UdRMILyejvjqd+L2zYoO+nZERqEnrZ9x1fz6jNmj+oi7HLEdMRoQPVGuTR0cgJ+/3O+3G2YArMKkxFwjqNpNusvHvXCj5w2OIygJqYaOGl8bfdxBsL4E+fyOq8fFBfM0p9/mW2YHGTvPOB6B1L7cpcWxX9bdvh+pnOVff1mUvYhLLcWsxkh1rQyb7edN/yC5k43LcfJU98/lpH7Jn+STbQLScA9eicLp4xVyiyfcbWviYrWMG0RajmMvK0p+oj5xfcPYgf2P3ZHYvRJ0mSmg4BofzHcyyOj/BRIl7VrexldQP/0QQhLqfBKD7Mv1Ip4aQigwj3htEtJtDuJVGea+J0k4JraMGWkd11Kpla9v8/KKxia4sXTFpCdoMGbUE2qgLuLm1ajIEZEV3eyc4f+4Crt24g0vnr6PXixjDkhIeezvUet5EHxm/6RRC4bjTXI3z2GTYALypqTHTd/3hh+9sc8JCJxwLagv7x7UWF8/jwsWrGBocQf9wP7744nN89tlnKB4WjLlMFu8iWaCphMlCSGf3pNPG/sEedrZ3kUz048L5y3b81m0IHXuS84vPMD3jJCyKhwcB+3kf6+vLaB43bEGzdSCRNm1XHrcnAM5g6e7b9w0gZ59xXAloNFo1PH/x2FjIkUgPS5cu4P4775odEETgcSq26euvvzZAK9OXRjLNOdxBMhU1uYRSpWh60EwskCUwMjpteq2JKDPZhCJjyOWG8P7DD3H9ypJpfef36wb+G+P18MCOzM/Pz+Ljjz/G8FgGB/st/PDtDybBQd3a2Zl5A78IMDJ43theR+ekicNqCa+Wn9s1FhZn7Pkrpaod1yZbcm9rG9lk2pIUBF15rJ0bLGbJWfgOXRbOYRY6hGwmY/0+M7+ETLYfpcMDLK+8NH3rjY1V812XL1/GwMAgKtW69WuhUDKdbG6cyb6lBMflqzdxWC5jdW05SCpUjbG6tbtjvmjK5D2m7KgYj9GT6UYZjnRfCu16F4WtKjr1E5OAaNVrxjpMJ5zc0UF+D9V6w4r8ZfsHjZF54fwS0n0ZVA4rpgUeOmmiUi2Z9vjzF08wOz+DUPjEwHTyAliMkT7gqN5Atn8Yb711F0uXriKV7mOeAtVaERubZAmX8PkXnxibtnvSxtj4UHDyoGmFLG0/EpxuSCZTZt+U8uCYp/tyWFtbx8rymvkD2j3BcvoDguRkIpIxaGwhFkBstQ0cnpmdQDoZxfLysrGoo9Ekbt66gw8//AhDI2PBZpPM8W08Ibt7ews7uxvYKm1genAaoyPDzucQoDKWVhTj0zO4eOmKyd/QGhkUphIxrK2t4vOvPzdA6jjUwcDQgO0NqKlMkLmUP8DB7i6iBFg6ZOimkctmbW4xkUCmHoHG+XMXcfPtO+jw6HSnbXIM1XINq8+fGwN6bGAAuXTKClUWyocoUYc114doNoG//5/9Y/zi7/7Miop1ekBpv4bKTh7l3QK+/OQPxhAu7e8ZkJbL9GFxfsHmAUkmB8UC1ra2Qc276dkZXFhassRYpXSAF8+em/wOwWJK0HBPOj40gcnxKWSTDsAmA4sFXnosXBc+QZf/7AhxzyQjTO4mn0epXDJJnrGxCYwOj9g8oV+kNjsZ2PQlZN/Spqv1ujHreTqBRSYtqEjGMTI+bNr0XBOZlKMERb16ZNrTBLCtAMtxD8lYwvo3FI2h2qrjOAxEklGT/6BEEvWwCTAQkFx/tYz9jV0DBXN9/WZjPJWwtedA83Qui/cePrDibewXju3TJ08MuF17tWwANBNPWtPpYze31nESbuEkdGL3pZQG5VIuXbuKD376MZYuXbEAY3N1A//+3/4a6y9Xsf78tclNLE7N25oUy6Ss3dt722idtDF/nvIjH+Lqg0sGZm682Ma/+j//L/zw5Q8mT9EsNzHcN4CrSzy5Ekc0GUalXcer9RXka2WcJMKYnJvCtRtXzbeXWRh3YxOrr5eNOUu7oIQLkz/VehWVo7qxvzm/CfbzyKvtuXowxrvttUKsXdm10wK0gVgqgexA1rTX+7IpWz8pNUGgvn5YtfmZjaXtXhwrMt03d7ZtnhGEvnz9GlK5PpsDZKG36000qw2kIimM5oatGKMlzyM9NHttpEezyI0P49q92zh3bQlH7SNj+ZKt3at0sPlyGcXdvM2f4+oRijyRVGVSmNqkcQO7I+m0aUCPzc9g/tIFDE6MmXZyItdndseimlUmhKo1qwtAuQxqoZO5PTk3jVAiglrnyCQ8mCSIpGKoNmp2EogAKk8z9ffFTMeexT1ZNKjKBCGZ9z88wXdffosv//AZmpUKhnL95r+atRqa9RJ6Jx102w4IikYce25gYMTtQSMkW3RNnopzhiAz5bYIQm/v7RpgxbWBp1p4mml+YQGVeg1fffc9VjbW0I2GTWLo0q2rOHfxgp3WmV+YweAIsLPbwsuXX+PV6yfI5zdNA7peIRO7jlxfHMmUK37EUySnYKxp/brCZ5TfsHgjKDSomI+fpTa+EZOCgFrgmJhn7npd24dpz2wML9NND9izDMiZfWUSLgAS/DhBIInAZ2M/h4OTlgG4fRaTBEANnOYzCTIu9nMglOJZxWRqg/VvAKz48af8QF8mewrw8plI6HLxjAONTwGsgBF8cnJ22tiACDhtX+4XBDDxeXwgx67rPT/XyFPQGS52UpynWJvPJqCNzysyig9K8zpimSveUYyn67Bv/L8J5zi9/+k+3WECp8BXs2PxsrWVJ6UCKQD3fRY4TiDHdS04fSkiHa8hQpsYrC4OcCQWP5bzcQHZnovJzjRd+V0/YWEOPAApIxEnAcPv6jM++KlYW/E9P+eDXfyO+Y5Gw65pWuPJ5CnIqv4QLqTYlN85lWDoufoYtr87PLR9M6+nceLn2B/1RuOPmKgi4gmf8Ofem8/r4xk+PuKwCHey2LdtgYc+CMk2q++FLfE+djTUGx/1mY9lCFtRm3ldXsNwJ5KKPOlVv318bu6VhXHxc8JPeH36QkoOidmsseHfZPu0P8VcbKf6Vf/nd3VPjT1/19wQ4U8xM/tZIKjmgIrd8tr84brLa/H9TIo1YBxJk//YLtoJf9ypaXeCQWQtxdH8XXG5AH21QXPBjbMDhGXnbJPmmrABxeLms+Px02SZrs/ragz9sbS4z4vrbX8W+Hx9jnNZ9i2fwfbxPiZ1GbRN804grMiGFvsFJ174GY0bx5nfZRvkG8QAlz8WvqPPScbIJQBcfTgC0MI3eU3J+HK+MdnL94StCMvysTzNcR+HlZ0JX5TmuK7jY7B8Jj7r2frnCHz8jEm4BhIk3DiY3w9OT3PPTN/I/rWCw+hZjM86JIb7hcJ2gjn03//z/6LHTRsvasFKoC2lRUKT2F+M3gSnpVnDxvrIuxZFP8Mi0JH34TWZQtIiqwkqZJ/tEcDqG++bICU1+fijbKnvIBz450ByGZP+bo4oOOqkRdMH4WUocohaJDWBfDBVBuovKpow/vf5PFoEfdauD6Kpz3UfTRoBYlrobXMQSDicArWeTIacOtupDK0WFU14GajAVU0wOTV/YdQCJrBYTlibDb66wnau+qf6VBsQ3lMbGoGvZA36wKkmvp5Hk/MM8DxjvPtOh5s89Qs/KwfByeyudZa55/fktAgw80ebBm2k3MTmRtI5I73Pz/l6ZWy7FhVtHmRfcmDKCPNZZON6df171l6BobJb2wwHVZTlQLUI8d5abDUGsimNrzYnapM+p8WYgZpAX11Pn9VmWc/Lz/EzWsBsruBs8ygHqP7gq/pfY2VBiicjo7GXI5VdaB7xe8oQ875qo+zouHNW1Vff0YZFY6w5rd+5oSSAbBvogCmVYDXpgMngNuJuY6x+tHmTovZyBC07vuk2iupvAsvmz4KMrnzkWX9F0WpyI91BJBxHOpVDOt6PTGwciW4/TlpxHFeBZukYlUIZnXrdWMlbG+sGli9dvIpkImMMSxbGS2dSTpN4ddWOIVNyoNaomjxGtcYCcgTDI5icWLTifqlkziQp+EwET0eGhzEzM2OgldtwRBBPRFAs503SgxrNv//9fzCGUqdNpmDYjtVGEEc0ksClS1dw9+13rTgT+4XSBV99/Rm++uYLdE9adgKAxdyo/WjHkOpOZ9z6JxI1UKjV7CIZHzKpEAanzKY36zVj5xF4XVxcxNDAgLF+CfIQwN3Z3ba5HY45v87rJhMpDPZTCzuK5z++QKvRMGb01atXMTc3Z/ZaqR5agQcG5N/+8K2B9/fvv4O33nrL5ja1KcliLeRdQUYCS+xjBmKpNDdjVdNIrtYO0Tmuo91pYXxiCkPDU2g2jm1MyfoiM5FjOz+/gKXzV2y8dja3sLu7h0Ihj+3NLWMmk8HK/udGYpcs1P2CMaiXlq7i2tWbp76TDL1mh9JKbSsw+e3jL/Dd91+i1eZ7x6btykWdQAkD+0QkYcBQIuqK1ZKJR7skEE0fyddcfxZjI8NYunzFJC2YgKC+97fffo3nL5+j1Wpjemoe77xzHxPj08ZWI7u3UMpbEUK6LIK8nDssREmdTAbE3GhQB9xYmcVDpE2iImtgXl9mwABxbkzI3CYbLhVPo16kPvYRWiYlQXuI2jPx2gxoeM1KrWrz7OqNq7h06aL1GT/PZAs3OCzuR8kB2hdlTTjmTCg2j2hLRbsOGdKUS7l58xYWFl3BSLJgm606Go2qJUQ+/fT3BkbV6mUMDecwPExgvmhHn/tyA4jHE6hUG5idWcS9e++Z5EWr7eY8++8Pn3xqYPHM1ASuXL5ouqY46WBzYw3ffv2VBRosekPQmj8EXShVwP0Tn5Ns80tXruHnP/+5AZV8j8zzV69eGUC+vraCcrlgc+OguItsOhsUEmVyLGzJpNm5cyZrMzU9b6cSms22+QmO+8rqK/zw+DtjllOLXSAFARj2XTwa9P1xx/YVDDSymZytdwRk2M6jhksaD42MGtjHQqOkUDKBUC4UkWFg1Ze2QneUTynVyig36sa+/Mmf/RwPf/ETjEz146gDHNVaKG0cYP35soFb6y+XUS+VcXRYQahLyDuE27dvuyRhMoEXa2sGCP3Df/yPsHDhvNkEdW5fPH1iSTXq27frDXSaHQNbCT6zIJz5cK7x3WOEkjEkcxmTYujrz5m+MH3HHlngW1tWuO+YSYSJCQwPOL39bIYgfM3siFrTKRakmxg3+6nWawa+EsCnzTIpYMBU2K2LnA8VakaHKAwSMo3widExA0tZQCzXN4xoIumkmnonqB5VrXgeTYRzhCdA+EoQm6zWnfVt4LiL/kyfzb1Ss4FGs2mFS6/fuombN24jmUxb32xsbJnkEtcIMrXIFufpCOqWksFaOSrj6PgIhWreGNCUQugbGMSDjz/A3MICMtmcaSnvbu1iY3UNpZ089te3TS6CICVrCFDug9IuTBLtlgoYmxrHww8/wIMPHiAcDmH59Rr++q/+LTaXN9BrdlE+KBlgO9I/iHEDysOotCqonrSQb5QxvbSAX/zF38H5a0sYGkphZyOP598/wReffoYXj5/aQCZiSQPZedKnxKKo9RoK5ZKBy5T1IDDLdY7a69Qupn9nMsFOE9Sq9pzUUe8Q5EMH0VgI1ZoDm2zvQhmgSBSZRBKpcAKpWNw0+nkShIU4x2amDYCOUbopEjUtbspl8JVF97RnYGHUFrqYOzeP6QtzBhZfuHQR4UQMiEZwmC+gvFtCfmsHB1tbOKpUEI+E0SxXsb+9H8iwcb+VRLt7gkgiibGpaftuKB7FpatXMD43a9r+R/WaJTsO9nfNhw2NDOLq9atI59KmT94NdY1JTcb0MXUZedo0dGJFSpmcZaAbT0TRl+N+1uEy/X3AwXYLj7/+Hj98/R3+n3/5l9h4uYqpoXFEmGi3Qpklk4VKJzPWXtaLYHKSRZktZrOiyyfmS2jTOga/nz8w380Yj//mFi7Yqa3zF5YMtHn28gX+xf/xv2FjaxVD48MYHBnCwvlzuHrzNobGxjExOY1Gp45CYQVfff07HBQ2ATRRrrBYcRmZVBT9A5lgv+Nq71iMaMWizxjP3BsozlOwLS1V2pD2r/yMD4xp7yipNybJtLfVZylLRha7Yg8Dq3rHloiSxB/vyUQyg3nFWvy+QB3e04g1RhBw4LYfQ3B+Kq7V/lyxg+Iw7WMVm3E/rThLz8zP+vGayBi6n65x+twBmKm41491FGv7sYn2w3wurid/BOJ5JwwV7wuEEoDDV+2lFZdYnMdisAGArfarTYohDWgM4n/1CZ9LbTZAJSgKr5iW66bAbcXMYp0rvrDEDf0I44HgJLjASl3/FANoObKK2mgYRtKd8hBrUPG9xp9t9vELgagidXHfl4i5AnW8DvcXiudliwLCeATe7QfPiDzsY8W9/L9kFRQ/C99QTCbshvNTp8I4r3lPJmcJPgvs5jPQ3rgu8Ecg2ptjFU+6vZ5sRb7zzfhd2AFffSBRBD7hQy4Gc/0m7EDAmvAB2Y/Fhd7pAQGlfhtpq7y2fISuIRtT8sfHX9QHvI76xwc5/Tha8b3GSad/Nc/8a/mYjHwAx1VzRs8ugN3H8HzfoL7m5+TThAFoTuj6jNP4o+8r8SAbEb6g6+iz6jNhFXx+nopkm2gXurfmm/Ad4YeyA8X5Ghv+znvxvsL7ZFuK74VtqA36PH2sviMfrzmpayjxoAQYX1UjS4kw4Tli1AsbEl7nJ8Y0Z9R+HywWXiRA1+zy5Kw+l4918Dr2r3t22oZJYz6jD+Cz3+Rr+UwiZ+pzSqLwc/bsQY07f35qrPlZ/uPza55p3Ph5d1I8SCZSyjLAZ8zHRWCJXX6OJ4jJxCIA7QpLt2xecN8R+h//y3/a44X4JhskDSp+0QeK5MT9RVZGognPa9AweA0ZCo1NxdIE1skJWwYlqAKpTpQhaqHg9bT4yZi1ELv7n+kK8/psJ//JIek4vQ9wCeA1wDThMnR6Pn1XgyjgXU5JQZuMRkavV/WFwFq1Sc+lTQZ/9xdG//k1+QXkaWB5bR/ktGt0HXtbALYctBzY3+agtbDonm8Ce74TUbv95xcArWdTnwiA1phpAinBoAnqOwYBgXJgsi9/0dAY6PnlQLUo2AIWVF33Fwi1WSCvJpl/bQPqggVSGw09jxY9PyNJmxUgqvvrc7yf5owcgZ7V3zywHVokpKHsLx7+RlPgs0B834Fpk6PNpDYhyj5qcVB/+QD9qdMOgFQtfLJJJT34vAwQxCRQX7AdtmEiwSNgWMi2Zbf8u7THfUepZ5Uz1GZD46tFV7/LTmVH+t2u03MVtrVp88dQz6L5rjmhza/s1343FrM7Lmif42IQ+BG7TpB91YawIx8TbJ4o3+A27W5B0JxkMGYLVChmBe4IVpJ6SWZuLNSHkcwCUuEBxE8y6NbDqOdZsOoQoU4T6VTSGMuFQtG0nMmWI7jAzDmLpdGxW3tDJ0gk48j2p42tS/Yp9TCjsRQqhy3U600r1njlyjWTBuDm8dqVy5ieTmBn1wHn5LJsbKzgydPv0ewcYW93HWtrK6Z7zOfpS2cRC7FqedLA8HvvPDSgk8eQM7mMMbC/+fZz1Pn5WA+NtqvUzgJ2tLX9nbwBagTrMuk+K0I1NbmAq1fewcjwlJW6sArv9bIBtSxAZ0fsewQJWfiuZPbm5IWiaHZcZjkRTSAeS5jUAvt5ZXnZtGz70mQnD9s8I1DBQIFHxDk3CqWiARHnzy+afjXbR8CZDF/KFWjTRVB8aemcBebF4gFevvoRa+vLKFUPEA2FsHDuItKpQYTD1G2MmeTH+NikAzdPXDKOE4Q2UStXDFinBAp91aWLZPKmTNaB+rX5g0O0W13cuX0fDx48tMKEjUbH2NIEvRvNMo67DSu4tLzyzIBTgohMJiTjSWNT1upHGB4Yw/sPH5kOMQOTcrFkTMfHj38wAIZ61oflEtJpp81Jpi1tdf9g18kmHFZMx/PC+au4f+8BMulBY3GzGCFBRUpUEPzOF3ZM05lBDzcTBCPpJ9iPtHPa6vT0HMLRpCUs2AfU16YtsV85L1LxFNoNHuPkEdamXZ/H4uemXfFIns5hYMMxIdt5/tw8Ll48b4kSjpmxtldf4+nTpyiXDi3B8v7DDwy0JIhN4HV3d9u0nF+vLtv8JsuOwG+7c4wWQfkwWQVHOMjv4+nTxyatQk3mXC6DiUnq3DatXxgsDvSTkQ6Mjk7g1p13MD+3YHOs1TlG4WAfP3z/vWkZ06cvzk1jYKAP0TATPjWsLr8yIFDrcb3XwNTAFGbm5mz+McnC+TE/R3D7nkkz0L7JnGcfUDua4H+vx6JabeztbBmDO5cdMHA2keoDC2zNzi7i7v0HNjcj0ThKlaoVzeMz0g5ePHti86x30j4FPAxYZkET8+MhO+5NzWNt1gn4sdhepVJ1urThsEkCEejvz3FTGbITE2R+UkIlmXDSQ2QFU16i3mogMZDGvfffxU/+/E9N55gbacrB1PfL+O7zb/A3f/VvcbC9i35qArSPTYqDrP6p8SnMLS7YfK+3mpi7cAE/+/O/g3NLc8bW/P7r7/Hy+TNjmlN25oinNKp1RHoRRAjktI4N0O2yjRFgYekCbt27i/mL562II4F12vDG8mtjCn/75VdYfv0KEznO5TEkYlFQo539w2Casg8EMMcnJ5DsSxk7nKz53R0W0KyZtjpZ9zwWTaCLP/we+4/7BrKaJ8bHrXgU50l/dsROxFhRy4SrGE9G834hb7qaI2NjmF90STQ+2/rrFdSKh4iHIyZdcByKotZqIB6OGyBM3XFdj4mgnb1dA81r5UPzj9NTE5YgIK18v7CHg8oB8uWCnZJg4cHh8Qm88959TM/OOwCh0TKpiIPtfZN3aFbq2Fpdx94Gdd07WDi3gHgmhe7JCTb3duwa1+/cwqXLl51dN5qW3CvtF9HltQ7KxlJPx1Ik6CKViKIb7eIkGUMnE8bS2zfw5myJbgAAIABJREFU4BePMDE3gewgcFIDfvjyKT759e/x8smP6DV7BirnstStHzZ/UmSh3sIB4n1pXLt1E4vnz9k6uLridLczqRRGhobNNpkUseDruIOj1hHanbrJeVBjmUmF8Wm3jhDkP2m0Ud4vmv7x1uqmJXMoN0QgmAUO2WeZBOutcL1PmKRILOHk1bhHZnKjfXyMidlpY+9mh3I4f2nJ+otJtFq5jvz2Pl4+foxCft/Y+BEcG4u5mC8YS55Js9HRMSsKuF8ouhoSJsMQw8TMNOaXljA8QZmtE2ztbZpUUyabxlvvvIW37l5GJAlEqVByDFQawPaukxMhs5rtpoatgQqpBKKpGGI87RE7K8w1nAth+UUev/5/fo3156toHdZRL9bQrjWNMZ7f30G32zY/wABzeJCFYuetYCzX2oODgqv7woKRLRYJdazLco17AQbBjiXIROjtO++YZBe19YulAj777Pf4m1//FZrtJgbHhjAyMYnRsXFMzS2a9NPI2CCK5XV8+/3vjQXd7dUQizGh0EUs6pKt2vvpSDMBW+fnHEilYJtrID8rgoliJJGhBLhoH669KfcGbr/opOj0Q+kUxWoGTpErTLZYUNPFkrihkJ2yYn/4cQL/z3boBKAfW/p7bWs/NYCDE8y8t/bGSqYI+OD3BJQINFOcqXjPj00VHwiwVDzrt5PXVr+oXT4gp/0/76u9tuQw/diN/eTv7XUP9r0IHj5xxQerjmpHZ2zqYDw1DmyznkPjpZhQ4IruzZOLiiMc2ONYfrIDEjTUl7a350kanipuuLpLKtKouJ735nPzucyfdB1TXnGVxRxxR15iYkZgqWzmlNjiFcDUZ2QX/D2bcprhvK+PY/A+kr+wZ++enRT3Y2QBcAL+RERTrM7PKgakX2M8x5N5o6OjFodwr8yTKdzb+vbKMbT+szKqZ8kZ2bpivGS673QfIszIj3VlTwbOBcxLPwZm28RaV3wn21Ib3gT9ZLO8NvcIGuNTVneQbJIf932BbOpN/yA/4wO6mpeyV7VD807tEJgqYpePOfnzT3NQNmu2FTuLNf24WXaovlDSRFiF4lxeS0CqYme2g7bE/SjvoXhWr4qT9ayKiXXy2iRZAuKniKbaY7JdPp4lXE524WMUwgl8+5Fd+r7W91/qG9kK/8Y26DQCrynfqqSA7OeMLHa2LmhO8XpvJgVNQiKQFpYvdHsmSnA5wFg4kI9Z6hmFM/ljQV+gRJDGU89sY8pgzK9pFezH31wjtA4JLFefa44pURYPJKjkD4WF+WuX7FH2p751yVtH4uMJZ76yD43E7ClNkMDTarLuUtqIbvwcwWfzt//Lf/vPe7yZMTBMw8sxRngzBrBqqG+IWqhkzEL5NRhy3AKi2QkCj2U4p/c8OT7NMmuxeNORqD3qJDkB1zGuWJImtwBof3Mh56VFQb9bB/Rw6jjlMPw2aiD5bL7zlHEou6JF058M+o4GUE5LADw/62cstUj6jtjvd4HM/uQjmOE7Lh/o04TRxkSApPpLE0ivApZlzPycJr+ez98saFMhO1D/+n3PZ6ZtaYPB3/WcBiglHFtHGwP1txZ7TWzZlL+h0ISwvwU6bG/2v5y/tJR9Z+9AYQfA6VqyIz0Tg0a95wIqB8i+majQc7FP9F0tSnL+cmKyY9mvHO2bi7Pmk/rEB+e1iEmPiYsI32OWkW3k8/A+GkN/UVb/G3DQckCENh4aC39RFwAte/6jhTKobvrmIiHgXAwT2Y/mDZ9FfaWxVX/5v7P9yphqwfD7iQA0n12bdrZDR2J0LEjX9R25+lL3CgVVWU/ty2O82PgEADTvY4C5Mu3Mjp9wc+QYBmT8+H5KyQFqRJNF2m6fGFuWgGX4JI3+5BT6YqPIRAYQ6STRLLaMJRbu9jDQn0Wl7IqEEbimPiBZV9S3rlRYVMwdf+Q2j6BXbiBr2ksEL454jD07hGgkg7XVTVQrDTx48ACPHj2y709NjYAnlz777Gtrdy6XxeOnP+CLLz81RhjB7VC4a/q1dhIlzH7OYGJ0Co8efYxLS1dM9/E3v/0dsrk+bGyvmXxDbqDP5CoqlbJjmMSdFE1+j0XXWEyPkgApO17/7v1HmJ6+ZIX6TELCtD5L2N7ZNECPLCFLYvW6pitMhrQtkL1jY14STJyZWTD/wiPB3DAR4N1YW0Ey7ljdvKclPnsnaAd691zkOX5kFl67duOUUcGN9MuXL60/CObcvfsWrly9ZMEqpU5WVl7j1evnePz4eyu2N7uwiFs37iGeSNv4E3jmEVoyD4v5QwO+yQijHa6trBizmkDplSuX8Bd/8RdWYIsAFtmzT358iULhELduvo0PP/zYjkQXiyXUjmomBVE63DOpiZ3dVRyW8whHaHNtlIp5A2szTBCEY5ibmcOvfvUPMDs9ChLO19c3DXD83e9/Y8E+Aej19VXzFdTLld8jAGq+kwXshkZx8eI1vPXWPaQSObNVMvcZ0POerfYR9vLbWF9fMZkM+gzaOecXn5U+fWpqFgvzF5BMZ812CWQd8Gh4lQC3K6BH1mYinDNWKPs4GotgcnIUC/Nj4DaEJ0P394vY3FzH6tqK9ReLN4Z5UpxJg8IuXr9+bgA1pUUWFs7h4w9+gvPnz1tbypWSsQLJQmVbacfDoyNmjwQduXcgMEI2OwMoAs3V8qEFlzxeOzs3ZckdSooc0cb6cojF2fYhnLtw2RjsLEJIv16r1O1zlAqgHWbT7ohuLNxDX5aJABbL+t5slaAx1xUGcv0DPALtjvuSYUsbsqPqfa56NtcnrTknvbY9P2VyeDKCTHradqYvZzIgXFknJ2Zx5517VjAyGoubdvNRo4ZSPo+t7Q2sLr+2/mDb0ukUEomks8ty2WzBNo+phDFf+VwsnsgLU36nVjsyaQMm7Tl3CBaZ7Ew4ZozjDvX0jhrGrLR92EkHR42GSSyQpTo0NYYb77yF8dlJJPrSGBoYRCaUxPKLl/j3/+7fm17x2MAQkpEY6rxftWqSPBOTk2i2O8ZavnP/Pn76J7/A2PSkyROtvnyN5RfPUa3WcVgsGUjLNY2ALOcxWbAEYFlwtR3q4Z2H7+Enf/YnWLg0i0QWOG4Cm+sl7FEzN1/AN198gSfffo9MLIH+Pup0u+PkBBOZpmtSTzbUw/ziokmBsAAfx/vZ0x+R392xfujvc8cnM6mkBemUuCA7e/9g3yQJCIZm0yyO2kYizoJuIZNbGBzsRyIWw2Glgu3dHdRaddOZHx0fN3AvnUyabjbbSbkaMp+PETEwlaRrjt0YT7kwKInG0GKNgnbLgFKytFlMk5Im1Pc3ELBcQrleAgu68dmGR0YMLH37nbuYmpwJgJUISsUi8pt7JusTah1jd2sbm69XzV4JOBMIT/elTSs8kozj/NJFXLx02cmUcFwKRexs7uC41sBxs2sayxyfo1oFpcM8QskQYkM5pMf7ceXebVy8c9lY6qlM0iRhXv/4HN/8/kusvXiFWDeKaqmM3nHIEpTZoQG0TzooH9XsJM7Dj97HxcuXDPZ4/eoVPv/0D6zy4KQYvKP/BPkpCcRE7lG7YUX6HnzwCG/fv2tFCnudEwOCn371vd3/9ePnJtPEEwkG5qWSJnHB4pzxZMySXwvnFzA4NGRJef7wfpy7TECkMmmkMhm88+BdLF25jCMryrptGsvUZ++225ieGUdfJmXfpf3zVEGvG7aTDs16G5trm2jUmyYdEeqGEE0lMMQkSTZrsmC11pElg6/fvoqla5eQ7k+bDjIxa/oBzgeeaNrf3TtjPsbCpnk+MjmGgdFBhAmsBfrCnMM5ngzrAn/9l3+DF49fIHkSQwIJHB+18epHFs19bnpkYkVOT03hvXcf2thvbGzg008/Nd/Ko7m8HhMA3E/Rn5IlNTwwgPGpSYyPT2Bh8bydImIyn/7o2fOn+O67r1A4LGF8egIRAnnhKK7dvIX580uYXZxEL1LD85ff4tvvPkOzzcQqi7Idm7Y5/SNlp5gcoF/lvkz7Tx4JFiig/bm168hpwvpxgg9YKU5RDCxiifb/fCjt2xUr2WeprR8c+XfgoEvwce/kAzlqoyW87Ij72clOH7jQfppFnQQ6K87zwTr+X3KX+r72w2IB+mCsD3pov6x9P7+v5/ZjL8V2uq8PFpuudxATiUmoPbZiM32P7RdAy3vy/2JL834idSj+tXg2kEIUYKJYSXEg+5bPx78LEHozXrYYPuTiCLbJxTsuJlQ87ZJMXrG0bsBIPG47CYQgsaG+VV/pOQIJ6dNr2N9jUXc8v+fG2BFY3MlK7qPYFmEF6ncfDOJzZXi6IZDQFJ4gTIGg2ymm0HGnO/ija/FePllG46xkDK/DfckpWJx0J08IPvMzHE/6MCbI/T2gnt2S7REXhwrgFuhGm+E/MqCFN2geyI59sJ6fVVJFsazG2rdr3y4F7Gl+828CZkW45JqqfmZ/MWbhj2+rvLf2RhwPn6QlkJ/3Uht5PeFdYlAr3rWYOwAzNQ8UI/IefEYB+bJ5PZ9wBQGAHD8WHJcv0LP59sD70q59ZrXuL2yAOJ/277Jf9g/nAfvEHzv/HnpmzS+/nxQns3/4PMIVNNY+HuH7Nf1f92G7ZfP6juxX/aF+9P2u7Jzv6Rm0HsvOhKE4yYvUqba1bEM+hNcQjiWZDIHVsmcly0jE4ZzR5/35pb71/emb/cJ1UjYl6Q6/HTwBqDlt1zOCk/MZWgdk97ILYTPygfy7+orEO11f66H8q2z1zfHxfZBqpVH2Tr7WimvGnOSNWxu6RlBJkiiTcEk3aeobAM0v+kcx5DR5IQ2agFBl23zA0DLcpnvqtKRlEPw+/8b3lGXhdbTwsCGRqFtYeB8xqOVYlJHUAqnB9icYO0ALoAyF99MiqMHWZDPAJpBoMH2ihjsazk7WcSs5R3OQHiDvTw61ga9amGTQvoHpPT23NjYabGUoZBB6dg2yjMsHrdX31ufRM70obYLUD7q3HNabhsTvC2hU38r4lP3TffU+26dnMWAnMGZNAIHkcgC8pzZ1moD8m8agL5M77X9t5tR/WhjUJ75t+Q7GJlrYaZP54KUmqnsGdxX+Xxkmt+g7uRDdk5/xs0XaBCqxIdvQGPht5XtaNA2k9DY//oZEjoJjT41nPYvmj7/AaPHU/NLvvD6/rzmq8RHwK6fiOy85f39sTkiN8Y5t+CCvHL0CN93DB28ZhGlj4Dtlv5+ki6QklxZD35G9ObayFW3ItZDyGXxWBCU41J+a45qz2oidgsyettqbixodMe8pXxIJjjtqMQkFBVHklMn44lJALSM3d9x3yaTw/RXHwzFPosZw7XapA8tjoEmEuilEjnNIhweRi48gHe5Ht9ZDrVCzIoSDuSwqJSezsbubN/DCEjMRypKUTb/SjraGeyYx0Ww3nASObSyTGBweQzSSRqVct8Du1q1bBs4RgOyBLK0mfv/b/2DSFBNjI1heW8HzVz9agToiGtlsn4G9loRBBOlUFrPTc3j7rXsYGhqxY+//6t/8a1cQJ0qGUwORaA+xYJExX5dMWXB+VCU7tngKdBGAfvT+R7hiDOgMyocd03Hd2drA8vIr1CplxygKsXgBWaZN2+iSzcr+/uCDD/CrX/0KyUSfAWMEyPi9tZVVY7AO5votuUiA1Bgah4cuaRQLWf/QRqZmZjE1OWfPQnCGMg7Uvaadzi/MmlbxtWtXEY0xMAI2Nrbx5Zdf4t/85b+2oPrC0iX86Z/8BbI5sn+bBsiXimU8f/7SWL33779ngA+D/tcvXtr1CUDfuXMLv/zlL01vkUxsSiz88OQptrf2cfHiZXzw6COT8qDftGJhxQOTDNnb30S5UjSRTgZEBlyyGp8VeOizonLn5s/hFz//OXgghONDRjJ9I9m9BCLr9ZoBurQhzgsmGnpkmR83EbWCnGEMD43j4tIV3Lj+NjLpASv0qfoBPG5N29sv7JoecYPg5qFjuTHBQoCGrL3r127jyuXriMbTaDRYxO3YghX+44YknUmaVMnQwKR9fmRowCQrxsYzNm6lw6o9P8eV7PetzQ2TAKGNJZJk7TlZFRZN5A+1R8n6/eWf/V1joRdLeTvizWRGp8Miias4KLhj7Zz7bG8sFjX2kQGt1Div1ZAwJmOfgYETk2PGJnQs7E0UD2mTIZMVIQOYEg486k5wgwmUUvEQrSPHHGlUKwhHQgb2jQwPItTrYnn59SljXPudbI5FpxxwT4Yl25JOOUY5c7XcPPM9JhFc4mjC5i7tgc8YCqrQWyHME2BwYMSkVcYmpgx4HB4atefd2d0yxvrO9qYxzScmxi1BQn1WAkUEEylfQN3v0fFJ1576kWlyv3r+Agd7+2iTwdjuYCDXbzIS9GlMTDApNjQ4aBWuyXw+DVJOOljf2kS9fYTmcQfp/gwGxkYAsiBY9DSTwY3L1wwwfvztY2yurpnubj9ZUUFhNNod5xWBxjSLcy5dwn/0D36F2cUZVEo1rL56aQU82X7KVFQrFSu2x6QG+5hJgVq9jv6RYZ6/x4OPP8TDjz/E6PQESa7GKi8dFEw+pFmrY/XFS7x+9gLh4xNjgWfSSdNppAY1BRvYMMpV3Lh1E5dvXGPWxOb3Z7/7BK+fP0Ovc2z6+hwMgvwEjumjmQijHbEIG/0ipTDYf2Ro8x/bTFmk0aFh8+f5YgHFShmFyqElSfoHBw3UizEAbrQMoOT1aixoSEZs2EljDQ8O2zpEWyArs9ntoNaooXJUweVrV5DN5WzeuGC5iUQsbqfomCigTjwLCzrt9yEDQMl4J3ubgCML/CWjMeR39rC9TkYwZUN6do9EMolKo2ZtGZkYx+L58yaHMzw4gvz+gRX4a1Rr6LVP0DlqGXP4uN003flOuIP+mXFMXJzDxbs3MHVxFsl+Sjo4mYrD3QKef/MY6y9WkIul0WLRv1IVnV7HAHAWgKS8RCSVwLuP3sPkzLT5eDKgH3/3vSVGOs2WaYMTEON6fFDIo1gsoN6qonnSxvkrl/DLX/093Lz3FuJJMvqBTqOD3dUtfP37P+CTv/4NdtY2EO5FkE33uaOpnTYa3Q7imaRJwlCDe+78vDuREHNalesrq5bULB8eotnqYHp+DvPnz6Nx3Dbfv7q8gnQyhlu3buDazWt2kskyPiSntI4NsN/b3MWLJy/w+JsfcLC1Z3Uo0kEh4/7hYUTTadRbRyhVDzF1bhbvf/QAkwsz6IZOEE/FLXFLn8T1tNtqG7uaBY5pt5QJ4bjPn1vExWuX0TeYNZ11aqYbMBJLYjAbwg9fruF//1//BWr7FVyYu4BQG5ZwqRTzrn8Dnci5GSZu75r/4rr24sULs1Oy+flTPCy50xaRiBURnhwbw/jEqAHLrDfAOU4/SNtiYox7AoLR/cNDJjNEze+FCxcxOT2Dc5fmMTiWwtrWjwZAH5+wQCzQalfAuLp70rE6Gg6AISvPETL4jwkJjiH3S9p7ak/NcXMgsasfo72iYh3t5RVPaP9r8VTy7Hi5fDz9O9n3piUcYpIv4QoykUEXdrKEfhyhU5Zip/J+PqlB8ZN9r/fHoC0/q72ziBq8l9lTwMzn9wR28f8inyjG8QFigccC9hQT6DO6lq4vnEBSKyKh8VkUNyqGFHFNz6PYWHGqwD4BpwLxBCQafhByQMffBrooVhAJRgCvMAz1rwGxEZJCHLjo4hSHISgW5B7XBze5x+TzhIL3bYgDjV8/9hJ4J53xP4rLok5/mcfueW3ZmvqHr740ix8v0R6sP4LEmuxH4KJsRrEXixXr+gLF+KpYzAc5FZsrnhLGwbXMThOGnd4z/YeKDgpw1VwSBkFAjX0okpBs8DTGfWP8FFtqjGm75rcCMMufgzZuQb0eSyIESQrfPjSX/yh5EOBdHH+elBN24eM4it9lV3o+XVvxqJ5Xc0c2pnEXKKv+8ONr4Vvqe9mecAMB03p+/1SE/BPrufj2r72Xj8ew7zUH5Bv4HcXH6nPam+3jA8yO74s5rOeW/1S/+L7LTxgIY+B7b2ISwv80Xuo7jacAbb4vMpk/v33/q/6WP/KxFI2RfJOAZeEYwgn1/MLkRJj05z8/6ycFhcdo7Ni//B79HT8nTMJvq55B35V/8sfK6kwFeuV+8u30Ojw2FkjZml/snSlECHBWX7DNHD/Zh9Y3rXsWC/Xc+qMxsYsHDGvek3/zE5zCCdXvRuLhCZ7g8M8pBtRz4DP7grFa2CR5gtPLTScHaf39P//X/6wno+Wr75z4f77nH+3gQ/HmFvQFf9dEkiA6s+FqqB7IB4n0fX6GR5D4I9q6JootLsGCoDZpEqvDXBtc5lAdogVYILqM6HTjEUgH8PMGREai1kn8EQCt6xtgEQic61UTWIuNnDhf3ab+j2n3ymb5xqdFnddQtl3Go/vo+lrwfUPWxscylXADrfHgqz9evjPWBFcf+wCvFndNfjlgP1nA758CcMEmRhPQz5L5YDXb4zNo/cnPPknEnRa4NktyiryukiICwXktH8TW7/b3QAtbk02TUHZAO9EirQw4r0VmngBo2Y4mkZy0bEcAv/pBY6bNA//ub+a0ufMZFRoPPiefT0UMeS0f4FVblLhRP+t9ZUr5dzGy9Rm1S/fXHPT7RPZE7Vh/IdJc0rX8MZDj08LB+7C4jxYYLYoC0rVp8NmRAun5qg3om45TfcH28vnUf1bswitOaEfc2sERkEA6g39n+3x7Ur/qb3oO8xmBhAiPpAqAtvnlAdD2/YCxLb8mGyBw4OZowGAIGNDqA7GwGfx0qQHYpTg/Aek4Qt0E4icDSEdGkI0NGwBNHehqvmoASK4vi26nZYHY2sr66QkVFtCr1Q+RziSMicjK8QZUEpAiyM4CBbE0+geGke0bRiadM/kNfpbs5h9/fILtnXWUy0U8f/bUvm9s62oVhWIeQyMjdoyc2Ur5EgaF7KypiWljmvLI4d7BPr5//J3128BAzioXkXXKfo1RFoKMidFJY44SJG42zvTTJyfGHQB9+TaikaSTfyiVUC4VLOhsHtWdfmOLcgh9lmjjZ7a2Ngx8fffBewZC16oEEhMGVL56/QJrK8sG+vRnM4490+3adQle0hcjsHcCw2/ffQcTk9QjHjUQ8JtvvsKLl89wcLBr/uT69asG2NN30Pa4vrFtn3zyBwOUJqZm8OjRRxgeGTP9XjKZ8/sFFAuHmJmcxk9/+lPbsBME5udXVpctmcBCfCxSxx9ek+3k9/d29zE9PYtH739s3ztqteyII597Y2PdmM8MXsfGRk13k2Afn432QcYOx3cgO2DXJhuU32OC1W3iqRPeNiY5+5CJX7KQycyipjADCmPrNRomNXFp6Spu37qHbG7Y5GMo6UI/SNZhu9PA5uYqdve2cFil9q0DdMnYppbq1MQc7t9734ocNlpMYLRM35pABMEEymxwU9I7iSAWz1j/T46TWTMI1kkrFciW3zN7PywVTDJlZ2vLWNdkng+PDFkRx0Qygr4swfEqCvmysXk//vBnJrHB5yfARoAxn9/Dd4+/xvr6/8vWm/XImSVZYsf3JXyNfWEwGGSQweCaZHLLpTJrr67uqe7BAPMgYDBaAEHSiyBAgkYPggAJkCC9CAIkQPobehA06IK6uqu6qjOzKjcm9y32Pdwj3MP3VTh2/UTcjCkCBBken3/f/e61a9fsmNmxVVtLlskruz7GzO0eq5so6y2cm3EBCcoz540gCUvA19dX8fLNa3O6mG5IeWC2YSoz5OiveiFrhMbMTDNGK1Wj/yA4k81mkEkTWOF6kVrGAZPM3K5VSiZrLvAVQDgURjqdtSwjNjt0DkEdmzubJvfnrbld35r8kfKC9+zSgQ1HbVy0vaamZ5DO5c2pphxxHzJIwGczG/W4UrbPh4dz9r2Dg4I1crs4v4Af/fQnlr1aOa65MsxyGb//7e/w3VffoFjYN/qDfCqDfC5jFAFsqkvdSdlLxuKukinkbBBmORJIZQAlkoxjanbaMp9JiWEUHN0uMixBDwSxvrJuDfOGs8PW+IYOO0Ejvv/b5WVbk3Q2Y3y2Dx49NJ5rAvykzVh589YcYe4zy9qJJyy7nsD28tqqUVrkRkcQz6Tw6JNP8N7D+xifmkSzQ/7xQ7QaDZSLhyjtF7C1soZ3L1+j324ZqM4GrAZkb6+j1mqa7BAMu//hA7x37z6isYRxr//2736Dp4+/RatcRYRcu+S5SyYczc3wsIFqVq58WDQZYoUGs6U5h+QxjSCIXCaDibFxM9SZcc2M4s29HTS6TWsyyIae1hSo20ar0bSsau5LVi0MJZPWdI96h9nM9QZBxI5Rhmzsb9n7f/DJR0b7Q+oJZuXSaWDjUuoIjsnKpXv9wVom7RlcE84jEe3RXB6To+PGz82AIs8zNmLc3j8wEIUZ78YjnUmDpdXUneMjo8apTB5pNokM9YIGgo5mhxGPRfGnrz7HUb2MiYU5zN9axNytRYzPT2FketwyjEnzcLS9hxdfPsbKi7fIxVLoVVsoF8sWlMyMDht1RCASRjybwt0H72MolzFA3SoSlt9a0ISBlCDPqWzWbAq+LwNbbOjaRAeXb17Hv/xX/x5uPloAiAHTxWkBextVvHv2En////waX/3+C8QCIYzkRoBOD3U2MAoHEM0mcfO92/j0Fz/GxcsXEYoy/AgLNqy/WzV+8+3NHbM1OwggnkpZVj7fL5PL4PqNRdy5dweT09lBw0RmKQLdlrVjMEquwvo+nn792DKy+e7ZeBKjw2NIpPJIpFMoVA6xdbCLi0sL+PBHHyI/OYpwPGI0PTyPK+Ujq04gjUphZ8/WfX1rEweFAhK5IUzPnsP1O7dw5fqSZWaS7ob6lDoo1AOK22X82//73+LFt88R7UfRrbUQRhDxIHW009fUaYtXFqy/AXUiAx0MglLvR6JR05mHpbKr9IjEMTySQyadRDafQX3QtIpBM4J/1JGhYBj7u0WjheL9yE/OzPFuAGAG+vyV87iwOIViaQsvXn27k+EUAAAgAElEQVRrAHQ8QZqVAkJBnmuOv9V8tAEntZoIEoD2QWbucfmQpz6D8w1l98t+/L4v6AAg+VbUD/wjZ7/bdgEn+26IzYpd9rNRXYYd6CgAhNfweQL1+LN8Nd5DoKPsVxsXKY94LzVFGyTh8Fp+zkCAbGb5DD7wKp9fII0AJYFeAjA1J36Cjd5R/qySNzSvAjeVTSqbWX6Vni2/3vdh5Xfqeb5/5PvK/UEFqwDNs2tkILFHEaj7yE/0rzffp62GkS7bWaCkuE4ZBJYPYL4wmwsT9B/0kpJv7vtiXEPqen7GuVdCjyolqKd9v1r3F4Bm9oXXjFAAEf9NRiMOCB+8ow/uya+2tRxkQHMMyvhUoo5wAOE5lEFlYMufNXqdERfcpN3Cs1bglDLsDRAbjFPAL/epn5AjgFxALMlL/LUQ4P89X2zQ1NL3/fl/+bO+3Ak0074XMC1/UOsizIt+jv6cxSZ4Df/61BxnfXTpDV9H+PImjELP01iVlax3F+aktfCzlrl/rA/HICue78A5t+ziWvU0aWqQBMpn+vpCwKrGqJ/5LqKJ8QNtPg6o5EzhUP7e1bxJTwkHlA4Rbsd7+xnlwuT4+7MAMu8l3/lkjYx20fnnvN7HePz9K70s/cDxcUz6jmTG1xUCuP3PtAaWoDpgb+B35QufxSP9/Sn9IlxQMnsWo9R8CgtVkED7g/aU9pCwGv/9hA+S6ol/NFeSe51Bqurwr9H821gDripAekt6SPMhdgTtba2NMEf6UfbdQS8CzQWbSPC+7nwLoGvBBJ57jqLM+kYQz/nf//v/0ig4tNl0cGkjS+i18XSdBFzCzn/F9cwsAx2SvoBJMHwA2TV6chEuCTK/q6iyhFygkhZOACmzJPQs3kfRAykedfTk/ZU5qcmzTR6Jfg+A1mEowRE46Y9D12jhrNR8EInjfEnw+Zmf4ay50iJLecmwkHKUsGieBMBq/jT3tkaM8jfZJMw1VeC/yjiWwOoQ1+F0ViFp3pQN7W9w3dtXXhqfgEgZX5p7Xiug1WX5unIigae+wmfpkzaY5twHWXmtb3hpg/vKxL4/AKD9Q0rXuvd3T+VnBtyfRFVPoz+SLc0zx6wyNY3fjwbxHroXZYrX6MDWfpHC9kFtXevG4IIHUiicQzUC1TprPP47CxTn7yTPmjf/sNDBy2f4h6dkgAC0ZFYBH70r7yPjxg8gSb75bGYBSTGboTVoMCDZ84MhuoeyITgeGUHaGxq7ZESKUe8mY18HDyk4dD+trw4xyaP2j+ZYhrDtw0FpJMEfyYuNYdDJXEZOb5A9rbXSswhAu6CNK60SBQfvpbV38stSqaCBbsZHGIgghARivTzS0QlkouMIt4dQK7RwtFtyAHR6CGMDAPP1y9cG3iWSPIzZhK1soCnBzLBxh9Yc5yS5J1kqjQgy2WHLZh0bn8LNm7cts4pUEq9eP8Pjb78yzud2v2FOEXU2147rxXJhtyfd3qReOTosmdNOLmgCl+1Wy5qzBcPMcnYdy5lZyYZ1BBTCiGJy8hwePHhk78oMYc4l70FahEw6jQ8/+BjD+UkcHzuuX/6eHKk0tkqHRZd5HSYVlOPwIk0EaTDYRI38rQRamUVLJ4vjYVYoMzxnZqYtk5LAJJt98b0JsBGoNYcyQHD5Bn7y418gOZQzrlxy/3719RdWEs77bGyunvBVyRFhpms2k7OycgI/rN748ONPLeuJa7O7vWeG+fER+aUv4ec//znyuWFsbTP7dAsrK+8s25QHMkEpHsLlUuWkGQ4zPQnu/+THPzUQkqB1tVrH9u4utpjNXCxidGwYly9fHjSeYVaxcwZIb8G5JR0M56V6XLOMVzaIo+OQz+csA5j0C5RHAqykgKCMkZqDzyJnMjk72WDz3MwF3L3zELnchPGNlkuOg5gUEIzJvnn7Art7W6i3ypiamrDturm5bdfNnruA9+9+gInxaVTrXRwdlVA6chmbXONLC/MGojPL7qBQsXchKJ2IRoxapNWsGm8xMySZvb68/M7oWZj9zADKublzRmMyMppFKNCxjH5WCFQrdczPXbI5JFDH6/m+65ur+ObbPxl/NzPOmH3Nd7BzL8AdTPnPmpxeu3YLw/kRGxP/xBN0HGHcqgzcsEqAQOJQOoWxyTEDtCu1uu0LNvvsNHu4NH8Jo/lhy3xcW10x2pJkIoJwOGRZ6Gw8+Omnn9o7rq++M9khbcv27rZRB7DkPp/jmuVtDJz3rd1tM96mpt0zmcneajcMzKlUK+izpDwUQTqbw9jouDWWJDDM/Uswh1mQ3E+thqOQIt/w8Cg5dKMoV6oGpC4sXsWPf/oTXLx2HmhabALsIfTdt4/xm1//Gs+/e4x2rWFZVzECjYmUK1UOhF1TkYSryOBflr+TSsJ4zzc3LMg1df4cogOwhPPHM5E0EGwoSRA3HAgbiEr+TWZAk1aGemVlfc1kZXp6yjjwSJ9z9do12zfHR0cmV9S1fD/qXeqyzFDa9Aj3DEFf6rT85Dju3n+ApfduYfbCnFEYtencVao43DuwbNudtQ28fPLMMtjJ1UwAms9cXV+x7Es2oRuZHMWjjz/E3QcPkRsewf7OAT7//R/w7OvH9j2jZGrULYOae43jCVqmsSvxJy83QVEmuvZbHeNEJhjMhnZszmdd5kNBlKplHByXUKCejUUwMT1hJdB2Zvb7RqWw9nYV1foxhsJDNt7FhcsG3FfpsHbb2Oe754bwV//ib3D/x7eAMNBtAgfFqgGSzOrd397B+tqm0flwHQg2s6FeLpW2wB6pKA52do3n7/z0jIHkgYDrAVEslIxGiFzHlokdjSCTY2DDBUOY4EGezcqRq+qJBaOWKZ9JDtlarW0sY690gNzsJOZuXMbsjctIT+YwcX7Gqmoob5vLq3j5x2+x+XYN2XASneMG6mUGXtpIDGfRjwQMgCbwfGnxkjXpI8C7y4DXUdFVog2yhqxpYNTRsxAwr9TLKDerGJudwS//+a9w/+OHICtKtQGj3OhUGjjeL+Krf/wcv/l//xat4wZyiSHLQu6HgWagh/R4Hu9/8BA//oufYvxCxioXWNhWKhSwt7qFb/74NdberdpeYcHZ+PQ0aq22ZaVfunoJ125dxezcrFFoJTJhxJiT0wfIIBHuA60aUC828PjzL/G7v/17W7NMbAjjoxMIBGKID6VQadVQbh7j6p0buPPofcQzScTTjk4nEqFeYjZ13Zp8bq2uW9Dm7du3ODg6RDKbRiKVwLmFedx/9BBj56aN1qXbY5ByyKpp2hVgd30frx+/wZtnr43TO9TtIpeOo1o5wsuXLxEKBXFxfg7xeNh0k4A2NtLN5dls+CIISDHYyvOAgc/dnU1rosygiPl4EQboBw19kxn0u2G0W12jPppfuGQ83fV2HTsHe6g0jzA2w/VvYm9/HdV6AQhWDYgOBjrWmNlVnwWNnsr5bS7jSxnQcpKVbOT7YPLTZGv6fpPsQq4p7YMTEGJgT7rfd23P8JynrqPepr1NqikfqND3KZOu8ayjw5JvIcBDz5ddyX/pv/rl9b5Pqt4MLsDtemjoffVuJ4CB1yhOtrv8Qtnm8mE4RwKzBdDouQJSNI9KQhGAId9SvqP8etnmsvPlq8of8H1DjZn3YqjHnw/Z/r6v6SenyS+VD6B34/MMH+g5rmzqUPkP1Bc8wy1RZ8D9rMBBP+Aqby3DfeDj8nr5gQLOmPnO3/v9dEweA6THcRW48m0UTPCBQs2P7ycxCSSVjP87CVQKSMh3NV+RAccBRkDbxvdjfcCQcyDaDa43zy4FUTl2BZSEi4i6gM/gZ75vbf7gkGsyeBb7EKDKygf5Z1oT+axaE7d3XAWF1lqgokBPPzCiinzxD2vu5Pt/z0cfZK37AKTvu/G+sm0EgPpYmDAcgfEcp2TPBx99efZxHD1X86O58DEPJqmoR4cAej3nqFg4CbL5ld3SKf5+8kFEHxfgOwgzouxTPuT783PtUe0dzb3ZxwPsy+lWF7zR/Przzu/4mcUaP58tncH5EhAuWeDPqqbgPYQL8t4+TiGdxX99PE34g+6nNZQsSLcLW9F7CHfw8S+dEf7+Posp+omYvr6WnAg38HEEPlsBB4H1TAbQGM/idXpXvj9bmEle/URH3pM/6zm+PH0PD2Gl4aB3gdbE16dqXCs8VcFG6QxiECZXPdd0WzhTiI2OB70NmAjUYIVdnLLl+MFjcbenA//n//hv+jqYNOmKumoyBBD6oJA+42EqZaQNpwnhYLVx+Dv/ULLDYxDV5X05GCmZU3DQRYdPwJ5BJMwmfsCjYxlNA0BRz1CUUUi/vwmlDPk7e17P8V8LaOGz/Ei4D0D7wu2PQVmq2iCaRxkZ/oJrI+hg5n2kLCQIUlD+oSuDQYbJiVD2XSYt7yNjS8LO73ANfQUuw0lzKqHTWDU/Wmve2zdSdL3ekfyP/I4OANEsSAakdKTEfABRG0mCK5nSBjh5xmDdz25erZN9PiDZ8hWR/u+iNgMOtoFhd2qAEZw+LWOQklWk0j8gtE7+M7TBBQLrQJTxJnBX66W9pnemYeMbZbxOyoj/13zpOZqbs7Lij1vyw2dpTv25VlTf5KPRPMnCULTQjxr7xoOv1LRX6Zz7AR2/1If3l6HK8et3khEf8NbvfcNI+kL7W6VBuo8ZhEHHEaV51YHir71/EPjzaXu9p8DUIJI4KOvSfOpAoo62w6vvmolojtmMLhJiQMPtNTUhJLqgA5/OOvcJgTyCz/RcmQUdj2TQbyQNgE5HxhBqJdE86uP4oGJNkIZiCYzkHacUuY0JtLBclxQMnXYNrU79lN8rHDCQhk2SyhVWdDArLmvg2tT0LG7evGmg40FhF19/8zlevniK48ohen0GzFyH2pGxcWcktFjSyCykNIbzo2aA8r2sGdzOLirV8iBrHpiYGh/w2LLMf8cynXkojoyM49rSLdy7/8jAd9IzcH42Nzbw5s0rA4fJoUsAmo2qVClCAJrze1g4MkCbZelTU5N2cBmX78YqXr16YSAggfD8sANkwqGAAXq1agVjYyMYG8mb08DsOwHIGwOwlmt7/fp13Lj9Hup16+pkFAcEnUkhcnRUwObWqmVNk+Igk87Y2rGRIx3OTpu8ikNYvHod2fyYAdJq2MGMQWbw8t3IuT0xMWVA/crqOwPe2XSQ1BDkTeW4yI1K+TSjLxDGIik4PvkEyWQK+3sElY+sXHxzfQu7ewcGJguANiPReHYrKO4TON82cOijjz4yaiGC9RwXGw5SFj//4jMDLK9cvWzl8QSg2RiJ5aQHe7smZ6Rq2N3ZN9l5//0HyGVJ48KstIBl0MaTMdQbFaP0YHrezOykAcp8l9WVdayvbyMSTmJp8RZmZuZwXGlhj+DekQMj+Z63bt3A2Hge5eMqNrZcebZriEU+0hAiIQZRyzgsFmy8XG9m/NK+GR7J4urVK7h46TziyShWll9bZnNhr2hNJOOxIcuWZfUA5ZoBjMPDfQPLD0sHNmbOB2kOSJdB7txgMILMUB6ZTB5LV29Z0IYgiOmkBDOhAjgo7lng5s3yG3sPAjsj48xSjuK4WkMylrKqg6F4Bjeu3cT0xKStx9s3r7C5uYpOt2l8s2y2eO3aVfzqr/8K0XDIHEMGRh4//g7ffP3YKC249sz+YxNNArZcE74Dg09svMW5svM+HsER+XkPDmztqMuGUmmjfVEjGNkFPId4TSTsmoBwj42Oj9m67ReKyOaGMXfxEm7cvour167bnjVnoNU1ef7qi8/x9eefo1TYR7fZQK/dsqzCyIAWSOfWufOzloFOrnfOEx1Wvh8NasouASg+kwElZvOzWSltRAZfeO6xySqzrymvzL7kddZIr1K3Uv1gOGzvmx8hfYirYrP3GtC48b3pNFMn8HPLzD86NFKD6blZLN24iaWbN7Cw5Ljde90Oivt7OD48suxwNvl78+yFNUEkBzQDRQSDN7bWcVQ5RigRQW5sxCow7j98iFQ6j+LBIZ588zUe/+krtCo1RJgNMgAcDIRjtmU0bo0sR8fGjO+WAbHD/UNsvlvB0UERPTaordUNhDau8+E8ApEQdhkUKhURTsZtzLffv2vN93j+7Kxv4vPffoa1128R6Adt7y8tLlpgzOhrmlUc1SqWFfvX//JfYPjSkGX2Uj83OzBgMdxhhu0Btja28e7NK7x8/sroPZj9PJzJWqULuZ8pg6QPIv0KzwqzmTp9lEoVOy8oU+Rg5jrn8vkTUIyOBzOsWRFAEy2TTGE4l7MAEd+BDRD3jg4QziaNgmPx3i1E8nGMzEwilRoy/b3+dhmvv/wOW+/WkQ7GgXoH7Sor1xqIpJPoRQIIswlvPofMSNYyZEkLwjOCupdzER3wf/ZarpEtecwZOCU9TL3bRCw9hPce3MP7Hz3CKJtTdtrWOLawW8DxQREbb5bx1WdfoFosGy+1ce/GY+iGAhg7P4kPfvgxPv7pD5Ee556GyWthexfLT19jc3kde+s7aNXb2N4tYGKGFQojlnl9bmEG124vWTPHdDZsfM1t+nO9Po6PKug2usZHzYDQxutl/On3XxgVSbvWwlB8CKmhrAU3EA6g1m1gdHoC81fnMTwxgum5GQu0MWuT2efdZhvHh0Wjunn35q3Rg5BTkkED0tMwS/763dtYuHYViaE0mt0eEvEUMkNA7RCoFjsobB3g1dPXKOxQDzSRSoTQaTfw5VefY2dn2wKUySEGvmDVS/xDeZ6cnLZzi8E9BlWpq0n/9Obda6M3anRqFvClXk2mGAwfQiKeQRhJq+DiWXJxYQGXF68gN5xGoVTAi7fPsHGwjF64hWrtAMfVPXT7xwhFWtaIMBiin8jzP4JoiA2TmCQwaP4+oD3wfT0f2JR97fuezo/4PkjCID0rsNRMXMkQdMxl47NRIYP8ajzIICgDTvRJqO/4h/pOmY5m1w6yb/l/pxfjdj/5vbLLxbHLfSq7lNdRbzIApApJAdDy82xft1q29vIz5WPo3WV/y0/3/VQlFml8/K6ey7NA/tNJtu8A6JPfLxBHPrWAcQEYup/OKtnSAuP5swEubO84uLd8afmiwhHkD5/1hTQX8hUMPwg4HEJ+rgAw+faqVrK543WDs1gADJ+t9ZI/bpV4ndOSdD5HPoz1FRhQHgi/4Dz7vpsFywZV58It5NOT2ks+usAhPZfnn+aATQj5XYF5kmP5Wz6IxbmV/NCO5XeoQxmw4lnOa/3MeM2j1ux7eE3Y7RnJpmRMa9IPnGaZ87laQ/nkAs6EZbiqYVdxwD8C0xUsEECpsej9BZj5e4nPYo8Lrb+Pfeh7xmc7aKJp/t+gEaKule/pA9CaS8msjzlJx0iu5Udqb2l+9B2uvUBUgZvSK/xuvVpxVEmDLGHdx78fxyw9p7XQ/SV7mh/eh395nXAl+dQ+AC1ZFc+45kXyL11FuREmIuxC7857cH2V+Cgd4K8vny3/X2vrByg0f7yX3kmBMl6nYIofYJBulcz4zAdad8mZ5EgyIkzqLFir+ytx5c/JPMenuZSek8xLr0mXSQ6o3zV//jucYJpw2NXZvePrU/5OekO6XGvZ6jhc7Ow1Gr+u8+Wb9xbmxwRKW4MzVB704SSn9HdJ30cAmja/VRSw6TQrN/6v/+m/6fsl/CfA7KCMyAfd/EXWAKMxF1nmBGrRzDEeRFsFLOnw5otIsP2DQqAYf8d783pNor/x+Nn3o0au6ZgWjM/mPfh8RR99Y0ITqUXlxPGA4B9+JgHQISRwzS4YcAj7yloOHq/3I0O+UpaSV3THP8i1kaXc9O5SvP5BKOBOCtE2eddloNpieo0SNV6BmPodP/dBUN5DWagCi7UZpPQ1fikpHSb8XCToAuEVdeVzpPh84fWFXcKtzajn8h6KjOkw0/tIEUiZaY3JKXP2D8fJcTnD080T/yhjwL2Py17wN7CMDa3hWYNMSsQHNhUd42dSsPq/3k/GI58nBU2jVJEqrauUnt5NG15Gg54lwFiGlQwVjUsRaRmSkjX9nj/T2dQ8UTH4QRR+T3Pjz7s+5/eYAS2jUjLgK1Gt9ykY6zKNNSa+q6KI/kGksbrsAxf55L8cO8fJZ1j2Rchl/UvWpIsk5/6zfAP05J6DUheCkDa/A+Nfh9KpcndKngajxmbKfBA8Y3NagpMCoE8ig4N9IBDaamL7LKFKIZ0YRbCdxlCY/M8jiCGHUCOO1nEbvWbXnFwiZCxHZ0MuZv6GAj2j32g12YSKjcEqxpvIg88MklYbzRYzscMIEERqOb02NzeH23duGXj4+z/8Bisrr9DrtREJ9Q3AJO3G2NiEHdjVGrMlwpi/cAkffvgJUkNpWy8C4K9evjBAcG9/B61W3cBM0hRQ9ghAlo4rmJo8hzvvP8T9e48wMjqJYDBkTRCZwVw8OMDa+ordg+Do9PQ5o+Gh7FTINdqkYR81vk6u/dLiVdy5e9toHghcE4Te3t3Ct99+a+CW6bd+D7lM2sBGgnquGdewOXgsDaIjzCwGAlfMxuR5R2CJjm63E7Kyeu5DZkwNpdgBumZjJWBcq9cwOTGJ4fw4IpE4dncKRlmQGsrhow8/wcVLi1hjU66NDStXJ/VDqXRkXMLMVpydnUUun7Fs5HKlZKXv9XoN+dERe7+N1U1HRcBswUjEOFPn5+cNAGXZPs+nQrFk/Nm1agMXLszj6tL1AZ9lE0elgjUYKx0emm774OEjfPrpAzAovbHBNWrZXiF4/Nvf/tbe/8L8HD549KHRPNSrNVvz/T1SXrSNM5s0IZFwAo8eMYt5BtUK9XHHyqzb3TaKh3uWJX5l8RLu3rtjHY2Py46r9+jwGPV6G+OjM5gYn0Wj1cfGxhaOy+SqBmbOTeP69SsGsLx68xpbOwdIpoYss3d8nHQxUQsCNOuOroKc3u+W39haMOs3mxvCzZvXMTY5YiD1zvaG8YJvr+/goHiEbIocheTWZTZOCNMzU2g0KuiiafclvQFpRLiTjcdw9xD9fhDxyBDGRqdxcX4RoyOTNn9cj2a7aRzgLNe3pouHbp7I82r8oUR4giH0O+SGzWL+/AJmZs4b2MZ5rVXLeLf8Ci1mKB4XjL6EGdDv37tjGXEc53GphJXlDbx48QqRsCubbjbaGBnNWwO71dUVVGsl46MeGc1ZczbKDnmqj8tH2Nnaxs4e6RhKiMWTBgCf6IN6/aQ6iwGddMp1neceGB0fNf3+bm3NQPep2fM4N3vBmnyR55rBpK5R7/Sxv7WFp4+/wvrbd+ix+V3b0TOk4mz2GQFLaQk0LS5dw6UrlyzgZNnP6+uW/c//c75G8vmTEstghBVczOJwmcGReMLAU/qWXVJTdDu2L/h9ncWuC3jPVUTQsQ8QsOsgNuByZVCKe5vzQzuC92VlAMHIqZlpnL94CVevLeHqjeuOKqReNxoO6htm+b747ik219aNZoLZz7xfiE38CMBWKwjGSAWQxaOPH+HDDz9GKJIwKpRXT57hj//0B7Qr5DeOnnBQk4KkUq8ZVzT5l+/cv48ffPqJ7UnSKn3zT19gf3MbtaMyyoVDA2q5x8bGx5DMpFDttFDttjA8OYbbD+7hB+Svnsgaf/X6uw18/ne/x7dffIlauWrg8KUL80bHwXOBgPlB+Qg33r+Fn/7lz5EdZ8O+vn1eLBUMUCaYGwmE0G918fb1K7x68RL1Wg0HuzxrghjO5uy8s8zMiqNCiCcTJl/ZdA6lg5I1xmMzPgb+SHHEAA/1ss5sAvukbmGZOjOis8xQT6WRzqaMn/qgcoQaWsjOjOHuDz4AhiLIjOYwPDZiZ9/m8hqe/+kx3jx5jkQviqFgBP2ma0wb5V4Ow4C0/Nio8YwTuG+224NgX9uy7MMGHvbQrLBPAc+JqFXvpLNJ9KNBY9wYnpqwBoGjUxPo9HqolMsIdHomD7VS1WgrGsdVy1hn4I6yFxtKYubCOTz84Ud48MmHiGUCFtSsVY9xsLWDrdfLWH29jMOtQwOMX75cBvtNTM7MYXRmHDOXz2Hi3LgFedPZITTaricN5Z2VNJ1WD+XCMVrVBorbB3j17CU23q6h2+ggl8lZsIrndSwZQ6vXQjAWNvCZXM6T0+R5zxkIbUk5zbpl+bOB6VHhyHQHqxxI4xdiY9jREczMz2HxxjVMn59DOJpAj1nQ6TCO9vvYWt5Erw6UC0eoHtWQzaQQi/ZQOtrH3//93+H5iyeOA77fMkezb/s0bgExO29J0Nx3gBQzTGlj7R3s48mTb3FcL1nDV6Ymc88lE1kHrvcSiMcyuLZ00+4zOTOJ8xfOY2wigHID+OzrP2BzfxX7hTVU63voBivoB+rodFk9dep4C4BmgM/8qEHWKfWEnHLZkQJP/c9lrwr4FCAYiZDDn8kLzil3vqmjZaB+MUAm7PVH6rtKX3K3OnvU+Y0CdGVL63kCU2TrK1DPn81eHwDplEc+XzauqlFki1Mf6L0M1Ak5kJiVCvJX5LPJ55Wf6vvf/C6vV5IX15K2lQARgUXyteSr857K0BNYJltdPobeTf6lMAPfX+P99I68rtVwDezlXwgA03d57mgO+L0T4HZAram9pgAqAWj5gvIdBOIbtyuDOR74SQoOm3emegzWhHPvAqwJq+CyRnQ9B5jqHSVrDNqpzwx/L39fwKAP5guTEOjm5MjhFxwjnyeMgmPimcd/DeQbcDELZ5H/bLLApqaDZCGuEe/DvcYEBX5OKjcCz8rMFwAonIdzqKQpgYSSA8qn/F1/nfQurY5LwOMfAY+aA45d78R1F40Dx6RMYIHtJwGCAZ7B7wov8f1xVcQLW6KOV8WxPvP3EddRwCbHKFk662fKJ/dxLl6ruZL/LAxNsiVfWj65MALtAT+BTfvE9/9Z0eaD6r6PLzzLB+X5e95TfoH2E/ekn/ksPaR9pT3nz6X2EuWC+1vjkI7gfGl/+fiB1pmf8Zmad/9Z/jwJC9R7CxdREEhzbP75gElBWJCwE72vwHrtP36X45a8aL9qr+0AACAASURBVG9LB/C9fJBc76Z51n04P9yHTH5Q40mB/n4QRest/X7SY2qA3enMEb7hA9DCdyQ7Ngb6yoPmpdLXOoeEu0meJZt6tu2ZAQDNe+k9ZWtLBv015z2E0XLeWGVqWfBBx58vuWEGtL5HP5wUaBYMp81F+y+bcrLxf/wP/1WfxiX/iMJBk6tBnQUBtdC2uP2uHUDmrA3oFnxhk7KQEPnCpw19FpDlcyWAAp0M7Bx8rn9NYbP5yADQ47M0NgmSNgB/VuRD95bio8BwUSSIvtBJUfsCJ6HWgS3gVICqJl7CKuOB76J54P3OAow+yKo5kYEkgVSk4uQQGPAt+kA57y3DRe8qMJRKWYeUoqx+hEqHhNZN4KmElt/R9yyKHXEZTdqIPteP1lfKi//qM41LQq75VVBCSl/P0jj4LAHi2ni2YeAiOVKoen8d6twEPgBtxgtLrvqnETYFCLR+fJZkQffR5pZRxM+17goC8Nn8w595DxlhfJ5kVf9n5oTuoTWSEtXa63D2I+HaY5onGSWSTRlb+pzvexYkt0BExwFUMgp1WGm/KYAhJSbjQHJSawwyAQZNMfQcvbPeRWsvXSJ5OrtnpYA1T9ozPrguI8AO2L4zXv6cXEkHSI/5wQF+pnva+vVPS4i096SI3bs4A/LkYAy7yD0GoDgzFp1z4va45s1luFOfBSwLmsAuAehYLIlkNI+h6ATigTxS4TEkkEeozS46AWvWFOz2TXE3mRnHJomE0erHODxiQ7AKdvc2LVuQ82EdnJOk0GiD7RHHRmcwPDKGeq1jAAh1fC6fQr/fwX5hE0elfcRiYeSzQ0a/wHVnN3qOleWx6Uwet27dNRA5mxlB+ahkVADkD3767Dvs7Gxi/2Ab8/MXDCirNxpG31Crt5BJD+MnP/tL3LxxB9FozBo6EcwigEleSNJdsPkUM6CmpmYso47NjtjEjYAoAehcJo/FxUWjk+A0txpt48Fl0ztm7D5+/A2++ubrgdHaRTQSwfCwy3qm4T0xNoLx8VGbGzMEw0F7Tzbgc2A3HdUQhoYyCEciVg5Mbt1QuDdoOhiy9+W8sZHbxMSMZa0bFcXRMRLxNBYWruDevQ+trJcG+sbaOrY2Nq3BE0FKygrfbXZ2xrIoCWKxtJmUF+ROv3DhArbWtw1YHhsdHnBWs5rEBVTpDE2Nk3aADbUIHC8Y6EWOZq4TszK3d1YNmCVXMuWU4ObMzAyGc3nnJHZcF2I6TwTyXrx6abJ57+EjXL18Bb12wFF91I4NqC0WDgyAJn3Axx//wNae2Wjk0iVFB0HMFy+fIhIP4t69u5iZPWfyTpkpl2uoViiPQeSz48hkhtFqB9BodIzfmvvs4SM2sMy4+draRKlStflfvHIR129MIEba0jBQKHRRPi5a87uVlWUbO7OgEexiYeEimizralRwXD607MzCwZHN28TIFNLpjDlLbD5I8J9ANak92PAvlU0bUGaNLZttlAslVCp11Ctty3AfGZ5ELMpgjuP/JEDKZp9Va7a4j1gyinOzk8ZzS/qUY8vEbCMaTCKbHcZofsIyqQlA12pVdNp19PptFIrb1jCxVCkYbQ55UhPxKGqVuuMHLlWNpubCuYuYmTln8slsaTZJY/BiY2vNwPf79+9ZqT73O9eRQDCpE9bW2bzznWX48fP88KjZZZR9Au3cM5THVJLlt0FzzshfzX+rrYZVZeTHxjE9cx5Xlq4hEk2iR35N8v/2CYIVsMF1IKVIo4ZAr2sANJvuWaZ5JGY0KpevXMXSjSWnR8plA8W//eYbC/6wuiE9lHJBYdpygQCavQ7CsbjtAdIckYeaeozvQb3F7/Ovc77alklIvcxSaHJMl6s1hOJRRGIxA+4vXblozfoI7Nu7lY8NoGf1BvV1JpfF5auLZgSTmqNerRqVAzPUwv0Ayodla2ZI8JXjnT0/Y5nL3LvkO2bjO8sUvX0dN2+9h0wqi1LxEC+fPsPXf/oj0O4bL2c8lnQUFUeHOKqSSyFijere5767tmTg5cHOPt589wJrL9+gyhL5egPHh6UBT3gG6ZG8Zdg2Aj3MXp7Hz3/1l7h45TKiCXLtN1HcO8CbPz3Di8dPDJAkqJtPZ6yqj7JL8PvwuIzseB4//ouf49LVBQSjEWwf7Bjwx+BWpXiEWukYnUYbezvbllFP2o2dzS0DVQgGskTc7M5o2HTU5PQU0rks+p0eipsFo3cgJsPmnePjEwb0UuZkbzObmiA/g3OsVEknXVZZJp9DOBpCqV7BXqWIsblpLNy+juRwGqnRLDLWDLePlddv8e7pK+xtbCHcDCDOhr6k4ahXEcsMIZIgmOwCif1QELVmw4A5bkJmzMvmpY7n+rBqgRQa/DkaJzXMtAHoiUwK2VwOhaND4w23BtSdrulCO9cDjs6GZ7H1A9jZNKqn2Quz+PDHP8DtB3fJo2J7jbQlG+9WsPH6HdZfr9iZngjH8eb1qgWJ5i5dQWo4g/ELkxgZY/VFxjjtqV+p23qdHvb3CqhX6mg1OigVK6iUKqiUq3a+tFsd5MmjPcigZXWTNdstFWleWFCZ+/v8+XNIpp0s8pwwnv9G1Sob6Dy2qk2jiCCElsimkRnJY3Z+Hrfvvo9hUvlE2VSpg92NPext7qFT6SLKaq5AjEnTiEZ72NpexYsXz/DlV1+g22PFJLNrG3bmcq7ZXJa6jfY3A2w8ExOxpNEYVeuOKmpnfxsVco6EYNRAtF+ikQT6nRjSqWFcvXwNi1eWHKd1v4nZuRlMz2VQ63TxxTd/wNPnf8JReQuRRBPHFQLRDYQj9IOcb0Kg12zWlstEFYAU6Dt9KdtQ9q/pmAE4oQQdzp0PIPKMJgDtbEIHRPZp7Ax8Auooa+LlTHxLexYAITtSfp0AEtnruo56inqL5xltEY5FwUWzg/uu+lQAL2WU46Y9r0oQPotzb2X2DZfgJcCLLploIXw/js+X/8G9Kr9awKIA0mDYZfwKjJS9L1BJ/7q5OqVSkG7QvMt3E7Dv2+C+3yjfTD4A94nua3ZeKGTBDtl4PHfkJ54Fn5xd75pshUJswMx6N5ccJP+K99a627oyJ8QAaLeWrOjh2lGX8vwhaMs152ecV55dtvQ9B5Lzcx/gJwAtzm8l4MgvEVagudD6+PgHM6CFCYiCQbIgX5XvMJSIn1RFCVyTPyM/iddzDEycoOxwjQng0/biuIVXaL6VuOivJe8pIMp800GgRXtIQQgBwUza8YFD+X1nsR4/KHAW0NN7+jLG65WY5wOI8hMlR3xHgdnyaeWjUgbUxE1JYppbcTDLz+N9fNyL9+B3uFf9xEzJsvxcPptjkb7h/SlvAvL0ufaJ8BD5r2xyrax2zaMSwcy/H/g/8pE5Tp5dXCOuo5pc+hiN3kN6QvcVQOzPp8YqzEO6T+CnL8u8L+dCuoX39ykehA1K3nkd9Z5fzcfvKLAgqhldL12j/SVsQRiJr1M0HzoH+LPwS+kRH3MU6Cv50fqJ4YGfCz8033IQpBK2xmf7eI5wL9MdA6YC7f+zoL2dBZHTQCWfxfu59XGVPdKHPjjNeTgbcPpeIIF4ad9ReOh7ul5zKR0k/Iffl+w5fMvhZ7QVtX72jEFA1uF6dCEo4w6A5p4gAG1nBQFoK98cCKQUwFlF4C+YD/a02kytdhkPUgSaXG1kDVoLK2H1Byyw5+yG0eGhA1nP1iJwA+qPFkH3lTI8PWxPMzqltGUA+AC0QC8Jj56pw9EH/7RJOV/6I0UmwT8Fo1yzASlXCuyfuyevEYCqTSDFJIGV0cSIrB8Z0RikJCSoWht9X2viGyOaeylnzZvmWgegruM4ydMoZa/ImsBH3lslGpoz/9Dz5UUbVOCyDDQZi/qZvxf4y+8ry4ZOpO7NZ/EaNa3jzwSmdPjJoHJGlNt8fuTRbRpngCkAws80l/xMykSyrjkR+CgZcCC3C6jo8HDOdNcBmCxaHSgrf58oqOEfmPq/jDzeR6C6vz90COg5/sHoj9cOCZYhexQqOmh9AFryoMPQHwfLebXP9R6+8aDD9WRzDP4jI08KTofbnzsI+RUdKvy9jHUzuKKuy6vWT4aKxnKqqB3XmD9GiwAOSukCQae/tGc1PukULpGvowgoEgyhAcsOrwSgnTy6PX56eKlDdwDBABspUBkToI4iEsogG59EIjiKRGgUqdAI4sgi3Img1+yB5cJsoscvEdCKhKm/AjgukdJgx8qLj0sVA1xNPq3TfMDK6ReXbmL+woIB9KRAeLvy1gDg/YMtowIg9QYBuXw2Y/fhoUmjk00N2u0Ocvkx3Lxx10Bk0hoU6dweFrGzu4HV1WXs7W9bI0OCebOz5+y9tnf2DEwbGZ3Aj374C1xcWDRaAoLPNGSt8VPpwABofp/ZUgQ4mIlLPlmW5VbLVYyPT2Np8RouX14A++SxcKFabmNvfwu1Jp3AmjULZBY1K0CCLCMecK3yLLNGb4mk0WCQi5LrToe4eFiwjEynK3oGEkXj/Osiuc1W1cBCZm2xjJj3MmOt3cPo6CTGRifQ7QSNJzUUjOLmzTu4cf2OZXDz3QQ+syzOHJB6xUAsNjyLJaLYZzZkrWINspqdpjXfY734wX4RQwOaDGYmkaqA2W98PrPSmTXGzOuZ2Qt48OBDpNJZm1OC6Xv7G4gnnANKLmRX8hbCuZkZy6rr9ruWuV4uHds+IV0E1/newwe4evkqOq0ACta8rYJKtYTNjRWjtJgcG8fPfvZzA3UpW2ywWCwVDdRdXnmNHtq4eesGxiccPcthkUDhMVrNrmW3TU2et6zxxFDOsqNXVzdNV7F5IPWeBSMqx0Zpw5+vXV/ErRvnQHrbWh3Y290CuUM5/3QiGQxg1jVBcDatYlZ7r9cyAJrZ+MxYXFy4hisXr2JsbNzmn99nRvfx8aFl/lMGekHXrJG81WyOmYzEUa+1Udg/RLsVQD43akB0p9O3+W8yIygZRS9A0KKP0YkRzF+cM3CnWmnikPuv1ECj6qox8tkR5LLDphsIcDXqFXR7DQsWvX7zBJvba0Cgbc5qKu0oOxhcaVPGRiZx+/p7tubcLwTgmanKfba2sYI+2li4chlzc+cxc37WaB4oNwTpGVjgGjFzmvonlcmccPFRJtjIkOuYGiJPc9LmnJnUbAa4tb2N1Y1tjI5N4OKlK7h0mQBtFo1G0yoSCOYan+3WOkoH+wiR77LdQmF/FwG4M9jAmngcC4tXcHHh0onTsLd7gMePH5v+4JyQeoGd502nU7eFY0Z3wAaQ2fwIbr13x4AvUt7QuXnz5g329/fs/xYk6juQIRoJoYM+aixNHoCPc/MXLCjCCgLOQY2Z/bt7ONov4M2rV1hdXTVnn2Af9wJ1SbVccg5wp2PNCy1Tsg+XwRaNWTZ5PBU3PuFytWwANPm1c8NZAzoIpJGigqD19samBQ2JNxEMZpCCAPBe8RC9IHBp8SoefPgBLi9dMwC6sLuHt4+fY/XlG7SqdQTaXVTZpK14aA0XmWld67UNgD6/eAk/+eUvjEaEQPARG8Zu7WHj2TKef/3EzgprDplmc8guapUK9g4OsFPYt8aAtxksmp816h9yWRMYZ0Zy7fDQ3t0qLfb20azWLFuudFg2ILXLPmcM7pOvOtjDrffew+3337MGdbzm+R+fYHt90/YpwZfz58/b2u5u71gAxbI0jVf0+KQxqNlWkYjNYYDgZ7CPWrdlwPPEhRkD3tMEoHM5u+/rly+x/mYVnVoDiWACoW4fjeO66TzyHJM32PwVUtoQaGXWfzSCRGrIADp6PirVZikog5yUawbmApEApmambMxDqZTJ3drmhgHoDD5RNljlRZ1x/eYNA9+DkRAKB0W8fvkCR0aLlDfe5Wt3biKVS9tZdFg4wNqbd3j7/DV2VzfRqrSQTWTRbHaRTKSQTGWN1/vcwnmMTo1hcmLMqptIhcSGoTwHeS6Q3osiTlyz1WambNtoMyxrL+rAT+4n6qaVd8vY3tyyQDUbLtI3YJUBG0/S1ql3XPIJ54NZ/QwUdEh23e+hZZQ+cfSYgTw6hvfuvI/xqWk7I5vNDirFGmqlOgKdAOKhGFLJLJLJKAKhBp49/xbPnj/Bu3dvrcrEMp56HcTipDFyvLesjqF9RECbuiWfzVmWZSAUxsraMnb2dyzzn+Pl+ZZO5RAOx9FuBDA6MoUHdx9haekajo/LKBwVMDKew8S5CUSHwtgrrOPFq6/w6t036IeraHSO0A/UYCxKVhnJvwN+yo4DAk8SHQLOmefP/JzyI5/IB7rk4yjBxdmCDllmsE0B57A52WED9c0nVAZo6NTJl6/I+RD4Kz9QzxTIZ0kWXi8aK1+OuTOZY6V8y9ewfRWOnIDUAq/dWVgx3UfdIB/LPdPJuO8z+xiAQIyzviw/t/sQkT3zx/fD5avIHxVYIh+FY9b18hV8H0C+hux7jUP+YDwaP/E/OFc8V6nfeT1tMgHAPgCkdea/LAt3fq0bB+NW8pfk76gi13yHQaUtwRQDtCIu8YQZgOLcpm/IOVdTZxszG5AP9In8S84J7R9lFMrfVhBEMurPh/wX+VzMNJSv4uMOApWEE8SjkRMqA5ObAY0Fx6qKdMoV7XHOIeWSQVvJDt+VZ6Lmnc+Xr6hxCteR/28LE3TgmIBX+XGn3MEuA9/3MXWt/D4fM/Gf5e9ZJVcJxOP7yffWHPj+tfxgzZPkTECcrtXPupf8S2EQfB6vEcgsX1SBGs6bdIqPn0i2BEBrC0nO+bP2ocao30lHGL1QwPXoEabhYxPyk52OcoC8AGNlKyuocHY+tAc4D3o3H9zUftIz9L66zym+cSonHIdwRj/ZlZ8LM/D1guZVwQvtQ82NsCDfV5dsa39ov2gOfSxE54D0sYJgur/wAt1TciRZ4b05N1onVZBz75hu8BLRfD3oY3KmOwaURbq/zgI+R/LBo0brz/c9TXJ0jT+1h/Q7vqcwFWERGgPHbUGiAYBNu0nvoLmUHPt4iDAm6Rm3F1xFCu1H6W8+TwC0uy8rGpmkQD3gbGtWTdt4/rf/7r8wDmgBfYoqnN14/qLoEDHApe3KxTR5ejltMCkPKSVFIbV4J7xYHop/FgSScrHMmQFYaICLHfCn2dL6nn8eatP7SlHf5bsKNOV1XFQdxlL6iirynrxWBgifpQiTHzXQvOn3mjf/kNcBxLmQUGgTSlmLi0cKj89SdrGE1iJ30dPUd206/qv1kILkuHXQnAU8dfBJCeiZAmH1+dl15nXM6lSpqw+Gag1UQiMFoAPMP3T4bgKMJdxSVgJt/QNVgQEpVTvUAi56K9lUdO8UwHc0JTrABOjTiNRaSXlKCWov6KDToXRWuerw1Ab1DzoduHofXWPGuAUgXAaynql5k/I6eyDJ8OR7KjrvK2Q/aCCZ/XMGip4TDbuIlsYs+daBIkUnxa3DzBQYAYQB8CqDxj/QpRj1rLPGk3SEb9T4B4WvZzhHUpKKEFrJUMgFcRSE0VpoP8nA1aHtr7EdOIMMCGab+kEI7X/JKYFd6bLvKdqgCyhFIk72CMA6feUypk8PG9fUi+X+BKApd8FeEtmhaaQiExhiBnRwGOnQCDLRDEL9sGUX9todAwqOS2XEImGkU0nUq0fY3HiHdodlzX0DaOhckFe00+liYnIad+89wtLVG4jFUwYMEvQlaPvy5TN0e8yCqhiXNDOkOP7CoFkTM70JOpI6gwD0lcvXDAAl9zPBvL0BHy2bGZIWgVk+LIvld0plgnwdpNI5fPjBJ7hyeQmNFukfSpZlS6D7oLCDQuHAOtTz8OK60bkfzg7b3DVrbczPX8ZHH3yM8bGouY2Hh+RlLhr9BkFEAqXr66t2LzZ2U6YD9z8Pf74D5ZH3jUSY+UR+avLoFnDI90TLys4pE/nRMXPmeV+Or9mqGUBHJ4YADB03ywhPZ5HNMLMmgVqVWSwdXF5YMgCaIDtBg8ODgvGdWnZnv28ZenT4guEA4kNJowoo1yvWjIyZLxxfOpmxjEPqAoKOleMS5s7N4qhYGoCJIebaoFyuIpUZxuKVa8jlhtGodwygDAT574E5WqRqoGw6R8w1j+EeoSOxvklAt4JINGaZ5ffvPzTAkxnyzJxrtxqoN8rGqUxOzpnJKXz80Uf2HtVa3fg9mb3e7jWxvrFifMqkdRkemTTnnvLHbHzK9cjwOBYXrxsVSyyRNU7pZ09f2jVGjxBzmZTmXBMu6XYxN3cO8xfOIRYPY3tnHTukSqm7AICcewLglAPyhzWYtcuVbNYMgCbG8ODeB7h27YYBwDR4CHJTTig3hUMnfzSY+X2CnXS0ogHHy95sdDA3dwnXr92yuWUGLq91JeUsVWNWSgfxobgZT0ELanRQbzCDrIVmlSBsDLn0MPL5EQMvKd+tThW1eglra+/w+u0T7OxsWONGrsNwLmMZ5qQwYAPDq4s3ce/uQ6OhIKVKqVRAtVmxwMvK2hubFzq8DMx88NHHOMeKhXbH1vezzz7DxsamZeNnM47PXUFSBhco+wzWZLMZXLx4wUBavgvP7uXVFXz2xz+BQbi8ZftPYe78vIFxBpDUm6gcHWF/e8s4ZIdiEctkZQn/UeEA1cYxSEZEGoyl69cwPDJyUlHDDKcXz56bjHUI7nS6Dpxl2Ta5TUJRlGusQAtjbv4i3r97z+hpSFlUHAStGIBgc9FyuWQVO5RtriGDDtWuA6AJOC7duI77D+9Zdjnlobjv9iQb2a0vL1smNueKQDh1NMHY2nHZwMZypYxkPGkZzdyLw8MjltFrDQTDAcvYL1VKOK6y4R4d+LY1f80MZYy+o9Mgz13dAoXMMqQjT8oP8hETgG71u5iZu4D3H9zH1es3EAqHUSoU8ebJS7z57plROzCzl/epHlcsOzQUi6Laa6Pe72D+2qIB0KOTE5bpW6nXsbuxg+dffIsnf/zGMtUnhkcxkR8xnVMtV3BwWLQsaNJRjE9PIpyIGqc4HQ5mNXOczMInOMLAF2k3mo2GBSXZcJXveFA8tGZ9wWgMuZEc/vV/+B/gyo15o3YqHRzjq999ge++/g4bq66yZGZ62vQnaUkYGA0anztpflgh4UBt6t8QQshkc0imkmj2WgZ8RoZiyI7mEGGjmlgIGato6VjgYH9nHyFr1JhAiIl1nFgzmpztwiCwn4jBqgpmrvNdWdkzTd7ldNoBU4WCge2c51anaePlPkgMHHnKAylkaBswC58A/qMffIC/+Gd/ZbzpjW4TewdFPP32G3z3xZc4LpeQzeeQyCQRIICaShm3KDPUWWFRP66hU21ibHjCGgeSWsKCTr0uIuk4xibGcH52Bt1WHasr72wdqqRMaLLpWRS9bhBhBttjccSGUpiZO29AuGxGzjsbSX75xy+w9m4ZiYhr5kmQjL1Ruv2ONRsk3zUz4Al8R0lbGOghHoii0awZjzcDJr1gwCiR5ucvGb0HKfa4t4N9Nk0OI9RjU8kQEtGUBWmPawV89+QrvH33GsViwag3qC9Jp8FsJwZ1llfeWcY29Sx/Jkc/gxX8Sx26ub2BIzbHjUYMGCewHk+Q9iti1EidZhezMxdwfu6CA/ZaDN4OY3g0i7GZEYRjPSxvPMN3Tz9Ds1u0v63eMWNbLqg8aNZk9hhcRjTBeR/g8UFT/l5ZkbL/fB9ZNrb5dO2BHdx19mk85qgxXGWjO0McIO0ybE/8HwOtu+h0XZaibHABF7I/5U/LlvTtUvMtgg5o0Jhpy1D3kI6HcsE9ZwGAo5KdufLp+EwHfDoARD4Q76MMSj7b7+Gk+fJBRNLJCKDyAVThCb4fehZ4kb8qf1N+ufwV+QLyfQUCahy8njpbc8p5Z3Y97Qq+N/cx97vAMv5rsjDg8eXzScnlAM/T6mnbVwG3XgIyeXb6IBkbblrm34DjmEAg503Z4PIlBOTw3NM6ywfhc9VTxl9XAVDCLvQ7+TTym8yXDLhsdt5bmaEKXkgm7P3DTu41HsmMe/fv4wX8jPYke1hoLbgf/MCHfCD5h/JXDRMa0L7ZOoUdPiFcxAfz3Pu5ccm/9P0350+5/lwapwA2m/tB0Ej2vzAcrbMAOP/7Z4FuBmxOfbzTedC+457h/Pr+LX82+jUCeAMOdc29ZEv+89nvyc+W7hZ3vB8U0FwKGNWYdb5pT9m9u64XiEBa2f98jvYLn+VsWdcInmOnX2CBkqbTXxy3dNBZedN+53h4LX/m/wkkCvNRoExzrnFoDfm5sBfpF91LsnF23/uYg3SR6GZEjSKAVu/gYyn8vsbqy4/k5mxgQPiE9LT0io+H+WvCz/l86TULKA1wNj+rXpiWsBXpSRvrgCLnZJyDvay9znlVkqXJFhxzgtbbVVc7QFn7THik9JUFCgcgP9/tRDcZCwPtiugJDY/G6usJrZu/RzUnPge07QeedZGI6SXhlMRCaPu7qpFTANrG+7/8m/+sLwXGByjdXQeINpCvpHxFRp4vAXs8AAR6SQB1yGgTcXC8jvd1ZQuuoZcOFQmlr+AEPknpaLLdAjquEV3vbx4+W4qAi6h3EnjHd5Vhoe8JWJPAcjx+F04pGC0ir1M5rJSIhFSbUQKtRZPy0abV+HUw8fvcpBQyKwMcGCg6DCWsFoULnx6cviFjh9PgPnwOv6OIpQ5hHXA+aCkB1QElg0ggog43bTQqMJUuOCDORVo1fzKcNCcnwOXghvycRo44iPz5P7sWkiV/Q0mJEIjXAakDXJvUAZkDQ3FQHqe5pAGseZPil8z7WdSSHW3Qs4e+byDy/7qHDhzNq9ZFykvgivaAZEUy4gOrupfeTwejvqu553e1R5SdprWWYtE4+l13mGhPaw31LMq+fxDIUJVSJI3B2UPdV+Aaq38PGRz6V4rSPwB0vQ4BHY76WUYAO7XznbS3dA/fkPGNe8mQk4meZaLZeHuuKYsOYj+g5sbnBNbXNW7e3OdsmOUOi84gyuwy8k+jj1TC1FMBo+Do90PodWLIJKeQScwgE5tEIpBHLjKG8ewEb2NJaAAAIABJREFUMok0wn3nWBNEYZMo0g2l2VW6W8fa6mvjySVHNJsllavHZjQSWKCj9vHHP8TS9dtGLVI5rls2J6kzvvvuG0SiAVRrRwa6MsMvNhRDsXhgACHngGDy6NgUbt18HzPTc6jXWgZAk2t3b3sbjWbZgEI6d+KFs+YtMYLwIbQ7Xdy8ddcoPOrNjjkCBJFIucFmcOUyQURn4POZBLpG86OWGYZeCNNTs7j//iNEwlHEo1EDrK18tF2zTN3i4b6Bi+RsDofZfJAlZc4BJDDMUl06zwpU1eplvHjx3MqEK40ja0DlSnP7GB4bHTgNAyOt6QxOZRRwPujMOIoVx12poNvEBDO130Og596DQFSI5b6gE0eQLmQA5tbOtmWdEYRu9toGLl28dAnnzs2iVqGD7CLd3z3+xrIoL168aIYlmycR/CaIV6s2EY0N4dKlyxifnBkApA00W2Usr7yxJooE+ZJDrEZyZXnKBGUA4t3bFayub9hZ9YNPPsXDhx9YRn6j3rVMoVaT3N9lLL97ic31VSRiUaPyEGcmgRo2k2AGMZ9VLO0bwB2LEaxy3IPaZ+QTvrxw1WhLjqsN7O0W8fbtsu0xZqXTSTTwI5ZE+bCE3d0d+zkU6iMaD5gsNmpVy4YjSEYAkBUDzFKnwc6ScitJrpUQCnawtbWJeqWGu3fv4dNPf2S0UMx+JWc4y7uZBV+tsyEdmwCSMqNjpfnpZMpkh3uM2cv87ic/+JE1ldR5SeCWoCPL15kBa2DNwIFlhl40RqAkysJdJBMZjA6PI5POWXYyM+3bnRqOK0dYXnmJjc1low1h4KjTdw30DKyqtqyx5c1rd3Dr5j3EInG0GswaPEKpysBLAZvb69YYc/9wH+Fg2GgkuD6pWMICF19//Y3JyfTUebz33h3MX1wwmVJFwOs3r7Czw+zINi5cmjcebcdhDdubj588w+HhEdqdHhJDKVyaX8DI8KjpsmajbiBuuVhAn9mgwzmkEgmj/+h2GlhbWzNKB+rgxavXbH2GhlwmKHWSVR202pZJfVgsmqzkM1nEkxmE4gzMAPncMC5duYwbN25ZAIGZdeSepExxHl6+eIbNzTXUKmUMj2Rs7A02GWXJeSwKlkK/9/5d47kn0Eg9fbC9a/y9zWrVsqCff/fEmq+Zbg8EMTk1bmMxepdCwb6XJgCdTODixUuYv3TRBWAaNXPG9wt7FtCgTBDAYgYnK8CYVctMajbcI9BAGaODNzY5YRzBpcoxqs0W8uOjePDwAzz44BESyZRxTr96/B2effMYjdIxUvEUkiFHZReMhFFrtVEbcEBfvH4VP/urXxoAnRhKot5qYXdtG9/8/o/46vefGS/x1Og4zo1PGr0EM6DZXJLVDwQdST3CigOGuhl44RpzP4dDpGOpGdeyUfFUKkbTMj4yagAu17XFwH0sgoWri/iP/pP/GJnZCNgtr3kAvPjyhVGAvHv9zvZtPOa4761vQcVxkB6VDg2ArjVrdr5Sl3S6nQGPeszRCFg2bdDRacQiBkqn0mkD+wmks6kfZSqbyiIejYGdHXnuEdBmVj2DCtzzjPtStngWtdpdjIyNYunmTcxemDupiOP3WK2ytb2JZs0BlJRLc85jrgETdT2rH2rtJnJjeXzyox/i0aePEIwaiwdCcaC4V8FXv/snvHvxynTE7sG+8f+fVM4FQqbf2SAyFUvj0oVLWLy8iGR8CLtbu9ja3TG6DwKV42MjCAZ6KPGsOy6jXm+68wsR9EJBROMpDOWzmJ2/iJvv3cb5+QvGYd1mBlIf2Fpbxz/8f78xUDyMAMYZYMulQaCMjT439nZwyPWgvRMPI53Pmv5hcEnVg8wAd/5MyoJQ3K/FQsmqAuLRIUSCYaDD0y1k/2czvf3DLaxtLFsAlmdlJsMGgmwk6Kh+CPYzgEBQ1PyxkCvxn5xgoCJlemF7n8HNqlU0hKNRjIxNYGZm1gJprCxZW1k33caTlbqZDjNpdobHhnHh4jnEh4I4rGxhbes5SvVtVJu7aHZKCEQ6FjA1m3dQ5h4JOv/E/M2Qs/3+HHhBHWEA4QCY8e15AQ7mC5ILnI63AZAR41+nbWHBxwEQZ3Y5+UoGdrn5nAO/IzygCPF9YN/mlU+oniQn1BeDzGEBfBwTdQ6D2rb/Qk73cv/zDGDWP/8IMDkFnVSJ+e/2ouGz9TyNQ7a9gEAGEZWxq99pznwgzbfnZe8LoNDP8gd831GApk9joPXj9TwLeb0wAtptytrlPAsQ9v15Xcs1Zga08wUGWYEDMF8AtOwAAtB6B7dWDoB2VYeuqaTvW8gPkb/IRBLZSL6/z/3of0//Fx7BawXM+fiA5FMVrPJd5PMLZJOfR9/hxOcZJBzxWq6VsnkFUsp35LvrOVoj3Zf34vd4Dgvn0H4R0Gk+Mty8CjfgPZVA5LAFtxfl08uX07sKtNMcnAVneZ1kw8cq9H03u9/PsOXYT3CiQQKjPpPPoHHKf5as6vnCuhgA4hgVqJGcaW6Fo2gdtEdOZclVMii50cmkYxTgNcKUJDP819dNTATw50+4m/OFXPNK7XXeTwmg0mGu4bwDoPnHv5f0lcbOn5WwyfuIXkTAo8bI6zRfwsl4jfAUVQhQL/nr6mN3+j/HoyCEMENhRQLYhUUJgPVlRA2qhXHoXYRj8J4awwkmMqBnFV4mfcPvCGeQvIjDmtdq7Xmd9pRwHs4JbWldp/HQX9Q6u4CW650hXcjv+RUYtJGUFOt0zCklhr+GWl+NU/tAe9TOLsNHYycANO+nvS+5MR07oKjSugoDdbrNJXXSKtAZJgBae5BBTgLQxErYQJ0+KOn6TA/8z//1f9rX4Salwi9qcaXc+Zk2uA5t21xeEzVtSiuXHERJeK2AMU0G73MKZDnuHF6jcgBOuKIu/sGs7/Nfjo8vwAiWrxzNsBgcSNoY2kinE+JOCz+K5h+e/J0AOAILVLIC5gWQaxH4PBpSXCRlKGvRtOi+EjTQ3GtmqAXXQeODwbxOm0AKSwqa11mGE5PAB1FdHfy+suM1vNYH2nUoap58wFgCKsXJ74nvyN9gLqulOsjqPM325LMk/FoXKUyBvloXRU95H45TAQH+XoEDzZ3eUcaDf9jYBhhwc2l+NMecEzenLlChTapDiWCEjAX/kNT3fGJ+fywCfzk/PvDPa3xFJQBSz5My0+F+loJD3z97cPogq6+cdGBK6WpNKTd+JFpy5StQewc6oYPDjvPgK2Gtg2TPV0A+AK35017VO2geNF5//+ozyYhvlPkGgmTOV4787NSJcPx0Upj+/bTfJTPa0zrcTMZDgy6yne8boGfnkwaqv66nh6WLQCboBJvx6wBoOiDuHV1He+u+3mamC3nmKI8R9LtRJKITyA6dQy4xjUx0HBOpaUyPzCKTCFsWX7cJvHn1DrubuwZoMrspmYhie3MFh8U9BK39bAf1VsMylMvHxzh/YR4ffvARLi9eR7NFAMdxP5Ky4tnLp0il4+h0CcQ1LNOXmU/MDmWGK2kLmA1CEPH2rbvI5yaMX/dgf98ynEqHBcugHs5njN+RAB4b21FPprN5V77XaGJqegYLl64iGHEgGEFcAjfM5mTzwqFUzGXA9mBcuoloAvn8qGU8MUPs1o079lkqlcbR0aE5w2y6eHh0gN3dTRtrNEon0mVcMJJL+gc6qL/4+V8ZF61kgpyXr96+wt/95m9RKOxhdCxnPMPGTdV3DiTBDR6M/A71uNMTQdsbxgXc7Z7oO/6f88ksyenxOQMvrWniIOOLIIx4TrnP364so9aoIsESxnAQk+dmcPP2LXMU11ZWnfy22/iHf/h74w69emXR0RT03TlXqbDpWw/5kXHcuHUbs+fmcVQ+Rvm4hNLhDl68fGIZ7nZWJWMGllL2lpYWjSOUYBUbRL5bWcVQMouf/fTnePThRzb3hwVH4VKpFFEsEmB7i8ODfctwdUa0y5Ti/ZpskNVpGGARiYUwN3cBwSAzQVzAiyVW1hiuD2vSSBmPxJJWPs7AwPjYpAGMfG/TQ+0e1lc3LLuUwCwb7ZHShk02+XzOl/lnpAlixhi6BnqPTozamuzsrmF3ew1b22x+Wca1xRv41//q37ezhKA6qR/evXtjZwOfx+8clUg3Q5oSxxksB5frdO/9B3j04JGtP39m4KRwWECpfGh7hdyypksMnAgjMZQGSdTIA8qmjaTvmJ05b9Qe5G2vVMvodFxm+ermMvb2to1fPBBktpKTKcoXwaZOO4ClyzdwY+kOstm8lUsww71UPsBxpYg3b59hr7BjXOvGvdhnxU8c2aQDjfaK+8gNjeLu3fv48Y9+iulzs5bdwnJ9gn+sfnjx4inW1t8hHA06buNBoJjXHZZLODoqWeZXNJ6wTGDOD9e9Ua0ZoBEPh5DPZTAzNWGln81azXi5CfQThGa26GUCbKmEgfCcK66DZVINsv8YTGs0Gwb+kyoomszZ88gFf35uHhcuXLTnxmMJA8b5ruTEffHiiTUvJTVLNBo0vRWNR9ENOO5fZp/ef/AAS7duDBrbdI0G4nD/wIDo6mEJy69f4emTJ8yBNLuRGZj8lwA+95PZIMkhjIyP4c79B7hx67p9RioJvsOLl8/whz/8o/HgG9/15csuUw4AG+0dFooGiHLf0BYmh3E8PWRrViK1RSKOew8e4tMf/tDGuLa6ipXnL/Dq+Qs0SxWjIWJAoUfdEwziuN5AE10ctxq4uLRkAPT4zJQ1na1Wa1hfXrHmfF/94XNUj8oYzeUxPTmFZDRha8YsXc5/YmgI+ZERVOtOr8UTCWsgyMzY4zr3fsU4SnktATUDz0dHHfjPwBqzWfo9XF66ih//9CeWgTs+nUS7Cjz94iVW37zDztauVSLUK1VkMimkrLmQS06g/qYOpg5sMMjba7vKyYHdRuCONjSpWKiPSYnUCXQRTboACZsmxpNDuH7zNi4tXDE78eiojOW37/Dy6RNEgyEMkYqr1Tbge3x0zFHg9HoYn57C0o2btqbWsLLdNj3JCpP9nW3L4ic9TfW4asFDyrnZDQw4oo+94h5Gpidx/9FDvHf/rmW0F8pFA8bZlPFgdROrb9+586lC+ifqCsf/Kn5mBpzJ6373vfdx/co1A89fPHmKL7/80pqHspKIHK2siIiRkqTLe7tsVb53n3q4G0Aim8XlpSULBBBYD8dYBcA+Hl3LnP/sd7/Hl59/YeMaisYxP3cByXTCwNeDoyKK1TKazNyPx+wMIvUH/7BChMEezg35rtk/gPufWeJtNkNmcDkYQbdNG4ac2Gw6FEG9WcPOwTaOygVbZ+qy0XHSG01haWnJ9Pzvf/97axhMYNZAph45uOMYzQ/bHqYesSBXu2PAPpufzi8sYOHSFas6IoD69PFTbG/vWIUNzyMC0wwWheNhXFyYQzQZQD9UQ7G8ho39l6i29tEJHqPdr6Hbd4kApExzPgN1d8BAe6fLTxtYy8eVvSt/QQCFb3fL5gwOuICj1I/xOJKJhAVJGZzjOUKg0tmzg+zbga3q3MCeVQj49q6ezbHIV6QOUsYfbSnZ5fZ7AmC9njX2ZECMwV2+Z/GgYI2RZaswoC1gy3x7VmbRABqA8LLZfT9f9rLGIp9Q/pzNT88lkPGPwDJ+T36n7iG/g9fxetnS8rX9OdZn/FdYgg8u6dyy9eg7gMQHv3R+awzyveT3yvd3IJrLoBZQ1u06Pl4jUh+8kwHsPZeow/WU7W9+04AClGa4v2b+mlqSFLvGDv7oOsNZuqf+J+8r/1lzpLnW+ghbOAHUBgmAAmr1fX9+DRPBACEfYA/ydbUuAhZ9jET/57gE8qoKnePwqR80xwJT5eNT5woU5diUrax3pXGn+dT68Pqze0J7T/iOfFHf35cM6fvCISQbuqfuwZ+pt328RP6zkuoEjDsfL3ESlNL88/34O1Ex8HNTNwNwX9/395cvj5Yd6mWvck6V1avgh5LsNGcKIvFzUff5e1QyIDxI+5ZrJ1zlxH/vDRKxPN9fe1a4hg94C5eT/PC5wvqEA/D9+GyBx/w+r1eFgPY197aSBE/9abdJTuUD5p8IOOe4eT/eS6C9D3Lre7qfS6hy3PNnsQQBvcIMfPxC66/n8h58jo+L8v30uc4/Xq89KgxJuCZtAr6z5IPXJQb8+ryvQGsL4JxpSKr97WMfDkQ+rarx96vkkGsv2dO8as8Q7GYAyCqPPExW2Kb2rbAQ6Ul+X2tNv8jW185VTzcOmJHdnmbAlesWsuC0Zd/HnF8d+F//2/+8L4HWJj97OPgREl9QnKHmhE1Knf9KyfD/Ej4DSwcE1ro/v8+MNh2oomuQMpTC1iaWYhH4JwCa10l4zgqanimgkNdp8gSAauFOFmaQPSyw2U95l7DLOOC/yoDWuPkMzakUw1nlKEWnxeZ3/EiLr6hPTi4vjV6gvii4NFbfgPA3lq/k/MNeERptTh18fC+NUYaLNiDHxk3Cv5Gw49A6GY+3xv5BwncQKKrDS+utrqFS2jq8eJ2cdG0QzZfkUIYZs9xkeGguJQvu3Rz4rINUMsPMOv9w57WaK37fmogMDhPJjsbHsQmc0aGiw06bVAC0Diw/2uyUhMve9/9KHn2FqDH5ykv7RnOh8QnoV/TWP7R1qGivM4Lu7wPtNe1pybl/uGifmHIbNHfR7/050ntorv2DXtdrPDKEJHf+tfq+Irraj86BcNUUZ/eljI2z8uIraXsmHIBMg9Mfu76v9aNhqvf25ToWc00kmMXLMRuNhAF2zjB3ADS/S345gt20WFzpWR9JxCPjyCZnMJY6j/HsHGZH5zGWybDXGuoVYH97F69fvEKj1gSdHDrY2XQSxcI29nc2EYsGEYuwlK9jGY7MtmXm2MLCVYyOT1iGZrvlDDoCOhvb69bMrA8C5VUDf8h5TJCK1BbGfdntYjg/hhs33kMsmjIKhYO9gl3TbdcNvB3Op8HGR3QI3759i83tLXsGs/6YIcxyYZb5JpNDVmrMuSmVCKgVbE4SyYg5kQTu9vcPQFpmNh3KZUYQj6Zx8+otzM7OGRhO3sda9RgHBzvY3dsxoJTZ18xeGUq4EjpmJpcrdRwWj/HLX/4K9x98gHqtaYAQM/0KRwf43T/+BkelAoZHUmi1GY12tBsEYDKZHEZHxw1Q4s/1umtOwgZ8LjDWNKCUAD33FQEVBhJyKfJXZwFmoiGATDqNseERc+IpO5S/3f09K99nKXcgGjb+3vmLF0322LiQ6TOk4fj8839CLBS25oTZFLPXXHC1aY0+4wbgXrqyiJHRMVSrdcvIbTWq+PrrP2J1bdlKnCbGRw2MZoM1AgDMgqaOXtvcxovnr5AcyuJXv/obfPjRx6jX29jecsDDYXHHgNzt9RV0ey0r4dU5dnxcMWPhsHRo85XMxLFwZQFXry4hPzxu9+DckPPauIvLZQPMq9UGYok0hpIZTIzPWFn3/fsPMDIyZLymlaMWVt+uu1J9sFlmGWU2bTs+Mm56UkSY3u+6LAA62wsLC5iamUS708Lmzjq+e/yZAYKkeWH219/86p+brPFMWVl5h/WN1ZPzifdhcIRjI4ct15XgouNIbpgDf3lhwXQ+s9iYPc0M0FLpEJ0+DTlyK6etKWUo6noM1I5rlqlPEHpqcgZXr1wz4ITgDdeBWeWU1a3dTaOMIdjGLEFmfBM8YlY3x147bmFifBZLC9cxPXXOgFEC8pUaaWP28OVXn2Fvb8vAOcdZ3rSMcmbdMuOb+oXNP+/de4iPPvwUsfiQy2xnU8IIKVwOsbz2Bs9fPMbBwa4ZgHxH8nSb7mRJdqNtAAb3ErENgnhm6NcbGMlnTSZy2bTtWwLsXO+1lRVrhlnYLxodwuTkNCLxiO0bq1Yosvphz+6Zz6RN/1HvEMwiMBpN5JDODFs298zUOUxNMjMyY3PLDD5nZ9Tw5u1L48LeWF+xQBZ1z/DosFFKsAHi2MQo7j68b+AcAWnSdXBvkWe5uLeLVqVmQPSL588NbE1Enf4h6EsZK1dqOK5WEIxGjcP6wYcfWZVC3BrchY0//k+ff4Zf//rX2NpcNw5qy8IcGbGxlpltSJCMNDcRl9HFDGJmUxP8ajQd5cLc3Dzu3btnVDSkL1l9+8aytGuHJXTJDxx1Db1Iw9ILB9Hs9QyAPnfpEn7yi58ZoEq9VDg8wsqbt3j+5dd4+d1Ty1BPxRMYZfPJRMoCYgcHRQO/KavjYxO2JqTz4X4nBzMBaFIflAyEbdiaEjycmZq2jFXKD+lZGqzsiIRx4fIlpBmwzGZw8857mJmYxtvHL7DyetkooixYVnZl76RaIMc55Zv6u1Kr4rBccJQXmZRVg0RiYeMrZqCg3WiarLHPATOu+6E+kpm00S3U2x1MX7iAX/71P8PN23dsLMyYZfDu83/4B6y/XUaPcxeLGw/2cCaLboc2FTB9fhazFy8a3Qr7G1DXkP+a1AlsQFliQHN7x3i8CbqKdo1OWSAStnF3Qn3Mzs/h/ocPMDw6iv1D9jHYQ7Gwj8OdAva3No3Kh3z/BJo4l5XjKgKRkD2T97py9RquX72Osfwwjg4O8frZCzx5/Ng4m9lbgXM1PkbwMIhmveoST4KkbiCNSMTmgPQbC5evYObCeaO7CUZdGfT/z9ab9ViaZVlC+86z3Wvz7ObzEO4e7jFkxpARkZFZRWZ2dUsIgZoXJKR+QuIFCSHREgIhEA8I0S8geOEBfgCqokFCdFV1dlVWR1Zmxhzhs9s833vtzvOE1jrfMjthnSa5zO0O33e+c/bZZ++1914bwVgAjM++/Z5Z/gAfe60m5RP6H8GqVrdjFgtZIpex3EzBVtfXbXZlgQ01y5WSPfn+ezvc27UOegiEI5aOp61ZrVGWkN8UC4MuENzvCHwlbDyc2Fm1zHO13nT7FHK5uLxCHvBPPvnEHj68a6enFfvzP/9z7kXyfqLxJWiV+gNLxKOUWQK3GWStpy0/u2B37t2ztbUV2gnoC/Hl51/Y9vYOz3M0XpxfwHtgmZzY4uqcpbIRC8W6dlrZsqebf7B+qGLhWN86gwozoKPxKKk9nN8TcP0G2YHQgz44Kt9IrwlIUZKGfFfZ66A2wHuwzaBnobcBQKN5NNYQFA/ONnV0Y6iecT4aQBEHOCp9Vra2xiDfUfau7HoBHAK/0tmsXVlb43mPcw8VJ5BpnGuQD1YaT0A34WgDCIKMHGVhNHh+vO4DNAJyNAYHJDjgQb48KzUCzmm8LhoCvK/MY4FR8ifkJ132tc8BvYC+TD6vsml9v1bjdI6bCy77NrnGCb/GT2TTvArEccCUoxW48K9cdiz8AbwunxK0Ms7HdUCLEqBUQQnbTz++r4TPEezrOapFH3/g3AQc3r7PKn8U9/cbTko+fDwECUSSB8mo74sJfIQR5QOzAvHlEwsYU1M6JS8JXFQAQP6w/LTLAKvm8tx/CxJ8hMMooU5gqGMhcL65v464rp5Hvqr8QM3PZUzD3zf6rGRB8q1xSYYQANP/tbd9efBBawRJ8Tf2lbAVnEXCo/Ca/FAlhok3W88nEBC/3dgu1kUArfaST+shW1yAqEDNSUBjqLnz94k/n9qTwmEEaiP54LJ/7sufAGJ/vwovECiKawk38v1uzCt0BOwsVadLH0guJRf+2uE96R/8X0mgmH/tZ+wrYTk+ziU9omcQBqlgFD7rA/v4vNZbc4d74zV8TkwEwoXO91OAxWkdXBLUBU0NPgc5UQW5sDNiFgE/NMYWD4JnAsodhuAAaHxOQLuP+0iHYHzQv/hbP9orek0yoHELUyNmQfoQRyOk17VfhMtoD/oygc/oh1V0CAjEXKKr7g8KDsk4EhGQYBWPI9EgzWQDnLtMfPif/5v/bCKFjC8z2heUofiAlgbkbyAKbpBFptcvf0dRKN1DAihlKGHA+zL+BDRJOIXm+4pVSstX/BJaAY/aDPisAF09hxbXB/ukJPyID14TZ42UC55BB7M+6x/Qihho/Mp2xWeluDXXmjc/yiCgVhvRNwwkiNqwoJ7w74Nx+AeUDhJtUgeWuSxlrYEPlkuR6Dra0Hh2RXDwf61FNOIET1EmCaoMNCk3rRc3TRAh97mAJPj6rbXDuikq6CtPHSQQZnX21rgEiOu5nDJx/N3akNpAcIz9zSf51TqpeY0PyEpR4VriMvWvcVk+ZFzot5SM2xtuM+vw0vP7xpIORs2llIt/OOLzmmP/IPUDMr6RJnlNJVz0S3se6yiFLBnR4aP7+2sMB8tXgHpP8iZZvKwYJR8at8as/SjQXPtMcoixqFqC1wCVRQDg+4e8lDzkx39u/V/rhUwm6o3IBZeT7whc7D1nMPjySaMAnIc0LN38gzuSMh5kliDbRu+jdHU8DrPcHpH/SChr8cicTU9t2NrcLVufu25L+Q1Lo2y2MbF6uWJnp2d2tH9o8WiCThsch2Q8avVaycrkvu1aPBoiXQGAsqOTQ3JXoowdJe6ZLJxacO06UA7ZpUvL6NSdIrDT6YG7NmT1ZsUazTrBXcz57Oyi3bxxxybDiJXLNSudlJnRCaAwlY7a7Eye2ahIKwPQAR7HYqloOTRXy2ZtOJo4QCfI6kDWKhrYAYxjSc6oZwsLSxaLJtnMrd9B1lfPlhdXLRbN2LW1a6TSAFCFg+qscmo7u5sEsxx/9IAOXy7jABt8BzQV9WbXfvTu+/bxJz9nlisa/2Hvd3tNe/b8W4J5oTACD+DvbVi/22H2F/QAOJEBTLIz93ASgNLzNj8/R/D94HDPNc9DuX2vzfvlUtOWTmbJ1Y2zCE3AZqdnHNdxxAHQKLMu16uk4QAAnUGDsakcS+KPDvcIpnXbHYKliXCUmWEAM+BsO32McxZgQ9YSAJFC4BEPEbxpNau2t7fNTFRkHq6sLNnR8SGDDbgOmgQCXC9XGvbixUuzUMx++smf2KPHbzFbHBQbAEXRzO/waNtODvZI04AsQmYtRFMBaFMjAA06hOn5aXLtIgMUmXmvX21x7ACbME8N85DkAAAgAElEQVTYc5hPABbd/siSiaxtXLlJ8O2D939iqRSyzlDC3rLD3VOCtcj6m4SGVjw9tnYXtBgTUpVA93eDqgIAOXfv3rXp2Rne67R4YJvb39urV88og9A116/ecOffxBmuAIFhAC8tr7LpYySKLBAAXa6RU/nshGCSy9x2WWKzc9Nsrgm6mO3tbVIJIBsSZyk4ktfXNiyWTDm7gE2nHPXM/NyS3bvzgPNeKVVIVQLOagDJJ6VjAkUI9iwszFsynbLRuGetVp3gfb3StUg4aSvzawRxAWTg/Wa9SJn9/vlX1mhWCMIjg9VxJ0YIpCEIhH2EYM47b79vb7/9YxuNQwRwW50e13Mw6vFZQQNyXDwinQ0yjREYQIChWWvy2W/fdhmmAOuRtQBjuF6pcg5BfYBMZsgk5haZDa1GzU7LRet3elZA87jsFEKq1IeomDg7q5A7e3FxyW7fukkgtANKi8NjApuJRN6i8TT3y9L8IjOhU0kX9HEVViPO/4uXT+3gALzvJ2zomMkAuAKP9gwBPmR03nrjLgNgAHqPTo4IeqFiA/swMhiT2uBgZ/c8UxbZnqCrwHp1un3u0Xg6bXfuPyCdR2F+lvsXeASqCl48f2qf/+73Vq04znRk6CPTHPMI+QEIC8oF6CV+L+DARJZbM2hoCj0OkHd5cZEAVLfTsga43ys1a9WalkulnQzOzhMsBPBY67RsenGRDQzB7Y2Mx+PjE9t5/dp2n7+w8tEJAWX0Ige9AxqwIuMSgQ00AAUAvbS4bDNz83yfoIJFrN5u2GmlaNV6heMFN/eH77/PABjmH9Qkv/nNb2xn74CUCkvgtEbvExvzM7eu37BWuW67W7vMJIPMgvsYQSr4H+h0jpLLDhq8DgfWbNdItXH95nXyMuM96Obf/fa39vy770jfAfoPB75OSMWB57d41G6+8Yb9w3/n37abb9xC/JZNEcsnNdKPfP53v7VG6YzPPZ+b5u9eu0cnbm3jqhXm58ltPBpPmKWP65O/st2xGjL0D/a4bqgowJ7G+QVal/54aGfVqjW6TXJo/+QTF5RAA1ns2d3tLTvaPbB6pWLxSdhmpgrMxIbCRuAH89QbTyw/N2Nv3H9gSwuLzFTefPbKDnf27Oy0SKAQ8pXJgrYmQR2B84U2eixq/d7AQrE4KWnS2Slb39iwq9euWWYqZ6OwyybG+mH82683mRUPABqBQMznjRs3WLFhsYjNLc3bytqqzSzO2+ramhUWZ2ycilooHrIT0NVs79qLJ0/t9fMXFh4bZRFc28gyxXwh8xl6AfYE9AIoWxAERZNKBERhG83MztvCwiKDLLdv37WNjVn77LNvyQNPO7zX5b6uVc445pkcsuWn2DciFEtaFg2U775hV6+ucl729g9t89UrnmfNZssSkYwlUgCCYgw4Ts1kLJEJkff55GzLtg6/sVG0buNwx/qTpoViaM4cZvD3MtCFapsYuZr/+I9sTx8ckZ0qexZ9OWiPBr1UIPcYN/Qkro9eADgP2z3XgwZ2Eb7rfKaI61tDH9plPPv+qMAS+UkaP/Yqg+MZ58wjKDI3M8M9DI57UJ4gaCjqSAI1sE8IwDt7FFUgTK4IX9wX78velX8lkE+vC3RSUk4i5RJ0cE1lFCphCeOX3y3/wvdzMOsCPC/b+z5wIvBQfusPfPa+q1iTXyt/Q/6N7iufUH6BAM5+31G0KEENiSQKeuNZeQbBvg874N0HoHmvoAcMMvv/mH90jqn0XaWs/0NfM+zkTz60/BI9M9ZeQI4P2mnMSHyQfyw/TOvoYwxj9i1wvqbexz20ZngPY/ghPaqjgBCYKr9dYBzlKADTLvvQWk/4Ilov+U+YR607/CCMQdmswjfkt2pclNUgCCJ/T3/reXzwUfPj+8iX/Wb6bwGA5+8t//r4v8B6n2L23C/1AGjtAWFGGBfWz9c7msOLNXVNT4VH4X3MhwIf2rNO9pxsKpsY40fPGCYjeAEkzb2PT1xOiNT4QcEhXXYZvMVnREUov1frLT2o8UqvaA9o3fA3+30EzyUdh9cxJt/XFg6hIIV0jAvkuUCl3oM8qOJCWIPW2sdf/GdT9re+J3mQXGIsvg6UfEv+pSOEaeJvBWT0vPi+ZE/0HxqP9p7mkDo12ENYQ73P8QTnAWmyvN5lPo7HcyDp6A/1nMLl9FuyrGfBPRV8iLGZbYiVYf4cXsbAtNb+vpAeA7iMtcA+knxyLAGu5TA51+QbADT8H2Bq4C1nBvT/+t/95xNYi+hOjHKgVhMch32LRmI8GFH6ivfBv6Xf4H3G6/jNTtKBU6KNpENAC3s56qXJEbDsd+ZUSjs+g+sI+POVpoBgbjr0Yfe6qOrg9IE3XygYhSYhtv0guiGlimsLyRcQjA2EcSn9XgKpjSEQ/Y8JsBacixSP/0BRuBKti26ZGBOuJdBMY/JBbsy1NgDGigwd/28pIh30AqB9paR7KuriKyenmEAfAEUHYNJ1tQYoIy4aCTMP8YjLbP9jRpqUnDa6BNnfiFLuMjj8QwLjVGmD5lHKllkTQXYyACpkQOsQ1/XxXCqlANimg17r6w4Bp/x9w1IKA2OB4vNlUiCnlKWiZPhbik3GmgMe3XopkqjNDZl3a3JhEPgbXXtKh5r2A17XnpARpefx98VlY8Q/rHWYM2qHVMNA7nQ4SoFKLn6w3zwjFmPrDUbnMozvXzYSfAD6QmldZBPrUPcVpQ4SyRXWUKAzxoL38TcPdjhIQQRQxrLm3TeKJJ+X3wNnMuUmyOT3D1a8rs8j+/GyAnbXH5JXEZyIBKlQ9g6DAshUcDAA2ELpJ/bKaISsRRijZtFwzmLheVueu2E3Vh7ayuxNyyembdIza1S7BCW6TThrVWYiVdEQqgtnom+1SsmatZKFJj0bD3sWisKY7JIyAPOQyeUI5ETjGQKX/YFzBvBveW3ZpqcdaNLuOroQ8CojOxl8ywCkAYCQYmESYyYrHED8s9GIUUzwpyLTCQ0VAfiA//PV6xeUZzhGeGZlm2GNb968znJPjA0ZkGgGuAKwKZUhF/GgiwzuU1tfQdZz1DLJKbtx4yYdOBzk4Ane3Hph9VqFgKnzG5HFE2XGJAC4WrNlZ+W6raxesT/901/Y6voGjQGAlfVGxV5vPred3VcE4mbmkKHsMpVAH4CMl3y+wPHEQgAp4zY/P29377xBWgtkqQFYQTNDUA6AFgAndzwCrsuEhYZjlhmjKRkOY4AgzuAZ2dHpiR2VjpmJNUE25Mg1D2q2G6S7WF9fdUbBcERADD8xizKDDePBnHW7ABJdEOGsWmeQAddGEz7oPjQzXUQzq411lnQDfMRBjxJugi2DsR0fnbKpGPh2l1ZWmfEKuoeZmQLB7GajatVK0ULjkc3Pzrmytxiy4ztWBkDWblj57MzSU2l755232GQNQYOdvV07KxUpg+CaRGYvwPN4ImmVSsMm4yhpQ9ZWN+zDDz8hiAEKAfCanx6c2MnRKc+a+YVpcqgis7bbajJzFM/Q6XXZJCs/M21vvvmYFASQ22LpwPYPX9oXX/49uUanclMEE/EPe5AA9HHRllfX7P4bD2x5ed3AGY91AwiNOUMlAChMIKsI4AD8KUxn7dr1K5QbzCWy3bEGpbOqpZI5W79yjeX1jovNZQ+ARgPczVeubLChJgAA7EfYUrgumjbi/8hWA8CNJmlNZIzXTu30pGSDztiGfbNULGOFKdCXhCyCOvHQgIGB/aMti0VDbGSpjEFS/nR7pBRJJjJgHre3Hv/YHtx/xP3Ocm0bWQm6olWxerPKQEyr23Kg8PKSLc4vUi729g4IKv7Jpz+jwwDDtFwscW/sbG05m4lOtjPSm41GELgdUCbRePHNR48IJGO9IH/4LgD4SDjM7Lzbt2/azZu3qV9QUQGO3l4fwa+OjdAELTPFoBQALsgezqd2s8ExA4A+Ot5hxhrAc5TyARRGQzQY0KAkyBbyLOMHH+/+0aEVT46ZiXt1bdXS8ZgNu31ScoCeggGjUJTZspnsFDNtW92uZacKdvPeHbvzxj3SZ+BZIRvY+wALX798YbXqGXUx3nvw6DGzhXGWY5+BQxjA6xj2awI9PFq2vbtjm5ubDHQ06y2W/5PWLRknjz0oFNBEcNgdkgsfMs+soTSa8cWs0qhbLJW0uw/vc6yosiHQtLVt9WLZhr0ueY+hywAYUi6jyAJH5UKXPNVzbLaaIQDNc3UStqPisdXadWawQoeC+udXv/ozW5pf4FmHCoB//fe/sz/84Xd8PgSEwM+L4Bn2F6417vQoJ7DD6SB2u1xz6AEkR7BCzUakiwhFUSEzb2++9dAWlhfPM8C++vwL+7t/9WtmFHP+ssiOTpBWp4NGP9msXbt3z37+q1/Zxq2bFoqFbDgx29vet63vn9i3v//cOtU6QbVUkIkMjmpk+GRyUxZLpa1Wb1ij22bgDg0DlxaWeZYUDw/ZSwHPq34roOsApzgA+kqtbiflU1JJXb2+weABZA1zeLC3a6enJQPHEAKHqHzJp6cCWzhi7T7O5ShpU96494B7o11vMIixt7ltvVabwD3tewzYxlauFSnXqBxCs1qsH/Q+7g8ub5xRV69fs+mZGXKTQx/gDISDB1D8cG+fDecEFEI2wf8N3Tm/vGSFmbylprIEoOdWF2ySjlg4HbJ+a8A9sbW5aX/zV//KDrd3eQah8eN4OGZwAmcb9gz2pwKrx6dHtCUgkzgnsrkpyhKCdNDDoLmBPMOGgf1QLpUYeEHGOfiuwwh2F2ZsqjBnIzxnNEkqnlVQBMUjpEnZDwIEbJAcTVm/h6B0x+bm5212YdbCiZFVmkdW7x1brXNg41jLuqOKheJ9s8jIQlFnb4JCCZn2yDo9BzwZKMJRE6OuZKNoc83VYcMp0IvXkQXrg3goO8bcw0Y578UzcPydAKBxJfw4PzKg6gsoB5ztHrbxxNnP8hkubEYHDCtYIvAEPph65qBiB7KAPQZdD32LOcZ3omFHAyTgB+eRfFt3biFzzmVDyx+Xr+L7zviO/ES8Ln/yHOhVRnng6+Dal+kqldRGiw0BLNg6gX/vg4eX74u59sEo+YqaIwJUfZcYRZsphobC7sfZmR3aYQB5faAUzynfCUkR8t8dfuGSs1AlJV+cfiOy25kx6Hzdc38+FPTbIac3MjddXxhH2YfMaiStDEnVhdf1vmtq7jKg5c/I38DYMQbMpdZGWIp8I4652+aYWLEViVIXIACCCiDoYyTXyFf0AWj5oAIVNe/yn+EjXPinQbPFwLe77MOp8hnXlP/rzzWqFLRe8qV4TgbZ+NAbAlx9gF37Aa/51BFKTvSv6eMPwpT0DJJ1YTZ6ZuFE4u72QWIfxMOcCES+7E8KGAzBr+mjGhjAGztYnu8BAXt4Rq2rggru+25P+D6tKAAlpxi7qvKAV+CckM+PvgfCpQQga30d+OcCJ3hN+JTkjKD/4N+kOznfRB5djo/x+UEd7TXhEnoW3Ffjli3nYzn4nHAIPacAZ2U2C/PB+6yeAQ1gr3cO1mMceEYfN8F45Ovj/8JlhFlhXJh3XEsAuNYIv7W/hF3h+6KdwTyfr3lQnY97Kbtb+IfmXTie9hXeF4YgTGgS9JgTtiZZRqgK38cY8Zz4vNYN18APMbOAe1nPrLXXs0jXSg78+YCNxR5oQHKDa+IewhO1zppnXVPnldsPbi7dWeiCJNy7Yyd77h8oJkF143Q0MEvMGWzj0P/+P/5XE9ecZ2C5XIaZSzC2oRjIxxbHwqM8B6UnXN6gwQJKilz5BwYv9FtlBBJEAb6YYDwcnBsCV4EgSQjxviZfh4lAVB2+miTxQhHUC7vDRPdRREsTLkNM1woF0SYtIB7q8qLpoJSykrLUc+J9AaF4T4ekNqOygSWAWkiMV0CkDj05LvgOXoMhgX8YEzORggNbSthXLlRk5xnNF7zYTnk74+UCNHclw9rUcDCdUOuAcQcp5zg0diVI4OoDoAb2zYAj9wL8DCJyKFX0SgA0rwKUteG0UbFWAjixJnCO8KPD63xdgqgwQfbgIJZikiEFAxdjxfVYZhZymRq4LsvDvKxgbR7Jq4wtPbP+1kGkA0GKT2srAFpKGk6PlJZe08bD38gwkIzrAJASxN/ivcYznCufIKCie/oHh5QBPivwVpveX29fSfhGg/aQxgwAWtFnAk7s4O0yovVPB+K50R4oFs5ZGAoHmRSO2kYgsA5xgA2Ux+B9yYUOCpRuYEyas8sGguZFitE3NriWEwf8S340ZhkoMmRgnEl2ZYxoHWiAhS545DQ3MjicgfbDZov4rhurOwyQJQRQUF1p3ThJ9+j2RwhBiCRB6H5/RPAvPMlaOrxga/N37eHdj2wut2aDptmwY9auu3JmZOgiS4cl742mdcDn3KrboNuxbqtq/V7DOm0H0gAM63Qd3zOcToDqOTREiySt0x1Zt+84HN/74EM6w010R28iY7XDzMJ2q2Ynp/tWKp/awuyMrawuWxY8t2bWbHRZTl8un3Eer129YQ8fv2WhKIA8ZIo0bHvnFYGudAqNtBwAd1ZxDhEcd3C+4vwol86YmYwxAHDBPm7Umiy3hcOK4KeaguFvZBg2G3Vy+o66fYsjOBoINWg+oonAOOm7NQZws3HlGrO/AJoCrMRYkA2LcnM4jSj/RTQWWeUAhpBBi4yq6cIskmfZIBB0Dxe6vMsxodkSAGg1OgMAj8ysTr1t87MLduv6LUc/gOZToNZAhuvpge0f71ln0LIJOCcn4Hh12Wv9NugIhmzIx8aJUTQgiVur2iYtQTLuGvtij+EHwCWy3OFMpzIpAljIym40G5bNZmxtZdVRHCCjGAZVwFGIpmYABc8qLrsOwDTP1ZBzrHCWDPs9S+N+QTMuzHsiGuecAsytIKO21WJm3vLKEjMqMVYAJaNhz/aPdgjMJdMJglPg8+y0sSZmC3PrdvfOfVtd3SAFDYINaATWRjY5+HETMQLurmS/YX00g4w7zkUEdro9V5L+4Ycf2VR+2oGcdWTY7tsfPv/MXrx6aqsrK8xWx94DYN/tjWzQndjq2lV7cP8t0k2MUXE4cRmq4LS2cM/KtVOX0bi7aXs7m+RIv33rKueWJdRjR2dwfFq0TCZvS4urbDgIQA7nJ/ZLrVInsAjAE5mHAHMQGEVwB8+G4Mtg1Gc2IigqsD/LADJrZ6yaGI9CVsjNWDgUs06razBMB/22gaWp3alZuVEkwAZ5wL4JRxLkYEdWNICfYT9imXTB7t19bA8fvEUApFQG33KT2deYq/7QlclLJ4KWYH5xIXj2fXv06JH9k//wn1guF7dqtUewBvPy9MkTgpCtOjjG3fkAvYR1QmAaWWMffvCR/ei9H1OGwfOLZph4f2dni6At9sKbD+/blfWrzHbvNLEnh3Z8UrFKFZnOYSvkZy2fn2XgDEYxMsdB9/P8xbdWLh0xE3wql7EPPviRLS0v2lkFlDAN2z88tG0EkcIR6lfsDVRfnB4fIfHT5manLREJE/wDiA4KjkHHcXrGYknHOQ07bjgiV/Kde2+Q6oJVCq0mzxboVDQIJWd7z5W0494bN6/b2sYVgnKwPZAlfOfOHUtnEtYdDJk5VyoV7be//a394fPfWaVYYaM/ZLamMymrlE8YTENT2mQ8ZYVc/pwOKlfIWTgysVanadmpjOUKeXITQ3arjabVyjVr1BqWSWZsaXGetD84y+tVnAvDoBFZw9KJtE1lpxhsgm7D2YM1G45BD3TIsxtn04P7b9pbb71LveGC7gC6sb9+RzoOPN/9Nx6Slx/VE5DH8Ghgh/t7BD2gQ0AlBD0DUAigDbLEwd0OnZGfztvVG1ftzr27Njs7zX3tuNq/ss9/95mdHh1aATI5P8sxOAB6Yul8wTZu3bO333/f1q5et0nYUaZUz0q29+Kpbb945sDcTs86jaaloq6fCJ4pN1XgWPcPj1hqisAR5GtuZt5GsBu6LRv0Omzmh0ARsomhd7Cm2CenxTK/jyoMHOigILl284bNzM2ec0kj1hyJuiALqlDk+KIyAc3m7t29y2qesEVY7fHN11/b06ffs08Awdz+wIaDDsHIcvGIOhBrxeqDep1Z4DHwvc9MW2805Fzj/pjjAQCaWIyZ49A3ALR5BpL+Ku0yyaMRW1heIvfzKDSx+cVFW7uybvNr8xYvxCyccEE0mCm9dt++/P2X9hf/519Yt9GxSW9okXHYZgqzVpiaZrM9BGexx1FpAx2KfYSmms6uB1VBghzwCODiOegEj0DJ1GKlD3Ie8DfmH3NHECua4jkNDnbMI4I3WEM8E85d2D6wE7Fu6NeA5oSgIkrnc7a0vmjtQcV2j19aN1Sz9rBste4RaTmG1rXhCCArACIAzfBrUPIfNK4OIREpTpdnOIQzjbMBCUoAPVBdBfuyT6BzFDjV8mUQCI+FQ7QlMH9KbMKZ4ILG3XPfRj4S5kigFm15cHIH/is+jDVzQXMHPmAdcV3Zv1zjwYBzC5sKIDRo05CNjt8KoojeQ/6OQBElctC2HThA3bd3BWLJz8D3fP9b45Df5CdfYawINmDdBGribOJnhg6Ad3LmrDfZJ/gtQJfAaQD0nPvsgS9MWg+05QwyQekvBxUNyvAGfYxsc/rrKAsPKDMIUKvnS0B9geCKfAX5nj5gjntgTQQyCTjzs9KZ5d2HNkP0wvnN8JflN0MPovoRfzOAE0UfmAg/x2a+o76z7bxyfPmfvr8qf1AgGLEE0EmlYLv1LQTQGlmlAN7QuyGoZvf9R9/X1j0EXgmXEWiF1yUvwiEELgv00/g0hz74LB/PB86UOAb5wvkJHEL7RH6nxqtrC2yVb+jObZcNDLteeIBkC7+xJvgt2gbJuWRPMo9rkBIoAALdNZ0OFUitYIW/p/E5YQUMYFmElUlsQh6A1hij/NFIzNnRPnjIeQmamF7cz40dsiFf/GLPAnRE8MxRwAhHESYkn9uXE/Qm8t/XM2mP0J5nJbYLFOiePtgqv1/XxVh9zEOYjrAmYRM+/QiuL7tTMiKfX+Cw9KCCYpDvy/iM9qiAYVDbaB7wWzKH3z5eJ3m9/L56A0j29R1hNqSjwjka8NHr2YVrSZ8r8BG4pecVLdrXsLG09j6OAj2BedGzCqPA9xQ4kD0h8FjULPie7i/wG3MqHY7/o+8HrqM96O8DZFnDr0Reib4nzEzr72Ml2n/CypCwDG55Bl+HDrxPJ52/is+Sig64ycQF55jYCnsEQHTE4bah/+Of/ZcT3FwAsXPeuueRXhmjekAJMG7gHxRybCRcijII/fcjtxByTLSAW2fs/pCLxj+UFanAZ7TxJOzIVMDC6lrIoJBi0MaQMOL74FzRwlKhoNwviJoogiowyz8YJcBaIDy/hE7KA+/pOQT0Suh8ZY6Fwuf8g0SfxzzJiFB0U4eehFv3oeII+K8E9GkT4m+MHwYsPgdjXOC3A/UcdxEMM6dgXSYsBESKhhlISJMPDAYqUxysNBicUAPYkOL3QUQ9t/+Mur/miBsxyPhTqZaeUZtOiktGgRSD1gbNgKQ8MC8wfhwgBhBmdA7wSrFI2Woz+WCx1lYKUePFZ6RwfLCUcuN1P5ZxpkMeYwaPqdZb8qv5xXW1F7TP9Fk9r+7nK3wpNWV4+0bjZYPSN/b0DJpTvAc6Bx34ihZjzdj8KaCv0JponaUL8L1EHE5UhM6kHwG/MAKdAQsn6AK0VWRswmxRyYrug799mRLoLN0igwmf7wFUDZo44PcfA7BpyMD8C4ztyzLAg3Hisrc1tzKg8bcb90V5pBQ/D6OAQ5pN0tht3Sni80M27J51zIAPHC00TXQlxIlQ3mKjaVudu2uP7nxk05llQ5V9rzEm4DwALyfoCGzMDCJwMk4GfYshKguuyG7TKqUjglC1atnG4761Ow1SawDUBRgUCcfJ09sfhMmPvLi8Zp98/HNbWFqibiiWyzYYdl3Ds9qZHext2eHRjiUTEcvmMnQosH59lIJXW1atNpgldO3GHXvr7R/ZmAGIMMewt79tzXqJWZvDATK3XAaGo7hI2Mw0smpTVirXrFyq2NziApsVLS8sWq/TI5c05zRsdKgAgABkW1tbo+7a3tyxYQeZwmNm2KJhGeQKTjlAD2T/gGsZ4wFwDYqQYrnETD7uxZTr2o2DEA4LssMg/wBBMB7IP/h7ke0F8HljY4NAJnifXQlwk4cpypvz+Zw7d3pwrJFRObb52SV770fv21xh1ipnZ7a9u00A8OB417b3XlutVTGou0Q6YZlchryf9dKZNZCxNg7Z3OwCAbjJOGztRpfZnZlUlkAF+fIjzlnvDLo2Do1ZWgw9B4qCYsnRSCzOL9AhYTbdWZFyz7MnkbBur2M18DPDuIaRTEcx7jJlQIcQjdnCHDi8w8ykZAZ1zAVNoQsIwNdr3CPIcsfroFxAA0xkCdfrZ5R9Anrs5J20yCRqlVrHktGc/eTjT20qXWDG69PvnnLN8lMAzZfOz02Mg5n5nSaBIBw9AxCEh1xG0KO33rV0Nme9/tAa9TNrt8/sydMv2VxverpALmA87+HRKeluMqkZW1y4YnfvPCQAHZqAnsPx+NVbZzYct2wwdg089/a27GBv2ybWs+XlWTa5BDKB+QRFA7Ids5lpu3bjNulayFNcr5CDGvy/fVRqIBMgGiEQhEA+dCKAimgiYgMEq3DMRhyQBXCTdgwMt0SO9BPTuRkoHFLtYC9XKkUrlo6tXDplgsCNG7cYmIA+wZoUS0fMYK5VkelasLt3Htm1q7e4ngC3QXtwfLJnlXrFYvGwzc4tcN1AuwGHqQBQa9Bn4ODOnXv27/27/5j7AgEh6AeAW59//nv76osvHQUPHHeDE+RsmJOjIjmoP/7pp/b+ex8S6GLQJo7KiYbt7+3Y5wAwSyXb2Fi3q1c2bDIeE8w92D+2WqNjve6YVCBXr93mGgHggkySp33QYgPGauWUQHwum7RHjx4SpGIzuXqNjdy2dvYIaMcToKKPLoMAACAASURBVEZJkrObjTlRMRGLEmjEnl9bWraF2TlmiR4dnVg4FLFcvkBHFT/zi8sESKemCwSqAGq3A5usXCza0d6BTQZDl1mHgGskxEoAZPtPTc+Qcxc0Ddk8k96s00UGZJsZy19+8QdDti+CL5DRbDpl48nAFufm7e7d+6RN2ny1wxJ6Z4s5I75WP0OrKcerGoP8hkmdBE7cSCjBzPUP33uflDjwJqCrXr18aU+ePCEVDJxjVNDkMlPW66Dc2TW8mYQmAX8vGuZlbePaddu4coOZ05jbdAYAWMxevnxhzXqd59vVjWu2uLhMIBvOcyw8YpUA3sO+hY5gcgayngEsJhPnRtJUYcpu3b1jd9+4w/kGLzH6FiBI8f23X9nx/p5lMwk2UozGIlZFIGoM2qKUrV+7Ye+8/xNbWrtiQ4tYuwP6jLLtv35qRztbbNw46vetVjoj3yr0EEB28PqjYgTBU1R+IODJcziWsEalZnFSc/RsMBpYqXJKADoUCVH3AwRtNdEnoMU+CtjvCLohQxoZyTgP6BSOXbCvMO/kCAErcgGD5qRctVgkbivzy9brdpmhDL2H5B3odFQasYFhu0laqrMi5LxJLnbISKl4Rj0BuV6+skYgHz4LdiF4/ifMgI5bHjQyqKozpydx/iGYgkaBufwUgxenZ9DfDdLUIHN2dmnG0jMxS+XTNjc3RZk7K/fs6ODY/vL//Rf27dff2qg9IAA9PzNvszMzPOdAs4LgdbPVYKAHgdxsLk/wGaA7xgOQHzZIoTDjkgtGzk5Ds8cYskjBKw1ZRgPFvqMH6PZ7bD6K8eLZEUjG80CHQqZBLYIzCXoyl8nyDAIwv3xlyRL5qJXqh1ZuHVhzULJ678Q6/bI1uxWbhAAEu4Z/skFBxwIZgd0KWw/6Vna/7GTfX4HuoF0aVCw6blBwWKPE3mV7yUZ3AHLnvHrTt7f1OYFrAKAFbuI1BoID31jJXAJh5NdiXFhf6GmeY6zecaX4sj0R8JPfK5DCT0DCmCG76C2C336CB+fFa+wtf9n5jc5OxppgXL5ND7mD/Csxxl3DVRYguIAfN2+u7w4xhKELBMr3gE7BvoIfLN8Maw5ZwnfB2SsMANeF/uc4Ri6jEjYMfZ4gSUZAJeiQ8Dqq9Tj2gBoiBno6rwePfAj5n+fAuOfbCxDEOBDM8+dCvqL8cOpxNqF0iW76v/MJhpZBif3Qld9TDoN5ESglX1++C8+ccx7xCG0NgD5+tqWwBj5LIJfyA3V9+UzKxsUcKJFHYBTGo+Q7zYuPeUi+hAnJT9Mz47c/fsyb/AmMF7YrKscwNtHF+POP7ws/kG+G6/l+NqsA+66RoMaNMQqTER7gA3vyN7UHBbgrg1Py4M4QvwrWjUd6gs9HuN/9YI1gMuD+sLeFW/H6oQvqA/mf9Ku6LlFOewr7kvsk6QLawjtA5YgfPeNFguGQc8e9HNgpGLdAR+hkyZ7WR8+N8UJ3qJJcekb6CvdWfy7f59YYBLBLJjE+zaFkUEmD0jFaR38Mei5hbJpfzb328GWsBtdA8oq/JsJw/Pvo+lonfE96C42hfzj/F9Ux3JOevvHX3ccIL8+rr+OFzSARzcdyzvGNoAmkwGX/HlpD6XRcV5n9+pxkFL+1p7X/uOe9xDl/nHz+AIDGoeaD4sIm/b2ofSc5p36MhlmNjQAbK4eAZwXZ9u4si9EfQk8hd3a68yMSmdCvwPkf+t/++386YSZWEPXR5pOiwUT7gK2EW5OhqC8+IwGR0pHQ4frYHDBq8Zp/EOp6yt7E3/g8FJWUOAQRE+9nSZ9ne7KsxSl3IuqTH2Yn63kkMJgg3R8T3EN0NogUEoi6dADgM8owlSDj87juDwFdt4i6j64lZacF9KN5AvHxPR/Y1AGD+8o4kVLFGATYU1EE2dhwCNXUz4HjLlLsmuI4g/tCyaGM1qXa45GdQg8OybAD0mg0tF1pogSXBtDAAXGuiUbUJiFXPqZNrQNYm10HgTIJZURRgIOOsfiughkC7jRvmhsFHHxZxL1QHq8SCYwb84+x4746qARoKprjb1Rd31eCuK4MD4LugTHmb+xzZRgYPlrXy0oGTT50kCpoIdnAb//aCuLgWZWVLMPBP0Q0R1TAQeUA7iFZ1zh9Jaz/6z2tKTqv6+DRGmIOcX/JuQwjzaMORYw9HnOHpDhScR9lTDijKOBQj7uGar6xR4M2yGX9gWEWGITnSjoAhrWHNH88+EYu80R7RnKn+ZJxgkxQKXIZsPoe5y7g1acRG3QL1jXcXLhSE83FhQw5gFlNColZQMnGnVGP71AukSExCVk4gjJBF3hJRKctF1u2+cJNu3/zfZtOL1urNLFWvWe9Vscmo4E1GxWCPgA0W9W6RSMRm0FmKrg1G3Wrlo6tWitZ8fSIYGe322LWL5Q/MoWQWQlwJxLNWL3WJoCHDMnCzAyBVAAGyPBBWTuyl/d2USp+xMMiFEaztqBz8hiN4IZs/gQO66vXb9tb77xr+cI89Wm5DH7ZHTZHJGAy6hHwQiYumuKA0md6Zo4ZvqCBwHzcvHOHGXWoumG25dGRNWpVlueCfxe0HoPJgAALsj7PylULjcHbFrfbN+7aj959j82skA0LEGRrd4cZmzxnYqi2cZkr4DLF6zDakDEEvk2sPc+ldotZ2tWKC9ThWZBdtL6+7rInugPyHpN+JNC94MYFME6Hut23frdvSH7JpKbsF3/6SwJByIB9/fqlffvdl2zUdHS6b5Va2fqTAQFo8BgXpnI27HbtrFiycrVqmXTe5ucXOUcokW83u5bPOSczHgkT3GPFxGRo7R7KTp3xCzADz4gGk5ibpaUFPgfAHWQIAUQF2CzQCWcC+bmRyby0QhC/jsACgLV0jnzjEZSq5/PM6HAliCNmWAHIZJAARlzoImMLc9Ttty0aifJ7LtiQtnRiykqluk1GYfvgw48BO9jh0Yl99cVX3Dcf/+RDgomvXr2ibgCAjuZ1p6UTBkNBCQPdMlXIEaDbuH7NItEYDatet2XF4q4VT/at2qgQ0J9H9lw0aru7BxYJgx8tbgvz63b31gOCm5FIgu/jjKg1zqzTO7Oh9Wx3a9MODndIaYLM53AE4F84cATQ5A980TWbmV6yNx++ZdOzixxvpVrkd/f2d+lMZBJJSwN0Q+l114EDOGTDMZTEunK3PrhBM2ny4qLEG3sDwNjtW/eY4UcbYoAy2JbVG2Xb2n7FtZyeydt7771nt27e4XmOZ2CG8ett29k+MpvE7PbNh7axcYP6G4GJvf0tK5YOrdFu2NRUxm7cukXwAtzAALYwDoAXB/tHBLY//sknQRWRc5xn8gX77LPP7OmT7xmsTsaR1Yos6JCrHDgtsuT+F7/8lb399ru2uLzK+YXcQS7RHPPvP/uMPK7YM5Bn2GgucAJqE0ej9PDB2/b24/dsfn6ZwQaCdMOOHR/t29b2c2Y/A4AeDfss+UfDuUa7xQqO0RhlxylyzyI7HvoEVQZoVghqmMpZyaqlE8tlM/b2w0d299ZtZiFvbW3Z0fGJDUbgOkxxb6msPRpP8tqQcQco9fisoG2Yy0/b9Y2r5Fbf3NuxCDqZj80yuTxBfPDs5vJxZpY026gCKRLg51q9eMlnhx7HNdfWlsi77bivc2Yjd8ZAv5+dFck7/+TJt/bs5fc8j6cKBep1zFu307NoLMOGb59+8lNm64P6AufP9uaW/fVf/rWVTk4JOieiCY530HMyh2oPlELWm3VStCDzfnkF/ONrtCmg71ZXlxkEhPwBsMeaZFMZAtAAs+FcDPttK5+Vzs91BB1cxVSfmdXg6kaSCCqQYsk4Odzv3LtN2xn8wQgS7Oxu28vn31utVLJMGhn+roFre9C3cThiSD7euHHLPvzkZwSgQd0CXv2jvV072n1lpeNjJgIgm7bTbDEQRPtx4kpeweOMKoOrV67ZyuKKi+8MENStkzcbGWy9Ud+KZydWrp3ZyIYMekKHwt5tNzsEoGdm5mx17QqBaQboRwM6ceC1xlmRn3XUP3guzHc6lbK9zR17+eSFxcNxm80XCHRC/uG0wceBTgN1CoNVCARXzhjogYwn01kC52iECrvh+q2bDBghIAKQulqrOe78ILsM6wNdArAO1SQ4x+AhLCwtsuHn7tEB5R17HsHZ6eVZm1+bs9RUkmuaSALEQEPcpv3V//dX9pt/+besFggNjT0JCvk87TWcA8xKhn9gE+oNcLvj7zMEUwfg0ne87skkegGMqBudf4bnTjEgks2kWNEEHUl7d4x9NrBGq0X9iSxvNCaFPCOAc3xwGASXF3hOgJccAY78dNbyi1kbhttWbOxZtXdqrf6pVRuH1hs1LRQGzQYqO4MkASQ7BU637EMlLly2dVHhxveCEmXZgNBlDMBCtgcXACLkjZneXec7iQbDt0sFtNDmjTiwyPed5Y8K0MXn2eem0+Hzs0dExlHpgHdetrpsfGdjO8DcOfwO4FVFLRPMxg74BYCK+yujV/aq/Gt8RiCl5kh+lu9fEHQ7pwpwCWUORA45oLHX5fvYJxoH/ZyBa96F/gL4wTMqeUj3xucRcNBz43uQP8i7krUwbvrLAYez/Cb5gPKfQbUkHx33Q0NNAS36LXAH3/GbAAoEFiDGM97LMpZvI9xCY/J9WQFv8rmmMhkC0PI5BYZpPjE3mEesMX70vuRFtoYqfrVW+txl31g+nHw8P1ggf0jjvuyzS/Yd0OqAOjy//FH5ZfLbNAZVi+NeAmU1bwgaY4yQC6wVnlWAsI+J+D68EgXdvI7PM6gdLuHoLjU+XUN4g3xcvS78Ss+G7wqX0P7R3MtvlL7lPF3GbgI9QZlmoqWr9se1mCSJiomA1xvPAf9DY9KcQN5B4yW8wsnrRd8tvI797fSB81e1d3AvjFPUoUiOuYw9Sf/gOXBP4Viad3/9sCa+fy2/F9fEOCQ/8gkkbwL85Zf7wTSB0toXkhtdQyC2MAGffkO4jjBGUip5tJzCJRUs87ECrTHmx/nso3MKHB//8XEeVHkJWxEmJBxNOt3/vHQA7ovn0PPDhxH+gd/CIlSNiWsIKxPGJYDfx2ykeyWb0hvCsQTGa+6Qea/5xvgF6vN5CcQjY/+CAsoPPGoupQ/ERCBciPshAKBhU2JM0YCO18mGq9CAXcP3YhY063WZ9rBXQ//Lf/ufTgT2CmwTUKaJ98FFPRjekyIS6ORPvlPuF9wzOtAkGHhPgJsUjyK4MPyQASAFh2spuqPNr02EA0xALYGx0UU2NK4v4FL3B/KO55UyQdkK7ivAT8Kh8enQ16EDIZHR4hzzC04rbQo8o4RVG0ACrutLGKmUAvBQikIHDa4vpSQBk+BqgwOAxmeQKQOlcwFqX3DcuHl2IL7mA4YqxoDsLgHRXGdzIC6MSfwT+K6DE8CRU+6uBAZl0f4G9DelDkl/w8nAkfLR80iWdD8pOj/6JfnSPagog1J2GlN0ul30HPOP+ZBC1nUF7koZCUyVPElhaLNKMWhP4HUBx/gOSjR8gN43UnBPZMfo85J9KXi8LzoZX5EoAuUbQng+zZUPXMvwkMHlz7nkSLLnHywCV3OZFNcb15Hy0trgezoEtT4aw7lOGDs+VWT1SX9ojTHXzP4LGuqcHxo8UB3iC2fMv6avYDVeGQvaH5JF7r3hBX2Lv380D1R8cHyCsiVfCStYwb2ICs3g0JARovs4o8gFNNzh73SM24NBCnzAEU2FTsDJReolsyiJhjGCEupwOMZS8WRsxmYy12xu6qpdX31kufiiDRoh69YHLCUGJUKnVWM5PQAMyDYy7xYXFiwVjxNY6YOn8qxoR8d7BKt6HZRAn3Ff5KembdAbWSKZtXQqb/npRXvvxx/a8tK65aZciS/ByGaVzQEbjartbL8iDQe8TgBOiHJynRDqQjZgq2+dft+ubty0d3/0ga2vXSXP5vHxvh0c7trx0Q4zoSdj1wEe/MQAqlxTvzwzlprNLrki33nnR7ayfo1ZEOC2BsjRrALg7JOLeG9v105KhwQol9ccZzHmcCqdt8eP3ybglcslrN0d2/GJaxgHILZSq3LeYzhjUINvRmcF68KM6+XlgM++a6cnh/by5Ut+DyAJ9hmaAoInlIZX3wUoGcgLGlUiKg4KDmcoOb5ogDzD3tB+/O57pMFw90RW+JY1WsjULNtJ6cROiyfM9Ern0sxgQugG61A5qzGD897dB+TJXZhfsfAkxEzUly9eEJhAeT8aOYwmY6s1qtYdOKcOQUSAAkdHR5TJxaUFgowAhQE04zccLxgEhZkC5waZ4Xi+uYVFzm8LgGS9af02zpK4JSOxoJEiKDYc91kDAQ/ct9+GOUWQhZlLAGSC5oPjydiyaQAgawTSM8m8FU+rNhoCZHxMgA8ZoF988YWd1c7s0YO3CGBsvd4kWAHgBPfB8yHD7PX2a2baAYAGaJafnuY6wc4HRcPe7kubjHrorch1BegCWpZyqW6DAQJeUVtcWLM37jyy6em5c8AXerfZOrP+uGGDcce+++Yr297eskI+Y9FYiBn9odCYoDbAVptErd3uWGF6kVQi+alZykW7U7ftrde2s7NtvW7bMiiVz2UCwxxgBICDlqERHTL10TQEmbXIoOwz+O0ci9WVK/beex+QmxZyg4zTbrdJ0PX15ks7Pj5gsFVcsgB48IMmfwCPD/ZPbTKO2Z3bkJ+7XC8GBXpNq1RKVmmU+RzXr1+39StXSZ0BABfrd1os2s7Onk1Pz9jtm7doK+CcxzUGvZ5tbr5i4z0A8iidA2c4aEXwOppGwp765S/+oV2/cZNZwHieRrNJJwpVDd999y0zoQG+DXqu8isTAAoAOgf9ib37zgf24Qef2PLKBkE00MoAzDw5PrDtnRdWKh9Zq11n0x3ILxoLkns/nrRWu0Pu6DcevGlz8+CQjhAkRAIIaBqePf3WtjdfWi6btptXN2xhbo6AZbVas2q9aWfVCoExnUMIoMSQRY37MIM3ROoAAGUASN+8d58N+LD3tvYOrFytWbF0xizVu/fvM8scYAlA8N3dHQa4XA8KGOiuLBilidizsLdIVTA1bcvLa5bPIrMa/QGQPY1mRC374svf2a//5tfMtA9FXVICMkVjsZQVpudI7wCaB9g7qKYAOAMA+sWLF+SU73f6lsvkbHUJjf+SpPpAo8tEKm6HJ/vMpG022gwkTBfmOX+w/a5srDED/9nzJzx/CCgNR6ysQaAEACOqEIrFU2vUagywpJNxyzKD1ajnYJcm00kGO0DXgAzxm3duBpVpPas3ara9vWlPvvvKTk4OLZvE2JaoX3G6NrsDa7W7trpxzX784U847m5vwIDi82ffWa1ctHajQjAclStIMJHjhj2OvYH1iVjYbly/ZctzS8zeBmUWeMeh8zDWzrDLAGF70CFtGvjRCZQN3edGwzGrQ7B3dJ6MIyGLpBKWzGZsZn6aTf4SyTircGpnNWb7lg+L9vXnX1iv3mH2Pap9cKaAygnVmqi4gZ5D0LTXh82N7POapbOu6VKj6YIBWHcEYucW5in/CEAiyxaVi6LtQ0Y/3gM10NLiCtcnO5VnJjSaA2P9ToplZo3CNsnNTNm1u1dtbnnO8oVpPi+qLGDW/N//1/9jf/0v/tomg5Gl4wlWwoBaCPOMfYAzHWMGhc/Dhw/JsQ/w+OmzFzxPEbBDEBfVCPhpNxywCFsG/h1kEeffIGiWByo+BCxwTh8eH3FvwLfA3sC5XS1Xf5BUAroZ7iPopETY4lMRG8f71h6eWbV3bO1+2TqDsvXHLQuF+7SHwPcv2xpdjQRE+P6t/DVnc7qsaNqhgdPhnHEXqCYIHVDLyf7mucKSfte8TQC0AEcmawRJLQT4Yq4HkF6D7pRv98cAaIG8GA7OH+glvCZfmjqbHMuuQhfjkj0r35DPhrAuFM3EUfm5iiXX6A3XxXMIXBRAJd/IB8vxfyUp+H4gxgB5w/lGvwL2QkDRgevJ50CiADP9EGgK7Cz5b3gdZz79+1j8PAsaFWvY/6rOld6mfR528ynfQf+XzQ47yPc9USXhgy4C2eVLCFDzfU8foJTsyH/0vy/wX76OfMdzGZyMLZ/NMRgg8FTX1vgxB1gL0VToGvKBVYnEJrCoPEilzgFH4S9adwFH+K6eWf6Q75vJF5Wsakzy4/3n0f99n1zPLdDfB+T17AouIIdY+A0+h2eVD605kf8nn92ffwCxArjlr0r/Yxzyj/GajyX4wQbtcX8fScY1T8K9BPxpDADctC/olwdJVpIf+IOadwKMURfQEY6FpqzCgCTH0GugMJPP7XSHS4TTMyoDGnag8Ct8X4Ek4UtIjNJ1pe/07D6eoNcUsNGcC4MTyIvXLwPFftBO4Kz/GXwH+gVjU+a7cC2NV3oX9xNWIznE37ge9rt0knQVAqT40T6X3hHW4utb6UJcT3pWTUC1vnjd38OwWYWVSP70GeEwAu4lEz7+J70BAFp4go8RgcJU8iG8R7girqf513d87EfyoT3s6yLtwRDs5CAogtckF5JP9PBSE0Kt7fmZF2RV054OuKG1Hxy25PAb9rsC9RATCl1Cq/ONIwSguz3XQycSnfwAgE6nUxb6n/7r/2SiMgsJqCI2Gogm2D/IpBwEbvlgizavIqsCtzBARbggkDjEtQl85QgBgROA7zseRWcI+MpAEyK+ZAmulIzAJYGD4BtTOYGiQ1zUIAtXky9h1kLJcNCC+cYDAWI2gHKl/9pE+L8UrP/aBWh10XUSB6YPDApoxjgwRxiXDzLiejpM8VlF8FTCBE4kAeR4X0A6nseB7G5D6RCS4RK85HirgkxiKVYZV5z/IANaGdQCoJ1AXjQjlALzhVkb2T+spIh9Aw33U9RNBwfWG5/RYUNQ0eOeluKTMveBYm1kXVfzwwM64NDQ+kv5+AaM5kHyrLnDZ5EZ4it0jUuyilJ5X+FJfqQM9Zy4v6/8faWha0pJYh4vDDwXgdZ3tfc0x5f3pYzE833rROE8A4NGafCD/8tYlExL0es6Am7RZRw/GJcOF4wX2Vpc42CMmKsLnjo0/3My4+se6QLJk38Yai60XgCgNS9SwL7cnuupwFHwQWw8k3QdFKj2i8aig8bpPwfGa+61lyfnTSTd82v+NHY4MeQVHEB/BVz6oZhFwgmLx/I2lVi3hZlbtjJ9wyLDrI3bMRs0++QrjTH7zpUXlkplzttsYZbZWQBTGtWqtRt1azerVj47Zjn+6ckuS/ZRgglnPRaOWbXesUg4aXfvvGmP3nzb5hdWbLqARmcoua1bqXRK5xcUCq83X9j+wSbL31EqAweJThec0GTa2q2u1Vttu3nzln308c9sdfm6pdMJOz45tv2Dbdvf27JXr54zezEHjtxYmBQXtSqqX6LkigyH47a6skYAOz+DLLuxdZsNcomWT07YnGs06NjzV8/stHzEg+7qjesEe0EjkoinCT4DjAMoB4d4f3+fjis5M4Ou6MjwRUYM1gJzB4Dyo48+spWVOXITI3MJz/m73/2WYE0ZmdCNuuOoSrjgJff6wBk/ACJw4IL+49qVDWaNATCFbGxt7lilXLX1lXXLZuDE9132XzLGBobItkXWHkAkAACxpHP2J4Ne0JChZ9Va3X7605/ZRz/5hBmGAE3KxTN79vSp7W1vMcgDfkpkFKK0GhmuAOEQ5MHz4dmxL/Cc5PhuNQg0I5McwDE+t7q+yu8joxYZ8HOLS7a4sEROXjS8alQa5MdMRZMECKYZqGhbr98hl22zWyeQhnMiHo4RUAbYh1I40DqgrD4dB4/rknU7Q2ZAt1o9Zljeu3efpe0Y9/fff28nJ0X072LjPmTIAdyBbGMPdfotgjH7R7u2s7tpk9CYvLGpbIZlu3hePFetcQKtwwzDew/uM3ANPu3xJGrHR0Urlxq2vLRmjx+/S5AXgVPs+yrL0QFQVC2RDNuzJ0/t+fOnNj2DJlppAmsot4aDh70UjUHPjywRz9nC4opN5WZcFmetbHu723Z8eMBmZuDUB7UCm8glAcy7MmE4vsjsxXxj7QfgRO20+awIXsDRfu/HH9jNazcJ+DtQqcbme+BWPzsrE2wqzM6dZ62Anx0OPhpBRkMxm59bsTu3HzKbFvIKIAvVEfV6xXGxj/rkRUfVATjAUcoPEAkA7PbmNsHJ5aXVgGO167IOjw4IBsOYXL+yYovzs7a4OEvL88mTb+w1GnL2evbo0Vvk/A6xQZkrrcZaA5iHrHWDpruTgMIrlXTVCQAgwUv/1uP37L33PrS52RU2uAYFDzJrMb9oHHqwv01AutNq8rzNo+FkvkBwsTcc2aM337Kf/+kvbWl53WXRdeHIDlgi+/13X9uzJ9/YeNS3eCzEyhJQJOCn2UVQfshmm3gOADpsnjY7TyAPDgrKx8GrjL11ZW3F7ty6zUZ5AK+LpYqdlqpWLJ9ZOjNFHuXpuXlyD0NuQO1ycLBjxydHBBqvX9tgZjF+mMHXQ2l6yNZWr9iNG+uGZMpud2TxSMTOKqd2fHJgL148sa+/+ZKVKrncVJDZC4B3aAuLa7a+cc3mZhzwDw5mVBPsbu2Q2gGNMRG0BF3RG3fvEWQG773j3mzbMDSySDxG/Yy+L6AcEgC2uLjAOX/5/CmBf6yXMo4AQs9OzzDAQQqAStUSqYTdvHHNbt+5Y7mpjNUbDas3qtbstAhK7u7vcG4XVxYdSDwZUI902nVS2EDWENAF6FiYniHoimaDtUbLpvIzzADOZfNBgKNm269fs28BiN3Z+DWbtalc7rx6slKt2u6uo7yIR1N2feOazRfm2JgBDfYAPoHGBLLS6DSsN+xaaipt4bijLGJzs1GYID4INUDnsbayTv2BfROKRS2cS1lhYc7Wrqza9MIM+YSR7Xl0cGRnJ0XrNTr2/Ltn1jyrM6hXyKLCJMKADuQNWdXgjUagsNNpWn8I7vo2GzZyPVs9jgN2lIB55xM4+UYWe7vdYjBpf++AFGBo0jq/hEbDSFl66AAAIABJREFUThei8SkAXuqrepPBVlwT3M8zy7N2695tW1ha5voWUJmTS9mvf/139s//4p+z6gpzCq7aeBB8x7mB4BZ0KRoRP3rzsX3wwU/oz33z9Xf2l3/5l+TcXl1ds/WVKxwHznicsQhk4FxFJvzK0hLXGkGx2Zmstdtu3x+eHBNgLJXdZzFu0Mbg+lhnzJtoGTKppM0vT9s4PLDj2q41+yWXAd0rmkU7NjRwazsOaFCCyS5HtrXzWVxCCfaqDzIiFUc2OPSunHd8B/tYXMegRJM/4JJbHIAmJ1x+hJI7YE8JOBCwi+/7oKh8KewR/cgHV7m97E9SZyEg5TXpwmfxPALUMAbsaT+7VH4P6JPkY2kc+CyuL99EQKYASNn+SsbgugSgsqt+cP4wfjPpgry4F7y9+L57b8g9K+BGSU8CrPCsCI6TIiDkwER8BvIHXED+pO//kJfe80P1TEo8QtM/+UrOf3Rzc+6vBWCN8AQfXJOPqjXFteUPCdASSKh76Dnl78m/dzp2Qv8ROtD37YQ9yJfQNXxgV3LBXh/wbYbuGthrSt7DZ9AgVuso/0RyLuxFICDGLt8L4xTYpcxHzL0Ptgr4EjYjudB3cX0BZ8Ix5L9jTR1HsNNzkgn55pp3f9/5/r7+j32N59M6aN5xHX1G8yZMwF8rfMbP0BZ4rXUUCOqvm56bPnGwtwA8S46dPDn9IQBUcyG5OudEnzh8B58jLhV3mI38zPMeQ8FcKrClvcdEjJYD+C7m1AWRMD4kk8h/lj+rvzUvF9e62BvCEc79XO/58H18V/6wwGDpNdkP0ivCDvA52liBf4Z7CK/zZcaXf3/epZMkt1xrtN4GNU+Qje/TB0Om8J6PuUjWpeOEW/gYhDAg6uHA79fcSc70rJIfgceSV63zOeh8CYDGtXlGBHbnZWDYB7V1L+k7jUX7RnrZx4mkE9HXxMdM9FntDVT/af/655/0i/QW/haOq7miH0hsBzkaLniJ/SCczLWimxBbwHyjCgnJW6iudrhkzEL/7L/4jyc66NQ8wM8GlvOOAYiTRousDY2BC2QTeKnMUxzUEniBwngoRVx1bwmlhFs8kjD0OPiA+0eKQcIP41IHtiZGwC02poBZpEyJUuKcb2o8phMmxSGwSkrIz4zGa7ruuXIKwFodchI6HRjaVAKN/YNAi44FkULTM2GjYSzYLIqA+oedgFhtOikv3AcGEKMNQfREdCMYs5vjC64pfE6HKQwWboLJRamHNs8PDq6A6wWGGwE/tIC9BD77ig6f0fPhdW0sGWj6rMoEtIGlxEQrosNQBxT+1vi5CQJgHtfH/2Xc6fra8AIp9R0d/jqUtEF9JSgFqhIi//lUouEbPQI2Ga2LO8NLcynFJ+UoowZ/a/19EFxzK4XgK0ABZFprzZ32m571soHgzwEyrSSnOnT0WwpJ9/EzHRRYAHBLwyMAoHXA6HABaMnPBiCzZBffwRol0aAr4Enz5017UQeQ5sHXOZBllOMquor7KFtAB6QMO0BmcgJ8o/H8sJm4A1WHqYzSCwPI8bedA98BFxge3yl79xyXlXg0GnSvJVXIyEKGigG2UrGwZa2QvmrrSw9sJr1iw2bExq2w1Ys1a9caNjc9bSF0kB0OrVyp01hbmF0g6AlwE1mnZ8Uis42R3VMsHdjLl9/a5uZLOuUAIpEZWDmrW6c5sPsP3rZ7dx7b6uoVy2WR+W5Wr4Efs0SgG1mfm1vPCXi12lWLJ12n9Bg6vSfTpGyoVutWqzfJRfvJxz+zjSu3LB5LsMwc2b4AsF++fMomctmpNJ3XLrhqi2UaSsiKTWWydvfWG/bBh5/a9Nyq1WstKxVP7fRwz0rFE4sjompD29vftM6gY0cnB668fmrK2q2hJeJJe/jwLTquBOfPynSqG606m7sg21TnCRxcrAloLpAVDAAa3wOQPBgOrFot2ffPvqXDW0Qm+ckhOY2RZSw+NjSPgoEPnupUPGWryyt2/96bzPBCJieywb754hs2UURmVibgmQawEI2ErXRWdNH7Ud+aLZdZhO5qMJ7D5iieYLCCn/AX/9av2GivUa2zvBaNoNAEDmAgwFDH6YwGM45iAUAFMrEAAkFOQOHx5ptvEtAEnyn4ZI9OEZw4IbgxMzdtiDyj9B3O/uqVDctPFazX7rGTd70KgG9sV1c3CC6Af1rZtM+ef09ZSaVj1kVjxyADG2c8aDuaDXTkHjOL+97dhzYYjO1wr8gGfo16m+Dn6tKixdMJO9gFEN+wRqVjg5ELtn766c/ZwC2WiLLE/Pj0kDL14vVzAl2ZHByWsTU7jp8eAOtkDGqvmvVGPXt476FlpwqWTGYslZ6yne19297aJ88qAi+3bjnuWTxP8eSUWbVn9X1LZeJ2eLBvm5vgkc7bwuKctZpoxIz+B85AQyYBuLmTiazl8zOuqiCZYtZz6fSIAByCJuRkjTmAAmcv1hrg0gAOYixpV68jS3ja2r0+S+hPT04oq8iAfffdd+3h/fv8HsB3BIaePvvOXr58bvsHu9QvKKXHOgOQAvgPndJu9Wxt+Yrdf+NNW1m+wgxi16yqZ3v7O6RyOC0e8+8bt+7YgwcPLJsr8Hq9YZ8N/Ha398hBjrkCHUW/0yN3OzKxT06PLJ2O29vvPLJ7d25ZPp+xaq1i33//tf3+t59R/gFgIWsaBi8oAgAYLS47oBEgJmgGqB+x1siOYPNKBBJQbh9mdvx7P/7IspkCKyJg9zELulm1g8N9BrZo2/QAknYtk0qTuxngZDyRth+//4G99fhHFoYcthz/KqqP0skYZei7b7+yZv2M3PT9XouBKZ4XAUfiVDZPXjoA2wDOAUBj7AgeoGEqgi84KwA8M2FjBJBmaJVqgxQRw+GE4DfA/VnwsGeysMpZVXJ0fGBbWy/J9wyAFhQ5kEGCKdU6KWby2WlLpzLkKOeZM3Lc88egl6mBJqnD6o3r12/yjNvfP7RXmzsGVXLl2nVSJWDOkCkIm3h/Z5/zlEqk7ca16/b44WPuLWT+7u7u2s7Wlu3u71tv2LGVtTUC050OKkIc1z3OZlC+YJ8jaDYe9snNjJJjOYKwB7BHQH+E9X37nXfsg/ffs4WleYJ0jgalYi9ev7DPPvs7e/riuWtsHvDm4sxBFQMcGfDO4zdogGBLzM8t28LKEhvnAsiehMMMiCHzHfsLa9OoVhxYG5rYMGiIrixAvN9staiTAbomomlbX161mdy0hcdhUjlFw1Fm0Nc7LRuHJ1ZYKNjG9Q2LpiCzLVK0lIsB7VM4Rh7k+dk5Or2sXEBjy+jE1gG6371l6amk43gPmTVqbfLrHm8f2O8++611Kk0Lg26m26PeQOQNwU6AxbPzCCp1bTDpk9cfTRvpd/W65IBGAAQNAPH8WF/ZRMxiHfWsEzj1CMCCCiY9lXcNEadnyNHvAI0onelarcE5YQM62PrRsS2tr7B6AT0ZsDY4MyEjv/mbv7X97R2uyWTsnEbYZQgoAwhBkBNB2CvrG8yCBkCPc+rX//Jv7OXrTZudnbOPf/IRGwJj73z11Ve29Xqb5w4y4XEer69vcL/Nz2d5DmxvHtrTZ88C6iIHEIqfnXbp2CWnsEq2MGWrK8v28M0F643Mvnz2jR2UN61Y37VK48jCMVTGgO8XAE2PySaQFfqorKIBOOoC7BA/+a60HaMOKMaZe2EfO5CPdiuyhuNRzqP8Wuw3XF9+gg9uyd8A5YZsTh/4Eahy4Y85e1P+DL6P++Jcgf5XZS4sSfksvp+GcWDc2KOqsjwHQ5B4FXbXy2YcbYyeXQCjb/vjcwIx5CvLn8JvPC9eF0AsH889k6uURQWi/D/fv1EzZ2VG4r6kpik4PnWXaQ6qtM551r38Ex/IF0gOGddcYh1lB2JM+DxsWCWgYezQeXhmva91UuKWAET5bQJUJRPyS/6YzysfVcGFf9PvGLsECbSa8Jozyo/wQS4ffJb/hs/hjNN1sdZIjECgClUw2IvgTdeY5YdqjQVS+YmF8rsFdmFecF287lOj6PnxW+shX8v3O/U+rqNkH+lop08uMoQlc/Ld5INfBt6EETlfzSXMyXfWZ+Wz+jiA/MzLYxYArXnwcRp89iK5z1FjCs8g8C0+4QCDEA7BBrQBFiFfVj4zrgn7HXMKPnzMF+aYWEcooPw5B+VdA1LJoat6uehjhrNNukF0GMqWd3vCJSxiLPJ/faxCYLfk3t/LmENHo+MCBAIt9VmMA3tUwQXhTrq+fGnpA1xD2Jn0CfdkgA34cqM9IyBdc6i9IRlBAqeeG/YUdJ2P4WhvCIeSnGg/IyCl8eK378NTzlCNFlQyS9fhGhiXsChhOLqOj1XomXAf4TDaj/x8yCVWam41F8IAhT1JZn0wXXtQ+1n4xfncxGJWa7g+FRqHdCOuwyBN5IIaVRiT1gmfEeaD/yvQcRGwQp+WrsNmI47tIhT0NXNrMnYNlkeu6oTAcyRKKg4XeAhb6H/4p//RROAeNoBAVm1+DEYCTUczaEiEjYgfPBw3UgCy6ZBh9oBHw3GxgVx3X90HD0Njq+OcBjwoPguwAb+10Jo4XRPvQbDVwdQHkX2+GSCufnQY4xPQjkmhExuUTUgRyNDC9THp+I3nU8a2wEpmxQVGCsYlkBrzoXFJWeD35QV2179QKJqLy+Cr5l+CLcNG13Pjdpl+55GvAPhUdjsoAFTe4gTXRSykEGj8B6VZWlff2DhXQAGvHin2OG/ikHZAtAwZ38hSlEtCL3CSBlgQDdchIFnEWHB/NRHAtQXsS3k5GXQKXAEQBT6klHBPzacMKSkZdsZGZ06PlF4KQECjxoXry3DxQUYdSAqk6PA6V4Lhi8ioH4iRvMjI0H19JS2l4x+cOmD1XCrX0KHgG0K+Mv1jhhM+CwDaB1bPgeU/khUtg0WgLO8VdHFVd2k5p3p+ZK1SAQblHzrM9LzIqtEc6Jl8Iwhrpvcl//5BMRw5vm4Z81gPHQx4TdFRcq8GtBkylPz5AZDug9sySFUuhVImP1ggowsZqHg+X/+4db5oToFr2ASO+5Acnyjnx9+hSdZmpm7b1bWHlovO27AVMmuFbO/VnpWPTmxjfdXxbJJrGBQKWZtbWHL8nWg80mkxk9PQMTkVJk/qkydf2MtXT9jUCA7i6sq6dbsDq5YazIB+/8c/tStX1g3xAlAtnhwfESAajofMuNveeclmbPVGxZLZOAG5aNyBIr3+gM4njB5kWQLUu74BPtoYszb397ddxubua+t1O6RNmM4X6FTD6YXzi+cGv+qdm3fsR+99ZGtrtwmQHx8dWr16ZvVaiRy8oMqutyvUzwdHe8x+ZgOaMDL6srax7hxY6GCU6wJ8CUddxj1K52ns2oSZqJiH6hkAxa5du3KNwDFAAIIXkTEzxmuNhu0f7djO4Z4NRn2CAJA7GqWGgzVsxZOSpWNJW11atccP3iZ1BDIMNre2bG9n35q1OnUESpVpZIIHkkCDy57Ee4lk2rLZHMuLkR2IjGY8A8Y2Vcjb40dvsZwemcjVSsVOj05tZ2ub3K6ggwC9BBr+kb5h0LMJo8kuMABj8P6DNwmyQ0YaTTRaO7CnL57Z8xdPyasMcBeZ6QCvsZaYr0IBgQ40tRxYrzOwfH7afv7xz+z2rbs0sAGGopHjv/7sb/kbXKGgyQBXKeaRmXNT01arIQAQs1/+4h/ZB+9/QmqFve0De/rkBbMyIbNrq8u2vAqwsm21etsa1R65lVEy/ot/8Ge2sIAGdCgvNusOWra59cJevH5qzVbVkuk4gWmA7ZBZrnnEcUxifu/cvmtxNIcDr3I4Rv7Une0D6rfV1XUGZMA1iex0fLfTq1k8hUBEm2XuCELMzUzbxtUrrrFjEdnVFwYoKD3yhVk2IIxGXHA4FYtarVph01DwnmPfdVso+3Z6iecX29JHbBKK2Y0792xxZdXa3SFl+/T40Pb3d63ZbFMur21c5dohiwnZ8989cQA0wHFeL5txDkksQScdgRRQg9y+9Ya99da7bPKI+aD9FRozUxHUIlvbrzlnhZk57ptIJM6qFDQnA3UNOMw/+ugTm52ZZ9O1OgJNbJbWZ2AKmcRLS/M2lU/ToARwjGDEzuYWQcb5hSUGUZBZCBAatkYymTBm6wNkRtNM7IlOnw2ikPkBnRJPOP12/dot+/ijP7FU0vHeQldjbl6/em7V6pmdnhw5mrF4gpy8GC+N5yi45Rfs408+JTXKAIG+oOwU/gQoUorFY/vii88YKECwbtBHdYdzfJFhC+qAbDJDWgBQkGAdoqEoObohBwhwnZwe06aDA0gnZzRkRQgyTuPJDHshXL9x296499jmFxZpl/SGPVY/gN6ofHbCQMCwD3De0RF0B31yyIPrd2FhmUEIVBwQGG83bWFxxs5KJzYcdi2dStqdO7cIFBeLJfLh7x+cWLXZJfc0Ehmo75dBm1Gx777+loDN4vwSwUE8FzjAm3WXjfz65Ss2bwQtUGF6mrz1yIB3jpkD5xDkRAYdglfhycTefPTAlhYW6fT3Oq70H3vxy2++JPXHT3/+U/vJB+8z0AZZAwiGOfv+2ff2zTdfEcjHawCj+BNGkoXTg6iAOHcWI2EC0IurKxZLgMv+mJUcLPcMTSwRj9k0stPZgMoBSLiPbCpUr6CBHc/NppvrZCxthWzesomMxZDRPA6CxtGY9cd9K8zP2M27t+zuozeYyYzzHQD0r//qb618XLJRb2D5dNay6QwDFaAxwSE6BmC7vmK37t6y6dmcpaYQWDerVc1azaGV9k/s95/93lpnNWaeN4oIgvRtDGonZK0Vptg4FXs9lU1aKpdy9F3xGBv9bW2hr8GpJaJxBl3gcKczKVIWwGZvIsu8XmUWNxoM5gsFW75yhUHq3FSeMoFGswBKESTbfLnJ+QT9B+2WuFm2kLfV9TVbv7phkWicvMqkcXm9aVug3ymf8fyhfxIJca5RkYKzXZnwAK0RQGm2W/bixSsGMgBIf/rpp3bv3hvMxgcdzzfffEdgDLoLugbfB90Vdd7MDPtAfPX119w/iyvL1HU41xDk9gEUnCXzs7O2ujRjSxvY52ZPX2/acXXH9k5f2d7xKxuFmxaJDm0wbLIREkqAkc2M8wB6ir5m2Dng0BUEIocu41p2NeUVQGpAtUYbOOYyoumT9AHsuKw+fB/jPbc5A+CHwEzUJTjI1xB4IHtd/q2AFwESskFwP5wl8EEhzzz7kHQzHDE4Lp9K91aGM8bl+zDyQzEP7jkvKPiUWOYDTfKtBK74PgmuBVtL/oAP5MrGxvXxfwT0lYUs0On8fAwAdYwTc6QsXkeB46oUIXPQNQJFcE2BY0rUok0+dIFO6RLRdJyDwHGXSMYxEYRxwLT8VX3Xv6Z8Wtn/WivcQ/6ffCj5PfLT5KMLY5D/43zIEc8zbuXAd9b7+rwPjumakj3K8QSZhY73HXt9aXGR64FqA1QFIjBJXwuZh0HFMIG1AFCMEAhyA5Dv54ODqhqXDybwSeP8AZjGSgIXEJGvq3kRzoB7yQ93z+b6ceg6/vxpTjQHwl0EyjnfcEAKE+0tgmCXqAM0Hh+49n1+3dMH+SQvuK6APay/CzK5oBR8XzdXF9iHfHXhB3pu7pUAaMT/hXXhjEUVi0BOgcXwH7Wv5F/i+7AddH+MG/gRdIJwHgWbBGhDvvHj42haQ9xLmJPwAyX8Qb9gzzGJLsiG17NhPrSGwv+kO4T1aP9LZ8tflp46f95B0CMqoCby8QfMnRgQhM35OJr8fu1l6TqtHcbr309/+2NB9YD8fsmBj4egH5GeXxgQ3hfOJqzC3+fSIVg/4QdILhL+oHn0dbyeS7iID0pLl0kPaU7pm0Qu+M61ltpLGG87sKsu66NzTMXDZbR3fAwJ17zQla7Zp4J9eB4krHJtoo6OGK/hOwyyW8BaMerR9hlP3NmaybpgC5LzmAGNi2Lx8KB6CC2CJg2fAQAN5Y3BK0tai4EJ1ELRgO64jaKHUXRJ4JAWBt/BNd3mugCgFXXDJOpw12GI7GjcD8LpSk0b51EwgZb4Pid5eNElVBEpZXLjnjDeFEEQMI5rKFoh4xbPoU2nqJrLqHZdqOWo4tq4L5w3jBvPi8kWeCnlrucFcCAFq+vj3vgc5hvXkZDjutr8EkKCPzR8ftgEEY6dbwgBXPABaAA6mM+L6JQDzFyWgNuUPgCtMcIUcxvBAbtwOjFuHwD0yyB02EsWpOikVAfnpVoXTQN10Cs6p+d3zlH/fGy4D56DkZzg4MHcKbteUSTcUwcfjbbzJneTcwBar+F9PQu+LzmW8pHi1HPIeLm45kXGBEG7oMOxD176a6fx+AeXwHeB6jpwfCDfzb2jejmP7l8yAKQINUZfMepQTgQcuTrcdUhrvaT89L72oPQDHDwqJDhjAU2ODl8XuHHKBkYS/saP1gefiwWBJCqzoPxNxg3uIQBac6Z1lsIHECNl6r+nawg0RzaaosCaTxkqNJaQEeU3DSTthstmcYr1IoKvdcAYcLBI7/kyDlsPf8NZSKXSzMwFgBWZwGCJMRMaAHQhe4MZ0Nlw3sL9hEUGcXv6xfe2/eKFA6Om8wQEOt2x5aZcxlF+Blms0JngAGyy6V80MrJavWQvXn5re7uvCJyApmNxYZk80Pt7Rbt+9a79g1/8I1td2WA2J8YGkAJNUEajvh2XDu3gYJdgSafbtKkCMkkTFoo4Y79ar9MJgGM8lSvY+uoVW11aI3CRTsWZPfzq1TM7PDniNUGZ4MCuCEEclDvHYknONTJ17955aCtLNywZzxAMPTk9sLPKiU1CQ8sUMtYftZj9x0ARywnPwLZgyVjG8pkp8qBibUBlABlI55A5M23RwGiELkYm2NraFTYQe/LkGZ1pGL3gC4XhPz07Za2uM7QOTvdp0F+95crk0eQI+7PdbFn5tGy//+xzazdazKJ7/OY7tr66Zp1uz54/f05gB89AfuipDMFO0CYcHe5bD2dAMmmF6VlbXl4hF2muMM25RKO03f09Ogs6l1g1NJxYu9FkSf0Qh3pQSofxIHuL57ABhG4RTAO4Tz7OB48IOEGWay00DqvYk2dPyUULIBlZxODmBYCMtcfP4uKSRUMJXmMyCjFj7c9++We2vLhEALpcLtru7rb99u//jnQK4KcDNy0M/27TNVuanp5llnMuN23//j/+D+zdxz8m9/PrV7t2eHjMjOOtrdecm9nZgl2/cZVysLtTtG5nYFev3bD33//QwjEHCLa6dWu0aqSWefrsazYZnJsvEGwH9zWuBwANexQZ8ZCz/5+t9+qNdMuyxFZ4H8Gg92SSTMe015u65dtMtTQz3f3Q8wdmMIBepAdBGkCAID0IkiBAepAeBElP+gECpiVgujUtdHWXr+vvTZ9JJr2LCIb3jAhh7fMt8ruJSiDBzGB87nzn7LP32muvzQZwBCWN5XdO8LRvMh/0D4yxFo8aiKUyx0QyjHgqaBrJBFzIzMuk01hdXTZgi7riPNbmcJANfVsmBbC4sIpUKmtOFh3UNhvJDFhSO0SrVkW5UjRAzTR/ozFLuERjcfRHQQOgl1fWMWRzpk4b+7tb1qySSRTOVTanM61hltFPTVrSh/dlcimTk7b2CShVa6yIYAKQWvRDPHzwNt566x0kok5KwvltfVuHz549s2tY87uotD6ZrEnj6PgY59WKNWf7i7/4C9OH5/fYoI3zuVJlwqmC48NdNJts6EVdeILyQYyov9juWeJiYWnJBdFe3o3gqjXCAn3BprFpKa9CO0i/jcAP53uV8iDn58iPTZoGdCAQNjkb3gMbGGbTCTRqVauMIBA1mZswqRjqGhPojqWyltT5+Hs/wN279xEMx00Sp88S7wHloFomY/GbX/8cZ4VjRIJku3VMTuBiyPUzsvHOprMmUXHnxi27Ds9Pu0XQlGuUc41yIQKbqN1oDYASSVcdEoji+q1N3Ln9FmaZYGiyyWUNdSZ6qkUUz45QLJ2i1aqxuN/sFZmr6cw4xsancOfOPZOXGM9NGkO6Wqmg0aigUS/ZmqPWttj7bCBJm9lodpDJT+LW7btWrUBwlCB9pVTDs2cvrPlru9ExxvvkxISTrSkULSlVsyaPF+afUG+da4fATy4/bjaPUgkWF7QcA5rA+fvvv4eV5WUL+plwoY49n+PLL780hj4Z/B988J6xpvf2qcd/gFqjipevXuCIjQJDXHuORUsQmmuZ83NIkG84suQKq1Nu39q0+6A+IZvoPHr8GI++/dbmIddZLBRANsOqi5DpV8tPY7Ixk8uarB4BXH7OZAaTHmzOGgtFER5FkAhGkI4nXRLyoo/uaICJuQksb6xi7eY6FpaXMD7FREgLn//2Mzz95glKxwVEA2GrXWKFSz6TQygWwTAaxfzqMu7cv4eJmSTCcVP4QLkM9DsX2Hn5GpXTEhrUCT85RbVYQbfZsHFNZJKYWV605rJj+TQmZyaRzmctkSoA+tGjJ3j27LmxkE02ZhhAOhm3+2Bys9PqmAZ3tdk0Lcfb9+7i7XffwbWNdaQzGSOIWJ+YTheH+wf4xT/8I549foJUIo1UImbvkOAzZTryUxP2DqixzSTFwd4+yqWCq0D1Sp05d01CDa7yLDiEAV9MZNJHYEx0Viga+5s62htr1/HRRx+Z/aQt/fTTT82ecZ8m87nTdSX03MMVBzLmyY6Nmz0kkG5AZSr9HZDK9q2pLJJhZ3NOykVU2yW0RxXsHL3A9sET9IZVhCIOgGbwq6ayxI6ZnHZAHAlULn4QAK1Sds5zB6QNHJDH+esBdgIDKLskQEOAgv7PY0XYovSGP+ZVbMPzKL7RPSj+UuDP+xEBir407RX3K/M3vR4C8stFhJGusEmteHGBABEnmeEqWGlLHRDrJDf4R9+3vdUjiMmf9oOfFpt7pA4BbRoD+eLcqyx2sAaTV43N5ZdzHBQvyN+2hIP3ORMX3PtEApPf7wfCxdKz83RdHKHrC0DjcRZfhFyGjY5hAAAgAElEQVTyQPE3+074gSd/rCXswQ9Q8/caHzd+rct41B+3COzSePKn3rOOJwBNzXzFgAK1dO8CzxSr6T4vY3NqDhN8jUYtaUr/4KLft6o3/rV1E3VkCGsG5jVrd4C0w2aCXsyjc/tjed6PWI/8PecNsReLa03O87uNLr8b/zjVdJHneA9vgpPuHboxVCyrcVNMJcxG71txr0v0OOKL/1jFuFp7mo/++FxzmJ8p6eEHgDXHNP5aj/q+4nOLZWNJl+Dz9Kv9wKHuVdiQ2VEPX3CY0wC5sSvJKFXou7nimt778RMB0LIvbmzC9l44tqo+1jp387d7aduULKFvKUBc71WYB5+N70zESz/Iq/nL9aYY3qSovMpg4Swac2ETWjOXMbs35+x+AsHvNKB0WJbTLfZXRci+CUcUXiIAXBiI3rPmM30CzTtVaOg98DqUxuPvOWYCboX/Gebg9X5SUpK/4/jwd5qTWo9+W675a+QzqzR0mvi8th/Q19rXNTV/9T2uQf+z+jEKW38kYngMemGz0sq2BIansKD9hvctvIyfEX/TfPpD9kv3JVxI9kH2k7GUXT98pe9t2CWJQCP2C0mazCWbQ7OKlb+jr8OEWSQSRuB//W/+05Fenh5U4JpAR4GFMiK8oJwNAVNaWLxBTkqBZ1pUWhQ8hz8bxsXAc1jJpFey4J+oGgAZPL5QTio+iBjK/hfLz3k+isMrs8FNW8fzWN4/j1UGTc+g62uS64XoWfniDMFP0dF3Jfd0XuiYaBPkMTyPAxfKl8Ann4Pf4eYqx8IWqDVCceXTGmcB4TwXx+9NYF4LW2C+miqa8eiy+3z/smxEk4vnMObO0IF6Gic6ijYWsbCXXHDAmxalJreyHgSceV069QbwegxQLWAZXRkCLgo5AWIVyADYMTyBT8LD74wI/PSDw7aovEYZAs/lUPgNoDYNGX8ZC4Gc2izJ7LIsKsvSvMym3wFzDuh3QXkZDR4jJrk2Tr+jxu/VW3U7nteXkycHwz9ndJye1f9Ta8ufjdIa4jtV9kxGQvciw6/5zc+VKdbxAqD94+5PPmhDfdOw6/8MLGyd0Zh4TrwfbCcAbckgdQH22Ak8xu7bWy9v2iC/A6fx0meqvjDj7mWf3zSifkfV3nnQOY5an7JxHAdLdvUdw9n//rjuNe8JavA8/L6OtXU49I73yvg0z5jBVnIoGAx5G0UEwSHB5yhi0RRCgQyyyTVM5FaRC48DnQhG7RG2n2xh6+lTTOQI8i4aWNUfBK2jPcFUOppjEwTjQsaC7fXaqNcKGAxbppf6zdefWWkzGwdls2MGQB8flRAOJfBnf/rPsLK8jlQya7aFjevIzmGJd9E0Rw8wOZ3H+EQO6VzSwASynciSJFDEMXi5/drmM6UbIoias5LPZQwYPD45MH1iMocmJydMH9jY2t2esdEYqFr5MgK4f+cdTOUWTDKBDNQWm671mwjGgZWNZWTH0ogn2agniHq5iv3Xe3jx7TO0a20ELoKmk0ydVgbaloTEADdu3MLSihuj5dVVJBJs+gPsbO3i2ZPn2N3ete8S4J1fmEUsEUa1UTEAcBC8wN0Hm/joBx9jfn4G0TjZpQML8mvlGr74/Rf4x7//BfqtHjbWbto1OCa892bD6VylkkkLmumocw7sbL0y7WdGydT+pUwCpSA437gJE9giM4xyBwyKXZLNSSURLI2FwsYeI7NHiUzOS3Psw0MDoOvNium3Esj44Q9/aOwyBvkHh4e2H7CEnScjgENZkPEJyhy0XePFft+YlwQkrJxvEMA7b7+H995+z5oCkil3cLCPk6MDPH32rTWGTKbY7IaBTRDNGku6S+Acp645ExI//cnPsHn7gWlAb73YNQDayQbsGauVAOCHH72P+blF7B0UTELi5q1NkxjgfOF9UhrgtHCEs8IhXu08M0b+/Pw0srmUa9RVraJUrqLXZ7I2anrgt25tIsLGXbUmDo4O7fl4XTKNzd6DTQHrxuxkI89gkKBXyJjiBFwIfBDo5/jlchnTTeYezqZ7Nm+7nLdhKy0nQ5NjRnCHzEIyoa0je6OORrPqaZ12DIAmwzXAXg+ROGbnFnHr7gMDTeiUHh1s49tvvrT7pKQG/ROOp3MSQ9ZkkHstm4n97Gc/M+Y8yyr5bl9tvTQmOUFHzvsf/+inmJ2etuO5rnd3X9uYc44qoEhlc/a+uY/TPjExxPl7bXXN9MenJ6dsLtE2ECgWQ5vgM3XAabKzuYwxgDlXKdnC+1xaXDEgi8/F65NZS3CZEhSpdAKbd2+7aoT8pAGdvD7Pz1J/2pZel/tvBF3TIe4h6NmPaBjGBiYgynX18XsfGbO+UioT3keTDNhBAA/fIvj5EMk00O0AJMSSYU8pISbV/uEf/70l6hLGFXCgD5unBIJRe8eJWAIba+t45/7bdp/Ue2fyhtq6BIBNx7tDkMz1JSmXiuaXkQWdTGcwlpvAzDSrQt5FLu9AcmrKWxXC6ZE1UySgTKmkeMJV7HCs4ok8pqbnTIqAycWl+VUkUxGcnhbRbtex+/oVfv2rfzCtbe471B6nTEoymsIwEMTiyho++IiyQnOIsPFfG2jU+tYzgKz53/76N7bvzVGr3dtzmRzlZ1wLbATKRt4zc/O2/tjojmPD5n3c65p1R/IYDvpYW1s1CRLaNUrP8H7IbCSgTRkOHseAmswWstYJDtCu8t+UzUmlkpienbH1xeOsStAESICJ8XFMz8wYE/vug4dgkUi9CRydFLG/f4itl8+d/nenhU67idBogGaDGtxFW9u0xR9//DHmFxfMF/nd73+Prx99axUq7FvQqrfQbXaQjqQQHgUwmZ9ELBxCZ9DFRWCI7EQOS+srWLy2hOn5GWQpdxGLY29rF59/+gX2Xr7GRaeH0AjIptLWPGw4GiGVH8fc0iI++OhDjM8kUG0OTTKDySr69sWTEg5e71tTYYLAvWYXhdNjs/G379/FvXfewuziAiKJMNLZGGJpI/8iHAVqDeDoqGiyFadHxwYiMdBjF0Wei0mAVCxpdq7abGF2YRY/+ulPsLQ2b3uXa9DMvwMDKqvlMh5//S2+/vJzSzBlkmximTNZH8qAjE/Rrxi3JsNqzHtyeGR7PpMbJpcwctUNlNUi+BUwDUmn9cv1wHnF9cT7jCbiGM/l8Zd/+ZfYWL9hx3322WcGQlNmZ3FlGROTM9Zvgfsh9yKuN9o+VqxQpoOJXP5hkkl+t6qeOB6TY3lL6hRrZwjEBoiPhXBQeI3nW1+i3ikZA3qENi4GbUSiQaQzTFBxn3XN6+V3mo/vVQPyOnFP5sX5gI6Mw/nsfD8HJhoDl41VPUkQHqcYUv4ok2ACQASMyu9XHMrne9O/VizIz91+5IA/2nE1Wuc9UFfcAEWPxSqAQRUnAucUz/G7rlGdY0Uy2WvAuycpx9/LTvjBB/m8bwIZIw988gMUii0dmBR1WEHHSUPqXgUC+gFC/ltAD8fV3V/3O/GXYh36Qzwfn0XxLJ+11b0Ch/jMPIfILQbeDK/0cfl8YQ9Mk18vEoDiQcbmfgBI1+J48bmGXqyteFLP44+BFIu8CcTxc+6NirHejE0Mx/DAOGExele892g8bgSRxaUlGwf6fMdswl0uX5JnOE72PoNOKkPPRSkli5s9wJHfkVynnkHkQwFWVsEXc0xHxd4ixSm2UqymBI3iZz8oqvMLBxFhTXNec03rU2vDP458D4bThB0WpevYuHhVs4rnNbcFpiq+1/m0lvk9fscSax4gKexCtkfvVWskFnUJDM0HfxLHH0tyPDSX/RI9Y1kafCd/qjHTXOT9k+whu/HmuPN80biTqBFWxGP9BK8hm8D5yKV+rIXPwjGW7IaeQVrfHEvJyPlxFL9ULwkYIvrJzgkvEUbG82q+CFvwrxeRM13s4xIKirUdxnJlk8x7837Pf/PeaQ8lSSSAVviPNTP27I4qKfTMhgl6lcpaV7JBsmGsOOK9CwAXxiEshd8TK95v/5VAE2BNWUjdG6+l8dRY8SfXlvAcfUdJMAHeVzicV8ETcuvgMvHo9W8Tnsr4g78TGVXPKTsg26Y9SGtPa1Tr2mylp+Ige+rWhJtDfikdu16EkhwO96LPaz2CGmU7x/hE1gOohwj87//df34JQGuANGF4k9z4dHFtGloIWrhaMLywOe8emMfNUpNTk4gP5gf1BOZebuge2PcmCM3f24KjbpUH4srwKCPh34ipRcI/WkS8JwHIMibqIOsHD7VJaIEIsDNw1wv8+ZJcOVTcAnwZQxkQHes3rBoTLV5NYALCmhTaiDRZ9B5k9PyTQNlkPosyxvw9y7P5O2lnaSHzXrhQ6ejxPWsisyu9OSlkXXiaSjxG4K+uKWCNgaMZAEdKvCynFIApA6zjBJLruXkfclR5vd6FA+o0uXluGRgBtzLkek+af37QWAtZjpgWkgyeNhT/uamhR7lZjq8A2Utg1CvfkAOg82vz0gLlwtP7eXPu2Jzpd2yceJwSJVpnegd+J4zn8l/Lv7H7n03n5Dv1b5jarGWANXYC3v3OoTnJA7fp6jp+A6T70FrUubSGzfkIOya9NcLwSq9kD9z7cllcdrzTZuJ/pp5X9fDmc/s3KL/DwnNqM+P4EYCWs69n1P3KyNv9stWHr9TOP6cMKLYmgVeleAKPnRPN9eKeU/P80oZ5Gs+aA3L0yW5QoojyHcMBdQXjiIYoERA2MDiELLKpVUzl15AIZNGvDxHth3G2d4rn335rwOP9u3etXJ2NBJutjmmALi0tYGJ6AtGYKwWiDlOrXUW9wYZdL3BytG86vZQTSCbZdGqAndeHePV8BxvXbmN56ZqBHQSOyG6lFiTBs7PSibGf7791D/fu30Y6SwbwyLQqNRc49mS8ffr5Z6YZ3Gm2jaWbzWZMaoMlOdSlS6dTVmJtYzC4sEZObCzFwJLBJ8ERFgesL91GKp5Fs91Ad9hDaiyJzHgGK+tLuHnvJmbmWcIJjDrA0f4ZfvG3P8eXv/scldOySUWw9J9MK7IJeW83bt3Eg7ffwsJCBhGy0fpAsTDCi2fPsL31Gsf7R8bEHvSHBpZE4yEDDJudJnL5LN7/3vv4+JN3EM3bkBjj+viojvLZOYpnJTz+6jGeP3lukhUcQ65plhTTaZsYn8TNGzcMRKHOMj8je5Cl3GQjMtijTMDm5l3T/mLmkgANmZKcYwQ9GNQTjObfdqPOVlnod7tYXlyy84qRT4Dj+PTA3vfByZ5lsvNj47hx44YlEwmmnpfLFowMhtQMZqJ3YOAfmx9y3vA7zmFNWkk52RLUcmYjtfXVdUsasHTz5OQY7WbdgLj9gx1zOghik6FGjcHT4xMDzHme+ekFvPvOR5iensd5sY5qmaWzTqeOQOfWy6fGerx186Y1smx3R6ajy/u+feeOJYqMedysolg5xcnJAbZ3X6BaK2F2huBlzvRoCUITgL4YBE3S5uHDt3Hrzh2nAX7RNxY0QTFrgNelXAATgB00WwSgk6bVHY6ynJqNvmpWssqxouQNx4ogNT8v1UpIx9K231vJZTSG6alZjI9PWTM4ajh0Wk1r9MbmmdQ+b9Upn1Jy2s8MUJNpY0CHYkmsrK7j9r37CIZiaHVb2Hr1BE8efWt+BLUbTS6mUnG6nT3qrZYN2N+8cw9/+qf/xBjMfDbqvRJg3nr1FINh1wA4ArRkzXOusQGlAg/aKgseo3Gkc2PGtCUoxXdPYJXXI9Dz7jvvYX5u7jL44vH7Ozve+Vj+zL0iaBIABKD5zqktT0D03XffM41v2mNqjR8eHuDbJ9/i2fMnBvaQzZ2fGLO5Pzs7h1q1YfNva/slDvaPrJTU+kpYczgmJgkw9BGPOqB0dHGBmzdv4Yef/BCJaBqD3tCS109NSqKA+YVlvPvu+8b07Q+dLEmtxvM/Nebx9utnCAdHGM9n0GrVbZ3x+SnhRJZ8YACsrazi3bffszVCiQ+CplyH5aoD8Hkf1MMnoMp5z+ei70WbTztLMO3hg/dc1Ul/YJryBKB393etEWH/ooNozDF/XdA6QKM9xNLiGn7y4z9CIpEyiQ0C+N1W06Qvdne2rAlh+ZzgeQyzM4vW3C0wDKNcrWF5dR33H7xj7PJoJIhex+n8srqBVRVkQl90O6braxWMCWkID0wH/qRwZkxwMqDfeudtY1JHowEUzsiAL1tyhfdDlj/3nUwqYfOgVq0Yu/m8UjFJh1ajZpJD5hNECW645p38PyU2UtmMNZ6jDZucmrLPyV7e2d9zUjCZjN3jxs0buHZtjtgimm1g6/WurUs6nAtzs8iPpYFBD8WTY1s33zx6bPN8Y2MDP/rxj022gef9/e9/j0dPnqDTIxkjaXtgq9ZEZBjBoNNDMhrHiDHBsINheIjseA4Lq4uYWZ7D+PSkR3KJoFws49mjZzjeOUC73kSn0TRdyPF8zvRzCeBMTk/j1uZtTM7NgHCnNUltddHtDnDC6o/jksk4ke1l77xWRSwRxd0H93Hj/j3kp5JmSiiHEYjCtJD5/JUKKztHOD4+NQkQNizMpZz0SLfRsqqbRqWGo8MTk76YnJvCW+8xAZLk9DUpGktUstcAx7Naw9PHj/D462/svbIBWi7rCDljkxN2/5TM4b6xS33wrgO5OVfJFs8YWMLkzpUMUoJNF9tsYOtkpBJeEK14jvsJm1LOTs+ZxBSTqq+2t3B2cmaJ9bmlZeQn2NBV8i89k09ZXljC2Pg4VpaWQJkAa+gbYx8iNt8Enjzax9Onzy2ZwPU0DF8gNZ7E+HwG5eapAdCnpT0EQj3E4sz/dtDtkYEVNMKQsZq9BmS8KfopV0AxpdIc89l8a0+j1/l+jmErQJCsdO6lAuY4FgrqLeYYOv9R31c8wnOI3eYP/v3H8v5oX/iX5+f40mZK3pLnSkWdnISAGcWFAqAF6vE5/CxHNW9jss/vTyvOU7yu+xGwKN/9EugOOtkFxd6XcaWn+WvJD8YFnoSJ/zw8t2JB3ptAFAOhmD3xJDz9cYd8fa4ngY2KVWlTWHlj8awHmIh4ptjammB57F8bd2+MFVuJOCdMgXaf13Q23iVBBMzaGHmgueISndsPMike0Ry4ih1dzyV+7icGKX4ScCasQNfm2HM/JzYzPTdtsRWBciadWdnCuSWWKkvfLWYdXTVIt3HzWKi0X0qa6N0JMxAuwXNZrOWxuP1xlh/MVUyk9+WP3xVXap4oVnwzrlaMrzmlBJGuqflzydT2elbpvek4xZpaF35AT1iDYrk/FG9rnvE4f4JDeJarqItb9ZcfLNWzC0zlsf5n5dhfMoiZMfbmKu9ba4rnUyKG80MAtDAsjQWvQd9S69oSYh6QqeQRK3cFouv9CuPgeWSPeG7ZcM0HAduydwLw/WvcpBU8kp7mOZ+F1xde6CfeaS7JjgjH4E8li4QF6HdaH36QVddUcoTPrXWj55NNF2FNz8jfSyGBe43zxRxIzmspyWZ4XsepMuhzPptwJ8OvvAoQrQOeS/NF2JfZM1JXtOY8jIf3J7uke+X/NXYaR3/liH9MzMZ52suag/53YVgQ/Q4fviN7rj1H/xdupDXrX9c63j8/NcYibxLnkT225zT41WF77H1CBrQA6InJHDLskUIa2v/8X/3HI01EGjU+NDdRyTXwRWniadJoMQvU403rJXOz1A1LPkKGVxPSP0hX5U5XItcyMjJ4Wgh8kTw3nVWei9ekZIQmLu9DG4xeCM/B59LLpmcnI3W58Zu7dtUIQAZDL1uLhhNP2RYZEjrZAvXkUIiRLPa3jIEMi0BNu6g56s74aMPRZshnFLDlN8D8tyYlAWzryJx0TFMaIb47AiB8F1rMBBdMd9DTMCJwaBv3yMueB7yOloznCUx6ovp+0NNtSC47xYnP5yB4pYUigM4PQvNeuCClLSQQVhtNb+A2SxlqXduCQ1+TRH3/zYUmkXgZPzlQMpocG807nk9gs65Dh1TGh/cvR0iOhIyezv/mTzI//PNZx8kgssRV881KF326S5oHWuxm8LwyOK05GTxdww/G8jiOpwyb7p/X9htGPT/vneOjsbUx9Rgaek4ZIq0HHas1qfmgc8jxpp6hm6OevuOlhrSnz+2xPMQYl2PBMm69C79x1XPqPuQkyKGQUxj0iej7HSMdL4eHjCs5lXoWzRFbZ0QtvOwqn02brDaEEOvOvWfQ/dp899hksomx2JWel7NfA2NChdl8L55GAHH0umytE0UskkcutYLZ8TVER2k0zzuI9SPo1rrYev4MxZNT3Lx+C5OTUzgrlHF8dGplqwvLC5icyhkzmOuPWqyNZhn1xrk1IoyEA3j48D5u3djAzPSMAYH7Owf4/e++xGgQRCqZQyqRsuQBwRWWljMgOSkc2rm+/6NP8L1PPjDtZybZEmnakqAFfsVi2dhRv/71r01X+fWrLZtPlHUgyBfiMekEfvzjHxugyz2gaMFuCtdv3jKGHQGfX/ziF3j1bBvRQAoZAnSJuGsENZXH6o1VbGxuYGWTDHeg3wCaZeDs8BS//4df4avffo56kUBi2rRwyd6jbibn8MzsLDbv3cX16/NWndGsj4yBe3xwjCqD9b1Dp23b5UbPJqp0DUzx2QD3dz94Bx9970Nwf2y2vGoWgrmFMpq1Js5Oith6sYXzYtmCcs4Bx14OGAhy7+59Y27FvMaABPgpgUD5DwM4w3GTqyB4YTJIZLUvL+HaxpqVjxPc2tndNlC7Wa+h36bMStuAGzYSs2RjnGV/EZSrJTx++gV++9tf4uj4wEI8ApjRWMScyabXV4FOrMr0JsaIrLP5TvvS7hGgoZ3kvRCIXlm5hon8pO11bIbIdUPdUyY3T48OLeFBdjtBS2qDHh4eeZU6fZNWoJ4vZSpCoRg6jb4Dbk3zuoqvH33N1hSYyuZxk4znSALNXhebm5tY39hAp9+1pm3tbgPntQKOjvewt79lMhmUo5nIj7lgbTRCuVpHs0Ut1SHee+8D3L//wCp8+C4o+0CQ9uBg18BdYpqUQ2CyhGNB9nk6nbTOzKVyCc+fPrMkxFiGuqZJkwYiyE02tumckd120bd9j1UIpnncHyFwARsD0+DN5xAJ0ya3TROXIKAxMyJhA6DJgL52/QZub95Ddixvycmd7Zd48uQRqpVzSwwQhHP7ABmebZTLNdMX/slP/8QkKhLpjAF+ZwXXWHD79VPs7m2Z1JiTbul5unlOpsXtbQOMsaR9agazs/NWFUHwnuehpqAxFmMxY+EKqGRljAI06nfTLnCukxHPBIdVVLW6CAfjyI9NGPjL+UCgIZVOo1wp4euvv8QXX3yOWrNmoCTHlfIzvC+CpLSZ5xVKXFQNHGdyjUkN+gpkPVM25uhgxyQwYuEw7t27b9Iu1K8e9gNod3sGgO4dHCIcimBuwckBaR+t1c6tIqNSLWI0usDG+gpu3Fw3ECnKhMRFH4WzEnZ29lA8Kxogd2PjpgHQBIO5L7BRZKHsJFDIiCbgxnlBAI97J+eQgTxB6l2ncf36bUxOUSd5ZMA+r3V0doDSOeVuhghHXABjfhkC6HZGWFpex5//87+0JKfppu/vm7wJJWuY8KH8iCogxnNTmJqaRTycRH/oNMmpn07gmsaSATHBfPnwZCCGAs4ucL/g++a74xwlM3t7d8fkFB48eICHDx+6RncxJl/aOD4+Qa/TN4Y65zKrAuJW0RJFOMim3k2clc6Mgcs5MT09ianxCU/ip46jo0Nj5REcoU384OOPsLy8YvOD8/L49ASv93ZNMonvnNfm/kaw+rxcNVmGaqNp825uegrXVmeQpXx+AGjXhnj5nM0Nf4ednV1MTU+b1APtKFn9n376GZ48e2bSDZyXBEIpq5IMJdBrttFptO19tjs1VNtl23uyU2OYmp/G+LQD6/kOKb1UPClaM1imR7rNloG/3OvSqZTtIwSAuNdEUwljE8dITkmw0jGCZqODZr2F8dy4zX9WMzCxRZmQ+eV5zK2uYnJ2EmFWICZjIMW60apb8orNW832RhPYuLaOtbUUomSudoFRn7IaQKsO0+3nOjqvVZFIJZHIJhEnUhscWeLAgsR+11jY+7s72Nt+bQ1uraGj12OCDQhnFudNUmFr9zWOTwtOtshrtBcKukZZtL1M5EkjlMlIklfIFOOew6S5El/mHxHAiTPxHjU7yCbKLHs2JioZzLNMIM+7Nd9uW2KKfyby4/Ysk+NTti/SLontSumdVy9e4OnTp6hXWgbmR1IhTM6NY3Z1As1+Ga92HhkAPQCZzyQXuBJg2gHX6MtVelLGhX6AnwTDNau4y2wq7b81t3MVSi5pG7c5Qhsh9h3ntMWkXrWN4l6BwH4Akv65CFV+f9If+PNzxrqqfOSYK6aWHnQs6MrVBRaKQUjQXECL2e1Ewnt3TlaQz+jskDuW3+X89IMiAmIUz+s6/jhq4FV3CpBQvGIs+Q7lPVx8HIo4EF5xzJtgLBlzfAccE9oLPrsYtxYHelrG8tF5HT8uoc/JNBRAxO/4wSdem/PUTypjc1P1ttK98RhVDCn+4DsQaCUmq2EjjBmjbq9U/O+PZzR2mgOKS/zXUuJDMa7ijDdJLYqZeF3ac2vKmohaYl92lokTYTYcB+Edeg4B8/64XvcrIF+AoWJd+kqcC8IWNPZ+nEaYie6Z71fvxx+zKxb2g7Ii7fwhDEbjJGBXuMQliOo1bOX9aV4q9tazvonnaI7aeHpzX9WFwlb8ALYfpBX7U89GuSIXGDrCo94hqyUEXivOFLZgY8N+NhaL07d0eIvun/en+ab+Jpo3ijP1/lgR549LBdbqM5JI/AkZP8bh4lOXAOFYKD7W+lHSQXPYf+5LprLXxFnnUlwuTII/LZHZdT0eOM6SFZE94fX8tkXX1/vTfBO248dwXBWaS8Lx38LYlJBQrMPf83gxia16mhrKsSsJII2Tn2VMQof//cnOCKjVnPV/rnHjfijsT1rTmns6/gqHuuoRx+8Yac/DULRX8AiurQ4AACAASURBVD40FpqTrEDnfYvxzGNka+ydDF1yVWvQD6Q7rMmd8805JFugdcxr0KYLg9XecJmIhKusYY8dnYvnZsNxsjmsorJZsUoMMqCdEgUQ+B/+zb82DWhtaDxYGiJ+EEiTQSfXRNaic5uaQ++Ngh1zTSO4gPybuwyJziMBdQ4QvyvjrgfnotALFTinjcnuz+saegm4sVGJ1/WR5zQGgEfV530ws2pAtZeN4EYtg+vPYmhiceD5XSv38JU58V75zMzMC4DWIhNrXI0i/MC7xlELjt60AiZNKm1k6hAswySATQCjgdZ9p3lMAJrjwmN5bwSgzXnyJi1ZmApKLNNDPTsawqBz/mkEndF1b5TH+e9V2Tcxp3g875dsJ57H7sFKu1xiQMbAvxnr3Qt4NUkQlm57Tdw0TtpA/Jkwncd/Pt4nmWd0DF1TREli0KCRdUzGBAMB93s6nQ4w5hwgY9dpamvu8D782V4/QCmHSYZWzoAcLP5e79HvALWt4ZF7RjEXlEnXMdrI/cCw1sybGWDN0cv54zXJkmESQ1LSLW86N3ICtcFGfF2+ec43EyGa8zLgfHf+MeD5+Z66nmaysdg8g+acBU+awwu63wSgWWqttaZx8Nsd/7jr3WsTto3Ca6b5JnCuc13Of68JimyIH1i35+m7bJ3Wln/TdRuBmm46oFr3RQmO79pEj8HnrSEC0PxKKjmGRDyHi34AzQYbccWQy8xicmId+cwSwhcxdCo9oB3ERbOHwvEJzk8LBpTdunHb2FDbWzvI5NJIpmJIpVl66RjQheKxSW6woVMgdIHp6XH87J/8CRbWJoAO8NXnr1A8O8fJwRkiISaeIqYNagBLnSzZkm1EhVIBp2fHWLu+hrW1FXR6bbzz7lt45/23rDHZoyeP8XprG/VGC7VK1dZ4qVCwY3kuk2ToNjE+MYF/9a//JTZurqBW63rNB4OYmBi3QJ3MpW++foR6tYFsImvlyuaExkKIJhO4eecW7txfs4ZOrFY6Oq5g99U2CkdnKO4fo1ooo11hozQ2GYpibHzCAv9o3LFobty+ZSzmZAbYfl62Rk4EoIcXQ2vqx7JySnBQz5Waw4mUKxdiOdbaxhoePLiHQDhgEgxqsknwgvfbqLrmgGSfaQ3SzmeyY3j77XcNgJ6ZyRtrqlpzTO9XWy+spH00HKJwRg3WUyQTBECzYAOm9z/80MCfSCyAco26sVXT8GbW+OTg0MAugoYbGzcwNT6NYNg1jqFWaLN1jr/7+f+LL774zEAiNhgkkN5utcw2E7zmfVqzqIkJrC6totftG6uR9y2b5CpUoqaJaQnNWNIBVU13PHVPuabYKJKfU5aCDHC337RBgRjKDhiYGYlhYnwGudwEQsEoomwcmc7YvTB5YcDEaIB5NnFMxhGOx6z8nww5AlqF0omVbRXLx8ZeLZVO0W7VrQkjG4FZhVAgbHOyQwd7FDIG9J279wyAJAjKQJ3SANT9JTOTiUZjBbfYHI97VRL5ibyBKWRKv3zxws576+am6RXTT6B0x8npsf3kWugQ8QGwtLiK+flFcE/ttS5MhoTnHR/LmgNGuQLa12KxgGazZfqXTJQwWJhfXsGylZYvACHgYHcPu3vbBkBzX8rnx9x+HAjivFRDu0398Ax+9mf/HHc27zmGbKVswOl5tYDnL77Bs+ffWrMmstJZOs5Gjdxb6T9QNoTri9UC1zduYH39pjX/KteqphNJ1hRZ4hwvziljbzCZQ9mgoStx5vuV/accu3w8awA85J6ZwPWNm8bIYrUDjyHof1o4MZCISRXbVxNMwqXsflgNwM+o986xWl+/jp/+9KfWNJUM+VajbuPyu9/8AtvbrwCuzdU1zE0toFZrot8Zot5sgQBIMBwyYH15aQVkcNKGN73GmfsHr1EsniIeC+HhW/dw7dqKyUfwD31DJsO4FqpsEncxxPzsgo0bpS7iyYSxmNkAj/aOzzQ1ngfBOAYmvT4boFJTnskvJpMimJ6dcxIZySS6fVcOfl4mE7qMIBN0XtNM+mgcv057gJVlJ3+yuHQNg/4A7U4P9VoFW1uv8Oz5I2PhGIMxFEWE/lo8jXiM6yBp2rocf9fklqCWS2JznE0TOZMxfVDOaTYH5FxmY0TKspBhvb2zZfPw/r2HuP/wgee3u6QpNaZp5zhGtBOU3el1qf3OipaBnavWrNszXVtbMf1mAtDU5jSd2vMCvv32WwPiua4IEDPZRZYikxeHx0coN1xjMT4fk52WCAsFUSbTs+MCSjZJnJ+bMfmgC0rMUXaGicl+D0eHp8byJmBL7Xbafp7v0eOnpt99g5rry8tgAnnQuUAsErefzUoDTTaYLB2icH6EUqOCQWCIeCZhdiieol8ZQK1URbvZQXAAZJMpRAMhNBts/FdDr90yqQnal2KpjGg8ZhrtTDbR3rLqKUz7F0ni2rV1q1Kgpnuz07L77Q0HyE7kjbWdzWetOQ/lrs6rThed85Il1KyMuHv7LibHAzgvwBoPW0zQGyAZTSCVZOPdPk6LBWPth2JsVJiypCyBZ2sYSxvWbKFVr9ncpVYsQZBm1ZFSJmenMb+8YEyt7b0d7Owd2P5ICSjzm/tsQOQk3GgXeIyYdaZD65Uq97pOU5jJHAJktCuUC6GtVJxAX5zzMpFJY+3Gbbz93nvW0Lfb7tj+8OXnX5ht537FeUebx7Hj+2g0mx7Y6kCLWJSNQAcIxEaYXZo2ALreLWNn/xnO68cIhPvodKndzoa1ZNUOLIHqpBMDGMtcEab4XPK3FX8SfHZA3nd7fSje4V4oDVv5mjyW0hv8IzacQAABas6ndA3i9McPHPCafuBI9kqMYRG3KK2i+NXu0/NNzYZ7TQ/9gOHVdx3hiXGQHyzkdwWOiGWqWNklrpxNu4xZvFhazydAQgQp+poCoHVu3qOelfdo5/PwO0tseg1O6fvyj8XDg6vePv7YR3GSrk/b4o+ZBLBdPhfT7B5r20DudPoSL1CMK5IUj9EY2Dv1CEz83J3DNT1g8k0xkWIZnlvX5D0KsFFsq1he70uxn96FP97lefTeOCaU6pI0An13+gOUQhDAKaDN9VpwsafiGWEM5oN5PXf4b8VUvL7iYZ3PD/BxbAX++p9Zc1jPcelLvMES5fn9MbzGSOPlT3YIg/DjAlo/eiZWsWne670JqFTsq3Wm2FdjaTiQh1epQkBgnuJjxbt6Pj82Yd8Jeb44Nfm9RJCqD4QL6dk0V606yPAKq8v9zrzSdzQuksNw8ZVrdijwm99pd52vKUxLYL4ARzKg5bsJF7PYwbM7wtu0ZjR2wjB4LSXAdG3OFY41r0G77wcwnS/k4jC9ayWj+D3Jjwhwl50T1qLxlY3Q+PvjeQHW+kxrU4xj3i8/M5zL91PPJttjeAf3Dg+vePOa/D1jsEub6usRJVuvteF/Hp5P80j3TwBa46/5IAxBCUCB47yecBytRc1H7Sd6f8QWtOb8ALUwCXU41ZrTPLoa5yu1A7890Pl5/7w/P0amfUXvQTiPfT5y9+PGMmCVFpy2hgW3qtZLgo3MSaSydfA//hf/kZl+PphK+QVCaeD5f21KWgR6WVooAno1kSStQQdERpznEFAkQyL5CJ5Pmw8nrCarQEv+XgAfj5UD4GfqCPT0G1w6ijwfmTu8lu7hMusWcMAs71/G/82NUhNUi4vnZwDBczuQk4w0R8fnPapkStky/zPzHAKzneFwDFo5G/y9wHydV4ZNE4xjoWw74TAB5BxzZtR4b1yEYn7reXgMS1NdZnpg5cpkQJumdsRtsASTdD8yPpqsbqK733Pi24QNujIifpfXv2TEek0t/Bkwnp/jbkGGx7RnUK5xkvGVUdJmrvuRodVmwJ+ZZMrWGIEiYypYv2oH+vFzMlHoINv9slyHDDmWtXgSIpoPvB+NmXOyHTNARk5GWwAlx9AlHDwNZJ+DIgNjjsPANTPiOIgBrUoDGU6/AfcbCn7Od6b5w/9r3ur9a534DbUMkhwlbbwyYrqGbfYeeOjfnOW0ydj5nQMZcV5fYK6xLzzZHQLM+o47zm1QvUuNOVd+rOQCwZorh85VA/jXvMZODpPmgmwWdTT1DnWc/3zKyHOr989jv6Nn8+3CNdng52JN6HzOaDsg3W/D/PPwahNzGUc2O3H3OjRWGwHoaITrk3qHAQQDCYzn57CwcBuxyDgiFzGMOkFcNEZoV5tolKvGtqJBf/DgLTTqbZMJCJjT0kU2lwBlZzkPyX7Y23ttXd7z41ncur2Bf/Ev/hLhNPDtb7fwd3/7dzgvVhAOxbG2sob5+QVjbvGeKRXQ6jhGF1lU+/u7aLSbtoYIYJIZd+/eHQM3Hz19bE2sLkYjS/yQlXv75i0bE8e4beKzrz6zBmn/4T/7p1ZyTTabAbIB4Py8g93dPbx48crGm2xostPI4CCLmIxEjll+cgLX1lft+vVWw5iaJ/uHoFxLKhRDjPIFtSZePdtC4fTcwF8G/pQA4btbWVvBu+9Twzhu+pnUWC6cFJDPudJ6gs+dZtfkRsIxShjFzf61Ox0rM2YzKM4JsmgJlNGRj4UjGMvm0W53rPye85p2niAM7S3Loz/5/g8NhM5keR/A8dm5gXwMqgnCzE5Nm/0l49IchAEsuL599w7u3t3E+GQesSS1/ZgEHqJYKGD75Stsv9qy+75xw5Uy9y+YrG2Dya14IoSnzx/h8y8+NdkDshQJZhhQTMZuwFVJEBAhu/PDdz8ykJbsOo75/tG+03j1gpF+x+313C/NDnKsuF/0XCBOhhvtAkEdlv23W9xTWoiyKZ115W4aGMtxo20kWJaIpbEwv4zgiICbq2IyzW3CHVEgFA9jde2avb+j0yNjdiPQw2npBOfnZxhQxshraBENhix5SgC6Wa8bC5Z2+9raDWPwsiEcAQkC4ZU6y5UbBmhyXzP/wCodgnYOgnJ0kqhXzAZhZN9SgmFqesIa7pH9/HpnC0dH+5aM6HTZqDlsz00AmWu7VqlbYoKgTiaVNIeLbBiOH4HgRr2FFjuX01EIh5wExljezkGmZKNKP6KCZqvmGLbxKHK5rOnPlkpltFsXmJyYxZ/88c/sGfmsZHkVCiWQ4Vssn+DTz35t42nMglTSmOals4J9l9rcve4QE+PTppFNZnouN2YJWQJcu7vbtr7IWHb+Hvd1Nu5yTEb6OGQX5zJjlgQh2BklmI6gJTDIpCS7muA4ASMCGjyuWKS0A2UezgzkJmOLzfl4LAFogrVs+FmpE2QjAL2Ojz/+nsmjcBwIdBaKJ3j25Cs8efrYGoGyWWY6kcP5eRW44LzuGcg2Np438PPmjdu2Jnl9Ps/OzitLQDBBN6Dsy60blogoU1KC1QEdl5C2wGDEORGyxIL5MCOn708WPe0QNXDJdl6Yn0U2mbRmV2RpUx7DAt/hyNN1p17rmKd/73wbXp8NSRksU/OTa8RkNqx8N2B64pxPUzPzCAwCphVPsJDgAhsxUu7EGIzBCIaDEEKBqNnydJLgWdRA0HDIaXM2247JRF1qMqOnZyZx//5916i0TmmXJoqlgrGWy7Wy6awz/lpcXMLNzdt2ndMzatrTt+Fe5WS0VDFQq1Pz/swSQmwaS3CTwO/D+/eteSIDDEpuOPB06Nj6p0VjtxPgptYEbahJlJRKKFIfutEwu5VIOsY+75WVRa22YyJSbspAl3gU3W4TpeKpNfukHSLgzmoAXod+Jb/H5OHRyak1xvzoe9/D5MS02Uuu09HFCINO35jdGF3g7HQHp8UTFM8LaHSb6A77CEaDxjq2REsoAlwMjEE9mctjPJ83OQvKl5ydnuCiQ3+6hUqVMlRZ5CenELKke8Saq2IQNG3wu3fvGYjKao3eqG975EmpgEQmi6mZSYyN5UyehWAvexIoOcjE+NQEG+kuWnKLa4dVDvzD/i20ZxZ3kM0b55pi2e3AkjKReMTFKZVzS2J2GVcR9OTqi4QQj8RRO6+j1qgjnc2Y9nVqjHJYLbzYemlM/IHXz4EA9IiNsazi1DUb5H7AEnBeQ36k+97A7BgTH5xPR0yiVuuXvXtYacM9YGxiEht37uDHP/0jrK9PIUB5jRLw//zbv8Hf//3PL9l5lCATGUcAbDyVtsqLMBMKo6H1jZian8DkYh6dUR2HZzso147R7dXQbJ/jol9HKDxEIDg0ySKrXCWL3RJWV5qjFmMFWbHjQJqrGM4xBcVMFLjiZ55Z7BtyPqzIWAJD+H0XsDtpCQdgEqi4ImAIfFOMIQCF3/fHKYqnDXTtOj9c8aPAQcY+ukfFUX4A1WRc6KTAPRPP5WfcCpBT3MNn4ztXDKN7IJPfPxaqrFJ8Tz/JntVr/qfz6SfnogBBv2+vWOySEDP6bvNygRyKfRVLkV1/yc70pAEE9Jj/TkKIR66ifxNPOTkyxUS6F/6Oc1cxoOJB4SAuFhiCEgRXskYuyaI4QTGB3okBXl6ls2IUgTmaRwJNFeuK4MPrcm+jv0w7Q/+GNpxEBR5LKRjGLwK/BBq9CQjq/nRviuEUZ2ocOWckm/mH4h7FxQKh/LE6n1Pvhd+TrRDuoWsJCLwCrFys6AfSxEYV5iGg/BLkDDvmq5GgPJat8AUB8X5wXeApn5NzPOYRC/0AouI+/hSIrOfTXNeaY/WO/rg40sVVvO9o1LFTBQbyuRhHxOLsAxQyXELVCPydKsUd6Of8Vf97UfJAlSg2nwZOfcBP/tQc4P332bzWe0Z/XOwHcZVEM7/fq5TQelCcLQxCJC1hCZTC0VzV+9RPYT/ma5mtcTij5piSGf7j/WMlTEa2RPckPEJYpJ8RrWu/iaNoDvNzYR12T9YM2dMTt6aYDqOULWTyX6Ct3z5rjmgc/PetY4Vd2DkdydjO78dlhHVxXPlvja/GTnNXx/gTSDwf42idlz/99tr2j7DDsrTn6D55Pts/LhxIr/HS5wKgeSzHifemxAfPoTFXZYuIhdTu1xhbwtpILY6B3WrXjCjDRDttGQlrgf/lv/5PvqMBzUVpN+aBoposGujLDc5naHkzNDIqUeENcCDFgpaxkBHRBsHvuW6IV10orQyr5lgRYqO+mZ2jgy3AMxFzBkDgtL6rweK1jN3jddsUOHYJ5F04tq42+zczSP4JLWBOJS68fzU48m/2rsuwKwl5c8PhvWoS8Z673c5lhslAYQ/kUgZZSQFtGPq9aPlsAqEF4soGHaCu96RSQk08lmSI4W4TZeQ2LmZx3WK4yqhp49ZCd4bCXY+OMZkEbC5HQyqDLgkWAaQcK20OSlKYFmHcieuz07myfMqO+TcgbUia8N81RgNrNimDosWtuSsDJoOgRezfbLiA+bkcDoH2AnH17FqgmmdyVAjmvOkgao7ZeFJn2mPQK0OrTU2L3G/sdS6/QdC704bIuSXDwHvn+bRB+A2HjI4cYj8ArXkY8LTwZFw1Z+Vs69z+c/nXmhwYmjg3vld60u5ZnENu88Tmt8tY6zgCS1pj/k1Cm7o2c//vtE74zgjGadPQpiDniD+1/gjbao36j9dcMZay1x1YBtfvGFHywP++tGlqXV4B82QKBREIOxtKTdNms4tImGy1OGKxHJKJPMKhJDLZaSws3kQsOobYKIlUOIthK4jyWQl9sg5Z1jUaYXlxBacnJWvERKM+nk9j48YSIiE246LWb9HK3ckYpPbzgwf38ed//udmB/7t//V/44svvjLGM+UVHtx9gI8+/J6VD/P+CgyiB+6eC6UzazJ3cLRvQSYDWAvAMETIC8Y4HziP47EE/uqv/gofffCBgUxnZ6eoNRv43ae/xcvtLdP5ZIPAmzdv4oOPvmc25tmz5/jyy6+tpJsSFKvXlvHHP/sTXFubwM5WEY8fPbXmSBxbNt8gIGyAJHWM+33MTs9gZXEF42MT1gDu9OAYv/nl71AuVRzrLJMyBmYykzQpDtqTwtkZyudVVM8rxm7MprL2LK162yQMeoOGMfvoFBIIaTRcV2eyOefnZw0IIIDMPZwNIQnokZ1GIG5ubsZK2RmAZ7M5fPTxD3Dnzj27l2anbTIaTA6QycifBOhScccsZuDJfYmADBs/sUnbnft3MDMXMwC63QIKhRq++eprfPHpFwaYGMDKX9oaC5sGK3Vlz6tFPH/+1JJdy4tzyI1nUTw7Q6V6bsuIbMOJsXF89OH38Uc/pNZsBuclNmc7xPbutjE7eU98fpac0x7nMlkDDcl45XicUsbk6NQcdrIZCWpRSoSs57PTAsoVNk1ziQsGeQQHWV0zGlL7PIG11Q2kU2MmcUGbyXE9KR2j3K2gedG0BmQsJy3XSqjWz0037OR0D6dnRwYQUKufGrgECgnERcNxu88WNfCTCeTz43YdVkRwXpMJSJYbEwtuD6J2J5s6JkyqgAAe51gyk7A9nMA7AWhqeNMnod4vM/YE9clC3dnZRmvUQiIYMzBoanbOAEsy4wunRXQ7HUxPTNq4hQLU1qf8S83Y2OVqxe1xbnSs7I9a6IlUxvSMucbYSOvoeB8X/bYB0HweaqXXqm0DKN995wNMTk4b2MLnqTXIwO1YBeZXX39mOt358Qzyuawxvc8LZ/a8fNZgIIpcdhzXrl3H9NScyUtw3tHP2tp+boxYJmWdzmrEQBQ+PxNDBLwIQDP5sry8ZokEJjM4f54/f47trec2bmSgT03OmH3neak/TJvJZmU8D+cuQUgyFnt9JunIkq2gUD6x9817WlycNztxMeiiXjvH/sE2zotH2N3bMRYlAeiZyXl0On0Eh66DOVmayXTKAnPaGtonXq/Tbdp73dp+hnKlYDrdK6vLxiZ2xIGQNUqhH+P6OLgA8Mb12yCLulJr2XsrVyq2v5ChOTU5bgD0dD5vpftkKW9vv8DR8SEq1YYDAiK08TEbEzL2uf9XqxWcFY7MD6KsAPckY4Z2L2yNjI3lrSktQexuq4+O15md1+11HBmDWrhs9NhtU8//AO1mz/TWmRhgUJtKZQ2ErNfbBm5S/ob3sLS6hM3Nm9aUcHd/xxpDnhvoy+8EbM0xAcl7I3jLhOHZaQmVKisX4ybXRPb8IjV58zmbpwY81yjhcmCJE+qyL8zNmb3IplNmD/f2dyz5wj8HB0fWxHNledUxxYNswui6pp+WirafLC8tYHJy3Gt0SfSMgHkN1bqTzGGyiNIf9E/Pi6cmS2L7OwHlAdnYdccSN/LAAPVWCz/80Y/w3ocfIhwhYNyw5qQXvQtb6/VyDR1rEN21xr1HJ4fWg2BEfeAAkzBekNUfYiyTxeL8ElYWlzA9NWVJjKPDfWxtvUTh+BD1ahmNVssB0Pkpk5MJMcHS4/4fs54LbDxLVjL3BelEn54XjalOxjWDMiYCKBPBBAwTSmZDw2GToTAJFWuixkjWAVkcZ+6J3B9r1Ka2HgwjROIxRGKuapM2nUm4VrNpYBkDRPOLIyGrcgkMo9aEkuztUCyMEOVVoiEcnx1jb28H7XoVw1EPrVrNk7BwMQvfnZEegpFLiSYy1NPxhDHTy6VzjOWzmJqYNNvHJr6KaThOrPCIpZK4dvMmPvzk+7aXpBJJa+7Ixpl//dd/bfsT98vMWM72DdpONlbm85lfGEtQZdLmbCwTQTgVQiIfQyg+QLl+hlKV65LyWEx4MVZhw9KuAf3c84OhEQJDxzSWT8g4yAXmrmeQ/DvuH1yPAka5x9C/kl98CeCOHBvRfBgvDhQA4PxjBwzLX/ewgUuWonx1xReMRxSL+IFTxUV8n0yI8PoijFg8TNINGYoeC1qxt4AEAuGOaRy7JJ6JwKUyeT8YyfkmIInXUmzuoA0Xf3Md8+8VAEF2t8fwDro4RQDJpc/O/igkNHkD4QeoNRYWn3kJAX1X4A7vUTEKr809QfGj7kNxocUQHgAtwl3Xi9EVMyhGoi3heVVJKkzDPyZstso1xepj+f+aL7qmxl/gs7AP3b/iNxFyBETxXSj24ftg8op/eU8Cn/mTABLPJdvH43SsHwhUHGseQcDFZPyjd+6PZzTP/NgDj+cx/L7mvR9Y989xxdk6xg9Ac/z8oKrWj8hn/B3HSEQ1YVEC1DV/lQChBKE/XpM0juaXcBLFcvzJe5UMG6sSFSdqvSsJ4J+XisGFPwgbodEWGM3vMLZwIP9VksnspLdGWHHM/zvsh8CxSyZqHggbYKN2/zjpnvh7gcQW2w4dCUkArx+vcCvTye8o9tX5/aC1QHneg5IOek7d+yXg6GPTmx3rO1lTjrfmtJ6HvxdzVokcnY+f86/er+aBGzs3N22fisW8xN2VneC9CfNS8kh2gMf5MUCOs9agPpet5hhQA1pkVn7OMZUd479pd7SOFP/75wK/q7UvzIbH8d4tweE17WRi2L/G9IyyVbxHPbPmLtcZz+3HR/3jaO9SyLY3XrKf2jNGARFLHe4o7Es2/IJ6Xj5pUT7jH9oz+LlfiUL3zUS3++PsPHFWrXvuMZTgiLASixrj7Zr5H2xi72SKgwj8b//tfzYSQMiflhX0dQF9E4DTRqcFocUvqQ1/GYSyHXxwZVm1kQnw1SatzUYGjvei4zTJtNHIUFjGKObK5vWHxwkoFgiuMjAZTP10DqzrsqsB1QvUeXhenV9GR/fFcaLjy4kiw8hr+hnOvIYmKT/3A4t0pqmjJ+Pr37Q4Pjy3rqXMiAyD7o/au1ogNB4CoLXJ8B75h+dxzrljK+qeQUYNHYq4A9jkaPkXCN8d/3DcOdFsIo6CFizUGw0Lq/mHn1tpXSJh48nn1sLi+IhpzvNJb4zNw7QJahy0gZnD7dss/cCxxooANO2V34n0g7H8HseSP/1MfJd0cExovxFQcsH/3vVvf0JB12cgLaMnw6hntusGXTKG70FGV/NNBuEPXUvPIKdN1xAwLEdI4Lp7Ny5rLcMvQ8j/y/j517PNG4IlXqZX60trU8koHStDxd9rc+T17Zzexstg3v+HfiV/LwCa/9eGbZuIZ7CujNaVM2pmzXMwdU6/827/9pjNWld+kRkFpAAAIABJREFUEJrHaF4QuNE7k6E3h9TTO+c8UPJB9kbOqJuPzgHTutD9BLzraxPqekELx9I2vCBZSGSTJTAaRpFOTWByfAHBMCVy2Hl+EdNTK8hG80gRUG8ApZMGRv0LJCMxY+LEwlFsbb3G/u4e8vkUbt1YxebmJCrnXbx8tmVyAUUDoT83QMCAtJs3jYX26W8/B52ZZCxpATGD6B/84EfI58YMhPjm6y/R73bsuSh/QM1Tyg2Q1ZEgEFOp4PDk2CoNCFCRBWnAKWAl85Pjk/jsi88NgCZjkO+ZnezZ9ZxMKoKulKVgYoql3ASmWF4bZ/AbBd7/5F388Mc/Qu28ht/+6jfW7I+lxWTa2iY67JvDzQCZMg1kVbPcfm11Hb32Bb78zRf45T/+EueVqgHP8WQcQTL7wyHTcmUgSbuzv7OHbDqHmckZA23IoGWw3+pWjDl+0etbwEvWF5ufEWS8e/euNQCkBu7R4fFl4xc5NXw2di+zhF80gXv3H2Jp6RrATX8IFAnoHxzYe2i1mwZqU9vSlU/2DbgnCEXwb/36Ou49vIcxsnIJJBBEqdXw1Rdf4tnjJ6jXG1bNgSEb57FayZWyd7stDANkaddw/dY6bt1cR3Ysi0q5YMxT3jsB+mwyh/ff+xjvPnjfbDiBLjbrqjZqrjlfs2njTKCc/yajmUBjMp6yveNg78CYjPMz86a3fOvGTTtPtdo2wO/4ZN/YpjwX0Veuq0wyY0Av2ZlrqzcwN7tkDFZu1wQ29452UeycodqtYWJqEtF4GK1ew/Sf2TBqe5da2ycms5WIRJBNZxELxxELJ6y0vWkN9KitCwPwWN7e7zs7z32RDGTOgbU1B3xxzo3lphAMRhEGk1c9NDts1tcyENIaoY1PGDA9YDOj4QXKlVM8ffoIL149twaG1Hgn257vPplIGXBJdj0Zz6srK5idmLLEEfXRyQTlOBDENDkXatf2uoilKFEyhVEggmQ0Z9q/yVQEtXrZgFeCqm6/uECl3EA0ksD8/LIBwbR3bk93kjFktXLMB8MeMtkESdbGnCUjm0mOZJx61gmEI0kb/6WlVYzlxu15mUjZ299GrVa2aiEB0GSicj5RPoYSDATDF+ZXcH3jljWX5Dtt1JsGDH/+2a/tWLKPKT1BQJdNJ8/OCiYN4ILouJMgmJo1MPyiz2RgFCWyyi+qKBSPjBFrQWeaOrNBYw0TgG7WS8bopo0iAH99/abJT+AiZM1RqbHO9cJ3R/1g2u7XO9tot+todxrGpK43Kuh32gYiJ9g4iE2aE2kb93bD6c4ykcIA/+NPfojxyQmUq01r0Hhyeoa9w30bc0qsrCwuYH15GbFIGAf7lDDZt3Gg1q/zD11wOTk9YTI1DlRs4aRwYoA41y3HhA1lh16TG9rrqclZSyzVK00cn55dgiqch9S//cEnP7B1x6aPv/rl77D9YteSApP5SSsjTqe4rkbGXOZ9dzsDZPNjmJmbBvV9WdlycnZsSSkChNQbZilkLBm3xBFlRviMGcqo9MlW6aPbIYAaMQCVTQrJUuaYUtaEIGnh7NCAfjYolf+Xy6SdffPAKEp5kMnPZMTE1IxJD7GKgOuRXjsB0mFgiPVrq1hYmEM45BLFBMVNaqZUNLkKMnaZiGLShcxlAvOsmKFMSDo7hunJSQOouW+wIR9Lkz/8+CO8/+FdMLY7rzjt5E6rZwA0bW+lWEC3VcP26xc4K54ikozZuDCRx/lgYNowgJmpKWze2sT1tXULnLg/HOzv49mzRzg42Ebx7MiYSARWc5lxswvBURgku+bSk5ibXbQETCyetD2xO7hAH0N7TwI1rZHe8ALdTtOkS8huNGmndA5zM/M2B7iHxuMEJFUC7QL/3sDpsZOpz/E0QDbuqrlouzlmnHMEeC0mGxHfD5hueSKascahkVgUlWYV1VYFkVjEqmvOy2eos5lqo4zTw33XRIjVhiYvMTSWfTSWMaCcNm9+YRb3bt8y5t+vfvFLHB8dIZdOuWRMKmX2hkkJrnOLEwHk52bxznsf2JwhmEdbQT/nyaNH5ntEw1FLZmdYvQrYHs693bSQh0Aik8fiyjLGZsfRHTTRGNTQRwO1Vgnl+jHanQoQYPN6MptZ2dGyhAQTbZR5GvS6rmLSY8VesoF7DojgvJPvrZiU64TAlQF9l4CTA6ICXg8d2gCRcfzxI5M+8qOdj3/lLftjLhEneC2BCQLJ5cPbPQfcO75kJHvsa2lc+4ENnceuQ+nKHmWQEsaelV/Nu1Fsz/s2mURfky6B2hbjRsLWZ0J+th8wE5B0yYwLuDjAD2gZqOU1G1QM+yaAxgoufzztB5EsNvKkBFhhaQC5B8heASMe4Dry4jxPEzVK0hsrmX2VzwInFQcoXr1MTlDyzxtft69FnDRIwn3uj5MUYyim8hOo9Du9eYFs/D+/L0Ic1wTnkMBn/l4VRWqOyIpINv70g5oC9qzS1mOo+2MdxZ+KMQVqCaT0g6H8t94bj7NKR5OPcvG+MA09k5/Ap/NqLsse8Zy6th9QVpyqOWbrzKuW9ceMmg+2Lr1mwjonf8fxVLJLz+qPDwXi8vyUItJ3eD49q8BGnke/1zvUmBh46iUD/bG/YUie1IsSTiF/40vTC3cSRn6MQ+9IOIPiTyc565rl8a/icgNKe1d9rRQv+981912HC7mqY9kDVSpovV+tV4cVaM4rAfaHkkT2Ha+nmmJjYTe6B42fsDPhFv73o2M0PzQmvGd/vO+ft5pvSizIfvhtnJI5Arll4/3jQ1k4YWM8J98Jx0bAOSt9hU3IjvOnrqO5KkxE5xZOcwnaeolO3bee5Q/NN9kS3oPwHO1Bei+8Z3tn1E+77Lflxkvr2JJeLBG/JAc6prOSRWYz+lcJEI2/xks4kM4pO6/j7fohN19I8RauqnlKH4HSjYSHDGPusVIqYCQ5rlHbhv7P/+m/HPGBxYDiRZXd1INpQmiDUfZQRs8cas8o0TGQUdHE5/fEbuWNiPEqMFtGTOC1P8skY+IfDD0gr8uyPP/i57+NteeVgTAw4b2xVFQLXtlNOh7+wfVf116epyGjTVjSGv5sJb9HB57BuHNW+JIZTHFTIPsqYcEcAz7+nwGr6w5JUJcgrZvsynTI+MvY86dAeo6rwFS9G5YzhqMRB1Ql6Ky48fU7OXxGbWY0SHweOqq8rpXxeY3xHLPWlZpp4+S/9R5dqfYVUMc5wwBYY8V753gTaOHx2njkWPH98hw6pxY2O/HyxPzJEkGyus1gk91LkJJseoLnHDFmrKlByKkccM6SOeEdOuBOS4wYKH/KmdFGqEyXwHGXrYcxQAQEscmUnDkezzGScVaihu/halN2jHCNAe9FxpDzgNo/vEdzsAdsUkKGOf8SmGbGzdNto4NkfqEDFviTjA/+8SdvtGEIvCZopH/zPmTwlGnXJuZ3EDQ3+H0C0H6jpufQJq01LueKYyB2hulvcsaHqXvsuiRro9KGJI1sApMOLHfGyDlwUQP+NF4ycLqWvqPx9a8NrQMawEsQ2Su500ahDdk2lguneadzyMhrbjKAVMJMCSy/oSUALafkyqkZWrMy2Tt+fgVAO207Pn/vgu+Qeqxs4jWOqZlFhEMpJJN5pPNTuL5xF5PpvOlMNkpstneGaCCCbCqNVDyCfhfYfrmNUuEM83NTuLO5jplZ4NsvX+Px149NZoHg6zfffoXj4yPTkUwnMyb3wCB2dmoWY7lJlAolCz43b9+2OVk4PTONVtogrg0CbPw8O5bB2FjWbAnfNQFGAl9kDVFqgvaDQBqvy6D2yZMntuYa7QbSmZyNE1lKxqpioyO+575jGvD9K0lXqp0jkU2YLmtoGMTe6130Wj2zAf2WqwzhmJ5XK1Yi/PDtt3H3/gPMzs/h+saKNWFqnnfx8//v7w0kp0FIZJ2m38nZqW12BHwZaG293LZGUJu37lgTuXiUAF8bvWEDnU4DpycnePaYgMKB6c0SuJyfn7cmTSzvfrm1bfN7aWX1UkKIQCTLnSuVsjWCura6biAcpRk438+KBdTaDWMmsiGjZCtSyaSB0od7h2g12wb6ZrJJTM1OuXLioAuauLb393Y9FlvLbMgkAc5g1PRvXUKrg9xYCtNzM/jZn/0xrl9fQTzBJA9M75pyJ1998TX2dw4xlhnHRH7KtEnnpmetfJoOPBMG1dq5Y71H3Dwns5i6t7l0HvVaC2cnJeTSY7h5c9OAPjaTIjjDJmEECvb3XxsDn6xh2//YbGJsCumEY/ne2LiFjfVbxvLk94ulEl7svURlWMUwMsDs4qQBH4MRJTUipqFJVnepeGZM1fHcGBbmFu0eQiDQdGEM9sePfm/7L4ELliNy7VISgmvy7PjUmp998vH3kR+bMpZ6NjPpGoFV65ZwYJM6MgQ53pxvBJis6Y4x4QIGsO3uvsbBwR6aXTUkcbJb3OfYQI86caxS2Fhbx1gqa6zoUrFoQHKpVES727FGfAS3GCCzMiBmyes2MIzbfLx//44BgtVKyTSPOT/4/s9OCiZZQB1osZ/pRzD4t0QZmWXsY9Bls19X3snrEv3i/kZGLtnFBH2pyU0wkYxqJk4J3rLJI2UULKBkI7R41JiofG4ynFuNtjF05+dWjR2cy3L+sMlj18DXFy++MZb6+sqGscLZOLFUqljVAZNVZDbOzy1gZWUdsXgawQBlJLhrBFAonaLeLOK8dmbvrdWqGyGAQFG9WrIGcZRc6PW7NhcJvt2/8xYmJ+YwGrpKBLJxuz3H4J+ZmbK1Xyyd2P1Tn5kl941uDeQgLc0v2RyyhFEoarqZFxcjA6Dpn21u3sF/8E//wpjcRbJQa1W82trCr371K0sgpJMJ3L51C/du3TI/5KsvPzPbwXlE5rfb42kPKpZIImiYzWYMgKbUDZnXnJu0tfw3faFIMGCfjecnkU7ncHrChoeUl4jhYuS6sN+4cQOffPJ93Lp+B6NhGFsvd/D02xcmKUGtXbKoKfvBdUt/gs9D9rCVZBMxDLIR6wGGgZHpUpv/lYqDfXUzY0wSuGoMws0W8FDXuH2B05MiIpEErt/YxOat21Zp0G42cHh8gIt+F612HafHuyicHV8yuehPcF1EQpQc69q75h7AfWNufhnpVOZKwzfAxqANkzwgyDszO4FcxjFjKA/CMXr5ehs7e7uWpKN94lofn8gjEgqiUqtTHQMb6zfw8ccf2z5Dff5CsYhmp4vVa9dMNz8/GTIpEbrFxdOyCzKbHbSbVZweHaByfmaAMG00S3IrtYolWLh/c2zp015fu26SEhbUDp2G/s7OFl69eoTdnW17JiZ5+XzTkzNIRFMGnhJwpx7+1NQ0kqkMWt0eKo26AdGcXxx3+u7WwJf9OIJBk/85OWKitm7vigAUE178a1UpXtN3gtbVRtU1BGw13V55fm7xAJnV1LFORBOWGKYv4aSD5ty+ylLZIXdI9uq5YK0sytUyStUKwlFHzKlUCyiWjlEqnuD19nM0aueIx8iiYlnM0MDx3NiM6ZBzTLjXvvs2G1nm8Lf/7m/w7Olj2z/ZoJjrTr4x1wf/jkJhJLJjWL++YdVZtMFsVky7t7ezayx3jjfnk/nk0ahJ1XA+UQOf7K7Z5RXc2LyFlY1V9NDD/ukuDk73UKgeo94uoNMto92tIJEEstk4hiMCP22M+MZHAwx6bUug+YED8/OGIiU5H9wPbBgA5pUtc5+nnyhCUDzh2LCcOwIynZ9N6nPA5HSsGo8AVThk9pX/Nw1kamJ68QsT57T31tyM+mWMC5yOoP2f5+N4CgRUjKAYkbGlET88MEm+q2JjNo5k+bxJ5gUcaPGmH85nEqOZz6hYgtc0IDkYMOa/H+R78xy0i+ZHexqowhJ0X2qS549/BSrZd4eOwOMHLfUsPC+BZIvnPGYuY6ZLBivJIQPHAheAw2c2P59AslX0wnoT8DtihUruhX4Zx0CAp2IbxX4Wf4ac32AxqCfl4Qd8NG7CKBST6vmFgYhIxGdTzGmyVbOzNv95fvNXjo8vGc68Tpx7vvrweKXyNi7RqPkxFlP7NG4FngkA1FyVT85j+X2NmUBAAYecDyIACmzWO+f70jzk+SXtplhL9yVSnMiLep98HiVThA1onBS7XTLvifP0O1bxoZjYP8Z+ENFPKlOMzHsy8pQXu+uZ+XslIviZMAzFpH68yMWZo8v1y/Usze0rcN5hNqzgVJzqjnMs3jeTFgIPBXZzjDkfjXDiMZ2VxDEiYfe7Gs8aN81V4j0GtHtxu94rj7X9zZqPEuBmRTqrPshAJ+jOBAMTU1y/rOJ2PYdIYORP/r7dbmHYZ/8GF+fxe6xs4bP7QVQ/sGmxOHEnbx4JwBWg6k92cGzE7JZ9EsagNea3C378QbG/sBFhdgJXhS2Eog4/8s8z4Zw8RzLmFCH0XoQtyObz/8IoOaYCs/3zycaC88RbW368SHZP2CNxOY2f+eRetbsSbzo/r2s4RcCxmmWDeS3dq9mekXq5EZ9x1X7E+IhLWCLZS8hp3Qk/smoSShcbgOykSTQuele2n0cczsc9hDEYP+Ox7r2GkE2TcOERAYdsWh6yihFusUzkB/6P//7fjKSbp8yL2MzGfA24kk+emJ9z8ojBajfikY95k3SE+B1lrlwmzzFbBPpqM5dhc8yGKx0TP2jJ45Qt52BwcBggKkthIFnMZfrlAFwNjgP2+Gz8vkppTK8yGrWSvqs/zuj6NzYZIX6H98Rn4bkdddxt7Bxkfm5U8oADRPmTCzESiSKdTlmgxf9z4RLQobPHn44FwgyEYzrLiBLMk362HFB7mW9067SNMewWD++HWVACtDIsWjSc0JrkDEh4bv5xGTBXvsLvyBjxPfm7IXP8eS1ORH5H48ex4Oc8lgCWNg+Oo87Bf3PstVFpUsuR4X2xORUdMIIMdFLazZaV0TNEJWgox40MM5av0nEjQ5PapDJWtvHQSaQhYSaczARvXOSM8Dntvefzdt/G8ouyo71rZMQgn4E4mXOc3+wiLmNtxm7o2K9652QvWXmFNTN0BsA5sY79x3/rHTBD7hYws03MlHMOUCeL88gxc+ko0VhYt+2Qc4CNtTt081JrgffL8yYzaQvQrJGaV7bidxZkvPmZjLCMojYHu0/vXgXMai1Zporlfx5zWA6WjbFXbscNl7EIfzIIkROv53cBsdt4tWG86XjZTuZl6GTkBAALBJdN8Du32qDZhI7zR7ZLY6BNRQ6faYN71/I722FqY1bZwM+x/HkeOUgOWI66hJaXjfXbCVsz1Ku0ZJfbdPs9V7nBRBRZwLYZBLiGgqbfOZZfMO1nNiEMhpOYX1zB0uI1rMzPY9gFWuUBTvdOEEEYE1kngUD27sHePkbDAW7fvI47m8tmwP/+3/8Cv/qHn1t5Oed1JBo2tmWr28HIEl3uD0EglhCXi2VLxMnp55wvnlPyoIpMKm0AMzXMsqnkpS58nck7JtC4GecyiBOgYKOzTtvKbOOBEEZMCLFcscugum7jwbVFUIV2z5JtnMdeYMbj6Rx3u20b+ww14UfA8eE+8gw2IxEDjzj/zP7yWYIBrG5s4AZ1bJdXkBubMFthJb9k2VVrOCuXgZDr1n2we4B+r4c8GWvtPsoFsncX8P3v/wjjEzOmL0rmM9BCs1HF8cE+vvr6Cxzv7+GCCcFwwMqHaQupt1ssnaNWb2L9xk1jOlsQE42iHxwaa/rs4AjpSNwaVXEu0V6fN6vooI/xuWncunsbC6vL1ogxHAQKxwUDQXdeHmD75RbSGTYBDFoSivPuvFBx2tcnR8iNZzAM9Kw0enZhEb3hCLWGkza46LYxPzuNn/zkR/iTP/0pEokAwhw25kI7QK0ywJNvn+Jv/t3f4ZuvHpnkEoG8O7fuYHZhHg06gwzCgyPMzo1jcWkGY7mMadC+3trDztYROrUeSqc15HOTuH/vLWs+ODE5aY0OCQxSuqV0foLC+SkOjvdAWZ9IIILZiTlk42Mml7G+uo7Nu3dRrpdxcHqEw7MDHJZP0A33MD6fw/23r2NuccrZklAErWYf2y938fTxYww7Q8zNLGJ+dtGa0PV6Q9SrFVTqBXz97e9wXjsFwRhq9FJLmEBN8fQcT795ilR0DG/dexczU/PIZydMI5p7X7lWweH+Lk6P9m3esTQ+Pz5uc5yzwnyWVNLkDazDfL1qTdL4OaUjyCSlBjWBmhBCuLF2HWvLG0hE4mg1qN9bNn+AernHZwfoDfqYW5gFHV4GFJx/lXLdNJ7v33+Iew/uYn5+ziRDWPpO3dTtrZemAU67xbXAc3a6bczOz9v8onYrG+f1BkNLrhBspu3iPTU7bJJMUGpousOcU9S1vbP5EJOTMygV2US0jUadeshNVCtNs1+UYWDpfKVCVvuRAW35sUmsLG9geWkDwQCbLLpyu5PjfRwfvDT5lXQyi7n5RfP3KOHQ6bkk++LimjUYpAZ1KpM1PXz6HWRsEiQuFA/QaJ4bmEmGxHDURTgyRKfdMHCZQY6r1hqandy8/QBzsyumr7u/9xpbrx+jeHZo72ViIo+52SljgJOpy4aq7V7LmgZ2hj1MZPK4trLmEv6gNjbL0Ht2T9yXN2/fx8cffR+xpGNrssln4fwMX3z1OXZ2tzEaDJDLZDA3M4tkLGFa0qPgha1D7su0afzL8eR4E/DjeyOgyO/w3TCpxX1jb28Px5YkGxooSEZ8PJ6yhMPF4KpfAZPRTFw9uP82FmaX0O+M7G/huIyvvvoajVoda6ur5ueOZXPmz5E9a4GymKJcj0yoREOWBOH+RJtfZ2PPZNw+59wxGZJIwpJETMiSyc5xWbm2jof37iMYiZpdKJbP0aozgG3j5OgVavWS7UGsOKAfStAkHAihWm4YEzuZymJleR3zS0sO+B84zUqyFrnuyCIj85lJz1QiapV1JG0QXCXgQikU+sKjIMkPrBbgHHfNNQPDGN579yM8eOuhS2J02igWSgb0kgVM4JvN8LgnMeFycnxo65dNU7vtFnqtutnyzc1NY9KS+cw9sVR0ADjRSe4n62sbWFict0ovnovvk8znZrNk63TYI2HFMccmPCke6vvT/8hl88hkcognUugNBraPNNsdk9Ehq5hJBkqUcB7Qz2VgWD4vWQKuWS8b+E5ZHto1gtGsSCAWyXXOJpAcKzG22fR4YZFSUWGTcqFkEUHSifykzUez3RMTVt1k8jMEMgNArdaxZED7ooe+VWbWrDKh3izhYP8VTo73UDkvYDTsWUzIuI/J1vzEDCJh1z+I8j+uWeAIO69f2/1Tu52JLQLL/B0lijg3uabPCiWMSC5JJK1ahiA0E+c8V7Vcws4ubd+FHc89lQz6bG7SQP0q5VRGQyytLOD2/U0sr137/9l6rxjZsiw7bEVkRmS49JmR3ufz/tUrX9XdVd09PT09bI4jRVIzgCTIARL0IwmU+dCPIFAG0I9+hIFICOAHNR8iOeSQoxFnpkcz1abcq6rn8pn0mZEuvPchrH3uyrz9MAlU5csw9557zD57r73O2hiZBM6ywJNXL5CvZJAtHyNfPEK5foYuKhhMBNEf6pmtqfBUBH1ndBDqd4Qb+aEOsLvwyw2E9aT0CDhdgEsOdPSDh/JRBVQJkBOxhAAokxxkzvIEE3+bbESrbX4VAXs7rt1s2W8m+blnUHOeyUu+Tx+Br9tJ5T63V+k+8nvl6wpUFajrj1UMrIInFedJ+ckHV1wpwFqAjcBg+eT0NQUw+eMQ3Yd96ielSN5DcRSfi+0QSKa4UjG29j4BMALsGMeKIGJ1JzxZTn+sw+Qb56muyWuJsMTr8XUmpXVv2hiBLIzV+G/FtYoLBBqabxpwfq6+o/jHD1bq32or76m55gd7/YkCtlN69hxXPhv3I9ocHctnm/kslODg5/2AJb+jdvr7UeOjWElxOJ9Rspi8l7AAPg/nj67Fz/M1f7JGpB3FusJQBHCrDxUPKx7XPOX84o/mgOYx+5afEUit+Sgs4RzYJwDokRDZPksQ8ri/lxjR3OTrwob0XXv+gGOQ+vvGQE9fgVA9s/9z/K57NgKylB4IGNucyQC1UbG3IyI5vIj/VhwusFg2RPdRX7G9tsY9fIvzXICsxtzSSF7CwOIOj5Dnx6/868+PYfBa5rMMkxjgTsrwhAr3FfqKTAwztqKN4b4dCvfZb0sGN7h/181+0Gfl5swkJHEAf4JB2AX9CCVW3Pg4GV3uFa+fOvfPDfaX7K3mnbPPTplA/anvaC0qoSKsQ2tNeIDmgPAC2Sk/hsLXRI71YxOaw7L7Fvd7OIeehX9rHfmTAn4shN9TYoX3kq0QXsf+4b/9Uk9K/olZLmBbewCvLyKv5rTND9YJYZ23Vhe1esX8B46n7JrfLqodWnPCcQxo5ql5rximv+9s7/TY2Bobvk9fzbTQmy3z72ORqL3mHQRC4B/9L/9tjw8q1iy/pH9bdoQf9jShlVXyb0Z2nMujfcuAC7Dmw5Hx6TcCapwALwaO2qz8hlTvq23SmGY2kD/KrrGqtb+DLjbDC0FuGVwDMzwDwOeyDFify/bJaCuzoYyJNmB9T0C6FgEDJE1eOTD8zWvSqMt4+6+rSWeD6Yn0K3tHI0ajwO/KiBsgR7DPAzq1GMzYMyPl3Y9tqnuFENU+GT+2SexkGXb+ZsZLiQP+LRaYFp6em22S4yhngM/I5/eD3lo8/qyxDD8ntmPtOYa6M9AOuJR0h0BqFWdUVlnJBy4abdY2RwLuKIIWhZtzLsCxBRCJWhDI6/B1d4zRFbuxxAKLpnCj845wkZliABoXileUzjJAntbguZNhBRt52t5pjsrBo+Mqp4XPTUYa72dH6kulc7kRrQO2z2WdLgy0HZ3yNn8GKzKeHBv1B8ERl+BxGj66nuagNh0ZPzkPvAavzeu4zJVjBOhz2qA4r8zBgXOyNX9ttyW21WTiheCjNIAci0T31/V0nMyBtBfO1/nnfFXAtY78CQp+R3Ixyn5r/B0zAzXAAAAgAElEQVR07WQ45BDIKOo51HfcYLXByzAbOOxVPndHax3jw28LHDmfxzedNpWup40tGHDOHwFoHpF3JxzcjzHyWWwC3Gi4SYcMgB4eSpK7YMdXyaidn1/GzMQ0rLRXCyin26gUagi0ezg+PLaj8OnTDGLRAdy8dhW3b93Ewe4e/vhf/xE+//knqFaoYxx1OpFki/RTo4/MRwc80UYzsCPowkQP2ZkEEBJDQ1YIKpvLWQEoBr+U4OEacwVFHSukXC0bUEBELTHMoklJG3sWNqqk3fF9gsuUm8mViy4JGXU67wQfqfcc6Q8Zs4/XS05PWiDKeXWWOjUWObOyBAhYBHCgv8/Y2BxL2kNKEXCdraytYWZuCbU6g+Su2cn1K+uYmZ1FLxzCfuoQJRbM6wWM/VvK5DAQ6EOrXEeoG8Sltcu4tH4NnTZXKceSmfi8MfiOjg6RPj1GuZRHrUxg0FUQdzag34pMZfN5XL95Fz/4lR9a33UCQaTS1M3eR2p7G81iBf2BAIYSCcSHE6jzNEkijEu3ruLmG/eQGGHQAEQHnMZzs9LDz3/ymQHQgwkX0BCM4Jymxu7mzjbShQwSI1EMj8eRnEtifnkR9XYH6UwJO5s7yB4fY2gwjr/zd/427ty9beNnJy2qTJiySFcTzzc28dkvvsD21q47qdBxDN4+JknHJjA8MoLJqSHcvnMNd+6u2jHrzHHJCle+fLyLw70znKVyiEWHcfnSdQOYmAw8OkwhfXJsYGy1WUJooA8hsucadZwdnSLQCmI4MoKxkQlcu3oDM/PT2D/ex8bWBvZPD1BsFzE6P4nv//hbuP/WJUQHzQyikAdaNaCUb+Knf/Uzk/+I9sVwafUyLq1e99i3h6YRvXv4Akdne3jzrXt47713sLg0Z8yufKaMJ189w7OHrzA9Noux4RmsLC6brTs+YVG4tGkDb754bvrJXKuJkUEDdlnK1iVR4+aYW7KxP2QM26HhQQOVX758bmBWtVwymZdbN+5gZWENg/FBdJrO1rNQWb6Qw+7BLlqdugFMU7MztgeRsbi1uWNg+v17b+DBgwe2rrjvHab2cXp8YszKnc1Xlpwh65N2kDIO1Iyl3muDOoF2ciOG2ZkFk0xh4MB1dZo9xuHhnrGJyfbjcxOIW1m+jLHRaeSyRe9IvJNcoXQDWbcEqEZHqSOdN3Z4NpMzJvPC/DoW5tatuBqDEt4jdbiNzOk+SkV+ZtiY3GTnkwVdrXfQqLexvHIJ6+tXMTI6YcfozS42gRylfho11CpZZLJHyOZPjE3c399GPBFBp1uzwn0EAZkASMRH8fZb7+Ha1TsYGhw3EJzMzE8++WM8/OpTY8Ry7BfmZky/mqxojjGlL4rNEjmGGE+MGxPTwIC2AyYqlTq5SKgWG8ZEvnf3AZLJaQP7CYDWm1WUamSquqRDrehY8LFQ1PZHMonLlaKNN8eVa4MANPcE9jfXmbRTyYjmHCCYwMKoBHIJTvN7yfFJY7nzRBptK2UneJ9CuYRrV6/jrbfeMfZzrcQCel2U8jXsvNqjFXPaw0PDdr8q9b+z2XPpD/6DyTSekInGo2a/GXMfn5zgLK0+70dyet5A0FB/xCQVCKYq+GNihhIqjozgMawLJZRLORQLJygVWVDR6eeTAU2gkRr9aAeQy1YR7I9gbt5pgDOxbwSSJtlbNQN0S9W82YyBCIsit03eg0lP9RsLHLu9gEChO11j4GuhCrRDePedD3Dr7h3TviZozrVFDe9CsWRMH5PAM2mELtrNKpotzrsyWs2qaSEvLy7i7XffRXJy2kBt8w07Tn5gd//A5uDS8oqNHVnkJF2wuCxB0pHhqBFUx4ZHLanCvUDEEfmP3EupYxwaiKDeoLRJG11qIA+wqGDRiAiTY0lLThCEtUKEec6RF9h4+g2yuRPbYxn7MNHM/VTFnploMkZ2OmfPSpb23bv3LFF8eHjkCt72WGg34c1H95u+Ak8o0WehZEezBaTPWNQ06yX0Gzg+O0C9mTcAem/3Fc4yKSvxzaQ7AVUx9x2oGDN/wYoLMXFzcmqnRshI5/OQwEFJGrLD2S/0A45Pz1BpNI1kwaToYHzEEmlMpBAA3z/YQbWcRd+A0xyeIAA9kkQiMWYJSvruV2+vY/XKGubn1zA+NYBGBzhMV5Cv5HGcPUCudIhqM4NGK2cgdKddtpMVlHBBl8SCFsLGPr84yux8aZdM4MlK/uYzObDNEUIUByiOUQysWERMNZ4EEjgiH5zX578tCeNJtimw9/uxAg/5W3Gc3083okyUGpsXEhqKm+Wr0rb7gRLzeb040nxwj5gh0EsgmWI8ASYCw/yxg9lykoV8MiSvxyH8vsBX9p/iZ8UT9Hf8PruexWILD4Dk9QW4qJ0qNKfT1LyeP9aRn677CZDTddlOtmd6esbZ2QLlvJiUcKCzI40pRnWnHHWKm+0hfqC+UDyimEvPq3joPCB4rUiYzStPlkTxBPuZa9zppAesUDTbZgk4LxGt2NxiXCOzXcgDah6xDZxbikv991E72S6BaUam8gpNql3CKfyxpAB+9bfiSf+a4PcEiAuQNvvtkfz0rJqXbJvNZV/9Mdp3zcHXATz/dYL9bi0qztQ6Fm4hEE8A9Hn87gHCLIgqwE3xp/Wrp42j7+s59H2HKTUtEUSgVutewKfWmWEyjEm8YoQWsXp4hfAurW3DC7yCoFo3YsPyM37lANkQAr7qPyWHNB8VY/v7WbZI4KIDCC/qlXFv4753nuDwFbBT/C7bojjdj6+dz7+Os3HCMmhpNCZ+AJqkEQdEX7DN9ewOn3PJKf5+/Tn0tz7v/y0cUPZIdkx/a20LE9Drmluaz7IbGk//mtX48T3/9fzfkb3SfX7J9vqK1frt5utrVWOlZI3hMp4ONk83qc95D609v82VfdV+oiSG1r7Wl3/d+m2Wns+/R+ia3A/dj4f9vCYJ4uSJYHFts1U1jGFwiKfDvMTnP/yf/5seb8CNSkZFE5gNFQAthNy/0M34eBRuNoHXYCOVUXRAqdvI1Yla5MqMEID2G2r/AuHrvC/vqcyfq57oWAk2QQMuSyBwU0cb+D21QwtcLEcDw5gNMEkAx3gU1VwOgAyGnAaBjNrgLwA2Z1xk7LUZC4AWhV4brgb5fFJ4C0/9QviKz8j/eF2B0HS+tanys+cGNugWpoyafyHI6Ats5fNLHkNZNwLANDrc4MRWpoMoQ8j3/Bsf26S+J2jM4xpWDMqT1tCGz/7xA5sy4H4Hx13LOSB8Xh19cgbbAbzKyLLf2S6xIlVkgwA07yXjq+srE0Ygld/jD+cQ28H7uGCqDRYxsDHpOoPJ4MU9iwOfQl5WkcCiZdkDjo2seSLNR81xZvQ0b2lYWYhIbWZQy+P6Gnvel1q8CY9tbYacgKEZNJfdk5NKZ9s2/64zMnpebtQyeDKyF8bBtdWtQ+dYcXy0YRsTjGzqmNsEbL54WmkyYJq30vohA9rmX8drA5wxFOCvDVZrmvcVgM22qN0ycDrK6P+e5q2MtopYqJ2au2bZGCxY0SCXBOB+qe/JWdBGbAY06Jx1fabVdPqISlJwjLXhuTF2WX9VO9azyNEx0NCA/H6EQ3TivExm4EI7npXv2zyKHIxgeGQW8egYAkFqQI9hYWkVl1avIDk2jBiDZGNBU4Yji1q5gcyp0/LlcWsGfmMjLPg0jc8//RQ/+bM/NQCC2UWyaPgM1P/lWhodG3enPxquKniThRD7+pEcncTx0ZHJBly+fNW0jakr1+sPGKjI/YNsufhIwq7FecEgmWxcgmJkNVJqYHZqGsFuD7svN92Rqk4DCAeRJyOrXjGW8tDIGCbHJtFHlnSzi+2Xr4yBvTA7h6HBQfQHA1aciBlZjnG+RCZ6yI4Qs89pe1yRMDrKA5hKEhybwPHRqdnFyzeumfbjzOoCRqbGUGvX0BdjQB23Ynqp3UPsv9xGs9TE1GASl1euYGZiykCGfK6IFy830GrWjG1NGYbIQAiBngNAyNxiu1gUiUw2MgOKlarp4P7NH/82BgeHjG13nHbjc3Z0jPxZhoNvAX50MIoAT7gMBHDrjXu4/eA24kMm88rTzshngfRpDtvPdrHx+Aki/SwW1zOmE4+tlmp17Bzso9KtYm5tDrffvIXVKysYmxhFo9lFpdzE0f4JfvaTv0Ihk8Nbbz8w6QQ+B0FP7sUEF8g0YBLY6INwiT7aEgY1BEN6wSiiiTiWFqbx4bfewbU7wwbOVdJAvdJFMV3FN188w+5OCuj0m4TD7MK8JRwIohEkJYhG+Yj1Syu4ennVgntKxmRP86gWqgYWUn+XQSMLD3715CGO0ikMTQ/j3of38Du/+zcwOd/nWNsDbv4zr3Z21LI59+TRI9MIn5uexcLsKpq1hhXOKxQz+OLrT7Gytojf/b2/i6n1MNAAOiRudoC9zTS++vkjewaeNru8dhUTY6MGJBqLuZjFxssNHJ2k7Ijc6PiYO2lkR0GZFAya/jpPB9BOc95OTyVtvnDuEGB++XzDTgLcuH7bCgsy0WOAF4IGbHNtbW9vmn2cX5jF8tqqJXKYwNvY2KBwF+7du4c7d+6Y3SEbnWNDdj8B7t2tTQO4F+ZmLbFEdq/J7PcFEexjkb8uhgZHrcgZizzK4WfRuxcvn+D0jIzPrI2xJXkjgwbmUufX5JuCDlCjRAcBSJ5a4FiSQcwicwQjCS7NzaxiYX7VtJvdqamiMZArReqYV+17lBnogckk6h73kMuVcPXaTVy5fMOKIFI/m6f9KXth7JAQrEjYYWrHNMTLlRxC/cDQcNROJ/BEEsHU/f0DTIzP4uOPvo/V5WtWRDMUHEC5UsDzjc/xz//FH9icYx/Nzkyh02mg0+sYk5YMvf3DPQPFuX8Q4KP9b9WbXuKXQETEtJXJvGeCamp65twelWsFRGNhNMgqr5TQbXRsbXXq7qQUdXftRIgV4Q4ZW9mvkcnPsJ/5GpmnBKgJaLIQq04z0U8iA5THI3kyjj4an9uO2DbrWF5Zxc2bt7G3nTLmMwHoRHQEw/FRSzpw7xsbdUy+QjZj4CyrjzOJl0hwTtVN17iDtiXOmMDgGFbrFWPbc75y7hJQDIdiJt1k+xznv8doJkOYe0GhUDKws1yuWL2BUuEU+fyJaT7TXpLRyfZTq5cFJ9NnJWOYU/+bAHQsQWmnljtZFeiarA2lXAg4k4TabddRKOZRrxKcDlixW/k1BLv4rNynOJeYXCvka1heWsXa5Uu2pmrVOsrVmml4Z7M5Y2pZ0nNizKQhzMYHyNI/RqF4hl6niUvrq7h547b5EmQlEwAaGSOTtw9bO9sGAo1PJM2uE5gkUMVCuyxoNjOdxPzsHOamZ2weMVlCGSeOH22MFUeMhpGcmUY/Cy82CTo6f5P9NBhLWJFHnrYx6aBW1+ZZLnNmxREPD3ZwSiY/+xbuNCrXKa9lBJCmqz9D8JnSSASf5+cWbc2yaCxtDGsu0Obzu3wGJkJ4b5JaaC8SQ8Pm35AFvX94aPsak1aU32g0izhN72Nr85kVSSUATc4AARqraTA26fxkFpwlm9hq4PTb/kkta9pvgnkE/xl8Dg0Omx2i35fLF03+iWz7kZEJTIyOW40AFn1kYeRUah97u5um8c44dCI5jaFhFjceM3vFds6vzGPtyjqWli9hYnYc1NopVIBSgyeiDpAuptDq5FGqn6BYPrGEV7tdgR03C7BdDOAvWJ08cibATXGdC/BdLOqS5Sqo7U63CmwWs5XzVa/R1phvTK0Y78cPEgjEEUnHD0rzNcV2ikcFGih+JvjFzynu4evaAxT3imwiAOGXQEHSErwj5npe+bhsLu+n37RT/IzZPzsd2G8SUH5wRc/o98H1DH4w+Dxe6FzEDgK9FIv4cQmuYT+YozhGJ3z1DH7wim20uek9g2J5xWfsJyaZaWdNn9xiXXcaWjZH8T6fSwQYEYv4GRGC/LiBQCzFHYo39Pd5rO+dFBQz1Pz3IXeKgONJyQ2eZhEQrLjcDy5TA9o/1/xxF/tM80q/LV7ynQTVfOL3/BIP7E9hGoptBRILH9J3/X2l+asYVGOpeeEH9vyAIueWMBi7RsvhO7yOn9GttaW1RgCanxM7WICx4kkxtP3Pr3jV1nHbrWXNjfPY0Osngf36jGJTt4Z6vwRAC/RUjCssi+NgmJOn2ytAT2Q8XVOYFT+n+aS1oxjej6PxPSYjNfc5hvweX+ePQFt/zCp8SHONexPf5z6l9c/2aq77kxV6PmFfvIfFfh7ALga2fccrXi6sxCkBONkRN39Vb86R33QtMYk1T/lMwu0EwKt/hVddYC+/XKNJNkjt1Xj4MTKtLf/8FCBuOIfHbJbNFO6mRJbmoR+b03grqSO79XoiRRjL66/77YVhnB7rWNIW0oXm53iKRu0VLiIsUHbOv87UB3pPfa/9w28j+Rk+rx/T5GuyC0rIOpvj9X3vQmfa1qrhrC2La9uduhHgyLiPRVxxycDv/4O/bwxoPpwcYhp3A+NYIKTnjqqY8+69ruMNNkn7LgBgyWTw9YujAhcNlnHURHQdd5E98m+MBg56WUcZev7t3ywFQAtkE6DMz/M1P5OU7VE2idchy88CkdbFYtOk4ve1kfk3DW3kfiPqZBQcUKzJyufkvaTdrA1NC1wGwjYqz9DxmrwnNZvYf/xPk8F+93mOjLd5qC8IKik7rGto05RB8m+UYhqzrRzzaNQxUpyUhgPj2HYZIG0oajNf12umMeVp68opYZ8ri63raDPQxus3GCyupcwOr60Ni46dPi/Am+/LoeC8NKes4zZUGUfrQ19VVjIYlEXT4uHfkjmhBqoDq52EB/uS7CMyfczRsAIAHAvHpFHC5cIw/7IGsXErPfkN3ocAtDLn7CNqgsro8bkpISA9Uf7m+DtGudtEtBFxfBi0CYSWYaa+pN/B1BpTG2QgBcj7HV1t5ko2uA6/AL55DY079R/5zFUv8UMQxB21ccc6ZORk9P2ODp9Ba97vmNp681gG/vZqvcjRF0tEjsh5UoYbrqcvpw2Ef/odImULz50uL2EhW2MA7jno7/4tp8XZIG9ueVlHbS4y3GQmmZPQc4k0gghmP0yOJ+DNqZYB0KH+GAaHphEJD6OvP25MxPVLV3Fl/TrGB/vR16WmMZA7LeFo78hAM4LLxoAoOGYxGdtkCD95/BjfPPzSimoxqOSRZP6w8NTk5ASS09OOjRQI2rHprRdbKORyJutB7VMe+VycXzB5ioNUCtVWHeFEBLHRQQxODGNsagLJ2aQF4wSbdje3sfH4GfJnOcxMJHHz8lXMT8/i+eOnFnSny3nkWdAt0MZIcgxvvvcO1i9dwcTYJOqVOorpHF493cD+q11QkHNydMyOsjOBxQCfx56p+0nQIe6xtfKlMlUKjbnN/1syoE0NYVbTBdavX0Z0ZgTh0Sjm1+awen0Zc6uzGBztQ7nURfoog4effI6Dl4cIt0OIIoqp8aQFy9ubW/jpT//Kbe4Ef2kTEjwZ0UClXDR7QmCVBb6Gh0aMwcWxnUnO4Td/829hZHAERycnBj5TpqBSLCOTTVtRHa4VssH7BsIYGhvCzbt3cOPubUQS1Pdj8obMKjIZ69jc2Mazr79Cs1Ylfm9MW7K7q60WMpU82gPAvffv44Pvv4/k3AhrWqJS6aHbDKBWaGD/5QGefv0YqYMDY8IxoGZ7+EMgn8H9zNws7t69ayAIwRtqqZ5lM3bUP31awcnZGSbGh/CtD9/D0nLMGPPdOlDIdYBmHx49fG7gV6lYw8zcvIHJfIa9g31svnxl8399dRG3b13HyvI46uU2MmdnOD3KoJAnkHlqgAiTfflSDl8+/BQn2RQW1xbw0W98hL/9ez9CZIKUJKBRBDxFKhwf1XB6cojDg32UsnkMxQeRiAzZfCpR+7RQxKeff4bf+Z3fwm/99rfQqNMh7qBcKKKYLeNw5xCH2yfYfXWA48NTk3eZohZrLGLawPliDvunKeRKeYxOjOPy1SsG0NHulMs1ZHmem0XIJiYxm5zG7PQ0khOTrkDf9isrgkiw6cmTJ7YGVy+tmz65Oam9IPKZPHa2trG3s2/7xsr6mjEUKyzc1mjg5avnQKuHO7du4/rNG8Ze59F8FgZhcZyjg0Psbm/ZnrS6vGT3YOG9cpUnaVoI9PUj2BfF+MQUrl+7acf8jQU9EDItbgJYL189xd7elgGoTJayqNwgi3AGB0x2anQ4YeBsMBhCPMbvx6xKNYtbUsKCNoesajKn11avWiKI+xPZ0ZuvNpA+PkAiPuDA9/gQ6g36ixEqkBqjcmFxFVevEoAeN4COhSKZFCFbtK+fdR/KSB3t4vjkEJVKAei1EIsPIDzAtcJEQ95OAxCgevutD3Bp7aaB6L1OwHTLq5Uj/NEf/VMUc1nbaycnRs8L1vWH+22e0z5Rq5T+Sqfp5Lqs0GmrYRruBBpZjJkszLFRzg9XeIbJiHqramuZn6VcHBMMdKZZ2NPYhd2WyWFxjOj7sPirFYGs1u039bcJRErbj2PIz3KNcjwisTimp2asoCBtPcFqk4tr1uxUFmWNBhNDdvIgny+hkK2iUeZR/Bju3LiH6el5dDs9xGNRK6ZJPWNKFkQjTLA3DSTmfGVio9VtGWObLGjzYfuCSKUOzfaOjowZsMkkBn8qFQdCcy9cv3IZH374IUZGeBwUOD1hsdKMnRjZ2nyKdObEyTDRllqRzBh4MpFs6rPTgjG3Z+cWTY85HHHsVxqZUDiI/dQWXm69MNA1EiUD2p3ApB11gEfU7JTzKZ3eYDjipGZod1jgkEmShcVFjE06yaeDw0PkCmUr0MQEEpnNyyuLluin3xhA24rm7u28wNnZIYaH4yYnYYF6L2C68YuLyxgw+aUz7O3vO5DPq8lBP5B7FufT3dv3sLK0bFrLbCPbxz2BDOkXLzYs2dAf6bdTOuwfJu65j7B422BsGFev3DBWMEFo/lDSiEftWXyVa4ws81qtbOwhJkYZuJvvGnZEAraLSRYWiXzvvfdxaf2KXZ92P5vNW/sJYrEmAttHlvX0dNLGlc/BOc7EFk8oRCNR7Ke4px2ixUKMtQIq1SxKlayNMwuWsmhfl9rE6CERS2BhfskdUzYySdUjX/ShUa8b2YLJUJJEWFeh36sHwfazdgS18V3yq4PJyRnMJOcRG2CxYyfJxaK2OzuvbC2w7yaT0xgcHkc0NohuN4gM9bOj/bh8/QausLbD8gpC0ThqTHCggXIjj5PcPhqdPArlA2Rzh2g06GNQI7+BVps1YBhnOKarARNdB3r5QQoXkzgiAuXBBPK4uNNpDPuZi/LvBSyYf+nVpOF1Of/1GUtieScMFejL75VPq99sh0g9infofyrmUUzoTlQ6cEjvyY9X7KoYVzVv+GyqDcTPukTCL5+MFCCj2N7WhI9oId/+lwBu79Sg+SMe01H9Z/GHSVa6U4O0jYpfODddfH6hnXseI/sIV2qrgC3FmgIZRSbxx8L+GJdxHu9l89DAHtce/iesQUCrwE17vc+RXkTs4XfVx4p/FfP4+1x9pP7ne+x3zgMmhhif85q0L1y3vMZF/SZn/1RAzmLAkMNf1De6rvpYc0pjorhMrzNG0HMIXFOcxfmj4//8nua54lLe1z9X2R5di//2A9Rql7+t6i/1tQBMm7Mdd+pWwK2urTbwM5yHfSEHlOuU7OskJ0lYaF7514OBym13D2EtAvOZaOIP2yvcRgkd9p17tqCdoHk9plVfO6DVsdDNn/DJY/DZ/cC02q34XHE/gWGuQ1trXqysseZnWFCaP/6+94OmAiW1xgRgc++y9RZ00rqmye+THRFWpnHTutK8kU0ScZXto/8j8JxEOfWdsxcXALTBDF3pGztb4wfL1Q7NFd6T/cUxFiDrn+96Nn/bNCaaP8KVROrTZ5XY0vzwz0/NPwG6mgf8LF/j31o/sud6fv3NZ/FjG/qeMBHNfWEeena1x/WVs49GdKPcrldU0l4z3W2XeBDG409k/HXYqcbSDz7bWtBJMw+/4nWNKOJLnKgd/KyzhyLzeaeCum6chd8SZzXp2U4X3V7TJHQJQLOeCj8X+D/+wd/vacMVkElDIPCJOoG8GG/GzubDKXPDxtA4alHz+1zw/L7ATAJUWrj+TtUgugz0RYEvva6H8C9mv4FXRzDQcxPYAT9+A8iB4n9si9jZzNKzPRcg74WuiTINMqya7JpEApp1H143HndVzcX0FBDH/tLm5wf9ZBBkNMKeYdGCJgjK+2uztkHyHE1/v/PzdqQpFv0lWQdVFeZ75hB7VVz1LAJwBdJSA44/cj60aWoSK+st+RUrbONlS13RHRd4SDrDvwEYgOuByupT/1xw13HZQT+Iqomt8eC1+b4WnzJiNke8DByfQfPWD2jzOXlPSXHo/nKueKRTc4wsERbOYbBKNg2vTy1vy8x6ACRBMNs4Wu65GZA74+EWsDYyjaHpJnm63mxjsVg4N6Rs50CfE+23CupWbIXF0ZxmuYBXgtLSOXMsAac3zHbRiZdDIkMpw8l5qs1LSYNzIPZ8E/U2UE9Kh22Ug8yx5L/5TAaqUQe+VjsHk3lt9oc2Rhk2vzHls8sY+Q2fNgB/0kYOtt+g6uSD35mRs2cbgsdQ1lzhPZydcOPqb4tsi99BPt8wfVrZWnPuu86umMSEx3iQY2J9ST1EbkbG7HMgsN/ZI7OSRc8cAB1HPJHEQHgI4fAQppLzuH/nLSwvLCFCh7YO5E4qOEmdIHOcwWB00JhkDGIZ1JK5Sd33TovATA5brzbNUaXOZYzHfIfiGJ+cRHJ6CsnkpCuoRrZRF9h8/hKPH36No70UGtWaFVcgG3okNoTDo2NkynkEEv1Irsxhbn0BE3NTmFqYMaeYuuqZoxM8+/Ixnn7xDeq5Mq6srOPezdvY397H/uEBTssZvEztYGR2Eu989D7efP9dLK2sWIKo3WgjmzrDwattPP7Fl9h5+RJTw2NYXdaOMVoAACAASURBVFlxx+RPjwxYa1BWY3QEiyurWFtfN4YbgTYWjKKkRGrv0CQ7GpWqAeujM0kMrc4gNBbBrQfX8c5Hb2F8mcV+uDM7klPhtI1Hnz7C4fMUHv3iG0QCYSzPL5jGLtlhBARiiagFUqwCSXtG2RzudXT+CHISUImFqFvFJEE/vv/x9wxY3987PN9bqJtKoIdMdJ4RoH4jCydyjrLI0vLqKgaHXZErMv+oa801nuZR5c1NZM9O0WnUMEJN/F4P5VYLxU4DweEwvv1rH+Hd77+N6BAwEAF4erhWAlploHbWwMajDXz+2S+MjUU7QoYuj4JbAjAaw9rlNbz7/nuYW5pHOEINShjzjPI5+7sZvHqxjV6nhrv3bmF5cdoOU7VKLWTTBbRrXRwdUDuVGthlk5Agg5JFf1gcspgrm379jSvrWFmYQ6BH+Y+KzTvO+4PDE+wdpmxdkHFZLhbwzaMvcZzaR3JxHN/5tQ/xb/17v4P4UAh9IwHkT3s4TZdwdJI3hhxBEAKiCRbHGxnHQDBi8jHURH/1YhN72/v46Nsf4+133kCbex1aVsBq99UOzk4ySB/lkE6lcXJEvewmopEwxsdGEI9HUGpWUA/2EIj04e2338aH3/7A9Fpp8/js+7vUOD4y1uzE8CiGyR6NJ8BTE6dHqfMTKk82nqFUr2BuaQZjyUljoPLEQZUnGFJptKptjI2MYX193RI6jXYTLMD58sUGKvkibly/jhs3b55r69FHIRC1+eKlJUpqlQqWF5dMooMJQBY0LBZKaLECeTBsrPT79x9YMGLBbx8lkshAPDVw9/nzJ0gdHdhcZDHGsVEWu+Se3UTE9pKgAcQEeR27pGfatMfHhxaYcL+5fOkmrl69boxU6mG/fPkMG8/ITE9jKjlhADSPc5fKDKajpnufyWTtujw1MJGcsuJ+lH3hvD89Sds9ms0iMtmUyVg0m9QfrJsvRxCVINdx6hi1KiVEorh/9x28+eA9Y3Bns0Vjd5+evMTz549MNocJGCYZyOoh+Do4nDBwjUx93u/99z/ElfUr9owsyPr48SMcHe869g+AaH/cTg0wAWSSRhOjVhOCLFMWZ6RGcbh/wMAkJpCMqd6omyQE9wJq7BKotQTPWcYAyO3tXQNXuTcoqW/HXNs1JEen8eab71u/WrHUTgfffPWVJcZ4TyZZKP00EKN29x3MJGcR6IaRPyvixbMtLC9dxt07b5p+c7fdxOlJCo2aA3JDTKoFu8jmzpDN8cRIDWSLGXPQO/7Iky5nPElQKBhQTgmWiXEC8Amnk27aywWXXKH98gpMEwjm/kOAhAzdcrmAmLH3EkZIIaBPJq8Vq6ySIdBnBQhXVlYRGnASMWTfEoDeePkVnr94Yu2j/BK1Aenv2SmCPqdXTxmcubklzM7MO1/V83nYbtrcTD5noPHSyrLJwzx/9QqnZzmzsTev38TNmzeNfd5qNmy/qVVKBpaygOCzja9MroXzmn1Duz81M217qmTOKFfC8dMpPxbeMVZ1chp3bz3AjWs3bU5YsfNSySVU02krJsoECOfj5NSk84O63XMiTzw+hPmZFcxOUSvc1bYp5QvGHC7aKY0schnKb9D/6Bqgm85SW96RRAgeM5HEv3/0o7+B+/ffsIQ03RLuEel0BsVK2U5h0H8gWYQyGNR453ylPbYiRaEBLCwuY3Z23mQxyM6nDjRlcFjAr1BM4+WLJwZAt6jZ3WONFgeocM7Lh+I8ZxKFIQWJHzyNY4WpWPcEHUsk097QL2E/C1Ro1JqmM8/kLjXIB+NcZyEUipxj+zhNn6DFto+PWzHlWIJs/wROMmlUGjVMzsxgaeUSVqzg5DSCTGSQeRWso9EtoVBN4SyzjXzx0GQ4+kJNtJvULC+4JFTPMev9fqwADAG9lDoQOODAA8YbIau7YfFZ0DGJFRvKD9TfruCfAy0UZwvkVWwl/9cf5Mt/1WcFbsq3ZXzB6wkUFujtByL9AJmAKsUqtB2K9SV5w2srjhdAwuu9HrtZ3OadSmCb2X4/gCaQRXG/H1gSsKIaUrwn7YyAFK4lviYGqgAnxc+8phjTar/iJYFnnF/6N+8nnMIP8pDo42IjJ2WoOFVrTHGKwBrJLSiOUhytufM6SPt6DPJ6jCRiHGNp2ldel6cNmTjiv4VhKA4XSCR8hExC9a/iLD9oqHhUn9HzaJy4DjnuAvzVX36cwvkELg7S9wSK+YF3zX9LuHhjx+sJ4BW24AdQNXYaT31eJ3sV953PFy9u5Vw0e9zvija6WN0lggQ2+sdfa0Bt0fz3A4U21z1pJJGQtF7O7UP7osaTrfuQizE1zupf3UcxofqN7RZQKBBP68Yf4wpP4rgIq9B6ErZg8T4ZKR4ArbhZWIrGSHNffwubMgJZwIHvvI9/brItfsBVGN3r/aF+Vxv13PQFNc6cX64GmsMK3Fpya5u+nrAutlss39dtifpf1xDWoQSQfwz8OAPXl/pVtoVj4geVNXaaI/w+P6u17cdQeD9dj+0VyVXrQPZXOKDWhO4nfELr2A+o2wD47Kiupf1C60qYis21kMNXZH/UD2wz/1O7/GtP88W/X6l/1QbZC/4tvE1tln1xzyQCprOvTDxoz7Ox7nenhChFhQAlg7p2mokAtLXjH/6P/1VPRQf1YJok7Fw68nSYBS4zwOXnOBAynlrMHBBtohcbl2uQOkKGW4uCmzgf5HziepkzTXRtegKBtXj4HQMm6w6h10TmdQWgcQAk62DsQQLUPZdJ0XVULViTUBOfn9WA+7MAMnZ8z2UuHdArp0H9wufhtcQIfh2AVT9EvCIGmuwEoPVdUfjZNoGB/owNn4+MNhk5XpNHF2V4zRh7/cRr6giPPUPbaVpRG5GTmP1DoEuTjPeUdATvze9rDnBs7Ii3HRVxGSy9r01cBsvaGHU6xzJoMgQOfGRhGZcNUZFLPgcLNDoGjGPja5H5F7ItGi+TqA2Mv2XE2C4B0KT+S8KB7eZ3uYGxqI3Y0PxesezkABjoE5xi8SNjhXnJFwKuDHyoacPrqNAM55E/QcD3bF54ACWf0TGp3fwzgLneQJiahp6GG7/jWGyu4i2DPBsjL9tLYNzvpPL4mD1v08ks2IboPZs2IbGvbW54BSa0NvWe9a3H+Oa4iTnBMeOY83nNGPY5B5qFMi82dJkszwD5CoryHV5D/cKxU5ZbDoXmvZwb9YUAc9kUORX+jchsilew6XXw2h1nds+iOSPnwG8gLzZE11Y+n06CuHu6jB6PzWuD9zsZHF/brNvO7mgDkL0iEMljwJ0uCzjEEImOGwAdj49jYXbFCqQtzc0g2CXzuYrDnQP7L9AOYm1tHcODIzZuDCDJpEvE4qadyjbw2ODe1r4BgbRzcwvzmJpJYmoqaRqPdOhHhgIgAamQauLrL77CJ3/2E6T2UhYIkn1PXVQGzWflHDqxANbvXMflBzcwtTSLiZlJDA3RhgCtYg87T17iZ//mr/D8y8cYjQ/h7rXbpnd7lD5GvlHGi6Nt3Hz3Pn7wGz/EzOoSWHuQUgq9WhfHO4dI7x9j69EzbHz9CMFmxzStqTVbpL4d18vAAC5dvYZ7b76Fa9euI9BHECuDw71DHKdOcLCzi/1XO2jUaoiFIwgPxRGaGcPU6hwevH8PDz64goExoFbnftNCq9rCYCiO0kkDO4938Qf/5z9BJnWKN++/gUqxhM2dTZPc6SeAxHGMhDG3MIv1y2sGFBIAevb0uelwN8p1hAP9yKQyGB8Zx0hi2PZAalYS0DEQis5wt2NHg/ke7QqPHRPQNWZjrYahkVHMLy5iNDlhx/fbzRbKxTxy1FJOn2EgTFZrCF3q03ZbaIQ7+MFv/RAf/OoHCMcpQ8RMOFDIEoDuoXJWxcvHL0yTmHNiZWnR7v2Tn/zEBQHRCFZWV3H7jTtYu7qKxDAQSQDlGlCtdFEvBnG0d4yt7ReYGB3F5Usrxr7NnmSs//KZElr1Norluq01zon+KAvedkzCI3daNls4Oz6G0cEEqoUshmJR3Lt3C0PDwM5BHZ8+fIizdNrYFtViAY+/+Qqp/W3ER6J461tv4D/9L/4jJEZjyFfL+OKrZ/jimw1s7hxh+dIKllZncO3qGuZmk5gY7UevCTQqwEmqgBePXmDr2S6i/WGTtyBIcHKawuHePgq5IlpMJhZqaFSbpq3bYxGnEIv8Rk33s9Zroogm4qPD+OEPf4Bf+ZXvg7VIedq9VqkZaP30yQZy6SziAzFXqLOfoA8TiUXbWwqlIk6yZzjKHCE8OID4iJMzKuWKSO0eob/Vj/X5S3jn/tuYnpo1/6Pd6yBbyhlAlT4+wsS4A6cp+yTnOZ/NGQC98ZSFvMqmXTwySumMFhpdV/y3Wm9awbjr127gvfc+sGKjHHMCP8Vy3tNx3jMt1tOzY/vu+NiUY3u2e84uNck+nMb62lXTcCYQR/tymNrG7u62BcNk804l5+x92u9arYS9/U1sb70inR/TLFw4PGbJZOqzc0/k2i0UysZ0XlhYMgkDFmcz+ZCe0/SkFi812POFUwOCWE+e1yaQzMIltN+FXMG0fuv1Fm5ev4/vfPv7GB4ex9lp1ooPPn32KeoNtx8Xybbsc/spSc0E23iiIpsvmg399rc/wvzMnMnpsBmHh/t4tvGNSam0Gm3TuiboyUKy5sfQL6pVLFlDeRsWaOy2XAAVC0dt390/3Lf1z/392rVr+Og7HyOeiKFRb+Lk9Bj/75/8G7x4+RzFahHDcSc/QDvOkzUct3/n3/2PsbgwBuIfjUYXezvb+Prrhzg6PcKfffKn6KGHofgYrl65ibWldYSCcVSKNXz1xWPMJBfx8Uc/RDyeQDGfwekpGXN1SwK1OzWqLprTv7+/g1w+Y0lynoqQb0uAtdpsmDwDGbMElpPJKUQjcfsM7d/W9raNC+c0QVuC08Yqo6wS/RIrQN3FVJKnZYYNZLSAtsrijh0PIO1HcmoOiwvLiHjFw9pdJo8r2Nx5go3nT0wKb3iYGtQuoGLio9noYmRoBMFAGFeu3sT16zcs4c/xy+cyODk7Rjp9ZrabADR1ljmvjo5PjQFNqaUPPvgW7ty+a9rRjVrdxpra19Sc3t7dwMbzhwbSc+9PJimzMXbOdjZJHNoQK+bJqe6CTxEdRobHcevGPdy5fQ/hvjDOzk5Mc5kALtt/csIimA1MTI5hanoaTZ6uoQ8XckXvyIAejI1hZmbeSyKQFVdDsUB2PQuc1pDPnqDT5SlNMparSFE6pFAwP4Pztd5oYmhwDH/v7/0u1tcvWXFRx4BmQrxrhAECuZbAzme8ewfBk3PU4ObJqdGJCVv/LCLKOg2ce0xCdQMttNos5nmAp0+/MqkUJr85/8lwV1ArsIbt4zrski3cczrKQU8m7RwIo2/fHzKyBa/TqLNIaMiSK0xWNWsk3PQhEh4we5XNpQ1450kDJoL7+qm7PoiJiSRO0xmcZLOmpx0fGjMAmv7D5NyMFdvs9XfQCpaQzu3jJP0K5UYawf4Kgv0NtBpOC9oPQPuBWvl4AgTIzFfM6uIt2hkHwvN5VdhZ1xAh4hxg6/oKi3oAiE4KywcWsKFYWDGigEhpivtjIAJ19Fdp3wSsCmAQ6CXwUD6p2mh+cMf5rQ4kcutcIB7vw3Fju/hZgT2K98yv9wHzinn0zP6YTc8kYFLxsBVl9EgbtKGKEeVL04fia/xR/OKIP67GkotBHagv0pvkOQTusO0CkNUmtZEkB9e2tsfed3iEklHCGRSDnhNOPFar2sbr8R4Cq/wgluaNxlNYg+ywSF3qI65vPg+fT9fje/7nO8dq2u6IvGIT4SWaAwKPNQfUToFb/C2ClxEWPPIg5xR/XC0YV6Cd19a6EOYjQFBxj+I6xaJ8Nrb9r4vfBXwKxCQYrhPWtE8iCgrc9I+dMKVGy8W+tif7pEP911ab+VvtE87Bea8+4msEoJV88QPq57iIMwPn/cD193p8qbG363kscX5GcTxf19r0A5Q6RcHntFNQ3ql9rUORtdgf51hOw5MQ9chPmmsWs3o/Gmu9p7lhz9HnAEbNTSUx1C4lJtRexc4adwGdbKM/GaGaS1q39G01N519caxuJvbZVo4hx0J2SCC71ojssOahw4guwHeNrZ7D/32BqcKdzvcib2/y23r1kdY73xMmqL6Rnebz8NrCDQQUa63xWhp/9TmfVQkIrUVe3w/s2/7qS6Ro3WnN8Rn5n/khHpnAb/tl54WZ6PP+fUBzWO/554TmjXBZzQ8RO2VvXN+oJptXB613IW9KW+l8hIDhXNa3xAvDfRYX0ycL/P7/8F/2GMxoQmti8cPO8DjDJ9kNHQfRhNPGJODPbzRcw90Go4yVOpOvcUAZDOpB9YACodh4XlcDrYmihWpM0bIDlgVusdMtuPGAp6hX9dsP3HKSC/CiXpkMkN8R8BslAdZ8TZNHC4sZAB090EIikKp7CIDWJNPgngPuPskIAw+9jZbPI2BUk0X39hs1HgvUs/A71I6U0WB7Y17BPR1pFCjLTASDERYi4WucAwyqtZFxHmhhyfjwNSe7wGPSXpEwbxHrM/7Mj0BobSznFtHTC5cjzaCM31cGzBi9LPzkSW74ry0jJiBSC/fcUPgMofpYxott58TnbwHQ1NCyCsAew5esMBYiLHljyKKO/DznvTlIPadNyzby3vGIA5b5rGwb+95AWhUasCO+LkOq52F7zGlkpd5Oy3RxtEmzLWSdckyUmWaBLI6xjhnx+/w8HXGXJLo4/iVDLIfMHzCxfTKi6hMHijuAn8/AKvYyMC7orNsRfTOmFOhUZdgggxwG4xfZcYH9WrdyFHVfGWtelz9+g6oNk+/xewKgNdf5vjYX/duMZ8DZEWZc/Q4876WkjbMbrlilNhgZXjnYvIbAe8e+0qkM54QTgJadkgNvG1m/A/35EbsGq8rTWe+667lnpCEOIRiIYiAyhsgAC0YlsbxwGTcu38L8VBKtKvDy6Qu82niFnVfbJvFw/84bXsAbsSJpPO7Jo6tkSBpwHgxh4+kLfPrZF8ay4jFfBrvTczPGhB0b4X8xk/IonOZwcniChz//FFsvNlEuFg1UTQ4nbRMrNIpoDPRw6537eOu772FmbR6jE6wc7QjFjTyw+3QfX/zkF/jmZ18g2OhgeX7Z+vUkl0ENdTRDXXz8Gz/A299+D+HhICg9zEC0kq3h8NUuznZSODtI4fDVNk4OUqjXKqYXSSA2HI0hPBDF3Xtv4K333sf8/IIxswhAk8H46vkr01mmLi4LgZnTzqRSchIr16/gxr0ruHRzFUOj/ai3W7ZG00en6NUDiAZiONs7xV/8yV9g99UWHrzxhjG1njx5hEq7hmCoD9GhmIHPb733Nu4/uGeauVxDj79+jC8++xwvHm+gW22hlCmimCsY0DI4QH3ohB1pHxiMYyQ5gfjwkAE61FEluDwYjaFaKGFva9uehc80MTNlTOJAOIhQjJJGdYSDAVTKJRRZ2LFSQR+PEndb6B+O4Ls/+h6+++sfYSDu2N30Ncv5NqrlFtrljjGgd3e2zaYszS8YiPPom8fnLJTlS6u4cuMK1q/NYCAGDMSBcgPIphtAZQC5kwI+/+JTFHJZTCUn7bhUOV8w7e5mjQEoix3FMDY1icm5aSAUQCgWRrlUR+6khFK6iGo2gzADuVoFyckJ3LhxA8PjYyhWK/j80dcGnEQjA6iVijja30FqZ9c0WBPjg/jO9z9EYKCHs0IOjW4Q2WoTZ/ky7rx1Fw/euYXrt9YxPtaPgRCQPQE6NaBT7yF7mMbTnz/C7sttA7CoH7u9s2XJNDLoCIgSYHWVwhnqkn0YRizCtdhDtx8oBzrohIL4/vc+xg9+8APEI31gbTSehEntH+Mv//IT7GzuYWKMDL0pm88MUiifUqlXkS0X0Q52EYgCsdEIJuYnDGTMnWbxiz//OdI7adxZv4W/+au/aUfWOaeqjRqyVTKMU3j66CvkM1mvYLHzRSir1aw3kUtnkM8WjFXKAppk1NM2sawg904mnmgXbt++jTfeePM8UOTenM+nDWTaP3QMXIK6tMPU+CXbkOu2UXe2aWF+BVev3sTS4jJGRyOgXCn1J/f2dwxM293ZtyPv7jgrg5YucvlTZM5OLSGwsrRigJDtzV1KM8UM0GQ7yrWa6UNzf6X9ZCKGz8jkGIvOEVzLZI8NXCNgVa2V7cgex88FKBEDssv5KuZmF3H3zlsGmFcrdZylj7C5+QjBvo6TKspnDbyjbeSpBnePiCtm1+5gdWUNE2NjBopHB2LIZs5wfLZnQDQxpNmpWSfTgYCtJSbG6AdkSjmMDA6bfEHAi+uioait80Pqh/e6dq9Lly6ZFAIL63BfpO/87Nlz/Oxnn+Dk9ATjY+MGclZrFZMWImv9+9/7NQN8WRiWwDSBUSYQMvkM/skf/F/GlI5HRo3lPj+ziMHYOAKdII5TZ5ifW8HtGw+MfZzLU7c+j3qjhFzuCN12FQi0LAmRJuBqtQ4cuUGMSfp+8ZEhsEYBtZ0jAzHMzMw6f7uPBI8aUqkDY6ywX+ifcT8ju7dRb9lrlOqgnzg3M4vhEVfolvegFjPXEHqUDYhgdmbOEhEseGf+Y6WMbPYMx+kdPHv2yNYmNZppT+nTFPMOQKZsFWVjLl+6hmvXbhlQa35/qYyTzAkOUjsIBDuWHKA/6/znpiXHaINv37qPO3fugqoE9WrX5heLiGbTp9jZfY5HTz41rWP6QZTHGR2fPE9Ck2FMuSeScGh4+8IuQWT+BpP9fWFMTsxbcVP2HdcbZWfIXpQv22i37Lqz83Nmo07PToyFbTU0+sIYH5nC3NSCI9GYnwKUi1ljnne6DMorxtAmUYenO7iHUMaN2o+UzwsGIojHEvjOdz7G2uoV5AvUsWXbOGbD1lbaDOo3U1qj1mJRuob1Q5MEkABMW3lhYRlj45PWd4VSyYCJHpqWJEgd7eDlqw1kMicmh8G+Gh0ctX7ivGGb2XazwS1ap67ZMAcQeEfcvT6jBE8XXSQiCQtE6xWnub20sIrx4aQB0JQZMWk3O3Zdsb4k2Ov89LjVliBR4+Gjb7B3cIBqo2MFHqfnFnHtxk0sXlrD0MggggNAuniMbPEA+eIBWsihFyih3S2YtnW70zBZGvpT8hcF1gQ9LWDFnIrfTL+bfl6Q/qEHMHi60QI6bG54jGheT36u/FYDegPuhJ4/qBdIKlBTIBD9ST67ThsL+LeYoeOKur8OPAoA1zX84J3iawPE6k7SwfWxk62Uf+4HcwT4CTRhG40l23MnABV/CWjzAzgCrRSnK56zWKLPJZzO+90nu6ExEelLMZe0giXDo7bxOrw/7ZF/nbKflCTRtYRJ0Baq39kugbB2epB7AQt8ZjJu3/Xpsep7inVs3/akBPzPK2Yp76c4UHGEgEiBUhp3f2ymtnF8hZ0o3jS8oe7kaTTO/nngB8/8SQG1hb+VTFBb2AdOApIJH3eaXUCW4lrhHP55qnYqLtecULs09xXfKf4TTsL7CO+wZ227E8iKGZUEsbjHA/r5GpNTbC8/p9Pdirt0ilixuOI/4QJ6Ds0NrSuRxYQ92b7HKq2+AoK8tyUBOg78Vsys+FJrUixUgYLaO7QGhYnwb+Etwhcsxo86pqgf72BfaVwof8l7+cFPf98rrta61dw8f5Z+h89p7fjjbn1Hds0/rzWHNO5q43kiondBKnVYkpNu5b9dYsWdvKDPZz6xd+JbY657aq0Y/uAV21RfWr97CazXsQE7YeX1qX99/RJ24CN7am748QGtCc17YU1qi/qD35WN988D4Rh8z9++c//Bl+zTXPOD2poPup+ItWor3+fJXd1Tz+a3M6+D7bLL+ozadT5u3oTUmpHN05oR9mF7nIdvCEvRuPj7wK3XoBWntvVFymuwZ/69Aej/23/3n/V4EwZN6mAZdpdZcsw/c/p8WTEJYavjeFO+z8XDC9ORdBINDhzm98Ua8gOKfuayNgc/QKVifDKCMvycXOxMshpkCGUw5fzZJA44TWVNJn7PDxLSKedACuDjd/m3OTse+5SBFO+vjDWvJcCRTB0xfGXk+Zz8T86FsjG8hjYpXoOTjYEsv6eMK70a6eqIvc3xkcHWBqtsGIMgfd+erVo7L4Jj9/UyOASgeR3ex0Dkbs+CV2MFh0P2nQtWszuSIaPuz9iwX9gGYwF7LD9+ln1jjBEWo6ldbIpst7Koyuywnfw+jwayT7RxqP/4HovBqL80FpzAyoKz//ybmhYGn5ft47MqEaFNjG2kYywDbfOdrDiPSe4kU9z8yOZzyFkmuumAei87TABJ88uMe6drc11MbRlSLUY6MHouPjcLTJh0Bo89VavG4GZFUD4PX+OPjrrympx7BoiGLk4dCNClg0RwiEGXf+PXepXzw+f2G3I/YK2NXUZxkKzNqAMLeB0+j2nKevOIzCX7TtDTdCKwE3BBp81n33Eo/yb7upHSeMmwaTzlTOl6AuLlfMn4anMkw83Wc9sdD5PD418nbjO7EMfX5snX5czRbskh869vzgcbZ5/uk5wGW5esnWZZbruqHTVxzBAn8+Oei2nzAaAXQnhgHPHYGMbGprG+dBU3Lt3CSGII2ZMCvvj5ZwY+77zcNubzrVu37Ngx50MsETcgwBKFoT4rsMRjuxvPNvGnf/qnVkSIAACZUlOzUw68CfcjHk1gOB6z4lnUxv3yp7/AsycbqBbLCLQJaA8hQVZeu4x6oIO7Hz7ARz/6LubXZxEfd09KKYvMQR2bjzfw/PMn2Hz0HJ1KE8nxKeQKJaTOTtDu72Du8hJ++/f+FpaurGJgOIhQmMX2esienuFs7wi7G1vIpo5xdnBkbGYr+MPybyxCOjhs8+qtd97Dex98aDIBfeEQnj9/bizMV69eoVwumZ41NZoZkDa7AQQH4rh07TrWLi9jYXkGw2Pcxxz4RSZ5tVhBOVfByd4xKqUqTlJHWFtZNW3nF6+ea2D9SAAAIABJREFUWyE6AsHJmSQuX7+M9771Pi7fXPX4TkCj1sU3X32Dv/iTPzP96lA3hGa5hmqhYjqlDJ6Hx0cRHoxj5colXL553caKjErqFudP0zjc3sXLJ89tXoSZrAr1I8TPBLoIxILoBAmOLSERjeDFixd48eIVAn1hVBp1DE2O4q3338Sv/vr3kRgdtGRBsC+Meq2LXLaIYr6E9Enaij2RKZuIxEyiwjT5Wx1LMF6+dhWrl9awcmkMHQbNEVeTsJhtok7N8eMiHj78Avu72+YQ0kaGg572Xb2FwaEhLK6t4Na9u0guDaLbB4RjBCmbqGbayBxk8Pzhl2gWiuiyrgCd84EwOsEu+mIxOxJNPWwmT9qNChLhAZwd7uPhZ5+bLvRAYgD1bgWn+QySiytILiwBkSjWbl7Ce9+5j6W1IfSFWaAMONmpol7qINjpQ/WsjP2vX+HgxaaBdu1mHc+ePLasB5m8dEJZgIvrh/aLoAshJCZropF+SzrkGlUUKiV88MEH+I0f/xgTY+NoN1o4O8vhyeNn+OyLr/Do0RNMTcxgdnrG9NMtQKHzhw6q3TZWbqzh7e+8jbGZIQTjQK/dNfb4T//kE/zhP/4XSMYn8Bvf+zFikUE7Np8rZHFWTJvGKXV0H339jXd6wsk1kU3ZH+w3GYNasWrFD999+x2MTUzavkiG/d7hAfYOqJ18gOs3r2NtZe086U2bzQJ+BM6K5YLZR9oiF2ARNEsiFIqikC+Z/Mb01LxpCRMcZZE8kgIIXPKEBf8jC7xYrHpOdgvhATht2GIRoV4U924/wMrKmtkKsoLJUKUMgQXuLTKiExiIErwOGnhJMI2SCASgwuGgad0ScCMQVKsx+G2Y1qoDsGBM2najYxrV01Nz1lYmFQ5TuygVMwj2tREKUOqtiaNUykArysTQVlJP3vbGQBCxaBzzM/OunkkoYuDqWZYg9nNq5lgRN0pQcF8geJorFnB6lka6nEMsnDAgMe6xgylBwGJ6r3Y3LYFGOQay2Jk8JjDJvYHtpxTO06dPbQyYHOTJFAXMD954C7dv37NjiywWS81oStOwzykh8PCrbwzgJf9vOrmIudll08llUujsOIOJ0Wlcv3Lb5iPZyp1uHblMytjpfX0s8tjFztZL095zrH/nQ4hdxaTAQDyOVsfpBZOhv7y8YmPUbDOorRlzlpJEZJPLz2FS4uTkzPy6aoWnHkOYTk7ZOlNNGLabNtiksAI82TVorNdoYhCDg3H09YdRrRVxcLSFJ0+/Mn+U0hDsP/5Xr/DkZR3ZTAmh/iiuXL5pRXNDAZ5qc6eUqBuezh+hWM4ZWMT/eCKQJwMo3cTYg3OdQD9Z+fQrCZI2ahXs7Gxje+c5NrcfnwPQ1La3ezebxgTmD30w+sm03VxDTJSkcyxk17biiiODo9Y+7mEWj5hkWdeSCpSimZyaMc385MykfYanCl68fGZ6zmQoDwQGMDM16/xLSj9FI1aEke9z3BhfcD1EY0z083SPO6FHGR76HCNDvG4fxscmsLZ2CYnBMYyOjNv6ZhssAA32jJ29u7eJTD5t/W7SeaYfy0LZwxgamcDo6JhtDCRgsEBfN9BGpZo3qZuDwx1bo6VKAeFQGLPJWbc2PUk6JlsZazlGK5Pjjh1Fe2YnaGmDwhfSjrwvTymRoU9Zo/n5ZTsRNjo4YYx3jh/nTzadsUQP5V24vm7euY21S5et///vf/bP8fDrr0y3O9gfQTgWw3hyBtPzc1aIOBTtR6WdQ6FyilrjDJ1gDq0O/2ZRx7wlaExD0yvkx7FW7GkUcu84NMdNoKatRwIq/U6qyGyUV3hc8bMBFp7khggUilHPwZy2i19EhuG9BN4qdvCDbiKIKXkk0FUSALyW4kQBYgJ8/f6uQBzaAZurbXc6WTGkgRo+TVy1wR9vCXgxAM+TYFRMr/cEuihO5uv8jPpXAAfni8Av9QfbJmBLcRyfQSA5bYnaLFkcPwju/676lM+leEb9ZH66F+8LQBa4R5tK+0ZpKO5lis00R/i3nkHYgHAEJer4vj7n/6ziQcU0khvhdUSUo61Vm8VQ5jUEvmv8GDv6QV2BfH6ASJiDnyClOeFnWGvs2Abei0lVAZgCBoXliKnKa7NP/HGkgFxhQ4r9NMf9a0IAuEDl8+/AsYQdgOUAdsV8YgDzvkzGqYCeQFlhRVZLwCODKZ71JyuECRkQ5tU78mMp/KzVeWCcR8KeT2JG840ERz/gJoCPY6Z+9ONA5/Pek+thn+h5eH0+C/0mzUv/c/PfAr4tLuOap9SVr44SX/eDzFp/im1lo5Rsiieidk/ujZpH/oSQ5rTwKtkxf6ztJ0YKzBcwrrFnstT2zFbL/AgC0HyPewr7yo9VaPw097S3+u2i7A0TfbJXfoCcvj+f3fZvb50LjFXf6fr+9aN7qB+dL+jWunxo4QPsQyUa+FzCsmRzNJ6yhep7zWlhD1rnaifvzfe052jP0FyUjebrxGEcUdidZGH79V3Zu9cTVH4AXHiJnltzic+g9af+EmajOcB2cO7457Q/EeVsvhsHSsTxeyFPsoOnSE2+5H//7//zHh+cF+eFBOIqK0qAWItAwJU+y88LIOa/OYn8ncTgnNl4gV9idAp1d5PTAVp+AyDgSp/zb6gC2jTZGNQK2ObGpAnHttgG3Od0qpWJUiZThkIawFo4AlA5iDomJuapBlZgoRtwl6WSIfZvdARY/QuX79FJdo7sReEDtlvGU5rQfE5eV8/B62hjkyHuefILMoyWsW2xMEvGVN61+C2o7XfHqMjgOpfE8LL8BFj5w8kk+QGOmcB+3k8OCJ+TbeW12DZ/lkYLRZ/VJqd5JXYLn41OqTJ90rniOMuJN/YUi2ACNsc4lzS2fE9Oi/qF7VBb7N9eJldGT+C3FpGNZX8IjVr1fH4yOIwPJuxvBi87e7vG2GLBKBYj1FEpM0QIWvsESLCN7GeOka2BjltTGgP2FZ+bgTeDHOvfWg0VVkn3+l+GWI6GgGOtOxliORlkr7BwEJ9XmTN+ho6TjtX554B7rgvg3gyjJy0R8LKBvKcFch4IzedhH5AJZoYsJFavY3nzaKqcEt6LbdE8laaZkkV+9oEMHDU2/QZafSYbI8dT39UmzO+7+XXBltbGqbXM9hBA9jtl/jGxexhTzTHStWH9MmPbseWt2KFPn0lj0fU0tARwE3xy66BnWfyAZcd5rC+K/r4o4olphEODiEfHsLJwGdfXbiAWSuD08Agvnr7A/vYOUvspxCJx3Lx+wwrIzczMYHh0BInhIPqZO6oB5bJbQyepjLHsDNRgLa1OG2PjIxbkc26zaBZ1xkPU4Wh18OXnD7H14iVKWSbInDZ6OBZFu6+HTl8PN968he/9+q9g9coc+qIAY9Fcumjg6+7LLew83ULhLIfBcBwDoSiOz9I4PE0hMNCHS7eu4N/+938Xs4tJREfYRrK5GjjeP0Rq5wD7WzvGBCZYlE9nTdOajp05wUQYATsyTTYngTACZEenJ3i5+cKKvZUqRQyOxjE1w6JNg8jkisiesohRDwvLS674mrchRvsjmByfsAD2OJUyuRuuiUwue77PVeoVO7pOvdXl1SV8+3vfwYN33sbofJy5BNRLnu5hvY1P/vz/wx/9s3+JWF8EnVoLrZJjxCRGEkB/H24+uId3vvUBFi+tgKSFWhmo5svYfvwcjz/7Egdbe3Y6hcF0dDBhfZ6tFdAbCuP6veu4fuu6AVy03b/4xRf4i598gpOTU7N7t25dx49+/QeYmZs2uZBitYFKpWPHu/PlvIF2lBTpD/Qh2OkZcElZDRaZ49pbXlvFO++9g6mZEKo86t9rot6sol1ro5ELoHhSxs9+/olXNC2K0ZEhsydsLxNOLObGfrlx/xaiY0B4EKh3gEoRyOzU0Co08dVPf4HDV5sYZhIPQKFcQLqQQSAewxvvvYn1q1cwOjaMvnYHfSxwnM7gs5/9HAc7R8jksyi3smgFOphfu4TYxBgmFxdw7c0buHp32eZhJAbkMjXkj2ro1FmAsYVQvYfU1xs4ebWF/j7nZ2w8fYLt7W0sLC2aHArtFYuTUdc10BfAyVEKp2cpS36EBkLYPTpEOpdGIhozHd7x0VGz49VKA+FIAts7B2i2O8ZsNW3ccsX6ZmRoGAOJCEbnk/j4R9/D+u0xhMfoBAL9IaCPxSZzwB/+4/8Hf/GHf45vvfEhkmNTCPYHUCwXkTo9wl5qx2oC0L6w2B6PQweZGUAQ8XDUtM9jIWofv4E333gDI8OjpilLgIjs5y8efoaz7CEi8bBpH9MPIqON9oeAJMfeglsCgPEhYyZTj5fHH6m1agBCu2WyAzPTC+dJZIKVZCZzXRKYLBYoweaKUhMYa7XJyiyiVq1ifnId77z5AebmHYjW7nSwtbVlpxbsSGWzgfn5WfPDmEiiPjmLBTJhNkvpoWAQ29sugcBkLfWuxUgkwEumIMEotp3FymgXybYeTAyblAKv10Mb8XDEALzMGY/s501vnTbQdNjbPZRrddvXJscmEI8NGoOW1z842rN5T115Y6pOzxigRSZorlDE/mHKWN2Ly6vG6icTmvs0wfdsPmsyPplc2sBb7utuj3DSVQqAyYi1hGAk4rF/XKKUjOCJCfcdJn6p/VvI5kzXOMt7H6QM3B0dn8JgYgwT47MYjI4gEuI8rKHXCeLa5RtgEMx5lMufYHtnA2enBxgajto4nZ0eGWN9hH4N9RaDjrlCdrGdnuNpI+bROz3MTM9haWnZO33UwGFq3+wu2zMzM4XRsRHb2wlMnJ6wuN0x6o0uQv0DWF5awvKy02CmXaTPQLas+sABT0xSs3BPDMmpGQwNx3F0vI9vvnlo/hKL49EHI7uV+tHEJ3OZkv0WA7qvx0KILHBXxMHhNiqNPNod58MxyWHJJpNhI+g+iBgTsMNk6zqmJgHddqthc2Rn9wV2djdM6oI/rJ3A+3NdcO7S5+E+5EA/x/jm9w5Sh2bfWMx2dWndXncAjUs+s72NJv2jMKZn53Hz5i37DMeIpx5evGRBvx0rcsvaAvMzXB8k+vTMjnEt0KYTbHbxV8BIEDzK2uiwgJ1LDlAah/NiaHDEQOihwWHMza8a85lyFpTkcQAMTIbn4HAX2WIa9XrFkj9M/rGg50CEdWQ6mKUED0/0EYgNBXByeojjs0MUSmnkcmcm5aHglUz0yckpjA6NGqmCmvV7ezuWBGVyeHhwyOYl+0NklcXFxfO+IkCxf7CLdPYEkdCAnW6gBvTYKK85YfOEOvcl01lv4OrVq1bHYGVlEX1Mfu5m8Jef/JXNM/pwTKJU62Q0B5AYHTZ7PzSeQL1bRgcVlBunyJb2UK4eo9XJotYs2GkBBvAiwJhv3HOJo1DQMQMFEAto4BhzLjOOov2wOMKTkRRL1Q9i8LSM/FsBE+xDi005Z1nTw5OYkE/L+8rPFXAkMEBxq3xUjqMAMMU2/t+cl9wD9Cxid3JOcy7bnuNJPAoc9gNaIhUJI9BnFJOofxSX243+mp/XgQ0BFfwon0Xxm+J6PqeAV/ndiltt3/JY3wKRFJcK5FF8weuo/3kdAdoCoQXUSu5CcaWAN+6jaodsuAAyflbPLwCV7XdJKAegsp1qt2IxfUaMbgFEmh8CcBUP+5nP/ntbYjnkWNt6bj6jv68FlOrZNdf8cbBiRcVPfCZeU+CUsBnhMWJI87kkC8P3/PgQx4PXYBvZZn+8LmkJAXGa77yf4nU7pu9JczogyyUvtK8Kn2G8IzKecCNdQ3OS7RBAzvHQaX5HxnPkQ8Wbtra9U/dm92us/0BimltnwsLcXuIwB/W9AETZAfWngEGBx1r76hetdV5Hz8e2K3Gg9fn68wn78F/3l7E1pxdidsY7pc028jPsW81dzkMVSebn+VnZeWE//j7V9UQO4zX5DAYoekA+k+p+PIg4geFQ5/PKEdjoWwgzVCJDa/qvA2Z5DRET7Fm7bt7xR/fjv/ldw0/63Z7MfhVQLnui+ab+E5Dt9nJn//0guO6huWJ+dql0jt1pHvO3bI7/nlqLfvxU69lvV9VPvLcwL7Wfz6p1Y3PVIy9qDr++Bwgk9yfFtJaEhWhu+224H2fV2vFjM8J0JJurhIbsufqKUrr2bDwdxZM/QW9eeEV9A//of/qvDYCWcVQmUExTOkX+jheAJUBPKD3/5sLWkQpeh0bdjq55OjjKCulebqAdYs9G+q+txSbgSZNexkGTjiCif8OUgeBr/AyDEm0umogaRLcZOedTg8LXBPqyDQKv+RltwnydE8tt7G4xyyApm8Zn4ftywGUkxUDmfcQ41rEn61OP2a0si/pTE0ITjH/zmvQueVxSRoXDZZIhnq62NgCy2myj84oOCkwUC5rt5vVoiLRJ+Ref+sw/DnIENGdkQAW2yjHS5iwAn69rsdM5lYH1Gxw7Nkuj4R1fYB8xIcBx4nvsV12D7ZZBVbaRUhJsD59H4KwcPCULbOGR69h18hYMXsicctpiYSuykzo+Mgc62B+yYFabULDf07SuOaa4/5rGMqo53XQ5OHIA2AcEq3kdstXpQLANmq8yJHo2zj//jxxQbSxsl360FmUA+Vtj4Z83+i7vYZlHblCejjdf4z0JfGlDIbDBPlABQs43jTkZ4ry21qnAcP6tDUXGiv0hWyJjrPHVpqxnUT/LCfNnBzkHLta522CV6PE7gs7oXjgXchQ0v83B8uyTnEGtbc19HlW3jcgLGHRvOVyU4HBzzit4aFWVHavGAHkWfbIq8GSWhJGITSKWGMfI0DRW56/g8tI19Hf7kT4+w/NnG9h++QqZ47RJxZA59c5772J2fhbRhJNeoC3n7QgMsTBfIVuxueOSDnXs7m2bTWOxNWaXB/oHDGQOUoOw07XibPs7+wagkO1ENiXZqpRVIIh8894tfPu738L8ygJCkZCBTztbW8YmJjv79PAE/WRyBxgQ9yFfrqBUL1sRtuRsEv/hf/If4NrNRQPD2c5cpoKjg0NjXT/55hFOT44wOz1t0kD8yWVyOD06tkTlUGIQl9cvmZ4ti14xgffy5UscpPaxlzpEZDCC+2/dx/0372MiOY7T0zQ2n+zgYO8IhWwRmXQOpWwZHQZ4TcfkZSDNI8/Uxh4eGzEAuFSrGkDFoDlzSnC6Ztd791sf4P1vf4jJxREDoLstIJ+vWGGo/c1d/Mt/+ofIpM4w0NcPHsG3OY+eMZM/+N5H+PB7H2NoKoxmDcgcF9HIl/Di4RM8/uIhTvaOQG2DGk+WhPsNgKYG8fDqFH78d38Lt+7dMHmMYgnInuXx07/8Of7VH/5r7L/awvzsLN595wHefPsBVi5fRq5YxfbuMeroIJQAhscSiIdj6LV6BlgSiN58vo2f/uVPLclAgOD2vTtYXl5Eu1dHoZRFuV60ceyrR5A7LeLZxhPTA6UNZDHLVqOJUqVkdjEcH8CDd9/EtTs3MDDSh2AU4EpuVYDifhOl4wIeffoFjra3Ee8LYTAeNYbe5v4uImPD+OhXv4ubd+9gMjmASBCoF8lkPsCjL77G7mbKMYw6BbSCbQxPTWJsbgaX7tzGlTeuYXIhZoBDrdFG+qwA1EPo60SRPymgeprF0ZePcLK5bVJIw0MJmy+b21tITk9jaGzEjmO/8dabmFtkAcYQjlIH+OM//lemQ83s/NbulsnRdNHCxPC4AQKWKG92UW5XEUQCc4tLuH3nLkLhiDFsuRfS7wiGg7h09wY++vWPMbc+in7n7jAfAVNAqABbX27h9//X30e8x0KG49a/LP5VqBZRaVYMNDvNnKLTdKxtsvQpB5GIDqKSL2N8eBy3b9zGrRs3MTIyinyxgJP0GQ5TKTzZeIRS7RQj4wnTTOV6ITAXML1Rp01HtijZwuOjSUxOkN08iABY86HmjvPn0pbgWlxcNqCa4C+DMrKJCQj3Bcm2JygTNT1cHuUvltIsrYpet4u1+Vt4cO8tY09TC7XZauPk5NiYv9RvJXg0Nz9j12QhxMPDA6u7QCY4i/rxh8A0wTbaL8qn8KQHQSxzWA2AdsdxmQP8/9l6jyDJsitL7LiKcBXC3UNnZqSK1FmpRQGlUFVAQTTRjW40WkwT3STNaDMcmpFt5I5iRSM3Q264ojCa0Tiz4G5ITnPIGQDVABroAlA6KytVZGjtHq61pp37/on8lZwwS4sMF/+//8R995573rmcl+xkymFwn+UebUnTRByJeBzlItmjZYzGRmz/4Tqnva/UGgZipycmrR/t5Fyvi8NCDvl8Dt1my/qBSSvzT4YBVOst7OzsYTQ+hqtXKAVzDbGRUa8wagPF8iE+efAxtnY2DQTkOiOrlYWtDCDpOEYsf7inEmQVUCImEOcagUhKUNjeO+qC2nqrbXIK1N6+eu0WZqYprRMFepRn6SGfJckggOMLxwwQbrVrViyO2t2lcg6BYM8kSvibp2ypLZ9MMmnoCgubb9XpmW49GcM8SXVy8bRJcDjQpmcA4fr6qrF+CT7T/+J7/F0qlq3QYu6wipnpOVx/5RqWls7b+/QpyPTd29/xCjB6Rb+jDmxjH0xMTrqTYK2qFYNkspYsVwcAkBdJtlcUw0EYw14QJxeX7PqU4+BJnhwTn7ubKFT4jH3EYlHHsPbkQkwaKpsz8JmJI16Pc5tMXSZR6NPU6mSNN4xpzP7gPOJ84byR72inzOwk09DGkD471xmTCvzO3NyCgdacF9TbH/QZL4VRr3XQ7gxw+9arOHvugl3TisNub+Dhw8+NUUw9Ze6D05mUzXeyWTnJ2Ta3HghkOaYqda4NCBkJW18xcK8SQEUIi9NMeo5hyINaQYItUUvQcK1TG5vXXlldxtraczQ6lOgYWJ9xLBaOnUDCCh3XDPhnYiqaIDgxgnzpwOZQs1tDi3t8rXwEFlBW59KlK/jut34PBJaLhQLef/+n+NUvfmnrnokcJi1oK2ln6K9fvnwZt2/ftqQ67dRvf/tr/JoFN9s1jMdTmJ1aQCY9h6nUFMLBUXsefo57NtnPN+/cNvsZigSt/3WywI6pB0KoNlumbR8bS2A8nUJsbASBCC17DY32IUr1XZTqW6g1DtDuOYkTnrKiDJgAUfptAqBFMvADmLRBBgAEyBALmp9MNFqxkJ9kYWBMx+mGC2hQjCt/nNktgaV+AFrxqN93lh2Ub2wxadcBfAIR/O+xTex3P+AgYFAANJNHek2AC9uo9vkBXH8MIf/4xSk/x1RVbKc4Rn2omEMghv7mb0cUccC+4p4jko33noArxb0vg076vp5BfcrxEGAlEEe+O+2UmOVKQtAuC6wxW9Z28g6K7/hbcYSe7Sgm9HR+X8QOLi7xE4kUe7D9ilXVVuEkAsD4uk4T+6/hjyn73Kc9CUWBQAIB/WOo8WAfa57pPsJt+HnF0YpX2U4BpQLT9AyKyfm61ogAUD0T+5jtEhh7hMt4rE3DKnygou4h3Ea4kOJGXk8n8R2e4GpFaH1p/BRP+hMdihH5Hr/rcCeenHLyGmwnPy+QmvNl0qt59vJY657+vhTwrDXjx5n4OfUtr6XPajwUzyrO5ViIUEebx+8aruDJo/jXjx/zEramNginE9gsprE/kaH78Lt8XwkIncBWW9VHAku1FrV+hd/YGPZdEk39w1hR/3fjINlPB7rLL1AsrzXHawvf8z+z7ARjWmEJmnsC9NlO1cfy2ws/SKu+89sl4Sdsk64tLEv2Sm1i22U7hNFpDIXJaW3oWn4Amv9Xe2VX/NeR7BKvybWidSR8lPXbNOb8vtqn9eLHWv12VjbQMBAvAfMyPiJbrjWoaxmu4Z2U4f9FVBVDXMkmSm/wWSwBxOrSTKwGnL2nBKLZ0v/1n/xnQ4GjAj0FIrkBlZC0o2TzM9oI/RkNXoyLgxNYneqo4Q6Ats3Sp1WlTmZ2XpkkGSc+OCe/HS30WLly4vmeZA4EqIqZytfp5GuzYkdw8cqwaIB4LR5r8wPSfFbn/DrNaRlCtkGFF8We1kbJv+mos63aaCRlooWjo/28HvtNz+ba4JwTvqZJwABBxl+/dS0ZJX5HEzLsZeC0mYUoK2FHbZ1hJfNPk5H9xH8KQKxfIq5QIv+xv9jf2hT4XHIE9NucL+8oCL/PQM7vwIgFr6SGNktlpIzt6NsE2RZ9VuNk7e517Tm04QRCYQvwCN7yfQGryt6yrXw2OQ/SbCZjze9Q8JoCT+k4MiNjOucNx/gS25rFwhhsMMDdzx6g2x+4KsUBl93SpqkjbGR4qR85Xv7kA6/L9/i6HCJbY+2OLUi/4ZDkjeaLtDDl+Pg3URkIJRkkVeJPAPgdORntow074Cq38/4yHmQ98tkY1CpZQo1LXpMV1Y8AbSY+TH7DMZGVnJHBFPiuucF2KJkieyAnQRuHf7ORsVYwqO+r77VmyEt2wLuTXeHrR8/iGWyNlev/Fwkmu0fIBQd+oF7XcRueA6BpCbUpagM2W9jzimDgqw40M/gWGAQpVxLEoE82RBDJ+Awy6QVMpU/g+PwZLM6cBroBlHJFPH/y1P4RTKWuJ8fg2999DydOThugW6kM7DftHI9pU0OS57NZqGlinEeN+laMjky6fqeN9bVVrK2tIz4aNZ3xqfS0jQEZ1o1a09j+1EsORZ28EAO74yeP4/LVK0ilWMBraEet11fXzC6sr66jeFi064zFxzASjSN7mEOpVrWjvTw2/oc//AFeffWezR0+/+b6FjbX1vHJJ58Yo252YQ5vvvk6jh2btyPKlWIFf/uz9/Hw0wcmi3Hm5Cm8/vU3DNAiMEV91nwxj3Kjhntv3MOb77yF9Nw4QGm0JlAv9rHyeA1PHj7D3lbW5DYou8F/BE5Y6KzdrZvcwp2v3cb9179ugPt+Pmd60Nn1LbTrTevXY6cWcWrpjB3j5rPzeBrnSHY/h3q1ho8++NB0qIN9I9AaOEBm2tTCHN799nt49a3XMJpywGxut4TKYQG7y2v44qNPsLe2iXajiVq9CcrGUHtTm8bWAAAgAElEQVR1MBrE2TtX8ON//O8ivRQFOkDugEFjG+tPN/Ev//nf4IP3f4lBq43p1Dju3L+Hi1evg9Uds/kagokwxuaiOHfhNM6fOWFa3YGek0ypl/v46Lcf4eGDx0cV1ScmEkhnJjASJRjTRWw0iXhwAsOuO/1CPTG3D4YMJGXhshaBmWQUN+/dxtXb1xAdj6MfBlosptcYopvvI7+Rw+NPPsfW8nNEhgHMzUybPMXT9RV7xvf+4Pdw685tzMwAoyEgvwusPn1qRQS3Vw8Qj8dQrh1gt7CDqWPzWDh9CsfPn8O5m5eQyIxgfBqot4Hcfg3dGtCp9VDOVlDbyeLZ3/8a/UoFmfFJY6fSXlM6IRyNmSb39Xs38errX0OQJwf4fH3gk48/xC/e/xkeP/oS2d0dAwkC/R5OL540oI7MwuDIKDZ2dpGYnMLC4kmcOXcek5mMscZoK/Z3dlGslfHqu6/htW++gfTcJBAeIhIN2bW69TYmRhLYfrSF/+W//x+R28hhJjVtJ2AoS8H+RWSIerdtetonFk4ZAMS1md3Zx7AbwLAzwHhsHHdv38PlC5cN4LJ9v93C1vY2Pv3iQxzk1zE5lTTpH5O9OCxiYHJEBGDjiIZjmJ2dx2XTeD5rpxYoHUAN5Uq9jAcPP7FjxgSsyMaNRkc9QM4VpapWmxj0ecR/3hiWVQJftbxJcPB0weLcEm7duGvrtdNpmfZuvVE1kI5sT0oeMKERS8YN6F1bXzFAjHupSTi0mo4ta0FIz+wUGdJiII6Mekf4PQYzi5xRIoL34zMe5PJm+wlU24mmliveQw1o2xdYq2A49FhPASu+mk4T4Aq5opiNhhWm6zSaVkSPzE0CluHIKMq1OtZWNzGZmcGd2/dx8fJVu5cBGa02CsUsnq48MpCWBeHIoGbgVavR9pAJ69iHBEYp7yEAd/9g15jFbN/CwqzZxcODrJ0GpPQIk6LNdhfxxDj+/M/+Ctdv3gJNUqXM5FQbO1v7lkSk78LTCplMCr1hB4eH+yZn0miW0O21sLe/gU6njXRmHPGoS3wT4OQezz3Y/MB+zxj+ZJYfP34cS2fPG6jGfuGpCLJaaUe5zcu/4BzmSR/KL+3s5G1+Xbt63ZIYjinVNr3hg+yeAaVMLERjBMCTR74obSz3HH5uZeW5+VS0t9Qlpu/DI7rJxISxiAODEBbmT1lRXo5NtVwzaZD9/W1Uyjn0+20kJ8YwPZOxPtQR3y8ePrS2sd+TyTG7B9cPdUO5f9JYjo2xsF3AkhYEful/cd+lv8YCtQToOFe5DzgdbCZYDizBYlr9oYCtaRbinJ6ZM7ktShg3G2RljeLihVdw8iQln0ZQqZaws7OJR48fWLHUULgPFiFPxnkigYC7Y0wS6PX721bAtsWkcgyxZMxYujVjSTcRDo3izJklsx08tVGvUf6OEkMJ68cbt28ZQMyxINOcvgElahirkqE8RRZzKo1CvmQFTZmcIshNYKZSL9gcpxY05TgIdrKQLufNwsJx3L/3Gt5+611jvtPPfv9nP8W//Bd/YyA7T5NQtoU+APuJ36FG+htvvYmrV69aO3/927/Dz372E+xsbRrYPJWeRXpyGmPJScRGEoix6GAoYnvT8WOLuH3/NgKMlQKwecNkI09hcFxCZPU3XaHcsdSk1SuIJUYwkgwbC7pc20O2yITFJto8mhJumXa88/Ec+GSnYV2o6vSsmfQaOqCEkhoW/1qCyZ3IYMKEY9/uOFBMpC0BuAItLMjvO+11+a+KNZksVNzjBxL0mtapgCfFUwJMmIzwx1OKzQRy8RnE4BRwqPcsZh1xTEiBjJbs8AESAhf9oKjiSbZBz6TY1A+0C+RQzOhvh+JtgbX+Z/ez/ARiCShRbK42Clz2g+MCjgR8ChgTAC2ASSQZ2qGj+IqFn30xqcBlJREMRLEiYe4ksNNAf1FbRsAr26d28PPCTfSawB59V+MpMNkPtgkfMUC81TrCEAyw7rn2ujnpTtjIzvEabLfDKRwQzs/wnv64XmOoOFUgrHACAZQCLwVqKt7V3OAz6N7+uSZgXViHPi8SnohpfkCTMmnCgNye4vAAf/8Y/hNyTGT1sRJAGjc9i67N93k/SYky9vfPF37O5EU8WRruHZrn/C7nt58R7eoDuKSU2ub/LYBSJ6SFcWneO3XHr7KF+Z7uo3XFe7D/hZVofmneWozqrVt/e4Sb8Zn5XSUE1C9aA1oT7GsRKvmaQE+tVzGplUDh6yJdyi7wmen7CB90sbwDOvU9AtDuOR1Iqe+qH7WO/ORBgcXCCQwE7g8Q9djd7HfZGtsnvLpZNteHrj3+BJJAb7/tEBYhfNLNsa/K3KiNAlc1v/04qvYAIx54Nbr84+x2GYcZCQ/RuvCvIcMQPPsh2RsDdL3CsIxpBGi/fB2+rtMv6mPhMXzPnyARtsE2qc9lW/1rSGA6x9z6auhsCf10JSNdQsed8HF2J2KKBGbrBm4/ZaxvuC0Z0OosfyZIBpBBthaBbupYGyoO4bT6lKERkMPGcaEKgBZY5jd8LivhAEE/qMP7mX5fwlXjJoirTJzAPbaVHUPmj4yJFf9r1Y8yygLC1bn+xcPn0qbnz1j4J4n+7wfaZcg0ENQxYzv43GwHQVINojZ6/s32y9D7MyHaWHU9aRhrkanfZCRllAXOWhu9oyu2QXjgM79vyQBW7/ayunSk6TDxbwbSvCaP9msDYDvZh+xvjgkdOxk6bQL+bJUxXEMuAyMDoo2W1xEw+m8CoWVM2LdKTGg8zIAPnDYsr8F/w0DQaeHG40fjxmvwWVQQkQtT1zgC1duO3SLjpI3RFkOArNCeMSAYtPtBz6mZWesXBiUMdmr1hgEAvD4ZGfysGQHvqAnZK3Jk+Bk9k9aDNL2UvRWwyiM+TDrIcbPK4QbuukQCWdIyGn5DJ8eQ/e6Xj2DwaIbZy7JqHmkOsl28zpFT1nWnH5RUUXDK9vF103UcGbGjLLxnjUdDWbTEy3oTROTw87pst7+gpIBcJbT07EfG05ur2jxl2HlfjYUccc13jt9XDK23ORAM1/d0fbZXGUPNNzLU5FjxWix8x2e3TdMnB6LxIMhha8AnwSGHh6+T6WkbmclsOINrgH7UjSkTFJTgIJOr2QKS8VnMzp624kXzmROYHlswPdvCYQFrz56bBEe5WEQsGkU6k8Hb776D4ydmUKqQcVdyx+urTq9rdnrOGM5k4xB4IQCUO9iz4lqFQh6ffvwhVp6v2djQkbr+ynUbHzLX+FwsWjg6njTgmT8MwskSIwjD5yAzb3n5uQE+vB91UfmMZ8+cs+twHZDBubO/Z2uEQM6FS+fxne98x65RLVWxsvzc3tva2UZqKoVvf/fbePtbbyGWJsWYhhF48Ltl/M3/+X/h6ZePkZlMI5NOecesiy4ZQumG6Aje/tY7eP3t+yanTVNXKlZQydWQ3cli4/kmasUaOtUOivkS2rWGMThZ4C8YDSI+HsUf/fmPcO21i0ASKG50kc8eYvXzJyYLQrCbR5KbnZbJdLA4UXI8YWAMAYnAMIj1lVWTt+DxfQa+PKrMI1AXLl3Ee9/7Lq7ceAWRmGN+Z3dyONjawfrjZ1h5/ATZ7T2T67EkTDBgRdk6EeDS3ev49//6H2Hi7CiJc2jlgZ3NCjZWtvHbv/3AmMXNchW9ljsOPhIfQ2x8Eq1BGKPjUbz5nXu4cecVnDzhTkp0SkCjCowEgd2tkjHCNzY2sPz0mbHju90W4gzMeTKIhR8DMYyPpRAfS7oEZN3ZfiIUPHJNCQVKVVx65TKu3b2FscyESVtUqPVfbWFY6qOyV8STBw+x8vgpgr2BAXF0OnbIwIyO4LV338L1m9cwNRWwgpjZrRqeP32G1aerqOabmJnJoFrPYmNvDfHxMcwsnsDJ85dx9tpFjEyGEY4FUK7yNFEHg8YArVIH5VwJe8vPsfnZJ4h0O0glJzE5njLwj6Aj2XCp2WmTRblw7RwCzhUB66g2qj18+vEn+N//2T/Fw08/xXDYRgyjWDp9yjRsqWtJAPLZ+rppUV+9dQu377+KM+cvuARus4nPP/8cj599iXByFO98912cOrtooPsIEfbBEMWDHJqFKn7+//wMDz/8Ao1iHZnJDMYSSUuu0m4MRwJIz03j/uuv4ubN2wiHIthc2cJHH3yM5UdP0WsNDLS+cfUaLl64auNiAEEA2NrZwUef/gb7+TXEx0ZMnoM6qwZUNHk6q43oSAyxSBxnTl/A3duv4tTJswgMWXyQIF8f7U4djXYJ7//8J1heXvH8ADIsyari6Z2Qgc88Fn/+3DWcPrVke2W318Du/hoefPYpuo0+rl25iROLx8wuk0Uv/4KMZ1fPoo+xyTGzLSxuyD2OvgVBMDK66W9QamKcYz81bVrABGZ4Oo7Py0QI+3R2lkXKWqYHT/sUjycQHkmaNEff/EHKWrUMUDfgIhywE1Syy/xOo95AbDRmbGn5PSxK12vxqO2ovT6VmbaiZoeFEgrFGlLpGVy/ecfsHl1WA0FaTZMoeLz80LSkCWqfP3fRNHVpJ8l+toLG9bqBoJTvoBQJn+fBgwembc++nEwlkM3tI5/NuUJzPDJfayIaS+LOva/j29/5PiZSUTTqQLk0ROGgYLYqt7tvMgpjSQJIYbR7lKUoIl/MolItot4oo1yjZELXxmYimTB1Xkq0sT84z7mXGxGj1zVQl+2mjSHbdHZm3kDL5eXHaLWb5gfxe/RxTZoOQTsdUyjVMTt3HDev3zIGudN+LtupE9oPAtCNJo+pRkwSRcFSghINsRg2NzextbXhfJiIO4LNvZ5jS6mUUIi1EwKYmVnA0tmLptFeqVStOOb+3i7qDRZfLJuG/+LicUsKCjBgH4/G3GkuMtQpCeKC854B0GQCW3IkFrO97+Bgz/ZK6UlbcB5ztWC49si6pxvAOby7u2dzkn3N9tKv5vxgsaVOl8XdgORYBktnr2Bu/oSdSKDUy+7eBp48fYhcdsekUSbGKA9IfXIWsnbkGh1JpmwIAS7K2vAnmoh7evZDNFvuhB2B0OPHTpjGNZNK1LwfZaHt0aSN2UQ6hTt37lic9ejxQ2xvb9lzErhkrMKTQU5SpWCyLMw08PQDpcW4zouVQ/T61CF3Gs9ctPShKINz4/otvPONb5p0CzUemWT+6U/+NVaXnyMRj1oigD6J/FlKnFy5/ArOXbxgr62sLOPvfvW3tp45NhOJDCYSExgdiZtfQ1b3GJ+r0TKJrTffessd8R50sb61afsai/zSH+PJonyJutkBZOZmTIKDJ6YicdrzmjHld/OrqDT2MAwyCdw0zXS2LxxxWqE8mUGbQ6Cdp8gIPvN+FpCz+CyBZK8IKRNOTFjF4q5OC/taQJ9AEPou3C+MTNJsfSWwF4GCiUOB0YoBRZARSOCPTwU287MGyg0dQ5Wf5Y9iVfn/Yj66WNv96LSf+eohd+JCr4tAJmBU8S5/Kw7RtRVXCqARq5R/C2hSYXt+1x8f+eNF81u82jGKQwRs6W/FNIrvFHMeAfne8/vBHtsDPHBYvxXH8p58X9iDXmcCgn0rcErxuT+OYn8x+cD+40lE/z1FsFK872cwCtz3Jxz0fLqnYhBhFxZ7efGg3vO3OeArAqnnVewp8MziZw+P8c8HAV0C+3QvkZ/0XIo7FTsL75Fd1BgI4PSTz4ShCAPQ87JNIiTpOs42O/Ick4KKsTU2iie1bzvcpWlzX+PjBxn1fIpNNW/9p6UpdySQz2J777RVIhbzEplfXRt6dq1fAtBae1or6jeBmNxPJFUrOVe1k7bN30ea11ovHBO2SaTLI9zBA3O1jvy//fE0+0i4lxIV6j+2UzEzf2vO8TvC+PyvyfYIExImJakUYXLsb/qY/LxkOLmXyV64+0qe9AXLmO0WTqPnUd8KD9BaMDvQpwa2O12lmF/+A08sa06Y7QgoyejwKq0l2TW29WXboHmte/ptoq7NceX3BNTzO8Iy/TZHuICeR+MsvERzRnifQGD2g+aaAG5d1/aL4It1IlslsJmfE/al8f03PYv2K61/AeFa9/yOSJyaM0o60M81IN4HQPMzNMcOp/G00z07zBMbvBaJFkbW/af/7X8xVOPYiXxIPSAHlQ6qFoMmLh+cDhv/KbMgeQT/YnGZVcd41eRlY7U5ORDNAbgabA2MGLNiterBZdi1oTKgs8nJqs2eAVGmTpk7vi9Akvfjc/LHMbQdOKxN3nWeKwooY81n4g+vwb7gZ/U5O27vCZWzrXTmjjYzdbq3ofmfWwZZbdDiG3rOpha5+oPOrgFbnjg5n4kgrYFoPgeCf2sB2KT3AGjJfdDp5HUIQPM5WDBLmVEtQgaEAh8ZcAgY5Oel26ykBPvfP+HZLo6rv6ihnkHGTPezTE7Iga1kGPsdLc4rv0Hn+/q+jLfmleQ6tIlrvJWRMYdr8CIj82KTC4ILgoGgrkWAidfh4uBYEvgmAEcWCvub1ev7RyXKYPNfjpnfEdTmY6CtV5hT2sycT2TWWAERn2i89ZM2YK/oAgM4c5YC7iSBjIwftJdh4vwSe0dgBZ/d78Aog+4HoG39BV/obynD5oJ8slCc9jN/yN6TnbD2Dj2mvQdAS7JGTowcYq1bjqEyazbHPR1ybZp+QynDK0dcDpz62RlKB57KiRJwb1XWXqoerHnDe1ig12rbsXo5zP6NiZ91Dpe7DgFovq9rHI1D1zkQPL5u8887ssaA2/0w0RE2ALrRDCA2OoVj80uYzhxHenweE6NTCPaD2Nnaxu7mlslClIsvAJc3v/EWTp48gbXNLWPiW3Jm2MPS6TM4cWwevU4fjVod+VwW3XYTxcIhCrmcHYP94vPPTKaCBTXpBN2+ex+nT5+xAlAzcws4duI4Jqcn0O33UC1XTLc1SyC227Oidqa7XK3bc5NhxDHl0flbt27h2s0bR8EOgzUyT3/+y1/YEfibN29akS+yp9k2Yw6MhHDzzk383g9+DzPnyMQD+i3HFmZxuQeffYb3f/oz9No9VMpFNClWHHA2gPORCY933/sW/uhPvo/gGNCuAIfZCrZWdlDMFZDdzWLICvXtLkr5Ano8XcAjQGT5N2u4cuMy/vTf+SMDn53RB+qlAfaWt/CLn71vgBD3hlLFFV8js51zkwy3xdOnjoISHrk2UKxYtGJr/AyPFn/re9/BpcuX7UgvK2bnDw9xuHeA7dV1PP3yoUmYMAi1LDZlm5IJBOMR3H3za/iH//E/RCTNSQarfbS7XcMXHz/GB7/8e/v+9EQK1TKZngNUmx0MgiOm5ZyeSeGPf/z7eOudO0gkgX4T6DYAkjJKhTo2Vjews75jWsJkq1IHtN2smUYxr0XwnAmk0WgcTLiZQ2+ahQnbFyyhkcuZk3Pq9Glcu30T41NTaJCl12yhVW1iWG6jnq/g6cNHWHn6HCOBkIFYBMeqnQbik+O4eP0Krt14Bel0EOUisL/lilCuLK8gMAhbscrxSZ4U6GBndx/B6BheuXUPZy5fwiDKI9R91BpVdFpddCpdBAnwVOtY+eIz7Dx7hHa5jAjCxqBjIjEUjiBfreLU+SXcee1rOLF0EslJMvyB7EEF1VIR5XwBf/uTn+Hz336AerGE1FgSmfSkyaTYXB8Msbqzg3gmhT/44z/FN957z2RTaGe4t62urOCzzz7C8toyhuGhPfPCsTljUz97/MhY/wMW5moPTK4mTjB4lLbGOboETEbGYrj/ztfx9nvv4Nz5RZuTxWwbX3z2BT74+Qd4/vg5oiwamJnBtcvXDeSy2gnNBvYO9vHo6Zeod0oYwhXBo49gNqjbQ6VYwyQlPxKTmE7N4cK5yzhx/BQiQRYK7qBeqdmpheRkEB9+8gE+++yBzenhsGvJM4Jz5XYFqegs7t15A3fvvInZGSfPQM3lbG4TH334G6wtP0NqYvLoJBftqfYM+odMPvFndm766EQbAWjOtb3svjE7ORfJ4OTzLR4/YZ/l0XTuVVsbTqM5SWB4Km02iOxTaj1zzk5Mzhj7ODOZsiKstD9Pnz4xkJYsc65H8+fijv3F7/W4V8GxjthWY5Laquwbq5iAMYHHQqmK/iCERHISS+ev4PiJk1YgjT/NRg27e5tY31gGAWxKPVDCggCk1QMYBEzWgIDl+XMXjIXKvYP32t7ZsmcgEDqeHDEpCNpJto99tr29i8nUFP7oj/8Bzp27bImXw3zNgbuFsiUImpUaen3KiDTtmHirw+JoXbQ6Lexl91CpUAc7aSzXyckJpCdTriaBx7ikvSfTdjDoWqLOknmVqo0D/SYmcyjDQLbsEI7JTTtPqQ4L4COjFmQWK2SnnsQr126Y3cjniwbI1esE5UrIF7IWQ1BWhdrPCqBZZJefb3c6Buge5PatfZx3PFY6akWKeDw1Ynvr7OwCLl28YnJEvD7Zr3s7u6hWSqhUigayU/IhFqc0WtcAas49SmcIYLA6CTxdGXNFIrlHU56Kc0CnimrNmrGSJz0teLbRJeyjxmLnuO7vH9jYxuNROxmzu7djexwTujMznDtjaDWGiCdTuHjhusmokDnNEwDZ3DZWVp8gd7BtOusE5WNRsqwTxsjn/NC/dqtvxAcyy8k4Tng1bjjWh/ksipWSrQeeXDDfstW1drG91HYWMErGMU87cR3xOcmCtjWVjOP4iVmnnX5YtgREODJiWtXc/yjfUqryFEwV7V7TrY+Ik7aLJ8ZwavE0JsfTlpCgBBL7YGN9Ddsbm6azTb+BvrUBQT3H0JwlU3yWRZJdMdb9vR3TgGdNglg4gcQoEwIJA6AJRPP/nPdjE5M4f/GCK3pEgFN+Y4+nBqLmXxCgJ/DMIoRM8Lb6HeQKB6h3Kqg2D9HoldDq5dHoFNBo8ncVg14LkRHFh5T94Ak5l5hh8OQAAQfUOG/OATpk1LPAKdcimfIkbgigkz8q8MeA4t5XgRYDUEi08LRRBUyIHCKShWIbkcP8cTTvx7UvwFrfVTzI8eCPgEGtPcWIHDf6yQLZucYV/8u/VZztB7IUB9I+izXLPuH1BUJbsq/ROJIAkS8vIEm+tp5bMTavp3hTz+p5bPbLD/YJPDP/2xdrC4Ti50VK8n+PbRP4rPib/SigUrGIiDNHY28awI4Jz7nM7zJpY+PrnQxW7K34TyeLRXDRGAho0jzQPfS3Yj0lJdQmxd0Wi7GuUK97JDHqJ/CYz+4lAgQUaoz8IDf/L/xFn/czxQ1n8E6W+oE1sbLFqOZ3lIRRzCcswA/KqY06LaC5K1D+CAxmyssjEAlg1rjxniIBmWyXr2imH1zlPSTVydd5bX5WjH+3tpjsdSC/jVHbMaQFGmv+8zoWt4cci1bjSzlKzS0lhfQdxbqa+0e4gyd74ABZlxDWc2uO+2NVMfL981qYHOes5r8wIz+IKxKnYmiNt2yEQGPF5LIXBiJbgtOdjtBa1D2UEBJWoDaKpEpgkt9xSUhiBq4oo7AKxdVM+MkmKHZX3/I3v3/U155cxdHnen10KbHDJN6oG8MjfNAjgum5OE6c3/yu+ofPwrZp7gk/0ri9bGu1FtXf+i2cSviA2sffuh/7VWtar2sts8+Ei2qcNC6yE7o376H5buB51NldXpu/9QzCUYSB8rrC95QE8e81mn/qI2EnsomycZqDsiU88Sew3O4/cASAUU9KThLOxDWt33tOroesdTtd8M/+u/9yKABRRkELXgi2Ok7ZHzaWgZCOhvHGBL442dlA54DWbWCZoZex9wOjAtAY5Or6Asr8G40eVG2S8dQk4pFN2zQ9CQQ+C+/P1/xHM3hvp9XigDYByH7QkAvECst5hQMkpyEngJ9VNumF0XNZZ35Hz8Hr8Fm0+WlSaBMRmK6JI2PDz5FdpckmA2z952k4y9hp0VqRKO9ogcZP/WyT0ngvjtnM60lvWv1PQEmbsK6pTD77S4A1J7TAVH8RQDLQdX8tWHOMvCqwkvOQ8ddmqA2c+sc2xuEXFUVtEyZB0pPg4H1ZYEQboR+E90tbaJy0sP3G0SoJeckGXp9zk4Vfeh2OlRtD29jCToCffcH5HE+O2ZwgKGXVdj0gmw6wzSFPD1mZbzlC/k1ROtcC8w1I9ZjTkbCrFi4jSDa0P5vH9WHX6rrEiPpaBoL9LMdBLCUabf7j59l2PwAtg8LrsB+okWRz2pgvzjjIMFkfeUdZOB5m4Icukylnm0dt5FzpexprAyy959HmLOf8CGimYKp3fMjv6PkdRj6/5qvf0XPG3YGUurc2UGlQyejyMxpjA9pYBLTZME1JPps2HSWP+Ldzij0Hw9tMZOjV/zS4ZryDTuds4B11U+BlG+2QR/AiaDYGGI2kMTd/1iQ4JhLTWEifxKAVwMb6OgrZA1uvBMga9boxbJbOn8PJM6dwkMva0V8ChFyX165eRSYzjk6jg8JhDrnsPlr1Gg5zWRxm91HMH1oQbvqLrabJZVBa496rr2HxzCkcXzyD8ckEOkMnScJAemt9E7mDrB0/29ncxbNnz1Apl5EcG7M+NgZ2OGSs7B/96EeYJeu2A2MFbW5m8Ytf/hJrK2uuGFNTdQXcUR+CGTduX8Pb772NyalRtIeuam+VRaY6fezvHuDzTz+2QJ92l4Ae5yTnL9mZBBxu3byNH//VD40BXdzvYH83h+3VfZQKZZMcSUQj1n8NahfXqpYoIsMgmz/EKzeu42tvfB1z8ymECEKHgOxqEYW9Q/zr//cnVriOgAQdUh6p5cbJfmu0qRHqAOPXXnsNV165ZrIULALH7zx69MQ0QO/fv4+rr7xia8kKVREk28+i3+tg5ckz5Ank8jSPx3Ajc5za0VduXseP/72/RGY6AxZFbDY6WFnZwC9+9it88ekXxqy/e/MaWk2CWQN0h0PsHxSxsrqLyalJ/MVf/THe+dbrGEsCjQpZ4SzcVMX2xjZyB4dYfUat0Z5pgJPtwb6hTWl3GqYr2hn2MQiGcPbsWSwcI8gx4Wxj2M1nVYAfn0jhwtzYlp0AACAASURBVKUrSGdm0OwO0OHx5E4X3VINhf0s1pfXsLO9bcCBBbYE9EJBJNJjOLl0GteuX0diPIGD3QNsb25jf28PB7t7pt16dukEls4vIJEcxcrzDeznKkim5pGZW0AoETFmOPuOoBllTSK9Idq1MtaXHyPQbhh7tdPoIjigPi6PFUdR73Zx9tIlXL5xFemFWYRHw+j1u5ZMpOQKC2EebG3h79//KXI7O0hT65V6gM2G2f1Wr4/DahWZ4wt47/vfx7033kCAus8mAVZDqVjE82dP8cFvfmXMfwIq1I9mZp97DQH/3c0NAx4yqQnzj0YjjknZ7vA0VAeTc2n84Mc/xO2v38bY1CjQcPrYxWwJjz9/jL/72d9hc2UDnXoLk+MZs3Hc46xI2OgImnz2YceKEFI+gTIUlvhrtVDIlREfTWAimUFqchpnF89iamoO/Q59ARatrBu7sdLcxUFux5JNDMKpqZgcc6df9nYPrGDqd7/zA9y68RpCQerYEvRqo9bI48uHn2J1+RHq1RLypTx4gJ9FT52WLLWSXaErgrNkx8rRllP8+NljVGslA3JUZJjyPmTQM+1H/3J3e8eAOwYZnFfjEy6DxARZKj2FQCiKpXMXcPHCBRybm0W5VMLHH3+IJ8+eolgsoM650WsbuE2AslZxEmMsdsj/u4AsgFiUcmJ1O0li8lMxnvBg0nEEsbEUjh87jfmF4waIcQ7wu/sH29jYfI5arYR4fNwKEZLJHQkzURG25B9lBF555RUr2KaAmPPFFfCrIzYaMC1aFYemn7axsYl0eh5/+MM/wbGF02g0WRCxjlq5hvxh1vaqVq1s4C6GbbNXPL3BJGmD8iw7m+Z7vvXOWyZ3QCYyA2iuN+4HrUYD1WoNoxF6Xy3Tn6bWLhnNLGBn/mef4E3YQDj6zLwnx4OAOn2u9ETKxjOXL5oO8ukzS2a7eB35u9Q8ZuE79q9jGhO8dMWKxpMTtmcGw2GUyyUDI/m5aCKKENdhp2eJUwNFQyOYnz+OSxcumvQK/TCCnJR54XhzLDNTbE8Imam0/X78+LGB+ZYsIAHBA6nor/G5kmMJ72SL02BsNZ30BX0orqGxcUqxMF4gM5mSMU5GhYlRAtBW5DAWN3krMtit4PhwiHRmFnNzBJxZFDCDk6cuYnp63vTTS+U8KqUstrZXcVjYcRJOQXcajSAIJWjcyUzWleiabvXiyXNWxPDEydNmY7r9jrHLl1dXTE+da5H9KfYSiyVaAYNh0NYe+4B7aSqTPkoYE2BlYhGBPsYmeMTXFW3k9ZNj49jf3zOAu9VtoNYsGQBNBjR9HTKMzVcaidu+Nzczj0atYbrcTB6Qkcb9JTU2boWCFXvQd+D8jyUSyExPWX/yvhvrqyan0e20jVVPGR2yuRPRhLG4Y7E46jUCF30rBM7TSZS94r05Fwp5V0OGf1+8chE3KTlyJmM+XbHWx8PHD5Et7lmxykhiiH6gisPiNkq1A5MWCYAn95xvyLnebVNGqGb7F+ehABL5e6GAiwEjkRFLZjRbrlCvCEL+AF4xqxElvGLdWhuKD5kQEgAoEEAAhiUqvXiQ39McVlsMDBq4OFcxEfcXfo5z2OKmRsPGQOAX54piWPOfey5pKcBJvrT8fsVrimscaOZ0hx3QMHqkgaq4VgAdx1v3EtgjkEbxpAAWv18vQIft5n0UQ/ifW7HCy/2tuEv4gGJAftfPQFaMojGyue3FEbqP3hPQ7Xx/6077cePkfr8MAGl8hTUIuNFY+4E8jevL+IcAJT84rTbyO0bs8IpoaszZLsXhAoCPbJ9PIkMAtfpf8ZjiNJuz3nMpjpPUqe6hZ+ZnOU8tweeR9/iexkBgqRJriu0UXwp3EBDL9ymlqrhSY6jv6b7ub5cYUvs1ZpqnAsfcmmVi3QGebj64ZB/Zm/zhGNHPsLg/7pKlup5Ih7TXGhf7UlBMXreOtAaEeVnM7J0KU98IL2J/MUGqz/qfS2MmDEjPp/nEayi5IRxJ60VgocZPa1g4gcZec0ixr2yEkl38WwC25rvfLvC6Apx10luSEsQ31E+8XsvDb16sHhHHXkiQaHz9IKpIoP41aHbLwMy+STnYabmwGxfZTJ7E03yy+eW9r3Wn/lWyQO3SdzSnNIf1W33lB63VHo29bKPmt/BVzXPdW3ih1opwFb9tk53UetR8tKnH54q40y/+uSr8kK+xDX68Ubae39czvGxD/WMseyO8VHNZ/oYIiGoPT+S4a7ukBfd4m5deMokSHGwvTxoaAP2//ZP/fKiLa7HyiwKYLJD0srUOUHYZES5IYxE2G/aAXLCSFeB70palU6NB9Q+IFhKdIT+oo05zxt2jb/uKjikDoDaRcWSAYcgVeuH3dbxDYJobUHctbcD8jjlEMXcEnx3K1+i00QllW6UfTUOozUsbiCYCbaB/M9NGLkBS/ahJKGOsicXrCtg2wNVzGLR5uADJSY2I0avMtgBuXovvKdPN6/B75pREHcvbn02UITKgfdRlE+WwyHlgu/k6Jwlf0zNqo+F3eR/+kwMkB0qGkG1g0CIHQmOqvjADGXCVpqU7xBou6jO+TxDIADLvCBuvLYNtCQZvovM4hp7RvwloTpJpIIa1xrA/YCKCGcShOYi8Hh1je9aec3wYcPKHLAc68+2Ok24hE9iyjy8B0FrM2ox4DXMiTZfT6fnICNocJv3Tc2Z4f60jZorEXubn2E7bSOCKE8ixI6uS19TYq+gI+5PX8jtkMnBsh20+zEYNBy4BMXCZNb4uNgKzwEeOFvkvHjvfnJ2Bc1oZJPkdO7+R1aYpsFuGkfeRI8pgQmtahlt9pPml/lKfaqN04LJ0/FwWUJ/VPCE75uXX+Dleo02d8X7Q+oE/OkokkN45QO5IGIMNv6Oka9JRMmcz7JhBWosjYdcW6msOB0EEA6w0z0TSJGamFjExuYDESBpTyXkMOwEcZnNoVCq2ofJ4Nxl2DPxZ+JLHaMn6KdeqZnO5Jqm7OJVOIYAe9nisdm8f5fwhctk9lAqHxqSmFAcdJCuo1Wzh2OIJ/P4f/hDnL1/CRCaF0RjXElCtkXVcw8baBrK7ewYIU+uZzDTqlDOYIxC8lz1AeiqF3/v+9/HOu9/AxFTQWJt7mwVjT+/tHaBnRSHCCAcjNjechmPZgvvp2TRu3b+F6WMZxJOUPemhXmrYfTdYGLFWxpnTSyZpMbswhl7Tafbu7ubx6POHxsb+2r2v2dqktvSzRytoVAeIjcSwdPYE5hZSiI6GESJjtl5Btz/ExsYO1je2MDY+YTITZ06dwMLCnBVhIoi1urqJhw8fopgvGADN8WQgTW0y2pF2t4VKs27g8p/8xZ/j5NIJtDtDmzvUzXz88ImBZNqoxfppNx0jikUXuQ5PHDsOHkEmk5fHznf3982mcI8hM3x+dgZk32UP8taPOxv7VkTq/r2v4d79WxiNUpszZCy31bVtfPi7BwamXrp8BufOn7HrEJjhM+1u7ZjMCvuOdo9zM02N0GYNWxuUeDk0djnBnkKjhJkTx/Duu+/h0uWryEzNuHnbobZg18aVY1Mu143pmJ6aI0kYA8rKdDuoUe7lIId+y0kv2AkS04xvoB8ExtLjOHPuLC5euWzs+f3dfcesL1WNWbZ45hjefudVzM1S9gMo5dtYXt7B881DAxdD8ahdbzDooEOHvdVEv1ZFrXSATqOCxRPHTNaiXetgd2sPm6vUwO2gMxhi8ewSTl04g8mpjBVSpK2OhiKmrz5od7Gzto7f/Px95Ha3kKTkEG1utWIAL79PEHvxwjncff113Hz1VSycSNt6KRS62N3ZwdryEzz68iE2VtfQo/DrIGD9PJ6kTm0Fq6vPDaBIjEUNAKW9YmKQRd84lydn0/iDv/oB3vjmG4gkgGENqBW6yO4eYmd1Cx/8/Nf48rOHGPaGGBt1OrQEp9gfHQZLsQjOnj+HS1cuGTgW5fxtOwma3a197G3vodXoGQB96tgpTIxn0GqQ/eyKI9daRdTbWRwcvmDkOjaQs3kEpSLhJN775h/g3NkbdorDgMpKCcXSPpaXv8DB3jJaTRaprboaCmNMPgRMgoLJHwboc7PzBlKa/xdwLCSurefrz5DL7yOeiGF2esZsBW0GwSSyUJuNljHKOa8pS0SnljIIfP+A+tJk74VGcer0WVtffH3Y75puPE9klMoF7B7s2QkIvkcWMgEm27/abQNjCeaFggSgw5bAo901vyJMViV92kmMpTKYn1vE9MyCaRDLrykWstjZXUe7WcVIJI5MZtpkVAhGR0fjdgIkkUji4oXL9h7vS7/4+fNnWF1dR6fbwHDQRig8NOBNwMH+QQ7jE9N4/c23cW7pshWWIwuUfulh9sASBcXcAcqVPDDs2Pd55pG+OCVz+P3548fwj/7xf4DjxydMroi2ljZudXUVz589seRCv099b2qYDm1ekL0cjyVtH6WWMQHRiJEbQsYII9ObjC32D/0ijifHhiD74smzVvzOMWL65rvkCwfY29u175OJbUHdIGCM9YmxCbcHc93YZj3A9HQGE2mn1VysFLG3u49isYxAKGLrZ8EA/rD1Q7lUME39Rq2FSCiEiUkyiAcmNcKTZRvbG+60CSVN6k6Wb2Ji3PxFAtDUJ2ays9t2kh8MkKmXLdawgcImvTFiAPiJEycNzM/m8nj06LGtX/rOs1Oz1nzGDblC3pjzLPbZ7YUwM03Q/AbGx109kXK5gFI5i42tZygW9ixmIcjKNU1MxE6DhgO2BtiHycQk7t1/HWdOn0NinEVAYfITnNePnz7FxuaqPYt8QQc+er6NMa4d45nJnePHTxzVquFzmu56p4pwpGNALGthpFIZzEzPWuHtza015Es51FtldDpNjMRJWGAxz6pjXg6dbAWZ7CQBDboEzx0jjbHWpXPnceXKJec71ypY21jHkydPUKpWEDN5RSftxtNOlWLB1qDFgZbEiiMZTxqLm//YObQb4dGoMeZ5Yovf5TzqtPvG+uY9jy0eM99h7ti87TU9g817OMjvo1zPITDKZGsd1UYOrX4Z4QhPiNL/dydaeZyfjH+eLDBdaMoNtV2Rvxfxnq+YlkdCIbihGJbtFxggO+cHM0Qk4VgZsBZ8oTEqP1lxisBA+eB+YECgA8EzxUP/pu+LGCUQT/cVaMi4RDGCH8QTGKQ4W23h9fiaTggrdjab6oHTug7bzfv640EBFQJt9J4fRHMG4cVxfAE1fmBGcZZiB8WU6mt/bOrvF7VJMYDIVjx9oHETQMk5oRjbTox5mITiF36OJ8iEawjckS/Ie+i0tZ6J19BcUhyj8fW/p/8LnNJzCTDjvfn96IgjLGmuWUztsSH528h5HuCqzyjO0uv+uE64hAA/xf0ijKmf/X2quM4PugpEtMSOF7MzhmBMJTaywEX1DX9r3AhkqQ1+/EBz4AXo5sBn/xpjH73ArxxQJwxD89glBNzeQzus2I7FZNkuxZKKhYUpEIDWmjAcrPdCylXjqvnPa/jHXfdw8bzzl53tf8Fg1bP414CeRd9XnC57IHxNY+IniAmnUR+qf9Vfek5eg58VXiKMj9/TWPrbqdf8YyZbYGvXsysOZKdMg3eCxHtWOyXm4XJ6Zv981Nirr/02UM9NzGKUNdCs6LazY8QlBBbbdT1w1g9A+8fHD0D7146wBo2/3tMzaj6xXUegN6WavPvxc+xLtUVrRM/K94UHqS+V5NB46tp+W8z/63v8HElWL/ef344rGeFfo7Rp5uN69kHP+vLc4/3VTo2HxcQeZmn20GohvThRwnXr5qtrF4lnZmt7Hl7mnfhJJhJOho8MaHUyB1CZVGU5CXxp8ckpk1Fk5pffleSFATGeZhFfdxvbC20ZIe4Cb9wmyEIeL4AjPrBjHrgj7Op8DawWjt6jRq6MiDZZdoCKwPFekgfhvRyDg6xdAs48bsENhM4UtYX75piR7cr7MagXsCujLSOuZ7Ujg56BFxDIQZfh1mYkwJ3PJm1lGmQuULeRsdK2Yw6TBavJK4YrnV29pkwjATNNXmXD+HkxbSw7nXRFCdR/WrxiexPYlj4R28h7sM8k1aCFJCa6JqAYqby2DBM/K0MnIyttHG22zkl2rEhLeHgAKDNtxmb2WFz8vk1cYzE2LBgl6MPiP/xNthmP3Mko+xcm2ybmAN83WYgQi0u5Y1ZR6u0FqcnLjC3vQ21SB6ZzbCQc7ypduwKCDPqt0EjHFZ1jewhC23jFHIDu33BkEDknLcBpdpyEgccItnlE8BIvjoTw+06fatRYqDri5taHA3zpwLKfxXphG7Wp8nNi8HBNcP5yPLVG5TxqbbGYlTkrYRoIl3AQg5P3FivN5nXPFX7kc4nJRraVAGj2vzLMGms5mXLg5VRpPvI60vr2G0j1o+a2jD+fic/CsWU73OboHENthHJ2FMxr3jPwZX8bMzocsKDS5uHQgau8l7K9BE94bQY6PGInx5RbqN9RNkeUWwCPmlJSxedsUVrGNnWidcOQMQn7/VGEgxNIZ44jGZ9CNDyO9Ng8whhBv91Bq1F3oCFnvcfsNk32RtWCw07fgUc8Okv2z+KJ4xj229jb2TZmXDZ7YOAzA1kKc7tCOjBdVkp4TGam8Bc//kucPr9kR3cSY0DhsGXArzHk9lzAPzk+4bFYmdRL4DBfNL3Fjz/+2NbG9773Pdy4dg3jGaB2wCPxG8ao2s9lbV0vnjxtrC2C99QWrVRZrGrHmEUnzyxiZj5jjF9jkh6WsbftAFMC7ZSzmD+RMokOahm3CZhVGzjY3seTR0+NGbXyhFIhOVRLRKhHcfr0aXz7O9/AmbPHMBIdYiQZMmCcgObe9iH+j3/+L3CYK7mNetDB/Ny0yVBwLu3tZ48kN1j8jMEx7QM1kmnWq4269d+Va6/gG++8jYXFBSto16gPkDssmO40WcIELg4O9rG6umbMS2q5cvy599y9exdvv/0WMotJK5r48NEX+N3vfodHjx7hcC9nuqZMKHA+kRlZqdat8bzn7//g38KpMycQJfEzwPHqoF7rYP35Lj787YfYXV9DOMgk3sjRcUNXUMsVqeIR80QiZgxUTq79gx3UyiWrldDotpBMT+Lrb76BP/2zP8fi6RmAWsk9p7HNXCiL4n304Sd49PAxJiemMDXNQluc10MDgDo8flyrWwE/6vdy/uRyBzgs5FFjsatQ0KRJzp4/a8kQglzsL+r2ZmbTeOMbd7F0IWHyIxzzegFYW9nHs5U9VOqEDwbGVg+PBNDrttBtVFHM7WEk0MfN65fwyq3rrrhbo4e1Z+v4zS8+wIMHj9BsdXHu0mUrSBUdS5hGLOcX942J5BjatRZWnz3Br9//Vyge7CPKCdHvocGiQrSHAaDZ6yN9YgFvffNbuP31+zhxegqUmK5Va3b8f331OR5+8qlJ59SrdQPVyeCdn50zW0/Jk06/hcho0E4z8PQI13Gz1bH5nkyP4/679/Hnf/lnSCainJrotIZ4+vAZVh4t48vPvsDO1i767R5io3FMTqRt/eVyhzbfTp09g9fefAN3798Gc4j0+yi/0m50bc08+JTg+AaGwxBSyQm7NwuXMml5mCM4u4Fmt4Bqs2Qs42B4aOAdgRiznwgjFhnH2298F6dOXkIkFLf9hRISu3vrWF3/Eu3GIXo9l5wlSET2YjA0ikiQp5pG0ag2ML+w6CQEvJoeTGTRF6PGMKUaaL7nZ6ftnoeHBZc8H3H1JchApS0mS5LrY352FplM2qSGuE6S42R4Z8z+s+2UMuC6YwKEfVSqOkJBPJnEHAsltih7MGbADxm66xurBrCx+CRlAwikuUAygHhyHJHRJDLTc6bjS51nSmxwv8hl86b/WynnDWDj/E2OpzESimAincHU5AzypbIVPTyzdA4TLGDsFSd+9vS5AcGUnIhEgiZX407yOU1frqFYfAxXr9zAzdv3TDKJdpRJNYLAXMN7OxsY9CmXEzHdcZq2OhlokRGTxSBb+z/66/8QnbZLMrbbLslOxvn+LmV5qqjWCqgU97G69swSV2Qba8/nfkhNYbLpORbG/rV912MMU8OzzZMzFVTqVRybP4n5+WNWQE46xux//uN+yx/5ZFOZGUxOTJhd5d5mAdFoxArTTqQnbF8geEqZGfYhfybGU+44rydjFAwEMBIawbA/tOTC9FTKkoYsOsu5zAKYBOo5FxqNuu3vIlOwQOVUJmUSStwfGRyL6EEfRyfJOB8ZSHM+XL9+E2994x1sb+/gF7/4hWkmE0RdmJ4zH4vPRnCVckZ8vVprW+HEK5dvGKhv0jn1CkqlQ6ytP0O1mjcfLpNmQq+PEA9KBZgsDHv9WgdPnVy7dgvpqVnPz+qalIYlb1ZXsbm1jpFQ0DTTjYlGZliHhZHJ5gRqXp0ejunS0nkH+JpWMYsYl1Cpcu2W0elRlmkU09PTNs5ko+/sbiKb30e1XjYG9FiK6womA8a9nskl+lRkMvHEQCTA5JInExiO4PKlC7h+/bqxoel3rqyt4qOPPsLBYc7VTgg4hiQJGBzTsaQrkE5JOktkUQYqnrTEDhMF3Pza3T66PSfNQxtNAHokkkC1UscwOLQilFMzGYwwvhuJIDgSseLD9WYZpUYezU4Z3WAVCLUxDHWAQAuhYMeSQEaoahIgazipkTDtScgSYHxuxXjSLjUgBx57mffyAEFpRSvOMm1z7+i3xTQBB4bJXyXgJd+Zn+PYKk45Qq+8/yhu5p8cbwPKwo70ID/XD4ZYXOy1i7ZXJzAVu7Ef6b8LXBBwqdia13yBAzhAUJ8ViOH/LN+jT8VxdUkqF58KEBTA4W8v/y/Ch3AF/hbwqz4RK9PPuOa9+QwvwLwX/aC+4nX8oK1iBYE8dmKIJx0DLo5Q3KlYXv2q4vCK4xVn8HSP2q1YV32uNgsw0r2FYfBefpxA460YQ3GQ+lRzSvGQ82df1MRR/yr+4vyg3Xk5PvK3x+zzS1rYihP5OfY3v6/fAtQFWPK3bKekt47AWo9wJSxIpEQVo+U60NgrVnTAME8fuHjSyFEew1mJEsX6PDnMHz9LWACrPsPrKeYWzvRCT5lJJne6R31Av0DrxvkRLyQ+bO6T8uPpqRs2ZLbW+fp+QFHPwfmn6+v+mkP8Hm2b4mK1XeuMv5VAUAzqv5b63nwfX4E9rQf1l943PMUjfwnH0nPzN+cC26tx57ML1Nbc8rdD6889h1vvbB/bzJNCGnf3PC+K5TlbqqMETvJU64m//YCm+sLfN0drktgHyaemXDqw2i38OUoIeUQH+7zHgNZcUj/yGYVLyiar32S7NLaWvAtHLIlNO27yK/S7mg07Qcz92+rqRN2Jcn7OCLIExbs9h3XwJH4wYNfh52QbZXtEAubf7D+OixIiApM1z6xvWGTbK76oda6x8l9DeBSv5deddhisKyzs72vhm5ofGh8RHTUPtP4sQcwTdTbWTm2AmJXtU1abzWGbfH62fyzpNPQD/9N//Z8M2ShlL8VG1SCoiqI2Gt5YC5oX4qQlEMcHUKP1WU5KPwApIEqgrGXuug5oezlTq05mI/m+fzB4H4FqHFj/AtAi4/tHuj1eQT1qnREItGPzoRHbdMiQZBaZjBVmQS24yOVsYvDeBHEEsrrF6Ji2WtQaNG0WfE8buTFEvYynfvuNPV/j5PUDezYR+gN3DDQaNSCd71MUn+0hI5Ft5DNrEWkyaOOjk6lsljQOtYCVfeS4GcM27I6caFHznnKC5BjJCPE9glPsDx4xNlmP/gtpCBkhc9y9Y10KOmQYeE0ZYIGIfI3tVKVYvq7P6BnNgW/UbcHT6DOIZtvJvuG9lNnn5/ms3YEDuNkPuq7eExBJEIaBI50LsjbVRhUpYADMYIg/Sr4oiKQDToPCo5U0fOx79iPboQ1Ac8Q20SCPOTpNKl5DiR57jqBz9NhujjN/+DcRGbadgZNJC3g6VC4D5Y4dEiAXAC1jpufm3wKqeU85a5qrchxkuLRZam7wb95DzphsgZwRPj8BAh1x5XW0YYciEY9J5dYLryUH2BJWQU8L2tM2l7GX46A5IGMq0Jvvs28IeKhf5QC6PnPOuRw7sQMYwFAT2BVD4Lp8IZHDYyTK6tlG1vESMcGAMYO1aTEJwXniN740rG7euKqw3Hjc/YO2fllZvtcdIhZLIRSMGwAdT0xjNDKOeCyFRDRpepuWfDHGahDBYciOo1JvkBIYBH8HXa73oclNMIG2MDtnR6eToyFX8KlaQqleBcMiFtCj/eARWAbpHE9qoh4c5nH33n3c/dqrGJtge4HDgxJ2d3fsOFof1GoOY+HkPOaOLSAaC6HdccDW3m4eH/zqA5RyBdy4ch3nly5gIhFF+dAxIrO5PdOLjCVjuHPvDian3PFbahIf7BdwcJA1lpixxuZmDDAlUJ4/yFrb2K8sZnTp0kVE4kA51zGZBjKx+cwE97Y3dpE7KAA9MhjpeFD4P4y5Y3O4fusSLl5bwsLihAGW7t5D7Kzt4le//BW+fPDYCnoy0Oe9gwZAN41JFyATbTyBS9cuY+nyRZPGYEE5JiJ1Ioa298IFarmeQjTOoLblZHkqdQNLRuM82hqx163o3/KyIQpnz5zBvXv3cP36eYRTXNhAqw2srC3jJ//qp3j4u8+tD8+cOYdYYgybm9uoNhvGFv/RX/wQr752CyOJELhd0VYV8l0c7leRP6iisJfHxpdPUaI0C/dQMhbp9Az6Jj2wsbWOyUkykE9aUB6NRzAYdk3/c319FYVyBclkGv/gr/4Kr73+OmLjI2i16dQMzbZzPpcKBXz+2Rdo1JrIZKZMZ7nT7iFfLGFrcxflUh1LZ5Zw/85dJOIxk3/Z3d6y9UTApUxWfziM6bl5jFAzsVXDQTZrbNfbd67h7tfOITEB9KtAsAvsrjewuryNQr6KepvFsICRRAQ9tNHs1HFwwOPaDZw9fQrf+u7bmF5kkSdTZUGnCOw828LvfvU7PHm0bMXR5k+ccNeOkAAAIABJREFUMDAiOZmyMaKzara0VsHB7jY+/vufY39zHYnRqDmJo8ER68tCqYxwLIbZk8dx5dYt3H/jNUzNz9ox+0q1hGqpjM8//QzrT56iXuKxfeqou4I2tNfczwiCERBjEU0C4OmpjPkd23u7WF/fNKDo2KkF0za/dP4CWg0CoAPsb+/j808+M4a7HTJl8oxsrBDt8Qya9SaatZbJ83z3B9/D9NwEmqwfNiDI1zM2Nu3W9uYmHj380iRCRkNhpFKTVoCPhemqJWoAV4zl2O42UW1XEBxlLQb6LwHTpZ9IpIBmEF+/9wbuXHvVyAT0jdY2VvH5w89MRiARH6DTdiALZUU67QHGkikkoyl0+8DU5Cxu3XkVx04smo9xWDzEQW4XK+vLKBcL9sxMCqRT9Cu6yB3se6A0aUlkQ0/Z+HE+8SQF9XKnp1PI7lN3t4uJ8RkQ0OQeUygXjE1N7WPuJ/xOvUltyqoVgFyYP27ac0xGMzCg7vCz1ad2ymEiQdZlwgID/hCMotQObT7li8YnaVfCNn6s6N6sudoKBNItyB8GjRVKq33h4mVzsFttngjoWTIrnUrZvsUCgwTZKd9DMIuJIUqOEIiinbaTJnv75qeeOnUGly5dMQboYTaLXCFn4CE1uCuVgvmxyShPbSWsrxoElCKjKNeaOHvuMr75ze+h2SAow52EQdPATsx0u9SsLaLZqiB/sGuF8VZXnqHeqGJy0gUGlFJo1F2yKxyK4tWvvW464/KFuec8fPQlDnMHSHjFBZm8T02mPdCJslgRUMeY/cUEN8e/2WxY33J/pCZ7hzrIE0lLwnGvjo/Gzf4wSUV/j4XlOLaUxGBh3kDfIy+0ecIviuPziwZ08jQQgcNarYwP/v5XxuAtl4vWN+wnrlfaMyswmJqwxECj3bb5ShCA+7gltIdOdoj2z5ExArb+TpxYNJkR+lu07bR9mdQUFuZO2JoXMYPaw5wjTa/OB/cLWpxa1dVCIMGlXCnZd86eWcLS0kVjeLMQAm1Lr9PC1u4Wsvt7to+T8U9ddfotrBsyOTmFSDiK/ewhUiwGGRxagpGMaQLZBOY5b2mPjKgxEjMZPSukGwh4DGbGHB1kczvo9WoGitMwTlIqKD1m4E82f4DD4p4Bsq1eAzOzGWQyKUuAUN6Ep3gMQAuEkUmlLfE0GnEAB/2f4wvHDNAWyYYSHCaZUnWyN/L9uaeZ3xQOWDvTkxPmC02Mj1vb2f8Ey+lnsw4MyQE8mcP7UId5ZuaEGzdQuz9gc4m+J4ki/WHfAGiy6tuDBprdErqBOmqtQwOj+wMmIKgLzhMZJIi0bW1xbkZGaHlJEnGx3v/vh/PCY8WShS5wUH4r1738Rva7GGeKfZlo4A/nGH80fwTa6H6KLxWf6Tfnj0gWApX4nuIuxROMbxXHiY0sAFrXFsinGFxtYlsUSygOY7to6/kdI2l4sbDAMrZFpCXeTwC2QCYBIbyOxcRBB2or3mM/6vQmv8+9mHZRfaU4gp+T1ObLfeW/hzAHjY/iYN1fY6Q+5Hf9/aXnU+wosEcgHfd5f5/rOXVdFxu8KFAu8JJ96E9MiHymE9l8bsZ+6huBnGyHxs2e2wOg9cwiwYjQ4wf3eW++L7Ka2q05ZZfz9JT9gKo7CeLGWmC4fz5qHvL7As8FcBrGUXcJQMXoAtTcSQqHrxz1G+MfD8y163q1vV4AkC9wD/opIkFqf9EzKI4kmU9tUl9qTN08fkGIE17D9il+VOwq4pPGTOOq/dBPLFOczfv6Y0X1j+Jtjal/LioO1jzUZzRf/EkihwG5YEevq518TaRBW2c+kpbmurWHfewRKP3AJf8vXMFPPtT6FtYUGLwA74U/8Lr0Bf2gsd9WufXqiHNSWFAbvoq1DY2EoLbr+sIGLfHgYx2TIKbP2nqgKJy3XvzjYG2xhKYjBVLGgj4hP8t7WALGk2xVP+qUEfdXMiZIMGICfdDvub2GxIVQ0Ag/JCSy3QSkiddxjgqIJj5A3Io4lurn8R6UT+Ozm6/mEXL9OCmBZjcn3F6hfgp6xRy1hoTPyg7oRLz6TGA7r825wphR+7HGVEkP4UH8rGzAyxgS2edkOzuGu+tv4mv8UZKSZLyjfoWzA8L7Av/zf/OfDjX4MiqaoOwIyQBoII82UI/GzSN/ApC10PUApqXogcsCu142VgwIBdhpo1aGmJ3qN34qpCfD7Bx/ZzQF7CqDw0kkII2dIV0fGWbeS4xU3cM2maHT3RJwStCHAy9wnWChrsF7CmxVxkuGT4Cf3ziof7QY7LrhkAH4BOL5IxCNQC+vz/5jO5lFMECLupte0QNthmKdm0PoOTYC7cWA1ZgKXD1iiHsSIv6+N/DA03OKUR/Yy+CzD6czU9ZOFvMh0E0WjDY/fo6fUYbTAq56/Shj6Ac+ZVgFbrNPxA43ZqzHkFYWTgkHLRz+bU6Rd3RVQKM2Omp7yNGS82fHS4Iu484F37GiA84ZlpFWxkn9RIa2jnLy+2KIGxua2fe+y8JzDOV4KSDROBnYTFazL9ukeUJH1ABzz5Byw3TOqAtwGQyyP2nY+B0Vy2GwTqCDwZOcK80Hv0PEZ9P84HXlXDmg1cl6+J00XktZLraJARv7QmuC/3fMY5d5D4Rc+/UMWufMgckO8HrGavEKCli/DRxzngG/3/BpLfsdPq0/OcG899HRtqA7ksLPaO3I4fM7bX4Hwe9ERb3+03wiyMLrkBHEazZNU/FFZWyG8HIsnJP5AoA2h2DoggoGJZzP9KAIQEdGEggFkhgZTSE6kkIwmEQyMWFBPUEWyggwmCOAwUu269SDb5sGMAtx1cnS7nRRKhQx7PVNRgDDHmJBMp0qaHZbQCSEmePzSE1lDHg0G8cTKo0mtrZ2DOidmZ2zAoLUT+XzUXKDAFWjWUU/2MPsQgYXr17C2HQMPFzCcWy0+ug2e9hc2cLu+haiwRimUmlkxtMI9AcGaO4fbGFsMo4LF5YwtzTndHtrZOyWkMsWsUZ5j70DxEbimMpkrN+a9ZoBTgzKKX1z7959LJ09bxIUXz740opIEaAqF6nx3Eez0cVIYATp1Az63b53DDqOQGiA9Gwa5y6exKXrFzAadfsWJTKalQYef/ElnnxJqYAmSMYjYyyWjBtwX8wfIDOTwfW7t/D1t19H5vgsgiMUhQ+hVC7i0cNHBrrRPhMk4VF6OhgMhMl4o30bmxjHzNycaVuyz6n9+tmnn1t/84jypUuXcPHSeYzGPPmEYQ+5wz3s7+7hp//3T5HbzSMeG0MkEkM2V0Sr28LxU3P4s3/7R7jwylnEx9keoFMbIp9roHhYx+F+BbmtAzQPCqhTK7XRNk1gArZ0rALhIKr1Ci5cOo9TZxeRTCWRylDbliB5DcvPn2JjaweFfB3nL1zC1RvXkZlOo9aumy3jZ7jXmI3odJGaSNuzT45NesfJK8Yqz2VLxvhj3zAhEuKxuNFRTGdSCIQD+M3vfmtH08nYT6XTZidYgI2gwq3b13Dr9gXEY0B2p4HsZh5bK3so5ioGMlDXbSQaxtjUGCKJkBXCIqjOIlk3bl7D9//gdQRInu4DjXwfnUobkc4Qyw+X8dlHn5MXgsmpaQNwAl4xLK1RapYeZrex8uVnqJbyiIVHzVkkAE3Qo1Spod5uYnx6Cldv3cD1u7exeOqkgUSOYV4xDehnD75AKEAJB/o6LmDnHHA2swGy6imxcuHiRWRmpi2h8ejJUwNxPvn0Uwuwzpw5Y8xpOr2jIZd03tvdNUCJCcDkBNdyyMBpMph57JxFPs+fP48rN67YdculGrqdIU2CA5qYsNlmkbxVrK+soF4rOa1DO644MCCedtTmcKuCQXiAyakJdIfOvxjFqK21Zq6J+ze+htfuvmYg6/PVFTxbeYK1zTVUG0WMJYPITE1aQFEslNDrsDBt2CSHEvFJXL54E2+88TampmfseGSzXUezVcXz1WdYXXuORqVhbORkgprRTZOYENmAgNNINGYMZyYP8rkDVCtFBHm4nk7ucIipNIvPLdg83drZsgKtiTEmJbqoNih9BQPHLi5dxtLSOes/nqIimJ07zOLp6hMDn9IpV8iQCTICmbRphVIeW7s7GBqtMYhWm8nscZvrBC7rXq2Rfm9ghQunp2YtkTbrMeANbCyXbZ+ktrbtv0NqKZctaTUzvYBbt+/Z2iBzhs9QODzEgwcPsL216yQ9wsw8uWCBmryVKq/HLMoQ4VAAmdSk24OYXCWbNxhGvdHDhYs38Oab7yE8MmYJO57w6vZaGHTqaHXKaNULaJLx2ahYUmdt7SmKpSySySjSmRRCAcr99FEutTA5MY233/4OFhaOeb7vAPvZPXzx8HNjkbP/2C4m9siyN18KLCSYoGAYpqZmTPOZ+3St7tj21EMulrMYRvoYmxzDWHzMioxyXtNPqFNTtFW3tXBIiYYIEygpjCXGzR7xxAHlK169+yquXaPMRRKNZgWlYh6/+91vsb7mikOSWW3FW8sOyOberNN2PA3FTKRkz/hZssityGWeRV8Z2IctKTMxnjYZmViUxfyKqNVamJ2Zx7mz5zESps1wJ/X4WdqG/WzWXuPc5Tqr1x1Bh9rWBOZ5IuDWzTuYmpk38NidVhqgVudJmh1sba/ZiSYW1zMCghEkaGeorx7DSDSJMydPITU5jugIj4K7oJQsdjsF12dwDFs3tCEsmMjgtdVxATb7gsBzLreDcuXQ7D3nVWpqAmOTCSuMuXewjUqjDNbVTKdTpuPNBMjKyjJWl5/bnOR6Mnat5xfK1+SSkV/G+WCyQTw5aLJmTrKR856JHK4Hrkf+ffrMSfs9nnQJbL7HWhbFQsX6gEQh09sfjSKTnsb4RMb2myZlQkzLdWCnbyo8Xdpp4uSZ05g5lkEg3Ee9W0QPNbQGZKPnUCjvYzikBA79VyZm2hb/hXlCLkLwyGPnecxugRv22wqHuNiQJ2jlg7PNBoywAK0HPioGlB/Jfon7insJ2JM/LkBKPrADbBy4549TBCr4gR4BWAL0yHBW3OkHZwRY8Bp+gFRxiQBRtclP8FEMYfPZZAReMI/ZTvnwvLaBOR5zWnHiV4AVOIY0/ynG1hzitRR7qY36HG2qYm71l/qBv/WawDOND9urPVpgjB8AVf8KBOVvva/nUKzMdopwxOdU8kBgoM17j92pflHbBCgqlhLYL2DfEs4jjlyksdd3+Lf6jBrQGlfND61vfp7PKrBcwKvAZGECXwG0PRBP8RJ/C1MwwMojSgkr0rzQvOc1/fGXwGe2zcVFjmHL57L+GrqxF6ZCJqWwHF6H8fpXfyS34frFnVKtGQCoU8h6Tov3PexG2IPmiLAbAdACW/2xph8M5XMLoPbjHcKztBaVSOJndM+X570fYBToq7FT+zTmmse6Pj8vXMGtaxeLayz9QOSRLfYB0P61au14SVZGc0n31Zzjc/nXouYEY1a11X8CgAlQva44/Ai0NjBcoCQJeI7UqrWmON/spw+AZv+zHfqs2RaP0U2JSgGmNp88ZQLZi5dBdM4XAsd20oLyTx6zXTaFUit8du5TZiM9jEHzVH1eq/EEn8MgtHY17my/ke08m6i5pX6wtR30Tm8fnS55IeekdcnrMa5z/en+o/nVabJOlbO5/NG85vtKdsnO+ceen+f7jPX8+JeurfH3472yZ5qz1gZvX5I94nr12waCz1rv7AuSAfj8XKtGfP0f/qu/HsqgakPRwjMAwzNgmhzaUNjZxoQMOw1YZdrkiPG7jkHsHA8/OCTHhPch+0UDJmPrByp5HQGaYv7yb7bHmJcegG2BpZdp5qRhO2j8XPVuN9H4wNocDFxqNo8mme5Jx4M/dvS9VjPnXoPtgGq34DQBdeyA91DgpE2Fz6zF4jeiAnTNWI8651WGXZsjAUd/RolAJb/H+9omOfyqrrNAMbaRz8/rMdhV/2tCqUCdtJwJIGu8lfljG+go8oeOkn44ngY0BAIGQJtUScjR7rWBGkt6ctImnTZl9ZWcAI2VNiW+r6NqZE1o3vB1HSGS4dVGwTbadT1Hl/2sRWebgsfGYLt4H/5w/HUkixufGbS22wD9YCWfTxma0Uj4iIXO/mf/cd7z/pZc6bojgWQc8jo6Gsf7+TdrbeQEhwSeGjBtetOOrX30GZtLDoBWRlwSLGynY0K7wjo8ssvn1YagzU59r371zw+OkUBcCyJ8Gt8yYnwmzh8lBdhmviY5G37PNnivOKZ/A7c553MqxC42QNbrF611JQe0BjS/tSH7Db7fsdP6JTtOz+7P5Ml5l3H1O1JyQtnORCxxZCDNKPed4Za9o0SHrfee2/jJaP7qJq3klOtT3s9l/hwAzaCJAPRgGMawH0U4Qk31CcSjGUzPLpguaWZ6BmOJUScb0WPWFCbtUKvUDXglAEtwiqwtMqJ3t7bsKHkiHkUYfWOu9QMAdZ2vXn8FJxYXLRjj+FHPmVIJZCzxb7KeqQGdnpqxefjZJ59gY2PNWJGLZ47j1p1rWLp0BsERBqs8st1GrlBAaBhBp9UzKYxasWoFz1j5vttsGdNzfWMFZ5dO4tvvvWv6mgReCMSStVwpN6ywVm4/ZwBY2JIcLQP8yMIkmJxMjOP27bsGunz++efY3Ni2bDDXW7vhClFxjyUoNjtzDKNk+hUrpo9L4CM5mTCt3ZnjLEzGgJKcqCHy2RyKebKoCwbS8ph9ejKFRDJu0iE84cBju+98+1289b13AUrYdujgk+15gMMsNZn37MSHsxFhcxo4H7iWGeDfvHULx44dw3iKDjPQ7QArKztYXVlHq95COjNp+qbs486AyaoWmq2aFc7a3tyy5+g2Bxj0Q9jPFkyegUyub3/3m7j/2nWMUn6jBxwcVHC4T81MFhQr4GBnD51GzYrwkYlNxps5VAGCbkkEwwEsXVjC1WtXMLswi8S4KxhJV6XKwL9SxpPHy1jf3sHU7Aym56bRxcCAbDpnlvwLhkxflyzNZCyJRMzJc9C/5LWssFkuj/z+oSU6lk4v4ezSaSTGwyhUm3j45AEGwSGWlpY8ltwIDg8KePDJFxiLJ/D/kfVmsZVlWXbYehPfQPJxJoNzkAwyIhjzkDHlPFRlVXW1S6221FJbku0/GbD9Z9iAPmz/GTZkG7CsP8OG7Q/ZZcNGtyw01Oiqrq6sqszKyiHmYJBBMkg+znzzPBprn7sYt1JEJoJ8w73nnrPPPnuvvffaI6P9Fkw52ctg4+UW9rcODZAJIIiRiTFcvr6MvqEey4ImBc3r7ddWen7p4mXcuXcB7RBwRMA6W0Kn3kKr0kD6gBne20aTEOyKumfysm26o3FriMEGkbn0MaqlDPKU70AIUQIcYfIputY2aWbrIYCly8uYOjtrADRlQMDi3u4OmqwiMhqniGWGu5J+V5JIOVlcXMD3fvA9LCyeQ3gwiHyqgpW1V9jZTuH/+1f/Eq83Vu1MNW5hlnu3XdCZe5Pn4Fv37mByetoqtYwHOFvAyXHWglU8Z8/OzVjZPMFCVm5UK+wdUDPZZcYhG92tr60iX0gbXyT3nc57/k76nUI5j/GZM7jx1nWPAqGMcqaE1WdrSG+lMTUyjasXrxl1CbNDd/Z2cJQ+NOD6zOSwgX/UmRwfdV2l0kCnGbEmbHduv4t33v4A0WgCdZ7ZVlHWwN7hjnFkZ9InZmN1RWhHViwrmuMjRRazNOPdju+ejdRK+YJRXhCIrlVLxptPQJAAPvXuxusNAy3ZMJQBTtIntTpBLC0u4+6dB1icXzTHJ5fJetUNaezsbRoomohF0dvtmlQzKMDs89R+CkeZtHMSgmxu6nqGjHMspZIFBkkjyQqWO3fuGdczx8yxOP3n6H34PDqPeQ6xIzzPrFs37+L2zbv2rOZsoG3Brt99+RVev972KtNcibxzJmH81qwE4DijXUH0xB1lEKsyeOZmiyXUGwFcunwTd+6+h0iIawNrClutVdCo5FFr5FEr5SwDulUnHcMhtrZf4eh4F7FoCCOjw15lGe28IoaGRvHeu58YmEq9QPkm/zTXj00bSXFxcLBnzkWy11Xucb3ZjLGndxDzc0tGz6GMyEIhY03utnc3cZI9sOxV/scyVmb0WO8KNqFGx8DUUFfYgnzcDwR7qevyGfZpieLt++9YgC8WCVtlArOeV14+M1qqdObY5J33zeeyp3R3XIPeHhdYJ5c1AVo26WNGnSogySHOtau3m0jG+zE8OobuRI/RD9GeScSTRv00Oz3r2TSOGozrzD2yubVl607AlLZErebsdgLQDNjNz5/DzRt3LMDCfcM15r7I5rM4SR9ha2vdgoSkm6HN5Ry8FhI9/TavY6MTmJmawuz0pFEzyR4ulrgersqOQTw2/SNw7wIZlkxvNgATJwywz+4jmzvC7n7Kgi49fQmMT40ZD/J2agOlWhGxWBisHmWmMPcq6XA21l7ZsxKA5rqMDA159HEugMbgqoAFvs9EG/4I2BoYGrLGqcygo23CXgP8GRsdxtjYmIHQXDeehcw4PzpMm607OjxmFQ+jo2OYmJxGNJ6wc/311gaCpLOJhKx5ZdNKsutI9vVhZHIQ4WgApUYaxXoatU4B9QbpeQ4JEbCwwZ6LADSztwIBRwHgDDLYmS6n+tT28wBo01VeoyWzNb3AnmxIJazIHuXr3Pu9XrUk95Jsazn28tX8oLZbO+fHaCx+P1J2v3wtfY7VffqebGsBYBZo9KoFvwuW+X12jlEVmwJF/GC47G4lssiX4vpRFvygmh9ANxCZtHheApnGIl9Cvo6wBj6T/EyB6vJN/fa+5kryJ3COn/ku2M3P+v0/zanmT/6i/BXdV4Cg+QYemCowXv4YP6v7yQ/h5wVE+UFLVZEKLDLQyUtMEgjoB8V5L66RAGi9J7+IY1IiH//lHAqn4Rj8ILyeX8CfPi9wVX61P0By6osF3dkkrIif9ftjonXQNTWfyqQUqCv/9M3+8jKhIy4j9M18KzPXBbL4I55h4Rf+9aRBpjXT2vJvBQ+oLzjP2jeSb62T5ED6VTLk9r0DPSVvAuhkXyk4IbBPOJIB615wwux1D3yULPl9YGEl8l+FO8gmsJ4gPgBaukHj136TDtDzaD75Xf/6++dKayx5UXWzfHa7R9tl5vJHSZsO33P6SrKjcel5lAFNncvPqapazy7ZY6ayZEKBFb1n549XfcQeTarcMKCz4wIh/K72G38XJsPr0r7gtWhrMKlLa2zjiTieZF7TZNPX2FW4nNPdbNz9pneX5EM60I+/+HW4ZIJ2pekuj8PaVWq7oKGem7+fYmYRd47q+gKg+Zr2CT+voKZocSRv/J5kw/SLlwj4XbxEcqG1+b0xeOOxMXhUqAq8EID26zAejf6AE2nnuB60veijBv7Zf/4fdjiBFAApUkWpqLD4owXXQ/FzDmTpQlfcUTYo6iRgi4NzhuibbFZNmg5A28SM6ntdnHV/Hd68rwAyRTA0+TpwCWgYMOQpI17bfz2VgPF72jj6V4eZsjrtwOpyC6zMY8cb7RaN34vHXXmGDgBOtkpadIgIKOYYlbqvjSAF4AxOFwGR0GrD2ib0muZp/pkZq2vYZsabUhwZnG58LrLAH4HojrvPCQaNQX5GWaAEoBVU0DqbsHrjI0AqYI3C3NfrMivpxNERZ2avFK0oGgTS6tCWgpQylMLi3woWEBzjnNNYpmMtRchx+je8NrFkhU0BFSShvGljMwOQ6+CXS2UwmzIOuKwiOj4yHPi6DC+um2X/Rl2DRs0X50hKyWS96mSPlQA6TP0K2r+RzRhlForHK0X+bfah1wEgI4/PQGdchh2fw0o6vEwDUTw4mXdKXsaWlI+MBa0Jr2mGr5dRLePOHzTRYSH5VgNJypOeg7LDe8jACYbfyKWMWN6TAQzOg+aOa81xa9/6DQ7pA3/ARQpYz8zr+AMwHAf3Nh0bGb6SUyluflfrr/nRvRQwSsTIMegMKJNTr8s75cyMRyb08XAgvyr/9hoeaKyOvoWHnwt66SBg5YSTgwhCYXJ6R1Bvsp6sx7IDR4ZmMH/uPOYWFzA01AsmalULQLXcRqNcM/CZ2UGVUtWAF+73IWaQNppYXXlpGV0jQ4MoZNLmpDPDc2pmCjffuo2JyWHDTLLZMhpVlzVNDmZzdOp1jE9OoifZh43Xr/H5r3+N3d0d9PR0497923jvw/cwM3fGsulYQr97eILjdAbtBg3tDtJHacd3xeaKzYYFcLZeb+D500cGiH/68QeWRcj7kTaj1WTWfsU4m7kWzHg3A6HhAh/tJqOonBdSygxb0ydyI3f39pmDygwHAnuuGWjAAHXyq/b2Ji17ks3vqDPY5KpcLqCnL45AF/VXE80As9Fy2D3cNa5DykmzWrNyd+pXyrdrXhvD7ftv4f57DxBOxJAr5FCqugAk556gEANuBgySq5v71ytfW758CR9++CH6Bsiv4YxhrjnXJJXaw/bma8/wr1qTQWbxMjN4amYSt25dt6xxjqtSJHjYwn7qGCsrr2xs8wsLtiaWwVfMI7W9g+xJBsV8Bfs7hzg6PkBXPGzl0cGAA6oMCK2zt4GjoRkbP4OrV69icmYM8SSME5ZimisSeEpjfXMDv/36S+MWHZ0YRzzZY8A6K2C4j/uTSVw8fwELCwtIxELo7eW5QmOTSZgdVItFrK28xJNvnth637r+lt2vFWphbWsdmXIa5y4t4cKFCQNnIx2gkgW++c1z45cmBZE1AyuzmeYBjg+OjV6FmX/X37qBD773HpIDYXR1A0y2ODlpWNNIAhfMWmOgJHuSRpxZiC2gUii74CCptoJANBY3kNoa2eUyKKaz2NvescaJxBjIt87yTWs+w7JilQaGgthO7aDSaNq8MNA2NDzs0QqxYr5lHLPRSBDRWJdlxBEAtkxlNmlkQDwM4//++JNPjCYm1htC+rCKja0tZNI5/PIXP8fvvvgMfb09CAddhQyB5VyW2X5BXLp6GT/68R9gfHLC7k9wk+AK/NXuAAAgAElEQVT95saWBVVI+UEAanpyxnilC/myZQzyLHWBW9KFMFuTjb9I39FvDj95lw0k2iffeMZA5+//6BN8+qPvY2Rs2OT7ILWPf/l//zl+87MvEG6GMJIkt/U4otEuZLIn2DvaR7lWMC73dsB1S+dZzkxsVjyEQ3H0dA/h3Xc+xv233kGrxaBNGyXj9z0ysOvwaN/A73anbmtB+S1bVjHTuEMGIE9OzODWrVuWYUy+2HatjhSDEK9fGb0Ig7cMbkQTMeyxsWcpb9yvlLVSuWYA9u1bd3H79h0Drlr1ts0N7Rfuqf1DBir2UKuXQCXH5qRhBu/yOaT29lhkb5y1XfHEKVXaQLIX9VoF2693UK/WcWZsAu+/9wEuXFg2XmHyrxOAJojJe/GskF0hUIFN9d66fQ/zZxctYKAGTdQ1zMBlM8PRM+M2p6y2MOe03cDq6opxQBMw60v2WACTwS3aFVupHWsu2GiHMDO7iAsXrxrNE3Uw9xRtinaDTcNp8xXRqBXQYVO79L5dkxnQoWDb5ISZ3gFEUCpVMdA/irt33kaC3MaFktGOELxkBUk2k7Z9SEDZgNlEwjiPCUB32iEMDI7h3MIFy/hNxB3VW7vDhIMidg928PLVE+weplDOV5zD2HGJJVaRFAqiXCvj0pXL9pz8qVXqODnOYD+1b3N2/do1B2SS3qNYQKmcM4A0kyW9C4P0HTsfzKby8cWS3oH2GM8Ngp3c26Y3aq6p+m5q36iUCHIvLJyzvgbWUDdf8RoB97vGnx6HLxs2Oh2Ts/VjBjRtlKnJGfT3D5peKJcqFpSl1hkcGMbc3AISPewN4YLatD/IiZ1OnyC1+9oqGLp76Kh1u/4j1Rr6BpjxyyDItNmnpOIyW7ZStYbdsvX5LAf7R9Z4mMEbnqsEC1xT+LAF2CjzkUjLuMDX1lctIEtqqvHxEQQiHezsbllwptF2jS6ZuFZvVG3/Hh8c2pwyUYbzf+3KFQOOuYYEk3/92a9Mx3CMXDtmsKuakfPO85KUG6QcY6CGc83PkyKLZxd9CNpqBNEZDGLVB/l2Z6fPYmF+ETMzsxb0rdZa2NlN4eHDbywb3wI1kTD6BwfQnexBrCeGcDSIWruCSiuLQu0E9XYBgXAD5RoD8hUEQ0wcIIWJA0PZlJNVEJRra1DucUD7/Zd2ywWM+L5sRQPfPA5Z+W1m43jJUfL5+FxM7HHP5wIX8nnl6AusElggAEdj4L9+/0Z2tcAs2dfMKNV7pyCGrymdfBU/KG2JOV4CiQAyBQ7ky/kBEtnosrvlo+n5/GXbol/QmIwO09fThnJrlQRe8zzeT36p5oLvCbTWuGV767n9QLJ8NwE7fn9JWcuy2/3f03PIZ/83QFIPyBWAKfBMgDG/p7FqvUyPe32TBMxwPEqSkw+lymUFLAQQ8V8/wKteM1p3nS/CHnRfF/h0elVj8AcM9PxaZ82D/Gn5orqe5pLrJ+BLY9R5J59NPqNkmGPgGuvHD3rKB7XqFK+vg/Apt5ccUOj3jwWual35N8fgEih+n9JDwQE/AC38SDKkfcLnEral5+eY+L7tda/aXM8h+dcafXd/ao4177qf9pTm2n//033sgbkcq/aG+TNNV/2v/ah/tQb+72vskms/JiX54bWEWUmvCZfyY2ySIQHQvJb2klsnh0mcAq1e4EwYoJ+CQ/Mlf53fk16inf3mO27vaJ35OgFow2+84KawNFF8co6kz06xIWIRkS7X64XV2x4ALZyP4zeuZ6/y39bXwxL8suL0nsNH/ZULnAfJh1+v+/XjqU4WTcipXL2hsZFcax5ND4Ud9qK1CHt+n+4nXSm51d7znwF+XcFn132kx2xOfDLOtZCMCtTn9c1m8ZJsNbc8/qT/bH+0nf7m+2YDNxxjAu1EowUjB7QEQA8m51XglAYooZZA8ML+AQlwFOikG/m/r0X2v6YIggBnKid+jq/LoOKYRJ7tj+QRmBHwJ4UgsEvf99NAcIy8ljKXlY1qRkEiYZF+HRp8Njprch4cYMqsCcfT6wew+awWkfFKCQQqajNJ6UhZaS6Vgq9x8fMWSWo4UF/fJwUHxygh0ZrR4DEuZq/0l/cXByXvIaOYv0u5SCD4WTouvLcydE4PLg+87fj4mQzgjjoAnhmYDmismvPJ10T7ofto7JKL3zPgPCHXQUDDnf/z4KXxqUxuXld0FzLquH6cB96PGR8qc7CMXK+kRFkLBIpkCPH7AqH5mq29Nw7JI18zQ9iTh2SPa2pkDozXYEOHNO/VYCak14jTNqm3ofUZ/0GgeTL5bbIBI8gUYlmhvJaCGfy3Wnfj4LNT3hTB5vj4PrPO+CwsW1XkUcadP0uAY1KwhM/BPWTk796BQeeXPzp0JPuaXxmAivRa0MiLSJsiM0ok5zyZ4vZ438Qhy0CG5Fjyy/spSiaZ0IEm5XdqnXiflXGntbbMWCp67/7ujPhuuZbbo6a4vfnVc2qdmVElGTQjwztQeLCa3IZcAIYggA4/2+tsiElD2I4+GF+hGVheF1wp6GCImdA9CHQYfIgZAB1AAmdG56w51flLF5HoiZBhAaQbb1bqaFYayGfz1sCrmC8YEE3HmMEflqZmTk6Qz2as7HX1+QsDEtls9MLyRQOgyf1MUJc6xDK6Dg4N0CTfPLPkuuj8RMJ4/Pgx/vpvPrMmdmNjo7h4YQkPHjzAlStXbB4yuQLSuZzxqLI5KEuV2DBIfJntVgPhVhC7O1t48u23ePH0CWYIFLXaSL3eMs7Ka1duGO8pHUzOl2vGxblsGGCYiPWaExoJRSzLmfchPQFLZ6fPziJf8prpdfeir6/fgGR+h82+Tg5OgEYHE6MExiI42N81nuFYdxcqnTIq7SoK1Rz2M/s4Oz9rjnC4E7J53VzdMODSGf5hu9fE7CQarbqV3jMyTF1PwL+Qz5seNR1Zd5UPrPzp7kni/PJFvP/BB+bkx2IEzWoWNGAJNx3x3f09Wx+CfQb8VYsYGB7Ej378Q3zy6YeIM2u6B2jngWqxbfQam+sprK1uGOUCnXQa28VCHunjQ9TZ/LRUNn7sfLmA87fO4/67dw2go/JhxjYBkEqRVRINy1xmhiApQsgBnS8SQKogncviOH2Iw/Q+csU8xibGMTJxxuhbWM2RPsmcVn7Mnz2L2WkCHj0gzp7LAflCEaFOG6XMCV6tvMTLJ6+QO8ljemoOA0PDaAZaOMwfYeLcJK7duYaJiQFbb9SA0lELu2sppF6T/uXY8Zu33bocHRwbOBmJhvHxpx/h4x+8hTCz0r2eJcUc8O3XjwyEJfBtQY1IyM4lnh9WpTM8jEAkhLPnFjC/OA9SpnDt2LjucCuFZw8f4tFX3+Bwb9+oIZbOLWJhbs7AFDa2USDzd19/hV/++lcgr2u5UkUs0QNSUlGuOdeslupJxjB3bg6jQ6NmdBeYpZx3TdQoW/fv38f1m9fQ2zdge4oZfRubrw10zJwcI3O4axnsB3vHtld5bcoLK4H+9r/9x7h17w56entdA95G0zi3yRO+t72P/Z0UIm3SV3Qb8NloEOCt2jywQWx/f69xmY6eGcHc/AzOnBm1cyWbS5s+2NhYx+PHD3F++Tz+/j/4E1y+d9GoXuwnDfz5//Vn+On/+n8gUA8CtTbGhscwdoaNJk8sO7gVaBt9wuzcDOYXz1mTxPXN13j47RNUyi1Eu3qweG4Zb99735oS8tm4N1Lb25Yxy+tky8cIhMmdz/MvbM1YyZdLAJlzdPHCZfzwh39goCYpdCqkN9jZxsqL53i58hyZ4yPMzE7Znqp5jcQa1pupg2YrgFh3L+7dfcca+rGBIGlKKDPFXNGyeDPpA6R2N5DOHBjtQAc1xBIxm7+TbBatTgjxRI/xzZrer1aN8qDTrpterZbqGOwfwtUr1yyr1QEILpDNzM79A9dPRLZpoUyA3VFbTY1Poy/Rb8Cg+qickG4iGDEdvLC0ZBm0qkaqlllJsoGd1Gu0GnXjB15cXMTAYB929/bw9MVz208lBtm6+zF3dgmD/RNot1jJ6DI8QyD1FastWA1SsgZsR8cpnKQPUa0WjSeaoKw1hEME6ZMcRkbGcf/eO0avQTkjFzWzjeuVMvKZDGr1igU5BCQRbA0E2cAviN7kEM7OnsPY+JTRLMmppw46yRzgOLuH1bXnyGeYaT2E7ngPCvmi7YVqvWqVG1evXzNwk2cudUg+V8Cr1XXTr2xeSYDW7KwaAdiSBUi495gVTb1MgNRsnk7QdBpln7LlkltCRsnEezsw0PkeJydp24dnxietgR+DDFxXF+TJmOPPM4fVLeRWp87gniddhDWYrDXsvCHIzAaKLihZwMqLV9aIlevKQDAbXca7E67Cp+NAE1Yv7O3tWmUTKTEYEGD2uvW98CjDRkbGvOZ8MHs/0G4hVywYRQbXgfP38uWacYwvLp637PVOJ4hmg+AJwUuCBHXEEh202nXs7G5jZ2fTqnPIAx6JRXCUPrDXKBuJblaQxi2gq/mlPUmqQAaAbly9ZnNI+4rnz89/9jPLBKfNy+AlbSyzn71sQ1XWsfqFATMGDeT3yV9w/qerbOxNcB6GMTs7Z5nnnFPScFSqTQsQc1+82lgzG426gOs+O3cW0Z4Y2oE68pWMUXBU23m0wlW0UEEuf+A4oAOumTQDvWbbRpjc4/YLX3fA2ZvSZ95D/zNQasBO01HKyR+Wf8bXZLuaresBV/wcf7hOysqTjpCPLIBS9qsfiJXdrOQZ+YV+kMvA2barYuYcClDxJ7bomrLh5TsIpBLAqwxMAdN+oEsJXH6wSUAovy8AiNeQj6L5o7/Nz2jeeH8lzZyCUF65+HcBO31P15KN759H+eECTnkNrYfwAb33XR9dPqEAFQF28lHkI+lzWicBdqegjCcXvI78MfmylsXsJXnJfxUWICBLsqJ15Oe1Lqxq4v14HSU2fRfQ1b38a8t54HX9YLj8OpNnb58KE5L8SF4EbKrBrGRL6ye/kX6a7qPxSx4ccMfKRuok57/511L+osNrXMDmTTD3TXNA4VV+35GBaeEx2ovyOTl2AdHU4QIVtb7SP5pjzZv2nOTFjys4HeGS3vzrr3vpNQdaenwKXtawwEH5sH551D7kcytQJXl06+QSI78LhguAVFawri3dIlnlveTbC0PSd/zBEz9ArXnhPLEyT+CkPwOa1TqSO82n//kYBHWvOzBf88M1Ez5gn7eeTa46/PcSDL0AHJsQeg7+6dybbgq5wINwOT239j5xM9rj/GGlLDOutCdsPvm+l5luMunRBOk6b3SCu4bWXoEPPYPkQtfyz7twBL9cdbyMb13fP26Hu7oeZ/QH+JOIxk8rTCRr2os6C/yAsxut2992Dnjc0tJhCnD4MTx+nq/zR2A0v8s1adAX9mWZSx/wepZw6PVH8wPQ/J16gZVngf/tv/0nHSkuvxBrkziD2g1Y/+sg0MQJ0JQy4+dUjqZDWdf2A7N+QEpRb97LgE0va1ebk99XRrUmxAS47QBAgXdSYopK+DcuhZvX5XtqTMfxWUZeq2Wv0fhWqr/L2HTgrDqnksvPSgG9qIAAbD07DSu+JwXAufBvWG1KE3wClh6AxXtIkfBeLMfVhrDn9mVAK2OZz8xIjgGhjYbNG39X0xHeg+Oj4Srw1L8RDEj3OHQ5BwRZOF7L8FXms1feoQOHoKkZI+S2bbIZFUvjXKa7f92l9C3N3uMgkpBL+AVa8rscp1EGeM6aAGhGSQTwChz3bwICA7qeNokZOeyIziaQnnGjoIWcJBkfLMeWwud8+cFkrhub22jckl0dMva9CEtCizZ3DrD8/ZIhZQFzjPxdGQUsEabRyg0qvjwFdDgfBMJcx/LqaamPAjR8jQen0WEEI6fgmA5Yv0HLseuZOAbKJ50Cvu6Upcv60Nj4mkBbPqey61XKwXXi65xjm++gO3j5u/YQP0vDmo4aaz55fRlNAnGlJBWw4VzK6NE8S8/oM/xbRtlpsMEI8N3hIeUuGZfukPLj32pwIlklJ6cMWTOQAk6+SbFgh4hHhcMsXBnufJ3rZ4YLqR6YpWFd4jgdvswUy1aIGBdmo8UmUCzxHkA81o/Z6QuYObuAqbNTzgBoMgGviVArYCDN0f6hZd0y+4cZXJxTcqUyE75WrRi1BBvoPfnmsc0znb+bt2/h9u2bbi82O6eHN99n6bRlRnrlSQyUrK6t4YsvvkQsGjFOZ/K7L1+4gOtXr6E70YtCqYxMoYh0Podqq4EzE2xOOIqepON5D/EwZLZ2OmtA+M/+4l8jf3iCSr6Iw9QhRkdG8OD+ezYvL1++tEwlzq3LsEtYY7t2mR2CO5g4M2lZd9lcDg8fP8LM3FmjPai1agb2jp2ZMJCYJfek3SA39N5WCrnDHMaGRtHf3Wsl8QYOR4FOVxuhngAOSgeYODeBdz9610A9Ata1Yg2PvnyEl09XsLW5hXrD0cnQmWTGHfkoKR99/b02L7ymcdk1OzYWlncRZIl0daF/aNBABq0RKetM16JjoPPRyaFVA5h+6LStWSTn7g//1h/io0/fRojgKptx5TooZisoFeoo5qp4/vglNjd3DHBp1tgUo2nl7hGWpjcbBry1uzp4/48+xLvfex9DI3GjDtlaP8bK85fY2SLn9wFmJmcMCCHFCauVSFHAoKFVBtVKyFVOsHB+AdNzZ5FI9iHeHUGuWEUmm7MMQtKPMEP3zOiYNYpLJqPI5cqOnqpZReZgH+srr5Da3EMhW0awE0GxWkMoFkYoHsJ7P3gfdx7cQaI3iHoFKB1XcZw6QS1TtYaSzNhkg614VxwMw6SPMwZGENR6662beP+jB2gGmgaUMzCQyxexv3+IWrWBarmKvdS+ATc0IPf399A3OIB3338HFy9dwMTsNCZmem1+ecy2y+TRbmLv9TZ++fOf4a9/9gskupN48OAd3Lt3x+Sf2cxsQsW1evr8Cf7pP/3vrLmbcVIHXJkfG6WFAmGjbrl84zKuXL+C2alZoyQ5SmcMeFl5sWrrTw5uyx7v6TWQ8fDgGDu7pDpIYGR4EEPdbKzWxItnK/jmm4dGG0K9f+HCBfy7//6/h4ULc2D1PKnoy+WGAWC7u/vYfLWN/dQeWqWqVTmwjJ8AX1ckauAp5a0nmTBw8vLVZSwuLVh5PRuGWrVRrWIZw7/96rcYGx/Fj/7gB5i/PHlKA/Tq+SZ++r//C6w+XDVahOJxwYJfM1PTBoxlci5IMH9+Ed//4fdxbnHRgkcEBf/iX/8VnjxdMVqQ4YEJPLj/rgHQnWbAAYiZPI729nGcOUSukkGyvxsdL1OC65jL5W2vEeS7cf02Pv30h1bqz0Zy+UwamZMjvHyxglerL5A5PrDmadzb0XiXgdBGh0XfphNGT3IIt2/dw/LyFQPAmYnNvc0mjOn0kdFQ7KTWsbP7CgeHO2g0y+iKdxF2MvoOBLowNDiG/sFhy1pkA8xqmTQo+9jYXEc8FDfQ9MzYuBnUpFdwFXgxW38C0Dx3dF6Rc1u0EGwq2a69aWzLwCDP0+nZObz99tuWAU0gnZn11OHc/0dHh9jf3TH+fIKLBNp6kr2Wvbq2sY7d/QOTIdaVLF24ijNj02i3eD43rWolEqbDGTYAmvQsrWYRhwcpFEsZ4wAOB99wV1Lmsxk2JhzGtas3jYucmWnWc6BSsuqtMrO9ObZmzUBiPmcmSw73OgtcjQd89MwUhofGkEy6AKKcHFK4lGpZrL5awdHBiXFws7FfKOyal7Fh5e07tzA1M21zanZEkJl8NdNvlLU8G+iBtGSu1wjniJmrtNEZfCN9C+dpIMksaBiofHRE7n/+e4RCMWsUTuR3ZmIo7R3qNu4f3nP50hW7Rl/foMkkwWOCzNyDrKhI9iUMgOb5zO/wmhYQjrEfwnnL/iZw7YJHBTx9uoLjo7QFU+cXFjE6fsboRZipKud1bz9lVCv1eg2Do/3W/K8r6uaNY3T2nddjIxCy5yQNi1V4WIPypu1xAtC8JjPzZ6bnrEqLfRTKJQfsMts/GGqgpzeKfDFnnNkMkJByIzmQRKmcx7MXj41ei0A9s7EZNDK+aDv/QtZ0mQD07NT0KdBJG3Fzg00gXUCQNjzHYYCil1CipCNiADxfeV0BGLQnlSDE7HDun+5Yr+2vyclpEHxnQgA/X6nUjV6JMrm2tmpnL/UybWOeaeNT48YB3Qk3cVLcR65yRNIyNFBEJn+AAJg95zJqXdVaxOjLGCDnPlVDJUfK9MZxF+hiycS0gcl27lUSc7xK+BFoJiCCGZkCv3hP6nrZxPK5Bcjwc7I5/UCWQAT+KxtXwLAAJQGFPCcFLMn3kA2tccj2FhAn4EI2OscpG1y+scaqdeT4uB5KNuG49LvZxd5z+8E3/p7sc/RNek75APq85lLYg+aKY+e95XvoXgKtBZzyWdXPR/6wn+6C35P978c6/CCjXvf79FoDf3KNH0gSkCqflTa5/Ev5qbzud0FSXkOAnf4VMC6Z8/uf1MG6jnxFVejqWgKPeV9hB8IWBN5qrYWfSJ70HOYLecl1/Izmh3iJQDJ+x9FDujnn3tePkvj0WeFCBNScv/YGgHZA25tmbC744XAoyQr3p7AUjkW+rwsiusQyJUTJL/QDc5JJUXDob82Z0wcu21z4mNZXwRiOm/r299bDo07QGScOYekBgbryUfk8Gp9ffrQ3tabCdzgufx8mArmSD/ngWhuNX3tKPrIBtB4mw+8oKKQ96A94+PeddIuSuAzbCrqKS15HmJ3TWy5TWcEHPaMAYBcAZXqgwxU1Ju3vUx0acNgC76nKfu05w0OqjkOaFBz++SOu5pdLv848xa+IwXgZ0Fby66OIoj4XDmHz6tG0ak7fyICjb+H6CpeSvGge/Xpa5wD/tWf0Uv31OgFo/zrpGbS23C+mrwMusTLiAfmaQ+0DybofV9F1OZ7TQE/YAe2afyWi8jqWhODRFgnf5HWlhwz39fWjszmwPgxO31vAgImWHrZj9lndnRG8tgHQ/8t/8591JEDasBJYbSwJoX8RNalSbhIwRfO4CFJ4HIyyDPk5A3p8tAF6OG0sP+ArcJuf16EjMNuUZcNFhviQ2uxaTEVAdODyuuKRFqUHhVoHr0VZ4i4ipzHSOBWI5zihHYinKJEijzKwVIrKuZPQ8Jn1TByzgGYbf8cB1AacMBoVdh3fdQBwTAaWe4ChBFeHGAFoZm5xDt34Oqb4aYCJakPPYiX4XhmiGUiRsJUh8HP8jABoPi+3oyk2D9jj72ZU1Oo2Xmac8YfAFq+ljclxiHeb73MsfAb/4eU/nHktyYwCD36FRGCH35XCVrSO9zQQ1esCrOfnPPvlSEqTmZ9S/lIWpnDVTM/XXZj30kYk+KJ94Jd/AfKRqOO8E1gspSujJeHrZCwZlgLnmJlRRQBahoD2BSkExJ8mOTKQLOqqAtj4J9ndg55Er1fi77gntS/9e4DfVwBCgRkB0MyG0Xxzbvm7H3TWoSLF9uYAcYpLAQwB17wGHQ5+jhlBkj12JuecCCzWQS/Z0J6WzpDi1dz79YD0kQWIvtMVVtfV/tEz8fkVqBIAr2irO3gcXYgOITqbvHeoy2Wq0BHSNU0/EiBhd9s2gfeOHcTOaHGGE/l+nRKOIxBi5l3QsqAjoX4MDkxg+eJtTM3OW1apyUqjY9l/7UoTmeMT7OykDHwmkHn16hUsLZG/lA50BvlsGrs7KaO+WHn4DEeHh6aPLl26hDt37limNMcnh851hG8b52+pxkzOODosby6XLdPraP/AwO9YKIqBniSmx6csw4gg62E6jdTRAdLFPC5eu4g7b7+FobFhRGKOhz5c76CaLuL16it89dlvsPVyE+n9Qxymjgy8vXzpGpID/Ujt7WIrtW0g79KFRSwszKFWqmH9yQYK6SImxyeQTPZh9dUa1tbXMTY5jrGpcZSbVaNAOHd+CecvLp9yQpPuIbW5i521LbRrLSTjfSikc64haKuKdqyFnjM9GJjvx7W3r2F+ecKa1dVLTUTaYeT3i9h4sYHnbHaY2nXVLE3nzJLT14yrgIAjN5fcK8n+fqMdYik65zMWjqHtNYqxSptWy/TP5WtX0TvQa83aAhFXKcTvMYuPP9ev38T7n9xDtA+ottqolOo4OUjj5DCHQCeMtRcbePFs1Th1ybcdJ/hlWX0Byzyul8roGe3BO3/8Ia7dO48gi3LaQG67YYDw5vo2NtbWDbDheBhoYiYtz65mp20ARa1VxvmbS7j7zh0MDscs+5XsB8UKUC45g3KPfOO1Ggb7+jHY34d4NGJgAbPgyItdL5dxfHiMZpnBoSZqZWbhVpDoSSAcj2D+/ALeunsbkVgX9nZ2Leu5cFJCIsJy/BCqLeesJONJA6CzB2mkdnbw+tUaotEwuqJsppjF3tGuBSPawRDCXV2YnJ7BlcvXLauR4Fy5mDcQ7vj4CB9//2P83b/3dxDvDiMcd3QhzUYT5VwOxWwOgUYLR7v7ePjwMXZ2D/DW3Tt48OCeAZn1Jpt4ZQ0sPk4f4Z/9D//cmigSPCNgGCdlT5gZoj1YXr6AO+/exfTsDBK9IQNvM5maNVh8+vQpNjYcLykzMAkSttjckPNeb+Ls2TnMTEwgijYSXREc7h3iN7/+Ar/73ddG3XDx8kX8vT/9+7h84xxA6nyuSxrI55ktfWiANb/TqtaNEoeAH0v9GQijHuPeZjO+c4vzuHrtEsbGhq28nlmYmZzrDcGMyVeb6zg4PrImmefPL9q5Ui4U8cu//iX+8s//An2xJBLhBMqZvAGwo8Mjns5rIdQVwgcfv4cPPvoI8aFe49/e2k3hl7/6DR49eWJNKgneXrl0DcUcecuP0GKTwjZQSGdRbzUQTYQxOT2BMjPzS47+gHNEnUr/5OatW7h06QrYLJbVF9xrtXLZmqA9/OZLNKtlowegvdOTTNq5UyiR9oKsKGGMDFPXXsXS4iXLoiaVkHOUmameQbVZwvHJLrZTa9jd27kk6s4AACAASURBVECtXiT7h8lZd88A5maXcXb+PEaGx5GIxhBo15HPHWN99Rm++upLZE6yiHhVNDyjnA1K7kA2OU1bxinBRq4/z0s+G7NIrcEmG/jWXGmi2W39fbZHl69cxoN33kVXlJVPMQu2OKe6g4P9PQvQ8AygbUqgm5zXpMNg4GM7tWtAZzzRi8uXr2N8bMb0FsF8s7NJGAw2u8sin0uj1S4jk96zCA3B1HjM2VoED/f3DpDLFdAVSVijR/7wfpwfsx/ZbDPimnfSRmWgi5lHpK9gFUC9wSqSXiT7hy2gGYuzd4vrNs/rtNDA4cmuNd3LZ0u2hsMDw+Zo8vqvd7axsDiPialJsyPZMIk9Ebh25M0nddTB/rZRUHAOeeaSMolOEEHn5eVlzM+dc7ZwlE1Bazg4ODL6GzZ7JID9+vUraxQ6M33W/uWzFwrkRs5aUPHu3buYmnIAOGl9GPx68eIFdnZ2TO/UW45jOhxxCRmkFOQ1CECTooMVIcw+Fz3O9taeBaU5rvMXL6C7P2nJHlwjBhp4DnHuWSFwkj6wRpHMPu7r77HGwgweVKolCwyS+5hBClKIGN1O3tHKsNImn80ZGF4uV60pJrPQpyZnEQx2WRUFAXEC3KGuplE4scrGmvLmM4jHI5iYnkC74yhfNjZXUarwbGMglokWzt4n3yMpSFhZQQ5os/0LLntdJfacG9omPJfloPP52PuG+4WVlHyfcybQh+t1dmbWguo7PDNSKRQLFfscs/DNsW20gaD6bARRrhSxsfHK5o59QUibMzw2jMXzi1i8dA6JvhhOCntIF1MoN7NoBcqoNUsIBpgA4pIIuC/YiJKglAHQjarpQ+d7/H4Clo3XqkednSeHmzYp5UC2Jf022f0CJDh3/OHnlO0r8ER+tP6W3yNAznwzX8KF3tdr8qdOQQYvkUKALj+nBBU/6ChgT/6SQC1dxw9QCFzna/K59Sw8e+QraE01dt5P4xVIxiCG/G/ey2xur/Td/GOvOlf+DMfO61FHCNzyA298TaCJnskSy+KupxLnm7IoP0v3FKDEvyWHGovmwJ9BrDEKu9CangJJnjzzPqIElY+k68sH8+MsHAffF/Aon1PX/zcwGC/DUGC17iV5kK8kPEL+GK8nkFjroiQtXUv38vv3mlv+K7yEn5d/xd/5OteH+1T8zAKtBNa9Wac3CWBuHL/PkS28gzrHXaNpa6f9wYo0+a/CaTR3SpqSL6k59O8fj43mdA/rM345FeApn15j1zPLd9W86XO8jwIivJ70gh9k9csaxy/547/Cr+T7Sqf4sQIGN/U5BUjkw3KcAlE1ZwpMaW/KJxa+czpXPMm8xEa/buG9+Ux+P5vj0j4VvsDzRXtD66M5cHvO+dV8ZMmX9pTmwMZGG8njoPdnc+uz9E1srTxhlX4TsOsHgbU+vA6vS3pH07dh1gu7c1tyxeRAYRH2PQ9MF44lfUhKGK2zguRiXJB++q5u8K8X8TfhNvZ6+w04zLGpwls6LuRldgvDYvKOnktJhLq+rsvxKbggubZrGwbrEggle9LFur50sPS15khrJNnQWrOiRfe3/ezpJ+kSnqmyBYyC43/8L/6jDidKisky7by/tTn8G9Z/UOoQ1QQLTBLgxfel7Dk54iPh+6cAqsc9rQNBm1ef4cPIQPcfEpogGuU0ePh53YP3cSCQM5T4nhSnSql5XU4aN5Sik/ybxqs2Lr/PTFNRbvC71arLoBYQyrnxg9p8nQeedXj0SM95L45BJRQyIkyxeQCwsrAJKGsz67BluSZVEz+jyNhpRm8wZEagNrfWjPenAad54bi4MUTXYWNpt6z8j+PlPS3z2suAJWBrkVSPvkBAHrPiOLfs2m6HULTLjHWOVbLD+dCccLycP629DiIpWN5PRpcOMgF9vKYATc23sgL0XMrA5TX4TLwvfxQdl/JiUxL+ro0sxRT5TskMr8/3lBHe5XEMS/Ho8NDnmAHN63LuaPxyzDICTfF6/ECSN77n3wdM1ZKRwnucZqoH3oyV1+Gz8d9IzHG18yC2bu5hFwjQuumA16Go+/oNTL3H1+gI6jCSUhfwTbnQ4atDRAaS7kMFKQXmnEA3Lu4pf1Y9M9F1yPkNcI5de1D7RQEjXleZ9VLmOoxFTcL7a850KOjg4FjssPECGByfDCe+xznl+7bvu5zjINkhgGsOk9eoQN2GFawjsGAAdLNuVQxsDOQObxehpMFkc98hCN2DTjuMILqBdgJDA1O4fv0eZqbPWQM2AoydWsMyhzPHaeztMAMqZQDnxPSUNRa8cWvOgKjyMSkQykifHGF/O4UXj54YBQJLrwf6+nHjxg2Mj44ZuGdBEZY0hYMGgpITl/yoZxcX0J10VCxsAPjk24fYf71rzQWbxQq6owkkuhxAyAzok0IOhWYFN+7dxIc/eB9Dk0l0CNI02ki0gsjvpbH+dBWptU3srLzG7uYOdjd2jCbjwvJlsDnicTaDXDmPgaEBXLt5DZcuXUS9XMPWs028fvkasYgr+/764SMUSyUk+roRTSbQPzqIqYU5LJxfxMLiApK9QKUIHO3nsLm2gc1n68gf5TCUHEawFTQQ66SYRTgZxMSlCXz8xx9icC6GqlGrAO060Mi1EWc59WEdLx+vYPXZS3PeuX9Ji2C6ptOyazndRdngXg65cu5k0tbn1asNNKuk0ulYiTNB2cPjYzQ6Ldx75wGm52ewc5BCg+ghy9JDQUS8kqnJM5P45NNPEOuPGMBKbms626/Xty0bOJU6wKu1TTDRg6AnG/ZVS8w6bCMaIubSxtjMCC6+exnLd66iNx6xTNn0ThnraxvY2dy2f5npySA7M/a0Z1mlwX3UN5rE3/rTn+D225dhaiREjlWXbUuxIchzvL9vmeWdRt2oLiLBgGXAsvszgfvj4wxGR85gaWEJsa4EioUqsumc7S0GoBiQubB8wQDEjc1N48XmXlq+eBlXrl1F8kzSlbDz3lngaPsEu+vb+PJXv8L62ks0G1XkiycoN8sW+Ij396Ir0Y2JmWl89PH3LXOR1Qk726/x9PFD/PqzX2JyagL/8B/+O9bIkVl9LAln1QAzyZlFm4hEEULQQKR6u4MH776Hew/uGuDCLGtSDBgXazaLv/6bX5geu/vWA4yNjlugilmQpAs5t7SEm3duonewy4IxZPvJZksGDG1svrL7bqe2jG5BAVDytJIP96MPP8HE+DCYF1UuuGajnJuf/9Vf4/PPP8f07BT+zp/8CS5fvQz2bqVm2d8rolJipVAez548t8ARAxPU2709fQZAk3olfZI1mg3qtgsXzuP8hUXEe8jdzzOyZFVL1HX5cgnpQg4//8XPDYCiPuD3CFIepw5RzpcQRRdGB0YQC4atYTTfYxYDMxnJ98brLywtgDQn5XrNKGdebW2iwHFkSd8wZmXzR3snWF/bNK5v0h5Rd1Bfffrp9yxDnGAZ18P2bybtzulOG+Eugk4DNodEpGnr0Dmgjvz8V3+DcoFgehP9yV4MjY44nd1sAwEGPLuM8/zs9Dzmzp5Hd3ePZYuLTol0A51gC5V6FpnsPk4yu2i2HB9rnc0F+0dxbvEali/esIaKzJKJhgmgV7G9sYovf/c5Hn77yPQ/dT9tIgKfzg6OIn1CMLCMpaULGDtzxs4WBhV393YsCNTfm0S4Q478svWQoC3Fvbl86RI+/PgTxBJRMDZZyDPRwiVtvN5YN6ohZoLXW84Z5/dom7r/HZA7M7uA80vLiEV7zKlvNxxVneMAJ//3Lg4Od9GoF1CqZIxu6MzooFWmMBud+u3lyqqBotyvbC7ISg7LluqKWMYxG+AM9g4YBQnBZ+pG8sfvbLsGfrliySgjenr6EY6Qkz5imb6cn0Rv0uQxXyINUsU40MnpO5Dst3nK5vN4ubZqnJ+L55esSSp1FvcKmxCWCmXspLbQalYQi7uSdMoMaXUIFjK75vz5C0ZlwmBRtIvzDOzt7SObyeNgfx+PHj3CfmoHwyND1siSMkaaCWa+MnudzhSDurSjqTu5r6nTSCdllFalkmUMC6xjg01WKZm/0upgeHjUeMc5fwRQ0+m8jX1hfgk3btzC/Llxa3NXqdPppA3HUl+XDZbNMdN6Da+31ixDtzfJjKEkO4bYWUWaD679yNgZs5G4r9ngh3uBvze9ijSr2gmEMDkxi+vXbmFwcBT5XAnZTNHpiEQYZ8aHTV8b6J09Qm9vtzWvZXM+8lDvH+zg5OTYsqTJ+cqqUJfpWHWtnDotoybinNMfo90hu51nOvcE14fzQp1I2aLMmi0WcvKg7Fk+Cyk27r51x9aEQYMvvvgCz569sEpDmli8TiQYsUpPZpBTP3DNOFYDq0sFdPf0YnBs2IJbk2cnEIp3DHiutrIoNtJoogIEaiwnsuieOesBZuyRDsLLtmwRWHHZ0bTn5AfLBzY7z6g7HMWb7Fi//0vbQDa/bGfZ4kpyofwIhPSDUALz5PTLPnfjcX6DHwD1A6YaA6s+5DNynPy8wAiBCHyNnxeQIuBOvpr8aD/4SD3ANZbNLPBL49FzCED0A+gCP/gebQn5DwLJZePLXhElIl/nOPmvkkgEmMjv9YOBAsqV4ekHlDSHmnslhQk8kX8qwMbvX+lZNB96Hv866Tq8p0B6+ez+7wuYke+jzH/uIWUyC0TUPGlMhpmcQm/O5+W9hLsImNI8yq/mM/Pa1HenQJ6XnKfkI2Et8h85PvlvmlcDI6OOY9cok6wy9w1/ux+Y1J7RWOTPUVfrPee/OdtUVdUCbYm7OFlz+lG+HveXftfz8Zn4ffl2XGvJh2Re4Jz2unxgjcU/x+Z3Wxa2S8KTfPK81Z7jZ+S3cg4sWcyTVz9Y69972r/CCxQI0HNwrArm8Bp6Dj9gyMAl3/NjSv45VjUz3+e1BB4LX3M+65vAj/QGz2k+g/Y3PyPMw++nC9zUHngTcHQ9sfi3sD3+KxBdADQDp8L3pKc0vxw7K+01dn8AQDhQx5t3Jv7wc/Lr6ZsLDNccync3LAcBS540zCoWtWQAYWimD2v108pxwyh8jQb5t3AkAdBcc16L3xUeKX2v/a51lt4wXDLkApQCeFlL49fRfA6trcNg3gDGLqDrJRZ4VUMC6f0Yq+RG+tyPtTIILd2nvSHdp3XW2ksXKACjZFatFz/HBF4/RhfwEmylZ2l/ioWC+ifwP//X/6lRcAjg4ySJEkEKxK/UeBP+zcEIXJYSU3k+3+PvjsLCRX6UccyJEUBMI06RSQFD2pQ6IAQaChjidXSo8bPMGOYPx6rIF4EzpY9LCSjDmPe3cmqPWsK/sQygYlSfpZBehIDGFR0zHnjOqT522XGeQSXlp89L+SkCqANTQitFqPHq0NX1dCBxvFpwv+IjFYcExZ6DKWuAzaMZyR5FAp+fjgjXVeuoDawyFQNLI2H7HIWKh48aQCgDmllPDqh0HNR0EHkfZl0byBt2hiU3nb1uGUBhZ5wXCrZWOuhkUElRcNy8n/9wk4KS0pZhJyWiTc155foLoJTSpgMkg8lvjCg4QSBa62/P5GUjyKBTFInrxDUo5nOnHNccrw51zjfvH0u4LuMcN50Wy1r1siBNxjzjlJ/XRuWYZXR3eVxDfE9GC39XBrSenyA/n5nOn1MgbizdXW8CRuJdFliuA0yKXweT5MrNn+OX5nv8X8rRgbIuGKK5+f2Dz5VGmgPsRe3tEIczCNREhqCejFNTsj759e8dKSjNuw4+GRKUWX5eayDjjIeIjFC/ISIwXJQ4JrsV10BIB4LuIflza/QmCGCKlqicFyXl97RvLevZa5JqDIJNZyDQgHLr6JXmRGioJxBEHAEwoNOD0eFZXL18F2enFxAPRq0xHmkBXq+to5jLm3N7kk4bjcG5i+dx//13MbMwAKo6goMH+0WcHB3a9442d7D2YgUvX6wapzHBADp8JmvooFApo9ZpYXRyHOOz01i6fAFDbIjWnTDdEQ1EUDjO4mT3EM++eYLXK5toFCroNAIm241OG5VWA7VQA9fvX8f9j+5jeHrQaA1qpSp6GkHUjktYe/wCW8/Wkdk5xuaLV6gWqjbf/QNDSI70oxUOotFpYHZpAe998K6VDdcKFey/3MLa41UDM/jz9Olzo/wIRkMIJLowNjOOj3/4PYxNTWB8ot8o81OpLI73jpA9ymBr9TWOU8cYjA8g3tVjJUlH2SMUgiW886O3cfcPr6ARB9pU6UGgU+2glqmhkW8hUgth++UWNl4wE27DuLWz6bTRqPTEXTacO5cIbrQQTcQNaCFQwuzWl89foHxSBINY5xaWrAx97+gAh7kTjJ+dws17t9GOtNHVGzNuYFKQMJuxVmuhO95tDep6+3qN85PrxQw06g/SCRwfp7G1s4vumMuoNLqeZssAVNJwdEdj6B5MYO7GOXzwo48wlIwic1zFxqt15NM5m5uDvX2kj9MG7BHwY8arjFXup7kL8/gH//gfYHJuEhSurlgEpDfO5Zgm2kEs2oX1l6t48fgpNlZfYm93B+QcZMYYAahisYRqI4BzFy/io48+Mk7a7HHGGlW+erGGFw+fWcY5M4fZKI+ymC0X0TuYxIc/+BgXb17C6Hy36chOCWjlgHqmifVHr/Dki6+ROz5GrVLE7t42jrKH6B1NYmBsGLEB/juCdz/8EOcWlyywcHiQxeFuCv/PT/9PbKyuWfNE8uvzeft6u42iws6/dseachpHOlqI9/Xi/Q8/wN0Hdy2zc+9gD7uHO2ijhe1Uyhp7Xb58GffvveuyoLuCyKTLlj3Nqr0z0+NGw1KvOMqkQsFxlpdKRctUJRDNTFXqbYJyXOd79+/j7t37GB3uR7DtKCkIqLHp3u7OHl48fWZju379OmbOTnuOQNuCTASgCX6fHKUtOD4xNW50NX09fQas8nWW3rOxF8GTszMzltnMMZA3jmcy9Qt1VbFaQbFVxsraijX+5FyxuSmDzKyGqBYqmBw5g3fvvYOF2bN29pO6YP9g12SKMjA2MmTzmifn7Poa6oEW+gb6USNggw7GJ6cNSGLzP/J7h9phHO4dG+B+7859/OCTT3FmZATZbMGyOglkMzOCjSOp23/x2S+QzmQsy5M2lVUbtNp4/vQZHn39FbqCwAAzQ8NBq04gHQ6DRW1yHtc7ODzIoFnvGAXBQP+IV8EVMYeDzUCboTbqrTKKhWMMDncbDYVloebLKOTrmJhcwsLcMiLBuDlDjUoR9VoRtXIWn3/xSzxfeWZ6gVyWrKbi2KenZtBqtLG/d4zBwRFcWr6C2TmCaQQhuR+3sJXaQk8iht5uF/zn67VGDYVqGfcfvI0f//hTtDoEFYD9A/I1N9Adi2JvdxdPnjwyENqo1ZquhNbs8XIFQ0MjBm4uLS5jhFUNFpgHGlXua0fHxkaQR8fHyBfSBroXChlrDHh2dtIaGtbYNPbw0KgmXAZ0zDWIjTnHmk6TAek7uxhMDmOgbxC3br1lQG0oGLaEBGbxs4knz0kDtIKkruuzLO++ZL81lSVlBLOgmdXbHU8agNmb6LEMbtKorL56iVwuaxUGBKCt2qneRKvWclQ9+ykMDJKX3tm5h4f7xo1PW5SycnZ2Hrdv3zYAmrQSpWLT9CqfKbWVwsrKCuggXV5exszMlH2He6ZMHukMgeYNZ2+0G15z7D7b47TzFJgvG992wuxh2hbp4yNXlh0IGaUUz+PuRNL2JvU+GxIvnjuP+fkljIxFUSeVRpvgM6tOmAFNgC1ozXuyuWN8+/BL5PNp9CZj6B/osSAZ543VHnuHB9ZMmONmU0fOI6nn2BjZvVb2bPMyol0JXLxwBZ98/Knda21l3eSgKxZCsq/bgFtmlDMrjPM5e3YakUjQ5jhXzFhWOJ1H0u7wPHRNNlOoVuhLkZvbOfysjFS5NPcCaXt4XrIxLeXgt7/7En/2Z39mNiHPi0TcAaQcK+WGckwqF2akc8/3Jng+HmFtbR3b2zvWT8LvszHoxCoyS96oV219KAfUzaTiIAXH0PggQtE2Ss0MGqESap0cqs0CQuG2AdAOdCYliXlWZlubPwfSL1Y9f0tZ0g6skb/HChd/coYSX2Qbq3JVr6s6lLr2jY/p8vf8vqBAYfldfhtc4IJsZs2H+Q1eNuopUNZywKTfrheYJb/Obz/LN+H3+Tp/aPPqGYUPKKmD1CdmH3vPI5BeNrbuKxBe/riu7a/M9GdTy7/THGkMAvl1fQGHWhMlbfG+9N8EZMonFRYhfEFzIP9SPo5wCF6HelvjdJLhgEGBa6r25ncF5giYFEaiOfIDnQIc+R1lVwsnka+swBrH6R+bQGk1IRRwKpBLuAn/5u9+DIC6gZiG/D6OUdQZWmdluvL7aqQrTMPvK3aoL72GgsQR+D0+i55b+IeeVUCb5rfZcRnTkkn6X7yP5pbft6rGqkvAom40f7PjMmxJxydQV34c5Ui4gH/+hVPpcw5UdqClfEHNm67JcfBz+hH+5MbkqFs1fl1De4jf0TpJHoRTCBTkXElmtOeELwlLkr+uMb0Bz4kFvAGmhYv550PguTLjtZ+1/7TPJFvy1RUolg9kmtEAUAcIa10YmPPr4zd6xgUWJH+SS2ERxL3dHnYBeL5OmfRjIAbok57Pw040Zs03ZZoZ0BY88/FI2zoEvQx9zzbSd/UcTBihfWn4QncCjaqTWbNvuOc9nEvrw0Qx2Vl+gLjRcBUZfp0g+Rd+wvf5XWGd4v03zCccMpucvxNHYjN57VXTUUyJ9sB/hx+1TveWA+wdHsTflWyn8elZ/UEPnSMC57mvWIUiXFL7RgmPhrF6HON+3XV6dlkzeDdGdxC4rH9hJQKguf7atzyjOSbry/E//Vf/SYd/qAyK1+CHpVT1ngBqKVJFPiRk/D4nkpMvQZJyV0alNqSiScpI1EbToSEgTMLqP/D5Xb/iZEaMwDteTyUfikiIg1jKQoe3f7PrmQ2gCwdciZc3qQSgBaJSgOh0cQJ1aMvQ0AHsAAuXNS2g3a+IOFa+r7FqYwgslaK26I/XZVXRNbtuNHoq8HwmbhS+L0BUES8zBuOuMZqUnRSvFIhFnrwMVhkzOlzYPM7AT2vEWDKhIpAsyhNyvxlY62XkSiHL0OA9lW2tw4TXU3RdBoWiiBLaN/PuDhYZTzrcdSBznMpc95f/cMP6N4TWQ6AsM3G1Hi7C5iKuvL7feJIyb9TeZJ3LGDFQo4/krUBXLG6AEb9LB5qOlz/4wrJRGZZ+44LfNWMq5CLINtdRZjw5ZUBqB214ft84IAnCRsSxAwOkyEWqgJBfcWkO/Pfk9SRfAmjpCEp2FNWTTCrzX4em34jSIcixcW4FzEthqkSOe0V7zcbnKTQ/CC7Z8xvGkkPeU9xPGjvHJ4OR9/OD5JJ1Pb+AdH6ez+HXOTLq3sxF3LLkZLBxPDyI7bm9THi9x8wwkxc6qJ22gR1Ob70BoNmULBCioUrOWDYa6kVXuN8aEC4v3sDYyCTqmZIBoE8fPjJagC7yRTZraAWAkckxLN+4ilv330LPSDdyZQbZHEdlnc2G2kAtncfu5pYBfpvrrnEdHT/bc+EgOmzQ1p/E3PlFnL2wgOmlBXT1RgzcoCOe6EQRaQdQOMzi1ZMV7L9KYf/1HjKHaXOgQ9EojtmcKwbc++QBHnzvAXpGY8jXKggy270SQjNTxebTVWy/2EDlII/djRRaVZe1T5Ar2tuNSF8cyeF+LF+7gvvvvo3hkTjyRzWsfvkEr1+8Qq1SR6fZxvPnK6g0q2gEOuh0hXD+2jI++PQjzCzMorcfaNWBvVQWm682UTzJI71/gs2VTcQCcYz2jxnIsXe8i0KgiA9/8gEuvHcBtWgFscE4oqRjyDZRzdTQKrTRzNaxt7aLtacr2GU2LLl+SYnT7pxy61N+LQAYcM2e6DTTMWb2b2pzG+ntA8teZrl1ONZl81JBFdNL87j9zluYODeFFrMYyyWsb2warcaLpy/QrLdx5eI14+rm3h4eHrSM3XTmCOFoGO2QC+yw/Jx7uFFz1CwvH78w/txwJ4jBsUGMzI0av/XsNEGvBtZevrIsQJ4LtUrNsn6Z7UfKEmue5fGt8Yy7dP0Slu9dxtTCtAWGAkx5s+akzOBrm3G3ubaGr7/4Elvrr1Ap5I0vvFknf2wF9UYT8eQIrty4gR/95MdYWjpnDRJTW9t4+uUjvPjqOSonZRRPShgZHkPPQB8K7QpCyS78+E9+guU7iwgNcG85ALp+DJT36th8vIHNxyuo58poVEo4Ot7D7tEuAokQEqO9SAwm0T8+ivvvvYf5pXNgvDh9WMXhzg7+1f/7Z/jqi89RyRUQD3dhbnbGQBArOTeaKVcFxP1RblQM6Lx07TLOTIwhdbiLgjWKLAHBjula8rh+8sknWL520QIYrTKwf5jD82crSO3vGT80GzzyTYIy1MnUbcwSJscw5+vBO/cxN3fWdI/+Z94c1zV9dGw0SmdGXCYjwTXK3NbWpgEvbHRIfjsCeQTOCXQT3IpFEhgcGcS9d++ht49OgWtimj4pWSDq2MsoJtBKuhs7u5mdwSAAueCLZeQrOUT74jgzecbGXCmV8PDhN1YRwOa2DHLcvnYLb926jbNT0wbec32ZAfrNt1/hxbPnKOTyRgmQL5RwmDmyfZsc6kOYXO8jQ/jDn/xbuHhp2TLgA+0wukJRHO4fYWtjC5mjHM7Pnket6Kqnkv0uEH5m4gwGx4OoNoC//KvPsH90gMHhIUxNTRj9ST6TxeOHj/Ds0UPMMAOyzzWR4/8MEPX1DVhj0431LXz5xdfGY8wmZgwmEsC3Biik9opFcZxLWxPE0bEB3Lx+CROToyaPW+v7+M3n3yJ9UsHUxAIiEVaqhNGuM5O+gkopg0ePv8Jeeg/JwV4LWBGMY9OvfqMvCqKQKWFifBbXrt2yBo3UAaSI2D3YxeHRvlXPkOaH+iVbcH06iuUS7j94gJ/87T9ATy8BV+DgoG4ANSl4CF6vvlwx2SAQNmXmgQAAIABJREFUycCR7As2pCFf8aWLly3jdWSo286uTLpljWx5f53T2WwamfwJTtJ7ODzasyzkyclx4yXnucf7kWqilC8Z9z4DbN29ydMmftQlhwdHBqqOn5nE1cvXjEIJHZd8QjuI9hDXc2hgwM5w6s2JKa5PnwGtBDyNZ9f6YXQswFMrkw84g1qD1QgZa0wZ641bRjnBUfZs4Do2a02b74GBJEbHBm1fcczsm8C5JeDNe87MOA5ox39MSgUmFtSNJ5sgOuX60sXz1rCTes+4iO2MzRv9xNoaM5BbRoFFoJPzd3R8YPY/edynZ+cR7opaBQR7BxwfHhoNULvZtuchp3VPd59rMogQ6rWW0bmMkxeb5ygrTlip6XVZ5T635IJG3Zpkvlx9it29TSQSUUzPjAOBFra3N7C1vWnyYlyQBB7brlqTDYhJJSIqQGZtU+exuqJaaeD99z42SptKuW5BhmCINmHAAkrMzM8XCkh0xwyQJ+8qM1Rb1ochaNlNBLm5XsyW3tnZBhsR87lrXnNs+mOUH54vdKhJB3bz5k0L4lHOHz99gp/+9Kcmv9PTkxjo7zeb1GTfq16kLmDPArNLPSoxUro4ir4qyiUHCltyQbzL/M14wmU8slqJdhn3EfV9NBFFtDeCru4AmsEyaoE86iiiGSghEGyiJ+4Ac3L/O5vfZTTzX64794Vz6BtmPwr45GfsdfYf8ABJjkc+n+xQ+heymykzqjKVrSu/2++jCYTha/K7tW/9/pwf1JE9Ln9U96T96rerXfKKy7rjNfm733cVkCkQQ0kz8vPlh8mHNFvVy6oWeCn/np8R+MHXlNglbIFjVGKJgGW+Jt+av/P+AnT4vPIr5LMrYUmglO0Jz3fne7qvBS99meOipxMwIj/Trf0buj3+zfEK2OZ4NEcC2+QvCaz0v8/vaqwCqgT2SJY4Bl7fEow8+hG/r875lW/q91Ht+57/rvXU+ko+9Xm9znmmjMrXVJBK/rjG6n8WPYO+J+yHny0VcqeJYEp44+dFSak11LxJLm1SrAGcS+bjD69LQM2frMVxuYSxpve6SwKifWXgqNcsnuss4FkJUXomyYRkwT/H1Becd/mA/kCPPiefXD66PbevT5kDAp2fKMCW39E+88uof+9JpvRZyafWgNcUiClwm+/Jz3e4haueOMUNmg6Y54/kTTIueTXcx9MDnBvJq3SI6ZWQSzgUgC5swApFfP2aeEZID/n3rrFzerpFGIzmyF3LVY0lEg7w1XiF0/Gz/J1Bf4HCAssV/DIsz2viGfTofTROArvy+fV93udUr7GHWdtVkZDWtFV3+l1Js7WKSwDVa8yA1nwKK+K1jMbKw2y0bpozZcH7QXwB/Pqs8AvhlayAUjNek5WA8xMoB5wv4o9aMwciu/njsypQIoxTelDrK33zRgabFlT2JxrqWXgNybvWUXrIcBFvbXm+SB5tbwddUqiCobRj+Mz8Du1uAtQ8+3l92uuBf/5f/scWflXGsJSjFKJAK/8B4b8hB8WbsRyKE8PsACoQKiN+l5NCZaQoh4RNQqvNoJIeOWjaNAKMBIIJuee1bSEsS+QNvQedKxqwemBF7QQ+6dCV0SPFIyXAaADH/CZi4qKHeibuFaWeCyDX5tEGV1SM35EylFAIsPODcjJs5EhoI3POVQahzE1tAhM2ZumW3OH4XXBTxoBAO//8+QW1E3T8ppxXAX0maJ4ypQHlj9Aw49wUe9MB8+Rb05gU3VckRtnUEmp+ju/xbyl6/wEtxSYZ4ZwpA4DfldDLqJGy4OcUodaBK2oORbXYnEkbR4rVDqZO6zRKrvXUetjaeZytur94tmlcOxmNuiYr7ZbLXD05OeXzNgXqHSLaC9E4SzwdEGFBiogrUeGPDDc7iDrN01IGvk9wQ1znbk86pU0AWpG500PdK6nTISPFLyOSz/dmbdyBz2fRQcx/+bx8XQay5k6yybnjdXT4SU9ISSV6HAeYjEd+9jS66oH+dlh4WewydGWgyAjkZxRI8RuZMrR50EhedH09N5/Bgkpe9E17TgeCgGsdWtSBvb1JWw/tce1f7VsezLwPM7RM/3iclu22M4wIyvn1AQ2Erki3AdBdkT70Js5g/Mw8zk4voTc6gIP1XQN+mcXcqFQxnOxzDlSthMRgL+59+A4u3bqKSDKBk3zWQDML6DXq6AlH0R0II39wjM3VDTx59BjpwxPTBeQlDXSFEUt2Y3h6ArPL57B09RJGZwfRIIdnBzg5zCBQBobjSQOgd1Y3UTzIYevlOrZebRtnKmk7suU8wv1RfP+PfoD7n95GdADYzRQQbLTRU+tCbTePl988Q+rlFuonZZzsHiMa7AJr9F+ntlALdjA4MYK5S4u4fP0aLl5ZttLy3Y1drH/7HAebKYTaQQM9X7xYcVHhWsUA6LOXFvHe9z7A0jIbuZHLF0gfFPHy2QuUskWk1lNYfbJmvM4stSfYcHByiGq4iu/93e9jZGkImVYaA5OD6BuJoJYBiocldModNPMNbDxZw/NvnxtoSu7nUBtgWZeMSlIJiDqJ4M7SuUULOLEJ5OHOHnaeb6KQzqNveBCxnjjaXSEEu7tw9uoCrt6/gemLY2iwcWCA/Ls1rD5dxa9++VtsPH+FeLgX0WAcNXJ5jg9j7twsjnNHaAVbmFs6i+XL5zE4PGjyUCLnNEGhb5/jxZMX2Nvas3KsWDKC+XNz1oyM8pvLZJFLZ0xG49EEuuNx09/7uykDHPhsMgjGJs5gZnkOUwszGBgaRDzRbRQANHpYgra7vYOnjx7h+eMnyKdPEA0F0R2PoVl3GTPlah2JAQdA/8Ef/RA3bl+zzPijjX18/Yvf4uXXL1E9KONo5xhBhDB4ZhTlUA2dvhD+9D/4R5i/MYsOmRU6QCMPtDNAbb+O149eYfWr58imDpCgIVorYfcohVK7gthQN+LDSYzMTOLO++9g9tw5k6WjvWMcbaXwu19/jq9//QVS6xsY6u7DnVt3DIBmpgibL55kM2gwsBlPIFM4QaaSwdDYEIJdITxbeWENtrq6XflkvDuGxcXz+MlPfoKF+XNuz6SzeL21Y9mHr7e3QbYHyhwbE1JH81w0AxlsnNKFH/3g+5ibG0WA8UpmXWQ6xj3LLOXVl2ugnrywdBF3b99Fb08AxDOYibexeoDf/PY3VibPHzPIS1XL/GR27/TEWVy5dhmL15aQ6CH4QmcQlkFNeWIAgln6DEAQOJK9IwOcfNTd/d04f+0cpudmEGOqrQHMVaS2d7DyfMW4oOfn5rB8/gL6k30Ikiqo2TRg8csvv8Rnf/NL42Wm3KVzeRSrJdTbTct07+1P4k//0Z/ivQ/fw9Bo0gJH5mZyDorA69e7+OVffobPf/45yrkKzi0sGmdvMBw0hyCSCCNTyCAYDeLytcuYWyB/LeWS5f4hpI8LePj1NzjY3kan3bQxkm6hO+nxlXSAndeH+Oxvfo211XXjfo7HXXUWbVPuC9KikGKIXNlXLp/H4rk5o3OwfgD1Dp48fomnj8kRPARyDhEk5YValKPjXbzaXEGuVkC8J2zc2H19SZvvcrEMsOksIujvG8FbNx8gFus2aqFioYBdUmgU0ga+0gHj+UPKBQLS5OdmU7cPP/7Y9AzBUlY9ENDl/iXtBOkznDPWQrArakA6KQnorE2NT2NyfMqChwPJQYyPjp823eO1zaFKuGq5WqOCo+MUtndfG9DGzNPhoQE7b6nzKKeFXBHvvPuuZTiTToU2zvZOyiggnjx5hpNMBvPnFjF/dgFdEfYSYeZ5C/u7pOE4Ni7f80vnLHBn8x5jhVHLnmX3YP+02pJAN2k+SizlrjWM+qrWcM1fGdAYHBi2vULKBs5J9oRZuQX09fbizPio+Rh8Bo7bqFwqjuuVAfaxsXELJBNgJuUYuZypv2LRKM7PnzPqEO5ZghoE9ZnVRB23svLcQNlKhTQq56xBOZ0ogtO8Nq81v3DRwG3OJ4FYNmRk5QmDkqdNKWM9iMZ6jEu7VKyCfUP6+4asGW8zwAx1x0lL28JskyCzT+soFDNY31jB9s4roxCZnpmwag+Cz6yuiEQjxlVPfe1snJBlLzNoRRtgZmba7BkCtquv1vH40VP09vZjYX7R6EGcvensFvpt6cyxBZRYFk37lj0RWBXS3R3F0PAgupME8RyP7uHxAY6O943jMZfPWGDF7HuPDjDk8QPTNibFDmWLYyRP+WeffYaDw0O7x/DQkIHasrlYGeHOJ+eHMZDg7DYHFtBUNp+x1bbqTTbu5NnV0+0qlkihYvq4uxeVWhm5Yg7Feh71TskA6HqwgHa4CkRqaKOOcIiJH102X+Z/dDw6DrimhOSWdnalywJWsoSaZ8lXoJ9CPWh61APT5IvwO/ycssrMlvao2khFwnH7Ey7ki8rmFvDi94/4u8mMRwsgu1t2qsAWBoT0nt8uFeDNccnv0DhkW/PzogsUgCjbmte0zNeAawAusIPXElgiP01gqmxpAdCyw1XlyLH7k4l4f66LPi/wVOOTz8B7CyyUXyIwT0CqgR9eRqp8C4EksvX866A543XkW/JakhP5r1obAfPydTUf8o39IJ/8PfmUep7ToIWPtlF+mUB5/3X5Hiki5c/Lr5QPpefVunP88s15HV5TgJ8+40BN18dGQJvAMs23H6wmJRx5abXu/I4CLfJX5X8Ji9C682/SSEmutY4uGODklniL9o3zc70ARctlnrJ3Dc89BqEYZPeP0RL0atXT7E7eT3tTvrDf39TcSh6EE2gvCZDjdyj7vL5wLH+mtBu3y/71B1v4PYHD/v0k/1VyoO/65du/1zUfzi/2qjcsccT1OfLrKT8IrPtLdnkfUapqDXhPB5w6PSZspcpkFl8jPslIlzXtdkEZCwyc3t9RlkiuzPTzkhrdmBz3sap1+H0+l/qQcQwWkPEoWYStyRaWL8+EIQumeNUfwvfoQ/I+SgbUXpOepcwQ/DX9HWEzPaf3pROadZfkJvCX55kwNMmQCyC8yfJWkED6Tgl8vOcpMO7hWP4gjp0bCVLkBcF5FsYkXEfYHmWpbE2W3zTp9Af7NC7pMWG5do56su+fB45fvsF3dQGfQUmhOod05kgOTC8EHV3t6byHfh/HIn6mM5I6mLR9DPxzXYyC47//J//Y0C8ppu8OUAqFNxeiL0XpFzoaE5xIGqi8uE2qx7/KAWpSdWBykhSFI2jMH+M69qg9+LcyZ3UA+ME8CRIzcvm6Gg3wXgQBRUXBe+jw0XekSGQUSJGYwMVcOYgyia28zAMITeF3uUiulJI2s+ZNG1YLKACVc8Yx8X9eT4Kjja8NJcXPsfG76iSrg06bXBuDWYOM1khpahzaDDKC/AaO5pH3qtTdpudrXDMJLTPiTJB9h5RFaWKOSoIb1DKIu5xwCyjnOgtIF6+bAE4JrpS2NoU2tg59/xxQDjgHdliRmNRzxrXZdMBr/hTQoHHKOWZWjMlS5A3Xt67D+WXZng5mHfZ8LhlaLIXUQcB7cazO+XCHOZ0QzhsBaDvwvE7QBhqRs9XLENbhFmM5qpfxwTVlhjnLcAWWSlmwBNyvdJVhrsOfjoMzQBx9hqKpUlpvIpZO1iQX2s8cp7vWG54pyYgOMMmY/0DkvHB+9Jw6iLQuugabLimgwYgXX+f1FNji98xw9dZTf+vAklErkFtj8ke37aD3+Gw5FwJX/Aed1k4Gqgw5XV9GEu/rIuSuakD7R+vCz9uaRx33OQFol83CxjXMXHelZ6Vi2TK1JOMBMDIZswaE8dggBpNTmDizYDQcwUYEJ1sHONk+wParDRQyWQwmexGPx5AvFVEL1HH3o/ew/NYVJMeGvHLxJjJsHtVooj+aQKTeRuHoBNtrrw0oPNo78vYI6RS6jMZicPL/Z+u9giTbsiyh5do93D083EPryIiM1C/V01qUruqeYbqZ6RloaIPmAzMw4JcvbOCXLwwDfvnC+AIbY6bpmunqnnrTJZ5OLUNLDw8P11phax9fGbeeEWZpkeHi3nOP2GfvtddZewazF5dw4+07mF7OoEVSDguS5ZsI1AYYDcRwuneCw5db6JZaKByc4mibhamA02LJGL2d8AC/+LM/wgc/fxuhNJCvtqxoYqoTR2nzBI++uIfDZ7voFFqonBQwOjJqm+rDjecoN6t2/zvvvImVSxcxMTVj+8Hmk2fIbuygeHSCRHQU0VAYWxtbZlPylSIG4SAu372B9z79ANOLs1aUbkApifyZ6T9Ts3r3xS5esFhfrWvgC0HiUr2Ecr+Ct374Fq68cxXlQRGxVAypsSTa9TZapSbqhQYKh2fIbh/iBZnf+wfm7HA9srCdrRdbpx2zIZx/1Ne+ce26FVc8o1zHUQ6n21mcZk/tCFifjPORIEbn0li5eQnrdy9j9uIkBmEH+JOYUDtt4rvf38MXn3+J04MzTKfmUCtX4Q8FsLS2YAUUQ/EQbr3zGm69fhmxaZ6hB4qnbWs7tXmfP3iOb39/DyfZLIJhvxXqI9ONbCQCLZWqk73h0ef33nnX5i2LVu7tbDkJkGbdAvpAyI/M/CTSM+OYnJ7CxNSUBfUMClhsioXeDnZ2cHxwiH67ZRrAsagLwpjZbrTaQCiKSzeu4ZMffYy7b91GIpVCbvsAX/3t77D9cBv+8gCNYgPZ41OTIgmkI0jMj+E//C/+AunVcQTTQL0FlI8r6BX66Jy0sf94D5vfPcXJ9h5G/CFEwwGcFLI4qeThT0YQySQwt34Br7//jt2bP4VsDltPX+D+77/B0+8eWFJjcXIG1y9fQyqRNNvANcsinHy+vs+HQr2IUqeEsYkU4qkEtvd2TTaAMhDUwnU+yZgdHycAlkiNIhAM48y01Vu2NmjPJmdmkUllrACXMavIigj6cGFlET/96WeIjJMyA5wcF6w44dPnzyyhkMufWgLLHwpjcmzC9pHxdAbLC4tmS6iXSgCachzUiWdQQKmO02wOGQKbb7+BG2/cQCjGOetDzQDqMztOWK82bLwJFOZylOMggMNkXAgDvw9jqTRuvXELH/zwXaTnRwwY7leoR91EuVSyEwa0lQtz8yaXQya1ATFDpumTJ0/wm9/8xhintHW1Rh09Sng06rZ+L6xdwF/8p3+Bi5eWKMeMDrfunpOCaDa7ONw9wt//6u/x7effottwSeCRpNsH24MOmBjnOvjsJ5/i9TdvY2KaclBsH9mhPXs+Ju0efP0t/IM+3nzjdVufwZgfjXILhULRWOrffPkNtrf3jWEqGQ8CoaNJyhkAB0fUvE3i5vXLpkXeqLsCaj4EcXB4gp2dLBKJFKIjoy4gCQZQrZTw8uUz7B5soetvYmF5HrOz00jGYwaQRvxRNGotHO2dIhZO4ea1u8aCpc2jf5w9OUbf10c6nbTnzp4c4fiY9raP05Nj8zfW19cNsHXAZsUkEgSytjstY7sGImFkpqctAU5ta9qhaDiOifQ4YqEYxpJjlqB2tUtc0sj87pire9Ds1NH1MeAhI576un0DZZVcp19ObfGf/exnpmMdG6HWNKVmqsYM/vw3n2MQ8mNl9YI9X7/rQ6vJ4oRBA81ZOf7C0iKuXL6EuZkxAw+oaJAjS/nkxNZKoVSy52pUmw5A8DsAiwFkjcXFAzAN6OXVZSSYrOpSC72JjecblgghIWJ+YfYVQ5BSFJzzZHjLRyRJgCeWyE5ncsH1gw8TmXG8fvsOktS9NhDNkQi45tqNOvb2Ccw3DdhOZ1I2VrILfJZIJI7YSMaAeX6/Ua2gVCwaOMwTK3yeZIJFtMOvAOhypW4noihDksqMm++ghL/AKwLQvG+xdIK9/U0USzn40EY8QfKGD4ViztoZDAcNqNepP7L5CGqf5k/MLtH+c27EopQ58llCYWtzx7Sm5+cXbY5R75n9QbkV+mkG7A59S5Of8DtQN51x+tjuBF4f5WoZ+bMcGvRT2g2TbeGPatgQGBDYIjYV7Rv/b4UCydgKBww8op9oCbZm0xj39VYdIX/E+m88M+mORDccuELGl0lC9pmgoIRgBJmJtM2Dk1zWxoHSRa/dvAWCI9R5PykeYe9oE/nqEVq+CgahBnr+Oga+DkJBByCYf+h3knLOB3UMPiYynO71+VFoF3OcA68C3yy2/R4bWH43284xkX9P4pTdc6gB6gWQ1R62Q99TTKW4RP6uwC754V7g0Nlrx54VKPLK7x4WMuR7InaIwOH9rNhsAjm9Y0qbwT4TuKo2Ko5yCSBWR3YJVMX+Xh+c3xVzVcClAA0HULmxcbG3S6QqtrFErwf8VgzoBQAV+1is9z3SjAgyXsxDsajmgYBsb/whIEZAj8ZE/egF+ATCqZ1eAFljwc/rc2yjkhn8jjt17UgQGkcvZhD0n5+c9QKQeia1idfn/zWOIgbxHt726/M2aEPAnu2xmH+YROH42BwJ+RGPEjhzjEjZW/WhAOVXmML3AGBeszNkoSpu1DzmMrRkacQxT9lGd13HzOS885N8GHR4DPdwtl3riJ/lM7Igseal8Cr1pdqsNcP3BTp6QVXNK7Nvw0SVF4RTv8p+e9ek1q+ej9/jtSWJIbxCMav6XeMnrEHjJnyJ1zAJA59jKQsXEk6kZInWiMZYuJXWIO2o7qV17+7lToTzn4HtDYeJ8DOK0Q3DCruEBZ9P68vZQ3eaW/G7xk99zHa7Puk4abWh5KnicfaP2Zq+A4W99/XOB28RQt7vHD9xSTERWA3M9hQ3NTm1nhsLkzVl/YVh4sAwM+6DgcCrE/sEoAUky07ydzTqnlPPx9/C1zgGSkDwu5pbbj9z+AHnk51YjroaVDylJUkb4pZad8JN+jgnRwlbEi6luWTP5JHeEdYofETjpzWsdSG7y++KcKz5JDyD3+VrsmP0qYSVmn0OOk1y2QImqNkettElCnzmj0rX3/e//Q//jUlwqOPUSRYIDLWf2DBtnmIq6wZk/NjxwE7HWNCcOCr0x2sJ/NVRDx110UIkUOWqnjv9YBkR7wKXA6N7C8xVJlzgqe7Fh5MQuBa7Jh+v6yaOY+JyIqgSsW2SIWdIeW3XcQ6YYv8o4+FlG/MzHAA5kdpItHGp4/k6v++tkKnNXROY/aZx0GTiM8n4CBgXY9kmGpwWN/tVG4VARraBr2lDkFHW81u18V7n1dE3td0cghjZLB1jWWtj4/2p8WZOwFCknUxjjh3bqWw1/9b84bjTkeR7xpqr161fZci1AcrwKrujRcX3pSHtBY61edARdA6BAw01Z2VUSxUyY1pWTtTL9OX7nAM8Sq6FrHGVkedvbvA09LyGxpLz9TzJMvKq8AM/z4yr5oIMlZ6Jz2gBIDexYXaUs01ArRwON2ausqwWOsExPpuYy5yXbhNKvco48/sCoLV+eA2tOd5fG5D6SX8rUaHEieam19lRn8uQ8TsE6Dgf5GRqfSkhRMPKQJF9wnklp+2V0fYci5Mjq7ZoDqjf+FsbjJxTO5ZLh2T4z/scMoRsrwyo2q520gGyPmjzWJDbJGSw+bvddgVTeV1LwHiKtDbbTEYMgwq/OyLcarqjdAwKzYkd0PGOwNePIBbJYDy1aAB0emwOvYYPpYMCWsUasnsHJiEQ9vOoShztbgd1SjlcXcdbn76LtZtXEBuFHUsvk2HXH2CEAOlZFWeHWRxs7WHr6XNkD7ImZWGnQpIJ9MJ+JCbSGL8whzc+fhfzaymS89gs1EtAoAYEmsDR5j72nm6ini2jV22hWXIFPRudLortMo7KOfzDP/9H+NmffYTAGNBgMaDaAL1cB5W9Ih78/dfYuv8C/VILvVob46lxKzREAPq0WsDipQt4+6P3Mb+8hNhIwkCM7Zcb2Kbm82EWyegoMqMpA9AIPuRKBbTQw9uffYA33n8LgWFx2AHbc5rH2dEpSqdFZHePreBetVBDMp60Akb9QB8ntVNMr03jjc/ewMzqNCbmRg1wqhbqplNMmRCC7KXcGQ6293F6lH2l/RxhwiDg9oFCyRX34hr9+IMPjekX8vlNC7eaKyDU9luxvnyxiNNKEd2ID0vXV3H93RtYurGK9PKIgf3FUhvtJhG0ATYfbeLhV09QzVWxMrGAo4MTZE9zmFycQTgRRWI8iUs317B8aRETKwEDByv5LtqVBsrZIraebOPb393D0f4hEvEoIqGA6UVv7Wyapnu1UTX9Xeqffvjhh+bgECjc3drE6UnedH7JSGaRs56/bzrfI4kRzK8smfxHpcYTS9QwPkKpWLDimH2yH+zUywDJRMI5XUxcj8SxvLaK1995A5evXrL1wQKU97/4DvmdU6SCSYz4Y6a3WqxWEJ8bxcSFWfyTv/ynGL8wjU6kh26vj2q+ifZZE5WjGnYfbWD/8RaOtnYtyZIaHUGlXkK2kEMr2Ec/GsLylXXceftNzF1Ysj26VW3iyb0H+Pq3X+JoYw/NYg1LkzNYmJmzY+C0m+VqxY58svieMWMifkysTGJ5fQXjkxMmT8Ej4pSYIHOMTiqL3FgABT9m5udwYX0NibE0y1bZeg/Fosa4ow4u94XSWckKhFZKRYxPpHHrxg34/D189eXvDbSTDSdjOhanxjoMsKWWvxXgGdYEYGqONpSyLARUOK/p7O7vHuLzv/s18idFXLy0hmu3rpkONU8qlQtVYzASxLGCmMdZfHfva2zvbplNSw5rPRC4SafH8fFnH+IHP/0EAdbcbMPkKcie5l56Sr1pgumDnrEXaU8syGg0jcGwubmFR48eIhTxY+3SOrInp9g7OHS6xdEI0hMZ/OVf/icYSfAUGJOlvD6sGBvlILY2dvD80QvktrLwdclyalnSjT8EjYKxENaurOEnP/8hVtYWTD6HS7JWAvK5PJr1liWNXjx6gicP7iMxmrBj/gTUtrZ2DOCsEuQ/o7zNhOnu8pQAn73TaRlzr1XvolKs29hdWFxw91Yx4W4X1VqD7j6S6bTZLNpkzgVqtr94+RxnpVOkJuO4uL6ClaV5zExNY3piEulkBvVyG8+mBN7bAAAgAElEQVQeb+HFoy2kR6cxOppBveY0oEvlM5NKuHnrhu0R1PPd390xsGvj5XPUK2UHxg4LFvMzJmdmBdG6CIQDJpEwsziHOIszBoI43j/BxrOXCPrCmM5MIxlLWlKkXq2hWi4b25p60RaksSB1vYJyrYIumoglHPGA+uXcB92e73yFTz/9FD/96U8xORkH5R4LhQ5KlRp2d/dx/8k9BBPAldeuYmJ8FvFIEr12YMiiP7CETCIaxdLCHGamJxEJ+dCqt7G3u4vd3V3z146zWZzkT9Ft9c23ZEKfx1DJdu77Brjz+m3cuHkdk3McG6BcIoOmbBrO1DvnOuW+zPF0cUHN2OJkI4+l3SlMXo/PQtuo4kcMnEinnUiPIULtZPNh+gaGG9Dfbhobmgz/5Gjc9nQHktbts5TjiMdTmJpexuqFSyalQsY3k4Is2io/dzSZMdA0HImDyej8WQnxZBozM7NIZyaGZJQI4nESOXj6xnnCtXoNJyeHKJSO0WpXrXpup8uEN33Aqu1JTCQFomFLfnJ+kKVM1vyjRw+skCcBYyYxyHbm6/zOi40NFAols9NkpbNgMZ+LCQ6u6zhlLSizMSz4VbYin71XQDS1uAlys9Df/v62saYJIhAMsvhsKNnHkzi0dVxz9CPYPt6HNqXaqzItj7A/bADWaCppxSoZx7DAKgFokxiiJngiZd+jJJBpa1vfjyKRSFphS879CE/aNZvY2tqw69+9ext3776BSCyM8clxNLpVbB9vYPf4JWq9Ahr9AprdEgJhFp0neHB+ZN18Rt+5piXXDfc8nkqhPyrw0ZWF5ZRxICFPVPBHJCP5qnxPwJ35556C8RZvDmu6CNj1Ash8TUQPxeXye70AtOISnRRkP4qJyGLZAhy81xbAKrBCIJtAQ/nnXuCV1/GCNGwb+0pxgQAqAVKK8QVmCOjwghqKhwyMZPz0ihjj1ix/RGYT8MTPKRbk/73AtJ6bc5E+m4AY3kfglk51KvbUfQQiKXbi697vq8/0Ot9TOwSQK15Sn6u/+F0BenpPgB+vwWewdV+r2XMLgONv4Qv6vNrr5t+5BrFAZcViXtBeY68+FGCpawm84zioXwRa/gHgRxnFIVBHNmOAqdqgSw4ILPMyIjn2ShjwHooV1YdMrrNfSOTxApxe/MRhNY5hy2vbnAz5LSnPhL3JIwwTE7LTtpc3XSxuCQGPVIlAYd6PPpYXmPs+AK1x07zy9qPiROEmbJ+zm0PTMGSZS3aHn9P1Na+880V9441h2TadQuCzaO3wWuwXAsWcM3xW/gjn8pLqvO3xgqiGuUVjrxIb3tiaEhn27D23btSvRmDwJOl8AXcSQ/G0bBG1ovkc/J5wO32Pvxk3s184rryvMEjZV9k34h6aNwKidT+zmSpsOCTI8rntvsOisYZhDUFTAaE2f4YMaMPNYpSHc8Q6YTVMEMrW2m8PkfAP58I54Kq54p3n3msKcxS+xGfm/PPKBDeHuBr7UaoU7CfhT+GIY5bTh3O/Hfgt8iOf1Ut65T3Yp9q7ZIMEkgvsNlMyTDi4BIJL/AivVF947YWt944D+YWn0SbwR2NEDWiNm/BVLw7o+z/+p/9uYMy9Wu3VBNZRF2VJeANlEgTQ6AbcUPldOi/sYDr7Mm78rLLbAnpl6CyoI2g0DPT1YJrAvL46R4uU39EC1ubMo6a8Ju8tyQvvZiomNK/B7zpj5/SENFm9RQmp+6XB4DXJNGHHaeGaMzZc6O59VqBuDNkpTtScE4efF+NEz8z7nwOnzsFnW9UOO8I7POaljZjX1/e0SQmQN8Padc9jemjDYhO8pia+gczDBAN/y1ixnabZFAm9qmCre1vwEw47aY7hMQaOqRjQNh+aTjuIYJEAcd6L97Z2DX+zHZJBERNegK8DMFv2fN9nSfMauqcWj0Bl9r/mFp1HfpYGU/fVvW0z8LtiFAQG+cPn9jLYCcBrLuo93kcLmguI/STnhc/CIFJVihkwKWlic9h/LsquzJASBJwHxq5i1n+Y3SKwI4eH/Uuw223k5wC0bUIRp0suAFqZYNO7HB57krHR82sj07zR33Iw1K9ep4+v8Rm9rBR9T5ubDJUL+M61ytUOjZuBoPER6ys5ajJUAjSaw2M7bLs2dzkicoJlQJWUkYHnnCfzTv3nbZ8cHCVfvHZHDqwxNBJOJ5NHp+UIegH7et1tvmyTbIwMKr/X6jjHkkUIbX4Oq+myeFm93rQjKn4eI+2SyZk2BvTM1BoyY3PoNwOo5iro1zroVuuoUL6lWkGzUUWlXkE3DMSn0/jwp5/h9Y/ewegUGTFAozWwDG2nWkf9rGIM4qOdA9OSPt07MnY0+4ayEOFEDMFUDOmlabz+4TuYWR0FIkCzy6PwA/SLPfTKbRxt7GL3yQbyO0cItAeI+iJ2rLbZ7eGwmMXO6T5+8U//Af7Zf/6nxlpt+YBasY1OroPybgFf/+1v8eh394BKB7FBCHMz8wZEPd/bxFHxBLOrS3jnow+wvLKGSIysqyYOd/fw8MuvDHgPDkKYzIxb7Me+zldKOKtV8OnPfoS7778FX5gJozD6jQ72t3dxenCE/FEOpZOiMSipIU3mp7FUo34U6mcIjoURTkdw4eoKbty5jvX1i/CHgJPtLB7fe4LD3QOcHBzh7CSHXNaxv1LxhOlPWmDoCyBfKJotyIyl8cNPP7PnalZrKJycopA9RTqSsoJjR7kcdo73UUMb19+5ibd+/B5Wbi0ikHFFpgqFqgFtgVYQe093sPVoF43TGuZT08Zc3Dk+RiKTgY86m6ko1q6vYP3GKsamAwhHgUa5jUaxhuJRETvPdvDdbx8gd5jFiJ2SiRuA/fjpE4yl0+gHfGBxpA8++tBYbnRw+q0eTk9y2Nvewc72NqplFiR0hYbqzZrJtaxduWjAIedeu9syZls+lwML0cZj5yc3aNd4yohrK5VMYWpmChfW1w3E5U/++BTHO8fo17sYDSYwkRo3Nu/LnQ30YwGk5jL4D/6z/wi3P3rN9LHJDi9nK6jm6zjZOcH2k01kX+7icGMbMUomJOLGQis2Kmj5+qCrffnmddx683XEkiNo8qh1oYwXD55i48kLNEt1+JpdpGJxLEzPG2OdjG5KEJBBUCgTgOgY+3vtzmVcu/uasW/jiVFjAf7qV39rcjZhX8iABYIpXRZTSyYMbF+8sGzs09BIFNPzM8a6JzOSkjZFauMeZ/H86WNkjw4NXBmNj6BUPDOAmolb7lUEVmgbraIk/Ghw/VcqxuihfeEefPHSRXz82ceYXh1zDOU6UC118eDBAzx7/MJAxTffeRNr62to1pvY2Ngy+RX6ROwTHht/9vwJeoO2FSqcX5w3G3uUzaJcrhhL+Y//wc8QiVHOC+g1ydI+MYkC+iK02+wzzi8WapG/Qk1ZStAUayXcefs1XFhbQTA8gv29Q3x3/wF29/ZtP//FL35u7FRKA/Q6wMH+Ic5OS6iU68awPto9RrvcwKDNJCmBx4HZ81K9bLq/t+/exI27V3H9+hXE40CzAZTyFQPKCZgf7e3j4TffYePFc9P9pX43bTRBWsrDkKW+vn4Jt+/ewdr6uoGa3KLJPiYAy/sfbuYQ9oXh63Vt7HkklT8cm3Qmg8mFOSyuXMBIKmnAGAFsFog9zh4ZS3t+aRILizNYWpjHheVps60oA/mjBrZeHuD+V09Rr3QdONtzUloct8mpcQPKONaFs1NjqedOjvHg3tfoNBpmb9jf9AcImNu+37O0B8anJvDu++/gxp3XUG22cHB4jHvfPsDzhy/NjnK9JaJJZJJpIxDQlzD2sUlEtUx6hO0oNYqoNMro9Dvm4xjbtE/N6azt6wQPmcB65513jH3P0xMnpwUcH5MZvodyq4A7H13HyqUlJKNp0yOl+1wvAycHJUvSFU9zBj7PTk6YZvPWyw08evAAxwdHCMciOCsWzZZQLoh2lwUD+dzziwvITEzg0tV1XL3u5JdOTkh2KaJwWsDJ0YlpGxugPPAbs4YAJZMDlMiYmmYxxjumzc8f+lYEd+nr0G7lcnm8fPEMmy9emISLQDMBci7wapvEBxMwbCP9sHw+Z2uI/pHfF8a1G6/j8qVrdhS+kD/F/t6eJRQEwsRHWJgragxoqnPlTs6QHp/GyuoqJsanXp1AI9OPP70u5c+ARpOFIg+NBd1oFhEgwD4Q+Fyy+UA2cizpThrxmQgMc9///PPPkS/kh2vBJbKYDKNchQJK3sskQkwuMWmgNIv3hQIMbF3ylVrQ5TK1yRsmh2KEh7Gk2TT2MTW8yYJmP8XCEYv9WKzJEnGF81OtvD/3DAEpnF+5fA4hghk9xxSPRR07msViW+2WFb7k6zx5YmBEx50oVDyxsnIBq2vrGMtMWbKf96OtI5DO8aJmOQFoFk0cGR9BZ1DHSXUfpfoxKu1TtHplhKIEllnLw4FG5n8yCTCMXZyfK4KDA6EFjKk2EP1y9rkAaLbRWwyc804EHot7Ai6WFEmH8ZN++L58S5FpREKRzysQR7ZYsQzvo1OoOvFgAOKwhgnv4Y2x9beuq+sJJFMMLbarwDHFGOYzMyk9OJfh88bpeibFaWIbc24IZBWx6v8PBFdfKMa2tTHUtuU8YbsEcOuELNe/iGfm/zK+DYdfnboUGMZ5JRCI48kfxUSKOxVLCqw+H3cVpnb7tABHATrsA8UcilsUt+oa3viJ12db1Beql6X4yMZwOC8U3+hvI8YNCThKcvBaAp7Vr94EgWI5AYZ8dr6v+Ij/12cUL3vZ0t4YjWM/Yhq0w7XjOSHMa+iawh+E3QjcYv+Ua+Uh0crNGM1RzXONgwqDqm8pHZAciZs0mG07QyyB9xW5TXGtrbchIcgLlLJ/aJMEHCtm9LbBFaZ1WIR37uu7wmb4Hm0yP6s1zP/Th9JrxgAdsnCFQzl/xWFhGietebXHiz/x+94kAYFcjs/341ONPd9Te4RpqD0GYoddgkDYj8ZfCeh2yyV7eH0HuDuA160bVhIk3nFeoFX3Zf0jzWvvSWrhhqxB4liwLsnD/pMNE+5or4UcECrckXNEeKS1YcjgpwSH1qrZhr4jQard/B7bpn7ndYUNEYBmIoXXZd/Yc1Ijegje2poaEhZ1f44N70dtci/IKxsl+2gYJ08LeGRKeB9hXgKZeQ0j+nachre+w/YKfzBSYMhJjvIEEf+mhrNstXBB2RJek2tN4+tNMGjd6zsC571zXAlBrUXZMdkL60+eahyC/PaMfndqRXuBnye0hnigETxZD6lSse8Yg////J//+UBgqXdxKjOkL2tDEcovY8HAlK+RccLvaxJ42YJskBfklgHig5Chasj4cHJoIcm4cwDkHPIaGngtSgbSAqC82SuvI8lnENCpRS6wmp/TAjNHoe2KTrAd7jNOS0b3sABmCBKzA72ZAjmpyrwK/BYQyckmNrB3M9KkprHSxBNjnH/rHspsaPK48XIZRAGGWryaWDJuAvO0yPhstnH73DEvbtz8LTCfXrBdY5jd4v85pokRxwYhE4ptiycTf1Bs0NgoQ2dBxobtFjjNwEeOAz/He3LOmD7MEPhVG3kfflfOgSa2jAS/QwPmdQ4YkGi+2EKPDDV7CdbV644JNpT0MMNNSGJ4HI1zQdl2gfgsQignUv2u4opuIbqkBu8lgNLGs8viLJVXxzM0H/VsBPgtKBomC2QoCfY49rFzBNhXvJ+Kbcr4kwXj+oesoWHWb+h8aKzlSGtD5uc1t+WkKKssp5i/NR78jFj5cnq0QWk98Ci/ri8AWpse+4GBPK8px4FtUnaWfdLhUeBhRWG+J4dYTqHmk+aG7AF/25HO3rm2noBjGWxvwkagthxOGVeCSkog8LVXDnjXtVmOLtmJymCqDXY/UNOyZUC0OSUjcZt/nGvcZC1j3A+i1wqYBnRqZMbkNybGF+DrRdGr940BHez00Ws0UDrN4eBgF4VqEaFkFGPzk7h46wpuvfcGFtdnjSVF3Vmy0cpks+ZKKJ0UTHJg8+lzA6D7LTq0EYyk4kiOjyE6nsTMpWW89s4dTCyMI5QEitU26uUm/Dx2n6tg68kLHL7YQXk/h2BrgLER56S3+30cnh3jsJzFlbdu4D/+L/8C06sZ1NFDvVRD7aiJg8d7+OJvfovdhxsI1DoItAZYXlyxKvQ7x3vYOt5HenYKb334Pi6uE0xKokT95p1dPLr3LUpneQS7AYwlRxEZAh3NXge7uUNcu3sTb334DlLjGdNLbZbr2Hm5if2NLQPfA10/YsEoSGIigEQwtevvoFgvoRUgi7yBbPHY6by+dh1rq6uIhqJoVuvGmmXilIVUquWaOR1kYVMrttcncNyz4moExVgo7t2338F4YhSVQgmNSh3lfBFjYR5NTiJfKuHlwQ5OGyXc+uAuPv73PsXa3QUgCZQbPdPTDfb9aOVbyG4c4/D5oQHR82MTCPojqLGoZSiCaq+D0GgUK1dXcP31iwjGBqCvVC3m0ak1UD+tYfvJDr79++9wdpTHVCZj4CcZvY+fP8PoeBrhkZhJady6ewdLy8vuKHg0YcfDtzc2sbWxaSxEFqvrNdto99todltYWl3CzOKMAW2ktDF4JxOQmrSL8wu23qijSv3Or776CkeHhxgJuIReanzCCrJyXpKtRi3hUD+AIPyYHMsYGPpyZwvVdh3RsTh+/id/jPc/+wBjk2Q6AqfZIoq5oml672/sop4v4/TgALVCAeGAA5hYmJNpxHq3i2u3X8et128hPhoDWXosavfsyXMUs2fo1NvoNdoID4KYykxifHTUQCYeG2dxV/d8PmTmpzB5eR5XXr/lQJrMpB2X/+qLr/HX/+qv0Kw0bE4yOUXwsDvoI5EZw+ziHFLjacTHElhaXcbqxTVEo0FUSq4ocCGfx/3v7uGrL36HJJOy6A21a5uolqrmV4xnHFjPIoi0I9Vy1cAT+tRjLBp64QJu3r6J9WuXoFNiBOu6LFJYLCGfL9n4ra+v2T7x/OkzbG5uOwaHzxUyIzNpfmkG125cxetv3cXoDNmywPF+Dl988QUOD47x1htvGgO412aBN79JcPR6LjF8enaGbO7EAgyCXXTqLQCl7mAwiIW1edx85woyswkgCLQrwEm2hq+/+sZkEKjJfOP6dTtG2211cHp6htzxGU4NQMwju39sczoInxWwIyuVLHUyYplAuf3GLXzyg/dNT5pzgPrl9XID5WIFlbMqjnYP8eS7b5A9OjBmao3s1FAQDR61HnSMGbl0YRWffvYZrt64jvHJDBITPmtr/riBzScb2H96jBcPn5uGvh0pJyOdJ99CPkzNzeCDH3yE63deQ2oihRb3ql4HxydHBvp2BmR4TuDa9cuYmAraSQdKrVDPnADsg6+f4HiXz1wCumS4hmx+UDKH40ZdYdpp7uUEEghgfvm7f2cA9PzsHOIjToucQB+lYZptStvFsH5lHR9/+gFWr63ZeG5un+DeV/fw4NsnaBTrdpokEogiEaW+fMN8NgKQTL6Q1UtdXEo4VJpVFCpndgri3bffww8++xFSqTG8ePEC97+9b4l2grhXrlyxkyAsWksNY/7OnZ5hamkc7//RbcwsTiBM0LRqNfJQKbjn39nYQbVURoyFBIM+HB7s4+mjxzg82LPiUVNTE+iwuGa5ZPJHtLvuZEASY5k0ovEoLl5ax+z8jBUBtuKZpSqOj05wfJi1gn7x2CgymQnTPuZe/fzlM5TLRdy5exvvv/+uvUYfIpWKg64pOQlM4u5s7+PB/W/x8vljkywik9UdiXUSc/RTCdDefu2msYdPTpxsCPcLxRCtZg+X1l/D+sVLiEWpVVu3gq/chzhfuRYbLQbnffj8ZCoHUC7VMD27aAkRgqvUj6ZchwM5GIBSV9SHXqeOUvkUZ4Vjk+AISWqpVrX20m9jEMrTGPHRlIFtJg/i9+HXv/41Tk5zw0KEzj9kEUH+MBHH0zEEVim1Mjc7a74mTz5QOqR4VjJ7pfiANsTa1XUSEjydwIKHtt5qFVRqBfOhIwEWQEyZ3r7Fk1VX8JKnbwhMk2hhoH0waGA+T5nwegEf1/6o7SH8W4UiOQ7000eiTBr5TEpC5AvaaiZWL1+5jsnZRfgDIUvsvdx4bsVJWRhqcXkZs/OzyJ3lEBuNYHQ8iqavhuP8FgqtLPwhitKT/EL/37HkbN0PAehzoFcB9LA44TBe0MlLJooMaBsewxb5SnGXAEnOL4G8Args7iDh2sNQ8wK98kf1PcVB8mHZXsVVis+94Cw/T11x7/cFCnoBEgETiv04XwRoinHKOa9nkf9r+9fAJW+8MbwXfJScD+cCYwlJdApY9QKsAowUC4nMpfhY8YsAGsVy/Bzb6b02n4VzWAxca+uQwMbX1Yfe2ERxpDdWERNZwJIAQI2h4hT1Af9WDO7FMvg9xW7eWEvtE0AleQh9XrGuMADhL6/GcShhYb76ECjkZ9k3wg707Ir9dA1vLKjx02cVL/E+OgGvmFEgNMGm0XjCfDu2W0CoYl3FioqbDfA02cpznfR80SX2mIQXwCXQjvcRduOSqOfzjAA0k152Sm24dm1+DpMUmt8qbEqbx2tpPnNcaUeU6BGm8/0EgmRJNf56Jv4WeMz31P+v7MgQMZfUgGJHxf9aT4o91UeK2RULa54JGFTCSWuBCTv2qzF5h5iCMBN+R5gOr6cx4jX5/JawGp781XqgNIbmtGETzfOChW6OOsats48OgCYIK5twvoZdUkcAq66p31YrwoBvBzyzD9V+tllriOPLa+r59ByK8Tn2hhkM9ab5ur3ncyRFB5o7Vr/mk+EmwZC1nfs8fVtKzGl9GgYwTBQKy+JpNOELGgsH7roEgOamd03JTslf0BxhOzj3vDih5gWBe+ujob3SOhQu4R8yzpn1MZyrzxNr7jv6EfjLdvL5NVcEHOt92WnZCf7W+uB7wi1lGzQXNXc5FwhA8zk1f+g7sF/U5yRw6seAcZ87Zca2mQb0//4//rcDgbC8iI4LSJdFm6Auqk40sIVF1CLOcaBzxt96OF7cy8rVYtDmok2PALSODwhUZoOV+eT3+OMFH/nA7AQzsgOYY8rNjfd24N35guRnxFC2DXmoj8Lr80eb0SuQvF6xjhcQRwa0NwtKh0wLUJkdVnPkawwguQnymjJc7FO2jW3g69yQ2bevMgRD0JWGSoAl26yJ4GUOnA+8e063kThjoIUuhoc2LvWdNkaOkTZiyziFHYCqo2NeQ6JNjr+1uTGYYTsYSNlCjjoGuMB2Liw5MJrE7HM6p/zNoIabgkBIXkPALZ9DTua5oXLZYRlm7yJzi9IZKC1yBnnazK1/4PqH2rya+NoENY7GbODZYZ9juSqxwPaTEUUjqSyumC3KUGvjZH9r7vGzAkbZb5LY4PU0bvWmKzwjh4YOrIyQOfKjiVfANh12ZuzYNs1fFfaUcZDTZGwMz9Ezrg1tWsriah3wdTFitLHy+eS8qU8FNnsdBI0DpRR4TwHH9uzDCqrsEwICmrfeOeiCQrKDImBfmNxDw8mh8JnYV2wv5xOvJ3Bbzy/WPZ+BbGPaATKB+JuAoRUDi4RtoyETjgEKARQDGMLObvB1sxUxl4VWgsts07BIjDZCHinSmIsNz/VMB5+bKY+Q+QIha0Mw4Ap1kkVGQKnfo2QNj4wlMBKdxFR6EVOTiwj6RtCp+VAvVBAli6vfRyF7hJ2tDeSLZybHMH9pFYNoAMtXVnDzjTvITI4ZGEc3oVwoonxSRPHEyUjwOHpu/9i0mU37zwckxkcxtTSHa6/fxM13X8fE3DhG0sDRad0kLMINP872cnj49Xc43NxBu1AzBnRqxOlxtvs95Mp5HJeP0Q8Df/aX/wy337uNfqhnusPF/TIef/kQ9377DTrFJsIdn8ljLM3NY3X9IrL5U2zu7yKeTuGtD97HlevXrLjhafYMmy838PL5U9PfCvsCBj6E/AGUyhWbN9tH+8hXC3jz/XdxYW3VtNI5jgVqiO4fIoQgxmJJ+Ps+OwpUOM2j3q6D+umnpVMUawXUOk00+g2kxpNIppLmcPEeTOjwuD2BC85TOjq04xOZSfubGrK1ugtqTGYlEMTVy5cN3C/lS4gGQ8ZoTkVHrcgVmYjbx3s4Kp/itXdv4bM/+TEuvrloDN+iSRs0DDzPbhyhddZEK9fEo6/uw9ceYHZ2HuHYKLo88sRjcekExhfGsbg6h6WL46CHfZY7RrfeRCNfxc7THdz/8iEahaoFADzGTB2zJ8+fIRANIpqMIzgSxZUb1w3InJmbxeT4BI4OjrHzfMMAvLNsDvnsCTqco4MujnNZRBJRpKfGUGvXDUwjaM9CfG+99RZWlpcd46fXs2PSf/d3f4cnj57Cz6OT3YEx2ILBKDgzKeHAkwNk4icTcVs3Js1xfIBKo8mIGxcvX8bc0iyWLy9hZm4GkVDEdGxfPt+yREqrVMVZ7sSqTvY6LQOoOCdavT5KtTqu334d129dRyzupCF2t/dMs9qBk2X0mx2TtYgEggbAUaak2Wyg3Wti4OsboBVOx7F8+zLWb15BepzsTyYzBzg5PMGv/vpvkDs4Mm1myhKYT+AHRkaTmJifwvj0FGKjI7hy6yrmlucRoq5bvW3azqfZE9Nj/82v/x3mpqZsftdrNdt/WBw0mSLDPmoAP1mgTB7YqZpi2Wzi1NSMjSuBaIJf1QaP4584YJUnRYJMXsbMZlLqo16rGLhLm6VkKcdqNBXHux+8i/c+eBczV6eMnWo2uNHF3//2N/j9b78wQPfC8qr1vclYdbQHpowZS9tapLQMAfxy2cmuRKMmIfDhjz7E4rUZBOMBRCjpw0N0PeBgr4BH9x/Z+KdHU3ZElu2mDS+clXGaIzvSydiUz3K4uLpqEhkE47jW7j14gBcvn2FlZQnvv/u2ab8T8KbNZgKEbS2cVVwC69uvjUHMH/NBuHf4BmbrO+jj8pUr+Pk//AVu372FEWL+PCnfdFrStTX6rBAAACAASURBVGINpd0S/vW/+Dd48uAREpGY7RumedhvYmF1CT/7R3+Ey3euITjiQ6sPBCKUQGobUNftt5AZT2JpKQUwpm4ClWwTueM8CidVvHiyjVq1i9xRCWXaVX8I3U7LtKg//Og9Y0wTM6RccThAeZIa/uav/8qkRWamJpFJkwU9MDkFMnvJRq+3GlhbX8VPfvITXHrNAdDFSh8bzzbxxe++xvHeMUZCMURCMbOplMtxWplBK6gmHekWi/T12ig1SlbE8MMPP8Zbb76DqSnaQ+Dzz3+Hv/p//qX5rHfuvO4K/xXKaFGHsztApdrEtbvr+MWff4LkVADtBpA9bMHfj6BZ7qB4WsKLJ8/x9P591Msl+Ey+pY5Br2MxA49PsxgiWcy1et2SVmQKU7eaJwooF3JWKCCeijst36GGLhPBPO1gfkckjvHMjM0b6h+TVc5rFYpnGGcxxYjzb2h/6HcbGBb0GeDNAp1bGy/RadVt/TBeIfP/PHjr4e2338Ynn3xiICrX1zdffmXfU8KchSpbTWBleQ1x+h6+gZ2AIACuejY254tV08YOskhjz4+V5Yu4sEr95RSSSa7jthE6HBjSNKZzr9NEpXqGau0Up/kjk4pggUwmKzjPeVqH7NlIPGE6yJQBctIUCXz17Zem6cznpj1xe1zHWNFcy7TptJkCIViIjyA+CxsfHx29OqXHxBNBbRZmNX+G9WKqZWM/mz8MJqgbFrwPekblwFicz5REu0mt8LLdw0nohSyBTMk29pNJ7pTLVvdBsYHZs0rF2mZFNFNjlqDhmFjtguFpSX7eCmZOzqDvD1vxSvq81L7myRXu2csXVnDp8mUD3qutCkbH4+iGmni58wCFWhaBkT4a7QL8Ado9HV/nCTbHRhQzT36ni0OHchPDBB99XgLuBNcFPHjBGy/oQv/BGw/RPgsokX+seIS/RQYTa1JBvsgl/I5pYQ/JPmKpCvQQ6GynA4YSeXyNvq0IK5zHAmjkvwu8FGFM7VCc4m2HXdfnSDKKZdgetY3zQOx3O3FRKtnaEQDqBem9QBHfl8+g9cj5JyCF9+C16a+JocrEEOMkxawCk9QutoP/13X4f+5jAq/5vIpzzsE4R/5SHwjz8BJWvHGp4k4BzF7gRWOg/uFvAUACtPia2iEgT+QegbL8jrcfYjo5MQSBBPKeA4FDKYUhyUoglMbAkkAefW3NPf7mZ4UXCKRSvMl2sSir840onePqCLBvuD4FzlqibKgBq2fndRUnkvDXNQawY/YK59F91Je0ixozw1YGXZNHIlOEY2SnKFg8lzryw9P8vIbwLIv9hpIuvIfYtsK8FLPyHoo3tU4c2HoOaFriaDhHNWbCRzROSippfnjHT+vQCy4Ld/F+nn2ptaWYXYCiwEHGnvbsPCGNgRU3ZXxL34u+G+Nfsr8ZNzHe5b7B9xn/KLngbIVj7nvbbWBu+/yEg5tT5xrQxNj7A0ro9YwcYFR4Yi6GazgMzgt2avzdc7sErYoQejGGP1iLXYf1abzYD8K4hAFqrgs/MfsdcnNJ4LZAYs1vxhPsLxbx5Q/3MCV97LoBV0BRmAR9WO/z8D3eh8lOYV/CB4RDKpmh32wfr01bJClPvibJYmcjHCOcM05EPuEu9jvgGNXmK3Q6RlLwB/+QPa+kmnA+7QXCUpWcki1hnwiXkn3Wvsfn1PrVHufWphvbdsslHzRvuS6Fi/L1btspIAjTIUAtjM/aQQ1oO4o+dBQ46axg4FCE22sIeEENghcE5oXoTEhCQouDjpuy2wKfZHjYydLWZQVmZcW0ADio3GCUtVA2QxutcxJcsGsAY81l3LWJC8BW53KQ+VwGGg2PzqhjXabVgVBkUzmQ8fxYgq7lBYDV4bwGn5OdTCNM9oMFiUMBcwHgDDD5HU4+b8Y/HierzB2xVPZThs8YOcz+D4/oaDHpmdgutkmgqDZAAeh8Tw6Jxk3H2ATSk3HLwM4myxA8VLCosZeOmTYTjqUMriaxA4MdUKz/8z0diWIfcTz5jNIMlwFxYvpOzFxAKr/L63BOCaw2QHiodSSjo6Iw2kTPgX3HqheoyD7ks1OH0QzOMFsoJ8EZYAfO81ocz5G408FmvzvtPTdGXjmOQMgd8RIAzb5iH3jHU6Aq2yOHUQZX85gbh3dj4/2l/yWnXAA32+fWqWPM81kUFElTSOCx96iaki06IigngdeSQfW2Sxuv2qVNVM+jRIk2b7ZD46L5JDvB1+Vwykmk/I4Yzmwn148SLmIG6Dm8zrl3HZIB3up00OUY8JgQjTjZGnQkyOamA0kwm2t6WFSTOblYJIIyNQWZ/Rxm5OWs2nMHyMg61+9T1pLv0dbZvCAQFKZGmwuOoiMJS8iQLcnNmGAWpTmCgRi6nQDadb+xoMeSU8iMzSIVn4K/M4JGsYl2tYoI5WLKFbx89tSYVpQHuXrrNVRaDXQDXYyOj2JlbRGXLl9wgWulgnK+Yrq+R/sHxmzNHh0b25BtYuElBAOYnJvBex+9j5tv3sby+gx8UeCs0sbp4TGq2znsPd7AzuYWTo6yaNcaxiiOhaJWcJFjxqC11qrhrHKGlUuLuHT9EuJj7uRLKVfF7sauFQaslyqIR+Mo5wvwDwIGKlUbTeTPilZojaDjtRs3jN3GY7hbG9sGghIpNxA1cF78kXq8TE5ubm/Y+K2tX8TahYtoVN0x3Ea9bgU4VxZXDFiYHBu3IH57cwsHe3uo1KvoDbqmZ3xWKRizd2Zu2o7f80h7seiKTfH4MYN3st1Mc3ckaWAL9Y+pR03t5HajbQWrLiwtG5hYLpTNZhL4Zl9FYiMIRsPIV8s4qRVx9c41/Pwf/zEWrs2Y1EmtVTeN6Walbmzzg409ZLeOcLyXRZPFE+eXQTuSnpxAMBYxvevwSMRkQ9LTKXS7TVQ5BqUyytk8tp5vYvflNurFBuKhEaSSYwiGAzg4PkC13YA/EkB6etyY4wSh0+MZsxPFXMk0s7O7WdQLNVSLJcRCYVSrFZyW8uhRF3fQQs/XQdfXQWw0bjrDN2/eML1QXoPsWx7XvnfvHh4/fIJGuYF2rWWgL49fL80t2Zwp1UoGdCTGkpiYmjRJBCZpTrJ5tOodLC2soNluot6vIpaMYHZ6zvbFrc1Nm0fhoN+SfyyYaI4UE0CxqIELZKePjqUwOz9vR/W5TinxwaRovVK3I/qUovD3XFGsUDCAsdGE6cNSeoMOG9nMyZk0Lr97G3NrS5iemLbEyMnhMWqlCh5/+wAbj5+BVRbo3PPZCQR2Az7MX1jE0toFTMxNYfX6KqbmpxCLBVEtu36olap4/M09/Opf/hKZ+KhphlOyinaKTP709LQlLMZnMphZmDZNX0rSENhngUHq5LKoYr/dw/joGFq1uq0XrmXK6tQ6HCNgfn4W/V4H5WIBhbMiYtGorQU6hbSn8UQMH330Ed5443UrONm19VDF9vYm9g8P8OjBQ0tC0Z6GowkDuDvdPhKpMYxlUpicnkYiGbN1xP2Px/DZb9V6zfbyj376MVZuLhvDkCBnswr0GiZXi+f3N/HLv/p/0eJRy0rJsW+6bRDGicYTGM2MYyQextrKPK5fv2pJHIIlnCM7Wzu4//U9nOwfY5Ts+pGEHYEkAMTnqrUa9vyct7Q7dvyhR8fcBcy2Hw/6aA+6VqTyT/7sT3HpyjpiCb8do+eJgspZD2fZM5zs5fDrX/4tDl7u2CmURDjq9u5OExdvX8GP/+SPsHJzFY3BANUmWV6s6t1HPBhDsXQK+BtYnJ8zmZhqoYWDnUPT4t7dOcJproz+IIQBeJKI6Lx/WDQpjOtXr+L65QsYS5qMrYHX+9tFPH34CA/v3TdtRgLVZJmVKxUcZo/NJlEChMXl7t69i0vXriIUG0G+XMTO5g729w6GpxBHzDYG4Iq8hakr3uujViqiWiih3apZEVFqxdPejE9N4tLVK7h0+SqSyVHzBV48e45/8X//X8bkZyHKpaVlmxvPX25gZm4BqbFx3H3vFn78T95FOAnksgNUyk2cZsvoNHtWQ2DrxUsDoA+2Nk3iJBUfQSLpyBeJeNL2jzz3CgQwmZnE5MQU4rEEfIEgyIzb3tlBajzFbrMxJeOWf/BZWJshPpLE8tI6ms0WsrkspqcnTXLDgPZiyWwAE1L0Qd28oA/QxSAwsKCZdoHn9ViEkGxiBqP0Owjs0rfhtah/vbAwg3aLCYIKdre28e2339reFY3EUa3STw1bwEpdUvo7tDMsVs49xQEaXVQrZCyPoNHs4/q1O1hZXkdmgn4v0KIGetUxjB2420YkHEC1doZiIYv82TH6/TYy7AvqVNfK7BJjj7faLuBbWFh4FS89f+H8h3jMyewlkiM4PcvhJJ9DZ9AxFvMg4Bh8Fm8xKe8PYWoiY/ayVCaIXkY+f2p2o91rW1FHQswEjxkbkbncaFQM3PUR+PC7gmJTYxNYmF/EaCJlJzLY/wSLCSiXWFi47wPZi/w9mkzaMXr6/y6Gq5g8FNc4WdnjY66wvfVLwxEjwhHHas1kxo0pz2IWTPrzPa5bnrwgEWhxccnY+3fu3oU/ErR2ZgsHODzbQal5hjbqqDRy6PSKpq3t59HhIMEUJmSZcHZECPpyAg8dKAdEY5S7cOQGMgx4CldAhXxgAX0CA3QkXO9/HyTgmpPvzfsKCJPPzTZ4fWtdn3NAca/iPfaXYhxqmwroEoisGIv3EcCtWJh+reJHxSoCZhxj8VwG03z6gQOt2F7FbIxdOKacX4zfGL8obuc1RehSH8j/1rUVq+q6AmsFfrPNjCc5tzlXiB8o0aR+ElAvIFV9ynYICLK17vdb2xQDfR+45WfYLvWxAHq+xu8pXlTfC+Tx4ibe/hG+of5WTKTxVx9rrNT3is+8ALTFRKxDYUXjzvW5hVcoptYc4mf4nVcxJyezz4FH6icBwLyP3avpYnLF4AK4BbZZbY2hxKJ7Jic3wDWu/hWYZRhN93w9WZ+TDMAYNuRqS9G/OMd2VHiQmfO+zZt4zCWkeF/WGGCClTIgjJV4PbbF+nQ4rq/6zWyU34gaapfiPZsTjfOiqVovGjf+tuLCQ3Ij54LGSTiQCJUiYXIPEaCreStcRM9pxBefk4nQ+lG/a57wM1rLvIfbI6rnjOGQY5QTUCagSoINmb1sL22OSUn0e/Y6T2Vb3BJkbRM3Fxgjujl8rkKgNmhuK4bXulQCxJ6DdTFMH44X9hlRxH4P9b67naE8x3Be8J62Roaxvyuu7XAREeS8613zVfZO2IcwNq13zW1hC8IbtF50TeFB/BzvF407jXUmUvia8EEWUOb7AoHpj0lCyiWKnSQLry88RNiTXuP13F7miijKPgrs1TW0vwir8wK+WtvCqfQcZpOor+x3MsZaM95kGf//6vv+88KAslGuTS55qHVizpaHfS2w2vts9r7JbzsA37DZYe0aJUzCIedD8XvG/vef2x7ulSI6+v6Xf/5fWRFCdooyqgYuMsM+BDD5sPzhBfmaOl6gsB2F7zjJAS+YypuTwaPslHPOGq82AAGoDCpl+HkfAYf8LT1lDQobLgDQgY4OhJWTKXBKmUMLroYFdMRmVFZMzE0B0Lx3o1l7dTRAnclrKUPrBVd5PU0wL5jH59Qmx2fn/2UYeR1vX4dCbnLyO8a8GTJQ3eJ2k0PALD/nNWLaNORQqO90PW3w/K3281rKBln/DjNh6jfvROd1+IxarHomTVheU84K+5if07XlgJju5ZDlzP5mW7Vxa0Hynry/GL4GMLHAhaeQgJjJfBbOM4HkLLSiZ5MRctdzzFsZd7bBguCmA5n1vPycDKDrb9dXeh5mnFxCoPuKpauNy9YDM4xDiQmtESUQFAx7HUf1ndrKjULjqEXOvzVHlNwREM5ry4i7+exYO3Ks5Pho3vNvZXSVuVff6hSA2Pb8rIyhkhGvNtShTpgMvDZc6V7JAGrjdJuby/j94bicFxUwx2SoYcbPs11cx3xdGwHbJofA60DpNQZ/el1Oov7mOPM67DONhRxN69eqkzEhU1qbhNpLi+l1WnlN2QslIWwsuz5j+DEQtHUWiZnWKJk7tXrDJDpCkQQCgygadWYEQ0glJjGenkMiNoFkdAqdOiUL6ohy8253sbuxZUd5w6EIFi4swx8OoVg+Q6F2hmRyBFPTYxhLJ40lT9Ywj2HtHR5gf3//vLosOO7ODpF5d/X6Ndx9+3VcubGERhfI5nM42NzGi9/fx+bDJ8YeiQRDxkQ1B67vs+Ov2gMCwQH2D/fRatUQirHwjytmVW+6AKQzlNKhJtvB7h667T6mJqbhQ9iYc/2+3/SJp2dnMDaesXYRVKP+qkkSpDNotOpOD5RJwnDIdFF5HJxzkVqu62sXDfyhTSE4SXmXyYlpXL58GTeuXDdn6+WT5waa7Gxt2udqzRrK9TImZieRmUwbAMGj7GSSNTstTEyncfXqZaytrTs9uGbHAhpqJZP1Vj4rol6tIh6LY35m1iQlGiwINmRiRsOusBVlL/pBP4qNMtJzk/jkp5+ZtnDH58aAsgwENvP7WWw8folCNo9Oo2f9E4sljWnAfhmbSCPOit4jYSwuLyCWiICFWmrlEs7I/D44wu7mlgGdVriuA2TGxi3gyxVOUagU0Bi0MLM0h89+9kMrEDYyShkcWLLieCeL/Zd7qObK6DTaiAZCJjt1WsijizYa3QaqrRrqnRriY3HcvP0abt6+hYlM2tYZweez0zyePHmGp4+ewN8LoF6mHEnJjkRO8rg1dTPDfsyvLOD2W3dNKzl/WrD+PNjKolVuYS6zYMDGbm7TEhtkUBCosO/2KTviAu56tWL9xx8Fg852M9Hkw9LSkunpM/Fr6546wix6VanadbrDo6khqwVQt1MBLMDJa0yuzOPKW7ewfHnVWHQEVcgSb5XrVtBz+9kmWPSSoIzJJ7TqGISDGJsYQ2Z2FtNLM1hcX0B6Oo3UaNqOgjLJUD49w8MvvsOv/tW/xlgobiB/oO9De9BDNDmKzMwUeuEQ5i7M4cprV4y17kDjNvI86r93jHtffmsa2EszCxiNxZFjUb1aDblqCaVmBeOz0/jgkw8xNzuF48N90+RlP41ER4xtT0Db+qvbM8AyMcqCTH4DiVigjUB0u9UYOo5kzURRZRKQhejgM/mc1fVVA6/HMkkDs8lwrDUbOMgeGmub7V+8uohEZhT1cgetWg/Bftikfc4OT/E3v/zXGHTa5twXCUK3mgYcE4QmAL2ytoQ333zNAL6xsRS6Pcq39JE7PMW3v/sKT766j8df38elxRWsX7xoc2FjZwP5UhEgoO7rWZFG7kkELsfHxk3ugECtJTN7HXz0g4/xo5//GNOzU+Ysc05wrVAioHByZjrQv/3bz5HfPUawNzDdcO6pjW4L67ev4Qd/8gssXV1A3Qc0uj206zwBcYZGsYG93U1kT3bhG/RQyBfRbvQQC1I6IA2bsv4w/KGQaf4SJCOYVSuWrdDb9avXMD+dQoSs7lrLmPMNzruNbXz39TeWsGAygUcsCZZyXzwtnNk+QckfgqPT8wso1CooN2qWpEulx+wfi9MNOi6RTm1l7k8Rf9ASWMeU3qGMhMmqkFETQjgew4WVNTtlQn+GjM7tzU38m1/+EtubG7i4xiTUTUu2Pn7yHNFE0kDii9dX8dkffYKxJR9KWeDwoITcSRG9zsDkjc6Oj3G0s4vNF0/QqpQNPCBw5ECOACplMuYiYNHX1eVVrK1eNOCcuvubO5vY2t6256cEC5NotO/ce6k/zoKJBKBn56nx7MdR9tD238z4GMgKJPjOhCQlO+QrUi+RoDuTkoVy0djYyeiIrW9X9NCxw+gbMAHKfZDyEX/6p3+Ka5euIpZ0p47Pjmv48vdf4d53DzEAtaVdwB2OODm/s7O8FTak/FEiHkehWMbB/gnaXR9i0RRu33wbiwuriI4Q3CVwBDtN1Om2XN2FVhU+cMyL6Pca6PZ4Cq8Nn59ne5zGKJ9pb//QtNw53hcvrOLi5Utmgx8+fIBKuYzpiXFXIDWTwmF2HxtbG6bb3uK1Qq4AHu0eweI9SmI0G7hy6ZKxno+PDnBwdGCsZ96VNmMw6NszUrbPkozlPPqDju2l9MM4X9dW1jA9NYNYJIGDgyMc7h9hanIamQlHPpH/xX6ifZqbnDXgPBINGVj54N49KyJJxZCJiYytVa5bJiqYAOEeHbJilfSDfWhaEeyQAeX0x7juuUfxnmTuUz6KutW+cAAdP09D1VDvV9Aa1FBr5rFz+ASNVhG+Qcv0oNnXnS5P1JHRx+JTzjfkPQi+u3EeFl3z+9CuNywpTbsq315giYA3i0GGOrleMEKAg/xVAQOKFwR0Kb4RqCNwhZ9nIWx9X7GO4glrx/Akn2Isb0zPPjSfZ3gq1gtC8zUBTxxrL5ArYI6vcT4IhOPr9JF5Tf5fYJnidcWnjDsUX/AeirX4fALEdU++LwkI+QBiLts6rVZfsVxFKtIzaq4JMNO4CJBVvCWAUDGFF5ARWCTMQ8CwgC1v3CygWnE6+1OvCUPRGGrMGLdpfNWP3hhc8YjarFhT40EA2gtgKQbVawLQBCwL0BNwx/FTPK6YTvOOnyWwxHHkszCx8P34U3reHBN+n5IE9r2wYzTzdcXzFg/6XFzOH4vXhhrrobA73etdRwJf3fpzzE8We7V+6rhTyUy6s40Elnl9SV4wNuH3hUcQpLO+H9p33d+wLoLyw5Pk6meNgfqRe4+3fzRnBApr7b0CRkNu7Pm6wGr2BdeG4Sk9d1KYvpH6wws+Kxbne1qXvDbnuxdz8lni/Vym1QuKfh9r+L4NcNdzkrOa114bpjmmvvh+O93rkuNwf2mN0TfnD+MaXsfY2ea3u/Zyz+IP+13ANsfCS4az94fYmLAi4Rl8j/2puak+8o6f1pP2f35Hto5tMbzHpOqCFvt67SrjBi/wLglUgc9KHGldySYKixMOovWi+aF1z2vzH+eD5qLmu9am7Ij63/tsmn9MBls/e+yA1p3XZnH+az0onnJYkSMG8sfd97wIqfr/D9o3cGOoPYrr1dbVkECpfhEArWchAC17yH2e42zFF8mA1sTQBmAD0XUbqoyHsgO8gUAhAdK8EC8uFia/o8rH/IwVOBkftwXMzwjU5H2c0TqvVMnO8WaTBJpp4xaAqsmuTUeMU++k4We0Gb7qsCETVsAaHQunB8QjxDxi7AwSB1bArzMGzhCMjMRfHS8RGM72KzPKfmIfibVKB0qbqHdxi4LP4yvagGRAtYnotzkaFCgfHpfhd/k8XoBPE5rXErDI95Vt4Oe9mRe1hUeU2Xb+84KXchBkRHktOUgyWOw3jaeMiNi1ZH8QfPdqCMsgaFLKWKvYJJ9LjFj2qZwgSXbwmnwOgvl2DHHISHiVtRouaj4HAxvNLz4Dr2Xj2XF6NdrI+TmXqXGZORnzwHBh8houQ+/Y3Dq2JpC5D7cYZZj4f27Ueg453eo77yZj9yWGObwv263Nn9/nuuJnxFqXw6j5YIZ9mMFSsoJzRvfiPOB3vM+lvuDnxDxQG3lPbZCa2/yu1rkMjxfwFyP9++A5r8/3dH+2VfNL17GNmEfshxug1o2cJrZHtsbrQP3hxnouu8M5w3+uX1wGn8/DNcjn0CkJbeosgGhg/DA7q7XL7+t+dBTUt3J8+b7WVbfZs/Em2GvJo1DEgmWCBI0mmbodhIIjCIYp/xBAuxXAaGwc6bEZ+IMjiEXGEOa5bjKZWBkefuQOssgdZy0YJzieyqRQLJVwVsoZW+7s7BTlUh4TE+O4cfM1y/4XywVjMPJ4fzo9bpIIBKGobcxrsS9XV1excmEJ+5S2YMGk7R3sPdvEzosNGwMy7niUmIwt6t7y/hw/gh7cqArFU2ORMRBm0FluVOALRZGZmjTQYmVpEVevXEH2MIvDvUP7h0EI9WrDAAcWeSMAMT03a+3hRhQLj1iQSJZdreGK2bK/aRMIKpKJx/lAoHFpcdEKSfF1/8BvzL2p6Vlcu3YNV9cvcRfGs8fPjEG4s7VtR61ZUI+AA+UlUukUfEEfOj1XSTsUDWBqdsJA1qtXr9s8L54VsLu7a0eYyaTl39ROprQA6x0wY28sA84RBnd2JM2PcCSC+Ngomr2WsZAnF6YxtzRv9yUDgXbQ3/OhVqphf2sfvWYX4+kpew72NwGI0fQYMuOTNuZkMZOBGooGUatVcXxIRvYJGuWq6aryWpM8Nt3uI0ItUFbzJouMTPV6EeOzkwZAX7p+2UAZkg5KhYqxn3efbyN/lAeooWrFTXvIF3Omj9zoNVCosDhZCaPjY1i7tIZ33nsb45mM9U/hrISjgwM8e/oCT+4/wkg4gXAgbHrJVnTX77PiT7zvOx+9h8s3rlifk/lMxvSL716iWW5iYmTK9Dbz9SwOc4emWcq5oWIzZO2lx8fRabkTJ/ItCBa5PT1g63lyegqBUMgkKniaQfJJZC1boNtuvhpDrhseQ2x1nPTO0uWLuPHOXaysX7B5TueLhRoJBFIG5On9Rwj0Yc4p/QQyiAPRMGKJEYzPzeLi9XWMpGNITbjTPeyHSqGMs6OsFUT86vPfoFNpIuInABiy70YSSQOPo6kE5leXsHbtIqIqhNrto1Is43BrH7///Ld49t0jXJhbNjkbsuzIIHzy8jnKzTqu37mFf//P/zHGpzM4zR9jb2cflSIpyAPkT09xsHuASqlsxblorxYW55BOjyESI8O3aiAP+4d+TnQkjngyhVqrhZNc3pzZlbVVvPn2GwZAzy+Mw59w4FujBZwWC3a8k4z5yGgEY5PjKJd4fL4BDALod/qWhPrq979DJOCOijNhQ1vf7ftRrTUwNTuL9z54D5evMoFAVqEjMndaQL0APPnmGb74t7/FN//2txhPpPH2nddRKOSxsbFh2sUD1n4I+TC2kMH84pwlogikcZ2SDW9MyOMD3LpzEx998qElRqgBTuDZQCwWr+sBW0+3cP+riqp4YwAAIABJREFUb1HJF9CvtwysNfAEPZMt+uSPf4zlK/PoBWFF5FqNgStaup/D1ovnOD7ex9HxIb775jtLqEUjCSyvEAy8jOs3b2F+cRlTM7MYHcugfFbB3tY2RsIjuLC4giBPkJydmBwOx4+gLXXVqWdO/zuTdoxXF4S5BDoTfdwv7MRGOo3gaNwKc9LOTM3NYm5hFol0yqRInF8fQGDAf7CTBZSVOTk+RP4kaxJOnPOUNyADfXl55RWYVCoUcP+773Cwt4vpmUnTgWaRwKfPX5iMTB9BzC7N4IMffYCp+WnsbB9ge+sA1WoT0dCI6U/HI2FkD/aw8ewxjg73LBlBn5DJAoYsxXLFgEvuC9ev3sCNG6+ZPj/n5rMXG9je3bI+ZQKN9p/PzGTX7s4OKsUKUulxpMYyiI8mXdFUFrwecTU0yGjjWDORyr1thKzVkZhJlnA/ODjYd0SGdscSjLQhpv87DGwZWNHfox/w53/+57hz8w4ymbjxg5hcONo/xuOnL9Fq9YzUIH+UbaAEyNR4BnfffAOLc/OW1Nna3MXm1r4xqRfmL2B+bgWxOE9lOKCPTEP6LtVKCbVaGd1eE1XTV+4gnqBvTnJM3fZfxlNkPz198hwFFrnqA2sXVvHarZvGyn3w8J7VHJidmcbS/JzZ/+PcMZ5vvUC5VkF70DGAvVSm5E8Ga2trdnLq5PjIEiOrqyvIZY/w+NljWzNkTJcrZwY2GABtGtJ91BtlBEMkqbRs7S0uLmJxbtHmR7fdw+Hhsf2enJzG7Myci4tqrmi0gADu2QSuWfCQ+8fzp08tgURmJMdbNVnqtabZpTCLZvGEGQPmYBijY2nQj7N2DVltTHbyKPPly1etGGFmIm0JXX+0jxaaKDROUW0VUe2coV47RrmaRYsC9r4Oev2mAdAE9ni8nAC0A2f42yUa+My2tuxoe+tVoSyv/6mYWmQX7k2KYRUHCYBWPKKA3wvwCojie/wc76+Y2IBDHrofsuvk++re5nNTumoowcHXFQfzN+2/iDm8vorFy1fm9b33FUGI7yvGoKSNF1TXM/C6/L4AOMUQYtIqzhGoovhUsauur/YpDhALVf69gZ1Dpp0XMPPGrfq/JQ+GRCnv/b1Ai4AiAzuHfe0FsrzgC9vIZ/eCSgZmDqVOFM8JCHJxqWMFeueKCG4CgjT+XjBOr3nBcotXrGjpOWtR7dPn2TbNIb2mZ7Nx8zuMhz8i7YlUZnH68HQ026141NW3qb5KSvA9kQOIZ1jcHXaFyPjPiF/D+l0kw3jHvDckUBGA5uuUXjJgelgIVDFvOOySbpRjs34aAsb0w3U9R8hybG0C0PycAGiyfr39QKa1Xa/t6v7wWRVXKvYTmGZAIEHu4SkEzSeBdsIphMFYnMsi5kNms062e08nixAlDISf9QKGWlPCZXhPXkf4yqtkS99hD5qrWpuaB7I/WvuyFVxPLvHwh9IbWgvqD+/aUvu8c5GStPxba0CxNcMi3psAtAGYwyKQWgPsf46XAGgvhnIOhjpwVAC+cEER6mivhBd6+0nxuvObXC0nrRHhWK/WjM+R/Zi45RgIZyMhRmA628x91fzCIY70fQDaa1vVh8KOvO0R/qI5LlKm9zPCrfS8Xpuk/8sOmFM+BKDVXtkT+SQGzgcdLskxF/7Kz3FduX3D2TvhR9qb1E88uSD7pP3F9obh2PuGeItsCwFoAc52f59bp3xOJon5HIz3fP/rf/9fDwQS8U2JY3OBq8GSgmCDZbjV4eosIf3aBHktY22cnprRpZNBx0kbhwy3jLUmGp1C/vCzXkdFGZrzjncT3LGXHQNbgaqxGqnjOjwGwP8LMJSxVXaWtozXIABtBnhYxVEOvz5P54vXSySSr3SnBJyyHTLemvR8j6+rbzmxvRvFeabXaQfrWJLYqLqODAufSdfk82hDF3injZ7f0yYroIzjoL7i9WSkzDgNM1ACodUugdcyylowMjYyEvzNfldf63gIAw2xvzXWmvwCIjXZXzmjw83SFRcM2PzhjzYvLSy2ia+5/nDsfX5exsYlUhwz2stMt4xj1wGT5/NYgZrL5L3anIfVRuVkUGta92T7tRZaHeeEyKngNTQnBaAq4yNQWs6Ugb0+l5nyOkwWMI2MGJiidaE+ljY7+8YZVuuiV8dAZMhlIGWw1Ga1U4ka9a83y83PilHN97UJKUNnBmUoqaHv8W9lk3W0k+PDsbCNxqPP7m0vM3NaY7ovn1UOqNqp+SVwWWPFI0TsEyWyNJe0obMtnIe8jipMaxPkb4K2piE9dBo1R883KHd0RBu5dO15H1v/g4DpRxGAtjH0uWM8Y2MZBIIhFKn/2GJBt1GEgxzPKOIjY0jEJ9AbBBEbTWEiPYmoLwx/Fwh3A8aOzR+fgIUP2Gbek0dznW3t4/GTh6afPDqWxJXXLuP67dfsyDyBoJnZWdP0ZL9kD4+t0FfxtIhmtWZ6aYNuBy9fvrQAmfNxZ2vXmNMMJExXcWLcFedotdFiNeF212QveNQ0e3KERrVi2rJcd2Te9U0ugs87hp/88Ed4/733bB4c7vCI/xM8vv/UjtST/Ur2Q2ZszMCEsYxjQVMH8+OPP8Xs7LSNEf8R/H32+IklmjY3NsDgMzXUtwz5nSwPGadkdk7OTOPKlWtYXV6x4/4vnr6w7x7s7RvLk+08LRUMoGBRq5FE1DHdyOgYpeZxGpevXjIWNecRZRwYALOPCGQRpOHR6z6PDrKQSadvTLVYOGane4I+Z4vZbl6z3mng4OjQWMTU+M2XC4jF44iOjFghQ4Je2UMWqQrj0uolK/5EORGy5MjOyKTH0egQJO2BbEYeK+d6IABdq1QQJeOfDPWuCxh5BIv2hHOEbL1AKIBc8QzR0RHcfe9N00kmEE72ZaVUxcneCfY293C0c4BBo2vStQz2Waypw6Rrv2kFMIvVAjKTGdOb/eEPf2jPyvlCuReCgM+fvcTTh4+RCCUwO+XkE45zJ9bnBGQJPn/60x8gMhk00Kd23MG3v/sWO4+3EGz7EUPM2I0N1JAv55E9zZl2HItwpTMZLF2gNvSsAW/NRsPmwuHevjFDKccQi8adzEQyYQB/NpczpvXc3IyB0ixcRjY+q0YTiKUuM4EtnrY6KxCI7mJmYQbrN69i5dJFW7MEt/O5nLH2Xjx+iuePnhm7zeRhmHjgkcZIGNFEFLOLCyZpk5pKI5V22qt0Ws9yZzg7ymHv+RYefP0tCkenQKtjkjSjY2NITkxgcn4WI9R3np/G2mtXkBonK5Snif4/ut4jRrIsyxI7poWbmWut3UPriIxIXVld1Vmiq6ampzkDNgroBfcEV+SKi+GsyBUX5IDoBckFCWLIXjSHxHAAds90dXdWdWalqFShPTw8XEvTWhtx7vvH41eC40DAw93t///+E/e9e+6557aNSb63tWvgM0HwaD+EqdFxA8HJ3n6xvWkSHO/94Pv42Z/8DLHRuDGBCZobe7LawtHePr754msrTEjWPPuPRbuoqcw95TR7iocPH2IQHBiDmPMsmcqg0+sjXywZoLWytop7b9zBjRvXMTs3CcNrg0Cz20WpVkW5VnVjFoDJDg28/iHIHInF8PLFhjGJKW/A7AZqEFOXvlio4Pgsj8mJGbz97ptYXnUMEDosHWozV4HSSQmbjzaw+fAZnn7+CM1SBe/cvW/vsbe/b4xIgvljc+NYv3cRV+9cw8jwqNMn7MFkczhHX2w8s7T+1dUVTI6PW7CXNtsFxWE69zsbOzjaPTCAliC5nTNZFyMcsAyGH/7sR1i5Nmcaz+0aUKt0DDA+3j3G1vMXZhNpo2lDKZXBts0szOPNd9/Gg3fexvzSMpJDlDgAzo77OHh1gE6tZQEoMuXPjg5NF/p498TsDOcPQVEybkZGMxb4I1OXWoOc+www0BkmUD5gxsrEMIYmx7CwuoDFC8uYWphBaoKBtqDpNRs3hTJ17QG6XDtdSqS0sbezi5fPN7CzuWPzndku8zNz1kc2Hr2uFT+k9ALXBm02A36U+qAMCfWqKYkzvTRneuiVch3NWtsKA/IeUTvzDyMWAc5Oj5A9PTRwNRqImJZ/ktJV7S6q9QbGJ6dw+8Y9Y1mT4HF8fGoBrt39Hezs79n5YGp6AosLyza+1HsnWD+3MG/PZrsIMppDFQkZ+Lq58cKkGGgreQbgHOTfmcWQLxUtiMt9nfskg7sB9C2AJeKDnZuCAdNiv337toHv8l8sOF9r4iyXNztELWs7b3mgCM9m01MTuP/mA0yMDTkN/3wXTx5v4PSkYEGYmelFjI9NWUYPbTOBEILLjXoVtXoZ7U4NbdYzGDhJCIKezHiijWcWEefx7776Bnv7R+bcc+9mIJftePbkKWrVsumvj444DWjH+i4gFAuZNM0B97jtLSQTaQtMM8W4WMhhOJXGlcuX0Go18MWXn+M0d2qs8XqdYDMJQ2GLFJmzix7iiYiB5fyJe1Aq4UgTzKRiUJUGYmFhycDgDINcDafRSr/w6ODQ3vscVBx0LWBWKhUdMSDQN5Y735frstmmj9dCqVy1vW92fgH5csmyMui/SfrBZBn7QXvmtcvXkBnNmHY7M18qnSKOc/s4K5+g0jxDLreFUuUYtXoRA7StvwdoUejFJEd4HwdwEYByTjoD8PbVZ3FZFiB053+eWUVaEgB0DmJEX9em4VlBQIjOlvI7dK7W9Ur79gNUAnsMJGCRaw+s84MYroEwjW2dZXVm1pme9+a+yvtwDDi/RXiRLqmBb15NJflYYtDZ2b7rCtfzGbzPOYDj+VICJvUewgvYVq413lvAMT8jVqPAE50J5Xuw7fodr9M16ke1UT4HP+v/jIGOnoSCiGN+n1Z+mB/fEOCm/hWIz/uwv/zjoXeRjy7wTO+t9snPkE/Lewg74bXONrnML91fvpyeYW20kJnzUfSl9soXFUDr/7v8KRLu+HX+szeH+TuODf0AB1S5woZ8Jm0P2y/gWfPP+X+uODwBaD+GoDYwW4SfF65Bu2t/CzrGcJ1ZUl6NL7ZBY2eFWZkq4jGmGaA1X8/7rIBV3tvwBm898h4GmHkyBbZsCWr2na/Bc5XwCWEc8uf5OYGXfgD6vKM9spf6/vfWspfZzt8pS5j2yVifHpDpf0+tB61N2QH/XBMALJDXxmzg8ByBgn4QW/NaALvWjrAy9l8ymf49+RnZIT/+5L9OuILmHPcD9Z98dvvZihP2rLaW2S5qNnhzyuaVB0CTxCOszg/OatxEspQ95O/5HP4s4qG/P/hMB6w7AFlYj8ZIQQrNv6BXQ4zt4GcMI6Jd9djX6leNv9qoII3aKYxRc0f2Q2tY7ffbcY2P30bIVut+/rmm+SUM1a0jFwxlcFbrWNkIClbYPZkV5+0T/K77C9eS1JTsjvWBZ/utnaSKe32i+WD20FMZIAAtu2RnaK9dbCvnPAFo9pmIRLyHrYV/+c//UwOghezTQbGiEEGHmLMhWkBaDAKDNfH5XREILSp+lg/jQYObmUBoGWyh7ecREW9SiWVK0EiTTfeUAZSB1QYikJGf9wO1GjBOVL4TrxOIy3s6fWJHIWexQVsIYceo5Jjxvcg+k3Hg9TwgSxZEYDGfr2IIWqACwgRCik2hDUiDSK04yUv4gT+2TxuegEsdWvgMfpbvpWiGgGUtDB0a2GZJVjiWl1uUMq7Me+W1ikzz3Xit+lEguyafH8gU4ChWMPuP78k22GHUA5IFiupwps2Y91Ik0IyV915i1KvPZFS1uehQ49r2WjPK9anTROMz+E5shxaejIuMpxkcTzpBi03jQga0ggeaH/ybFrUOCQSgzzdTb9Pj8xW51TXnkVjvoKZ3IVNPY2K6VrWa9YP6Txu3P4rKfuPnnJSGe3+B+v51qPnJ+2mM+V1GVBuGjI4OLPqM2sWfZZz5LP88EstZQLPeXevfb1x1nd+4ke2pOcx30OFc80IbhzYZHSBebyi9c+kW/5rRmGte8zq2lb/XJmvM5V7PAE1+cT1RY1P2jp9VBoUOvayY6w8WkSHj7I5X4csKOgeNhZwcyqBqxS/JjKaDNIFAcAiJ5ChGh2cRjMcwMj2OialpJENJoD4AGn3kj3I43iUjro5SseBYt722OfYEcaiTu7O1bSnmcxfm8IOf/tBA1Kl5Mu3Slo7N9hB8Ot49sqKAOy9e4Wz3wFLAz46PcO3SZQOr906PsHWwZ5HQi5cvGeC0tr5iKW5MdT49PkO9XEExn8PTx49xcnSI6ZkJpJMJY971qNU76OL999/HL3/5p0ivjJqeab/QRblQwqe/+cyKnT369hHa9balJI+NjZhtYFrW0to6fvKTP7JUYR4qOSdZTO7p4yco5l2hQkqMBAYs4hg0KQx+0REn23tqZgY3btzCyuKSgewvnr7As8dk3B2i5RXFLdYcC5op57EEI93O4UqNJDE8nsH80qw57wRZOc+oUb+x8czkP85OTiyVm5kSUdN166NRq1g6Oq958OCBsSs5VwjUE7T++OPf4OGTxyb9wemwuLSA2YVFxKLUMK5gd2vPGFVk/VHjlnN9e3cP2XzeAhcgu7fRQCAUsoJ0ZIL1WVSEBbUCIQPJS/mS0+8Lko1fNy1NAvIESA+Pj9DoNrG4vow333vLmJFc82wMAa7D7UOc7B0Zu3dkKAkeHg5PDlFv1owdZ2BFtWBBDepofviTD20+84vsdvYL9T23Nl4iFU5Y4UZKYTEgQXCU4Oqt+3fw5gfvYG55DKzzcbBzjEeffYtWto7x+Ai65ZYBhbVBxZ6Vy+fR7HVMuoPA3VvvvGnMfqZ+W4HeYgnbr14Z+FculRDqu8AVmTO9YB+1VhPjMxO4cOUCpuZnMLsw65iuDCT2nSwH5V14H7Iqyc5rdVsYmRrDpetXMTMzY3s4Qe7HD5/g5YtNk2goF4vGfKdGP6VKqBVLJiVZ/xeuXsTdN9/A5PSEsx2Npo1L/vgUL59uWGHPWraENtPrm13TPh+fnsbUwpyxVEfnprF8ed0Ay2SSKaSwZ25R4/vFK+xvbaOa5bsCU+MTtmb2T6jz3cQf/eOf4e67D9DPhJDMREzXokJdb8qs7B/gq8++xLe/+wq5k6yt5dnpGSytLNq64fze3HqJDjqID8eRZLHJJIv4DJnDQHCZ5yUWsLy4voZwLGjsZbLyEQ2j3m6hXK1g7+DIJIAa1M+LhgwI74cG6IeAWCKMu3dvm0QI60wk48z+AI4OCjg8OEMkHMfM7CSGUmFjeZJh0Wv3jKW/+2LXdNJbpboVSH3+8DGurl6ygl+U8SBLihqP0+tzePdn72HtxjqIA/AMTj+8VKjh7PDY9OB//be/QimXsyKGSwvzBrBRGiCbzZk8BYHMbqNzfk4ImKxWCL1wAMvry3j7e+9g7fK62QWT9ag2nZTF3qlpHL94sWlzgsEj6p1TVmZ2eR5vvH0fKxfXMTGZsayVZh2oFrqo5Wtmix9/+QjZgyOkEnGTwWFRVkrbMMDDugVc87ST3N8ZlGENA7LR6DBbwJNakGSVjaUwsTyH22/expW71zA0OYxuuI8uz6/UwWYRIYbOOn0M2n0kw3GkYgHUK13T2H765VM8/foRapU6JoZHEQ04IIBs22whawX1GEhj1grtCwM5zGihDj4L67V7fSwsLiOTYiaPk1siqGX60pEAhseSCFBbvl1DrVpBr9lBJp40+SBmjjS6fQyPjePuzTdM15rna7LXnz55jqPTE1uz+WLONIRXl1cQCydwsHdo91m7sI7JhVlMzUxjfnbGilVSHqJUqhgIy4KB1XLZQPzhNMF8l6XJzBhJfUWTQ0hlRpBKJr2CZHW7jkFI7vlrK6tYWFq04Ab3DO6/XB/tRsuKg8aTMdPHNx+k+5rlQ+B6eW3VAJNun+eDLo6PsqaTXa6wvs0kJsdmkYhnTDaIwZpmq27yTrV6AU1qKwd7JgsRiQYtyEXNd2YpZTJxlMttfPP4CV5t71kwjedFMpCrtTI2NjbQrFVNuz4WdYEAOyPGQhgaTgERV4jx+OTMgFW+F20cA3XMGFlaWrD5/ujpY5yeHaLTYz6AKx6YSEaRHko6ZnIshGIpZwUymRXDvZtgLAtJTk1M2liSAc3Awc2bt7G8vGp7IM8mlAz6+uuvnVZ/0AFgLFBE4hPtOgOZ9L1mZ+dw+epV239YFJiZLnsHh7YXMYh9cHpsZzbWcqDvyv3SiqDFhrC+dtHsXjzJwtNANAW0A8BxPo+dw1c4OGEAaQOlyqH1NwFosqADQcp6BKzgk2V0mL9kxzoLRAZD0lXuuxojbaeNLNDGztU+zVP5yyJuCKg+Bzs88oN8CgEs8pV19uX9eQ3/8cvOywPHytOZWr6NfIJUwhUqFPCiczOvFduY7eP//YQZyWYoi1L+pfxa+SUEoP3P17lb/qnIK0o1F8gqX1aAjRECPCKJdIXVD/YCHsgqgFh9KhxBRCErUOerFaRaOvwc55X8U38/+AFE+bkCh84BTZ8uqkAi9rnGVH6j5oGAZflYAqTkd/vBOvlbYowrM1UgOtugNvqBOP4u5pN68PeTPq97abz8YLQBRqwj6TGV5eMIHxBA6/eB5BMKxNJ46nkEJPl5rmXJogrcNpDY046VD0apIns/MBPQZWbwS0Ep+bNW8I5+rBUAdXUAjGjokb8UVFAfULbK7JECBI6ke04met1ex2zVvOVn/ONrmsme/KT6Sdfys3yGAjDCm/w+JmPi3HP4OWXQWj/4ZA/Udj/OpXtrTHiN1pLub+u/5fmdXlsE2PJvwlMEQPvnnu4bizlZVH4JCBagrLUubEZrj8/X+hMALQxB/UHA39oJF5hikJTXqK95NjEbRnvq9a8wBn9wzmFurzP+1W+6RviO1hefr6x82WPNCT1beIjhal5ggj6C5r09g5rWno01W+rT4Gf7hGsQmxXWJHxS/SS7q/73zw+taeEmfrDXb/811v626/5uHjkwnnugxsVqGbEQsFcPxfaM3u9rPav/9Hxdq3mnn8/tBokMkk/xgHqbHyrs6Uk9eT8agM8v4gpsC/dNA6B5xqFvyzogBKD/x//6PzcJDqHT7ERewIMEJ442Hm2W/KzS9LUZaqELKJXBMYPiOX68v1J89PJiqGryupTQnh1g+RktOi0QLXS/wdazOChsl6WMezrRAjx5fxX/UwefMxg9w6cKxwSgeR9pC9O51/34jEjESVXwnjpICCyUYWKbtAj4zvw/nWgBr5pAbsNx7eahiW3XOGjRy1DzZ375gT72lxaejBOfo/QYMXHFKJVh9RtcMn90X7ZDALQCEpIS8W9oDA4oaEFnVoApf8ex4wFCzzagyUsfEZNZBypt0rpGm5oiOFqkbL+Ms/pDG6EKB8oI8EDtjxS6YIIzhjqEaZOxed90RYv4JeaujQtcsY3zjTLm/u8H0c3AWb05tzkIuBdYLABc1znA2Elf8He2WUABj+C5BrLWE9ujKJ+MnsaI78KxZvqjf4NkG2SU+Xfeyw/u856aQ3oXsYdtQ/ei3LyngFb/xiVDqT5lu7QZ8XP+AJQfENYc02f43cYs7opKCJzWe+pabSIyiBp33s/9zUW81R7NGX3XAVd2jPfVRmDjHXK6ktrouHHyZ85htkX9pfVOxp82avtdz1uTLa8SendgTN/0yMh5gcJ6s2cSHLEkmY4sQjqFhaULGJ+dRXzcVYknM6xfAwY1oHRawcHmNs5YCO/s1CErZO0GmRIXRrVSx86rPbzc3cLazQv48T/60NJ9RyfIhjQlCuJEGHSBaraBg5c7+ObjL/Dq6aalmrcrNcxOTmN0chzZegV72RMr0PfgnfsmR0H2aSQIVKlJ+mLTCpWdHR3j6eNHODw4wGgmbQWc+mEg26hhEAngl7/8Jb7/Tz5wxqQDdIsDVMtV7L86wMd//w/4+vMvjWHoJB/o0LHjgrh+9w7+8MMPcenSmr0mAY7Tw1OcHB7h5YstvHzxwq6jIxsJkj3nKqvzH8EoMuCuX7+O1cUl1CsN7LzcwvOnz4zJyjGl80/dZwKUpDny2dSpMzbCcBL9YBfJTAKTY+OmFalMGTJl6VizoKEFWcg29GoBcH7w5+s3b+DWjZsGXhJk46Hl+OAQ//5v/h0+/vhjnGaziA7FjME1v7Bke0epWEP2rIBMahS3b97ChdVFK0S18WITXz98hHyhhLjp0LLYWwOrS6uWIk2dVDIkyRgjcMuikwSmAlGXAk1G5Mz0nL0X5SxOC2cIRIKmIZ5Iu2KaI8NjVlCRLNtavox0Iom5qSljch2fHhnw3Ow2rTggpUuSqQSuXLmED3/8I4yOjNt6ODk69SRKdnGyf4RMPGXsN4JwkVQCXWZ0RIAL1y7hzffewdqlNdM33t/axbOvngK1Lqbio2jka5bmXe2wkFUVxUoZ9W7bQM7v/eEP8M4H7xoT1fSKKxVjxp0eHuFk/xCFsyw6dSepxOKWROY4B+fXl3Dtzk2TBCC7mdIf3F/5RVZktVgxIK9UrODl5iY2t14gV8xjcWUZFy5ctAAEbSbnDxnwBG5ZAJCgH4uScJ8i8BmNUXM0irGJMbz3Bx/g2o2rBuxynrLo1vHegQHQW0+fo1mqm440QbtEksX3xjAxO23FCKcX5zG7toTppXlkvKJs1VLNgP3jnUMc7ezh4NUOGpUqZiZmkBlO4ejsFLV2Hf/0T/9jXLl/HbHpFGJpGCO+eNqwYNPp3iEeff0Iz799hCYBVi9tkHaGICKlWs5yWbQHLSQmhzA6OWaBD/7j/Nh+tWMHyLm5WWRSSev/XClv/RlNJzHg2ZBOPgvBxdMYSmdQbFRwcLKPeDqGodEh/PQXP8HduxcQjlOzgAcXJ+FRPQMK+RZq1Sbq9Rrq1VMEg9wLqK4eQblYxs7mLnKHWcQRQagDPPzyWyv2OTU5iSjtR8AVmJ1cmsL3f/EBLt1bNIYyn8PhbjWAUq6GjUeP8P/+P/8WX336Gdr1Gq5euoyVpWXsHx5hd2eU5UF9AAAgAElEQVTPCq+xQF88njTtflPToePGIjqRkLFqaQspQcH1w+AFNRdJEa/kqzg+PsFpNm8FMePpBEbHR9EO9DC3NIc7D+5iZnEO6QwD+kClNEC9VEev3sO3n3+N3/zqI9TzZawvLJrsEuU5eJai1i2lSAhqUk7D9KibNQs6sQtZdIm6xX3KtbAYYzqKiZU5XLt/AwuXVxDJhBFMxxFMOK1tizux/wmOtsmEps7JwJhtlIfZe7aDh599i8JZHinWLwhT9qqBs9ypK3YXCyE9msHw6CjGJ0ZNe75JaacC2dpFRENJXLt8CzOTM2ajyToulPLIlbNo9RmMiiOeCqPTbaNCZmulikwshaFIHOFQHI1mB5F4wrJBCFJSYuH55gtsvXrlzkfhkGn1J2MJjI1NGOPr+OAYvfbAslbWLl+wbIfhdAKNRteCg1zDlJTY3tkywLLTbFhGHEFW2neecxh07vYHmJpdxJXr1y2DJ+ydyZ4/e4Znz57Zeue+MDoxjlAwbDrRBM0ZHCQLfIgyQWMpk4ChXJVlpbUdYYf/eCaRP9Pt9lCvtY313Wx2MDe7gLnZZUyNzqLbcZkflUoZ1UoBlWredKATyTAmJoexsrKAhSUGqbh3Ap3+wM4ADFoenJxZQIgBzYWFOZtDL188txoJ8WjEwFFqKRsQNxQ3KQorxJV0Or29gcsc7DRcMbcWgetEzOSGCAAzc4gMbMoWmSzTUBLLK0sYp5xPPIJc9hiPH3+Lr373O9s3KNBh2TijY1abgExo9j33nrm5JczPLWB+ftnOSDs7O/i7X/3KAsLujMxAM9/PnSlppxjkvXTlKtKpYZQqVZPfOjk+dbq/gz7imRQisYjZbso2MTDMYqTNegvRSBKjo64AbzwZx9T8JDLjQKM3wPbBKzzZ+BwHJ49RqR0b4zwQbBsITQCaQQv5KWKpmy9AwCHEMx//TkA6YIFH9qGfyScAWoCQzsg6z+qcK8BGWat+spP8TJ4z/QCmAYNezSZmSvE8ouc4UMKdrdkeFmjjz/7MPvkLIsn4wRtJZ/I+Ou/obO0njpz7Uz3nP+mZaivPZ/JpBaRqXXA/lj8rgFA+lIBinrn8/q7IWH7fke2Xb+MHbUS+YvstaORlDwt8lv/HZ373S3iCfAQ/wOgHDXmd/HhhFbpGbZTvIWCLf/f7NRpfAX5+nEN95Aezvuv7GgAefA1mqh1+/1bjovfi39QOw3fsjPRa/kFEJvYZx4BZFH4MiP/3A6Hy6QWyCZBjdpuf8HPedk8DWv4ZmZH2fw+oZAaRMCb1n3svLwuVmSpkWHIREqj2aiL5MRrzV33F++z+PgBaoJ5wJM0DP8CmeSWCmPpN39WH/FmBI81pzRP+nsCr8Ah/0ITP0rpjX4vMJ4xLPje/a23wfs5/8TKKI1F0Wg6A5Jdsih9/ez0ujpGs99K8p21m3QyNj74Lk/PPXf96ec34ddkPsjGaw/SjbR4GXACP/e+3Iz1PE5pBdf965LsJl+DvaUdE+JSEpuysbJT6kt91vYJifoKcbKLG2WxPyCNkdlxGxjkYH3JyOefrx8OQ/ME2h/k4YFYYhD+YIPslTEXjrPnB71KO4JgJF9IY/YcwDf+Y8Hxo89hTaOA17C/u98InDYjuOmlSYYCax2y71qJ/fH8vaERcp/u6UKH51V4GS8gjtTKQ4GyiI5KSCcL78sxiQSRvvfKcw7MX70HZwsC/+u/++UCTWpEaS7fwAdB+AyTjrob7Nx9tbNKKYkdKt0bMTgF1Ap8JqPH5Anv4ezJNeJ02QA2IQFB/hIYGVO1zUhouxUGREKVc8h6KDIjZakAhC4B4Kf8WoQk6CYWRkYxXnblvB1oH9rlIt5tA7rlst6K3mtjsB/alAHwOjGQGNMiv+9RNIEVq/RNYmx+v14YszRj+zOdqcitSzfbw4KzPS7JBm6PapMNxhOxKL4VDbVB7tWA0L/h7PpMHC92XB3z2h6QJ6Kzq8M33kva3os8CKHX44XW8P68TQPvduaG+14KUIeF3v1wDr1PkVMZWRp9t53v6wWkdBsUUtnkfiZx/xhljB47qYKd5LyNCwFtG2x8YUWRYhRv4efWj/8DB8eIzZeykZa6NzbH4XOqT+k7MBX6W4JOMl+amQGvTjPQ2N37XPOP1OpSJrS6D4gfd/ZFH/6YgIybDxedqo9Ma0c86qOkgpXmotnKj4v1kM/gcBQTUr3q2/xDF+7qx8IoZeBu6nqdNTQc5gex8T7ZNB1pb87yPB4JzvNhGriFL1faKx/Bz/GLqltYB79lqk6UUNGkGpuCTxBOAk+phYa92u49QOIZgNI1gJIVodATj0/NYv3Adc6tLiA4HECKG1gW6VaBfBdpV4Gw/h6O9XZRyp2g2KJ/Rs2g/mYNE+E4phbD9CuOLY3j3B+/gnfdvIkXnqgZUKgN0Wh30Wx30al2UjnPY+Popdp5vGuuNADQPVuPTM9gvnKEx6OLG3et46/23rPDd8FjaGIXd1gD7O7uoFauoF8vGrHy58QKNRs0Aqqm5GeRqFeQrRXzww+/jxz/9CaKJEIIkc+cHyB6d4nDnCF9+8gUefvmNsZjHMmlbs5Vq2Qoh3aDO6od/iJs3LlmqcnavgOO9Q9OtfvLtE2xvvkSEHeQVemL/Suf3NJdFajiDtYsXsDA9C2bGVvJF7O/umQ4ukV0VKOLBlodBSwEy6Y+0pQ/nCqdodurm+LKuHecCHXDZATLKeI0Oi0krJuaqS1N/++b1GxYkojwAdUepGU15AwKYtUYVAWrPRSMYn6C+dgakh5I1vzi/gjfv38PiwowB4sfZMzx8/BgfffwJ+p6udD5XxOz0LC6tXwKLHbKwlABoAt0sGkgAmo6wgfOpFDLJjMkA5AlkNCpIZtIG/pGxagXA+kELdhBojCCI9BDliwK255KxzYAri07VW3VrNyUtvve972F4eNTsOsFbfpZp+9QrJgBtslmBAEanJhBOJtHudzC7sohb9+5iadXpyp7sHGP3xTYC9R6Sgxi61SYqRWpNF9BlkatGHbV2E6V2DRevX3XM7dkZ0wY1RlyhZEGQVxubBkD3Wz2LqhN4Idu7G+xjbnUB1+/fwuzKPBbWF43x3jL2aAvFXNGKx7UabXQJiO/u2jh9++03xhon4DcxNWl9REeVLOlUcsgF44MhA6NZSNLVH2CQl/0EyxowFvzMtDFUGYTIHp9Y4IZAcL/dNXCKjFGzc6m0FU0cGk4b8/nqvdvGpk54Gogsgvnq5UvkT/PGkD05OEK1WDIGPpmMhUoZrV4L//hP/gmuv3kb4YmkvTv7o1aoIHtwiqPtPWw/e2lSHslIAsFAwJikbPvY+DjiQ0nUGnXE0jGs3lnH6pV1Yy0S+Dw9OsPGk6emM55MJKygm6XcthtotFtodinT0gWZo5NTM5idXcD84iL2j/fx8NljhOJBrF9Zx09//iOMTowYu57s816XVjGETruPVqOLQrFiQaKz4x1QB5LvR7YMi8blzvKoFqroVFtIJ1I2ZswusMAqGZsJFveLYmJ+DFdvr+P6vRuIxZNoW1GjgLFqWBzs8bff4LO//w2++O1vUSsUMD01hYX5JZyenmHvYN/YrAyILSw5PV4Cz9TBJvuSoFY8HsVwJmXsWWpPmvwLqLtJkLGNarOBaDKJtUvrSKZTSKTZr1UEYxGsrq9gYXnJabpHwgY+584KFpB49PVD/PbXn2BQb2EyMYTR+BBCwZhJsHBeNVodrKysWFFAAoGlUsGAVGoVM/A1MpQ2e9BlUchgF5Ors7jyxnUsXFlCbCKOxATAhJpy3Wlqd1tAgEFJ+gVNoFlto1qsolGo4mTrCAeb+2iUamYPwn0yiEvGOg4mwphanMbqlQsGxrPoKzXsKywS+HQTX//2ayQCGdy//SZmJ2dt3yYAms2fYedsF91QG2PzY8hMZTAIMSBZQu7oDP1mG61SE4MOpTpcwV4GuCgjwUAEgyMsuEmwlOuKc5aZM9x6O822MaDrpYYVYrx//z6mpiZMm7lcJvB8YFmXZG4TDD882kfACChpk9LhPmJnjGYH4WgMF65ex41bdzCSyRibiGAiC/JRrsfO0GTkdtomJ5EeGcb0zJydB8u1OsYnx7CyOo/R8QwiJiXWM+Dz8PAIT58+xeHhgdUJMPIJwYjuwNjZZKUvLa9gdeUyJodnXbHgVsPGudGsOj1i9DA+kcYb929hYXHGMgoIXHOOdzt95LIlbO3u4jSfR4Qs+njSbDXffX9/zxjyzJrh+8xOT1qALDWcsmwRZgZRboTOdyScsPMQA22Ukek06gb22B4fDiIcDaFSLaDCYpeVvDmUs3MMuMZMkiMeD+PF5gZ+9/kXqFdZbLhnNQmYaUDWcijALMeOFehkXYypyVlcvHgVly5esed+9Hd/h4YB3ZTXqNleoTMpQXLLTEmnLIhJALpRZyA5bBkC6UwGM4uzGBkbscBaOh23DIhms2eZBKdHORwcHKPZatkePb86j9mlKQxPJFFpVvB08wu83PnCGND1VtHYzwi0EQwRTCaw4sAljg9BaPM/OQkDBHidb8C5JeBJ4J3fude5m0QH+Q4CIXUm9hMoRPQSeKHzskAo+XxiLFOShOcpP0nHD4Ba9pzHChRwLbCb91Ib+BkBWN8FvOTryPfn/UVQ6pPl4J3F5f8ao54BDxaTpsyd54fwnCC/VViBrvGDuSKJCNiTT8C+8IPL8uP9pBOe05XFzeu55/GfBZy8sz8/4wcQBdyqTX6gTOMnP8IP1Am41fvrjKh3kg/iJ+/5/UjzF70MZLXptV/jABxeq/b57/saoHTMRvm5aruAYvn78nO+C0KSqSySEq8V41jvRpup8RD+4r+XwMfXwLWrFcX7CvBS+zgveArwg3jc++3vYY/Y52UOCJyXv84glc1rSU56jEsyU9keAY+UcZOfz9/zmdZur+idH9zT/Nc46Znmu3ugrPxhfyDAPz+0TnVff9DIAGgPCOeRXv0hYF3PZX8IgxEmoTWnOSX/k+0SKG1+uKfhrHmjewpAFtju94ttwXqBCALQapfskp75GuN4DVL6fV/NWa2l19iYk1Szvgk6eSK9v55NANr6lAwuX/FCf4DGAmjJpJNf8jAiflb2S2vxu+Dv6znjajUJx+C1fkIZ78t2GJG26XAH2RjK8fH5wtH4Oq/XnCMnOmkaJ8Ej2665pz7lM9SffDe/LROeITxL7+Vfb+oPBdg0D4TXUKLQ8KGwm+uyYYZNeHrPZh89HEPzQGPrxxj1XNkOe9bA7R9+Gyaci5+PekU16SM5HLflQHwP7OY+agEDrxYBM7m5D5wD0P/Hv/wXA4FlHAA52zzoqpGKNKqx6mwBaXwpoe38nTn3TEnzmK/8O506MXMFmAmcE2DMa9mJ3Cx4aJMMhya2jKciIDY4PadRxLbzPpxsYkLzOoHH0uHlM63qshcZZfEcyXLwQOU239C5ZjUnGDtM0VOLJpCZEXQRCxkYscIFMKuvFIHRRFJfyzD2vGqoArEVEdEGr0klWQCxW7mwtDHxWjFj1dfa7LX4ZKT5fG0WBmj23QLk39nfvI8WijYmbuBaALw/+5Cf5X38elB+9rkt6k7H+pr63/yicyIJC8mO6H5cLHSS2V/aONgWvr+0vQUa8jm2mXmMFYGsGn++M78ke/FdA6WFJmPI+/Oz/JwMlOYcmRD8nQ5o/tQq3ocAtP+AoM1J7+83CDq4KTLM99BGIMCWbVF/a5z8TGodSHgvB2i3f09qRO+hwxnbqLnEa5SFIIPO+ymYwP9rvrFdYsPrgKuNT0ZMBwvNH7GL+LMMND+rdSsAXYcw66OeYw6L7S0jz89oo9b4yFBrjbm+dgwAfV6boX7m8/n+mpt8luRytJZlqwgoEYDizwTZOF95cNFzrc87Lv3GDmt2uDFCnAHQxuLuucPQ0FDKUtp7/bCltweiKfRYZDAxhum5VaxeuIrZxQlEiUlyd2sDjRLQ9PygZqmJs+N91KtFDPodDCXiyJjOLBnQTeSzNdPqLbSKuHR93dLdk2nqs3XRbDXQrjXQb3YQ7QVxvHOMzYdPUTjOGdBAMI1MthjZjbSbyQgevHsf9997gLHpcQylI5aBxCJO5VwRuZNTNIo1A3V2t3dQyOZs3l69cRULK0v467//WyRTSfzBj36AkYlxBMMR5LN51Es17G3tY+vpC9OEnh6fwNKCSxMmONDsNTG3tojvf/gHuHThMobiIVRyDdPeJdD4anMLR7v7GE5REoobfdClqHvFNQl0pMZGMMKij9G4sRljwbBpKpP5eS6XEgigSsYUixs2XVDGBSphTjUdbBc46ZkjTMfSBSlccJCHaQWIXACQnx3g2rWrJh2SGkoYMJunxEOlYiBAnfaZ7BKvijj1L0OhGBoVAi8BrC6t45233sbo2JCxDQPRMBqdNv7qV/8e7Y6zKyfHZwba37h6HaOpEXsvMtrIEi/ks8bqonwImbEstkVd0m6zi86ggw7lo9p1JDJJC5Awnd2+OgOMj46iUWEafdGKc1F+qlavoFp3ezSpqiw8xTU0NTNpMhw8qJIVTiCGa6yQK1rhSabsZ8/yFpiZnZ+z8e8GBqYLPj0/a9qx9NmP909RzRURH0QQ6QbQa3TQqJTRZkFI9EGZlEavg1KjYhrJD773trH6WUDLDoLVOg52dvG7Tz41FrQFIrjGYkmUqyXUug2ML0wZAD23voC1qxeMBVqvOr1Csr45PtRK5oLLn+UMgH5CqZRy2QUuY1EbT2oic32zGNfM1LTThw5HkD07w87WK2PuMcjBvSwSixsTkxrf/NzczIy1lfq6pwdHSCeGTF+VBS3Jxo/GE5Z1wQOjsffv3ML45IQVDdXeT112AkKU0KEMDseJ82piesrGlcUiv//hD3HjwW30h4Iot2pgMdRurYHCcQEnOwc43T1C4ayAeDhmLE72AZmlnPQESwlArVxdw60P7uDK7WugtnoxW0DuJIf9V3vGNi/nCkh6B2z6Omf5HI6ypya7MLOwiHtvvmlBmNTIsN17Y3MDZ8VTXLi0jpERx5wia9+C8V3aR6Z5J8wJrTfaqDeqKOVOTPfWDtGBsAGwnPPtWtPS+knjHR+bRPb01O0RQ0Om8c05FgwPMDM7jpn5aQR5BkqmEPCKxdAenB4e4MuPP8Hjb74x2QwyYBfnFizNd//gyGw89W/feOMNjE5OcWlgZ28Pz19soEd70O0hznEaHQZT2RWIrpRrqDdb6IeDuPHgDq7fvensBANohTxyBUrpjGB5dRWZzAiG4kMGBFKTn3r8z58+xReffY5+rYnp+BAm0sOIRrjnVFGuMA0mhNv37uL6jVumk54vULbkAGcnzIbpYySVxvDQsDFZq5QLyMRw5e5lXHnrBoZmgG4M6IaAZofM/xYC/TCig5AFOQMEpJs9JxVzlMfOsy2TOgm1qBHNNVlDNndqWsnUKL9w+xruvXMP4zMZxCjX3QUaZeCrT3+Hv/rXf43mSQe3r9zDcNJlutFWcg68OtpBYjKB1TsXsXZ1xaRumEWw/eIldje3sfntBvIneSSCQ0gPDRtz1QoV0VFnMDnmAg3M4Lh6/app4xs7s9I0HerDXWbijGJtaRnD6ZFz7WoGLvf3d22+5/JnyJcKpiNPSQwCoLRX3KubTRJHoli7eA2Xr1wzO0MniYGXvd1dO3MyyMh5Wa3XcHR4Yt9n5xextLKMUCiMlfVlTM8FLXDaZV3aHv0g4OAghycPH1ktg2qVeuMDJwEYDmN/jzr0JUxMTGFmeh4jqUkHcLZbFpQdDDpgUsdQKoKl5Xm8/703MTLGugcd7B0eGIBdq9WRzZVwRCZwr4f5hQWzWWQB53JnZiuojcqskeH0kAH7DLCNT42bzr5lyOSyNk8Z3KXzyLZnT0/MphNkJhjc8jJhjk72TZKlN6CvFUGYhRyrZDE5sIf7BQO+3BdZwI+BDNpLq8PC+1OHGCFjJAcQRio1YvIYIyOjONrbs3M/bRptLoM+lXrNaVTGnfYsgfu2B9T14WpsXL1yHZeuXLasJdOxH2bhMVcgkvtNtdzBztYeDvaPrc8YyBkdH8HIZAazy9OIpyLYPniMncNvcVbcQbl6hh6jM0HKOlECgDWE3DnAneUd0NxjILtPCQynv0kAWmd3nUt1vnX+gacb7YGefhKMABG/zyjwRGCjzUPPL5bGtV8SgRkTnOvK2KMdkt9kvgccK1D+I/8mH4d/Vy0Z3oPrV+d2/k3ndX0XSYTnZj2PLPjXvlLY/EL+Y/uVzSvf3O+/ye/h7+zcbCxXh1qJxMJ3ETjn70sRlHidyCm8lns47S5lakRkYyBJ5CYB43yWfEr5CX6gSKCqfF6Npx8E0mcEfrPdAm70N2EDIuk5wMr5fPobz3MCqNQnAnr9OIv8Sj1P84j7sh+A9vs/6le9m3xYgZ062wpcFbDsfxcGsQxo8shZmicCwtguv79HG2D+Ldzc1/vy3Tl/mo22nSPlk5nhIajI7BtqRzOw5WWY8zM8Y7n+c7We4lEXNGG/WUAh5DIu1D886wqMFs5kD/A0cNVvekeB0AID+a5sPwkpIi1919/l7/U7fp7Xam5wfbEt1jaP6GTv4xXl43XCzbQe2F6/v+tsqvuc7IDwI+5ROieaHwoHzvJzWp+8VqChGOrWBQTwfQUX3fN/n4nNzwt/4T35XL2viGEi+SlYKJvln8fcy+0dQi4znCcD9ZGRewYuK4Pzy78GnZPigGLJ6fA62ilhXgoKqG/0s/x5ja3WoUnCeIEJf3Y9r+dZ0AIibTcGCsBw/DnPhF1wP+WXnqn5Eou9xnD4WdkuYQZar+ob2USNl/AhYT1a88Ko+HnZOH7GL5HrwGyvtlzQjb/WMPuE76X9g1KnmusCk2Vr1X/fxddsXrPmkcdK11xX4EEAtM0piPTr/GuSXpzdcXjhea2zgSOB8r35LoH//b//rwaaQFqc7AQyoP3RE/+GoQ1JDRfaL4PBG3MT8rMeBWoKyBVbWQuCn9WgacP0D55eXpuUAAFGowWUyuDI0CsCxXYRgFaElx3CAxnvxQJXdEAZydVz2Wk8ME5NTTqdLU9PiAudn/XrANvp09MsEqisDYH3FxAto6R0KX7WbdQOnOeGLikOflaGXkCrfxKqL7Wx6Hm8XoxyAf5sMwMCvKcMiMbVQEo6Ul7f83N+yRAZBj6bm4aYCTKyWjwEc7TJag4oAsd7EoBmW9kWHjZ5Hyva5BXsEyjKfiXox3GQITgfZ18Eir/jP16vyL82Xo6FDmocO95TjqMOM1qAGhMdthQBc5EoB2w6ORaXzqC/a5464+RSEwScGjDpHTK0rtQm9oEfENZ76Fqx29kHMnz+uSXgzR/dZHE6/iymOecnvxQQ0cFTm5wOpxwDrUUdWgVaaxPSxs62cP04B8EFlviljU+blAIy/Jl9z/fj8+joK7CgYInmOJl4vJ8OMX5wWIEDGUBt6lwTisLx/1obWg8y3v7Nwj8/dF8+l4wlsrB1wOU78558QwWwbI4NPIDZO+BwAw1a9D1s2oRk+tjBgGngA26gLh00GE4gPTKOTj9kDOhwfBTT88u4euOeSRxEhnhwJVAA1Ms9NIstY3cxZZwF/4bTcUyMD5v2IkFtFsU5Oc6h149i9/AAx/kDhCIs9DOHRDKGZp1gVNP0kFlwKh1OYGtjG+1K3cCD4MDZFtO45PpptQ10fuOdB7hw/SImFybRGXRRpwPaaKJZrqFwmkW72kQsGDUWGa/nof7W7RtYXJvDv/4//w02trdw4eolhAloxuPInmaNyXi8fYRUNIF4KIbVxVVcuXLFmFM7e9vYPthGaCiM+ZVFrC4sWyVitpkauM8ePsbOy20DwKkxnEyk0KzXDZTVfKBGcIjauZ2OFdvhJpiIRK2YHEFGzfXM8KinKVmzdDO3QYY9m99Eu1O39GMGm1i0js4370FHk3NO2oS8jvOYmz7BrsmpcUyMjdmaoMYn53k2n0Ob2nPJOHqDnkkGmN2Mp22u9WodRAIxhPohS1NODadRbVUwNDyEcCrmAhyDvhVWIkhi+rSRhAHQ7WbbmHbU6jzY3zXG2/d/8AGWl5YQj8RxenyCs+MzPH72FAlu7uEASrUSirUSStWKjRnvw3/5bMFYpdSsZXYUNTQJlpxlz7zCpn30+j1MTkxaGjTXq0n69FxxHL4TgZwAGZOFsslg0PkjSGqHT4JIkaiBInGCxLkKqsUyIggbSB5GAMkIK0N1UK6WUSfDlMB3v4351WW8+8PvYfXCuqX987n1ctVYxZtPnpm+L1nM4yOjlmJM8LvSqmF4ZhTzFxYxtTKL1cvrpglNJqTtufUWmrW6MTjrlTqKxZKx1be2XmLjxTPbjwjuck+eZXGz8XFzZMmyXFldsrlJGQSCXyzuR0CQafp0qCYnp0xbnPaHbFmCEtTzbZSrVgCO+rIsAGnOVMelQWZGxoxROjYxbj/HEgnTcGV/kVlOxisBO7ad/+eewIDDUJoa7z3cvHMb996+j3K/ZunxLDIX6A3Qr/eQOzrFwdae6T+TKbswO2fszVfbXHN7tj7JLP3gJ9/HlbevIj2WAQmRjVIXp4cnKJ0W8PSbhzje2UOtXMLYMAF5GAOaEjHVVgP33niAH/+jn5m9QNwBcF999a0xx7nunjx8YgEspuC7vTpgc4JBLzLrc6WiFVWjzirBHs6ver1p19DOMcjCQqIJBgaCTr/Tzp3hEOYWFsyhy+dziJDRSTtF5gUCWFhasjHjuizlsnj41Vc43t83QJ/zMxlP2jvkCOrXambDfv7znyM2lDInuFyu4JNPPsHTbx+hx2e2W5ifnjINbnMcyYjsDQzAG1+cxg//+EdYurRs9olM3qOjY7x8/sqA9MX5RUxOTCNMoKfsJDb4b+vlC7x8uYlOtYp0IITx9LD1X7c7QDlftb3jwVvvGguaoL1Jc5yeYefVtrHcOecTkTiSmbACReAAACAASURBVBRawS4SkynceOsOLt9fR4IAdBgo1GHMz2atiUGzh5hVUSR4XDO5Fq7Znc1tHGzto11pINQbYDQ5jF6rbWe0AKU3Jodx6e51XLt7A3NrKecZkoEWAlpHwP/9r/4NXvz2BRbHl6zgJwN2BB46gS5Oq1mMrYzjvZ9+gJm1SSSG3bXNEvBqcx+fffQpPvqrjxBuhrAyv2LrjWcB6iv3An3EUwlMzE5i5eKqsclHxydQrzdMw35/9wD7r3bNptRyFYQHIctWMIeTrN9WC7VW1QDSUCRozq8FHVm/JTKESqmCTr1rrPOFlTWT/mDGI/ePdquFF883LANHmsLcA8rVugG3wVAYV65fMzmQiakMRiaARhOolBumYU5iSqVSw97Otu2x3Ed5BrOznScveHJyasV35+coReEKBrvzVBVdBv6CZD9ncOPmJdy6c8MKvT19+hhfP/wWpyd5KxYaZlW9QAiZyXHTwCYoTrYwtbe5D9Fm0N5Njk+YlvvCwiTSI46ZlisAzzdf4tnTDRSzOasfwAK5lXLRsnhow+gPFUoFu9/h8R6KpQK63aZR6a3w9YDZrTWzRQSH6HCSFWya13TmyYAiWBKOGfucQHQykbHsn4mJGSsizPHiOcUYUSRbWeFHlyZsZ71oxOwrx4/rwOxIIGxBzWtXbziy0VDcMl1MUotBZUqHlZhdkUe5VEer3rasCBYeppZ1u9/A6FQGqdEhnBS3Ueseo9I+xenZLsqVHIIRam4DgTDBWMdaNrCw79VE6rRNLoXEIf7NziyeLIGAKLNVXkq0QAGOr8AEniv5WbMnHjAm0JHf5TerH3gtGd8MJOiMzn3BfLxy5fz8LDDXHH7P1+B68DP3BGYLVFX2p54voMR/dtZ5WqCLwByuKZ7l1GbeW74c2yKQV8CNrucz9MXn8xr+k0/B3wnIEQagM7vfB/D/jf3C9UqmP/ucUi1WGJayWV52pHwSPkdYh+4rH05t1c/CG/R7jY360e/j6b0EyAszkd8t8F9zytqv86gvxZ/35jvo/fykNIF4GgPOUfor+nKglCPc+AFYzQFhNXovrnP9zo8nqM8IzPFLOA3/LyxGPjh/ZyCe+X1unZAYKKBVPh8/R+kg9Yfdh/XRSIxKZeydCUCzPfQ3NX8ccOrA0wiDPpSZ6bpzFD/LcRfuwXmjftc6U5vN7x+8lpvgfS170Ztv9s7wiud5Pi5/58cFWFxXa0fPESBn7+tJ4Mg/FXjPa0S48oONJB8JXzIftP+6QKMAaAMGew4MVZ9z7fPnoQSJNI7RL+xBuIjGRHiFiJuay4Z/WR2t10Us/bbHj8epr/k7AdBsl64XXuOCdR2z2WxHJOwkr+hjq094Dxb45Vy17EIvUCdyn2yQ5g/ngUiiegfNfz9hTtiK8CytUWENwp14De/HvzPYadhblPtU6pxsSAkr4ULWP57ygWy95pTmu/AVvaPawHb6bZc+58ewvjs+eg+NH9utfldwwJ2XKfXFc04ABJj5N97f+t3Lmuc9bL5FX2fRayxl4zSvNEfN/sRc7TSNp4IifK6zHV7muSRIAk7KRFjsoO8CUMImU57kl0Bu2h2ud5PgUIP4YW2SZEALeNMEPb+5V8hLEQO9MO9j0XefJIMMnSaMFjvvKbRe8g38ncAF/z1lBPybo2QIKGrtNzgylprMvLcAKrZP7FKCogZ2dd2Gz42UDiLT4Fwk2G0CArs0sdh+J33gBjoWcxsFB1xgtQyfDIIiKQLBBNzR+I2NjdoCZL8Zo8pLO9AEUv/55Rv4eU1kvzFxhtpVJVV/c/Hq/9qQtLnz/ciAVru0ELS4+J2/4+fFqPazj/Xeinhzfrg+LJ3fk39jP8uYCmzne/Gd+J48XBHw5zgJoNbk1earBesHF9k+joUOS1osfC8rROJJTegajY+0kdn/Alu12ASkc2OXAbNIjXcQVTqZ5gW9Kl2rw5zGjr8XKOs3lJwPfA7Hg/dWu9ke9qH6T+tBhwF+XpFB3pvPq9WYrukCJryX/93MwFJGwtuc/AcMbTRarxp7zS2+A8dNAC+dYN5PfaFDh96FbVQEVvdSf1vxJs+I6r5iS1PHl++scdBBQkZRB0XZHs1xvot/fvoNPa/VpqZ3l7HV9fqZDpLZHE97zNaEZ2RDkci5hBD/LhaA2UljwdJuRI1VO+gGzckiwOsyvqKWKhqL83A9iq6xn0cQT41jen4V127eQ2Ykjib1jZkiWeujUWmjlK8buzQ06COTjGFxbhLz82NIuvM56KvW6kCp3EWxXEW+kjMG6cjwEGKREFoE64pl5I4IJOVRzhZNQmN5YcUO5xPjU2j3upaCfnhwbA53PJHA2tU106Mdmx1DB9SpbJiMR7jTt4J1+ZMcbl27jtXlNTsMlgmuBRj4SONXv/4HfPzpx5hcnMPC8qIh6mR87m7tGuBKtt7c+DQurK0byMb+3j/cw1HhBP1YF2OTY5ZqP2h3MWh1TTrg5ZMXePrwkQH7q0tkos4aaMwCe2dnOXO+qLvKtHfqVJIdXC9VLKWejFOmyjuHZMpAO4JDwZBLqSIAwXXMoFp/0LEiaPb/PlkLZIM5VgrTojkvL168aPOezGauTWP/MFuAxcJG3LrjAYtzhMAai+lNzs4Yw5Xz2VhK9Ra6tQ6CnSCS4STC3aA5xtRa7tPZHYogOZ5GajyD0clRk0kwe0od7mcvkTvOYnpiGul43MAFtpHanrdv3TKglPRNFozkeiYISL3ScJwsrx2UKiVUPYeV+rGUWyBDnGdsFq1ksC0eiyGbPcXREYs3NtAxllcfo0PDJnHCLxe5DqNYKtk43rp1B8eHx/joo48MJBsddewjdxBxLG7KHFAeZHR0wpyG7EnWwH2yUYeYvjXom+xHiWnYgx5CiQgW1lZw+/4dzCzOm8SQMa/LVZO2YJFAgnHUgGaaN5mXBL/bgS4imSRSUxnMry5i8cKSsSjliAe6fUtLJwBNnWayCDm2xWIBz54/OT9D8FxAgJb71o0bN6wgJ/cnY+eEosgdn+LJ48cmTXN2ksXpydm5jj3BVANV6g1jAJI9zTVkGtb5kr0H+4S2nwAWD7xsg4LjkyxQODVl64OAKp9JO0YbSdZ1o90wWQYWq7x89Qreev9t9FgQKxRENBg1II6BotzBCfZ39g2sI5t4YWEBqXQaO/t72D3YN6Y3+/ZHv/gQd96/iUDaMVtruQ6q+bLpSH/18aemoUxtWGqFm8RAp20Fz+LJIdx98AA/+MmHCKYjltbPFPXjwyMUc2WUCiV89dnXxsifHJ000Neq0EdDxsovVktoDtpYXl/D4uoiJqad9EmtXMGrl6/sDECAv07WNzOoMm4vZ+BHZILjs1PLxAiRsdRooNnqGEA+MenAuMmJMTvLUXeYIKClqfTJYuwbOFwouqyutYtr+LM/+zPMLy5ZwJByAVvPX+Czjz/BN19+hX6rjXSCkmwjbk8hmzMRRbXZxK137uE/+k/+BKMzQ6Y9TfCrcNrF9uY+jvZPEGYtgKGMpx9etHFutl3AgJEbypskgwFj3VYKVSueWMyWMZIZx+3bd7C+csGK1XG+nxwcWmAuf5JFgADkIGQ6voNkCKnpYdx+7w1ceWMN8UmrY4t8hQBQDb1mF81yHe1iwxjxZRYvZRpvd2ABmCffPDbWcyIYwfL8kulAM1iFMDA0Noylq+u4cvsKphamwaXWbpJB3TcN6O3Hr/Dk148RaYUMgKTzzdoZbbRR7deweH0Fb//4PcytZzBgTNBScp3E1MunZ/j4332E3/3d55gbm8L0HLXJuyaPVO81kBkfxtLFZSyvLmGCMhxjzHgjWQM42DuxLJm9zR0cbOyhXW4Yg99AFzJxBjy/BzEyMYKp2SnT86Z9KhSKGDQH6Lb7CHSCpiM9NjZubFzzdTotC2bs7u6imMub7Mfa6gUrdktm/dlpzvb6ufkFI7CMTY0ilgja/LJgPuV9Oo5BZ88r5s1BFBOIdiBfLIFZl0tLy7h37z4mxmfMFjH4x/l6dnqMfOEEmeEkrlxdRzgawKvtLTx++tTser8fQCAYRmpo2AHPa6tYWl+1gozTs2ljYJcqLSuGW8jnzXYRsB0ZiYK8iA614isD7B8cOJmQ7X3TAyfwYdmagZCdEyhFyMAgA3j5Uha1Jotjt9HpMpuhjWQsiviQq9nDwIExOQkie6AEde9pC8l8orPKc9bM9ALGRidNmsP05ltdbG1u2roki9mc62TMslAIbDMoXCq7wB3Z1Mb8DYUxOzuP1ZV1s9F2voU77zEAQgYm1zADL816B5FgzPqAGR+UlgpE+oilWHyqg7PKAVrBM1Q7ZyhXsmh0yghFqYvbB0IOaJevZJVVDXfvegxo+kYBCwYJWNW5k+dDTnT+nm0UE+08iObpMxtgLc1MH8inM7XISwqGcn5zntGH5b0MUOs4pqX2ZwMjPIamAC22R+d9Ad/y+fgZ+ZA698r3Eohi4+hJiAhkEPAaiToASedvkdL8Z3A/AGzgk68ej3wa+Umcg+ongRdqo9oucJVtEMmF/g/Pe3wW+4dnJPodNhbelx8/0O/1bvwuHMEPvMiHF/Dn90PkT6kvBNKqb9Xn/C6shPfT781vHbwuZMefBbDL75WPw3uKQHUOHvcdOUI+uv+5Iq7xPr/3PJ/2sPVVpXjuR8lHV9/w77Sn8qE0dsI31Cf+8bQgFHED00l3Zx2Nm83rlguI6FnRiFtXDP4aTjFwEhMiTr2emw4ElwQHz5L8HM8FIohoTWgea94I4LV+sG3Ky0rwfdf64XpSf/F3Oj/y/4YHeMC+5pTmoNYKSQxcl/JPdQ/1EYFZYUU2/mEXXFdWNM+NfvxAuAEBaIGwwk6sTUGXCS6A0J8ZzvdWuzQGWtuaV/wuG6f5zGv0d4Ga/yEAWn2rPte9/BrQBqSSsBV0cpuG5/Wcz68AnvpT61ngr/BAftf1fpBcc9CPsWl85esLP2Q7JOmhIsQMFPLvJFb55zfngdnnrpsPZED7bZwwNQYiZfNk59QWm9dedgd/x/fV2uG9eQ+/bRRxVp/VfNZ60T6joCbnTKGQc7Yl7gKhGic9V3ND/W/v4gVAv0veE8bJ92FGHu91vs/4snncGLqxZADF7JtXtFE21A7Ens9o/ZtwuIpsFIO4dp//9b/9LwcyOJps3NQZCaJR//9bxJosvE6ROi0aq1hfqdhipYMl9ql/w+OgCnTj/SXpYM6bVzFUi1SIOX/v30gEFBGAlkC9Jr9FyrwIAD/HZ2iDMyfAk3lIJlMIsRBNNGppzOxIMaZaLFrlGSAOFNmFvCfTuwzE8DSLEwkHTioCpE1CG5sYozpM8LMCc3lfOu08pLDtjNryc9xIxT7VAtDkFbgsANx/oLADiRclkwwJnyddYQGqOkRYH3kTx5xeT7da1/o3UL6XAFYZRb2rwF4+S+OvOSWDokMSnyNQUaxaHnh5SBT4KgOu+/FeYjX7DSb/T0OiRczrFfExwMAXrRTYy3OGih76N1AtHLH7dPiRCL5FawJOK5Xjpz6ixqw2F81d/6FBBwCxojWHOU7sE40935n9yndg+wSgav3pGZxXBEnYHtPSrThmsoB8fp59ovmjSKkOegae+tLtDPxkypQFU9xmprapD8VM53PYHxpLGShFtBX04bMUMJCkCD+jdgrY1pyTLTAHxNPsYnt4D22sOkTrYKs+1oFOBwS2378Z6fCkfv/uAZyOjSQ+zPAyK8CL3lnqDtN0mPpr2oivQXbrt07bpCpsTrcHZkuSMaaDMXUF6PZZST2GRHoUCCUQT44iPTKNxZXLuHrtNuLJEBo1Fmcqo1ImI72BaqmBRrVhqe+zMxMGQM/OcO4BxXLPCtMxjb9QroMAedjYgzDwOUZmGgtEZQvIHp5YAbNPP/rEwM/799/C2oULmF9ZMuY2QVKm+J8dOZszuTSDiblJjM5OoBdwTnS32cag3sHZwYnp9165cBEL84tWhK1YKGEoPYShVAK//fy32N7bxvLlC7h284YBXHwm0/mff/MUaPeRDMUNjOHBpNluWAQ8PhzDzNq0aWjGQlGEe8FzAHrz8QZ+83d/b8zRtx+8hSuXr9m8P8meYWdnDzvUx66VEYgGDWDgfsWKkMzoIBBGx/Ctt97Ce++972ldkiUSRDabt3cmC21nZxu9QAf1ZsVSiAkC8Dq+kzkGLbdJvv+9d00GgCDg0cGxAQGSbRjyUpvIeKamdaFWMZbng/fewZ37b1jkeW9n19jcLKxWPa0iPohiMjNm2Yf5cgXtQBvFeglIBXD1jWu49eAW5ubn3f4ziODl80389f/1b6043fBQ2g7hZONyLcxMThl4TPCDOmaSUaIEBtlh2we7yJZyBhDavtcPWEFDakFnUsO4cOmiMVHHR8dMGuX5k8d4/OQRsqUshqLUAI6b5IExbZJOj577yYc/+gk++OAPsLOziz//8z/Hs2dPkU4lDexMRBNo1BpOtzNfscMMi/yRBUtt7Gg8jng0aqzDGPVH6w3kykWTCklNDDvd18kxY7uyMBUBSQYYTKeNbFeCx422MaijXupZJBVDPxJEL9zD6Mw4xqcnUe80XNAo6IKJdI06TQcIs/gsbUGhXDSmItn1XMfUWRZw8ODttwyE1hmmT+3VkzOTUKA0DEF2jgEZsW7vdPsvkf319TWbf4lYwt55b2cfjx49MvY1bdLKyhrmZmZRK1dNb5YOMyVjKPlF8JmSHovLS4gnY5YmSF3cg+MDDFPHOxQyIJr3Z5FL2ulkfAiDdh/FswKOdg9wuHdoIBrH3Zhz8TiOT09wms+ZRvHcwjz+6I//COu319ELEpTrWqCq3+ziYHsX33z6OXY2XqJNSYxe14IGBgwMAGYUrF64gJsP7mLp6jI6oQGKuQIKp3nkTgo43c9a8dGh6BDWVi4imRgy8Jxa3yfFE2QrOYxMj+P22/cwu76CzOQIMqk4yZM4OjjE/qsdvNjYQLvZwPz0DK5duWQBDzoFBICePHli8imHZLidFU3Plyn6tNMMHkzPUUYlg0K5YBrgZI5TdsT2+K5z5Bg84NomWM0CqgQhTZolm7dgz5NvH+LTf/gNes02mg2XnUYAPhSLIhiPoRcI4mf/7Of40T/9IaLjQa/iHwtBUjf/CDtb+yhkSxgeyqBP3exWw4r6tftNjE6MYWl9GTOzExhOJy2oUcyX8fzhJjYeb2A4PYYHdx7g2pXrGEvHkT0qY5fM+yfPkDs8Qa/esbFGJIBOFEhMDOPW23dw4/5tJCfDqHaB0+ypsSMpg1Q4OUN279iCiJRREomAupqbGy9MJoUFH2emZjAxNu4cC+IxsTDSkyN4+/tvY2p+FqGoA3JZ0JPzrHhcQHbjGK1C07IhIkQ4AwSguwZAz67N4+IbV3Dt3g1EM9TCN+UCdNtAOQs8/OxL/O5vPrU5Rj3mfnCA4TFX0JEa7iuXVzA9O4VIkkw1B14Tu8+f9fHs0VO8eLiB6kERheOsSQqJMcT3G50cxvzSnOnBU3qBZ5j9/UPkj3Koldvo1DtolJtW3JLMaAMDeI73dGNL+YLNl9mZOWMWp0ecBj6znXhmIEgajYfQ7rs0WDsvUh/cc+5MxqjFAuZ1V1SdTOx+Hy82tyyI9+DBW7h37x5Gxuh3AJVi04JhlD85ONhBsZRDq11DLn+K7e0tezazGAjgWiHCbh+zcwsm4XP95k0sLk8ikWE9G6BS69texbEi+3l8fMzN/QDQaHVNX5sZNnvbO9h69sJqO9RKjjjE7BjaC9bWYVFBAujFShG54hna7TrisQiGUnGkkwkLkvK8RmY45T4YwKUjygBmqE8Zi5g57kzjZZsXFpaQSTObImQ1BThnqPnOa7lXWdbp7BRu3bplRZF5Lnv0+Cm+/vprC3jzrM2X4FpkYJlANLMjCM5Qs/zV9kscHOwbAE3AOxaKYWVpzd7HNDCjYUxOjyGcCKPaKCBfP0YVpyi2jtBqV9EPtoBQ0zSgCUBzfcj/FAAdJGARHNiewkKEPOvIcad91Dla/in3S6snQma/d+YXI84PHAosEfCiuUy/iFkxtPG8D/dC1VMyQCLgshIFloiYJGefdQkEOugsLBBKYIUfBPEDsQJO/aQm2+88P9N8vIBjZvoBLf18DjJGGfxwQKjIYHpf+ZJ+0EW+j9akzv7sS/of8guEHfBcqAAhfWjupUrXlx96Dh740ujlo8v3EyDk7x8+w+8PCxz/rv/hB5P4fz+mIh9eIL7+Zu83cP2nMRDIJT9fbfsuwCYgzwg7DNx5+Ajvwy/DKjzgWwCW/LNzkMhjLvv7RnOFv+O9qCHu97n0+3NfySMPyU8jAG1YiMeMV1+cA/cBJyshHzERd/OCKRDGdG252ll+H9ThEE4D2vJZTIvdMX7FKme7JAujQID67LsAq97f31e8p9ac30cX0VHlKuU/+vtQfa178HncC/1gr96JbRZWxOwHva/G/Ty7t+OkCngPwylY+Ngjk/FnPsN8Xh8AzWdo/X4XiNQa5jXfHU+Bu5KnkF+vuX8ehPPmhNqveSuGON9B84B+no2rJwZNn1prhteRLMC/M3NVxC7hA+pP4QK/1w8efsF+EV4iPFGYjd5VWIDapffhczhXzH5GHVZI4F/BL7vO60s9m/6g2idbJtxD/oHsnvpXbVSf816ye/wMrxdOqTkrPIN/1/zVczW26h8XpHnNOJdN4N+1/wjA5zAID+NzNa/0jDD973DYBY1V78rDBN0e+PsSLrYWKWXEOlME5z3SlnAfUhGEWdk4Rylp5QhB/D3Xutmn/+m/+S8GinzoBfhHRrQFWqkztBHIsKmx/o2KjdVC4aapCB0/cx4d8UAugZocIBkS3lMUf4GsfK7ATxk0vig3P2fMnRH3p0rIgGsTExNaG7SYwQE4AHFi0rFwOaBO89kJZZsx4QSNO9HxiMeYJJuJ/6hvJnCTn2MbtKC14ei7Dgq8jkCme1empE3YM8SE4oTWZwUWyrjYe3tRK0XfNH78jB8k/q58hO4hw2gHEo8BzfGRPIiltnlsXM0JPpP3FmuZz+T/+R6KQgps17gJ6BYDWtEURWd4kOI9eKiQTMd3NxGyINhOyboI/NRGyev1PL2X2uzvH7bXGToX1dIC0MHNjKX3xfsJlBSzWAcfFafTRqEihDJ2Ate14coosj/5pefwO8eS76Uv3oPXSVdb7deGzf5jn6nCNMeTEhx6trTPOI/s8O+lRGhOaIPh+2mtsA36O9vI/tUmwv/zd+wL3pP302f8oL9fVkYAtf89pTMn4ysdIz5XQQz1hw7z6jfZGBku2Qz/etCzdKCQnfL36/mBytPAUt9w/HQo1gHN7BQcIM+CYQaiV1k8yKWz+DegLtdPgI6xS+mlXnEoFDXwjQB0dxBEZmQSgVAaoUgKmdEZrKxdwdLqRWPA0pk3Zm2xjFad+uxRxKMxA6BZsG/QaWGGusxDLlWMWrlkQFGvlCn8LDKXSAaIRSA0gLGom+UqOpUGjncP8c0XXxtoevvuXTx46y0srE3CuK0GVsP0mQmupyZGTKdzbDZNCVL0qGnZHKBTaaKRr+DhF18bgEEWKfVByaB+74P3cevOdbzY3sTE3AzmlhesPcMjATQqLHbVx/HWAQ5e7Zn+NAvBEewjC3J5dQXX7l3HhZurGB6nNmcEiRgF7YDiTgH7L/fwt3/zKwO1PvzwQ1y7dt1kCwgCUebi8ePHeLb5HLlqEeuXVnFpbR3TYxPGkuV1rWYTP/zhD/G9D//QTYM2UCyUcXx4Ygzqo70jvNp7hVKzgFqtauyzmgVOg8bOJdjBQ8ny4hLefPNN2xsob8H2P3vyHK9e7RhzOJN045LIsLBcBs1+H6uXL+IX/+yPsXZ32Wh/nRqQ3c/iaPsQX33yJY63DjEzOo2oVZ+MoNioYC+3i8qgih/84gf48R//GCPTcctyGtRcbaSHn23gf/uf/xc8f/wE0RC1cisgGjg6PIJ0Mm3FyWwNEWjl+AWA9NiwsQpz5byLPHcHCHQDxp4MdIMYzmRMOoDvSpbV3MyUsSa/+vILYxpnMmkDtJlOyUBMJOYyawhE/+mf/tK0R59tvMBf/MVfYHvrpdmNxYUF0xyuVyl70TFdW4ImZM7zEHp4fGy673Tih4czGE1lXOGyQt4A50QqAeqZkhHHdUiGuBXVrblCkXw/s6Mdx2gNUH4lHkVsKIFOcIAqi3j121bAjE5AmIW2PLkmA5jCDGr1bB4ZOFCvOgYRZWWoEzw0ZCALIz60p9QZJXuebSnkCqgVyyjk8mhUqqbxzv7hCYQAOYEds5HJmAHX7777DqJRyjIcmU72F59/bnOHQPrC3CJWFpcN+Ge6OAFmglUEKir1Kqbn53D3jXsYHR+z8ds/PMTT50/MVrHgFtv+1jtvGxBmTjxCKBdLON47trHjWuO8ZEZGilJfoSDqzRrqlKoY9BFLxPHWB29j/doqmqyjEU5YAIfFDJ99+wgbj56gViihxOJ35arJiJjND0dNfoaZX1PL81i5tYbJ2Wn7TO60iLO9E5wcnKFX6yEzNI7VhVUk0xkUSnmT9im1S+iEerhw/QLuvv8m0guT6IWYud9DlOm77S7293bw5aefo1wq4Nb1G3j/vXcQmwwDTPYJAseb+/iHX/8GWy9e4mj/yEkfBJzcFhktE1PjNv75cgHBRATTCzNYWV+zwD4DFydHx9h8tuEcokAY773zDi6sX8FIZgRnh6cmZZM/PTMg3um6O9bwIAiEE5R8GZh80Y//+Kf4xS9/juRExNrVqgL721nsbB/iYO/Y7tXvun0+PRRH39jqfSytL+HG3duYnY+ZfImTxgC++uwRfv03/4AYYnjvzfdw7eJFDCWB7EHTCkM+f/QM+aMzBCjj0upaMblOOIBIOo5r92+bHvXw9JgV9CSL9+z0FNn9Iys2WGLWCCUWmi07AzF4mEgn0Kp7BbbrbWPL8xxGVvAgMECz/GrTGwAAIABJREFU53Su33j7PmYWCEAHXQC+WDWQp3CYw6DcBqgr3e1bxXuT34kEUWqWEElFsXR5CTfevIOxyXGkme3XHaDK7IsOsL+1i8effGns7i6dkRCwfukixucmsHZ5FdOLs0iPxyzIy+NZu9lDh/9aXRztHmH7yRYaJ0VUs2Vjc1NWiOuUBROXLyybfAdB7My403SvUyP9qIjj/TOcHZ4hf1JAu1i3IpkEkbmOeEaqVarGvqU9m56etT5JpTImp8QgGs8zPOfw7HV8ekj+relRc4/gPVJpnp9pM1omXbF3uGf+CYspcu8ZHh7B22+9azI6bBfX9OnRsUs5b9WRzZ7h+GQfe3s7eLW9iWIzj0w0Y2t9enbRnEEy+Gmzb969h1t3bmN4fBi1Rgu5IoMubZzlz2z901awVgXlnKwPmg3UWOA9kbQ+29vYMmkj2jTaV55fKNvh2MYOtI3GI8jmjrG798qAoPGxYaQzjnnJICK1pM0mUqqs3UG/1zlPaSa4T2mdra0tY/NbH0UTJstB/X6C9idHp7ZP8f0uXb2Ee/fuYHxpzPa//EEFf/mXf4nnz194/ih1pIMGEFDeJhaMe8zXgYH37LN8IYd2q2MBpcW5ZYyPTdi1Q8NJA7bDiSDavQbqgxKqwTNkqwdodsoIBBk6aSAQ7iAYYbbE63My1wYXeSjg2J3cgy1bymN86rwvn1n+AX1JnucZVBRoJz/AD0T6gSPuITorE4BW0Jd+o/xX+QTcz/zAAtuhM6plIHpauQKk/L6f2qGz/HdxAIFsAg4EVggPMJ++60B3na/1f7VBwBqfIaYnP2tBU6/AmPwx+SEC+dgHfgIKz93cn+XTc45yDfD37BfaJJ6l5bPzPgKFBBCrnfIN5FcIVzCf2MfUFGgmH0vguwBUjZXf/xPgq/6UnyPwUSCTPcsrxqZ2+cfCzmye/Od326Xncy4KD5D/w+fr3dnn/KJdU/FuEbWE2+jdNb5qi7U3JA10l/FpoLQnEcI5Tp9IbGU35k52kec72gPNt/N2GEHHMSGNKBh2GdbsCfYTgUm1R+Pt1pbT6A0MHDDHwIsfaOPv+AyBggL01H/sD61J+egaW/mCAgjlg/oBSxrd1yC7Y/Gqn22d+QBDOyN7mbQKPgiv0DOtDxgQZB+FHWFLwK6Noye5oesYfOf78TP8J7JgKOCK5Qlf82N1skVaizoHq58EIGtuyf9VX/JznDcKwglXEcCrZ+nv6hOzG+QDWTE6R9rSz7y3rYees1NiQNMWcE/ll3AhAZj8nd8GCV+TH24EMJ9utoBUXidSoOaU8ItzZj7P+rTs9J25f3lBwq6ncCA7TElivbfGm/cQsVBzSnOJ9xQGI5voD16I6Kg5qTmnvrS14fktsmHqA+GSDsAOOUWGnmNs+20/n3ueNcEsSY+Nrb1Ke4itaQ+A9ts5YZlu3bv1JpsmG0FpMvs7s1e9DH3DLoNufRiWzEyVkAOshYXK1gf+h3/xnw0ECGlCmuFvk7XhtHoF8MlwahMUeu/vdH1GneaPugn00gRhB5m+oyH5PQf4JJN2SOG9z0FiDwgWsMQXMgPbdyC5FQP1ZA30N3X2/8fVe8VIliVZYse1h8vQOiIjI7VWlZklumRX65keySFnie3ZXRDYH34T4AexH/whwB8SIL8JELvkDndmd2ewM91dPS2qqqu6ZFaqSh0ZWkd4uNaCOHbfiXqdASQiw/2JK+zavXbM7Jg2GilLAVuu2BILVjjFxwMVD5rRqFMmTEHnZLA4kwbbAN2E41OmUez4ip2XioOujVBCLKHSxqPoNIJ59NSyfwSgtSikLKXYXNqpq8ypZwiA9Ufq8v3sH9/Pz9k3PoN/a6PSeMirpA2ZhbsE4AmYFACuTUKCT3lgm7U4eD2jAfmb71dkK7/XfLA9/E6ANudb48XPeWBg38Q/rQ1NfTZ+bl/KgDkDvEhdk8vuN4rDBDzshJxjKYXtFFnD3uuXRy0mXislpk1cHGu8hjLJuVC0vxSgU8C/7xmirAgk5W+1nf2XAuc7tFFqXtkvKR8pTotY9DxGUmaUHd7P8eJ3xrvopbQZ32o8bvPP79h/HfwEZsszpsOgX8b8G7R0gTYgeQfZXh14NRdsE/9RbtgGPkeOAR2e+X4dXqRvBPJLn0i2da0UlhS/+snrtZFrfPwHtRcPw9IBej+fy+ttnQadA0r9tVRNFh/wUoaMc9WLEqeeIoimAxTbwUJQrPRLAxw9AvZJ4zm0ojXdACLRBGKJLMKRLMLRNJKpYYyMH8Hg0LjJTvmgYAdn6drB/iFkEkmL7GQxn3qpiESEoI8rxrmxvWVF146eOInZ+SMGuvE7cvEy7ZXP69QaFuGa39nDxvImHjx4aOm6b3/725g9PQzEgE6bmzPT7uvGgxUlN2syikiScuPS2rvlJvoCMQRrHdz+3Re4d+u2pcazYNDm9jauvnINb//obYzOjOH42VkEEswuIK0DUM8B1XwLB6t7WHjwDLktV1BtcXERB8WCpd+//NZNzJ2fs0gych3HAiGE2kEc7O6hkqvgzpe3EA5E8NJLL2F4dNQOah3q+XYLT58vYHl91egqrt28gqMzs0AEqO2W8PnvPrEihzS+aehH+5NAndyjix5NRcUoQnKlA3RjPfTCHTvQNmpV1CosdMV06po5As6dOYuXb9ywKCres7CwiM8/+dR+8/tYKIj1rU3E4gkMjo3YOL78xrfw3T/8HoKkNmDUH7HSArCzuo9f/cMvcPfzu5gZncZI/yhazS6KtTJyzRwOOjn86C//AG//yavWF/upAfUDIN4D7n72CH/z//w1nj18bAY4o80IoBFItr2LfOT1ihXLYoFHRhKykFej43j+Cgdl457O9KURaoeMN5oRukw7J2fnyNAQQoEenj5+ZEUOSfExe2TGaH7ogCGwQS7NoeFh/NGf/okBkU8XnuPOnTtm+K+uLFm04LGjx427k/ybLBpGAHp8ZBzNdhf54oEBNoPDg7aP0FFA+efacg7MtotwY8EsS8Us2/qjTqNM8sf0RC9oheI4TIzWo2wEeBhjZN/6ivFCGxXD0KDpJeMrJZ932tUroAxyjXeDTpeS+5aF7nqdjkVT6WDJw0VY+2qxYmuSUUEcexY14/mIxgYdM+VqyfQIud3PnTtnDh8+yzktK3j2+Ak++M2HFn2b6ktaRsFAZhg87JLShanklWoVjU4Dx0+fwiuvv2qRy7k8x6yHZ8+f4r333rPodz6X9CDpTMb0EaMJ6UAhBQbBenHSk0c6RKci9VaEfYmg2qghXyxgenbKwD4WGyOnLKPLu80Odja20KnWLS1x/flzHOzuI8ECgCxgxUJ/LPRZqyMxkMbokUkcPTmPXpupID0U9vMo7BXRa1B/RZHNDpqTg9y+kWQM7XAL3XAPx84dNQA6NpE2ALpWbhivLJ1ou9tbtvaL+TyuX7uGl25cMYC3vFOy4qrk9vztB7/F+sqq0alw7MktLiOX3MHhWBiVXhPZyUErEnjq/FkbK65hUmx89OsPsbO5g3iInPFx9GeHcfTIUYtQJz8y1xLTg11UVMuAaHIqmzOi0zYH47HTx3H99atIDpJmLI1Gs429/Tx29w/QrDlOePIVW1Hr/ozxvGcGMjh94TTOXzqBBANTqbd7QL0ErDzfw4fvfYi9jT1cOX8Js5OzSERjxofN6Of15TX0Go4Tvttwz6cjMhCL4OSF0zh56TySA1mUylXLujjYzaF6UDS9GiFwWiE38DYq9SKS2RSGRgfQbLiMxUq5ZrQFzApkQITZAEaJ0bCx5HokXzl/jIqClEflGlIhFn+lE7tp/af8R5N95qQkNUt2NIPJ2SmrDcDI+b5UGqFwDPFYyooq3vr4Y2yur9l6I50SHQUDo/04ff60AcikOmaAJZ9fLlbRrnXMqZLbOcDakyVUtg/QIE1DqYLcft7ma2RsGGcvncXZK2cxdmTcPcOsYqBVBva38thZ2cfW8jo2F1eQ29m2fUXFmAk+b2/v2jmGEcQ8rzDquT87aBQ6zFiIhqPmuCxV83YGI6czM0kc0BEh+5Y5lBod0qQx+nrNdM/Q4CiGR8dx6tQZczAxe5Nn6I219cMMwOWVReNeJ7UHo5+pf2kTGYXW2KgBoft7B0hns5g/dgIXL19FdrjfdPTm7o79toKFxaKBunRUu2C0ABpMLY5GkMn2o5wvYHt5DavPl4xShYLIgpk8w/EfC/zRuTdzZAbVRgmff/4JHj95aFkIWRb/I+9yOuHOqO2OyeP+7p5F+w9ks5bVyD2YhWs//OADVyem52oFkIZjfm4e2UQ/2s0O9g+cHcDCxhcvnjcKKUaEP3++iJ/97GdYWlox24vPY/Q096xYLIFEOGn6m+3huNORQOqT/Z090w0s2Myx4zsz/UmL4mehidRACtFsDwXsY6+8gVqrgG6vglavat8HIzwfuugyAwVJRsDIzQBtjIBFQDPak0CKzo6K/jIb2EvtVkAN91/ZywJuBKTK5jAR9dl6foDFsnY8AErPsTXjUUCynTLqZb9xn6SzU6CpH6D0gyL+duj/OjOzrbJtdQ6WTWpASNvxkwpo5P9lYwnIlT0kW4jt92MAfK6Ckw6BVY8SQ0EfvF6BabbHJhLmIObc0/YwJ+/enouq9MA/AdECVgXu6vyuMVA72WfZBbIvuOcdgjgep6nse7ZHdrRsiEM7wov289uWfgBGwCIBaI2fvx2yyf1gqUBV9YN/E+iVvc3PZQfxM7ZJFJVsK8eKYy/bT30VKCT58LdTEfSSWYGBwht4LpM97ObUo4AJ/D5lhPCIVDJjoqV7AqRsIsYB52zgOUd2nsA/NxbOKeMHoPk+4VO8hvfxGWaXeYCz1tSLuIFsTN4j2VPfNA82Dh5oJoCXv/3yzjHz2+6aN65Bky9PZgSAasztOi97TzQQGnf7DZeRI5yHDnoDtj2+bzpN7e+oo8kU2MjnC+OSPa9xlN0rh4gwN82/dI/wE61zjZWu0/j4QW8/OGrri0FZ1J0sSMvM7q7DY/hOO1N5AV4s7iw8SFiDBZx4hRWlM0ynenPsB06FCWrc/WtIcsR38nOBwpwv6fWOyV/dSls4oNVF53O8/dgMM22kG9UWNy4uoNH/DuEuoleVY0NBpcLZpEckT349pb2E1yggkTIlp530Ds8GNkaWPelkTrqF7xWmwv1I8i38xj7oObxMOpH3vuigcPd9wyohXcffdHq7fdHRDxI/NbnzOKFpW7APBPDd+DrakUMA+v/4N/99j0qWN2lgOFAccF7EDvg9IFrkEnL/pkrBEsjnXzwCQrU45O3RghAIrc2DQK0AN4vi8QAjbXKaUALQ/I4HfP4WeMnn8H72Q8AnB1ETI4XDA2ej7iaYnkTn2Yu6YhaMPuMAV13kI9vOZw30D9lvvYu8coeHFK+dfJe8BbZJe1HU4jpm+7lZMp2KClsbikBivY9/S/GrPxIUPlMeG42bCvuJHkQTzd98N//x2TwoSvjjYQfAaXw0h5ozHZwc2OkoLtg3LQRt/LxfkdMqKMHrxZksmg4qF4GVPECIjsS8YV6UsN/BoQ3Vr3xMPr3q1ASg5Q00BRF03jIpCY0/AWh+JvBa3hopTi10/8bEdoiXW/Ovgo46rLCAjNYCx8wv91JM/sOnDlF8rgxm3mdK2nOssH9yFPiBXPZZ0ca8h/PAjVmbmxw3fA5/xO+sdSPwRh5Tvl+blw5cUob8Wwca/zrVZqE+s61so3irOT7yEGoeND/a4PwUHCpu6T9s8DodtrShqC3aJHRYkpeQ46UN7sWDnMbH/ywpahbpku4wYNtbjzIgbDw8J4AdRL1UokMlHAwYAG1c4F2mmESs0nuPJJosTBhPIxqjgTSOdHYUsTiL1vUjTlA6HLU0eRptjDI6Nj9voE+LADKNZUZsbWyboVhngbjdXSwsPTdj7Ts/+C6+/4c/AuIRBKN8ZxftWsOiuVhkilFyhb08tte2jQKA8nvq/BnMHJm2Ak/tkJMbetAJUA1MDiEYAxhYur9fQH4nh1q+glQvhngnhEdf3cfqwqJx3yYzSaMGiAz04fTL5/DdP/4eYiwylQDqRaBa7qGeryDQ6GBrYRML9x6hsl9Es9Y0AH13f8f4kV9++1Vc/dYVRPtClkJdL1XQKNaxu7ZhxbieP3lqlAkW2U9Di4EB1MsBGE9peiBr6eGnTs8bYNsptlDK5fH82ROsLK2aPLDo4dTUNDrtgEVRFfNF9MWTxksciIcQ7g8jlukzgI17XrtZxz6pCja3DMyfnJjAuTPnzfgnf/HD+w9x//4Do/KwuarXXDG6RgvDE2OYOTqH7/34B7j29nW06l0zuE2H1Vso58v4+Fcf43e/+QjxQBypWArRQBwtdNDsa6IZb+DHP/kj3Pj+FVfjgWq5B5Q3u2ge1NEo1PHLf3wPH73/W5MRrh06PMiRS+oIym+O0c6BHiZmxzEwMojh8REkM2kDpW99fhvbKzsGDIa7QfQn+jHaP2xRCIyMJAcC6QYICDXrVaSSfRbh1pfsQ66QM2AjGGaofRBXr13D4Mgwtncou64Izr17dw6jAylXwUDE5CvYCxl4wIKtLGp18vQJXL953Qz8u3fvm3wS1DEalZ4zeNkfguKMSOcapy5jdJ+dSWz/Yep6G6WDnA0VP2M/uV4Xlxctivj40WM4e/YsUqmEi7po01EaAfmDF5eXUGvXMTAy7AoXhSMmO4vPF2y+xoYJwGRRpDOi3bIoPkbrZehgCoQtc8j2Ds8haueiTtOiBjPZLC5fu4w33nrTIqS5129tucjaD379Wyw8fopuq4NT8yeRSmQPIwOsYBqdX+hg+ugRXLxyEaMT48j0ZxAciKKdb+If/uEf8J//498YqEI9ymhG3sE2GQVA23G80bnAcTSqFitqyWK8EQN2WESO45nKJC313RlFPezt7BpvM9fCcHYA/ekMlp88sc8ZgeOczGkDV6qkQGG2w/Ag+gf7jdKEcmhFZeosDEj+8hr6okmjDGIE9tD4CIJ9QbSCTcyemMUr776OQDaEXgQo5MtWFLNLIL9YwvNnC7YWz54+Y0UwGeVMh//O9jaePnqKLz//HJVS1VI4yblNcnyCLZz/8ZkJRFJxRPoTOHPzIi6+cg2Ts+OIJoBGAdjb3MMv/v6n+OhXHyLYCZquCXQDmJyYclQ2rY5x/M7Pz2N6dsb2WBamW11bdtHWCKFcrFjYTCrTZ/qXFDzBaIxl39EJ9IxqgHuU8bU2XUEb8tuOTYwZvzl1VrTPEiCMVqJVBaqFBt5/73189tHnmBiawMTomI1pIZ/H9samBYVkkymjnmFBU3K+NyuU6w6GpicwMkmgtw9Npu/WWuYkiffCiAXDllFTb1Swsb2CXDlnnPOpbAJ7u5so5PZB/wG3Nu5JBFsJPFB22ffNrXXLHCCtCQskbu/uWiE8ys1g/wBoRFbrjEJi4VJ3jqa8ERxhfQLyzBOoo+MiPTCA4fEpZLKDlsWxsPAA+7tb6B8cNFqYyZlJxJIxTB+dwezRIzCO2R6jn1uolxpWPLBebmBrdRvrz5cRqNVRLZaM65pOEZ6PuC9ceukibrx+E+nRkDlGCfTTf8VI81api3q+id21LXz9+ZdYJxWTRwXI7AA6L3e298BMDFIKDQ+PWJE+rjnuR+RXZvQuz6vrmyuHPKcOeKYRFrR2t8iZ3GqgG+gYAN3p8Rw+jKnpI0YpRVqZRrNq+zqzK0x/53IWfW3FhNtNA59pnzAD04DUwWFra6FQMscOiT/m5o/Znk5arXy5ZJzxdIrmDg4QT/SZnqbdwjXYC4YwNj6O7MAA8ns5LNx/aNH+HD9G+bJ+AmV/cnIa/YMMBAohmUmgUM6bfr93/zYKB/umU4cG+xENh60YLwsZsu1rK6s2HrNTLAY6g9HRcezv7+L93/zGHI3lXgXpUNqM5dnpI5ganUI23W9R1KQ/JPUSnZjhaNh09uLiko23K64dNIoYUm8wirovGkcymrHI+1icxnnUnCUEyOmQqFRqlvHEtWcgajyCar0MRDtGz5IajSPf2UGhsYty/QDNDgtgOgAagaYVLZSdREoP0/fkviSGbdy4XdsbdF6lPPAaA4O9FHP2U3aAwDA/SKlzqM7msrt0DhfAZ8E23rmY60sZoemkqyOgGkKyIQS4UAfIfheApL+pnyxa1aOf8QOwspX5HcF71SvgmUOgpmEDXrE5nccFFCv4SoAbf/MzA029TE//uAjw1hld48JrKPeiHZTdy72In3F8lFGsueLzZS9ynARKymbxA24v2hPqt9oqwFZgjuxv2UuyLYRtvAiA+d8pm8E//h2vtgzv89uiClCS/LzYds0ZdSzv1TP9eIFsX9mf/iA0YQy8T7akZM4vD1To+ltjIyCLc0lZEFjmAEkXECVqFo3boVMk5NaDcAZmm3GdWyw4wTOPU1bBh7IhmW1o7SBvHW1TjxKA86u+yEbk37LvNV+yL3WNADxlv2o+JYfsE3WGeYc97EiOHN1rwJuXWa2xkbwLNzNaKs+WVlvYfwHQLKSudcDnCTCkQ0/X2doxLn0X7MbPGYzBNiYTjjLOPquzrss3fONc21pHflCS/RBgq/UqO1qfa81oraqvGh+tMckdnyPMywDOkJe90POyuuuOIkuyxMwRtpuUh/pMsqs1JVzKr7c0Rn4cTNf75VbrX1gI9QXvoRwqUJP1Ahhxzz2a+5hwEnsvz05eUKnJoMeFLtl/Ef/Rs/m5asQJs1MbBPzyb42b2q5xlx7VvPmxCT6PelgywHYxO8/msM/RMMm5oLGQXqHNLNkQBmVyDIeVaU0Kd5K+1tgTgNb/hcnxftIP2ju8PYTr1HR8zznzWm035wzWcn11dENcd/Z+UnDwpfKWCHTmDYrg1GD4laAarIWuSEfer/Qa3i8uJi1iCZA8oLyfz+V1StmQd83vqRAoKSVuXr+eA9ro3NBzhN47MDluoCvvMSXncTPx/3w2J7NSJvdq2aKp2Sc+y3HfupB7brACUfk8FdXjxHFCC4XiIfeQ2qbDhBQ676fQy2ikYmA7aZiK6oPXCpjnxGmC1GZF4PoXqxQOr+ePP4JVwKXmiYcIHuxkFOneiMchxvdL+Myj4ilWbepsh+TBFIeXMsHFxgO75offcYzkmOB7OL40ltlvXs/DJJ/H9CleTzBWHlEtZIHM7JcUJtulA5bA3k7beWzYTlNKnqeUz9WBzynLb4BiKVEpXz9wLDkRAGpRr+22HXIU4Sslwb9Z0Ijt0vzx2VIw/gMAv+d1fC7vk6LQvS76z30vMJpjxGcJqPZvNHy2c9J8E4EvYNkB0zBHA+/VxuBX6FKg/C3FKDli+3RQlDeZ9xrHZizm0vK9TVTyqTmUh5Z90eGW1/oPneyroo1otOjAwHdKxqQfNA9aWzpIuMMO0+/dBqYN2K1hl+4hnaN+6yCg+bNNlWCS57yyNccUS+9ebqKH/Zcnm/ibryCLOygShOaYh9Hq8K8IwpG48T8TgB4bm8Xc/BkMDE0iEOQGwoMNHT8hc0K5lN4ETp+aRaPaxu7WNiLtHrZXNrGzvIFqroBmlfQrJWxtbWBzZx2Xrl7CT/67f4FgNm5RnMYDzAyFcg1dFj47KCHPQoCLy8jtHqBULiDGKLSBjKMoiIWMNiKRzGB0cgJnL19Esj9mAEJur2zFCxv5Mjr5BnqFOrafr1i7CECz+BB5NXupMM6+eRnv/skbaLC4R5AFkJoG1jTyNfR1w6hsl/D09gNU9ksGTtFgO8jn0defxs03b+KtH7yFaJYhkMDWyjoOtnJYXVwygGH52XNLzzV9FI4YR24oHrVK2VFSCLz2Cm6+eR0jE4MWIUnyUxrTTx4+wOLCkkWWUQZp9EfCcYtqY8T7qeMnMTE2iVg2gU4aGD9CGgOW46arF0Cxhc31dTx98MjALVJcENBjBe+dzW0cHJCOBgbKMAKadCCLSyvWpvlTx/DWt9/B9VdetiJ4BP+o76g/WADvwZ1HuPfFHYvk6wvG0Sq17Z21SBWx8Tj++F/+Cc7eOItezBXFDTRDSASTOFjbR3GriOcPF/Do3kMr2Ma1w2czWm1oaAAHhTxKlSKOzM/iz/7Zn2H+1HGE4mFEEyFUS218/umXuP/FfTy69wRby5sYSQ3g+OxxDPSljEKCnLsGwO/tIre3hVx5D+ODoxifGEO9VTeKiXKjYhG5dEJk+wetONf5Cxdw6cplbO1u4c692wa2ZtKDGBkaQ6PSQr3aRKPRMoCDNB5//ud/ikvXLth437v3yMbvdx9/bPJl1CeRKFKJuI0vARDu09xDrX/VihXNHJ+csjT3nc0NK2LI4nLaPznWuVzewPNL5y+YAU25Y8GQXqhnKfHbuztID/Tj7KULFiXYn0oabymj58k5ygM/swYCIYIWLFjpMjxSsSTCLALmFc0hPzOzmGxv8gDoRDKJ0+dO48bLN417mLqe97PY1zPO3/0HyO3uWwVzUl+Q1kuGFp9DYDyRTmB8ehznLl7A6bOnLKLbMlsQwH/627/F2sqKXVNvO7CDY2uRX72AySxBVNOVjEQIuGhMAibUacyYoE4k3Ql5zhXhyfPI+jr505NWeC/GqIUOuXLLRodBgJIANHUkgS9S4oyMjVtkJR31g9kM+iz9LmIRzdsbuygVqhYpn+nPYmRmHLFkBJ1ID+PTo3j13deQHc9YwTtGK7JoWsmKtB0Yhy11OUG6RDINOnqNA3V3H48fPMTy4oo5jAaz/WhWK5b1wYKJlIHxqQkE0zEMH5nAy997A2deuoRQkvsc0GbN6ibwxYef4L2/+zn2V/cQ7ISswCSpEUrFCroI4MTxUwYUT0xN2tiRm5rgd71Us/esLawYfRKLqdVaTSugWQ+00Y0GLPKXxeEmJsfMuVEsugwhUh0xqvTMubOYP3bM5Cke43y1gFYAtWINH/7qt3j/n943fvjhwRGcOHHM0YW1m5iamjTZu/daAAAgAElEQVRZpTOA8mPFYddzVuCSxRHDBFu4C4XiluUwmBlAtBNEm+fdcBDdXh17pV1U2lUE4j10gx3kdtZROMghEksYQEyKCTM+ukErojk2NGjzwb6aIRUKo2pcnU2LJh2fGrd10urwPq4BnuUbRnPSatSM4zSZchlk3WAQiXQ/hscmkcwOApEeWj0+t46ZuSM4emzOKGdYALVMg7XdNACVxgz5wbuNHmoFgc9rKO7lEAt2zTnLUHDqGK4F7nGXb17GK2++ikAyiHjW+fKY9FjcqaLbCCDQCKOwvY9Ht26Zk8XWVjRisk0HFSOMOdbOEXHcnDGk02GBYAKijMIeGXHBKNyXedYqlgqoVAqmB0hXEqEsdEjF5XgSqSvpHEhnBnHmzDlb8/n8nu0NxmPOQJeWO3tzgyEAzYgiOwd2SKHBM1/cqLuoD/riLLoWRojR2I06Gt02usEuBkdHjJ+ZTjlya5NPnpzJBKbzRTqe0gb4mGNjadUc3dwX6XRgNgDP5fFYwtodjYWNS53FjsgDvbm5imIhb3o5k0ogGglawc/BzKDpOWYKUO+cmD+OEyeOm0zcuXPbCh5ynNg31lio0h5r95AMs/7AsCtSGujZ3PM5rOvAa3U+pJORXPKD2UGL5OTm0W71kIikEYuwjzxTOvoT2m6NGkHZio0rx55riLUeSpUCwokgpo9MIjuWQrOvglqvgEI5h2ozh16obgB0q10xAJoyb0BC1NU/4L5A0I8Akc2tlymn86psFGZJcN6oW80Q90Cfw7OoR93hBxoEBAok47MUvOEH0Ngei+hOse+MxK+Y/KkAucAhvpc0Yi+eqWUrab/UeVht95/tKd+iIbQ9mAWBfZlIioDWOf1FcJfvFjjF3wZaeBSAspMECskmEVim8aMO5RmH7VTAksaRTg2190Wgiv3jWAkwEQDjB1plY8n2ke0gUFVAsN6nfvrnVM/TNQKyZEfzHsMrPJtF48/2thr1wxoTwlcE/glbETAnGVA/bby6DkyU3SqQ0sBTXxEwv02k5/vlQMCngDvZTnTw+sdVY61x0BgLVGp6jhdmc8n+9UdfMxtC8sPnxqIuc4n6iO9mZKzwD7ZZ2bL0IJoTpuOim7n3y3b190fzKJnz90djoPUhTMM/rrL9dB5jcV2/E0VzwWcIq/DLmNa5olFZb8dvVxtG4eFQ1HnsL4NU+B5hO7YuGk1bt7KhFUHK6yRHHHvu9fzh/CtqmG334zd8ntotoFN9JvgqzEGguQVaeUFs7IcFZnngt8bzmzH8ZhyE+Rj+EHQ2OamQ2C7LnvQX44w4Kj0rGuxFrfvXi9aQHxeS/a71JhmVvtCcCGvhOFO2hFfZ+zyaCIdNVj27oGU1aaQHDTfquCBWyQHPIIYXeMGNHE8+g+dsAbrSXwpwlfz6n+vH7zTGkgf9lryxXwLBtU9wPvzrmoAuvyN9IX9e1PUKfuX3fnzycKw8/ENZERpTfu90iCtCqvlXOyRHTPwWAO3G13OidJ2eJwDN74knu3scVia9Gvh3/9v/1KMS5yByo2FDeCGNP3kseIOUOK+T10nVeHkgICjFDdBFZfWZd1INFwjqV7xa6Gy0Ij79VT45AAo553MEmNoCQMeL/iTK7oBjXc/nyVtMYbEU2VjMDABeJ7CRfbCBC0UOI4KdInd0ICwwId7faq2MRp3E8iGLOuDzBOqRgsPSg70CfryX7dUC4jv4He/huPA+Hh74t6vWu33owVL7qAgEBmuhW/qrt6loQ9CY+KM/tXGaF57cpB7oKzDegZZdVyywUDBFrpRjLRy/8vEDyfLsaGFwjvmPfIOiU6DMcNzUXraf/RSgqQ1MBzu2xy1kOQBcYQEpddukvTQ4PkveTvaH1zDFQ2Nv7wg6RSElLeXDwzwPL/yx+7yNRfQnkguNuzYXPof9ZgQLn8VoTC0+rpd8/huKEB2w2DfKAP82w8NTXALKBRTzcx3CBKRKufJagdX+A5QiAHgvARgnqyzqkj10tCgC3Qwb7wDoPxiagvVSNbT++F5/++QRZfsE5ov7kAdCXitnD6/hHLNNdPjwWRwz/1hLpvk5/y/uax02dIBXZLjm0O+d5/N0WOU48Fql2+kQpvZq/em31uSLmxgNPv88cOPUNQaIG3Dl6DrI+2mHH4+s3zaCrvNUk3ajF4igXuORIoxYPIlAKI5s/zDOXbiCy5dfRjI1hHaHGzZQrwEHRa7Dkt1Pjuf52QQOdoHd9U3EukE8vP019lZ30GC0XZMcmz0UD3JYXHqKYCSAv/rX/wpzF0+hHQ6gP5O1FGpyMTIycGt9y8AaS4vdP8Du7ratEwMTmzUznsenp1BrNzF7fB5Xrr+ERJaHDRZEqqBRqKJD/uetAnKr26jt5Y0agyAVjS5yNo6fnMHomSm8/L1vITWYxn7BGeJ8N7mjA9UWdp6tGwDdLNYtmo8ef6bjB/tiuP6tG3jnR28j3B8CKsDTuw+xs7aFrdVNK/K2sbZ56KhrMpui1QQiIfQlEkhn+/HDP/oh3vnBO0hlk1Z8kBy4OxvrBlxzvRIoYGQnix4x6pnRjeTqvHLpigELHQJf4SouvHTBiiRY0a5iCaXCgaVEf/n5F3h494EB0FMT01bojcAPET0WkZubmTW+4AcP7uOTTz+3AolMs549OofT585aujQN+W/2o4ilBi88fW58w4xEDrXDFlG6WdhAZjKFH/7FDzEwOYBGr4WVlTUUWRiu1kVfMIFYL2rRf+Qh3t/Zt8g5AlrcD8n1yLkh8HDzlev4Z//qL4F+D1C3UwXQI0ft4h5++p//Eb/52a+RDMUxOzSOocygAY3dFqMoasjt7xpfbD6fswPF8MiQRW/SIN89yBmNhh12yCUcTSDSl8DxMyeMt5lRysVSySLfsukBxEJJdJo9bK5uoNXsmH74yU9+4mhjQkChUsb+/h4++/RTLD5bQK/L6LWygVe2D0RcoVauQ4LPBL8SqbRFxVIPZZJxS7+ls4HOHFH5Fw+YGt/G6ZOnDJQwhywLZUSCyBcKFsF/4eplXL1xHYweYN+T0Tju3b6D93/9gZ1jaPQyIpSgFqMSTdcGQhYlOD0xaTq0UHa80ZxjVpRn+zhObPPU7AyGR0ccxUenZ2cqFudcX12zYnd0FpHPltHc2n/a5PWvOd3J8WQUJsee8kp9Vy4UXVQknbacs2AAuYLLwuJ4ESSzYo1eFJAyjwg+k182l887yhLuH7y20Tws8Mu97MmTJ85xn87aHHFMSPdiGQHlsgG15PENh5nGP4Djx0/bu/b2duwsRlm0vagbMocP1xzT/bODAxYxTX75dqCFcF8EF65ewJmrp9GXSVr4LSlECFzyHzljzZhDz8afhmu+xOK8XZN7guF2zohF0Gm30K01jYKIRY1GRkcRSkQwfeoo3vmjH+D41TnjEaabPrddRrDds+jZL97/FNsLm4gHYgZmGbXBQcHSGc9cOI/X33zDIppZPDDZ12dOh2aVkbMb+OLjz9Ao1uxeo+QItFHttdAId9GJ9vDSazdw5cY1TE2lUSh1bc6XlpZMR4+PTzju7gizA8jFXzOnJelBvvryNm5/+ZUBnZSzkydP2uIdGh7Eq6+9htNnJlFrkKYkh921bdz78LbxGddajNoModmmvgsjHc/YHMZJj2GUXAF0Ag3sFnfQCFQR6guj020gt71h8xrvS6LZ7aDZ6VqbyBM/MzZhRSDR7mJ3e9sFCvS6aAd6qLabGJkYxaWbFzF3/Bjpw1GtNC0SmvzjTx4/Rm5712oT0Hi2tdo/gEz/MNKkxelLIz2QRHo4ikQmiqnpEcSkrzrA2koFC0uL6DTbRjMU6oZN7xYOSlh88gzbG9uWLTE+PIgOC1c1ujjIEQCuYWhkGJevX8HVG9eQGkmgzXRgRpQ1O2hWmgZAt+sdHGzu4c7vPsHa8pKdVxitTQA6XywatR6zZ04eO250GZwLnhW21jfw/PmS6Qfy7x85csTkdnNz3f4d5PdRZ/HTvpDtS/FEBAGv0FE4EkOxUsXW5i4GB0btHNDu1nCwt4tYJIFoKGLvoLErw9EVoXPUJ8p+ozPGjO4e7RtH/ULd2Ak4B9PY9CRGJiaRGXB84I12A2NTE+gFe3ZOY1SeswVJQtq2tKd4OA50yGXo6CWoS9kfFlqmc4nQEM/QO7ubOMjvGF97MhVDNBwwIJSUGkYH0Xa245GZGczOzto6vnXrS0tpJkWRBf9EHR8r+xonhUsohkgsasA0MzrMGRBxwI3OvgTFX3vlNVy5cs3OYDxjsKjk43tPreAggfpkOoHREdbLSFhgkKsf46J8qTNZmDNX2LOsg4npCQxOphEfC6GBCvLFbRyUthCINNANkV+9ZHqcP9z33V4U9YJcuN86m4UeU4F3Og+bXRlxEXUCQwTcCATTuVHX6FwpQFQ2hEBhBW3IJuaeQzCcWRFcl7RvObb8UXsEQCsYyQ/AKSLVbwv4gQ8BJdy7lDrO5yjQRLY9AWidy2VXyYYSaCH7RzYz+2a82F52s9u3XLYvP5M9z/bSAUn7lP2l/UaHhM7yig73g8gC3nSmV1btiyCPNdqLbBVApznQmPA3++IHfTi2HA/ew7FgG/3tl32qsZatqHdpTGRDMGSK4yIQTnapYTAe2OQH2GT/CMhkEB7fybbwx0DJF+rU+IN4DOT1UU5yD5VtqPnX2PA3HRh6F98j4EjtULCSBb8Y57O72+Yw6HAQ4UF8D3W0ZXTQqdMXPaR65d7FtjFTRv3ls2VPkibBAgUZrcqMYW8t8pkCkoUfCQPhu3X2Zpv4t/AM/3jreo2bgFhbT14QmMBTzaNfVtgXOVU4Phwv1ULiec5vVwsjMLkIOkciQeowaR+8ADvDyTzAU+3lWrcznRcpb++xgo7uPq0bzb/6KzzPDyKy7eozdbrwFeEVWpfCyARq+mVTMsH3C9RVIJvpPLiAxUrZFfdmX6ULbf4SLjqbEU+iF1LgqTARXc/3yqHgX0eae61fza8+1xric/xBfWIwYPAnsT2Ot+RYv+nkFxZj+ouZLwzo8GrQUNYojzxraQ1Jz/odUWwD3y0M1e8Y4JrV+/i9cFJhGNI11MFmX1gWkFvjvF56g5RXHG9hbMI8BN6bLveKQmoNG74VcUGPbJOwv0O95Dl/VGhd+xcP0pYdTvm0AL1v6E1cm1ytNV7X9NYq28zxc84ZN67CGAP//n//Nz0eprRx+YE/gVd6uRQ/OyQlzeggDoRCw+WhlIDLsOL1fsUnBe33NDgg1UUCSKh5SKMxR0XLCXDeGDdoAq4VIerfAP3K2I/a6z62i20QjYU2Bj7LFB15Sw6pJgjO0SvEzch5RQSi8RodPCiUfJ4fIOb/9bd/81GBRvLI8X3qM5+rTUJjLMBSbVc/xfUs8JaTqsXGPhu3tgfU8QCngg3sGw8spnh6zgEgb48OAeq/lIA8PmynwFW2lYYFf/u94/LkcoxFWaExFWUDr9fGrU1NClhODi0yzjvfz+v5W3/zUOKi1R0Jv99hIgVMD5HAVM2T5sH9dh4cP9B5uNi8Awrvp1zTUcPvRBHjlKHzqpnXzzuw+B0gHBs/6M82SKFKqUrB8zl8vj+iW33ks+UA4H08iJkiN06oroEYBph6aS58lt8ryrRabZRUfJwjJ0eOc0typ4wFO+B63lv+tggSj6eVcsQx02FUCkyguXSIHC9SmOyb+Kl5qFSfdEDicyjDBDHFNa5NRYdXXiNlLlmUl1iHWh2e+b7DA7/nFNDa4edOFpsOnPIOmhxTPpd94TUaAzuAeMaGfz3XmjV0mWZEAIMRra0QGs0e4ilSF2QxPjGD737v+8j0jyIWS4G1cQp5UmW0UCqXEU7QiExgOJtEXwjYW62gsJM3w3BndQe3P/sCnWoL2UQfOvWmAXPPnz6y4iWXX7uOa+++igFG2g0OoVlpYPHZsnFrsmhZkTxh4aBxl8pBEAmEDagllcDJc6esUNTI9BhOnTmDwWECaQQ3DhBq9lDbK6C8fYC1x4tGBcIoKeO+zx8glc0gMZzF8IkxnH/pkhUhJDjMYTjY2bPCg9XdA6w/eIY7n96yiO6hwRH0Dw6g3Gog1BfD9LFpvPbuW5g9Mo381j7ufvGVo/lYXEZhP+dkkqB7uYStvV2L7mNEXF8ybUDy9Vdv4Ds//j5GjwygUWgaOLC84MDdB19/fRgBbYVwA2EDfziPw4PDlrqfGe3HmZcv4Pj5ExZ5ubmxhtJB3saP/LL37ty1SFqCk5lUFnPTR7CxuoH52aN4/bU3cOrUKQyNDuLZ08f4//7mb4xKoougFVtK9KUdL2rVeeCpB2nzM4091Z+yVPz+gUEMD43joFjCp59+ZEXijp6YszVJmpJi2RkVhbyLHGMU2+zsEYtM5E+jUbeIYnJAc06/+uIrPH38FNOz0/hv/+onmDsx4/hPe0C7BTRrDZRzRTy68wD/4d/9e2wurOLI8CQmRkZt3bnDccfAFQKcTJ0mZzAjygh0k36DepBtq/aqCCNqzpYuQlb0jdQHlTrBlzjGhsdMXkjBUNwvocUozy4j9VM4duykgdGFUh79QwkrmLW/u+MijFMJlEslSy3jmtfa5lrkmmSxPvIIXrx4EVOTk5idHEM263ggyY9M3aEfymomnUbCKxRJbmSCHNpHybPMwm2kEGEhQFLErC6v4t7dr62tpKKgvnDAT914o+uVsul/OnJGR4ctG4BGElPIlxZXbI9gG/gOyh25YaXfCSZv7ex4YFzWIlkZfVins86L6ClXaigWWcMBLvU54VI0jYP8YN/VzKiVzQnTYxFmGjEdl37JKG8WxqIThDrw9JkzuPbSFQ8AJw3ACpaeL+Lps8e2NkgrwEjZTNIZodxTSJFDGSD37ZkzZxwdWbdnmQhPHjxGtVBGt9m1seI4kKaC+8fi4oKlMxKENoqlvriNG6lpOD7JTBb9w0M2TnQmMKqSIPTU0WlMzE5ahGl/Nmvrc+HJUwNs67WKgc/mrC+VUKiWDQBlNE08lcTM3KwVFbNzXKmI3c0tFA7yJjP8fGh8FK+9/abxzSeyacSzATRKwNrapq3xO598hf2nm0iGXPHdfKFkYF6yP2P3HDt7AoEIi8i6FPBUPIpwB1h5to5bv/sCBxt7CJQ7Bq6FE1Hk22VUUMfsuXlc+9bLmD8zg740UKGzcb9mRQmXHi9ib2MHMZAyJYwgOcU9RydBK84vgWo7l5reSZscUN5u3ryO4xfGjZ6HQb/Vgwruvn8Hv/yHXxhFDPVrPJ5EmGuy3cPo4IjLhikX0Ok00Ao0jGap1qmgFWihUaugvHdgZ25ma2SGB40nm2u8tF/AYCqD+YlZ49cmmEcu+Uawh2q3gXqgi7e//yZefecm4ukE4n1Z5HIF7O+Xrejt1toGVhYWUS9XkE0mMTYyasUN+xIsiBlBpC+JobFBhPpa6B/NYOpIBmANog5wsN20Zzx7wAyYPcRDfYgEnTOfDp/ljedodRuYP37U1kWoFzJgeW15A88fLyIWS+L1b71pWRnknia1jc5mjOYnfUmjXLOI9gd375rzxBzmFmEcM/3HM9Vbb7xpNQCo70kzwmj1Rh14+nQBH3zwATbWtzCQzhjwWmVBwq1NdAPkMW2hF+7i2NljmD42g8zgAAqVKgqU4XwFj75+anzW0zMTGBxKoFYpGi0Ms5aYGUM+Zso0nU5Hj82bw6LhUe4xuryUJx9wy85SQ2NjtkcGuh0DdCKxPot6Tg0MITU4iBp55bs1jE0PYmic5zZGg3dsDEr7FTRLbQQ7YeNsH0yz/kTGbAbq48ePHxsQbYZynAE0XIf7KFX2EAyRW75remJwYNgcTQTiAx0gk8xgYmzU9Oedr77C4tKCRZQRZBYgwv1wYnwKZ0+eQn//gDkRqTt39vZctJ4XCUldQf1CKpR33/k2Tpw4hYGRtGUxFHJlfPybT/Dk0VOzD/nMgWzGzgjkj5Ytw/cyspogOnUkHfDReBShvi6SoxE0A0XU2gXUWuRUL6HeKYM8ZmEC5RFH96cIcQKuVhAt6LIVSavCfYt66/d5mh0fpyIg/QEQAljtvN9zdg3/z31C3/G331agHqa+5ZlVYCp1fOGgYNfJ9pOdLdCXEYbUJdrf/fa4ztYCcGzcPeBTYJTsK64L4333MkKdnUGcwdmcCqDxt5nP5ef+879sW0Xcsb6CgB32S7aPakHRvhRgRFkUvsB+sk2s2SBbT0ErAn0FIPG5bAP7zv9rPGTbyqbQOOh5GkvZJ37gWePLdylgSqCmwErhDhxX/vD9svFkA9KTKrvNn31rMucFusguls1m/fbGimcAvZfvYCakAV4883kUmOwnHSU29h6PrsYmmUi4TG+PFoB2EP9mnxzW4n5ko8vWVr8tw8qL7P5Gfr8pGkcQWhnxHAfqLM4x22gZ6BVXBFdYk2w74Rg8S7A9smU1Lhw/B94F7ezH6+0ZQYcLKetcoCn7YPa2LwqffRbuwe/l9PFjHhxnzR/njj+2rj0w0u9kEuAnG5PPE5guoI/jJxwsYEBtwAKbKMf8/PDZxjHvQE8DNFlw2wNibe68dtVJPebNk+RL7xXQJweN1oGC7tQvyZ0cHpIBzpvWijAR9UfrKRxw3Mg880uHST+ZU8Ljck5nMzb+XL+SY8mNnm1y6qPK5XPZBo2xHA3SdWqvH5f060bD3jxKTWFAsumFFTAC/FA2PGBX4yJMRGtF4DPlleNi+GA8afIm3FBzJB1gzoQXMrKFT0jW5TTguJuDlkWrPcefxttho47Pnz/CV/m35MbpCyfH+owOdbZPziUG1OgeFlU2J023YzauX0ZF+aLPpAsZjMJQDTFECmMR5qWMhTaDUbwgR29aD9eX07ceJcj/9b/8Dz0+REpQg6UIRSoM/6S+OJg8tPF7NkCGnbyD7LSoFDTYfnDOFnTXAWBctG6Tq5sBx4HhJNDw48bLqB3nWXWRl92uvBauWKE2WC1YtUXKU14e8RTz+VK6FCj2nwd9tpmRZIoe5kQLQJTgC2CVcSwlzXcoSkGCI2UmwdcGLNCS3nr/xqtJ02LThMqzKlCc4yqFrzmS4tMGzD5Wy2VrExU5I5O0aHWYILeNiuxpc/SPJ/vGvyUDUrIcL/6fYyAPEJ8p/mmOI5/HMeVv5/1wadIad7ZX/ZKA6wDD9hpw5FGD6F5ep/cI4GSkGtuhw4v64TxJnkvW5wDR/LEtlC+BxDqc6SDGd/H9/JzPtjR6n9eb7WOEhX/O/IcXfs57jWPcew7bLCeFQO8XDzxyKLDPHD+/wpKsyRnDyA+nJBxnleZF83SobKKuCjJ/NEdOkTnwXPdpM9JmK5Bch3m2RRERmkcBsppj3SsvF+fZr7z5Xsoir/PzyUk22DcB4eq71qEDyZzOMOXpq1bLvylPlrLsyZoOivxcOorP4Ngbh2qF6epO8UsPSTdo49YGpEOHNibrLyODunTkhtAFaTViaHZCCEcSSPUP4aVr1/Hm2+8gEIyjUm2iWG5ZpFi51DAwJpWN49SpeaSjjHyuoriVR9yhBFh6tojf/vpD7G5sYSjbj0Q4jGQsis21VSvUNXdyHte+9waOnj2BqdFp7G3u4tYXt8yQIyiV6s8iGI+iE3TeaEYCt8oNFHMHRiVAnt1QIoyZ+WlcvnoFiTQdDeQiraBZriO3to3Ht+5j9dlzVPJlZBMpi+QsVRihFEMkFTHA5cabr+HM5QuIJROoVGvY3NjA2rNl5Ld2sXj3AfbWNpGOJd3G2p816g8C0KFEHCfPn7ZU9dzmHp7ef4S150sW/UxOaxaTIu3GTm4PhUoJvUDQiv2RBoD0BZNHpvDO99/F6PiIvfPZ48dYX1uz6AhHbVI0AFDrkPQEBKeZPs1o58xIFhdeu4xX33gNY6PDBl49efQAn3/+udGIMIraDKVK1dKEj8zMIdwL4tSxk7jx0k1L/x8eGzT+4p+993MsLi6bM2IgO4T+DDk2i9hZ30a1WkOI6zTUw/D4MF5+6xW89e6bSE9kjbu6sNnEL376nhX/S8X7DPwgeM3CeXR60Hg4YPRnr4uXblzHq6++aqAeOX0DYervEJrlDm59fgv/4a//g83/5ZeuYe74UYumJSTCSFHyRfYapP4I48m9R/j1T9/DWGbQeGUpHzqMK5Kq6PGP0sghnQUBMtJs5MsHiATIJ5xCL0CHSxu9aAjxTALJbAZXXrqGo0ePWfTM5som7t++j7XFdSQiCXTaIUyOT+PsuQvGP/xs4SF+9f4/GakfowkTCcddTE85C0HqACQ9RooE6oyjR+Zx7vwZR51hRcNbuP/114eOK3FWdjzqJQIg5lTiim21jfM6mogj1p/EyOg4otE44lGPZmVr1yhXqC8JrNTqjHRyNBakOKHeIiA4NzeLazeuWYE2UjGxGOOXX3yF7a0to9WIkKoqnkDLMwRZnC2RSeHl11/D/PFjRpXRbTZwsLdvewsj+p4+eW6R70wdJ7/u1Oik7W1TE2M2l2sbq6iRVinmeN9IwUFQhMCKGQCMaCFgPTmGH//4x3jr7TesQCNPjdubm1YI8bPPPsHDBw8srTweiiGbchEWG3TAlEqYmp3CjRs3cOrMadvfqKupEziPG4sr2NvaM11D3re5+XmLdCINl/2wKBLTGUMBo5ww53aiD+GIK6DCCFA63nZ39xEgTUEqanLASD72k2c9zo/xfxNcb7WMAoXyx2yNYr2KJrqYOzGPt7/zDk6cPWk0AYx4v3v7Dr789DMrwMd9k+DduQuXMDQ2Yp7mgaFhoyNgBOnWzjY++81HyC1tIxV0dQBKlapFVhOsHh4bxuj0JGaPHcH45Dgy6T40Gz0Emz1sr2/jy48/w9rjJUTqAcRDEeO23q0W0EsEcen1l3Dl9esYmUoavzUDqXY3Stjf3sPmszU8vH0fxe08ktEEMpl+A+T3CzkD5LuhgM2hGXXhiAGfPCOPDA/jjTfewLHTI47DuwzUC3V8/SeZlEcAACAASURBVLsHuEsgff/AeAqZrTE6MGzRvq1a0+6lHjRgNNhEJB5AqVVCpVZEvkCe/5qBFYnBNM5fuogbr900I/7zjz/D068fYyiRRTaRsYhgylqp3UAzAmRGB/AXf/XfYO70FMKkiu4A+7stHBSqVghzeXEZS08XUCkUHKVOnKn8/caNHY0mEAiFEQwH0Ys0cPzULObPj1vB1lYJWF/bwsrSOp58/QQrC+sIdMnNT1CS0G4LnVADR08fwbUbV3Dm3AUrwFsrNPHo/mN8/P6nKB2UcfToCZw5fdYi72mE6XwJcmVWa9jZ2DTQc3192eiFqC9IUZcdGDQe49zuHq5euYLrl69iZGjYON8piyzUubiyjM8++8zWabgXAEEc6jpyGO/ldy07aO7kHK69fgNnr5xHLN1nmR6kv+D6fu9nv0AmNYCrly5icnrICkEuPV3EvS/uYeXpstGJkDbK2jQ5gcnpWS+irGXyyawFcpEzY4E0KNSVjESmc42O1hZB0VQG0Uwa48dmkR7NYOzoMEamhpBKkUcVWFvawf1bD7C1kkc130Sk14fJ0WmMZodMZnZ3trC0wNoRPSRSGQOAWegvd7CF3b0NK9gXiwfNAfXqq99CZiCI9YU8Pvntx5Y1RGqBvlgUy88XrZCsig9x3qkHCD4zwvzsmTPGA0rKnfsPH2B9beOwzoYVifUitPj+V155xe7jPkUnJZ2GfBdpxqgzqK9dtKw4/xsuMrDXNhlI9qfMOce9mDRJwXgHiDexmVvEbm4VlWYOfdkg4skwQhEYdzvXIOmNyBHvbLcWur2mAdBco9z/nF3qgADZXgxUMnvMi/bS5wITKY/U19GYC1wR0CWbTqAIn+Ecma6AHM/UuobPqlddxLDOwwJwZOMwlV+gBZ+lwCvZEQKBdKbWe3WWFqjFe5X1KHvfCs5FQ4fZrhbxWKkcgtg6LwtMdPaWy0SVfUL6JgPYvB+B4uwv5Z+ywvcSExCloAApO8d79oDu17MMfPIFq2hu/LaDzZ8XfCN8QuCTbDI+Q7YLr2dblMVp8+fV4uH/BfL4x5byp3ZIlv12JteJwH6/bS28wG/vyIYU0GcBQB0WhnZUBvw8JpCbdQC8gDTre8CLjPcyf+1vFtQkmOl9JmxH4Bb7KduWz+LnAuHZVusHIyK9yF2//cezqQUNedlW0r+K1CVw7Ox/VyeKbTyMPvWyhvU+9ZfP99uS7vO6yZRANu5dfI4/gElrw/rnK9Qo3Ev2qmREjgyBh7pfDgG/vAro07rR+tI65Rgq0E4Aq+xiUiSxfgOzO+n047MEYDJrSNiHybtXlFDy2/XAbRb2lj0rWeFzpBMEEPIZaqOcCMIZ5PQyx4WnrwTwC/uRvvLrF/6fPPw2rhFnlyuYS6AyvVQcX9I+8ZnKytZ60frSGrMjpCeTfJ6wCbZRGQ/6TG06fJenR6X7BEBbOz2ue+ku6SniH2qDXwf4HQvSgcJAhE0YOE5aQS8IVaC08ELpdOEjGjvpFukf9cOPdQhjEC4h3cJn+nGIQMDjTieI7FFcaK3JkSvw3Y2Lq/nG2mkMLmLbaDsQgOZzD7GdpsNEpIeoJ15sg+lDL+Jf8yYbkgC00xnfUNAI+3R6xgUkB/7v//V/7GmAlMbBL+TVk1Lxg5oaSEP5Qw6gE+hjBkSnc0h3wGvlBZXn5/ee5R3suNlw0yEALY8W72PqFL+jd98JrUs5YvQXOxJhERoWGPIGQoIjr5u8Adq0pcT9EdDcEPlsApkcQG50KqrGNshj5Fe0AjUknFJO7KM8JDY+Hij2ovLWswYHB8zokmIRGMZ2sw3yerP9im5le8Qtxvf5I4T9G5YJnKdw2Q6lVHBO+B5GPPEwyj5rUWszEoDHZ3B8pIwFQMoryXnnvDkw1nmXqSj4m+/QwUnKV/PjPxzoEMTr5Rnn9WyvQFPNnzxvfAdBJv7QS67x0OIUeKgifVrc8hbrUKTihOyPNiIpBI2lNgJ5aylvlAsedq26uJem448O57P4OceW9/FvRezLQ8n++sed4/DiQZXfs+2iNNEC5/iS+oQAtNs0XKqH+Jm58akNHFMqHkVuK2WP7aWCUJSDAGX/gVYKSDKjA5sOAjp4a+x02JXc892KsGdfdNigvPBv/6GFz+QPr5EjQhEXnAtR4vg3TH+0uJxo8qhrrfP9/NG1WpcOXHfvVPaCosr9Mqm+6nDA+9gGO0x1W0bEj0AUrXYY4UgK7R6LEEYtDfa1V9/AtZduoN7soVSsoVHvotMOIpcrGkXE3Nw0jh6ZQbvRwsHOPpKBPsSCURRyeaOi+Kef/5OBpSMDg6hVyoiyUF69hqXnzxGMRXDs8hnjb56bmrPrWHzPDgHdDtKDGcTSCfTC7vBJAzsRjrtI6loDz548RTAWNJ7TS1cYKUmqogb2d3ZxsL1nkcjP7j/G5tIKGpUGEtFvqIfIF8r86r3SHibnZjE8Pmap2UotrR4UjaNza3HFCiISSKMxa1Ga8T4rGEdALjvcb3q3elDG/vYO9ja2sLq0aHI9OTuJaCyGrf0do98g8Eb+SxbeIyBMY5LFDGN9UTx98gQrK0sWjUZgkv1ttBpIJb8pimmRtQclTI1NWsQwubAb4Q76MgQQQnZYZiQCU/zXN9cs9ZgyRLkhH+ux2XmjYBgbHMXFc+cxPjphFArFfB5fP3xo95EioC/ah5GhUUupz+/lTc+Sg4t8zMFEBG99/228/b13EU06HrS1lRx+/YtfYfn5AlJ0vPUxkp6O0B0DGRnRtbK2ZhzI125cx7Vr12wu5+bGgTTQPoAVilt8soBf//JX2NnbN9C51m5gY2vTgL7+TNp4lfsifTg+cwSNUg2P79xHpBNE1KtQrAwTOfYIZBqvZK9lRjwPk0znLldKNi+kI0r2JZEjLUSnaUDL9ddewR//6Z9gcHjUQJK9nX0sPHqKn/7dT7G7Rc5WRjWn8cbrb+HYieO4//Vt/Nv/998amM6I8mSfo5sgpzUpZ1iYjvsPOXip7wlclmoljGRHMTU1YZGHnXbTAAUrbhuLYGBoyCIj5UzmoZcBxpxLOhMsmqZas0haRtQSzGcKeTpJI58h4+5ayhKBB6a4kXfcosPz+6afxsZGcfb8Gbz8+isYH2cEeRe3bt3CB7/5EHvbO+YgsT2z51IPyWnLVPz5k8fx5ne/jZOnTjlKiVbDnCLkK2X0Nfm9WWSPcpOMxW3d0HHAQm48az1demZAIME4UlokskmUq2WLaNYP1xgLgP3BH/wBbt68adTm1GsEyFgI8e7du0Z5QtqWaCBiACHHZHtn0/TaqTMn8fLLL+PI/BzGxyaMaqNaKOLOF7fx5OvHxtVOkI4UIkyR5lrb2d9z/G7hEIJMU07E7YC7u+toYcgDbYdquMwZOliyQ1lkhtIgtEinv0sx5BUwShw5VGuNqs1RpVk3AJrRz9/54ffx7g/eRWw0bMAlSsDys0V88uFHFp3KKHKCVteu38ToxKSXKh81uSV9CGXq7pd3sLW0jlQkYRG2xoNOKg8CIsEgGLH+0ivXje5ldHwYrQajnXvIbe8bV/ji108R60WMsqAdBnYL+0AyhKuvXceFl69gcGIU8QSjx4DNlR3kd/PYX9nC57/9FLmNPYyPjFvEaq6Yx/r2htGGJIfSGBoetoJpCVLZZQetmGyw08PVy1dxdH7O9vntnR3sb+2jU+4h0HB75sb6OvY2d0xejFan2TLZIjUM+Wob3SqCka5xQNeaFRTLBaMu4l5HObpw8SLe+c67dub6+P2PcOuzLxHrhq2d6XQGpUoNm/u7aKCD4Zlx/It//S8xciRlOqhXAXb3G+ZkrVTqRr2wsrRsRakGslmj4YiFo8Zt3Wx0EQrwLFDBQWETc0cnTeZIu0C6E8oyQegnT55Z4UHy9/OcQHki9dTAWAbvfvcdvPbGZYDbNzG8FrD1tIaPfvMx9vYO0Gr2MDQ8apRPjIAlb3yL2XvNDqqFktUyIAckC0GePnfCeJ7pVG3Vm1h4tojcTh5nTp3C2RPHkGRx3RKwtLxojt/l1WWsrC6ZPhJowkwFys3axrpRVL329uv41re/hSMnphAiB3WP1B7kQ76Dv//7/4KTdGJev2a8xSy8uba4hq8+/RKffvAJSrmiFQGk/LNg4Mj4hPGE8ozFTBw6tkqFEpYXlwx4Iu9qNhu3TBBmHJQIeiXTSAz049iVczh+4RhGZ7JI9POsb2oclTyw8HgLX330AE8frBg3+kj/KAZS/ab3WAuAWSiMtEYwjGSSEWx03O6jXDnA0FASM7NjGBzIYGpqyhx2jHZfeLqAj9//0By4XUYbV1ik7JuIJxYkpUNr7ugxXLty1bJ3TH/s7ODLL7+0SHtGDXPOmN0hsCfNaPz5+W+oGlhLplA2KioWcmZhUGYpMJuD7aQeqzbq5ryKxCOmP0cmx4zWKNpHpxepWZqIpIG1nWfYza0jV9oEQnWEY13E+1gcrWqAHqlCCOQ6ADGAcCTI+tL2o4ASpirLhlDQgwX7eIFOOtf7QQizu82x6YIf/IENPBvzjMw9VkFDXOOyq2TM0xkhcElgoR+QIR2TgE/Z9LLFdNYW6CqbTOCQAAiBUbJbeJ/AzYFBVwyXP6KilP3E59C2UN/4HD5TGZjsV8mjjhD4yc9k96m91AeUD4G5Oo/bmHoRvbLvBO4IgPYDqLJNBHYpSEr4h9+BoM/YHv4TjiCATXaYwGTNhwAi2fc8Owoj8AOZAsIUAf374IwX9ephJ+qTbFvZKxxHOrsE/hhw7BVTIzCscTebCz0Xae8FjqnvBGT5XD9QKTlWcJD/+ZJ5/rZMJ9KKefQbCgJ0wYRRB8w1XfE5XqP+OwzAUWKQ9kp2Gd+rNSAZ0jgL6BWWJLxEvPKiKVC/2GeT06ZzzBsY7mUYKxjJ9j0v+0C4h9oo8JDPc3aiu19rTbay1jO/kywoCErrhXY3x17jrL5wLhhUw/4rS+4QXAy6dx3+633jpDIA2+OaqzWc457jJJkSUOi3c7W2Be4KIPe/V33U2OrdwgD88qf7eb61cWUQiMeLrLk2e96L2qa+5XOJrcmZwb/l7ND4y2bn33LICEsQxqj1pP4dHny9/8hO57PJqKk5lE2v8ea8snCwXeejGfbrL/5f48KxEuuA8BgW7Wb/BeZTPtk+OQGka/262Y+BUdf59ar2CeGAwnDUR/9c8DndrgOkeb5z+s2xQ7jvvPO4B+i79zpHAT2ycswTKyAVitaJ2bws7uxhSKYPPB0h7EXtqHhUq8LltIZJ1OGcVI7jXTpE93Mftf//zf/5P/ekADhofJC4RjjI/Cflq0HQ4rRB9RSbwGWh7ZwsdohCo8mSkGlybCF2XENVpI4HHm1uDiz0AKy4ExQrVGFApfP8cgL8G4c6yoklYCWvEidDioftUMQ1jVZ/2g+VBb/n5+Kz5rXyDOg5pgTID+alsEhQlS7EhcbNSotSQLY2e/52Rd2iZixrrPl8pQfQKOOEag78nkIBswJ9/VGfbBOfQyNrsL/fS612YKiUC9vLjb1adjxWDsyPWH8k9FIGfLZAaM6TAD21VeCq0rA4NsZXWS4fbr6SC/ZbXmNepwOKQEe2j+Mm76u84GqTIqP5bB5WKQta0P5obH7OZxE8kELibwHQOijE447U3a8o+B3f5xSUV9zNA9TdM91mahEOAQcs89l+4FQOCT/Iqn5LhiSbUhZSPmoLvxfthQBbzjuNcb773r17xtPK54r7VKkbilaQd47fS+b5XLWV0TOSYbVDXmr/Zm/RP1ZwzzmUOC98L8eBa0UOC/9604FUkRfKquA1L64nyRCfL2eDf8Pi90rHkn7gc8UnpkOzdIFkSBQmnA85OLQB8TmkNeC9L0amS8fJmPAfzvUuPq9SK6PZ6CAQ6kOTYF4sgw6t4kAEJ06fw1tvfwfT00eQPyijVm2i2w7Z77WVTUu1Hh7IYG56xoy+aDCCWDCM9eV1rC2vmUwuPV+ytoVJeVIqG7gwkE5jdWkZS6sraIUCOHn6NI7OHjXjlKkz1MkHhRwQDyE5mMLo5JgZibPTw+iQ1ow8oc2egVCPHj1CKp01rtFjx45ZFPCjR4+NA5nFAFefr6BZqTkexEjUgIS0R2nRDTgu6BIjQ+tl7O7tGShOipZEJGZ8yuQB5SF1bmbOnF1FFvHqdiytPZZMYZjZC/E4Cnss0lcwYHhzfdWq2Y9NjzoDsi/mqDvo3MqXUS7WkE1lDRQhCEfZI3ctuYRnZidw/eXr9nxG7rIt11++aZGED+4/xC/+8T2LMCMiwPSwQquCrZ1NixJkmGgiGbc4u1qjZnQQLFpnzs1uELMsiBbpQzQcxezEDE6fOI3SAQsT7hiYooM2o/VGWKCvF7SoR+pZAujxVBy9eAjv/uhdvP3D7yLC4oDFrnFC/+63HxmIzGi6eCRsupOUHqQ6YcFHAmqMHOUcTR+Zw+TYuBWipJFcKB4Y1QdBwVtffGm6N9JH7tEQPvvqc6xurmF40AELBM/np2etQGWPBZpqDdQICNZcFIlxfHW7tr57QcdDaIWhaGS0WcQqj0K5ZHybjAycGZ82I3KrkMPA2Aj+7C//a7zzh28D9PlQ1mpAYb+Ov/3rv8X9r+7Z2BcKJVy+eBmnz54x4PGffvlLW5vH5o8amDt3xPGHDvVnjQpka30Ny8ur5jBh5C7PSwTgzWhruShpcxyXyO3cZ3POiAsZAoxQ58GMupCAnEU/eIaFGZgR50w0fR+mwenGwQBQj7uMKYZMXSfoxL19gAUMz5/BhasXMTd/xAAQAruffPypyTwpYixLqd40UJbchr1ICCfPn8Hl69dw/OwptElMHKJjqmLUFtvrG1h4vIClxwvG7xvucgm7qLVYPIIoHRHba2jTvZWKY2x63PiTmSrOIofU6Vw/7C/H8Z233jIaDUYFcXw41kazsbGGO1/dtZT5CIIWDd5sufMUoxZPnDqJmzdvmENgcGTEwBc6tu7fvoON5XXUilWUrVigc9yzn4zO5oE2Ssfs4ABOnj6Jo8ePYW9v33ixDWBfXbUAAzpqSMHCKO2hsaFDbtqDg9yhwUqwn4dU7hlM/7e9iaHu4RDC8Rj+9C/+HOcuX0BqKG6F5ljIEFXgwVf38Hf/8T/hwYNHSGcH8O1vfwczs3OOZ317xyKl6Yzlvk0wnvIwPjpqUb6dRhslOoz2HL86x2xsYhTTR2YxOclCpTHEyeObL2Hh0RNbQ8wEYBSXFRJt19EMdTE1P4MzVy/i+OnjSKSYDtzB6vNl5Lb2sPl8FXc++wrNQhXT0zNWvG8nn8NOaQ+JgSRmTsxhcm7C5prRlxzrUq6MWqGCmfEppOMpk91KuYZULIWJ4WnEIwnTAUsLz7Hw7KkV05ybmkU0EkF+l4AhKRtqKFULaPZYQLBiPNwE9rd21y1Kn225eOmSUdtwD717+55x8FcLNUywGOHYJMrVKg4KRZuD9GA//vBPf4TMWBp9mT6USzXUGm3jgKauWN3csr0xmUlhdGzY1hHB59x2DttrO2jW2jjY3cHW+hJ63RYSLIjZbposON7vtjncuBYHBl0mDCPl+ZMZSOG733sXF28cdXqGGe4VYH0pj7t3HjDI2ZxwLF7Jwnw09ElRVqtUrZhvfjdndCiDQ2m8/s5LuHDpHJKjAXSLAOnXd7aq1k46OfuTcYSDQKVcx5NHX2N1bQkrq89Rq5fQ5rNjjJaNWvZELBzDxtYOWu0u3vj223jlzdcwPNuHcMrUCXZzTTx48LVRWxw/Oo8Tx4+bY5DRbI1iHbsbe/jVT39pWU+UT6P6mZzE4OiwGco897F4brIvgXKxiMUnz7GzuoVKuYih4SyGuE+US8iVS0gMDmP4yBT6J8dw6ZXLGJ2NIpZy0filUht9dKJXgYe3NvHZb2+jfFBFXzSFcC+MeMyltrsAjAAO8gWUi65QeLVWQjG/g3C0g7GhLOaOTKFZrTrqG9a5icQt6nlx4bllprRbDdt32H460Lj2kinSMJ3AuXPnMDM1be3f2NjC+x98YHslwWdmShnAxTOed/bu63N2jYxYgkscB+ovFU+kM5VtNgd02xXgbqONZDaN0+dP49TZU+gf6jfZXNlawbPVh8gVt1Ft5tHulVGq7CAQaSMRd7YmswPsTGm1QhxIHAq7Yol0rnyTHeqc/AIsBUwxAlpBGjLaqcsErLNI04v2K5/BubZ9LOWK2NImVwQgn837LVCEnO1ejrNAMY6RQGhxycqWEfgqW152lsAHgU5sk2UMecCDP4qO9woc4tpmG/lu0ToKhGA/XBZz8/foO3i/gDxyfvuvp76n3HPueT/3W9p57L9sVAWPmT3iBXkJNNW46x2ydwXyCETT+V7nel6vefCf+fl/AdD+8ZXt49aIwyBk28uOEhgqbEABNn4cwrY07xkCgdUWPlfgvuZcvw+j0QNu/mVbCijivAts5PsIQMtZxsACtbXnUa74x4ntF+YgYFw2NP/mu9lmzi0dYPyb8qCzAGWFZ2mzc1v1w+/5DAVccX/n96QE8AcHCjyTfa75EkZxCHB56f2MgOb5g3KjICKOkWx0rQ/Jh9aNbG1FjAub0ueSI65vZYgLRNR8fwOmOaxAoKlwHz5D4DD7xR/hGCYDlqEdsUAIyYrAULZb8mBr2ftb7WNgoT0z6ALQ1C/pGq1vrRXpHGEl6os+92MPaqverzap/eyrcK16peYitbvfUIgIJ+C4sY+2niLuHjm1RDvEZ0vG+Fv6UxgJ7+VcCl/wrzetBelVzRn7Jn1HCg4FbgrH1B7inuUcDNJpwkAFch8CuR5AzWfxO5elyQyUb3Qkn6H7hDWY/eRlyLw4xtK5hoN68ixckc+SQ0c6WTpTv12bHQ5JRgj3HMc8IPyJtofm0fXFq//V6VmWtK1V7svMOfbtG5Q3tunw3R41ij7jO/iPe7PsL4eHedQ4pOO0qH7HCiEHzaH8CoAmB7TfC+LS0p0xLcUmoZZilnBbx+E8bdpQ/QpeoA47qShb/2KxBdxz0YecKBeB5RQX/zlqDMfDqlQOIup8FgecHWs2W4dh4v5NRO+UV0qbtIRdGxQ3db/wKbqYQs8NVYuO7+R3Trk64RDI7gBAtxGIjoIbpvE1sriJj1dL/+czBPSrUJCihW3D8CKp2Q6+U4Ca8ypEDw1mKXq/Z1l83AZEeAai5lLgKvtDgJ3GlvpCoZW3TvMpsJkGGZ/H7/kspRuwbRoHHRg5X/xMaQ5SCFr48mDzGZILbaj8W8+Xx1veQz6H/+c48f+cO/aB97IPfD+BBN6vTYALQJue5l7y6ubCbRzaoPiZFAav40FQfZFykmzyHTRsLELfo0TRxid541goqluHKxcB5qhlJHt+IF3t42+NAeecP5QVRnaxiBHTFu/du+PJntuI+D6NF9/DdrkN0x2SpPQkw/QgywvJ37xGqW58Dg/B/JH3j+3UHMg7zUMiP9cBS5uaRU96GxDHjP3XNbpXilqOFlPqXiES3qvNR3pFBxS2iZ/xHYqM1qFKYLPJv0cvwvsk57xOh0nSOeg7zYFkQYdTbQr+w6r0AnUEaSdCkSS6gTii8Sx6wRii8QyuXL2ON996F1HSSGwV0W520ah0sLu1j9WlVezt7mI4k7GCZgSWjZ+s3cGjBw+xsLhkcp4dGDj0zhrwn0gYuHuQy+HZ0+e49dVdo6QgGDg7O2f3kOOwUC4gO9qP42eOYe7EUUxMZIz/82CjbhHQsUAYtz//yozeYt7pKjrCOJdPHj87zJCgccy5Gh0esYJkDaaptztIxhImW/xnBXBadWxsblpEuKXch0MGbLIo4uTkFM6ePmeytbmxa/KVSmWQTKQwNDJqABkjpQgQMKJ1zYofVdA/kkUsncSVl67i4uVLCBpotI+vPruF4n4R8XjCijlxXgiq7extI5lN4Njp45icmcTI+IiBaWNHB0AC6W4J+ODXH+HZw6doE3it1a1I03ZuD52uo7woV9mXKuLJKI6dOIpjp45ZmtHy4orpa0akknOF6fPjQxP46DefYX9rzyL4SCHBqF2mbxO0S8b7jD+VzrsDAtyMgk7F8Nb33sGr77yOcDSOSrFmwPhHH32Evd1tOwgwIpV6i4AdDxCMgiKHO9cg+Y8JSpMzd3Z+1hxQy8uLaDecB5w61XRhf8qAoUcLj3Hv4T0k4jEr1paIxHHmxEmMD40ZSE4ubAIGBBgtasTbq6hnuPfyXROTk+gfGUK+XMBnX32BZ0vPLLKQ8nB8dt70wer2FgbHR/Ff/fN/jkuvnAUckwjq+6R+2Mf9r+6azFcKlIl9zE7PYHx8Eo1626IlKXfj42M4MjOF2ZkpzM3NWaGrZr2K3N4e9rZ3LePjzu3byO3nMTY6au9llB7PAmYAl4pIpJJWtI9gqDkFvX3cIhQYiVNzTmHKDKPl0n1p2yMZPWcAS7liUezUmdLPXOs6c7iinvsWjTl7dBY3XrmBYyePWaT0o4cPce/Ofeysb6I/3W9c3XyPAWqtJtpB4NiZUzh98TzOXzsPUP2zKF8VaJR7Fv2/8vg5lh8tYHt5wwrrkS6H0UxhRhT1xVFoloFoGMfPnbL0fjqYCECTsoNAzMbqGj768Le29liA0SI7A0HbG9luAjyFwoHRB1RKBaSjfah7HNfsJ6PkSavxyqsv49KlS+h2enbPk0ePsPDoGQ529xEOkGWY9F412385FuQ3p6wSOJqZncUrb7yOc9euWaTFyuJzcxDdufWVUZVQJzDQgJkP5EQnjYw5OOoVKwRXbVQtWpuAjxnWcXf+4VG7L50Ci7n9wR/9GJdfuoRWuE4bzPQ8i5FtrK7j5z//Oe7cuWcRrSMjYzg6fxzZ/gF7NyNWmM7KDAPOZTwbN9D1yOgUAs0e8jv7Rgf09Z279v3/z9d79si1ZVliK3xERqT3PslMJr1/5PO+qnq6q7q6qtU9I1UPNDPQ6IsAzaihESBAH2UACdAP0GAACZDvooWh4gAAIABJREFUGbWbrq5qU9X1yj5Lvke+RzLJTKZ3keG9D2HtE4u8RQ1EgEgyI+695x6zz9lrr702HVyyd6JxVwTatNybbTs3UcqHDC47YEfC9h5tXxvh/jhOnVnGuUsXMDM/j3KhaJIl+ZMsDjb3sL++aVI4fX1xpPIl5OoltCPA7OoCrrx2DRNzUyYDwvnLeXC8c4Sth9sINn2IdRnYKxtYvrS4glNLK9aG4+ND7O1vI3l0YEFCriGCcanDY2N2k8hRLOcNlCvXii6ToZJHvVlDMESgP2FrgOedeq1hRRCZDRDwu0yHqalZx3SrOLYWAxmUQIoNRY09TWZNPDGIcLQPoXjM2NxjM5MYnhhClPpSzCrgmfeojL2ne0jvZ7D7ZAPbjx/C32nbOcPOPdQ05XppO7mVgfEhTM/PGIue84vzjaxPZqAsnVpAkH3eaQJdaoA2cXSYQhs+pFnnYGQYob6ozS2qFnLs27WW6eBXC2WcWVnErbcuY2JiADzWN2j+GgSgm9ZGBhDZboKorUbFpCcy2WMcHG6ZBEPfYAzDk2MYGh1BJBiFvxvCSTKDVCZvGuLnr17G3Mo0OiEGJ+rI5FJIpY+sUN7s1CRGRmO2/qlnrL9rd3fxyw9+aY7i9NysBR+Hx8dAooQBc31BBFlUke3cTeKD739gEl2J/ggGRxIm9VGs1hAbG8H08hLiEyO4cPMCBscsSQv5QguZkywSsX7EAlGUksBnv/oS9Uobg4lhdOmY9gg+zpkNIRSOIB4bsLnPPeHk+ABPntzD4d4mZsYHrQgkgzncw/spmUCJk+Njs1uDAwk7s7LtvC/3ULLRuVdy/dP2cA+jnMjDR4/sOxPTzO5ZwvjkhK0BFra14nMskNgDLHhGM3mJVg/88gVtv+206IcFHUmjd/bl/Jyan7KaF+Mzgy5YFTDSPD679zHWtx9jb38DvkANmewh/MEmmo0KfN0WIoGQBf95RmFAjEBKlwHqRtWcbway5RfL5/SCJGSu297Tk0N4xrbrPAcBRWjQWZ/9wiwg9hvf2zTZi65Ytc7WAjy9Wp16jtcf5/4u51/AkheIEWFE52QBtV6AVn6PAB/5SLzfyOiQs4m9+i7aK5X1yPtwzGlL2T4BiDr3U/9WwLLINfzJ92Rb6OPw3QVyCBCR/0KbIsBF4J4X0BcBiM+Tzy8QTqCmfgrEkx/hBd91T/UtP6MdFB6g/mI7dX8+zztf5dtqnKw/26q94WRINEZqg6X59+QTNOZqi4E5Phd8t0AtfcS2I9pZcMKDy9izegXWfw1o6rFQhekI6BMRj2OnuSe/XdiA+WI9BqbaIF+K2SUWpKD6l6fg/XMcxs1/2hc+0wts6TsaD4GSGnthSNYPvp4GdzBkeIBY22rjs3ftBWoEnHl9uRexIV2r54v8JYKJFwcjgM8x1hrWehIAKH9Va86RKB0oSr+CmXOUGmIbjD0bdBIJClII0yIgqHmln87Xj3vIZK4fhUXJr/fiHd45rzH3znv52QJete40rsKPdA0zhgwfIMGiR9zT/DTsqBds4ztyPmh+8TPvOOpa77joXUS8FEmTv/cC7bqG9/aC1YYx+H3Psvf5uWyFMAYBts/62SP7IXsn/19zVDiGtaHJk+/zgJpwCQH0shMC5dX/ukZ2Q2Phtce6l95P/SEb4+yCs5MsMu76U4Edh5OSAu616QKgKcHBbGULUISCFmj14l5uv3vOpDbtZ89ep/egprwwTdk6+6wHMNOn5n35mYia7t3dPPX9q//2P+96NwWxFPklDpI2GzltivSoA1XtUpsIfwoJF2j64iangTUDHQg+A3pp9CSSLdCOm74tIMbwTFPXgaSBgL9XEOE54q9NSROd/3f3dPIKisCYYexFDaXp++96T16viS6ATItak5335MLQhqnNnoPuBYXVb3wHpZZqo9Bm4d1IZWzV7zJg+q5YqywQJYPEPpOMihim1IAW6KiDkTYLY4iVK3aNgFzpjYn9qgOFCkDwcMA2cFMSeEwDwXuLPa1DliLfOnzp8CRJE7aXm4aivALbvdrPMp4CqDlukvwQAMn7W8HF3lgoOu02Hxfl0fjwftoc3IJ2hlPzwQCDHgjN+2qsdGDSAYEbM4E3AkM6bGkj03tqI+D/lXZGsFRAkRjJmq/aHL0btkBTtY99/MxRrNfx5Mlajx3gDI4OWgqKaOzJqFGgSdFytosADv88DwC5ImQcF35Ox9ALaGu9KGOB7VIQR5FE79zVu0inXEC698DLNitjgf9W8EBrz2t4Zau0YeiQp/vx/zp0aMPRONhG2QvuaBOjW6yDpr7HZ/B+fG+2gddo3mhjlr3jOihX6uj6IgiE44j3jyEYGcDA0DguXLiOi5euAp0ACrkS/J0g8qk8djd3DYyrFasIdjtIRGIYGEw8ex4Bxf2jQ9NUvnnrJczOzdn4ELS1yGQbBjA9Xd/Exx99hq2NLWMWksVMx4VyCdVWBTPzs3jra29iem4YVBZo1YDcSd50LKvZkqVYt8sdHO4d4Mv7D2xdGBDcqGNiatKYSEynn5yewuL8AoYGBpDaP0Lq6BjxSNwkOQh8qmjT/v4uSrWSc7g6ZMPVTN+UafrXr9/A8NCoSTI8+uoR2s2ugamcl2RIc110KK9ULeEweYTj3LEB0G+9/w7efu9dLJ5btHma3Sng7/76J3j81SOEEMb0xLzNnVwhi72jXQPCh6ZGcP7yeVy6fhmLpyctRb+SBdr1Bu5+eBd3Pv4E0UAY/fEBnGSylt7ZaNfQaFZRLOdIXsfSygJuvnITL738ElhAg4yuH/zgr0zzM3WUNA3teKgfTx/v4emTDYxPTWCeoE84aKApi39RW7dcYBAwiFqjiUqjimqniYWVJYzPzWD/8MhYhtmTrPUh01mnJ5nu7lJaCUATNKWesBVyM5kjF3ShzbWsmkTUZYu02i7lKRa1YoHDY8MI94Wwk9w1Xd5cPovjwyOEfQGcW1nFN959Hyunz9h1e7uOXUwgmoFGHmvo/HJMxicm8Fu/801Mzs5g53APH3/xKT74xc+xf3hgfTHSN4jRoRHkKiXMLZ3C3/+H/xBnr562tPhK0YHPuWzWgFHKlcxOTaOPwDwDQ/4QqqUGUicZ02MNUw4oGsHc3BQuXTzrspfI5k+lrSgd97Kd7V2TuuDBn9IITD0j688CQTUyv6N2oOe1ZMFr36QDTG3gYrGAWMjpczLoMzE4hgD8GBoetP7LZbKmWWpgAFmXkaj9jIYjVjCG/U5QgPsRmXSr51cxMzuFRr1l84iyK2TZUl+ZQAL1TQPhkB0EyYBeOLOM1UsXcP7yJQTjfkq9WxaXr9VF/iSN5OYuTnYOkT/OmHTN/taOvZsFFkj07e9DYnQAL7/5Oq7dvoHQYBTlRgXlXAHFfN4yBO7f+dwAY8rsWEHDJjM9xmxM7WDcdvs3AyWxQMj6nXIcPCwSUGEqP5n2rn8dUHt8cGiaqwToqedLgJ1g/tFR0gB2O5TH+wyMI2P41iuvYPXCeWMjEkTgXP7q3n0DrXm/QrZg84tAFAs5EngsVoqWeXCSPrIA2tj4qIGfnOcc0weP1pAvlS34cenyVVy8dgGj0/0g5ZeseB6ST5IprK09MbCZ2t7Ur43F4/b58fGJnXcokRMJRRCMhTF7eha3X7mFyeEE2kWglCqhcJLDBz/6MZ48WjPg1h8i08ilw3I+UJucoDwP8SbN0iv0QgefjEeCxwzazJ9esoA4gU/a+kalaveuFSjgzH7No+73oe5vIzTSh1vv3MaNd24hMR5HlMEJahsXgdROHp//9A4effYAfZ0+DAQTaJV5qI8gkuhzgYliBpkCyQQ1Kxg6wuyBSgW5VBrVUhEt21dZi8I5vwRtC6Usqo2Ksetpg0kG4fmbBbcr1br1XTgetywVFlZl5mawGzAA+HjvCI1W3SSUQtEwqEUYZqHjRJ9lQsyuLuLUxWW0wj74w9QZDSDKLKRcC9n9FFLbSTy9v4a9x48xEO3D8tJpaxezGFjsMNAXQHAwiqHpYcwsLxhDmpI162vr2FjbRKDjt7XVRd0KoUUjbu6FyJieGLM2XLx6CcE+oFQl67eMfCaLYqqAk70TtKtNrJxZwLWXziAxxDxdIHvSQfakhN3tI2w83LS9itIKIWYHhimzxX2tjHIlh5mZCZy7cs7+joyPIUAAnFrfyTwePlrHCRnBA32YWphB00/lasoYEewHbt+6jgTLcRB8LgGNAtCsddGudawY4dOnW2ZPhsdGLYsgNhCCP8xsSwJURi609uYPGvi7P/8A+9u78PlbCEcDxnRssihhLI6B6XEsX1zFwtlFx35udmztVYo1A5sHojGU08Cje1toVLuYGJtCJBxDp0sQi7KGdbOtgUAQ9Vrb9PC5Fgf7Gfg7wdHuJqpZstnzxrQvl0rGgiYwzCLClN545eWXLVuF1zGA+ODhQztLjU1O2Nk7n81a1gb14rmvDY2M4Mq16yYzRTvCc9b+wYEFKZnBQXtE2+vOszX4SfdngDBERhpNgR8T49TnX8Lw6IizX+UCGr4Gls+dxqnVWbTJaK/VUe/Wjcn8+Zef4Yv7H6PZot3PIt4XQLfdQBBtGyIC0Dx38XnU3OX5iuuH7D6SBrjH8JwtoEqAmvknvaJ9Aljke7A2gXw7gRD8jHaaRADuj7T5fGdlxHpBC4FgZIHzeV5Q0gtQEYDWeZa/1/laPodAUflIkpjQGV7nXQFGfBbfV6ACzyz8jgBTZajqfC0/idfQF1fKucgpDBCbXY3F7N3pb/D/Ro7q7bO8Vu+gd1VfsFaAF5j0gqs6o3sBTrbT62+LsahxkZ+n7/A5/Ey+hEAz/t7NQydhoT4Q1iG2sXxf+bHCB575Hx2HX+hz+SK6j7AUjYNAaH7f5j0zo3oyIeYn9bSfdT9vu3mtFRzrpcvynvLZ+JmwDT6T48i2m73oaUELYBIQZc8Puud7MQ0nm+gyk6kR/u8CeAmUOYDNEafkMwuI0zjbPXrgFb+nIIzmMjNmbA73iIxi7ctPf0YIg2NmCptQ/4lo6QW92QYvEMpr+H2tDX4mMF4BKI2L2usdU/5OWI8DDd0fG9Muq924jGubiz4X2JDUjjAbaVsLx3o+hq6OEuet8AO1X762F08QcKh28DmaWxpXzQldJyxJvrDWk9kvCyvDZKd4HzGu1b8EKM1X7zq7IYDbCz57f6f1KdyC95G94f3Z73yG8DUvoGvzu5f5rjnJQ5oAZP7k73kPjqVjMztsUO3xrhu+pxfTUJ/zeoGp9Glk+4RJyCbIhnjtDZ/jXcMicKrv9VPrQfPV21/Cq9y6cRk2PNc5sq3rL35mLG24/wv3IN5h9pLj1gtIWWCq7fpJ4DZJGppHtlf0Cqmqr7RmmV2mOc/faY5of+M6117lDYhw77c1QABaE9fLRGYnaxEIuPKCP5pgpHHr3/z8xQnIaxVtUKRIL8n/0xlVapGLcDjnm9c4Y+LYxlZpxP44JiUZdk5b5NcXtDYCofmKDIoVqSq6fGexQzWJvQOldxHQrEWiRab78d1ljLR5ee+nBaFJqUHVQmL/cJPmcxS9Y7sMTOgVFJBx5DV8noysG3inm8T35PdUYE6AIp12fl8bGa8Xc9GMZNsxTrnh09HlPQVCS9eZ3+Nc4Pdk1LT5ss84fi4aR9pbj43UMxKmU/VC9ETgtjY4LyDN9knmQ9d5jZDuL0BfzGO9tzZVsRF4aNQf3Y/9pIVERocOY96N1HvQ8upbu03TMaz5bqaR1/ud5ow32MD7sC0KfvBaS00h2GFMUJZ+d39kfLwbMq/nHOF7aS6z7c540hC7+UNGlzYnbaqaL+4w5OQyZIx1aCHYogOeAil8N/ank4hx1Yol+cI5qkCB5FO0nrXpyx5ozvN9VFhQ/SrAmJ8ZszPhmORK5/IaarbPG9l0htZF9nQ4UN/ru9qs2Cb2tYJQvI/smQPr3VzQwVXfUzDIa5T5O23WGvNmnWmpddRarAQ8hMGxKSQGJzA8PI2x8RmcWjqLAEKolxrwtXzIJDM42NnH9sY2qvkiWpUailnHtCPowvEgsLV8dgVnL12wwlDTczPmc5pENs1gB0gdl/FkbR3bT3fw6MEaMhk6xTMGFlC+gizo/qE4Xn/nNSwtjxsIW8u0UUw7Z5Ft2FrbRC3PlOQsjvaPzCEki5Kp7mQp9Y8N49SZFVy9cR2nl5cx3B9D6iBtrLq+QMi0Kte+fIyT46RFXne3Nw3Eoo4nC2m1/R1E++OYmJzGlavXcP78RQS6AXz20afYWd8xIJ0AGVPYJyfH3ebZaaLYKCGZT2J2eQH/+J/+I5y7fsG0PruZLrbWt/HZh3ew8WAd3YYf8xMLGBocMcb05t4m0sUs4iNxXHv5uhXUmlgYMMZTLQM8fbyBtXtr2N54iniQMjIDJo2SyqStsFC728RJ5hhtNHD5xmW8+z6Lfp1BbK7fgIIPP/gF7t+5Z8XYqJU5OzWHWKgfG+tPTZpiYJiFU7mHRdCou3HtkJnMv422zbt8pWQsThZG29zeNTCMdiSdS5tddqm3wxjs70eGxRc5N1iQbmQMU+NkQvfZuiRoS7CdOsqJgYQxMumwkQ1LQK9/NIFuoINKs4zJmSm7F0HekM+PkcERvP36W1heOmVsUK53Fqhbe/jIdEW5Z3AdcD3On1rCb//OtxEfGcLW3jY29rawubttRdMsnX0vhVwmj2a7g6XTK3j/N37DdI5JS2XQksXRdJaYmZnC9eur8A0DyAONCpA9rBkomc6cmExAu9nA4GAcc7PTZtsqZUqu5Azc5SG8Uq4ZAM3U64WlJbOb6VwKTOVlijdBZ66foeFhc+T5Hux3MvI+/fRTfHn3C5MkoBY1AejpkWmEAyH0DyR6WVcskOSKV5VrVWORkiFAR6vrd44i90mTIYn1oX8gbmPG9WmBFzJa2m0719j5gkXtEnFj0bJo48T8jLEjl1ZWEIiETE/X2C7VGnLHKRRO0mgUKgDBHn/YZFkIdhK8KTVqBqzNryzijffewdlrl9CJwhjD1PqkZjzHhBIguxvbBqaT6cl9hmPAwCUlbfiHIPTG48fwt6iDGLGgFCV+mNrJtUwbS0DADrHcg2p1Szcku3FocNAkYKijzUKdPAPad/me/QMYHBvByplVjE6MW2p9Npcz7eQ0NdKbHWsrgyG0pSy0ODYxbjrupXoR1UYN6fyJsdhffuW23ZdrisXLPvjZz3Hn7hcmXcKgTDgeQmIkioFBFibludGPVrNjhUcvX7mG6y+9hIGRAbTasGKzGxubJlNDzfZWtWng6e03bmNhZcLokPWTrmnf55NZ/PwnH1ifW4G3qNMBJdBJwIca32mC97G4ge6UCOGfDPvb9HgHMTU9awXkCKATTKwUSwZC10s1qq5Yv5+k0ggQVYyH0E348e0/+C7O3DqD4BAjwu5MUM8BQbJdHxfwt3/8N6gfVzDdP4nBGOVpatg82DSAs1grwhf1Yeb0HOZPzaLeqmFr+6kLLJQrFnxjkIKOBAHkAFnG9QrCEe5pXXRrbWOjkklcY/YasxL7+zG7vGQ6+7F4wt69U2+bfnwlW0StUjHAyM4dra6tFxYhXTx3GudfuYbp1XmUA00g4ke0L4wAs1DyXbRydaQ3jrDx+SM8/PgOBsIx3Lh6wzJauM53j/fhT4QwuTKNiTNTmD+ziMhgn6XiP7r3GPc+u4/jzSOnWxjkvuik4yZnpzG3NI+500uYXJzB9GI/yi2g7SNYBDQrDdQLdaQOkmgW6xgZ7Mfc0ogFPvPpIlLJHCqFOirFpmlQb25s2ZyibnA0RoY3NX2bCATbOH9hFW9/43XTvzYfvAyU0m2kTrJ4sr6FrZ09tAM++KIB+CNddIIdxOJhzM1P443Xrpn2dD0DHG0fWCG9crGOIMLwI4hIOG71Ebh+FlemDDy2DAM/wIzberWJYjaLpw83sHZ33YJOBMgZOGVthcHRMbSDIcsemlicw/jMBBLDLPjVdsGsUh3Bbhix0CCq+TaOdlMoFeoYHZ5AgplYYcqsWfICak3qi7dQzJbNntdZ/yQSQLtZQ+Z4B+XUIZrVorGgjWnPdPx61QKdzNR74/XXbQ3Qf6Dc11cPHtjZMj7gNLNZc4HZDhb49PkwNTuDt95+F2+//TaG54Zs766kGpZB8WiN55yM7ZfU7GfBWuoUEdOhDU+lMgh0Q7h86arJBw2Nx8w93NtP44uHXyDYF8TF6xcxNjOKertpwfI22nj05AEePPwcR8fb6HQqCAdaiIV8iASAUUoz0bGu11xtoGLOsgfMHyXg0mNky/+hnRAQwp9cR+YPBhxQ6QXjdG5mP8jeSvOZ/hjBZ/mkPLcKlPSeUWmXFWTV/QXe2BmbheZ651aBNiJU0L7ozC8mL8/38h90Hb9H++r1L3gv8w36nS/DPwIueS/eh2MlEhuvp63gZzy/SEuVBdjkEzFYx/bwWs4H9reAYd5foJmAIAPNPQXJDR3oMfLke3j9dX4mXMB7D531BXAKLNQZX+/tBS/1XYFB/K7AMz5TpCT5lhojAY3y65jl9aLfxO96wbpnDqKnyJp8LErGEQvh/40p6tE89vpfmnesD+G9N4NLAnuNgUtGZA8Q5hg5jMXJLvKPwGgBzkrdl/+q/uWaNOA45nw1vS+f7fpb8/L5+z8HyZ7rHQsDUaBEbbe9kb5c27HQ+f7W1z1JAr6DN/Dwom9vhVx7wQjvXNE8E9al+fQiwKz+JPqk53jnqMZHa8g77xQUMNwjFHm2rtVmgaNmHywoHHyG2fB3wmIcntHT+mWWRk9Dm/eRf+0NTMk+aDy0Hl4ExYWN6HsKTgnLE6bFdyQAbdcHnG1ToEg4VamXhUywU4Cu3pP/N4JHT55EQDP7Ue+ifvT2J78vuygdYy++5r2+2XAZMgLTZRuFg0TI/u3hQcIUvPNQOJ0XI7D37gUMiP/w/gbqeuqtCYxVAEF9qnXAcdEc0vWaK+pHgeFa/5qLXrtkcs5GoHQANE8KArytn+ECdOZjWJDCKTgws5GZi9Zmqli0ngembJ6Q+tNj09s86yk8aKyerZnemMtmCOdqkLhhZGTHfFbb7RxtmJbTzvb9b//jf9WVjpVAT14gUXdu9hpAMV7VML4Iady8oZiRPHwLlNQkEoXea0S0YbN4h23UPdkPppNLR9mxY13qMVM5+NJ0DvmTDGhnzFwEWtFkPUOLxX23F13qTVxJIPAaOmXa5LyRCb6jNnwBgFo4YhBrIvAnFynbIckNAWjavGR0ZCh5D2647FtJBfBgpkMBATte6534SscRAO3a07aNX0xv9rWiWgbu9cDEF2UseF9eRxaTojAaA22g0j5S/wqM0yalSc2DgvcwI3CT7yYjL0OoxaWJLH0YjoG+q41Q81FRFS1UGVe1U1InWrDqH6eH7A6EAne9m44zli6QwfHRuAoU1X28ALQONDLe1N5Uv8jwK9LD+3Mz4V+B7gZO9NKqeMAU+K6NhZ8rUKPDjTY4Re94X2lUUqeW15Dhw/ZqvvF3Cgi4drH4kutj9qMFf6zCtAsseA9q/DfnooE+vc3PVReP27U6PLK/vGtAhlzP4GdsD68TYM85w7/aqPg5P2Nb2UcqOqh763PZKM0tPkuAOturNayNXvaF3/POMQXVdD2ZNIrss90v2gJtZjp8arPWPAqyeFWthUK5gXDfIMam5zE6MY/BwUn4fDHMzZ5CwBdFNV+1tGtqepZzJWOEkiVUSeVxkkyiXC4hmTq0NO7X3nzFiptNz8+ZBISPMQp6oG0gnawik8ogeXCIcrECVhikZEDAuDowFiEdoxq1zwMdXLl+BStnTiHo8yF5eGwgRPLg2BjE1I/0NwMo5pjS7TZRprSSxVdpNTC3vIQ3v/Yebr96HYF+mEZmci9t4MnEwDD2n+7g7/7mA5TyBWOj7e9tGVh4dHKIUr2KYDRozNkbt2/hlVffwOTktBUBJJBLrdtWtYG9/WOba6dOnTLQKRjxo9wqGwhB4OEP/8s/xNDKiAHA6T3ndG892sTe013Uiw1EfXHMzS0gEPZhe38bx/kT9A314dV3XsNbX38LYadyg1yygR//9d/gYGvPQJSoL4R4lAXcGo5Z1WGQAkhmD1Gpl3Dz9nW8/f47GBkbtvRvHvQInP3g3/4AH/38Q/jbfly8eBnDQ+PI5LJ4uruJiekxLK+ewvnzZ41VymJy1D3eebptAQiOkQV1YnHTv8wV8tgjkzjoR7FcMk1WpqQODvUbU5gArKU4dpkCTGcyiL4Y5X5iBgYkUy4Nnkxb6v6Wq5QwaCMxmMD04hQmZkbR6DaMaRdPxAwsfPzVQ4QDYXz9/W/g8sXLTn+w1TZAcO3hQwPoKJFANm2r07E06KXVFUzOTSNTKmDrcMfYu6+99aYVjbz/qy/w07/9CbKZgukvT0/Nu5T0SMzsUb3RQl9/wti0X/vGm4iMAO0qCxa1bd7VsjVLey+WyPItGuO5WMqapEq+kOlpMTt5LlfguGu2j+ATxyUQ8iOdzaBJNkYoaOzP8xcv4PTKsgHDfYkImuWWzdFPPv4Q3//z72PtwVfGmBnsH8JQ34Ax8WmjWDAnm02b/AltC8dEh3YxdQJBFvNj9ksRib4YRoaHMT4+aix5FgdMZbK2l/DZtq/WnYPNf5O5SyCaQaKl5WUkyNBG2wBkSgOU8zmzDwxKkSXbbbYMdC/m8ni8sY5cqYihsRGcv3YF7/29b+DM9WVLIz9mkctO11ip1ApOHxzjcPfAtNvDPqcnLlvMdPaRsVHMLsybjnxyb98xWg8PUSOoHk2g1W4YUDw8PIhz5849czzJmKZsEAMTk2Pjxlw0+Z1G3VigtBvVZssYhiOjzARxtQkIQJMRzv8w64C2ghrzPHv0RfowODJo41huluCjdlynhpm5aXzz29+yZ9Gm00Z8+dUD/OJXn5jUCsFfykd0/S202tSvdsSExYVTuHbjBq7fvIkxqP7LAAAgAElEQVSllVMGopFrQfDu5KRg73l0cGjBobGJUVx7+abtO9QELpwULLuBchlf3P3cAGeCzzwjWDC30zL7eXJ0bGvozOoqVlbPWIAim8lbgbnNzS0bb9YWIAua51nOB7LHyeRnYc7+aB/6Y31OGoIF8oYSqIQb+Ef/2T/FzIVx+AaAOgm3PqCaAdqFDvx5Hz76wS+QXk9h0BfH1OCUA2pKJ8g3C8g38ugb7cOF25dw5spZVNpV7OxtW/CCoES31kCS73icQjGTh59gTKMBOmBc69Vc0SQnhgeGLFW7zNorQwksXljFqQtnMTXnJD3yx2k8fbSO9N4xcscZLM0ugnsg9/Sj5DH6h4dw/tZlXHnzJcRmh4HBAFohaoMD7YoDoIOlDvbub+PhR5+juHeCWraIi+euYHJsEkcnSXz15CECgyFcfOUy5q8sYGZ1DvFBP5LJCvY2D/D0wRaON5OI+AhAdYwFWCwX4A8HsXr5HM5ePo+BqTjKnS4iAz4DiBl3IdEn1ARO9rI43DpEiXajXkTq6AjpZBa+LsHfhLGDY9E+VAm4d31IGFjaRigWRL1Rsvk2Nz2Ft9573cDhSr5ptmx3ax/JZAblSg3doB/j01PoG06gG+wgnT1BqVrAzNQELpw/Zw7e4/tf4Vd/91N89uEnmJ6cw80btzE1uYBwrM+0q2OD/YgOxjE8NYxoX9DkXYq5LAr5HE4Oj/Dgiy+ROypaDYWRsQELJkzOzVjwxx8hM74P2UrR0tRDEQc0MdhXZD2KcgthfwKRwAAqxQ5qpSb6EyPGJGZAYmCIoKljaReLdEADZjMLVqchi1IxjVI2iVruBIFOw2RKjg/2UchRogcW3Fucn8fi/JKtYe5XDIDyTJnL5y1wx0wLsdlo02kv6D9evXYNZy9cdGzFoAv6Z7JZbG5umu3l/ymbc2Z1GYEwAyZVC4J+8smnKOUqeOnGLSwvryDCQI4PyOea+Juf/BU+f3gPU4tTuHjtIqZmJuGPBMByrvuHu9jdWceT9QcI+BtoVHOIh8l8qsPXaaE/7vTYuT9wnhH0oq2zs3YPiNX50JE9gubT0TayoKL5wcyi6Ek3yhfS2Zn2h+Asg220HfSnVKxL4KBAUQEo8iO5P3jJGfKN5CtwnxSwIl9E51zvmVYgnpO1dPWbdJ7nT8nc0RYrQ9GYkUHnX4v9rcxlq0fQ023mmNLPNn+zzqwcJ/lGv8nXA8f5fIH38kO1Zwlw4juzL/XHvv+CtMaLADSvkd6s3k0+qMZDGIEAN2tXDzfQed8LfKr/FDgwQMeTNctr5M+wvWKoqj/lz/IaFtuVz+F9lgAq+WwCzHUe4TMNCAuSFerIRZYF3HC+ncZT7yQsgYFn+bWuXxyDUb407y8gkPNXfrPwAxGfJDXKwDXvJxKTAhmUBOAf2ma2nd8RDuTAYMdGFgFIwJUA6hdBec4dzQMBdXxf+jved6WNMuC2x/bXfNEZTH4fZQT5bgLW1Z9sh+Ydr1VfCF/SXBLRqdFjwbN9Inyxj/hHtkBr1YuH8B0MB/A7n9yLTyigw+/wbMb7SPZBhEWe6QRA69kCBTX+6i/ZG81ptk1Yl56tNaXveMFs4V5eAFq2q9vqSYP0MvH5HvKneWaj/bM+7hWU1djpucT/vPND81DzSMEy9QGfqyCZzW2jfjhSoBc3EWZSLj2X79HnWvcugOXar/nGvhdrXoE+jbkXXxI2xfkre6n5ornE+yjAp/dWJr8XR2JbBeDK9mjuyLYIg9M80ff9fmenCUC777rsFO0X9Dc4Pxw5hoQ992/KrBGAZptZQJL7hIJltseQeNMjWlr7en30HDdxAVVmAYkQqLYZgN9xAUqucxEL+e6y8SSqWf//z//9v+jajTxFxtgodhw3FQFGisB6gSMbyLbT4lVHKfKnBaKOlyEUqKbBJVOInz2/h1u4BLxsA6cMG6MFAekpuQJ3TPGwzutVe5XREEjOdita5zo+1NMwcxuCgGKlFrGdatOLBkNgtBYNv6fn8Ll6Z34uAFjt4bvxegH0OnDpIKGJz+/LWErHk8/wAriadN7IiFJdOMgcM+/hxiZUj6HM+8tQq/22QYTc5qVFKWYzv6OFqf7j/xURddEW94d9zTbL8Mv4ynnk7xWV4WcKaLA9/LeMnSK/OszwnnxnvpMMkQ5N/D3bwLZrrL0TXMXphoYGnm0EL7bVLXLHZlY7vECxNgIvuMl3kVwE20BmldLkNC6Sp3ARJ8fA1eagjYc/tUa0YbD9Kvbo7X/1AX9KJ5x9wzk1NjbSy1RwqYleI8D35XOdIXAMeY2F+prOtdYuv6ugg2RZpEvH9egAIDfHvUZTBycdZAQM8xnKMvC+Iw+gYlmYEfIUBWVfad3q0MH76fCi1BfvJq95omCNjLj6SodizVd+n3/4rtLG1sFOG5dAdGULyPB6154d0rkBNbuoNrroBqII9w1jbnEVs3PLqNd9GB2ZQSQYt9TrzHEWnVrDgKVKno7vMRrFquk5p1In2N3fMgDtu7/3O7hy86oBKH3TcQOfG+WOsZyZFpxL55A6OrFD/dlzF3ppZa7aLBnFBNHS6RMUijnMzs7YHBmMJ6xKffo4jc8/uYPMcRrBbqjHpk4Z0Mn+Zr9Sm8wfDSM21I/3f+vv4c13boPnsi/uPkC9WMa50ysY6R/CxleP8P/80Z+aFAcj9Z1GFceH+8jmUihUysTGceOV2/jWd34Hc/NLBpiTeb1276Gx0Er5IrZ2nLby3MK8pXJH4hG0/S1sH+5iYmEK/+m/+OeYPT+PZqaBL+99ha3Hm9jf2EMlW0G70oKvETQAkWDSfurAiiGGEiG8/t7buPHqDQyMR1DKd/CjH/0I9+9+jlwyg8G+BAZi/SiZPIGKwLRRbZLdX0axmsfQ6DBuvfISEtS8Z4GxSt3Ao2wybczzw50jA80JADfQQr5SwJlLq/jNb/8W4pMuE6SZbuD+p/fw4Qe/wtrnj1DOFJDPFDE6MoIL5y9ZIb/t3W3sHu1ZWi9lCChB0j80YLIlk+PjGBkYQoR2ssyCS2VjkpK5Xas38GRj3Qo5kjXGIoolZjN0miZNcPn6JVy5edFJi7Sqxnjd3983Hd+TkzQG4gO4eP6C08Ot140te7R/gFzGaRyT1c7gsoGw4RDqnaZpPE8tzOEb3/5N3HrvhtN43m7iB3/yffzypx8aQB8Nx03HOhyOWDq3n3Q6fxdvvfcubr9+Gd0AsLWTQq6cRylbRDVVtkJ71KKvVEvYO9zFk/WHNn9L5bwxmpeWFiySbprog8Mm2zAxMYVgKISt/W0cJg/tIMo07kAohOs3b+Ds2TM27w1EaXH91HFyeIj7d7/AT3/yE2ysPQYPzzNTs05XO5Gw51vQLeyyeSYmxp8F6yihQjY316A5lA0WUG5iJDFgz4kNJKxwXLqYN9Dz1suvGhDebrrzCmVnrMBWwMnNkIlM5hLZ6mQJ+X1BK9jDQmZ+dK19ZJwyhZog99PNTSv0F+9PGIP6O7//7+HU9WUrblZrEQQrY2t9A8e7h9jb2MLm2gZiwTCmxicRZMZMvWXjWaqWrEjgjVsvmf0op528xoe/+KX1D8e0PxFHq84MnazJ+iiASFYei/bRBvZRFqPtDutkM1TqDdM4ZwG2bjBg50IyOMfHJl0RrSyLfMI0YanVynej3WtUG8ZUD8fC6AbayJbytv5ffvU23nzzjWdnBUoh3P/qIT757A5Y+Z36yQy+mx6r6cw51jaDMS/dehmvvPE6BkaH4WOmXMsFwrlPU/+aEhqUdOG4JfrjKJcqONw5wMkxQeKM2SPadmrZ91HiIhrCYCIOOpt7T7eQPkpiZmwK3/ve97C8sgJ/JIxasYKNjQ381Q/+Cvfuf2Xa0wxKBAPhHgDRNhY5pTAoucQ+4JoMkn3ub8M3HMJ/+M/+I0xdmAbiQCPgCt3Xs13U01XE6zFk1pP45Z//DKFaEGNRygs00QpWUeiUUI+0MXt+DlfffQmJmTiC/U5WOJnMWtAv2Oogf5hGcucI6b1DPPlqDflkmgd4VIslVLIlBLt+zExPG6u7RRmfuXFcefM2Lt66ivGpSSQSflQybZRTWXz+4Wf4y3/9Z5gdnsHowJidZYqVMgLhAM7euITXfvtd9C8MopEAfH0uflrKdtDX8KOba2Hj4zUcP96Fr9TA0dY+ooEo5qbm0D80jLXNJzgqJfHmN9/CmVuriE/G0TdEIBRIH+Sx9WgXOw92EOoGreAinZ1KrYxKu46ZU7N45Z1XkZiKohUEAnHAH3LF91rVDgINH+qFKjYfPcX9j+/iZPfIsg9M67nRsmyamZk5xBMDNn+oIx2JRU0WhKzX3d1tpFJJxPtiWJhjQcAoMskTCzBQm57nB9osZo5wDx+fCaPeBg6TOezsbFsgjOt5b3MHX939AlXa20PKufitaDH3876hQdN5B9dE1I+R6THTm2aGTiGfRS6fRjGTQ/LwCO1mG7NzUxifGEa8P2b7xuzihDGHWVBxdz9rwK9pzddbtuc16x00yl3EwsMYGppFqxbE8X4G4VDCgnIE28n2JlmKAWljLbWZceZY8rVKGYVcCsn9bbTKWQwmoggFfDg+2sPe1lM0qxXLAImEAi5w6ncgFG0CgzqOjOOzrAeeKek029nNCrKFLXuFTG4j9NRcTQMD66JRs1nM9FpdPYfh5X5XgJLbbQ748ouH2HyybecYjiEDnwRA1ref4Jef/hKPtx5jeGIEl25exvzinAHQ4TgLRx4glz1GNnOMaKSLdOoQaJUNgG7Xq4iwSJNlmlOhvs0kAbPxBrYEQs/SnXmeZDtNlq1cdsw01lFIJOyMpiJp8gXkJ/Fszb/yg3m9zrf8js71OqeLFWpAcNP1nfevwFzzW7oug1g+r0A3Czz3pAe9foGATj5LYBztvzJsRfCQnxEM+a3t/FyZtPJr5D9y3/ZKbwiw5P05Vhpfnc+9IDLvIV9I7ZE/Jj9DZ3d+V/4v+4D39oLKel/1o+7H/3t9YPk28pcFivL/ur98ca8fzOvEnuRclZQk31fgo4Bljhef2Wm5mjq8t3wytY//1zsICJWvpD4hx9Ha35NWom8jtq/8Tz1ToJ75ox3H4uR1AuQFdiugoX4VWMnP5R+yHdbeuiMU8Y/kV3hfyvc4X8IVINP8Yxsce9oBhkbs6IFj8q00Fl7syAswyo83X5HBe5OCeE5Ckg/HNsrvJODM+ck/Fjjp+eXmw/WKeGpdqh28VkCes1mOyMjvy6ckdufFjTR3dF/hO5qrvB+/w2sMjOP+1atJwu+qr82f6slXCK9xeIPLaBNewSK9XmKa1z/VeuA7K/ihdS08hr/3tklrSzifruX3vQRF4Vos2m3+do/J786DLoBl86VHWqMEh+a85iPbTaBT+A1/ss8F2irYJZKesB8xwA1DY+2NXgBF61iYmQWFGo6Up/HQe8ku0P8R/sTvK0jHewmP43NlL4UBysbKztt5MRIx2y97qj1LfcprvTIuAup1T8132UHvPqE5qnfjOLvvOwY6z8KuzQ4vU5CQ/aN+d7a0lwnfZFEOF3iyApI9KSfNS80/2WIV6/RiWTaHesE34SOyWeGIw/YoJ6m1xv/rnU3ajpkW/+q/+8OuQCAZQNtYe4bCawyFkP+awadOXbXqNuNQyCLYSqORdpUmgF5GnWcTKOAWoox8reYWKA8m7EQehux5AcemZHTeRTJdJVZR0AV+yhgIaPO2WcaI7/QcgHMC8lqs2vC839HE1jX6jiahDL73AMF3FBubv3fv4iK4MpCKosioeQ2+dyPTc18Eo929HANdC1cb0zPQtzcZtaDUTwo6MI1YBkF9p+gLf69Dk673HgJ0gBJAzDZrM9FmpQ1ahpEGiouWfS7Wtg4zOojIADEAYYffXnSZz9Nc1YbEvhXoL8CT3+Pv2Aamw2t8+Hu9z/ONwgUIdEDgmIk5rM1HBk7zl58L3OQewbHl83Tw5PP4HW2kfC7vy/Z4DzP8XOxoRalU8EFGTGtFP7nJ8/6KKPMg7+YBbGNiGyXxoT5wEdLYrxlGzSlqIAnglsHUYdFJezhAmPcgq0/PVkBKhxrvu/J9BUrL4MiY6n58vjZFXusdIx24dW/NZe+moEMsDxN6Txla3lsHIh0i+A4KWvBa/Z8MaPWtDpyab/wef8exVuROB/Bnc7ETQLsL1Fs+dPwRBCIDmJ5bxtzcKlptasiOIBruQ6PYQL1UZcYo/O0uGjxIpDOolaoG3FH3+PGTBxZw+8Zvfg23XruNU2dOI9wfQbvRsqJKBMfI1MuksqhX6pZmunx21W0kPS1rylkQTDw+OkAmk7Z0WOoKjw+PYH9rD/fvfIHN9U3EQnGEg25tcfOxtU/mc7mGYq1iYBJTeN/+2nt47c03DLz8m7/6a2M/v3rzFob7Erjz8R18+tEdkyKIR8JIRFkcMYV08hjJ9AlavjZuv/EavvWd75oe4/bmNvY2d1FIU3/BOWp7+4emEUvm9/TsDIZGBk3T9un+JpYvrOKf/Mf/BJMzk6bfeu/uPZPeyCfz6AtGEepGUMpWEPCHrOBgkxV3WzV0Qh1cf/klK75IJtnG5jp++fNfWTEwsvgIQEf8YRQLBbSabSsgR6YG5YyqtSKyhSza3ZaBTywCafOp7Tb8gb4hc+Q5Dv3D/RiYGEQgHsLg+DBefed1XLh9zjnEVaBRbFs6/8cffIiP/u5DFI7zKGcL8Ld9WFlZxezsNHaPdnGQ3EO11TDd7kanhcXTC7hx4wbOLJ+292Ra4dHukRVCZBo/JQYocbFHwLhcNI1uprISgI4PRPHN7/wWrty4CEyE0Uqz8JjLcCCAuLdNll4K1VK1x0qlEx2wwpIER8rFsqXOkglNQJfsVjJ7W74uJudncPH6Vbz7ja/h0mvngQrQSAEf/uRXePjFV8YsD3Z8aPEn+d4EHgwi7Jju8enzZ00PNlPIWx9Tk7WWLgPNDvJWdK6NUq2IBw/uYe9gF21fy9K3xyfHDGxj/y+dXsa3vvUtLJ8+g4PjI5zkUihWiyiUStje3UGlXsP5i+dw9owDTqnDTc6UFayqVmzcfvWzn1qhvnQyjenpGbOXci7tQOmHgRxvvPUmlk+dtkNupVzFkydP8Mknn+H+/a9s7pLJyvUcCQcNnOd6IUucDPHf/973MDE14goNZoFPfnUHP/rhX6NScrIFlHc4SR4by5g6iQTTaWO4Tpj1tf7kielV98f7jd2QzxfMZpHRMDhE7elzeOWtN7B0fhWxRAjpZBHrXz204M7Tx09s3vnaHUyMTTiZBH/IQLpsIY9pBhF+4zewdHoJrVINe1vb+Ojnv8T+9o6xksmmptYzAVuBC7SRVabZl6k32Cu+1NNxoxRMqVw1PeRoLGG67/li2eYlgSIDH/Mu7brZS72jpAklPCgNYU6Rv2NM00a3hVqrjnMXzuLqtcvPzkqU1lhff4qNzW2bkwxwWOFIBt1yOdsDOI4jY+O4ev0abr5824DADtm8jaqdcbL5DJLHh9aPRwf7iIbDKGXzyKTTSJ3kLIvIyA0ApmamzLZOzU+bTiBrkORTGTy59xD7m9tYmJzDN772GwaeG3jWpJRAAZ99cgdfPXxgAV8GQ8g4KVXKKBbKNh8J8DKoQGkde5bp9fqBoRC+95/8YyxeXUYt1EaQOrTUtcy2UE2WkKjFkHuawi/+7c9QOSqiP5BAMOBHiJkpfR0Ex6I4dfMMrn/9EgKjQIWyQ5T6CAC1Yhch6lCUW2hlqigcpvDZrz7CvY/vInN4gvTBCXx1ah0HMDI0ahIqsbEBzJxdxI13X8HZG+cRG7IsW4A+fBPYf3iIP/3f/w3WP3uEiaEJk0ShhFSsP46Vq2fx+m9/DfH5YYTGgHYMaDSBQrqJaJ2U1DZ27j7B8fo+GumygcCBtt/AX0oNpQoZpOtZXHztMs7dOo/RxUGEh/keQOawiq2HW3jyxTrKJyV0Gsz+8aHeaaAd7GBueQ63330Fw7MDQB/gizmMskqx9VYbgTpQL9Zx9HQf61+s4WTzGDVK3nScPBnXIAMHlBLhOqGcx+DoiNmxYrlq+6CTkmlZgCe1t4dKoWT2gHrGrJmwtLyIC1cu4eK1SxiZjqJcBVKZDJJHR9h9uoOTwxPLVkiEoxjvj1sgOp3inuPH6MQkpk8vYnhmEuHhOPrHhxEd6UMwHkQg5DOmcaVUNBmY7a1NxOJRnLu0itNL84glnDZlJEogjmzlLjY3ty0worMT9Z9Z+LZV92NsZB7z8+fQqAWwu3kCXyeEgQQB4Q4iYZ/pVYciZLDRyXducbvJvw2UilmcHO7jaHfDgNrx8UEE/R1srj1C8njfpJ64b1F+ik6+z+fsG8/jPOMYOBnyW+2LUE/Dlusylc0Zq8pArLYbD2a20CEmG5pnmbPnz+H00jIGhvpRrZeN4c3gcDqdwf7+oWUjtOgZ+10W63E6iVwlh8HxQasLce7yBcT7oyjVy7Y3be9u4uBwB8njPSTilHnKwt/muayIKovctutAh6zYLhAgo96lkxNUiQZd9ilBZvl/0i7mnjI0MvQs81C1G+S78CfHi76C/ByBK/JPvGdf+eLy8YzJypNfLw36RcDOQKJearX8G/O5e5IFnO9e8MzrKwtgkv8m4Ea+Hp9Jn4ASHGb/ehKStPH0mwQ+21zysFdFPpJ/wPvI75P/+6IvIeBJQI3AXxsD1ono6TCrf+Rn6zr5Ol7fV+8nX9zr4wmoFnio9/H6SQKV+G7yC9XH/IxzQrKFTqrRSah4v2Pv0X1exE7vI19ZwKQX3JHf8QzYbDsNcAZv5JuwTRw3gZR6R+EwBlhxbRL47TFAvSCcCDxeMFBtEiGHbTNSUA+44vO0Dvi8QiHvapXUXCBGoKR8KWnD0m/1jo/6UsCnMBS1TzjNM2Jky5GuGGjRGOqn1pfds9V+Nlc0L/gMtUvP0/35fgIghf84C+jAXP2OPpPGTfNTIB5/0r/XvOY1LwZw/AEX1NA6FABNaVT+W/IFmq8CSLX+eM5Q3/D+7Eu1Q2tMa54/+bmwJX5f4CC/q3kjsJzvpfdUAIS/k50xv73Xfh4OeA9hJs/siiRZow7/sKBEjyhn2IDHPgnHEsnMa2u8mILAc7ZD8mfeMfCu6W7H4YfqA61b2VVmkOje/J0wLO2X/J3e5cX7CHtSe3gN57z6VXPFC/5rHWmOarz1PAHdsoHCMl60cWozMxjceLmsTREKdR33TNlFZztc1nqbRBFuZSQfewDoZ3PF5zLM9ZfzXHNQ68AwnJ58ivAq9p8FRKIOW+DZWfNS7+jWu/ue73/6r/9ZV2xeGQouEnWeCssJpPNOXnuxrouEcWHwu3R2XGp/3WmG1R1QrE3zWYRHKS7d58xcZzQd29WxE2k0HGpOB8C9gNja7r6MAPB7WixaMBogDdyLGyd/LzSf788/3oWhxSrAUJuPokWaVAJL2Xb+5ecC7tg+Hkz4U0bBu6AJGPI+XoCL7RIgLykNvZ/eQRuL29ifi5qzn5w+tnue9YG0kXraWNqEFSVhcSX+WwEHHYjUJ1YwqFD4Nd1p9o2Ms02iXuSZ7VW6kRmHHhCrAxd/x3nCe/IaOrfawL2GX2kxfK7+6KAhAFqLXIc+HdgULdOhwdLYe7rWbLM0jJ8vSncAYJ/SePA7DKKorTIu2nTYDnNS+vt7oLJjgvN5fC+CPPy3+lGGQIdMGTgFL3TIEADCz2V8ZKxl8PlTqV0ylpTQcHMwYMARr5GEjReAZqTU+4fXu3nkItH8o3kltoPWOu/L79PhFzitSJ4XgPYeHnTY0eFJn/F9deD0Hvr0bjrMeo2V7BE/0zjwHmK8K3LqBaD5HKUt8btK3eTYsi1KcWRqPb+rQ7yMrKKvWsOap1qDOqT5KbzoC6AFprJE4AvGMTa5hJmZZZPgCAcGEIsk0G0CoS4LMQXgo/GvN0wzkeAy28PU8M0tgk55k8y4fOMKTq+ccswlFv1kdftCGcn9Y2xR0qFaxUu3bxsDl04/pRn4/kydJ0vxcH8fyYN9AzqY5RAP9+HJ2hrufvI5Os0O5mcWbV3Um3UDUZj+yf8XCkWkshnTMmVU++zFS5buSsDsJz/6sYHHc9MzGIrFLZWdjGtu4rFQGONDQ+g2G8jnMjg8PkKj3cTla1fxm9/+lunf3rt3H7ubWwj7w0jE+kzGYGd3F5vbW8ZiO31q2diGBLoOTg4wNjuBf/AH/74BAnQsH5JFunOAQCeI2fFpRIMxFDIVc/4ZaSeTtNqsodyoYfXCqvULAcnt3S083drGQCKOBEFJAtDBkBVNIuDOInmkIjBa6+NJFh3blMl0I9jFfrWCiV0/picnMZAYNN1NIpt1Xw3diA8rl87id/7+dzB2ZswAmqPDNJrVJtrlNrbXNvHh3/4C6b0To6tSboEa0uFoCLGBGPK1vLU5U0xjYGwYr735Gq7fuIqRwQED6smWX3/0BE8ebZh8SyzWb0W3CuUSKKlAFiWZLNV6CYPDCXz3H3wXp1YW0GhXkc4mUamXbX7TOUwzRbxcRSFbtrGrlys2fgGuA2qltV0tAoLUFjSlrEutgm7Aj7HpcVx76SZuvHobl29fMGZxaj2HLz75AtuPN21+J/wRdBpt07rlc6jXy2DG+Ow0RqYnTI+VxfQoo0CQs5RMIxoIoUKmWTQAX6CLtcdfWdCgjZaBmAxAUGeY62B2bgGvv/46Tq2soOvrYmh8GL4QJYmOcefzu3i0sWZg7vLp0+jvT9i7ET4MwmcBkkaxhjsff4S7TNemHEo4hoHhIQvgyaYQWGARvt/9vd/DyqllBOJEsnwoZTL4/PN7+OEPf4gHDx5YQbbhaNyYrf1jg4gPD6KBDl5/7x387h9815is9icHbD7awV/8yZ+ZfA41lAlkFbJZ9MecXSYDngXcTp85jdXzZy3YdHi0j8ODY6SSR3YuklTScK8wrC8UwtLZFVy4eBn90YQVEH1w5yS+9/8AACAASURBVD6+uHMXfuJttboxnxfm5y2ww4Iw1K6emp/B+1//msmiBOHH5uMn+ORXH2Hn6Sb8TaPeGGOcbbD9LuYYQzzcchzcITOEYE/XlLr1+QKDH/0YGZ0waZmjwyTGp6atbdwv2XaeBzPZlJEKmHppQAEIrudNfoaMxbava9IaVvh0cd6KfNVrLqXwKEmd8LrpjXNdTo5PGJOf9o7atBZgDEVxavk0zlxYtXngj4Qss6Dlo1Ocw97ejssUyWcNkMwepa1QqO2hgZAFdGqdlulsv/bW6wYiUlucQHcmmcL9j+7iFz/6qekZn5pfMkee6YmRQMT2G+rQUquYjiHtJ+cNgTQC9AsLC3j/vfcsKHLnzl08frxmnzUDLRR9VXzze9/BjfdeRmSkD+H+EIqFBoqpomV/DHX70UhW8fmPP8XxxiFQ7SDo96F/LAJ/vx/+0QhmLi/hyvs3EZwAalGgGQAaLc6DJgK1LqLtAKLNAKJtILl9jDu/+Bg/+f7f4GBzDwPhPpMI8iNgwbSh2XEsXzuHa+/cwsKFWdOkprxmt9ZChLJPpTr+9k9+iL/4P/4UcX/UCpHSHnEMp1cW8fq338fshUUERoKmU85ry7k6ApUuWtk69r7cQOrpIbKHGeSOswg0mdEWwejIuOkl5xtFTC5P4+Y7L2FmZQT+GJDPdlA4LuJw6wibD7axv75r0lacI21fB4G+MKaXJnHjrZcwNj+B0EAA4SHXB7RF3UYHvnoX9VwZqd0THDzeQ3YzhWrOZdqRncu5x+BjYnQI565cssDZ4ES/BVHS6QqSxxkc7x1aQCvU9qOazVotB+5B2WzG5trCqQVcunkFK+dXkBiKIpXJ2dns5DiF7bVtqyFQzVXw5suvYjAaRD6TQZqFPpMp+CIRCyrNnjmNkflJJKaHERqMWFZPLO4z/LNe6xj7eWPjCZrdBm7euoalxXEEaEp6Ul3lErC9fYzP735h8zHWF3Vs40YXxUIVzYYf42NzmJ1bRbcdxf5mEs1qFwPxEZdu66NzSefbyQlQZobFGHl/ZlWWK3kDbJMHuzjY38IA9a1nx1Er5PB0Yw2po0PUimXEIn02p0J+V9iMknFkzdr5NxbG0ulFxxQNBCxDxKSGCnn73MAnX9CKuJKxyUyG/r64FSecGB0z0I0FdwXgkN3FPe3g8BCZfM5sFW0LZY5mT81aVsXVm9cwMh+zmhKU52AMbfcohUdrX+HuZx+i2SqbBjSzxmulHMos7Nmsottu2dmAQDz3Bzujc/3FEpgYn3rGfqN941mTn9P3GxkbeZYhKjlL2lJm9PAd2WbvOVi+nvxWAZZewEJnYH5GCR35Yy+CqtZGD4gkQEq+jwMIHENO53+dheVz6Pyu5wucpX8jKUERcEQK4Xf0feEIBnr2pBG8oLfXF/AC0PIXvOCZF6DVO8hX8rZPz1S/PAP1PO1SXzzzkz0gtvwkgeNesozGRyA4+19tEZ7A+UxfiT855qpxJYyB/aT3EvlFYyD/SM9RhraewXZrbAwM7M1/ft8A5R6rnN/xgoF6X2qWi0wjtqrm2osAuyMuRf4/AQu2iX1ixKSgm8diP/NeLns2YzaRNlXzgfOFNshAr6bTlq5WHTAv0FDjKXxFDHD1t52VeiCq8wufyxfY/OKy9NR4Ynvkg7OdBNI05taOHhHKO480J906ddiQ5h7v58WzKGPlBTzVz5qPys59EeB/BizCBW809704kcBe/U4gn3xPRxR0jGyNneyFtw+ETWn+eTOYtSZFvBMgrbkjoNYL+srO2NztFSHkWUcYjvrIbIqIZj2tZf5O69HGgRKDPXBT61ZYIZ8tTE54gnee8PmU/VMb9e6/tqZ6ARbhW+wLAey2XnsayvydxljvqnXBa52tdsoH/OvFQ5UxIPIl76N5y37kH++80VhpHv7/2UVeq/Xjxd3UD5TgcGvCAdDEczQ+NgdCjvSoOUMNaJtH7e6zfYx5hEbF9zDlpQGtZ6vYpgBytV0MaLWTP81mhB2uomKDrm1ur3K4UtP10b/8b/65FSHkwMjgqiPZaG6i+kzgiwbKGUCHdNPYKEVKmrlk0Eh/1RZ/L+3Eu8g0AYSca0GxsRxYRp3NYHakYeIWLFk4AqBfXMDeTVvMU37Hq0FkYE1Pe8fLThXQqQ1TALQ2CA2mDBbfWSCimFR8F+nUCIDWhiNjy/vQIVMf6z4cQIH+fH9uXjKIMoSaTO6Q9hwA1eBrg7KJ0ItOs016f727Mdfb7jDFvtQYsS1KG+OztImyPXqG5oR3I1daigyAPuO9FTnVXLHDU48VrMXJz7xgIg82ApK1OLwsVRkupR3J0PL9ZOCZmm7MsVjM3om/57M1F5X+x+dwDvP3YmaLtS4A3QxqTzLEpRGRYR1/lubFdliBql4xR4LUGm/vBqSDCn8ntrJ3k5GBk26y90DEdxQL2h063GGG68YbAFC6Ea/lNYx86fDoBWqtyFKvOrCMsOwB28e2SjJD3/OuDRlpGT0doHRQUqDixcOj3onP1JqTkde1GmtJZrBdvI+MncaH91DgQc/n97zMEgYG+C5icZteWq+Ig9gJmq86dHNOaF1oQxdTRYEWH7mewTDaPhYpixoAPTA8g8nJJQQC/UjERtAXGUSgG0aUFaNJI2s14WcVdIIXXb/pCLJIXLVcRDadQq1O9uAEpuembU0yxZ0sOh7W6MQ+fbJuzK/3v/4eli+dxej4mDHcS4UiKsWKAXvUiCaL9Xj/wApgMdJ8sHdkDOS+2IAxP7k5xQf6cPn6ZZwi+BsK2VgTPEqmUyiVKUnRNDYo2YpbT59id3PXQJexkVFLw9dcaFbrGEr0W7oqWZL7+7u27mYW5vDya6+YdMDDtTXs7eygPzGA6akpW4updBpbW1tW5GBudsGBpAaAV+EL+fHa26+DgNvRURI7m1vo1DsYGRjBwvQi+qgzXGubg82x5XjbobrbxLmLF4wxdZA8NPCewNvAQL+lvs/OTGFseMQ0UNnG9fV1K75HtlAsGjbWLQOppUoRW1s7xi7mOmXbxkZGnHY/Cwu2Gyg1i6ijhcsvXcZ3/4Pfx+zqLJJHGWNrhhBAo9RALVPGVx/fQ+44h0iXAQgjZxnDlAC0L+xHoC9kwMvqlQt4463XMTs/i06zbqnWqYMjPLq/ZsGHWqWBJgElf8QoiXTKC5WCOfCRRBhTsxN49Y1bGBhLEEa3Il2UKOA4MeiyubmLUpHF/qiNWcTBzq4Bl0yv5mGQa8wdkHpabt2uST+wMCUlFViUcml5CctnzyIUCCOfzOHJl0+MxRgLhDAY6Ue460M5VzW5ijrT88JB9A0MGlCcKebRhs+KBiYYLO10TEuZACwZ0JFoENlCGk+3NpBMHyFKXd/TC6jUajZWZLhybKhz+uobr2NyftxYjsVcDXsH+3j8dANPNh6DKWB8D6aLd1gYLp7A+OCwafhuPF4z2YHhgUFj7dLeE7jgeKTSzk7Mzi/i/fffx8rKGbM3/B1tCuVLfv7zn5veLwNJ1KGlExaMheCLhAyApl7uzdu3MDE1afOEhztKp3z5+RfGMLezTaVq/V0vl0ElO8oXIOTD5ZtX8Vu/47SPU9kUqLv84x//GB99+KFj0/iCZv/p4LJYXAd+xPsHLKuCQQ2yyg939jHAonEsdJvJY3p6GhNT41ZYlEX+hifG8NY7b+Py5YsWgFh/+BCff/Y51h8+QajrswKNbHPy6MTJmjBDLBgw8IhrivqOju3UZ3rRLJRYLFWMvTowNIzjkxT2dg8scLRw6jTCvTTrUpna2Vmwcr0RDBpNtFuU0Kg6HUmy5Qn0+HymPW7sYp/fzkm01dWqK1zCQy8DS1NTU+gLxU0nkcXM7IzgC5oMB3XIWTCM92QROV/IZ4VRXWGsChoM3PLsWmOBwIoF4BhkOaYGeLCLizeu4Ld+97cxfXbcKLSdGlDKlbH9aBN/+n/+G9z/6HPLnBgfGrPxj8cSvay9itmJYNitT9rTSDSKRrtjhVy/+53v2Hj8/IOf4Sc/+TtUmlU0fW0UUMG5W5dw6+tvYG5lEYmxQZN5KadKaGZriDTCKO5m8PiTB8juZdAuU5+2g76hCAYmBxEcj2F0dQoX3r6GyHQQjT6nI81MS869bqmOaDsEf7mFvm4IzWIV93oyGpSHmiLwW2fGWw3RRAzR0X6cuXEBt7/xOqbPTKEbdmBBMZsHqk2MxUfw5Ud38X//y/8VheOMBUANiBgZxODkOF569xWcf/UaEtMJtMMOBGbQrl1ooZmtIvP02AJy+xs7yKdy6Da6FuCL9/WbXnE90MTI7Aheefc1zJ2ZMUYrwf1ypoRKpmrXbj7aROow5TLLOi2EEhGMzY7j3EsXMLk0ichQDAPjccuC4Rgz06hbbqGWLSF7lMXx+gFym1k0Sw2zQWTS5ksZ5KslDE6O4PrLt3Du2mXE+vuMLVQoNJA9yWPj0RNj3A5F+tDOVZE9SdrZkVrErW4bY1MjWL1yHqfOLCHaH8P23jZSxynbe3fWdrD9eBvdahuvv/IyJocHTVO5Ax9ypTKazDQ5vYCF88uYObeI6Eg/QsNAoI9sZFfvkGog5VwHhyZ3lcaFSxcwNk4gkd4q0KgDuztp/OqXH+PevS/tnD01PYZEfz86ZCa3A2h3guiLDmJ6ZtGkOI538silK0hEBiw7qEttqg7PP36rzeBSvXuSDu0WqpUijo/3kc0e4+R4D752DWfPLmJuchRPHn6JTz/80OSqqCkd9vPc42QGCD4za4/6zyw+evnaZczMzRrpg8HoDz/8EI+ePHaZfIm4FXHVGUy+F/d5fl8+CNcXs4KMeNFu2fmhUCwau5OSVnSwF5hVdOsm5hdnTGs62hdBhNkpzFbyAZubB/jLH/wpnm4+QV/Uh9HROKrVLEq5E1CnywcGmhxL3kAVyidFoxgfHjdbTdtMHWvKOPE8+owMFA7+Woam/Bj2pSPTuAw8gRQCmQQwyH/wnpe9YKsAaK9vrTOyncl7DGGdmbWPyafxghoCnXTW1ZlejETnj/vsfUW8EsnsGSGjB/B5QT6BRzrX63zt/PjmrwGGAofk80ouwXuN/BQBNy+C0OpL9bX6S8C9F/DUPQTiyQfQPeWreWU2fx1Ac+QtBwI9L6goH56+oHxYB7y6omV6nnxgsXJ5D5F72AYx0F8EZuU3EX/Svxu9YmsC8Hgv7q2S+LB37UkLeMFMtUWgmjAPL/CmZ/A9RQLj91jPQeAz78O9j+/Mmjb8nNldmmPyH11fOaIV9xsvqOj1/fR89bf6QICj898cIewZntN+DubyOQL7nwGHPVCT12oNdIxB6ohAmmd6T7ZBgLfGQ0EBG6uenKN3Hb24ZrUehcto/vJnlxmDvYxd+VJsg/xm+bNqj8ZNc5vusNap7CM/8+I5z8/0jsSgdSwwUWQ5+fv8jtokm+DFDoRDGc7zAgCtZ2uu07LZmu5l6ssWCEvk+U64kzACrV8B2vyu5o4X6zMcJ/S8dpjX5jyb0x2XIaGApjAEgcw8g3ufq3muOce1IyKbxlggKv0R3ke4GP+t4I6AbuEwwrg0VzWnZDu8Nt3hOs7f0HzUXPXaGve+kihSMcLnhVh5DeXDhOe69dMrGtn1GQBt9i3IALHz+zSXhAtq3tE/F06o9tlc7K0drSeuM9sv/I6UyXWu+aw57daay3Ly/S//w3/R9RocLRYZL17sIi3Pxf/ZSHUgRdT5R7p5SsNgI0wXrlh8BnzJcMmA8Kco8NJ9JaDHa/myDlh0GzUBaPeSvQndcixtaaB4ozxKU9AAqv1azFpMmugydDJimpwC5AWyaeFx0MQO1TvZYEccC4a/YxsEHvN6sWZl5Nk2l67kHC6vsReLmc+RdhKfp8Urg82+IANajGdtlmwn28KxEEgkiQhNlGcbXa8arNfoKVqkiA/vRxDaIpo9YM+xr93hSX2hia6FqkWsKKoOAN6+E/joZVJrAxVIqOtkVHVfLVq+CzdBb7SSv+P36WwSWOB3pbOmheQOG25hScaDv/PqnfF9FR3kZzpMyHhzvurfmhdiWWueacPxGhn+jv/nQVpGXn3h1ajSHLLNqqfZpvQu9gvBSbcxukCIggWcfxxHtt9tfC5CqTmkuazUdo2n2sI2EEAXC1sbF69T+7wRdoHH2li0GSgSKMMmQ6z/ay7I7vD+AsB1aJBeO69RcIn397Kw2VZe5zW2AqV5He0T78OxlcSKs2NO90kGn/fVQYH/1lyUIVY18GegSZsE6BA6BBZDZNH1Ixofw8jILEKBAYyPLSAeJQAd6QHQzEpokxQKQikEAp0Ob9UYbflsGptPnxjbkMXorPBj7yDJdlIDemd729r1zW99C1du3wDCPrTLLRwfHZk+NAHo4/09HGzv4nBv31XG9rEwThXpVA7NRhf9/QOYXVrAuatnceXGVczPL9pGUSgVDexNHact1XhvZw/BLh0Zgnx57O3sm80iAGbpNT6XomQFz/wBhMkGbzZNd5LMSLKEllfPYHp2Gtl83nSLyTAjCMN34/ymBEer0cYUdX27AQNvCe4yff7SlYvGeCKjemdr15zjyfEpnFlawfj4BAIsaHZwYEAdKVEE233BEK5evWrR8c3tbZMeIJBGxhU14S9fuWRamf5ux9bH+pM1fPrxZwbsU+d1dGjYPh8YHkA6k8PO/o5LrfJ3jRlLALRWr1i2w0n6xGQ/llZP452vv4vT51bx6Mkadja3MTo4iigi6FTbyBykTaeXBcAoO8DME17P/u4EgJHpEcyemseN12/j1Oop0wKnt5B8uoX1B49w/9P7Jr/h6zLTIYdO229yDZwnydQxatQ/nZ/G+UurWFyZhy/I4n+x3r7ZNEeBEgNf3n+Eo6MTtFs+FPMlnHCskye2zrkXMyPArdGwARZkf5INz8PK5PQ0RifHrV/IHOY6IQOMafxkzPYFw4j5YwZA16vUKy2hVKmiTqeALNh606RUWr1DM7Wch1mALkAZpDaqjTICwS5C0SCSJwdYf/rYbA0LQZJdyf6Kxli0uIPB4VG8dPsm5pYXMTQ6ZO0j061QLePuF3dQqbkAUyp5jAplSkbHMDcxYYhc2O/D0tw8piYnntmLvd19bG/vYn1j05yigaERp/E9M2s6hVzvdtisVG2+EkgdHR5DmIXQyPqpVowpTgY+D9tyyqh7Tns9MTYJFuzheYW2MhztMw3pdq1hxdHSLEDIebSyZDriqxfPO/kOsukf7+CP/q9/jZ/97GeoVKq2H3EOjo6OU/wRGRa4y7iCjZT5ITA6Oz2DwYEB2/vMwYhHTcubhSrjA3G88967eOutN1AuFXC4s4eNtXU8+PwemqU6EpE4qO2X72X0kFVFECeRiFvKI7MUuH5ZfLFSKlmKP5nWBKBZIPPw+MQY9DwbjrCNQTataxrXLBpE1iLtdb1eM/Cdc49/yRKm5ivn1dTEJBYWFg1cXltbs9+ZzmijjnKlYqxIMorj0X7Tk6Z9IjuSjEs7pLc7OMmk7ft8X+p6cx6x76gvnsmmMT0+iXqhbAC3FUrpNE1CJTE6iNtvv4xvfvfbCI5Ty4JFM2umH09U95c/+jm+/8d/gWIqj5H+UUyOTWDCgoARlAp5K0pKJq20p9lnDBQwsPXay6/ZvKIc0Z3P7+Dx5hMg5kd8YggTp2awdHkFQzPjSAwOYGhgyKSbfLUOQtUATjb2sbe2i0a+YgVtLYgR8mFyYQLhiTjis4M4++pFDJ8asEKGpSaL0tbRqbdQL9QR64TRyJaAagv+JrB+/wF++Md/ZrJK85PzFtiyopnhoBUOXLm2agD04tkFBBNAPl+1Io0slDmRGMP2g3X85R/9MU72D41R0z84ZAzo+MgQzr90Bbffew2jS8NoELwt1pBN50zzvZmvo5GtoJTKmyxUNplBs9IwDWY61P8vW+/ZI1m2ZYet8N6n95nlbZdtU6+7n+3hWBoJIAWJ80H6GRIoAfoDEiiCAgTpAwWIIgUR0sxI5BtwyHlm+vVrW93VXb4qK70NbzJcRoSw9olVdV+LCRSyMsy95x6zz9lrr702dXZD8Shml2Zx/voFLJ9dsfGmbT+ptU3DuXpUwcbzVxaU4w8DluFUFLnpPM69dQFL51eQmc0hSu1kvyu+122eoNfoGgO6ul/C3rNdFF8ewdcdokCphHAApXoZ5WYN6akcbv/gbZx/66rp7LPoXL87QqfawsNvHlrRxlQoilGzh9rxsWV0dPs9Y9pT6uHMlfOYXZxDf3SKg8M9q3/ALJGtpy9RP6gi4gtjbX4JqyvLLjsr4MdJr4v26BQTy7M4d+Mylq6eRXQyYhraA64hnlYZvBwCo97AgkvMqJiaKCCTpaPMQAcDsod4+N1zA6C5b5FlvLK2hFA8jFOuOH8QwxEzA4JYml9COpHD8c4J9taLQC+EiD8CH23Tac+YupTNIKM/loggSBI0tckJuJb3cVzcw2DQQj4dw/Vr57C6MIOXTx/hr/71v8Hjb79D76RvxXMDCJuT6zSgaSuymF2cxY2bN21/59l8e3cHn3zyCb57+NDOGMyooGSWgGbaYJ4XeN5lkUPWQojHk0glM1ZPwYgblgnUQR+nFviKJKMWTGfvLS4vGthtMiBkdLMwY9SHidmCnTf+5uO/xv1vvkB/0EQuSwm9NprVIoaDNkZDZlK6Mzh/uKZp49NxR2qxvbxeN4DdGOPjItmDkcvo1blynL3/2iknMcQLUPHaXv/SCyzr/C9whe+FAo79yB/5t+ZXj7OOmdXkJX/oXnqf1xT4qbO1wC2deb2+nnxC3kuEG/nZOit//zpsn87U1tAxo1R+rNcn+T7YKP9a3xNA7PUBve/Jx9I99Cxsm8An+S3e7/2HAGj5bfyu6voINNcYddtOnpDfl8/jBYC9ZCONkfAEfl54gfxffp7nfPmCXsBMvtH354ThFjz/jIFMySHw8yJ0CSMgycL8XwFOfkc68PrybIP6TcEHgVNslwGP4yxoEin4GY4Tv0d740C38XXHRSp1ffmgXI9u33cMaf3z+n5ssxe0l8/sneunPVfoTWSl19jNuPaW/FUBgq+DLFzGY+xEmMx/CBfSvfhsfF8AG+cBr8XfWlMCkOVzCzTl5/R9+b28rj3z0GVweLEB4Ryan97AkOaxxoyZcZqnfHZdS/645qVAQ/WP7iEfWdiXcBCtaS8JT+OhtvN30DfWrcYbfEJz2cB/rTu8wYm0hi0gMlZA0P3lh+v5eC0+P3/Ud14WMuXe+GxeG+oFUlnUXOtN46PPGy4XdBIoCkB47ZPWJ9e+MEnNUz6biHHqI7aBZ33NI9ldja0wNi/OqLYqsCC7pnnFdmnNCCP07hHBoMsUIg7o2vZG5of3oWQf+09zhPPF7IifQXs3d7gOuM9qH7F7j+2E8F8yoNXHOq/b84zlnGQXXgcKRq5Puc41Z70YFvdSm6v//L//r0amJTWOutikGC9esfw0mW3DG9PRZShZdIafFw2d78v54g0JWmpSqSHeAacjzkYL8CZF3GtMGIG3yWep0Vy0rgOpfewmjWPvalLKYCmK48C58OtNQhFIPac2OF5DRsq7SL3Gkf8XwCZ2rgZIgycQmm1kn9Ag6/BB0Ib304Tg62QYso/Yh5J18AKQli46Bs9kNN4cQFwggMWMNCnVdm5svB5ZZgLEeR1tkjKKZGEqIqaDhnci8pnFzuZ8YDtptLzMcgHF6hu1UyCwgGH1mQy5ihtxTDSG5pyT8T5wmopagN6DhHdh63npQOogoEig+9sxDfm8ilzyGXToIvjhxqH7O5FBr7ESI1wAJz//Bkw/fc0GEDjNa9M4kW0lA/MmaOA0o/jDz3Gc9KNDjeYiX5cmnPdgRiNHJi/bw+JdbtOO2jMKTOX/Xx+Cx0xf7yFLRtF07TyFFNgG9oUCGLIFCmCw7d6iKhx73l8bs+ahd83rvvotO8BrC1zmmAk85ue0njkXdCDSYUxjpY2Jn5Hhfw0Mjwt4KJjD60ufidfWJknNeW0+2qQ113SQ0OGZv7U2bbMfDXHS6YM6Xv2BD4FgDP4gi15mkUpPIxIpYGZqFal4jkmottlRKzkS9oOJC6ZL1nPp6ERQTL6iXMHzJ0+M2U5dYmNA+N8U2iQATaYNdUR//LOf4vqdmwbk1Mo1VEplc7Sb1Rp2tzaxt72Derlkjp9pP42CaJ50UanVEQzH8N7793Dn/dumNe1LUkQOaNY75tg2qw3TyyWLqV4sG5OT2se7O/sG2JA5Sgbk8toCYpGo6VlT57V/0jGmGec+o6bNVsu0kpdXl41h+HJr3ZxDArnTMzOo12pWBI1gQrvVxXR+Cof7RxYwIWPz6ltXMb+8aOm56+vr1o7ZiRncvnkb5y6ct4JZh8dH2N89QKNcNzCDAOX5s+dQmJhCtVE3Zlqrc4JQLGQA9KWrl7CwsIBwxI/uSQfHRwd48PW3+PTj31ifcV5m0jnML8yaPMPLzXXUmzXTFn73B++5Arn1CnZ2dvDi6Qts7+6iM+hj9dwq1s6fsXYSbJkuTCEXz6KQziMTS6FarOLFsxdOrioWM6YIn50FrtKTGSyeX8VHf/v3cObiGXOSOSfY9w+/fIBPfvmxAT+hQASHByU7uJPpOTHh2kIt5LmFGdx65yam5wo4RReRWBCDYc/mGW025V6eP9vEwf4xSfioVus43D9EieD9OLBEsNUdrF0mDuc29U9Ph0NMzkwgPM784GuZVBqFXM5A1Hg4bgz4KDMB+kM0GwToG6hSu5hp+1EyyrqmXz44HSHkC2BpZQmpQg7hGKWq4qjVy6jUCZiG0Bt2UCweWh+x790hMohI1GnrR+IJKzw5CvoQioVNOoGgwNmL5wzIZYXnkW9gB1yOLx+YwDNlF2YnJnF2dQ2JWMT6hvfY3t7F8VERz5+/RKlM6SemrzErzJ0LzGaPs4UwHBiYeOnCBQPi+VzUViaAsrfHgpJDW3N2fjrp2Xlo3/x2iAAAIABJREFUfn7R9mMWM+ShOZFyDD4WJOUeVKlVUW0RiAIuXL6Am7dv4Nq1q7a2Etks9l69wj/7Z/8Mv/qbj8dnhQymClPGMByRXjocoVrlfDq0/1NrmAxicwjJLmYGmYH8JwhGQ7h89Qpu3bqBhfk5NCplFPeP8fib71DcPTLdcRZDZNZDn1qRLDbY75tkDOU4CPYweMDr0+Y8o73qjZDJZE0Co1KpOXkXZjnF4nZvpssPRj3UWk27zvTMlCuYcuoky6q1mgVIeB7i+E5PTuPa1bcMRCcoxePf7MK8jdXO/o4VCJyZm0Uy7gqR+QYjZJIZCwiQleT3uaw+kw9jum/Aj3MXzmJpcR67+3tYf/Ec8/PzFgxisIz3pI5w57SHyYVJ3Lp3F3c/eAexbAK94cDsK4Nv6WACu6928Zd//nMUd8vw9X1YWVoywJ9njVq1glKliEarjk5/vAfbszuNxcW5RdMVT6czxsj+9ulD7FcOMIj6MbOygNkLS4iyoGWUGtcFk9oYtnoIdn042thH87BirHtmUVDrn8zcwsI0YpMJhAtRLF5bQ2FtGsFMBNVmFUGbY0OTmWDR1vLuETrlJhLROJrHJfzbv/gzBAY+03GmfBOjBZyDbfQxc2YB7//++wboRtJ+K2hI/eIhAfFhEBuPn+Hlt98iyGVFwuxwhDLlUDDEtbs38NHf+UMkptK2HinRUqvU0TiuWVuoR80ipCyKe1JvmCwUmdrUIK+ahMEQhZkJFKansLy6ZOuN5wIG8WqlKva394xR3DkhIDlEq9NGLB1HeiJr4O/5G5cwszoHf4xBUp/JXZEF3a40cVJsmATHzvMtVF4d2Bqcmpg0sLLerJsGdXIyj5v37mL5AmU0cpYRQtCXkkhbzzdQOyghwNeaHStieHB8ZAEPPmt2agKrF88iO51HOOGKUFJqZn9jFy8fPEbjqIJ8LI1ULGVSEh0CPjwLDXpoDXuYW1vEWx/cwez5JYRzIQwjQN90k4ERAXrKFLa6qBwW8d2XDyzAls2mMDM7ZbZ7a3sXW5u7KFcaWFpdweVrF7B6YQ3BZAjd0QAnvT4aDEp0+pY1EQumUD3sYvv5EU5KA0LFjhFlhAe8Pu/HE6yF4TN2EwPGpeohDoob8Pt6OH9mEbdvnEGiAAyrwOcff4Jf/9W/x8aLTSd9MgiYVArBZ5JCmGmUn8pbRg3PEjx7EcQ9Kh7b2YGa71wDZMhJNo0BMT4f1xFtaSrOfzljwTEbhHaKQedkLmWyTfOLCwhEgtjY2sSzZ09sjii7iXOJAct4PmGs+Ww+hc2dV7j/4HMclfaQSAQQDrGIFeV96uh3Owj4nWSF/RufIQcMiLWcdjxtSJxFZaOOdUaw3GfBVZdm7s6cbxx55/O4/UzncQty0l6PwUSRW+QzCox/7XdaPohjvXlBFAGEgTFpRt/n616/wEAYD4NUwJPO/fKP2ec69/OMLZ/UC6B4fSYBRryf89vdc3vBOvk9+oyAIV6T9+XrOuPrs2qXrmcAiqfmjHwML3jsBaBEnNOYeH0T7z3UZo6jATkenW7hFwYM9lydGAGsup58YfW3ACYFB+RLCmjT9zWGarMARK//qD6QH8z7E0wykNPvSEbyIS0o48EtmL1o8811m0l46PO8rnxnjZP5H2NSkEBs+bk2b4xT7djfCjy48XOAPwkqGiPNc64PAlMuS9zV61G/8ZoCtPmacJzXwLIn2GJYxtAVslQ71X+UEeLzKFOZzyPf0Pw4O9u5DEKNNT/PZ1S/auz4mtaY+sILWgt801gJzxDe4A14CDd43Sc8GI37V+tS9xWYrH7VOHnnLPcl/XjXFj+jOSVcQZiXwwuYFe1kJbzgtMZfzyR7oHWuvlL7BUDzzKtxFDbEa9FO8lokAnj9eK1PnlW968eLvSmQ420Lv/c7QOzAzWfdW7766zEcrwfNUdlVPQ9r0Gmtqr91DX6HbfDOIbVFfca2eLEjScx41+v37dv37aHa4sUa9Rm2VzbCGwDQeqNsmbPRYj6/0QA3vDbi8BPNLeId9lyGWTiSJsklY3j19VrguChQYOOjgKpHx97W+XgeqQ81F0fM6TLCo6tRYPvtOEDi9puxBPK/+Mf/aMQF4o0yazC5+GUweQENhgBjc7DGADTfV6RXmzQnopiTvLkaoo3IgMCAkyHgjwMyBTS7aBMBZ0s9DTgjRUq3dexY26TbfcMM1sSRgdaE0kLj65o4Ars0yd01XdquBl8T0Dth9H0dEmSctCnxOnweGUQB3vzNgxQ3cU1iXpcOFw9ebJs0tdgOpTixTwhQe7WEZCjJTnB97qIkOoTwujICBAgUReKBSAtDETmyhxSAEADt7T/JWwgAlbHgc7ONMuya4DyI8TVFjF5HRMYbgKK7dMotlX0cNeV3NG9UwE/aWdpAvcafr7GvpREkAFtt4utOqsJJuWjz0XzWoUsFUQRCC3RUf2rTVARcIK/uR1apW2hvUunYBs53yT6o/fwO/0nyQUC+NhwdPrVBuPnhCubJoPIzPHwzmOHWnCswRsaiyQ+MC4Ao0GCbrFVhdqC51oDazAIz2ph0SBLoz3Z4NcylBc55qkM2X1OfCZzVWvAeZnWgkm1RkEKBKwW0vIcbHX71XY6Z+k99osMqx4f35esC7dl+yZUoQs/78f9sK9tHtqN3Xqk93o1MToDsgeY6nf9uf2ggHc9RBkCHqPmeRjo9h2R8GvPz55BOTBgrkayDbJqMnYDZM2oQE0jgYYgah51mwyQCnjx+hBZ1EMNuTnFzp9a3zWEDhdyGcvXqVZy9cNHWOp1JFiainjG1F8tHhzjY30edYLEdkEMIR2JW6KjGQJI/jA9/9iO8/cFd5KfzVnit1x+ZBjSZsXRw6TDXDopolCrWTkouUIKADl0slca1ty7jhx/eM/2p9ecvsbmxYQBwvVpDpVixTcYyQTpNpPNZRBIRtAYdnDl/Bj/40YcGYhHkIpDw9Rf38ej+Q7SqlBBpW2orGVAsTMjfTKklCF0pVQx4++mPf4Ir165iFA0YeEcAzZig+0XUq3UUclPGNGx3Oo5d1m9binUqlzaAr1DIIBL1WztZhIy62h//4lfY3doGdfJYpCGdTWNiZgL1kwaG/iH+6O/+Ed770Qemy10vH2N7cwdHm0f49pvv8PXDb5HIJjE5OeHA99MBMvEU4sG4gepkbZNpzL4jm45pT2TE1ssNOwggHkB2poA/+ft/B1dvXkU4EsRJo45WtYKNp+v4/FefoFFuGMOTOqRkQXMOnz2zjNGoj4PSPvKTeVy7dQ0TM1mE40yz5rrvoMN9uuvYJgd7JTSbbQT8MdSrDRwdHlvxLBap4zwZx8aM1c/rE0Q0+0WbHotYYTWt0anpCawsLiAei2BxZgEzlEwY+m38yqUKjotVHB1XcHo6QjYzgdJxCdXjms0lgmLs32ghg8JcwQIDe/vbODzaRSIRRTIVRTDks758+uKpA61tX2RANWIBgnQ+jUqzilK9gvWtVyYt8af/+Z8aCE09ZT47WYml4hFKhwe2JqpcD34f5qamMZHNY9hvmwTJAedN6wTbW3sGQNOut5onFtgjGG375nifLeQypovOQpEjX8DS57k2v7n/NT7//FOTqMlRD52FZDrugDw5PYNQJIJyrcaFZMx9pscFxsCkBVEO91CsHCORjOHs2TXcuHEDF8+dNxtM3Wgygf/sz/8fPF9/iXxuAlMTExic9E3vmQ5X+6Rrc5ngDd8jQMw53+31LBW90qyhxaJAXAeZJCanqPs+sOcnC7RVqaFb71jghJrSzMzgs/PzTG3nKdcfouRH3AI4ZGETVKSETafFAG/MitixHew/ysoRhO2ddk2GJRwNoN3vIZNLm8412e/l8pEF1F6+fGUMdJ6HmNY5VZjG3bvvmNTP08ePzY7kJnIWTD4uHxsYTQDaGFq0acUyuq2Oza1ep498Kmugv2UplI/NZjLgRcYpAwBPHj00WSCeQRg0MKLEoIfuqIvphSm89e4tXLh+yfSQaT+q9SYqx2V0G30Ud4/x1Sdf4XivxLCisdsLWWpsk/VfRqVSMvkP6sjbOSMURH/g0nwJki8tLGFlccWeJzWZwZOtZ9g52sPChTUsXVxDeiJv2Qfs+/31Xext7OC01jbpCAZ4WLyO+t7bW7tod09RmJ1GfnESqdkUptdmkZxKAvEQDouHJlsRZBBlFDTt/Faxim6ri1wqi8Cgjy8/+TVKR8eI+KII+kKWWUGHpOc7RTQXw7s/ew/nr10wKYlSuWzjHQ1E0Wucori7i+Cwg6W5aQQDUZSrNTx59hxffvPAgNuP/uhvIZpPGChLiRaOy0ntxNjYo84Q9XLN5h7XAKXigv6QBWSt2O7xMXyBgI1PfqJgbPd4NIZWnVkbh8acLhePEPCPjFHf7nYRz6QQTkYxt7qAizevYfHcCsKJiAUQ2gzENDsGPpcPyihuHZj8R4dtaLQwmS8glc/ipHuC41oF8XwGN++9g8LCrAUyjeXUG2DQ6uB4ax/V/SOE4UeIbFNfEAdHR9g7PEKj37Gg2oW3LmN2ac7qEPRPu8a+3n6xjo2Hz9E8LGEmU7BitKFIAqFwBCMSbYIBNE7bmFyaxrsffYD8yjR8yRCGYRbpJNGGxYbJfh4ZEF/cO8Rf/p//N54/foJEMoK5hVk7H1nWSX+EXL6A85cv4crNK5hfm4Ev4ccptbxZB/KEmugN9Jt9nJ740akCx1tNlLfrGLR9iPqDiEbCrxnIoVAYkTEIFwjSHp6i2jhGqbpHKAmLc1NYWZxCPAIER33sb27j/mdf4NHXD+0sMer7EItGaU3QaNYw7PcsYBCIhs2ucM4JNGNfsz4EM7+o5U/QmPaVezP9C51349EElufXkE5lUW/VcVA6RCwRw5mLZ3H9xjWsnj+LUMqHZrWLTz/9FPfv37d78HphZm0N+4hNppCbyiI3VUC1XsLXD7/C4fEWgiFKK5zitEcCVcva6w+MLHPJzqVjxln3pGWZXvKNBSJQmohn0dBYCkogAv1ZnZedX/q7GtBiIPKsKb+Vn9eeK1CL9zEfkwWkvscAFHBgPtUYYJJvrnZ4AVL5vQJyBJjwb53TJbvB69Cmioku3IDtlW/J/6sNOisLHPP61gKB9V2vv642cS7o/O8Fsb2gphccE8Ygn0t+qO4r4pX8Bvmz8ovkN+nz3Dfkb7Nf9IwCa1lEUPdU3wqIFHik8dY1hTGIoKU+8gKZ8sW8PhS/Lz9cQA9rbHCMBBzyjMFnpnwN/UTaT/5QFo9nKdpBzRdiKaGgAyqFg3y/j9U2jYEXY+B7lJ/iawJJ+Tnnp7mMW9bu8vrUvLd7fpd5yvPm9wFzjonmhPxL7xzX3OJvk6AZA1z6jtfHJ7PTANCx9AQ/Iz+Sn2NQSr6exk/gnj7L/uR3vH3vBW35f/nsWqv6rtcX9s6P13Nh5HxytaHvIbd5+1T4lHCGNwCnA8c1B71YlXA2AX/qZxHAhA18P+jg7UevbRA4rP63sWR2LANsCjiMQdvXPjPPpawN1mlbO714ENeiSXCM5V81vzXn2V5+Rm2QDREWwqw6SiHp2b3YnewwZ6Dmk2ygnt9sBItTeNaVd63z//qn9eZ9dgPYx+QUPqMwMbXbey3ey+EwUm5w/ea1ld5xlP0S7uq1yXqP/U8GtLNdzs+gz+21M9ynvH1IAJrXJAOavpHhIsOBkWu8z6ritsK/gpZF70Dj37G9Y9xUQQ7ZYgLQbq6+yZhQPzu8y2Fbvv/tv/svR7ygAE8yTNyDOf1X76LhxbkYCXiw87nB1pg+ZuBp0kASOrmuE/xWzZ3OIiPeBMAY/XWaV/y/S/sgA0nMVYGTbiOiFq9LbzJN3XGqCAE3RcA5Eek4eA04H9ILOGsTFaCoiSQgUcZD0QXvps/n572+vwHKEPH+7DdOPhWY0CR8k5ZD9qIryMT+IHCoBa4Bcc/AiCEXKzV9fZbOypQ6AmQ84NAx08RSmx146EA3TRSBiexbtn9+Zs4qUvJ5xQDV4rTDarPpxpssSaNlcuq4FB1OXi5QRlfJTCHjkyxO/s0IKsE99pcCGOwn6ozyvuwXGVXvgYjvceJx4aoIIcdXwQ4+oyKgin7rsOTdyLW4+XkFE9gWbrr8HMfEAaWOscDrk7nJa2oOy5hblfvR6HW0VXNBhxG2l99hdIvf53jxXgwocNzYh9qAtEA5J/l/jo1YyZJ/UDVsXlN66bZZj1ORtEEKFBe7QpubARLjg4XWqYyDDjH8LZBdUi8y0GJD8BnIPNS8kgFkO7Q+eB+lOPE6PBDwe5Ki8GY4eNeO2iEDrXWnjZOfFTOer7GPxZDXhuy1PXbYGBcAECjP59Ehjn2r6+h9PQ/7SFXKOR5sE5/Jgd7OIPM1zQH+1qanA6gi63rd/mYBA0ZYg9HXAHQwmEQgSIb6ItKZWSwvXkQqmTcHjCBRPhNHNmNETJRLDYxORzhtd20DGHQ76J6c4OGDb8wJZ1E924zHB0RLpTf2AFAplpBOphALR7C8vGpg0XffPcKrl+tWJIjMDMp5dE9dilosnkQ0kWSsE22mOw98eO/De7j53nWk8xmMuN79QTQaTQOgKfew+fwlqgcl0veMxcQoKfuLKfbUt/3o9z/C6tUlS6l+9O132NrYQq1UNmbe8cGxbTLNRgNHxSPT0Uzl00hPZvGDH35gAHQkH7O84qMXe2iUath9tYdf/dUvsbe5j6n8lAFaZFzS3pCByzlFYILA1x/+/u+bc+1PhmwPKh0UUSEwu3OE/e0DY5xfvnjFbJgv6EOtWTMQemp+xoo2JfOuuMhJvYmtjU0DND751W8MJJ2emnLBUIIL8SBG1NkLj/AP/uE/wNX3bwDdAcqlIxxsH6Bd7ODRgyf47KvP3Jwi2NF0xZdY+JGALP+mA99sNiw9mEw7pv9mM3kcbR+i3e2h5xsgmAjhw48+xMziLEYsiMUMmloVJ/UWXjx8htN2z4Bs7iX7e8cY9LsGQJMxXKwcIp5JYOnMEjL5ONK5FNqdhunE0uEnI7t70kWzwYBtGOlU3hiBxWLJHBMCvDrgZTI5Y35zzTDArL2N7/M12ni2jUUbz5xdxvz8HK5fvoS52WljJBIkrFaapjW9v1eGDxFMFRaw9WoHtSIBrAhCPHhSmiAexMT8BPwBH548f4STdgPzizMoTDBYG7Oghsm5MP3+pINcdgLhICtqh5FIJtHotdA57aLcqmJqfgr/2X/xp5hdnQK4TELAaXucLn6wj61Xr/Di4UNsrr9COh7DlfMXkU0mbF1Ss7hUquH4qIxm88QKdVWqNSug5Ww79c5HBi6nM0ncvHkTt2/fxvzyms0V6pB//dV9PPn2ocm4kEFIA9FrO/syNTuDIYP4kTBu3L1t2QCcCwTradcI4j569B22tjetQEcuk8XS8gKylMqZnzd7n8pm8O133+G3n32OWCJhzN/g0IcQ/Abe0TZxvdF2nzt3Dhcvnkc2n7NijUelIzx8/MjkZJgRQGYeWfbMoKmWivANgAjPIEM/FmcXEA1GjN1kgeyxvBOlcxh0o62dnJlCNpVB56SLra0dAybJOl5eWLazHuco+63ebKLd7yKaiCJdSBkjkdr2t+6QqT9torYc39/+5rf41V//yjTuaRMobXH7xm0LInFfMFmr066xn33hAD740Qe4cOm89S0Zz19/9g2effcYIxbnQxDpWBoTOUqCRG0+cg4TRKe2/szMNF5uvLJzGX/KVXcu8IdY6KyHzEQa1+/cwPK5ZcytLJiT02kz0A/sru9iY30Le+u7qJUa8PUDSMdSxnzkuHXaLVRqFVSrZZOSoHREOpuxACHnVTKexMzklAH1BOAmF2fhSwRMB/r6uzcxuTgFX9QPcjKOD7o43j3Ei4fPEUMIM7kpLM/Om9QRA2aff/EltrcOEc+mkV+YQG4uh5nVGWTnCkgWkiizGOTBgdPabvcNgPZ1ByZzlIrGERgNsb3x1AKevfYQsXAc3RN33jv1DXDqH2Lh7DyWz68ikUnZOb7bOTXmaf/k1LTVL/D9xQUE40kLhjx//gL/6z//303G4/rdm8hOF9DstMdSfHABmR5ByqCT1ElEEYuRcR+2OUwwt3RcNrkl2s1CrmBraX5uzsA/njcImLMAbpfj53MyEWwzdeYp28SCoOevXMTS2RUksmkLQp4QeOn1TUP6eOcQh7sHplvv63Rtz+JZrjA5id7wFEflEqK5NO7cu2ds5snZOQdA909RPTjG9rOXKG7vIxmLYTKVtbPDcbmMYrWCJjNtknFcv3kDF69dNv1kzq2dzS2TUqrsHGHQbGNhatYB8m1mFsQQDActaFY7qSOeT+H9v/VjTK7Mwp+gHMoI3cEYCIPP9vpRf4DGcRk//1d/hvu//dT8I0riULqFmUOjQASTszOYoizTjUtITaXR8XURySaQnAyZpnalMkSz0kXzuIN+I4DaQQf7L4qoHTXNDrBQMM8XoYBjeFL+yEgqYZ4VgHqzhGaniFDkFEELZFXRKB+gVSmidnyEyjHtih8dBoZGfpPIoW/TqJPJ3DGwuFitml47/SJqxrNgMms2MIOGa5t76uLCgu037EMGTUU+yKcnkEnlcOnSFQvqrm+/gj8SwJVrVyzLaWZu2oARZgI9ePAIH3/8sWnELy0s235MAPo0NMTU/CQmZqdQaRzjwZOvUKodwBfooX9aR7m6j6Cfkmkje2ay/c3noJ9EUNo3siK09A1oT3k+pl2n/8TMDzuDj0E+B5w4P05MT+4v1GDimBIQYEFV1vvg32SAc87T5jKAzLNMIub0yOk3O1DM1UaSn+vNAnUMXVfHhO/LN/H6N5bzMJY6kA8psIPtpYQjz1tcH1wDPJdy3Rq4PQZfvOClzu4CKnWmkL8mYFU+m5ehK/9OAJF8BS9gJEKXzvZe0EZgjheke00WGTOw2ScGfI2zGQXoy4+UbySfSH6ZfFmvf21n8zEDnZ+Xv8L/C9Rj24WnyMcQMMjXRbJRfwlwIjJLVj9/+Bl9l3NEfjH8Qas1IACan+U4cc9nhixlbuy7QVfbhXVOWOxcQBzXIMkDXvBSz6s2eoFXPbvXn6dP4AX++J4D9cd6sgwtjbOo+R73Ya5lE1oaUKos9TrIIXCSn5P/KYKZgFwB2HqucOh36wIJHOO8MiLbqQOfFcgQW5rjY/cYZyl5fU6Baep7sd/ln/M3vy/pBRG2NJcEMrKNXnDXC/TLH2bhXwVizL8fSy5oPgp7km/tndv8jAJY3sCLl8ylNaRxkf+q+6tfFHjQM+p9jokDOB3DXn3C18wH7juskBlpmocOv3OGkpltWqPElzgXiS8RV7Kx9BR19K4b2SK+JmKm5h/Hzc0hGMOaAX4SWWkXjfTBoBAceEygis8s3152S3gJbbcDRJ2EheaB5rQwBgfuvgnUyI7o8+xHzS1+zrKexnZV9tfs8ZiIK5v5/x9Plzmg/vYGC7zBDK3PQMAx9kkCcxiJI9EKu+KeIdKdgc1jIiIBaGJkVqSQhRrH9X9k59R/rzEWj9yu+smIcOO+47XceibpkzX7HCmWmDCfWdiNcBQ3HicOgFYH8eZiYWqREZyTQeBvb1FCLjhuSDRu1MIlYGqFSho1i2zRQSUwTWPDB2daOYFlV6nRdbIaZ47EWPvIFs3QZ46eNgKBp3oAHli44YvVy2tpsfFaWrBiC2pR8BnFFPUuGE0WPpOu6V20ivS6Q4RbYLxPPM4qFkC57KLCVv18zEY2rdmRH+1OywrKkNHIgXBGwG1YvFanw0HiNRkV4KbDqpQjzC/ModPuotfv4rTv0qh5fwGedtgIBdA6aZiD44yQG0P+4086nbVx4Q8XwJtNxG0c/JuAgo9BiEQCQS5EGgUCqKyoGwpZASgWs/BTpoTMAabbjKM5PDByrujgo4noTVswA0vtOW6qY71dVcTl4UusUxkJjjX7hnNNC0DRQIveeAwG78vrSuqE3+G9tQDdGDmQ1dK5XwdMqBnnokc6BOkaMroyGPyMDKqAVTEDVM2abdd7AjA1Xloj/A6BBL7PPudvV9zFScR4jZHms57NbTYu0s1nEvjvNqqBHYCtEE6n87rYovSdVERQ3xdL3QI5meTvpMcp+qv+4/251nh9ji3bzesQ6GefiG3MMVTwhc+jDZ4RTvWdomPWT4OhYzQm4q/HXxp/AvMVueN4yk7oQMS+4zoQ81kHXfaHjLe3DzUvNMYC1anNqLE02zLWsuLzaDxsc2IGPtvNyuvjdWPgt6VmBNA7JdAZQyiSRS6/gGx2Flcu3cHszDKODyomX0HnYXIyi1iUzl8H9UbV6TMPmcLc56kVJ80GtjbWXVq432esPYJJLJJFtMZkJspltMhe3SNwW7ECZOFg2CQhmCbOFHcybyh1EYiFEMnEzZlJJtKIBBOoluqIhGK4ePk8Lr11DpmJrDn+ZL32en2UjkqolGumKW0BB38Y1BJ0ReqCli49OTGNS1evIJWOIRwNY29nF51mC1svX2F7cwvNetWBRu2OaRSTOZmfnsSFKxfx45/9GKtXLzqQsDnAxtNnqJca6J/08dnffIGDnSOsLCxbsSWChWwX9bA7PepOljA5PYE//uM/xMTsJFLTE6a/2290sPnkpaWpl/ZKqJfqOHfmorHXmFpPbc/usIullXncuHMNmbkcWqWSzWcW4tt+uYtv73+LXusU8zOzBvZV6xUUGyVU2mXMLM/ib//Hf4Krt2+aF9qsVrD5YgPVnTIqpRo+++wLVKp1Y4lTfiCdSGF+isUbu8YIJ9BHLereoGNMaeoWWwCw3DZd3yFYAKuGdDaFSCxsms7cF7hGLdug64J6+Uwe7RZlUsbF8mYnMTGZQ7lWxumwh0w+iUQ6hmyOBVD7NsdOu5ThGKHfGZo+aCycwPzcorWNsg0ExrTnEdSlEzMxPYWzZ8/a/mEs5KdPTYaAP1z7pteKoelnXn/rEq5cXUNhOgNr9dWoAAAgAElEQVT0WigeH6LGeVpsYXu9gkE/gtXFyzg+qGFnY8/mUTqVMF3ieCFt+qbF8iEOSgdAeIC3bl7DufOrODigVMJLHFHbvFg3iZdsKm//GERJZXKm+Tw5P41Awo8uOrj7o7dx5e5lBFJOM7XZdHte5fAIG2TpP32KT3/9a5QPDnD31m3cuHbDnolz/viohHarbUEWY+NyTzWGih/RiMtqcsHVBN5991389Pc+MmeP/XOwe4ivv/oK3z34zkmehGMGGliUf1xUj1rEV65fw9qFsyZJwe/1O86hJDv+5fNnePrkmWUxkO3JvYJMJrY/RXZnNGrPSwkJpr5x/tQrNfgQQDLu6mYwoyCfdxrmH3z4AwPJLbDdPcEnn32KP/uLP8f+/p4d0lkIrFIuonR8hBH14DBCIhJHJpnCZGHKrketVZ5puK8w+BMOuOAdU/94D2rLM/OgfMyMh6B9j3ua1YxoNp1mc6dlrOdU3rENZxbnDIBeWJpHeFxn4Nmjx/h3P/8r3P/tF2jXWsgmcshncpidWcT03KwBi5Rl2a8cY3K2gD/4e3+E6elJjAZdA7pYkO7x14/w5JtnVlRuZWYVuVTexoHPcVwqmSyGrb3JvPUHC6We8mw1dGenWqOGTt8VaaRcx+XrVzAx7UBsHti5Tp4/fYG97T00ag0LpoROQwZAk1zAuVEsF10Rpt6JMa0JQOcLZPjn3fmre2rSNXTPKNuARATX3r2JH//BTzC7MmFyC6wByXN0vVJHs1jH8c4xstE01pbWEItH0W/1cXB0jF/+4tem5x4kUJWJYeH8EiYWpuGLBxHORo0ZzDPBab+HZDCKdq2BQauHEEHBehN03vcPtkwGiAGzVDJLTq/J3PBZX+1sIByPYn5pxumHnzipODorfP/i+XO4d++O09QNRtCutAyA/nd//e/x7MU61s6eMRkNBgipw0vJn2QsiVQijZAvjMJMAem5tI0JHWmy6IO+MCpHFTz55okxZyczeWSiKSSjMdO7bbYaRiQ4PNw3OxlLU9+cY+xqMRCIpuwSz3wEILP5rDlBHENqkFNmhAFHZszEmHnUG6BRo78yRDqVsQBRqVZHMpvG7ffuoTA3jUSSslphk5tp1eo42NoxPWdmLjFYSZCWtptznVrUPFNdu3nDJJJ4vqFt3d3ew/3PvkKz0sREpmBBtFwmb9kBcvoN/GLRv0QcV25dw8LakumRDwIjC57SZzBmEgME/T7K+4f44uPP8PUXnxvD8fz584jyTJfNIJHJYhgJIpxO4OxbF5GcSqNJLePwCNnJDFK5KPo9oFkBKgcd1I5b6DdHKG/X8PLRK2TDGfiHBI1T8I0cq9EIHfGY+Qfmu406KFe30e/XEBgN8PzRA9SL++i1GoiF/CYN4hx8Fxyjs8pADSVT6vXqmDk5QDbrALM4tTYjEbCYGv1D6syTiDM9OWXniIfffmvrj5lQzB7KpnNIxTNYWFpGLO7Y1AwAc14wSyNhfV9/nf3IOUYyQCyRNsb+wA+T5UrmkshMJNEeNLB19BKlxj7a/TIa7SLqzWMMR12w3EWv17Yig5xL/Edby7Mb5bRoj5kBYbUChn0D0nkOE2mFxVbNPx2fe9mfdqb3+a3N3KNZa4HyZQyUMfhn4HkwZK8bQy0YsL8ZlGdQxpiNlDca13lRBqJIPt8Hgb0AqfmxxiCkCv/ImIgivsjn5lqnBBIBaF6T9l8av2wv9x+y0L1AsYAV7xn8DRnLgZECSLQ3CvQQUCUwSMCel8HofKY3NanI4pV/IfCRf3tBbIHW3weRBKaxrVx7Xsbp90FZtYmf9fqWJm2mArjj7GkDpsekFvnbArS8Y+NAPMcUZHFsA6uHTo6SwDbPtdafZHn6nGZrt+9wDgJLlAhDOGpF0K1QmpFoePaIGHZCbILjyjoNLG7Ofak/zpjlfDLwEUObUwo6CPeRDyvw8fvPIcBSgLD+1nNLEoASHBw//pP/78bdMbdZvNf8r8ibMeVYcB0pUGD41Li97D/+bSQ1Vtj26InbH+Mf3VN4BJ/PG5xR0Ib9rfkjUE/YjtaBzSVuymOmscBXEem0/oSf6XPCXOSHCk/yznfVZuI9eD0vFiKSlhcYlX+rdSTcSj6pwFkvXiJ8Q+tDQKmTQHHzXgExBYZeA5GyM2NmtuaxF2+jjeNex+dTsF8EVV7PiFNjG0m2OpnLg7Fki7cvZEfU7/zN9wVAS45F9+b7RuCz4tOUhrICcWDNEjKfhRUJM/DaG2bwOPvoJGIU+GF/qo9lP4X/CFdkm4QDak6zTVI+EJFOYD+/r77XfYQRChPxzuM3GJ3DGPVZ2RWdFzTmqk+jfta8U6CJ3xPeoblraz9AXa83ckdaO2b72INjIqLaYM8wJklqzfT7zr/iZ7zrS3OWbRDGxvfZT5x3jjjoh+//+Cf/jRUh5ERRITdFn0zDyuc0gPUZTjY6qAJPeUECbFrg3g1GN/cChgKQBfrQ2dPDGAtlHIngZDH2zVi2gA/JNnqRdpdGf/o6iuiVIPB2moyoNiB2tD6rqIYdBsb34v812TX5ZNBkaMWipLPHfiIA7QouusMatSF5PbaX7Wb77fWo092xw6RJKDhavgwi78sfRq7FPhWYZ5INYedost/bnRPT+Ov22uYsu0F3oDKlTPhbkUAOtkA690xucfPaKhSpiLYAdm323oiMgYZj9qgV3eBBaQz4q5+18LWo+JuMaS1W3pPXIJBBQE/RpNdRG8+CNRbeuDCDAHQdDng/rwwI28v5qYkuQ+IFoLkJq1/cszjgV4ciPbt3U9Ji0vUENPM7ZBALsBbwL5BYDGcuOAJdxviJRm1ctcnSpVCEWwZLC1+RbhlO9a/GlPeXqLwKurGvBA5rPnv7VxuUnjOedI6zDhJecFWHEQUDvHZA88AkFshyo+7m2Agpqu9OBy6qqPmtQI4ioDx4yMAq8qzn9gbG+Bn1sw6XBHAkEcL39Zya51onOihoHsgO8DcZiDqYWx+MU3r4HfWFbZJwUUUCN2qvjbPpMvrRZ4pzOGEAdDa/gNmZVdy68R7SiQK2mULdGxg4wzaYlEa7ZYE5glVWSIYAd79rBbJ2d3ftIDoxNYUz586bvWUgi4V/6kcV08Bk+jId4U9/9Su0ag2TpUglk6a1yTTiUcgHfyyAmTOLWDizZNcikHTaHmLn1S4axboBVcvn5g30pN5owrJYKAlUs/l6XCwaS9XWBgt9WfGSEAadvjnQBMU5fwiKsE9ajSY2X77A5sa6OVJ0Ml06bQ0nXTrmabzz3tumXT0xN0crZ58ne7Ld7OKk3sbO+i521rexOLOETCKDTz/5FP3B0AAeatgSTCYA/YMP7lmKsy8esUIIw84p9te3sfV0E7WjKpqVFpq1lmntEsRrdhsGQMcTYcwtTiGVZaQ2ZKBEtVJHea+I/d0jSy8nK4OZE71BHy93XmIUHGJ2ZQ5/8Ld/Hzfu3GKIw56pfFTGAfuy3MTX979Bg0UCEcLh4RFCozCmp2fNEeW8rNaKaLUbKEwXcO7yWWRyKQOej3fL2Ns7cHrgI2ols4DtibEXqX1MWJDtly0maEHgg/OJgd5IOIB0LuF0I4c9hMI+9Cm9cdqzQnkcO65bAj/D06ExTAnKLS2uIeALWMYSZV1qZGezYnoiagEnm3tnzlgGE/eHJw+f2JwgeMT3R6dDhGMR+MLAjdtXcf3GGaRzEWDYRr/dRPmwjP2dCrbXS2jWfFievYh2a2h9TDsYizgN0DbTtUv7KDcq8EdGmFmcxp337mB1bRHF4rExwvZ39rD+9CW2X+0im8hjcXYZPha28ofQ7HaNWYtYAKehLm68fwNX7l5FOOPDSX/M3iYQ3DwxiYndly/xl3/xF/jqt7/FRC6Ps2vnrJgVHTXbx/whA9dfPntpMifcx6nTScYc78f9nTbn1q07uHXnjgWVOccJSj59/AS72yz66TKKbI9mal6YmSZJKxh38fJFLC4vwx9yDJFhn8FZoFap4vnTZyZlw32V2s60FbQxLMhGGQzqJ7Oo1fLZNZc94vPh+PDY1iuZt+ZojBk00zOT+MlPfoSf/vSnCMQiaFQrePLkMdY3XuH+N1+bJiqfl3OtVi3b+qXdtloK4aAFqxiU1l7C+cb5TmIBMy/i8YTZJcrLkJVIEJrnU+rZM2jBPa9cqeCk2zEN+1A0jGgyjGQ+iUvXL+LOnTtYXF1CgPt7p2Mp+1988jnu/+ZzlA7LCA391B3A3NwCZmZnEUhEcTo6RXPYxtqFVfzsjz5CeDIGdE8xqNZwtH2MF989x6e/+Bx7r3YxlZ42AJpMaj6bacvWyogmo4ilY8ambp5Q0sal1ra7bRwcHRoATWkPaufOL865gLEquZ9y/u4Zq9g08Ts9BE+jJvcRjoQcO5dAN7PKjJ7uZOsIQrM/ea1cMmPa+NT65xrvhICb9+7gJ3/8E0yv5UwKicGJerWCWrGKVqWFykHZdJPbDcck5Z5JpitZ5rFo0oDuSquKSDqG9GwBsVwCsVwSvuDI7ABZYMEhUD44Qq/WtL7tNsiyHOH4+NAICgsLK5goTCKTyiMYiODRk8cWsCB7nsEyjqHLdnJyZpyvH/3ez/D7f/yHpGeiUW2YJMj6+it88823FkDluCVzGQP7D49d7YJ4JGmA1szkHM5fP4cLb19wGRC+MI72iqhVWjjeO8bLR65YX5DqREHqRgww6DOLrwHKG5AMweKE566et3XFgGnx8NgK6BKgZCFenosnJgrmI9j5oN8x55eAaLlYsvooDKDQxrCPFFjpnQ4xMTOFm3fvYG5pET2eE8bnG553ySTc396xgLLASBeIPzE7TPCHEj3cH8mct+K/R9zX99FpM7uBxWNdEbtI1Dmzh/sHNncoX8Ng8ZlzZ3H24gXLGiKwynFgIMmyKZt1s9n1Shkvnj7D9qsNsxd23ozFzbGMZTJITRWQW5xGbmEKsXwawVQICA3RA5lPPLgEEPIl0CwDjeMOmqUWdl7uY/PRFgrJCSso6x8FDYAm4EmWG+/hCzlS0tDXw8HhczQbR+i3mlh/+hDtWgWh0QDZTALDgZsrTL+mrVhZWzFZFWbkcC7xnMNMBQb3WFBXRBnueSsra7h3755JrzDj4XjzAH/zq19bkM+C3a2O7YHRcNQKnebyE8jkc2i0TmwNO6ffnVk4z7kOk+kcCnkGFHLw8RzDAlUsspiOIDuVhj82Qql1gErrEK0u2d0sYlpBtUYQmsAXqUFkrY7rAvRPEWPQo981G0EWOsFzzk/abspKvT7vGcno1Bx7y8AcF78yUHBc1N7LDpMPJVBM/rXXR7Vz+xhAkz/N57WzwJgVLd9N9l1ncwOIWftm0DX7xDOFiDD2GXKgBm5NWKCzVrP5aaA3AZ6hIx3xHChwRedyr//C+wok+z7AJFKJABqvnyW8ge/pfC7wSz65A6jeZI6an+nxHf9DAIr8drbJ64+qz3QNAWNe4Ej+rHwnYQdefEO+h3xUL5gk/01j4/52DE0C0Gajuu2xHz+ygBZfYyAiyGKVJKj1XIYKg+CxVArhRBqxRGpMCuiYHSHhLZ/NmAwXg2uVUgkslsi2BAM+O7/xfpbRWi7Z+Hh/5IcLNFafCFNRcEF+rhc8E3nI73dBKkrJyW8WuOr6zQFr3M9sPcScJKIITQK15DvyfKy5IPaz8BXNG++80Prh2VvMavmzXgCTRUPl/wrYExYkf9Ouy0wFD7Pd20e6v7AhrQPNYa/vK5/WxtUCFs6v5N/CiRQM8AKYwiN0D7VVv2Un2EZ9Rn3INay1w3tpPYl04sBAV0dNz/jmmRxu4+0Tfl9BHYeBMNjhSH48C9O2K2uS9+M+x8/oe7wf/+8YuW+KpPJ1/ggPkU3jGAos13PqrKp1Jl9dpEEy8BW4cjiJw9hki0jOcfPY9T37iO3k+2LMe+cJr6UAn+EA42KcvLYAYK8d4HMIy/TiYLIZArAViNRz6bqa6wq4aH3qmvy8F5eTfyiwXXNaY6e5rL/5PtnP0UjMApBqj+2XHgBaTHPZccqlyMa6+eXsu9ap7KUwS+8c9toY7QW+f/U//rcGQLPT2UgOAi/Gvy01d/AG0OLnBKqxkdpA6DCpYzTheDNOQhWu06LUxFUUi0wPbbxslBrMQXUbjItccYKwMzi5BVS7iIOjrHsjF15Al+1RBwlkE0DJdrPDeB0bkLHOCftAwLFAWk0IdZwYvKlU0j7bpp5nvW6FdOywk0jb9STBYMaY/ZtUAT/n8DKCYBN4HIni/7VwFAGzSTre8GPRuF2ffUCHipqcrCxNhrUDaJ2ujDYJHrYdkO+Yw2/AQXcoE6hvm9P4b46HjLnawOtxTvBvgrz8vGkCt1yU1nv40PddgGBceGLoQHNt9Jpr3Hj4eWNLjvV5OdZ8Fl7fK1nC9yXVoTnB33wGFVikw2zFs8aguOYsn4dzRwc+bUrSzNHGyfnA68ngCgx9s2G49CoZCjKgZZi0iLXhsE+8+uY8cHN8yfZ4Y3x/VwNLBklGUBuK15jZhj2OJvnGKRgC0NlerS3Ne69xVlSM7XcbgVvr3o1Jz6F7y3DTgTY25rh/uE74WW5k3mKbMsR2YBm9YW4r0spnl4GSYVOf8T1FENl3itB6x0dSJjwQy97oeyqIqQ2b/WnMonEaGD/nPYi4wktkT7kADd/nvWR4h+MDIoFp74akTYUa6tRh6w+DCEaTCIazmJhYwvlz1/DuOz9EJBDG4+9emazF3My8gX+U1KHOMG1XKMBgUxd9brKNuoEbZJpRY/X8xYt2MHPBiq4xwihVUT4sWhrx1vorPPr6gTGzVhaXsLS0gmK5inK9jNzsBBbOLuHc1QtWEKkwOWHasK1aExvPN7D9YtsYmulsApl8xoAerh1qhlKP1uxuNGq6wnQOWQytSwZ8uYbqcQXtutN657hxPGgHuQYJZm1tbbhNvOvW9MlJC/uHB9bvH/zwh/joo49Mf5X9wODlkAewgdNjLu4cW8r53OQssukCHn770Bwfi5qPhoim4lg5t4r3P/gAV65fgT/rt+KJBzuHVsjw6bePcdo+NW3W+19+TRfT9g6CNKcjOoedMZP60IoQLiwtWF8HfCEULf3fZWrYYcw/ws7eHmKpCOaX5/CzP/jImJsEqxjpb1TqqO+XUD6s4Kuv7ptcRSZdQIlyF80OEvGUzSeCymTh+cM+06a8fvsaQpEASqWKgWUPvn5ogEI45gqDMHWfrCgWcGRhOxZQ43hYFHss7UD4kgB0gCmI5Loz62XgmCX+wNCCEJVq2dYqnyUeiZnGKyP+BBAXF1ctmMlikwxeWpYO2b3xuI0n9WnJqKMcB4FnFls0WZhwxLSFGczgntLqNXHx0hlcv3EB+SydqC6Gpz2Ujqo42q9ib7OM0nEHM/klJOJ5A3VfrW8Y45YBhB6GePLqiaWuJ3JRLK4t4p0f3MXZC2ctSNrrdFA8OMaDL7/Bgy+/tWpcS/Ms7JlE+6Rv4FA0RSDch+aghpWra7h57xZyMzk0uw6U5XgmIlEEw35UNvfwf/3Lf4l//ed/hiaLcfqZjRR0gaBQyAI509MzBmAxOE7ZknqtiZNmBxMTU4jHkrYeJyenMTc3Z+uK9yC4RlY6WXGdVttARs59CzrGYq72g3+E6dkZpLIpZHJZY5jHIwnT4GbWAP/VylVjN5J9aIX7uDYCZMn1Ta9wcW0ZH/70x/Y65we5Crz3s6dPTQOe96ceHNu0uDRvOutLK4uWgWDntKAfj58+wcuNl2iN60vQ3jAgyDlmdmR5AbPTcwaiE0i0ffuki42NDZuz3P9N0mjow/zkLEVKjKFoWtn9gQGMXP9mnzEyFi31lUPxICZnJnH73VsmrRFPJxBPpuy7BDCfP3yMrz790mRpyNg/7Q4wUZgyveeJqUkMgkMM/KdYu3QGt+7eQCIdtcj2iCyLnh+H20f4xb/5Fb794gHi/gSS0RQmMpNufEpFFCtHiMSY0k7txxYCIb/N81A4aKyZnb1dY+oS4E1lMhaYE4jBvkmlMtYXfC4GLLimUuEc0sk0B8pe55m5cdJyIOBYFsql+bq+Pb92HiwMVjo4QuWkiZa/jzPXL+D9n7yHuTPTQBgWlG/VW1akb2d903R615+u49NPPjNG/rkLF3D56iVMTc3ANwoa6FVslBFIBDF/ZgmFxSlEkyGTDiLAwUKPvsEQR9t7ON7dtz2kekgJH5I3AgbynTlz3nTFWZy2Wqrisy8+x6OnT3DSObH9gaxe2hYWLOU8oMTSn/7D/xRvv33XAI7tzW1sbmy7PmDGR7ttrPeJ2Wnbw5hOTjty2nUZhASg79y7gyvvXEJqmoV2yQqxmCwax8Djbx5bgT0W+xu0u6bxzT2SH4jGI5icmcatd25jbm3BAjQnrQ4O9g7w7PETPH3yxIriktxhBexGLiOQ55Fao2FZmYPhyNbfzMycPVNpvH4JdDPoyj2P4DMB9DkGOkNBY6LynEP5K2qc5sf1VcKhiO2NrfqJabBTVotFKckeNnv36pX1x8rKivUF7TmDvVaENe3AgWdPnpvGMYORnRP6YgwKLCCXz5uGOUF1yhRRZoPAph/MXGTwcs+kSDgHKQ/EPZxr7tTnx+TSPK68fQvhXALhdByJyRACUaDZ6aM37BoAnQzF0G0CJ2WgtFfD029e4GD9EDPZeSQjKZNLIfuQwSj6GsZyijgSTSA4QLW0jaP9Vygd7eLF44cIDLrIpRPIpCnn0kK91TTw/Nq1a/i7/9Hfw8KZM1ZD4dl3j/BP/8k/tevT/nKtMejLdGAGlC9cPIf3338fU9PTVsvi4bffYXtjE0f7Rxa8YdCL/UUWJAOEk1OzWF49g27/FC2elSg5yABTOILkOEuVZ0O/P4xMNodMbhKhRAyZuSkk8glkJlIYhgZo9qro+9oY+TvoDuoolfdRKu6j22lYcDcc9FnQwMg6p320GnXLWrOzbYRFclm7wEmHEFDnHkCiEJngdq4IOR+b0gVsD9eL/FX5mDp3y4/j68qE8oKAdq6F09SV/yswW/4L9zSBZbyGl41sAHSfUihkiyeszQwgyqcy/31c04d7pVfCUaANAzjy8eQz8m/5+QI+BIAJMNNnRSD6PoCmc7/O8QLI5MsIKLFCtuPsZ11T53sv8Cf/SD6ZQCmOj3yh7wOZAlMEJnmfQQCnt+/VzxoLO5ONAwHmY4xlCbz3MRYzpQSCDuBkZrFAa4FMzDhmaSwGb+jvEThitgazHKLJlL3G86VJTHa6yGXTyGXc3kW7RvtMVVQb21DAfGrafZ7n2o3ma+xG7RJIJT9N/ar269wvbEWAqff5CQBav9G/Gfv3PBOwb2ij6PvwOpQhMjbzuFiat96VN1iiwI0AXOIh8ok1Tt7+1Zh557wXP9Aa45qVf6jnEH7hBc9IPuD1nT/DWmUOyBVWI9CX11XQRmCosCUL3o2JUvy8w5tIAnH+qYBZMZb5Pl/3BnD0XPLRBVx7wX09h7AMtUcgoXA1kTk1bgJ+tRZ5HWbEyp8Xzibgk+1W/7LtaoNkVkwCZZwdz2fnj3x7ZdTI1vC7AqP5vJI9IbbA7wgPFIGNbVX2wffXvRsbB0BrXLyYDl/jerGztc+RD50P67K6hVtqPbDdwpv4mrL4Za+9IK2eV36HbIDswPexSu9YCVv02hvNRc0XzQ31NfvKPYcL1Mk+ag3Llgjb05q1eRUOmWyeSa6NbRXXmXBQ109O6kT4CwFo2XA3ng6vlH3VZ7V3cY4IQxWYznHTWvL9y//hvx5xUAWU8kL8AL/EwedAiZ7P35rU/JxkFhSFEGgrJi0/y9fUGQJtNOHdZuqiKfysFrUAcHU6r0fQjtehgVJbXcTCRTdk2NgZMjRyHhRJ0aLlIPIefD4BlALm2CY6VzJq7AdtpmqjNl/HvnQAOZnHdD6Ojor2+VQyY5u6t828dirtigOQect28f71es02Hi1iTVL1tR0OIo4RFQo6xg4/22w37UDOCDZ1xE3nsOfAUzPuJuDuolr8nAERZH2YYXO0eU0yTVQtWAGuMoJaHOpLTTAWNSAIx/c1H6RJrYqgBthSS3o8yb3Gm0CUDJMAbgHQdN4VseZrrq/qNr68F6/P9vBvAst8n30lQFjzlc/Mz5lmea1mn9eBToaIz6kNgtfR5i9Gug4cem71BwM0vBa/r3Fj36k/tZjZFj4PHQm+x+dxz+mifjIgMrA6SMq46ODJz2lj5nXowIv5q8AEn49zjO1i+10Aws01rT1teGLtaPPzGjDvHOC9vIc3OzR5igJq7es5dH0eFBQQ0DrnZ7S+9Hz6rSiswGA+C+e1QPDXgQsW3hsHpCwzYFztma9p4+c1NAdkGLV5si22cZFyZhbfRey12VuKijESxjp+IWfo5cgK3HcBlSE6rOwTjCIan8Ds3CreunEP7955G6068PCbJ6gWq1iaX8JEfhJRc+TIZhih32uhXDpGrczicE0DbePJpMluzKzNkiSMRqVhcgnUYW5VGijvHWF/cxfb6xvYePXK9H0pGzE9O49SpYxTP3D73m3cvHcX2ekcEvNxc/AHNaDd6KK4e4TNZ5sGXNMOWfpeJGYgD9fH85cvMTk7bcX6pmcL5rSyHUw5p+NHfWgWGywdFV9vzNzwydhlQKZYPjZnnenPsp8ELdbX180xf++99yxlS/OR4xUPxa3I1+OvH+LF4xeYzk4au4bM0sNi0bHfgwGE4hGcu3gBd99+G9feuopIKoJmo2WHaR7AyU4jAzUwCuLLz740AIYAF8GykGWf+HHSbZkMQad/YoxIFnyj5rGlq4/XiAH/ZFeazeohmUzgBx/ew/UbN+xQTTkNFq86eLltjPQH3z1CvzdEvjBtjDcWQrS1Pxw5Xc5oBHOL03ib4Or5s+iNuhaUqO+X8cmvPzFAm89I4JmHcQuC9rp4+uyZpWJy7nGO0+GeMAbhlDG9dva2cFxyMlh0uFmoiuxXjivZp1X+ozQAACAASURBVASDy2TMN+sIB53N5N6UjKcMFKMma7ft0vDI4GIqMdudmyjg8uWLVsiNfbv1agtbW9TgrBnASEkBgorZXBIrq/O4fOksojHWDOgYy6ZRPUGpWEfluImj/ToCvjgmctMWKKVmMJmUM/Nz6PpO8XzjJfroIZaNGQB974c/wOWrFxHOxtErs6BmEZ//5jN8+jefGTt2YWYJK0trJgdBZmUwFoI/PEKtV8X08jTe++n7OHNxzQpHBsPOsePPSbmGLz/5Lf7dX/4cL54/NdbX0cGx25d6LgNsdfUM3rlz19LCCTJyPyf7+9uvH1l/cU5Si5pSKPmJCUtJp/1h/1u2B7UmT/u2powZvbdn1yf7n6nTBCjoQOYnJ/DWW2+hkC0YoPfi2XNbj0y+JTuOVFjtl7WTpumushjnvR++j4vXrhjjjjZ3NBgZSPDdNw/w4OtvbI+hhAb3stZJ0zFPKP0VC5tGOAM5B8eHlnpNoIp6pQx60XE9u7qGP/mTP8F7776Nwty8MaxB0K/Xw6v1Tfz85z/HL3/5awMSDYSOJ9CtNp3+3qmTkyIzmMAZ7btlPrRZPDCPof8UPc6XQhZv3b6B8xfPIV/IuuAH9+VKHTuvNvHyyQsUj4oYnTLnhEGXOCYmJw1wpOQL58nM4gxmF6YQDPtMfobjlI5l0al38ckvfouvPrlvoC2rreWzE6ajzb2/Uq8gkXRscrJy07k0CpMFswu09cVSxeRNStWKBbtY0MmK2lK3PRLBzMyM9StBeQZWKbMzWZhDPBy3oIECsSJkUHqDZzPrh0bL5EyWF1cwOzllNoqyQNVBG9Mrs3jnw3dw4eo5+Fh7cAiTsGlWmyjtFrG3sW2FWtdfvLJ2kiFLEHJuYQnZZMaK4A7DPhRmCxZwTM2FgTGpjeSlbneI4MhnYMPBxjZePX9hmvcMujCIcvXqNSydOWfId+WohC++/Apf3v/K9LBn52ewdm7NfjP4tLm5aVIIX3/1Dc6vnsHK8iIa1RrKlNypVFBrtMyhyeZypmV/5uJ5k0NgkUAGNyl1Q1s3mZ/Guz94G7d/cBORZADdzrguDGVz6j1sPls3OZY6WeDVOkqHR3aGpI3iGCwtL+PD3/sJzt24jFDMj2atZ7rQD776Gn/9V3+Fo8ND5HJkAToZDIEGW9u78AWDWF05g/c++BCLyyvuXLazh40XL00P3Z3z+yAJn6z7yzeuYe3ieZPBqDXqtlesrCxZHQRzsgdDdFt9NKp1bD7dwKvnr3Da7luWyLNnL+x5uXfdvHsLCyuLmJqdwsRUwYK7ZLDSVlBupVysYHN9E+vP1rG3tW/kDq5LyzyjfvVJw/Zx1sYpTOYt8OaPBG0dcW7xTEI/gOmV9ZMW0lOTuHz7BuITOfjifgTisH/MJreiwz0gwPpDbaBTAw4363j01VNUDxoGQCeCcfRafQsG0a6xlgL3B8viDEcRCY1QL+/g+ZNvsL+zgd2tdQOg45EgkvEwhpQDSCRsPly4dBH33n8fcwvzKExNYX9nF//z//S/oNskwu23zBvaKdolyqAwyEDZIUpyMCuMe/hUbtIYnXtbu04GptGwICK/HwjHML+wDF+AEh7UoD+xc2M0GDR7RBY07Vyn10chP4HJmVlEswl0wz6kpzNI5lIYBQcYhoYIRX1o9+vGfG62yuh36SeeYHB6Agy7CIWZRt5Du9WEj8GNvgMNuedSkolZkeZX9Vz2l517B+4sSptp5/62I3hJDo/7kxdo0jnES0Z6Db6N/Ts7E4fc+VW+qUAc+ew8z8ufEVHoNZDIM3w0ZGQAl9XiGP28liMTVO1MZdcYy0nJDxIAxAAu7ykgV+d6tcnrC8nfZF8JuKVd1T7nBZJ4TfkEAoKEM8jHcOCL+5wwBvkW8vXlK8kfkf8k31q+l/e3F2Dx+nEaH6+/9sYPdPIivJ9Af/aJ/A21T88gf44AtL3HukpkxY7PKvw/JVIMwzjtYzDy2bkhwqyLeBxJ1n9hII1nlOKxMZ9Z7HR2egZrK0v2PUqXNekvtzuIhl3NokTMkfl4/ioVi0Z80LiYGzSWF5T/y75Vf3zfp5VPxbnm9avc6440wWwAzQ9exwVmiEE4f4sAtGEM1DkfZzrLNxPWwDbxjCFA0do0LprmBfA0fzS/ba8caxgLDxEQqflpfA7PfOT1vHPpNSg4clgJ/+Z81Xrl317shJ9Rf8hXVD8ZuWQsQypgkbJAAqDV517gn+0RviAQU3ZAgSsvPmWBwYA787It8v31HF6gmv+XfyxSp0iD+i6lYWWDvLiI5oyeyZEwHajL7/LcyQwgrTv1Ka+he4nc6AVpvc/I9yWZKtxCgTLvdWVzvEEh4lv88a5P4Rm8P3Ef/pBUoHmv+SX8gNfVehW467V1sjV8zYIo4/EVZqVncfdz+J63jd+fr1pnel1+iwJaaj+vo3msrHTNYdkVfZf3la2lP6L5+bov+k52VPNYxQe1htQHAplJFhNWxNdIoNWeI1vPsbI1y0yaMTDO6/NzfM1Lcvb9i3/8j0YCbUVz598EsNjpZFnxi5zIAlT5Ob4nMNPSS+ngnZy8Zk/TmTfAdNwIgateA+AG/o1IvyYiG8uO0yLgw7ByMdvA1+kAcWN3oNMbUEjMyO9PPBk0vq7O4bW5YAT48T0BoLyfd+HKeMlQKFLkfofMISfzmI46GQ/sB77HSCNTeHkfHh7FTmU/2maQiBlrQcAHB0vGhP+XY8y28Xq8Tzzh2MG2EPqMnA0QTcQtRcTpc7m0Hdu4xhVEtQD4rJKo0GQngC4AUwvxtXEeV5f9vuHRAmE/MSfXnm+s20ztShkERTr0TG6jfVP50yYs9cfGzHOvAdYcYF9aZH6sB82/FYkXE5jt4+v8EeNYgKWMoQBscwbH4+NY9c5oejcJLSQtSh047FAwXoA6FHEjFxjJMZJGugyfrsF+53fIVmMb+H9XgNCNlT7/u0bUBWX0T4vZOz4EoL1rT4aObGV+Xox6bUreg5B7v/VaI4+feW1oPFrnKuCnTVOHOwWh+FuAuYB8HhAEShtz0xON1CalzV4GUpuKoqr8HK/L8TaAxzTNnR4jfwT86OCnwBnXsQ7EOgR6D63qbzeeb7SiXoPS40g320UNdjvEjKvJ8jN8XeA7pzRTdk961NQLIZkuYHX1Et65+yNcunoZ9YNTfP7pV9jf2sdUdhrTk9MG3tER6fXbKB7t4PBoz0DoQDCImdkpLK2smHNLth6nJoEpsp+HvT7a5SZK+0co7hyaFjSLNR3sHhg7iUWU2v0eEvk0PvjpD3H7/XeQKISBpHMyq+UmTls9tMoN7L3aMSYzZRgInFDzlpqd6XwOz14+w9LaMu68cwdT8zn4qaxwAhweHKFRrBkzb3dzBzuvtgz8sX4L+ECNW7LFCHSl8hksLi/YGHEebKy/wi//+ldWSGhlaQUrC4u27tNkqA2dFiJTzr+7/y12N7aRjCQQGQPQR6Uy0qk0YsmEAw/OrBk7fHF5CTkCx606Ks2qAUelSnFs/3w42j20fwSI4yF38CXQTptJe7x3fGDAWGF6Anffu4PL1y8bO5XMUM637c0dk08pHxcRC0Zx69YNY25Ses4kEUpFlPaOUS1W8Pjpc/T7p5hfWDGbzz2K2TAEeehMEyS4cPkc3r73DmaX59AfkNHeRmWniN/88mPTZiZIScZYu+MKpdLpqNZdYI12hnNuYXEOd2/fwfLCIo5Kx/jNbz/G85fPDBw+KrP4oh+ryyuYmp4wkJKaa5tbW2Z3OBbcQwiK9TtkTQ8QCyVMn5xrjcEorg0yt6gBTcYe910CNEfjFHFKtLA97jwQMx3ZxaU5XDi3anIGp4O+AVW0EfVyA6XjOo6PqlZwMx5LW0CU883sH4H5ZBQb+9vonJ4gmIzizOUz+PAnP8SZ82dMtqFTbeJwZ9+CCV/99r6to0wijfNnLmEiV8DO3oEFFCivQlA/NZHEhesXDKQMJ1hkj0HZngEV+3s7ePHkMfZ2dhAO+pFNZywVnwEk2gLaudXVZfzoRz/C4uIywgT2TgcGvn/y8Wd4+vgZigcsWHeKmalZFAoTSOWy1h/lcsmCyGTE8dozM1OvzyrU+g1HYoinko5dm05bQVDT1k847f4jMmINgPYhl86Y1AnXB4u4WCABA2QnC7j5zl0sn1nDzNyMjacBn/UGNtc38MVnn5t0CNPwOW6qCcCig5VWBYlMElPz07h26y2snlmx1HgWFP3kk0+MTXj1yhX8J3//H+DSlcuu2lara2AWsiFjp7568Ah/8f/+G/ziF7+wQlkzBPd8QbTrTZSLZbOLDPScPXve5q9pl478BnIwWEGZlXQug+XVJZw5t2aSFNQVJxhDSQcxG5tNrhufrSPqSnPvIGM8HA4gmYlhcWUBuUIWgYgPvbEGaDKShP80gOeP17FO+YZyw2R4WExtIl+wtjH1nwEokz7yDawPl1YXgKDLeCFzlyA05Wi6vb5psUrzlAEpkiCiYae1T21LZjhkknmTZmFGAkExni241rg+llbWbL3tHx6idFRGq9FAJBDBudU1TOYnUa5XUB82kZ2dwN17d3DhygX0MbCgBQNpzUrd7ODOxjaO94+xt71j17WslHzGAIhhl4zdGApTBaxdPofzl8/Bn3cgNhvF/YMsFTIuqfvZqJSx+WIdz589s4yTpcVlXL9+w5jAlCJ6tbWFr+7fx/buNgpTkyZ1xEAkGWu088xG4Dh9/ukXePDVfaQjcWP7++A0SkvlKvqjIS6/dQU336ZNvYpIImLa/bRRvCftSSRIwHAGq2cXLEDBDKNup2ep/gRjS4clvKQe+lEZ/ZMOOmSdkd3aatlapUTFT//w93Dl7h3EsyEc7VWNhb27uYnffvwb7O9sY3KqYIFZBi8o0UHd7J1d6p8H8OGHP8Jbt+8A4ZAVKWzX6lYLYG9jw4rksQPJ+m6eNNHzD3DxxhWkJ7JWKPDspfNW4C+bJ/GEWRqkLpr6EF492cJ3X3yL4u6xgSsE3Ll+CbBevX0Vq+fPYH5lDql80rJXQiG3xDgrW/UhDnYODMRmZsyrpy+x+2oTCYK9Y33XIU4xDIxMNzs/V8Ct9+9ikVrRsbhlLBweHqPebKA3AE4DwNzaGvIzeQzCQIcsyvAQkYQfoRhwSnITS0+wUGsDONwq48nXLzFojpBPTAI9P+rlps0b7iPcfxjIsronkRiiNAutIl48+honjSoC6GPYO0GtfGDZOGQ0c9yZXXD9xk3cuHXLwDPuNbv7h3j44CHqpaZlHSWyriYAC/SGEyFU61XsH+1acINrd356BhfOnUf5oIhH3z5CLMQswDAunj9rEgSNZhvwRdDuDq2QLIOc3GdWF5ZsDWI0QKXibNTk9BQWF5dQWJjCKBdCdqaAaCqGeruBYo26zzW027QBJKwcwc9OGnGQO/b/QOD/Y+vNYiTLsmyhZfPo5vM8RLjHPA85RUZlVWbWlFXddFd1t95APwEC6QkhwZNewwcPCQnBB38gIT0JPhBCAokWHwwSdNNN1+uasjOzsnKKOXyezdzMbZ5HtPax5XEraJdc7mZ27d5zzz1nn7PXXnvtDlrtCirVovUNA64OkHU+Mtml3IMyAOj2oSRIOZ1e7vt4bK1cNTtBlr78LvkR2u9zDeV3uFbKRxKoIV+WALT2swJi5b+K7Sz/TX6D9sv8nNkNzNRIkpXtdwWr2G9cOwhOas/PQIgYrFwnxark/pnrq1iB8osE2Bh4PWQBC7TSMbxfjikBPiLxeP13L7gn4E/AFY/XnuXv89UEsgio8/px8lHlc3qJVrom2+slywmAlu+s5yafyktAUgBBDEU9Gx0jf4wyG/IlnD/9yhc0P5vs5k7HZOhIkiEAzaK2qZExk8ThGMrlT22fwnFuGRCdlmVjVUpFB3i5Wmy2djEbwPqt5fR/GVgQaCUfyYtB6FnpmfAYBTJ0//q+noHzZZ22Lsen+lj+uvPzWNS3Z8Etvu70HKim8cZnzOsIfJUmrQAx3g//F8CmsSP/WQCaCJDyr73BDvtO8FV9J35HY0tAvMYmyShsH78jdi6P9wKLwm80Zvhaxwo0FtaiAAv3w+ofjUl+j8fxR0Q5vSf8SoCejvP6tzaOhgC0F7T3zkUxYvXs5PsqeMLzu75/VcBU+BfHq4B9vqeisLJJtFnU7+f+lrZEhFHhRrJHGkuaP/o+z6nPxCSWzIUX8xGWqHnuffbMAvTiJupbXoPfow/IcxOAFt7D62rue22QcArhbt45ITxI2OPr/ah70vPW+FVbvdiX147oGfL8Xua811ZybPGH72lcCM8URqPriZzIe/UGGZotx77X3FU/qX3Cg0y7exh8+V2czuGvChaqP/T82D6ta16MTZiqaUDrxK8zKGnMCEAb02aYCqCBfbYABoO2MTf21lDPhZFdbjJNa2jISGWDTHOoXLYb4fG8ObKJNNjVmfqrwcDvqhAa3yOARwfftcVJWwgcZMdp0stAOib3q2qXGoSKXKiztMBKjkRAlyauQC1vlIkVvAVAO3Zu54ylzQHOhcIG+MCBpDw3Bx0BaP7Sz+N7iirwWgINzZD1B9aX3HjTqZyemTpL47BAQMhvji2dIHcelxrC5yW5ChkJtoPPVOkQ7AfqmfHail4Zi2IYrfBujDQhBb7xXLaxGLJG2VYz9sOImRi+ivCfgdi+3y0iSHafgE/vpoXX4a80mzlWOMkFqipAwT7kc1TwQ5OL7+leOAZ53zyfNldaHKipp4iSNmbe8aSFjH/5uSYY+8htUIYR3GG0TOPdBucwqKGNpOYX28oNHs/linS6wIj6SJFfLfR8fq8/H7U1FIkacKKNo8B1FQ1UP6r9WohfGWsXiNEi4mVL85yKWHnTJpQWwzaw/xX502bAjh387rjWIqEFUZtJjSfJ4PDcYuprgeF5VUiRz5E/fI8AhtJzeB7esyRCFOmVvrnXoGpcsM85X9kmLbwywOxzjsdOu+uixMN5Kka82yA5Vm6nCzRajCSGMT6xgNW1K3j44HtYXV1DJdvGx3/7KQ53DhHyRUwGYdBzm6dYJABm4BWKJzYuCSzcuXsXl29cQyDmQ6fRd4VfynUMCPw1O2gVqsgdnVgqNTUQyTzc2d5FoVwygLaDPpITY3j4vffx1nvvYHwuBoSAaqVvjId2pYFmqYL8cc4Amk6tib3dA3zym8+xcv6cAc+n5SKu3ryKd7/zrivCNeYY0LXTJgrpU2PPrT95YQB0vVI3YIESAVfvXMODb79rfxfPrcCfhKXYGsDZauPZo2f48rPfGoOarEcCOZVyzdYIpqUz5Z6sL2rwsujUzMSMSX6QhWr9RcZHr2+M4tGxCdPaNBDO14U/GkSLjmIkYMwpBkDQ7RvYntk7QiVXQTQQtqI5lFKgI721v41aq4Gx2RR++o/+CG++9xb8KVaZNKIT0vvH+PXP/g4vH73A8c4hxkcY/AgaA2psYtSYT71mG5VyGQeHGTTqTUzOzGJyYtpsEscsC8BwvM0uTOPeG/fw5tv3rAgb2ctk9RUPT/Dprz4x4GB+YclkFnKnefhDYURjiTPbTEeLjII7t2/i9u1bpl96cHyAnb1tfP3NN3j06BFOTjJWSG5hbs5AaIJmdESyp3R02/aa4DLTnAmOk6EXCVDWw8nOcN2mLZiamjAAmgAz5xvHPEF4ziH2HaWEuP4uLMyhXa8hHApiaWHRwHkLELP9zK4x55TyXm2cZE7tfsiStXJ3DJAysD0SRqFSQrlZRygexq03b+HDH37PisAhSnoKcPxyH7+lPvBnLpBDUHF6cg7z0/Ok2hibnSxwanX7I34gPLDsIBbotU0lXNEu2uoOpVDIIuSaGSCj2TG4tFGanZ/BRx99hFs3btt602t3cZrN48Xj5/ji869NCoGgKXVyafvoBBJgaXda6LSaqJQKBtDMzs04feVSCelczi0G/iCi8QQuXrpkOrS0TZQyYXZTrVIzEJhBpuXFJQO4aWPIuBwE/JZVQPBrae083n74Li5dueS09WJxNGt104L++c/+lZNp8PmsyKQ2pb6QD9sH2wbIf+vDb+MP/vgPEZulfjKMefrNV4+wub5uLMGrl69gamLc5uHx4YGNCbK8ucZQmuD5i3X85V//lc3d0WQCE4kRtMsuQMi5Reb43bt3sby44gqWDQY4Tqexs7+D9a11sxNkOE5MuCKcM2NTtlbwGTSqPE/VsrgI7o5NTiEacmns/CGgtbA4g3NrK1aUdODrotZ0DOVek7bQj2qhjtN0HpXTiklJZI9OMDk2jhnLuGibFia1gAkcUuOZcjjJcRbYbWL/4AhH6QzqTTp/PpM4qTWdji2Zmebk+XwoFE9t7bEshTqdJVccjOsW5xX7zM3Ve6aHvXdwaDIrBKFZMJFZMMvzC2iyAF0YiI0lsHb5gsk9UKqIjHiyYVlclhrbkUAI9VIF33zzDfr9Hi5du4SZmSkDy5mJEopGcfHyJdy4c8vATWYEMOjQD7j9MVnDBKCZFe30xgt4/M0jPHv8FPWak5OZGJ+050JAZGtv17TG79y/gw+/9wHmFudcgJwFZEo1K3i3vb6F//cv/tqevZ/sPH8IwVjM5A843u49eBsP3nuAiflphKNB6wNKUbAvWw0CJNRsTqPXb5osC6V+nAPfsoK3ZMQf7e4bazuEoAU6+bmKN3MvfOuNN/DBD3+AqdVJ5A+rePzoayuo+PzZUxwd7hog6GSERt1zKVRQrTRQrbUMgL5y4wZaRoLoWeAnn87gCfXRnz21fTn7eXp+ygJkC2vLGJ2ZwPTSnDGigzGr/4VGC6hVOgj1g/B3fDjaOMKTL56ZjAxZ/ASFSRQh0Ld6dRXnL69ifCaBAH1Hv8mEg8ObpLVGaWBZRum9YxT2c3j622+w+2ID8UDIWPzhaAC1bgP1bgPLl9bwzncf4NzNNYzOpMxUErNgocf9/UPAH0bm9BQL589jZHKcOf7oBvros2peoI9oImz6jf4e0DYAuof0bhbrj3YQRhKp4CjqxSYarGvA7CEDg0K2btIuGXjj76FdyWJ36wWqpRz8gzbCgT4Cgy6aLQb+mmh1O6afPbewaMUCqWVLf4ZZBPV6G40y5Yp8mF6YwfjMOIKxgGl6Z3LH2NnbtP0Przc9Pom1lVW0K00c7R5acJD2+c0Hbxi7Ohhidgf1pVvY2T7AsycvLOhw7epVROnjGLuybkEi2jGOi9vv3MXEWgi+SRoXoF8Fdg7q2NrZMtb6AB1kT47RrBdRr2XR79YQCDbhD5CRWke/0zRZGALODoBweshkPsuf4zVph2nvDTwJsd/9aFTd2mAF54fMU4FBfC2wRgxFAZZeANpAhr5bu14HDuSjClzR+QRIyCeKjzAo7+p80Fcj49l89KEkE6/L9hOAVuBZZCBl/8l38QJvuhe23ws42b6AxQKG98xnKwBF4Kz3cxE+5Hs5n9WBk/zhGJNvKmKLF4wT0HG2Fg79OB0jMEWAo/pXPpjAGfkvwhl0rdf9Cgeudu0edU6BQfIZBTgbJlKvGbYhOQHK4gkPYFCuawSXDgaUfEomTRqKdZ8YNGe/cQ/B7zIjjvthPjvWKSD4zKwJrpkcc/2hrGYiFrXnyWKa5htyXRgSwOQreglpvA8xer3jUmOO3/EC/K8ATUeSY5uEySiYYmvAkIHKLCfDG3qOGcv/5etzvpz5qUPAWRgB+0ngsvxk7/yR/y1cQPNAvi5fG7g7tGfy83UuR8hoOnINiUpdB9Lxc2VYK6ggspvGsnxPXUMELB4nDEngKO2CjtNYs73xEITlfXjBXo1jjTONy9f7gJ+bLRoSOXkeZRc7e+Qy+3kd9ZvOoXa4ccE6IU375fsCgIUxcT1mH/O7wmdoWzim+Z7kOLxAucYRr6sAje5DfcTXvG+eR6RDzR/hNRobr8hgjmXr5p9jQOtH4O4ruyR5VNcGfq7n5n2tvtJ48M4H9RM/s+DsUBZVNoXX5vwUvugFYnW/Gl96XuxXy3QdEne9RDoFQLzPS+NA7dRYYR+wz7UO8Hx8T3iLbHKbDOghi19tYNuEiWhekPkskFm219nWVwRM2TwFW2QHFRzyrkFnQPX//F//J7YaaBLwSxw07ASHsLtqqWqcQGH+lQHggOOGXIsNjaAV0hl2pBW2iUTseG4+2DEWDU4mLV1ZjGo1UJ31emTUgArTpXHGzRksV4TQgYEuFcccyyHAzb9svwA2dY53QdLAUJRCk5bvi1XJPtLkUB/IYNNJFwjHe+D1uBHkNcXm5Oc8v/pSAG084jYkeliWnsX+icbO7oWbIUo38F4mpyZcWq3Pb6nZZBBHhoUivFEQsvEkXcC2854EqmlBcQbgFVjN9gmIE3jN+2Gb1Eb+VUTGJgd1Q4dpNbwHPl++z/bzeUnKQEEOjiPvgHTRKLdYa2Orycn3jElQqw3BWpciZhui4WJF0FHgK88jI6DNkgy4FXwZ6kVzHL4a7y49gs9Kmx1F+LSB8BpMgfOvNoIumKLxwTGjsecCLI6ZrTGqFDdu9Bxr3I1dtl3jT0ZCix2vKUOuyX8WKR4C0LyGpeHXanYtXkcA8usLi9fgEFBzG7nfXdC10VI/OWaH2yxqQeL/ypTQ/TMAoXnh3bypvzjvZSe0cHsXfT5bGU2vQbRN0zDDQrZHki8y4myjzi1QSdrgGnMaDxpb1aqbowpcyOBSesMW6Z4DoJmpIbBbC6HdJ1OoOozgM7U1ismpJSwtXsCDd76Nc4sXkT0iq/cZmqUGunUWn6rg6ODYCukkkhFcuLhiVdbJbmCa8617d0170p55o25pxQSa/R2m+basiFR678ic87A/hGQsZfqmmVzWaT9igMT0KN798Du49+AtjM6MEPdCuVwz3dFauWIANIFkaoF2ql0c7B7g2YsXCCdimJmfQywVx803buPthw+MWTfwd1EtlCzltd/oGquYWsvp/SPEI3EDo46yx8YM+8f/7idrtAAAIABJREFU9p/i0rWLCE0xz9cB16dZaiLXsb+5i6dffGNay2Rfk+l3misYuE97xvFElgafB9mpnNv1ah3VUtUACxZKZLo7wSEyBwiUDvw+lFsV+BNBzKzM49Kdq7hw9SImRlMGYjdPa3j2xRP85f/2fxsI3ev0cGntEsYmpnCcPcZe9ghTK9P4N//pv4FLbzp9SqYnU3O7dFJCejuNrceb2Hq8AV+HFZZZdLPIBqPdqVvxKqtKH3aSC4wos0AMWcAcs9Sv5GZ7bW0V737rAW7cvoqp2Wl7tvtbW+jV2nj81ddY39g0wK07CKBu1cnJtHCBM9r/Qj5nqcRvvHEPS0uLxiyhc7uzt4uvv/4S33zz2LFBhprXa+fOY2Rs1FiTBLWZvkmgxbTRohFnP3sDBPphA4o5t8nipV4g5VHIYGCapDlJxmKoGpBzbm3VMn2MBdrrYzSWMFmO0eSoFeYjkPf86TOzKZy/XKsoP1Kpue+T0cPnTdZ7qVJEKBpE19dDrlw04OzKrRu4ee+2sWRtf1CpY2d9C8++foJn3zxFvVAzZjz7d256zgBxAzROjo2VHolHTLd2Y2vdCs2Rfc6sIaazEnhkYUyycScnnJ69nC8Gkvk/Aws//vGP8dZbbyGZHDX2JWU69rf28OjrpzjYPjB93lqxblIIlD8gcEdGbLPOQo5keket2KXZaL/f5ib3A41eGyPxMdy8fcccGhYPZHFDMpYJvh4eHFjxzoW5eZOqYfvIUiazlAXrGFyampvFex++j3PnzyMaj5oDyV9KvvzNX/21yYUwoEA9XxZIpNPa7XdwUsphZnEOv/9Hv4+r968ZOxaM5VWBSrFtAYbtjXUD8E4zaUu/ZgovxxTHwMTUJC5duWxa0ntHh7bWsK31QsFAc97r9Pg0bty4gYcP38OFtYtAMmGoWDadxsbGBr785ks8evrIWP7cL3JstxgQq3M9dnIgpVIF45NTuHnzNubmF03Sg3bfCAf9tgGvF9bOGbuVN16sOjICi88x2MXChfVSAxUCpeW6sVoZjKL+8kRqBK2mc36DgQDmGBR6cB/zS/Omj7+9u4eX61vIm3xOyORDBn5Xx4PAKIFlAsDsV8rT8B4IAnMNYWCMQDqfM/uGusq379yztZDvkUFVLVeNfc9A25hpd3IuBk1Tl5kgtAm7+wcWsBlLjGJ6agqxYNjAID4fZo8wcEVt5ZVzy6aVe7BzbOP26vVrJmtCZiyLtdYaVRvnnMPUlrdiMSE/RuJuX7m9s4mnj5/h6ZOXZk9npucsABmMRnCYOUQ8Gce33n/PNO9Hp8YAKrl1gX6xhfTBIfY2d/H5J58jhjAi/rBlARlgAp+tI9fv3saVW9cwMh1BrdXFxtamSSBY8eFO15jBmxsvcXomSRYxqQyCnOxHFuMiWGj2LMxMC0ew4FykXaF9TKRSePPth1haXbV9D4NxmfQBjjPsk4FlgaysLA99gz7yp2XUqiyS1MD9e2/j/ttvIz4xahIsYR9M3ufxV1/i008+xmkujcXlRQvIsvBtcmoU/lgIa9cu4fabVzHgtskPNFuUDOlg0O6hVWnhcP3ACigWTgrw94OmQczAMCU3yFy+dOMyVi+PU60LFdYh5r7BJRJallKl0LSCuAcvdvH0N1+hls0j4gtgnMGuWBjVfh2NQQsr1y7hgz/8HsbPpeCjrAaBqjbQ7wLp4yxqtRZOsjkkx8YRoTwHgahE1LTy22ChQzJ2wy740+yjUe7iYOsEL7/ZxkhkEglfEqVsxZ45dcfJ8nXgQwi+Ydr6YNBCp17E5ssn2F5/imx6H9EgsLI0Y1I3DPjQxnGcUmogGI4gwPFMDJzZdoEwDvaP7byXrl/B0vkFDCJAo9PEi63n+ObJN7b2TE9MYmluHnNTCwh2fcizbwd+TE6O4+KNy7h9/x6m52YQiruAd74A7G4fWhCH6/PU2Lgxj7mw066lMxmbuzfeuIrRBcBPO8gtfMj9lrLAxsYx0ukjk9io1QpIH24gnd5Ao5VDINCAz9+Ez98zmSCBBtIjZhYQ3yP4x1oCXlYcg1UGmHacDyP/i+9p38z/BbQJABboIOKG9ueUXdCPQFUvkccLGnCN17lpe9kHbDPnE22cFVDlHo8gYCB4BqAKWOa+PDIMPrDtnHOD4f3Id/f+5bUEtGnPLD9I+wP5Hvzcy95TO+Xn6bXWa32fY4zXfB2fEDil971AlMAogfrqLwHF8lF5v8IV5KPKV7OA3BBs1nG6lp4VX6vvdLwXYDKfNxJ2RcaH/ht9U4d79DGwvVfdfAPqls8uzCMSjVumH9e7arVsc2NsPGUSKrSPVihyyKq3wn2UkjIgcWB7JhIX+MO9o3xZ+ZRnvs8QX9G9ipTkvT8bw8x8GRLRRD5UPzHAa9gBi4QHXRYTz2eBZpNqcJmk1BC3fhq42gDyzwR0nmEtLAM/JKVZu4eSMApGaD54gxCaUxof3MsIVDb7wwz2iJOsEPag562sbrbN2h90sq3e8aR7ZXuEdalPNZbYHt4Lx7YD7BxbVW0jiYk/wi3UfoGNwmTUd+oPjX/NB++8UxvVdlsvh4Auz2fzdog3CGwVbqG5oOfLWJECItZfQ6xDWJuyGfm+/HGvHdNzEeDpMKdXNcPYHi8GJOCUxwlX4uciIfB8Yp3ruXnHlgBbOp8CUjVP1c8On3HPnAQZjXOvbfUC4a/64hVO5cVsvPf7+phjkFFzXliicBH+FTFWtkh9zNd81sJa+Mx4HSOCDLFE9osAfNkXHqP2ys7p2eu1sDybu71hjbYhBqx70bxqtxzALPxO2BRfO8Kh04zWNfm/MFbht157yOO8Y8L33/7n/8HAaRk7IIon1eDnRag3xtcCLfXwtXAoWsZIhYqr8XvseP7yYgSd+Kv3Obn5moaXwA4dbC8LiUASBwCP4w/bxv9tARzq2VqKpxlrl27Pm+T3+OOVYxBYKo0aGQYBqwLYBP7xuxwYfPB64BroznC7aBA/Y1sUZZDciDqYToSiQwI0eR4ZA4Gs1KEcGXHt5qQWm5VRS94XNwocfARrDNSPuqjQ6EjKwDEypBgR1UMW4E0pDmkR8j0FFrybITdxnWHXYPEC0DJkijDp3jTgLPIzLFxIsIi/fOYEyxl95bkUNNDYUmTPu8GSAZIR1ACWgec52edeA6hNAtvGftJY0Wu+p/GiZywWr6JFCrCwfwXwcnywbQoQeKPZMjrehUzsB36muaHABccEN3TaDPG8kquxiueNhlVh1dzTZo3t1aZGi7fGr4IlWkjDUVelmvfN72txkQGxYICxM5zwu56p7oH2Suxw9jMXFLZTQLGim4pG8/sKtvDe+MPjtRByY6BAB8edQHDZCbZDfaDjNN94Lul6KxjA+xQjmm3jr+Yhv8fPtNB4AwFnET5PAUKNcwH0vH42e3oGQOtebJFrusgwQRG3sLpUQbZHm3o6NGSqNluEhkKIxpKYnFzE9NQi3n7r21iZX0W10MT6ky30GwOUT8vIZQrIZfIGjFDHc3SSKXUJ0yOdX17E6sULCMWiLo2W0gFlOoE905Ss5MsG2BxTE3Rn1yrAs5gTjzs6yZjuYz/gw9jMBO689QYuXL9kRctY8b5Wq1qxpUapgmqxhOPdfZzsp405mDnKoFJr2CYwMZYyluWla5dx5eZVzC/N2ka4VDi1NHlen+DDyyfPrT2JmGOSvtxex+jMGP7sX/yZXZ9ptIERoFulnmnRJEQOt/bwzadfYH97z5jJHBscc9SwM6Cs1zZQLzU2ZsXT+AwXZhdQOC1YEToC7gTwuq0OUvEUrt24avd7mDtCIBXGm+8/wFvvv4PxJZeaBC4fdeDo6Rb+x3/5PxigXMlXcfniVRvz+WoZJ5U8WqEe/vif/BRvvf8m4nNR009tlJqWUr3zeAcnW2nsPN0xIIDyCrnsMQqlPCrNiskMkAW7RD1WFhdlMCPsgq2nJ1lLdWchmIuX1vAhgcPVFaRSI8Y0PDzYs+dBxuNXXz+CLxBGKEwwO2bAF5lhMQbNWm2USgXMzU4bu5S6ty6jvoPt7U08ffoU6+ubtiYQfOScpV4t1wmuQbbJCYfQG3QRT7Kti9ZmkgTymZJp7tLuEWBLHx5hfIIap+fNdnOOZ7MZsx9kPK9dumi2gcc+f/LUxgNlAGKRhDE+WeTp+Chtjmoul0W71zTZhFaL7PBJ9Ik++xlACKNSryIWD6DRbWF9axPlVgMj46PoUQ+w70BNMmB7zY5p5tZOyxaASMWTxvolS3Z2dt7mL/cQ3AvQqQ5EAnjx4rmlUpPBzyA6wb1Oj4X8aqb/S8eoTxmFYVCb92fgYiSMjz76AR48eGhBkOJpAY1a05iJZGDnTvIm53JynHMZRgOCvDEDoOuNCkZH4lg5t2jgF+c3C9ttbm6aREu50rACh5ev3kSp6AricoMfj0RNxsBpBVcteDs3M2uF0CyoWyqaTaAW9Pj0lElkLK+et+dEQiPBOrKyf/WLXxnjl2sKsyySLMibiFqxvw6LU0b9+Nf++A9x7cFVA2rICq0UashmcsZqPT7cx5OvvzEGaABkCIXMsaV2s7FRpqdMz5cBsgsXLpjmZDmXMyb/0WHaQN27d+6btvVIPIFyzbH/yADlmMxks/jqmy+RLxZcsTHqVx6dYG9nxwIEDBaQEf7t97+D3/+DP7TCqCwuR1b086ePsbm5jl67hampSczPTlqwiMUrORaPjzLmzI4kRm08thtdy8Y6OUxjf28Ps9R9nZpEl4B+q2mMzunZSbz57j1MzE6Cso7H6RNsbuwgnc3B53cZfcww0p6YTHuCuEtLC/judz+wVH4CBDu7uzg+TBtbk5JITImemZnFhYsXQb0ev49sG5fpxOdEUCrE4tAmS8X9RhD+YNCyIA4PSDSIYHluCfMzszbO2U/FApmJZEwCjXbVbCTHfblQs2d96fJlKx7JQlXUyuYY5/NhEIb2n/9btlaYYIQLVnOf1mpRw9al+idTI2j3ezZvKNXy3vsPcf+t+4ilEhZsOtrdQ4eFcEtV5I6z2Hz2EjPJKUyPTaHV7aFcrxvbFZGgaSYvX1xFMBFEtpgzxisDIQwGMAjKugVcA6nvzGwYMuJZM4BBItobZv5duLCKc8vLruDlwG9FDllgkMEbAzw6A0TCKZODIEOd2Q8sqkad8Bu3r+DNd94wvWLzVVpd/OY3n2Nv89C0+m9ev4Nvvfcd+KNh+ENB6+f08aGxsmmXT/MnSKYo+eRDOBlHz99HKBHF2+89xI27q2hQuqJP5v7AMl98PaBebiKze4iTo5xpJ0eN3eZAF2NhN2u4ePkCJuemEKYfE/KhN2S6ZdKnqFeaqJUbADOfdg5xtLWPbok6xlz3Yuj5e2iFuujH/Ji/uIK3v/8tJBeTiIwDPsqSsj1N1oLp2njssX5EpYZQLG7azWTYk2FMdruB7tEAiH+QjNgs97C7fognX21hMj6NqC+BQqaEQYfseT9CQQICEetP7o9oS3vdJsqFNNZfPsHR/iaKuTTatRJGEiGMMUtp1AVPKRNXb7aQSIxY/QEGd7jPo52q1xo2jx6+/xA3791CYiKCRr+Lz7/8HD/7+c+Qy2axuLiIK2tXcW5hBTF/FMd7aZNooRTB/QdvYm455QIk9M9qLihQOG0if3JqGSLLC+OIp5zcSPYYePL4pdnaibkxxCf8GJ9NWRSg3mojzLpC0Zite7Qr9VoJ4SDlFXewvv45CqV9BMNNBMMt9Potqwkgf8XAUD8zNagHOtRh7TnQSX6sJPeCPs5DSsA5Bhp/Xgcy5CMKlJKPqPcNuBsyoN3dO+deBA4v0CBGG7/DH84pt9d2JB8+J/ok/DFCVeBVcTYDpIekFsIbXJPEQmS2iNe/kR8qQEzEL/lrAuN0L/Jj+FoAtO6X98G+EyHMSai5wP4rYLd7xhZXH6gf2AaBg9yjCtxSH/A4vuf1XwTk6FwCJL2gtO5Nz4x/RfBim6VxKlKP/EaNAYGrfH9+ccGeF/dptMcaKx1WHbSkKWr0+GwO8bzlSg1HVtDbZ/uLc4sLNoZa9SbyBRdAIHZghf5ILhuStSjDwT0OCR4O3HKBXfnC6hP+FUgqn04+p3xhAYjeMSdASgHreNwR0Dg+9X356c7HdsAV1y6+JpFO4JYX0Od7Nj9YX2P4PPmamWvCNXSMnoF3DgjI844jL8OUmel6jsK4BD4KVDdQLeCy7L3PWWQ4+Z+yAxpXHNu8rnALtlPESYGS3O/wfvhdfqY+1rjU3DKw0FPUkq/542XdClsSCOmdDzw/26vAET+zfhwSNNVnfF/YjPPPHfgoDIz/S9ZOWIL20OoHgcpeMqD6UpjMGV4wBKB1XY5Hge7CAfkdzV2v7RPALlyDx5z55sMsSwH//EwYoXvPZSkwiix74p0D6mvdg/pHY1n3Tj+Pxyi4oOME2HrnkDJNdC/qVxEWZTtlt2U/9Kw1ZthX3v4UwK7xw+O9+BpfCx/SWiOiX82Kljv9ec1rXc8wrWbzrIYXx77WAoHnlMFSkFBrjOyj7kM21EvwlJ3x/U//1b8YCOBVIxRt4AkZOROIpIehCasHLl02On9c1MSUNCf89NQGvpif5pAMBbl5vLF8hsXhNIC1EMsQ8nz8Dn95vMBeMVq1iPE1O97LFhW70RbroTi29GS87Gbekxdc5mtJj3DzqPQRHcO28vtib3sjQ1qseQ46T9zss10EBDQhWHyHOqQEoHluMUnZTncuV3CRhpabBW0QWLFdBo3HkSHFCuOa2K8vrnT0tUB6Wb4E1Ag+khHnNexeMFPGSlENXk9GmOe0tKFh+jI/42teX7o/DqB28ga2aX2tsATHD4MW3Ojxf44d/VhqPYtsDA2zIsMC/rXoaBGSYVcETBE572LkNnwu+sjvOWa3e84yQpKXEFDqnYwyfjzens3wOcl4Cpjna34mg+ONIOp+NJltEz5MYeF84H1xc8y+5/fZnwoQ6Tya2GwHmSU8VoC5FlptwrSZEwhti/1ww8vPuGnm8+E1+FrAuDZJ3mgdr2ubmGjUzsF2E7jg/8pyUIRVc9W7GJocC9z9yOgqtU+LM9tiOmbDYgYaA7wfjW2x4nktjROx9BUskWSHghh8Nl4j7IIPjrHG+zC99mHGBttSqdbseI0nMlfYNoHl3Hg7Ix4FvY5IbBTtDgN2Mzi3cgnLCxdw59o91EttHO+doFGoI32QNceUrKfTTA7haBgDfxuxZNSK4JCBtrS8bKAmQSden/1Dzc1eq4cy5RSOMgYgU1qh3WhjIjWF5WXqAZMFnUGr38Xo5Ciu3L5pxZLo7BJMLBYLrtjXaQ6542MDsKkrSjmDZq2BXKFoTqqfGqMz03jvg/dNhmNietwAFX6XwMFp9hQvn7wwNirTWglAk4l0kD5Au9/BP/+P/8yKT1HLMRgOGruRRVDqhRLWnzzH86+eGJs0ZsLSfdPYfr7+AuF41Fhls4sLVoTu9p07FpwkO5SgzebTDXz2q0+GxcX6SETiuHH7Bhq9DjbTu7h0+yJ+/x/+BJNXUsbupIRGLV9G57SO4419/OIvfo79l7vIHJxgcW4R8/MLGISD2M+m0Qr2cPfhHTz48G2cv34e4ZkwQJ+xChw82cfuk11sPdpEvVDBzRvXUS7msLG9gUqjjGKrjlAihgcPHuC7P/g+EqMj6LU6pp9Ilvvzx0/wV//PX9iY//bDd4cFAp0MRrGYRyF3aozQp89eoMpgSyyJHosq+UPG3lIBqEgoaGAigb9UKuFY4wGfgSZMp2eBL9pSArUu+BY2SQy3CW6aVAwZwjNz0zbW4yMJJOJJVPJ1rL/cMkIsWTEEoDnnxkZHDajmufL5nLET33nnHSyfX3brSadtz/Fgcw+nZNOX6njj/ttYmF2yOcWxW6kUsLm7gVDEj7nFGSu+GE1EUK66zB2ucYN+C6VqHhs7uyhWK8jkc9g7PEAg5LISqPPMtpVPS6gXy5hMTWB8lPc5BKjDrCw+ZLD4KBEyZddmwUsDzhMxBMJ+DPw91MmArpZQrVes/wla0YYwyE5WOO071/orVy7jzp27Nm8CRDk7A8taePzlY9Mpj0Xi6LZcBlipXDd5LUqbNJpVzM5N4MPvfhuXLvE5JW3uUGP5y6+fYHNrB7FYEtev3TbmxdHhsY0LpnFzXaDdLxeKdt8sKmYAQThk8jpNEgPQRyKZNCCJAQUGMsiwnJ6aQKPawO72rvUTWcPGMqTTwRTTWBgIBZCaHsWbD96yDIF6m7UUGkDHj2I+j2zmxOQOnj96gv29HWTTGVy8sGqse7Jpq9UKoiMJ0wO+dfeOMXx5f2Tmb22uY3/vECxIPJoaN/Y8GaudrmNJmKxSPGaSFk+ePLGxQ9vEtep478iAWzrZhGE++PA7+Okf/QnmlpcMYO42TaLZ2epcAV989inWN15aijFlV2gr5YAEfUFcunAF83OLaDYaViiS/XG4v4fscRq1UtFQQz/6JntC/eel1XmkxpwEx8bWDjKZU2KtGPSZldZHMjVmgTGucWTPU9LiwkUGkz5EdBhMJbv/cP/QAkFffvm1raGpiUnEk9S1HUFqdMyyNxwI0rdsD4LKLADK+dqs1JEanbTntr21Z+/NTc3Z2GdgosEMhBrlWhywUKmXULLU6zjqZa7fYetzBp24djWtKFrXnP92t4XuoGNzgUGzUJTBYp9J1DjyRBitdtfVJEmNmJ3gZwvn53F+7Tzu3r+DxZUF5Kk1ms2adBPnxBGzcLb3sDA+b/1MLdg8Mx+rdfgiISyvncf8uUU0By0r3scMCtqsWDRstpEAKTNyTg6zNpcdAD2KcqVomRgMRvz4xx/h9u3b1ve5k1OTIPntb76wOie8ZqfeRahHf2AEkZEo8uyXZhG337qNH//0R0itjDgt7O4AvWYTmcMsPv75J/jFz36JQceHy5evUn7YrutsZd0kULgnnJyZMj14gua1dtPW43Qug5nFebz9zjuYmB4xAJq2iVvgbhso5PLYXN+0rBcGAhnAataapu1OKRZzzAJ+zM7M2xwnu7vXYnYmU727BnIEfGFUC1Vktg6QO0pbxlM8Rts0ACI+dKJ9BEdjmFydwxvfeQdz12bQDwIjVNRpuPnSbg5wcpRBp9lDpVizZ8JgFgvkEVBnwCwcI1sdCERg2VvVQgcvH+9g+8UBxhMzCHSDKOeqBhCx/gHlWyjJRPa/+W+kWqNrwOzO9gvsMuOkUYa/10KvVUcyEcPc3KytP5VK1cYH75tyLyweK0IMJ/cH3/8A7zx8BxMXRwBycfxALdvHzz/+hcl3ra1dxPz0AibHwhZU3nqRQz5TsHGxeuUCxmeCBjo/e7mDAXrGjrdJDD/GkuOYnRq1vulQaqTRxQ61wg+PUK4X0OqWMDIeNx1kMvdjoyOYmp41dr0DT6n3TE3kI6RPNpHJvUCtkUF7QDtbNW1szkvHLu5b9ovzfx1hhnPQMi7h1ij2A9vNgrbm61Hiou+KuHv3uAJFvXt1kYfkh/Ez+Sf6rpx/2US+L0BPoIj28ebT9hwQqWxZEV4EapgMFVP2hwAFzye/3HzBjpMOFOHF3ZvzKUVqErDn3YsLsKQ9lV8uf0l7fwNAhhk46g/5fQKI5JPpcwE++lz+h3wzgWNef8Db76/3n/pXz0HXE4An35j3JryANlqYCvtAfouAIIH/lrEZDdl6cXpacOzcnsMpCDCz7aFwxEgZtMu2l+v0bC1llhqlpZo1BhKPLUhO+2V+ecRlcyWG2dQscHgG7rKwKqOtQ0CXNlkAn56DfEj1qQhHIiYK3PL2hQhNdl2TXXX7Ke6N7HrUuB9mMjvAbjhm/JwTPSO/eM8nv1N4AAOXGhdGbIu5YITmBK/hCF2O+KZghjAqPT/5xXpurbarAya/XGQ4PXdhF9yP8/rsG/algEj1icA7A9WHIL7Grvf5qx06B+3B6/gBr+M9Tv2nftdnei3sQ3NdY13X1fwXhibgk+/r2vwrbESAobvXV5rXstnCIQQAE7cQfqLvak7xO6/PUdkHHiPioHAJ4TuSLaFtEoivZ8nxxbYLROV98ThhBXyeDOx7MRT1lc2pIa7J40kUVT/JdrAtwqp0P7wHrtnCGdSXPJfAbT172VkBs7KpwjWFt6lvvLXr+B2By7Ixwkpk03V+kXb5WiCy7lP9rzYpgCD8QnaJAXLNCdk+ry1V8I/HqP38n23n9TnP1U4do3XJPYdXhTs17nj+szb/r//yP7MihAInNRAFoJE1wQHnPTkb4jbTLoqgmxGoZ8DkkI3J78rY60bVyTTU7HweQ8CI59Lk4V8ZHP7PY4zJNUyX4GCgIddg0WQXyCSQWYxpGTJ+X4PLbRocsMV7YrvYD5ogPIcmhDeNQufmtTSIBL6KKq9if9SYVSVkXo/tse91+uaYtal9OdQ35vv8dYXWgm5SDZnEPNYG3DAgYO2KOSCQ7CEZRC36MrCRiDtGoB371N23k/1gpL7bdRsggcjeDY4WDUVKBRQKKO+2HeOV70v/WIbaFjSWpwkGz1J1tHnh9zng2R/SySEwosnJcaGxyPMouqMxp0kiI6pxKDBZ96IFQhsXjVVJwNDZ0CLGaxuoSi3r4UaK1xGrXONR48QtXK8KVXgN/6v+dyCyN2LFc6sfmOqvaylQw/tmOyQ54QWPxcZiW3mN9lDygs9UxpLXU8DFuxHTXNCmzBkBJ4Gia/D8ll491L7S5kNzl/3Nsa6xz/R7HqssB56L7eZ41ZiQgbZ533ORSAHNtUrV7l8bXW0gvAZPC5gWHTG1vTZJ6fSaX3qGZxuY4RzR4s72u4XcbwEQ2hK2gX3Kc3W6DsjjMc4uOd05vrb7q1Pnr49wKGYFQmKRFBCMYCQ5hYmJBUyPz+HapdsYCY2ilKugmCliZ30HzQrlaZIGLJO5QHkLMlMDkSAWV5axtOK0W6kNx+vlTrKosNJ7r29atFmy1hpNp0uKAFbml02KIF/K4yDjmLmLSrPBAAAgAElEQVQERqgjPTs/b0AfNeppT8guq5fL2Hj5AumjIwOx/UxzHtDW0psOGAtodm4B73//uzh34byBdemTzJl0ENl7Vpxvd9eKB40nqU3JIlNZ5Eqn+Cf/1p8awBVLxoxBZhr2WTqMWRxs7eHZV0+wu7llTi1BNrKZt/d2UedGcCSGH/7ej/AP//QfWRFDXwho1/vGttt5sY2vP/sSpfQpmuU6woOQSQJU+k3s5g4NdPjJn/4UwUWgedrDSfYIhUwW7XwD7WINL794buc42N5H0B+xInMsIFduN4wFPTKTwIVbF3DxxgXMLk5bkIAyC4GGD418Ay+/fIHDrX1cWruARDyK48yBASuZWgkzKwv40e/9GJffuWIpy4Ny3+w22ayZwwP8n//7/2HA/9WrVzGSTBoYQ8YLtZnJwjXplAEQjseRSJIFSKeuh3q1Ycx3ss/CgaBd94037mNxeQndAaP9HdMsJQBNMJEgEh0ZjtFkImVjmnOFABrnXGpsBDdv3zDnxRf0w98PoNvxGRhE9irn/e7WpmPRhMN2HOcTgxcELyj/sbC8hFDEsTWYDt/M1/D062dYf7mDSxeu4uKFKw5B6HWRzeeQK2TQ7jUwuzCFW3duGCOZciC851LpFL02i6DWcHiSNubp7uERdg72bU5xjk6OTiBEGYRSzbS2J1NjmJ+bszlJ0JXMxnazPQzUprA0v2QMoJ2tLZyeZjEwjQoqM3TRHnRMnqNUL6NFCRJ/39LJLdvD0ssdm43MVAZ1rl+7acUACfKyMNqLp89RzJYQC8cNeCCiVixXhlkuQCQaxMVL5/Detx/g/PkVYwyS3U/gbGNrD9vbuxj0gzh3fg3o+x07MB43W8l1lnbIbOnQgeRnLITHImn2l8XM4nErqkamtjm0QbJ+YzZWqAPNccs2s39oQ2h7WXyQRbZ6fmB0YgxT89PwhR1IMJmcRHDgR/r4yBj7h7t7xtDt9wjMpzA2kkS1QXtXMaD2zv17uP/OG1hYXDQwKptJ4zh9aAzo3d1dKzKntcLt1SIG7jMNn+3hvVIahsESMvw5zl2xRJeB8f5338eH3/uupevnTwumUUww2YLHnS4O93bx7OljpNPHyJwcW8FQPrd4LGaM+Bs3bmJ15Zw58JPjE2bfuMZsPH+BT3/9K7OnoyNJS8kfHUtgfHLEZEXqjbYFccgYbTItcxCAL/Aqg4v3QgCa6fUXL140BjQLI3JeUQOcBWFfPF/Hp59+ir2DA8TohLNeQSBomRGrqxcwOz9nQZ/UyIhpRncaHew/3zFZF78vjEQ0iXqlhUA/YM8wEY1xc2pgu7ETfay5QOCzY8+DEbugP4p4ZMQCL5z/2vATiDM2MIudtpvInB4je5oxRjRp8ybNEY1YIMOypob7YAPh4nHMLc1YUPTc6rJlPjAASaC4Q93eWhP7W7tWiyDY82NmcsbkgmqNJmqttrvn6XELRAbjETS7TdOkpmRK0O90nBl44HpWzVdtfo2NjhgYQ1vAtWx5eQnvfedbVmiWfgKv+fjxY3z6d5+aBM7s9BwS4SRGkLJgy2m1gHy1gPjMCN774bdx6+E1gHwGyltU2ib5xN+NZ1t49PkjfPHpF8ZeJWjPdYprL7WHSQ9fu3IRN25dx+TshMlI5fMFI3pQ7mh/f9+CElynx0Yn0Gx2EA5FbW0lEHR46ApUEtCmlA5lasrFigHhmaMsdrf3bI5GwlFEg/ylNF/P1t6pqWnEY0lUCmVk9o6RT5+Yxr6pVPt7iIxEMEgG4U+FMLE8i3vvv4Xp1VkEI0GMJIFGjSzsltWKKGRL6NRbOM2ULMOBdo0Md2ZazS3Mgtq/9W4bkdG4BeLy2SZePtnG0U4OsUAS3UYf3QZrMSTBwE6/2zlLV2c2C4ErLnbZ0z08ffY18ifHiEdDCPl6CPn7SCUTlgXBccv1hexnrieUauK6XyPj/CRtkjHvfuch3nr3bcwtT1v2S6Pbtv3AaaFojOmVpTHrPxZCpjkf1IH0Qds0xYuVMgJRghEdJFJJTE2PmW00KbiB3+6hlK/i+DCLQT+AaIiZPwzGBkDwqVhi8d+42cf4aNLqSyTGRk2KxvyzNjMIKGxWR6l6gOPsS2SLu8iXdu274SCLpbrMXC4JBN5ZmJ5zznzkngMUmC1HG8Y9I9fnYJD7yYAFmTlX5cRr7y7QQuCTHP4zIDHopAsEGsiP9frM2q8KgBL4KjDFyF/VyhmzUvtp+WDyCc33HRKB5LcIMGKhZB4v/8ML9AkgEnCh73gBOcoh8fuvA9/yibTn9+71veCQ/D/t870gpvb68u/lAwoIEUDi7XtvH6gf1LevA1XCK3TPXp9WeILAGoG7XNMlZ2hgULsxXP9dnS3q5bnzuFT2Xn9gwSOOLxYzZcBwdEhUIoGtxEzaWvXMvyZQa/uYoY9F8NnryzL4aq8ZEmHmasjJjMi/Fjjkxqjzd+SHqx+1xsiPEwbD94VxkKDLMUsAWv0kMMsRq1zmLwNcAqDV93oeArKsX/q/qxvOLEM+P40F4R7ecaTxrvOwbfLRNU+Y0eQNMgiAFs4kLKsvpvaQDWzr/hD/euUjvpLy0Fi3fcuQTOX1RTWWXFUGl7mgtul8et877jTP5NezvcLjdB/e8W7PwFM8Tsd6+5j/s98ExAuf4LmZjWXPaagKIKBX5xFQTHxJz9lrI3iczu21ERpv6keNUYGt6gv54MLX2JccP86WEkB2uKDwKJHEmNkvIqjAWQG4vF9KqjmMwMmjatwLp/FiDnrOwjf5Ga8rHJDnU98JiFf/8q8X2Naz1BzS94TdePEttVegstduap0QCK25o2vJZsmGyTad7Q+HmTDm93syZ7zt4fvcG75+L3pm7tpuXnrnmOw9z6V2OKzJrXPe9cX3v/w3/+mAD5eDRunlPFh6Llz59VB004p28oR6+Jo0HGw0smyE5Cw0MDXQZbDk8CmyovML7ORrsUC9xoSfC6jVAqwJ+ToQq8VNkQDv4qXohQaQAT9DCQJ+JuBd7RdzU4PPGeCIHUdnk32miSjJA57HSQcMIzkEqYYF8cT8ZttZjZVt5zkIGDF1zBlVVwxNE5QFLng+EiKoucedIJ0Ibma8k1J994q53bLBxPO4CJAD+BmJ1CTnwqjokiagol2K5mjwaBPDjamOEduc/aLJchaZGRaRUXRVGyk+D8mrEIDm8Xwtdrp3E6CghBjvei7eCKYAaDHlxWDVgiCDLONEAFnPX2Arzy9WAK9h7KBE4mweaNw7sNOlh+j5eNvL/wXW8j4VQPEuXmS/CGDn8QJCeR8EJDSZxUhWpFfn7rJqsocdrLGiRUjBAN6TAGEZcNtYsHjWMGqswgHUVCUYpY2ljc9hoQrNPQUIBIYK8OcYFojNPpEOOJl8vL6kRHg+jnMVk/DqN8toaezwXgR883/2C0ELr7FV0ETtkMHlPWix04ZK52U7eTwdYlaX1lyxzIxIzJwnRkhtsSWQEgqdBXPcmO/D7wtZGv7kxBwSoxOWEuz3xzESncDF89cwnZox1nN69xgvn6wbqDk7PWtyCZTFoEdVb9bQ6fcM5JudnTUwjM+FcyVznHYgYrdrum/8n8w6Sj1Mjo9b+nMikjCmW+70BJmTExu7HLNkG/G87Ccy5Go1atTW8PL5U5QrBTuO6f5k5AWYYoaApQFTH/n23TvmsJJVTUCQIDlTZQnq8IcAOkH5eNhtBsgspb7rW2+/jXcevm0MW9pEsqZfvniGrRfrxqA72j4wxiVBwqnxKedsZzLGAh5EAnj/Bx/i3/l3/6k5ygFK4zWAcrZh4O9Xn36Bneeb6JQbiCCMmYV5dMJAupjD1TtX8cGPPkBsLIZsPmOs3WLuFEFW2a51sf1sw/qfDHIGfZYWV0zXtkcZgFIO1W4VozOjGJlImNZmjPrAvSAiiGJudBrHO8fY39jF1MQEpiYmUSicou3rotitY2xuGj/68Y9x895N6xsyGAnYGHv9NIe/+r/+Ai+ePMX46Jg5cgQqTG6h3UK6nMbKyir+4I9+ivtvvYXJ6Xnki2RtHmJ7YxNbL7dMY5eswUG/i2s3rmFhYcGYbHR4s8dHePHihYFnHL/GtqJDF3C1D6xQ2lBXkPIfZJgSCLBNmLWTLLacbfDLpZJpRnN+se2UqXAbzwbWLl7A/ft3Mbe4gEg0atk7TKMvHBWwvb6L3Z0j0yMniBIJxwzApjDpaT6DZqeGheVZ3L570+nJWm3BHoqFPHw9snqayJzk8M3TZwZAkyFLJhD3SKmYA+sIQpJNvzg3jzt3bxngRmBxe2Mb6aMMmrU2krGkFb9LRhPGPjdgs10zLdz2gL8t1NoN054mq9ECP+GAjXNby4MRs7+mue73m/zL+PiEgZW9Th9H+0d2Teqem6MVotRKy9il7KOx8SSuXr+C+2/cwdraeSRH4iY98PLlSzDF/vDwGK1mH9Oz84iGIqhVXaDTbH05f1Y3I85n1qw76Yeh9j3/itExOzdn1bvZi/6Az8AWHsu2oTfAWMplcxCwZh8QPgmGKXXSRtfXNw1hSnrQCZ2fnEUqMWLyPNVSGV3TEXebZmpMkvlIgJWOJNn91Bq+fe8ullYWTaKjUC5YgGp/dw/Pnj0zbXA5+A48GBggZDY8FMLMzJwVuJyanMHkNNnqLn0xk0lj92Afy8uLFlhikUfKjvV6zn7TNrHoJ+/zmAGKLvUcG2eSUzx/IpHEvXv3cOPadZsL1MfkuKGO98bLdfzdL3+JzY0NtBssQugzne5gxGdF+tot7jtaJu/ANZWOsc//St9Ve7uA32cA9He+857ZQwvg+mDBPMrgfPLpp9jc2TVwN0rpiFAQM7PzuP/Wm7h//77JCcRSUZMDqOWqePrZY/z249+ilC8jlZhANBBD2BdGkEX9yKIdSdpcY18UKyXHQo2EjZVOcH5+asWAa0p8aO9BUoEjWrTR6NTQbFZRrORRKOVQrpdsrQiHA1b0k5kNPbDgUhu5U8pRxTC/soDlc0sGzNMWUl/XR6YiC9a0Ogao7m8zmyRtGQGL80u21rCgDUF7rvWtXtfARQZWOcc4/sgU5Q8DLwc7+8jnTm1tnJ6cwtTEmAXj6BiSBX35+jXcunPLAGjuS6hXv7m+hb/7+GPsbO6YLV2cWsJcYsEY2VuHOzgsHGF0YQIf/dGPcPHuqmPTUsOS+rbpE2PDFzJ5ZA+y+Ju//BvTCL+4dsGA7xHK2URCGIQDuPvmPdx/eN9pAveB3H7W9u+cp2w77SX1rEvFqgUOWECRILA/OIA/MLBg25tv3sfM0jTARCv6cFVg89km/u4Xn+Fg9wjRYMQCByx+GAmGbX/B8UQwm4BxpVC0+cxx3u02LRg7OjuGfiKATnCA2FQKd9+9j7GFMfhow2JxK97LdaLXGqCSLSF/ksfO+j4yR2nzGSxjLhLG5WtXDGCfWpzBgHr1qQjy2TZePN3A0c4JAv2IZRDRng46FKfuo9N2Band3tXp7vZ9HVQaeWxsPgO6HcxOjiOVCOH80hJWz63YGvDs6Qv84l/9rdVesD0ei9aPjVvmXC6fQ8ffwcK5RSydP4dYImr2iYGykVQKiysrmJ+Zd/bppIyjvTSC3SBGYiPo1DtIH6aN3U0APRwLufoK0ykwuY02jCDY8V4N68+2cLSfRTySQjyeMtvCPRtlrUz2JxlxAbmID4FoCNFk3Gwd2fFk4zNLbeBjpukpSrUDFGuHOMnvInu6A/TqCAb6Bs7Tl2CQmIXdWezWOeYOgHP78aABjI7JR6awzwBoKxI69JkEVrGvtd/kd+UjeH0Vkan4XYEVXgIS1wB+TwCL2iHfjq9rLHI7BLK9AJgADe6PaUtp/9hu7hnN5x+CCQSgeYwX3NX5RAYTc9E65DWmJftHZB3ZLy9gZ2SQYZ0g9Qevr37w7unPfM2hr2J7HEr1DJniwgZ0b3wtApkXvPP6Dl4QVP97/Q4CmOxzfl/9oHMJgJcPJp9cGaSGtwzBQa6TCtgapqGilSSZkaDAIBWYhZAwBrSTUEpbBgWDxbwXAyMH7piz8cQK6ZQ2l+TFkJEo8FjPXM9IwQphNep7BUL4vpd0x+Ndlp3DKTjmjBjVdnrLDMbpWjqHAwld2j914NkvrHPx9wFswnfoo8gXNn/MgycI9JO/KvDfSyYUoCyMRDgQJYW8wJh8T+EDZwDpECjX3kaAIe9fgKuAVo0PteN10pxAQAfu/25RTs1RjUGeQ23SGBPw7iXKvX4c28J2eAmE+r6COnq2/K6wGx6j+3HYmfN5eaw3g15AscYZP9O8sv0ax/CQNSx7o3khMFLPW+NCOI7u18aFRzrD+1p4oDA6IyEMCWTuPl2RWvaBSHvCKJ2dceA19z2atxpHvCf2kX6FHWn8CaD3YmLCMr1Aq9feurXAkdn0o8+94PXrALjGgXcM2Pgf6i7r/nlPAqo1FvQ8dG31s9YLOye15j0a4axnJAyJ/aHn6rDCV3OZdsvty10QVHiTSL2yH3pfdl9z7ex+/vv/8s8Gkj7wgrwC+7hp1CDTRPJGkoSQ6yb5V6nseqBaGAQs8/v839tRMuK8hoA63pjSLDTxBVDyOkqj5wMUwCxjz8+l0aMH4V0IZGh5Xe+5XGE4Z0hlpDRReT4ad7ZFwDs1fAgmcNNPYFl9pIVRmwQCjfYwB6+YwrYBqNXcxB4Wk+D3TOM5OTKMPjrAWAt8tea0YVldmzqi8LuoG3faWsgFiIoN6hZiTTjHZmck1S0eww3FYGD9KT0f70TRoqPNDc9/Fmjg4jjUJvIaDm8k0p6dgVwO9Gbf8X54PWcEHDjKcchr0GlWkENRan6X/c/3eQz7XNIvXm0wTUie2xhkw+J6Xha/1xhYUZXh5kHjlq95bgKT/CumvsaRDJAiuepvLTxeQ8f2a/Nmz23IBmf/untxxSKl3eyVvtBYErtfIK0yCJyWKoEGB1Yq+qyx6c0QoAPCdvFeeI2zxaLlQBC2nZ/xniwVvFw+i3yyHZrzWlwUaSSQKBkabZoVUNJ52R6y9fk5j7Uq2/2+04wPBO21ZGh0z1q8FRTja92/GNavgikuXU0GUlFZGWRtkBxLxUWueR8cZ7JJ1NKWIZ2ZmcFIMmVOJhlxtpiH3MZKi7HbJPvQbg0QT4xi+dxFjI3NoNcPoVkfIBoiG3MV8+OLaNc7ONw8MDCRTvDc9CwWFxYMgGbfkAVhi0PAb/3AecCNZKVctDbyl8sWi8mF4zHMn1/G2NQkZqem0a42rcAfWTR06gge5jInVoAnEooO9bo6uHLlim0KCbrlS1n4jHnbswIm0UgciXACoUAU1SLZ65QfiVpmRavbxN7RAfyRgGku37pz04qhkJFL5lZgwOyUNoqnOXz86cfWR+fOs4iiszfZ7AnSRwdWmdvGLcfCUJM+GgwjMgg5vUoy1ei8Ly/gH/zr/xjvfushYnMB03BmdfqDrSN89stP8PSrx/C3+wj7w4jGY2gGBqh1Gjh/6Txu3rmGYCyIVpf92Ua9XLFChNSqfvH4OTKHGdTrDZO9YB9PTM/YvZ8W8ihU80iMUfOzj1KlZOMyHAwj5otidnLONDZZfJE6s6kkK3vDQLx2BOiFgHcfPjTQ3q0PPZxkMqbf3apV8dtPPrNCg5Ru4OcEMQj2ddBFtV3H1VvX8O/9s38fKzcvGTjbLvVMI/jkKI2vPvsc2y83nIRAjRXTxww04taVqbu+fg+F4ikq5ZrJIpy/sOaySmrVMxtpY6hUNuDs937vR1iYm7NxTPZwIV9FPl80EJPPi6A9JRGY2WDBpLZLa7xz9y5u3rllARI67Sx8ycKQtXwdh7vHSB+xwBjZxEnEws6+kGXNonzBiB8LS9O4fvsaUpMjBggbM5HszHrFwI3jdAY///XHyJzkMTO/wJIzBgiyAJufqb4NBny6xsZ89+EDrK2tGahCJubGiw1kjnLwdX2Yn57DaGLUmLhkmhPQqrYraHQbDoCu11GoltAgqBPw25ijrnGzQRY1mfHLliLerDOoTAa/20j3Oy7zgfaDQRttsCL+0LDeRRHRRAizs9M4d34Fly6tWoCNtm19fR2npyWc5ljEzo/UyLgx1M1h5L212yhWi3bs+MQErt28gdHxUZv3WzvbxvQrFagX7YAMBq+ofc0xzNR8ahNb+u8weBuPxu3alOAgQ7BYLlkxRMpVVGoVxEeSmJmbdZlWAyfBc5rLWR9TX5nj2zHfizg+PDCbQUd7dHwcK+dXDIQ+f+E8yAAuVanhnsHezi6eP39uQTsFj2kjLUBKkL1JLfAUrl69bgUU5+cXjU2fTLh9ztb2prGHGZzhHJmfWUD+lH1SNQeBjEWOTwZPCPZQ9odObL3qJM5o97i+EIC+deuWsSz5yz6p0lk/PsbO1jY2Xrw0oDyXzRggGgiTvUIWatf0pjkwGbwxJ5HBKwb6/f4zhksyETcZHILJLBrbpqxYv2Ng6u7uPr559MgyOlhsk/aBIPTqhTW8/+GHePPttxAcIwjlAmvtXB07j7fwyd9+iqO9Y0SDScQCCcRDccsQsSDYsBDoqWlAF409PjUzbcBFuViFrx9FyB+2cerdpxIMMxvcaqDerKDWKqNaL5l8B3XZff4+er4+YmR+jiTNhu/t7VlQamFp0TIVOgMyXPpIpJjyGjC5tXg4aqndJ+kTPH30GCcnWcxNzWNhfsn2lNPTLECXwlH62NjWBEcJYjPTgGC9nBraDrKaWRuAqeTjzHjxMZvSsf1ZUPHG3ds4v7rq9Oq7A7NLlOD44rPf2P2enz+HxdFFk+PIlk6xc7KPTriPH//J7+H6vesIpVx2WrNRw0k6g9JJHjlqLedrePTlYyusS+CWAGB0dASxkbjpD9+4cwPf/9FH1veUmaLdPT44NhvKNZ8Bpd989jny+bKBmrQZ07PTSKZiqLbLiCUjePitd3Dx+mWT/7DfZg/Zoxw+//Vv8fzRCwy6PsRDCUQINIVjJlfDZ8sxbOuDAcYugyEYDSA5nsDE/BQ6wT4q3QYC8RAu3biCqcVps2GOpRoyLWrqNhdPCth6sYnTo7xpdnPtJbGAxUynZ6es0OulG9cQnRpHYmIU1WILGy93kNnPIoAo+q0+4uGY3TN119kP2h+fAUr9Nqq1PE6yx/Chi8nRFBZmpnD/9i1cvr5ghf0y6xX8+Z//Ofa290x+xbTlSdpod9BsN1Hv1c0Wcy/bpub/SMy0nUfHJnDt2g2srlzE8eGxgfYEnUejoxhLjCHki6DTdMxi7pvGJkcwOz9lutrMEhgZCbJOMOpV4PnjXRztpBEOJQyA9gUiVv+AAbrEaMqYzz00rZhxo1u3wAyLvSbGIqjXu2j3ami2KijX0qi0mEVQQLlxglLxAOXiPsWrjIjiD8B0dy2gRS10H1mkDjijPTFfIO7sfqlUtv0Ys3v4Pe1VvWCHfAWv/y2/Wf6RwFgBPq/7uPIdBf54/TLz5/hsh0xOARMCJHis9szKzmTbaW+Z+Wp76b7zs+UTyffhdUWm4fHKqtT15Styffbe++sAjYA+gYsCEHmc/N3XwQ0BRfJbhT8IlFMfyw/UebzAi8BmL7Cna3qBej479okwAy8OovVafq+wBoE0fM19vXs2DvRiANAAppAjqpE4wsyhcqligXkSz5j9VilXQSwgPJSnEjjHfbmX4OaIIgFEhkFJtU8gm/w59bsXgFb/6RkIhGJ75afwe9ynaG8k1iOzJKxfhsQ6neMVIOWY2LR9Nr6tMPXvFkSzTdYwGE68Q/PAjqM83d+jnS5wl32rgL2ARLZbgRx9l3NU411zSGCeAhTWCGZTdLtn2d4CLflXJDcBiV7gUZ9pv+j1/911nWSH2sC/3gAMj/fiFRqrAjo1Zr19ISyM7wlLkR1Q/wibk02XPy9yH1+7uihu/ybioHx64QEKRoh4qXbwuwLkbR84xIi87XRAsDKMX0lceueJ7J18Ru1x1K8CuU3SagjMOqmMV1gR98bebGb3DBxuZdlHw6CYbLRsnp6DbKfuwxuwUFDMa1uEBwk8l63T+NLz1Hi3oNIwWOgF+fVsvd/T/7LV3vtyAQMXePBiqxoP6jvZL8M+hgz8sz1uxOG9wkhkH/Rado52SwC012ZonuveNd+FrXjnmv3/3/0X/8yKEHrBFQE5jkHl0u35w5vVgBPYJBq6ohwy9gI/NTD5uUBAsSdlNGUYdONiJspwCIXnwOKx3naoMwW+sX1c7PhDFqAAYBlPdYgAK7VJ55bsAe9ZA0SgE88pcEsThw635EPMYW+5VBoxX3l+toFsSQPCWk4TRwxdShK4VC+nM8h0Oy4gzrmkwXTRTRlfRqwFCFrbh4aZoIcGhxZg9jOPdRPJGXhKguieXSTNPVN+xuuo3ZqUMlwKDIhNys8d8P8q+m59PNzMsC16Jhr4Zkz7buLr+zovry9wX/INeraaUIpK8jWdAgGZarM2XwK32T7eq1i3vKYMpww9N47eDZeCDBpHdHp4PZ5LbABzqBuNYYDDOVUa/+o3/tV4lnHXpkZ/3TmdBrqE/XUu9Z0bU5RrcKknCrrwPW6gyapoDYX8eT4eowimWPi8Pxk2gfhq38AzvvhdY85R27TkpDW0edL9a6OiOUsAWsC6jKI5fU3HMlN1Y4ESfF/j3WQ7orEzxrsYnLyGChWqHXwebJsrXOo/0xlXlFPPnn2rcaJNlgBoGXqei+9ZkZlmw0ANOs/sI/a30zCNGJuPC5SN89ArKRU3X5gdzfkZwPjkDJZXLiKeGEOjCbSoW+ofwVh8AkvT50x2gym1hZM8ivmiFQKZm5lBexh8OdsEkmnEtKdQwDRCCQgRRCA7IJyIYGRyHLPnlzGztAA/i4tRXocFiw6PjXHTbjYMdM1nTo2tOWj3Ucy5YrAEH8OxMPp0kuJBpCaSxvIZnxqzgmej8VEEemFkDjL46jdfG1vT7jscwGn1FOFEGNfuXMPdN+5gaXXKgNJKoY9OvY9aqWaasbsHOIsAACAASURBVGQ6k83sGFNNA/D393eNodTqtg3IGpucMCDbNuGkGFX7ePnspTnHjXbDNqLXb97A937wEcZTo8Y8rddqple9u7mNSqGCRDSBWDBsOr5dMjR9PczPz2Lp3AICBKRbLtMDQ0CO6b4E8RQ0o6QEn7WxsEenkD05MfbfxNQ4RsdSFpTjHDDpk77PKofPTM3YtcmM5JyYHJ+CP+xHyz9Aq9/G/TfewLVb1yx9nWPr6JiauHXT7956uY7NF+uIR2LGgOR8Icut3Kig2W3g5pt38M//o/8QMWpgtoBBDWBtIQYrdtc38dkvf430wZGdl3qvDOY0ux0cHR2a1Aj7kuzm9957zyQSTDe4SC3VvKWMc75Rl5S6eT/47vdwYXXNAl+U66hW6qhXaqZDbPO20rBnSEYnnRnaJabQ37x1y5hzFpwZTZq0RKHgAOgdpuOnc2i12hb0UAFdzpORVAIzc1OYXpjC6sVzmFmchi8wQJci2/02To6OjaGYyebwy1/+GsfpHBaXVhBgEbiWWyf6Zk8oVRXAwtIC7r95D6tr5wwgJaN+68UWjg9P0Kq2MJGcxuTopBW+rFS5D+ij0a6hPWhYcbJKvYZitYS+32c65QwCcFyS1RkLxbB2/iKSyZQVPaOeMYsQEgStVJw9pA2JJV3hGFaXD/R9Vlit0WogFGYGSxxjk+NYXlk0lvbJyYkVT2tU645tEYhZYReC22T1mvKxgS8t08BOjY/i+z/8Ae69cd8CiyxQ+cknn+DZkycW0KiWq/atpYVlCwYQ3NvY2ECt7iSP+Az5jAjQ09ZTK5ifE4Q2RjSLNyYSJuNCG0Rwlmxxym5wXHJ8mjzGsJbDSZrM26KBcQSt5xbmzD5yvhFQpq44JTrIAifQzmdi6/jABVYjwyI79UYLsWQCd+/etyyJCxcuYXxqEuAcKjcNgP74l7/Cl198bsG3K5euWVClVGIR3yB5Fogm4njw7ruYW5x3hTALOQsm1aoOgOa8vHr1sgHE0WHGDVnezPzgHOexh4eHePHsuTGKGbTzc59CdnijgWKhbJrLlEGwoHOEgRRXpKvTcus8bSJlG9i/BB7J8jczVipbFgLtzM7+nqVOU3qEGQPXb93EB9/9AEuXz5u2fKvGtPc+Bq0ujjaO8OUnX+Bg6xj99gChXgiRQMwKXcaZCdPrgKwU03LudjEzN4eV86tG7zzNFpDP1uhDG1huztrAgV3c17GQZ6/fRbvbQKNZRqlaQL1VtiAbCTS0m+z/yZlpaw+L0dIeRFnMm7Ux2syOaphG8vTMpDGqCWgwC8Q38OFgd8/AdmYoTE/Nm01cPXfB1ukXL1/aM5manzGJC7KbuV9TfRbqhdseKsxgTt8IFwTrOAY5rlgP4a13H2BybsZsarvZMWD22aOn+PKzz9Gq1TE1NoWFiSVMTU4jkIjgpHiCXOUUH3z0Aa7euoJIMoJuj/J+JSc5lStYDQBq1tfKLthGAJDBymAyguTYCE5KBSyeW8RPfvITm79NSmEFAsa2ZTZDIV/Cs2fPTS+cOs+LM8umk06WeCAEnOSP0Ru0cf3GVVy4sGZBklajDV93AF83iO2X23jy1VOUC1X4ewEkQwkDIbgejYwyg2QKzU4bOUpaFU4tiDQ5N4GZ5Tkkx1MoN6u2btBvmJ6fweLakq3R2usw+8bP8dACjvYOsbdxgGq5dkZiYdHOQQAmwzO3uoL5SxcQjo+gVWvjYO8Y6cMTRIIxCwwwCBdkkI4syv4AiWTMskTcPo+yNQSeyqhXS5adkIrHsDg7g6XFBbsPatHyGf/qV7+ywA/XhXDQFU0lm56FDCmLVKgWXfYms8Cmpi14xmK1s9MzmBidRPooi36ri4mRSYzEUhacibD4n4/ZE25vOzM3gx46lm3DucsMC4J56AXtng62j9Fu9zE2TjmyiPlh1MWnXvn43KRJoZXbBQOg/WEfUpOjFpihfWCongD0aSmNfPkAtXYelfoJypUDtGrM0mA9GFcvCQzaMLhPgDZAoo8j3nBOcp2Ox1I2jwvlsmVwsAaQO84x7rSv1j5bz5WfuXnt7JCAKL0W+OAFD7hGSbNU/o6A3DMgjAXshgQW+QReIE4gEe0e9+S8B8u2qbn1gvtm+crebFMB0FwrCIIxMKnsYpGcnJ/wSvKS19e1vWCkABy1T767wCmBG0O88gx8kY8un0qgocAUfq5sUAE3wiSEE3jBPC/AIyBTRSB5v3p2aqdwAwFaYjd6j5WPRTkqXisaTzg/PhyzvbLazL5l0J+FwLkW0Gb4mdkUojybY8kKGLPrDUlUwnJ4TvOjhwRMjSvOT/W7cAP2Bb8n0NDhF460w88cwBf7nZpPOo/GqckLMkgwBKAFfL5qjwMfub83jIEBTk9xSbVF7SYA7W0Tpxp/+LkXIBRoKFBX2ImwBC/4Z34/ZaGGc0uBGB0rnMJ8e5/THPYGGwR4WiDh75FB1XjUXPa2VXgBs0i9PvXrALS33Tyf8Bw9P+9cVZ/xHEZssizd7lndJn5fJFP1k2q2CSMQ/sXn6wicLijgnTO6juaDsD0vriPym7Al4W+v94nGmu5HNk52ygtYCyPTfagdYmPzO8JqmIXCz5X9qfPoL9dlhym4WmMCTHXfDitz2eEaS962CJOS7dGzFYCv8S4MTpiPAgoa68JFeE8C+bVWaFx6AWj1n96TvdK8Er6lcc72C3/SWiEskfcctkLJrt8U1ORrkgC8ALzAdwHVJLTYPVCaa5gBo2fsHaNem+61n7JXPjKgBTDzJtgJugg7kwuoF/TiTfCHRo6DjA9YUhu8AQ1wfoefizXLc+p/GWQ2SA/YC3bxBkyXcShi7RWv18KpG+B5xfiUfAQXOr5nrIChwDyPU9u8iwvbpAfA+9ek9RpAtZ3HCuTVAKSzyvvX5FDKlb7PdroB4O6VGx+2jfdhkxSOBa3Fg+k0AjrdpHzF7OR5uCFmG7XoV+uN4Wbk1QCSMRSY6IIGLs2CCxe/rz7jpklGTwZdfcz+EFtWi6cWf73+/4mQDzcRmoAcB79jNIeAuRYNjTlFK/U8NcF4HbZbQCg/V7BAz1MLuhdIV5RZzGLr++HY1rhwk8NF+LyLt6sO7VKL6HRojLAdyhbged1kd+kHmmgy1nzNc8goy0B5F1neI8cPj2P7CBRayrRHuF/FKWXotFGyzZulObURGG5+vIugt2/4HQG0tikYpm/Y/z63MeYxYmvzu9wwEkwQwKsNrwISMoSU0OB59EzUl+w72wz3HTjPz3mcjKzmAFlqGovsX20K2c9ss4qjKMJuBdTicesnto9yGYqOGsN2uGBofrC9AuRVKFGLC79PAJpADjcCKphKh7LT7pqmKeetBZ0ijAY7++jGPn0yH2KJMYxPzGJqagH+YBytFlO6kwj7E+h3gkgEk5ZmXC9UrQBWu9ZAt0O5gLjb0MGlPJG9xB8WLKoWC7ZRDAZ8SCVHEI6HjaG1dv0Kzl2/jNBYGE3TLu+jX+8hf5RBl4wDFvsrllHJFk2fk4yhbrNv+qxWZDERQTfYw+K5BZy/cgFLqwsYmxxFYjxoacIs/JPeTuOzX3+KrY0tG+uRWARtXxvhkRDWrl/AzTduYW51FGAWeRHIH9SII+Jodx8bBB1OcgZIUJN1Y+Mlnr14ilA0BJD4Fwni3jtv4Ie//5FpULbqLdQyDWw8eYnf/va3ODw4cIBns4nLa5eNAdhusAhe3px4tuf2zTuYnJg2nV4GXsp1Mnhz5gAn4zG0Oy0cHx/a2JmcnjCNO0qaHGUzSI4lcfPmdSswdXh8YLqw7VITldOSOUfUXOU1jNHT6xiI2xmmG1P2olqp2YbZ1/dZyvmAwGG/h0qjgqWVFZMloBwSJVUIqPM5UweabEEWjiQDmqAV2a82z/vO+Z5dmsVP/sGfWOEuntOBYQXkDtNoVRp49PkXKOeLVuSNzC0y5fyhIPYO93Hy/7H1ZjGSZVm20LJ5Njczn2cPjwiPeciMnLMqa+p8VdXdVQ1PpUa8Fk9Pgl+EQIIPJH4QAgk+kPhCCCT4QDSD1A94Qq1+TXVXd1ZmZVYOEZExh3v4PJrb5DbPaO1jy+N28lzK9HAb7j33DPucvfbaaxeOLbDwiz/5Y/zoxz82AJNrjgcIyoSoCO7LJ8+ws7mNe2++iXfeuGeAkzHPe0OUy0zXzrt56Bsxeo2tOzCbREDkxs1ruHztqhUmHJ+etAKKZE4XjsrGbuNaIojdowbswDFNBNhdvnIJKxeXsHRxCdNzOSDMStoVA4i7jQaKhQJO80V89dV9vNrcNYZwIu4K/7K/W22nKZ/OJKyQ4Rtv38HSyqKtFWqK767vGMhQLdaRjmYxkZu0wm7Vs4r1cXfQhi/YxyDQR7leRalaNgkbyoH4Qj5UalUc7h6aHvGFxYu4uEKd77Sx3RmwpV04zp+YJEVyLImJqQmzofT7mMbPZ6aMCCULGCBLscBjwhUWJvibz58ag5rZKuOZSSs6RnkFt0cNjMkfCPlRbTYQjIXx0Q9/gB99/AfwJUOmKf7Z3/49/vbXf4Pj/QOUCiX0Wm1M5aZsTTMIQtmdgVJaQwFjAL/zzjvWjsOTPO7fv4/1jQ0bLwYJaBvJtCaQShkUZifIuSFwlEhRp7wxsrFFFM9Orb1z8zNW+JD2lkUXCbCSPd7uUUbLZQyxX3gNOublSsVY7GTjM1We/XH7zhtWzPLqjZsGpvKHIP/B3i5+/9nv8LtPfwtff4Cb124b65UFLam3z2yM+eUlfO+j7yM7OWHBp9PTPPVBHMudrLxhD7NTkwbAs1gznVQCHJzDhwcHZluatbqBz5bpFnYsn26vZ23nPOQaYOCLAPOF5RVkUhl7b29nzwKSXNcMGvOsSSmUZMYBBrRZrTqBeCfPwPYyU2F+ZQlXrl7Fm2/fswwFAvO8XrVcQbPaRL1QxYtHL5DfL2DY9SPUDVlQY9DzWRCSLG0yvk2pLxSwAMHS8gXbe44P82jWeghwFxnyLBOAj1I6I0a4m5M+cGtpd5uo1gqot2pAoIdwhCkcPsSySaxcuohYMG4A+sH+sQG9Jv8VCiIUCRgDmgA02cksUhoI+hEPRY18yiKbliUWHzP99aWFCwj4AhY4YV+xCCgZt7RRtHlsG9cy/0075yS6GkgnXGFinn2ocU45ittvvoHlS6vIjY/bPNre3MKTh4+x8eyF7XUMdoWCUWQyOQNja80qdg/3DXxeXJlDKMridAz8tEzfvNVoo3LKAr4VzEzMmY47JStYdJESDNF0HEeFPKLxKH74w4+c1FG/ZzJhLCbIdm9sbOLho8co2h4dwsWlS1hZWsGFixdMzqXeqiIcYcHxFBKjQFW5UESvM7CCv/mDPJ49fon93QP0W32MRbOWMcKzEoF3al8TjDk8PbKA1PT8NGaW5zE9P2NBs/3jfbNH+dNTY5XPLc8iEmemkwuaso0EaFcWV+Ef+PHyyUvTr2fAKzcxgWAsgma/bWOfnMgiMzePIPfNVhe7WwfY2dy12hIskEmWIfXleX6LRcJmbxiZ4FhwHE8OjyyLhXYwQqB8LI1UklIgLgVbgSzOp+1Xm2g0WbSPhff8iJMVz5or3TYqoww4zrdkMmVAPIu0Mz2fOv8hBDA7Oe8kQTp9C0CnE2kE/BHs7hyY/ebey6LOp6VTW+8s+plMjCEVy8A3DOL0uGTFEJl5wUKutj/7+hhGwkhPZeAP9+CL9BFM+jAMDhGMhE0yiOcH7n8E2mvNIpq9MytcmC/u4+j4JfqdQ3RbJQti+f1DOzf4/GSWwcBBMXzlD5kMx9CPrrE9+8ZMFZAlP8YLvvLfXnBAoCbNgfxSL7ghX17+Dn8rq5L9LX+E9zL/uu9YnWLSeUEsnXfl69JHEInDzihlFsp2KdsCheSD8V68Pj8vP19+lLeN9Jfld8pHkj+qZ5evL8DZC+CKLSn/ywVHnE/GtghA5uteP1Hgitjb+v7rcXKfF/hkYKUnzZ3XNl+g53x5flZjo8/JpxQopHGSDy3iDr9vARFmbcepGwQL9HD9UEKPn3MkqjralJTq9y0LhcFuBuXl3ykwYP7YiFEpsEngGYPXAnX5W368AFEBfwIxhfcIZOWZTHgQn0++q0B+3o8/LALHa/EcwPFWf2usSfxim5gFYwBW0AHM3rnsBVcZABMA7LZC1+ead8KWvCCX2sJravwEAPK52F+UmeN5hj9aA5ozmq/WJlvRLkAiTEnPL3yD72sOaOx1Xy9oqz5w4Ks8abeeXd+9ZkSrD/SegGX+Ldasd36d40ijvhSYqWcSSKi+pk8suyAyqReIJADtXY/qX60zfpbPL+k/Baq4ruy81Wz+g8CCbImeUZgh26MgnPpA/Sl8RQEQYUF8frWNr/Geeo/zT3NTc1d2xI2jiuO5AZCN/S6A68WnhIt6AxayUZrjItfJJtj5susKpjs8zzGU9YzCLgR28/Xz4OAoaKm++u7c8NpqPcN3cSbZTGEv+ls2SAC0xlO2k3ZHn9VrWps2hqPADyXphHOJGOwN5Mj+qH183tdBqj58/+N/+R8OvR3Ci/CG/KADhvpmcMyYjHRA+FtgHP/tLVomQ6AUDTaag6JIlIBa72AKHNPk4QMIJOTgeVnWdhgiIDQCu9WxvK6irnxNWlX8PB0fbRAyWGyXXpMBlyHxMk41YbThnBvykUwHD3YCTd0CcUaE6VX8LCuVO/B7pKHic2AjNZ9s0g6drpYGSAAagU1+P5txTGgBh2ShWORiBM6fnVXtc2K/MpvHjN4o1CnGNVlXfF46wa59OnS4jU+TWUZek82bjsDP8T5sjyYbAWgZATN2o0irN2IiQ2LtDIbOwUr1Nz/LMZYBEgCrsVIwwhup0nzSZwV48HWBnTqEaZwVKOH1Xs+H17o8MoKSqeA1yQb0GhBlC9C4ukON2zhlJL2bpDZ6AbQ6MGqxsz2UcFHgRPIUChCwj3k/rz6y2shrE2hi8bHgKMii9alNQXIy2jDVH2qX9d3QSeHwO8paYL+LtaANha95D3R8Jpu/I3YMWZkykGyj7Ajb6N0sNW90+GKleLZLrHfdT8EtPRP7htclwMP1L4kU/q1oq+yIglkCuXX44bjL+MlGEBxxfZxyhZ4AAwmpuUa2XKfvmPlkJPA6BKR02CIIkDYgaBrJzAQGwyg6HT8i4TGEAyk0z3rwdYgU++DvcW0EEWLVWTLmh6zTRmYUa0sNTY+VGrcHezs43juw4kXUbeMhNDc1jmQug7sfvo0Ld1fQZsZ1jOAK9SnP0K234Wd0nql6x6eo5csoH5ZQL9fRa/ZROq0YK7bZa2MY9eHOO3fx9vfexezSGAIctj6w/+oMO8+2cXZ8hqOdA+QPTiyt1AoJRoYIpkO4fPMibrx9G+n5iAHKrRJwulVEvzHE5osNPHrwEI1K1RjDk9lxYwNubG6gNWxZWmt2bgJ/9Ktf4oc/f8+YzoV8C518B6WDIj7/7DO8fP4CldOSgbXZVNaAIOrxMguBxTZXVlbwqz/9U0xMTdl6a4ycoJ3tLWMKtxt1tFsN7GxvWmo8U99zs9MYhv2oNOuYXprGT//oZ1i5NI3jfBFf/+4LPPndAxxuHRhz3NjNAxdwJfhPqYhqq2aABAs6ctwpV0BWZjI+Zg55MpXCSeHEAonsK2q+9uAY9gbilSvGWqFuMAETsu2pg8u5HE/GUCgXzOG9fvc2VtcuG0jOeXtCneh8gRWZcLC5g26z49gvHRaDom5lCrV2HSeFI4TjEfzTf/Zv4e6H77j0fp5qmX7cbpgUBW3YiyfP8Lvf/g6zE9N44+5dBIfMImlasTWyyAhAs71kXvJ35bR4nj1CB3z14gouXlkzgGRydtpAIwJWp8dFbG5sGdCTG6OzT/Y2nTMC4CUbJwLmV66t4a333kBubgLwEcwp4uTkyMDUk+NTHB/n8eD+I2ys79qeOZGbRjqVscepNhyDKjeVwZ03b+Pee29ZIS0yd3eevcTWs00cHxRQLtSQCKcxMz5jAAqZr612Hb1hh/VB4Q8NUaE0SaNqIMfkwgxCsRAOqD+8sY1iuYyJ9DTu3Lhr92+QDRqJG2s6XzgxJvD84hxu3rmOBAvMDXqoHBexs7mFvf0dA7IYwKCWKW0Q7Q3HLJ8vWLCFBbVWV1ZNO7vXdrJGBHLJ7LU50+ui7x9i+eIqfvzTj3H99k20645B+Nu//TvUq1X4u0Njf1IuhPvcGUG9BuWSHJBBRvQ777yF7/3gI0xM5LCzs2fSCuvrr7CzvQeeF2jHeW4hwHZWK+Po6ODctjKwQuBUe9X65jq2tzctXT7DZ2N7TYrMpViSAc25zr2D62FxZdHsJ9eOSXgcHuLoJI+NzW27x+LSigGxC8srVqgtHktYOne1VML9r7/Bi0ePLCi3dvGqAU3U3iV4zfT8iZlZLKyuwOScYlE7a8WZAttpWnFBanszzZ97As8lVicjQB1XZgJsnwd2ub4YuKQ2cyKVNlufPz0xHWueZalRe+vGDSsayuwQfv/xw0d4cP9byySgM8r9h4EDSsrYubXrwA4yUAm42RktFsXqpQtYXr1ggROyATneBMi2t16hcFLA0e4R9rYOMKgPkIqNIR1MmWRDp85ADp2kvmkUEyznM3N8Zufm4Q9EUCkxgNO3uWALf+gAJpNaOD21M2g4FkQkGrBihI1mBa1eDT2ChoEhwqkoVq+v4frt2yYHwfX84uk6Hjz41mw3pRCWLrixbLZ4znSgiz1nu43c5ASGIccep/wNgxTJSMqYr+1GCyeFU9PhJYOae0m96eS3aF8YAOMZlzJQZKJbNs/oHEXmX46BhNkZXLp6zRjaPC9Tn37z+UvLmqB0DGWzijz/+v3I5bI2JvnTY4xlkwbOcK4ywMP2UiKFZ/BGrWVjNDO9gJWVCybNwvoF7UHPJDg64JkrgWvM9piYMBlosgkJqlKO68HDh3jw7SPTuGYx4ansNK5fpi76bWOrs+gq2bCUgZiemrBnIvO+zULrpTPkjwrY29nH7tauZXhEfTEbd0ph8RzCzAJ/OITj4gn8kRAuXluzjKfsVM5S8DlHTVf+qZO7iSTDSIwlUCq7zEgj70QTuL52E6lYAjub+wa8E3yeX5xHJBFHsV5GgazjSAjTF1ZNJoZEhpODUxzsHaBWqaFSZqZWxABo2nBmz/AsQvDUZchVbTyaZxXLNkgl4pjIZozJLseV69AB1k0rCEt7HwkHsLqygNmZSbOPr7a28Pzly/OsTgK0PIuZDE5vYDaAQPrc1LTNr069hexYbiRR6MfWzj5KVQYnU7h4+RLyhQKevXhptjYSSiCTnLDaBJzbDCBxDV64uGJzrusfooUugmlmenWRm0kjN5e2grVkPXPNMUhRbzrGb6tXhz/UxdDfxWF+B3t7T1A4eoZG9QT+AAE3Zut0EfS7uR0K+9Ftu0xAnnfk95nvEnQZtjzjCfzzAlACpQUQcg57iThy8vm+18mXDyUAludqt8/Ez4E2+Uxmv0dMVfm38jPZJoFpDihzLEjafvpH/ByvTYKGQDbdUz4y/+a/2W5lXnrBavdsjikrYEsgkV77LigtX1VAlvAEnfG9Phfbq/O+wB89l0Bi+ZhewFB9IABa/rc5B6Mf+ZuWRTMClnQttVHrQL7qv+r7AvsoAeZwFVePi5mj3KM4j2nPWQfAQLIAmRxDs7F23qTWrt+Bp/yP9pW/0yNik8MeuufEHAFjDG7KL+d91Z/y8eUfyf8S+CcfSkQc+bJegNX5wqPiZEOXuer16R2+5IBLZu4YODqS4BAALsBUzGoGwxTcMOzIing6eQq+7l0n6lNdg3NQ80OArnxFBnc5NzXH9TldU3OYDGg9K31UYVUC8jQftC7ZLmFmXtBWc0DzlPuasANdX9+VPfhum9WXvIZwLC8GJTBV78sv1320BoQbqX+0Brx2iL6B9/vea/M6AvL5W6x44Suai5orGlsFDgSsqs+1jmTPBJKrz2RLBCwLgOa9eW3ZGDdn3bo0n41a66Msdd7TzVUXLOCezvZIYkjP5LUzwjSFk/A94WcaM9kK3kv9KjDbO2+1zrReNH9FkvPaJe/4aOy8faJx0l7xD8fNBXNkR2W/+ZttkE2yPIpRwEO/NR/s+/7X+5PXDjIzy/ot4tQxjIAx6mddx9sefob35Jhp/G0e/0//1X9kALQapIgFF5m7oJtYWsy8ODuLF+dGRHCGjoYE0cVm5GGKzhg/zwO5WL18XzR/AYsC7bSoHfPapSTxNbdxu/QH/rY02FFkQUCXQGPek+/zHjTcWhiaoEzv4r+5OASCCczWZi7Am+3T4UADqAXH5+f7PDDxoMV2cUO2wkAWyXIFFAn88rtkPdlBjgUCfI5dy795qKRWJRmYPKTzkMyoue6XyzrAjYPlInQO/OeCcX0NexbeX4ZR6Qcyyt52aJHz4EC5EEklKK2G91HfyNhowrBNmlSvF9VII3MUcWP1XW0MmsgaVwGCxqr1udRWfoZ9rAiajIqMEL9jUg2jwpbeaD2/p01Uhl+fZX8I1FakUAA0+1MbLCNhmv8yOppf/AwP+WyjjKiMq4IGdHTUF/w+76u2aPNnO7ketElIr4jXJmuJ12ShK0aBeR9XtNLJsvBHgLjuo0PEkGmQo0WvPpcxVpCAf4vZzOfQ2uJrNj96jsHMvznOMrJ8DqXZWUrkSE/qH/RF1Ols83BApoiMHe+tthOY499iNynDwB226OAkbb5wzmkucnz4zBx72R1Fp1UIVGwffpfrT5u05gf/5hhp7rIfFelmOxW1MyaT32+gIO0Y+50AScAfHAEJAwOIIoGIMWHoqLkDasiKVEXiGUxMziGdnUGvH0K9xkNvGpFgyirSZxJZBP0RhAZ00J1+LA+R1NO0NNR6E0myq1lkcH8Puy9f4eTQAaIEVBmgmF9ZQHJiAu/95PtYuHEJhU4TvngITGsHmVX9oQHQ7WodJRbmOSkZC7p4XESj0jQm/6JlXgAAIABJREFUpz8QxM7hPgKxoFWdf+8HH5isBu0P+5Ys0vVvX6LNz/d9aJ7VbB6nMikEYgGE0xHcePM6rr91A4G4DyelAg73TtA4aeF07wSHe/vIH+URcOLEmBqfMFByc2cLp2dFhJIhzCzN4Zf/5B/jne/dBdVWqTvZLw3QLNbw8Ktv8PzJUxxu7hnzj8XnJjJZY+hyjJjmPzM3i3/27/zbGJ+mzjKDJD0DWo73D63IH8Fe3nt/x8lOzC0tYnZlHselPIaxAN764G38wa8+sOJSJIGdHhTx5LP7+Oz//cScaX/fhxCCFgxoN+to9dsGnK+uXcLdN9/A7PycgVGPHj4yRtX8/CLOSmU3b5oN00ZmgUiy/bgPEGiiBAMB9MncpI0lnQqmB3NuutT6JmqtmrH85pYXjXFuNnE4MCC/Wab8yJHJsVDSgyxdAjkDOm3BAE6rJZPE+LN/+me4fe8ukBmd/escCEq69A2AJEj813/1L9E8q1txNoIwZKpHQwksLS3bOiNbm+uH4AMlOMjsZRE3BqMILs7NzxsYRL1TOkj5QtH2tWL+FLlcBrdv3bI22/ryBayvCHwSxJydn8XP/+hnWF6Zs8Jo1VoRBwd7BhSz/46OjvHg/mNsvto1FhzT+QlexMIs8tvAaamIuYVZvPf99/DW+2+D+sMbL19g9/k6Xj3fRPGkhMZZB4lQClPjM+i1WDSljlajZgB0KMoCU0FUW5Q9adlzLF5YMgbx+uYr7G7uo5Qvg2Lki/PLWJ6/YExAMrzY15U6daMbuPvmHfz4pz/GxNS4jcnJ9gE+/eS3+Oabb4z5mkm7cw8DVVbMNBq1TAqC7NxXbt246TReKaUxciBYBLE/JEPbZyzoWquJW3du44Pvf8/68svPv8DD+w+QS49hMjNutoHMcNowaroe549szkRjzNBJ4u69u8Yy5pjRrrJdL16s2zwge7/fG0lIJeIY+oYGrtM+v/322ybVQ/afna/6PZPWIAD+7bcPjAlKfWgynFkEjiyTRrdpLLCp6Wmsra3h8tXLxl41RvRZxeY5pV5+99kXphFN4NtpgyadnjjB7FE2CDWam1Xq6kZNV5jgE+cX+7Le7JicBwM8/kgEk1NTxsqdnZ5CrX6GnR0WBTtBIDhEPB4zB5dgEO0/zzlkPVuKfyaHmdlZ3LxzF6sXL1tgi585OTqyPj4+PDAA+tqVq1hdWTFbTbvy4MFDPLz/rWmzc89jUIHAbI5ZFiPNPQZg+Dzc17n2ucelsxkDvJhVw/kQi0bMZjBIRjmH/f0DnBwVEEUY0+OzGIukLdjUqNQRsD2sZnaCTGI/12sshdzEJGLRJLqdIcJDpyFMR5ZBH9psyoGwwBqLljLIRb3nWrNsUjQsHNfuNeALDJDKjeHGm7dw7cYtKzZUrzSxvbWPL7/8Ck+ePEMmk7YgASUJGKRgW/gTpZTTYIDbd2/j9lt37bWTo1OsP2WR11MrEsc9dXdr2/Z07iF2hu272h08l9t5NRpCMptCkLoMA5gdIMDJ+UFbyDTPYSCI7HjObCdBYNY3qJZLyCRTVrS32GjYXuTnXKxRu4ignt+yMTgHOJ85vru7+67WRo16kARk+hZg4Jgd5Y+Mye0L+Y3RPzGZw/z8nBWUYyB4atKt9dNCyZjdj548tWDReHYSizNLYBCd/VStlLB/tG+s9cnJCVxdu2RrnlJOrH1wsHtoa7FUKhsYOuz7DbAPIwye800aZ37e9gAysSkJskIG+OwkclMT6LFY5+GhZa5889XXFiRgMUr2D/dwarTz3ERZBGrEM7DCIAfPeax3sLS8jGR2zOxL4ayMPjOsZqYRjrtsJGYZUVeZIPSTR48txZ8FIrmWOZ6mGT+SjeP5isD68e6+BdK571KbfnFhAbNT00Z0YRYZf7h/MBpEGaNcNoV7b93F4vy0ndseP3qKX//6b7F7sO/sYR82/iw8SIA+7A+YlNj87BwCQz+OD49NtoLyHFzLrEe3f3KEYqVs9rLV6eLlxisk4hm0GwMko2NIJTL2vfsPHthcvHvvNsayKQzDQ/RYhDTGIobA0qU5zC770OoBJKRSwYP+FVVCWXOv0eqg3WNhyAYK5ROcHG9ic50FRPcxGHbgQxf9XhuhIAE9mPwAgTL60NSEF0hFditp43YWdzjgOclI4K3rZ5cRIJ+aa0j+kYgccuzll+us7QWfxAAUwcQLEBCAFvgmmT5HVHLsUgE3Aqh5XW92MteSmKK8t8Ax+T7yF0UMEvuZn3NA0etUbwFGAkT1rPLBBdbIT/8usYbfO/eNRlq6As8E+Mhn5PPJBxLA5AW65Cfr3gITBZadXzfgCF/CTwTYyi/luhCWcf6adI3JfB71v2EtPYcZ0Lcx8lF6zPxk9QtxAeEYLJ4nn2dg5zwnl6ii8PGRlIcANb7Pn3M/j/N6lKVGTIHSbgxik7lA/IDAY7XKQvTMwHYSngysUb6G8ho8h7KIJmsn8HvEORz5zbGfNccE8MovFYDGdlgwcwSEW1uGjqDGAr583TL5WsQ4XmcpnwcmRv2i62qeyYdXn/O6whKEH50Dnay3wqy/UZ0m9h/npcA09RlfZ3FYzQH7eyRL62VJ6/reOSOAUr+1prTm6UdqzWs89QzeoACfQxiX5rK3L/ma1pQASc03AYe6j+a5wFgv8Cz8QnbFzwj+6Oe87z0awyJ6CqcQBsX+lz1hv7Bt6jfhQXzt9X1eA6HqB4Gu3vuLDMs1ItBXa1G2z2X6u/nNPuN46j7qC8puGY45CmQIPBfuQd/cazP0b7ZJNpnPJezQCxx78STvGHjxKu8Y85q8r0Bobz+dd/6IJOoFkmVvhZPqXsLptPa9ds1hF04twbCVngOqNQe8beTrZEJrvWhPMTs7IiyyCKHhmCMZJ36G13CBC7duX891F0TV2qHt9/3P//V/bCEOftELFAoYZNqdNxKoTVGdTydH0Te+JgCImxRTIb2TQHooHEAeBrVZuAY7cJNtkI6KS/V0IDDf1wL0AuYO3G3YfQRWiQ0s0IyHXr5Hx8nSykcROR6MxJzWAuYzaKG9BmvdpNMEUVSVi0D3EjNY/ab+5DXURl7bRWkcC5nvmQwAnQxL6ySrKGwHPraZ32N7eSDjd9le3od9zj5x0UG3cPl5LipFp3Uvtpvf4eGWfWTapxFqBUetn3l/LS7ei/1NB4r/cdz5PacF5Cj5Mhp8Phnff1V0ht/htTQ5+by8n0B/gkw2WZkmO+pHLWbXR0EDkfQc7ANFJcXw5bWY7s4fRT0V7edr7C8B1wJf+brmlK7P15QawM/xGgKpNZ81t9nvOpzpO5qf2nQ5T/l5zhMdbpS6JGDW2MMcDzpNvD8PRNGoOXf8nqLZtborRMPULDfHnFYWfzg2Q58P1VrFWFn8Hg8I2hS4xtRerQ0eGuwQMtINpINFbVG+puIVMiJieYs9obRZpWfz/nxP/a81xD7U4VAsbK05ydXwmbS+BXzzudhvOkzx2gKlZUx5bQtgBAI2PwTg81pecFybs4IBinLyHgLhGTygQ8jPMmXTbEzLSfLQOeJYcY0RVCT7planvjsLHgbR7Q+MgRUIxjGWm0YklMEQUQR8KfR7lF4JIBx0bBGmjhKwoSwFHWwf9cTafWP6Brgx9wfoNds4PTzA4asNFI5PcHZaNNZWp9vH/MoKYukx3P3wPdx4+03Uhl3THk5n0kjRgeobpopK4QxbLFi3d4xyvmTX4WtMb2a7q/WmgZfUWP7eRx+ZPAFB9cP9XWOT8jv+wdCYT4NO156XacF8/ng6gaXLK5ianzJgtnhWMs3Q+kkV+1t7bp53HbOQmridVsOYZEyPfbX9ygDshYtLePf7H+Kjn/4YwThQOKkj1k+gfFy0YnsbT5+jXqrATzCl0XbSKP6QAVnVVsOcx49//hPcunvbUsN5CC4XzvDq5Stsv9pGMV/EzDi1tbsmO8L1wDTlWq+B9GQaP/jZD3Djh5esWN5Zo4l+p4ut++v45K9+Y/0WGAK51JiBF3s7u+j7+laM6Kd//HO8970PrS8QDBgI8PTRE9PW3HnFQkRV06mmg0DmG7UyyYAiu57gI1mqnJ/vfvAhrl+/bumWXEtff/21MaeH/qFJrpiNG+0Rly9fRoRpbG23F9C2uMwOSg+cWvpzu9fDYSGP3EQO/+a/8ad4/8fvA05SFYOK0773BUPGgH7+7AWePHpk4AW1ncnwJuBAEW0WqGRBOB78mVq1sb5uB//SyamxsIv5gjH3yd7m89dbbdO9DUTClqbPANX7H7yLOzdvGfhHAJ/rjv89ef4Yf/EXf2F986tf/QpLC/MGRrCw1RnlPRpOroQAKaUi9g8PLNsgl826oHUkavaJEhi8/x/+8hcmw0DeJKVWDrd38fjBQysu1usM0W8OsTi7YBrO7GPWTCDQxQXSHbTQ8/WsGOHUzKQxqamJ/uXvv7IiV8OuD61qy4ITU7kZTE3OuP06EkatXTUt89VrF/H2e/cwuzRv6bDV07IVuPz7v/k7Y/CPpTKYzE04NmgqZc/AdHrKRSTScbzx1h3bf2mzWfTucO/AZCbSBFMYDOr3TKuZz0eGMsEK7sX1sxqmJieRpeQX7TrXaSKOAzKM8yfnDl8qlcSNWzcNDCYDul6rGWOSQRAL/I9qMBCYpsYvGQ4cS7aTGuKU7mAghbaRDEA6l48ePsSf//mf48GX32AyO4nZqXkkI3GTe2n2qxZQoM7xvbfewvjUuDGoKQ91nM87kDxfxGeffYZnT5+icHRq84MBPzrntmcMe+ep7mT3c65n0jlMjU+ZJnm73ka7wSJqFQx97Ne0zVXLQDCAdWjgaiAaQDwVwdDXNVC8OWKN0Z6bzNlgiNnFFXz0459gYeWCpd92yShvtVA/q+Lpk8cWCCO4aWzOeNIkAPLHJ8gf541FSUDcMvCCEZzVeL5wqabcLz788MPzQsrGEq26oKpAlkg4bMy1Vq1uUhYM0FBepFisGGg7PzOP8XTOxojgHiV0CNrRiSf4Tjp3JJxEOJpEbnwKvoGTeGKwzp1Jfeg0W6aJzXoAZIbTBnf6TeQLxzaHQ8kgej4y7QdIZ5O4ceMaVi9fMlLEcOjH4dEJHj9+ioO9Q3O656ZnzC5Rb5t2hHa+0+/YHvyLP/lDvP+jD4FsFK2DEh4/eIxP/uYTdJodY/VS9oJzj3MrN54xxjrXOoMafKal1QtYu3PTigwy2PPy+ToefP3AnuXSpTXbS1r0FZoNAz84Vwnex2IRXLt6FfPLC6ijY8x39ikzER5+8Y31JYO9XIu3bt6xYNXxad5A3/JZyc7XJrnEYpfTnIdAvlgwAIR2IRqPW1CPWR+W4Ue2bLtj63BjfRPb2zsWiKadGhvL2nyYYlCv28HB3p6xulcvXsTC4pwFV8Jk0ZbP7Jy7u7eH4+KprXOC/qYDHUk4zflE0rJ+lH2ancjixt3rZpspv9LsOgCfYPr9+w9tTdNR5pjQNuYmxp1msQ+o1ho4rRSsgBn7d3ll1RjlpEvS/yDD+KxZRzCdQiAaRr89sAwgFuwtFYv4/ae/s+vOTk/ahsJM2EjU1RjhmqXNZ0YS9wmCu88eP7HAJcHn6ckZJKJpjCXTLlBPBnB/YOuNwcu1tVWQ+861QUCfMkX7h4c2zzK5CadbPATqlTMLDA87PcuKCPsCxvrnWqX9WLtEGzdl4/p8cwNzS8uYXVzCWZWySD60an2E/DEkYmmrc0CQe+AfYuniosleMRssPBZGcpyBrQGCcT8mZ1JIprlXWEKB1Y/sD1n7B6B6Bv1qnk9Ze+G0cIj93XWsv/wWpeIhIuEeIlHKLJ4hlYja+rPCkCbd4BibdLZ1NuW88gK28hV1ZhWgIr9Cfro+J7Dz/w/qOqdf52oHcLzWsJcutJ2zfa+BH/l3AnJ1ppY/I6CH9+e5ljaPNkzPIICOzyegRqAIr6VMTgGqImHpMwK7BY54gSiRqfhZgcB6PvkdIsZJDlDgol7XfQRW8rd8ToE0uo+wCP3W6+pr4Q3E56ydo2Jt/LedO8Ug5x47Yl3qNT0XrxEaEYEcQObASAUcWHeGfqGAJmIx8lU5n2hnvLiHyZ0MKG/mWJ3nbRhhGq/BIc4PV7i9awEAkpSY2URmL0lI9NWZwUQZNiCbJcGOQJNjaFtdmh5Bqy6C9GUGLKbMPSoEalmTeKI5lIynzglIvJ+AKs0lywQdZdabXB5tIoHwwdDWH0kXrm9eSxd8l+DlBQqZkewNnqgvNSe9BT95XV6LQXthOtzfeW7UOPK59F2HO7kibVrDHBPNfy8GJBCRbZFfKhlJzQ8n5+muJdCb7xlJccRcl6/KvwXEa67yb/nHmpck1Gk96Pm8eJmrW8SAgiOGaS0KtxJA+93PCKvjtXRdAbGaz3xPygUC8vlZkcf03FoP6hvvveU3sF18JvUDvyO7oPHQ/BZmw+vLRvI9jb3Wu4Be6UJzvlGOiXsnbaLhSSPpOe7V6gsF5My+kTRmmRuOOKm1KTvBv5Wpwut52+oF3mV7RKRV0IltVPBR46PAghdn43O69rnZoPmqdcL7Ckx3+48LmnhBZG8AwrvnaG0KrFa/ap4rY8Da03f2SrgW/UHDajp9O4PzMw6Xchn2tDHsTwPcuy1XhFDgDD8oEEiLnqCmJrqcYE1w3kibmYBGdiQXBa8pNjL/zUUtkJm/eQBkgwTUeTcHDSrbwk7TPf4BgDmabIqkKcqiSAu/I5CPB0e2i/ej02IV4keF7Pi6FrYmP9unCJqAO20MFrUbRYA0MbyDy7ar72SQBNaKgauFxc8J4GSf8rtaZGKi83X1k7HmRkChJrPp/vl8o6rZBMRfF7KQsZBh4DNRwkPt5XNT/1Njzj6j8eMGJtBei8E7djoo6LcWmQ4H/K1r8V5ix2uRKVrMAjBkGHGxa5ELcObBn+NNR5nXYLu0MNgmAcK1hptXvKaMnwybIuUaE20aWoh8n/fQBibgk3OE11ABPFtQXTLqXMEMGR8aLhk3baLsU81F198OUFWKhxbq+SJsOEOn+U/2JFMd+Xm2jfqeXDtkO7PdZAKZUe70TOeSoHWzVTcAmu1iYEHBErafPwY4j/TMlJpCANrmuDHhXYEjMet14NVGzvYpCCF2tqKKuq4CLryfggEaL61J9bdAeUXD9HkdkPi+xo7PJKOptSqGuosauiIL0iWT/dH32F5tUAo8aA3TGHJMTds1mbF+ajZaNu7JUeClOUov50HBMhx8AcRiKQRCYcQTYxj4mVYyhuGATMkYouEsfMMoAkGyuF32Ag/rk+M504VlgcJmrYVWs2cAaKtYgo+RWIKp+SMcbW6hSZZY/tQccnNyx6eQGs9h+coVLFy6aMWDKMkRifmQCAPVStukDAjUHW7tmJ4tv09t1SGLKAZY/CeCSCxuOsY8RC6uLI8CSh0r0lSl/niF0gAdY+5wXRJob7Y6BnRNzc0aA5mM4DzBiPyJbcbpUBy1ctVkKDhPlpeXzWF9tf7CNp25xTkrylWpVRDLJPD2Rx/iJz//GGOTGbQaA/gblP/Yw7dffoODnW20yLxudo11SOeeoWwCc11q5SZjePeDt/DWu/cwNTdh8hylwhnWn21YUT/qyY1nJjDs+VEplCwF/ejkGI12DVOLk3jvx+/j9ntX0A/D0m8JIH/7yTf49F/+BvvbO0jFE5ifmDCnmgXVCDCNz83gT/7xv46P/+hnQJKUCdhz72xtY/vVFvY3j0xTtHDKgmh5kwAgeJceS5qzyWcnO2theQm/+MUvcOPmbafxXD7DgwcP8MVXXxqowiyCZDSGs7ILPK5eumiAAkFe6pMSRMmMZwyQHQ762N/dwxOmYVfOzAF47+23cfXaGvo9pkK5ugwEVAha8VDNeXwecCOjpNuxdvsHPgNaL15dw+KFFUtl3tjYMI3VTqOFg81dbK2/wulx3oEPoTDqvLYfSGbGTNqFoOWPfvQjzC3NWHFKtIaolstodVu2l/yL/+f/xvrLl7hwYRkTY9Rozpnje3J0jEHPsSM2tjYNiGDALZ6IWhDE7kdJj37fNKLJFP7oRz/Erdu3EWB2Ee1yq4VvvvwKmxvbxupmQTumoLNIFdezpW4y0NJvod1roudrGwC3dGEJH/7ge8ZEIzi6t7WPIMJo17o4K9YQC5GtnjMQjEByz88ZOMDUwhSu3LpizFfqxzZKdZzsH2P92Uvsb+8jEogik87amqO9oWxHgRrK4SCu3LqE995/G/4g6z64QnQ7W/t4/OiZpQJyvsRTaetfBobdPunqCFB6heeWqYlJS5vW4brV6eDo5OQ8aM/vkC3IYLv2Iq5vXoOBEWXsSP+eGubcWwiMElC6fv2qFYCbnp5Es9Uw+0X28N//5u/w7PFTxANxxENx+AdBxJMRxLJhdP0d3LhxA+9++AEyk2Su9409XT47w9bWjgVLOP4M1FDapVaqIjXKCDLd6BCZrn6TQWBhQjJ+yX6OhqMYtigt1LPAQKPWNnAxHIuh2ehaKrI/QL1WvwGGk/PjSGbj8IX7jJOg13NBmFq1asE0+IJYu34L9959D5NzM6ZaUW/0LdOk025j/dkzfPnZ56iWyug22xh2O6ZDTWkkMtapwR4MO2JFIp46P9fwjMIzAxnkk+Pjtk4zYzljSPMmJ6fHJi+yu7OD8XQG2bEx1CtVA2N3Dw7tDEZAm6z/1QsXTIu+Vq1gY+MlCkUXXLBgdyCCdGoC4UgciXgWkVAMwyaQTTsQ1JxUpsozgNFjdlPXxrzerGL/ZA+nlVP0Aj30qXEbC5o0xsR4FmtrlxAOxeEL+FGtt3BwcITT41MLlrJNJAvwjGZSe/1RDQTfAB//9A/w0cffRyQesWDk86cv8PtPP0e3PcBkZgKNWtOyWuzcnWPxYKBMUL1Ww+zMFG6+eRc33nkTA3/AJIFYzJQyQQywLc4vYnp2Br6AC0CWKkWnb5yM4969e3j77XvITGYxCA8RCAfRaTTx5aef4//4X/5XlI4LFlibmpjG5ctrmJtftAyVY8oasZhoj/axZns8g8NcM2eVGsrVM5NVGSfDn/rIOSeNweMZzyOU0zk+PrGACnWQaacbHQfiLczMYiyVtODkabFoBTtXVpcty6TTbACtLlrtJl68fIlBCFhZWzNZpzBCONw5QP2sbvY2N5Yze8f2Tc9O4cOPPsTEzAS6w4FprXMesxgZ1xV1kjnevD/13McnJ0yWantv16SjJmcnUe+1UG83DVQfH59EKOhILtSdZr9Xe2070zCjAn0fiqclK5b84tlzK2ycTibsPEDiAsENrmvu88wS45q/efOmBcp/9+nnuP/111a4kLZvPDOFC8sXTP5CWXIWGWXgfCxhZBmeWwk0nZycWpB2fGraCogyW4BB0tOjY3zym79FOZ+38w3BfNp4Au9cVzNTs1heWLJA2vbODtoEuVMZzMwuIJMYx6DrR3AQNgY0zzzUpC83y0hOpJGbHzdpsfTsGMLJIAa+HgJhHxIpp21uxeTJ6PS7QtqOjUvAkDr/QQOiz2jbTw/x9PnXePTt5+h2C4jFCO7UEWImRpTa7E4CYThwmaEMZjKIbH5Bz80hAQReX1Ovfxe89AJHAqL0Pfkg/K6AGPnq7G/5kl6gjPujgA2d172gyevvv5bK4PclDcg1KT9Y/pX33C8gUmd4flcZi+bXjNK/vSCfFyhV20S6MRBoRIRi20Ry0nXUP/oe/Rb2tTAFb9Ytv0+MQmCNcAB9V+3g5+gzePGP8/GBq3EjAJqfNRDImMOsX+GK/LGInnxFXdfaxSKf57IATjLA+aEuXV39or5V2+j306Aa+DsCKw0rCZPc5lApSZ96ASX5ugSgOQ8JYst/Fi7Bv0W+kR/vvT/PHnpOkw8caRfLvzNgfcSQ5FmMzyt/18kvORvCH2a1qC/lB+p6fJ+fF6jmHWP9W8+mNcSsF15HPrDwFf5toF94VIzRZBgI6jqJWT0fM2P4fOwLO3+Oig8K/yBAzx/59fy+gEiNDa/LeScGv5dRLYyC13DkLQcsC8TjtbQ+2Waen0XmUr8IGOX3lIktrMGCAiOwXnNfeJUDbF8D/q8xvt45Nuf6xDFy9Vt4kXAbL1GMn/luwEj26LvA6eu5J8vlsAmbByPmOfvZC5S+/uTrAqVap/LrhT3wb42zQFNhN1q/sh0cG/pUzNwj0YLfM8LKmatNIZCZEkwCl60/ui5jgz8ad9lbrQkB0MLHvPaR/xY2IQIjryvsUXZb2J3uJRul9zUHuI69+4fGT/cUvvUPQPTR2Hrtvdagdy57x0K+hPAk2WH6QGyjnpXnNb3H1xjwcRiiA6C1Pmm3OOd9/+1/+u8OeXEOmJcezQfgIJyLxY8GxQtmafKJkSijpcimNio6cRxcb0o8D7N8n/fRJBSopQiQRMydpp8D5NShmuR8XQZBi9gBca5IIjue1+H9+T6NDZl1BIU06QV4eRcWr6+JxOtzYPW+FoAdLEYhCC8Ap/5UX8kQSf9Oxtm7ufDaApj5vBpwTQg+NxeG1xi4ReaiuHwWB3C/ZoIrAsxrOfCSfeUAUv64TcFFMByb1OcKP43kKwSKqw2KLGucdDjSwccZOHeg4nXYx7yvNh2Bg7y3LUKyGoKucCU/L5DTIiYR97rYf0q9kNFR35HNokWqFDVtDtrk2E4taG1+2mzF8pWh4jPTmeT7nDOab/ytjYnX578JCHg3bR1+tHa8c0YSJzLsCiDQcdJmags25DfQw9jNw6EdzOmkE2jl9Yx1S/Z5uwt/wIfIKLWVADTbxLnmQGG4AmKjgpVk3fF72pjJGrN56HeRZUmgcO4pbUUF2TSP+AzsE/6n6JoMsXcTUtBC60B9KEPrjfZ6wWf9W3aE99Dz8DUFsQQ4u4CZs118jc+hCKbmPNecAHDJd2jDYLScP2SZRSJO1ocANB1gstX4/K1RwVBej3qkVGuOx9MIRaJIJDNIjI3DH4qj3aR9iCAcySLDMEOxAAAgAElEQVQYSCAWHzNgj8AO+41aitEox42FButoNbuIBiMIdQaoFYvot5soHh9h79Urej+W+svCPbxnJJZCp9/H5PwCLl67hss3rmF6Yc5VZ2fBqcKpAcdkLxeO8zjc2Ue5WLQiV2QNma5iNIHp6Rlj3+aLLKTl5oNLk6J+XNNYc6pKTgYq5yF1rs9qTu+U2pzUzj3MH+ObB/dRPSvjztVbGM9mDaTid8m8ZL/+/ovfWXr/6uqKMa1Y9K/aaeDGG3fwg49/gumlWQzaQ5y8OkHhIG8axHwGMsG5JqiT6yM7gPaKgBttbdCHtauX8d7337U0XjKS8vtlS40naNJtd5FNjRsAyYKPpVLRQJODo11EM3HceusGrr15A8FkAOVmFRsvXuL+b7/AzotNdBstTGZzBt4xxZdyBdQw9UcCeOf99/DHf/JLk+AgSMH5mz86wtarLVSLDXTqrlDi0eG+Oel8fgLQZLccnhwZAHD3zXv45b/2J5hbXUS9xMJoVWNuffLJp3j88FtLnZweJ2jj9ioejggGR8k+T8Vx9eZ10/alPADnM0G158+f4+uv7mPj1Uvb4JPxqDGKOZ7sM4LFPj91eoHU2BionTs/P2vjSlCBbGiy13OZcaxdvYLFpSUDZs1udbumq/vy6TNjg2+82DDAjKnEZA4QuA0EXbbGL//4F/jow+/BF/TZ2BHw5Boiw4v3/uyLz/D177+0fZig2PTkpKVrM2DCDGReY3t3F2fVitkk2iAxP4KjmgYEKRhdv3b9uqWcUzqBe0YiEjXQ5Gif49/DgOsqRADb1YmIUkqs23AAdLdhOuhkQC8uL+DDj95HPJXE7z773Bj0IV8EnWYXpRMnxcECsdwLOA4I+FDvNDA2nsKla5cwOTNpzMnq6RnK+YqBNgzEEHxJxJIGlLDgHAMzjW4Ds/MzePuDe7j7xk0MfT1Uamemfdxv+vDo4WO8fLGOerOFZDqDTq9rxSMJ4FrgMh6z/qAtJPgZMakuF9js9fs298vFsu27BFpmJmdsb3L2smcMaRbqZGq/MTyjYdRbdSvA6s4UTsaB4865QRa/C66+ZusxU6RSoC5szPR+mRZPpnRujjYwboDU7Xt3MDk3a/rjBGfIbnz5YsOYo1VKV0SiVrSRbGJLvSWA126aA17vtBCMRnD9jZtYXlkBmVOBoQ9H2weonJZxuH2AWrmB2ekFZDM51BjEazVQLJ9i4O9gemEG126tITudMiZjOsW6JQPTzaZtKpeqqDe7WF69hIWlVWTIIGaQLRhwbKAh8PzxI/z+8y+sIOKg07MsEAbJuTbZv+wrFttj31CnlvaT5yau/WAgZMBZiMXYJscxP7cAP9lYBiL0rYDe7u6urVHOfUr81KsERY+xs7tvAYa52QUD9cy5QB9bW5vYfLWOTr9lc5pSTnOzi5jITqHbGZjEQMgXtb6SrJdlzJLl3mlZoII6yAywFqsFVJtnaHSdtBC1xsnoz4ylsLy8aJrSXNOddh+Vs5oFC8IMUJPJH4ubVBbnILM6uGc0O03ceeM2rt66akAp++DbB4/w/NFT5DKTxl4nc9yCxswWYsbXoItapYxGu4WpiRyu3ryBizduOYZzMGIBWWZCMLhGHXjaQBZz5B7ArADeP5MZw507d6zQ5lhuDKFMAL3+EOV8Afe/+Qa/+etfo3hcMJsQ8odw5cp1KxDLtcI2svAps1PCQbJ4s0gnnXwX7fH+wQFKZxWzkyxgy4Kjlibqc84m12uj3jRQkcEpZk0xk4bSRQRMk5RU4mfaDQvMhSJBA6YYRDvdO3QSFBPjJpW0snbZpGCi/ihOTwo4PTq19h8dHGLIYHS1bDI/t+/eMqCd40UgtMFAc62B/ImrVzHsOwDF1RaYsv7a2ds2uaF3v/c+oqkYStUSKrQF3FGN6U4ApY9Ob4ACge+RFiuDSvnjAo73jlCnHBNtDmsa8P2hS7VnG/iMDErPTE6ZQ0lg+ITzeHMHvU7PzhrLC6u4ffO2FV3l2HM/J6OSbTurlqzvqZFNBhX7nvt0LJGy4p/MyEkmI9YvX3z2KV49f84opO19jUbTAGs+B89gfvgRjsQMKOb4sTgF9ePnp5aQCCcwFsshFokZ0FdrN1AfNBFIBpGYTCKSjSKY8iOaYjpyyOYZ0Wdm+BjBI8Js1Lb16dhY2rR2u90WkqkoYsSOfECrU8T+4TN88vd/hdPCFoIBAmas01NDmkXiAs5WD/qOGct5QeDPfE6C/yMgg7ZEoIkXyJV/7D27vwbDHJimHy9AJ5+Vvx3BxNVIkk8r34jZKPrha15CjYBbAVHmn/j95ptwj+b+KzahlyXtBaB09hc4xDZwj+FvZS7LH9T9vSCY+kf+Hv+WvynSkfqDf7O/xLi0/X+ED6j/JCsoUI7PYv4UM/hGMgG6h3x6Pr+IQ5JgFMkIvlEVOWYxCuRkUfeRdAEBaAOm/I4o5gUYrZ2jFHY95/l8CDogVe32+tq8D+c7x7LXHZyvSWaYcP+Rf+MFzUMj/MILNNnn1P7v1IFiH/PeIvLpvMFr8j32q4B09Y/AfQO7qFVt13wtpSqGqXAje1aT7HAgtsZEwBj7SlnmfE/PpftqTqhf3TXcfFZ7xRA+n1MDh9kYWM+0BriMZ2XXs0u05my9BhxAqnEhg1jr04GCrzXYBcIJR1P7xYQVMK0xtfHzSCAIp9Ca5vVdxrojU3hf1xrg+YOvczwciNkZMU5d1jufQevXzVk3T/UM/MxrMP11MEG2hJ+zwNloLmod2xwcBY8EbmrctH6EdQhHkk3y2jkR2NgG9hP7TMQ3L5gsbEnzV/fSMwrX4Os2bkbecIx74YICwNlfJPnNLcxbPR1m6RJjsSy5jhtPtp3fE8XYy9TXfGWb1L/qU2F+upewIG+fq40cV9lUL1Yle6j5zf7g9XgN/nhBe+J3fB5+Rn0kMNu7XthOAcMaO17Ta1dlf9UWzXnvd/Ua263gzvkCsS3x9X5kn/U78gT9U2ePnbQU9z7LyPzv//N/fyijwjc4oPygQCAeMBzQ41KmtEi0UXmRdU1ObzRHm5U2Bg2YIqcCnfjQbBCvIcCZE4LOC4FMAaMyFHpoLQ4BtuoYXkegnzYYOtDmRKRSdljjb74noJvPLHCM7VLKkAyLFpaANJugowOE2iMQUpuXNnyBfGL0irHJz+u6BAzZr1wc6icZHWneeg2CADhR4h2Q3h6lartq6FoIHFsXKHBFQfhZfj+RSNq/OR58Hk12b/RGi14SDYq6KfKixeUFoNl3LsUEzgkZMYO1KQq8Z7o9v8+2GVNixHglAM1/a54IxBczlv3C17iBaMwNuB5pl7sCGW6jUWTq3KiMFrHmhT7HvxXdFaNIwDyvIeCe7eUzydDJOOs+MobejYptFQNXhtg2sLaTeRBYy4g0f7SuqLXj2PCunyj9YNdlEctIyEAfGys46RptrNQA47Nw/Tgg10ls8LucZ0x/sANcwBUo0WGTY8Yx4tzh+zwsalw5z/ge14uB4yPtcQd8uOqmGj/9zdfEHNfBlO1SMEXzTUbXHL1R+r42bH5G85+vqb/d2ncsAUWs+RxeDXNtQGyvmNPaEN1BRtWynZGnBIdJl4zmSHd0qOR7TEsjIEuwmtpR4UgCYxMziMQy6PWCaHe48aURjWYwlp0yHUY673bI9w0Q8rsCnrVKC416G9FABIHuALVSEd1WE2elU+xvbqLTqCNBh5xMgYGPqmz44suvzNm99+67WFldNY1MAkwvnz5Bo3pmOs/xWATdRgeVQtEcSIJEBHXp3FOahWw2tp+p5HwezgertG2V6EuWnlypMNhBRz9jINbYWM4FD1sdS3tn8I7M1m8fPzIANZtKGSDAfuYmTpYr+/np40c2x5rNhhVlo+YkmdOZ6QncfPM2pufnUK3UkN84hq/jgBAHUNWMOXdWpkZ/z+7ZH5BARhZ0z5zyhaU5XLx4webB+gvHfiaAQ9YrCxSxcEsmmbZ7s/gYNXJ9IZgMRzKXQs/XR6PfwPHhEconp+g3WnZgjoXCpnnJ5y4XisYka/ZamJiesqJu1BOV7WSqOxnEx3snVqjI1trJsR1IqXVKsJTIBdlUAz9w/eYtvP3Be1iYX3KSIlUHNFOb+Te//hsr3ri8tDQq4NVEpVZHs03AM2cA6I27t/Gzn/0jSxduFOuWak+AmKnYDx8+tHsTquH5WwcvgrRMYSewRAb2zPwsrt24asANpQNYFOtgZ9/SmvnMF1ZXcfvOTYTGnUQUzgZ48eKFyYisv3xltsRsXCTitIX3DzA7OY8f/+CHuHv7joFeZAmS2WbBsFgEvkAAT54+MrY3U+9b9YbNUzJ5zaaPaidsbG6a/WCQaGZ2+pzZQRCU9urw8NjSy8nOTaRTaLWdPj7XEIs7FvJFK3zGIAyLVpG1yTY4SaOAFZaiXmqtXTPWz9TcFG7dvmFFqahNfLh3BN8wiF6bskhNY77S+aDOtgU/KeXSriM3kcHVG1dNj5ppq+XjiuneUlt72KX2NVlvsAKGZ/Uzkweghu6ltQt464M37TdZdDWCgdUGhi0/CidlPH323NZTOJqworJ0hHb2dt0ZhllJZFFigMnpCRcgJbhlqe0wWQCyR+lLMjg2NzOPpbkl2w9Oy6eonJ1h53AbnV4bk7MTSOWS6PZdcJfs3l6bbFmyXoZYml8w9rmdS3wDY85r72ZQjrIGLJzK74RjEWSnMsiOj5ke75XrVyxI0+61USgV8eLFMyuCSKkR9PoOmG91bd2zfwmMBkN+dAY9y3C4dP0qPv7Df4TLa2sWWGexxfzeEbZfbOP3v/0CRzvHmJ9dwtz0rNli2unS2Ska7Qrmlufw1of3MLUwjmDMj1Q6xmqYZgfzx8cGQBcLZ+gM/CbjEY1RVihjKcPBcMQKqW3vbFrQ76xSMq1+auBSeoEZCvu7+zYvCDqOZ7KWicR5oWyxQY8Fp2OWesgfk+kg29FPOSd3fiUQTRCWYCWDVMFAAPmjY8vEKBTLiMTjWLlwwQJ9lCB79ORb7O5soXRWQjxIB7OLhclFXFpdA4ZBVIpn6DR5fnQplgS3TF876gr6MXwX9PtwWjhBqVIwYJQ65t0hZWjo8LXMVpMtT6kenjV6vVEB70YPY6mUBRxolw1I6zu5B+qWkujAIljMbEmNuSLfBB+5BxAsZ1DLAmXM0CBjaODShVlMywDMaBizcwtI5ybRHQytTwnM0yYSKKY9Z/DKTzZXyAF37iw8RCQUdoGSbAZtHwt29SxVu8RCd0fHBmpSroWs3qXFVTvrc3wkyePDALFwyFjDa5cuA6Zl2jfweWd3F6+2t4zpzUAXCTi0QXaOpI9S514RxvUr13Hj9h2TSTJCAufq8YlJCDG4w2uyXVxfqVgU+f1Dy6z54IMP8KM/+AkQC7tCdM0u/IkweoWGSTL95V/+pfVPtX6GmfkpLF1cRmYiiwGvNyKPUHqKjG2C27w3z2zsD2k0U68+FAnh6q0rmF9dBAiWdoBKnTUxSEQJWiC81mhjfXMHpRLrTbThG1Be6hTbr3YQD1GLtm0SRgYEBJxMHWebZcE1nZxPJBwyFj0DNRyDAAKYyE3h4soaLl68hKX5GZDkRvnwVquLB9/ex1df/R7jExlcv3rNAp1cV6Vy2Xz9sVwWq8srBqg3G3U8fPAVPv/0t3aG4r5AYJhAOqU6jHDj8xuzmQEL7qU8B1GXe2l6GRPpCWQTWctGsILd3aZlMfWjLKocwcRiFk1/FfGxGHwIolJuonB6hmq1SWqMZTnwWTlvxyco95NAu1O3wEI2S7kQ4Lh4iGYnj6++/Dusv7qPXr+ISJAATx2RkN/WDdmqrCli52PwvNk1OyCAQI6/ADiv36CzNd8Tw1RgqBFSRsXo5ecJUPCCdA5cdQxosSkFHtHWe4FEgXkOXHPMNp3NBShxT+J5wSu/Kb1XgRfyGbkHG7Az0mc2OzXy0+R/CUz6ri8tPMHLFPT6+Wq3fAJe1wtyCqgRKCSMgeMpQJP2j9cXgO58SpeZrP7yEoqECcgfoeyE9U/XSY5pvATAdllonCnwI0Y0PytMwHxhn7uXxlRgo98XsLlCu6p+F4Bk4HDYgetjmRzqraYxN5khwWCXZRrw/6Oxs0D9CIhnGwVeGlbhd1IM3nsIwBepR3NPICH7me8JEBPAKd/P7PTINgmA5j3kiykwYH5lz80vzV/NNc0F4RTCm/RZAYxeMJD3554mwFfzSiQmtlfyIGyDA3UdiChsi+cOYR+8NjNQNc/cPHCMcYF+To7kNStWc42fYX+J2GXngRFIKMCX7RLgLVBec4N/8xoivQmo1VzROrd9frSund1wmu7Cr3g9tYPPyPZr7bN/uG+IcKbnlg1QX8vfVqBBa5mvCzfwBgH0OWEpsgnCizR2whWEBal/FAzi++eB9RFYKvBU2IvwMdoYERldvzoZIPopwtg0NsI1JqYmrVg9CRr8HO/Hs45kMXiW0RpyBaHdNb1z1UvKZNv0DBpP9rlsqHOqXgdchJd4+07vCwPhZ7z2T2Pyes39w/Z4gwleQFnrh235LgCtdmnNedeaO6s5Nr/5G555qfHVfLLfxCtGgUy7js8FMIg7cqwon2Y4UnckdfPf/Wf/3lCbjYynBt1tAA6o5HtuAjuxe4FJQvE1KflZAUx8TSCv9wH4oLyOtHY0oHyN35Ferj5jQNmoUqmAbBkBTUR1HtvJRc8JyR8zviNNHTpcZGbxu9xACaZwAXLzNFZH06Uu8zk5kdQOGWwZYG2imuCK2GiiuQ53kQD+m21Wf/Ee/FEEUYA1X2ObBcYKgJRxYZsIoPN974ZKgyJ2s5u0Tp+PPyoOKfDZBRfcJq1oZTRKppDbHCSVofHgbxlztlOF9BRVVD94NzVtwmwDP/9d2Q22S31hc6pad5GQUeqJ3idzh32g8dAcVH+pXxgg4WvaQCy6MmJO8zWlvIhdrc8p+sO2aM7xuzpwGvMsGj0HYumk8XMcA801BVpkIHgtXoPPIiOqBcv3tK68hoG6szbuo02NB1NFxWydjSKYBFrNgWu6NcgfA8npwLNY4dABLtoYs1k6sSFLV3SBCJ8dGNmPXAeNpoucxoKOGS+jo39rDUmD3Bt80jpVsIZjLkMpA+o19mJB6B7eYNTrjdzpYCkYxrYrCMBrch7IGOpgyX5kOqkOKbI1HEPaFhlapdRwnHSAfL1GR4c16uYyZa7p9LupA2wbzsg6u4MgD2xBA3kIQFP/OZbOIRwjUziCTtePUCSLickFjE/MmYQEHTMClHTWyIIIB2lHgXqtZUXvIjxodtpOC7d4gvzhAc6KBWP/paJJYw5S23bj5YaBgG+99Y6lytNBoy379v4Dp/nZ6SESDBhjjXOKGybBa3fPsP2b7EhG8AunRQPYx3OTVvSIKfDFSskK67CQFxmsTNVnIDCddoxbaipzLvPe1JKkbSFwt7e3A+oVj2XS1m9LSwu27lmQidkJDx8+ICnJmJpMC2bKP9nP1FZmgcTeWRfBQRAXL6yYPaYjbIENHpRM9qSBbt8x4LguEukEGm1qtMGyJ6jtSIkJzoFkIo2lhWUD1ckm5ri/eP7UgEeezDv9Ltpoo94mqzxi4GS72TDWLg/Ctl8lyBSfttcJAJKtN5bJmCSGMeTrjpFApgnTj+plJ4vEeUyGG4EZaj+yeEOVGpvhkGloz84v4MLaJdy4fstYl3XKYjQaph98/+sHBninkynTPh5Lpox1vn+4j0QqiYnpCSwuL+HNt980TVam5/PZqBNLdvLB/r4BPdzvTWcccDr+ZG12ewjForh2+zpuvXEHd966YzaD7EemP+6t72J7cxuNptOxvXXrBlYuXrQxI0D9cmsdG5uvrHAX+0GsDTLEnz14jJgvioWJWVxgwbZQwFjNZG+6PSmMQCiAjc11kzSh7ITtiYEApibGTYqAhXdevXpl4OvM7BQmpqaMAUe9Uf4QjNra3rb3qSscT6Ysvd0xN8hS6KLfGZhECNkLKQZ8hi7ltdOmrWwbU3foGyBfPEW5XrH5zvT6+YVZW0dsM4uTcZ1Z9nJ/aMWwFFilpiovykKB03PTuH7jKnITlNmIoV5q43Dn0CQcwr4QBu2+zRHaWAPiuy2E4iFcvX4Z73xwD4vLcwhGmXFSNQC6UWobiPjixUu82txEKBRzmvOBMDa2tiwDIxKPWrYD77l6edWAGD6TMV3bPbx49gIPvnmEeqWBaCCG8ewU5mbmLLWeLGfq/W7sbCBfPkJmMoPsTMauR2CyV++gWjozxjZtBMFrprZz/DjHuH9Q/5f/5lmJrEeyBQk2EtgnO5Ma2wwyXbpy2UBJsr75edpgAoFcJwS4mfbv6wes0BlT9c3OpGNoDzqIJOL46OMf4Q9+/jHCsymwSumw2kFh7wgbT1/i07/+xGRS5ibnMT+zYIGCcqWIaquCWucMFy4v4/0fvY+p+RwC0SFicVdLgwU8mVXQrHdQLtWxxWKT5Rp8/hCm5hYtE6Vp2UQsMsY9xjGrLVg8KihdKZaw8fIVamdnWFlYwcLsnNlRgtMsKGdZVAOXOUVNWkoCWI2TsMu+Y50GaiBzzCgLxEN4Kp0wzeC6MdcJNvhx49ZtzCzMm4b2WaOO9Y0X+Pzzz/D4+UNEEEIsGMFUbhILM0tIxajrH0ClTPDaSazwftwDqdlp+3B/gBALlZ6eoHJWsCyXZrdlmvMEPghIS8uVbeC20e26AHe3NbCCkwzu2LmRcmnmcLYNgOb5mdc4OTlCdSSDRhuovXYi6+qtCMhh6irnEvuS12f/Usc3lhjD2Bh108etzTqvUJuUgDczFKKUsRpLO4A16LImGVioNWrYO9i3+Y1h14oWBvwwm2ln9j5Mj5gSJdSY5jKmBAztZrNRs8J/3P943VSaGSdjBqx++dVXeLW7OdIYd5JnLjjdQqVYsaDPhcULuHTlCuYXFxw7qdNFMZ/H4cmx7Tcs8Efni3uUyWMVysYq5znyjbfvwR9zrLaZzCRSiZQ729Xr+Iv/85/j0dPHFuxavDCP63duIJFJmYyQAEsCo0OeRUaOHgMdBBINIOk4tivtVSKTwOUbl7BycQXIhIGmG3dfmGklppQD1u3d3trD8UEenVYPldMzbL/aNRYziyeS2Sz/hWwx7l08Z5I1xmBiOhGz7C7uXcxmITt8YXYBa2vXMZmdQiziMhsJLhMD295lUdO/Q3/QM/1tOvw8a3WsmJmTiuM+lMtwb+ji0YP7eP7iqdOpjUURolZtPIbZ+UWTpiIYTEkSjgmzefqtIRYmFzARzSGbzMHXAWZm5pCZGEeX0keUYIr0EZ9KIz3tR2YWCCdggPz+NvuC2VhVNBs9kySxwEq/bYz4sUwC/UEHAx/JTWHEU0EMAjVU6vtY33iAjfWv0WydAIMzxKI+DIZdAybtLBtxANRgOKpz0neBPdoRLwAhsEs+J98TSUtEG52/RbzgdXQGEcHHC+bwfc4Jft57Tjdf3uckHgVwCYjkWrR5PWLd8d/ys/ga9wLunVzH/FvncwcCOpasfDaeFXkvgbt8z+uzjo7Y56xM3kdgPO2JfDiB57yWAG89u3wCAXQCu7y+Nq/Jdcb5y7bxOvLzBDK7ueokETQuOgfwO6qJxLXKswkljmwdUirMAwby/GGAICcmf0a1F9Rem1cjFqkAQH7M/P5RtqoDiB2OwDOIfEk7QxFkZD0oFqSNJy1AQ1k8BsHILjQyYTRm9tqAvEjEBUWtwODA5qXzb5yEhMad9/CS0TQO8s+9ILQCBJqf8qlt7o6kXc414Ed9yvfYx8ya4A/HywtYCeTS/FMwRp/R35rHtqZGwRLnVzpynYBC4Ub824BOuHmpvy0Q7AGgaYO896Y0lsA+59O/1ld3z+38bvnAWncCEDW3xbQXQKg1QMCbr2kty+fl+/yP11O/CqPh5xV04frj626NkyHrGN3CG3h/XkfznvZG+B3fY7v4XAKBvWCx/q3xFSDO60maRX0jmySwV+tJ+Irz1R0rWWOjNSAQWzaIbT3fc0YBNuF8soEOzKQ/655b2JmXQKsxUH/oGuf3j5CJ27P5zmfj9YTL0Tcj1nMONlOTfKSb7cWivLaZ7/M9tlE4qbAa9rX6U7Zd61jAtvA0jZnGX7bMCwDretSNl10QuKy+E8CtcwOfRW3QvNT5zAs6a43puso452d0D81jh4s4UJu/SYTk5zTHVMNS0q8kPvF65wD0//Bf/AdDDaoGQdIVbAAP5JpUuql3MvBmfJ0NEMDD60h2QRR/RdM0iGygFcIZAbLaeLX4eQ8NhDpUm4PA0+9GcwUq8X3JJ/A70qJmu3hPgYjusJ61DuPA8D5aqNp4vekPOiSyrZIdIQgkI+E9NGhAxcjV5NSgqg81IQTcyyDLgNhGMkqT4OFcLGW+7zY8F1mXIeZBg23m/cXOEQDtxsDR7rWR8GAoQFiAqoyb2iYjIzYx+0YHHq8xV4ST48Y2iDGrNmt8FOXjNVjoSmCh2m19FXpdaVaF7LygpjZMRjB1UJJRZ7slFcG28Lk5p/mcOkxorLUQNT9lDPVZRYNZEIqvabzZVu9G7Q6TrlCYxkIL+V81LwS88uBAHS06qe7A4qLoBobSEHNRGzjvmDas8q3r8T4sXEmQjAtfwQJ+N5NxupBsP+c7tb8lqWHj1GnaoYkHUI2zDqjS22Yf8jkVJVU0VmuF7eD69YL/MtjabHQ4EEjP7/I5LB1/xFxWNoCupXFkO/R5pespq0HGWMxw9qcyJTi2BIAU4BKwzbZpk1F7uGG7fnOHujoBT9qzkbwOWZd8n9fnYYGyA2Nj4y79MxBDNJHBwEfdwBj6wzBiyUksLF7G1LQrhEbgOcyDCvvZ+ntUWb03Sj/ruINR4fQI+ZMjS83uUmNtMEQiHDP90631LSQjSRztHmJ+ag5jLKRKx7bTNSCY+sOWZl4uG7uO6dJkA/PQS4fdNn36pLYxhE1fudlo25pYnBD9gZsAACAASURBVF8yViXB4aPCEfaPdnB8euJApVjMmGyslMsihTx8rSyvWiE99vWrrQ0r7EO9SgaMjL06w8JtLLblWOv373+NQuHUWLgEPZu9DsbGM5hdWkAsHEOvSqe3bOnr/I96z8fHeScx4w+iVKQmMg/mTu5hfJyM7Iql+FvWRDRm9ymWKqP3x03bc2p8AqVC0cDNUNCP7HjGAI1as46zWsVSk5kGvLO7iVLh9NzhYB/xOTg/yNZjOnoul8H8/KIBUydHefgHfWO6cl7w/rRLBEjIpveF3GG+2W6aNi+Zq9QyzeTGwYj76qU1czA4lzgGj7751gpo0dmv15mKHsLi/LxJMZydlVEslzCWHTMgZnZ22pxzDNxeS3bjycGhyxjoOJ1DAkWc72QEF0rU140gkUljZn4GK1cv4gc/+T4Sc3EjydRKdXTO2nj04Fv8+te/xtNHjwy8v/3GbcwuzqPWaiKciJgMyOraFQs+hMO0F8DpcQUvHj3F+jfPkN85tMAHWYWWzcFDPh0wFlka9kx3lan7vCmBErJuyICmPaL2KbWfub4vXVrF/NIirl27MpJ/6ZsG/ub2Fvb3942pUCpXkMo4GQQLCIEaq07/nKzwFAPO3OeGA8e4bjHTg4Xu+iiWC6h1qYEetUAGQbR0LGHMRkrTuLOI3wq+6fzBKu+moTwg6yhgGufU2mbxEoJzjXIHOyzCWW8jHo6Yli0BaO4TZDEyIy0UDeDK9Yv48IcfGKvR52ehoKqBvr3mAGelOl4838Dm5jZ6g6HpATOASDCMRcso5UCN41tv3rQihiz0x32e671db2Hv1T7uf30fR7t5oBdAIpI2bduhL2BgTd83wMb+OhAZ4M47t3H51mWEYgGzN0++fIQn3z7BWaGCaDBmoNTMxCwWFxZsa+S47Ozt2L0YlCKARhvMNWkHW56dAjAmM6UY4qmEge7OaaKTCwPeWvWmgVGxYBzNehPVUtUcZX6+4+sgncvi4z/+Kd549y2ECNRSbq3ewN76Nnaeb+DrT77G6X4eU5kpzE7NWTYJZUXKrRIYVlpeW8Qb77+BybkcIskgkqmIBQAOd/ZMG57Brkqxjo31HVTP2ggEI5hfJBs9hmK5gmKlaBkHBD65MU5OM0MugUx6zK7z4tlLFI/zWLu4hhtXrxmITpu4ubllhWxbTRaCm8btG7eNnWbMGwKelYox1CKxMMLRgGVE5MYp4RRG/vgIiUDI1v7E5DT+9J/8GaYvXTBt6mG3Z9kD/+L/+uf43/73P8fOxiayqTTmpmZMWiLO2gDpLDq9Iba3dy0wSoDOzosjALbXaZtOerlYMHvJjBDqoBOIJbO/2+tianLKPm/FozoMvvYRi8ZdUbxUxtjM/DwBCz4Xx5QgJLV6ef7gvsNiiTo3k/1Oe8R5kh3P2jymPWRmxPr6K2Oj+31+TOTGMT+/jEsrl5FJU8osaHIkm5ubZt/J4GVxvFA0gglK9mQzNqcSsYQV9KW0Cm37CbX3q0Wz1b6QH7FUzD6vNH8y1pklEULQ9hueN7c3XuHoYB+xUVEcZoQwOJtgAcB4zFjQB8cHBki7rLWhFfOkLjbZ6vFwHJl0BvF40hj/dh7q0AfqIJ6MIz6WQpOFeivU9u8g7A9j2OrgaO/Ixmd6ZhbbR/u2779z500LZmayWWNc3//2IT75/FOEoiGMz09gfnke4UQY3YEjHVDih1IUJskSDFowWP4IZbtKxVMD11mcuz1oYxgcYO36Gi5cvohYOole3xUpo+1kMct0IoLD/QZerbOIbwWNSgsnhycI+AImY8L1zyLGtJXcww+PjqyuAseYLM9ElHIDPiuWRoY3A02ryxdw88ZdY0LTlnFCs+aBAzraeLnxApVKyTJ2JFVAR5rAugNrIwZQtVsNPH740AIlHF+up7XrN+w5srkJZCbH0B4yozWGdqNrtSSefPMEqXAakV4Y4/Fx5NLjNrYs5BhIRXBSKyM2mcTcxQx8CSAyDhBzolx7qQCcHnaRP6rgYPfYziH+wAC58RTm5icRivgx8LnMDztHxgMIxYc4KW7h5OQVjo9folY7QLW6j1iMe4pjqXN+RELOH6JfQzC91Wm6QIHB9vzPnc/kI8nnEqjpBQ4E/Mkv5t8C2kQiYj/yR2CVZWaNiFACgu2cy8yxUXYm55F8fIEe8v3l49LnoU3j31xji4uL9n2d6TnG8iPl44qdKH/ezikjkEx4gHweL9grcEM+M9eO/Dj5CsIdvG3n54Un8LcYkQKd+R1lfbLv5K99F0BS/3mBJ4ExlvFWKLh6KWTTUppsRMyzvh84HV3KJNo+OfpbQCWfhdcVluEFgK3vQ86nN90XBhP9r+sEnc8JfxBj2XGzjVyf7BOek05OTgwApgwcz0Q8tzICxPNWOu3WGGV+eB0CQRpj9ZnIR5ov8qFN4qfft/1O4D3/1tzV89t4jQgdkqwQUHgefDCt6tc/8hs11t4+N2BrNGeEXXAsJYdCG8XxcKCcY6oKdNN6EsZlQcFRVrQD+BxgJgCTRC/55vZcPkeo1DgpSCbMhPiDAGSvH+0F4RTw0JrWdx1G5II8fI/t8gLQ3j4WaVDPqcCJBUZHz+6A1deBI2Ez3rXFQLN8cz6fwE/+W+PvfY1tsKCIh719HkRIJJy01kiuQn62AN7v9oeCRAK7dU3ZBQWu3Di6wJwAXAtajPAABYfYVwI/+ZqttxFTWvNSeIzwOF5TNopnevY9A9e8tmRPjYhad8RIYVVeqRgvAC37oT4SFqV2Kxiima6x0BzV5/k+r6u5KTxJoK/ms/d1Z18dC11zUHZEmKCuL5vx3THm57VG2DYvwCx8xouzyj6rHcKC9DpxKNl9WwOjDP0+JSFNG91pqzNL2LID/vy/+U9MgkMRTBl5AcvSARSaLvarJpOiL9roaBS8hl6gMT8vg6ZNgdeSVII2DW2cfHgvMKqB1oDIICnK4UA6xz7la2Iz82+xODVhuXHQoeI9HYiXsA1ck56TgW1jn/x/XL1Xj6XZlSW2rvcuvM2ISJ9Zacs7VrGKbJLNbrZTD/Qk6B8IkiDoTYAwgiQIetDjSC0NpBEgvWlGjVabYRuSTVNkkSyXPsPbG+beuN47Ye1zV+bHSiAREfd+5th9zll77bVZBm+YDp/Le9whbGjP0WIt0NIYqWNvpheEVRm9g4geQpWD5fYOWJaXdWL5OTBYbskZaNIKOH05uV96bnmPZE3Y6W4hfima7wau05XRYiuwTf0gI6Fyqa5ilWsy8lkC/TWZNNi9oLnagPexPNViyQ5r2hTwfQYIjrWsjXX4NbkL78aEoIYcCN6FUE4I1p/vImCmMvNdLC/LJTkRTUL1N8spYJzXkRXJsvAzLS4y/FoE+Ex59mXcZcxlENVv/Gl9RsBhrM1moCqcEeX1plfmyWDsJrnrK+sPn2P4iwHs6uW0i2R4+VMLA+tG9pXaz9p5vFGQB4vtIC+gjJM2i/KW8W9dL+cTr5Xx01jTmOJPAb5aICST4V10vc/S/Ob1L723bmOpeeE2NS5UUAv410PkNKc0fmXk1T7csDinj3N4VMpkkgbh54pjkJlzpjEkjp8LgCYDejgKYIAY+qMwkpkpxJNMoDWBxaXLmJ5ZRKfVNZApRJZJKGx6zG6M0mliWI/ZP4IDtVrVgLlMMmEAMg+aBDnz24f48tMv0a600DqvIRNNGfstFYkZ+Ml608FAvVWyRNmGZD4Q6GPbxaOU3QmgU3dRD9kUk1eF7R6yi8kYXrm4hka3jqOzIxwVqYNZNsDExgIPF82ugXwkc6QSaaytrVlYMw9RhWIRG9sb1gdT05MmmUHdSGqdst0O9/dMd5PPogRAu9/DxPQU5pcWbU41qx3TWzaPOoGToQufphapRXcEuSEMGaOTHDbaQso2lMrFFwwb60tLdOD05ulcIQBCdvBXn31ujMA7t27bpv7s7NQkMOiJpbby9t46TgruQM3nmONxrK/HcVGrN5FOJXD18jXTDT06yKPPNSDgdKwoUcDrmTyNbUaQkmOXADSlKygV4eSeMqabyQM52dzJjIu8oXZwNpUxtiJDngmksr9WllZMg5TrCxOtmt2MOlZnr9u2+tmBwCRW3IHCNpE+vzHCCZQwjL3XH5o8AmVHYpk43vvW+3jl7iuIJB2zo3R8jmdPn+JHP/wHPH/+DE3mAggEkJ7MIBiP4tYbd/HuRx/irXfvw5+ioKTLcdOpAoX9Ap7/9ik+//mvcZI/sX6X3AzBQzIjGYZOxhgBpWDYzTE6tcn0tjV35LcEg7STC4tzWF6YN0cEAXfTOLdEkmTmF3BSOHOHK4wQiyZcQpU+zCFzee2iAc+msZtOGgB9dHSIX33yS0sCR4mZGiNNRj3TfUtm0jb+EkzG1R+9kFbhvI6No3doW6mXfnR0YDaC2rDUKKXOuR3aowlUinVL+tmmVjtBlEjCJAC4VvOgzrpHkmGsXFzGO++9hfnlWUSjIQM1yf4m0/Q4f2pJFAkk0inBek1PzxizaXt700DRmflJvPPBO7j/2h0kJjLotmrI5/Mm/UFW5qMvn+HpV8/hIwAdzaLfduw6jvH2sIvT6gku37mE7/3pd7F6bRmtUQcn+UNUD4v4yQ9/gp//+BdIx9KI+KNIRQm8OgcmN+cnp3mLkGB/sP+YKNccKJwHnJ/MXh8OGguazN7sZM7ml9Yjsl4rpQoiTOyYzKHd7KBMjXfKH6EPhH2YnJvCt/7gO7j0yjVzfhGgL+TPjCG883QTjz59gHL+HIlgAjO5WSRjKZydn2EYGmAQ7GN+dRbX713H7MoMcjNpJNNxiwypnpdQPiuhUqiY0+TsqIhGjU76BGZmF5BI5SzS4uDkEKelM2NjL15YwpXrVyxxHiUW6IykXvz+zi7mJmdx4+o1hHwhlIpFPH3yDE+ePDPNbrbXlUtXjU2r/SPbqEt0yz9CLB3F/OI8FlcXzGbQAVDYP0J+/9CkBG7cvmNANG0JAXDKvHCd/Mt/92/xkx//GCG/D69cu25rNtvQnGT1DvInx1hdu4jVSxdtjHINfOHAbnVwnD/C/u4eiudnY41/d8CzA27c6bkyGoagOKVNKBdAuRRGNSwvLBvgQLCdgC/tvCXYu7SKgD9kck8EjjkG6KAgu7pwXkQul8XapVUsLCzZ3KE0xmeffY6nj5/Z/oR619evXMerr7xhsgkEyMjUps2kg5A62nPLi1i7fAnpTMY0fA3sLpYMGOdaenp2jKPjvEU2UPaCYCsifszMz+LajetOWoSbpN7IIhNigQiK+RPsrG/iYHvf1ng6doIRyoS1UW3UMfT5LeEf2eRkvZpsWX9g5d/d3jZnxlR2ChPZKSs3+4lReMZwHHQRioYRTMbQ9w8doN/pwjcYonxUwN72rkkwsWwbO7suUq7ZMJkOakOzXSmN0ux3sHR5BRNzE8ZWHgVGBhTZ3omRBMwrEYra3s8BgCFzlBDHHLS6BkLTOXxylkc/OMDEzASW11YsbwQBrUO22VkRw4EfN67cQjQUR/6wgI1nWzg/Pkf5vIZOq2N2hfac0lP3X71rEkg///nP8Ytf/dLWDkt8mEkh4BuZraMUFpnml1ap/3wXa8uX4KMkEQK2ppMdzjoXi2cmTWRs+qGLCAgGeP5ymyLWLxIImmPj5PgYTbZRu43cdA7f+8MfYIZkkEgUCA2RyPkwOR/AsAEcbJ/jH//6x3jy2RP4WwHMZucwN71k+4dsbhKhZARNXw/J6Rzm1uYRnwCGkT46wzZGvTDQD5NIDyqonOTLODragz8wwNRsGslcCK1uDf1hxxwx9MKGYoxuiqM/YMTLAYrFLZyXtlGr5i0RYbdbQ3BMJgn63b7aRfb0rT+N7MIcDWNdWbaNgAPvOUEkDp2RjVAwZv4JkKPtoT2gvdG+XYAMn8XILJ1BdC7jM6hvz7+tbJZo8aXesRcg0hmA/eBy0jhSBsefRdEFArbmiQQjkEl7etWBa4LARpXPe+7WOUJnLJ1VhDNwzKuceqbawzk4nCNeIJvAMgc2vjy3cB/JsniZznb+Gidg47OFJcgxIGBMEcaWpL7vZCsFQKv/pBkbCLqzHPdl1t5jtqrKR6eRnmsg+hgUo5OP9eR+2M59BKXHpDN3Pmby1YglWGX4DvtP5186CYtnBZO4ooyf7WkHjjSWiLtxEqST82uymLa2jzEUnY3VX7yHcmUcZ9yD8RwsoMlAK0omjZPlsiz8zI1FR8xS/Q3w8+j8eoFBnQ29Y0ZjkD8FqFp7ehwLPEOxTdzZ22FAAtW9wJ2dWceOPOszq6tjrYowSVuh/jYwfODO2i/bwUUyeM/3+v0FCPe18edIEC+1udVXAtZZXr5TZWLd+J3aQRiX6iSA3DueBRJKUpLv1HgQRuPm/0utbT6PfaS55gVv1W7qL/W1sCthYF7AVSAor1GdxtDS76gm6Lyua2TLeL/aRJiObJbXSabPWAaRHgWwqq1UJ8meqtyqszkUxvHNjLCiY8sY1WOSqpcVbWN07EBifbxjUfaG5ePnApbVV5rvmuMa77Jdwodks9i3+ie76L3WzngB5zRxgLEj0Kmf9Hxeoz7TuNQ9mveyjXqePhe2I1yS73FriJvL3ucIn9J4MbkpvnucdJWYhutvyda4shPnMhv7//yrf2lICztEoJDAOAfqONq8jK50X9lZGtgCiQQUaoFQo8irw04Vc1idJc8Ff/I5upb3atJ+vYFlIFhRGkIBf6LkqyEVDqjFWYOE5ZCcBd+ruvA+GgduOvm7acGOgW2BjGw0JTOTF5QNTAOgcCTdJ4F0gYnqcD5LCzSZrdpYmCEfG2jX9s6YSkvZwnrHesFeQyAQzwHgL/Wk+DfbTqC581Q7bSs5BghSaMBp8qr/BfrzORwfXm8UyyQw2sClsW6w5DT4mQat+keTiz/537xn3Z4xFdUPLJcZspHzzPAaeeG0OeDYkcFW0gF9JgPGungT5rFvlFxQ9WT9LLP7OKRFmwc7ePt8L7TBWQ9utvkMJdPk+9mempzyyAvA1QZShtG7yZKnz+bAGDiSR1OaXNpUMQRbdXIG3pknGTbLojxOuun60Wk4ahETY0ALGhdojW8zsvKEjyUn5JnnO8SU4Lv4HC0U5sEag/ga+/xOSTbZThof2sRpkZanUHOT9fR6/Xi9NtUy5i/qOt5YsH9kj7h5ZxlkI/g562cg4FiKR2W1jZjH0+g21W6zQs82QeZiseQcUuMkmJ2ec1KELOFaGEEyShMpBq6h0xmhXOkhGEngwtp1zMyvwhdMYGr2AmYJQDf6OMufGvOZwHEm5Rjd1o5DoNWto9KuolA6tfDstbVVzMzw3S48lpKF/jaQ36njR//fP+L8oIDJaBpJ6nIGwqiXKybuz4Pv6UnBEv01Gm5DwT4ymxSNGxh9fnZu7F0mKLuwdMElmFtfx/T0PK7fvGYH5ka/DsSDiKVjWFggkzlqyQHJ/uvXO+AhioBwLp1xDhJqz3UaODo+tnpRnoB2gmsGmd4MWWeYeSwaNdDv8OgA9UYDk7OTxviaW1zCYDgy3UxqffLQT/BlYnLaWOYE75u1NvqtHqYmpnByeGQHpng0YgAV23FyZtoYl+FQFNmp7PgA1DdQ5be//hTPHz2xQzR1qrOZzAuHHIE1al7nzw5wUjhCbzAwoNbWtIDfwEFutM2ZE4ng9vWbJm9xeuiA1kwibUDJeb2MZq9jYDHlcsjy5gGVHl8CNtTKZTsyURgTVzHBHEFGAvAErYa9gct5EHaboJP8qTGCKbVBoJ/zaO9wbxz10MdZ4dRsvGm9xpmEyc1TjjG+Jx5hQswuugSSEDBWWTASRv7kCIVaEbFMAgiNEEqETPN5bnoWg84Aj79yerMEwBH0YXp+zg7sK9ev4KPv/x5uv3bVAA6SaRrVJirFCgb1Lk43j/HZL36Do70Dky+hhnYkGLTD6On5qY2FaqtmEhgE0AOhEGp1Jv2MmEOBIC5BGo4nx8ift7FHLVA6M8jCLpYKKJTOjUVNm0W5DDffh5aMjUDyD/7wD3D18sWxbm/LEtyRCbi1tYHf/PZTPH78GKdnZ8ZIp4QA2Y0ryxcQHgXRIeOh3R7rukdMv5s2IDc5ZaDXzt6ec+wkEtYnF1dX3RoaiVkCQmoa91td04sztmUgaGuH7W1GfSRSCUzOTeDaK1eNxU6HSLtDbdGuyWQcHpzg8PDIdK77HTrVGOLo2CWlCvVwO5iZm8Tb77+FW3duIDuVRn/YxcnxkSVfJLj27OEGvvj1V4j6k5idWkK3NRgn1GqZ7Ex71MLb334b3/uz7yK1mMNg5JKn1Y9KeP7lc/xf/8f/jXatjVw8hxBZ5e2erZe0j2QGt7ttS8JIoJCOFK4v7ItYlHslyh4kzKlGW0Rblkg4jWT+q1VqxqakxMfM1Bx8A5/9TWxwFBigS2A7FcU7H76DtRtXzD5wXTrY30X9tIy9Z1tY/+IJGoU6wqMQZrMzSCeyKJKyGPdjGB1h9oIDoFeuX8Dc0jTC8ZDJQ5wdHeP8uIBmqYXTw1M0Sm2Ui5SfiiCVzCKbmzZg7qx0jtPzY4RSUbz93ju4cvOqsU4ph0FG+/rTZ3j68BH67T7mpqYxkcqZPVxf37SxRQY9x8TEhMst0u8NzH6Q5UmZADqnli8u4Y1338KFS8totlool4rYekT5lC9MeoJAQqVcM7vK/caNV24aE5QRJnQwJmIRfPDBB7a5J1OYsj1MbMh17sNvf4x33//AxnUoE7UIh1Grj0G7b+24tb5hgDcdWGLok6Xf6fXNkfXKrTsGJJ0VS1buRCSGV++/jsurl2xu0i5QHoJ1zVLiaH7G7DoTdnJ9pNOA0j6MFpmYmsArt2/i8vVrpPXYGDg/PsNPfvQj/O3f/BDbO9sGQL/56tu4tnwVoy6PIIwE6uAgf4BSpYwLq8u4+/p93Lx9y+SAaHtODs4sYScjeOjU5VpDkDJfODEnSyQTtXE0sziDqzeu2/ilLvug00O31kZw4DMt5u3nW9jd3Db94UQiYvaRjjpGm9RabURTCSwuLVnUCNuE1+UPj/D86TOb75lk2qQ9aNON4ODzI56I2hrAha/crsEfj2B6bhZ72zvYeraOeqGCeqluEUfvvfcNszGMNum2mnjw5ec4PS8hnk7Yu6/evobLt65h4eIiEhNR1JsNk7wgiFSvtszBFQ1SZztr0R22zx4MLZIunaCXcGAs4/3DfZTbFdO8z81M4NL1q5iemUO5zsScx6hWmpifWsSNqytoVYHffPoAW8+3UTqroFGtmxMzFAhgbm4Gr732GmZnZ/Dlwwf40Y9+hNPCGZLxGC4sLdlP2ns6Keg0Zx6Guel5ixqampxH3ORifOao4PpKrVoyDzNTaQz8XaRzaWPgF09LKJ4VTWOea8LR3r7JHNCO235hYR533ngDE9MzpovdRRdT8yGk0j74uWdqA49+dYB/9T/9z2icNZGKZjAzuYjlpVWLUGKS02g6iV4AiDH55tUZhNJAoVREvdwBhjHEQ2mTrRn0gFqzDH+Q0RkRpCfCCMUDiCfDqLVbphNerTUQiyYxNZ1BqbyPw4MnyB8/RX9UwrDHCA86GbuMgXd7p4hAL5eg1g7gfgJTLkxeB34BXNpbiywj4E1nK+3puRYqsk/naZGhRLoiAK0zo8BVXkNbwOfwmTqba5/M9YfX6HzKa3SWVTI/zrEbN268ACYFBIr4IbyAtlFgFZ/hBY8FRAkA471eoENYAe/TcwQw6Tu2kc4AXweJWC/VUddwX8V7BNjreTobqkwCcfhT72Cb8r1G2us5AJ97Ga8DQRIc3JjZOXqclE9kGmEYjFjjO18AqmNNaK6Ndg4fg6O9cbQo24XvpcWMJihPlMDE1LS1F9cElu369etg9AvXhjITjkeC5rw0IGpAXMVvyZnliOA6rjO27SHHuZjYdyKP2V57LFvKz4ifsByS5eR8FZmL9wsvIcmF7ULSi3AP9YX6Um0tfECOBC/QKCxEZ0Ldw2tZHn7u5oB7j/qCY0FnTdvb+8dSHGPyoUXliXgyTpoo8NDGQs85Il6W1RFMvCChxrUIaS/JgG58sWyKKlY5+Q6Wnf8FaAoXccDiSwBa53+d6QQyunOrm5NqH+7PNE5lA+TscPPaRVnIhngdMMLNhE2pHfV+OaG841xSOOpTOQy+jiXpXC8gVudgnd2Fd/GnN6JaOJXmp3ARXqd+4PgVXiFAV7ZLWIXGku1lxg4Lw5eiESMviQRIeUBJeOqZ9s4x0Ktyqp7qJ40P9qfsj/Cvr48V4VheOyfA2OtsFGakOssJor52/ez627t2eMerwGfZcO/YYtmFLfK9wkm0PmicqU2FnXixPe5jVU7XH87O0+Fk5RbQPLZnRvofJye08fVv/sf/cuQFhQhyegeD6Uh7PFZqPE0qAVZsBDOMY61gdrwMiQaLGkNsVK+HhxOBFaMR0eIlD49CfrhRZlm4WWfjMQRIE1yNo1Aklo/v570siyYaN318ruQTxIyUMVZHamLzb5aJZVVCOj5PhpoHVG0AaGRYdgFm2jB8veNUb34uCQ0+U6xdeSL1Pr6fbcb7WB8Bszrk0uATxHCT3IFsLJMGogaX63qnmSMQmgPYu4jLQGjQ8afawhvexYVHmrt8jxZzXiOQXMbD6yVS2Vhf3h8NhS1cmW0mAJ/lI1OAddCiJWDea6T5LIJRehb/1uZGZWAbsV15Pycb20mAO9vVEjGNheJl0KXXJFCZ7UM2ja4XyM7nyCPPdtKYkofSa2xlCMUQ4LvYPpYsbuw55jVK9kK2oPqJdSIgpj5xbe2yu3Kjwu+1KeJ44n2SuGDfaEPBenLj7wWl6bnmPzkXOPZ4vzyov7OpGmvBs7wqi+rDNtJGWY4LgdBeZoIWBu+1qr8xADwa8/yd/zn+lExAiTC1gSMoLG8l36sIDIHQ7F9tqFVP9T/bje3BcrLdKPvwgo0CF6rVHWvnMTkhveMMzyfIWT9OXQAAIABJREFU36W+ZiCOXj+AwTCMK9dvITUxj/4whPnFS5ieXMKwN8L2+i7QG2AimcX87DSCQR+a7R529rZRrBaQmk9hZnnWEs3lJsgCduAzgb5eE/BRL/psgPP9Aj754U8R7vkQ6fsQ6AH7O9voEvxMRk0bnCH/BEIYrqdwIkpx+P0B9FodnBydIBlJ4Ma1mwaW7WxuGxAeSUQQSSewcGket95gGPsUMlkWBGhVm9h8uoH1R09wdnRqHuJ0KmMH03K1imHIh/XNDZun07OzDsD1j9DhoblUNv1LAoqUxSDTuVqrIZvLIMW5ODuFZr+LYqWMUcCHm7du4c2338LK2kVrg9PjIqrFqmk7hhFEvVTB8cGhgVPl8rkBDDOLs8aspUOAoAUPQwTlCaLsbG/ih3/9t5agheDzheVVA5HlmCKD+7TEkOK8hXqTmcaDbq3ZsESNPDCTvWmyGPMLmMlNmj4wM4pPT04bALZxvI1CuYjURNZkGRgCLicak/QV8iemeUywYmpyxkD1UrVmzCEKSNDGpNNZzEzPOXuNgIGe+7u7JnlB6R+CuDyIkzlGBgclTUzuIxgwYJdzlRqcxv4PhJEIx62cDDmfybnDyZPnz3BaOjF2XblRQmoqZZIg1PudyExg1Bvg+OQIW+vPTa7i8vWrSM3kMLOyhFuv38eFi2umTRwK+dFWosvzOgpbBWw8fI5nj58gm05ibWXVDmM8oFQb7Ou0aW7ffe2uaVlT1/qnP/sJdvf3TQOaofF+1nocuTQ1kbU6kwHN0PhhwGeAHEFjrt38x77hHoCgHJnyBL3/6I9/gNuv3EQ4SD3PNoZMWtmlU71sWrq/+c1v8OjJYwvZp800hx9B/1DcQBP2OaMbDKiIUC4hYsnpyGJk25sTivqk6Rzm5+acLFa7Y0AqE31SA5gOl2ggbH1hmuxkRdCGDLvGAE+kY5akc9aSaXXNWdHs9gxYPzk+NZZgJjlhUizUQneHlDZqzToWl2bx1rtv4Pa9GwYmNSol02Y+3Ns3AHzr6Q42n+4gNIphYWYZkUDcgJ5zHhQHLfQDXXz/z/8A3/yDD+GbiqDfcZIlvUIHJzt5/J9/8W/QaXSRCFBaJGbgk1tXImZXguEgmj2u7Q1jQJOhReCkQ61UML9A1uYhmebSIZTtJnjJ9SqbmsAkk/hlJi2BJ1mQ7X4bff/InB03793CN779TQPruWYc7u6jclzE/vMtPPvsIQJdP+rFGtIROjpmLNFhep7argMkptN49b1Xcf/d+8jNTYCwdrNew/FBHtWzMjrlJvI7eeS3j9Fu9kxDOhSMmdTNzMIc+hhZYtKppVm8//GHFgHAfoslw5bsj8lOH3/5APndQxuzM9Q4TqVQLjlJNzKYbQ/c7jvb23fO7Xq9hqWlBUtcefeNO1hcWwIcLo9eq4+tJ+v453/6sdlGOiScXrbTbLQ1mfY2mzXJi+/TyXLnJjrUhz88xPbmOp4+fmRr3uUb1/DOu+8juBADqCTj5CAtyd0Xn/8WxeNTSxJKBx7Bwp2tbdv7JNPUfb+N+6++brbo0ZNnNrfS8aTJzSzNOo1ksh45Dz7//HOTXWIEAcFxSkSRIU6NYo6L2dlpvPHWG7jz5mtAKuDCfNy2E51CHX/xF//aWLTpVBa3rt3GjZXrKJ2VbR2jTaM0A1nc84tzuHT1Ci5fvYLOWCOT9vjhw8c4OcobQ5bzkXWgg6vZbyG7MIHZC3O49+arti7YXmLIZJYd1M9KKJ+eo1mqY29rGxtPnpmmM99pDOZAEOVaFdFkCndevYdrN25gcnrKQBrOwfVnG9gYA9DUX07FXYLG4IhSCzy7+JHIJtHz9+GLBLB89ZI5Gc9OT/HLn/wCJzuHGLYGiIYTuHL5KmYXFm1dSMWcM3Xn4ND06ZcuXcD1+7cwv7aIeC6OWC6KQIj7eZdbgJFM7EPmj+DaSs1TsrNYHj6PjkjOUTpHN7bWUe02EU1GkZhIY3p+1pL3DUZDVGpMZNtBxEc5kQlMZaaxub6Nn/3Tz82etGoNJ/USjYw1sp3Dk3t1Rl7sHey6EOUQE5OmnUOKgBUdxJE4EvG0SRTNz13A0tIF2zuxz23cDzhHYiYxMrGUQTwdNkZmudjDwV4ep4fHKB4XbP/QrNYs4SdtKZ0C6YlJdAZDxNNMKBxFNNFGLOHHRHoKqUQIRzt1/NW//Rv8/EefoN8BMqkJZJIZXFhdw8WLl21vxITGuZkpZCbTiOUiNs+7LaBVJxkHiIVi8IVG6HSruHx9BjPUiabyFZNicu6GgfMz4PDwHNVKC9FIELFoH599+WNsbn2GISoI+lsYDFsGnhvA5CMTtm/5QGIx7iPHEhl9J6Noe/yxVqvOnDo3cm+l73QeE6jkZQF6QQb+7v1bydL0zBdnpXEEpAAaL5lJZxQRzQSYsAzse+6j+P779+/bWZyRErQt/Iw2UKQ2AYQCNARYiGiis7cX6OC7+T6BHbzHe/YT+CSsgn8L0HPnageAeP/rHMyfqmetUrExqecJo2AdeI3O5TqbCAsRYEvJIQNshi91q+1swtwvnI8CXMbJZNQv+smoOoJbjIgxwt1YksH6iTkEms0X5xcjWVE+g21DstoIpolOeTfumfj5T3/6UysPQWjaJALQTKpLAJrPL50XbR5z/84xQQKczmcsL/tNBCyOCbHd7awdd05lMSatP8fa1mo39aHOwJTfEpAp7EjnRwGnrJc36tYRrRzwK0zJ2NuJhL2b38sZwffyfp1X0+nkCwKTHODCBAz0HANiLBOfSfupc7/DMV5KEhgQOnzJpnYgaOjFWNF9ijCWE4fXsdyWG2IsqyOGsvpd52qB1qwDv+PfOlPLMWHjYjxmlcdJc8o7l/gZySnCfTRnvGCvJDj4LrajysX+ZT28ERR6r96hfhfr2PtcYVCsryuHY7rL3njnOueUbIgcHMKYvH3L97EPVXc+m2Xkc0X+49os2yUQV+Xlu0XEE6YhOSA+16SGI44AqjHI33mN2kHOAc5n7zjy2h/hNMQhZMvkTOHzXjovXur9aw7ItnttEOur+SPAWBiGEXfGhFDLLzKW0NV7+TyRMflMjSfZSeFpajNvNAnfy/9e+6nrNIcFkGts0T5pLXJz/6W8kuGRY+mnWMxpP9PmsCyUwjGMkgC0OpQvkXSFvB70qPAFmiAqiBYHdYQXLddA5TNkwFVgeQgEFPNvPl8GzEA4zyDmd2JWC9ASa9Uxeh1IxecrjEiLqxZ1fievB714xlAxOQO3kAp0F+OT71c5HGjnqPUCllkmvUuMWDauwnoke6HBJc+RNfz4nwA4GQR5qnXQpWHg76wr3+0FfOUBsSzwpZIZEYHB7C/Vm+XUBOBr3eBx8hP8js8khV+DTpPGwtjHDgEZUE1gbWrEQlVbqS0F9moSeT1EWrzksWEZmHBLz/a+nwxojRmWRYAy+0XGxybH0CWtJEAskJdl4H8+j+XQeNI4UjlkBARCy1DwPrYp+41AFv8mI4nvYFlkxPg77/FqUUlORJsXGXH+dB4rlyCB/228DV+GZbkQPae3xJBdbTbN0A8dM5h1ZnsxZJT1IXjBz7g4sz+5WeezZaj5U95X50BwCzbfZWDzWDtWY0aGTIaL5dVc1VhiuVUvL4NAzhc+S5tobRpVZ3kaXR1cYkH+03yT40ReZM0hboT4LDoQ9CxnTN3GXe0rZ5o3DFngOq8X+MyfbgHmXGbCKccklyYX9SZYbz/1Y1nWhvNkB4IMLR/a5i8cTCAcSqHZ6mNyhknmbhkDOpGYxOryVQuHP9g8QLPSMGAqmYjj+fPn+M1nv0Z/NMTr33gN7//hB0jNhhB0Ubx2XqcUbafZRb/RR6ATRK/awbDUx+YXz1A9KqBJ9mmth8p5Ea1GGdFE1LSTKe3QIhuA0CYT9DWbyKayBhSQiXt6dAx0BhYmfmntoiUw290/QJUSD4kAbr95Hx9+9yOkppLwuyGIs3wZx7v7KObPsLuxhY31dWNU046SmeUPh7B9sIdmo43ViysvQu/6vY5FN1DLdGmBchvTltCI88lsSiiE5GQG5W4LXd8Qy2sXjMV35+5NUDayVh6hUqzhaOsAx7tHBkD3mm3k98mCbqJWrbqQ/1wa4UTMFrcbr9wwhmgoBXRKI2xubuJHf/9DrD97biDjxbU1Y8vmj07sfrJTS/Uijs7yFgL9/je+gSvXrxlLeXdn3+q6u7WNbrNjCbkm01lrEx425mcXTGPz2cEGto52DZC5ePUybty64fSJuz0UT8/ws3/4kTHPs8mMtTuByvzpqVsrBiMDPci8JjhuC3R/5LRQN7Zs3L3/7nvIplNm5ykFQU3leqNq0jAM7R/4Bqg3mxiOD2uUSCEAHfWF7J2ZeNq0d/f2dkwDmVrf+coxCPJMz88gmXROuflpp+/38KsvjUm/du0Kbty/jenlBUzOT2NuadkAYTp8KPdBTdTKaRnF3QK++OVnONjft4Sm1HYOBZx8kUUjZBm+nMJ7H76HqbUZG+BffPE5fvzjH1sSy26jjUGb7OG+AW+5TMqYgyapQv3X+WkkMmlMzc/i+rWb1m4EyDaebRgYtr6+YYff3//ed3H3zk1EmWS3R7mYPlqNmkkObO9s4tGjR1jf3DQpD7M5Ab+B9fGA07vlXInFE1hhMsxFAuBpEg1NWoA65JJjojOH0je0yY16zZI/8pBHJjuBaIL+/J6/0x6ncxMGBrXJ0g+HTG+doaxMcEeN5yZ1Wk2SJ2j9dPP6LQNqyGx+/PihAY3dXgsXVhZw6epFvPve64jFI6hUzpE/PsTO5oZFbZAdenp4Dv8giPnpJWRT0wYQE+TdPT5AIO7Hf/gf/zk++MG3LKxi+2gH5UIR05EplPNF/PW/+xsLP0+HM5QYN112rgEsNx016VwS6YkMclM5cyAVz89xcHCIUqGOVquNbJYJS9O2seT1LmSxZ6xu29P4Q6AeL6V0YmFKR7gkhbVWFX0mz8wlcfO1O3jvw/eRm56wd9OBUzw6xsaDp9j46glioxCG7QHalaa1s4+yD7M5jGIBZGZzuPPOfdx951VjQ/siftOQPs+foJg/RafcRnH/DKe7edRKDQN/m023Fk/OziAUD2MY9uHK7Wt4/+MPEJhgskS3N2If7G3v4enDx3j6xRP0m23Mzcwhm0rbAd72RKGI6YR3+gOLxmjVG+ZIqtdqpm1Ou0QnzPylBSDtAOLGeQt7m/t4/ugpHj18YDIP8VDENHA5FyjFdHzsbObS8gr+q3/5XyMyGwOawMMHD3B2dox2vWIRJHQ2LCwtml471wJKBHGMHu7smcROhcm3x7q9BigxKieTwd37rxoA3Wx1jN28ubltoAOTwLIM5tCy5NUuKTdDxCnF0CO6PRhif3vf9H9puwjGxJNk4F3DRWpZB7iPDqHZ7phcB6V19nYP8Xd/93fmRLp25SaWJhZNIoWOeDL1iGlwLzs1M4mLVy6bnWJ0AvfvBLgO9w6NjU22L/vG9gthPwZh4Ob9m7j/7utYvrxskkN2NumN0Gt0zJFRODxB7byK/e0dPHv4GJVy2Rwsdl5giHzQj7XLV/Dqm28YeMz1hbacib1+9pN/xuOHT9Ctt805FA5EMTc1awA0Wa6MFEjm0ggkg0hMZXDl9k1b08qFEh59+QgPf/Ul9p7vIBZK4OKFS8hMTo2TOxJoAU6KBbSGPVy8fhmr19cQnUwiko4gnoshEnN5I3qdkUmvtOtk8+cNEKezi0479jdZlrTNdKbRqVppVs35x3U2Mzlhc4wOdO49Otz3jfwI+yLw9X2mw108Occ//+NPcbBzgD73NLmcAdCUn+VBn3tHgsyMDNChmxqpbOf+ONKyT6kukpDiGWQzk/jg/Y8wMTFpch+0pxwnlLZhv1E6Z/LiJBbWUghHgUEDaJSB/a0CHn/1yCR4OP7o9I5GGME4iRSjMiJR299EEn7Ekj1Q1cLnC6HfG1lC143nW/jtrz7H8dGJzR/ugW7evGVRUCRy8DNGcUxOTRkwb7s+HwlTQ9QrNQx9ZHtmkJ2KY24pgswU4I8CpfoA9U7LIqSCEYLijihQKRXRbJ/i4ZNPsH/wAP1+EX5/G4Ggy81Am0inrAFYBgQS/CIjOggqIAoYFQhE2ydilwAHAQciy2gfzba2thzr5OrsrT0yn+OABXfe1VlPIBWBFQMKPMkDdf7xgtz8TKCVCFS8hzace0FF+wpYM/JGt2tnJckb6J3ao7O+3jODzsnecprvanxeErAkrEFnaZ0bved9lV37/a8DQQ5MDFiuAS9oqvZTWfk37aEAS50heA/tFKV/7LuAmwc6o1kScBL3xhHkZAQKZNIZy/pi2DdbLDkA5m0QxsL7TcZnjFUIgH7hPCAQDeZ5SNi+a+3SResP5vPgHvLNN99Eo8Y8Ww0kIlH62MBksIw04XsdyO7kMrwEJJ1nBcapv4UTaWwayDiGNHR25j06/1k/DR3opvHlBZe9AKX6nvcKgBVmITyF7c29HvvWC4LqfO/wppdJ2Xh+E4CpMfSSkSmHBpPCO3kjB1a68gvvoQSHgE3XL26+aHyo7YSH6dxqe6ex9IaNg7FDQ2NVY9cLQOqdaj+dUXXe9oKkAqd5/tYcccChk/bUGNO4f2knHGta80OYlOahsDR9LzCS16kf+U4vc1qYDOsiTMWLKfF32QXhiHJ6CItSO/B+4Y2yOTrfq5+FQbk+dViD+kO2wfuZxiTfxT5heUTqDIScFrv6WI4+/hR+ZBiGORBfyoyqzQXgsl6ce5r/Gk9qX80PzW2NMd6v3zVGvWNDawPvM8nCsaNNAL9huePx6K2z5o6tzeMEgepLXe8FvVUG4WUC3sVGVz28ttnWpLEDSH1Fk6ZyGH7HqEjLD+j0zZX080USwv/9f/gvzIRIeoI3kelAUM4ZOseQ5aBmIeUxERirRhMgK0Ojz/lSgWFm8MeLpYwDBwUrogGpins7W42iieU1UppYLDcNpxZcr6HjgBY71TJepxy7T4ONXls+R4OBz1Jna3GSsdTGS14GY73w8BqLmXHk984z8VJbyGvANEFkXGjwvINLwK/KQkCTz7ONm4XEOk8Mny8QT3XnT9NVG8sp8B4+2wDN8WLPcF6+g8/h9+GwmwACAflT4VXyErOOYluzLdUPfAafJWkL9a0GP9uOxkqgK9+nBUFeJiWCFCjNelvinoZjDmiScAzxHn7Gg5O1D8tF7VyfY3zyv8LIBBKzjHJUEMRheTkGxLZm+1hYd6Nh75LREUDP9ue7eT0PI2IIy5gJoOV4YX35LElgCOhm+2oDyT6TkTavbizu7mHCL3MkMJSZm/WXWmYaa3bfwI1bvkMOCpaPGwm1Ae8nm0obBjdmXoZquHo6zXSXR+plYkrdw3dpzsgjzr7k90r2x/sEIsvQaVx7F3VvaB/rIkCc92rsqY7aYMsBwM95HW0SP+McYztrw0SPmxZU9TnvEQOa5dH4k5FU+8t5ZRvioGM70MNtThRGBoS5uXNapu0WEzTxMEFnFBswiEg4jkggiQZZYAjh+s37CEUzCPpTuHntHtDzo5SvoHJ2jka5bpvUnYMdfPXwKySzKfzpf/RnuPfRRQyiQKU6MHYwgQSC6v6RH8POCOF+FKN6D4G6D4fP97D7aB3VfAGjBgcCD4RF05klaEp9ZR6OyO6ZX1BypAGY0ZdJxgbtHhqlirHCrl25anIcpWoFxVoFLbSxdusavvGdjzC1QNkGx6ArHDawu76J2mkRxZNTPPjyKwNEOE4jyThy0zPY2d8z9ub91+/bHLKkoeDBvA8eSKnpODMxaeOJ2nTsD26sB8EREA8jOT2BN997C9/+3u8hdYHC2I5h1Gv2sPt8Fwfr2+jVyPoaIb93hHarYQAv692hVE8sbDaIUiLU5DQdvU7XQs6pffr8yVMDwnnNlStXDPxi4kYmamp0G2h1WwY8vP/hB1heW7Xy7e3t42B3D/n9A5yfnhtIStadHdhGI0xPzcIf8eFZfgOIBXH91iu4ffcOrt28ZmsHmdPnx6f493/1t/jNJ79GPBjF6/dex+z0rIEvJgNVq1vYNxNJXb3mgGtuKJjMiYmgdrY2TdZiZmrK5gC1eBnqTqCn2W4aY65PzfgINXMbxp4kiBn2hRAPRhDzR3B15RJmJqZQLVVRrpVRbVaxfbBtAM3E7LSFcnIO8t3TUy46iMxchisHE2GUm3X4wgFcunYNN2/dRCKRNGCKTLdGuYm99X386ie/QOn83Pp6KpvDZI6JImumr0qJlIWVJdx5/VUksnH4g0Ct1cLDR1/hwRdfYntj04D6uoFefUswRicBZQu6owEWLixj9fJFY2CTwUZGarfRR/G0gGfPntl4ZFvevXMbr71233S6mViSIag8+DNEn21D5h71YgkmWlJWHlZoi4IJ0zanZEJ2cgoXr1zF6sU1TM3MmV6qj8xIslyrFRsXtA/xiLMJTJZGlj01V6kJzPFBeQkeahnanEw71jsdBbYJHPUtWR/bOktWab2KQqOMgQ/GiCdIcvPaDUtuViyU8Hz9KX7xs59jfeMpZmcnsbqyhEuXV5DOxOEbDrG1vYH9o31US2ULzaee+qjrx/zMMhbnFw3029rZxl5+HzPL0/iTf/FHeOejt1DrVnF8lrfx0iv1UDgoGPMRPZi+MhOXUrqB9q5QKqDVa2NiJour16/g1t3buHBhyRKRPX3yHF/89rH1BUFpS+qYTqPIZI8VSlt1cHiYN9vNMcbvVi+smY1g5BWT4tFp1hv1kZ2dwu03XsO7H75nEhxcT6rnZVROC3j02y+w/tUTDBpdhIZ+HO5S676Dyak5JGcnEUxFMb26iDtv3sfK7cvIzuZMd3vYG6LXaOHs4AStQhXlwwJKR0UUj06BYQClQsnGQiKTNCdJNBPHq++8hnvvvA4k/ahVGwY+nJycolauYW9rB7/52a9xflbAwvQcJrOTtp9g4rpgNGbOCuoJMukZdX0pfUEQnMlOGc1AAPrK9avwRwI4OS9YiHThqIB6uWZz/fjgAIlI2CSOGBnGBLDnZ0U8ebZu4/Cb3/49s+vHZ8c4PD1GLB4C+l1zTFEHmtIKdAoyemBuesaBTYMhSoWik/oaDC3hpg4IjCj84z/+Y9M1/+QXv8LuvpOaYZ2a9ZZJo8UjjljBtZHAJkH2GzdvYmnlAjKZ3AuAm/OdcjFMcm0HnaDPGKMCp2bnFmzd36XmdT6Py5ev4t7te+jV+xZZQ4kLS3g+PmNwraejhnIffCfnOB1PtWrZkQoIyPZ6jqAR9mN2ZQ4ffe8jXLt/E/Fc2KIcKPfZbVKD2Yd+rY3S8RnKhXNL6Pjw4UOcF4um0WuHOjLMEjHT4b5557ZJmTCB5/z8HPxxoLhXwK8/+TW++PQzHOwdIh6KYyoziVSMCV1HaHebCESDSM9lceHqGm68fhdzSzPoNYc42c/j2WeP8eBXX6BSZBLDBOCnFjCQTceRncxaeQPxsAHQc2tLiE4kEM0EEYwDgTEAPWLi4h7XxaEBtD/6+39AIhrF0vyCJSPi/oJtS4ZvrVEzSQ+yqKcWZzG9OI9kNmOJKunwoswPAWgyqs9OzhAJxMzh+8uffmoRR8PO0JJeRsMhdNot1MolY2BTUou6x46AMEI0nrQ1g3txRpvUaItqTaQSWSwtLOHy6lVMTc0gl51Cj9dHo0bmMHsY7sGX9eHSTUZsAK2GSXgjf9jFl59+ZuPCP/ShVef+2yUGjiXTSOUmXILVRAjLyznE4mEDn+nsKpfqxsKlNA73KWR7zk5NGwubIN2g2zd7RJmqeqODaJIANMHDgK0BrU4XiUQUSyvzprsfy4QQTfiAENDsNywap8P9WThm4zmVCODs7BAnhU188dVPUansIBJnWH0Pg2HTOeKM3e9Ye0GbH2TgBpFIUnPUMToFYHGNUYSlgBeBSAJvdLa1s6TfhesL5OF7tL/Vfe78/LtsQIFiBFZE6LF5P45iliSgOavGmrbufOnsgwAaAgkioXDPLWIS24bXiNCmPTjL7CURMWKPzxMQJcBdoJEADy84ozoKBPo68OIFQAS+CEPwAoB2Rh+3C+spTIDXCgSzdahate/Y/vxb9bdIF/8YjCSI7AHx6QyyvVRgrEdNl/OYDCVAke/v0aExBonsfPFCktCR8hgtwJ/UfBYOQ1THgCna81DYiAyMRCCRgRGAtJWffPKJzQMX9ZtCNplCqVyw8ch38iDJOnI/ozYRqKXysc7CbnROU//qDCqQ1Qsg2/jsCxh0ZC7hFsJ51C8CSr1EJYGXAjyFBfEdDrNwThUvSGht5HG06CxvJKIxE95ANJ8DQzV2CFiLrOZwAhd9pDnV674kwrkyOvlPgXjCPHi9QFDhHyyTcAHNIZ1BVX/hCSqP8AHhNSyzyGKuv1xktABozStbc23sOHxGZfC2u7MnL3W+VUcv+Mz7BD5rnn39b5EMVR5GJvLdkvD1zl2ROoWBaY6pv1RuAa0vcSlXB/W9AF0vAOpwlZfyRepXYUYGgI5JiLxW531+zzZ1jHoXuS1bqXbj+0Tg9JZD/ax3iTwrwqjmsgBbzS2NDYH06n+OZ7WX7vG2kcYxr2OZ+X6XRNjNX677XnuvcqndrBE97Si773UW6BpvmdW36hdvu+s6w21J/g24SBM+e9BzUh7qAwLOvJ6yVs5+ufFJfIt7Rt//+t/+pyMZW9M+jUbNgHGR5uDWwqXOkDERMi7PBT/XZNMCqUbyNoIAZxkSAXPyvOh5MtYCmjRQNRn4bE1EvU+sU9tQjhMScALIG2shY0xAlEw6fZIxiCvAmO/UNS4s3xl6L4AuQ6yBrckr3VuB2uoA6SsJ0OR9MnBucXcsXS307pDrkgrwJ+8nIMs6sUx6ryYkr2cZBNaS8SWpDMeIddmyVVcC0DJaDux/uQCpjbWACwRk+xgrZqzTqYnAdmfZeKAWqK++1iLC9hQILWCQ5eF9Ym/zoKEBzHd/fykfAAAgAElEQVRyYDJ01Qb0+ODK53FMsq4EISV30q4zvNexU/lcHnj4n3UUa1pjSc4BllFSDZq8XuBTBkFgO+vOukpfWCC6tKVYRi2OvJd15vVabPg+fq9FU+/kZ2TL8d1VavwBlsjH+njkdMH4bDl9rM/9bhPEezg2+NMBuc4VLUcQF1L+Y1u597mQGP6uUB3nUXWMaf5jmfk+bUilZc6/WXZv+ArHIt/F9yuMSH3Odta4Z5nZXjLU/OnVRtd40UZEnmOWlfXW3OV44bMkLaG25PzRAs12kB6UhdeMw5rk9dQY07v4DMtkzfkWcc4RZkE2493rmxwKtYvJxu91HSAzGDpDGwjHDIAedn0YjEKo1DuYml1EIJhGMj6N126/BX83hMpxBdWzCo52D90GJeQ3bVyCph//4FtYvjeHKhMwlWhv22NjTqAzhFFnhLgvjk65g0Gpje0H69h9tIl2sYoIlVp9QP5o38AYhtUiGEAyl8Hte3dx//XXkJucMM3mp48e28H55ODIwPDKadEYvPfv3jXt5WqniWKrionFGbz6jbcwMT8NMs8CBKCPjnGyf4jC0SmalQoO9vbw4MGX6HTamL+whNz0NPJnpzbnvvnxRyZlQTZ0NBgygGtnexvNSg2ZRNI2v4o2YLuXalWEcwksX13DN7/9Lbzx/l2EZ0kBB4p5MgRr2Fvfxs6TTTSLNWMHFk5ODVwmkEe2d7XTMFYrWeDvvPuusUC0hhQLp9ja2Mbe9pYxNQgcM5Q9lkiYPrM5VCI+yvDi8vUbuHef8iNzNiQLpwWc5o9xvJ83zdFOvYlGpY5mvWHzgGB2IpdCdVjHmx++he98//eRnA8DZHKVgIMdhhKf4PNf/Bqf/OTnGDR7uHnlOl65cQu9gWNVkkUajEVw5/49C4FnhEW5XLE2IgBE9uLGs+emR95uMaSvhtxk1pI5FsvnKNTO0fONDPjgnDNmQstpZs9npxFBECszi1hZXIFv4MKxOoOuhU+XGiXEmOgv6EelVrU5wM0BQzmXV5fNIUZm+MFx3mzT4vKShaXLscN5HI8kcbh1YJqqlHNgO2ViKQNTCaKzXdMTOaxeWcOte3cQTsVNzzUUDRlYlT86wGe/+jW2NjeR39s3huZkJmfAEzVzqa2dnZnC/Tdex9Wbr5jWJnxAvwVjsDMp3N7OLvb39sxmXbiwzDgGfPnl5ygz1DQRw8zMlB06GCpGEJr/TZ6ImAIneM+HWIRhpUw+mMTM3AIuX7mOheULdrBjiF69Rg3WhtnAZCJtusC0D0weur29gXq1jFQshclsDv7hyBiT+aOjF1FWiZSzsQyPpG3JZtMm40HHx1H5DIFIGG+++Rbefvtt0+x26wkPGkP86tNP8E9///c4ONxBJMwEJUNMTWYs2SIBXLalgeFlara2EBiFMD05aw4S2kYCk0+eP8HUTA7f+NZ7eOPd1+ELjHBeK9p4rp3VcbRzhN9+8hla1RYWZ5aQy+TMacT6VmoV1Fs1pLIJ3LjzCu7du2OasEzkyYScTx5sYHt798X6R+cB10snAdXH6SlD9g9RrBWRDCexcmHJ7asI+g+dI7XV62JqcQ5333oDb3/jHcwtObCSTkDanqeff4XdZxsoHOaBztDY9vVqHalsFsmJHLILs7h6/xbuvPMaMssz8MWCSKSpoQ0wL12z2Eb58AwnWwdonlVwsLlvERUEh5m4lRq5qVwKqakc3v7oHaxdu4RRJIBiuWSJ02wta3bMFnz12wc4zZ9gJu32GSb/5He677npSSyvrLzYp5XPz3F2nDetZtZl9eIqFi8sm5Px5PwUJ2dF0yBnCLbJxZwXzImTSyUxkc7YWlQqVLC3e0RFHZMeWLqwYo4URubEU1F023VjyNPpxnbkHCcTmo42elao/U8pEpuf42TP2jvz4PjRRx+Z1MZvfv3Zi7XTSBX1lvubchOplK3DBKCZqPCP/uxP8d5HHwJkgB5XzRFE4PPXn35q+za3nxha/9pecnxor9Rq6PaH+Pjb38Kf/MmfIZNNoJSv4XDvAFsbmwZ80mFIEJr3WZhsgpI4bv9KMCYYcExSrgFcg5g4kM605SsX8J0ffA9X711HgPm4gpQ4GRqTH92+jZt2pYFquWJa94yIoOOLQCRtX68/QCSVwCt375lWMgHoyZlJzC1Om+QCk6+uf/EUf/dXf4vD3UNk4llLAJsIxxCLMrFsE4PAAEtXV3H//bdw9f51+BJA/bSN0/0TlPfOcLhxiMOtQ9sz9HojS646Oz2JiekJc1YFYiGkp3OYXZ3H7NoCsrMh+CJAswdLCkibQ33kSCCE44Nj/Opnv0DxOI9hr29rx+rKResHRlYM/QPk5qewdGkJ2ZlJZGZyiKdTSKSCpqfdaJG928X5ScmSBzIi4OSggPUnG+jVusayptPaN2D0V90ktRi1YQkPcxmLGOO6QWcLnQS03cdHhzgvFNDv95CKZc0GzU7NWURAziRrsnb2SqRTlrA1kgkjPh/F8uULpldfLTcR9sdQLdbw6MvHNt+G7S7ajbYlnbUouXDUtPlzzBORS2PlQtr2ab0usL2dx/MN2qNtnBbPTObj4uUV3Lxxw7S8CdAzwogyWMy18OTxBg6PSwiGHBHHQKJw2DTMJybT8IWB7GTSEkEyAWuPfNMwZRDC9LAgEBwhkQyiUj7A0fEGvnr0U9Rbh4jGugiGe+h2qiZ1YPu68X6WALQdyEOOMMV1R2CMgDXOYZ07OVcNKB1H3RrYP3CJxu3cF3EMPu3hdXbRfTr7iHnGv7XPt/0oHNlKz+VeWWcXnWm0r9eZWWdrvoNJZyVzqP01CUJ0bvGf9vMC2YUJsK4GaHcd05Df87mOhJOyzxSFyefozKSy6G+BKw58c0CnSDA6xwqAFIjCzwWIEYDmuFL9dabjPV4ClM7PeqawBzr7rO0HDhAVPkBA2EhSw7GMyFiqgs9Ve9t9Y2b6i7q+yC3k6kFiifXvGBj0Rp9SloyRDIyeYpu1Oj2TKZudn7P25Dzg/7nZaUyTAFIrW4QEz5aMEHPnQZ/ZWZ35vBiA97ystmPZOYf5z4gkY5bv72IMXbNVrj0cgCo8Q0Cg6qs21tjROFb/6GztBf7dXtX1tcaVAGzusTRGHEDpxoUcDLQVKqu7110vcJ/nZq/UKJMse0FQrskCFXUG1fcsu3AZ/uQ/56ijNIE7Y2scCWhWWby4ltqa5TNylOUqcsx4OUHY9mxD7xh1gKSS0zl8zMC+MVbm7MhLLW45fvS9yisymMqr9wvcFCbHPuVcV2Q4WfdyRsmGeSVdOFYcpujKqHmo85qccF7intfZJjzO256sr4Blfi7HgMaDMKSXDgp3jfqbxD3NeYeHOIeF/ul+jTN+rrHJ61gnzQG2owBl4XIC4L02SLaD9ffOOwHmtr8Zy6DyXeoPbz/J5sdi8ReRLaq7bCKvZzm8n3t/964b3nd7+0fricar6mFjYRzZwH2e7Aad2lp7XB84Zw+jqLQvtDqFx5EE/8t/85+MBBzzAtORHMs/OMajC3VTwTVhxNTl33yhKsCX8XcBs+pQTTxv4diwArfc5HEbTTaaOlCN6Z3cmowaKBwcLCvfaV7ysW4MP9NgNpCvWrXnS86CZZNHVwZVGsucVDTquo/PZr20oHvbQQNPyQ5kAPVsthXLyu8FHr4ELV3Gcm9dWBYB53yGBP81QRxw7JJD2sZ8DHbymQy3kYdW+sQy/m6R/10AmhIc3sVD/ccxIOYrn6fwAi/LnG3CshGMlD6T+pnP4TP4t4BBgeh8Lj/jvayDdI1k4NwEdZ52/q6QIC1a3s3GqOfCvLTwy7PFOmmxNk/L2IvPa8Wk5rXaUMgBwnfxM68GkHeB0QLM5+kaMYPZDqzzS1DYLQIcr2wfGVCNaTkd+LkYzdwo2iLjd4uZ5pkMpgNJQ+gzQRtZ0OOs1wQrFCbunA4vF115nrRgO08lWdNhY6doIWA95VjSBljzV3NaYC7bifNIG0eNRS3OYo5rURPoq0VUmwLZAy3cbgy7ucx7xJ72bgy1uNhBuenY6SwLy+hNpCpPMK9THWUoVV5FPzABobNBDvTmBpJ9QCPLRFLEd23R7zqNJALQAX8Q/iEPIxE0OtwIci5HMJVbwL2bb2MiOoVKvorGeQP723tWPoJ+pXoZg+AA7/7eB1i8PYMm2VyDnsmvkCHKw+moPzLph0A3gPppFd1SCxtfPkV+Yw/1kxLS0ThS0TieP3viFsAwQ1LjmFlawP03X8eN27eQyZCJ2zYtxf3NHWw9eWYamMX8CUqn51i7uIKZuTl0fX3Uhh1MLc0biBOhjho3U8ORAUDtat3uq54XsbezhSdPHqHeqRu7lUkDCYx8+PFHePvdd2zDTD1bHorJvDs5OEbh7MykIKilzMRn7VbLwqmPC2em/Xr9zk186/vfwa171xHKuOSLm+sEvvPYfPDM5D98raEBfHwmxwjZQ2R815t1bO5t2YHw3fffMwaI5FcOD/ext7OPw/1dO2ixnZgkixt0MuBGfjK4ogaUrF25jLuv3sflq1eRm5hA4bSIg719C9um1i/Z1+Vi2T7b3d21MTe3soBAJoCPf/9jvPHtVw0cbdZgoBtDpClxsPnoubE3S8dFYxPeu/MaspkJA0Jr7SauXLtsoebzC0vITaZJake1SrC7gfzhPva3dlA4O0G1Ura1mKHpjVYdJ4VTlJoVjEIBA6CXLizaZpBh/ARxUsEYGqUa5tLTuLiwgliQDk1usMI4KxdwUjjDMMBkhDErB21Ej04qHoCiIZycnuLw+NDmAuce2YBsV7I96ZywscwEgvUuM89Z8j2C38Ghs+eUWWCoN4He6YUZ3Hr1Hi7fuIJYNkysAcVSBYXCKTafPcXjRw8tWWS32UKWCb5mZ01vutntGDD59gfv4+rNm0hkOTmoSz6wJJrb6xtWXwJ8tH30qgeDAUvieJQ/MBCXIITZh5TTNkykUrYuNFt1VM6dYyEeT1iIOHWbk+kcbr5yFzNzizg9K8LPpIJcb7mvsFwLOWMREtBjlvlGk876gjEhl+cXjTVIIH5rc92cDPwuEotYIjkyCAk2skyzPKAzn0W1aOHxb7/9Lm7duW0AHW0Vme4cr3Q6bKxTw/pT7G6vYzRkPgBqBTdMp53gHOtFljaT/K2sXMLiwpIxBrl2fPXVV3j48CuEomFcu37JABmCl8pOfZ4voVasI394jGalicnMBLKp3Iu9CstMexVLRExe5tKlNQRCfqe9W6ZdO8LZidNjZ7tOTk6Zo5iHkWaTUUWMqCti72QXqWgC0zOT433B0JI+0n4zMeT8yjJuv/ka3njnXSwsLyGTSXI6YfPxBp5+9RDnh3QG7aF2XjaA3yL0/AGkp6Zw89X7BvqtvHINo1QYneDQxo+tMZRK6gOlg1McPt1Gq1DB+lePgO4QYb/PxlHhvIBwIoKphRl8+L1vYW5lEYPACIVKycD0TqeHktmDQxTyRbSqDUR9YdNutyiKdgvxbNrG991795DOZRGLhA1M3tncwvrjp3j25Ik7EJLFwvONAVFAOpK28E6MOui2Wxj2WmYnyYAmWDYa+E22YoQwYtTCpe4yI9b8PgxHPZRr56jVS5bgc2pu1sYCtYvpBPL7RjjaP0KtUja5CeVOsf3GeG98+9YtXLt2zfZi3BfxGoFGllhr5Dd2rq3PkTACwRD+4I9+gHf/8AOgARwxSuTwyPr801/+0hx03DN4122f34H5ZGcHw1H8B//iz/HN733gpEgqwPlhDQfb+3j85UN8/uln8DHJXsQ54tnGgbA7fBsZJujOFs1aDa02HUMVs2OIBvDh732M7//ZDxDM+SwhXZcs1/OqjRnKcDCKhdFAXBeerT9FqVg2pr/tUbs9xFIJ3L5/H6tXL2NqdgZrl9YQTgVQzpdRPa/gJH+Mh7/5wuRxaO/o6GM0ESUlKI00DA2xevMq3v/eh0i8krIyoArsPDvEyfo+Gqd1tEttBH2MuHLAHaMj6Gxj/oD2oINat4nMXA5r1y8iMZ0yEJRa+o161Vj1nUbbQO9UNI1qsYTjvQM8fPClnSGWLzgZp1a/jWAihIW1BVx+5Spi2QRCyZCtE4lkyMjX7RbQbAzQqNCOtW3u72zsoXRUMpmQTqVliTcZ9VQrlWxsEqyj5AedeuwXRjEd7B8hnoobAF08O0WrUTdNfyaXTUQTmJ2ax9zckiUCpMOGdvrg6NAi/6jVnpiOYmFtEdnsJEY9H4Y9AtE1bDzZwNb6lkVscV0hmZ/Jnyn/Ek0krK5kfLINuYeTHCHtDpOPBiJ+3H/tDt5+7y1cvrKKHB3b9N91gVGTetPA4UEVn/7yc/QZbcYAgdHQ9P8ZuUNb1u53TDKJyY0DoYA5Mek8ov3jfmOEDiKJIWrNI5SrR9g/eohGm0z+AgIhOsnJMndSRDq/ch9CbziBE515vWCMzpjsT1vTPAQUXecFZKnFL3BLZ0jtqQWiuPPiS1BFZ0buZ0kKEAFN5CaBWzp76byts6H3fq4jOkPpbMsxyDVc9wlwEWDJ5whIo7SgnWfGkcP8TkxqnbH4mUBlnfP4mXCJrwONAmp0DheA9pK08pLcQoe1FxwSmOUFrGjLBAoJvOI76KDjXsDONGPNZ7aFvXfozm+9vpMYZb/rDCLwndexX9TeAucFOPH7/tC1r+oiUpT1wZhpOBwTkphIlXtAlomOO9pxOqRoMycyWSTiEdubcO/TbjYQNoa2A91ECNT5zcDvMYmPz9H5S/UX/iCCG+/TOdn6+0VytJfa3Trj2Tjuu7PxAC9BW/WzsBad8wTi6uwp/EPYAvtM5EM6vTUPbHyPSVlqU7aFnufYyy4HkspGQN57XuQe13v+N++dRxZGfaOx6AU+vSCm5q6ATL1P7xagLtzL+n4snaCy82/ep4hunnXVFqo/AT8v1sbrhTM48N8xgQXiqq2/fi73ntdVdgHjskk8c5PgxvlBW8WIEzm3vG2v9vYS83T+9uJYwgrkiBO7XP35dTCUZaSElhFrmA9r7FjSfBZ+ornj7RvZTCb7fuHMG4P9Ap1lL3itrhcOqp/CHoU1sC3k5NOYUB+wfsJLvm4L+DzhWuxT2Vj2NcsnJx+v80Yo+MbSIF4bLHxJfSx8Uc4KL5is9UZtr/6QzVZbyO56wXejGTDqY+wkc3bWqRZYUmSrk7vGJBbHEQosazwadpjN//bf/WcjDWhJSUjqwU14FyLjNYB8AD9jowtUUydpILPAep73XhbOCxa/9ET8blgF7xfoqUGthVLAtcAxfu9Ys3WbbPKgcgB7w4uMWcaM3WEeHpwMAxtJrGM2Lic1//PZ3DDxXbxHDFltJLSoCezl3/yvzuZ1ClXQBPIaJBkuMlD5vcBXGTuvl08DUJNMA1ogK9/J691C5kT1OYC0yCuEkvfzUCjj4LwzL0O2tAAI9JSB4fMF3LJ88sqwjXjw0ISXoRMgLu1A9jf7xoCjsVQGf7dQ/bGHR8ZFwHw06iaejBafLRCXn7O9+H4yNHh44j9jSIzlXPg8Lsb0CPM9MrRyCvB7TTaNR294kRY7vkeMeUlGaNHVIq32fAEOj71XzuA7iRkB9DJc8vaxbb0LCj2ythgFnedIi4762kCgSMQOhvyuUq2O52HQDo/sD9aNnlqWR4blBbA9Bs4JnrB8ExNTdr+15Xgjo42Hyq4+4XV8J9uL/SYtdW0AvW3K+ag2lLGVAXQbL+cgUP34bi0QXkeDNkcy9PIKs25u0+qkS8RiEAjP5/FzeWu1ULOsskfa5NucHmt7cYNhTqxI1JiTJtDIhG9wzgCGaBJBIwDNk3ksmsJoGESPh5gR3xdAKjqFa8u3sDJzCa2zlml9bj/ftHDz7NQk/LGAARyXX72J3NosRmGyxLgRDzjQjpnTGXpabSIRjKJyXEKjUMfu43UUdvMo7B8bAL0wM2uHYicp0DcwceXSRdx94zUsr64YaMgkaQR9S/kzA6CHrT7q52VLLDiRyyGajGF+dRHDWBDBZAw3X7+PiflZx3iv1lFkQqCjYwS40LRbePLoAbZ2N40RNAoCo4AfoXgcf/Knf4o33noT8aRLWMUERyfHxwZAM+SZ2r9MxMOFiZv14tk5Ts5OTU/yCqU/vvUhZhbnUTX9yhNsPF839lqjUMOg2UUqksBEKmPSGfzHpI3Unz45O8Fp8RTU8rp9966Fk5NN5hv5sL+/h73tXfR7Tuv15CRvwtYEqfcO9xwDs920MMprr9w0AHBldc3ANB6CzwtFHG7tGegd4al9MDS9XyZdpOMuNz+JmZUp3H79Nm6//qolyjuvVexATNb3sN3H4eYejrb2cbSzj3athRvXbxsbq9frozugbus8UhNpJJIu+d7EVMaSJ5WKVQOxnz16iM3nz9BptSw0mDrMlUYFZ+cFVDt1DAI+LK4u4bu//x0sLC/Yu4/3D9Es1/Hg088R7AUwGU+b1nEy5thn9WbNNEe7GCKeSVDM3EAEtgfBQCa9I8i+ub2OiD9kCSRpS2kXCMJSj5lhyCZb1Bua9ATbh2GegVHAnA8EIAhc1TsNhGJRA3Vee/cNzC7NIRQLoN5smZb1cX4fTx8SePoNquclm3fc1DIZYG80xNLFVbz+zluYX16Gzx80EKZZdQkuKY/CsUWnKzc+XPs4d7kRpj6yc6wPDFAn6MtIHYL9TARoG7tmyyQ8zo7PTBaFQSOhcBKLCxeQnZjB6dm5gY8LF1YshHuCWpfptI0lMj3ZVpXSuSUDDPsCmJ+dxXQmY4BiqXSO0+MjA5AJ4lJSir9XyufmSCAATdCJNsEfDJvsB/XHybAjCEJgk/acGneBoN/G7qe/+sSSK54XC5ZYiLYsl3NrHG3h6tolfPzxt20OcGNKW0h26l/+5f+Lx48eGHP50tqKMd3ZLs1mC4XTEvzDICKBsAF2g07fADKzu0kermEgH1mAr7xywxwmtNOm31ypo1Fto3BSMi1xxwRxwLmihty+pIOtnU2zb/FEZAwoMlonjnqthXKtjrnVZdy6ewd333wTy6trNgZ4aD87zOPJlw9QPDpC/mAfxwf75nBothro9geYmJnHN7/7Xdx+900k56fQi/jQC/stGsScyr0R0qEouudVnG7uoXlSxNMvHqBZqiIZjqBWqeLwaB9D/whTizP44DsfY3ZlAX3/EGVqiLe69hyyMQsnRUR9UQT9YYto4DjInxwZU//KK9dw9/VX8dpbb1iyySHzBLRbKB6d4enDR8ZWNTAgFDYnSMKYc0CAbR8MoNGoIhT2YTqXMUcKZVWaNTqJ46icN1CrdpBKZpHNUibH5T4ZjLqod6s4L5/ZupHJZs3mM+SaY4LgB2U0qJlMiQSu+RwnBNFoJ2jjmYODZAvbv0Yj1q/sP9o6i3IKx2ycc6zRUUKm8Bvvvo3v/+APzZFxepzH6fExzk6LePLoscnPcPwzssvtzwMmM1Tg+wKMFvLhj/7kj/HhRx9YhATP85VC0ySHHn/2AD//yc8w6sJ0e/kMguncPxEo4DgkeEInU4YSUHHuEVvGJt87PsTK1TXT785OMiSY2rwl9BtddBpNBAcEGZ1kB+fSSfHUwsQDA7/l12j1+gjHo1i9fBkLq8smMXLn/i1jUjN54bPHzyyHAlnUxZOC2XKCz5w3dOqRRd8PDTGzNo+3Pn4fc68tWuJF6nWX9mv46ue/xcHTfQzrAwSGIeSyswbSEYDmHoMgdL3fwkmpYGDx5MIU/DE/oqkIRkGftSntb/mkgEF3iOnsDKL+IFqVGo4O9rC5vW3RDpevXUVmMmOg84VrK1i8uIBoNoZQMmxgdiTmp4qYyWuZs7Piku9xvWEi0/ppHWFe2AHye4eWfPj0KG8saJPfiETNdl24cMF0+g+P88aKpgOOtopSSpaczhdAJJzA/AzzP8xjKjeDbCZnY4/RRwYujHqYWpnE/OIMlpfWEIsl0e0MUa82sb+zj63nW2ajCWZx/SOoRocm9crjZMlafqCOObt4vqDsETVe+8M+5hYn8f0f/D7eeucWIglKLFFOwDm3G40+6pU2KuUG8vunqNUaFkEgJysdLWRutjsd04pmREE8FUSl1rYkmdS4NynDQQORNJPFtdDqnOEg/xjNzjF6g3OEIoygoxSBY6AJwKBN496XNp2dYL+Pw8R1nc6LHKsCJrxnAe+5m6C5wAfdJ6BIQK875zgGms6OAknYZjojcE1kWczBMz7z8h6RoXR2EUhp62DDkbr4Hd+jPb/IOJLbE/gigotIT8GAO/frXKazOM8W/C8wkD91nuazvG0qoEX4gNqB1+jcx3t0nRcIjUUcmUvX6uyhc4JAIQGv6is+z+xkwJ3dya7XeduAw54DXDpdl4uIkhxfB/rd2ceBUqon+9YLUFN6SWCUzpl6jxwNtPvMw9DqdkBNdjon6SDq9l1CXA61uGndjyxqjBJ2o2Hf9nQEoAUuaSxqrOlspvOg2tAL0IqwqDIJnGUEnLWPB7D14hbk9vC95tDxsDxtfRoTz/gsnbXZBgIkvYAqrxHBz40px3oWDiCwVAAvddfVvnwXZYN0Tmc5uCdRPc0Bmsq+wGbcGHVyOd45p7mtcSngks/VnNK4EZYl3IttpLMqfwocFjDI70UgFGNZmJYi91lvsczp0NA4F8bkBXDNNzJONKfyau4KD+HnwqQERAsM13eK+BeJT7iZ2l7twz7zkseEF2rMqS9k5wRMC6gVnqhxJVvxEu95GbktDEH18uJtwufcXsJFkDhb48Be/fc6G3gt6y3Qle3Df95r2BfCGYWNaZ7yer5H9/Nefsf/sitqX7WrHEyysfxbuKXmierl2sqVR32qcaMxwP7h+xwm5KLnZRN/x16NowW8tlD4j8aRcByNE5LUTEpzTEB2GIuLbOHeip+Loc4zuJv/rk2ZJ4i2w/ev//v/fKROZ0EFuIlFzEVSYTmazGwIfqbB5u0QfucFfQWsskE0COTxU4d6wSMSeAMAACAASURBVFteJ2BZwKEGsEBZAU5iTwvs5iaEjSSjxWcJZBa4JoakAClpVfHZYjArlIDfEYzQoFVHy7Mhz44YsPJcaMKr41VPr+HWRGT4jDpdGwdvhwqgZL34HvWFJibv1X/HyHVhGzIYAgp5jTOgLsRKdYgQaPNMKk1wthfbl4d23cu2EyDMd3CMaCLzmVpgZZDZDwIBtXngfQI7eY8NwjEoKpCf700mHTOc1yiBpNjteg+fNei07aDOawkUs0xsd7GelbROoKf6SIsZ/9bzX3oRnTdXQLrkRXgd21VgJ9vNq2Ms4+EdL/Jo8j3a+GiTx59alNlmzsvVdAYr9LsLibTatBlUKBB1g/kZ29RpnTp9WbL5WB+Nfy7MLAOBGL6LRs1lsY7YGJfnTmOc9bQN1Nj7LRBdRlUOABlu1UmLANtFDhM+S5tcbW74PDkMNI+0yfMC9/xOQPULZlYgYH3txoeLvuDvfCbfK6CbfwssF4veu5liWRRuFQ65xIqSLhEDmoccA6DpqOr0XiRUYhKa4WCEcCgOnz9kyUCCoSR8gxgo6ryYXcFSbgUT4Qm0ztt4+uiZjdPMzATmV5cwiviRmpvA9OVlDILczDYNqPL5nFYqw3pr5xUDMbvl/5+t94iRLMuyxI5pbeZmrrX2UBmRkaIys7KyKqurZVV1jWAPZ4YAgVnNkmuSCwIE1yQXBAhwTXJBgGLNme7paXRXVerMyIjMUK61Mjet5eDcZyfiV6IDCLi7if/ff+K+d88999wWiud5nO8dWSo5tYXR7lkRpIifgYcb0/8chgNY29rEw/fexdzyIlgRutPs4fryEtfHF9h/9hKtSsOKaB3vHKLTahh77MH7b2MYC6PQqOKN99/BnYcPbA6y4FP+5BxnTLFnwIaMxL0XODk/NrYW9YTJ6M5M5PDe++/jxx/9BJtb62g2ebCrIX9+hcvTS7x8+swY1w1q2QddYI9ajNVqxQD08ckclm9tGOhzUy5ZYU0ypFnwKRNNITz0YzyZRTKeQqmQN8CYGsFMl+0P+wZYU9Zi6/Yt05ekM8lCUWS6Ud93eXHeALftvW3cFPMG9FEWgZvn2eW5OZobd25jY3PzFZOTxZ4Ill8cnhoIxiJPdL6Zqktwjenkg+AAYzNjmFmeweLmimlvVpp1W1f0lNnu6lXR5Etq10XUynUkEhmkkmkkUmkD5Pq+HmbmprGyuon5xUXbwKulCsrFCmrFMl589wQvnz8zJlWUDPmQ3xjQdYKavSZagx7uPLiLf/Ev/wrTc9PObrXaaFfr+P6rx/j2d18bCBPsB5FOZmydk8lFcM1H4CCXxq37d7B59zbC8YjJmRyfnRj77fG33xrLLkkgaHzcnptA18r6GsK8DqtFV2sYdFxq+MzEpBVAJNsygABCkQjqnRb80SCy05MWaCAAPUWZE78PtWYFN5T5ODjAd9RyLpZNusX2+WgEPQwxs7SIWw/eQDIz5vavZsfAn1atbuznp4+fWGBkfX3TnDnaGkmI0SYSLKAtTadTBpps3t40dqgF0zotnJ0c4/vvn+Hw4BTdLoua+TA+PoW5+VV0ugzkDrG0to6lpRWk0mmEogG0On0DIihTQnCETG6yt6ORMBKhENKJuDl8BCm2d57h4uIMCeqm+oCjw30DzXLZjO1VDhjpmG7v+tYmYum4k7FpN6yYnC/IVO2YrdVPP/mdBZOssrTd99psI+UCCNh+9LOf4uc//zki6TT6o4yverWKv/7rf4f/8Nd/YzrolCANwMkb0Dl0xW2BbGrMNJOvzi5NQod9xrUUjgUtSNPqNqywHAt5TUzm0DWN9aKBz7VK3bSuaTvr9Qao6ykJN7JDCRgSqGXK+tg4/2YRUr9jgF8XcXJ6gdjYmDGfN+7dw9LyKrIM/rNqUqeH08NDXBwd4ers1MaL7C0yypudLpKpMfziV7/CnffeQnJmAqHcGPqRIGqdkTRVs4Nwb4BQs4fq+TWKx+c43d5B6eLG+qFeKJhmdc83RDgZwxvvPMDUwgwC0bBpXxOIYnYRpSzKhSqSoSRS8TSGbceAOzw9gi8cxM/+5OcmUbJ1f8s0gzulLqrFgmUh7H7/HF98+hlurm5MM5fMTRa85HVp3/0YmozG1PQYVlZpA/zWf9cXNzjYP8WwF0C50EA6kcHdW/fRbXWs/7vo47J8hnqnZraM9pD7Iu0pg4vcU64vLi1o5xz4toHJLFpq7D2CHUHnrHNtGXtulP3Iz/NcwIKzlFuxTKN0ijnFWLu1ibv37hmzn9Ih1t58EdsvXhijmBrwyXjSAlEmI1Ip2/9yrWoBxl//5i/x69/8yoItF5eX5tRXb8o42N7H4y++Ra1Yt4AW9fJ59mKBLra9VM5bwHJtbRUP3nzDAiqVagEvdrfx+aOvUes2kB7PmP50NpMzrW5e198dIBGPWgC01W5Y4I/rKpVMItBjYLmLJguhBv1W0yA9nsXs4gLeeueh6XezlgCZ2cxoycYzFqRplpump00mdKVeMVmkfnCAVriP5bub+NHPPzRtf9qrbqWF7z95jO2vX6CRryOECBZmlzE7v2DANRclf1aaVVRadfiiAdNujiQjmJqfRCqXQjrhUv1NQqtYMZCeRXmPd/eRjMWtmO3LnRdY3drA+EwO4XTUZEnmN+YRSVMaaog+A+oBLjtVDguZNBXZ0JWbNo52z1C7qhsb2t/1o1VuWvCHmSbUdB+Ozr4svkkbSttTbVQtoLU4O2d1IfIXF1Z8E72BSW+QwT81Pol4jIxMF7RhwNzAnkQUuWkGG5Mm0cF0dx4V262ePSPHj5IrzAZgMCKeTLn6DCcnOGIB1HIZ85RKYgFef8Bp2vfaBiolMjH8k3/2l3j3vbvo9IGz8zxuSmUM+yQJDFErNVG4KaPLItuhMCamJzEzN2vzhElutVoblWodfYwIKIEAmi1X1LbTI6GF86WDUNyHRMaHUvUEz158hnrrHL5gBeEowceq7UkG3A4J6jgg2M79AacdTMaizq8CVQUISUJQvpzOxzrf2lmd+XmjDGWBFvLH5fM4P92BSvJB5KMyY0FnZ2Ulcox0/ueeL3BIPrOIIgaqDZ0erUBAAckCySW3p7O+QFMBij44CUqBdiJ0KdP0Fdgx8kXkS/D7ArEETvGnQBr51AKDdH0v+MbfGcgSOOkluciPkY8mMFHApsApnkUNmBkVmdRYkgFt/dgf+drMxBmBy/L9HUjk/Bc+lwEzI/9YYBXPg+Zb8Uw7IgIKr+Hn6c/Z+AVCxnwmsYFZbATW+OzsB5NQCgUsKE4yBQ/FqWTc9vdgyJ1nxbZX2xSskH8nwEw4Cq+tvuRYiZXJ7B1+RqQ5+WcC2Ci944BiN295ZlZfa14LfGSf8zVdm88rQpHWCu8tP9MBx87X9AKdmq/mn0ecP8nXnM9dfcWgddjVqD/9fttLzYaN5prDrRwA7QVvbX17tNe1Xtl+4Rtab5qHWofSXBcQ6V3L6iPhXrye5B6EyQjoFSYiBrReZ7sEejvMyPm5urbA9h8CsFpLaqcX9OTvWp8CYL0yFsL/2F4LDI4ymmU/1AfC6tSX6iO2V/aHfS68SJ/THODrlJ/0PqtsgeaUiH+yIwKfBeYTJ9E/4Q68nrAc3VN2QHNBNtGILCMyrvA+Pq/wDYHNss0KNgknFVYm2+ztZ35GeBvfl5qDMAx+l9mbXgDaO67C8NSfGlO1XWtA9ldYLa/h/Y7aJJvwCoi3DI2+K6I+KobIPc5s4AiA5nzk9QlAu2d2JF1KD9m4UoKDL3By8AMCoTWJvBR3TQZz7FioaxQdEJinhS/gUQAir6WOlx6solzOCLMj4680pDUYAgDN0R3p/GoSsxO0aAWgCpxVOwR6abD5Nw2t0yd0qfQ8ZLPDBK6zfVw0NMr6njTwvJukF3AlmMf3+JzexaSIiAbYBmKUViEAmU6gDIIWnfdAoMUuUFObpIBPGkkZaGfM+q5a+ShiLFBVBpJFYtjfryNALnqmqLcWjvqU/a178DMcB40HryOZEgF9Yt3y/l6Q0rt5eA8V1AqzKE+haA6Kb0BaEBk0EdOnTTClsN02NkupUkE8GsXE1BTSSXcgZ8qfN1VNkXeOHwFztoN9oOcwh2aU3qb5rAWt+cxrsO0cV80BzWVtiDJ02kD4voIY3j5gv2juaj4acD6KGjmWngNP3djWX7EJeixe1R3YIY+MZwJWPFiwv8QMJpjEtvK5eF2OKw/4LAong+OijK81omXY2HYaYDJxtKb1HRlGtp39wLYJ4JfBF6iu73gZ+t4NSSC8DJkOxjrwqj90AOPn+LvAeR32+JoixtIho2PM52F/6nCooBLbLLkVfl7gueyKDn68JosQsj0KglgxtwiZKkHTgLZDVauDepOfjdhBhUV1qA0di6fRH5KhP45IMINhO4RsdAaZwBjm08voVbvY2z40xywUC2F6Zd4q0+cWp5FdmrNCeoXiFSqVsrGpllcWkUmGcXlxg9pNyfRKCyd53JxcoHxZMBCZzOJoIITJbM6cz0a7hWHQj+XNdbzx8E1jE+fGs6iXG2iw+N/ZtbGZKpcFjMWTaJUb2N3bxkX+Erce3kVz2Ee128KHf/xzvPPBe7a2mAK7/d0z+Fh0h6yYWhUX+RMUSnkUawXkyzfGniUgsbGxgT/6xZ/gnXfeRL3WtwJPLNy183wbhzsHyBMIucgbq5EHX7JxOV4XZ+c2t4KxkLFBw3HHVCUAQ1DDyTuEMZ2bclXHKbcDyvrUbPNjdV1+lgXA1je3rFgX+5kptaaj7vPj/r076A372D/cMxA6moxaH/lDAQO0d/b3kBufxMbmFmZn581+ElSjE3F9foFaqWiMXjoZzqEKo1pn+ncBqfE0wskQEpm0aVq3ei7SK4eLTLB6uWJFCMloPzk4NXb14uIyJnLjCPj65jgwpXhqasYi2hb0qbfM6afsiaXv98kkoHxQ1RheBG+oSekP+7Gwvor//F/9C2NCDzAwWYF2tYHqZRGf/M3f4+bkGoNOH+PpnM3bWr2J9qBnbb775h2s3Foz6RYyvy5LN269tzu4Oj/H00ePTet0ciyHi+srK1SWm5pCMucK7pJdaAD0wGfyE2F/2Gw5508mlzVgh0XXekzfHs8gO5XD1t1biMRiKJRu0O7UUauXjbU9ZPA56OoeNBttNNptTM7MYnp2Hu0OHbSBk8ZhynytbsGLl8+fWn9/+OGHdnahtAkBMbLaCPT6jAnbNq1KMt8pkTC/4Ap0Esg8JHPw9MxSyc/Pr4xpurFxFw8fvoP+IIROd4Dp+SXTHY3EQiBBhgoI1VrbAhecu9SUvbm8QJ9snsEAuUwCk+PjlkHx9Ol3ePbiKVZWljE/N2NyMO1mwxxCsvdYlCxABnkkYhrCBBTYXyYPk4wiEAliem4GpXIB29vbCPl9SMTjBs7YPsxih8kkllYW8cu//DVu3buHVq2GGjXL61UDrL978gR/9zd/Y/q3BGl4CMyyYPIoJZP7wHh2HJFQ1GRDmrWm7TXLa8umYdkjI7dSwuTkOB4+fIil5QWTgDrYP8LFMXX/OgbuB33UQ61ZhkipVDFZgngiivQYwac60pkEbt+7bUzfYNBna+jyooinz16i3u4gEImaFA3Z7so+oxwDD6/s30L+EsWbPAbDjpMAYfZPJIUff/wxNt68h8nlJYwtTKDaG+KqVLTDu783QOOmiHB3iGb+BhfbByien6N4eW2SDKwhMSSLMOi3oBqLtVEyhoE12hSm4NLprJQqJsHTbw2QSqQMeOT1j8/PLIvgV//0N5hbnMfs0gxiDORcXxsYRwmB3ecv8d2jJ6iVCfrGEUskMZYdN3Zxj0yxRgWRaBDrG0tYWJjB5BSLTYewu3OIR199h9OjSxSuK7i9+QbWlzYsqMg1UGvWkK9foVC/MfYb5YUo0ZMZSyPNAP7QZYdR55pgMAMd55eXuCmylsbAzr4szMb5Q0Y092zOQ7LvHeAQtHnSJvOWz1+t2J5H4JT1BYxBF6JWa9POZzxDrC+tYHFhzq7TaTl2GwMSL7a38d3zF5bFcPveXTx48y3LcqB8Cff/Tr2J8nURpweUOeHY9LC6vGrrlIEeZu41O3WMZdN474N38dbbbyKcSqB0dYbL62v87d//LY7OT5HOZew5uEZok/afb6PZqBn4zKBHPBXD1NyU6S4zcDNo+XB1ceUCnh3O15TZDMpZsZ7A9OyUG8ura7tmhntnvWVFR1lINOgPWv8ySEN9/e2jXfTDPrz30YfYunfHigl3a13Tf77cP0e33MHUxAzWVzccIBn0YRgA8oUbnOcvTc86lIhgfGbc5hLbyqwXA/TI9qu3raDs1cU1zg6PLdDIMz8DdpwDEzMTGISAcCqKWw+2ML00DYQG6KBtkhK8CCUk7OwVYVEjU44C65IVLpqoFVq4PL5Eq9Ix2ZKd71/g6aPvLDjITJdMKm3zhUUuOTaUQeH6mZudNm37Qv4KN8zcoGh5n5k8JcRjKZMEok3m3mpADgvmJmNIMeAWCVsGGvsjFGS9kBAITLJdE9mcnU831taRSJEwADx7sYff/vb3OD0/Mx+B83hxft7NtVYbe3s7aLSr+PM//zPce/MOCuUSXmzvIp8vwoeIZaz5fRGrp5JLpzA/P4elpRxCEaDaAJotoN0lu6trtqxvgCyBxB463QZq9aLNRRZqzk6nMAg1cHG1g5d7X6PVvcTAVwZrU/oCdLqdAy4AmudwOz+PgGkxk+WDCwji+BhAZyzS1xIB8kPkS3C/8IJQAt68oLU7nzupCy+AYkDC4LW8g4A0gTd8n3uMQBCxLL1ANgF/9ruYzzq7q50ikCjjWO1z8lJ182/kRwiEFQjHa0ny0cDuUeE5XVsAq4Ar+QDCMgSkCCcQqCLfhtdnLQX5xnpdYJEXHNK95Bd7AUD5P/qeA1icvxW0fb5p5ykvQUl9zfGX/+Mly/AaLqPbZXdSakVAovwWA7dGEhYMzkSsSJlj1TPgx588RzGblgARs7Bow3iOZHCXmXhTM9OWMUYbJ2CPzy3QU/2u+SZfTH0pH1oYBAOW8rMcocrJYAgXIVNcgL/Zj46T2dQ9dT/5jPyM/HcBZAZwjYIWXsDc+eROM52v67taU/ybe4AwJDsDmi4xdXwdEM5/HAfek3YnEnY1mkwuySQ9XktwCLvygoeaM9615MWE1HZ9TutUnxEWIExK80y+snAVkbaEC8lGeOSLXwWc1FfuHiPt3RFozr4QNieMRutPGJvWE+/FdgtoFRFP85LXVwCFnxNGpfXJ68u26PmEf9jYjBjGmg/8Hq/hBaDl4ysgRIKs+lrg6w8BZOFNvC7bLrzS2QfH1NU9eS1hPN6gmcZJc0u2kH3FuaF2aU6xL8Tu1tjyPa0b4UpenMMCTaNgnvAknckU0NNaUptDlGrzaIy7NeAIc5qXAtYdI9llamidaaw1Rl7bKjzGi7Nq/MwOcg3C3Uu2loQvrT3Xrr5J/fT7bo3Tr7D+4OvEpf63/+G/MgBaqTKKntIJNnZNOvlKY1eL3R1OXZVKGQq+pg70ovvaNNQpaqx3UQp4JcDAw42iEwTyhO5LxoHXk16RFp02VW1g3gHgZ/gdAVacLAJf+TlFaGV8BJ7zM5IA0SaqCclnFhuZr2mBS8KBBov/2Ue8vhWqGU0SLUotNk4G/ueepUluxj/kIntslyKM6l/eu1or27jwPUmOOFDTHSi0GWusBHASgFYBPyfX4KJZ/Dyvx/sJxBXYzeeQEdB4sA90fwUt1D5tVjKmMlT8W2Cv5lkqEXda00OYRiBTrMmO4wZJBzDJCvPhkB0sr/LX9j71Hcmy4eGEfcT+VaoD28n2C4ylo0rniv1tGqAjjXNJgrDN/M/va85LOoTPoUCLIvN8FoGZWqzeqBbb5NUMU5qM+p9/C0BWgMK7+L2bBY0rnSIn5E6AmukOf1iQhHOU7SUbiHOLTifvf3l58Up6hPfjod7m4MDNJ1V/ZXuMcTuqxqpn0bxjH9CJZX9pXfMn+5fzgt9j+012YZRawr/NqRxpcLFd2swUeOL12W4XxXTFD72GWgaU19AYcSx4LY4B78vvEYDWpsHn4/W1CXI9sX80/2QnBBDyc1wDWvNsgzYn6jtr4+J9HJM8gHLZ6Ynb/XsuiOVDENH4GPz+OAZdsiBzGI8vIDFMIuMfR78xwNXRJW5uiqjUakjkUpian8bCxjJyK3NA2I/j42NcXJ0b8LS5tYbbtxfRavRRyhcQ8wex8/0OzvdP4e/4UC/UUM5XDFyKRskEDuHs6tJYe5QsWFxdsZR+OqWURCCQWb0pmpZqq1jD7MSUgcrffvcE+2eHmF9fMrZpuVXDux+8bwAB+/LmKo/dp9umBc0pyCra1UYRPbRweXOB69IV/Iko5peXjIH6J3/8Z7h7646xf8+OL3B9fo3jvUNjjvF/uVAxrUgxQTgupUoD/U7X1jsByMW5eXMoOc5M760RcB4ODZDiPKD+KcfVDsztFibGs3aADIXjxoYia5XyETy4MxWdbI+FhTnkJsdMy/a7l09xdn2BcDJugFrYB9OUpfM7PjGNXHbKfhczqNmsYmZqwooo2D7A4opWAKttDKxA2GeABR2pBg+qPDClEpiYnbAiXWSxGSiUSqNda2H3+20cvTxEwp/AeCpjEkKTuRwisSRYEMMO+AO3qZMVZ0B7r2Pzo1wpoVYuWT+xLwgAUTognRvDvbcfYHVzFbFk3GzW5ekZWizi+HIftesSerU2Qv6QFdwb0m3xBZBMJ7C0uoDNu1voBH0od9oIsPhkJGoazpQGONreMR1w6uUS2G/3e2ixwjmrG/t9Bk5T65agHNtDXVSzFWR38eAxhBWEY3ChXK+YI3X3/j1LrSfg1xl0UW9VTNKCIPGg10W9UjW93U6zi7A/joWZRfQ7Tnd4bWUF4VjYAFFKiXz73WNEY2HcurVpfUI2PPuLduF14dW+gV0rKyu4f/++SZ2wj6gtSn3yc7LpbgrY3d03Vu/G+i380S9+CX8gjv4gAH84honJKWQnkuZ/GGjjo485RLvbQr1awZNHX+F4fwfdVgvZTMI0gMOREPb29614GwsrEqQNDAdW/I4aznR6SkX3kxrjZNiXimRW1zGzOIv0RAbX1TyyM+OIpilpMrC22+HU70fxKo/idR4He/uYnpnDhz/9yOQUnITC0PSiCRxRquTxo28sw8KCyO2GFQ4jm5QAtoJ6TEHnPwXXuc+xWBFZowS8uU/c3rqF5eVF2z9Oj09wdngO/5BBpTkDsPPXRZu7BMCZoh+MBjH0UQYlgIXledy5cwvZXMr0iwnuFEpNPHny1CQcKC/BYAOzshhcIhPc9iwf13wHrXbdWNS0edTyJWjIdPqllVUsbm6Y7ZtYXMIgCBQqDjihbaGcRYXs5/NzlM5OcXV8hnI+b0VWycSwA3MwYJrylMZgX1KqxjKIIjGbd5QMuskXUSwUkEpmbDy5X5RqFaTGUnj/xx9Yv5DVmUjELWBAqZCry3Mc7u3j+dMXKN1UEI+NIZ3OGrAdj8TR67fAlR4ODrC5tYJ7dzaNrU+NTPbll188xtlxHp1mH8loDlPZaaSTY1ZIrTtoY+9qD5VO0cDi2bkpbN1axcLiDPxBMgRdwPbly5col2s4O73CyfE5CmVql7cxlZ3E1vodm5ccc8qkEFCiBE+xdI1pY4XO2LXPzi5wcHAIv49n2pTJgVDmg1q4XANkyM8vzePjj3+CN+7fQTjiUi27rS6KhSq+/Pxr/O53X+DivIDxyTnc2rqHTDaLUMgVTkqz3kq1bvtEvcr10XyVleX2/ZrZw4m5Cbzxxl2sb65YHQAGV1lU9fPPvzRgXUARGbHpVMIKyRIgb3caCMXDmJmbxNzaIpZXFzE1N2tAJHWyP//tp5YVFBw4fVJK8FCrm3au7wP6PrL3x4z5yyAQ9ykGUhmc4PmSc+z0+MyKG+7tHiCZzOCN+29icnzKwPtBZ4huu2e63qvLy5idmrUz08A3sKwW2pLT8xPbo+KZJOZX5nDn3u2RnIgjqRiphBkGra4F+S7Oz22fIks7GA0bqzsUi6DP9RaPWLbJ7Py0Selwn6i36hYgpQa/OdDJBLrMjIsELROj0wRqlR7Ojq7QqfVQuirh5OW+FTBmMcBgz2fazWOZDGJhFu5z9QHoZGLYBRMWaHPrVeebmH54H+i0+4iGnJ/CPZ+BMZ73KU8gp9x8pxjrpFAeiByUECay42ZXGJCen1+0/YUmqtEGvvjiW3z66acmBcbv5sbGkaHsQKeDs/NTOxOwkCCzi7gfsZhotzNEu8WCnz7MTC8aiL62uohbt0jAAKp1sq/dT0pEMfACyjLWqihVCej5EUuEzR7Wm1Ug2EcmF4EvzPPQHr7f+QKdwQ1imSH6gxpiCY4bEOFeOSpSx33RnPeR9nCf5JIRGCQf2gtkUsqB4y5QhZ/1giXW957CWHbtUeFC73laPqF8M4EELJIoUEzAkvMXHJON19L5XWxHARmO+OEkBuU/CwQS0ML5Ib+e3+e847mba5pnc61X7xlf1+cZS4CJzuK6/g8BIW97+azyT9RXfF/fkd8m31hgloBT9ZHupf5VP+lZHaDmAjgC8kRi4rW9mb5eQFUAkF3X51jp2nf5UwQmkWcEOnkBcQFNnNu8nvnQzKQY+VEChEiQeR3s8Ft9AfmiXjatwMUfgqqaA3b9EajFnw4rcEQ2BtrlLxprOBy2oKOyYF0/vQ4gsF+EN3UorzPCOXQv79gxyCx/kt/jGIloyMwq98+RGL3gr/qMAXCBhgJrBbRrndmZm+f3UdYuX+fz8n70+xzxyQGXwjT4U+ChF3ATJqXXtLb1WQUb+DleX/NCgKMwNuEAHE8B5lrb/CncSP6qcBnNcQU7FHRiO7xrRHNc19T95P/rffnZem7hVl5cj5/lWuZ7WktaKw5r0Dj9ITOdnxEb3YsL8noCYoVLsF8EurON6V3YIwAAIABJREFUXgzS2/9eWymbIdBZc/uHgK36TPNM/S3gVZiVN5AhLEk4INssAp5AYy/TXv2lcdBY9OhLjRj2bDs/5/2n52Q/8ndlgQvzUJv0TJpvugbv80Pbo3vLvnkDdMJiXs2jgCNvau3ovrZmSBIMOiyIv9t5m1JmowKzZnvRH7GjXXaKNNg13r7/83/+b4eKqmjD4k+BR2RAexeDDKw6lz81+TV5teB1PXWqDDf/ljHzLgAZJj28mNPqeElsCDRWu7WhiFXq7WCl5MuQaPK+ZgC74mOadIq28RnYDhpAtZft4X++J2ar7iVQSguW9+FneT1j7Y02Bt2X12Yfc3OmY0dg0UloOINDliUNLe/l3bg10QVA633di2ClgHhNFvW765/XWskOXHX3Y3v5rPwuNxGvPrbAQy0QGTXTAB0tPE4ujp+Mh8Zexlz9JqBXB4PAKFqpYIMKRepanH9Ko1BqtaKuAnv5Op9FBzgB/7wGnUfTyB2NhyJuOvjoUMW+1+avQ5LmtgM6naPOucDXpcWsiKDSowTWK8Kk66qPNYf5Oa0T9a8MkdaTDhneA4oCCzKuBjoPBgamkXnljAlMm42vS16EjBKLovkkBeLE4pXmJ4Bea43fVT9wnLnBCJjwRpBfMbFHTAnNYemOew+wMmK8toIW0teWHdA64XPIyKmfvAER6YGbft+Ibc95rutqs+K9dKD29qf6nP2jTcEdqF9HQ21jM+C/a9pgjiHNwhUukmgRvSDZCSHTjh30Q2hWgIg/g6nUAjLhSfRKA2SiOdRuari5LBiLdOgbIplNYWljBVMrc+gHYHIRJiUx6Bqb8b3338HEeAqDdh+DThdPv32Gs/1T02ZslFk0yKX/tzp1czzJBmIaeW5qEpPTU6YFTcfNj4DJA+TPL02LtF1pYm5iyrQ/j44P8PJwHwP/wPR2yRJeWFrE7bt3LKV/+8VLtGtNF7Xttw2U6PSpixhAuVrEWeEc3QBMOmJjYwsPHjw0prJv4DcGMWU3yGZzGqSkJDOFjNpbrqYAdWprjQ567Z7JVYR8fkvlXVpYtD4mqF6sVUxbOZZOGtuJKeS0EdQAJnjEUkCcQ+mxCczMzpkkyvn5pdnceNxVac5NMc03YYUfr4p53FSL6PgGxoCN+HwG1nbbA2TSOWRT4+YAl8tk+/UwOZ3D1OwE5uZmjOFFRhfZ3a1aC0dHR6i1asaGY4DH0vUHA2OfpafTiE0kMLUyhdv3bxtwEUQAp8+O8OU/fIbDJ4doV+oYtjsYT2dddWpfEJ2+C6KYPmoAiKfjBhh0W02UK0UcHRwiRMAmkXb2jqwmpiknY9ZH1MYmI41tHLa6GDY6iPtD6NZaKOVL1j8sFGeARp8SBlFEUjH0GOwbp6b1smm9EjBo1qqo5m9wdXKCIHyuyMhwgA6d3lDY6RX7/AgFgwYWEGQnyEIA2RWpK5tTRCYJtTsp73GVv8TcwgLmFuYQG0uh0W+j3qsjGgthcjJrWQe9dgc7z/fw/PFLxIYx5FITiARIPR5gZn7OxrXdb6HRruGLR18ZAHb7zpY5DcYKbjccuGNzzDGRKHFB0PD2rbv2k+u+ypoQlZoB0O1Ww+bNycEZ5uYW8eMPf4Hc5DxaJA2GoshNTCM7njWQxVhL4REIPQDyV+f47tE32N9/gdL1NZLUOQ4yC91pHIYjEayurmN5eRmJcBSddhul/LWBmuVSw6Qvgn2fOYelfN7axjT65GQaJzdnCGTCmJyfwfzaogOxyQbjcqIMx8m5yTtcXl4hNZYx4IYTOJsZw0Qma4Ae7QSBUAaf2VeUVKDUhwU4as6uE7Bi8U0Gd2kPLeBfoQYy5U6qBnwZK2hyyvqPvzNDoV4iuzSA8XFna1i80wq29roG+od5fkTfWM/zS3O4c3cTExM5+Ji6PfChUKxjd+8QxbwrqDOenTQN9w7Btm4HzV7b9HGT6RiSYwmMjSUd8FitGgB9eHCGATWHEymTa5lZWEQkkbTgIKV4eM4oXl/hZO8Al8dkjJZtLfVqTZMyoSyJESDMjfUhRomMsTFbzwFf0CQoaPMJ+BFo5LymTeE85MxiYIVAOQMg1N5mIHgsm7Hik5dX51b0iQVPd17uWqAyk8phOKBWjGOCxRNhDNFDODTErc0V3L29gQTTipssml3F3u6ZyXB0GkNk05OYSE8j4AuZDE1n2MZZ6Rgt1JGIRbG8Po9bt1cMiCYA3Om5LMWj4xPT+mY/H+6doVCsoVphscOoAdC03QSZr2+ujNhwen5scgPLa0t44/5dy8o5OjoxHeRmowMfQvZdY3En4qh3Gmavtm6v4ad/9CGW76waKjNs1W0fKN9UcLh3jk8/+QaHexeIx8eQTo2DBYAIYlt9ijDZqwwKNW2foF1xYGXd1jJlLgJhP7ITOcwvzlghPGq7k5lKiZuXL3dsvXfbXRsjBrIIzDJjotNvYuAbIp6MGCN4/fY6ljdWkM5lEU9kUK/W8ezrJ3j82dc4fLFn+xZ14JNjWdT7HdS6bVBIdX55wewMg6ELc3NIpsjejaFcKFm9gqO9Q3zz2Td49PW36NS7WFhYxsrymmmcs2AYWeeMZHIvGc9OmCY3CQPBMI390DIAS5Ui2oMOZmZnrein5IK4HzoJPOcTNGt15G+u7HeuJ2qet3vMIgjYvsE1w2DU7NzMSKqqZ0xyak7TJseSCdP974eGBlqzCCvLW/RawMV5Ce1KB4XLG2w/eYFnX39r5wZ/D0hGEkjGE0iOtFIJ0lJrvNUkmEgJDMoENmwc+70hEjFKpfkwls6afM+UFSnNo1ItW6CYwCztD203AWQGZXjObjZd0H9pcdnqlHCumD0P8PwafMXspw3g5yLhKLLZcTsLmMb31YXNadOnTidQr7FdHfR7BJuA6akFrCwtYWVlAXOzOQPparUhKrWGZab0+kOz3Rwv1lkpVKjrHMT4FOsCBdBsN9EdNDAMNhEIt1FuXGH/9Akq7Uv4wg30UEU8QSIRgR+/FdYkKE4A2kCmEROa3rnAA+7JAtk43gbuDZwfynGm3Ze/+Rowep2CLqCA+518bp3n+Zp8drN3oyA2AWj5F16/UYCwgEz5yF7w252VHcOV19B//s0xFYbAv9k2ntlFzpGPo5/yn+Rr0zbqXrquwBUBlQLahSV4QVQvviAwTc8n316EGl5HrFwBMLoHvyvCjXw9vif/LkhNq9HzCbeQD6zv6fP8W/d+RdxjodfR9eS/cpz4mnxl+dJiZspPEQlMIBXf9z63F4/RGMlvFCAmYFQgoZ6Bf7NP2DdeUFHzgm2T5Bmz8+Rn2VokRjJwvph8Zhb307wTQYjXIplDmIxAS4GnvKYyUtVO9Y0DGh1Yx3Uu8FP3EDBHcoL8PvvFox9uvjyLyY/GxQsmipT0GgNwkpwCufldYWHqU+EsXpyLn9O4aG4L8OO4eUFHL5DqBSL1up7DO98FinsBaH5Xc0nApbdt3vUkf1l9L3yKn+Gzm58wIoh556naxD7gP+IDfC71ifpHxan5Xc0t77wUk1jAvNa8wFFlggjL0trSmhaQKezEiy1qjcpWqv/Ut5rzwhy8uIb3s167KKyA81xyr5IZETajuSqbKfuqdvBv2XHWyLCMV2ZJjOaX7LzmiYINsqsKoHiDAbq25r3mqfAtvu/FNr1zUZiH1yZrnVi9K88e4W271rzmsTL9hY1YAPFVpg/3B9U/cHug3eP//l//+yE7TCwYbWJa/NzANTnUSZoMAkZ5MU5kvi8DoAfQRNWi0cQSqKRJokETeq6HEyuV7wvwFPgkgFaLRxNAEUbeg4c2bQQyBvxbbRVwqWiXopYaSKVeqH26Nv+W8ZAB0nt6XWCkIiPsE0VjtEHzOzyEM0KohWALted0WNRmsaAF/pLNxOsKIOdYcFFoc2Jkmt8Vu1kLSs/BIn9stwBotkti53yd19JzaUIpFUt6urw/X+M1+RlFP41dZhuUW2harGyDF4C3Ph4VYJCEBMFiXs8qZBozwLHU9TffZ5q1AGRKeOiQpE2d91EBRW3Slq470uCSBIvGXJ/RQURG0TQ6PWkbMqoGPI60qTQe/JzYvdq8+Z6x0UaHGF6f9xaQy/6R0eNPGVcZdR2CZGRlINSvAmgt5TQRQ26cjrMrMMXIE9vL9ywy1RulJYE6dDQGDkDlNbUJ8XkFlGv9uTnipFcspXmkRSSAlz85drwW32c/i/UguRNFuGUUtWHRcPMzSrNjW3QY0eagNqovdC1lQdBZkB1QfygQ5d2oZYcERuuwyvvp8KsDujZIO7T5XOobtbPc4XkUUey6TR6sfu0PI8xihP0wGpUehr0oxiLTSEUm0K8OkYnkMOwM0Wn1DcQ7ODhAt9/B+q0NrN/eQDAcNLDi+PQUl9cX5li/++47Bmqsr60Zk+7RV1/j/PgCEUTQbffRqnWMCdsbMMXOb6nVBLzi6bRFJcdzk+aA8gDQ63ZxeXKG4/0DyyBIxxOYn52zVDy2xWkoO+Z8LJEwliXT8y4uzx2znfqWgzYq9TL8gQEy2ZTpEB9fn6DZ72J6dgYrS6vIjo3DP/Ch2xkg6A+hToC174IgLFI2Oztt/UgHlfOEMjHlmxo6jS6iPr+xbpniTOeeTKp8qWiaytSuZIo8WYnprGPr9yi3cHWD04MjA74isTjmZhcxN7uAYqVqz0VI6d79N7CxtYpYOoaev4s27WJgCH80jMvzY9OWpUb1zWURY8kcZidmDYCmIxpgWvzddaxsrthY5CayxnI73N0zTVgyT6lVSdmgWIyAntPZpBZoZDyGxTtL+Omf/RTLG4tIsLZJD+jfAI8/e4pP/v/f4eWTl2hXW+akhwNOAqbfG6BSp7xIzwomJjNxRBNhY9Q2mhV7LrI6ozwc+qklGXHFFElfC/gxNTNp17m+urK09slMFrlECpVCxQqp0eGcnZm3oCfZdwS1i/UqQokEVja3DITm/AkHw+ixsnSnbQAei+wRIGFWSmfQx8AfsDHh+iWwurGyYUUIh92BSa+wT7999MTauba+bgAwi5E9evLYwI/5pUUsrC2h0CkhkUvg/v27mJufMmeCaTmXR5f4/Ldf4vGnj5GMpDGemTBwguBfHz2QOdbq1vEltV9bNZOGIOPddGytmFrZbBuzCrSncK946913sLW1ZXb48uzcNMr3tnfQH52BLk6ukMtRjuU+lpY30Wr7EIzEkMlOWsq+O1T6EY44ILrX7SN/dYbdFy+xv/fM9IpjlOpIRgyhZkHB2fk5rK1vYGFhAdmxDIadHk6Ojy074OaiYEEmrpt4OGK6rpRWoB53IBXC0c0ZBpEh1h/cxhsPH2B8xhWNZfvDvhC61Qa++O0nePz4O1tnjVrTwEvqtM5MTVvwiSw5MnKjlm48NCkFgimmP2vAS81Scd96x/UN91sWlqP2+M72Nq7PLtBhXjp1yMOuLgRtpWmdk/zYHyIRpaZxz+RlyCay4HombWuW85gM6NnZGWzdWjNgkOAv5VlOzvK4uLxCs+6cWDJrGUCjVAMLWFLrnHrtswuzWF1dwswsgUdqIhdwfn6B/d0D7Gwf4PqmYNIWicyYZYQQEeX1+CwWXC8W0GrUkIxGkUkl4WemWKdtrFtqJBdLFbTaBL2SyGTGDHw2+0+N0u4A9aqT+iLrnv1PfV8W5CSox38EJVdWlgyEHp+g/nITNzfX2N/fx/Pnz42tmk5lMZ6dQpfs5ZYLjIai1OHtIRQENteXsLW+YkEYMoDbrT7Oz/LY3zkx5ubs1AImMlNoNzqWtdEbdlBq3pgWbSwaxt03tvDG/S1MTWcdU7PrAjE3hRLyV+yvGxztn+OMUjPVJrodYG56ESuLK5ZFQMkUPt/JySFi8RDuP7yH27e3jOX49OlzvHy+DR/CBqTXqy1j7XKsmr0GookYNu+u4q0fPcDi0oyx9bm/EIBm8cbSdQOPH73A9XkJY7lZBAMxy/KzIHeY5/G6BUP63ZbtQ7kxF2Dj2FHi4qZElnfIAmxknGfGUq74X7/nCq9eXL4qWkZgk9ciSD05PoF2r4FIPIqxiTSyU2NY3lg2AJqa1sFQDO1mG/nTS8v2+f6bJ9h7sYuJiUmkc+OW8UEdewLtrK/w9jsPLQCTzGVckcFe34r1Ul7p8vQCTx89xbfffGfrOp3OYH5x2QKTzIxhbYNIPGZFUCcmpgyQJLtfOrrsi1bXBTap6c39m5/NTYzbnGP2lM7a7BfaAOqxz87PIhyNotGuY0BNWh81dXuWgSEgj6xjZmJwzCKxqDGrKYcUTkcQNADax0cBayJeXtTRLDKL5gLPHj3FzpOnqObLCPR9iIdiBkDPMIvK51h8DExfXZ2bjel1KAM4MJtgoFMXtp7Wljfxy1/+ElvrG3Y+vM5f4rPPPsHzp89e6ZpyT8qms86vKdXNxvC7PItQq5YAftv8BQeKsc4Es7u49xLwIjOfNp76/Mcnh+j1nPQSg3Z8n5/n2aTdpgZuzq7L/rU9xfRKG1bbgWdKphYz24p7Ie0XiQEMssRTCWNxMUul0aqh3i4iFOvBF+qgUD/CVekA1fYl+qgaAzrG9e3rW6BLRAkDpP0OJKYEC3/KHxbYwNcMkOi/TjH3AlECHLg25TfqbOv1h/k5AcEilMiPMRDHAxzLj/L60QKuRNjgZ+QXci4yM0Ht9wLkygIWAMLv8Xee3fhTz6lzvYrW6n7CBZwP+Pq/QBk9A/vkh6QVvSd/js/pBVP1nAJuRSgRiKm+Zf/rmdhm+a/86QUV1Sde8Ec+v/AEPS8/IxYjdVJDQef3e/0Sr2/CsZPfxGtJDlSYjfxvYTICHjUHvKCpwGPvPJLvJ0BIgLNAYDFsNf4Co9xcHgVHePKVbEfIMV41f/l9L2BuO+oI3HZzw81fjTG/pz4XSMb3hT38IYjmvsd9QOMrsFTPwX1N/ak1pnE2X1LErNFeozUqrIBj7QA6BzgLvJRfys+pb9Svek8YkdadxuKHfrbmjcbM+7fu7wUMNVbCdPR5+c/ewIxAZK0zzXkvSKhn8uIPwiYEHOv+DjtwuI7mAj8jbEB9pPmpoJOAbPaBAF2ByMqEZrsVcNA8Vpu0xryYiGyBnlvPoTYKN/Fei5+RfRNg/mrujsZS9sM73sJwhPsoUMi9TDJFXpDfO9cENsuu/CGQ7yQHRVJV38oeqI/4utqusdD4e+fBD+cE22mBzBHjXs+sdcbrCpPz2i8B7SS6aG167bvuo+CNcBTNG17f1tdgSIhkNF9eByn5ml33//pf/rshfxETUCAqf3JSkVGryaNolgy+gDoxlcWm1IPI8GgCeCeMwDQva5YDrsHxdraMuIyxMTlHBkOAqhal995st8BQXo/PZGmlVsWe+kpO44p/876S0BCoqIWsCa7IgyY4B4FtEojIvwUsa8GI+asB+6ER4+ccK9dFqPlslprUdgUJBLjJaGviE2B0h7DKK5BTIKbrC3fwUMRQzySGKgFo954DQdkO9oUK7Qm882pwcT6o3wR2828ZXrFhBejqGt5AhTPmzpBbv48AUBlyPjufmWPB/3aQHkmZSNuXgAIPLPwcD4/S8RaAzuvymQR88150UtiHbItYyBx/bQZKCeNndVDS4V2RHT4fryGAUs+nMWF7TNes13s1l2RwZXwUgNA81wahA402ThkAHRC8hyrvJiKAmP1kmQEhbg7uOclm0vXo9DZYpKXjKvMSCNSGqPnMfrND8SilToaObeFnBaarz/h5tk+SJfybn2H/6tCnzANdQ+uCn1FwSKmZWm9eo6ZDk2yJ2vz6QOza5t2EvQcar1HldxTZ1sauzVPrWPaIY2lg+AjIoDPl5rcDWtqtrsETYSviGYTPH4UPUauy3msHEfKlEAtkkE1MIx5MotccYNgdolFt4NmzZyZnQPmId955C2NjGVvzplG8vY2bwrUx2qlNSGCD85pABtldywurphUcGGl5URuTz8DCqWQdJuJJYwzTnrC9S/MLTiKlULS0deuPXtec6IDfh5PDIwMzWLzE7E8wYmC0pUVTu3XQQTDit2JkpXoR5XIBQbKsAJSqJQMl6czOT80Y6Mx85Wq59ooB0eZ14zFs3bqFBw/fNHYhATHOk+vLPHafHaJ6U0EkEMBYImVAF6UfaGtYiK0z6KHvH5hjfeuNO3jr7bcxvzxvG9vezj4+++1nONg9RqvetH5ZWduwcaETT5A/lojjj//iF8hOZdFFB6lcBulcEol0BKenl/jqk9/j899/ioMXBxhLZLE6t2JsZGrTkSU6uTSLh++/hZXNVeQmgmg1gINtgodHODs6RqNYs3HhfVigr8EU9k4V8ak43v/jH+ODj99GJEs2INAnkY7g9kEbv/t3/4Df/vvfonJTYxUAK3Io3dvrfB7lWtHYamTtRRJBY5Cy4KJjRpbQbbcxliGTlAGQkAWcgqEQJqanTHf37PjEAHJqhJO1ymKBF6dnxqiio08QYUhWMvVNy0XkpqZx9/4DBEIRA4oJvCWowz8coFou2vdMcikewzAQRH84MHAmlc3h4dtv4Y07d60AoY+au6Uqvv36W3z6+8/suVjckc/W6Lbx9aNvTO5lYmoS8xvL6Ea62HxjEz/9+dvwJ7ihAp1aH+WrMr797Bv8/m8/RzqWRjY1gRABd78f1VrFgJr+sGO6qQQIPvroI2MAb6yuWB8QgK7WK5YS/93T703bmIDOxx9/bCA01zb744tPvrCCiwRXmc1AnV+CE+O5GSyu3IIvEEM8kUYqO4FkKoOIsW3oRPlMloYEqPLNFXZ3XmB/9wWur84RjTlt10AkZEDlysYaZubm7f4TuTj6XeBw/xgHL3aQP75Gg7rJ3YHN/7hJ+/RQazdQ7lRwWrpEJBfHR3/xMdbv3kJyLIlwjIVzm9bXzXzVtN13XuygWq6gUa6jcHVtqXAKCBMkzRfzViSMIHS9UbVsAraRQD4Z9u+//wF++etfYmp5juYMqPZRuLjE//f//L/47vEjY3h22k0DZsny5X5FQMdISHQafUELjBC84Rw17b54zAChQJgFKYMmLUE5nNkZpx/Lz5xf5HF+yYDyqFBtIGLANVnM1CRv99tIpJNYWV3ArTubpqNNQOfm+tI0wBkQ+uKLr3BwcGTrgIUvOY609SziSDvIwEQyGcfE5Ljdn8Ak1wgBgHq+iL2dXTx9/gLHR6cmLTI5MYMY0339IdPw5fOozgRBQ4JTnGvc96rMoAk4STob3wmyNSMGKlJWhnab5xXeK5vNIcNij30/miOmJdnTdOSjQT8W5igJsGRzjIVEh4MAzs4ucXJM+QAfZibnMDM+bUGG85NzNDo1+MI9dActkyZ5590HePjWXQsQhqOsYVG0faFab6JSqRugfXqcx+7uAZotBkp9iARS1i4GrcnGZjZNqVLA7MyEAdBk1zJI9eibx9bHXBuxaBI31yWUihUDdf1hHzITY1hencf61hLml+eQTEbRH3QtUEcN6/xZEbsvj1Gr9jE7vYREPGd97WfGln+Iq6sLk3gKBoaYnJzA4vzsSE4OJj90dZO3My2DC2SgEnRgcIdsaUohlUplA2doH7i3sjYI57sFOtoNTM5MYWVjCbnpLJbWVyz4Sw38Wr1hQeFyvmiM351n23jx7KUFTNOpjOkTM52BgRQWX33vvXeRnswZy5gBxR7POyMAukjJiv0jvHi2g7OTS4QDIQx9zI4Ko1ylhnbJMozeff9dkwMKhAJotWsmrUbbyrMstWK/+opM8X07Z0xMT9hnCULbeTngN0azAVqRIOaXFjA1O4loImjyU7TpJkHUrFvmA8+ulAc5vzq3cwSvwQK4s/PzmF2ZR8yKHcaN/d/n83SAq/MaqoU6zo7OsPd0B6f7h/C1B5ZRkYmnzaZPj0/anGFQ9Pj4EEfH+6hXyq7uAtvopxFxbOPlpTW8/fBHuHv3rsleOF+oj0ePHuHv/uN/cFr1Iyk1Bs44L1gE2PlDEcugISPZ/C3aPCvyFHSFxgd+k8ShfBXPO7R5XKNX1xe2/minNzbXMDkxbdflM5bLXAuuQCaD7bQHBLXNfxidX42gxEArCzf6h7b3BiNBTE5PWBCctuu6cIl2r4ZAdIjEWABdXwmn+Ze4Lh0CwYYxoCmvwzoH1GD3jfRK3ZnWZ8E/zn35xUY8GoFxOt+SMEDbIqk7seV4NncghUuF9gJ3OmsLjPP6xi6A6piy5m//I3qh8sO9oLMXBBYIw3aTxS9/SGd7+UjGgPNIefC6fI9jJClE+Z60kcoW9YJdXrBGbeA8kD/02v95zfpkOwRyse/4TwCy/HBhFby/F8BXXwl/EB6i63gxAIGsGgteW20UkCm/ha+LXCdgku2MjbS+veClQDa2Ud/nZy1jZlQri38La/CCdgKs2C/8J/BJwJbAWPmuAs28oKcXwJPvK/zB+wwMfvBZePYUhsIsPvlWmssiNTksw0m+8HoO9/hDDXL1ofxlL9Yj/1N4Ev1cQh36jDAltkWYjUkAjPxZfU9z39jDrAE7kuH0YkcKkrzyn7uOHCUfVe30Moy981M4hyMvubpN+i7nvwUbR+Q0PavXV9X1dX+BplqTWgNeEFjzwcaE2qoj4psXlOT3RbSyD4yyoF8Hx9z4CcwViKtreW0JX9P60NrmayLtOTv9mkntXbf6Lu8j1jyfkXNE80agq9cuqj18btkx2R8vcU9jLhzFa4eEPfEz6ithKl7sQWPoBYWF0fFz/CeZXs4lzkMFrfhdBerUFi++IZvPYfJKv/CZvG3XuGtNaZ39Y3NFc8Y73mLw8/O6pxeoV99q7XjH3cZ66IBv9qPGWjiR5o8XmxLGojXGbFbrP8OlOLdUA8Fhrr7/43/6b4Zi1MgQa5NwG5vb3ET153timipKJJ0WRf20oDSYMjhC9XU9AY0aTO9k4EASpGIHyhhoEPhTxkRt0eanzYfvazA1wHxNh1RFbNTxvB/bpc1eESIZbG1IvL5e0yagDZntEuAtA68LQEUIAAAgAElEQVQFq/t4DT4/L70nSgmwH8TY4cDzucXW1QGD7bP+IitwpHsk5q2egd/j3PHKSvC6vIYAZk1Gtl3gr0BG9qmAU4HKNJocHx4U+Iy8HvuSrylAIfCWzyVQUICmN2LmNXA2JUebqSayNLNdVXbH2BUo7DatgWMj1Wr2XZfGSafcVVzVPORrBFv4rNT65fckkaI2sF2SG5HMBsdKGyR/CrTXPPQeINhXAst5TUWTeF1tjAKdtSloo+DntSY0Bt45rnWhtsrQyrh5FztZpbwG2bOxmNPYIsDLe7P/WJzCCnBagSl+hmiPGyetJa1L/a2DqAyadw7LuPI12QGtC7EfdOjS5iWmMcdQEVLNHx26ZOz1vgIJOmhq/alP6Iiwn9R27+YrA6lNXPOI7ZWd0GFdG6ikVRREIcDC76maM1k2PGQxnZOHp0g0iaEviCDCCPij8PtiCPjjiEVySEYnEI9lkYxkUCk2cHNBWYS+gVwEfqvFAn705puYnqAzN7C0UTrPTCF1+ngtJDNpYyAzbZ5ayCtrLpXfpBd4KA2EMej3jSVWLpQRi8ZNEoH2g33D5+EaoJNL4ITOe73VsNc7rYal8pIpywJivr7fdII5b06vzjA5N4lIMojMVBrjszk0OnUcHR2g1mwgSv3STscCO2RFsgAd2VHpeMqer1SpgYntLOY0vTiPN9992xiW1P6l08TU/sO9Q5xun+Pw5QH67a6BpfVyyVL/i8UbA8co99Dosh+S+Ivf/BIffvxTRBIBA/FODs/xzaeP8eTrJ8aGJvA0PTGN8alJdwgadFCu1/DBT99HIB40veZ7D+8iOxGELwoUL9r4/Pe/x5effoYXj55h2BxgcXrB2OPS/5xZXcCD9x9ieWsNuTkijkDtHNj5fhsvv3uOm+O8FcwiqxdBH5qDFirtCsaXJ/HLv/olljayxBZRvKFTX0GoE0C0F8HJy2P8/j9+guvTommeUhuUmqIcF6bC54tXqHdqGPj6iGfCWFpdxASLk4VDBirt724b0B8Zxm3MmGpOO8Zg3OTUuAXo6OAT3FpfX0ez2cDZyZH1Cyugx6iz2+vh4uIK9XrTNI7v3nnD0p2557BNBHz8oN0o23ykg04mM9cA6W/NXgeRdBoP33kb77z5EJNjEza/L07O8N03T/D0u+8NxCNDPp0asz59sbtrARIWXhybzWF2cxZvf/gW3nxzDfmbmskjsGhj6bKA7755isuja0ymJxAPpUyvmHPeFVHrWFCEutJkJ/7kJz826YZVFqLLZQ18K1aLBl59++RbS/dmdXiCOWTEKXh7cnhsYD31i6nLWys3DGCLxzJYWNpENJpBKjuO3Pi0gVCJKFM2rYoGhpTLwtDYtTvbz3BxeWoAWjDsN6mRYRC49/ABVlZXkc5S+zeNTCaITgs4OTrG0c4BSgfXKJ3nTYZmPDNmWqZk3Z3fXOLw+gRXzQImlqfwV//mX2J2bRHhpJGOUa1Te7uLbqGB051DHGzvo1Yomc74zdW1MQOpa0xN40KFBXzLxhyNxiOmvWoah/EIueQGrHz00c/w8599ZIWMuDbJ0q5Vq3j86Ft88rvf4uKYoF4dfvgtrZ9a6Cx0dHpGaY+A2QCCGf6+K+xD0JZgGfdmzlnOQ35uYmIcy4uLr9iqF1fXODk9N7Yk1xDlKTg/oknq5M+avEMqm8HWrQ3cubNpcwm+Pmr5K1xdXGL7xQ6+/OxzHOwdGsCUTiSRG8s5xmilYgU3aTtYyG3j9iY2b21YGj1B7iALhNVbONw/wjfffIsvv/gaxUIF42PjGEuPm146C69RUoaBGjI7qWdOJjx1yLlHUJrCqKBwVcodoNG1YCBZvZ0uweuKFV8lm5PAJpm/VLFh+jEBcvYNmdnUmp+fnbKzTrvVsqylUqmG66sCWs2esUNnpmZsApyfnVhRKX+oj26vgWAI+ODH7+Dttx8gHA+g023i/PJsBFL0rDgkAeij42scHByDk5NMZl8/Ys/JOUHZBupr9309LC/OYn1rzUBc9uOTJ99jd3cP4VDSWOrtRteKQoeilHMIWfG/iZksFlZnsLa27HS+BwMrlnd1XsDR7inOj/PoNgOYnJjD1OQiAsEw+kOfaZMfn+yBevtTM1ncurWOldUlAzgLBRZUZuCz7GRhRmc8O1PRuSfJZFSvxc4bMVfPxEdJqV7H9hFq9hKAXttawezSHG69ccuyMpjBwTnMsa2yyGKxYrIuF2eXpnFMgJK1CQiC8vwxNT2ND37yIVK5rGWHOAe5j2qhbEzvaqGG68sbHO4cWWBkQOZzndlDAyvYS/D8zXffxAcfvm8ZINE4CSZNsyWNWsO0EpmV8dnvPsPRwbHVS6DNoGQRgU8GK8hu9kdCFtCbnp/FzOKU7dGj2lgOGB9Qsqln7NlKoYjz83O7HiWQzFGORM0GLm6smrwPbZM/GLXASLcHXF8wkNWwjJnn3z5D4eIK09lJvPPGAyzOLdl5g9kX3BcYdHv+4hkOD/fR6xJgco6lBRd8QQz7Pty5cw+//tU/RTQas/tzPPmZs+NjPHv6nQHQzJrh2Dr/i7UA3BmcDjr3NWZLcG90pBTqwgcsg6rbHJh2PIsHu0w8WseBkS/Ozk5tDjAjYXlpFZkMMxPaJj9TrTRMv5vSQcxaIJOXmZXcX4oVJ7dDAJprnpkBrU7T7NnM/AzWN9ctWMAAebVZRg9NhOMDdP0VHF1+j8vSASKJPhLJIPq9FsqVggX9DcQc+W08hxFAIwAtn459IwCGz24EqoY7r4slqKxXnZsZ7PKeb+W36loCVpwP4PSiBYgZmDEineiMrnOx/hYA+o8Bb86ndJmf9J3ka3h9GV5PIDP3BTFiRQ4SAYfnC8vUHGVB6vnl1wt4Eniksz1fF96gNns/q/YLgNJPgbZsqxdoeg0MuXksAplAIflwvKf8brVRAJDuKQBN/c57CfAWbkEAWiCiwB/ek7+rJpOeVf6icA0BQcJmhC3Ih+LnvQxnL/YgsFS+kMBV+dm8tpjaar8IeppjYt+zbgCJTV7fS9eXHyyfWf4t/SnNTfmX3jEX/uCdS8Jg5Jc6AqRjIMuPEwaiPuP+K9BOY6u5rLkjHMXGD64mlO7L33k/9oUjJb1mewsjUPtfgfCjYn0CDwWMau4oe1ekJ82/H35fn/cCfl6QW88o+8Fnl/3QXBS2Iv9WIKLmHP/mvsq2KDjF7wqY9AZo+B2vr812y5bI1+ffDjd0mtreZ9c9hTkI+/IGumTLtM7/YGxGxe5kwxQMUf95sUD1k4BXzRHvWAlYFaagdaXr6aeupXXFz3kxGc1prh0+r2ztD9ep5oOe180/F0hiG4R1CgvRfNe9ND/0t3Aqr334Ib7oDVho3gunUaBAwSr2n675Cvek1N8IgNY80xjxviLI6r6aQ8J+LfA6Kv7pXnMMdAaGrF//9//xvzYAmp0g8I4fVKoHN0ptZhooNVzgoiIqfF+Dps1AAy4QWlELXZP3EgiqjhTo5y0Qpo1K15eR4D15cGFHeA2Y2irAks9Hg87r8Nm8IOAPN0gBcGyPN3LqjZKw/d7Ufy4m3p+LTsCv18BqcHUvMSyllUs2Ea8nwDcYcGOi7+l5tJA4gFqIMhhiqDvg04Hh/E/wmM/MvhMArYOGjKE2FS18773ZJqeLGDRHQIEBgfl8Th1CZIgEvHs3BIGt2sz52fhoA/ZGgcxxrNVGDGZ3+NfYinWvAwCfT+9pQfC7fFY5hPy+5ogMpjYjRbT5uoBRpYN5dZ69Bo3zX5utIof6vgy0NlAdmHUfPrvATRkrzRPNIQG9fB5vXwlklcHie2wzx5KHeI67MQsiDlSnc6TNgFsr+6pccpqf1DRW4MhlOrhNV+MlA6LDB+8lw6pn1nhqDatPtOlpM9IhVBuEC5C4iro66ChS792MtGnyWX54mJIdoJPIPuDfChToQMox05jqgOW1ETrsynjyPaUM8T0nXeJSwuisMJWWIBX/tjTQgQ++QASJeBrxSArBQBShYByBYBLR2BjiiQljRROY7jeHKF2X4W8PMGh2Ub4p4erwHOOJBHLJtMkpELAwO9xqGBBNXWhSLCkFIRbwzOKcMYAJ6vBfIpJEr9XD6fGxOZksTpVOppGKj72SU6GzGo47dltiLGXMYDJY8/krREh/7PVN2qPXpEaEYygcne6j42tjGBtgankSa3fXkJvKvaoGTWYTGaQnO4coX9/A1x2YfMbsxAx6nb4xvnoBH5K5MWw9uIcHP3oHdx/cQiTjCkkPG8Du0xNcHeTx5MtHpq3MivRkddaqZRRurg1gIBO0iwGmZqfwm//sn+C9n7xnqbA3xQqOD05xvn+Fo90TXJ5foXJTNNCADiWd6nK9jJtaCZOzk+gG+gbgfvjTD0wigUytm5u8AWx7L7ex9/2OpWGnI2msr29gLDeBHhVW4iHMrS9j6/5trG4sgj5kozrAycEhPvv7z3C5d4rAIIhILIZwNIRhmCB0B1NLk/j4Tz9GIpfE8Tm1V/dxc34JNGCAamQQxfH2IWqVlsl41Eo1c2rJcKW8CYsctfpNNPpNZKfS+NU//zXuvXnHQNRipYQnT57g83/4FOd75xg0ByaRkYw7iQrqhnIMH3//2GQMNm9vGZuaKdJ9yg60m1Zcrt8d4OL00thmBLcW5xexMD1vdoH6xNfXl8ZibHVaZvfrzaYBIkwt579mp4vU1LgVvNxc3zAAulNvW3Dl5PDEmIFkpZrzTMa132ep9M0uC2FRqBRITSXw5rv3DTR/8ewpBr2OgQ/9ZhcXx5foVLqYm1xAOpaxQrQMqpRKBZvDLPhmdZh9MGYr/zHlmkW9zNmlY9TtmO66Ze80XIYP09Blz8hRKxZLSEXjSCWz8PXIbqZTGEMuO4PJ2UWMT85izIreJq1vzMHkM/R76FFPuNvGxfkxSqUbky7oDTp4vvsM1A/90YcfYHllxYD7VIq1FQKo1dtWHI1r5+r5EfLHVwgMfEgnU8gkswaoX5dvsHt+gHy7hNmNefzrf/tfYn5zEoEkUG0CFUo5NToYVnq42D3G0Ys91AtloDMwtnu1WLUAATMHCOIG41EsLM2bfjKBI45nqVREMOkYuGQn3rt9x+YNWaNk/lYrJQvcPvn2sa0tghVkwttZwB+wQMDh8ZHtz6lE0v6PZ3IGpBGAJuhte7FpFTimERmOzL6gRjXtdL5wYwXCCEZOTs8ag7lQKRvLfnZ50eQBKCtz69YW1taXkBiLGQBbv77C5cWF6dR/9fkX2N3es6yIiewEFmZZEDFigBKDbiwgxwJ0D3/0Fu6/dR+pXBpRSoxRQ33gM8b+9std/O53n2B35wCxYByZVBZjiYwFdgjmn5+d2ZxbXV3B/bcfWHHuo9MT7OzsGVhVqzbMpjKjjCwPSigQ1GLgj2AYx5agH20x914GPBgkZGG/dqNtBfNmp6ZMMoLAOIvdNuoMppOI0bDrMzNjfmYWiXgUxfwNGk1KMrQMbE6mIvjgx+/iwYO7CIZ8KFULuM5fORBtAJSKNVwXSjg5ukKxyGKIaVbYQzgQtawXtzd3MPT1EIuHsbwyb5IiyUzK1tuLF9vY3t7BoB/EeG4KAb/LJKvVSwZAR1MRjOXSWL21hPXNVSTirkBdqVBFvdzA0S7lbooYdIPIjs1geX4NycwYqqxPULzC+ekRfKE+7tzdwFtvv4GJ2WmmEhl4yrMBn79AKZF8HtVqzQrwUqpIezfvVSyV4A8Fkc2OITtqN20es4Sodzy7OIuNO5t4/ycfYGZ9Db1GzeYwbVKxULLfKTFEXdA4JWU6fdRuiqZrT/vB4pjvvPsushPjVrCSZ4su2fGlsrHSW9U2ysUqKOPDgCizlBjc4xznnJ5fWcBPfvERbt+9hUSGWuZRBEJcbz2zm5Tx2HnxEl9/9iXODk/t/lxrY7mMSZ0kxpIYBvzwB/0WnFlaX8TEHPWfR54Tpx5/Z1YCE7SGQIV1J07P7GyQz99YQT1K5DAzY3lrFdHxJDIsxhuKoT9gMUIfbvJltOsdXJ1e4/GX3+Bs79AA6HcfvoU7W3dNwosMZ/br0cEevvryM+zsvHQs3OBI09bPoBOL77Hg3xz+9E//HKFQGM1G24KCPGPnL69Qq7pMRoLtPPsY2BpPmiSSyBwMxNDGM0BrZxmChkMf8vkCei1m9OQssMhMBwPYw0FbGzs72yYPQrtDpjOZ0swc4Vyiv0XSz9LiKlZXV20uc7+jnBn9RMrnUAOagDY1url3dXouo2rr9m1s3d60LAjahGq7jFa3gFr3GocXrwHoWMIHH3ooFK6tXgXlLLmfkkjAMzoBaGb1kB0mv0HAj3wA7oUiRqkWjvx0vk4ATkCV12+V/8b1IeBEQAOvzdfNFx8B0LqGwA0vqCFfUa/xvryWIzckbdyUHasxFKtR53z5EwSa6d/ZnpFKvQLXdV9lUArkUNapfNwf+iNeEImfEc4gENrrN8hf5nNznvC5nJ/kwGThGfJL5It4gSP1JV9jW+VfCZSSv+b19zSW+q78KANSR5nZAqvZT6qLo+xs+apql8ZU46HxFFCpPmcbXJbzqPBl380lL4jJZ5Rfyevw8+oTPp/8QV1L2b7CMWhsqAFNmyK/S0C62ifMQu12vhprwTjQU1gBf1cGqhdUV3sFgMqP5N+sB+IF9tlnwoL4urVtxAgW4CyQTUC/1pwBfHhdE4zPyP8Cdl0AxYGrAta1ptT3ekbNPwsmj7JptcY0nsIovECjnlFYmvpG60N97F3zGhO2U765F3/5IbCos5jmt/AEjYXaw3sIE9Ac8+IbWhd8jfcTWUzriP0lqVthHfo+P68sej2LFzzVmOhauoe3DwWma1w1TgK9+brAbp339VPjJVBXWIawC+EFClAJvPViMvyd35OtYhv1vtaZ1rWex2sD3Jg6DEQYkLBUjYH3+loHes/2W0+BR+/cU1+6PcIVMNQzyf5oXkphQmOlfuV3GVhi+4Tx6Luyw1JE0Ph4+9n6x87DplQ6Cig7KZtXmQkEoNX5Xi0TMYG5wQjsEcBpDtgI8NEE+eEi0ELizb2IuQBAfk9AnjpfD8F7c9HQ+eHDc1C0EckIa6DVsd4NxGtoxFrla1acZDAwJ13f46DIgLE92tx1fYtae1JrvMZO0SZeU0CuZCxkhJVqJLBLC9DLqqVTT0eDmzOfz4DPcMw2da8xUP/YRPS7SesF/7x9IONPUEugNq/ljUrxeSWfoIXCa2vSK+rH97zMUEU9dG8tZo4Z+5Ovq9+8ALrmmfdnYgRGsj/0XXM4RiAynWMvcC0jp+vLyOlwocOQgHCvwZD+suYTDaAYBewbsgfZVwa21OuvUg74Gu/r3Si0JvjsOsyon3lPHZ6NlTwqXCkjzveUAqYNxW2mowIOo0COd67rYOVdNzIufM+xwft2eNGBVsETbazsGzq27DNFqtg+AdA6mKnvZIy1ufCngk/afLyHW2+6lg4zr4Fix9jV5q3vsa/+sQCSjDvbojQSMSx4DTEYyJbxshh0UBV4rcCLxkPGXhu05rLWOK/lPfS2mmT1MF2RByxXnZ1/E4weUj8smkImPY54OAWfL4RAME6eMXrDEHwhyshkrWjT9OQ8EsEEfM0BOuUWOpUGLlgQ6vACMV8AkZDT5B72+nZooqN9wTRSaoxGfAhRiiEVxcL6AubXF+APc9MPIBsbR7PSxMnRKZ4/eYb8xTVSMQJBk6/Y/mSFTc1NYWpxFrOLc6aBTGkN0++rt+DrOs3dWqGBfotSDgHky9co1G8QzgWxcHsBD957gLU7Gwae0Bss5yt4/OUjPPndF9h+9BT1YhW5VAbjqYylmTc6bae3HA3h/o/exr13HmDzzi3EJxwAjRZwup3H53/3GV48eWYFzSJ+P3KU6Oj3UDX2Yh3latkYXxMz03jng3exvLFmeoyU/ri+uIG/E4K/H0Qpz1TvY9SpZzs1hemZGQPgji5O0EYXsWwCi8tzePjWffj9A2Mmnp6e4NtvHqFcLKJTbVvxqU61g/nZeSytrCKRTKLcaiA2lrD7L60tu9R9APVqFS+fPMfJ9pEBVrbfMZuEwRDfELE0dY5nDUjOF69RLhYM6Cdr1ddhocqwAU8s9tdmkbNiycY/lowZI5UgaifQQSAWQHZuHP/q3/xrLL456XRHyZQ7qeLr33+Jz/79J2hcV60YXDwSRSadNic9GI3g+OIEHfTw4EdvIjYWw5DI4KCLy4sTlAp5NCoNHG6fIn+aRyqaxHR2AplEEtlk2tjVx6eUMemii56x3gl+m1wOGZzUxBsOMDE3g0x2zNZEpUyWpWOcGCs7EkG5Wjdmci47YU485SAIBLc63Vcg+/TcpGnYMuDS67TRa7Xt+4wAhPoh5DKTWJhecAWajKFfMmCNh5oZsmQp19KsGRBIVg5T0y1A4+fhbuAYtdGwFYzjuqJtIBuRNrBZpWTSANlkxtjfiXASrWYXAX8MkWgCaxt3ME5JhkTKAMBX5xBWrx70TKKEdNZqjWDtFVrULW5W8HJ/G/5QAB/97KdYXV8z4N453H4D0PLXlzh+sY+jb1/iav/cJCwSBCbDCQO46t0m9i+PcN0oYOH2En7zX/xzrN5fRSwH9AJAvQF0Gj3k9y5x9uIIh8930SpWEEUI/sEQlXIVpXoF1XYT0Uwcm/fu4N7DN4zRSkBx+9lzfPXoawNXGu0WJnPjBiBfX15a/xKU5H7C5yUTmvv/3DRldlwhJWoUU+am3mranrM8v4CJ3Dimx3PubNVqm+zJ7u4urq9vbI9hmjz3OPZDKu40flnUtFqvI0ht6dkZY+KXGSit1a1Q6/zykrFW19ZXkcuNIUA2YrOB/MU5zk8ce/35908NYKPtJHt5cW4eiVjcFSutUq6lY1rLP/7Zh3j3xz9CPJMwaQXqB/cbHXRaXZydXeDL/8TWe/1InmVnYl94m5ER6b2prKwsX11dXd3T03ZMD4c7Q3K54BIioH9AgKA3PUkQIAh60ZMECBCkJz1JAlZaLbTScknODocznJn21dXlXZpKn+G9jxC+c+Or/k2BBXRnZsTPXHPuufd855zvfPENXjzdxqDrw1h0DOnkOOKhiPE/k6aBBRzXz63gex+8a4XkDo6PcHZ8hnsPH+DsNIdmk1QYLhPBonXr5LnPmc54443r+N73vmdnDOMNrDaMduDB3Yc4PDxGKpbAyvKyFfJk1MjpadY5+5sN55RstE3eV5eWjbqJACyjZweUvUbZ5Pv85joWl2YxGHRRb5Qtg4ZFWwkENlo9lIp15LIltDt9JOLMLoshHIiZDuJcEChvNCpWzHh+fgZLy3PGncx1tb9/YBQl/UEAiwuriBoNxxkOj/YQjYctEnpyNm0ZJufOr1mhVAuAqDbRqDZxtJfFyUEeGESRTGSQIs3N1IzR+LDuQaWSQzQexNXr53H9xhUk0uT17RpYyD2aPMuUo0Le1ZhoNVoGplYrdQOduWceHB5adg+5fTc31k2OScVQKOSN73xyesIA6Hc/eB/nL27RMkGVka+FPE7zOas3ML+8hFlyPEdiltly8vII+ZOcRcGTFo8Fd1m8MBChLEfRrjesQCUjoOulBkqFCorZsskUI95LpQrOslmUGxWsbZ7DOx++g7XNVcTHk0imXcHAerGJQbuHZrluVFCPvn2AvWektKgaVRJllcWFZxZnEU5EEUlEMLc0b+siOh6zTAvOnxmgLGrGtPZO1xx5tWIV+dMzc9CysC65zunQyExOGgCdnE0jNTWBQCiKThfo93xWGLXfGiB7dIZvvrqDFw8eI+oPYnZyCquLq+bgYRHFSChkWQjf3PnKMqMUhCHAiWANM6WY3TAxMWkmCanLLMOm3jTKji4dH+2WAe3ct7h/JRO0h1x9G54NeWbls7mvcy+hLuXfNvcIGxUV59yKQnVb5lArFgt4/OQhHj9+aHQXdHpRvzMym2vp6Ii1AcqYm1+2LA1HG1QzPnJusYzKp8O10yWPdMoy0ejMIhBO+Th3fsPVo0jE0ehWUW/n0BzkcVx6gbPirlFwDHwtDPotVKoFA3p5LqeTh8FB5Kbl3kQDnaC9QCkBVwKTqG8FYOrMbnpzFC1tZUhGwSECIGTL6T4vgCD7U/Ypj2JegFIAD+fKC/Z4Azh0judZmTpZ9qI5pOjgHYEeCgDSmZ/XcR+gXe+CYFiTwPeq6L3NX6dj8iEbUPut16b3AqgC02Tv6qfsKoFQAsBlS8oWYyYYx0vRzO6s70BG2U8CejTOimw0kL/naBkEBAnEex3QFtYh21jtGXTpKfpuDmQH8jl8huwVzZEXi9D8qK8CyTQfHGvVcpJdpLkQLsP3qW1eTEXzL6BJYLH6qaxhZjNKliS7Gj+2T78L49HY8Xku6Mw5nfRu2cqy3yS7XqBQNrcD+b6j26Q8KhCO35ldOHDRpcKg1B/2QwCsxs8LhBJ/eT3CVngInyEA2jI9RrrXa69r/LwAv7Ay71xoHCW3kjHZ+bqHn3v7ofFQ8KbwLK997cUrtGb5GX/XOuB7vQC19JDkjH9Tzr2gLr/Tc+RoUXt4TuTvXLfSUeqv1okXsNb46H3qp+ZEgLp3zUvPeXEh6Ty1VTKp+zW+wlE0P1pfkgXhdHJaKGPeG1znlUXep2foneZYGjl99B4vjqfv3Jw4cFcyJKeHgF6elaWbhFlIF2vNSO7UN+/zhMO8Po/CZfgMBQVr7Lz7ASlqhDNKNtQX/vRGQLs+uL5oPLmbml5ipqVlKoz2FZ8Dz33/63/3nxsATSPCDsb1+iugjYPP4mYaZBXk47W8mQcEeenEFaxwfqHoomnwbmAK5ebACWTVwuNzJcTi9FXhAu9GK3BMABUHUiCmVxg1KVwQxis6UsryCniVvCZd3hopNG0W3s+liOUFVUoRx4Pjos2A14kGQu+SMtRBzXEbDw2AZh+ohJmyLLDvuyhWDyF40AHFAgf5TG16UrIu+tulBGgOBRJqoahboYcAACAASURBVOuQwPHTYn09IlwK1xvpzjbxfUrhkbIWsK5NxbtYdIDiTz6L94RHqWESfs0xx5XjwQgibRZS+pIH/i2niTYPefMkA3oeZVZzw7bxGTzw8j4al3wXZZWfsb+UPbVdm7g2RXlpNZ+SAW0GDqB00cf8XZHi8uqqrzpkvA5ga26kvKT8pAD0bCkXAwlGRPZcr+bZHRJ0cZuArTe/K4ioKuraeBRBbd7iUaFPfkaZlNxJKeoeec70fn2vtcx+8b0CtHm95luyKLnlO9w8O0cQx0uZBXIe6UBlwNaIF116h4Co1q2eKUeI0smoKPl8gdaSJ42z19sqhaz1TCDHbSwuzYvFbAhYMRiQBeDgiyCRTCMUiBhoxfTkYDSJ3iCIjs9vHLKJsTRuXb+N2YwfPgJHFaCZBR5/dR/ZF0cIsrq8FdLpo1YuOZlu1gwYypcL6PoHiE8kMLM2i+u3r+L89S2E4oygCSPYDiB/UsHus23c+eKOpf/GQhHMZAjqUa/0UWlWsbKximtvvYHljXk0un20+m5OAv0B/J0BPvvVFyidlixyqtNpo+vroO1vIjDuw9atLbzx/ZtIL8eM95IRiLUC8O3v7+LuP3yBb/7xc7TKDcxmJhGB3wxFgj5nhSxa5EudyVgkNCMHyRdMPlZSEPz+N7/D8YtDK3bE9H6mDC/NztuhmUAmU3UrLHTmJ8foBBZWltEe9nGUPWEgpoHh6wvnsL50DoNOD/t7O3i5u2drenV9DWOZNHaPDrB9uAtf2GfF/BYWZ5EciyIc8OP5i2c4ODrCoNvH3Mw8k+9wtH9kNAJLi8uYm2MxRHKwkBe1YlHkFkE+IK9jB4163SK2k7EEum3KCIsOJS2yUTJI3lyCQ+kUdUsGDRZINH7PgUU9UqZiYaYzuxRkginJVMIAil6gB3/Uj+nVOfz5f/TnmN+YQKcNZPMl7L7cw8snuzh+dIDiQQ6nL48NgJ6anHTZS8m4gZi9EPDhT3+A1HQKPV8P6VQc4YjfIs6q+RJ+9e9+jW8/vYMwgphNTQHtHsL+oM3Hy8N9ozHpDLoGzpjejLoDpq/vDi6pdNpoEQgGPXryxBXPmp81/tSeb4h0JmOczKur62bYcw2eZs+sr8VCDvks+YrbBuYkWORzOMDZ6amBgMlIAp1mF+FgzLjPJzMk03YRajTauW7Jn04gPHtybJHOjMiZnZ+xqMEeObMJXrXI0+uqTbMQmBnhGDogq9aw8WLkN0GSiD+OXLaAWCyJZCKNick5i4YPR1yRSRZCNMOUAghyH/MMU0ezVUeplEOlUbSouIPjQ4vUf/fdd3H+wibSqfFXhXQJTBZyWQOND+69wP6TXfgRQojrORi28WSMAAHo2rCJlUvn8P0/eh/rV85bxHh8Aqg3gXq5i/pxBc/vPsGTr++jepZH0hcxOWBxH9ILDCIBi1K/8uY14721qJOgD+V8Dg8e3Mf27g7293aNxzkeZeR7zgDHV3t1OGSg9ebmFm7evGEFMwlUEnh98OCeRaWeW1vFzes3MJWZsIg+RoTT18F9lZz2Dx6Q8/7EcTQb5VfEgDXuwS1WPfP7zHEzu7CAzYuXrEBotlhCP+Az7tuF1UWsrCxZxGCrTrqDMs6OjnCwv4ejvX3sv9xF7jRngFsyljTO89Qoy+345MQ47UmZ8f4PPsA7775tRQ1JZ0D5IVBO8PD4KGs0E+TmHrSGiAaiSMbHMJEYN0oggvaMqE9NpHDj5g1sEOCsMwtjH19//Q2K5Yqtf4JnjFaljFZrpI4oWXT+xz/4EO+8c9vGleOSO8saAPaCgOODx1aAcn31nFGIMJqW4D252KkDiVgN+9wfgzi3sYa5mRm0R9kyjNLMFbiGOojEQwgy4r1VQbvZtIwMq1lAoCsQwRBB1KpNtDp9W8fJxLg5Phjty6CMSrVk/WTl8lgsbNQFdIZRN7EdZ9kiet0hFpfWbG2cnR7j8GAXoUjAOKgnZidw9calUTaCCzBhcc1auYlirorToxyioXGjt6nXWkhnJo0mJl/MYTAk0BfF+a0VXLq8iXgiZNzhHFOuU1I05HMlyxZpNTuo1ep2RjvL5g3Y43N29hzf9tLqEt6+9aaBkYzy395+jmwha9Q2ycw41s6t4tyFLYvezGTGTQYDsYjtUWtb550Tsd3BkKD9WQGne0cYtPjOBvzBMBJ0JmUmrLZBp1p3c5kvIZ8vopQrW4FGUngsL5NGZGB7R6lSQnIyiUvXL2Jlc90KAMbSPttLT4/OrMBfq1zHy2cvsfd0G/vPd21/Yd0I6mCC3ourS0hNjiM9M4ElUjLNT2HAiOfQKMKx6ziEDVTsDF0Uca1l/O3FPDl22wZA0z7hulrb2kQoHbV+8yzT6gyNd5xRwsOuD7njLD77ze+w/eSZ1S6gYzAejlsU/vTkDFLJJNrNDp4/fWb6nHzhdLDwHEc9zyhn1bYh9QX/WTHwUNSBluSorreMCmx5eRUXLpy3fZj6mPdzLre3t+0nAWoCxdQVxofsc2f/aDhpkdEEmKlbGHBDaprdvW0Dn09OjmxMeKalDTA7O2/6+/j41ADsTpeGcMj4mR04yMjeuDko6cDg/K2sr1mWDzN3Xh4cmgN6eXUF03OzVrQTIZbFrSMQa6PaO8VZeQ/tbgH1dh4Y9tBslZ1jgI5vUt1EQkZ/1CUYPXCGuReA1rnUwDeeIX0+O09wTPidQDoXoersI90vsOB1gEUAlNK8uTaNhtIDQOi8L7CH93Au2T7bK0eBKwJ1+T3Pcpwvzgn3V865rpO9yLYJD1CAkGx1Ab2iihOIyWfLHhbQ5P1OAJ2yKWXvCaQTgC/bXQFLGh/Z8qTY4fO9ICzvFYgu0EfvFogme5rnCC8IowA12eL8KXta9rXG1IDtEd2BF/z1ZnvLlhe45R0LfcZrdN5ke7nHcxxU2EzzINBdbZf9rv7KjlKgj+xHtt+c9iOwje8VBsT1IvtJIKIAOj5PdpdsNwX4qH3cAyXPAkYFPmrOZKPyWZo/YSjM5uJnbI+ytNlvZaEz08CLB5l+HAHGXjBeoKpsbeooRY9LpoR5eIPszAYbrV+tMbVNIK1sa42h7Gher7kWniQwUc/gXMhelQzqucK2NC8Cg2VH6336WwC6bFy9k7pblLQKpNQYecFygbjCWrwOB8mAspVFJSv8gd9zTniP2qP5lty87ljyAtccD+dwcBk2rwDOke4TFqa5kgx5g9aEyQnAlkxKpry4jUBlYS22VkfRxsJ1hHGxP+y3IvMpf16ZkD73yoXaRxxB46F3eNerUT01XBCCdBnnUXqIbf7uWY42SJiXF2vxYpvSKZoLXS9gWbrT2uN3gTraX16XcT5D+4btVwF3xtc+w4xb0y9WG4L7lNvPaIMY/vm//w//5ZAPENijVBoNBj2cbCAHlxsCr/WmiGhT9HZagsMXs2I6G6TibBJ+grJ2OCuVXnljzCAYeUYFNPEaLhC+04C1kXdVgibB1Psl6FJWnFwtYnac/eO9FBgpVg28PAcCMeV95cLh8/ksjQuv5bssyqPVeuX9l+Dyp7zB7Ks28dc9EtpQeNBWehL7yXQxCZeUotppC2ZUPZmKkv2gp48/2XalOBm4MfIq86DANmujYtv4j4cHKTC9Rx4RKVz2X6Axv2M7pFi0qPlTm68WmgA/KSwpCY0BF9dYLPZKgOUx04HKRUGUrJ1aTDKMOTccJ/aXfdGcSREKDObnvMcOrX6/zT/Hme9wB9JZU4w0CjlubBMPugKheS3v52dSUNrQRK+hdcHrvJ48tkXjpAwBybjkSWuL7eS18jSL841jrdQIKRH1SalSGm8+m6CI1jL/1lhKNghAa3MR0Pt6m3Wg4nxSdqX0teGwjcoUkLKUEpXMas3wXYx4kKzpAKJ1ybkTAK/x5U8dWE1JjSK82RdFrQvg5gGA8uVtszZo54Bx6VLyuDsl6Yo02kGNReEqFQxHBoiKd7pieUyPVUGTEa/5gLQepATxoVxpwG9FytJIjZGHPOYA6dQE2n0gkcpgZmkJcwsr2FxLolMH/A2gmQMKLxtoFmrYvfccwb7Piu+VS0WLqmRUjGVSNGtokUOwVcfW9U1cf+c6tm5dQmyGlTdcJOyAgbV1YOfpAb758mvsPt2z6KuJVNqiTikDTIW/fOMK3vngbQSiwHG+bLQeq+cSVvStlQP+5t/8B6DrsyJmlK9YKopCK4/wZBAf//xjrF+bB0LAgNfXHU/kzr0XuPPLT/Hy0XNEiLZ1ekjHyC3dtkihZqeFDgvdVYsGiDKCkADr5uaG9XH3+Qv0G4zUIo9uCYlYwsDrCPlbixUrlMb9gUYnDf61zQ1UG3VLZz7LEySMYWNlA+mxNCbT42g3HBjAFF9GJmVmplwk8PERjnNHFlXsD5C6qIdoOGAp3Ix+iyWSWFhYMg5pAmqnBydWZImg5HRq0sAs9Ac4OjtFo9tEtlxEMBHG5Nwkzm2tujS11hC1YhP1UhPBQQT+vh/FbA6VUhULc7NYmCMvdccyV05zjDItI8A5DMGKIJFbWDooFI8aXUoPHTQGLSQyY/joxx/jre/dRmfQN6CVxc2e3XuC5kkdzVzN6BhIJ8EISkaJDcI++GJBBMeiuP7uLWxcPgd/hByWKYQpvh1g2AS+/OVX+Pf/1/+LWr6CefIPtwcmiy1G9tXKaA16KNZKNlbOsAwbLcGwO7BoWAJmmxc3rcDg77/4DP2AH6mZSfgjAVx+4zre/v67uHbjuoETXHcEjcqlksnl3//tL/H1b36PAHk+o6S8GDfg8nD/AKV8xdbZoMsDWtScAQTKAn4HPPD+sKeoxenJEU7PzoyqZX1jzaI4w9EwKrUazvKnVlyKY88obraDkaGWZdPpGoDx8XsfYW31HEJw4MTdb+6j2xmiNxgiHE0YNzIPVwQlDWRh5EvIFZNikal6s45yJY9StWjc5eTxpnxevXIFt2/fNgoGOiAI0LLIKEGbo90DnD09wtHzfaMWYbRBMBgyYIOUHfv5IxSaJUytzeHND27j4huXkZqbsKh4jneX0YTHFew/3sXDL+4aAL2UmTVQtdlqo80CngFgdm0Zl29exaVrlzE2FkGt3jIAOps9s+jhb+/esYJlpHAp5kr2k6Cn0VdgiLXza7j5xi1sXNgwGhJG3RVzRdy/dxeff/oFWGns9pu3MJVJY3F2DmOkW+kPjFuXBSBZVO3w+Ni4WgOBIPwsHDY27vT2oGUA6dzCPN794ENsXbwIXyRiAPTDF48NKGbWxtLygqUrkxbk7OQI+zs7BkTnT0+wt7P7yuE7lkghRgfB0IE2jGDs9HoW2Xj7nbfcXKSSplO4b1K/EIhiOv/jh09xfHCGkD+M4DBk4OxkMoPWiEqDYE9sLIbNLRbVzCBXZNbFoYHFpMvwh8KYmpyxs4Kje6nYuezWrTfwfdI+LC2Z0m6Wy3YPQfNt8gXvHaJVb2FxbhGp5LjJJKPLud4K5YIV0eO+sLq6hJtv3rCoQ7aJ/TvOsojjKQ7391Br1o3Chin+pKAg5zcpieh0oeOUEf31lgMhCUzPzy0gFRszpwLXBM8xp2fHKOZziMWjmJ2dtgAU7q0HR4fmvJ6ZXUAqPWXzd3xwiDPynrMQWr9tVCmXrl60sSaQHQ2FjdM8Eorh6OUJioUaJifm4UMYuVzR5iWeTLDGH4bDLoboYGp6HO++/xYyEykD6xyw1TU9WirSSefOb6QSs0Jw2ZxFITLj4ejkyGTzg48/wLlza+gPehZlS2Cd8kenHUF9AsehcNT2V47l0toSNi5fxO0P3sX0+qLLMuEuUaqjX2viaGcftUIN3WYXD54+RbXZxOr5TTs/TqXSVjj08ODY+nR6ksXxwallg8zO0PG2amcycggzi2lxbREXrl5EYjKF8UzE1ny5UECbjoEyM1J2sfPoOXJHZ1ZU9OTw2KK6ObZzKwuYmJ3E0vqKAdAEo0kRxX3Nznrw2ZmFa5kURoygZhQ3HSwEoEk50emSfiGAiclJzCwvIrWQMXqeBvnkrfBB0DJAKI8Eru9/fRePv72PVqWG4NBnjqNUgkVsx4zuq9tmYdyOgT8XL14w3cizFQudsgYBI5F5/mJbaAs6EMHvCi52+pYJQH1D5wudTCwkbGe+ISxbRQWbyWUvm9HssqDLTGUkPCmnSLHBwup0jn399ZcWkc1aCaQcErjItR6PJUdzwuJPLbQ7tOE6aNRcMeeZ2SmzCaibSpWi7e3jmUkDnKfm5nFyeoa9g33bY8czGcvQCid9CMR7KDeP0OwX4I+1DYBudAqoVIrwB3oImvHtUpEZtcnsEp45qTtlFwngYTsEIBOA5jlVdibHluteoJ0AONlFsk1kM3mjS3UGFkBg4Eqn8ypFW3aEbDo+U8E3HA+B0AIwHFjmqA7VHtkKPEPyetldAl0FYJhTiUUkR2ny1D+0RTnHCmqirPC8ICBTNqCAN/bHa3fq2fwpEIXXUn+xHV6QSGMeCX+X2SrglGMn4Em4ghfo0fsNA+jTHeECwwQMCatgH9UXORC8oBvlMuR3tQN4v7JiFRkubMUCiEZ1bgQayUZXpjC/V2CQbDLZPbKJZZ/KNvYCZV7Z49gpuMpr0+q5wjVUo0m2t9ok+fHOm+aGcyr7UzKlcZd9671fdqCAWbVHYLoCkdhHzi91DNup7Alyrkv22CeOKceX1/IZfJ7sRS9uJZyKkdB8t3SIZF/rk7gN260gLNmwwll4Hd/Pa7Qm+T6B/pJDfa/neoFPjZcXY5Mtzv7o+V4HB9vMNvA6gYHeNSw50voTHiQ8SkF23rnxrgvvmFF+hXVoPNl+w6VGY/wK2B/VXxI+J3BW7+X13nbzdy/AqjHUmLDvkgW+T+/n84VrSp4sK61Ws3YJ9xKA6nWQaS1459ALumvshfWxDSw+LeebHAYCv6UThd951wAjoCmXwoP4bjnsNHZa+9Iv6rueo/FRu7VW+JNz7w2ydRgRg7ccfuZ1XErHaZ2YjPbdtd4gTAHtWtMOZ3JZDML2KBOmF/kA7tPtxug5LstFuIwVIRS6Lk5Y0RrwcxrHbCQfLI8kB1xgsDYBvkRCpIFmA3mtNiF+/l3qvAq29J3XfpRGpIWpSeT1VDISGIFvfJeUu+7hAGqT1cL3bnBSyPIevL7h8FopOA0yNxNNJL9zXmfniZNikvdIHF2aCAFr8tJKUXs3Y21mPDjyOVKo9PB7BUzg+CuFEBiFsg/dBsaDjcBKLTK2h22mgDAKT+Ax2+GNMpXi9y58gdKKevcqQY0zf2qzFMgvryGFmIcHLSjNr2SDbaah5gWgpcS0SByw+F1RQUWt8xl8Dw8rAvoVea92KCLfq9B5nw4LAoJ5cOahmfeRd5fjQlnj2PEfZZ7yQjngP829FLsAZCkjLUreo/nm3LHtkld5x3mvlADv47tFR8HP+U7OmXeNeZ0Q2vSkcNx3zhEhudc6Zdvd+vtDonmvk0AyJoXGnzq48TlySOhAwz7KISMvvw7POjzpYKSNQ2tJqUeUL8mi9wAipc3r+LkOV1JsArhpYOt7PVt913rWodyrJ9hezkk04qhuWITJ3R8a8T065UxuRLav3e4bzxmNN0bwWZRrlyZECMFQ3CLC/EG2JY7YWBq+UATLGxu4cuMGUmMuajh/BBT3S6idleHv+NApNdGr9lHM5pE/PUW9WkE46DcwTmPN4kWzi3NYv7SG9cvrOH9jCSCNRRDol4BWfohhC3j5Yg9ff3kH+9ssXjS06FFnFMAiv9YvbOCd996xaCxSM1y4fAkzMz6c7Nbx8M591At1+Hs+NCotM5i7wzaaqCOYDuLN92/i0hsX4Y8A3Q5QK7dx9+t7ePDlPdQOS6jnyoj5Q5aOTDBx0CaY0EebUe2JmKWRV5o1lMgLPehiY/2ccTayQu7p4RGK+QKy+TyS8SSmJqdtrhnpxvYzais5Nm6F5RZWVtAZOH7VF3u7pitp5F/cvIDV1WV02i2LqiWQe3qWswJsAYIgU5Mo15iOX0B/0EG1UUC7VceAFbLDEXQGA6xvnsfi8opxS24/eYHSaRHJQBTL6XmcIzfywpKBxkf5Mzzd30YgEcb5Ny7g3U9uIzoWRSgQQ78OnO0VcLRzimahiW61g+Jp1gz3cXIl9prooo1Gu4Zmr4Fmv4XkVNyKojENntGn5DwlVQRBhaFviEI1bynWV69dw5u3byE9MWHy+fzZNp4/fI5WjiH1A+MBj0Yitl7H02mjDSH/tX8shtsfvo3b77+FWCaARIonHMcROqgDTz57ir/+V/8WJ7uHGGcBS4IQ3T6ajZoBV76wHye5LOrtOnrkK/SP1ludnu0WZlIZzC8uWMTus4MdtH0DJKfTuPTmDfyLv/qX2LpyEfFxmKNn0DPcD6QF67eBv/u3f4fPf/GPQKtrtAMELcnLWyyUrXgZIwrHxlJIJFm8L2ORjwTO4uYAApqNOvz9oXnXCXaSB5/Rz2sba0hyvPvk38yhVGdmUd2AzgC9+UzZHzkHWfRwdWkV7737vgGAkWAM5XIdD+4/ws7OrslRJjOJmbkFow/pthmJGrWMBRYlrDUqRglDZwLnq9NvmQ5mEULSwWysreOPPvkp5ianXYS3H1Yk8Pmzpzg7PMHJi2O0yk2L6HOFeYJGL0LHCWlT6IBooYs33ruFq2/fQLPfRqVds+8JyPvqQ5zsHFghQn+zi06laRzQoXAEgwDQ6HWwuLGCa7duurlIMJqtbQ6fo8MDvHjyFPfufG3Frki9Qr5b25NCQetvdHwMV65fs0KTi8tL5sCi/PQqA7x4+mzEWfsFht0eVleW8P4772JmaspAMOro/cMD/P0v/wEPHj/CxOQUZqfnbPzoyKBDplQvI55I4Mq1q/joBz9CejVtzpFcsYGdo33ki0Wsba5jenoShdyZtbmQPUMx53hVCaBkT49HVGIR2/uCAWf40CBg8UnSVDACnU6Qzc1Nc96TLoRRjvVGyziAmfmws81I8ACmJ2cxbAPNWtMVo3N4kAGirIkyvziHcCxikeKM4K9WGEHEeR8iMcb3TJkTwsChAPDWWzcN+F5YnDN6IUZ0Ul7zZ3nsPN1D9qRgkaDJaALxiHOUcz4Y8V2tV1CuF5FMxnDl6pY578aY9l+volypIF+u4ixXMKqTw6N904k8uxFEm5ubRavtCsWSioRIL8HnZqdtzjbSFizOzmNiPG1UCWzX3u6u6c94NIK5+VksLs6bMU8AmmDdxPQ0YvGkrUfSBh3s7tiYkJd4fmEW6+urdmYjwN5td0bR1RkDNBn1nErP2J5artassFw0wui6jvFOM1I0Ho/g4qVzSCTjFqlOAI5GPqmwCKDyP7aHezn7YOu+6Qows04CHQO3v3cb6cy4taNedXRqLw8O8PTpU2TzBYTpfB5j8WCg1awjPZXB5Tdv4Mc/+wmm15etKCALyqLUQP7g2MDh0kkB+3sH+IfffoqTXA592kS9Ia5fvIxLW1tGA1FtNLCzvWdUIVxjMdLKTE8bNzEj8AMhP1LT47j0xhVMzU0jOh7EsD1AIZ83DmgC0Afbe9h7so2TwxO0aw1zplJXTc5NYWFpHqnJNMan0piancLU/LRlCUTio7MKgY6h32gtCDyzaGuz0rLCii93D+ysNkE6oWQCcfK1L8wgPpnCgNQIdYKmBBT9RsNBeqjs0Qme3n+E5w8fo9doIeJ3XO908NA5064zOyWORDSJ8+fPY2try52bfQ44JC/0/sGuy+4pl+w78i1Th/NM1WmRfsNFlvFMQBCZhiy/o5OT82ZyfXhoc2VnbWbosJhbJGw/o2HWpxl3QTTo4+TkAHsvd14FGon6iDLDcTCnwdTUK+7hwdA5RbOnLNDYsu/okOS7jLIRQ4t6n5qexYUrl6wWQLXVsIKVB8cH8Id9mFnMID0TRba8h6P8c7RRQrtXRrNdsMh+OlcCloXqqBMNfGaxRBZm5Z40iuKTbSKAw+w/stKO7G/+5P6uoBhne3zH00u9LXtMgJmAJIGBrwdT9UcFsAQ2m3N2FEHKexQIYzppxOkq8ID3cF/ludnOyh6gVACVbAp9JyCH+tmdq11xN36uKHXZRAKc2R7ZkrIvZFPLxlZQiQAlAb0CovgsRdIKtKVtkUy4s4TsRN7nBeLN0T2KAufnst2EgZD0xhWrdKC3NxhNNo9AMX7ntW2ZsROPsZAendsuoE02iuw8/q33y55h34VTOIoaRy0qOVKQD2VfjgvZY7LHeS3vlQ0v8E62FMec79Y4C3dQO/m3MuRlL8pm8wK2bIs3YpP3658wFNnJ+ts7p15MRhiTbGzhEJpjgZ605y27ilnUtfIfRMwKrPQGacme5fNkg+oz7jGcH2/gnebQgc3OWykcx4sLSXYE7PE62cn8zotNuWc5bnaNkf7WWuKzvTiQZFXBX5JNvkP9kPwIO+HY8jrJgYLYlL2sueEz+c+Bi46uRPPqtaP5uZxP6pPkWOMpDIr3e/svoFWApLfd0insu+Tq9XUqmfQ6zMx5OSpW6NU1bJPWH8dCmCSvl9x42+mwJ8cL78UJvdim1ylEHOl1R49seMmHcBo9z+kyF0Gs+fCuM+kPvkdz/YfgtRsbXad+y3khXFXzIpng9V6dIl2mfYZ7BOWB80Kcg+MiJ6MwRq9s8vk8z0v3egF0ZrQK97KgoDBrgzhqYQO//6f/+j8dSrC9Xpzv6ApctKCUtyKI5XURCMVnSLg0cVJy3MQINvIaUQWwsTwMSFEIPOJPcSHzewoN38nrBCALuFNUqUA0DizfLU5b3s/3aMFJafM6AYQcCCkXAdMC/UTXwffp/Zwc0VgIdOTz2VcVFOTEKWrVuyDkBdIEadN2itSlKOgaK7wxAvC1GL2KjAcZWxwDB5oLdNRBgWm+Ug7ayAWQu03fAbu6T4tF86DPrRDbqHqywFcJlOZBY8z+iFOaz1ZVaSki74bDZxDoHR9xBnmVhcbBKSQ3p/IGeZWuPM1Srj2xxwAAIABJREFUqhYZMwK9+WyBnN5NQQpEXh55TfkuRuryfvaDzxYtjSLApZS864WGunfTkpKU4pRy9B6QvE4WHjAtLXoUna51x3epSIcOR3qWVxHrgCDZlrLh/XIoeBUZn6EDmEBlKSzOkxSTFDbvFY85P/M6RbzrSgcTzbW8ejrY8DlsD//jZ3qmDrs6MKotUtoaaz6Xsmig8YhyxG3oTjexXdospST5t9a2PM06XPJvW7Njjg+ehf+c946pl5VXB7NI2PGEt1o9U8YRAwgC5hlkSjP89PSFkUxNIhiKoTcMA8EwAuEI3nnvQ2xuTSHkB3ZetHHw4gBPv36KdrmJi2uXMBZNWLG3QraAUi6LVqOOfo8FwAaklXWHUQwxuzCLqcUpbF49jytvrQFx6i9YBN3hsyy69b4BdkwHL+TytP8M5KGRaGnhySSWV5ewdemSAQmnuSw2zp9Ht9nAF7/9PQ539rB17iJ8PZ+BBqYTowFMzKcxjPSxsL6IhfUF5EpFHDPS6yyP50+3UTwrIRNJIeoPg1x6PRYWaRCk6xiFgx1g4+6wXCwXX3H7sT00WJmVkT09QzZ3asCI7TOxBArk1GzXEUEM4ylGVEUtXXtt4xwiCRbpa+DON99aJPHyyiKuv3ENS0vzxrnKqEPuB99+e98Agsw4CxSto91to1TOoTvooFjJIV88NRoSRhuvbV7Ahz/+IVY2ziEaT1ofv/ntV9h78AKJThALmWlcOrdl8nFayuLF0UvEp8fxwZ9+iOs/ugpEKQksNwm0SsDB0wZOnh2jfFxAsO1DgUXWCHa06yjWcmgOGwjGgmj7W0jMjOPS9cvWTvK6MqKPaeOM5H7y7DEKxZzxl66vrFrkVjQcM7CKIG3XxnsAH2kpqrVXa3d8MoN4KoFH208QSY8Z7+if/cWfYXot4KLYG3SsdYy3u7iTxS/+zb/H428fWtr2WChivLekUSAATSDmrJg15DiWSFiUPyNsKbfNZg1z6UlLf/ZFg8iTc7jXRHIqjY9/9gn+4j/+S0ToLOnBqEPKxTqq5aKBk6SwePT1PTz83TdolRou6rrRNIqLDlN5ixUDHvzBkDkGSOFRrzWteBTBLK5rAjzRYADDXtdAs4EPBkCNZ1IIhIMoVssGApIKhAY/o++DzBLqu/Rj01/9HiLBCNZW1rEws4iVpXWEAmEDul5sb1vUJPXw+QtbxlvKPYLAeL1SN+DZH/HBF/JjciZjHLPk2W6Sm7fXRzFPztshfvD+R5hIjSPG9P143PTvzosXODs6QbPkipeZI6w1KsxDbs2ZKSucV6wV0fMPMD6TQSydNDoegv3kJF1cXMLC1JwVH9x+8BTtah21XNnAfK578qRHWNxuZQHX33oTV25cxXiaUgpUiiy89wQ7T57hwTffolosIZ0cQzjonJeRWBTFagXRVBLvfvi+3Z+2bDgYtUi/BWSPT7H37AW+/P1nxr9OfuJLmxeMzoN7MfUq1+r9R4+wvbODVGbCrkkkxgxwJzc3I2WZrXDj5hsGQEdmQmjkBzg8PcHL0wOLbiX3OjlTGdVYLOTRqtcMhGYUMHlouWdduHDBuFl5TqPRSAogRkD+8u9+YQVNGXlOWh9eS9B6kZyw0xPw+YMG0rIQIoHD6cwslpaWjYKgVa0je3xmuo0ZG4xm5l5NIJuyRF3DyE5G5RLspnOS+oPywijHcqVoPzfOrxnwRidZJjVuepFgL3n7C9kiCllXxK7TIPd5EGErbBtFKp0ynZUvnmFqLoObb17H0vycUU40alXkiyWclarG6Uxw7eDgwCKFue/pzN3tDaz4KAFoOgRJf8O2U9dubGwYbYrRA/gC6LYI5ucsejeTTllkKSOEq7UKSGXCueS9LNXE6Df680nPECKFX4rg4pqB2pVS2agTmOnA8TZ6KXLdBkJIZ6ZNh9caDXdWGwwRoREbDeDg4CWSiSjm5qcMWLNMS6uzwEJaDqChU4SyxecyW8Y5L3O2Z7Gw3+LSHN68/SZiiajpGdI70KlHGphnL16Yk4cOzWg8ZgV+x+Ix47hnfYMf/vEnWDi/ZgAqPWa1bN6yCnqtLg5e7OPRwye48819DAMhhOMJTE3NIBGKYDw5jnA8hiYj0k9OzBgjkEmbp5wrWEQ4I/lDkZDpZRa0JYgc4jywyHurieAwYM7YB3cfYPvJcxTOsgj76CBxtHx0eNDxwbXMvgWjIaM6YgBmenLiVfEu438eDDBo9238T46dQ/b46MyizdfObyFm4DvrSsSN43sQ8Bv4TIc6KVY45oxuzp9k8eLRYwOg/b2B6Qdy5VuR2E4frWYPkVACi3NLuHnzFpaWlmyOqHNzZydW5LjRrGJvb8echGzX8uLSiGKjY2eoAJ0LjbaNF89xdIBxn+XvjvqlbDpXZ3w6jKifuA7NfsikXWZNJW82DSk3GnQ2joCTudl5c3bz3Mb3k07I7DtmRrS7Fr1tdDlVB6TSUcVnU9a5RjkaLAqbGE9jen4WSyurWFhaRLffx4udFzjOH2ByZgzj0zFkKy9xmHuGYYCFV+uot0sYDloYDDogTKAIaAOfMYA/4IOv7ygSvf/JPjVbsO9ABtnXXNeUBzPeDXwYWHSZF2jid/xbZ23Zf3yeovJkw1EvKqhKIIPsV71XgLCAJYElAj+8kXmyd9Uf3iM7USAW/xbgJlpM2dDCGvhTQCrbI5o+RSXK9mdfVdeI98jmez04RoAJ28Dr2WdH5QLL5JI94AWgKS98n9d28IJl1EvCPASwKzNUdguvV1tl/3iBKDrY2G7bt0bBRgJ/vaAmx1w2pQBK/S1Obdn7GjeCYsJgBFLzmcJ5RIkgG00AtrAA2cpefERjIWBOkZHMgvECYK9H7AsM09zTMWtyEXZFnflPMuu1c/m7OZxG0a0CyeS04N9yqvBajh33DTr++HzuwZoz7xg7W88VaHwdVJRssj28jvfRQas2CqNxc/IdH7LWi9aFcBthTV6MTOMh21z2urNpHYDMdsluFjYlO194iTAkXidaG+FLwsN4j8ZQILJAT/ZN+sILcrINejd/FwiqwEy1Tc+VPtIzBMYKI9Ocql/qj/SQxk5zwevsrDbSHwKhvc+XDHqfLfmU/tG6Fi7IPsmBo2cKDBWOo/XpBdrVP+9cCrCWo0GOJo6XnCrCziQTwnKE4bii1X8oQ16Hg+bbK1tsn3ec2Db1W/PrdcoIW5Fc61kCuwXIs91srxyNtm5cAPOrjHHe68U2LUt8lNXw+vjZOulxL3c0NayFwrby+Yae0FnwP/5X/8nQGynLRnCCOGFU+jxMUBB44FTagkAuNoYP0wCwIebZHvHWsGOig1BqhKI8+VMAooAtKWq+l5uEN5pWAqXBlMLnuwV4s0P83TgiRyAinyljUyCgFConidcKbJXAqR1slxaSFrpASO9GpM3NFBX540aTKOUpAFRKWUpGStV5Cb/znlr7CHCNPMta7BIuE6BRxDOjMvm5lAQPZbz++OTQ2k5QnO/nuHD+2D6nQFmJtvkHBOrqkxfQFmAnZcZny3uo1Au2R5HpAhZ5HedehxPnJXF8W1rEHNN0MmnyJWUgAN0iXEYAtJSWIoG9oKSihHkt55LGBuWHbWPfNTdSlPybbZIMq93qk+SebaMnle9SypGATQG19jPqAFAvYCuFoo1VG5aUiRSeAaf0gsfjf7B505jlO9UmybrWiTZ6KWf2XR5OvYsyoQ1dBwttKhwfizKJROw/bawCjb2f6WDLZ0gOtWl7v+NnvF+HJh10eY82fh0+vApWa8W7WatfUlZyinAdcyw4XqJRoQJUdoSUvZxW2vy8h3MdotkWW4dBl6HBfcDJWe8VAO08gzGL3qThGgxEkUqlEWABuXaXNeXQ7QWt8ODkzCIi0XE02gNUmx34QlH89I//GWZmAsieDnHn869xuH2AB18+QL8+wPVLb2Bhbt4ie9q9loHBvU7LgFvyTzI7k+9gwZxUehzTc9NG93DxynkgPMDR6S7uffsAxcOKgUEEnDiuzsHXNKoCW5+jiKH19Q1MT04ZJ+ve3r6TLR9wun9oRjLTsIO+ADLjadQb5MwdIJFOYBDoI56OYXpuxiLndl+QM/bAIv6Y7p6KppAZHzfu00g4aAad60fDQJ9wIGgBtzwks5iZHWD6fUzOTFuUHqMYixVyPdfRYsG7HvVG1RxrjJQi4Mq+MOKOPJGZ6SnLY73zzTcWgbSwPIutq1uYW5g1QJBRqJSDe3fv4WjvEHMzi5ibnkU0HLZowtP8MYqVLFr9JnrWtyR+9hd/ju9//DFAPjtiD50h9h5u495vv8Lzzx8h1BpgY3nd9AEL6R2Xz4BECO/9/H3c+tkW/CkWhAPaNRdVXDsZorhfRPWohC6j6I5PjeuRgO3e6S5K9TzGppKYXJnB3MVV3H7vXczNJoxXudkAivmyRX799jf/gF/96peo1ypYXli2qM1mpYFqoYIBOaRTaSuASWeD6XIfECKIP5Ywvtr7Tx6g7wMWV+fxyT/7BCvrKwiEacxyb+lbxDrbeOe3X+Hp/ccWuT49nsHMxCT6XUcjwTR1PouG/tLKmkUDs+Aa5YCRdiyuND0zaWnt5Juu95qIT47jkz/5KX70sx8gkAD29/Ju/ssVVMpFS3ce9vvIH2Xx8sE2sgcn6DY7RnPCAocE4smRzTUeiSXw/fffw09+8kfGHbqzs4dvv7lnTgJSrlB7MVqOkZAsPjgxM4EBBpbeT+qZoW+AYIxOED8S4ylbE0zDJ40J38O0dVIFDNpDSz2/snXN+I4JpuTyeXz19RcolctYXlsdFW8Jo15rGEVMlfyfER+SmQQuXt7CletXkZnOuIjRgwP84m/+FoGBH6sLy1bEi4B5mgWQ4UOpkEchV0CrQufqEJOT02g0myiU2WZgLM2iV31rPwuONnstFGsVi3xOjI8hQOBrfNwARBYHJG1Mt9kCqH9KLEDn0i8RCiAzlbEoZhYhZDQmi4xSR24/f4EHd+5i+9ETFJgxwMJqdD70ehibSFsB1GEogI9+8iPcuPUmosmE8aXrXET5OXt5jPt37uLB3fsIBfyIBNz+Lic9C3mSNuesmEc4ErMoR64j7oVOT7vzIgHa229/D+MTGZTrNZRqFVTokPOTnmPWnrl/sOPmwO/HycE+To4PDSC9ePEibt26hbn5RYvYB4uq5rJW3G9/dw+PHjy0QqN0jJHCwwzW4cCMVB/pZOgc6nYsPZ9zPz+/gGGPhdwGKJ7lDICkY49gs0XNjcWNB5b7SrfdNqCKendyYtqi4t0eQ6qLvEUHr60vWyQxAV0C0Hb+affMgWgOp3zVaJPIc0zqHuOyTsQMgO71GyiUc5iYTuH6jUtYnJ812pdWs4lSuYqjXBH1ZgvZs5wVLiQXfa/LiDy3L3IP4zqg7iuUiyiU8haNSw7alaVloz+w/TEQs8KfubOCOZdIAUfnHgHvTr9jIC/pBug0IGrD8wbn7ZDFHwncpdMWXb44v2CAIiN3i7m8fWdASTAAFsONj6XMqYFgAIy+7NbaRi8yMZ4yR2S1XLZ9hPsTgzIIqLJAJWW5N+ihwSKf9boVgDu/fs5kiJlrVgwz5bJJ3n//+5YJwcKELM7KttAhubvz0vbxUCSKsfGUyWEymUC90zA6i9vvvYPLb1xGcoxy3kaJ0e35MmqlMl7uHOLp4+fY3Tu04sME0S9sXraiu9yvuFZIi8P9YWl1BZvnNiyStskIxYJzvnKfyxbzmJydwtzyojnLup2mUa4wVYn71Ytnz1HK5S07iGCo3+eoD0hfRUcNzwF+0jMNWVRxCvMLy7aP+hCwaD9GCPMcQ91MZ8Le7r7Nf7c3xNwS6T+uY2Zh3ko51NpN4+5n1g85oAlmk//ZNwgiOPRbvYK9Z8/x5MFDy1KhE20ylTFgf0C7o0/HYh+L8yu4dvWGyZv1s0gH6oll/HQ6TTx8dN9ob8KRkEVoU1aSyZTVXGAbeW7MZCZcgBHpg4y6wBWo4/lHWXLEY7hWTZ44B8yCTI+j1WqMgCYWo3VUGrJb0uMZ3Lp1Gzdu3LT54L5HpxCvoa1AJxCLHHKv4T8WX+W9dL4a5US7jfTklJ07YmMJ20MWlpesMGG1UUK2dIq+r4VgtId8bR+nxV30/FX0fQ30BnX0u8ys61p9D3u3n4a3yxYmAN1rOV5UgcQCeky3MACh51LZZTcpco/rmpk2ZhP2XdAAn+MFInRe1/lfdpeus/cOXTCWgrgU7SmAS88VKCNARyAl28NrOIc684veUngA+8br2GYBMLIh+Bye67VfCEuQbcLrvJnZsl0UACcAS7a7wFe2l33y/i2bT+3lz84IzBfw7QX4vGCdni/b8xUITBfFKLpagJkAGtmBGg+OjwNfvisayuKXfLcizTkX4nzldV4wU9iHF4DWnEreBTZqzDl2bLtsWIFOlCnZWcInJBeaI34uLEU2pxeklj1OmSFVk4IUZX/JqaC5kgOEz6JTzmS65/YOXsN3se/CAnTOkMx55Vht5308bwnbER2nMh/o+NK4s8+iYfEGUmrONcfCKTgOmi8GH2k+JLvO3nSfe+Va69kLtnoBZAHbXpxFwKrWncaA/dI4axx0zSsbNhQyPSDsTbpE7xdA6AWhBSTzPq1LyYHaKv3hdToID+N3wjFsPj0gtcbCO99eWZb975Up9U3AqlcWvWtA3wsLkV6SXAt/0Do14DMeHzlGXT0nLzitPqs/wovYXuEJkge92/su9YXtEfDM8eQc234yohx5JSSj4q66j5R7bIMXI+J7pUuFVQpzEsjNtSXsSjpT46R28iev8ep7LyDO77SmJIvCeVyQKp20xAqdjHgxJo0TAwMkJ5JHfveqDV2H+3HPNRwo7K4Pj4rA+/7n/+Y/syKEGlQJoxrKtFb+TiXp5QvmZ16gSOCcUj34HDtQjEL+ea83DYAbiTxx6jR/CtSkUuG93vbwnQKjvJ5OL3DGQeW9bA/fR0WkNvD5VPTsixQ3DWMBVTossw0GSo1AtdcVgBSjJpb36RoHWjlQTxuGDg0O0HcRKpp4tpdjQ4OB/dBGSADaC4B7F6EtriD53mg0dxyQNvJeCKxkNKBAeD6HBjr/ydmgqFHOr/fQw3HTJqbPOVZ8pxS5+iWwm89VnwTm8xlSQAJC2Qf2j+/QgouNCgJKeLXA+C6ntBy4zn8CjnUtnyGvt8BiRj0x4kMyKzJ83u8FXHVgkvOC40Ywm89kyir7yAgWpTHZYXSUgsZncfzYH0bSeCPt1TevU8SrfL0HBT6DEWeUD8kL30sAmnJpzx/x77B9XuWsDYufcXwkYzTapBB0ANQachujG0d59rmOtB64bthPPk+HBjloNC/eTU7vlWxqs6bcSLnxJ+eLz3OGR/LVgUht0MFQMubVK/xdbfJGSfAzt7G4FA9tPAKt5RiTQ0OHD617bVzNhjukxhMsuMrUUBcZaUac8YezgCNBlaEB0KykzkJzBE7qjS46XRpC45ieX0F0bBLVRh+Fcg3RaBI/+/knyIwBX3y2h/tf3TUeycOdY/SaQ0yOTZsxeev9m8jMjiMVjyEapnVFMLNj6d+5syL+7q9/gVKpYgDN2voSwvEAcvljHB7tmAF1vJdF0BcxI5RUCEwr7/Yd9xP5WhlRx7VPMGUqM2Vcwft7+/D1B5iZmsbZ0TFOSfvQbCKdSZkuIu86OSuD4SDK5aKBMwSuVlZWLPp0d3fX5JU8oBaRnogjEo1hapYcj0N0SSVD8NAXQNwfMmOaYBUBSM45AanuiPc1lUxYVFvf54c/EkKt2bS0e6Yw01glAE3KBbaLEXRc5/MLSzg6OcZx9sT4cM9fPo/NyxcwsziDeDLmAMCXh7j7+TeI+aNWOIlBbeRjLDWKqLbKqLJQl7+Lq7ev48//6l9i6fwisTs0+b+uD51CAw8/u487f/85qkcFpCNJTGYmkEin0Og10Q8O8daP38H1H13AMAEU8h2U8jUMWn4Mm0M0sw00TirI7h6hWawi2KejsIuDkz3snexhfCaNtz56B+duXcb65fNIj7vIUvKE587IbUqe4Mf4u7/5Wzx8cA9j0aQBw61qE81SzWhWCEBnJmYwM+soAcj5y/TyYZC86zkDm3jQfrH9BOPjKaP14L6xsDCH5dVlxEJhlE+KOH55ZIUgmXm+MD2HJRrq5Lw+PrACYeQ/nl2Yx82bN7GxecGAnC+//GqUFtazYmFMiSaI0x52EYoz+v/7uHbzmnFHHxztG7DAfwE6rRuOiy13fIpnj57iYPelpaBHQxGjPKC8sC2MfvUFQviTP/vn+Mu//EvEMwmgCezvHOHT332Grz/9FLV8HvNzMxYtXW/WzLFBOoAmHdHNmlFJEITlwpqamzUeYvJ+s/gkI5RZcJHrotd0XKCXNq9gcWHJImoZsfg3f/vX2D98adGyjJ4m9ymv67Z6aPc6QGRgvK6uwOYNLKzPMasOp4cF/N//6l/j899+hrAviBTlZzxt9DoEh7jvlgtliwLlOp2YmgJhFTpnmDnUG/YwMZm2jIzj0xN0CDaMIlXHUmmESNMz6BqYSK7eoC9o/N9jsSSePn5i65l7F3UZde7WpQu4dOUioomYAVjUfydHx/j9P/wGucNjVItVxCz61gHDk2wP+a19A7z3w49x5fp1i/Ik8GnGbLdnOqVfa2PvxTaePXluAG3uxHFfU5daocd2CyVG61ZKGBtPYn1jw6JkuZ9YWvzBsTk0eD0zFRilSXCXEdiUo56vj4mpjDkUjk/27b5ELIqTo0McHbw0ffDee+/h+vXrmJiZgaUhNIHjo2OLVD85PML9+/eRz+XcOc9iEcn/2nBnml7bKH1YeO7tt7+HDz76EJMTU2iyVkhviFqpgv3tl7h351scHx69Op/JiLRCas2mcWUzE4D6kHPKfYRFCFkQjfzVq0uLOHfuHCYzU87Z3GOmX836Tv3OYnO1Mrncuy7CNxTAeDrJanKoN8tITSSMgoPcxjy801FZrdexRw7q4yzOznJGoxCPJOFjscFag9xL5qQoV0tWLO3w9MAci6mJMUzPTpg+YwQ56Y56rT4G/SAatRY6zb6tQ+6vkxNpc+yUa0UrpEfdkkrzvNp3mQDVBpo15xim02Zxfskyb+gEIYexRdkF/BZlTP766HgcyxtrWFxbMr7r/MEJvvniKwwZnRqPI3eWM9qNzY0N41WmnuOexvGt1ks4zZ4aJQk5kUn5QAoe4+Bmsdd4xPbUT376Q8uw4dhXC6SCeI57d+/j5CRnvMPkyGYRxolpF6UcDAfQRdcijK/fuoaZ2Um0W+xX1cBg45/OM5L3JZqNPhrNDsLxMZxbPYdG0QGXpMKo9dqYmZ/FlTeuY3V5ydYd19PZ4ZGtae7XT58/RygWsQK5jMYddjsIBZ3dw2ygJ48e4fT02BzB169exvLyoo1tt9e2fZEAK/dn7pmZ9CSmp+eQiI+Zs9o4+1udV6nS5hipNlCuVxGOJTG/toyNS1fNGRVOJXB0zCjlgtHQDH2MfhqgVm0ZXVhg6Meg00XpLGsOqmo2Z39PJNJIEEwkB/OQdWtIjziOxflFBAOst8Pi5E3LTmCEd7VSwMNH98whQwCY2SZTU9NGWSKgnFHLnGcH5MUdfUZv6LLkQqThaqI7GBq/OnWHRUrbfjrE/sGRRViT55v7K0FuBhFYSjBIk+jDjeu38MYbb5p80hEZTxCoBfb3WQS3gJcvD0wX8qxpdC+imiAlW4zR5hHMLi0Y5UkkEbdofzowwrEgTrIHyFVO0GgXkKvuI1vZQ6tXNAA6GCIfWcc4zunQ5biw2GE0FrR9mptcv+0ASZ5bBTSzX4pgo77S+VlnWl7rwD5HX2lM/SwMPAKy+b1sJNlqfIfsMNnRvM4cPKPaNbpWgItAStlx/F5t5LN03veCyXyvIgz1Ttns/Fznbn4ncFvjrXbxO7VBmIBAMMoG9w0BTHwGz4Z8tmw0AcK81wvssJ0KshLoPhxRIcg+4LjauIxS22V/8NmyIXWN2b0j+g2953UQhs+SLcV+KkjHgTI+kwsBSK8Dyxof2Y+SEeElrwO07JvASd77h84KBwp5QXDJnd4rIFE4iMZLsqU5EHDIMRRlqPAhFiUU3sL7vLiA4RVtZ1/xWbxH+IcC9wQCy9aVXSzZ4PhKznk/gxIEOgusY5t4jWVBJxx9hhw6wic4nw6z6f4BLmV23ihQTjKgdWN9GRVls7kbAdBab+qvxsv7ucZadqUD4ZzdKjDvdRxG8yIszruu+TyNha5THzU+/CkMi8/g+yQT6pMC0TT3Wst8vvA3gbSSLe96t71vRB3inRvd410X0jPCJ/QOXaPgV61btlHYiGTOC0BLl0heveMuWeVPPoN9eUVvO8o40RrUHKgd0k3CVl4PUBWwz/bxnQpA1Nw65+B3dCoat9fb657v+N0l38J5OC/St3qW2dqm952zwTI4PbrS+/x/aky8c8U+C6P5DgwPvqKb4ViYI6nuaoZ5//PigsoAkK7Sd6/mYkQxQpo1w7sijq0hFnP4me9/++//i6HS4LnhW/pRvW4Txt95cBDSrghavkQTqmqoUugaLN7DAeLkK9VDYJruNwU+AmM1+dbIcNgOISJGF0DGd2rQeLB2URLuM206fL/Aa37G6yQwFDi2V8A47+XBUKC5BO0VCDzif9HC1iQIHFVbJXjyfAoEllfEu0EqKlgeF46B8/C60HY+y9Ii/C4c3gt2exUOPekGZvYcBxH7JEVlC93nDmgCmglosp/yRH/nIHApbbxWILoOEVLc/E7eXaUv8V2UB8qMhFmKid95F7cOVAKyBRYaMDryHGnRS3Gw307unPB7DwT8TkqMn3O+CG6yLWwfAWSOM/vrJZuXA4JjwrHmAV1tskEceZz5fH7O62lU8v2i9xBXkg4hjErhmGr8BTDrAKmxEIiu+dSCjYYd17M8ZZJfgtB8hmRRqTJSLNqY5TDQ4Y7AnXecuQaZBQ9KAAAgAElEQVQ1105+3UGUY8Of7AfXCNtPw9lVLv/DQoavKxfe591QpWApP9r02E9teHwuvyMgwnnyHmylaDXv3oOGFKNoVdQOFxnvt+fRYFB/tHakPHVI/aciu/Websd5+BgV6JxV3ylc5/0PGQBNRev3EUSfQDLBNOo+alVG0ocRimaQSE8hlMig1uij1uwjk57CDz56D5EA8OXv7lm0JyPzasUGqmVGOZM7cBpXP7iMC1fnkM6MuHmJvtRdRG3prI+DvTP84m//A+plFmKNYyKdRDgElCs5A0QOXx5ZW6ZnZ3H5+lVcvHrFojUpl+1WF6ViEadHp/js158a+DybnjHOYPI5hkMh40jd3d3GeGbcjPpSlRGCdUu7pmxQ3kv5okWZXrt2zdLRGXHGAk8DRr5NjMMXDlpa79bVy8Y/zPE+3HuJ7OExwt0hutWGUVQwGpvfsYhgrly0KCJGhNbqdSQm07h09QrC8bgBqUwD57yWskWLqGMEM4FLfyBohmyfBZeYxpcIYmVzBZduXsHGpQVEx4BCltHILTy59wS797cRRhCF0xzy+RzimSh6vh62T7ZR7dXxs7/6M/zsL36OeCqAYNTUEZoVoHLawRd//zmOHu6helLCsNZ1Ed2xMPwR9jeGWx/exvqb59ANA9V6E10D5fxokGritGrA9emLffSqLQQ6XcSiYeQKZ3i+9wyxdBwf/vwTXHz3BqZW55GM09kG1OtAPl8wJ9rL3R0rRvb88SNXxG4sg1q+jLPDU9RKVaRTGWxc2MICaQ3SY2jQmA0FMPANbN4S0Qj2XjzHP/76N8w2RzjogNhEKmE6i3MxmZqwqMNCvmTQXDqVxtz0DOgYPDs7MflgdAsB6Fu337ZidIcnJ/jiy6+NyiJMXq9YxIo9Tc1MGwhknLChIApFRrYTYHU6khGo7nDpPPyFQh53796xfb5RqVsEdmAQMKdcf3QAIvfmH/3xT/Gnf/LPTU+1Gh3sPtvBP/76t/j8H3+HmfFxrC0vYXv3BZ4+f4YxFquaZOYK0Oi0zUAkkEpqjNW1NaPzYPo/I5R3t7cR8oWwurSCiD9q62V2cs6cTTww5Qo55ApZ40NfWFzEeJoUFREDdYwLO+RHOBnA2GQK5y9t4t0P3kNqNWFOJJCX/ekx/vX/8X+iWqgiNAjY2iHoL4Obzh3OM0FyOpgmZqaNpoI6yJyQxRzOjo9tvRGQn2Qk3sQUksm0ZQh0hl0gxEKJ3CecI5QOG0Z8kibFFb4KIBoO4dzGGq7duOZoQnw+VFs1HO0f4OtPv0SzXMWw1UfUuDUGaNbqxhNLxxJiYdx69x2sb24aEEi54l5Ih8Kg1UPxJI9mtWGANKlhdp4+N4oizlUoFkWehfrOji0Sf+PieZw7v45UxlF5lPIlPL73BDsvdswQn5ycdPUXxpKmv4LRsEWUJsZd9FyzWzc54uH1+HDfCnFS1qiXCHzSCWdZT13HQcv1yD2edBDHR6eWFTY9NWs6izQgdALQmUZQLzMxgT/+05/jBz/60CiOBjVg2AMquTKePXmKr3//BQ73j1zWxyizyoz5OtPf20b/YsBYt4tGo2Z0HZzHXC6LsVQCywvz5sCbmph20Z3G8uCzNcsITOrmarmGeqmORq1i4F1mYgy1eh71dgWZzBhuvHkVly9dsDFg/zgPz1/s4sXOHqqVpkUxMyMiGIjg9DhnWSV2Pgv60O418PJwG4lUDMtr87j5FosZZhAPR1Ep1HB6msfLnSOcHuXhHwZNvnlGYjFCRpn3Bm2L4O35usY/zPkjrceg70chxwJ3NYwnxrEwt4jMWNoiNxVFQ4C30qyac2rj2gW8+/G7OH+ZfMFJlA+y+Obzr/HbX/8WjXIV/W4fsWAUG+sEkJuoVZsWkUy9UqyW8HznMc6KpxbpvLa+ikG7h6OjQ6MZIRXO5tZ5fPTx+wb28wyYOzk1APr5k23Uai23bjpML/SD4CLHks6lTq+FSDyI6zcuG50TJyhCmpVK1bIdWJz2+bMd9Ics+O0zx19mfBI7j184aoepcYRSCWxcuoAr1y4bTUskGkav3kYum0UlXzRKmJ29lwgww9HvDPxoKIj93R2jULHglSijRAfmJNy6uInr168ilRoz3Xx4uG9rm4CtUQ51ycmfMCe8nXFoyLKUI4M3/O5MX293EIxGMTk7Z8VhM7OzuHjjBibmppHLF23N5nNlA9UJXnfaA/i5EXXpiO2b43T/+TYOuIb29jEWTmBuhn3P2FmPZyQ7K4Pp0gwsccEqQZ7LowGkx5NGnXPv0V0ko0nMz8xbNlMsFjcdwX2dhS9JQcP5Gkum7MxLANqKviZZIDOExFgKFy9eNtqYeCxOljOjtPj23g5+85vf2DNCIZ9xf7+KQGVkty+KN998C1tbFzE5SYc5z79ApVozHUsA+umT59jb2bPxYmQ232+gYJjvjZsem12axdhEyoo3J8YTiJtMBu28xGy03YPH2D16jHLrBD1ScAxqBkDHIgEEmWo2GKLZYkR0x1GyEHzCEMO+O0sr6IdnWwFZBlAEXFYv5dRrW7iINUddwChPGfyUIdkaspEUgCKbRIE8tjeEHAjGOdN9CgyhnpOtJcDKzsoj8JTP17P4DL1HASWKihR+IIBQbRVYq6AW9s8LPKpNsj9J08LPZMvqORwbAZjKdhbwxHaJuo+6UHgBx80ApJGtJ/xAcy87RjgG+8n3yR4TqMx1xjbLLhZ4KTtPNgivkd3kdTRw39N8y1bkO4RZaE5kMwvYUz803wr44jNExSC7TvuS25vc/s3n6F49U+8QUKX5kV0nANELVvKZXLfsr6Ot/C6bl/fzXoH3Fi0/7L2KxhZ+wnv57NfrAsnGFD4hOZUdaFmcQefUUAQ/nyN7kPfzXEo5pqxrXLwAqqvr4Cgm3HpxeAPHUQCoZJJ/u0LRjr7RzdF3f2s9CJgUNuHFbfRstk0AtHN8OSeUnAT6TGtJTgrhIAIbvU4BYUpegJfP1RplP71RrGwnx4TjqDn1yhvHVO+TLa52CLvjM6SXtF6946N15l0Hsr31U+32yqTwIK1D/dS10hXCQfT3621QwCP7IpxP+kuYjxd7eR0LE5anNfpPzZMCMXWvFwiWc+B1cFiYCaNVtM60D3ixOO0HGhvpBmGS7JNXfl8H0SVTkkEvbqZ1pLHjtdKl/M7GjNncHpoa79p397lAW+G+HFvvvsMMUxfw6AL9bO+zTASXOeP7N//LfzvkBTxIWCRg3Hmg+bcDtRwJiLxviiLlC0Viz++EfEvRUrD5nybHG3HJTgowozLk+9lZgWnfRXM6r4WESAqN13MzsSibkVePbVRUqtc7YIe6UUQyB09goTyhNFDYTvWP/eI9FnUwWlxSQHawGtF8cNAVTa172S6OiTZGgX+KCOL9uoZjzDaoD5xIU3Ajzxg5h7T4eY8mmJ8JYKawkUtRgKMWkpQjD1iccPaf14obWx4X2xAsWoBcsd9FXOswQUERKC5vpYwKgXpmaI6ir6U02H95saSM2EYvwC1Z83sOMZIztYfX85DFZ3kXgZShFrGAR80/+0q54kGFv1OmdWAQdxzv1WGF9/FdqsqsvvJ78gwySoZyyOfJcyrFbxESI44lHRqkFHV40RhIifI6tsvmtetoUuTI0WZqhVsYaTYia/c6b3Qo1Jpz8ufmWN5gvVMOG3nP2DbnPHLP59zxYMd1ynXD9eCNbJB3Txum1qYcBF7ZZFulTDnfvJb9orGkqAV+RplxsucoI/hPClKyp7XO54j/Tc+WonTOjxE35Iir3DlzRkbYSG95HQo6qHEM7ECpVM9WY+Qp/w6wd3IcMgoOvocR0LFY0iKOWCyMeF+jAYSjExgEYgjG06h3A+gNApidWcT1y1cQ6A2x8+gJBs0uhp0BasU6Dg/O0Gr2MXduFt//+Vs4dzVOSiTUK6SkHVoBoag/xOAZ7D49w8l+FtmjU+PbbDVrWJybQiaTQj53gt3dlza26ekMbn/vHbz13rvYuDRlRQrLeaBR7SEwDODuZ3dw76u7QHOA6DCIQN8VuzjN5/B89zmSmSSmZidA2mhGkDKqiMBCxB8y43BiLIP1tTUzmLkWSM1Qa1YsqnF6aQHnLl7AzXduY2ZxzubzaGcfT769j0MW9Ds+Q7tccwWSBn0DBqudJgZDn0XaEhBMz0zhR3/0E6xubuDc1qZFU/Hfb/7+V3hw76EZwwQlCRLSMGTbafSziNLM6jzOXdnAxqVZhBNAqQS0qz2Uj8v45tdfYdjoonCWR7FUQHgsjF6gi6PSEVqhLv74L3+OH/3JDxGOughkAsCVfBO5l1nc/fQumid1JAJxBNvEJHzG19nqNiwtfXljFdfefhP+uIs67hvtUBXFfAW9SgvdUhPZ7UO0ixWg2UMqEUepUsTe/g6CsRDe+8mHuPrDd5CcTiExxqwcyhM5qss4Pj0yoKHVauLk+Ni4tAjQVHJFVLIlo+u4duU6br15G6l0Gh0SNviHliJMsMYipwZ93PvqK/zd//fXxjUZt1R2OG7VUNCiP+n4rJiuqdsa5HZPzi5y8zOlm1F5jGohXcGFi5dw5fI1DAMBHB6foN3vIbMwjTmL8Fy2iN0ok396wINvH+IXv/iFgZx04tFJQpDF6XiXsUFaiZPyqaNYaPes6NXZ/qnxJPPgQl0wlh7HO++8YwD07NwsSmcVfPG7z3H/zj0r5hce9m1cD4+P8PjFE7AsKEFrRhcO/D7rIyPrg+EoLlzcwtalixbtyqjJL774Cvsvdo12YzI1ZXMXCyVMF56cHePTz39nQFtqIomJyUnLEKBckmYmER0zYK/UyKHRqWF2cQF/8i/+FBeuXjbuZYKrBHe+/O0XFt3da3TMKTIWT4xAyoYBElxHXEMfffQRNrYuGNDCiPL82Rm+/uorfPn5Zzjc37d7p6dmcP7cFsaSpPmooj3ootqrmEOFHNKkOCAQTX2QPTk10CPsD5jzaGZ2Chsb54wihJ0qNyrG28zI936zjVAfxlE9bPcNvCbVAnmmJ+ZncenGNcwsLlBFjdLy2sbZXStWUclW0CjXDbRiUbFSvmDRhzbPjK6tV63QIKNev/fe95DMjFlkOw+kp8dn2Hm0jacPnxnoTbkkCE0gOZqImh4qN2rGs809OJmKWcQzQVHyBZNOiAEE3MPI282CjxPpjEXSa0/k/kewdmdvH89ePMXE7CymZ6cwOT1rBeroxGO0MguV/uCTH+ONWzcNvOO+ZpQduSKODo7x6JsHVhhufCyNuZk5S7w1jtpKyRze3Kdc5B/39o5x97JIZ7fNTJ0oVldWjEeSxd0ajaats6npaQSidEh04KMNOvCh3+qDVm6317JIyXLlzKIsMxMJvPXOLWxtbtja4bvzuaI5iJ4/30Gz0UXQF8VYchKpsUkUsiXkCkVb0xPTacv4ODp9ibFMFJeuXMD7H79rYEHxrIAoaxe0fdh+9hJPHmyj0xoiHnZgDSNLU5lxlqVFvVVFH10sLM2a04l0CCwseHx8auA8ej4DoOen5xDxu4wtjsUgMESxVkBiOoUf//wTvP2D7wOZsEXaojIEyk38zf/z7/DN13fRqraMD3kyM4NUYgylYg3xsbjxuleaFTzbe4xKrYT0dAoTmXGj2CCwywKMBMffevsWVtdXkU6NWfuZ4UMgu1Vn1gJT0Vtotl0kG6k4XFBCzPo2GHaxvDKL2ekJhMI+A355xqhVashlS9g/OEa37woTz84tIewLY+fptp0L584tYW6dEcabOLe1gUxm3Hj/27WmZQbUS6TlOTIuasr/kOeJoB/TmQlsP3uKL77+yih3Fhbnsbgyj7feehMXts5jcnLCbDArzprPmQ5lMU5SNJEWxNejs86BYHQaMUuDzw+EQ1Z8uN3vY+38BpY3zyMQj8IXjWJ6ZdGA6MEQ6NXppCmjVKwiVyzZsyLBsNVyGLa6CPT62Hn8FHvPnhkAHWcWWDqNmakZjBHQ6zcdh3KFEYWkpHE2SSoZt/6triwaz/uDe/dsjZw/t2lUNSwuy7P102cPLFuHBXTLpaoBz9QDzAqhI4sOAzqLSN1DGo3Z+QUDun1GoUaO1xo++/IL2yt9fq5BB6jW6+T57SDgj+HypSu4fv1NjI2x8FrPHKulctH2mF6nh72dXTtHcc0zwMAVjhy3KOXT7IllYcwtz2FxbQEzy3OYnY/ZOYlOJ/KLFWtlfPvwC3x651co1U8QivfQ7lTQHzaQSjI4xW9R/f0eC4A1jTLD2ZIBBI0O6w+L+P3/bL1HjKVZmh12nrfhvTfpItJnVWb5alNthl3dPcMhh8MhJW0kgQuJoCBttBG4kQBBO2G0oACZjQAJWohDDpvdw57pmR7DdmXTm4jI8O55741wvvtO5j8FBpDIiPd+c+1373e+c88nh97AXr8DzuRHuznlZFYoxWM+10Bf2wsieUFsL3lF/oX88UiQjHFHVhJ4wPfxbxfscxqx2lPr3QJx+Ld8aS/JRmCK9tvynQVWeUFYB1A4GRGVm/9/FZhhv3A+Ci8Q01XApIBUL/lHvr/ANwFCLIf5BZSEGxCaBB7LH5E/J7BHdRKhh+8lg5bPFIiudhEIKSxAoIz8ON7LOvPEgHwpXqNyygdWm8g39pZfJCmRoQQUC/SVHCbLK0yE39GvdSAQ5+hr39/rv+l98sPkn/F+/i5f2801R1jkM+Vnc2x62cYc8+pz+WNqT7YVn6NncvwJ8Ne4FPAp35l1t3U/6E6bC5hU370CoRlIHGhs8zu2g8Bd1zdu7gkzoV/Hz18FTwdgM+81wI2nQwanFRwu4YBoll9zQYAvn6OxoucLEFRbi/GqeWGV8eQo4+9WzwHpSliIAkL6W2UQmChsxGtLeI3GtK4TUUw2SGAmnyu8RuXx4kx8Dv+WZAqfI79c81bP4jXqa/U936d+F5aiOSI8RWXw1oXP4d/6TLiYPtc4ERjMZ6keus/bVsKOdD+vl40UQKv7hN/ob/0vfE32V22ivlOf8nrvfHb4nvNzZLu89VGbqo9lS2Rj1Ib6W0EpPk92QvXXvNA88QYWVHeVV0EKw1YHORm8gTu39iiZ6OsxJRsvHNPAcp5kNRvryEc8rcMyJRJxB0D/v//LP+/TEImV4wWG2QCxmIuOaGEwx39oyCaEA7Jc1m0ZHhl2LSA0JvxOmju8lhWkQ6EO5AZezFI2ggBbXksHQ4OCBpX3ECTzDnZOeFZGETUt0gLDFR1lfZyT4AYZnyFJDEUaWF5+zzLwetH25WAIrOR3/F1GVsCXGKReUJbP46bKSW04iQX+Y5trQaVT7r2HR0s0kb0GmZ+ZMWImeh4fgouayYALcGQ9CfzxOukk0xFTv7DvjFHWcFrbqoeepcVC4DzrINYsrxHLgOVX3TXwZSy9hof3CKyUMeJ749QoLBReHctR/dg3rB8HrjcyKoCe7/KyZ2Xg+UzJbtAx4I82ELxH3yv6yPsU6Wd7CXDnu/k7n8XkX2wv9ZnGhE3YiDtCIQ0vBSt0vzZvMq5sK9ZHbchjqpZMZcDo1wJhIEI6be3Ca1lu2xR7AiPecczxw3oaO22wGfBuhsRGltFiv2sDx40dHX/+SCZGC7UMugBtjQtFiNW+Wty8GyQxDtRuvIc/bG/1EZ+rxVcbKn6nTZ3aiXXiZ1o4tXkiW1FtonprcdR41OZZ4Db7RmNHpxNoZ9yG0EUU1d6U2qCmJgH+SDiBILMiR8hYp343AzRMUjOJZs+PUHICrX4IvmAMs9NzWJqbR7Tvx8neAfrUjK53UK20sbd7jHY7gKmVSVx+ax5LGwuWgJDgBFnJrWoL3XoPrWoH5XzNdGIbpRoalarpUp6eHJiqAJO10XY2Om2sX17HB9/6OjbuXMPYVBxMzlwstI3d5u/60C018eiTB6hmigh0gPODUxtPZ/kMSs0y+sEOpuancP3ONWOy7u8eYOvJFs72z9AsNTCeHLbjxEzaEouFTIuzWCuiH/Lh3tfexfvf+gYuXp8HqCZDpKoCHD4/x5//6z/B+f4hzo9OnJ4zgc9uxxKpkYGVTWfRD/gwvbSA7//2D3Hh2hXcfnvdpNVaFeD0uIhf/c2/R7PiEu2w38wWtVvw08mOxzC/uojVq2vYuDWL2DB1LIHjnTq65Q5Su6d48eCxJXnsooV+sA+E/cg3iyj36rj13hv46HvfwszcsLGj0mlqcZ4ifZJB5uQcoW4Qi5NzCHYDltiJwCKPSFOeIhAJY35pGc1O20B1OqTcwFpyPH8Y9WwJvVob1Uwe/XoHo8mErV0EN0PRMO59+A7mrq2g4eNpAR4rZlK2ArKlHNpoGTBJR5f6n9RJZeK7cD+ISq6EYqaIGxvXcXGNyRF7yJULGJ8hK3ANk1MhA8iO9rK4/8ln+Om/+bcIdLtIRpyslG0MqD9JO06wjFq/PC1DsKXitC/jPNLaqFqyN847ag3PzMxhZXkds/OLpstK2ZTgSAxLa8vY2FhEgMkxS8DZURq/+cUv8Td/8VemnXvt6lX4uj7sHx3a86mvSU1pfyyIb/3ut02+oltr45Nf/hr/7o9/YlItvW7X7AQZqzx2/d57H2Bxbh6FXAn3P/3SNI+Z/CzQ75iuL9nWxydHNiYp2cKTFkzWxaAAmbwE+i5d3sCNO7cxMzeLVDaDv/7zv8KDT+4jEU5ifmYeI4lhm4PsQ+qJUwN752DHjl5T2mV6etJkT/hDmYFqqYhSOY/T1ClypRxWLqxjdGrCjscziWLYH0YyksTmpQ0sTM+bdirBlHSaTMg9k7eh1MbG1U18/PHfwdzqnI17kuJsf9cH/vrPf44/+v/+FXaevcBIctQkHKYn5xBn0sJWA71oD02O64Afq+trFrwhIPfvfvRj04RmACkRi5u+M6UbmJCRu0KeHqhyorT7BkCH4UeCwTgKwfZcUIJ9NLO8iEubVzA6OWnj3BxQbiobTWRO0yimi+jUOsa2pqY2H89j9JVaFYFIEIVqGQgH8N7X38c3v/uRyTlQ3qfZbBjz+cEnD/Di8RaK2ZyxXxPRhB2V55pE4DFTypsONDV9yXodHiE4FUc+kzE26N7hoYFx2fMsVheXrF8Y1OJRf451joP4UNJkVzhHRybHTaaBY4JrbNVkIqom/XH3rbeMQUvWtREFiiVrw2qxioPdAzt5QNmIlaUVC6LQ9jKQu7WzZXu11ZUlKzuD+geHeyaVQK1vOrmryyvmrOYzOaRTWUt4ODY5gYWVZdtDENiem54xLf5oOIjU2Skq1TzSmWM8ffYIo6MxvPPeO1hcnLcAESUXCEaS3bu/dwQ/QvAhjHiYwOwMctkSzs7ObZ2dmB5HKnuMaqOIuflJ3Hv3Du7evWOyDlxfa+UaauUWMuclnB8y6R6HoUvWxXWx2++i1qwgEO5jaDyJ9UurllyWjNuDo1OcHaews/US9XLD5hHHOiU8OBbspJ6vh0q7grWNdXz8e9/H2KUl1MtZ088uHOVROM/j+aNnFrirl+qIhxJU+LW5aPumgB/ReMgA6IOzXfQCHUzNTIBZ1QvpLErFIvYOdm0uvf+1D4293ByQSniaot8hkzTsZO4oNdLrm96x7fW4Hg1yLxARn56awMTYkLHsx8bJmA0bQ50M+kKpinqjgzjHwMoFhANhHGwfmC1ZubyG4ckxzCzP4fbdO5Y4s8P1+SyFUr5gARvKlWxt7SCVSZt9oDM2PjRiwCQTzlJmlCcENq9v4u2375n0DO10uViwbFd1aqMzUXY+hxfPtvDk4RP4OyTLxE1uIsi9aChogTdmPua+YG3jAjZuXjfQuUXALOBHMJFAkKSMSBxhO3nZMwD66JDBmA6CTMxZLKNTbaCSK+DpF1/aHqZWKBgAzdNMk+OTWFiYByMnbEe2EcEZasRzvaC8F8vuJN8oyeFArzfu3MXFi5cxOztnTugXX/4aP/q3/9oSV5qDTdmtqGMtElyiLWYiaOZ/ePfd97G4MItyhaQESpFUbA/B9uepA/6j9CC1tdnXzI9D5jpPBXLdos/Ja9odsr0dQF1I59zpNr/TpuZJFLKsCY6HIsDe4TF+/cmv0Oo3cevubdy+dxVDYwDzZ1L2pRtoY2g0jK39J/jpz3+Es9wOYkMMtFfR6dUpdc48vhYEDAbY1lUro623zB9DDXo41rjXB3sFCvudHyQ5Ja3f8o9M1oMG2QPMyG/Uvlf+nwAU+ZN8BgFogZB8Bq/hPkuJ8OgXCEjS3tsLxMjfdyCDA6HEIvYCVwLRdJ322LxGYJ9AJdVdYKMwCd7DPatL8up7dWJTAKz8B9bH1YF7mYad9GCyL76bayFlE3majonHyTD3MlbVjl4/VAC5/Af5dKyvBYcGcpP8W20p8FFgPuskHEC5tIR5MGDEUzvcXLM8DBwxYMG/aUO5LzTddUuJ6TNJI37OHz6X45bPFlmP7cTf9b0Y0GpfMUH5uUAttp2wAfmwGmtqVwGObBuRAgWeCSMS+MSgi8B/thfXGu3dheOw/sJRWH6BYwLjRNLSeJOPL5BOgLWdVB1IY7CvhN+YP1zhSSgn5eAlQ+pdbmwTsHOkFrWZyIcC3AXYMbjG58u35r5d98gntuD1gLyoNpT/rHp6Gdsa5/yMZRDeIVKml6nO+3k9v2O9Nfa9fre3LzWnVX5vwMj2sQMwXaC8fGaNaS+4zjrxx8sKlkY4v+O1IlTybxE5NRbZ1sKXZGc0FmWzVB4vgPwqWDQYoxpzvEf9rbEhHEJ9wWuFnwgn4N+aw3w/21vzXqc42O/qVwVDhLd4A25ehjXfTVtLnE39pHp5x4jmnAOsHVlD2J/UIoSL6Dv+L/yN3wljEyOa9RUmx+/VR8JRNLcdptb5WyfVNXY0BvhMjSuuoQpeaW4LO3XrldNy54+AaZXTcMXB+sU9MevbarsxzuC+jc3/43/6r/tisUoEng/ixk0PVWPQYGgys9N4nY41sMICetVhMuLsMAE+GhC8loZTjE1FIb2TQiz0R1IAACAASURBVIxeRXtYThZezFZNDm9kQACzBqAMnAB2Dj5G0/njjmm2Xy2cMkoajFpIvQ2va2SkuTEQgMv7eC3bhO9n+TVBNBlVJ76b9bCkZoNFW5FQDVYbRGQg8hh8ofDqPayLmN3aiPAeTRANMA4Qvl8RGm0Q1DbUA1VCDhpo1VsLuAakmKysG8vMZ/KH/cp+1PhQsgV+x9/ZL2IMs70EDGpys3wzExN2jcsi7zY/mjwC0xWJl/4X71MggBswlUHHAem8KiGK+k7f8d18PplUbAfeK1avxr8MuNrJWFcDZi0/kxyH5oKMsos4u2O43qCBxrQzko6pz/ZRAETBDa8Uh6LYmksaE85oubnJd8iYCrhWhJttzzLzbxks78ZJ843fc3yQdWZsnwEAxTooYCEWhBZ2vZvX8DOWg2XSwundJGuhVJIXGSn2gaKhmhPeDayAbjo2AsptI+OJlmujokCW7JV3A657NJYUOFO7MmkSy6sTCTqeRpYt7RO/azbc8VRqHfp9EdSqLXOKwiEyoYeRHJ4lwRWdUBgTM8uYmJ6xjfJwLIGhaMjYuwRqCDyXiy0Ui22cpUsIxv2Yv5TAxMwwkjGC2kwEFTWpilwqh9PDY0tixsRgrVoVE6OjmJ+dxpeffoJnT54aq5RJgEr1Km7cu4P3v/0hxhcnEYxH4AuQTddD5jiDTqWFQB042TlEI19BOV9EPp0xcI5sTUT6CCZ9+Oh738CH33rbmLiHe0Wc7pwh9TKF8/1j+JttVIsFdNo19NFGvVlDulJAK9LDD/7x38d3fvgdhIaAyAjQLALVVAtHW7u4/4tPsf9iF+mztAFTTDIme8F+O2OipOMjxEYT+Pi3f4A777yJjeuLaHfIOAB2tvaxt71jjE6Oz7m5GWNmUtM0lSkhla4iOjqE2/euYP3KAkiIaNSB3FkH9UIDmaNzbL94jHCojUgigH6gZ2BdOl+048njs7O4vHEJyREX3KzXXVDV1pZeF5OTw7i4soJ4NIBaEcimSnjy5BlevHjhApSlijm6BIOKhQJmp2btWDsZa0sLy8ZaJohFeQmyRHnigbaOjiclCYqtqrG/Cfnw81Tm3EDUVrCFS9cvYmJ+HMsXF6yMZE0yCWHhvIDdZy/RqfewNL1ioDgTMn744bu49+ZlY2V12AapIn7+pz/DL/7qr9GoNAxcTMaiBu5FwiFLTJanQ97v4vrNm1i7cNHYwQTmCJA+ffYY+9vbpodLQIkyB+PJcfv/ysVNY9elyiWsXVrH9ds37Bj8zs4Wzk/P8OjBQxy/PMBobBi3rl23/QRZx5R+ePbiqUlHLFxaxn/x3/4z3HjzirHPG6k2/s9/8b/jk1/+yjTQ2d/UCuXcTSaHMDU1AybtYRLGTquL2dlpxIcYaHW6//sHuyiUshiKJTCcTJpNMjtPW5iIY2ltHbfvvYnF1RUcHp/gs998ju37z+x0Ao+HT41OolZ2jhvdvXq7iVKzgravi1tv3cXv/f7fx9LytEsA3AYefP4QP//JT7H3cheVWsWAy9nFWSs3wRw/3cWOH9//3g/wwbvvIWmavtQePcHjZ0/xq09+BSpo3bhxDd/5zrcwPscJ5Bjk7XIT5VIVpULB5EZ++Te/Ru48awAtkw6yrEy41wv3Ue03sHZ5HV/7ztcwf3kGpVQdP/7jH+Enf/wjswGUbgn0yNBxia3I3PaHKZ2QRQQRBPrAEDVguj0Dqm0dZHB8aNhA9Y3NqxidnLKgDzeQtnehrnyzh365hzZ1ZzvdAcCeMBmBVI7SEVW0fF1MLc7gH/7Hf4DFlSUgYY1rACGZofc/u49n9x8jny7gfP8M1ULD5hCDvgTU/DE/ugFgcm4CFy5dNEDQTtdVKW+RQSqTNSkO6jRzjCWYNLbbs9MKlE+gnMf07CyYcZVJxAimU3+Ysiycb7QrrO/2iy0srSy/kqTiySvKAyXjMZybTn7KMSoRwPzsvAVjuFYQ+Dw8PDBt5uvXrpkD0qzX8PzFU0uAWCkX3am2kJO6YsD05cs90wMOBIOYW1nCux+8i5W1VYyMj1iQj6zjirHYj3B6uI/Hjx6g3ajjxs1rWFxZNJ1wzlEmWnQn+JjILwDmBxwdmsTU5Czq1ZYxSrm3iEVCaLbKyOZSmJ2bwG//8Lewtr5soC4DLdzTHe2eYnf7EMV0Fb5OAMkwc7bE7fnpQg7VegnBWBBL64u4efc6osmYyZecn+VQzJVxenyGSr5kwZzZiRmTKrE9YrthEjFM1nlhYx3X793A4sV5S6zJcZQ/z+Ps4ByHLw8tESiB57HkOPLZsgUYHAhRx8jYEHyRHk4zx5icH8fq+pIFAnlKh3uWvYN9A2iYjJLazkf7B9b/lDiLMX9N0gXv2R7Tc7MG7nBvwiAQ+6LJBZzjPxwzqZyZ6Skj31AOhQE6SvEQ7Gz3gcWVVczOLBg4aicdag0MT4xidn7OgoAbV69ieXXJ9l5k6Zvj3u/jYP/I1glb33M59LptjA7H0eHpu2rJErlevb6J67euY3Zu2p1U8fssoR+JCtTr5ekEBr4O9g5x//P76LYCCAUiGB4aRavXQ7XeRMffQyAewNDMKL758TewdvUyklOjKFLuhYzsJgPAfsRjowj5yBj2o5Cv2Zza3tozWZPReBK1QgnPv3yI7UePEez04Wt3Uc0WbR3j2kaJJ8pI8PSCSAPsLzLraXsNYGIiyGoVzXbXkgHefuMOVpZXkUjwyBHQaJbxq1//Df7wD//Qncb0O0Yh+4pzLB6JIxEfRr8TxPXrt3Dv7numU312ljLfKJ3NDkgTJZsTPG3A5JnxZNLWcwaJJHPEfsjns9YfNi6bfTQbPSzMLuC7v/VtzMxM256cp8uGRhk8cTnGnm+f4E9++hPTCr9z944lfyTTmomMu4EmJuZGsL3/GH/5yz9FrnaGYKyLTr8GP/cavTbI+6Jt4mlUSnBQB9f5aIwTOHYxg6mOxOV8SPlwTN7oiBEOEOGc9PrFZOAKoDLAmfUiQ7rvwCWRnF4Dow5Q4LXsMwavBegJ9BFY5UBc17fa23/V/xVwwv20mH/cN8s/43v0fJZH5DCWx53KFBnHJReVD8AyCNB19XUEJt7HE5v0SRoN904GG3rMF2GyL69zTzE4SJtNW07ZFz6HgVMCvOwPASUMQPFHJDS1tfx/1ZnPF5AoIE9J6AR8yadh7gbluzHiTM9JkvJ3Ab9G7iKZotVE0B9yCcnrDQOYaYO6fSfBwu+5bzT2R8+HthHPBuBh4LVuqzAJgXGsk/wZb9/ye+/fXv/JC/7zOiv7QBqF16ktvCCad/wpmEAZIfWxvQuOcS4gTM/WWNeclx8rP1cAvvx4gWXyqZ0vQWDUsZA1vrwBBJ2yN3BzEJiWH2p4Ucg/kGZyLHyNU75TQLLGhxdsc33uwGjhIcI5hAUJcBVQqHnN771MaQUHvOA27+VYUV3ZD/LnWUadQhduI/BYbaj2ViBAf6tOWg8FpmvsaizbvsVskmM78938X8Ej4RfCbDQ3VHevn6cxJoBZPjrzvei9GhOqD+8RpqX20Rj0/q/v1KcqB/8W3qP3ss1EivUC0hrjrBttiwiKCrp4baTsr50gj0asH2iHJFEsoN6LQ7BOGp8ay9axA0BfgYmvYk8KSvI6b2BB2AeDtRwjLIswR29gR+NW79a8Zd9acGWgoMB7hZ+oH/QOltcLYAvfVJvyf7W53kN5MIe90na70ywWSOg6zJASHNam/+K//y/7BOsEVokRTAMoYE9AqtB5GTpFCxTdE4CoSciXslPUQSqIJo6AbyHsGqS6jo0vXV9uVs0hHR19JbuhyIp30moQsjG9gLIAJjamEtZpYddEl3HTZPMacpbJO1F4j+lsJhKvmNB6N+/X4vZVMF7RBT6LbS0NIUkd8F51lpWn7zpOCwm/+w9NeG0avHXmZwJZVX4ZVzMk4cBgY+MMnSa1QDvVl23JvuKCKjDcCyhroCpSzr81dnidjkwJ0NbE4/9Lc3PWVtwoyvAoezuvl9HUWFPkUCAsFzrbcA2OwbBtZEQEuLJeuk8BDzGONWll6GSItDBqo6YFRBsjaX6pTny/61sHLHNsifEtg+8WVZeUwm2+ojZGBY6LJSADwHeLRa6+1AaN79Nipr7XpkLsZT5PgK0WJ13jHSfOULiEnXw336noPNtDC5RAZr6b7+A/LTaqv+aMDJIAas5fjW2NE73DG3AQGC95GzK9ZJPUjyy7gj5fBZ+9tkDfsS/YDtqUaH6z7GNMzmZzym2QJBXCzR6fRdaMbTabDFbE0esGDIAOBaMIBCkDNI/RiXm0u350qFU4OomNzWsYHx+iCgYCBA3LdWP2UDO6VGii0fYjV6qjVMuhHylhdDKBmYk5jBNUQhCNageHu/t48MWXjsXIcgwP4cqFddy9vYFysYlnj5+g1eohmy7hOJXCzOosrr19E8mZEZNiaHHRaHfRLnVQTZeQQBy9ipMCyKXS2N15ie2XWyjXa0iOx3Hj7av46ONvYuXyGGoV4OygieJZGentNDK7J/A3W2jX6OQxaVbGGI4nxRTaUR++/sPv4uPf+x0kJ+K2iT49Pkfu6BSnLw+QPjizRGPNVseYrMtrq8YuSsZc1Pn0JIWnW9tI5dNYWF/G+pU1c96r9brp9KZPz+xY7/TEJK5du4aLl5YQHQVqJWD/OIOdvbQlyptfHcfy2iwa7Q5KhTrK+Q4apZbJDNy+uYlr15cQS/pQbdRwls7i4DCNSqONaqVpidII0NhGL8g56WQo5uYncOfNTcwvODZfpQi068DRYR5PHj127EDq7wYjyKfzONw7QLvSxlAiaevpzNSU27g1nBwVQTrKiFDrlUfU5xcXUKqWsH7hgtlWJoQiEFGqF3FaPMPlWxdx9xt3sXHnCiamCJ7A2OvUqN55fIAXj16glqniYIf6lV1curiKS5cuYXx0xMDAp4+f4MnDx3j5YssAW+qyzkxNYHF+AUG/z97d6HXgD4Tw3ocf4K133jagp1pv4ejkGJ9//in+6I/+CPt7ewj5w5idnEYimDDd6DvX76DV7uM0nbHEjNOzE2haoqwsMqk0Dvb2UMjkcO3iFawuLttxbc7jVPYcj549QigWxvLGGjbuXcfl6xvGnGTA5i//9Gf45d/8EuV8wU4REKwgQMS2MRsMt/Hm8f3VC6tYu7SCYqVkzLaToyM8fvgA2UwKU+MTWFpcMGkKY5aEgphdmMfS6prplZ+k09jb2Uf24By1bMmA1/WlNSe7UK6iToY95RH6LYzOTePr3/oI3/47HyCYtLxSaFS72Hn6HH/6Rz+xstImlWvlVxsxAkw8Rj4xMoVvfvNbuHv3Lgrlkq1zDN5Qiubho0c29sm0fOON27hyaQ3LKwS2qAPuWLIEER88eIijg1OUyeYr1Sx4sTA752QqYkFUu3V88O0P8eHHHwBJpz99vHOCv/rZX+JvfvbX8LX7JlXAMRGORgzo5HH/vd1dhBFBMh7H1MS4nahgO1LPmUkOuR5MTM5gcWnJtKmp+c5xnEqfoUB5h64Pw8FhS3Qa9PnRqNcMQA1GgsgUs8hXiyYNM7e6gN/7R7+PhZVFBBNBY12Tfc0kbwR3H336EI0ik2s2UUyVUK80HdNtdAiJsSEE4kGMzUxgfmXB9lvUDiCAfXJ8ZgzHQqFoLGUeqbcknbWaOfQ6zTY1O2OSNyOTo7i0eRnza0uWWIxgDVnODIz89E/+1AB53sNg7PrKKpZZ3qDf5jn/EbRw+rUJhAcnjjj2CNLOTk2aNj113rmu0b4W81kD9cTyYQJbro8cz9RcJyt/cX0Z73/ja8Z8pcwE5VcqzMWQzeD89Bh7L57ji09+Y+1FHWnKLNTaddTqtFs108s3IkAkabkJxoankUgMW1LKeDRh4+j0+AiFHKV0gPHxEfzg4+/iysYFk5xAqGca41tPdnCwc4xipoJOrYdoOI7xYQJtEeSKBRQqOQRjYVy4uoY7926bLMrO9i4OD87QbXVRLVOSpYR2rYOwL2QnebQv7Pn7pq+8cnkVV25dwfzyrPUH92LVfA2p0xT2tvdRLzVNx3pmasG0/8kW5lxn4sRgJIBWt4pAzId7793D6to8Hj99hGOuL6lzkyIJBF2eAsoomEZyp4t6tW6yPJwzBJTZt5c2Lhnj3Wl0Z6z/M6miJSxsN7qIBCKYoJRLNIxSmbJrNVufGOilVvjmjZtYXV83SZVKqYocmfAM0sWcDr4AboKj/KEOPfddfA/Hijm+zRbQ62AoFjG5D9tnRYJYu7COK1cuYW5xAQnmuCAIWC6jVi4ZCMXkvpS5Odrbx+MHT1EpNhEKxnHhwiWEwlFkS0UUamXTMb905wrufXgP8xcXEZscQrXdQq3ZR4XM5loHPn8EQR+lUvyoVuool2s4pzxYpYnR6JCxn7cfPsHWg8fo1esYYeLGxAimJiaxvLiCSCiAF08eY3931+wfTydwfjJhsQEk7YaNzWyeOUA6ePf99/DWO+9ZAJSa4cViAbkCNe4P8OMf/9hO3HSaDQN+e4OTbeOjUxgeGket1EQ0MoSNKzcwM7OAfsePUqViklzsQ2OTj4+bzBDXBQLR/Izj4Msvv8TB0b6B/mx/nr4IBkMWlIhHh2y8fPvbH1nCR9aj0ayg1eGesYlml6fM0vjks09RKOSRNOZWzySdQgk/RqcSWLmygFq7iIfPP0O2dgpfqAV/qIdwhCkZguj1uwgMGLCMIvO5tD0EVYOMvJI8FHCgu/P9nBSjA57c6ePXIItLXieQiMEZAQAGUvQGYAEPulBSa3DSVz41ZT+8ABR18gWuCDDR3p330DeRf8/xLcBZfpl8ED5D/o73NKjKzTLLh9Hz5C85PMGBffL5vL6ntU/QgaZmD3y+V2BPgBke2SMMgHZf7/FJrJLfzDHI5L/KGcPP5aeYJMpAgkM+pNfvlI8m8PmVTRv0D8e1+kKYg9fPU/vzVIbXpzRfd0AaI8NZzyVgzt/l7wp0l//OE89ikvI7rrdf9Z+8IJ8XuPPWU32tcSbfW36igFxhIuo/fS5gVWWVP6p3cI5ozFn76MT+AIjTmJY/6vr4NbNY/qn8fIF23vZ3dXDvEWDNYITamc8UQ/UVduN3MiHCQYTZCJDT2PgqXiJwTp+rXwlAq22881JYisBI+ej8nPUUxsP3CfxTW7+e++40Af9WP3qxNV2nd+k7PkfvEx7ibWfvOPCWR+9RG3vbwosXqM00H/k82S69W/P0q8CnF6zkc5o15s5x9s77XG+d2fZejENj1WsXNfd0reak+lo4jXdcqS/5mcogzFEMYNZDNpDP8p5gpz9DUobu15jiuzRuvf3u/V19pnHP8qo/v4r1eDEbjUPVl/bPBeNcTi/1ieal8C3v/DSDqeSRZCsNfl6vMU5WQ/VhW1hfDZj9Kp/6WG0tm2rzoefWLdphYVaGsUEBDAdM+/7n/+4/7/MFAv1YCVtIBgsTK0fQVyCyJoS0jr0ouEA3vkjHZnT8Q9FRdoyo4lwQ+O+rbNGvTkA2Itkq/FGyOf7OgSFQXIxgfu5l2KrhBUDpmIMaSxE2La5qXIFrajxer4krvV5F1lhXDRI+h3+zzHynmKy6l89hnVlevoPZyhVRUoRDizw7iJqwbE8+RwPEC7gKrPQu7hpcAg8VRdN9moTMSOme6/R69Qz+790MKIrOyDPLIN1st0FyUW0BuPxMQKpY1V42rxY4PofvmB4ft7bieJJRtuy1Awa1wEPdp3K9HvQueSO/V0RLrF6xjDUmBPYSDBXgqk2Hnqd+VHCC17E/vSxdta/ey7ooOkgNTp0O8ILQmqwEoA38Hxwn471K0qeFiWURSOsFuLXJ06KhBVYGWWNB75VhcRs85wSpvjLeAtx5DcvNf7yffc7yaFPJe9kOGt/sB0Xd1GbqA21u+LeOt0hvm+9RxFzaYQLk9Uz+zSCRO1HRf6UBzTIraqwxpnmhNuG9akcZadk0GWWNPX7PQJtb+B3jgnPaAhcDO0K9UXtXkEz5BLodAskN9Chr0QthYWED03Or6PlCaHb8CESTeOutt0E/hSBpv0HgksCMcy4a9TZavT5qrTbqnSqGpv2YnBnFyBCPaALNKpDL9IzR9/zZM+xt7Rhb+eLqCr79jY9w484yOiXg17/4HJEINfAJ9hQRn0hidm0e8ck4AhE/Ojy53AMyx3ljQM8Pz2A87kDUs8Nzk5C4/+ABjlNn6Id7eOeje/jg2+9jZCKBGhPhnZRQOa/jfPsExZMMAs0WevUaCrlz5HIpA21fnh6g2Kzh8p0b+OEf/C4ml8gEp7brMTLHZ0gdnZimLBN1zS8u486bt43pZ1q6fj9qlRpSJzk8fPIUO/s7iAzHsXpx1TSNOV4ePnxo4PX46AQ+ePcDvPfOLUSHgW4TqDaAUrWJrcMTnGZOsbQ2geX1ORSKZWPlnR2VcHacNqDsH/6Dv4tbb42ZLjbBw0oDSKXq2D84xu7uvm1imWjLWFuVth2R5zhbv7CIDz98E5NzXK2BagHGQs7nYSzGTPYMtVbZ5lU1X0f2vGjHyYeTY8ZA4vidnBrF2KgL8NJJIsM2lcqgXnKnWA4OXmJ+bg6TE9NmV419HQkgU05j9sIMvvX9j3DtzXljyhJ39XeBdg2o5hp48sVjbN1/jvPDU3O4j0/2rd0otUAtXAZTKjxKzSOI4Zh9NzE2itmZGXPoOC8oTcDEjm+99RbeevcdCw7waD2lOR4/fYx/+S//JX7xi1/YkdWpiSmMx8eQjA7j2uVNlPIVZLNODou2wZIbhkMolvJIkenXaGJyfALjIy5BbM/fQyabxYvdLQtUDE+PIDkzikgiglg0gYX5eWuj4wMCYTkr5/Lismk9kz3obKHfGIlcQ7/x0ddx/c0baLQbxgwk2Pb5p5/h0YMvUa/WLPFiyO+kwtgXZEaSPU+mMgEjapuj2kExnTd2IUEV6pTTrnH+UE6jUKsgPprEG2/fw5tv3zV9bR6hpjzS8d4BHn7ypR1jZ9BBp0do4/g7TzeFIwksr65hZW3dMUbPz22sbVy+guPTY7x8uYtMPmssnHgkiKnpcUucExxkSE9nc8hmcuh1fCZJwKO6nXoTU6bbnzC2Y6pwjne//h6+84PfAkKw4FA2ncHDz+/j/idfoJQtmtYv2VU8frywvGBSGDu7L208z87OY3F+zkDdo91da+dYxCWOHBmdsLa2ugyk1Ki3StkDBgMWppYxFE2Y1nSFpymoexgNWXKudDGLbsCH5Qsr+N5vfx+Ts5O2HhBs4DinXcieZfD0wVPToo36YmhWWjjdPzUd22gihtGZUQxNDhuzdHx6AskhVy4yZ6jNXMyUrK+Z1I9BvvR5xkBlSnFwfWaOhomZaUSSUYzNTmD14hrGZyYRjkdNC5vs08P9A/zk3/4EL54+Q7VcsQAOQTIyOcnCpmQI10Mm4mQiQYIEBLxtv9JpuVwKfgcMRMiya7XsFAATjDHYpBNPkXDM5pwk5whAL6ytmDTJxuYmomMcsEC/0kcpn0M+ncLu8+f4s5/+O+vPyfFRlxjS30e92bbgSKZcxNj0JNZXLxgrNxkbRoeyKu0exkbGrY0fPvgSz58+QrdTw+jYEL7/8Xdx+fIFdHtN098l0/jl810UcyV0Gz7Uigx6xrA4t/xKDzFfIWAewI1bV3Hr3i20uy08f7aFs7O0MVH7XT8a5ZqNNc4rMsV12qgfpAxOFKtX1rB5cwPzy3MIxx2TPXWUNo3lk8MzZM+y8PWCWJhbNu1kJo80oINSDmGg529jaCyBu+++gY3NiwYMEoR98uQJtl/u2SmHK5c3MTw88mo/Sb12sphbTNYTCeLmzZvGMKY9Yp8SlGSwjOxvspkL2TL6XSaPixhLh7rCDCxlizmTfKKEz5237mJ+ednYuZSuOTo4xJcP7hsTn+VNDg254+cBv7EYO/0eIlF3soB2jycw2R6EzuiS+X19Ky9lIcYmxnGJeRDW15GcGEeHICsDQ+WKgda0w/lsFocv9/D86XM7kRMMkDl9A4nkMPLMfVItIjQSwr2vv4WL1y9ieH4MUTKteSqK6lj1PgqlmgU0/T0yCIFGq4dSsWZ9X85XMBxOoJIt4eDFNnYePUXhLI14MIxLy6tYWVrG4vySMXt3t5/iy/ufml3j3pZ797Ext5aKcJAbJMy8snEV99551wI1TOTKdYJ7ibPzY9y/f9/kbAhUEfhvVBu2XpHcODI8Dh8idvqM2uSJ+BjGxiYRjzHQSx3qFqamJqzNGMAbGnK5HHhKikHs+w++sBNLlti75wg+XG+4x+S+jOskTzAsLM6ZrfP5enZ0n3MjlU2b08x1i+VhIJMAco0BhFAPybEwLl5fR3IsgrP8PtLlE/T8dTuJFY35jdFNADrY5zF/xwTl/bSBTkLaAbMOmHHsb/vpO0kEXucF8giw6W/HvHTglHxDyXFwPeNnYvVyXOod2vM71p0DCLwAl3x6FoPfCdyg/ZeusCubO/Yt30n+rvx/r18iIErApfbv8lHkl8jHEXDH6x1hzZ38lC/JMrI8M1Mzr6QTCEC7Med8ULffdsxqErm8xCa2o2sbx/wTsCqgUv8LgNb7WA/5ZLzf9Ps9zFsCLiyXADm1gYEy9KsHUhRWzgG72CQ3Bjrb1DdXX7H8YnDKNzbt+sHcMgY1nHayQGn1pdrzq76Q+l5jRn6TwDiWUWNGvpUX49F1DlxyjGNe/7pdHJDoBXQFZpl/aqeuXRsKMPMCprxWjGI92+tfe0Fa53c6AFe+J6UShW+ojiqPAb1993x+pjEs7MKL0ahumo/Ci1QvjWPGIbzjQeNO7c829LYF3yVQVJiSl5ila9Uvzgd2WJJAWrU936V38xr9/tX+kr3QOFe7vLYJDkTnj/pKGIfmgd6t9vA+Q/iP93mqt/rae7/62BjSzBvgkSvx9r0XkGV5VMZXiOlAdkifC8xn2dRfwrVEQBRGYrZhkMDPZrZ4nwAAIABJREFU2758v07c83dhEmKe0/69xia6dgqNbaT68pksj06AyDZqTMrWq331PcusMaXxKuxRba17+b2CZAykcq+hNtT8fm1PXssOq56v1grOn56bj7JTKoPaibbX5LAGagp8j8at2Z+B3ZJ9U31IgHB95sif/JxtwvXJ1cOtc74//Of/pM8C8UtFLtnwPPLFTQUrR6eUN3Gh1iLkjq8V7cFK8iZWpAAmNpIajRVh5fg8AWTsaGnBsmIaODJIAorEouTzpeUjI8xNgY5MK+urgDGBhwJixeQWuMz3CDgU4KcJJsBQbG2WQZNRSeNYZrIaZPxZXoF0MjICV9lZmgRinDtmsNO2FXiqjtKApa6aFgQNHO+E9YKKMjACHGXABYgLgJax4mLgFqzuq4QEMm4yeHw+24hl1OaD5SZQx7Y3YGVwVESLnxYkd4TQTRbW3zaUg+izWLX9wYDm5+wvDWpvQECTQ5NOBsi1h1uwNQG0iGiDowmhsch6iY3L+rgNp9vUKQDAvzVZ+bvGqXfDpf5SpIvl5vzggsR6K1BjbL3BRs5tAP2v9NDF5vfqkKssMgAyVKqfxqvGqXfcuuc7oyl5Do1NW3wHRtxrcFg+bWC8n6stBN7yXj5LUUC2OevLH23SFG2VgdL4ky6UHZ32aKzz3Yrws83YR3QSeD+NvBv3LsCgccNnylawDRSV0+InAFobFc1btps2Kd7NFpmtblPgjtKwTjZ2BgEi6sRZ1DNGEDGBfi+IRr1jQHKjCSwubmJp9QpC0QQqtTbiQ5O4fu22JYnLp+rwNXrIZ/KmpUvgYGxiFLGRGGLJGEamhzE6E0B8CCjkgXy2hka1jUK2iPRJysDTSqGIl9s7WJiZxbe+9g3MTk5h6/k2fv7nf4FgIIJ4YgRzy4u4eucqZtcmEB8DfGGgVGECpD6apSb6jR6CrSBalTqODo4NoFlbWzEgbutwF2f5M4wvjWDjxgZiw3HUay1U0g2UzmrI7aVQTRXgq9aN/luvllCvlexY9dPtF0iXy0jOTOC7v/t9TC5Oo1SnZEoZjVLJmKFMnsZ+IsD5re9+ByPTATuCXy61TJbj+aNtnJydo9Ks4vLVK9i8sWkgITeKu9u7+OKzLw3EuXb5Gj58701QKegs0zSwtliv4iB9huRoDDffvITlC0Oo14FMtoGDlxlsPdsxNu67b7+Je2+vIRwHCqUu6s0ucvkG9o+OzelfWlrE6toMZTMNoE+dUmIgi0g4gJnZMUxNDxNXQzZTNg3vsiU4qiEQ6WF4IoJoLIx+O4J2tY/dF4co5qrWd0yERRB7cYl6lw58Yv8S6Dk/JcPxDBUyyjNZ9Jh8cpDkhAxwXyyARr+GN967g5v3riEUNTIccud5HO0eoVPvIn+SRfEsa0elDVDc2cLZ+akBXJqrgcERQcrH0P5Gwi4fAZ1dgnhMiMZNOwEFAiMWHI2GEB8eMtbf3tGhATy0mSPJEYR6IRANnx2bseRzZPdTj5h1G0omMDc9ZU52qZA3jUUSvOh4U/eb4G25Wrfj8gxgjE1M2FHxTq9jTAKCLxsbGzZPT49PQSXr6fEJA6U5Viwo2OmhUCpiaX0V/+k/+c+wenXB6Y7XgfPjjIGIlMRg4r4dMuvPzk1rluDI8NioAUE84mrrAnwYDiXRKrtEWpFQ1BJccU1mgkwC1onhIXR9wPqli7h26xqGx4aRK+TxbOsZTo+OUTjLGrgwPjwCH8EAMrE6PVsfQ5EYipUakqNjuLJ5zT6nlEKAieGGhwyQJohGRh6Bl3q9jG6/Y0wuetFkRvF4/PDoOCZGpwYalkmUC0UDNrh+Ewg8S58hNhrHpWtXMLs0gzBZuJUazk5OsfXomTuBQUZCr2NszFEmi4xHcJpOYXJqDh988AGubmxacrO/+LOfmXQEAdzpqVkDdjk+TJs4GkW75RLV8tg97ejo8AQSETKCnZZuwAKVIeTLJZykTxEZSlhStve+/iHiybhjsfuZbNNp2qeOUnj57CVKmTKiwRjGhyZQr7g9Xb3VQHwsjonZCdPhHp0kEO5YlrT3HBOU7Sjny8ZI5g9B6VKeNtwl5aWkzNT8rGkWJyZGMbc4h8RoEsFYxJIctlsd5HM5PPriPk4PjxB4BUz0TVaFUkzUoKZsiUtiednKtvdy3+ZZNBAybV+yxm0tarXcXqfiZKn4OWWeqKXK+V0sllAul+zaVr9rSVff//rXsHntKpJjQQuS9et9dMhoqdfw5Wef4qd/8mPTyCWwZwFdyjIU8qhSZycewbtf+wBvv/0upsanEArF0Kq3UC6WLajCQNje3i4+++SX+PWv/r0Bqu+89QZGGIgBdaRPbI5kUnnEQ3FLwplNFU26hTYhwVM/PtrNgkn73LpzHTfv3EStWcP2zg5OT1MGGrPfe+2+vbeYK1qiTs5jtl/f3zcN9fUrFw2AZtJRH5nelQpSx2cWjKPESfosBX8/ZBI/REpPjo9tv0QbwjUtGPEjFA1g+cIybtzctADM9tMt/OpXv8H2zq6B88sr68aet0R1Pp8FJ7je1ao8nRDAex+8ayxpki/Yjwwkbb/YwdbTbdM/ZrCYQC/tmTF/An2UaiUDoacWZvHRb30HV2/ewBB1V3mcngGrYhE72y/x6NEjSzTIfiYYTlvDhLI8Qs/1nrZkdmEOV69fMx1y6u/G/H6TtiKDm4k1aZsoP7O+vmZBJs4xssS4nlA+oN/t2rjjnuD5kxcoZKvo9/yYnJ4xO+Fn4Crkx/jiOG6/+yam12cQHY0jlIygHw4McgoA1VrPEg7S/vN/k56qtFGvtFHJ1RDoBtAo1hDp+XC+d4SDFzuo5PJYoCb/3Dxm6BP2Ojg62sbzpw8tiEHNXY75iUknd0DwlCcpOFcZGOY+6tKVDVy8eNG08Fk3aiI/e/7UdNyZ74VAMoM/oQE4x/Uyncohly0jGk1iOD7mEiVG4hhnIsShEVtbTZprOGk2jicDMpmUAdzKpcJTByzHzNyCseDls1Jv/fHjR7bvpATI5NS4kZx4EoQ5BQhu08dgv7BfaXuY6JHPZfLX8LAfc2szGJ2OodTIIlM5RbvPo9k+Y7aHAn6Ewi4vBNcbY1UzAXOPesk+A6E5R7W/p2Nue/sBAO00tF0SerYtE7x6gTWC9QLzaP8E8HHuaw/vBV3IupYv5HzU1xrI8rftOQM9XAEM8l+95BC2J8smgIvvo4+rvbjKKVBO4MhXQTgvCC0/TH6ccANiJGwj+aXyz8ZGHFElGnOJZ9mufL98Zcrc8J52y0liihBDYotrcwdW8cdLFjPbNcgVJf9S9ZAfxft4cpLfy/d1esIOUNaPgFYDpUkyMb+/YacUzX+KuyP/rr2c76k2lS/P8pgkiN+dahXoyrHzVeaw2l0gpsaWQC4Be+pv+bCv6/AaEBdwqLp7yyP/yws+0V57fS75aqyn9Xsk+ErWQ76swEKV+z8EoPJals/NgdenALjnEEmN5eG6r2tEoPKCtyT0qT/ko3vrpnZnnTSO5Dd6gXn500oiqb/5Tr3f6wdLvtbra7PPWXbNt68C4Xovn2P7hUECSLUT71f/yKfV3BMuwP9VX16j9wmXUd8L99HcFEDPea/2E3DvnV/CDIQT8X+B5hpvmssC5YXzWRkHxC8veK62V1284KjG7qvJNfhFuInmvcaU8DFvOws74RwUduEFiNWHsn0KrGn82cnAiQlbC7KFvPlG3MsImxCILVxS/aqAjvAx1dmLu7A63nZS3TV/1F+vg32vT5oJZ1IQQcxtYWHCktRGNm8HDGgvZijbx/oLOzWpmoFOu+ab7OJ/aDyQyOPq5fAa/m79PQhAaZ3z/a//wz/texuCmwQ2LnX0CECzk6RtogaU6L2YsNKI0qKgztek4TP5nYBMFliTScZaDaDO02LjvUdglSaxDB0HgMBpJXjToBcL10upV5RCA10DS4OVHcVrZMA16AWcc+IrIRw3sF6QUJ3N/2Xg+CyBb3yWNGbcQuKyCXDQKLrA7zVIqFmkyeEFh9UuqoOiSnyWFzz2gpKsp0WdBhsFRiPcex0IqeiTJp4mwuvN0WtNKAF/2lSoj2U0+LkYtdqocEJINkVJGRsD7RqWmeOI3wvIFIgvY6oxondqgGux1wKqDYLaxjt5eK+Y86yvwGJeqzrJ0GojwPs1rqRHzDKpjvyd/cFNLPUYxeh1GxQXueT/bgMUtfcI+OU1CpjIMHkXHtZJmzz1ixYbPVvzQXNJ9/C9Mlgy2N7NicYt79ec9rKaOWb5o02g2lWaUjrVwDbU4qYyaHPBMihpiDF5yCIJBF5J/ijKp40hN/asv/7mhkKbD41l2Rm1qxga/F7SHLJB2jRo022gwKA/rP6WYDCERHzI6klwywXVCEY5MMjmVsAlxIEvZOzneq2NRsuHRHwaaxeuYoT6sbUeVleuYGxkHrnzKkqZCkrnRZwen2Dn+XPUmxWsXp7Hvffv4M23bmF43Y9+DdjazeHxo+eWkA9dvx2d5r9mrQFfp2cACdnMxtDs+nB8eILPP//Cjk7z2CmZmd/83jdwaXME4KndJhm+bTseHGiH0Gt0cbxzhK2nLyyZFtvvm9/8Oi5e3UANbWSqOVQ6RUwtToKMwWymgFqujfJpGYXjnAHQkXYHw7EwAn3qj+bMiXrxcgdpJjaNh/Hut7+G2dV5dIJ9a7sQ9R1LFWw92zLb9+Yb9/DRdz5CLB7E8fEpDnb3cLi7Z2At+3pmcR5vvfc2pmdjYDPzJ3Xex8sXL7H1bBsRfxQX1i7Y2CFrzfRDK3lUOlVcu7OJ23c3MbEYNEm+hiUvbOLw4BSZVAqVch7jEwkMjyYNCM0Xyjg7L6PnB65cv4Abd65hehxo1YByDihl2yiki8ikzlEophGOMNDRRqlcRZsnUiJhLC3NY31zEetXJxCNA52mY7sfbAM7L/bx4ukLxBNR3Ly1ifULk3b8PZ9v2VH1dquHarmFk8MDA/WfPnxgSbii4SjGxiZMRmN4YhhH54eYX5vHxc2LGB13CWP3d/bw7PEWamTVd/3olZto1WuWcI/A396B025utDoGgoyOjCEQJlN/yQUZqR/vI8haR+oshUq+bMn3mATNMnMRy201Tdus7e9hbeMS5pfJKhvCUHzIklLuPN9C9iRtiTFnRyYRD0VxQjA2l8f87CymJsfQ6jRRqBbQ9beM0V2uuqR2zXYHh4fHKOQrJiMxlIxa2cm4ZtIsjgPqIhZyRdMmnhimTqnfGKAG4HfbyBcKuLBxGf/0v/lnGJsZQqPZNeCHTFY6+SxDrVLFwy/v48Xz5wbWMPEfk5ZZFN7nmGHxSNQY3WRrVspVNDtdY+a5E1o9Ky+1VXnt1Mw0RicnrF2obUzmA9eCfCqDJhP2JZKYHB0zJjTZsPVWG/5wxORMfKEoZucX3AkUykeQnc2TL5mM6YESHPcF/ahSZJwJAv19A4pT6TSqjSbIHHzzzl3nXAXDBm6TrXx8fIRM+tyA62wlj0A0hNVLK5hbmLXs1bQb+9t7Jr0xNTFhZWMCyA66BupVmnVcuX7Lkn/evLZpbHnqhf/ml7+yQNVInONixGwOUUiCjGxfAkVkrtgey+ccSkpwEBRnsi0GQ0qVMvaO9y2QcXHzEu6+dQ/hmDttQoY+1wFKipwdnuFg5xCnB6eWqHJ1YQ3xeML0qnOFrIGeY1OjmJgbx+ziHGZmpxBLuNwG2fOMJRmlXANlcHiK5WD30AByyiWxr6mWSVkEjkGC4VNzsxieGEE0mTBZB/Y3tYIPt1+aHEgsGEZ8sBdq9loo16to+7uIjyRw485N3Lx9w8bD1vYLPLz/0OZBuVA2WRA6o5RHaDXalgiTc4Zji2sr257H4yl1QNvJtYZBmMn5WaxfvmTM6vhQwh1V5pFsX9806B9++aUx+tmu4xMUpvWZ1A1PLlS6LaxsXsZ3f/gxrr2xYW0F+rNUd6jABQk6LhHT+ckx/u//5//Cy90XmJ6csERsBAgLhZztPxigWJpbxvTELFJnLrkk5UaY9NIIKeUy+r4eNq9tYGPzipX/8PgYR0enFiyMhsMgw7vT6qCYL7061WWgSSiI5HACaxfXsXbpIoZHh4wZzLW+WW3i7OTEAk5ka1M7enpyxkA5+h90YOLDMRuvnV4T/rDP7NGlyxcMeCSD/otPv7BgIu3GyNgkhkeZK4ZJGQMWEKB9JADNQ+/vvvc2Ll+5Yu1sOUWyeezuHuLZ0y2z8f4+j4E7VqxjPfksqErJGib0+/h3f9uCBiHqRJL13ukgd3qOnZ1dPH30GAcHh6b3zdOCwUgUx6dHKFTKxsCnVj7H0JXrGxiaHIgM15poZrMWjCLjm8SfsfFRGw+UEeJ8IevZANJO1xIqGgD98qUB59Rubrd7qNeapkE9Pb9gY3Xj9iau3r1hQHQwGYYv7rfxQRoC5WSbbctriEaDQDSTENZMD7mUq6OUq6KSrwK1LhYmZtEp17D3Yhun+/sYjQ1hbGTUTrb0uw3s7DzE3gGZ8Gcol4tm43hywIGBPdtfmz/FJGpdYGZ+wRJ1jow6kJp2mnVnewdDAZPBIJOZCTkJLkciUTx/tmMa+KnzApaX1zA3u4RoJIFkctixwxskKLRNXqvVqKDLdMNtJ63AcvDZ3DOMjIzi1s079nz2McGrbq+FR4+/NPZ6KnWGSMhp6vJ5JrvD4DJPdbCsDZcfgDIcBAIjyQiCyT6GZ5JIjIZQbReQLZ+i0SsZA5r7Bkpd8XmUHGP9eLKYsg+9PoOLLqmcgVeDJE1iQTOIy/YLh91JDtpw2h0lPRNQxrXDANaBk/8KjOy7+8VQ1r6Y79JeWHt1kTvYd/Kb5S/oeZwLtAG8lnZNuY+8wJd8fD1D4KPYwMIZBPAIVBV4pO8Fjjl/zOXsYd35vYgkwgc4v9m+tj8ZGkI46EAT2lj5DSqPkeeiOunrfN/mAAQWKCUfn3/zepVJvjc/04lnvof+u7vG+Vq8T20sH/51XzkCD/+u1sqoVKtOJznupE2cf+uYkLqHzxNeYWxOBJyc24DsRgBP/rD8M5Gu2EZen1G+n9c/9ko8siy8Xv6+rvP6jnqX8Aa1MUlsbBcXYBb45HAU86OsjZwkhrUfk9MOmL0Cb+XHC9iSX602dfPhNbtcAJn6TOPN6wfyXisjkzwOZAeEPX0VX/D6xl6gXeCZ6mZEiAGzWYFO1UVjms/2AqkiUbn9pyO8yUaqzb39orHO8pvs2ACT0jVqM/WDAGO1nfeZXiBXuJbaVHX2trlwCGFJmj9eoNQLUmq86dnCvTRuhKN89X7z0ftO21jXyG8XeO0NAmnsaS7qeXqPF6fS78LUWD/hW7J3XtBZ898Lpuq5+k5lZPtwXeM/XzBg67EkcnmNxoDmFseCcBR+L3soXEzzTvZCADL/95ZRdlP4qbOFAzLN4OSMcEHaChE+9VyWwQs+23v8zu54MUbvvFc/mO1MJGxucyxrDvFar73i9TY2uy5gaKSUgU3hvZT9deuYs4WmAS3AS8g2QQ1uMth5XLiNzTNI/MbBSEfWJVTpWuSeDcPPvMZHk49AgQy2DIS+08DTZOX3LKSew3fZMcqBBAK/52eadFwE1RncZCiiwYWIDWFHIwcJ2/gM72TToBAbWoNCZZMur94hUE8sZjueOjLyShvFqxOjhZ3vlOFV1FNtrcHFBUeDVvVX2cz4xIf+lhGX8WJfacHzRli1iZCBk3Hg+1kWLYAWEfK54zJkIWiQCHTXAizQT+8S+5kDT4n+tEHzDkbWScEEbzlNN2cQeeL9iUjE+on9x/YSmKjFk890TqvT3+HvXukGc94HjGVvO+r9rDMnjhJCCPwVEM7nSW9YUSUZOC2YmpACLmX8+bcCEQbcGMvbBS5YZ2/ESON4dNTpLGthZtlZJi1yMj6K8tpmasCA8G4Q2H9qB7E51FfeTaGeo75heyiCLoCanzHoxLpoobTN2UCwXxsqrwHm93qOOdqD0wTqL5VBQQ8ZPi2GOgnh3Zg4g+WkZtSnlDSRoeazNQa0KCqww7LKdihgocVMi7PKpvrYAtt0G3sCTXwmj6/TQdDRHYr/8nq/z2V89QeYeCdoMhyNFss5hLn5dUxNzqPXDeHqxpvo1cM42D5FvdhFPJA0zeW9lzt4ufcULVTwze++h7/3Bz/A5PIwzk+b+PFPforPP3+AfK6IarmKyxcu44P3PkQyPmSJunpkzuXyCAfDYEYuy96ezWN7exvBkA8Xr6zhax99gEs3543hdJYp4fTk3JiqZMqG+iEc7h5jd/ulSSZwvlFncn51GfHZcYRHIuj6mwZ2kn2cPssic1pEej+D/H4GnWId08NDWJ2dRiQEnJ4e27pwnj3H7tkxOiEfbrzzBjbvXMfs8rwlUPJ3esidp/H04XM8efgIvmDImF0ErlJMHnWeRvo8Ze1969Yt00F9+92bjulLB7kJnJ+UcHxwYpIh5UIVjVrTjklTR5nMnzY6iA1FceveNVy5toaxiSFjFaYzOZyfFUxDt1SsYOflcxyfvLRN//jkJALBGAqFJuaW5/G1772PW29sYjgZRbPSQynVRPowh/RJ1hJZlUt5AwZz1LHs9DA0zgRYK7j9xnXcuLuKsUU7R41aDmjVgUoWODuu4f79hwYY37p9FZevzCCeBGpUfCi30WoSMKDO90sUMydoVMr48pMvEPCFMTky7uxRLIpCOW/Ay+jUiDF8SqWCAbPlQgmNchMRXwC+JiUZ6piYGsf65TV88skn+OL+56aHGknGTQP5wuVL+Po3PsLa2poxEmk3qOO79fwFHn76GIlgzJjG6PaN/ZfOZlBq1hCIRfBbf/dj3H77nun/cn7kzrI42z/B0c4+upUWFienLcHd9rNtYx8zmR0Z5f1wH7VuFaGRIIYmh0yDs0at7UYXAYTRrHQNsL24OG9AUqlWx3k+jWqrYbrknHPUJh5PDCPJ4/JVlwC5Uq8hnc9hdnEe/+g/+cfwR4L27P3dAxTzRVy4cAHf+PAbGBkaRvr83I52/9XP/wKPHj4w5m0ixn1AF+FICMPJIYwnxpysR41gRB/FStXGDBOFjY2OGvOX+6FYNG6yEM1ux9rQHwnx7A1ebm8hl00bcMnTCVNj40jGE9b+4WgC7Z4P8eERlxiuXjddVZ4MoIxGr9syCQfW3x+CARxkeDLZFcHwvf19FMsVrKxdwA8//qGxsFkO2ituLj/9za+x/eQJzlOnyFUKCCciFrigQ8t3UdOYshu1SsV0W6kxzKSjfE8gFEAgFsP04iL+zg9+iFs3rmFkKIZKroxPf/Mb/OIvf4n0aRrLc4vwdYBqsWJgEZnOtp+j49DvWeDA1pSmA1TI6mQAioGeg9NjRGMxk925cfuGAYO8j+WnvSZQTPCZshnFTMF0xg18JC+m10W+lLeTFmROD08OYf3Suh2V599cPwvpHNKHKaQPz5xthg+ZTNZAZT7D2LeBoL2XtiIUi2J2aQFjkxPGRiVQzgSV1Ng92H6Js/0jRHwumS6ZbAxQlVs1+KJBjM5O4Mr1y6YfPDk9aonnXm5t49FnDw3kJ2jLtZ/SAQTNZidnnWxJwAX8rb0G0iOsO/debL9wPIF4ImF7KQKEPK4fDQVdfo5G3ZIYps5ObT0aGxuxRHV0eiyI3utgZn0R733wPi6sXTS2NdnYPNlgCeuadSejVa+AUlI//skf48/+7KfGmicTkoB4Np9Hi5q4vhBWV9awPLdkJ07OT9ImRcGgk/qL/1+4sGYnJbiPI6uUmvsEFsMDH4BJbapVx2An65B1NwBuNInllRXMLy06CZWek12jpjnBVAaY+DM2PII4tWYDfre/aTcxMTVqfdVgZDXAJILTlieAoPzB1o7JIVFnmKcWfNR6Zl4WymOEoy6ZV4eBP+ag6ODG9au4fPmiBXrIKK6VGzg9PceTx8/tGeMjE8b8Z9lILqm1aqjWyxbEW9+4iN/5/d/FyqV1RAms+oB+oYT04Ymd1nnx7IUFhZkolOB9hwBgh7rLNcTGkrh99w7efO8tRBeSdgqoU62hlsmjVakhn8ni4OAA52en1l7UIJ+bmzMikJ0srbmE00x6S7CX72Egt1YluNNF6jyDheUV044OJ2J484N7uHnvFqLjUQTiYdOEZnC2yQSnHWosm7l3P30gl60bAF3I1lBIlW39C3YDSASixvKmnFb29BSJYNh0jYeHhtBqV3F6so3dl89Na5njm/tsakELaOLjWVZqljOAP2IJvckidrJ2DFhw3tB2cN1bWl60MUY2vxFBfCHT///sN19gZ2cf62tX8Maduxgbm0IiOWRt8WzrBU5PT9DuMHFtDPEESTsdO4nD8ce9Cm3CpUtXcPfuPUtsW63yxGIB56kjC8owka35i2Qlv5LzayJX5GkKdyKPzyKb3fwz2psIZaRiSEzGEB3yGwCdLh6j3KSkUh+hqAOgFew0H9lYxwPtWiZma7mkWJyr5qCHXPSdc9OBJg7QZIDL7Wdfsz8doOLYt15Ayq4bSHMI/BMpxgtUyW/kvSzjaxDUMXD5foEvLJP8cQUW6C/YqZgByYbPEfFEAJrXDxVQ4fU1RQ7Sfl9+H+93wKsDOARqCijT9ab3Hwza2KF9TAxyiygZo/LZ8Ho7wRtwsoLKvUT7z3fJ/2J5RZyTX6s209+SWHTt59ipHPvytfg8+dH8Xf4I36F6sHzsdx9BoJDrU+d/OqBWYKzXdzHf/5W2qs9OUgV87oSx2kj38Rm6V22q8nkZnfLTeC3nrpJNioylPvP6b3y2AhP83fmyDo8QqKvxZkxvTz4k4UiUHNOYUtI0BUlYPpGeBNgJu5Ff/VWQTuNNY1Hfc60xrKX7Oumf+mFg/V4x1gVa2vwbgKKsv/rDgqkDVqjanAx4YUyaTxrTmkN6lkBbtbnmhvpM+AX/1lzjZ8IY+HyVRfVV334VxFbd2P7CT9gOXlvBummsyuf2AsAqn8B4Lzir/tfYVrBA93glvNA7AAAgAElEQVSfq7KoD4Wn2BxuOeUD/VN9+L8tTXbK3f143y9cS9d47YLXZgkH0vyQ76++VPuIdPhVjEfl8ZZddTSFhXjMJdkdJEgVRsnnKTDoxTe/ig3JTnjBcdVF9fDaTeGGr7FQh40pmCGCH8cMfzSXvCRC2QYbMxTS8kg4qT2F9QiTZPn4HmFaGv/qF++csr6nZqS9v/kK/7W6DwBoJvE1jOV/+x//qz5fYuyoYPCVrMbM1PQrPVjLEj04qq8OYQVp0KmxJaq5tELUQXoeK6OBbWDOIEImMEwApSasJhnfxQHiBb8FWPEaySfwPTTm7hhV71VGZoGufK6Y0GpANqbAay0s3omio0SKvmrg8h5FINkGbDeWyatHrcmpCCr/t01kw+l+KqrDNiHrQp3s3US4zUfQtMpkNHi/wHcNeC3ErIMmpYyJ29A4fSYBnt7oCxcBfm7aa4MIihZjbcIEbmrC6tgiy0rHXO8SmCnj7S0Xx4nan+/TZOA189PTVgYC0GwPSUfoOTJWLJ8Y1WLS8jsmlhH4ybJrIipSrjZgX2lzwbIrGSGfwbqJRcy+cAw4F+hge6nvvQuUF+z0Ls7cQBi4P1ik+b8WC7fIxwfZp7sGIojdrOjWVycy6+ON7Oo6fibDJwPE50u6RBtPrxHTQiLjJePMvyXBo3mqMaqxrgCKjJfX8Ht1ofksbRI0V1UWbYBYR7a5jJwWeS06WgR4n5I66iiQ9Jl0LT/X3FNfy76ov7wRXY1LLfYqYyLu5GL4bo1FHp1U3wVDUYsW8ogznSImKmu1GfygwzOFyYkFxEKjuLxyA82KH7uPj9GodDESHjEwoFYv4+BwG3vHz3Fhcxm/8w8+xvrFC3j6bB+/+uVnxqAqFko4ODjCcCJpicuuXLlirCf2CVl63OxQD4CJdwKBiDF2zk92MTEzgjtv3cHahSVUWzXs7pGRxKPRPsSCcYwOjaNVbZn2MEEfJkcaGkkiyuPsc5NYuLCEpQtzWLk4heQwkM8BJ/sVnGyfonxeQsIXxOrcLEYJLNUq2Np+bs5yvpJDsVNFYnoY19++g9tvv4m5eSZlJfuZ+tM1ZE+z+Pmf/SWePXluGrZkePm6PQxH4+Z01rp1XL9zA9/97nexee0KInEeD2YSNkqPvEQ+XUYulUfmPGNMx1ajZeAiARuONcoNrF9awvzyFBJDMat/vlhCJlfE0eEJiuUC/AEf8uVzczLDkShC4SRCwSQWLizi9teuY31j0cDDQCeIZhFIH+Rx8OLUWHlBPzWsakjnsqiSsTgzi8ubl3H91mUsXoohNALQZWhTc7JAALqLfK6C/f1jc3CnZ8YxNTtux8flTNLmNxstHB0eIORvYXF2FpnTlOlTo+0znWj2N4/qZ7IpYwjToSZbNhyIOH3bcsXkTWqlojmnPDp87cYmnm9v4cmzx+bw9wI+DA+N4OMf/jZ+5+/+PUwsRA00aZaAk/M0tp8+x89+9DMUzrO4sLRmutHMXnxyfoazXAq+SAjvfOtDvP/R1+ALUS+yB3+nj1K6gJdPt1A4zSLU95kGMtmojx8/NdtHxmp4OITkbBI3P7iFsYVxPH3+BA8fPDa939HEJEYjY5gbmcLyxCTikbAB0OVWFcfnZ6ZLzkzv/CEIPDczayAA+5sB7VTGnTp64+4dZIousRSDM/x+ZHgMm5vXMDo0bLaQINIXX36G7a1n6JJNxSP9vj5iUadnPxznuuAzZrU/GEa1Rhmeip0eoLzC3MQMFmbnkYgmbR0la5hANJPYUe/85OzIkmDSsR0bHjImNEFrBs6oGx8Kx43VTn1egsEvt3dRymWNBU22Fhl3HBsEWqv1KhDkcW8gEIoYy5XgyfjEFN6+9w42r13DxPiUrYOUBNh+9gyp4yPs7b20QE5sKG5MX0qa2BpZr7xiTpJZSCA2lc3g5OwY7W4bQxMTGJuZwXe+9zHuvXnHQOqw32dJKx989hA7z3cQ6ZPDGzAN6Vw6507xRAcsp4AfTTuezkCeG58EQbneEyQ9PD4wxi4dW4I/kzPT9r3WGJaR9XN7LSAaSiDoD7qkjkwmapJWDBYETUJjcXnBGJJMxMfPG9U6sscpkysiE4nH/phUywKWtZaBnNFEEmHKvvX6GBoZNh1nAvQWjQgCE9MuUWj64Bgn+4foNVpIDPZ0zX7bWNPRsSQml6axcnEVM4vTGB0fRijoN1uWOUxZMtBPPvkMh/tH6LZ6RhqYmZwxoGt02LE03R6CYL2TMyMATdYqAQyui2yjequOYjGP5FDCxns+n4WvT9mOvOkIj46PYm5hHomRYZtnTIpHJunm5ia4X6fWOxm9BKA5vnmM38ntwADo51vP8KMf/xvkihmTFAhGQsbC5vwhwDk9PYOLKxeMTU5AmMEu/s41sFl3jsTywrI5xNxrE/zj+myOsd9v+3GyUrmOOmacY2GaQ+UPmvYvJRAk22Z7yfNzS9jI301DOJ4Aj82TIUMAkcGi8ckxxClh1Gva3EuOJE3Gg0DokwcPkT47R539TtjNF0QoEkV4kB2eADRPdhDIpwLvpfU13Lh5zU6LsE/y2ZIls3z0+Jmtj7Pzi5idnbM6kwHLIAADIXSnqGX+e//R7+Py9WtAzI9moYpOgYkUi9h5sYWnj58im8pbIMUC5dQLZpjK30dsNIHr927j3gdvwTcSNJmSSiGPYKuLdqWOaqVscn48GUTX++LaurGgXVLUsgXK+cMykRnO/QcTWdJ2RcJxFAolG988pcHA452338T1ezeBiA/+WAC+aADtfg8tsqiZ5Q8OjLAfH08CtFErMclhG+dHGaSOMoggjJgvgHDfj2I6iyrnZauJUi6PqLUfEwye4ORoz+wyA0+rq6sGII+PjSGZdEkwP/nkU5zZadqW2TXaUYLQHDsMqHEOcH3jmj45NeH8io5LvF6t0G9qoUIZIV8A167exo3rtwyI5Tp6ep7Gy70dZHNcEzoYGR7C0HDM5lmr5U7c0cbQLlzdvImLFy+j2aDUW8kCy4VSBqn0qZ3eoR1Kxl1ycI5xjluOCUtIvLhg5WIg1gXPikgXzjA2l0R8PIxQoo96t4x8PYVSg8mJGwiEYQxmgoScR/RVWEfOb/7ubAiTqBacD21yVQN9z5YjstBWOGKJSwrFZzkfwenY0sEXgPC3AKKBj805xT0y7+W6ob0wr/3/2XqvIMuyLEtoPa2VP9ciPJSH1hGZGakqKzOrKrtqqO5mYLp7Gmvghx++gD+MH2y+GPgCxsYAQ3w0Y2ADtMH0dFOtqrpEZ2VWVmVkaOnu4Vo/rSW29nkr4nYYbhbm4U/ce+45+4i99tpr27rLwsgjspAyG/n3q3k7YkXLvxSgIdKZsQBH+sZe0Fngh0A5ndcNRB0BHrwHA+3yF3Qd9xm3bhjo32q9ImnJ/+BnzEfzDS1Iw31JACrTvOU3Ov+2bhk63kxsPSPtUf6bQCj5gCJKeUE53tcLKPM+Iu7pOgIaBSp5AUa1n5+1NlhOggOL+TyS5OQ95Dd5ASzuk2qPnce4qo18f42twD9nH06zlTYt8g7t12nOM1jKzCF3TZMy4eH9FZmK/qnLgvUCvvJR1Q75k8IC+Ny6n3xnYTHy0dQ3/I5IZ7yegiDqUzGe+Tn59Lqv9lH5ouov4Sg2DgHHmJYfLYKTfESvfQrb4meFRXkBbRHAvAChilCqDV4fVNcQ5iWgWsCvsBb56F7chv8XyCcMSvNGfecl62nuaL1Qe4Sfqc/4Od3fLf4O5PXarl6XXeg5vHblxQn4OY2b7EQYj2yTv719qXWAe7P+78W/1CfqOy+orLnt7bc3n0PPIAxHGJqeQYRU2bbmvoJoAqxlExoLzVNbu0jEYOGmEcbD9/Sc+pzmn/pda4P+JlnBG8wRJqq+YD97wV7ey4uX0L5lD1qL2AaRAnkdMZY1xrIz2bm377y24O1DzRf99tq2d9z4HcOreo5EyACpCLX27CGHsTDTx/yEf/Ff/6dDRq/ZmTxAikmcz41Z1Jfpgzxo0pETKCqgSyg736eh66HV6Vzw+H8V9rKUyFG0TguCHkiTW1EDLYgCiWWkipLxYCFQUgs0NxqlCSkaZ6mDngERWM3rcTHSpqQNTZNOBsjBk8SAnl+Alyjp0pERqCmj5b34vNz4xdQ0DbGRlgqfhdF/0eZlXFogbOH0h15tOIpu8H4CBr3gp9osoI/vKQIoAE8AuE3MiIsGE4Bmf7Pd7H8alA4lYh5rEefnaQu8Hp9L11eAQhOG/a/DiiRHZNy8N6/P74xTS28ULeL7Km4pQ9aCps2HNsdr83PsDx4OeX2+7wpwuXQtRXBlgwqOaPOgnYvty3vxcxxnvk+b4fXYLulNyonUYsP7SKdY+k7OhkYHu5H8BZ9J4+HmhXPIBbYLgPZObO9YeDcG2RXHn68LwBZwyt+cg5pnurYWC21SOvwIhGX7tOHzuwpG8Xo6oLC/2S86mMp54XfFduFr7FNFv2VDYhTINvg5HYYE8HtBdu+hMx53bBquL6ZhO5JDUX9xPGQLb26Y6ntlVKgvdfj0bhIRVjUfRfDpkJOyJpCcbDd/kNWhGJCImxwHJTiGFKZEFINhDPnMLMaS05ibWIK/HcXq4y20q30E+0GrwD3otVBpFLGxvYz2sI5L1y/g4sVLONwtoVZrGuuSa8Hy8gqeP3+O8clJXLt2DUtnTjt2HMhSKqJORmOdaYlR1KsV7O+sIZEM48SpRSSzcRwW9rG9vYlalbqoYZaCwrH5ExjPT9navrm1g43tdQSYLhgLYvb0KZy+chbvvH8BE7OOIcVaYjsbPRxuFTCsDzCVGcPcZNiYUWurK7h39xvTBT6sHmL61CzO3TqPD7/7MS5fn7HjNDPnu/Ue+o0+1p6t4+6vv8HqizVUCmVLme63O8iEYyY1EM5EMTaVw3sffIDF48cwOzeHdreDwmEJz56+wPamk4moFKvoNDrGsMwmU7b2U2eVdpPP55DORa1IFjUb6dQw9X559YXJSYTJKmVNqIDPJA3qtTYSsTzi+Tgmz+Rw892ruH3zgrHSdpd7WH28gZVHG+g2eqbjaOstD+2NOtJjOSxdXMLJpQmkx4FuAAaI9tp+9DsBdJt+YzeTgb65s21p6+NTZNn2UW9Xsbu7Y3ONbOR0hpqlU1hcmEPIF7YCgywuWC1UrMjU6oqTBaDzWS4VbE1jCqnftE1bqBRL5sCyMBvXKYIypWoZL9dXcVQoIZZMIj8+id/7gz/EB9/6cMSSCZhjzjavPl/GvS+/wePfPMCFsxdwevGEpU5t7e5gdWsDHTiG5b/57/wjnDwzY2ykYRPYeLmPl49f4IBp88WKAbWki5KRv7t3YPrVqZkUlm4u4bf+8Q8we3IcxVodjx8+wR//93+MrRdbyISyuHjsLKbiSUSDIVTqNdNa3tzdxN7RIZVorFAgWYAEDemwW9ZHtYriUcFAGDKY/UGfOZgL8/Mg+5IZRQR/S+WyrUOcO5VaGZVqAQ3eo8cCawFEoi5FkgXbKA0RiVOiZQx9Y2X0UdwvmYTBeDznWM2RhMkoFKs167twPIZeYICt/Q1UmmVbz/I5J8FhAddg3OR0Bl1YJsPxY8etEOSjBw8NMKM8BjFQAg7GBvIPMaBwfMhn8iW0ObeutQzITCSStt+QWdlgsJ1F0WyT7JhzzbRzMmoJdpHhyu/WGzUDhsgYvX37bZOieLb8DF/++its72whlkph6eJFXL/5lmMWsw5ILGr2x+Kfj+8/NgA6EoihsH9kxSDJOrUDpZ8MvwhimQTSeRbzciQAgrJ2yBwOTdeVayntloUOOZYmcwCfjYsxyeMBY5KbuMeQVdHblhnBrqDuMXouZZEHWfYrM4gisbDJ4JC/0am1LFjAtdnSYrsstkX2iXPsKWHmN1ahH+MTE5iambbPsX/agx7GJl2xwcphAS9fLBuAm0mn3Z6WiCOYjCA5MYbpxRmcu3oOx05NAiyI1x2iRebqdhGFvUN88ctf49GDx2jV23bPify0aeWahjJB2CFTM4cGbE1OjhtYv7L80sBzgrZ8zVjFu1tWzJMMETLbGdywsR0MMD4zhaUzZ5CbHLPnY9+GEMSJhWO2x7Dvd7a20GrUDcjt99rIjKUxvzhvqZCNbgu/+OJnOCwegvxQSmGwABbP7wTBeOa/fPEKFhcWLKBQODjE7vaegYiH+0cI+gKYmZq1Z+BeTDC023IMpkQqNdIuPm1a7nKGWECzUChZW8kIn2QwJ+FIFdQyr1YqePr0KWq1igGYuQylsFqWok0QkUBxbnzMmDNk7ncHXZsHbDsLRu7tbNt5tMMia5Goyd2QXeunHAyJBeGIAdDVCiV9BlhcmMe161esWKoFnpo9PFtewYOHj3B4VMTswjHzg2hPlLlhcI+BXp4/mDHz7/77/x5O37hEihxWnz9Hv9KEvwtbq188fYF6pWGF3VjbLMz5kY5jGPJjGArg1OUlvPX+O0hPZFBuVGycQu0O2pW67deU1Hnx9Jn1LQuyLszOmY47+45EMJ7LmIXAoEHQH0Kz1TGt7fGJKXRYzKnPjKC02cf5q5dw9sp5+KJ+ULZ/QO3ZXhudviO2sH/sTG1AZQid1hDFQgOdth8rzzdxuHWAsC9i+zSzmar7B6iVSxY8Y9YH5XaCgaFJXdRqlAdh4ClmwZBr166YfjWdTM79n/70p1hZfYnt7V0rnslzVj7PecdAjivObP5EwmnhEoyuld3aRTY9WVpTU3OYm53H2TMXcfLkadRqdWzv7lvAvt6sGRDbbNUM1M2xyLE5uo4YRLC4UW9hdnYO6dSYgff9HszGmq0KWp2GaZcXCkdWfJJA8+TE1CsfhXbE7K3Fkydsnef55OiwiLWdVexX1hDNBuGLdNHzN9BBA/VOAY1OjRUeR1mmsKCxaX7HYraGUWaF/dXrtk3qi89qwJ5pBLfQabZMpkNsSgLZdj4NOn+QQCTPsZQ9eRMU4NxjRoID9AKvZO9cZocDtHkvO5e3XGaskZ1Ghejlp8lXEigi4Ef+BN8X+UTneMdadtIPfJ+27AU85KsIB+AeIFINv/P6bO40mAVA8Vq0EV6fr/N+vC7J5ATR+cM9kz6tricCmJFi/K7Ao8hevJ7VsPG7fhVI7AUm5bcIIJdPyjbJV3jTdxfgJrxCBDX51V4Aip9td51mtp6HALSuLZ9TvrcDcx0j9xXg6HOADtutvuXn+DwaE96H15Qf7gWleC1hKt4ABu/tMAOXncvrCaSTHyV/i+8LuPMGM9RuL+Cq/hF4qH4SQKj+ESgmvIL992YNKQPcKVk2YuvrGrI3A8CGLnAjH1DkNb4n7Ec+rZ5HgJ5e9wLaupdsjOcKja2wCi9Y58VynLTP6+COF1MQoKt+8V5LhDbhQ7JHvs75oDbxfc0NL6irecXPufXVSYLyHppjbJe337z2JLDUAs2jYIVsTbiZMA62TfiL7FJrgQJJWn8MTxtJSPDeAqhtHRwF0GTLXkzLi4loLshevM9hGFc4/CpLwwXFHbGQbWD/G4g8sm89i55TzyiwWsCvgH/D/XwOfBd+4SW78foOhH0NGuveGoNoNPYKgFY/CQNV/wmP885PgdbScNYa7rVPjaediz1ZJOojjbG+o/vILoRTah/w2tSbfabP6LkIQLtnfT2WZrchl1nPtCueI33/53/3nw/dJl20ztLhkFpVBMqoZcaG8X0e2rUQydgF7PEQy01Uml98KBZ7YGcKPNJ3+JuNExNCYBZf00JmzkMoZIdN3peHXRqCWLcacH5XYDV/8178vBZWgUx2SPZIMZj+nBUncpuPFgZ2ugA6geKKVLF/vJOI9+CGIf1kt0E4iQMt+hwQ7+LH9wRsagGUlIImnqI0Bgh3xGJxYLEWeIHFen5NYPWbNgU+85sGzPdskxtt1oxyOgZKyPqICz370FInk8lXi5UWFo4z76vDkYBMbeJeIJz/F0NeoCO/pw13MAJ6eW0Bws5AHXNYi58ORWqjxoL9SRuVELzJeoyemTar/vEC6QJKNf5ajMUe1sLO52IfKFKkjZttUVoMD3iKsrsJ6kB82RBfYx/yOrwf+1pRXU1WAava+OQge8F02YxsQ89Ix5H316LOAw/fU1/y/gqQ6Dm1UXsPNhpDtU0boTYUtknjrgVXwR0vaK05oAVKc1196t2UeB0x7BVA4Pe1ALMN2eyY2SXbrDkrEFrt4LNLUoWvsT95PS2wksrRZs2xkW0xdc5tSg5IZ9E222h8LnDAlMtKmcA7EI2QOUt7iFjhn0aLh8EokvEJ+IcxnJy5iIgvi9pBF53yAK1yG/1m2xi7lMpotKumY7mytophEFg6ecr0VVmgJhhy2q4HRwVjQu3u7xuz8OqNa7h05aI5xXsHh9jc3kG5XEUmSydpAiEy5IqHln5K0dxmq4pyuWSFi/pkhlBeYWIGFy9ctX5ptju4c+8Odva2sXDqBKYWF5Gfn8TlGxdx8mwGzAAsHA1Rr3RROKggMghhMpdBLgk8fbSCJ48eYmX1BR4+fIjOsIOZkzP44e/9Dq6+cwOxtGNPtJs99KotNEtNPHv4DNVCzVKdqX9LFvPh9i46lbrTow0NEEpGzWldWFgwp4vFWUoFMoBrONorwkcQLBQ1EJDsaeohhn0BNMkcs5T3iIG8zU4NhfIRxqcnEYqFsbG7iYGvh3iGaesDK4DAVDwylFlwKZgIIjIZwPd/93u4fuWqFf96fncdT+6solUZIExQmFXGYxHkx8cNUKCMRCgexORMGvFsGNV2GRsbawZ8MTDR7RBAJEuKsBGZrCFjwQ2HPUsf//yXP8Xh0R7ef/c2br59BR9+5wbCMSDIFP0m4GsBzTLw9N4y7t/5xgqEsWDd3u6uSYLQASUIrT2bID4Lylnq81jaNBNfrCxjCJ+B72QE//4//kOcP3dxdNjkQc85nRvr67j/5Td48PU9zE7M4MzpswgSyOt18HTlBcgA9SXD+J3f+4e4evO6S+nsw9hwzx4+xdrzZdQPj4z1G/JHrTjf2tYWDhpFnLh2Cp/8w09w89NbSE4aFot2DXj5YAP//L/6Z9h/vovFsTlMpXNgL8u5YzHCw2IBDabez0zhylvXkcm7gqS8/9HOHr7+8ivri0jAb+xpgtHTkzMGchKAblOLt1pBtVZDNj+GSCJiBdforBOk8GMIEhdszxwAwSiLY53HqbNLmJmbN1CNdre18hKtYgOpUMRsj6ALwYuV9TUEQmHUOjU00MRR7cjAiXfefdtYiGRAErw53N63/u03u7h987atA9SD3zvYN43ko5H+LtnP1BoNR4MGqLM4KAFDLjoEmFiUjesS9xaCpUfFgiMKNBuIs2BrhrIbCYSiIWP9trotVKpVVKos6OrHx59+G9//N76P7FgO9x/dx//+f/xL/OSnP0EoGsWVazdw6+13MDU1MWI3x9BrtbG9toUn9x9bGv5UftKkHQ739l9l9xAkZTAmMZbC7PyM7cE8M3A9t/2rUrU1guPEFHwCl/Pzx8yBJnBo54dUDOGxsK0bBNZtvW11UC/VLCNgb2MH/VYPiUjUmKAEnG2PDLjCTfFU0rI8bL9oO53JfCYPVgY3hqfpVA8MRKR+NqUjFo8dt3ZyjaWdx3MsMNq3cakWC8ZMF6iSzGaQnZxEbipvEhwXb1zCwoVxkzLoNanl3URh6xBbLzewtrJp8kbMUNjd2bc1kPfL5/KjwH4Hk1PjOHPmDMbGsqZJfv/re3j68AmigYhju3bb2N7ZNCZ0OptGsVwwuRkWQaSe+5kL53H11g1MzVEiomGA+dHaAWKBEKYnJrG5voH1tZdoN+sm+eEPDCzTZWJmCql8Es1uC6vbzFwpITOWQzxF2TxKHBxafyydOoVPPvkEs9MzBuoQgKW0zS9+/jn2tvfQrDdN2mRxfsH6k8QVrgfM8GGQ6MKFC7h+84bJedE+hz4fdnf38OzZCzx5/MzSy/ldFUTlWsZrvFh+ZkQCAnNOpz1iLFYWk6tUCEJWLci2f3hoGSHTMzN2pqG29eHhAUKRsLF7KYsxPj2D9oCMZxespo55rVKyVN9Oo47J/Dhuv/2WY06ywHGrg+cvVvDNw4cWZJyenbVARTgYQavZhL8/xM7mjtks2/b7f/AHVsSz3KiZbEaP+8gwgK2tbdTLddPM7pDZf1SyMfOF/Yim42gP+5hcmMIH3/kQx84soN0bIODrI9jtobx/aPa3u7dtADQB/2wmbbZOTXEyeAkw81ySTWfsurn0GAfY2knpEQNBMEQ8kUSaxTYXFzB/6pgVJ+W+0GFxU3LKyYhqt2wf4TzhesHDCOXEqpU2um0/nj5cQWmviFQsabblp4ZrtY711RU8fngX+9vbzr8KBy0gxTOUtS2XNub2NKW6RrqXHCfTt15dsyAH7YZZHPnJUSHAQNCezz2jA1MoP0HA2J3jKGcATIxP4fLl65idmbNrEFiqNuomz8F9p1A4RLlyZAVnkynWUsiY5jLPocwsI6DNcxsZ15zAPoQsq4JnAmYq1VkvwyQuHOmCwRj+5lmLID0DxucvXbRzP9c3AyeHTWwcPsfW0Soq7UO0UcMg2IEvzHoGDXT7bXsWAwsHfgOXHQjN4FbUpHbisYjNPwZgePY2Zv6g5wpOEjgM+EZZs26PVACQASj2D0F2gTACCOyMPfKxBeQwmEN78jLjbL0dSbt4fTYBF3x+rz/Lz4hBqns5kNuBTvIZrEGjH16L525+T8CtasIY6M4A7IiQ5Viz0VeZnTzzyqdkO6zPu69rM7G/2E+8rshQ/Jv3EgOX50kRlOy5Bg4A5HUZ3O2OdGi8wLyN1+ifF0D3gknyb8Qwle8mH15+jPAEL7FOoJf5HZRdGgHQ/C7tXv0kn1c4BD+nmlGvQUf3LHx++TUC4wSS8t4C3thnwkSc/+uyf/ldAbyufY7pLxBWmIHG2WWnDE0ShNeWTylwS+PPMbRz44ilzeto/hgAOSIwCWRLYkUAACAASURBVMSVBIjXJ+fnnK07RrxASRtPvyMKCTuSHXN9ECim/hT+wGuZRBQzKEnSGQVk9F0BvGyrSFxe8E9jL8BQfST79wLCGhOxy73XMdLXwGFGwqv0LLqHAGIRK3UPYS+cQ15QWbYiv1t9oOcQocyR4V4XyxT+JbyF33eBfxfo8oKQWm+0tojcKHsTyMrry+50HS8D3cY+yECw88e1RmgO6Rm8bRE2xDF6c57oe8Je+D6fwTufNTdkR5rTXjDWC9AKR9N4CGfjZ/gdjp+Abn1P6xlfVzv1ntqiuc2UVAWLNI58RvWbd/3ld2UrCsywqKbXprSHvblW6bn1WdmobJh/e/cRzV99Xn3Lv9U2BaRkk3xdn6c/7Ai+LtNd+4QCRgxO2zrzJ//DP7E788BoEUFpB40KEnHD5T8aLA8JvAk7VQ/ASU2QmO+TiaCogjYERRq8IKsiUgTKeB1FJmQ46mQ+mDZMHl74IAK4+X/+eI2Wk5zfEftVoLNAMW3AAlL5XU5sbQgyKkVb1OnexY2fEfPUTWAXwdVk1mKpyKgmoyIjivIIRGObeT1uZPwRGK5noIEZG2eUKiPD9RqGd1KqTzRpeT0BolpotRmQVeI2IxdJ00am6KcWQ0VbdG0B4XZAGhXg02YisNY7KbTha5JzDDX2lYJL6+W9xOrW4ijDFWCsNgrQ5fjws7RBLdB8j/cxtly9/gpo1FgKYNVCwu9rw/FOQL7O59T4aXFVFF7RZDKz+HwKLPCAwM/IJjSx9X1u7BoPviaw1KL3o8MB3+fzaAy1+asQIu/H/uJvFeDkZzUGCuzwufRZLfA6OLJdXpvVofPVwjbSc/MGYdinFrgIh+0ZCfBzjPgZ3tNSKjwsevYdx0CvaxPUxsU2c7zsIClWmhUecZFWvk5nVYc4jr9sRP2pAxH7Uf3kgH53EFXggff0HkjUV25jdMVAbayGLmKn6xOA5kGVB8PBwI94LINMegx+Xxh1Aq29IKKRHCLIYDp7HKFeGv5OFN3qAJWDInqtDtJJBgXi5sDSyd3YIsuzgEggiBiLTQ1hVeETZrtBY6itvFw1oIDgzpkLZ5HNs7Bb14BpSmjw8wuzC0hFIqapXCodoVkvo95wmoVhAvH1FurVJlLpMdy4cQv58QnbMJ8vP8fW7paBBqnxcfT8wPEzCzhzYck0UcuVOuq1HkoHVYQQRj6TQS6TQKV0iLXVF1hZeYEX1Ew92EVuOotPvv8Jrr19E9FUwiKeZCY3jsrYerlpxfyS8STGMhOYpP7ywI/qURE7qy+NMbu2t41Gt2lOK9f69qiqNSUqQsEYUikWPJrAzPg0krEk6uUqSodHqJcrKBwW0ap17XtjE1kcFPftuTITaWTGssZMTU0ksXTuJGbmJ40dTVmO5Wer2N05suJSwSxw8txxjGdyaFba2F8vo1v1YzI1j1Q8Y8xC01P0BQzoIOVm6OvCF2qjMyC7Z2COtaXXU0OYBeI6fWTH8phbPGGAyDDgNzCJ4OeL5ccolvZw5uRxXLl1EZ/+9m1jZ5P9zBp0nTJlPCpYebyCpw8fGeDKgk985uVnTw3ckM4hgQSCSizIx/4jYMM9emNzHdVa3YIm8VgS7777PmZnBWIOEQi64C+dz0d37uPJg8dIJzNYmJ53rNKOK+jU7HfRRBdL55cwvUAGNHmqAdMjLx4UUTuiTmgfk7k8UqmcFRHcPTrAXu0QJ6+fwWe//wMsvT2DHgmzxA0HgL8F/Ks//jH+13/2vyAXySAViVkQJkRWHuioDw1YCCViuHTrOj747rcxtTBlfeQbALvrR/iLP/0z3P/Vb6w4YQBDS383lvHxk0jH0wbElGo11FoNRJNxJHMpA4IIQBeKB+bsB0HgPoZ+MIiLl67gnfffx9Xr15DOBtBtAatPd/DozgNsL6+BUZljU/MGThLwODg8RKlaQz/Yx1GzgHA6gm998jG+9w8+Q3aC7EmOYQv3fnUHP/2zv0Fl5wjnTp7D2dNL1rfbezvYLxVQqhSxtbdvAYRghNIBAQSjTgO0Ua0Y0zsZSeHUyZPGpFXWV4XsZsoXHO6jXa9YsTJmqoWiMfsuGdBcJyv1irGF3759C9evX0fP17fiiQ8fPcLnX/zSZGXOnjlv7D72BUEb7kOVchl7m7uWrRAaBHFq8aQFgKjDXW85eSrKfSQyCSsyyKJ+ZDfzu0yht2BirWEayfe+uYvdrW1MTcwaIDughIudNWvoBftIzacwdXwK88eOY2JiwoRpybZ98egZ7n75NTqVFlLhhBWkNG1jX8AyJwg4kr1LmQNLMfeHEItGTb83xQIxCVcAsHhUMjYhqSrUEl+cP2asWMviardM53m/eICtjTVjpA/6jkDg8weQy0+YnMPU3CzmTyzg/JULOHZyFoEo0O53UStX0CjU8OTBE5NWIXg+OzVn0hrUteb841w1xm46jdm5aZMnyOST2N3cwy9/8Uu8fLIMf9edo7h2sm9LDByE/IilE9in9E+vacX7vvP9z3D2whkEk0CrCeyu7mL5N4/QKDDbJYid7U1j19fqFfRJdAgHXBG18BCRdBzJsSTGZicwfWwOuclx01Um6L63t2NA88zMFD58/31MzM4a87xTb5im9eeff45vvr6P1RfLxu6lTjdBREp+dOpt8w8IrF+6dAlzxxZ4iEWtUjEJDrKfHz18gjt37traNDs1awA1Bo55x4DZy7UVC6ycPn3SikxGYpSNG6LWdCx+FvJj0ODZsycGlFPKg/3Z6jTR7DYsIyCZy+D81Ss4dvIEqs2WY0VTCq07RKNCTeNds590PIbF2Xlbb3gGqDU6OCgVrKAur/HWu7dx7Pgi+t0Bjnb3UT4oWDCGgVNmnlw8d97mAEFJFrIbNPsI+ngtslwJXsZsP6f9RONR047u+Hpo9zsYmxk3CQ4WzfXFgH5jgGapiEapZKAzgxLMfjrc37VzC/umVCw6rVg4hiNtaXpyEqdOLtn/6X9UKUVzdGQMaGZzUHc9GI9aNsUUNc+n82YHRCUZlOQ5ikFvO4cFePaizfvQ7wVQKjbx4O4TdOpdJMIxRAnOkERUq2Lz5QqeP35krHP+REggiCZMAsGdowPIpJid5PoikXSMZp7Fiqxb0OrY/KS0GIviihhxeLiPzY0NC4o7p9UVrec6QQIOz1/pdMbWKp4HeZ3wSEOaGs0MtlGCg8GIOrXww8FXDGPenzbcarUtHZ/7BIOHVmwy7ArF86zNtZWZCwTOeSZl1gnbQIlJ7nskUy0sHnPFsQNu/4wk/egGq2gMStjYW8HKxhPUB2X4whxv6uy7dHeCoIw/84eAMvuJ2SPchxlAbTacHAL7jQC0gZkjCQqePRz44YAKSXCIAc3gmRf0E4Dk4GqX2cn3SXzh95V9+QpE8Dv/kP2u87PAB52t5Wvzc96sUfkWXsDJ6y/JF1T2r/x6tklsbAZi5f/zfgSgBbrxvkYKGbGp+TkC0GynwA8GyuRTc/9g7SoC+lxr6HfQBuWjmp/cZ7FAxw7m95gRRxDVC3rJrxUAz7ER7uEFO+VTicQm/5G/9R5/CwTj/71+l31+xOCV78e9Q2MjH0X+D1/n/ieMgO2irbPtysZWH795L/nQvL8XhOYaJoBY/cjrM+tOfprXl9czEji37w0c+1k2pPvKDvhbBD3na/39mkbCBtQv7F8vXiMwT+QhXoOflY2wHa/wjBEuZTgOpZhGzFTZr9f35/UMx+g4/1WBDi/wK7uTzSvIoPFhW71gs0A/AfICVg3oHjFx1VaBs5Rw0Ji9ic94AWLv8/Pzsn87q4xkbYQfCeTkZ/Q++0A2rnHW2iDsQBgAx8TWqhHIK8zJi4d5wXbND/nN6kNvn+oebwKxLEKo9wRgqv3CANRn6k++LpvVPdR2jYHGRfNW7RVAK8xGmJLmBF/34oD6W9iB1kb1BWudqK/0Gd7Dzh6j7AKvHaiPhHuqiKDIhryGl7Gs73qBa81Be+b/Hw1n7zqktcP2oVFxU2FS+u3tbz2f9zm9Y+btH9qHsFMB0wpWkH3l5p0rqPoK/3q13rmMDN//9t/+Z0Ol3nDDlwQCDxWcoOxMslvYQd4UCC06fJ2HQS6A/D4PfvwO/6ah85BEIzD2XZOsvNfpMgILhfLrQWU8/JsPyc9pAophI8NiG8VKVpSJ31cUQYZl0aZu91UKv0BmHj68gLc2YQHGbAOvwc/IMHVgYedTy8w7Yfl9Pqsip1rE3WddQTU7UI5SQHh4F+Cre/E7YtUSgFab+H0HGL9uC9/j9XQY0LPztxZItdv7TLbwB50WL6PoGhvvoirWrgBaTYZXRjaaYGy/wF4FHgSiCrzWgstriKVsbR0xr3kPLQZqrwBLpa4IbNVBSvYj1iufiX2kyS0QX4cyL0DL13RI4Phqs9EiogWKn1HAhH3DcVXQwh0spHXjAFOu3exL9Zk2U/7mc4gxzTay/d7AjPdgxb5Qe3VY4zX5o+AG/69giA493g1O81obkcBbBQK8G5wWJx2meA9+/s2NiPNaEjCm0TcC+fk9rgN8j2MvEJnt4+tsgztAucOjFiz+n/2mwI6iqTq4jI9PvrqeNqhXhyCe2EeAsRjP2jTZf1yPBKjrWTV/bH5EXTqSLcDkRVoq12jp9bvUGTot9Nwaddo406vjSCayprs49FEaxIdwII1UeALZ6BR61SBiSCE0CGPYHWDY7WIsm8Z4fgzpTAbbe3tY39jCyvIG6uUyAr0Ous0GUskMJqYmkc6NoUfHZ3sLO4fb6A37OHfpHDJjGWPgUp6AjJ92t4+xTBYTBE4bNQOfd3c2sbuzYdqLE/k8et0+CkeUmung9JlzOH1myZwuOvYHB/sIRMIYUnO108LEdA4Ts5Ou0BoBkUDS5AkycQLAWWQzcQT8AxQO94xxurGxifv37xtD7Z333sEHn34L4zPjZg87m1tWeHHz5YZJOly/fhNnzy8hmzWZRgNa99e3LfX63qOn2Dtgar/ToGMwwM17On0zOHXyDBaPncL87BxYS+lwp4L97R1jY+5v76HV6BoIlRvPGQC7uraK5rCF/FQOmakMbn/7LcwuTiOdjRu4vbdLsGkXD+8+wS9/9UsMwtTh6yIUDCA4CKNXC2AiM4ur59/CdH7GZB74U63UDTxsdVqo1Uvo+xoGKPetiFLdUuqpyNLp9VCuV5GdmsKlKzewdOkikukMCsUi9o/2sbX5AqsvnyEcHOLG29ewdO08YsmYFa4atnvG/izuHhkA/eLRE7QqdSxMz5pMxe7OtskgOIetY7qwEwvTuHD1Mi5cOIdEKm5BIRbe+/LLr2z+sujfRH7SJByocWH7TsQxphmdJshZKZUMSCCcS/Yv2aZk2VUadQNuKWHB1Hey5ai7ak5MIGx6uWOxuGkHM1OBjNGeb4jN4i6Scxnc/uwDzF08jmCcld7D8PWHiPZ82Huxj3/+T/8brD1bNUY6i2ymI3HEWEAsFLbK9MmxLD787ie49dGHyM9GQZWFWrmBZqmCb774CssPHiPm8xsw/+jufQwHAyydPmtBGYI+xUoZh7UyBkE/ZhbnkJ8et0J0BHnW1l6ieLBvDMLs+Djefu9dvP32bVy9cQoghlsHHt7dwFe/+BK/+PFPkQxF8e7Nd6zQYPHoyFib1I1tDjvoh/uI55P45Le+h9/6ne8hMuFkSnbXGrjzi1/hb//0r9A8rGAslsbS6dPGVqy2ahiGfMYKD8XiVoSO2uXhWNCkGOhU7u7s4PG9ByZjszAzi1wmZwAw50alXkW11cDW1gYatZIVPWRAis6k7fEMwnccAM05MTM3ZZljDLgQ+EimMsZKZtYa5xiZp2RVR2IxRGNhdFttK6pXL9Uxkc7j7Kkzxuw0UKhaNRArmoxalkEwFjE5hFNnThuQTaCGZ0iyQ58/eYq7X39j2sqpRBaT4xPGuGKwjwGSlr+NzGIKb338Dk4tnTWNanN+h8DWyhb+6k//Eg++/AbhQQgTqTFjy3DdoyxFqV41di+1yTkPyK6em55BLps3INoA+1oTWxvbJmfTaXZMloJFFafGJ3C4f2AZGKF4BMvrL7C6toJoMmLAb63RsGBSMpGx8x2vSdBz8cQxk2HgOpfMxOy8crC5g7vffIMXz6lj3MT0xLQxS1nIr15jUbSE9QkZlCdPHcf09AR8EWBzZRu//Nnn2H25hZg/bAxbBkicwzhEIBpEMpdGqUFWpR+3P3wXn/3w+wiOM8IANJhN8HgVe083UNg+cJrZpbIxQCulorGGg5GABWCKjSJ8sSBOXjiNmx++haWLZxFMEPxtI0TJnY013Pn6LrqdFi5fuGhtjVI3u9PB2upLbGxsWNCONjPoO2dibGwcsWAU6AxMdobav+cunLfMHMoxcN9nkIHr0dOnz+363DdoR5OTkwiH3XmYgVnKyTAIQwB6fHwMsWTcxmHop1ZvCevra2ar9+/ftdoD9CnYr51BB9VWxUDXyzeu4f2PP8L0/JxlT5QtQ6CJQbuP/a0dfP63P0Nx7wDBgd8kg6gNzfNErdlCC32Um3XcfPct/PY/+l3MLSyYvRztHODJnQd4dv8pXjx4asU4M8m0zQMGbydyU2jWO6hWamYnXFN5Te5jmVzWdLEp21Rr19H3Dy0QNrMwhYUTx2yNOjrYRaPMAnlOA5jFwPm8ZAJbkL9VfyWV0B+l0R4/fgI3rl03tjnlybgWkyvEfub5+KhUBLNIYumkSRqFk3GkxtKWmcEglxho6SSDxUSRXKC63Rli0A9i/7CM1edr6Lf6GHaHlg3RqdXsjNKolLDLAsQHLDjYN7CWmR7cU5jxwMCeldcb9CxbhOc+EYgIGtNuzpw5Z0ByLMZMCadTT41zBk52D/ZtTmUyKetP7l+NVhPlUtWAt6mpaXO42Ve0P86rUsVJ8R3YuWQHjQZJVEMkqO8/uj8p1ATKQqGwFdXkOhfyR6wII5nEJgtEcD+bR25EuKIkG0FMrvUsfMtnpLQXn4F+QDqXRSITRmoqjEiqj9WdF3j47A5avpoB0I1OxWpSyGdiNob5iT5XWND8AxaCBYkPDsAjW5p1ASwTM+zOyKxbYH6A/zUj0c7Ro2KuJCx4z9tcO0aIjt1bPqdILwIs+R7bwGAcbYL9bs84Ijp5z+oCTfjam0CY9e2oaLh8HtqVwD6RgewsMmL2sX30e5lV1mw7IgvHUICTV6KQr5nfFHa6vPJ9BfLxmgZGdp2G+NzcnF3HAjIjP8QIMEOYjfDzDNayH5zP81p2Ur66/G3elz9qO++jjFhhFvLRCHh6gRzhI+wvsVW9QB4DRzZWPgcMyTfvjDJ5eF8vAM3rOdzAnZN5L0f2C9n4eUl0Av6Fp7y69mgN8QKdfH6Bxbwf28t+Y0aK5q51AovmjsBj+cTyFc1X7jitbtmZA7HdWdEbRBCARZ+K33da7Q6sUwYy78N/AvLkz/Nv3VN+HoM7wpTsuUaAnOapMARdk/PFCyQzM8YLnAqoE2BmAayRBrnATvm2rv0uqMAfgZy6l9devf3hBSEJQMv3Fk4hsFhgqfpB9iVfV3689/nZDn3fCz6yLRp39QlxBQHUb7bBfF+Pzy7b1RiorcIjhKEJDFfbNKf4OV1D+J4Bkz5H9uLnhAkIw5Bd6pnUx7bneXBEXdcLsGpMRJrzAtAcU/6IZKhrCYsQuK1reMdFa52eh8FI2arax8+LUOoNPgm30briyLMOfxBO5u0DL7iua8smtL6Q6a8f2a7wSK3n3v4Wdvf31yJHRNXYCRPRPdWvWpP0vjBU9ZuCQrYOtJyUryR8tDdwHeF9mOVm6/L//F/+J0N2Eg91/C0Qmk6oF5TUhqIO/fubns8cHC40jD5Kz4oN5k1kQAL1vExWXc87aWUcYjBywPh/ThjTdBzp9yqCLqDROzm8BigAWWkc/FtAKTvGpX+5RVydLuBKi60MTkCZHcDs827iyAjFTOW97FAxmihiPHOgxSBme3lI0sLP13lfLsT8YT/xcOhdoPm+DEpRGC10Wvy9C6EWPk1yTV7r74FLwyCOx+8qsqdnVWSQ7XvzECLj1m+2lZs+/6Yt8LtWPGWkNaQFRputoqLke+k5xJ6XoavIHg8M7D/eQ4cBfkbBCR5Y+Dw6HHnBZbVdAKR3AmtsBWyq37xAJ7+v6BTfp+1xbB2YTLbCa+0t/s0NTragjVMTk+0ik0EbGsdeALX63w6F1BYasar5HT6/d8y1gQjI1bjzs7qeDpheIFw2yefQRq5NSQufxlmHDY2XDjNKT1YfcYwFGivIIjDfa/saU7VHc0ZrAe+rRVUbvAs0uPmhg6c2Ui2YnZGmoF73brKyR+8cUB8pqCCWu1tEebBzEelOl2lHjqWFYcC0IrvUF/WzGGEEQVaHj+fQafmRCI8jER5Dwp9DqJ9ALkambxgxMmqCLE4WBXFMykGtrlWxurqGza1ddOpNdMtltOs106Ady+UxxmJ4oZAB0MvrKwiG/Vg6t2QyAvFUwpxrHneK5bIxjwhMulT9KjY3VrGzvWFgLsEeOqilIosfbuHE6SVcvHwJqXQa3V4bR6Uj1OpNNNt9S4OMpkLGKKSmVSAUQyyaRSKewfzsPCYnckgleYAA+qN0u62tHTy4ew8vnjwzcOb8tYuYmp/G5uYGXq68MC1V6lUuLCzi4+99B+cvjKPZAQoHLHZURrNctUJXDx49xvbWjhWIop0TFCWQw3GZm5vHmTOXsbjIAnkRMPxS2u+ifFQwUIFpyzxA0z5S6awBUVt7W1YcMT87htOXT+LTH7yN8ARTS2AFBo8OygZarzxbxY9+9CM8X32GUqmAsWwS05NzCPRjmJs6iXdvfoRjc8cRiwTNealWnG7s7vY2isVDBMNdK2LUrFDyqWLSH9nJDGKpKPZKBWSmxnH11i2cv3wN0SRQb7KAVBE7uxt4+OAOSod7OHX2JOZPL5p0AsFNgvWNas2KAq48W8HGixVEfSErkJjP5Ez/mCBQabRfERweW5jBh9/+ELdu3cLs8Qmwkyq7VfzJn/zf+PFf/wS1agsBXwCRcMwVpYxGrUAf7ZoyCmRp2foLPyrFijEWqanLec6x4Dyj9irZ+/w/2fcucNdDq1FDLpY0Bi4/Pz03i8xEHtulPXQjPpy4fAqX3r2GWI7B6DaioSgGjQ6O1nfxN//PX+Lh3fuoVOuW7h9jccXeAMlo3OwwmkzgrQ/fwzuffBvhVAKrL19iZ3sbMQTQKddQ2N5Dr9HC7uYWlp88Q6/Txunjp3DixCkEQyGT8dgtHcGfiOLCtUtYunge8QzlpWp49vwJ7t+9Z2zKeCqNq1evW5E8Am+0JRZdfvzgCe59fQebq+sGXF45fxFnTi5h2Olhb2fX9rpiuYRqp4bERArvfPQhfut3foBELoknT57jm199jad3HqKxX0I2ksCg3jXwg4yJeDqO7FQe/nAQ8XQGc4vHEI6GkKXW8My4pceTZf7swSN88bPPDfjKJTMWJOG8IGOXQPDO/g6KpQMby2wqa+BuKuH0a2sNSnAUDISOJ+OYmBq3uc2+jcQSTgO5TVA2bmDK9u6OMWZ5GKA9lI9K6DU7Js0yNzVnbee6XK5V0e63EYpFMQgMkZ8YswJdFy5dwALlfPJpk5+gdAzXh29+9RtsvVxHwBc2oDKZpPZpAl0ybINdTF+Yxcc//BSLp6bNdm1x41zdB378r/8Sv/jRz9CrdrEwPmf9wv1ir3CI3rCHY6dO2PMR7Lt1820DQclAJZN+0O1jY20d6ytrJiXSKNeNAZuMxHFi/hialt7fhj/sx8utVaxsrSI9kcPM8TmTR2LgjtILU7kZe/Z0Im1nZOppT81OYXJu0qQNttfWLOBDkJZas1HTyI5aUUzuZyy0xnXt8uXLuHz5IiLREErlqjFdH959CNS7yMXZZy1srq+ZbQZYlDCTMJ3xaDqBUCqO2996D9/6zgfWR4VC0zTet5bX0N6ro35YMrkRapYT+GNBO57B+8MeAlE/ypSdSQTx1se3cfvb7yE3l0cw5uSImHlRPTjCN998YyxUgvMnTixaQIpBNa4FZIGuvdywfYKMHYEKZAlHen5jAJOkcu4sGaq0EwcgsIAb++Xl6jpWlpft7ERmKZmKJhmUTmMsn7Vii2Sjn1w6iePHj2F8ctzpmDcdM3TvYNfm3MNHD0zOgXqu3K+p4c3g1pWbV/HRdz/FhasXgWzICq2SYT0gqNrpYndtC3/2f/0rPPjNHTSLNQw7AyQjMdNDbjHTDX2kJ3P4t/7o9/Hd3/4MoEpDFxiU+9h6to4Hv76Hn/35T1DeK5pGeSaZwZlzF5DPj6NRaZlMw9jEOOapQ89iXvGIBXrK1Qo2dzaxs79n+svJdNIFbsIsdsq1fB39ThOdTsPASALELL5KnUSuYQSgDczl2SQUNPunjvHVS5dx/uw5V4SdGTnDoRXVK5RKtj8QVKcu+8DvQ6XVQCQeM/13ZjjYuYmyTSMnPBRmnR6enQcoVuooHlGeZg/ry+u2P6PVR591FChNQRmxetWCJWwTM5JS0SQCfj+2N7esGCrPIgTFyNTlWU9p79wvOOYEoKenZq0oYLNJ+ypZ4EX1e3ie5H5ISR4BadWaI/S44JVjCMzNLlhGRZN232wa+EywuNNqoN93Op/MXrK+CziGI1+LRWIGfnJe9vpDtJoOgOaaxHPG9OQUkukUBr0BNre2LGhievr1Otq9DvlcLjMvm0EiHUYw2UM060OlW8JeYR3DaA99fxPVBmswcM90QCIBUjtDgynb7lwZjoR4oHJSUF2X+RcMUJs2YgC0gTstR9oiAC0CCv/mGsdrqAiofAAxzsSkEIgjn4j30ZnesjgpwzJKf9eZmO8rUCEwVqCNwC0BT+0RO1j+mM7fbKuAV4GlnMvKTOS9CUBncxkLFnHc5Rd7gV62w/6mRNXI9xWZTD6EAS4DB0rxnlyLlFnMseP9+ZzmuzXd3wQ+2UYy6oVl6Fm9AK2Az9SEuwAAIABJREFUTrFGBUDJ/5DPLABa/pP8Hfky/Ft+iLNrnltdyjpBVF2Pa7J8LfWxAGQ3xq+LIDrgyYHGIo6JmCfQjN/VWP7967gAhCsA6kAh/ojQRz9Vco6G/URGmVkj+Qov3mHA1cBJa+heXn9beA6/I7IXg9DON4fNLf5fPrXawr5me/i3zY1R8EfgsPmgo77jtY3FDxf8EMissRQ+4CR93LPb81Ov3yM/oMCCxtH59G6Nlc+rvuXf8sG9oKkAQX2OvwXuebEGu67fFZHkjz6jOaY2aP44/MD5p14bVbBI66UASF6T7RMO5cUCbA0ZnfV0X9m2sAbhIXp+fUfrkJ5F9uq9jnA04U7eMdW8tfsNXIDCkfdes3+F5QnYFo4kuRjZhZcw+feuO7JnjYX6V5iW2qp7qg+9WI8wBa2d3vVJY0sAmm0TWKznVJBAdihsg32pLArem2dw9ZX6WfPR2/8Cgd/ET3rUEBz96B7CvDS+ur7XvjRmsiMvAP2mPXpt+80+5jW5TvCMKzyLAcVqya3n3G+EN9nzwTHx43FXc833P/3T/3jIzucFmBrnOqVt6bk8xCo9xjZvc0pdSotAIW7+/D5vzoWf/+dBQDIEihBpU+HDSC6Bm76iY94Jzg7TpiiWKw8gelBem4uWFhItfBo4RRPYuTJcXU+TU4Awn8cr1aANRXIevAavr8inNHcVXVLVWl1X8hBq45uLgSaAJrmuy3tos+QBSZpO1LKTRAcHju3WRqKDhABOsa61UbMNAu41wdVHtmCP9LRMk2yko6TJpmim2sHx5z/2D+2DP7wm/y+GPIF8ji2fSdFT5+i+1q7WNewASwP0iN+LOSyDZ9sFymvD0IKqQIkMX+wTHXAE2isSpfGWTXgXHIHaWuC9G6ZAbh1ENCcUaGAUW33rDhkuhY6v0fZ4f42XW4xh84r3VLE/bbB8bn5PALRYAXxGAcvsPy1uXtvh+7qP+kCHBG36bI/Y8t6AhBZJ71zVAUqLsA4WKqJph+IRk5nz5019Zo2z7MZ7cNNmwHZ5ta3Ufj2r2+BcZFzj/urANzoUEIBWZoB3weY1CBLJpmTfsi0dUtyizUUxgGiEzCsHHJA9zOASx5NMYBauGw6CSKbHEY0kgGGI6sDwDZPIJaYQRhypSB4zuWMGypUOXPovNftCQR54uyiWCqYnTSeR7WIKKyvLt6rUH2TByxQmplgoJ4v1zQ08fPYI2bEM5o7NmYTB2EQOYUq1kAl9SCmBmjE5ysUjbK+/xMH+Njpk4g76BiBkszkDO/p9H96+/Z4xoOlc0eEj6Lq9t4tatU0SuVW0J/DConWBUBTt1hC5sQmcOnEa2VwMzOiltm44FDDnhwD00f4h9je2cXh0gNagg3Qujf2DXdPb7LWatl6Q2fjRdz7BzGIGh6UhCof7VjyR2tjNeg3LL1YM4GDqO/U5aeu0iXK5gompGVy6fNOc7kgwDhY3b1c7aNca2H65bnqn1FEMx+KIRmJWoLFQKaPn62Hi2DjOXlvC5VszCGbcDl0pw4obkunLInN/9aO/wN99/nPU62VMT40jl8sjgBjOLl3BB7c/xdRExuQYWo0Ouu0B2o2WgVr1agnwN7G7tY5E2DH41nfWkR1PIzaWRKXbwNmrl4yRl5/PkiSITpsyV23TVd3d3sLa8rJpVpJ92umOMkhG2tZ06gp7B6gWy4gHotYv/EeAiTbNFHs7tPuBuZML+NanH1nByrG5NNAGmvU2fvObO/jzf/3/WgCCwDaLIBE84fylpIcFd9IxpKfSSKYTFmwgKHCwX8Tq8gpeLq9gLJ1Bs95AfiyL82eXjFn/xVe/suKK1CrnXBrP5owBzTnDM0B+Io/DasGkO3Lzk/j0H3wPl25dMS11XotSCuvPV/Crn36O+3fv2zmCAIGvO7RnZpq7yRFFYjhxdgnXb9+GPxpGqVI1vUdKdhCoLu0eYGd9E0Xqoq+8RLfVwukTp6xwFxmAlDyp9tpIjGVx/b13cO3tWxibyputb26u46uvvsKDew9NI3h2es7WXRZF49osqbFyseSywHw+LMzN49rFK0hGWZDvEHs7DvAgA7dPTeJMHGcun0d+agIrKytYebGMbr2NqVQeCxMzKB+W0CEzoN9HfmIcmfEsaq0mlwgsnjqByZkJnD1/BovHp2yPqBYbWH70HH/3k5+bZnrE74Lm/CEDuFAt4qhcMEkRshsX509YYTKCgQzgEGjv9TsGUlPa4/jJRQOaGXQqFIooFV12CAFABrbIgKasBgsZcq0nYBvyBzGZziOXypmcRduyI1omfzEMB+z/BGSvXrtmWvUEuQh29zo9rL9cw6+/+BIvHj1Fcf8QwWFoBJok7GzQ6w/QCfZx4+NbeO+3PsTE8YQBz4d7HWxtbOBo+xCPf/0Ay3eewd8e4NjkgoHKzAihRrwvGkB+Mo94IoXp2Rm89dZbyIxHLcOC6e4kVa0+W7F/Gy83TCpib3Mbu+tbmJucNvZmgsGYXBJ7pX3sNQs4deUM3vnofWOqvni+ip//+Bc43DjEWCyLTDSNTCprLG1fyI9wKmKyPswAefToga3FzgF2P7Gok6NixgntmfIU586dMwmLrd1trK2tYXdjG4G2D/lUDsloxObH/XvfYHtnB6FoEJNk2c5No+Mf4tSZJdz+4H0k0ikLTjLTsF6ooLZXNr39drNtuv8MLhGg5f7CgqSVRgUdf9cKg37r+x/jynvXMIgC49Nj8CVpTEP0mm08efTYQOhQIIBTJ45bIIMANAERannv7u/h/MULiI3O7Ay+rC+/RKBF7fouMumsBXFcBhTTGnzWRitMurNvBVPpbKfSCQMAeV6jv8GzJ9e0erOBqzeu4uLlC8hPTVkNBmromtRM4QDbG5vWDs6t9oiRygyC7GQeH33vY7z/8YdIzCZZksGkJggg91vUR/WjXajji5/8HD/70d/iaGvfZGWC8Nl+1ur1Uek1cPrSGfzhf/BHOHPrrAGTTA1uE1zeLmHr6Rq++OsvcLixj62VTcQiSSvaSj3iVrcHOoG5fNYVS01RmzyBUDyMdqeDze0N3H1w37IVTD5jZsqcbj4z13+Cz4XKEagDP/AN0O13bT1mRg+DUq4YY8/OCvlszv7Nz1DL/JgB+ZwLXHvpyLI+AQHTYqWKSCJp0k9cXzpDJ11ImROeV2ORENIpZsDE4GORc38IfepYbx/g6LCElZV1/OTHP8fR3j5mKWkTjyOTTFifDfruvGWFUSNRk1Xifs/AwIsXz4yBzzOJyXL02sgmGVRm5qcDUCcnp9387zrSTr3mCB38V64SjK7auYF7CZntHEzawKv6QyHn/0xOTpnfwcAqz7Vci/nsDORId5nBIN6D4KT81WDAb9/j2cgKl3YJunWtfyhrMjM9bQEgFvnd2tm2YCSDIdwHmPnBArE6VwdjfkQyfgOgo+kgmsMKOoEmBoGWq/cxpAScY/fxzGR+Lc9Zw/5oXWDNEUf+kf71K4kOygtReqLnxnc40tkWmMBMJL5PkoGBmKP0an7WAdQOVOTrAj75f5FfBBCTcS3fW+CI/vYCFzpbe0EZA25HmcUCPQSGCCzk97jPvAYAXV/yOpSKmZyaMOk5vkbgQmQWfp/rBAEL+fAKZggIU2Ys9+tW00mI8LO8H0kRnB+8DwPN/RHgTMBW/gr3U543vMCZgC8BmmIW8zrCGeT7sg/lM/F96xu/AzbZfl1XAKADYpykCH9oB+ZXjUAZC5KYnI+bG/xR/aRXgOkIMH7txztmvUhr8msFMPE87c2S5WfVn7wmAxjyFwWeORtydYxyYw6L4HxkXzBLQ+PkbME9r0hH3C/k38lWeD35nbRXfl5AN+eH2iwQjL8FpipwZHvrCIAVMKt+1b0FVnoDNfJtSQzjjzAF2TqzqrxEQa0T3nsJo+L1NS7Ck/ieXuN3vPNEwDPt0YudCJuwZ7MCye7ntV28BsWF5UhiUliPF9D2zknNd74vxq3WBj2T+la+tP5WG3g9PpPaz7bLJtX3b84HjZlsSDbA73lBX61VeuZhzwHhXkD9TTBfc1FgJ78rG1bfv7qeh42utsguhIOoP3hf2qHmqsZUOJvGXeuKCKzC4NhO+hrqc8059ZcXz+B73mcXRikA2jtnvM9vZ8igy1xSME7tNWyy/bpOGtvvxXAUrJB9qI+FSWp/0NqlNnjHUOuMF8dR/2l/4DrMsw33db5n9QLLo/PwSCFA80J7MwFo03v/H/+L/2joosuMBroCblxseIAwls+okJtuxodXGr4WMwm683tc9Pk6D58SSJehC7zi57kReqMNbkF+ncqgSSD0XFEyLYQcUAfAOP1YsaDZeXwWTXoBjnxfgK06WAuXRYJHqRZcKPm6AGhei/eRVi0Z3mq7u6eLumrT5jOyY80BsKIbjDI6uQdFSgQ8anAFVjotUZdKxM3XQO6Bk9hgG7xRQF5ToKNFFkaVYDVOAoq5OavQm+6nBZoHRDvcRpyTxHbIKPlsYoeKrSyWrnfxYxu8ms46QLjNzaUKufRC168C9Pm6pVp5xpzPqHbrngKveT0BkewXvi75FP7NQyX7jO1RNJ3PzT5Vv3tTlwT2esF7HV6cE+V0mHUQUuRNWQHsc/6/1Wq80t9y9utSSgTc01Zon+x72gY3XIG1/IwOswL1HavBaZmLAa7n0kLCtrE/NJ9k/4okaiH1joXkOKQ5rc1e13rThrxzhDYlpjIPNHxPCzfvyf+znznf2UbZtzaH14cnd0Bke/kan8sbqNGY20F9FOjg/NIGKXvXYcsOTiPnwbtp6vO0J9o//9Zmog1RB0umrROE4jwje47FAOksdTvchHmIZ7X3MNqtAVpNFoPKIj82bQzobieIqH/MJDiigThOzZ1GLpZGcb+L7bUdhAMx+Ic+BPyU5alhb3cbfv/AiswwzTRPRtKgj2q5glKxhlKpaoUOmV5KXcv9o0NzfubnZ5HKprB4YhEpSkl0++YcMTWUfbK+/hJryy/QalRdZfp209LoqWnICvdXr9/Etz76toFLth4Z64AsvGUDKFlYjamroWgYM3NzVoiwXu/i+PHTVhwrFuPBmTbQsIAR+3V//wjBoQ/9dscAve2DXSugRmZJJp02kJhjQm3Xtz54FykW3iqVLe3dCt9Q877XxYuVp9jc2sCg3XWMuFE9gVq9hbHxSVy6fB2TE3MWBGCxJ6ZGE4DcWtvAzsY6hkw3ph5jOIEeJST6PTT6DWSncrhy+xLGZiPo+Kh96dpDkIfyEWQu/+3f/DV+85uvEA76kBtLmAMf8Mfw3rsf4e1bHyIRZVHBgTGDhx2gXmpge2ML/W4LvX4V+zsbyCcpr3GEB88fIBALIjoWRzSfwic/+B5uffQ2uj6g1TNCHpq1Lob9oenOvXj4DH/zFz8CqD/OlPFy0eb85ETewI9qpWLayGROzU3OWr9Q1sAOokGfrU10hqnneubiWVy4eA5Xrlw0GZBGuYUnj57iz//8R0CP7OaQgc/cy+MjRiZTb8enc5g5NYvjS4uYnlmgG4TCftH0bP/iz/4cO2sbYLJaNpnA9StXjOF358E9PHnxHBs7O0ikkia9wZR6gkKUtCHIcVg4QqFWQj/ox7Glk7j9rQ9w4eJFY6uyQNrWxibuff01lp8+M8bZWHYMw27PmLLU7OWhdOgP2PWn5heMwUeG+/TUFFLROFq1Oor7RwaQsBDc5suXqBfLOHlsEeO5Mezv76LWbiJKxuFYBpffvolb793G9OKUgVOFQh1PHz/GowcPsbd9gMmxvIF2L1dXR3qgdbS7HVBrmese19mlpSUcP3YMgd4QtVIZG6vrtpZZYHI4QKFWNi3khZPHDXiijjLtNRVN2PUPdg7sTMTvEKwiWNvstlEol03uZHJ2GjffvoYz584hEYuYbu3as2V88bd/h8PdA6eTHfCDaeAEaghAU7ajh4Extz987wOEAlHTRX/y8Al2d7eNHVSsFFFv1jA9O20F1piGTvbsxsaWtYXFBwmaFcpFBCnJExxp/7V66DbaSEeTGM/kLWhjh2j/AC06zoMO6u2Wff/azRs4fvK4gSoEGbkuU/aCRTQJknJBiQXjNu8ZDCPg4PMFMYz6cfuz9/GtH3wbmakAdg+aeLL8zMDrbq2D5mENB8tbaBYbGI9nbe5EYhHTsvbHggizWFh+wpiQZBgzQNLpOI1J39Bn8jJPHzwxlnwyFEcIQTy599C0m7k+5rNZjOVSqPdr6CcDuP7xbbz32bcQzYRxsFvBr37+JX71V19iWOsjiTimxqatqCWlTHaO9uCL+hEI9rG6tvzqzMkMEd6feyDltoIhlzlAQCSZyVqfN1tkzZZRK1WM3X1ibsHsNhoMGHP80eMHKFXKxihPjWfR9Q0tI+Dk2SXMzc/b3sj9tnpUQmHzEL1Gx5i+vj4wMzljutPMTthktgZlaEIDk4q59dE7WLp+Ft1gH2MzE7beMoug22jh2ZOn+OLzz43dymKwlB7iXsn9meDzzNwsPvv+90G2eTAawebWJh7cuYfVe8+xubxh6zIlESid4BsSbgugXqlif59+QMnODJxHoRhp7g4c0/mFwSkW9vveZ5/hwpWLprFLKjyzSxmsZcB0e3vXir0eHRzYXkpQcUgN3bEUbn34Lm69+xYS01GASYkMQLT7Ju3j6w1QPSjh8dcP8PO/+AmahSay8TR6za4xlxkEqg9auPLudfzwD34H06dn0RkSWOujtH+Enee7aOxWsP5gDWgMsbu6h1a1ZXv0ieOnHAuVTPVE3DSXyWJmoGtidgqpTAw7+/u4d++egbOpRMIKPDKjpmWSA0OUGwU8evoAhXLBQOux8RwWTixidnEOmRyDk6zjUEGpcGQZRSzkuzA3i8WFBXP6GDSnPZgv44Ptr8VSGQ0GgeFD38eisk4n1J1FW0jEw8jnchgbyyGZTCHMFB1fCPuHRauN8OTpc3z+iy/BSvYMGymowflLjeczp1lIc8zaU9zdQavuisSzQKTTaWctDQf6hv3hURasAzGY0cZzHgFD2lYy4bI9edalTZvPEaTT7WTxzM8jU7pWc0XkU06mh+2m/RII5w+/S5kWtonfZaFeyjYQqOV5m0A378czwMTYmAU//AzUtAkaEuzM2TrK5+Ln6Pua/EbD1ZFhsM3AF0oe9LqudsuwjfREDKGUH+nxKJr9KiqdI4RSxLZ7aLRZ+HBUZCromJTO5+oYcz1MDeqw07DnuBhoS1mOgM8yGciKj4Yd2YvMbo6ffFgSGxw48brIFp9NPlpgVERb52L5Xo7U4TJa+TsScjIJOqsLpBEYJf9ZoIUXzLD9gGSNETAngIWfEcDN/1sW4ehML5CEPkCf94+GceLkSfsMx5B9IR+L5zoyn/k3f+QfeAFo9gHHolgov/Kl+Dd9S+7Z/GdyUzs7VmzSgfHOd6OtUcfeCyixvfKB2VYvkKznFAgncFSgv/nXcNkZIvgIeHqFMo4yptUOA1ZHQrjWZ2Gn2S3CD78n7MKRZhxTVCAVgWKBVF6AlNfg572gvQhp8u0ccPa6npcwBNcHoxpBQUcIEDZERqPtXSNfXYGlV6CY/+8zhoVHyC4JwAtQcziKI2t5SVDyiXVN/pbdanxECOO6IbDUC/QK69AawvtqvxEWY4DbwAX4dH0vCKdxFkAqvEjP4gUN9Zz8zfboeiKUCYCW/6tndEE29yOfXICgfFXzW0ayrV5Q0Qt8ekFl9QO/I+BQOAfvK/v0gpV6Fo2D1gP1o2xD64iwPz6PgPc3268572zdBWS8z2qg5Ejq14tt8bNaS2i/XixKeNpr+38NlHuvLzxRuJwCDrIHPZ8Ignqd7fCucW9iF7I1rZmsqcT7CofUuPL+/C6fQ8C01hV9xgWwXMRG2KfsW+A/32N/sJ38p2fkb8OkuOmP5Hq8a42CYLJHjaPu9eaaIVuQveg+hkGOMLrXa5j7n3BN9a3wNfYhSU98XQWK1V8EoPlDCQ77/D//J//hkF9QAzngdChZsZ0DLxah3rdDhRUHS71aOOjY8gDCHxajIQjNTZ9RcW4EijDx2jyY82G1ycjgZcRauGXw/By/J0CKD8V7i7msztH7ryb2SNdXi5dAcm02WsTZNoHaugZ/C0Dl9+ns85n53VdMl1G0lSkxioI5MNexiWksr9J/PKlDtumPWMwyHH1f7Fr1EycFi0ixjQLYNfEEAnuNgq95N0W2R4wCvSfDNMARDkxiKpB3EdFiJrvwMlC1gAkA946bFyjUuCgqov7X4qJDRGokN6KoKJ+TbVIQQQC02PJsE/tLCxPtjrYmRo2i4nx2fkaAq+6nhVOLhvdZBSjwGvy+2NsC8AXQa5I6ncPSK/0ttlmSAGLcytZlU0rJ431l1wKztWixj/i+AGjJ2CiCJTCY7dLz8jX+X0A5+5/f96Y3KciiSJoWXS0m2jC0CLOPFN3mOPD7dHrYl7qfFijOU46DGOeyT76vrAm2yRvJk9abAi/eiKMO08ww0Lxk+5QWZod5gtntrr2mKL7a6xY/F4zQ87L9Ohi4dccVDSKYTAYy2QtBFuchW7TdM/kbjie1QEPBhL3WH4SRzUwgHksbAB3x5THshJGKpnD+9AW0Sl08e/gC5UILyTA1GgN2yGk0K6b1mEgGcOL4HBaOzSIeDSKeYFp5G4WDMtbWtlAuNYwdVKtRc7hjzs6FC+exeHIR88cYwCADknp2h2iS+XNE53zbHKwYnRdf37Q8CWoXSmUr5Pf+Bx/i/PmLlj7PvmLAqVQ4wMuX6ygfOWdrMOwYuBVPct1nsMzv0mUJnCRZTR5otqoosggigbT2wIDCdquGcq1ohQQ5tzKppCv+dXCIdquLpXPncfXGW/DFotgvFA0gtsrlPFANu1hZf4q9wy34rDhMyPRseSjuD3zI5adw+uwFTE0uoNXqwtfzo1VtIkRwaf8QtUIBlaND0z8lIz2WyCAaS5jmaSgTxc0PrmHAgkC+ljmQtK9KqWrgA5lbZBt+c/crA59T6ailevuDUXz7o+/i5o3biMfiCNCpL7fRa/Swt7mP4t4RhoMOauV9NGpFhGwNreDOo3uoD9qIZGM4efkcfveP/m2cunQS3SDQ7A5N+7fTHGDY8Vsxvc3lXfzLP/4XiPb6VhCPkigsSjQ3N2MOKmU2qFPKNGcyLwnpcD/lfGbxMGPQx8JIjaXQIww56Nm+e+XKJXOkGYH+2U8/N/a2sVwabTTqTWPG0/azLBx24RRmz0xj7tQ8onk/unWgdNQzEPjrX/4aX/zkZ2gSFKhUcOYU5S0W0R328WR1GcsbGwjEopicWcDiieMGnsWiIWPIsUjl5taO6fQ2uz2Ekwl8+tn3cPb8WRwc7eM3X3+Jo6MDzE5N4fqFS5gcG0evQ+brJlZZ3HJ7xwpN8V8imbZAVSaXx/zsLBKxBAqHRygXqHfbMkYyNcGPtvcwns0im0zZtcn6S+UzCKTjmFycx8WbN3H89EmTmKjU6qYBvLe5YzqvBFkI4JHd7rKI+ihQj3fQR3vQxZnz57C4uGAOTGnvwApDVo7KxtwO+10AjgX9COSeXDqFVM4BjZzXZAdm0zkL8lDnlGObTFESw7E8t7Z3jFmXyWcxzWKLnOCDnmUIlA8LKO0eAVzjwnEbN4LVh4UDHJQOEYwFTaP71NJp/PCzHyKbzqNUKOOLv/sCjx49MqCujz6OSvuIJZiGP2nMv2azjc2NXWOlzx2bweT0BDrDnoFx5VrJSSz4w6gWykhHkjg+v4hIIGKgPItelqk53yV7u2fnvcmZafR9g1cBMdomNbaL+wWkIwkbk3x6HKVC0SRh3BoURzgTx+X3buDauzcMBLz7+B7KjYrZfSIUQ6jrx8HKDo42doFGz1i+8XQCff8AybG0gd28B8Eksm8JHnF94ZmAEhiU/DjcO8Thzh4ms+M4dew4lh8/t8DH7uaOMaAzyTD6oSGisync+PQ9XP322wimnYTD1pMj/PxPf4aN+y8RaPpwbGrB2OvNXgcrm2vYK+2h529hZ28LqWR8dLZ1ZAgLijHF3u9AtFAkYoFO/nCd5drYaXVMQ/n43CJmxycRJnjfaOLl6rLJu1ALmfrPBHwpd8LslfmFRVuTSRA52NlDYesArVrTwHUWjcsmMgaqUA+agG2PJTmJ/8SAhXPHcf7mBWSncxhEfaad32/30ajWzfbv3fkG5VIJY9ncq+r0lIwhwPqd730H19+/7eQpfEC32sXL5y9x92df4e6vvrGii1yrLIvIF7Rikq6OTNeCnQSaqHXuC7kgJZl0dga17Ju+2dDHn3xiBVVL5TIq9RoKJRdw6/W7qNcaGAz7llHEtY5FFsnEb/kGmD4+ZwUiZ46zQKTfAhQsDjvouv7dX9/Cs7uPcefnv4avCeRTeYQQMF1/rlHd4ABvffw2Pvj+R8hRxijAIFXBgnEHy/uoblWw/3wXSSTRqVAbmrr5NQt8kPiQy48hmopZYUoC4JNzU5hZmEUkEUW1xn191dY0gsfxUMyKDxsrF30clPfw8NkD+MMhnLt8AReunMPc8XlERnrkLB7HQluloyPLSll++sTmx/H5BQtME9AtVSqvQEQWzRwMge39A2N3U8vcN2ICMyjVataRiIVMkoAF306cOIlsLo/ewI9Wu4fN7UOsvdzE/s6hyWhQhobKqi3KddVblolz4cIly9IqF46wufIMjWrJzsqUN+B6R1CVayOLKB7uH46cZifJQX/GEW5coGhx4bidWS0DtFEf+To8SwCR0XmWZ0qur/yR38ksMAbTMsmsnZVpZ/RDeRZgJhOL0ZnD3+9je3sTxSMXuOC6nEo6ve4+x6DPwo4s4pqz/ZPz1rSfDw/t7EjJjcGA/Uhd3KhlednZMTBEIBJCP9hFC3X4In3Uu0XU+yVEUj74I/TBCWbQFofWlwb6+hy7lP8nAM1YiwIDRpRghtmoiKM/4EMyPiosO/IBB72OPa+A4uHI0RcdpUr/AAAgAElEQVRgIBCSkh0CfcSEFAglEMKIOT6nWGOggQfkFeimM7v8RwFDBh6NgA/vveXrC6gS+CTfSe8rEMdZMDU9bWs428fXlSFqfRRxkobyjQQC6rVUJmN2Rb15fo8ZJhZo6PXNVt5//30LtNA3efrssQUVnG8G249YrFsgj7AHgUbqJwFrwgwEDrFvvMCeMBLzD32O+S6ATsX+BEA6/zOIoMkgOBDU/P2RrrsFUT3A1itAmsG9ESvS/JmRBAW/L7a0QCdJU4rQ5AXX2H8Og3FAM/tQIKlrywjXYGbGSKPaAUzDV2CYswUHRMmHFLhJJrRYy87vcux7Z/dORtRhNY7hyR/1s1j68m35W2PCtgl843e41/M121dHBSuFPfB6ugYZ0Dy/KVtWoDP3W16bf4sopnaoTQIFha2o7QrkCJORf+4FtAVACwiVj62+YdDfCzYKz1GfCvAUGVBjpDYKnBQmwTHmPflPgQsB2by21gKBo8Il1AatGfKTZfPqA72voIsXf9L/vQC68KE3f6uvGHtRMEh4g+ah5iXtQaCwF/fSaxonLwCu9qkfve2XvWnMZbveNvL7tj6OyGtav/S68Dgu4MIGLaDlkWWx/WdUVMp7bfWPuy/rWDkCqf557cHOjqOMAdkAx5Btc2dMF9wTXipb1Dzke1pzNT6yWy/Q7x1P2RJ/O0zLtU3P4h1zL1bE6wmwjwSdrApJa+rn/4+u94qRbMuuxFZ4H5EZ6X1VZpavV/W862e6m93sZhu2SA6HpEgBGoxASJBGEgQJmK8RBEGYrxFmBEFf+pEgQEORM+KMpA9qJNru1+a9fv1c2cyqrPQZGd77CGHtEyvr9gOVQCErw9x77jH7nL322mtbO0YKmDmb4/un/+jfH9MY86GZPsUP0+EjM4kG3JyrfH7ClHXOFjuAxo3vC6A1RsZEfoHFaHhxAiNa1FoYrgCAK2jIf/y/DLfAUW90hd9TETb+X2xtAmH8HNsjsI8TWTIUYoOqM6Uxxr9lhBRB0uYqJjM3Mv7QoWGbFO3TgFn0drIp0oC7SIZLz9B9NVH5Xedw0QFxRo4/WoC8N99jW9hGvq+IIAedRtOMwMhnjCaCU0zjYqSV15BBkYFjG43aPgHIBWKqbeqriwPF2DF2nKFj5NMdgGQoZfC9m64MhaI+YqT+be3n/QQQirHuXVAshsK281BtGoNjpqrXLqL0AiwlSyLnjtc052QwsHkmYJqfk642+4KfUWRIm5jmmw5JilBxbsg46bOaC3xmbWAaYzF/peXl5qnTqfQaBR3WdNBUcENzUZuF5qrmkrTUdYDQ/OM60+GEz8v/sy0CoGXsBECzD/hdd/B3Bwp+VtFE3U/rTgcAHRYUIOE1nMajKzKofuYhgkAt158KdKqPeR+xjb3joM2FdoS2g+/xs/rRRiuJmy8feBWgaNSdXi3vy3YL7NYmxr7QGMrR0YZGADocInCQtMJRw4EP1EQki4vrrF5vGfs5Ek4hlcwiHEpghAiiYQdIDzo++IYEXGNIhJNYnl/C+UkJhdMSfMMQGhXqjo6MwVSvlhHwDzG/kMF777+J1dUIavWBsVhtXkWAdgtoVIbYf3aM+188MLs7v7hg6eXrl6dMhqPZBE5zBVTqNStWOA6EcZo7QyxK9mzWdBrJbm3wwP1wB/V6G8urG1iYX7LK86vLflQqwONHj21tnBznTLs0kYgZ0OD3hdEbkEkzxvzckgFMi/NpY2036iXTeayUWWE8iVI+7zQnm2RPu7TDa9vXjOlYKVaNvbu5dQ3Xb99CxwcUKmUrPkU5kmqxYKB8vUU927I5aLQDIaYEB4IYIYjM1Cy2r97A+tplDKnnOfChXqpYKnCjXDcQu04gvtFGpdQEAmHMLiwYKzSYCOLGy9cQSYdR71TQ6rWRSiWMWUyAFf0hHj+8j3v3f4HZuWkk0lGc5U4QDEXx7jtfw6uvv4WVxThqFTKXu6b1ST3gfruHca+Hp08eY9Ctk3NtdvOLnQfIN8oYx4N45b038Pf+oz/E4pUESAA9K5TRaLSAYRAhRBAcRVAt1PGn//yPMBMKIzAeGKO9N+xheXXZABr2KcGN27fuIELt5NHYpAQIvnK9kG02PZ0GAkOc5XMWCON4ChDJpKcRNQ3MsIEFgx5TwMbgwYBrZTqTxUuv38W1l7YQSoURn+YhAKgUgOJZFdV80Qp3FQ6OcbCzg6kU9/sk5hYXcJg/w3mZhc3CeP/b38Kt27eRzaQtm+Vwfw8/+fGPcLB/ZEAvpTpYzHD7+lW8/f476A57+Mu//gsMfX1851vfwjfef89YzRyX06MzPPj8nhWva9ZbNk4EKgi4JeIpk2ch842FGIvFsjn389msMS3PDo8N2MmmU26PDQChRAxU7ewHfdi4soWta9dtjyH7zoK67S4GzS4GHccg5XVLLF40GOAwf4JkNoOtm1fw9W9/wzIQptJpHO7u4cHHn1v/lE5LiPgZ1KgaY5Xpqhubl4wlS+AuXygaiE3QkmxdC2RbdlbI9Ek5xk9290y2hqxgMqN1EOw326iVyui1OkhE4liaZSFJJ4H27GAPudI5Zhfm0Ow2TdP59Vdew3SG+tER7O3tIXeSM6COLEAWXmQRSeo/U9rEHwxboI2SASyEeXn7MrIzM8iXCvjggw9w7/PPDcBlhsPm2mVc3b6GWDhmNofAKO/d7Lbgj7j0VaZSNzsNY/nzJ184R/HsnPnm8A/H2FhaxerCiumLF84ZaGGxxDCimRReeO0lyxp4+PQxdg+fYnVzwwIoZMaM233TCx+1+ibRQhkHsuGpsxtORY3xWMmVTE5jcWnFzq0EsR4+fGi655trG1hbXDVQjJkpZBnvPnxkoDT1bUe9LqankhiFhoitZPDKN97Gy19/CwEWS6WW+uMefvR//RD3P/gc8X4YKwurpgftCweRKxdxkNvHUeEIp4VDxFMxk7QhYML91MDVIZmGDkAhs41gqzFmo3En+9Ybot/oIB1LYXN9DQmSM9ous4sasGQI5islKypJfXsyzOOp5IXGaaVYRrNQQ7PaMCmg6WQaYX8QtVLF5HpyRRbaHGMcGiOYDiE6HcOdN17CjRdvmHY55ygzPChdcPzsCI8fPUCn2cFsdtr2RAa4mp0ulleX8Jt/97cxt7nkdLq7NJ8jFI5zuP/BZ9j94qEVnUnE0ggMA+i0KAfizuVWDLNG+Q2Yxjj/BcIBO8syX4y2rNWlLMEY6cy07UGNVgdkWjMwQ4kOewYyV2ezVmQsFAoag70z7KPBIla+AVbWlrG6tWYFXSNJVxy6ypT+GvXi8zh8tI/7n3yBbrmDVDiJxZkFO+vm6yX44yG89itvWTHM7No0uhiZ5Een2kZu9wy1wwrOHp8h5U9gKjRt+/rZ8Rlm5ucsk4H9NAoAtXbViouub61bQV9qcLPELQNPlXLZMgpCo4AFZCiXw345Kx7j2dk+VtbX8NZ7b+HK7WsIZFjXYWzPjRBFhIfAmGlZfdz7+BfYe/rUsiGYkaHzGA/thULJtNUDkSiqrZbVe4gmMwaiEqihVAxr+8zNzyBCWxAOG2t9eW0djOEGAxHsH57iPFfEaOS3TAHOC+7nnUbLFaeNJbC8sGxrjdlQo3YdtSozZYso5Qt2BqS8B88CXK+W4Uadf4wQDTsJIVK1eVZm4WWr+5CI27nfgb1Ooo7nOzLxw1Ysso+n+/vI5c6szbw355bZnonOM/0jyzyIxO17LHZpZJY6a248QeH8zJxhPgOBXZ5ZGYhjscGFpWW7nis47eYkA4a03UZ8YUZigPWuXTo52zC7MIuVS2vojFs4Lhyg2i6jgzqGgSYGwS6G/j4isaDdi6xRnoXMhwpaDNTmMNm9fF0+DnuARbnIiCU9iOAsAy5sK+2I+RmTomdy9q2O3URGgm3XGdsBv/SnHCtavjX7RCCFAXcjB5AL6GKNCH5WoMwFoO3xHwRs6QwvMFxEEYFXdp6bAJsu+9NlK8t/NkZfgH7t2OYhM6zYDmOeNxrOT6bumochKLBU/m407gKz7B8nrVG35zHSB9dAKoV33nkHq6srdt0HD++hWC7b65QpIWO+aSQssvOTF4ClAHk9gxf49oI9AmDk71yAsQzbTLKUnb/smL8i7whwzqTo3ztCnvMxXdFrvc//qw8t07XjGJp8jfUEuOfy/3zPyAnMyJqAy3xG9ZNAZPn/AsJVhJHPpyxvOxt1HTDLYLlqBwlcsgDg0DHF1S/CeTQvabI4T/QdjjWvw3GKx0n4cUUYhWHw+Tk/lD3Ov+mviail5xAQL4yD5BnNe4F1IsxpTByA5uQx5LtrbBhc448FRCaSpQIr1Wd6RmFYvDffE9bkBf34We98FYjH73rByQuMwO/aJf9W9xY2Id+dz63PyX8XbiB5IuFI6kd+ThnGfF7hB16cQfNLfrfwD4GW6ieBvXxf81+A5C8Dqu559Jrskfe5BGLz2jHzB506gGwNXxeWIUzJ5vtE7kTX1DlL85DXVf8rCMC+UCBI81HEN/Yp+0eBBfaB+kbPKIa0sBLZSmFG3CPYVs454Sa8nnAWL5hr9oyFMifyKK49bs/h/kVCqIoKyo5oTnuDI8JOeV+RE78859QXIvpq/DQ2mpcCyf//sDHNC42nF4wWxumdO1rvzDJ2gVKnViAlAAHQrs998P03//m/O6Yum3Vat+fYZADSqYQxoWUMmUanhzCDNHQs4UwqcwGqKo2KwC1Tt3lNHiYIpAjs9UpUuEFyGq8aFEUc2GBGtPl5AYO8hhaiIhI0YuwIRT80mTWBvBFY/p+doZQeFz14vvkqxYf31qY9N0edv5r94/d14JMmD1kkGjy1QZOF/aO0KV7bNI8nkhSaWFYwZ1IEQEZQhxxeR0Ab0wWpF0rQjOlaJhPA/psUJVBUQ0AzwUG2kcZJBlKGlr/1rLq3OzwwRY2Gym+FRfgjI8PDsowP78EAgBa7xpTMAR7elPbDfuZBiwdG9o0YxQIHNZkNTGXaEiN3EwOnBc4DgrH9IhFX3NAfuOhTXmcwGtpzikXLz/B6YrWzD70GTsbKGwDgXJJ8BO8jxqwOueYktZzUBp+bzydDxLYpNUKBEt5PKRNa6FyIClqIUc9rKDjB//NHgQqloykYoc2L74shwGdUlFvPpfvJ6AoQ5rzXZq6NnZ/ha7y21raCPIr+qZ90gJXB0pq0SHk0ZBF/9gXbzbWiAxzZJS5A4b/YsBXRdvPDbSwC0dkOPjN/FIzRAUMbBb/Heam0MM473pM/OgxrA5+bnbc1z88ogqhAFcE5HgyTiTRisaQVGiQLaCozi1Rqyv6m9nM0kkI8OY1YJIuAP4mAL4lgIIaQL46wL2FgMwHsTDqLwnkZrXoLi7PLBpKWzwo43t+3KvI+fx9T0ym8+96bmJ5JGKOr12/aGFoRuGoPiWgY4z7w4N6hpR2XymVcu3YNm1c2UGt0cJo/d0zEXtcKFZEB6Q+Msbwyh+WVKZB0NxoA1XIduZNzPLj/FKdH54jHU3jlxZdwdXsNrXYXT3YfmHbxeSFvDgD7Ym1jEyvLl/H0yT6Kxar5vQRtNtZXEY35USydoVYvmr4hQS0CF4POyIoK8eBMcDARTaBWbSB3SpCwiJW1Vbz6+usIxcKoNKuot+qmP90lS7teNhZ0h4ddMubGdCL7BjayPdMEoLevmkbvsDdAvTqR7yALyEf2Xge1fMXYvhyrWqONZDqDRCYNfySAKze3MLuQQqPXwNnZMcIxznVnDzh/v/jsc3zy6cdIp53kEdcsmVA3rt/C66+8jlSK+t9At923MWVhxaODYytg9vDefQy7LQR8hLuHqHUa2D8/Ri8EvPT2q/gP/4v/FPMbARweD/Fkb9++TzbyuDNEOpbG/U8f4MnDe1ibzSCTSODZwTFqzRbWLq2ZhjWCA7zw4h1841d/BczSqxaAw2c5nD47wf3PPsXp4SES8SBG4y5Oz46t7QRBeSCCL0A0AVevXwMdtFRmythdZD/nz86NbZ/NZE2z+tqdbbz8xl1mYINnZy6jdqODx/ce4OEXD5AKRXDw9Cl2HzzC3NyMgW8t6jl3W5hemcNv/70/wCuvX4Gf4HV+gN2HD6z43JOdpzb+BKGr9TqW1pedhmw6jr/58Q9Nx/z3fv938JX330QiynuO0W10sP94Dx//9GMcPTvE2eGpnUkIKnBuRWIxl6LbdaloXTKgEzGQFVYr1QwAWZifn2SBuOKaVtCOgxikZjALfIZB9z6dnrpIQ46xuFVniMJZDj0yU4c9nFTzWLmyiu/83e/h5iu3MTUbNjyoUxjj5MkBDh/u4f4v7qNwWkCjVreAD+fQbDaL7MKcacMdFU6BcBDXXriF5FTGiov12h1jXlGrlADzowf37PvRcMy0XWezc8YeJFO/kM+jkDs3KYeV5WWk09T7HGDv2RNUKmVnVynvQ23stNNaJajGfYHFwUD2Xc9l8hjtnsG4bsvadPnKVWxe38ZLr7+Kze1l086tH7t5/fFHPzegmGt/ff2SgUTdAYsWjwzEdlq+aZPs4DhwPOqUVzEdzyKOTw5xdnSC87NTk3f4yptv45U7L+PeFw9w//P7JkVB201ZCRZkHAR8eHb0DOVWA1s3rhngSTtBvfR2tYbZzDSmU1wnKZTyJbM7Y1/ApFAKJ+fGzmZbOKf8gaCBTgyATceT2FrbQCwURjLs9GoZwOFeTkCOh+FINIhkNol2aGgFM7//e78JLFAvB6jutfGTP/sxPv3hJ+iVOri8fAnrK+sWFKH9ZabFvWcP8Cz3FJFsGNfvXkF6JmWSPMXTIgKjIPyjAPzGWnOp6Mp6arU6VgyvXW0a0E9gdXlpCaVi+SJAzD1MGUzs43z+3JjBBLJ9wQBS1NMchxEaBxAPRxAPRxEi03Lk2G20r2Twd9FFMBbC9EIWV25fsaJ9tXYN7W4P3cHYCiIe75MlWkC/1UNmKoWZ7Jyxrkf+AGZX5i2DYW1j1SQmuv2Bnc27tTZ2P36AJ/ceYdQaY315A5FxGLVywwI6Bhb4R6g2Suj220hMxU1aIp5MoMPiNMEAcvk87t9/YBJKDDY3ay2kMtPY2rqCWDxuMjP8LsdqaWkBa2srBtzxnMBrlGtVK8o59pMhnnCF/hJO/iRBe9FsWdYMg4ePHzzGoNFHNj1tAZVAKILzJgNpQXzrN76NV955DRGOPUHQYgf1XBWjah/3fvQJznfPkQokEaes1shnEh0ci0avY3ruvUHHmNcc/6W1Rcwszho70QC3dseCaefHeSRCUUQDEcswIDh/ePIMueIpljc38Mpbr2H58hoWNhYNfGT2As9XJEkRkO7Ua8gdn2B/75kVpOWZkjr9XRb6DgYwJAmgx6B0EPFMCunstOnD9yaZkPTDOG5GWpmAllZUk4z6sd+ypSjJ9ezZkQVHuGedHB1awcKpZNoAO0rxENwjmNesVbEyM020zP4+ODiwfYjyYiYv1x+gVCiYTiXtOO0H/a2oP+qyWlgMMJWwgJJp8fodkEhyTTzutMJ5PiNb/uzsHKenx1ZgkGdwAmMMyjiZMR/GA6eDnIi54pY8PxD4NTtbcbVpyIqnZjF9mU6zZeNjdsgk79y9WaOD69uk3/wh2zdZFJopw2S7GcgwHhhjd35lDgvr8xiGenhysINi8wzDSA/NftWY0fFU2AIiDN4zSMqJ5Q9QfgZIphzZgoU8WRjNEX0YgGc/OHCPn6f/E4tHEQ5FbE6wYK8IJvZ77EANAVgGolgtWee/sTivF7iSnyHZB46lQFEDDIJO01dgFrMP2DYGTB2jzUkKyjcU8UU+n3x0sfQE6ogJ6gVh7TNDJwnC7AgGDkQsYxFhzif5HXwGL8GLDGcDpLibk1UbcGnqbpzHBitakG/oAtjXb920wCbn/8PHjyYySVHUSkXbf9kGI2/FYg4LmUgLMHjJv2lTeF2+Lt+H/iD7xrTHOy4zVyQegTPSSJa/Lb/xOUDl2Ivy3+TvCYASlqD3dV3hKTbO3Ns9vrr6mPscx0eApEA0XovtNv8r6NrM67CNpovtd/Oc/wRYi6Rmzx7yW6aLBRFNB9pl+XgBOM0DF3B1kpI23r2hzW8CbsJAhJGw3ReBlQmBTv6nwFMFP4Q9qH80z/iMeo9tEA6kNSOsxjCHcNiKCyvoz9+at8JFvMEVvi8MxOunfhmU1PzQM7M9+ozN1Yl/qzngHX+zZR62Kee3nkMApnxbfpY2Q2xcPaNwKP5N+6l2sP0KDvEa9oyjsdPkn0jz6HVdQ2tB4y9sSrigcBq2U3PW5uLkb2EeCpTxPX6OgTZhFWyH95+CYRp7fcc7JryGiHBqKz8n4JXXYJsFqLu+clib8DDhgZqfuq+eg9fV+UuBCy+wrLn05Tmi79sz+Zx9lo32zhX1jWs35y0zJhx2JCxDzyQMhNc0oH4wsXuerG7d52+bj3qP19Hza1/gb74mHEj9qefzzs8vf4720fu8wmJNPmlCKOQYKECm+cJ1Gk9E4fvH//Dvj40NSdCR6PwYxi6g78aJKZZjk9qdE4PEG5qWJ9P+wy7tX4aXA8TX+V0afAn+0wkSQ5GbN+/FRjHSzMHVxNckU0exwXxPIJXAYU1Yq7g8iSoILFUnyVjLAAtclG6QA+Rc2wVKsGM0gLYhh52BpjG3jdJYrg7I5ueYFsnr8X3+KAKpDY2DqWimNiFFH+0z/uebndqhRaTJzu8J2BVoyN/GRu8/jzLrXmwDnUZej/2uic72KoKoRSPJCLLJvH3OVGp+XxEkplFqo+E1OC90yOFk42bMexEI9EaduKjY72yTi6w6LW7vxqCNR79tAUiXbFKwhdfgAYWabjxIS1qEALSY+pL5ENgvA6fIvKLVfA4dbAj+GVujVrsAnrUQdRDjvfiPP2L+8xrOEEwKe0xkTGQsZewE/NIhcgEPx/DW82vj1/c4v/hDkFlzSnNfRoQHBz4L+10BEd5H84yvaa7zOspa4L34urE9PDplCgRwnigdRhulNk/vIVZrhYEKi0T73SGEP2QXSg+a16JWomMlu3UkA6W5poMD+4vv6TCkSBpf43zSmhZAztfFrvauJ6+h5bWy0zMOJJloyyk4IECfEhnhEPXPY+iRrdzqI5mYMvZvIpFBs9HBeBRCKJxGJDyFQTeM0TCCSCiNRDSN2eQ8ep0B/IGQgZ8tgoy9EbKpKDoNoFttoHB2iibZWB3awAaW1xaxcXkd164vIhwBGo0RzpnWW+1g1Kcult+uSaD46OgEU9kslldXrFBTLl/EyPIm/VawKJGJYGomifW1RVzeDCKUZHo0UCsDzXoPJwd5PNk9RO4wZ/0wN8OU1THq1RL64y7OC6em73nt6i1sX72FdMaHe18U8HR331KUebBnSi0BaH9giFa3hsOjJzg8ObAxefu19/Dy3dewtjaLThvIn1VxdpbDyTE1Ow8RCIdw5do2ggZcNgy4pN5sp8ciskOr+k62XiKdsegvGdvBAKvDU24liezUDDKZKWNS2ryjriWdgzGsbWRpxSPcv2IG0A8ZyPH7EIiEcfnKOqLxEMqVczTaFcTiIWOC0okNBEMGQn3wox/ZWlhdWbc5OjM1M2F9L1jBLLIY6azyvpSJODlgAbFD7D7cQb/XRTQ0Nry3OejipJRDY9TB5u0b+MP/+D/AxvYijnOuGANPIpV82QqPNSp17Nx/jFalhOsby7YHHJ8U0Oh0kJ6ZQjDmw+bNy/jqN7+K1WtpDKrA+fEI+eMizo/OcPjkCc6PDtFt1eAPOLYKU1Cpvdxjmj/TeBn4m8kilU3jK+++g7fffsfszicffordR7uolhvGCN+6cRnb1zcRjhK0CVla/mgwxtOdXfzio59j1OphOp2xwom0geVqFdG40z0NpWP4e//g7+PWi2SsMujBtPwnuPfpZ9h78swcO54TKLsxPTuDS9uXEU3G8XDnMUKxKH77d34T737jFQSjwLAO+EdA8aSOT376MXbu7eDw6YHpXpONy7lG6QKu6XzZ1TVYXlvBVNoV1sqfnxu4yb6+vHHJWHscPwYceBhmsIZ7Vn/oM1kbBkx8gRAiiYhp1gaHAdM85TgR9Kr067j+6k288Stv4PqLm4hOEy2gYQZqx12c7h7i0ScP7Z58zn67awXc6BhTC5pjUO01sXZtG2999V337HEfapUuDvf38fTRDj7/5FN89vNfYNDpYjo5hY21dSzOLhg7krIIdJbPzynbwSLPSTuwxSJhPN55iGq5hKnMlEUNyCymTANT6Y1pxsMsWSSBkDFMtP83KbFBrfd0Aqubl5BdnMf1F24Yo5Yg6NGzfRzuHdp6ZMqs7DzB9CJ1Zbsds5VzC/O4ceMG1i5t2DnDpEmqVZMboD/cqFdx//Mv8OknHyMZieE3f+M3sH1pG2cnOSskR+ZhZiqLQqWAw9ypSXkMyYaKRJGZm7EigB1KfdTLSMXiuHH9Ku7evI211SxO9sv483/z/+LR/cfG/O1UWwixoPEE1B77fCjli/YMS9lZhIcB+IcD0+Mm45mgEjPIuC92eh0DLiPpCErtKlavXcZ3f+vXcfnqNlLxBMrnDXzwb36EL37yGeqndcwks1hdWrVgAYMbDDrtnD5BcVDG619/GV/55luITkWxt/sET+7v4v4vHsLXg93bnNeQ/6K2B6uEV8lgrjURDATsbEN9Z45lu90xe0N2FoFAZrQQgD04PMTJ2YmBz1wLsVgco87YJI841vFwCJlEEtMpSj8NrQhhoVrEAD0EokHEUglsXFnH3VdexGA0QKvTxuF53mw1gU0GK9iX5vTQQcikTAJk+dI63mFB1YX5i5RM9m+tUML+Fzu499Fn6DeGuHLpCjKRKZMEocwRiRKdQRPNdg2+yBgLq4tY39zA1Oy0gXnsw8/v3cPOzi4CJooRxtlpHp3OAFevXDO5A4KrI//AAmQrKwvYuLRmjGMCmrQthydHVpSRGvqEbGnD3HnDSZxRYovr4fqa6H4AACAASURBVPjwxLICqIEfDUUN+KPsRbFTQzAVwbd+8C28/u4rCFFSuAfT/B/UgV6hhQ//4qfY++wJ/F1K00QRDztZBILfJ/mc2bQ+eoglo5hbnsPyxhIWlxcQmOj71is1Y4XXSw3UijUD+UO+EPrdNooV1nnoYPvWdVy9fR2puYyTl6HKA4tdku3d7xqg36rXcJ7L4ejg0IJ71FtemJ91/hMBV7JhQxGTAErNEqRNWeHR8YRpSDtYKVWssF6J2SWDLhaWqNsdQ8AfNimyVovyPCeoFJxmMqV0ouEgphnUHY1NI7xcLJqkCIPqEZ8fnYY7H+usK2fd/IPR2BVfJfBE88q6GhgjHkmafY6Q/UyQ3UcAnGdTN2bxWMrOtjqT5vNFC3oTRLYilimX5UkH38CTnvMpQpMi4ObwT4qCVYolNBrOf2ERZT4X2dmtQcPNB0oLMJeJwHPHsarZXvpG0zNzFyC1Bf4pWwAXTAqGfZhfm0NiJopSq4BKp4BBqIvWuIGhr4tRcGBMaQYNCUAPRz3AR6AZSCQdcN5qOBkEdy6GATOmkT7RBe51HDNUvqO0tQVIYkK+sgk5AXcESjrgYAIMTQoxCkwg284LinHfEkjD35aRakEBR0Ki38XrilGn87rANvlTXt+b3xPZi2csZV3yM2I80n8zUlkgYGA/CUT8HIPGYkILqNQ9zM8fOl+c42/f57FvomvN67OQs2WQTgA/rgPWCSAx7uTs1MBtK/w4HKFRq5g94Q8BaMk28G+uMfPro2685OM77CBmgLnphecKhgPIr3sO2Lq0dF7zuc/tzrJuX3bgm677ZQBaft2X/SSBSMxwEhYi/0k+G7ESgXCq2+X1lczvGzlmLO/7t7VPvjI/6wV2BXJzX1KbBTI9zzB1hCqBUV4fTuAhzxPyCQUqChzm/Th/5MezD8TM5f/13GqbwG7zQz0AusBrvia/T8AkmZrCI/iaAHdvxrzwGI2/zlPyS+U/67eAYK1J7/taL38bQ1XrV/PB9uGIy1q282/EyRrIj3afd2tJhC+tYV2LhATOP11TOJ36kmcMBcU11s/9ezd35TMr+CJ8R/aD12Q2le5h/cRAmqfAJwNnZkdEOBu5dnv7UGPqBUL5muazMDUFUhQ44Gf0f35WQQKRSNnOL4+FcDRdX3PJiyWy/ZzTwvpEnPTOA+EUwi+1rjXm9MMUuGA/C0vUPBS+KdulQADrExjBciLNo768uE/f1dHQ3JBdF9Ct5+FnvM/P59VnvfiY1qDWsrBT3l+2xwtUaw2wdo53nL+MnQlnEi6s610Emv6Hf/yf2egQcLbUBX8ArXrDWF68MKPZAsBo0BkJpiNXqpTNwEcm4u68sKKGAuuYvs2HVWSSn+G1XCqt0zZWhEETQotJB0kBqDKSAmkFZrLDNLCacAJKNdh8Dt5XaRsyTg5QdhFPLzimSehed5NXrEsB0BowFpmRUdfkE4OW/aSB1OJTtEW0dB9ThCdaM15mqneT5vOZvtmkorEAewPFqTE72RhlaNlu3pu/2RZJVehzmqQu4uOAVG6EMr7G2pik4IiBzUMwr89283qSMTE2RSBgTqjarMXkxsppi3G82Xf8vDZG/nYgP5moToNKi4LaWJo7tgmBc9FVT+dz8CBs0g1jx4SVweVhgO/zXmyjjKsMiRaIFoDuK5BaG5PSNXjA4PgQvFE6jLcQZr/nDC/ZrLyGjLfmIJ/RzW2fHVb4o6KMCjBIwoTPy+djm/QZrRkZfc1/AbV8nc+rTYL/97K/NfYyVDq4ylDLqMtoaw7rc95NVYfO5xsE7F48BGnMGZljXytrwDFLnNay5pcijTrQ6Lf6Q/NAxpJjKWPMzwhMZtuVbsV28r46vPC7xs6IuDnA7ztWmHOU+Dl3iPJZNDHAlBF/xKqiE8xcXFzC7Mwi2q0+2q0BohHHgG62xui2/YhFp5COz2AqmsWgx2IqnG8JS2lmMagIgxwkow6ARrmC8nkO9XoF5/kTdLpNLK4s4pXXXsbqWtaA23KhgXa7h2KuapXog8Eo2i3KHfXt8Lu4tGRs//NCycAtsjhL1TwSyTCW1xYwN5vC+sYUZhaAQdtJdXSawNlxCfvPTpE/pgZiy5zYo+N9NGolZGcyCEb8ePfdd/H+17+CWAIoloDdnTwODo7MOeIB3IJT4z6arRrqjRJyhSOUqkXMZWfx9fe/hVdeeg2rK9S9B6olBk8a2N/fN7CJ+pQErOhkNjo1K6rY7nVMU9GKn4YjWJyfxxtvvWV6lmQ6HR0e4/SI/UW9ygRi0QTC/oDJohCsscNGj1qOcaRiESvsFI0kUK03rMBasVI2cGNmPmM6jIdHTw3wjiRoY5wT4RyCCHZ3d429T8fEsj98zlEie5TzlXaGWpe8r8lXlOvWxmF3YKn/kZAfiXTCGIb7uSPc39vBKBzAb/3B7+DGC7fNPhFIJxPr/DSHVq1lAPQXv/gUlfNzTCejlpI9JADKSDH7JRnBm199HV959w0k0sDTJxWU83Vj6RL0KZ6eonx+hlrp3LS7GQgicEVAhqy+YCyCUCKCccCPm7dv4Td+6zcxvRBCNT/Gxz/9BX78wx+jUqJkTcs0yKk9THCCUi5kdhIIiDHFud01uRPKP5CNy7VDyRUywCjZkJyZxsvvvoHbL76AoD9o2t6VQhHHB4cmZSGH4yyXA4utpJnBEwyg0aa2JvD2+2/h2999F8EwUC8P0a21UDot4vOPP8PR0wNjARO84Tzk3CWgwmsWaxVsb2/jva+9izfeftn2Ltr9P/2X/wr/+n//U6QoZ5HOmF3W+YU2hP8aLRYXJBgRMueVwKUBEAO/AdBWbM8PDAIDbN3ewqvvv4qtG2uIJsjSBlrFNmq5MkqHeew9fGJAfZFs2s7A9K8ZrCDoT0CYQO+3fvA93H7tRaSWfST/oVd3a/3h/Qf44Z//NX72ox9j0OkjHUtgY2UVq4urSFoROVfsh2CRpaPGIybvwNocjx49QK1Krd6ssfYIENOGUv+c+wf7iCxgggrUVLeALMH48QjlRsWeO5SKGpBZ5ZyhtEM4YiBJt9m1tcB0aGO7DYZWEJWANIuB8TXeY2WZGrSrxtyoNWq2D9y9+wI2NhYMtMjnqniy8winxycWEOB6JbAeiriUSLJdP/rkF3h0tIv4zBTSUxkDoGnbjFkd9KE/6GBuKou33nwdW1tZKyDZLwEP7z3Fz37yoUnSHD7Zs6J7c/OLrhAcA7zlGnqNlvUpAyiNYgmDVtckA5aXV+xMYvquowGqjSrGYR/O6yUg5kdkKmFFJK9u38D2xjb8LR+OHh+ilmsgNApiYXbBCoJyLtaHbTzJHcE3FcAPfv+7uPvOFYBJak3g/GkB//J/+RfIHeQQC0btPEUmJ+dgmtJ2jQ4KxbIViWQw5/JlaqxftqAfdZgdaNm2wAA/z/PV8fEx9vefmRQH78++r5ZrBnAzYy0eiljBy8X5OQOwSpWSsYMpP2QF8qIBy0R48ZUXrdAbMyZ29p6Z7aAkSTqRxPzsnM27QqVqADTX7dKldbz21htYXlu1uURWIXWmq2d5nO3s42d/8SOUz2vYXNvEfHrBGMIs/kegn2u93qwgnAxjfWsNa5fXMTWbtQAZ+5nsQRZMLZfrCPnCyJ+XLUBx48ZNJDMpa6M/BIQiAaysL2J7e9OAaSvU2mpYUdgdas4fHZkMjBwec94nZyOudYKQZNUS6Ke95zOfnucwDIyBiA9vvv8m3njnDUzNTTut0jHQrXWw98Uu7n10D7mnZ/B1xwYcz0/PWT8UywXsnxxZAIWsUxb63Ni+hOXVBWSyGduDeF6hbTK70hvi0b0dK6Bqxa/IEu93Af8Qa9ubWL20ioWNZWTnZkzLmmxzyiK22y1jcrebzDzKW6FK9lupXMDayqqdixkFJVt9bmkJG1tbmJ6btSAfx5n2wMA7FhkdOGkCgq0EPFkY1oGEQYBBmv4I+fMiTg7O7JxUKbDeQ9uYtCyMWq8x46iGarlioHiAUjmjgQU0KLPB/tF5jc9o4MHQacWyT4f9obF4OSZkcNu6N91jzmEybx0AbWzMWNJsBdvLYpbMAODZk+Cz5B9JeBAr1xzhCTBFSS/5LlabpNmy/TyZSDgbUauh3qla5lkmyZpCrPHRtf4hEEomGpOJDDxLuHbU6nXrK84xrkcGdRAZGwA98HVNgqPtb6IxqqM/bqM76iI5lbSAv2UWEwz2u36nDBPBOwZ7BRCY9jPh+bFjifJ5Oi2nlc7+cEC5A9xtfrNY14SpKxBAZ2cCzNz/rCCkITvut/f952AH9z4HQKstYjQTDzC/0+/YgyIQ6bPyvXWe5m8BeryX5Ct5XS/pRf6aAGie6TimU9PTTh4j5Gov0ebJfxdwwvlF4IPXZzBA537z5Rjk8EgP6D2uQ+rM37171ySxuI5Yq4JzkQVbydY3f2KSTn8B2E0kUpj1w3YIQNOaYvCWn82duSLD8s/kYwjgIrlBILTXj7I6bBPija4vn1QAmHecLLgw+bGxDLjvC/iWX8iPiGzG90US47UkHWE+EWWBJqCg7iu/S20XACh8QXiFne+GTjLU5qbPZ+PNcRPAxjby3l4fTv6/PTddi4l9svk+AYm1drne+LoCMJpbwmv0jMIRvOxivucNjOjabJPmL4O3el61le0V0UlZs3yN1xbupLUkQPiXwNeLEXLrTfNW99QYiawo8FT4jHctc95ZgGXSjxwD/i2cQfrhfE3zyAsw0qdRn2gchQUYxkG7O/GpBD5qfAWusr3C5Xht2RDNV75PAFrz0J5jsl5EICN+I3yQ11XxQS8GoLmt/hDAfRHsmEjc6jmEGcrP0PV1Td1bGIbG2QvWqq8F2PIzur8wR/a118Zo/ZpZnWRO2DNNAiTebAGeSTVW3H+Eael7nJPCnDSGzpZSosbZHLVbc9zuT7KMZy/wgvHCLzVW3mdTX3j7QHNZuKCmL++joIPaobbofpw/+j4/IxzNayu13gxXnOCFwlx9/+M/+YdjY2hNHG5qThnIwyJYplESsAMOQWOmsbM/CKRV6zUDyehJaiJIb0YGiQPBzUSRMUXYeHNeT5sQvyeknx3D7/FH4Jo0iLwbMTtVEUcaJ7aZ1xDYpAGWwZUR5vu6B9vFAhMCdNXxGhxjhE1SeyQXIOPE69GoDoZuQWoyKL2fzyh9XrXtOTvD6TQZsFktX8h90Inj9TXwOmjwe95iagILTVMp4CQjFGXRRBHr2Hto0ERQ9M1NJjfJTC8y5NKvzOAQJJoI/rv+cZuvxlKTle3i9zkGMtJ8T2PY6bhqw+wr9YcMmveZFNXSZGbaH++r6BPBDbaHfcQDIg/vPJxIAoXf4/3VHgHQMr4yUl7jLYCe7dFzq2+5kSp6q89ZStdgcMG8tQXXdwc3Hi4FoGreelnJPFSK+c/7ebWSbR5NjJxj7TxnC/Oa/NF4CvyVEeS4u3nqpEn4fAL0FaWS0fGC116j4Z0PWsu2qTCFdiJAz+t7NzAdbtnedIaH7IA7bPZdIIM/xjSpNSZj6IJAbKs2Fn6Gf/P5+ZrYEmJv00nQQUTPxPuwT3gv7+ftMDpJkdIa5/uUTuT1JVXCQA7XDa/jDlxBk9ng0T8RZ5p83Ji4lOQgE5qvtZp9BAMJREJTaLZ86HX42SxSsWnEAwmMB0zppy60Y0b5h8CoDYQJZLX6GLBKN4tyFc+xf/AEp+dkNWewuXkJ6xurls42HgbRafdxliuhVKzBB67DMTLZaUxnZ42lTPC0UqOe4hi1RgsHx3uIxYNYXZtHNOZDdiZlGtMsQNPpjFDKV3ByRLZSHt1mz9JTua6/uPcpdh7dM8mF1ZUF/OA3/i189Vt30WkBB0cD1OotnJ7mjNVBHVcClc1GBblzavqzKFQX7V7DmJNvvf4e7ty+g+mplAHQzJ6h3jGBSrJMHu3sYnZ+1tKmycZrUrd9TAYy2YApc/7u3LmDuy/fJLkHuTMWrz0wWY1KpYbRYIRkNIlQIGzXpTNLxhAdusWFGVzdWsf8/KxJvDSaHQMVnu3vG4MyFA2g1a5ib38X+XLO5ICUAcA9LJudsUKTc3MLZlMIeNNRtTXIAjHBID758ENj4nSbLQOSw34nDbJ1acv2wfm5GYSjYVDRdOfgCf76ww9wcHaEd7/xNWMaEuzk3CzmSwZmJ6MJc+CfPn5qEiJzUykDHAfDoAHo+ycHSE2n8Wu//g3cffVFc9L39vbRrHUtbZvawwdPdlC2glINBIJOK5R91e0PTU+TOrmRVAKBSBDf/Nav4rX3bgIDB6Ae7efxF//3nxvoc352htm5jMl+EAx6tPsIJ+dntu5ZxOn61Wume0wJBDKM+TrBlHKlYg4iQdb17W3cefGu0yIbjUFmZ7lSNDBa2SIMVjc7TZyeneH0/NTY8ARnbt25hXfefwOZTBrdZhuNSgONQhVPd55acTlmljZqTQNhm402ZuayGPsDppvOgMX3fvAdLGxlTLKGLPTSeRV/8kd/gj/55/8botQYjrjK5+lE3ApN0Q4025SJcCAXCxXGM1NWnM8YsgxEsXhQMIDuuIupxQxu3r2Gq7eumvzIcDBA+bSEw91nOHp6hOOnhyb7QcYvA00GxAwGJgUx8AMrm5fwvb/zA5OVSC6w0CHQaI5tjlGL+C//n7/EFx99aoXnSF+cmZrG+soq5rLuXpVyzbIILKMs4wKvBNePjg7sGs4mRgwM5v5rtTrGTt+fz1gs5ZFlMa5gwOxNLJGwDAQyXwnwBqJhHJ4cW9CBjF9j2vZHtq6dvfGjR6AqFHTFzioVG3/TKfUFjKzQbLaMLcsA7JUrV/Dtb38bV66solHrGSj48ME9K57GtnE+3Lx5067PgppPDvcxf3UVl69dsVR8jg3BcIIKzont4crWJu68cBnMgD/Zb1g/keX48N5Dk9ChNAznZZy6uhP2LucMNbTD1PgfBVBgjYhm15jBLHrGYmR8DisCFQ7hMHeMYrOChY0VZBdmcHh6YizXbDILX9ePQNePqC8GX9+PdDxpmurUYm4NOzhrlJG9NIfv/9vfwfqdrAUZrEhfAfjT//Vf4OGnD02fudtpGUuXY8Y1NeoOUaxWUOs2MLO8iBtXr5nsBOdPs9KwooDFXN4KUZLBO09QrNPFycmxBRAIWnNvo2SMORoMqgVCmJnOmsYv9+dSqYiD00N0em2TauIaSU6nsXV1y1jE9UYDRzkG+ih30sHa8go2NzdRqlaw+2QPrX4X2fk5zCws4O4rL+HajRtIpTJ27uYeXD8vYu+Tz/HBn/8Nzo+LWMguYG5q3mwcZSboHHCvKFXyiKQi2L5+xQrscU+jY10olfHg3n2cn54b45RsVGbAMJ2dwZUhM2RiDFoEEUmEsXF5FdeuXUF2dhrBUMDOgGcnZ3jw4IEFPHUOJahldTImqeSUJWKm4osvv4pLly5Z39UbLXz0i4/wZG8X1UYNc8sz2Lyyicy0kxT0wY9qsYKTp6eonFfg7/up3m92YmFuDulkytbYMwZzW00EgwHTUr9+/SoWlhYN+KXN45mE/WXAajCCnUe7JsdBoJHrh/OB40OwPxgNYX1rA0sri4imorZn0n4x+5CM3WKpYJIlBp7W66jVK7YH8VxNKb5oPIGVjQ1k5xeM3c1+2NhcscCNk+wjyGZHVTv3s229QdvVnumOMOyP0e+NbTx2H++YbnWKBTNbbZQLeZyfntg+yPloTFzOgWLZsmcp42WO96QIk9iutBXmeA+Z6dVAv0P5D85WB87Tv+R42NlwUrjISaMRoHb2TfsO92F+h3ZEOp5kLrP9tJHm9JoesN/uwcAsJb0MeKLj62dRd0dGkP/Fa4uhaWf7UNiCFO4s7+TgeKbl5+otR2DgEp+h1NL8DILJAAaBHhCiluQIrXEN1V4ZfV/XQGnOYV9oPGHoUtPY6RrTH2CRRsILbLfzpxxIb0XhqQPNMy0/MwE+7bw6cfLd+dsH34SU5AWFzB/1OUa4Mls55nz9gnAzdHUQBJDRtniBLwHQ/J4RRiYp9SLZqM0cZ+dHj34pzZzv89ryI/QZgSLsV445A/TyUdk21kLgfI4lnbzF06dPL8BM+T4255MpGxsypeVfm88/Se0XEMJgmp6RZ3PaHp433R70FMe2v7ZsTRjQOckQVTsJlNn6mDA85YfIN5fPTpkZ4iPyEYVfCBgWE1UYiABU+tW8Fp9B/prIUQKSvAC1F6Q0v7TfceMzmUNegJCv8zMCcSWv4fUhGcAR3qH7qr/4fZEPhafwNa01m18mE/ScRCa8RX67gGOBmxoXgbC09Xx2gX1mk77kd6ovvb6815+Xb+oFybygl/pEvj3bJrDSN3IALT8voJ/zUO1WtrwIDPLTNa5smxf80xri+/Jv2T7eW+vhl+brxBZ5QWovIGiSel+SlhAg7frU2VGBexpb4TN2TmOgaiKzwmvJdth1JvNeOILXj9YaVl968QM9n/pUUiHC0Oijqo+I9bEgtOaOtZGSbp7AizdwrDkgQFu4E++vQIeds8NOZ1jPpCCA5q9skjAMzQ99Ts+nc6NwKQXZNGeFDanfNN58X2MhDMawUyvu6eRa6Ivpvnoejc1z2+ACf5oXDhd1ZEx+V/3O/wtb4rSQPRf2yHWp++qZND8v7Jknc4DveQMAwndk2zS2wjc1h9S/9jkLLjsJHwUyvO1QvyhQI9IpXzd88b/7r/7B2DtpGQG0jYERb7Kg4RimzkF3kS1u/o1JRWEW8tHBjw/PQxknCTcJDo6X6SyEnJ3BSakOlKyGFq9AQn1ObGF3YHGptHxYrzi+Oo331oSTEWG7FbkWA1mfobSI7uuiZa5jZHDVqXw2N+EdO5VtMe3jROLCAGgTYPsFwHoXD/8vsFuTq9WsX2zgOghp0unenCgWJJgw9zQhTVqh7yLA3smkgwXbp2inJo0+KzCQBXH4bHT2ZOjMCA2epx6wz8hWVLRbz8Z2KuLJ/qSRVpFJRdF6PcfkUv+xDzmf2BccE6bBawJ7Wa7U7+O1OBa2oPuDC+YB5xS/o82e8+fiQDZZsHx2bWx8Hi1I7wFKhoXfFwAu8F8AtIIeWjCSv9CmSyfQDrOD5wc6PZ9SkdwccMwxbW68jorjsd/Yp3QseH+l2vC3NnS2X/0vY8L3dPhgO/m8GhttdtpcZURkPDXHdSjRgVxrkvdQ1M87PjJoAqDZLjJS6Dwowsx76rBguo4TiRrXVrdhaPP5cmaC5jjvrwATP8t2aUPQ9/kM7DMB6PwtpogOtd2OA+Q1JpqvvIbr56gBm3S8EvE04jEyJ/3okw3pC+LKlRvGgB4NQia90WmyGk0MyfgMEtFphMcR+MdBZExTNmxp+ASAu9WhASChsQ+tWhXVYhEnx/u4f/9zK3bHFF3qWbI9dLgIOFPuo92lw9pBpzvE9NQMXn3jdSwtryAzzfQdq51n7NF8voan+7voD1qYmU0hmYogGiMzuo9Bl8GjEerVFoYDP+JWRHHaACY6jmcnB/j0k5/j8HAPyXgEv/F3fgtf/7UXQTLWs/0+6gRyc+d2oGZatnNAqCVbR/78BIfHB2i166Zb+pW33sXdOy9Z2mqj0TTHmvOawBnX9uHJKWbnKaORsfT/fKFgDGWth0wqiV/91V/F5uY6pSRRLlesMBsZoLlcHgGQbU7wP2qgIfWtzWkMx3D71nVsrM8imSTbHej2gbPzHB7t7qDRqKA/6qLeKKNQyuHZ4b45Yy5QlgAL5S7ML2NxcRlraxu2kbKoGUEzA7RiTrrgaG/PHP1SrugkQdJZvPH627h1/ZbJOETIUhvBQPVqt4HHT3bxxe5DZOeymF9ZMh1Pc14r1NQeotPo4NneHqbSGbz56mtYmZsz1hkDCzu7T/HTjz8ytt83v0MA+g4iMVe8rl1rOyDg7BxPHz7A6eEzDAddJDPugMODfLlWN2A3lkoink4ZmPbd738PaxvzCKeA2jlQrzbxyYe/wP/xr/5PNKs1C0CsrCwbe5psyTKftVJGp9vCe++9h1//3vdNC5hA0YN796y4IIHIEYtGwo+ltTWsrm84HXMWwsoVjZlHEJZgDxmLdrAbDfD48WN89PGHOC+e29reuLSK+cUZZKcz1gdkEY/7Y7SqDZO7SMadk1kulXBymjNQh1IhLAb18muv4rs/+DXMriXhjznWfzAClE5q+Gf/5L/F3/zVDw0QJ7hP1tvszLydGyjtRJthYIjfj4QBCfMGIHMdcp7xUE+WN5nojWYJG5vrWFiYNeef2r4HT/dRzJXRbbTQbTcR9PsQNCaNC2TSKaY+7LU7t/E7/87vY4lBpixA+eVCwbEHKVXy6c8/xsPPH7nDeGeAsN9nACL7e0zZL2aiTc5hdMxp33k+o7NLRrEDDrt4/bXXzKFm//L8ZezcZgPHZyfGOKbMRDwZMz1YghuuwNPInHyikmwrHXer1RAKotPr2utkvyZSTlOV9tN0X+st61MCYrnjnGURkAnNvYmgLtfMzZs3jC3Lz+dOTm1NianFOhY8lDOoEEnFcPudV3Dt7k1sbFw2NmSWGrxBoFYAqpWOMagpO8LifGSaB8d+YzwzsMn70c4Ui3mEoy6TjcCTacIz8MmAVXeIOhmoA2B5bg5T6Wlz2smIZTt6/b4VVWz0W1hYWcLa5iXTtO41OyaZU8s3sDyzgvWFNYRo0X1Bcw44L9vDPsqdBvzpAG6/eQtvfvVVZGYzNjYHj5/hz/71n+H8IGeA7GDMTDTH0GV6O1nvZJ/7kmHcfPE2Xrp7F2urGzbutH1He/umgb73aAflfMECQmQom3TI5LxD5vtwOLLgERnJXH8MJExNuZob9VbTFaAc9lyhPD9T+/3IZKdMh7nLfqhTC5rBjCi2Lm9ie+uqBTj3KPeRzxmQmUxlLJPi2s0bmJrKOnJKp4/S2RmefPwpPvnxRyjmK0iEE8jEpzCbnUGSwTqCagHgvHiGcDxici8ra2uIpWLG2megNrjzlwAAIABJREFU8aOffGTp8qzVwMKo3Iubzbbdg05tjLIziTDS0xlsXb1kIC/nMmP+BKDbjRbuffGFAVUMstEOsX+sOFXAb9kMmakpk1V57a03Mbs4b8/Ea3O9fPzhz/Dk6a5pl5NxPJVK2xrgOSV3fI52s4NwIIq5mXkkI3H4hiPTIidBolgs4Pjs+EJ2bnV12QB8as7SRhkw2uvavRjUpm2gfAVtNYFHC9Al0lb0lEQKsvHJwObZYHo6Y2A4P9PuODkeBu+qtZrtKeYc+tw5yoC4/gDpqSyWV9YQScZNPztE7eAYn8XBAgRUuVewrhvPEjwjMFDL1yh7guEYrXoXTx4/wWeffIrdnR2zSdzTu60m6ty3ycoP+E0TOOIPmtQPmfrDodOCFBBCm8HCctS0555LRv+T3V0LqtF+cH5afZoJ+UO+kVhiAqHUb0bWqbnCdC6DlqkGBHND5uPU665weSzqCpkR3Cc4RoCN1yKTnEAyMwVCE4DbFfZzrF6eR/jDougEoAXYsu2u6FPbJNFocxvtjkkbUdd/en4KvhiQnEnAlwA6aKCFJvr+jklwtLsNA5qZqURcOBqjzEjI2sY+63acxIADqHgwpkPvAGgDIMcO2GXf2rl/MpjOZxsg6AGnveCkJDyMTU2geqIVfcG26zt5BmfPmG3itKLJWud9VDSQDGEDCigPwgAftcg7nQtJAL4mApR8WoFQ8oflp8j34vV17pdfQnk5A8HCLuhCyQzOa84RMYsNP+gy4ytoZB6uM2YH0l6XWex44guYT8N6DRMZDmWhyt+bXZi3uiocBwLQpVLB5rABXB4A2vx9Frwm2aX3XOJQhCThEwY0hV0RMp6ZLZAR5TnCFWzz+mm0s3xdPj4DMPyM/C8v+CPgUPgE+1XAnwAfntPkpwlMkg8noEuAkPpagC2fl0CWrY8J0clLNOL7wivkl/I1AWxsK4MpvK7aIzBMGI78QIF9mrdqI9ck5yHvK3BRPip/i/CnNSLQTgC+w2wcuKs+5Wf07MII1H4RmOT/8twp4F32i+/xusqeZvsse2JyxhV2JJzHCywKxNNn+FsgnAMWHatVvrrmiNbMl8fYstUmBDMFKuT/OwzieQ0yPROvoTFRBrIAd+FA6geT250woNWHwjY0Dl5wWAC8F8S1frc9xUnJGPYw0a7m37aeJwEj4Qq8r4IRz9vqiJwCoNm/8vkVwBIGwu+KqOZdH5pn6k+NjfAxzRG+zh/NH9lOviYgmP0g0FvzWr/5ukBVXVv4ldQSbGy5f3o0wHVPvabn1dzQszN+Ibuvua77mA2gbOCXZFTVR+pP7RnCWr5sR9RXIk5qnul+mrtqo2yT1pZhQJMaArL1fM3bDl6D/SRpWUnqiKTo++//6/9krOiLfXjCSOT2bQDQaGAdIU1hGaVu300gplTxc1qk/KwMPkFoNkzgHV8XAq7FrQXhXXgCWL1RDrZN1HaxRBX54fU1gBwUdajAZnfAcACr7qMDDwFSpYTwu0zT06YhUM9SfiYSEYzcK+LOz6czmQv2Kj/v1YjWYUwbtIy7jLXdLxazw4+MujYR15b4xWKQ0RGg7yKmY9TqTndK7eNkU/SRY8bPaQPis8tI6BlZjMlNVJfGI2PMdGJvZJubNQ0J7yPj6g6uTmvLVbh1TqwYrY6Z7vQWpaGt4ISezbHR3ObPayuCxBRwzh9e0747cAdtfkb/DHhhpeuJzrVAWrZJ1UE1F7WYvcZF1zEm/yQapAXEZxewqfQlBT2k4WztsWInLpVSwL82Kj4XFxqvw/RbbYIC0AnkaM7wu/yb9+V9jFmcTltfG+Azif7JGMiQawPT3NL81jwQAO01zHqP9xIj1Bvs8M4lHRoFQvM6Mt7uQMPCKjBtUEXLZfTdQcvZA4HQdHrUFn6f39HGp3vpMML3+F1lSOjwwvZpLnJu6HWtAx3+2BeNuhtbHXgVuJDj5tpHyRkWtIkiEZ8ydtBg6DNdxJWVDfh9ZPCQCRPCsBe1QoSxyBQSsQwi4yiSsSlMpRNoNgYmFxD2heAfjBEPxRAaA+cn1P2t4Oz0EE+ePkYud2w6w5c3NwyUKJeraNQ76JE9Hk2aji8B8I3NLdx98UXMzs7bhs50OW5opNiVSw7kHfuouV0waYxSOYez3JEFkzY3t3Hz2m1srG8jOz2HbGYandbQihc1m1Uc7O/h5Ggf1UrBAKPNq9cRisVRrTVQ77SNccq5M5VicbOIAbJMXT88eGYSACxgSObjzeu38Oqrr9p4GOtsMl8JOhEEoAQH5/HUpCASI/rGhD09RaPJ4EEA3//+d01SgfOChRcfPnyEfneAaqVuQCTlNcJBZmGE4AeLjLWQnZrCG2/cBRNpiKuTfd3tj3FCUGRvF+1OC8NxD7nzY0th3jvYuzio81B25cpVbG1ewebmVSzML6FWqZiTz7RMto2sLp7Oe52WsXnzZ3m7Pwsifu/Xfh2X1i5RqZESjMiXSqZrzSJU1WYdR2fHVnxobmHOsWkHXQNUaKcODw6Qz53jva+8g29/61dAniAzoDn21Pv+yc9+ilzx3Fi3d1+6g2DU6fOxAOLJwSHKuRzOT46QPz1Cv0dphpiTJQoEUSxXjKlDwGVuedHS3V9/8w3MmhQJ9bkrBoATYPjgr36IaqWMuUwGCwtzxoptdJuot5so1csGWv3+H/wevvO9rwFMVioAR3t53Lv3AH/9F3+Jvf1DZLNzeOvNd8mNMkCatuD45MzA6/VLG3jttVdNt5U/BIfLlTo+/fRT/OxnP8WDB/dMuieTYmZMyhju7Oduo2tAO4EZslVZFJJr9ov79yx4Qcc0FI+YBvE3vvt1LG7MIRIHisUaivmiBUye7u7hj//oj3C4f2TMO7LaCOBZwalJhhcd7kg6jch0Gldv3EQ4yHUdumDQsVBm4fwUh0d7iEcjiE60FgngV0pVS9XmnCdDLZ2kZEbb2H8XmRa1qhX6e/+bv2JFCZkSz+AAi0rRoX58/4HJcJTPKyaTweJxBC79BBzYn0PHbLWiw31X4Ii20w6JLMBXb6GYzyMw9uHO7dvYvLxtwP/p8ZnR6AhunuRP0ex3EUvEEAgHJpqyAXPieX3eNzvjiAXlasXJo83OWCHL3nCEVHbK9Oe5dtkWas+CKerZGQNwdx4+wsr8igGXLCbFjCRmFLCNBK9p1wks0Mlm9kGd0itM1bcMoCrCqSg2bm9jfXsTr7z2hgWFiNUNBsyG6Rp4ykKERwf7Nvep08l+om2g3TfHO+TD5tUr+MY3voGFhawxgSk7dO/Te/jwhx+YHnOv3gQLTc7PzhpoSbCdmSAR0xodYv/wAKVGGbMLc7j1wm07w/Bex89OcLJ/ivnMHFYX1hCLJBDkPO25M/GQTpcfKHfLaPua2H5hC1eub9v552z/BD//4Oco5Uo290KREDp9Sh9MmG6DsWVNzK4u4O2vv2sFYqem4xh0qTs6xOnRKSpneTx7/BQPPvvCgCkGJrhHak+kJjcdP2MBDtx5XOcJ2gx39qNsijubcV4wJdQy1aJhW/Nc661uywrxUgKEgQAGHerttskZWXAi5IJJDNbxTMm1yrlazuXx5NNPcf8Xn5qmPH2BIMLG1ibzniAlbQLtKovC3rh1A0urK8ZyZ9sJGu/tPjWpHWq/Li0sm63gfsw1wiYTyE1SaimTwvrmKtYvrZltpa4xWeWUJdp99Bg7j5+g1aRkk2NaGeuYxa8iIaxvXrY5duX2NcwtLaCLgQHDPMc9ebSDj3/2IZ49eWKgMHXYp6ezaDTbFhCs1BuYn1vE1ta200oH5UWGaNcbyOVOkS/kDPxiijHHfTqVtmdh4GdAZ2zQv/i/Obthl1pLII/2IxZ2RdYJejOzJBaPgIUBCUBPZzMGyvBZCTyXqiV0GYFlEa8AM3SYecUig32Uq3ULkMYTSQOmp+dnkZlOIxTh3qJUYdZWYbC2b/aLmREMQnDdm+bx0Gea5I8f7pj+PwuSMnjeazbRbjUQIOOxP7A1RAYqQYVk1BWG5ZlDYAF/sw9IWrq0ftlsx/HBET777DOUCuULIka70TbmvXwSk91IRF0WQNNlVvJ8RpsqrVgyopnNYmdsyo5M/NRymTrPDdN4Zm0DMqFFzjC/k0H9NmsxMLM2an1P8g3hdSN5MJuIWtTjIRKJuM3dRNJltLEdJAeYn9tj4TX6S6wlMDAbOb86j9XtFYyiQ/T8TQSSPvSDXfRG3E+raLSqGI1ZzI4MtqCBuTz3UYKj3+3AH3jOgP4yAM3gpgE6k/opBNBpewTehCZn6Atm3AQEkoSHAgMMzHmBCUonGAjWcTqsZEzb2b7nGKnSDHZsdR45Jz4mXD0VkcG8oB8/JpBTPqIXtBDwJmKQWPLmV3VcFrRdbzx2AG4kbHOI65TvWXZx3QUhuJfPz89jY/OynbFY2JdZdyKaKTWcc0BkH95H/uvc4oLtN9y7uY4L53mbP7QBwhPMnwyzCGbbzlXyh3l/2Vq2k2PDwtnsR6/cpeQbBEDbOegi+OEK06rP2G8Cn7z+lbAC9avWinxTziFhBxoLftaRxlwmqgHNk0AL28Tvar4wlV9zS36bwCSBxMIk1C96do5xs+Uy/NS+C5BlApZ7QVG1z4ArMbYnxQi9wLeemddy5C3H0hZopz7gb+FIug+/6wWkhYXofQsWTIrecx7SDur68nu91xImoT6VPy0g1uvrOoLiRCJwAnDyfa1fgcDqRwUOFFQQCOoNMlim4SRg4R0ffsZd7znYru97x4J2SjiW+lxzjvenXyIMQd8TYCiA3YstCATXGKptzLyTvbVxmgDSenZqyHPN8p/hNgzotRhsdv65dx1ofYnEyM/LNgj0FV7kJUOamZrMK4GkWrPeOS18kb81V4RvcN0InNc884LWwir0/HpPmIawFb5vdnqS4SEclG1UPynApPWuv92cfa597fA5lxFzgdNMAtq8nrAtfkZBA9lf9pfsj3eeqX/4nj7rXce8J/95g2jCMfWs9kwTiSYvhix7w7bxWdgGrlNeX2tNJEvf//RP/9HYdcik2uYk6sXDn6W4U+NrPLaDkSKINph0mKjFOaHRW1GMwcAOqLwJN32B1nawmLA8ec1fjgi4qLwGVouA1xVYqMkjcJDfV2Su03EaRl7j5B0sLVQNstcQCaBme7VxCOTk9Rxw+Pz6fI/3ddICNUd3D7mibppYArb1HEr3EHiu67qNYWAAtAyEFotdN+gWLN9TxJnPr4qlMkZMJeSPNhT2lYB+Lfi/TeqC7XHsaDfRTH9s8sxmVHi0m6SRsF18n5OI/7zzgO3wAozqI7bbgeVuLnj7l+3ShOQYewuY6KAhR4pAkzZIHXwEmvJ1zitem+9JBoTXZDv4t2N7PddiUlBABsGl9Lt5rMUmA6GoMO+n5+azSNeM/ZWIJ5319LnFLxCUL7FN/B5/eOBkn+tgwD7kdXgNGWUV6lR0j+uH7eTrOszIGGmNeQ/9MkR6Dq01GQQdKGQYBPyrTRp/tk2GVeP2ZQD6uQFWAZXnhx7XxudVZzX+MmDuYOHsCdvPPlMbtU41ljpo22bJg+AkZdLYjJ4iB3pfwLLGq9lwxUP5j+PI62oOuIgldcpHBkAHAxznFEamC01ngbqrCQOlfYhiNIggFJhC0J8yCY657AqmotPIxMmcBAq5MfK5AgIjP+LBCAiXVoslFM7O0GExtrNjlCslA0XZlsuX1zCdnTKG4MnxqRVIS6SnkUxPY3llA9vXrprWbiqVtg2dALTJRHR65kwRKOUBtFA4swKH1VoexZJjl/Jw/u7b7+OFF15CrUo77pwWpqLSC6NsQLVcwPnpkc2vaqOOhZVVzMwvWGEzssfocF/bumZyFARk7DAx6KPRJmhexs7OIxvDW7duYTabNaeRrGfuBZKfoW4smSrU9ptfXLAUbr52fHSKnd0HBsi/9NJdA7HpbJAVR11mOqcmnxJNIDs9j/GQBy0mQYdRKBRt/mxvkzUZhs/vQJl6q45qtYJmu4FINGQFCAuFPM7yZyYH4tiDjpG/tLSMV195E6+/8rq1icwV/tt59NDGgwBdIhEzh5QgGAubtVodbF66gu9+59cdWDKmDncdVRbkalSNmV5p1KwwFoGTxcV5A/6GLPhlOpYOeE8lYvje976Ha5vbBpA2621LoS4Wy3jy9Jmx6iiPcPP2DXNYqRdJTWWyZvNnR2iWi+g0asaiIr2NBRzt8OkLYMxMgVgUl7Y2cYm6outrWFyeQbHoMm1YIOzR/UdW4O/k8AjRsUsnjiaiqHeaKDaKKNZKlqr/h3/47+HOK5fNfrEoF7GP8+M6/viP/xiff/I57rzwMl649ZKBNa0Oi4Lx2U+Rnkrh1u3buHP3BqZmHDud7HrOCQJLP/vwJ3hw7wu0yAAd95FKxDEzM2fAa+60gJOjY5vzZCkR9OI6PTo+No1qHuji6YTJPVy5uYlBsIdqo+QCdaWySYBQa/jeZ/eQOz23AoaM0rNwHAEAutPck7ifza4u4YU3XsXbX/0qpqZSVgdj2IOBDQ/v38OHP/4xTg72iQjC73PBWQYv6LS3CYZaICyGpaUFq5lRPM9bAMqCqN0OUpRDWFo0WRSOCR1rMthsz6tUjV1JiS8CObFg2HRWyTKkrAcBRV6bIElmesaCsWT9kWtdLVWxs/ME7VrDGK+RYACbl7YMMCnlS2h0mpZtcFrKodJqIDmVRmfQsWJmyVjUZHVG/R6y6YxpTtO5Pi/kwSKFsWQKg4DPJCaWL29gY+uygf75s5yx4CkPQRkQAv1nR8dIBOO4tL6BbCZr+/g5wTjOwUjE9Hs5XtSfJhDCII1JxhEgL5fQ6rUwu7ForOM7t+8ibevQFQMmM4/scp4hWADzi88/t/mxurhka6aUyyNXKlghzK987V387u/+Lli/t1kDapWasYaps/5Xf/5X1teb62tYWVo2oIEBXU5mrpliuYqD40MDhVbW17C0vOyyqbhnV5sonBZN33x+esEyJijXQzusbB8rFBwe4aR8hEqvYnOfzOpEMIFyvopOq2N2NDWTMlvAH9sP6y10ul3Mrc7hq9/8Gl68w2Ba3Jipoy5weniKWr6Ew70DfPKzj1DJFy1gQPCM7eZe2GjV0Rz1rX8ZiJJTrDMCzxzEODrt5gV4QuZgMsnrhFFrNQyAbvd7xiikPMqly1vw82zSbNt8INueew7lYWhzM/EUMgzchMIYdfu49/OP8OD+F+g0euh1euj3ekglM0hS9iqesLbyrMw9Z+vKNgj8EIBmIPXs9Bw7D3dc0DYcxqXL6xdFlWkn2X5X9yNuAP7MwrQV752Zn7GaAsweLJ2XrTAfJY1Ojo9Na9lAAl/Q/I9gNIz5tSWsbV3G5etbWN5aA9VBCvUGWo0Gdj9/jI9+9GOcHRzZd69e3rKAb75Qwu6zfXQoY7G9iRsv3AEZztFgCJ0GCwufo5jP4fj4EGcsCNvuYdjtWfFF9g1BMRoUsq25/smWpXQIAXix1mhLfENXZ4ZjRxCV55elZe6TKQvMmZwY10u9gs6wh/iUK1BYJ3CLodkF2hMSURKJJCIs5OD3WdHXcNQRcxg4JiBp4NtoorPac6xWsqmdoxk2+05t8mdP9/HRT3+Gg71nVmCwUS6jVioiFAwYA5y6xGlKJcSTGHbd2VkAEf1EFa9n25nFxf02d3JmGUYMHlkAhEGM4RCNmgMemcwfjfDMHnbayCOXYu0IHG48HUEmDJJmWFyaGUhcq5wnhaLT4GVBXl6DmSL0aZ1/0kO31TW7zeA9v7+0uGJrmfaU9qpaKXGXQ4Xnp1bd5q+TWHQSGK2mYz8zSMksAGZcUB+/OwSWVpewcGkBvUAHg2Ab4akQOv4meuMmEByi3ihahV1/gCeEEVrtpmUBjQY9hFiMk7EhY3BS7+KXGdBRsvU9qeoEoAXIGJA7ScsWMCYwx84GEx/TzskTKWj50pwP7E9j40+yRtkGAUyxiCP6MFtD/q3G2IApFi6R3vaEoS0/ywtacOzla/F6AmicD+DYqwIZGaDlD2XadC8Rmuib8Hym+lLsBwaYNmlTFubtOhx/BveNWT8BsROTzBieS9UWtoEAO4MkJIGYj9Hu2NmVMml23pkAnsx0sPnp8au9/oRIR/QrRIrh+waWU25uotf9S6DiBEhiv5hfF3junwos4jX4HWEAHBsBRRpDAVJi+fJvrUX56rqOAGjuPfy+BR34nCOHveiZBboJ4JbP6L0Ovy+iXaHoZHH4IzDSC04K4NK8/PJ9eIYW/sPvKTghPENzQ9f39oF3PnpZ3myHgEV9ntf1jhXnkwGQvqDtxwI7vRiAMAG+xh8Bcvz/RSB58mBeUF/PfIExTFjwAt+EdbFtXgBQfcPf8sV5brSz/eRH80g+M8mL+qz6UePpcBOHr+nZNUYCA8lE1rMJ3ORnRKTwAryyE95n1z2Z5SPf3ebqJDtHuBwDtLQjF5kVfRdQ4j89i8ZYQSLZPc1pL1gsgNcLEgsE1TgpUKfPCHTl9bTO2FZeV/fyBm70uS8HURRA0Jz5chuEJ9l4TrTzdR+NuXeMvd/n6+553XzT2hL+ov5k4PRiDVuxWbeO+d0vg+5au5o7stO8loiWGlt+n68LV5KNFwanvrjACpkJOwG+dR9eS32g9SyMlp/hNfi3Eaf+53/2X5oGNDc/65xJQTwXBegiTNGqiXEhY+mChRxxkT/+4wGbzj0jkEpVEAisCBQ3Er4mQyGQkJu+rqPolBeQZTsEwHoNrBB0VgxX5ElGhg/HiaTOEwishSwDKaCN9+BnaMj5ngBzGnEuYAGkTjc0axsLNyubxCMXjeW12U7+iIGphcDP8Tt8n8/I9zlAxuwd9i/kATRoHA/+qHCfIpxso4A3TaY22ZsT1iz7h9fm57hZs1+44Hl/LQDvRsD70blw/eGo8uwLG++J5jP/dgxjJ3/CNrHvvcaGn+ez0bHTvXg/tpUa2wL4FTVnv7LPeC1+XgX+5DgJvOK9M1Zsxx0SvRE5AZd8Pr4vKQ+2UUUJNc5acPwt4NYdZoNW3EXPo41G892qKE+iQFpAOkBdgNNhFzGjJqEWqfezOizykCxGNF9jHygbwFhFk0iv2E1sizSz1WYZXRkOzh/NJ/7WPPfKUGhTl2ERm5/tF3tYG58COzpwcmzYHhlIb4TYoscWoHD6PzLWvDefh5qH6iuuH8lp6CBFZovup3WqNmocZCMMOOUhsdu1tnB8FQji3wpmsH+1xsQ875HtM9GX5r01N8SMVyqqGNDRaBKdNgGGgTGiQ+G4AdCDfgD9LtOnZxENT2NudhVb69eRjcWZMW7p9flcA41yHVGydUc+1MtV1MsVDKhB2O/iYG8XzUbdGBfdXhubW+u4dGnDUshPz/Loj8am6Z6dW8QLd1/EwtIKsrMEoANIpV3a7NMnBPGY6j62YkRccywMNBi2rdAe/V6lM77x+pvAOIxWo4NMmg5bAqMJy4TMm2a9jLPDfWPI5csVLK6tIJGZspRupmgznXh1eRWJeNiKMQaobWrj7hzOew/vOR32oA/xSNSxHOt1YxNxfXI8t65cMc299BS1tekMO6kMAtiffP4J/vKv/szYNy+++KIBjiyA1GDBz2bHQMOXXnoFG2sb6LQHaLd6GA98pk/NYl3cj4KhEYYjx5KvNasGbs3OZa0Q1MxM1sCge/c+x97enkkCVKsEyYsm6/H++1/DS3dessM0bRAZ5Y8ePDQm6Xg4wNLCHMbDoSuoWa7+f2y9R5Ok2ZUldlxrD621SJ1ZVZlZIksAaDQa3Y1hszGzI40bkjZj5JLCZscFOTQaN9yQHKNxwyV/AUkbTPd0NxpAQVRVVqUWERkpQrt7uIdrLWjnvu9kfiibLCuLCBff974n7nv33HPPxdlZyYqT/fhPfoKZqTmEwlF0hzD2Dpne7BsCeXuv9owFbNrCEUrjdDAY9FGuniN3emzBgX/2z35uoB0dcsoaDIYjuz7tMZmHp8UCFpaWMD7hsiBYPDJ3dIjc8SFatSqSMVf4lWMVCDtZKBZii8QSxmImAL26uWYANBmNtjd2ula07NXuC5zsHxuAGeg6Ha/kWArlegWVdgXVVhVT89P4j/+T/wgXLm3aYaheZREsFucK4stf/xa///J3WFvZxMbqNoKBiDHRzkpFnBTypqV65dpV0/6ORgnCcH10jEXHcXr88CEOj/YN1Gg3a9bXTL/nflDMlwykHx+btIJBDMJQy5Rrl9d+8uSJjfH80iIa3Sp2Xz1BIORsQL1aM0bh5OQ0xrPj6DSZ4ZFAr01AY2i2vllnIc1z01Nf2lrFn//T/xBX3r9iMReqAzXrQDF/hje7e3h07x5ePnuGHs8Fg56TmJqYsnR5arCzXdSxvvXhbQOQyWj++vdfmyNsB/9wCJNT0wYGKUOA69VYH2QYE2SamnZSQEHalzZK+TzevH5hdmxyahxj2QmTP9jeuozl5RULlj1+8AxffvlbK1A3PT6Bg1evTPZgaWHB+rfd76Ez7KJQKVqBPyus1u+g224hFgoif3yEwtERMokkZidnXaB40Eet00J3OEIXQ8yvLuP67Zv44JMPMTM7iYODE3z91Vd4+XzP2PisD1ItlJEOxawN8QiL9DC9OGq6nmQH0g41ux3Tn47EI9g/em2ZQFzvxULe+juSjpuNmJueN2YmNahtjyAzatgzUJQp0r/5x1+ZVMO1i5cts4T6tLniGUqtc1y4fhU/+9nPzN7sv9q3ABgLZxIwJYh2flbEF599jhs3ruH44Bjf3P0KtQqlJ9o4ODoyYIxjS+1dyvNwHpmjNgzgLF80Zi8DIe9d+wAXL1wyvXXaPUqpUMYmlgjhvFNGqXGGaCpmNjmdnLCCjgQXCeBPz09hbnnWAFju569335hNSk/QDv3AbCQlCxIJFugBDl8eG8jOdXrv7rcG9pO5zYAc28r5YQUlEwGsbK5iZXXV+o16xLw+n4FBKwY837p5AAAgAElEQVRFopTn6vQs+8Vk47x6HL3RAOfNKqgZRfbzD370Yyv+Rybu3us3lgVDRizbGQsxQNK3gooshEmmL+WTXr/cNWkFc6rhZPGcju3IgFjacNpzs09zcyYDw8/GEnHLcMnlzjzZmq4FKhl0YfCO7aeWvGXMZbMG5mayKQOgF1fmDYDmOFuBuWbbxp22u9vqGnuVz0hQPZFNIzGWwcXrl7F97SIml+aQGA+hVG3hlMVc3+Tx+JuHFiju1tqYGps0NmO1XkeZescTGWxcvoiL169icWkeURbTZRE+fr7ZwP7rN3i18wL1cgWdWgu1Uhn9Ls+8PQs4hZIxxNNJLK2vYnljBRtb62a/CBxYTYM+g+AshNaywoK1ctmkrShLxICsOcejvgUFWVh2+9plZKYn0Ox3DeSmXeJ8239zZE5/MpFFKpvB3MKsY2amGJhwLEkCq2Q6G4Bl7OGh7fOUQ2GGFAM7Tv7lAL/+5T96ms9kPg8xaLUtANSq11BjMfpozGWTtHoWoOW/KNljgZEFtLj/GzubAYxKBa1m24r2sm9jYRKGXP2NkNW6cCQQV0elZXsnbeIkMzDGx40ExKAPCycaIzqVweLiss0X51vUkS/kcHx8aH4o8bRU0hXtc4GiIfqdvj17MEg99XlcuXIN29sXEA65tfTyxS56/RbO8jkUiznLgOKeLUZcp9O19UD7RuCadj0SSyEUTiDGugvZOOqjCgbRHkLZIZrDCgahForlHMr1AiKxAGJxnlcoU9LGOYtrktQTCbvihEameAdA00aaXxF0IKWBZQRrffrV5g94QK58t7fglleEkEFXO98PnOMvH0KFwwmoi4wkP4tjEQk51h3HWf6t/Ezz41sum4OviQwmUMUP0AhgEtBsoDe1wn1AB9vM1/g9Zg4YMcZL3ebv9LvZBhFZaGO4F1BmhoHStY11wyB4Tdpk7r+0N4YnhB0WwOemHyuJDNpB9jnr13AeUfqK7zFAKVDQAF4P/At4kp8m3eUBrqrdw+fn9dl+zleOm3wr2ieNifwsAX425jSWHuAtIE6ADn8qk1dAqr4rkJH39BcVFIYgso0CCsJY2HY/4EvpRDf33oGcwgh0Tz6nQCX/sxtWEHD1jPi65oF/vn7/WrqP2smMIvWPAqgCkPkZl0Xt2szXZSv8YJof1xEu4QdjNe/le/IzAtYjQdqhd/Id6ie1jz85BvJxBQAqsKA2mU31SS3ob72vMRbwKfBcoK/aqParD3iG1PgIS/CvHQbcNBcEwArDcaCqGwGOiUBDm9ce+Eibrv6lDRFIzjMh/zkw9F3hQf7Oz8j/f/vcHtCqNviLixroHHbZ7WZbuM4pkeQBp3yN7721TZ6igT7r8Ml3bFz1keaWf/5qzvIZNa56BgHQAkH5OvvZ4XwuU4LX8mdmCBPkd7UG+B1hhv++Nf1HgGzQKUDwn/pM48Mx94PIf4ypOe1n/tO6EC5ldjb4DuPUXNT884+nySh74LTmv66reaN7aF0oK91vj/xrVPNP4/j9NgrM1rjpu9pfRKY0guX//a//1UgGkwbegZ9DOyywAQ4JDxoQrUVoHTVyi5g30wZFB1/AJzcNDqRtFt7kl9FXxM4ioqS5eYPDn3yNBy9tig4IdwUGNYGkwWxgmhdJF/ou0FEGWJudIlu6Hq/BRcZn8xsFplfybwHpfAZFTy1qOjFt7TAtMBZdG7pJrAOADIkWAj/La7CfVACNfSN9ZrI4+I99yM/yfx6i9LsARl5XusQCsHlPMlUUZRBwJ+PCgynf43Mak8JjmvqBfuqqOQPwLoXTItPeAUQG1HTJvMip6zcXOeQcEBhsQI0HxPA1/p/0mDk6rChqRHDVqneD6dOOMck28rqaM36jE/Oi5QIjtQFxDmjj4zjxOjyM8LvmCPp0m+ww7zG2tRjoNnHOCLiUMWMf/NE89VgI/J4MAvt5OHBrRCwGGRtek32j67J/aeDUHn6H1xcozTZrXomZ/BZE9cnH6DUVMVSf+Y2aDJDWC9ukjdUfGefn2EZeS8ZYa1BpSpyLfuBb64z97w4j7jnZbwoU0fFjmiQ/I/BZQRX/4YevEbTwH1L0vtgR/rXPNipip0MlX2Nb/Qdb2QpLke8758a/xtlebSIEioKBqGOeDRjZZ6E+FnBiIUAWholgYnzOJDfK522M+klMT61gcnwJS/MbmIhPmPZkt9E31i4r3QcHAfTIuGk00WBxuHbLQGLqTBbzOZQrRUsVnZqawMrqks0Baty2Oj0DvMfJPL5yFTNzC8buiEZDoJ9Ch4Vs0kZ9hFKpbGxhgpH1ehXNVhWj4BBjnr4m+41p+WT/TI5NYW52ycAV+jhcFwTi8qcnqBQLGLIoYNRp1waY8hVzKTMXL140PcREFDg5KZsckwU0Bo79SWDi8bNH9lyUzCGzi3OOc5kp9lybX/zoT3D58iK4B1drQKMxQrPlNDpfvtrFk6ff4dXrXRsjFx2PmxMcjcRw8/1b+Iu/+BnWVtNW2Ou8ALzcPUU+XzCGPdd7oXCKUoWA3wD9UQ+TM2NWlPDzH3yGlZV51pbEq1dHVqiKc4uOJAEnpvRyLVLLmcAPbTNfJyhRLVewODdrQHY4GLT3nj15gjev9zE5PoPr19/D/NwSgqEIhsGQsUa5ljk3WdiLBdYYYJhfXDDn+OTkyDnXQ6b89czpYbEqK8Q7DKFVZ/GIEVptBkFbGAWCppWZpGREImEFG8+pN3rwBtXzoulybq9vGDhH96XZ6aJYOve+GzIZEILXC6uLVnxraWXRpRmTqV06x9HBsYEMqUgMURKlhiOE4mF0h12UG2WU6mXTtrzzg89w6cplA38IwDeqTUQCYbx4uotf/+OvTBd1dmLWQF7WQigyEIIRLl6+hHky/eIRS6mmI8+aApynTFfff/3SGGflYhGjQQfV85KBDATmo6GEjcPK2ip+8pOf4Mr1K8Y0475CgPzu3bvYefEc6bEsYvEwnu0+RL1esTlHPdFatYmpyRmToLm0fdkAD2P3DYc2X54+eYDjkwNj66cn0vjpX/85Pv7iM3tGBj0IsO88e47cwRF2nzzGKYubkQ1ac0U3WZwvEouhWK4YuPXFn/4JPvvBF0jGA2hVh/jdb36Lf/tvfmESChzfhYUlc3BpbzjnuYcTXONcpOO8uLWOselxHL85wNHhPgonJzh4s2dp7sbSnp7F+zc/wK2bH2N1dc20Jo8OTvH3f/8PKByfIjyEgWFc1441mTU27CA4xDAWxPL2BjYvbaHb7xqQy9oeTx7cx6Nvv0V0FMB4ImugZnpizPqg3GqgPexj5cI2Pvz8U1y4dgXTSzQ+QOlkhG++uouvvvwdTg4OUS+VEesHkAonPKmehLESyYYJhsIo1dx8CEdDaPXbNh9YSK3TrlvQgedFsjUpv7O8uGY2hWPAtVQuV5DKpKzoHPf0hw8fol6rYWl2HtlExtimZ+clvDx+ZTq/tB20VZPjU3Z+4P5APWMdlk0LPJO069Pecc9gfzzdeY69vT0b28W5eQdyjZyzwELbLB5ardXwwQc38Zd/+U+wOLeCXC5vRRBZKLB+XkQ6m0ATLbQHLSuQabVJKKXRpiRLBqtb61jZXsGFq9vGAi4WzvDlL3+LJ4+fGei1tbVlADRlZQz4HpHFTXC7hvvf3MOTBw+RO6TNegdwEAzroIdhYoSbdz60opxGvEi6jLqjg0M8vH8fL548QzF3ahrjVG3nuV5ACZ3baq+NsalJfPHDH+GzL75AciIC9IDcSQUvnr/Ai509nOXyaFQatqdlkxlMpLOW5UPGfbFatAwTc27J9k0kbLwof2PSN+kxYwcT8GdAgAC0nS1MVsBlGzDNmGzeUCxoshGhSMBsFa8T9lKaLUiWjGNmfsakKYzdGwRqjYadMQqneVTKZZPHIauL48n/eW0Ct1c+uI5LN65gZnkO4VQYZ+UyqqUKjp8d4Py4iNzrI3QbHcTAwCnlUQLoBUbIzE9jYXsV21cvY3xqHLFIEKER0G22Mep1UTg5RfE0j9zBCc6O8ug12pZezP25ScJJMo5APISrH9xwGtjryy4DqVnzwPMBkrEk3rx6bfOJbP3xsTFjnE9PT7qzJQsaUu9/Mout65eQnBxDG30keG3AinyenZ2bXUqlxhCifF/K7W+uyJmT4avVCQQ7MJOFPMkqDydiLosmkUI8Qq3mmhWAfbW7g29+9wcLVmWSCUym0gZ2l/IFG0uOdzISQ6/VNfDcmHLBgNkt+nRGqOh1EYvGTJ7EZCv79BuDSCWTmJmmzvUUxjPTTnvf00XO50/w6vWeBcXpH3BvdudIykESvB2Ynv/c3IIn5REyjeyTk2MrzmoyCkFqDLvsOtpZk8yw77JSbMiCSdzDN9a3EQ4lLCj9/OkjkzKjP1Y4OwUrxnLfEkDB2kAE00csQjk7bwA464WkM3PITk6gE+wZ6NyP9tAJ1/H6dAdt1FBrFtDu14BQF7E4AcehAewM0HGdjqdTJsHBf+ZjmU73yMlz8Hw9dAEDBfQJvIoZbkHltmNAyt8SyKAihhx/A2C8TGb5AZLc4H4iX04Aifl0b/07l/nKImL8HD8jEpkBVH0HKunMLdIUXxMwKp/B75/ymQy49IoV0xYZMBZh1nHLZKfEwuS15Auypxyw5vTsuWeRpLE4v+CK0/f7VpCUez3tDNtrrMawA9rpz/ilNqgxz32TAVw+pySyLLOFeATnOVNrPJIN28bzM9sgMpj8LflWAqrYRp4D/WClH0T0AzN83cbTA1sFqrLt8tsF9gmEla8qUNDNdcdEFR4hMEhjZOCVj7FOCY63QQtfmr8fNBemovHTnmoZ5I6v9jYL2oIWfN1j07t57SQ3NPfke7FfTGHeA78FkIqwx77wkwT9QJkwF//zyeeWby/gVACnMAPNc16btWQ4bgKC+VnOExEntZ4EWAsPEZgqf1ngn55VwKQyE/zkOd5X48TP6fn9YyQAmhrnwhC0/gQU2przUht0PYHLwgMYdBOe4A9SaVwENsrPVn9qHPkdP2DpB1c138w+eZJrklplMFSgsuGGvXf1qmz+eJJVIizKRqgv/GCrn7ipMZS/r89rLfhBVvUTP6s5ITBanxNR9fvr423/eWtSjGCHeTjFAa1L2SPNEfULP8dsX39AwG/L+HmtCf3UGud+w/d1P81h4TQK3AjEF4Yi4F3jZGcoDzDXmPvbzTOa/pZtsDOot15lw3ldzhURJWVj9KwaF/Wj/tb8Vjv99skIlv/n//wvR8aMs1Qmp8nC36n5yX9KtWCapwyrdSIVMD3DIRCQE11OFhvrL8bG7whUMhDDi3hwovI6XKDaxPhd6QgLuFLnsCPYqWJmBrwUDhkv/wKScfBPRC0oPqsDLp3hf/cZ97cmLTdB/q50AW7Yjtk7dGDrwLFEtfkI8Oa9+bsDYZ3uHu/JDZADzL7hz0bdMefELuVnJTXB74uxwudyqYzuQKAJwdQ7P+We1+Q12D4VrPED5ALGzfh6DG+3mB17VGCjAGgtEh6adRBSRNCxC9whjf+rn6Trw3vEYkqjc8Uq+B77mm0UGCsNcY0h3+f/6kP+ZCqUgEZFddW/Yt3yb4JFfsBU46q5rGtqg6WUjKJZWiR6HhXd9IOdAnMF3va67iA58oBYGXkZFAHmPFxq7NQWtk3AlTTX/OuQ/e0HmNnfvD8/y98l4aEDqAHiHpiueai1xPdk7GWQtGlqvsmIaZy/fzCVAVNwxB2EqG3n6eh5hzYGWJimKACebZUh1cYsVjwBR//aVQCH/ajDF9snw6roOt9nXyhYpOfWYU+fD5FlYxXG36Wn+PuBDgVZAHQ6CTwTgGZaJllu/Z7V7EM2M41kfAqN+gCBYRpjWTImlrE6v4lkcAxBylvQEWu0MeoOwUxLpiO3Wayp1TYmWqGQR71RtvTVdqeFRDRiDMe39qjRRb1JFnPPmKzX3/sAE1OTSGWypuHKAn9WhG/g5EvIOs2dnqJ6fm46ztXGOUajITJZ2gYY+5JFrVYWV+zzdAQJAg96wOFh3lhJBKBL+VNz2ManJlGuVNAPjExDmH22urqKpcVFcwYp12CHlJHTjCKDjSnDJ4UjUC+XrDA6VtxUXBX5rgGKn37xhb1GB5Brs1J1mt3UvX7x8jlyuVcolguWAlkkq6zbNR1Ppu5e3LqIn//8nxqg2O9SC72Ko8NjYwqTLUmgkp8nAH52lkejXTMpiUtXtvGf/ef/KWbnEigUOnjw+JHZQs7LRCJpexTbYptzwBWHIhuNjjJTTrm+tjbWsLi4aJINdDhYrObxoycGyHCuxKIptLtd0/Ydn2TAy6sEHouaY8W5y36g7MaDB/dMemVsgs81jmg8ZIwAC6ZQdzjCfSgEOgN0ktOZcQwHdMYipgfOQ36rUcXJ0SHOS2eYGhvDRx/cxs2bNxGJxk3mIJc/w2nhDP3eAOe1ihWYS2RSpt/Lol2233rapft7b4wVOjM+hc2FZVCfLchiioMuqp0qDk6P0B50sHlxC5evX7W2UXOc2VFM0T54+QYvnr2wNOWJNLM3YsZ+G1GTdGIci2sryIxnzEHMZJmR42SYWk2mYh/h8OAN8ienpsMbJ7heouPftvkSiURtbly9dg1/9fO/RiYTQ7PdMzmHUqlogOFp/sT24HAEePjgroH8BkCPHIucY3Px4iXc/vAONjcumI4yn79aLePF7jM833mMnd2n6Azb2L62hYvXLlmhNedYjwwMJlBfKRTRr7eMAcjCdgywZMYnLPW31e9aWv0nP/ohbn34ITLJtLGCCezf+/a+AdBknDMtns4tbakFfmp1mx9kaV64fhkXbl0zAOO8kMfjRw/w8Nvv8OrlC0vPtnNYMmmBpEtXrxn7lqz5VquHRw8emVRJ8fjUwDBqr9NuM+BLBiRBt2g6ibWLG5hbnsdg5AoN88C59+wZvvzHXyJ/eIxkIGrO+/jMlOny1liMKxrG6va2getrF7cQTzuAhFvy3u4Rfvl3f49nj56iU60jMQgh0CVTKYmJ7Jilt48RkOn2kD8/wzAYQGYyi96Ile6DqNWr7qzRYGDmBPn8GVYWVrCyvIwFT26FetSUzBmFA44xyqyOasOAW9rX8XQGAcpwnBdRKOZRKhctM+3G9ffN1nBtk/WYGR/D0vKy6RiLkcY1z88wuyMSC+PJ00dmDy5uU+5lHvGQcw47LJJ3sI979x+advfnP/gB/vIvf2ZyJw/v7+DBdw+QPz3FoNNCJB5CJBPGINg3AgYLNI56IQtMXrp6FZevXsaND69hYXXaQNc3rw7x3Vf3sPN0B6enx5iansDm9rbZGx3sk8zg6w+tYOjLF2TYuqwSBaAJlLeHbSAdwp0ffYqf/NmfWVAmngpYf1UKbbx+sYff/fLXBkI3qzVjJtO+8To8V/R4ZknGkBrL4uM7n5lefDxFLXIC4C3kjnMm1UMWNaVXSrkzA7ITkagrCh2NoNqto1wr23ofmxhHeixtNpVa5OViGbFAxPZCB4Azk2fcmMmcqw3u6x5jvj1oYxQmIzeOYNSd8bnvRwMhCwpRH77Nv6NhY9QnkhF0qJMeDhqTnRJNzMKhnjQDGywmSGkE2th4JokL1y7h2gfXMbsyh1A8gGKljGqxjtOdYxzu7uPs4NTkMwJdp5E84LkwFUd8agyb1y5i4+oFjLN4Y4JPAXQaXfRaHWPAn+eKqJwUcXacQyV/bvrQBEw77Ei2d2EKH35+B5tXtjE9O2GF/0rlEkpnJWMAU8j7aP8Ar/ZeW1ZTMhoDpQNMt34sbVk8wwiQnZvExpVtJCaz6ASGiKciiIWAUqmBs0IJlCN0YK7znyhF4QCTge3N9B8YuHAAEs9FQdPm5h5CQDqdSFumSrvWQimfw+9/82vc/d3vMEGAbnzM5mPu6NjWi2PjJ4wZTzun9WXnt9HQ6kPwd37G5Anizidhtg/XF1nISwvLmJtdtTMX29ru1HF8fIQXL3ZQLBUMiCWoyMA5wV+uHe4lBK+Xl1dtHQ+GBIvaXgHhfasr4cALRzJwDNKgSayxfyjlMTs7j+3ti1hd2UAoGLexerHzFBXWceix2CAZnR2US2cmy8E9iRrpo2DICAZjE5NYX9vG9NQC5mbWMbOwjGGkj8aohnK3iPNuAY9e3EWlmwdCLfRQRzA8tFoVDG0QlCTtKhoLI+5JUDj/idJIJEB1PRmSodUYEFOO65Z7sEAIAyg8SQV+X/61gTFBAYsOkOTeL6DBAKWAI46QSafzux80IPDKtUO2ts2n+DvpRfnuBpYEHcAtwI77srKdxULm53kt3k+AhJHPBgOTmzLSTihoY0Wf0OpR1OsI+lLBdb5X0UoBhqGY8wN4XxbD5T5AG8z9Q3IdZu+ijunLeWqSlKazOkKcGQrxuAHshnUEgmZ3RPAhEG8yih6gKnBUfocfbOIY8FpiNZp/5AUSBDx9H+zh3+oXgWMCrATK+QFgvafrCLD2Yxz8XaQsPwgocpQfBKMEi79NAsA0l+Sv+dsgUNiwBK8gKt9nvwnD4ff8AQ35mnpfYLbpsivD3iOZCVz04xoCGNUnmu9+QNEPnH0fNBeIqmsLtyADWiCx+kFYFO/JfpQPr74RJqLPa/y0fjQneE8Bl7yGiJgKjGkt+D8v3ENAMms8OHvt8DcD7T3GurGVB45EJkBVGIbwB9o7zQ0B33qP48M5r+cRkKqfvCdxKj847Ad85VfzfQLl/r7i+UkZ2mwTA5PCAGzOj97pxQs70phprDRH+D2Nt55POI7+Vh/4+5LvCRMR5qH5IpxQ9+A9hR0I3+BnLLDq04UXIKvMGLWVP4XJ6dq8DouX+sFjzSF95vvt1diy0LU7c7ux1+9auxxX3s8/H7RW/fNQ1xN247fxhpNZCNuNhZ7bv+Z1fd1XwRr2i7JfNAZ6Fn5H95F94/d1La13I+b+b//Dfz2i8XbsOsfe4AcFtCmSTB1QW+BDT7TeS+cRMCkAlpsOHQteS5uRbq4JoUlhgMbQGUveUwxfPggnvujj/oXP3wVCc5Ng2hj/VgSY72sB8Xe2WX8bcGKgs5Pc4Pt8TgGp/F0bmwC8eMwBpRwsSUxYMSMvNYSpx9zwbBPz0oRsQXqpMWK4clPmtVWQzw5llMfouoiyJj/7jJ/jazwwsr3sW35WEgPa5PjM1bpLf5FR4TPxGvwMn0GsYF5ToD6vzb8duO5SRziOfF0HCaagyei5CeZShXQdgX+SVhBg6Bx9Opku5YMxCsltsG18Br6naJH6W5uNFgLvqXFT32h8tPAsUu4dbAgu8X1dX8Zf12DbxdzW2NvzeOwCf/RZG6yKGwokZJsk+cH72rw2VgQZC+6nwGttCDo4EYBWFI6vKbrPZ2O/c7yU6qRDkvqCc4BtUL+xDby/gF3//Nfa4DXEFpbsht/4qP/ZJm2OmkfsFzmp7hDqnlXf12bA59DmwM+w7/ke5x/vyd8Fbmtz0aYrAJ3OAeeAgHvbrHySMRprbTD+A5Xe08GD/eOPmvPvRNwVEHWOmKvQKhDb7BFlNiIxS/2mzh91VtOpMdP7FWMmlZxAMjGBbjuEUS+JVGIa05MrWF3cQmyURrAXQKfeRaNSx6DdRXAYAKsrk63CcSgXzwyAJFhPLdler23MLq4LMrTD0ZhpTpPZSyBxZWUNtz/6yABo9k9mLIlSqebkcgZMl6M+PSuEVxEKDFA8y6F0nnfOQiKCeIIAQ8xAuY2NLWTSKZPPIJhOqZCDg2Prg0LuFI8ff2d6sNfeu2Ep8weHh/Y92isCBXR4mDZfr7OAGFPrO8ZwTGWYljdCrV62n3T6LVU7FrNUZdpNMqh/+tOfWpClVKkaM4UMVV6bNuLZ7hNUK3TSyNBhuw7QaLYwNzmLbGbSgGgCiQS1qNXGitmUH6HdJ7OQ9oSOIcf8xd5zHJ7sGxvq+ntX8S/+y/8CrU4Tf/O3f2f2+dZHH7kiZxhZO58/f27SJyzkZo7KMGCA8Y1rN0xfeG15BVMTcfS7lAthmnfLtKl/+ct/xP6bQ8fe67YxPTNnUhtMKaZTTweIQUqCMXSenTP02lKETQNySEZowNiM7Cs6AFwrA2ZINLmp9zG/uIr5uRWn6Wz7XQDdXtPSg88KecRDUVy+cBkXL1zA2PgkcQHkCgXkCkVjcBbL546FGguBDB8y4OzA0O5gyOJhZyUko3Fsrm7gyuYFmy/syy4L2nRb2Hm5i9eHrw24uXHzA1s7NWojDkeonVdNj5ZsQc5hptLZ/j2EFfyanpmxdPPp2Ukr0EZAlw43AwwtsstyedP/Zer6aMiickCXUg3NpgENBNPZDzdv38LP/uo/QCQSQLXeMDYqwfz9/Temn2lOQbeNVy93TeN2ZnbWGMcM4DArZXVlGx/f+Ryrq5ssG2agUqtdw9HxGzx+cg/ffPUlyo1zBGIjTM5OuWCDMQ4GFkzh+o2NglawLxWLo1UjK6uNAFPHwyFLMycwdO3DW9jc2vKyC4KIBaMonRVRPvPSeTt9pBLOBjEYxefkvsK1f+XmdVz55CZCqSiG3Q5ev9jF3d//wYBogn76HIFFsgU3N7YwNT5l9opSKmSTl6mHDncQ5Tojg4zBB7KOY5kUphdmMLu4YMzSdCZlGtDHB/v45quvcbD3Cv1Gy9pHMJFp4SEGYCbGsLi+jh/85MfGZC83aqhUa2bXaQ9+/+Vvcf/ufftuHCG0q01z8Am0s32rG+smBXFWPsf47DS2Lm8jkmSqLYzJT6biztNn2NnZMSCPBSe5VrbWN6ztxfMz7L5+adIQyxtLmJqhPEvWFYoqVjDqjdAo1yzAx6BGIXeCxYVF3L79ke0jTMGmRjfHqTdixobL8OAzct+hpjqLwPJsy3vxO598dMd03amLHWFmWauJu/e/w917dxFJxHH7ow/x4UcfoVyq4+7vv8H+6wObG5xTsVQY21epbzxtLNbnj56hed42VunC7BxWN9bwwSeUIcrgxd4ungDUJScAACAASURBVD54jIMXRybjQaCL4MvcwjxS3jmTZwFKMPBsSMmQg1evbe8lIEmtdMsQ7HZxmDtCA218+sPP8Rd/9ZdILYRhelAkmlaZMVLBw6+/xT/8zb+zecJ0eoK05jgHgsZOj7NA7PQUPr5zxwowmh3gnt/q4bxQwuvdVyjnz2y9c05Wi2XzAQg6MljZDQ6RnsgYy35lbRnJTNL6N3+Sw7NHz1DNVywzKDII2R47np3AxuaWtYFSQ61uD4FoELFMHPFsxKQMYomw2QEyiXvNroF+jWIVp8cnZt/JDB6nrvmgg0qnac4v96yleSdBY8UyAQOMKac0PT+Dqzeu4r1b7yM9mzbZI2r1V0tVnDw7wrN7T1DOV2B6Sj0Y2NnsdRCMRzG2OI33P7ntgN90whjkjAK3KZ/XGaB5Xsfp/jGquTOcnxRMloY6yWQBdwZ9VFoNLF9Yx8d/+hnmVxcN8OoOumg066iUzhELxS2ox6KeLJ7K7BQC/Mw4JShG+007QxZ1emYcy5c2kJmZQJAM52yY+LZpNzM7y2UzuoxSSSdEKAHVd3VWGCimHbTzG6vCUt6h37E6NgTwJzLjFijoNloWRPn7v/m3uPfVVwaSTmTSCAdDJinGtnIsCdYxUMLX5cOYs93nOcdpQzIoxfmcTWfd+ZzFANttq7tAEHp2ZsX2d7MN50Ucnxzi8PCN7Zu9QQcz0zNm18VgbjSapjHOYBHPEcEQz1OutgAlIKs1x04VqcEKQoZj9tzNZsv2ZmaVLC2tYHFhBeEIGdBVHO7vo9Gs2D7cJUA86qNcKr49LxIkjxFE74+sMOvlS9exsryJbHIWs4srGEUH6IbbOO+UUBue4+7j3yBX3TcAehhqIBgZIhQmIMlMU8pmuULjGS/r051P+94eUX+rPc1MkbdgGUFbT45OwELUI53ItxbQIl1hns34fQaMBJjZOd4rOsgsLgND+o4gJjCKr7mgtSPYxLxiaPLLBCzEqOfuSWvSbvAayubl9wXGynfh3JTPZuDPwAGXFmxKxO38RExAOs68noBT+SHmVzILod+zzCs76wSDdl5lsVT2K+cCz5Nsg/wL8+N6DmcgAG3Ai5d1TGkT82GjLpuSe6mdCwdO3otZgQLf5Cs6UosDAOUbsa3m+0Tca4ZxvMVK3hUEFOgj8IY/5T/6gWL5X3wGnrP0PdlpzXWezQWmCedgu+Qn8vNie3L98W+TEOk54E3Ap+YV2yCglK/pGeTnC6/hPJJ/ydcMFPV8OL8/6QeHtTblG/Pewm80jwUw+ttlD+/90zXI8NV8ElmL7RD4LVDND1ByLmo+WsaqFxjxg7y8rx/0FL7i9/GFYwm8lI/rBxV5DeEHbCe/o3Wm+eT/vN/PNiAwqBpd7wqRCkdwZ3onw6n+1TxSexlgEj6gceQ9+L/5x4mEzQWBnP4x4zU45wSyvgNHHWgpfM2eKe7Ysfyf3+HaJNalseB5gfeTLZO07/fnrR+/U5sMKPXWqea/7IiAXz9W9X2cw78f6Fn4fX1Xv6vvNbf4k2Om/tF8FQ6m+8hmCoC2cfPUIzh+7FM9u7/9AnU1ZupfZ6ff1dYS7sXvvsUyGZnwFTT02ybhJ37bqfngX0M2l71afrLn/rXA5xf2puDB9wFozV1+7/sBIPWrsBe1S/bSnvdf/4//7cgZGgeeaWKyQW7BuChQIu4kFThx+B7BFceYdRsk3yMIyEYT9KTxlrHyb2z+RcoG0rHUoOg6WvgCt/wThfeWITUJg4bTXRZgJsPMn3xNhkhG1m8QeF1ei88hI6YokTYOiX2LfSsDK2CY1bSlFSwgXUaG9+R7/EcjTeBQAK0WInXy2OeKuulzAmstXSgQcAVVPJ1fHTLsM6yE7i1QAWycJAJk6eRIYoH3Z9uUkuGYva7v6IzxesZUo6bbyB1ItNhoo2VM1NcCABWF1QYp8NMZEwe8EnD1M6f1HS1ebXCayFpcbIOCAXyN19J9+Dr7VxuYQFW2T4cVpWHx+n4A+u2BwdsQDNDwDlsygtqk2GdsL68vaRmB9QQqbHGPnI6R5qyCBLym628X1OHfvDfHSJpD/A4/z9fUdhXMkGHRQY5/62Bh69ALpGjN+DdFvS/jrIMY+1GGRRFQPo8Y8AqgaL7K+GgT10FHLCU+l57dzwBQP8rQyrBrXTo9NZdeJ7BdQLQOM2yr7IeMpDZ0gdvaIBRp1AZtqTumNfhOD0oG0wXFhuZUENDttHqo15rGxiF7e9BnHw1NBzqTnkI8NoZ2M4BeK2oA9MLcJpZmNhAdhtGuAeVCGdWzcyvOFQ1ELK7IOcj5SbCA4BUZR1EibmAKbMh0iIkYsJp7fwScHOesKBNB5/dv3bTifpY+GKcOexflKotRDsDCigT2mJI8NZ5CvnBk4By1bbv9tmkjE4DmfKJMAzULR30eiEmOo3SFK+ay92IHr1+9QKGQw+3bt61Y0qNHj8yBIPuZzk+jWkOXIAkDVL22pQ4ThOb+FwyTxRPEzOy0zadnz57ZdTlvWJyTQC7vT+by4ckx9l68cqnx2xcNiHuzv4dypYB4nGs6geo5C5D1DcRiv5B1yvEzvfAA04ozbw8+dDYIUM/Pzhuw9vL1HnZ2nuDsPI/ltWX86U9+ghevXuKXv/q1yVj883/+LzA9N2N7ExlWz3eemkxIs14zxmQ8Gseli9fwxWc/wK33byKV4OEDOMvnjV1FAJUBSGoQn57mjK1M2xtNJkzjl23kXkFm1vj4BLJjE7aWCbRzPlYrJQMAqGtKFp+KBPE6fL9ZrzhnpTfC0tIa3rtx2zQmGfajdEAoxIrjdUunpyxAOs4xWsccZT4abeTPzkxTtTsYWkFJjg+DBKlsyrQ+OS6UeCDY0W91sDS3gLWVVayvrCJt+1LXWJ8EJHZfvcTuq127BsFZgprdtnOkBk0WTgojE0tgcmz8rT0ky5SAI68xPb9gEhqtTseYbFy3yVgUTWa/dKkZ2sQ+pS3abdMXJ8vICmHWGGSp0SvE+zdv4pNP79gczuVPcF4pGVuUY8VgCNcTi/adHB/aGCbTaUxPz4DM/OEohKXFVdz55IeYmHLBAdqKZrOGfOEQO88f4v6Dr9AftNEddRFNhA2UoC0k6EUZFDq4lBkYdh2LT7JQ5lR6oADZvdnpaadtmxkD2TQEWujUMOWXQOnLvT1jexCkkR2mXWLhuIvvXcHG+1cQTscM4CHws7vzDN9+9RWePHxkjG065DzEci1MTEyazWCwhkWYbK8gCOzt42SOmf1lcHzQRTQeQyKbRDqbxcT0uAHIDLiWKyVjoNerFeSPTyztmNfis0XIkE0mTJv6g48/RGZiwsBkMtB5b+6nZGq+ef3a2KmDOtmSBSuGSNmAcRY2XF5GvdMyRvXsyhI+vPMhpufHEYkCxULTClB+9dvfY//VG6QSWQNMec40SZoQTNs4d36G7EwWC+tLuHztsquZQPmMVh/Hb06w93QHzfMqWtUq6uVzzEzMWECG7aNkRodOv/ENR6aJHYiGjcnMfZX7yfz8nIGYx6cn9vft92/j8oWLSFOCadA3MP7x7jMc5I9Alh211GcX5pE/LpgEDbWGOcapbAKblzbwyWe3Mb2QxPlpC9/87ls8+voBGmWX7ZXKJrGxvWqBRAbhXu2+QqfSNYCZ2uszc9NYXnPawHY+ACxTgkHDNy/f4P5395BKJPDxxx/j+rX3DGg5Oj3BoycPka+VsH3lAu588SlmF8dMqqjFgp+NlgU17v7uD/jl3/6dMXUJrlAP3s5ErG3SIkt3aHI9lN+g1rgx/SglVK7jeP8Aj759YPIfQcpSEJit1Q2sMsIAi1VOZnDj9vt4/8MPTPInHHVyXAQwnz54iucPnqN4UEBkGMagPbT1wX1hMAJy+bzJB00tTmHryjaWthYRHYtasIIZZZ1mG4evD3F2mMPJ6xMn+1KtYWI8a/JV3UAf1W4Ly+trtl/NzEx52TXnqLcaVovgybPHmF+cw8Url3Dns0+QWk0ayNyr9nCWP8ezb57g29/eRaVURrAfAlWJKRNRpVZ5NIz5jWV88sNPsXZhzQrDGtjWaFowLzQKopwro3SUR71QxunrfRzuvUYsFDY2OgMLoXQca1e3cefHX2ByYRyBqKuDwHOxaSd3RqgWKybxs/PkOd682jedbdoMd14iSzmCQCxkDOili+uYXp1DYiKLZCYIKpEwM4HN7THo3WGAsWjtZKAim4laFg37jb4WASfnKIbQGxKEcKzFaChm2t5kP9dKVRy8foN/+MUvcHp0iFGvZ1rFBMZ7zbbzJ3pDs5GUxjNyDR3Z0dDmtLJoee4ik5u2JZPyCioOHDOSch8MKk1OUUoja/s6s5hyeTKsC2ZvDeQI8pyTNADaER7ceTGbHUMq5YLgZBIzkMu9RlmL5guEXdErnumk4czgHV9jQG9qegYT4zO2pzALh0B2tVZBp9lAMuW0adk3rr4MNa65D0dMguPatRsGQI+n5qwIcLVTQy/cRivQBFJ93Hv2BxwWX2AUaqAPJ8FBsJzANkFLzg32S5as27cEjIAFtUgsIGPd/DomNPjYj2QAy9Fn2xJerQ35Mzpj8wzofFnHPOO48HoCOwRAM/jA1wlQK7tCQAy/x/3CQMGAO4fr/CwAKui1j9/x+9G6FtvKPUl+D7/HvVhA48zklJ2ROAZ8jevG/AnKdnlAmYAu3d9IJC2XVUkNc2pBmw896Nuct7PraOSKEhYK9nzy+xk8s0wnz9freYxSFgfmd1Ss0YFAzHxyJLB4ymUxC5QRMGqFXqUT7fkxhpPEXOYl2+h8Dfc8AsDkk9g9dW+PECfgl58XOK/2CwDlteX7yYcWLsA+Fl7BdeT39/lZkcx4HzIp/WCtwDMB3n7wS34h78NrWoZ1p/m2VpUfPJQ/KDxG7RZYyvsIS1GgQoCf/Hj53OpfzV/5i/bcA5it4LX4PPJn/UECgZciIomEZGPccxKNvDa/z89ovNhWW2MJx/7nNfld9a98cl5H+MEfrTGfPjs/w+vKz9U61NoW3qH5onlhe4gHvto69a4hEI8kDL4v4FDXffv90R8zW9lO9aeIWHoe2TutN+E9ftsiUFhrk9+1bP6Yw7HYVyYnGnFneu4FFpz0GNAKLAmAlh1Qm4RfCDNQe9k2P07gxzD0nvpYz/62j75XA03XEW4moFQ2Svid8FCNqWwev8/PKpCjz6kf9Xkju0bfBfUU+BAGqvapf9UuN59ckEBjr7WtZ+Q+ruv4AwQaM63f79/DJq9Pc57jIPKnxkBrlXZba0E2lO3QHOX8ly0RTshrCOzWc8lu8zN+vM/683//V//NSA9gkctI8G06lXVAwIF+jBDaZsIKzzRibSfXwQOMOl7MW7EhBSIpKsKfvJd/oPuDkW1A6ny+Z8xAT/fJUgU93RUtUkXn+NlqxTnufM3Scj3tKn5fBoSDoQ1FE16LTdd/G/kZOeq7OpGf47U4mdguMoZ1ODId53bDPs9nlsH0Lxb/QuU1tAEoZY3OvFHRFXG2wiGpt5sdN1ACH6os7Z9ABjh7GlzaKLgoeA86c7wON3b2r9ipikaofwn8uPFz0g68pulk1Rywy/5xDFxX5E5pTfyswHoZRo2hfxKSfacNRqC4okGcwJojAqS1Scioyrj7Dauele1jezR/xfjVwuFzaePQRiIQXwuZjp3ay89rgakfdaATYCtZGT0DNzAz2BEXLWJfaw6bBjELY5iOct+lDPr00hTdliFkf/iZ8nbAYpTa2zT8hkYbIe+tfpdh4d9aIwKVeS0+i+RbeE1eT+xqGVT/psP3dKjQNXWA4PWkkc35pjWquazNTetIBygDVL0ils5RcZFUtUeZARwfgT7aXM2hSaVsvfgPvP6Dig41MnRkGOsfX3PBFpcFYU5FLGE/u+2+FbZjYRw6RGQaO6mFJMbHZhGPZNGosQJ8GGOZeayvXsHs+DL6deD8pIpTptzX2sYwYyorNffY9yVjow7MOaMzmSUomEo4zeQI2WhBdHojhMgkbHXx9MkT3P3mW5M3+PTTT60wHwugUMuZOtGNRtulowaCWF9fxdL8BErnOQORi6UciudFdLoNA3QoyTE1OYmlxWVkkszaYGX3NM5LZTTqdRweknFMaYMzAxJpP1ngjzZpfmbaCn3RuyVYGgiPUKmfW7o1gehKvYKmHT7jWFtfMUZh7rRgYC37jQxtrhVelwWI+Houn8Pc7JwVWaJdYjr+aNQzgJXMpEatjQCCmJ9ZtP7PneQNjKeNkoPLseSaMP29EUAHZnJ8AsXyGV6+eYFCMWdADot9nRXPcVosYjAc4uc//7lNg1L1zBjdp/lj28N4gOM8o/bw4uIKPrz5Cd679h6GTDfO5VA6K9hPsqHebfje/oCRgaY8bFGza3xsGuub26YbzgKFnMNsOzWpKTeRZ4GjQs4xxwl+e0622fFO05wWAtKxWBJXLn2AeCJjjFAyQMORkYGulbMS9nZfGkOR0gwGQDfbloJdYhHYIYHnNLLU2J8ex8T0pAUk6NTu7ezivHCGZrWOmYlp09d0siQJW8tOk76B/cMDK/hHBinBNx6CqdXI95PhKJYXlzA/MWUBEoJ4DE62ugPsHx/h2c5zS1+ndjn3rd3dXVvfdAqpA01Agmxy/h8NBzFFPddo1D57kjs1h5HPQJDq8tVLtt4puUFtTs5TrinqCFPDmSBQtVxy0hKppB18GaQYIYylpVV8cPOOBQToJDfr3LvOcZJ7jZ3nj/D02T2EwmSjB42tREeMAUoyozguTLRvEogOhJCKu4wTCxD0nYyU7U+RsLG1GGwYG5uwfTccDKNebWB+eh4rS6vGrCP4o9Q9qzkxHFhRvuWtVaxc3cTS2rJJUFBTtVmt4P697/DNH76ygkrcx+mMv9p76YCKsJMoIZAvbWkyxyzNnMAONYAjbq92+2sXDJJzDKzAG9n03Y6NLf9mAVEWbyPwYcG/QNiAa0aXsuPjSI9PYH5hwYABBuTYD5TD4PXJnOZ8Otk/RCYRN3mHKcoGZFJoD3rGPp5ZWsCtT24bwzcWC6BcauDpo8d4dP+BsWpnJudMoqFarRhoXmvXUe/U0Q50sbC5iEs3rtr3jQnUh2WbHLzYx+6j53h+/xEqJ6cI0cGgvEMqbcASx4E682wDWahk4icyaeuXRqNuew3HmkXtWl6WyvLcEm59cMvOdwTA8pUSGr02uqEhsjPjxuznd8qlGvJHp+jVezYn37t1A3/+T/4MY4sBHOyUTLLi9DCPg+f7BuQR6IgnI0iNxY2VTv1cauz2GwMLWFCHfHFtCUvLq4in41hYXMTYuJdh1+ma3MmvfvmPVoz5r//6r3Hr1ocY9AcW7Nt9uWcs6MmZaaxurRlT++y8gHMWTx4MkEkncfzqjY1vGBz/FGbn57GwsmRM/sPjI+y/OTA2JouG3nj/PcQp30biRIl72hGe3HsASvZQ9zgWcfuu2SueJ+JRLG2s4Yc//TGuvn8Z2ckxBKgogYHJWRA0/ubXf8DLx68Q7gZMqoqBvvnZBdvPzijlkIiYNMWtz29j6doEwLIgHovb9tbTGp589wQvHu6aBEin1jA2JoOvpnOeiOD6rQ8s24bBNhYwHAVGaLQbyBVO8ejpIwN7Od+vXbuCG+9ds/2GDhwDeTsPnuKbL79GvdpCJBi24I7L2ugauL6ysWwa28vry9ZWvlcqlk0OJNgPonRSRu71MSq5MxzuvsTRi1dIJROYoiRQGIhPZbB+7QK++OmfYJrgd5CAics27TMjpd5HrchAaBNPHj7B0ZsjZOJpCxTL0UMkhAQDFWtzWLm8hbnNZcTGYwhFYDJE1uauEZrRag1xuH9kzj9tOwvphmOUMaEeJWtRuLWrWjc6R81MzlpWzNlJwQIP1B1/+M13aDOYSakoAo1MSa478J3SUbGYq99BO5ROsnhkAK1GwyQ6eF1zUFuuuFwy6rJAuE5pi5KJhAW0JrIuu4FrlhIY3CPJWnfkj3fOMv92535XdI2f5zkwEglhbIz1cyJ2zua5wqRpQHmLpJ1BMpmszVfKbOm8ye+y0C3tKwNs3I96fUr4Fa1gNPeSbNaln5+flw3gZm0Gtp1ZT9Rtn51aRCKWscBzqVFCL9zDKDVCdi5pGtD52hv0RzV0RzX0R03LgOLeb76HaU8ObZ3yWXgmpT12gEDbgD07U3Ov8IhABggTWPcDwV5moh/E4Fk74UlL0P4b+OkxoN8ehiXBwULKXcoDtBzQymw8T/7QztVv08AdoYtnQ/95ejhwgJb85H8fCM0xkF/B78qfsT0pnrCAFrPvDFANO6Yvu0d+pc5d5tOEHYYgMIdZLRnL4Ha1bLhP8CzK8wf3SwYPLFO27fZA3d/0yP+IUejAefWT/BAC0Gwv9w4VP/d/j+cq+dIWGAi68RUAJAzina/nalkJUOKeKv+GzyUfRcARn5PnDb3uB0rlcwk7kO9s5xCPTMg1IYBZvtcfP/c7yVGBoQKbBLAKBPMDfQJxmXHA86NY0GyLH5AVHiMfV23kZ/hsGg+2zfZt70wsP1z95PcR/TgDz21qi/xZXovXl1+o55LvKl/Xxrv7Ljgg31Bzlffhd/lsIk1xfvN7bCv/V9/wp98nla/ubJQj8vF7Wrvyd9km9auwEM0nuybcXPLPEbMDHiM+aGI+zocWpsHvyx4wcKf2at2K0MV+k8qABSM8rEu+urAKsx8eHqfvvgVC+307VxBo5WeEw9EH4e/MZHEBS0e8E3GP+5G/H/W75pwwQgVZ2Ha2T9iP8CD1neaRcDyNj9/eaB5ozNQfupbONuxL4SLCK2WzRJB75w+4DBGBzsLXeA0LJIVdIFBrVDI1GjOtcz3/O4DfBRtks7SmdS8y/9km2RfZHK099ZXmnX9/eGvAuUsyE84jRQon9WNxmtd+MFyAteaMnp3X9dtsP9bqHw8LAHpzJfC//vf/lQHQfFAa2GDYySToC4GRZ5i9ScgN0mj5AycdQQMscFbMZHWqJps6SqClolNsYILaiZ7+sx6cxVj4HaZKCxz0L1IZM3sNLGzVsM/LwPoBUb6uaCyv5e883o8D+EcTcOA6ka/J2NsG5B14eNDRgjRDPnILkNfSwYidq2sL7PIbNS0KO8i3O283Nt6Tfc8JK6POBch0It5fALv6xCbb0EVJLUjgMWz5vqJ2vAf7xwomeobLH8Uic8ulGYysHWKEF8/yBqaKmWsHfk+zmPf1G1aBlEpXkMF1DrtLP2D7pHvNdvAz/JttVzE+9ouMrR8olFHh/cVK9kcl/RrGAk11YNVhSkEEXl8LjtclAK35L6PO55AcDK/jGGYucCIDoE2a+oTsD7Iw+Yw0uAbUeIx3ft5VXnZV3vlZgRF8T/fhd/lPEh98nfcQoMvfxWQXgKtn8m/6AmDVf7quGOHsd20iDoR1IDTbokOdc1DeaXNpvWmOyehJfkV9w+vpIKE+9hsbBTM0Bu6w4Q5L/LzsDh19szFe5WpJjfD7kqhR//N7foa8m3PvdLJ4kvUHoLS5sJ1cy8xYDYVYKCeIes1VTI/HWBWXB5gBQsGoFSGMhtLGgO62o6b/vL15A5PpOVTzHeTfnKF4UjBGINm7mXjSvst2FYpnJm3AdUpWzczMNMayLp3VbMwoaPIb7Adas0qpgq/+8AcDafi8dHToJNHZK55XMBqGEI0lEU+lsb6+jOWFMTRbTQPnzssFnOROTI6D841AUz6Xs7k47qW8sgAPAUsySNhPRHUmJpxuqvVzp2/6rJSIIEOV3i2r0VNb+qxyhpOzYzS7DVQbVZRr5+gPO1hfWzVmHkGFw8MjK6DnbAJZWHP2O+cunRyteQLSzk7FzGFIxJKoVhpIxtJWHIiF0YrFijFvyQKlrMLxyZGtHQKydNbIGjMJgVTCnLlGu4nzegknuWMMR9SeHUcoEkPxvIztCxfQaNbQG3aQSEZRqZVM65HMPjt49Zyu8/rSJpaXVsHaAqXSuclecF5SOoD/KNUwMzvl7F80aprE1OEn0ExNybWNCygUS8Zk5rybnJw2xiKr2VOfslIqWRo5nW1pJNLhHPQ7VtSLKaKUKZmbXTNplompaSQzCfT6DXOQuS73X+4bkDc/M4exiQlrV7vdx3m5jHA4hvdu3cTm9qbTAo6FrYgVgdrjw0OUWen9NI/QMOBSVjc3rJ209QRKCQTncgUD7sguIpOVFek5N1g4kCDpysIi5qdn8Pmnn2F6No16k3zFkRWFe/DwMc5KRURiCXPsCUBzHWyub5hOcSJGUKKNzfV1C6CMj2VtDyUwUqqUTZYgV8jbPCFATseULCPOQ84fBlbOigVjP9vhNOjaRqYXC5ylMxMGrs3OLGF7izIl1wx0aDfrxjI/Pn2DvReP8Xz3AcLBgQHXBIXFdLL8BJP1CqHT7WNsYsaYx3R0yeIol8+ROzkyVrQdwCjzMBx43yG84ooNJmMZbG9uIpvO2N+Uj6jUytZPQzr/4RDGZiawfn3bpAHWlpbts2PZMCr5Ou5+/bVJvlDmhOuUv9PmUeqCUgRkj87OzFrWQiyVtrnIIqJktPHQa7Z0BFBKyxhnTLGOx9APDExjMz2etSKIwUjQMgK6Tfd5yiUwbZMBFbMH/aEV7KI8A0ETrmP2jckwsFBfpYLDg30EeLawgBCz4AIYBEam/7x2YQvXb75vMjXsL9q3pw8f4cmDR4gGI1idWzPwm+uh1q6h0iyjNWxjmAhg9fIa7vz4c1z94BKoEkbiYL3YRe2sitJhCX/7//x/OHr+HBOpjDH7yeQez4wbG8f2L7LEqHMcDZvOdjDCQEzdWLxse4z0UTGMhkGsLC5bAIhOX7VTxyAEJKaz2Ly8jfkVV/Ss26A0RRnFo7wFdG7efh93Pv8IR6dH+MUvfoHjN0dAB0gEkxhPjVmmy8T0GEIJah7X0Wo0USvV0TyrOb33iRRi6YRlaRBI/oBzYW3NACiO8+9+86UVxSTTE6PQIAAAIABJREFU9MaNG9hc30J/MLB1wnkVCEewvrmGlY11VFs13L1/D2fFPNLpJDZXV9FrtXG4/8YCkBcuX8DFK1cxNT+LcDxmQcEvf/lrK9DKZ15dX4NlEBAIGYVMrmf/5SucHh47qR3KT/C8ExiadAb7efvaNXz+o89x6fpFjM8lEUk796bfAEqnVdz7zTfYvbcDtIBsNOsk8xAwMJBMdcpvrF/awHt33sP6tTXEZngIdCzuZq2DTrWNB3+4j71Hu+jWWgj0BggOabMDBkCHMmm8//FNXL5yBdmplDGMCcyyMGW5WsV3D++ZHuzOzjOz85cubFnRy1lmS5ge+guTOYlHkyYFQxkuglbtbhtZ6j9f2sKVG5cxOTeGMBOWRiz6ObRsKcpuHb84weEeCxnmcPBiD8d7rw34p5xTfDyFUTKM5Uvr+PzPfoT59YzBBeeVrs0D7l3NQhW1s4oFrV4830X5rGxjRbCfkj1c0wSys9PjWNhcxuL2OuY2FhAdS6DLosAj1hGghF7QZKRYk6RUKL3Nypyfm7GaDtlMCO0OC35Xjd1vwfdQ2IBXBrMoP0MZjpfP97Dz5Cl2Hj0xHehmuYouZRkZtKL8Ys8FexgIs4BYNIpZZhMQBAyHTBaIAVs7yzJrodWxIAzXFUF1PpedTVncPhS19SrWItcmwWeXut1965sZeMcgo6ddfl45B9VnyaL2E3OstkOtYoAwg8EEkWdmnN2hLec5nNlYvA//cY3QrhtJyNMsbbWb9nnujQIcDWzpD9Fsu+AkzxQ8kxA87zb7VvSxFxxgFB0iNhVDdj6DareARr+IWiuPzqCK3rBhexVto4FpQ5dOzUKWfRo2jwTEYqkk+/Cz/MdsIYEQBpx4sgo6twd8rGa+JhDTybCRXOT8FoK8fuCO17frBlyGKQPPRhRjmoqPqcY9252nnXwlAWj/fSJhB7wJQOF7Oq8LZBGpRqAcPytfPBF2OuUkaJgfyHnmFSPk5wRy0F5bRmOQgdPUW3+FwVkD3OnHef4zwTDOSY4/z2k801AWS8x86wfXvW8Jaz0Veh+6NyR7yc8Z07fXfSuTKJCMbeKZRCxA83sDTpZQfoY/WOD8TPfs8pm4DoWXCFAW6Mp28PtijAsgFICtsRY4q9eF3QhnEZDI68kvfAtoehkJAkQFwulaAq50TT/AxOvxTCqyk/xKPZ9wFPMzvDmlsddnBI4Lo5HfaHPfk+oUSOu/Dt+35w84YiT/yfdVO/i+AEutIQGBIkjRf9d81jMLCBaOIkxBOIT8SbWVfao5wetKxlbjJ4yJfSgAU/2tMeRnNU7sI4HlkpfRWrI+9+aXZYYM3FzT+HwfhGbgzA9o6xn9/eAfa/nVekYR+IzF7PnVwmh0L1uv0cgf+f70HVjThevPyEasEeRJvNo894qi+oF19Y/wJD4rv8N/6hNn01xfCZTV+5rvfv9fWAOvKdxLz6u+VN9qbmvclEWg+wlQ1ec5lvSbZP+Ew+heBnh7xVU1322v8f2vfvaD8e6zDn/U92SrZCu4n+o7mkv+cfHPCa1p4Zy8lvqAe7IfzxTuaWPqC3wIV9FaVHDc1Vhw46M16d8P7EXvn8ZV9szkX/6P/+lf2jcVsWbhIP5OVpB1qKcpRrYYv8gGG5AcdguXTC42liAJJxsXoA4mWuRakLwh/2djBTqPwO9O2j35eQ76nTt3zPn81a9+ZRXKFTXTAOu7/JtgjjY9Rae0yHUffzqQ2uLX4HVAthP61sBpMr4Dr5zBEwjH393BiACl04fiQMp4KfrGPhGjW+kHWghkW9LpJzOR1+VneU0NvAB7OgoCbf2LxwZ05HSX+LvawGsJwOPnxUjXRqlnYp8TgHaTzm3kimSS3cONW+C2JDq08LWxvmOTuqi0zR2viqbrC6f7o4iMno3zgGMg4JGHAxl4joOMujl9TPf09IZ1iODrKmIozWm2SQUwJH0iw6U2yOCxHYrwa8z5mvS+eU1zmCuVt+nJ2nAEzprWVyBsGw4BaIKjHGM66Yoisk2clzzgWYqxb6NhW/g8vKdYvbyn5rP/NYFEGg/NVX1Gm5cMgwyIAgV8X6xuYzJ4ush8Jh14NBYykH42sTZyjSP71R1cW283RK07bZ7+TY7fky40v8t0RwKWPIBpg9a61vzlPRWlZds5Z1QUwcAYj53//XbIELp17SLVmj+8t57dsQYZeBkzvc5alc8yMPkItotF/wLDEKgBHQlngWEcw34Ck+NL2Nq4jmx8GsWjBmr5BtrVuklvsOiSK/gSsGAeneBOr23pykwbXlicQzzOz7iIMNNjqds47A5NX5XXyJ2c4ve//S1evnC2jyntqVQG8UQKsQTBpiTmFhaxsDiPTILSvI5RSzZzoVjAae7Q5lu73TLQkKxmSguQCXT54hXTZ6aWIfUoF1fI5tk054zamYVcwdJvB50uEvEYouEQFpdmrThUqZLDUf4IjW4d1U4DhVIOA+o0Tk3hwoVL9syUgaAWJYskcj7RttFZc2M8MPDRtBq99cWxoU51MpYypz6TmsDmxkVMTcwac7rXdkFCzrOTfA6sPsZUa9pdFkTKHx4auBsMB5HMxNAZdnGcO8EoGMTSygoCwahp2JIZStZsp9820L1cO0O320Q6nnCZCV0GQmJIR7MIBVl0J4UwpVlML8+lB9PBHZ/IYm1txSqv0/Y9fsriRRUbk4WFZaysbeG8XDfmfCyRNLY6IS03E0eIR/ksTeRzJwYAUQKmP+hSpRjJuGMYUfM4lZg0cAmBIIIROqxMM3Sa961629prjHavCE8oEketQaA2jE+++AwbW5sYWaUPAp4jlAp5exZKxJyd5myOsf3U+GVwpNNoGkuBOuO1at2eb2p2xooK8hBl67BeQ41BkF4f2WTCADEWMGs0HSuEwMbB4ZGx/ikpY85T0x3IpycnnR1sNI25/uknH+HixW00m06mgPqclGw4zeWMgU07Fo0558u0MTtcm9QEnTSN2S2CZUkGigY4KxWc1AcXfjCK/nCEifFZLC2uYXVp09Z0r0MWFOtTvMLhwS6ODvcQjjjZB85B6ppy/VlR2nDErpHOjuPa+zcxO7eAeDJltvrk8AAvd3eM7Rsx8DJgr7OYngU7gxEDOMnA29rYNE1KPjML5ZHhXWs2DATmmo2ko1i9sIrLN65gMjOGbCqN1YUlA26O9w9x//591KtVs1253KkB4FwLDCZQK5bMr+RYFpmpCUxMTVmqPjM6CASxmBlB77RX4HLIzBuM0Ooze6FmIOSN2x8Y+5brMh4m+7qOe3+4i6ePn1gGAIEppqzPzy3i+vsfIJlgxlfLsb0RMP1kBghYHLKYzxnYyXlBQJ90TAK/LGK4dekixifdeiF7eu/5C+w8fGIFzFamVwzMZtZGZ9hBrV1FJ9RFYjqFS7ev4uYXH2F+LW34GpPNarkuBs0+qrkq/t3/+2/w4rv7GEskjG3M5zUGt5flwoKRw2jI5jB1qSlJw7Hi3KeNMzmOZNwCYPXzmrE1WRSXbOdhNIDmsIvJlTm8f+e29RPb32v2DTDMvTnBvbvMVIlhYjKDx88eG3s/FU2jU+8gMoghEYmZbRmfGUckGUKr1zJHrHRWRj1fN1sYiIwQioYsa2F8asKkWfgdFqc+ZMCoWDIgmOdwridKnJChTpkYOiFTE1PGXiYAXaqV8WTniQUVeH5eX13G+VkBJ4eHiEZj+PCTj3Dt1g0gbjgqDg+L+O3f/Qq7z3dMz5ms3Ua77mSDgiEbYxbjZNBpcmLCsVuGMAC6VK2h1etiZW0dl69fw/VbV7G0PoMYjzhk25aGODvM49XDPbx69BKBxggzmRn0Wj0LQnBdE1ylHjIlJVYvr2D9+gZmt+YQTIRwXq2aJNPZQQGvHr/E4fM36Dd6loERDbrTOvfUSCaNi+9dw/alC5hcmEYsHUAw4QBo2tHXB2+wf/gGD+7dx4udHbM9c9MzmJqYtCLA4ykGuhawvr6JTJrnt7YBqGfnZ1ZD4Or1y6ZhHs8GwXqB6AI0s93OwIKAu/deoHRUQL/exNnBMXafPDYwc31jFUtbq6gNO1jYXsZHP/wUU0uTJmtUr9MWtdFvtjEstXB+ykBnAfuv9lGrNKyIMfcf+wxBllgEs8vzWNxaxsTyLMaXZhBJx9Ho1K02gPMnggbuM3OIpBal3lMaZ2xq3DKFmNzJQB8Dgwy+M4OBElvBQQDpZMZkW6hffv/ud8ac7/H8UCyhyTNMo25zkJlaZKEGRo7MY/N2YgLTU5MWvOBzcF+jneL1LZBHdnHH8wGCjg1mEkeUtMu6DBz+43pksFF+I5+LgSmdPQmq8jzL8WF2l0gerAfBtcD9mcF1+pMbWxewvr6BbGbcziHcG/k96gJblo0RkyKIxCImi6FzpkgdZI8ThCaIyToTnPtFAplk9LFgMbPxEmnT+zb28kQGowSQnEognA2hNaqi0S+h0S6gjxb6ozZGcGARs2qGHC8yZUd99IwswLMwJTUcE5oMZj4/55JACHPyvWAw28m+oAa0gKA/AlA8CQ4+o/ktA6/ooCfnIQCaclW8lskuWk0cB4gKfCHrXSChgcGUNfLIaPwcz4gC8OSTyDdQ9qWyFvl9PwjCe6aZ3cY2McuK9YMa9bc+sOEIcVckkO0X0UxShbyv+R8MlieTJsVhIFe/Z8Fo2lHaQbaX68EygXnO8RjeBhKH3RmDGQ28norS8978n+Nh7/dcHRzOa/p57B/nHzm/SqAg+1XX5/cFgpKp7/eLnE9IKRLHyvb7J/7P8VkFMKnvBOQL6OLnre3e2ArkZZuENQivYNv4ms0dMjThxt+PW+j6bJfIV7qmwCYBVZJykV9vPpeHRQhwku+tdvrBKq11ftZPOuN35MvquQTWWsDC82cps8Pv6doCv9Q+vufIRm4seF3e822QIOy0izUGGgc/ZuEntcl/5HOqjXbs9BjR/n7+Pp6k777Df5xGt9qqfvdjJQyQ617CMrTe2G4Wq7Z160mJfr8fmFWrZxUuIzCefWWBeI+ApnkrkJPX9ffNW8zOAxv9faYiogqYMLBH28ksSfYTs/mUzW/Z/10XdFObNG76W32que/stZNP0hjpmTUnNR76jvpFmJVwAK0b/lSQQ2Mi7EMYpq7hXxPsM9kB4j1cx5rz7CM//uZJNduzaj7wp9bc2ze+9z611LTm/Ov9LcgNx4r32wThWGqL+lfzRfPf9h1vvlDR4vvAvYB9/lTfCdsUfiZQ22yIFwD5/nNp3vrtksaOn7V19X/9L/+dMaAVaWA014xv2B0waJB5IaYQcwPgPzpKZMTyxtR1JNhBo6wifAKblGKhQRLIyutrEwsEnf6i3ziQAfLFF1/g3r17BkL75R4EHErXKJWM20bDf2Qu8F4CL7XAZBx5f05+3ouOp7W/6SLMjKTxc6Le83pv2+ix+TTx3kXEOs7phzuECCjRc2uBEoDhPcRqFQBMAJoMBIJdnBQCKAXICdxlBEkMVg2cAEY6A5pwvK+AOhpdAaY6oMiAaEKyf1gAxKLHQ8dA5b2tuAfTGBuNt5ISKjbJeynCqMOa2qsoiTZvtpXaolrUmvh+di6fUZvC95m3mi/aDHg9grt8Rn5PwK2+x7ZZan4g4LGOnTY5r8PP8DpalAJuecj3b/h8dv5N8J0/HePrXbVRzT/2IQ891K/kwTfuFX1jH0i3W4uV9yL4pb/5PW1U7HMBt3ao9WQ7eA2lEvFZ+R2On56fz8HP6iCkzVqbmYwXf+o6xhj0Nnr/wcRv7P0GWf2qTVwGT+PPe+rwxb6yDdFLIxMTmmOvwMsfHwSYGug0C/0bgowh76V+4TXVdhXSFHBOR4H34OFS80Lt4HN1O67KszYlbSyu//sYDINmf8Yzk8aO6bT75sDYeqUkxCiEaCSNUDCJWGQMgVEa6dQ8NlavIBWdQvGghlErgAALtnR6VrCpdHZuc4fs10EAlgJPmYa5xTnMLbDIlXPSSSijBL4VF+xRE7IL9AZo1lvYe75jLDcCDnSECIaz4FwwFEWt2cLW9iXMzU2A2fKRENN6h+j1qctWxMnpMer1MtqdBqqVc3O82D8Eh2dn5zAzNWtO96XLl3Hl2mVQcpmFjF6/LODet9/h8cMHqBbPwcKzZHNlMgl0B22UGyW0unXm7aA1aOHw+MAxsEJh6zOCNywQxJx3py3nDjgbGxve3tC0Z2LBQrcWmFIVM4mQcIAawR1kUuNYnF8xiQhz1PoeUydIW103jeJAyOnYFgt5DJpN25tqjRqiiagF5CgPQps2MTNlBYMImjXaLdQaFVTrFVSbFdQa5wgGhpaCtLSwjEgkgWxqEoFB2NLsJ7NTJl/iDmcBK6y7s/sE/VEfG6trWFxcsDEl6EqpBso+RCJxLC6vI4AIZmYZaEga04+gEzOFmJ6cTlKHP2COZe7MaVayKyKhAULhoKUy04kOBF26NxlzsSRZHgEUK865J0A+P02gMm2MG85vpjMTlGJhrwuXL9te0mg1EEtEEUvGDBQlw3oyO26/U+qlyarlI0/Gqdc36Rj2N/el7QsXsbS6gs2tCwbeu4NDB7vPnuPV7i5G/R4W5udRpxwFdc68FGhq7xLcGiKA8alJRENOG479SBbS8eGRpU3fvnnTmPfD4cDaYIBJmzIZTm+Y7aC8FBnTVqCqTFbfOaamxyzofOvWTbP10v/rD92hsFypIZfLG0uNBdsyaRYPpb59E+1WDQf7ezgrHKFCjeE0MyrGbC6SPcv9jsy8VJop2wOsb1/EzdufYHp2DsGQy245eP0aezvPkUomERiRXdLHaNjH6UneCjWSMUynkoz+99//ABtrm9Z+Fgt+8fIFDk8OUSMTvl5BHwNMLkxheW3JwD4yEqcpeTE7Z4ERym4okNr2tPTIiGFAg2cdZo9dvH4N0/NzWFxbMZkJjhXBmMePHuHht/eQiiRMNs0Bfh3TtSUAvrK5hk9/9APMrMy7AsPdoQUWHnz9LX77y9+gfs4xGKLXdsG07YuXLFWec2Z6jvYya1rNnSF1Edt4s/fSZGrI6JNDE03FMT49ifnFRUQo5UJ7TOmF0xwOXr5GMpLC2uwKoswGYWp6cIRat4p+dIiZ9Tl89OOPcfHmZcSngUEHqFeBYX2IVrmJk5dHePj1PRw928Gg0UTuOGdF8rieWcwyMzaGLKVrEkkD2y9cuYyp6QljlR6/OcCTx4+9gNKEzeP8aQFnuYKBTcnxrOly96IjrF/bwsc/+hTzq9wTgA7t9VkDZwc5PPj6Hp48uI9sKmWsfRZhnJueNYmUCGiLRqbBTZA5ykKTgSGK+SJOD07ROGuCNMjhsMdao5ZZsbC84LIiIiHUyhW8fv3SMvw4f2x+ENRLpZwUWqNl4B0Dp8ysom43102t1cTWhS1jHyUTMRwf7ptsEr+zffkSrt1830B3FsejzEv+kOzfmNO0XVvF0ckJXrzcc4U0KyWQkclA0cb2pu2vzW7T1uvByTHOSufAiHra87hx6zo2ttYMTCegx/mT28+h8PoEhzuHQGOIufE5dOotk1aiTSDo1EUfmeksJpensXZ1A1s3thHNxE3vvXBaQOEwh8JBDke7R2if10wmgmuDjGym2w/DYaxd2MDyxiqmFmaQnkojmAyjOaAu/gle7b+2fYPrhRmV1F1mgIT9wSDSlUsX8OMf/SmuX7tm48ByBwyoMUjKYqzcH7curSHMQG+PrGoCGH1j71aLNbx4vIeDvTcI9gaIk1DATKJ6DbFYFOmpLM7bNSxeWMPtL+5gcn6S8SkLdDD1m5Jd7WIdhUMGCY5wcnSKdsPJE6VjLqvSQN7xNDauXsT6lS2kZrNITGYxigZwXit7skB9yy4huu0kRFgcu2sBPVpinmkpSZAhUEvN1DZrvATN1jEgGR6FTN+7Va1j79ku7n3zHYrHDCg1LTDZ7bi6Aaa7yzOkGXiSCPoWvExnMpinDv5YxvrZAqsRp8caCbkzIQPrtLOdppPx43y21PagI33wPZ0l/SBQNpu29luhXv7HgsOv9kwSitJDLHKYTGcw6o+QL5ZMJ56Bw42NTcskoLQXbR/Zy/SjuI/zp4GnrJORjOL/Z+s9liTLkmQxdc55MA+enGdlcd7d1d0z8wjkAQIIfgKCDUSwgmADbCHYQPAhADbzBvPeTE/XTLPqollZySIzOPVwTsMpRO1czbydmCgpiQwn9557iJ1jampqg2Hf7q1sPdopniv5/bnSgu0zHAfu1zzrM6ut33eEiMnAZUjOrS4iko4gu5jFODpCd9xCc1ABQgPMQgNMcGGBZvpZVtOCxcFCZPj1EAo6sIHPTVuciLosRYKZ7EcSnDgXzP/2itUJjKJNMoDCYxTq3E8CmTuTexmfbwDQPDdwDnANsj16dtb94NlXUn0kShhjUbVYPABa53zKvoj9KT+Nf7ugsqfjTYlCsZTZVo9gZL4G6yF69+M5gt+RrKKAaZOkjL3OwBXIw/uIAGP1DijX6fl4zPbhs1GWqTRPOZWsrflqxTHs9UwMfjLwLIYnA29sq8AU2hnzb4Mu0MzvcW5ITpHjJb+bz88xk58nIN75l45RKHxBACr9H91LQKF8VgGFfkBQoJB8afaFsmQFsJlt9RHi+D7vy9f5DOo/88e8gJB8JAFLwgjkJ/J9PzDKz/E6lnzxxo+wCT43/y2CnJ8YKMBbYDA/wzayX9VW4QJ+oE0ZvPwenyWVdHVh1DY+N/tR1+U9/Rm1GisFE+i/a67L3xUoLCCR32c/WCDChxcII/ID2sKa/F2iNml9CB8RuCuf1w8M6jqcd/y38Av51W7+Moz1upjea2LVX2bxGx5FLehwwDL1TFIRIfvN+jHJVNz8tcl0ZPOBtoESVRZMGc/sfZKW+HkSash6lwax5iyzAHn/V4Q4L0DIcwj/57ri3iCMjvuTgMs35y37TjiT+pj38ZMW+Ux+Yqp/DQkslY3SbwVE+LfmtXAEP6Zh69jDuRSw0Rzj68JKpUhA35rPYH5Er/dKwYBt5h7M118Bx15whtd7FcR5Y/24AM3rIoP/WvCH4+THOXQ9/vavWdkyvq591R+QeFWU2pc9I3zSD7prTPiaAHe/PKzG0Ei5HmFUa59zQhihbOOrMSEA7V8AjOgpQuU2accy4o+TS2ibfhdBEaYK8UDfZ1qSl46lRWbgnHd4ZoP8aTkyTDbIUVd8TWCpFpoWPdMDCWzzM3wQvq7Ng4cBalP7dSzpJAqsYpu4YOQQCSDm84gpy42bG56i8Ly+Jhu/R7aQgGoZH018PqO0q7Sp8rcZMLIFPKCdvwWW8hoycGyHGLJaCBoszUkWddKGIRBag837y5hpQxNILmPPMeM9FNFm3/Cz/E1gkBu0nyXLdvDzjMDzGpLuUJCC13eaSI6VyPsraiWQT2CkgF8tWklPaCN2kezX1XZ5Pf6vOaQNmNfRotLGw/Zo4xBQz8/zs/y+Odye9IcYFDpk2vN52s/adARCKzKsTZxt5v98X89u4A4Pg1y0Y8ceYHs4TwUUsw28Fuej+sO/OSkCxrXGdun5eA3eh9fkZyyy72ls8TMKCvAznAc8oCurwH+4EGjuNza8j23aKcfW5ns6aOjAwmuJueAHbvl5viftcj/ALCMtA6eNm69zDom54DeGMsgEVimvQPCN7/OArsOgwHKOl4w1AUtzVvou2ELmOdcy+5ubm+wQ720a7d74aRPQRmZzu83DGHWSF5HLkqE5RrfjKrTzYDMYXCAYoJZxAa0G2xlFKr6ETKaMtfJVZGJFHG010K92EZiMEQ0Cp/v7eP7sGbrNHm7fu4/FhRXMQmFjJW5cWkU6Dyu8lExFzPEY9oHpEKieNw2AZpEfMsSo0Vw/b2BGW0UJgHCUuzISqaxJSjBdmhqG6birCG5SIkGyqYc4rxygcnaMyZSANKUmOgaCc66TkUpm4H/5H/5rbF5asEKCNO9Dqm0AePTwEf78pz9iZ3fLQNK5IlNkYxjNLgzQpIQFDyb9i74VJOyNumYjE5GU9ZsVG4qkkMvkvYJxHVy6vGHFYTheZPUdG0Mqagzh+fkyCvk5xMIxNGpNjC6mVgiK399YW7PiQ7Y2WWhoOjY2OVNwa82agRC0/0xTPaucGBBmRQVbVQPIVlaXjP1ILycQmuKsWsHx+YkVtKv3ayz/SNjY2GbrK5uYL5YN6Np5uY94PIG11Q1jPNPJI3v18eOHNg9LlCTJpO2ZcqWSS81tUx5jhFA4bsDz9as3kE5lbO+onFKju2KSIQSVxQhimnGt7YrrUSLCmDVRBzLR+d3d3bG0fa7xTCFtBdO2Xr40NuPCwpLNUfYBC0JxjVQq1M4c2WGS85vrleBQm6A7JVCGfS+LwGWVMHDMAxIDAgQgFheXUMiTqZqyIn6L5RVsbl5FIpmy56D8ROXsBC+3nuH0+AjFfM7sH9OmOf8sHSsYMhB0vrxsLOpsOudpufdtfe5u71jlbha8iifjmAbHxnIiaE+OOOVweOjlyDCNj1IX1M49OTnGi5dPUZrLIxqnDE0Y5cUlSwcni+/y5cu29qnh+XJ7C+PZBMm0+y7PLExzPqU8TbVi84VABtPwmQIuW8TgSCQWM9kYBMJYLK/ho48+RbEwhz5lIuoNAzAe//jQwLlMKoVMmgyqntkKk7HpXSCZSOPq1Rv46MPPsL56ya5PUObweA/bO89Rr5/jrHqMvcNdIDJDvpi39jvnKmrONoEZAqqcM0wPtjMYgchoxAqk8cC/efUKPv3iF9i8dsUKD5bmEyY/UDsf48lPT/H4B6bRV00WiMDbgFkn4x7yS0Usrizii3/za8RTQQwnwKA1wKDZxsneAb7+3VfYfb6NeCiKXIYFWWcYXIwxZGYH9VvTKRTmCijMFxBNsTho3NjZlZNTy1irVauW2WXntpQ7K1IrnCz1vb0dNGp1x7wJRk2Co7xQNkc2yH0+FkZ71MHSlWW8/7MPcPfD68ZmZei41546iiqXAAAgAElEQVSgedbCbDBFZa+Cb//5T6hsb2PWuzAGNoFtOkfJeBaLq8soLS8DiTiKS4vG9M+kkui3u6ifnOBoZ88KWC4tl02T+Pzk3CR3mBofiIeAVBS55Txuf/gWPv+bz5Gddzq7/SZQP+2hedLE0+8e47vffoVunVJBQyyU5kx7PhAJWnAhkoshtZhBLBOzDA3uRWd7J9h/uovzfepAE4jsO1tVXsb16zctOMSgIc+k1PVnsM2Kyqal0+7k8Tgm3INJBokzNT4ctYwi7qeU87BzyGSIk8qxyaGQwZ3MZUw6iXOHwR3LBhxe4MP3PsTt23ftu1bglhIkHcoVjRFLRXD9zjWUlkqYhiZAJGhBLdY+2d87xuOfttFtDTBHFj7BwGgEYTpZk6lpZZ8fnhlQG5oEkIlnTBua9mo0GKI4X0IokzS5E0QCuHLrGu6+fd+uf3i4b7ZmwPE6raBXbaF53gBTphNk67d7r0gflMoYYoJRZIJoLo71axtY2Vw1FjNlm45OT0yHP5vPodFpotqq4ejkEO1WCw9u3cevv/gl7t676bSnCQrWgGarg3/4p9+YfMXPfvkZ6M4MhkCt6hh0dBA5j/e2dnCwt2Os4Cj9pXCUj4JmrYpEKo56p4mF9TI+/+svsLCStULA48EMk/4I3UYHtaMmTo8qJrdC9nCv07IsGAYbeB8Db5MJ08m+8eA28islTOME7kcYjsfotIdmc6iuTO1iAsUhgmLjkQGr1K7lvp7KZC24wiAS5XUIIFCDnAEbI3b3x7hodvD9V9/g+eMnaFVqwNhlLFXPzw3wpc3k/yQl0e67c+rAgD4Gymn3nY/YNYaynd/CLisxZbJmE2PA8xxAoNwAmLGr3yO/jvsX9ybOURJ3+F3uhZzrZKQf7h/g8dOfDKQn45oB3Uwub/5Wjdr4o6kF/svcfwpzFhR3Z2xXEPq8UjVyCfeKfIHXXrMilWTs7ezsWACG92ebivk8lpYWzEeiNEeTDNpB14ITZ9UzL8sUJnNVmC8iWUgjXUohmAyi1qtgErpAMhfCxaSDRquCyZTBeoLNZNK6wCrZuwINwpRzIng2cCQpqxmSSpsvxueTX2uEnrHLlGVha8o68X0BL7wegWfzU306tebXT1/79wJitP/xugLByHx24I/LPqXNkd8uQMRAv5DzA3UtFvMTGOP8PveeSCYMRBqw7MlQEPCW78xzgMs8dJle/LF9IhZ7JT9J+8TX2AYDNoOv08lFtKIclQFhmFl2Dc84lPWkLA79WZ5Budcz4EupOc5l+Ya8hsAoPZN+8/lFpjLbm81aQUk/sUvvcz8T49vms+ev8drKQDWfz2N2y7eXzyTmMV/nOY7f4zX4vvqX7eIz6tpiIwoA8pOllD3Kz/Kcon6VL8xrqt/lp/kZrxwD+WHy92WfeB/5yyKUcS6yPUrRF/lLfi7H1hG8XDbMa1Dc6S3LX+O4CKg1jGjq5pd8ZNbn8PvVfj9PeA33QtoXjq3uJcxL/iL7m22gjeDnFETh+wIa/SQ2YWSUSlA/OZzCCdcLXOXnNC/d+nrNlnafcc/DsfQD0AJLCRrrffnrWotaUySGaE0owCHfXW1xgQ5iJpRMoK0gPuWyMWgr+D7nssnVDYh3sFaSI8HwdUoM0g+hPTWN+oFjbre9gIbGk23yP7sjYlFrv2jPyP7l/5o73H/07H6QV4Ap560f9/IDuX4cUa8Lz9DvVwG5sNMK1/rRbwbTFaDhd/xr2fbeqAv+8foimSp4InzG/+waB7WNf+ua/nHT/NEaVfuF39EP4L+Fx9mZz1fEVIoN7D/ZHO0jsg/8m2vAj2n5n49tEA7mb4/WqL+vZMPdnuCytxVo0r6h+yo45e9v9p0wSAWkLMhKCQ5d0E0et2A0cS3y7KVo8H1OPrEzyRxhHIWFezTxZPwE+nEDkwHhpLOop09MnAA035dh4KGYn5Hx5mFBqVY6qGiish2ddtsAaAeIO7DLaX01XOfHkq8mjoBkPg8Nkm0EQaZ5Nc2IccAFFAtI5gFOAyn2tDscOKDANn+P0i7A2TbksUt10eBwEvB/baqKLshAaZNim0yL24sc0hGQIVfajhYA2yCdMt1bi8Vv6NVeGTJtpHxupl1r4vI7ahcPPQL+FfnVfV3/u8OBgG4BmNqI/KAxr8sxfcU29wwuPxv3ItcWLPBt1DqgKMrjN778t0BSPpOKNgpEliHhb0uz9eQm7HDnScQIQNV1FKFRX/C3IrGKailIoICJAd9MN+U87HRsThCcdoxyp8dG0MU9pwue8DW1gX1HR1MHCM4FsaP5OvuD3xEQ628z28TvUdZBm5X/kMN7+hkImk860HBs+SOAXCwGHRj8gD8jfGybQHgFpvyGSiA7+4jt8PejAg/+g4WCCzx/WrtDAY+p7aL0Omz7Nxm3VtyGPJu6701No7hoa40BKUVGOeY8OGizk3HUQYdtGVtF9RDiMcq55AwE6/doXANWIJBOJhmUBOT63SlCwRQwzSMUyGB97QYWMgs4eFLD/tYhwhghk4xhb2vLUtgpHfHhB5+gvHIJkagrDFZeWUCqAJAlShY0CwmEJjFjVnVaZBj1DYAmEGvAE9dM12VIGMstnkQwHDEG02gyNQC0lC9a2uRsykrlU0zGfdQIstaow0jW/4Vpz1qmRDhihQKpK/xv//1/QDqTwMlpy/UjtfRCzBw4x08/fm9AUbNxbpXbKXmRzSVxMSLrgAV1xsbmoU5mvVdHtVZFEFHks3nM5RcsnZfMPAKbHPvFJTKuF23+EHzmnKMBKRYWsLZxGcXSorGwyEKsndeMiUmGGMHHq1evGwjQH/bRG11YYaku/93rYW193bSIOZanJ0fGGDw52EejWUUqSTuadM5lhF7KDPV2Hae1MyvSxT5h+wMII5/M4/qVm1hb3jBw4MXTl8YmpgQF2dsszFuv1/D1t3+2Qxkj+vXaucmiXL15C8ziqZpj20IknMDKUtmK3xFkpX1pNhru4NWgXtgMy8urdt1snhrNIRwc7+GPv/ujpQeTtUin+PKVDZxVjkyfl4faXCFrbOvt3R0Ew1EsLZVNCmFAhtrABQXr53WTzzBAKuSKbbLgI9cCASPqg59WKgbILy7NG5OVTEu27eT0BKlEBpubV1AqzmM0CWFz4wrK5TVbJ1xXrXbTpEj2d7dN+/DS5gZKmYw5c5Td6PUvTHf6zt17uHr9pgGVPLiSgUh7RgD4YH/fdLB5ZiBAMp4NTd6CoC2DQAQ8oxEWvk0h56Vn8xBOCYuffnpoKefTAA+SI+MIxEMx01634EcmZTrfz58/RigWRHGxgEB4glqDcitDKy5H0Im6eKFZwPqmvLBsgUSyVemYsdAUswPG04DZhb/+q39rgDQD2QSRqaP96NFDHBzsgfWYFkt5Y5bTNjHIwOwFgvjvvP0hPvnkZ0hECbzQzlZROT/Dy+0nqFbPUDk/RK15jlqjYgzyK9euojQ/b6nxDOqPLoZoNRqoV6rufMEsLK7zSMhkNKjhe/XOTfz1v/8vsHF1E5kc9eaA81MGXoc4PTzFn//4DfZf7mO1vIYMWTyRINqDpunkLqzM49f/5teIJl1RNALVlBFqVqr48ZvvsPds2yQyVhZWEQnHcXh8gpPKmcmeUPu3tLiAuw/uYPPaBpIZssFdxhQL3v3+97/Ho+9+tGJvBCiyuRRWy8s8uuLomM7/gTtzBUJYWdww7V0yylk4k3aqM+5j5eoKbr1zB29/8i4yxThmIeD8rIvaUQ2N0zpePt7Bk68fYtxqIzS8sHlcYwBmyDNfAuW1dSyx8CWLVJWKKMzPWcErpn7Wjk9wuL1tGrdME91Y20SvQ6Ctjma3jQmDobk4sit53PrwLj764jMsLEUtAEAA+nSnjcp+BVvfPcXjPz5EZBJEv+WYL3ML85jFWHwuic37l3D34/sIZcJWmI+ZMduPXuDJ1z9h67tnOHq5j+B4ikImjeWFVWysrhmwyrGnfSXjn6xcArWUSzo7O8HJCfX9KZvl1jeZ0wYYsA2dPsZDlybOYFi1VTcQNpqKYWljGYl0EtVmw6RTmP1DW6ZzXjZVsCAKU3YZGFxeLeP6vVsolPNYubSCeD5mBRMjSUodkUULdBoX2Hl2jKePnlsQKMwgKMmYFwPHNN8/MLYz9dWj4ZgFo5KRJHLpnDE7mSafLORwWq+Cki0bVy4bC5tru9WuW2YBpR/aDGjUm+g02hj2hhhfTEyGiCBtIZe3vqFcyiwyQ3PYQm86wNqlNSwsL1rqPIFnssILcyUEYiHTjn689QTff/Mt4ojg0w8+wXvvPXBnFkq9DGA6/l/+y+/xYmcXd5jJcPUKUqm0BXLZv7VK3djl/V7bxom2hJIndAjrZ+c43N6xfY6FNVcub+DTX32B5Y2sMdYwghUvbtfaON6rYHd7z2w/7WQqEcPi/ILtHdyXrV7D5ALpfAZXbl/H+o0NxEvAaAp0iYNPqNtOxvMFOs2Gk8qYUW6H9R0CiKYcK3Q8ZRYfgUDqt5PNHUAmkTQwmW0OjGboN9v48evvrfjkqNtHv9O1NWWkHk92ghIM5huyUKNlFTrQUgQhAqqOleoACjKdKb+UTWfte5QaMyd94oBDBu7FiuL3mH1jfhNcTRr2K9eo6fsOunaefvHi+avzNu2+ObKg/0AJxKlJqXBNl8srnqwhawx0zL4zO4F7Ac8jly9v4vadW7Y2+VSNtpO9efr8mWlZ81y5srhgeytBGRZNZtC2Uj2zegc8w1pmB+sDpeNIFFKYWyoilothgK4B0IlMGINp2wpFD0ddyyzl+FDK0vRdwyGn3W+ZG9xHpvZslJxiv0RDQfNvWQuAe65AJ9ZgMh+DfcwDoAcMSOuZ4JKdnT1GnM7qrOkksEN+q3x3AUH2t8fItrnkFSwXeOo/k5PZKGDOcAIPrBFI+Yqh7bFUXcHmsLVBfqR8JUdcSbwCGOXvCpQ1f8wyjBz44Z7fkePMJ/DabO30Cqi7NdQzH3FpZdnsJfuXwQaC00QEVdhQmdq8nkBisf34tx8U1mcYJJAPL6DRAPuQA1jZdgHaIjvZvPFq8TDDRMQrAT5+IJlzVQQrC0J7wC1/m4934eTPOL4aFwFSAunZHs4tzmdhJHxW//34Oj8n/IBt5L91Lc0ffkZYBq8vKT3NHfmRfFa+z7Wra4lYZvbD0+TlepLf74BfJw2iOaLfYkMbOcELqhhGMHLzQX2gecHPs+38vgh2bKNeF5gnzEN9zn4R6C0gXuMnYJXflY9LH9EP+BNQ5o/mqK6h1ywGxPOmpwOcSDh2qNlGLztA42h/01j72KvCcl6P9WsSmdaBQHj1Mz+r5361bjxwVc/E5xGQz+dRn/rbJWyK/SmSX73ZfkUY1Bzhb7PJXpDJBTlS9ppwCZHMmPnrxxvVdq1lXUN4gtaYnlWv+22abIv6SpiUxlzz0UBdeNr2ngyLf+3w+wq6qC/VPo0hXxeArTnq71NlqCugJhxCfa3rCMMRGZE1nwSea38UIM3PMgPL9k9PK1rrzyaLN18EGgujkx3Xs+i3+lp9yevyNeFdsjWan9ov/CC0xkWvCQficwvv1TyX3bG1/X/8L/+DSXC8+bDceNS5vKGfTUpHi5vhcrmMQjbzKsKjSW6AkpfqzwZwgJjuxHvwoMoNwTbXRNzSXQUMyxDzO+oEbSwcSF5XjFBNDDqU/Lde57PQiCgln2wwd3/nJPIailLwO9RIk66wwEoefJj6YAzhDCssO3BaUVJNJmMrM/3YA9QVpbCUjAsXOfaD0P4ogAZBA6QFzTayXfwsf6jXJuCd17N0Mo/VyX7jZ/W/QGC/kRWIKoPF99gXbJcddAYulYX39QPkZDWJgaCgANtqrBmvKIU2Uv+1tWlpkkr3V4xrbaB8fheMcM8gcNNtQi4C6u7jCjZoYxSznoCGiok4JrVzyPgM/rlD+QGba9Q78Njp/K1FKWBbYyxjxb81Z8T01gLm9TQXi1mnoc0+tBTuWMwOjAZwjsf2Gg++/CE4rXZoExNrQUEgHUyUJqZDDL+v9/zGkOtKfS4DItDeD/hrbsoo6/mVjqjNg4C35p/aKGBX88sPQPuDGuovgersC6Ut8bt8n8/De+l+s6lLveQh2hUXcVqA/B5/tFZfB7TcmiLIYOuj2zagmde2Ygfttnvf017X3JV90wZjh92oK0RI4Dkep659DBcDyhExPShkTNJ8voRIOIXAjGlIeYwvCEInUV68jEKyjMp2DSe7J8ilWDSog6/+5V+w83IbjMz//Ge/RCZXQjKVQzgWQ8mAXMuntoNFs0lmWBoBOoejobGMpsOxFYoju4pjRIerWq3ZmJjmayZrgCyfJ5FKm1Nvh2DqSI/p+HdwerKH6vkpZhNXcI9BQDo5sXgcR2REzs0bOBaJJU2ChE71cNDH8IKMuAGeP/sJR/v7piUdCs9QLi+hvDyP0XSEs/MTY1QTsCMb+axxZuzabDqP9ZV1Y5OHSaueznByeGKMUdqS5dVVO4yyQB3HhP1+7fpNXL56C8FQzCQ/6tUGBr2BOcZnx2c2ngR7yVzpDQY4q1dxcnZqLEn2x/0Hb6E8v2Dr4vzsDNs7L7D74hmOjw8RCs4MNCdTmRIWZLY1200cnp6AWSWM+lOPNxyImE7kzSu3sL66iXF/gp0Xe3j5csf6n0X6yPYk2/vs7BSr62v2HA8fPjTQ4Mat21bwkOnTtVrDWDV0frnWuT+SnWBZQv0LtHhYmwFXrlzD/bfexvx8xgAmsod/+O4HfPPN19h6/tSCSvffuo1INIjvvvuz6XqzYBqd5FqzZdIf+RwDIwljhBB0IhuX+t1khi3NLxlzjfaVzFoWquv0O6jWqzg8PkC9W8fC/KKxAqnvzLnk1uwEkUAExeI8up0L3Lh+x0AXx45w9rrRqOH05BiBwATXrlwyoKTu6WIeHB4jGIni408+xb233kY66/ZOfo9jub+/i/29XWMpk9nPYHd30LUgLjMNioV5lJc2kM0WEI1wD3SBPKefGMTu3haOjvdMWoY63mRvrpfXsLpUtjVLW8gCnN999y3GgRFKCwV0B200Oo7xYzrpbSe5VZ5fxP3797GytGoyKQyWcK9otNpYW11HNJE0u/Dhhx9hrrRkew3ZvQSbWORtb3vbwIiFYsmKdPL6rmbChTHwPvzgI7z//sco5vLo9VwBLOo47+49R7fXQrV2il6vbQUza60aSnMLpvWeL86Z7at7LOIZ6cl2opyZ9E2I6dizKUKxKMrry/jZX/0Cd966i2Q6xnqrpiFLJvwPXz/E1199i9P9M5MBoRZ1JpdmEiW6wy5KS0V89PknVuyEbef6G7M6df8Czx89xtMffzKgjHI9DJjUqnULfowwRTgaNlmNe++9hVtv3cNcOWkmjRrNx0cnBkD/5u//swFGnI+UOqEeNvup2aob45/9zTFbKC6ZDA8Bqmw2YyzH1rCLuZU5zK8u4L3PP0CUDEAyhVhkrT/B9pMXePjVI5wfHmPa72Mhn7f77L18gc5FB8XMHPJz84gkklgoLyOdzyOVyRkgToZq9fQUuy+2TN+Y83NjjUVHQ+h2+jb+03DQmLSJ+Qyuvn0db3/yAUrzeQsEts97ONs/Q+2gaoXxpu0RCvGspXbzzJlMJ3GBC6SX83jvl+/j3ue3nC5yBOi2geMXp3jx6DkeffUI3//ua1zUWihlcijlKBeTdkB2KGxa8VyznPdkyFPW4sSbo9wvTX4j6/YCY50NZxj2h0jGWXCWkgFjY/ruHx9iGppZACuZc4SJSu3cxpPjqPPSXHHOgjgEPM+rVZPtuXzrCn71736Fa3cvIUDd6Bi5U0Ci5Hk5E6BzCOw+OzGt6l6riQklryYTW+8//vgjdg92TZaJOv8sGtdstizTh3aSQTKen8nkjcYTpmOeK7CWTNSybKZk8bLY7XkFtdOK1SWgW0JZGO7PkwGfl2f7KBKZhM3p03oFX/3wDYLREDZvXMbiyjI+/tlnuP/2DQRI/uJEjQOdsxm++fO3+Jf//E/Wl7STtKVk8fJsUG1RT/sp6q22FbC8euO6vUeAlWQXrmfaMcyGWF1btmLBSwslTIYzk62oHJ/imz//GXsHR8jOFXH/vXdx/fYtpBJBIy30qgO0q01Ujs5Mloi2g8EAAmQMRCSTaReIH4xsXlHuJl3ImF58aS1q5qDTY3FVpkWPbP9uNeqWRk07yLVeWJjDhD7DeGhyYjxvDNp9NOtNY6UTPKQ8D7OIorMweq02nj18bEEoMtVpg6j5z7Noq1FFPBo3zVwKQ8XD0VcAtBxdyo6w7yzTakhZKifGtFRcQpHyYQQJR0zrHhsD2/yxvmOyc++xs1vUZWvSRvMsSpvoaug4v42Sh7u72zivnWPKdgQdO9QAjrBj0CaTKSzML5sdNj9i5OQCuI8xo4jtJbB9/fo1rKyWzaaT8c7zAM8mrEGwt7Nr5/dcyvlXBHQJdrIAqBUT7jjghWxbBnii8QiyCwXMLZUMgA4lZ5hEhhgFeugPG6hY8eY2IgYWs3iaAxDDZLpNJwZAu0zdgPPxuo6AwteZPcKsY/7wfGxgBYP0lO/xmMlMgzO/zyMUCZAxOX4vPdxAv8DrFG35/XrfD6RyDTv/1cmDuHs7GQn5dnyNJAH9cHyYDS0Qgq9zTvjBJD64/xp8Hvl3dqZNpF7VBpIfIGKNAWkjF/CQvz+ZOqBR4BJ/+4ER87c8+Uu2h2x6ns2415PJTpvrini6oncCFgU08TWByJyHYkSKwcm19qb/a+MwdSxtjqkydTmefnCP12VQVD6U/FL2L2287u0H7Nl38iF5H85ZtdU/Ln5QX/1H/0rkNs5z+f28L9/Ts2k9C6Pg5yQ7wM+w73lPgYgCr9ke+ZV6VtXYYBsESmu+uGdhbRg/LuNlPHpBCt1LvjuJAPyRHxmY/iUAzD7wA9ryBQWQ+QFtP6AskFlESM11PzYmFriezWEUbu4xf1Q+KttnMhc+LWz6klqTjsjn7Bn9E91b+ILaZQ/qSezxHsII/MEGZgwLDxCIKdxEILBAdmEbeib1hdYnx05jwd8ii6rdvA+vqYAIr9OzOk4uQ0IYgwGk3vi97gPn8wub4bWN/OcB0P41a/3nBRU0V3R9P/ArDMHfr8Lc9JpwHa0R/RaGRwBa7fI/p/qIfSZ7pf7zzyG+JtxJ+Jyehb/ZX8Lj/M+oMeT3xRTWPd39nHSNgjGyEa9AdIYwvWKqb/YVr6N7yvawH2Ub9TyyERp/fobvCXPl54XFqZ1+2277nye7Ipslm8Fr+xnQf2nzXTaNvUYGtBanDI8bCGfI+W+lJ7CBKgrHTZs/c2QeewUEnLPoVRX2GqcBp6G2NKoOC/acuRSQJIuK5WyD0APKsIu1ymsqlYJOoNjQ6ihGMBUZ4L38KDuvSd1TsSE16OwYHpD5OotzCNlX9MskJhKuoCKv/WZEUpPAgUDJ1+lFXnoNXyew608f4b/5PYFwGkhtnlp0ipJyUpscw8QVNuTfEmDngZAHVm2MfJ3jIuCRzyepD1HsBQ5y49G1rN+GrpK9n3XO13kY5kGbfcG2CkwVuKgIu9rmN17axAVQ8z221VLvvGjt68nv5oyMF9/Xhs4+UUSI73P+sD28J9vMjdG/WHgd6SJrrPk5ga4CjrVI2D7+8HoCvP2fVfqHDLEMhBleT9+MABgBZ96bQC2dBaU78Tn4WRVz1AHDNLaDQTtwC9QVM1dgOeenDLt/Y7JDpAewuoi8YxzrkKj2697sI20CMgICvbU2Xxm1gCvKRYCN/agxtyrQ3Cw8o+IOig7017zlbzmzXEfsM35GALQ7jL4+rGnM6TBcMLfVq7JNh1uHFc0ZBbHkqPDZWCjQDiUjpwUleRD2P59ThwFdy0Bub5Nk2+zQlaS2F6UwKDcTN6YfPVRLOxpzEwyYhmAknLb/Y5ECMMkhGZ/D4vxlxJDB3k+HGHVGxoQ8OzrCH7/80tid+VQO16/fMG3cZDqLeCJjQGaxlAHVNHhmaTU6mFy44kFkjpHVQoeDKa8sHGVzfTQyxg1ZpqlMBgtLZaxtbODmzavoDUYYj2ZWEHY2piPaQ7dVw+7OCxzsvTR2VjGXRWmBMhFMWU2hS+3CdM6YrZl8CYXSgvVFt91Cp9UweYLjwz0rkkcQm4zTbDaJxeV5K6p4en5iOsrcuAlA75/s27zYXLuEO7fuIp3KGcDAgwXnMJkmnAPUXyVoRce9fzGw/v7k05/j/lvvYzoNWvo+QZxGrWFBwerpmbGQOX/5PY793vGhfbdYKmHj8iVz+umoB6YTNOpVnJ4d4fTwAPv72/bs8QQPt1OweBFZv0wXOzw9Ni+Oa5brkkAGdfAvr13G5solxAJOCuTrr781Vu/m5cum0UvJDzI0r9+8Yc4r59m33z/E4fGRS9kNRS09nEDYzMuQubS+ZvIoFgQZ0SYPEQhFcePGLdy6fQ9JT1uZwVw+J1PO//4//Uf0Og3cvn0d+UIGe/sv8fzllkuDY8HC6cQCD2RfG5oyCxkLOhaJG0BTzBdQXljE/t6e2ReTPyjmzMkdYYSTs2O83HmBGAt65rIIRtyBw+3rI5yfnlvRuajNe8rxDA0ssGBryOlwE0Sk/V9dLhsDkQUEyebf2dvHYDjGZ5//HB9/9hlWVslOc4zCo6MGnj57gmdPHptcCr9PW0PGK3Wfe92hzZ3NjetYXd1AMsF0dcfCYdYVQegOGexnB+i06o4JPRlZEbHbt27ZuuHnTs9O8P2P32IwHiAUJeO3YyxEOvYEDgg202m+f+cePv30U6yWN2z8Xr58iZ29XWxv75p0yoSUWwRx+fIVS13n98h6HlwwQ4vFFJu2P3PcS/mCl3lFELJjzPRf/fLX+PzzLxCNhNFtj4wdTebvweFLjMYDyzTo9Vtmm2uNGi5GYztLEDCl3WXgKR6Oe+crx5BhuiABpVa/bZIgsXQU999/Cyuby1asLBINm+NqMFQAACAASURBVJwRHesfv32M44MTxENJlEpMSV8xhjilXHrDDmZhB0p2Wl1kkgmzM9Rvph2invPjh48MrFotrxoATYCwWjvHafXc1tLV69dw5637uPbgLubLCQM2eh2gXm3j6eNH+H/+r/8bP/34yKq0p5IJXL20icWFObPNHCf2B1mmBIbN9gapF+mcx/64h1QxhVQ+hcX1RczCAbN9y4tl041+/ngL3//xOytSFwlMkU5QyzJoBaYoYcF9I53LW2YFZWqoB03NPNpT6roTqHvx/JnZDNqpQq6IECLGVh8yGhQNI5gIAqmI6RJ//ItPsbxewqAHnOyc4Wz/1KRAjl4cIDoKIJfKWluo8x6JR9Gd9pAq5/DgZ2/j3udOw9oK/42BXg1oHHfx9Idn+P3f/QYnT3dRSKSRimWsSCiLKVKCJZehBvCFSc1QCoPzRfs212Qhm7fnYiEBy1IcTE1beK4wZ+xOgqntPnXHnxurm+x3SlXkigU72x+fnlkwifaEe/366gaWy6u23nb393BeP0MwEUFpuYTFzTIQCyA/X8Dm5Q2sX9qw/TYWjKB92sPO0x006y1w08yxFkwyYdka33z3LZ5vb5n+8Dvvf2CSCAS4Gwx2DEdoNzvoNDsIUJ8yEkaIrOhMBnNzJQPqOD4s+jke9i04y6J2ZAzy82QIsdBm47xqBQlZCJIa2sxw+f7RD8ZiX1xbwY17d/DZL3+BtcsMtgGs2cT6R2S4Pnr4E778hy9t7BjEpm6spYmGYcHaPgG+SMiAXBYiJKuyyaINIRiA5bJAlvH+R++jUIyYhhWzmaJhYNAEvvzyD9je3TP5mBSzNOfnzT6wqGT4YmIFFTvVuvkKLDzH4CYBMtZ2MN345hT9bt/2DtqnaqOGzWuXcOPOVYRjZKG7oCCDjQyu0Tax/wqlvAUbcoUQRpT8GBFcA/rdMYbdIc4OT7G7tfOq8JoxQC8m6DVaON07NNCZf3ebLSPScP86PzsxpiiZuyZ9xgK7VmDcSQJQy1/nUs6h3qCHgKdrbyxmgsEzamw7iTVqj/KcZOuvwOd1Bbl5rpAfynMyAXmOCRnIfJ/6+QxqN/sNRMHzZxDRcNT2Cway6LgzmyaV4pqXdN9rdiyLF5vfOjeHlZVlRKJeijtmtncRIOW5hVlsvA8FTCS3wLpHfJ/sbtpiBvxYNI/gMwPJcyuLWLm8inQpiWQxhnFwgErzEK3uOU7O9zEac59mwHdsBC3zE0djy45jJq4DkhzkwqJ43GvZz+xX1jqy/caKmjPryT0HO9WAJsoUkak8dgFLgQqUY3HXdanxLJwr/0pgk/wgd0GPiellcPI8LuKLfBURXgwIjjNbyYGs9jwe89X2KyMQuWu+AtWCrh36nzZO7XAApvPx+CO/S/6JAdUcI8/XMGmKqJNGFJFIeIGAIzHzDaztdGyfWCqXTf+cZ1MG+/zP/7pd7poCVvibNkIZqdyneE2eYwS6CiQ0P2nkNMUNS/CKvgs8E9Zh15+6+SW8g78tgOMRcOQDql0cO4FC7Dey9tW/Gj/+Fqgm/XIRx+RD83q8v7Kb2U8m2+Q9F9cjf0QG9Pup8kHls/Nz6n+2TxgQvyvSFftK2I7mp8OWXhemdPvbaykK+fB6XgN+PQBa7SMArfmoPvKPA78rxi77UiQ7+YMC9N8EaTUntR6ES4gox7by3zwz08fw+5wEn4UpqU1vAtAM/DuA0tko4Q8OzHbrxX7TaPoYrf61zM+Iga8xUT8L/FQ/yaYK+JN98LfTPY+TqVAwwt+3AkGFl3DdE4DmDz+vceJ1hMOxnx2Z0hEKhW/w36YUwECaF+ySjXg1th750N9GzXFhfeo3P8grjEnkPWEirr9c2xTc8RcJ1Fj5x1zEW74nPFQgunAk9pHWpfA7zTvZEGEtmvv+cfQDwXo+7qvmV0YifwGQv5oLLDhM4N/T0Ofrb95D7fXPH35Gc5199ubPKzvtvaFnVRv9GJjmlHAd2QBhcpo7apfaw2fSXDEAmjfVDdQxSr1hI835pBC/x5IVsMSUVhpysWzZWOrE8HMEms3AeEXmtNA54VwhNabSMpIVBQsfKuotMFmgkowxv09jqQ1Fk5KpSf9aB7PdxljuOwq4dDclg8B0WotAJV3kT5NVoCYPo7yHgFk+i5/5TCaJP1qmhSW9FTIStZj5LNwAJNMgoE6TRoCtDIBAQz7rhFoDXsSPz8DP8FoEQByT0BU2EGtVIKs0kNXv/C7HRQZBYDbPJxwP6Xi9ipx4EhxO58pF32Q0nKavWxwaE7GY2Wf8nCabDPcrQ+wxmxUJlmbSmwuDf2szFlgvqQ1+V9rU2kgFKmoxsJ8UqePndX09B68pYJ1tZj8pGKDNm/2v62r+yxCx7y1CFQyZFALZ4uxDOia8hx2OvLQOXZuAlwBqHoDZZyaD4kXtxUxnWwnU2QHPA9w1B/hbBtvNH3dI0KFS/+Yc4/dV+FKbhAMAyAZxBz9jT3kpdupzOgTSzOLnxTZXZJnXUjRYBkzRQTG/2aeKjGtuaVOyg7Ani0IAWAcyd2B1AQi2ja8rUqpIG8FhtpP3lzFUP/HzWr8aJ815rRWNKddBNMKsjIAB0NTtZTV1SvbYQXc0MzBnNqPLFUU0XDAAOjDOIZ1cQHnxKrLxOWz/sGdV7NNJAoADK0KYTiYx6rMAEDAaT1ymR9IVAqJ2byLhikF02xNzWOlMUHaCwQSmAJ+fnmF3Z9vYAdSppVTB3t6eOT8EEAiE/vznH1gabqdL9ujMNvLpsG9puFvPHmPr6SO0GjWTn9jcXEc4GkOmUMSAsh/hOC4mU+TyJWxevo5kKmOF8gbdJtoNMpHPcHZ8hHanjvFogOG4j2Q2YZqWnYu2FfzrXfSMFUyJIDKR1lcu4+233kacIE7fk12azqzw0+7+jmmzzi0smP3hODHN+5e/+hu8/8HPjK3HIkwsfFU5OzNnjIxMalVy7jHln3IMnYu+FXlbWVvFlevXbN0Z+M5CoOcnODo6RLN2gsr5CY4PD9DpNpBNpxCJu6g9U5GPzypOEzOVMkYhD7QEoFYWyTy7hPLckoGK3379NZ4+f+7GbGXRdIovXbuKhcUyLl1aRaoEHGwP8Ps//AGPHj2yfXBxbt40GwmWkJ1L6QhKA1i6I+9KuZdkBrdu3cO167eMYc85TzkP21umI/z2t/+Avd2XWFsvY2NzFccnu9je3ba9iv0QjsStDSycSd3XerWF0+MTdNttxEMRPLj/loFsz396YvsDmdMct8F4ZIXQau06njx7DJYKTGVTCHEdRiOYL83ZuDDQkcsVsbq0isFg5DG7a7aWc+mM2f1en0W2IiiXywY4cS4zkLR/cGip3h9+/Aneff8jc/IpNdPvTwy8pKzL863HBuQSmZdckUl8DFkUKYJSsYxLm1exsLBsaWaTkfsu5WAGgw4THjG86BgTuttqmoN+5+YtrCyX7bqV81PTd6XecbvfNLA2wPTUiCu0RO14zoVrV67g/t17xvKmrSOznsDtixfbaLY7qJyxUFUYm5uXLAilQGKtXjHm8/rqEj744ANEQgwCTvH8+XNsbW3hvOKyFcicfvDWe8boYpoo7Rjlaw6P9tFq1dBsNWyOyCHg3O72esa8bnsFEe/ff4BPPvrYdFBphbh3HJ+d2no6O6+iP+yheVFDOBowJjsBkv5gaAzDUX9qmsXF/AKyqayx/KmjPr9UxMWoj0r9FAcH+7Z/seihkQgoSTOd4ez4BDsvXpqO8+bapjneDPQMJ2MDLQniXLp6CW+9/z4u3bmLGIvhhiMYjYdmR2rnZ/jyH/8R333zDerVc0TDIdPrXpgv2bMwmMC9kFr23SGJCEkMuxTDd2BWs1NHOBHB4sqCgey9Ud/AHs6xMMIY98eonzUMbMnlU8jnXeEirjPaznazbQU1yVxPxpLIZnI2BgQ3CM4SKH72/AlqrBnA5H0GJmdhLM4tIhyLGwtzRjA/NkN6Po93PnwP127eMKCLhfVOdo/RrfbQODk32ZJEJIrJxQRDivlTwiEwRGY5j437l/D+r99DYsmmtrV/egFMGZDZruEP/++X2P7zY2SCMWAcxMnhkekcc/8oFfIW8DMbYtIAezZXGCyzczjZqPEkApR2S6QwpFRDf4iluSXLvCAA3WjV8ezlE9Mhpq4yM2ioiU8mOuWCXmy/tMAU5+vS/AIW55dszzqvVVDv1NCb9FHpVDEKTgyAXru0ibfffWDEEWoJl9IFHG0dGyP9ojfAZOwIDWx3kQUfZxPsHu9jOBvhyo2bePfdd01rOpUMod9loGMXW4+2TH6JrFUGemiX7WxKffzqOR4/+sHAaAZycrmMnbOYXcQ5ufXsOX7/5T+bZjYDrYuL85adcFw5s0KS6VIJy5c38N4nnyC3wCgA5Sq6lrFRPzvD88fPcHpEYJ8gfNICQCzi2O61DEykxjlB9yu3rmP10hoiiQDOay2cVE4MpCcA+87b93D/wbr5MnZSnwL18zHqp1W8fLGDTqeL/FwJmVLJ9u/Hj57geO/I9DNS0YhlHKTiMSv4ymwbZvyksy4TrN9je119EGbcfPPNN8gVc7j34A7yhQLGE8ohtk3Xm7aemUbXblzH+qUlA9tnBLHbLl2c5yaymkedIeqVGo73j22fuhhPbM03z2uon1cxbPfQq7cs24DyGZQC40+zVjcZCJOwqbl1YwSbkDun67wvgEbgYSFXMBC5lCvZXkeJIlcQueFqqwSCJnEU94gu/B73fJF1FhbnvDpEzGBpm/2h/nIffeSjecSjSWtLMBi1/XQWYCArjHAoZuQCyq+YBrVX3JtAPc/cY+qbx6iF7cB/ZusEeBadTe3sTU1uc7Btbxu/yjLlGJo2cyFv1w6zEN7oArVm3YpFLqwuIFlMIJIOojdto949Ra11jPPaIQKsd8ClbkXBHLmLALSRIEyP1UNreVbw5CRol9knBEpz+YzTNvZYc9yLXXDWEXg4BtSmE4Bjf0+dL2b/JoMx5LJBdRbX2d//GcMAvM9zQgtckp/tP69TwkX+J+cp2y2Qh/3X7XZe+V5GgPE0cuU3jCjX4/kj8sPc8zgfwLHfnR/AeSzfTD4pZb4E7MrHFOnFiCqJ5Ctfg8E27k8MdjFzi8/OPUO+oYBAgY8CY+WfC3sQkYffY/+rP+XX8H2ed+Ujynex1331fWy8J04Shf/Lp1Kmtd9f0txQW+XvkYnvBxflfysYRDtpeEzfrTvhOW+ysgWguYC/85cF1DlmvgMQ+Z5Acb4vXMSB8X/JcuUYyQ+X36pxV5v5t2yHcCjnB75m0RqxjsVTPdnJv5i/F25+C7eQDyuwVL6qxlIAtAB+PpvflxVYpmdl+4UDCZgVGO8Hi+3Zw68Lxzkf3THCHTj8eo0aQEr9fQ/wVR/4/XoBxGRAa374fVrNB56lND9lB94E5IXp+eeOnkF9rfHW35wf/Df9aY255pzWm/m3nqY83zOfPuSAaH+/ab2oH+TfWx/33foXZqQ1qLkkHED4wptrVYC7QGatXcMePVvp7uv6SetMWI8FEn0ZHq9tsJupmpP6jH8MhMmIjCiiJdskkJX/lj3kd2W3NNZ8HmFFwtdcO1/vq28C9NbGmbP3JiPk/ahv+FvzmPNcc8lvX7VmtPb8IPGbr2n8zb57+JP/2XU//9hoHCVh5L+fgjV2z//9f/7vZzIkvKguopQn3pwPTCdNk0osXsfCHZnzLcCJh1teg463GTLPuLJzzYkOuA2Qi9Oi94zYetFFgWYC/RRtNKmI4dAOIAKuZJzpPIiJKQRei8uuw1OYFxHkd/UcPIToAKSIqzSerLPINvJYu9rceT1e2yLRMVeBV3IiGgQBwtS447/5vhjkjKyzH2jw1GZNck0SLQABbzzwsL/1I0CZz8+Nin2iyeC/rr5vIKkXndKiFgBuCyXkIsi8lgB1AybjrqIpQQS+rnbzXjygkQEvI68NVkEEfwRSRkDRIn901E10Fynn8/ijk5pPvAfbxjayHwScy5joAOUHvXUv/8KWgdVBS0aR80D9p0i6DD7nBV97E2zVYmIfM22R70t2w68jpk2Zc47t5liQ/c95wDlEAEdBCtuUvPQqBVt0oFHbtdlzTr02yI4poHXBeyr6pogzn4HXV6RewK0OlHxPRlIMYkXl2U5jrHja7DJOMoqvmcxuvfgPIbwm2+Nnvmsea5NyRREc093pkrmMA37XD0Br47AK4t5Bx39tHrT4Ga1RjaEDk11RR35PgD6fhwCzpfJOZqb5XCiUbJyohUmGDg8N4xF5PHFkUkvIJFmkLonJKI5SYR2r85cxawOPv3uMZr2OAuVLYnGkYlHUzisWZFP2Bpl+83TyF1aQTieNYT0iRj2emfYz2Xtkg0xGFzg+PsLR4b45oTeuXzeWC5+DDA6CkDxIv/POO1jbyKDVYQACGPZ6pqfYbbWw9eQxtp48QrtVN7CMwBS1SYsLiwb0xQg4dwZIZvO499a7KBSLxoQc9rqoV85wfnqIg709DAcdXBDk6tSB0ATJXNLYPuMADyYs9td0FeSHIyzOLeHB/QdIRF3BulSCle1hh14WhWParOn/eQcyAroff/Q53nnnM7R7fRzu7RsQS9CLbG6yupaXlqxoYtuA1DiyhaIB3pcuX8X6+ibmFvLGsG21Rzg7OcDx0T7arRrOz46xu7NlQFMy7mx+aX7R1sDB0RFGk5kBGJRLIHPXAg+hGOZyJVxev4RSoWj6pY+fPcXFZGz6jldv3cD9Bw8QT2WxtsFgHnByxoPvEH/3H/8WR/uHSMRiJgeR4N7QbWNvd9vawDlAqSnKp1CO5erN27h2/bbpT3ebXQe28NnbLWxtPcHW80dIJCK4eesaBhctHBwfunkUjaI0X8bVazexXF43cJPjRvb44x9+xM72Nt5/8A6ubKyjcnpmLHZqTBIQGkwuEM/E0Rp08PTlMwQiYaxurCKbL1hRRzLdlEXAYmwsDMcijEcHx3j+fMvGpFgq2L5NJ56H7VKpaEUnuW6o9kl92tEEuHHzNu7cfguJdNrW9CzgCpnUG1Vsbz+3wmAMNHEMuCb5/WSSTOqhSeDMlRaxsX7NimwypZdz7ez0EP1uC/EYwagZdrdf4rxC6Zs01pYJ1q+ZNrPpjg+7JuVQqZ+bZAT3aha7JdOMDKrhYGAsU7LD+YwE8zk3CRBSgoFSKtsv963Y4/rapqVy0xZROuLk9NCC7D///GO89957SCdzZisIEP3pT38yIJqMcLKG+V0CtwxusW8pV0b2NwP3BDFoW5kCbAy/iwtL+292e6CUSaPdwWeffYY7d+5gzitCyjEiqMggJ9l5p+fHqDVPEE66QlCci1bUasYiYUAqnsW1yzextLhqz8qxm4UmaLRqOD0/MhYwtV7XymV7poAVpxkbEMViXyYLkGCBzlWzhbSZs6Cb8yYXsLmJy3fuI81iYZmszeMeiQeY4aeHP+Cbr7+ya1HLl4W8cvmsBTG4nxkjCzPk5ucsqEZHhLoCBCSePPkJ7UELm1c3UVosolKvmVQLmb9hImsjMkMdu+z+u29h49KGBesokfLs2RbataZpzYamYRRSOZQyJSu4RtvOoBXtFguZVWoVzCgXZ+h2wIoREsxlIcpAPIJwMo5hYIhwImZSF6vLa8hE05j0xhg0+2hVGhgP+ga8sk0EtajPPQ6NkV0tYuFKGbc+uYu5S0tAnLnzphyDIPV7az38+Ptv8eyff0B04J5n+9lLtGpNpJMJk8ehtjiJDr1e14I3/UEfpTyzk5iNE7dgRTKbs7Nqp96xPlyaXzEWLW0wi62+2H2BZruOSDJqxQlpC1ko8aLXx7MXW8ZMSsSTmC+VUF5cdOz7WgWtYRudURe9WR/tcd9Y6MlsCqvrGzYvGLxNm4A4UDk8MSYkswk5l5khwEDXs90tY5L3JiOsbW7gF7/6JT795HMUi1H02sDO031U9s9QTNKOx9Bt9Wwek7RCiQ4GRLrdFi6GXVsvLDhcLi++ksX7/T//C37/u9/heH8PhVwWm2vrJg/VaHUQZAGlYAjhdApXbt9GLO76Mhp0RQKZLUKprOpp3fokncsiloqhO+ijM6AEzDxKS3O4de8WLt1cRzILhOJkvAKn1YZlKPQJPoWCFpyIJEIGQPf7Izx9/AyV4xPEwlGUV1YsiMlCgsxyoNwGweletYF2tY5eo+EY6JsbNm5ZysWkMqAs6GjoWPPD4QS/+93v8Nvf/gbBSND0rLO5NMbTkWV50NbxfMD5cvX6dVy5dtmBG+OR7XW0waP+0DJ7WmcNK8Q5uXBO8ngyM5D57OgY1ZMzDClDU6ka8EoAmucSy6KcelqZgaABuHy922k5KZXo6yLhcrJpZ7nfLi4sYH5u0dY9JTC4vxsRo9HGYDSwQqfUzGf/cxw4/+hfuDogfZfxmnZkDv7tzoktG8vlpbIVkWVLaZ8IfjDAXqu1QGk3BivW1jctY6lY4v7Ss3PI1tZzywQiSMjCpLwW15Cdk62eRsBkGWgrUjHqPzP7z4FifJ/ZGJQ0Kq+vIpcvWj83uk0LtEzDMwzQQ2/awcW0g+6IuvIV1JtHiETpVwUxHPWd7hYPEQFm/Dk5KvlP5pdZQDFphADzdajARFJN3GVysC0OkKOM4evUaSuO4gP1bCPwpbSHg46xK59fgKXAtFdghge+cN35QRcBFfIZyYr3g37098WmdX5M5y8BNPavB64bkAknX8g+lh/mzu7unO/34fgZvicw1HzSRPz/l/rPfqEd4ZyhXVJdG/lDArzkC8h3FJAu4JXX4NrhPRUolv8of9VII54siV4zEg5rpHj+uYAfEYxEsrNx8ZiOvK7ZoXTaxttPsJIv4x9H3tOCPVMnAaEx4L/Nt/Gy0enHaV75s1Hl7xnJzZMwEbjkBzSVAc2+kz/L9sindNkJLrNZrEbhJSIEye8UtqQ+/NdAr1fAqzcR1e/UflYbxAo17GTqyJMcU80P+a5qp/xQ+ca875vgMT+juaaAiL9PldWr/uRnNMcM+wm9Zi3bOcsL+vC3899frznzt0NRm58CiwWgC+jkM5nvOnY10wTo+de26z+nAMDvKVNBfr0/GCEynMZQOAz/1ucFMOu5/UEfXl+Yi7A3/m1natYQ8vSrqcUvLEKAvda2y5p2ATQFMRjQ5PsiJGp9a37+ha3wgFWtN7ZbuCLbLPxQ818EONk04Yr8nNZUf+gySYTfvbJ/3r3YZgVl/IQ3fV8YmH/e+gMzAsbVZ3x2fVZjLZkZ2SUXBBBO6nAVzSM+O//N9WB2xSrhOJvqfw71ke4lm8N2KyjyJqiveeB/nWPJea7gn/pcAS6+5wfIFYjgPTS/dV3ha7KH1k//2//0370CoP0gmG7ETZ8dw0Hj/wYie2ChojwCxtgoFQNkCpFNrL5j6TIt2cAhL+WE1zJH5IKHTIIkrlIpPysau4rg8SFVPVOdzfe0MfBBZWxkPDWhCDDw3/5FIoNomr1h55hQS0nPKNBT4KYZk4BjmvI1TkoxRDXZ/YPA9jDyyuuJws9r0IgJMPZPAh0o+Jy8t6JPBG8IQPOzMjICuCXjwIOwDDM/JyaygfteKo+foaDii5oMPGTq0Mj7K2LCyuvcXDiefgPFe/CZCUCbAfKKQajd/A6fVWNoh9dA4FWE0h8N4zzq9x2TmD9+YNy/qcoAaNLrnvxbGkz+ha7FZpFTrwKzjAKvq/nL32QXiQ2sTUkblCI+WlRiV8uwG8jfcXrFfE6TTPEiyAJPtXFwXHgg5rXJMuQhnJ9XkIXPb86Xd2DQxqQ1yTbw34qO8zocC2YqCOTka+xLHQBlHMRGYVvUTzLCimaq/ZxPup4CMjrwyYDrb95LYLD6WoZKfaWghsB0bcyvv+eCMXzfPVvP5oKKofIebt05lrqla/sKBojh7Q+Q6cCs8eMzyohq7ds1R0w14obo2NZkOkp6hGBHMOAA6Ggkh2J2HdnUMjBKo9sKmgzH+tJVFBN57G8dG2OQ6Zp0SFmXnBIQLLo1pqxGOGxp/blcycC1fHrOrmtSFQzAEbjoMch2YUyj/YNdtFqUh5jh5o1rxlDlNVqdjo0tHSYypW7fvQLKLTOG0qZky3iECxZY2XqKg52XGA17GPQ6aLQbxtbJZPOIp3NI5ws4OT3H/OIKrt95G3OlBZdq22qieV7B/u4LtKo1hEMznFWO0R200LvoIBANIFtMI5ElSN9DtVFFo9W0sSnmS7h545YB0Dz0J6KOWZ/Jpuz+1AOlljHZ4HZYCQRw7dpN3Lr1rrEBGnWnDUvtaxZfI0D41ltv2UZrbIVgyFjTZKdevnIFm5uXsbJSRCgKVKsXODnax97uC9RrZ6idn+L05IBupTmzZDiRycnifZVKzYoGElRMJlJe+mPMnO7xxdgY0IVszpzvg+N9Y8QNpxNcuXkd7374AZKZPOYWwqjWmYZ97tiUT57i6GDf0qGK2RTymbTJQxzs71lhRGps5wslZAsFxOMOgL51+74V2xt0BqYZSoCpWjnBaNzHwf6OsbfT2bhJl7CfufYo48Kijddv3LFARiaTRzISRbfdxTd/+gr/+Pf/CevLZdy8eh3xaARPH/9kgGU8FUcoGUEwFkalWcXB6T7WLm3gi7/6tYFY33z7LX74/nvH7EqlTRKDutI3b97EbDzD06dPjdno2DQT9Aes49A1J6tYmjedzumEDN0Ouv0hCsUF3Lv7thU5JFjqTkYz1BsV7Oy9RK1+/spppgNLeYjy8gYm4wDqtQ5i0RRWljdRKs3bvCTFnbIk3U4dExZnCo1xeLBn/UXWdyGfNd3s7Z0tl1EyG6PZo05ny4AFFkakvixtBO0FC02NhkNkk2lEYm5/orQN78c51u+NsL29ZxrQ5aUVC3Zwvu/svsTRwY6lbv/VX39hazDI4lcXTm5ma+sFfnryGMdHp8buvnv3vmU8EKAmOMozEXVj2dZf/OIXuH/3tgELlJXhOahSRnZItwAAIABJREFUb6DaaKLaqOOsUjWW//17b7mg68gBJJRpoI1mSv6TJ48wC/Qxt1A0kJ4F17jPEMxjcTIWkZwvLaFUXDAWIAFSak/vH+2iWjszmZ7q4QnmCwUDPMkw5U+1VsHB/pGtHdrGtbUN08vvkbYKMnKcUxVJJtEbB7G8vmFgEBmY8ShtYxzPnz7Gk8ePXJZNRDUd3H7hzhMwCZgHH7xnkkKkCVAGiOvoD3/4nTFZy2vLxjy14pnnFZMRYsCDTg7/u3X3Fm7dv4V0Pm12hfqwW89f4tH3D3GyfYjpYIr5RAHFVA7JWAaFfN6YiwSeX+zvGnBH+Z4Is4L6IwP+oqZLHEMkGUcsFccoCBwc7aPbG2BzfRO3r95EMVNCv9HD4c6eaRRTf3dM/X7mOQRnmMUCyJTzKG4uYP3OJVx7+yYSuRRmoaABf7T74+4Q+49eYOufH2LSpHRID8+fPkOv2UU8GsP8AuWR8hZs5L5A1i3HI8MCr6k0oqEY8sUSUrm82cdmvW3s3kJ2Dhvr64jEwrb26606Ko2q6fcTvLR9Ppc1KQSyoClTQOkgaswuzJVM55YyB6PgEL1JD9VBC4PA2ADoeDqFBQYxBwTtgxgPRpj1JsasZTFYyvG4897MWNc/PP0Bu2d7yC2UcOnGNXz86Se4tHEJsXAMnWYf1eNzZEIphMZBVE5r2Nvew7A7QDadsaKUnMRk+Xb7bZMRmi/P4erVy1gsL9k8+vKffoO/+9u/tWAJJQpY6JLriYAgN8ZZkBIUAYRiSbTarpYKA4yb62uWccT+3tvbd/UVCnkkUgmzk+F4BJliFiuba1jeKGN5fRnxDBBJcK0C3cHI6hFQco2yPcsrKygtLVhAhWdjtqfTaOLSxhoePHiATC5o4PVkBgyoA75/isr+EfZf7Nh4k+05Nz9vtQ4IenKtRqM8ywGd5sBqDfzhD3+wvWSuPI/Ny5sWUJjMhhizSFWALFXHQGMBQzKOucfSFrYbrJXSM2kdynkwwBENRFzhz1QKjWbLMj/Ivj89OEKzUkebtQxIcOm5Yuomaxd2EoAFBpp4bWYv0L5eOIa2SBpkSdv5eTyzcxuB53y+aPs5M50YoHKAozvzk/lOW0k/g89Oe0G/h3OdkkUG1ngyENRBdw648+lI4GAGDAOYDJQRdK6eN7G3dwAEI1bAmMFqaigzE4wFdJ+/eG5FDCkjReCWsj88d1JKg2PHwDjbxDVIUsna0qpHhHByBRc8X6dT1sdz5UUkkmkLLiSyaQSjQas90Bw0cNo8RX/WQn9YR+eiimrjkKdCJOIhBIITBL0MP6fB7zJMDWgKeCQwFkKlf9JwEoIev97OJRwHAwYGnDtue5UkoiQpKYliwJenGS2/mYCvQD2RnQR+6W/2uRjQlG0SFiCgUb4I9yMV8JOfQz+fZ2xJIVKXRj6GATg+ANoIKwEn3yDQw8AVD1B1gJir9yH/yA+kcM7RP7ZAigolhhwxy9j5ZFLPOMccC5p2UvNU2ciBsAPy+Xm+xzOOJBtEvBH44wdWXZ87ENjv0ygDmmtSjEYXwHDyD67OjWMTG/g3cbgIryEMRG01pr7HBhaeob7kWNleGnotbSAcRD6TfF35r/JrBbjzGdQfwgv8n+E4CuuQfya/nn+LWCeSovZ2kZKElzig1I2THxQULsF2vMIjvOxWvmZ4kQksuTWheSjQ1PxBZsl5GQHsZ80jzfE3CVLCjDSWIr8JWxCgzmvZ+vFY3vxbWI4AbfN1w6/lZNxKfK2HzCZrbDmPHTDrZCttrVvGgMOm/EQ0P3hNm6exZ9sFgrIN8v8FVmtO+ANG8tGFy/BvzQete7ZDGIzGUFiBnd88TX7hTAKqNRcFkAoEdeCjy1DmM4tB6w8cmI3xiukJgHb9J3vmAlACr9Un/mAMPyksQHgCP+e3Zwbie8xn4Tt6RraTZ2aNhfrXb3/MxnhSNHp+/+fVXvX5a1zGBdYE+Lt96zVbWfaYv9mfCgJpTYxGLuCpeeqfi/ysaij4AWj1Ea+pfhIoz3YI5Nec5ufVf5o7sr9qKz+rQISeVcED2Rt+VutX61zrTn0tjFH2w2E5UVeEUJNNnaVInVvYjhmrxqqhrxoecsaDBwv+8DBhRfy8gR90XQoXDyYGEg+cqL9plRVYJMjJFvA96RgLOBUAzXtzMAX28n1uFAIXxfh0gKRjWr/qiHDMOlmbCa/Dv3nIM+r8ZGptOavSKQ6+0mziPTQpbEKGHXjH7/M+/I5SUxRZ9IOmPHBp0QtE5DV5sHq1OXppUy4t1TGMeA0xzC0SR70xb/IIrOT3JbnBNnEzNTY3gS5PC1oRQUWh9Dx8n88pWQSrgu0ZWfU7v0MAWsxpHg7Zn3ZA8zSVpMnG6/B7bAevzXHRpNVBwPT1PENkhw5v8nFxEACWAZJRlSHwT3QtDC3c12PvIrAcc23gAhwVFNBBgf3ItvJvHUqo3ySNY15bml1K99EBg98hgOxPCTNQsz+wAzM/x+/6o4YyfkrRIMNlfX3dHBeTVPAMKL/HvpA8B/uK12GwQochdxDngcyr/uxFHLXJaVNUMIdzygCLi4tXWkLsV/7NMdQ84L34Hb7G9UgGIe+raLH6in2pohV+BoXmnQ5W/AyfW/3LeahAhX/jlpEkwKHIP1/jvBKbTwaP36fDwusKgGZ/8G89n+aq//DD56U90rpV8OdVoMMKmtDIhz3GzYW1xVgB44DTgZ5GEY+WkIotIBaeQzRQxGxCh6yI8twaMqG8OXc7WzuoVVkoqYcwz0zTAaYz6sh5TIxkGsk4QZAFFDJzGF4ELL2WKaBkZ5I9SDbL8dGROZpkGXKsl8qLTqql1bJ+LC0suEyBYAAry2u4ebuM8/MpqqcVk+AY9ckmfonq6bEByAbI1qr2+UAkgtXNS+Y0PfzxCa7cuIUPPv6FaaXyYSvHR6ap+eLpY2NTM709QMBx2MGxsS3PEUlEkMgm0O61DaiiJAb7OZcpYmN905iG+VwOyWjSHCQyX7O5jMlZUHuY84SsDaZilpdWUSwuIx5Po9/tmG1kfxBg48Z6/94903ANhMIGKFQqVQwuhsYUu3X7rjmB0QQ1PWc42t/Dn7/+A06O9zAe9dFu1gwE5nzmD9lxrDcwnoZMI9KxUpMGoNIGHu4c2LOn49SzDRqYUq2fG5AZSyUxv7KCn/3yV6YtS0ezXu9j//DQHDwW5Xvy40PMJmPk0ynMUXN50Mfh0S4qlTNjbSeSKaQyBcTiGdy69wDvvPsBMuk8LloXJqFxuL+HY+ppT4ZoNM6N9UemFNOxORfAwmSJjPXZ2gblR1asQBz9w35rgpcvXuB3//QlMrEE5vI5kzvYevrUgCsy5aYRehshjDFCfzbE3bfu47/6b/8bhCIhPHm2jd/+5h+x9fSZrSdKeNBGUZKATv7B3r4F+qhXZ2yrcACNRtWAXMp7EKBkxJ5SNp1239i7G+tXTCrE6gtQdzMwNcCv020iwAXDAqKdFvLZggUDVpbXEYun0W70TRO8kJ+zNH+OBYPg1JMIYoxOs2qg1NHBLs4rpxZApsxKLBoyUIH3INDK/ZyyIwTb5stLWFtbtzRrBv+o78l9n3IM8VTSQEsCD5lMwRjhiXgO9VrLio9mszlsrF+yojIcy8ePvrfCnJ9//pllMvS6Xezu7KPfHzjWISVDqnXb+99++10sLpTtWcmQpu4xU8+Xl5fwxRdfGJtzLDkpzNBsd9G9uEA6n0NnMAALspVX1pDNRk2qZ0Qd114Ptcq5Sds8+vEHDEddLC6WLFDBgk/u0DtBIp7C5uZVk67hYZY2kBXXexdt09E+PT20on2Vg0MkImEslglcLVmGBcF0MqyrtQYikYSxxk2GI55Aw6v9sbK0iHxxHmeNjtmVMG1APmNjwb7a29kxNir7hFlU3D8IdBmBIRIxB6U0X8Q7H7xvQHI8HLEsCILWLCJJELQ4X0S2VDAGPwNdlWrVA5tcoPDzn3+GSzcvI5FNIp4OGcB3dFjDV3/4E7755z/j5MU+ytl5JGYxRAJRe4ZYKoHzZg3VdhPRVATFQtZYnCzMNiWrZMLUx6jTJKbkTTSMSq2K/uDCJCpubF7FfGEB58cVPH74gwVFhoOepXYTzDL5hFgI0UIShbU5FNfm8fZn76NYnrMMhkF3iBZBpYsxzrdPcPLdFi5qbZMmePl8C71Wz8Ay7sWUseBcpvQJM1loRyJBV2jNgmXlMqLUhbdUVhaSHSEZJ0u4bHIS1Oqn7vt5s4p2v2MMTTJFrQIagEwyj2ggioveBS4GPWNeGyCEMYKJAJrDNvoYYhoLIpKKI1MomNwRgesIwkjHUohOAhi0elgozNtey/XaG3StaN6Tvac4bZ1haWMV5c0V3Lt/3/TRA9MQeq0u2ucdDM77aBxVUa00UEjncP3SNZP1oa49pX5e7LxApXaMSJLyClPkinmbq5TbYGCMgRhmy2RSCRtfAnRkxJLJTvsxmbFwGc/tAwNRGSgpLy0YA/zl1guzYUSp8vMlBMnkjYcRjHPcQ7jz4C6K83mTvciV8ogno2hRF4M2v3qOvYNd7BwcmtQI9aapu8zzElm+DCreun4Nd+9eRSINUGWl0wFOD+smjxQeTWkSMehwPrhaIHPzRZNxolY2CwMSMH7+7IVJPD16/BOy+Qw++sVnuHXvBuLphAUFhizGSvCSq45ry0JiIexsvcCjhz/aPKWMEQvTmp8Ritq+sTi3YOccFuV9+uQJTvaPbf1VWNhzPLGAAm03pQTNuYfzB/g6zx+UyzK/o+UyCI2pnHLALYvHOvvesYwFK94WJkhInXLHduPzMsOETEDaB2aMLC2xHkXQ9gXuP0+e/mRtiMdjNreYyWU+Q6dpPiP1Y8m6v3z5qo11o97Gwf4JDg6OkMrkQQkj1oswEMGKPtewf7iHg8M901emveSeYc9xMTAwKJVxRbgZBFleXsHlNWZXxM3H4PmjwQAnZiDzlmsvTd+GxU6Xy8jP5ZEqZTCY9fHycAuN3hlmoT56wwaOK9vodKuIRakvHjQtaJGKyPaVf0qJDJ5BGUmxInwdB2IwwGD+LQXMPb+BdlaAPEF6A4o84G4ycWA95Wv4WwBJwJPoECgon1n+FK9tIJenRcugpMglYirbdT3Sl8nH+divlH/i3wJiWedCoLHdgwQNoeZsq1eEknOLP/InLcDpAXb8LZCO1xBYZuzcgANRBXZynsnvMRIM7VGvZ74bf/g53uvVHEy4YpoCCgXOyddyvsfAxoDteJNgJfBNY8I1ZUzaqOtzywDzfBXDQTwNWvm4JGr4GaACwfn8It0JNBU4JQDZQOGR84vcenKAMcdHfSBAjvcW2CzgUCAg162yuQUQs3807n4dZ4HqwhV4XT+LVkA6ryOMQaCpAGgBgWyPfHz2P8dJ2cR8fqvJ1X/tP4qIx8/xec3mxF2tIj2T/E3/ePCzaqd8UQFi/J58V/URn0FZ32yHQEgBkOo3W3uM9Ps0mhkcc+vDBSc05+hn8vmdTr0DrQ1c9DSsNX/VV/yeYVjePOLfGkutN0cic6CmgZJeP+h51U4BwcIO2I/8twIjwi00jgKdtU4037QmhMXwumqXri0MkT618DBlthuRyNsrZHd4TlW/6pl1XT8Azdf0fPycbBpf9wOqWisCbvlZyXIKy9EcMRKsp8EtgPhNIFXrivfxY0ICjTWvBDwLCOfrupa/rX8RXJg6drNAYmE8zsY5DNMPXOuZ+DnKTRlu6xWd1Tho/ug+Gmv/3PG3R2tc/cb3hHsKv5L9Eiit+as1pr7Qehc+JKzPP16GaXoYnJEV/s//9X80AJpMPUWDNFB6KE5UTnQHADlpCXYuL0BglsAZb26gqMd2ISOBn2NaoBnpiYsM6aGS8ajbFIJhc3j4vwBUbTYymMb688Df14xIb4P1NgUecgTWaaLbhhx0ERy2Qe3kfQRCKQLFTlXEgs+ovuCGqUGVkfNH2Xht/8LXwFPaQqCYAFq1wwpxeWxXLR71qyKjiiKTAcN2s0/4fRlhgewKHvijyM7QOfFybYKaBNpIZVx4gNB1BTIaEzvkNixelwdXsd9lnHiG4LVYVEbPx8/yc3Se+Dm+LsBeTGjOJbbLGSUebt1Gw3tqwWkxaxxk1Di/2EZpxPEa1IkV4MxnVLqV2L/sXz6HNjj2i0sFccUJ6DSyjVYAxYu8+wFw3pufE7DJzZh/a65gPLGDgsB5tt1Slb2UKraHgBoZz6y0vrS0ZO3lHOAhW4ESzQ2B8zoUabMVOK/5IiPADU8GQwdatde/ofg3JfaTImraJLVRalPSQY/X0rrya5Pz+wbwGzDlGLq6FtvBH37PvzHKmOoAYoANNQgtOu5YNDKySnnUHBIDWvaDG5zapUAD/+Y12Ge0E4resy16zd9GZisSAKfTQ/DXDiBW0Iq61ASgg4gGs8A0aQzoWHgegXEG8TAZPSUkQjnk4gUEJ0F0Wk3s777EoNNEMMgq2ANksjFkc2T4ZM1xoBNcO+2gkJtHLjVnBVKZZmzM02zWGKXUpj8/r1h7jHFUKNh8dweyHoKhsM0jAglkSt666TRsWTCIAHK3WcfJ4R7ajQpyGQLpFzg7P7UienTK58vLSKRSePjoMUqLy/jZL/4Gly9ds8Dg2fGxgbD7Oy+sOv3cfAnpZBSz4ARn5yeots6RymfQ7pGpSfZzwzI+OSbUUSbbMx5JmF0nw46sTK4vFgGkxMT27o7bcJNOkmBuYRHTKW3t1JjPnB8sdMe1yWJ4XGvLVjwtg0g8gcODY7Q6XZM2WF5dxcIC2WIZA0TpUP7pq9/j6ZMfEAnzcEfArmfrjP2Xy+SMiVUsLJqz+v/R9R5NkmbZldhxLcNVeGgtUmdVVpYWXdXobogGCRKcIW1mjDb/gNxwS9KMe9psuOeCNBppWHE2xAIYDECg0bKqsiqrUovQ0t0jXGtFO/f5ify6AIZZWmRE+Pd973vivnfPPffcbscF+paWlg3E3N89QKtaR8jnNzY67TfBWabUH56eYHphAf/m3/5bY9XVCXgks8aupdTG2ckxLs7PcFk4R6fdwsw0GZcsSlrE6fmJgZ4j+BBJJBEIxfHhR5/ipz/9U8TjU0B3hMJZEXs7r4yZRQDaH6Au2QCV6qUxGTl3WcgyEk0gk57F5vYNLC5t2DuRcT/qDYzB9v03D1A6Pcf68hJm8jnUCCQWTnFZucDJxRmi6QSSHL9+y9i1P/mjP8baxiyaTVg6+l/+5V/i5fPnuHHtmtm3wlnBWHmUVyCoUCyeIxSh/YwYi/nwcN/0wGnTUskUmo2uzdHhyIfp3Bxu3LhhQMFltWIFK4e+PrLTWTRa1UnAtWGAGQERzh0Kl14WWWC3bpI41Lvl+YESDolYGKEgC5Y20GF2wXiInZ1XdgCbnclbynqTv/cNTc6CoCEZp/OLS7hx5zYWFhYtWHJ4sIdvvvkGw14Pb731FjLTOdNuPjo+s3dMp/IWfFrfuIXFxRXM5BecTjyYdtrFi+eP8ez5YytetbAwa3ObNqpaa6BeI5Oqh42NLcwvUraCoI2zadwDyBqnvjLt8rrJJDiQgWt/fnEB40DQsSh7PdSaLWNVLq2smQ2gn0Nwr889td4wEPPBV7+zeUeW2tx8Hvl87krKiKDG1tY1TKUzBqDMzEwbk7ZQPMLZ+SF2dl9YkCpAB7vZwGg8Rn42j/GEUXZZqSCdnUY0wrR46gQnrcAfC4XStuYyKdx7+z56ZK2XyyDgQQYjGTtkGpLRT8Z0JpdFOpu1Odwga55akSy6FQwbQ/6zzz414I12odtqGhj261//0tjOiVQS0/m8SWCQ3XxBmaPpDLL5aQNZP/z4A2xcX4Q/BviTwKDDehZAs1LHg199jV/+1T8gMQwhGYxh3HHABYvKdTHEOYuKTk/h7Xt3cPfubTTKdbx++RqPv3tqTP44pVFiUSRTaQsEEJzOTKWwMLeIcX+Ek/0jHO7u4rJ8itGwa/aLRS4JptFuhJNRpOenkZjNYO3mJm7evW3MyVq1aeAkn1c+KqCxd45epY6L4oXVAqBP16g65n5+dhqJqQTI0otNuezAwWCMy4sKqpdVWx/JRMzY8SaH1xuapAu1ngmkjQLAwDdEoVIyUJzjmyCDFWMbs8tSFf4+yy8GrX7BsM9iqn700UNn3MUgNEJkOo53P/0Q/kTU5AIIlr568RqX52Vjlge7Y4THPqSTaczkZmxusohfpVXDs/1naKCJzTs38BalUjY3bB51Gl0UT0q4OC6idVLDV//wW/TbQ3z07ge4tn4dkQmLsV4v46R4hpPiISqtChAcIRgJITEVxxDDybzrWyByY2PDZZSl0saCHvepX9xE7aJpxRkpx8Iik15Hk8FuFgLN5nMWbGhSziASwDjgs6BZNB5xWQ4cz2jI+o0scgZESpUyLpsVHF8UkVuYwdLGGrIzeQPYOu0muo0Wbt64gTVqAk+xYCDw+vUhDvcP4B+NsT63aDr7jWoLlxP95VcvX+Ds8NjY6BF/0LTMuXdwLTB75e67b+OLn/8BljfXAJI/o2E0JtKEPIdlyMaFH+1yA3/3V/8Bv/p/f4HC4ZkFGBbnlyyjiNkGzFhhYIyg68HRIZ49e4bDnQMLhLKGBUGxFLP5ur0r4hGDNDxfpeKOEctxtjVdqdr5jTaKgeGVpWWzN7RzJFkUz0uO6eYnaceRhgRScT3SvrgaKnmnycyzQOXSgnU8P/CztA9sM/d7BmMZHDMJosIpZnJZCyzzPNSot1AqlVGrNpDKOGCa9od2mxgU1yfrA1DWhXbKEYcc4YG65jxT+vx+83eYRXDn9luYyeZMqo3vysDLebGA0/NzNFpty6haWFzB7OKSBTCmslNIz+YwDo9Qbl2i2a+iP66j3i7g0bOv0O5U0O/XEQxRoowRYZdmL2IM+5XEJTvXDp1s3IAZQPblQEbuAVeA09CBhASnBQ5FJkx42nojlvAcQz/Q75jFBKD1WS/g4wU7zI/gZyfncpFy2E6xTHUt54jAbd6fcpzc74QPkFxhrVeK/qQIohcQ5//FzuP78D5iagqk5B6s+8jXtV/4XTYO+8ULlAgsYXaL/Efzi7jHDlzhMwbizM5P8AHaUBHUROTSs/hdQC/7U2Mg/0T+JJ9rGagJMv5d3wiAl9/lBeBZsFWAurADkcuEWYjUJB/wyvfi3JmQKuXDCwDjvXhfvpP6TWCqF2TmPQU6qb0CpeRDC4dh/0mShH2oOSNfUdiAghN8nshzGn9vG+RzCheSX2hAenTC8p9k0sunFI4hAJm1Htg+voN8fIHM/J38SW8Qhe0UmC9fX/NO9xdoqzGR/yx/Vu9On819ZpJxIC3koAu0sE9dkMKBicJknO57wIKj8l+937W+GIwWcUvjw7/xd07W0+EpbK/mp+asMUwnxfP+ubmnftd48TqBiOxTL2bDtnkBdS+orfXKdog8x3F317sx0D/Zf/5sGJXfMaS94zsxePaNY6ovLwCqOS2cTuOs+2pctbb0s9ai2Qz2/8QeivQpQpv6U5iE93kC9t9gFQ6I15h5SXB8nvAR2QxvAElYK++p+erskzK+HRaptaHxZOCCX7Tvsif8jOzU1ftNAoIKrPEazWmNqa4x/3uS0aFnem2e+lA4mXBUL1lX46g5JayPPzu80GEzmiu+//V//h/HZigmALQmiiYsL+CFdOgFvKrjeeCjM6EooQ3SpAovAWgbkEm1z+EEqddCjkWcNiejyLyeDhqBVkXx9Dk+S9o8/JwdehqNq5QlAYwy2nym1+iRhcdJ5KJFb9JteB2vYfqsOpKLT0CoNhK+n0BhTUoNjkUiJotLRlqLkf3AvxFE4efZdk0CbQx8lrRrBRirL9lWMR35HBkVDRzfU4PtbY8MoxgJbDOBTjvsTfpABpjtISNBk0yTxqLx7cYVc5XXaYG+MerS8XH6k2wLJyLfWVEXXidW9w8NkIuSuM9aVenJIpOB0LjK6HgXh6KFfFe/34HsSg9TNFOscMlR8P48XMh4a04wQs/3F/tbG6sWugIF2vQ5nvynRUuPkYdxgbO8TguS7881wnsSpJYWNNvEfuGclyFn3ys6Lx0wMcj5GfWrDo8CoMkwVZRdqXk6iGm+CpCWgRJgzb8bS2ByCNFhygyb5yBpgZxJH9shc3KNjVnfMQO0scrI8t46MIlBoLmjdtlanYjoS8dO85fsFvYT343OMjdwyd6wr5m2KKPN56iPeA1/r8MTr9EhVkx5bYIET61gTdBp0tvGwBRIq+ATMu3ncCCF8TCObHIV8dAs/MO0MaJjwRzCgSRi/jg6TRZg6qBSLqFWKSASIZtpCssrc1hZnUUiZdnE2N8p4+GDxzg/KSMZzcA39lkhMOo5ElDhOxMs5Vzh2iBD0x12XZDm1asdSyWORmP44P2PzH4xAGQgNVNpD/ZRuyyhXD5Du15FIh40Ni6lD8gIrdXryMzMGKjzevcQ9UYbP/r8D/Hu+x8iHorh1cvn2H/9CpVSCdQKZGHF3HQK0UQMnYmuLnWEq80yTs5OcHh0ZPOCrBdKjExn6UQmsDA7R8tvWrtD6lQGCFJd4ODoAJ3Jhsw5OTM7j/EoaOnt9VrN9hemEFOzkenYPDxTFoEgwMraOgqFEk7PCga88B3s0B2hQzZCOBJCoXBiBfwIKgxHPXsHrtPz01NL5ctkpk1SIZXKotPqmuQKZRI4H473Di2bgXb7olgwh8aK9w27OD4/wSgQwP0PPjTJCgLnyysb9vx6rYKLwrkVzCIYWClfGFjKf7Sh1EAslIooXZaNyR2OpXDj5l3cf+9jxEIJmxeDNjWgL3Cwt4Ner2WgUijsN+CYwD1ZuunUNHz+EKbSM9jYvGESHGTncpYyWMDijWTWsQ1khS3MzmA0HOC8eGZFmw5PD+GPhTCVz5iu9eziLO7dfw+LS+uOPVa5xN/8h7/Cd988wMry8lWQLRx0aamcawR2eeBmWi2ab+1bAAAgAElEQVSdXmrMkqVmmS/JtBWK8Y154Aw6Bu7mlq1FShiwDQSh83MzxmQku9OYTW1XWCgWSyIZTaJcruL585emiTs3O29yDgRuQfamf2QA2dj+D1s7nWYb2Rw1ZH2mV852EVwo12vGblhYXjEwOMH2cS8sFfDs2VOTvbl9+zZYbJhs4vPCBWLRKQtQxGNprG/cNgmLxcVVB0CwOFe7jmajgucvnuDly6cYjrpYWp41kJ6yHd9+9x1q1Q7+5I//FO99+KH1h7EIx2OTlCDbcn9n18CQG9duoNGs48WLFwZEM1V8bnkRvdEIr/f3sHtwiOhUAnfffsfAadooOs+jbt8kI8g0ZP0Bps2zL8gOJBDdJ/DQdmekqVQaS6trZkfI1mZxznLlHBeXZ9h59Ryl8xPMpzMY9Ht4+fqVgS+UsyCA6QuEsba2gU8/+7HJq5D5StDn8Xffm9Y4QarbN29hNj9v5zYGzRiICEeCOD07w8HhHsqVCuYWF7C8umJFEllkkSxeAl8cC4K1bDMzBxwrwmdp/2fnJ2ixQroPpp9LXdyhz2dBLzJTp9JprK6v4sNPPsDy2gwitK8hoFIl67IF/9CHk90TfPvLL9G7aCMTSaLf6Bgzvdaqo+8fo9FrIz2bxic/+hiff/EJklMhFA5qePDlA/zD3/+j2VUrNMbAVS5rzFEDMBmgqreM5dqoXaJQPGRyAoadntkwOwf1O1bwMUoAfXkB+cVZCybQXtBxYJHW2mUZ7VIFnULV2LAdFvGjozoYWsCGexFZt/m5PHL5aQuikM1/enyGJ4+f4/T03Aq+ZqeSrohc2UmJRSMxxKfiBqxQ7NgXCaDcqmJueQF377+FhcVlA1INxDs4w/luwfTvQ8ag7aFNNnezgtqgiX5ggPd//BE+++OfIJFNozsYoHBawNPvn+PV05cY1NsINYdoV1kANYb52XkXSBj1UelU0UIXc9sL+PSPf4Tb71GHmWwkoFHro3nRRvHgDM/+8SGOnu+jdlHDTIayVsum62ta8606OsMOzkonKDaKGPkHIIOdmsBk/nFP4dx+74N38d4H70/AJAI6AxRPinj97BVOd04Q80WsKCVZvJVyFcXLksneUAqBLPyN7XWrj1DvNVFrNdEbDazo43ePH2FEUH4i5cZyMpwLnJf9YQ/pxTzW39rG5lvXsbC+aqzkVqdrElLFo1MDkjdWN2xOFEolC8Zxt1peXMLSzBwSoaBpLZeLVSt69+B3v8XvfvVrVIslxEMRkyHhvkqmcyQVw7U71/Dxz77A6s11+GI+DILASbGCcCSGCDVzuU5bXZzsHODv/p+/xqMvH6BT7RigPz+3hOmZPJKpDLaubWNpbd3OOjt7e9jf38fR3r7te7QpvuHIiEQC2uzMOdEgTrJou7GzW3ZWof8QCYUsS4QBx2QiYe+5+3LXgunli7KTslhetkAB57U0nnmuY9YMA9ZkxtN2c+8gKGzsR0uDh+3/i0vzcGzarqsrsbOD1zsvbXwcOEBWXMhkrWz/SUxZUJPSJr0+STKUcSybDJgyswRu0DbJx6S/xzM7g6I8xxA4N+Y25fa6rg7R2UURNcqaBMOYm1/B3MKSabF30Ud0Koa51XnEs1H0xtS5r+O0tIfvHv8Ow3EDGPcwGncQ8I1sn5JerAAG9rsBopMaSex3B1xNUv3Hzg8XEYua0CRv6PzN66nP7/zDngVozYeaFDMjU17ghIArB5A5UE6g1GiiDcvnikglUpHS4u36ib8vf1QSLLTvzmd8A0CZbzAp+sXnmD/MgFffFZiUbyFAhc8VKCdNaIGa8ocpe2RYhRWidFIPwg7MP58ALlfv7HOfMR8EY2Ow83zDMadfwSwdzj2eTyX9IYCVfS4/Q0QgzWe2QRnK/BvHwM43EzIOr9MYa12Zj+R7o98tkJbP1rvzGukPywf2grkj0xB3hB9eIxzCO1bCLzTGAmwFRglYFCAl4hfHWYAz+4zXiRktv5x95A1MyJfk5733FSYjXEWsT/ppei/5jmwHCQgKDAjw8/Yh72e++eRzbDM/x99f+XeTOS18Q+Oov//wc3qO1oUXHBQe5m0jryf5xfXFG3/XEaEcKcv09/skdzqQ8s0cnYDjPA9MpF3ZZ1qDwh9oIwQYarw03o5AZ7e1z7zBBN7ogosEpr/rs4bNeRi28snVJ+6uDugWnqAx13f+3WtD+G5eQqYjGToCp9afbJc+KwIox01f3jYIdNeaVh+yDQoGeAMNV8D2BJQX2OsFXTVHDD8iq2WSUWKA9GT+qJ+EYwhEvhqXSSBVuI9wGa1NPo9tv7JzE9lQ71rUeKt/1Ufu/d165j+REb0gNDEKm0ujfzru6m/ZcuG26kMFQrQufgjKy/6yD/QZzVvNE70X3/tNkOX35ZO89kXzxItj2p4lAFqTSkDbeLKgxCbm7xWJcx3hJBeMzTKJWtom3XJMVhWL44HdDO7o91F8pspwshqIHQiYo8Z0abaDRk0N5r04CPwdX5bAnWlxTSQyZHA1AQR0aoLysMGX5mJgZJu/57NkSBmBknFVh7OTWcyHbVDxOG+ERovIGzkQ+5L3skk/qW7r3Uz4ewF7Vgm6Srak6x++B//xSwNqQL/vjREQOOqd7GyrN0KiSSpNX4HuAocNMJrIYJjerTEzHTOJP/M6x+gqX0kz8Bkc4ze6Xq4ytJuUb1LJtEEoikYHk58RkCqjpwVCI+2MmNKtHNjP67XZa5Fqw9dCYN+7BT6RdplswmwjP0vwigdc9qm0xWXo7WAyOQBNTTmAkl+W8uZhYvPZPBgJgOXfeC8eiK+A4Ik8jOaUDLbmBuVLxMrVYYp9zPe0QErPBSY4B9jvnB+SjVA0TkbUsR1cqpoMMQ/rphUO2Py29L3JHFJkUYEPBRgUEPEGRWRI9P6ct2oT28ufFWFWkIj3oQOig4Z3o9dhh3/TeGpz0BqxTcfvtJGk+UyGi+yHitKQDcO2O41Aas3WDGjgfRWo0OariKVX1kU2gu/La7QZDwfUZXN25WrdTUDpgD8KPxII+lLAMIlMcgWJ0BzC/hzioTwCiCHoi8M3DBhwGQwxPb6KaqWITC6Gre0VLC1HTTfSTsEctjZw9KqNX/3Db1A6JxtmaLIdbB8B1ek8HTGyedxhj4COK1DjQ6PexM7OHo4Pz3ByfGr6hgQmeFCjA9eo13Gw8xLliwIq5SK6nSYSsQAS8QhG4x56ZPKeHJtzzqKDZKkWCpe4fec+bt26g2wqa7q6TNutly+Rz2ZMv5lp+wS36Py3KYUQGFmKdaPVwEnh5Cp1MZ1II0ON6WgS+dy0aQczbZzMG7IDqtUKTs+O0Wh34GeF30gYuew0stkZWweVcs1s+/Xt63jvvfdMx/Gbbx5aii775M6duwYKnZukht80IwnYl2sX9hw6r/1BB6WLM/s5GgshPZU028NCej3qUSdSxvyi1ivbRwB3c2MbQX8ItYuqpa8SADo9OXJ2gNh/YIxS5RIX1QoSaTILp7C+uW3AOKU8WDSSepiNetV0u+vVCvw+smBCxsYli4t7CQGjrumYRxEKx5DJzWLQHxtws7qwgvmFWQMAWKgvblqESdTqFQOGyc4irbDZ6iKXn8ftO+9gdWXTHPtOo25s2IviuRVOZPCATM2lhXkDsulQsajYS8q6+EfIzeWBcNAYkjNz85idoQxKzhz0x98/tCAEgwAmj9VsWkE+jgHBL9oBy5DAEBsba6YX+/TpYwMjwhM2QzqZutJV5/zlujWQ43jfgEdqmIYjESwsLdjeT1Yt5QNoG2ORONqNNp48eYLLUtns7MLcrHMshh3rW9oHOtwEoSqVMiqVqnN0yRoH97CIMRQp7UXG/9zCooEuBO85v1iYcWfnNbsAt27dMnD/8PAYpWIZoWAMqXQeC/OrWFrYwtrqtgHjDFSwgNfZ+RH8GOLoeA/fffcNfP4+rt9cM1kAgrQnx0VUqm289+6H+OCjzzAzkwClTjudvukbEzR5+M03Nqbv3X/fnJSd3dcGyMzMzmFpdQWd/gDfP32C/eMT5OZmcP32HSwsLV4F1ahVzrNTJjmFtaVlzKZnLP2exLihMXFLqDbqODs/t+ySqUwaW9vbxsgqFs9QqxVRODvEyxeP0W5UsDK7gHRqCg++/cbWNVnJsXgc/mAEy8ureP+DTxAJs/DqCKXSJb775ls8+v6hZQ2Q7Xjn2i2E/AEDNFlMkLb08JgFDC9Nn5IF2lY31o1hShbzWeEcJ2dnKF6UjElPcIxBHMeKeMP2MdZnMGjs6fXNTaSzOcvkoLZwfCqKtY1V3Lp1E7FkGIlMEmOfD+0+GfjcU4cmbbP/7BXqpzWkIwmMey4Qv39yZMDmMOTD4uo8/uxf/Bnu3ruOcAIYlIHieQ1/+zd/h93dfdsTCACavuzYZ7aB7FoCbgSmqNNeujg2AJqBAerYsyCoySexqKXfh0w+ZzrN1InlvmnSCvU2ypeXQLuHVDBkOuZssx3O+yzyWTcQNJlOGnifncnh3v13rAjry6cv8fDhI2NBE1TNpabgHzOjyrH3CMIRfKZ0SSgaQs/fR2fcx/U7N/DRpx9hdmGGSVs4Pj7H62evsf9s34oJ5pNphIJ+W1MsUFnp1tHx93Drg3v4/Oc/xfRiws6i7RpwdljC42++x97jFxhdOCb3sDNCNpszhvOIDOheHdGZBDbuX8OP/+ynmN+OmUQK1aAaFRZx7OL4xRGK3++ieljC6f6RjdFSfgH5nGPSs/DkMDzERf0CF41LdEcdRGIRBKPO6aFtZf+8fe8ePvr0E+RmU6a13K8DheMy9p7v4fXjl8jFUshNZY3FTnu4f3iAWrMGf3CM6ZlpbN3cxPr2NQN5KdtDFjMDQ3/xF39hQOzWxiYCdhbk3EtavRj+W76xjp/9qz/CnY9vIp4DOkNKCACdJnBxUjKZkfFwjMpFFY0OC4NxSYRMYiQ/lUEsFDbwnlkrDFye7e/j5ePHKJ2c2d8W5uYtg8gXDiKSimD9zjY+/MlnWLu9DsSAzhiotvoIsRAcixrXOvB3R9h7/BJf/f2vUdw7QrfaRjISw8zMgtUz6A5H2Li2hYWVZYRiURyfnlhg7HBvH81a1bSxyWoNhwK2j1BuwkgxzUlWXzyBKTLvOhOJuDBBxqCBtQwGMLC7t7eHs+NTs7cMmpG9TDY4g+y1WvWqBkq5XLF6DDyzJ+NTtuexICz3ddXL4Zp156OsBT7pd7A9u69fGnB+VRzQZB/iYLFnrgH6BZY5OykG1ut37VxAxiALe/H3PI/S/tNPMfBwAoba2TUQtvXOvZXgkfkhYUeqqnda8NMG56aRzy9iKpuzDK1apwVf2I+F9UVk5lIUu8LQ18RpcQ/PXj00AHo4aGE0aCNARvKI531HnugPHAnH+UPOpzHfruuIQ9wrvOAq57+RbkaOQOWuGVtgkrZefsKg23VkGWnJTjSZRWTSud/AtAlD0xoxYSzzufJRRUJRhqexSIdvGNVG+pi8wxs/3rEfr0AiR9y7+h0BaAYI5NMLWOG9+d7/1A8kWcT5vO6fA4W9Pp36T8COPXsCpsjXlh8+8jkSDs8anC/cx6xGxIQoIZ+J9xJQI3DVAJ4hs27qV4xtgcsEoDmv1Qb5vsIl5KcPe903vuRElkFzwAgWYbcW6HsJ/GI7+H/2DwFoR8hxxduVscrn8BqB4AJ+1HaBW7y3FxDn5y1QOgHQ5IPKV+Tv+V7ePhaxSWOgd1Uf82der3YSy1FWu4If8lFVbJDXeFnKtndaINARDA1r4vz3ZOAKG3DT180J3UP9LVCO7fECq95n8d2EkWi8vOvDzqOT+UeGsnf+8WzqCHsuAPGmH53OuZj8WgOcPwI91Qe/17cjR+wTDiIgX+NIX5H31Rrjfb1gq9qg58muqD8UQPCCsuo/BYR4D42hAFmtBz2bf5cvruuFhTgQ2Uk48XqnqODmL4lBwq/Ubi8YznHyBpZkA73jIsD0hzZA46v7ed9d8461Q4TtGd42AfI5BsJE9V5s/w+BVOGQXlxK99BYeIMyelcB1cIedI3awP2L65DrRMRY4UAGnE8AaDuTTiRm1H+6l36v+al+eLOWXFDEC7rrPfRdfeC9l+aSFzfR+wgDUv/JZskm6PvVmP4v/9N/Z0UIOckUfTEAdOTAUl2gRS/gjxu/UfwDrvqkFjYBaBkpXssDtUXcJhIeMlZsGNONpFnE34tJq8nh3Yx5QFA0x1gmE3kHvrCMqV5Km6t1AqjJ6Io4EchgtJPX0/DawpgsAC1wLTZqL7MdAtcVRZCxlgFSFN0LIls7GHSepN/wmQLztPB1PZ1PAeBegFd9wIIqMoYCSvVMLWhNLEWEZBQ4rvynjVAsYb0LjQ/bKfkJSVOwX7wMaD6PYyqQ3YH8zuDocOY9NBH85bNcah3BDcdaEPVeQLUOX1w/7Gex2Nk3/Dw3dm0iikDJCGg+kmmp+7E9ApsJCBOA5ljzvRT1FQCv/qe+nBeg1LvqMMY2aF0I8OQ7KS0tOAHYxepQIEFgLT+rOaQ5oE3JxqvnUjQU7WXf8v9XEf6Jlrp3nusdeB8C0N6oEt+f85xfbDv/5pUEUZRehlAGXoaVv5cR1HiJIcA1w/fku/MZbL+03zVftTHwfvwc2y0g3HuQ1ZiNJ6lz3Ej5dx4o1SaNNcfSWCkzMwbIOskWBzYomOG1XwL6eT8FArzzRhuVBYRCjjFttooHBPgRCsYRDMQxGoYNcA4gjWx8FcnIAmLUgQ5mMOyR9kZm0ORwO+6g3WKBux5W18mQTSDC2ik+oFIbY9Djs0LwDYAXz/bx4skrnJ2eWvq0rdeQ3wqBERSjFivnQDpNp4JpSGRlA80acHh4ipfPX+Fg/9h0PpMJx96ghidZtPXaJZr1irFF8zNpk+Ew5manaRIK1EdkmnImnTXQIhxKmObkTD5vzs7rVy/MHtD5JeOIAGvA9OCD6A5cyir1WSkWyu+UieBYU8t3KkaQMmFyHLT7LIDobBSzDxooFM/QYFFaf8AcONqT2Zk5ky3gWuWYXtu6jk8/+cxYTF999cCAaaYjMb3X9o6B0+JyrKg5XJYLxhRuNOoGehHAZbyTabvZbNqCfGdnBTSbLAAUw3R22hxUSq+wnfNzC0iRoj4YgmxfMmmYmcCCiLwv373ZbVmVe8pNsWDjwvKStTnkDxojUkwwBm05f8dDHprGpuVKJiT7gGzxVovyGmFL3Z2bXTR93cJRCWsr69jcWreK96ZJOh5YETJmN5DFRAC71WqjWm+bDMe167dx6+Zb5vCPB32USxc4Oz22tGcWLUpEI1haXEQunbE+IaPy2esXBgCTiUkgnZrHgVAYqUQGiVjSAGh+tlq5BINyM9PTJndC3ctmo22FvwhKG2soncTNm9edVMrZmcl3sH2MxpMJTd1Fzi2CNbQdBB13WVix1TQ9ZjJLeT+zD4MhRl1Xub3dbBqzlE5/1/TiKO2SMW1hgg+vd19ZGy2YnEvbHlOp1S1gQ9mVYGiMeMLNNz6LgEF+bh7ZXB7BQMQ0y6lNzEBIKh7B9vY2ItE4ipdlVCtkpwUxnVvE3bvvYm52BfNzK4iE2Td9A65PTo4Qi/itgN/XD34L+LqYm89YBgM/1+vTcQnj7bfv49qNO4hGwqAcKktN9Lpt7O/v4vH33xtAc//eO8b0J4uTdoxfsUQS/eEQu4eHqHXb2L5xE+9//BFycwwKs+jlJXaevzS5h3a9gWvrW7i5yYKTEZtzBJjJPOYapZ70yM9Cf1msbK6aVE2zVUPh7ABPH32D16+e8uSD5RmyBKfx7PlzW8vTM3Og5AR1kMkc39y4bhkDLObMVH4WU3z+7ImBzslYFMszc8ilcihXaUtclhkZ/4PxGCurq9i4vo35hQWMAj60um2TDTo8OcTO3q7ZCALpbK85NANXn8HS3at1zM0tYHP7Om7duY1cPm8a8i9eP2dpOtPDjSbChFNMpoaFWmcpb4WxERk61TZKJwUMaj0kwiyKGjPd71d7u6YD64+EsH5jA//yX/8XWFpdMvmK0+NTVIpls6+c9yxSy6J/3EcYuKNdZF+vLnPthnB8coDziyO8++7bWFpYMB3+b778yorGWdYOzzWRmAV7OAe59zJgS/tCySRq1C/kZgxspKazkQTgs0AAGb6UfVhcXcHSyjJu3L5lmQp7uwd49P1TKy7HgNp0OsUTkLG7aevIKGJBNMswSERM9zk8FcGd+/dw7/13MDUVQX8InBeqePbdY+w92UNkHEBuKo14NGLrv1guoTXuoBsc4No7t/HpH/0Y+eW4BTn6LQdCv366g5cPHqH86gAXB7Q7LZotC8ql53KoDVvwZ4L48Oef4v2ffoqpeT/rwoHJDOUi0K33cf78CKXH+6jsnePyrGTM9XQsYex6slIZ9GwO22gOW6h162gOGOhl5TgGdRyrlXv48uqSadrPzs9ZsIh62p1GC5XzCi6Pisgm0qZXTVvDecr5QTZ9Z9A2kH5p3fXv7fv3MD03QyUgPHnyHP/H//a/4/TwGJ989BHmp2csqMX5fVI4twDK3NYCfvQvvsDdT+9hHPSjR0kvMlS7I9RLFVycFFAusOZLz+YBi1uyiG6/00eCNWICIfQbDZwcH6Fdr8FHUkWjgdpFCYN219aGBf65n8T82Lp3A5/87AtsvbMGJIDeEOj0J+eDPtC8bKF72cDj332LF988Qq/cxLDZM51UgvoX1Sqa/T4W11ctuMXCi3wPSj+dHByavE+QHpEfVojXJH36PWM0l84LjqQSiztm6MCdwwgwMzsjHnHFhRkIZ9FVMm+5X5PFTTu3vrpmZxqSCWjzeC9jOAdcwTp+jsQL7uv8HM//9CP4j/sr9yRmhRkQMugaYE6taM4HnkWZcWNAYyjsigpOshFGlvruQBr6grQzlOuineDzbty6YwA5z1I8p7J95+en6DW79uxmo+HOZ74gKMnDwBLPAbSNW9vXsbl1E2MGkOjLU4c5FUcil0Iw4cco0EO7X8bu4TM8fv4AtWoBo2EDPv8A0UjQgqoE2+3MPGE867wqoIUSVI7EFLS5J+KMgdZkDtcqv5fizuLD5sdFHEOOMXQDYsZuPFio2uvLCoASSCHQhn4N+5OZM/KreZ3YeDp3Y8RsKMe8Zb+zRoF8C0dUcaC9QAsSD8RW5fnGmMusxTYBTKn5y3GgL+fN2HU+J/85wF5fylyU/yEfQ6CP2smZc0Xk4dl6asqk6Ojncq7wnEKGPr9on+nnqHaP/Oh/DiBjQInPlL8n34L9Lx9RfrdwEi9oRQD6CgyzrGBXRJH35Lz2Mkr5LgJe5SdSgkNZ6vKBBJpzfvCZXtBLYJOXzOT8LlekTMCggEsBhvyb/CSB3Jwfyr7Ve+te7EcvmC18h++m4AI/I4ansBaSHYRjqL/ZNj7T+a5OL10kPUqjecExAWBaK5oPXpBXa0dzis8TWCrMSX6w/ELNOW8QyD5LCvvEd3RzzUmXigGt8eP5wRHg3khlWF9NCJDCG7T+rgA71k6ZaCezjVq7hr0ZvuTmj+aot50aM4HV7HeB6/KRLYgxke/w4m5aXwqCyJfW89WHHAutNd5bQQe9h/lsBvY7IinvIwzMcBXfmwJ8XhuktggL4HWyIQKS9XmBnBp7jauAWM2jHwKy1i8Rpwf//wegqs+8ILLXDvAeRsqZ2CQFEfV5zSM9m++ld/POUa0t4aisqcO+VxDOyzK2508kODj/1Q+aM9456u0TPdvbNi/Q7u3HH4LYPwS3ta54f9lVPt8byOA1fJbapyCkxtLa+e/++/92LGMk9iCNHNlNmnxsOA/f7AR+qTH8P28uAJsTjBFmfk6bByPlaqwtGr9LjzcGsj9gTBL+XQARJ5w2YT2L95cxV4fyRZWeL7BLEgSaqNbRQZ9tJnQI+MWNhoZMxpwAtCKbAq5tIHxvUp28k0ObMcffFmFnEmGeyBmwnbYBjN3f2XfsR7ZFA6z34+ecfuKbFCiBofosgXBFjPh+/L1Xp0eTjvfQQpKxEOuZbEG+G/uM39XH1i5LMXN6ThozYyx3nVOoe2lh8Xpn7BxbiWCOFpf6SfIX7GuCFryHcxhctFeHDR4eHNjqov/sD9N7DTm2Gg8G3oOFDjqKvLh3dsEI3lOyI2wjn8c5q9QuzTEvI90Bo27TlQHXZsLfyRnWtWJQyzAYsD1JW+M7i9Gu6K73fXkP/l6G/6o4xSSCq0IP/DvfXeC7gGFt1jLiAtCdvp1j3bN9fAaBWr6nAgu8H9viDpQukGMO/wSc1qar9ab78Tq2W8UX+X48oLOfyRrhFwFor0FlO3Sd5GV0X62Hq9OjQUwubYNtc8Eo9y6K8muj42HMGJMtZ1/4e6cn5A7WGkOtGz2D7fcypdX/Wo8sNPjmsEEpojGCgRjCwTTGoyhiobxpP08n1pGIzCMemoF/FEerPjAGK4vuUS6h2brEcFjH0koeqxspUCqx3QOa7b7ds15toNcdIuwPIeAL4mT/ECdHx5baT+CVTlFyKo57797DnTs3QSJ7jOxpHzDowxyJXpf9DRwfXOLhw8dufK2IIqPwVI9lIYqeaR9nc1PY2l7F0tIcmq0GLkt0rM7x61//1voqk8lagY/Xr3fNieR40om8KF7a/eww7hu5Kuy+kelYJ5KcU3UDubp9agzW0e63jdFMVnE4EEFmKmvgJVnFAx2uwUNIzwKBHAsDHuFSlOjQ8otF37iHkwH17v0PrMjg4eGJsZwIfsWiUXMIySzguHNubV/fRLV2gdLFuTGjKXNwUXMMUabsck3xs+b0VqoIBUKYzuTsOZa+F4ljOjONZCxh/89ls8gkM45NfrSPk/Nj9MiWCozR6bE43sjkFuhQk9HcrDs9K+pd829smx34R11zKGkjAyG37smsITN1hACS0RSuXbuF/PQcTg8LpoNMMJkgJT/XqJXN8eN49vsdAwHMDox9qDIgFklYyvP0dB7RSTo010TkPH0AACAASURBVCbT+llci8znpYVFY4nTDtKWPH/1EpV6zQDoGbJ9Eux3P3ptOsOskUDdR65dJ281PztnIDXBe4ImN27etvvxOgLwi8sLxg5s11p49uipOe1kzpEZ22m3Tf+T99na2jJW4SHB8WYDS2urWNnYNFavMQv8YQwmDLu93de2LuKxCOKRsBUZHI2Gti78gQB2DnZM1oFauvnZGWPPsU/JsA/6h5ZS70MfjVbdAhEj+E0qJZufcQB08RxnJyeoN8qIhZzueiY7Yzak3ephMPJjcWEDn//op1hcWDc96G5nYGBk9fICtXrZmNbnhUN8+dVv0O5UMZ1PGmAbjaQwHJGxlMZ7736K1fUtx3gMOVZFvVY2XWQWECRAubQ4b2POFGvaNtpnBtfIdr+o1lDvtrG2tYXrd1eRnTalFlDO8XDnAucnp3j57Bmm01l8/N5HxoCuli+xu/PKQG5KnIx9AcSmEghECMLnLRhDWZrd10/x7de/Qal4hiTBNwaaCDzWnYyGPxRCdjpnY5Ofnjcd1Vx2Bt1OH71u18A7Fvy0M85oiHggZIAhpcyIJBAAZLZBu9vHzdu3sL616dLgx0OTLai26jg5PcXLV89dICnn9hH2E79YKJLP4Pq6dfMubty4hZXlNSTTUQu+ff/kIYqX56ZLT7kaglEtAtg+H+68ddf0oc/PCrgsXqJ4WjDt3+xUBuk4dcwj1j+7+zsmo7C8sYzP//Bz0yXvdXoGsh0fnhiAycAgjS+DM+6wz32kCQIzDBTSzu4cvEYwFsC/+a//FW68tYHBxQDffPU1HvzuS9MZN5JEq2NnW+of08aWzs9sjQ86LHzVxmx+xvqSBQRpQyg5wz2qxuJVvhFW1lbxznvvmJ43UzIO94/w8NtHqJVrBirOz83Y58+OWTugZMG6aDKOTC4NfzxkbGEWRnvnvXfx7kdvgzUIa7URTk7O8P2Dh7g8KqFLKQ0WSfL7rKhms9fAKOzHIO4zAPqLP/0ZFtcdA/riHGhe1HB+eIrTF/uoHZ6hclpEp9rDRbFs4CML8vXCQwxiY7z3xx/jgz/8BJmFOAIRoNsCSudkqA8MeD7++gXqRwWTj4iziGnVyZhQ5zkYC6Leb6Dt66E97CIQD9k+RJ3yi0IRpWLB7BtBPEpj6AxE9mo+nYN/GEC9XEc2mUWY59weHWFHdCmUCpYZ0qYUSz6D2eVFvPX+faxsrBvASKD/P/7VX6N4eo7tzU2sL62Y3eHeSAD6slJGdimHO5/dwY0P7sAXCU90uoOoX9ZxvneC071jXJyVDKCNMcjpC1gQkIWoYsGwSVSNRz2zSb1WE9FgABGe7+sNlAslYyNbliKR/RCwuLWE9z//BG99+DYi0wwIuzNB+bKBTqONg50DHL3cw+6TF6idlDFuD5AOJywzifscCyeSAb2wtoKpXAapXBblRg2PHn2H4ukZSNdhoDs1lcDywqLZx1a3ZZkbxbNTswmU2DCGZM8ByLT19KEMYGo2LQPWZM18Tv+UgWzuw5z7LhOKjGLWyJhoHPed/VPmIs9G/LvISLyGPpKdW2Nhuy/PvDzLEFRlRhIBZGUNcu7wGVxjLJgaCUcRCDobbOck2uJ63dYk2fMffPwxMtlpF7RsNIydfXR8iHat6UDsriNEcG1yP6RkZIpZJdev2RllKjVt+0aj0wXZdHOry0hOp+CLApFk0ADo3z34Bb55+GtUaqcI+HqWOUMAGqOeaZCyfWwb2ygChvxcvq/X36GNdKCIAx4I+ApA4rkuHHQMTALzvGdUWZM+B172u50rIJHPkz8hUEc+Dhn/jrz0hrzj9c0FLIloJem78YR5KlCUALR8PgMZIy6bmc8jVkAAmwUZBUrzOifb6MZLvrP6QH7Plc82qdek36vf5CvKN+V3Pp9zljIgPHfSnyD4zXMlr+fPdsaJxexs7eo2uIJ3+pJ/oecRMPVmtF71X9BJBnIshC/wWpGZrsBVFr/0sLPZboE4vK+yT/n+HD/OXQFevF9/9Cbt3esrCuRh/3mBPS8ZSLiPsAGuOT7b62cLSJRPKLaoCF0CE+X7W5sm7GIB0ALn+FnDliaYkYGu9BMmbGL1j0BSAeK29sJOG93r67If6LMIyOP91Xd8f80ZEcCEYegzGgveX88UdiSfVPf+4fsLBxFQR1/J9cUbQiSfr3HgM/g+PGvaHIXDvYS96LNeQM/mnc9dp/5l+0QEdP3pCJ96F/nNwm30Pl6CluyFd8x+iOt55/sPwXEviCr8QaCvk7R0WJf6Wz63GxPHIta8IgNc//e254cgr3cdaw3qPbxtvxqPyQvws94x1DOEWTIsqTHg3wT0erEQvb+3DcI0+TnhcV7sgdd4P+99H+9Yeu+j3zs8xRE8NXe1hvgZ6/8BM4vHpgHtxVU0Dl47pbUgzEcYphcc13VuD3KyL+o32Se1wduf3r2Hn5P9U//J9gtj8vaJ9ZGKEKqRMiBEUEUB5ws7hppjAMj4CxySQaEB54FBURE+lCwXDbAVCZmKXxlS29i7ToKAz9ImITBQILGLpLoCIgK7tFAlfcC/2f0pCzIpEmCIe8ABydJW5XUCoQ2dJ4ug03HsEU+lWDK7FakUcq+FYp07qSTOSL/SVGzDn2hHEdThz9qoea02FPaH0irUhxo4XuM1FmRAi+HK/tHE1mQQM1iHNj6H78VrVFBBhpvfJSnCjdWMniWeu0MN/y7wlgU72Eaxrr3G3S1IB3yR8ejdAHgvXicwVqxuHbAUubNouaXOkwHwRh9LfWQH2smGyM/yffhc74HEtdVVz2UbxKD2Hth4Dx4kFVWWNIkif/W6Y2azP3VvLT7eh32osbMDH7UpPZrMBKA5n/gZPkegsyJn0p3W5srvfA4Pu2ZI+i6Fjgcf3kdrzasPLYPB92V/8d6aQ9wAvAaN9+I6EAiufuM7uhRdt04EzHolRzS/tWnqwMnDPdcV20wQkW3g76wd5tS90ULnc3ig47U6PCki7zbgN1WbzRj5nWa2gQ/JpIF4MpTe9aaiIASgdWDgMwjeau2oHcoM4PvyXb0sbx3AZFMEQLuDeBCNZhejQQjRSBpBP9Nk80jGlpBPbiAWmkUsOI1hN4TKBYE6VrIfIxzxYTBqYnomjs2tNKJJoNkZo95oGLtyMPQZWG18lOEIqUTSUlrJImrWOqbfS81JgpwsiPXe+/eRzXItukxIBn8JPLOIYXYqirNTFhws4fGzp6ZD2KcRIxOQqVI+bhxDrK0v4a17dzCdCyAYAWqVEU4OT/CLX/wCXTpV3YGByyw8xKryvJbsVY4FWWwEDjkfD4/2zXbSEcnnp00/8fmTx8aWJKOR2tDObsbgHwcxPzOPmek8gr6gAVbUFeUhinOK6be8P+cOwQzelwaYrIZLaiSDEfEQbt++i48+/txAL64pOuxkxj5/8XRijxj0DGB5ZRHBMIxZzWJ/FiC5LGI0HmFpeckYXGTitntd1MrOyUgkXPCRjiVBZwYEfGM/sqmMgbqz+TlrFwHoYrmAWqNqurPtngObtzc2reAV2evHRyeWcszoPtdtNB6zNOLhmPa9A3/YBVYJplyWLkzCgA5LIp4ydufc7DIGHa6dIHIZFktyTNtC8dQYFEzt59iTaU4HmfevN9vGTOZBjp1IxhoBd37xnQjjpZJTmJ+ZtcAR1wTf59XuDmrNJnIzM1hcWkI6N23OfO2yZqCaOQZDF0yl7jTtETU0i6VL9AYjvPPuuybdkpvJY21j3aQPQizsVBoaK9fSVrttxwivVSxwQBtGcIDSDCyq1x4OsXXjOm6/fc+0famtHPYF0WmQOdXAy+fP8Pz7h5hKxDE7M21yMmwL99pILOy0NzkX0xlsbm8ZW7dSq1o6faN+gUq1gEb90kmhtCipEkR2es6CI5xXVtSKqapBBnXaqNaqmJ9dRijMTA2fzb+VtW18+smPsbK0jXA4boUFmbZfvigZ4BzwD3FxeWLFCOuNS1tbjvGSRTA0haA/hZu33sHm9k0k4lOmNcuxq1ZKKJYKVmiPLGIWi2JKOg+Qy4srtq/QtlFWp9sfoNJqIDubx8zSggO2Qo4p0mu20e/1cLS3Z4zO+elZjEdDlM5OcXx8aIUvGdxh0CLBTIf8DNLTOVArtNWqY/fVEzx/8hD9XgvZqQSyyRQ9AGPbGuOwXnFnMTCDJWkAdH7aZZ4w3Y9zifaCdjXC4EelRiF/S3kfg8UFWfiZfd3G5rVtXLtx3TGT/bSJTRQrJRweH1oBSc61XMY5/NRbp+0nuHN8fIrC+QXu338Pc/lFS61nmxgcefnqKQ6P940dOxpRsqJr+uLUliaTmWxhguEMGhBkzSQoR7OMeMSBHmSxMxDAoFw8lcDqtXVEE1GTs2BGHqVWKM8z7A/NhtH2tFsuldnOgb4xQhG/nYcPTw+wuLmC/+pf/5e4vrmETm2A8+MjfPmr3+CX//iPVkCz1XHB9fX1dWP9n5+dmGY8gRfae46RAdBtl3HHNhCEssD5eGCyLD/72c+wff2G9dfrF3v46rdfolFrY3lpFSurS6atvft6z+YpAWhjlDJrIDRGIjtl/7/7zl189sUnCE0BlfOeyTl99/W3KBydoVMlRX9ghBCm9JM1PYj4MYr5sPXOLfzoT36C5c0ZUKmsUgKqhUucH5yiuHeC0v4p+vU2Rl0fKsUKjg5PECFrciqEYDaCd37yHj76w8+QWUhiyKNmH6hfABdnVZw+O0D12RHaxSpi/giivoBlcxCYiiQi6IwH6AcHaI27CCbCxlTe3Hba+7uvd/D8yVMcHxza+ZFyP6wrw1oIlYsK4tG4ZbSwoOjC7LzZSK4xBmsMwDw7M0mXerOJRG4K6ZlpYwbnF+YQikTMVj9++B36rY4xkSkrZfUkYlELsFxUy2iPu7j/6VtYu7WBEckTmbTZ5UrxEqc7hygenRsLn2uJQKmt47DLuCMjn3aBa7beqIHM1el0BilmHXU72H35Gkf7BxYcpGQRuBdEA1jeWsbNe7eQns1aYG88CqBQuDDm/sHeoY2Nrz9GsOfHqNlDNp7B0uyirbGD4xP0fWMLAqanp5FIJ3FZr+LJk0dWfJg1E8imz2TSWJyftXl5xqyKgwP0O21jJ0/ncg60HDpnnQELEU74M1ns5r/4J77a0GkdS09XEmvMWKpWa0ZgUeal+RF4U1BLZBmuezvb0E9hkCsaujoz5mdnrSgziS4sesrzKYOhDDrTvxAwI6CMtpEZLTzbUHd/dWPDArvcG3herNacdB8Z6JSG8I386PZocx14yjGmPV1iIHpxBfCFbExbjAawbsfqMuaX5xFORa046v7RS3z17S9xcvYK8HcR9PPMWkY07DfiQpdj6NFvpf/s9T+4R8tHFKAjApD54h65PfPDJ0VkQ+GJLjSDWpS0DDqtWZ7HdL4XEMfxlF+mMzqLEDqwyzHUvUCmMAKT3KBkS79/RVYjUYCffUP+ccXIrgAxFv6LO3tuRRgnQSG1gfcSUCe2rNtfHT7Av4lwxH5gQWuBMvKJHGDpMAMBe/IJWR9Buq38O4Pd7mzqJDG5r5FkwL/Rr1TAxAsi817CGEjiEKBm+3Ov51jBGNock6ylBRVrPMc56VI+k/fnuvICqwKFBdYq+5Tvw/6QNrraw5A7v7x+Nf8mXIC/FxgkzIT3Fpaga+W3y1fSOwpPsEDYJGuB7dD767kWVJpIQXjnr4BIAVzyKYUZkAEsTEPX6d4CLh0R0jHp+RnbLyd+Jv0vft4LJgsj0jyX7RBYpvf3gnt8X10nIF/gmcB2vb+AO93f5tgEZ+L6FTgtsE3vw+t4jvIC0F7w0At0yqenDZIfLNxBOI1bvy5j2fsM9hN/Z8+Z4HX/HIal9utZwt3Ml5gQQdXnGj/+LIDSYToO9Nc96At58TsvfuT88zdFL60/er8vIaF3Ud95AxzCvLzzhb978+xJRU6bKe5Lc1L9oz5hH3KN94au7VrDtGnC/XTvH46L1o7WiK3jSZBS60WYh4BgjaEXq1EbvW1Tm3mOExbIa7Q2ru5Df4VBQp/DGDV3fwi2/3BNKYCksVf/egFotdE7P/RcLyitdgn/lY3XfNB8FS6j99T8tEAFNaC9yL0mmG32oRCSU280daXhw0ZrQ9BE5cMlNeEiVw6p9yLkVqwo5Soh86BoYF7PMTgNDJ6kFWnzYMMFHLItAqGVgiFA+opRPZFxsAjwJArDSDDvJxBamkfcaCwSC8eWJeuG7eYhQyxk0zDzSJPYpjBJYdLkoQEUOCvDZiB01EWO1T+8N9urzdgbZeD7890FtLIvr4DGkTuQaMMRCMnfcaFow+I9tHB0Pz5TkWVez//zvfklLVxVVVYQQEaZqUl8f20w3k3eTWoXIaFzqE1MC5bvJvatJp+iqgJ53Wfqk4jrm+IXbAfHhX0gYFFGQYtbBs5tFK4f+CUjomfJeNKxdlF1d6iSTAU/R6BI99ecV+SJ38XCFqCrftPhjQC02MtiefM+ugf7wbsR8B24mYudTgCX7eLvuDbYJj6DrH2Ome7D6/hMBQp4Dd+J6cu8P3/vBef5s4wG78FrlVLmPRCyj/mlOaN76Rq+kx3UJgc9r96Y6bIzi2ES6dVhw2k0N66Ae76TnAkdomVzyEbgMzQuPPAqaOPdRDSmBGRlVN08prZf+2psvZsJ35fzXYdPHW55f9mTUDBqz2chHx5yGvW2sYoiIRaeyiAWnEcmtWoAdCSQQ8SfNRbXZbFhaab9UR+xeBCpTAjrm0ljKzZa1GasG+MT/jAKxQrGAx4SQmDKDCvJx6JBpONJSirj/LSE/YNdk3wgu+7GzWtIpbhOXXYJ5wgZ1Hyf6UzeHCQCEGQm+cMRBMlG5OF80DVnibIRW9vruHVnC9kMxxYol0YoFYuoVmrm5O283MGzJ08RosZxkRIVTcTidDRiBozdu3ffvhcKZ8Y2Gg7IricL+RIPvv7SHD0yKksVp9tPYNWPINaX1qwY4bDXN0CL1/E9mGJr/U/QaeLE2lzquQCSAGjmP3/w/id46+675syzPRwr2mcyteggMx2Vkh50sjLZBCq1C1yUXcokAWi2Z/v6NcwtzoM63wxyFM7OXY0BKhjTDpApGI3B1/cbGJ+IJbCwsIS5/JwB+hflEprtBi6rlPFpo9ooW8r85tq6yYEQED8+PEK31TMWOucQU+3JWGRqZ6fPYC1Z7BEEwiEc7LpiT7lcHlNJFqD0Y3lpw6QbqD1MXU2mFDMFnjYpP5NBKpVAIhnB4eE+Hj15hM6gg+TUlOkENxuOKRT2hawolB1WAsGrFGkCatyHpqbSNl9e7rxGs9W2vmdRu+z0jIGfBNvIvjOZqrYrvlMqFWyuUvaAzFL4g9jcuobsdB5rW5vGag2HfYwroFEc4Gj3ADsvX5oMDNO3ycImEGpyIgBWNtfNye/7/bhx+w5uv/22AY2dDuU3RmjW6mg3Gth59QzPH31njNz1lQX4fCMnKdFrm6N5WauAln5tfRN37r2Nmbk5KxpGwP74aBe7e89xdrpvAHRn2ELAF4HfFzYpjmiYdSV8SCWiyKWT6HUJLJ9iNGSh4Dxi8SlEwgkbk+2tW8aE5t8ICrNvDvZfG+CciAfQHzRxfPQKxcsCuoMWppJMlc1ijDhikWl8+NEXuHb9LZu/tAG00dRlZ7tqlbKBr2S7T2eyFvQxzVsr0uwzBi+Zkt3xEIlMytikCAaMtWX73NiBlI1KFZdFSorsG+OdaRKDoQtGslhkeVJwlBrSmWzWbCSLkZ4c7uDpk4cY9ztYmMnbOcXJnbjUdAZzLFATd+n/DDAraEO2m0sBbhuRgPaLBcuY5Uaw34q5DgnxMctqiJm5BWxsbWJlfc0AdDLTj88ODYA+PT22dUGHhPtWMuX2PwJ8Z4USeu0+7ty6i9WlDZtnbFOv28He3iscHO+axA2C5LiPr2RmyKJOZzKWJt/puuDkxsYm1tc2TdOVwRlK67x88QyHhwcYjChPkTC5ivnZBWNTMeWe8hYsEJtJ5xAOUv6kZyzNqfSUMQzbvYYVrtw93MfazU38yX/6c1xf30SzWsFloYB//Pt/wJOH37sgcH9o0g0zM3nkpjOoXJSsGBoDEJQNSRIIpFaoaea3jUFKO8UCbgRKGQj67PNPce3aDXuHo70TfP/wewz7sCwVFtk0mYSTM7O3ZJQx/XvoH1vBxUA0iFgqZhkLb79zD/lJocCLi0s8+e57PHv4CGOmAfcoQRS0/ZwAdDc4NgB68dYmPvjiY+QX50wvd9DsolYs4/j1Ac72TywDYiqWQHgURafeMRCUQaF+cIjE3BTe++lHePvTe0jkWYx7iHgwCsYs958eYe+7l+idlTGqdxEeBy2YRltkQNKoh1qnjl5wAF8shPm1RWzfuWGBUc5LSjA8/f4Rdl6+QOn8HLlU2gKfZJbT1ofDBG5jJlvEgBn72FiZ/S469TouC+d2titUKoinp2ydTS/MIZpman7cgKfXz14g7PchGgojEXYyg5Q3oY9wdHaKg9MjbG6vYXFtCZ3RwHTOWRSLWZG10yLalQY6NZdRwiJ1lB8ii9b8jAlgzblBo0nZLcq4JGJRdBpNfP3lV/jqN7+1+WDOLAEO6vhG/MjNZZGazpj8IUZAvcZMvyb8Yz+m4mmk4lNolhrG4s0lc1jIz9t+fF4sIRANY35pEdmZWcRScRTKJQu2MnuG8gy0LwkSVZJMv4LL2rhkHYII1pZXLEvIzntDd+5mMMqk3pj9QmmDuJMEYyYM99mD/X3bC9w5NmjBaCNZVJ1mOQFhwqg8k8QiMTubm+82JhHHZWcaaWBid9gmjqV8uqm0k3NKJp2cAmXGuMa5jh0ZwxGS+pQE63Qc+3rgyEC5/AyiyZTZCgI55m8MWTCsh2HXnVsoc0PQlkFB9jcDCSwOy7nF9cvMGkpqBSJx+FlbIZvF6uYapmZSaPXqePT8G5yc7yAUGSAao8/URaN5gUjIZ8xnK2g5SaP3Ah2ca+YTU4LLipj9PitNQA0zzax/mKlFwGnsQCeT/2K26YTRyp/t3Dx2wIb8OQE0XvDJ/FnLDqXP6KQwBMIJqNAZnfNTfqgRhMLhqwxjrjcGGrxgJsebP7tMVBbhJMPTpfF7QW7uHyL76G8CCb0sRdW84TmFbZIPxnbyfgza8zr5ICLiMLOYQUAuId6Dz2LAnH3H+cu9iP/k5/E6sfLVfiMS1Z1fKR+P/WqZmSxEO5G/ZOCG70t7I5+a7WO/MSCt/tE9RKDh8wT+yy8XgUaALyU45G/yeoFhAu297RIWI79K1/F5wl9+H0x02IZbR1NXfhmfIexF85DX8Z/AYAFVAuY0b7xtsDnUc/rF8iHls3t9UrZPOIPALmFD7UkGrjAk+XpecEzvKXxAoKxwFeEXGketDwHdwoM059X3vN7m2CTjQECge4c3uA3vR5KNFwujVJbaKFxCa9B93gGMzETndy847sXreKbVe2ms1Yf6nPpe92H7BaJqHIWtCDgVbnUFeP6AEavr+Z4iU/I5ylzQfbU+1RZpeOt9aIsFKGvM9bP6SyC9t58EZr657xsgWvfhdwVUvDbP4VaOUS8iqYIUXHNa5yLveceD99ScFxZn67jriHBso4Jp/KwwMYHnWnsae91P76rAAXEtzWl9RuNqmJrPAfkkhXiDGHp33V/BFAUgtB4114SdedeEF69Su3U/byBC4yEb4cWcvBiOgGjb1yfZJFe4JQFoNVIP80azCEDT+HBQeGDgP4FSmgR8KTZQ7GMHMrnUAYFmQvMVCefGZeCysaQdOMsvGjfeS2Az760JLikAglte8XwBwDJOAuJ42NHGqfsLvGZneCOk5Ut3kOLGxL+Jjcq2aPOyCNhELkILk0CGDLgdnCcpJkxPFvjL79r4ZOy8G6JkOyxlk2n1E6NvTANq4U2kPPh7HVL4O/Uv34PvKYMqIFygIvteIL0Wng52bKd34StyyhQ53l8Tj9/5pY2G4+sWoNOY4nVqp+YTn6+UIfapMUgmhRV4L3dYaCMcJlhK+v4bmQhtwtpwtbi9mxXbRK1KzT8BjHyG9If5XIGm/LsOAGRMuIOViyyrCAbbrqg134mHb76fpdZPxpef0XgmYjFbH2qv1+Dw/b0BGkWI2D7ei9epCCT7g23mvONzVXhCwQh+XmxlLxhM0IDPcZt09CpgwvuxjXyWN7AhQ6wDgsbMuzl6g0s6bIiZzvehc8bPG9M64gy523zcpqtUMV4rdos2SR0GZJyp1Sqg3bGcXd9q7tmamxQtcCltjvEgo0Z9RTG79a4KWtmBeCLkz7YpeGAbCuFSswEJc9wJUlFjs9sZodcmmSUNP1Km+5xLb2A6tY6wL4fQOIFOA7goNUx3dTTuIpEOY3Ehg8VVSnjA2J4EPessuBcMmYSBaVMS5I1FMDczjVQSGPaAKAG7NoH0sWMv9gdO09AKqzHLwIfLEkHJrjmROuSwCCNTPhcWFxFPOnbCySS9m2AVHdq1tVVkshwXoHzRtLT0TCpta/bFsxfGOC2cH5o8Rr3eoCkzWYB3330X9+/fR3IqhmgYKBZr6LY6E4dyD3/7t3+D45NDk21otGoWlKPz6xsHTMN5JjdjWqfliewHgVsnxeMi0rTjHEsbZzIYCwU0qjxoBUz24D/50/8ca+tbBj4PRi66WyiVsLv32hwyjt/hwT4q1RLy+SwCwbGrrj5hyGTzGWPskg1p62DQx5PHzyztn2AZ+9LmwpCapgMMey4LgWtvYX7JgPdQNALqIxC8PT45wtHRnoHpc/m8OeHcs8ql8kTayWeR9MWVZXz2+Y+xfWMLPqYXBfxWpIfv8OWXX+LBgweYmZmzubu7s4+FuSWkE3ljgRJo4rymfnMqTTB8DvFEBJFoAC9ev8C///f/t2ngzi44ffA2mZUs0DGeFL0dU9M6Y23nurSD2cgFCM/Pi3jx/KWxUvmO09NZFzQLBpBJpg3MPD4+ssKzlGqQHxR64wAAIABJREFUHjeBS64PJgxSNzw3PYO37r+Lje0ts5Hst8AghOOdQzz67ls0alUDkSyNuNczqQmyM9e2N9EfjzCAD1vXb+DW3TtI0PHvsIBjA91Gy4o47r1+hd2XL60Prm2uWrr96emJsdAJVpZqFSRzOXz02We4887b8FPLezxCoXCKw6NdvHj+CHv7L3F5cY5mq+5SkCNkWzGAljT2HItrMQOB8jAMrFxe1E32JTWVQzSaQDYzY7ro6dQ0Wi13qCSTvlq7xMXlqelMD/ot1OoX6PbqlsZPFuKIcj3RHDKZZXz08Y+xtX3HANlQhGy9jhUwLJ6foVy5NK1v7iv1Ws0KhE0xMJ9IYjo3gwQD9HTSozFjTJIBO/C5QDwDA2br/D40ylXTa2/UKlheXEAmxYC6O1DX6k1Um00sb2xgc+uGBRIICrZbNTRqF3j86Fv0O01sbaxjbjqPdqNu/dVutywTg+CngsAs3OYcFxfkpCSK7aGhiZxTMGQBBNphMvstGYOnunHA7NPN23ewurFq6+uyeonDowMcHB8Y+9Rk1aIuMEUbxjVAgI4yDhQdInN5c+2ajRuzKWrlS+zt7+D8/BgBMnQJ+vmohdo1G8RABd/fAg7xhBUufPe9D7C2tmEMWO6RxfNTfPm735gWd7vbMmA8M52zgmtOTmqM8kXZbBH13ql/zaAPsx7SmZSday8uz/HNNw/w9NUzpPI5vHXvLubzsw487XTw4OuvcXp0bIAog1ycQ9TT5/uycGGrXjOAj8GGrdu3XeHHcMwFtY6P8fCbb/HsySPUm3ULjDGLgPaTRTrrZQaLLi1TY3F1DZmZaetnjhPPQkwt515wVjizsTw5O0Z8Ko6xj0VXU5bBQIku2qfnT5+helmGfzRGv90FWY8W+Cfo5x/Bnwxifn0J7/3oE2Rmsg48bfdN/oOF8i5KJcuMWV5YRmjEbKgRzg4KLvuhXkY0Fcd7X3yI62/fxlR2Cv3hGIkwQewRXj19jZMXB7h8fYz4OGQSGZaNN+gbkNjotNHz9dEatpCam8aNt29g+yaDYDlrIxmu+693sPv0BY529xEYj5FOJBENuPMgNaRZdG8UDGJ9e8uKqDJ7h/tSi/rCpaLtBdyvuU9n8tOYyqbhj4VM3of9xT0ul0mb3XfV5gMIhCImq7K7u2frJBKKYm1txfZ7TntqhDMzpFq8sP2eAWZm+7AIJaV6uK/b+Z4a6qkpBEg8mM7i7t27WFlZRoQZL7UmHnz5FX71y18awG6AddBvWQpcf5TEYsCG5wTad9r1eq2BTCZnwSzuxWf7lHsIGvs5Ho7Z3s8sgWgiiWQ6Zf9oX6rNqgVZL0sFtBp1+H0jq9dDYIFfPL8rk4x7EgFG9gWBfCc7V7H9jO/N9uTSWdvbaf95TqxcXOLs7NRlAjHQAtoPXufquxAEpH1h5gTtoM62fIb8ODE/yWim/2WfD4WsNkIs7nwKMnwDJovIbJMK2p0WImEHDvEf+5zsV2Y22NfYb2ezHhmJPsolqGCcA3q7bZctSP/I/BmMLVDAfYtngz59gf4AfgYLB0PTeKesSSSRxObNbcwtz+OiVsT3zx6g2iogkaR2eRf+QBfw9S3wT8Y27QkD3hbcoHbzpFCXgEDmlcj3EYhARrlAiCCzggdO49nO1AMnF0JGpgGvk1Rw/UyGtM7e8lV0bhdQa37LBFShjJh8LvmGAojYBhYgZlvZbvmGlGlhn/OLe4pAD/Wj/Fiy/uk/CYDm898AoA6gtbU8yfz1slwFDItNTHtm7ZngFMICaPMYKPCyYOUHWkCi373yFXlP+TecUyQacM7Kt+FaUN0ZAY+Sn+F1ei/iDmoHr6VkGzM02D75w8JDmAnJALX8vB+CoPJzBHoJcJM/zrknf5/fJX3infcC0AQYCeRSXwu/EMAlX5B/52flm3r9O/ancCIFg+THCffwYgfsJ4skj/22Vnk2FVbi8CKXSSbgkm0Q1uFAPcdYFW4hIhaDfcKktIZ+ONbedvE58kU5/mwj+5TPlm+lPuZ78DMC665A7bEKYLp5r3XLv2te0g7xfsKuuDnYmp2wlXlO0vPYHyTwqF9oIwkwMmikvuE7yHfWOnPj5vxYBan4O7ZfY8dnCOwT/iC85IdAr/pGIKHmgdqpMVHAxGEIDmfg79yccECwsA9hCbqGgSXOUd2L80B2Tdd5QWW2SfiegHPZIYGmXgxD68ILqP7wc/yMAjTm500Ig/wcx1tYmcBrt2E4kp7mAtvgtYNsg/AngbSaC2qT7iP7y98LlNVntVa5NQqr0TrQz2YTOD9oL7v/FKMTPqL+1BywPXMSzJStFwCt9+O9ve1W36ntmr+a6/y91pfWr/6mgK8Abc0B2TqbG//uf/hvxgIwebMfdhobIPCJAyOpCnaKIgTqUF5Lx5bGT5/TAubDZMwMWKX+zUQj1DcZCN6Tz7DUbLLmqHk8dkAlX0qRdS1kA6sDLiVDhktsVh1S+J2HZC+rVrIKxoAmSEDtl64rfMfrnUwDqykHzLiZsz0BsBi15YLjRmQA4iTqJwBYALp/MplTU5kro2MR4WrNjFY2O21p1kwPZ/RawKxjGHXMkePAqd+0CAWcS8eUThf7UhpqbJvenddosDlWBBYESgowZkqp90tRHfUpAWLdh8+WnIUq4Taa7SuD7sZlwsabMNb5Ltp0eW8yXGUQ+Z1OONnUZNzRkWQ7eahQyo8WiA4HgYBjh78xsg6g5xffTYaN763IpUB9Po/t4dzkuzggLGHXcNx1uOC8YBt0qOLfeC+On1i1vMZ0modDJMloNcFe96Xr+By9D/uQ9/e2i23g79VuXsvnal55DatAWd1fkV62QYct3ZvrT8EJtlv/1/1kfJzxYCVuVwhFQK/msjGTPRpjekfJh3CMyDAQAO2ACpemzWu1+YihLEkOPldrmIEoGTDNKQWJ+DlvQMa7mSna5gq0uQ3NpbK5Nct35nxLTbkUZz7Pu/HyQMCfdZAy55JpwJEp+EYsZMSdL4V8agO51BrSySUrQDjshVEvd1GvUaqjA3+IestxXNueRTINXF46Ax4Ih1FrtjHEEL4A9QPH8AVHCMcCyOepQw+QHNzvWKY0ahWgWe+hVW1h1B0jHkmaIxnw+03PkLaCjGPKMYSidF5ZMT6HheWoCUTTraBG7N5uwdLPeaDhXCKwclkm665qIIyx8gZOi5GayZflU2NXlalbWSzZofvnf/IzvPX2KgKc0qzSXAdaTC8/LxpI/vTZE3zz3dcGePF4elEqm4Yp+3hzfQt/8PmPDTR59N33+M1vfoPC2anNM1YG54ElnU4ZCGL2sN0yXdxi6YLlH/HnP/+X+OlP/9AKsjEYeFYqmk5lrUHb3DTQgPOAOrhkC4cCXPcOHM9MZ4xZ++Of/sQkGqj3aE5wncUS6yZ9oMwCzi1qvVKvs3BWNNCDgOcXf/CFge8EfFgI4vKiYkXJmO59eLCHXGoKfdpcFhzsucNvk45kwI+Z+Tl89KPP8J/9+Z/DH/dhzPHtAq92dvH948f47tH3rngnhni189pAo+lYDutL65ibmzWbd/ut28jm0khnQySlot0e4Je//AUePPgKX3/9tWlpis2ngxr1e7mf3Lp9G9evX8fC8gKi8agxN7vtnmmEPn74HL/7ze+QTMStMCUrhsWjQSsgxyj6671dAzhNAqLbtfHIZXN20InF4gYwpjM53LnzFpj2HJ7IOZEJx7F4/fwFwr4ApgiATXT5T8/PcFmpYHoub6yxi2rF2IhMmaatol24sOBK3/qiVChacTYCmkvzC3jr9h0bc84R7nO1TgvBeBT3PvwQb99/1wrJEeAnK//5iycoX5zjxcvHJndRrbDwcNuAvrn8jMlwtFkcawhEwnEnszAcm04wQRzu9ww+dDp9K2jFAA/Zz1zLy6sLCIV9FmzqUQvc1zcAOhAYG0O7Um4gGsogHM5gZnoVH338B9javoFuf2zg0wgMfjVtvZFZdnpyYgx8zt9apQTqbc7MzFpwggAH98IBpX2iEZNZIPhO1izXC1PEyaI1tt/pCTrtBmKRMFZW1gzEbTSbBvSzCCDZsffuf2BnH4JPZNgXC5QTKeDk9ACb62u4ff2GtanVqFlxsGLhzAAjMm8soDkBRAhyuQO6k9dShtdUMuHOBJQGoexSNAGefWTTKfeyurHuzme+obHiX+2+NjCIa5ygGQE32g6TJIk6gC7gD+L6tWvY3Ng2vV9K/pDZenCwb/aMzJ98LmOAmZ0fyHqmzFSvY2z7VCaL1fUNXL9xB9vb1zGVYGYNbW4Xz549wZe/+y0uSgVjcqaomZzOWf/Sxg1GLIwVwurmNm7duWvp9ub0hMl+7+DwYAePHj/EV7/9je07tGsEqgZ9FzglaERGKtd6Pj9zxYJhoJ12kAE5quasbm7gw88/x8LqqtPhpo57uYLvv/sOf/F//l+oVStYyM+ZRrxpKwZIZOhbIdZYcsrqBaze3DQtXwaKcumcMUcJpPOc+eLJY/zHv/4rtJv1K21TgstxRj/9QXT7rtgVmalsN8+HxqCjLJJ/bLrrq+vUyf3IZdowGhkMGTh8dEJgO4of/cH7lqmRiqXQbvRxcVbB7s4BXr/cM5tLLXSylpk9YY4+pScGIxzu7+P41QFap5cI9CZA5JjnVWfPqe3eHXXRRR/LWyu4+fZNXLt9DZnpNDr9jsksnOweobB/gsdfPTQNZEoJpZMZA5D7GKBJcGk6jetv3TSWMgOKzLw8PTjCzovnODs5R9AXxlQiDd9EjzMYCRnDODEdhy8MrGwvszYp7JzrC6JV66NR7fx/bL1Zj6XZlR227jzHvTfmeciMjIwcKjNrZBWLrOpqFtlsNpvdlATZ8h8w/GYDhgy/GDZgCIYfDNiAoRcbtp/sFxkyBLVaVEtsNJvsZjVrZGblFBmZMUfciDvPs7H2+VbEx5KCKEbGHb7vfGfY5+y1114b+y8OcfjyCIFuEOuLy7YPlYrnpqvOwOFFuWSMf8pkUHqEYDPXJ2sMUNu5U6thcWkFo3gMyfwENq9t4vUHt9FvM8ugh0qpiE8/+8SyfiqlguHblDiyotWhsNWemJubRzDKOjJVsxnc3xloG3aHCCJosjMMrnEPOD87t3NZOBIzH43rg9rSozBQrpbRbFSsuCr18QnkikEbGAbMDjI4MJkji71nwcLBwGk4k0HKH+czZSzgx3E2W1Wt2meoI8YzJs/JZvebdVQrdZNrYmFm5xfEkYon7Hq0BczO4T7v1VpChUXFyawfDkxLfjAawKpiMtBKIgpZ2eORMa/JWDcQYdBDxAPGh6OR2RwLCHtyAbT7ZBALzGInWw0jZpMMXMaJ2SJb+65IOoNVmYmJSwmAUqWKRDxpgD6DHAT1b9y+iYXVRbw63MXB2UucV08Qig4RT4cQjgwNgB72m5aNRdslSQk/kUlgy6UkR9CBOs7XdoCdARNBR2Yhg8f5wI44RL/OmHgeAE0yg2OZehmEXlo3g/Z+wMeBSiQTOGCTbRNZSoCGGH78nHxz+T7mizF4EHfAHL8jhiA/w+8YuWTowDsC0LqnQBA9h4gl8isEHPF73F/oh5i+uqeVzO9zz/cDHzzHsdAYpR7YNgKZvI6xlHluHDmJS/lO7EtlrXL+WVZOLGZnLv6oOKbDFVJWpFaAoANoHSPRzTHXRn7OJNfm5iw4S8IF5yfPz3xWEYQEcAp0lI8n0Ei+uZ9JKFCZnxGgy/nM/wQeCcSXH8T78Ht8nQEd+W8CuzUfhAcJWJe/ytfdXAoakCz/Va8JcBKw6HxzgtlOUpD9wnGw7w+c/yschWcdAcQC7gTWWwCj7zIVhGvoM7qGADL+VntELvP7vRoz9okF+LwMYj+AqTVo2cohpwgg0FWYAT8vwhrfUzt0HQHBPOPy37qG+pSvkZTkGNJkJrs1zN98nXNDY8zn54++q/EUZvdNQPTSRlA6zJOHdWvEZYxrvBVYkH2Rb6778Zn82fUaVwH+yuaWtrtY+MLk2D/qZ15L9+acMMk2zwbpdQXG1H5/+4RhCOPSd7R29Az6LbskUFh4i+YwNxyXjeEwJYG37Hf1vV7jdzRPBAbLJun5hCFp7fJ+vK6eiX3ix31C3Mu9OmL+de4PDsguCpxWf9l1+y4YKduse10GDTwcUd8RmVjPovEQvqjrqF/9c4rvqf0C3DVHNN8FlvNv7bP++av2aU0bAC1AUAtfE1qDp2ifNiRNCIGyikgYkyWZtA1BG5N+C9DUgwuE7radzEXcmwCKHHIRGtgacyL+0m1KJxw4KDC0O7wqcqhJwfY7di3BiogZCAGK7Dg/I5QMKk1q+07HgVJ0WAVYagI4oM+duLjINGH5W89zGTXxorGMTrP/eH8D5ypV+142SwZuFL2RA7N5bRVa5OdUDViDrrHgGDlg1QH6TBUXyC9pBfaNwDr2wTfBeY2BGUPm8HmBB7FOFeUxh4FOvqe7xOuwrexfPi/HimwjTUa38TgjqUOdgGL2l2PwOnY7v2/G0Asu8J68Dw8Fdlj1tLy1qbJfHbj8u0U5qD3pN6RXxs3Jj7BPtaHr8KMDBttIWQGxUqT3pQ2F15Lx4bXYFj6HggJ2sGq6dCQdHvnbDs488HryG/ybY0SmLa8ngF3gp1I+eD9/3/DfvAbbrT7WpijDoE1PwR0dPnQo4N8CgGXA/EZFWt7a2L5pyOh46FoC9LW2eG06VepXtk2Gl9fTQVHPp7ZpM7D1So1AT6vKb7RlY3jg4zNa8MkD09lGZS8wxd1/gOf804GX142YjAPXi5vHBJ10AHOG0QU0CLQRfIpHs0gnptFth9FrRDGZW8fc5CamJlYRIPu5CQOgm02yp9qYyIyxsTGH1TWyYgjGckMIWBp6tU7GThOJdAj5mSSm5hJIZmC6xdyHWy0gNARYi6VR6qDfHaFeaqJ0WkGAkh2BMBrVus2bqekcspMZjIN9ZKcnTI+ZYDYL0rPYIYFiZhWWilWUigRryWjj87qsDBZlI3hLhjnHn/YjGgtidiGHbDaDVnuIx4+f2OF488Ya3nj9NnLZtEVYz07OUCu3rCAbv0s95GanhsnJnKWFtxttPHvyHDs7O7h54yZ++MMfYm1tDqdHFfzqr39pACELAlHKgim7LRZcMnDLHb6LZ0XUyw3TYf3RD3+Ct958x9hFLPZUadRRbtVNXoTSIgwaTecnnYQTwZJ20/qHwDJT6SkP8Z0P3jepjydPnqBUrRmQwrlGB1ZrO0agtDvAxWERuy9eGKuS3//Tn/4J7r19w7RKL85aJo9CgJop7jUy5QMwJimfh4xMOuN0irtkwASGuHF7G//wP/5PDABn/x4fVfDVV1/h0ZOnOCsWsHlz0wqEkQXKwmET4RwyibSBB2sbq/j2t7+NyekIqE3OApZ8zodf/xbPnjzFi93n7uAdjhiYYMxKb/3NzS/j7r17uPPabcwvzSGRdkTUUR+olkZ4+ewAv/jLX5j+bMDSjWvotBqYzrE41BgEiyu1sgGI/KGdp80lw49rjSnMnDMETeLJtLEk7VwQjaJVq6JVqRmbdjKT94JWI5ydF3BcOEU0lbBCjtVazXS7jQ00ZKG6jml0d1m0OJqy+dptddGsN5BLZU03Nx6LGHAQTkRMbqM9HoCyEms3bhjjnRJIbOfpyYFpHJ8cHeD0ZB/HR3uoNyrIZx2zluAH12yr2UU0ksZUloX5ZhAYjlE8PzfAc35+0Rwj7tk6dJ8UTpDNZRCOUuyha8GGRDKC3pAaoS54Qr3YECijMouVlRt47f47iCfS2D88djILEymksxkDgOvVqq3D3EQepQuySM8MnCYYQq1lAkZ0qh0LmCCD5+iNHQOZQCzTzHuU9SiV0G5QszlicheUDiAznmAhA2Br65vYvnXH1ne71zemVeH0GM+eP8bjx4+QTsWwvXndxsuYc2QRt5smu9PtdQxoYXq7Ba85xtzDGw5YIgjGfYyBJNp9MuEseG9739A0z9mHs/NzTlaEYEs4ZA780emJjSllYKan5+ysw33Osbac/Bb3bc4TAggExtnPtTolTKpeADmIbCZtUhZ0+i34GCGoOrB5kpnIm9zLjc1blglBTeCBFQWsW+bH4yeP0G02ESBoHgkjn5tCbzjC8dGJ9VU0mcHtew+wffc1rK4vmB4/6xI2my0c7L3A14++wme/+cSKCmZSrlgU2X58Dp0VKF3CQBznk50L7WhE1gv1X0OYW5rH2x98F7fuvoZ0PoJWtW8ySZRG+hf/7z/H0cEBZvIzmJmcMnYx97NiqWbg7Padu3j3w/dx494NxCfSiEcptxNze0m5ZdIPp3t7+Bf/7J/h8NVL04W3wsERJ+fSYf2Bbsvm50Q+a0QMyiJwfAgyEpjj+s5mJixglKBuaSyCFmWnQkAsk8LNe5u4++YmsrkogpSCqI7RLLdROq/jYPcIB69OMB5QwoJjGrZilSJzWIG3ThvjWgfjrgOAyIUY9roW/GB9AdrTVq9tAPRrb9zFzbvbyOTCaLT7ODw+wMn+MY6f7+HJF49QK1Yw6HEeJDE7N2fyEonJFFa2Now9Pbs8j0A4CKZsHx0emkTKV599gdJxBTP5aWQncqbFzOBgfj6LjTvXcO3OOtbubCCSiqFrzK0uCvtlnB+VcbR7iqPnR+hXe1iZW0AYDMQdYmisepZCHSCaiaM77qPMLLVQ0AWEkxMmdzJstpGgrFk8hma/j63NLbz9+tvIZ/MW5CEQfFFi1s9TPHn8EP1ex2RAIizu1+mjXWOx2Qk0um1j58ajzueKBFwtl5mpGZN74nmnUW3g4pwBOZ4JaFMipueczmUxCA1wdHKEi3PWHjhCq11DfnLCNK+NjTwYmcyAFVGmBm2til6furVRYzPz/OYIKl5h8og7a8k3HHqsUmYxEMwji59nfJ4ZeLZknxBW5dmPwDEBaKrruDOKs+0sFNUmkaXVRL1dN9IO93Qy/+kn0iOjPeJZhYE93ktnfn47lUxbIFAZhHaeHrhsPe5v6WTSgkUEmrkn8XOtThcNHtB4bUqrsPjuwgKub27afkL2+9OnT9FoucAc13+aEnrxmIHP129cQy/YQ6F8jLPSCZr9KsbBLqIxBstY9Ja1Zxx5hxlSAlT420+UkMYqgVK+587uDox2/icFTKhNfwVOmz8UcGxLAtAGxnk1e8wO8zre98kcFhgnP9fAGxa19qXdC1Tla/Jx5Fd+02dw527npwpTEJv5EkDy9jPK/vD7YlDqGdlOf7v0PQGM/JwDTZykCNvk5h33OQfaCSiz13kmt/s4uQnn17mCcKbx7dUY4rUEUuk1AdwCW+SLcX+bSLn6P1c+hfNTFSTgMzgcImFMaBIFeHZjsI/34Rla/pPOXH5/j88lMEnPrudSe/x+LT8ryRSBsGJmyncUTmCgIhyBz7XZ9aXwAIFKApDUNw4XcLrcrI/gB8D0fb1mslxetrZ8c7XRBUhc8FPrVZIIwjs0z+U7EnATQ1U4g/xGzVGB2WKvCwgTliJMQkC2/E+/f8zPst/kFzMg63AR6S07uyeilfAfrkf1Jd9XsIBBPPa3cDB+xp3vXDaHv/8FVorIxs/JZ9bc4zPouTVOfgBV68hhVm6+C2TV2tAYqa+1xoT3iIim+SO75AdCuUcIZBXDVWCmrqfMbH5ffaq5QIk8/fB76geNu2yM+ktjrOfXs+lZ1Be6pv4WMMq5wHF3e1bwcv7Lfmgc+RnOM2GhwiOElcr+iGhxlfHhbInflvoBdGEvV31+VT9L6+5qbng6/j6A3n9dW2tDxzjXnFG/qh8ZeBMuw3u7c6qrY3Y5Bjx7eSC5XreTqo+hLfumecW/FVwRgK42aOx0TfWhf4wu+/Gf/pN/POYHtDjZSBkMGQWlc3Cw+Z4ALV6EB24BngIL+ZBqlNiMMp66lwacjBQBhZzww74rPMVDim3sMScrQKNNB4iHC4HcvFar59iPWjSOBcmiEq6KMaOM2kD8k1XfYbRbE5+Tjs4Q20pGiQyAHey86JelfXqbtqVXBF1UQFFiMqwMkPcKJlI/km2jTiTbzWfg9XjYMmCMjrWnmctr8CDEdrIdvL76y78gHXDq0pzIYiH4ojYqQqH+VVs1+Ha4armUH5P+CLvJx0XjosKOQa2NhOxx3kf63kx91L04JgSgZQzcxulY9H5QlpP5akG7dA0yLPhDdga/L+MoTWONsRaXJjElCQy4vFwADvCWgdaYcTPXpqVF798Y2LcOcPeKdHiyGvyMwGRtQrZReqx9Xpdzi9fm+Llq9m4T1v38802L3Q46Xlob26NgA/tSKUR8DrGM+bxiBMvgy2D4FzKvZUxlrw+0wWmT4escV/6tOSHj6SK/rliM1qeeme21MQz/btoGx84i554sBlNi+R0FGHQwkcGyMfZkaXQPPxCtFEyNpwygHYI9BjRfM3ZNPH4ZrFFAiQ6DDmhurriUED6bbQ4hxwa4Wr9XkV86YmQ2kTXEVMpGo+PS71NzGPTi6LWimM1tYmn+FvKZZfSaIdQqLTQbfQPKyEienY3hxtY8clnHQG63qaMYsGuVylWkM3FMzU1gajaC1AQQSZjEK0haoY5nsww0ah3THcUwjG6jh5JpRgcMBDg9OjZgdzjq4sb2JtauLWP1+gqWlhJgNmm9MUCt2jDnOxQkQ25g6a1kGDEFmOuXTgxZg0xXU7CFfZrLZ3CXTv1ECv1BCLuvXuGTTz5BuXyByemUFWqjnm+tUkciQjBlFQvLS5hfnMXc/JQxhklRGvVH2NnZxZdffolsJmuaqywAxRTm9ZVVZDIpkx5gATAyqClnQJvFAnNMW2fqebvGYm3Aa9v3sbZ6zdKi949PECfAGosgPenAsO3tbQOhmUpN5iblAyj1QbkHplPNz89h4/q6MYwpe9FoNwykdQUuE3jz7bcNFJqYyBkA3Sy18Gp3z3R5h+jhgw++i+ubSyic1a3fCeaTUUg22frqmmktzEvSAAAgAElEQVTfthoVY2KeHB3jcHfPWJNku3WHfUvDvf/6A2MlMjhGx3lv7wDdQRer62v41rffwdzSnBXOO9w7RqfUs7F/9fIlpmYmDYAmg7lZq6LaqKFweorDk0NLlde6o9NPm2Ea28Ox7RlLy2u49/o9vPXOW5hcipo2KIMlxvzpB9CqdPH5p19if/cFQkECFgE06mUUzyu2po6Oj03zmiAzmeTsY8v4qLtAa6/DQGkLE9ks0tmcgcZcNwQAWbApNA5icWYO2UTagAXOr+PTE5wVL0yPlvqlZAPOzLpiq0wFDpncTt8KHVJOxBienT7FTo0ZNzs1bcxwAg4cQ6bUlxo1TC3Mm/xAIpUxSg3BBzJ4h8Memo0a9vZ3TLO5Wa9gIpNwQYdowrKcCCIxy2Fzg3qyWwaIHB8cGhu+2WhbX1KKh3renKvGWmYxtCG1OysmHZFOJ0wTtdV2KbmtVhupWBa57Bxmp1cwO7+EcqWBZy92LXCyfm3DxpTICoGPVCqJXCZrQHu9VrWgtDky0aiB0HRWGQgis5EOGvs/NZEy5mK9XsXxyZGz+UPKx3RNuzfJoHw0cglARxMJrG/cwJ279zA5mbKAV6fbxEXhDF98+Sm++PIz06Oencyb/Af7m33JcWOQiOccBkpYLJL2u0l9Ygbo2y07r3BfuLZ+DYvLSxZ07rSaNl9IMeeZh9kGPMNxHsWSLnV2MKZs2MCAJLINb25tY252yfSiixWXncX78/vcK2izlb1G+SECXgS6CcDzh8EPMuj42XgiamxQMsfr7bbN07v3H2Drxm1kszkr1mIZfJUyXjx/ht2XO+ibhvrYWJNkYhP9KpydW0p9Mp3D9t17eO3B61hez7pioA2gXK7g6PAAz58+wheff4pSsYD8RMYAPYJEPB9xH2IfMag5PedSr3U+oC0OBLm3BsyWXrtzG2+88zYWFmjTRg7YevwEP//ZX+Dx119jcWYed27dRmAUMi3pw6NTlMpl/OAPf4Rvf/Q+ZlZnEEmHwOMUs0lbdRb4q6PXaKF2XsSf/fN/jqePHiKTSmNhcd6CCq1uB10WxWo10O52Mbu0YAxd2ir2PSUZKIiRp552kBrpOeTyU+iNhqi22winEri2tYl3f+9dLN2IIxIH6iXem0XFg+g2B7g4KeH5Y0omEQBtmo2jzq9l6kXcmTMZjVgRcrLgUrGoAdTdDqX+6gYEtrotVJs1zC7O4c6Du7h9/w6mZ4NotJlVcoC9nV2UTgs42TtAvVRFr0kyipNSiqXjyM5P4dbrr2Hr3k3kZ2LWTsaca+UBnj95ir/62c/x8uEzs+1pauVXS4hnU1i7uYo3P3gLW29sIz0XRSBuySjotIBOBaiedXDy8gyPP3uCk1fHmJnIGeu9eF5Aq1a2uhDRVBTzGwvGMG722mZDeN7oVpsYtruYiLpAX7XRNH3+pbkV3Lt3H/dfe3B5rh8HR3i1t2MBo0GXZ5MIImDh8KBJR9HXuCgVHSBLBne3Z5ryJoWRmzQd92Q8bhlKZHtTgzvE/1HfPz9tNoUSJ7sHuxYMq9YuEAwMsbQ8b0VgDRjpjywYRgY153a9WrFgEou3mVayx8CyaKfVrLgqWsdz2fnpGXroUSEe2fSEgebGOu0RvB7CMkRZ/pWkmbDH2vTSj3nWJDjYoi5nr2tA+4AjQTq4Ua9ZUD5tGvaWddNq21yysyQL8lJnd9RHnPU94o5NfQmO9Admixnk55xkoMsANQ+AdvPPnauTqRTml5ZNJmXr5k07Fz/8+hG++IKyU05KhPsm11AkHkE6n8HK2jJS+TQGwS4avQoqrQuUa2cYDJsIhUfodal/7SQO5EOaf80sDU+j1Xyi4BWDmLbDgTwBp/9thYddYJj7qXxaXdN8evlGzJIjkDF253rzUT0WK+2uyEcCsWSzkgw0eL7WN/0cB2S7dvj9B7aDL8vv4nPwzCLil2un8zlsFD3yFe0Mz2h23mBWjvktjjnqBzF4Pz0DmaUCgRxpyaXRs80KBBoQAgcs84wp301APjOQ+R0BNXz/6v5Xmq4CydVv9pzMlvGBtmRgO5/dPR/v7RihQ1uXDHJznvH85gCu3u/ILlrxWY81qWf4D4FrApdFFuN3lPmp5+Nn2CfyPZX5beevcNhljgbcvBBIpoCBCF9iTwtclA99ifl0XGBEfrrmgcMCCGhfZfkKwGbfCiQnDiL/zcBFjxAoDEJ4lJ6X0jychwoy+PtBn5XPLZKSnumbQDrbIWCS95bPrOsIrLRnGTvdZGbAC4jmb97LjY9XFM5AagU4PD124jkdN591DhBOYwd1j9XM336QmPdVEERzTm2yuefhNJofAiftgt6a5G/hdsJIeG+By8L4hC3454GeT+Or/vPjKWqX7i1fm58V3qE5qj72g5ws/K0f/zz3Y1B+TID/1twUbuT/Pv/9zfXCv/Xs+r7WGOebHzsSLmOkCmbReGC1/9n9AQ/ZXGFEwh54T42BgHsFI/ieMDNToboMRjjsVQC21pywEN3LD/CyppTW3n/ITnA/EQlVYyNbL7uqvUBzQP3F+1zhJk7yV/2mz2oe+9eY5qaeX3/LzmjOWX/8H//TfzPWghb4xouxE7SQaSwk08HGKQXftL48TRF+h9cR8KfUFV5TNG8Bndpg2cCIt5GqMBwjszTCZAXZQvGAWraFRkcpGDKyZEnoUMHrCwBTdIobmBjcthH5tIXM4Hkao/y83cMDROkEyrjxGRWlolPFH22ILPjC63MC2vW8qq6sBszX6IgQbKFzzcg522AF2gYu6p3OuT4kmMD+42HIokqWIuw+I4DcP3HJ1OL1WT2e39WYaHNW0ICfsX7zImG8F/tXm212wklN8IfPrzHXpOfzEvxj9J9zgBqFjN7yOwZat10AQYVB6GByvLVBaaI6I+GiMXaQgYtQE4B2gLo7eBCA9n9f0VoZXuKS/LzGVwwxbfbGqAgErN/1w8+rHTJsvJ47EF1Fw9hnbLf6W33PdvI19gPHQE6mAboBV82Y/av78Bo8TPHAYUENr2ow3+c4sY/5GQHCfF/VjZWuoiCB2iNjoA3Kbzx4sNBGo0AI28nn0fqzw6iX/qGN7TINzYvUWlFBn56UfSfgNOBk3NgOjQXvSWCI31GAgffn2ndj6cB19p3/0Ka5wWtSC1GbhmyJnoXtVf+xbQrg8Hpcc2Y/Ym7uCpzj/NMhycZx6DYfbYLGTvaCBVzjzaZLd7LD0SCAUDCOUDCNcT+JWHgGM7lNLM9tIxmbQ7XURbVIJpCTDCAjcmGe1dQnwfo6pRILsvRNj7FE3eROD7FUFFPTE5iaSSKTiyEQHpqcBJl0oUAUqUjGWKqD3oDyl+h1huh3eggHHJOI4NJXDx/i8ZPfYnp2Gnfu3sTmzWtYWEqi0SDrjAWIGgbskAnT77gAnjTECcyEmUJMRuugZzrBrU7bHCcWPPz4+98x/fVafWBa1Y8ePbL08m6XwHDZ0tT5TAszi3jjjbewdWsbm1vXMLOUwKjrZEQGXabzDU1n+NFvvzYNUALiHIff//3ft+JbBLQoC0Hgmk7j8+fPLQ3+01/9tbEbh90xMqkM1pY3EI0k0Or2UG22LI16bmkRazeum1N3595rSGVS6POe1PBsdYxtScCr1Wmaw0avhuDxzssdKzRGEIwAEaub/9Ef/REWlvNADBhWgFpxgF5ngJOTQ5NTIKhuEh9nLGZUMM06Psfa8pqB35Q94ZRtNKs4Pz7D0e6J6WlTr3UccnILBMzpMFP/mGxDjgdtwfsfvI+PfvARpmcTCMSATg04flXGydEZ/uavf4lC8dzS1QlEk/HGPdAxrZ7YOnj9jfu4s33L2nd+VsBnn32B8/MLY29ubJB5e9fS8idXw0CPQFTNxo7BjFZ9gP0Xr0zGIDeRwsL8lAUfC4ULPN95gb/95Nco1yrWVw8ePMC7775r8+/irGD7y8nRCX776CHa3T6mZlw6PcGEEdNOeyPECeKlMogGI8aC5Xo7OTszEJogAMEDMthTGWoyR0DpBtO9BnBwdGR7JMEA7p9WuIT2i5q2qYQxZ7lPU3ezZ2BsFgsrK05Pe0BHM266uoNhx6RF9g92cXZ6BIx6oLyXFWjq8aDJoh0sqJPD3TsPsL11G7FwDJUygf4zfP31E7OZlKFhsINAJzMHyFwu18ookLFcOkc8SRuXNrakDpyZNJn588jnZpFJ520tnZUu8PTZM0vJnl+cs+clEG3ZUCy+Q0ebgeZmx/ZUSo8QKGTfscjd4f6+MYxdKnAGyUzaUowZbOEeziKGASe67H6CAXSZ6hph4cUYlldZiPSuMfu5z/I5avWysZ8fff0lXu7uYHl6DuvUukwkPSmNlrGfOfbZyaxJcFD2x2z+sIcRU5RZ4DCbxXvvvYfllXWbCwSGrdhiqYjHjx/j668f2v5mBZhSSUtrJwOeQQyCR5R6+eC7H2Hz+rZJDpAVTWY1++Grr768BCsIKKyuriLipZCz2BkDA/a446BpzZrTwGAwJQUIUo1hAPTW9i3ce+0B0mlXQKlcLOH46AivLOPhBEHTOesb8MW9nZqw1MoOBMOIxFKYWVzAgzfewdLqmmVe0c42GhVUy0W8ermLx48e4uRoz7TyydZnoI2FrLjeCeSGojEsLiyj0XDgfJjFJEd9C8YQaVpcXcLiteuWNcGCgjzrMNDE/vvy08/x5OuvkQjH8f5738Hk5JQxUU8pU9Nu4w//6Md4/d1bGDOgyXgT/dghg5ldA2Vb5QZa5TJ+/q//DV48fWJEjqnJvK1dyhGE4jGUq9RWj+H6zW2sXdswkO7k7BhfPXpoz8FsQzKKjSCSnjDpDTLr87PTWF5fwxvv3cfSNtAbAuenQGDg2Ktchp36CK929nF2cGZzvFKqolGvW1873yBiTr0VOYtFMZufAs+ivXYHdcrMVCqmX93qdU1HfWZ50eR7FpYWTZKG59CDVy+RYCHadMaKsZ4en2D32QubZyxEubC+hAfvvoHtB9uYyAFBytIyrt0HTo7a+Hf/8s/x7/6/n5ntmshNojXsIDOVxea9G/jB3/8hFrfSGMYBKoQMWaOkDSQCQK8GnL7s4Te//Ax7Oy+RjMSQjMYM0CShpt1rIplNYvXmCpJ5BlADpttMgPTVs100y3XkohlUzsu2V3LvYiHUG5s3cefOXZtLqYk0guEADk/28fjJQ9sLJkwrPmc26/yEQdcjY63TBllWaDCETJLnMSd3wSAX5xTZyydHBcteSMTJhJ81hjQDgLtHO3h5sINS6RyddsWY/vNzUyYrw0wNrjGeLUrnZee3WGYqpcHGLsOPZzvKf3gZrLYveGc1Bhy4j4opJSKLADs7tw4ce9UkfVis2gbIgWIOsOobEMyMCf7HIBMlfTauXbNgMANfey9fmv3m3OH3zQ+t1+C407BgOLMwuLfxR3aGWtRW/DAct/2Z89/s3KBvNR2YRUXbS432e/ce4N79+9bPL/deWVYT7TDtnp03memaiCOTTRv7nuB+bCKKeCaGcGJsIPTR2St0ulWTYxuNnAyPgTvE0ymnwc73ipPxdQN6go6JqeAcQVMBYAwkmAxKgEFKB3hcAjcBF0xkxMXuQeNA4JZ65L56MQIKdfYWGCJQgwA0f9gvAkbYLn1P5/dLgNDzsZnOIH+b404/QkCjY0J6pB2PzMV+5v7IMRLhjDaUJyoRsQSECT/g58iAlr/osiSdNrH5Fp5fYvcdO1CbQCBfF9GHn2cfX/ql39BlFbbA5xOTU8AX/7Z93AOgHWjNosP0t51MivwOnsOcf5+xZ9T9KXvG55DvKV+Q9xX4o+1dY+IH5PxkHj2DCGC8twh57HM/bsPXbczHVxnQAp78Yy3sQ8QmfoavqT8owXEZ1PEY1MJm+Jt+gfxFYSiWOa0AyPhqztq1PTxG818EukvQKuBAffmMIsxpTIwU5oGHfr9Tn9f64L34Pp9D2I0+z88KjLY1Qzxs4ORBLfhj7GOn2a61yYxTjZnGUtdx2ehOXlbkTb7myEAuwKL72VrxZSVoLC8Jjr7aX8KytK5cu7zidN7zsQ0WAPJATwVuhA0IzPWDhIZjeW1y5xZ3TQUXOHbqP7VB/Srcia+LfOrvc+EWak+/5+yErm020AciKwDiDxSIXKY1zu/rP/9asTOiFwiRbdS19Td3COEFmkN6PmF83wTGdS+97g/SCCQWZqK/1RbNCT0zZR79eJPaL3vqv45AcP/8FwD9zecSqM71qSx6/x7Na2juyobwGrItslu6jvBRf6BSbdVaFQan+cP+Eyam5/XPLRuD//W//y+tCOEVwOdAXP6IJarJIWazUuq/CZbxJpIx4CGTD6zFoQHXAwrpj0Ucw0ebAlNqObAWXR+6iu+KZPJvArdcFDJIoRhTkhyoJMBWxpL3ZPq3rq0BUATDjIEXEeb3eV1KcDi2qwPVlEYkIFAgqiRBmJ4r4yDDLWDNve4K2bFtKsLH/hQAqsGXthT/dg64+4wmosZDRlIaSgZWeBIlAp14fxk4yT9oMviDC3y+tJc+6jfcitjwnpq8BKvoTCp9yB0Oh1aQhaAen1XgpQP4XPqVtzdfpo3ZJumlPNmG0x2YA8n/3Dx00XhtDpxzMpbGsML4smiEk7i40gDn9VQ1WH2haJ3fSP2ucXAAEZ9Z4D/npg49Mt6c1xwXMiUEtppxhotw85oqoMJnZJv5eQVpFFW1QpeeLAr712nNumtYoMIrhuYOaW5z0nh8M5DCdvK+fFZtlNoo+LfAexksv3HRgYSghMBptl9a4jpUmBPiAdC6Bz+vMSJT0B0EB85BYTEgK47jijYSUFBgi+3gmuP1FIElk07tknG+muOueCfbqrbpb17LNvzYVUqdglTueRybhhqz/G1gruckuX4LIxpJYjQOozdwB0VuBsFAHONhHKFRFtnkMmYmb2Jq4hqCwySKhTpq5Yabm6zeHhxgeXkaS8tZ04CsVdooFst4SWbWeR2ZzIRJBBCoTqSAmfk84okQzs5PTXqAjOV2rY94hABTzv6jg8h0cadD7gq5tFo9PDLwr4X5hWnMLc5hYSFvoEOnOTJtWzqJJrVRqhpIpiAei9jNzEy6sagUjQnKIyfZwwwqff+H3wKiQPlojOOzM+y8eGEaz71ey9I4d3dfmAwIJYPu3SMj8D5ef/M+sssh9MtAt9FHmenPg6FpVf/2q0f45JPfWJuWlxftvgQdb9y4ge9++B0sLs0hxlpelAu5qOCv/uLf4hf/9ufY3d/BQm4JW9e30Gn3LQ2e2pnlZh3rN65jfWvTAJvt27eQSIUM9Og2uhjUeyielwzQJjuVAF2713YM5bNjA3wI4q2sLOG1117DH/zBHyCTjxnxoFHs4/SgjESUFcqr+O1vv7Q0f65FzluyyNmPGxvX8fHH38fW1g3kcmF0Larcw8HuPorHFZyfnhsYSZCBrGXq7RKwLJZLNn4ET2kHPvjoA/zkT7+PyLQDi5oXwFefPUO5VMPOs+dW0I7gZyhK6SkGzUYmu8HihWT5/uhHf4if/OQnSKXCKJ7X8Mtf/BKf/PozY6HPzy1Z2q+x1+ankExFTB+Y4Fe72TMwut/umaM/PzeDlaVZxKep3wI8e76Lf/lnf2bFDgkMfuc738GHH36IeCJsQD/ZuC+ePcfPf/5zHBwdQ8W0yBRmIc1EJGYAphUgbPftHrQ9BEfOiwU02k3T846SpWqEKbLvs5ibm/GASZdV0iOAMxjYOuA4MuV7fX3NCmruHx2jcH7htGijMcwtrmBqagbZjANkyqUL+w45ciwYWSlfIBELYTwaGBhIYI82IRyIY3Z6Ae+8/Z6xY/ndi0IRu7u79h9tA6UfWKiRbSlWLpx2conAX9NlVKXiSKbI/Izacx0fH1sQKZeZRD43bWuFjCsCGSxURw1sgmfbd7btN8/Y9VrHgIN+a2gsQ0pLUEOW5xtq/+5YgdAzawelE+hck+FMu3p8emrPRKAqjJABRRbA7vcMpCcAHY3FsbSyZuAtQUdq7TswvYrzizNjVj559DVmsnncuL5p96A8ASUgWMSQ9od2hgHGar1qeySlMMjco9REKpm0QMXtW685W9/tWZG3w8MDC2I9e/bEpEtm5uZsPyAz+azg9OkDobABiR9+8D3cu/c6kom0OSv876Rwhl/+6hc4PnZBiXQ6aWvC4koM8AyGtja5JzCNv9NyZ7RYggxHMu9IvQuaHiv7hwUIJ/OUAIGBzwT7Dl69sv6gdAZlIOgE8hnI6GdRXKb3E4DOTk9haXkds4tLtneIANFuNXB8eIC9lzsonB9jPOpbwIJF2vgZnhXqzTaWl1dMM73Agnl7e9Zunn0I/JGJODk3hezMnGV58LxMjVDa0Zc7L3B2cmr/DTp93L11G6ur65buXKVc23iMt999D/feWEEgbXgq6vW+BTCa1SaqxRKqhSKapQp2vn5iWQ/stzjBNMpwUNIqO4Fmt4fkRBZvvPMt3Lx72wC0i2IRj589Na1udy4nq97tLwyqzS0uIc9ikakUbty9jrnrKQwCZBX3QH5uiGhaDxacPNg9xv6LAytQx+cwQGk0NKCJwaV6u4pQMoylpTmsLS0jO5FEt9Ex2SF+dufFc5QqZQOhQ+EIxqGwZSZw3ZtdHfRw5+4W1laXEQ8Bx/sFfPXZVzg9PbZxzExO4N5bD3DrwR2rzxCMOAY0s49qlT4++au/xi/+7N+YXEk4EbOiicnJDOavL+NH/+iPkZpNIZCB7UODERneI0RHQXSrQPm4iqdfPsHJ4QmSsbgxjuORuAVhKB+Snc3g5r0tTC5OIEQQe9SzTJGTvRO0SjX0qn18+jef4JNf/o3p3jMTgAU7yVomwLq0topwLID9w5d4+PiRZTquLC9jdnLOANVysYazU9ZkKNrcnJ+dNc1Q9rVlnNEOMCQ9ClrhvWKBklENxGNprCytYmWR2vIhPNz5EvuHuzg9O8LZ6T5a7SoyqRjCIafVSwIQZTgIYg9HQySiZM4SLA1YYVDuPVx/1G+WX8O9isxrZpX5maXcA+cWF1xm6WiIg/0jK0IbCYat3UZ0ijkAZjhyrFcBXsyaICi8sraK7374IW7fvWVFu1hf4tO/+8Rka8iEjnhAD+0hfzjPaf/Wr13D8uqKnfO4nzHI8+L5DupNFs4NGwue8992J4dvWRtZGPbajU0rzEybxe9+/sUX2N/ft/5hRq4RLWquDsSkrY2YBQ8SuTjCyRBi6RC64wbOivsYjdu2N4/RQyA4NBkpd/51qf08p7rz9u/6tBbaJpA6JAjmGIzG2GY6tQ/AkkSkztSUYDN/msFDj4QkkMjuF3KZJvyMGMoCFni/qJchy+/KvxaTz4ATVvH0gB4DqjzWL/00AdACsIwAQwkZasoymuOBe8qQ5LwwfXJPY9tlDztGu8AN+c0Cn5gB5sAz5wfKX5fPwzaaH+VlRhIoZDvk13E/V58LkxA4Jh9XjGr5osIb+L4ycPgszi+8Yjb7+5vtdOxm57/yGR07eWB7t4JIltXsST0KlPS3R36PgC0BOyLBGSnMY9o64PNK41syKBbw8fxtBnc0ThpjfY7j5sdS1A755lajC1ca1upz9oXZhFTKCBDCltTnvP4lsNVzUqsaA65xBTqEO2kMzS8MuPkqv16gHO/B+/OcpL1aWsRq99Xa+l3JAoFkuqZANtUNY/u4ftw8lV1yzHgGFPi62LJsA59dwQP5ngzk8t8850py1WE/jmTlMBPno/qJV3wugYHfDALomdnfAkO/GQiyzDoPzxOIq/kvgFVzSdfQOhA4/U3w2Q9A8zt+XEFEVc0pXkNYwuVa9IpOWuBm7NjiWs8Oe3PYksBqzXHhEHpdoLnmkn/+yYaprZoDel02iwC0wxuv9hs/+CsMTn3sB6t1X38/8nOaZ7qm7J+uYXvMpT39XfkLYaHsc80JP2ir94WV8Fzsvy7/rf4yWzFwuKbWpOYjf2t/vQSrfUEL4ZJa6/ytgIL6Tm3QvuXfFzinhTkKA/aPAf9tbf0f/qv/dOzXV3VRHheNVWcLcKZxlBi/AGABnGww31NqiSa9wDO/IVSUwyJpngYRG8mFTMDG2ChBV3yQEVZuSuowOjrasAyMGl8ZMDs0DBwDkp/nfRiR5LW16bKzZXAsxbjjCsy5aF3fFSkyHUNXAVoLQ4tfEVaX/szqx65YoRaRHZ646VGPzCKgjhmtTYuDRIeM1xMYydcU+eT3DcgcOQYpn1FAv1IanJFLOLCS+pRepFcyJfyOQD5ucgLt+BoNBO/BMbUiDiEHHrN/dID0Syaw7Q7gdI452yJw1CKqPJB7G4oAPvfb3YMG1v3tQEuyXtRHfD4CVbw3P+P+c5WQ1QY+q210HkjLg43/bwIsbLcih5qj2hRkCDXu2sB1qOEBTZFJO1B4FZzZBjGbeU0FPTh2YkLbptNyhTk55trUdVDj9QgwS0pD46P5z7XC8dCmyQMX+0TPp43JAi++yLz/IKh2yvBoE+Xf6hMZQBkCGXgnB+PSgmTY+B0dXPh5ghv220tXUqEBzU0e8LXZSkrEHAkWu/OioPy+wHACGbyfriMNQR1GLw2rF5mWndH6s0Ovd5DmfCHIo+fjvJTDY2BTOIxS0QHgMnj6zQBJLJrCYBg2z9TYacMRwsEUopEsYoEpZJIrmJ+6Y0zofiOC4kUNrWrT5nA4NEY4MsbK8gxyeWr4Bkw/tXJRwe7OKxQLNaQTKeSyEwiGRhiOCBzQkXYMXd6La5ySHmRg8lkIMly/fsMYEgGW5IuQreMO6scnh7YGbX0Me8aGniKwMghaEIfMDvYt2fnUcCXIVC6fW9r98uqSBZqYuk2tSKaKkhHJw/cH330fy6uzaDZg6d0Hx0fYfbVrTEZG/fd2X5qdYmrv+rU13Lp1Ew/efB3r1+csE7Z2QcCljsP9Qzzf2TVHlVIcZNbevn3b6SUWTkz24u/9g59ifimPCPWJ6eS1gF6jj+oVRrcAACAASURBVJ/92b/CX/z5z4y9fe3apuneWkCj00W738P6jQ2s3bhmQPT1m8uIETftkr3cRq8yMOePwNLL/Zem8UrZg5OTYwPEaf+npvPGXv7BDz7Gu++9Yf1Zvmhhb/cAo27YijZRW/f502cGro0G7MuGkwkplrG8toqf/vSneOOte4hPA41zGNhWOC7g+OUZShdlIExvCqi2ajgtnJrNrDca6LTbLlMlkcDde3fw0ccfIpfLmt7ywcExDvfPUau5SvHcW5ZWV7ygKQsWBY3l9/TZY9sH33rrLXz88cdIJ50NP3h1hC8/f4iD/WN0mh0kM2SCUt5ojGQqhEg0aCnu1O6mLuziwiquX7uGyewE4vGgsXgH4zCC0TCePNvB108emRNNYPHBa9vWT53WEOcXBRzuHZg8y7OdHefAxekAJxCPOKbd9NQUwuOQyZXQKde5oDvoo1QpGrubgIoVHh4z9TplQLalhXLfZsHFbsfYdNNzM2bTOf9eu33LnP+nOy/wi7/6JS5KJQRDjt27tLiKpfkl++x5oeAKSPU6ODzaw/nFCRJxIk4DA3YLZxcG+oeDUawub+Cj3/vY9IFDiODo4MhAfs4ZXossdzuAsejc0LGaipWSjSPH0DKZQkEDcBhMevbsGRq1JmLhhKfFm3G1EQJAqc6U/AG+9Z1v46133kQsAXR6RvBGt2X1qEyKp9Pqol4uo1K6wPPHj/D464cY9LvGaJyZnzFndTB0hZgJyh0en2KTeqTZSdu/CIIzVZ335FxjMcOVlVUrjMk9i7a+UDhDtVZEJBgwfezjwyOUzy8wMzWNlSXaiAyqZYJ/ZeQm87i2uWUAMAtAFi7OsX/wEqULFgS8QMdA6DRu3rxljEpKEPT6HWPsFwonBmCSoUgAmm0eIYBypYbD4xNzSjn2d27fx/c//pFJnnAeEOCm1jSleqgD7AK1HI9p07rjHtRjYMJjPbOgXafu9KPJKqb0ATOaCNaRJUv5EOrgUs+WBqdUKJks0OH+AXqdNqbylI8aolQs2h7BvZpZFGMEkZ3MG/A8v7CMqelZYwIbg477faWEk8MDFM5OLJ2e84PBgemZKVsbJiE3GOL119/EO996z2wZ2ZLPdp7j5OTIMUjDQWSnJjE1N4dao+kC4HbuDVtGCBmDZJeSYcfgzhyLyfVdmjX7koUR7zy4hYnZKFr9Ns4LRRQvLtCuNdBgMKNwgU61iVa9gdLZOTqNurUtN5E10gWLtYZYByCdwe999D3cuHXNaVx3eyhcXFiRQZe9NEa92TQbzzW/uLBkQd9mu4uF9UWs3l5FJOkCamOqT/UcC7rbBF4+e4UXT3YsIBWlHJH3nFz7dqbqt5GeTuPma1vYWE6bhEi3DrTrzml69eoVvv76a3S6PYRicdQaLbS7JE04Fu/C4izuv34bHN5eC2hW+zjZP0KpeIEXL3dRa1SxsL6MjRsbiKUToN6t7f/cuEbA0e4rHD55bkUJybzLz08hOhFDYjqDD378PcxszAJkmEeoxz9Gp0kdmxBaLEJ80cD5cQGdZgupRBozU3O2nxOgrDarmFnK487bNzG5SAoaA5aGaKLf6CPQC6J53sSv/vIX+H/+9//LxmtleQ2vv/kWWp2BBX0oO0IZke6og0q9ZJkIZPGy6Fk0HLWgYqlQwcnJqZ3LtzY3TUorm6acVtfGv3ReMjR12BmgeF5Gu9FFJJiwQo2Z5ARGgSFOLg5QKp/h+OQAz3ceoXB2aEaJpW6451CiyACYtgeShJgRNLBgkPl0Q/pZEQOgza8iIcTLXDW/pNMz+06bSSkiZlAxRkH/6fPPvsTh/omjl7NwHTM90hmzXwMynz3HmUxk7g2piQzeeudtA6ApD0R5pOLZKT79u7/D08ePbe/xM22pic/A0L0HD3D33muWQcI5TfD4i08/w29/+1uUC0UMhswec7Ie5idQ85lSjiEWjJ7F1vZNC6APhkPLrGKgknI4ZPMzS4CBH2Z2UL/WfNVwAIPAENmZjGVaJbNRhONDXFSO0epWEImSADEwKTbqTrszrWPrcY9x/ukVM84BGsry83SpPbCKXxRZxgFVLlvxChTy0rovGZyu4KPO7JTuYL/z3mZfPTBMoEbIx2SWH6uzOP+mFJp8ewMM+Z/pVLvnEdjCNtk5iJkCZHH23fcEcolow2tzv+J3nSayywpWhiz3Oj6vQBBpQAsYFDgvkpn6QgC0FTz2iDt8j2cuAXL8Dl8TaOb3RXQd+ZH6LLO9hJfwM+4MQvDFAf76HsfXYQDumfkd7uk8gzkZLyd1prER6CQfVP6Z/7kEnLnniF0SswSYi1TG55BvLmBIY0PAVz6jfGPJWwjUtvXvk2kV+cgIiWEv4OVllst35/UdIcsRhfgdtV2gqg3i0JN69IBHyzzwpLiE4Qg7sXHz5HnUrwJnLajR7V4Sv4QXqWYV//YTBQVcO/juStKF1+XzC3cQW5vBLjcfXDYCx5c/Jt3lMab5XPLNBYbqN4FqjjevzzGlHeJvzj/DwTxSlt/P9eMSmmMi+gnMtSChl3Go+wsQ1BridxwW5eqJ6N/ypf14nOa+MAH1vUBNfzBJ61fzQWuPz6B72TneK5ApHErYi30+eoUnCfgV9ijwVz67bJLG3r8m/fiiv+38jtqu7/sBd2ZK8fN+kFxrXJgg/1Y/iBSouSnsT3OAvwVA+wM+AsLVlqtgl8hvbp1onet6/r5Qf8h28xr0tYQ9+n/rWQlACxOlbVH71He8lnBegeJ8T/NNc1PtFSDNPtE4+vFDOyN7ckay0bq+xkLttP3kf/yv/7OxNGv1sN+cfI5N55iLAnLZUf4JJeDUH+3iAAgA5PuclGqMFsKw7wwTH4z34Oe5UOMeEMkO4KbOQzi/I5CL2ogOpLhif8rIajNzHekizJIXkHHmZ3lPpnVxELQJU7fPAbrUUnXajLzOFXvZGSy+zuejFpoAPW0gehZNdF5Pg++ABqVfkM3t5DH8g2+Ll+nInkyE3+hosdNRMcMRdBu7ftgGtottEMtU/cH32A9sy2UbPc00tZGGVoCnFpcYgeynmRmn4clrmvRH06Wm8Pvu8OQKLrJPXNE9r0BQwG3sTAVzACcjxn1z3PX8DoxN2f11+OR7As1dMMNpNAvEvrhwoK00XtkORS4VgdLClmHQocctIqe542c867DD73O+aW5oDWgu8HOtmisocblR+VJI1HYevnlvpUBp7ikdh9fhHOffloru02jSgUiHJju8eZVkFaXShuk3tjqU+J9dBwltPC7o4wqhyKDokKmNho6BH8xX34otoTbwGXhPflZzQZskryndMT6fOdup1GWk12+g7BDrtUeHCLWb39NGw9fMURk5cF7fkQGkU3SZZsaARscVFdDhz7HuCXyMjYlMoIOgcDSSQTo5g0R0AZnEGmbz2xj1M+hUA6hWWhZwGAy7iITHSCZCmJmn9ivtVQB9snYJ9lVbqF400Ko30aeNSDEI1cBF8QTtTt2cf8oX9Icj02Y8PDq252Kxp9fffBurq0vGyrZ52e4YqGxswKSTVKF2MllGnEexiAtWKRBhtrrTRK1OjeWiAXGxBIsp5s3xzmcnkc3lTPOWfU2nldIWE5lJngXR9zRY9/ZeGZh0cnhkwDpBqsWleWOtTk7nDEykTU4ns3b/o/1DfPnwETAAjo9PTSv15u1bxuo7OTsxu/HHf/Jj0xeOx1kUhvrvHZwdHRto8Pmnn+GiUMDivJP64Q/T4ZvdDlavr+P69qYVoppcShrY22+TdddBt9xHo9o1p/LVq11jeZIpXi6XUCheWJEwOjQP7t/HT37yY8zPzBtIwBTuly/2MOqxiCLTQYcGLqUSMdO35ZomaMQ1y7lLVjABxIl8zhVtumDxuQvEIgkbGxadIrORznap6oKTXAvVEotjOQknAlwrq8t26KTdJshdOK+j6RWkWltfsf5lWiblUhi0o7zI6dmxpReTYXn//n3TZqVNYrZOrznAeaGMg71Dk0rgd5qtCprNorGsMomkaZIHhxFcJ9N1cgatRhUXF6cmWTAOxY2VlspMgAU9KXdBlvn1jWuuQnmna/1Aljef9/TcVXAniEUdz9GI8yCN5YVFzM8u2JywA7EddEfmqJMFzfnU6TVRIYt20EMq6YLZnNthaljGogiGQ1i7fs2CBdn8hDnddGi3tjYtoPHn/+pnePrsBQIBV3Rv8/pNA6D5w7lKRlmjUcfR8R4OD/cRjTgQm2na5YsyhkTYhgGsLV/DRx99jNWlDYx6AZyenODXv/61AbRkHFMyhqAi9yrTzG03UWTwJhHFt99/3xVlSyUN7N196QIETWplWzG/sYEoBJFom1hEsz3o4A//+Me498YG6k3O6w7ItmtUuhh1I4haNfiRyYiUz0/x5NFXePb0EejzDAfOVhLEbbU71k9k2B8dnxq79/r6ls21k9MjdChtFXTZHmzf8tKqgbdcT7SLhfNTnJ4eIp+bMHvHdPqvPv/M5hbnxeLiMgZ9OkgdzC+s4PrWDVu/48DImLEHhy9xePDK+pYgLMkAmUzW5jUDY7G4q2fR7bYMECeAPzs/7wL61KpDEMenZwZmJlOU9VrGxuoWUknawquMHwRGGAeVxRXzAvqudgVBJl6P2Qjb27cQGIQt66M/cprB1K+nlm+l4VhloaCn70wgterk0M6OTxCLR7G9dRPJZMpAJdqEGPu2VnEAbT6H/Mwstm/dxuT0jO3PlIeplCmZc4jCMYNbdWN5s7gqx4SgMvtabP733/8u3n7nXWNW1+p1A66e7zw1/Xc6smRmzi8uo1KtW79x/fFcx+dbnF+0tZSfyBvLMBKMmBSB2RoW3oqEMb84g0Q+imanYYELnre4P/E5qxcli+r0212TqKB0nZ1lRwOTBmI7yWJeWFrF73//B9jcWkK3D7R6IxTKRey+eonzYtFlsoWpiTpwBeMCzuEhG3tiKoOZjQVE4w6oJAjda3VNr7peqmHv5T4KR6fGoiUjlkxN2/uNAZhGIBJAaiGLG7c3MZ2DK/BaZ2ZLz4IvDCB++unn6PbYV3OW+dBu0S6GkJ3IY2NzA4srWaQzQJ+4HPee/QIKJ6f4+ukTyyjJZDOYmMoiGAsBYa/4rhEd4hh1u6gcn1ifMCgbiIRQ69fRGnewfvs67r1zH7F8EuF4ANV6z4r8jrsBtKpdqx1AKa6JVNIVsksn0GkDJ6fnKFF7fjqJtVtLmFqCBUxZoJjpxsPWENFRGMMGsP/0Bf7v/+3/xO6z51iYX8LmzW0MhgF0hwOkcmksrM7jxt0thBMh28MJjBLwYcDq+PAYz77eQeG0ZPbo/v17yE3EkXbS0rY/NutNq1XRrndxdlRAs9LCoAsEh1T4DluwpTNootOt4+R0HzvPHhoA3e4wI7CNCDVkkxmrXxPwih05kKoPApMGLrQdIEN/LMk5FYq6s0nYAyEIQGGMpeVlvHb/nj1jpVo15jbHdvfpCwsGcE7xTJdOuewvAk3m6zBFmqDgcGAA8ubWdWxsXkcsHrcgVeXiHC+eP8fx4aFp6hOANkJLPGZrlkGo1998E6vXN0xSg5IgzEZ4+uSJaf8T/BfZZSgmXjTiyCTRiBWnJPOZ12JGD88ZlK7h2StDucR4wvZIBs8JnvGswFoU3VEPiWwM4VQYiYkIkhMhlOtnKFVPgEAPwdDQyAgMArkf59CzDwzACTCi7UBcB3a684ScewUAKKkhMEHghvmjY0fUkG9outtkI/oKyhsY4Z21yYT2A0p8zw9MBrzrCSCRb0iiFaWk/ICbO8O763Ec5cMIlDTQg3JJJDfVHaDOvVagoPw9Ea7Yp66WiQOK+COAls8kQpmAS+eTuMxo2lPel1ITRpzquX4kcO18Cec7yI/x+0HyyQX4CFDyA22sWUV7LbKPJBUIiMsXd4Clk2ikX+L3nejv+q/P57NzvQds88wlAEm+0TcBY42VriOwWPfnc8gnUx9e+kmW0eAwD4FkAvhFDFNwgt/lZ3j+417Mf0cj8Usgiu1iHws0d9d0AL1/3PhvAfgClPVMHKdvkgj1Hp+DkgM2nl4xOQUPeF/552Lh8h7y64VpyH+Ur8zffE+AmzADrTv5szz78Xk5vg6sdJm5HE8RGDUv+b58bGENtCeqY8R7ydf34w6aQ5rPygoT+Om3D7yX+sAPQBso6QHAtg94PrP1nYdN6DO6hsBiftYP/mtNa375v681I0BW4+v33fk9rl2Bu/5rC/9jEULhU7J3uq8wD7MPHklO7wnE9GMCfgBWoLEAU9krjY1AbZ6n/YC05od+65mFr8nuCCfRPTVHBcoKuxBorPmldmmuMIOfr6k//PNS4+P2XBfE0RzQ83DfVRvURj2jrbOQwwY5lzSvBKzLjmnO6zr+taJ+F0Yj+6820b768VO2kXOb19RY/fvP7PBOu/b/8t/9F2MZPS4QOf8CrnhB6dNysPkjmQMZGwHIMioCYrVZ8mZiRQpUZaMsVaLV/PcmF+8RizgWlYwhD+M8BLA9BFlouHjdzsBVLebD+MFVgbDcYHhvOmLscDqqfB4tWmoGsr2XG5DpaZF97O4jkJ0gIttLx1QL3Bg6XrEFGRq+548Csk/4nkupdxF4FbFjX1MjSQxitu/S+HvMA/bFFejs9Ej5GToEtiHEXHv5n1KE/BuECg9oIaodCgZQF5HjxB8b/+RV2o4+w2cyZke1ag469QrZf4z67x8c2eLgZ50BCV+yfl2Uj04VDyReKhCPlJZSxY0kZFqxYgazbdRgFfArY6b+dpunm9huMw+hUDg3sEjPxc8ooKLAgAOu3eGO3/EDnvF47HKMZSj5WUV1+F1jiptEw+/q0zG1v9Nw48kx0kahgwufw1gdXtEH/i1DxM/y35pjxnAbDAzk4Xv8Duct7yvgVH2sKDY/J51pGQS/weDn/dFsVaD3s8vJgNazmmPpCe+zf42lTKDQSzFSH8oIc7xlL8Sg11xym/XVYZGsXt6HgJOL/LrAjfpURpBt1nsC8fg3n9kcHU9rnf+2w0c89jsRZK0PHnz4vNpoet3+ZXYG7+vmSAatxtBY/AS6WDklFs0glZhBKr6C6dwmMvE19DspdKpAq9m3opP9QccA6EwmjNxkGotLaeQyQLvpUo+TZEzVgLPDqjEzm/Ui6o0L1OpFNFtVuzeZNSyiRqYZ2T18bWpmBltb25ZmyvbauPd65jSxGBydK9vEPRmig1d7YEqh1oI2bB7WgyGOZRMNFrs7ObR5pDRzMgdVFCUaC1rKORmJmWzewBKmgRN0JFBzsLdvkgDzM9NYXWH6dc70j5+9eGKAQjpFfWee4oL2HBurm8YGZNEiSQaQVT01NYn/6B/9Q6yurxhDiEAK5z6BKmo57716hWq5gvxE1sBXrbdSpWLF+zZvXceb7z5AOOu2WUrsUY6/etbG+RHBsT2cnJ56EhpNK3RG6QQyuDlPlhYX8eaDNw3UYPHASCQKDEMIBchKCGJ5YcGA3VwmbcxDsiSfPX5ibeThMzc5aYxO9pVSdSvNKtavb5iOP9nHZEjRaeUaIIhH0Jb9UC1Vkc/kXeZLMGQsmVgqZoBcs9UzXWXO1Y1ra5ZG7Qo1ltFqsdBgyZxEMoHISJvIkm3votZkD0xmpzCdn0OpVLPU8yiLXrUqODzcQafTMK1lso4IlG+sXre1TPmAswLnXRsjZuiEwyavlMrmbI+989prWFlaNqZqs1LD8+eUYamZlInJQ3nOJfX/Hz9+YgGIhYUl3L19x1i52UwC4yH3AqDeJGhWwLPnT1Eonlqxx2ardmmjz47PbP6yeOPk9DTe++77uH33LjITDEpz7xsYuEGb8atf/S2eP9tFtzs0Vjeryq+srJmdIWuWtoEaxyeFE+zvvzRtx1iYuppDl0LeG2LQHWFxbhHf+tb7yE/MIIIozk7O8PDhb229MAjAvYpg7WA0MHZhveWCjGSsffu97+DBG6+bfA3B3pevnB4omcSUZqBDTlvH8WSB01K9inA8hh//yZ9i/caSFVA7O78wx6zdGuD8uILp7Azi4QBazRp6rTpODvewv/scwRG1yY/MhtFeEPAOR6L2m6AlMyaooUwbSq1tFihstFu2X1n6+NSUAchy6Mkwfrn7DNnshLHrCZ4VC2cG3lALdXZmEcEACyjHsby6hqWVVcwvLpiucrF4YZrYL3aeYOfFUwSGTt/N7Qkuq2x6ZhKdjtM53N9/ZRkBPFNQcsNYxdkczotlA6AnsnnMTM+j1xkjHIpZcIxzi8CB7TvhoLWdtprrgY4+nT5KlXBPZjDs5tYtBMdhY08yE4yZJvUWJXCqpuf+cn/PFQLMT1pggEExFkUj+HVz6wZ+/OM/xvzcsmVsPHz4ldmOs7NTY71zHY9DQQPlZ+fmrdgi1x/Z0gzKFRk4CQJLq0tmqyj3Y8GqbAbDAYspAb/34e+bBjf7qNlyweUXr3ZtTBkoI3C/tLxqa5mSHfuHB4jF4lhdWcetW7csWEjwmHOFNpIAM7WyWQCUQavBuIdBoItuz52zCIQN+j3UyhXUKjVjaFJi5q3X3zAQ2OnaMzhYNIA/FAxj/doW3v7Wu1hcWkKX6cWjEarNuhUPZTAykUwai5xMaALwLJZKVg211UOxMFK5pIFtOUrhsKBUd2AZOdVizXTqSxakcynflISgtAJtvGnpJ8KYub6IxbVFMDGI2hjdZgMtBjE6HdPp/vzzL1Gt1Nx8XFxBLJa0dkTCCbOXs8vMjgTatbbJN1QuysbSf/r0qWUBRTzgdkRpyTB9irgxcGmzopEQJicmMDOVtwDpRbWIs+I5DgoHOC0dY/XmNdx67RZSkzkr7hmJxDHqh6zIYq89Mk3m2Zk8kywQDcGKAleqI9TbDSBOBmwCCxtxJLhnMcOjyaK3bfQbAwwaQzQv6vjLP//X+Oqzz219c00ECFCxMNlUFg/eeYClzSUkc0kk00mEY1xvQK87NF3tZr2Lk4Nzy7zg2kul45jKB0HZXtaTINjcb4/M5p3sn+Jo7xiNUguhcQxpMqDpBKJnAPTh0S6ePX2ISvkE9VoJ5WKBpWSRm8g7rXlPmzgej5rtUMFAansz4GGFJJOsmxFzRQX5/3ZOd9I1U7MzuLF90yRcWPCW+/OLZy9wvHeERCxhc4SF64xA4skuCmhiFg11y/PTBIOX7MxHO0d7QGY/C6syUGvndOpgZ1wAkHItzMDg2k2kU966adoZgHI8ZK+zrfyh/TKgzStKrz0uxWAiwehI2M4CZ+fnZt9oq7hXTmVzZn94DuP65DlqZnYWvXEfg9AQ8YkIxuE+IqkAOoMKmq0SEO7bQbE3YsaPk5BjUEXnZXPoww64E6BBQFO+qAEElPwiIxTOVxHgoWcZe4QfAQb8vAGwnu6tAA8WcuXZmwA0z9m8tsg/PC/qzB+EpyntA6YNsBhcaSALKHKAiqfrSm65j+l8KXM4ds9DANoAR6/Im0AR/pYf6PAGV8eHfSNiCcdDhC5hEMIoLMvEADeHM7DHDIAfyMdx0gacQwJg5ZNpLggAEpjC1+VfCNBjIU2/dCEDBW4cnTyi/CFpQCuAJ7yA7RTu4r+28AiBjAKfBAbKl/WDdvJ1+JqNtce0FiAkH8BPQGPmh8BEBSt4RpQfzTlugQJjozuwX/6gAVpjFyAR+G2kGQP4HT7BzCH5iPzb3y4D8UZOAkEYBs82AsL4mt9HNL885MByflc+ocZFY6/nucR4vExc4URidivYwO/5/60+1rjbc1gtHTdfnH/vnpO+j2Wcsbiuj2ApEFDjr6ACP0s/gNewgr+ePKve570FCAtT8AOQel+vac4K0BQYKNxIr/ufkW1TgIPtE87iB2KFhci3VGaGAEZeV0RAP+4hGyBQmf0iW8Pra746LIdpU78LoAoP0FzWGKiNmg9+jMX/Hd3D/0z+7/iDMza/Io78yvsJm/Gve9kVtZu/NbbOE3WBAH6O/cHryA/n9f3ArfpS853367MYrk+xQePlB/iFY10GH72gpK2ZkafB4Ss6KXyG7UrEXUSa61fjJACac4D/mV302Nf+5+N1hDnpuWQr9dz0z9g+2St/32kMNT5a+34bFvin/+Qfj/Vg0iaigVLH8Te/KOCUD8WO5me1YfE9gWt8TYXg9B0ZEhkEGgJ2MEHharXspC6GVyxlM5wBBygr+sbDteQPBJIZYNtzUhK8F9vFeytqIYPB+0rmgAueh3B2uHSqtanxGSyViqe8sSsuJ+BWRoYbuRin7Cc6rRpERYN4L7aDoC3bxUWoIn3GiquyyrwrtiStL0UoLjeRsas+zraZ8+uBzDIMBMjNAQz4otze4UKHEd6D9zemNp067yDA+0p2hYwiK4DkMX3VTrKX2J/sfzF3FYzgZ1jQi/13VriwVElFH2WU6LTw32TYus3agcaMxBtwH3KpYGSPsJ+lHc6AAb/nvtu9lHLgpHULyEVOeC33mZ6xGfkan0mAK507KyziHc6c3ITTQ9LhhtdLJlkIwB0aZPCNjVSvG9DOa/L5+ZqejW3l2PCeqRh1/zqXRkxt42/1mzYcXp99p/XBzyjKzzapH9gujZEFaTwpFoHC/KzaxH9zbgrAVuBFgQz2vQ4HmsvqExfYcEElPg/H2s/mtoBG9MpA6Tm1vgQy65Csg4CifmLgEwhRJgHfU4FIHaq0ufE6in5rM+Ca0oYswy0jyfcoOcD79rou/cnYdl50zTHxlV3hqlxrbdjYJ9KwQueBkAG90VgK0TBTXHOYmtxCPDyPycwmhr00WpUhGvUeGuUq+oM2pqcmkM0lMLeQA30QMrgaNaBRHiIaCKFWbOH48ATDbg/nTEk/2jHWS7fXMgdoPAqa7mR2agKxRMLAFmoUrq9vYHmVuqCO0VU46RtbmQxjFrwh03LY66NaqdjhhQEEt8ZdoITX2d7eAgMrZCTyQHxwdGgyAQT/52YXLGp/dnqBnDl0c5a+zvTe2bkF5PNTaLc6j2y6XwAAIABJREFUJtFBTcVht4+zkyMMOi2k0rTtTJnq4vMvPnWASyaHLrV7O0NEE3F8+1vfwdb2tuk6HhyfmB4sJTii0Qi+94Pv4ft/8HvoDVjI8wwvXr00higZpjbnE2RwOVvJjbVSqWF354XpOPKa23duID+fMGe+WG1g0B2gcFTGxVnRbHok4gJM3YE7QHOdPn/y1FhLZL9urK6bI82gQDaVxdzsMoLhJLITk9hYW8Payqo51r12C0f7B/js09+YlABBMc4lskwJ7DFVnu3toovv/cn3MLc8h7UNp7XLKj+UcWrVOzjcO8Hezh52n740aZap3JRpL3De0yZQr3bAg9jYpV4xmMjgAe/jaheEcFY4MdYngWn2Dec6AWWzV92BSUrkczNYml9xjkGrhvPCEaqVU1SqBUTCIdNbHZH5u7JuoNfR4T5OT49Qa9cwCkcQjMeMUTgMBu332sYGkvGUPQcLi7EPhr2BJwHyPSdVEw6i0e7gs8+/NM1YAlTvv/8+tm9uWtFL+ovcRsvFnoGBBIhDkYAVCmx3HNOalHsytwtn55iYymNpZRlvv/cubtxcR5Sp7/QfWa+N//WB3d0DfPHpV7i4KKFRd8X4VtZWzH4RpGg26+bIHp0cmhRDJBowx3pmdhqdZtuyDcaDoMkZLC+uIZvKAYOwsQQJ3pNVxloH3KuKpYJlGtB2Ebwwu9htYXVtAx99/D1XGC8Swav9PTx58gSnB+zzkgEg1IXkfkvJgFK1hqm5eXz4ve/hzv3rKNWAwkXRQDQC0PVSG5O5KczkJ9Bp1FAsHOL4YA9nx6+QisdNcoKMYzKoCFBlGIQ3VksI1za3DcCkbjdtNwHoLx9+ic8//9xsIPdnSmnwN9vDdbvz/Cm63Y5Jh1HrNYSRMQFLDJLkZpCbmES71cf29j2sblyztcd5Soma09MTHOzv2tqNR5hiG3d6vaVzC05ksxkrsEr77li+zjmPxlymSjQasz7hs8zNL+L6tS0ERjF0Oo6da+dJz0nh9ej0ufMH9afL9n6lXLIgLQEZ7k+zU7NYX181W1epXKBSryKejFl7eS4gA9rOhAHqpp9bsTLe6+//9O/h3W9/G7MEzbvA0ydP8emnf4evnz40uxGJRyz7guBvfmrS1ittK6U79l++QrfjpHoWl1ft9b2DV3be417F+w0RwIcffITV9Q0LJhLYov09PT+zDAf2GecPMzJ4DmaRrJ3dF2i2O1bs9e23vmWgbjoVMJ11BnSKxZrJr7B9h8fUOeZ8p8TBwMaeIB4DV7Uya46wgDD1lVfw7XffMz3qwaBv/firX/01Do/2bXxmpheQy+URogOVSiBMUCESMt3jickp25Pm5xeMecz9rHB6aoE1FgtPT1BeamyFXnmOIzuN85KMVoLdh/tHtjYnszlbW+wbZijw3Le2tmKSF7Nri8b2pS0YETRpN1ArFXFRPMf+qz1jjSfilIGgjFEKE0nWl0iaDjTHfXKOEjSUviqb1AozCYrnFzg5PsbB0QGS6QQSDAZ1m+j0ulZgkuAlzwULi4u4dfsmFhdnEYmGzea+Oti14OoXX/zGJELys1O2N2ataF8C2QlmFGSsUK4FwJYmzdaRm8OaegwwVVmIbNRCNDXG3Eoes8tRYt/od4FyoYJutY/icQkXRxf4/JNfW6FXpmjnJqcs2FPrtDAxNYE7b9zB8vUlrFxbRijOAq4uqEe+SOm8hfEwjE59bPIazEDI5tLIT8YxlXMKV5wz9bKzob3WCAe7R3j5dA/RQAxT+Rmz78x47LZr2H3xBAcHz3F89ALdTg3tZs3sGaW3CAhzfM0JH4+QSifMLnJNUDro6ODYAjumM87sxEAQoZEDHkUYiCfTBgqbRPhoaDUeGNTsVFu2URBYMlY+v++RejgnjWjgBXUJPDN7jPu7gaYRkkmGKF0ULDBlYGnQsVn5WWbUcJ9hFguZbgxysU3GLGy1TU/W7h2Nmv0icCwQkI3g5xjoU8YPzxbM6OH6IyDNrLKl+UUDsT2zZWzxcCKCUWiMTD6NleuLGIS6eHHwFLv7j9Ht12xvi0achjnPsM7fdoQq7u20efyb96P9NMZsz2XK8rwuMMkAwxFJLi4jlK+ThX0J5jGz1sd4Zp+xPoZ8da5H7lUCQwV6GODRd4QPAa3yIeSfMkPZzu1eCrhIOCKi9HpOJoOZFwL8BDzYtYIOgGImhSNUOQKPfAGTEvPIN2yvyDja1zjfacsI+vtlA3neFYjjB5YQcn4AAWjnHzhwiHuiCFR2BpO0iQcECnDj66rXw/FXxisDcWwf/US+z/s74NeBpwJ3CNS4/pQf656fexvXkWRH/DKNysQVqKZr+WUi5bvK7xE+w9flc8m35XXYv/q+AeSsG+ERtARq8m/1BQPwwlcE0gkQMzDPW+cCtwQ2XQGYDuSSHZAvKx9NDPlLsCrscAf+903ylfluZNz7pEStbpeX8c35K9BPYDv7kG2xteGT9tAaEblJgL7wLn6WY85n5BqktJ9jOjvSGO2wA+2cXK0fhBe4qvmnNqlP6WuLjMj5K3lPzmO+LtBT81IAKp9TeI75AYkr3X0Bq5q/GkuNleYQ14b8dQW4/O0VVucHoHlNEYI03/zzTgQHgc7KFPCPhcZTQQgDn2kfhk5qyN8mzSH5+f5gi8ZNbZZPrz5Su22v8rKp+X1hLd8EtEki0TXVXj2bAFg/FiocSvcjiVKYAr+nOegHX/lvYRf8rMBx3U/P7u9jvaa+8YPKbAP70zIUQm6PlO47x0rBFMO5+i6jQMFctUP9oPF2ULrbczT/xP53+5EDozV+l2MTdBIytvd6JNRv7id+vEbgvIISgf/5v/3PLyF0AbGaAJrMMmZceH7wlQtSGzoby38LDONNaaS5YHQ9dQw7jAuNLCI6jcYC7Vwx+Wxhjx2rViAW07UFMOtBDUDzAE1tgOpAMWLJNhNCrwifJCXoKNEYSAKB7awzbY3PQvqOB3qKRWwyGoGRqzzsaTjxQKDJIUPH+3AzYjvpJPNv3kMgsH+ToYOjxcH7KWpJ5o5Sb1XczQ/YcUPjJGKBL96H35PoviaVQE0+jx949fcH2XSOseci0fyObRjeAUAHGy0Ifo7t4YZLJzyeSFlKGx0OPpcATwJZ7mDgWFIqJmEGkO6ZxyZmESkB5exXAmpsH7/L51VaigwqGdB8XwcVsjUVseVvGnSB+5y/PFjy/rw2fxSgkCFPJJz+tBt7VyCQ/9ahiBswvyPQlP2hAIJF90buICEjrY2A9/SzosVyZ7/ph8AAX7/UujNmE3UXXRoWDyVK6eXn+JoCKdoopT+ttCP1pdskXWqH1h3bxLGV/IU7mDiJGb7GHx2u+DmTqYgnLtP+dHhQ/7P9Ck7xN78j1oQOSyq2IWPG9qlAjMBoRdX0W8ZJ/cR2agPV3NZzcT3aXDEdZBfN5fPw8649CmI5RrE2PtucgjxgcBN0DgQL9ITDDGDlkJ8gQLWBidQqht0kGpUROs2upXnSkZ+dziGXT2FqKoV8zjmX9WodoTG1ievGyrX0sjGwv7eDs8IhwpGRsT8JWhFAC0ZCyM/nkcg4W3j79l1sbW1Z8b4kffKeY1KXi1Vz+lsNB0BT1/PspGDSDKmUC4DwmWs1Fj7M4M6dO9jYWMfyyqK9Tsbbp59/ht/83WfGKE0kknYQjyUTmJrNI5VxMgx0yC0Nn5XF2wOMSeOjhm7hDLs7T1G8OMX0TN7m07MnT/H8xY6l0tt4jUNW9Ov99z80FiwddK6ZX/7t31iAiqy/haUFK8Q3O89iWz2clQroBfosr2NMU4ISk+xMFtWqNJ228/OXxv6mnZ6em0YgFEC1UUal7rS9G6Xm/8/We/VYmmVXYut6fyPuDe8zXHpbVVmuu9jVZHeT4lAcyg31qjf9AQF6ECBBkB4ECJAgCHoTIEHQk14ogRpyRpoeTvewq8tkmfQuvHfXeyusdb4d+bE0ASQi45rvO98x+5y99tprC5DiWuP9+RwEa/lDdnWtXMPL569QKZYRYToSqwJX6uh1etJEzuWnkBkZw9L8AubJrqKj0umidHGO169eoFwoyBZyfT179kRp8FwrlXIN7WALf/wf/jFuPbztCmslw+AtWFg8EmQwAth5dYI3z99id3Mf4WFYDhn7V0XlqNcYBi5KDDBCgJ6uXS/Koab2Jx1lMgGp+61MnlxefUXWFbV6WbAxHIhiaXEV4/lxafNubbxAvU6GZl86mXQyyRiemZpVH3HebG69UlpqyEs1TqSyqvKWVsrxHIJDAvEdnB6fCuhn8OP999/HX/7lP9E8Y3AgFAmqQNjmzrZYvZQHuXd3XYdzqgRVyy57an93Uwf4hSvzyOUzSosnk45BlG+/fIQ3r9+i3GhId/ePfvVL3H3vitZjo0kgn0BfXyn8XF/Pnr7C9uYOtra2Bfwm03Gx8tk3fB4Wf6L8CvWZybIcz7OgYQs7WzvY29lBOEB5gzkV4cpnxjDsEOBsSMKAoCM1VDOjWRwd7MlZpwYygQwHQLcQplb7lSVp6VJCx2WqRFE4PdP1EwQTuq6GwZAFc+IpAXnvffgprl2/jmZ3gGq1hmEgJFCdLEWCDvFYCPVyEaWLE+xtv9W/GHWCs2nZZDLquc6534bo+IdjmGewamFZTD/aUu6dLCT5+Mn3uj/t3/TMzGUglnIkz58+RbVWltRLbiSDZCKM48MjHB2dIRKIIpPOIx5P4/6Dj3BlZVWAXaffEThHLfCD3R0UC6cYTacwmsugVi1L+ob9z3lJVr2KBA5cMDBBDeuJCQFrnd5ARQjFiByfxMryOibGyLr2imn1qY/tnKxcLu8xoAOaQ7RhXO/VSkmkBa35bhtz0zOS7SILmG2s1CnvERcoKsZWOCaAn4Ap7QHBSe6j/+Tf/w9w78ED9PsuwHt+Rs38C2yxOOObV05KRIxgdw7lGYDFMBPxKFr1Ggae1l08mVH/suAogxgaIxaRzaTxB599jrn5JdkmPhcZT2KSF84ERpNkQekTziFGW/aPjtDp9vHeBx/iJx//BKMsikfcTwW0CEA3ZBd4r529XYHOfBYGRMkCJbu42245dmQfiMTiuHb1Oj765FMszE9pTdXqLTx78liFZtmP+QyLIAdRrlVVnDAYi6goYnpkFHNXFnH77m2whhHfrlYbqBbKYsxXSlUVUnQSekExZZ1T6IqV8TzIAOn6yroKwOqMOugpUMizCYHPWCaFpfVljE2OqfbLgEEkju3ZCQ4O9rC1taVx1tk5lpTMB6UzYuEoJsYmRYJgQVCC2rVKDflcDvncOI4PDlVkjiB7KptWYDCaTEjGgQzvOnX5I3HVFLh66xpG85SkAy6oc769gbdvXuD50x8EdHIDJys5kkggECYAOo782CRm55a0z05Pkc0GlCtd1KotdFi7pdtCrVVCL9jC1EJedQ8SybAya1rlFjr1Dg63T1Bi8dyXrySBw8yjaDwp9nOz20I8kxD4/PCzD7B6PYsAE3a4HZM0NnTnArKc60Xg6OBcQFokFlI9ismJNIhNUp6B55FuCwj13HeOt89V+I8yKQHqQ/f7qFaKKBYOUSwc4fnzR6gUTxEKDNDrNqXrLwe855zoZCyqmgoE3xk4OTs5x+bGNg5390QioiYus+Y4ZwlOcp+r1GsCqpgRRTtAp5/znXY90O2L3T9EAIl4TCxqJ5tIQLan4BXtVqNF4ImayWFE4wRfUtJ855xhoJBBWp2ZMy5zkLV9GKyhbjSDKpJg8Ary8bySSaUxOTbuzrjMPhsf1zNxLRLw5mdoh7a2d70Cx2eO3BBgUeiGAO7J8QkVOJ2bmdG8E4DMIEluFKF4GJFUFPnpEdTaRXz39Gv88PJr1OoX0oCOxgIKllKey0gXyhL2ikjyjGC+NO16s9HQWd2Yds5XbCvAasAFr2MAtJ2dmbFlYJ8AbOrk+IqWSRrHI2wYYCMwse+YeQaq+Ekg/D4zlAWCxeKakAYE2vmbAWB9Lkw5DAdg8Ydt5A9Z9GLidRzxh/8MABH5JOyAGnudn7UfR56KXBaLZhvZdzwj0hb5sQADR4ZBB6yQWMY2WPFCCwKYX2GZ2ryXgXfcf/l/7mOcL7RfVgiXdsv8VN6fZwEHLDl/xNrNc7fzsZ0UgoE6tMH8jIHC7HM/0YevWwasAcDm+xr2wvdtfMx3NBzEsq0NgDJQk8/J+zJwb4CR+YkGTvF9wxAM97H7WH+JpCBimLMP1m82x6y4poF0/nvJhxu679vc4PryA9AGZtrc5NnK/E/zZw2MtAwBC5rYuuC1/W00/9D60x/gcOvKkxXypD7ZHmYsubXg5A45zm59uGe2NhhOwr6zeW/4jvmxvJ4RvuTrVKkh7zLFObctc5fPY9iEzQvDKAyrs/lla9Xu/2PMzcbG+sLabJiPAacGitqaNKzAv/75HSPO2Xrh+4aD2RgbYOkHx629l2xY+kQmx/BvkPKxeWbPY2Ax2299YnPD5q/d38BWW29sh7XlEj9gtNP3Y/PYbxP9Y2vX5PcdmOxAWf+aMazqx2vBrm0gtNlKs3t8nW03PMvmr33P/9vWN+0r28rxMqDZ2ii807N3hke5oInb9+3+1rdsh81Zhw1ZHTtnu9/Zdgc4s63cEP3PbjbT9jTuYdZ/BqYbuVBz8b/5T//jIW9qi9H+zwv5I2X8sjGazYj5AWpjCxvb1zqFxtsmvW1C5hwxVZXOg7E5xdoceOkYPPgFAhjNUAvSRaP5UGR5GAgnwNNL3eH7Tn/QadDy2twwzGDwfbbJnokbCB0SPgs3FaYg08mgoye6Olwkjs9o7FlNeha78aRILAplk9oWJT/Hg4wcMrIzSiU5ILwP2+YcSid9QKaZLXr+NkNkqS38jkV1+B5/6PAwgstrkO1j0U/Tx+ZnjM3ONlkxRf/GZ0A3D2KKlHh6x3LavCiwFrunMc35wdfZh2QW8bp0ABYWF11q2olLbaWuKcfL6P0E4m1O8SBlG6QZIjrstvmwDYwIG9hqRtJAaHdwcOkOxqYXWd1L4eH3OK7Wh/yMMZWNEWw6TBat40HJ5gQ/w+8aiEpgnQuIGnsGxBtQr75nBIrUHi9abpustdsOJjYGfGbOCzEwWi2v2Kab2zrke//s0MTP8p8/YGEyM3Y44NzifLJNja/zb/aDGSnbGNg+O9TagcSKKViAwoB5PhvvxQOyRYNtIzXDpPRqH3BvEVw+P/uHByP2rRxsT66D92UfW9TONgszfmLAeIdmW5sGfPs3CpujBKDVTm/+ct3wxwysHDsvNYb3bVJH1SvGwMMvtfuGw5D0JeOxLGIxZh3kkIxNY3T0irSge80IKqUuWvWeHAGycycnxpDLZZFJRpFORVEtFzHgGo/GUTor4uy4iEiA6aQxfPPod5LfyI9nBJ6+fPkc1VoL45MTCCadjAj7aXVlXanXLEQ4Pp4BM3kJlhYKJRXrLDLNtOIK27Go2u72ptpgDJCTkzMV22LRtjt37mB6mun33CiBFy828Jvf/AYvX77WZ+gwUauw3qxhfmkWq1dXFVBaXplX/zWqUNGlfqctRtqjr3+Hrc03kuFgf5YLRWzt7uH45ASUpGDqPovkff75L2RLux2XYvb111/jvFhQGn2pUkIuN6J0XOrsZvMZDOIDjM9O4N79Oxidibtifh2gcQI0Ki3028DLJwSEqmoXwQayK5kmHwhSWZYH9gaY+vrhhx9idX0dSU63EFA4aoESD4+/f4JXz18KwJibnFd6+gHZecMwZhdXxAq/sris/lI6ba2q5yPztFYtydnJpAhAP5Ot4T6xu7uPQquAf/wf/QV++RefIUjcnGdRStaUFKdUH7YrQ3zzxSM8/+4FkpGEWI1MUeeYsS/Iqn2z+UYMvLmFWQcuhwYqbLSx81Z6pmQPU0qF6zg3klVBJDr652eUMWmicFHF/MwSbt+8i0Q0gp3tDQEKnXYVZ2cHDpyknYul5GTToT86OUCYWS4sEMe0x0BYOr3Z0TGxJmOhhKRYCPayr8hounn1hoIk7BfVLkAfyZEUIgkWbArj9u3buHf/nopnsn5UpVSULd/e2pBj+OlPPkJ2JMianyruhSaw+WoPTx4/xfbevgIin3z2B1heW1RgiBm0LKRF9lc6nlAmwIsnL7C5uY2zs3OBWYlMVEA45U/ofI/mR2VvOJ9v376pYkfF83ON3dPHT1E6K0uzmgA0gego4rKVFdrMcgHTk5O4ceu6mMfUAub+XSgV3FkBQ4HQHWaBEVDzAOirq2sIDgY4OT4UsEF7RYmEaCyORGYU4Ugcy2s3cfP2HWQzI+ia7hsd1Q4P0gyC9dCslcSC3t54jZfPHyM07GM0lxWg44LmZRUXTI+MaEyzI2NYXrsubVgXjG9j73APz58/1edp58jeJVBkZIFnz55qLU5MjqlII3Wme90uSsUqeh3q2meQH5vCB+9/jPnFRYFv1CbmdwoXp9jbcYUIJ5Rqnke/18Lr169k03kfFu7i85N1yjlOGY/V1VV0ez0cnpwKVLwoFBz7d3oOt67fRy6bR00Ae0eBsVKpjHRmRIEsMkNJUiCjmYGFeo36tG1JuVSqZSwvLmixEXzm2YEANEkJ7A8Lto7lJ5SRQTBTkjrxOP7oD3+O2dk5DIdxz+FsCfTgc373+DuXpRIOSruW7GXZWNIWB330Og30Wo7YkEyPSH6GshjffveNsi24Hy0tr+Kjjz7BFNnDTQeqsxhnpVL2noXU1AEiAachGUum0GTx6FAEd+/ex73b7yEeT2iv0firSGMRbUp5lEtioxMc53mYz31+eqh1Td1z2mfq+Y+y8NvqGm7cuofJiYzAy2arj6ODHXz99Zc4OT5CPuOKaHOvph0gQKiA6MIC7tx/gBu3R6VfXK26NX12WMTGm7eoXJQVfA8MqE/tsvXsHESAkQA7beW9+w+wsjrpbHdjIJY4pVE4D1g0c2ZxVvIp1E2nLjwZ5iyiy7FiQICBDM4VOlqUiQn0oUKf0xOTmJ6cwtnFmdYmg1OUsfjw4cdigXPfISs9FA0r4Dk+MSHojf3SoqxPNC5JiOvvXUMi6zSTmRmzv70p+ZuXTx8ru5LnV7J3gzy311oIRGKYW1zC6rWbssPpDNNugVKxgaIKFAc0X0r1Ilq9KgbBLhIpnodDiJKdxI2pE0DhpKD9qOxlN1KOi84s2dnVVh2DUB+pfBLL1xaxen0Z6VxYBUy5lzNrq1oeKkDdLA1xclxAvVHDINBDOpNAPp91TOIACwJGxYROhYKSZ6KU2OlhHeViWfJ3zVpTWTPDPjOpLvD73/8dTo+2EY8SIO4iHY/J1jPwTbkFAi+U+2DAnPsXs0p2dvZwfnIi1nU8xGwb8v9Dyp6j5Ik5o7QBvcFQbGSuEQLULWacdpmuH9Ae4c5mtP0Evwhax7T+mSHAozavkc1lMZYf1zMTfObaIvN5cX4B165dk+93fHqCV29eqw4EMzg0tz1HnWfObCot/5DPQj+GgVnujbRb8vMUqGAhzF3tHbt7e+5cCVekjGuWc4OZnmur61hfvyZ7wL7ieW58egJTizNALoRG6QK//fJf4qtHv8FF8RDBCEkAEQrSSD/ZGJw6c/v6i/fI51wWJ+9J2+TuHZEslyO4cE68A8H4nPx5R9Bw0h5+4MX8E4EsHhnID/T4GXpcj7yWH4AykIt7YJJMc4/pK7/AS60nM53X5Nr135usc92L5YtIJIo4opERVv5/oFHfMVHNJ+B3/Wxo7s8cf16L486+8csIXoJ/cMUWSTrh/QzkuQTCvD6zDFUDKXlfA7TpOylA4b3G11njhf1oWAAZsg40fEdAcv3jpE3eaUG7cWGGsP+H1zYQiM/KNosB78lpmN9m/cDXiXsYqGUAE7/Hc6qB0wYGGghkYBYBaMN++B0DkOw181UN8/GDVvLrvQlnIJPNPQM0ua4N8LIx9gOGfkkNgc2evTc/kJ+1sXIL0Gl3G4DvZ9f7cRqb49Yvdj0DC/0gKcfP5pQ9B+eI4QwGQLMvuEO6vnfSNa4IpgPobJ25ee/mgWXx2xgasY3zyKRX2G6OodkVvm5Yi4GQvDbfN99Ze6JXfND/GXsuA2ptHP0YgF3bGOEW1GKfWr85rMWRCMyW+PEjtsUwFa4LXtOATCN58bt8Lv7Nf/5x532Ee/Wd9r392Ly0z/oJZXwG+56/nfYaP2u22+a5H7j2g8t2fZ5VbK3b9f33sL76N73n2u3AXAPyjTBrYLB/HKwfeH0DYW1+2nzmejWypI2xgeG2puwZ+VvnImaseG2wIAc/K/DXA4j5WQtsGd5oQQN/H/mDJjaXrA/8fcv/i1TJHMofBTANnOb3Of9tTfFz/ueVrScD2tBxXpQL0T5IY8yb2wbAh2PnmEEwA8nvGfvWisFZZ1uH8m9jaRr4x++TicP7Xy6ulmOg0hlgx46kHcjFh9FG5kl1KC2izorljqFiALn0D3s9gbQEQghwO2DTyXQYCMjv8J4EGXl9GgQeKBix46IhOGUGyAZAz9hz7WN7xOQZc5XP/RuVHbh4/7m5GQHQ54WLy9QpMwaK8LZcRVzTkbrUne64SLUV9OM1TabCGSi3MTEN0wwRP29Gnt/jAYvv8f68Lq9hETWb5Fa0w0B+GiVbnFrk6F9G5NgfHEO2g+wW9gtZk2w7r8fXycpzG6vrJ2PA8rs2d5g+xfYJ6PU0rdknbCs3ZAtamFG3ecO/yT7lfOH13Gb9Tv/MDhYmCcNn5XUt8GGRUdu0HKj87oDDz7PdfJ1toxPFf3wGHk75Gh0jfsaiPgRGbHMT08ljo9pi5VixP+k88j0DYy0zgH1oRsNAflvAxsznvNNhxzuEWGDEjBbH1/raDizGMhYz0Cv+I4fZK0Jpa56R+stomqe1zHbyHvxureJY7XIYvEAV32eb7HsGSPPe9jwWueZ7ju3pNIj9BprrTOxl7wBqB1sziPzbpY57BVS8VB0zYjLIQafxfvk8YgieuBTCAAAgAElEQVS5aDzfp6Np4+PY+/XLdjP9j6AHDxBhAW6MQM8gP7aASDiPbHpOchydVgitOqVvYwgOQ+h3CUBFpAE6RaY/U1MGHUk3MK2UhQjJMFLhs14X3//wFSKxARavzKLTbeDFqxd4u7kDpoRm8tRjdVXP6QQ9fP9DAblT00mULyDGYLVUVaT9YG9f8yAecRIMR4cH2NvZVrGvLAsqttp6797dB66Q26jrd0o5cD6o+vv33+Po6FgANPWvmOJ8ZXURD96/iyurV5w9JgbcgoopsohVpXSBb778LV69fIalhXlPOqkuzWUy8cQYCoTw85//Ef78z/8CqWRQbKuNjU05b9J5HnTVBoLQPOdwXHNTI4iMRPD+p+/h53/0UwSZHECzx4rvBep6DhHqB/DDNy9wuE+GYlFsYMnGMBW5XUM0EZH2K23tH3z+GW49WAcoX8KzCAsxnfQFQP/V//FXKqh078Z9FYcsnBdxfHyKyal5LC2vi3k+PZEVyEKNZBamOzk5QKdVl1wB2bS7O1vSLKRzzLlbbJbw8Jcf4Jd//kuMTFN4E2C19Vp16NitzYGKUT77/jle/vAS8UgC81NzYn7RIWEhLgY0n798qnG6dvMabt68LlYfATcCewR7Dw73dD864px3DIipaGmNurJMla5hMjeH+3few9TEJDqtGk5Pd7G1+QoXZ0cqRkkwS/Y8CAUtyZoMhoOI00npdtBodhEIRzC/cAXr125ganwa8WhCLOh/+td/o7m3trwiO0gwnPPvnBIwvRbGp6ek7Tk1M42FxRVkWbDNs4VknFK2gQf3X/7qDzE1k3BBBsYdSYbqABsvd/HDs2eoN1pYvXYdUzNzsglcX9RUps5nPBbDsDvE3u4uKsWKCivWmnV0Bw20um3Z5e39XSTTaXzyk0/xyScfYX5pXvs1Qb/NN2/xxd9/gWePXygAMKegw6qkY7RXASou+eEHD/HeBw/EcD5h0b6TQ+n2Pn36VIA0iziVqxWNAwMvnVYHORasG8mINZam5ARtQySG3oDnmKR0sAkW37pzF+trV5FOvysaTDCp0xmi3aqhXi6hXitj49VzfPvoKwGdV5aWxIynfrXYoCmX6suz+MgoAeibYhYyCMNn3T3YvQSgae9ZXI1nFDn70YhbPxhidnpS66hRpzZ2F4ULphV3kU5kJRtx9857mJxmgbmY1t35BRmt59jb2pSkEIER6sIHAwNJrOzvHbo9g8V20iOSLaBzRomQW3duo9XpSKd9Z3dXZwf2OYOD11auYW52CY12B/VaC9EIU87bSCSzuHHjFhIJpszz8NxQQdWmznxdPWO1VsHi/LSAKgOiCEDzrMPgF9cUdadHRnIqjuacPzKUo7hz+7ZYmLxfOk1QgUjOQPvazv4OLgol2Ufq8VMWhHtJrV5CveLA3lLhQiDcndvvC8imXvivf/1rtYu2bn39Bn76088wOTEtAJ+61wSKyVpmQKNRr6p9tAU0ZulMFpEEC0QnsbK6jpUra04XtkOWiSugWOO5tNtW/9GWMmBDB75UKqJwcSJ5mxhliKIhAfkLK8u4efs+8uPTWhc6vxPIvjjB1998icLZiWQzyOqmYSCzdMA6CIk45pYWcf+DD3BlOYV6B6iUGfzrSWpmf3sXg3Yf8XBUc7ZWYVAnKbtCQI62l7aVkkKUElm4MgImoFXrLt2ee8ZXX32F47Njr0CmyyqZnpnU8xTKRYHr1NU3AgOBK8o9tOsNSVyNprKyCYeHB9jY2FDQYjSXw8cff4p4KoknT57g8PhAuskMTubHxtzWEmIBXCcVMre8hCtX15DOpaRpXiyc4fxwD0f723j++AcUL86RTqYwNTWN1Ehe9qnR62JiZh437tzFyiqL4YW0nqrFOmoswEi9+nZLslPF8hn2j3dV1I/2j7JYDFALFO4GcPPGDSSlHRpRMU8yoAl6smhrqVVBIDLEzDJt6zgiSVdYjWcVyRY0Wuh1Aira2GoSCOk4Ob5YCDFm4rDIKJlZnS5S0QSi4QRiwagYzY1yC6fH5yoA3m87naVhjwGOI/z+978WAB0Ocg9ryf9igKpVc7V2uA5YC4E2ifNX81KFj9uIBFjckA59HyFEBEATgDId0BqzS7uU1WMRyqyKFVYKZbHoBRjo5EFgMoAYz22clwig0XbF6cl+5lkwnWVWxZRsAvdFPiPtNYP39+/fFxBJPfWnz5/h0fffCbQmTnYJJnRdAJjBPa5hfo/BLtpJQhy8Jgsg8/erV29ErmERUZ0nEy5Lyc6xXLu8xrLWa0DrPJ5M4MraKlaurwCJEErVE/zum9/g629/i5PzPULYmjeUr+FeEQy4LEqes8mANtYh/2YGjCPR9BUUo51jO5QxMOB3nNbuJSjnA6D5ud6PGJoGpBiYxCCLgST22wBn+Uft1uW1Dbiwa/BzcRX2fJf2zeCDA5ytyJ9jyBmmQMDEzu0C/qjp7jET/WQU86m5p5kUhYGgBrg4EMrJK7APuP8QgLb3DfSSfzFwBCqX9fiOCanArU//lOdS+itGBjJgiZ/j/Oc9zCaJ9FZyxW7tXlyjbC+z8Lg+jKymrEIxCk2b2gGWqgfiaW/T7zXQxi8lasATf7Nd5stb1ir/duvGrXnra9Xr8IFd9j6fyYBQZgZwXP0gJL9vc8BP/mE7+WN9Jv877F4zkMnAxHegpWOuu2d1RdRs7sm/izk7wnsqcOARzMxn53gYG1fP9aOibc7HeydBY8Cj+bz8zWsZYcnAcPsc3+NnjBBnvqPhIJIDJDGw7ohxBkBznjnQz0lLGVBqc90F0Zx0H/vN8Csjo/E9XtvmNr/nzyIwzMP6y7Ad0/N22Icjjhpo6PARt9YMFDRf2fAqB547f9lY7TYeGiifDIPNN/PHbY7xb97H5oFhhNYOsw8iKpXLl22y79vaZr912u+IdzaPDAcwQJzXs/HiZ37cHgPL7T2/HbOAjc1pWwNmLw2Atmv4bandx/rS+dLvMjkcWTN6Cf7y2n7A2oI+1q9+nMfayL6wdtsa4XXtWobf2Dzw35+f5/nN5p6/j/h9zjtKcPjtoNk6w9DMVrA9/nvY34afGcPa5hav73y0d+vb+tjmDZ/DbJu1zeyCjXXgf/3v/4shP8iFYY0xQ2HMU2fYXSTEjJdFbQ2stMkozT+PcWgdywOzMUZtczW2MA/+BkbyNaZSqWO9FBxuyDYp3IbojJilKVgklW1nGwjQWNE4btzU1LQOcRIPLk3f9KTZNhPYdwcLJzlQrzntYk4oVxzHSVWw8rIZVLaXwI+Md8IxeXltOUCswJ1xzh/7jmwPOg1sL+9jBpfFkdiH3NQIorD9PPjwkCkH0tO05ufZh/ynjT+e1P1YcMcAQF6XfX/Jbs6w0vyMvsNnpDGwiWdjTDDNH2H2HxbMAPD52G4+hwGqfEaBYcl3LGNekwAN78GDmAO5HZOe84KHJUVNvOfSXJCmnWMEK2UAbhz5DCZ9wtfNWJMBzedx0f8AMhlWSE7p++xfM142H/lZaRl7RpfX9UdhqAFtxtgfxVPBsEhEoB3nCHUe2ZccB4LSvL4AWDiDbux2PrMOxR7Yb3rgfqfYNh1bT7YpWh/wvmaEXL+5PrEIlj/iyWtZcQUzOnzfvz4NwHXzxqVeyTnRQdFFJnUY9PrI9M20OXsMaFvn9n1rC9eqf2Ox69prNoZ83TZVf0DLntXG3A6Tdmgwo2YRPl7X//wEDWye8j1+XmN8mcHg7JYdNDgf3OZD3WdPwyscR7tFdlYFmdE5LF25gVgsh1hkFLHYCCLhNOKRDPIjk2KY1mpdlIsVSW2Mx0eRiEQRiwbEFGbRvlgoitF0TkX1avUqzs4PkMwEkZ8cQSablIbrq7dvsbm1o/ROt7FFxTy9feuO2MtzM4ua/2K4lxxYYQZ9ND8ie8FCTY9+9zvsbO2KHRqJxqTZyOJky8vLl7qsZAT2vHVHLWj+c3MwiK++/EaFR9/78B4evH9fYKLSBIcMGLWluVY8P8WXX/4W3z36Ute8f/cezk5LODg6xP7RgZzmaCSGP/mTP8W/9+/+O057stoRy43rR1IJBNH6fWxvb0lOQrYyHkR2IoMPfvIQf/iLnyM3wb6BNGgrpZoKG9YvWjjaPfGc5mMVNwu72ic4L5yITRv00jk//PghfvKTT/RsrlhpENubWwJD/un/+TeS3bh97RZS8ZTaeHZygWQyh7W1daysrCGXH0W5XFf/MAWcBe0I1KbTcaQzKY1noUDmIkBWJXVFm2ji4acPcfPeHTGKCVByDlYqdXRqXVQLVTTKTWy+3VH6+tzUtHSzG82agqm0qQQ+uT6WVpbw8ccfYnwig2K5irdv32Bra0MAH9mAnEu8Nm0RnewQQiowxeDJxOgs1pdvID+aFyupUbvAxptnePb8MUrFCwU5JAHQuBD7K5WKIZvLCPRienOl3lQRyjt37+PWrbuYyBPYi4jl+MXf/w5//5vfCgijZirZPZLqabdUTKrZaSPDQm8BYGxyRmB+t9OTHAils/pdBnpquHvvFlZXl5HIxBCNBzW/xJYLBLCze4Dvf3iCarMlJqP2gsFQa4us06mxcUX7qeFLEIasNQaXh8EeAmHg9PQc//c/+1vpnf9b/+hP8bM/+hmUHRykNmsHLNj5r/7l3+HRV98pmyCfGVXRPerk0g7SoR8GAviTX/0Ky2vLGM1yXM4F+rLA3BdffIHtvR3JcbS7LYEniVRaqeZ0ttPUzw0HJZHCfYIACft1iAiOT85RKtakW3vnzj31QSTEdnVRrrhCx81GXSAi2ff7e9t4/vR7sbAZUIgnqNXMYnwXmnucP5S4Wrt6A+OT84hIJqmh4BbZ8q9evdSatAO0HOqAy5yipMiNWzdx7eqa7ks9Y2q4Pn3yHKenF8gkM1hdv4ar124IROaPQNPiKarUgd7fk0TCSDaFybG8MhCYmUEGO+0pdYEnxqcwmp/UmWN2fh7Xb9zQHCFYSFBfAE+5IJB0enwCS4srAqoq5RZiiTSikZQA+2vXbiCsIDGFM1k7oKQCsFyT337DdPYylpcYGI6KWSuGcM+xn12APIaF+SVks5RhcRrMTHlmH6xcWdRnqCc+OT2NkUzGOVWeI9jp9RFLpLC0fEXAF6UbapUSBt2OGMSlQgEPHz7E++9/KCCbwSEWM+RaZVCPWuo//dnnAo+Usl0o6+zIYoHlagnhUFAgnB3ok6m01mIoFJM+NvuETH0CxlwHpUJRWRFkgO8d7Dr9fZEmxhS0J3jarJdVZ4CyAyw+s3r9GsYmZhAME8yLax+skiRwdoRnT74TmB4jLRZ0/tvqRwZsCYpOTM/gxu3bSI/lBLxSckc6pvW2snAIZEbIxq3XcXiwpzZyX+K85/o4PDhGmAD0Rx8rwMmAW7Fc0rmEY/Xo0SONVyIWlYYv5yozY6Jk/HXaksyYmp3G2tV1V+ApGEKtVEH5vIABmfLtjvqmUatIo552KBSOIj85ifHJcRVrbLTqkqehZj/XACVxCBCTBU1WNyV/clMTrlBnMoJWvYTS+QkuTo/x7TdfYYcSU/GEzuUsVhmOJ1Cu1xGKJnD3wXt48PABSH6rNZpgMT6CfQz0Ucbv1dtXsutHx07KR8SJfldFMSkzkY6nJGm0tLKsAEg2kxfDmRjVaaGI0+IZivULnBVPMD6TV3HuWJJ2gP4FJaT6GHaDSCfGdU+d4ZiTEmSKOgS88zcLBZNpTW1sBvyo/9ysNXB6fKbCrIlIQgHsTrOAs7M9fPPNb7C/8xqBfhuxaFDFJqn/zNR3881IIOF4Ebx0gDOBY5dOrx8VRhJfXecagvj8PNnBdoYRUYls3zaJPI711SdrFh47lsXgWUQ2msAg4Oq+0PbqbBeiLctJ91qgONmvozksLS1hcY72MCbCz/7BAX54+kRyHLTtYh16RbFIvJHfNZZXYfVLMCjssgFKxYrL6Ky5QnfUr9Y8mJ52kkIBSrYURRCQfxJLa44zsEF7Mjk3g+xEFuFEGJ1hDS/ePsGzNz8IgKYONHEHBs5jXq0dkphpt3gepp2mxIUjw7isRdpZl53YRCjsWMQMRjnwwZ3BHWhg4+EASfPpOR5GCtPZ3LQ+Bw68NdDIfFgDpRiXs2ub32tndN6PNsCYenbGlu81cEAY28D2c/0aCOfOuw4spQyMndt/DDTxdRKgDOw3kJm/zf+zPjDAT9kkHqDrJ7YQgNYcCjiw0HwGAtzWRwZWGmuVn6GdZfv5YzV9jGSn9qm4rdPld7iEk9q03+wjB6A6RqmYEx5gy/ty3zZyj3AHXz0tA7yMYWrgmQGV7HfDY/wYiQGEnJdGVrIggR/k0nzwgj7eyr0ELm1M+RkD0f0EJPOjuc8YmOYfR5szXP/8MUDY5pfNzZRnu3gfY0DzPfOJDfQ2XII2xXxRP0CqoIyPwW3AuRHt+B32hbAMTxtYARoPSLU1YGA8Xzd/WeBtu+Ht1e71d4EOb4F4vqeBlapprxpTnAsO77H57VjMTjaRZxSTZ+XfRpTkd/k8/G1jaDiAjYfhBwYAW7+ZD27zWbaa9WGaLthk+INhQDZ+NofYR8ru9gqUGhhpIKL1la1vA3P5HSOw+kFPy0iwZzLQVTZn6M7fZn/szOr2FOfP+8fGgjE2X50dfCcjI9vm+fs25/mchuUZKGxgsAAoH3vdQFizD/Y53seej/83zMokOPw4iNkTjp+1357Hv/YNq/ID07ZuDKS3MeZ1LOhg7dX3PEkau7/Nb1tnPJMb5ucH6i2wZv3lb5fdm7+FxbKukqez7geSNW49F1CysbK+Zx9ZP1z2tbdH2XzSfPvf/of/cmiN50U4WUyTlhPQFqt/EbAxllJgA2aT0Ba5/c1GyDFo84DrJig7ifd0TEqnJ6zCLazAW3MazASgxajxGK62KKgVbfIVinyF/yGFnpPN5EAsIupf4HR+uMgtOsW0UToIBHp4fwK7WrAtj3HtsW0NnOShy0BUbXRtb4BjLjJKg0PHhhW47VllRD3dFQJmZog06H23yGikeLBRqiYB+7oDZC0yZ4bRWMRkDynCMaAGGlOxq7qGSU5YBM/pYjmja9If/qiLl73lHV7eVak1g83fivREXWTXFjXbzMMQddVcEQwXHeIGz9+U4nDgvmPK2rMQvLA5o4Nb0kXjLLJnEWQDei1gwPnBZyGzwy8Fw8O3nzFgxtaY8AYUmzE3w2jPRVYY22EMfns+2zjYZ5wzbA/nKRmAFggQCNt2xo1jTUeG3+PBlcAF78W/bQycBITTIeZ9LIJtG6npTFvE1KJVFvWyTcy/IZjh4G/OS17X9ZMTx7dDmAUp+NxmXN11HABtchnsCwOgeQ2uR2szP2/FETlm/GfRfwdmvzvICpz31rkxtA3Ut+f3p9K5+eQ2SV7T1rttovY+n9MFKtyBnU4KP2OG1A5YRJ7cIcodHv0bittog04nM5pEJptDneyukzKSGToZK4hEMgiEEtJEnZ6Zx+T4DEZSIfQ6TLcFmrU+OpUOeqWeWLqDThPnZ8cC3OJ02HosqtRDuVLCaC6J5fVZzC5MIptLUC4Z+/sn2NzYwbfffIc3bzawv3cgRuD1qzeURkrHi2xtptdTw5aFxpReOpGXA5bNBpSaXTvr4tkPT/H8yUtJddABITg6PzsnezQ3PyPAcEjJisBQoDABEs4RAjNf/+5r7B8dYnltDr/8k1/g/vs3dEam/Mf5OYGTAg72t/H65RO8fPFEc+r2rfugxB9Zam+33ghUSiYz+NM/+Uf47Kc/k2wI206QnqAPs0zIIOaYEhzTwYU16IY9TMxOoh8YIjc5ijsP7mDlmgPG9ncPUWDBpkqHBeMRD8dVrIls2ljcOTDHFydiF4ajLG5Vw8T0BFbXCWaRbeEyMJhqzErlB7vHqBYrWFlawfrymjJPCAqNpPOYnb+ilN5YIoliqaSgAHVah0GujYGKO9EuUceYYB2DbCsrq0pXZ1GiyelJTM1R/7YljUWOlQIoQedgNystvHn1FicHh9JhZqE76l7qgBtNyJ61Ok1kR9K4++AuJibGUK6Wsbe3I9YoU9KZbvwug4R7zYgAzRBiSETSyMTHsTi7jFgkKaew123g5GgXR4e7cnQJ6rzd2lDAMkTQPjSUXjblR5rdPirVOiampnH77j3MzC6qWGOr3kKlWELpooCvv/y9iiPeuLqutGULLL3d2sR5qYzc+IRS9+eWVnD77h1J23BPqhaLAlIvCie4enUVd+/dRjA8RKvfERuXfUqbGgrH8eb1Jr774YkAZmoASw+z0UQ0EMTS3CxGR0a0T3P9r15ZRm48h/6gI+B/iCC++OpLfPnoG9y9fw+ffPZTjE8mBU6TzX9xVsC/+vW/xBd//5XS9cmIJVNXxVs7LkWQwPkvf/lLzM2NAsS9O0Ch0EC9XVdhv7//4l+j1SEjzNk+sicoWUFmI2tWcN7dunkdN2/eFLhN8lm91sHB0SmeP3st4I0Ayf1795BJJXUuuii5gka0/SfH+2iz2BSLxV04TV90XdvowJvTnUqktLbXVm9ifHIBiXRGDg11kNmnm1tvUPMyZqhJmh5xKflkQ3PuffLJJ5hfGgFj6c36EAc7B/jhhyeqV8Hio9RnJjjH+hJcq2TWUn6jWr5AuVhAtXSh9k+O5xGjbECthtPzAtqtPiKUvRoZBzXF252e2IVXVpa1TgiOHx4fSi6jUDwXu45SMgSsWditUec5I43xsVnMzC5JioiSEs1m3+nANiqgBgMzH77+6guBvqvLLhAhfWcC9CHub2Gdn0ZH87h37wEmxicVEKeG+9uNNwKgF+ZmtL6Oz05VPJFMTwJI1KkOhiNIp7KYmJnB+rWbWsu1RkNAaY/g6v4egujh3/6zPxNYbGednZ0trQvaV47nlSsrGM1zrVDH/URnXZ7/CE5cWV7E/DxtdF6Fwih/U64yq+Qc7W4PYywIOZpXAILSB7R9XIcMJtEeBEJO9oJnMoJUZKUfHWypxsBI3tmGuaVlaRYHQjExoBk04fgdH+xiZ+uNtH/Zd5zPtNmUA+CzJpJJjOTHsLi2JnmdfiCgZ5DeZx8q2hkcBCSh0G81lIXDtc75xTNNtc4zdkOa6u+9/xA3blxDPJV2RRhZxPDiHFsbm5J3WpiZRqVcUnYBZS4QCYt5nsxmMD4zhavXrwmQY6i/eHaKi6MzNEolNKs1gd/MHOB1m5ToI0wXCiA3MY5aow4aQgKGlN8gK5ryGBxjakA3eW5HUBkFM7NTyGaTqnTaqF6gVDzHV7//Aq+ePRWAK3mmmTmPodxEdwisX72OG7dvIRANSsaqWqkrK4Fzj/OQ85HrmmNLvVtKBfBMyLVCVisDiJLbWruKyelZZFNkZjut70arr/oI2wfbODzf1z4ZiTh/iOAziztSymlhdhlrV66phoFq03Rb6A7IhB4iniLRICQbyg2dNi7QGyDQHyr7h/aQvouy1jwAulI5xrff/mu8fPYt2s0yRpg+2x8gk0wJaL7U1qVuD89fZKdG4pdg0eV5lfrOJAKgR1gaEVB6JKj5R8avyQuyNoEBTSJYELjssiYENYYjmg+c36msq+NBH0rgcLWieSp2JM9bJMak0vqbABVHlmdCBr1oc/lbshiTk5iamBAgzrMZx4KgPvfGS5nCqKfdGnKyRlxnnNPr167q/GXF4qhrzbl8sH+CwkVRmUI8e/G8SdmQcCKKTC6DybkJRDMhXFTPcHi6hWLlBLVmQVkclBBj5hxhVvaNAaPylUIOWLEMRbKk+X8nsO2Yvw5EeFdEy73u/GE/qOT8TQ+A9cA9qYXR7gz/4bnd/H3zGaMs5Ohps2pMPbDHwBMWQeTeZCQf7RdkGHvFEtkmkXM8AJrfc0ChB0p6GcB2PvcDdQI/PCKa+RcGBr8DuByQZ8XrLRvYSC4cV4FUAwdaq/Cmxx4VwEJyhuc/GAnPAD36J/ZjoJ75UbyPQLoQ16TThHaM0qHmKm0892gGPRxI7AKjJHf4wSj60Pyb1+I843PR57RghPlRfhzGfB/DUPy+l+EvfqKXAUEcUwOVzC9kwNYAJ/aTgVSGN7Avfgyu+UlqJPqYT+mCIc4HNECRJAb+GNDL//sJb8R3zIflfcjINt/SAE7z93QOYuFQb+7yedjnfrKXMBEfqGx+vQFu1gfG1nXBAefDm6/JseDz+wFq2lfnp7v1chlACTgylx9odO13uBDbw/nPH+tn56O6LGIGfjmnaVc4/lxfHH/aWl6Tz27ELRsf87mtnyxQYfbDPmfz2tatnR/9GI71sY2hH4Q2ANqwBLbbAEhbF4ZVGAbCZ9U4+grfyR54+IC1md9XHwddNq+tZwOgbf6wXXZPwxTtGoYj2Xzz42q2xu37P553lqHtzosuUOfHW/iarXm7j+GXfO8dBuoCEvbM1n4LiPjnhrWfbbE22xyzZ/QDzzaO79bSu8DZ5RrpuqKz1r/CRL1MCa2TgdsPDIsxMPjHREwDjG2t21yycbG+sX6yZ2Y2qa0ps2v+MbTr2n5h711+9n/57/5zMaCN7Sz2rSdqb8bKOs6iB/6IgzXMBse/KPh9k9ZgZygS6jOCDsR2ms2cyPw8Gc4CkAcOhGKEjN/jA5sxVPo/Ky0TeQ84iQUzIDa4htjzEEYn09LALMpomw0PqLwuF7yTfnBsSb+WrDZCb9OiI+SPJCntuueq6cqIZKlZWH/HVE44RjJ1yLg42ZcmsyFA1wPp2G62U2k9lYocKIvE2mKmw8HndDrFSRcZDgwuJTF4DW54ZoTZbhtbbob82/SyzIgzlO8mm5PvMHaxAYB2QLQq5n7wkpstD/pkG7qNL6KUKhe1dFImdM6MjWzRETNoOjR4WklmhPiazUWOhzFtOUYEgMlYNjDSbZamyRTXoZ7fNQ1k20z9EXu2weYh5wCZKRbZfccud2whf/qDsc8YJLBCgnpN6fQuBYvjPzs7K9vMdDk6HOw/zj22jX0k9pdXKKjMZQAAACAASURBVNE2J4s281nZJgOO7RDB6wnQ8jS47XnYj/yMrTmbl6Ytxec0I2qGx3/AcIEI13+cF6ZLZaA/78uiR/zbftiGfxBY8YBvC0jZ5+zAxPvroO+x520+2Xoye2BG0+RGOMb+jZXX8R+E+Df7gQdU6w876MgmeUVEba7xYG796DacoTPOCGN8gtIYtFVBxJJjiEaziCazSKQo4zON2Zk55LJpFZerlcnQHbiDUAtoHlJXsY2LkyOBo3Ru8qOjYkSxr/L5UTFaJ+aofRxBIAI0nVQe6/uhWergYO8YW5s7YoUd7R8qtZpgtDS2KUOUz2J2YQ4f//QTpDJhnF2UMCDdqDvAUn4MtWIXb19t4NnTFzg9LWh8yAji/ZMpsiDCAk5ooyjnwIKA1NBcubKOk70LFRFDqIP7H97HL371K6SzaezuneDtm01sbmygUr5ANEYt0r5sVzKRRSxB6ZAYTs4PxBbms3zy0aeYn18Uq7TT6SpdjiAvgS2yrGmDmC7u5hszKJqYm5tHIBJGo9vA6MSIgGgyxmj/KsUqBs2BiveNZ/JotwgCHSEUo+ZvAyen52i0eogmXMHDQWCIZIb7CJ0yV9yDzmm31VGR22aloeJVq4srYq6y0OJIekysPQYiyI4jc3Rrbxe1ZgXxTAyTU2O4efsaZmamUCwVpCP8/XePBTSEAhF0an3Mz88jPzUm5t8gNFSRPTrP1IFmkbF6tYq9nX0Ve0vFHUOHac2yCcE4ihesEdBELB5RQS5KI9SbzIQpIRBxfUWWLec8NY255mlLZqdmMZ6bRjSYQniYwsrCNUQQVXp/u8XU6Au0W1zXae0TR6dHuk+728R56RSRSBgry9dUfLBSqyOby2PxyooKKanwYLMp8ItFvTbevEa5eIHJiZwKXDLwQ6fr6PgMAwSRHR/H1NwsltevS7YgEnLsnJ2NDWy8foW3G6+xtnYFn3z2MQhNNDstvHj1HM9fsC+D0h3OpEexf0g2ZAipeFLBHOqD1kolTI2PCbxlqjmvy8JRHESy5wiE5CcmJRq9f3yEbG4EMwtzWFxe9A6HdP56+O6bR3jy3ROxAZnyzkCNHbTIzuN6+9nPPsf1m3OyFSTylcsDSSZQjuXRd9+IhU6JA9lc7dkjTkao1RIz/+MPP5D8DUEH2c8L4PD4Ak+ePMfrFy/R73WwNDuvYpvcF+utljR91ZcHuwKNrlxZRJK62oEhip7WNfuCYLzOUTEnhzSSHcet2+9jfHJa+zcBaGoD7+xuocW9rd8RoMpzA5myZPJyLnz86SdYXJwTF6tFaYQS2ckOwKX2OZ1A7lEE1kJhMg8JcB6IZctAW5/BEjICx8eRiTOFeoBmo4OLYhXd3hCZTA7ReEr2gWA85wMLGZ6dnWB7d1sAtOkV1ytlrYVEYgShYByxRA7LV65iZeW6mOTSVG8PVTixViuhP2hJCuPxD98qAE4pEQJ6h0dH2veDEWrQOl3tK0urePDgfTHqmULPzIbnz57IHs7OTQkQJ7ObqewqJtUm+BXGaG4Ci4tLmssMPnJ+cw87Pz0WEL/59o2KtH3++eeSE7Dz3tHRoQuitlwWHs9Ck5NT2p9YN4NjHE9EsLy8hA8+eA8LywtunwqSTdrDWaGInf0jnF0UEAsnMTY2jvHRnPaai5MzFIoXAtxo3yhXofOg2IzA8eEe9nbfYm9nU/aTczKTG8fM3BUBlKOjOdljgr3Fs2PUKxcKVpA1zzNVm9kIPY9MQe1eFjxlgUeeqdJpdHt00AeSrykXygKiR5hxx+yD4yPNHYJ87nxacbqYIQfUXr9xFbMz8xofBiNZ8PDi9EyszlyaIGIDCIWlU9/q9RFKxJHN5zA9v4DF1WWdSwI94Pz4CEc7Bzg9OEC33kQyFsaw20CpXESNvsQQiKaTiBFsDgWQzY+oUODs/JzYs1wL1Mw/PTsX2E9N9eAwiNzIKLIjSclXdLo11OpF/PDtI2y8fo1yoSQm/lhuXPOZIDHPEmTOjo6PodKsSvPZMjPZR9x3GECmNjhZsxwL7k9cYwx6MIDMQn6suXBlaQVTM7MqrNjuDiWnwWAN9ei39jdxRmkVdC6l7CjHxWAmC2tyfi8vsF7EBPpBFvmkhmoX3SH3RKfJqbMOi/3xnB8ISh6M4DPZ9OZkM6Og3Sii0TjHk++/wPbGc7TbVYSpUYyAitgSIOXc5j4qy+dpD8c8MoABMAKuQk4Wj/sfbTWDrFyQBLMFQHtsafPbAmFnK9vdjjLuGHTXmIyOaK8cybksUwYOeK6mvjN/5HMMnba2BehU0DDoQFkCz3xGXp/jxbP57PSM9l1mdjFwcV48FzOf42NnTJE4xtx5nQcJnvnfe+8DAdAMOnN8OZd5vicAvbOzKzkTBq3ol1UYHBn0MDk3jZVry8hOpNANtFFqnKJSP0e1di69fi6iSqWgPZ1EGANq5aSzCCSBUfOtQtQa7aLbc2AZ9wbnzLtzsgECfM/taY6lbsCIFUvjZ+11vUetMA/Q42/z0QwkvAQXf6Shzc/Kf/CYzgagXoIPfVeEz4AHA2IMUKORlg/edSxp8yvNf/ADHRqXgctcNYDF2srnd76+A1LNZ+C8of9jLE8DoA1s5ByV3wcHlpnPZe87EDkln9zmhTG4eW8DqcMeo9r8dto+l8kaln0mvuAYpy4zmucM80N4XTKgLSvTFTSOX8pjsE12T/6f9/wxG9YAcRtDI1qxDebD+0FaA/DZZwLRui6T1wBZ8xcN0DJWsdkKA860rgh8MTvJN2/889CNpRtbPyhsACjnH4OYZqd0PRYL9SRVrJ+MAW8AtGE9vK4L0jig1pjkfsDdCIn+uej3UdlHBtQaQOuCuq5PuLfzvjybu+dwEqWO5EJSj7Oz9o/XdliGwwTMTvF6Lnv4HYjIMwL3IPlpzIrxyXVYhjmv6yRdvCwXDyj1A4l+0qcByNYew16sT9gee17Zas8e2Of96044mI+85R97G3+OjTGcRRj1JHz5WSNtmg/OsbLP8vv8fL/nmLJ+gNIAV1tnfsyCr1kbDVi1Mzxfd0EeJytq8+zH9sVwMa11Fur1yHr+eWPAqZ+4Z7bFxtgFYt6Bu/ZZa4/DV95Jgvrnub1uds8Pqtv8tPsYlmIYiR+QNw1oA/ntntaHPF8afmlzhtc1ANrG8dJu++Rb+Dl7XWvPmw/CXbxgEwm09hn/s/oBdgObf/ysuvf//j/+V0MuMktdsegbJ4ccXi86ZJ1nG4k1zgAwLh6/Xqs/ysWFxu8ZcGUP4lJJPKfKE/jngYeHATocfFBG8K1iqLVBANPQFQTkg5pMgYF37BxOdD4XI1V+zS4bTA4Y78/vc5Ng+xxLxRWX4Qb1Drx6p7HFjdABlz2B1PkR6nMFlCItY5F2KSm8hvqOh0EWJfDSAiylxFJECEDb5mepQwIiW93Lzc8AQB5meV2OEVNb+L1Ywonh8zWTHjFGsIF/fA7Tg7ZFwj7UJtTsyLhxw7RN1Ji0LpW9r/ZbX9sBwAwGi2gZqG0LP5lIOz01AnYe69fS79gWHs5lHEJAj+yEWFhaUmSK6JDb4QZOZrQD/g3c5HecXIuTZXHG1ZNckByHq0jPH2Muu03eFfmzOcv+4bX4OvXmxLgn27fh5EOkT+cBrfwO5yPZ3CZ3wfuQOU9NRtMkN+kXjhGZ0NxAeFg2UJufl26rp5Vt68pSXXgo5tia1jM/x38CNzy5D97fAhD8bRuTBVv8wQOLqppR5Vzhs7n+dfIlLirmjAnHie1j/5mkhw4hfXfA8xt+fpftcprpjols89mMo/W1HRZsA2UbTK7ENgL2tT8oYAUZzGZcHoK9jcLaomfzGNB2SLTDJJn4ZpT5nGQ+ma2wQ8dwEESrPRQA3R9EEYpmEEvk0RuEkBufERN0YWEJZBxSf7ZLD7cfRHAAFQCqXQC1/S6qp2Wcnx7h+ZPHSCViuH6VMgUhzaPxyTxGJ5KgVFqUgXAW0un2lPpM410r9NGuteUM/T//7P/FixevLoNldMT4+Ws3rmKB8gyfvodAFDi+KKrwGtoDBGoD5JNM867j9au3AlkIaHJMlQFCXc9eV5IPgYFj/ZxfnGI0m8H6yjrQdmO/f7qNYXiIj37yE4Hue7tHeP36Dd68fIn8WBof//R9XL1+VUy1Rr2NYDiBo6MTVGolyVzs7+5idnpWVXEpjxAGAyZcpxAAzfGhA0gglePClHIWuRvPTSI/PomD033U2zVkxzJIjzomyNu3bwUWMpl3cWZOurP8Phm9TKU/ODrG8dGFCtkwM4XPPDKSxuz8DFLpBHZ2tuX0a/33BtKAJjs9EY4jx+JwgSgSsRTGxyYRCScQicVVWG7/+AC1Xh3ZfBqr167gvQ/uY2l9TPrUZ0c1/It//i/wu9/+Hoc7Rwj24nj/wfta80T0WDyKIECj01KxRNpBrm22m22pV8vOiR/0MDc1h2a9i92tXa192mgeUBkgaPc6iMSDSmOvN6sCkMWEiEdQr9bEMOTzXJldQTqeQzwyimtrtxAahFEhI6tdR5+A+LDjaIu0Y/WKAOgIGXnthoAgArGxeAL1JotlpcVGpa4Z06N5uDk6PMQuC8edn8pZIn4wRzZyzskHNJptBMgQbbWV7r+8to6JyUnMzs6Apnh76wJbG2/w7NkPkk+YnBkXa3lsYhwbm6/wxVe/R7VRw/jYNFbWbohFOzY2iZH0iEC3i5NjlC8ukM9mMDqSEfuTtl0FpMbHxBQ7IiBB0HokK/Aikx9Ft9+XJIAV6OPcIHOwcF7A/Mw8VpbXpLlumvxkvf/613+ntPjPPvsMsSS1iOnEhfD67SvtRWT602Fjxg/1bblfE2il3eU+Rmbtvbt3MTWTlc51r0k2I4OR59jd3MPG5lsc7uwBwy5ykgdLodMnwF1CpVpSkampqUn87PPPJKFDdhA1tF+9fCmpjJ0tgrcl6SYyLT6RYGCdUhzXVdQzEBjgvHCm7CuC5Ep/ldPOdMo4TsgGbDbx8MP3xfYeH5tCo9pHrdrUvcWKEsDfUXBge4eBKZ7bojg52sPF+RmiwQCiwaE0V6enJjVHpIPXC6gwZ7Vaw0huAjwDsKAXAcilpQWBQCwi+GbjrdYu53JuNI2DvW3pekeiCWQz40il87hx/S5W125iJJtX4IBjV28wE6mMZquKQuEMz5/9gF6nhZnpSaRSSbER6w1nA8huDYfjuHf3Pm7fvq9xIsP/+PgQL6jR3GspoFQqn0tWhPOagA1lY0KRBBaXVsV8Xr96E+FICCzH0Wu7IlLnlK94/hjFAtnsc7o27Sf3MEpTcO9iv7ug87hsE/cbrv3Ts2NEYkGsr6/h/oPbGJ+a1N+UgS6Uyzg+OVOhxpPTMwy5B41QZicoyYZmpaZsJDIS2fa19RWk0wkUyzWdzc7PTyTB8frVc2xub0hLM55MIRZPYXp2Xoxogm4s+tZt1xEJDgWGtntOeqPFs3CPTPuI1gxtdDSZQjydQjo7gk6XZ232w1CyJYFhAOO5HGanxgQ4W2YCmb4KBFDuo1F3mtYrThKKNp2SBQzcsOgn5UzGRzJiB1N/ntrJ5XoDgzDlqiaxduMaFpeWdSYheM6CrFuv3uDti1do12sYz48gE+O5rYY6Cz12OwKu2+gjk81i+eoa7jy4j7mFrKQtmm0oSEK98mKxgt3tHRC15him0mSJxyX10mrX8eLFM+ne06jPzcwjEqYMoSPQ8GxHQJvrvdKsXZ59nM8Tli1aWlpWLYbJyZnL73CNPX/+TPsvz0CUaiDLfzQ3rvMC02U5lwqloooVHxeO0Rm0MDrmzmUMQFXLDQW3KfEVi6bEsue+StY4gW36vFTboGwF17OyzyhHRuJPIIhuo4UqJeLaBFJY06uNi8IpCsUTVEonePniETrNEonoqNdKaFQr0vrmWYK+mc6P/Y6CV+GQk+YT8BcMqU94L/7N4uo8I456hbQbtQYO9/YVVJQPQRCHBAAvg53ZVDwjcCy4Z9Ino+xIZnTEk9Tq4+DwEM+fvxSrmTIbSsen2nTgnd61EVW4NxFYptQEpV3IYOYcHMu5TKyTQ55vXmN7b1f2iH3FdrEmCAP1ZPNzDjN7hHvE+to1BTLkNzYdY5o2h+euw/1D/R4dySvDic/Cugq5yTxmFmYwMjWCQaiDaquIcuMMxcopOl0yHDuaa/R3yEJnIEhkLE/ihHaJAWC+Fw46oIbMYoKuzjd16c8G9Jgf4IBYxyx9R1BxHf1joIFzxg8cmF9nYIudvTm+ZH/yHM3+4XzlWYUSLfTh2QYjeQmgYx94muE/BmHYPknuEyCXDN67LGYDke21S+YkgyG+YojvQCXHXOSeZb6Osab5Ge4zBEkJbNJ+cZzl7wUdkYZAv4Er/M093/xFy/g1HWDL0jWQl9fiedKYy1y7HDOXxemyUekjcS6TUKJixxUnuSmfWqxb1x5ei31uIKpkHzxCkvmnxgS2fmDf8HP2N/vOfER+1/AE60P1uy9dXkCUdMQdY9nmhmE8Boo54NQ0jx0D+BK48oqQmT/J1+16vD4DchZoMjDU2sB2EYC29vNz3LdszlpgxZ5DWEQofEmq4nXs+W3eWJuN1KWzQ91l8Ro46wcwTcqV7Teym4HuAkg9di6xCUe8dIxlttmtN5eR4O87t6Ic3mDYiIHMtLmGQSnzseV8cb7GfjYQmtc2UiTvp+yOHwGafB7utcpi8chp5v/aa+ZjXwK+VBlQMUx3rrK5a2PmQFUXFLKAhz8Aw/9bXwvLibFIrCNcGpHU5pKtHxsTC0JYUMjNIWeA6K/Tl3ekMBZyCupvrlPJ5PRdoJ37i7Ao59JoTP1Yo+EQ1jazYwpu+JjYNgc4/22eXdoPr5+tL39sHw1Q5TW53/P+/Czv7V57BzzLFnpyIjb/zHbJ/nnALr/jB9BtTtnaEIboPYORZ/leLjui9vP+9rqNpdZi3wVE7F5+DJXv+4MR/Js/74KWLkPKj9MY3mN9TgzDD2yb3bY+s+f348cWmNH4/8//7X825JtGt+dk4t8G0lkqgNt8HPiqCeMZGkbG+XmLCPonPBeU0tCkdeQYvXzNJrE6jGnM1BKOx8UW4HV5wGBxC00ML8JrKT48RGkggy7ywDZxA7eoFa/FtvCHrAxOdj6LsVaNXcvP0FngAibwxraxPTywuYnkjLWl4XATY9ss4sMDCJ+L1zXGsV+qgdc3YM4MONtkwCb7SYzVkDNsBjKaITHDagCksWwNSOV4WeSLbacB4PMqWuerjuqPELKt/I4/kusHJPm8FjHks1pKiE1eMzzWNl6PrET+uM3yXUELGlICWQa0MkWRzgeBaBYYMXY3wQimK9FB5hzT/CGTgwcTasB5OkgOcHYRdbbLDgUB0lKtIqfXZh4Y+TmCehb5tLnL163vZCh86RQySh5Axs/w0M9/7Ndm3WlvM0VQgZFEQk64HQ74PJwTBKp5gOY/S83iHGNf8SDC5zPNcfaNzSlL7TMAl+PJtvNZbK6wfXZwsWCLyW0oaFN1eqLse36Pr1GryoyCbSq8nm0CZrz4TCY74g4OLkBjG5/NPzsUCXyJRi/XlUU2LaJKRhB/dKjwopI29y0AZXbB1gd/m0PPfrQNw6L+fI9jZgdti+bzOja+trHa2uC9eV8D3y0aqLHsA7EoHQ2m6ieQGZ3CMJxEZxDC6uoN3Lv7gZgp5fM6oqG4pCC6LeJHQVSKLcQDCTTPezjfO5Zz/PblC6UVK+38yhXkp8YxjAQQToYQT4VA2fZgAGhUuo7JRrmaQAyliyJKhSpePX8lpiznNgv4EDxkIaWZxRncf3gP7314E6E4QBekQXvUDWJQHKBRbHrAXBGHRwd4+/qV1hnnQLvdQaVcE5hFAI/3rdboYAbFRpqfWtBcfrH1EuflonQub924g6ncNLbevMXbNy+wfn0J//gv/wxLVxfRDZKUGJZW88nxmcAjFqb64dG3KkK0t7OD6ckpjGRHlUKeSKYFWJwVCrKzt2/clDN8dHAAOqVk+nG+sjAVWV+ReFiMp1gqgt3DHZTqZUzNTuG9994Tm5IHFdoRVqff3tjC9uaOtCf5fJ16HfOzLCp0TU7yd4+/xc7BHhKpJEKRKJKxNFKxlDqQjLqRzKg0mSnHko7TZgRQqTXQDw/R6DWQmUjjxoNrePjJXYRi1JpmxwOV0yb+9q//Of72r/4WreoQa0trKgw4kk67KtXDLnqhHjaPdhHKRLF2fQ3Xb9/AaG4Ep4cHePzt9zg/PkEqSmCpLn1opinfuHZTTiwZrGSzRWIB1Ad1tPsN9IYdBR04Nzi21DxORVMYjU8gnx7HzMwCctlxYBBEMhKTRi1tI5nvIS9tl0AP1w6vkUzF5STXOi2lNBP4JROcGsC5kRxi4ZjYaARpzk7IOOuLUVuqUgIjjKvX1xGJRcQ05MmQjka7M5CkRz4/htE85QFiGofDo11cFI7RaFZRKB6jWDrXmEUTURwc7ePo/By53BTu3H2IW7cfYGpyFsloArub29JhvTg6xrBHRryrJUEnnHaAWumU4SCrkgUxCWCRNRdnSmOeLNyY0rFZhIqOAh1ASh58/OEnWF1Z1+GNDL5qqaxgByU8NjY3xXSbX2CwxJ0xipWynpnSKkznd9eOIhyLIjh0wIDt/dIInaT4tGMX12rO3h8dHOL1y+cCPSR9kEoLIGdMi2NNu0pdZM7xv/iLP8f8/LR8mFa9L3Yldd6//eYb6XETiKJ0FbV8RnNTGJHu9LSKj7G/A5QhGHNa1EwHJ4hbuCjhyfdPFBSlVioLoI3lJ9FtUtOatr6m4mfJLNk2ETx/9RRvt956qaZ9sfjrpQrq1YZ0uckkpHSFASOcV9Tn9pMZRvOsazGlgFS3z76Mqn8ZPElls1ov1dIpNt68lc5wLjeBVCYriZ/7Dx5Kp5/ANW164excbHeC6wzQnJ4cod2oY2oir2AE93oC7NEYz0LUks7ggw8+xMryupdZ1pF+/JtXz9FoVgRu0fnvUqon5BjOrWYb4Vgc73/wMW7cvC9WPsmZNUmVcD9uCAjf2HyNH77/BsWLU8TjYSwuLCCdGlWB2mGP4EICVxZWpcXPa5Mpyb4lSaHda2FiMofFK/PI5rJizzKY0Wg3dO49OjnG3gELrQawuLCESNCxk08PjrxiaxncuXsD792/p3XQanNNMtPMzdFqrYjvH3+nImwMrgfJDmUmTs6tadL6afsJQDabDQWlREAIsSCQ0/z3OyksMJtKZhCinFWUmSYNHB6fuUBeIob1q1ekn3x2eoFyqXTJLOV84PlI2QypBCamJnUeoAPPwBeBNTJXp/Lj7iwSDqDebuGs5AqbTs7O4ZqKw62L5NHv9cSa3t7axJMfHiswlc+mkEvHEQsF0ekOnQRHMIhGp43c2Diu3r6JheUrWFpbQCRGMA44Pa/g9OgUF+cl7GxuYdBpi2HOc2ggHJCcT6PVkmRLp+tsIvW43XmhL8mgra23yjKhFFQk4IAbgZLMUAhFwCKqd+4+wNXrN5VxQHeEfJXSRRVbm2+x8eaVrsX1Obe4hvz4lIDY8/MzBQYr9RJOL44xCHUxvzyP1atXNIePj05xfHiOermJNmVpOn0sLs3LXsXjTpJLmYxNOoV8XrLRCXA6cDVEVnC9KkkkSpeUShcolk5RqZ7j6PgQO1uvUCmfIz+WwVgug0G/jZ3tLQx6HWTTGUlxcJ2wMLX5RvIZel0FLO0syXMcZZW47udmZ7XfnB2fqZArbYSdPd01EiryqXNb2MnKsHA7fUHOG3d+7Ln1fXaB4+MT9d3s7LwDa1QX4AwHu3vSo2QGmiPURCVHwrnvpLlcwJEBEQb1KHvGwPjO5obOzbThPF8SYKUtFLmHUhERrz7P9BRSmREx4CnBVanVtJd2220FUxr1pgIBuWxO+wMlZyjPMgwDIxN5RNMhNLoV1JolVBqs51BAu8fsnSZ6fWY0hfW8qXQcyQSd/q72FPrXBEm5XuT3wklxqJB7JqnAjHP23T7kJ4Bozg4dyGFr2oAS+jnsWwI+5i8a8OAHCzhGBphIPpLZJZTtIHWQ9Vc8DWEDWVg4WMEKD3hhEW5jIgpw7Tj8wHww80/ZFt7L2mqgurF37XXzQQ0AkfK5yEXOD+QZhVmthkm4Z3HPwDZLx17EJddvtGH2fNZm84ENQDd/k/f2A1yGb/gBMH7X/glgjUTk95GEwNd5BjGfxJH8HPiuoJanTezmosMPrH8MCLXPmAyY9aX5Y9Zv1ga20QB1w2zsXOMALReo4j39wLAByvxtwJzZQL/fyn40gNsP9hlOwd8CrKmF5rFX7T7yKT0GvuE3BsJxbdn1zKc0f9D8WD6r+aU27/3gKNtugCCve0kc9BVNJNGQdkQ23ANmNR8IdnpgovnP/jEwvMuCEn6Q3+aD+dHCLvquj/ks5o8K/PMAPMOs+Fn6bQxu2nyxYILV3zIgk79NLtcFMxxGx9c57uYf2+dtXfsBVbafP+w3fs6YsTaPbE3aNey7hgFaUMTP1DdbYAGPH68vwwj5Hf64uUaboat6mvZkzvM9Bhkc0O/Ae0eaMykbuzbvpfnMYJOX0WDzzEiTDvd4J63rxtXt335Q2AB3fv7S9vmY4zYf2ecRTyub3zGJKj+gzbYYsOvvF5tTtN/sa37H7K8ByPxN2+Of/xbEUcdZFpDPdmpP8tU509rzzi6Ghf0DwJ1Av7dOLFBgz2/gtEYl4LJs/M9iuKC15ce//fPU7IF9xtZS4H/6r/8TWWIDhy0Fnp2i1DcPpVf6jyfRYItd6L0io854uVQTpzurwREjwG0qJuthC82iS9QQZsfwc8Y8lTYOmRC8rqe3yE7jomJREHWgZyA4OblR876mMcv720Co8J8HHNNI8znNWPNzxrZU2no+r2dkZJuaTTRMBpZxYluE0n3PSUswCmwgtWlP8/p8jfc1A8HnMyDNDJMMhjSUXeqif6OwSWGyHXzPdI3N+PE6AGnGNQAAIABJREFUBtoZe9mMHNv6Y7BSwFbcFQMzY2yTzSaqv232mi1uvyHms+m5B87Y8TDigEGXEiOAdnRUbXBgagetJhkZNZSY+hgMehIDTGNOXh5eTRKC15LhjTsA1Q41HG9beIpyUTPQS8WxCc9701jLYfCinwaQmoHmZxT99AT6zVDwYGbRUr5PJ0HRyKrTYGXEX4tw4CQhDITl/x2j2kWA+SN90R7ZSXSeHSBoFZatXWYM+LoOhJ5+m81f/1y1TAIz+ry2HY5MO5z34WuMvLsAiNPgNuNnIK6L5rqDmm1eWl+eTAxf47hZwMaMEb/DwxLb6o9w2mGJz6/DpFfkxX9oYxv80UGbqza2bJsFD1TkzGOB24GN65vXtnXgZ/qzXaYfbevdDLsdJDgmlhnB8YpE4kjHRxGNsxjbKJLZPNqDCLqDCK5fv4sH9x+A0+3ssIBAN4xBL4hhO4Bei9IkDUQRR6gTRum4gPOjQxzt7uPk6FgHzo8+/QjjczNoD7tALCiWfzwBkLjcqg3QKNcEKNghhM7T4d4hjvZP5JinuE4HXXz3+BGm58bx+S9/jht3lxBOUTsZqDYBklu7hQEaJYIXLj389OxQkhjUJNTaq3dQLlcEdrM/MskE5hfmVISuVq6gXXMpeJVOHYMg01a7WJhZxMzYDArnFzg7OcD04jg+++OfYmZl2mnjEkigQ13ooN/q4GBrB6+fP5dcwMsnz/RMnH/LyyvSzWRRJYLQIyOj+NlPP8P87CwuTk4FyoVCUWmKKjVbFZM7CFLvMhlGsVVEJBXBw59+iIeffoxcPo9GjYB6AyeHp9h4vYnvv3kkTdBsMoVoIISx0RFMz0yJ6fv05TMcnB4ink4iPZpTGnU6lkav0ceg05d+5cLcLEKMuvfIaOiKKRmIAZFsDAtXF7B6ZwVzK9NisPPBg11gWAeeffcCX/3ma7x+tokoYshlRzE/MyvGbL3TQK3bwH7xCP1UAA//4CN88tmnmJqJoVUHNl9v4slXj7Dx8i2G7T52N3bFlr11/SaWl9awf7gnoDeSBBqDhuQcoukIQmQcSa+9Jae7eFJBpzzEyuyyQBLOIepuUx+012xL7oHOKgEnHfDh9ma3V6ekV90JDqUBzgDhlYUr6qNoKCKmGnWgyZznHtnvd8QyZ5Cg1qhKhmNiekpzhgXagsOIGEapZPbdgTbYR2dIdk8T9RYLyDXQbFRdYa5aVfax3nGsx5HRCTz88DN8/vM/wfTUnAIExwf7ONrexu72BhrUSz4jWFK+zFxiMb2FhTls7e6gUDhXanY4GsXEzBSmZmYEwjL1VjUDGk7aiuA2i8ex4Gc6lkD5ghrnu9jc2sLLN69VvGpqivq7TkeftoTfJxNubW0Nt+/dxdLKtHS06T+QWUkpGRanlO1NuiwcsoL50245fefC2Sm2t7fx/NlTrc8wiy9naXfiCno61g0EQP/iF7/A2FRG861XZyC9gm6zIxbt3/xff43jkyNpFg/7DMRHFegdnxpXgCIcC2F6dkaAy/ziGBoNT0qk2MRvf/tbPPrqG9mFxfkFZLN5xCJkskMM+96wi2iClMYBylUW9GsoA0aszPML6XonwklMjE1gZnpatpgF28jeLpyfOd1b7TcBFxRKxZGMJZEiEAkCs3Gtr1aLRb2ySCfjCA56KJcKKJWr6i8W/ltfv6pimGTnO+aaK3TIMTZpq26nJfAjm0oKCL+4KKJQLCKVyohRzHuxmOLaKsE5x2Znv7949hhn50fIjWaRSMQdkzDkzmksJkeZhQfvf4QbN+9gJDuhAogdydG0pT09GHRxcnqAJ48f4fhwF+lMQgG3dCKDAGJAP4xUIoNrq7ewvLqiOVKtVxVc2D/cwc7+tuz6aD6DRDqJUqXI0nEKtpONzL21Vm9KMmV59Rqmx2fQ65D9e6IxaNQrmJ4cx727twRCcV4L6KB8z8S4ghnfPPoKj58+FZOIes7c/7IeUYIOL8/WYlNHo5hfnEMylVDAk33Afib5g0Al5z37RwGrZBrpVAbdfgDFEll8zEZL4tqtNQHqZ0dn0r4unLp5wP2fEhOUi6HEAIFAnWl6bZx7xTQJii/OLKnwYz/QRy/QR7VVl/QLNaAZxKf+Moumshglx/DoYB8/PP5O8inZZBLjBOy4sWo2hBUMo4wSUzUm5mZUHHZxZdkrHtqRtBNtZKlQUmHSkFfLhOSJcDQiEJpyKPF4Wpr4167fFnuczCvav4uLEzHgKbc16LWRifNsNUCnO0C12UFnAEzOLgiA5vwbHx8BZZh7XaB43pCt2d3aBKVnGJxduX5bDHNGpsvlksDPQu0MjVYNuakRPPjwPiamKPMDFIsE4Ss4PyvjZP8MpyfnWL++IgA6naRGAjdmoFF1zMNmgzqjBNtYiyQuZi3nT71axMX5CY5PdiUHUW+VdX5gYOWifoxcPIulBWYR8YxQ1nep985+Lpyfu7264HyueNKlqxtRhIAps4EY5OJvSWB1u1q3tH8MIhjZgQFqnmWcg+yYlcxcYnDIwCU70zFoxaKl0WhM4PaNG7dcNmQkqgDW948e43D/QFrXYl7T92DafAiYFAC9jpm5Wc3BjY0tbLzZFFnk4vRE9pmZW8bgtbMx1w8Z1PFEVFrhMRaaD4alHT5kdVueJ+s1BYLanoSTzlj/H1tv1ltXmmWJrcs7j+Tl5TyTIkXNUigUCkVURmRmVWZVVg81PPRDAw33HzAM2K82GrBfjbYB+9WG/4Dhx0Y1PMGo6qrKyIiMUEihWeJMXpKXd55HY+3vLPKkugkI4nDuOd/5hv19e+211x7PWr+MgmMYBAOYmJ5AbDyGUZj366E3bOK8RC30PILhgEmsRELMKqT+OjVfoyZPwzlJeSL2s1XOBBmBBAwIWnjtIlHBGKyONMJ/HG/5IMHwVSEstlfkE+455tv3HQAikIZjIDBNwJQ9/6MvgXS0JdI9NtA3eJXWL8Bc9zFfeuj0XuUPCzTn/Rwg6uQwBLoISPUDY/J/eQ8+T+/KdrgaS+79XQatI5+QO2n+65CAPIE26dReAY3qAz7L75/x92LFqo/9/rXeQUCt34fm9TwPSBtXoJZ8LrZPfroAKOeLXjEX2f7L8fRYzNIAl38msM8P7irQw88KexBIKXyB/cDnGsjkMSB5vUBegZIaM16n93RA6lUROI2bP2ihuUgmq3xdgW3mkzNLzwv+CGvRMwXWql0COfV8Pc8P3Ol3IiDJH2W7ta51vQXmwo70pLmn9xMw7sdaRHzSeuG92Z8i8fnxEj8QboDr0ElyuHnpMATzy/sOR9A78n5sD880fAe/v6oxFB6jtgrD0fsJexNO4B9X+eCaJ8r61jUaZwHQGivNEdkCzR+ZBZHMdB/+XkEl2RMR0HiNwybc2KsvhEUIT/QD9cIK/PPRzVkX2FC7aM/881mfEw7JrFtd77CaP/xZWIkAUvW17KLfNlnbw65mgDAorTn1j1jRWsP6/CWQy6wzD0D+eDw1FsoO571F6NX9NXf82Jz6VDZVmJSCNVqfdg8PgNazNZ5+u2y25yOgmp/VfdX3bh9y89s/P/TuwqD0LFvH//N/91+NeCPR/PlLHoL5YgIsnfFzkQUdCPTCTCcWeCe03klrOFkDS5/zQGkh7AIUzSgMrjZNgdgcUIIzlhLhSV6waASNLQEqY2d7kWFu0tKtJognrWO2k+8laQq2kX/nZwUssx18hsBxsVB5MCHArIVsk2XkDIaiSi5Vi21sXkYweL1o8OpPvrMfmBbwrolD3TOxwiWhYBu5dyjQOHCSSubBvxmI1czJyXHje+pAyDb4n8+f+Y+flzSGNlZtiB8bbI0t2812aRLbAYTAftixYJmiIha0a59ji6fTGQ+YDZmsCTWPDg+PjTFgfZR0B05e6xavK9Cn4ADHn+/ADZzXE4AWIGlth5vs2pTUXgUj2G6+K/uG7VNE2Q4vZPXYPd0zeD/nCLgiAHw/OkE2h8l8qNddkRSL5LsNhddwTuoeYkLz8057M2ufo7wLn88gh2OmuhQbLVonLeKCFnwfbXZsE/+xfaYN3mxeMt/5rpwXlPdgW1zRx7r9jvfjvVTkQoZY81cbhu7B++ugZQdTD7znGjU2iZfqxZ8V1FH6uoy15gavT8ZdypDWhN8wa8Pk38R+1saowxrvxT7guKk4oyLA/L1slowd30PsBK0fHR70bv555aL4ZHdlTX80Mz6DxMQUGi2n0bx9/R7u3f3EGM+Huyfot0cIjqIIDMMmv9GodhALxhFo9lE6PcfpYR69VtuKK3EO/fyXv8T0wpylE4fo/MWdzjozKHtM0WuyIErPMggI1rSbHRTPizg7KVgxqEnqFwSGeP3uJaKJMH79Z7/CtRvLiGWARhsoVOoG3I4aTKvtol4tGwBNqYR6pWzp1DzcFi+qxhrifCBTcHV9FQ8e3MNYZAyHOwc438ublEY/0Ed6MmNAJPV3k1HH7mfRuoXVOXz2y8eYXZkEqGHdhLWZ2Hq/NcDbl6+M2ct/h/sHNtc5z5j2Go7Gcc5CduUqpmam8U9+8+fYWF1GuVQ26YlBZ4iz4wJKF0WrNE3dYzLAOsM2Omhj/dY1/Plf/TPcfLxue2Oz6OnWVtomZ/Dy6TMcftjFsNuzlO5UPIap6Rz6oz7e7b3H7tEeUhPj2Ly+bWm0E8kJ1MtNlE8v0KjUMTOZMwZcu+60wwhQDMPAxFwW1x9sY/X2KhLZBBJpjvkQo84Qw3ofh2/3sfNqD8e7ZyicFNCs1jAzNY3pmSnT5270G7hoV5BeyOLR15/j3qPrSCTd9j7qAC9//wH/4f/5W9M0LZ6co1qqY3F+Gbdu3rEiXhfVEnrBNvrBLu48uoXrt7aM7ctiZWRq5o9P8fSbZ3j33XukI2lsrG0aK5Hp5ZZ9wCBglPI9bWMFueCtc0YdqJQ2wKUz6OOdscAauHbtGnITU7Yf0pbwOjrfDnkn2Mm10TIgz6WQzxpzOpVKYyo7a4fBaNBJBjFr5O3OO5MYIHjf7tXNuabW6kn+0EAYFgChXiuF0VkI9N6Dz/CLX/4ZUslx9Fs90yk9OzjA7tvXqHJe1xiUaqJSIyA+MK1lFmwka5QM0jfv3qI16BjzdG1jw1iX/RFQrlSsQCdt4+bGdZPZoEPUqjeQPzzA8dEBjvMnKBSLSFDbeH72sp5AtVw29h37bXF52fST79y7Y4xF9hkLM/JdVcSYDg3Xmhg9LIDpHJS2Xbe/t2NAKtcnzz4EzUgmow1nYUky6T/55BOTF7E4p2UaXNh64zv8n//ub6z/w2QedhjomTagh4XnmM2Ynkgb8Lm6top4xn2+0aAkVRPffvsd/v5v/872kMnJrOlXx6ME2sMGFuems4ilIggER0iNxxFPxY1hx/VM+RLKdTH1n6Dg4tyisVJr1aKBVAbuvvrJ9OSplU6JGcogcA6OrOArgQ3OXoJVCWP6k8VNGQUyMg8oj1IuGcuQ+stLK8vGuJXTpmw1K2xZr5gcAEEZMgLJMmXwiPM2SebhGIPSIXsGJRAEZpF99uHDW+RPjw085bkjFmchZxdsJauRZ5TPv/wjfPb4S2OIM8GK+EWz2cHFRQGtZhWFixO8ff0Tzgt5u4c5KaMgYuEEoqEk0qmsrUfqHvOdCfZw/Mn2f/HmJ9PCZmE5gm4VSs0Nuw4gjMesEFt6PIMHDx7i5o27mJ9dtDbQPjIb4dWLn1CrlDBDVmUkZIVPOU9m5hdMa5uFIwkEv3j1yiQ4aPNtHUeck12v1LG/v282gjIe3AsIeJnMR6uFo/19Cwyenhx5RAymLjtwjlraqUzWiAQMfDBL4Oadm1ZglpIGr1+/Rv7wCIeHh3Yu3Li2hnAwYprfRqBougwMAtSEhDiPNje27XzT7DbRHfZMhomZDASCBTqlvYwgvicZyLu7OyanQpAuFQ5jKjtpc8X0OMeCaLW7GATGTIpn9dqG9QsLEgp8qZRdcd3T41MEmSXSdanVlJBgxgSLFS4truLO/QdYW910ZzKHN6LVbpl00NMfvnP1CIaswTFEMBT1shlGmJ5bxN37D7G2uY1MJglKCXdbBJCrtj8zsHaePzGge5oyLgyeRiLoU0pg0EW9WUEkGcH2nevYvrVs0l1kUZPBzRoU5VIfBx8OsbOzh/VrK9jcXEeSXJAe0KkzMEz5QpJ+2gZ88zxIQCMWDaFSvcBZ/hBHh3s4PtlDr08AtYlKtYT9/R2cVo+QDMWwvrqIXC6LTDKJhYU5zM9O2xn46OAAT58+xeHekdlE2ksVX+daZVYV2cucKxxXBk2sSLqvngvtI+UwVlfWwCJonBMkaRwfH7lU7rAjccgfMratkaSSZutu3bpj2t7my3hZOk9//8zWBzM0mJXCOhrMBBmfSGJ6dsoCktwD2Za9vQMr6sn53rQ0+LYxvJz8gTtru/OnC0owoMbMiAgz8CJRBA0wcP4QAVgnX0jfxRX6S6UypqFORfnWoGe1LTLT44imQghHh+gP26i1qmj3amh3myYpxsBWYGxgOuQsOBkcc6zEQc/5cyMjgHXtbMh1QGlJzpmEl1EsP0JncQHRBKDVLgEBfqCA2u7yxwXEyUeSjy8wwQ8+GYgRBColyr05wNh8x0uWnAMiOB94P7LbpXHtACnn56mvBXyIFelnGfqBOwGlYlBzH+S93O9ZVJyZy1eaw/y9+7wD/WjfDXdgwVljQrvP8nki+7B/ODf8/oQAXvm9Ao2cj+X0lPk5gYS8r8Bz9Y18Kfn7jn3q+kXypQxA+clBnOMaL/k1DiRzALrIa/KD2B5+r2ezHXy+MtoFlgpA4v4kMFLALNspAFXjI1BLc0kBBDJXRRbzg4l+UM2CCpQB8oB8Ae4CoEWKUJsE7MpH1zvJfgvkkv/on/uaHyI/+kFsgWoGCHtZ56oVpDnA623t02B7GevCSAyP8oInbJO+F/mK12utqP80PoagefiQvW/IZR6wiCV/1rmc7+jeyzGzNb/Ezla/qv+1brS2FSDhz8IStJZ0b/Ur2ypsSu3m5xRc0efVv3o/82E8WQkBrFpHAq41h/hZ4QL8mzKqBdwLrxLwK7vlB/l5b7bPjydornH9+NvnAkwuW0RfAlydbXSAt/qRZzB9aW3zZ93TvzbUDgVKDAfyJEAUvNIc1Xrk2Prvp3mmvnVSWA5b9IO2snnsO2Ek/uCRAGz/3Ne68M9DjYPWkK65nKdeZoLmj3+M/2Bdefgn/8526L7+eWP94ZNw0Tvq/f37kPo88D/9t//liC+ozUWLzZ/m7sAhB/LRaLBzBO6QSeEH3zgQAo3YqQJINcH8AKBtsB7DRZNUzFTpjbGgi20EZGR50iBWZC0acxrC9sL9P5AfoLHllzZjOodstya/5Di0MWij1eTg+9K5NP00sW8DV+xUN3mdzAf179gvMnTsN+nhCPCWRg7vK8OogeP7+yeoNi6LpKfTdmDi+HwsUC/DQYBUoLKAU7bFFexzaRwCXjk22vzojDuNbMcsl+H1jy0nkET4teELuFSbyYogEMlDozHXWw0vAuKmGJlgDhD30uK6AwOhmULO9vKzLNQm5qvbMJ1xNzZ+04HqBhZHnQ4V/4llzhRgbSiKyLCf9Z6KHvEaSV9o8Zrx8w5BHA9b6FEXdZQUC9/b+jjqKiKTAW1p9m1qJzqJGYHXAoplKNhX/CzvQQeaKbbsZzqFSo1i/3LOCGj2bxZqk4yt3kHzTUZO+tEKKnAtaVxdoS4HvGtt8XtFPvX7qwOFK+jJ3/N+bAM/50/f4GfZhwTY2QbZCm3qHCumQuogoci1NmUZMfaTn3mhceNcV8CD4yBpEc05A7g9HW/2sWyXbIjfAGsj8m86anOnQ3Yonb8UJnNzmJmnQxRGvd7HwtI13Ni8g0E3YEUC++2AyXCEEDfQjdq90bEIQmSdnhVwenRqBSk/eMyaTz9/jOX1dQSiYcTSSaTSXiouQVsWxGNKd4PSGCGbQxdnF6izuM25K8o1OzXl9LU6NQMkb9+9iRt3txFNRHBWLOC0cG56q6FhFGOUzBoOUKtcoFQ4R7teN3CGa49s4Xz+DNlczkCdtWtruHHnlgEfL57+hFA3jLPjPGLpMJKZpKWyskhRu9FHIpVGmCy56yt49NXnWNwYN+Zn6WKIUXuEyGgM7UYTr549NwCczjW1nU3DuNPBxvVNA5QKF2RTDrCxuY4//sUvkc4kTfaALN52tY/jvSPrO7ItqcdYqhZwWjlHrV/D458/wa//+W+wfDdnGsuDKlAtArVKB+XTIs6PDk2qgcAHi+WlUwnTSB0GgcPTIxyfHlsg4LPPP8edO/cwnc5ZEa3j3RPsvf2AseHImNPtWstY4gQFe+hjfG4SNx7dxMLWElLTKSQmWKwN6FU6aF7U8e7ZOzQLNQR6EZROqfG7Y7Yyl5s07cdRLIAWWsgsTePuZ/exeWeF5CmSSxEOArtvCvjH//fvcPDqHfrtLooc9/4QS0vLCEbD6I06xgDPzKbwm7/8DW4/uI1wlh3g8OBRy4HY//f//n/h7OAM60vrxgw7OTwxB7vdbBkwxwBepeb2sVSKc91lAdm+HI5ZwSsCGbQtBC5p58hA5PwiMzMcDZpURno8hezkBBLphAGydiDu9FE8qxv7c2VpHbnMJNKJcbPXBKF+9/vfotVtYDTGTJ8WcrMTxliuVItWlLDeaCBLHedYwnSDtzZvmf4vs43IUEdvgPLZGQ73PqBZLqLfo6PngFzao/Vra5ahYo7BqI9X79+iXK1iZWMNWzdvWD0Gskm5vijbUiqVsbF2Dbe2b6BRb6FcukCzThmuMk7PCzg8OcTk1JSljtNu22F6NLI9mGNLm3Pj1i2sbawby5KarsULpobnLXAjB9HPWNCeQDYdwQT+jTrPBBJOjilL0jMWoBUP9gp1bm1tGXhprKkuGTY9Y6Xu7e7i2Q9PrTBs+aJo6byUXpmbnUc6k7JxIttv88Y2VlZmbL51+8DpacNsKGVGvvmHf7R9iOxfgrWJlAPvEqk4tm9vYWVtGcl0HJPTUTtflUpdk1dgdka92kQkFDUN7bnpBQMx49Qe7HeNQfn8p6f47rvf4fX7l2ijhXQk6cDPcAxjpnHLIG/c5vj01DwyaRYyzKJLUO/9e5szY2SuElBnLQKv1oacFZ09OFcZ4GR/M3iUYiaTF+i/dEzI2AiGkIgy0OI0jbtdpid2jG1MADo1nnI2ttUwAOzD3p7teXfvPcRXP/s5FhdWrL3U+SOAUalcWJBvb/+9sfJZwI9BAysYVGsjFIyazM/k+LQFOnKTswbQca3UGi4IfXB8YCxXri22h+9CGQzT0g2HMByNcP3mDfzxH/8KyyuTrtbJ0NkeahJ///tvTZd/0G871vqga/WyJ1mwcIpFB5ds362xwOvSigdAh40GbwHFUsX6mrb24aefYPvGiukGU2qkVuviPH9qQHv+5MgYwgyWcA/meZdM4ByLfWIMqfS4ZRKsrM+DcftSoWPA9t77Dzg83LciodSBp61y2qdOJ5qAOTMME8mk2eON1W2TxWm2m6i1q7goX+CifI5ur2ea2exbytWk00nLIiJQR3tGRjklWRiYmcrmkE5kEGEhWYRMgoVFOMeiYayur2FhaQnRlMs0YCYb5xnXADOAYiycTXA+6IAbakKyHsn6xjbu3HtgRXLpo1JSl+MwGPYtg+P3332Dk6M91EunBgwmkixcnESnB0zkpnCHDOjNG8hk0lbHocXMnXLF7M3pyTGODg8tuBtJxFlW4lI72cg36GNqfgafPfkUU3PjJv3EMTIda2Y0dIFioWH9PTU1gZXVeSZZgeV06iVmGJbMhrbbTquX5ymesbnvELjf33+Hk8MDFMsnGIHFG1uo1aqWPcVgAaVF5mdzyE2yCPMU1lZWkR1P2xgywP7s6VOcnZybLeOZgmxn06im71NveEzcodlMvjPt57B3dWYnM/7evXvGkOd6ZRHW92/e4tmLnyyQQbyZtX+IwjIAxqKCBGqo+0w5lpX1NVxbWzd7zEwdnp3IaOa5pUuhbypDU7N2SHmbMLK5jNnSeuuKiMLgvRFK+gSOCfgSaA5bpoYABgGnDEyYv0ut1WjE5LykXcrP8m+q3UJAi6A1ZR8ocTUMBxBPJ6y4cm5uAsHoENUGZWbqiMRCBv6PhV2AirrQXDDDUc8AaAalmGHsMk377hmUDAoQJHIarXHLnLlKo5bfK1CMEhzyb/3gg87SJFbLjxCTT2dmfk7goB+cuQQPSJQx/fyrQl6UeXFfzq8lAG2koKDzI0xazqRCHOnHD3ryeQZW+hjQAvk4JgLw5KM6AtIV+5EYBYE7Zs06ENaRldzzXHvcOBPAvSrQqD3Dz3YVEEYfVf0mn0pZpGqvI1654vF8R/6dbfQzYwVeiQWqOca9ne3h+nFtdr6apEQFYAqQugJlr0BA/U0Arh+AFsbxMYjKdrg2uHnEL5HxBIYKtNLYaz6o/zkvmV3EPlZGtXANzUne28D5gQP56bv5fXIyoMXq1DjwsyI88Vr56/IjeZ2+9Df9LJCLPwtvEdjoB/gErjGY+jF+ZeA9peuCTv5LmI3uyfvKxxeu5V9bflxJzwz4dIXtecx6CgQsQ8xPgOP9nL/uJEgEPvIa/l4An/nYXoa11ovaorWvftL4aTy13nm9gjBqp8ZAfrnAXPnYl3bDY3P7gwcO52GqqMPe1F+6h38eabws+OcFrRTs0JpXwELtFegvMhv7h+tYa9U90GFHGl/ew4/3KBAlUJrB44/nkh+81meFO/nXmOGhnsSnxknv7gfBBe5qjvj7gQFU/7y8nC+eHfWD63q2xkLBAtnQjwFotUUAt+aH+od/Z80PjZPmi+4vHIjXM0DLvpRt8dsI/7rwt9c/ruoD/95i7/pv/5v/fCQhck5ypfTLgCpaRePOD9MwcsDFpuVB1gGPZJ8kzZDyGjqpmkgcHGn2yomQs0YmkQBENl4Gigxn23D9S2zvAAAgAElEQVRYdZ3GvNkyQ8YvRQyZhsTUPEag2SZpPisiz8kt9os2Ox46JJkhOQ5FOjmhJSsgRg3/ZlEQ38R2htQBknR8TZrBA8f5HB7U1Ecm8+AVwhMrW8xk/qwF4gfR/IxsttfPJmf/cpz4rjzYEQSUfAM3S1egkNXumWLqqgALhNbGoQ2HP/P9JOMhA8D/BTj7AXVe549y2CQMjNmYxxNRj7Fa8Qz/VXFFZ8BDpvNjEg9goS0HlNCAsJ2O+eoYwC6K5lgIdLCcwbkSUjfGiRcxIjuGfafAhoyTpEY4FgRopWctg6noO/X+tFB5z2TaRR0tbdtjKNvYDJ329OTEhJOiqTuGNP9Gx4r30zrShuXXljOWT7Np1/J7jhu/2B6//pf/8KUDoQ43ChJwfGSM+b8ORDJEisazPSpywd/x8/6oqsZfBwKBvjK2bK/mNdvIe8ge8F5ipXO+KvJ6CX7TgfAOhzqcaIPiPdVWt4lcFXL4+JDHOa5gC+cb+0sBlo+Z2X6wWQcRgdIfHzKdzRlgMAxiNGTAZhpr124hkZxGszlENjOL5aUtNKsdnOdLpqvIwlaBYRS97tAkKCJjEUxEE6icXxgDmo7f3odds30Eqh59/gThRAztfs8Yk3Z4ZNGC0BiGBiqVERhyDTbRqDYsvZJyGpyzTJlmcS0e7kvVojlRT/7oC9MLPTk7MVDamActl0ESDlAvtopK8QKls4IBVGSf0blnmvb4ZA6TM9MGCt+8u4Fac4DnT1/g+F0e7XoD6YmosVMJsOzv7GH3/RFi8QymF5cwt7aMGw9vmR5lKj6G4lkN3Uobo2bHwPSD/V3LDCAzj+w+jlmpWsLG5jVMZHOoNOsgE+fu/Xt49OgRWH3RbFWhjGa5i/zBKQIciw4Pow1LRT88P8JJNY8HP3uEX/zmT7CyPQeqGjTrBGKqKB6fo5AvoEF99mrdGMEHeztm98hKJIhcoxRGu4G1rWtWWI4ObzqSQqvaxEW+iPcvX6N8doHQAOg2nRao2ZzAAKnZCdx+fA/Z1WlMLGYRjrtnD+o9dC4a+P3ffge0gGQoiVF3hKO9XbCQHVO6JmezSOSSCKZDyC7NYOP2FjZvOwY0Zc96TeD96w/46bvvUTk8RXg4ZoAoQVIy8MaiQcQnYqh2yphencG/+Ff/Ahs3Vo193mkSjGqY/Ep+J4/f/c3fY+/1LlYXVg04LRZKliJt9QBGfaQySZRrFZt/0trnuh1PjxvQUi2RIZ+3tby8tmoyDoOxIU6LpwYIRRIMoMQxuzCDuYVZzM3O2nrl+L1/uYNyvoVivoxcZgpriyuYzc1cyjbsH+7h9btXqDYu0B60kZ1Kmx4ngszWuDDtWhZAZErz7Pwybt96gNXVDZN6GHQGNq7H+3soneVtbjBZudd2AFa9VcXc3ILJ3XBNtLsd7J8codpsYG5pEXcfPjRtUWq5Eiw+Pz03Nt7s1Kwx1bnerJhTiI7KAOfFEt58eI1kKm2gdjrlitnSoSZD0mSkuh2XRZVm4bQWOr02UskoKtUyGkwRHzlJJsuwYqFHLzhpdqvTt7MKWeaPHz/GwuwcKgwgBRNWMJFr+fzi/LIY7MQkA8tJY/jRySNw9vb1G9OtpR0pnJ8bWMg9dX5uwYIDuZkcVlZXsbG9hZWVaWNtFopDmws8R+zs7ODHZz/Y+oxSizAWRW5q3qACMnI+/ewhHjy8a2z/RMIVbSNJq9MamoROo9LEcDBm2ukTDG7wONbpIzAamI06PNrF23evrGgjC/xRg5hzhUFqBj7ScUqTRLHOwnKZHKYmJ60QIYECnge4fsgSTqRZP2LGmLaqyWBsKU8Tk2v82vo1Y16GKIpvxAiCyGfGbNUZs9XsIJPKIp2ZcPvNcGD6smvXNgyQI+jOvYQSIgTzvvnuW7x8+RKxeBJ37943AFfaqgS8KUnQ6zax9+GdSTCEIyGTvSDASmYxdZsDgzHMzs7j3p1PMDM9ZyD/6ek5Do+OLNOk1qzZWWdqxgU4GMjm58uVkgV+mLb/6PFn+PqXX4MZ/7WaK1pLtv756RlevaSO+Cs062VzYqPREEbBEaKxhLV1dm4ey0vryGQnLeODGV6EhFjUmv/IyGdfcz6trS0hNzNushg8z1hApsb3cLIoZCrzZwuScw8bjRCPUY4jgZW1NXz99deYmJxEq9WzYCpB/FfPn9nnpnKTmJ6aNBuj2hhHR0doeMzC1bU1/NEf/RzzM8sm79Ek0WTQxlH+CK9fv0ShdGYgsRWES8ZtvOLJONrdhmU7BEKedmKQxfHGMOrzjDZmUkCUnzIWdXAMOYLyS/PW3wSCWXvgxYsXtkfzfTJxaga7otR2phq5op0rq5u4fesusixQawWpKUdEEIBFfPN4/vwZzk730awW0ahXEU9kkGCxxn7AJGdu3blvBTh5zqMvzgKVDDzQjyG4T7YugfT4eNzAdo7xKMBCdAkDMGcWZ/HpZ59ian7cAklco9ST77VZuCuKRrUL9md2MoPpXNbOp712x+wagXWm1lKCg2ctMuonc1mMBQYmXbLz/pVlfVB+o94qYjjqGNGjWmUWEgtfhzA9NWGfYTCXhT4J9NuZfWffGPYkBJGNTCYyszbI+qWNYZCEUhss9spxN21xk31ygBfXEQNslBriOqZtpOwRCxmzQCk1ohkEjkXiYEYAAUzaXQa7+Hv6G5Quyo67wowGwnS6KBYqaDVaCAwc09JISEHnn7Ega7friqUz+GSgWKttdtCVR3AZrgbGhUj2yZhPxOdZXRojSfVNj96IL3EnZUjby6Axi5fyXWmXU+MTVviVv6em+TA4soK0ifEEZpamkMrG0epWUGuVMRrrIRQeIhAcmJ/b7tRMI7nbaxkr2qRvYswipdY+bUENzWbDfCJmfgqAFnAqn4jzmsE77ik8zzgA2p252d9+wONj4O6KJOKAHAMfPgK4da534IyKuzv2t4AXSmfKlzN/JXDFMuY8YDDW+QWOhcw2ieEosgh/Jx9eAKpILrynve8wcCnHyeYQC2DWlu7FIBXvQ+DJwDsPCNV6twwVH2NSfrjAE/++w/fmuAsjsEBfrXbJWOYzhYvwWrbVz44W6CXsw/moI48cx0LBDiwT+Uc+6h+CWo7RLJCTfxPw5Cf4aK+Uv6brRNhhfwqAlt9nGQEsRuvJIvjBZD8xSuCwQGw/uHQVmHGyIcJfLsEtjwkt6RDuPWIWi1mpPjCA1rISrqRcBZheooY+Nq7aKxzDz64VCO3vN17HjEcFKQwHiTnGvsZatT3YJrfm3boQ3iAQUFIkbIP8cQF4Bvx5hTYFBmpu8HypcROIyfZwrxCISxvHa+Qzawwl66L55HCTK0kUrV8LAHmFL3UfAx893WH/eOvd1V9+eyFw0f+/3sesqIfdsE80ls72/MeFGvXOwipkm/g5rW1hAfq87It/nnBf0XtqTtjPfTf/lNWhNul9ZNP0GQHN/Lvskea85rfmsABXe46XLSC7wc9o3aqdWp96D9lPA5SviNqX61gYkMZA+Irsu5+BrHYL7/DbZuEssm96Z72jrU86QN4acu/nMC29s5/RbPMLrvCnMCi//fHfX/2sdv2hjXDyHbZe/8d/81+M/CCQDKwu0OIkAM0vGig2wFJ6eVgaC16yG7hQWIiBjaaT6NeX4d/8A8NrLLpnRRWuNgFF+NgxbAMLHtii6TrtWT+Iy/tR14xRT37PAwYBPoFj6iQ+h5s4jQnbZY5lMGiHQ17Lg5NYyzzUcOPnWCiyaUav76QerhayM1R0ftku/s2YwHRoPKkELTL2E7/8bFneU2Akn8k2GrDZbPp0Op2EhlJc+GwdusTS5d/Yt3wG28tn8zqxSNkGbWjSEFaROj5T46sx0OS2vo1GXVq6tykpKuY3QCxIwjZN5iasD2o1Mvkol+KK1Il9S+0d/szK8GyrMYJPC8bOpL4i/8bxIEjiNh0XfeSB0bVJTHGXXsHfWfqHJ8+hTVSMYkVrODY6FKj9/oMA9Qf5PpKWoXab3pt9I2YDGYX8/MyUaz9TqM25TiTMwWcf8XOK2PIZvJ5ADdupgACdNLZJmyo/w7/zWq1Dd2ByILvfuGpt6Dp+Tt/7P2/McY/dznXLz+kgJPajNipJdmhD4u81B/Q/38lVeHbt1GHRAHuyULyDroyNgFZtSgrw+MFyGSQd1HhP3pv9omfw+WJ16wDA38kGaF3psKjnyXbZQdwDLtiPOnzIwNPRbHdY9X6E0YB6mFuYn7+GYT+CZCyHmallY+heFGqoVloYDoIYC/AAmkJmPIdkPIVQb4jToxMckzl8VrACPTxULq+s4JNHn5lGboWFf7wCmmMBB8iEebiu1wwUIwAWCoRML7HdaFuRHAE3tG0sXMVx/OTTB0TEjG1I8IsyEwRVmq0GAmT4UTOw3bGigO/evDV9sc3N68awZHGv1WubuH3/HtavZ83nujgDfvjH58ZabnQuQJI/Qb7C2Tl+evoGzfYQG9u3sbi+io3b1y2VlSB5KX8GNHoYNNo4PTw25nOYWuwYGmOu3qji5PTUirbNzS9aobpYIoVPP3uEW7euG6heLtUMQK4VmiieFNFrtNBtNszRosO4nz/A+9NdLN2+hl/8019jloXMMESjXMP5aQHNYg1nh3nk9/cRBouDOqCNKZhkERKRT06kDIS+ffeWA0sy4wgOx6zwH2U49t58wPGHPQyaXYSop0unoTswpzGUiuD6o9tYubeFyeWU+adkn/UqfXRLLfyHf///oV6oYTw2jvFEGt1mC2/fvrGxoYZ0fDyBzNwE1u9sYW5tEcubq0iPJw2ALl9UsftuF4dvd1HPFxAh5WsYwEWpaMGFcquM9FQGo8gQEwuT+Jf/+l/ixt1NUGK2WRyZHEKlWMPF3jn2v3+Lo7cHWFpYMmYq5zsBoLOLgmk1xzNJK2zFgnnUg9VhhHM3EU2iUXR7Jtf49MKMMZ0j6Sjy1bxJoCxvriCVTWJpfdEYlrT1BAUIuD395jlKB00cvDkyzeYcQcXxHFJxJ5fEYm8fdt9h5/ADCpUCIskxpCdSNi6c86VK2dLlmREzM7eILz//GW7dvMv4BNo1ymMc4dVPz9FnIDkwNN3kbqtlEgousDiBmfk5Y1OWqxUcneWNdTa7uIBPHj82NiMDyQSyDvYOjEXMPkpGYjg9ObO5ksqwAGnAPr97sG82nOxn03yljBjtUihsEhKNZt3kEFiYiuuTexULsBFAlewY7RelUrjHkuVKQMUFC92exT3u9o3bxh69vnXTJCB4Br24qJuECNmZDBjZnt/rml2wvSQUNgbtRf7MmO4Es1lclPOOdo2FwJjlsHn9Gja3rxsQzaDD2WnFGIYE3FiEj/IV6XQKsQg/00c4Eke91bY58ujRp/j8i7uIp6yWmgecuaDJ2WkZlUoD6AcRiyaQYmG6UcCCN8y+uCieolA8M3Du/OIUg6Fj6tkBlTVAGm1kJ3IIjYKYn1/C9OS0nRWT8ZjZC7bvzZvXePbTj/a+iyvLBvowOMHzC0Fanslouwle3btzzxi5rPJlshy1Ci7OTw1YM8ZtuWL2YGKcBToXDdTrD0bYvrVtgbBUioFuw4rQ7LAAXBk//PgU33//vcmxEABfXFi2PY/zh5NydmYKmWTcNKDPz048bWTqOJMBXUe/NzAZBBZIu3H9BiJhrreRseOr1ZrpX3P9cc4yWGSBCmZd9DrG6C2Wy2j22rh+Yxufff6pAY/FogMECC4WSxfY//AB7z+8RfmiYIXzglEnj0EAmjIAZOKur13D8uo1rK2tW+o7+RPDPs+fI1DKjsAbbXw4RuotC0F1bN+i/BFlVUb9vr2PnQ08x5uBesmIEQCkhMKdO3dNG5fSMCwIyb462PmAWr2K+dkZC6LyHfl79gELzTa9+Xr33j18/fUfWxFJSvAyYBkKB5A/O8HT509RLORtXblzaQ+piRTirFvQrGEUGmLt2jrWNlYRjsas31mYr1KomF2kfW3U6y4zLRbD9FwOiyuLGAsF8P79Owsy8N1cYCSCsCfZwkAPA6UkS8zMLGNraxvJNIupUmOa8hsEBToold1cLZwdo99pWhZkMBxDMpVBIMhA7iRu3r6Dzes3EI8xwNJ1dStIBmm3cXxEdvmOMd9ZaJABx2gobpIpqWQGo7GgSencuH0DublJk9bpmz/SAQZBy9Spl1vmy4xPJBDnGaHZsrGj9n+PmV3UwqaeGFx2BZn6BDUpG8PCwnu771GunCF/vo9wLIBhv2d1E8i+DUcCmMikrWguAWhmFdG+sdAy916eYQkscw4TgGbAzgr4VqsGrFv/SsLQ0351rNCRk2bZ2MDy8qqd6Qm0cP/hGuM+4Hwkx0iWH0dbqCxSA3OYTTIYmKzIRDpj/dGm1nV/ZBkIzDCkjE8yw75vWobK8emhPesSZOo44geBUBIRRkNXEHEqN2f1AZKJFLo9p1fOLFzL+Bl6LG6vjhAB6C4DpS3HtKXEGIM+Y2GnE83re6MhOqO2BXM7w5b19SjUR3fQRGdQNxB6ABI4ulYjgQGuTtfp6JPUw3Hg+EVCLqDZaLhzOJnbxoT2gCX2rwBBA/A8kIx954CbP/SzBdYJ1JD/J/BXzEIBK36AQ34t/xcxjfu5gDn+74C1q9o9lEoSQGWgaP9KmkoAGe+nM7zAHzEk5Y/KJ5LPEYSr00A/0fn1fKYH0DIAYed+Mp4pYeOK28uHd89wfqaAr0sA3ZNoFJgpP0J+iABcEVwEyoi1Kb9MvqWRRDyAUOCM89lcxjjHknaGvxMxiO8qwhTfzYF0/3H6u+6nQISutXHw/H8/wKf3d37mVdFIkdWEm2iOCAgVIOYfZz/g5cBIF8jzA04KYli7+lfzwOZD5ArQEqjL60Q2ZPtFkOPvBYjZYHtf/sCK2QcPH/ADlX4AWnNaxACNv81rFunxwFn6lxx3Zf27NeZkJeWf+wFokd/ki/MawzAICjMA7s0BkeNo0zgAFtRi9rXHRHefc5KA3DdEBlSAgr9XYOk/tWa0lvkebJ8AfvnXGjP2Ce8l39g/V9RHwkzU95rnuoewFIGssiduLbqx1dqSffLbHs4BzTtdp89qzISHaK3JFjmA2WFk+hJIzXnmn8f6Pf/X89U/+lnYhwBojYeu8wPJembIk0dl2y7JdzFXW8QP9Prnqz5rgQOmvvkAYP9aU/BI88r5Ec5uyg7pfQRE6zkaF9sLvECY3stwVW8OE78V4Oza5ea/v7/03mZnGdX1gg382W879Uz/XiE7oHv47YX1+//2P/ybkR/0FIgmAypgjpEfc3Q8Rq02BDaJE5yHCC4iHkp4Yx7+BXrx71esZRexUIoJnSQ/GOWMmLepeMxTGmbe0yow1502s21+IXaHAwH5bH6Wz6RB5z1NM9ZL56GeGR0TOjqKIPHvvI/ATN5XLG4OBN+dXybd0HXGXCAaNw6bcJEg6i3HFBUTmQcxtZPXK4qnzY3Xsg28PwtDOeCVoLeTSxBQLYMjg+wH3sTi5vvwSzIaOnDoZz6bfcEx5vvz73wWnylJErVFY837fbyZfWzENGZ09MzpzmatKrNpjpqhdY6z2Nf8n9dRE1oa3DwUHeyfGAh9NUdidi869zZpvcPmVZqXW2Lse7aXzpQiZWJUiLmszVsHJv8BSEaNbeK46IBhoXrvi59T9IkMDAuaeExnVgVXJJzzzRiHA+qhukAL28Tv2U6uDX7xZ14jPWp+r5QVFeDUHNHm6TeS2qh0QNGGxvfU/NemJ+kUApg61IhJr42I/cF+V3+yzfy8DBx/z9/xen/UWwZLG78OJNo4LFDDZFgvwqqNw7+21cd8vjZxd6B1LBNeK90rbbYqOihQWodUHfo+NsJ8hjI2XHTPbYpX/4hAhIzNXCrWkU5NYWnpJuLhCcTC48iOLyCCBOq1PsolFjJjKmEU2clpTM8uIsHgU5nyGQVUCkUDEeNhytwkHBN3cgJVVqHv9+xQHAkHzQElGjDsdgwQo+PP92cqpW1a/ZHJU9icGY6M4cn+pD4y18Rg1EOxVDCnt9asgpJ2PQpVW6XaAMYTKWMBvnz+wgqubN24aSw0vied4gePPkV63LGqCCy9ePbOiuFcVA4RDHcRHBsaO+jty12cHF9gnlIkd+7g9if3DVDuNAkYnyLUGaBdbaBwcoqjwwMDlekI00mntAKBtMFohPVrW5ZVwKJjX375pbGQOU50Ys/z5yielFA5q6BONlK3j8nxDGLJMA4KebzP72L62hK++s2fIDM7bezWZqWBbrtnrOGzw2O8+vFH0/Fk8TfTyG81Lc07lU1jYiqLPga4cfsWvvjic6QSBP6ZptxGrVjFzuv3yO/s4+LoDEzmJLsqNBZCJBVHfdDA/PU1fPLLJ8gtjiMYp94hUDurol9p4dk/fI+j94dIBBOYzk4iGYubDu7+wQcDFhANIDM7gZsPb2Nle8O0SBOZFHpdmPTIzptdnO4don1eQjrCNMMgSpWSAdB7+T0DgSMTUUwtTuHX//TXuHH3tksjrrRQPC2helFFYe8UO9+/wdGbXSzMLRgQwLnCviW4W2s1jAlOQH12YR5zXhEmslnJMo6MwggNIug1O2h2Woin48gtTiGSiaDUKWNhcw73n9xHYjKOqTnKBsFpoQ6o/Q3svshj78cTFPYv0Km20G10EUEI6VgCszMzphvdaNfxYf8NDs8OTdc7lAyb9AFBXI5Xren0fxPROB4+fIy7t+9Zcb16qYKTg0Ocn5wgRickGjYAutOqm8RLoVhAOBjG1o1tA6ApcXB4eoJeYIT55SXc/eQhIjFmYYwZcPbTs5+QPz7B1toGctksjvePDfiLJJjqDZQqVZxfXJiNpmYs9VMZHCLTj+BvNBQ1Z4nMaAbFDZyLcj+LG4OU67Ver5mtzEw4+atgJGxaowJfjEXNQoXxJB5/9sRkFsi2C4bCxo4lAF6pVo0ZbbqpVtPBSQwxIE87S4CfGtYMINge3GU21DlevHppcirTMzO4dn3Liujx/es1x/TLn5+h0ahhZjaHlZUl0xslcNJodk225PjkEIvLrkDj5BT3LyAQASoFOo3Awf45zs9Kli1Cpz0RTyMRjSHKDJJBH4WLU1RqRXT6DQTCI2SzGWMM29mq0cTuhz1btxTKJQBNEH55cdZAbtozBk0IDhKA5v4zMz/jyb45Zs1Z4dwOv7StLNJI8JNzgmfmSrmHZqNiGRjMxjjL50Ht7kqZhdKCmJlbQIgZOYEA7j64jxu3ttFjwMmqf9OpdYd6Fgh88/Ytnr98bmNmtioIk6IonJ+ZbYxHwlZIc9DrYGpmxrSmybInQ5kAIRnNBLyXFpZRrTCLqmVSN4lEhtUqbD6SlWsgV5wZLm5/ZQCArF0WJWSq/9rmxqWzaw7DyEmIlc7PcXR8gFPq5bbqaPdamJqeRGY8a5k5/UHAnn9t64b9n4iTPUVAgLUbqgYSWvA/zyBOGYGxvukC9SkBwHouJEF4wBzZ2yqczLliwfNG1Qu+JI1BT7vLIE+v3bKzQ7NaQa/fxeTEOBLJmEn6mBM6cFriBMkZ5P/kwUM8efIzjKencXJWQKl0YXOdIPvB0a5JVJGNxntWqyUDYYPxMfRGA8yvzOHJH32OrZvbph3CvYf2qHxeNTmig91DfHj33tY725DKpDC/OIPR2AgfPry3uc6xN78hmjB2vhUDCzOlPGls2DBluSZzmJ9bdMVS28zAbKHXb5sEB5nEtEUMKJMcQ+Y0daAj8QQmc7NY39g0EJRBiCsAmmB/zwLM1Niut2oo1c+RyY5jOjuDRDqDcCiOGrPromFcv3EduVnWFKBucM/Ym2xnvzO0mgG1atkAaPY9i+kR4B4bEJR05BEW7qONIPhM/4dkp/PCEV6/+gnv379FpVZAtXaOWCJsmu0d6mAHqZHpNIbjCVc3gOcSZQTyGZY1GYnbfnP7xk0LSorEw0wTSrzwHGNn0pHTKqajS2mUUX9gGYnj41nrT9oksn+ZrWAAdTSO8Qz9obSdoyX3xvMO5y3P3Cz6x+fxvcbTGbMxtUoDY8MQZqfnrTbAzVt3MJGbwNn5Cd59eIufXj2zDAmewTieAQLDBCSZGUD5BIQxPj6JlbVNrK9t2PMtoHJwYGuS9p0BEfOLok5HeDggyOoy4ngWZWbFp48em/QT34OFN2mDe+gif5HHh8O3OClw3ItoD1oOeA620O4xa5TRtS66nSb6AxJLghYI4DoyRqURQygn4bSF2WfMPqb8kc7z5p96WsYC4uxaT8rI2burguR2TvfAQj+I5wforsCJq2J/vLd8HGZMuc5w7GcHDHcMxnCED2e/Of4ClOycHvAAcQsAOMap2mLXmzyEY/fKDxHoy+coy4USLfqsw3JcvSp+nmCiGIn8i7ALd1Z292dGjh/U9IN3IqxYANCTQBCoK5BR/qPAU/aN/iZ/Q+CUHyhTmwUCsm0C+wQqORDISXTIX/UDOeofgVby2f1+kNruB4Lkh7nfaZwcKOWfB7xOAJZASoFyHGeR1wyYsrnlfD4B+wLvBUBrTOX78XnSuFY/CIQUAM2+47gLC1Ef6plqr0D4j3/PZ/lBOr2T5rj6UGtEvqEwBV5v2W4dx6T/eI76wUt/H3OdqS2G63QdfiB/WvNx6AHUtJV8R/nCtqfRrtVIXnKFw1VjTWMqcJtt8GMc/nnmx+yEm3EM9R4ac15nhFAPNBewKGBcOJmRMb2MBX9f6D7CyOTHqy6ZW2uuYJ+++HmOv0BqP8CrvtZ4CPPQmtLPJJHp/f1AteaD6gd8jDHKrvltjB801nMuG+vThRawbePrYSayIf41YOc2X2E+zUW9J69lIFdffzh/3JgKq+T3/OJ7a9y1zv3rz9+35jd4+BbvIxxF2K6tSxVn9eoX8POub5y9l/31fy+7aP1NpUSvLprfTmn89Dn/O6u99qz/43/9tyMeLFXoixOCh07eTIxZtwCcRi5f3h+d4sbCLzEumWCIVmcAACAASURBVJalAwsbQeeHLFBObhUY4z0IhtrECV9RwDWw/hfhJis2r4sAOwmQywk0ZJVZd1gR6CpGKplMZBWyvTyssB2SC2GnaePWwGvyuBQKt1DYFvYNU2j5JSNCR4hgJQ9qdBzYqZIZ0SFfACH/pg1bC1WLhswWtoOflTFmO9lm/4ariadJJD1fFedhO9lPehdtgjIg/Jy0LAWOCuhj+9hW9Y3AT95LYLGBO/W6tcmvsc3x4bjwMG+6mRGydh1Fv9/vXW5SirRRl5b3NB3veBKlYg0HB0cew4kHhzE7oPLAbJtEwMkuuMrPNJxXmmZ8J/YV+4D9Q7CO9+X1fBfTeBsMrF3sB7Gj2Xdiz2qBXAK/JongUheN4R9igZG2V6imh45X3DKXnbR2CrBV0IHjILYz/8ZxYFv4d/7tY9Y9+4X9L2kMfkaGRcaX1/B7AvO8H+c331vAK+8vY8XPK+jgNhMHYGjjVd/wehXd1IFOmwzvpy8dKLQBKnqrz3DseX/eV5uMbYBDV9TRH3TRpq9DA6/ns8R61hz3r3dtpjoA8d047uxPGT5er3mqDVRRODkwslt8lvqn1mgincoYqHxyXMBoGMHK0k1kkjOIhbLIpubs+0GftrCPBlPCh2PGMotnUqazyII/lJ+gNur0RM4YPmFPT9Ai3GDqZMUKJkW4WfW7xqaj01opOW1ZMgTF+iaow3cly5Xzd2vjmo0t52DhgmBWyLRw6bCfF09wmN9BJOo2cv4ja49phdSiJujCDXp6eha1ahPLK2t4+NljB6INR6jVm8YqplPU7F9gZWMWS8uzSMcTePXjG3zzD09RrXTw4JNH+OyLLzE/z3eGgcb9essA4IMP+5YSznnGlHSufTKNyGbqdvtYXVsHq92zMvwvfvELm8O0bQQjyhdlFE6KKOUvcHF8TIIvFqlnO5FEsV7GYekU8bkcnvz6a6RyWTQ7XUsVDwyAWDCM04MjvHz2A7q07xM5k1ogk6o76GNiKodoMorc3DRWV5dx//590yXPpsdQL41QOCvg/cu3KB3m8fb5CwxbfUTGgsaSpmb0WfUC6YUp3H7yEBOL08hMZnB6WkTpuIBAe4hKvoi91x+A9gC5iaxpU1Jfc2f3PYqVEjqDFqITSXzy5CFuf3IXq5sbGAVD6DQJGFas386P8micFDCbm7JUYIKqF9WiMYYHoT5i43Hklqfx6eePcPP2LaTT42jXOmjVmmiUyTzewdHzXZztn2DaK5YajyUMACrXazgvF9AedhHNxHH3kwf45NGnNh/fvX5n86tb62E8OI5Rd4iT02N0Rn3Mry8A8SGaY0387Dc/w+3PtzAWh/1zteRJT+GpHuicA7vfneN05wyNYh21AgMJVQzafSwtzFlxsu6oi0LlHCelY1zULtAhazMWRijOgmFjqJZZVGzPGHzrqxvY3Ngy0JfvyAJHzBIYz6SQpS58NIx+r2UANOcP1/ra2hriiZTpqB6cHGMsEsLS2iqu37qN8alJA5hoA7797e/w+999i1WyUze3UC9XLE25VCsjGAuZZi4DRZTI+Oqrr90aPDi2zAa2o1lrWoDFsf0cmMa5zsKKBA/dmaPu9vEUtY+pQ8r1PjAmcrPuCjPTZti6WFrFo88f4/rWtu297959wOHxERgZInPO0q3bLLDsJJsIDsZjMfziq6/x9Ve/sIKAZteHA0uf//HZTyYjUWs2kEqnsbl9A/EE5amCpoPNZ5BVuXV9A3PzaQs+2d7VZdZCET/88Hu7z9b2trF/2QZ+UeKCZ6HjIwdA9/sjtDsDC9RkUuOIjkKmV1qpFE3rOzWeRG4qjfmlWSQSEUQjYwbyPP3+R7z86ZUFkAhAf/nZF5iayhrQz7MgQVUHQD9HqXSOidyk6TRz/+E+dX5RdOc+hPHXf/3XuH//DiIsiNrhs/voNOqolgvY2/1gADQdO44TQWhKIhjzKhzBp48/w7Xt62ZPqe1K9iTHhX1NpiTla779/ltj6K+uLSObdeuagCH1vsnGZ5p8Ohm3uTcxOWM2vFVvWj8ym4RzZHV5zQDfUrGKeIxM4IzpE9Phpz1eXlq14p0KQNN2Ua+23mzauiXIRfkAgil2YPcc0gBrWTSqxkblvjIcG5hOL21st0ewtm7ZObdu3sb0HHW2J+x8xvflHLWzbK+NExYLPNqzArfBkJNvsGJ8XRdMYSHarWvXjU3tzvMty1akXNR5keePkgHS3HOsBgXtQbeFJjOlmk0DLscn0hbUY0CQwQOOc7c/sDPapw8f4dPPvsCgzzR2ahCTsX5uBSwJSnKsGbRlhlu5VkZv0DVd/3gmhgePPsGTn32ByYWIFTilMl+jAnSrAwy7I7TKdbx4/hI/PXtu9ySzemoma/fY2981LWCRVqZyMwY0EzDk3IqEyahya6bT7tuZkv8oQUKZl3LlAh8+vHP635lxZCcmjETSsaJmfYTCcVA+Z2Z2EZNT04iGXWajAxKYUTFm66xUuECjXUMoOkQmmzZJmuBYFM1GB8enZwiEGTC+gbnlWQvktr0gMwMYlMKpVepGzshlGXA+w8GOA+1DlLTzJA91/uX8mJmZNnD5JL+Pn148xd6HD2g0S4ilaIcZ3KhZQIOAohU/HfaNPU+GML83kJYat57GJwFoZsQszs2bzeOcoYwIA+oEbcfgyRFEqKHOIp0u4Eh5FM55ZXxS0sSAqSFPSAFkkhnMzi9gOjcDSnAwSEMQl6D93sGuOczM/iLxZWZ22gFknS5a9bYFQ9ZXr2F7+yYWFheNiVytlbC7v4MffvwOu3s7Jl2RnRy3gJ6d6ynt0aPGZRiT2RksraxjZWXDZfB4mYQErk/PHUnGf1alTxhkutMoZG29trmJTx9/brrvZFBH4lHLJAnFTKkIJ4Vj7By9xe7Re5yXz9AeVtFFFY12CSOwv0foduqWkUAAmuPAQq20AZTOYT+SUEK3yM6+o769O9nRAjsIQAvM4nhxHSmL07XdATZ+IE/gm8788kEECjrgxH3G76Mb2Bpzaf9Oq96B+jZXRq69DvxzxQj9ICLtmYFmYw5kEUAh4EhgpfwWgdfOr3S23d6PBZc98NqAFSMs9RzorcKHYQeQ+oFg7gfOxrjzNu8nkEeEGflNYi4LzBcuIJxC/SLwUL6+ACc9W4QaAXEaB/aL1pfGQMAc9yH5g+oj/zjJZ9KzBQ4JCPxPsUb9ALRS7v2+md9n0xzQnPgYCPO3Rdc4IN3NC64ZkZcku6H39gNX/JsfJBTwJtKUwM6P+17XaQ7oPeTX83PqI31WPq1wGf6e7ZTfr7/rf84TBlWEi7i55Qh26isBuMJRBOxzrM339EA6zSm1k3gC92faQ5HXHBPekT0te4g6XJ70rNa5sCiRxWRTNT5+0N2O7J3OJaFS5EUFPYxI6UlqCgvSOuZ9uFfKl5et8IPcWucKhAjbssB6ywWmha2xLQKw+Tne12+LtL4115XZIcCZ9+Hv2Kfc3zh/FWRS2zWvbN2YtNJVUUE/FqLnyp5ozfjnPz+r+Srszs7FXqCl47NFfwDsepkpssF++6bnsX3RkNOrV7v87y/74Q+EqT0KiOln/3v5AWmNhXARjQOfY2tndPV+/nFQcUcFj9QufZ7/23oPOBb9JeBvQS13ZtXc5z00N2TP1aeB/+W//6+tCCEnugBngZZiKbsBuSo8KIPqNhq3kQiYJcDAn2VQBVyyo7TI2AhpypINoc1GkRAZExlKMxxeGWpFYGRUxJJg0Qo6Kpay7hUC5P14OOJnqCPH+0lPlp8XW1iglt8w0YDy74pKUaOTg8B7OnCYXjkjDI4Bzc8SXNQmzP4QSOjfmDSQHBwaGjrekv/gwZy/10bpN6IaMN5XbGICnfxZ7F2+B68TeC2jrv7kdXRA9GzeR5Ob/2vDEINY0TqOp96L/ebfhAi4KSBhmmVJHnCuotI82OrQosXI/zOZcZPjoKYkCz6SPUgHhdeyXxgwsPcbuMiNY2U4o+82fhcMYN+pKBWfz/Q79iPns4rf8Gf2Be8jVrtAaBlIHTKoG8jPsg/4Oc4pPldM1Z53wKKzRmCbz+Q9lIKt4IhkTvgzn81+Z3t4T80T9r85hN3uZVE9AbL8jIB9zlu2SWwkBXXY5suDmDcvFAgRI5qgiBj1mh98NzGfrfiV51RwnmjT8xscgcvKDrD0cq9KOe+jv2tT1YGUc0VBFW3+2oBk5Nk2BUt0WFLEW+A8bYUyM/zBJ4H6fJ4COP7DKe/nP7CqqKJsAjX+eAANhSNo1AmqJDGRnkcwkEImMYe53BrCY2krVFgut9EkW6Y/QH8EJDJpAwkIHHANDHoDk3dYXlhFvztAq966TJ8/Oz01bWbS/cxZCIysuA6dIcuu6LvDgW1I0Yi9a6VSxZs3b3Dj+k2sLi3bHD85PkQqFUcqEUNgbIgXL3/AweE7YzbVGg1jKK9vbqLd6aHbG6FKXdrBEOlE2piQyXjaGKbp1ISBQsnxDKr9BrpjDVx/sIZHX95FIudIJMMCcPDhFD988xKD7gi37tzD1vUcKLnaKQHFfA2Hu3s42j3Ey5c/4fBoH/E4IWQnGUSokmy3iUwWqeQ4VlbWcH3rhqXec86wyB21KktnLJxYQvkkj/LZORZn5zC/OIfe2BBHF2eITI3jF//sN7h5fxu1Vt8B14ULUFrxeH8fO+/f2NojwEPgudPuot5smPY2q9bPLy3g00efWNpvlE7dMIBRb4Tz/Bn2331A4SiPg7fvDRhjMUCyY8ezWQzDwNzGKpZuXkM4k8RYhHaZKc49hEdB7L/+gPLpBfrNtkWxWQitWioZOHFRPEez18IwFMDDLz/DV7/4CmubWyYt0qgyBfsM+eMz5PeOUT4+xVxu2hy208KZsUjrnTqOCkdI5dLIzk/hwacP8MUXXyA7PomzozNULypoVVo43jnA4esdtMi0rNYwPztn8zmbm0CtXcdxIY9ar4XpxXn86p/8BveeXDfguHzcw2//7h9x+P4IqVESoVEYHbLnogEksklUBhVEpiN48qsnWLmVQyBLkM9F3sm+Cw5JnwcCtTFE60HsPj9Gfu/EZDhGzR7K5yyC1TFN/2Q2iRoLaXZraA3beHvwwUAzat0ura6YJED+OI+Xz3/CzPQ0rq1sWPCKoDjlFDhHpnJZXLu2gWQ8ilq1iJOTY5zkj+xgycBDZmLCinkVyiUQopxbXjSmazKTvkyxff3iNX73D79FJhrHze0bSEZd4d1So2ba0c12Bzdu3cT17W1Lvbe0+2EAnXoT3337LX747gdLU19bJXCYskAH5VZYHK03cAExAoP83PLqktl4Mou5zo7yJ0jGkp6T43Q5LVsikcD2jS2kMhlj0VKChQe6KAu4hpzzRmCuQgboyJ2f/uqf/5WleTPgwF22324ZGFipOo3nV2/fmIRHeiKL6ZlZO6cQWOdetba2YgUQJ7JjVtjM8M0gUK2OjIH8448/mL4rr6EMgZ2b0lljHYcicdSqLbRbAwvYDftD09+MBMKoU2Oc58NYANu3rmN1bR7jkzFkWOaAEYuu0y5/9vQVvvkPvzXG6a2tm9aPnZ6TIuM77Ox+MPZkq0VgjsWKoraf24E2FDaAN5WcwF/8xV9gc3sbYcqdVVzfU77n9OQAH96/NRCUGtVTUzMoXpRQqTdwUSghOZ7GjVt3cPPuHRfMDoURDARxcnxqOq9kOp4XzrCzv4PD4wPMzuYwOzdlTNPCaR6n+RNUSgWEAyGzyX/5l39prEmzzUd5K8BInWYyp9eW1xwo3OHhe2QFGMmUZECAv1+iXvrsnEk28MuKnw66JpdyVjxHvVk3uZRu30mZsIiXndG8uh0EpKh1z8LMCysLGM9krZAmswkyE1nkJh3LmnuKOZ+ms31kc4r660Y6qRURCnNeRUz/noE8K47b7mBpbglPnnxpxUVDPAv3+jbfySA+OD4ykJjZDZTBmZubMUkYMt2psWx1SMZgZyfujQ4A79o8pF4u27S6sY5btxhESKHdcedQnhWpPU07w3vRiec5huAv+4Ha/JMzOdx9dA/bd24gngmanbbigC2gWW6hV+/anOw1u/j3f/PvrCAi0/MzEyk3vuenxibnWWjVZETumHQNA6ssIlmtNg2IfvfuPV6+eI3t7e3L7ERXMKtuEkDU1n5w7x5Wl1cs4NxodVAslgy4poTGeGbS6h+wDgPPJwSd7cw1cAXnyDQPhke4fmsdMWZhjMiqDVqQ58dnz9EfDbF58zoWVubRH7GGhCNgsPAwdf5pJ+LRMDrtmmmvM6BWuShg1BtgejJnZ2TzC3odC1BMT+cQiQaRP93Hs+c/YH93B8NAD5lJZl72Ua1WrI30Z/iPwY8RC+L1HfP+kgDArAcr/uZqj2RSKQcKe8E1LnfTWh4GXO2VuCsoTYYz1y+Lql6yZ3kWImRI/3IwtOJ+yVga07Nz1q8zswygpM3OtVstA6BPKQNycWZFdqdncjZvDKDpk7gyhdXldQvCZ3OTVpSV8/Tk9ATf//gtXr3+yWy4MQmZeuzJG14x30OYW1jG1ubNSzITbSABddp79o8ccAYSuZZDiBobnEGCew8eYGV9A/NLi8asDVp9EyBJOzgGdIcweS0yod/tvcFJaR/13ilGYx1jPVOLmxkJw1EX9DOc/KSYaI6EwrNfIuEygnluFPB7BURcgRnyl0Q6MXIKdW69bDvz67wz/xWw5IBmO8N7IIMfKBQxS4AKz1iWCepJKTB7TmCEMZE9AFBAqvx4ARGxqCsQK6BE/jXb5te4FQApsFfto3wO5w8LgfK5bAfBO15H1qqyVNkXvE5zj3sG1wfHScCLACjeR4xBsZKFAyhD2Q+EyXfUGhHA5yfqmQ1gUc5q9RIHEeitdilTVYCO+7tjQn78/gLV5MPb2cyTNZXfL9BH4JOAM+E1DktxvrqkIwUCq038Wffx+/3y6UWI01wREKb2McPHgr1eJjjHQUCeSEF+lu3HAKrmpeaU+uLq/lda5QLs+F7yg9U+jbG/ffydSIt8R/nJIua5z7Lgp2N18xqpBYg0KJ+Z/3MesH2aw3w/rhcbj0DgEiPwg3hc57yO9+Y9iQ84IPqK8SqMQBgan8N3ZPv1veaecBw9Q+vMj13515v6hf2rdxIOJH/8Y5BTfSg8R8+UnRAOwHuyLznvhdtwLvB64THCBfQZtVdrUPPBglU+0F/zgvNXvxezW+C52m1BCC/g5AdzNQ8F2PJnP/YoW8O+lb1TMEjrpOuT9vQ/T+0W3iGbag/wvsz+9pxddyTfK/kYsdG1zjS3/ePl7J7DOHSd5qqez7/77dOVbfbkicZcEMX/e38bTQ7Lpz8uHFK2hMQCzQOtNb2z5ol/P1G/Xa4BAtBsIAdN4K5uzhvqRaQ9pEgLG8zJxAi5XoAbhoru8QHSf6NWGRe3n10tIJCAn2j5mgC6nyIadkDvOOo/J642JtMm5kGJRfOCroAg09Q5CALSdC+yDsWs1CR3aVVu4BUN4vu5TnYbhhYRIyn8HNvtNHxd5WwC3tVG3T4j8F3AMQ2HompsN/8JyNUGy5Q0vwQKjYA2EH6W1/uNih9QUzSe/2uBaPMSOMl3kJEVUG2agdGokwDxJr0+r+isOQEeuKiJJCNi4+Fp+zCyrQgHr3MHABZTcKkvblJeVUmWUUskksboY8ohT2d0QCknoqrDmUzKHBjKrLgon3NGHPjMY67bOAXi8j05PgJ4NVZi5vNaF8l0mkTsUzG5tYjNCMfc+LNv+Dyxjsm8NEfYe3dqKPJzlJzhvfi9acp5G4k2ec5VRbM5ztZHnkQHP8c5yH5mXwl4lbHhtdr8DQzwmONKh7QDlzf2Wr/axDTXCEBrY9DYKviie/JajbEMv+apAF0ZV92fbVdU1b9pXM5XT3PNn2WgaLVY1LIBbJcMrqRDtKmwXfycsgHEQnEOq3OMpL9NMF3jrAOqotb8vYuYshgbtXjp1PZsjvUoe1HtIBYdx3hyDsFABuPJeUxPLGMskES3HUCpVEO7N0QwGjNwk8XdQvGIAUV2cOwNkYymMMUgFDVTTxz4NOpR0qJl2q21atWYLGRB03FgsKbXc06isb6Gzt6Knc+idFOT07hz+66BKq9fvkSjXsZ0bsLsTj6/j0b9DPV6GafFIqZn53H/s0eIJlPo9Yc4K1yY9mY8nkCt3ESz0sTCzDxyEzMGIJL5GZ+OY+XGsoGTmSUjZ7vCPCRAloC3T4+w827P2kVmpNneXt+qze/v7OJwbx+np3k7WLf7lN9xdprafKaRHQga+DI3s2BFnRbmFu3vxhYsl3G4d4hRr4ti/gznR0eIjAUMNI4kYqj3OhgmovjTv/gL/OxXtzEKAqenwMnxCWrFMvZ33+P7H35r8hFMF+dhj7B+s+0ADQYIt7au4fMnn+HOrQ2EKL9RHhp7ilqW1MounZ3icGfPQFyCA5RQIXM8FItiYW0Fq7euYxQOotp2hXaps5mJpw145vjWK2VcnJ2bQ0tAgAAUi6mVq2Vkshls3bqO+w8/MUZqKMhgXRdnp0VLE6+X66ifFw0MJSjRbNUwoGjGsI/dk12E4iFk53KmBfrVVz/H4uyisaYp33H04QAXJ5QOCaNRqaJaKiMaiSASjCI5njRd0Vq/jUK9hOWtDfzJn/4aW3dWgD5QuRjgm7//BrsvdhCoA6nIOKLxiGkzs/jhRaeI2FQUn//p5xhfDmMUB8p1skTbNm9a1S7GekEMKgMEyyFU9ouOIRwII9ANGBjSrNYNNOrQqY4G0AsPUOvWjZFdblVt7ZBB16m3UL0o4fvf/97ADjKUZ6enja1+cnRs4B5BjsXFBSSSEfQ6bUvTP9zbRbVRxuLcsgG2TMWvMXMjHMTc0jKoMUvZEQZjWs0mXj17ie9+9y1S4Sg21taN5R9NUP+4ifzFuQHQJs9w+47TJo654rblQhnff/Mtvv/uO2Mhb6ws2zqgrS8TLBu5fZIFCGn7aNuuX7+OlbVVF2g5PTNNVBbUo50cz5AJG7T5f3p2YiDi1AwDsQHTYjaZiUTcwHPKe5EBzcwHsko5p//8T3+DzWs3kMtOITPOAHYbpWIB1XrNioS9fvvetGEDYyHkZmZN1zTIQoXz87i2tYGFhTmwTha/LNFlyOBC1QBJAms//PCDFaGbm5u3vYWB98AY1wT36RCiMerUTpCXS/VNDDsD0y+2Yk9jlLvZxsa1FWTGyXgDIizyyCKfHQaMTvDjD8+ws7NrqfgsPueAMqeNXK1ReqhovwuTJW+ybxGz09wDyGanvvLnX36BmZlZk0W7KFRs7jEwcV44Rf74wOYRC6fZ/Gp0Ldh1cJh30jyZCdOAnpmbc0XEegRb6DQ6FjRB4O6wYyxLLhbqsZLtWmPRzbdvTeqArJUnj7/Av/5X/5lJXBD4Pzo4xtMfv8frl69snK+trePmzdt2jqzXWhZ44veULiEwvra2gfmFGfQGQLlK2biKA8HrFVyUS/Z8PvusQMDUMfooG8DAN/tnfXXVwNPZ2elLEsFFqWIAPiVcuL+xQGKEDNy+Y1JdlAk8n3lyMSwA6qTTxlMpWyOckwy082z2+OFj3Lv3ENlMjvEg1GpNA55fvHhuRSbZNmrUTk9nMT6RsT7nHnB6fGJndTJlGYRhwU/HnG4bG92C53U+I4GZmTnkpuYuCxtSnoKyVCY/NQCmpqZdNqZHyijWyghEw1i/sW52dXwqabhtg6B5rQOqiRCA7jY6Fih89eIlXr1+4fRVU5SkoMzOmfXl5uamFQO9fusmJibG0e2SfTowAJjv+rtvvrN1y2vnF2Ztj6f8gSMDNJHJTuD+nbuWtRENRSw75zR/jvzZuRUkJduees4icRDs5Ofcmb5vwbbl1UVMz4fBZEq+LxOmjg5bePX6rUkKUapoZnEO4bhbD5S1Y3Cg3yHjiJJQRRwd79rcZwCz02haDYgJ1qIxZqkjFbF2A99hLDjAzs47Y0BXKyUkUiy6FbTAqHPCYZIz/BzBevYXZb1aLH7gfZHpbuc9jCGVSNh8NMc/ELIghMALMpkZiJmbmbe+4zmEQa5K0Z13eQ8DWkwCwgVpGK2KRuI2L2x9zM+bHIf1eadl2QkscEgte74XgXURdoIIG6llYXbZMhOox0yZJ0rGMGD59PnvLVBeq7rMwXjIFXwLBCgREkMyQamLmGmnM8BnGa4e043rmwA05yVJJFxb4+MTWF5YRjKScjrQ3Q6m5uaxtr7umO9WB4HFLemXAh0qbDBYEurjrHKKg/wuTsp7yFffo9G+QKfbMD12MqEHw5bJqRCIli8pADcRY2DOscqtGLuXGSG/T5IXAnQEnMq3D3tgJt/N7KyXdi8fjmxwnZn9IIb5PibJ4ABEPY+TxnzypPPNnKa2k9QwgMXTsuVnCKZyXgrwYRvjMZf2L/9C7RCgwvbrbwI2eA0/a/6op1nKtWltGjkwm3sHn+N8B8qrsACuY+Xy3vQZ2E6+L794rfxs+T4CMuX3+gEi/s3vl8gHkm8n/1nt5N/lL8nfUT8JJDJpGI+1fgVSOgBY7yyQTUQ0kX/4vwBo2laRevx4gR8oZFv4XAYG+SXQVX6gAE2/Dypwi9drXmrsBOZdtdtJWar2hfpYfekCBK4N8nsFDqpflBUqv10g2RUG4IwS76X57QcIeZ3/Z80jrQ0FANQv8nX5GT7LfMRu+7LwpOYT7ZefaKb7+XErzQf2r2Exnh9rZ0WvsCefy/XoBwD5OV5P8oafqczPcX/lsyQdK99Yfc/3k4+vNvF+6i8333uXmILWAq8RRkDboudqnSsYI3tovpWv+KPmm5tPrm/8QR19L6BUn9Uc869rgdP8HeeH8A3hJgJDr+Z73N5HTHCxyOmrmb/mYYYEoP14g9qgtefHwTRX+cwr++tAXn3pXRreXqbx9tsRXqOAy8cg7OVcHLpgn2yN1pbwEPan1rLGQ5+VTVGbNNb+Oa82yA5ovepnSqTpmXonzR1nQmIfXAAAIABJREFUi64wJs0R9QmfQ4kT4bfaNy4xV4897l/7mnOXfUwNaP5SIBz/F3tZABcfxLQWPkAAFB/KB7FYiVIEHAPZMU3Z8dLk5cGDm7c5YF6RPxlUMj8UXdICknF1G6AzBlbEwyviQwDJXeOKMfiNPyegSWF4UgrGMGTKfqVkDgkP3AZYRyKX7FNNDhl3N7mH9l6aUCyKITankwEZmmNEQ1GuOTkAvpsirmy7Crfx/ry3H3jjfXktU/G1mLTpaqPUmPg3Ti1WDbY/aqWNk5/zRy0EQGvysb9ltPXO/Nm/yWkjlAayNiltCgKseeCQYTaAdYzFmZIec9ylNmlT4nX+seXBbywYNr01c/bLZXOQxLx3RR2vdIpNEiPsIp7ajAjoybDyf95HQK0CC2w7n6uDjxjAfBcdcPh3Az9HDvDntUrTNMmGgXcA89J1yMTg+/JvlJ0xnUBqmnr64wLf3WbiDgQyimyXAh38nuvNKnIHAgZu8NmSFZEx4Tv7Azz8DOeXDKcORGw7NyjnMLkCPtowNL7aYBVFlQGThjnvzWtdBNc5FfxZrGkFctQGlzLkmAy8zt5t5JgwfJYY1josCfDWQYPP17ySliCfq3vyHtpYBPCzf8WYV+bG1cHcFbpQu/UO0mWXjeL6NRtlFeNZTSuKeDSHTGIG09l1JGJTGPajKJdaqDeojxhGbm4GubkpRKlvmYkjHIOBd8N+ALFwCH3WCWoBF+cNjLojVApVY0TnD44tPZuZGqxkZumyYVjhGaZpsnJ3ZiKDSNyx/JmOyiJjgVHQGE2lizKODvfRrFcwOzOJYGCITruOTqOCeqOM4VgQt+8/wOdf/QwRzkU6xGcFA6V4CKqXazg7OkewP4ZcZhJjg6Dpaq7cWsHW/U1s3p8ACEz1qJHcReWojOppFcFOCK9fvjFNZwKK7H/2fTo5geJF2bRDyTRiP5pGppexQJYWpTLq1QZ6rT4yqaw5bMuLy5iembP7sG1k1dHKU+ogf3iAVq1qayAYjZhkBWJRPHzyBF/+8S8R9gqWcW0wJZfpxHuHbxGKBpBOZTEKEMzqolyqmn3m/FxdWsTPv/4aTx7fsDl5dFBF4bRg73Ows4dRr23P5hjlMhMYdAc4OyuYJ04ndnJuxgD95ETGwAva+tXVFUxlJ+2dWfjx5OgQF+fnpivNMWYgjYAOC/qRwTk3P28F05iiHaTEQndkz4gFqb/s0oAJPhOYiMXJzAzgIL+PQCSI3Pw05hbm8cn9h/bMynkR++8OcLRzgFGvj8lMFs1aHecneSeRRB3TRBTJyXHqlOCgcIKNW9v41Z//GbbuLRsbtZjv43d//w32X+0B1RFy6ZzJNsSSMYz9/2y9WYxlWZYltN48DzbP5mZu5vPsHuERkZEZmVWVWVlUdTVU0/CFkADxBUgMEhISUjefSEio4Q8JiV9+kLpblKC6q0tdQ0Zmxuizm7vbPL/R3jy/h9Y+b7nfDNpCIXMzu+/ec8+wz9lrr712LIByjwB0FHd/fBfTGwn44kDfB3R7wKAD5A/zGLaAxnkL3dMWWoWmAT4RBBEc+m1PIyO7UMqjHxgglAihGxwglklg+eqayV7U25R0aqBerNp7PH/2xPTEpzIZbKxfNqYx2ewcJwKHZH2lGPQJ+lGrX+Bwf8+A2dmpWcR4HhgOUCEA4xth/fIGHj76GDdu37J9l7b12bdP8fWvf2PnlUwiiWQkZixhMm0vWIS408VnP/4cHz3+1LTbjYAyALbf7OHF02fYevHSPjs3NWnzk+cOssaZzk+QXOcdgn537941/V2CuifHZxaQkOTYwvw8splJa9O3332NdDaOVCaNEfvNABgWQgsiZIWVA8a6IyjbablidJ89/gw3b961eywsTKNRYwYQpQuKBjwfHB3h/DxvTEzq0RKo5ZmHUgos2jY1nQUTXjrUkaV01TiVkYEkrt/tt+9s/rLQIVPJqSPb7vYNeM5mp01agBIDQ0vJ9pmuc/781CSBCLCtra8YAE35lXCIZxyyjIGLSt3Ayd3tPQP3KBdCCQoVtuRaKpdLqNYu3mf6EB3vsrDfcGh7yeTMrO21cwvzBqzy2cyeIkue2SFsQ61ygWg4ZFIqvGepcGHMcgLVpoveaODKtavGwCWpYGF22QJD1Mgm6EubGIoFTbKhO+gYMHRytG/SP7vbb1HIMSCSwi9//of4e3/8pwZeERQ7Oz7D8+eUGXlp++TU5CQura5jwmjg4yKUPSAciGJubsFkAlZWkyYhUiwPrY3UiWQggRrytKP1FotmH6HVbiIUcAAJGYZ0Wu/ffWB63TMzUWMxMjZUKF3YXKQdYP8WSiws6yotmvMy6JqcCPfdRCKOK1euWLCE9z063Me7d++w827XxuVPfvmnuHXznoHzZL1zrZ6cn+L5y2d4+foZur0WJiapdR5xWW8j2HhQWoL7VyaVsbG9cdVlE/CZpwz2cX7mWXi6ZYXmyFqdIFPYAukua5AFQpkpc+/efVxe34Qv6AqMnxdzqLQbtu8urixifnUO8QmenwaoluqIIIAai6qeF21d1KsVK9jIMxALgjLQWx77IQ8fPMAXP/0pVi7PIBh2/deos0Bsw4JGf/vXf2eAKTPxLl9et2wnSZPxXXhWunLlqgHsDHw2G22rZXKWO0e1Qqask6DQGZP9w89xDCivMDc9g4WVOWQnoxbrNQC6PsDZad4kOC4qFZsDkWQM8XTUwGgWLCWDnP3MdUl2d7NVwXDQQTQYsIKkvVbLCnsyAEDQg89MZ+KYnJ40lu3Ozlvs7b8x+xVPxq2IajDifLVYLGrt4zpiphHP4uZHDHuIMjDLczHcWbDTdMXtOB/D1PYMRoxdK2d0fm7RBeKWL9k5jAAu1wkzj1xB0aHzlyxdn8bW3ZdrkXOCRQqVzcju6XZ6OM+dWbCH/3ONMfjinO6Q1RAgeM2MK352ambSgoOliyJyhRz2D7ZtTZSLBXe2t7oLftP95udZzJLZIkuLl2xtMvjB8eM8ff78uSsOO2Z2c15vblzF5bUNdOqUnOihzkwU7g9LS4jGKKeYsMCKEYp4PvQNEYoHEEr60By2UKqVkK8dYOfsCY7z23aGY4CAwab+gCx8l3XsgLWe9ZcBxuzrcMDGgzJPIcqkvNdedoEqNwYOJH4PiIz9O46Z/EADxvzjn0cfdHy9AAfPjr8LkH3QZua92h3KhTgyj2UNvS965trCQCPnj3xgZkQ4/8p5HSxOKH9LAIsAV/7Me8ovFlAmIouRWzxFtAy7oDb2GPghE1o+CMdMEpkCt3i9SEFeoJjPFegmDIR95QVPldmtOkoCO3kfgSy6D//mBaK0RvRskWqsZpXf2QmNtRcslS9t68Xn9FkZ2OY4y08XzkAfx8tqlm8mkEl9TG1/3kftk7+mPhe4qWu8jGH5c8IO5F8KqBaG4DALBxLzWvWZAGiB3hxP+cN8nmynfFHNW/Wnw6U+FFpUe+QzC3cQYKZ5/R5FHIOoGlebr2M2qYg0vCf7VG0TKKk28Tzqso2DY61oJ1Uk0NBwIurvjtvJfcE7v9PJ+O+A+epDEoyUma/34d4ooqT6QL602qNnq2+8vrUXZxIAKfvAv3E8eD/598KaJEXEZwjg1t841sJJhBEI5BZgKzBVgLPZjR/UfuLf+DmzyUZgdKC45hB/1tzjXGZbOa7O/n8oJEpiqIKSfCdew72NzyQ2Q9KCF09TEMlsoUfeR5iiF7D1gs/6tyQ4vHNTtkA2W3NKmIR+tvU8BqC15rXeDQMYk3wV1NI68wK68se99/TOcy++p6Chdw5Hw67elt6dn1X79TuHJbmAwA/7g5lAIoa+xwQ9ATPeT23TOtfP1s7/43/+RyOBkQImvQAU/+bATAeUCuCzyrzULmKxnlLJJgsnLo2ejLAWtjSReTBmY5mapQ4mS43XK11FWjMfmMMs1OL0w9zBmU6oS4dwB3IHemqyawElxsUzaJh54CkWcvZcsjI4ENoENBi8lyI4TlPXAewCgS3lbRx5ZtuUUkgGE0EJgZFajGyHUgE0cJr4OhjwGjK3vZIXGnT1ofczGnwZMBlYDayANUXK+E7ucOciY+o7gXz8nCIvHEsBhVo4MhzsA28UTEaC96Rjxufw71zgjECL9avIivSbvYvcAeh+kg6NbfAB3Gc1didLwftwQ1Z00zbXmIuIsw9sAo8BbgHuinLxXRXJEwCtTV2azJrL2qhp4PPFgo0bny1GuxlpvysCQB1ffp66oGwDHT6mNxOUYPsEQsuY8hqtC7aNf5djovXAvuezJfvBdntBchk7yVAIXCbAoQ2S7+INWAiYZhoz34Vt86amCJRVZJWf5SGN1yoVyWtI+R4y6ALP3Tpo2/uorzl/jXUxcKCB2mTR3jFbWwEqt3E7loIOgJpnmts6/LLv2Y/8DJ/Pd9H7a51615UOVPqdNjTNGztYjXjIiSKVzmA4YDp3B8N+FPOzG1ic3USvw/lNILhl9JV4OoOltWXTZQxGw0hlg4glYensviEsjbdcABrVLlrVDkZdFvGqoEXn9PDUipqRPUdWv6U6d+qIxCkpA0zNTuH+oztY31gxh/SiTACvhJA/imKuiJ13O9jZfodus4bZ6Qn40DUpj3a9bn2Ynpw09ua9x4+RnY0hFAdqdWB39wSH+0doUcO9WEW9XEegH0C71kan38HNu9fw+c8/w/ytCNp14N3OHt69foPc7hn61S66tY5pXJ8XztGiNnrQsYaWF1atAEGr28La+io+/dEnuH5z3YqKPX/+0hz4t1tvrehYvdxArzOwgkTUn97cvGos0zaZz6WcsbdYcI7arUznd1JNacRTKdSaXVza3MTdR4+M3coCh62ek9fpDupIT0excWUNK8vrGA59Jm/Bgmfnp+fIn50bkPnJRx/j/t0b6JGFeXiCUrFoDiVZtATJspkURv0RyoWK9TX1KmOxpAUA+ByCDx9/9ikuGhW823mHjeubuH3vNu49uItQlABIC/vb+wbqbr18bSAMtS4ZXeZ+Q31oHsAr5aoxUskMJys8GYublAiBEhaZDAZoC8mqH+E4d0ppSWPp8v+l+SWTpug0WmiUaijl8sjE08bA41o72T8y55rSCdFEDNF0HL54CI1hG0sb6/jZL/4AVz9eBVrAyZs6vvvtt6icXiDSDSEdc0y9Lm0y9WBDPYSmwli+tYzL9y8hOglQ6pJJJ/06cH5UR786QOW4govDMlr5urEOgwhYcUhqadNG5ot5lGplRLIxhJJhPP7Zp7jzyQYaHWDr3R6+//4J6sU6hq0O3m69xunhAcJ+P9ZWL+H2rVsmI0Am4PHpiYFziWQcgcDIJCnOT48MeGX6M/d1BpNO8zkUmheYn1zA9Zs3cefeA7PLLBDHOfHm5Svkzs5NY5oOfHZyAtFkCl3KCbU6+Nnv/x5+/od/hFTGsXcaNeDNyzd49fQ5Dnd3bM0m4nFkkglLCWfGAlmDlE3gGiRbb/PqFTx+/KlJIjDA8vbttgHQBGCYfkwbO0nG6HCI169fIhBhwbOwgfsEQBIpx/ijqO7QN0KxdG7ZQSz0R7u5tnIZ9+49sBR/7k/ZdAq1WtkAo739HVTNHgRNhoO6vcx+WFxeNTCIoDILBVN7u0PGfb2GYW9oYBRBnWatauDz2emxHdoJQPOASZZ4JJrE3OIi1i9fxdQ0mbsjc6o49/iZUiFv8gacv7MzUwZAM9BGm51NJU2ehG1k/796tWXgXjQWM4Yk1wj3EK412ka2lc44ZUV4thz5XS0RZpy52hExNCl1wL3Gx6KATSsK12zSzrTsGjJc6YzQDhCMpx4zwWeeLchO59/JwE4n3Nrc2z9EtVVDNBHG0uoCbt25bkA0M1TOcyc4PjjEt998Yxkb0XAUn3/6Bf7gZ39g5ytj03W62NrawotnT+wcRG1pvvvUxJQ9h0AX7R8Z0MvLq1hbXcfkVNyYkY2mm0PFUgmFcsnkDwKhACrVouk0E9in/ng8GrO5y/ZSSonF1hzJwwG3PLtYoTIf7f42tt68ckCGgWAR9MeZJ+FI0KQlPv/8c0xOTNu8KuTzpuX/q7/90hjFP//ZH+Le3UdIp6ZwXigaqMr1fHC8i1rrwgILqXTU7BY1kAlM0tku5kvwj3wWIOE7EuTmeHC+U2eeIGAu7zIiuccTNOR4MjjHvZ97Ot/lzq37+PFnn4NA5tDnt/WZK+awc7yHYqWExdUl3P/oLlKTESuYWTitolVtonBaRPE8Z9ryXG8McLLeGPsoaDJKPQs80L48+ugjzCxGUK1ThoZZSC3ULqqm/f7k++9NAuanP/3CpB649/GsR0esO2b9Li4sYyLLejk+VC5atoYOjo5tPqTHADylmVIpx/RX1gR1aqkfTe1nFhE2oosvbBIt56cFFIqOJd7qtBBORJBkoDvudJPJtmURWQLs3HeiCWqwDw2AHnTaGFAeMBQ0MNjOVJT6i4cQS7C4YRl7e9soX+TB0jucY/FUHJwPtKF831qtauPDYBbXM8eGQO/G+rqTG+r0bYx2321btg8tJeVbCKwYszgWs/Fm8IVBoIW5RRtXyliwf9i/kj/g9cx0YeaOzqv0s3gGZXaktEelP9xqtpHLn5u94TmQDOvIWNOYMijGZh2OjPlPDXkGHRgELRYLVuiUgTyexey5EZfhwv2Sc9MXIMEogempebOTZDizTRxzAuf8zuyUxblF3Lx5x4pTEninVJQRMRot7B0dYWpuHolU2knu9Pqgg88imGThBjhWlDDzdcD/qr0zbJ98g3eHz2yth8JMwqIURxehIP1iV4RO/o/AIraLUm4GBgVJEHF6xmyHgF79TgAqixgKIBC4aEBPyJ2/Ccx4/ckPQJwDsnVu5t4icIZ7JAFo+Zecn5RFcoC4Yx8SIDY/ze+AZmbMOsbpmPnXceNhPsM4Y1YAFj8nTELAF/8mH8/mmxUQdanrBmiaZJHbv937OnYk5yR9CN7HiF8kzzUa7/tMoI3APoGWAuXEEJbvbcGkcb8IoJQP5gX+2bfyo7x+M3+vjEz5cA47cUQw9bEANgE5Aoi4T5r/3nHj7khxjsxn82O8FgVe8W+0S+wn+V2OuOWIRuo/ftYCCeMv/l6BAf7KQH/pGnc67wlKPwSaFFQQUY52U4xU+YsCt+W/yT/X82x/GGsEq9+FR+m9+A66RoC2rhG5TPNJmIoBf56iifpZ88j5nK7ml3AqsxHj7GUvaY1ZIo506OodedvAz5NcZ/jJOBhkWZrjec7rmTWpPlY73Ng7bV756RwzkeSUGS+syQsg6t2F+7ANmrteO+Jtg/A0tkcYg+YRr+O8EZFTmJ7GW8EG9Z0XCFUQQfcXoCxwXCxyjaU32KH1KGCdnxH+xvcQ05qf4brm83l/zjPdR+PHtW/nea53FsL2fL23jx75C+FfAraFr/3OB8fsXv8Pivy9X59j4t4PwVfeS+NtNqb3oZ6d7ISu0drxPlfzVtd414dsEv+mdap+5DOFpcg28meekbzzR5/ld9khRwQc2jzQOpCNJbNckk7aV/Qs73294Pfv2Ir//X/6738HgNZGoMmuwaBhdAbLRed48GUEm5F9Hig4uHwwGyNDr4iJNg1u4ryvIiw2ycdFCL3gmZB/d23aDiKccDyoeTcrN+mcho7+Z74n22CO3uQk2o26c5CKeQfUWKTfgeSc+HaoG0fmJMlBI8Ln8jq22Ryd0Icqpc7IDMYOUcLSr2hc+T5KJxGQzncRE5p/VxRHCzkRjb3Xw9ak4vNkwE0n0SMgL/DRDtLj1CEBg5I/MSB4HDHnO/PffK6K8XG8eA2fJ01sPk9AKZ8vY6V0Dz5P48x72mGDgGLfBQL4GUl8aMHyd9ZGsorGDHDv/LJJOXKFMtg+XsM5IzDWAeau/Yrwqo0WTeKhZsyqlsEUy5if4TUq7ueMk2MR8Lv3sCbWPNtBdg7HXAZPLFwWLTF5j3T6PfOf9xBTmf1BR1qBB2mca9Pmu/C57G8LPISpT+cOQOpjzhP+LLCW/ahDo9coKpBAp1z64d5IlzZwvg8laTiPNR8VDNE64rWaD7yOa019J0OiTU1GSePKseLzFZ3kPd8bpp5LTWd/y9lUipkOQtpQtBHJMGpeax3w83wG3/s90wLuQMOx4peCR9pQZIBlV3S41sariUkmHavW+wJRVC7a6LT8mJ1ex0RmCZVCF/0u9S9ZeDCFVDaDhZUFTM1PIRjzITvF3zv2FMFYprQ3GwNUy020GwOTvGC6bKfRQYNgStEVe6UWMZmXTO2uVC5A8dz5xVl89pNPcOPOkukFdsg27QPlYg/5fMFYu8+fPkGjWkY4yOIrdQv+UYUwnZpEdmraik7dvn8P61fTiEw5JvbhUQ97O7smL8H0WRavq5drONk/wcnRMdaWV/AHv/g9ZOczePrie9OBPdk/RuW8jEGDBW4i5oBfNMpotBqIJZIGFmQSE7bZkw3+i1/+Ph5+fBtB6kfz7O8Hqidd/MX//f/izYstnB6cmm4xHXwCQXTQCDJRa5a2gUVkR4OeZUAQyNrZ2TOQheBEMBjB6qUN3LhzF73REIVKGc0uC8Z1MLcyhY9/TE3Xa0jNMHcYKJ8Cp0cFK/K3924PlXLZNJaXF5dMd7NM53287shEu3rzMi5fXjNwaHfnENuvt9FqdBFCyAUNcm6NPfj4gUmWPHn9FHOr8/j3/oN/H1d/OuukSvhFsP9NCd9++Q2+/JsvsftmGyGfHxPJLK5sbJokCQtHUXM2EoxYyjKLT5Llmjs7sRR/FpNMkZWWiJkGbbXZQDgRMwZjZnLCgB4C5c1SxdikmWQa9+48xGQqg/OjM9NPbTfaiCVjGIV8CKajmF1fxtzqMh48/hjLN6eACrD9Mo+tp6/QrbYxrA3g69LJICwyMuatL+ZHIBPAxKUsbn1yA6m5KDrmFAUwaI7QrfXRKrZRPinj4OUuBvUufH0/+c8IUCB96M4KjW7DQPuOr4twKoIvfvn7uP5oBaw2ybXy/NkODrYO0ShVsPvuDQ52ttFrNTE9NYlrV69jjSxVX2AsSdC1VPFen8BqDaXCuYGOZKDTrrDQX7lSwVkljyDCmMxO4+bNmxbwsH2OAZhyxeRXqlYwa1yEOJJAJBE3MPXxjz7DH//Jn2Jmnhp8DCQBWy/e4vuvvzVwnDrD3AcI8FAqwOmkDsDCT7QrPKRtbF7Dj370Y7C4GdfJ7vYunj17hqMjFuaCFdaLhN05oMICiJRjCofQHwSsIOrUzIJL3Y4ELUPixYun2Nl9Y4CxOSzhBG5cvWU67vxiYUGmyJMNztR0fjG4Q3kJFhnlFkyg7H1KeyZjgC73AWaQMeOAsibsj4tSEbs77wx8IhilfYbMPhZFm19YwpUbt7ByaQ3+oAMMWMiP0iQXxZIBsBflooEMZOmdHh3ZcyiHQSap7TX1mgHRdv4IBpBJuBoL/OK+n8lM4MGDB67wW8c5GtQAJgi0vbNj11GihAEkgt83r15DyIpdF2xdN9qudgN1vMmwtZR/6hefF6z/qOPL92JgguCrf0QwxI/TfMEkKpZXF/HZF5/ixu01y25hDRuO2zffPMG/+pf/ErvvDpCKp7GytIZ7d+69ZykFfT4DV6mhzX2JgLQ50MGwBZwIQsejBCNTJiNyaWkVE9NJ9IZArQUD3w+PT7B3sG8SPNkJatq3UcidGgubDGgCdb6BzyRNbl2/ZfdhcILgNT9P8JlgIpnc3FcKZRdM51ziGuH5wknhJfDxJ4/x0y9+DyGydwmgdzs2fn/5F/8ChUIRjx5+gh999gWi8ZQrEn1RRa54inavhas31rF5ZcWyNZgVYPa02Tb7trt7iItiFfFIHNev37Rii9znyUxknQ/O0VwpZ3OBvyd4SXtBqRyeA1jgkDb1wf2PcefWHTuHN5ttVCl5U6vivHiO81IO6cksrt7YwMR0BolYDPmzAkq5IvInOQNneS7lWZ+MdifjwVF0RBayhxdmF4wJP708i3yBwCQBs5HVZOH8ZFDjk08+xsbmhO3vJyd5FwTxh00Go93q2xphVkY47LSZySBncVd+ra+vW5CDQUaCiHZWrFXeZwrYeTUcwMjv0uuzqUn0eiOcU+O/0cSAZ9VwCHNLc8hMk43fNeeZGT5Hh2fosb7CFPd92pMAQn5XkLTXbhkIzSwUBgf6w6EFnfj+5+cn2D/exWDYRSoecefnCDMzwxbMIlue64iSWgSZKa3DdXj9+lXcuXnL9urcWR6He/tWn4JZgL7B0GyiQGLaNa4t1lygPB0DcRxXBuMIQnOuScaw3+lZkJagpUCI9+DmyLGy3LmNAKUjK9RrDfNNeP87d+7YXDb/qN5AqXTxvsYNJYz4zmSR54qU9mMQb2ASVSw6OZlytYpoG3juqNdoKwnYB8FCvgJ8ZJcIvBNkX15YscyA2ek524/57jzTlWpVq0GQmZxBNM7CkFULQnPtU66NfeuLBjAMdNEN9jAMjVDrn2Hr6EvsnzxHo1FFNBY0HWj+T7eYPjfbKFDLC0ry36GAD+FQ0BXrHJO4BPLIl/TDpVDrZ+9352c49qAXYBZowncnwCDwz/kiDvi0szq/+aTB68BPZXsyqCmJR7VVwIOd7+EA9uHAATDyR/g3MTW9gKH+zrYKyDR/OuyIYbxW8gYiI0nqhd/lr/K7FU3lXGLmU7P+nrzm7V/1gcgyIqyxbSJt8Xfy++X78Hr5lgJU1V/ymxW05PM/EMA4jo5c5SX+iAQmcIf2Xf62AcdD997KEHfgvis6zzks383Gckza0jXunh+KiAks5zMFSos0pjkgUNSddzh2bo5qD+cZSCCV5q78Oed3f2C5egE3EY+8ACc/p/fns7xAshcI17N/SEQSe17rx4tL6D04XwX0OcDMQzocs3H1bLaHeIS3T+Tbaqy5PoSTOXB0XGh4TLTiXsb76T2ZQSrwltcLI1L2g95B/cDnCXwV+1nv4sULhG2xLWLady/xAAAgAElEQVSoCtMRqM12aI1ongisFj7m9a31ef5Oa1P3Eqjq+sjNZQVChK8JOBYewXGR76/PCHv6gDv+LrGOY6Q1KHxRdsXszHuSm8vUVeCK/1a/abxtDyZ7bMzSNUDYIwfE+6l9sg1ay3p/AtDCFLwAv/pFWIqud87iBwkbZohon9MYsF0C0fU+apewF7XDayvUL/wb+1hzRzZf76d7mz0fyxkJM2JA1hu4EV4pDJdnpN8Z64Bjq6t9FtQcM6r5ntpbPuwvLtNG2JKPADQv5GTQRiADzo1VHc+Fxw9p0rBhVtwt7CI/NID8n9dLSF3REX2GTod0W/kMi0yMGdBqtDrWososJpN1rGX+TCCZfxeQxd8xUqSXs/a1m/bSBMeZwhXAyBwbSnCoAAAPSDJa/K6JQzBLQB3ZSHxHgdIEQ7wpAExdMQeDjNyASxfgO2jiaeLw/jz0CkTT4pOxYPq1wGYuEMe+ZrVjd+Cis8TfK5WI764NjO8vQNf1hRtcLTAZQv6O9xFAKuBQhlkLUAcIbawq/qYIkxi83k2NrByBv4oAmtM4Ni4ytNw4Bbx6N4xO10lfaEPhvZXe5IIFTpPZijyNGfQKYFg0O0og1x0iZKT5bLaB76+2a5F454pAad6H15mMQI8piOX3FbC5sNg2q8YdDhsAbRvQwEm0eCPpfD7nHa/TIVsGXOxd/p73NDmRoEvbUQScbeQ9OX5iSfMabawCo/k3tleflZEUY4TvJWdTWmgaB60vgdw6pHCNeMFkzTFtimqv5ozWttazIu7vjc5YC459yvuyjd5Dg4ImmvuyObxO60gROF7LLzkp2lz5GVdd3qUPqZ908NVY6PAk5javdXOemuUxK7QVCMUx7POgnkAqMY9QIIP8eRPhUAbhYAKJ9AQS6QQy02kkJ+OIZ2KYmAQiITJYyQQZmdNBEmmr2TfmMmUdQgiYBrSTJGEBoyNzSPkOBHQr5QpqjRrC8SA+/uQhHn5yB7GEA6D7QzKq6bydm1PebTWRjIcx6rVQrTDdvI5qic7wwDRZMxNZXLt+E+mpDHzUTu+3TEqAoF0qEbPUcUps0EHf2z7A82+eIr9zYqzsWrtm1denJiatyNbJ7jGOD44tnZ06lP1A1wrrxQjWtYeIBRNmu28+uIXPfvIjXL46j1AGaJRHKFfLlnr58sUL5A7PcHZ0itMjl369v38IfyCAjY0rWF5dQiadxMeffIxbt24Zw4rz6W/+9d/i5fOXODk8QzKWQTY7hWR2Ao12C+V6FX3/EMmJFB5+dg8//eVHmL4UMfBZxc6aFeBg+xRvnr3Gb3/1pclDZNMZKxRIp7febJoT8vGnj/Dp5/cQpNwjU6TbwPFu2UDo3GEeucOc6Yqa7iUBjOAQb07eYWZ9Dv/Ff/ufI7XhUqebdSBCRpkPON1u4y/++V/g//mnf46TvUPMTc7i8cNHmJ2YsWh3u+5qLQT9DvjJTqSwtfUCJ0dHlnY7PTmBpZVF5Ap50yYe+n0kkdtexn2LGtX50xMc7x1YcGB9eQPLiytoV+qmE0xWGiU8WJwrMZ3F5r0bWL92Bddu3cHEQhSdEvvmHNsv36JeqKJTaaJZbhoAH0smjPU6CA7Qj/RNH3z5xiImlyfQ6Dat2FagF8So7cPFSQWl0yLq5xX4B7DChIFRAKN23wpEMbuAgD3Z6qX2hRVUfPT5R7j+8AplqE3P+9XzfRSPivaZi2Iee+/e4uxo32wr33V9YxM+aqmSvZTNmiZyv98GtV2ohf7u3Vvs7b41oIRMXT6TmUm0WZFoHJcvb1iRQuqYsk12GOr2jGVvxX/JGBz6kcpMmE7t0qVL+PRHn2FqZs6BZs2WSZtsvXyFerls8g4EOvwjyt+0EYk5tjnPMWRFnp3mMDe/jAcPHpqmKN3s6gU1bcsWCKH8wXDAPSmGdDplsiHUCh0hiFabEl5TWF3btOC5yfoMuyiWcvjq6y+tgBxBNWqdLswvY3Jy1thPF/WSgSu0LZSvoF1hsUFKvtA5pfQFz1CUBFm7RA3oRbuG2QcM+hTypzg+2MfS4qJlOrx68cyY5QRM5KgSWDG5oskp3Lh1Bzfv3EV6YsKYp1HWYmbAqTTE999+h/29PQNm2Nf8+eTk2AAwsgrJih75hujxvSOR9w4yA1O9lquhQKDp2rXrxpzl2LGwKPf27d0dfPXVV1b0lXbi4PgIwZEPVy6tIcLMiLor8ksywPIyx+CRsXBbLRaO62D73a6tu2aLrOqC2f+p7BTmZhYtCE7b0hn0cZf27ItPMDlDpNtkry2oVjxq4Mtf/QZf/u1vkE5mMZWZMYCc5x9jZcejBj4TuDPpgETS7AaBTe6tDETSGZ2Zmrax4TV8P66Fco1ASBuVWhX7hwfWd4sr84gnImjWCapdoEnAfjgy9jUDG8vzq9aHYhQz+EKm6xSZnyNqBPdRb7psMhomauQzm4CIOtvx0eOP8eknP0IiljDgdTTs4/nzZwZA7+1xPlwyENoXCOOiWrE2VVtVTM9l8OOffYaNzSkrfmvSEbWhBb6YtfN2awfv3u6iUqrj2qYbR545CIizuOPB4Z7pCxM0y2bSVpSOAQyuBX6xcC739dWlNQviREIxezYZ0DW+T7OKGkGjIBBPxkzTPBaNmnRSu9kxFjTBLZ47qCF8eXPd9kUGXQr5Ek4Oj3FykjMg8tLlVcyuzFm/kxnLc0GlVDGgnPvSL3/5C3DLPDsrG4BKcIUANPf509O8BcIiUZbR65nGsRFsuiwOmcWlS5ewsrpkTGeuJzun9FzwjCxjO3uO+ugNO259ziyhXm+hkL+wNZCdnMTipRWsbaxhaTUBSrXmCh2Uy1UcHpzaPkId6lCEZ8mIgZEhHzDodiyTodfis+q21ggS1ZoXOD4+wkWthFic51kyhjsYBciIdFlyBD1oQ2hPuDd1Om0DkReX5rG8sGiFZVnvgH1BNjNlsNAfmA9IZp/Oadxb+TmzYxZEdj4Q/Ted14wowgAZ9w6fAw6Y3Shw7T0YYNlIJEYwKBgxfW3OD2aZUMObc4PrgTUQeH+uP0u1ZnZKAAiGg8YmZ7CN835lfskkOqYzLNRI/e24BcX5OQYYjo5P7POSCeBZ1AWUeC4NY2luGZub17E4t4yp7IQJ3HNuF6sV1Nodk+FosvBob2D2nAWgDVDw9eGP+C34isgIPX8PhcYeXh78NYrVPfR6bURjJNX00R90aEFNRoP9ImabgLz3IIh/ZBIm9IHEStW5WkAFmdLsL33JDxIwQjshANH5pA40EKjFPUa+qhsTdycDIClXGAhZAdUuRf4B6zf+z375HSB2XEyRZ3HzH401P0LAACXnuyprlc+RT65nC1wSBiGgncVO5Q8KuNY7ylfhZ0TcYj9xfopYRFa8+lV+h95Pfq78Lvk28vVpfzm2bg46qRIvQMS2y4+X3yl/nXPM5tW4SJhlvo2BG7ZR/pAF6casZvPv/U5eUCCQF4AWhiOwmu3j/xqHDyCxG3O2zQq4jhnXel/+zQs28nnqE/WVcA7Wb/DiHtJ8FqgmIFsBAGW6eOeygDL5xpqPOn8IHJO/zufJl1Sfq3/Z5/qdSFnqZ4F1apt8T/WXCzJQttKNo7AvgeOuzR8CBAK0hTW4+zvwUJ/nGZDvzg86ANbJkAirYcaWAkQaB8co/UA+4335OwHwbIeCLRob+ffqK76bmKlev1c2WiCo5qv8a4HrwgI17rwvn6815p0HaoPsFJ8topiduazYiLMr/DfXK31zBZM0P5Xd7AU4+V68zgsEe+ci/65MbK03NwdcHwvfUNt1b80hZrUIJJWN9PYJx0TjrPngva4/VojQvBMQy2v4Oz5X8059/jtriXydsVH12hUFcfRM2TQvyC3Cptail4QnQF+2Q3vAe7shqZkxtiJQmoddXmv2fawUIUDcjYGTkBGxj5JZssnC4DSHBDKrvwTCC6O0+/1v/+N/N5LB8RoFvrBARNeZjs3qXVxsGA/a/K6X50Nl8J2m0e9qudAYcBKyI93CdC+siaKX5nN4IOChgfdxh9iKtcmiK4zcDVyVUi0e3qfVdEA428RD6CQPuWRqjtMvaTB5Px6ONKjqKKbJamEYA29coIGbBTuabeT/vB8PLfweSzhJAO9EVXu06ATM8t1kGPhs74LkohQwrI1Afanx4fVapFrY0luWkeRnBC5KXoGf46FAgByfrTZJ59o7boqY8RpXcDH0vq9knDVhefixzSXoqrnz73yeQGgBuLqHDhL6uVp3wKcibwoI0Jl0rOJJ+84x5fjzS+9n7N44o7WO3axx1LuoHfyMF/DVWJlxIANnfE86DmRAyOBx/rEdnG+c55yDqbG+NQ/dOuDwegGgdpAeBw8EfApg51hpnNgejjnfhY6LgVLjYIiCFXxvXsMvHSxlpBSE4WfEwlZ6soI3brNw4K0Mog6W2rC0UfCZWl+KGirVTe/EPhb7gH0iZ0Fr1ruGCZYYEDTOMJDBkhGSg6E1JtsiwNu78Xg3Vx2cdQBRmyTZw59VyJLzXYUJjQk2PtgpQMNovM9Pph8B6BiCAcq2TCKVXoAfKRRyLURCWaTSUwZokVkaToQQSQaRnkoikw4hMCQAOTKGWJWF13ojhILU0UojFglbkS8yDGPREJKpgKPTBYh3OjbA4c6ZgbJHuX1cWl/BR589wsRsApWqS7WNJyZwuHdoKd3rK8tYnPPRZKLHYe0DxFJ23p1Y8alms2WF1/xB2twW/KEhJicTWFiYxdT0BCazQQNKmTyRO+/h5VfPcfDtNr7/8lvs72+b03z/5m0DuU52D3FyfmZpuomZBObX5xGOR8zZKOcr6DVGtiaXLi/h89//MSbnJtDuNlFpschQ09LvS/kC2vUWyvkCjvdPnQZkPm/MrumZOQP079y6hV/80S+weeUKYgm3Fgu5GvKnOWNO545Lpotbr7dRrlaQr1dQadUQTITw6e99hH/rH3yBzAzQrjqgeNAGaiVg9/Uutl+8wde/+i0uCkXEw1GTwhj5WditisWFJfzpP/h7uHl/GYgB3SZToYfotQZoFpvY39rH7rN3CPV9mExncHJ+guPCEU7r55i7uoT/8D/7jzC1PIVIFiiUG0DPh9AwiHalg60nr/Ev/vlf4Nsvv8JkIoONlUtYXVgxuaVm1bEjg76gOcnxRAjvtrdwdnyCTrduBcGuXr9m+sL5ixLekdXqD2JyesrGJ5NKo5Q7x8nxIfqtASaT01ieX0LUx2i+H+VcwYAnXzSE1Owk1m5dwfUHd7F59QYmJuKoFPs4PzrH3tYeSic5+AgAUT7DF0GEdp4OVaCPFlroR/uYvTyNlWurrnMZBBqG0Si00Mg30al20K40QWXQQWsI/9CHwJCgawX1ZgPBWADxbBKFZhnD0BCbd67j6p0biKaTBqzv7x6iuF+ErzNECAOU83mcHO4ZyEHndmFpERPT81hYXcbq+jrSExn0hx0Dvvq9FvZ23uLVy6d49foZyqWKMRsJKoQjEQNxDAAJuRRdSkXRHjMV2Q6AA5f5wQJ9LGLYpd5cKGzyDNQDJbOXGQbDbg/F83PEwxG0GAStXBjYw78R3IilIghaSuoQR4eniMVSpg9KORiCUpQIcYBkDFtbr1CvXRhrMp2IIxiJIppIw+ePotnqmo75xpXrBpxx3TVbVdNtff36BbZev7TzUNAXxtzsItYvbZp81c7+Dg6PD9BqM+tpgHgsYqnvc7ML43NKzbRIZ2cXsWlBH6fJ6vYbP/Z232Fv5w2mJrPGhjg7ObLUe4JNBOUzmbStO0oQRBIJ3Lh7G48ef4Lp2XkLdBBrsP2pAbzZ2sHbrTfGhuW++ubVaxweOW3pZCaNpaUFK4g2tzhvuuYuONky4J7ayjx/MSh46dKageXc+yWD9Xb7Hb777hsDQ+nMnZweGdNzZW4OgdEQzXbDyAIsqvXRR4/x6Wefm140HcZCvoZvvvnO1ZjIn+PwcB+DXtdkEghAk2xAeQrKHTz85BFu3V9HOAr4mS7fBXqDngXi3m7t4p/9X39uutIT2VnbZ3osTHl53YB90ytvtXD//n1sXL7sWO7lCt5tvcG7N2/N3hOQJMtbzgnBZwe6ssBj3PTOCSzeunUdU9MZREI+0zxn8cNKqWzBP4Ko1NSns9vutgx8J8hJljyzSSgLRLkaFmCzrKp+z5g+zHJgkVZKnlEG6d7d+7i8RomMoAVICcz+6ld/h1//+jcWvFhdvWwANDMw/AEffGFYpsvjHz1ALA6Tj2BAc0TQqgM0awMc7p/g2dPX2Hr5DnNz87hMiaDRCPlSHgcH+yYpwyDE5GQWk1MTGHb6lk3QbLuiYCMDWYIWwOUeyoChY9UEcVG7QK5whs6wa6xSnoH4P3XvyTSmNjIBTc4ZZrVwHZm+ug9WmPb09My0wC+KFQMUGQCNZuOWyWB+CfeqQtEAaGai3H9wB37/0PTVjTQQS6Lf86NYvEC+4AID/kDP1innFs8YJCrYuYPtIpBgKa5AIEjGZdVkSOiDGBkjErLAJs+dE6lJVCoNNKotsz8Mgt2+eweXNi5jeiFia53H32KphUKhjG6zbwzUWNyPyak04gSRCaAMGACsIwgCGH1jjRMgfbfzFrsH2wZuJlOsvUIyUQuB4Mi0ny2ToetAeKvl0GWxRKaIM9ORmt7jzNGRKyBsWvHnOZNdopyRN7OR700GsvdML0IDZa10huPYErBnwMAcZh5OLJvNZQ84okHUsk8JPtOmU3qH9/3kk89w//5Day/nNv0UgsjVi5JlcFCuhexnnreoBU3HmRmgNzZvYOPyFUxnXPHOUJT+w8D2W47hkydPjN09pPWzzNcQBgw8jJhNmcX6yibm55aQjGesJkM45EO720a5VsN5uYznL1+jcFHD0vyy2TBqTZvDPuwhFA/auYU1FRr9Fg6Lr7B79iU6w5xpP1Neyu9nEUJXqNIOj+Mv+TTGHbY9jNZ5gAjfIRwAtZUFMsg3s34mNcHDSBNYwWCDgAYBLM5fdUCTfCT6vfy7fCtiJQLPmDHFtc/A7wfQblxkfQx6C+BmUNKuYcbQmKjFgD1TdFj0ll+cQ5ozPKPL1/ECj/LZ+Xe+nwVeQtTGdkSl920bgyStpiOKCaMggOvNwOaalG8ksEfvK0BFvoq+C+zk57h25YsLQBX4I+BJgIzeke+jDFn565RoESbA7wKL2R8maRmPvGdayn8xcH7gfG5l/vLfWl/8rMmTecBxAVBsmyOaORaqwFh952e0R3n7RX42r+P/POsLZHa+nQOv9L/AJvmQYgh7QUUx2DXOXoBYoKyd2Tz65ZpDulZjo/ktAI/P9/qswj7k878PZIyzMGir9Y6aT971wHUnTEOERNogYVpaH/JPCbgbJjJ0wLXWnLABkgC880/+Oc9mCkLwdwKR9X7K4vQC7/9/W/EhOMP35pgKjOe1WivCYvS+Asi1Fr3rX6RGrXe9k+Yu/84vEQy8uBQ/w5/ZN8I+1B6NgzIdvDZLtue9TRrX6HJ7hcN+hFVq/tJO8h7SfXfgPwtLO2D4/fwZOrKEd75oDamPfjg+/FnzrTuWApbt1Ri8//sY1+HfP4C8HxjkzADj7wWk8/MuMOQkX4QFKhij/tf81XfZRQHtXhvlJex5QWGzHyaF677cnHT7nkB4zQU9h3aWbdM4E8CX/WE/Kij3w/XotQd6lgHQ/+Qf/5cjHR4UyVAn8GcZVYuWjyntSjfhDXjAEu2aL8oHE7TjhDCJjvFgC2gSes7Du+nHJpzGs1L/7RA31nThgYJAMAeEv+MXDTc/x9R5sk74bDIKafgIRtMxZOEedgyNdiruZByYfs1nM3rPd2GKJg/rdAqs2E23j/39XXMOZHDEGrZib36XxiTAiwA0kSBuHErX0mTh+2jxitGsaA/fQexWTTJFQb2F1hTVoZPMAzWfzX/zGRZhHrPWFeWUQReAp6gi+5n/s410hAUaaoNTSpwWpwyKwHa9r8BIGQYZUOrQ8loC0DKemgccS46XDLU+IxCeY0ewhM9WOgnbzWdSI5L9woI9HAf+W2lGNCZsJ8ePrIlIxEWP+XcDFcYBDfaR5pmi62IYa5G7VDB3OLJ5HXBRM46FWBs2/j63IUxkXMowUwe18XoPfN7Nn2MjAX+tHW2Y/BufZxqlY21oMbc1ZyTNoY2InxXorVQ3V7ypbIad78j7Kk3HGWjHLuBnvQwBbTp8hmO/uHsrLcy74ckuaE7qgMQ+03zi/dxaHBeIHLkDg9YM+0WHSl7D++vgwX7WgUeHN21o/JwFqjxRXwHkvEYbj1jN/Dz/zfvJbhjjb1ytVlFhfrZSpWxQANPTi/AFWCgpgGhsCjMzawiFJlAqtJGMTyM7OeeALaZRhsmGHSIzyZTqEAbNAWpVpu3m0e1zIwkjnXHpnbQN2YmggRhEi5OZIOIpmEPM1GvyUhplVrNv4d3OFqrNChKZpBWvo9QF211hfrax9SaxfinlDvzUuSIz1we0K0A+18PLJ6+wtfXWirJNTE9ghC56wybmlyZx7fplTExGMTHhwG+CtASM9l+U8PKvnuDLf/k3ePfmDRbm5nB56ZIxmsiIZeGcaqeBYCqMT3/vU6xdu2xFv95t7WD3zYGlbPsjPjz6+AEQGplOdDgesqJUZPzYvO11nRb4OPWO48JiY8VS2RioN2/exn/8n/ynWL8xaf5Ws0ymeMuKerFgWTwat8JnZO4xO+Ekl8erN1tWUOzB49t49JO7SGajKJyXQH+zVW1ZMcBSvoRyrohOtYXC2blpNZJ1zANitVwxdt3f/3f/PpY3FxFLh9HrA5WLBrrtAar5CraebuFgaxdz2RlEgyHkCud4+fYlLroXmFyaxh/92R/j8e9/ilGM4EYDvfYItVIdnWoXvVoXO6/emvzI8e4+Ir4AVheXTHdy0BmYXjjbEY4EsHf4DpVqAd120zSG6SBdubIJnz9gzK3dg0NzkiklQUBlIpNCo17F+ekpCud5xKMZTGWmMJmZQDqWMBa06Q1HwkhPT1gBwhv37mCFGp7JDKrFGgpnORzvnqCcL2HYJPgcQCgQdk4RbWssgPqgjovOBaYvTeHa7asmC9JpdRAcBHG+fw5fN4BkKGF9TdC53SSrO4BUNGkAxfHpEdqDDtJTWSuG2Bq1cfvhfaxeWcfcypLJi5SLFdROL1A6zXH6GIOv02wYGM9ABRm304uLmFlYwKUrGwZcEnCjJMEIfZydHqCYP8WL59+PC0ueGONuenJmvP+6Aqpu/6AT4IqaKBBFoJzzmU42i37SXi3MLxowTLtDm7G3/Q71Wg0LMzOuEJwfSMeTKBVyqNdrCEb9dt9gIIocGYEIYG1l08C+i1LFzi+Lc7NYWl5ALnduIBSZj2S4zMzMYTgKIZ2ZskAYAejV9cvWhnA0bLIFxdIpGrUanjz9Dm9fbyEUiFhhr9u3Htr6omzE67evUatXDNijPb9xg0W0plG5qBnAY4zK7KSxkPl3Ai2VatWYc6NBx2Qz2m0CWzm02g0c7h+Ydm4oHMTi3LxpQBOgj8SiuHXvHj7+0aeYnJ2z/pJjHyZTtlTBFjMXjk5Mm7NYKGBvZ8f2eLLXF9cWcfPOTdy6ewvLl1Yt5ZzxUWrmn52c49mT5zg5PMLU1LRJN/AsxhR7BkXe7rwxjWQWTOO9OMfrFxeIh/x25iMznXs9C9p9+umnuH33voGPAT+QLzXw4sULtOo1HJ8cYufdOwfS+UOYmpw1RiQzsXro497De7h9/zaCkQD6ow76I7J+XDZVPl/E9psdfPP1EwwHPifxRh3eqAt2cP9jHz/+6DGmph07mFkVFxcDA+afPn2K3OmZ2fMgmT1MiQ4ELVjD82U8mUIwHMGVa1fw2aePMTFBdi1szlVKVezv7OJg+xDffv2dScxQQoRziUHm8/y5AaecizwTrW9eNnIE12Kt2bBiVexHB8jw7DSBG9du4Patu8im0sYM77bbBr793d/9ncmSrKxeNgIIEdRGu45gNIQ/+pOf49ZHizZuwTQwqjnVpWEHqF30kDsr4/nT5/jtb75FJplxtVZGfgNxj8kiHnQxOc1CcSuYnZ22jA4yabneyUROGGM0bGAymeLJWMIC9BzbequBzqCLZCZhgYx4MmnMawZnua8Xcnn4hj6sra3h4aP7mJqZsfXHbJJCvohimZI3dKBgRRXnF+cxtzxtgSRmKrCvKsWSzf9+t4V0OmlgLQFRd05KoFxqoFwhkzxoGsOdTsWktAQoMZuIsgwsrsavcMBvcioEyc6oX1wsmAwP5w7PAcxS4vpMxljQtocB6zO0OwiGo3jw6CMsr67CT3FgBvlG3Gt66FuQ25FeUhNJzC9QyxyIBpklBVQvupaNQ/CREjJcy0+efY/X716hxeBtiM65z8Bn2iFX3DVgWQ4EDAkqkbDDsyMlsYyA43eZp/SpqEPO8eq0ughQkgE+C/BGKIXAYMTIMQg51vziv7lG+MX5R5tBRj7PGFyDRNKd5unI7A/tKs9nPB/SFtj5us97xE0nm/e6f/8jY9fHY2kX6KEGep72tY7z3KkB/ZTp4t5JvJZSRNlkFtev3sDGxjXTZk9EE/ac5jhjs9lu4cULFtlkPzmiFIOaBMDZzlQqi6tXbmJ1edXsEotDY9Q3ALZUrWL/+ATPnr9Gq9PHrZt3sLR0CSG/y2A0MDMZQShJKQ6g0qlg5/Qp9vO/AUIsJMlsnA58/q6B0QSI2R88L30gADngwwFHI1v7IzrxfsfwNU1YFrkeAzPma3ecfJ1ANRFH6BPz3/InBIIISCEQLWCSk4j/diQYB6SZ/xhgLYEPUpAObHSAEOWCnA/qGIQ8tBpw6nNgi4A0ng+5z6iN9Mc+tMGdIflcne+1d9v86lPiJPae4fuefe2R8SCDW34a70MZGeEVvF4FHgW4yId1YKoDqrzgj8Bf+TMiNvFnzhf50V6CDvtBIC5/LwDaS8oxjfD3OrYu6/DoSKkAACAASURBVJbPdX6E8xXZdgLO1LmmZrfAN17HsZbEgBdA9PrC/LvwAV7v5BvD72VANK7yNz+AeQ4w45d3LJwf73wr61tjJrOo5wcQWuCgQFQ+z7yhMWlLWBJ/p77XXNPvRDjzgmzed2f/qm22t45lSPhv9Yv8SJ1XdHYxEMwDSApg1noRbqW+4XMZoJN9Eo4iGRTiSXwnYTz82dbNmAmtMRaARwBaDGB+RtiJC5rQTjNLumH+J7PB2b+00QwcCCz3Bky0tgT22h40nks60yqw4wIITpJMc0h9zvcTcCkbLvDS9YELXPB5ArJ1nRcU5735d31GWAk/59afC4T9m/Ax3Y+fF24ozExjy+/CCoQrsN0KpAkf4/O9DPv3IOtY6on30bxlW2SzRarTc7xgvF3nAbQ1j9Q23ccIs/8GJrfZljEBktdwLGyfGJP2tOY0pzXXvFgf30tj7m2/MExey3t7SZFewJ01zdRuByy7wJ+bfx/Y/GyXCxA6fE5zSLaCRZitwPJYkkP9J2xZ4+61rzaW/8s//q9HvJiTXx1mi41R70zGOkXRHUWx3Iu6lDl+RtEEM5i+MbPXI8mhgm58CVckxzHdjHHZc8XmBEYJtNJk50TioYKDolQFPpPt0obD9nTaXWMZ8DqmkNWrDUt15ZMEEvN6OiunZ8cGUK9eWkY4wkrVQeRyTMEqOG3nccSJHcTPEOQTsMWOl0QE22GyB3FXqdfYfWN9bOlW24vyENb/IPYvg8rvvIfkNQgQ82DK8aCTqCJuYm/y3byRBG/fs80yNFxoahvvoxQR3psTkQaRh0m2kf9W4Ty+rzZnOepkDeh9NYmUUsHPKyLD99ZCEytbUVkdHrTZ8Jlewyj2qoBqgc0C3wnS8n2suM9YE433ZtoSUyV5mPb2Ja+VBg7vrSKPCmxIEoXvqIWpOcnDJJ/Pvub857saM2vgDk488NiGN3SGguOhCCv/roMJ5yr7h89gG2T8JA+hNDCBqewPRVKlkSxAV0ZeBkhAPO9Px1cMaKUNCsgW4CxGu4BZHYb4TLepOQaLWNbapLWRaN2xXzSXZCt4bwUNBEbzOuqAKrCig5TGVQEHVadln2iO6PDpNYraqAQq61BBp5AAEtsutoiMMA/n2rhsboy1i9wG7pjcwwEB8hASySwy2Xnk83VEE9NYWryGRpO2JIt4YhqJuCuSxftQl5UprOGw3xw8yjtY8aIqC0zSWXH2gPwUymBMzWYwM+eA6wad9hjQoWxDu49sIohQF6iXYewsMqrobJMtRlaSsZanM6b1uL4xi2gcYNyrWusbeOsfhjCoDzHs+FE+LmH/7SEalZaxMtITcfR8LcQnQ7jz8AbiWZiTOqK/0AeaBeD0bQHf/eXXePbl97go5DHq9bG2vGRBFgJ91J28aFUxt7aCP/iTX2Lz+ppJg5yeF62Y37dff2Ng6NLCnM0dOtgEm/yRANqDFpLZBBZWFzG/Mm8F+2ZmpgykZEHYF09f4C//9V8jmZnFv/Nn/xCP7ixRThDdCzrMNQMbjgvHSE1lMLM4jzhZs72RAbw7r6gdvOeCapemsH+4j++++86YxRZZJ/DdpfbsPNZWVu33g/bAClTtbx9aIcaJxBT+7X/4Z7h+/xqOczmzt1Zgqt0xIKJcoKwBwUky1xOmd/n27RbKpYIFBO/fv4uN65dR69fQJYPOZFci2Fi7gsnslLHWj/f3cHx4hEqxYCA23z2EoLH0Qv4wLipFnJcPUWkUMWRF9noD/VEb05lpTGS4DwxxUa46llcgZCxLFnjjgZQFB/MsjBShfucUZcStKGE2kUEhV7B1SgbxytolTM/OYHVtzRiFZOnXKd1Srhpoi/bImOFkrBXLBeyf7KFcL6M76lkRNiLDlE7gwWPQ61thzbOjE2M83719DxF/zAp+kQnKvp+cyKBWr+PwaB/tXhuhWBThVAyVVgMfffoJrtyiRMyEaQrvbe+gV2vi4O02yud5TGUyQNel7pIp1x2OMDE3h5WNy1i9chmpiRT6voGBgizCE2axxqM9fP3rv8P22x1c5MtEP0yfM5lIWbojA9xpzuf+wBj361c2MDkzaWPLNPJvf8N500fMF0LYH8XmpQ2sr6452a5GDS9ePcdp/tQO+ywmRgmm6UwGtYuKFW0bjNoI+AOm4+wKlA0wOzNvbaAuMufS5bV1DIY9k56pkpVKQJZBTKaWx7IGbASCUdN1vnLtFi5f3jR2MYGg3Pkpzs6Orejk65ev0Kw1MD+7ZBrAlHCgjTk6P8art1sIhsO4tLFp+qhkGJs+b5XgY8NkKgg28X+CpqVKyexmlv3UaVpxTzJMX71+OdZpbRjQtLqyYnsYi8tFuN4WFvCLP/4jrG1susNyyDnUZAjWLmp4/t1zAxRTDOBWK9jZ3cbB8R4mpjK4cf8Grt+7iZsP7mJqLoNWB+i1gGala+93sneA/MkZKsWyMXBn5+eQSGXgCzOFHYimYlas1Qqq1So4Oz1Fp1pHOV+0+dy4qGFmahb37ty39+fZru8b4SyXQ6GcN8dx9+0bFPO0dV2TXSDDnoEZOnoEt8mA39hYN5tLTfamFZvsW8FWA7eoxz9O8ydwxb2EoBxBGoKqP/3pz8CYS4DZvANXmDZ3OrCx4Hx7/vQZiiXVI0kaiEngj3M1nkwbC/rTzz/F9asEfx24y+BO7eIC21tvcLx3iG+++t7Au/nZeaSttoTbDzgPjCEe9Nn737l/1zS3WUPApLJMz3WEftc5xbFwzAp+yvkkWCVHmvaGZ5T5uQUr/sriiMxKePzZJ7j76CZCEUpiEVCk7EMfDe7DgaAFDVnAj2A5z0g8OxB0IPB4eHxsTOTF5RXLEuCzMWB9BJeOXixSqqZqZ61kLImVpRVkkil0egObo+VaFY1OE0urS9i8fs1Yu9RcZrFZvh+Zr5SQuHblKh4+/MjORqFg2M5Hp+c5nOXPrJ8iyZgFQFbXVjC3PGlSMq36wJ59dnSMna23ODs+Qq1SwsLCnAG0dgYZUWu8gvNcydbr7Pw8ImHq5/eNDZzP5eAfjQxUJ1JEGYVur2MFG2mHCqUiTs7OMDu/gMmZabNLoajf7Hi3O3RB1raTEYrHMqbxzTncGzAIH0M4Ghn7K2FEYglkuTfOzSGRYNFBJwHVrAI1SmD1uhao63XqyBXPLfBSLOeMbaozEiVBBoMOwvGw1WOgPeK6YsFQ2kf6Q2/fUn++Y2cdAs12ro44H4KyJ2EEkEww2ytugDoDXjw7ENgLMqI4ot/jsl0N7G3w31ErGsyCfpSUYUCExeQvqGdeylnBQOra0+7wLEOwmvbAgrYhV6dkeXkN16/dxCQ1lyOOxd5o1m1tku1NMhEDL3wuz4msncD5zODd8tIlbKxv2vynRI8BGGR2XxSxs/POAOiD/SNU6g0EgiE706kWEZ89PztnviP9NQKrLMjabvew9WYHO8xWC4Zx584965doOG4/8x1pv6KZEPzRIUrNc+yePsWzrb9EFwWkkxGM0EGrfYFwxGdBAs4raeoSeNSZmHaX51sjexDxp4iT9pOIAwCdDA+Z2y5dn/cy1v1YZ5jF27kX0HYLNBbYSr/AsiX4HMu2G5NKjJHnyDrGMPRIe6htIpmo7g8zRwWGOL/DBSSYbSN/k2d3+TjMnJR/KBzC2tN39adE5JGf4ACQD1nQ8nUEeLl3IcHMgaT8+gDoO4kTO9eP6xAI2OR9DciinbQaOk5ihnbKC8aK0CJgmedIAWEiNsl/EhDEvwsYEpijdorIY+vLw650/cu20+fkGYn94UBABSkEKAos4mcEfgvw5d/kpxqINGamvycOjQP06hf5pyI1CZQWgJpMZ94zs9kOAbt8Nt9NYBzvL0zBC2wTb9G4akzVFgGbmpf6u95Z80p4ip6pd/QCdl5QVOCymwsf5AYcfkHw0sl+CUf48Hz3TsoS0RgKAFcwx80zR2Tj3sd2C6RngJVzRhnilELz+uMCgF0AxGl0c+2yK/kzx59tdkxzFl39kH3gxsxha3pHEbs+EBWdJIbmCPtfILDmskBeNxddVopwDeFPIhNSOky4jjeAwL4QfuYFRtWX6kfZI/6sNrtAhgvAiBgovEHgqQBdtlFjJdDT7MaYJa1xd6nHHwoUKuBE6T5dz/YLz+K1+v172zQm0SnAY7ZnHOQQbql+EmgsW+FdX5rXNgYB9466XpiF3sWwwzHRQ+tWz+d3rTm9j3f+8F4/xFV+uEYtWD4OtqntCrIJE1Nf87vX7gqo5ueJgXA+cr7r81p//Iz6gfuY7Svjeev7X/+H/8YAaEUq2GAaGx6crIJ5Nvs+vUMbhgAfgZy6uUVNTBiOBxFHeVexO96HmzcP7TJG7Azq0nkb6KWLu0nqAF9+CYQWAG0dx2R5HjBkMOLjYhXVmi0038gxW7lodXjiO+qePKjTUJBFSvDHq7WsxWIg81iOg30jFraBqDFXPI/XKvXfAXsfKsnaQPKgMk5PcO1x4ufajPhO/B37if3OttN51aapKKg2rPcLaBzhEADM6wRAarIIhDWm8pilbqmLYwCV7eABnu8u4FQGgod4PVNtlfEUgMs2Gug4jsJ7QUTe2+bTOELqBSllXKwfx+lX/LdAfjoOvJ5t4D15Dy0GtoEHqJAZ3A8HMPa1dOZ0+PwhC9kdWtwhQG3gtXwWnUHNAQKk7DNj4JTdwSIZjzuG/li3zrtof2hE1Zdi4LJdkjxRdgDHiu+u8eAzlF6jOc32sn2KxqlYIX8vfXStDwHqfGfOR4G2PzTUiqJls+n3TGVFYsU4lqHzGkd+zgu4K/jE33sPNgTbtFmwX7W58bNsvw5Hckz43nq+9zDI34ntrbUgNo0bQ7cBE0gXcM7vZOHyGaYHyOKpTKMcF7RRv9Jj8gciiMRTiEWyODmvIBGfw9rGXfS6YQSCaUxMziMRZyFUApssKhVAJBpwRWLIpGLBT9MB7qBUrNiBgSACQaZ6u4r1jUtITEQRz8YwpB6zcTdHjnHX6iI2pG4u2QuUSxniolQ2xhLZMEyT3bhyyTSBF1aTpptbvgAKLCTY7MI39KNRamDY6GFQG6HfGKJ8WsbZySkCUT/mV6cxuZzBlVtryM6EwbNEqwYMm0Pk9nMoHhZw/PoIh1v7GHV6KOfP0KrVMJFNIxwNoN5pYhQKYHJhDj/+/Z8ZeMgMAaaMU5f67etXpqmbikUN1CRIYZI6nRYq7Qqi2Rg+/4Of4PFPHuPK9WljXzNVm+em+kUT333/HE+ev8XqygYWJmaRCEQNjCDbmEyh9FwGqzcvIzYRRZgxnw4Q6gDV0z62vnqF4/1DHJwd4+32Gzx58p2lmsfjUUzOTGBtbQUPP36IX/7iF6Z9XS838Ju//i1+9a++RPmshGQwhXsPHyGcjmHnYN+AZeofZyezJrWSmZrE9Pw0/K4akDHCCEz89m9/DXT7uHZp0zJtzirnBorOzC6YrvXm1ZvmmFphohKZzXUUCIxcVNCuNzDq8tAYQL/Vx3khh2Csh9RE3CLhlAcoFYqWFhWjjEs8aewrzjEyGOlAT89Mmt0rFPJodFpITE8gnckas5rgdghhYzj32n1rRzadtJR+MjNZEIprhdk+ZHaRCV4vVs2+Ts/NotGpW5r2/skB6s06ovEIoomoyQ75qew7IrYVxOnxKdq1Bq5duYnF2RXTFKfNIihMe0KgliAE06Cp7UqwOXdxgdsP7uHjzz+3on+1egMnx0fwd7p4+/KFFb7MxJPGFuf86PVHCMcTWF5bx9TSPGZXlhCfSFogh/IUnJ/RSBC1WgHPvvsWz759ip2tbXTqbcsCSMSTzgEPhpCcyCCZzWDj+lVcv33DxpgM+p13O/jqb78yqZdBvYN+o49r65vYWL1sn63UK9g52sf2wY4VdmNAiAB0lMG6RssCKbVaGYNhH5HwOEtryECwkwTguHEesJCX7TmjPiqNugEdnKtMXc+wgGhmErEY2YVpXFq9jJVL67bHMF2ZwfTtt29wtHdg7HZqCtcv6rh9846BHOznYvUCByenSE1kcfXmLVxaX0Mmm0W1UsFFvmja2pQsoeWhVAPlOhIpV4iPusJkblOHnkUBWRiRerlkFDPIsbK4ghELKVcbtg5GPh/Wr2xibfOKvRf3XzpFLEBJRvu7rXcGQs1MZC049fr1KwO+MtMZ3HxwE7cf38Pl65umoU90tZIfoXh2gfLZuYH6nYua2a+zs3P4yfph6n82hZX1NVy7fR3Ts0n0aG9brggrGfinh0conRZQLV4gGoxbgbkoGZbMhEonUWvXDdSic9ZlYbY2NaebVtSt2epzOZu+uQACyoWwODTHKJVOOz3ZIEz2gUUfOf8ISHM/InBvxQ8bLQOEHz58iFiYQA2ll8h+dtIv1BN//fqlgdDcONgWH/+nHNNogFaHe9kAk1Mzdo8b1y+bvAlBxYtCA/VKBYe7ezjY3sNXv/othn0f5qZnTCrCNMhHPRwcHiJXLlqx1rmFWdz/+JH97TzHedqw9TvsjwyopZ01BzsUfp9daESHcREaAx4iYUxOTiORSqHSrKNYLuHGzVu4de+u2UWy5qlRTdk7yi1xzTB74fT4yDTXSQDhnsuzDVm7h0dn8PtDuHPvEW7euGuSCINW3bTNeV7Z3t61wq/MhOH6YRAuGXfFm8nuHwZ8GAV9Bh5vXN8E8a9Oy2U17u7t4dnzJzg6OLQAzL3bd8bAJguG94zo0u730PcNkZ5J4/rNm9i4PodA1Ka1ZQRRhonPf/79d9h588bs8UQ6hXQm6Ygb/SEaza6xkEPhuDHsJyZTlhlBtv/R7j767Q4SzLyMRREhO7/TwACs0UAd5gZOzikNMTIQ/sad2+gN2jg6PTFJP4Krw4Ef3VYPE9kZA1nZb/Vm27TPmRFDMJD68PRbNq5ewbUb143ZTvY6g6csQthu1mzfqVWLODp4h2arglaPxaJhWVyORcqMTifDQbAyOzVhgVWCHdzXyuWiEWpYPNVIEwZ+uM9yTBnEYDHd2ck5zE3PWSYB148RNvLnpnffaFYQCjoghWc4nhVZr4Ks+iubN8zWTWYmDQRjkIwM5sOjPStUaXraA5fFFosnLcDFzC8CuolUEpdW1nDt6i2srlAux4FyrsDpGV5uvcbOLt+7hUw6bXso2zWRzmJ9fQNrq+tYWVq1VLQeZVvoyA+6KJaL2Nnbxvberlsv/gDmFlYwYjYYt23LNuA5F5icylpA3c7kwwAGfb/JslAHnU44i1CSJR3wh22uhIIxxNJxhFJ+BGIjtAZl5C/e4Jvnf4FCZReRqA+JJIsQ0k53jdVMn5V7tYG6BgI7EMr8SQOemUnnGMecwwIv7fs4hZ/BdweqOI1mga0hAwUcyMyghBfk8AJYLLJl5/gxAE4A2n7m2XlMJJM/L6DJQFyTPfEZI9sL2Bhzmy8yBic7vZ61icUE+d2BxV0X7GaAM8paCATSP4DUAmUcHuHO+QKv5EcKnNHf+P4CX9huL8Co7FvOc3umJ+OS3qW1b6zRLGBYIIpbS9JTdrJeAn3YL17SnGyh7m/+5hho5jsJSBYxTMQz+VXykwVs852pKS+gmu8lP1v+lsZSYLACBQLBGEBW0EDAq0As73wRuCqSmcaUmZr8N8dcBCY+w80rF2QQVuH8L8fqFuhlmWljwNcLEHqvFbgnoJbfdV9+p4/H7zwzsb8FaMunl5+v9/L66bYP+1wBaQdauoLS6nM9R+Abr+V7cT5prooFrz7h7+nPufFzMpr8G9vJQJr8V5uPTGMdf/Eavauep7F1z3RsV9lS+1nraTxPpR0t31v3/EB0c+tL610SIexvLy6leeLAbjee3n7UmPLzCtrwvURw5LvrcwKTNQd/GBjQXBQmw3srAKJ28Nkad+EA/J3muda5F4QWDuXs3+/qegu3YVBea9g7L7S+eV/vvifglENm+9k4KKZ26u98tgWwxgx73VufE2bK87f6UuvCe603ICb7yM96gWCtX35O80YAvEiHmvvqH40Ng8laVz8cY+96U59rPvFvwvx4L9k82V13vvggIfJ+zVrl2nEQkhny/+Qf/Vcj3lxsYr6MFSQb65RRR483FTtTC4ITnb+XTICMOg+5ZjwsTcgBQDTKnJgu7czpD2phU/OOP3vTEKTR5MBLB4jzf042yU/w5a24mRV7cLIIBuZFmCqVsgMSo5E8SPEzBA7dAnGaVibV0WhYRXXpPlsaYKVihoxOOa8TLV6T8EOqhTNATPHis7nIxOR1G6MT536/CbHS95hi741EK4rAPhBYyPYIFHZAq4s8eBnEGnB+RsxeXkPgm8+UlIIVehyDutq4+HeB0TI87EuOE9/THIYxM5uf94KEvF4AsdI3+Dv2Je/L6wUy63Ni0VvEdaz/JYNqfchigmOGqQ41HG+vlq83FYL3UVSfacTUqnMgZMzazj7xyljw/ryfpQ12XGCFbeN9ZNjYt8bCDzgpD96f78H5z/vlxiwbgg8WTRxrrvEaGb8fGmhtigSy+TcB0Hyu92DCd1M/y/BpvWkj4TWSoWF7tGmzzYrasS10IghK8/3pmCmooDmn8dOBQhFgrR8+X/IteoYMjbTYf3hQk9GRkWHf0anQGufvFUDRvPIC1grweI0bP6s+4PzVs/k+slW2obOAVKNhciz8Pecwx3J2zq1fpoYwkMM0Z3dAdwwRBq5sMwhEEAwn4PdFcZqrIpVcwua1BwgFM/AH6HzOOADa0uiAMJmXJFyPCKb2TDNy0PdZxfNGnVkZSXM8CuUCSuUcUhlXuHB+cRaRZBTtQc8q3LO4VrPWRIDBzx6LsrjCDSxUxzR95wQWEE+Esby+jKnZGXP6O70h2p2BfWf0OX+SQ7tGAc4REsEk/IMASrkiqrWyyQOkqAF9aQ5zi5PGSqcUBUG6rRfvkDs4x7A1wPnhMbLJlIHPT7/+Gn4fbWragNV4KmkA4Cc/+RyXr14jqQ1MVd3fO7T5lU4krejYRblsa6ZaqxlwV+vWkZxK4ic//wKffPEJ4mk/QjGXCsuwMfeJo/0yfvOrb5E/yaNBx20UsNRrSjcsX17Gpz//MdILE4hkySAD+lQjaQD98ghvv3uDracvzEFmcSsCOyyUx6JKZMh99sXn+OJnP8HNmzeQTQPtC+DZ11v4qz//K+y+3EXcnzBnNBiNGGNqZ38bQ/8IK5dXcO3uNdx8dA+bN64gnmaK4ciAm8JpDv/s//ynONjaMaCyWatj+2AbjXbDpBNu3ruDiakpy5lncamRb4R0KmbF3qqlC+QIrO2fmUxIp9438HB+bRY/+emPcGl1FYWzU2y9eIEnX39rxe8yqYyxqWkHyYS2wEoyYcAOne3UZBp3Hj80UGhuahbdZhcHb/bx21//1gBdridqAhNI4vqxgFo4Ys6kgZnNjoG9lu0xQdrmEMWLAvYO93GWO4XP7zfAm/YyEUsaGETWGEEe6nqvLF7C+uqmFcOkbSXrLR6PYX5hFpmJNE5ypwachOJR7B4eIRyP4fOf/gyzi/NWCJJM1G61htP9fRTPCkjF4ogExgzxcBRTc3OYW1pFksDv3AximQRClHhJxhBPRRCNkO1Xxc7bN/j611/hu6++sSJk01kHDJi0RsCH7PQULl/dxN2HD7ByedkyCSgHlzsrYOu713jy26e4OC+hVqhhaWYeS3MMOqVQbdVQ77YMkG/1WsaGnJ2bseAj5VJajQYOd3ZQLjk2MZmX2VQW9aorjMo96fj42LRNY6y2PiLY2TMAutKoIeQLIJueQCqVMd14+ELGgqb0ANP/KTFGm0O9772dXZMTo1QKsw/m5xewvrZhoDHvWaxUMTU3b+Agme8EQSrlkjE6Xzx7gspFAcEALMviolpCOpsyoI5SNRw7Lksy08nkjiUSIEOOn08n0vauBLMJtpJAwDPcxOy0BTVoS9PpLKLBKOrVphVxSyczppvOs9f29ltEkxFMzmYxtzyHm/dv48qd64jyWELGphXFzON0/8CCGhQvYLCXhfBq1EaOxaxddymN8eiOMW/PLTuhZs6Xb+BDpXCB5kUdxbM8Sqcl9FiQORi2tRIiCEq72W1YwbrVlUXT4yYAzXXw+s0ujo/OzX5zL6nVnNwaC5ZSjobrhiDPKDjC8qUF3Lx3C0sr8xgXT0et1kY+V0ShUETIHzCZHK4VzgeRMLh/Uirl8PDA+p+arWQ+E0IakK/h96Hd6OLk5Ayzs/O4df0mHty7h1SCBW67/x9db9IjV5pliR0b3czczNzcfJ6dpHOegmQMGREZQ2Zk1qCuUgNVCwkSJEDQD9BCgrTqhYZe9UIQWpCghVZCLwRBi1qo1d3oqsqaIrKyIjMYwZl0+jyZuds8z8K53zvuLyiJAOGkub33vvcN9/vuueeei2qxgF67bfZj69WmBVtCgagVQWPAjRIPLL74euutBe+4zm7cuomPfvoJ5ucWzV5zDLlfFs9KePr0KVp1FwgeCwXtzKBsK78jZQXsEEI6Q4Z4CMVKGdeuX8f169ftnFQonKHVrjjmaZ6SDE6aoVap2F7DOcw/5oAHgsjnCkiOZ/DZFz/HvbsPkYyHbAxGfaDT7uDN67fYfPnKgiyUdOFcZyCbdoUa9Dyrx9Pjpot8+fqSscxrFUdwOC3k8eLFM/zw+HuzZ5fX181mFgsFe0YynTJW+9h4DNNLs7h15zZWr4xbMcNWC2iU+6aLxXoBTx5/jxc/PEHueN/s51jcBf8DJNcwUyI+brI5ToPaZW8y0PPmxXMD4lPxuAVgxsfHTE6BYEW11TBbSAmpXLmIK5eu2vgwiLi59Rb7u/tmB8bHUiavtbiwiqXFVVSrTbTaXSdrdHKMMoP3oQCWV1fw3sOHphPNs9TRwaEVY6XkR4CBrlIOJ7lDnJ0eoD9oWuFWMvqtQC1lHCKOFGDa2d2OabQzIMXzIGUwGDwlCHx8fGTnK9YH8ANzZKlPJNNYWVjB6tIqVpbXXRHvTge7ezumjUdTbAAAIABJREFUd08QmkEv+ornad59aimnsXHluoHILNJn2XJ9FpnPWZ0IFpdl1qHOnQSYhyQaDIH4WNLmowOgb2B1dd2T7yNQ37DipE+ePbH7MIBECaE4g4HMvKXcWjaLpcUVXFq7jDjZ5R4DkPbkJH+Cnb1t5AtnxjifzM5gamYBA/PdyH5t2PmShWEJeE9mWSA5Yxr7kTCzQUdot1hEcIjF+QWTueHZMDrGAuYJA6CD8RECYwOMwk1U2wd4sfW3OMg9AwI9JFMRBII8H7YxHLmaMGTuCYAW0GvgndVkGFpWggMsLrSVzZ+KusxGFhd1QJnT9+aZwAJtpqvuQBRKzAi8EHAhkCDgZen6AWi2Q6xjO855DD7el8xna2/H+Sjy9y7ALddenr7ND5dP6IEVfCeBM3Y+p3qH1W5wMp1kZMr/c37URWa0/Ev5kuovF3R3789n+wFSgccCUdhe+Zr0oQjU8xoyoJUl7r+PQBq/r+tnwrK/5Z8L2BTQJH9JYKx8TgHQ+r/AUAFz8pF5Hd9LoBb7m8+WvyW/X/1g4+OBt8ITeB6U36q+8QP8fnzCxsHDIkSK4oALuBJI5Q9MaG78aEyNCe/+uliEC6YIL9G8eRcYFPAmn1vv7Zeg5NjJb/VjMHo34VTyTWnvRGpzvrdrh5i5AtH1bC/mcg4aM0tN48d7079kGzgOPLfzTOGY0E7ugkQS9b0Bj6GLgpLy9Xkf4U0CnQXO83d6f7aNmSnqB95XshwCGvWe/3/tJ8HTD7LzvTVP3Hy7YL0KIBZA6sBWF3zg7xTA94Pl/iCK2uknXxpxxZtTAoW1TlzgJ3bOmOX9+R2uS2eDLtQKpKCgQIiAfD7TteeC6S18SoE1YTGaqz8KhHlZCP4+0Xw13MvD9ASiq280hu+2g//X3Lc1MbhgfvvXiM5h7D+9pwJ8mgN6pt6Z78q2C7zn//mOwh2NBCOJVE9Sh3uv2qM5JkD8Ys44JrWwKZt3Xg079Z3Wl7BcAtD6npuXF0EjA8OJGnAf+x//m/9iZExhTyuRN+TDWNCEF7n0E1fIR+xftyi8whGevogYwtx42BgWr5BRZloUG2bAsqcFJtCMaXQCKNlgXiMtWz6TE4fX0siwc3WQ4e+MtVunjpFLZ7UNm5V1ScH3GJg81PBzFgVxguQOFCZAxvejPpzkEKQ1xwM5gUf+8bNndQBzG7pLxyGQpM1VYLDem9cKbCTDTSCzgGIuLoF5WlA6CGgS+aOp2ix5T0up9CaCgEleq+gYf690IfaNUpME6mlhqD/5uTY8vacMjiaZNmfOFQUF2EcqrkeDy+/QafOzrdle3p/XaENTJJ6f23h5QK6MM/uK99NGJ2YvF9TF3y6iES6qC50vAbUCWvlOHEu+kxUnyedtrkuuQguJ9zQAO+3Y9DxocvwYiODBmsxUOnBKeRHTX7pNMg5qm8ZTQRP1twI82lh4nQoB+sFmfp/Pkz6y2Nz+w4fGX/OR1yt4wus5nx1I6xjiAqH5f4HvPFTrd2I2q8ChZEM4RvwOAyO8h6Jy2uB1gGG/yuARYJThMYPjGTwd/rTpqWCogfqendH3+a4cA/7lc/l7FaLkmDjDS8C2bo4g312A+9y804FlhJN64mQ88g8dC4uUW6oIeUlBhIIxjAIxVBt9pFPLuHr1PaQnFjA2NolINIVolNpcIdNspgQHgZxOp4tmndXmB5aKSnkISiaQ6ULwhgA0+5Y6v812Dd1hxxh01IeOjScM3KMOJYucMRWcmo7LS0vm0ISp7dxq4PjkwNiD4+MJA/F42Ke+YDAcYdkeHOeoz9jA/Mw8VmeXMR5J0o/BsDdEiVqW+7solE8ttbzfdxtZYiyORMTJJjDl2A63/T5WFxfQbzbxF//mX6NixV/jprVK5ijBphu3b2FxdQ2DAA9MsMKJHAs6WgShu54mWLFUMuZriUzKMeCrP/oFPvj4Q7T6LUxMsh+dwz/ojXC0d4i3z99g89kb5A5PMGj3bWMiY3V5Yw2f/cGXSC9mEJsIGABNsKGea6F2UsHByz2c7h3iaG8Pudyxsa/r7SbqvRYW15fx068+xwcffYCN66uUIDb2dDXfx7e/+g2+/+YxooOwsbc4r84KBbx8+xJntTMsXlvGT37+Me58dB9zK1kMzEkD+m1gPAI8+4cj/Povv0agObRieQwynBYLmF1cwM337mB8MoVmv43IeAgLS9T+nce0Fdvq4WjnAN//5jF23uyieFK2NfXhlx/jp59/iktrGSvoldvL41d//hf4u1/9tckSLC0sO2C/UjcWH8EkAoT0zO48uIv/4D/9j7G+voQASySwkOJeG49/+xh///U3eP7kqa1ZOve0kRZkG3NFdFt1tzcRPOwPh6YbS4AnGAmZFMfeHovHMViXMKYiJSWoecmienvbOzg6PMR0dhoLMyvotrvGyKbzyXlNoGMiO4las45Gp2F61EfHOSuqeOPOHSwuL7nCfb0eKpQHKJbRKFeRGIshPZ4yeQFqtU5mpzG3sors/Cwm5mfMgY+lYgaejsUDBmAe7O4gd3SIx9/+Fo+/fWwMRIIadgCkzvx4wubv/UcPcffhPWSmM4iM0YEHmuU+tp/t4e9/9WsUjs/QqTAgxEKzKZO3YLEzZh3U+w2MgiOsXV7H5Y0r1oeWMZXL4+3LN9h6/QbdZhsfPHqEa5euWOCbesgEGZ8/f47TcsHWPBnQlLEwOYFKxewEA5m2h4SprUbh/LABNNTHZb8zQkAW9Pbbtwbur62sGRhCR4bOUio9YTrCBCBn5xdx96GTn6B9pewD2c+UneD1zNzITjlgmBka3BcZ9DnOO7bx7NIC1i9fMmkBto2gFgsKElAkAH3KmhyjkYHQBCAp28J9lBIw0SA1xJsYdgamwc3Ua7PdrSpiiRhSEwkks0ls3LhqmuIMRtEOdOvA/vY+tl9vmla7MXDDERTZhxUyN/uITSTx3vuPcPPeLVecsVM3hh0B38BghEGnj169Y+zV109Z0PPE5jQB6BHvNz6G8VQM9x/cx62bVzGZGbPAC0mEx8clvHm9hfzxmRWNJIgeDceRTmVsz6IkF9nvrV4dU/NZ3H90B2tXFs0eBcdc+1nkncXtjo+ObL8lqMd155hGBM56Jm9Crfh4MoFE0p2nw/EIEIuAQC+lk549eWFMz0url/Dhgw+QHg+jVWtboGvY6+JwZw/Pf3iGN682zYY7mbExW7sEy3cP9nFWPjPd4J//4iv85NNPTGc7GAYatSEODo5MEuh3v3tsjg+L/zVqFScFk0iYPTIQo+9YiQmT93DMPGN093q45jHfuc+SrdrqMsOIRZhcZqNln5EFPK57ukAvEftqpYbMxCw+++mXuH33ARIxZkyyeCGZzG1jvb968dKCIgzIMkOAf8nSbbTqZvNS2QlcvXUN127dAImK9bpLQS9Viia78OtvvjHpmpvXblp79nb2bY/keWFpbdWCUZR2Wbm8iuxc2hjonc4AtUoNvVYbhZM8nj97ir2tt6gUC2CNEx5dqH9ODejImNvDl1cvYWll2XwH+hoMGP7w2++w9fK1MexTyTjG4xxnmEyOMZjJIifzHMDtu/cMSG/122CBTRZtpCZxMpG2grAbl5hhsIhGi7rQQ8sUpX50rdFCs9fC5FQW9967h+s3b9ocZZHLvZ0thv0dM7xZRqmcR6NBJjHP3S0raNohc492yBtz2UpmyUwxABVxfgoBWY7l4eGBna+oFWnnKU9rlpFoMooXZ5exvLCMleVV6wv+YTFOSvkcHOyhWiuavjTnF4Fg2jnat4X5ZavvwroFxpLFADw77O/tGZudAW2ed8w2xuJ2xrKskTHKYaRMjuralQ0L1nEN0N6TYb53sI9nL14gl3N+H59ha5HZErWGycKwEOjS0orZKGYdOHJIFYfHR2YLmbUzPTWD6bl5pNJZY0pzfpMYUK1VcHx8iHqjbOcySYSEQwkEGfAcOGc9m5k0jf9ohDo6IWNCc/8KJYIIxHpAuING/xi7x79Dqb6HXr9uwPNg2ELAChESLCVRiPKOrticgAH2FZnqBgh4BErOUZ2t+dO0yCkDGHe1eSiDImDUfCpPeoJ+PAMQ7/plAiX6HomKzE0HErozPoEn82k8fVY+w3zWiKfX6gHQ8lEugBFHTGMxYHsfj4088Bi0BKA5z86BjYED0AlAOz/WgVC0P04K8iJdX8CQwDsBvY7M4khsflDE7Lunz83v+oEoAUUk0rFvyJTlWZHf9xPoBFQKDPKDqLyOz1SdHT1P/pKANj5XhCh9JlCP1wgQ0+/kAzrgzv2efwy38ZinAloFHAkQEyil+9J2aV7xO/LZNJck1yAsQOAu22z94dRPfgQIvgvo6V7yifl9+fyO1X+ht+0HIf3AmB+c8/uTbk5eFD30g3P8nfxc9Z3mhN6Z60jBVwGVLuDgtNTVj2oj8SMBcy4w8OOMYAZEJL3pMBon0SlcQ9rdwncYQBLwJ+xAa4nfcSCvq7WkrHr6A/qMGf78ncaNgTHNac03N0LeNuwFndRv9J81Zx3g7AItfH9ez/e7eHc3Tvwe5xXXAc+ifrxIYya8Q36+QFTNdbXNMJV38AH1L39q3qpPRGBTv/C+nIcirfJzZeirH9wY/nitCxAlPqB30rwUUCucwz8P9V5qmwBo/1zRd3gffe760oHNutbWoFeEUMDwud3xxpT9zHfWGPB6tkdkVH8wQO2XfdDvNFfYHu0BsscMJPttl//9NC58NsdabdB3+JneUWPGvneBQBdwUcaE+ls2OhjwpD/+t//hvx1xoUhf9/wgOnDGkzfWAZUNkl4wNzQZEXcQdkL7TJ1hh9Fw2waYSPxIQ5g6hUpBMPCR7BQP/FQEU5EUF3VwaTlkALAjZfgUJayUq9bOWNxpfcmAccNyiL07oHLD5SQ1NQwvksdBoLOoARW7mc/lYYrP4P0IRiq6JxCY1/D7TIuT0TOAxzvI8zNp21o/eFR3LQ72AQ/F/L8/AikDz7bJCPA99Hxj1viiGuorRUEE/Ars5v35fBXh47WS2+B92QbeQ1FlvZ82EUkY8H78jH3MnwJLuUFJIoHfVcFDA9I8HR4ZCzGT+VMGVYubz1U/OMPudHoVLWMbtRFrofGwUq9V0Ok4lrg2Qh44LS2VzOV83g6JHE9+xzR2T09dkMQT/ddGxZ90WgWysu/4x1jQbQfQ0yMzYNbTKtPcUZSTc0CLnNfqMCVDyfeQBrUMnMZGm4SibewPzj1/ZNy/WcvA6gCiA5Y0uDWmGisdzHgP9TWdNbaR7Ze0DPuKn1nE1vvLtvG+Lohzoe8lAN+tNReYcevfsfFlDBUZ4//1ueasjK/G1TGVnUyN+lOBGemic0xlUBXhk1Fmf4idwg2fAbBSxdkJ7vfOGSLgw1R/BqGjCIZZLCGJdHoJi8vXMDd/GcnkLEJB0nYvNm8qMjDoTK3EWrVsmrgE5RJjLJDTt/RzY++Xy3boJ7vk+asnyOePLDtjhICx5Jg+S81EzkX2TXZiCjevX8fczKwdtlmULpc/wubma9RbTje/Wmtgd//A2H0T6awVVaKu7YMHj/DV5x+DhLPTfVeI7/T4FE8f/2Dvzv7gT657gjZ8/4WFJQRZPT0dM2bg0vwcSrkc/uov/hxnLBbVbRu7JsqgQDSCialJpDNZSyels9pquoIJGxsbxoSkNAPHnUGevcM9vNneNE3Sj7/8GH/wj/+RPYupyDyQ8V3YVzuvN3G0uYXCwYlJZHTajKyGkJ2dwVgmiesP7+DagxtITcNAlNNcH7V8GeXDAo7f7KNVqqKaP8X+3o7Z4RYPg6MuZtcW8fkvf467D+5hcXna9DGDfaBxCrz89g1efPsMgdYIwe4QqVja9oRc+QQH5SNklifx/s8/xM0P7yExHcQwzDUMnB4BoxZQ3C9g84c3GNX7xtqlNELu9ATR8Tg27lzF0tVVDGNAPBPD1VsbyE6nkZmAaTSz4OTm09d4/t1zvH62CRbI+eU//kNcvnIF2YkkkjFg0AJe/vADfvPN19h88co0wiiBQLmABkEaAr2RqIFDn/38c/yH/8l/hORECCS5Nco9oDMyRugP3z3G119/jcRY1Nj0dLA5HwlQ2JpuNNEbjpCZnER4zNlWA52S42a/CECTXZxOpTE7NW1yHtlJFoWL4/jgEHs7uzbvx8IxTKQyBtKRncQ699V62dKihyFGoYA2HSNqkvZ7VljQAl6JuGNjtzrGDi8XiwY+Ls4sWAYBWWfUXM1Mz2Hp0hrmVpcQSydMAoFFzCIxBq7r2N/ZRv7kGE++/wGvnr4wHXPqkZq94P4TCWNqbgofffoJHn70PrJzGSueRvB6UAL2n+fx9Z9/g5O9Y8QDUZTzRWPGcV8ckplKzZhYwJ59594d3H3vDqiudXrawOHOgV338vEz7G1v4cryKu7dumNgDQsAUu/5NTVF37zAgHKogZErzBwOoFoqo9NrIe5Jd5A1TGe62WgZe3lteQUrq0sGDrC43OtXr8we3rp91/azXC5vUjgsfsigPoGA2YVF3Lp31+wL/3AN7759i93tLTx7+oOxZVZ5z0HXCnUZKSCesCwzai0TcLn34D2srq2b/SVYubdNEKlskgrcO0ldsxoEIwfwUuqEgBIP8pVKHfFwAjPTc0jbOcE5aGQVMgA3vzhnWQWc76Fo2MDtZrVt+s2Hu3t4/fKF2RDutwyyVWp1VBpN1Ltt3H7vHh6+/56N/XiSe4ORh6zIX7fZQyVfwvHeEfbf7pi2Oec4QXnO8UAkaBkVzIhYXp5HPOHyX8g0Jfv25LCM3a09nOVLGPZYzC1p2rQcB4J7LMBXrOUxlozg+t0ruLSxgvF02ADo6ilZJmSW1/Di6TM8/u537rzpaYZanYpsytowMZXC1ZvXsLy2iHgqiWgihOA4rEhtsw5svtjE4faxseivrV6xtd+u11A5K6LTaFpA4PXzF/aTa4QsR5O5MIAvZlkRRyfHpvf+7/zRH+Pm3UsAs3VYYLXkCjsfHRzj8ePvbR/osPZCo24BKtZIMIclACRTKSyvrWN5edn234PdPZwcnZjNuLS+jpmpaQu+vXjzHO0u5wJ1lRwzy8CAYMBY1ZyvTg+YaT4sgNjGVHYOH3/8U9y4fsfYi5T2oRQQzx6nuTMr1kgplqnJadOmz6RcIIMZGSxSSACfAPTNO7cxlnBAvgHQ5QK2t9/ib/7mr21+OgY5i4UWLfjFiTu/sITs3AzmFhawcmkFmamMBYlYO4ZFCKklvb25ic1Xr1EpFw30J8EhxIkWdGnao0AYU9OzuHP/Pdy+fQdzsxkrfnt2UjK7/erJM6unECEIGAkjGBpakcMOhuhRamUwsGyZ6/fes36ijSDw+fzpSyuoOOqNTEbm9s27WJpfsUytPrOOeKZocqyGaHaaCMfHsHHtimV2xGIhA9rJbKeUFCUcosEBhqMOTvK76PWp8V60rCgGxbnfsR8JCBMwpa0zuaZJ5wtwvAj4sx+p564aI+ZkesVaeb5jkcnF+SXMzcxbRgbHnP4aAdrnz59hd2/bgl28pzs7powtTM372ZlFk5CZzrjsVa57Mo8P9/aNxcy+YHbpFDWeWSR7MLRMD2YncMzZZtq5qWzm3J/k/DjYP8LW7o6t/0x20vTded5pt1pmZ8yPMZmZsAU65XybdEjBnZES40nMLS6ZHM5kZtrY+8xcYNCx3qhYsVb+pH0zAk+I2ZQjRMYSVgSXc43ZKpSvoV1vtXvodUemAR1PjyE8PkRgrINGL4d85QW6w6KNWb1ZQLtTQzBEUIhnIaZaOxY015eBcAEnacC9nAD10AfeOaDFgRwcJ/YTa+T4gQMGiwxQ9ZiU7Af2iQBoznX5bQ408GQ6eFg1DVXHqjsHd8IOwBQAQWKXAC22Qz4O30dkIgMlJJvhtV8ApyQvxOTk/QwICTp2XyLGmk3MNmaByLqtyfNne2A2ny+fRsQgZlEIHOH9BAASmBLJy5G3HJBrPgzPRB7TT6CRal+5MXC62gIp/eCSwFbhEQLQZCP1e7VVGZ7y23lvMT7lG/Mz+csXYDG8DACXmSyA3Y2VO+tpfPSZs8cOXFXGuuaIQCcBmsJkDNvxCheKZW2ksZArICkQT5iQ5oD/vg7glWSMJFwcTmNgnAe6+efPu6C731eUH8ozqfYBvrPmr4A7XaO+s3XkgZ60h36cRZKO+kzA6cU7Xuj1cg5xPjg5V4d3aZ7ILyYTVDK0xs7uuWKcagP3W/3bPyc0vuoLYWn8rmX+e5KXzAITeUs4hutjhjkvCjtq7P0Ao3x23pPPFsakDGM+k/0jEFngsfxu+rnSgNb80DwQkCowVxgEx0Ysa/5O78I284/mgMaW7bK6Ph5BUTiCnW89MqIwmB8F0TvOzqkdsluaT2onA3v+tml9ngOlHuXdzjXeX/Ur79Hx5GP87+uf8xon9bHfRpgdImvHC6Kon8/Xpjcu6ht+7gfy/XZP/cV2aKz1bK0JrRH2oTBLYg3nfeFlImiu6z6aVy7gdVFgVLiU2iscUfObY3sRHHE4rvr1fA3+H//LPxvxRgJ4Ff3oD3rnrGOBkpK/cEXpqucpUtpYjGEZ9qI2Plo+G8GXNjDTA2m5aAxY9YoLyHhqgLSo6AQIzBXApgONTfq+A4jZXhkAM4IeA5oRQv7hhuc68ML48P/sCDpW/MlnCgznv6lxyGe5SM+PizFqspsumyepoEFlO+XQi+HJA4lAc37GZ3PTkdHxRy8FpHEgxabWhucfRC1KtVuRNgG1MoaKVGgysL0cC4GibJcdOhs8nAbPtZQ08SQdwesFQGvBOXbMhRQLAV9OPLF6JeegSc42qiigojAC2/k8P0taxkILScaB9+J9eXgiAF2pXAQR2I/sD7LH2I/S9aYRI1DGP/v7+zbfOQaaS2ZMmGZAtovHxuXzCKjzsMuN2gyGF0ViwTAZTwNUfAU+2Cc6oMnY6oCnAwu/4z/Ys9/5XP+hQ9pRYkFrw9A843N1X3dYdIdTAdhaU5pj2uS1ObJfyQzgupHuON/J0gq96tLSo+Y91FeWjupFQnXAYt8oKsp/0w5IVoT/V3CH7dP1/qCOgipsm9jpCnqwfUpF4X34bILkagN/J6a31gsLQ5G9rogzwTuOZb3m5rjLCGDKYxThUByRaBqp9AwSiTlMT69hZeU6kqkZp8nYc7rFZD9HWCivx7Ero0lQrzVAhjql8XErZkZwmu9yenJqzlcuf4LXr555RWCixkKjXfn8yy8slZ36xUwpvbJ+Cbeu37D07Xq1jCrlgwpFnJ7lzA4T7GGw7OmT58YamZtdMuBhGA6aZuhnn/7EGNrbb/bRqXdRzpXwD9/8gxXco0ajyS4wYEY2Y6uGW3fvYPHSItZvX0Z2PoNENILaWcmYXyyeR4Zrk2y2AQ9LQWOshqNjaHeHSMST5vyxANKlK1ewvLzoNtE+UCqVrdjT683XePb6ubFIP/3iU6SnWHTMAZHsq+FoZNIfI6bd94bodYaWhk6QYnwig85ogJm1Bfzsj36J6UUH9hwddFE4yqNwmEd+5xjDZgftYhmvXz5HrdXEgCB3JIjs/DQ+/cXPjA1KxmkiHkaIAPBZGwcv97H7/C3QHKJfb2NsSCZHFB20kWdlxnQQdz65h/ufPcLkMlBtuvKWteIQozaQe5vD4ZsDhLpBA71YAI1sq+agg9nVOazdvIyxyTGMpWJY2VjB6hoDca74I0Hocr6JN0/f4Pn3L3BWLOHuo0dYWFzE+FgUCSLd/R5ODnZxvMe/BygVCyDNhHO8Xmvi5PTMUpFZ/OXBo0f44JP3DTwgC7R8WsawNUSQsgSlMg6MxdwyLc56vWY/Gyzk1Wi49TQaIpYct6wPriVmG01OZGydnxzlDCTleiLwTJtA5hhBBs4hAkUWDOr0sbKyaiw3gjm9QR+1Zg2hWNi0SiNjEdS8Gg4EpcPevq89KhoIGTuNAAGDetOT04jFEpa6XGPACGEsr69hfm0ZiTQLb2Uwv8SCWWMmq1A4yxlo8ebFS7x9s2ntIahqgSuPzTm7MIdPv/wp3nv0ENNz00hlY8TDgDpQ2G3i6z//GntvdpGKJXF6cIpkfNwF4Jg636nbu0zMZPDJTz/GrYfrBqozmJA7PkPluIjN56/xw99/azrqZECvLLj1kGfRsdNjfPfsCTrUiY7FMJGdwEQqZba/Xq1aqjVtEfVuaY/KhZKlL3OvurS6Zueao9wR3r59a+m2VzauYe3yJRRLFVtrLHI3Fk+YDmw6k7FCeJPTUwZAMLOhUirgYH8XB3u7GA36yEwmTa6IOu0sFMcxTKUoEbSMiewU3v/oJwZAZzJZ0y1/8+atscw7Vsy3ZgX5mFXGfdoY0MmUZWMwmBINx3Dt6i2sr6yfB/Wp4/rdD9/h8HDPQDwWX2OhP8oz8CRG2Zghiy4Xitjc3LRxu7RxxXSxm70ODk9O8OL1K1y+dhU//8XPsb6+jGTKARJW0Grg9Htz+znsb+0hv39ihRqZWlool1Cn1EZohBt3b+D3/uCXmMgmL+x4mzrNA7RqHWxt7uB47wThQAyJCFn4rC/hFU7rNnBaPkFwbISNm+u4dmcD49mQzaFhHWByDW3zi+fP8PXf/h2qpaJlA3CecP5Td3c8k8C9D+7jky8+RXYx4eYfmarcL6gv22fgENjfPEC/0UOwR03/rgUFaYurhZIBszxfMdvEMS9dsJxrl4VCSeZgoT8WHf3q934fly8vW9FbahtXKm3kcqd4++Ytfve73xmzmABtlJkArboFTAhwMuB49cZ1PHj0vs0lOy9t7eDJ908sSDA/NYOrly7b3vRm8yU6wxYa7arpGjOfyJxCOo0TabcGe445Q2CSQUfuWx999IkVISTTnA4/AxGHB8c2/jvb2xaA3Vi7hNnpaUyk0pYNdHB4iOPcsQVPZpe471xGfJw1TcYsCMtz/d7eLv7qr//SAMI7N25ibnYBnVbJFE+RAAAgAElEQVTXCvzSUU6lMxYAYwbGpWss1DlnsjgkMBztu6Da4e4uTo4PTUuZYN/ayor1NQHZ/f1D1JstY9W+/8FHePD+B8hkEiYNRS3yg60dY0DXzs5sL46w4Ge7aZJS1J6OUtc9EsGdhw+xfOUKakwlxsjmDrXTD/ePUD2rYSwyhjvX75pOMYPjtNNd6mR3OxYgYCAvGAlaPyysLGJ8PIDT04rJUBULp2i36ugPGNCtIH96aIXtypVTlMqn1p4gi5FGycplgB+2f/BMwjMzz4E805FRznMHpVt4hlbaM4Midj6OxAyAXphbtKJ8c3Pz7pwcCHkA9HPs7u6YnIf5ArFxj1QQM5B2aorXzGE647JVuB8xSH54eIyT3KkBztQeZzArOeHIBgKSKAU06PctO4cFkMlEpt99RpmSw2Pk8mf2rPlFFlR21wpMN9/DQAMTdbb2ilDDAE6307PnzZKdnc5gMjtl7XMShRVjdFNHv0Lywchl7MYSKbPDzJQzcAIhTKQo4zhr/UQpIcqzhWIRJDIRxNJhhBMDA6BrnX30A2WEwkMLFHS6ZEKT+DVCMjmOLg+fdrhyjDGn/cxzvjvr97wz/wXo4RwVE5kj2SPmiqDxHV0fumxUIsn8PUF0ATDOP74AJBxY5f3fip65IMy7hBEPm3YAzcC1S76nQGgC3/JNjCTlARl8GwG4dp0HoPD97bU9hh6tC/8QgHYZv44IREKDfFD5QH5fRT6P0/l1ZDQBJA5kvdBhduQ2hzecg/IeA9zaYu/1//avxHh1TGmXAi/SFa/x+7sCXi6AccdgZWCa1wlr4L0kKyD/Sb6PQF4BoCL08ZkCWQVEyRfVmPkBIMM/PMlUP+Bn8+edgmNcT3oX/z0ZnBGYr3mms50CFX6AWoEGtceCvB4L3Q9wyq9UhrTmyHngwyfj4fdrBdj6SVfyi98FEZ0f3D1nkzqg3wVN5EP/CGz3GMHCJdw4O9kTAtB8bwG5F2vOgdL8wzbRH9UfA0iDbp36/Wk/ECmQUViV7qV+pLyfAGO/X68MCa1DAcQKPpid8hjGvLeCFcKyLkhxjlTmxy8UpHTBEvf+vF5Z9lyXwq7UXj5PY87niQSmNal7+Oevxpp7Eq9RH/Jz/p9t0l/hCsJXhJNpb+F5UNfxM/6x9RJw65/XczzVT1oD/vbLBujeNp883EVj6gdv9c5q+7vjavPIs9Nqk+aoMBs3Jy8CFvw3/+j7/OnsmMN/1G69n4K7Gmt/kIP/Zjanvqu5wWvO+8frK38gSrbNjzfy/pwXuo4/+XvNM+6zen/NdbOn/+Kf/9MRPyCA4wf6hqPBOQAtBJ2TUqxgAtCmq+VFHRWh4QvxfkypEXKv1AFLm6E+rEchZ4OpAa0X171+3MkOmOP9lY6vxa0op+Qg9DyxgM0I9Xt2vQZWi41t5Pf4OQ9a/KPDvKQzeCDjoUqGhe1XkQF+lwdTptPKSGoiCHS29/MKG/DAL/aoP4XCH9mRFIo2Hhk/AY4cB0Vr+U6aKOwbvrskE2R8/Wxovh8XmiaK7qO+5BjwHv7Diia3AGheK+BdgQJ+JmMjCQQeWHk/MXEFwrKv+VwZKG2S6nu2V7/XQvKnJvk3SX5O1g8Lw7F9YuvLULOdln7ONO9KxdrI8ZJOnekC1+sm5ut/JzpR2tDYHm36TJW2A5tnEJi+aoD1O5o+Fwc9F1HU2PkPZf55onmp9rN9ApppeMWSF2ikRSzQW1FA3V+f8x102NL91FbNZ8dAdgx8PZdzUBkPOjyyDxTEEDivQ4e0v/lOfAe9M5kLkn7RxiFmgX8D4O90uOHv2W4FLdT3YkKz3TJq1CvURqDgFt9DjHl+1zlEboPvD10qFBmGbk0yZXAM44kJRKJxhMIsuLqIWHwK2ewK1tdvIRGfRLdD2Yuenfuj0YgVWms3G8YqHXY7CA8jiBMEQMikNGSc88c5nBVO0e92cHRwYJFkstXazY6B59TRrDWqBlAtr62YU780v4B+t4/jw0PT2K1Xqlb8jo4Zr2m3OtjZ2UO90TImigFAmTQeffAQt2/fNs1WMqHCgwB69S62X+6iUWohM06wYsLmK3V5j4snuP/+e3j/8w8wf2MJkUQAIwYCm230221L26esgLGfyhU7XLFyPYsBVSo1NFsd3L//AJc3NrCwuozs1KQBx4zeUFuY43ZaPDPm4w9PvzedTYJjlFti6n4gFEGPRVmbTVxZXsTy7LwVzyudVZA7yCNCiYNa1fRbv/jDnyGZnUAqG0e52sTBzi5yByeoFMqI9Idol8vY3dlCvd1BdzhALwRkZqfx4acf48r1a/Y8zsXQMIhutY3GaQ25nSOMmn0EOyOg0bNCaoGxICqDGlrhDq49vIG7nz5EZj6KVh84zlVwsn+CQD+IfrWHbq2LcD+IYq6Eeqlq9qU16CIYDyM9l8HM8iymFqcwuzSPlZWU6WYTYOq3h6ZRvPd2F7tvd1EolTC7tIyZxXlL22ZleLJUi6cnqJWKaFCCiGelgSsCVzwtIJ8rotXqIR5LmAM/tzSLhdk5BK2w4QDRQAShQAi9dsdpETP1ut8lNGxpwwRnmk23bxPMKDfrlpLOgC1TlJmSzT2cWrEsREdJAALPdsiNxzE3N2N75evXL43tznXFtUhAkVq51DrtD3tON3U8ht6ga6nRtNEGRHjZB1yfBIXMJsEFAql/Hg27QwyZve1uzxiHE5msgeQEgtOTKdNinsgQNB+iUi1Y4TNqHVObmhriU5OTJsFAgJ8s5qmZafzks49x7/59A0BTE06bluNZz7fx+OvvcLhzaIXoyicFY1BzzlCeq9lrmHb74uoSvvjqS1y5vWAa5nWCeoUK6qcVbL3YxONvfoNS7hTZeBLzc3MGoDKVm3qvr3e2rJjn3MK8seIYGOs0WihXznCSP7JzzRgzwyJjJovAgnUETiywQFZ/p2mFyrq9HjJT07iysWGB0qMTAsGUsHIHZ/akCxLGEbQAoZtPDRa/9QCTRCyK6ekp0yGmTmo+d2YA9PTsPCYms/jFL38f84srFiTimB0f5fDq9QsD5Cgl0Wo1Tdv1rJC381I6M43BkOe9IWZnFvDF519hY2PdpBEIEhDgoB14s/nKtMVZtJR2mXsbAVBqmer8R3CM48zsEPZfpz/As5cv8Jd/9Stjrf7BH/4erl5dRypNZ8YVjyMDmtjE6eGprauj3WMDzRi0oWZxuVoxTfYb92/h9//wF5icGXPgL4OidYK+bQzbAexsscDfPgK9kAGjlCaRQ0J2f6F2ivagheXL87h7/xbmlrMm39BuAGdnNbOVm69e4tt/+AcL+hAQjcajSE4kDTRNZJP44ve+wIef3QfGqKNPIHGAMhnIg5HZp0w8jV6th/23+3j1+IXpEYcGIwOfuW6ZJcA9e25u1gIUXJOdtgNVqDNOWQXaIsrOPPzgQ6yuEsBUFlHPSSM8fW5ay9yzqI/b7/H87QovF2sVhGNxvPfwAT786CMsLGQRTwOtEvD9b77H8x+eIjwYWaC0U29a5kd7yJ9HqNS5JzbR7vVtnjKoSqCUshkknZAAQj0bSvncuH7bJBAm0lOuUGC7i62tLbx988bATmrNry0uYzyRQCqWsILofH/qPJMxTGmo2YV52/94PedhbHwMheIpvvvuH+we169s4MaNG2jU2qYF3W47UGGMRJBkErPzC5iZn3GFQSsly/igljuLPXKtYNC3IMLly5fM3rB/CJCXqjVkJ6fw8P1H+PTTzzCRTmHQBuqVGg63drDz8g1qpTIoksVsE/pv3Oebgy7GsxmEx8fx/iefYGJ2lmbE5FdKxYplGuxt7aGUL5kdWiSwO0394qTZMgI9LKLI8yk1wFggNjs3hfFJj4hRr6NUKhpzmyBptVpCsXxszGeCz6dnR6jVC+j3e7bmDLA0HcagyVgwoEzZH44b5xjPHATGeVZi0IP7D9cppR3MHwtFHcs3M4WFOV47e16jhP2/TWmkXM7AYVdzxZ2RHGDYN31+FghMJ0kEcD4E95+z0yKKlSoiAWYOTLmaJpT48ZjZnOu0y+Viwc5i01NOOoTaq6VyBScneRSKlMdIYWFpGfMzs+Yn8T1yJyemW85sRo4tC43a2omyLlDIAuTtdgehsCu+yefSBpvDHCRBpWXFTI+PD0xvm21OjqcxO0fN/ZiRofjuPcssoYb0BKLhMXR71OHsWhYEpYfiEyGMpUZoDQtoDk7RR90AaAQ6JsNBzW6ym10tHgdYsdChjVmQGWTO9tkZ31dMXWddA608gIlz0Oa9J28nX2BoDGpXtMrZX8ccFcmHkl3Ox/sxwCEA2vwWL7Bk7fOAWj+46+7lCtEJKNJ5XwAfAWCBFA68cJIA9LMMZOq4LFSd9ZlFaBm3rGfisZAFiPq/J3KR/BRKaMgPkV/kANsLsIX/Z7scoKtiiK5OkB+4le/Nz3mu536uOSZsQwAh35vfEzAl0o1AWr27pDDVj/LF+Sw+W1mzfkDSEcqc9Ml5//h0ngVIyu8S6K0xsr7xGJjqO/nk8lHVTuEm8nn5PJPnIDnFmzfqcxHohCm43db98b+fAEHt/7xOUqqaM/L3/NfbOvD+KnjEdxUTWmQ+P74g0EsAHO8n39z9zvWjBU1ZPDDssmvUV+wm4VPO1/aKgXoN0/wQoEqfSfiSiJsWxOu76/R+KkKo9/EDkPLpNRZqs9aszeNu+5ztz3EQgKu+5tnfv74EAvtthR+D8uNLbD+JHgace4RSPz7E+9Keu0wElw0gLJHPEYHu3bHne/GZmifnNsljyOq9DUf0wGZdozmsuS3gnN/TPdUPwoI4h2h/1X/qGwOXWWDWC+L5cQmtM80hjY/WyXlAx5uH/vUjnMXu7wOL3wVgzf56ALT//v41ovWvcVVQx4+FCeDWc/3r70fvKtDdC3iYjfECjMIt+H31Md9ReNa7ILiwPJYiYBt1neambLP6zw++ax3Z/vK//rN/MhLQpoiD/cJLtdTk4QvzQQIVlQIjUFPAF4E660wvkmmbiZeaYCCpB0DyvrZAA25zYcM1gZX27xaz07XlQYQL2IGG7hoxJTXQMvb+waRbxj8y6DRSWkwqWMf39gPp/D8P8nwnRWpk6OiUEbBme7nx0JFTHwgAExDO//MeBqwNHfNTE0qbICeLi2Q6cFZ9ofb4ozN8L//GxPcSa5bPkryH9KEljcG2sh3GFO/3z3Wi+ZnSkuxw6QH9eqakEtguaUGJYaq5ogML26/reXBlP2li0uFkW9RGBRhkbEXVV8FEbraa8ASNtej8Bw4+lwyIqJcGo0IE/qKLCpiw39gnYveS7cF3ZBE1MgNl8Gx84k7nS4ZYc8ScZW5Unvg9wR2/odHc4z34XN5DfcbrOMaae/wuv6cNmv0kqQ2bUxGXtsP7E3jkXND9OeZiA6t/tR7EQOa9FTUUqKtnsS06VLhoZ8jms6KX0lsmeC9mPT9TIEVrS4cF9RP/L6Ca32ERUAVItAHqEKB+00bBOa9Dngy/NkUFg/h/2gAFgOgw8T6av1qDsgU6DGkDGHqGnhIcXNuNBkGCiDnBY9EkgqEYUmk6fASgV3Hlyl2EI0kDONqdHghjUuaHB49W0wUfaHwNqOBBMBA+l7Zhm6y4ArmBBNrqDWy+fmltTSdTNj+sIOtoYHqOly6vGxhAdkezWnMFhc4KBiCyqBHTnxkMI2DeqLOYJot7bSMWj+Pa7Zu4cfcmLl1as/t1220Mu0PUz+oonVRQO62j3xoincoam/mkdIKD00PcuHcDX/yjn2HuxjwmZ0OmO108baNba5iswd7WtmmO7u7suHTY8BiWlpYNLCEI/eEHn1j679q1y0gko6iWm44hUW24QESnZVrClBB5+ea1SUYQgA6Z3mMQ7W7fnKkPH97Hhw8fIDM+aeDz25dbCI7C5rzWOy2EE1G0h13MrS2ChfJOC6cosvBjb4A4pYCadQNmGnQwCwW0+wMDqx599IFp2VI3k5tshAy8RgdjGEOv0Ua/0ceg3kHztGS/jybCKHdrKPdqWCRz+doaesEBOsbobWF7c9ukLbLpKawtrmMqmUG/07e0cR5u+hihxBTnfhuLqyu4cmMDs/OzBkCZUwXqLjdsXRRO8yifFVEol7FwadUkCTgn87kTA0PO8keIR8LITCSRSiZsHvHZB5R8OMyhVmliLBRDiFkTkQguky04OYdUPIVIMGpgWP74xJzk8BiZTyPExqNod+rGTuehlHrCBOdTU5PGeKSu5tH+ASpnZOa6dHiChQQWJ5IpAzS5TglScP5S3/M4d4Jau26FKpmuHxkLo1gto0MNbGZzxCImzUGn/OD4wORlCN6wsj012GnXGu0OetyTYs5m0vGk+5xIpIwtEgxGjfvUI7DV75qm7eT0JKYm0yZzMEIPxbMzNOsshHZm7GFqp5LxTxAkEIlibDyB9z/8wP4ur60aCF6rV9BtdNGpDEyDvHxawag7QL1YRTgYsbXNVO5Gq4qp2WlcuX4FX371JdY3Fky2p90ZolIoolPt4PWTF3j+u8eo5AsYNtvm1DE1nWB3vlLByWkeY+k0Nq5fNzb5wvySab8zQ6JUc4EaAs+U7ug1qS3PAnthjMUi1tY2g1i5Y1dULx43vXECRU5OqmDrjgdpBsVoB+1MEGYggvUwghiLMpOnhEG/i3SaxSiTiIaDKFUr2Hq740DxmVnEYkl89vmXVnSVLHSudYJPe/s7JgdBCj+zjU7Pjq3oHAsWpiamTPuU8yQzMYWPf/IZ1tYuoVqtOwkOarsWz7B/dGig9ag/MICY56GFxXmjMXf7HaSzaQuoLK+sYGUta9IRvRawd1DGn/3Zn9n+9NFHH2B5iRItnMvUMHfaw2PhMZNxYZHQUr5sMkjRUMTej/YiOBbCpetkUH+BzGIUiMAka2rlLrq1HoadEQ73D7G/dYBGuYkwU/MRcnaDwf1BF4VqAcV6AZNTE7jzgAXsyPpnaoPbq8ngfvniGR7/9nfGUjTfJkyd7HHThZ9dmsWjTz/E9XsbCESBJm10h7q8PPcx+NfFbGYambEQvvvmFf7iX/4b5A9OsLqwhLFIyOwD9Xj5zAfvP8DN29RAjuPkMI8i3/3M1bag1jD3mYXlFafxzUJ+loHYx97ePnY2d1zxbbJQJycwb8V6RzbHqGXfHY5w/eYNvP/BB1haWkSctTFHwKsf3hoA3SgUcOPKVaNt046UWiXs7u/gtMBCv04bPJpIYGVtFYFQCAdHhyjXqhZc4v41kcwik5lEdnLWZKD4Dmzv1ttt5E9zFmzjWZFZRZwrRi0dOlkrynnUWo6FP0VJoOkpkz6hhj8Zkgyy5fMnKFdLWJpbwN3bd20ddTtDDLrU2gpjSD3fdovQsIG4ZAKTpW8EAAJlXWYJlRizQDxOhnXIbBvXFecwzw2ci/feu49ffPVLJBMpjPojtKtN7L5+awzoTq2BGAtFDPsW7Ku1G5bNkZqdQmpqCp/+/OdIsoBkJmm27fj4zAInB3uHFtAMDgMWSKRNnJ2Zs2Azay+QrNMbkRmcNPCZc2osEbD5xMA2z3GUvyDTmYHHRrOMRrOEo+NdHBxuo1YvYTBwwONwxBNRwOw+Ndzn52dtvvDe7Auxnjm3GWhs1h2biQC0nedGQcuESsYSBj5PZ6dMdomBOxYDJMGD1zIIQpDWsaN4jh2gWCijXK7YGolEhhjzZByanS7KJUp/NBGNEMCdtiKD3Pd5vQP8WhYAo13ieScaCWJpeQET6Uk7AzCgVipVEI1RZmzRdJg5hpxXheKZnR1InmIfMMDB+3J9GPjUp3xU3fYdBuP4XvQVuC9RNonPZ70J08VuVM3uEnyen1s2uR4GUky6qs4xdLrBDCxyDRLxDo4FEIwOEE8HEZ8IooMKhuEWBoEGEOga+Ez95xHzsdouMzHs9bcxoA18pmwIzaYD4ciAFrgrUMnATo8N1+91vGxRF9gVqYjMSZ5h+e4CoOUnOn/CAcfkcwuE4P9pR6w/PGLHiFE4zx/3n+H9jGs+k9forM7nyG/lnJBP4vwSJ+HJgJW1reeySQX4kL1vIHHUEbDkG/KnH3AUICg/iGMh4I9rWT6Ugrd8B7Xf+Q4OjOd5WgC3fAuB2u55Q2dnvWxZPlftEg4g30T9JPCddli+mIKdurfaJ8KfSHbyv+Qn8QzE9r7rswt3UeY22yWmtLIZjMDH8/j/h7SAnsP+4z0EQvKnmI5WxDaeOGfvCiSULynsSGOkMRHAps8FXjnA08lpCMhlHwqglB8pUE19zd8LP9K1uk4kPoGRCgzomZoTDKyIqMj3jUZo+x0gbeMcuNDKdWDaBZNZuJVANucHs/iqCxoJiLZARMDJVLF9BrDCSTu86yNrvmvOsJ3qV95Hc5V7jMBJBT/8wSYSzPzBE/W95o9ARs3Di3Xh1qjWja5je9gvbIvDj1xGgdrD9xKRUrIy/IxtEMArLIOf8V76q37xf67POL+5FtSX/uAKf6f76xkCo53NcvVShKlpXXIeU9pQ69r2xXc0mt8dG2EY+m7by3pQgEbBFD5fdsCPewhrEuCr/dQPTqudWmua35rbeoZ+ao4IOxQm5wiGTu5WQSphlOdzvelklv1rTO+i4KyuFeitvrb12+2ZP6g5ZkFDb83KHuhd3x0j6+v/6b/7L0diIGpS8sG9vtP85U00wD8Gd1y0ReCUwFCyp1yE3BmRd9F5S2eu1ew6dgy1INUBbIdkKsTI5oGPLyjgk40WKKWouMAw3sfp0jQtMqhomi2AvgMV/RFKGWUNOH+qs3kPGhI+l0ZY7eIhT5U7eX8ysfh8V/HUgcyaZAKgDShruPvx/sb28sTlOYkEFBtY1Wxaf0sCQQtfsh6K2rFP+F5ql98YCwjkmNAI6KAh8JLtJ9DJd2Mbedjk/f3MV00Wp5Xr0p0EmrMNAif5Pvy3+ortIkjIZ2ijFWuW7VU6kg4oupagNecK30eLgW3j/bTB8hk6RLlDCZmAMczMTJ3LC/gXr4w2DwjsVwLOvBcPlewXp4VN5kjJ+sHeJe4Mq4uaufHn/2enHROCDE8bk54z/AJ2xT7X97Xo2Wf8K0BUG6Ai7ZqTkvPgMzTfqQ/MNhF8NLZ9u32uWc5+YD8L5NUhgj81j7VR6ODn33S0YfAAwzax//V9AeRKLaMzYZunlyqpvuKzNXe1Ucjocb1pM2CfaM3w3wqiaKw0T9hORbyN1eQVPHRAuWP5cS7y+fzjDyAZ6O0djnT40ny376YnECQztOcOz+xvMm6iEer2JTGRIduQhYaod3sJK8vXEAqNo0ut4HDEdGHjcRpyFsOr23onUyseiRn4wgJT7EfKu3BMpZdt4zMcGSDI8WThNb4L2Tc8vFIqZHV52ewIgT8yyyi/UcgVDATbebOFzc0t3Ll115x1ApgEd6j32Gq3cfXaTSuutri6YAEZ9lGr3kK70kKj2EJu9wzNitOKRSSAvdN9lJplXH9wAz/9/c+wemvVJC5ImTk7aKBZKeNod9/SiY/3D7C7uYXjwxPrJ+o8Mi2Vm/ZEZhpf/vJn2LjNgmIRNOtubhKAJtBFsHVnd8vSgpmyb05RKILJqWlMTs2g0WwbUPngw/fw/vvvY24qgVpuhNz2sRUkpHanFbQaDvCXX/+1gdAffvqR6SgGoxFMsmjS9CT6fVfd/HDv0Aojsm9CwTDu3LmDeHLc1ryNVTyB1HgaizNLGHb6SBPgrLdwsrWLbrtlzN1Wr41gPIJYMoFKo4r9kyMDxBZXlvGWRZ729gxYvHSJ82PZUom7/T6aDeekHB6fmHO9RAD6CrU5Y6bZSYCDDl1v2EEgyPnbtYJQBBGnFuawfGnVrj/J5fDs+RO0WjUrXmja3AszyKYmjBHP4oVPf/vEmJqJyDjCCGHU6mNhdsEKUQYHsHckOPD06Q8GbMbH45iZn0Kr20Cn70AcptyzPZS2uHrrhoEpl9cvexqo1OJ9iWffP0O/0zVJGAuMEnVl0DjuMnkoQfN2bwuE3qcXZnHr1i1jPBMAOyuemkAvISHa1oMDjkvVgAAWqJuZnbKUbIJVlVYTmaksZmfmLWOFWup05nudnvVr8czpwxLsJ3DQatcsTTYecwWPEokx03/lfCMrj+xvstnImiZA3hkMzUkiC/r23Tv46ONPzW7Q9lMmJzSKYPv1WzSqLYRGIQwpCdEb2tp78uQJesOuzTMCftdvXkNqYgIDK/QytPTgYbuPty9f482TZwh5QNRZLm+p6Utra2h0usboS2WzmFtawuwU2YLzFlQgYNzsULf3ECfHx6bXTeCJoEH+hAVGKwY6c0+i9je1ulnccePmdQO3GeDh2swfH5kjYDrA5Yqd3ajbTftiZ7YAD+GUOXFnLiswSnmATgdbWzvGApu3lPMsrl29gUjEpclTcodrh6AW2abB4NDYqN1uE2cEgJh2R03OSBzNesd06W/fuG2ANkXb+SyCt412wyREOCNYnIsa4pSTmF+cRzgRQ6VZxeLygkkJLa1OIewI6ujVKekzwA8//IBquWTjMD2ZwYDFIYd9A6FoA/nusXDMAgjlQhXjHO/Jadsvqa/LDAzqyt+4cw23710yBnKbhQPzJXSqfUQQQeG0aIUQCydFK2RJII1aseboDHu2luqdBijnMrs4i7nFBSSScWMYE+BnP3/7m18bWMc9jNky1MlmocHMbBbLl1Zw/f5tXL65gWCchRSZlcBzYdsYmYEBMJeZRmwUxJNvn+H//Bf/O072D3FpZRXLi0tWhO4kf4Ir1y7h57/8GVYvrVnGSSFXNbkcsputUN3pqe21PLeZAxGJeQW7KCHXMnDeiCSJlAHbDHLRyeRaPCuXUK7VsXHtKj7+5BM7JzG4ygKhb148t+KjrWIJ2fQEZjJZC+I0ug2clQuo1huWKdQhQ3tpGZ98+inWr1w2TWoyh589e2bsVs4tFng0jefs9HlQeXt714BfBplNQqfftUBOr9W0Yr9uL4JXgJgAACAASURBVG+jWClav9MmjyfTKJerxnInE5F2tVAuoNIuY35iDjeuXTebQDkfZhcwW6DbH6LV6aJQLFrgbHJywoJkZNOycDr1sMvUfx72MZ5M2LoRSYSFjGnHaNdp77744guzZwx21M4q2Hz+EnubWwZARwK2pdq84Pxmhs6QLPVUGn/0p3+K+eUVjKUiRsApl7sGQLOmQKvWQK1UQ61cw7A/wvTklElRMBuEfTs2Hkc6O4mF5SVMzqQxnnHFMDvNoTH+yVw+O8tZdkWxdIp2r4a9/bc4OSFoWrF1w3Nzb9SzNUNbzrMw/zIonsm6cybXlstucxKHBLjN3zGtepgcFAPr1LCnL5FKugAzbSKlLIaDkY3lysqa2WMGFWlneEZi8WUDqKsltFssXE6wkSxOoFHvoMX1TK3o5IQFs6jlbNmMLOZZdsEWB3BXkIjpfMwCiAEUzko4PMkZ6MvAAYMdKqpdLpeQPzmx8eV5PDNB8H3SMThDrt5QpVK1d2MWAdeJqzUSQDjCmgNtC6TyTME1Q4mNpaVLmJlZMHkZrj3221mBgRRm+joJCQP+gmQrtxFOAJmZOBITQYwiHQwibQyoEE59L1aQDvQMgJbERpR1Euiow2XfuTM1vWiPgen52X6Qz3w3zw+gNgnfVcXq+K4GjLHGAoHkoCNx6ExP4FW+hPMXHEDM2hwCfRx45jJE/OClQEr5H+bHeeC0/FiRv+THJhLJcyKPa6cD7QiQixRlPsHQSQDyd2LhGhDKQIrHNBRYaGdN7zP5DXwv4RxiyDqf5oI1Kh+G95H/Rhkdfm6FOD2yGK8XSMN+5dy8fPmy+RQ876rdBjAOHJCvTFHhA/yc60nAufxtjQ//z77iM8VIlG9Fuy7f1oLwHoDMz9Qu/Z5rl+0Q6GYB1Z7Tw+Z36MPId5KfJcYuvyMfkO3lOKhN5gtbkTHnL+sewiH4meaBP1OY78t+4vcs+BN1me26jmvVTxJU4EJYkp4jAJk//T4w/y2SH9unfuR1Amblg7t5LTmGC5a9gY4j9zn70/xUK/zpiJJuHrkMZzKn/SRCBUvkXytY4040PBa7gIH8WNYoEbCnMfL3p+7H77z7HAP9vCKIwmH4Gd9ThD8B3QzWa30J0BRwzO+rL3gfjpf8cDKghWvx+QKPeY0jKDqsRMC1gjt8VwX33gX9+Tt+j+PDd/VnSuv+mjsCxtWfwij8c9bffwI/hbNpHp5nW/qkKoTByVYIVBbGJHxHfXM+F7xsD5Jcmh6m6Mf1RCSVjRO4rDngx2qoAa12+J/rx1p1HX/qc7/d1fV+sFwYGteW2sGf/Ou3ozzn+gFi3t/sr5dd4g8OaA3KHhnO6UlB+fcMtVOf+dsnYJ6fWWDuf/6n/9VIhpe/5EGEjWx3mOY9tAOKgCEZEscKdhOT4CWvExOSLD4aZIr38z6cEDIQ9mKeMZSkADd6LUjeTyxaXsd7MpqtRmuRGaDrRSbVoe8Cx9xwlNZiRn7g5Cu4GPwTi8/WgrcO9QaA1/D7mvCSxeBi42akhZ2dcnq5bI82LhlTGTC7V9MZb72LDAufqQUoMJmbBj/nAClqqf7ivfgZQUktQr0XJ5aMybuGUAA+78NDHA9WvA/7QvdmX/B9/QtO/Spj7o+6WASUGqHZ7HmUWACy2sQ+UJ/z/tqQdUhQJIYgA/tNwLQ/iqMNRRvgBcgaMv1IOt7+fhIYzL7ifOZ8ZPvZXl7LfuJGx2sIxPDZSiOhjqIimtoY2dZM2ml0kdlvACgLeGUydj/T1a06J0mHHF7DceU1Yg/znWSM/YctBR5kyHkPf1qXxlWbtwyS3tNvGGWoBXALJOaYapwF/Lr57TZYd5hwbHyxpnlf9r2eIzuhec3xIrudf/RcrWUyEfWuuj9/JzkerTVtEPwO7ycWtzZc3ltjJqOouc32il1gYIcH7uqwwWt5T24+cYLFXuFBGUgysuq1Nhr1LkLhOKLhCSRTc5iYWMDK0jWMp6bRqHQRGYsjlWAaadRlPLSpY06tRrIM3XP5l8wrOkd0bDk3bA7Exm3NNyou0EFt3ka1xpcy2QsWOcpmMkimEgZ6kRmZOz5B/jBnhbCYVk4d1pvXb1mqLF0504zc3LR00cmpOdy8dQtzi9OWhmyby3CE0CiMfmuEs4MSDnYPDdQbG4/hydvnaAzruPfRA9z96DZuPbqF8ckxxKNA6ayOs5MTnB6fILd3aLIGxzsH2Hm7Y8BFNsuiPFNW+ZqMajL67j66i/mVadQrXuG6St0KKJaLJRwfHRgg79hv7qCZSKaxsnrZUvdYNPDKvWu4efsWlrIZoAXU8y3svN7C2aErHEWg89/+za9QqlXw8NMPsLKxjsn5KWSms1heX0YkETY2JPvp5dPXONjeR6VYtkJZcsrorHZ7AywuLuLaxnXMTM1iZmYW5Gsd72wjd3SMze0tnBznTUd1cjLrQO3jY6yvX8bs/AyOT45QLJVMe9PAyFs3jS1mzLR2F61qw8BAspNjkTjGY2mkEmkDDSyVmUK1oSFC0REGwT7SkwlsXN/A9OIc5pbnTeeTgOmb7S1j8t24edWYXZOpMMYTQKcClHNVvHr8Et/9+js0Ky2E+kGE+wH0Wz1MpSdNR5hML9oO9vW/+rf/tzG3svOTiMYjxh6kE8/DM9f7zOKcaZHfuXsXU/NTGNSHBjJ9+5vf4ukPP6BRaxpjn+Cu6T0TAGFANpUwe7m9v4PAeBgPPniATz/9FNmZrLGZ6YhTB/qsWDBd3J29XbQaLnOJezL3LrNBTLOKRIzF/+jRIywtrtg8JYBO7UsGM55+98QKpzHg12k1rOBgp9s0hlIkGjCmH53AbovpiEz7I8OXadFLKJbLeL21Y07O8sqarcurV6/j2rVrto7IHqad4vOolV48LVoRMFCTvN3B/t4eyuWCvS+DAVNTWQMSTF7BCyIz2EPpGgZswgggFohYgTb6BqvrzA5IoVCpIRyJY2pm1jRwGTBwYEcJCFMqJG8BBro5BN+YuMeCcQQ6LHg7njBm6vT8rLGfya4nK5AAzN7uNrbfbtk6i1KHmwzjVsNkU9ITSRf4i1K/0xUkYuq19gva0RdvXpl2c4ZFCLNzmJ6axeLiitk1ao3zfMeAwsz8HGKxMDom2cR6Hu5cFmT7ogkMWPyyVLViqpRXsD2BQEg4ZBIU2ztvDTQho5cF9QiUU26D7OBau2kA9P2HD7C0PI1AmIUOYcXpOKYEdSuFM2NSs+bDCH2nY92sW6FCC5iGxkBNmUR03NY41y3H6MWrl3j15o3Jtzz68D3cfXAH0RjQaLO43hFqZ0106100KGGQP8PZSc4KLhJA5B5v55RQEPtkPbaaWFhZwtLKshUq4xk5m82cZziYpMlJzva9KFn+ZIRGI4gmophanMXth/dx9e4NBGJBNFodm0vcF9gfnENTqUmg1cWTb7/HX/7rP0c5VzAdZNqtYMQVcb1x+4YF4rKLk644bgsonVIGI2/rjkC/AtfmvLe6BtIWCkUbLwKmZHZS4oRzYdDvWGCHa6RYraBQrpgkD9cINaCZ+VWvlLH9ZtMKbbbKZURDISsQyODpKeunUMu6R+CxYfaQgZ7Pv/iZgaQM2O4dHOHJD89MPqrT6TrQPhIz8IISB3SOj44oj3BqjjPnLavDU36I8iPViivoSztPgDUYDljtAbJjy5WGnQEYAOaczFOmo1a1AMzVjesmp9Nt963gHAPOBKCpU0/7xWKL0zNZDHjW7pFR3zVNdj6LTEsGfjjHdN7h+DNwwn6lLMeDBw+QSk1g1O1bgbvSSd4K4wb6Q7MFlobhFHutkCb3u1gmgz/59/59LF3eQGKcGQLMyOrhcPcQJ4cnGHYGiLCgb2domQJD2qNg0LSnyShPZtJIZSasbsDM0iRo8kcRgEoF5i9VKzg6OsTh0S4OT/YtQLu1/cpY0a123SQNBGoxMMV3VaagkQlYD8GX8Uiw2NZXNG7zZiozZfvqab5gtoGZSFbrwwNS+L4GLIQIDM/YX4HPzpl1mq88L1MmpFLJ25maQKsV7Ko3Uau2TLKDzOzpGWo8j2PMiEouS5R2s1guoVatWNCO9p7jwLVartaQz5/ZvebnFg1g5vmf78yACfd6ntGM2DE9iWsbV23O8SzIAmGFQgn5PDWeqyhZIEKay24su7022l1mkmTMzl25fAOT2VmTIKOdOskdo1jIYdBrYjDsGBHL/N8g2Y49jKVCBkBT2mYY7qAbaGMY6FoRQrKgLRIV8FjqQwaLSGgKGHPSfIawk1ZSZey+V/zbtdOdlQVAmx/ngWzsOwFPRtiy/g5Zn8hXYzsdOHHByuRz/AC0ADum3gu0FijCeSLg6tyP9AqTCoTx+70OEHESGAL25P8FPOkOAZUEOkSC4vNEbAsFL9Lc5Q/L3xSI7PzaC8BcpCDXJge2CLwRCCUwl0E6/vGTZgQUOrDcAfmURKKd5rmLRAWe+XRGUJ/JF+Z78DPOS96D/xd2wO/4Waj8vfxRfs5nC6x268n5b36QSUA8n68sXJF2BNad95EnwSHcQ3655pGwAH4uwNLvq3HdCNgV0CRMRb6g/FX5d8KRDHcJuSKEvKeAdZHOeL3mlPqH7REhUj608Bv/3FK7BUiyDZrfvI7vIt/RjY9rxzmIZ/JE7lmGWzFc7GXzu7ntxl1FMPU8YV0KFvjBRhsnHm58QRmSCng/zTG2610Q0D8nNT6an72Ow5U0BgqOKIigtcU9Vn6v+oLt5/f9ADTnjPrGPcvJZQg/0vxTn3MP9wPQejetUb4/n+O/Tu8rLEh2SZiP2PwaX611zRMR1oQDyu6922+8P3EePo8kBfYjvyMMS+tEbdRYqW/9c17YlMBb+fw9k4JzWSLCfozA67GABdaqP7T+hH8wy0tzxz8vtGb8tuPdNap3Ec6i95M9tjO4lxkiUFnYiLAonnF5nYB/jYW+z+dboM+zgbq3xi7s2d8frZ3zPceB2/73kq3i5zbX//l//Z+PNCH4RR1OqD3ILwk05KFC0gim35caN6Mh4JC/tw2g2zNActwD3zRwGkxjzZD63iHToGyHQS0eDZo7ELhIHRltHFC+MNviZyPzet6X32VEmt8RSMnPBHa5SOeFSDfbqQ2F7ZXBVEdpcWkhCAzTQPBdxcJmmqxkHzSheR9uGoq+8l3JgGY7eG+/AWS7+L5iWvNaAppirboIvCuiwUMb2833Yh+rj9gWPoP3kni8wEJtblog/B4BGaVQaJP0R3/8C0IAsaI6mnj8jmOah8yJ0OakzUMLlO8jNrsATi0c9q/Y0dpc+X0D7uLxcyay2sA+UeCB9yATjgwdjr0O0WwfgT7JjXC+8HcaS95fYCsPrgQVeQ37xIBWTxPaX5TPAOCIp03qsZ65cF3V76Bdx/HhM2QMdXBwxs9pnboDy0XUVfPVn6LDe7EvOb4EanhfXa85LEMkQypjpfnrj7jxmbwX+1DseraJ7XGpMk4iR9EtPkNjzfvxOo2JNnjNazG7dbDg985TqLoXBQJ0oGK7FRTStRpbrUF+LrBLxldAuD+S5u9rHSx0T7XDvYtLCSJg4DTYXTEVbpxk2PAAkTspot7oYjRwMhyZ9AKWl64inZ5Fs9ZHlAD0OANzAXMAImSz9NyYssgR70/2cb1ZQ73TNE1COonsL2oRkpHbqbsACOUiKJFAkIPsrhjnr0l1UE4hitAIpmWbO8ohk86YJMLm67dYWVy1dUaAiY6fsdLJ1Ay7gpuhKNmIEUxMThhoGAmNmSZwLJjA8XHOtPyiyTi+ffIb1AZNPPrkEe5/eA/ZRerrxpFi8aFeF6fHx5ZOfnpwhKO9A+T3j0z6gUBbhIwpBmKiMYzFklhaX8Yf/PHv4+qtK6iUm8ZyI3uba+80l0e5VEC7VmcNd5v3tSrlGtJYv3TVQP1+EJi9toq79+5hNjOOTnmA1lkVB2/27bljIadt9+3j36FQLeHy7Wu48eguZlbmkZxMY/3mBHpBgDXucgenONw6xPbzN9h8+cbSmDnvaJu5piq1Mq7duIWPPv4JLl/h2EYw7AFH23s4zefw5hWv20Kr0bFCeJOpKUsBJ/OHBfb2j/bR6NTQHLbx0y9/ig8++8jGuNEnU2eEeqmGwtGZSZ6cHhXRqnYwOzWP9HgGhVIB5XrR2IK9UQuID7F+eRkPfvIAU4vUWY2DOEO5Wsf+8ZGBxFdvXMb0dNzA5yhJ9E0aLmD/TR6//qtvcHpYxNgwjFapjmq+hAQ1oWfmrXAg58nUXBb/8l/9XwiNseBRGJnpNOrthoFhIQZEGg0DAG/euW3M08WFeQx6IyvE9euvv8HzJ08NUDQ5IY8xc8FYcEEp6pfPrM7jj//k38VXX32FZHbcdK4JFBqL7uwUf/1Xv8LTZ8+siJ32Ud7TDkahIMirvn3vPj7/2ZfY2Niwvh6wYGS1idxx3tPL3jHZknbdaRnXakwtrxm0M56KW1YB2dLT2SwePniElfU1TGZmjBn597/9Dm/ebiKTnTZQmMDb+vq6pfiyDenkuDFme72RFa9LxdKW0UDW5+HBniu416ghQWmlJBlLLjOMdov2plopWYCFoBNTuhkMINOSdmFmetZAlEaTQB8wOTmDxYUVLMw7oJ33LtUKKJLBTcmqSBjLC4smvUGg7WD/CO1eFyHWj5iYwPrGFaxfvYL1K5dMX5hs9uP9Pexsb+Hvv/m1MUUpc0LkmGCdsaOCVAEdWUFF2XULggecw2WyC622Bbtms/PGQN+4ch1xsvsp2ZM7xUn+GPNLlMBJGgPaFXRy/dDq9tDvjRAYBnC4c2RrimwwBnLIACZ7GKEAtna20Wk1sb68YtkfZH5kJifRpUZ1t43s9CRu3L6FOS/lnaApM0JikRgKZ2co5nLY3du2YooMOly+vI5UJml7PUFW2nHKZty6eRc/+/xnWF6fAZJA8xD422/+Di/fvsL07BTu3LuNWJJM176xnvOHRbQqLQTpUHZ7yB8fo0b5NWNBOUIE9x8WNiMAOTs379i34ynT5o5Q1zXq0sVplxk0MAcmEjYSFed4MBpGZm4Kt967h9sP7iMxGSbObIXTmMHAs2H5tIB+s4nDt9t4/t1THO/uUwTE1jVtGAuYZbITuPPeXbz3wQMkZuOOCNlwRQbrNUoTnJgNJhta50xioDxPHh25dpFRevPmTawsr5lTnT9h5si2AeIMepDlS5Y9zz8ESOLRiGUYMADQajSsWC2lf4KUghgftz2NTjQ1aimBQGml1bVL+Onnn1mxTNoBnv/2Dw5Mn5eatgQkmYnE+cjAfmI8ZnUNaDc4p7KTDphhoJcLhwx/C+K1HXOWDP+VtTVsXL2GeDRtPgTtO4HFs1LR9l0GIO7dvmeZSyb5UKwYuGh+RIREgJ7ZP9oDArHNZhXNFovuUoPXaVczo4NMcZ1vKOd0dprzsvvCJltB4HPY6aHf7mHQ6mDY6iLEdO5wBLGIY3cFomGU6zVUWi1jQP/xn/wp1q/fRHaKwWngNNcxDWjaO8p5MDsnEnQ2tlKs2fMIrMYSCWRnpy2zh+z0+ZUZxFNAJOE0gVlroFLv4OTkGPkz1qA4Mdbz909/i1Lp1DJxWJNiIkOJHTLjaygVCdYG7H3d2fSCtcmxoFQG/6STEwayMVOF/XGWI9P6zFj1BgiIncVsiw4zX8NWyJSZFNSTZ22BWIxnekdC4ZygVjXrVnAeGglnLGESJ1z74QjPNdOOzBSK2jNoFznlmy03Dxicpu3ltcwOcySEPqoVFzQgw55nfGPVJykt0rA5nj89sXXNPrx69aojXbGGR5PgNouau2KftDfSW6Y/Q71wAtu0m+n0BJZWLhkAnRzPWD/kcicmD1Iq5zEatjAc8EzZtyCcBS6jAaQnY5icG8cYdexDHbRHTQxNwMsB0MyQ8gPQrgigKxhpfmmQIBnBMFfsz9SbB4SJHbHq3EcYOjAtEnYAJY2FwAiOKwOd7FP5GwZQBpy/70hS7l4drkEPMDN/IMrA0YUcismqSa/Z0u8d61SYgvxLBnn84AXPTAZyjty8o03xA6oCNCiFYzIaAYc1cAz9/g/fT+cK+TG0OcIyBFbpfTj3hCc4EMjNR7/vLnDI7Lgn3cdsK4GT+r7L0HSgMP/NoB3PXrTDBKGViSLQUCCO+pz9Rv/evy/LJ+RP+Wl8f95DmADvIz9SEhy8l8Zf4+wnPP247x2Yan8HDpQTo5X/Znv8/qC+K2BSQKBrowOg1fcCUDUn5DvyGv7O1pHHCrc+D+Ac//DX1xIuIABagQi+I8dPmI6IZ5qjIjDxewJW+Ts9UzIf/D/Hh+3XfLL5yNqkHmgmsFB+J+9D/88PiApgtN95BD4+WwRKYR2aUzwU6HkG0DNTRqx/nxSH3of3EsAokNA/t3lmkZ/OZzCgxJ/CT9yacv69w3hcJqOwI80zP7gpcNCBjw581j3Yv8I4+G+eY63fvIx+rRH/nNfY81l8jrCodwMMOmsJSxIIKixN/WD2wrM5Wutsk848wr4EzLtMA1c8VXNBP98Fmf335u/Uds034aPCtwajiwCKC0w4v8JvTxQw8gcnBBZLplPBGo2T1re+pz7XOIm4J1vkB5plB2QnhAepTZoT9n+vaKzWpjBf//gJA9L1Gge7PzVN3/mjtvOn3pl7ltag5outif/+n/xnIx4k2ShNEFtgATepxALmZzScXLRsHAEXNowDohR9AqnUL+X90l7kgd9RZ5lh81jVvB83FDI3LCLLg5pn/NiWCyDTaekK8OXvBMrSYClqZmmE72iZaHJxsvAZiojqc/6faWR2KPWl/2gAtVnJeNuG5FXj5HMNWBv2bIPk/f0LhItG787vkUWmvpSuEw/vvLcKHcqAsb0CHvk7O4x7z9ME0ULg9QLE+Xz2o3SvNDkl7yBNZz1Xm4N++g2hjB3fWZOIz/J/LmMkmQ6+lyuc4TSB9EcyLQ74cyxtvg+dCv7bAYPuIMI2y3Ao2sT7aFHz93xfB+YHkbTCmE5Pme0kGMd5tbu7ew76sg+1MfKeup7vSy1UtoGHTouM9x1L3QpFWVGStjPmQZeCxwrattlTQc8zpkp3kY6zFqCAdBkPLWDen+1R8EYyFjqsSedcFck1fuq7/4ev94qxLMuuxNbz/r3w3mZEep9V1VldrO6uasPuYQ+tOBQ1lDhfAgQIECADSBAEjCBBkDAfAiTMhwT96kOQBJHSsEcNNNlsNtm2XFZmVprwGd689+J5b4S1z10Rr+tDASQi45l7zz1mn7PXXnttAbPaiNhfWh9sm64j4yyAVutM93cHDZfOpbkyuPmq3QKcNa467GguclwVlXbOANlo7oBDe8F/WkPaTGhL1NbBzYP3ENNB464D0qBh06FNa5VtVJCBzyK9KOoV85pR78DNDdMdsMOmYUit03KpgVy+jJOjAkJBOiwLWJi/jkRsBLFo2tIfE54GOCN+pm3KAF2/g1KhbBXjVwwUiqDeqVmRJN6f7I50OgHWgaiV6wY618o1c7pY8IhsY6btt+sNdA3Y8YH+B9PbS+dlTIxOot/1G7OW2sN0lHgNgi7miFArMhw1iRCmChO4ZGaK0++Ood/xXUgakAFMLdTPXjzBYe4Qdx/dxW998B4S6QiGxzIuGwI903Y9PzuzdOLDN/uoFSoGnhOUI+MaPsrUJEDaG5/z7sPbVhSNxZTIEtR4sxgSWaQMRDKdkictOofRWMJY25FoHOFUHGPL87j78AGmR+IoZZuonJzjYHMXp7tHyMTcwZsFDQn+RIeTuHL3OkbnJ+CLBDC3Oop+jCzNJiq5MhqlBjaevsKnv/zIAGE6LXQ+ieqzqOHDd97Gb3/vu5hcihiBqJwDzo6P0arVcXqUxfqLDexvHyDiC2NhfMHYXmSlk1m3ubuN89o5upEevv39b+Or33gfoSSL+PFQ10e73ED+OI+jrSNsPt9GJVfF/NQSxsgAowZ9s4K9413kqqcIp0K4ensZj776EKPzo+gGqcHaMbmO7b190/qcnBlHKp3A2EgKEZJwWj34uz5kD7L4/NdPcHqQQ5j6s8d50x9tVF3hOrdWnLP+9OXnKFHDeHoct+7cRGIoCX8khLNs1sAg2gyylu/du4fFuUWzAQRxXr18ifVXr83eUdtT5wMLEnrB4EKxiJP8mUkKfO8f/yNjMIczFL4F2kVn2+jsf/rpp3jzZgcTE5OYN+CO+0MbJyenVqSsVKtjYnISdx4+xNLyorFfef5vVHqWBUBplXK+gPOzUwOfGSRhijOZv2Q9Dg1lDERNJ5L45je/he9973uYJMM4FHYA9K8/xo/+5seWdk9tTwsEktnR82FoKI3JsVFL1X744B3MTs1a+wlYnWfPcbi7i/3dHTz9/AlK53lk0kkrWEnAxqUeVg105JznmYT/7HxERnXJFXQkK51sRv5LJqi5O29p6YlUxvYcFlZjpgAZ4olEBFeWFy+yZpj9RXY9dc1HJiaMKb56/ZplO3T9zqmqlQrInZ3hX/3ff4mXz57j6soqpibGjE1aazZMEoVF4IgQUc6DbeR4UuWY41BmcbW1dTACko6lzF4szM6b1AxBoNNcFm/296xgG1nKZOISMNRZge3b3NxCOV9C4ewcvn4AV5aWTR6B0gbUv220G3j5+oWxjOdnpjGaGUImkTFGZc8rrhZNxDE1M2mgoLW7VDV2OgH981zewHWmzhMMbTZrWFheALPPJDlB7ViOyTc//Ba++93vI5OOWqExno8Pjor45S9/Yenz80szCIQcWNppttFqdNFtuAw5FvShRmypWDQAkenJLB7N/SObzaNUrRjDniA5wS0GAUrlcwyNOBm2g4MDA+XYv9TDPWdmVL0CyiZkJsZw6+4dPHj8DiZnU6DbaL5gE2hWmzjY3sb+zjZeffYUbza3kAhFTF+Yc4nFzagnTfCRckuPHr+F4Zk0GL1plIB+G2jUG3Z/AtBkw9OxYZvEUMpl86g26lhdvYb3TMcKwgAAIABJREFU3nsPC/NLoLxsqVTE/gGDGLv2XQJvRiBJ0MY79ufOzhYKxXPL2JmZnjTZCnasOdoNsn26Zr8snT0QxujIOK7duG7jy7GknWG/kFXKfYlsVwYNjNDSdoQVnyfnRymqlZUVW9esI1A5L1qR2e3tTdN6L5dLFlQZnyBTn9kE1OIOoVylL3Fs+wT3yTu37+PRo7cRDoSRPc3ZHspCh7RvzDYhi5qfY1FEBlRanTp6/TZ6vg46/Y6Bz7RLDDSQpceMnlevXlnhTrKiCfgRt7UAOv2Hnh9+Ork1gtFN0/C3+RMNGwCZr1YtWBNOpvHN7/w2rt65h4WFaZufh3tnpv9czLNYdg+JWMqkj/w9gk6OqHOazZssBKWEeGYZHh3FxPQIIuk+4kmCT8w4YMHknmWf1Jt1lGsF7O3t4Oe/+AkODnfh83ctS4IANM9ABKAZQGNxPe457hzmGJ8CTKpkYbPeTtSB3rStXPuVYsXadX5e8Bx/v0kicf+hT0VbG4nEDcCn5NDU+LR37m/afkqfsUgJjprzJ9nPLgPUsdN9fpeNK1+G4DU1udlujnEhl72omyIZAJ1TydrmXsWzKOcxz0O8Ftcx5zdtBu/lJDpcgd0epVnq7rxvdrVWsT4jYB9LMFPSOdoEoHmW4hjMzixgbHQawXDcvmf2PMsAVta0qbm+eA6yviSYkwhjeDyBkamkFSHsh9po9Bvo9im7QRa0k+jiOLnoEtmwbRfQ8lL3zaYZO9jTaCabs01Nb+eXiDzF4LmBF3AEE84PkYw4RtT0F0gnMEb+LD+vrFLKNrHfdN4Oe4Cjzub0Pbg+BMRx/AaBD/nkJJ7Jd3aAiJfm7QHR5DG7s/xvFntLJWgvwlbTwOEDroj4BcPQ7wg9ztZdMvUGwS4B6vIvBfK4droUeAFo8tHk61twmYXR45ELfITfo6/BecN5wrOzI6EkLbhNe8a/aW/kq/H6Aq2MuNJsmv3jZwf9KYE0Ao34nu3XHgAtP8vOMUbIc7J7AnW0dvlbPhGfV/jHJRCpIouetJpXN2gQSFYfyOfnd+VTaq2x/+SnD2IDeiZ+7st9K4DQngV9ez4RvuQr8t7CpAb9ZgF18lc5Bnr/y2Ahx13kLoHWg0Q/8+e/hJ8RgNYYqA/VZwbKWQDIYWP8zTYKO5IvOtgOzX+1lwC05irbxzOwwENeZ5CMqTkmXEkkPV7fzemg+Se2nj38icQMfl7Xkc9/OQZOU1uYkvAdzSG+N4gFcH7pXoPBAOEw7D9Jhgq7cXbSky7x7qU1I0a5QG22a5A0yvaqDcKlOIZ8XfcfDHKo3cKaBIBrfPg622dqJQNsXPaZ/h58XmEMav/g2tLnB+/V6lwW0R4EbQVkD2JhAqg1F+1eluAkGZjLIKH6XLgY7yk7pX7RWtCzKjCkeajvqt3qV93PbGj3Utv8y+C35q4COVpng/vIoASH7L6wHgVCnE1yALRsxAXO9D/+l/9RXx1nhtbbtAlASwdZC4MXJMjmwCMXySBQp2gPG8oURLuhF8HTAUIRFxYh5OcEwjJNV2kAMiZsHNvhGMyOYcq2iBnJw4RYVEwf1GGJ9xCzV9E6GWzeU8/pnCcHEvEAJEkNGWl1pIA5TgaB8fytyKQxU+EWO//JUAjwU6SBbSDLxUXcnGYZr00giX3HvwWMyjixn3mg0UTWgnCbMHUYHQNJRlrRUf4tHSVtIOw7Xk+AuDZnTZRBIFlgssae19Xz8T1tnuxf9psiNHzdNOQGigZqw2d/8jr8PNtEQJjt52FQwQYB0bzeoJyFDA/7SYZNYDQBaGpA87DE63GecD7yHmQBaewF5OrAxdd5Pd6LB26bB17UnAVqeH1eR4cGW9BwkS0WpWCbyVYVI5DPbMEMTzdcC42/7bNeEGZwLvJaHF+OK+esWPDOMWA6afkClNcGpc1E81IbIPvZ2DJFlx4qQFvtFwteh3GNsYt6UW/ObapiBugQy/5WoEMHzsHos94b3EQUYVZ1ZT4L76/1p3nM1zWeMrZf3vy00Q/OdR12NGdlmLWh8vl5P5elkTJGjQWpAk6In46Dpfn7fAZAMwIejaRQq7bx6tUOioUWkvFJXFm6jdHhGSQT1BkGYgRMqcdmB16YViR/amS/V0u4/+geJqYyaBBAbzpwPciDP4JgxmSz1jRAhfrDZJUQUGOhv2q+bLah2aiZFihRiVajbZF4AtDNesf0ackEZLvJCuM6ohYvn5WAbjJJh9Jv7C8CYrw3U18JvvI6mcwQmu0mgtEI1rZfY2t3C/NLC7hxm0zgOCZmxr050LUNsVI4NwYsU4qLp+emNUxZCaZPF1iMyBeAP+yYAwF/z7SMKUfBAkkEOWiTS+WCaQgPpdOIesE/H/wIRWPGnvYHw4glkxibn8Hi8hJmqItLJ7BYxuHOPs6PcxgfGrNiV9RKJfhTblcwd30ZC9euIJqJIzWWRmQogEKhgnqhhm6ljddPX+Ppx59Z0T5quBLQogRAoVLE+x98A7/ze98D8XOyEwuFHs6O9tGlg1Vp4WT/BG/W3qCWLSMTHcZIMoPhZNpsxSn1ds+PEUgF8c43HuPBu2/BHwMqDaZK19FvdFE8zWPj2QbWnq2jmq1hODWCybFpZ+8jAeyd7OMwv4twIojrd6/i4W89wvD8ELoBoEjt7K4P22/20DG9Q8odVDEynEaaepTUYuz6LDBBvdBCrgJfu49OqYFKoYiDvUPTDp4cG7dCfac5MlcPMDk3gYfvvo23v/IWhsZGTad1c3vb5EZYpI9se7PByZgBCix+1Gy5QDMLW37ta18zVg/XkzlN5Zp97mD/CEenhwglInj3/d/CzRs3kMmk0ao3LYhBUJRzkWx/BmwePHhkrNVAJIB6tWHPyetQt5vAysr1G1i+ukTpYNQaBMYqyJ/kcMDCi/sH6LdbmJ4Yx+wsiwA28NnHH+HJsyfG2OR1Hty7jz/903+Kt776yNYlibfFSg0vXr7GsxcvDPBgAU+zk+fndvBKhKMYSafwtfffx7e/8yEQAxp5MkZrph1L9iXZ8X/9w/8XL774nCvZ7H40GkHQF0CxUsLaxro54MPjYxgeG7XCaFx/Lz5/bkGQuYkZS6sHdWiDcSTTo1heXsH0zDw63a4Vntzfe2MAdyjsN6kPBg/IEm12uqiR3dvtY3ZxCTfv3TEWdCwdMrCJIEUhm0WzWsG//qsf4Fc/+zlWlpdwZWnJik3mzvOoUSZifAwLS8tYXrliBZNMeqrjWMyb2zvGnj49PAKaPQR7fsxPzeLayjVjwvb6fRyenWB2cQGrN68ilXFFDC2I2aOeaw0f/eojvH7+ykBo6mgbU3Ji0uxgoXpuTPknT59YdtzqlSvIpNIGsA6nh1BrMJDXR4j617Eo2nBObrfp2DLoUGeOBMK+Af7MMqk3q0gPpw1gJnubY5o9K1iRuQ8/+Ca+9vVvml23wpVNx+wjePj85RdmJ/u+3gVYxn2KLCICz5xHjlLos8A2i0XSfnGu5CkpdHRkOsQEtKgtG0/GLehHTW22lQEXglVMxSZQeJrPWeCqXK8Z02tx9QoePn7LNOJ9ZCaSXdfzoVYsY2dtDRuvXuLNxjqapSomh0cRpLxTs4dmi8CoH8mhDK7duoav/Na7WFyZtXlOAJoSE5VSyVh3a2trBkQ3605f0c7ZPKV2erZv3LxzF9/5zncwNMQgAlPLmUHSwMuXL/HkyRO82d62+bG0tGB7NouNf/78c5yeHaHSLGN22mnTU4qoWi5b4IJzlZkj3Gs5X8lY5d7D/XJxcdFAaAMVA36TeIlS1qNSMakkagvzNQYz6YxPz0xaMGuF8kpBjm/PMhGeP/3ctMD5bD30vEzIBEYyDGwtmITIweEhyrWqzb8H99/G1auLZgdaDZj01fr6OtY21iyIwY2O56DZaRaQ45xgRkYPgRAQS8Yt2MJCigTU/MEgCrlzvHj5BV68eGHFQw0g9JiolKHot3rotzvGgu7UmyZ9wOCFkV6iESfT1O4gGE/grcfvYoVSUJPTlolAJj4LSdbKFQOgU4mM6WRTBocMWGoSn2bdvk49ZMp6Gag6HENmPIpI0rFgO5RkYWCqT21KavGf4vhkHz/+6Y+wtfHSgM1ELGrFlN1Pz8Bgnl90lg15Uhpc23aWqjoGLO/JMzHlq/hMZMOXS1UrpMu5z+/xHE6AhhJj1HImoW90aMIA6MmJGce4tZorOStIyvMq7RDnG89q5u/1HXuQ99b5k7JnvD/togFxzSYq5TKqpm/pQCbaZZ0xCWzT3ussbJKR0YRdTwxnngsIQLNmkZPio32pO/CcNRo6LdPRrlWKiCXphzr9VmpTWzDfR5m8SRsnSkl12l3LDmHgr1TMIpmi1nnMssmYxcLgcigaQNLGLIbYkB/+aA+dQMsAaBYgJPPZH+jDHyAo4IAlguJM23daxVbL0JPIcAAYF7HLAHHZtewjIwx1HeNPuv8CDAVsE6B2/eNS1K0QKWuwNKo2z1KJuNmOQNBlRA4Cnwb4BkO25qh9LeDC/IgLRqeTTxDgJGCHQLTz1z3pv+ZvFpmz4LCRkVxhNq4hA8QTHgjVbHn+utO0HdSAdvPQ+cT0SUROc6+JCX4ZXOH1XU0YBwA5gNX5f7w2v8d+ZHsF8LH/+R77ivOG84S/ac/YT9KDZvCNc5BnICM2eQQy+S0CwBQ0EDgv8FO/ReiRzyesRb4fM9F5rUGgSyAc54F8XT6LAHoBVAboeQEm62vPD+XnBLwJ9JSfJeCf13ZBB0fEUn87n9oDRz3C3iCgK7BPYBaDgRf71IAUwCB5ajBwIUyD32fb5A8KaxCwpfZp3OTvD/rj7CcSlAa/w7UmgE2A3m9cM+ieVXOehUs1hrqnm1cuA1g+LtvLseBZRGNqbe47mY+L9evpMWvOXASUviS1I3CRgWb+sF/ULvvbxRHtdel4awyF2ThCpMtg0H0G558Flwake/h9tVW+OTMZZLsFcguQFxAvu6xM8UFcZLBNAsbNfnlBUPaVcAbD0TzpXT0bPyv8QvP+sm2OWMp5rYwLzVXNb+0zAlt1DeEUg+tycF9S+8SAVhs0V9SnWheyIWzvRTCC4+PM3EWQRmOjPtTfarfWzYU9/f8pIHrRRk92WHifrsXxp5nV2Gv+6NqaY2YHvSwC9a3GKspaJx7hdBAAd0FSl1EjDFNrVMRHu/6//K/+k74QdN6Ek4UAYYgOcNOlbcogW8TGi9yRccfO4OSjgypWKZmPfJ0OKD8v9tSFrq4XYVZUgwcdS6tru2qKMpK2mZJd4C1QXp//HO3fXdcONHWnUcZ78mEHJSj4WYGevJYD3JzkBpkYltroo94gKy+7tC1+Tv2hhSN2tjR0BzuSDGh9T5NXz6yOt/s2GPl3xo5ALdtOh4ev8W85+Hyd3+e9eFgSW5mvcyLY4c+TfBBIz/tqs+f/2W6lYAh85b20SATEcgzYF7wPr8m/OfZsN+8vXWRFyQaZ3ryfig1q81a6mzYwBQEEIrMNfE33sAOoJ5rPNktTmZs2r685ICBVE1zGxyoVGyPdVU7XIUB9yb7VQlG/8Nk0h1xQ5LLYJp+TFbwFYNpBy2NMU4PUonNeuhYPvDI2Ghsd8uwgRzkPr2Cm2PAyNIqECZTn99knkq+goWXf6rndRu82On5Wr2t+8dDDa/I77GOuBQUN9LwKsvAejiHr5rkVRPMKMCqAwvtoE1b0XX9rI2XfiLnO9rKvxRY39i+5Fx6ozf5WH2hTkl0xB82LImsDk+Fjf7lDuNNM02f5Gu8pI+82ysvUMY0f5wHth0XV/QFLlyUArfEhO4fvj49NIeCPYmvzCEdHdIoiWFq4aTrQ3Q4doj7I/LDN0NKZWEyzbM4Wc197vh4evn0fSytDBmzynNH2NPK6rb45kr1WF41KwzIhCKY1ahUc7exh7Yt1c8Tr9Zpp3FKjkSwbMhEzyWFUyyy4xZRn55iR1WvFN+MRdIxC5zOAc2R4zAI6a5sbNp5TUzOYnZtzBXgCfgMBUpkkjk6PsLG1geHREfT7bXOyqG1L55+HkdnpadOiPd0/RJeA80nenGuTIAmGkM0VrbAatW3ZH91W3aKbQwQ+k1EUKlVkz5mee2qOLbVoCUy6gl4BjIxOIpEZcqw5FrlLu0JA0xOTpucOOgSUECjWnE4oASICdfkc8uVzTC/P4eZbd3DlxjVE0mHTU+ZcqOYryB3msPVyE2f71GKuuPTcZAzVehXZch4ffufb+Pq3PjQQi2nMbHche+bY+h0fSmclvFnbwdnuCfxNIBmMmRSBsQEDwFHxBK1gF6v3buL+uw+RGibzDpbe3ak1rK92Xm5gf3MP58cFk0CZn17EMIs0jWRQrhdxdH6Erq+JlZvLeOeDxxhaHDEZgtMTOio9lM+dpm02d4aNjTW0WzUkE1EMpZOWzhzwhRAKxpCMpRAORhDqBVA+z+OYOtZra+iRsRULo1gpoosWPvztD/H4/XcxuTANhIBOHcgXyygUS3jx/KWTTfEKBJp+ZYHtaJjE1ve+/4/w3e9+1+ZXKAp0W0Cn6SSOqOe6d3hgrMbxSWpqj5tebK1UNgD6+PDQQDDOERaEfPDgAUJJIl5kdXVwdHLi0rhPc8bSTY+MYHHlCpLDGZMjIbBZzJ9j88U6yucF3LlxEw8onxAL2bqjDiilA8hu3j88xtUrK/j2t7+N67euGfBRrTfsHpR+oK4obQuDlZxLBN1L+XPkjk8pwYxvfuMD3L3/yAp9haNJCzaZAxrwW9/+9O/+Fk8++gjlQs7WHwFU2iL2297RgWk033v7ERZXlzC9QJZ3Ah//4lf46V//BM3zCjq1FkaTo6a1TOBidm4B49PUxw3Zs+WzZyhQCqNdMxCHmRSm/Qk/Wu0+ApEYrly7jodvPcLS6hUrqsdCiO1WE6cHTqv97//up1YobmlhEVeWFiwYRQkUFtS8fucW3nr8GEtXlhEOUTe/Y1I+tKmb21v46Fe/xovPnqGaK6CSL2F5Zg7zM/OYmplFiDq47SZWrq/adZLpEHzEr3pAs+WKhm1tbOD101c4PTgy5vL4yLgV6kTQh3w5h52DXXz86UcW2FiYm0eS6fJkzkRT6LWdDijlgyjZQeDM7S0pRBnk6jP4awqNxng/y5/h8PTAGKoEW8Ieg+0sWzAA7sbNW7h96z5SqSHHjOr5bJwYHM7lGRTJotlpYmg4bUzqUMClBjOAw6DHUGbYZHMymWEszC1gYW4RmSQLOdfx7OlTbG1tmlOms1MynTBGrvYsFvRcXF7A1MyMrUFK6nz+xXPToo4ko7hx57YxvSPxhNP7pt55rY7dzU08e/IxsodHiPqDmB2ftCBHo9pGo9mxQnq9gA+jkxN4+6uPcePuTZuj5ycFkKVaKRUt9Zv1A7g+JY9G2+rOsQGUymWsXr+Br3/96xgeTiKWBNotrrU2Xjz/wsDnna1t++71a6sYHh0yO/7xpx9j5+iNkS24z11ZXTZted6vkiuh3WijXKw6IKxJwAZ2lrMzTTRhcjk5Zu0E/JienrUitI4xWjb29vj4pDv7hANYWFrE7ds3MTPNNUavB6iV2tja3MQvf/lzs1eNliOxMFDAop43r90we76+tW3nkBu37uCtt97B6GgK3SYZbSw6STmZQ7x5s4WT0yOUKq6PRtJjSKTiiMVD6Af7iCXCmFmcs2dkZpAx4miPSk7b9dNPP8HWxpqbAzEWS3Wya2Tq0/a1ag2T0YoGHDOOa5x+Rq3dNjuEYBi37z2yABTnObWVuy2niUwQ2kDbkXErCMpCfkF/yOwSA3mUK6CvQP1hO8PFQwgl+kgNsWCoz4J31OPmOqg3O8gXszjJHeBvfvxDrL36whi2ZEAT5GTbaGvoe3Gfpn10jr6XdtyjvqnHRoYPkVDMxjOTGnLp2CR8UM7vvATKNfIszgwREpOMdFBpmjRPOkH5i7S12cCgVtPuR/vNgEXIH7VgDucpGc5sF++ruiyccyLlyJllf5u/40l9MADOjFsHmPoMBGawiGc0nRkZvOcPtUA595KpDKanp60oqgMFmOFVR7FQMFYrxaEaTTKpq14R15YVUU7Eh0AD3O8zE4RFLIc9f9FngTRKmlhWRIbnbAavurYX8b4MpbMIYTQdRCwTQDjpgy/KJ2QRQrKfuwgEewgEqYnrzr6NumPgWmTBACUnA+CAIYZiAhc+uhEsYi7oYfVE6H94tRd0lub4mP/qSeSRPe7O5i4DmjbaiA1hR+ZKphIXjFD5mRwfAtCWNRcIXvjlRpTxibTiJDS5xvRjwIcHLKn4H/e4QcDPwWkOZDd/qU29/4wFyA1QZyFVA4hdejcJIQIjrV1efR+uLbHtHCB6WZhQQIwDVcS8dhrHnAMCrm3ueEXC1Eay/HntS0zESULIF+T/2S+UoWKwl2uBa4w2WeCe/BXaPAG88sndHHUyJgJy5VcKOBJL34GpDhOQ7yaSHdvHH+fjOpBfwLPWBP8mAM3Psh38DNcQ7ZWkLcRO1fXVdvmwkmAQOCjQSaDWIMDO9xTM4L0tUMCKDsoqHpCQob8qP3YQT5Af7MbKyboJF5FvytfYfj3Dl1mXl2uBgYRLbWDr5wEA+mLien6ogZKWgTAgJ2JRv0sWsgiQChSoP2SzCEAPkrpIxBE4Pgjcar5pLrK/BtcR/892MIApXMHZBzc/eR+Bn2Kwah4JdHVz1ZGxNF6aN7bWGo0LiRntZQIbL0Hry8KhmrOGk3i+vzAU+fHK5lagSECvW4uXEh2a62JyC2DXWPL6/Iz6TnPdzgWejjrbL2zBAskDdenUn5pP2luE/Q2Cr8Jb2F+DQQkLGoRdcFLt52t6Do2nghVaz/osr8sA2yCArv/rmnw+rWmNs55d824QL9H3Bq/J9ihwoznC39ZWBsUHiohq/NVXmhuDwLNAcH6GgUphj7qPa+8lqdHOOdHob6hc8Dxtz/E//PP/sC+DxJuLrZiyw4RDrxW14+c0qcmMECDMQ5EiCqZjGggYO4LfUwRCC7M1kMZhIJkV+qhdsGn5OS0U1zEu2sh2qePZTkV2CCII6JTBktQE/xaw7BgxYr26CIsdDhMuhUUA2iCTWazUC7Dca/sgMM+IsTYdTWYVF9CEMSMEB6SZHq0VcXSbD0FYG8hU6sIQiB3O60kXSUaah0C+zg2N/cO2aXJogxNYx98qtieJCfYBn1tSHTQWlg7ntYOOA99jnwsEVb8r1UKTk8/DfuM1xe5m+8TA1oYjYyIWu9qtw6YiXmLm8tkUOdcmYocbL/VEi8xSoU22o23sDGNCZbMOKFaxQC9qx791LbZLIv0EEzUXbENuukCHxo7gC79bLjoGedLSrmq2cBUZ4mf5LIpsanOUoeG4yPjIgMogSB/b6VE7VinbxzboECXjq/soCqmNmc8iMNi09bzKx7yei/45zT0x6nloVrFR9p3WvA6YfJbBtaKAC+/P55CR4vM69giZNGXrF40tAUdtEHwW9f8geC7jOmjstPHKUOoa/IwMHO+htab5b2NUdulHbB/7xG0+TpojSB3VRMoCT/zceb7opfV0MTY6aVIb+Vwd9SrQbYcxMjSL0ZE5NBs9cIrQgefzUl+ZB39qbVFL1zl8HcwuTOLarVXEk2FjUfH8x/uGKflBZ6AJlM+rVuCPWrYECrNHZ9jZ2MXOJp3+qlWop2GOBCOmuZhgEbu6S90nG04BFTpWTLmkXiPBFOrMzk3PGiOJzH+y5cjAmGFhlLlZBxacHpneGIHu58+fW/8UitQ9L5tD6pz6kBWeYvGnTqVuNqt2Xka73kYqSd3IuAHQtVYbMdNNBIJGxexhZGoK4UQE1XYbxVrJ0qHpZHIjmpzwdGnbLQwNjyM1PGIpukyVHU0Om/M4PTftgpjNJkaHR02WhMAuAWk7DLWaqHdaiKRiWL19FR989zsYmYii6aXOnx5ksbu+g51Xu2g322hU3Z4RiUfgCwdwnD3GV7/+HlavXUO9XcfE9JTJlfgYUGp3TeP6ZPfEAOyTvRN0y034O30kwo4JlB5KodprIVsrYOHGCm4+umNgUK3SNL3germE3NGJ/avmSjg7yqNwxiJJMaQyw8aM7QWBYq2IWqeC2aUZPPzaWxhdmUSlVUelQImWNtrNrslOUKbl+HAfb3bWzb5lRpyWZSI1bEUcV65Qb3ASXdZmKBWNkbbGFPGNdRRLOXOCI7Eg/ujf/Dfw4J1Hxsjs+Vmsqotmu4uzszzW1zZxcnRka5hFtSr1Mg6O9rG7t216l+9/4318+OGHSAw7571TA/odBw7v7x1YwGPv8MjsCosaMeW8Uakbm3TtxUtjk92/fx8ffPABbt26ZYyplldcuFAu4ez4xKRTKJeULZWQGEpjbGYK6RGyJ6OWOVArVuHvdXHz+g1coa6vMayc3imLnu0dHOLlC08uZGwMCwsLjnHYJGvwzNhnPI+TFcn0WAJDZ0zDPj7B62dfYPv5mt2nRyATfly9eQfzCwsXtpwA9PPPP8GrL56jzMJC1C5OpwzMJhPu4OQYqbFh/JM/+7dw6617BkZH4z7kTgr4mx/8EH/xv/7vqJ4WsDg1i5AvglK5jszoKOLpYYRDUQxF4qhVqyiV8lZckQF1QhKUv4jFk/CH4wZ8zMzP4+3HX8HNu3cs4EVtZe51p4fHeP7kcwOfKVfA4pvLi/O21muNGlKjI/ade4/ewvBEGEzcqNdNlhmhCMeyi88++RSvnzxD4TRrmuIszkk7Nzc7b9IP/VAAy1dXsXzjKmKUu6KT3HIpxGSWnp2cIH+UQzGbR6/RMU1tp1scRKPfxEn+FE+efmaarbPTM0jFqJXdRK/RQ6AdRDySRDyTQJf7SKNmfc8zlO0B1AtuUGeziWqzirPzLPaP9xCKh5FMxFjX0yRVcvkSOvBhaHgM07PzWFpaMSYuz33HB/suFT+dRD6fM31c7nG582NEY5Qwo0REHu1Wz1LqJ8amTat7ZWmwgBYQAAAgAElEQVTFpEhMI7xZxycf/xovXjwzuSSuSe4zkYTLoqHRnJgYw1vvvI3J6QnEk0lUW3Uwo+rpy2f45NNPUe80jIU+Mz9jurjcv0v5isna5E4O8fknH6GcyyEZjWCagbpwwoI+lWrDAOhmt49IMm6a+avXr9r9j7ifVN1Z3M6KHoOPwR/uf3ausDN23fqXusxciyzKmRliMBVmC7Y2Nk36icEZgp3Tk+OmcUxQ+Mnzz7DxZhOTc5P4kz/7J1i6umyMZa77/fUtbK1v4fmTFygWKwjA9fno0LCB0Czoms2e4fXGOqihzH1p5eo1ZIZYBNGHdp3nKHc2Z7Dw1p3bWF29gkQ8zPgFioWyBW051zc3140BTXtFn4PB41CPRJWYBVi3qQ/e6uDu/Yd4+OgdMH2f9qpabVvRSwKTp2eHKJQo/5Cza/ZasP4ZGU0iMZTA6EQGN+7cxLUbVxFypFlQ9rJa6uLo+AA///nP8PTzzwwAY3oy9fF51mHWUqNcRSIStzk+RmCTzFieW/0+nBdKOMvl0ez0rRbB1PScgR/BfsDLBmTQNme1EWZm5iygzIJ93PeZtXJ2fGbsaD73yMioBcHC0SBaqCCWjiJKuY8EKbIASf/UFW5163i1/gX+9Q//AuvrrxAM9cCaagTz6PdwflCOws75lB2hLzHAxjJQqekY0GS58ywT9WQXqU9OOcVSuYZWr4VEPIbR4SHLLLAMvkLNbG/Mz/vETMLDyEXdjoGcrWYVZA8OZSYdQ9rkTpwzz7PQyckJzrInNi/4PWYq6PwvYlLT5KB6FiCVlAYBImqJHx8dGACtc6SATs4PR3ZKmc9ABrP5tR6jkgU3a/WKse87nSZq9SJaHTKAed4KIBEfRiDEQKLzU63N1Hf2O4kIsq8JWg8PpYwkEPKH0GyTJdxDn+n7oT584S5iKR9CaR/64RYQ6MDn7xjwHAw5BrSVrqQP0xbg5ViXfJ0AtMOj+uj0nL/AzxqoE3ZMXzEj+z2X9iwJDQKx5tdTNswYmo7YQSDK/A+/iqw7Qlc8EbsAboyw0nJkL/mYgaADOPXvwtcJO61s9pv8Uv5NLWgHjnjaz56GrHxYK85t/5xcFoF0C7ZEXS0dAtACNKxuClnYXo0KkVLEmpT/5ABnB8jxmoMgjc+yDJyMh/O9nP8gQFkAkfAH9q8+7+aWC4YIBBI2ICY0fxODoI9tjEOPPCOwnPdRhqrYvPJ1OZ5sr0A4G3EP2BMYxj7Q5wb9WPmIIv4NPrt8J1uPHmFQjFv1rfAa+V8aXwGiIkXxnDbo5wmbEXbE63E8LGjlFf7T/LE+Yx0QDyzX+uZnJcMogFmA9yARatCX1P00dgLS2SeDzFmB8bILDITYPPMITgxYu/6/1HTWvDAcxKOs6lkEWKvtmnvCH/isAuxsHvrcHBQ4ybMd5wU/MwhAm8315sogWDroFxse4EmB6h4CXJ06vAtmCFPQmGpuOyzIkc14b/4IRHZ2mDW+HNlLeIXmAW2GI4teMq81V8U6F9FvcGw0t7VehP3oedUHaovG5nJ9unWsH/Wd5r4wEc1n9ocD0x3RkPczJrrXv8IaBwHoQXslTObLc9dsmdWTiNq19LfGQe3TdZ1NuwxW8Bn4WQa4Bn9kB/VZjb2zYe5H76lvBu2R3tf9hB2p/wSO63UG0BUEMPs+ULRwcD7o/sKC+Dn+PxZxhEjZl8tndM+qvua40CegvdLY8Du+//6/+A/6Yt1yclkaIotOZJyunSaTHl4LnEAJJygngDEJRkbsBgTmxEImk7VZryPMaBTTOjykXcbFopVpNsrJDvDeLjLvdGfYSQKMCL64iF/kImroDJtbQHwoGXgtNHWA6yz3OQGB3BTYbh6aeFDmQtU9OEi8lkBaAbb8zftIn9kMIA8ptdpFP3FQuOkMDhTbEbdqxg5QZhvEArZUxGLRDn8CNNkvYiOrXyRLwfROvscDGsdL0SzeT1EpTTa+xntyXKSXze+IjSp2q5iz/CwPcwQ62GdsF9/TPNDneV0xaMV+5QZrEzIWc4BN2rHE1JcyyCqwyDapiB/bqyAH76tiizLUMqACeS838RZiXgSP84/PJsCe/abikIMbvDZE9gH7XowPp9nrt4I2AtT5bHwezg86ZbzvtBfVJiAtg+YMsReR9OatFiT7gPOK15ZsDOeLnEPeg303aARkdAbBVR1yDCT32NWO4eukcvi6W+COIa9gjDZ+BXnYThUY4vXp2GtOakPXuPGzapcM0yVz2kXO1AdaPxdBoIhLmeNnlGEwGNxhX2gz0wZoEXEvSq7XtFGxHQoM6FDF13Q44+eVdsl2K5jB+xOEJlODNoAgKh0fY1/Bba5DQ2MIB1No1YF0ahLhYAYBXxLdDova8FDqoszRSAyTE+O2fiiZEYoEjfVC3b+ur4Pr11cwOkb9THfgsvlU7xgDOhjwoV3r4PTwAKXcuelb5k/PkD08x5NPn6BSKdsh27QTQyEMD41ZcZulhSuYmpwzphRTvLOnx3j16oU5w64Seg9DoyNYWVq1dC6yqCLRKMZnpiyNeOXaFWOyvXj53BhrRKZ+9fNfmMSA07FuoVjMm/Y5708mK2U+yDyhA035AF+HOlpphILUSq8a+BcIRaygYtqKDEUwNDGGftCHNvU0fR2cZE9QqhSNSUtQkONzdkaWZxeBcMQVMvSH0G92EQ/FcOP2DSsOReCVY8o5ecqq8odHiEUjyAwNma4qwe2RqTH86Z/9UyyuTqPjaUYe7BxgZ2MHe1uHxhyknIlFZntdTExNYPdoD7fu38bYxDiSQylcvX4NiWTIdGCZMnx8eIKdzTdWyJAAcrvYQLNcNwCaD8zU58hQAvvZE8xcXcTs6jJS1Oc3dnvbZEtO9g/RrlUtLf38+BznuXMrfEUnd3RqwoDRZq+BNtoGUt14+xZi0ylUmw2EAlFjj9aKNfz6lx9hdHgEYyNDePnyObKFUySSSWOtR5MpK350/cZtzMxOgnKs+WzDQCyCenS8nz35DM+fPTFH/73338X9Rw8tnRzUIj0voFpv4+Qsi3rNgVRTkxOYmJo0UC13fortvR1jSy4tL+DrX/8qAmlSzoBKvmMp81zP2eMz5Iuu4CSzmMgUZXG5zbV1bL3eND3iEIKYn53DV7/y2Jx9yg7Qo6y3mqbDShu6v8FCfzmclQqm650ZG0F6eATJRBqRcBiZeBrL8wuYnpyywwsLvnV6LVSorRuLolJuYH1ry9iJPG+IAdH3Od3NRIbp6ilL619aGAMYe+a/NrD92Rt8+vcf4e9//Hc4L5YxPDqGyak5RCj/5aUgk7P14tlTbG2um8RJIhxBJpUwACgaj2F9e8fY+P/s3/t3sXx/FiABg+fbKNA57OFf/PP/BvvrO5gfn0a73sXh4THiLOQZIesshmC3bzJgbctqYNGvvGmcUpJicnoerXbP0vcpW/DOV97F24/fNqeN+spbWxt48vET0w4OE0QIhy0hk+Af5xrB/kAkYuzpa7dumW4sbSB/nO0mo72PTz/6NU5291E8ySLU8ZkGMYkEcwvzCFF2KxTAzMI8FggMplMGuNAWV6sVNKs1bK9volGuIRIIY2p4wlgduwfUMq8hlAyj3KhgbXsdPXRx9/Ztk1kgIHi2d4LiQRGZxLDNP9pLMuq157AYmclvWHGxtkmeNLsdA6LJAidYH2WRUDKBC0WTBYrGUpiamjYQkraec+Jwb98ArInJMQM2aAdbnRbKlRw6vRLKlXOUijX0e0GkkiOYm13CvTsPcOPGLYwNj5j+79npMdZevcTx0R663RYqpYLJAlmBWsvoaNv6JPPN5IgYTKRe+XkWpWoJ+ydHpsV95eoyrqys2Lpjev3O1huzVfVyAZuvX4OIUyaRRDwcR8QfQTQUtwKDfl/EbG4ynbEgGvuLc6VccvIJOrPw+fjDMwD3X64HjvXh8ZGd7W7eumVFFFmkj1mO5wXaqBzyJ441urO9bQEFSo8sLs4aoHVwemDA//2vPMCf//v/DjDi1o9VEG0A2TfH+MmP/x4//4df4OTg1PSLCd6bBnSNQZW66YizVsLC8hIev/suFpevIOgLo1Pv4Wj/FK/WXhuIz4Ko16+zCGYILEDGTJb9/V2cnB7b87bRMvmo+eV5YwdTemlncxc7u3u29/kDEdy8cRu3b98zDW2zqbWaZRhQb53SD50+QU3Km9RxuE9ZlSYSqSjGp8cwNTOOm/du4+btVQSSjunPoE0+X7dA2c//4R/w7NkzRMNOcoI2imcUkzzxBXHn+m289+57mJuZtTEx/ebTU2xubmJ3f88CJbOz85iYmjbmczQYBbXe3+ztoliqGLg8t7CEmdl5k9Ei6MkCq3t7R1bY1LTmUxmkExmTdPCFe2j3W7YnJymNEwmgwaiFn4BnC59/8TH+z7/437Czv45ULIxYPIz52WmMM+up2TRAXzIByvgkK5Hnolq9Zpls+jHJGDIX/QQ5HYkHgbDZ8qFM2gIwtNHUUKeOPutdcG+IBKImd2bZex1K5THY3jPQdnpqyYqyMvBttVq6PA9nsbe3a2cctsPOUuA5jAXrXUYSz71cPx0PgE6nnb9KgMckPlg81pOKNF+s37OzlWNgusKF9D+4f8vvYq0K59tVjFnLjBQG0GmbzXGnGFkgAl8gbJksBtwyCzMStGAitb7JniZINZzJGFDcaZIV7HcSQ9EweoEuev4mgrE+IikfWsE6fMEuWOPcipmGCMx2LSAgsIDnVWpBO2Zsx1iYBD4FevRZpNBLoxdDU8XzCNDymeUTOB+aZ1NHJqPsC6/D9aBUemb10o/nvdintBPM/JHvLzDC+TjuFMrXLkA5j93KfYIM2cFzPqEjpsPLnyCrnz8XAIfnR/HebBf9ZgOVTC7ItYtz0LFIfRYQIYlIxB62SSCq/A3ni18Wv7sE9DinHDDEz9izMvLgMezZ/wys8z2ResIR974LgnBc6hdyovRt5Y+wv4kD0AZyXnMMlOktkoyeg+/JhvNeAuX4OWEzHF+BW3xWXt8R/Fy7+aPnFoGIa8cCe6xhNCBroGCEEQA58Tzg0c7LHstTAKPOU1/GM+SncXwFXgr05t/yf+RD83oCf0Vi4jPzTK/+11pne4XnuDXsZBREION78g8FLrs57KRD2E/8rPxhfka1ab4MkDMwpD6X30s7IeBbviavSaxHn+XfBq4x5dWbs8Ir5PcK5Btk/dI+sQ28FzEHrl3hSeo3Xk9rTUGJi7XukfD0rAzOWwDNAwGFm/E+6gtey80DFhOkVCwDJpxPbrz5vs5cwnCEI9CXdYEqL6OiVrO/HVDsggoX+8OAFruwBAMZBwI8WntaA7yOruHWnwvkCT9RsELtE7CqOaN1IaB/EJzmdTh+bo64zATeQ4Q4hy9yfTvtKt13EGzWGcr2eG+d/gYuYtrSzp7p3gKdZRP1TAK2hcvZs3ka3oNzSM/G9vHfIHg9+PyDILVwkovB8P6jda/rKHtC40AA2gKXnsyGgHH91poUbqr+FrDMzES9p/5zz+nmBduo+cK5xP7UfLTn/Jf/9X/c539kcHSQFWDGhgjQ5WcEeAnIdJWQHQDGwbSiTx67mK8xJZCbP1kkdOo0uJcd3rVDFRvGhSigdTAyoQ2B99ZgXiL1lxNYIKcmvBB9tlvgqRU+8RacJrcWvNqttBjHeHWpZ9ogeX+xSfl/sgnYdrJ2+T0NpPpKz8kDgRmcvtPaEpgu4IyvCYTWwrGUMk9+gYAz262ihAJbtSnJ2HDTU1oY2yB5DV5TIB7vyWsL4OR7KiTJ18hG4JiwmI10t9leApcCUXl/tsWlUjqpEM0jAfaXMikuWMEfi2J7hf0uDrxeZFqLQgEKPbuieIN6QC7o0DAdvoQHFrBNug+vpSgN78sFo01Fi9IFLNwGwvfYHh4UeR0FMwSKkunFvp4YHbMNvVquWN9QI43jz/7k99gPvA4/w+cQAKyNnf3Ktkt6xekUOxY9n5fvGRPUm6N2aPeiZYNGSm3meMnJu9jUvCi5DlUKSEiiRMzoQW0o22DbjtU1GAHkmIqtr8CF9JtdcOqSQc55IIa/gGnNMQWqNA4XG2XPrQe1lfeTIef/OYfYnkE9em3w7C8eCI2xb0WNXHESrWM7rHsaWEzzD/jD8PnplCcs9ZiAQMdHeY0Y/J0wYqEhjA8vIuRPgCT4UDiBvi9kQQm2j/N9cnzKZCXoEDWaNXS71OijxmTO9A3J5uV7CjIoC4SAizFNJybN+To5PMCbnR2Tmth/s2+V301LsNMzUGPlynVcv37DftOh9/X7Jm3AokGf/PojvHj+zBX3Y3ArlUQwFDOdWOr8kuYUjgdx/c5VrNy4glQ6hK3NHeysb6JaqGLjxRr2Ng8teFOpFXFeypl2//j4qAOg2w2zZxYMjCbQa/cQDkRNh5pAadAfRIup1mQweenpfabuMn00TlmMHgq1AhqdBubm5/HHf/LHpkN9cnKG16/Wsba2YSDbWGYMxdOisY9XV1exvLKCerWM9a11C4xUqmVsrr80Z2t+ad7sD5mXlAv55re+gz/4098zgCB7mDU5iY2X68if5dFudhCic+gdvNOjwyYtMTQ+jPnlpQswdmg4iUC/bWmzu7v7+OLpFzjaOYS/DfgafdOUJqOTeonU0U2NDqOBLoZnp7B6/7Zp1pKhfX6WNRkFyimwCBWlS+jYspAdi1ZZ9Hd4yIICAtAoIXDnrbuIj6dQaVat6BkZ39wvD/cObc5/9b3HBgpRNoVBhWgqgfHpGYyOkUW4iitXJxBLce71zZGMhWLo1hrY39nF62dP8etf/gLNRgPzi3OYmp429iTouEXCqDSaBvaOjg4b4MO5qfoOZA6TSW9aqg/uIZViBSOgdN7B7s4bC34Wzs8Ri8eNuZpIJTA9PWOSCbnjLI73j3D85hAne4eoF6pWPNHpdwL1ThM9A0ccyFHOkqXmw+j0JEanJ6yNzCywQ12ri5HEEOanZ0wGgTIowYgf1VYNgUjQ5gKZoVtb29jbO3AAQ8c5XIGQH2trr5AeSuMrj9/Ge+9+FdPzaYD+VhdonQMHO4d48rOP8Q9/81MDr1aWV7EwO4fj4xNj9xFQ5PXWN9exu7tjmtwGQkejWJ6fQ2oogzcnhza2//Y/+3NQfoGgr62ZDoGXEH7wf/0rbK2tIxVNWlHF/f1DBAJBK0JIgI0p2p1+0wr1MaBFTXkC9LR9ZIlGo0lLNe90uravE8Ajm75YLNgYbW9t2NyhbaItpm3n/5kiTcZlvdbCyNgUVq9dx8TkFKLxpAH3DFqRWdqpV7HzegMvP38GX6ONUN+H81zObFicTO9MCkOTYxidnDTGf2bYga3GsKWsw/k5cienVrCUdur2tVsu2HR8go3tLURTMUQSYexnjzAyMYT3v/11rF5bRiQWxqvPX+HjH3+C0nERszMzGMkMoVIqu6yVRtPsRblSR5eyQz0gmRnC5My0SQERJDs5OUa9UkA6mTCwl05GvuCKot26dcecf85pFtHjnL17965lMrD93HN29zaRzW2jVi8Z0xD9gNUDYEYJ7S4/z5/T40MrhLe/SxmKHhIMJDEDsNWEj9IHgQDSSZ6FWlaslQAL9f8ZKCBTu+ProsCsF3RNx5sBOdoE7g2//uUvzX4w2MeMgSsLS7hx9SaKuYLZ3F6zj631bTQblCSLWlHL1avU7k9b0IlFYKi3z+fM5fMG+LGgI+cPg4okf3Bf5v7HQAwlLm7cuGGAH20Mwc+z05zpIvMMeHJyhFz21FJ4WKSTQRFmRpRqJXzwvW/i9/7891yQJQz0KWlJWZ4akD/L4Qd/+QP89Q//2opZUsKF4ikcC0ogkQ2LkA9f+8b7+K1vvI/McBztGhBoAdnjCn750cdY39gyZviNazexOLuEeCyGcj6Pw6M9k3Jp9uuYWp7A3cd3kJ5iVAxABXizfoj1V1v45OMn8PUIsC7irfvvIBGP4zybQ71WsQwgMmvJlDb9ZwbAm3XTl+YzU9edUhwjEyO4c+cWJqenTF6L40SpBs6Xvf1d00v//PPP7XWyRlmUlFIqDFIPp4fx9tvv4u6de4jHXfMKhbZJfuROz7C+/hqnx2eubkkkbuBPp96yuZ0rnJtG9JVrq1havYrZ+UXL2mLuZLVEhv45iuclxEMJpKjb6w+bHnuHUhG0qfTT4hHr476fBYdZ1q6Bn/3yb/GXf/V/oFjKIp2JWj2Budkpy+Sj3BfPIE77n/Vs3HjxjMrzG88AdWb7WRWGPkKgLBEDAwQf6E+E0KMGcyxhNo97ickHlovGrKYMY6vdQoSFD71CgAx8i/ASCccxMjKHlSs3bK+x/b1ZN6Y6A6kHB7sG+rCfHYjZNOaySX91+yaPQuYyAysCG3lmISjIfZPzmcCq+VNkI4cci5YMZ3e2ofxJ22TV+LeALcryMRPS3aeNQNgrgNdgGzoGmjEYz9oR8RCD6RRmDliAlUEJ9qED0CgZ2UIqlTT5s3gqgnAshHqrhHqniuRYDIh34Yt0DXinDnQyGTP9aNYCYVvNj/RYmSKR8LOmeR2jnJJLC+cPz7oOGLosJMnXL9vT9MBbanoS+CXD2oFQ/OHcMCmUaNiAXp4DxfyNM5Dl+UbOzyMwwkCkC/Szlg7vYwA/7Y5HoiLJw4Efnk4wC3V2HShhdrhVh49EEo+dKB+e9+f/Iyx66xHSrE/rzleQRAnvI8CGz8Ax4VrgfHCkIpemz3/2etBpIQuQqXvPLjyBRek5D2kb6S8NShxYQMDvsBKBTAJaBN7yHhe+Dfs0nbR9yAqINxq2LmiP7dzuGQm2R5IzfEZ+38h8knsckNQUAHVB+PEIfwKruLcLz5D/L8DLCFweEU4+NgFk9YdwD80h3Yvviyym1/gM7DOeAbhO+H/hQIOgrcBFC1wR6Iq6Wlzcjy6z09360jjK5xY4Kl9XGJUwIH5emdu23w0wdfkMwkEE8PL7g4QlgWPCiXR/9YkAaYGhllfi+cdsAwPcXJsCJjleaqPmAD8vli5fE0indanrDc5hrWXdn+8pwMT/KzDFNggIF5alIonCe0yyx8OQaMtM7sxsIrOc3b4hG6JxVzsdBuFIn8KOLPvbY2vLroiUZuuv27X1I8xBNkzYDj9jgSSvrzQ/dM1BxrHwPuERuqYwAoGuAnoV4BicHwqgCE/h3OT/RWZztpMguZc54tlOBUA0Z/jb4UKu7Rovjr+eh+3TuH8Zg9SzCOPhNdw4u8weBRD4f/WV5p1AfNl19ZnAYGGTg9fRmpGdGpw36i/DnHwOeB8EoWULFRzQ3BJupvmi+efa6wJ5JpdHe991tQG4N8pmUO6VPxwDks0Mn/uf/tv/9DcAaD6sGJYaSH6JjdHk4CSUoWSjOJjSKuZhQA3ng/F1MUClPasB4/sEETlhBc7y87z/4D21EPXg/B5fY/sIOmlB8juDi0mbDA2AQEGlyAwCwDJevI4AQ03QTCpph6dBY6TCarx+Ks1K145Ny+9rQ+Q1BayxTaw6fBFh9gqlsa/liAiY0yLmtRUR4v3FRmb7pBfMZ+GGJukDgajS/ZPhUfqP2qYIkABL3ossCP5oLDgeHDd+d3BRDMouyCiqP3QQ0tiprWwnr6UolsZXICXvr8XGZ9DGy9c1XjJQvD8PuWw7J3SjXr04/AhEVdSK7WHfXG4g7jDGf5cRw8sUMluEkUtNHkUf+VkCzqYtHIu79OBe38a83nDsd2lt89DOZ7AUZO9Qq2dSH5gur+fcGFjiSV4oOKLgi4y05rWMuYBjgeQy6rbgvYOcDJDYzZJ10UFMhkBRQfa11vFghFAbGdui4p+DumBMX2Z/8jo61Mgw8TvS9ZaRNAdgYBNjPypCJlaBDDzbqFRssTg0xzm2vN/o2LDZjroxMxmddaAzD8ScH/w/UyGbTKH0hdDpBkzvORpJosVIeTppOqbBXhxD8QkMp6cQDQ8j4I8hHGHRsLRJP3CMOO/SiaRp3cZCFvsw0KDXbVsRL0oP1EsVtD1x/2K5dBHdJnuLzyK9/Eq56PSX+gEU80VUamSx9cwZJfPx8eN3cfvWXQMB8mclO3hTd5FyC69fvMSrF1+gxsJO/R5ana5JUSyurGJ2eQlhFmxJBbF6ewUr1xcRicIKhLGNuf0sXj15ge1Xbyx1vVovodqoYHdnB81OHaNDo0ikE2YPCLCQvXvlyipikQQqhZqBibFQ3NhefH5KTNBppHYrHWF/jKwsoEqxYX8fj77yDn73938Xo1OjBmIe7WXxySefYHNz2wqzVXMVbKxtmRN5++5tYygSOGRxr0g0iPz5KfKFrI0jx5pp9ZxD45MzeO+99/D48WMDlzbXNk2/tHReMoBfQSEyr9rdFs5LRUzOEYi7inA8Zs8WDvsR9LVwenaCXDaP4+NTZI+z6NQ7CHeDSARj6FaaxmTmfLt++w4qnSbSk2O4//gdTM9N2fiTPcj0dcohkHFHRnQsEjfmJAFobrajY2MG+BLQJNjItOzkaBr9cM8KevFn/82u2Rkd1pmOzn3h4PgII6OjxqIen57C3MIilsm0zIRACbJOp48K512thUaphlI2j6OdHSskubn22mkoppOWlNfy9RGgYx0IYOXGKn77e9/B5CRlhphy59YQQfDt7W1LHzYGpf+SUc5iZ1y/JA2wLXce3EJ6eAgjIylL7z7PNnCwvWdyKHtrO6aL3eK6JHuADm2zZlqrlGfgOo+FEpiYnsatB3dNA5pFCtmG09MznJ/l4Kf+uj9oMgyn+VPTPfeF/KZpTTCUetgEWqmzmUpmTHpCh36yDk9Pj/Heu1+xuUJWIgOGtDe00ycspLh5gC8+/QJ72zsYSmdw58Yt+z4Lf1FzN5qMYX1n06RJ/EEfup0WatWSsYzHp8ZxlDuz8b127QYmxsa9zKk4piemjcW+vr6JzfUNA6cIqp6eZtGs1T0QJ2Bp12TNsfgeASWCGAx4tTxtNgZ8CD5SpoNrkjRWY48AACAASURBVDZ4YcmBh2SpE4TkmiHrlgwD2XlqCzOoVTqvYigzioWlFaRTGfSYRp5KYo6M+G4HpVwOa89e4NXT54j5g8hE4iafRqYas9MSwxnEhzPIjA5jyGpVpAy0aTHYHiD7v2HFVN9s72IkM4wb129ZW0+OXRFKyvIEIn7UenXcengb3/qdbyEzmQCSQOusi7VfrePJzz9DrVRBKpFALBg1skKtUje2+OHxGWrNFkYmpjG3uIjlleugdj9T70ulIgrnx/D5HKhBx4rPTAYl9x3a61a3g8PDfWM9E/glACtnd/9gE+sbn6HVrlsQkqBSveYkIQjQEjjg2Zp67GfHR8jnzgz4oR3SOfm87ECuaDiB7GkWyWjaAvh09GqUKWnV0Og2LUhI9vjY1KTJ4bB97VYDn/zqFzjY3bPMFOrsP7j7wAIhueMc+l0/fD0f+t0+6uWmZR8MpamX6yTvDJxqk93o6lZQ4oLBC2aYmNPrc4d9FubjuuPcYPBifn7WtJhp03gm4fzKk6ldKhngRgCPcjO1SgmRsN+K/rEA4d237+P7f/wHGJkZhS9KCRzKFAHNSsNs4E9+9BP87Kc/s8yHidFxy7Ixhxtdm09j0xP43T/4HVy7dcX+9oeBzinQqgFbb3bx7OkXOD7OYmR4HDPj07bXEFAi1brerSI+HMHd925j6k7GMgwYkOqdAv4ucLzbxI9++LfYWd9DKj6MG1dvGNjCgCYL7Z0XsrZH+fxBCxzFkwnLPKhVCjgzcLpm65tzhmNFNivBJfbr3Xu38ejRQ9vLf/BX/48B0Moio0wIgQjWK5idWbDih5xn5DWw6cVqCcfHR1Zr4Gj/wIrShRmx7jiwzAwWi+NVyiZr9e7X38fqjZuIZ8Ko1Smj0zV2frPWQr3SMtA/Go4iFk6Y1j97tu0BI6FIyOS/uP8i3EO5eY6PnvwCf/vTH6FWP7fitN1OAzFmcjZqttcwoEapHkpsREIRY/NPTVGeKmbPS0kWY0xSXzfkZG8MkCB4SfZrP4RgJGo6zzzbEGwmA/ncdG+zKJZzCPkCyAylnLZsyGW+lctVYxQnEuOYn1/GzPSsrQnei/sxMw2Ojw+MCRxnUNvTJJUfZ6rwfZ+x4NlW7ZmSKOSZgPrlHD8y/xh4svfQdRrVLAza7ZmkEn0zsu9F/OBc4NnNzuUew1p1eQolD3hjUbdgCMmok6FjEIp7Os8d/OE9RAwZGRsxUDkYZkZODKGIz2pXhFJ++JN9+KPU02fNnSK6vSbCkQDiZExHVAeJQLEjppD0wP2Je7KlM3ccsCpAw0gZA/WClFkqcEYAyCUo5oBjnpkMPIpFMToygkjIgeisVeLAG+eP8hmdf0cQOGhFYBkcpaYTz/0Ce8nKMGAj7MArjpeRzzo9q/8h4I2BYgZ7SbAQ8GJ+JCn9hMn7XVd7xWPOcQ91gMylbILAV/OdPQBa/UByEj+vdlF6REAb29fw5DPsZsZsdtnHbIMBsg3HeuWPsRz7v5n5SRsh4o58Lv6WL0yZHu4j/MfXmMVIn53/F8FMOAn7W1iGC35cMnHlJwrMEavXAt0kTnlyHST7yQdUH/P6F6Cfl/Ivkg/3Tf4MAmACz/i6wGkR+OTDSzqS2U7yT0W2MfvgaRaz0LL8b9uzIo4xzXkrjEV9L0BxsD3CcNSn/K7AMgGgApC53gYxCBeUl5bxpfTol0ldut9gfwlfEkA7SGZz89+1IxJOXADQgyQ3kaQ0puoDtW/wWeXvCmBVfwj/0F4vXE24EeeE5t7F3PG7+X25lhymZZkcAxK0bJ8ATL0uAFPrybXZEfMGMThna6Q97aSb9Dy0t8JYlIWs/hX4LtsjW6nXBYQKIGV7+BnNXfW5zm98X2Cp1oXmNZ9B+Bf/rz4WiCp7wL1BuJG7n1Mi4HX5LMIahVFxvQgT4W9mJwmMVr/pfYdRuUDaIL41iHGFwy4DQP9kQ2RzBvtCa0BzUbZcr38ZxB5s52BfCcjmc5M0pLki3E3Pw+vKpg/2M++jsVC/UrrIXveIrmRG8zrMAnJjcinTYfhW0GV0+P7n/+4/MwBaYCJvqsHR6/ytBanJ4mjtDYsy8T06GzQAPJgp5USNUwSKE1Las3oIAliDC4rfoXETI5TX5jUF0ikawu+w47iZ8f+a9FqQ2mT4HtspAJ0daRu4p2HDz7vrOPanoj/8josQsEjKuB2O+MNn5D9+nj+050oZYT+JLc73OIEl9cFUootDazB4oQmldDJeT5OO32NbtIAlL6ECc+xfvsa2uoNW9mJTZf9YsRAPNOdvY6wVCnY9RWIJaPOe0g/m32y/wFH2iRahIpXamLQBaFNU5HRwgWgSa7ylX6vNfdAg6F6KxGtB6LfAR7aXxpDPxHurEnmv46JSg2OryJeCJdp0NM+1WfLAreuzzQSg9RzsX80jAoAGxne6lk7O4iWcW4WiKy4hsFqFG9mvMp5aO2IIs4/F2OAzCzRQkcbBqrJae3w2HmoNtPG0lzkeSlHSJqwxEgNB2uZ6Dm06CgJwrgwyDBTAscOix8q2ee5JfPC6Sv9yqVyOHWyHOU/rWYdFXkPzi32gA7mMLJ+FAB5/y7EY3Iy0ieg1HVjYP+wXjgcDQJwPTFMkcNVquYIbBKCNvcLAWZReGVO1WY2+Z4UFJ6bm0WzRtfajWmkhHR/FWHoGI+kZTE7MGROu1etbmr059QGf6eHFgmHEIyxOAitwlDs7NmCpQHmJpvtNR57a5AQfOabhSOQi2i92BZk7fGYCvjZmwTCaDR5muyYDcPv2HUxPzaJebRmLi2APU+zPc1ljqJlu7tGJOQhMRa3WmxiZmsDs8jJGJkcxOjOKlRvLmF+aQL1dQ7vWMMmPylkZR9sHWP9iHXXqJFeKBsDQRpAFF6A+fDxilebHpybx/X/8e1bQ62D/CLmzAqj92K6RAUlnuGNFiThPmF6dK2XhjwThj/hMZ5kg4ze++SE++PBDjJKZ7QeK+app9pIF3ao24Ov48dknT+waTF+nXAgd2Dr1UAI9ZDIJSzF2acJMQXVRdvYVQaJ7D+5aGjRZouwnssToLOswF41Qt5ogdsGKf61cuwqTEGixuG4T/W4dp6cnsNoETecY+/tBBHp+kweJEiVp9w1EHBoeMRZzfCiN63dvY3l1xRgypWLB7k0d1YO9A57mMUXJhWbT5gCvPTs/h8zIsDEUq/WKvdYmfBDqmZ4q5wDlRrjGOX9jiagV7uPrLzfWTDrkyuoqJudmsHxlFcvL81bwB6EOfL2upaqXCiVUCkWcn2atiOTemx282dp0azCZtGJyjXYPPb/f5vb9tx7g9//kDzE1O2LzmWSg0+M8jg8OcXhwYPOD+rJco2TuEngkYML2pTJp3LxzG3ffuo/xSeqVhsyhr5WqON7dNwB6+/WGaWkH6OR0XdYHQeRau2bsrVAsjpHRcVy9eRNvf/UrmFtatP4hkHa0d2h66W/Wtk3moXSex8bGBvLFcwRjISyvLGFmaQHT80sIEmAgO3ZyErVGC0dHbr87PjjGwZtdLM4tYXFx0dnZPu0VdR0IAvWs2GSrXMfOxiaODg6tgJ4CfHSWEPbjOHeKWquGyZlJk/w6Odo36QNeJxJNuANcr2/zkOAybdHswrwxqPePj3BeLNh+zc+x4BydRhb/KRfKdi+mRJPZzGeiXEwk7iR8GEwjG/7JZ0/x4osvsL27hanJKdy6e8vkL8hUHxoZRzKVwuQUNXsn7XqUiyoXStaHxXwFsVgS8zMLCIYjNr9pj5ZWlmz/ohuxtbaB7VdrNk5DUeoOe2ebUNDkN8hKJ3hKO0tZA44z5zYpiBwb9hsB3rHhMdy+fRv1esNYtSw2FkslDFxHqI/HX38X3/7+txEko54AIvXEN5r4+x/9FFuvNy4AIbJDGdyq1qjru4tavelpc7N/Zq2gme0J7RaOjvdRr5UsrX5kZMhAkUqlZEEBzlPuxyxWuX90aPPjxs2bzt6GgsidHeLgYN3sHtnzZD4VSmUkEylcvXoVwVAA2dMTY8gyw4VFECl/IAYzr31weGhjFfAFUDgv4vrKdTx48MjOgWTbPnvxDBtvtq2YowWQqM0/v2Dn5qP9Pbx+8dSYotwrCSxOjk1iKD2KQM+HkaFxJKIJjI+Oo1VjQTgWZqXj6KSqOOc6jSosZb7bxfHJiQW4wrG4A5OGMwaoVmo1lKsVs7EMbvDeV5ZXrRAjg7SUs6Gd4vzkOmEBsqO9A2ysvUKtWkQgFDAW7PD4MFbv3sDw5DhiQ0nTAaBcSKvRwvlpHk8+eYIvPn+BbqODdMI7V5heAIXbYZkYv/9Hf4DpqyPo1YB2s49WmRkkJZzlc1jf2LEMmW67j+mxKQviESAk0NbpNzC1OIEH7z/AyDLXpcVPEGg6OZD93QZ+/g8fYXdjH+FAHMlY0ti7vV4brNPS6TQMaA0GQ5hfWsTY+LgJ2jdrJQPc7YxcckWyiQnzHMg9n8Edgqe3bt208+Ynn36E169fWl9yrTEjiqzcTDJjuuHXrt7CDANdfgfG5Ut508Cmlnzu9MSA2U6jbtr2BIAZ9GJB3zazG0dH8VsffGB20B/h/LcEGxQLDfh7DAJ2UTlngTwClJTbCCISYxFkV1yPwZZ+oItQPIhwPIBKq2QSHC9ef45Ov4ZWs4LDgzeoszg307D7MCmwbq9rBVJ5NhkZG79gI/Oct7G2bucZ7gM8w6VTBL5jps/NWhNd3rzvtzU5NzdnZ17Wfsjncjg5ObS1ZQEyS/92gI3za9z4RcJpzEwvmCwJGdQ8U1JyhfIb2eyJBfwI3uqsa05xkKCmY01yvdtvnyP4MJDNv6kfrWKctAuUB6EPx+nIvYFjQj3hBMFrr2C2ATHo2x5sEoedNhLUwp+bs+CbzuA8i/Da1ENmZs7I8LBlW3mxBFtjtA3ay6lPTRZ3INxHYihu2Wl96jyHOwgPhew35yeLHna6NXR7LQP4yR6zNntgnnxutoMOvp3lWYjQ0y0WYKmzvwhHF+CrBw4IvNS524gfHvGM9x0eGrLMXwNdu07GQb4xAVrzUwm2B1ks2xFPaHcEYDjH2AEPQa8YJzvezm1tl2lJIId/E4CmnVYAQYALU8ONUMMgsCe/wPf4unxvBw5dsg4FwLjbu3MKAWiBRyIzmZ9nMjJ+9L2+FTBIoF0sRsNCGq6OFd83dnfb1QcSyK+ijoMg0yCQKIkO7j1cXzwDyc8TkCmQU8ChACYH/DtGu1io8sX4HWtPw+kHX/jibceg5uc5zrY3eTIH5l97kiO6DtfPIDA5CE7ZOdTWqsNXBMbxu5zbvD/HXyAxr8/XDAfx6g8xm03ArgUOgu55eHZV4ESYjvptcBwFxvKa+pz6Qz60riPipD7Ltgt442fYF5KHVZ/zmlpfbOdgXwh01X3ltw4Cjqnk8AULeZBYKTxK2JNAU425+llgrPWN50cPziWtDc0NAZUaY95ThDoDoXvub81Zx3p2a8xhJC4TXFnQAlvVh/L/1V7aaa0HtUv9YQDmQM02XkuEPz6n5qTGcxDPsbXtyVQKSBUmqPYOArXqH/WD+kqfGVwXWj9co4MYhkBUgdBOpsyRETV2JB/IbvK7upb6netFa9LsQ8vhj5fr6bLYqdlPbw1rHgoU1nvM9NSzXQYNLoNrg0EGjdFgX+jevJ76WfNT95L909weDFAwC0g2l3NVeKjGwIKT3twZnPeDa9XNK6++njIdAq4fGPB17XWAtPYoZgfa9f6Xf/Gf9zWYAnz4MAL0aGgGwWd+Rp1iDBfqNGYyZpAcg6LrMUcuq8PygZVCL6BJi4QNMx1JD3Dl9dgRityybQLzvmx8nWFzURB+z4GSbtD1Y5ucFxHSBNSEFwipSIxAYBlsS3MpFuxQwxQxtkN6tjKqXPBaxGoHNxq+xo7nQYZ9Q+YsXxOLVFVxNSjaLPgZAfa6jgzAoNHke7wWX+M46NkugNUUC65FzPEl8EmwjmNH54N9atWvK45tx+fT4WHQeElHkBumHTo8CQ3NAWksDxpozZ1BgyrZDm0QzumO2DhrE+F7AjDdwdJF3I3F5OluD0ZYOdZ03CMBP1ptgkkusCCDLsNk8gyNxoVunCI37BM+K4u32MHGSwuR48rryEia1nKXGrZnBjDwb7LdOO/J/mQ/au4IWB80+rynQFnOBW3oAt5l8HRP9okKPioFjtdlPwik53OxH/lsMkKKgnOt8Z4qbCgZFQMcvAOX2qyghNJo+L7GRFIbAsEF4vOel/PFsdcF4uv72qz4nrS4BoMBAuyturuXMqf1awdEj8kt/SwZSc4v9jvftzXUa7tDOvUkLWrpbAe13Mxx7baMNRuOxsCUz1q9i1azj8Wla2h3fDjNlgxsnhydQyI6jOmxBVxdvcHsW5xmqc3aMoYq07wj4aB5TTy80n9gMUG2/4SA3R6BkBoqJU/iBz5b++zn6blZ01TOnudNH9V0HIdG7DdTgQkMMd2WTiSZ3JEQi0omLb0rzIKE6SGTfiFjjoxWjsvx0RGODw/gb7t0oHK1jg7158dHsXh1Gas3r2Lp6gIm5pJWgKp8XjQwrl6oo3RawKunr1y6Ox0Yj41QLBedJli/bQDp/YcP8Md/8qcmVUIJD4I86AVwuHeAYr6EZrWB8aERS+bMFfPI5s9AJJPsnnK9ilA0hD/64z/EO+8+NtYiARQW+2K/kCHZbbQtxfz5s2dWFHJ0fATjkxNWZI1F8MLxEG7fvm7gGhlLBwd7phfMwlu7b/Zt/lPnmoegeDxph2vqORubDQFXEKlSN2eU9zQ2yhSLHSWM8dTvtnBysItCqQTKdISYktv34crqVUyOT6KUK+LFZ8/Rb3cMYKHTyyJeR8cnWLiyjLfefgQyPDjHCMi/oRTEm12TWFheXDJ7ubezh2KlaJqfY2Mj5pgdUU7JUuVjiCWZZu3SseiclL19tO/rGcDLtn7+7KmxVu89eIBFSogsLWJ52ckYhCMEKLKmNU1JBQLwe9uUC9hDtUgGbB7JVByZ9LAFUqpNx66tVJu489ZDfO8Pv4/rN+fMMW+UXXv3dt4YCM3vsx+5np4//cIczZEMx9vp2d976yFu3LuD6YVZA1VpGwlIHu8f4pgs6I0tVLPnF5q2ZCLuH+whT3mXaBDxTApX79zBnUcPce/hfQyNZVCpUXrhBDkyaE9ODYBmgUcyrdZfv8Lx2bHJG0zPTmFycQ6ZiQlMzs8a4Du/sGSMpo31LexvH2B3exeNYt3YiQTErChUNGQF/M5LBXMuR5JpzI5NmXzK65evrGYF7RX7i/Ii1BBnoGB0chQ3792yMWQ2w8bmun2+UqyCbOOwL2CFxzqtpoF9BBwJZ1TbzAoIYnR8HNF4FPFwBLFQxIpG8hn3945tT2aBwQeP7mPl2pLTnmVxo3wPG+ub+Luf/AQfffSRacmSJT1DKZdOE6VaBdHEkH338eOv4NrKFUSHgPJpCwc7+/js15/gk19+akEDFqykJMIZCwX2OybJUm1QXzFkxdMKp3m06zVj/adiUSeDwfoWrbbZvwBTdSPB/4+tN+2NK8u2xFZEMEaSEcF5FCeRouYhJWVmZWVVVtf86j10oxtu+4t/g7/YaBiw4S82GgZswF9sNAzYn94vMNrws9F+/V7Nc05KSSQlcWZwCMY8z8ba5y7yltwEBIpk3HvPPcM+Z6+99tqWak+QolasolIuWmCMX1zb3HMI3PI71/llLmdFWgORIOLJOJ5/+hH+6p/+FPHxqAHMnXoPjWwDv/mH3+HFly+s8ChBDQbaKGHT7Q3wdnffGHKPHn+A9Vvs/2nT4g8OggZu1WtFYzzzDKSMKwvgDidsvvKcw4wKZkAQHL99944BRdxPisUcSsULZI4PcHBw5ICW/sCkiPgeBA+2Xr80CYhau2bvnR4ex9LiDWPKVGs1u2+/0zO73xl08XjjkV3L51N24uD4ALtHBzYfqN/MfWhmdt7G4/wsg5PDNxZUpF4u20+G82hiFLGhKOKROIaCPMNNmLwOnSPONQFvfO8hk0dg2vkAGWr8B1mIccKCGLQVlA6i7j7XMO3L/sGR7UmsJUK72kPbJDzevH1rgfUPnjyxsyqzN44O93F2fGKAYqPVcIEEZhYxfjAax9jUpEnI0IlhYLJebWLQgq23WNgVQGag5uDowFj+DOD84Effx/1HD0xu5vIij0apbfIStNOHxycW6GRGx8L0PCbHp9CttSzIX29WsLi6iNV7q1hYm8fwRASlch2liyJajR4uz/I4Ob5AKVezTKdIyCuc2iORxBXYpfQCgXDKPTEjhTq/gX7TWLtHmRPLVmBAgfqZLlhIyTvW2egBAQJnLav3sLv7zs4dDETEosMWKCBrm8GrhfllLCwsIhpx504Wv60wE6pUtMBxKXdpEk3MlGIf8wzKInxMHxmbmsYn3/ku5haXEU6EjATKGr/Vij3eZMFYtLLbZDHBCIZHYgZUc40x8M6gKtn2LBwZGwmj2a/j5c6X2H77EoXiGSq1PIq5C7SbzNJhAGmAILXyyVQdcuNFHXz6OlxDPE9R9otyFpQQ4Vcs6go5xcLMektYEaZOl4HiFFZXb9p3Boovzk/x9u0bnJ1TTqpjWskMzDHVmZ9hxgHlxkaGx02+aXZm3s6rDFpR+o/yOgxE16pFjIy6s64DRdzaZXu5HpgSzfMPNZh5vWqLsMCy032tGIGIdpv34LjRn8nlLi2rLEVbEXWsN7f+HUNamZ8ra2smwcJMOD6H5yP2x+7uLorlAtJxx/wma57gNc+yPBM4H9YF8ngOJSM+NhrGSHoYGCIQRxSzi8hoCIEoCwtS8o0vRxnBClqNisk9iGwi/0FZhgSg7SzviIhXQJsANZGE+M4cR/kJIqDoDC8whoCt+Xg9J2ERCTu5BmkeC1iMx71aRR7bm8VquTcz2CbSFtvlMgj6GLBILIseMluGfeMRCOSvEUCXr6cMaz6LwQH2dTzq9EmVqWlBt7/QW5XEh2N4ylfh+zg/yzG85ePJP6T2qvkqXv/oniwwLjDcfBSPMc172Zi2G1fPcCBi/yojVwCOAgC8D+VkeB7lOEoqhu1hWzkP+V7CWgRsybeyQIPnrwlIFggsUImBbEk9WoCdkI+X3i/ASH6hAXwBB/wIjOI+JlBIc8aANU+2xO8XCh/i9cJzuFcIjOd4cY/htZTAM4DRA+8F4HWom0Nme8grhullPPvxAj9Yy3v6gVmNkwBegW6a13wOvwQ8CugVuMk+Eqjun6/CC4QD2Bz2MrP5XevE5rCvUFsinrTP8Z98dP/fhSH4x88PonLsNN7CPfxgov+9/MCn/Gu2VxkCvA8li4STOctwDa46O+H6XziIyFzqc2EQek9p/atfhQPJ5ij7hH/nXFFwyK+ioDHQ3PX3obAQgf/8rJ/4J1xFOJnmtsZfY6T5o8+pDwTE67vGgz+bnWH2j2yf67krhrPwGY2Pe4YXuPJYzdyH1GcKjAg/FJgvLMgPHGtd89zmfyeNvWyibIXmpdlUT7Nec0NgMK9VW7XeaF90T81L/+dJaBA4zvb62/j+WAs/kj1Vu90zHdM7rAyckLcmPHKEJJNkd64A6H/zr//VQJ2hQVPaBR8oZqwWDb9r0vnF07WACSZLaoPXKzrHB4tJ659gLFJFYyZwUcCtAF4tXIGc/onHdrOYGCc7/+8HqjXJ+f19yQINKg8avD/fRwcQDoIGiG0oF50Wqqu07PR7xfg1SYSwh/R7EVIOgsBD9gn7g++tVBUBx+oL0fzF7hS4Lz0lsWPFJJUjwbGi8eDv/ZFx/t9SpL0oF9stUFugq57Be7EdbC9/J5DPmArR6FXhCjuQeMxXfl6AKr+L0eyM3f+/GijvqUMU20ZHkf1PYJz9q+eIOczPyyixr6TZ49i2LtLE+/AenDt0lrUg/WOj8ee8EwCtRc330wGTKWVKhbJNKuwOK5wbeleTlQm4FD0CiWYUB67/4wkncq9omT/gofmvCKUMgZ8prDWnDUAHSPYL/7GPdP/3N2n1uQy7Ir4q9MjnignP/2ud8Tr1J/uO10mvWxu6DmF8tjYBHeI0Du657iChoJE/WCIwntfzM+xn3lf3syBE3bH9tSHqGh1quD7E1tbc0Dq3TIGeKy7AqlRuw3B60Tx40ukk+4kMHYK8dHrabaYtBrF+8w7C4VE0W6xsPo70yAT63ZCxn1eX51GrAdlcAbVmDdOTY5ieGraCAe1Gx0DbYH+AVrWO4mXO0s93traxvb2NdqPlnLe20xEnq25uYd70bI8zJ5Y6SabvxvqmAQRRMgT7PQPOmfZPSaFWnSnuZJ30MTUxjZura5iZSaOYq1kxQeqRnxLIu8whSmZ3gEXJeijVq5bitnRrFc8+fo71O6uIp6jL10Qhl7fiYtV8Gad7GWOqETQbjcYR8WQJ8vmcO8QHA8ZIm5iewua9u1b0inq03HxPM1nsvdtzDM582QA8bjrlahW5Ug79wACNrpfCGhvCd7/7XSt8RcCdc61cdjr/5VIVIdIgusDO6y3UCAZOjpn+L4HSyekJPPv4qbFCmYLb6baN9X16coovvvjCAHFXqG3a5gfnBIE8ZSoQqEkMx1AtVg2APtjbB50nznUWI2PBPLJZmf5+nr2wAmv8F02O4MnTZ9ZmMoD/+Ovf4fPf/xHnx2cGuKdT4zZGsmmUKzE2bzhqwQiChATvyJriVylfxGUhh0g4agx6ztXTszPbFwkAEeAg4M45e5nPOeYQA33tBsYmJ2yOvNvbRaPdtHmzvLKClZUVA1F4fTwRNGefDFQGZKiBTQYZ5QJos5hGb/ubFZCsmNwMtcY7nQE27t3D9376A9x9eAfdTs/Swyk1cLx/gIN372yeTY7R9g3hT7//k6WbrS6v2vVknK/eWjcmOOUcBt2OFRWsVcu4PDtH9vAEl5lT+tpIxodND7lSKlkKat7bU2NjSTz85EM8+eg5bt+7Z+NVKFcN/OY9LhhopPmzwAAAIABJREFUeLeHZrlqQYDdN2+Qy10gGokaAD02P4Oh9IgVhGRAgODiaGoMZyfnePXVNr76/dcYNIFEKGH65ZatNJpAL9TDm723ODk7xFQqjQXqV1Mz+ewc+eylC3wmRoz5GYpFTAv5zuN7ePbhU6TGkyZJkMmc4PM/fY4vfvs5Lk4vMDIUdfUBomFjhlL//LxcwIBa7A/u4uHzx9i4vYkkdW1ZYJMgy+klXvz5tYFvaxtr+OhbH2LtwZzJc3aKQCZzauzib77+Gq9evbJ5QuCOUgFh6rc3m5hZXMXT58/x9MkTTEyEnD5vA2gU+nj55Tf4zc9/hdz5paWqM6ClLCoy6llEr1CsGIgc7ocw6LQRD7HuRczAolqdAZEGGAzhwZz6pjPj0xhLJ9GutZA9dynuZMPbWalcNrDGgKR6DdlcDsVKAd0BC4+GsLKxis9++D3LRCAITKZs9iiP3W0n4UEAmg5/OBwxUJPOz86bd5YV8viDp/jRj36CpRsLaDZ7phvPwpAMShFs4rmC+xKfTQkB7tn8KpZc0IOZHZ999pmtJ7Kw6ChTmqNSyuHi/MwKy7H9ZOQxUEV2MFPi9w92DUSgBm7E9BDjlrVCwIsyINSB7zQ7Nk4M1txZv+1qmsTC1r/sB+o/pyenkEynTQKijyEk4qNo1is4OXqLajlvtobAM4HhibEJ2y9K+YJp7o+y4GXUFXamLI5zBFjcuITgoGsANIkY2ctLA37GJieRHhuzDA1mibCIJfciygdsbe2YHaU0UTKVQHw0gkDIkRgIpN1a3zRWG1OoyTbknvHmzRuTM6DT0A8GDIyuUHosEbe5SCAyMAhgLDmJB3cfYn1twyRneM46O8vgF7/4R3z94itjwaxvrmN2dtrkXRjQzJ7kEB8mU3vUMh+YCUSbMzezaPcoXeStvcdHh4gnE5hZmMTY3DiS4yMmLZI/z5k0RbXawKAfQiQ8jHjMnYv5jwycer1sACDBSJ5XaJtZu2XADK04Ax6uVsrWzlu8fP3K+pd7H0Hz5BhZi/zbS1RrJQSC3KurGB6JmuwEC1cOhRKYSE9hfnYB05TeGZ+yfZ/XE7BigeFSPmf1Gwj8sqgus4co28T1OMa9NRwxZvwPfvwTzC3ecPIkPSBfJPOyi2aji3q5iUatZfI0rMtATe+RceopeoWKqHfLItoDZhwAtU4ZmewBjk8PcHF5hGLhFJUia1WU0Wax3H4PI8NeBsfAOYzcQzlnGOjhz2wfpYyOD/dtzzLZHbIJgzzXDyM+zGw0p2frWMzO32BwZItFO8+pee98AAdq9dw5kLU1Oj2TTSIAzyA7z4DVUtnmmgVjmZ3Vq1uaMNcUz/tMCefZiHsSwTOCvPL/dIblmZW/c4CkY4cy1drYXAy5MBDLuitNZkB1rM18vkgUlqnnFaG3YIXJSrrzc71JjeqcZZ3yjBcdijq5vYhjIw+FnVYy+4jsOAMjem3LnogmIhhNJxCKBTCcjCEQGaDSLgJhshZhkmOBYBu1egmdFs+wQduzNJcFcvG9WCja2Gr8TND5oAZAeSCsQDPT2/Qk/sRukw9lAKdHvmHfmF8/cGcRyspxHzTZFOqmMnuKtYuiDgwWUEQZOQFnBnR79Qu41h3g4QHbAddO2i0BoE0SGq4kPTxgp+cAPjI1za/z2NEirom4cgU8ejUyNXYWjKAEiSezSCKKAeA+aUf5i/ydWJICZ3Rf9odJD3gaqZw3wiR4ne7JNS4WqPw9vid/53zb2hXjmb9jf0pPmec1+YZ6LsdGfpYAaD8hR3+Xv8g5aHPNY8IyY5M/i7gkXEXv7A+2uPng+kdzSMQfkbn8ALD+5vfziWtczQUV5iPs6dXt6XnsaV7LNpMpb/4f6yN4DFiBiHpfP8AlIE0gofx6vY98aoHs+r0f/PMD2ppH/JyCKvKjNQYC+fSe/v7R7zQXhkIuIOMnMfpBXM0Tf1DCDwTy73qu5pXwOAGDAmf5s9oioFW+tXAyBk/9gCkBaD8pTn1BQJD9TNvCL92XPqfZF4/N/j42qLH2ExUF1Gousy3KdhYoK3BUfaVx1Pzy4wzCl/ysf60tgZ58pvpWfWH4jZcxoN9p3au9wh7UVgUAhHewncIjJD3C8eQ+o3HTHLBzWMAFk3SN3xYIbPXjJf45ZfvRwAV7NAbqJ+EhAp79z/bbgPf/7x979oHwOc1p/zri7whA+/cMrSc9X/NF80HYnH4vTEaBOxZDN4zWk2DifHTn1Wu7ZvPRs9sBAtCKpvAleUN/tEZgnB0+PFaiJggXFQdHFWK5gYmx+D5QrAgKv/NlBLSpaIMmigZLE0j6Mv4OYCeJJcpDrL9QnoCr95+jTVJRA01WgoxaFDJK6gNrU6d9VRhRRfgsZcmLAnJj0qYnsJBt0ELgcwzE7zo9J25AVmzDY5HyGvYb+5F9JwOpn/l3fvEQpOi+DldqN/tIE5XfVVSE1/HgRmYLFxjBER7s+HnJQPAwxWtoiPh7bVh0djiG/DvHSpEUMZV5DZ8viQ1NRHd4cP94naRL2HZ+XqxQRYP5OcmUqN/tgOu7t+YC+5T/5/txPvBASuCAB1xtcIriaFOWrjL7lX2gaCHnrBm9PosYOk1pMwJe6q7ek20yIDziGCJ0zngti7ZxDEeTrjAjrxdYyucIQOZnFCTQ4tXmrmi8DB3/rkOR2qODBf/Gz/PvikrzZ76D6RZ6kh8Cg9lGziexzTkntU6c4fM0ekKhqwg6wWreX8x4zgG+i9gTMpRaW/wbnSD2vfpZbG7/piq2taLPGk87WIWc1pwDs50urNYT76W5oUOY1rE2EGoM2bptusM+i0rSwXA2yjkcdATozPUHIfRBfbIYVpZvYXZ2DTNTq6jWBggNWKCmg+ToBMbSU6YlykMwnYCJyTTSI1EEaEj7PQOg6cA1KlVUCtRJLxqI+vOf/9IYrEy3IxDNdtFJnWfF+97AWDNkRn344YfGxmNKNhnLdBorZVeUo1ZpmnRAPkfwIWJMuamJSQvYkJF3cXZmKeG8VymXw6BFdlHUGDp1Zmw0akiOp/HdH34Hzz/5AIEEUCmUkTk+xsUJHdAKdl+9wfbLHSsWFQsOIR52Gos8LNOJYmHnw6Mj075mUUMCXLc27wDBIRzsHljBPjoerVoD06lxc2JYPC1fzBvwRmerVKsaCOP0h0dNS5o6eASyKBlC9mlqNIVoaMi0m6l9TUYsWYVk2q1v3sLP/uanWLo3a2XWe+Uevnn5Agd7B3j9+jUyJ2emI0eGOosEGavK0wvj9/Ro0ljwqWTSirVtf/PKpFgIyk6OOWeXa5lg6/beDlY3NvHjv/kZNh7ew8adTcTnIgALbBWB3e13ePt6BzuvdoxZSudfa4TsUEpQ0IFlUOuUch7troEcnO/UVy2VCwbe0hFNRBIG7HEtkZU1kUqaHACBMl5LACk2MmxFkyj38fiDJwYs7x7s2frn2mea/N27d7G0NI/oEHVcXYaLATWZE4vqc00mUyOmG85CF+zz7PklcucFDPpBBAZDmF9awsMPn2Lz/h07JLCQ4vnJsYENTMEfCgZxY2HRik1ybpfyFSwtLpvjT0CEEhPUHB+foob0wEAWpnS3alWU6aCzsG4wiPFkCrGQK7LIscjmssbsT81M4vF3Psb9Z08wu7Bg65/7E/ecWrGM3OUlLg5PUC2VTFf77NgFXegULt6Yx+j0BJAexuLmTQtU3Lp7B7Nky9cG2H11gK9+/wK18xqmxqZNa50yA7VuHfFkDJVODb1AC3Pz08Z45T7CIoEvvvoa5ULRpb0m4sY8n5yZxtMPn+Le44fGBhbr/ejgGDsv3+CL3/3Z2OIxFtsaTmBiesLS4fONMiaW5vBPfvYj3H50G4kZq9UB1AkQU3+5jHevj/B2550By5STWV5btroCZPJzvE+Ojj1G4DmWV25g7sa8BTy4Rt/t76PS7mN+YRFPn3yAqekoa5CBWcK1Ugsnu/v44o9fYufVa1v3Cv5ZgcXxFKq1BgqlhrFVZ8YnTd+eQSlK2JCdScBSwWvaaLLdCNbPT8+g3+rg/OwM5ZorQE37kSsUDLhNpt0+0uq2je1+cXluQBzn9a07t00qgw4oQfH8WRHVUt30ja0gigc4UHqC9zzOnNr5aWPzDv7qxz/BxMQUMscZY/szmFEqFmz++x1lF5x2xcq4nvg3MoFZAG9xaQHREWqVd3F4sGeAVzGfs6DWScbpfFtadziAdqduLExKerjzDTVJg0iOjltRVWZ1GKjWaiF/WTA7fOvmOpKjo1bA7iJ3gUarbbZxYpba7atIj02hRk30dgDdTgP5LEHwvGWpMDhJe8/9gsWyyCpnv8SpiU374RUFMnChHzAQNdBjJUAHPNVIPKAubXLUJANm5+esDwiC170CvdQgd/U+KGvRRmiobwxT7vG0mwR/7VwZjNiZlUVMeW7kWcJIGOMpC5DRzuRKRVsPrEFA7f2pyTl859uf4eGDDzCWpE43GZ19vH79Ar/45c9xdHSA8bEUAp7zSPAjd1lGJOZ0Uhkkvn33LlZW1kxPfCQK1MtA5ugMn//pCyskOz49BhZwDVC5IOoKwXGvLJfrSAwnsbF+B9Oz8waK0/lmSn29VUW1XEL28szYuZyjPBOnRhNIsKBcKGB9y7oEf/zzF1bQcn5x0WXQNKqo1cv4+psvcHZ+ZDrKd+7cwuMn99EhQ//NEQ72M1Yw8ubKho0fGeCU4CDblnt2Lp/FxemJpe/TPkyOj9sZ4pR6sBc5xJgGG47g5vot/PgnP8P0/KzpdzdbQKVGAkIPlXIL+VzRAuC1St0ybihPNXtjwmUMMZXcinMCvQALm3ZQahTRCzTR6JRxnj1E5ngPF+dHxoJmAcJEhJIYniZryxEruI8SgJ61PoxZ1h+ljwRA02E1Z5YSHqBm9qgFDThnmLXF8w59Oq654+MjYzTzfC5JAO6N7BsSBdx5mMG+US/Ne8jmHPvJnXfJNu0hHCFLfNLOVfw8AWgS+Th/OG+ZbcHnyT+7Bmqdb8pzjZ0po2RtuxRr9hczwLrtpgV2mEElwMDWkldAnMEsC2QMnKQi54bAAGZr2PtQCoNnw6GQ6YvzrMN2ko3KfY7ZXIVyAb1BG8EoWbchpCbT6AeaaA0qaHSq6PaaiMaCCEf6aLbKFpzi/I0xy8nL7vUzHZmZa363FYN0ACLf6X1wi3aL18nvFaAkwoiYwjp/R7zUaALQvJ/s6KDviswxK0D4AO9FEF9gLe/BMxn7moCDA9AcY49sfgfyRK+ITtzfeKYkGMFrDfzouneQtJ/VU/EwCc5H9YH8TQIdbCffR+n/AqCdH8GCi9fp6XrP/xAoLSBUfg7fy/TBbdtWKvl1f9v7tl3GJf8vIpOAfrZXGtEKDsgn99cMkr8ocIifUWF6AavCNXQfAXLMzFWWr/nEqaStNfmWAqLlw40khs1fVP9ZwVxfcTxhO2wD76cif3yuyEVsr96Vcl38WX6fcAGOpmWLexn0AuZ4LjIfnRIzHgAtf5S/55cIkCJzaV0KJNe7C3zjfOG99Hv5hloPvE4Yl8h1wps0N/h3+Zaai35gU7655r58eO6jzLDl7wUeCpCUz6q+4zixbcJqFKjg89Q+t3a8tAZv3vJ3vEakMT7LD96L/GbzNermqwBdMXw1dvL7Sb4RTuUHbk3Zy2N5c84If2IbhWkpuKV3UWa03v/a1jsyp+wt26T+969JPk/voPYpIKZsbNk1tUNjo74SbsD7C3QVzugAUAdYa47455KwOAHefhyGbeffzWf1gnt+0Ndl9bjx09j5AxbCwQQw67NaZzz3OXv3lxIsslPCUfx/1/zkPf3BCr2bPmsTwSOFqm3vryGeOQXKKwNFPyvYx3soKKG/6b5au7SQ/D/JaHwGM3TMngVdv5jsoQfu82cGHjlmgf/tf/ivBjJqii5oovECDqYbAFcYUAtQE4Q/Ky1IC5iGx9D1KOk4jhYuRF2Lib8TMk5jxvsIuPR3kgZTnStglp9xBw5XXVbAowA8tzk4ZqpAbT1HbGOCo4xk+9nX2nwEClIDmu8jQ07jzQimIqdM6xMIyHfVvTSB2E92CKrWbGCkQaQJqz7lPQTk8720uAWUWrq+JzHCa7WhGFvL21D0ewUB2G62g9fykMVrCFSw71WV2g9syijzu/Sq+XnTtPX6m38jIMLfKTLPMdI42+HUS4Ph/wVQa2MRg1vRYAIO7wO3mkeKtGsD0aGBbeLGSCNKDUICjZprMpgOUHOL279gBQxznG3e9lyakwwUHWN/REtjSufSNDDjLhWQDjpT8cis4e8VBFBUVcEBbY4KuPgNIQ/3fJYY+DJSmnvsR/azDpD+DYht4L3Zf9LE1sbA65QiJdCen9ccloHW5qCCEmqH7IAOvtqcdUBgmzm3OEep28fPcTx4nTusO6OjNct2Kj2N/SK2vYHrLHDmZR3oEKGNW+CHxpH94jeKZgTJCmT6ZMs5YS6lpWsZB9TQi3rMm0q1gWaLPLYY4rEkJqcW8eDeh1hdfoD9XaYuhzEYhIABU4AixtAdCgJzczMYT45iiBpG3SaGyHyuUWvXaQAy9ZhjtPPuLf7whz/ZgYvOLTdy2zR7A2PM0VmiIz81OYPvfe+fGIOV6czRZMIYk6x0bw5Oo2sF9QiysBgXU1OZru8Cce4gwvRRq/KeyyLQdOluLFLX7HSNBdcPDfD8k2d48OQBkhNJXGQzODw8RNlkGhrIHJzg9DCDUA/GfFSlbwIaNt87HWRYOKnGNNAgbqytYHZuwQs0NEwugwwHanROJ8eskroFIqslVBtkCdXsHmRjsN0EsgiYkN1HB8TsNRnPY2MGfNGeBHkw6/VwkcsjOhLDys01fPs738KDR/cNCOBBnyzQ1y9fGfB0ljnH2cW5yVewwJ7JEcFp2D98+BA3qeHKKH8wZKDnV3/+HCz8SBb7cDxmmauB3gBnx6eWes1Ca9/7yY/ww7/5CW492ARcV5jMfClTxf6bPTQrdWPcHe4f4c32tjvod1smHTIUcc46ixeR5bi5uYn5G4sWOWf6tRWEKxVQLlYMICYAP5yIIZUYcQHITtsAne6gj0gihrmVRZNAefr8mcmhbO9sGRORerbUnby9uWkAdNAOb01jA25tbeE4c2TtIYDPYmNyLggQZc/zeLu9i/x5AZ1mF7HECFbWN7C0tmQ2pFjK4fXrlzg+OrC5u7K0bGA3Cyv+8Td/xMVZFmFEMDqcxMhwyhjoDRb9HHKHU15PVh053NViDpGhAMaGhzE3NQ06PtSppqbxWfYc0VAck/OzWLq/gZt3Nk0HVQcUstjpuNXLFWQpYVUqG3OQPzMlnOnrnEsjE2mEJlNYvruO9Vs3jZFN6QxmEFwc5rDz+Q6OXh9h/cYGxkcnsP12GwdnB0B0gPjECJZvLeL+07uYmp2wuXB6nMHnf/gj3mzv2DjbnhIaMkYtpVc4nlak1oorhSy4QHYxiz0yRZ0669FwyBi0TWpiDg2wevcW/uV/+p8gvRpz6dKUkOwCxXwdZ0cZXBwWcLh/YuDaaGrEmHSUdeIXx5lbKe0hbcq9h/cxPT+GIRat6gL7hxlc5iqmeU2AJhqLGIuZIE6PzMBKFbvbu5adwfnGexBUJyOzH+ghly+hVm4bq//BnXtYWbhhwCfXJwumUTLI5HKoh9psmezU2tISZienEOj2kc8XcJ7Lo1CuGFDUaBHMGUF6PO1YjuGgrYm9vXeeLFIYM3OuwBkDWH0QhKXmagOxSBwbazcxOz1joFizQQDrGK+2tpA5y2A8PW7Mf+q1Fi4Lxtyw807dFbm2oBOZx2E6/Y4JwzbYoTgcNkmFew/u4va9+0imWdjRAUpvXm8hl73Ai5ffYP9gz+ZdJBq0/hmA6fDufGdOWQdIDqet2NzU1Jzp9zIYmD0/NbYw27S6vGxzndkMlIvpDwI2Z+YXVzC/sITJiVkMAkOIRkbB8n6Zo7d493bLgEjWEKAdW5ybtzMdMymYaWLgV5Ms36rZEwMXugOT1omyEF/fZf2QVU42bDgWtbFODA9bZoRjmwQRtmJCTkKB70Md3E6bQBfHoO4k0cIxS723M12v75jz1O7ruJoAZLjHEwmcnJ24PaJctHGs1VqYm13EsycfYnFhxa5n3zXqBHBL2NnZNjb0xDiZrCxIl7Kg4/n5BU6zl2Z/kqkxPHn2FMtLqxiOjRjY32v2Ubigvv6eAecMeCdGEvaurP/A2gOX2TxKlSqikRgePHlmAPToqAfG9ihj0TO5k+OTA1xentmZjbbt5uoNkxrotpo2B1mX4M27PURjCVvrPOezPy9zZ/jyxZ/s2nuP7uKf/4u/wfqDFbRLffzmN5/j17/6A3LZPBZmF5GIOuBdzmylWrD3Pj87QSI2hIWZacxMTdlzmTlxdkad4wGC4Qg2797DD370U0zNUceYWTBAodRHtdJAmcVusyWXRdojSMECfjEsLM/w6GI1ESj5QrkV7v/c6ArVAqKjITTaJezuvsLh/jYq5UuUC5cGyDM8P8p6JEPhKwJMOBq3YMDY2IStKQbC6CNRPoRa0SxgaE4nWZee9CEDkhacIaPUk16hxBXtDAFod55zPgJBckbPmPHFz7OIqqU9I4RUMmV+ivkSBIFrDMI1zK7RBlMahPrs7kwbsLVgEmiUtOp2PamNSVv3nN9c3zwnkVHNn7lemAVlZ9R+13whvp+NVSTsGN5h971YcHKSInCIEHINYLpMSQKstDkkrkRiUSQIwA9T/jBm65Ca7pR9arOQdThoxTwrjSIiiQia3QravTIqjTyarYrJaSVGQmh3qA9eRId1NLy9VcAKmdy2tqo1s3u9vgPABZ6yzX5fg33PMxjb7/fBBVDqrC7fm8x2kb7Md4m4lPhwyNUEop3xg5Es6usHeAR0aLzl56vYXchj3HJNGtvSK+olv4j7iPwvAVMGOnmyjCJoCfggAC3A7H2gkm2JeIQiATnykfw+q0At/o3v6L8PM5rkywjY4bN1rmJwRcQeP0jMOewINY5Jzmewzy1r2hcgZZaZ5pmwFf5Mn4LPc/e4Jv+J5CY/m98FRtq+x3noBZWEgfD3IvLQj1WmgL1vy80f+cjyhQXwyecT/uOdiq8IH/7MbV7Lz1nw3tPfJbGC91KQgnbbgMHBNVtVz/cHTwSYCp8QhqR1KExHYy8QVP628AgFA9Tu98df4J9/bNUetlvvrznAv2n/dOcCZ/eEWfnnCv/Pz18FrCIumCScxfol5AKAZgs92RP52/ydMB8+S0Ap76ExNt/XYyzbXIg4YFlnaWFAPkzbnqX34Lvw3v5nylYosKM+Uh/yu96Z/xdwKdupe8ousG9kB2SrbC/wMjdke8yf97At/l/BJnPD+tdF7DRX9TutBf/Yav7KXvO73lHXCUPR+/n7hH9zz3F4kB/M1n3svbpujDXf/LbQ/97+PlMf8Duls2RzNF+0BtUfwtP8fSa7rb7Q+6ov1H4B83q+Hwtz/u21LrNsmjA0tk97Ca8TnqO1onnk1qJb4yQt2bMHDlBnBo/rr2s8yEBzZmsxE+J/+e/+i8H7KL0WP9unic6Nh4aWP4sNyxtL05h/t6Jgo6NXgDQ/KzkIMVRlIPhyNMhsiwyogC+/QdXvtEEJ/OJ9XBq0K7jiB9HVkVrQWiya0JK9IKuQ7VNaqiI17FD+n/eJDDnjwGsEEPM6FQ90KXYs9OMQC05UGRQBePx7pVjyIsDuAKdomNjPvL9AQ76/isPxkEEnjotcmtBsjzY99jf/pggc22gbbyRigBf7mH9jm3mYsvT3ctl+x2fz4M/20rhJFkQHFTp0fB8VheQ1YvNyrGUgFYWxiIaX1qQxFAOY97BD4MiIjRW/eC9FerWRyZhpkQt01OLkfZ2GmytuQgCaUgs6NGnBqN2aN3IiFYHj7+W0KehgY8gUU6/6KfuW17EfydQ1JnQ4YkwMOpvUqitXSi5Va8hJQGjRKlrG/uX9+O4CXjl3+I/3dSn7rqKu5q3u4wzUdQBFv/cbJv5dzo5/HLRhy1hovRnrwPtSX/NvbC/7g/3sB6L97AttVFoLbj2RVRKzOcKxZ59pLfojwTKQ6hc+21L72s64s+0CoP1GnP8XW4P9IxkPzTUylMbHJy392aX9UJ+6i9HEsDFeDYDu9VEu1VCpki1GPcFxxIfT+NZHP8SN2U1svd7D8KjTJazXiRC51FNG9+mozk6OIUZ7VSkZ8HyROTZwJzk6bCws6t8RZC3TIYBj47NqOUH57NkF6jUWtnMR8vn5G3j69Kk5U3R6qA1KZ43SCZQjIaC9v3tgAOvY2LgxMMhsdRuOO5BamhUGqJdK6NabaDVqlhrOYlMEQDuDPuZX5pBMJzEU59h6KaeNJtqNtgFl3UbHCsaFeiEE+oxGdrzAmmPHE9w9zJ7wqIHl5VVMTJK97A4NZP0QQJqemDZpBB2M+J2SJbaeggEMexr1BGPIWKK+M1ndLHBYoyxRLIKpsXGbLyPDSZMUeLu/a+nyszcW8OzDZ1haWjSWMxkopr2788bWE9m0BK4rtbKxcsg8Wly6gVu3b+PZR09NI5nvRDCTn3v51dc42t+z4igTY+MY4dxrtPHu9RvTHd09PkQ0OYxPv/9dPHz+FCNJl1XAfqXebbVQMbZdrVJD9jRrWsssbmgMbIKvlTIKxaLpvM7MzeGDZ0+xsrZuEWHaKjoauSwZtt8Y4MWiThEyGQYBs80E+pnWPggFrXDb8q01PHn6Ae7ev2fg/OlZBrtv3uK3v/21zaflG4tYmJsxx8z2l0oFWzvbOL88x70H903qgIxa2ix+FS7LNse++OPX2Hm5g2qhhl6nb4x8AtZLK8vooI2vX36Ny/ylMR05T2/dum3Btq0XWzg7OsXJbgaxUBQLc4sGAhQqZWPK0zEmE7U/6Bhwd5Y5RCg4wGgiboxzFnsim5MsvmKuZMDW+PQMRmfHTa88Hhu+OmvIzpA53qje8kJVAAAgAElEQVRWUSrmreAc5RmoC03gZnF2HiPjaYTSw1je3MDG3VtYv7WBxMgwKvkaMrsZvPjDSxy/PMbK3DKWFleNyZrJnaLQKiCSiuDe8/t4/J0nmF5gpocrZla4qOD115Su+DUus1kU8kVLRzc7mHBsaO6LDK7Q3inThPOM9oLMMT6nXK2YTMbsjTn8s3/xzzE+NW4AhAWaaxUDBikVkjvOoVKsmVYwwTTqsFMiwkDTZBqbGxtIj0/io48+wq2H81Z8jTJ/tQYM+G1VWvjlL39twCkZ9v1OB8PMhhkKW38xS4HFLXmeuH//PiamJgw85Po+Psrg5Ogca0vr+M63PjXwlPtct9W2vY1tZKbF3t6e6dvPzcxiYXYOo/G4faZULOPAgGoWOI4aa5+BgbnFeYxPpK3PqL/89RdfGojFoJNldIy7QmEEJbjmyaBcW17Ddz79FGvLK2bjyPLc3d/D3/7t3+Lt3turDCfq748MxzE5PmE2nrIyJusVDNk6IrBpB3+vkKI9h9Zj0Mfk9DQePXlirLhINIapyUmcU6/87AL7+7sm1cFgDgG9eoOB8ZrZHTs/Bghkx7F6Yw137jzAeHrG2EavXn6Jb7752g7eZHAvzMxa+uHr7S3kinlrUyo9hhtLa0iNTWJudhkzM/NIpybd2TN3iq1Xr+wdaKcYbBTYRACUATAymzkH2Q6+LwMglC+gvbVsnHbTZEiGIkMI8CwRHbIzCucbA48M4FF7lf2SSo3Z3sPzB4Mml9lz1KsVK05JG0Jtbf6NbHeBgTxrX2TPbG8nAE3bwL3tIpc1OSFmWNRrbaTHJrGytIHRpBt7ns+ajQrOLxgsJQhITeWkSdVwT2Hw//Aog8PMif2e4AmZ7uvrt6yoX63cQDlfQiVXRWAQssDKUMhpCDtZGKDVb1nw9+L80vb6Zx9/ywqbMrjGz1ASAIEuDg8PcHp2hMvsGcrlIuZmp7G6dAPtVt36nCzqw5MMWFTq3v2HmJkniD3qMUwDeLv3Gu/23+Lm+hI++faHmJoex1DU6TP/+7//nenNs3ZDu0r5h5bH4gPOL85wfnGCYiGLmZlJrN6Yx9yMC8iVSyUUCxXkLksm+bB5+y6+/+OfYGZu1BIlqsyUaAH5XB01bx+rlGsmm8G5QaZxOBZAYjRuBf2KpaoV0ewOugZCFyp5ROIhDEJN7O29wv7ua2tHPpsxAJr1U7gfUo6KezbHn4xUJ33niBYMPBkI1HQyiWTIGoDlMQ45NzlfnRZzwIIAdhYOuzMl2czOT3BSFUkW72ZhxVLZjR/PJHb+G8LiwpLNWwPgik7bnUEMMqDJvmdQJR5jUImZtx1bL9nzM/M7CYKTuW16zSMjHjmjZOA05y736FQq6WXGRQyA5tmb2S5WKyVBeTYHxJjvUK5Z+9h2nlP5zgIU3FnVAUlMwU+NpW1dhaxAH5XiA8bqpy1iZhRZqQycTM5NoFDKYWdvGy1minW4T5yh1S+j0yXY3LV/nW4dvS419QdomhSH8y3ccx3AREIZ1yWzZfhu/CcwToCXH/SQX6Yzv4GVXkbpFRmH0oYB5/MLKKOmLPuEQXuzy5Qu8ZiM5h9HXcBSYKnAFavL64Gj/E57ZWd2ViIgI/WqCN3AbBO/3HteMzB19jeAx2Nl8v/K9jQ/qPeXBCMBM/o+pGJYHinKD5wJGBXwxJ/9ICB/T3kew2k8AIzXi1zk+s8R6USi0ny5Bm8cQKe5I1Ic/07/aSyVNl/DP1YC/gSqCkRl//hJevL3RIDjHK013DrlvdlPApN0RiTgJDayjV/IzWP5oO+DcupHXu8HVy3Y6wGd3MeEC4nwRQknzgvaMZGy7PNeIIMBCLZfjEq9iwA0+enK8mWfCODXeMiP5TMd29wxaTWv+X+tHQFvGn+tGT5f+JEfWNS9lXWovhdWIEDOUwV1oNt7RQS1JjSneE+tLbcmOnauEMYmoJPtEDirOl/qB61jP7ipeWIYSsBJzvoJeQ7gdOtY762xFFteICzvy7njAuAuO1oET+E26hv1qQGPXlBFfxMJUuCs1rewBtkG/l4BH96D7VLGtOYw38/5nQ6E9+MDmq9ay+oX4QP8vUhxfEc/Nsj7aO7KfvJ6YX9uPjl2staBbKzmCrOr1Q/vt0vAseaK2qQ2OGzGgfPqA61DtkPYjR9s9s8xgfr/oXmncdC68ttF+fFmh3vXhFFd8/5n/e+uNrGPxE5388IrnOhFOgRA8+zpvq610w2rDLqAXOB/+m/+swFv5I+iCHRyyLZSZ1ykhRNAA8T/S86BjZAAPRvMh3AS83DA62Q8NCEFdDHNnZNAHc9JIjBKIJqf7auJqMHkxsYB5Tv4J6/SdRzIfV2ZUpOJ1wgkFcPZvxGpDQSgdSihE8XreBji+xjY3nRawTIa/iiVHAk+k5F29Z3ARoHW/FngM++rA4RkMLhB8R/fkYcwftEB4IKUsRE4KXCazxJYqwnKgzvbzus0LuwnPkfXKdIjQ8cxZF+zTRoHtpvv5EDga7aHIrUqfqeIOT/DcRA73J9GxTaK4aoFqw3GGDkeuMv2iL2sYAcdL8oHEIDWhs7vOjzxgClDp4J6YsHzfhYd9Ipl8JlmnD0NaC1GHbjI0eD7kAFtRfBCLs03l7+0ea+x5me0yShNn/3CtiuAw/7htXw/pbdqDATY2+Hf2xx5b/aN5oU/YMO+0xjx89p83aGfhV6chIvfiPFnjrM5FJ4h0WFPBwi2l33Fe4pJpsOlK+5SsznDAzG/++ei7IYY1355Dj7bv57JthIrQJsj+4tjbEw5T1dMc0d65VeHRY/BnhpN2zWdJjWrHSjPaDBZXywsRYmLep0aqixUM4FobAwPH3yI6bFVXJwR9AnbYYlaf3SkCM5xzS7OzGEylUQyFsP50TG++P3vsfdmC5EgK5SnMH1j1lLLmaq/sn7TitEw5Zl2ieuDLEdKTGTPctZHC7M3cP/hAwM2CUrRntCunJ0yyBGyYlZ77/ZtzCbTk8YkODk58Wxry9h0lJ5hASSiugWCmfUGjo5ODAxjgbZkehRD8QguC5foDDqYmZlyhwkC1IUy0OkZ6Ewm69jIGGqVKi7PL6x96dSo2UsCaGQzk+U0PTdrQIoOYXSwQwggOZK6YuFzrP02iGygq4JA5TIKZK+NjTldTzIwO455kU65g04gEEapVrcCf61eFws3FjGaTlqBJQYSeIBiG+h00mZNT85Y8GPvYBeFUgGD4ACrN9fw9MPnePj4kWlj9lqw9cU0+suzC2PTLs4vYHV5CYlIzI3N613Tn339dss0W5MTKXMkuUGSCUZHfDxNZ3/EGI8JAtKsAM4CirTr9bIFCA6Oj0xKZXRsDI8eP8bH3/4Ek1MzBphYKmKpjJPjQ7z4/GsrbGYBSQQQD7Fg1hDGJqeM1Vdq1jEUi+Dm5i18+r3PsLy2ZPaRAAqBxNevvsHe2zeW5k+ZEUWWyeCzYrSDLu49eogf/+wnuPvsrmmBsvAWWkC3NMDBzgH23+zj9YttNIt1hAYMBDdMtqWJNo7OTxAejuKj734L3/7up0ilRtCu9UyeYn9nF1/+7is0SzXEhuJmC5s9Fm6ilmPQUs0brSq66OAyl0Eg0Dc2KVlnBOjKpYoVnWzW22jVu64g5GjC2MWcF2YD6WwGA44lPuiYw07AiIFepufmz7O4PMtibnLWAjidYBAPnj7B/I15A6CpX87ikdtf7+DyMIvSaRmpWMq01MlMrrQrqPcaGEqGsfHBJh5//wNMLo04djLJeA2g0+jj4O0+/t+/+3+QOTwxMJSyJWSk2rlhyM1tSpBQj5bBivFJdyYgY7VQyGPv3S62X7+0woSPHj1COp20on8NpjUyRb7fQ6FQQuWi4jKKGMAbChqLmPOIc2t6egYra7dsv3n44DFu3dtAYhgo1WGsYM7tZrFh2t1k27LP2D4WGSTIR1axgsZkst+6vYbYCJDNN7B/dIjTo1O8/PwVpsYm8ewps0FWLGPDZSm5Yqqc2wSiCehOTY7bmFN6o9fkZ6rYfrdvtoKZMN///vdw584dK65JPW8HZB/gi88/x//9b//OAOi5uQUDjgnAEXRrdnsmH/TjH/4QHz3/wIpxkZ1MyRAysP+vv/s7/PwX/4B6q27rvseAa2QIN1dW7SzUbnaRyZw5Hetw2NrHvZVjpn2K+1ehVDRN9Y1bt20+1ZstbG7cQiKWQOHSabqaVjtTWIMDZLNnVtCHdoegEh2NSCSOB3efmMQEtYY73SbevnmBrddf2RomKLQ4O4dyuYSDwz3TxTcnPxbF+MQ0VpbXsXnrPlaWNxCJJEz3uVxiAKJg8jDsZ9pg9rvZxnTaQHrujwTuKavBACkzPaida3YTfTsbHh7uG4u+22sZQEyb32g3cHh0YHNJ5AoCl7Rr42MTlg1TK1RQMGkHBxQqs4mfIbuP11G38yRzZHsLx5V2mfsv5xsZprQ9E+Oz6HFPSYwbk9nO34moA6DPGeigzFLHAELaYM4D2scdFm49zbj37veMeby8vGJFF6vlBir5Cjr1LkIIY2GGhQmdtjffPDAUQLPbwPFpxoIVLCC7ur6O+eUbGCJIF3LrifaHIPjx8T5yJgdTQ4pZM4mYZcVY4JRa5/0g7t19hGfPv4URnvGIMDNlJjDAxeUpdna3TCYhPZ50zNxoHNF4ErVqG2fHFwgFwkgl0saKYlYQ+ydzdoT9g3dmB29trOHO5k2kk6OIhhlkIfBdRa3aRL5YwvjkNO7ee2BBIiuP0AMabRgYyvlLhjOB3DHuQ9TuZHqmZ2PpqjHm0unDbEm2eIlmp4ro8BDqLeo4v8TpyS6yFxmcHu+ZtCAlOBis4v14hnUEGy+F1ktb1zmSc9sCHizEmUpdMSBZqJRsYWb4OF/LrUPacV5L/4hzKDWWtBoGJAtQz5y2g/djbQqe2wjWriyvYWpiwu5jQdtSwb4zEMT5RHCaZxaeSVlLwooxn2VsnZJJyLllgX2v6D3nVCFPffisrUPKbxioMexk9PiP50vJGwoYoG/E4IwDZZxfwLXIe/M792P6X6ybEImNIDU2bgFU1gsgAE/lGcobk+3LdcugKNfSxOwUhiIBnOfP0e61UO8WUamdoVS7QK1eRCDURjDUQatdRrdTMwCaa0aFxHi+Yj/wOwNuBNpZG4PvKWLHNTDmobo+gOd99rAAE53fna/TvALp3bnM+R0MdDvg10kIyM+VL0giCb9iDESaJKSTlBSopL2Tn5FPEtRZ28uGFpBjgKAHGOuz18Ckq43jfPKmZZEYqO4B8gLD+HnzRyMuoGKZMyxa7vlibAfnKd9RoLBAMgf2O9yDgXM773k4gnxLftYBtw54FC7Bz4oo4z7jskH5XD/gzfvxszNT0/Z59qnIQa7f3T0FRrON8lF1zpY/pnO5tSfspCB5P+6DAjfZj5yzPOvzeo6lZSEn3HlfgKj6QJiH/EZluWv8+HteLyBaz3TBqJbZPwNPPb9V788zLr9M6s/7m/AJ+dzCZvhdzGu1Q+9+BeD6spfl67Nf/LiPH+A00M0DeNXP/qCDG/vrjGjNYT+I6Afk6Cv6wXN+ju3WvQVua30KWFc/MtOL9xP+ZX3jESr5fwHJvKd/7Wh87LznSUzYWvMkYYXLaW2bD8LsGU/VgM8TXuN/Hucr/yZSo7AbBUH8uIRAWDvjeIRN4Q8KlLBt+p1sAe+l/2u+aX0LHxB+peAf+41rwA9sayy1VoTzCRsQvuHH1Hh/zSH/mtJ7ag4xyMnf8Vr//NAc5d/MxnTdd/WFxl1/13sK4BfGeG3rHLNb60NrWjZDgK//OoHgwkf1bM1Df0DFf73WuXAkexYcM1z9wu9+rEjv5p8jtv94c1zPpOwpr4t7tplRZpu7ARdo4R4mW8R7MePX2va//vf/5YA3U4RFESkxDQUOifUsNicbr8bRwPsNucAiGiBFM9RoRc3YCQ7gatmGxEZpAvH/MuJixspIKVrgUHfYgZx/k7SFornqeG6Qf2kwrhc726zNVOCdOvSqkwPXhfUsoueB6+xck5cIuVROTQIVr+P1fLaqjFKCQ+kp2iTF2uXi4r394L4WLu8hxin76f335HNlLBRpZZ9zcfFnAcfsL96LTj7HQJWe+RwCO/wbFzevVaSInxP4yPfhNVaox2PsKmghsF79zGvEGFBbeE/1jZjXOlCxPwQ6aix5bzK/+Swxh9WnbDMPzGRHGIvQK2QhSRBFvOjQ8bkCuXm9DhBi2zLl3X9AIMAnloDaZMbBK45Bf4RtkiQHU9AkI6L7awPVc2UIZRg5b7lxc93wHbXJaVMVKKzNSEZPhkcbKJ+jiK8OUVon/kMQrxcorI1CxlwHsvc3FgHqGiNtftrQrkHk67GTrIoY2ZpPer7aICPHnwlEaO1p8+b7qU+03uVEy4jJVtCQ8To6JnZIalAX2+nSMfoWow5vp2tOYnfA7I00orFxRCJJPLj/ISZSN5C9KCIYCpv9SXrOXafVRe7sElOpMYwlRtCvt7C7tYWv/vAHvNnaQqNWsRTzhbVFbNzbxK2794yFGU7FMegMTBeTOuH0CPn9aP8Eh/sHiISiVhyKDGl+JWIuXYp6n5xjZPaymCEBHwIs42k6ZA5c5FqKxmNYX1/DxsaGATEdHjbbTRwdnhjbjQXe6HizbReFrMlhTE5NOTYXYBIQvPfczDzubt7G2uoGmo2Ggd5bL7/Bxfm5/d3mMIsleVH7kVTSMYuM+Vh02QzDLpDCgy3BNM4p2Yz4sIvCc+5zjrP9vJ62hmNKFhQDBGPpEVcdPDaCy3wRr15vgxq1c2TpjQ5bgIibGJ1I6rfyHnQ0b9+6Y4EnSk5c5gh81o1NPrswb8zf+HQUjXwXr7deGsBEdiLZJvOzMwZiUL8ynzlH4TRvutaUnjjLXhjIQue/UC7ZuBioNZw0hrBJe9xcdweSHnUNu6iVHRP69fYbA/VG02l89oPv4/nzp6bHSdNUYuHFXAEH+/v44k9/NiZzq95AsDcwaSYCclOzcwZA56plhKJhC2Y8fPLYig5u77zGq29eottl8aG6pUOziBXXCJn/FlFG0Po6MRK3AMeT58+MfUs9WPYZAXMGVUoXRRzvneBgZx+DVg/tkpt3pUYFzUAHxU4Vs6uL+Ok/+xmW1hbBpJBOCyhmWzjfP8H2l69RzhaAFg8bMZtrpSp1Nhso18vGgK80CaZ2sby2YEW8yMzkvnF0cIR2o4t2vYPiZdkKSU2Oc0zmjJVOthjBNTotrX4biVQcgVgQlXqJv7X3PTs6wd72W4T6QWNJNjqUYBnF4tIibiwt2bwtFUr2jv1GH9H+EPptID2awuTMlAGZ1EZNpIfx5HvP8PD7H2B4Omr4M+dkp9KzOd6sNLD7+g1++Q+/MMkHdJku3rN1ygAMbd3i8iLuPruPm3fXsXBjGfE4g8cD1ColbL94iV/8/T8gd3KGiVTaMmd6LIjWbKHWaaAXcPtpsOeYAFxr1AUlCMegD4HH9PiUFfZiUTWC3XOz86Zl3Oy2jMXMoEa/0jJZEkqBcQ1YGn67iYn0mO3BMzNzZm82b9/G2HTQihTyvHmWbeLdzhtsf7mNcGAIqys3MT+/aLILBIc4nmTHk22v/Zd7HhlfZ5mMBZSq1Rrevjuw91haXcJf/dVPsHl7DkyyaTQ6xlgt5C/x1edf4N/+H/+n3Wsi6fRRqb9OOYhuMGTr+Xvf/S4e3t8Ej3XVqnPOGTjaevsGn3/1ZxweHxqgR1tIe7e4OI+x1DjCwaiBzXZOpTb4/AKmJqZQYkHOfN6dE2pOoob2dHllzd6NWRmjwyN2jw7lQPp9CyIuLMxbsMACHn1Xn4LgMGV6Ou0BHt1/iocPnyAaGUav38I3L/6Ad7uvLThCxvmNeRacdYFlCwB6EmC0b7OzC1hduYWlhVWkU1OWDVIq5OyMwrbyfWlb+LOIAAxksijr/NyiBdgoOUcJDGphW2p90DmSxyeHeLX1wuROBqG+SUcRzCc7m/fiZ+3c4umomlYxC+XlGug2e8aENZmcipM9oM0YBDwHrNfG0ekRCDayoCSDzuwvjgf1wumETU8tIBCKoV5uIzXu2KoM+LTaFbzb3cHe3rbJJc1PzmFxkUxVAtBTyFxkrcgqg5IMzhj72jR5R61/uvUBGuWaadavLCxjZWkFUWYYtTvWPoQH2Nl7g/29QwyGgpiZn8ONlVWMTU1aIMcc2ShrmWSRL2RRqxaN3U5iSTgSMPa3+Qr9kJ0B1lY38eDRU2OcR2Pcv1iUd2B2bWvrGxxl9kwbnPISDGxPTiwYm53SLLMTs0iNjFvWEJvWajdxcnqIw6M9JIYjuHtvA7dvbSAUYHE1Op7Uam/jMlvEUeYU3V4fyfQ4onFKRARNvoXrmaxGgu0TE9QeT1lQlmebeNyrWzJEQoFjS5vEfLuFSq1ixYAJaF4WMnj9+iscH74xDehSPot4eAjJkWGT0+H6tiD42Rla7Ffqs4aczqjOonwfsqEZ8BCRZXg4bkX5aNspy0VfjEAj51jEm2/cu5kRwiCM6W6nnGQbJbloPwiIOR9k0hjMyUTaZWPWyvbdCoVWKuCzCGDPTM3aGrHgXYXyQ05bm2uGILDqmHCv4LxnRgqDJMx64Jmb4LP5Ra22rSsjlYy4M4gLODspLRYndtmkLvWY4DczSCgDRHvNosYnHLMOz1oRK55skmM8z3ZpYwOIxkcsS4w2m5lyo+kRkGJcrBbQ6nG/zKJcP0UHVSDQQa9PpvslypUs2i3Oy7a197qgn/NdDSTxMjKDnn65AAwBH37gQOCHxlLgk3xMAUSO6cgMwOv0eAKs9jkPWKM+vnwBkW3sPE89He+8RNDX+ToOlOAX54UflFObwhFHMuE/nuOvgB1Pk5c/+8EbSrjxPu5L7SJt2rGX5RvJfxmixE63axkdnA8cW/nM8vH9gI0DlSmz4EhrLKrl9w/lu+gaP9Obz+Tv+Tzdm20UeKm28Wd+hvOIe6p8bD9o5wfV+Ez5awLvxAq18+nIiP3dSEEe41ttUMBCzywXS/Y5rgEnKTlyhY/IzxSw559L8i+1N3FO8KzF87xwBhGmDCPy8AbOe+EC1o88yZHN3neAvOaHH0TzA9AC5d+f1wIR5Vtqnoikprmt9grX0hzTOIvc9X471Ab5uRobjcv1mF5rI8u/17PdudwByvJ93wcoWczbrQ8n7aG+1/rVfHs/sMK/y/fnZwQI0t6yHVrrvB+frwx7YTsCtNUu9aeKxbE9/Mf7CJcQTsef9U/4ge7nx4LYPo2rMD2Nkz4vW+PvH2FhvBfHU4Q+rQMBx1fv7IGm/LvwD/9asv3GZ0/0f4Hq/jWtv9FeKRChe6mtmnOGWQYc/qHxUj8KYNb9/GtLc8fZtWu5Un5W80A2R/fRvNOz/f1/3WbZxet+YF/5bQmvU3v5e9of/5f/uXwX2V49732wX4A5fVObd15AhJkpNneYjWUAvZNhlt3i2cza9r//j//1QBuSADdOVjtEeOg/G2iHXQ/w0kvJqPFzYvXyYdKJkmHiS2iRqLCZUvZVrECRLrEe+TJiifI5vL8MvNsoXUSQFHmBrfy8v41+RqgMDP8uiQG2lewR/+TxD7iLELgNVIA338UGLhazDmdBE0U5aCzpsIgdquJw/BxTrqWNrc1Ji4vvxfuyD9Q+GQ0tAv3MtgjwF/CtSS+2sJMiaFg7ubkJOJeh4xjwecZs6vUsnY+HM/aXChiqvwVq8xl6Pxk4/s7P2FEfm55f0jEVeI3Glu3iQZf3trRzT65D78N+Y3s4jvxiW1Q0UQuDY8e+dxty1XnThC08IF7gN++tYoW8F/tA84jf1VcCv6+M3pADvPV7zTMesOzw1/HGKeilSZOl6T1L60YLje/I68VW13pgWwXW8v86XNjGbJWjnQyG5pUOZ+xv9Sn/xvmltcB+9h/AlEYj5pMcWm3Q/KzWqUB5v1FTH8n4sw3+YND1ZuQMjFKVOO6SiuHnOQa8F6/nZ2RkZYTp9Gpe6js/o/mr9+Ln+U5sv4woP0+2MftiYmzSBbLadDqdhiqPO9TmZQGUUDCOKHVrh8bQGzDtLI5HDz5GLDyGaqWN+HDMwEfeJ50Mo90ATg8uEGoPMBJOoJLNY/f1axzsvkPm8ACFXBYd9BAbS+CDbz3Fs0++hVv3biOUHAJ6tBdA/jKPUD9g4EThomjyEefnlzaPDvZdivv89BTWbq5iOEGQsGlaoJmjY+srji8rxNNGZi/IUCabK45nz56ZhnQiEUc6mTAAmQdrAtCsWJ/L501LmPIk+VLRANXhkaQdwpkaR5CJAPbz5x9hbXXdnOWj/UP87re/xVd/+tykB3RADXoMXteWaQz67jBD0HRycgrJsbQ97+Tk1B3ue31rt0ArzjHOfzLROJeU2kXAlADFzfUVczyHE0lkszn85nd/siJv4+MTVuGdqbHMkiHTmfIHlNagI0qWM9c9dbDPLs6QK1xaAUiCDet3Ng2wIzuKusi0OZRS+c63P8UIbQt9qFYPjXwRF0cXODk4tEJLDBQ4AH3EAKFcwckMsTjWzY11fPzpt3Hn/n3HPLMgSQ2nXtr+2cUlTk4zqLc7WL7pAgRkefCAYQGqchWHB/t49fULY31RdzNA4DdXtHlL5zWSiKPT7aMbGJg8xdLKDStm+OLVC7zZ2jYwm/4fx2s0HjMgtFJk9g0Qo3arl3ZJOZJEchSBcABLa6s2RmT/0NmYSk+iUqjhkoy9DhAly65aw3HuDNVeE91oELefPsAP/vqnSKQippfaJQsvV0HxIo+T7QPkjs/RLNcRjzhGGcEj09NsEwBtotyuYmF5Dh9/90M8enbfAOhcMYej/SOUclWcHZ/j5ZdbOM+cIh2NYWw0aQzlRHzEUua7TOeKB7F8ZxVTi5MIRENITbgA0/HeAX7/y99i99VbC/RQy5oskrVba7aPEUSuV6qoFisYjY9iMjWBasnJA3H+9kMwMF64IwIAACAASURBVCk2EsOdZ/fx4V9/iuRM2vqw3Wyalm+oDzQqdbx9uW1M6P23e+g0OuhT9qDhUuw5iW7cXMbjTz/Aw48eY3Z+HKEI0wmBbgMG1v/67/8RX/32D+g32xiNxIzpS9CqNegYcztfztucI+jOomeUIhkdS5nNIvAVCkZQyFOjN2jrw9LujU0XQrvXNtZq9SKH89NT0+HOl/Ko1Bzr1qXoJ4yRePvuHTx8/BjpqRT6QSqNdJEtZg1EOd45sL4ieGMATISMr4ZJGfH69VXOZWr6sjCSy0zhfK6Y5n8fe3sHBvAkUyl89PFzbG4uGxh2dppx54VyCd98/TV+9YtfGuhMZjYP9wSzeHjvDga4sbiMJ48e2RrlOzkQtGVBIDI5L/JZHGUO0Gw3LLBWLBasOBftbCycAHpB0LGmpMbHzz/E8vySpfZXqM2/s4Od7TdXtRJm550u+tn5uQFm1DzmeYRFBVnY88GDB5iankaU6fQ0lb2+yZD84z/8HF9++TVuLKzg44++jeH4CMqVPF5t/Qnbr79GIVcwFvTi3JwdtrnflitFs8EEFjmG46kpzM8vITUygVAwCp4u+aW9noClztbcO2k3GTzl7xYWl/Dw8RMDomkTaaNsb293vUBfHUeZI7zeeoGziwyCnMSBgenfEtjW+ZWMF17HfWU0kUSvEkA0GLMsj+nJSQNGzWnvtky6wOZLj/r0ObQ6TVQbNfvZgPJ2C5EhFpwJYWV5E4uLa8gcZTFgsG+MGQ0jQKCNd7tb2N17g1qjguH4sAU6FhYWDWxlcI5a0sw+IeOVX2zf+Ng0xhisCDoJJOq6T6YnrAgmgzkEOIyNGejh7cEuTk6OEIyGze6zmN/s4gKy+RwqVcqo9JHNXTgglEXgYkNWALJUdNkVnA+jCa67OGZnFnH3zgPcWFzFaCrt7V11A6HfvH2Nr7/5EtVGGV1mfnQGGEvPYnVlA7dubuLG7BJiLKxljjCDMH3kS5fIZA4xCHawurKIu/duIORwCUOL6zng4CCLw6NjR6YJRREaIpA1sL2AICn7O0kG8foaJqdGLUBLmTFz8FhcmXrRDc65jhXCs59pi3sN1BsFHJ2+w/bWC2RO3iF7doIWZctYGHhk2DSpGcSgjjzlKjjfeL5SINkwfjKa+46J3+s6Yguv5Z7FonPGIK+SdUmSi5MHGfWKAlMWiCCyAxioUUswIHBVwJNSXmGPKUz5nkSc7HIn0cUAB9nP9JtS6VHcvn3bamJwfjJDw4oyZ8/QaNQtwF0uV4zRpQxBnpd5XqeWfJ9yfSmXGUAQORYNW+HfHOtiNBpm6wgy81zOdcf9zDIz267YOmVhPvjgAwuW8fdH+wfYOzxEqVxHoVSxIAG1n4dHk+j1AojHRjAzO4/52Ru4sbyEOAuVR0Jme1kUs9bm2ewMuycv0EUNw6OUsxigWD7FRfYIjXoR3V7dzkgspnwNPDiglQF1Y7HGeR52/rU+I3DU+ccuo4JfAtV09jYgO+zkA1VfxEB7AkwMQ3javeYTc6L5gTIfU1P+M0Fb5y+ErTC189kcMOEOXa4mB7+cjekgEr2W0NQ7yI+0JeJlV3LO2Lh6Gcl2Lgs6bWixkHWdgWxBJ9XB/uH8oU/J6zlPXOD+mqnK58g+Mrgmn9f8MY9UITCG76P+k78lUEY+pRiTjiTj8AN7Fw+M1//5M32DEU8yQT4unysgTWNgGIJXi0vgrwGWQ0Pma/OdjeHKPvF0h/2gn9YEtcP5OX6GfhrPhPIv9Rk/+CkASnOLbRCjWH6qcAxepzbyQGUBLE9+REEDAtAGvnfaV6RD3kd9I2xE7HT57epDBVo0l6/8c8+P5nM0fsIJ/GvAP/e1JgTu8m8aO5tfnrQEnykA/i/63gN3/aCjH6i7emeP/S5w+RoAZB6Pyzh5H9jzA4UaR7+frgAGrxNYbOs04GnvenKgmkcCkY2d7mFYmie6hwBw9ovaI2yG8552j9cLI9O7sv3+a9QeAaP8rgCA1pof27D95Upz+To7W3iNQG2RBoVlKHCma/Ue/n4WqVPrSBiLgHlbgz6lBwUcNaZ+0N3uH3RtVaDJH8zju/nngn9O+9vI318D5NdzX/ZV80Z2QHNf69K/XrQe3rcxaod/LbMNel+1TQC01oU/GKj+fR981vjzHtdBFodbMYvb2j3wanNRL9Dsq8uQURYO7ZSddf/Nv/5XxoDWIHOS0VnVAuQiVjTN3yBNOE0ofl6GSCxkixD40jvYQGkR2+HaJABcBEETm4dxXaOFyftx8UmSgkClwFcC0Jxk/CwXC69nOwWwaUMVkKuIIb/zOmkZ61n+hWA91ncFAByN3H0pusRrmR7Od+Jn2C6TAaC2j5fmYqlyPAh4jpXAYEU6tMDtM97mL7a5dJv4PP5ORkT9zHExUNRbQBxHBQ0cQ7hugI82FvYx+1rSHxwDtpX346GR38XmVWTDv8g1TjKIAs419gKbCWazTwQesl+0EKQzrEiIjAz7if9XxFPSIgSP9Fzeg20U+G9GmLqpAxc9V0SMbdbCYL/yHVVoT2OnDY79I/Dfxq7ndIJ0mND8pkNr8h2qGjpwlYrp3LDv+Az2p4wI28jfs128L9eU2sR729Tq9690FqUDxt9zjuj5MrramNlW/p3vqPQ3pT9po+R9BdTrcKLNg/fR8/1rQ3NIRortUBDCb5xk2GTI6CBos+TnBYLpEKAimpoLMpi6Nw/Sejdt+HpHjZ2AazHc+XvZAB5ief3k+JTbNAc0bK2rVKQGgZyhMFLpaaTSsxgMEqg2uFEk8OTxx+i1ohj0Q5icJqOMBdaiiEWBVgk4P7xEu9xAbBDGxcExDt7toU4t38sLZLPn6ATaSIyPYOPhHTx+/hQ372wgwgJk1GKlPEOlim6zjThFRTsBY+Xt7R7g8PAIf/7iK+y9e4OJdBq3bq5jZWXVxlRFv8gqG4oNYWN9E9TCPTvJWAop+/Xbn3yMB/cfYWw8hUCgh3bT2WxL+9/eNpvGA16JDMvwkKXIk93FNWlM09FRA0iZLj+WnjBnl2n877Z38M2XL3Cwu2fFgcxOBALWJv5/YXHetGUFTFEGJDIcN51cgt9M1yeDW3af48G2mEMbi16lipK5TGeQsgCb926ZUxcJRnF5WcRvfv07dKhTF3WF+UJkdISAzPmZgWws7nfv4QMDhOmgcizIjjw8PkCOKZaDrjFi6ewpzZbV7p8/fYr/+D/6lwCdOTr2xYqxkkvZnBVlJHB/enKC6FAMs9Oztr+cnJIR1kZsOGGFGL/1ySdY2VhFIpXEoNs1IIyyGgQICEpeFgs4OMmYYzXBQlMEiMQMCgWNqXq4u2fOY3p4FC0GCQcBZI5PLFBA4DgWH0bBgJK4SVOsri5b8cW3Ozv2vuFgENOT45a6yT3lnHrURQI7I1heXDbJFmpRU+6BY7+8voLhdBJv3r61wlFryxuID0URwRCSkWEMB4bs+QSfq70GupEgNh8/wP3nj5CankSYklAMVuUrKF/mcbZ/jMPtXRTOsoiGIhhLUTYjiEKxjGqrgV6wj0E4gLvP7uGzH3+GhY1JgFsg8YcmUM938PrFFn7573+Dd6/eIMqAxRABp0nTQzPZokQE6dkxPPvsIyxs3kA0GUN6ihqcQO68iN/9/Df4xb/7OT7/9Z/QrrVs7ty/99AYds2ayyRiaj3tydTEpDHkTOvNaiVEzYlluv7oZAqPPn2Mtbs3TZ+c85Sfo60v5fI4fLdnWRBvt7bRbXZNL5ESPWRCN5ihMD+Nh588xrNPP8L03BiYJVkqdVG6zKOZr2D7yxf43b/7R3QqNQPDaYvpjg4Nx9Aa9LB3vI9itWKyL0+fPcPDp08wPj0FZjmUq03Th323s2dranQkbQBu5vjUnAwGJnjIOzs+wflpBqPpUdNMJQBN8Id2wjk6wOz8HG7d3jQJnPagg3a/iVK9YoBc6bLo0vDT40gwC6rWxuX5pel1c50/uHvPAkScxwy4cIzGJsev0k7LBZexcZG7NPvEdlGblraOgSPaJRZ1pI74owfuXmTvEfCiJjmDEcOxYbNLlAKgTJBpITcayJXy6AUHiA5HMTwxYlrlU/NT6KNjhRqL+SLyZ9Q2LyGXzeLZoyf465/9DIsz82g32yhkL/HrX/3WJECKBRYtDpud5/nkIssUf84Rkieixpp+9vwjbG7eMTssB4UgF/ejFy9e4Fe/+hVCgQju3rmHyFAUhSKDTm+xvfONsRrHYmlMpsZQr7EmCLNHerhgUI4FWkIO9F1eXEU8MoxSsWoyArS9tIXj42l7pjF2vdRwgrLMbOGZ5MbSMp599LEx1VnIzUAlFunrOCYZ2c6dXhNHxwfY3X1jMhPxBNNHWxbotD2BzuOAtTdc8e4gWb+dKNKJMUyOjVtwYDyZMrYptWepvd3oNFFr1NDo1c3+1lsN09234DULXhqQMMCtjXv4+KPP0Kj1bGzJRh9Oxa2g2lFmFwcHu8gVs+Zwz80sYGpm1nR7yfJ1erBdA4fImGEwxKQLYiNoN3oYdAdoNTqWmcPAHe/NOZQaS9l8zmRPLROG/TYxPYUlFoJMj2Hv4BDn2aztPdxDGaQcGYljfmHapEoyJwcGYvK64UTK2pMcHcPNm5u4uXbLtHurlToK5YK16/B4H29239i1BJYCGEIiPob1ldu4f/chZqfmMTQgc8wUiVCv95Av5FAsZ1Gq5hBPhHHv7iZSaSdr1252UC52cLyfsSKQ4SjrDowgGhtGq901UN4ySAcsoBfD/OK8BboicbKreU5kECeMfo/zpmXBO2YMBUKUMKqi1Cjg/OII+0c7yGR2Ucyfo3B5jn67ieRIwoB86vNzP7q4uLT9kimd2r+5fzF6b4CCJ0FHANrO7MyyYnZS0AFrBOP5+1RqwgoGJqkRG3WawQwOEOg3H0CZH0EWLGIBZOezTE1OGyueklcGArWcbilBTdpvrhEDqD1dW+KhbBfZ7Pw8zygEmuvVutk++YKUumKAjOf0qakp3FxdwZMnTzAzO2Vt29p+Y3r3pn/uEWqU5cv2sm8IXtIu8JzGPYXX0XYUiyXL2uI5oVAqmRRHkhkVzF5JTWJ9fdNkdxhs4T7a7HCMGmijRUVMVNt57J9vIVs4RCDURTwBlKtZ5PLHJsExAAkb9D+v5SJph82/ZCAp6iShJBchYEQAF8/J8vn4fz/QJgCC9o/9KAD6Clz0Mn+vwCUVlfKALQIN8ln1DJ3/CeKy39jnzp+gxqnHDPYCYGprnzbMy0K9crB9aeAEoJ3P4BV6CzkJBYc/DBAbIlPRXSngywCTrsMeRkZdhqX+rvFjwFL+sh9goe2jTyhftNNy2ZT8cuSgv8zU5uc4fw1Q99XjEXAlhrQffOa95EeZzo7XdmEP2n8EOtv52cMABDTzuwPkPckbK5jmUu4EMgoHUb/a/b2ixq7/AkhEXdF44T8uGOH6nP8Esgv85P4kUFp/E5mK1yrzgAEIW+++eWdYQtDdm7aK7fSDbcIIhI3wfgJL2V4BmgIY+Xn2uQiQapuwHtkKBRfcPHfPF1ub/xcmoOcJZOczxSCXLyogVTiE+kI2k7+Xz651If9Vfat+Y3ti0ZGrs5TeT/625pB+L3yD360PPVKdH+jm2VDv7+8vzWG2Raxu/+c0JzVXND9F1uQBntfpXYSX8btshtohsFc4Fn8WrsP7+3FBI9/EXFYK35s/a2xks8yv92QfdL36RhiY1r7WDj8nsFljLqBb1/jbpWdwQ/MDvHo3rRee4/zt1HO0hv1BHL6n+kSf0xrnMxyIfZ354bdhmu9+ENoflFB7/G1V3/BzGj/NFT9QrTbwO+20H9iWLfS3RfNIz+R1/i/3Hi7QyH3B5hXcuYESUm4cHGFYADSlgux+//N/+58P9JLcaHmRGCicNJLiEDClF9bk1abNewi44z1oGLSRa2HzMCXdIGNQWGTW0fm16Hh/sa01aQVSKo1Qk9QZoO6VkZJejIA5AcKKkmmSCZSVJIR+r0nsf9eOx9xjZwlAVPSNoCFZLkzfErOb78X35KCw7wSIU7qBxlmsU01ILTw77HkHBosceuxzAfXa3LWRCRhWFOL9KJJLYS3YfcQoFlCva/k8SaSwT5zmoGM4+gFJ9YsWrABQaQ/zGTwg8veZDLU/pZ9KJpfTArPDrcf2UfROhpp9xr5S0T8+n/dmv/JvYmX726FFwXRcOyh6oDN/7wfyeRA1MNCTD+F81fjzGgVAFNFiSqEOEq4YC5mGDVRKZccKibrMADpA7N9iqXAli8LnyEALiOV9Beyr/7SRyMCyHQKv+Texf/l7tsE/P+2w77GkdfjRAUsAisaZ/csx5TX8jDYe/wHnqh89vWm1zYyTZ0y06fK9tZFpHtJJMKaIFwzRxqxNXQUsFYXWYUBzXNIm/L1F5L0ilTpM6H11fwsCeLrhvDcdGqZzpUfTJjER8QIyJFpwrHOFEhAYMgA6PTGPfj+BViuEofCIMaB7Ha67EObnWbwmjEgY6LeAeqGNQiYHNAYY1Ns42N7F6f6hOd3lUhG5/LmlxVJyY+32Bm4/uY/FmysIxcPo9KmL2zM92DCBN2Zp1CiB0LXiggRrv3n5Cu/evsVwLIZELI6bN2+CxWzoLBHMYWEnMkcnJ6ZMZ5zMhclJp8P86Scf46OPvmVFBjvtOmijCDAwpf7o8NCtuUYD+VIZ7f+PrveKsTTL0oW+470/ccJHZKT3tjKzfFVXV7WpdvfOne47w8xceEDihQceEbwATwieLm8YCQQI8YgGcY2QZpqZ6fKdnT4zvD9xvPcWfWv/K/LvYggpFRnH7H/7vde3vvUtMujooHGSMR8RBtCFc+dx+cpFLC4s0ypBrVQRwI0g0cH2PnY3twQ85xgyJJcAhtvnEcMyHo1iaWFewGsyhhwuN+rUnMybdh0eHBlt+LFx1HHdyd7pcxtWcbmMaCyCC5cu4c7dW1heXTJM/vZQktN99+1jATT8fpPkjWx2sh4JohNYJQD8zvvvIZ5MSNI7hlYzQR8BaNHqG/VREt3IruzJA0t7/vaNm/jnv/4NYtGoABgch2LuBMN2V/rscOcAx4dZeF0eSYZELUw6v6hLzdD8zOIsHrz9NpKZpADFZKP3+z1Uqbs6MWurWK3g8DgrTGx+n4kpOW/JPOdeJtETnZYkc5ufyRi5o/5Ikrzt7e4Lc83nDyJfKZGkbsD2a9ewvbMpbNVatYx+q4OZVFJY4KFAEDtbO6LP7HX5cWbpDNwOl4T/E2BNzCQQjIWxuLqCw9wR8vmigA6uqVOY0JSGcE8g7ZzQcHGO0HOMsXxuDZdvXsUsHQ5+n7CCe802GpUqcnvHeP30OQrHJ3BNIZIKTJY5mEzRHQ6Eve0KeXH3/fv49GefwBfnLd6w/eSnB+y9zOJ3v/0Krx89FwY2dbDDwbBIJZB17o34sXhxFR/+9CNceHvNfJ/2LpdqF8juFPH0m8f4X/+7/wl7G9uIuqM4e+YCrly6SnFBDCXBVA69QRsLy3MIJ0xi5HqzjVazK+H2ZFTSWJtfnUVmYRZzC7NIzhL89QnQL3t7lRruxzg5PLKAGGPwE9Tt9QeIJGO4/d59PHj/bVmbfL2UK6F4ksOw1sLBxhYeffE1+rUmwj4TFUADLJ5KilzAbu4Q7fEAl29dw09+/hPR/fYEHTL2teoQhVwBRwcnyGfzmA6mmAxGWH/xGq16TebGTCYta4r6v9TOFSNhQKOOyRFbwgomkzoaiQvALlIC/Tb6k56w+MPxMO7evY2l1RXMZ+ZleKqluoDcJ0cnqJWqIo/CH4aKMuyf+r6Xrl5CPM7QcKBe7WFzc1NYwpx31N7lHs09iJ83zteyRGx8/PGHSKWTcq5Q1/5gcx/7r/ZROSlj0OnKPjixkrfWW3VUm1UB6xNzCXzw6Qc4c+EM5pZnEUmE0eq2UCvXcLB9gvXnm9h+vYF7d+/i889+jHgqhEljiu3NLXz1u6+wsb5+mlSMc5VnIudZt0OAxyGJ12bTGbz14F2RPOl0GEJsImiaTUoBdMQ5xYSKdGaJITl1wh9wo9ooSqTFdDCRvmJOCs49fmYwNBrSPId4j6Csw/LCquhuNmotlLjvWpJmdCbq2SdnqAW0UfqDY0o25bUbt7C4uML4AEvncyw6xTz3WRcm2ysU8tg72sFw2JNEkARAuH9zPrOtBPyE5DF1YtgbYzzwIOKLIOwPIBWJyp6QThoyQqVexlHuGCeFEwwmfXhDPtGY553HOJZ7mAy6GA/GwoB+5+0PMTuzisPDI4xHQ4SjATSaZWzvr2N3b0uS4jnhlqSaTFhINhH3F94d6fwl61XvHZQ9YuJBAqM00un8MQ7dvgSg+L1eJNIJmdPZAjWgd+S7TADLc5RRT4VyBe1OTyQQCJbm8yfoDpqIRoOAgxrsZZFakbuj2zinyOBdmF+WecDziwA05xqTxBVKBXBeiu6+Yyxs3bA/jdWls7h66QYyqVk4xgRVXSIxQQ3uRrOK/rCDSr2ATreBhUU6Jt1od1poNdgeN9qtviSmnJ9jcsgY3B4/ev0h2j0TMdbqmWSYbO/8chSRGNDtAfUatXndkoCQzGUBPAhtToaoVAvIFo9wdLyLg+MttFpMAtpAs1YRpwElOAgSxchk9vpkv7BHnUkiPY+xSeT+OTUSC4ygkjsiAUpeuKh+wP+LRr4LsWhKgF5JKuk2ydLJwucaUbuJexL3BZPU2y9gIfudUQheD/cV3j251zqZswwTS0+Sc1LtRiYBZJSC3CMJdLe6cnei40vtDJF47BvZBX5OkhTOzlha0fMSSfD4yRNxnFcqJhKJ+TR4FzV3D0ZIGEkR3gko3aV2rdhJTD7dbEo0BR2Sc/PzSKVmMRxNhcF/+dI1rKycFb12fq/cqKDZaQLuKQLhAFyBMZyhAXaPX6FUOUG7U0K9WcBo3ITPywgGJt3qwuE0DiwDZhjjn+A9IzRMX5m7utqUCiKoLaR3dbXZdUwFiJgYcIfrSIACSxrBDlKofW72vTf2ugHUDNnL2AgGgJD6OJxSP62XJhtnXWR/49yiRnvPgMOnQIrTJsNBYMNKnsqzWoHSNwDdACGRcjIItAJf0p6xwRQI0ut7HF+NzNPoWErx2AEVxRBYbyHeWcAzARTtR/08/7aDn1w/atcoqMP9V0FKteMUHBL7ihFRfZPoU8F+BcbVXmTf8rO8J6t9qLYcz1t+ztiyXmGu2yNb9dk6hjIup+z0MXxukyBR5wTHhv907qi9poQitcsUJ2BZrBP3cH5G28JZKqQji32vtq7bZ+YxSRoa7WMfH4MJ/bEkBctXG1b7ib+V6KdjYHe2sBy+rvNK68ln63eVsKV9x/oLaGbJqCjArfsWy1Agj6+prczX7OQ+O+bA/U9Jhwrmsm4KrPMM0R/7/NJ6q23PvxXnUAeJ7NdO4/jTuvLc0XrZgUN9TbEXBYEVgzkFIRlWZnOQvAF23zxD1oXliNL+tO85fE2fp3PLzlTXZ9udGzq/tB7qJLDjEbovs0x1+Ojc133m+/uWOivUYaP11d+M9uMz9HN6/9C58WZwzBpRTEQxSB0Xnd+cc1q24jT2fVn7Vp9Hh6LuJ7pGFdxX7MP+N+ulfaTlap11Hmg/2TFC/Y7uQad73sQA4Xa8T+ehtkmfr+tU28AyOIbG4WX2KEpwyFhMrHpSeFAciMZxp/1HAFrOD2pAcyJzkRAAVMCKfxMUY2VUo0gXpk5AOytXJ7uCYuoZYRksl2Voxni7V4nMBzuQpiC1MlM5cbmgWVnd/BSgNh33JsyIz+RE5vP4Gb7PZyoDVwdMveNilFpt5HeVeWKfxO1mQzqO5WpWcPU88XO5vLlYsd948eIPvfF8pnp25FDzGy1qPpP10k1LNxhlvLK9LE8PG/Y1QRs+84/bbSYuB5/tVa1pBe2V9cuy1BPI93QT1MNaWcv8nLKx1dPFOuri1A1cHQ78vvYx66j1JZjBMWRf8VASQ2wwkD5huXyNZSjTRy907HtNxGcHM/kaLwtsD8vSftMF46QxYGVbZhk6TzjufI4mSeBn2I9sL+vNzxom9ZvkEPw8Q+nsIUrsLw3Fk83QCvHjBZCfY9gs28LPcQz0MmZC0ciANI4IBYX5vnptWZ4e/HbtbS2DfawODG0bF7AehHqI6cVSNwQFhPm6st35HPvBqhsSx0MuBJbDSDd03aj4Hsvjb90H9HA0a95krVUHlALEehFhuXoIaX3VWSLj5jKAO8vgHNJkd/aLPuuih7Ya83yNl5h6vSkMMQLQLDfI5EM0mCw5JALQg+EEoXASiRSZKETESMkM4tzZ6/B7E+j3RpibzyAS8cPjAvrtCTqVBhq5GvxjD1rFKjaerCN3dCiMi4EYljU4PE4By87fuIwrt24gPJPA2M2YVXNR6TQb8FDHsdFBKZsTJle90pC2ZnM5keRgdnH2YzqTkQSDZK4ytJVtaVnJHslGEyOZrCOnE28/fIhPf/CJhDgzCR5BWCbbkXDrEjPDF0QLmsCKkx5bj8kaz0s8gbIPPvhAEnD5wgGM+kNhwFaLFQFXTg6yONw/EHYu69BudVCuVcXYIwCdmU3jwtlzOHNmReb3YDwRI71WqcgaP9g30iLUG+ZckLlFjcbxWLSaaQyGYwS+7uL23VsiM0FWXKVUFzbvq6evhWGaTqQQSybEACMTmoYbQ7WTmRQevv+u9BXZ9/Kv30WlWrJ08Jp49eqVAHNMGsR1SokSauJ+9MGHWF5YFu1isqUq5TIqhbxIQZTzZbTqLWHd0dgkE40stBb3a0wQCIdw4+5N+IM+0TIl+OLzewWQESdMvyeMtQrn22goAFa+VDR7g9cn+xCZpsl4DDeuXZOEb7K3l6rCvt7c3MJR9lgMLs79VqcroPXt27dRKZUFQKoUC8LqTCXjePvtt3H96jVhbx/tHoqMgs/pQ7/dl/HgXjS7OI9io4LZxVm0Bz3sHuyhXqmJI2SOcF6IKQAAIABJREFUGrJkaziNx7pF2RqfS5i5kUQct966LUAOZRDItKajr1Wto5TLY39zWxwiAbJHRVs7CV8oAtIwydab+Jy4eu86fvD5D5FcCGPqNhrno8EI0wFQOMzjydfP8eSr32M5NYMQZRCcHjTqLRxmjzF2TbF0eQXvfv4hLj24gsCMR6QzuKbHXWDanaJfa+N//x//N/zN//Fv0at34XX4cPP6bWFSE/jMF0/gCrpw7d41LJ1ZEO1Bglnb6wc4OSqhUxuYukcpATTB0DmBPxJAci4NX9iPTqeJZqsuUhHUMaZmt+yNXo+AVbxA+cJB3HzwFt5+9x2JdmnXG6gWSsKqr+aL2HnxGi8fP0Wn1kDQH5IEeaL1HI+LXEBr1EXLOcSth2/h0598hsxiGg4GS4wJLg1QyBWR3c+iVqwif5AXR1azWkP+KCtzgLrklCvZOdwVhvPCwpycJ7zTHB0co1GtSdJRAmucS2SwUtIimz+SPeb2wzv4xT//JeYW0vAEeECYRIydOrC/dYjnT55j2O2j3WzKfHZ5XaJPS6cRtXbJ2mX/0PF0cpxDvdmQc4BJ67j+Gi2T4C0UDeEXv/wlHjy8cSo/0GwORf4m9zKL149MUk7ekSjnwPOgVCmi1q5j5JwivZLBr//Fb3D26lkEEy44uIWzns0p6oUWNp9v4Zsvv4HPaZIT0ikyHU6Q3T/E+qsNiR4ho9KcYWSZBk2yR5IgJk7ZbxKJNC5dvIZ0albALzrryOTm/pLLHyOXPRAAs14zidE67abIjrg8TulvrnEyJDOJGQz6Xbn/MQFjt9cREJh3De4p0QCdrFGJiCFrkn3G7xOA5f1RI5e8ARPxRqY2kxl6/ZQImEcwFMXUoRrMAwGQCPiwrgS2CJTWahU0WzXZn+lw5P1pNDKa/QRH2bZwMAKfN4hhd4pmvY1WpYag24t0JCpyHExGSy3219vr2NrfxmgyEADaFyCTsyfnA/fmcikr82ZudhXnz17DxXPXJRqE9/pgyCd6tq83n2F7f0vyEfBMcrm98Afo3DfOZN7x6KQjkMh1wvEn4Eai40m2KA5Jrh25j8IhZ6bHbSScvEE/DrNHWN98LcALGdAcXzKrff4APP4AwpGYJAcmA/o4t49Op4HusIPRiMkH2yJV0uuaZJPUlSf7mveiQZ8iWzTQRhiMTb9OOZYBr6ylzMwCvM4EktEZrC2dRzQUhWti6m2AEoc4zjr9hgDCtUZJJEA4NpSPm4wdKBU472O4e+eBREE5nVyIZA4BbsoTJQIo13sif5JMx5CadcDhZQQYCS0j+FxuUIGB5wZZpnS+EfA+yR1ha38d27svcVI4xHjUxnTcR6texYQ5MjCVRMpBywGgkaTcP4wNYhxJCkaN+j1zD7bAMMofKABNEgD7jt/hHBMJDsoh0nEs9ldTZDjUnuB71PtnBBXvU9RYL+TpdKdzxMwJyvOQzUdAk04CY+gblilRb7WtNCqOwAuf1Wo0TqM6RQrM55cx5lkbi0XEgW40rBmx4saT589wkqOMh5U3hI5/y84Q8gS15SlpFDV5cvh8tdnEFhn1UKLk2WSK+cUlzGYWRWYkMzOPK5dvYH5uRfYT1qFYLqHSLMsY+UIeBONe+FNOVNsnyBePcHi0gWo9C3/AgUjYjfGEMopMLtmTaAcDBFi6qJI023IKuCwQ2ZIyUFBEAYxTEMViBdqBDjqPpFy3AbYNZ9WuAW2AWN6phYA1MXIELJvnCsfCgBlGuoeTUT7rMo4KSp9I+VaSQAXRCEA7LelJOtQUwFLpD7WRByNDbFMAWgExYwd2xTEcCZn7sh1w4+tiF1ka2eKMsIBy1QnnvkitUrVxFVxUEFkBFeP0MAw+O1ikAI0A9zbgVPvbAEDG1lfgVIFLtYkIQKttqJiJ9rXp4ze60nbAm3WSPDmWvaP1ogNB66K4iv4t4zEyzFm1sRnbYAcR+Tw79qD2mx1sVfBPmdast+amOgXpLGyCRBi1O/k5nmviiHeYyGT9Ydv0czqOCgYrSU9xCTsWofuTAtQ6PxSj4TP/MfCNZeg64XP5w7arna2gm0Zs828BzCwQWglVimVpn9ixG7aP93bFZJTQJnckKxrdSwkx60frxHopWKdjp6A5P8O+FnIQy5j8sSQM72mKB+g6tq93xQH0GTrndW7T0XmKrfxRQkaTbJPv6Xe0b2U8LWzLjlkolqXjaO9ztekVk9M6i51r7QuKwyj7XvcdxU3UAcHv2vc8nQN2HI/9qHNY16LZDwzGpf2i48zPcA5pH3L/1Xmp7dZ+0PmlwDvLU4xEy9B22vdW83+D59jrbx8/jrG2Q8s4dRZY80Tf/369FKuzl6f7hJZl35cV8+F7Wn/ty/+/PuaYmLVm2M0EoKUvh4aArPOJd2Al2cp+SBoFz4X//r/6T6YshAekgpAaoi+Msn7/VFNHO0o9OlxQ/FE5DN3IWLB6Vni55ubPyzWfo5IKioTz4NLFZgcX1avFSaK6oXyugnfKhiarQ2UjdGIpGMjPiF5hkzqKxnvBiahMS5bFDUK/p8CYLk5h8DXNhUbDTPiaboR8TrlSlPL5OjUU2XcKeivIy/YnyTazst3qALPfuMHpBqH9K0BaMCifZ3l8nkp76EarTgD+rSFnOhb2tio4qxukHjC6KeizdWFwLPhZPaTsfcL/a2ivepQ4Ztq/KqOhGwXbo5su+4RGKftJgWZ+l5uMHhZ6qVRvFt9nH6snib91rrG+ZgMyoWU6Z3UztIPNfI3PVQeILljxJJ5e4szFUxPXsHxdMCJlEjBZgxkGKgtoZA56JtxQzW8Fe3U+6XP4OtvIdrGeEg5ugdPitba8ubphcwxYJtunl3ZlFNvBWz6f7+sBrZunsp3tB4ZeRgS4HQxOPdU0FtgPrINqVds3bgWgWbaC4XphM04Bow2uGxr7iHWVjMvU5LXCiXXz10NcL200EPh/zg22RXXT+T32mfYb57ke+jreBIHIIiNAScNR2P6WhA/ZN/wh67Hd6cPlDiISm0MgmEEoNAOnM4yFxQvweWLo96bIzCYRCphkZAMmGiMAna8jMHSjdJTD068fi/YzE1dRQ5JGFcN/Q4kY1q6cx7V7N5Gcm8HE68DEZVgNvVYbo3ZPNGDLJ3kx1Kvlmszhbq8voZ9kitGYDYQiAmpl5udw6cplk6yGUgqWB51zd29nSwDVixfO4Uc//BTpmRTavSayRwcCUhIs6XdMyDX1JOcXlzG/sCzs1L29A1TrNRmPTz75WNhA7NN2ixnsa2hWDHhGFnCZsjcDc3GWvW44lHXM8PVMJo1zZ89ibi4j/UumFvfQUqEswEwpX5SxpNyDhqPJ/iVtpl5iHaFwAPfu3cPlq5dw5uyqPCd7mMf+7iH2NvfRbfaRkZDceTEgGs0mGt0mau0mxo4JLl2/KnqLZFUzuRMTY1F+gInRyMLceL0u7LZUMonZ9IzoOJJpfJ7A+dKqrF0avbTyq5WC6PDSE05WYJhau/EZCYMmWDgakzXagzfgwcraKuLxsOiJMukbAQZqh5MhR5Yi2a0EsyihEE+Y6A3OWa53jyUHsbq6jGtXrpwyS5uNNl6tv0Yul8fTF89RKdeQSKTEIGa/8Ezpd4y0E0EvAl1XLl/Eg7fuiz5v7vAEh9v78rtTbaNbZ5I2o+ufmsug2W+j1m2g3m5g74BMr7IA4StLy6Lr2WHb/D5JXMW2kJnrcDolmSNBfoZPsw1kolErulYuoZwviNYpWcuT3kjAolg8DS/lpsg68buQXMzg2lvXcPbqGiiqTPmGqaDrQC1fxcFGFtvPXyMWCCFOPVunXy6DTORYbVcxd34B9374EItXl5E+k0EgZSSaJt2x6LIzMuHv/83f4rf/579Ffi8vEQZz6XnMzy6J/EqlWcGZSyv44KcfYPHcsjAgyX7eeL6D9We7KByUMW6PEPd6hA3Y7HdQaJUwck/hjfjgcE8FXPQHKHcwEHYmpVZ6Ayb5M5rdTq8H5y5dxcOHD5FJpkR6o1muCkh8tL2Hjecv0WnU0aOhaAEb3B+ZoFPa4nehF3Tj0t2beP+j95HIpBGIhAXMYGI9Jgyl5EklV8LGk1cIwIOQx4fj/T2Mel1xFDhjQZSaddy/f1+iErgHFukk2D0QZwXXM2ULNMEWE+MxWR3r//mf/gz3P3sX6cUkiCVMOkCz0segO0Cr2sbO+hY2X26IY0qYUh4nPD6/sOUI6M0vzIokD/f6Zr0l84Z7M/fj/aNDvHz9SkKEL16+gL/6d/8Kq+eTAp4RXOt0gEauiv1vdvD0i8eyNzK6yDEyYbVk7FdbNQwcQ8ytLeBP/uJPcenORXiZ4y1gNPaJywxqQCVbwW//5rdYf/ESziH9f07RV6czhhIj3J9YNteE22mSYRG64b3F5QmIoykciiESTgoDNZWcsUDICOq1CirVPKrlPGp1As91YTgXC3lQH38mMy/zYWl+AQ/uvSX60wxBZ6LW/f1dPHv2RJzUemZO+rx/RhEPxQSoJyiazWdlL+YYERyxRxoVhSXdgsNFGTYydz0IhCmhYWQaODbdHmWwjCYy5R2YnI/OSOrvMkqFTGNqe0ciUTgnbgGy52fpQEhjPHEK43371Tq6lTqiBLqTaXFwsE75ch47B7uSQNMTIOs4hVAkKIBSt9cU+ZFmrQm/N4ZUYhZL82dF1on3BQLQ9VYBW7svsXOwLVJK1Lb3eCkx05eIBzJIeG9kLoh0ilIgaZOc00HHmBuFUkUkPcShlp7BTDopshGYGoOSElBks+/sbOHly+fCxjVJbYNIzWTgcfsF9PZHQuIQUQB67BjB61cgvyuyWJ1uR4BGjgP7V0kkEu1iAfsTx0QSvZJZmUrOwYM4nBMfEuE0YpE4YoGEsJI5hwnW02lDlnytXkK7VwfVuOp16vsOEPAGsL2xL/rud+7cx8ryWbhdAZH24DhHE0nRSm72WnJHiKUjCIYJaEMY1DxfosHEKSAgdyrqj4+6OM7u4fXOC2zvvEStWYDP64Jj0kOT8jbNBsbc76nh76OMUgw9K5eO3s98voDc92aSKbkz0KlC5zHvGWwbiQcEkVwel0jC8POUMGHiUoLIzE9Bh4ImCxd5oFZD7gTcp27dvC2SGsNuD48ePcLrl+viaGB7jQFvmM8EWCjfweS7aqRzPnM+GGKSYUHzPUOmMblQNEk4ddm53ulMZP/QuUInPNvG/CE7+3t/REzx+8w9n8A3y2EUiTgeKfsiBBfDChfAbDqSxK+UzxoMx5iZm8X83BLCobhovV+8cEXmiEYsEIAu10ryHTpl/XEPpsE+Rs4WGq0yTnI7aLTycHuHCPodcDhp//hlffMuIPdymESifq8f44nR3fy+BrKCDNpfep9X21GZhwKCKgPPSl4nTgUCrVb0o9r0Dk3iNTYAlHxGwDjDvjX/pzSIiUbV3E4OC2hQ7WcFmhlpRokwKV/AR4uJZwHgCnRxXkp/c65ZidHEhqHtwwiT/kDu7UrgUoBQwVuXpTXKPlO71kRcmOhcAiVqdxug2TxPwUgCKuZ9Y+/ZbTvTU4bhzM/o2tHyjI3+BszXz6gNJ2Mq0ladU+a0jo3aaWpTq/3OPlA7k/fqsTUuCj7RflUgiX1gSFaGJSt3jpFh656yrqeGlai2or2OfF2JYlqmzge+rvdbxTm0z+Teb8ln9CygVcFmMqClThYArX2lfWn/W20+xYrsNiDPSMUL1A6We6rFvjV7lGmzrFXLCcC/9TOKM6hjQrEQxTkUU+D76jhRJ4FItVnYmP0ZbIecS1a0sKoJ8HWNiOf/T21Zl7F/FX9RohXrpmNnBzoVz1FQlueIrndZM6M/ZrTa+9UORCrAqLa7vqeAoR2T0vWsfadzTXEZBeHt/aRtFKeDxURXUJ/v2fEn/Z7ibiyPP6JpbuEw2u/sC8ULdQ/6/hgrDqLP43jo2uUzdIwMfvQmyaiOMevGz9nHggC03cmk60VxOPtc07Hk8zWqSM8MbaPWmZJ++n8FlrV9fN1ebx0zHVNd37qn6n6v84Xfl0hEZSXbZGxO6zN+k1BSzgN7NIpNC/z7753uJ5YzxW3lTlNpJkZlC/F3as4o3hfs9aCjTPY/1YBmR+miFSMpYLLT6kHAjlBWJxcf/+YljYuUF3x+VheMbtLaIfysJp3jJYYDrweGZonVgWQlVUdIQgWtTtFNQzcTbhIGWPTL89WLqHVm3XhBEeOIhoYVosI2KkDNZ2q4CjtUQXP1lghztWP0pnUhqdQGASH1ThZLefR7QwFWyACgLjTL4HPZVgWgFXTUgWC56kXUDYn10H7mM9kOXrbYpwSKFLBVYJJ14DN08+dz9ZDi90VT06K+66HBNrAPOEH4TwFh1kU3e60PJ+QbsN8IpqtXh/2rh5B6o5RdzLLYftaLF3rWgeAQy6VRxD5h3Tg+6tAQD4rFHNZNQB0O/D4vogwVJFuI404QUBI0hZicLiAecZbLOhAE03IV0FfgVQ9zftZrZXTXTYkgoC4uPpPzg2UlYnGZT2R86YFF9q6LYYLKIO73zEXV55UQMF4G6InnhUfBZDEcLRa2Mot1LHVdcGw4v/g5McYsh46Og4K3ugGpU0APOZannlttM9ukzH+9iPFzfCYNNvaRJIuz5rr9UqJrS+eYOkf4OrUu1XPN7/M5nK98vkqpGKDabVgxViSDvqbJQlSegW1jPSWhmKXxpRuutpu/TxnmU+rmNYVBycsumVJyOQl4halIbcVKoy2JsRzuCPyBFDJza4hEMzhz5ioGPTemYycWZmmsAtPeFP1mVxiWrWINo+YAud0jPPryOwGg0zNJCVHuDtoCPOarZSyvncFb7z3AhWtXEIiFRAOampPiROh0RKqgTRDH6Ub2MCsZ3L0e46iilikBXs4Zgn73Hz7AhSsXDbvIBTGOyEDl2nn0+98Tl5Yw2BvXriMWi6LbpoONUhRlkQzgHJHog3hSdAvTcwtSj+9+/wdh2hIofu+dd4XJTOODYcJMJtVutJE9OkL2ICvjRkBIpYTI+mQYPzUxybqmzmtmjkxBlxhoZJaeHGdlnTSbTBhlsUWtyzKBZ5ZJ452/OQ8evvMAFy9dQnKGiTpHONg9wNbGjjCw69WWJI/jPsF5QAC63mkJ8JWvFpFMpxCfSSGZTuD8+TXRKyWYv7m9jUIuJ/OYF20aoWGGVfv8GPWGWGBSoJlZkaIgSC16fwE/CgzNJtPJ55fkQR43E4B6EY6QaunE2NJqlxDohVkJ9yYIVajmBVBgvQjiEjxkkjjqP1MihP1udD4rAtSdWzuLq5cvS/9xjbOO3NNf0fieTvCHp0+xubGNlZUzsp9RsoOSRqw/Iy+Goz6WFxfwzjvv4MLFcyLrUMmXsb+5i9x+Fp16B716D6PuAOFYVBJyTT1ObOxuojPs4rjAMSrLGJIdzvrVGlXZp6hzzfH10Vk2GKLdMVqaxnAfieOFIES1XEKxmBMDOMAEM2OXOCui8TQCoTDC8Tj80TAGrqlIJ6yeX8HESedRzxgl7QGKRwU0iw2RUJh2B0jFkyJLwD45yB7jpJLHzJl53PvwLazcPIfYfFz0muns8ju9GLX6kkTxm99+gZ0nG6gXa8KAHvUM8M4EnASg771/F5/+6keYWc0AJGs5gM7hCJvPd7DxdBuVwyJi8MA9daA76aM+aKEjWtgdTDxTxNJRrJ5fRXImhqljIvq3dFxs7+7ALVmy3eKsuHLpCsJ+P4rHJwJADzs9Aenp2HCI4WoSQXHuc++U8HTu6bEwKtM+rj+4hx/88BOk52ekDztMNtTuYdQfIHeQxe7rLbx69AxRbwCJYFgAZkqx9MZ9jAMe+OIx/PCHP8T1GzdkzAr5PHbWt3G4uycM+WSEoGpS6lFv1rB3vI9AOIif/unPceHuZYQzcQQ9bnRblAjKiTOqW29jZ3NXdO9b9YYF6CRET7pIR1O5gJAlmeSSPB4TAfmpXU5goVAq4uuvv5Y9jJqrf/kv/lL2ziDlAwZAvlhG5biE9b97jvXvXgprOR6NiUHOn8OTrDidWsM2MquzeP+zj3Dl3jXRBmeaSjr/mIDSO/Jh2Brgi7/7HV48egLnaIKhAOgGOCIgxbOIeytljnhWESjhbyZObdQJdvqRimXgcvrh90SwsrgschncHyghUSyd4CR3gGIpi1azKmuIjjtJ7JpMw+cP4/6du3j7rYcI+wLCGGdESK1ewe7utpGD6Xcx6DFpaF0cN5Q84blebpRxnDsRB5YwR8PRUwYTtdXpSGy2GY3iE1B2OJ4Iyz+VmpH7Ae9YdLYJoBkOIJmOC2OU7Ovh0EQP0plHbV6/O4DREFhdXcP8/ILoHvuDYanrqyfPsL+xDc94ipWFecxlZmXdc284yh/DwTB3FwRkY7QQz1ieOweH21hf30S3ORAmbzSUwtmz52UexhOcyw3s7G9ie28LkWQc77z7HjILi9jc2MOTJ89krw75mXfBJ+Ag93zesdhekkt4r97Y3sJ8ZhY3b13HhXNnMZNJYUjwhTrKDJcej3F4tIe//r/+Wpi2SyvLsl9Fo0lJ5Ol0+YQFXWlWkSvnBRhOziaRyvDe40KtUhYQlBIOiXhU7gLsN5GPqZXRJFsZYzTaDZG3CEUCwu71+yJIRlckmoLRJzOJGSxklkTaoswExB6XyHFVGyW0Ok2MMZJkeoyYoZQBxzN7lBcJjbW1C5ifW0YkmIDHG8B45EA4GhOnpsPjFtBfHE5uB1p9Y5OIzeXyGSNVDD0qC1OTe4Cjk1282niGRqcsOtxMVuygNEepiHq5hG6zLcAdGdCREMH5ltzNKYVhZ2mSOBSPmDBxnpPZbA6dliH00NHhZkSI34dggKw8vzDy+WNYpMa4515BuSreJ1je+++/L0473uOOD48kx8HB3oGRiHGbCDYyZA2BqC6kpXan+QaAdrlMPotUSqS+1CYUAlPPJMtiGxgVJ7ZQ0OS2YT8RcFebkp/j3ZH3MH7XsKnDcj+RJK7+wKn9SEcP5zzXnYKXdKpXa0Upg86kVDqD2fklRCIxYUKfWT2HaCguUbotKwE7ZYUoE+bwOhFO+OCOAf1pE/VWEfVmDo1OEcNxA27P2OQjoXPYRlJSe8xr2X2a/0ZBKAUQ2UYFLE7BJYvEQTuJdeJn6ZzUz5HtL2CBywqVtsBXGVCL5UvH0x+DEWa8DSg9kfLoeOD9nix/9iGlOHjPtwNXZP6ZOeI1APTwjfyHMfmNtJ4hQJgoVd6RFQAlAM06UWtUQgBAoMsAf4o/GEcCmeSGOa9gDJ+rthKZ2grIKnaggC3rS6kfA4gZGUclCSlrUm1FrZeOj9rrtI/eYB1vEkHyc+wjSURdr0u7lNDH9xQ/YHvUJlfATceTz+a6VbBdmaO8Swrg7yQTnYkKXWKPKjbAusvcbzRkvSpgyvIUhFe8RMtWkJRt4f8VA2KUgh0AYx3YXyQl8D1GJshnmCyVUqvuN0QvHQ8tm8/k99k+c04bDV3FpdTOVfxBCVEK4Km9r99n3ylIqjiW2vkKEOvrbLdiMXwm7XRlGtsdDzo2rJOCoQqg2kFJlqF9dcp2tuaSzhV+n+ecApt0Lulc5GfshD4FNfVZipWo5vMpmD4wa8YO6toBd90XtH9l3VI32sFo2Td7qa4Bxf3E4WhJznB82W+6z/L/OodYnkZgCxnBBtKrE14xrj+qgwXKs94cVyVemj6ySAMWHqAgvDpytE06d+0OFyVBab8yEoxtoX2lc5vvyVq0tKZ1TfO3OjUIQGufKn5n7pfdUxkeXdOKZSrI/o8BzLpfy735H2Fw2/tK8RVdJ/b6sX3qgFEA2+7Q4FxQx5gC07qfyHwdmb1Vf/Qs1b3G7ojQOut5od9j/zFPgUQ82xxd3P9l/Vmseva7OKl9HrF3ZV3/y//sP5rqoueHdSCMt5d6h0Zrhw/TjteJw9doTOlk5AbNxqnMAjc448023gRlLvLBdmBRB0oXui5I3SQUkOazuCmwXD6TDDnxZLeop1eSZ+ghZwdxCYzQ+OIGr4xKhkQr65vfUwkLTiheVjQMhcwMTWbFMnnxUWCS/UA2E79fLJIZ0DOhjT4TysEBowefbWWoszmITPgYy+DAMeRUJznBCL6myevY7+GokS/RSczPEGyiJ1EA86HxMGif6WJVOQMCV3xP6mIBjhKaxoRDnY5onvH7qiuk3liOlR6M7Hf2HftG2I02aQheEnQT142F32XdhenZ7Uqfqb4z689+pKHBPqAhR8YmP8/n6OWAZSi4zsXA77B/qdVGA1IAGl6KyJqQ9oTkfQOKmkSUHDcFxmlM8nXWUfWg+YxkInY6x/XAYj9pmBbrrzq2dgeLHLrDkejZanvJ7mTIHllfvLgwgYZmUVZGjV4eCEiph0oYJpwjFvNdAXKZH1YIEd+3b7z8P98X9pDlCOA6YBnqUFAGsY4p66CXR71s6G+WpweVrnk9YNXY0fWr84ffpRYgn6PREgqus058TR1TPOTYv6wv68P3OB4si2PEDZ6vU8ZBQXHVADeyPEGpu+4R/IywrX1Gaoeh0awfmW4Mz43HkxKCSwCi0RygT53EETPE+5FMLuDClRu4eOkW8ictkdyYjVMKwId+tQfP2IlJe4RytoBmuY5yroBH336Ho8M9MSBjsRDCoSAyczPIlYvCHqXjYuXsGu69/RYmzgnINOwNemgLe2UoSX/IvqPGKdmNxWxexrzC5G0SYu3DlWuX8cHHH2JueV7YlrJRj8fSJzTUyPBlSD0BaUkeMB6iSkbSsG/kYPp9zMzN4M7du7h+84Zozbq9AVRLJRzs7iN7fCxax4uZOdEClQSSzjE6/Y4w+8l8rpSqAnYyuRXXD8NHyfRbWTsrhj6ZKgSfKRnC+jPk9ejgSIBSTeTDuU3wQ+VYuF+II4ya2ZZmIzWMF5eW4KajczoVYJ4J1ZhEiAyysC8ixiQN1uHQACEVMqFGfQwxEMN8JpPE+QsEaz0iX7HNiBRbAAAgAElEQVR7eCSyJfw+jWrnxAn0Rgi6/XBNnEhGk0jG48Isff7iBcKhACI+nzD52sM+TXdQg8VNnWSXDy544XcF4XV4EIskRIKESeLIpCvVK9jYXUepmpXM9nHW5colLK6tYHY+I1INJ8eHAvjXikUxNC5fuIi37tyVvU/O2v5AgMrscQ7Nbk+Ave8ePUYslsDVS1dl3JkEjzJDlM2gMbO0sogHbz8UsDLiD6ORb6JwdCLj2mv2MekOMej0BTAkGE6WVrVRw3HhSLRSp+4p4qm4gPd06FH3m+uK4Hs0EUcwFkGn25dwYWp70xYkSMMIEEpRMPHisN+V8HeOL7UxSkWTYJVrjonWaIhTD5oMM9aT5fL8FYdotS7AKA0ihp+6x07ELMksT8CPUr2KSquGSCaF62/dwtU71xBJxwWAoWE77o0ksmB3cxtf//ZLFPdzmA6nmE3PygWae1KtVUej38L1u7fw89/8UqRIGBlG+Y9RGzjaPMDG01fI72bhG7nhdbjR7vZRp+SDG2gM2hi4h5g/v4Trb9/E8vlFJDIpRON0trfx+2+/E2Zw4bggANBsahbT4RjHu/uilc21RGdYvV4V1iclC7jPMUEg201nGRP+TT0udL0u3H77AT778Y8wM5MSdiXBAV6UqSFPPel//df/CtsvXiMVTWAmlgCGU+m7nf0d9DBGci6DP/nNr3H7rdviuDo6Kkr/HGxuo5LNS6h9u1qXMQvFwzjIHsIV9OLtj9/DGvWcGf3h9YsWejFXFKC0mM1hd3dfEps2qg2p7+ryKuZn5gU8p9Of68Dh88AV9IscCBODBkIhE2per2Fnc0ukOZjgjpIxkoBQAAknmtRV3jvG47/9Evm9IwS9PpMg1QLAJKlYPouRa4LZ5XmsXb2A1ctnEUrGha1OmRvqxIc9YXTKDey9XpdEsa7hROQ3JGJsOkGVVOugGz/+xc8k2qLZYsQbtY+72FrfweNHr9BrjjCfXkEskIJ74sXCzCIScTqfKCfSxtjRx/7hNh794WtxdtGBQ8CEe5AnGhFw8/7Nt3Dt0mUEvUF0Gk1kDw9QKuZwnN1Hq12X0HXuj5VCUZwtM4mMyCo06fSQpLlOBCMROQd5p+L9hj/cY/VOQ/CHbONoNIalhWVZc5SF4H3QH/GLdMxg1MPEQWmqKnLZE6M9nZzF8sIKqhVKqTgwv7iK1dWzAqB7XF702h2Rl8odHMFNPWne2SdkagcN09/jlGSKbp8bMyQPhCgnYu6k+WIOL5+/QL1Sh8fpE21sgvdktxLI4j7AebJ7sI9kagaffPoZVtfOo15rI5cr4Ntvv4TPYxhHdLSRHc6IFRoy8Rh11SdGv3oyEumoc+fW4PcTVJqKrjeTZhYrBXz5ze/wcv0put2WaF/zDErF0/A56FSMwu0No0eg1uvBwpkzmFtdlggHglaVcgmvXjzBSfYAqURUHNGUGKGTlvIMxydZcTb3JwOR7gjHgmh26gJuB70ZYOCEi4nnwhFcO39FdIPJ+C1UypJ/YcCw+MlYZJy4XzAfDGE7MdbbXdSqDdG5XlpcQyycAL2a7AfOq86wL7JPcLvg8nkRiEYln0OXBjOTt9GB3SODtgGnayKROrV6AXuHWyhXcoBriGDAC5/XiQmlrBpM2JkXPW2eKyFGjUXDxhlOiby4cfxz/WjkKtclx4fgdblcQZP3XCv5F8EtSltwvnI+slxh1Vm2Ib8nZAiHMTi5BxB8pjOIa5zgczFfEicXjXGeiyQOMFGyRvappCEdIhotyYSzIisEExnHjc8QNrqnof3sQwX2KBnF+47auErmUFuOZfB5tFV4Pp85cwbLi0viAKIdtL29K3ZKgNGsSfYHI387IsVGG6s3GooEB50GvKuuLtLJswiPyyMOQ4lgOzxAq9+RHBLMKeHwTuAJOTD19NEd1lDvFtEdljGYNDGmTr9jZIx6xmlaifUI5nJfIuuZ9aWsmwILwtz0G7BGQQu+poAMX+e9mZr2vMcJyEGvkpVUaii2nEnXcEr4ogNEtKKt3DMWW9Ng0kwubQhQcq5ZEbIEGtTGn0iyPJcBRC1pj1MQbDQ6ja7mmqDj2HyGq8MhwLQQxKzEeWRl85AXe3PERWSSDZoMxwTNHWJ36bwReU9LDodSIAZIN0DaKSjHD1g/druHbRbCjcswOLVPDdD+ho19yuQTcMXkyGE5SuBi38jrnjfJ1rU8Ao68y/Cey3LVPlLQVYBLK4mX4i92MFue0zfa72JDeL0i9cZxlIStwYDkOyEGTGe2gudqxyoop3NEAUaOj4J5CnZp3/Bv2nasBwkRg7GRY1FsQfuWUQocH0YUeLwuATjtIK/OSa4VfldxGSXbKRlLsQ0Fu/RZCowp4Y2fp02p/UTwXeeoAr58Br8n4G3AYDCMAuH5wr4R6SbL0aIkK5bPssVGtTFCdf6wLEO8MU45BaHF8WVJU9jrrO1WMhfvEHy29JvTEBcN4cvkauB80v4xNrq1Hi3GPbcDBVl13pk1/kYtgGWrnBLHXPZLW5I+48Qy2u0KViqmo/2uJDgFuvk3/8/ytE0GoHzjPNB2Ez9gHU2OOVN/BVjV6WMnPPJ7LF8BfMUfdH3pHs42KBBvn7OmPmafUNlcxVRGvLcxnmtk9jO+r+XpPqoYDX+r80PHVfcw7Qedh4qN8vNCtrJAecVQWJZieLrfmDLNXiT7u5ULj/Xn/7//ne8DwFqe4nuK8Wn/6t8yDiNTJl/TsZP3bRrt2kbWWbAdWw4wfU0/o+UQc9N6ih0p2ujUgCZubCItZDzouHSRPEc84XTLheN/+K//06keVjoA2gBWQIFNVt4+4AI+tFqnjFN+ln/zwOCk4MJlebrpaTncvMQQtT7L79mZnXyG1kcBOq2uhudrWDrLsgObCp7z+zox+ZvPoifdzs5VIE692crmZtlGk89csqlNx7bzNV4iuAgkm711OHr9RvtX2Sg0GtlW0RuLMxmKldXTkm4w3heTKVUmGjN8iwfB/G3XHJJNzArXVY8Y20iDg3qj7FsyBRTIY7vZVk4Cgti6AfLipMCgbnz8jHiFu0bbTb1O+nx9n21n3wizTIB2avIZqQSOjzEETZiPagErwK7GE/tLwShu1MJ6sZIejqwkdupkYJmqJ6WHH8tWMI6bPT/LZwgIPXUI+KxzVZPiaTl0TJhD0wC1bCf7Qpn4BKD5PN34v3+wKYjLOaihJHpgcA7FImY+Dy3WsXpn1QFCwN18zuhD80fG22VkQ9RjzzFQ77HWhf1pv3Ao+KrrgeOgjDqdo3rYqDdcvaHal3ZHkB5C/G0/aBTo1c3X7u1VkFyjEwhAs2ytM8eG32e92E4Fv7np6BxTTT7OC3VQcWPiczgu6qTQeWM/kPkclqmXQKeLMgwBcaSIB3w8NMYnmSqBoBiolD+GM4DB2IXBxI1UZhE3b93D5Su38OzJPnqNAcbdMRK+GAJjHxy9CdCfoF6sSmg5ZQd2d3aQyx1hOOrB73WLFAWNqeRMSqQt9g+PBCRlIrH0QlpClgfTPmrNOqKJkBjknLNyIe6PUS6UBWzd2dkT8JR9dvHKRfz4p59hZmFG2ExE/zhnOIcJ8hIspIODGr/UNaZRQJ3X44NDFCsm0c7Z82fx8Sc/wK07dwQ84Lyg3jF1nQvZHBrFGsbdvjBnj7OHgNchIBllGcTwbNGJaJJXxsJRGZNufyisHjKRaeARbNfLWrPeRL1aE81pjgvXYYSOQgLulpY9y6I3lO0gZUnHnAwiH3VJ3eayxb5pN1q4cO4iLl24jFqtgU6zg1yhKHvGaDISJlp/3EW1XoHHS/3hMIKRoBjkncFQjCeGLl86exGLmXk0C1VUTirCao/6QhLizTa+ePEK/V4HHgcB+Cb6zqkkkHQEvdJvLocHo84UiWASvWYPIW8YZ1bPSqK67qiHVreDw/w+SrUTlBolRNIJvP3+O7j14A7mVxZBlCF7dIit1+uSyI76wMsL87h2+ZrspYPxCNPRWPSCqQPd7g9wks/h9ca2RIxkMgt4+eSZSKpEgiF4XUYCZ2F5ATfu3EA4HoPfzbkKZHePUcqXhPlJ8Jnzi4A7E5TQOKs1aijXyqi2KnAGXEjNJXH2/JpcFKgd3uAYMteBzyPSIUxISEcf5zXHlsal8WITBPej1W6I4bkwvyTn1/FxVljQ3I+pB03gaMS51OuJk5is2fF0LGt0b3cbh3v7iEZC8DgdYhixfbyI02DqjYcCQDuDPly6cQ1rF86L7rc5U2jTTEWSZHdzB9988Q1GLaLKwFwmAy+1WZ1AtVlDtdPAxetX8U/+7NfCfiW7rlNvoldt4mBjF/uvt9Es1OCf+IQ9TfCDIAIlSGq9BnruIWYvLOL2B/dw/uZ5xDJ+uCjXNwVahRH2Nnex+XwDB1t78E7doLQCkxWOukNxqjIpB0OtA9Eg1s6vYWY+Y3SR603RHu91TIKe9mSM81cv4+OPP8bqKiVe4rK++EMHxctnz/G7v/t7bL3alIRLy3OLiIciAhww8V971EVyNo3PfvpT3Lp3F2NQV7aMQvZENJB7tSY69Rp2N7YkKuTKjWuSiJBs+MzSAq7cvQM/Za6GQ9GOr5UrAnxzrTIiQqWR4tEE5jJziAXDIlXDuStJpJwjXLxxVZwi8ytLsv6yzIHRaEri3qe/fyLh9Tz/5jLUMI4gFInC4fbg5OgYB6/X0SiWEfD4EKU+M5Mgeanv3kW93RLN6thMCjOL8/CEfaeJLgnI0Znnc3rhZeA35Y5aXXgITFDncjTG2OVApddGZC6N9z79CBdvXKRMucnQjRHq5SZePtnG5otddGsDpEMZLKSWEQ8lBKhwe4BIMoJaM48XG8/w+Nl3ctbNz88i4AvCHfDBS8d8r49UOIGluUVEg1GRRzk5OhSHZW9IaTuHOAup1d+sNuS7SbIzKf0yaKPd74quMxPopWZm4faQZUaZkpbcOZm4VKLnBhyjkiRuW11ekXtoPpcTVm4kEYXL60CtWRGnE9erGM70vNKv5vSj1eyLHNVMeh6LK2cwN78ojqpOq2E5TgbwOxxoMtKsVhfmaJwJV0dD2W/J8oxEQuIs5f2FDi46seh87LS6BuwYGeAmFo3L3bXL5F0OylA0Jfngw4fvYvXMWfkc20amdrNuIhgFrHF7BIDmWZJOmoSRAiyMR3jnvXdx6dJZWeOdjrnrFk7KePbyKZ6++AOanQomjoFEyHFfCfujiPnjwlSOxzIIRJPwxRJILc4jkuYZTTBqDKdjgtwJx2sbkwHP1qb0eTKZkDsMJT5KtSpq7SpiqRg8QQ9avYaAP+0qtWAgzmuv04ELK2vIpNNyh9k/PhIAOpxIYm5xCbFoQjS4uXanTBrY7cnn6Ojxu4NYXmLbPCKHIRrkTDrm9YhjgeCzy+9FIBKHNxCUpIMSQTfswYGROLsHwxa6wxZK5ROUqieSiNLpYvvGIo0wGQ8E6C0UyWJuS/RfwOsRZzrPfjJ5lWXIezpBXp7z/M39l/sCz+F6xYwXx5lOM73H0ZjlHiKM4oGRTtS7IQkz/D/vQRcuXEA0HpOoJebBEOm3rgFhpmMDPohOeTgsxB25M4+MFIfRBXWKE4YyHy65UBkwlU47IWqMjeQAy2ACYc4h1p17Gfubc0sZjnwWy+WYsB0EtQk+EyDn97hb8E66sbEl0S90cBsjm0xNh0QF0bHIwA3mrKBGO3+vrazJWTho97G1tSWJYnf2duH2+7CydgaZhYwkg+WZQhB64uqiM6ygN2mgP2lgNO0IU49EAwFexGXBc5ggfU/Wt4AgJDDCsIsFBHEb4MBuO6ntzvdZhtplvEtzL2IbCfYKUGElOaSTUIAFtymb566ARbaoaP5NuSuxmaYGlFUClNSV9qwFjBLIVRtDwRoB7MaGPamgNJ2DAnJYUiBtKykkQWgBXJjgk3ljHUa+g7kpFOji+7ybcw4rQETHn9TbAqCddA1bbRWbzkpgqDaVAm8KwDBCgP2vxCgFzLQMJq03wJjRGlYMRUEk7Xv2rNqQQpzxGib+eEApKQPUqLOE73OMhNQz6J7aOvZ+UtCPTGN+Vkl5mtNHAW07KKpEQsUA2EaNAFe7VfNn8bPft//0mWrbEmCmxBBtFQWgRxajUkE8IZzYAHzumdonpo898rc+XxwuNmBTcRE7GHfq3LDkm9TWVeBPnk2HnZWYU+eWAskCpvoNM50Ll33POqi0CdtirwP3IdZVo5L5OdZT28hx0mfrulMCnTiJptNTQp460DjGgkf5TfvF8WMDCrkm7cCegqQEcHWNyTq3wEoFRuXeaI2dMna1bXwey1Ew0QDbRtqIPzov7A4sBUd1HiluxtcVoFQGsQGOTQS5gpyKAfI1ls91oo4qxWz4PS1DsQgFoe1rynzfEFp1DvDzCq7rmjPtMfuNrlsy8dWpwjJ1/Z7icBYA/AYaNf9TAiPrr31s37/swKx+XueT9oF9v9EytDxq+sv5ZmNh697DuvF1/dvuHNA1pGOsc1GBa35XAXR5/sQ4MbVfT8Fli9ioddQ1rutW54t93ugcMFiZmdv84VyXNUUzaWzmGcl3UteJOZNPwW+xTQHH//Lf/BdTFq7gFj9s/78yHbTyuvko4MrP8jBX1qUuUn6OlVFwVUFlCc+wwvAVSFIAWjtaJ5hOXntYjUqDcMHz81o/BbXUk6Agr24AxWJeJiMvGAqC8m/NPK6LQiUuhE0ZDEooH5/P8hmix/bwYqLANhNOGG1BkzyHlxl+VqUzTj3SA8MI1myQulGRMcIB1MOH/2f9dEJoUgjWRZm9+hldUKwLL4n8DtkC/M06sd48UGhM8rNso27CuonRg8wLIMvgGNq9oqyjqfNUymebeImzA6Ok0uvGrSxY9Q7qxqJzhv3GjUO0b8djKZMsDPGmUm/NYrbr2HGC6mWK7D+Wo2x3fp/eUzKgCXxwIWgfsQ/YJjIVNLmfJgKSsXK7pR2sbzDgE5YlX2O/60HK+qj3TL1zugGwj4SpQcYyjTGy3S3WgbDKRZTdePl0DodtLHYB+ceTU11x9c6dXkqs8CPWTy5V1oWF/aEXHJ3n6pjg31p/kRaxNKZVwkMPEgWgWWdd03pQ68Gra0Yu89bGrHuCtks3OL/XMC70cqMbuM4dlsFNh+tA165KdQiDRRMdMOkMaFgaQ4G/2X8aYUHGBv/POrKdWkdeAEUWhxIFoglnwmmoJRgIhNHtDAGXH6HoDNz+MCYTH2bml3H9xm0sLy7jaK+LeqmJg80DBJx+hBwB9GsdAZUI6JER3O925KLCLPa7lF/IncjcvXDhHKLxhLQhmytIeDsjFpKzKQmxdPqciKXDWDmzgrXz1Ab1GE+gA2hWW8LEzR4e49GjxxI6HIqG8bNffI7zVy7IQV1v1tHstCXEmixEzuUuAX5JJGUS7FBvdv3lK2Evcl4yE/snn3yCt997Fy6/D/mjYzGcCPYQvCBzsnCcF+Y0WVoMDSbQzfJUf5SJxpggiEYUx4yJHimx8ezZCwHN1ZHAizMZQhwnJk+sVKuSaGp2aQEPHjwQ5muCrNpgEO1mHdubW8hnjwWA0zF0uY1OvyYuYujy55//HL/85T8RA//oKIsXL17g6dOnsrfSYRUIeVGplgWgIUgUDIcxZRQBwQSvDxfOX8KHH/4Al89dQrfSxKtHL1A6zGHUGSDqC2PQ7uFo/witZk2yztfaZUx9boTSMSRmZ3CGYd7peYx7E/QbA0kE128NMDe7IKCKy2+S7ZUaBYzRw97xDrzhID769GPce+c+0vNpyo4Ks+3o4BDb669xvHeAgN+PuRkjR6RMrfl0RvbX7nCErd0dbG3vyXz2ugP4/TffIhqISP6AcMAvTgKO79zinCRLFaM6y0SKVQHWU7EknBMHqHtJEJrzgfqR9XpFwse7oy78YT/S8ylcvXEV0XgUAV8AtUYTR8fHVmSNH9SwFnmOWg3VcsXyYjNxxFgMUiZ9JOP1xo0bcDlcONw/Qu44J+cMDXlKBBAlYngo92B+VkOJNzde42B3Dz6vW8APv8c4S+UMZOguJjgpF0V3e+3yOVy4chmeoHFwKpOqVimJtEQhW4Br6BC9cbL0eNZ5vR5hyudrJQFYP/r0E1y9cdNE8DTbKGfzeP34mehmo0NH0xSuiTGAaQwR6GlPOhj7HZi/sIDVG+dw5vIaIqkIAmEvPF5g2AVKJxXsre9i/clL1PMVOJmLolITYPb46AjtblsA8dv37+CjTz4SpwT1ttmvO5vb2NnaFcfQ3r7R2F5bWxNggpE63NN47vIcIbBHBp0k9aSkDEPECdT6Q3IfIbuUCQHfevgA127eQLdnNMfpgOhQg63Xw6unz/HN11+j1Wrg2o1rCEdDWN/ZkMSTD979AA6nS8Z6Qv1IAg0jE7KsrEi5lMKJcCgk+sAJSgMwoWqrjr57igcfviMSIpFMQGQaKic9kfKg9vWLJy/w9T98hXAginQyLbq/ZMbOzM7LmB7t7cJH/dHxBOViSX7PpNLCUiYziREm0URUJHfIpiXYQykCjrXck2jX0+jtdOFgQhlMrbBjD0YuB0rMzxEL4+HH7+Inv/oZ0jPGkUHblGz4/H4dz757ifUnW3AOPFiYWULAbQC5ZCoKX9iHQu0Yr7deYHt/Q0DBWWr9jw072ckErx3K3gwFLGO0BM8KnkWNZhXBiB9uj0POBkYQMPIkFAjDzQSxjIIb9wRoZ9TDu+9/gFu37pxqxvJuRWkIAsI8f9kfO1vbwl5cW1kVRxXZ6vLcgFeS23E+hCNBidYgOEh5I861rc1ddNojkXtglEI8kRbnkBhN/YEkg5P8CZgif3KM/ElONPZT6SSa7baUy/PnFBwaTySZLEEIvs75wLsyx1nvkIwEY6JOl9sjDrZINI6LF69gbmFJ2NKiETjoC7NW9kAryR1fJ+jHMWYbxNCZTPHgnbdx7951kLSzu38oYCfZ2y9fvcDRyQG6gyYGo444Wrhe2MeZ6CwmIxdCwThiqTlEM7OYXV5GYnZW2Psih+Eco9moInu8j2rxBIVcFpVyUfas2dk5dHodAaC573/+q58hFA9hd38L3379CJsv9kS2Kx1LYNTtYD6Rxtm1NQEqt/Z3kS+XcPbyZXz6o59geXkFvXYPrUZbtI/ZZp6rz5+9hMPhxvLSmowPZea4F3GvnVvKIBSLIByPCnhJzetAMCQgtUh5EfmkFjGB814L/XEHnW4drXYFw1HHzIkGEwxXJN8EgXnqmhP89vkZ2UK5RZ+J0GDEC+fkaChsX94HOI/4m3cXRl5Jvp22IYDwLOMZIIQcSyKQgDLv9wSpFTAQ8MFvQEHe+USSbmzkpXi+8E4nCK4kLzL2ZygUljsW9xr+kHDTaNRN2LsLCAbCEo3GOwD3XGMUKwPLK3sA5WwIJpPRzDm1sbGBrZ1tsQ2UvCTAUrMOr8tEt7J+BMhXV1bMHd7llXqSKMBkq5TvouNcASa3i1lkpqI5zogzriuC7LMzc7IOmCCYzn+Shuik53qYX1hALB3HyDFEHz0DQLt7ogU9dfF3B8MJEzjRgUSHil+STZow+DEGQ54NHQGhKaHg9RgwS+7xDk1M+AaA07u7AYhNtIFGpzICQgADK5mgSL4I0GsAMRJDFCwRe8ECMQy4wIxnVsI0C0hhWaZvjNQCIwnk+1akrIB/Vkg9P0u9fgV0+Dw6bsXmsABoOvcEO7CYyxTdELDdw2hit0Q7Kjgnto3zDZAmexXnPEG3iYmOpp0u7TsFoU1/UbtUbU0F5AweYew4ziftB35e7SJKJxlQzDj8pM8sRqPaPvbPc+7SNjPyoV4Me4aVqHYi66gYCZ+hrH3tN/5me/Q5jKbiaxxPPk8BNbXllAym4JisH4tdKmvaYt+qA1BxEAU/WTeNZGW77MAdmc1MXkkAmpiftkHxDAXuBTh3GFv4+3Zir2fmt4JlWj8FjXVM7GCeAqzsBwWC2Vdqpwtu4KGTyJyxOm4sW1jllqyDyOBZxEq+pva9zBvLnmaZmttLZA6tCG5xjlmkQcW2ZD3Yogf4bI2sZ/9qrjKWrxgHz1Bjf1vRvVYSQRImFBdQIqFxCBhQ9bRtFmlRHRgK0H4fz+NYaD8rEGhwNisZs0373I4V2HECxazYRrXbjePPgI0GADbyMeqMUkBU1wv3BQW67YAy76wKtirOoXNB54DuLawH54DYN5asnToudDwF87QBzbyv2ecf6y3rz1qzilvYfysYa98vtO/0te/PL50LWg916Orf9j40c8UA6nYAXp/B/hEnsyUfzPryPTteq/uBHYC295OOizKgtU265w6t9a99JaCwJQOseCG/Y3dIGUem6U/uj3bnEeeYOA2GxqFs5J4mgnfpvBHw24pWdfzP//I/FwkOPlQHVDuDD1CKujZKwSqdUDRS+CO6o5bWrWofK3imFdYFpYtdKfb8Pt/Thts3WTk0rEmuoJ9ckiwQUC8CurHoZq8AGevLTiH7hM/lhYrlMGxK26fMVnaYynJoe6lhpQuSmw8vLwquc1DomRWvodcciFzQCqSyj3hJEtb31Hg51DNsvAc8mN+I5OtFT7WmBAwf9E8ZyOr1YfsV5NSNmt9lfwo7umGSfXDjYt20D/l8GjGstzJrOTGU2U2AWA8RtoX/NKEiy+JGzD5SLWdJAuI1elo6oVlH1Syze2zYh1q+yqXIBiQZ3E04p3pz9FA89bQK+9iwJFk/ft9clsl+JbN4LHrQfJ+XVraTY6VeHtNvJvyGl0zWQ5nNZLqo5hvfVyCc48w5rUx+7W89tPRyQQBWPO4WuK9Mbr0gsA0SXmRdetgnfA4NAH5GHSAGYDEOArZRNy7+rXNc26PrRZ0K6rFUZ4EeytpGPQx07cqF0/Kc6mt6sdCDSjc6ZTTbHVN6QTMXOnNB07oIy9c6wM18NxsVjUIaOawj54+sjVjs1Kmi2XsFzGy3ZR7zs6q5riFJOkbqlOL6kA2bRgDHgYk52bAAACAASURBVBemFp0mgC8QwZAJyxxehGMZRBMZ+ANxLCyfw+VLNxAK+tEsAYXjOrZfb2HQ7GPcGaPX6CDsCQmjS7RYJTzLD5/Hi929bbx49kykCQjS0nnhD1L+xVwKyT5z+71w+lyIZWKYWUhh9ewSZpajJu6Wjj/u3z2gXeugVqyLPMbL9VfY3t3C2toqHrz3EMsrSyI3QX1oWS8T6nobAIt7GJ/tdXtRyzPRmGESMeS92Wzj/PnzuH//oQAMnAPHxxYIfZwVAHp/d8+E6Hm8IvWhFzcaUPOLCwJosYzlpVW5mPOZuxs7+Pbrb9CoNSQk1E2HC51qnb6RWJiMxUinzubq+bP487/8CzH+JkTcGVo77AsY++wPj/DtV18jd3KClaVVuZjS4SBRFqkkmq02fvUn/wyffP6pgFkkjuT2ygKgbb5+JQzaQJCh52XR52RkRDSZgIt6kb0+wvEE3v/wQ/zg488wOxvGuAZsPt1CfjuL0uEJ3CMHWuUGaqUyJtMBmv0KsuWsJJ8LJiJIL87hzv0HuHrxuuzN+YMCtl9vo5yrIOA3cjFkpDGkuNqqwhtwIFfOIZyI4Z2P3sO129cRSUZN8rrxVIzP9RfPsbm+IeGUlIgxAEtZxubKpcsC2I4cU6xvbArbm3sMpZzKxQq8E5c4Gsiu4/TR8MdqrQZeHo73j1GtVIXxnUnPikQFQWWeN5IodUzHZxu9QReDcV8YfMtri7h6/YroPU/AZEfU5y8Jo5aGPteRnMF9kzRY9lIv9WdHKNeqojX7459/jvv33hIGav6kgFcvXuDxH55KxADPCe6H4gx1OESyhY4IGq+VYkEA2mqpiOWlBXz22Seiq805yOR15XoNj188wfr2lrDNz125JCHoTP4ne6TLhWI+j3w2JxJIBAsJtnJ9EqBnEiwy+bLlnAA2Zy5exPWbN42m/GiEVrmOzRevRG7ANXSKhANZdwQGyeil4TLACEPPBJG5KK7cv4HVy2tIzCVFBoQAe78/FCdGKZvD068eY+f1hjgKGG5NDcyXL14I63xmIYNf/LNf4a137sMd9pn1Ty3VkwLy+RIOdvbw5JtH+Oarr2U/vHj5EpLJuAW2kEU9EicM31tdWpWxH/QGst/S+cr1RA14yr0QODl/4YIYMpw/0Wgckgik3sCLp08E7GYSMJYfiUewd7CLXLGEK5dvil48QSU57zxeSbApDOSWudtxbTumDjk36QwRVh5vkG4XOtMert+7JQB0Mp2E0ws0agRejmT+7m/t4cl3j5EIJ7CwsCThxnRoke1OINoXcOPunVui//vi8VO8fv5CQBdeYHlXYb2pZ849hvsBgbmZ2bQ4GHlGyznBMO1+TxIY0qGtBs7E7UZr0EOt18O7H3+I/+A//PcRZhJD2oleYFQH+uUp9jeO8OrxOurFtiSRC/qYG4KSNCHAM0GtU8ZRbh+NbgPp2TQSqbis3/39ffRbPQGHwFD4ASUVjJwRAeEpRmj2GgJC84ziOpRzgolfhhZrbGIMt8WlZXG83X/roTgg6Fzg2bt/tC+ON+4V3Cf5TN53eM+RxLsut+QFIBOT5yqzMy6vLMr+vbiyLOzIFy9e4osvv0YuV4LP68fC3LJo+vP8bbXacoYz0i8Spk7wFKViXnSrOT7hcAj1VhOFkpHGYt+KIcGSPdR4NInKCaovLywjGU9JvTkubAcjNQikNxgZGQxhbnYJqVQakXDCSD31exiPBrL/E8gga57tUCIF9aY1Qm15ZUUS2HX7A2xubqKYz4nDIpfLotYqCyuZklJ04rBsn8cPnzMAryuIeGIWiVQGkeQMMktLSM3PibOJe0S700CzXkaxcIJK4QS5k2PRheb5GApHJFybexMjDX79579BeskNyiB//eUjfPE3X6GWr4nOeuEkC4Zb8dzjGs2Vitg7OcLSmTX85s/+HJevLKPTAk6OSnL+iPxer4/t7R30e0w4OyfjY3S/W5KXIDETF4f2/NK8RFNMGHLm9qBH53ilIpr408EI9VYNtXoRA+rXT/totqhBTu3kBor5Y+RzRxgPjXQXz2LuLT63C+EIoxtjRvbP/SZJ9tb2tsnhQi3leFzG4BQkGpi8IcxpwMSbvD9LBEWxKHIszDVROMnJPOF3xb5yGjtHSRZ0oAq7v20SsPGuJfdSBla4XJIn4eLFizh75oycl9u7uzg6PrDux0avUxyOfub+MBqm3N95j5T3QlHJc8B8ClwrLGN9fV0AaM5NzmWSRijZIPkJPB7J88I9iuznmdSMAVKcHllzBwdHMieZ9FrtG971fMwZ43IiGI4gwxwTi0tYWuLdzCeRaUw6zTsA2yoAqd8rDOn03AySmSS60y7GngG64zoG0yacvj4c7iF6ozaG4z5aVuSuOOnIiCbgPSX40jVARH8kNgr3fFmb1N21wFUFO/SubwAPw5BWoIQREvI+IWjqwHoMaCdca4aRu7yntoKAKFbZ+gxGXwig7DCMQwWcFIDmeS0Acd/YX3aAk38z2oUONAU3xxZzTuU4ejwLLOk31okMaHE2OAyQTBk1A1ybSGNGQKq9K2Dc2JyfZEAL+GJpWL8BbAzuwHoqqKc2C59Lu1NAGYuBrWCQ2k1cp8YeM/doBVnUTuHfCrQJADowhC5l0bodb6Kh1V5j3XjWG7nCljj4WLbiDuYWYdbJsPcmApn7sNyjrLB3fl7XrfYRf2vb1eZUshKfzzpKf1hyKnyOlsfnKdgoNqnXJfJidBbr5UZJcSxTiVCCc0z/v9IM7CM62/g5ZeeqDav7hOIkMuYWOKb2pdrYCu6dzgFLx5yf+/6Yqq2jc0TBXYmetfpG7WwF9TkWrJ9iAyyDd2SNAtW1oL91DvDZ7H/tQ5EFs7SGpU+YTzls1i3vNfJ9y/NCJ7MCjUo8NGCiNY8tiYSg39gT4sy1ZDS/j9EpyKp4ijoGDHhqcnppW3VeaX9r3+qc0XorBqBgqWJ8dCiwLHVy6FzSsdGknNo3Gj2vLHJ1NChRUqMZZE+yMXgF5LSkW9h/Cs5qvTSpKZ8r42ER3HT+so8UY7GPmx1g5vcU0OezdC7q/FOAXPtEMVF9X8dDzjWbzjL/1rYQgFYMTz+j467gNn/bnbnaN1o+P6/jo04QLdPsTSNQekTHkvVj+wXXtBxSfE37Qfdw7QvdO9TxZZ8LmpyVn1VMUeYpI3wtB4c8d2IYz/rcUwD6v/0v/+MpLwmcCFwgEg5lGXvaGPumY5+8urDkYCXbwQp94YNZll2iQ8FD1SpVgFRRfn6ejdDQfq2sXngVmNOFwTrqhZh10jprx+uCYF3YNrJ/eKEiAElDi+2kgaNyDzo4dsa2DLzl+ZTN3sbSfeNpMgxgAQ3CYaGc8zm6qBnGyIsSDVM50E/DjUyYB0Nx+Trrz3FgOSIxMjDyBQrOEOgyA2oOZAX+1ROnEiJc/LwI8vnsFz3I+H+2TcIZLT1vmZxWuCPrImHw1saoXmptB+uiyeGUQc7PE4Bm/fXA0brxWdpW9YixbGVZsL7CpPbSmDaseN1khAkzMhcrTcxgWEvGA8u6GKkQh0l6ZIm4sz0ajsHxJYsjHjcJVFgffofv8/Ksm0CjTk3IifS9boYcZ35fL8wKsMqFSXS8DYgsC5GMKwLHlvyJtltBHPWSTi2JDrbBAAn9U21HBd75Hr/PsjV8UftEN0C9fOgGrHrrAhhZlzC9YKoci24k/IxePPma9rs+n+2ys7BZHsEntkU3VfvhJgZJz+g76ZxSZ5YeCHyeHEgu46TijzpJWKbK6miICL/P70i4uuVI4WvUl9Vn82+9SJClJRenodGToxyL9M2ITosgplMPBkPqD4WEARWPz+HM+Yu4fOmyJEepHQLZvSKKJ0U0KjXUSzVhjwY9AQF4JUuulSmWxj5lGyghQOkC9t/amXNyieYdTPYhZnlyTiXLeSwTR3o+idmlDBKZMEg2mVrsOzrL++0egvCLbiK1EH/35T9Iwp4bd28Ji0ZCqcmOoKETDMilm3NneXXFGOWDMSa9IdqVOg73DvH61SsJ1adswuLishjr8XhC1tzGxvqp4ZU7zkpIOI1O3ZcIPFJ6YunMKq5ev4bbt2+LQUUQstlo4HjvEJsvXyOfPRFdWvYF9fEJXFKrEh6HMBTr3TZmVxbx53/172BheUlkHgjg80Ci3vGrZ8/x1RdfCvNxNplBPJqUOc9s2TRSXV4ffvrzn+HGnbsm8ZaL83qK/b0d7G5s4LtvvhLmcqWcF2Y42bqhWBRe9ofDieVz5/Dpj36EWzdvwUsJkwZwsn2M4l4O+Z1DeIcuVLJF0bgle7rYyeG4dISxBwinEhLq/+777+HO7ftwO73YfLmFV09foVqoSLgq9wWOByU0aCC6/RBd0MRMWoBGMnaps8vQ1MGQ7L6yhODu7+wKAM25y/EolEoyb5koiYm0yJjj3Llw6YqMfcgfEmOPkin9dgfdRguNeh1umNBTrh3uZQSqdrd3TRi004NOo41ENCEJ3ajbLAkhXSYRXqffQiwRxdkLZ3HlyiWR2pjCLeA3ATWTMK0g5xyZyWRs81m5fF5YcQJA12sIxaP45Z/8U7zz4B0E3V4xsjdfrwtDnu0le400f+6/TL4kjsGZlLngT8aoFEs43N/Dj3/yGX79Z/8UoZkUN2jRDS+Vy/ji6y/wt3///4gkBnW1Z+dn0e33DcOaiWFbDWSPTmQPzSTSkgyRBr/cGRxu9Mne7XSlXaFoFMmZtCSSZH9SroGa7pQ+cYxgyS0wGZNhFzg9Lji9TnTRx8TvQHp1VmRVVi+cQSwRF2057gd9SRB4hMf/8Hs8f0SANY6VpSUkYgnRFy9WSlhYXcSf/3t/gdXrayYJIv8NgW6NRrED9UIJz7/4Fv/3v/o3ArRSqoTnEI1viSTTvADhEB4+fEckT/r/L1vvFRvZlqXpLQYZwaD3nkwm0zC9vybz+lvV3VVd7aXRW6N7MBAaGAF6EjSQAAl6GGgkCIKeBAl60JMgCOiRIECaAQaY7q6u7i53fd6bPpNJ7114zwjhW/v8zFNXEwBBMiLOOduuvfe//vWvaK/F3uVnf/NTZ5MzRzEsjBs5etnnYEfdmXe074dEEtXhsEFKZXl52QqFkp2bXbTZmbNhbexJh0iuKmzKUpCJ6QjjDMCI9qYve3DKtyVc47trsMsWFs/Zx59+asOjY87OZT4XjgqWOQLsf25Lz5ct1ZZyCQ7seDabs1y2YJVWzeYuzNqDDx7Y+QsTlt2r2qOvH9ryy1e2tQELd9vXHwHKhNwPDQ0b0USE+vIcTyJWzLssi2+0iWlGUogE2d091rA2K9Rqdu3WTfuT/+AfWWd3yookjkl3WqtyYlZs2ubLDVt5tW61Qt0Guoc8ASrJUkg0m+rrtFzl2HYzO9aWarOLVy7a3Py8y9Mgr/Pi28fW3iDqIOlth0QS90cbM1/KW70FoGQ2ND7q8hUA0Mwv9IsB6WCbkzh3cnLKPnj/I3v//Q+ts6vTVlbX3CG0tbPp96H/AGDK1YqhzkTfFDMFl34AAEf243jvwEHTM3OzNjYxbgPsJ3t77TiTs68efmsPHz50QG10aMT7AomCbCZEfQ0NDNjI0KCR3Ay7urm9EYF0IRyePaWvr6kQrYZ9ob139jetUivZUN+wzc2csf6efv+cvcdxLutAfKXe8H5iE0C0GuxF7D7sVpJG9rjDpN/6B4IWMYxT11De2/OEgThSaTcSo+IkZV1wMCvRZj0pHF1btrq15uXoHebAH/bT6C13p/tssG/Yxkanrau73zr7+m1m/qzNLZzzqBUAXfSyD/a2bW11yY739zyJJP3IXOrp7nXJC3Rycax++PEHNjKZso4us53NE/vmFw9t+fkr60522tbamh3s7dvYyIjvMUkeuLG3Y4lUyj754W/ZpcuLlk6ZZQ5PfC0sRvkOAGGItCKx6UQUGYAc01Hm0DWdp+enbPHqJRsYTRpDtlwnZJ11uWhWbbOUJ24v2Nb2uh1ndh2AhgV9eLRth4d7ls8d2XHmwBoAre0JR3nFGh4Y7Lez5wNLGMchcx0bDMDPnuQoe+QOGZ0jfA/pEoMDdm7+rJ1bmHenKrYBm0SUk0dmRHs35Eg4/xB2oD04Nok10B0XPSQvTFm7BVAUJyXvXbt2zd566y2bm55xu/7o6RP77LNfOZFIe00cggsXzgUAiyjVfMEO9w5cPiqd6nKAHDko7o8TjbUbfXqSfjq43tnhSfLEhAMEp/1JwMn1rAe1ctWBZ9ZH6kQEh4AI5iB5LQCg2QsinzMyOuHRDAC77BNhdMNyRzcbDhh7LJIok9B4ZGrMekf6rN5esULt2J3hzoJOVJ3JftKE4Vf0BE+sm4DLnl8olfA9COzeciEw5ATCAAry0j5fIB11CUBuAO9Pz1uNSKrHAYM2z18TB+1IChnOGgFcPv3hf1i/J4F1yzlZrwBQhP/QQ/ezC/JW0bkTO6LzgQAQEZgSEduuUg/nXDRSyT3iSRMB4duDA0xnndPrEhErGSdEBHR7m8SkGBy4qQUGrICuU4dapGlLuSnnSSRjIJAxgH9IvQRtWp3vxP4T4CzHAH1C2cRK5jl8h7OQk4pIYppO22Bf2BfpfCVinc7u9JeisgUK6zzH/zggBB4JkBOTVIxXlVXnPJ0pNf90vlMd9VvnbY0X2l04i4+RdhIKB4YjL40xnZMFQAtY1ff4rf5DeoeXyGp6ts7ncbD8+wCx9xNxApEEANeojvqbxJW6N8/8fhmwa+oXgdIC/Hhf4LtIYHqP74icdgpyRudrgcz0j2MkkWwEY0X3E7iIVGNwagQMhGkexkBoU53JBUB6Xoo4iztKQidMRFiMg4sRYEt5Ans6nPkVwRrO+mEu+RksksHSc3k272uucL3Gmu4d7xM+o9zcL25j5LgI/RSAY57NXlf3lPNEfaW2EvgujCfYsOAk0TyI2yW9Lwa0sCcIBdxbdeUazdHvA9C6h8ZgHGxXP/jYi/bX8Xb5fhvJJmp+c53GYJgzUcLXKBJcc4y20hjR3IpjQZonwnQE7MqWqL0EZsOA/neVDQezro2vGyqjnFO6r9pfeC/O2zeYZiTT5I0fogE4d3r7NaNIGUWaSILjv/vP/2nLMx2jVxwZSHnR4qxiAb4MYLESpVsrwEt0cSVw4/AgfeG4B10dziBjcyKQkwLH5ThkcCmHyhIfDHxfA0IdpsmuQ7o2CxyoALUY0Gxo6RiAsPhgE3tT4Jb/H3k+w+QKoakaEGHgh4WP59KGeH7VVu7VqRR9g8QhQ1IKYSBFyQNrQSebe4txy+YIMII6iG1Mubk/96KutK0WAza70tYWAMznuieDiPIJDHRGbuQBgskiUFsTWk4Ggfe8zwGEvmSjSlkk98DGTv0gRrtYwFynF8+nPQAlqCcsTjaEAGHyMMYnjcqkRYyNl/pAXlbqU6uHTLJ8JukGxjPX0b+jo8OnGwEADOrEmKM8bmArQTJDk1BAukBoTTTfjEaSFPqu/0aPjBCoKCM9ZdIGS+PEgX3ApCgpogPgkaYa41fjX2OX8SRw2DfP0QKhMJX4uJdXU4C1NL24B3/HwX3qzrMUSiu9L9VL9+J59LUWJXmJ4+NBmzgMDe/TXho3Wni1WHkotydv6j9lnzOuGQ+8AEJJViEPG++pTRhntPPY2MTpJpu+lSPLZQFYjDwETMyCHgMHBlxLJvusfuJuAhsZnbXRsRmbnT1n8wvzrh1b2DfbXj3wxICwBY/2D61RwaPY4SArYwt7BkvSmS/1hh90YDDRPoTCc0BjHvF835AmWtbZk7b+0X6bOzdrgxMD1j/YY+l+NPVgFFLWhlXRLD1JeDgu4Z3ffPu1ffXwaxscDmGn+UrB9VkXr1z2BF/oJs7NL3gI/d7BkbO/hrv6rXCcs4OdAwdJl58v2cOvvnEW4YULi87Goq++/e47OyIxYpSw8KQeElgiXcAYKZYqnrykb6DfLl+5Yu99+IGzoQHbCKeFcQrYtbu+6Yxrnn1CGPBR3tI93a612Eq2OWjYPzZsf/yP/sQBaEAjj4hBK/E4Yy+ePbdH3zy07MGBA6Uz4zPW3mq39Z0t29je8gQ9P/79P7DL1657uDtsMMYPydAO9rZs6dULO9rbsaPjPXcq8lz0htuJ9hgZsZt379mHn35qZ+fmfG6WD09s6/W6bb1ctaP1PetuJa14kLXt1XVra29aOVG01e1Vq7U1PMEZsg3v3H9gN2/cdXmJ1aV1+/rzbyx3lPWDNjaGQ7CDtL2dfoiFWUwbLF5ddN3hkbFhD00k7J7xsLOz7XZcBzAAJdfJ9ENdKyT4SiVt/tyC/eh3ftemZ2eCTmjjxJMzbq9tWP7w2HV1YfUxLrWR2d7bdaCKUHQSWsHYR46DJGqARcH2o/GIYzTrIOP8uTm7evWKM8By5ZodHGf8kE1CM0DFcjFozg4P9vu8hAHpkTPWtHqj6dIN737wnv3g4x9YV0fKdcjRNOc7x4dBCxyw2g/8+/uW7Oy0sfHRAHqctJzVxaH8z//Jn9onv/2RWUfLCqwFzRDO//T5M/v7X/7c9g727crN6+5gyBdzp6xIWHPuTB4iWeNld4TABMoeZx0Mz2TzVgckPmlYO0ycPhzDpGEP8hKZ/QOrAf4Y2vyDQUs4GWQ+aCuYhjiQqom6VRMndv7KRbtw7ZIDNTCssY35fMF2Vjft0a+/dkZ1Z0faLi8uuk7y6tqa7R3u29DkiP3Zf/iPbeH6OTNyynWZNfNmB/s5q5Zrlt3dt/XHL+zhrz635ZUVt28etTQ44OMLJzQgx6XLl+0P/uiPbZzorWbLnS4w8f7+b39m//J//z+sVio7AD87NR2YrEQ9dbS77EqhWrZ0d9qZgtRtoL/X2/Grzz5z9tGdxXfs3PwFH4+ejCbR8mRzAG4APCOTY3b52lUfF99++40DU0TvDJJ8GhtVzDkwf/PObWcawrQg8SuR4KVcybbXtixzmLOTatOdLdgk4rt5NkzzrrEeO3/5gs1MTVt7y1ynG617QOivvvjS25pNFvZ9sK/f5TlgX3vy5DZzqZZMLmvFSsk6Otss1d3pQAWgabs7inlc0pLptEuc4CiCkctPT2ePDXcO2MqTJdtc2TbYaMN9IzYxNhG0h8tFa3U0LVfJ2F52z8GiG3du2uUbl53wtbm8aV/9wy+dCd/Z0XnqLGesoUOeyR174rp0X7fdfeuOR0cwfujb9fVN+/rLr+yrX33m4DXs1w/f/8jeuveOz4NHj7/19QCZE/TT6YvRiXEvf7qrx+fW5vqmSwyRAA+pldJx1pmk/T04O5OW6uy02XPnXKv69fKyffXwG/8c9vzY8IiXpZAtOgjd19trs7PTvkYD/mJTMvmM9Q0M+H6ZuUGfM8dJiDs2POq5y2BKk3A3lUja2OhEZHfSwWF0dOCSRaU686VoHYSeQzwgh0Gp7lEa6JoP9vbb2PiIkZiWfTGMZur38tUL70OeTyLatY11S6W73VEzP3fWxobR6q5bPnNsXzz83HaO9mx4dMAdENynmCt6AsbBXhi8/VauAuIlbP78Bbt0jUiVQR8n6PnvbG3Yyusla9XrLiUSkujULdEW9mdoil+/ddMTfVIHJLYA/w43Du318yWXMMkfH7l0CfsYP+R3pS1fLTtj+frN2zYzd8Ymx4c9sIe3aXuA9Xbr8L5kzw4AypoCCE/74TxcWFywqzeu2OC4GVVAVaxaJTqiabX8iY895Dc2NldtZ3fNKtW8FYrHtn+wZasrrwjutpNmzQ+FsIWRzmJ/gAOeZLTMbyKqyGnBXnYLpybj5auv3C5QFxxaANTa+xN9M9jXa6MjI1GkWLDJDrZGUh7Yg2tXrviZgb7HthONxVrIOYD9n854OFx5Nvdl7bl06ZLdvHndBnr7XNf45dKSffnll7a9s+lObfTyL1+9YucWz7vkDM4fZMr2dvZt9fWK9wOsfPbF2AAcTgxYInhInInz5caNa5FsU4fLk1E2WNREnUAMwpmJHQuH7uBY80hIC+w51viOdIevL9yv0/MeEYFXcpmV44PjQDBCjz5i0AGIERHU099jvUN91j8+aK3UiZVP8p6EsNTIWb2V90SiifaWtXeENalRq1q9VnJGbiodwD+XfSBCpv4GdCXSUAQZgXxy4Pl5qVb5jRB5NNfZ/7PWCDhKdIR7BAAyyBF4zEPEkvP2aARWMU5SwFQckgJ0AqgbgCbOPTonCSgS2Yk2JJcJ/X5KbNMZpRxC8kk0688jJUokvcGc9TJHrNUADganPP0XB8C6OoP0gIgttWpIziYcQTgB14byR/VE9iNiFgqICsBX0BsXQYt767wfQLlImiSSKVCduYcAJAdJW4FdzxgVMMg93XnrOueBbAIAHQeOVZYAWsIeD1GzvOI4DO8JHBQpS8CvyqT66XOBZLSrcA6dZ0UyEpDpY4NQIshfkb61yiY8ROPOx01MgzaMw8AYJ5+EMBiNLwHFwiNEPPI9XATKBnCr4Yx97qPvxPvMSWptgRjEveLXqwzCKHw/H+X9imNMmkM672peqKz0qUhjAn01vmTbRFpT33JPETAF4OPocfwEnzhkFNaFyLEkQDyM44AvcQ/uj5+HsnBv7C7vu0MvinLQuGcfFccm9Hwxkqkz9xATWvNBDgDaW+2is8dvAqlB35d6cK1Ab8ohADvgO4E4oDEv0F84kcotrENtR7sLIBX4qntoLJ3aLwdzw/cF4mKzdb1wBpVL9VIdhU/G564wF/pAc4H7sB/SGIrjXfH6xO2HxqDaldwzmnca76qfyHzxcuhvAcKqUxxM13ziu7Id1F/3c0dcFGmfjkjDsk3x+8t+yMEiDJFrZcOxTz4Oo8Slp1hiS87KiIGOiF+kZuF9AkkPx9t/88/+ouVax31BKkJeOzYeGEJdJFCK/xXir4mvAmgiyltOZQAB5UXRYBKoxv1lyDWI4sadZ3GNwDAZJnmF1ImqvAwez40vusHraUqBpQAAIABJREFUGCYo17Ix0qTVZI6DqHEpA5iVNFR80KrztdBLckQAsYwT9SNhk9qMdokbQzYOHIplsBz87O05BYqpO8+lL3gG7S4NYxYJNunyYkoDRwOf97+vIUy78J4WOA4bbBx4XxskDWTuw0CTLAhl4HlBl2/M28+NVSNkn+V6efsUSsR95X1VXQBwqKekMtBFVDhS2PAEqj73k+OBvgyZtgP7RpPEGVC5gl/vIFrErKCMbDz5X8lGBKKLGc7/AfAN3nB5/2Ts5S0TKKw+1fO1EPVGid6QSpBhjRsOZ+KgcWVkzQ66nu6gab1xnvAd9YmMt7zs8pyLPRIPUVJ7aLNCmaSrzns8i+vlCdcGRCFdWoRk8LTg0f7abGtzyP/UXeNMRogQRIHBMs7OkosSO6pts7nj07lHHzMONK/5bm9P/6mDQYsGY1/RBJLgcO3jSIolLLpBv5yNPaHxqSR6hgN+OCPVVE/3sMF7bEt02/TMgk3PnLXBoXHr7xu2Yq5qVmq3/HHR8hkiPxpWyOUte5QJ+ukDQ36wCGGkaU/gA8MTAKxerjq7FDAa4IRkbBzk8eizIZ+YnnAt4Okzk9Y93O2h5un+tJ0kyHJcslqjZuV8wWrZkl+PI2d1dcV+9flnLu/g7Ia2sMFHR/ajTz62ydkZ6xzk5GG2v1u0tpM2SzbaLL93ZIe7h1Y8ytnm6w179t1Tyx7nbKCv3+7fv++sm28ffWdLK0sOisA0BWSCeTY1Pu3tCbMOjVrmMzrDDz543w/+jA0YloS5c6gjrHRvd9sBz9WlVU+iQlv100bdJEvqsKHREfvJH/7EZufPuH6mO0XqITTw1YsX9uzJU2vW6taX7rX+7gGXP2AsrG1tOnh095137dzFC9bV3etMx83NDXv83SNjDFVLedfrxK7CDgJYQ38aLdaJmVl79/0P7MH779vE6KR1p9vteKdgy8+WbOPViicktGLdmpWGHe3suaOgVM/Z683XVgXMnxy3uXNn7e69t+3chUuur7i8tGLPHj9zcJd+YjzubG353ALMxTEGCwjW6sj4qINco1NjDj6gh91KoLdY9Pal42BsEJoOU4YxvbO96+P2zr27duPWLbt8+bJf29UTNky7a0e2svTa8kc5K+XyzsyCtV6pkEh1z0Eit3sZInqydlI/8dB8ZDsAGZivMN9qNVjmBU/QNT6GzuUFP5SfWNKOYGQD6meOrVgp+vgMthuWwpDPS+Y4DHwA0P3DQ7ty86Y9ePuBO08AxgE1GAckpWTNd43cRt22tjd8LDsLjvpXalYpF13v9w//6Cf2u3/8Y5eaQeeWNsVJCINuafm1HeWyNj0/G4DGMokncWgXrVgIMh8/+MEnzvKnPTL7x7a9vWuvX63Y66UVyxWKls0XLNGedOCurz9ERmxvbNjW2rqvu7DfRkfHPNEjB3HfsDU49HY6AF0+qVq5WbXuwX4bm57wBKN9ff0eGg8DkTG0u7LpbOpEq93Dxft6+nxTun986Enz/vFf/BO7+c4tO2knOr9hxSiRF4kCYUAf4BxZWnEGtJzozoKGrQMg3pmye/ffsR/9+CfWBZBOsqckcigt10/9F//VP7eDnT3rRppiZNRmJ2G29li2lHMJgEQ6ZRNnpm3u7Jwnz+vr6XKHxt/+9V/b17/80s7NXLLrizeCOlBbSCoCsHKUz7rGL9EY125ec9YeyUopJxEMhLMjowMDy/cJQ0MOnvHsXC7vMhToV7dqJDatOpMwnexxjeORwZCbIV8rW2qk26bOznj4O3qg7Ed6UmmfY3//s7+zlderLguB/jXgOoAlxy6cGTDjNvZ3rNasW1d/j527cs7OXTpvtVbdxxD2GJZ3vUzCuiKB+jY+Pe1RJSS7HBkcsTNj07azum0bK5vWqre5TYIdTPg+m+RirWDZ0rFlyhkbnRq3xeuX7cz5BQd3YbF+8Xd/b8+/e+zzjCRzvn/o7LBMPmfFWskSqXabWzhr7334ns0vzDlwyOe8tjf27NvPvrCNlXVns85Mzlhvb7/PAVjI2DgA6KGxYbtw6YKzYCdIxtgZZGYY868ePbPjrX3LHRxZNZP3dYloK5xynT1dNnF2xtL9vba1v+va6MODgy65AWu6s6PLmrX2iDHa6XXGOV6rB4fo/uG+r30jI0PW3d3r44vklsgs4ASjrtj2g+MjK2ZyHvkwMzXr5wjP1UFi3M6kVZsN/58xcubMvDsottZgOWecGZls67AzZ2bt+vXrvnbiCCsW8p6gkHUBpygM/5WNVXfMTc3M2aULl3xP2ELj9aRqX33zpe0c7trI5IiD9SSdBkSFgdpP8ulUr2tZF8tVGxkbtemZOZffOCGsvNW0Ur5gBZxafX02Tk4Q5AggZ6ClX6/Z7v6hjYyN2827t3wuAHywPlSyZc+pQLRIBxJ+hYKDq9iAXKloiVSH9Q+P2LUbN2xqasbGxycc4ORanpfP5N0RsL+778CsSAGA0blixpNUXbhywc5dXDDPjQljrQ3wxTzKq4l/pm5WKpdsd3fTNjZX7PBox44Od2xvf9O1n1tGhETd9XLZe5UKQceZuU5bIPuFBj0RFMzlrd0dB2NxNrHnB5xG6xlbiy1n7j979szKhaIN4OxoC2cFbBZjFzuOXjyANn3KPoI9GmcIl+fY2/Pxpe/y2djwWJDyqIXDLQAz5SLagfVoZX3NlpZeebuiWX3nzh17/8P3bObsrPUMDrg9zx9lrZDJ2srSin31xdd2SJRLFP7vCZmt5RE5sIcvXrxkn/7WpyEnQ3ubbW1u23fffmtLL5ZsfQ0JlqA3jayVy1skAhtQkZecw4ZHR21sdsImpyetu7vH2dHr69v26uWSX8/5DrkcIpEAcoki4RyKxBnzDAY0a0QzeWLFetYypQMr1rJWbxWt0aqYtTestydtqU7ksCoup8J5hf9JxIh9ckmVaogG9vNyOoSj6wzF+zrrBHAngA8CLJMd4cwV1j4xRAMY6+BaXaHnkqgI0Z8kekS4g/2pJzuOkkzRl+G8EQH3kYQgY0TnD54twJmoJJ07eA8ZHscCykEOgnkWiEaR7nEySt7XCKQXosp0ZvsNgLcZgA8iQnQu0fnS97QCdkmmG4FrtFMcNA0AW2BKIu2nM7LaLpzr06fnOt4XyewNWS3UhzaOM5EF6uDk4JmKxOZ9RYNzLyWJ0/nTyx7JClAunE/CLuJnRRF4hK/4GSnSLI4TznBws3bp7M69eL7O9Bo7KrsA3tDWgemKl4b/9YrjCdhtnqtzNNfHf8CuRZ7SuAxAfgD69VvjWW3P+w6Gd4TICWFQAndFeBO5jIi8OLAsUFDYFPeiHZRzSPaMeqm8PEfAfwBTQ/SzMCThQiq/+kVkN64XA/40Yp4sMhWiKsKcAKgPWETAJeKgZmAvB7KdAHEcPDyX8lKX77cXz+b7cir4WI5+gtpASB4noFpSGMHZEjAS2YI4AO1Ooe/JN4T6BtKL8EKNF5HbmE+yA5RZIH38ObKzulZjWICo5jGfc53A7rjTBSBc+KHbtlqYN2ofta36Sr9Vx/gY1N8+36IIeDkwhAdRd/UV31fbCSP8jTkRA8YhIMXtomyYwHXGpNo6Dg7zPL6ruczfapdgt4L91d84uzT/BT57mWN51nT/eF307Pi8k/0J8/pNclnaTt+XBAeST17WCIDWWPI1g+f/j//8P2nJ4LHZFBNa2r/xya2OljFlUMlTJi9aHKgSu5lDCxtQhdvLQ0OFJe3A3xzu+R0PWxC4LK8E5dGE1mCRkdCiJk8PE5YyB89QWKS5VoxOvq8BJMBTwJkMDRsihQMIFFSdqR/llWxJXG+JzqEtMM7S0VW9NNl4Jgd3WIYCuQeHh3wjFhhywbDyG9YSHQ94SR9RZ97j+ZJaEDjoG6Zk8jSRlBY3OlwePQ1w6qeXPDD8Tx0pfzBSbzJ18hngsfoWwIj+xXCJiU17B0bVG803GVwtzLQlL9hw6i/VVaAn5VG9OVBwsJER4juBiRYkRfhfg1/GjrYB6KS8LCwubQJDNaZr1d/f620qjxt1ZpMbl+qgPrw0brivnB9oQLvnMNI71rMZP5RfgLCvMBGz1+8TJSEMm66gPS4DwDW0hScjQ94h8mQJkNfiIGcBfSUjLaPOGKOuYmPLeePAZsRw1vjS5oby8TxJkWhx5jkKA2MsCZx3I94KYWXci+vUTh6CGkUN8Bu9XsoTZ2rzXW060NeN9782U4wzWJQ7O3unkix8Rv8A4vn8hU3QkbZ6Da9wp6U6YUC3WbKz13q6h1zws9VM2cL5y7Ywf9lDcROJlB3sHlkt17D2VjIwNRNBZocD5NDImEtdDAz0W6Vad33XWq1u+9uE6Bb8AEnY6eH2dhSyW/cEQ+2R1hn1Hxzut8s3LllXf5c1O0iylrB6s+rAJH3AYbVVqjqbD3Buc3vLlpZeOugEy5mkeoTDAzz/3h//oc0sTgb9UqZOzaycNSsd5i23e2x76zu2/nrN1mH67h569nV0GUmog3bm+s6GvXj13AENQIH5s3POaiIUnpf3IQe0QtBEv/vWPRsdGztNTMp36EMOnyRMZGOPxuvx9rGzcJxpn2p39iYaqQDY6P5y6EP+gIMCdaZtmU8urdNos1YZRlYIu4WZtLm57RqJgOCpVKczQBnf2IF6A1mhhFXQHa1XPOyYMnEIQrqD8r59/4HdvfOWgyEwgCuFsi2/XLbj7QMrZXJ2sLVnVj/xv7HNgGovl19ZqVpzqYaZM/O2cHHRhgZHHbxyuYzdAwdsANUAdUlQ5dEbjbBpdVuEV789hNime7o8WZSHp3aiq5hwJh/a37AZATAZs4SFwRgGOP7hD39o79x/18P7YXV39rdZOdPyMUYob+Yw44kkaWueScg3IMXK+pL3F4ACzjgA6qnJaRsZGvLDPCABDOzMMY7gsmvkwqyaGp9wluThUdaBfgA5wq3rgHndaQ/FBS6njL42wbpoMj5IbFWyy5evelJGIgEoI6G0MC8rEWNd1xXKYU3nhzDdOkltI1b99dtX7cNPSZbZ4bkAGIPLr5YcmIB1XT2puUM23dvjjN7DzJHbZgCyO7fv2Z/9+Z8azcrqRAh7IVNyJuGL56/t4OjYDvYPvV/HxsdtcKjfx9HL589tc33VweeQsyI4OnHW+GEiygpeOalaqVa2E5IakUArnbLB0RFfewHEkBLY3961wn7GwVEAaMLNm7UTZwsD9jXbW3b/4/fsx3/4E0v39ViukLNqJST3A1gFNMxu7NjuxpbbH3TVsbXag7g9bWuzG3dvu2MFjfR0b58dZTIu4QL48K/+7//XisdZ6+/scocYDHM/YKQ7PMla93C/9U8O2527d53BXccBncnawy+/tP/rf/tLOym02a2rt4POeKrDQ8oB35Fg6Bnss4vXL9mDD99z0M2RpvZ2yx8eus71Z7/63JYev7JiPtiz6ZkZ11DFAYFNA6TH0YrNIjSzXq27rjzArzMKmzVLDHRZ31AA/eZmZm1idMwZ7URZ/M1f/bU9e/bCUm3tDlDTzsjRuNZzy9xWHRVylupN2/jclN1+97ZduX3das2a67aiNb30fMmO9zJMPNfZ7Uh3uaMNYAMwcHx43ErZoiclLebLPq8AnQDN2CQXSjnLljJWqpdsYnbS5hbmbWBk2K/PHsF+fWZf/PLXbktxzKMjzjiCvYqjCcbyvXfeth/81sfWM2FWPQ4RMGBAezs7tvlq3SWNskcFnyMHuwfOfmVjn3bwqcMuXrlgDz78wC7emDFLm+WzZodHBbdtgM8vHj6xneU1q2YLVs2X3SHkzOv+Xmfwp4d67bCQsdHJUZudngpAZL1hQ30j1pMatkohHARhx+PYITlpiF7Ytf2jQ4+AQRrB5RBOmi4nhPyH7w+SHdaon3h0CzNxenLG9xCerLqUdzvNuIGlDpt6cfFS2Ltu7lsGkBYpllLJAehLFxfd5mDXCZUnrwfrvs4N6xsbLn2DowMwFBAQTxc2+smLp+5UHZsetbZkwtjXffvdN7a7vRX2QB2d/j0So3Z2pq0XsBMSQE+3y7h1koDUHdbdroNOcrbR4RFLAni1J+3V62UrlCr24ccfuUMBxij5EBrFmhWyBWeQI2GCPA0AKwAuUg+5Ysm17G/dvOMRLkSmrK5uOvDsZIwOZE26Ivuds44OoiDSztCvNqouKXPh8kWbPjPjeSU6utjXmNWJvKybNcrm0R8Aatncvq2tLdvW9oplMnuuA91yHeGMVcp5S6XaXa6jmA+EFsa3n/mGB+zC+UVProms13H2yHa292xvf8dZmleuXrJ33r5v5xfPWylfsp/9w8/slzD/D/d8LmI7RHRQEnr2riRjBEiGAc2YYEzhFODZtA9rOvtGXmjLBwAa4MVcA3pmdsr7olxGC33d1tZW/PuUE0D8Oo6xyTFP6mftScvs7HpfbKys2ue//sKT4zJeHAzgHNVqupTZxOSknV+8aPfu3fM+w15StiePntg3X34T5ImyIakbETIeBm6BpMLz+R+2PnJbt9+9Z0OzyIS02cF6SNT83TffWeY462sx6wvjT+ATIDTjlnafnJ2ykbkJl9s4yO7ZYX7PmdCVZsHK1bw1TsqWSrZZd0/SrFmzQpGzUt2SqSAVlepAArAtArojoDkZcibxErCBbaYNAngSzkkCy1rNN+dpJ79EACHACC+Ac+QFXZ4jxix0r3BbJI/RargEHs/jGexP9BzOPf6sVgBl4oAa9ycEXOc9xkgiAgqx77xPdALlx+Fec5C9w7XnYfT5uajxBnSLg5Cc97XnEGEtDi7X6iGqmj2SwCEBajpLOXASJTVk3gj8pT4C8XAI6FzNfSRxICIRNkyYhYhAAiz9zFp/A7a6lEx0hhLoKcBO+IdAHj73+7YF6VPGpMqh85zjD9HenmdJrlPnSD/XI8kTgVlKzMm9JYGoqHBhKxo3PMOjTIpFj1CgjeOgnp5BjhgB3DqjC9DjHkSR8FzhAnyX9heY6GMkyjsgZ0ocSHOZsEhmVcCs5EglA+vjmOEa5SYSQEgf6p58lzoyL3VO92iH6BphDP5hxMKOg/LxPo2D7bqeusfBSOrg2EoyOHEhoTg4FyVrlASH+pL24XNkvJwpHe2p2ZcLLKdcAvjiWIhIpaqP+jD0bYga1viR40J2WXhCmJtvoiB4X5+pXwPYH8gmwhCkfS+8hCGnZykCWg6KOFguMJ1nyKGmvxkvPnaIjovJDf1mOwTAVbYQCQr1ocaP2lTzWuNS9ZTN1FwUqMxv+ttJSC4H9yYpqGyJ8EPZYd1b4+f0TJQM+I9AXWEmfI96i2ynZwhUli3VtW/sUQC0ZSdOMdK24EgQlkQdaQciUDR34/MyXk7ZHt7TeFT5ybdBX1EujREvK95xX4PCb2nv//8A6P/hv/yPW7wpEJrFkc0DD2KjwGFQoC03EqCmQcG1WuBkKARsMQj5wZjxI0Mhg6SNKvfle1zHgOXZGBHdW/fn+/EOEhCtThayr87XpoiBCqOEz5kcAhLlbQgeqEBXp4xayJjoHPL4XKAg1zJx+K6kRigThyHeo24qjyaae3TKIYM495RR4jcbLMorAJznA15xrRIl8j1t4Ajn4pAgo8KGhrbVBJeHxjdzkYYv95bsBGXnu8G7WvHkifFJEp9kDpBHbcLzNPg5bFF3H3itpgPQ/M37CknifzHkZQR4rnR/GFuUdWtz/VTSJQ5Y0x+0iwBhBjJ14Lkan/QJWanlKePZABTaCPF92obn0y/qYwfLOjp8fMMI1KJPO1BfwACeq4zdvM99qD91pJx8HjbMYQOUjUBqxq3Gjww0bY4WGt/T/AGM4XtygmhTo3EgkFsLlRZF31RFemLyagr81ft6vrzYAslkWH1Bjsri4fnRYqZ5w2cChpUkkb5kk869qSMv32iiGRoxuxk7qpM2YtyL+xdhrnLoiXSouB9zXTYD9pjKpGspD8+nLMUicziE92szhfHjfzZA1VrTyqWKg8td6X5SEFlv/4hVKwDkLRsbnfGEW/NnFi2VTlsuV7ZSrmKNctPDJAFNpFMEG3l0bMKmZic511itEZKLcw1MVMA+GC6FXMYapaJvotsaLUsn0w6CHWzverk52F27dcW6+oKeaLO96XINJJUCZCB4jXBy2uLgYN9ZshwwYPSCsAB6sem+ePmSffDJR3bm7Jwl+syaVZeztVKubnuvt2xrZcOye8e2vbpp+6s7Vi/XrJIve4JAxuvs2VmrNKq2sbXurLxLVy7Z7//BT3w8w3JCGxTGIHOiXAiLKhI58wtnPWEZTiYPpa6VXQvY5RD296w71W3jvRO2+Xrdnj59akWyybsDI2WDAwPOJAVALDcqdoKTqKPdxqdn7NyF83bx0iXX3c3sFuxwZ991krvS2INtZ0kzpwExCbckZBWmyeDYsF27cdlS3R340a1QzjlL7snTx7b86rUnJiN0F4CCgwU2GZmPyYkJZ9yiudqIHH4kuyKBR6lQso2VDTvMEN0xYFPTs850S6W7XN6Hscd4w+7A3CXhE/1/sLfn9wRMhR0Y7F7FN7oTUyS8HPDQcxjnsFHRAyV5GuA/jEGYLbDrT8o1tzdXr1y3++89cKkVpBZaJMAslz1cnX5Ch5uD8eHefmjjZFgLtzdWfS6yXqBTSWLHu7fuOnjCe9lMxtsIYJfkWge7Oy7HoUia7U2A/YaNTI6adbZ70rB333vXZUCQEFl6+drLl8vASNywVh0vdyskdxoe8fLs7+25/jRtAOsrrFfhUCRGBSC1b3gbTQeeGuWqnVjdowJ6BoIkAGsDTGjWFGd1l0lc1mWz87M2PjXpidBgzhH6e+vmbfu93/+xJ6QMDPumbaxv2cbqpu3tHvmGXgA0DkhyAWAvXQt9f9dmpiedoUcCSw61q6+XbG111ZNKAS5hDzp7ur0s6MS6nm5ff5DaGhkO8yGbt3KWSAQA0XaXKIDNCVO7UCp4/w+MDdl7H79vw+NjkaMYcKvD9nf2HSjZXl11AN+d+VFiWnR4FTnDGAS4IjHmpSuXrdZsGgkosRG00bdfPrRqvmgD6e6Q6LhAbgQysCZc43ZkdtJuvH3bmfmDU11WP8KJtmN7G5v2r//l/2NPv3ppwz3DDhTBrsGJBAiNLM3g6JBdvXPT3nnvXRuZniDM4/SwDkP5u68f2atvXtnBdtAPp50Bhg6ODk+jr7D9/molIkd9w/WDSb6Cvau2tdzRR+Kv6ckpm52e9meQuOtXv/qV7z9hPsPcrZcqtrG65lrHML2x08VqzRLpDhudm7If/uSHdvXOdesZTlv2qGgrr5bt8cPHtvV60yVAcJ5kSXrU0+tJQ7t7+w35ENccPjh2iRCSIcKoh9FKexChtX+4632JU7C7v8+jbTi4A9GsLL+y48N9m5yZdtAaZwcv7oluLXaDBI0AeN29gZmITTs+zrnG9c7ylrO5M0fBaQ8znt+9XWmXkpidm7brt6/ZO+/dsw58qR5zi4yLeZh/+ahg3332ta29WPJx0NXWYbVq1fbQ/SYSvidlx5W8TcxP2/U71+yTTz90APrVs6dWzTesXuhw+RHWdLSjkT3omwwOznym5evDl59/4ZE/Y0PDNogD5ODQ9rf2gvZvA+c5jo82m5yctoX5s76msz7s7m7b4fGBS8Fg+5nfkpmrVUKeh+2tXZ+Xo2PDtnBm3gEfnIolGOsnDSvkix6pA7iPU4ycA9h1NII9KbYlbHl1xSM3zp6b94gJ1kmkC376d39jX33xWUio2Ap7OyTxkLVife7q7bNEe6f1kMOgzhwOkjzkdEDOgWcmXQPXbP/w2BrWdAksSCLH6JiTWK5cd+cgydBg5SJp1dPb5XuVp8+e2eFxxnXIhwZHbOHCeWs1E15+gFIHrFJB/xoNY8qHHIevJQ0cghk/wE2dCXWCTY8mO3MUFi+vk2pIzIpzsVor2u7Ouj15+tD2DzYtmTKrV4t2sL9jxULGwT1sFNFIrPchJ0G7g/WeABGZOxzr6JfnOeNAQCFq4YZdunTFxifHXKrs0ZPv7NG3j+3ly+dWj0gq1EVnHx2OmUskwxQAHZj9x8G2Z3On5yhnbjXC3rqtlfD+1x49TQRfV8qZy2jZsxbjrPD7Tk3YwuIFz2sAkI80UD6Ts5WXy/b4uyd+LkGSir06+xCiFnAmoo8+v7AQ9gqRXF+1XHXJka+/+Nrnbu44RHXiiIifY8SmJVrgnffu282371hyEs9Sw443tj0RL1FTAKbMfWm+cy/qrST23GdyZtJ6xgatI5209i7kywp2mN+1XOnQk0nWmyVLkmG0RQ4NnBHIZFRQvXWnDnI6rWbDoxF0LhYjWCQnsW8FOEjjmLHj5wEL2qACMCSdEVImIFnVdDvrSb1ItArzGQA2mbJUZ9ISkRQDjnnmse/bHDgJOslMHj93eQRYYFuqrDprOy4QsTAZow6I4WyM5CgAoWlPiAys1QLz/NyMIH4EQnEfruX5OLE8f0B7IJwFUDy0k8AZ+kSRr9zDgZj2wC5lX8dzBFK9ibwMerqnAFJ7AOZ5iSHJ83WO8z1hpPHM59hGyiCAFvxaZ13GhABYvsNLJBuB47wnsNbLhmskkQg5D6KIafWnxpzwDQGNfP8UK0kFghv3omzYIsrAnkpnad2P9hE4H7CBADwRtaLyinhFsmHGO/XkOsdSIgAs4CAB9MRprvIJJxAorHYMG4jwEs6hMuu5cvLgXPaI2ujcGI9wdzypGfpc51C3Pa2Wn035mz5QHUQs5Lt6Lp+pnBq/AnuFnQhXEn7ia340D/hMREbuFSlD+H6V/T6RgwHADjIWwoa4V2i3AFxrHJH4mJcIdKqP5topUB1FN8SBSpybLukTkc4ERPIsKRII/1Eb6Duqk7A51RW7QRsqca0i7mnzMA5IuPiGhU25nckey0klwFc4i7dTNO6FoQnnYnxRRxErBTKTq4WXzm/JjpBYXeOGv0X+i2OKwlDizg45e+JDvrS0AAAgAElEQVTjUHUQ4Bx3UAi81zjQeBJ+FnfUvCnvG4a+7BnPFZ6mNVX4D/dwqcN6mLd6hr6n/tD/MOsFcsf7EMkr2UW1jWyZ8FeeJZupdqMcYW0JDkwB4cKA4KqE+73RgOa+GkenDOj/+V/8s5ZYyzLOHl40PBwS2BwenhphTXIerAVNwLE6SYZNxkqeECaXJCEkkcA9BJLJm+SZkUkSk0qdhuloEVVDxY29nqfOPfUMRsbyDVgZssnSWZ49OWKWaqLRoELyKReNz0SH6ce9uZZ7x9tAZaSOlJkBgfHmfYGDp6B8M4DbGlz8do9bX0jaIm+lJiLPkUSBmM3O+M0GZjH18rJEh/XgJa74gJXsBN9nEaZuca+TvuPAeKHodZVRpVzOsOvu9sEirek4eMnGynVxkVLIHDurkTZi3KhdVVeNKf6nPFrk5I0GgFZ/qm2+z9ql7Qm95l6SAOE7wYNGyGbQw6bMfsj4nt4R99Uk0eKjzQWLKPfShldGT2wHhafI4MbHoI+TKLQMAJprtdDqeQK98aDzosy+4UoFeRUZCG1OtEiLde/fTcNOC44KeaIDKFv0eoltLqeNjIHGs/pSfSgjEDZfwUvONVqI1Fc8I77p0IaCz3mf53Hgim801D781v24DxrQYtV/30DzP+AhL21YGK+yHWGxgQlTdkBCcjTBGRAWy3yxZKVyzdKdvdbZ1W+pJGWbtnojYc0T9Cmn7dzCJZscmzNrwXgpukZpWwsAverSGxySYbQDMAyMjFrfQMoSSbNCkYMczrGCg071Ss3Zy9Vy2aYnRpz5CRhL8kJYkc8Jiz48svHxUZuambKegS4HdSzRdIYpzDDALhhAKKn5Bq8j4Qwx2B0wUQFnYA/D2OJgffftd2xqbsr6B9E0T1itceJA99bLNcvt56ySK9nO+pYdbO5ZstVubEzoF8J9AaCRxgAMTXeHJH+37t21aqVgO3t7zhY8Pjz0Mq8tr51q2tHuw2PDDtKNzozbwqWLdvbigocVb+/vWubg2E6O6lbKFCyzf+j6zOvLK37oIAycw0wZBw0dm2y3vpEhu/3W23bn7bfs4pVLISNj1WxjedueP3viwC6M3S9//ZkDr2wiSegzPTftrMMLV877T7oPu0f6jrpVorb8xT/83B5/+8iBBsY7bHQ2kGxIYcvdunXLy8N8TKWSzrqrlaq2u7pnSy+XbHtzx1rNdhseHrXzFy7Z5NSMa2KT+IpM1YCVPV2dHk57Uq3a1uamba1v2t76nrOiNT+pKhrQ/YN9VigXbS97YLuHe9Y90OMa0WOTE5bwsKUTZw01SjVbWVr2upLEiFDosYlJB0nQHXUZLFiGzRC+V/Uw3nrQqkTKo1jwg4KDv42Wg0Dv33/fRqeGzEoh4SeSKR4WfnTgQOH+LhqYXQ64Z/aPvI9O2lo2NT9nH/7gI7v91l1L9QUArJQp2ub6locmf/3l17a2tOrz7/bNO/4sEgoCZiDRAnjAmGE+kFyDlxydJMaEQU6dK4WiO644wOareavUytbf1+esNxwwPp/zeStUS85+npqZtDNn5x3IIomUM+Sm5+ydd+850MTcwol0sH9ka6ubtrGx4wASchUcmImeYUwQ3osOOuPgxrUrtri46G0OgME6+PWXX7jOKOw8X+9bTRsYHHKmOIk2PeFum4X9A+szzrCTNhvq67e2ZsISaEzXw7yDBZ0rFewk0bTpM9MOoHMoPto/8jYAMC9EibqQOEDewPcusOzrddvb3Q1SJq02v/b6jVt29vw564ARWK0YSUPZbxBuTtkHu3utA2ZtKTjT0TQHgH7rwwf24OMPrWcsJG8qHpRtb2vTNdB/+q//re2tHvgc9AN2T9oGBvtc1mZlc826+rrtnQ/v292337KxyTErV0Jiacbh/u6eLb9YNsu12dH2kUdGYMcXL1/0vSFOKljshL4CHLJfUII5ALOO9mDPy/WGTU5P2/zcGQeqJsbGvfwAmI8fP/Y9DZqvJHfkdLa/tWsHu7s2NogkSMKaiXZrtDdt9ty8ffjbH9nNt25b93DS6sWWLb98bV/98iuPCDkpwcowZ8ZXanUbGR237oE+qzRrrpGMbA1lZF32hFkcsMk9Ui7a69evQhK+bpyafR72ixY6LPlcIeOyH/fvv+NOG/Zl1Avg9rPPvnCQGLYk41UHf0AbP1DV6w6mV4pIOSGJ0G75bMHXuJ50pyflW7yyaIuXF+3i1QuW6jY7YWPfMssUg8Zxfi9r337+tb16/MwquYL1d/c4q8llibqTtlc4tHKiYb//7/2hffLbn9jIaMrao2SYu6tZW3u+Z99988yT7p0/v2C3bty00bEAupYqLXd6/eoXv/AkamNDIwZPmKgHGM9IRyBjVak0HLy/eP6CnTt33m0Z7bWytmLLa8vBmdoetGQFVHrC1FLF9e/ZvwH2Xr+GJm+PywmxNh7s77pN6epMuv1lDsPMXV9f97GCLT1CFiuTc8cfDH/G3/zCGesd7LHnzx/bv/2rf+M2L1/IutMP8FXEmI5Up/X2EPU57FqqJB0eHhxxUGd3e8/nYwnpJZhpHUlLdnW7bFGl1rB8sRDAudqJryXMHxK7Uk6ipki0+eLFC58Du3vIzPXY8Oh4SKB4EkBj2G4Tka5yX3cAkIJkQLfPcezZzv6eR9WcObfgADDJfskjgVyO72sTSR+rJFIsV7JWKedsbX3JpTjq1YLl84e2t7dlpSLyg+02MjTgthctZRzhANC8APnFuGLv5WtMs+ntjGMFQKGzq8vHySaOk52dQJCJvhfYb+EcQT2w4dyHfkVTW2ciybUBDNKffA6Yi9OH9t7d2XGZjgCoVKytdeLzEqYgYB73GR8fc7kQjxYdHLDR8bEAZpUrljk8trWVdd/HcFZiz+bnrKFgx7HhHhEaJSMn+WZXZ9AZXnq1bEvIjmTyvpZSDzSltd/lzOKOi5602+vL16/a9bfv2ujklEsMsQ4+e/zSy3+4f2xIaQ0PjXr/CTBgrdY+ZGB40CydtLaUWao3Zem+pLWnWlZuFK1cy1qDRIQwfA3guWTVcsG1vhsnFbdBKexICw3wN/lxAJXigLLOY2/YbeEMKkCNjKZxQEhKCspt5OfiSs3HI6xMgAzsVFt7h3Uk2609GcAJ9kA6b4S9f8ixI+KNiDpiyX0fsCH6JwC5UR6XzvQpYcgd8YBzANDockesXQc0or8F8gpcYawwJoHYdYbTWdQbIHoJTBaw4qxuwLpGAPx0XlQUBvsTEZ54FmsE/anzThyMCcBkOPfHQWgBYWEf9yYpGW0jcp7OUTCo4wCYznZiRGK3dHbUs984GxK+5gpkVxkFVuFEpYwCORVJy/6Gse72z+fhGzKZyhfOtQGAhgCks+UpQNwIEhk8Pz7eBFBhD91hdRLIBkHa5s35OQ6yC2TWfVR+gX88k/nvRKdK+fQ8T7kFYguP4Ezl/RvJJDA2+Ay7JEBZALGwBI0Rnb/j52gBcwKf1W96nrAIAcjqA8rlmItruQfHjoOotUB68aSbMdkXd4pEOUqEB3hbt9A7DjrUAk01XoQ9qYyacwKpPWGz41DBZseBTIGRmtNygOg7XCdygcZiAFwD8EjdHD+L4Vih/96AkLKJul7OPb6n+soxojHqNiAyUsIs9P3fBIrD+UNzQhrkcUeAgO24XeBvYTa+R4uY5/ExJ4dRHMCO41wal6oXZYjjQRrHXKM+4z2NGbUtbUB76zsCguV8CI6bEI0hHEnzT/NH5cKxEcfkTvG8SD0gblfi5RNWw3txO6MysqcS0H5qkzwpbVgXlOtOKg+ntqA9coD+r//9f9HiQhkZAXli2bq3PmL3eihSxJamYAoZ0cYaI0Kj8GDftEWGQWAlByomZFyXV8CpPBv8L2MQB9s0AdTQdAKDW+VWA9H5KoMmQTh8hizI1I/NlJidMpDcT54febR4PoADn2Ek+a46QRMEfTkOHdRdbHH3vkXeVdpA4DoDiee7ZyvKLj8yOBTC8SMdZXWQwDe+657NWgAD+R7MEZ7hgCPgBIarXvcyaBGjzpSRTSJtdmqgi0X/W30C8CbPiCYO9+VzgZscELiXQEH1H2UFEPCDcrPpB3MBqDJUcU+SgEp5x/ygmst4u/IsrlVYg4eVR4B1YKCHAzcvrqd8wXimfoMZS7sFo/lGW0wLjm+UIq06bZTx0MixoBAlGXTKRX8JbKUd+V/G2tm3UWgPDA0ZR76njZYWOsyhHC48j3Elr2vcO6xxTVmpt3tFIxaZ2MdyJshzqHLyTO4lw6lNz/cXYW22wrwvn3q3aH+B1TxXGxKB89xXUhwy3oSua4P17zJwMpaMd16KJoiPC/6G7SoDK/vBONPmH5apxiPzzEHrHjYxQSIA8DmThd2fsnTXgHWlB21oeMI6kyRSG7CJ0Vmbmjxjfd0wWUlYVvBkMTCQfOMC4IX0CcmUJidsbGLQkGivNpsehkyYq7MWyhU/oBImPjw0YH09JBLpNGQ9awWzcq5ir1+8tmePn1h3V6czLzmAk6yGxIOumdRmrqf87aOH1pnqcHbO8MiITc3OOMABLst3KtWqH/S297atu7fPNRGRBoFN3iKrLWHoh3krZwpWyBRse23TGZmDPQMOZDH3K/VGYAjhJKuW/O8//fM/s8nJCavUy57ch/tRp4O9fWfKApChz+njdLDXRicnPKHa1bu3PMS9c4xBTwLHpq18u2T5/WMPkz/e3bNvvvjSckeHnqgKOQMYrAAuHd1ovZ6xB59+Yldv37SJmREjn2v7idnGyrG9fP7UcofHzuL8+osvbWd92xmV585d8ND3vqFBO3P+jI3Njln/SIfrYJKIhxA0wBAA6L/76595HbqYA602I5M6yfBGJ8bsj/7kj+3SlUXr6euzaq0cWL2HWTteP7Zvv/zWGV2Zg5ylO7rs/MVFO3f+oqW6u6xQLtjM/JzduH3dZRyc9Veu2NHuvu1v7durx6880Rp6nm5LqjVPitSP5MNJ3fL1kmUKGZs5d8buf3Dfta1Hx0d908cBmQR2r56+tEwm65IBHMb7+gdJrWnFStVD+NH+TcLynBi14eEQMkz4LWvCwda2vX75ytceZGIAU65fveEJ6TgUcuDN8gNAUS46g3h1bcU3BoBtJzC3SKSR7LB3P3pgH//wBzY8PYZqTWBnhMTVZmVzoP6v/81f2U9/+lM7e2bB2aqAEjhisEGwSBk7bvsi7T+0MX3eZrJBK7raMGucOCgB2NRoNryfqI9Y5Byukak5ODx0cDDZnfI2IyQ9OFlTzmw/szBrI6ODrnt5eACzrmyHB0e2s3doh3tHLllxdHTsdgXJjV7Y+BVshNnd2zft9u3bDn5yiAVcJTQdcOtv//Zv7euvv/bw6WSq05mWQ6NjfvjFEeCH3I7AlEKu4ca16zY6MGLNWsOTC8L8BJB9ufTS6tbwSIi5s/NuZ0jWWMkXHTCnYcfnpu3dBw/s1o0bIRS1FhIMv3z23MHwlZUV7290b10LN4qWKlcCCQCAGnmEIRJ2wshGk7693SMdWsl2u/3gbfvw009c5gJ2XLVYtt3NjZDk7x8+s5NCy6qFEFpOOzLnSMK4ub3pTqt799+yyzeuuVPFdX0PDsLP3r4dbOyb5dptsCckR2YzCnELmR+cXTjHSaSKPV28dMmjwIi28Gi4k6Y7iXD6DA2NBPmNCZwBg77mkSxsZXU1yDx0tPm4BmtA276Yy9pI/3DYwzE06zUbm520s5fO2vz5s97v9Pf66qq9fvraipmiSyWQaBKd8I2tTRscHnHwqq230ybnZuzcxXMOhsEqZE1Eb529ydbquj198ti17xmfyPT43qqJfnzFukZ77ZPf/tiu37xuXb2AiGa1cssOD4/s2ZPn9vLJC0+MiUMElmU4NIW9qwMFhAFX69bRlrSRkbEAfu7uOrCEEwud44uXFx1URcYF3WscU+gSo7eO7NKrZ89t5dVrl9WYGBm1zq6UVdi39HRarl6yyYUpl4G5cfdMmNecO9vNcrsntr18bN99+cTtNZIH0xOTzl5krJSqZY+egElKQlKcBDhZcDbubm7Z8UHOcsdVqxbrbg8YwyPDo77OY1+fv3jmbFrISNibHGBKNUQOIttQLFds92Df9xkwmj/96GMbHRn3aA+Y7q+XXjoIC8sTHWL6BzsGuM+eAf3iEgf2VthXMD+uXrtmk1Pjrp28vvHanj5/5Mn5AO5YL/xY2hZkw4gQInnoQN+wdXf1upPjzMwZTz4H05o+hw3LwMMRReQDjOsSjjQYoa2mZY7C3pg6LSyc9UgC9iTYDhxZaNlvb+1ECcR7IwAaJ9aAy0SJsDI5PuGgKkn3kMooF09se2fPXr58ZflS0WU/iEjC8VqqFgKon+qw3q4eS3d1WqmUs1z+yMqlrK2svrRXL564BEeplLGDgx0rlwqnADQOObfXOOOa6OuGpFDYNQgx7K8BqRmfniDaQ7VZcNvcvuNcY+/reYLKYU8uooJAB/qffuVsxJxysCWS9uM3AC5RVrdvhrwHMMC55vWrJXvy5InvXcjvwft+fkuwdw9sSuy4InWxF+yN/DDvhJqyz5+97b1wHkqmTxMswn5mLHIOQdIDoBmlb+VQw+kNsYDDejgz9Zzq9+LUOSVotDWtu6vLZs/O2/TCgo2MTzgpAbu2tb5r62trtrm16+cl7B72D8eFA6kFImGZ3k0bHBuxetuJSzWRiDfVk7SOdJtligd2nNmzerNiHe11lMit2QRQJal93mp17CwM6DZPKgkAfQpqRpIUOn/T/jr3BLJWkOo4BS1I1e1nrygJXyI4EU5BKxI5l6vuiGFMM/7DGbzdWonAxvfvut51cFoEcCMQK4gyc1CnET4TQKzxpjOnDw4P7giEGxjQ+o4TpUold5Tj2H4DoJ04WSR+7gigR3B08aJcOlvqWXF8QmCWQPjvn52ItuI69krYbJ0fQ6RnhztkBAwyPgQqxYGy+HNplziYRTsK7ON7PEM2IcyX4FCWAyH+t1ewGeatXgKgBJY6+acSogAEggqToLxhfX2ToI37yxHFb+aw52vIBykRzlyKpsams1+BzeiOge9JrNAujPmAT4R2FDgukpnL5FUqPif5ntjqwkR0TtQZU2NXAJpIUoq+4HneBsmg2U4/aUzEr6UsXi4SVUdSHBoztCdjkBef6cyrs7nqyWdx0FNn3fh91LffB3A1Pyv1kPCR4eogayO0Gf8LrPZxfKr9HSKgRXhhny3MRWAhv9XWwqn0mdrA26QV9Lg5kwqv0TzQWVyYmLAGvqfxJpxMGEeofxjPes+JMZILceA/Skrncj5vZI0EWgv8FxAskJlnah6pLeh7RXdr3skGwSDXtV7Xk9CGbmOicSob9/1xofGivlU/8D09O25DTp0JsmERsCxsknrK7sXHomx2HD85BYYjgF/YqsaU1lqN2aDiHMBlYSW6L88/bUd3HIbv8pKdSERtER+n8e8J+OeauPNB7cieX89Xv3sZE8ojEJXtJOSZU7t54lqA8//lv/3PWmzkAWc1eQV6SsdVC4AqKG8Lg0UbDhpIE1UdrEnAZoHC8wxlSBbo5p7ryMOmjua6eOhQfECrcdSpAs99sevuPgUxHeSNmCbB2IVEV5SRSeFe9UTCwVMB5Vp8uJYycT1AocI5OKjrvjyP9gCAZsNGGZVw0Q/gUbiPwE2Bl9SL7wLIUQ6YDxh1sZUdjIu0X+ILlxJKcR82Onzmk68jeD80CGQ41JYcFnnFPX2BRTDu9UJihHLLyUD5+FxeUOrIxlCOA9pNn7mHsFo5laeQtInXLxY2IQBX7aqy8X02xowLGQGuFQM77sEE3KEMbHqpu1j68vQI2OTasIiGbKXUR9+JL+JyTgBm8Hy+Q720kGnMyTEQB0elg+wsuVrQuCIJYXzM8mzqJIMCU4T35KQBwNRcoB0oj64X0K8xwzVxD3HcA8o1vOTcoN25l57N83lPGxD6Mz7elSyEttW8VxhK3PuojYkWHe4BUMJGWsC9QvBkqNSGfE4YpYwk7yscUVIxaA1qTqs+2vCrP2kXysQ8pO19Y5hGL3nAOpJpyxwXrFI7cQAa4Lm3Z8RGhqdtdGTKxoanbGRgwtrbkpbPlKyEREW5bN3pMPfoCxII8pqePWPzC0N+LtnZLdvK2uqpzjobURLsIBkwNUnmdo9Mt2qx6XpmXe1JZ7EBIGWODoOOaCFnnV2dvuDTLyQ8oz9JDMiCDMN34dwFD7PlMAPYk+rqskw2420MKMZBOJvLWK3KgSSERgKa96X7rUFit2LFmWkIW05PTPtzAA4I4+0iucbggLcXh8/f+d0fW19frwNvMNTQ1EU+BFCchHckevKogkbd7djk/LTNnjtr1+/dtHPXFq13JGmGCkvJrLBZt5WnrzwJVf7o0H7xs7+344N9ByhoVz+ApjttcGTUFm9dt49+67fszIVz1jPc4ZuCzL65BMfSy1dWLhYc4DjaO3BJDewqocHoIo9NjdnY9JgNjPdYaiToX+YLFasW865vvPzitT3+5ltnPzGO3fufaLOD7LF98umn9of//p/Y+PRI0M9OmNXzdcsfFax2VLFvPvvGPv/557aztW+Jk4RnJqe8yFFwOFy8dsnuvnvXBgeJCjEr56sO9GX3spbZOrbVVyu2trwSEllWy972aD+jRdpKIYWQtmu3r9u9+3c9mV1nd9JZcICyG69XbHXpta2+XrWtjS0bHZm0/oEhlwQ5zGZs4dKiXzM4OuhJyGbnyDsQwvCL+ZolkLTYP3TdyRwSOR0p12EdHRp2aRhAFkBX2G5oabIe7OxvBz3LesPam4kgOVSv2LsffWCf/OCHzjYHaPXwtkhvl9B0QL0XT5/ZX/7l/2k7W9tu91wSaaDXDyDIksB0BmQGdIBNzjozMjLqz8odZ3xuwICG6YdeKg4KWHgAcce5jAMPsKpgqFVPqg5A0468V65V/HMcJjhuiTCwNg5FOAoqVilXHdTKIwmQSNj8/ILbvoPdPa9vfx8JfgOifu/OHbv39ts+xgA3dna2/LDHeGW+/c3f/I09fPidR0ucPXvO66KDEnIyJDWk7pcuX7W37r7tjFz0ieulml//2Wef2ZfffmX5Yt7Zw7AIHUBptQeQenPLD8/3P/rA3n7vHZuamHT76G1OW+VyzgD+5S9/6esrYAigIlmz3WHc1u5g6PDomLO1+kh6GQHQ2FeA3/bOlI3OTDh7koSmviFva7dSIeeJEzeW162F/nqq15oRs4sIiZ7+PjvOHjtISQJHHGM4rphXlCtzdOz2oZKtWrLeaf1d/XZ58ZI7FI4zR7a0/MpZkr2DvdaWStitt27bO+++6zb0s89/7QzB7OGxswYrpZMg5TM+7gA0a8Vh9tCOjrO2sb3hEQwkNQWco585WJzUq9ashT1isiPIFQxPjHqUAQkUkQ0aGxlxsPp4N2OFTM5qpZql2gPItboawOTB8VEbmh23oclR15Odm58LjJNG1YrZvEcX0E/fPfzWXj55Zs160yMD2Xs4W7lesGv3b9lHP/qhTUzAkGeXblbNmZULNdvb2rHVV+v2/NELW3655LrYHi7fIS2+4Nx24G9wyM7OnfVIIBw5mWyQVQOAXjh/1oaHh5x9nynkXP6BMcCahY0/Pjj0MY7TkfGLhnCyO219w/1WbZ3Y/Q8f2O237tjk9IClxswaGSIj8lbIlG1r5cC2VnZtdXXZQTXGqIdNEr1Shd3CejhlN29cCzItHSkrFYv2+vlLe/r4ha0937Gd9X2Xz7h587bbCzHatre3rJVoOAhN9IHAGxyE7iRBT75U9HXovfsP7Ec/+l0bHes28FUSwcEgRuKHseZRAmNjrom8vPza8xAk013WPzxqyVTaMpmch+jfunXbcw/kS3lbXVuybOHQsrmDMPeSHOoDsMrahHY562ZXZ68zn+fPnLXL5694mD+26tGjR84AR94DXX5yE7QTyptKuuMkG2kpd/f1epQNkg7YExx91BUAGrvM/toB524AZ/ROA5OTMY8ME2MO6ZKFhTnr6oQZj6Z92TY2thzIBBgdnZrwxMblatmliIikwrk9NTNtg0MD1tZ2YvkCmtoH9vLVE3v83ddWLGWsXi86AA0DGu1/9lDsAZx5WEL2JeOSRok2uKLhkNkL07sjgBzYeN4TUKf9I8AN85n5yZxgbGAPg3Omac+fPbPNreCY5Vruxdjnxdwjco7v37tz16N+SPLGPhx5l9evQ/96PoqesMdiDIX9cQCx0EYnbwgOzgAEBd1LPiMZYMgnZHb+7ILduH3LoxCcnJFoOUCNfX7y5Jk1yg0HfSAiBGAznOv4m72py7w4Q7HuEWmMo63dLS8bDOzO3gHfs5GkkBZkeWF/mjnOuXPz+u1bNntmzvN6IMvE+qjoSvZ5PUN9rtdfbpQtV85brnhk6ztrdnC4bdZGDqGaJdrY89VdigP2s7NwYS+SBKyt5blLTgGjZgB6BRAoKlJnasqvdnKAt/0NOAI4KmlAnYUhONHu6Pmz9yQPBGxCXs02+rXDyRKsQXpuAFmCRjEAtAMNSFlFACSf+x4pkhKMAxMkRfTzYWys8LkwiFqU+EwgNLk1XCYr0j2Ngzn8zblZADT/i6Wnc5GIWfE2E37h7ZMMADsOmTi4rPNtB2QRr0+ok8A2nXH5jJfOTew94iATkZ1cEwerRPQL7XWKGf3GOV/1JQIiznKPn1N15tfZUOQ3yiQQkz0InztoFAHZAgMpB3US+Y5xGydB0QZE4aHbD2tGoGoc5NK4Y/yI6Kb6c2+i5fhf3+M9YUOUAzsd71Pvk2jN5DrhNCJeCSjFOSIAUW2ls7Hq6ZhVKUQRx/soDuSxH9GZXXZMfe9zICbdKiCY9uS7ceKWgEeNO4Gf2DXaV1rxSEWEc3MACeO2l/syf+OAKZJJAjfj7a7zP2UXjiRQ+LT9E2G/ifNJ9p06CGSWo4Q2jbPA9T51EElNc/RY6XgAACAASURBVIvxLIIc44WX8IDgiAiSGSqD2kUkQeoigp/6PY4nCFMQYKqxIKBUewzZcbUD41MA9KmtjCRmKaPIriob7wnA5W+uOcVyIokS4SOULw7gC6h2fCwav+oz9btssMaQ7M/3HQA+x76n8y17Fvo72GK1i8rJ/zxfaxn7Dc2D+PiBvCK79f324fty4Mhm8yz1S7jfG1Bfa4aP/8ixiXPDrzl5Y6O1fjtORRJCsU2DNySE9HMTsWzl+ZNOdNwQCyzzhT9iQKtRVSEmYpxZyYRT5TRJNXDE4qQsHkIT6bZo8mjwa5HgGQLnxMjW4KQcYXOCdEbYRLFxoEMVUiPPmxY0NbAMGUwNSXbwHDY28YlF+7LpZyNJx/AdNygRCBvvRMoh4JoDPgzGdKrDD1682GhzLWXRwoiHUQZNixoTgz7yidoZQjnixor6a5MjAJZ25jvqW4XWoa/IoZ7Nn7ylXO9e6Cgsj8+C5z5IYLDJFquWjSgbLgHt6nsNRhl39RtlUFgTDIhs5ija4ARPsm9UY4L3Aj4ZyNSbstBGlI2Nb3x8SL5BUiv0sXvtI0NJvTRBNaHQvxOwoE2nNhECo2kXhQ7GNxa++EQbcPpbMi1MWjHYZewUpql7AUALGJfB1ULBNTKsAqbfePbChkafUycZCQcvYptPLZTcT5sMbYhoY14AuPSrxq2MscotppbmA5/LSy8wQt7YuBHUOHcnDrrYqTAP+V+ed0Uf+Aa0GTb+agvqwv+0Y/A8B5CeejgbQp71k0aYyz39Vqs2rVZvt45kt3W091hX95CND8/Y/OxFGx2asK5Ur7VqLWc/w1hBngKwkYMiiQW7O4mUaPkhEeCFll7bWPcM7LlC3vp6uu3SxYt2efGi9fWxIQ3Z6Le29m1rbd3DcZNod1WqftDY2FyzQiHrTCMP3YwSerpWa7XuGoow/a7duGpvv/vAbty6bhMzs9Y5yEHJHDxxdnu54mV8+uSRbW9sW7qTsFtz+QOSPvji0jhxQBqgj+RatAlg4/7BgaV7up1ZTbtRBsKsYZQBQqNJjfMEcAW25fLSa0/S5CBCpewyBDCIr9y5bm8/eNvmLp61VI9ZqW5WK9YsWUt4AiykN7Y31u0ffvozB7hqpSCBQd919/Xb6NSU3bh3xz75nR/ZmXPzluo1q1XMDvfKhp4smq8wgtE2Rj8ajVzflJy0bGh02HWjSTA1OtVjiS4Yb+ig7lq5kHFdY4DNrY1te/TwkdcbuhvAFDraf/Ef/VNPBJbuSVgiAqCRHYDZWz2o28bShn35qy9ta3nLEicdzk7NFwp+MBwYH7Jrd27a2++9ZUPjKU8k2MgHEPpw88C2X27b4ea+rb5+bZViyXo60R8s2eHhvicCq7c1beHKBbv/0Xt26+2b1jXS7eCZA3gkUdzdt43lVXvy6Lntbu/a8MCozZ45aweHGTvKZW3yzBmbOTtrE2cm7crNy9Y30UY+Iqtxj4NDZ3Z2JVP28tlLW11ec13qwb4B17LVOGOT62tpRzgkIF4CIytFIqO2pJfl57/4lTOR33v/Azt79qxrVxIdUy2F0D6SwLFmEE78619/bp9/9aUfPgEFYUfCLgWApw/R2gXAmJubt1u37jgbuzPZ6aAOfYQGMSA15eNgh83yKJ9GzbZ3d5xBi5brxSsXbeLMtPUN9FqjiTZ6yYGDX/ziFx6W39cbnI2wwkmkuE+SwmzeD8Sw6q5ever248Wz5558kCga5sfQ0IA9ePDA7t67Y+2JDjtpNmx7d8uTXB3nAmOa3AI///kvXTt4cfGyM53zOVjZe64RzT2QDLn39rt29dJV66b+JIErVmxjY83Bq+evnnub9/R1+3xkTqUSKSNz+dEuYfldduf+2y55grMf28N3sEX8hkWNPA4gI8nQ0OpmvvMZINnM3JwR5s1rsLfHWaUkg/QEcod71gQ4SbQcjNTm0/dRJPasVINWfWevzc+ddUCKeYOzwh3u7E/QGWU9Tod9hm906yculVPKFzx8eLh33GqVul29fNnm5mYsm83Yo6ePXJd3eGLEf370kx/ZO+89sEI+Z08ePbLvvvvOGbuwYeslWFRhvxHA0y7LZI4sX6nY/vGBpXu77ebt23bx6mUbGxtxeYJ6pWwvXy7Z08dPrFaELFCz8ZlJB0qRLwKQ8DXxhLoCuJccfIbtwZgmVJ59HIDixLlZm1qYs/c+es/OXZy0BIlCT8xKhbqdEEGwd+CSQL/8+1/awfa+a+iiVY2D+7iStXuf3LdPf++HNjiUDk45ojIOzXKHRdtZ37GV5yu2vbLtf7MuoC8MqMD6ViwXLdkV9mUzMyThu2z9/YMOJuPEwI6wPuPgYf5mcrngfC0FJxcRO909nc6Gps+DXAmhr53OAge4B6C5fiewTAFRSWzI91hXkLPYWkWupmj7B7uWTnY48F1xWTLowi0bnRqzjz7+0G7evmap/igBLu2zVbXt5R179Ktn9tk/fOEavBfOXfQkdZQFwI35fGI1O8oEzXteAEIcmbRnYExjXwCvP/30B+48Yy+AVA3gLw4DWM/oKg8ME/XWci1gZDWw70EaB615wP2ULV687O1JffYOd+ykVbeW1TwxJfq5vndCs9Tawzp9mHGZj4nRKU+sevHsoh/maB+YuJub6+5ATnUlXf+72UK3M2GJtqSTL5CQAdz8rd/5bbt27az3bSZTd+ci4xzHKo45WPAAprDcSTRYrTVsdvaM60+z37h8cdHOzvc4GzebNdvbPrb19U3b3Tlw4JPvwYg/saZt7a77HBkcHrSpmVlne6dJOpoACKq5BMejb7+yQvHYEu0ndni0a8UC+TaifSX1d9Z4yQpFkp2HcwmOLw6kfsC1EMWHHddeWXtN3/+nI3JHq2Ezc7Ou/Y6TjfNBqVKx7x4+tMdPn9rrV69OHcJEveiwTiQRtn92ZsbPEzzPD/itoJ/OD3vOvp6uIA/UGyTZ0Ahmn53LZzxcvb0Z2JtIkvm+OcW4C2B0uqvbZV1u3Lxpk1MT/jnrHw6BL774zL756qHtbuw7S3pkaNTL5snuovMhTq9379+3XhyXrYZH4OBceL2y5LZ5/+jY2to7bWxswob6Bm2UHDjJQCzBEXrh8iU7t7hoZ88tuBxOo9bwfAlokuOMIjJmZG7c+nEUnTRs53Dbdva2bXV72fYPtnzcFgtH1qjn7aRRtrZEw5Ik3YW0DdBcB5hunrad79kZIRHjkN86rwjsxckqIJA+h1CBWpb26zDXHBhIALqHBIrMR9oXB2/IUxIYr0q4yvgkf4rOFvwGaKIdYbA7QzARGHgCZwSMeJLqSHPZz02dUbKzVpDAoCxuy5sh6Rj94+OxI+jIssYJBNT5gmsEaLIXiJ/5hEkIaEMSh+sEgAHGef1bAWjRtToP4axxckMzRKiyDxF2gB3zJJFRdDa/ue/ptRFIHoAjOUwC+BnAxcBOjzOp6WuN2zjwpDJjd+OEIYFJOkurbAKkBHQLaGOd0L0oh56lecr9RNDhdzgzBnKX1+skyFnEz6S8r5f6RlrovM89eVFG4UcC0XXuE0DOGqjyacxIQolr2Ifonjo/C3R0UDRyfPJZHDjlGseGmm8ScspJIHunsce1Gh8CZ8MYD84ezScB0CKFCcegvMKh9NxTjIYV0okFkVMgGb4LgMpLmBxtGvCCwIhXnWFAq5wCSIUHUcYg0xDKqPO55hUkSJ4tWQzNX7W9z4PIqaLruYfaV2OF8go7wjEvrEmYQRzfoPyag7IH3EfjRP2kOUOZBMLzt+quOgn3EtahPpSEkMalr/fRHNPY0544jjvo+/xW2+n7qi/fF8YYxzk0NvT9+LwW9iT7p3bkO/F++T6QrXEjHO+036O1DAA63keyWfFx6QTHKJdB6O8Apns5IwBabSvsSeM7Dpyr7eOOFuylysR3GScO3J9KO0Wfs0RE49YxoM5AvGj7n/7r/7SlxhHQrIbnoMPi7yFZHR2nwKvAR0kiaKJxH7E4NZhVUcA8MYlh9GDMNHAF8Aqx14QVKK3fVFSeivgAlVwA96MOlFUNyr3Cs4IMhTbfXK9smgJENZhldKkPDGHK7ky+CJznECDjSZh5AC5DcjwamQM92q2aTJSZ7/MjQJaFPDB4Es6mpJ15LpsXyqs25fm0syapGAlsomgXAAFfECNgUMAxZQRYVjtQNn7YvHEt9yfcFmCB+vPD/Rg8YsIrFIhB5WwHJCciZgBtxz1cjzLHJvZNFkyBo9oQyIPGtZRPID6ABhsovi9tSYVUUBZtJALDNhgQl0GIGPO0lycHi/Tn5HlTEsFgCN8knvh+f4TFLkiLSOuKfoi3Nc/mf/rUD1bR5oa6eb+eNBwIB4AWuB8OgbC13mQkBYAW09kB8vagkRw3VvytzSN/y+DFF20ZWBkKGRoBu/wvIFqbLNXnNzZmERuAAy7lom3pF7V7fN5qvtPO9KXAf8YdQKuzhyPmPM+Ut1QLo29mUm+Y2fE6S78bNqzGC/0mo8z9gmOp+3Qjp4XZx1Wj7syMZGfaEh3dZk021J3W3tFr/X0jNjY0bRfPXbPB7hFLWIc1yieWO87bSS3oN2KG0XtkIwOIFjZHbUaIO8Czg93oVxMe1p22u7du2qeffGSdI/8fW28WI2eaXYmd2CMyMyIyIyP3lczkvhRZLNZeXdXTLam7pZZaA9tjG9aLARuwH4zxiwFbGHuexoANw/CL583wmw0/GJZHY0uabi0t9XRVdVWRxTVJJpnJ3GPJ2PfVOOf7bzJUngSIZMby/9//Lff77rnnnks9EmqKurTyp4+3ECJ3mIeyXhfBgE+FTzOZE+kx8ocgE9c6n4VF3ba2tpSqzors77x7F2+/exeLSyvSO6TOJ1lcdMSPDvZxTJC8UkY5X4Jv0JfDr3XTaMrhowyC2U8yo+iwVupl6WPqQByLolwsi723ee48rl+9prVzWjyV09JqdmQvMpmsnEiCkZRAoF5qfCqBG7dYjOxdLJ1fhy8EFMpF1MsVdCtNZPYO8XJ7G4VsRqAQgVgCfRxb9iclRmYWlnHz7dv44Y9+go1LGyrumM1TU7uOgz061ATbS3JIl5dW1V/5fEHgGw+JFy5dxMbGGqYWI+i2IKCwXDxFIXvsitp1+sic5FSFnsXnOoMesoUi3v3wI/zDf/RvI55IyN6nZ5ICnqmfSqeXRfHa1SYef/0YLx9tI9gPCYyn9iblN6KpCbz78Xv45IefIL7sabeWCEB3kN/LYvfBa5RPmHq7L3bpfHpadmBr6wmyxRwGQT8uv3UF73/6IW7euYGJmaS0fwlsEKTotZo43D3Ai2fbqBVrGIvGceXyDVRrTZTqVSAYQHp5DueubODG21cQn3O2ns9QKVSQ38+oDwlwkMF+/+v7uu7C7LzGvU/bTS3wfleO8NUbV8WaI/tKqZR+AppN/NUv/hJ/+qf/UmnJBFSpWctxpHSAspxYtLbTRmJqUrISp4UC5uZnxMIjC4tgTvaE+rx5gXx06AlKEICmfELY51iFLGrI4nssDtVvdXR/ypZo345wPldxlDuWLMKt925jbmkR0Ymwil9yD3/8+BH+6q9/Ia1jHbhZgHFsTOBatniqtTA9N4Pvf//7uj+vm89m8OjhQ9z76jfYevJUe9iNm9dV+C6ZmESv30WxXEChnBdwSjb0YEB5KBbLqmNj/QLm0vOyqzy7UEoilUxgaXUFV67exPLyCkIISmKExcWODg5V8JPSPQTxKDPCdUfKP7V+KdUx7DiQ9OL1yzh/YcNL0XeAus4zva6AUst+iEYdABOfSIrBxwCWmLihoNiXy/Mu6ESAk/b4+fYzgeClSulM75T2QsF6ZqBUa2Kxz6Rmpd1L9ixBHwJ3Z845U9b9QYHRsiHBkOQJOC9o9xkli1D7fjDABnWOl5fUB69ev8Lr/V0kZiYl5/HTP/wZPvz4Q01bBh8ePXgoVjGDVFF/TMC9nSUJDlJ6iFqtzV5H2RI/+r0fY/PSRYSTbu7ThjPYQpu7df+p+puONPWSOY7sHxWgCkWwvrahc8/czLxsEVnqDBBIxgF96dJv3riIn/z+TzC7OUF8UyBgvdZX4I+SRl/88tf4q7/4hdYpi/BRboJ7UrVTxbUPbuOHv/dbmJqLA4wFdIF2daCisGQ/H708RO20hpPXx7I5LMDIoDezTqqtOga+gZjNV69ex52335EWNYFH7g3U5OdZod/rePaRuuYDOROc+9yXovEoBv6egi4slCnptMibgt7cuxfml3Du3Hn1HYFPOYvdjs6BpVMHalMbmRJDdBCb7bpAzfB4EPNLC/j0B5/h4pVlB7ATL2mR5T1Er97Hq3u7+Iv/6+co5E6lCc9gBNssQAF9FU7LMhgy6InNHfQF0fbOms7vcCn+K8truHLlGhITk07qpke99hJK5aJShAm+Utao22uh3qT9PFCfpGZmxGJuNXtITaYxFXf2N5M9FgA+nhhDOOaTnEit7tin7kwxIfvfqlVli6YS09jYuIT59ILO/N0e98MTx8RtVuFnsC4SQYUEk2ZLTPUk9/LxMVy9cR0ffvgR0os+J1nEvbsKAZyU46qVK5IvIsjA7xnreXllXQAmQenLF1isjxkrQOm0iXymgJOTLPI5zuOwWN7RiSjGJqLIsBjr/o7SzKnFy/PCzMwUplJxRMI+ZHOHePb0oRjQwdBQz83MnLgXCON+z7MW9WX5jI2mS38nqMaUeDLh+UNmLW0/WcmWIUcbQukTZRr6IAkGAs/U019YWpJPwXGl1BPtD9nMPFeQ0icfyu8xSq1GQDiiTB2OhTL7gi4gasFrBjdJVFladddm53J9v97bQblQRhAh1GvMYKtLjnAiTpDeLWO2kdIusvPJpIBWjr325yeP8ejbxzjczSAUckWzmIVnZ2fujXyuzYsbkudhRo4vyEBpCLlCDp9//mt8/uWX6PcCko1ZWVhS8IRBELW/WhcAvXruHJY31xGLjys7olooI5/Par8cZxbNQgoT00mtK67Dw+wRdg5eYv9gF5VqDv1eHXXquNeKGAzbiEboQ4UFEA9JaFLMywGlAmF8LtVZoK7ncxogquBz3wGdBlTQD9HnPECUwIGuFXTAhrFgyRLnvK83mrq2/KqAB76yER4AbWCIAdBktguA8pjWrg2ufQKygp6MgSeVQQBa2MHAkeHYFmUwh6Kao82m81M59wTKeen+DsRzPig/zz1JRDH/m7TzUQDrDcDqAuAGIpocAYOXRtoZ9cNYpNAAaOIjIe9vA1/oT9q1DTQ04NP8Hjcubny4h1qfWZ8YSOWIZ2/IRgLyRzKrBSZ5RQgNEDPcxfxBA4rt3o7N7vx9+bAsFE4tZkpZNV1g03x7609+1rLb+blRgJM1c2yemU9qoJz52w4XInjqWNAGYPJahtmIpOQB9gaS8XmNpMV1ad+lnTACIdcRX3fgv2Njmr+sMfEAaJvvAqW9NvB+PGfZcxogys+wDQbeG2YjPMhjCPP/Ziv4nAbUmf9t84l9Is35qJOKtGd2c7mJRrvhMfRdP5Kp6/rR7fFsh/W3m6dvCmDy81aE0ljj1g7+tnVugKnNc32PmdJe8Uieq23OWd/wfZv3Omd78hPm29t7nCuG77j15TAM62/D1N6A2b2z9wwrsOcbHUebz9bfNgbWh3zfrQ9n9767xiSR5dkYfXfoSHjfbT/bOvqcNj78bVjmGVjr2VObX/w9uu4Mm+TrthZ4DcMv2XZb67ZmzG4YBmsAtPW5fccCILa2DEukBrS9NvoZC8YYFkVmPeerYbsO51AU6AyMtr4w/NQCLIYvvrGRbs9wc9NpPZt9ORsXuDlGR1Xryn3kTVDR8KD/9X/8b4Y65HqsV1tM/BKdLXaERZxscltqx6g0gC1em3xmAC2ixe9wIfJ9AyB57dG0DgOk2QEmp+HSExzwyAfldSzdwhYLr2kDbSCnLUC23XWcY1nxGga0jbItbaMzgJfPponTcekpVjjRpDJ4HX6WALQxT0yKgN9rtFxRBus/W8BWNMEWrTS8IhFMJZy0BZ+X7eOg6wAQcZrGNvg2FnxNEg5eOif7wBjgPExZwR9bRC6dfVbjzAOh6UWTiWvSBtbHtlAVkfY0vIz9ze/bWOp7dKo9/WpbqC7Nb0ITkH1jfWl9weub7EZ6ekrzgu004J19a6kLZsAJQNv8E3vImxdMN3VORVBAML9ruuXsE4J9Nk9sARiwznYUCnkdWixyI8PsRd1trvE3n4FtNuPCz8uQ0/FLJtHzDjxm4CyAwDYoeOMFEfisAnJbbfUR22KG1zZRMzpsi61H61uLIllfjI6VYxG6aL4ZMGPd8nsWCDH2MPuR/cp5x3saC370oMPr2D9zQtguXldMmGBIdoJz8bt9Y5sGX4+xgJMH5tuc5H3E+GMxyaFFeN9UZeUz2ljYhmx/25onM4/MDKKi3QFTIBlZm0A4ypTXSSzOruHKxRsYC8Yx7PjEuCMQSwYxdZ1b1SZKhbJYfWMRFh11zju1Qr998EA2QMVrIkyv62NxcR633rohAKrR7mDv8Ag7O5RPONQhnE4bwedo2A+fn0X4qEl4LDCaYz0/M69UYt5zm+wgagGmUphbmMfa+XNIswgXyWd0LAM+pQkT3MwenzjmYr2NsXAI0UBE7WoNnCYj1yoZmWRmjsXHEB0bR7lewa+/+BL5QkGsS4LMywtLmJ+ZlbMUH4shXzyVDho3Mo5nh+nBdAoGfX2v0Wrreksri7hz9460bFkAiWnJmYMjVE+LkpCgo0npDTIwyay2g9jJSUYAaHQsgSvXruKjTz4TEDo+kZCNIpBF1iXnLufUytoq0umktBpLpZ766CSTEdhJDexYNKRU42z2WExrFtajLjczHZh6S/ZtdzBAoVLH68MjXL91Cz/4nd8GtSLJvktSdzMSdSBaoYBWsyrt1KPtQ+w+fQ1/i7qFjsV0XMggGI/g/e9/gPe//yGm5pkfDRQLbXQaTeT388hsnSCze4RK/hSpRBLTySlUy0VsvdjC/vE+Ku0mljdW8N4nH4hFTTkNyl1wTrDg0v7ujgPgsyWlA4f9ZNlfRrc3RKFSRbPXQjAexZVbl/H2B29jejbp0tq7bH8RzVJb2t8Efqhf+fCbB3j5/AWmkk4qgI4UC2aRYXX95g189oPPBOYH4h6jtUn73cRpNo9/8Sd/ir/4l3+O1YUVfPLeRxiLjml9cD6clk6xe7CP8akkrt26gcXVZcwuzGI84ke30xbwuLf7WtIpudypAGgWfuRvjk2v2REQs/NyV0xSepBkmE6EYghTg5AF5dCHPxwQAM2ilfNrCxj4fWj3mwKgCULxhHt4tC8AWoEzyn0w4OwDKo06uv4hFpeWcOfdO2J9zs+mBcgVTk7wr//2l/jz//fPpIHNYBD/MXWa4EKtWUGr20CxXEKhdIpEPIUJFkYd+MVKj48lVPiR4ALXMvWIE8kkFlbWkYwnJWXCitKSwikUlT3AtV+ulhAIBbRH0NmvlCpOgsTvHGUGAjhOkTEnC0YgXYwPr97D6/192eVYxBVSTMQnlanA/Yi2j0Hcn/3sZ2IfM9hgB0NKKvz85z+XBi37h+ANJVTsUK6Dc5uZYHFJjDCVtnRaEOOaAVx+hxrJxlziPupYiyHZyioDW1EGDcLoDnp6L5mYUCZGpVaWzjILpjGL4INPPsa777+n52PQgQVYnz9+KiAy4nMBac5dy4wjK1ZsTz9w/vJF/MG/9TOkF+eAGNBrMMusjg71z49zeHr/maR3+NxzC7Oy1wSoCP4TPKckw7Ubb6k4HD9DWQ0C+7uvKM9QRtffRyI9ifc+fh+L55bQI3xF2aR6FV1KhJRruPebe7j/62+QP85iLOQAQ/Zla9jB+s1N/IMf/0AyGaFEEIO6Y7HnDrJ48eQVyidloDHA/vYBcicZpKamkE6TddaRhnSt25BG/t277+Gdd+7K9mQzeWxtPcfx0YFqAJDxbYF37k8ETwUid5oYxgaITIQVVLp24zoWVpbFkj8+yuDhgwfIUIs2EsOF9U1EmLoCn8gRJdqWZh35wqkyC7hO5uamEQoHUamXJOHS7XcwvZjG7btvq9Di9ExMIFqtMnCM60IT2a0sfv3zz3F0dIJ0Ku2yiDzQp96sIZc7kfbywsIcNjbOIxYbk80/3GdQ9Ujs23KphHAogkQihcGQQSWX8TSED5PTTmpnfnEO6flp1BpltHtN5It5BfG4l20/30EpV8Li3ArGoxMCZQiud3ptIECtZKBULaFadyxxsrTSaRbHGycVXXtxJMSMujQigajOKUy9J/hzePRaxWTZ10GeyYMB1BssAhfE5NQ0Ni5dVr+TzUwgmEV0Cbaz+OTRwR52XuwocHNCKY0yz0h+jE0kJCnDrC1fIIaFxWWsr60gFg6gXKqgxOyXfBGF0yIGPZ/mcTgcQZhkgXhEBT5fvX6prKw+9ZXDIWycX0UqlRBrtlDM4PXOCzRbFf1NZjR1zSfiLDzLYs8OcKMER4ZyEnVXKIzZkEsLi1icd8FLgsU88z1+8NALermC1eabcZxj404+Z3pmRudvniHIauUZj0EerjXOFZ4TJcXoAZDci5VF0e8K8FcwmOc9f+iMKUXfY2Z6Smt3ZX1F1261KE1yIHY8Cw4Ouz4U80Wclkoq3JtKszhpSPsB5Z2Y6bW8vCjwmzaKxZ4ZfNt/vYPHD57i9JjkGUds4hn0jKQSIyidkE25/tZ1pNJpjCeimJ6dVn2CL7/8An/zN7/E0X4O05NpnFtel4wSgVn2WbFak2735uWLWFxdkX47tdkdkaeGYa8v3efo1BjGpiYQHo+h3elo73v+8imev3iK45NdhEMDNBtFtOol9ActhEMEdEMCj/wENDwAmvZa/oKn62p+gwOFHPvTMWsdMMMfAT+UDVEGogOEDRiNMOBiNWW4N/chMkKz5TKiCPCQdMMgn0DegUMYDNigfROA66VxG7PafBBrA88WAsgo93Z2UQAAIABJREFUB8Y2ejWNhn0nWWisQgu6mb/T6zGPayi5F/N5eO9Rhqp8BBaUHQGO3oClrr8MuDIQxfwLK27O5zLg0YAy9RPXUIfFap3Up13HwFVjlVrfmz9mfcTrO5DIQ2YcPuP6wgPXHCjlJAzsuew+BnzZerHvme9nRDxjU1u7tAd6mtraU7qdswxv88tGGbuGDYyC1gbYufXqtF6t7eaX8m8H7LoMLQNceR0D23gdw3SU5eAFvgz4srlkwClfN9DRZDqZMWmguvW19QW/z6KE1ueGUY3+VpZnryebdraGPBIA22egnH3H5oAD1V3Bz7O57LFK38zRNxm/f4817rGn+TmSXNzYOikWBnp4TfYbx86e1/rzrKibt67JgOaPAZf2f15DWY9em6yvDWvg5xhk4vNYwVB7Jut/G5vRNWVBBPP12W8WzHCgtatJNjoWhlm4998UszPC6+jasLlv92EbbP57S0Rzxp7Dns/m95sAjcMEzwBmFuv1+n00kMD3DU80wN7uoz7yCvzZnDJshvczG8vr2Zzm/UfthOFEtl6tL2y98LOG+xhoPfpMdt3RPjWM1fXfG1UF2fERkJvXtXlBAJptZp8Yzqd+98By61O+ZsRI3tPub887en3Xj28CfHwmtk19rhAw7ZkXFPKA8jN8LezZzP/9n/+3Q04gA5t1+KKukhfhMbCKjaKBGI3ujRoya6hteOwcsUSqVT346PdGQTTemwd2ft4Y0nzfokbGdrVOYztGGZk2QXl/RTwJdnnaRfyOgWmGxPPZDOy0xTqaWiIncNzJI/DarDAvZ8+rgMzvEjjhMymq1Xci/2wzP2Pt67GKuKe/M9oeHs7cRu8Y0a1mXX9TC4mHJDP0vI5F4XgfRZhZAZ0bdSgoJo2cXEbRGg2Nl6L8XgST1zFdb/YD20Dgi/08KqnByAQPhpys0sT1dLRNmsQdWF10lP/MgWU/KjIddeCsLTD2G/uPh1He0+5lY24Mbc4LpqlPTU7quS34YH3D+xsT2wHBrgI1v28SDOxvHkjZj36/Y8qyHcZ6NykOXstpAtFQDKWBx1RX/m16hdY+M/imB80x4P3522RIxP7wNM+5ARuwysQYFkWrN5sIcnHT4Hrz0djDHCMB8MWSOxRTx9uTmXEpZm4ujUYgRzfMUSNshmh0DfB5ODbGItbc8QyDBRPMMOuACMdM4bVMSoXjZmxtswM2LmyXHSb4PRaT4fziOI8ywG0jMKPO+cw02kiYjqWT3FD1ZF9QNsJsDq8zeuDj99wBxx0GbKzd4cSBpmQI+QMR6VqWa13ExlOIRaYQDMSwtrSJG5ffQtg3hn6rr5RtAtDUziIYTTmEw70DgXCzM/PSAmQBKbIByUSj9AU3zWgsBD9Tu8ME7MdUGImMUNZUC0YiiHoa990OHVxX4GEiwQJsAbFV2Le0JYxYz83Mou0Vy6E8BR0n/jCbgQXneLAmyMv1zrlORim1Psi+a1br0kkm25rOX33QldbrhQsX8OlnnwiIUpArGBCb9Kv73+KXv/ylHDZqos6l5yTRQGeM4CADMPVmQ4fQjz79HtKzcwqm0DFod12UmfOSMiJ0BGfm0hoDgvHPnz1F9vBYhVgMbNvc3JC8Adcmv3fv3n08/PYRMiencvrX1s8LQGExRY45NQ1T6SnMLczh3OYG4pNBp6NaV606aSryGiqmOuyjVMxTiREtyjgNewIv3eGDINssLl69ipnZRZyWK9g/PkahWMXiyrLTgPQHEcRQzO1qoYT8aQbVRhnUZ2+VWyhnK+g3qKdLJmAHe8eH6KCHa3du4Ort65iantTG2qCMU6OFzO4xSgclHDzfE/BGFupYOCIG8v7hHvaP9lFp1lQAjsXcqAGdnKa2eA/ZfB47uy+ROTqW/Ai6Pgw7fQT9MWysbSAcjom9ziKvxXoZa5truHrrCpLpOIIxFoF0+1234eRT2Ae8b+H0FPu7+/AN/JILoPyAbEkggI3LF/HJZ9/DyqU1SQW0qm1pp7JwX6/bxf3ffI2/+flfI9D34fqF6zi3vKb+5/cJzB7mjhFJxHD3e+/j1t3biCcj8JE80wYG9Q4OXh/g8cPH2H62LeCSLGoy/Xm26DbaKpxJNl2/O1DAlbWXIr6AwDzO9R7XTDyO10d7yJVOEY5HERkfQ7FKiacOAuEAkvEJ2W06fwvz82KcxaJjqLYaqFSryLKwViggcJmF2y5uXsDUZEL9Q7D/iy8/x+6rHdlsZXYFQp6Wac1pQWczYnt//PH3BCpNjE1gIpZEKj6FcDAoIObJo4fYfvlcbHEGCgjiUs+ae3iA7HoG1VqUWKhJhmVyagodz+ljxTSC55EgC5Q6KSsCrmSz8v+cKwS2o+OuOCptDJ1tAjhcU7wXAWjaSB4qGdT5wz/8Q4ynEhg0nPap0lbbLTx48AC/+tWv9HciHj/bk6kdFAwEBKAxfZyFL9mfnE8snkqGMhmoM3OzWqPUEQ+w6BQdpI5jTxNon5iKI5aacHrnBDRor2p1ZXUwe0TOfxBYP3dOwQCC4Lwv5wTlPwjC0N5yPlhAnW1ggGZiyumvU3/6J3/wuxhPJqRj3+51pL3L5y9mizjZyeDJvYcCjGmfdT5ok6lHeYQuLl27jk8+/R5m5+dcqmu7i2a1IuksArAv9nexd3IgeZ/55QWExwmq+9FuNMUOobb97osdHLzaU7FGHtmZVk5JGQT9iEyP4Z0P35X9nZlNq1gXNb5PDk+w83wHvWoXk+NTyB/mcLC3J0IBpWN0uMcAhWoRwVgId95+DxcvXkJIqZI9FcDjOHMfsrRunv0IzCYoN0WpgGEb3Ugf6aUUrl6/hlt33kZidlzyTfXCEE8fPsGTbx9L/oMA2fTUjMDZDoN1lJNr1VBpVxEZj+LWzauYW5zH+EREQZO9wz0cZg7Q6fewcn4Vy6tLmF9YQHjMFY0iwHvwch/tkxYeff0YR4cnmIjxDOsV+IaTguH5Yio9iU0x5AmOB5xEUTaHbCaD7WdbYvkTBPYHGJQZx0RiCqkpFlOMSs97bWMN5zbXsXFxFb1hF/4Q2Zh19U92P4Mv/u5LvHq+g+X5VcxMzmBtbUO2kFrJlXoFIcofcJ8M+7S3ca6pkHYshnqhrEKC5OAG/BG0Gi2vmDaB4hjqrbICU9V2ReuS+0goPIZyuS5ZgrX1TWkMT08yJQo4zWUFujJjiRIXrHEi+Z1KA8ViWcVZU1MzkvWplGkngLW181hamEeA5IkKdfIrygqo1erodQfS3ZXvFQnKBra7TRwdH+Akn0MiNa3A3dr6is4lDNaR+Xx0sItGswy/f4DYWBiNZkVBaJ5fOJ8kz8TgeP5E7SQYz0KgVy9f0ViRmEJ7xHH+xS9+oaAmx90cUM4LOecBsq9nHIDjSedx3+eZmePT7hLciaqAJUF3ESLYT6eneL3zCvmTjGwb7QwlQMyvkqMaCCjAtrq6rLnjsicrCl4QhGYRzn7Hj0qxrFoXlJthQUKOMdvFABptJq9BW5tKTkp2ipkNuVwWz7e20akNpOfNoI2ArK5LUQ5HQ9K0JzHg0tVLmJpmEcpJpKYTsm/Mevvm6/soFepIjCW1F6ngH8+VPN9XK5hZmFewfWmdUitxyaAxEEDbxUA9wadB1IdoYkzXZqHqXCGPZ9tP8PT5Ixwe7aLbqWLQb2HYp2/bRjBAQotjKPNULACahAeegS1Nnyli1OQlixkBBfgJbLHILPvDxlA+ecAxAwlAO5Cqr3MVr2eymQLi4DRUJcXRdrq1zFxgces3/oljTRpYId3s7sCd80Gwy7GZDbQzX1iAy8BYmQHJk/C7XJ9cOwL4PI1hA1EYgBQwSYarB3gZ8GPPx7/lg3s+9ygI52WDn8kFWJsdIOeAepGSmq6An5FuzoAnAmk+MlRbWlcG3BhoacUGjbxjffTmbxcYoN9h7bW+M0DdAdQORDJCml3HfDplkHmEI37e2mp+n/3m50fBU/PnTaLE/E3Db0bBMPNPjXAoX8WT4Wg16mdySgb2mc/mwCh3X16X9zTimAGYfJ02geM8Cnxpr/YANWu3zkMec9sIKzxHGrPT8Bx+jt/nT7nmfEsD9SwQw/cE6sHJVNi8NMCR33f4gvPHHSgcPls/Bs7x86MApIHxhocYOG34Fq9pmJbG38MvHFrnwGS2lQF/9rH5vHY/A/TOxsnTNrbxs7HhMxvYz/dEavCkOHl/w+u01qNh3Y97NckiTqaHY9dTgIkA9ShIaz49+2T0+R3O5zJztTY9prlhHw58dIxlw4GUKTXCmGb7DYTmb2IuBuraOhn9zJvv0wckEO+kYYxQaCRQC2AZyG5zhW2hnbP5KdvsGQfrM3sWW0P2zOwHY7Z/NwjGvuBrFtTg9Y0ky+sYnmIgvK1hswH8vH2On7Ux472tH7huWBPGbIGtv7N9QDUTnJ2hr2C4lRE9hKN6sqj8jGFfbJOteQtKGcBvfW9rgnPG5p7DZFwQjRFLty68mgRegNLsK88hWmv/2//8z4a8mGnt2EK0ycNGGbuRnW3Ao8ADL43AFrw1ig0xEIwPy84zmQ17EH7XFqOl8LODDKy1zrRBpPHiNU0uwBaQ6QHzuibFYQabHWEDbIaFv/nPOtYiEAb20jElSHgWqWW1cTJ0qInacNWHzZhZ2og9oz0/76+0ZabsVRy7wH5sQthGYouN/czn50GJz8x7yjiPOca3j5pTXRaeGCj1jgAS789K0Vzgpj9shny0f23CGajK94yVTINjfWJgvY0BgQNjhLOdBkrz+fjDNlNvkH/zfet/Phu/x37kjxVn5PyxIoa8Px0PGaPYm+CGLUyrqkwnhv3NNrH9tqGaYW+33bPzbwOg2R7ex5jZDtilPjKj/DSAPAg5HStuQDo09Fz7bRHaQj8DiD0tbptHZiDgpfjwGpQaEGuk3RLbkps7WW82X7gOjH1NJh3HgdcTkO+xsK0P+R0+hxl+C1iYceT7AoNt/IIuXccAc75nDoONk2Ug2DUs8sY+NaNl0U/el/3N6xE85brga7ambM7x+ciA4TUJzthYmGF3G1pHDgEPynSgGUygl8zNiBrMFsjSeHgSNhbhtP7nUdsORVZQIOAbqohKamoak+kFZPNVnJbIVIojHBrH7MwKNtYuYWl2BWOBMYF1jUoD1UJVWpWNalsagrlMAUM+x9y8CtudnhbRbrbF6KS2cbfVwmRiDBOxKOqNihhFBJbJqiqXqwLNLl+5KAfx8ORQjF/KLxAgpjQPtR/DoRCO947Qa7alEx0JBCUbQcaz20h6KrrG71LvcDw5ju2dV+ozO/SyYClBGzIVWQSPbOSOb4jJmRR+93d/Fx9+8iEQCzqvhJuAHzg6OMBf/PznuH//Pg4PjxEfi8PXY1GAIRbmFsXEzOZz8EdC+PFPf4LFtSWkZ2c03jr0D/14vbOLne2XKnJna4TFyqgXzTRxMnv8ET8Wzy3jx7//E1y8sgGQYNsGCsclvHr6Co/uPcKLZ6/QblHHkIGrmFhtvpgPV25cUvr8/EoSvkkAdSCXa8r5Lherkgp4/nxbhR2zmUMVK+QBn6xoZX14RRbf//Bj3LpzC2NJV8jp4KCBYr6C01wO49EI4tExAdA12sx6DUdkplfyArbSqRmEQzH4BmQwtdHtDPBk65m0oOlgL68sIp1iobm6ZDOqpSL69Q5OXmeQy+Q1N8nUU4Cz5SQKsrkMysWC2JxkuhJMI8DVHfbQ6nUFqhfyBdl0B9i3ER9PYDIxhXAggkF3iEKuhMPDI0zPppGam4I/TFYpMAgOpC3MgxWLYBEsIYBLwJJBxVg4hlgwhvwh70EGVQtXrl/D7Tu3sH5hDb5wQIGH44OM9DSDPh8ePriPb7/+SoXyEmNTmEswIDOGibGkUl0P88eYmI3j4x98iJv/4Lrb0lpAv0aGJnVPq3jyaAuPv32KWrGq71LzmXYhGiB4Oo5mvQ46LQowR8KI+gICIJyzMpCTXqyUsbO/K3u6uLaCscS49lECSiyAxj2HjLkI9XEn4mICs/+piUudXDLJxNqIhFUci4EqFpYjCEU911w+q2tsbm46Ld9iEUWvBgI1qGnP/p1/9O/inXfeUaYEnTx6UsMeAdaaGOsPHtzHk0dPUSiUBTzPqxBVQAxIAni1ehOR8YhAiMXlJeSzp9oHm5WGwFcWC71x7SYmJieRyeYFatTrNTS7TSQmxwW8taXFG9GeR5Beh9OBqxXB88FEclLp/7//hz/THOKeyVR7MuPJLiaT+dG3DxREo40hEMP5oiJ43R4uXb2C85sXMJFIoMssq05fAbmvfvMbPH70BDPpNGbSc3JGqO/NMSZQTbkfOdLhAM7fOIf1zXPOXgx62H7+At8+uIcnT59qL+A+zGAAiygSgCZATaeb7aWcxwQBR8qPUeaqWtGcZPYDA2iczxevXsaVG1extLYkZi3PQLKHGMiOP//mGUrZU3QbTT2z3hsOUaxVVYBv5cIFgdAEaKlX3mWByl4P5Xxe93y+u4NXh68dCWKMzHPaWxbacoG3WqkskgCDJxxj2mCxOotktgfR9fsxOZ3C+PiE5jH3MzJsyQRWnQ4yIklgCDjpEgaIWKAzEggp86TRbeo659cuYG5uXsVg2beZXE4yBgxA2RlQjscQmEymXNAp7EdoKoLJhRRW1pYFhMZnIs7+94DsbhkvnjzH0/tPVHB1OplCOpnSHGCbqu06emN+rF5aw9t3b2NynrquTkakXm8JZGOwhn3KYKWRQjiX2DfVUhX1QkPyQVzj/oBjuTJ4KXkfsTJd3ZD11TUVbbPzOzMaxLh/9RJ/+Zd/jUK2gDgLgrKoUjii4rO0m+n5GVy4egFrF5axtJIEuD/I4wJapR52H+3jT/6Pf4G//ld/rSyF2ak5vP/+R0glU2D2QI2RzMAAc9QIX1tAKBoQs5ssVILeey8OUcoVERz6EPYT/PIYnixsFuijNWwiGg8hOTOOt995G1euXEU4GEMp38DW05c6LzDQdn7tHCKBMBqVmmQtXr7aRub0GL7QALFxyoOR1DNEcBjGGIt+dnw4zdUwNb2ISxeuIj2ZRGIshnIu5+no15S5QukQnp36PsdYo83neYn3YB9OMFsoHBCpgntAlUCzjwB9BYViDpGwH4Mh12xVdrfdaipQE4tG0e02cZJh7YqW9jaCqIszc7h58ybWltdkYziHv/76a9x/+EB2x3wcMmQDLCLHYLknLcj17IASBuA9Jqc0+qckMUYgWRl/3bbqV/D8sLv9UplLfDauH9o7zhn5L4GAgmYXNjYEXjOgSnmt/b09ZUa1W1006x10uvRnnNyCQEbKPsRYMNiTf6A/EE8IdNf51cu8K+ZL6LfJ+GK9mzHJVHUo7yCKRF9gPff+2fkZLC4uCCTm/OXc4f2pQ8/zTDgyLrkOSpMQrKE8hBF1XH2gce0BYqN5msPKqKyXleE0DFLje0xBsEA0IC3o5y+f4JFkVMqS3hj0Gui2qggFhxiLhTDoeRnBJGgQNPUyZh3wReDB2TEC6/Y3wW/tmx4ILGCHBcj0OQcwcy6YXCXP53xNZBJqgTNraehYu5RJMhCY89EBC9EzBqeBULSFBLI4nty8zMekRAfBt2jEMU851lzUPAcz0CmgMEg/2gHWJG6Y/XOkmI7Yu0xBNQDLfDIH8pL44YAo5yu6TE4DWlyRN8cc5XMaYcbOIeafM7vLxnIUkDJA0ohqb77nZDZHQZnR75G5bj6sAClPc9zmKn9zbhiZjv1kxD9jQRoj1dlBFkh8U2DNfEDewz4nYMirK2R9wDGjr2csWQNXzdfgWjKgzUAlA9kE0pEDId14d3a1ZzZ85AxI4z7vYS6GERgxT760J0Wi4Hs8rvnBZ+BnDEQ2X9f8aAMJOd7mH44CffIdPfBaGZGetrb1ic0T4UAstO6xhA1TGg1kmD9swL6BeMYu5fweBUwN+7Jruowb4iFuX+c/YzY7IJrZ+Y45Sn/HAHL+FnDorWu22fx1w0j4vq1PwysMtzMypAGbNkYG4hsJTWvKP5SPShxGmQ6UnGwzy7IlWSLaZsMoeG+2w60rBy7y2WgTDLS3gAOfi685jO0NY5z3ZHtoGwl+GyY2ipEZgG/YlfWDfcaem+taY9T3GN0833oETwNL7VkNyB4dL5v3hvdZcEA2ZyQD3ea1rWW7hmEWo0Ejm6+j897AWZtP9hxmR/j3KMmWr5ttMaxSe5sX7LLxDvpdcMfay9/Gch4Fj+3+/7/16QHddm1bWxa04Nl/FJQftbH8DO3TaHCMZ1uB/F6xW84R60fNTbg94Cwz43/5H/7JcDQ6YobPLsqG8RDCzuEPH8CiX2Z0rfN4KOVrFuHgYjVWJwfKjAT/bwAif4v14slV2OdsAtqCHgXeeB3+0MHh69rAvIq6tjhsQOyztiEaqGcTxiaefY/vmzSCM5ADV/ldGqWVM6PAdkrXkVG2cvlMH9miB8YY5yQYNdz23NZmmzAGOJvWtGOnQkbArmn9zUkgRimLr3lVbNkGXsOxhZ0Ug01MA5s5HjTyctZrZFjUvAOK26QN4JeWpHcNM3Kjz8Dv8332lUlYsD18neMoSQWP+WvyGha55GZKR9QAS0XHPcNsY6PF4Glw8RlMn5njYWPzZs46ZvKofAefg59jW9hu3ts2PZu7Nu8YwddrofDZRsK+N0NkelgE/syYGgNfY+RVYLaNg/fWAvTGfXQdjUbErL0GeI9ugqPGzDSp2Z92ADFjoj5mUSamJvXcPOP9LKJn/eIidW6Dt4ORXc/ubwcuM0SjGykDEfZ8Bkzz+/wuAQX2lW3uo8UanbHyik6ycI83zjb3deAIhs5Ytmw7v2OBA4uCOyPtJBqoBefu3Ue/2/aqrYYxOb2Ano86Rz70QIZaAufWL2IhvYT56QUEegEB0M1SHceHGTnPw54fseA4CqclBKNjiCcnkS9WxTwiE42Mt+rpqaQvQqzSXsrjNHeivgxEfMhmM8hmc0qNpTwECzaxknmpVsXByZGcRqY9J5NTmEvNoFltot9oCQRBp6egxxTZXqmU2EhMCWeVezKno/EYdvd3zyL4FrggO4pAMJmI8WQSgbEQJmem8Nlnn+Lmzes6RFCXkamJTPEulMp49OQxnj596go1sWgJDxW+AJJjk5JuYLo2gS8Wu7t09QI++OhDrF9eABpAMd/E6+1dMSN3X77SwYQHFoJYlWIB2Wxe2r2L5xbx2e98H9/74fdAKe5Gtac2dmtdVE4r2H68jW++uo9SvqJ0M0rmEDgPTARw9a0rAo5T84SHASqqlIrUqi8IuCNzmzInB6/3cHiwp2JS1HOkNiRBtVq9geR0Cj/4rR9i+dwaxuNRMPPu+CAL1mU6PjhE8SSLfqeD6WRC4HPhNCOWLSUCNq9elCzF9MwcxuMJtFsdVKptbD15judbL9BtdATUz0ylEPX7UcydoMesofwpTo6yAjDJ0CKQTfkGgnQDOlLdjvqIbDKNSygkQKRBYDHutObpRBNUlRNJG0oWgS8iACsWiKFeauI0V/CCZX3U2jUEYwFMz6UwtzyLYCwGBgNSC2nMLs6KlUqgLRoeV6Bh79kOHt1/hP1XewJclaa/Oo+ezyua2nZaoMVKAc+eP5Zectgfgq/tR2AQxkx8TnOYa7HcqCC5MIm7H9/GBz/8QJq33VJTBfUYtKmUmHZ+hIPdI9SKdQx6A2RPcm6v7w8wnZ7SmqHdoNNHICIWZOrz0AMkqZcXlz3P5rLSdt64dFHOO5mMLAhKfWYdrPoDMbqi0YgAJTq/CiJ7B7I4izAGAphKJQVIF0sFaXe2uw1EYxHMUld0aUlsVtocShKwCB91VwlAv//BR64uw5BnnoACwMpComZ4ixIqGTHXGcgiOJeemhTLmeuTBcKol8kiU1dvvoUPPv5I7FDuz88ebeHZ46fYe/Ua06k0bt2+KyCJrF+m1ktbvVXR8xLIDoedE04GswLIkTHNt1w2LwmMm7ff1vUJgktfddATCE6QhuuFuty0p7Z3EpDgXCMDj1Ill65fR0JFwAIChPudnoJVL56+EHg8GZ8U8ExmKMeR+6Bdb3p+GlfvXsHK+WXMLy7Kyc0fHuCrr77C559/jnv37mE6lXLyH2EnIVKp1DwJto7WydR4EjOptIJItH0tsjNJpQ740e53pO1Mu8S+ZEAhRBZSJCxZhMxBBvndHIbtHqIEU/wuO4eSRFUWqSWIEY+r+OmlK5eVNca0in6ziZPdXZSrVVQJ5lGGolEV4E+wJhojo5sZQQUc7r/WNddXV3Dnzh0szS/oLPj0yRO82H6F/pA6puw351LMTs8L7IrHWW+jqoJ5DHrw2SPhoPYUgkDU2qWmMIPVHP/0VNqxfkMuKM49N3uaVxFLSgkEQs75oOTMXHpWASrakvT6vGQBUjMpzK8sYHo6pf1IRWozp8jsZ/DN59/gaPcAg3Yf89NzSCYSCigMgkAwPYb1axfx9t1bSC6EXOCQOo6NofT8v/nqHjIHJwpgSS+QmTceuYJnAeqk08knW5mB2HDMZajZOYtBGc7bjY0LAukmkjF0GchpNKU3njk+wq/+9m+VIUNpE55nCG6QycRABANvDFBeuLqBycWwAPI+naJhH61qC5XDFn71i8/xf/+ff4LT3CmCgxCuXbuBCxsXkJqekV59MBxUYJWBt8RUTEQzFjbMnZzi4TdbKibLKefrD9CsOR+Ge/hp7RTdQBfvf3YXb929gguXNpGiTFVjgNxhGY8fPMfRUQaDrg+xUASxYBSDdlfPlStkdUYYhAdYXJtHenZW54CofxzNShsvt3bwmy8eYHX5Eq5evoH1xUVEgyGdNygtRekVznE1jLbS10eIRIVI0J1rSXAIAuPpSQz8A2VvkLXrC/oxt5DWHl0o5dFuca/LInN8iGajgnatgV63o4AsC9rtvn6BXqeBZHxSElJk6K8sLWF1aU37E2U+9g4PJM1Dm8dzq4JZM9M6fxCyMokXAAAgAElEQVRc51zlHi0Awu/IFAQAWdzYsdiTuHjxgoqE0haw7k0hl8W3DIq/dsEcAyd5tuI5kAQOFofdWD8n1jkB8kgw7Nm+rAJd3HPqjQ6P4Bj6HLBD8JnfjycTyooy8gulbcKB4BnTlran0+nD1w+pfgjP+Qx+cr3VmixyXRfAyfawz7nGKU9DO8vXeJaizE9sLI6pVFr1AJZXVySnJiBHpK6aMhlYm4HECz77wsKS5M0YKGWAYedgFz1fD9Mzk7Kj1HTv+doCob99dF8B8la7hiGL+rUrCPn7iEVZrNE589GYO0fYuZ3grZG3+Jr5m7RN0tnvuywRdwYngaWt8eA+Iwak/PyB9hzz6QR2eMWCSbhzZBifzpjcCxzI5tpAwIJZjXxeAx4cwOQBwT6nucr5qusMHMGC2UXOF2fWnStUKn8w5ElleAA0mdQOBGPWEFnhyqc8yyg2YOesOJfHAOQebv3hQCDHHCf2aICIgbMGWsvPDjk2pwE/5nvZawakmJ/M5xz9MYKRAUYKtHhazgId206T2Z2JXL0iwyIcgOc06/9NoLY+7/nJbDPH1QiD5geeMSxHClLyOQ2oNryH97K2Cm+gLBq5IB6B0IhHIlgwy7flyFrMQPtu+0YBY57TDBPSuu52z4hsAuh8Djzjv1Fg3TLBDd8xHMdwIQPCjDw1ugb4mb4H1HFvUvDDm08G5hvoaQG00TE2ANrwLn6WNtfaonHz2K08dxqoS9s4ilEYzsJnYWDK1pOBi/zd7zmpDAPbDSA0sNTmkvWR3dvaa23i+zYHrf8NAxsdHwOyOQ7Wh6PAu+EDfD5TP+C4MBhnYK1b567YHINatIdcT4aP2FiNgugGUPN7IqT5fDpfsx6GYR8KHHha3vZ89jfbYONhgRHNf7jMFQsynNlBT2GAfxuuYGNoa9EwttHgibNtb9jHZj+tLw3P4XeNtMrXrE2j7HID4keBaBtn+7zN+1Fb/d1gggHJwiM9AqyNt0+Z/a7N1kbD4UzZwZ5vdO3Y/Pr7NvpNsUqbQ/TVR783Gixwbe6eZUDo/p6kE+vqOFvp1r/ZVAY8LQCqwN4//2f/xZCLkhswP2Rp+PYhHpytAJ0xKrnojXrOixsN3kDG0cXujKg7nRvIaUxMe53XsElkRtAAQj6wvWYGjJ3HexJ0NVB2FFg2sNEMvU0AmzCW1mNG28A4a7+BuzJWAQeg8R8BaFs8/IyKAHkRB+sbA0w5OHyf97bOHwVzDdCziUSnxiQwTD6Bn+dB8rubj21QvMfC7Iz6gs/Ma7DfbOysb0bHzXSWDJwlM0lMn1pNi5jfNX0l/h5NuzGQn/cQK0v6Py5SyXvZ4jSDakC5i4C5jYfPTZCdn9XmxyI8XiSPz2PyDzxoWDSP1x9lBtv8c0EFx+C2+WOGyBjFZuz5fT4zn09sLU9WhCcQ3tfYF2wXn49zS9qbpmfNwnQe88vmuwBSUi29H17HxsoW3ejmahsB22iMfjv0yLn3jIh9xwyuGVUDoPm6XT8RT6q97Y6TnzFZD0tpNiCdhy1js9v1zLibwbO1bAC2RcctimubnVin3vhTD5RMO75n69o2fDfvXYoTDzSjGzv/r4JJfhdBtgCUpb6xL9yYOjCfALQyDrzie2ZXqMvabHcxkWBBoBR8gTH0BkzLn8SF81cwPz2PeDSBTr0njV0WnDvaO5b0QAhhBH1RgSLJyWnE4gkVj+n1hohHJ8RGI1uZdNpOrYadVy9wuL+DaDQk8IvFgIqFstKCQyHn5DKduVir4MXrHbEgFxaWcWHzEi5tXFTxsUDPHTpPD08EjPIAqSKWCno0HRDVqqMz6AvMrtRrCMfCct6dfnhHertkahVLpxgGgHAsoCJAs7MzSuvkNagLydRufzCsKH+r3ZXzk0gkkUpOC4gmC3P35S6ebz1DJneCk9wJLl25iJ/+9KcCW1gEcP/1gSQdyPqkZmcwyIMAgbi+IuME78ncXjm3hN/72U+xeeWi2i2N94EP9UoTgUEQxdOyJBrIkqWz2my0kEhNYmF1CXOLM3j/w/cwvRlAtwwcnhRxnMmKucnPE/TmvkQblTne131ZkT6ZTGA6Nau1RHYdU+0Xl5eRSsVRLLZUpKjOonCvD5HZP0SjUkYk4EOjXkWzVkW908DEzBR+5/d/jNvv30ZkAmj3gWKphU5zgEKugucPXuDV1ivsPtvBdGISH929i2a9gm6ngUz2BPmTUz0rJQY4Trt7r+U8D1jchEykbkfBLdMErBFk67YwnohLF5L2lRrXBNNZLIkFsQ529tEoNxEcBpGIJBHwhTFJBpffj2wxo/kxNTuJpbVFhLkW41GsX1rH5rULSM5NIjZOthDQrHTQqbXEgNx+/FzgJe1bjJkaTOUmkDHoo9PvIF/IqggfAR46591qF5FhFNHhGAIIKSWcmqqJmThWLizjvc/uYiI5gUL2FDvbO9h99Vr6xv1WT6yYXnsoTWRmaDBYQGdVBZKoUTkYYGV1SfvB6UkWxVxe4BjZzOORMckeVGoVxMfjTj5lcwOFCufEiUA5Anqc08yk4LVbnQ4mJuLqS6a40z6zsCcLTyozaNBFtVbBcfZYship1CSW11ad9rLmM2QDCEBnMjnZSRZuU40FpQ67jCYCGHJcfe5MUCwUNDcX5uYwNZFQui61jBmUJSOPDM6ZhUXcvPWWNweCKGbzKoRHcI9g181bd5w+dCSMga+vtUv5lifUAM0do40WomDxMR7WE5hNW7ZJTjYjPTereUOmd3x8QpqqXJu7OzvIZ7K6rxyoptMDlJY+GdC9vjI0Vs9vYDo964oL8pxTb0r2oVqsun3aH3KZX156KG01z0HcMwjIXbi1KQmd+eVFIBwEmh3svnypgNcXX3whENxlXjnJEwKjHBPVDShXNN6Lc/OYSCbEstcB1+ekRwiwknHHIqjMspAWP4ESpo33u6ieVhHshxEa+jHBwPb0tM5jzCzIkyXebmNqdg7Xbr4lIFssHjLuWeCUBTPzebGA2wINqNffEvsnFnMaq5VKWQEPMr7v3nkbn376KVYWl7Ruvv7NNwLZK5RVCoURCTLoE8H87NKZ/BUBu62tRyiVC06WLJmAJFg6HX2WxTkph8Jn5TlsYtydi3h9ssEZWIlMRLF2bt2l6AeD0rulDjSlNPYPDlTkcWZxFqvrK5hbngdrYnBNd9ucB0NlQGw9fIbccVZ67jOpGbG4Tw6P4I8FkVhIYXFjFRcun0diOqHsG/YFx5yyC9/ee4CjvX3ZJQqKcd648x7nzzhi43Gsrq/h+vXrAv1YrJesbQamVVC71hQDnhIlCkTEJxzzu9HAUeZIRf5KpSKCvpDkYKhxzjNDpVKVzWdWwMbFDVy/fRmzawmB4+Uq2cEVMZdbpT72Xu7hF3/2c5zmSoiGo+pHZoAw44SgIGWtKMezen4FySk/fGGg3QTymRKe3H+Onee7GHQ7GFDuhgHWYADlegONfgML5xfw2Y++h0vX1xGeoNYtCzAC2YMKXjzZRi6Tw8n+MTKHJwrm8hzJfbzVa2FyJoErty/hwpVLmJmfw9RUCr5+AOV8Fa+3D/HF332NbtuP8yvnsbm6rrnZrFQkT0LJLGpKh8diGAaG6PmGTp5r6NLsuaZCY2EEYkGB076gT4HrsYkxLK7OyzY2mlXkMofI5zM42t9DtXwq+alalWcfMsaGyGUPUa+WNZ/isTEnMRMKKxOH803F0vsuSHlaLKhYJQN3Vy9fxtzCgtYl2/pqmxJfHMeIgFxmGHIukEnJtc0CpWRA87tkT1NHn5kWz59su7OC5+fwngygMmOAP7PpGTGgOYdog6gbTT+HZ5bd3T2XldHtSwqQeyjtoSQ3pqaUUfTNN9/oHDHgmW4srnVHG0hgzO9jAd42JpNTSM9M49z58zpHcO0dHx9qL+d+SFDRGKM8905OJTERGxfIFZ+cxtLaOuaXFjXH0nNOq57zpJErST/7/jf3VJyWmRKrK+vKjBQ5pNfSWakX6AucP3dxHbFEDP7IEKelHL78+nPsH71GtXaKINnBvaaY0OHgUKY2FHSFMc1fcICuS8keBZJo9/kZsQkl4+PIYJwj7RazesmAJKHIncUJ6UaCLlPYQDMGhZSWLzIx2YEupd8yg7sek5OBALImCczxfSO4OHYzi5I6X5FSMiLy9BxTngC05Fn8jgnIAL6ewWNsc582UIrPxww+2hEyptk2veYBMc6f9EBjT594FIA2QMfth2+KmJlfZfcRoOKxY4dDdz3z7wzIM5/vu36caTwbFmJgFP8WOW3My3r1AGjuvf8mMJEMQwM7JXPjEZzsOgZAm9/P37StHGMLFI4CdAaW8Qz2XRKg4SEiKnla3HzNCGB8RsvIZSaS8BSvCKL5tgZcnYFuXQcq8m8jU40yvIOeJrD5s4b1GKhrfWJAmZGzzFceBSb/3vidyUM4MJHX4Y9hRwb4ca+0a9r7o4AtXzPA1QBLayvfo3SFgXLm9xq4Z/fgGhnFBtyacm3ptAeyBZZFYHiF9bXNRSNt8Z6G3Rg+MAqoGl5muJKB+qO+t60T+z2KTwkLoR6+h48YqCzJH086wwikDqB2xRpHCaNuDjhW/Nk89QIrvJ7NddpSyhwJSPbeN5CY1+A/fp7t4/9tLBzu4/AmymbZ/Dbg2MbDno/3YRsNl7I5yusJBPUCIKN2k99VIGPkfRvX0bbaurM+G8VU+HmOrbHHDXy3tcG/bR6bjR4NNPAZrQ/M9li/WNt5zrO1Ibs6UiSTz2v3MszHcCab47Y2+LrhhaPtIhFgFHeyeWV9zT1jFD8iUUdzFm8yI/hZK55J30m20CuE7Puf/uk/FgBtKXOcVDQQNpH5ngGABuwa+5WNZ+PONinPqBkIaGDmKBDK74hZ5ElmWOTPACebBGaAeH0+oAGBFnkYZTxz0vJ6nGj8zY43sNs62gBP3sckJmwiWuTFJgjvzWuxndTYtslhukn2fFaY0ABQWwh00HgtOpZKORuZaGyXgdhsk01cHtZNs9gATk26kFfd2IvgmS4QD200bJPxCQFYHFSOj0U97Bn5mtNApvaxK3pngK+LQsW1QfDevKaBxsbw5nsG9PM1W9TGtGbRMx4ITVLCtH34zKNaMzZXRhcAn5MMb9tU2S/sE/YbD4r8rB1geD2LFFukx0WDfHp+jpH1ofXvKHBvBwYzZry3xs0r2qcCcp50io2nBR60Nnz+s741oJ39yBSt0U3RNjhe47tRyVH2tW06dqg42xC9ucL2sY9tLtsGaobRghChoEtn4II3UJfts03e1hUPRNYfo0aHfcx5zh8BLn6/HEVe09gNNnY2FvwM7yF2OFPzyCD0Aii8Fu/zpt1edWWPAT26ufP7ZBja2PC3bcx2Tx56na61Y3aTXWHrRuu110e7xeJlTDmLIxRNIhSOIzExg5WldSzNrAj0aFfaGHaGTve2UBKQ228PMewHUCnXkJqeVUo7OV7BQEQs0PHwGHwE0CtlMZNe777E3u42eBjl4Z3aegR4ydRiYbTIeAxTsykxXPPlivTx3nn3fbG/1hZXpYMr5nOrjecPH+PBvfvSgyWAJQmYdkNayixEQ+AZrFIcCmJ6fhYXL12Sg8VUb2rkkZFGHUgWIyqW8wKLyDAtFE7xYndbAB1ZwamZtEC8y1dv4OLlS5JToG0IDB3LKHt0gi8//wKvtl/gm2++QjIZx4cffoiVlTU5bqwuz2JIZBLQzhIkpI4i5w2Zlpwn1UZNzu/d994RCEvtaTqtZMlMjFN3MYZOkwePjuQMyL4rlcr6bmIypfX+1u2bWDm3gONsFs9fPXfyFMWigEHq/PGzZPr2em2Bp7V6yQU2BwGlcZKltLK6iitXrskBZXp1v9vH/otdAd+UPomQVVmvodWsSS6g2Kjg4s0r+J0//AlWr82pEn2jB1SqTTQbPdQLLbx6+Bpb97bwtz//leQi/ujf//cwNzOFaqOESqlwZjfZzwQRna3sS/uzkMmh06jL2R2qIEtQrFU+T9MD2Nh3BKP/6I/+SEX7itlT3PvyPp58+xTZ/Rz8vaDYketLawpCsMDbHkH4kE/Md86PeDqJS7cv4/zlZQSoekQHmEzBCrVgmyhlCzjeOUTmMIMXW2S8UTppXAAXdXaDsSA6vo4AKF6Tqcro+jFoDlA7qaFb6yF3lHVZUCEKNw9x/c41FSHMneSw+2pXgQpqa3LdyMn3iknRZghc9Q/F+EpMJXB+8xzuvveu7EQpX8L9r77G1rdPJCsTQUj9TEeZ311aWRYwcFopIF8qolBiwamiNNKTqSmxzMg0JaOeDFr+UAf28rWrmlecR0yrpuNLUJvMYoKRm5c2xXQmwMr7lIoVMdWKeSc7RXCaoDtBStob6ovTHpP5ZmAEo/+cg2S4E7zh4YtrimCd2GZ0XsJBgS60bToANyjnk1ChQqbfMkDF+SqG7HgM44lxvN7fxa+/+hwHuX1JTYxHWFSVoEFI+vFsB+V0uD64lrn/iSU4PS1pGLaJQDj7kLaa7aNus0vxc2wj3S86htj4hMB4riGuy2LRadASsNG5Z+BS+sa8uhpkrDW4fgBJY9y+ewsTqXHdQ9IVlL8oFp1G8MEB/vJf/dzbN/0CkSgvw/5m0JJ9wPnC/YbPwT1KwfOAX9kg5UpFqelcMxxvH9PbGZikbaFGZ2eAmJ+yOSyGFBA7mXaCwG+hXFYRz8WlFVy7cRP+YMiln0u/OYzKaRFHx4fIlU/FLqbkCYtF0qb7gu4s0Ok2vX2tjg/eu4t33r4j7XIy4B/cf4itrS3s7O5rns2k5nWGnp2eVd+xDduvXuD13kuBbdzr0tMpra1eq6u06YnEpPSYCegQoDd2FhmYZL8zs+TOO+/g7ofvKr2fbSqellRMlsz7Z89e4NX2S0k/Xbx2CRcuXxALlvrIlBxjn2QOsspgYcYP51ssGNHzk60fmxhDNDWB9GIai6uLSEwmkJxKoDtgceYCth5vYXvrOU6zp8pmIDBJrfhy2ZElQrEoFlZX8Mln38dnn30im8Oa3dyvKV/16NEj5DN5rTPOTzfGQzFMyVJnQAiBHm7cvIlza+cVQCErl1I3+XwT+/sHePTgAdKz07h67TKW1+Zd8dvMMUqVAsrMBirUcJopKCBANt7a2jkFV7m/jI2PY319XfaVRRoXlheRTLKODVBrdFA8raCQKUmmpFouOfbnYKgxKdQriKcn8c4n7+Da25cxvRgBlXhIzWwUgcOdU2WV5I9OFFSi3vfh/pHWDMcjPB7F4toc7n76Pi5fvyjwMTlF4X2Acb5yro6H97ZwuJNBOp7GPIsiRsfQrlax/fy55OnIMB5LxtGjRK7fh6mZaTS7zoEnoE3N4OawLaCa9TXIgieDdywe1X4YDPrEbuZ+t7f7Cns72zg+PECtVBTAyH/dDjNsMlrzzA7gXsUAOVE9SX/AgW5cf7QD47Gogq13bt9W1gMDNi9fvtRcYSYVZXxkWyJRgeVkJLMAMJn5tDOL87PKWuPZ7enjx3jyeEv2ghJJBvCIRBF1OpTjsTGsrq5jdjotRjPPSQwIUb6DEhiysz6/9sarN64p0MFgHOtpZE6y+PLLL/Ho0ROdB6hPnk5Oi2VPoJZ8LQLQc/NkZk/j8tUrkvrg2Wvv4LUkaArlgtadAxhpTwmURgRmB6JhpGYWsH5hQ3vK7NwcYvEY4/Pqy1z2BK9evFKwsZg/lc2cTLl1LIZpyIeJVAKJdALL6ytYXJnTXkzpF7LXHz79Fo+ePMD+wUu061X0+w0MenVEwz5EQtTxp86zA28MoLGSUAZkGPBwBua0HfuQPwrgqiBlB5Ewz/MO4BSnuOfS7B0oTMayK7bG4JDqtxCAZp0QL+OVhcB5XbLJBTypoKPLknT+msdc7nn6s54UhWQ9mH3rgZsm+0GWvnwdDzBnjYVRoIsAP+cnZVNGASQDB1WkkNf1mJMct1E/xoAfa5f5+AbqnQFBZ8CMA6oMCLQ+5POPMprNvzUA2vxNGwden9eYiLuMIO7RBsrxu5wbRoJyeMIbANqycc33Uxvot3okN/PrtG6IXYwUBzSA0IAj1Sfy/Dj2mRHNDCg2ANrawuekzTd8gEFg+W0tG9+/z9L+LgBtZw72FdtvEhthLwAgX7rr5DBsHxwFeg1DMvyBzzoKONrrBqTRkXRtcECoAbsGuhswSz/JQE4bewNhDWg1wNPARbbFvsN928aU1+R4j0p5Wv/Z+mObXO0Pzkc/6jVXW8twNLbTCH2j4OHovGM7+I/t0JrzModHWdoGkrJtNqdGbYLNR5HoLPDvMVUV+PHkagzEZCFhAzcNs3Lfc6QBA7HVGQLtnfSozWnDQwxrsz6TL+oVsrNrGMhqfWF4Dt8fxX4Y5KINNzzL7m0A9GhQYxTkHsXf7Hr8rs0Nw21sPpp9NeyC7RvFCt3zuiCf/bOxoz/Iext29sYeesE+D+g2vJXft3ltNl1+7khBROsfYaQNBzLzezaO9r6B1vb6aPvsHmYzHPbiQH6zFQ5zcrJF9ow2b94ERt5k3wgA9xjQAw9vsoCX6mIxO4eFnbTQXEDP99/9l//J0EBDK6ZGMIkTzxiT/LwZIDbOHpC/R9Fva5xFOCwKZ5EQYxjzfpzEjsL/xoAb4GiRB/ttjF5OVl7LtIi/G/kx8O+7YCM/Z6koBnjzbxppM4YWpeN3RwFtFrmy1AO234yFAbq8jkVXeA1j3trCtXvY5LbBNeNvETwCksYQtufSBuLpZtmGZ5pHBAtV5KXfk7Ns2s8GmppRMnCZz8TP0Ak0WQynae2ej5ODB0GLeLEvVaSJrJti8UyTyiI+FkSQ5pm3gbmiM66oIe/PNtohhvcwo2h9KKPcbcmB4//5eV5LOtHjLDblWLC2OX13IbrolGP9cm5YO+g8sR+M6cz7cpw473gNK5anwIm3OVm1Y4sisZ95Ta4FGWMPELE5ZsaOkXoDJEYNkW0YZhzZVoFoXvqbjQs/Z/c6Aym8FBUdBj0JEvajLWYLwuiA1vOquErHzaW78nPWJtuYLTXM5pG1VU4FmcUhskFc4Uf2G69ja4Gf4diyDWyrGTvej2ATx4v9rWrnHnDO+/M1sk3YXrI+9Hs4PJPrMDa+HSbcGnSBJLMldjDiZqMDW989p8vA8KHdIVuObhJTsxlgSSEancRkfBYL8yuYnZqXhEK/PdDvYr4sZ5rFEGu1FjrtoWQQJqfSclAY0Q4Fo+i3+9JpbleaKLMQXDaD4719FfdhoUFqQJNZOZ5IqjDfo0cPkCvlMZmeFrM1kU7j8pVr2Lx4WezMWDiKbrONfr2FZqWGZw8f49XWFhrFMs6trYsVd5I9kSZoq9NEo9MGIn45ntQwpRTB3BxTrGdcJkaTUjdM98/iwYNvpEuanIw7rd7MoeQH5pYXEIhFcfHqFfzoxz9Fem4C9C2bdR6g+ipkOOh08Zt//Tm2Hj3EvW++VhG1t+/cwvhYHJl8HsFQRHICdRacCYcxm3aV7kO+gJ7ZbANT6TY2zgvoqzbqYva1+wPMzi0iNTMrfVB+n4UIudYO9/ekP8wCb1OJFOYWZxGOhVCtFVGultEdukJCZLw2mk2k59JIzRJQn0IgTL3Ygp45t5+Vs2yHsQsbm5hKTKq4AnVQT49Z/OtQDuHy3JwKgFG6pXh6Kp3uj370fXzvR59iZnMCYBzGD1TqwGm2itxBAUfPMth/doQnXz4S4+7tt27i2vWLaPfq6HQbntQPC6d1pKWr4BmLh/Q6ONw/wM6LbTGvWUiSmy/ZYVxf1LrNFE5Q7NTFnP/jP/5jpBYSanM3P8S3XzzAvS/u4fm3zzGdnMHq4rLYl2LnESzpd9D3D6RzO72YxuW3L2P+3CyGUSA0AQTGgF4DKJ9W0Sk3kDvI4eDVa3z7mwdoVOpiKTVaddT7DQTHQ5hcmsbt99/G5rVNl9nTDeBo9wj5VzlUj8vY295FpVgR8H+cP8bK5pKKRpLRx1RoAjgs5kiHkc9pezfBvWAsgmKtpNoFiytL+A//4/8Iy6vLCjYxIMQCb99+eQ/ffP4ljl7uYpx60ZFxsd0411bPraPRa6HeaQl8zhZPJdlw8fIFOct2YKStfvnilezZxvoGUum07DdlUbi/ksFNiYDrN6/j7vvvCbQgx4o2KZ/N4fnTLezt7iNENlY4ItCCICqvPze/qOsWyhUUSyW3z01PCoBhFlBgGJC9IPubOspisZZKmgssZMV9l6nmBCPZT21qHQ9cAJigB20bwXnqjR7nsvj63lc4yZ9oHSWmJgXiky1mIB6zE3iP6ekp6bmynwhkn2YzAg9l98mgGAKrq6sqWkctdWrWk03GewbCEYHQZEAzw4SfKRRK0nXX9z3HhP/nvNahmoEFIoQA1jfWcefdd6TPTHCTLEnuH9wHyKKmnSLwTRCf16V9Z6q/A/Lr6p9QgPrCjp3MPcidOfyyK3yffUzwo9aqCXgm4MIik5RVobb5sO9XAUiuqdWVFWXIUL6gUCgqO2VpxQWlgj7n8PEeZAAzoEb2bbNP7ecI5hZmkZxKotUnENZUgKhUPhXrk2ng169excLcvA7YHMfHjx4pg6Vcbej+yXjK2cfpWfUTn5kSSodHrxWQWlpaUACRqAylmAj2N5stSXjQxnJuiSAwMa4gZLFcUADy93/2B/jgh5+pMKvzDpy2fqvawdH+ER5+fV8MVGZBLK0tIxR1YJGCYM2WdJbzxznZyKmJSaXcMw1f+zs1tfttsavnlxZULJBzkPt9PlfAi2fP8OrFDsqFkpiA1CHnOOdPc8o6ICA6NT+HH/z2b+HTH35PwJvUdAABb2S4MuDFcwz7js/Ga1PfWhrSrRouXtvAD3/nhzh3YdV9kZryrB1w2lTGzcHrfTCdk/r6DI5mc0c4ONhXFgnXhIItzbZ0/mfSszh3jgVcGQisar5R25JjrgDt9LSemz/VWhmVIosChyVTw+KBDKxwHFjAMlcuYyBkOSAAACAASURBVHZtER//4CMsb85jjNrTKjwGVAt97G4fIbN/jNzBAdrVuqSGKN/D8wqzPGYX5/DWu7dw+a3LkpBh1kk8wXRQoJQDaqU2Xj15hcxuDpPhuGotUMaj02jKDvEsTOkKP9ObyTiNRTCzvKDMKO410zNOXiSaHBcLmXOYGtCdThvBCM+7IYxPRBFlrcwA2d457LzYwrMnT7D/egcBZhaMxRBnxlY2j+OjI5Ryp05HfeCcUYEnnrwBDYkDTxLKtrpx/apsCAEUapWz8OzRwSEataaXvu+Y/QzCu5oSLoNjJs3i5BFJHxG4fr27L5tu5zw6qvwcGbFyyn1+nUUoG6MilxNu/I72D6TDTDvBdty+fRs3b9+UDaQUFm02bRBrR9y/963GJxqdEAAdnyCT3mkKMzOMATDanY0Lm/qtPSafcUVAMyeaTw5UJzjIQKDLJKEtml9dxbkLF2QfGcDhj4g8LFJeKaOQK0hHvV4lgNyXxJeIWRPjiLAo92QMK+eWFcyNTkYla8V1VOc+mz3C9s4zfPvgGxy+3kazUQaGTcQizNgUdKDMu1FggRJedsY3cIr7xBkhpuv8FZ7NyV4bG+c5mrIezAwdE/Oc9p3AJz/HvcKAF3fu9xhuTP3mGa/b8a7XoQ6KmM/Of3UgN8+jdjYTuMLSq2LqOeCMxQ3li3jynuxbvd53wCz3JI4T+4xrlzIsBgQKCBq+wSPsHOAIQR570QOGeAcDyswPUfs8v0rkAC+V3q5jII180L4L5hpIY36gAWwGStm16W+Z3yqg5TvglJGRWN5xFPcwco2BnJTgMJ/UvmPtFjA0cH3DvXqUWGY4gfnMo6Cc+X5qs8eaNIIXryFMI+TWH/8eBbQMQOTewXFmxgh/RolFBuppzjHg6pG8+PoZ8cvLaiYAbfPVfFUD7AxLsXuyn+w+1gcGOH8XgObcZLu5Tkf9cmsL+1mExcAbnfCzZ/PmmwNHnRSJjZEBv/zN9cE924Bu+xyvY6Cd/VZAu+MKnBrZUwBi0zF8R+eItZHv83tG9jMg1Pxyw9msnXZfA48NJDcA+ru4Ha9nErlsuwHtBlzyuXhO4+dIhOR1bKxG8Q1bjzYG9hmbj7qeJ9Xy9z7jc0TP0c/b+Nra4X0MWLe+tzHR/Oi+mZ+2NoWLeOxl61cj3/G6o9iI4TEGlttYCCz1ZGts7RreadgEP6s14OnM271svvGeNiZ2f/usXdPmsfa6ESDZxsOCTaOgswUC+BprVRkYbO1yuJhbn6Pts35+EyRzRAve260Vt5fwfZs7stmyX28KzJpd4G/uE9Zu2S7WtiIxkOdMD5h37fCkQjxJnrN58N//V//p0AzDKABtgKWBvmagrENskhojd3TSGlPYOpULyDrHgF4aSDMeFo3i50ejgfagBuLyQUwqxCJovO7ohstJaeC20zh2g2DgozGE2SYeGtgGA7QNTB6NMAb9DrxkP1jkyRacLXwOHNttaRRmAGxBmBHigLhBc9Fl6x9bZHzdwHaLTJHJYAaL37EfA+/7HScCzmcmE4rXtEJw/G2Lxu7HAxYLa7DP6CDyoG7AKA9OvK6B4gZMWuST7eP/LWDBNjId2kAXHgbp/HKMeNi3wxj/NsfZFqAckGpVADsBD7ZBIAHZVmNjYj6wjWa07fBgQL6NO9mo7F9eg0wb9iXZIzx8mlNroLokH4LBs6KSMvAeq1v6nl4KF+eLyZDwNUmUlB2rna/bxqjxCjsGnR2y+NsidTYPeT2214ydLViTPbHxGzUgo5uxaXiz7fxnxlUbks8dpKkBzR/2s8njnIFAEtO3YhxuDvJe7B+ON/9vAQU6/Xwe/m3XkkOaz59JtJih1RgM32iH8X5sqzEC3PO5qD4ZfDpQeuA62zoamWWfuOigA6ht3hrDghFVtpcAtLWXheyYwlSRbiPZtLMYn2CqZhTxiTQW51YxOT6lokpMfS4XazjaP5RuVCqVVvEbfncikcTszIIA6HDIR3IsmpW+NHQ7tQZqhQIK2Rwyh/s4zZwozV1pyq2GwCFq1D56+kismYnJJJbWVrFOJ+3222ICjY3HSa5FvVRHrVCSw/ryGdlPr1HN5pRmqgBQqSBAgOBKe9ARwyyanMDNt+9gbmkZM7NzmuME/Kg/TMAnd/IaL7a35JAlkhMC5gj2UXuRBdDmVlYwv7KED7/3IcIk5wwcwFoptJ2j2e3i+aMn2HrwAE8fPkBgCHz84UdyxCqNJgq1Gk7LLLwYkKzB+bV1xMaiKipHEObXv/o7VIolVMpFrK0sIRoMo1Qpwx+OqLDj+NQU5laWkZ6fw8raKpYXlzDs97C7/Qovt16KZdxt9gUoUDsxHh8Ti4/F+sYnE2Ij5cunAi6n5qYxs5SWt0IpBTqIe88cw5nrl8xsFp+iDidBxGqhonEnE5pA2NLcvLRc67WS2IvUU/6tn/0Et96/jdnzs04DdRwgKTFz3MDe9hEOnp6gdFzFoDJQqvXRwR42z68jOk6mUFfAUnQ8pgALdSBXVlacDR/0kTk5wbdffYPM4RFyx0di2HKc6TBzfdU6DTw/2UV6aRb/9J/815haYyE3AAXg0a+f4zd/9xu8fr6HiUhcGuKpyWmBZ1w3xSqd5Cy6viHSyzO4fOsqli4sIcA08Sidw74AlWq+jFqhguzeMYonBew8e4lapQnyQduDLuq9Kir9BjbfuoSf/Qf/EJfe2kCADGoywQ96AqCPnx9i59ELZMm6LRTw/OUWYomodHXT07OSmyATmYXNOCct3YogOXV7WSSLQYlBwCeW5n/2n/9jTC6NO71Z+tQ14GTnRAD0F3/5SxROskhEJwSU0V6QXe6LBFQos8Gis+0mxuNxvHX7ltjUzMIJBgKy+X/2//y5WM/UVqcud7PdFhuXzGn+bF7cwG//+Ee4dueGuz89X5rO6kCsza1Hj6XtTIYs98OTo4xSfQlAk3HNjBkWLCT76/zmefRBeZuGbEWYKd2lGsrFsmQ2eF867FPpKWyeOy9wiFrDlOiQXFbXZQksLywKbKJkB5+1Uq1i5/Ur6b9zHc8tLghYYVCJTgfZzwTG+XP+nNNqpZ3kZzgOZqsJcpKxSh1V/rCYaL3awExqGivLywLaxhIElkPaR7g/kr3tUtYd28TOIdz3zg6+zMwgMD6ZwHvvvYeNC+cFWucLp56Nb6l9PFdNJa2ocl1AFYFQAky8FvdVagAyEDCVTGrPZ/o9Cz3yszxPiKUXDCBbyAkM5hz4/9h6rx7NsitLbH3e24gvvLcZEemrsirLs5pscprqHkgDARJGkH6EoFcBkqAnATMaQdCLBA00Qj/rQYMZslvNYpFsujKZWZU+Mrz7vPdeWPvcHXlJTACJiIy4373nHrPP2WuvvXY0FpMsAgJ+1Jmn5ALtFYEkOpwEn/OZggSZ5meWsLmxgVg0KWCK0+OVIn7sx3wxh3avjthkVBjxcwtzcPqoXdsROaKj4wOcnp8K6BhigHswFECfwWjaW4LqsWhc5Asob8OvmSlKJQXEBhLgPj4/wvR0Cp98+pEAd5RHIYDN4mv7r49QYKbGiKm8ftErl/oYGKJYK0uK/49/+mM8/Onn5thXG6LbGkg6f63WlIK6mfNLvHz+VPTsnT6KJztELzsUNZrjPLfQpixMz2Pnxg15PucIbRSBZBbq4xnM5/eLni8lMsw5wyvM5xfPXqDbpmawAflZkPHq6lICYLOLC3CFw6Kx/elnnxkig8OQVVi0dv/1a5HnKeYLYu947uS4s+gtv1w+N+59cBeffv4pZhenDHO0C7QrYwn+kD0tmvJn5xgxk8JrpBsuL89Rb9cRCAUQiAQRnUhIlsH21g6SkxNyPsrnC7i8SAsiTieV4DZtBCUEyHTmGYbZY3NzS/JzJn2OYrkoZ2jwPD8GUoszuP3gFpIzAbj9QJeawWMnOs0eTt9c4uLkHLVcGhUJBhlmKW0hg6bJ6STe//QD3H1wD5MzMfgCgMMD9GpAOTsQiaX04RVyxzmE3CGxNxwrZkkVCnlEyIiPhoXxTPA5MpnAxNwMhizQhzGC/FuvI8UVw3Gjo8nCeb1BD6Ew2dpOxmngco4QDrqEqVguZvHq2TM8/uZrCYpK9mQkjIr01YWMk3NEqQqzx7AfGYjheUTmiMjXBbG4OI8b29vS52S60l6cHp1KgIvvb8CzvuhHk2nJ81EoZNbH5ETC6EA7gP39fVyls+iPhrKmuEcQkFMJQjmnjs25kMU9JxMTmJ+bk37OXGawv/9K9IJZAPrd997D9o1NYb0LgDkaSZbF0dEJXjx/LYWCx2OXFD0NBaNwO410BSUsCAbTX5GCtS7zPiwKy7NsOpe91pDVIJH6FS63FylKb6yvif9BSSP6IyJjSbLFcCRnIzKgCUD7AgFMTU2LjBDv4Q0H4Aq5MTmfEsZ2KBpAciYhwSYWSqbE28XFKQ4OXyKbOUWtWkCzURApDo5rwEfykAEQ9EzOQJGCFQpYqXQg1zXtl/peBJ4jrDfi9yJGSTAJnPcxHNGfMf7CsGdYqW/P6oZxSOxT/HWCbWB2j9FhZQ0GghXcU4T0ZYGP6n9yHhnwxZzjx3Itw8AG5CMoznbwoEobTSkfkdZyOmVtJmNG1lL3JRpnBVsULDEkLwPI0qQYHMHcX/+pT852GfDl7TsqEKOAogBgliQIf6fAlPopSrCzgzYqOaJ4g7bRDgLK/LMAWAWRFNh7ixMYv84OEhmA37BOjbwb/TCTqcDfsb/sQJ4CTjqO/JsCbDwfKTim95S55DKAlMoW0LYrKUkIXCMjwykBdwuklvn1Z1IJzJDl89mH7B8+m/OCX/J/ixmpYJWOD++l/rKCvwrEKwPXDkyzzfrFn7l3CnBKCULWDLEK3/F3GiTgM0gI0THVwAzvqyC44j4Kphof1QRX7FgW/VPFSRRU5f3Ux7f7/gr6Gf/dMPP1/jovlahoxxx4na5pjgvvzfdSP13nv46j+tp/HhyQvdfSFef9lZBnx+kUX9G5owC0zks+S8dR17YdP+HntZ/5ne+puJi+h5DyfOb9dfyVnKrz2Mi8mj1F8S+2XYMRlMBTXETbrH2p7dLAkuJtel7m+VSxCnugQcdA+/Mt1mTmlM5xnXN2fE/nrwK69sADf1YMUd+X91PsSNc1r9Ex4pzS9aX9p2tIAgYDYyd1zv454Kzvpe9iB7TZHsWczFr5UykUBdjNeL0FoO3jpb6eYl4qlcT6DdpeMy9MoJBZeWpX5TPUgOYE5MM5kXXQeDF/Vh0hfkgXvIK/Cpyp4eHLckA5CKL/Zmnmaico05YdqoxVBed0IHTh2SNbsiFZERrtYHskQ9m1ujEo21kBWAVY30bZTXTAHjnSqIFG6DhQYnxZqdfSuzUbmYlYcnFrdOrPNyCd6ApMK5imE5f9qJEnbYe+r0T/mdbOAjk8tPiNJIUChHyuajLJJLXS2dguHvD5WQUseQBjW1QWge/ENitjmn+jEyWRbhbEabev34vXCkPYiozQ+eDv6NxyrNgn7B8WXOLGxMMB34vOPz/DtvAzdLTVWNknuzLE9GCrh8br6M11UQujWSbgo8W01oi+mWtGmoN9REeW3/nMo6Ojaxa0Gghl5+rcliimBaoTDNDxVICY7ea7sc/pzPM5auz5rmyHnwCLFd1WI6mGUg2drgtl3+jCVokL++GD/aoBAJ1Huu7s99W55LU0erjg1VCxrxSo1nVDQ8H28ksPq3rQ5305VvwcbQHnjxojOvb80qCGbkC6odIpN2wKEwR5e6AzQRkGOHgvHvLFSZLDoTkk8V663ng/s2EZpji/9Duv1T5TZkWQmpnRGJwOL0qVuhQfTEzMIhqexnDgRtifwNTEHJKRCbgcHmFaUq83k+EBfixFosg+g9sjaf6TE9MI0Ekcs4Ae0G0MMGz10Wk00SQbr1BEKZ+V9NVBtyPgHudZfCIhDMdKvSJFacYuJ1a3NrBxYxuLq2vw+0OIxtzCLC4W+sieXaJVKePF0+9x/uYIY7KEmIXgY4V0jzCIy/WaaC8SgE5MpwTIpjbh9OwcJqem0ai3BOBhimcpT8cxI6w/ViP2h4LCbCV4S4BgeXMTidSUgMAer18cadaEy+da4oS6un1kT8+EkX3w/Dm8cOL9B+8Ja4kM5vjMrGipBri+FhcQjwYFHKCWJAsCps/PkT47w9nBEeanp7A0N49ioYwRI8OkXgUDmF5ewNL6qrC4Jye8Aga06z2UrgoicXF6cCYp6wRupqapExqEPxxEIB5Bb9RHpV3D0sYKphZnEYwFQZeHIBEB3sJZBq++fyEpxKmJBKKBiKxV9jcBDBZpWFtZF8dLmEwBn7DdCEDzoo//8lNhIY29I0ytTGFiYUKK9DkdZFk18ObpCSpXVTj7LrTKLTz59hEFCEHE0ekcY3YuhWDYL6Dynfv3sLAwKXOX8va5dAa5q7QUb8xeXMn3EkGx2TkJJAxdYxwUzhCbSuK/+i/+S6wsrEibu40eavkqKtkKnj1+hmFnhFRiUnSg6YjzPTje1ArujYeITSSwfnMDa7trCCaCohtMFj3ZjpQB4RzOnqVRK1SEDSmAmcePsduBWreGcr+KnYd38Df//J9h8caEpNLLVxtoHA9w+PgNzp8dmHvUanjx4hmqrbqAv2TkE6So16sSFKBMytziHJKTSQFESrUKimWy2muSej81PYuHDx9iZ29P9DDjES8aBbKgT3C2fyjSNOVsHh5KHlGHtdUSpqOfutWUL2Gmh8ctgRZqK997566ABkTxapUqfvub38nYkpnDPYj2mu0j45x2evvGDXz+ox9iam0Sowa1YOkk1OCk1ESni9PDI7x6+lzGjXsCg5n8bCSWEAA6GImgw8rpbg92b+4gNZM0LLLeSNh/lycXOGThynZP2GSU7GBRvdREUsAhCQrUqygW8xZTFdfMTL8UlAyg1W2ZzIJeV1izaxtbImHAwzjbcnBwJPIGbPfe7g2xvdlczuyRY4s5RoZwqSSg0uwUmf9hZK/Swr6ljMT01BSqtQY8BGRCYcSiCQFgyM4ms1CdKQm+MjA8NOwd/iPoIeew0VAKW7KfGeDh+NsD6Lrvyt7i8QtTl/OH8zcaolySFytry/KPRcYInvSabZydnIgkEPdHqSuAMQrlkthFFlxjUT4WIzTnnCESiQmkJqeFYU9N2HqlJoXzKPHhd/ixuryMlcU1RCIx5m0jmkiIPr8UivOOkExFsXtrF6vb6wBxshFEwiRbzOKPf/yDBLrOT07lHclyJxOYDj/lVqipz2waBjz4vsl4QvqAOshX6TPkilmsrq/gr//mp7h985YE/TivyDh99vQVfvOPfxR7LsEzAiw8R436KDeqAgI8/OghPvvBDzAaO5HPl1HMVVAqVFArN0SGqVEtIZ/P4jJ3JcBVIOITFjPXH3XyKVcwEZ/E7Zs3sXtjxwIVjFRbOkPw+oVkksj6sALRPINScobz+eXz19eFconelsoFpNNXsscw22fo8wkAvLO7K+/N+cHzAN+PAZgq21qpyrmMc5nSP+VqxfgS6GHr1iY++/xTLC8viQQSbU4l35bgIUHD85Mz0ROvlEtGwsjpkjZQhoMZIFs3d7C2uymBkJ29bTiYET0GOjXgVKSBzqWIK7WzO80+2o0W6tQwd3pENoHZFYlkEvVGRQoTEkAfUhM3HJMiuas3VhGdCCMc49rqWwD0AOeHlzg/PkEpe4nxsC/rh/OL2UJX+YzMxdWtNdy8dwtTM3EEiXOMgW4FqBV7KOUquDq6QumsBN/IKwBl+vwS3ZYphJmiJFgiJkGoSDKOiYVphJNxDDzAmMiyx4VWp41YPC7XCbBC4BAjRKNBOBlJdgzADM6g340hU+ibVVycnAgAXS7kEabMxWCAeqEkLHAWN/Y53QZMtcgJnT6DZi0BJXk+oXYt2egMqHE8WWyOnz0/vxT7wswC9RVZqIySOYnJCTlfkj0fj0UkAEW9bdrWaqUu9p0BZNoTMpw5j3i2knO+w2S8Bn0BM4emZuVdK8UKjk8O4fG7sbOzjdu3b2N5ZVEAaIIlZHbSt2GNC0rVFLIlkL/jBbMQg/C6TTYt57zbZ9YeC9PSNgkxhxrslGaqmWLtPMtyL2Hb+S60S7TVsYkJTC/Mye8p96CBNZEGYWZNNica0LTn7NeVtVVhwxP4pkyLN+KFL+wDDxz+kFf09Kn7TjmpTP4KZ+fHqFSpqV5GuZxGPnuGWi0PjHuIxUNwWwy1a4DSIlwpSGaCAW9tN6UEeQY3ZKO2SKaRuDDBrDaeP/tk1A3gdBgWIeVY1K8Q/4n68wSO6QuL8J/5mXrbxi8zIAbtLK9Xn5lBXAWkFIAWX8Rh1Yax/BJlRnM+8Hr2vQBQllQgx0l8YevvIyliZ8lFCTBoUsav/zEjw/I5aHMUOFewjC6A+l8GEDZ+jGqbKtCtIBEZ5gZ4epslwHlkB28V2DHktvqfEOQ4P9S/lH61tFL1M3bgj+2lzJcdXNVxFZB1OJSioQouKb4ic8/qAwXreL2CqgJcWTgG14n6Wuq/mSwOI+nIz7H/+QyV9eT/mRnBdcoAsB0zUr9UAU6egfhZBZHVp9U2UwNaP68YkBK6eA+VqNR76OfZZh1j00+G9XmNsVxroRtZDAWv1QdVEiH9Uu17wQNYF8UKviv2oUCzgtd8th2vsAPl+jf6qfycZhUrSMo+U7+bbab0ma4nbaf93bhPqy+ufrviF2yrjquCrHYglffj89Q22AMPOhf4N7aRbVUcS9cG26e/0+KZ+mz7mClYqmMsATq3IZwpXqDzXjEMFi0d8Bzt0gCRmYd2rE1xHpX+VRyJ91JQmgFlDaDYAXid39o/2seKU/DvMo9tOs+KYyrorvNRMUrtF51n/K7vyJ8Vt/nz9cD76dmZ1/85oMz31nmrGJICwtpGfabeS89axCt0LtvvoTZD547+TYNkikmpfX7bBlN7Tdeg5Qlef5OC7LaCobTXHCexGcxQgLGPfJ7YByuQqe9MAFrHQubz//2//PdjRnx1sfPB3Oi5yRLAVDakPerEzUuZjryZAsQKLPPB7Dij3WqMHV+KxoRfCm7aI3NqwPlyulAUzOJnaPz4T9I6m81rR0d/Zjsk0mKJqJtN0WhC6md1M9NFpYOjYJ0CtKrbTACYRTfsk9a+QWgkSyeFRjB0s7JPWAX+dPPhoKlWEPtP0wI0HUwKNBWLkrLE8eDhhWPCZ9Gx1NQILwvyWJpA/KyC73w2QR1luKoBVMOjetC93kDGWfuPfc73srO52X/c+Pk7HhrZBn6e70lHml98NtvJPlP5C7u2sICQ1vjzet5DHEjVBLMmrC5qOmm6Aeic4HddHGr0mGqqbeUcJZOB7SVAw/7jz8ogVwBWpWV4r5KlXUxdVO0jHSs1iBLFogxBsyl9o8UUxJha+rRsq53hqwtejTLvJUWYLIkXPksi/K2W9KNuXGyvHtxkg7LYwHoY4zM1aifzjGU6aBC85rCgbG9lsKixkAJ3lla6Ps++bnUT1TWjh1RN5eJnFSzWOSLGmyXtreAU2855qoECznXVTCVoJKwP61DKtagHCPaFZjbwwKU2Q9unhwKzuZp+5nuHw1FEoklUyAZrUnN9GvHYLJwIIORPIBGZQjKagtfpR9ECnxv1NjrtgTg21BRd2d7EAlOXPULywaADNGt9oOeQwzd1aWuFgjCUWHyuWauiWi4KiKn6gPMspDczI+mI+XIJyxtruHHzlmgLEuARqbY+wa4O0qcEbc/w/LsnKGTScErVcKOLT7afbthSZXo0xPLmugDQPCjFEklJAW13esimc0hnznF2vC+OJe1iKjUpepdMHx06IMDzzXt3MLeyDB8du1AYLrcPDrdHNG/r5QrauRxq+QIuXh/i/OgQUW8Ae7u7mEylMOQBlGt/bhapxUU5lHI+tZsNlAo5qWTfLJWRPj3HwYsXWJycxs2dXbE71UYLFTJDwxHceOcOdu7exuxiSlJHiUt7x0Dhoor8UQnnRxeSvkv9Vc4POmHRZEIkSFoEUZxD7Nzdw9L2jBRdHLsBktpq5TZq6SLePH0hacvTE0nMpKbQbbQw7A4ElB6PnFJQkfIlnK8s8ETwguA5dWSn5lOod6vIlrPwRnwC4JK1xj73uB2olHq4PM4ge5aDa+SSgoaU1WB6uMNJ8CqC4bCHvdu3pEjZwgIdZKBSaSCfyeL05ATH+wdoVKriqDOQMTM1LcXA+o4hzmoZBGIR3Nm7g+WFZQF9KLcRcAWlcNjR/jFyl1lhdpNN6qGmncMpoFGpWpG9wO33SMr3wvqSOLONdk2kjZiey5RuZsmQJc6Cf51mCwmCFsEw+qOBFHobB51Ye2cb9z99Dwu7G0hMuYX1OawCjYsu3nzzAumXZyilCyLZ8uzFc5xenmKBAYlEUnQYqV9OPemNnXV8+sMfYHtvm6cqYfL/+5//DH//9/8Ar8cPr5vpzNR69WF+dhYzyUlEWQi33sDFyRkKl2kBmSiBwXlENiHBRmrgkgnLOUj2M/ca6kgTvORaIQBN+8yiad989bUwsqgJTJvLzxGoJBuLQcp777wj+qXtDgM5ZyL1QaYX+6aYzaGQzaBRrss9aXsIfo7GDvjCQUxMTwtg4vZSymMPN++ZVPR2vSUasK+fvcT3334H99iFtdVV2S9YyI7rs9triZYqWdMEY9uDFjzeoNgxATQYfLQYIWR6ywHc6RFWvWY3+QKm6A37hs7t6uqqBG64L5PlzZQ4dTpoy6ndTFCHGqqZdBrH+0eyLghCk53t9YcxPT2DZGJSGNS9TkfuxS91uESvuW6kqDi3Zf/xegQc4L35e2VlcK/lXOC+ofab+wKlN3hfBqjZrol4ElOz01jf3cTq6jJiLCLZaCKfzkiBsdzV5TXrjtrhZEdyHnDtkwFP4EjOBQ63aKe//8GHosd/dZnFydERnj95Jvr2AacXiVgSizPzkh7e7Q8xOT2L3oAZLNTw0pB9rAAAIABJREFU74vuKpnxa9vrcHhcwkAOxYPwRfzIZ3P44otf4Kvf/0EA6LElMUNJJcIdCWYlUPt5akb2C93fcrmMFJFsd5tIzUzg088+wcrikuwBvN7BArAnZ/jjHx6ZgrguU5SXwAf7td5uwhswBaG3b+yg1xuh2WANAabfB9HvUP+vgVq9iHqrKuuRBcxYnHToHIqcEVlgHIOtjQ18/MEnmFlbNMGlTh/Z81OxIa+evRIpBBb1kz0mmpD1STC1mC+iUW3j3u172Fhfl4AH1wszfc7OT1HvthGIx9DodWTfZ6HRUNAUOuUYE5wIev2IhsISBOQZkZkDtFm5YgmX6TMEEyH81V//FTbWDEu/Ve6jkCuKHaRsBOULDt+8QZlSKAS7IyEBzrimCEBv3toRe/3Bpx8jthwSjWahPbKY7FULuXQeB68OBIhkII+MoVK+auqt+LzYe/cONrbWkJyISm2BbCGPbK6AQITFXP3CiPeFPYjFA6CuYafeRLPeFg1nrqNi4QobGyvY3b0pe3O+WEa5VkVv1IMvFJTicgwMk4knZ8wB2Z5OFLMFnL4+R+2qDmffKYAv9wfOMfW5uA9minkkp1KYWZmHJxRA1zWCw+dBb9xHq9eHzx8QQJNAr9NFRV+ezYPweJ0IBD1ix2NRv9SyGHSaKOVyePr9E5weHkg9BN/YiWa1IhrF/EeQmEGUiURC7Dc1pcXn6lBWi7UY3HLGXpyfk+/JRErGk1kZ3MM5l/XczvnAVH0GUgjs8azLAoSU1aBEFWtZCDvd8gdoq+/evSvzhD4p7Q6lM2SsnG4JUEUjSdkfaAMLxZwUgL59+yZu3d7D3Py8AOS8I8+IBLGzV3m8ePEK+UxRGNBeJ+U/WNvHLRIaYydTuAG/zPmIPJtgMsF9Pvfi4gpNi4XGtchreFblfKe2tYfFRCco++aXTBnq1fNcS+Yzzxtc799//720hddv7dyQsyJ/9jPbK+IFSZC8lrUzWOuAAUtKqjRaDbTalHzKyb9S8RLl0pUwoXv9JiJhPxxjI0OoNpiZXwrEKLCqzj+fwRRp2mr6aQKOuh0CQCet7NDxyGS+cCZR/oGBewUjJIBvSdpcIxJOF/pCODMglp/BOUpzWEUJFRwiWK3sO/NZAxJDGNPU8FcNVcPmJgDNvwv7mGCqBTByn5SMW48hHzEwageEVGpDfe8BNc0tQMUwC43kx38IgGYf0g4bQNLsf3afXoCVa/arYXwr2UcBYQVeFPilrdL5rSCo+m/8TKtRu65vZcdYOH+NX29IQwro2u8lAI5FrLCDk6Z7TXE7BSRlTK33UQxDfmdlnqpfK3OXZ5V+79ofViDODuRyXcs4MaPEyujW+/LxHHfeUzNkFXPRYICeL/zetzIFfI76kgr8s3+Nb2SKodkBP30nBdW0n+QeFgBPIFiBRR3za/DdKpKqrFvFqa7nhuVP87nqH3M+KjDL6xSr4jN4zlGAVuW+2Db6+YrR8D48y5ngRPMagNZ35+/VLzbDaOav9r19ruv5TNc528I+twPJElSyZdtr/yseo89Tm6HPUTxOgVMG9dh2xSP4Topf6XP5jvy9XOcLXs8LBcK1LWaczLgbGXND5lNSp2be8734O2V6c33Q9vI+iuVRA1rHV/tB1zf/LyCoJSVnD/6ovWR7lUGs61JBad5HbIIVWFSwVsFhHWudk4pvaLvtQLTOEw0Gytqw2M9qS+3zT9eP2gGd64rd6BhzfSmOyf7XtiiWpTiQYpJ2PEr7wz4HGBiwzz99Z10zUkveYr8bgqoJIOl65X6hwSBDiDGazwqI067r+UDaTQa0DjwfwoGlI0JHjWxXjX7pJsYX4u8IQuvndGLyGt1wlIWrgCgbqZ2qk1wHViNYdiOri84OInPj4YtIipNV5E8jCrpgdICVScrraBhk87UYmvw8n83f6/XaiWyDRLNZAbrdRrNu2OG68BV0VpRfNltLY0tZnPwcf28YuqbIm0bXNEqp7dL70RngFw84uhCEBdBrXztibBf7gM/jJsH+9jhNpE0jWDzE8XnsfynuwSi+pVnJ97UXveNipvMrDk/daOax3TqB2Db+jgwnThplwfLvAgJKOgu1Hw1wpCxpHWsNTvBvCn6yj3ShiWGwNDxF8856d74b09f0GQpcc2yEEUUdRSu4wJQ3jYbpIlWAWZwga9yl4J3Dcf0OGkEiq4PPIVOMbVRWvG7WfJYArzDjzHdTg8vx8nqMLIYcJiwwWeUrtJ+0DdoP9r7mZ/WefBbHVyNaAnz3eibVyWJ/67XKCqekAq8hg1YjS2pUOV/kECyRUlMchu+les4aRODvdC3yHvp50UNsmhQ4wwow6VRsjzALyY6r1WVM2C5eS9vBw7muUdWM44FG+1IBZu1j9qceIujgaMRRNw/em8w2czA2lbf5OzrJ8XgSzBDt9h3wuMOYmVqF28lU4THmJpcRDcRRKTbQqHTQqLVEssPl9CIUiCI+lcTU8jRcPi9cnPc9CHNy1B2g2+xL0KFVqwtbiOAUk1xrpSJKhbxUDy9XWSSvIiDY9va2gCSv3+xj79YdbGzfwOzCAhxOo1PVZ4ppuYJ8Novz4yMc7b+WNEtGBCcJtpIB1DUFBZimz/4jiHzr7h3s3b6DuYUl0StnyitZUdmrLAhyvN5/hnDIZ8nZjJGMxQWQqzYbGLscWLtxA7fffRdhSS32IBiKwusPoj8cIXN2gfLZGRq5HPKnRsvSB5foLbKqO8GF+nCAwEQSy9tb8AaZhk0tWggI36xUcPzqNfa/+x61fBEBhxvv370vbS+Ua2g5huj5fNi+fxvvfvKhpFxPJNyIBIF6AWiVGrh8fYlSuigFDQkSElgbjAdYXl+Fw+9GlkXCwj7c/+gBFtZTCEaBHivMd02woFNs4uLNIX77y1/JWK0vL5micH4TQG11+nj33Xexu7fHzGq0WiOcnZ3g9atXqNVKooH55vg1KrUKAtEgwvGIAN+UAGEfzC4tIBqJYyIxhWqxhkahjqvTKxy9PMD+m1fw+A3aweJHH3zwgRScpB0jwEibfrD/BrlMBp1GS5z7frsjtmRuehZ9xwi5ZhVdstYCIdzY3MbK0iqi4RjmpueQvUjjzf6+MAGnJ1MC4jGFnvOfafEMslF2ghrEkVhc2JIahO22TPB3OOgJe5DzlEUTeS3XMdmnlHfokpnkHmDvg7u4/dE78KdiGHkA59ABdx9oXFZw+fIE/XwD4/YAtWIVb968xvnlhfRXamZK0vHbgw66474ECv7pf/qfYOXOigGDvEA938Pf/pu/xa+//DWWphfgHLvRrDbRbbUlA4AsHoIKdO7YbjJxGUhJZzPCnmYqN22KOi1cI9SeJwBNmRmC0rTfr168wNnpBRqW3mYsEhV2LJl6tJPsN9q3xMSkOAEs6JjLpUVSJ+j1CaOVxSpZOLJRa4oOKfuKAESuUBSnZnFlVQBtl8+H9x6+h/cePkBqagIurwcXhxf4+nd/xPPvnyMZTWJhdkEYZYVCTsbJ4RoLS7HTb+Lg6BD+cEDYi5GEKU7HPUTrAfQ6fVNAsTcwki0BE7xX+885RqYsbTiBKl5LvVIGhJXd8ODBA3z+6WdSnNDpcApj84u/+4Vo85LtzQKvwUAMc7MLUqxN9lQJKhel0NTOzo6wuwkwnZwcyXx2WlWvea0cuF3GGeAZgXqcXPsC+rucspfRnvO9OA6875NHT2QP4fny9t3buPf+O1I8jYWULk/OJJBUyhdEk5ugHBkW3H/IYqe8EUHSy2xGMiC4Z5DZ/dO/+mvcuXdfMi/qlBA5P8frZy8k2DRq9cUeBDx+Cbr5gxGkpuYENHF6qUHaFl35G7vbAjZOzKTk3kMH5bncEsihVADBQcmC4pmCtrxiAu18j42NLUxPzQprmvIqfM/L9AWqjQoa7aoc0ufn55CciEuBQo5dIhwTuYLzwwuMx07RwWa/cU1cpE3Agin9QgzojeEAdZQXMDe5hIA3CNfIh1a3jmI9jUzpAqVqGWPPCOFkGEPnGGPnWHSkeQb48IMPsLa8Jix6XySCejGPWqVsJIyOzwTsczjHEtjhfCPLhcBCMVfGoDfGe+89xN6NHUvaa4h6q45M9gq//u2vcVUsghkYsm+1qU9rZV/1BwgHI5iZSAk7dXPN2EUJ2gMCQP/uD7/F/vFrmTvz84sSKOj3mPbPALFTCteybZn0Jc7Pz2S8CUCT8chMArKVt+7s4vaDe6ZGwsIM/GEWl+aZiDJKWbHVLL765OvHcMGDVHxKtNfL5Spaww627+7h7vt3EI1RYsYhkk8dnvOG5mfusdVGGe1OVc56kmLaB0Zd46jNL83g/Q/fFSkW4jEsipzJ51BvNMx6cjkRoVSILyigWdgTFFkRBhUL6TIKl2XEg3EszM+LBAfXGAMxUu8CQ9G9X95YxezyPMKpJNxhH7qOAVrdNiqNhrB6A8wm8DH7rCd60AwyUP+ZBQgT8Sgi1Bp2GumRVr2ONy9f4LvH36LNotO9Aar5vACm3IO59ji/maHD9Uu8Tnwcq/gv5wnPfswqMP6IyXw8OjyRdSdZoxZgw/R2Ad08bjkncl0wY47g9qDXlSyCYdfIEXL+MJj2l3/5lzIfuDZ4Tv7+8fcyBwq5goy/zxWQQqIM/GQLV+gNu7h9dw/r6+ti5ykpQVCN96Rkz/HhmcjAMGPA6fTC7w7A5wmi3x3IODvczKigJICReOA5jvfhfvN6fx/ff/9M7B/PsVyf0Xj8Gqjm/3kWJotWyEHjkbw730UZYdyDmZFDSR7WTLh157bsWZ6gy+g9c49kUKgPkTA6u7xAsVyQcYwlYxgMKSGVxf7BU9TqeYyGTdSqOYzGDE6OBNAnCUf9U4L0Cmbxu/pQCqrx7PEWUOzJWZPzPhYzzG6Or/jhTvZhT2ppCJDCApWWJrfIE/r8Rm6nb4BS9p9cZ6VqU4JFQFn1n1zGdyBIrwCHgikKXKqfwznE9W8AHkMAU3CFY28ASZOdS79G/Vbj05nMS8UiRjYAne3jGVP7iu1jlpGCt9egKZm0MjASg7kGcdl+xSh4L65v7W+OgYJaek6hz8S28DOqlapgjJwrmk0phs11pP6onQjG9mgRwj8BVy3ZEAEbnS7ZK/jF8VOsQoFqrnm2W4PSCkqzr/kO9Cn0nRRsFLJTy/h96nPrGGgf0K7xZ+f4LfFK/m9lSel8I0CmmINiHYr/0C8N+mmvDStczzeK/SjmpOCu4jeK2dAO6fsoGMu28160AQZIfCtPo2CiXis+pzVu/JvReffJPflPzs9MF7UAdQ0u24mO/LuudSU6qh9u3sdoFPNdFLzmfa7JXFYATteAAn4KfupaVnCXf9fPatDDHtjRvlQcjvexrwcNqOh8EuzA8u15P7ZRiXrqhwse5DTBbGXB63rk5/VLx1z62W1qetjxuWsbJeNtJDm4jpWIp2cDBU/1Hextug5o2SQ5dJ7Ys+90Lur7KuipQKoGNhQ702coaKyAPK/XecH3U2xG35n9ofiTkgcV5OVnuYcpzmEPDPBntQ/abwriqv1Q1QPFRxXEtQPElOCxrx/eQ/tc1oElrcH3V3xKgzm8r4DEFgHSHnRgTRh+Ru+nNlbnhB3gtgPfJO1oIECfLf+XsLDJMFe8ie/v+F//h/96rKASL6ADwRenQ8IG0InXG6rhUEMgOoaW0VGmpEYj+LKykVjGRQ0Tv+tnFBhW9q99A9BB0cXNycwDLD/PQeVnuCDUsOrg6GLkcxVM1M2I91CQnZuHGhR2iALQCpryWjEgLAZmRaL0bwo4qmHhe/L5OrBsH/+vG4JOPAXZdPHz98qKpYPKd1JgkWMgAHjLFObj+0hqg1Ul93oxWO1Tqr6kkk1NycShU8rDkx0QV6YV22CiZV65L+/PdqtkhrKXFETlYVSLzakmlzngmAgSv9jf/CLAyd/x/vyMjrMubl6j0V6mdgjLrFCQ/hIdSgL4ViRFjYuCuFrgUOUrmMahgLkuTE2R4/+5OetCU91xbi5qZCenpoz0BBmKuZz0tUa1ddOQtBCfkYGRA7YFvvMdohGTEs822PWe2M9qYBR85+80gKIFJ/k59hPbrAchZQfrPLOnPmmES0FwandKe5wGwOC9OC91LqkRIbNY55YGQzTYwPfU4IQaKvYbf1addG0T1yD7QzcTan+qweN9+Y4qx8L/05EQIz80ASg5sFt6XWwrr2cf8HnsW7L59H35jtp33Mhl3TgNc9y0B/B5KXGRRCgyCZeDbMIpuF0RDLpOJCPTcI58qBWaqJZqaFS7IIU2EopjemoOS5srGHkBd8Bo0HXqAzSrdXRbrAI/EqWFRrmKYimPDhl4Lie6nQb63Q4iotcxkgJnGtXm2nnz5g2mUjOIJ1PYurGDOBlC1QpazbakQzPVtl2viYwDC4jxnnxf6iIToD4/PRGHhXaXTuXdd+7jxt4uZhcWhYVJhgmZhCycyHYVKwVEIiFx/JluK4fqbhulchlX+SzcgRAefvoxlja3JfWcLEEyZuv1Hs4PDtEQGYtzFNMZBJheMxgJU4vpqDPLiyi02ghPTWDz1k1EEjEwiYFzTc5lvTFefPMIX//6N8idX8IzGOPu7k2xOY1OF13q80VC2LxzG3cePoA/7Ec86gQzbhvFIer5Cs5enKBdbYkGJMGZi/MrOfwmpyekAFOxU4MvHsSHP/wES5spOAlotqlj3cOg2Yar1UejUMQ/fvEl9l88RywUERb06sqKFPioNpsCTt3YuQWvl2BWX/Rljw+PMB71EA36cXF2Io5/h3qbHiea/TZ6zgGSLMz3/jvCslteWkKnOcCoOUItV8fxqxN89/gRXr95gsGoJ2Ddew8eiCYyHQqOEecCx5LjTsDU5/FZ/dsTQFGYnSID1IObTNf5JQkgJBJJYZbSJtLx4/oi0EUgkcVZeeinrT46OMSzx0/lWQRv/slf/gRet8/IUdAGtygf5ZX0cgLQ2UJaQKnBuCeFASPRqDAS+64xApNRLO+tY+fd25IafPTmAPnzNPrFFnrFFpK+MGbjKdTLdbx+/RqZXBqBsB/hWAStflP0rAlc7717Dz/9Z/8UW7fWxcGmnjrH7OR5Bv/yf/qXyBxdYWV+GTPJabSqdRy+fgm3VXiUrNruoC/SHgSUmOL/4tVLPH/1UtY8md9k0nFtkllGoIJBGt0LDItiINcpkMs5RQbxRGJCzjZMFaZ9Yuo4GZ3Z3AUqpYKMR9DnlSJcBGeZ4uu3aj9QK/4qk0az28XS0jLCccMOXFpdFvYd70+ANXOZxqvnr3F0cCCAU8jrl0Mf7QTZZo12U7RFO72mMC1pf97/5COsbm5IcIHtY2G7YqEgReAuqINcrEh7yX7nvDI2VRnGXvRGA0xMTYhtpy2lrjEBG/bFJx99LMAh9Ug5/wiAPfv+OX71xS+Rz5ninYO+A4sLy3Jm4L5NOyi2dQgBYj76+AN5P7bt+XMz14Yg0cAjwSIy6nSfqlA6qN1CJpeVPZwa3GRj0ibFYgmZx29evxF7z/Xy+Y/+Alu3d4QVXi3XkLm6QCGdRbNWl34QR48pfURDHQ5hGpLteZlJi8492+R1uvCf/2f/HDt7N5HLFgRgpn71m9f7OHz9WvTgOY6degvnLEYKN1JTJjOFwBgcPSnARzmVYDSEcCwkmQEMFJD1eXl1juPjQ9RqDQkSUH6DoDelEhqtlug67+3tYXl5VVj0tXpFbMnvv/o9vnn0FerNirD0/AEfEtGISFCQZUcWrEgR1Toi+TGRmJR7UZ+bZ8FXb/ZlrjJrIBaOweX0YyI6geW5DcSCcQmW1ls1NMdFHOcOkc1nRE92e28LiakkCpUiHj9+LH3I8ZuMT5jvk5MyFxmooNY5gSOOEwtVsk4D5w6Z2dU8MzbyAkDv7d7G9uamVezZL6AqQfoXr57jq0ffSrCIAQdlKsm5uGvSwwl8s8juDAvA8vzuMCyt3qCPV/uv8OjRI9F1J8NV2FXMTGJA3HLQ2GbOpfPzU1xeXqDdaggAzWva/Tbm1lewvLmKrb0dzC0vwEGws1XHgIWJB0Pk01mkz9PCiKe00eLcshSz43miiz6Wbq5jfXcN4bAfURb0ExDLJfI0LPRJWY5XL1/g7PxAAlJxklMcXvg9IQRCIdy4sy3Bi0CA+ts8VAPdGpDPGzA5n85LgWESKuLMQnJ6JKDYrnHPA6qFlug9z88titweA08MYtCmpbNpCXZt7W5hc2cLifkUAjEPHEGgLYBlHd0eAUP254CqB8IIJinD4yV704FQ0IdYNATi0iyOyrVFzfBvvvqjSIsNm03kL9Oolspmr2lzPppCgGGeK4JBKYrJworiOwQoYeGTgEkoQtk2vwSrri7SEhAVaTUHhIhA7WcCw2xbqVDAd999J3sWA4NMvafM0pgFF4YjI1myuoof//jHoi1NwgHn09MnT2UfLRXMOdMlZWMZJE+g3WvIP2Yv8DOT01PiTwkA3GnL/smisumrLIa9ETwuMsGZMTqUDAKCKg6XeTbnJAN9DJakUtMyvyhF9Nvf/halclVsGO0h1/n0LOuFRCVoxoAu2yUkGWajWun+bD+ZzCwy6/a50W51JcC1uLos2V0c10DYSM2NLXYwz4kMXPE762CwACulVOr1Ms4vD1AsXaHRKMh3MqA93jGcNNQw8gryz9IHtoMKCmKJH0kKxzVIPZIzJCU3jLyIkT/hPCQALISbXl+yVDlGsi5dZp0yYCyAkdgCglAGgGaxMdZ9IOFCyC+WVCWBYfl/vyffFVOw++lKxuFeT7vPa7jWlS0ouIHFknW5TIo3/67+hyHRGB9fQZ++dX5SEIeApAKu7Hv6Jbwv/64EJgGrnJY2tQVAq6+vvqbiGlzbfB61yBVYUfBKsRAD7Ji/82cFqmnXAj5TDE+xCW2n+vv8nB2Aso8ln8t9XeaQJcmhQKqShWoVI3fE8WV7aFf4DlrTgVkyis3oHOJ9KcmkGI4yhBWgshwxw2R0mACzjqmOq36n3aPdUOBK+4CfkQwtvwFjeS8FnhWEVbyAf+M1ilPYAwa8h33s2A75uwVo00e0A3IKdF+301p7/Bz7iG3lvL/OMCdIZoF4CqDrM3gvxY0UiOU1ChAboNuA8jL3uyxwbABy7VMSinSuKliq92c/q7/MsdA2Kbag2IziHvqd769znM9TDEVZ3CYQY3ATfW/F7xRMVOCdbTc2ygRftN36PoqR8P8KeMr6o6W2xsAOqvNeZr4ZKQY3sxptBTTVbilAy75U8N0+jkqYU2yO3xWc5vMUa/sTUNwaG/sc1ICNnqs1GKpBOsU5dN0p8Mx26rxTe6PYHN9Ln8s9TOexPSig99W5Ye9HXc/2TH0dD3s7ZF46Dcisv9e1qONrt2mK09kxGH2+/fNm7hj8k/2omKrOU7UXOl//xD5ZmStq567bbQWyNbNFAwKO/+1//G/GvIF2noLKPJDSwWPUWhmHbAxfgpsvF6vKLbCBauDUWPBaOwNVB9QO5irTV1MU9LPXk94yUrog+Qy2UxmavE6ZrbroeH/VL7RrHyvbUye4FlvTTYLP4HsoOKZgGavV64RQwIwdrxNcCrNYKRYKqmofmpRKM5D8zn5WI6IAr4LU7GeJqFri8Dyss63UXlOjZTY609f8PK/vNI2UgbaBz+ThTzcbLQak4CTvy89rtIkbNn/HviIIqExsZYFzARFQ4v85J/S+2ldSGdprjIhOOr4/P8MvjrtKYKjB1L61R8/o/LIN7A8BuGF0ptkf8p4WoK1SJPysSSNryHN4T/YDf68biY4b70fjr5sDr9E5TdaP9JfTJQA0nVq2WYMbGmFlER5lzPOzfJZsil6PbOZ8N2X963hr5Izvxs9IFfBUStrIfmY/qdHWTYXPNoxlU2SC/9fIGv+vm5huwjzti0GwqoyaoIKpHKvt4D1ULF7vpZEt9i3fRduqADbfW4M/woSx1hXfWVNkxJAPDWPOfvDge2o2ADWgZeNg4RyrgKNGghW45d/pLPCZmuao76EA/XBg5j4DJnwW+5SggMvtRzIxjWgsBZc7hHBkGrHIDFyOMHyuMFwjD0rZGvKZkrBgPE4fgr4wpqbmsLmzjpGPThvTU6mR2JEiQCyswYM3+5tzTBzCVgOhgF8KvwRDAcxNpQT4pc5oo1kTYIxMm2+++QYel1cKFjGtPTk5I9XCmUpPICocDGJufgbzM9OYnkmBGnYSNaSMQa2Bk+NDfPfoMV7vv5S5SK1csqmZ2snCiSwWRWBiNBoLC4qAKUEeFjIkG4YBAY5pqVLCk6ffI1ep4t2H72Pv3jtIzc1hOAY8Pj9q9TYuT0/RKZRQvDxHp1bHJFlc/YGw/bw+oz/t8AfhiQSxurODydkUPD6RNjQ2sddH5vAYv//Fl1LEcNTuYmFqRpwQFiB0R0Loed3Yun0btx7cl7R2vxfot8doVCqi9Zs9TIterlP8KKc4spQSYAGmQCyEtnMAZ8iDh59/hMWNOZHgqDepId5Br9GAo9FBr9bA17//nciauIZjSeen40upkVK1gQfvP8TS2qbM5x4ZV0zPLZWB8QDzEwlJSz54fYCzswthlY5cQGAigI07N7B5bwtru1sCnndafTh7LnSqfTQLTZyzwNGrx3jy5FuZt/fv3kXAH5SfRYf+9OQ6MEXwj2z9eDgqIB/nF8E8yql0KGMzHIu+IgEApjazGBidK1/Ah42NNdy6dcvS5gxIWjXTwNNnF/jdr34r8gABdxA/+YufYCI6KfIP1E/mv16fgeAWqq0SsqUMKs2asJX744EwLGn/qTXeQR9tRw/hVBxuv1s+G/GF0C7UBO1IeMNYSM0Jg43AKJnJZOixGCNlNmqdBrquIbbu3sIPf/pj7NzZQzwVhycAlLJdlDNl/N2//Rm++vL3WJpZwObSJgadNp49+VZkjFhgb+AYit7pex9/iO1bO8I+r7cbODw+kjlJht3R/gFqpTIi/qDIqtTSKip3AAAgAElEQVQbLfSGA7EdmnXB4DmZbHRYOK60M6mJlKT1sxgX9YbpmDQaFWRy5yIrwEwi2k2yp3nmVi1S2mc6rbw3n0X2NPcgl8dnND1XVgT8oI2sMVuiVJW9j1XpyfojmzAWp0zLEJfpSxRKeQl4Ucf4kx9+ho9++Bmik1GAfmQLKOcM8Hf46gCPv/lW9NZp9yilwSAEbQVtZSDgw+T0pASFtvduSFuEzTDsCzD8xRdfiE68pKvzZUdjCaISvFGWAgsSNptdLMyzcGZAbCoZFbK3jEwGF8FWgjIEqMm0ps0nq5mAw69+9SsT/EgQDGoLo5b7MYvMyb4yHgsjkfsTdZK5Lsrsm/EYW5vb+OSzTzG9siBgZons5VpFijcy24QBImplE3CQgHIkKAETsu7Ivme2CcekUa3g/fc/wM7OnmQqLK9uyP5UyGUFMKfMgDjUtTqaDRY+pgZwG0FvRAo/EqRbWFqQAqmhaAgjR1+Y3AKK1yt48eKFSPZQ0oX9QeCN5wWm8PMdN7e3BJgSwgDXHM8qvbZkCTz+/ltcZi7hC7jh9pjsLQaQyHIuF8sScBu0h1L07c6tO7hz5x7iljTK4f4b/O53f0AoSLmZOBwDN2LhBDYWNxF0R9Bt9NHs1XHROEC6fikM1bnVBTz85CFmFmeRzmTwq998KZI0AuiMHALOMZBBwMmcnZoiHXH/3XdkfDnXpfBmJoNytizs0YuzNJbmF7EwuyhsQf6dbPRgOCA6tSxoKBkBHrdhqrfbhsnvCciz4tG4BEdVUo02Xs5/QSOnZ8525symZ2S9B+f7jRs3MDM/I0XCWKSXQHu73ZS20y7U+h3EJxNY39nG/MoCPEG/kS5otCQQ1ak1RJ+dmtKXp2mBL7udIQZjwOl3Y35nCfce3sHa+iIiEWoZGAmPQrYrEiRFZgflMrikFm+5JH1Eve9ENCWa9Gu3NrGyuYpI0GP0LJlpUR+LFAWL8pXyRdGTbzc6mJlMSXArx8Km3R7C/igC/qjYsbmFRcQTMbRbHaQtyR6uX85BFvm8df8Wphan4QwAnhDgYlHEAZDNENjoiVSRy+MykgQsPuhyiBxFWGRVwggTIB9Q27yJ7x99i9/+5tcoZ7Po1+vIXVwKu5/sbv5T8F+AIRJ5wgHMzE3L/GGNilrNFCs3wJELbo9P5EjUH+Q4MphyY3dH6iIQqOa+QUD35//23+Ho8FAkliKBIHqtjgT7+MXx/vCTj8XPYDCHNp1690+fPpUAFc88PJvJs90+OfvANcTC0jxSMybzTvy8scl0ZLFmFvxkUdJ+ZyjrzTkyBfLYHvEFXSPJbKFd42fJ7A6HIjIvSQKQYHq7I++6tLwsdoY2n7aM59ZSLmuKFlYqEsAWKRQGtmhpPU7Rd7995yaiyQmxc5FEHKm5GQH2XV4XepbmMvcHgn65fFGk3RiMjcQjcLlZUK2PZruEq/Qx0tkj+V5vlBAKe+AYmjR2JW9JoU2SJ+yFCa/BuJEE0ZS8wjlSrZVlLfEzJH8Y/9DIC4l8BDPzCCwrCGhlfJIwIMEG59uMWYK5lDkSP4lEBvFXLIakBRxzkSh4o+zD/xBDlu0XH2ZkwHVljZLxLP4RjM9C0oUdbFH/mX6C+OmDvowlz33aLwpeCVgzNllFChLZwU0Bvq9r272ViuE1ygZtWfq56m8pyMfXVd9OfWV9hiEsGb+eZ3b2l+IY6qsqQEX/WjETfU/BBSy8gs8TQGloMAA+k/uM+pN1y/fkuwhbs9WW/hAwjIEXSyNYQUrFQ1Szm/Ze+0RxGTn7O43fyYCQYkdss/r4+q60+wryqT+vfi2vZSBKCU32DGM+Q8FTxWz0HZQtrqCd3R+/BiSvmdiOa2xEgwa8RtcAa+1of+r9+X/FrvQz6hfr/d8Cmwb8Z0BTyWHKKGZ/kBCh84DvS1KMrCe3kaTU/laA3n5/Ox7G9iixUf1v+7xX0FPBQsXDFFjUd+N3BVvVD7cztxWUVjBbwUbiUNpuHS/jj7uvNfJ1XdmxIGG5EicYmYDSdYDAAk0ViFQwU3EJBf11rHU+KNHS/jmdlwoEK9ZoB4g1cKQkPAXQFRNSfEOxUMWTTBDBrFV+aXBB57n2gYLtOq/4eX4pVilkCquemuJSHCP2vdolfYZiP4qP2u2Tjuc1sGxpLivQq2OgWJHxX0wQRDE/DaRoIEx/r3NI56KZA1YtAEvGhW3XOcHvavcMIsBkYEtaybpO35vXStstXEttiuNf/4v/dsxOYiNo0PkBLmhuRHSEOWDKotVIBF+ABpM3VXCQnaWTVpnKirjzOp1Y2njtdJVU4PP5O95bwVk+T9LYbFVg2Tm6yPizsoLV4ClAzefxPnpPPkdBYw46O06LL9ojW2rY+UxhVzPf3Ho+35F9xM4TMKPXE8dTo2BqiJVhqwC4PbLI52qbdMD5OS3+poZD6ffhiAE3NarDZ2o0UPq7b8BU9rVxDr3XusccI96XByleoxNe+9csPgPyGmPJw2VN+obvyQMdQVkFPfl/HhL5XIKOZD/z3SaZQqu6f1Y0mffhP95XI5fajwqg06DqOAnDzTLKAsQ7nNfaTyoDIY5NMCh9rmzziuhemqiiRnN00+C4aD9yIxUHm1WvLcBY0i76fQGG6Szx/hw77Step4ufzowyc7U/xPCNR7IWZO1ZOmV8F76Dblr8zvfk9WQgcYy4pkwhECProWtKAxbsN3XE9JDBZxiW39vKyIO+kZahg6uLWgMVasT5eR54hEFiFQrVjY5jwOvZ92w/r2Ub+TspxkJWnNMpzgev4bzXtpqDKSvTl6/nqIAlweC1LAfP+NJf1MeztJR04+NY0MbwMwLw1JkOaIqXsB3sV3k3l9k06agaA2hY0PVGBwMBSsIIhBIIBBOIRmeQnFhAJJQSALpWaqJeZGppBb3mECF/RHR0I4GYFAv0BIFmuyvppwOyVoYOcU7Y98IA6LWl2jwB/EQygkQyjoDXI05d0O9DpVRCqVAUdtPJ4Sm+/v1XGA/GyKTz0t5gOIZEclLkHDhv5+ZmcGNnE5OT1JwUYh+IP5IxRkCOTHzqEz998h2+e/adFEpaWFoU2Qw6csFAWMBJAkZSOT1mikdOxKLCqpZCY80WqrUKHj95gtOrS0zNL+DOO+9ihgEkbwAOl5v7hDhnvUpZZBC4XU7GEnDDIWu+Uq6K1mqfBZ0GQ8yvLmNtaxPRRAQjBw+7bTSKRXTLNbx8/D1efvcUA0pDNNtiN5wev0h4UL5jaWsTm7t7SLLAoB9oNQaipZ2/uMLV8QW6jQ5G/SFCvpBoJ0vwyu1CdDqJnquPrnOAux+8g8XVJQHi1aloV+sYlGvIX15i/9kzlPM5YDCUPuQcprRBs9XHw48/wfL6hhRIGg9GEizgNf12GyGvC45eD8eHJ8IOrfDA7R5hdm0eDz5/H1vv7mB6eQ4DVm9nL/WBUq4GR8sp6fiZyyN8+eUvRK90Ipm8rk8gsjTDoegHR2MJAUQJIpOZTeeaepkEh86Oz4X1xoM8nQOuN0nJDHjhCXrhC/rx2ecf4969WyIhQp+QznSv0xNd6adffYvf/fIf0Wv28d6dB1iaXUXIF5R+YIGibC6NQjWPQrUgBQedXpcUH+TYcvIN++Q2jEVbt9KuC3OSIMbU5CS2VtdFo3zY7krKOBlrBMgIorCQWKmSQ4AF4YJudMdD1AdtzKwt4N77D7C8uYbkdEoAebJkMhc5XB6c4t/9P/8v5lPzuLmxI4eVNy+fodtuCpOZfbx9aw+f/+SHmF6dRygRgJOxLzqBAyB3VsHf//uf4Zc////AGlvrqxtmjYUiki5PoJAszvc+eChyKAwaUpLj6vISvWZHAGgyDwmyEMnsdLlOCri6OhOZDzrcZHtpBg2BbWHniQyCCTA6HCZgGwmZIDwDihPJSXHmONYEOTXYSY1eApaxuJFCenX4WjImJmemMb84h3/yH/9HmFmal3UcCDIVAxjVIAD0wcs3ePT1NwK8EFAmIECgm4xj2kkWAtvc3cLenduYmknJPst0aW5J1LT+8ssvpXgbHeTT4xPRzOU9CHrJHho2bNzhwIFELCEBHe57ZPjKYXpo9AfJpFdHh8AQWYKbW1tYXFjAt48e4fziVCRTOGfI9mfgi2nXCk4Y3VjK9oxFC5hfBElSk1NY296UIBdBP9qiCou9FktoNeum2LFVaGpyMmlAf69L5h0DOxKoZSCpXBTt3dWVddy8eVskcBikY+bYsxdP0e2awC8B/GR8ApVCDQf7R8CAoIZPNHfJ1JQzg9eNVqcuIBtBaErLcNyoaU1mrgLy3LPITKZm/crqqjDUCdSzvyQIPWRwvIqzy1O83H8hus4EiMlMDfn8AoZUWBSvZQrQ3ty5KfrxaytrEuxgAJOsTY7h1VVGJCmGfWBlbgUbi1uiRd+u9dDo1/Ay/QT1QVWCg+999B4+/PxjuKZDQK2HZ0+f4v/43/9P0VSOi4xQUoAktpEZEdxjt3f28MFHH8o8JpGAc7dSrCKXzuKbPzzCwesjrC1v4M7NOxK0Yd8fn56Y1PDxAGEJMDCFPy5BZtov9lksFBPZIAL1lB5i8VU5848MSMG9TEAQh6lhws8LKVw0W6kl68fOTQP2paZ5ZnKh2WmhVKYUjmFvUSLh66eP4GUAdm4WvmhAZFU459gO9IfoNbsSWI0GI1Ig9Ooygzz3F8qeLExheXcd73/6AHs3V+BmAh9xJidQOm+gmK+gWamJ7Ee9Skb5I9GkDgSCmJleQDAaw8zGPNY21zA1OSFzu17toN1sSjC7nCtKQPXi+FQkWxbn5q3gQ0nmLwOSm1t7mJ6dl2Agi0EQyGTb+f48f52eHsMf4jhtY2l9Ga6Ah9RhuIIOOT9UyhD9XYLx1DSnpi+DNZSVYHoz9X0ZKJeCg8yOajbw+Ntv8Q9//3fInp/DSY1NAWi7Yhe5RsMWY5EAKtfF0uoS7t67J/cqFguiGX5wsC/svk6XflZQgEIFzXhWvPfOfdFmn5hi0NoUVedY//oXv8TPf/YzyUwIURs+FJFzKwHNaCKOe/fuCROa9+IZjwGgZ989k74g3EWHmNIshqzjgNPnlKK39EsoycZCgAR9+LxGw4yDOOOtrkj0uMZOxGMJARYlMGO2AmmDMDJ9RsNc7BczN0RahRkcMSyvrWJr6wYWFheND0Fmdz6Hg8M30s6TszNh/kZiRtNfz7LMslxdXxPm89AJ+EJ+hKNRGW8WH+U5Qfy74QCVWl3OICzgK3PCMZAiiQ5XD+dXhzg7fy0gdKWaRyTq41QQu3INyChjkUFEC/S1+9zcz7RdfE8GoyrV0rXkAG0lgWgSgAY0OsJoG8DnMUQbBiiFddw2EinMXtBnC+DjMlq4ss5l4zaEmp4FVvmDpl+uz9eW36dEG55l9YvjQ/usoLJhChvWKdtG+xHwvS10qL4z76F+LZnwdgCa91Z/VzADpvPZvt4CiyZQxvc3/vdb6Q4FbgSLoIzDYCBzSf1Tg0kYVr3+jdfyGtpAvgfPGryvy2HAbO4h/K5BPH6OdpHBXgWiBMC0yG58lh3Qos/CPhTQ3CItcc8k2UJsoZWhzHmvPiftNdtKFrQCj+ozMgDCNmt71CdW7IFjK5hN37yPkovYLgXs+K48KyqwxjXEPlVfX0C+gcEzFH9QsIzvZgfaFehSsN7MXQNoqqSljquAc9fyA0b+U4MACtxpwIbzQwFL/k6Be74vbfF1YMeS2eT7/emXWU+UrVLsSMfGgJJ/Or+Yucr2SFDeyjzn/bRdem878M2flQylJEU7EGqfjwpeKqjIz2pwQYFxOdNYpD79nQKV18CgpU+s/1ciJNunoK3OP96L76T2X9ujIKzBSd4y3BX703fl/RRoVoxRwWN78EnxDwWh2TbF1rT9Os5qMxTnsAO0/Aw/q7ia4jSKK+p7qd1U7JKf4bX2z6tMjc4hOd9a2ShqZ8X+WAUZBYy3goMGyzDzQ+e7AtnsTzumZe8znYOyVhn1tqT5+D46NooX6t/suJLOEZ2DOldkH7aCsW/bY4B0xZTs84rXyB5qBXt4HbOoFAfTd7UD1iTD8O8aVHL8m3/134kGNG+kRoSbvb4MHXn+XdMxFCgW429pK2tkhPfgtTyAcELxZ52EOuG1MfqyypzmPRTc4iao4Lb+ji/HNvE6nUwazeAi4oCpYVNDrUZNqezitFiLXwFpZdbqpFKjpgPOCCt/5nN1wNgW3QjUiPDvnDA0xsqw5f858JKeZYHYfI5OaAVD2S7D6DRyEXofXksNRgXwuUD0UMFrhDXidFwzSXTysr38Gw0+35OgKu9NYIf3UBasAatD0jbdQHl/TaWkU6IMWY2EkinDz9NAk4nCLwLQHHM1bBo9UoBVNiLbAjTa04bprFFbuz6NGD0yNa3NVEFgNRiie5lMSr9WWUDF0rpWQ8J+4D14b17L+cR3Una3AtjiMFqFAJmCTWCBY8I5wr5im7mJywY6fKtvrgtYFhqMJpMaQ03hUUeMv1dtbN7HzkBXh1UDNxoNUyOvhlbHWteEHFwsVkNfNBsdIvYuDp3Fzuc1GnnWVDVdN7rZyQHKCvLoO/EzKnPCfmebyPDg3znGuhZ0jJmSx9/p2mcb7RFVFoGQQ1jPAO26jrW/onEWw/pT9rhex34jgGXa6xItZWN/jMPA7M3e0M0RQCCcQHJiDv5QEoHABJLxWYSDcRSyZQzaI3RrXYy6I9EQHPapnRfA6iplhjj3jTYv9Z/7BKMplcGgTq8rhY5iiYjo3SYnYohGw8Iq5cGODWExqUqhIsBCvVBG+vwKlXwF3z16JgUYw5G4ANAb21sCJE9Os9r6FPx+hzg+dJZ4wDdFgjoCQpPFyOrpb44OcXD0Buwjpukz9TwSjcu8n51fQJKFPxNxww6hFnyvI8USmw2ytkviKB6enqLZ6WL39h0srKwiPjnF+t0C5HJO+1xORENBAdPDQZcAe7VaD/lcQdbL06fPpSI8n3X3/j2k5qakMFG1WhSwu3RZQPrkHNViQVjklULeBMKCEUSTSXgZ3JmexdL6ugA9BEEoCdCq1XB+cor0yYUAgywaOJlIwTl2gan8zW4LyflJtMjNdQ2xd38Pc4sGrJO1TSZHtY5+rY7Xz57i8OVLeKnj5vXg8vxCAPqJqSm02iPcvHsXu3t3xNaxCFWn3kbm6grtRh3DVlOCCdT8JUOLKbCVRhWhZBi7797Exz/5AdZ21+EkU35IdtsQ5UJNQCCyxUu5DF58/xj7r97IYZtyG1Ikh8Hc8VC0gQl+375zR1Lgw2EPmo2+pDyfHh7h/OBMCt75vQFxluUw6oKAXp1hF5u7m3jw/rvC8JLDmQWkNlhEslBF8fISr797gUquitWFVWyvbCMZTUghRjLg8vksTq9OkCln0XeOMDkzhURqEn2MxPFlWjLtHO9NeYir7JWAfwQtdqirShAJDnz3+AkuLs9E3iSRiJkCTekLhMJBCYIMMEKmnJcCWcnZSaOv63JgdmZeUppZfLHf6OL84BjL86uYTk7BA6cwyAgicp0RbCdT/p0PHiA6lUAoGYCLoBBJQJZW5smjc/ztv/6/cPT6DZZmF9FuDWV9kHXGolILKwt498EDbG6uSD92GmOcHh3j9PBY0uEJQrEwI3W2GbwdOnoolXO4SqdRrpUkuEIAk+PGQAcDk3I4puxJtYZOsye/o2QCD1tkePH93F4vrnIZZPIZSf8mKzYWiYjNDIVNcZqjk0Nhjk/NzUgw5ePPP0FiasIUNXS6hZ3WafSEAZy5yoqWNHVs+Vyuce5jZMzRBu7sbOOjTz7EwsoyXH7XWz+H2uDpNL76wx+FnczCeMdHRwJi8/50BLi/8ZxC5iW1d5kuWaSUEkEojzlvEIBmoI9AhARCrRRS2vnl1VUszM0J4MJU8c2tdQFYuU9QF7/ZaqFUK+GTTz8VcJq2lGuLYHa91pRgH/cMSgLt3r6F1PSU/J+BPNqszNWlnIc8biMBRZsrAVCvRyQRqJMqIEanI4A+9xhK0MzMzIkWM3UdS/Uizq5OsHFjHdu7Rtd1amIKroETxVwF+YsCnn//EtOTswK+SjaS2yngJsFjFjijFIecsXxuYVdLQNRvqtjTD2Xwm4D8+tYmNlbXEIz40aqzPkpZpDjOLk+E9d7ssr6G5aANyezro1lpoF6rYW56Bn/xg89x48Yu/KGICMK2ylVks3lZh1999RXSlxn0u32sLqxhbmIWzqELjWoDV/lLHBXfoOdsY/3GBn7wwx/g3Q8ewBWLAN0ODg+P8D//i3+FfCaP9cV1zM/NyRjzXTmmUzPTuHP3PnZv3USSgdWAH0MSUOoNXJ5f4hc//wLfffsUi/PL+OSjH0igpdFq4/ziQoKU1IIeDNsIRYPS79zHixVTn8U1cpoAAmm64zGaNZPdxL7jHGLRNwncD0colQugwhb3QYKZnFPcQ8hM5zUEU+XcFDJZfwS+OV9OL89weHkCT8iHUCyKRqeBFot20TFisGgwQiwQwsLMLNaWVhDyh5DJ5LB/eICXr/YxdI1x75N38c7De9jaXhVN3QZZ+O0eClcldNsDuMcOpCYSUnB2/9VLfPv4EUqlCqZSs5hbWsbk4gzmlucxOzVtfBYCnp0+mrWWFMGs5MsoMBjd6kpRVAJWlP7h+1HPfPPGTZGVaTBjwEF5K7cEmHnO5tql3BGDiJFIWIDW+GRStOPhcQk7mf3Amg+v9l9j/3Bf5ielGyamJmXect1wb6d0hoegTr+H7x4/xs///c9wcXQE76gPFzViSQ4YOxC1CuwRaGSNAH6eRZoZdCIgzcA26xtQfooMYxpm9asU+GKg7MF770nAle/G/VqzQt+8fIVf/uILHO2/ERb07PSM8W86XdnbCT5Tq1zPwpTLev6UWQh5sUkmaGGY+pQ9YJsovcF1yLMR7ST1hyuUUut2Ua8ycy0oGR1k9g+7JA0lxHHnfDMasAYK4Z5GZjXnmsoMimF1OsTfWFpZwcrKqtgS6lvzYywiR4IPWdpfP/oWeQZ74nEJgPOL85f2j2efm/duCQg9djsRZtZpJCy2RoDQsQFsO7QNHUqejKQoJgMKY8cAvX4dZ+kDFErnqNZyqDbyCARd1wA0+14ACwt0VuBIQVn1ibhnKUgiYIWHhcKblu9ppES49ysgJD7IoC+ZNJxDDN5zvKRAd7stgSwBJYOB60Al9zNhgDOo5/FJX7bahiDF9S0+8MAAcQrc0HaIrXUbTVL1XdTvZC0L3k/Acc6XvgEV/RZQyt/pO9uJVZT84PmGGZR2QEQBGmq2M7hIHMfeFgWF1FdyWAW41cdSP4ga0Io3cBzZb3wPBn8kI8nS/lViHK9lfxnfrg+v22hdi68TeNuHfC6vJVBtB8QUmGZfCEHOJjcgQJ7HSBbw89w7qbMujHFLIpT+mvp6JAVxDFUHWoEmfpZrX+/PazgOHEcFaSm9wra0G4ZopURA7WMFmLiu7f4tr1VsSc4Z1GizFYXUa3U+K3agzHD2HfuK+4hiSep7mnVkQHW+Ez9LP0B8RatAnoKxOl8Iwuvz2af0faUIaasl9kLXj/aN/fNmvrytCWX8aRMkUP+Wz5f5Z5HTqJijWJKSNo31MfNPv3TMuR4VWFdQnPfnXKGdUn9a17QdHFWcQAE/vSevFfKdJfmq91fM67pvrEKO8nsKr9l0lzUDQG2nvX/Z/1znOuf1/jp39TnsC9NGE2SxY2lKUtMxtrdRMUATrDBMfDuIrKxbIT5YMiPik1pa19pndiBU31lJqrq+FOdQ3FNtjLZLAW8FhXX+KgDOftL2av/p+CsorPdUu8d7q220B05kvVhg8LWts0ng6fzXOaDP5XcNYqmNU2yW1youpGtNgG2Lwa39xkwntkUJtGoXldSogQ6R0rQ0pXVOX9tQiwFtX+/CgNYJqcaTE10lCpSNaIyhQeXVOLJD+DO/8zqNhGhKDT+jkWBlVutA6ksqGMp7a6TOXgSQ99QImUbW1MDqpNVBFmNqofG66HUycsC4YBUc5oFCNBPzeTEW9oiSdhjbyo1HB13fkx3MZ/Heanz1M2pgacB0ovEd9WcFvhm147V0fvQAp2CvfcDIxjEMVmMAFMBWJ3IibooS8r104HURsN3sS743x42AEsHa68kiQHVIDh0K8rJNapz4ex6mVNtYmVC8H//GzVHew+uSA5qk+FjGV42rprJoBFMNuh4weW9dFDpheQ1TiuwHBv1ZDTnfS4odOSCOGtuhf9PDE8dAI8vsH17H9rA/hRUVDIqOI8F5btx8d3N48AnDm/fkNbIZWtpp9gOIAtBsN/uG/WoPnmgwQRc2r9O5zGuVKcw+o0PH5/Az9uCO9p/9na43WToU4tB20R/05NmSCmxFJP/UWJrIP/+pUdY2cE7ouLCt2o9sH++pGx+v4f3tQDj1/NifmtLLe5rAhkmppQSHHGTIcLQOCHooY5/RCdMDkQZeOFYa6fW4mebpFuavCWoZGRIC0mOnD05PGK2+A25fGNPzK4jFZuD2xRCLTiLgjQB9BxwDB4adkbAfuzWyKlpyMFlbXhLmb689NqnfrbZ8F+Z3vS7s51A8gvXdTcRTMQRCDvgD3Lzp33fEefaM3PCMXQL8Fq5y8I1cyFyk8esvficp+S6nD1Mzc7h17w4WV5YRSYYRT4bh8pD5PES13hQWAAHocb8nILSL+wx1fJs1fPnrX2LkdGB5Y01S2z1ePxaWl5CcSBnNQ6be+90Ycf13ehh1ewL05DNZ0RI9vbzE4dkJ5uYXMTE9g6k5w9zS4BQZJcK49YgqKXodI2fQqNSEjfjk0Xeybjgnd3dvYHJ2yqSWtmvC4jt+dYzM+RV8LpcUVSQzhuB3YiKFZCqFvtOJidl57N28g4nUtMgAcGzr5RLSl1fiIEol7XYPk4lJhIMxAYFYDX5iPgVv3IsB02zXF+ANeESHUzbiwUgA4MzZGZ5+8w0OXrwUlphSuRQAACAASURBVNfK4oLobFO3dwAnOoMxlpbXsHXjpmipEoAedgaoFkrCIG7VqxLk49yTYnGZS2RLeQycI0wvTeNHf/NTvP/JhwgnXChUBqILSjkVpvF2Gk1UcjmcHxyI5iwZwqodyOBFo9NGMB7H7fv3cPfBO0hOhiSwVqkYtmnuPIPzV4dolmrwuXzC5hVgrdsSHVNKZfzor36Endu7wogmq4japk2CT+cZ5E4v0C5WRMMze55DyBvC4vQ8phIplEsFBIN+9AYdXGQvUe81EYxGRNaCgQg/2a8WQMQ9gPIHDAiQfU8QkCLfd+/exuLSPLwBL54/f44nTx7DH/RhdW1ZmDmmONMQbp/Rbs5XCnD5vcJqJZhCdhTXkmQzBKl/6kYqMSEMT447Cy86+kMBJzjmLPx47/13cff9+5icm4En4jbsNFiFh3t9kW0hi45ARjwUQ/aqJOzJmblZBKNhLK4u4p33HmBmLiHM6V4byF/l8OrZC5wfnyJ7mhHnORlJotVqwuHsY4g+coUC8uU86p0G3AEP5hcWBPTn/kxdbjbk7OgU+89fy1olmDnoDUTSg4xYfySEHItIpc+Rq+QwGadUBzXTg7I/0nZlmdJdq2B6fg67t3axd+eWFJriHtaqm8KHTDmgHngxV8Tzp89QKVXElhKQ4lcmmxY91vv37+NHP/4hYhNxAfjk/EQ5oHpVZHhev3iJy4sLeVfuK0z55zpm8TUCt/wdGZjbu3sCSvP5YlfHTtGVZME2Oat0zJkvFo7KnkibYphoRgotEA0gPhGXd6T+ab6YR380RL1Zw49+8mNh9k6mUhK9IXD16y9/I6AqA2ypmRnML69IAU/Zixs1AaoJOlVKRXlfgs9yDklExU6xuJ6CWQwapAsZRBmUC7CGgkNsSLVVk3GMT8ckcPXZX3yKrRub8MCNaq4mAcLcaR7f/uEx1ilpEQwbkN/vkWK+1EemfEe5UjQ1LMLmHBQTENxk+olGbzoNXyCAu/fuCAAtAQIhc7TQ6rZweXWK49NjkSdhJhvXI4t4cgyY8cIxuXdnDx9/9BGSE1NSc4BOGaWl+I4sokb9W7JoKSESCUQQ8gbgdwVkL3t1+BJn5RP4Yz7curuH+++9g4XVZWF/cSwJQP/D3/0DMpd5bK9tY252Vpig3Oe4bgn8f/TZpxLAIcOP/8jqJCubWRnUTf7D775GJBjF/TsPpOAc9x+CxXx/KT7aqSGejInjTu3afL5oglnFEnKZnABWAW9AskUi4ZgwbAmwEShl36pkjGiTigxASIJJAtK6nKI3LIEgAgOJqDkDewl4eCRA12LGwkQUsck44HVj5LL0oZstKSg67vYRDYawNDuPjY0NadubkyN89fW3KFSLkmXz8NP3sLezgUDQg1wmjexlBpfHGXTqHckIoCTFaNCV4NLp6anoQyeSKcwszAvzfHJ2WrS7eWblmP7/bL1ni2XbliU2jvcRceKEj8iMyIhIb27mNXn9ffe9V/VKVSqpWlI3Av0KIdAngQSNQB8EAiEJ9EEgEAh9aWipmq5qdZd75Z65/t70Nvzx3nsxxtoz8ryLApLIOGbvtZeZa80xxxyTYGe32UEpV9Y4hX0hJGJJAdDs93wpL2kN7hErG5uIz6cw8Qe0l3NvpiwctTH73SGePXmKaqmsPUqF4phVlIyiy+AZvOJivomKH3/5zZfqG4LUlKWg3RbZIsoxCEsL3Y8pHj14gH/3Z/8GBy9fAL02EqGQgGe2PxmNubN8JIqFxTTWt9axymDaQkp2o9Vuat4/f/pE9oRAAwP4tA0iWCSS2Lu8j/v37+PS7q6TIAw4cPD5k6c4PTrG2fEJ/u6v/0Znit2dS5oLZHASuOQ463zjBf64DtgHz5+/FLhP20MJFJ4heE6hohBfW0hntA9wDdKeVesN1ckg4C9wwWNFRwJBt6ajLpuVNotn1/MaJPG4wGOeH8zhNt+RBIKdnV2sbbhsNoKW9IEIwjJQ/8UXX8g+srA77QXPQrJZ1GQNh7CxtS4iAetbhCMxkQDka/HcN5zojMwifgS82Wesz8AgQnfQRKF0jLP8a7R6FQzHrCdQ0d5FDehZBjQBaN7PfMFZH92hVS5Fmq/rvO1JPHD9sT95tCLAJ7ZzxIGFIg9Nxs4H8jl9WUk7MbDUdn4sAWjzIeXPwbFxaStkE1ngVwQUB7hynhoAw/aYn85+MN/WyFy8D4t+OzzByU/S3xHhzO/uY4AJP+uezQHltB16Xq844izQJzzB4Z/KmuB3eQ/zUwzwEcEj6HAP/vB185NoG/g9tsXIbQ4Ad1rAhgewfbMMS96HQUmeZwlE830+l4II3tio/V6NJQMT7d6Gn5ivbz6bBQgMEKNOuc0B86vPASAfsyea2tPMXzvHOoLUgXXPZv4e16JlLHPusg0kROi6M5Iv1n71F2tpeCCc4RdGHGR/UYKD/cL3zMe3/p/1V9m/P84IZt/O4lH8DL+rfvSkJhRE9+QHDDyzuaL7evrp5pfzPc5/w0HsrGHYh/WHPaNLmXFkOTfWLpPCnlWBJQ98Fsbkd2tqlow1i/fYHLR5aqRQjg9/iJFZnS7ulXzfsK7ZfjeQ1wJPZg+sv2bBRAOmZ7ENm6t8JvXT1IH7/L+Bl27OONIlf2hD+J7DDF0B5Vkw0wBRs09aAwO37gzwNTKfAcHe6vwddrW1w2ElDs+w9WPgrbA7D3TmuBsIy+vLDHrANP9vY2HYiIGq1ufWBrNTDvh29pP9Y31tuKiNt/W12Qy2257L2mv2weysrX+zhxY8MpzV2m7r24iatlZtHdk65vfseWye2XPYOrDv2Ov83Cz502G0kXOG/6zNYTssWKjXPQDa2md9YbaTFtTsqvCp/+2//6+mfGg+qAFws4xnA9bMGBjAZCCSbWY0KhxIftc6iZ/lYcbASDMixobl67N6NibYbYbYBsuiE/ZQtjhmQWwbSGuPDYCB1vwuFyuvJQYGDzLptA4eVnBtNmLD9zUwXuTTjIxSVryCc8a4NuNjwK7dk58zw2wLwLSoDaCejfzwHrwGf8woM03YJoNNdJus/L3kMSANvDQDaZOJf3MMeGCySDf71WRCCMRZdMSM1GwEhe21aAzvR+PK9nDc6LDI6I8H59IW1nb2M/vKDDevwftY/9vYWXqCpfG4jXmoA6n9WB9aOw3kZhsWFpwECl+z4oeWRsNnNDkYXouf4YbLH2PjsHI7n5usNjPkfM+iqhwnjYt3oLIonfVvjIdn7wDF3zqseClFtlDtWflbbIBO53z+mSY0nXOb1xbl5Vwwo24RPv5t7ZcR9OQoqFHMQy+f1wzu7EbHseK4WsSLbeM1Ob7GeDcDbOvQwHSbA9z4eE8LHrC9dFQ4diZdwnvyh58RmNbtuyBUyB1mzOCbhA0LtfBzVqyB7Wc/UQvRBZrcwY9FZwg0cIPnOPFAyZzZYGIJE38MvlAUi6sXkMlsIhyntuI8ppMgJj1qLE8RHAXQrrfRKtecIxOK4cL6JqKs5N0C2tQwrNRUAIzOlAoZYYxL1/Zx+93bmMsEMfIBsTidBAK1LOozxqg9RDwQRfWsiPxxFpGxH/ViFQ++e4JqqYpGvYP08gpuv30Xl64wDXMecwsxsFYcCyCzOE6rUVeq/LDbEQOaLDSC0mQVfvvgW9RaTUSSccRZIGM8wYeffKz0zDTX9WIa0VAAvXZXGsw+BseaLeTPTsWAPM3l8eLgwDk8sTgWV1alK80q8gvLGaTmkyqGw7Mi/QMWW6Q8RafeVlHEZz88llxEqVBwVeYXkgIhfdQmHE1QybI/yShNqDgj1yL7j9p6dEIiiTksra7jzt13BRLpANPtSVqAACY3pKXMMoIIIBVPSZ97ggkOTl8jsTyH9MYCGoMGEByjXMnLSQ7zsAe/CpAdv34lLeuzgwNEgwFc37usOc65mi9WMRhNMZ9exuXL1zA/l4F/NEU0EBEA1KpR732K/ohFwoLSaDwtnKJQLWI0nQgY2L921cmXbF0Qy9fGgs/JcWvkimiVq9L7XUzNi9XIoCblAXzhIEKJGG6/c0/jT4c+HOWhf6j2ZV8dIv/8CL1aC2POpSEdsbFSqdmWaXCK3//j38e9d6mjGQSlJamc0a5NcHaYxenrQ1RPcujXmmJJ9igxMphgbWlFTD4yE+PzUWSLeQcMLy9jeX0LO5f2kJpLay2x6CMryw87PdTLFTRKJbx8/kLakNuXLmJ9a0MF2YrVPB49eYTesIfbt29ic2vd2ab+SAz5UqUsYIXrfG1rQ4ElMrrokNcbDdklyjb8yX/4T7C0uIjnz16KmTsgY7RSFZuSdC7qGV+9dQ0bOxfhj/jQGw0RDPmlO5rP5lAuFqW9TVBmIbGAF49eixF37dYNhGIRgcfvf/gBLl+7imQygHKhpSJkLx4/w9nBEbrVDsJkZ00YMGmgP2oJ0OmzCGi3ifa4JwDko598rJRrMjsjLBY1Ag4fvsRf/tm/xcunL7GQmEOUDqYvhGgkjmlgimKjhly1gFKlJLCMTDLZxrarUt9oNlGs1rC5cxEff/qJAAmuGer3N2oNNCoN9FpdgX/UDiX7mT+ZdFqFr7gnneXOpL1NSZf3PngPa+srsveUdaFO9snBa5wcH6OQzQlopH02TUjOOTJAaw0nRbW9s4vF5RXZFeqjFvlepe4xBgMOiKAjoeJ7rjiPOUCSLwsHxL4m0EWAlQx0to8AdKNVx+rGuliQBKT2d/dk5wlAMV39t7/+AvV6A1euXhdLmvsR9xAxyDsdZfS48+OCzi+U4dBZkbqpSnse4PnLF/ju8UMEw1EFBLjXMLgxmA4xvzyP+z/5AO/95F2kKUlB/41bUxMYVifIvjzDN7/+DtN+UKA7JbYIuESiJFK08eTRQ0loCHyan1cggoxhMlT57CwiyeKE7CPq3XJOi63LrK0A1Cedbgv5YhbhSFCBBu6dZMSK1TdwoMvaaga3b9zEEjNTJizk15G+Nc8pBJ+LpZLLmKOzziK0gQji4Zjs89MXj3FWP0UsFcG1m9exs7fjgCAVJvPj9OQMD799pDG9vn8daysOgKYN1R4aDGDvxjVl0egs121LokFFKwMRtfGHbx8jEozhxtVb8PvD2kfmFxflSEfi/BfA3HwKiWRS2v0nJ6diskvGqVKXzi/lOGgrKJXC+UgZFQaWOJ6UGCCAZ+3RGdpzCvkckoQbDlQokWc9nW9DHmsn5MPq9qqCkwTeF1cWESGpeuplqhRK6NRrWvcsaklnlWeJWruJZreDIeXTFubw+e//BJcvX0AsFcOU0gKVBp4/eoGH3z1Co9pQmj/nBSUfRtwvBiO02j0B6dSfXvMAaDG8+kMFOKvFCkpnJbGuOTdXl9ewlF6UXjZ14Gnv+P3GoK11wqDgpf09AaqVGtl3RQWPaHfIWiUoSiCZ56sOtbibDUTiYQTCjD+N8ejpEzx98Ux9QwZ0emVJOt08y1IvnudUAQYBP548eoS//rd/gaPXrzBq1RHxT6VDTr3WWMgxDHk2pNY5beHyyooK9rXabTRZuDWfV5CG9kUZboOhx0geqkjj7v4+bty6qf2O1zFCBIO0PFMQlPrhm2+1HhLJlBjflIti2/ka19nigmMi8u8s5/HDh2Kms22b61saR8vsVBZlkCBaHPMLi6oT0qi3tL8xIMz3O42m1vVyehGbm+vIeHaFoDfPSdSvF6A9cXIbvNc5QxcORGMgjUUIuS9wPNiGdruuwr6PHz9V8IygPKVCeIZn0IgMWe59AiMjQbGor9y8KgIB5xLnuMvC7Gle+ckwJvuMsk+TkWysPzRGqZZFuXaG3ojroY7BuIXxpIvJwEn7iCRDgolREmcYlXL0TXOV5zKPoSa/xB/AHIlZozdBBBYu5lzhMzPQLOBuPHLp1SOX1WzAGMYjgVNkLvM+PDcJIPKkPjqebB6D3Q4fcAw5MmxdBrXTVmVWiL43cID3rE8q8HbkQKRIyAG1jOSf++f+qWMxzxT/4ryUH9F3WWWU8ZsFbwWSM5gViqnNzNbg35QaML/dPs/7k6DkABsH4BsgxLOT+ZazWcQ2HmRCm09vvrH5+U5jm/3l5DO4JxtAZsAObQ6v63whN8b8sTby/wbcCqT2pCINiDPtbgJV5l+eg5HSKqe99IIKHqDL14wZzD7nOLm57oiJ6reIA9cpwWF+pmEWBs5pPmpfdZgJv6egR9SNvYC/ictoN7+R9zaAchbc4vtGtOPrhrnwXrwex8aIc8JLPNkKI2Pa/WfBNWENnsSqYU7m7xsTmtec9W0NPLN+V0/NFJa0jF8D3jjf+cP1YYF7exbrL75vYK3m4Ew9Lb5nOJkx5NkezgnDAc7ByJngk635WUDSgF6OgWF1di/D/gxQZdvsGgosjQe/E6CxOcQzE4NCxJHOsRuv0/l92ms3Zx1j3trK7+vviXvd5sYsYD5rp9g/9s/wFgOg7Rl/jM2wPZJC9HDJWWDYbIUFJ36MGxrO+f+3zizQNtufZivs8wa4Ggg9GygxYqLZOJv/HFOzK7OgseFfts6tX3TPsbMLP/5n89SwXa3pGWay4br8Hu9P+2l2xQIS/JvtYL+yKOHssxkGaWNi1+EeYWOs/cBTjrD+YIDU+l7j9r//D//1lB+cBRb5hjbtTkeTR+mQHlhli40XMZaiGQRrhIGKlopvRtUmgks/cXolFkXg9WYNmDXSDIebbE64nf+X1p6nK8X7GDPTmMAWSdDh3dO+ZTst0kfDwoMB20AnWUbVE1Rnx/MQ4gzoG+kP/m1REQPQbMLwdTOCthGZUaHB4PXZRvucgcBs0yxoaUxs23Bs4+Xn7Fls82cb6HiyCBlZbExNpP4s07YiLNLhbV5mqHhtA5F12PImJdtLA+L0tVwxCl6PBWaoL0fmDg9zjNjycOcKKNBBdAXyeADRIdDrHwPgXSoGGY8d6bG5w7CT7+DzWNoO+599R0fTDCAPw7bQ7bl5ILX0GDpoLsLsGA38PoEfOiwmpWEa33Zg4vPauHE83LzwDr1MeZRWXFdsBWri0UkiY8Aiq2yvMaL5Gv8tzM+dHwAM+LXN0YyabaRsB+8pwMDbkJmuyGsy3cfmBN8zNrPYA14BRgOk+RyWWRAJO92wcqWk/jC5F9tQjWHOMTPDYAcgWwtspw5/3qYjR2o49IIMbt7x2nydbGk+h2Of+86lUsTCprSCx/w3bXc6nRpTTzPMDhh24FAamlLSBjosknEkhsPABbPYLs69udQi5tOLYB1vFpkJsPqzP4bk0gUsrl1ALDmH5NwiookFFSYMhXwY9IFGuYvpAPBP/Bg2++hUOxh2hgKOluaXEBoG5eR1Gi2cHR07ls7psSQKoqkI3v34Pdx9/y7iiwFJfjBLmsyXWqWLVq2JGGLoVNoYtDoYNrqo5asonxXRbVDPmU5PX4Xm9q5ewZ333hZjkSwtAnWJZETGmIVCBP7VqnIoSIWbTMYYjrp4+vIpTvNZgZlM36Rj8s77H2BtdUNag2QfkkXQbjQwlMbxUGBiKZfF69eHePnqAPliCSMm2kciSM2n8flPf4bk/ALSSxkkFpKIzTGdzUlMUJ+UYGqjUBGztp4v4eXTp3j43ffu0BcJiqlKfWI6felUBptrGwIIljNLioDy0PX9wwc4PDh2jkgojCuXb0gfUIGpcAztZtvTuowLpFpILSIcdCxfAjdf//A1puEJInMBFOtZFGo5FfaajJi2GJL0CeUBKLvBQjwsSDgZDFUEkTqOLAhUr7VQrDXg94dw9613cGX/qjScqTlNyZV+tyfph3a3jczyolK9WeSqWCOATu1FaqtHkJyfU18lWSSKFd9DPhUMorMaYjWrkTv4U0ObeqvFUt6xxfpdJNLzeOudt8WAXlpZRiIVQJus3GIZh89fonaQRbtaR7PWlgyHzftmp46pf4xPf/Yp7n/4jgAe+j+91kRpj4VcSfrZrUJZQBElOcrFEk4Pj1z69qAr0CuRiokBLcZhhpItS9je2Ud6YUU2nJIILAxHcMs/maKUzeP46EDMm6WVDFLpJErVEgIRn9itZHNSEmRv75IO5pVKQ/sn18xZLovBaITVDRasW9I9Jf1UqyAUCuPTTz/Ff/DHf4LYQhD9BvD86Qt88Q+/wsnhgcBrFTFKcF0DKxfXxawMxcLKRKCtkX1pNKUXzCDE3vYeDp4e4eDgELfu3EYslcBZPocLl1gs6roCJp1WW7qt+aMTFLMFBEZQwGjQIdt3gmanhkiCKe0+DDFCMB7Gex/dx6c/+1xSHHJmWKmc2GWxhr/6N3+BL3/1BZKROJbmM4gHnX4h50WpWUFr0MUk7MP+tX2sba2jXC/j6PhYfcU9K5vNS/bi888/d1lE7YbAOmqQEzShQ0ebJwYa9bVDLmuFfxNA5mf5mfTCgtLVuW6ZVsvPFIo5AfMM3lJXm8/OfXRrYx2rq2totFr6PmUUeL29/X1cv3VbYAjv+cN3D/D00RNEQnHJ4sTCUadhnZyXA26BXjIgmX4fToSwvrOG1fUVpUJSw5TXf/naFfSMJlwtADKc+Y9BXAN1yLJnhggBfuq3ct8gKMd+ohSGBavJWiVAvba2ojYSROI8IchLiSLqajeabWxf2EWlXBMAtLiUwc17t3H/0/tY3IipwCNxkHKpjEauDAwm8A18qOZqePbdK4x6Y+1n1NemfYrHopKuYXHKeqsm7e1L+7vSeyY4yr364OhEmtdsbyaTFpAgRhKd4XBAhfOojzw3n0BmJSOyA9NYyZinPAMLanJedntN3LpxU7IAyVgSvcFAzOWTs1PkCwUV/EtnXIFJ2j0y5li4jRJC/H6n2xATeXl1Favra/ocGZTJxJyY1idHp2g1Wrh08RLmUwsCoMnGZQCX7MBWtyMpAKYLcA5FwkGB0NQR5xmSQDeFay9t76Ld7iESTWJzaxvx5Jy0huOJEKLJiAA5skkZVHr65BlK+ZK0vllrYXV5RZr1BkzkCjmdAZlJk5qLCWizswslbVqdts5HPPccn2YF0OxfuaqMAvkLkbDsCgN06bU53Ln/FrYv7yE07+TiyYHpd0ZOIiqbxZPvf1A2Af0SBuW4VqMMkE0nAq7/2T/7j7Cx7oJ23PtYxDV3nMOv//E3YDFIgv/cDxKJODJrKzqHTP0MhBCcCUn+gSC0HMIRbXEbTx88watnrzHsDJDhuSTM2jEOuOmNeoil4ir2Wh+2cOHSDu699y6uvbOnB8ietvD61bHkIBilruTLysAY9Hpaw2ICBv3Y3d9GenEO3X5L9SKYuSO5mExav6kdTVa1/CPqzJPJFPTj6eMn+Ju//CucHr0GejwfdRHjuZ7sdy+ll+c0zvvF5SWdyxkU5Z7W63cVYHB+1ghRT5JB2WN9d5bjPCR4PfJAPfML6asUaX/qdQU5eG5n+xi8kjTQyAVmCU5a9h3bzID4s2fPFSSi9JGKAMaS6HY6OD4+VMFHBkIpB5JIUoYjKi1+pg0bkaXTaqJeq2gOXdnfFQjNoBLPmmS1Ezx2Bacrnta0AWsEzXxi/rOgKs85DP4xq422l1I9yoZg4c5qVXaRc4g1HSTl5vl+PBuxiGs4HlNgl7I93Hcm8OssUas2JD02HE3Ehhfw1e/CF5hgZT2DEbroDRvoDKqO/RwYYDzpiTBAEO8cBPP5ZT+NzWgEIANL2Id23hfgMBy57BrfRP6TfA0yYqOUYHD+OYN9TruTGT99SSPRvpCVT4BamcdceGRteyBw18u8EWjhkUgItve7Tg9aIAdZwsGQR+hwbNQ3QEUQg2FPQXlKf/BHrMapAzFZ88b5iqPzMXb+9psMT32Jlo1FGgNO1of9Yf6PQES/y2gxv4S+7I9BJP5NoN6RanxOtsUjJHH+8LocL4GCHhPYrukIZu4ehnHweryWgH1mP/qcj8NrG1jLzxhuMhNTOAeaDPQ14MvAI853FzigFI2TCRQAOKPRzn5W+wkiRyLaw7j/8jnOgX/mnXlMel6P/3hPk80UqCqJTMeE5325LzMYxf7meXi2bXx+80kNjxCWQyaPB6hbHykI6fnnNlYGFHKuGfhq2JExgQ3b0AU9aRRJN3oApwH4hssYeMaAKN/jmFiwjBgCzwT8R5tgWcJGznsDEv+I0cmDiTdXHcgXcn63V3x3li1qwOMsgGxr09pqoC2/55ioTu7TwHjeY5bEaBjbLPBsa9JsAMfN/H3z9Xk/l/XwRoOd/SvsylsTb9YNwWNmKrj6bK54qavLxfvaWrDghQOVHdCpNeeBngw2OTzvTdaB9YWNkQVcDIS13+dr2wu+GThreBzft76cXaMGvNo4Gjvf5oi1bxbQNZvBfjMCnxEUbd7wPQvwzAYTzu2Zx5i2uWF9aSxkG1O7r2VT2Bri+3YtmxsW4KGdNOxmFqi3NWNYos0Js4N2HjMA+sdttfnp1qMDk/kZw+iMnW1gt8bXUy6w/ndL0dkC/d8Dyy3Q4vs//+d/LlqiFZ8zuQZb5HyPhwLejAvdGKVsjIt4vNGanV3ohn4byCy2g0fTt2jH7ANyERkAbZPDHtSASH7eImi8Pg8MfM8iRFxAfN0AYFvsdl27nwG+Bpy753CRTzMs2uQ8TV1b7GZ0rTPdpHEMWmPU2gKm88e28Rm4EbCtBpRzEBmZZDvJwLXP0dgJfBu6iqP8nLHAeW8D+HhNOjS8Hg0jARtGMJimzeg7bSDBjAD1w7zCegSmCGpS73QW7Of7DDAQaOYGmEgQlGcEn4dAMls7TittxLRTyim4TZjSCrYB2CJ2LBfHnOJh2yI6jCoHA85RNwNKw8a+4iGUAAa/a9rQFjxg/1uwwtJvjN1sRo79I527ePxcu9cOY+eHCm/zcxH3se5lmlKs0M5rmsQFN046JiqeMB4JELWAB9vCvjMGMP9mm23h2ppgu2eDLgbIW8DDgFWlnbJgz/y8Y0x4aXBst0V1JV/hRZLMkNi85v34OeeYu2IbtsmwXXQKrUCDGVaBEYHOuwAAIABJREFU7J4OOp/DjKUDet0GYddke6if5w47LoWO/+fzGmPdNje+x/tbYOjN3HASJjz0mJ67XUPjoyre1BwKYzAkTOoONmMPfNaBjsf5UAyp+UWEk4vojnwIxVLIrF5E5sIlxOcz55FWbRKBoOarK6zVxagzQTQQR9QXR7fcR6vYhH8QQDI0h+AkiFGXAHQTrWod33z5pXSAfWFWmw/h7Y/v4fpbN7CxlxSzimeJ0XCKcjEvTdtRY4huvY1JdyzHNX+Uw4Ovv0cqOqfDNZ2yDmVfUgncffcdLK2uojsaSA4BvjEW0ymMh06qgIc3ykKMx30VJcsXTvH9g29Rb9XF6ovEE9jZ3cedt9/F5taOWNDxRJD1+qTBTE3kEPtrOJDWLVk5p9k8CgSLokkMJlP4A2F89PGnYlsxFTQ+F1Ma/cRP8Jm2cyAGV6tSQf7wGPnXr1HJ5XB6cCRwj7q+yxubaA8HiM0lBfTRIdvfuaLCbKMBQwQBlApF/OYff4Vc/kxzkvaqNxhJ4/DChW2xldg2Hlxu3byDuTlKJrhoOO3FwdELvDp8glz5GLVmTgzoyWQggIufYVEtpj8yBbXdbMA3mCioEPdH1Q46751uX+yiSq2Gn/zE6azmT3JizFLqgGnLkWQUGUqZLKaRWVxWGvnx6ZG0LhnEmF9g4aUiXh48U1ofC+sRRKCutpil0YRYfXSM6cjVK2SZZtVXTLEmw3/zwgW8e/99pWxnlpbR6vZUZIy6yP1mE77hFGE/AaYIpiOfgMPTkwO8fPUMu3tbuPvOLaysZLwAkg/tVh+FQgn1Uh2T9hhU6qWdqBRLYqv3yar1sYhRVOxEzmcG08hazCyt4tL+ZaSSi0jEU06zttaQo0wWGu0Q5ThY0G/qH4Gi4ExNJ0jPMwQBiQ8++EDPyoM5wbgXr15qXMjWpBObWkhJ7zoQdgcPMmy4X3z62ed45537YgyPxz60qlUcvXyGL7/4tYILtLt0iig9woJjwUhQfU2gi8xB7jvmxGQW0roHWZY/fPsDQiyeJ+Z7Xc49NXs1l4Z9NCoVsfUigRAWE3PoS0fbSU4QvGPxueRCUsEISuTcefsu7n/wvhh5/NGhszcWqPbF3/8Gv/nVbxFCAJcu7GA5PodEPIpyvYZyvQpfPIzVnXXceO8tXHnrmgozvjh4LYbds8fP8PLxM0QQwk8+/BSbK2so5vNKMSczWYdMPzMtxsisLeLm27f0m2cM6s4++eExarkKRs0xwtOICoZy7a+vryoYRVbuyempgAGdS8ZDhODDwnwKKytrsrO5bF4BqczSEu69+46AcDIO6Sg9fPAY//APv5Zufq1cQywUxWpmBcsLSwK5FYCs1wS2UON5/8Zl3HibsjxL7oA5mYod+dVvv8AXX3ylQ+uFrW1JHywuLonpSnmN/oBOZFf9msksYX19TXItzDqh/eYYMzjEM8juBcoqsRIlxITtj4di8zNwxrVFNqkydvoMlLKglgusX9zZVcYJgyiNdk3gdq1WQvb4WGxOMf/CCZw8OUOr1hb4S5Zqem5BbVC2VKeBdreFrZ1N7F3exdr6upg84VgUzUYL/+7f/aWKxRpTk4UP43FWNR9haW3RZRBc3MStu7cFLE4FoATQrtVVvJag17fffik7cmVv3zn4zRbO8gVkC3kVgE0szCl4uX/lsgJKJAVkT4/x6sULvHz6DLUzavHnZYdSiZR0dRngW8gsqr9eH73WuFM+gGAOJgH4Jn7EIwlpZrNAqFiiA5cBSfmQw6PX6DQb0gxmMJTp9mRos0Bgrw/EE3PY3b0i8CKZCiOeiImhzvaTaUzN3m6rg2g4IfY0x57AF8fVH6CcThntTh3NTgupdEJZPGSRM1hN5n/uNKv/M5Pm4PURcqUcNrcuqvAmQUpmVwj4GnURTE5x/e513L3/HvxxoNUBjs9OUTw7w/HrA9QLBRROzyTXRL3darMlG86Cd2Sar60v4d//9/4Qc8kUsmdnWuMsXMj5d3J0rPlKjWpmHURjrl95fwLwnNcMnu5cuohwKol+o4nTo1PUKw0cvTjE0ctjvH7yEknK3EVZXySkIPLR2ZEKroaSIQyiU+zfuIr7H7+PWx9cltb9ycsqHnz/CO1aB4WTEnKHOXRblBsICeih/jCLmKZZnDMzh3a/hdeHL1AoZ2XL4vMxgc+BSBCLmcw5mMvighzSh9//gL/7+19i1OnAz0BtoSBWPPexYb8r20h2PMdrZX1NezcRRp4ldR4fjgQ4hsJBpKgtzSKbPOd0egKCHbGEQQInr8dzH8+iPKfTX2HmEIODt+/cwsbasgL6gyHlyFrIFUrIF4qaS2RG065wTXQ7bc3trY0tsBgqMx0a1ZqKjRbyJUljkU0X8IUJrSEQcGQbBi8otUQnnXN7bj6O7UvbAtcvXtySDaXNev7S2Wi2j4CI/XA+MuuCgDeBcsotEYReW1tVkVtKfPA73Z5lhzTQ7fTlT1n2In+zb2mLyHbn2K1vbapvJz6/NPOlyz5wchzNriO31Np19Xsw7MfWzhp8wSH64xZqzQKGI7aLZzYWuOoJyJNfTRmwGQCakiv0GwzE5PoxwIoMe36Hf3Os6Zdwn2HmEhnx3G8FJFBzfTTWfiIfWJqrZPa6Nc33KdtkRC++xr4+B1v8npwDJQb7I6dxTdZdMIBYJKZssQl9+6Ar3Cd/QXVe6HcwU8TpCAuM8jvmsvMZmFXpMuJ0zqD/TpaIl0lsvo35W4YrGFgjIA6OOcu918BXhze4TG6CzXY/A3a9OqXnbTCASzgDgVhPpoDkGrZBeEPIaRJbfxszkYxB7kcE48Qkn3kWp4nvtJh5HUdccrKfBtJyPIUf+F12h6RsKAHiSX4YoKdx9IB2ykYxUMpzGYFBXtf8YRJj7Ixln+e9jBhHH8X8RAHzNmaTqYKZJKCoHgeLWHr+ovW/SW+Yz8g2USPe8A7ej23nfshnMaIar8P7GMHP2srXeR8jhqndQQd02r2tz20MyUQ+nwcTB9ZzrSkYMFMgzdaEMXi5xg2jYH+wDeZrG3A+O3Y2xwyw5Dw2/Iifs7XBUMBsUMT63PqIfWfgKl+z+WBArxEu7b1zAp/ny9v9DYPg52z+2Jww7GuWDEqbbHPUWP98XkcCZfspD+PIdLyeja3d3zK9bY5wnmnuh5zMzGwQzNau9aOBrYZzCN8Y/O74GNuZgOePAXybR+yr8wz2Gelgw6GsjznW/A73Nz6TPY8B5fwcX+fvWcBYQXQPJzS8jpiKgclmh+xZDfDl64Y1GmDOz/DaBhrzGgogeQDum4CHkzWxseK+PTvHSXKwH37OsB7rSxYDN/yF1+D/bW0I0A56Nt8jJRq2ZXrdPNMbXqPAgmd/bN4K0/Ey3Wf7b9b+nF+Tdvz/+B//m6k2ea8gnA6JHhvZDLixPflFA+sMcKJNcxvG76am8G8bFF5H6YleYUIZDq9QnAFfBrIZWs6/OZi2AHk9t5E6ANCA1VlU3tjFdm+b0LaQDEC0e7NTDBC19s8Onr1vADXvZQv4zSQiG9htCvxnUSqx6zyWt4G8FhGS/rAnW0ANYgPR+bpFLm3yzS4gAxr5m2CmOT4EAhhF53PZ4NrCiMccY1yM3skICen6Js8BUo6J0tXzeRliM+Z8DgP0eS0D0Q3cNZ2j6cRFopmiwT4kaG0ANL/DYjz8segYQSb+cGHwtdkFaxrefM02QT6nY9pV1L7ZaB/bNTvHbOFblIvXZ38YO9vYwbbhaJMYugOzsbUtAk3jYmwtWw8GqBs4bAvZjIgtMnvdIo1mbIw9b+1j/1gWgW2KfM3e57OqUM+PDJYZcPucBUT4t2Uf8FnpONgGxGtYX1galVhmXsSWjAK+b/1p7aFz6jYoj7UQDJ5viLZW7MBAENWY9WYTGNCQUfK5AAr7xDZ7HfqC1CjjwTOsgyiZFtqgx44xoIOvSj1GEE2xMNk6AtF5JNOryGxcQDLDFPkkkrEoQmKqqD6Ppz0HDKm12Z0iMCF9FGhlR6jnmpi2IRBn3Pdj3J/CLwmEIQ5fvkA+fyp21Tg0QjAVxI23r+P6W9cQihFEIGmojWqxJCbtoN5Hr97BpA+M+0OcvDzB80fPpMO7nFnWuilXy2KbXb5+DRfIomP19nBEzvhk1BEQTfYv5TMoxREO+zEa9/H4yQ94+uwBOhSy9U8xz0KA77yPd9/7AAuLK9LIZHomy9dQOqFdrcLPsSLTKJvDs6cvcHpWEGs8GImj2e5JE/mdd+/j6nUCR8tILSYQjEcx9bPqOdDtDMUO7lZrKnBXPDxELXcmQJnMxzaZ8dSdnl9QAbS3372H1Y1NLM0vw0f5kWoLo+5QAZzT40Nkz07koJJFRYYsi/RsXriEOWrLNztiYl+9ch3xeAKDITUFGZQZoloroFA+QaVygkangEbTgRYMltVrBKpc8IobIOUrVheWkQongdEU8ZCL5BNwJRBMcPT++x+KMUqGMiMJHLuD02Nc3N8VwEOALpFicT2mP5/h+OQ12s0KgiGgQvmJxz8IxIqn5lQAMrmQ1rxlQG55aUWgOp1TZlCwaNSrV69wkj3VeqJkyYWLO9jZ28P84grK1Roq5aqiwRc31rCSziCVSMM/IbuxryJglFL4+qvfqODQ+uqSKt6PqGfIDIAJ0KRmOQviJRexsewKOal48GSEfPZMwP9KZlFaiQR86BRQyZ7apbu7+4jHWBcgglg4ia5X0Z7XIFuHgcYygb1OXY4u9T9Z8IlOLB3oTz75RIX3uGc8fvxQDLImU/dHI8lM0D6RNc79hoCyc8hGuLR3GT/55HNJJvQ7AzGZx70Gfvj2Kzx5+lQgOecJ5SxYrK/VbwvsiVBaI+LAYOeAko2YEIBAuQqCD80Wnfi6Mg7EUFteQ7GQQ7lQVHHOKPVFqc2ZmpfkR7vBVNIRumTg+Kdia5PRG03FsLaxpuJ41L+WPJePGrAQKPvdV9/h+2++B0VgNlbWsL9xAcuLafSGI5RqJYyDPqS3VnD57jXs3NzHwnYCjfZEbXz84CF++8tfI/fyGG9duY3L25dwduJArnKhqucnaziUimL7ygVlX1y6toP00hxyp3n8+f/9Z/j2779FaBhCsBdEm8UrIz688+7bArZeHR7gt9984fotHlXxQ2rKr6+uuP2XwfpQDNVKHeFYHL/4xS9w584tVwQxGEapwuKp3+Pbr36QVAT1uqmzvbGyIV3bSqWEMou0ETAITHH51hXc/egtrG5Rv3gsBj5lQArZAr7+8hs8f/4Ci+klXL58VfOFgZxCKa911B841gZlSshEFCsr6J0vQ2EUckUx/S+ub6ltktcaDRUwiqTiYnlKT3/BZSDRIWo2ujg8PBEgxYAWgSq+xwwsskQ73SZq9RICgSm6vZb01MODoPYGAiGxMDUVk1iYm9d+RR1iMq5jqSh29y9hd29PZ5zuwJ35zk6zOD5mwKevNcNnYvo6wQsGfy7uXsT1GzewtLKkyKXYW822dII5Fpxb1O199uyJ5IRYkI3jpGDyYCh9YDJ7r9y4gYt7O4jNkUlEmaQuSsW8pCW+/Nsv8PU/fIVhb4SN5XXEw3E3Z1k8G2N0hq5oH/We4wkGOzmPXTFNZoQsL7Bgb1pMNoJf2ewpXrx4jmarigDXRcQVqU2nMwrmcg8JBRNYXdnQOif7mwA0WVBkENdLNRTzBYyHU/BsOBlONQd47uScDASpY1lGpVpGk/rRK4u4duM67tx6SzaiXqnLNpKlTQY3yQmUJyMrMzGfUDCXkiZJ6YEP0Z22sHd9D5/8/OcIxGI4IAD+8AccHRyg06hLoz9AGbo5V8uEckTUUaYc0XA8RDwSxpX9fe6QOHx1gE6zI1CeDEGC/SR31Bo16aSSKU7wl4YwnmTw9Rref+++nDaC5cdHp3hFVnujg0F7CP/Yh1ggqqK3DC7yuysbqzgtnGkdTKI+rOxtYGV7A1eu7ePmnavwpYB2cYy/++Xf44evHqJ0Sh3pAcY6w9D3iat48vbutuaYP+pHsVbAwdEr1FtVJNMxJBbikiJisWAGS3iG5lmQZ0ICRA8efI+vvvwtI+kI8gzabDjg0h9AvVoWw5nkC+4HBI6Z/SPNbS/rj9cg6DdHCbz5hPTZCeyorkHBsQV73aHTVe46x52A89x8UtcgQHrjxg18/MkHSKfiGE0p7ddDpd6SJNTz16+VyUAg1DEvR1of9HfWl1ewurKGuVhKPiABaPZ9MVdDk/3eHWEyZiDVAR0EL7kuWbOCa3R+MaVsDBZWpCY3NaEZNKXczYtXB04eh2SMiQMADPg0v2N+LqU+IcN7ITWH8cBJjjHYTeY+bSuBdzvXE3gyMJO2fX1zTeeQpdUlSR9JqkxSucxcZf2HnmS++JvEA7LlKbVyYWcdvtAYo2kHzXZVxT+pAU1gfkqCUL/nfGW48zPBY/lqcNIS7HPaQsojCaD0smGtKKERZuqtNzquImAZE3bsAY8iMUBMeedHu/tZZqiE7MUAdeDJuQ/O84cHLLOdzJRyAJ4LFBhYw8KasyCG+T48W8hH94rG8Vr8Z2QZSkzofjNSDyKj+Bxwy+c2AGgWaCSwQnBMRwuyt706cE4Tf3oOeFv7KO1gPrb7jiMbMQvRfCzhBX2XvcngAH+CAacZa4C0gT88q/PHSHIMdpi/yXZyP7F7C4D3JB8MhGKmH79rmQsEiPkeiVUGABnIpN8ewcgyaBk44usaE/pfPoeJGBhv+IthQbSLbl0NZU8JfBvmYf1q/iiva7IY/LwRs8y35OeZNTXbJzYO5uPaXDAAzcBy8+F5fweKOh+ee8Psc9u8MVBT1Zw8qQrXsW+Y2rOsVgNpDe/he3wGzvNZYtwsmOfG583PbD+QqMnPzoK8ml8eY9/mhmEFtnbMjzYA0sBRvm++uoHt1o8cO/ue4WsGMs+CqOx/k9e0IMF53/hckMeBzW8KJHJdzI4Rn4ufM+KAYTKWDc7rOvzMrT8Gx+XXz2QEGKhr85xttvcNmGWgxUB0fs6wFAZCDZOa7SubE4bdzQZiDKuzPrZxM+zFnm/29yyQaxilBQ74OcM0DHOydnNsbA7P2o1Z0HiWcDuLwdj1eT+bF7OgvJ7XC2zwCKw16ncAMZ/XMFWbW+pXr/CjSPliVdtvr4htwP09CyLLLrL+kDLjTS7FU6/wikBqLXvYlX3XxtDWwWw/2Bj7/tf/7r+c2mbkDN4bRqUBqLyAgWX8v8lduCiPS2uZjeKcG1ePLWnXMRCSN5exmNFPsgk7G7Hh4tDD/6hDzMBYlMl+83qzEhcWnaHRIJBrUiKzwKVNXuscW6A2mW3wrIP5uoA7T9jeyVG4TUSG3wNuuRHYpmK6vEob9MBjAtCK8JkWlaerxfuJGd12DOpZA8e+sXbw/7wu/xFApiYcfwxANeOUjCcQi5NZRz29mhwhHkbpMPBaHEtuJDyE8Teva1E2O1jwmuxLHqpsQfG7kmjxu5QNSoW4oIEDlVmEgd8ncMx+sIX1JiLmTgzsR7aH71uRA/aBbSgEdfh9HmrtcGgHKPvNfnXgt2PbWnTSmMo2Prap2gavAn/eQWF27NgHtiHznsZqnzUyZmhmQWCL3hvzwSLXtiB5XbeIHRDL121jsL4wo+EOZy7yPGu4FKXyIoiz37X2GLvbxtEq5VoE2Q4OFlVmyr/WY9QdOlz030Wc2UayXTgfeaC0zc/uL2ecxYVSqXMGhc0RM5hWBIIAj601Y2rPHu7jsQRYkZrrxgJESi0nKD4hizKIQCyFheULWFjZQmZ9G+mVTURT80Kcw0qzk4SifgjS8VzL14YEh9tArwbUTzroFHoYNieY9oBRP4BJf4JYKCg5h0aljEI5h7F/jHqvimz1DFt7m7h59wZW1pYRYKr5YKAidt1GG4NGX2nK/rEf/dYAucMzlHIFLGdWBCgQSC+Uqbtak+byxd1LSMyn0FeUvo9en+mjHSzOL7qIs/Tpgyjkz/DVt79Gq11XgTaCCEtr6/jspz/D/Y8+QTy5wIRF+PwsfNRDvZhHtVREjw4UZTSqdUlwnJwVpPebXMhgSJ3XagMbWxdw7949bO/tIJAMqf/oqlBNQuwCFqliMcZCAdmXz1HLUU+2LcCxUKthEgxi78YN3P/kY+ztXxFwGw2EMOoDxXwZpWwR3U5L12FRNB6iCTI9efZUTvr65rYABB4Gt7YuSleRWuZkFdMG0Glstipi+gwGNSAwwFn2EGfZE9khsYU6Q6Tn09oYl9NLuHP1FlLRBHqNDmLBqA7knF8vXr8SS/fWnbfkBFcrNQz7IzRrLOTTwZVbN3Dj7l0sL60iFmPK2QDZHIGEZ6hW80gkIgK/nz57jGq9ikanIzbh7pWroLxbMBDB7qUruHn9uiuqNRrKIX356jmePHuMUqkodmcsnsClvV2k5jMoliqo11tiEf/8J59iZTGDyZDA0hCdWkep0MNuF8+efI+HD75Dp1sTcEMwbNBnZe+oxous1bWVDenrWnB3bi6FfPYU3377tfQaCVqzv9zBN4yVVRbjuiIgkteirjr73goA0w7QaWIBtmz2GINhF3PppFKvaTs4ju+++y4yi0soFPM4OHotAJpAg7Kc/B4DRRkwLBw0VNsYiMosr+DenXuIxOKolhqok23WaeH05BCvDl4LcOD1WeCGY9MedJTWP/VNxOjToXsyEuhAXWoCCJe2d1T06fDwGM+ePtd55Pr1mwIZzs5OkDs9Q6NOsB8CDAguUqaiXq27Pa3XkYQV076pOU2gO5aIIbO8hPXNTa0HarIP+kwfHkjS4Oz4DLFgDPOJFLaWV7G0yD1qjHylgGkQyGyuYufmHnau72NjbwuxhTiiCaCU7+Grv/st/vYv/gZJfxxXdnZRKeQl2cL+IAOc0gAsqnbtrWv45BefYnE1jeASqxQCJ4+P8Zu//i2OH58g9yqrzIsgxnj3vXtIpRdQatTw9Q/f4OXJa8SSMaQz8zqQjgZ9ydKQhReLJASyxSJxsZ/n03OaGyqe0xmimC/i2cPnYoHOR5OIBiNYW1lVVkOxWkG11RD4zPtduX0V1+9exer6smS/Srmi0vvJxGc/kclKO7yxviXmKM8CtUYV5RqLqsUkUUG5CmM4c91rbxhDBRkpNbK1uqFxoqTHNODHxvYmQomosi9WNpexsU2pixQioRhazR6OXh/jxdPXAmRpg22PZECPrPB6g/I6QxSKZ0rtv7C25TIPqGVLvcsoCw4uiuFJRgzT9vn63h4LmV7Vvsj1TYYyNXEJzhEsYpCD+1siSumzgPT7V1Yd67PH4t3eOZb69wT7yJ5k0Pfg9FBFGYedDq5euaKMK6Wrwqdg5cbFbVy/fQuZzTmoYq5S3bkQgGGtjUdfP8Rf/b9/iUq+omdh5tvpaVZnPUrX9CcDsX1v3LyJt966p/efPnmBv/6LX6o43trSKtZXafti6A8ZzCnhNHuKRrOC3qCDSDQgkF9SCA2C9lOEQwlp9bNfuPcnYlybE+SyWQwkTeRDOBhVEbj0XAaJRNJjtfGcSDZ/UXIxY/8Im9sXceOt27i6f1W1GVjUqtV0ckQsDMn5cHp6KiYi21CultDpd92ZMThBc9DA0D/B7bv3VCchyyBIqaggXjgUQDl/Bt9kjJVlJzOTy+clXxGm5jH1bKdAZmFR8iQs9ugbQ+xPZn5x7pBhzwAeZdmorZxamFcwmXq9lN64cnlX9lWFM+sNyUGMehNE/GGsL61ja3kLPbLluLkGgJX1FQynIxydHKI16WN1ew2Xrl3C7bt3sH5lVZ9pZnv47a++wHdfPsC0CwTGfgTGYcmYEBznfVdXlzFkIGXSRq1bR6VWRGfYQSQVRCQZkZSQCtf6fbJtKto9PydAjgGPb77+UsBzaDJEaDJR8UDOUWrHE/RnkINgH8+EXLt2lib4LK3oWAxLi/NYX1vC6toyYtGE1svBwYkr1FhryYfhHOB6oHyFkZfoe+zt7eGdd+9iZXFeAPSAOtKtLs5Oc3j84pnYyE0F48OyYQuJlPbv9eU1zM8tIBkhCz4swJF2JZ+roFxiYJH71Fh7ms7xQ2ZbdNDqtsB6OvPpeWxvX/BYzGsC9bn3cY4dHR2jXKtqnyE4bFKHnAeWiWmkkMV0WoUSJyOfgupsQ6fnUtLZ5zyzc23wu7RffJ/7KrNNyKBmjQDV5QhHte/RDnJeUjufMjycyzz3BTmGvhEWlhdENuj2aqg0WGOihSDPfoOu5rFz/ikr5YG5HpBKgocAFq8QJNepAYHyrceufQzW89nINHT+k9PqJCFOYK+YbeNzuQsCrsIFxkOn6Rt2cos03o644yHCXgYRmbXav1kEmkxlL6V8NPpdsIPfMn/JgB73PSfJxz3SfHIDouSTTpy/RP/W8AABTX5P79bLtDQf0MaUWSHGPBRxbeIAtXMgzhtLA0wI4M7en88jYNv3RpdYDFwPWKbfxHbTb+C9DfwyX54s9FmfjwA0723YAfvR/CaXWfAGoBdG4XO1jbhfaa143c5aBObH2rUERnpMb5OpZNDP8BuBtTxZGmvbY4Z6LtU5w5734XdEeBh44+9JkP4YbGKfGghtxEMD3Pg32fAWSDgPiszIcxpo+2OsiM+sjFpGQ7wxEYksZlrdjmVqRDn7jMgEHrtTGI4XQDGQz3Aow4Hs/oYPKSgzo6HMsbVxnQW2bY4YAM7zlWEys/Nn7IjR59cwv3kWzLf5YYDe7HydBbmNIGkBAVs3hjnYs5h/zb85D+yes/emzeW1iefY/HNz9o00pmM7uzXNeWpYhWFEBiy77GzaBJ8Y0M4/d+tutn/Zrtm5YfOO96FdsnlsIL5wFG/8zVZo7XnqAWbn7HsG+hpR1HAgmw/na9ybHzYuNoet3/k5a7t9x/YHC1wYdmMBHJs/s/fia+wTu5ZhjrZO7NqzeKrNNXtOngn4PUrgqf9Cb2SQbNxsXmouKuBGgN8xofk9+5zmkleM1drG7/K69NVZ374pAAAgAElEQVSdDXYZF8R19IwBl33LH67Hc2Kql1HP/pi149YP5wD0//TP/3MVIbQJYaAvDw8mw2HglunvsMP4OXcooWPs0v8tEmIdxoE3oJbXt45wkRUHQPOfUfllqD1aOA2BMWEtEm20ezMSBuLxb36G97JDg0XfeH2rFMqDhoHstgj5XVsoswvHJoMZLm1uHmA6a0B4qDCQ2IB2tpsRUHsuHpa1uXe7OqSpDR6IzYiqmwhuIHlt9juNOz9v6T026Q1g5rXZbjLGxDRuOTkS3ts2MLZXqaZzc2KHSmal1/GYx+5exkhluyzKow3Ve8/Sjmws+dsWiNiuU5c2YFVSaYj4Xerl0bHks7HfjWHvQGoXBbNFq6rU3mvsG36ez8Q5Nlvp1VjQtglYMMAAaF5HuppeSpFNcvu8GRR+hs9AUNs3k8Jg89eKVQporNfPDasB0HaImA1SsN0cY/YX1w770/rQrst22GZva8EWp20yNt90WPACOLZoNZ5eKpIOS150jde0Z2SbZ1+3ZzGGN69hz8H2tVuuujTTKS34ZBsZ3yeT1RkVlw6mQ78XveT/+ZwCsKkvnHJsZ84LA9kp6aDreQWAzh0ZL4ChORtPSAOTP7ZZMFWEGpISx/cFMQ1EEU6ksbh6EWsX9rC0vo0EU8NjrHRN9jELhjotMh6KXB+wSGMY474Pw/YU3dIA3WIPk5Yf/l4AY5ITxkFM+lMkyYBkRd1BV6na48AIxUYBTw+eYBqe4tKVS9jf39UzknHSKFfRrrfQqfVU3NA/DqDf6kr/kUhuMkrGVxwROsE1V9SwNx5I+3FxOa0CSPV6Ff1BB51WQ4xNpngSJKLTf/D6BZ49eyQm9HA6VPG35fU1/PwXfygN6EgsKeeFjG9qfFImo3R2gmq+KAkOVn3PneVxcppHMBzD+gaLNK3j9CwvJuH9+x+o2FswFZXTywKLg8HYBYF6ffh6A9TyWRw/e6zfPNhWaxWcEHjpD/D+Z5/hj//j/wTzC0tiQ/F9gqiNSgfHB4fI53IY9roYsdJ3OKiUVzqVZ9miCp9hGpADdvPmTbEj+TfnrlLdeh1UymcoVE4xHbOIYxLF/BleHDxTITGCk40KC/xEkEzO4+b1W7ixd036vrV8GfOJJBh4I2ubYAoZ0Du7lzCXTqu6/aA7EJhC4PzmvbcE9FDOJBTyo1Zr4uT0UBIYA2pjRplB0RZgxcPyw6dPEI7GcO+9+4hSSxUxbO/u4db1Gwrq0VGrVMpiUR8cvpK0RL1ZF+hK5jRZiJ1OH4VSDdevXMYnH3+I+UQC7UZfIEWn0RVwHw+Hkcse48EP3+CEafR+Sge1UCPrlXMrOYfFxYwDw/f2xL6mVqnsCHVkXz3Hy2dPJXdwfHiE9rCNeDCJnUuXceXyVcRiKaV9Uuufmqa8Jx1nFqlq99piwj1+9lABEAYQyAYkk4zrl2OZXlj0JKTaAq1434WFtHQdGRSY+FjQZ6Q5bgd2yhyIxba+oXtTI50sPGp5nmWzYoBd3NlW2jilN6h7TpCvWC4IdGp1yXBuq2gkHTXqUN+9fQcLc2k8+OExfvWr3+gwTIDmrTv3xEo6OnwtfepGvebavrYue8a5oWKZg6GYwgECAGI8TQXeqsinirM5IJLsWmpBExT1+fyYp9ZoMIi5SFJFHMX+KxYxxlgA8sqFVWxd3kFkPo71ixtu/s0lUTqt4M//9M9w8vxIgYfAdIxataxipXR+A5GwWNhX717D53/wM6xcdXYRbUhr/uFvHuLbX3+HRq6OVDiBs8NXKtQXSSUQTsVQqJXw/OglQskodq9cEuD1/OUzdBoc0xqmvQmS4TgS4aS0lQl8hLlnNVh8tImIP6RCiOEpC1P2EQswJTYlx4H8+2a/jd54iMz6Km68dQPvfHRPLJnBsI9quYIXT5+hkM+roCJT2cmw0uGVslajvtN5bVSk43rn3k3JtbAN3JOYnfD00WPJqhDAS88vYi2zovn1/fcPMMIUu1f39KyLq0sC6S9c2URiLiFHpNcGStkKnj1+ifxJXun4MTJumCMyHqLVpnzIiUDws7NjFZ2kfEk6s6j0b7LknBMUlkPPQBWDjCyctn1hB9euXZP9J3j4w6MHep679992YBLPsSZP4PdLvkGsIgX+2RcjpBfnZZd4bRUL8wOFelW2IhWLYnd7V1rbPFP3+gNJLt26e0/2hXIEkrfqdcVAZGE8/2SCo4MjFXRrlJvqr7A/LE13SujkiwVpm7M44U9/+lPcvfcO/KkQyi9L+Jf/4k9x+OoQsQD7ecEBxAFX16XWrKPRqaHTbyO9sqAgBYE+ygZxHjHTJRSIIuAjQ9KdW7n3Ug+XRckI6LNoJdky0VBU8mtc91M/medtFIs5lCo5xFMJrG1t4cLOtgr1sb+oO0L5Asq/8IfMWrKQ7UxzfHosEJos1FA0hKPcCaqtOt57/33cuvuWNHS5V3I9nmUJKr5Cs14VYM31R51dZguSOMTCY5StWltaxrUrN9GqN9BpdJCIxmVD6pSbKWTRbDdUs4Hp4pRq4nmJ8lE8666vOoIEZZUIwnJQe+0+fEM/LmxcQDo5L9CYgC4Z9QzUsLixZLV8I0xCU+xf38P7n3ygrCQGGM7Ocnj+9BXODs7Qqw8RDyUwH13QdZg5on4JBzBi/YJpB91JV+Bzq1/HKDhEdD6G2HwM8Xlmj3j96NXwIRPz7PgEjx8+QKWYRdTngu8rmSXJKJydnmr/7rY9CYWJK+RkpBvt856fsbKUwebWCtY3VmUfyFhnIPDk5ETnSp79DHxyvp1P/gqDMhe3GQR/C+vLS/CH/NoPyvW6gsUvXx/i4OgQ1UbV3Xc6kSYxx5wsf8p2xYIRzQ3OQd63XK6gUm5obyeoxnmsMsi+KQbDjmpCkK3LbCT6CQx0signKcjtZkcEHu5V3ON5zr24vS0bxf+LOZ/NKgDv/ExXlI57ZyKa0rPy3MJ1wzMfr72YWVCAmd+v1SrSi+c5hOMh6a65BFLJeUQTc87uhPwK7FHyh9ksPJsRLGcAqVKvYDDpYjBhYLiAQvEUw1EbkUgQ01EP/Z4jK8lPGA0lN+I0iilx4ZGlpg74ZX8YwCjAeOIIJsxM5TqmnXa+mmMuhvwOINEZj3S5iVcwjqnvGDu5hYBfRAs+O//LMeeZgZ83whHPBfyxOUG/1xHS3mRPCyDyyGZsoxFvzFcSm/Fcss8RZAw45Lx0QMnvFtsTdEKmtge0cD6ZD616NTMAtM5OnuSGATC8n/n+7GMCuGJWe+nyxmxlPxrgJd/MYyKzvwWIMcjggZdsA6+p4OjAYST8jq1r6zfnq1HL3NGrHVDr2m9+HM9JIlINnA9oxRJDHl4x6w/y+yNPyoRz0GXy8mzXeZOVOsOINBDWfFSBZ2PHeOe1eG3K47DfDHAzO8HX+I9/8/csgc2eR697KfyzvrKBXuYDG6nPntmCEdKtnrwB6OV/SxLIzQt+35jL/L/GLeD8VwtSKPPTI1xZxrdJYzqA1Y0L+9bGxeammPUz2e+z89XmrPY0/fwukdJ7EaOxY6wasMjXDXw2TMvG3r5j9zF8Y3YdGJZkc9RwBQPCHVjp1pbOu57k5SxmJ0AyYM/8u/3L+WwYBoNUzBjjtaUT7zGXbc1bsIfvE4B26+ANS9z61Oa/4SSzWIhhfLTL1lZrvzLiA25c7DXZCErheHijgeIGNivY5tVU4bVd290/A2Ktn+1vw1q47thms7XWp7NYDK9tQDqvz7b8eLxsbdi4zwLhhq8ZeZH3EBHQey4jXVofseixu54nSxRy2B2vzX+z2Kb6ZewCh5RTc5jeGwBacwJOksPmnPWtBW54pmdbOJ9lF6YkRDmJoPOgnmWreNnss+OjPcrDtjRG/8t/+1+oCKFFDUzL2BYpFzkvzgfnjxkrGjAe6rgZGwDN71gEgNdjg/hjALfR/M2gsWEmwcCHMokDe5jZCWyLkQ87a9x4D2OrGghok84mIe/P7xkAzGckuKmI6ozYv4siuwljRsD6xYBsW6hmlOjYmME0Y6OJ7Wkl8ToOkE1oMvAwQ1CTGtA8iFGj1AbcjJBFF00nedYQGlDLhcS281DG/mIKNB1lbUJe+o0m0dRp+kbDLtpEZiKfiaCQXvc0kIxxbXPBFqltlraZSBux6bQa2W6ypjThPeq/RWzZTjodqRRTKatOJ40bJbXdPLF7S6Nhm/l5gihsD9nYBJv5fxsrPuOPq9GaMTBAlZ81jXLey6QmbHM04Ji/DVwmAG3zzAIZxgC3eWUG0uaCbcBmaNnPJu/CecXXLdBgc9EO8WasbK5Z28xQzEbIzACagTTg1zZX3of3M+NpG7MZPPaBHVZm2cv8nh0aWHROc9RL0fvxM/LA4YpourR3M9o2p3kdp5s30ngbW55t4OcZ+TWJGDnhXioov0dgodPtaYyZ4ksAigaS7RFw4SMAHYA/EEHIk90g8Lx2cR+Lq5tiSjJlrNOdgMwy6UENWYneadb5wIJKBAECmPb8GNWnGDf8iAwjCI+jks0YdCcCleLRCCLUDxv10GpXxTrJM7U1+xqFahFL6xlcv35VDhRRqXatoRTxbnOIUXcgEJuODNnUS+klxEJMeeemPEK2mMVo0kejVVP6bSwVEZOKOqjNVl3BKl5XrKIMsxOieK3igydyGMhkYxGglY11/N4f/RFu33sb/nAU0VhCjgGLFxKALmdPUc7m4afsQyAiFuHrg2PUGx2srl/E3tVrKBQrkoC4+/a72Lu2j8xmBr6Qk0hpddyYDLss1NhB9tVLHL98ik61LA3YTreNXKWMWruDj3/2Of7pf/qfiYntYwHDATDoTNFttVX86YyFHPtdVMslzS2CXdRNrdXb0uttNR1z/vZbd6S9THCPjmOpxCJpTZRKZzjNHmA0amF5jcBxA2c5AtJAfzBEo8bUUz+2Nndx787bWJ7LoFGponCYFZhzcWNTEgxkr2XzOUl+kCnJtHAWyCFjl+DH7XfeQWJ+4dzuk/lXKORRKBBA6iIUJJvKpVIyRf1v//FXaHf7+OzzzwXmNjtjLMwv6fkoJxCkPn61iFqtilI5h0ePHogtKQ3MdAbR+JwojMVSDR999AFuXL+KWDiIdpN6vUG0ayyy10DY70Mxe4rXr54JgOZ1Cb7m8mUVTiVje3t/Fxs7F3Hp8j7WVlf1rGSwkW1Dx+Xw4JX2Gmp+Uh5icW4JF7Z2sLGxhWRiwQFtwRA2tjYVqCQAxXXT7XfRbFTw5PlDvHr1Ug4805dlj+AOe9SEJTOy0WrI3rF/5+fSYp9Z4Fr6m10y4VqyEZxDvAbZbxtrGwKA4+GYWHKn2ZxY8QSSWJQrGo/JHlDu4Sx3hnK9iFKlgGqtKPYzNThv37mJ2zdu6v4Pv3+MX/7y71DMlXX/C1sXsb+3i3Ilj3LRZSDQJq2uLGmsCc5RLoIp2Pxh8EBB66ED2V0BvZjY1QQQyXJTMdTEnHSLOWfZZ41qA5MR2cMdSVQoOD4ZIhAPYXNnE6mVNOYz89jY2sLe3mWsLq3iq998hR++/oHYIEK+qRja/d7Y9T+1EwNTXLx8ER99/hEuXb2E2EIIw8YITx88w8vvn+LoyRFSwRQyyQVU81l0ODaUUIoE0fOPUO23sL67gY9//zNc2NtWBsaj7x7iz//VnyH/8hTrC8uIIiLnbX5lUXabADSLnRF8SwZjSEUSkuEIUY6Azj21heMxDHxTtIY9LK6tYGf/Ei7f3MPcQgq9bgelfAGnLNxXqaqoVtCTqCFDOF8sIxwNucK+/glu3bqFT376MdKrC2K1M+hVK1fx7Rff4ODFAYbdgeQ/EuGYZHGevXiBacCHtQvr8EfDuLi7g/d/+iFW95YRcipVklgaNYCj50UcPj9WRgqlNWgzCMo0GnUcHb+S/AHXOBm4yaUY7r1/D6tbG9LlJVuZ+yYlVgLTAEonJRy9OEAmmcbVy9cEIhOAfk3gf2MJdz58C1s7F6QhTEZ1vVxVob/vv/0Ox6+OdP7iOYRa35SMoZ1gkbI6meBk5sfCsndk089RSiqS4ApDPD6HCLWD49SenVOxMp0DqPU6HiHCvXIyUTYAAwtct2S5k9HJecz1dpo/FbC1d/ky/uiP/kiyAQzgMcj27PFzZI/PcPD0FQhWJOJJnbdYEJCgly80hT8elEQGi0zSMSGr/eT1MZoVMmeDmE8tSmJD7MkQtWybYkDz+TjQ7vzt2qmiyqm4zhHZwhlylVMkY3NIzS1gec0VjlWgu89AWxdz8aRXTJpnVHP8Bjg+PlZASqSKSBjHhZzAw3v33sGnn30mMI/ZVsxk+Prbr/A3f/tXCqgtr7piejoX9rra88maHNY72FhexXt331PNhuODY4HFrG1QrlZwdHqkQAGBCtqGZGpesha5XF52bWl5QXafflAqyToGAUn1dFo9bKxtYn1pDal4SmucTFzOveOzEwVdWMi3OWghtTiH/St7uHLtGlZX17UPFs/yKGXLaJa7SEZTWFtYF0ubKbc8W8oPG/cwiozRmrTRHrRRaOQw8o+xuLGAxGIK4VQU82muLwYDh1rHo+FAGSDZ0xMB0Bh2BUCzDxgcoQ72IYtbUgfaA8Yc89KBTpTa4VrlmY0s7M2tNc1rSlHRnhsAzboCJn03C/jIv4xFFMS8f/8+tjc2dI7juJzkzgRen+VyKJZLCnoS3BYrbuwA1LCPxJmQAOhoJKm1Tb1x1fto0b9wYBczAMgGI4MvHAmoD2gDxh4wQfCYQZJoiGQhL8tvMlQwbnNrHdeuX8fOpW0kUik9x/HxCR49eoSTkzNpPDNKxHtHxcR2hei6ffrKPp1xWeRwb/+SZICoPf79999L8522jHugWw/ziMVTYvVOWa+H2SrTEbb3d/DhZx9h+eIm2u0GipUcTrPHyJezygSrNcrw+UcIBZmCTfDYpUUTBKJOM9cYMwfFQvaACfadAw7cjwNL3T9pPI89prPPAaO0WRyTcMCRxKIRx5DmmjFWL2UXDXxgzRYRWFhodTjEnHTaXUYln9eIM72BuzbHw/m70XNf20AP+TczQIX5Kuxj89F4Pcu4Ep5A8RESYyTH5BjTwgYYGGLxwLDzVw3LEBjr1cOx1zXPvO9yHvEzpo1P4EyAsVesdZbZJ2B62D8H9nk92mOHFTiAmRlY5udbn3FeMaNgFojjnLUfEYA8bW/z2RjsNaKQ8BWP2U4AWusj6PR4DYDmMxgOw+syy4U/RgDkOjA/VwAiR9CTMZkFxs8B0nMNWEc8kz5712XHsU+4vg0bUADDA+t5bcOJbDxFths6mRvDUAys4vWUYU05t6TbC2z8eV0HanYV4LXvsh8ZmDMMykA4l8HrBQi8+cbvCo/yO4lOPgvXJPuWc4yvGaDK3yYJakQ8wx4MLzIA1LAt+65hXtxEZoHIc5ATLvhgoKUBw2wv22B2l9c1YNGAYxtbe89wtlkw1cD+H9/b+tnuYfiDXdsKD9rzMAZi92fbbY4wGGi2x9amjSc/Z/PB1WRyZDe3HhyD1vrN1oaCRTNZDGZDOE9sHzJcRPbMK3o3ex2tR8/Wme0xENdlZzjJEOsDw2RmwXvbswyP4W/DcGwtGgBt/W3zzYDf2fVzPt5eYMb62eaqXVM2ZuyKMxoOyT4wcNeubfOEls/NNa/Ao8dcn52PNl7qE08C15FDaLOcvbS2035bW6x/9L4XOGDMQvaNxyfOW69wrAXk5EN52OTsmrZrGXZr/SoAenZi84MGyPHDxmbkZ2jI2dl8je8pkpt4k2Zki9NAWjbEWKH8HiegLTZbcHzfBt4MmS0G62xjD/O+FsG0DrON1SaDAd42uS3Sxag3v0MwjNenQTMjY8bVjIYZOGuzA2ydHi+/a4CnDJ5Xpd5ATX5WG6inYct78rkNkOU9lELOwhRk/aqQwhs5CjMiVpCO/aXIsseUtkihLVLrD0ZqHVDoIhK2wZLVILAw5lKkyEhU0R5PUoH9wn6YNbgGFPPzBMmtL/nb9JjZz2Kzjt0CoAQH7+0OGi5gwe/Pz885hohXvdsMgBWldEwFtwBMUsQY4LyePZ8BufYex0hMc29D5d+8hoHqbJNtJGZkbfxsw+V3qYzK/uW1OE4EG9h/3Iz4Y31qBteAXL5nm65tlmak2A5j7fNzfJ33tugwXzONaTsM2iZr4LVt3jbONud+vMHRqbJNhn3pxtYV9rP+49/8sWCCGUNtXF4qhT/gNmJeg6+zPziWnD+Owd76HUY3+9mt/4STgKmzeJ4rSmHBGjdvnQwLWUcm8cLX+T32QaVa03coBcBoPp1ZsYjIwJhMEYumMA1EkJjLiP28uHIRi6tbSKWX4WcRFkoXsLJ2ry/NxQDP3BTWGxPmY6GaJsaDAAL9IMZtP8Y1H3y9AIKDEKZkRvc9x4YBFIzR6zTQ7NYwGvWQr+RQqBdxmj9DPBXHhe2LKuLJNNbxcKL7UesyLu1hH4a9ITD0YWtjU6n+BAsIgB0cPsfUP0Zv2ME3D74U4LJ//bIcV1ZNt3VDkI+a7WReFnInKBSzKu5EthQBxPnMIj7/g9/DW++8i1CMjhwLxQTRIbBLsDWfl+YlKeHJaAzjAfDq1SGyuZIKR13Y2Qf9brJKb96+g539PSSXl6RTQr3IwcClijJLolkq4/mD75E9PEBoOkLQYwqUGg3UOy28/cF9/PGf/FOklzbB2ORkAFQrbbTrNWlIFnJnSgk9PjqUI6SidAEyJZk2Okat0REgcO+dtwWM+KZOgofpu9RsrdbyYitSoiQ1F8Vk1FcaFsEZOnHDAZ24NHZ3buLy7lXEA2HUyxWcvjyQBMnW2rLSSwloZ3NnGNAuck6HYqATRCbEzv4VrF/ak9PJQkVkr3LM+v0OsjnqVx8jGQ9jMT0nZ5bg1D/8+jco1Wr44IOPcPutd6XvGwxEpYVKcCoSDqDVqCjNvFItiAFN5jefcX4xI5AiEIwocPeTn/0U+7vUfQV6TQZDyCB3xTAJ5By9eoV2o4RqtaRsAAHQuYLmOwuIXb19E9s3rgiATiY518kcL6uAWLvTQqXkZJWePnmkubmzs4vF9LJYwjyIMBDA7AMC0GL2e04CDzNkXJfLeTx6+ADZ3LEYYNwz6Oh1B11srl2QluXJ2bHm7+raBra2dhQwoh3lfWv1qpxvgi90pAaUKhgNpZ389ttvo9tm0VQW0ovi5PQMqYU0Pv7kM2xcvABfIIj+eCRGWKPdkIYnNU5zeWrutrF/dQ937tzG1uq67pc9zePpI0q8nOHVy5cKMFze38Vk6vTrWWyQY0wQVI7peCTnlAwKAjMcX+p2084uL2dUOI0MukxmWa+R8UiQYzGdUSo4ZRr4UyyWVVjJR+YlpWtG1PVvi6m1sb2B9FpGKfdkgKWXlnF17yqKxRJePn8Fiq4H/GSCV5RJxP213e+j1e8gvbKI67eu4/f+8OeIxaNi1D7+7gGKh3mcvTjBanoFO+sX4WfWQLmC7riPcquGQWiKyNIcbrx/B5/90c8QdXXz0C4C/+pf/Cn+9f/1LzGq9jAXjKFermN5YwVrmxsK3B29OkJw4sPO1gUBruVcSXIdjE5JIzuegC8SUhFVSoUEo0EVMF1mCn4kxNuIRUr98Hy2oP6hpEU6s4Qy5/Soj06/g+RcEu+9fx8/+dmnCC8Q1GDU0Yd+p4cH3/yAR98+QP64wGxA6cmLPNDvIUSd/3hYGRz7N67hsz/4DMFMGLG5OKKeLMW0CeRPO8i+zqItbf6x5j7Zp2Kpl/OqS1GtVxBMBLB4cQG/+Cd/gIuXd9CbDKSZTAB02Blg0ByiV+rh9aNXQHcsqZUlSm4MWkqVX720hkt3drF8gUxHv2SeWrWOQOgnPzzFi8dPJc9EXX/agN2dbUnDEEClTvxZIY9JyIdwPCJtW0mBDMaolqoKEGUyK2jUuZ8D4VAEqysrSCaddAQd/2Ipi0anpX5lQda55Dw4CtxPjWxB9u7a+gp+/vOfq5Aa5zBZM2T+TQZjfP+brzV/eF5QgJmFPxMRpJbmBbAvbixjc3vT03huInt4isJxDtVcCZMBsy1chXuO/3BI+QwW4jsUgGlnUZ4rOP+pJR+MhJAv5lCo5RBGGOnMKtbW1uGfsn5ATe0jmMJMIMfoI4g6p/MTgTWCnAS6E8k5BYnOsnmxmi9uXsSHH36oOcdijZmVZXz75Dv8P//6TxGMBTTPeWYRIMCger2lAMu0NcDKQgbv3X0Xl7Z3kTvLInt6qoBRXfOkJlkdasUTkE7NOfYspTZo225cv4J0eh7d7lDgMz9cLFYk58Fg1dXLV3Fxcwt9At+dJrL5MxwdHSAci0irvTVsIZKMIZlK6ay9s7urjA6eL7r1LqYDP5KROSzEFlRkkoxyBqxF6mjV0JhQgmSgLK1CPY/OtI/lrQyirO2QYIHIhLJR5Adxhxsw+NpFuZDH0esXaFUKiIWpZ78qjXyy58mQpoSJOfKWVUqWO89ZfI/nQ2YPrG2uaE7Tj+DZmbJfZPuy2CntMl+nXdM5eOrAByMr3Lp1A5vrBK8jAvoY/K7UyiLlSGc4GsJtys9kMhqzs5MTHL7iXlSUVEs0FMd07MN06JheDkhkliF1n7v/H1fv0WNptmWHreu9jYgb3tv03pXJMt2v+ZrsFiVSokAK1EA/QRMBEjTSiJCgoQYcUNBIPWkKkGaChG69fq+7WCazMitNeG+u994Ka59vR36volDIiHs/c+w+56y99tpIJmOiO017zrWde5tiuSRRUByTjVobAU9Y5IgkEWK/I+NsfWsdd+7dwfz8LKKU43E6pb3fvv0Fb978IjrPjFaio6CQo0PYg+R4AvF4zDDOHIZosby8KHIfrN/x8Sl2dkyyWfZFPJaUPBZef0ic/91hD51RRxwTm3c38fLbrxFbmga4HW53cHCwg/c7v2B39yM6/SbcboewoJ2OoexRSIqo12tiG8iSpSSEnOuaDWn3a4DBJmfJ9Y3yUwTtGD5LFXEAACAASURBVHHIfmFduA/QcGrOS+7nAxbzlk5XA441r8eUnIOtBF0EpXkOCAc/5RBSkE4Yz6Kt3gRzH5l9ryGU8UfBYelLW1J0PdsJYGnJU/JaYfEGzTmFWLu8x2J06jijnRTmos/gDHo24rP4vzL0+X4BGa9lEk2bcVzK82Eileng0rLyeyX4kGyieAW/1/M/90xyJnaZcc+6KgAtDjcLgL4GEemIsNrD4CAGuNOIZ56t9XsBqAd9Iz05NOddtoP0hyVnIGd+i5EooK2VbE8BdCH5EBBUiSjmVLHO0ny+YgEss0joeAyjXs+cjJxTZ4U6BThe9NzKtuC9BkzvXkc9KxnMRCaY/tf+uX62BRbaiWVKGmRfy5mYSQ8tcFb+dX9K0KZ9rGQvfk8NYvaT9rsmt1OgUgFTYXdb5EsFoFk/xRv4u7aTHXuyg8H8ne1nvv8E8il4aGyi5TixAcy8T4E8cYpYcjVqRxUv0b8V5FaAVh0reu7XM7ler+CsYkTXYKYlvSLzrEOnnnEAGHzMAMMKLvOZBqsy85bjVNcL7Ue2Fc8VbFM6dBRLlM4eGUBen6N11LprnXiNjA0rH4DOa8Uoud9UcNMOQivQqXP11+9hGdk3im3xesUh7filAuKKASoRV8spNsIikfJ3+9z5NQCr7aztqP2oDht9puKo2taKkep77Hicy2HYzspk1iSEdnxU21bacqRjy5Bt7QC09CMjVy0HlGJGMj+t/iIUbQB7098EoNWBp/PeXk7tP+0jxcMUgxIAWmnd2oD2jhRGjwVoKQiooQcsGEPndVCYUP1P2i68TmU0FKTTDuKzVEtaPK0WEE1jpj/qCeB1CmJq2RTs0jLbvS52jxrv49/KziR7QAcTP1fDrh5BnfC8hv+rnq+Cm2qEPrWJ0RqjodeJJ4PfClVhXYRRY2UKVe9lqWCYWmSOqQNAvUAKYOpiawfd+Wy9XsNrxPtgMWLUIPA63q8hWASgaQyoi8d+IaDItpGwK6uuurBouAyfwc2fbgx0ghBs5GZTgMaASQIkBr1rJrRZcEwIAI2PMUDGK0WjxjbV9lZjyLKwHApca79KmIUl1aLGgO2pLDtdZFg2tp8aEW0zBfL5bBNyZAy6bCZ6Pfgtj7HqtfGAw2fxMMCySJiW5U3nfVo+NVJ8jn2B03LzWl1I+b0uwlpejSTQhY/jU5KqjUbStjoudSyoI0X7yHihjHOC9VJmMo28aHMNTIZf9ejawWH7AkiAQMrkNsk6NPOwznWyYnS86PxWgJl14vtZDn7HccFr+Tnbk3Ofm2zRPneYecB+4/sJPvK9DEtknVkOP/XK/SE43B4BAQhWevxhwOEV3ee5hXXEJmYRjE7AF4oY5u0Qos1KLW/XkJxnAkpOATQcQyd6baBTG2DYAAZ1BzqFPtrFLtBxiWwG/6NuL7UpySSplnPoDBoifZEtZpEr5SUUlGwrJiESpqiEZ3cw6g7hc4cwNzMvwGLIHxIG9FhiXIDqdqOOdPoUV5kz9NHGAB28efcTas0K7j+8h/HJlGQdJwOUhwC2E+dlIhmVpDIEYAlAczOQLeZEI/DRi2fyf2xiwmSJd7glaaCCz5VMBq1qHT7SmocOlIo1FEtVdLpDBCIxkW5otNpY39jA4+fP4ST4ynBBJ9kPRm6g06gjd3GJX376XpIbjsfjcDrMnClUyig361jeWMO3v/nH2Lr5AIyu5DYhl6kiz8Rv+SzSFxcmWWMxL/clkmRaxkW2guz2WrWBaCKJu/fviCYitzBXV1ns7u6i3a5L2PTZ+TEqVSYUC8rBijQSjjcmL3Q4PFhYXMf62l3EYxMIuX2o5nPInJyjVirBC+paMuFaTg61pUrN2EhuCttdpKbmcOveAwRjE3D5yHpoYcTwsm4TI/RxdXGEne335B2Klis1Qfn+jzt7uMhksby8iifPvoDTQ6YipSUiiEUCGPSpX11C5upUZDvICCWDl8Al6zs+NgWPNwCvJ4jbt+9iYWEGgQDgHFADGqgVTMh//uoKuzsfMOy1xDFCpwdBXAKe+XxBGNUbd+/i7mdPhS3LXCHMd9PtjlArl5DNXCF9eYHz0xMB9cPBiIC+8UgCV1cZYYuR1Up9TyYWnJqcln7K5am7TeaFC8NRF+ViQaRgpF861A42EkOp8UnMzs6bti1XMT09izu37yOeHDcJzZot0TbOMeFW9sqMhUJOWINki66tLAlzrNtzCJieyZIhG8Tjp88wMT2D/mCIarMh2p3U0yXrq9VtIp05lflz89YGNjY20KWd6HYFTCDztFXvCIuPWqLs/9Qk5TzccHkgzG6G7RNMJUBFDc+l2Xk06nUcHRzir/7qr4TBPz6RlCRoBC0nUibBI1nsXFvX1jeMM8VtQl8ZLk9Qhkxh98gBv4fh9nUBU8KxEBZXF9EdDgS0rdXrAlyTgc9ka2atdKBWoRPODwc16Ot1AWCo/Tk2kZTkdwTH0xfnwpAPu/y4PLiAH15JYhhwGLCx0WngophF3+dAcjGFe988x42nd+BNBDFwArEwcL5fwb//d/87Dn76iJgzhEalioEDRs7A40H28krkfJbnFhD0EKAuS2JB9qdEI0WjApRRioOAYrFaQYMapEzmFvRjeXEebrcL1UpFmKocJzOzc5IUst5sSxJSOtMYWv7VN1/jsy+fGwCam9juQCQ/jvdOcLi9j6PdQ5G/aDcZzm0SY1OepNXrCAB998F9fPbtF3AkXXD5XfAxF0XHiU6li1quhsJlAdWCiVIhAC0JcltMKtcSxl+9WYc76sKtL27j67/4GonpAAnUGFCDt9FEo9hEI1dHvzhA7jCDZr4mzk3Wc+Doo48OojMx3H15D/EZQ8Ee1oF2tYv8ZR65i5wko82cp4URzv/JFKVeLhnpTMhYrJTRdg3x+NlTPLr/AHGCeIUyPr7bxdV5RhLoths90YsP+8PY2twUCRmGuRM03j3cwVHmSOpCx9DM9LSsuT63SfTLfUsul5G+5VwhmCt7ETdDwD0yD3vVFo73D2WfI4cWjwuhsTBmVhYwv7GM1btMVjsGL5UcBpC2LV5k8fH1W5wenaPbdqHfoy407UVP9IGL+azkJbhmuTip/dyX8GiyPMkCJqDHcPbFmRUsLxjpEX7GedNuGJYoy0+WapyA8tiYsHjLTGzXacEfCIrEQSZXkqSXZByuLi/LXpEOESbI7bp6+A9vf0QwEcbEdMro7DIEdTjC1UUaZ7tHGNV6CDq8mJ+ex8bqhgD5dLaR7UzmtDiqRj1xCuUZsRFk5OcYmnUCC13cvXNTmMDVKh0NZKC6kEkXJBkhweKH9x9gbX0FXpdLNOnp/KDUA7co+ycHKDUqwr5nslXWd2pyRtbJIPdDrgAGbcog+BF0BoTNTzvucXokV0S93cBF4VQAaH/Mj2qngo6ri+TsOHxxP9whD7gwsN5ytmBiNXozSIIp5LH9/i1O9j4KgDk9nkI0FJZICDKkOb6qko/BJN6SA7+VkJoANOVAKP2TTCVENkl13Lmf+/jxo2gq670aQk/wTJxsVoJv7gGp9S3gl6U1zESkvqDPsKtnZ7CxuYbp6WmmDhN2NSNdfv75Lc5PLjHqOzDoOuB2eOX9huzkNYzeYR+LS3MyFmYsFjVtAG3QycmpyMlk0wU4B24EfSG4fSZpp9ixtRXZn62sLCEUjZnzbW+I3d09/PjjK3GCEJBkWPnV+ZXYX0auzc3NmCiCfkvOGWNjScklQPvK6C+yp48PT1Cp1CRaiFJO/kBEZCxavQaaZNjHgrj39B4+//pLjM3PAD7qN49weXKEDzvv8ObtK0nGzPVsQK//qItA0CNOVO4dB30yUV1iI0RTv1GTOe9xm3OZgh5s8G6Pe3WX5Aji+GB/kQBizhzmvEagn31GIors573GmWByHHUkwontEwiYpI8Sw0M7YoVmGxDV/Gg/y3MteZaepUmqIIkCk3yG2A+Lkaz3G/DbJPYTYDxkzi/ckwvgZmNbS791DDAsiR4tPWI9Z5r2+JRsUti6HgOeKpjWUYBTiDEQe2DOYuZ8y7YWFqMlvix15PmyZ0g/orREcP5agxvXEhECmFuM4mugjFIsf3SONeu79I2E1puyXeMsMERAzg/BJKzkYtysKOaguIK0HR1wFqBpzq7967O49OuvJUisczn7UbAcRkJZERECRDGa0NJjthPG9Dyu52BtFz3nX4NzbsMs1zrbnRXqINDzpgJ1itsIs7mjEhfWGHOZ9lVSoa5Bel4m8UTPtqw/nZd24E/Gut9ENLC91LGlmAvLZ8eeFPuyg+h8l0ZvK9ntWivccsYpyEfJKP4IhmONHX2XOiwUI1E8QTE0cYxY5eQztL8V+1GcTjEZZf1er8s2wFQBW3GW0AkzIJHik6yu4hfaT8R3+BkjHtWmGGDUOBIUm9K+MHOecrVWcjw6wK8Ji39sIwzA+cfJ+ygNpI4bfq9A8K8BaMVHtD4KfGo59HslMur41OsUG9H+UbBX1Q0U2BVnmsXcV8kWOyitWJUC3wr+a/tdA7CWxrLievxcsR6d83aHjr3vZMxYhAORQeIWbWjm0rW9tWwZ/5YyDTVnn7EhFr5/HUUgOIBlf+xtw3XB1MGA7Co9xPwadoBbbafWR8F2bV8d49ft/W//zX8j7icd3AqI8W87sMZr9EX2CcsQVW0glXHQSatsV25gxHhbkhf8l88gSMVKEfRQz5MCxHyXGiN+p8AzC85r+AwNy7B7pbQD2YhaJ/7OAaOMWWXdstz6+7WBtRkfBZR1Mil4aF+gOBHV86fGQO7rmpAUu4Fie7DM3Hg1mOCmUgG1sNSbowPHboC42dHy8zrtKwX9FBBn+C7vs3vapJ0tirzXbfSx4zEDDHLzYGdZq9dFNaQ5QRU45Tt10SFDgN8x6YoYaJfJss1383oOYAPOfgolMFItpp3Y3qyTGkwFME3YXFX6nM8jIMvreSBRbSZeo0aW7yLYyneZjac5pPIzHqb4N9uZz+M71Yus4Cj7Su63kjcoIEqdN72f7zLg+SeDqs4GNYDsQ/uGRkHc6w1SICDtrAuyllf0HG3hFqqprmC+MdYDaQedh2oQFEBXI60bfGGStNsC6vJfbUf+bjdmurnjGAqHDPORADT/1UVLxz43HIatPhSGqt0rajZgpo1YL2E9lskeNl55ozMWlP4mYKFeY+1jtoleT2ArGGKoVUzAnXKNiWO66HRHGLkDmJnfwOrWbSQn5uANROGm3iI3lbQr7T761C1mUji4JQx5xL3owAkvXKgXB+jWBhKe3ch20Sq04eyQteERhkh/YNiZTldfEs55vU5hLFMrlB7yPkNiKAnA8MR2R9hd2XQapXwZ4WAUt7buYHpqTtg8zMJOMMDncqJYzKJaKaLdq6LdJ1Otho87v4iW7a27t8Hw2GatjWqtIZqBZOlcXV3KJp/aStQiJiOaTKAGx/CgLaxXAtCpuRmE4iaB2LDTsyQ4MiheXokO9KDdg2Pggs8bQqvdE+mL3mCIcDSGTD4nusH/8X/6n8EfjaFQLAurVfuwUavi8vgUP3//PQatDhZmZ2RjL4CGJCIrIzU9hc9efoPPvvxW5jaXv8xVRqQ3Ctkszk6PBcBjSCjHFMfB+MQkUqkp9PoD1Cp1Ya9Qn5R6i26nR5IfMUyVobKlfB57+x9Rq5YwNZW6jrBIWoxUykdsbt3H5vp9kbQIuL3Inp+jmsmjVa8II3wsFhWNbYLLTC7U4yGN2eo7bdy4eRtPX3wFdyBO+quACQ7q5FcKcs/lxRF2tz+IviKBSs4xzqdMgWHZ54gnkvjymz+DNxDH2PikANCUySjm06hW8jg9O8DVxQmKhZwwbxlGT2BhcnoeAX8Y0diYOG8XF5eMB5shns026sUymtUaCtTfPjlGv9NANBKUZEDinGLCpMtLuXf19k2sP3qAxfUVARj7JOAz4eYAAi6Sff3d738vjDuyIz///HOkxiavAWhqLAciUczNz2NjY1nWDjLmyc4kw4lqpZRQYj8c7O2IDUnGE8aB6AkiQCmraEz6bWJ8Crdu3UEokoDb5QGT4FBipt2q4eLyBPVaWfRrmayNScsoV8A1q1CsY3V9A4VSFT5/GM+efyZa2XSYFKxEav0RE1QVAdcQmew50rlzCXFOJmLCuOWmtlZk0jEfIgEDGBSyBen3ySlK+5Dt7cTAMUQ0HkU0GcUSE7zNzAgLmQlFyU7793/91+JoYEIl2lxq0bJvGHJP9lw0FscXL7/E+uambMDIiOR4ZfI0L0FapxuxQEgYzb+8+VkSHDKUm5rOTp9H+q07NGGulI/hwZ8h1vVGVSI9ZC/UaEpItjmIu7G0tiSg9ttXr9ElA5sRZ40O3CMXFqfmMBY2DmDKChQo5+MbIjI7jmd//jUWbq3AnQhK8j6GmTs7Q1x8OMTh6x14GiOMOpRDoK5px7LxQPoyLc6kRrUmjj0yyPSQStkVgn7sX9p29k+JDPd6TULdpybJFqfj0MhYtNptzM7OYWl1RSQ59g8PxMbR7n377Te4++gOouNh2YvUS3WjzZ6rShLTve1dkfJhyDfnuqzxwYA4JTiH17c2cfPhHfjH/Rg4qf9P8VEmmx2gXe+IJnI5VxYGNJ/BPSPLScYVZSnojHBH3fiTf/4bPP6TGwAJ7TwH+aipD/TqgKMFnPx8gvJZCb0S15chmq0qssUM3H4H5m/M4ebL25hanpCkgLVCB+1yC9nLnCSn3X23jcujc+TT1KN2XssJkAHNvADUKg5OJPCX/+yf4jGdYaGgyIZkL3J49cNrHO4eo98eIHOehdvplWSjM5NTCIdMUu3tg4/Yu9oT3W9KIzAhJ1mYfh/HVUOYxCcnRzKWxpMTxkndMaQDAkATiTEsTE4bzV+uL4yg6rQQm0jgxqO7uPfsIeY2lxFJegwQ1AGadGbWGth58wv2Px6i1yMr0ZA1Oq2m6K6ToUuHJfcXqdQEYrGI2HSCuqVyGQfHR8ICZ1TUfHIJtzdvSYQI9w+cT9yDmUM596xhAe5v3LopLMZMJo3T8zPZO9OpR0dkIZ1FvVyTsH+Og2A0iIm5KazcWkPH3Ud4Io655XkBeRm1RLA6e57G1eEZ8mTKF+qSxyEWjmB2hkkvWzg5O0WHURO9lsgjEMDKl5hIrmecvtzLh8LYXF0WuQ6Hwy0AdKcHFPJl5PNFTI5PCHBOMDUY8OP4+BCtdk2kYLgn2zs+lL6bXVowCWwHELDV7fbA4/AJM5f7GOeQWotuBD1+AeS5vyAA7Am4UKhkka1mJRqs7ezAl/BjanUW7ogHTr9HIgaYsJNySIzQYL4JYUv1ujjY38bP3/0B0bAfE8kxSSQsWvCFEtKXl+JEEvtHBpzLkGwY4i/nvA6BK49oGSfGE7I+0iZwHBwdHcm+Xc94S0sLop8uToTBQMYk5SyYh4Gsf8rAURtbJPtidOaGsbC8gI3NVWESE+gmqYDO15OjE7x98wF72wcir9aqU1rE5MIxkklhjMCzRx+Lq/NYX1/BRIqJMBkt5sJVOo3Xr9/g4OAQuXQR/RYjVzoYjPoIMnFrIo6Z+RncvntLykx5EAOQQRIov3r1WqLW5KxRa4rUBQF5MonHEjEBNAkCCJAV8suex9R7JPkbtj/s4PjoHJEgo2m9SI6nQF3oWpuOxzqiYxHcfnAHD54/RJLOU78PTp8L2Xxa2PM/v/lRoji4R/T6nag3ihgx+YYEuhgZjj41oCUpmBvdtmEyeqlhbuXZEVCE0pmSJLgjORD03EyAToCMgTnHMRqDdWW/836uWULiGZh3ib49c5sEDLkn6PPD63Oj1TBR0uIQszRCBTAcmihJlpbtSjkzJsTSs5CCZQpcU4LLDrrYyTNSZ0bvWRIc/Jta9QpQCQnJbeQWqTXM8sjvVt4nE/lqGMJ6lnK5DdDCv+XanokmZbvIGXfQtyKgDaOVJxA+h7le7CAkbaA5txv9VsqiKWCooBa/517DDjiLtrv1bj6PY9p+3uM8lnpaIB1touAMTF9h9ZOAnpashAJPSrzqWsAe7zeh8kanWcFJ0QqxSZgoYMTP5Lzn+pT/S+pvacka3XDjGFBymWmfT3l99NypIDS/I4lG79Pzob3/BFOwpFp1/Go/yjsbhknPNjbnWGOv7KQsrTvrSwBOJTb53Ko1Tnm/nn1//T4F/PkeBcsV0LQTw1gfxU1YVpLY2H7GGWyImQqi8zNh+VpaulpGvov3GCzHgLTXdbPJU9jxLQWN9T6Wn+VSIqGC/eIosQBwBQB5za+JpTI+XWaMKYamEc+8zzBcDTjPeWxnYHPN5rv1M8VJrueXy0jhdDsmGoC/K1ir+IYMGgVMrYgN7tv4PpZVyyQYiaW1rriYYnT6DCXyGTKcpWNvYZHKyNYy6PcK+KsdUHKfvR8UJ2NdJRea5URQUNpgYEbOQp1qOheUvKqYpuKpClbrM3QsaBvq83QM8h2UuTP3/bESgY4FfqdYksxHkbqkE0qlkT8ByPIc7nWsMacYo4x15vIQh4dhUHM8C145sBQfbE47O5ivc0fHoAL412P1f/2f/jvRgFawV4FEvkQkFix2ow5y9f6wMUVzmCyqeFyMMBcjNSYcsNyEqOdEG5uVV88KNwXcdAiDx8p4zM/Yoap/rJ3OjQU3I/xbk9Hx2Vohlk8Nty54fCYbTwf2tRG2hOG1w/l++0DlINeJqsZYAUw11grQ0QOqoKS2lQygkWF8SniMBdRxsrN9uFkKB4Oyia5Yus06CfksBXv5bj5DQTplcctCbhMnF8NpMa5Vq0g9OIOeSYZIDWiWg4d2PkdlQXj4I0CooKvdyCtAKAuoyyQzVKaDHOjIKmoYLWrVuBYWv2WkWBcJpfMahgL7kOH1PGAos5lSBbrBIJDBcahyJexvTUjINtGxo2Vk29gXdY5DNQisD9+nshtk17C82r7aTmTD8P2ShMfhkPexvQ1oZmQmtD58PuvKcSVawLbszBxjdkcM7+ePtosyi+2eM11w1fCxjdVpwzqyvHw366DyFQoS8l7dRGjf6DhUhomOP2U+qBeP71OPpMdtkoVQgkPZ8Fp2cewMjV4dN1L8m/1mNi5mTPCHfct68vmS6NJyFLA9VCuIYJPOMd7D/pF7CEqJZlwYEUlEyNBChiSSVT9CudGBJxDB+uYDzCytYXxyAQ53AG4/5RQcqDXMxtLV56FqiH6jKyHGriEB5gC8Dg96DI0utEUDupZtoZ5rwjcMCGjZqJfR7tQkPJX/ZjIXiCbCIqlgAJMRorGYaDPyMEy2I7VOecg6OzlDOJDAjY2bWJhbxOLcogCJEvnhcePs7AjVWgm5/Dng6eHy6hiFUkZCKAkUzC7Mwzl0od0zhx8evC7SlyiVCxIWW6kWJUEZDzcM6WeI+I2H97B5/xYW1lYQiIYE2O/Um+jUa6jniuhWG9h7t4PCZQaRYBxupw9OlxflSg2FckWY3Ax/pF7hf/4v/xW++PZPBezjnGS5Oa/LxRIKmSy++90fpI2+ePEZegxJI6jU7eDD3rYcyFn+P//Hf4m1tVUUCnnUqLF6eoyP738R/WVuwv1ej8gy8LDFTcRkalp0h3mA4ZhgMkYCSxwLsUjUJAZlcqhmXQDUYikvYeeGWe+Bx2fYCetrG7h15wFu3ngkYF7+KoN8Oo1asYDC1ZUA0PVqBYlIUMJwGe6ezucQIMur08XGzVt48cWfwB+egM8fkugNMmwHvRbyhYwwl7OZC/RbfK/Z0IozaDREsVQBN+o37zyAL5gQwFRAlk4LueyVaEAfHe6gXMmjWi5IEiI6aqORGKZmFhCJxBEKxuDxBhGNJGRdYzIlsr7DXj9qpaIwyItMgFUiAzyCUNArZeSG20QNOLB1/z42Hj9BgvIeDFFnMvj+QCQQiEbzva++/x47Ox8Ri0axvLSK+fkFOXRkMwx3LiE1M4v1G1u4fXsF3E/yfLK3fyZ60iw7D5lMaHh5fiYyLKnxlNi5cokRNAPMzs3L83oDAghx3Lp5V9rKrKkMAa7h7PRQAGge0H1eJ2anp3BydIyDwyOUa3UB47v9ERLJcTx+8gIzc/NwOL3CtGVYNFmzQ/QxdHaxf/ARu3sf5eAsbCzVruw74XH7sTy/ahyW/SEYZdQbtsW50u42Rarhxq1NAS9XN1fh9TpwcUpHUgHHh0f4/h++EwArbCXoKZfMWkBbTE3SuflF/Plf/BOsrq8JS1mcw6M+yoUi2rUWgm6vJO072TvAj99/J8koGa5PRl8oHpa5c3aVFtslSZho49tVcdSMkYkv9t8kueL+gQ6PlaUFAYwuz06Ru7qU6AaPwykA9EQsIUzlKFnJoyEa/RbyjTKm1udw/5vPsPX0DkYhD/pMDAwX2uUGCkdX6GTr8LYdGLXNIeLi6vI6rwMTPJJVRhtAnVtJhlxvyTrAdxEwigSCSMQSCDGPhmMoCSJFnsXN8Oq6MFSpWR8KRhAOR8R5x7D3w+MjkTIiyLaxuS66t56gWReooU/deoL5O+8+4uT4GH6LjcY+oLOgR/aMwynyKsnxccyvLMIT9aDbNzbfOXRIVItPpCwgMggEZntdE8nGdY8h1IPRQHSD5zfn8e0/+w2m1sbgiADOINBxmKiaoBOo54DcbhZnH47RyjXQqlHLvIBGpw5v0IXxpSQe//YJFjcWRSKnmKmjU+2icJlHLVfFx9fvcHF0JqzmRCQiQGS92UA6lxbAy+l3Y3JlAS+//QYbK6vi7CGQ3akPsPt+F4c7RyhQB7jUQLfVExBoaiIlbEvOr6tiGttXu0gX07IOb6xRisfkGqGMEm3B+cm5sFHnZ+flXtpk/s31m4zrtfnFa4C+WC4iXy4hnhrH2t0tPHn5OaYWZuAN+9FsG3mZ7PklmuUK6oUC0pdZuN0RNBiBxIMgwQenW8YOJTloB9Yp8xQNiV48QUbW/29+9zd4/eZnkSeJuGPYWFgVGQeOA7YNQWiudwSvb9y+jQcPyDOiaQAAIABJREFU7mNtYx1+OsIdwMedbfzud7+T8ckx0643JfGvk+BTnzHoQNfZx/qdLSzf25B/x2dT8FJVjYFOHSB9msPVwRmqFyWcH54KW50RDNSIJ1B9kb5ArlKAJ+hBa9gTJw5lYNimHF+Sfb4/xNzUFDbWNhCOJCShWqtNkIus4TDcTPwXCcpa7/E68Ob1K5yenQjTWBLbZTPynjXmAQiEhAxAJw/lEJjIMxyKIhwg4OwSSQ7auoDbLw4GMqSZ6Hvg6OCqfIXeqANH0I0mWphemUJyNoXQWEycX4xyITDAvVshl5H8BMyTcHy0h/c/fS/RVvFoFMlITBzshzt72P7wQSRRuCdUYI3jikQBYVI2muZg7feJQ4e2i39T35l1owOTzqqVlRU8f/4UDx48kDHK707PjvGHP/wB+3uH6FPGpTdAJBZFMBQQZzulySZnJgWAJnhL55bk+IATZycXeP9uBxdnl2jXe6jkaxIl4At45X0EP/v9jji6VtcW8fDRPUzPTslY5E8+V5SEpu8+fMTFKTWwRygXy+j1u6JRTrmO+aV5bGxtSmSWx+eTiC06S05lLl2hwmSVlFX0+TEzNSnJqylP0u8aUg/XX+5RJqemkJqeIUYnNqXV6iKfLuLk6FSSSdIZH41Qes4t69zQNYTD68Ti2gIeP3+MYCyMsckUWv02qq0a6s0qvvvhD7jMXIgticSDEiFGqSyWn3lMvFQAIQTfbaPZrKLTalyHubOPWGYThUuWM9fGmrBq9YwgjkoCmS4jWcG6i33uGyCFYDXXQ7P3NxHEtPmGeexCJBiSSAeeO/V8pHJ+tFncxwlw4iUY5kGnRzDDhMPzPMMxyu95plDQShh3FjCnJCwlyqlmMRnHAhxZkafKdCTAyx/mk1DgUt/FaziHWD49a/N5Ai7BAg4taQsy4FkuyVNjAyIFRA4wMsEwwNkegoEMTQSsSheMhkZ+RsEojg/BWLy+a4DRFNQAjop78H6NrubYYl+pfKVgJEEDUMsgo/31GDCZDjJer2CWnnvdVhJ5jl/+zzmlwJ7gI8SULTBXgTE9Z/L5jIhV3ERIGSEjg8k62yOTlRSl5EDFZvhM3m/GTRN+ccQYOQftHwUAFfzm+5VRrMAVrxUSV9s4u7WelALlNTrm9NnX4J+VdFLBWDoUlO3O5/G5ig0otmAHzsUZYbGV9Z12oFifxfexHLRfHLN04isxS7EztgHJVgr4KXCnoJ2OdT3r2+cD28gOYNrBSwWOtZzsGwMafwLBWQYBEK0f+5hToin7hPZUHSbqCFHAVvpsaMYxcR6zTpi+YlmJ0ylepP3Ova2+m9czElPrxWv02bRHLL8Zo0aCQ6aHlVyP//J+LauWX+cYv1cAl89SPEyj4BW/IMHC7oDiuLBjidrHak/UqSI2zMJgxOFjwxQVIFeAXftV/9ay8NmKGfEauyNIr2V5OL4VyFYsSt8nOU4kosFKGmljMLO97H0m88nqL64Spvx/LM+kudx0TCourBrQBKDFDjrMfB10TeJ7nQM67nXsKViuGJ+2o45dx//2P//3IwWUFAij4eKNysxlZcXLZul32YFbajrRICobWaUF2NG874+8i5ZXQL0jfJ5qMyuoqsaJlVLgjYWXxc/KxqxeTAXRlD2tC5x4JH2+a9FzHSxq5NTAqWHRerHsauzU66AeF/Xq6ITVSU4vsy6G9ucTqOLzFAzXRUQT+CUtiYeixSrlM1SLWCcZn2c37jpg1UDyOm1vemrZdsqk1bahJ5p94BX9oo6APGQEqAHjAscyqeOA9dbNiI4LBd9p1GlQ+Q7xXjcaaDQNE1lBfoJELIcufvydIcSqF9zvM6TUSDWwfqopxbrzczWUEl5lea10YVCjw/7n+3mPjlP2oW4y5QBm6UfpBkE3GDom+W4Zs0xcZwOP1Rmiz1fGL5+vDhBl7CuArAZC+1o9qbJgh8PXzFLtP36vi6S2tRpEfb86btSTxnJoKCTbiT+6QPIeZfjzfSobwmfqgqkbHj1M6NhnBm9+5vN7BVRnGfl8vY4bO9MPZuOl81n7m++wbw50Y6P9oUmIuOFkm6rzSQ2jy0qSQnCftqDXHaLWaktofqfvgD8yhnAyheT4PGIT05hfXIfLE4SDIA0PmtxzUl+rB/QbfdFDpm6oa+SB3x2Q0OxOfYRmsY1eDWjkO6il6/AMvQgw7Ld4BY8XcLqGAlIxvJF0AibC/OHVTxgbT4nUAP/3eXyS9IL1yGdzkpTJMXThy8++Eg1KbqgJoLCNKH1DKYZC7hLFWgblSg5Hxx+F5UJ9XV/AJwlqHDCJWkLRCAIhL/KlgkgdRIKUc+gic3kp+s8+gnrDDp5+9Rk+/9Ov0HUORSeWYBFZ3L1aA8XLjLAcL48ucLp3KoeroI8a7ANUqnXsnxzJAa9GFmGnjrW1LfzL/+K/xMzsvGSfp/4m+4vhtxfHFzjcP0AqMYEnD5/A5/WiWqtJRva9g32cZy4ExF7b3JCDGrPw8rBDAJ8JyQhCUOfe5zUREgRgufjRvpgkUH1EknHR2Ds+P5MNO9nvqbFxAdQ4TykdwQSL1ADVTQvHFZMJ3r9/H48ePcH4xKxQF9MXlxJKXsqkRQO5SwdZqSDJYcigqjXrSOezcPMg6vYIAP3g8Qv4gxNwuLhB7Ag7jYxUHiBL1E+uVRAPUbbI2DQ/deI7zEpfFiBrbX0TwdiYsME9TpcklGzV6YBp4fhgWzRaW42qzCfOy3gsgeT4lCTeoWQLgVenwyN6w2Tekq3kdzrRqFREcuHy/FQAaDfDCunhpkZ1nzqodOz6cefxY8yt38TE7DySyQh6nRFajabIoHDeMkHRzvZHCfcnAE1b4vcxGskh7DOGlLsCPtx7+Ah37twRW8F5SeYbkzFWKmXRsz483EchnxMA/sbGloCj1LQsFsqYm1/C5KTRyqSTYXZmQWw9n0MQolQuYufjL8jnrhAK+hANBjA/My2OBjoc0/mCSO7UGy1MTc/hsxcvMb+8gkAgLHIABBcHGErf1Bpl7Oy+w/ev/gPy+bRseil7Q1DUMXDKgf7W5l3Mzy3KgYzMYiabu8ye4/zyVELpHz6+h6cvnkkSO/YTweO97R2R4GCdwgEy2cakPyiPQ1vPBL+0N/GxuIy7zVs3Tfhv2OQ4IHBVyhVwtn+Car6I3FUaux/eo5DLmTXJOUI4QS17J84yGQGEg6EIJmdnMLM4i0Ipj0qpLprYZCCSLTs/M4+xRBI+r1vCexkOf3J0gKvzM2F1jYZMROeBDx5ZkwkENTotZGtFhCcTePjyBe58/hjDgAtDF/XtXWiV68geXKCVryM09CHgICPEJYAkQV4yGcenUwKcEBBiaDjtQrVUQb1cRb1QwcXhGSq5EuKBCMZTE4iOJyXBk9vrxvnVqdSF0ki0DZznBKGZyIsyQ0wwRp10rqNmPWISoJHkp6CjLBaKwev2CnGBAJzsIfttKcPExCRC4QjCwRgqZSZb9gkATqUhAoayAe4P4BwZhy1lkLg28VruRWrVqujh0n4QTGW/3nlyF/e/egzfWACOoAN970gY0JRCGXVG6JTa6Be7ON85xcXeKcrZvDhqB+ihN2ojuZDEX/zrv0Rqc0KAzWa5L4njWuUmjj4c4ODDHrInl5KkNuD1ilOTB/x0ISPt44+GMbu2iMcvnmFjdU0cTf32SMD47EUWV8dXaFUMO5x6xZcXF5JbgOAT63GSPsVh8QxdR1ciAu4/vI9kIiFsVyYjZbTEyf6x6IfPz8wJQ5rz8uL8XDSp6VyYSaVkXyGOx2oJfYzELhOE3rhN2zItLNqRw4GT0yMUMmmUcjlJkko9Tbc3JM6iUCAka2MlX0a5VMJYNI75uRlsbKyLpA3rTgcFHZfv3r3FH/7+O+y830a/3MVsivrxc6LpTDArk8sI05DSDozaoFyUbyLMQBeAkuHlEX7++We8e/cO5XwR7UpdZKioYy6aMh4HGv0mUoszuPPZIzz/5guExw2zkwB/szrE6e4RyukSKhcFkeLY+7gr4Pz0xLjM87OrM+SqTBLpRGJyTByOlXpNoqYoZcLogFGrK/ZidmpGNLs7vSGq1Sbanb6MzXAkJGxaOpeHgy62tz8I25wgGR2wcg6iw2MwwNLSqkg10LGnQBwT+7FvaCtrlZqEvydjSZHCYLLK8ZRJIFxtVRCMBhBORVFslzDyDRFOJTC7PC/yHoEIzyjMlzFAlfJOuaxEWB0d7uPg/VvUK0UMGGrf6kjEQzGTQz5LGRUTri9AFEPzQckxJjgz5Ac5G1nSDmY+92R+mD23D6uryyL7tL6xioX5JWEGc+/LvdX333+P7Y+7KOTKsn/jPsbr88g+hyzbSCSAKSuRH0FhMqDZXof7x9jdOUT6MoNucwBH34VCrijRFtQYp4SGy8tkZA4sry7i3v1bSKUoC+UQBzjt697BCXa2d3F6dArXyIlapSpJCxmZQQfZ2toa5hfnzb7GYZhlpUpV1kVGchCUJUt9fnYWK0tziIdDIt1CeSlKFjE6NJvPiYwU9xpwuWVMUHZMco50h+JwpgwHiRdMDEd7APdI5FJSs5O4efcWUjMpTMxMwRPwCQBdaVaxvftBkhJSSsrt5RavjUq1INFFjGKkgzfIZK/9nuxfKqWC2APWQdZ/r8kFZBInkgZH51ztk8TDyIBAZNgbANAK2e6Yszydvnre5nPNWYsyYQbs8HsMU5pyL4wOVnCC71aAVs4ALp7XgsLIq1sEMCXAsJ+V+KNgHOeIgjT6TDm3WyHg3D/KGmAlH1PQjACvMBhHBtzm8wyAYupF4EZZ2kIqswAZRvnw+ZSrY3noFBLQ3WUYgHYWIq8jA1oxEgHDuP8SBqmFGFjnHAV7lbxD6Qz9EeDKYZiFn4A1E0mt520FoDn3+J5mp20AXLodKBHpMixRMn808lUBMHmnJfOg5zieDRTUlfOkTSqE97Gv+H7FXILMG2Ix6fl9PEptfgOaK1bBf9UhpSCqHWTVsyivc3tNEkoFQxXgs58z2T4cc3qWVqCSZ01GwCkLWfAXeulskhZaVj5PmMiUdbSidjneVAPaOP8NZqMgKM8tSmDk/fqeXwPQCijqmZbXKcbEMnO+EesVHMZi8F5f47C0xUXWxSS+1HsVA2F9eT3LZ28rO3DP+xQ81bbWeug9djaqAoHaVvbn81kCPnu9EtGuYKGe/xU7UkBTMAZLOobMaCWGaoS6lsM4Bcy41boy6ofXKf7Bz2UcSwQgI1NNu3PfYMcgtb56vdZRcQsd06yf4kUa/c5rlQxHspOONcX07Die3dYoMZXXaf+pPLDWSUFfrZ+C5saWGhulTgr+bge0lbUvgLsVyaHAumI52m/X9e4bljpJKmLXLADa3td24iGjt8z7NfGn0eLWctD+KICu7SR1o6SpRDQYe0WsQ+ZG30jn8n/dK9jHluJM2j7aLvpOBxnQYggs5i0frmCrTjgdELxJwWj1KjBklD8cXNxASeilxUy1A7u6AKq3g3/zWaoRzMoq81KNkbJFdRDyeSas32Qqtcst8DOdROKJFy+vybyqE0ABQm0sXQTU42Fnb0pCFs+nzLn2gaWLD7/nRsvuseJn4g1sGO1g7RRdtHkYopGLRch2GBcdPDKpFJhWxqwAt5aHheUXY2tL/kjjyPowHEw8j10DaprNhWFwywLSoNRDR5IScJPFBYpsInq2zKQ3G0bd9GqfqAOBZWDZ+G4+jyAh/9eyEYBWnWzeq4PPeD4/LSw+v5FqoJdcJ5cY254ZvKrBrAuFLmjCDrSFRLFuvIbtoQuEbC6trLXsJ3WG8Hd+zrLyMz6TbaVZxKUNmezKCkPRtldAnu/WBHt8BpNPCfuvXL4eu/pMXVzsRpN9r1rSEqpmsdbVy8/vdB7pnGE/cIPOOqksiDpWFMRnO6vuEN+nYLsZj4HrBUzHrN1pYh+7wlAejIwmH0PjbWNe25xyE2ah++RxtBsaNSgcL+r51AXFeJlNBAJ1V1k3ekX5bL6LwBzlI3gdWV0EPQSApq7rwImhw4tIcgozSxtweKIIRBJYWtmE0025FbLrqVlpWJuDJpljXXRqTQzaQ2EIeh1etJs9DNvU5uyLDnQj20admeU9UQHDqtU0XG5u1prIFdKSKJDeVpYzXyghGhmTRGTJ2LjUhcAWN961ahnZdA4Bbwh3bt1FMpaQTSr7guAr2apOF0Pt2+j0GyLJcHi0jdGoLwcszkmGHfu8EXSY4TfokwM6w7I9XifCAb8cFhjOL4yiXgd99whbD2/i+Z98AV88hECcNsolbKROpSkhxZ6BE+1iC0fbR2iUG3A7GDrjFQbP9u5HAWKbvYYwSgnivPjsJZ48e255WUeil5rPFFEqVOF1+rE4Oy/JmThWCUCToXZ6cYyj0yNkcpeS7G7koNfbK+wx7rfJpuJhLZ/JC6hM8J73s23I3i3TwTHsS+ix1+fDz++otcxcO10szS2J/i5/2McEkzXMkIm/qrWKjB1qNL58+RLhaEI2lZRcuDq/EJZos1JDv9UUALpSLiIaCcnhmQxoakAHwhHRsL555yG8gSRcbq4VA2GrF4t5YV8TTGdoLRmxDM2m7if1+mlnKb1QqlYQHx/D+tYNAaANMzltsjI7Bzje35PkgYUck/eZpERsC0oWkQnlcDEp1zjilhQHpZEGZCkM+hh2Oyjnc/KMapFyRfSy8ABmNoPCvgr6sUkN6c3bSEzMCAgptq1SRubqQiQufB4HsplLAWrZ/gTyTMIxl5UIsoJ2v4+NzRtY3ViXeUkwj+sEZRS4maSG88HBvrCJ49EInj95LiGzB3v7yGaK8PqCuHHjDm7cuiNOhnDE2DSWs9WqI5tL4+fXP0hiMoYGB70epCYM25dJvJrtpoS55gpFpCZn8fLLb7B1+47IDDi8BDJFytzI2dRKEkXw+s1PwqIj4MGxwjadHJ/CkyfPsLa4KX3FfggE3GhQqmDvI16//RHvPrwTjc2tOzewsrYqaxGZ+rsft4UtS1s+SYfTDJ1NftNepZKM22A4ImApwZDHz59h68YGxlMxRlyLTublyQV2PzDyII1CNidh7GT/d1oMO+4JiEcAnAzocDyB559/hq/+9FvMr86g0wd2Puzh+PAYhzsHaJTrWF/dQCwURqnARIB1CSsvFvLY2XkvcjSUMyDLaTyeMPqcoZAAGZTEqA86WLt3Aw8+e4bE9LgA35xLTNJ5sn2EwmUWvqEXEV8IEV9M2IXURx6fnsA66zU1iZmFGURjIRk7xRzD8ssonGfw/qe3OHi3A9/QKezu6PiEAGwEbg5O94WtTkZ0q9eSRIVkx3ONoeQD60FQnSAGWedkYi7Mz8rYNI67gYBxcthuNRAbi6HRqorNIUM0FkogFkmg0xiYyJF2F9MpJvdMCAhC6RLacdq6iamUrJ8SOUEJlVxR1n0eBJWhv7yxgk3KeIyFkJiKw+F3YOgxWvfVchWO1gjuvgtXB+fY/2Vb+pUJ5zgvyvUSxhfG8fmff45bX9ySZGGjAnC8dy6JRN/98BZXxxeopAsiz8KDDp3zLo9bQHqyGgny3nxwDzfv3sb8rEnGRm1hrl/VXEWkN0Yk03WGIkvy5sdXcs3i0rwkQzzJneG8npE+fvbsCW7cvgmPixJ1Fezt7KKYLeD86AzbH7YxPT4lesS8n9Euv7x7g8vLC0mYGU9EJfkWWccjp0OSPbLjw/EYbty9LYA8mYGMbqEESZ52dNDD3MI85haWEYsnReKHuryvf3glYHkqOSbvu7lFB+WsyChJnLjXg1qpgB9+fIXv/u4fcPRuD0k6mSVZ3ITYYdoEzvmtm5t4/uXnmJiaEgCYIChDlgm6nByf4vVPPwqg6+6PpH2pB0onTnvQRbVTR2wyjkdfPMOXf/YtZhYnJBknE71WCjVcHl6glq+icJoVmZSLk1NZt8N+H1JTEyjWiui7hljcWsbsyjy6g57Y/kGPkihpSdDZbXQQD0YRDoaRiE+g0+4jky3Keh6Jx2Q+JcZiomHtdAyM041rFJ1QnYGAnwR0OC+ePn0ha8Sbn9/L2sI9IucVnUFXWcoxnci4nJ2eEecKmdAiGcGkmL2mSDdMLkyh6+yg1m9g6AYm5qewdWsT3hDPdEaaicA5k/JyXT082MPOm1co5rIiY0LHWbPKZNJ9sz+QFEMQ0JvALm26AChwGPJJwxAflBhBRu1gaIA3zpMbNzbx4OE9TEyMY2xsHCSfcC3kPKTzYHt7B5Ui2dJdaVvuE+nkZL24r2FE2MrqsmgxU/ua697e3r5IWBB07rX68HvDMi/ZtsFgQJwYPJP5A24sLs/j3v07ogNNQ83Ir3qlgYuLDPZ293FydCTRY3KkJpgWjyMQDpr8JaEQwlEjL0l7Ua03xGFKhjDXrumpWTx6zPG9Bq+VdL5Rr5pomrNT7Ozu4+z8QqKtnF4fmu0uao0OHHSQUFJlYAAjOoZp82gT6cTn/o8s2+n5aWzcvIHpuVlJoNlzDtB39JErZsT2MKqn02+h1iqg1WlI9BX1OOnkjUeDIOO2VM6hIrIxTLzJhFNmHRAAToBEH8Ixv9h+JuWU8xuhTAISQwO46v6ddlX39bLXD5jISTJiBUiBATwdFiPYQzBcIpSt5HhWwj6OYSUnMZqNgEi7bYA1jiMCxbTZPHPwh78rcCPgraVjfY0jOEwoOZ22AiBb4J+CrnSKSSS3w0Rd8j49IxtSwx8nFaTTQM4rFgGKsk0GbDLgIDmjCiDpHlWwDZE88V6Xmw4m1omRB3IOY+SNBaIruCYgGQywo/8b/XIDApk2MOVR8g73PGxXZYjSySvXOiwgaaRSGQbw17O9tA3BPAvY0vaR9dliwso5z2MipfVH8R7FhEgYU4BRgEprT6pkKL5DSV4st8qv6vvsZ1J+xsgAxXcMsGWiavk+BbZYP5V01PcoOEYAmr/rmZRAqNaVz1FHhoD1TObYMUQ9jcjmeNNzOZ+j0fdqi7SuikfYATRtN32/HTxXgFJIdqKZ/Ul/ndfpmNYkhHoutwPQHCe0hzoPWH4dQwoQK5aitlkBfwUutd0VCLSPXWl/kqUszIDnBwVMFeBVR47er/Wyt4OMP48BWHXucN4rzsF38DnKSjd4mSHQsT/Mvswwp7X+Wm5xfnLsjsyc4PMVoNe2tYO/OmbE2WY9T6O21ZYrgCxt6PqUE8zettqX2kZ2AFjnlJbZDlzruFTM0d6e2u/Xk8um96wOOnWu2AFb/cxgakbiRss1GpgzIe2YlNHJSJRPEQVsL8VVhdToNM6knuUg4xnIDhgTgNY+57sUvKeZNO1vwHGuC/I8nkysuarz195PfzTWbY4mbQPH//I//NcjXmQmidFIURBNk5nxYl0QFGjTzqWHUMEwhkCx4a+NHZO8WWCxGhYd5OrV4/MMMGk8rjqBeB2/owFhA+o7+De9SvxOpQb4TmXu8t1qNHVicYDzc2VQK2CsHhU1rkqlZ6cpq1vrw/sVFFZvIMvLcDG9Rj1QLBeBX15vvKyOa1kJXitJLKwEf2MTE1IPsn4k/NwCeVVXmW2vxoRtopsAbpa4YefmjfcxpNTu9dH24MIs7eEy8hLU6SOQyrB0sxkgm8jou7Gd+Sz2FTfDCkJ/CtcxXih+ro6ARpMeYuNdtGvNsA3NjwnzkMnu43vMOLteaDrU2qxdewZ1cvF5PCixvQjUsYwEBTk+2DaqtcSEUOod5rXKBlYPrIQQt1rXUhzqVCAQxvYiAK3jR50hfDf/J6jDurO/dDHlmNJNNMvKz+3sfT5fxz+fy7HKttJysB78nvWwZwhnG7Dv+blKorAPdKzrGNDnqQQKP9fNCPuZz9BFmu3C8piNlvHaqRdVN1ixqJEtKTLkvlq97nu2MetOEM5stMwzNHpBN1vqidcxpE4fPtMYImZodV5rtbHc/JvjV5hplZok6CHrlawhglutDgMoqd0SRjg+idWt+3D6IojEJzA+RT1ievmZtQaiuciIt16NiQj7cNNGU+y3z/AQJgNhgjcneo2hgNS1TB31bBMxXwzxSATl0gWarTIK5Tx++fAW+4d76A+HmJtfxv37jwQgJijudQcQDIRlHvGg1WzUZI6TmcPDNxMOmY2hX5ijBPFIfmFSum6vjpPTfdHC5UJBRi7ZQAyx9fmCwt6hTm1r0BQwl5IPwnCUjaVbwh67gy767iFCk1F8+dtvcOPhHfRdZrParjXQqrRw8G4X7o4Tro4T+dM8us2egHMMg+eYOrs4w/7JjiRxI6OUrLbJqTncu/cALmo8+oIo5iuolOsIeqNYoeRJIiXhvhx3tUYN6fQ5Ti6OcZk+w8g1QC6XlkMRHVxPnz7BxNiYlOnju4/Csr158zZWltcQ8geRKxbw8f07lAhAYyAJ1kKRGHb2dkVTqlQs4+b6LWHGVMs1zM8tiN3k4ZR2o9qoCvBYqhSF1fT4ySPMzM7KAYaMdCaWojwKoxq8DJmu1ZC9upRFmQB5tdVAuz8QYGx+ZQl37z+G2xuB1xcQ/eZMLo1s+sps9hsNFPMleF0+SZK3vLAkh322QSaXFQC+M+jjyYsnwmSnjWEZyMThYW9/bwftRkP0lHkYpz6428OonJZh1lbJAmIixRUj7xEMiA55r9UU4LLfbuH08AAt6jfyIDEwySV4oCHAwXlN+YzFjduIJMZlPnFusf6iw527EtCAfE0mKaINPT8/E9kYOSgShO4P0er1kRwfE1kE6vFNpCYFRNDEcpQUOTo+kOdyfH/+4jMZ81cXl5J4ixJM83NLePj4KVZW1oThKtHi1GWuVURC5e3PP+KCrOpyUQ7JZA3StlE7stGmNnpPkkIlx1J49uJLPHj0SOYGN508pLa7LQHza60K0ukLfNx+Lwxo/nD9Gw1deHD3If7kmz9DIj6OQZcJHU1SNR7S84Us0tlLvPnlFS4y53C4gEgsBjpFOy0mvCSoVpTkbDPTc5iZmpXxyPVHbSjtrLAC/2GhAAAgAElEQVT9gj7cuXcb3/7mW0xOjglLkP20+/FAQCwBarM5OcAvzi/A5YAknaPzpNXrojPsY2ltFX/6j36Lp189NbrDHqCc6YiO7cH2voDQySjlNXyi26pgu8fnwutffkKmmEYkZkKdL0/PBARgKDcPy60O2bkDTM5NYW5lCaubG6TPGxYfAbCTCwk5D3pCSISScHbpYIkJEEmJEjLvphdmsXlrE/64Q0C7VmGIVrmBSq6I3dfv8f77n1HLloStHB+fQGw8jkAogCzlhYZdAcTaowHu3r8n2nEcl7mMcRCRpco9CdcVJmucmZ6SsddudWQPky0WZJ4OnAPRcHUHzcFa9gU9BxwDD+rFNrq1nmglv3j6HIuLi+iPmOiRTsQsjs5P4A64hFVJcId7ATK9TAJZhucGJWElk2/Or60gPpmQaBJP2CNh8Fz3OCaYU6DfbCNzdomzvWPUyhUBxZj0j1ESU4spzN1cwOdffYHFm5SyAIqndXx8+x7f//571LNlDFo9RP1BAe1oFyShJiM0Rj1EEnHcfngft+/dvdbH7XeMJm05U0LpqgjvyIOwL4JyvoRf3rwRh8bUzBRmZqZQaJVw0chjZmUWn7/8AgtLU6IjzPY+3NsX0Hr/wy7+/v/7vegJf/3yK0xOTIitoiwPo21KtQJcXpc4f7nkUl9bDpfWesBEqQRT65QWqBSQzV8JgO4LevH1t1/h869fivSOCx7sftzH3/7fv8O7V2/Rqjbx4ukzPHv8CMEQSRHch5hk4HQobm9v4/d/83fInlxJ2Qg4BkImjJ3OVjJBb96+hacvnmN8chI9gpfDAWr1pkTGnJyd42BvD/VKSfZw/G/QZxJhzjNqWTcQGo8hNTeF248I8t9BLJEQALLNsN/WAPVCTVjm+cs0GuWqaHVTuiQxFkXfMcT47Dj+7J/+FvNrC5JIlO1CR8ZP3/8oczRzeoWQ2w+fO4Dp6Xlp+4vLjOhoRxNRzC/PYWJmHHNLs6LHS6cYnda773eQz+ZRK1YxHk1ianwCN2/cFlYtE+1lslmcXJ6LrEQoHpJ+yeezsv8N+v0SxRgJRmTOC9vU40A4EUZyMoHweAgD10Dq7wp6pd7BKPN8WOeIYV/sGpMQ7u9sY/fdz8hn0shdplHM5iSXBm0W11D2BaONKI9CHe5oIi6SAVw/yPLd29tDtWQSigsZxGtyv7TadVl7VteWcfv2LTmnkGzDecx7eYY5ODjA/v4BSvkqymz7otlj02nEOpl9kEfW+eWVJZH84d6TOszZbF7W5mFvgJCfCZv7kgyPskZyhvTTuRvBwvI8lpcXkZo2+ufC8i9VRUbjcO9Y8ngw2ojvWF1dhz9owOeTszMwMpVJBrlH5d6HZGbez4bkueDhg8d4+cVnGJ+IiyOQSbAZ9VqXRIdp7LF+xyeod7pwB7h/460ODMmSL9cw6g4k+lNJShKqboE2lDqj7br76IGA58mplNjmxGQCzV4T1VYZlWYFxUoe2cK5JCOUJM3oIxoOIBzySRJQgs/cp0qCZQuAZhnYzpJzJRxALB5GKBoQe8hx0WVCbEtT2JwtmPuEbGFD+BL2svOTtjOfI+CJEyaHT7st48HvM2SYXxNXFHgwQNFQ2tXp/ASC0MWkgJ4S4BTEkDOdlQdJATs6HeVzlxXabwGtfAbv4zosoBXzLlgMUz0b8szCPAvKFJZ6uA3zWc/S3HsqAM37eTawA2Csg+AjVrJB/s7rWB62o0ZI93uGQc7vFEcQrMVWdwGaKR9jySsYTOST3rNpM6MtbcruQcCSpxPfHglFfaNlzBwcHLdKAlTMQpMQsq4G0zHsWn0mAWjeo/VQ/EFBNlnHLDY9+5lEDW1PxY+URKbERju4pm2rAB8lWBSMVfDQDujq/ot7ZCU26L3SXm0jdaljxUjwGIKa9IPFpOV72Qatplnf2Dac68zvoVG5Zpx/yhml97L8vwYPFfPRz3W8KICqwLBGO1OSSeya5UzQ7y3llD9ivStILPbX6kMpuyXFoO9i+ZT0Z29jO3hq70eZD1ZyTwUW+S7RzbcIoYod2M/5+mx73exzQOaVxZTWsc11gPNKnD/WXFQM0fxtxh/l1K4dUpbKgsEbzL5PsUdGnCqZVJjZVl8pSVXntmIvCk4r9qQOBH22Pl8jEOzAth00VaKlHXTWZyq+x79ZJjsepPjHr+cSn63tafalhvmuc8DuONDr+B4Fkg34ayWCpSwRXYaiLGEwOLttts9d/i7tOXJaDh+DHdDpqYCzYHYWAK2fSfQHnVa/AqBpN2StdZnnaR/rXNF+0Lrpv/bxKH327/7H/1YY0HbwUgehdriCiWoY2Ng6CBiixAHExUm9TewIPpOApwKKqoWsesb6Od+hBkx1g+TgSF1ji5nNgazeH+1o9QqwTAqqqTSF3VPAZ3LjwDLyPZ/Ch4wnhZ/ZQXMFNvke1kfrwka2A9DmEE/A0AwO/q8gvrDAbQC0TgZuMmg0BGCs12VyTkrSEbe0Hz3sLCcNIwEFXWTUG8IysP14DevBTR2TUfGzEsPCrX7UTmaZmOlcWM1+rxgECWmPxTA2bsJgyfhTQ8d/NdEcy0CQQDeMfIbdELPsPEwQxOB7Gb6vC6d6rbRfFITm5OCCr+ClAPM+/3XYiy4MahAZssuM5Nzw8X+V52D5WR5uyOn00LHLf1l++2TgMwnu8138XvWKNdlgyGfAdJaJ9dDJzWv1nbow8tn8nnVnH6sR00mq79BNlv7LdpTNb7l87dnWBVWfpzpN/JvXEizgeFINKb7LaICZZC1sa44Z3SArsK4bCZZZPZBaJ92E8Bo1bqFgWMYaNeTIvOY84yGA/wvzumW0o7iR5DtZNraThouwr3T+2I27jkF6Olk2ZejrtRJOxUQoDZO4gsCu2pQWtZxHbgGdY6kFzC1vIpqYwuT0IvxBhmVDtO4IPDcaffS7AwzbfTj6I/iGLmGXkKkyaFOGgEl83BLa7Og4BHwuXpUxag0EDDs6eIej4x0Ua3TiVOTgRl3ezc27uHv/CSKBOCrlFhwjF+KRuBzOyPptt+sCEpM9yPBLMjm0TwUU7jTR7bbQ6zRQKudxlT6TQyT1XqdnpiSBEUHfgD8kzD2nzymsFmZih2Mg+ouDThuJaEL0M2PJGMqdKpqODv6jf/Wf4P7XW+JFptR4u9ZDo1jHh5/eo5VvwNVyYdSgpmoQ0ZCJILjKpFEXNuE5js/2cHl5hv6oj4mZGayurKNebwiQR2aW3xPBZGoO928/wsTYlKXj3UeJB57cFfaOtnF2cYhEMiogO4FGzvX7D+6JvTk/u5Dw1lAohvv3HgkDmkkGCRy//fk1svmM6MSurK8gnhhDlVEhVTp6SlhdWIPfF0L6Moe7d++BSQfpJKO2JEF4AuAHRwcoFDMIx4NIJhMm2U53IJIQ5ULZ6OcSZGo3USnk0et1BfSnDEyGjNJ+VwDoF599IcmjBiOHaOSXqiUBDzkHeEisV1oCPs/PLGBpcUVYngS4CChu720jU8hieXUJyyuLEqJE4EiS7zVbODrYk3IQ+F5bX8Xs9CzaHeoyVyUUN83EWQ1qgcfhYcgwAXMyrxt1xCNRSe5AWZFmoyFauLrhox3QeR1JJBFNTSEUNvr6VbKfMxlUigWRf2HyQpebzJ0R5hdmZD5TboHON24o/P6AAPJkMAobPxjAeGpSwCCJmvG6UCzmcH52YkBVhwPPnjyVMOxysSJgOscM2ZKLyyvY2rqJpeVVkW5gGdnPF3R67G2jxGSMjKZwQmz+5MSUSYTbLKPerAkowL6+cesu1je3BLgUdsqQ6zTtsgMO90jkQJgUkXadayC1hXu9ET5//hUePniCSCQhc7FRa4rMAOcbZXUY2XB+fox8KSth/gQCqecbCZmDDRNcMaHH/PwiYpG4SFZwP8b3UPuVtpsyEwRFkhNJPH78UIAR9lM2c4Wjg1OcHh0LAE2bxjqurSzB7/Ni72AX6WxWJEViY0msbm3gi6+/wY27N2UOZgt5lLJlELnPnF0JCB3zR7AwtyBA+u7BHsr1IpKTSRxfHaLv7OLxZ4+xtLyIw/09vP7hR5ydXaBeIejuQqvdwsTYJLZu3pA1nABWu98VUKVUqqDZos6mBwFfGKlgCslIQtqJoN+tu7ewsrWCO/e2AObU4vm6YSJMypkitn96h3c//IzcWVoAII/bh7HUGHzhAGpdholXRG83nIxjS8CnSTkknp9e4qfvvsfZ4amAWAS4WtUqyJRjRBYPvkwweJa5QrVTQ2ppCi++fo5gghq2cQHJ+60+ihdl7P1yiNPtM5wfXGI+NSf6spFEBOV2GaeZM2TKGQTjIfjCfpD9LIctWQ9oV6sYi46JVjDlQdY2tyx97hbcfjf8oYAw1il9QpmCYqGA/FVaNPEZPSC5AtptVKjXnoggNB7CysYq7j96jBtbt0T/982rN/j7v/09moUy3AOn6LpHLaZguVYWBm/H0Ue318OzF8/x+csvkZqcNMnd+hB27dXJOcrZikhLTSen0W1QXz6L07MzcUiyzUc+F6rONiYWpvHg0T1MTqfgExBwiKtTsnrPsf1mG7/7f/8WnUYHD+4+wMz0pNhBzkv2VXI6KREBlLkoVkr44Ycf8Q//8A+S4G1zfQuP7z2WPdPp+TlKlRKuilcoNUu4ee8m/sW//heYWpk025wO0KkAh9un+Lv/5/d4+8Nr3FjfwqMH9yXPAxmUdDjRfpGpms8XsL+zi15rIOw9tmuj3TB6mf2uzLOZuVk8ef4Ey6srEuXCRGK0n2/e/iJALecvk8Qywbbfa0LDJTqs2USunBfpGepsr2yuY3NrC9FEEoPOSEIqAu6AaFBXC1VJuBlghECphPTVhbE1Acg8+OK3TOa5CBiZWDQvW/jw5j2Odvbx+ruf0Ky04HN6MTu7wIxoyOYLAlKl5lPYuLWBe49vYW5xRg56BB/p/KG29/nRBY53DyRnxc31GwL0Uf+d+wEmhz2+OEZ70EFkLILZhWkEwj7JDcE9sSTn7I2QjI9J4lmCrYlUHOFoENGJqNlL9NtweNwi4UAZMc4DPezSljFaZ/fjB7z67g/Inl+gyHK3WwLmE2TqNhti+9Y313Dr1i2R2pqankY0EjZSGIeHkpDv4y87wqrmOsdycO0gAE1H6fzCLFZWmOx16jp6kGsQ97YEsA8Pj1HKVyTZa6XGe9wi2cVoPO4n2A+S3G88IQ5J/vBMSWCYSYwJHlADczyRxNBhgDSRp3OOEEvGsbBEaaq4AK0cdyaKtCm2PnOZQ6fdEi1sMrXv3Lknieb48+OrV9g/pERNXQArPUzreYYO569fvsT9+3cFIOS5ZtTti7OY606xVBIHyf7pGcrNBuLUpg6S1e2TSCk6ygn0UzqKdRDSjKV3z70kJUno7KTzwBcIYuAaITwex8YdOhOHqLQrwtC/uDoVBvRgSG1ykg0cCAW88LghkhytZk1kOEiYoBa+Aiusj8yXkBc+v1s0r0mg4PmT+04BBoYGaBTHifXDMwVlrVhezlP2jcdlgBevSjla52z+bfbDhmzEqBEFywQoHRrnMc+P3Acr0KNADOc699HCuLe0Ye1gkpy5yKiDYWoT8BXA1gLYFOAjw1HOVj1DzlHSmb5HCUVKQqIEDJ+nTF7VROb3/FHGrABJTkoEfAKgFaDjsyUqSSQHjKTJwGL/KwB1DRJKkl0DJvOHALSCf6w3Wer6bgOS9a7nsXwvUUak61iarpZEIJNjaiS0nl9lHFtsYcUyWH4FkAR0op651YYK6vF7bftPzG6V+vj0nZ15qWQ+JVvpWVmJcXye9OHIgKK8jn8rmUuBapaB7ajYjvablofAuyw/Vl4i7lntmBDLznvFUccUAE3TvhIFQKlW5qewwGo+W8eaJqizA4YK4Grf6RlXz/1sPwUyte04V2iXaN81clyxLcF1aG1tjGgZAxajlJ9rdIm9Tvb3apm1vfidPk9xO52/eubXtmY72IljSmbTM4aSRXV82gFknV/6Lr5DrvOqvA0TLxo5DsUfdP0x48SQXblX1/ZQHIXfc+xq+YUQa0noyNzym4R4LIOye6+N1K90opUwq9fzHr5X6yJ7DxsArP2nJES1P/boBj2LKU7Jf1lPjjH+roxrtSlaD32PjiO2s72PtF/U7v3a4WIHdfUZ/a6RdSG2LARE5yccUrEWO4Dd65r6k71nQHmD6+m45z7M7iTSuc/oboOrGeBZ8v4QL4OJDNE5oHNDgXSts/aPfn/dFn/9b//NiKCSAozaAToI1DgZL+CnzlNkn8nveI89VEblITScgc8S5oPbLV5S1dVlxfnZrz2DCijqIBGJCUtEXSsm6LvN66AGSHWDtbM0BERBcg5eTSDHspgNMRkYRspA9a/ZYPxOpTyuDZ6lx6NAH5lDamzE8yt6P2SxGMPDdlXAnu9hnYUN2zDSBgz1sks/cAMlGwRL0oDAAn/UAKkeM8vGMjPsWVioI+rPmbbVQS3eLevgEw0H5fNysSBlIAPaGDvjQWS7KdtWQVz2o2ozq5dQJ722G9mD/J0saAV+dUAqSG+MovGumHJbmwUyyEMGwNSNKb/nWFHQlmwXtiEBEgWe1UgLI8HSh1L5CGVw24FkAv5q3FgfPofvk3E4MgApPxOPLiUUymX5bGnJaCayXYXVbm28+E6ObdWXUu+YtrsuWjqpJcTY2nhr3/Jd6tRQL6fqT7GsqsPMcaDJFPl8jQRQx4kuEnwX20DrrREE+g5dHHUzol5WJiFkWxMEY935bnUuyGGuZvSZdCOqCRqVxc6ysb7q9TabpsB1JAND/jg+qaPKa1gOBfqZlG04dIoeIjeo6uBodQfojVxw+2OITy4iNj6DialFLK5uGH1Ok+sAlQpDqkZwwws3NYroTW+bw8CwOxCtPSbxoe4edTl7zSHq2RqOd05w9PEEF6eHaNbysoEfmxyHO+ARKYAhnNjYuIsbt+7D54qi2xrKO2Qh7FEnrI5uryWsVGaQNxnBjYwM62rsVUvClRvNKtLpSzRqJbFhdPiwvVPjk9KudNwwMaAn6MbI0gDkXKFWY61UkqQu1CIk+NkYNpGpF/DiH32Bf/5f/bnoYfbrlB4B8uclvP/hHXJHOfSqfcQ8ccT9CcQjScMIICDeb6E7bOHVm++Ekc3EN9GxMdy5dx/pizTOz9II+EKYnVnGysImnj75HBiYhCFkdVN7sN4u4fRsT0DsSCSIqemUhE3nshmjYe8PInuVFS3M1MQ0bt+8h3gsCY/HHCQODndxdnaCYimLRbKTpqZFj7BaqqJSbiAajotudaVQE4aySHeQPTLoSnm7vQYuM+fynFI5A4ezL+GzZBhQzqLV6gk4ynajXiq1StlnBPHJjHq7/QF7x4dIpiYE/KG9YH+FgkwMB2ExiS3jwT6cwGRqBqmJGWEw82B7fnWOYrWIj3sfcHh8gFgygunpKQNW9unwiwmrpVJm0r2kMLCWl5eFsZbJ5yQJUlMAuXOUymVEomED+HbbaFQraNWqkgSPepwEv7pNylSZOabRQbQBTrcXoUgYzb64ps2hQcIfOwj4yaxqiyODiRAphbG0PCeHGWHCn51JmLrfTWkSF2Zm5gTskbXKH0RyPGEdhDqiBc3xm01nRCf07q17Yo+opSmAuy8oCS5ZRmoab25uCVO8N+jh8vJcmG6ZzJU4A5jEkPaecjVTqUnUalUMR23k8mns7R8iGo0hOZ5CguHavZGEzZLVS/tKRwN1ZKmrfXFxboXIcj2lfnQHzx5/jo31G0jEJ0GnGmPHmaSM8zCTvcDRyT5Oz47Q6zMxsDkYHhzuYDTsid2k84NJwO7deyTjNZkcE9CEBwdKcRCwOzw+FAec020czmSPjSfiomdeqdRwdXElDDseNpOxMdzc2hRQ5sOH97hMX8HjcyMQCSMUj+LGnbuYW1o0+rBkZ/VGaJRruDw+x9XRpdgzhtuzrU/PT3F8dYzk3BiiU1HcengTX/7mK4Rnw0APOP2wi+///kf8X//H/4nt3V1EPRHMTc5iYmzcsIP7fXG8ZEs5OMmgHEsiRL1TTwSzsVk4ew5kMmm0O3XREt64sYbb924jNO6X548GQK85EP3nn//wPbbffkCvwkSr1JqkPMMA3qAf/pgfJ7lzbBLQvL2J6fk5S5qgjWKmiI9v38m9tNNOJhSk/BZ1opl8LBhCc9RFrvb/s/VeMbZm15nYd3LOoXJOt27VTd23eZvNJpuURHJEioLkgcawHwzDwLz4zRjYfrZhCParAWNg+MUvtmEbg5ExljQUKUpiVHeTN4fK8dSpOjnnZHxrn1X3qOECLm7VCf+//73XDutb3/pWCS1LBx995yP86D/8YzgDdri9LjicHoxaIxQvivjdz5/izW/foVvsol/tSYFYX9SHSq+K89wFRq4R7j2+h60HdxGJmWBCvdTA3qs9fP6rL2HvW9Ft0jny4PHjjyQAc51Jo9qoi5Ye2ZfJqSjcbocELyrlggDOmWtqupvzlRAaHFbE56cwNTOFSIJMzTXRhyUrns+ZPj2Hx+qC22pHNBgSsIr6+wzQEIC+vrkBM7i++/3vYXVjXdJRuUecHp3i/PAMpUwZIVcA07EpDLs99Ls9yRZhmn44GoYnGoAj6sHc+jJ27+8glgzLPi3B6XJd5DeO3x3j8NU+qsWqrEvUsydwRFZk3zbA9ofbePLNT5DcnBOln2q+gn/7b/4tvvzFP2ImMYdH2w8Q8AUlaJUu3KA+aKHSreLT736GP/oX35PgBll39VILvcYIjoEXlydXePGbpwJikcXP4qq1WlnS9BWQoA43gwF8JnNuGiKXzwjjXgAVh0nhv3v3jhQNJf7DgkVk8DGIxmAjs4hYOJbrJ8E9zmN1ukq1Ehokt7jt2NrZxszcnGTWBLwhKSDIwnXNWhOlQgV+lwdLc/MY9bp4/fIl8qUM7B4rNh/ewYff+AhL2ytwBR2AG+jnBjg9OEE2dYO956/RqnWEgWuzOIQ9XqxU4fa5sX1/G/c+2sHsyjwis6a4JLOyqO9dzJRxdZbGu+dvcX5wisX5eSkyyPGPxGJYXl0FXBa0hi0kFxKYmk8ikPBg2B8il8ni7OQERwfHyF5l4Bi5ZL8IR4NweBjgCmJkA/qWgZwrXD4vYskpCfSSQc4fnjO5Jr999RIvvvxHXJ9foF6qSCBd9IxhgqEcl9n5GWzd3cYadZEXFhAMBSQmRRmR589e4OnnLyQbhnbrD5DM4cFwRElHK6amzfqztLQg53eeD7jHcA/iGDJo1qg1RB/e1LBxol5jHQlTpJyZOGRS06YV3KLjK2fITl8CWdzjt7e2hL1cazQE2GZhdyvrzgQMo5msUfo5nJtkAPOc26p34PW4sbO9gUcP7kugmQeAQqGMd2/38e7gcMwWo3RKRc4JPPdxLV1aWsQ3v/ENeTaeywiCsUApJVyYacHPXGUyOEun4I/Hcf/xY8wuLUgNiXqthivWT8jlUSqUxf/g3kEpwk6zJYw2bnwEAimNNbRZUKxW4Aw48eDjD+CNeNFBG8VaAacXh2i0ihgOuyDDlnVMPNSGtlIPvwe7dSQMaLKhydKe9OEJHDPgSPm56blpJKIJeZ9BNvo7PMsY4OK9frRNisw2ZQ/k6zznU6qKPorXY3ynbqtl5vNYH5qBCQM6GKBWfXtTxMoiuuSUXpoEPSTTl5lgYxnNSXBaAS9h7Y5JX9w/GTQRgG3M3lU/hxRr+T611sdMPQVDFbxTn0naN9aq5joiRDarkajU9hEynGRmWy2GxW4ZmWdQcJABBSP1YQhqlFZT4IqfuQVo+iYbVkE1SnAoO1XOGKHALdHJYBqGSa0AINsjQL/dyIUyA098w7EUxmTfiT86xhIUMOJ8EiB0zA5XDWglG+pzK4DHvU0A/7E8qUpw6LhOgllsJ8eSn1XgWFjbYzCYc5znWL6nWAmfXUEvxRE023qSSMXPCD7jMPalfUIpCAOQDW4xE8FZxj6pyiTynnydcjcyfhNF6/i6suKFVTohSaK+vfq/iolpWyeBNwUYDTZmwGRlQeszcs3R9ioOxr5QEqWC79o+7cdbZuo4MKL9rwEWXovXULBVnvUrwRnaoQK9GuRQsNn4pqZQpY63BHjGNq72oT79LQjJuuBiT8au+bsGV9hm/hhbN8UXuSXpnFbQV22I7VcVAwLQk+Og+KRiQAq863e1n3Qea8a3/q3Pyz1kEiTVPuL4q+0q9qcBHX73q3bKZ7ydw+O1Q+1K55quDdp3el9dj/S6ii3quqDzU7FZ/q34n2VkgmpSg4l2BpMRr74ix0/nqgRDuoZ0y6wTM+/eE0tlPEYmoKRt1TWbBABjTwZ3NEVsu0Li08CGzk99rsn2Kjamz3obwPi//vWfCwNaoxB6gOMHldGrAPMkrVwv2O4a/Wh2si6cytzkTQhY6aFTjUlBXjaYg6YbI++tgzbJsFRWMq/D3/l93l+NSlnKvI4WIJw0Zo1yEtRjO1X6QK+jA6Ygry4AkxGcyQVWgVYOBNl5kwamhsFD+aQRTzK3DbO0ZSIH4z5Q4FqBTgXYFVhV4I7PpRupGQMD2JLhYJg5Rj9OJyTTTjk+oYCpXksGtEQAnTb5nwdFje6w79gOo+9mqsbz2hoA0EVNF0dez+U2BR958NKJxedSQF8XcK5bPMCYDe19GkI0HJEx4z2UAc7rSgVqh0NeI4NZiniFw7fPxbZotJR9o9IsOsa6WAobfZy6ogcA0Xgbb4LVIg+WTXlOBib4bKrBzDbwszwQ89DM9vBvXo+HNI1O6uKri97kBGQ7JIVvrH1moqFGhkQZzfy8tkc3OJ0jauf8Dp+R9+Z7HCcNsuhhSwFo3lMX+8lDl24EHBPtO6fDLFbUU9aFhG3hPwHj5VDNjcDojrGv1L54bY1os93KEOFr/Gc2P8OQoL4kv6ubDQeSALTN5pKDvoyNxQSz2p0BRlYXPJEkQokF+KNkP2ep2AUAACAASURBVC9jmiwjHjXpYHVZcK2NQYdZ7E44BhYMyaho9oVxR/YzgWhG+MmC7tdZmNAuLOjsRR6Hrw9w8PYtrm+O4LJZMD0/g+mFOVTqDRTLdczPr2Nz4x7sFj/6XQus/C4LsnTpyDTQH3TQH7QxMxUTOR3aiGwYXo+AFQRMqfd8k0nj+vpSDsbC1BW2kFtYwVSAo8PEsaq2q7C6raIXGQx65RnIgCWTl0Vx3D4XrD4b0pUsPFN+/Cf/+X+KudUQ6kWgVe3j8iCFvafvUL4oYdSwYiG+hKA7DJ/T2B69pFqrjFqzgNd7T3GZOpGCiE6vFx88/hC1ShN77w5hhxsry5vYufMI9+9/gGa9J6yhQjkrbNXOoI709TGu0mfCrqU+I+c9ixYRpGBhHZ72O50+QsEENtfuIByOC6OVerJkMKevL4URzuKCifiUANCNWlsK8rF4pM8bhtPuxdLiGsLhqDgFZH9VG2UMLV2Ua3ncZC6ksKPdwQyHLHoDYGFxFcFAVACGmeQMNjc24GUBl34XFh5gbFZ8/vQLPH35AnDZsbaxirPTI3EsmTJKRo2da4k3JGA22768sC4FA1lshdrkZ1fnaHXqODzZx8t3LwSEpC5wtzMQQNbjZGXwoDCa1ldXBXzmukJg+/rG9FGlXsf5ybno5W5srMLltqFcZFpxHp0GJThcaNIxb3URj8SxMLcoAO+QesPttoBYcpDudVGolkWnU9ZyMvcsQDIRE2Y62cuXqWM0WzUsrcxLUSwDPmRQqdKJtMDu9GJ+bkEKfsmaMxxJkTPqsLJ4IVObKSfDdYCV7cnKjUbionvM4AlZw5Rh4nz3hcKybrOgZm/QFQa0BKzadErJlrWL/AaDLzPJaQH2+oOWyGm8fvvOMJRcHoSp3dseCOORaxLXGc6deDxqgqiVkuwjZCuFQlG0mj2srd7B8tIaEvE5hILRW81GMvb5HCfH+ygUs2KzDJzwDPBu7xWur87G8lM9zM3N43vf/YGAEdNTMwgEgshlixJwIJj+6tVLeR6P39QBYPtZRJU/BI+YRdDtUA9zhHg0id2dbQmssfjYVeFKZAo8Qb/o7DLwwkKkZN1yX3NaHKjkS6hkS+g2egh5/JhOTMsekylmcZw+gT1gx4NvPcIf/dkPsbS9BItb6m8CXaBf6eIv/+L/xf/xv/7vyKVyiPpCWJiZx9baumivprMZVNtNLO9s4aNvfoKlzXXJ7mhm22gW6tg/2MPe25eiIb6zewcfPXmMmZkpYY5xLeL6cH54ipdfPEX65BJem1d0fi1d4CZ7jWa/g+mlaZS7NSl+tvP4gWi8J+IzAra0qi0UrjN4+cUz1PJlkGcZCfiRu6IOcUv07OG2o2kfoGPv4tt//B18/1/8AIiLfKsA4agCvVwXb7/Yw7sv3yFsD6NX6ol8StvaQbldQa6Vw/ydRXz2/W/h0cf3SEolSd0E6a6K+NXPfo3Xv3uDy6NLscFPv/FtAccYgDg9PTYyZQOC4m54A064vMxMYcDRBA+p10sGJvceylaQMR4MB4y8Sq+PQqkka0+r3sCzf/xC2M8Rb0B0zwkS0KYp49IYdHF2fi7XYmHL9c2NW2cwl8mLfn+9VEPIGUTIGxCAi9lIh8eHsm5EWYA2GoAt7MOdh3cFgGbgiIBwh04jrLg6S+Hd8300i3UMmj0p7EidZKeHWqVW2H0ObH14B4+/+QTxzWmAElWlCv72Jz/Dyy9fIEKZKlcY03HDcr64SaHUr2PoHeHJ730Dn/3hx4YZ3GdxX2YWVWDve9CtD3F1mMLJwQmsw5FkoVAOgFks5ozBzDsWOa2YNE43K95bhZVbKObN+ZZaqOhLX65trIt+PtN1ye4mc5JrowQMR23YXZRRg7DoBZTweNBo1pDN5yV7YXpuFnML80gmphENx1HIV1At1UxRuN5AJDA2V9fhttvw8ulvcXS6j9aoheTiFJ5852Msbq0gIAXuvGjXWqLt3SjVZL46LS6xhXymgBxruTRb8IZ8uP94F3cfbSM2G4MvyIlKHTpjx51SH1cn13j97BWeffE7YcIy04nBP7LTuRYHEyH4Yl7EF2Jw+uzwhV2wBuT4A7SB9PEVDii51baDLCieNaqNEmxushgtVCkTXW+nx4tAMIjE9IzIF/A8xnMa5+zLZ0+x9/w5blKXqJfKoocZ8nmNnbZNbR8C0KwPwKJ8CWbJUHbOArRbDRztHQsAzSKXHEvuOTwnUg2BQfRA0CvyHRsba0hOxW8l/RjQy2byIkVFrXXDyqIv6JV9iXNRswyYRkTbUHICgUaTdQcJMi8tzuODBw9FPqpaa+Ds7FyyTQo8L9Qr4vMwc4r7hpxXrWNJuoEFkXAIH9zfxsP7D+Dx+WVPzWYLOKWe//6xnEuEed/p3NbpGfZJhknInBXpoJ5hbVL3vFGrSXFBLleUWhrYLNh8sIuvf/ZNLKytwOZ1YUS5sFxONLfZbwyMFfJ5kfdh1lW71pQ1gZkly6tr8FL6rNtC3zrE8t1VBJIBDJ1DVBolnF+doFbPg4swswz6XX6PJjKAzTqEx2WXDBPu2yQ8kTTDPhAwn8WohgQUhrIecQ2MRSIiwUGwnZl9xqc3ma0E9jTFnOclZnEQeCeTmq9TmkjYx2PwjPZhfNAxQ3miSJ+CYgwadbqcz4YEpa9Lf9aqcl31Mfi+AsHqQ5CMwt/pW9Df5hgrAH1LChprQJMpbIhS3VvfiDalYI5en2fASYCaZ0a97ySQreD1cGBS0AlAa7v4eTKyjR9l6mHwTKDYyqQfTYkQ9fXFZ7K+L4pmfD9zHb5n2m4yUtluAYDsY6Y5CxOTwTvWlCbjXdmhk6ApGdAKXpr2Gqa79j/BfPWT+b4yQFXqgMQ6/ihxkM4V31O2poJXClQqQUoxHn1Wfk5A5DEQyd91bL4K6ipBUMFRfk6fjQC0+q0CmsFIpYpdjJnE0k9jGVT6Idp/0obRe/3oSWBPwWDaovr1CgTyfoqZTIL3CtopuMa/3wOB4+L0DNqMpTtlS7C/Z/jrtbQfFCTn+CuBTP/Xz+izKVCogToF//isSoDkazr2k0GE9xiNsXXN5GX/KcCr9q5Yl4LBOs4SEOLcoW8uwQHIOs1rKxDPa9COFfTm3quAqAYpNLijWJwW+WMASQIoY4xQ8Um1K5n7Yyav2rPaNMdQAx/sY20r20l/RMdX1x9eW+eo7htfvf4tgDpRwE9xLyXO6nhqEEfXB8WH1F60vWqXav+Kj04C1voZndOUxzTtNZInPDcpG5vPrJK9+szM1DX9YoJllO7Q9U7nj66Fk3ieYjRcKsyYm7GYBKDVFnQNMNc3AVnFdSf7Rl773/7H/2ZEQ6FhcuPRSaiRHAJuXwWgNUogxmhXoGmc6jKuNEtpBJ0sms6gkSx2lIJRulHwWtpYNQS+x01eow18X6KjExupHDjdpkAG/2mESQsOsBM0MqEgO9uli5SyXvmM/J331siPbjyK7Cu4rANkDM6I/fM9BeeEvex03aaUqGFqO/g871MzzKFcn18nlA6iGpNKmCigqosTD5TCKHWYjYptVhBaJmx/IAdnAiic+JJ+zEjJYCjpVLwvo6xq0FqsTyNf/Ky2T4F53ZhMhJyCcSx8Qzby+6AF762F98zkHWsTa87MOBput5piRrwmgWZtO8ed9sLr8jWNGPIZCejwmipez7bShnmI4j31dT6vYUCYaCD/F/ag1SosVLaf1dNNRN8cBCYXMf7Oe9Hu6DCxL1RmRjfWSdBX7UIBXv6voL6Or4D/Y4BWHTA+N5+LbdXFX0F/BfL1GXXuEUDRrAC+pmxztpXX0Q2Jz8Vr0S6UsT1pQ1Y5+LtFf04X7EktbB2PgM+ANhqsYl/qHNN5zdc0E0EXVx4yhQngdkk/s320af6QcehwGhYj7ZTf5/vNbh82lx/h+BwCsXmEk/OITZN9EwU1w+TgyswDpv/3rFLYxUrd6GYH/WYXw1ZHwEA6qebwZxfNR+ppukZuAVxSxymc7u/h5YsvBEj2B/3YvHsXQ6sD6es8ZmZX8PDBE/h9MVSLDbRbfZkzZKqS2dzpMKW4iWg4gFg8hJfPX+Ds4uz2kEvdSzpOZCwQ8KPOJcFUr8sLr9eHjfUtGSdKLFxenePd0Vv00UVyOonp6biwxU6PjkXTkra6vLYshYWuihnkmyXc++g+Pv3OZ5KGS3Dn8PUhzvbO0C304bV4cWdlBz5HUFho1MbsDdqotytIZ85QrmcFgK7UyrC7PVhZ3hD9yYvzNLqtPlaW1/Hg3oeYmV6Aw+6Rontkwo6sfTTbJZyevRMAmiA8AVZhL3R6OD0+lraGgjF02334vBFsbuwICMVAGOcmWW4sKHeZOhNwThyfWEIAVqfDg9TZNUZDB9ZX7mBpaU360+vziY5vucZq92WRESEzcYAO3C4riuUSStTTTM5ifW0L09PzmJueE71TSqb0OO+rFSki9+rda7x481qc0nAshOv0ubCjGDCgY8wNmgDk7MwC7t19gLXlLUlPpc1RooOOu8NtR+rmAq/3XkqBQEoIkElSzBWk6CW1tMn0JTNrZ3tXnAiynExhywJKpTKOjk5krnz08WMBoG+uUlIQj0xHyjcwVZcBCraBepPhcAxFamUWSmg0mlKo6vz8DINRX5jQ6oCVK0WEwwHRgcwW0jg6fIPesCMantQUJYOF6c6Vcg1Vgt0uHxLJaQlydAfG2aYzST1sjhH3C6mszFxvywjxSEyY3ZS+EEeZJ05moQRYPMonDrMEiVkEUgCAMXhAB3JAtuRICv3NTM1KoGYwaoge+Zs3b6TwnNtpAi4szlKpVCXNVYJS7bZZG90OtFg01uVAJBxFt8cUMBu8nhBi0STm55fFbjM3WcPEADV96yjks9IWphzz/BQLR7C3/xavXj8Vlh3XINryH//xn2Bmbh4BnwOFXEtS3rlnUIc5l8tIEUzuZWR0nZ4cieYlfyi9QGCMwQrOARbdIlOO+xIZ/8dnx7i6SaHepmNuEVCNoAk1inm1bqsDl80B+8CCRqWFoMcvBfa6gz4a3RZylRyqwzo++d4n+I/+5X+MQNILeIFRAyKv4La7hO36F//nX4jubyNfFmbnwvQ8fCGfaNhavU7c+9qH+PBbnyAQ96DTAmwNwNoGjg5S+PFf/iW+/Pw3WF9bwb17dxGNhWU/LJdZlLQsRcooodGs1JEIJzGfnJZir7Tr8/QFwjNRBBMR0d4la5VSI1Mzc6gUS+jWW8hfZfHs89+hV28j7PEjGY2gzu+en0uRrQ6Z5V4rul7g+3/2h/i9f/77ABO1aGJ9YFQCRuURjp4e4/WvXiLqiSPujeH05ATldhUXxUv0PCN86wffxuNvP0Yg4YDFZwD6UqaPZr6B65MMzl6fSbZIxB+VuUs5GO6JR0cmGAUW/Bp0YPNYYPdZMLR2BdiTvalWRyZ1jVa9hdVVU5yV6wulbOpNE8Ch5nvQ58fP/+HvUCsVsTK/KMXUOK9Z5IqgQaVax9nZBQq5vKx9sURc1g2nk2CsXdb1QbsLp9Wkl9cJUFVNNg3lrCgD4A0HAZ8ddx7uiJ4+5QZ4FqAUDwHos/0TASkHZHtbnaiVa8b5tZL50sHAOcLsxhwefP0x7n3tPjqVDvb39vD2+VtUciXYB3bYeyN43T4Bcq8ZkLJ0sbyzgdV7G7j/ZBeROY8AomLENaCWGyKXpn51GYdvDtCqsp6AS3BTgjTZXBr1OiXxahKI4bkgxOJvXhcy+Qz2376TrAWmolOYg3Oe/cyinHanSxiyDIjyX2/Ux9zKDMLxsDnjRqPCemX/UWP6888/F3kHOrqb61t4+OCRANmUYOD6Qgkh68ikYs9NJeH3eXB08A57h2+Rzl6hNWpjZWMFD772IULRoGEJMghYa6DLDEcWmCOgObKilGex0p6w2wMhP+4+2Mbq1io8MacBjXm8og5zgwzoAk72T/Dm1VuReajXmlLod3p2xqylfh9G9iHmlmcRjAXRHrURigTgjRnwVGiMvCYJZVX2+wD5Yk5qWNR4pneYfhOAnucltwczs7Mi18eUc55BbzIZvHz6O+y9eCGFe+vlspxvWCSWcmgMdjATYHt7G4sry0hMJYzk3sAUO+K+nL68wtnhOSRg0qgJ+OD2UEOXey4l6riXJrG7u4tEMibjQtCfQfdSsSjp8OZsOhLpkXic2VQWKUbM1y8uz4UpreQHcXhHkHMoPxf0ebGyvIz797nHulGR+ZFFvlREKn2F86uUMMFZuE7Z8UYMm/vQELFwGBurK3iwe2+cFUmN2B4OD4+lSOHIahN2NgvQ8hxMEkqjVoXH5ZI9ij5KhYFiZj0020JEoMwK2f2hZBybu3fx5LNPsfFwB+CRnDbQB3qsb9TuCJu9cFPE+ckpUmcp1CoV9BrUoO3I80zPz0kRQqvbiXKnAl80AGfIIZly5SbPIikMRk0Bm1t1ym2UgQELGVPHeyi1JLiG85xF+Ssp+k0/YHz+5p7a6RNg7knfM3hMQE+kRKq18fneaIBybIXxLKBwVxjKBKkprUY/i2ue+BGjobxeq1fkTMK9k6x4k+VrfHQFobjntjpkb5uCfTx7yDUAGUMOlYJnCmaojyLYwzg4rX6pAtCKBfCzlKYQIpnXI3KGtEEGj9XnUzKZYgL0ZRXkUUyAALck8EoxX5M2rxgFSQkG+DU/ijHQ/+dzK7nNYTeMw0nwWc4n/ffELfU9lYijPhT7VrMHDPnLANC8F/X0JUBgMb43WQqGcWvAPgYeSHLjmNvHjFRl9xoQUVtu2s8sia8CYLynYXM7xY44N7WPyanmGUczzSeBZgUMFSxVUFdBzJGw4I3freCoZu4qQKpAI/9XJjPbpyQonj/5uqx3ZDEPjKwEf9d+kKByp2MyewNG2lQBRJ6vDGBq+kFBbsUbJsFnxcT0cxKQmCispkDepP0oM5brPM9JHCPNahcMh+vtmKwlwOTQEDmVNCf7wVdqpCkZUe1ecbbJvleGNp9bf1f7Y/vYdiWqsS+V3av9xHMNP6cZ1wpgKk6kmJDapfr2KoHCz9H+jcQLA4AGK2PWGbta64a5nJ5be1OMROeXArNiR6zdOqG/zs/qv0l752tKvlNQW7Ey9iWfQ0F6wWdchsinQRftF20LMQ61de1ntVm1W7VdDQZMMqUVcB0vD/8k2KPt1/t/9bnFnse2qfap9qh943KYABc3FxmjkQkwKsmRfUa89NYOrO9rlCmWdDuXiZWM8Tnta9qhrI02k2lAAoAB1g2ZlAA0f/Qak+Oia7Vib4qD6nPxdcv//Of/pQDQPFywAzlJ5I3xBObEVhYSG8MH13QG/s7GGA0Sg6xzk1aQiRrFOtk18qILMq8lel4dE514Hy0wiwOJRTpZeb9WuymdSE0pdqjqS2sVVxOFNYdERdt5D7ZL2dST0Q9d3PlsGpHSBVL/19c5GPrs3EjZ2ewjXRTVMEV/bBypVXasLqi8N5+Dzim/x8/WqzWZpNoW3kd/V0Nj+3kNtoVALfuajshkVEcXIl3sNHKlfc5rEUjloqLGznRqarfS4VKgVYINY31gtsP0c+mfLPAERthOAR19JnrExcdMVGP4uhDzfy5gEq20mKihaKaNGdISge6bA46Cr3wuBkL4DFIR2+u5LeCn46KpLPxbwVU5ZIyLobB9ht1t2qOLgGzIrZbYKNsm0hfjlCWOh7KaVdeY15T0sjFDm8+oGy37RqOFKqEyuYnxGfWgYxjEJooth4ax5pfa1OT4mWf2Sp/oQYGf57UV9OV7/BzHk+CmHuo0Wsvr6ThMVgGe3Nw5bnrg43UIvrHNLEjG+3GstOiIjN/QFG4QuQ7q3I4zEWhD7Gs6drynFhnk77wf+0zY6b6A3E/Z5pLGL1ICDnE+lI0wGFhgcbgQCE8hFJuF05sQBnRybgkWq1OcVv7wPizQN+haMGwNMKg1YesO4OyNxFknYMJovj/EongkVzsQdPoxF04gf57D4fM9XJ+fYv/wJU5TJwJehSNxhCLTKFXbmJldwu7OI3h9ISlCyLZK4KxBOZYaOt0WqpU8LNYuQmGfMFifv3oh6dFT8SlJyydIQBCNbE63w4/FxVWEQwmRdAj4w7DZrWh3ypIGeXJ6iMurM9E2Jri9urYsbAfKJbCvyGQiO4M0I7JrCBay0BGdM6fNCb83iFEXsHSsiPriiIfiomVLJh7TISkZkr45x9X1GQboolzJyuHfbvcKYEtWK0HRQqEoztXmxh0sL6+KLQrDuN/Gde5Sig52+nVkcxmjZz0zI/OAbFjqB3baXZF0oIZoIj6L3Z2H8HmDUgyS884ENJoyNyjD4XRZRMt+KjknbNZijhrJLayubGFpaUWenZ9vNhvI5a9QruZEy5ftcbis8Ad9AkZQG9TrCWLn7kORYvD5AsLy8fnY/gI6vaak9J6cH+H0/ISYAZwuqwQfRv0+Ti/OZf6zIB4lHB4+fIzlhRXRfyYQbII21KqsiAZ0Jp/G1XUKi0tzkpqcuiSw0kC1bGoNEIDmc22sbsiexQMXbZ+SNuIk56gVOsLXPvm6fD5/c42r1CX8bhdcrEQ+GmFlcRXr65siB+Hzh5FK36BcaYpuYl60GgcIBUwAk3OW7ZcCU5UCmo0yuoMGWs0K3D47NjfXxQkjcFYmCHB+LSCYxW7kh+KxpBQe41wmIMtAy9n5IWr1AixWHjqYXeQW/fJRfziuXt8Wp5eFqsLhiKRB0xakjkCbqZdmHfH5/AL6OB1ebN/ZRTw6hVazi2zhBs1WQVjtz5/9Tlh3PrcL21t3RG+djj11jQnsWqysXB4R8I7p+bR9OrBXqWuR2iCINz01i2RyRtj2PBfcXGfH7GnqVQZlj5mKJ2QtlgBep4mf//xnyJVyKJWKmJ+fxQ9++M+wurYm+yDHlCDh5ZmxDfbJsNeF02WD1TLCoN+WIADXSRYfnZ1bEEbt9s6OrGlad4KyLccnR9g7eIM3b1/BH/KJvBP7LZsrihNPqSymC3dqLXjdHgR9QVlvCuWSgGr5Wh6NYRt/+Kffww/++R/BH/UCbguKN3UpyEU921qhjP2X73Dybl/mPTNA2A8sSJicSWJmdQlru3ewvLUGdxholIFuDrB1gUqhgp/95Gf49c9/iZlEEgGfSyRXioWMrB20Yep3M5DCvvC4/VhdXAJVTLnfHJwew+p2IBiPIhiLYG5pEfOLC9jc3BTnvVosSwHE/VdvUM2VMTc1jYgvAGuf8iUVHF+eomnpY0QpopAD3/2zH+Cjb3+M8IxX5iqv0S8BzasWDr7cw9Fv9+GFGzub26IZu39+ipt6BoHZMDa/toN7n+7CMwUMbMD5eQGtSgOOjgPF4yLOX12gla7D1rdJEH5pZVH2vlTqAv1BD26fU3RsG/0abH4bZtfmMb+2IONxtLePt09foFOsY2F6DqFYXOyUafodybjpi754bCqCbCGDYj2HmbkZCfLTGbMRFRzZkb8p4SZ1DefILvILbg+LFAXQ7rLYpQXhcAhTM3GRh/L5qQNqNGYJ9g27ZBeFsLq+DofXKsXnuAZxrhE4pHzTqDNAmgXtLjNSE8Hr9MhZW3RLLSNYnQ5Y3FbYQy7sPNzFvXv3JKvh5iKNs5NzNItVOZ+mr64QZkFqLzW+22hjgLuP7mF1ewuJqSiCYcN+pGQFgeh2lRrWdRy/O0culUW/0YfX4RFZINZDePf2BfKFa7DCo8PrxDe+/R3RfLc5HWi06viHv/t7vHr1CuUiC+K14LLbZB+9u3UHdqcbzVZX9q2rTBbxmQQePH6A9c0V6QNfxCdBGfFDTvL48V//GL/7zXO06lzjrXId9hNlfSiTIfJgVrY/LAEHp8eOTq+NHIvMXp7KOsa1lXvcwtK8yJZ4/W5x0ir1EhweN+ZXVyV4wEAMGaAMd0sQLxzC/MIC3D6H4MV2N1ArtMGMu8vTE1xfXiLP7DKbFRvbd7C1tS3F8OTsXiGqbAqbie/TpSxURySkKGnAopFyrrWQ3k9tAaBNxv2zpzg8OZSis8Z3GYg0HwN0wVBInt3l9Qngx2c72HuLF59/gdPDA1SqZTjtDpGsEs19MpgDPLMsCjDJPjD+HveCEfLFoqlVksubs2m3g0g0LPsMZXw4r/YP90WnOxQxoA/3PoKrnMuUmxCpB6tF+mqWhX5XViQIw32SPsDewb5IOPGMqPJ7lMBhO8mWjgQDiCbieHh/Vwg/lPEimaPbH+KK9QcKObFXFmFNjGvFWPtD2EdW1AoldDsdqX/h9/glYMQsFNY6yGSyss7lSkUMLFZ4vH5jn1VTXJ7IKKVlKCU1BBnlXZEDYZDd4/EJMDpyWbG2vYVP/+DbmF9bMYEsm7EDAtEs0tms1pC7zkmx0EqhhNTFlUih0dkPRSOSSeQJB0XayBX2wOazwy2FUgfIFzK4urlEsZSTeii2UR/lYga9BqVUCGRREtEUGOb5m9i3+Jy1igH9LIaRKz5UpwWHzYFEIo7ZqWkE/H7ZP9iXtHkBdISg5QAzbTmWXAvFD22aIpTqJzHLiuNDO2aRWUOSMWnd4s97ffJZ9ZkZqOb1x66vfI42z/WYgRlmjChAZ0BBo7fKPtb298esawWaFBjk52+JZsxMCwTkvjzL0XYVuBL/yWn8U77P606CJnYChBLKNsDzrW/Ok+G4kKQhyZkCgbwvg4ZKGmN2qZKOGFTj++bzBnTn2YHtVKagzWbA1vdgDosaGtkLQ/oyZB0hno0Lkk0CaAJkjiUmKO1CkFPmXM/42orVKOaiTEcFyRRQ4uc0E1YBbX1+7QPWLhF/0fVet1cJg/yMjjODTTwnEfDW8VWcSWU/BEDtGVuZ9KX5OwMJCkqbPhjX8LKPpQDGOI/iTYrrKCFPSWk6DhoEYdFm9qWOG59PJWQVyFTfVMlVCrZpHysQOTkGigMp9kCbU6axPp9KzOg4G+zK2I+ODWWUxC56BjTmXDZEQ+O/czFRm+VcY5sncSkFumka9AAAIABJREFUyBV0VUBzEoRXW+dneS3Nule8jH2lmBfvyc9p/zHgyu8rYXHSJo1sJ8FRsswJWFLu1GQ7MSgsGJbVZpj8EwUSOQ95fR0XxdrYP4rFiE2MbX8SHFe7UKBcSaR8XQF6xTcU15wE5tm3GiDQ8dZghWJnvLYGxiaDF5P4otqI9jvHXMdVx0dtXMdo0g50THifrwY5Juf8ZFBHgwI672TcWM+BmRM9reVlCLNqn7oGqp0qnssx4vfoe+nnBVCW2jjcO8xayDOUzkfFq9Qf5ed5PQ0q8nfFBrVPLf/Df/UvRwSzyERT+QVlLLNxCsJpRyjIpRsOnSwFyPjAurBLpHXM6lTKPY2UHavGKyBnk4VX3jMn6VQKOMZ0+jEIycglwQO2i0atm4jpfBMlYGfogq+LrAJ8CkLqAq8LtH5ONx5dXHXy68Tm3wpmayFB7WzdFPgsCvCx3ewfTmRdxLTz2UZel31rgD0zKJpWwutxPPgZiVCPo5kKMipLW7+vgLZOFgXblTmsm4pGKfmMeg2mKfIgSKBLJx7TpNkG/nBsCTBObj6MbmuAQe7lNgUnddOhQeqmo/3I91XrSKM8ZlFjeqyp7Kvt5n15Ld0wIhEDmuvrk8C7jqMuQLQ59gf/1vuwX1SnWCeoRmTlWhYDRE8GGfg57W+2Q8FctpH9RDtmoEYPOHqg0oiS2rfaiLZHr6uTn8+lhxG2k+9z7JUprzagtqMRS80e0OKJmhGgBwvVAWc7BLwcL+i6CKqtKWhPAJpjzQMq2Tf8m+/xNf2ObgKswM45oIERBijYR2RssG9krMk8GNu4Bk8ot8EflUjRw+BgZD4riy+pbtSms3sRjM0gPrWIzsCJUGIOs/NrAkyzcDPTqkvlNgYEWMjio3pHswuwwnGdTl5R0vpsLrdoi9odHricXgSdAXiHTtwcXCL19giNYgnXuQu8fvcC/Z4FHn8YofAULFZWcL+LlbVNSZEiUMg+48GvVqUm7rWk+BIcSKePhQVL1gL7gnbEYA8ZCQRB67UOqBMXj8ziztY9uJwh2G0ueNwB+U6zkxdpi6vUmQCH1OzN5zOIJkLiCDY7LWEnM9OBALydB94e72iRgBT1VyWQwAO2N4BoIIZYKCqONR1iC1koLEZTL6NUIwP3Bv1hVxjNRHYWlzYxN7skGs10OAhgcu7Mzc2JtjHXBrJZbE4LavUyiuWcSFrUmkZ/naCZ2oIcsloEnqcx6BNYnsLq4rroBFOagE4d04UZqxRbtZBRXR1nN1gRCccFhBkORohFklIQzszxASrlPPLFLHLZNK6zV+i0miJXEo4n5DN0PrlMbG7cxe7OA2HtEZimRBDbX21UUSWDOXeFMqUT6MS7bVIojo7U0emJKerZbMp6s75+B4sLy/AJQ5/FMgn8doXVu3+0j/TNJbq9DjbvbEghVGr/cnvO3uTkenSIya4k05bz1qxREGZ+NpuXAGs0nsDM/LLR2S8Xkb44F9DB7XAgGgrivjCzIuh0qQk3QrZYQqncgIMyFolpAQViMcMYatbawhoi2/To9BAX5wfojzqw2Bgc8uDO9gaC4Qg67T6ajS5urqmR2hXQjHuu1+O/dXrIRsSoh1I5K0x3Bit8fjcePLiHra0Nme/FIsHuaxwf7klAJhJPCFDBviN40BkfhM3ctsJuc+Pu3Xu4t/sIfl9ICnsenxwinT+T+7x780Lmgd/pxMOde4hFo2jWGLDqoFppSrtjiSQWFhcxuzAvsgeUInn65W9xfHYq0gIsMrYwswB/KCzsqfTVjTAgyYje3NwSuZdYODZOGaZeLHBFneqzI7x991I0kMn83bm3K+sUgz/HhycoF0rCdvR53HDayQZgkSGW3xiINjSf1+sP4rPPvoPvfu+fScCAnCgGRQggU75j/3BPCngeHx9KX66vr4L87MxNUQ5xPrdHDoumOJWZ7xIsLRZFqsYb9aFcLyE2H8UP/vgPhWFJEDGbqSBzTSZdXsCt9OkFMixy1WWBEJPNFU7EsLCyiN0PH2L97ibCca9IJ4zaQPakhX6tL5rrv/38S7z47XMkIzEkY2G0WzVkb65QreVhJ/DPNaDRlGKGXO8XZucQ8vnlHuepSwHkCNQ4fR4sLC8JAMd1hIDGoEFt4xPsv34rAcJYMCrfJYDNtTWVuUa510DPaRFd4+/8yfex8+QBHEGPPD+BzFq2jE6mg+xBGqlX56hmCvjkycdwup04ub7AVfkGyY1ZbH+yi7mdOTijQNcGXN/k0SjUMagMUDuroXxaRi/Xw6jZE1kNaqcuLC0inb4ShrEn4EJ/1EbfOsDMxiweffoR7j7elVTvN09f4O//6ic4evYWEW8Q07NzYtsMMPV7AymaXGlVkJiPwRPzIpyMIBDzY8Aie40GqsUmUqcp3JzlYOkAs9EpzMQZNPGi1e6hP7Si2qqhVCvA5hlhaikOX4hBHI+wE7M3BRSuS7CPXMIMDgRZnNUUSmPBSqKdFspOdQZSFHPY6kkAjVJndmYjMbjNQjIEOLx2xBcS8uxkgReyBZT5r1gSEPvqMoVUOoVgJIyZRSOtU202pbDdw0cfYn5pXhivDBDyTOB1uZDPVnB1cYNcuoBKtoqB1E+wCbhHiYbLC8o3nWJk7WF2cQ6fffe7uPtgB612V6RUzk/P8PrVK2RSKVjJriEDyGKRc52P9SZIVrFYUarXpXja+vYGljeWEUsGRKOZhTGlUGStg5dPX2Hv5TEyqQyKmZKMj8fvlQAs9W/ZZ5sbuyITQSIzC/dRlor75XU6Izr+F8fnsp8zcHWTS6M1aMIf9mFxbR537u9i5/EjxBIxOCzAoDeS7AAyWwkkiOZ0kGcr7il9lIp5YdAWWGizXESz18L89hZ2P3iIpeVpgMdu7u3tEbqNjkgyUOaD4JE6v8xmITOZADrBTpfFI3sN33/+4hlevX4m52kJGDnMuYr7I8+KyyuropdO6QLKXBzu7ePpb36Fs9MTAYcJbnsoY2IDHKzPwhowHo+cB6XYt4Vz1YBntboBDrudljBteWZdWVrE7u5dzC+w6OIA6cw1nj5/Jtk0LDIrtWUkCGMVuQ8GE3ne9Pg8WJxfwNbGpgQyuVeSEHFweIyTs1NZXzwMKPNMOc7mo03zXMvMHq6lDHIwm5FzjDU8rgpZXBXzqPU7CE8lpIgiA8IeqxP9ZhPZi2ux92qFoHIbLosNHmaTtkx2LtfeBtm5DAIEGLwMif1QS5l6/W6LDZFgHBaR9LCaAKIAu3ZQPGZks2JpcwUrd7ewsLYEZ8AFi5N96oPLTVCgJ31ezbNwcgmdehtpBlPTGbH1aCKBHuUEAm4E42EEpoIIxQLwRynhNEDq6lwK8n7+5a/R67bgc3Det9GqF9DvsGh2T844DpdbMgzYfoK51VJRzkOjPklmPLJYTdbimMBDVjj7iVrx9PUoXyUgMnXZKT3g1uDGaBxQr8qZl+/RXkJhkiLMXkabbNaZLaiF30xgXv10IS60jZymanNz7E3WqFfsoNEyhB31rXjGkr/HrFkGipWtpwQuBWx4XdoI28HAG9ulZzG2adJPpDyk4hgKYvE6vK8BZwxgr76bgI8Edil4wuDoGHzm6wKo940UhILPCtIzSMHsE5MtTXDnPWmL31MAz+k0xRu1jWQa81mU2UhpEyVaqQ+pgKj6X5yTCi6rrzkJ7ir+oYA7/+f1+U/2k3b79vdJwE/HQ0AksSPLLYDPz+m9JsFALuXG7zRSDTzfyPMNDPio12f/KBAngNd4/SJTnNflvZXEyO+Q8akMT76n2fC8tvqVKmuqfjS/pwAi1woF8RTUV7xDgUq2QcHQSQBeAcxJQI9t/qod8TvaJwq86VgRzzLP+z6gYj5j3CvamAB+A1MQW3EJnqnN3ya4wWvoPFO7VTxA/1bAc3IsldhmgjumHpaCzRwvxYq0LxXruR2HsfQr7Vnnhl6ffazXVbubBCDFtsfSOQrUav8orqagrV77NpOFM3IchFCw1vTYP+2nSYBY54KCw5N2pvdhm1UOVbEMxQ3VTvUeCkTruqD9rbai81DxsEkAXAFfDV7wWfS6GgyRdWsCLFZMaxJHUgxM39Nr6N8i/sP1ld7GOHNj8jPa3zrXFLjnQdI8h5mDt9joRDFCM6YGL1T7U7xS26j2qmOl43/bZ3/+r/6zEV/kAZIHLf6u4CYNUAFmlRLgazQ2dqBqvKhxKQDFhYuLAm9KA+YBhgsDv6csYS2sxnTCSSCOkREz4d7r1dCRp34cv09QZnITUU0zBX0VNOb/uqDrpFJAVAddJxM/qykmkwOqwKcuxvweDwf6LKqTrDo/sqE2DVNbwUQ1Ql3c2HaNGMhGSU1Al6l0yz5jm9mPmnZhgC8T7VL2rEYQ2c/KBlbQVkFHPhuBEJ10CrLzfY41n6HVbkikmyAzf2SDHusbqR3owVe1vMjs1IgVr0VWnTLYzfiY1B9dtJVly4i1AclNFIvXJ6NQK8rppqZpXspIHg5NBEVlJZR5rH2ukTJej/3B8dH+13Hj99kfbNMko1/A5YkDgPaVLthGssRoHvO7tGO2nddX0Je/6/OyD7VveB/eX21PgzmThyC+rwchlfRQvStlc09u5rqRTR6euCDzRw8TuqDoZ/TAogcLBQs1hYn9RtCb/UvnmfNR5/Vk9E2v7/N4b4tmsp+Uzcp5q32rB0Bd1Pm3MtyrlZrR/BzbOL0d2rcs9iOrpIt6vCH4ggn4QtPoDl2IJuaxsLIFm9MLp5spfNS3baPVaMHSscPJqjuNDnr1OtqlqjBLGN2g4+Ci3rfPD5+Dzpod9VQZqXcnKJ1di6NeLGeENZTJlACrE25PEHOLa7h3/wOEowlQ494srsymgMhv8PBPTcvhqIuLy2OUyrlxAMUuTAWuo/zXqDeRz1VFWmJmahEfPf4Eo4ETtSrlBPxSKK7ZJSh8LXq9BMCYusqCTZQakNRJOkOyRo5gtbkQCEYELCRra3Z+UQ4otGMpDjICAr4AYsGwFCEhaGoVRmoR2UJesh3I+iTDjvPK5w/g4yffwvz8kuieM91VGZ0ssEPQ4+BwTyQHpmanYHdYUCjlpWgc9S5pO1Hq1zqpiVs02QiUWEiyeJtPWJIsgkjGX63K4l0WTCdnxJmlPfiDHgGGi6UCspmcbHgEXGUN7xmb4Q8P99RJbHdbkqZKlrLNCkzPTiFC+Q4/GegVXKXSiARj2N7eEX1x3bsIHJO1TC3uZqcOv98tadtkeM1Nz8iedHVzLXMxXyzg+iaDRCyJxcVlhH0hScMlGMHnyxczOL04RavTlD1pdW1dWGJMX+b3Dw4ORMeU840p8ZEQA2imaBmlYChxwr4gS3z7zj2E4zGZb7VqGWdHhwJMtBsNOG1WrK4sCZtXCnj2RujDJgBgMBLHhx9+hIXlBBxkpVa7UtCLRXlYcPH88hSXl8dotisimUIGM1OhqYNot3GNd6PbtsBidcFh98vfKrsj+2avKWA92c+FwrXItVBu5s6dLezeuyu23u70hSn49HdfisYxGcZM1+YxSou+ck7TNrgmb25u497uAzhsZFfTmXKLdArBawKzqctjnJ0cotWsYmlhFsloHNYR2TUu5AoV5HMlyUbY2r6D7Z1dhEJBscWf/uSvcXVzJRrbdKZZBDISjSMWS4q+HHVGl5fW8eDBB1JckGC7OLE2p9gWsw9YjPDV6+e4TJ/D63NhbW1FAoz8x2JMwiovljE7PSWBgUG3AysnGwNSjaopWuty4dvf/j1867PvCKOJjG2upwwKcG49e/FUAhbU02Yq4tLqksyfTKYg2qNkvHMOU2+ZADRZ43pOiE0nMLM4i/3jd3j57jlmFqexsrkiRcYsI5tkQFC7k4XEmKvIQJRow4E6iANJq2XxQwLrm3e34fJYUG8NUC6UUcvWRHOaTPPzozNcnp8j6PVjcW4K9UoJNxkWy8yaA6yVsl0tKdZHOyG7jgFJnskyuazcp95uwelxSwFH7pdkekeCIYw6PRy9O8TZ0bGMldfhRpCAhdcAFrVWE/lGCZVuE+5YAN/64e9hZXcToWQMUzMRNEtdFK/yaKSqKJzlUTrPI3N2BZ/LiUg8iuaohSraWLq/gs3H2wgtRxGadcNCtSeLkSq5Oarg7NmZfH9QGgLNvkizcM5NzcwgV8iBEjYWywBDe18YwrMbC/j0+5/hzpM7Atp3brr427/8G/zyr36KYbtv9N6dLLprArDsh/agg5mVaex+fB/bH+4iuTwl4GjtuorXz97gb//qpzh4cQSf1YO7i5t4sP1A1oZcvoyh1YbrQgbp4hUcITtmVuKYW51Bciom865eYKHKDN69OkAmlZbsGxYZ49pJfU5hh5I10+kjny2INABZR5S84RxlkVhJs6b+u9sOV8SLYDSEKLXUG23Rz6d+KMGxi4tzHJ8yW2QkusSLSyuo1htotNq4s3VXitvNLS4II5gFRsmqpENJHfvcdQHXF2n0W32EvGEJuPGsV2/WZc73R33EpqJ48OQ+Nu9uScCYTH7aMWVeKvmigIJGquDG1H2hjJvbBQ/Z5BaLBFWml2axtL6EaDwEi3WAQjlvgPg+kL8p4OzwEteXWbTrHZmHHYKzHqeA0NzXtzZ38PjJ1+ALuNFiIdh2VQLJZIFTu5wFB2nrDIiVKgSNG5hdmsW3fv+bePLp1xGZixnWNTkS1GKv9aQIbyadQSaTu9VK5LmJwVxKh5GFaiNhJuLH1tceYPXOGqyUmiGhjUBDByhli0hfpnF1npK6EWS/CzPZYYfb5xHWOceT2Toh2SdHePv2NZ49/1JsmMAEQWierahzynV4eWVNspsIXlxcpHB8eIC9F69wc52WgBUzXKjL7g944ZHMFbKlWQOiDrusmxD2uZwFCQCz8NmgB5fDJnvYxtoa7mwT6I2KNBSDbwSQ0zfMFrq5zdyUs6LDKfsRC4zyPksLi9je3EI4GJF9lmeR09NzYUGnb27g8nhvs0cFDBmZlGySk6aTcfhc4wwSEmRYJ6BZR7XbhT8Rxc6jB7j/4SMJhjEQUisUcPRmH8++fIb9twdip5bBCD6XWwgp7DM5y1htcAV8iCSSmGGRQliF8c2xYQHVeCSBRGJaNLy55sp5nhrK9SrK9RoC8RCmF+exsrWG2HQcnqAHgaBP1n+eaZit0Gl2kMtmRR7n7ORU5sAm5Yu2NkU2aeAE4rNxxBeT8EbopBkZj2ymiPT1FX75y7/H5fkJbMMOAl4HOs0SqhXuKZSzcKI/GIEM9ERiSoIW7UYdBZ41G2SjjtBTCYgxc5fBbwLQoWBQxrteKd9mYgpw6HhfZNwAzEZbmudjkTgIBk12rItEEiNRwEw5kYKQtHyf8f9EGqMrOtTGZzdZjYZkZjKW+P3OmNBCgG4SYKIN83oKEimwoWCsguIKEhLA4/XUV1OwSP01kkH0R99TXMPgBUYrWObTmPBG+SAGJciM5v0U2BJArGuIOOrXsh1CTJLifYbQxvMii4Gpj6h4Ba8jAd9xZpvgFgOTca1Atj4H1xT6ckq20/uZzDNTlFWxh8k26rOor8s285+w1Mc1i4gfKDCopDQ+k8lkNqQ54hcCnlkMQ1fxF/X9FFjTFH5mQChYKQA5CzCTKc2g1BhgV6BUXleme8foPrO9Su7j/2R2muxEIzMpQRLRujdt+f8DfnVcBOR0vteE1uCBErgUE1L/WsE0JduxrzRgIGD4GDVW8G3SVvi+4hEKyhp8zAC+BPL4o9dQaRSTwWIRaQ71q78K0LMdGqxQMp6CjAp06ngrGKrYlpLvZCzHzGY5S4yl5TinFfifJKGyDYIpMKuyZbIkFOw1AQaTta3zU3EwBTIVa6EGuoKfet5VsttkAEXtWBUIFNDk6wrs6jOrzWkQQl/X+9yCqRPqDXp9BZUVI1QcS4MXkwEI3kcxTwWLv2pzCsarLajtqV0rKDwJ8gr+OTTrDftUQWh9Ll1ntE/1+dR29HtiZ+MMf62/NolvKp6kc4R/6zzn2mzaahjYupYzk4HXIGHNXMt8R/FCJeFq8Ebngtru5NyWNftf/3f/aqRC1QQmpSDOOHKhALSyfydTE0xqjTnYqOFxMHQiKJjK97gpTRb+4/XYQJEzGKfU82G5wDQIKjHqaDMUfDqzAujEIvI6D6+8t4LJPFwrkKwLjw4y26dg5OQioou0sjzZkZMAtHYSn18NUZnMqnerICSvxedWQ1L2OO+t6RLaR5OLpG6YlJPUqAOvoXIW7Bs+t/anbjIKpCqgyL95H/aHAs4q98Bn1r7SzZTGomAgv9tqcNMne3AcbRlHSdSodKIwIiKvMZVnzIzn38J4chpj5MJNhoQaH5/xdhMbH0ZosPw8n5mbJxkUutHyGnwWAhYa6CArie8r+Ksbtx4W9Fq62Gn0Vhd83odjoUETXdR0IbFTbXe8cUxGdnl9AdhdLsPoo+6o03m7ufE7bCPf077i9zX6pUEFtkMXcW2DpMSND7m68OhzyeF6HHHi99Smed2vgu/KsObc0qgw28nv0454TT2o8H56ANOInto270E2LT9frlZkPvE6kwEps1maNEO9lkkFMu0i01D7TOeabmgK0sti3TXZDuaQZRfHQuc+04w8/gACwRisDrLGXHB6Y8KGXl3bgS8YGWvOA6VSFf1WDy569s2hgM+tchXtatU4U34fApEwfAwY+fxwjKwYNYdIvTlB9vAS9XQRNs6ZWkU0ji9S12D2l8Xuwu69D7G1vStSB2SN0GFngSSmZZPF1WxW0aLeZ6+DTPYKhUL+9mDOlCLaKkFJqZ5erAIjB5KxOXz2rT+ABU5cpwtgqfp6o4JOv4JiKSPF3mq1kmjUGvYSAypNYSVzXOpNOn4jxBPTmF9YEoeCun1kuHA8yQjO3mTQazURJNBIHUbR12Nl8jZS12nDQBpZxGkjeEQQdOfuA2Fscp3lXKN2JtNmZ2anZH7Svjn3Q9GwMKNyAuReodquwef2SaE92jMZS9TIpfTCVGwK8diUML+TsSmwUEulUocFDiwvLgkzmGsQtTKpwVZnwahsFicnx+jRafSboqRa8VsyZ2jXNocAdNxP5ucXMTM/g+XVFbF3skAPDw/Ra3cxlZwxepVjOyZ4dpPL4PLylAR7zM3NYnZ2GomZBNp1A96wqA4Peyx6enxyBp/HJwzs2cSM6HSSFch00VwxIwwisrY4H+YXlk3qsNMlIPyz50+FGUzQnjrgiVhc2HDUXCZDm0xwm9WNBzuPcPfefYRDEQGyS/kczk6PUS0WUC6xaFdBNFAJmnRZKd3tFa1mMq6m5ubxySefCjOx3zFFUxm8IXO5XC5JGzvtKgqVG+QLaZQqBQEKrDau/WHEYrMIB+MIB2cwlViG22WAfnFQbAwGtYQh32pXUSpdixTH6dmhPNPKyrKAiwyEcG25Sl3g6dOn0tdr65sihSGBDq3zYB2J7h7Z0cnkNGoVghkuSTn3eQMC8lZrZVRKWbx4/lvUKnkE/G5EwmEkojFhhlarDaRv8vKM84uL2NzaQjSRRKtVx9/89N+h0ajARpkUMsW7lGLymOBBJI58rozpqXlsbd2F3xeWecfDvkp3WdBFJpsSJjM1sxlMsjoI6hqHKBqNGybo+SWmkknEw2G0GnW4x4Xc6EyS4cfrrW6sY2OdWrUEkAOojusX0LZevnwpbB/ZY6xAOByELxBCrWaknKTQH9OCW20E/X4szC8Jw11Y7skYKYn4h1/9A372858gW6HsElPkA1icX5LCWgyAMHjz5MnX8eHDD2CzmuJovDZTylNX1zJenPOBUEjW4FwmA/QtGHWHApqRgddvMZvChfnZpMirdLoNKfpJzfRWh79XZZ44XW74gn5ZZ8nuJdguwfeeyWYKB0MIBwyIQPkFShQUMjciL0BpD2YCeF0+xMJxWcfsbocU1MxU8vDFw/j+n/4hNu9vI5gIw+93oFUbopgq4ubgGqXznOjejtoDXJ2foD3oomvrYOi3Yv7uEuZ3lxBeiGJhaxn+sEN8uV4BOH1zibNXpyinyugU2uhVTYCObDVq6DJIx6BRrVmBxTbEwDHC+oMtfPK9b2J19w48QbswjL/8uy/x1//3/4NqtiD68PYRC6MF4fMHpSjZwAHM31nAt3/4B5jemAKY/GMyUUWm4vx3F/j3f/FXePWbl7i3tI3djV3YrE6UylWRxzjPXmHkHmFpZwlPfv8jTK1GDchJreUOUC/U8eUvn+IXP/0H5FIpjBikd5q6CgSfCe4I67ZLbX5mCRodZ56V+b/H4xWmJlnAjX5TnMhIJCZ7MoOmlDShNjllFHL5vJzhmOnGoCTnLtmsIX8EIwvlI3YlyNBqcK/LIRbyw2a14ObyCoWbnAQk52cWJRjJOSKZbdRzJDvR58DDj3cxuzQDl52a5B2UslWkz1NoFGuwD61w2ayik52+uUImn0OPOvSzU8KyT8zNSEBlcW0B3oAbgyH9BwarcsIgJn31zYu3ONk/lSAw9xSy2F0+J5rtGjw+Lz56/AT3Hz0UaY2RjUSPBs4vTvH6+WsJeqZOL2WuMEOU/WV1WDG3PIdvfvYp7j7aAcY20a130abkGAG5Sg03l9c43D/A+emFBIEo0SCO3oAEExPkuvNgB3ee3IdrblyksAUMm6wlkEc2nUEhV8T1xZXsbeWCkUZUv4ASRDwnS2ajn2LwA5GW2t97LYGU0aAPm9MqDijLtHBsZ+fnsbGxJXP03dt9XJyfo3SdlTM49cmDIerOJzDH/XmsO5q6vMTp6SlqVaMjSQCaZ1RKDFEqyMfPWSBM6fWVZWxubcjaRhkaBnOPzk5RbtTEjooVFqQ3Um48W/op+ceCeZS5cLqkaHAyFhcfMJ/N4fD4CK/fvkUqfQ2XxyNBED4z93ZKRjQadTSqdWHIk70s6cYE45hWbwW84TDuP3mMjz5+gqW1dVgCzOxhamcf2ZMz/PLvfo5f/t1vZIyZsea2OeBxOGX94pnYHx0eAAAgAElEQVSP9wzEokhOT2FxeVXWz0zqBsf7BwJC84xArXbW9SBwbpx0ZueVcZW9QWc0QHQ6iaX1ZUwvzEjWDlnJLBjF+0n5BOqHl0oS4OY+wz5WANoZcMPqcwoDOpR0wsIgBUnyTPZjIdRWDe/23uLXP/9bFHNpBL1OWIYsUl5Et9MUlrAAny6n7A3hWFiA/2ajgnKpILJm1NsW/3Ms8Uc5MtoYg4PiOwzfF5ESUHFoQEphOY9rDJm6O0ZfWsFB2oXLZfpSSBT1hrBVuadKhufYjyCbnwsj+42fUy1ZniMMPjAuUM7RHftybIcWw1J/Z5IxqdiEgm9CouoboEt9TSXm8PsC4HAXE+bpeyB5EuDhPq9+2S1b1OWU2iecX5M+JH+nlIR+XrEK8XfGMh8KlKvPpP6qAoPGUE39KgGjBu+zeieZ0CLN1GrdAobq0/Femvk7yXJUsIr/s33sKwWX6M/K3B7XkprsRwU5uZdM4iPMCBMgCiaTW4FYZaUqmEYA2vjmhoyh2ArPSoJNkEs+wUxWH1JBRAKVk8+phAkSahS41IxxBeqV/T4J7qnvq8C7Pxi+JdDpuCrWwu8pgKh2wXtpoIDPo1jTVwFF7WcFEhX4ncxOZt/QhzT3McREBc414EKFAGOgRqNagyNKDFS/XEmAaj86Rto+bQc/J7jPWE5XCW9mThmMQKU8aHsKUiqwL+vPOMNc2uo0sqLmWQw5VO1Ix177WkFpnSsy3qxYOybuKZ6o35sMFsmcmmAEK96m9qbXVCBZ78kx+iroqr6OAqvaV5N98NW26nhOrhFfDXJomyavbwbPjJva0mQAYRKgn3xd26x9qriQXk8BXW2nzhdtA9sp4zQwgTXuNbdzadwW3k8DFopvqh3R9xZ8z2bkkTX4wBoO/CHJxoz5ONNjHGxQlQtlkitoruMzOU/EF/pf/vv/esQvKTjGgwEBLXaWDgg3SC4aNEgt3sZNh8yxrwLQNGjeVNKzxmxpNpivT4LQGmFhJfFJ9ibTUvSHhq334KGDC6NG/N4PgAE/eS+dwJOGpQOsA6rAl0YVdNFSEHhyQdFFUjc+vZYCrvwurzOZFqDPpYajTG853DeMgL8Cc7IJ2qy3chOqLyxpZMPhLbtZwWplNavejrJfJ6Natwv+GBhXJuw/mfRjIJXX7bZNuplGeJg6JwvRRKFGBWvVgA3Iag4T2l8GUH4vnk9GkEZKaSvUr9XFgM9B4xbmU7VsJsg4gshn0mIRbAfBPS3WRxvgc0yyd/VAoQuOSnToNeUZRcvGyIywDcoq52dIZNOFbbJ9utEKC2S8OLMv+V1+jtcl8Mpn037RQxnf04ODgq268HPsNHjANvFzGknVzUntWRmEmhJCu2Bb+B1dKPQAwb85N3XDkErW4wDK5GY0uRhrH4mD6vWaaN7AaHLyuspeNMz1cYBiaLS3eD8z180BlX1h7FJ1yswBinNSN8XJRZQZDvIsXnOQpVdK1iAZ0Da7i+WHAIcPVkcALl8Md3c+wNTcIqwWh6TrsjifbWiHo+9Av9ZGo1SSFPRWrSrtTkxPITKVgDsYhJNppUOgU+zg4uU+Suc3qJ5lUcuX4PC6Uas3cHGVRn9gwWBkFaYQ78XiUmwbK6ofHR8IKOdjcUEHF3MrGFUsF/KGIWS3iwOnQYy52QVZnGtlaqAPRPv5+9/7EQL+KNJXGdRrbSnIV6peo95g8deeAJterwvhSFDkaZR9z/FptMhEaiIWT2Bz866AegTT3NR07FKDq47LCzJoqCFo9CPplHpcZJP4kUrd4Cp9Lale1D1c39jG2toahkOjMc8DNp/jzZtXwqBKJCgjYCLhZLcQZOI4snChBJVcTgEi72xswuG0i/NE1tJNMQ2PzYfZmTk4nV4sz6/ARxZxk7pmQwGbuMfQduiAWligr1YTeY/Dw33kMlcIBL0CPrMdOsfo6DmcHvQ7I7nGo0cfCtBPYgzZ2BmyTan/2DZMEbOe9MXZJ0OPDlImcyO6z5FYGNQqTCamRLtaDlXDgYy3yJDk8sKkXZhfFKkABtXIguXeAzulierCIo/GElhfNaArwVnegw5hOk0tWW7g9nFhMJvoQ/e61A22Ix6dwZOPPsHM9DxcBOcsVgH101fnGFGqY9BDqZARQF90G6mdZ7MLA5F6lGRk3b9/H1a7C9UKA7Y20ZglkE0d26ubcwz6TZRrWdxkLlEoZ0XPlbIQoWAcyelFLM2tYmF+E/HQEsLBhIxzLnctBQutLGrUrqLVrqBUuRGA9uh4T3RIOeYy74cmG4jPnkql0Wq2JbAwN7cAK4usiaZ+Ge2WyQiiQ8Z1rllriM7nxx9/IiB0PleUPSB9fYHnT7+E3TaA02EV+6VmKVnLHKNMjgDMAMFQBJFYVApDUQf87OSdFKQkC43sQB7UeYYgyGZzeIRZGo/NYnlpQ7TXHXZKqrjEcSQzvtuuolYvSqpxtniN07N95It5bKyzwFxQwF3KylBnmiAfQVW3y4XZqSkJFF3nrvFu/63s4VyX+WxkHIqWv99kpwgrvMz12DilsXh8vHbSqdLDe0fGgNqdDAbu7NyT+Smp7zYbzq/O8eOf/DXe7r1Bm3rm6CEU8GMmMY1SoShMorvbu/jRj/4EK/cXDCOTKdZkU96MpOBZ6jwFy8gqIA8Lf3J9kHNUv4c3L98IAB2PRAUwZqp4pVpAtVZCvnQjjNX2oIVavQ6b24nEVBKxKerzh1Fv1/Hu9RuZI8wV9ZEJR03uZFLsrlmrotehREVHABD2Adccn4dgpVvawoBYqVaVYoa+cAA/+A9+hN1H95Ccj6JHpbLOCNmzDC7enQmT2Nmj1n0YlmEXbw/f4rqaQd3Wgifpxdz2IpburmBle13sp98ZIHuZw9HLA1ztX6FZbMDSBex9C3xOo79Npi/lUabnZkUTtT/soG8fYvPRNj774e9h/f5dOKhz3Ae++MXn+Pf/5t+hlivDPbJK4VCux6JP7nJi6LJg5eE2/uBPv4/QYgBWL2DhUYlZrg2gcl7HFz/9JX79418i7ohiKbkg84iFDAlgp6sZzN6Zx87Xd7H5ZAWWsAGwRwyQ9oFueYD00TXefPkCr/7xd6jmKaekGpGGBMK9gsxH6itXaw3RYL+mNEurh1gwAp/LK0WpLPYRLA6T1sy9nyA8M26cHiecPpcAcbRtAoJkeSaiU8hn8gLu9npDrG3sis53u1VFsXCD0aCDUikjbHw7g3AuglkRCQIFwzHRvy9XajJXA1E/th4uYXltEUFfGA64cLJ/gcPXB8hdZkWWJujxoV6tIp1JI3VzhVavg9hsEi6fB95ICPcePsLC6qIEZJi5wU7K3WSkiFokGMXNRQa/+sWvRfJAztsuJ1xep8hfJKcT+MZn38LmnU0J+DLLj2vJ4eEBnj99LnJGlFQisExWqJugm92C+EwSX/v617CxvQFXxCea+NVyWYK47Cfq7NfKFaROz5G7yUltBO5Lcga3WjA1k8TDDz/Ah994jJntRVjCjJAAnWobhUweqfMLFLNF0RxmwUuyYjmeeu7lmZR7H7NaKIvjDXgFKMwVc7i6PJNijr1OC0PLUBjptEvOOc7Z5dV1mXt7ewco5QvioHpcDiksS9br7FQSiwsLIsHBzx0eHIgUETPXRJKvwaJ3DjmnuR12KeJEnW6uifMz01IUMBaLmqB9MYdMMS/zmsEliqPMzMyJHIZktY7Byex1Gntv3mKaEktz8xKwZfDk7f4eXr15LaA3i/E9evRICiKaAvcO5G6u8ey3z6S/KJ3hcjgF2GThRavLgej0NLbu7WD34QPEp6flHMRAJeUmyLB/9sVT/OJvfoFcOi+BDr7OrDh+jsGGQDgkMm4M9K6srIkNNCoN7L1+g/23e+i1OqIfTX31gD80lnhwSjA7w4KFzAbxeeCnLEXQL1r+poAc1wsSLYICDHC+iZ52ydTbiSXjSM7NYHZ5HvMbyxg5LXD6nHDy6zYSgOjvtkWVOJO9xN/8+K9wevQGLhsZoAQd2iLLcQvoWAxrlfsZM7IoOcQ9V6WyBHhTdq8U1rTC5/WYujVjSQQpLMnAYbttmLhuIxHB6wpxTPS9DXmMTHqeEfgeJR0JuCsgSVkoAWI5FyljNTJAifpv9Fkke9pqJDWZ7aekHuPbGKBLgZbeWDNYSU/qHyopTv04MkiVlct2KwCt53WC4wouTQJBCjzxfDzpa4q/zHnFhdlqgBxeX5n5CmaScKVtpc+kRDd+X86TE3rH5rBg/CbeT0FP4zeNWZFjDWf1IbX/lJim/q4Ckwocq++lfSC+7zhL3NzPMC4VKOPvbKOOKdutmdfaT/yf/oV+R87dLHEwBiN5L36fPw67kfYg0CqBLAYDx1nJSuBSv5LrmxLv5B4eIz+l+Ae/qyAza/GobKXaDr+jWJAGJhT4UlKKgqzMoJyUlFT/WAlhfAbFObR/FORUv1/vpbai11CMSoFdvq8BE/Ynf0j+M9jMewa4slD5Otdb/RG7hJHqmLy22rLeV+1X26kAPa/DZ9F5rO3l9xX/4u9KHtFxURCRz6sBDsWZOE91rmlf8X/FpPg5xU8MoGkCFreALGlJlPsReRZD8pvEDNROtQ06fnxd7ZG/K0alz6z3+Cd9N65Tp7Y+iQnyc5Pgsqxd49p0eg19ZsXKtF/VPpSYqXidfk77Qwm62h/sCwlKjzW/9Tl0Pur3td8n1yX9no6b4j663uk1uB9yPOmP8jqKHWkbtV/Z/4rDmvXY4Eycr4rX8f1qRZUtTIa/lKWayDbQeaVrvPadru86/vxb1qT/6b/9L0ZsvIId7CQebrgJK4tTtOsIIg4G8joXCAWH2Tid8Py8Rt3U8JRFzb8l7Xqc3qG0fR4ItbH8DB0y3WDYeGXwakdTM4f3UdCLQCff041RgXPdLNi2r04gjbTRwIT9Ntb80k7RiaJAthrAZGRMjUfBOx1w3TRuo6QOh/SnTmxlhtNo2R8EoPmagtlq9JNgp/Yb78XP6jV4Ly3OoYA1v6+LJ3+fjIzpBON1+LqMb9/oTr2fVOMqv+NJzb7VftIDjVm4Brf2oZEdXpd9KemSY6Yzn53P1u4YB1uNWaNrUiBtnP7B62uQQ9nG3IhTqZRcV6U7FMDXQADbw2vwbwIfykhnu3WxmZSS0c1IANrh6NZ2aNcKQrOt7Ge2R/WzhYlar0t/8J9hfJuAibZJ7U5ZzxxHbbu2j30wucmaiW7SVXRsaD88lPL6enDhtTWCq4sJv6P/eE9lt+ucVXBUJV0m55YuhBr4kP60mFQ4vY9qNesCR0aNRmHN/DBMZg02EQzTBVn7Xg8/CkTLZjE0ovwsasK/CSCxHxiwq7W6sNi8CIanKOsM2LzYuf8RNjd3BVSq11uoV/4/tt4jRrIsyxI7prWZu5lr9wgXoXVERuoslVVd1RLNaXDRAwwX3HBFckeuZsAVAQIEyFlyRYArguCOmG5y2E30VFd3VVZWpYzIkB6utZmb1po49/3jYZUYBwIebuL/95+4791zzz23gWggBjQGaJdrqBZLxpRq1armeDOFcWF1Bb4wD4BAkPq7xR6On22jtHOIk2fb2Hzx2lKvyTAtlsqmv8kNn0VvZhcWTceU/XdydoydnTfojTjHnEQBD+QE/OgoiWlO4IjPwv6jliEPz02C440O4rEM/vgXf45LKxtoNDomw0Bwp9ZkBfmqMQjISCHCQAdFB2nZIoKX1UYTMzOzuHX7PlLxtBVkovYz2cOUxcifHppWMkbU9OvaNZkiT/bp6UkBB0fHJrdw9coN3LjpgAM6e2TQWhp9/sTSeLm2mfLNZyQIbGNLUIaFT4YDG7vpmZyxvK9fuWrf39ne8sDSms1lMurIliOwwAKUvnHYDk+53IwB0GSpsjp9o9sGi7T1em2TIGFRHaZSY9Q3RjH3HTr2c7OLxmClJAM1fe/efmBBLeoI0/Gmlj3vy6KmnOPOOeK8pDQDD9fUYK17upjOTiVSLiXdDq5tF4ijBA0DIdREJYuWYA3H9NmzZ/b+7MIc8udntkE/evwuNlavG7BIAJP6seUK059HGI37dj/pHXJfo854uzXAyvIGPvzgE6frTU3MoA/neco8FE1aJB6NoNOq4eT02J6f/dvp9bC6vo5kKmPOWW5mDr0BEPLFMTu/gCQDSElKYzSwtfsKxyd7KFfOUCieGHO/3WsjgCBi8WlMT81ZkccbV+5jfnoDueyCySHt7W+jUiui12+a7m+1fo5Wu2ryGwwEsg/JBKT2KFm1ZBUtL1HDmmeCFBaXVrCxcdXAeNpsZg1Q99SY8c2GOQrUli0XyyaT8ughgwhZA+63Nl/hm6+/QDwWsHoPvXbLmJUEvBvtjle0kYGviAUKyLAjUzPkG6DZalg/zxDIpPRNu4NqpYlyuYJYNIO5hWWsXrpugZtYhJIoPqsxwe91WhV7XhbELBbz2NvfxHmlgHu3b5ldJ3BEdl+r2TVJEEqzXFlbx+L8gmUtbO1s4tnLZ+bMV8jwQx+xSNxAEmrmWiYKAXEWuQpRagt4+M67lg6eP3eyN7TVltnVZQCPRdcuWYCBz0+mAQsk8h5/9/f/HkcnB8beT2ZiJtvB/YusS0qArF5ex0c/+CGuXb1pwY5QKIoiCxTWO8byOzk6Q7/VQzqZwqWlS5ZpMA4wsDQwALnVbOLqxhWT3uEaol783uGWFUcd+odWNK437pt9vXn7Nq7euYHc8hxavS5+8+tf4zf/+E+onBcwl80hHo4izuBqKGzs/lq1ajaG5z0GZrimovEUmtUuYsmk2SjavKOTY/hCAXz4w49Mm3hhecF0I2PBKMqnJZQPigj0fKZfHRr5MD8zjb2DbRxWDrFTPMBZO2/s59vv3Mf6tXWEA1EDr8+Pitjf3Efh8Nz1QSyFWWYf+B2IRlkR6tXS5lHnlAf2UQiY21jEj37xKa4/umvyD/1uH99++RV+83f/hE6pimwsiValZvOS0AGLho1iAWw8uoVP/uyniC2n0UIXAaakDlhIsYluvo6tb17iu3/+Bt3TBqYiGdsrRgHy8Qdo+Xp47xcf4tZHd5HZiFnafYeSAwMgOgb61REaZzVsffsaX/7qMxSPT41Bz7MSmazcU8mkvvPgPn76i1+gTz3041N89fmXePHNc9OHjvvCSMSjloXiC/ot04dAGNmq45APyVwaufkZpLJTNlYsxFkvNRDzR1EpVNFrdBBABI8ff2S6wqNhB6XyKfb3NnF4tGPZG7RrBOYYOKK+P/Wy65UW6iRYsDZczI/rd9dw8841RCgF5AvhcPsEL56+xOGbA2ysrllxOGafkKFeZeZRt4NgImZs5UgiiTsPHmL50orJprRbDLINUS2eGwN6bmYWQX8Ev//t71AqVgxU5/7VH3ZNVmR5bQU/+vmnuH33BnyUNugBpWIBb16/xrOnT1E6dwVCuYbloIaYFTGTw4N3H2Lj2hWXfdTv2d7HfwbqtVsGiJbOCiYHRmkUAgzcn7pDatnP4Na9e3jnk3excHvJAmEE9SnFQF1iFgQl47lwRqkEynYQ9HPMNN6Pc43XogwHi/gyoErbzAA5g6wMbA9Jk/VTynBgYD/HkIDqyqXLFuTY3dm3TAQGr5OxuGXqMPC9Mr/otPy7Xdt3d7ZZmLhozPhytWaZPGSwEwAme41BuTj1an1+TKWT1ufT2YwFzcq1Ck7L52YfAgSoqRH96BGu37zpSCYhvwHkm89f4m//5m/QtELCLuWbZ0FmI5E5nZ2fxaN33sXHP/wB1q9sIJjJEMnB0c4uvvztF/j8178x3W1mIxBI53mUhQdTpqU8g7lLl2zfZLFDakdTAojntpODY3zxT1+gU20hZr5QH8OuI5jQToUp3YcRprNZOyvRZjNz4/mTp3j6zRM0q3UL5BDUpqMfCrviehQo6fUH9tzjoN/O1Aj4TMOc7/NAyoAx98PcfA4Bz0+hHAXlizi3Q/EILpM5vX4Zo8AY/ogrvkvGcqVesbHjOaPba+Czz/4R21vP0e9VbR36fQxiuwJlDEyKdMVg/PRU2tl9T96tWmNRba5Hx2Blv5iPFnTneAJ/PIPyLEXfxIKklEYg7d1j6PI355EIMvIteQ4wXWwaVQN4BjbeIugYGBshIOkIUPIbLOjebtnfmfT0Rbaz8zvfAsmO9PRW6kKEJ/kuDthzmaw8e9IXk4yDQBMLShAI4VqZAGH5f2EHDox1wWPdQ2BNIBgyIJr35DlSeu3yqcVkFSDm+tKBtvK5uXbVVter9qQXIKNrq6flOsHS1hnX9cvbftZzCqQVY5r3nAS7NC7yv9UnenZel+dk89MiTipHoJvrk6HhFyJ8GE4ScL4wn1+ENHvmkCNNsT8c+O4kG0TIEm7D64uVq8/xbwYjDZCtuyLIAj05D5Vpzjap3/ldzSmB0HouAbBGDgu67F/6zgLFbY16TF+R3yZ9Xv2f1xc2pL77PkArUHHymrZ+LopHusCFSSx6EivqY16/O8Gktz6/0OB1RRkF+iqQovtNApRsr+a2I+a4uc2ft2vTPcsk+11rR8Ar/9bz6hokW+g6/JzZ3u9pSWssBDqrjfxNSVetQTGpdQ2tYz0b7y0WPO8l+RA9w+Salc0T4K9ggfpC6039oGcUUKp1qnkuXE/fF5bGvzVfRbrV8wkTUqBFOI8IkLyHcNL/2Hjw+SfHVWt88hlkQwTAy84IYGaWkhFfO80Lu6vAwvfB60ksiYFSFwxwCheyV62mU5+gdJCzjw4f1JgpEPcHttebf+wXfU720wBoTjoOlFUl9tiQBDb5Tx1DQ8H3+TNJ2+fD8aZ6YMkLCKDlbw2MNh4B2wKtxALVBqcIl/RVZMj4ULw+QTG2i20iWCRgVg+oiIMzeG8N/eSA8/+K0hJkYnq6wD5tMuYkeWkI/DyfUylCAjG16Gzz9iJvfwC0eToxAks1QPy+6dl4GkiKAGmim/HxCiXwcyom5zZdp8PNfmL7BILKEPN1tZOv6bkFast4s02sdj1pNCcnshlED/BXuxUtezvmzphqUgu4FfuWxSTYz0y5FLOW48qJyGcg20r9JbawZE4co9jnAJiJVCGOs6J+6g9tkgIDZQRk7CUzo7l2Acx3XcFDfl8ArgIsZENyPPi6mP0Ct/R9GQMdbDQf+B0BvHxPUVKB8ALYZSD5N+81GUhgm6WZrtQ2F6Rp25x3KU0u2svvsT/5Oa4PvqZ5zTVqaXWerpsODGLjE7RhW61tQ/dbhkx9fbEJ+FxaH8fXsc0DF0ZSBlJr3w5kPse+mRyPyYBHLJ5wqSl2XTr+Y7R73AxjSGRyaHbG9u/mrce4ffcR0qkZdDsjYxnRGe6Wa5ZGenZ8Yuwj9ufSyjJuP7yPhdU5Ky7EWoohSseUuii+OcL55h6Onm3hu6++MZYiWWvc6NtdglkdA7zIUvz4B5/gJH+G0/yJ6dTyEGjskXrN2AtMR2SKsWwmDzJat2Ri0kgTCCIATU1kgo7UoyUAxtdo5IOREdr9FkZ9FvapGmOQhbHsMDXoWeEf9xM0ICudzmBt4zoydOyHYyvEKAC6Uj4z1nIiFsKgz2I6DUuTJZCVPy+aji5T86dzM5ifW8La2gaWFlc8HbUmdne38WZr05z5dIb6cXR2Q/Y+q95bEJI606kMNq5etcJuBG+232xhZ3fb5iVZoZxnZAaRnUIg0JyGrnNap6dy9j6BNTrGZC9v726btvZ0llIQTFPuIJmitrw7cNA2+/0EsIPwjYJYWFjE0uJl04Le399Fs9uEz3M2mNJGp2Ymy/uQnXuIFrXmPS3pCHUrRyOTfmBaOaVMKBtiLGwGfMZ9RIIRzM8vmAzC6hLZdUG8ePHCvkMdRUoukL3z3vsfYm5mEYPuCAdH+9ja2kI4EsLa2mUD0Vmskkww2+itWEME+bMyUslp3Lv3yHQf6fDGCGx12gZ6MaWRwBA1VQlq0/bxvnTIFhaXMTM3a6nvbFOvP8ZUas6kJkbDnoFJlBjZ3n2J7d3XxlxutKnvrzlKXe6MsU7nZpdxeeUaLi9eM5ZitVE1bfNi8Qydbh3dQcOA2XLl3FjjnKt8DkoNcJ6TuVwpNzE7t4zVy9dsLtFBJ6uch1ICq8VC3ljdr1+/RKtZx9raqgFlLDRGmQmCtAvzizbPT44OsX+wa+C7sRx6HWNA05bxb64Jq+I+HphuOFlVbA81gAnw0O6xSCGDIny9eE5WdQGNehsLCytYnF/D++9/hHRm3mRQWNSRDO12s4x2u2pyHtR0J+hKgGp2Jmv9T/AzEopaUc94NIWVxRVcv3oD0QhlZ47x6vV3Zh9MRqRaMeY+g64bV9bACuEEgIvlip1T1rlu0zkDb9dW11FttLC188aYwwTpS6WiacCzuNrdu3cxNz9j2n/U7KQ8zT//869wdLaHBcrvZLmGImhWXZEn2hsGAh4+fGSyOu0Wzwg9Yx4Pe2PUSzW0G13CYEjGU1aMMRAcY+TrW59StoD73mUWDUwnbN2dl/N4+fo5tg+30Bl2LH2c1dbIOH33/Xdx9c4tTK9MG7H3+ZMX+Pv/59+bTZ1Opg3YpbwX7Q8dbF6PuunU4KXuK0G8UCSGRrVt42GBjUjU1jrTsk1X3e+Kn1D2i4E2dMcYMwMimUU8EEWjUkcyHMTQN0C+mcfmyWt8t/8CTXRx+coqFpeWEBwH0WuNUMuzNkAHYZ8DnBkwmU6nkIrGEQmF0Gi18PzlC9tD0+mUASxD3wgLG0u4//47WL970wqLNWoNbL54iWe/f2p7z/3162iUKgayMh11FAqgHwYuP7iB9/74h0iv5tCipjSl1ljArVC3+gMHTzZx+N02GscV+LsENqIGUiPixygG/NFf/xnu/uwOME+UB2jUgGq5isgohGDXh26xjSf//CVef/kM7WrdAhEMYhBc87P6fDCAH//8Z/j4Zz9FNB1Gtw28ePISv//n36J8XECrVEfYH0CCOqbjAaotZln4MAj5EZ6KI76/2iwAACAASURBVLeYw5W717F6ZcPODpSDONs/wfnhOU52jlE4zCM4CODh/XewtLCIwbCL/PkJNrdf4PT0CNEk7bvf2LnNBjU6uybZxPlHzXKTa+m28eDhXdORjgaZ0ulHMV/B3s6ByVCsXlpDKhGzMxCfjdE52uoxU0dHYwPrNq7cMAkRsMhfpYAmawR022D9d8oi3Ll52+TBWLCUINrx6QmOz45Me5YavXce3cedh3cxnUmbRADX9N72DrbevDHmMseFTjKzKpo8b8cTxoTmnkqglkEb7vntTsfkpPhMDCQNux2rVzAiCOmBe6yeTG3g9PQ0rty+jccfv4fFtTmcFnl+cfI0rUbbCqoyYEPpC97b2V3upy5z0OR9aswq6Ng8nZ5Og0xA2jP+a7XriMdYcDJikixc39yHLva7dht7e/u2J/KeTG+fymTMHl9fv4LLq5cw7g0MTH/14pWTiKhTIqxuuvpclwRMDEQZuqKCBtyGgshlpgxcJYDLQsXUhEckaMWCr9+6ifvvPDYGdDSbtTkK6kS/2sQv/+E/4NWz59bnAy+blfq/yXQKa1ev4P0PP8K777+P2PycZVl0WCR2dw8HW3v47T/9GmenpyZHJTk6svuT6Qwy0zmbJ5wvJDfwTGJ+XTiCTr2Nl18/R8/kgKLG+qWcjvmyAT/6o74ByAuLi7h374HJIbG/nn37xBjb/N6oN7Q9zQFBLgOG2WFMzWpTR5MFeCPhiwxg87UGjtXJsUxlMyaxRJkPMqQDkaAVIa12GkhMpwx8H4eYPw0LjnPcaasYfAxGfOgPmni1+QQnR9uo1wvodxsY+3h+71tmmumGT8r6RcN2Lkol43Zur1imUgPdTsvORUYyIDNVvojnq8UjrmicfDXOHfkek+AaJdR4T4FNAoJsjowc2MYf5/+EbH3z8wILaUMt642SbZ7OrHwHYQwCmhwb2mUpygedBDgEwpk/73NMPvlpvKbO7QagWAaEG3v+6LN8zfmYLgtUftsFIOkVURfIpr7muUFkH+cjOsINry9SiUhcupYDwZwUgtWHNMDYAez8cX7bW4CX18ukHCisdvM7fEYR9/ieACL1n/z9SWCJ35sE/ng/AZyTPuqk383n41pUv/HzFlTyalapDfbMwcjFc7vxcwC7fE0BerwG7yGmJu8h35ltEjtXIB5tut3XY2FOAmF2LvLAUOE1AsYEktOuWzZmMml9KNyCbeC1aPsMZ/IkIzV/9Vn5yWqDcBC+zn/CpCZxFQUBeA0xkhUEEMCrOUF/a/Ieuq5eEy6ieafvsz8No/G9zUAWmDrpixvpa4KFq77W/dlGXof9pWvz+xcALgPNnn0RuK2/eS3ZC91DAO/F+uk7yR9ljGuN8B5iFCswxetp/bK/OEaT/ct7TPajcC8HlDpwXLZKYzMJMAuE1pzh953fyIx/5//o2TVf+R3ZBD6/QHOtn+/PO61l8wk9ffOL4NNksT8vgKK1JZxJY6f5pGeb/JxsxcU+xyzmniNoaWx0HWGkGmfOdQcwu5YSgJ6ccwqAjEZu/eocMGl/1Gdau9o3tF8IK7U+/bf/5r8cC9BVYTVegBOCQIE0oTnwjIQL9LQ0JQ9E5CLQghbzkw82iYJzYAQs67sCNdVgDY5S/idBP4FlmqwXG8XQgXYC6gTK8aEV+VMEgq9ZulDTRQPocDGtis8trVUdDDSBxKYVaG6HMC91hB3Ka2pya4NiW7UhTk5qiyhHnXYK22zAoedIq/90X04eXo8GUJEUHq5UmEtRTk4YbZK6PvtaLGk75KRcBWmB1jLeFhAIu4ijDKoik7ymXS/CA6+ToeBzqz8E6HID4HMYmO1V7RUN3x1oHKuZ6fZ83xxRT/LD5sfYyTnwH8eFz6VoK9vN4g+8np5RGjPaaCyt29sg1LeaRxonfobPNRkY0Dh3WFTH06TiPfg6AVm2h8/IOa9x5nsKJLDtHEcZKRlLGST2mW3Q3gbI/ysdScaEv7nGxH7XhqxCHXyd81pBCT7f5GLWJiT5DM7Ni9QiVo33tMHpyPCzZJ1YmrjHuObn+Tz8PvuQ9yJbQwEjpQkJWLb1FHIFKGSACcRqrijdS5uHAyQpm+P6XvdlvyrdJplKWxuYos/XAtTgiySBYBSjcQgjXxjn5RbW1u/g7t13kcsuwe+LmKRDBAG0zko42tnD/u6urWG2jU4zC8/MrswhGGFRtD7CCGJQbqFxkEd56wjn2wd4/u1TK0oXjses2Emj3kI4Fke3NzCn5f0PPkC1XjOG7fl53vRaggQmRjzIOmCUjBj2M0E59q82Rh7qCdJRA5rgBDUob926h9kZsk27KBXJmgtg5OvBFxqbE0gmKAsHcixS6aTb9Fhlm0wDP1Okef+QyRAQFCOw6zYBAnZtVEoFhEI+Yy/3uk3TIqYTTmCQshLUbzLnvcfrhK2wDmUU+EMtbGo/V6rndujNzTAA6YkOAqa/ybXQH4xtzt68c9cKUfWaHdN/JVuX32fhGzrm2cyMFZba3to1CZJ+hwdVBqoiph9pWR2puLEGt3a3cHx6aH8b2OkbYn191Srcc25x7RSLZeTPXBo5AVzqVluQZ9RDvV23lGv232DYx/z8LC6vXLJxYZsUwOL8IiuTbAw6cpyP1CUmO5j6zpRaqTXqxs6jZuLK0gpWqbEbChnzi+NdKBcMgI7FolhcXsJMZt6xyIvnBiROT2WdAz8e2pwhYEIbSYCNYPf29q6Bg9TiPdw/gn84NhtL75jzIeyxEBKxyIU2P9flSb5gdpYgNJ1yBiboy02l5w2MpuOSmk6i06sb+7nSKOK0cIRy4xxBX8AAvCylHyIZ1Btt+MdhTGXmkIpmnHM26KLeqqHZKmM46sEXZBod5wV1O51jr8AcAxAstkSSXTozh9XLV3DlyjXMzswhEqe+vQMcyeg/3N/G82ffGgN6/fIlA6KZMi0tRAI3/GGRLa4dzgv2Px1ZMs9yM9N2GCIQXqoUUKoVUe2XEEHI0okzsSk0ai4ITju2cfWKBUiYMn5wcIRSuW7sy0R8Cj/45KeYzs2h26Fz4Df5nD7Zz6UCyzEZcFKrFy2AwWemrjnZh75RALO5eczOLGIht2jSKRgFDBQ/OT1AuXyOZqtu7WRWAzXNqQtOQJFBl3yxiHKlgQ8//pFlH/j8YZMlIFOV0hzMsGCw4vjs0DIOFhYI1lyz9pD9SUCLbXn6zVfIF04RDYcwk83YPSib0W7z/EWG7BiXL63h5rUbCAaZGh81+QmyONlHTOOPBDzJi6lpmzP5yqmB3ux7k9+IOS1YjmGL9z0/wd7xrrHuqp0a64ni9v3bePzBe5ZhEp/NoNFuoFVtGpPxs1/+ytinVkCuywBlyLTQGTQ4LZyi1m4Y8/S9D95HjkVeO323DoiwDAeoVVwwmIwnrlvLmLMCe13q5JgExUJuHktzi6icl1kVDfFUBOetAo4qJ9gp7OCkcoZYMm5gfzKSRGAYQrfWNykVBqCszsTsNBbn5k3/mXaEEhy0cUyqtrNvMoH2oIP5ywu4+eg+Nm7fsKJg+dM8tl9vYu/FFga1Nu6tXTMJDiLMZLwXGNQIDnHt/fv4yV/9KfyzIfSCQLdP8LwPf72HwuYBNn/3LY5e7aBxXEa/0TMQj3JUvkgQDbTx5//qX+Cjv/wYoIpLEqi2YKzYUM+PcWOAVr6BL3/5W+y/2IKv44q6EXzk3krwbBjw4dM/+2N8+id/An+MTiRwflbG1nevcX5wir3nb1AvFRFjoLpdR6lWRSo3hcRsBsnZKVy+dQWf/OxHiE+lEE9RJxyo5DvYevoG28+28PrbF+hXu5hL53D7xk10h22clc5wcLKH3aNdpHMpG+dkOmFSBCcHJ1ac0E/ZLJ/fwD8+czrBrMg0FuaXDCCt1hoom1awGxemnjMAqoB7v6MCRwGEIwncvn0X5VLF9q/jwwOcHe8jTBmDqayBjLS5tL08NxHgO8mfYv9wzwDp3qiDcCaBDRaJm5o2WQEGnU6Ojg3QtLNwt2c68HZ+7vQsq4c2nUWAyRqO+QikRY1RTbZptcFMCEpqdTEadBDhmZjZSJaGFUK12UQkmcL8ygpu3r0Df4RFZMsY9oZ2tuq2XFGtRqOOg8M9nHENpBOYX5g1CXGeTSlf0aq3UK/VcH52imQiboUTyYC2ooCRoNVwoJ45QT6eDWhnqd3OvqYW89abbTs7GPGoXDHJPZ5hrm9s2P6NvpPkOj48tn2fADSfIZZIWeCYZyVzKJlS324bcBzy+SzjiqAiz2E1zsUwiybGkZtn4dSruPfooTGgEyQR9XsWpDw6OMCbl2/w/Ol3lskmMoUv6EMwFMH1W9fxznvv4/6j+0hPsUghAwptlPPneP3dCzz75gkqFZcpxHOU2ZxU0rKw4pxf6Sk711IXndrJtMl8FjLNA70RmpWGMXitQKAxuwYWROWZIMi+XFzE7Tv3sLK0bM/64tlzvHr+wmprhAMhA6WpW83AhBXPi7jif6adHo7amM3OzpkuvoGmHsua+x7n5Oz8rLHD45mESXx1hz3Ue00Mg36E4xEMQFJGF9SDNVZcwPlL/sAQnUEFh0dbKJwfo9YooNdnNh2B7wGiMfc5yTTwrE69bBZhzk6zCDM1uH1Wq6RaKV1kdBqYoQJYHmhBAFrELAGYjmDiQFuBqixa6Xx1l4Z/wbbzpA4ZZGff8z1bkzH6jWT3EgD1u2BBv29BK/lD+qwAMIFGDgx0sgACVwSyCoDTeZyyMZPsX4HYAjy5508CVMp2Frjb7VKKzhGJ5Dvy2aWhLZBKwCWz4oQ1sN8sQ8YDJIUZsA0CUAWMqe6JAGgSsAQAOv/+rYQV/QQC0BoX+YPCWkQSmwQI2T7zt4bDP8hIFitbmAyfUwCfSFOcr/LN2c/ml3sMWPYFx5q1Mfgen11+vvnhcOxa+c88M6s/JE0qEJyfUda3yEqTwLEwCjcP3gL0kziExl/YCds+SXx6C8I7tjbbJpxDvqpIZFZjxZN80FjoGTXuWgPCQQRW8vMCUIXtOFzEsVsFWgo/EHioudgfus8aVuPJdcq/ngySTAKKuh/f77Sd7y0Cma4lHEHAOv8WxqN+5DW1BvnbSag4kPUCv/K5OeHAyuAFxifMRHNT19GcFH7H85bmlYh0wr44v4VF6hl0Xb0n8FfYk1jssgccQ2EimqNaDxqjSbswuUYnsR7Zi8nggfpQfaF+kF3U37yPCH7ChybBbWFbwoUmAwKTbdZ4aJ3zb9nCyc/pGcwWMmOOmfWeRjvfEzFSY6+5y9e5Ft08VYHXt9r7dg/Ko9q6c+uXdk6BB+Fhwn7Z75oXmluy5epP3//w3/wX48noES8iKjw7kAOowg90wJWOxgs44NJFKjjwkxE+NcrAE4+JLAMg48bXFSVTYznoMnjSOObnlX6mThM4xvR5doxjVPBw4RiD/BzbLsBUKL7Aah6uxPIW+9gh/y5KoM8r4mdOsveMAjpNm9MD6wVC8/MyvDx48IcMNt5XbdGE5b2adachzGs6xq8DnPiPz8W2sd+NLeyBo9KclgHS5NbmKIa0JqUdyMhC9grnScbDjIMXjdamKqBUkXM7JCQSVsyE35fECoEJjgnHXwxhfpft1PiyXQLQyTRVCg+fjX1kUZzhW+auAT0e4CrZEjrEvK4MvzZItl39ZcXVvIKYk5umxlGRGF5frHIFJ8gcUp+zTew7vsf7E2hTcSWBx9qoON5cC3xWjp2MnAIf2uR1aFJbxBxWEEDMdrZBz8bPyhjz/yooqLkvgyVDyueywiyhkM0VOgzsBzpefI0MWY45P8/28558XdFCbSj8TedKbdOc5ut8RrMTXrVirRNj/Hh60SYpM7HW3fpwEh28hiLpOiTyN4tZ8dpk/tL4EbDOTGWRysxgNA6gxEJR/jj8gRQ2Nu5i7fIthKkNPQ6j3+yidVbAzqvXOM+fu3XS7uLSxhp+9qd/jFgmhs4AaDV6GNBBGPrRPi7h/M0h+sWapYs/23xKVT5jl7DCayab41S3lOR79++bHdg7YCGhHs4r5xawonGms2/M+W7PZAJu3Lhha4wRdY4FDfPzZy+xs7NrTkcoGMONGzcRCSeMcdLp9bGzs40ui0BFXKYG2bN0Trg+6BCz31SkLJuZNXC+1WyjXKtb+qsilYEgDydh01ilduvCwrwVkKIEAjMQxCI1tsHI2RQymhcXlg2s45olWE0WG1mRPATH4ixck7J5ZMyxs7ytZepks133Hjw0x7xZcYELAz58BPaG5nBtrF4Fo6SvXrw2FjRBV0uljyWc0wIfrt+8hpWVJbzZ3jTtZBZ4mpkhCBbB1WtXcPXq1Yv9xTRMT07w/Okzl6oWjpnDnMySuQBji5G9xnVHZ51SAjMzOQPBaX+L+QKq1bpzIgK0ewQU2uakJ9IJY4gRcONvOo5WJC2exNL8kgGr1CEmC48aqafWr2EDEJNRyk8k7RnPz0uYzubMgXcp0y3UGjUDACipwMJT33731JjS2ekZRIMhtGsNA2S4RmlzycTiGqXWMIEL20eH1IkkCF80rdn5xQU7AMRjaczllpwDWa+YQxoIc/w6qLcrKJROcV4ugJIJl5bJyg4g6IuhWCLTvm0s3ngkaUxjjl2+cIyDk10DVNPTCesbBmA4Bzimxu6ylKyRyWiwqGQiOY3lpVXTFuW8p5PvbHHIQFkWJ/vyi89RqxZx4+oVK1DGbAUCf+ZA+sc2PnQkyWpngIY2g8xdggYmBzHqoVhyxRDr7SICQYJQMBAoG59Fq0H25Zm1k0Eg2m6CDGS/V6z4ZcC0r9Np6htTd5iad7TbEZM8IeOffc3gkgVFxgOUSyWzRwT9qHednZoz6ZfrazcRjbAWgQ+NWhXV8jkq1YJ9n22lBAqdVTLzyey0wnTdAbZ2DvCjH/8RVi5vIBJNWRsy0xl0GPhq1XFeZgDjCPnCERptVp/3G3Bbr1aMbU8mZKFwiuODPZvvq5cu2fllPGKmS8v20fJ5CZcWVrCxdsVSwxmkYicyRZx2aWfvAOFwxKRSaMeI+VLypt5kkKxrBcWY3cFACNPoI7EwRoERuqOeza/j4gn64wHWrq3i7qP7mFlaQGImjfz5Oc5PyD6t4Zvf/h6degszU9MonRdtrU/nptEZdnFwegh/NIj7jx/g05//1Map1x4Y2He8d4SdrU3kj/NmU/k8BBIpeUJpJc59yhEYUBRPmIZqlIWNBn6Ewn4UmgUUW0WcVk5xVjuzcZ7OZLGQXUIsmECvM0Sr1sIRNeZTKaxcXrZ1H4ows6SDVtfJKLBYFlnbmUQcvWEf07M5Kxa3dvOayVoc7R9jb2sHp3vHJsGxOr2AAVnHdLBTSfQwQn3UweM/+gHe+8WPEF5Iousz7BxRH9DO15Df3MXJy228+uoJutWWSXMQBLSCzrEogukw1u9fx1/+Z/8pMutJ1rBFsdzH2fEZctE0/D1g79k2nnz2FQ5f7aB+XsHS3ILp/tJGkqkdSaUMgP7g058gnomgS3mJ8wrq+TIqJ+f44h9/jbODI6SjYQMNCpUiRkE/kvPTmFldxOMffogr924gno0glgQGHVg7D1/XcLpzgp3vNvHlr36LxDCI+ZlZpKcSOK8XkW+c46xaMOb4hz/8EHPLDNANUD4v4/k3T7D3YhshFgLtjtGttRHxk3W/ivnlBZMgKVRLqLRrlrKUyiSQ4Tz0dCnJeG9UW2jXOoj4wxYUunH9jmUF7VICisWEd7cN1CTLn2cR2i1KL1CXlkUHWQCUetIMFg78I4yjAUSTMSRicQv+GPDUbFibTYt2PLYAbjY7h1CQzG2ykynDFkYinMRKbgFpAuhLC+iN+jg63cfW7hucnO4jFg8hEg3AbwUZRhhRn5jM0mAY8XTGpJ7G/Z4x/zlXLRg8HCEYDeLo5BDPXjxBq99CNBXBpdVLmF9aNPkOfm7I+hKlCkadHg72dnF2cmxptrnpKWSmkpifzSEeD2N2bgbReNxs7MkZg01DlGtV7O7u22ume836AKORrcel2XlXW2E4cnU9Gm37HAsy07ZOz8winkggnkqZ/eHexGKmr1++Qpn9HokhwkyA/sCY0pQnYIA/zBpAM1msb2xgaeWSnUXZ1+XiuRV7pGY4tb5pM3gONkCB4JI/gLnlBdx/8BA3b9+0zCQy9c/Pi7Z3vnzyHMcHhwZA2/VqVcdsZZGkEdOjk8hkpqyIL/dkAsN23qXvwYLpIz9G3b5L62cGUjhs56NarWoZVgaCewXd7LwRS5rmPhn6dO6pfc3+oaQTAz9sNwkCtCfuzO+zoBe16KmxzeKJZt8McA0ilUgiN5tFbn4O2ZksolMJk3qrtJvoj/vosAg2iyOfnLhaCkaq9NuevbqxjM6gim+++xzVeh7dAeVRWgiGhmh261bQmsUded6nxBcz7Gj7WGhzfm7W5lEkSrmlodlXnu8ozSGQxXwXj8lJ4NoAxpADas1384hU+j1J+OLc4Tgy0OxIL45JRz9KNY54juZccedMV9+JfS+QwgBeq0HimKxGtPHkN4UbDEauH+ULyd+aBKAN6I+TzOTu/xZ8dECa+VXM/CDBxgPZhAmI6ER5Iwd4O6BNwHq353Sx+Z71zwVJyPnLAkvlBwkXEaDKPhAQ6YAql1nK/xu+wr3D83/NX/IIX+pz39jhBAL6xIgUwMzn5ToVaMk2ykd2AJKTeGQbBGYJKJUfKrB1sjYVr2FAF50lw1tcv+hZKHun55fPbf5nNHFBwnMELVcby4rTej688ArnR/UuiIzqOxEUBewJV5LvLR9UQJ36RACe8BX+LUBTzyzwzNZxOu2BbK6emUhX+r76i+0W+DbJ5hVbV2PN9uuf+lZgpdqma2kN0B8R+Mo+J4lnEgSlT+IIdi5zmf/X2LB/LkhvXqBGwJ+bSy4QISB2sp1aR2yXwEN+VtiavsMzi+YOvy/8TSAn+4Wvac4JaNf3LYPGI4sKA+F1BELr/2qP7I7GQliT8BLNBbZT+JfWOPva+aluvbBtCjIIAxH4O9kmXVtrWc8ovPACTPWyCCbto76r6/Ia/BG2qv7UWmGbhEfxs7Jtupd92bNBCmToNT6X5o3mE9enzX+4IATf5/dkU6Q2wPd4PwH49OP5oyKD7B9en5Jqbu92WT/cx4RDCuuVDdW85ee0fsz3JzCurPj/+V//V2NNCtPaSTD1euRFMZ1x5qbFzUoGyyIr3mSnAdUATC5M3UgLW8ZCE15Gjw8uQFQGXNFH/q1NQQ/BNug1A8otHdlF3PiQkw/nIo8OaNNk5G8aOxq9C/0nj23Me2hCazFIUuQtMPu2IqRAbH1WE4v9wX9im0rigZ/TRNfCZtqajBLvrTZrQvI3n03sdLaZB0Q+F9skA62JzWtxEolVy+flhKAx1WLgswvoDXjPzs+oSKTTNnYFFrVA6BDyno6V4rMJzb+dtrKLgKvNfF/RTl6LBzSyL5TqooOFGRW4CawILNvFv/mcDvR0kXJeWwxutknRQN6H/atNSUC+jAX7g+9L35n/52v8HvspFXPF9zivJlnjfB6+xuuxPWwXAU6+LmCXBzaNuea+mOnsT6URqQ/dgnZjpnUhQ83r8p8MlQBe/uYPx1PGk/1oB3SPYa2otrSc+VxqB9vKa07quJtEQtKxWxVQUsCFG54ODDLcYitbBD7snkubFcEKjgv/ZjtkQwTQKxVNa0v9qjGghho/SwaNyxzgHEsgxerEkST6owCarSHi8Rlkp5axvHgVs7nL6LaH8PeBXrGM3devrciSaam2u0hnp/DJj3+CxdVlY5SUiy10602k/FGMK21UD04xqrTRqpWxf/oG1VYFhTyLXdYRjZP9RzaTD5fX1sz2HRw5DfKzQt4AUoIE3Pg5H7iBElx85513bFz3DOThQTaGU0qDnOXNOWLqKnVvo9EY9nYPrFCNrcOGK0DI/iOgS2dUKZpkhdPQ89656RkrIkcniiAfHaZkMoFur2lSG1wnnMdW/Cwe92Q1XFBQ80J2mu3kuM/Nz1tBP75Oh7zRZEHQoZeuMzIAjGPN56FjVynXwIg8+4dV4ckSPt0/tRRnzkcWueF7ZAFdZsFIfwCbL8m0ghWP5CHJUppHA2OWkqV18/Z168sXL5+B+pq0bdSqvHp1w/Yctu3o+ND0IDnfjw/23UG5P7LAwdKlJcRTMdOAPD49NgbWjZvXLCjAeU+mLtcu03PJUsqfnRsYR+YWmU5ME08kIyaXEAgFrGBTrV5HpUQW3tikTsiiU3SYa7BcK9u9LTBDQG/hEsLhGI6P8vD5Q8ZuJsuaNrLWqJotpfxENpfGF19/YWzXmzdv4tLiEjrVphWw2tzcRLPfQDJI8GAOs7ncxV5g67lPYLxhEWh3MHZSKDNTC1aQ8/D4wBhwyakYZuenLT339dYrY2sTOKBERjyZMcCv2e6hWaUuqc8KwVHugADNaf4YLza/w+HRvhXbomNMx422gjIWuSxB3Cmb57vblOsoG7hKqZIr12+4YM0u21GxoAptw7Dfwf7eFnrdFtZXL5nEBlPTu822MboIELFoVDSSQnZ6HtnpBUxNUT88imaHGTFt1Jol7Oy+xObWdxijg2wuCV9oZGxVXz+Cbpt6+S5ThP+4jxEs4FgdHp0gFkvac0RYIJDFvrp9k0TRnuenViVT1MNkAWZd0cpqzdbY+Vke7XYPU6lZrCyv4+raDaSSOYSDUcfyrlGKpGAyL+GwH9ncFKamUnj24jsUSkVbI2zpeaGGa7fu4Pq1O4glphGkrEckZiAN5QCanYbJf7CAZLlcQLVWsiKAlBeJR10hUaby1yolhIJ+zM/OeDrqSfS6A4T9IUsfpxZ6CEEsEsgfjW3eM2W/Nxhhc2cLw7EPufl5Y++TSV+pFHF6duxIByxAa0WBactDNsdjqRhmFuaweGkezV4LB6cHSE6ncO+d+1heXUFrNLBxJCBTKZQMmC3lC0hG3DmSfZhbmLH5VG7VMLM8b9IDA/hxUQAAIABJREFUH35y26QlWCSxcjbA0R5ZkK+swNfu5pYF4hj8mcnlLCukWHYBAQJm7mwJxINhpPxxA7vK7Qq6oxby1QLOa0UDBedmFpCbmkMmnoF/7Fib2wc7lvGwun7ZpERu3ruJRCaFcqmKZ8+emzwMZRWiPr8LvsXCBrTPrSxZ8cVWvY16uYpaoYJ2qQo0+yY3wn2r1mqafnVkOo1Hn36Ej37xEwSzKQTTQUv/77a66JZqqB6e4mxrD4X9I5TyeQThR7FQwNlp3uQJwAJoc1P4i7/+KyxdXTF94mZ7hJOjE0SGIQT7QH7nGN989iVefv2d6QzPTHlkh/NzDOBDeiaLP/qLP8f6rZuYXphDkCD9WRn18xIqJ0X85pe/Qun4GLMZFkNLoskzH3e9RAjZ5Tl88LMf4sajW+gHgFjKSYCQBd0tdVA9KePkzQHefPsCx8+20G+3sHhpCYnZNI7LJyh2ynj0w8d495N3cfnaOmKxsH13+9km/sPf/D2+/c0XCPZDuJRbQbAXwhKLsaai6KKPk0oeJ9UTzF6exd3Hd3Hv4X1jiZIxTd3d737/DJV8GT7qgPfGeHD/sQUp2o266c0ShH716pVlQ3GeMFhHFSuefRPJuIGxBGrJGCajnfIG0VQMU+m06SdzH6R0BPczgkEM3lGnfiZHJvUihj0fDg9O0Wv3kAjGbf5lUlMW0AgnQmh0G9g/2sKzl9+i0akilg4jGo+arjg1q0cMTHbJXB2hWW+hXWkizj1kbtGKjloqeMiP3aNtvNl9jVF4hFuPbmBueQ6VRsXadfXKdTvPnu4fo1dtYf/NG5M88oFEgTBSyRiScRa3DuHatStYWl40+ZDNLcr9sF7EOY5Ozy78LgafKHNDsJBAPLMPWJybdpJnkEqtatqjM/NzuHb9pklprK1vmI1lQHJ7extf//4L7Lx+Y6xgFkQc9IZWe6FDWxsOmZ3jb4KzPD8ZwGfa2Ex8GBjzmMElAtAMnlv2SCiITJb2c4jszBzWr6zh6tXrFqDe3z/E8f6BBb5oHwgWWzTRA5UGfRZgHMPHAJyPrFUGraas8CbBdH6WBWYzDIiPYWc5ZkvZOdjnfI1Ot40e9VlH7szOoD/Hmucs2hzaKH6esnU8z1GfnJlJLFqoMyD7td1kn5AdPoUINeG82gK8JoFyY0gvzCK7MIcp7j/hoGWMUI+d0lsNqxHQtLMXQ/fsx4WFJVy7sY5ENoBvnv4Wx/k99NBCLOVDNOFHs1OzWiXU92bQhePIPZJnEs6L8chlNbGoNc9kxoSv1SxDSQQq88m8PZVry3zJ4B9K7slHEFDE86L8Oxtjr/g7iRG8ns5RApA5ZDzHqlaGA+1c4TfaX/n9Iq9YBpsHnBnw0XcYxSSwwf9/H5Mg8Cn8YhLcUrupXSzQSf7mpK9OJrL89AvwjP7c4G0RxUnAlsCM5qIjFnlAt6eRK39RvrMAbTsbWx84f4oBewGADnhyhB4B7gOvkKGYtwKB+FllFLtAyNusawFkAqzk+wnI4m++Jz9eQJd8ar4usJnBWv5M6lgL0Od9hS3pN8/FyoB3oFbA1hbPagoOCIPhOtMcmAR/2R6By/Ln2Qa9LsBT3xV4JpBewQV+Xn0j7MiBvG9ZubSzwq4Ezv3H5peuxTYr05evKYgpDGASn5Jvr3ml+SLf2ubp2IGxChyovzRHeMZ2WJDz2zU3LDgwUViPEm0XtnFCCkaBEz2jnsMwHg+gFdAu4FtrxuYP9f89aZ5JkHTy/nxfBDaR7C6CHZ4/qTkpouHkHFc//eE6cEEgvsYxU6BI80RjKJuj51MQRaC55gT7RtefnF+a6/o+PyNsRmtk8p6yAbq/bM0kwC2byc8KT9PY6FqTa1JYj/pU2Amv7eqtOdusPtDfZiO8zBPKi2meyRboegoa6XXnR7ngHM8A7CP+GP7n2VFiEG6snNWQjdD8UcBA3+Xza85OAvi+/+W//2/HAvb4YW5KAnT1JQcuuJQdNpYXcs4AIwlB29Rk3MVelhERos9r8v8aCHUYDZIAMwOgYy7FRJEMFWvjPe1QwMJbUVdl14Avr6our8t/igBokrA9jqn7VieKnaQoozY63pP34OdkQPj3pGQGjRTbpcWpDhVIo01PzyxAWQZF99Wz8Xci5jZUTVT+f1KUXfcQw5Z9JKbp5KBPRrImU1q0ONWPAsGlx6xx4+sce2pz6jUBw+7ejk4fDrqggAG9cSdt4Saui5CwTfqepF2siEnbFVjKZNJ2eL6IWvrc5qj5ofmjw8D3GdAaZ22eBKn0THQ6eN1JJi6vzf5QMGOSaW+bfMABEQoiaPEqgqxNkNfl9fm8vCef36WaOWBeC08bv+YK141tyN7BQ69rffBvaa9Lr1sLdDJaxvYILJ5kMHN+sP1sH9uqNcq2EbQjWMX2sr84DrwGry/9cxl8zbMg2StekQIdxCRZwzYTIJU0jjPULKBBY+XSQfgZVSXmWCkYovVGh2Vys/YHnDYbq2jzh84CnQl+LhiKYTAOYjgOYyZ7CcnEPGazqwZADzo+jNoj1M/y2HrxwoosmWFmhD2VwIN33sFN0+0EqpW2sWXi4xDClIMo1zGoNtGsllDtFFCuUqahiEqN2s6umAodJ6ZS5nKzppPHNjOQYqwRA6CZul9CKBDEgwcP8PjxY5sbz1++clrIYSf+7/P57dpcb3fv3Ddg9M2bbUupp9MSibnsDjpRBKCzGVewlMAgD+8727tm1xZmF4z5TGeFz7i7u2tyFcGQD5XKuW0UHHu2zTavkbOh/McxIbjG6xLsNmZurWbzZX5xyeyNsYSLeU9epGl6mGSxXjA9Bn0rsjawRGMfMklqLE8ZCEDmL+FggrXUJmS64+LiioF+owEP0EN7jeA5AVvabRZKisfJdF4zgIEArBX+CTmHjCmpJgPQapm8Bx1s7jWNGsHNiAGGTI0ju4wpvkR4Gp0GVhaXcPfBfXs2OpVHe0c2HmRBERgvFytWkIrga4Cars2KARQRVm5Pxoz5zudp1RsGoE+lpi19kmNENrAdoMauGCMBCjrsq6tXTJbh8CCPXneIa1dvYSqbs3YS6KBMQ71ZtXsdHO4aSHD//l1MT00ZAMHidgQ+jo8PLZX/1q1bWFtdtblCyhPtDvc9ziGC0Nr4DWTLLlhWQqGYx+HpAfzBMZZXl3B5bRnbu1t48eI5pnJZXLly1YI6J0d5qraZHAEZ/yxUx6J2S0uLKFbyePr8Kfb2dtEbdLF86TIuX1pFNJFEOpU1pnc244Cu/f19Y1uS6Uvt0Ju379rrr99s2lhxjiUTlDKImh45NSYJijAN2dKce300mq4S+tz8MtY3bmMqM49gIGFgDwtOUg6FrGzKYmxtP8ez119hPGpgfiFrxbfM+W8OTc5GKXlM16d94l5mh80hmVN0IgJW6I1zsNVq2/qQc5vMpG3dOT3VKWfPrMZEw9huxWIViUgSK0trWF5cx1SGTLiMCwxXy+i0quibJnzX5F+YgcC+/+7Fc1eMl4DFMIhkZgZ3bj9EIpVDKj2NUCxuWqEsqNjrt62I23nxxNKnmUbNuUOdUwI5nGfUBafGL5nWc7OzFowYDshkiSPi92MqnkSDwYitfSuClklSU90HPp8/EMJpqYRkbhorq2vGuGM/cY/48qvfG3DH1Hmyt03Ddkjb0TVdWxY5u3H3ljExN3c3DQhbu0IAdw3ZpXnbW1iscXdzB2eHpxYQybHAXyRumSWBKGUemmj0Wli/uY6HHzzGnfsbCEdMaQnDKpA/rpv27oun3+HL3/3e2J3XNq6ZzIoVamw3TOaAQN7iKsG6dSRZYOWkgUqhjDfbr7B3vG8SLT4r0Ja2vWQuN29BALLBKe9QrJUQS8Xxs5//FB/96GNE0lErrsgMB4LQRweH+OK3n+PN85cI+wLo9NvGKI6y4FssavMpGgwjy+KqoRjO9o5RKTiZLtqEaDJhoObClVW8+9NPsHH3FuJTCQx8QLVURq/WRL1QxNneIYatJqKRgOmxco/4+ouvbc3zfixg9t4PPkJ6Zsr2IY4fxz408MPXG6N0WsLT33+FzWcv0GnUbb+g3WTmRrlWQyIzhU//+OeYIXt3YQ7haMSlVw6GyB+f4pf/79/jaH8PmWgEy0sLLotr2Eez3zUA+sOffIKVG+sIJMleDWLImHkfpqX94svvUC/UEB8ELaPo5dNn6KOH7MosSv0qmr4Wfv5XP8d7P/oQuY00SW5W4A8V4Mv/7wv83//n32Jc7ePa4jXMJiiPEcLR+RHq/SbGCR9G8RFuvnsLH/z4A6SWuEZMxh6V7Qp+98vP8fKbV6gcFy37ZmFuwQpqGhDisfG4lzCrhjsVtbdn5macREA4YOuc2QqUtiG9kPUfCDJTZqHRqOGYRfyo/T6gHBilLJawfvUKlhcYVIyjUmzg9OAMneYA4WEQo3rPxoX6+9MzWaSmYyg3i9g9foNhcICrt9aRmZsyLexgJIpWs4/D4wJOjgsonZXQr3URGlEukNkbtLEJhOJBu0apXcL1h1fx6JOHSM9mcJQn07dic5vB0ddPXqCwc4QWA8M89yYiBiCGQ36QdM0gzc2bLL563QDgN9tbODw4tuKnZwUWm+3YuZxnD4LBzEoh0GgyNDznh1xxbAtOjX2YXZjHO4/fxYeffIyr164hkkqi3+7aWeTp19+aNjoLL/bsWgRARkYQYkPMB2J/s/Cu59/Rfut8QYYt28E9nZIkLGJISRquOQavyLxiQNxsOKWhKnXLVqgWy7Y/c43Eku7sx3s1a00L3vn7Y/Q7rjAsz3Lcw2zD95OtGTYbMpVKmsQFM6jYH7QzOrs6ssUQI8+/DAepoZw2MJr90ul37blYJJhn59n5OUQ8EIrSVwSeD3YPUDorIpVIIzh20o+0Nywey3Mp/Smy9GcW5y2Qk85Nm1b44fGRneuYocHzDIsb2mcz01bkeml1AYh0sL33AkeFXfTQRCgxRjwTwjjAc17TKpdyP2P/snAhC+fy/NHuNuy8yDMcz7RKVeeeY/WQvGxiMqA9hNGBEH4HdHBJGljinfnl1wuAM3vYZyFpR9oRGUt+ljHiBgSonV+oLFreg3rL/JxAVY4nAxv8DmVylIVrvj01yb02CqjS3wL9+DnulQJ5hEPofXvD55AUAavfxytogDRXOX8v8IWuY+hO3lM+pMMJnJTmBZjt1TVwIA91s9x17YxOG+WBeTz7iqxjDEbOQQ/teUtOArpefRPu5WKZyp81nXgvK5nfVX/a43oAo0Dayb6Q/2f+vgf2632Nq0BFSTKqb3km5rU5Tn8QKOg6xiT9ABGmDIwdOdamAiAKNFDXXz6qAC71o9ogfGqSJSp8RvON3xVoKBCU91C2s/xy4RGaQwJ9eY60gJMXTOccnPTlBaTyfY2hxpPXklSpQMfvz1GNpQBY9b2NOQlwlOXy5pu+O9kPwhY0n/i3w4XeFuC0+Tly2Mz3QVxeS/NCc1RzX++JHCdcSIEImx+0zxNZ+zam3tzSWnc4oSODqp12dieBzpPQ1ff4Gt/T5wWQa12Y3fBY2woeqN8F+jqDJbPlWP76UduFsShYwWsIW1L/Kighm8BrTIK2mnfqU42ZgOnvj/UkwCv8apKQp2ecBGr5Hb6u59bf3EN4/cmgiMB0tkO2zLT3zU47fE4/auNb/M4FOhTYcud/avO/1c42DC3kgscEoN04OILoJNAuPM/sAAv6esRKBTY1brZW/7f/6b8b84Ji6WrhamEJiOOFCKaJOSlQ0hajZ7z5Wd5EtH/eWA8tYFjGQ43kgV4TiJ1DJ1CGR4ZD3+F1yWLhdfkZ0+4luOF1gH3fo/MLgacRdgcor2qr910+M68npu4kAKnJyfvzx5D/mIv08Tt6ndckKMA+42bOZxVTWZNBgyDWqKW1eZVl7QAWcAcSRXP4eaVx8P9i97K9Au0nDZ2MsAyvOYMTQLkiPTK+inaIBa4FL1CQTBCOMa8rjWBnYPr2bCr4pGIf3GicYXIA9WQfKVBgm2CHRVIIelF3dc7G3J5p7AEJntC9xoHfMUAx5kTyJwF2AQf8DNvKtrD/mMbOe2j+yHDwuwJ5eXjU923MPI0l9psYy3pfBlf9rb7WhqA2aYNiexWwkH60DKn6X8aNn9XmrzGWoZb8iDHsPB0kGS/Ncc1v9iGfnWtBwLLWsNjkdEx5L16L99KmqMOiHdi9YjqUStEmxu8o8GOgJo2hz7HH3Xp20jd0dGiINIc4Jgp4aMPh9d193XVk7FwKYN8DVhKmVWtMZgOBh+iPmQo1h3g0h7mZdcxMrSIRn0FwnEDh5Bz103NsvXqNN6/eWJuYmki2zJWb13Hn7l1L6zW2CtOkuwOEeiMEuj30Kw1UWKG9X0Gj4wrQWQpnqWqAHxlDbC8ZU3QCSGighjKfTYxigiusfk4d4Y2NDeuXwnnJbAKfiexlSmCwD+lYUZqBshIMBOzt7dnhPJaMWZoqhj7kpqet6ncqmbQUYvbt6xevrF1M4eQcXlxYQDaXw/7ugbFcCOLW21Urdmb2gWncYSfjIL10jgHbzOIzHDNe77yQR6lSwkxuDgtLi6bXWypT/5kpgC1z0rlfWXSd/6cUTLdpqeb8FwxHzSmcTk2hkC9a4ZxEOGHFzfj67OyCaeZmUtMG+LIPDRhMpVGuFPHmzWt0ey0sLMxgKjtlYCYdfurZJtNpc/JYdI4pmpzPlBNhu1jYjEEspr4SxCdwztf5zEynJyuLGplcZ9TspIQCgwoEn5kNQCBK+pW0XZQeoQwBfVIyr3uURGg0LHWXMgVX1q/YnMjnz62NlEsw28jfGCIajGF5+RJuXL+NcqlJF9FYeSmmWJO5EPbjLH+EN1uv8PrNC1SqRaysLODS5WUD6sgAJVDIseLzME33Jz/+qUkM8PtNaqJ6dQCoi3h6cmLzy1ivgTBymaw9VzQWQb50inzxzEA66mYWy+f4/Pe/Mwb01es3jQW2v3dkc5LzmIzw08Mz27soeULpBxbFO8qfWJ9duXodl1bXEY+nQPFfMtipNcs5wfVCZ/XLrz43nX7Oa7LVyJYjkH5ycmROyExuygEjZLjUGwYozmZzNovITt87OMT8/CW88+gjXLp8HX5fzMDnQDBqQYp2u456o4TD4y28ev0N6s1zpDMxpFN0UKIoFMrGzNcBX0wbttM5Oq56O1nvfE7OTdpM51A0TA+VY5Wbztq6IEuSBUEJdhCQ4VolK49FRBdmFk2Dfia3hHRiyq7ZaVTR7TStmC/lN7hfsV0EcfcODnB0cmqAQTKdQzAYx5VrdzCdncfU9KwVySrXG8bIpOxHu1NFuZJHIAhL37fshnrDgnOjvmPlkcnG8Zyfm0MsHMN4RObgAIlwFFPJJHz9Ifa3d/D1775AkjUucrMGaCSnpg0Y3bh5EysbywjFAPooezvn+Nt/9zcmXfDe43dMeqdJLXXv7MN1V2s2MDU7jYWVeZwWT/D81TNjCc6vLODm/bsW9CIAerC9j8JZAZeX13Dn1l3H4AoGkS8XsbnzBqfFMyxeXsTGrau4ev2KrbdY0I9Os2eyLMeH+ygcn5q+av7oBHO5OVsHZGx2Bm34IwFcubGKj370Ee6+cxuBkQ/1owbO9s/w5Mk3ePr0qdluBtFp/+ws1h85YCoaNzYhQchrt6/jL//Ff4LFW7MmQ4IIMG4DrJdGQO3F02f47B9+hd03byxIyICoPxo29iSlF6gLf+/GHSzlFvDq6TOcHB5ZEcezfN4YQQSr5y8tY2H9Mq7fvY1QImbyD5RtotxAjcUmG23kshmsrS/h0uUlC0K9evUah3sntnccHZ2YLec9ORbU/p8i+zIYRdAXRKfRwevnz0zHvFEpY9Ad4PLlNQNaTk8LGPr8uH3/AVbWVpFbmHPtirGqeRBvXr/C7z7/DIWTE4T9PqyvXDaZCf7snxwhFIvio09/gNuP72MUCaLnkQsCvgDqZzV8/o+foZGvYDqcQrgH7G/t4NX2awQTAaQWpuFL+fHxn3yCxz94H5m5OHwk0JDs2gG2fr+Df/e//18Y18e4sXwNC8kFG6cnr54YAD1/fRlXH17Fg48fInMtDoSAQQ0I0ncaAEdP9/HZP/wWL78iE7qCoM+PlZXLmJuZNTvJzAbapt2jA3R6HXsW2kMCsAR1UomEkT6oMd+o1uAPRu38uLg4bwWJuc/vnxzgvFIy+ZA79+7i7v2HmMvNoFRoYHdzH+fHJfiHAYSGAQzrfWP8cw8KRPyYYiHdyBBttJFdnsLjHz5CdmUOoPswBFqVMbZf72HnzRFKZ2XER2FEg8wKadiZh9kQ8UwMvugIviTw4c8+xLVHKwDjfkOg0eiZvaP2+9eff2kSLIEeM8RY2yCA8/wxRsOBBasw6tnewIAmg1CsU8CsLBZirNabtq8m0nEL8Bzt7psMGjV8eR8W5+S5Ub4QjRILM7/z3nv46OOP7czAPZbB2vzpGQ52drG7vYPTgxOwrooBKz6/BWUoAsQkYL4mcIPMYAHH3OcoLVarlB0LlwEwkpRDfiswyX0kQS14AnkeaGHa/GMqOLkif9MzOSyvXcbc0qKdp9g/e1vbaBSr6Nbbtm6SCYJJLCKZgD/EQoE+Y5/zOZkBRZkh6lYT4J7035ihxfYaIWPgmKQGoAy6GJJFGXaa07fv3cG7779nfxtYOfZhf2vPCrO+frZpZIVBb2TyamQsGgBdrTt/cDhEYipt63X58qrZHcqKUV6J/ZNOZex8RBA9y+yXaBx9dBFMjNAZVlHvlFHrnqPYOEXf30QsEUJ/3CVKDB9lgao1r0AcR2JgoL5pLofDds7hP9oGBl15pqpWeGbrGgPa/CgvG5br0PxtMU49uUsRWeR7yO+3wtUeICISkOYA+7FVdxJlrENBDW6RW3hvZqiJQEVtb96D+ADvwR+egShhJeBHc1X+hfw/C7x5DFCBSJPgkrXVwzDkl+haAiZ1FpZvJJxhOHL+jPwctYX3cSCP06jm+3wmk3XxAEVr5/gtGMzPCQxkpo+AGwO9xg6wlh/mPO0R+tZPfTsvSzKCbeOzC5ziGPC73BMnAUIDAL0fkeWsXz38QM8gYp+IcsJljNDSd9IjwhnoP5gf6EnX8DuSKDFAbuz6gv83wB1O4lNYB8+2RqqKx8wuazwEWAokteBPp3Mh+fF9sE99LBlXXUdgqYhRHC/OJ/YZrydsRgQx1WMyG9VyrE+2W/2k9kxiM5Mg3yRYrDZoDqp/BUJPAr+6LvckrSUFIGzkPZIYr6/xnpyzAqA5Rm7+OAIoP6/zL6+rsRAuxNcmsT+BwZNjr7XOdtD2auwvMD0vuKJr8Vk0HvyO9gHDdVg/w3uNv/VZXVPPp+AP7yHAV+C0rqe57dbdW7BVIKvZbw+EF46iaygAoOtzfvGfsEWtj4v90BvkySAL76O+5ee0fhVY4r2Ft3FcHCHMjYewo0lQWe0VVqb1Lzuh/na20klsTJJZ+XkGiARAT659AenqD/W7cCUVhnXsAfdjWO/YFepk8Vf3mtN8n+xvXZO/2R717WTgQnPM97/+j//aNKC5+Hhw4xvmOHigrpzNSbBPmwRTevhw3LC1ufBvGnwtVlGwtUjYqMkoBh0EAbzWUL8zvEyzErDmOsch7S3qAHpSGQZqtd4W/NMi0m9NJrZFhluGRZNY7dMC0cLWohB7VvrFYhXKiPB7vJYOLHaI9PSgZGQVQeJnJaUgtjUPijSAil5qoAWGGsvKS0+RMVAEUYvUwDoWGfEirZNGQxR9aQ0LTBUgSGBIz+A2KacZRkqrQElubJKsUJoanXm+lkw4YJ4A9CQIIFmGCzYsCx7l87aoeeAT6M7KKuwnbXr8v23UXqSRwBg/y/7VJi9DpcCCFrMCH+w7AzV7vQvpDW5sbJOkSMRuZ6oh+459pvtobshI6VkEJk+OI/tTLOfJDUbBGOmEa95pbU1GAnk/BXrYZq4vshJ4P2UHyOhfLNyJlAu1R0aAvwXK8/MXgKkx2V26k4Btsf1lBM0J83TgFZ3TgcPGyCugwucw3WFLrXC60bwvgTvJncgmsB/Z32Lm8/88gJvRjbvoMh1ozilWY+ez0pkslpiKyVT1DMbDGKYzK5jPkvm2AN8whsJxEYGBD6eHx3jx3TMD5uiIks20eHkFN27edOx26qyRt9ujbEcf41YbXeoBd5podKvGgOb92D7p3HMDt8yQXhcDr60Ez22ORF3KD6PKpvFH3eqM06rsdd/K4vA9snrZxwQv+bwEyMlIsawAMjS9g2YsHLW0ShYNJEuYab/0ws5OznBwcHBx+KTzQmeHeqgGgo565ghRQ5ZzKGyBQqcnyXlNUJP9yzU9PZ2xNFuO1fnZGbZ2d8xZW1xe8GwA9fc8G9Vk4I7Vc7vooIOIL2aahASaOM7tLgMfEdOcJTBZL1PmJokHDx5ZUbpEPG26mdTszOdL5gCx72ZncwbOvXnzytityXTcHEyzh4GAFWUj8MI5Zey16axJRBRLBRQKeQuAsUgaNZKZwmzyE4eHxrKOeLaLUh6cl5GIK6TLfYNF2NgPdLQoSUDmCRnVZIHtHeyhXC1ZWi6fn98hqMwiaSuLyzavCEATULR0ZBaHrZXt9UAgguz0LO7eeWg6xgRPyXTnxsz54/MP7R/1e5+9fILDwwPTVqbGbv60YHqQ1P+kg8sgBYGgn/zk04t0ZDKveB06r7QFp0fHTquWMkutrkkdrK2tYXFlEV0+y+EO6p0GsrNZnBeLODw+sQJfV2/cRL83QP701Jipq6urtgZ3tvbQHwyscGJv2DHt0bOSY1yvX7mK+cUVzOQWDOCnw0cZCPYt2YLc/589+xqnpRPMTM1gYWnJdIOppUqZEYKofoyRSSWNmVc9LyE7lcOlpWUDoNutPrZ39pFM5fDeux/j5o176Paoee03vXMCdgR1yYCuVMkQ30axdGqazcl4BKnpFIqlkq1dzkUxuSqVqmk4JxMMpkWbAAAgAElEQVRJC+hw3lEGh/aIqcC0b0GyU1odOz8MeeYJ8n5ujoZDQRsj6iuS4U1JBjLvFuaWkUpOYW52GZnktAHo3WYDjXqVsqTm2NOpZ8p4KBw0wOfVm9fITS9iambBig9evnwVl9euIjOVQyji9ODJXh8N2/Z96kkPhh3EoywsObKMExYtZcp/pVQ1G7K0uIIsWWuhKCKBsMlXUBszl0lj1BsY+5kFvQicpzJpzC4u4NKVK4hPZ7C8vo50LgoSFFsd4PQoj7/7u7/Di+dP8Rd//qfIphNoe/UCGOThutw/oGRQywA5X3CIJy++xfbOJhDyIUGbwvNLiEydAGazs/jhxz82MJSELbKRq406tva38WrzJYKxMBZWFk0CYyqbMUCHYODp0SGODg9Nl7Vdr1shuFHfBZ7DsQhqzTLi0wn8y//8r/H+j+9bYT4Gb1ACCnslk4TZ3dxG/uiMdY0vJBQYGDMAORI0PVXKjjx4/A7+6BefIkqCeNr8eFBmtN0coFVt4PTwCE8+/wpPv/naAgCRRByBWAS94QipdBrvv/sB3n/wGKlYCuXCucmPFPKnODg8tMyA83LJioXGyJqOx0w7mnJHZEqyECO1Zql9f+/+bdy+dxXBKVb+BVqFNl4+30QxX0Ipf266yf1235w0k98JOJacMbojERzu7QKjjjFBCVinkxkrvDgg67M/RiyewMr6qukHE4idnpnGED189/w7VBtVy0QIYGxALBmv8WjCzmgEw9754D3c/+AdxKfSGPpJDAmi2WjgZOsI333xDTqVJoIDH7KxtJEInr58huPzYyv8m1udw8c/+wHuvf8AgWQAJCcPO8CoAWw/2cbf/h9/A38LuLlyA+GhK0x9UDhCe9zB/PoSHv3gHdz64Kob4wjQaYxMZmTYGqKTr+H5l8/w9Lff4OzwxDJumGnDfZVrnA4T1/Nx4QzFetlYpQQyF5bmLXvv+PDICslRrqZeqZqOs86P2bmcAasnpTOUmzV8/ONP8MEPPkQqFzMpL9SAwzc1HGwewj8MYzqaRrNYRqtWtf2NxUzZv11fG4PoCIvXFvHpn/0Y6bWsAekE4DsV4Gi7gKOdM7QrHYxafaQTafRaLsOz1Wsb49yf9CE+E8PyrQVcfbiKIGsFE8inX90DioUWnj95ZlretfMSEvEoEtGItaVUzJsaBZ1ISjAwuJibnbNshOOjU+zs7VrwiXsApXiYBcHMg63NNwZCc1ZkEk7qj31jDn0giOlcFnfu38PDR4+MsWvZSUenKFL+6vDEAjFFMqAJDAWc4+m+z2LLHtA2cMDrgOf7QMjAVJ6RuLdQo9icVBax7XTR7rbtrMMAgtU4CQRtn6REGec8pTuMCBEJ49aDe3j34w+xepUa+1Fsb23hs1/9Bq+/fYbyyTkCIz8iQQJw1P7nmSNuQLSyCVkAk+cOA5OTrhA59wrOzb3dbVvjDmh0AJ3O7yxezc9znr37EaWFPnJjzZ8+x7uFz//p1/jisy9Na7rd7BoAzfOlMbS9OjnMzhgH/ZhbWsbGlWsm1UYgmIEJzmkGlrg3zS0uGuuQ5+Zyo4xgZIBAbIhhqIdSO4+9s03Uu2VEk0GrCRGPuXN6o15HsXhuslgsuOsLsJi2S9mfSqeMuc39k/3JcykDjzyjMgvPfEaCDHbCcSy5YMD95oBMAisCWzhn+H/5cvTzuXcJFBZIRGIIi0q6VO+gy+LzMjoNmKbOtvnHLg1cIIz87zbni1cUbTLAIbyB91Mm1CRAJv9S/jYBU/4IBxB4JkYuswHlg/K7/HF+vdOS1XwgI1xYg7AUXouBGAXH9ewOoHEZi5pTtFEOsHkbsLFntRKk7IDJ6w/NT2fwS9mvAsAnCU8ixWlsRAxUVjXbwXvqO5MYjfxNPS/71YBzD+SjNKcwBYcjeOMxdgCVJF0ngXkbQ/OdxoiGXEatxpxnMJ5vGTDU2uS4TpLCDJhjjhhtiP8P26Nx03hMktEE4ApvEAjNNrL/eD1lhmv+iMFp4Jv3I6BYbdJ1J3EnPe9k//F94WqT81h9Kf9d3+FnaBsd2cvJoWre00d2uIHDbxQEMFK9x5R3feHAWJeBKna0UwsQ1iWQ9/skOd3rYqy9uc3XtdZo198GTdy92DbOdf7wvUm87w/b6jIbBGAaUOpllAvTENg/2UeT620S+JzEP3RN9rn6Sq/p2fme5gm/O8kEn1yrhnF6sq0XwS8PbBZgq8CGwzZcDYNJ7FNzWMGcSfKf1qfWgebV5HwTRqW+5/V5L95D/SFCpNao4ZJBJ+sqDWjNAfXJ5PcFSru+dmuc84fX0Q+luNzfkiRyEsKTc18YqUDxSYCarwmEt/v823/zX4/JqOFC0+LnDSw6nnDOmjFfPc1nx6RL2/t0QC213u9o2kK7eROTy/CKk00+GB/EIh9eigGj45yg7DRLbYo4KjwdOVcwwQ2opbJyMjPq6VVX5HuVWt36ZpK5rQWoDYfAOh9WoK7ur+gYDZE2C/7W9fl5tkUAnAw3ryUjzXYrisbXeS+xUtkn7C8tdA0U39cCNflJLyKoaK8GTJOF19dGzj6QXpZAQ7WP1+Fmy/7i53g9HQ6kGyxwmq/zmnRuJzdw9rsZ2Ikx0ubkAg9ubHXvdMpF6AiqmWPvGWr2oUB2fi+WcFrNVsjMOzia4WfREq+Kqvpa48ENqFIpX0SiJqUnNLk1oTUe6nONMa9J0Ilt4PzmP/aNGO0sIKSFK8BURpT9OAlm24ZpBTWcBAMBI35H7eI9FMyZnONakOxXbXZsF/uR350EoxV54z2syJQX8TOZhnbb2qpNTH3A78sQam7xbwHqelbNOX6e9+a61pyWkSW4qnvyWdQ3YkMz3fQtmO7SqZiqrcCLSWd4laLFFp7cANg+HqzJvjQQ12PZkuFHthuZRuwnOvFk67Donc8fQyySg3+URjqxhExiGb2W1VXGsD1Gv9U37c6Tg0Obt3QemDa+vr6O+aU5A8FiUSqjjuGj1t15EfViEaGAD91RB8fHRwZi8sAtdrgOojTdZoMGrCQLOzDZRs38cduhHSslEo4aeE0nWKA/PzeVdcUECUDzOkzR52FaQSU6PnzeqVQGN65dtzRNMivjkbgxiGq1ujl27DOOGceUz2dM4loZxUrR2IjUKjTmDrXcp5zMDfvaAIXBwB1Qk2mEPaeADtz23g6OSyfGok0mXdCDNpdrmd8lUKwCli7SHTAnlNcrlh1DZiZDZmfYAPFwKIb33/8Q9+89tmKL/LtWaeO8UEIhnzekJ5ej/i1cnx/tmjbpcOy098lOJMBLiQtq0fIwHwqyf6fNdrBQF+cjpSvIciYA1G11sLu1+/9z9V7NdWZZlti63uMa4OLCE6ABfZKVmUxbWVVZXdNS9Eg9MxGSIvSu0INeJMUoQqFXKTR60Zvs6CcopB4r9ai7p7urq9JnpalMJkmQhLcXF9d7q1j73AV+lYhggLjm+853zj5mr7322jYXScXnc9KmbE2Ox2zukxVNKQUyvcR2Yz+4+Ri3cWMRO/7jeFuBnyvULo1hMuBGTB15FhksWaotWWMsUHZ6cm4p1X5f2ABrAvBkfd++ddfWGwJNBFHJ9Ka+7/b2C6dTnU5bu6h7Xjo7R352Dsl43GyE7927d88ODuxfFihkEI6ML2pFX1ycG+vE1vpGG/3OwADotbUVDH1j7BsA3cZgPEDx/ALBUAQbG9ewsLTs7POian1NxjLt85Sp4JSWmc1Yv1MzmgA0WeL8zs1br9mzZdKOIdXvOk1/tqNSPTew47x0YnrGHCeyTTu9lulAk51/USoakEtnm0XqCJKtLq4hRnmd4RinZ2WMhj5cv3YbNzbv2nwaWCb4BNV6FZUyJUP6CEcmaLcIbB8Z4Mv5GUtQNqBrDF2OGTXWWTDy5PAEn3/+uc2j2zfv2NrIvqWj5kDqCEI8wA1GaHapt+j2Lc5JMupo/5QP4e/i6ZEVhUqE45jPFxCNJg18DoVipuvebzMgPkCYhd+iAbAgKJ0wjj81oLdf7iKZySAWz5j+a6GwhoevPzJNbbKn6HiTLd5u1TGe9IwFPRkNbI2gy89ik9Qqpc4110NKyWxu3rJ1IhYMo1WpoV2poVq+sLnCIlEsJkjQks+8vb+H/OIS7jy4j/zyMmYXC/CHw2gzENluo3RWwdbWFvZ2nuPdt95CJOTDsEvdaeeU0R4JqlJjnDI1c4U0as0qnmx9j92jXSZuIBAJWaCJoPN7736Ae/deQ7VCJl0VnXYXM9kZs8fHz34wR7ywNIfC4qKx9lnEibbM9HsWZE7FEsimU+jU2wZIcc6dFE9wfH6MK5ur+E//8/8ES69lHMhDn6wItA7HONw5wtH2IXp1gvcJJ/OCEQYYoNFvYByYWDCx1m5iZW0NH3zwM2TyDtSrVrvoUG+/00Px+Mx0rPeePseLZ08te2bt2oaB0EdnRQs+/uJnH+Lt199CNOS35+62HEuRh/wnj3/AZ599ZkHJRDxphd+qjTqSqTTScxlMqK1emMXDN3+C+z+5jjABcGIrTCAbAr0G8MnffYIn3zzB0c4Brq9sYCaRxNH+gQOEhgNkKAGWSljRyljYZ+DjzvYeqpSKiWexvLAKvz+Meq3h9NtXXWCIWtyhZBil2oWl+lPjncDzsydPcXZwgnatgUbZnQmu3bhqEiuF9VUDRalFyfVq/9muyZOgM7A5wcwBrq8Mtnz/9Al64yEWNlbwi3/3l7hx7ybC6SgmLE47HGHUGuB89xR/9c//AsNaH6v5JfgHfrPVAYboYIDUfBoP333dQFdfxMUYur0uKsUSmuU6+pUmDrb2sf9kx0BpnemWCmS+hq0Q3MQXwHmtgmFgjIWVZdx+7Q42N2/YHN95/gK//ZtfY3vrBeKBMBYzeQT9IQNnOcZLV5bRHFAPe4Q//Y/+AW6/senAZ2a1doHz3QEOnh0iOAphPj1nOtpVstrJ3q1VUGte4KC4h26wi5uP7uLDf/BLXL13w/TOm8Uhykfsw2PUTxqI+uKY9EcWFKZjx3XKgvyBPhCfILMyg1ghitXby4jmovCHyThicMUdPbp14K//1Z/ju6+/QqtZRzQcwqjXs0yCeCxkutYJymwVyO5O2dxjNs/+4YFJUDBr6+btW7bWUn/9048/MUCZcycRiV4y/XgvAtAEnRdXlk2Kg7USKNvRqrBeQgUXzIKq1jCa6iIT8HAOvWMDE9g1v6I/tDHrUxfZ50OORQ1TycuMSDKKo4kogtEwBgz01ngOGNlaxOejZB43CGbTcI9vdTtIz+bw0199iPc//Dlyy4tAyo9esYVvP/8Sn/z1R9j69geMOgPEgm7NJqAbjrL43xwoAcd1gUHZ/NK8AfKLy4uWpUmpI2YsUFP85dMtV2zQ2GZurFig0DJo42Fk5mbNzt58520kcmGQfNysNDDpjfDlJ5/hm8+/waDdRb87tKCAabaSxT0a2tpXa7YwGE+Qzc1Z4Jesfp4BKTVCJrVJF8Rjdu4sli8wt1BAKhNHrVNCe1hHb9JEuX2Kk+oBOmggEg8gGJkgGU9gfj6PwvwcvvrqS5QuivAFXMZqMOKH36TWXHCBdkIfnOPE7CaeqcoXTl5oPGXLqmh7NOIy05g55gWg5bMKsJTfwIC2GLfyH4w9OHRa2mKe8jX2u/kG9H3Yzmkgg5Jp8qUFxAiAZhvNTqfAqM7vbI/hB1MJAoFOYs/yOwaKh5zfq+t6wT5ei2dfgUwCZFwbXzGYpw2YAjcOlFaWK9cXfs+BZO49A4jCTmLhxwA0gUU+v3w3AdBiTDuMgBmpZOa6Yqny19gXkiETkCeylvpS/SLiF7/Decrv8bdAMLEr2V7XDw5E5Y/hFqzDMU3dd/3nWNpM+RfWIBzCS+TieJhUYdARDb2MUCtqPpXs9N6P1xOzlGd8G4ep7JJAf68vzTZy7EWIEg4lG/CChSJiifDFa/O7fCbdU/iMnp2/vUCu+kh2pHnhnQuXdj0FgM2FnErIyHZ1fX6fQTH9eMHWV8/7qpCmwy1cUUExhnm+NNwp4IBsYVcOvHY4nOxZBDsvKKtgg3c+6N72HovMTlmusgthP/KDeX1dRzZ02Q+sjjztA7VJLF7hFRoDfc57LW9bvH0pgFx9qbmn+/J7ItjJxl+B+OPLrA2NsfBBYW/KThdgLmKhy3x2hEb2hxjowjvZLtm6gGL6tryecCkv7icsUHKvCozwdeFrtg5PC056+4xtox9p4+tzGJEFb6YkYLZVz/Nju+BUduPpJDw0ttw/HV4pXXkXZDCi33StVX/qmsJhtX5qrTN7/B//m/9sImkNXlggND/MzYivyaBkwJzQdOTEfORiIyPzsh4VZdRi++MJaoY0dow7PiQPywRCHNtzaAuHQGA6k+6B3KJiQDGlQ1iAggUipsCsJpUAOe/iLqNUWwnksLMkP6JO1CDy3gRkpBckAFmGq37h5ziQvLckP8R6lgGxzWwLP8fXLqPow1eMSd5fQLF3o/VGNPhdXlugtDZeFe0TUKkFQ8xlgbx83wu0sl/ZNgGQmqBOO8xFN5VCQzuhs8G283DC1LRY1FHweYhRhFXXcGBo18aQh1f2OzcXsZH5XLlM7jIqzuvwM+xv/p99z0OHFUhrNs0evYCtNieBrkr3kqwK70vAW0Wp2Cd04vg8/Az7hE6MAFxtMF57FbOd92C7FChhn5kG7TStkNdWGpTAZYKyfAaNN79vwMlUwkKbox3Mpwsi32f/8LvaFDWxBcwrKqj5xe9yrgjAF8CsTYjXUfqV5iA/y37QtWUDquQtGxHozb/tM9OUK7dZTuz5OPZ8T8EPd/ByetTsE5PK6Tvtdo6ZgYn1pmMz+FzwiA4eGXdz1FiORKyvixdkPrYQCiQRDmYxHsaRSawiHspjOAghn13BpBfCZOQ3zdDaRdkq2MciXHT7yGTTBn6QTcjCPP7xAMNuF/VSEWeHB+6QNR4Z24NMYdoZXeGQzzF3qMc5P+tS84us1s6ia4OuAULxWMKcK6bAX716wyQyaGvFkrMv9pdlCEwDDGQ5so8I0rHoCj9DkI79wT5aWVrF7Vt3TIKEeqBkPBK063d6JgVAIIZM6Fg8agxvOv5MGT1hNXYSUUJ+Y0IHww6wJeBga0THZbZQNoNF6xLRuAFzZAmeFk+wtbOFaNwVIKXT5RgDQVvf6QgQgGa/EOTjJjaXz9t1CarwQEk1QKZPssgXnehrV2/hrbfetaJt3c4A9VoX5+clAy+SKTpDOdO4PT07wtHRAYqlU9Mbtk0q5DcWLjUYO702Gq26OWfSB6QuIe1mJj5jAOri3CIiATIBD03ShE4u1yjJ/bC/+RwLC/M270olB8azHWSW8jVWqOchihqzBF+peUtN5OWFZQPWqW3Lwj8MmNCBZxupGRpPJVAp19FtM+hIveMZ6z8WICSLmX3IfZGsIzK9nSzFsQUU6OiR7U5AmNIDuYyzeT4DGd8sRsVgDB2LsbEfawagswDdoNc1aQWymgj616stJyExy+JFTguaYFuRxcYaNczMzOLu3XsIRSKWLs25yDWNBQHJjD45PjagkjbALNVS+QJnFyXTSc7N5vHWOx9gcWHZbIc2zTW/eH6KNg9N3Qb6PcoEtQxIDEfoJDOANUK33wF8IxRPT0y3m45Ct9nBoDdEPjuP+dw8ksmMpV5TRiMYiGEuv4hsLm8SExynl7sv0G5WEYsHkc7E0e00DASgw8o9mvdog/IwwAcf/Bx379w3qQJLT//qO7P7zWs3zLYO9w9wXiKAm0Y6TeorbO3pjSama0a7oT2QKU8Gd79LGaAaup0muqMmIqCu+SIC/gj8CKLXHbEkqJOWIVgTdMEMzpFer2VzutFq4ujkzJjPUWYOkO2TzGL92iauXd00ZiD7hQywTruBVruGVqNsaxcn6KhPfb6oyX00Gh3sbO9jeekK3njjkelaJ0NRFPd2Db+8KJ7bOPLASTuk3VPP9DeffIz0XA5vvP0O1jc3Dawha6U96FsafumsbKzHfreJLIuIDnpWVC7MYpfJlOnSc/5TH5XyM7FkCOlcCo12BVs7z3FGQCMcxNnphX32jdffwmyugEqlbtIZzI7gmYFgZ+mCUjcBLJIlOztrASMGsuqNFvy+CcJBngcyWFtZRnYma33AgNQXX32B5/tbiOZi+PBPPkDh6jxmZpOIhkLonA9QOarhbPcM5ZMLzMZyWF++4g7eviHS80mEU8AoCJQaXTx7voVOt28BpqWlWcTTsAKN9VbL2KHnJ0UMmj2cT7NqmIWysXnVwMmDk1OTBnjw4CEePXwTs7msYeBUO+CayEKo289f4Juvv7bAGMEfFktlkUYW2oxnU5hdyWPl2hpuPbiL1Y0MApT/ILm21jetWt8oiE/+5rf44m8/RXH/BG/efYDV+UXs7+1Zf3aoTRwNA2E/6s0K5meTuHH9KpoNpuzvo1HtYnF+CUFfDNWLiklbWRG8RATxbBwr19ewdHUZm3dvIplNWBYCC7mVT0s42d7D9pNtYzrTfmbnZ4FQAMfFM1tXAgQ9+j7Uzi/Qq7WQzRBUn8H8QsH0kXf2DlGuNBBLJXH3jYdY29xAai5lexLXq3a1jsrxOT79m9+ifdHEbDKLeDBmMhpcu6vtOjKFWbz53lsoXF1CKBXBJDCxIF61coEqZZBe7GP/2TZapSZiobAV7Dw6OTaNX65XIQZuIyGMgn6sXF3HvTdew+Ydyg9F4WMa+2CIT/7ut/i3f/6XaJfrKMSzJsPQ6HTRGfZNc9sXDaAfGOFXf/+Pcf+NnyAcDWJogGIXp9tFXByUEfXFkI2nMWjXcVE8RrNSQ6fNzLIGnh9sodS7wMbD6/ijf/jHuP/WT6yY5dlRFRe7NRw8OUK31EU2weCtYxBxrpOFyT215xsgkAQyK2mE82Gkl1OI5SjLIQAohEQkhHAcuNgp4//9l/8Cn3z0G7QaDQseNepVZJIJ0/Wfy81atg3D9QTBKAtWqdZB6Ij70IOfvG7B0IvTIj7/7DMc7B1YQICZgQKvzIGl48w+DAbQHfQtEEJZhGGzZ4Aws3GYrWNAB30UahUz+yjsACYW57Pz6bSoMr9jZ+sgAeoIwlEGKpycxeqVNVy7uYncXBZHpyfY3n6Jk6MjJ9PGz1KbvdlwzDbfBJn5Obz5wTt44923Mbu8gFgmBfTGOHy5i4/+4tf4+pMvMWx0EQ/FrTjimKzAQASZbM4yuTrGJItagObKxroFX7iG0vfgvvvy5UsD6Ok7OF/DgSZsc4T+D88EhTncuHUDm3dvG8mAayoDrk++/Q57rPmxf2oM6NHABWMsRX48MQDa/AUG4iY+pNI5A5+vXrmOxcIi+i1m4FFCLWmsz3a3i62dl5idz+P6rasYjDo4qx6ghzaq3XOct0/R97Uw9HcRjvktBXt2Lot7d25jf3cH337/LQajLvoDnhUpAUFwaIBEykmOcR/kuPFsz7OCSQbV65YVY8DD2IGnXF8p6UMpD5Gw+LpAIPkZiVTqD8BMEZfsbBxLYkIpgeHENKcZIBbQwyAx5wYXXBaBFDDMMRHAZ/fysGMFpHnBFIFXBPDlz/IenGcCFs1HJ9V6+iOfnX/SNzFAdarBLLBQn+F8svNvYAp+TwFLAV+UQDcwcwo48vt8HgPODBR3wQWeFdk+Zj/yucUkljwFszitHdRpn0qNEiQKG4vTEUaEBfB+fDbVA+LrfJ+va71RfwpnEKbiBcH4eRGLREQSrsLvW9DVNceAZwdwOXtgf8gWxAQVjmBg1sT5+iahM9W/FpDJsx0DS/LDNYb2OY/kg4GKzIjwMtCn0hQCM/lbWIza7vXZ2UYFIwT2sy9M7pUSXtO+ZNvkv3qB4B/70zY3poAsr81+FyAsLEF97p0vGg8veG1Y1sQFKkzHfYo1/BiHEsDnsDp3PzFbef6yYIzPBQ68wQPZi2xVYyzbVr/a9y3g8aq4p4B37gcCbnVtBTUcLuQYumq7Ay/dmNtc4vyeBo/4t+xQmIjIqcJ6zOam4y0gWiC0nkP38I63riuMT33E6+ufF5/0rgF8Xe9pbGUjAmfFlOffsnPhfTbnp+xu75qj+SHSoe0p4fBln2k943fYRv5orvC3sjMEfhtprOsUIrROcT2xsfIUIdTzyFY1vry+YSJW180FMohxqF0W4Oi71wlAsw/o/yiApH3gEkua1tXzXl+2r/b5/uk/+a8nehDJExAAU3VRAigaIA4KPytwhg2j80SnizeVsQiR1+TnTWWUbKSo7mZwXRehEehLAFqAHRczphvyO2IlM4WKg2mAV4dFjEbm6HFABALzugIhZez8Pp1XTTJ+RgC7xPq9DGkDJ0xmIGr3doPiJpJLK3NRS0UkXF90Ltsp0JjfFZOc9xbIqQk8GrwCgBWB1KTlZ/h/A+qmaS8aQC3KHCcBmXwe7yTUpsPfVl3bTyDF6bO9aoe7tj4rYzLW2jSSw/ctWjkF5djXji1aN4CLmw3T1QSua7F4FZQI2uHVQINpX0rraTY7ewkA67klpeHuV7DvcOw4ThwPBg54D31OE9yYFSxUMa2Kyt9eu3OshoSBjfysFedjIIOpcH7/H/SRMSinLGQDC+v1S1CYzjPHnwCS5o6BccbWnLV+4JgQkOR1VdjTMX8dsKzDAf/mdxTU4OfZN+xf/p+fVeBHdqAx1mLBv3kPr7Yz2+tAYveP92O7xKRXFE5BFB1ghmOnJaR0EG3QvLcFUVgtfapdZNXTLVDgWPACyN0C5yJotElLLaWMgKUPO10vMkr57JT84CGZ7DNyA1IpBqGS0/S9vgHQfsRwdtJCLDKPlcJdhCZZxMKzSETz8I2i6DYHLpWHrIJ+D5PxEGcnh5bKnkrFUJifRS6bQK/dMICl36pj5/mWAZL1dscAAqaFlmolSzFkcTeOyYOHrxkgyOdlGjkZtGQD2nrRZ0rdAIO+Dzdv3sKVtQ1zpFhcplypoMMDLhmjA4L8sGyRZjW3G+wAACAASURBVJsFYKLIZB3LRAccOoLzcwVzepjOTLYIdT7bzQ6aZOwHQ3ZP3psbCrWcxfStkv3gdxkIZPBSc5iV75nezv6nA0F7p+OVy85hLpu3drNAFzWCD88OLY2S481+5xhzHt65c8uYtQS+X7x4YXIdDDgSTOJ1lVJIp5Ds9Vg0ZYUJEtEM3njjLeSyBWM+f/TRZyhXyqDEyKNHb+D2nRsYDLsOfC6eolQuGQDdbNUNeA6EfObQBcMBnJwdo91xYN7mjZsGXj57smWH1o0rV5FLZTCXzpsuMosrzS/kzXkjK/zk5AzVesXsns4MQUcyqdgXFjiLONmjy4Dg0KVAExN8VXiEfjfBRqbOdozNzoKHXMs4Vt3+GNUyte1bBkATFCczm+thpUJpCFfoif1GkJbALfWy2YcLC4uW1sugxmJhwQI2ZFoV5vLGTJvNZVxRyGHfNHlpqwTjmTFDYJDaxrSPycDVHSASRrmF3rhvYPL27r4BkPP5Jdx/8JqNzTGfve4AaLb/2tV1Aw4IjvvIAAr5UapR+qaMwWiMdDaH27ceYG6ODP+YyVZwv2Fb6AiGQz5rH4sGkQFJVhULShKEHo2dTEe1yjTiigUNerzX2QkiCGNtcc3A+nqthU5nYH3cbveMsX3txnULopTLJVQaZUcN9U1ML5JrPWV6Oq0ujk6PMI4QPKzj3Xfft35j1VFmS5HJR7Cffcv17Pz0DNvb26alSL1U/nDtKV7UEYnFsVhYMkDG9vFWE+VKEZWLIi7KZwZEE2RcX11zBSk7fTTrTnecuvC2b43HJnHjgn9Nc+S5lrLgFwGO3FzBwIX+gA6oD9eu3jSmrunzh4JWHOr4cBel0hl8GFptCOqsUbOaUjbVizqePd2xYNf77/3CCpHGg2FUj0/QqVVNguPbb782oFh2WO+08NXvv0V6dg7vffALXLt50wofEuxg7Qxqil9clNHrdpCdSaHTdOzrdr1uIAm1uvkc3B+5LpyeH5mUzPzSHObmszgrn+O0zICHDyfHZyiXazYPUjM5LC4uWdDm+LRo/U/wnmAF19WllUW39wYDBoY9ff4C/U4bZNUl4zFcXd/AjWsbyOWATh9odUb4busxnuz+gFsPbyC/mkcwEbSz4+nWGapnNfQqHfhHQSxmFkyex4KgyTDWNleRKQTQHgHVVhf7B0eubkckgcLCHNKZKPojBpeY6dc2IJ8s6LP9Q5O78ft9BsxQx5kAHpmgS0truH5tE6tkSuaoNd1Ht9O2/eFgbx+fffypFYO8f/c1W7N45qg3GhgFfMgUcphdmseVzavIFbIIhCkdFJ4yIvuolSrYfUbg7G9ROjjFg+u3sVpYtAwfc6LCfnQpu+SbYOQf4tq1Zbz55utIp2exv32AZ49fYkwbY4HeGuVhGGAfIpZOYOAf4tbrd/D+H/0Ua3eWnC7xANjfK6Jf7WLY6GH3yQ6+//o7Yz5yP2DQgdI+ZKHzJ5PIIjAGWo0O8vM5pHJJy0Rgkc3jozN0O2PWOURheQWbd24bizkUoUZu1NaBSa9vbFLKNgy7A+QSaduXuA4fFU+Rmy+Y7EU6T5Y3GZ9BlGtlkwk53t/D919+jaO9fUQnLttliL5pbxMIYSZSLD5jwYJkLoN3Pngfm/duIZ5OIJGI2Bzm81bOy/js7z7CR3/1a8xFZ5AIx9DpdXFeKZvWd3Iug4FvhAdvPsRPf/4zTPwBNCpNVM5rOD84R/mkgpg/gUwsiTBB0wklQuoWaOwPWji9OMYPe88wivvw1i/fw62HD+EPR9GqdOFr+VE9rKJz3kUykrSzE8E/ppJzf6pRMzcwhD8RQCIfwyAyQGIugWg6hnFojGQ646QxwjHMxEOgMsG//L/+DP/sz/5PNBt1KxLHYM6QBY7DIZPZ4J4U9AeNTdxqu0w6MqC59qxeWbc1kuen51tbOD48NmmSYd8VL6ZElxGEqOFMKatm04KUnF+pRBIJhBEPM5tlaM4pA93saGpOc84vLC7ams39h2faerliZy0GHSjnxT24Sx1QHpLY9kgAmzdv4q3338X6tau2H3/66afGIt7f3jabCZHhR+kzanmPhgjEw9i4eQMP334dN+7fx9x83nTzT3YP8cXffYJvv/ga6AyNAe0D2ZYsCgsEyMClpMZwYJIkPHPMFVhQ9yaWVpat3QycP3+2hZfPn9szKvuRZwUDpCIhOz+xqGthZcn2UH6PZxL2YadaR7vexKg3tG2MhIJWnVKXzr+kBKMB0F2ef0NIz+RsvSf4vFxYxsL8os1hrve0UZ8/iO2DPYzhw9rVVXQGDVRaRSTnYhiFuqj0i+iM62j0aibl4gi3I2xsXLEA43fff4Nag37wAK12FaMxi+e6TE/aIs9LPJ/wvGTPT1+kVLJMVHYW9znKhvHHAXuU2HHyGGKM8nwvwIUa9gK++JzSJaZtsYYB5zBlmMxPGzqyhQOHWCSSn3EyUJTj4OsMJLGtwhRi03pF8mMEFAmPkA/F+cL32Gb+lh8s0JF9IMBHYJlAqimUeun/83ULplggwQGcl8Csp2Ac+284lUjgNSltxIC9ascwa6zbHVjQhve3PSvk+osAtBiKBvCFHHORwXcDXqf3iYRcAUebf9OC4w4YYoFpl31gwNGUtGdn9ynhTAQlk2WZZn7zN/vXy2gUNiDg9RUYTfLPqwKMxsg2/WkXJCCoz3nGzCDZgIhcDIg5cH8qfcBsLyuP7X4LnBVzW9gLGcHqbwd2OEkAb5/w+Uw+cVrjS+0VACzbFY4jrMsR3lygjN+1wMuUmSp2sJ5DQCivTTvlb4H16j8BevztwDyHyosNy/8LJ5LN6W8xk21tIlDvd363yGcCMtVPIiXS/xRQaQG6aTFCAv5eAFsYgkBi3k/4gcZefSqAV+ROflfXYjBSeI/mgHAfvq5+smDSjzSeXWc4XEE4mgiUvL6eVf3Fv0XKEwao55dtCh9TH+i6smGBtd65LdBYLGONtfpI65kbh1ftYrv5w/7h84m5LXvke3+AdQ5cYT+Br7JpAfve6wuMF56lz2pO87ewJ42H2inMi33B4uUWjJkGvdRPWj80N9h+BQWc3Ti8kyQZflb9zj1eQSwGYp26hNOcF+4m2zUCXM9lzOsZvUEDu/f/+t//44kiVPwQH4wN5uSjMVjkdRpVEgDmBefoECuCoUnIz3FR5D81QCCzdcpU01cLoTYPNo4PoYWAxXnITpLh80FkcDQsYwtcSnS4xU+DK6kQbRYucu2ExRVNMJA5Fp9GtR2wzkM3P2NgxJSxLA1dTUgBfwLK+b6MVwuBIjhclBS1UD/yHmJ58l5eUJkDbYzQ6YZO54+ACBd172IsQxY4zM/TqRP4z7+5oPBZ+dvb52Jn8rdSn7yLDMdNBi5gks/Ae7KtZPjxmY9PDu2wGqGDEY9f9r8ZqAH0XXtOAePsC4HQehYve1ya09oweW+CCrQH2ohkDOjE8nnctTqXUWqNL8fHDi8xl94kXSc6kux7r92w9gTHLp6I2cHeu2nQ7lg0i/emE6fri23uNhy3AbOPFfjQgiz75jOyvaZFNs0yECisTYi2y/vzGmwfD+u8vxYcJ3/iAgFaRMQU1/xVZEt9K/0ttl8saEXIlF3AQwNfI5jO++kww2upqAWvrzlqc8aKe716jd+Txrg3zUobL7+jPtfmrPlIlilfC4ci1j9MNRNrfEJCxSTMmuxoNXxoN8K4svg6ZhJriAfnqbiLsC+JerVrzFCCJ34fK6Dz0HyKeDyIkI86eH4kqKk6aCMw6aNJ5vDBPj7/8jPT3YtRgywcNgYqx+7u3btYW1nF9euusKAOdAQYqJfI/q3VqKlXQavZMw3gNx6+YVIFXJTrzTZqlQuclYro99uW6sh+JsOW36VzpurYtCvOW6Zb8lBGqTcfnetwzBjhFqDIZC91+Si9wb60w2kqhvaIhVmCaDTrBiiTtUwA2sA039gKAJ4x4FKl5vUA66vrBl4S1CZAWawUTSNTusIsxkPmN+VLaHt8RtOrrrN4pSvwyXnkIsQBOxBTH3ky9iMRTxvDh6DnnTt3zeZ/+9vf4tn2U4R8AWMWX11fw9zcrAvodFvWJ2XKiEzGCEaDpvdIAJNA5svtbWNA0SFaXVp1OsiNNnZe7mIpv4i5dA7DjjZ1Or1JbFy9jt6whx9+eGrBUTqV1OMlI4ta0wxQqAArGei0PT4vbZRt4trBYktcc12WR8tSX5mpQ91cBhpiiQSCATKoAyhfEJx0my8B+6XVFZMuIVv98HDfdCwZSB0O3N7DQARtamVpyRgw+/uHWFxcRi49h+fPnyMVT+Gtt95EMhXHeekYJ8cHePr0e2Pl0jkhyzSTzCEzk8NkOLEAINvJZyJDKp6KY3l1Bb9//HuTWCjMFfDhH/3KgO+zc4LYlJvy2VrDZ59JJlCpUv8aGPpGJt9BEKTTHyCbmcXmjbtOczYYNQYaQUVlDCUTEQTpdPjHpkFOTXLqYRKQoiwFP8e20WZYrJIMOaZrE9jLpTNWALPZcIU62SYGO+iwMDWaoByZugbckSPqcyyEwCRgY0Nm6ZNnP2Do7xvzO5OZMXtdv7ph+xPnEjMJCOwwhZmpvmRB7+1sG9N2fn7OwORGd4hgKIZsNodbt+4Y4EtQvXh+gtL5CU5O91EtF003di6fQ26G1cBgxaQYuCJIzkN4Lp0zdjSdUq6HlMShDne5VjImP+djLssA6AwO9k+MRZ3P5q3wEp+HAYpKuWQg+3DUQ4QOeDhgfTe/sIRKqYpvvv4BN67dwwfv/REy6Tzq53Vg0DddezK1T08Psf1yy6RfKMmSzs3i8bMtA7/e/9kfYf36TfhDMTTbfWMB86dyfopuh8G9CKLURO910Gu3jN2YYio0WTcgq7tjOuwMrETijg0+M5tGH2OTtSCQTICfv1mw7NGbb2FmxhVqtDPXwAXfM5TEKcxbxgi1TGv1iskfHe3vY9DtWPZKjDIiCVc0lYAOAcT5lSVsH2zjxcG2gaK088X5ZfibE5PfIIuXY5jP5izQwvFLZJJYvroEf8SHZreJ7oCFVZk07EA1Ow+kXIFA/pCt16jVUCqeW9CHa9vy4gLWrqyYdvRgOMZFpQawYFYqjVu3NpFJcQ2ooHJRsWwR2vuv//Y31m+v3X+IpcVFKxpH6Q7K0xj4EA5gfmEB2bkZxDIsBJewgqvU7K6VK8Yw/uzXH+P4+Q42V9etsKRl5USj1te+SAjlVgPRmTgeffAmPvj5TxEPx7H3Yg8f/fVHqJVqSIVTKJ4w4FXEYNTHJORDKB3F3bdew6/+/X8HK3cKTv+aUtqNAQ6en6B6XEO/1sfekx1sff8EnVodcRZfDAKtdgPtQRfDsQ+9vpszXKdn59JIxggI+fH4+y2cHl2gML+E69dvWSYH193BsIPhZIB2r4HT8xN0By2bE2SIh30hKwzL9Xdn98CKxN2+ex83b942WQAGuZnRcnpyYLry1dKZSdaQ6ZvJ5zCTnzEbaVQpU8TMHhaHG2P9+jXT5KXUSXYhbutbv0Ut6iGa1SZ++P13+PzXH6FfbFrfEWgtNyqot1vGsosnUrbuU9ZnfjaPQXeM0+MztBssOBpE8aSIMIKYjaeRTiQwHnHdLKI/aFgg++XJHiqdJvrwI5EhMJ7G3VsPcGVhw4oXhoZBnB0dW1CRAA2DYlw3290mgrEQuqMeegSlgn4rAEqJh0A8hFR2BunZDELREFIzMSzls/j+97/D//FP/xccn+zb3tpqVGzP4drBNd4yapJpnBbPsLOzZ/s5z3ZXNjYwIvFzPDGtXTLfL87duZOBJGM8B/xG9GG2iK0X5ZIFaRjAZWAkHUshGojY2sezD21jOBkbgPvmo0e4euOqzS+enb756msc7u6ZnRNITsUTdi7g3CLTr9FpIxiLYHVjHQ/efB337t+3efPD94/xV//m/8Ozx9+jfl419nMs4DKXgmRXR4LIFfK4c+82Hr75yPY/9ivt/+PffozDnQMM2kOwiGbET6A1jQA1fPw+K1Rca9WmBRGDVuiPgH2+UEC317mU2qOfIzDDGJqNpgVmuC+RCW1gQzRiutI8R3D/z8/NGbGAUiVcS+hrMIOQusoCLWj3DGL6fCH4Rn7EIkmzN0os8Uy9suSAcF7XQEYWTad8QbdvdtJoX6DrayOSBBJzEQwCLWNCj0MjJLMpDOEybPhM6VQcpYtjlMunVti32awaGYBggxG1wk62b74w52ogTCUXKK1Srlw47e5e3/ZStolSLTy/ykcRMMH3BIIIoFPGKc+tXmapfE1+hyAzAU0vwMgCiubvTIEqEoYEEJlNTmU5nHU6ENzLwFOxLDF7bb3zYAACVvj8/BFwrut5CWDy473+qSO4vSLVCRjj918BNVMZUR8T2n1m6yZdQbmg6V4kEI6vsC9oa9wv5R8yeGZA0pQtKh+TxZZ5RmWbJCnKvU3gmIhq6lNe2wvemV8Jl1bvSHEqLvZKr1gYivP/HfjIH57VeCYXdkADdzbjGK5cg0gQZLBDc4f3ElGJrzGwwv6wgqLBgP1m4F7PTf9a2IqemWMiIJEyhSLK2blsCs7zt4BlYSXsAwGCl/832pMDEQWOee1IJDJ+nn4p7cUrL0tpQo2L/ER7rimGIqxJgRG+p/8rOCC/XaCuwEfhLWq//G6RKh2o6xjFJMpobN34Ota7gEZ2qQBOB5S6LHxmRwl4FDlQY8XfHAkpAGhMhD/wvswM4I8X3GY71CeySc2nS1uZ9nmYkkrTH+F8snHdzzsvNfYCjQXsC6wWvmTr8ZR9LWBY65nGVwEpBR1eyYi6bH5+3otfCv9U/wvw1VxTP4pMy/uKTMf+EB4noF5r46u559Y+jrPWUNqat2+1Bmlt4ZzjdZSpzs/Kbtj3Vgh4ituJyCg7dxilm/tac4Rb0h/zzgk+q/qanzEb649QLlemkhyOEKC+1hhersXjV/is3rP2/O//wz+euKhO6PKG7AQaIx1CGra0bRV1FPPXDjjTiBQ7hB0vFqo2JUV9HGDhJruMSICaRdiJhk/f53elRaRUGQHL3miIRY5ZGX6qUcJ7ia3NzlAhN0W0OEhukXWLLT8bjjqwVQCbgWE8NE9F3qV3bRHM6QagaKNFJAfUa3Q0d95TUgi2QFPbsNO5lJSQUev5+RkCf96IiYxTfUHGowO1HcNcG4oWO/a7QEVp7soQxDzlQqzx4D21OCoqIZDcG0kVYMkFmM/BNvP+bC8/R9CGkW+mkJueWJBOY+LymTnSbtNzkhO8lxZjtoH/Z7sVHdFCqc8JROZneC8u/pzA0vPWBtRqNa1PvIuDd1GyA16jYQAb7yVwX8EKFjoym5g4xjOfQZPYAGAWPrG0KjcBDVyYjgOfSykvWgA0bmqfAGP2H+eHMT6m1XbZZjkJfJ3Xk742f2usNGEVqFA0UUES9rMWJh2YOKa8D1kutBW2WYuMdzERe5nzlv2kRYqfMYbHVPNLm6A2S4HetAe+9+O+1YbAZ9ABRgdPjiXfZxvJOrM5FiGTjGzeibWZ749HE0spjkayCPmz6DRjiAdXkIytYTZ1BUF/FqN+AKMeD0N8xq5VgB/228Z0zmbiCEy6aNYvEBj30GlXUCufG3Nz2O/g0y8+RSqdRGFhAWOmUE8lVQi+Xr96zTYP9ocCGE7juWp96bId+gZAj0c+rCxSemEVAb+bJ5XqBY7PjtBoVhBLRJBIRlCpVi8LbPR6zo5YlM8OwdMqxUGfy3ggw7PdcH2Ty6atLdTf5XsMxPC7ufysOajUSiaYSseSBxJek0Ea6toxvZGOJaUFaH8EoGdSGWNENVoNK1hHMED6hgSguW7yvpwXBPH4PTJRbAP3O1Y7xzCdyphG7UWpYlqoE9vsJlheWsWjR28ZW2Vn9yUeP/4O+6e7mIklsJCfvzwEEhQgANXtd01OgSA9GUi5wqwBkNs7OzgpntkYZFIZZGbSCIx8VpwrEYyZTEWr2rB0PktVDPgNACajbOvFC3NoWmRCdNsIRYLG6jHgvc3gwYXpHCrwQzarAky0P4LQnBN7hweXjBBuyvn5JUTClCmhrE3CwCfaPucoQV3enwVr6IA+fvK9BenECCGbks4bs3xoY+zD4hnBgAxSsYwBHGRvMgBCJvve/nM82/oBe0cv0eu1rThUNjOH/OwCCnPLZjNk2lMj3FidzA7J5wzApa5vvVHHQmEBb73znj3b4eGxMffJpKIjwfTspYW8gcfUOe5PBqi1miZ7QH3kTHYW1zZu4PrGJhLRlB1qWRyOOueWERMMIJ2MWLFBrh0X1ZJpuXLsuGbSvvpdl5FSyM0bc5sgNFOBu5QzorZxe2jFHq0vikU7c/BQTxBowAhU0OmzMlBFEHdpYcnY2/12H98//R6//+FrlDolJMNJA5XjCequ5+z5OFdpNwwihgMhY3UylZtMTDKMk8kZBGMpRKJJrK1t4OrG9SkY3MZ58RiHR3to1C/Q7tRRuTi3tqeTKQMuYywg2Kxh73Af540SkgEW6k1hOPBZui2fP788h263Zcxh2gYDFPFICtVyHZNBwGyRfcXU+1rFscUpfcW0WuqkU0ubIBifu9Pu48XzA6wsbODhg7exVFhH1B8zsNJvNKMhqpVTHOztmJQH9xXqvu4enyCeyuLt936O+aUrGI0oNzNAj1qops1dw4DFnugQT0bGnuT1xsMBYkx35b43HhlIzSKgZPVH4m4sZnJZY/WykBhBv++f/ICLStlIAw8f/sQCC676ug/D0diK+PkDIcRSZElnEIqFDHAnA/9wb3/KkO1au7iOMX2ZwSQyYZfX11BtNvDF777E/ukR5nJzePfNd3BrdRP7z6kBTwkQlz6+f7CL57vP0Rv1EYr6EYqHzC4ZaGMxLwsY11smC8ZgBX9zvLiGOOeybWebTDqJmzeu21ydScbR6vSwd3CIi3IF4XgK165tIBYcGyjHtfHpky189dVXZnubm5umia0iqHJmdD5mVgaDbNF0xEkPTTMwWDyT8h+/+/gz+52PzyAeiCAeZYA8hxEB9FAQ5WYDff8Qv/rTX+HDP/4QvXof33zxNZ7+/ika5xX4Rj4EJn6cHB6Y5nOMhVuXcli6sYqH7z7C5oObSBbCQAaY1IDycQ3FgwucvDzF7pNdFPeO0avWEA0FbE51u03U202UO010hiNk5+dt3+z3m8ayaVIi5vkBSidl5GcLeOf1d7F5/aYVyao2qqi2KrioFfHt1rdYWFvA/dfv4/adm5Y906w3US5W8emnn6N4Usbdu/fxzqP3EI+6NZlBDwa3qDn/4uUTkx65d/8u3v3ZO9h8sIlkJmUA48vnL/HNV99ZII929s577+KXf+9DhMkrmADjnk0TtGo9bP3wDI+/+gbFl4ems5/KzaA/GGDr5Quri8Kio9xnJiMfCvkFZJM5YwkzeEsJLQb+apUaMtG0FXqbgOB8A4HwxJ51Z38P5+Ua2pMxIv4Mrqxt4vaN+7i2ds1qF1CKgjIUZHN/881XGEz6llUwCTIQkrC5Va5WLMBJUDZfWMTMXA6T4BhdSm3FAlhazuPOzXXE4gH8mz//1/jdN5/D5xvbWYB7KTMyuG664nJuT9p69sL2tVh8SrYZOHYiwURmX7kzZwKJtAOgeW/2C/c3AqcMzjQqZSQjMSzNLWB1bhFxBiMiMcuqYKCJshsb16/h7ffetgLHrHOxv7OLL7/8Ensvt1E8PrWAAeW7fKORne8T6RR6o6Ex+5PZNK7fumn61NwzmLX0N3/5V/jq089N855SFiYFwf2B/kUibsEdjktubhbpXNbmM/eoRr2JRrUB39BvQUMuLalYGtEw/bwo2oOOnTF4hmV2k/NjWLPGSSpSCoDvEaAXAMRzETW3CeySoUgn3nSlyfalnIIPlmlkYO58wc6yBMQJ3PO73I9SyaRJ73Bvo5xTKBDBeOhDcBJEMpo0Ag/XZJ7PDbAKkCiRxMxMzgDodmdgsi6dYR219gWGgbZpT4dmJuj7OxgFh/DHghj5J6jWakgkeV6KIeCjD0m9+zrqjTLaXfoJHXsO2owD2hLIz89aAFCkr067ZWxwZiJYf6gI3dCBiwI45T/Ix+b8FZjqGK+OYCNfnLZh/iiLIk41aQ2P8DmfjgPGvwVUcQ/m6+aThVyBQZ5Z5VPL1xALk/UdhC8o65NtkL9/CWRO9XH5nnxJ+UvyeTg3vH4078FMMIHW8t29IBs/L9xAGIauzwAIy6MTcNU9JiMHAAt0Ems34P9D6QHhADzXeAEvgX+6p/AXgW/e8XH96GR9lMVOAFrPwfe97EX6HMpspZ3b80w1mAUikvXsAEynnczvO0yGZ86xnXUEcrGNLAbqBeTUl/JROa/4fBpP2ZL8S64PwmPkOytAISBe7FcBh2oXr0G/RmCeMCEBxMIOeH+RrOiHyX74Gm1PQQz6r2wD7y+WPtugtv54/M2uwy57QO8JP5CNCFCXDy+/XNcke90LQAuspfQGv6N+VNFHftbhUG5+tbvtS/KgyIYC6Q1rm4KN6hNhEGyvgi+XtjvN0pftyvdXwELYnZ7X+m/iWOCyS60B6g/Zr+yCYyX8Qzau14TReQNQbJvmuIBX73zW+vbjwJOe04uHaF56A2RuTjhyjLdvvMEOMe0V+LocE490jHBJLzbI5+D6JnzHe3/1AaU1+MP1lNfntdV3ht9YkFDBJRcgkv07PMuRSjWeGivOO42f1kQFBISdURqKBd81N4VBeQMksikGEIU38vO6lu9//u/+ywk7XwxWgWS8iJM9cHpwYgJ6H5Qdk03T8YrZQ3ECisYvI+PrAqhkCLy26NpsoMA2flbX50S39E8WOfTIXQgclJEr6qO/pd3DzhArU5uSF+i+jFaFXFE/MYX5PUsLmhqUpAhoGHYImzKWBUJpgrBTpQEs8Jlt4+fZJ5oIWuz0m467AFmBhOxXgaoEoN2zuUVKBsTPCoxVH7CNirpIXoT3FrtVgy6pUNIyxgAAIABJREFUFQH3PJDyObya37wO/xaArsklwNz0TpcXrBo1WWBsjwA7b5oVU7bchuCo/JqY7BeB2bIVjaGMVpu3xpIHOo4bwRb+doGCVyL2WtAFZmtxd05M5VIeha8LaA76XDXRXt/pQoupTJu0z0yrfZIBxnaIjW2saWN9u7FSug7/z+srtYvPpgXRQJtpdEssZc0FBT74bLIf9jlfF5vADmSetA5NfF2f/SWdbNo65y/bIukNBRrUzy4Q4Q4JfF7ZohYQpwfsIrzqb/atItJaSDRn2f8KHF0uMNMFkddhmzgOvK+lqE8zLfhbEVweKhUgiVGvuD3AoBdELDSPIOYRRgGRYAEziRX4xjPwjWPo90YYkA3fboEHtVBgguGgi3AQyCajVrxs0K4ZEF0+P8Zsbgb+wMQcPzpI7GMyrdiOcChg6938nJOaYJsJVvL53YbgAkqM2lN3kh5jt9WzwkcEXOg2WHZDt2kSEo1m1dJ/5/IZYxEx7d3WhaE7BBMU5XWZOsXfqdiMyWxULqo4Pjs2venZbNZSaZmuSbuhli1lPsj+UNFIHhxtDPt1A28ifhe4Iova1kxL3Rsjn8u7YoOJGWMPsZDh0cmhK/YzHtscJrhElhDHmoxvgoJkPPF7smc6CATwYuE46rUmuu0+QuEoms0uZlJpvPHGG6bBfX5+ZlIo33//nQG+OuyS1Tyh5m6rjkCIldcbpvu8sLyElbVlK/BDJ/6yiGIkjtlcDvMzs6Z/nYokMJOYMdCB8hsWKAkFsXJlzZhzz54/NyYyGXgnp8fmXJFlZmvKiIG0sj1vrVF34FM8NZ0HXbNNOsUcH7I6Of9cEcaw6SYzTZb2SrthAIXfJ2hLhzQxkzLHn04FmXoHB/uWojscDTHG0PgW2Zm0gZEEntutvhVijYaSqJVrxoQvLOSNWfBs6zscnh6g3KYsw4TuOlKhJOayBGJXEYDf0uxZnJFjT7sjM5XOOMGG04si8pk87t57zcb14ODQnqVYKpkEDhn+DNIQIGJRRcp3NNot0/fuDUdIJTO4deMOHj74CdKpnDHz97Z3bJ0w1slojCjZxAU6xSPs7G9jd3/HihlaAVWfwxI5n5cKSzZu1BfdfvncdEpZ0HMyDJgeNu2B6xXZsF1mNY1H9i8YjZnEDNPrb9y4gZWVVSzmFxGLRo3x/2f/z/+Nj7/82NbpW7dvWtCBP2SVca2Zm5u3bIaZRMrAf+qkHu7volYtY4byXqEollfW8fpPHhnTm2ukZFpKF2eoVc+NadhtN03Pmwwd9nF2Jmf713n53EDXhfwyFhdWEAzEDeA3ZvSIxUu7OLk4tDGnRnWYhbB6IwSp3EwQxce537TgA4NWTE3PZFIGGDSbNZvjTClnhsHx0TlmM4vYvHoHC/k1ZBJp9BothP0+KzrWrFcMOOd1LHDsD6BUaWF2fsEA6PQsAUMC22TIkDnRR79XByZ9A0ja00JmKVaE73UMkCbBgFkpZEWTAc19js4lgzSJdMakDrKzeVRqdQP+yFanHa6tXrE5kmAxw2jC0t3JqqfeciJFFuecaYbXqlWbJ/vbOzg+OsCAdRPicetzztlmr4N6p4loMoFAJICnz7cMUKF9PXr4CJvL19CpMhOJmS5Rm4ul8jlOikdo9Vz2CUI+tHotY0APphqazF6gBAyLIZKB6fawjvUb0xUL+Txu37xm40D08rx4il6/j4tqDaWLMlLZHDauXkEuw4DChQUvnz17bmvmm2++hc3rN7C+vmLnNuLw7Rosw+aUGR+U4mo34A/60enXbb4QjOL+Uzo/x/lxESd7B/B1R4j7Q0gy2MbinauriMRiqLSbOC9XUG5X8eDt1/Af/sf/AQLjAD757Sc4eHEA33CCdr2NYY+yCH3TtydIO4oAg8AQt9+4j/d/+VOsbCwjkgxaIVVKU9SKNTz9Zgt7T3dQPiqaTEY0GEYoHDCAdOQfoznqmgTI/Ooilvl8XJd8PpwdnhsTvbh/jkQ4iTfvP8La4qrtP6xV0Ow10fV18PWTb/GTdx/iT/7R38fqzQWMGsDFeQ3l8xq+/PQLPP72Ka4sX8F7b79vjEvKTu3v79kaGkmEUCGYngzj/Z+9jzfee4jI1amINn0a4oB14MtPvsLf/vojK6L6p//wH2GmwIUIaFUIDPYsELX/cg+7L57j4uTIpDm4D5OBx8AdM3qS8SR6jb4BpUx9odQTGbuUzaF9cD/kms8zQDDswyjQgy88QSgK1Bo1FE+LFpxORLOYTRWwlF/DTCKHTCqHmcQ04EHgejjCv/3LP8eLvRdIpKJIz2WNEU9d7dOzc5ydlpCYSePqtRuYW8wbYFqhRv2kb7r48wspLCzmUC6V8MOz76wwJTMoVCyce6JzOKmXXTEpF2Ye8VzBNTvOIByjXdSiIFubhcETKYTiUQt+Uc+bgK4RGbo900J+/vQJ0Bsgn84iQUZxjIVZqTPtx4hCEuGwFe584803TReZQPbx0SG+/fZb7L7cwdHeAc6Oz9Fvd4xGyb02Oz9ngRWyp8OJGJbXVrG+sWEFhzkvKMHx+cef2HoXJVlq5IqoV5o1k3jhmcrOqFEHuHNv5vdCoTB8Y9ao8JtsDJns1B5mwWBm9/KeXL8tq2eqk+k0ywlQu6zPS4eb51RPKj2ZwwSQqVHOtc5k9QK8/6xlshnAFnZ1QDqtlu3JvN7KyoqdLw046HWNJBAJEYSNIhlJmFwZtafPzk7tvGA+NP3LTMayy8YImowTM0hG6KDaqaA7biKS9iOeCwHRMboTFtLsYuQboVyjZMoQgeAYyTjbl4Dfx7TsnpEPSOJxPrgDurnuMgPL1viYqx8zGY/MfsgENyBpSr7yk807JZfJrxA4wjERC1O+GX+LsWdnCL8jKJHJa8AtLci0hR2zj3J65iOZVjjlM5z8Jvd7yjHw/9wjRZQRgCcfkBgp93Su7/JPBIry/gI/BYIJbBEg5AXPxFgUjmEsQI+Epp5RACvPlwKQvT7d5T3GDPiGXjF/jeDmQEN9RqS1UPCVfq8XwCEwL4KSF3zSfBA2IF9f4Kzaw9eNteh3Y8V1Q232gr4CNgVAM4vIrj2YFlb0iYnrxkIAtHxwAtACyIzMNugaLkIAmnNNOJGN5xSA52+uW+xH4TV8TcQovk4ZIIGxXgBYpECxlUV+E/gmrIR2x/+zzQKgBcYJj5IagLAV2iv7zRjDIyexJQzJMhGnARKNC9sicFTPImCZ1+J7wpE07gIpnW/sWKyXQRsPk5s+jQt4TFNUrPcs7nvJBjdwdfSqWKZwBMOYMLH1ic8vBrRAWRuvafFN7hFso/rIjQ0DP64emcBg+f0Cab0kQ/WHdz3lvqO5K1uV3fFavI43oOMFb2XDGlOtQ7J9kUi9ZDjv2qQ1gp/TmMm/9QLCWiME7Gqd07hobgiH0Trg1qtXmuBuvXASHLoG7VPP/apPHYFHYLza6QBj19cKKKl4qvBIzR31CX0MBZH+APidXksANL/n1s5XwDOv4QXXbTyCLmAjMJnSWryurq3rKAijZ+M5xzu+aqfvf/pv/4sJO8UOHsbodCLWtihZ4aayvcebit5uG8AUaJvNulRefkfAoAZZHcjO4cNo4XaG67SO+ICmYTk1Ni+AzPsSUOP9bLGaanZ6IxwChvXgGghFfwR4aoGRUaptrgiGm0QWofN0uhZiA3KmlSa1kPE3n1cAnUB8MV7YH1pwvQbunWyaaLw+P8OFjj8Ccg3sHjoZBqbWy+BliJK0kEGo3/l5aRGrqKSAZH7XNOSmOtZst2QTvJEWAd20CY27Fh8+O1+nE8i0XTputBuNoSIu9sJ0spFBLABdchJ04CUFoXbwM1qg+Bqfg9fWRFZ/C+TmnNECoQWI7eRrYl6zGYq6a4OT9muIGq8EPIbumSSnws9bRCfgJhvlB3hdJ4cSvJQsyOcL9gzceHhAY/u9xRJ1HV5XCxCfx3v44escD4HfOsBo85FtymYVJOF4cSy84DevwT7j9XhvOsaStFA/8nk0lxQY8M4LHbp5LZce3rbnZbu0IWi8xBozx30qxcH2sR803/kcClJJ5oDXVZ/QISfryGwu9CrCSQCaKYm1Sh/+cRrZ1AbSsXVglEEAswgFMghMEuhQk7VWR7PZMACZzL3xsI9ht410KoJcOo5Og1ISR2hWL1DIZwyE3N5+bgdtAqPOVEeYm82ao89xp3SDgPx+z1W3rVRqBlrSvighsDC/jACCOL+4MIYpmXjZ2YyxSJptgjsDY9/Ozmmd5KHapaY1OwSdndwPAWiOZTqRRjadNZYp2aa2YWGEtbU108fmZwjWmpxCt2OpsmyLY5UHDFglc4pgJ5Png1N2Cg+KHD8yQgkck1FH5l+j1TIA2lgGY5cFQFYgwTj+n3bN9FkyvnTQInOT7WARvEGPDOuOFb5aXr2CGgHRupMcyBfyqFXKuHJ1BS9ePMf2zpY9D9tJwJFzmoXyOOZcQyhPQTBo5cqKySqwuBTZ3rQl6kUmwlFcv3IN9+/dM0Ytwa16uYYvvvgddnZ3zUYLiwvmvLIuQH9EpnobB0eHBgTxsDaT5oE1YEEFPi8L/BFICPkpKxNFp9tDOuUAf0p27O5Sl7eEEVzRuYX5JdNvlu4V9yX/9PBGZ5IMD6by0ynme5QYIWDBMSYIFgqGrEgRn5+ss9GAm3oMwUnYxjw48dt7uVzWQLSDo21cVE4tQ2MwGiCMAOLRlLHygpMQBiwCQSbxVF8/P0v5kKzNJdoqZSIK8ws2HpSKoA3sHx4YeLpyZRUzyTDavZa1jen9TRbdI+NjzENxCLO5edy8cQvJuJONKZ1RVqbvzgT+gLEHlxYKiMQiOD49wuOnj21+sJ+pM8qxo8NPnVHuO71W24o6NWpVC6yEEUV+1hXNUwYVgyHF8gX6k5E5KARBmF3A4EI8EjOGLdObKdfy7Q9f48/+1T9Do1HHnTt3rP8JuFGT+Kh4Yjqry8srmJ3JuDMNYCzo4qkLWviDEStedvv2faSS7qzBfZUpxwcHe2i3qlhdW0YsEkC5fGGsRz47Azk96vzXqpYJQTmI1dUrVoAvnkyiWDzDi73nuCgXzQa4Hty8edPkU4YEHALOiWl2uW7VrV+Z6ky5hAyD79kZK3harVcNCKC2da3WQiG/hhtXbyMZm4F/HEBgOEY0FERmJmHa1aOBY0Ls7Oyg3mrjvNzE0soG3n7/58jmFzAeB23d6XWH6BKUbVdMQqVeq6B0doZkIobZbBq9bstkjbi/E3SnHJqxdzttAw24NjAtfG5pxRjn5waYnLngW6uDaMQ5lr5xADPZjBWX5DwZU74ik8ZMbtbADs6RykXJmKDU+KW0QiE/Z8z8QDiA7d0dnJWL6A5ZHnaMdqdjLEfaMwMR8UkE407fJFlMJzFEqZ0wWp06Ti/O0Bl2rJAdmdQsOEvJAbOpWMJAcmYsUAvc1V0o4fDk2NahbCqOW7c3MehxDz3BZ59/inK1aqBHKBLFyvq6Me4N2fSNcXRwbMGyG9c3cePadZPVuX//JhKsdzkEjo4qePFyy2zq6PQY5UrJQKFgaGL3owQHWbvj4dikJNqVhhVDjEwoI+VHOp7Cxvo1Y2Yenp6hWC2j0ipjEhzg9t1bFpAi9bJKSaAR87WdvqJzTMcIxYOotOsoN6u4fu8Gfvb3foEr1zZsDTSgzB9Cu97Cy8c72Hu+jbP9M5wenCASoSRcxNL9Q8kQuv4ewukw3njvDbz5ziPMzs/holjCk98/xe8+/gqPP/89+o0Bbl+5iZWFZVdkvNfGODhBfC6JUreMdz58D+//e4+ABFPhgGEJaJT7do3PP/ocvlEAt65tolw8N8YuJZoiiTDiMwlM/CMsry/h57/6BW6+eQVg/xK9p99EN4JEjTrwySdf4dvvnuD6jZtYv3rd9u6dnV1UWaiYa3G9gXqtjICfxVMd6Mb5SBs/PjjGqDs2KYS4P4Z2vYvQxAWCJ4OJ1S7gWjLmnhALYeAfoDPpIJwKIxj2W5ZA9byKTmOA+xv3cffqfcuQGLQHaDUdm5gBldFggPxcBsfHB/jd11/aWjC/PG+AbTKVsgKepfOKsV65tq2tr1uhvkqzan3SGzWRzccwX8hieWXB5H6ev3iC/pDrM0k0Q1trqdlMKS0rAF6p2vvcywj3RaNJm6esC8F2pdJZxGaSiKeSmMnP4tbde7bumpyKD/j68y/x13/xl9h+ugV0e4iMA1YYkEVDGYBnsUE/paJmZ7Gxed3qPrA2AfdZBqh2t3dNJ/34gLJgNQS5L/Ne6bQFTsmIJfDNLB5mmvCMwLPYwe4ennz/2Ar7kbVIANJIQwyUSZN31EcsysxX598wKMUgJ8HhYY9srboB0NznGVy1c3pmxuSSuHZZBlyIrGP2CUkzjlzCDAACydwbmLkjRqSBSSNHoOJnKbdBB511QwIBB2iRsCAiA/dcfof7oGXnTuUlOc7DviNhzGfzKOTnTeqC8jlnJ6d2bTKUyYBOxDMIhCJIZ/IIRrieDlFrl9EaNBBM+JDKxxFMTNAYVFFqMiOpg+6gg8GwjW6vSegaiWQUlM9Kp5OX9TdoG5TNMnB2yNouQCoZn9bDoMQKpQ4I4DvJSAa2LANzmoI/xb0u2dDySfW6l2UnEJrjx2KW/NsY+MywY/0P+g9TyQ0C0LRLMiXZD6HQNCOV6TFkEAedri7PGexv+Xfusxy/V6CZXWdaAM0LGgkAZDsErAhQkx8sn5Z/CxdwPlDL7i9ASECiCFsCOr0+rUBG8wepeU0ZgrGTgHBsepc9LXCYf4enTFveR3iC+k3PpbYL3OI1RObyglYC5DQm1mafY0lyrxA2owCCnZOmshsmIkLwaugCPjwb2PP7XSBS/UV/X+1wEqavQGQDO3uOBU+Rd/WRF4h7BfK5ABrb5s0yFlbBtUGANOelMo41d2mjOhsLZBT+ZM9JQS4PA1fP4B0DES6EQdB35fpiJLqGq7WkrFDen/4s+13+sncu8BnFhBWGJoxKoKPAT9m1AGP+zesKn3OEOaf/TXKRns/ZsQsQaAwFQAuXsnU1FDJ/S+RTtp1nX2EBNr7TwAczfwRMC5dwwQXZ7atCe7IBYYYKotBONU80XzmvHfDp5G/07AJdNW/4vhdX9ILown90X4H9hutMWeC6N/tM+IR3bdL81rN7768ABT8jfNR7L7XfC5R756AXGGc7+DnDlqb4jdohfEwYoa7rxeeEhfI7Ro6NOqkQYUO6htY01iFQ/whM5ufVVhFbX7XhFU7nDZoINGeA1RtgY4aJrqsxlW0p8GJjNXL2KbBa7fT9b//kv5qoM9nRfMMik9NCflrQRen3ot28ATUkxUwVO1YLmDpG19B9xH7WAikpAaXoKD2G3yPTltdTpECsZhmDAEtvp/B7Yo1qoVKb5GCKbRycMowvO3gKtHtBM9sAWLF5KvWghYILk8BBbWw0CrHFDZyYfse7OGgD4m8tlA5YcpuZwFFOIB60HADuAgICB3ldY+5OGdlsrze6Y2nks7PWD5LiIOjCzyvYIHbtjxclgfAC1fl5c5Y9VWE1wciSsgj5NNpNg9a48zUyYLSYKxppzmvUSRUIsOVnpKOsqCnbxc8q7YXOAT9PsI334Od5KNIYa/PXZqt2CbiXzbAPZA/D3jRNxe82fUtjz+Xs+qp6bRMYbuNQP3McaO9k5vGgrPbLlg2cj0YNlOa4cIPiPbXI87cOAvw/3+N9eQ/1lyayHfimNq0+U784GYtX1XrtwBynfqbTROX9vSwEzRcdArmB6eDF+/L5tMjyWtSO4/2N/TBl61t69xRQ57X5T5uumOXsP0VWNUd0kFEAS5uBezan2cUfbe6ddtecLz8S8I2SSMZWkIldxWSYxriXQiKWx3AQwHjkN4aJBbJMuzRp+qV+FkJrVLCyOIdhl0DqS5yfHKEwn0EoABwc7iESCaLdb6NRrVhxtcL8HO7fv49kIm4OHNvGdtFB4zhVa5IqCRkAfW3jpgFsRycnePr0KX54+sR0cJeXl6wIDIsBJTMuKMA+o+SLFbXrOLkiBSWs2B0F+/1Oa6zZYGZB2eyQwAbHs7Awb84BQWYFOyYjvzloZBExBZ3pt8XzczvgmUOZSticaTVcQKVQWHSs+g4DRoyAk7HlinvqQEoAVDIpbBNtmhrS/CE4ffP6DbOt09MzfPnJ12i3enhw/yFu3b6Lfn+A46NTY2FG4lGkEhEsLBdwcnqEly+f20E0mWK6bJILhTnFruI1pSHaFpFfXV+19PSz0rkB0MyySFP2I57A66+9jmvrGwZIM3077I8Y6E/n9tnWljGKyKJmEUayEygbYEGYdBILC/O4srFm4CiBZYKEtPXDkxMbE+6T7WEfqfAMbt3YtGc9PjzCWfHU+pss5mwmi4XC4qUjwzlCkJdp4saGSCWRX8jb/WiPZASzSJ6lA46cXBPTW60w6SRgBcOi4QSi/rgFIeKhuIFrKyvL6A7a2HrxGLv7L10xv3bd1qFYMI7lxRVj38VDCUSCYTRYpOvo1F5jUOze7bvm6BI8p24tx5HgFfVE600nyUSmLfw99EddY40enp2g3qw7oG7IoB3PAT7MZvJIJNLmFJOVyGutrK06SZShK7KanEkaIMNCiywCSUKdcwYYCExgedEV+WP69PMXz0yLmQz2/MwcsuncZVFW2ii1Srd2XlpKNkHORGYGyytrFoShY8++DFNKgfpn/hF+89HfGmCcSqcxO+eKFpM9yOKZrFJP1voCCyky+2Q0RtOKOp5fBrWj0ZgxpRnMoTPIuUAm9u7uC4wwwOryEhYX5k2GqXRG9rgrYkl2DkHUUCSGteUryM8VDKgnoEmw+tn2FkoXLLRZNLsnKHntyjX0WcgDLuuk2izbHmb6cAxMWkFcmGMxGLsgN4FbjgN1x29s3MKdW/fg94VNR/Vs/8gAykQ8jNGgh1zGyefw2Q8OT1GutbG0toHXH72HwsKaXave7KLd6ppUR7t1gWBgbIzw0tkpUkkHQA/6bQOgKQdCfXbuM1ajYUAm/zQTKxTF1Ru3MJPJGVOV71+9es3s5OzEzTvaNjX25/ILllpP6Yp0JmMyHAQf+MP5XTkvoXpRMoCE909OtSlPTk9xVDxGtdVAk+D0whLuP3xgQcJBu49hrYtuvWlsX6YvB1ioigFI39CY/b1xD91h11jD1Kcd+XxWXJMyRMtrV7C0vGwSSQxicj/fPdjH3v5LNCoXKCzMIhZlQNSHH54+xu7eNojtMnBHUJPOG2U9WISzXCobyEdZIs671x88NHunhqmt11UWHD3DweE+9qhj3axbsdL8HNmwjNXQkQhYMTQMfQgjjEl/jF6thcDYb0Aux5Upv9TZbvd7qLWrSKXDGI4HxubMpOfQbnQd6IYA+r2eBVWI1XCutPpNNLrM0khg5foV0+I24itv2R0aKNuuNqxfxz2y2yYYDRlQSyKajCGSDgNJYHY1i9fffYDrd6/DFwZqlQ7KJxf4+qOv8Nlff4zKwQXSwSRmk1kkYwkrINr3jTAIjxFIh/D6B4/wyz/5OQIzwKTL709QKVbxzEDsL1E6LeHq0rqBA8+3XtrzUXc8loobCL68vox3PngXdx+tm451rzdEJB5E/bCL8lkVGPlRr7TxL/75v8Zo4sPtu/dsTeA+KmkynqujCT9yhRjyhaytP2R1UuZoZ+sFvvjt5+g3+8jE0lZ40T/wmfwOpX/OS2cOBEhFsHprHdmVPDKLacwxmyodt4Knj3/3Hb7/9Hvkg7O4d+Uu5uPz8PeBar1rMkfcK5h9NJOMIjUTxdMXT9HqUxYmZeton0Xr4Eer2bcCwmsray6Alcsa65Ks8s6ogVBihMws95xZwDdCjevJoGP7/uqVNVsruRb85je/wddff23rifthwCaIUJCycw7sZpE0BoZm8jnkV5awvnkdd157YMV9Od/i4SBOdo/x5Scf49O/+y12n2yhVSwB/TEiwYjJcITImA9FTM5iLp/HTz94z9Zlgt5cUw/3D21Pr5RqU2kER2bi5wlUR6c6kmT3Gtmk51KcCXhenJdQOj2zLBpmYDG20h2yKJIr/EcZNu5rzDbReZvnKT5np8m6HS102izOFkF+bsFA7vnCooEszPQ6PD6wOUlWH9nNBNW4HzFwnYy/8jnsnGlFDEOWFWGAQiDgion7QggFyBZ0Wp7MkBIAxvMYzzxso4EHcSfhF/AHbX4ThknHkyjMzyMZY12hFl5sPZ+e78cuY8fPwodRrK1dt2wrVgTlvGaGgS/qQ3I2hmBygotWEcelXdS7ZWNJM9Om129gPHD1bBio4zkkmYxZ1hDtgtr6XOv57AQkmf1iWZCRoDGUDYS09518pflDPUc8EqAhopkXAxC4JOBefoD5jJTMo6zGlElLsN8AMZ+TvGQmjtdfjlI2YQoi8brcQwTwWYBgqn8sAIl7u4BZL3FNPg/PKAJrvO0SqMLfAsGMDDL12XVNgvb8EYjp/az8HNqBF/TVd2kPoXBkKlHhMnkFOnkBNt4zPH1uSn78AUhHqsmUJSufjtcRiCXsRX2oftGYsH6JgUEeANnhNA5AFpmLexN/BERzfeJ4Bhxh8pK1PV1cLKAnMJdnfeEFVpdlKsvB+1LfX6Ak+0k+qF7jGijgU8Ct3XdKuiEJwuv3a4xpf+ZvTUF4sXu9IKiBgJzw0/brngIoNQYir4lIyeAR/VwjITZdNiCfkX4Tfxyhyj2X5oUX6/HiCBZEuAyWOFkMgaDCpPRb+I8wIOEoLljigOBXwL0LFFidHk/hOwYOeH9bs5g1Gva7bI+Q8//Ybj6vMBSNJ6YgvZ5HIP5oNGXAe4Im3nbwmpqfAl+FiZlteTS45X8KJ9Qc5efUXmFL/OyPQWAvtuEFO2VT/C28TXNEwRutHfyb95UN6P/C1vg5rWOGb039Zr4vNrvsVOui97lka8ILZY+2I09VF/SsaqvIlpp7mpO8N8lN3sAav6tCSXtWAAAgAElEQVT+sgBH0EkAedcz7/W9bROGavuUZ04buM0CSJ7XdD3LnvL8yHbZb8JMbd2gWs/UtjVHbd0hA1rALz8o5rOATXaqAyhfaYUoCsObMEXHKppPAUEZO98TM1qgtTqbrwtA5XuKUmhjYUO5yXNTVFox2yZRed6Pr0tPT4A2H0gdoHvSMGRUYsR6JxmLEPL7ir5oA9HE0XveTpYh8DsqnCdQ2g5AprkWuNSKVX/xPb6uBUDyHtrQZTh8DhmvFlhVBVbkhO9rIrANLjX2VbSQB2oeiKxg01Q6hFF+AVfuYBW/ZLSyjQLJvVEa3kfF+cTQNr3VqUA7ISxFKNkH1DfljwTXk9OCk3xPMg+8Pg+NWlC94+6diJoQfBaOg4IK2kTZXlZn1kLlgHqXzvPjZ3kVSHH6vQKtSYkyW405HW/2KftMEhHcTCy9fRp5l06ysgV40BS7V2PLZ9chk2PJa/JvzSW2X4xxAct8PgHQAmw5F/nsCk5oYeN3eQ2Og4IQ2jwV8eb3VNSQ84jv8x7ehdvZpWMzKvikhVmBGj6TbIjPrmejbbGvJdzvnYuyXzFmeU2x9fmadyy1ENMp0Nzl8xuru83iiUnMZpcw6kWN+ZyObSAaWkCvGYYfKQTBiuY+DHpukQ0FnPB/NpU0FnT5/AyZmSiSsSBOT/ax9eRb5LIzyM+msbe3jVQ2YTpuT3/4HmdnJ6bnSKDy6sa62eir4AxcFev+wBizzQaroMexsXrdgCv2MTVhn249Q6vXnFa3j2M07GF9fc3ACHvujst0aDc7Jl3BAxj7y+QYyMyaAsVDK94xMptothqm85ybzZhGNg9xdOLOzs4RBHXMYtjYWLcifxxTS8GvlQ1QUYVrXpc/6+tXrR0sdsX7DUYuck3HljZKe6LdMKiiCC3Hjhq1tKk7N28ZO5h2US5V8d3vHqPR6GBleQ2rq2vm3PH5CDafnZ9ZkarVtSWMRj3sUJ5hNMDcXM7WKt6X65Gx5yfUiO2bJuEq2d7ZFJotFmZzsgwsxHj39h18+PNfWjomn4eSFZQzYFo0n+Xw6Ai7+3sGaDOlmmxFpt2TMZ6cSWBhcR7rV6/YQZHANAGJ4kUJ5+clA+T+f7reK8a2LcsSGsd7f8L7iBtx/X0uX/qsqi5K9A+opRat/uSDL5AwQvzRAiHEHwiBBB8gTH+CStAUqFB+FFS1OqvSvZf5zH3vuvA+jvf+HDTmOiPuzicR0lXcOGbvtdZea641xxxzzOFwanIuZBRTZoFMRo7HzfXlvEBlACuLSzY2fGaUG+D7fO60EwYEpdJYWlm0ImmUiChXKsZ4ZP+M6RALWwru2vqKAbC+UQDj/hS+qd/0kBnMSCZT86yFGW4rV3hz+C1uri5NLztEbeHCgoER+WwBYV/EwDcWjzo7OUevTW3mGD755FM8e/zEnsfpxSlev31j4GNuIYdQNGyFmnL5FGr1G/hDQLlaxsXtpc3t7qBvc/P6+maeRp4wjWQGdzgXuI9kKb1AlryPFdNjxkZmUJHPr9ZsGGOLoD7PDZzb25tbFiQhoPDu7Wt8883XSMdS2FhcRyaRtj2TtiEQCuGuXLL21lpNAyozxTzWN7YMgCYTw9ZavWVzPFvIoFS5Mye61iBbMG2AhwEvR0emT765vmVFLOlrsJAi084oAUKpDTrcLF7HtGk7d7S6Vhfi5ubKUqvJyMpmMxaYYhuZacG15w5pfmM7Lyws4vHBYywtrqHfdZI9N3c3uLi+cIDQkE66K+r6YHffgD3qwHKe1polY/9Tk9gc1rnzaAHaCYOBXTRbHZvfmUze2OhPDp6ZduR0OMExZR/GU9NunoyGJh3B+X1+donXb49BHGtjaw/PPvgeikurYMCd8isuAEY2aBnDEbVS62jUK8b0JjtuzEDojGvLaSZTuoTZEmwfQVKOVTgSx/7jZ3j08IkVN2NQZ2t9w8aThbdYfK90U0Kr20OEGsbFBfu3sr5hRcNYiolruVmt4fqc2Sk1REM+KxLpmxGGm1nAjeuaxTEJ/u7t7ePDjz/C6noRtVIHjesKWpWG6elSk5waoRwHq20T8llQqzcZosqgQ6Nh0kera0zv38X+owOMeLAOkE1JNlvbsgPevXuD08O3CEd8WFtdNBvW7rZNEonAX2fYt/m4sr6G1FymjIEerj8GPBLRGD75+GOMKINVK9szDIZ88PlHuLm5xNEZAyNd08hPxcNYWVkyvfXhGPZ9yjrtbuxhpbhimvfBGW0tWawVVzNkOkFn0Le5lU5FzbYxWNTpDdHruvXGNH6ecxiQKhSoietDnRIt1ZJpvZNNTOAtGiEN2W/gf71WszW5vbZl2u8bq9tIJjPoDoa4LN+g3LlDMBPAww/38MlPP0Bq3QEG5ZsBWqUmvvr1F/jml1+hV27B15ohOPVh0h9agedpELhplDFL+bH34gD/0r/y97H7cBuMg1Kbt1Gu4+vPvsKXv/4Cd+e3WFtatSKdZCwzgDeYDBBLx6ywWrqQwsHTR3j2yRMrvDbEEL6RD61aB73mAMdvTnB8dIHfff4VwqEYnn/wwsA67pvMDrq+vrIg5JMPDvDiB/tYXC0gtxgz2QT+69+O8PO/+Ev8/C9+Dn/fh6XckmnzMouCjCLaDa7VrYNt/PRf/WPsvNhHYikK8OjLfxOgfw68/Ltv8cVf/Qb+xgzrmRXLWBlwj5lOcVW+teeQTBIgnaHVb2JpdcEA6MlsZtlULFA77k5NOoJBBWa3cO+gRBNJYyP0MfC3MPT1zJanMgn0Rh2MJn2kc9Q3XzH5Hp7ZfvnLX+LnP/+5SYw4CTUSVsKmPcxsBQLQ1C5OFgoori7jwZNHePq9j1BYXMLC8pIFtxnoGtO+XVzjN7/4BX73t79C6/YOrUoNgx5BRO5jBFgjdjbM5LJY5F6YZBB8ioppWtcc0YaB8xCL6LVsb+SZxM7u8+xYEVfEhDVfkoGtmxtbA5Qe4Lk0HE+4fbjrbBhTfUmK4hmGc5+BO57RmcHWo/Z9f2Ta+Hu7D0yipbi46ogaDQaQXOC+UrlDq81iwe68bA77HKgiYMxnT8mRXLFgfizrTFBKKB1Pm5wWZTrIOOQZiZlu3It4zjMiCBm4ESfRx32GhYQZADAWaCBoEkwsxEqAmBktlO2gXR32hlhd30AskTWW9frGDhZXlm1PiaViCCYimPonGPoHaE+bKDUucds4x/ktA7kN+AMjwMdsupHtgQx0ckwXWW8j4lLFu722ZQ8xoEYw3wJjVDAiYD5nhBOA9vqKFqmesxcFXAhQEyAqP07Ag8785kcH5kSqLufk1Bh9PAeouN1oXl9IvqLvXtLRsdO5Rwrg0lldGITzQ/5QmkAgigBjgTdeYNYLeKtPBsLM2Yv8Lu/tgOT3RbzYDmERArQEPIoFKhxB4GQuX7D1qQL1AqANnJkz++0a82uTAa72WV9mrl1qE+9rftC8LpD3Pc1l+dgGgAfdHHeBF0dyc4CVy5jUeJGcId/RQMCxk+zgPBHQrLa777yXCxWhzvmrLiNA/aWEjcBOzkf+6Pm5IIarb8S2yj+0YvXMrEsm7zOUBRbzdbGPRQYU8CX/WTiUkbUiDovSmHhBTAGlXL/yX9km2hb+tuvZGc3pPAunEAjo9WcVjLA5O2cxC6QTCO0NTAgD8IKh+p7mnnAUN97vdZSFHfE3z+YCjQ00nLjnqNcGY9d21jxgn3hNSWwKRzGMbg746ntawyzA6Q2aCJjUetL8884Ntc/W3uy9/rXmmuYT/+Z9vIEj71wT2K41xd9aB3qeCs7omQjn43e92J4XL1QghOPNsdG815ri38KiFKTheyLccfxE4tV4qS96duqr11apjby+NzDBz4rox7Vg9nEuTUIpGyOuzeubsX/CgHgdEmVkw4Rtsq/CefQe26VAjtdOCPDnevfOG9knBvi8r7M/wtoUpLBrU0RyvjY1j21c//P/8N+cccD5Tw9XG4cxjeb6OBpIbui8gdIhqEtKkEQAlsA1dkxSCxo8dVyfVZRIgyHEX+CmtJus4N0c7OJ3eF0+bAG53ogJ7yGtnD+Y6IyyR50GqABZfpYOGa+n73knvwbQwIa5RIeMmVvcTuaA/eNnBdrTQAkI5WvajLRAtIHzECLwUhNHC4b3sf/PGdA6CNjBZW4oFNng9Qj6aJErJYxjJAY5nykddwIl3PDYJrFoZfT5W+PjjJtLI1M0SExaBRD4HqPjbCtZTJxolloeCtkhkc+BIB4Nc3yumyTGLu/vAHOXtqM5oPnDa+sgozaooqgY8nwuTLGX4WYf+RmLDHnSOfh/fkdBAkVQeU8uIP7QGbTnOT8M8GDHsWMfyOSSNhalCNhu9ok/TH1h+zTm3uiu9zDBZ8Z2sd80IIrI6sDAtvGaeqZsM9uj18RK5vvvCxk5WRYFLhT0UFsImGhzVXRfBkIbCB1hrXEdxnhPXov3JEgn0FgHB61Bpe6o/3pmAtV5TzGx+Z4Y7gY0zfXe1X8yuGxe+ZwOfL1Rw4TAij+MeDSHUS8M3yyLZGgDhewepoMEZqMoIsEEmvUOGvWWPUtKTJABzTRNppX3203TRy3mkqjX7vDu1UuEglOsriyYo8EiVSwC9fLLL43Z5PcxTQ/Y3tq0FGttCkz3c9IZY0tpLZeq5sDtbj6wNGWCpfFk3Ji+d5U7A+LGsxGWF4t49OiRe47DEUZ9Nw4sMmjBq7E7qFEH18DOq9v7Az7H48MPPzSmDh0DrhWybkhGoGPy1RdfonxdQ4wOyfqaAax0XulEMQ2Y0hnGZpmDWrTTT548s/vTiSYI1e+5VDEB0CrESJCZbWa6KoGPu5tbAxBfPH3mgiJkRncGCM1iaNTcAToRT95rR5NN/vLVV+h2m9g72DGdYKbhUn+S7E46nfUqNQXJLh9YWj/BIhbMYgFASqMEwmSQDw38JSj7p3/y9/CjH/0E7WbLwHcWiaJ2aSTodAo5XwlAs3AgkQRqQROAtiKp4QBy+QyWV5dsXTPowHnGZ1Wt1tGsMpvFh0Q8jdFgChZY2Fhft72tdHONd4evLBvgYP/BfaFZji1t1PnlmTEnCU6xCFMyk0RxZclYh4dHR7i6vTatburJUq7go48+wt7+A0QDEcz6U9yc36Ld7GLQoW1Im+wS1wuLUU1nQ5xfsUBbxViTdNDWV9cMjC9kC+b4E3RuNVq4vrzB3WUJrXoTS8VVPHjwwJi9nDdvT46s0CO1YBPZFAosVljMsAwSQpGAMTlqrRoalBJq1A1kPjo6wcXFtY3vixcfIpXMGMOez4OgezQcw0JmwX6zr35WPec6p0yDmXQf+r2xBULX1zeRSTEVu24azHSqVxeXUUjmrVgagX3Tqh+PLNBDFvTR+Sni6QyyxYLJZFDKgQdtzjX2kXvZwvIi/EFmW8QNYLOgS5Sae0GzCQRWqLe9vLB0H4Ena6NaKeHi/BSjfs/mA1njbDcrO3M98v60TQyWsCAdbRZTs2n/uR4cI9hJE3HPYRHSxYVlk4IgGMkxbHbrxirjIZ3zj+uGbO9wMIqlwpKTPWnVMZlNTNqD7GKy95SBQOeGjH4CsAzCMLhGmQ+C0CMWQG110W90jaVMh31K4JV65rGkyeJcXN5g6g/h4aOnePz8QySSacz8Acuu4NwnK7fXr1vxwhbB2X4bQf8UAf/MgncBAlIp2mof+t2BgSgBsnSpY0GsLZHBwZNnWFxcxuef/R7Hh0fY39vD1uaOgSn0/xkkOjw+Ra8/RL5YRGF1GTsP9rG5u4dYDJaJUrkZ4d2rb1G9uwUBDeptU9M/lXbs6UqzbszBSDKObCaP7b09rKwtod8aonxxjeuzC3SbLeRSaWSTrNvAYOHQAkIsdDoN+tAa9FGuN9DsDlBcXsbK6iY2Nrct2EKneGQp3wN7diyKeH5yCL9/ir3dLWSyMWM631VK1hY+27WtTTx7/sJka8geYmr+xemFyQsQNKVePQMdZIhFGZyJsbDkDI12BUdHbyyYxKJpbK85rrEEojzXpnKO6b73ENsbe0hSJ30yNft7fnqK4+Mja7PVF2g18GBv22U6VFhQbGAFJgn2k23P6xKE22Q2TjiMi8szvHnz2uRImCFCSZ5Q2LHEqDnbbjZt/3z+6AVePPsQW5t7mE79psVeaddx27pGpVdGbiODT3/2EZIPnLxIvwLUb7p4+9VrHP7uDbp3TQxrfVSvSgAzPAhexcOmWU1l2vzGIj780ffw4fc+RCZXMDC1U+/jt3/3Gd5+8xaD5gDFTB7ZdM4cKIL4lGqiJA1Z3+PZEDsHu3jxyQvkVrNm0+rlGm4v7jBoD3F+co13r48QCETw4vkH2NnbtSBDvV03WaOj47dYWCrij/7sh3jygz3EWNqA9op+GeO0Y+DwyxP80//un+L25BapUByJSBKZeNrGihI+rF/w/NNn+ON/8KfY/WgbIPmNwHPHqYGEJ0DzeIpf/+UvcPnyBCl/ArFAHER6ptQdbjUwmY0sKEF5hIXVRbz48BlW1lcsq+Lw8Bif//Z3+PaL1/CNfXNG+tjYsTubW7aHIjxGx99Ec1BFvpBBfiGLu+otyvU7FBcLWFlfNS1pZhyQPPCrX/0Kf/t3/8JsCbMFaLcJbBJ07wyGCERCyC0vY3lzHU8//hgf/uBT+KNhu0YqFTf2d6dSRfn8Cl9//nt8+/kXGJKUUK1bEUjuQ91217Sgw0FHnuAapMTWzA8XlJwzmiPM+knETe6JARWeFc0f8LkMPvoL5rD23Lmd+yzrWPDsy/ML93sGYXcPHmI0HuDm8gqH795YYJ01NPiPwShq1fKcxmLJ4ykZvH6srK3jydNnyOYpV1UwHWeCz9xfKTV0eXmGeqNqJAIGXcky43XMzxg58IYyV9S+5xmbcmhnJ6fGEiYATfvLILbzlwIGUvXmIJb1NRJGNE6bQra2K7jN+xCMIeDKQtrxSNhqFlhWxsmJjW1hYRHLS5vGmuV5eXWdZ9RFLK2tIL9YxNgP1Hp1lLt3KDevUOlc4Oz6FfrTBgJBspo53xxDjudPzuUU5TiSTuqSE6HdYT2JDsZDBuT7YJErntVJwDE/kPx8Ap4MgVoauWOQGkjl0VIVKOwFLUVMEThlYEzQaUJT2kP+pflKEQc8CoxhgFX3MEB2DpjwPOz18wWM8HvO73OSIfK9vb6mjbun4B//L6BZoMo9ADP3/+0L8+8YYDMHpfWa2M7y370Ajxd8Ut+jsfg9Q17Aje4pYFZ9MgLDXLrUxpL625bJ4FjCwjXkxwtMFq7iBZbkH3MdaWzkKwqM84KxXgxE4Lnup379IQAtn97pyvMzPCcJrDXNdZOOcAEdXl/3F0DMdhNAZd/4PWES9BcctuDkwcS0FBFNDGMRuHRd4VacZ3Y6ZbbUvH6ZwGbNVwUoBH4KgKZPRvvE7+p5qf38jpPFcP4t26ExEVFMAK18dmFM6oPGWfNG80rzyfu38CaBlQog8LtaawwGCkhWv7WuBKL+wfcDyiZ5z8bXGNj6oCCkkS8cQz4SmWdGzNeFNzgiu6D1LpsgLNGwtrmEg9c2CM/xBhW8c1dgqeadPicCpvf7XgBaY6vnJRCX7fz/A5m1hszm2Hx0OKn6KTCVr2lt6hnzugqGfBc4995TmI/mKb+vNa128TO8Fp+ViKu8BvsiPIv399odWzMjZ78twDkPMHmxRuJ3WnsC722cxo5Rr77K7mkMWcRS80bzTe8J3+R3OV52f/MHHEFY88n69l/8k3/LvAkVbpCshMBHXtwBEa5zVtF8DrjZoup1zbDwRtLQtYjvvBooB8ub/qAFJFCQ17INLuI0ZjQYAgvp4CmSxdf4N+8rkIzfMS2huXQFOy3dH4FzipR4J64Ga+ZzwLSM6T3gZKCkkyfwGicOnooKCkgUqCgQWxORbZOes2QweC1FAvib9xZQKAkTSweczeywxUg4r0PniG0UiM5+arx4P0U9+JuOuT7Lz/N6ZAsIBOR1aVA1Kb3guRfklYHShsB7inUtxgIPNBynbqttz4EHGUmy8H50wixKP49uCiznmPF7PMBoM5Sh0gaosZKBYXt5LfZJusTUIOIz0iLmXFFahF7j93W40aLVM2CREnfAdaAynXkVbfTqaKs4BNkD/OE92F5GaNl+ghJiVvM9L6uehott1NwhwCAQn4Cf2qTX2B4ZG0XdZMB4DT5frilLj5vL5uiwwL4KoNZGqLWiIIp0njj+ZD8oMqxNURIbArQVzVMROjJW+cM+KhWJ1+CP5pJ0ixQVtkIsvZ45+Iois82yNwQ62VeCmLyGHI0R04BHQcxGcSTjawhNi1gs7iMdW0MsmAMGAVye3RhjiIeVbCaHLOdgjMXx6ug2G0gnKAURRr16h/LtBXrdJpaXimDx54lvbFqjZydH5pxPJwPTkSULb5kgIp2gMVlpTnOOG2+z0zYmDZ0QMtUMsLq9RTwdt+Jj1GcsVe8MrGPq6sHBA2MGMR2TAA43XUq9mZ3suAg0mX18dmTRqWAmn8/PfvYz7O/vGeBnep0zpsA75vDJ0SnqpRZmw7HNXYK2plVMVk6nZSA1Awx03BcLiwZ8/vCHP7aU3K+//trGmAxVaqIqiEgpC75+cHAwZ0E7ZjqlKDg/yao1AJdztEv94YQB0K++fW3PlUxSAg7BUAAvX36F88sTFBdyWNukREgGvWHPJCvIRqPGYa/pin0SoK216rgq3SAad7qjXH/sC8FQjttPfvITbO/sWUDo5ubOCvCFpkFjElMug/ObFe0vLs6ssFAyw0AKQdGBMY8I0LPAoVt/LnhIsP7m+g5np5fANICN9V3TZb65vsVCoYDFxQWreE/t1udPH2N/n6gLq7PPDFTkzzevXpnURo+p+PWaBSNi6bgBoQQyWZSKBYQi8TCWFlfw45/92Aqg1cpVtEstA6Ap8kO983xuweouUP+bzMZUOm7PHjNmZzibTTbuPgE8and2B6ZrOewPUbmrGAhTvqtiPJjYs2AggbrYh8fvcFcrobBUxMrWikmcLC2R5c7CQzNjLbf7bWO5krnNQlynp+d49+adzf0Pn39o48a5z6Jxp+dnBhakE2SauRoQBBpCUWcPRxaYmxoDketEuvQEoG/vrg1Q293aRjqcsjlA3UvaE9omBkN6oyG+/PprhKiHms0Zm90fVMEYVzmctoOMMaJ8ZPuRhf3NN9+g0+s65kw4imKuYKCtAtbuUNjH2emJyYD0Oi1srq9hc3vH7CoZImQm004RRCd4zUAUMxgI9DHwQgY0NZbJ8pf8EYtcERxlxo/ORwSfo4mo06X1Ufszb/OYa5W615zHXA8WXGeh4gmwvraGnZ0du9ZoMjbQhvIWL7/+1s4+xeICHu4foF5t4PLsEv5JwDRHCVwTqCQAw59YLG7s9VkghBcffozHz5+D6baco7wO536pfI3JlJkDp+i268Y69hFFmw4xGQ8RDZNV45w0AutsC0HwsVW0DiCZzmJpbcNkUr784gu7N9nmKtZG3e9Wq4uXL1+i3ui4QMLiEtY2N7G2te1SFicBdFtN04BuVkuYDIaoUmd81LeMjqXVFQN4yPhlunwyk8XW9o6NWfmugtLlJZqlijHTQ5TXoE5qLGTSF0z7nwWB/mxiBRC74ymCkTjWtnaQyhSQTLFYqJNYskM0JjYHWDj1/OzExmLvwaZlxFAnmBI/BKBZuOzBowM8efYCU+qi16qYDibGEn/1zbe2djkvmU5OaZRcLm3MQwKNg3HHtPDJjifDks/NAu2UgSksY2FxxYJYu9v72N/bx0K2aEG4dqtlewsZrNSqfv32laWnU9qG8/LmjuzNEQKRCD74+BP85Mc/swwdamyEgi619+byAn/3y1/YvMsWKOXAopAj08WmrMF0PEM+U8TB3iPsbx8gncpZwILBz/ZkgN60g7PqGXro4MknT/Dw+bZti8xCr9+2cPnuFMffHCM09GE1s4RevYvbswtXmBxjK6B316wgko5iYX0Zjz54ZsX1WMC33+nhd7/5HK1qB+srG9ha3TQgj/svi1/SLtSbFbw9emPgO4MTxbUFJAsplColDHoDRAMxVO6qc3s4xtMnH+CnP/0jrG0soT+Zojdoo9lr4u3RtyZd8OTjh9h5sY7cRtCkQHxkzbeBdmWEy6NL/E//zf+I65NrpMJJrBRXbc+mxEulVrPCjDsPd/D9P/0+VvfWEU4lDGi8ur1Fs9pGMpjEpDrE4eevUTm+RnRCjeAV+Bko8vsw8s1QaZRRrd1YMcGPPv0Iewe7KK7mWTbCbO/XX77E4bfH8E/88A19lvFAYJUMewYi04U4JqkRSs0bC3QVl2kn/Xh7+oaS8djb3zWpJGorEyigHfnn//yv8fr1a2NOml66L2IBqVani0AkjPwcgH788Qd4/umnyC0tOJ3QaMSKBlavbnD6+h1ef/USV4cnaJbLGPdGCCGIQaePeoVnij5ClF6idN90ZMxqmmlG9kdzJmmARZKjEQMgWXhQRebINKYNJYGAZ0q2UZmDtFtyYjnnf/jjH2FpZc3OZdfnZ/j8t5/h8vwUEdp+v9/kNjineT4bjqbWjmgsZQEJrt1giHJ7izYub968sgwIjmutVjYyAlmcDJq+9yO4DRMsD5t9ZnFGytNwr7g8v6BqhdnJYr5gNQIIIIcjMZfJQb3qXtfJjWGGkDG+SSaiHnUGYWaEWlC+YkzuZDw2lz+amT/CDLRAMGJBoXA0bgHIpdU1ZFlQmkWZM1nMQgEM/SN0pi0DoO9aZ6h3LjALdRGOcE/uWmCO52tM3NmFUkvsM3WzeW4jAM8zI7NIej1nF9kxSn+ZLzwnDBGAdv6PAxoFfAg8kd8sYNQLRHvBDD4TAw6n78EJ/p2wM6DLZjW/ZOrS8O1sQV3XOUjD+fNdUFnYhSO+uRR1/Tif1AU8RAjiPbzgmBfAE4ag9qsNvJ4BMHPwl/8XsOYFmgXKyz9TW218jM3MmJT7roAxm6/S2J6Ts4Sb8Ozea7AAACAASURBVIzEMyB/JmQpg5JTDqzneqFP4QWG1FeBcgKVNI7CJ+x6HuBSYL98TOExfJ0/6qv+1msC/gUY0r/neYd/s92047wn+8prOizFZa/q/sJp2A/uYSI+8X2vHKf59DMnWWrBgPkzUd9sHs3ZovK/JcGkOcE5IODSC6QLYNT4cVwFnn8XuPQyk9lH4WHCTZTxS/vF1wQIC+cQbia2reao2qB5oeCGwEiOmdiv3wUYNV+YgSGMgJ9lH3k/ftcyYOfgv+ZFKBK2czg3drXV+1y4Xt3fDqBmZpUXX1Ob9fwFxjqMxekVC2cwkNX3vtie2vxdvM0LjPL6es4CRxWo+W7wR21QmwTECoDVmtR9tYbVX16fz1z4k/rJ14XLCEz1gsgiTmp+a256ryM7wM8IUxMRUFgPvydshm0ViZDt5WeFrWotady0Vu3cNXL1/HRts7Xz4InNBxI0viNn4gWgvc9E13VzxrHTNbbCfmxPGTmbez+nGDib11IT1qdn4/uv/qN/1zSgBQqR/ceJqQ8KJNXkkeGRsdMk5kLmYueFlbLP92TgpGMiersY1AKgveCwN6LBzvA6/JGWkP4WGMv3BKrxM96Jw35oQihaIBaxDRQP3x7dF16HBsVSvuYaxIpS8W/TymqTjegkRlSEjW1m3zg+SmHg3zLgir5pI5Rx4uc1QfTwvJs4o/4OjHRC4+yLOYSetBsZPX6fDpQcKm0iAsLZHm2I/L70r/h9XU+sbI6h6bN2nGaTFr42R35eQKuuyWeojUyRWX5PkSMtcJt8U7eRcfyk/auFzetI75nzTNFBfp7jKYCeIBsPu7yerm1GjQcsT/qGNl9eR0afn3ebn4us84DO11RAkExoLWy+Tx0470bCOcj+U/NRQC3bLGBdG58ACo0v28U+sR9kVBKQEetU2twC6RWx0hwhAMzrCyB3hTlj93IhvIfGhgClDIE2WW20JgFBWRGrzusCLRxDyWnoQCbDz/5zXN3nHTjOa+v5ad56DaHpBs9lYSTX4d30vMEdB16zYF7I0hKN3cOC9s02atUGAv44xv0wUok1K0IYCS0gn9xEIpTDtAN88dmXxoi1wnmRuJGZkvEE8lkW/ulaYcIAmH7ZQfXuGl1qL6aSiCXC6I66VoQvGPCZg1+rVhAKu8JNlHHwB8nIpj2cgpsznSUWCCJgUMgvYKmwaGA02WUsSNPvt01y4ermikknNvfJHCbTyNZCIGRzbMq040bD5g7HYnd7z+wbtVNvr68NmObzfPzkIfb293F5dY5Wu22g52jmMlDMnrUcm4X3yGbT5izwObMv1DWs1Wvw+8iuT+DFixf40U9+bAAaK9IzbZuMTxfVTxrIR9Y0GVKUmSD4RgfMChGeX9kcWVteMSmERRYRHM7QqvfQbHZN6oDzgxIEnIOrayt4/folbsvXxoJmevHu7raxzVl5nU4b02n7rR4e7O7BxwKK7QauSrdodvjM/VYgjI4p2xSPJ6wQEiVDSpWyzRcm9iRDcaQTKWsvnVK2leAg030JMtOJJLOabWLqMplvThvOAfX8fOm2hLvbKlKJLJaXNizduUmW9fWNMcvbzboB+gf7e9je3jIWEYEAglcsHvbVN185/XE6C6GAyW4QqCW4U2nUDcAhwL+8tmJyDU+ePcH6+oY5lVfHV2hWmsYEXyysYHd713QhWXSJDisDRNSCpq7tZDo0B3hjfRUbayv3wCDZ2teX16b/6oCwngHQlOYgKEItUM6bL7/9Au1BFz/9ez/DxtYqgpGAOb6U8SrXKqaFXms0nO52b2B9ev3NKyuktLu1Z2AGnWkC0Ecnh87GkkUSdhJWdKgMVAywqO7EZDxY5I/sfgVZ6eSWKyVcX5xja2MbC8k8qrcV0y6WM0Pm+izgx9HpmbE0g3QSImEUF5bs+nRKuK4uzi5Nt5avcXyLS0ULVlBGxA7pI0pIJPHJ975vn9eewvRqMtZOjt8Z8MoiigSYyconc5pgPBnEXGNkqjMLgbaa9phrjuuWrLTPfvtr0/cleOdSxSeW0snUaH6WoNCQKaoBSnUkECSzKxSxdFqmvrKtLJZJgIjPlWAJszco/8LgwWDo5tdgNMHJyZnN67XlNexsbRuDtlnrYNgZGxN+b2sHAd/MWMi0valUxqE+/iAWlpbx5OlzS6XnXsO5TDtxe3uFwbiNXrdlQLwPY9RrZcwmZKM5CQ6eO7he6ChQisG0lk3+KYlUOot0fsEYeWW7LiU6jCtoWvbUUa9XW/b69U3JgLeF1VWsbm6hsLTsdD/HPvR4pmJBMt8M/XYHV6enBvAxeEeAh6x8Ar+pbA6Ly6sG6jAQyMN1nXr3rQ6G3Q6a1QppllaQkeuFgOKUtMJIBLVmC+FUGgtLG0hkci71Phw1QIY2gucmsZwqlJsol9DrNLCzvYmdnU3HfC1TVuXG5EA++vT7BoRzndMWpaJx02Enk7x8VzIGedSYfCzwNMZozDT8Fqa+oTEs3xy9sbVNQMzqKcxgTPJwJIF2u2OSRgcPHmJ5YRGpZNLAsWG/i6OjI5yfn+Hs8swKVzpJoEV0uj2UanXsP36Cn/7RH9t8prYs95wxHYbh2DTvP//try0wyf2Atrg7cPu0fxZkrh3ymQJePPsIB9sHtiewb6V6Gd1hD764D6elc7y7OkQ8l8Dqlgv6MLOn3xrYs1xMFrFaWLHAErP+J72BMVcpC/Xu6DVeHb5Bb9xHupCxTJFgNGbZF5QiCPjDePjwMQ4ePEYmnTVGMc8n1NllwbpK9dZksg7fvbYgAYJTDKYjsxF0cNLJNMIBBnP68M8i+LM/+5fx9MkL+CMBkPzKfXMw6+O2eo16q4x4PordD9aRykctsELwsFNvoVNlMcZD/NVf/hUw8KGYWUAmnrG5TbYsz19sF7Wodx5uYWG1aFIQ9UYLX331NarlBhZSBQwbA/TKHYRnQSSDCUQoTRGPGegaTyRwxSKzV0cmnfHpDz/F5s461rfWrKDqyeEJjt4do1VuI5coIOaPGat2OmQQiJrvUdR7NQxjPTQHTlolGAsikYmh1qlhNBvbXre4tuKKZQaAUvkOX3z+melBl0u3ZrfTkbTpF9PWsDAig30L6ytYf7CL7//0p1jf3bZzAYHgVq1q4PP520NcHJ7g+vQcw+7A5G8YSGIhPe7nw/7IaXtS8mjURzKTdnVbggELqlk232CGWdBpP29sb1ldB9px2tErSmkdHpnsRW5e8ItnC8veZOG7ebFqBurIQqYNvTw9MZvOzIkk9wcWn2OAZeAyzii1QyZ/JJrEwaOH2H1w4LT1pwHcMNh6fGhnJtpF2r5el+vagWZ/mHXKDJGQsZ3JvuX5kHtfu0ld6KnNIYJi+QwLEZJYFTOgnfsGwWcGSzmenEBkQDPoaPUtmO00HuGSmVS1iklbUvfXfAAwQEPJnQ4O9h+bXM/52ZkF/pLM+iguIJHKYRryYxbyIVGIYhYa4OzuDSqdUwSjA4wnLcwCLruEBRWZhcN+UXZpNO5ZBqjJJ1rdE1eUnQHvqYG3JJ45EJcZzwIxnE/oikt5QQwBQwLv5Hd4QUYBME4ihQDseykL8+f8DmRhG50/N5f+mBcyE8gon5ifkZ8u0NvpQQ/vATj5LPLBnS8zus8o9vaDZ2IBXSLQyQcWsGKgNdPc51nJXrBN/fMCfLov+2ugVICylD2roarXvOAbPy8w0gumyU9mkXSXMeBkJHheEeNSIKd8fLWH1/SChAzUiGBo0gHMiJj/cGxFNBNrlmdffd+B8066U2PD/cL7bO7bOpcM8IKpqgPF7/N1r5+p9jODWgAdryXSEz9rNZr67vkJlBdOJbCYz1GENGXGfxcEYz9cBoCrWyIAn9cUlqO5K2BN+IKwB+EpHAdJT2req01iQWv8BCTz/vT9hOto/MVwFmDL64m1L0Cc9+WPcCGBhAJX9QwFupKYISCV/VNNgPfPz81F2igjPg7fr0sBo1rftg6C7+VoNLfuJ9Ac62D7eS/LYpkD3vfP1/de41tZ3uon76Nn5bUlwpsUjBGmw88rkKTnJWxCmJDUDnR/keuEG2n9ad15A0jqv9nBub3xrlHNCb4nVQlJtto5bK5lrbUuLFWMYV3TC0B7x4SvK4igoAvHRf9kr4TD8fqs2aPrea/vtcWyZ952adxZxNVrO2TjvmsLvYC6xsQChfMAmrS+vXPD2vXf/qf/wUwdIHBMYyYAmg3iodw5fc7IGTo+lzTQ4CjqJtYnnUE9YIFZ/AwXMyciX5PBUYPYGEWgtEA0ecTu9Q6QQGqld0h3RYteD1sGwhuF4PW0QFnRnAtDURTdU0ZRwDj7bw90Lrmhxcb76/+aUHq4/K2x4/+92jrqq3fyaPEInLY2T130XFVkBTarf5oIAo4F8rnN17F7+JrAYoHb2lB4bfWf/RCTXdFhXUeTSd/TuHo3B0VZLBo035i0WPXcNa48YOjAwHsIJNZ8kbY2Py/jwf+zrSpEyUOLRXkm76PjvJ+upeCJIoAyLjLarricmwsEoPmb9yKYFQmFXPG1ZtPGnwdEAqm8Fl8jeMDXmVJtoMv8ACCpDx1KOBa8Dz8r0FXsZheocZrA2kDYf17D2H084Mw3Xb6v1B+NIcEEsgzFWmffeQ9pQ1vV8zlrhM9TwRlthG7OOxa+xljRMaU8CQTXOvBuPpov3sCDgh6K3HHe6BCg6DXHVXbEXc9n4LNdx++i1pLvqZQbGA2ByYAFT9eRjK5jOkwAkzQivhTGzQnODs/NAWCqaTrpGGXUEKQmaJxaXWR0DLpUTcWg18Kg20EkHEIgOMPp9TkOjw+RnFeNJ/uEc4EHH0omkIVqBy1G3zNpA/IoE0DmGwGSZDyDWrmC12++RZsaeh0nDdDptqwPjCSz/+0GC7zMDEwg44VzoFQuWdV2Hn62N+Zgb6ONm6sr3NzeIRqOmu4z70P9Uc65aJxOrGNB0BGejYMm2eBAq5yxtzmHKMFBkJefcWt3ZtfZfbBn3+XcserOPcdcJdjA7/E7/Kd1RrkHtvX89MKxF2JO/qhIffl0Fp3mAMFAxJykCA8082KFiwsF3JWvUa7cGqOWTN6dBzuWys7iYE5GoYFIwK03HmQIcrR6HZxenGGEMZYXlpHLZI3dyIM6dTwJenH8WVCMAHTEH0YsFLZiW7l81uYRC9IxAMN1QjYPf3K5jEkp8DnO5RwNLyaoUKvV0esMsVBcwerSmqXAc0xpr6tlFp1rIJGMYHtzE9s7mxaYoIYimclkOJ9dXpitoH5lKp+136yOzeKO1JhuNF2RRwK4TBt+9PSJ2RKyl0sXJdxc3qFRqRurandz2/TY+HwIBFuq4myMeIIF9EZznd8ilslMY3EXhjmmPtxc3qJWqYNM3Gg4zsRjC+BYpks8jEa7gZPLU/THPTz74BkOnh5gc3PdmHAECihf0WjUrc1kdLqMnR5uLm5we3eL5YUV043m+YBSHW8P384Zas7x0+HLSW/4MRpOUe80jSG/s71rwSFKHRSKeXP0T0+PsbK4gpXcEuqVuoFUdIAV2Z8FggYkc51Rc5csSRZNC4ZcsJRg7enxmemfc466QohOE5+OvgVPKTA7C+Dp0+c2tswgIDOWjgt1fslynQx4vonY2rHguJ+H3pmBWpzLDx8/MQkdsQ20NzNw+PrVN2jWqhZo4lwhGE5gloEbakNTPuOmdGdBAMvwMrsStlRr2mlqMd+WSsYmJgOMfecaisec/esPyVCFgeFkDtJWUve7mHNatLT9qUjO2NTb62sGfJAByD3Rgq1T4Jb65pQZWV61uWcO3dAFr27vLjAYMQugg1ajjlBghn6vi1azima9ajI1sag7r7HfBAJNax8zCwhRa5u60gRYGIQjaMwUdQKwBAy3N7ZMZoYZ0LVGy2x73lLGV5EpkNk7Rq/RwaDTNq3ggG+CYatjUhNkYG9tb1thsla3g3Z/AH8ohIWlFbsO2dyUvZgM+vBRh5RFyhh8KJdMOoSssFA0iEA0jEQmgxZ18mLUGl9CPJ1FKrdoc1YSYJQMMufTT2Z9E/Vq2cYhm0pha3vDnt9tpYxKo4nRbGZAb764YGND28t1eHt1jXF/YPIu1GxOJaIG2BDg4RhzrH0hmGb5zd2lMciTZK77GAzvmHYu7RrXLQOKaytrWGBROBYbm1GWh4Xczsy+WaZNqYxkNGXBCl8wZAzPR8+e49Pv/8AxIueVx3udrsmCXF9d4OjtO1zfXJl9z+TJAB+Y3BWTfMajGQqZJXz0wSfY23xg+575Apih1WugysBhp4LOqAdEAxgzqDtwxZYCs4CB1wc7D7G9vo04i2/3gcDEPopel20/xZvD1zg5P7J1ViQwygJwtzf2Psfi408+xc7Onun00qy0W2Nnr1lgrNdGrVIyqQXWb2D2ij84s/nBvXWpuIR4LG3XYnHejz78PtbWt5Er5k3nfuwDhrMhrmuXOL85R2Nwh0QhgHQhhtFwjFGfGuwh9Ft9NCst9OsDPN59gnyqAN/MsZH47+zizDTiI/EINteXTO+fa7Feb+Ly7AKzsR8rC8voN/sY98hajmF5cfm+0CrXHoGAWqNiAPTUN8HB4z1kC1lkcimTHClfM0h3i8A4hHwqj0K6aHsdpWZYHC6TTqLcKqE5q8Mf96ParKI7aiGRT8If8SEUCyNbzCGVzWBxddHOrwxa/fbXv8Zf/t//F968+hZhf8AViowmLKvB7FMkamzuRC6D3UcHWFxds/MBtV7L17e4PD5Ft1K3wMKg0zX2M21CNBRHIZM3DXHunTzT8uzBYDML8hYW3X5F22GAXn9kAcJoOontvV18+PyFZcGQWsU5+rvPPncB+nkxa9pDIwfNyRCcP+wbzx3cJ0rXV7bm+HkGzRkQ4vzlnkg7bEQTJi7RBi0sYnFpydbbeEqnfoTbq0sroMsMMmYjOQV67hc+y7Di/sB9zoq3WrF4krZCBqKbs85MMmZTkjk4GltAg+cm6rGbP2IZUyHE0kmE6UvOJaqY6sxxSSaiBtZfnJ6gdHdjgXcDZidT04jmnkQwaHNzC/FEyoLyvG48mUVheckyQwL0ZfnclzPwxya4qhyi1jvHLNTHeNogD9vOUs7uhY2kMZ5QSo21lsJ2rplNqIXfNHbtlAFvAxcJQjmWKu2Z9nsHCs377ykUxve5HkVI4d/CDuSvCsQ2IoGf13DaxQ6MZgq4A0KV/WyZbASv5mw9L6FLPr8XOBTgw2CCwGQvAG1nCAM+XRE1EeHkuysjW/6Ql0Ck75pv6/HPvFiGrsO+ecFVZcPq/fFsdg9A6z3hCF5wSwxLL8gdYAAnzMxzlz2uz6g/Xt9cIJSurT7E5inyeqacYwIJBcrJB+S9vwtAixgnPIZnGf5fAB7b4M3i1X3l5zMIK6BR9/WOA+eFF4Clb8h/7AfPOdVy7d5vl68sX5ztkCQnx1I+rdqn32yLfGMviYrtYPvVF9vn5kxrgZ7sj0BfZ9edRML7DOn3xRvlO8tHFlDvxWcEIvKzwqm8843vCwTXuAlAFKYkIJbPTZnf3gCB/s9nrve/69eTNGFrcUqd8/fsdJ3zNZ9oJYW56Bo2TzxjJYUCYUfC8cx+zKUc2CaNtfA/XkNsc42FwHydwwVwqk/f/Vt4nuwKn4vAbNkItpf/995X60zPSM+Z1/GOsxdr0pio7zo3C9vUs/NicJoLsn2aXxpnzVHdU5nmWpOaA17MULaW32XGvrAb7+vqn/ot2+nF2hwI7fwO/fDzGi/vcxcGqjHQnNFcoM/jvcb95//r//jfm7FhYv3S8Dp2sqsozEZ4o2AaRJfeMnTRX2OSOqCQA0oAWsArB0ybkR48r6GGCYjSg+V7YrzKYOj7WuBiGivKpQ3PG0kQKMbXtAEKgFQkzO4TdIxEfZd95v91bwG0MnrSHuI1JYavaIQ2OAG6cgS9qRP8jCI8WgBeTWZ+17vJcINxm8Z7HWNjCngKFTqA2hULZDRTwDN/S/qDY6+NgL+9mwqvpaIAbBuvb4yFecRFgYbvLjCNp0BqPkM9O210ZCS4xeQia/rRhGfRN46pNkuOMzcDtltMbk1W3k9sao4pNz83V53+mAy1FgnHURuWNkjvBuLY7u57dLb5Y6ByLmcOIK95Z1q5ZAg4kELgLkFGA5J9brzYHlvwnmKOMnoC0wXCa9G78XQBHbH5+Z767oBxBzYqqqb+a/4xVZPjwnbxemwrx890epn2Ny/myc8oG4HX4N8O+H+/gfA+Yv6riKRAea+h9a5VY8d5ooEKNMmgUmtYBxnOT35XALTN/7nmKoElk/eZzBCLRyy9kdceDWfod2cYdn0Y9qII+ooIzLIY9sIIzRLGgO7Uu8YgJJsmnUg6jaRQ2Dnt1IAbD+CfTpFmoZbhAB2mQo2GJs3QG/Wt8BR199xBx7H+eNBaWlo0LUWyF8kUIxjiDwdMZ/j67hpLSyvGCGZ1dspaUHOaLLPOsIVUOGXAhDm2I9rIrs0PjgFBPI4nQWKyXTnmZD4SSEhFkyBg8Pb1a3uGlLsgWEmH993JEauOIBRxoG2r2TEHh84Or8vDnNYKgXQ6gVZEc0AQYYJsPGvfpVyF5k+r3Tfggjabc01FATn3OU9Wlxzzk2xgY36B6axDKwq4u/MAndbAijCyOBwZawTtCAwwhZTSJkzjJDucWswbW+uW5knWIPtPcJjPLZaMGbt8FvQZS/LNu9e2Jqijaqk7M78B+HQ4X3zwkTlaJ6fnDlydF+6hM0knmwEIOnJkB7Iv2uDJAuMatvHouftzXmZSBJOpAztCJl0woDWVdGAkv/vm9bfGtqMcSy6dQnEhj42NNWM7Eqw9vzo3uQ+ODZ1jzhFKXhBUIuBZrTeNsc228pmRTcuiWLlswVK66+Uqzo7P0aw6qanlAqUecqbve3xy4oIOdCqzWW6aFthLJeJIJeeHXGpHmjRVC5VS1UDtFJ3SXNGcfa4xsuM4po1uiyWIkC/mcPD4IZ4+f2IAo+0tw4HNR8pX0IaYDExvaNIQx0enNhfIpF5aWjAm4fXttQVcUvGYAY/ax1nEj2M5mzK9sot+f2xszpWVVedghoOmsUtGJ6VyVgqr5lRenJ0bq4xznvsxHTPOEzLem+2WQQHpTAa9gdubfTMfbq6vsb5IiZsDW0Ms1Mvf7MvdbRmdPplsQxt3ajyb7qbPb8+KADg1kBORoLF/J3B7hQvGxC0lnTIv1Ane3X2AUNClj3a6DHg6nfhmo2JaqnweBJC7zBYKhG0OEDUje5ng2tBAhITN30TcyWtxfhkAzSJeDBKPxvYZFR3mfO50hxiOZ2YTt7b2LIBEFqUVfiGgMhwj5I+bvA4DEgQtKMvANtm5jAGEu1u8PTy2Z8oAQjHvglT9ThfH5+/Q6TUNHG03G0glYjYfqNVOENUKH1sRKgcgEEinJitlPDjOLKDEtcgUfes3g3UImL48wVhKKKwtrljwgczyycxnz4DgM5l73J9GnQH6lMCgNuxoYPaaIHq1XDL7Sf3ZLoF49ncyw8oa2fwRC9IQUBtSY5sZfLOZgUhMxaeWNVPGaetiqaQVVRvN/BhM/YjE0khlF7GwuIZgKOIKe4YCTgO21TS5CnN6hz3bI5j9QGCGAQ4WU+wMxghHE6Y9u7iyas9sbW0BlJumfNLt5QVuLs4NhM9nXdbFeNw3m9jstNAetCxwxXm2vbuLzd19058u3bnAHwN9nJ+Uu6E8B38YMGDGBu17u9UwhiL3gWFvgEiQ+28Y4Xjc2OJ7+w+N4UnmJceX9pr6qtyjWJ+Az4bgFecgmd2pbBzVRhXtet906PPpouk/ry2uW/CUID8zeyoMSvTbGFAgORJCIBayDBBmDvE+zJJIxDN4evDYAnVMIqKsxbA7QYRpttTiH7B47hW+/Opzm/OUQ6Ku+9n5Oe5KNYRjcXzvhz/Ezu4DRCh/FzKJVQtgBGYsmBWwAMPb1y9xeXGG2WyMYIAZMSUbM2ZOJBMZ062eTcJYXdnCwf5TZPIFAzvH/immwSlK9RucXJ/i5OoVqt1zJNIhY4WyonsoELWisNlkDi8ef4i9jQOkkyFMhswMdUy9w5NDfP31l1YAO0UNxQkD20MrFjljUCiRNtkf06tvU2M/jPXN7XuWHdcQzwSDYQevXr1ErVXBAovBJUKmC037WCtVUS1VEZiGDYDeXNlAJpHBsN83gLWYz6LSLOGqeYXFberg+zGcDZDIJxCIBjDAANFUHIlM2uoeUM5mNB3hm6+/wF/8n/8Mf/3//BVatTqSgagVRGXfzY8JhjGYjNFkMIYAa8DvJDRIhBkMMOn1kAiGkQxH4Z8Qng1YUVXuNw8fPLQClpxznGNn5ycmbRFhoXqC4Zn0PXuSex91kcd+P/ILRWNAF3J5k62gnjMzOahJzj1Y5AnzjeYADLOL2C4GorhnMRDFoNyE/hVlPOKu2DWZw1ZXgM/fbAgDrkGzQ8yWYw1S1hphxmO330Uk4NiUAh74f65Fnpm41rkvUrKDBVYZOEgx68wOXVS+ZhBninAwZMWERyT3BAlyMw0+gmQ6bax/ar1zTvAM0u31zX9gEJPnx8vLU8uiMN9qPEGn2bHaAgSheb4t5IsYDPuOAEPtG3/IpInSec6fBKKZBDILGUTSPlTb1+iMbtAb19Af1jDzjdDrcn9mkcEZEqxBFA1YFmaU8it5BjaHqNfLdh5mZpT7IaDIguVjS6qRv23MxoArxqf93ws8yY+VvyAfTP6AA8qcnITAU9pidzZ0BCraY/lX8iMFnJlfNQ9ICKARqUm+F7MXveQ5gTAcA0fMeM/YFVGJ9kyMTfWB9xZozrkhEDDOoPUczxCwJJaq+iuwUv6rAEsbz6A7OwmQJePQppNGfg7+aXy8Pi73AJPRYbB17tMJvGUfRJbz+u3yDwQikWhlAOZc41zPUfiCgHgvSGf9nTngXhKaGg/hLrTZfE2MYq5TvSdsgNcg6eC7oK7mkJtXjuEr/6xWigAAIABJREFUfMkLKPM11qZQ5rGCBCJCygdVAEIYg0A9tUO+tZtfCog4vESYgABQBTv4Ou8nQFAgtYhkmkua2+yLfHzOO2FnfN1L7hOGIvDSi7PpnvLJ5aN48Q7+n/cWIZHtEpNaeM09KGjBEQcw6tl457LN5/n85FlAc0Kf53d4FvReT5gW32M7+M+L4+mZCFgmM1briuOgIITmKT+nz/K7mucinGq+v593fwgma60KvxC+JnKf+qt15QWh1V/ZCrZT6+F+Ds/15Xkdrx3UepDtEfbG171zSdgmn9N3gW3ZKuGKvD4/J1uk8XBAsVuPXmzG5jkzpuYFSTUXNVc1xvqew3HmRMB5poSXmKt55n47AzUXPXA2a45JCrDW5+1zc4P23bnq+8/+/X9jJgalgGinK+N048SOFHjmfdB835g/HVfBnT/87ZjUcTtw6T0tDN1Dg6fBEMjG142JBFgEXJsVP6dIihinmrCa7Oy4F4S2iHW3e8+05bXZN7fxzaO0k+k92KrJyO/oQUvLmo4xH7RLb3VpkzxES6NaBkfXVnsNpJxrEfEz3uiiHoY0q73AtAx+POpSkPigBYyznQIiBSRykbNNdLYF8mliSjbEa5wU6WBfOCZiSmoseS0ZLAH/vK/YyqbbOmezcxxUYE4GQ5OQB0LXDsc0FsipSBZTCZ0D46RP2B6CYRw/p1HrCg6oDQ5ocOkcOqwQgPZKuvB+Mtb8TfBGRsxrxDlOjPC4cXVFDdg//twXvmy17DlzI+S8FOCqSCnlD2SQZUi1iWuj4zhqQ+H3xEZ3c9UVefRu9OwL+8628HVen78FIPP62mCurm5s7GRkJGeiQpi8hzSFFXjwAubslzZEvs81y/FlG8TYl/H2HsZkqGXItdl4mQlssyR6jCE611rTgcuMtD0qejhO642OIttBsIZzIRpNIuCLYjQM4uayDf8ki1x2B4FpGkFfApXzmmkmsh9sk41TPDZno7AquyuohWEfkUDAUlj73Y79pg4xWc10pEu3d1Zwkf1nu5qtBvb2drC5vYF4MmbgAUI+zAIzvD16i4urc2vn9uaWzf3ri0s06jVzjAezAVZzq9je2jEmFrU5VQ3dQOIAC3hF7b5kHBiwRe3bZAqLxSUrdvTyq6/tuX/MIoQGQN+Y48t12uw1LO2eTNtkMn1ffZfRTh3UxiOnB8dnz+cou9TqN62CO+cH2aWUeRiMxlheXEK+WDBmL4ssksHI58T0bmrMcl51Wm3rM8FXjrUBc9SoD4QxG8/14UeuP1xPZJBHQj6TJKm2Ksikc6Y3OJlO5wxPpob2zVEm8GyayqGAPQc6sdS6ZJowmaWl6xKKhSL+5M/+vukpv3z1GqVqxT7DINa9hngsbqA25T3MSeu5bIJCIWd9Nn3Dud4rmUocW/5QU3fQnyCfX8AGdWxTKfdcL89xenpiTHQC2ATomN5uDP/xwIB1AtQXl9fojXoWDFjd2LA1HosnjXXF+9carkgs2bHPnr5wDOjewAopUg+ZRYbI2mcgIhWnTR4aIEW2LtuSTRNYcVqMLAg0G7lUWXO4jC1FiYk2ri6v7XMEQBi8IDjIdP1f//bXBiRNAwxFTA2UoD40+8NCUAZK0vbNUywJ4HKc4tGESbLQHm3vbmFtfQV9Ss2MXJGilaWiBea095LJWSvTdrFCug/1etsCFJQeIauC4CYZ5U+ePnLaalMfsqm0aYxXync2lwk8NlsdHB4fodNzRarIiGQgiPrYttdFE+ack/W4u7WLYMQxsaMxZ3OqlYatO4LhveEQhUzBbIpsG3WoJ8M+8rkUhqOByVLwsM3gE+UrKrWGgcNkUHKeK3hGZvrJyZH1nRrBFC7IJBMmq2HPPBYzEKLLjC9KRLSaKC4tY21jC5lcFuGQC7jSTlbKZVQrdZvvTLs2+xUiEJBHIpVGudpEq0nt4zW8eP4R1tY2DJSgTWfRX86PQXeCzY0NLFIv3TebA8YhYz6QGTgYjXBxdW1sel4/n82YjSPD+cuXX6A/aqE/6plcxNrKMgq5jBVabNSrBnpSrsTts47R1h/0DDjiWBPwDITCSFM+hTqukYiTXxsylfwKpZtb7GztYXXZgdCueKEfKWr0k7HHQ81oYqzOcb9nmSkhH1CvlHH47h2ilFZZKBogNp1RRiGAre095Ios/lWws1fj7to0qwNTBnNKKF1fGqOPWqac6RlKs6wsYUSmI7HTeB5Zai0XVxGJxW19pdNJC75cXZ+b3jufazYdRyYdx/XZuc2ndDbDpmKMAFLZPJ48/RiPnpAFTb17YDYEri/r+NXf/gJHLPTX7WFtdQkLCwVjUnLt0dY2WehsNMTK2jIeP3+Brb19Zu6bHA/lNb75+iX63S421tatXQyYff3yS5ChHY874kEw5DewyCQyxj4LZNAyGNBXWLD1IyccY6fFRxCazNrr21ubbzzHPP/gmenzcz5eXV2jdFM1FutSccVqFhBAJbue0k8EoIOxCBK5FKKZOPKLC0hlUgb28TlcXd3aXra1tYOtjS0kwgSNgVEH6PIc1yZY1Ef57gYvv/nSBUQ218wOVrnWyhUDBz/69Ad48OghEikGtnjepHREFcN+B9lM+h6AbjRqWChkbX+5vXV7o8/Pc1QUiWQW0VASkXAaP/7Rn6C4UMRduW0FbmeBCQbTAUrNEl6++QxXd68xnXWxurFp+vyzWYB1MLG5uoMffe+nSBPUC1Mjm+nZBKGHuC3fWk2Aq4sz9CjPVG9i0h9hKUepjrQxaxeKZKVmMCCzKuyCd9RENh9jBCukywB4uXxjmtTdYRvj8QDtXsMyoAZMh+/0EfbFkE2kTT86m3D2K5dNm9wWGej1fg35lQKiqRgCESC9mAEiPvRnQyRzCQvA5It5pJejhmqVLm7xN3/z1/jz//V/we8//wwxXwSpkDsvEeSkjaA0V7PbwWA8hM8AQkpREKiOIhYMI8pxDgRdcGPsQOilhWU8OniM9eVVW/8Eac/OTnF0/A5T39RY0GYb5zV/wkGy/YeW2cD6D1Z4NZG0gAczo2x85r6avpOYF/52TGgH4vgCjimcy7g6RY1aHfVq9b6YIQPSJpkWClsmCO06Zcl43qQdTKeyFuhkQI59pIyLEalGLthAWRz6VOvr67Y30V4wmMv+UTqGxXwTCQaDY2ZzOXb5TNaK7pI8xMCMkZjCzjbG5lk+DE7yXEBJEu7TZBaXKyxmeIxGs24BT65BbpG8Vi6bd2fT6Rgn5y4wbeBeMIxMoWCZYfFMCrFMCqliEqlCDGN/F51BCbe1MzTbtyYtx/MD7Rn3Z9r0eCxgEkwE7JklNuh1zBbOCJpHpNvK9HFKcgysCKHAXQP84LJG5QcIbBXByIJgnsxpgSfylTjmfF84AHEHYQTmK1PneC6ryLOn1Rexmkiu+BZBfi/4IR9aOAXPobyXgD1ew/axubYrAReeQ0RUE0gj0pqAJgNpPcXHBNpE5yQ9+fUCwOVnCkeQP+xgGwd0GjAcdIxhXZ+AuN3TA2jxfQFawijkiwUp6RJ0/iX/eX07zg8v2Uf3/AOwaJ71SykYW09zOVYBY8Ja5FMLABQAzS1c7fMCkdzn5f9a/xgt+g6Iz7GhP2CB7jl5UeCc/EueuQXS8vtiFt9jCeHYfU0kBS3YZgGTtBXKXhc29Af9n4N28nGFaWg+sF1sP5+vF/zTfNc8EgGOr+sZsA/KmhGuJTBcAQV+xgu8CgsQkU8kQj0bPX99zovNaI4IgBZ5zYtnOfKEk71gG2ivzAOfj4OCAcIEGCi3Z2EFEt7Lt9yDswzuzcFPgbsCU3V/zW/z7+fqAwLyCUzKFvzBfJmDmd995sKtOO4Op3RZ4lpf+r/musZE61hrWPZB39czNh9rHoTQWHMs5FcriKD3RLDVmhb2IzsoXFP4iNcu6JoKMsgGaC2zbQqEeteW2s73OOYC2b2fuQf1B46Aq2CK2mW+1zywI5vk+uAY3vqnNunZC6jn1917zi5+1755QWhb9wyxGpHWMaj1XHz/yb/zr8/YOG6OBBXFfOT/3cRyDCuBR5qgarSAVrFkafT4XU4+K9ozn3Ca4F5UnP/3AtACPL0AtDfiYKlbc0BXC1RRAQ2yAEu209hQjLKPHbuIr/GwzM/yMGHRiPF7DR19nkZLgKE0kKVvzclIB5EHeIGE7IcWNdsjY81raDzFKhYIrkXP7ykq4jW+eoAEFwRA8z40JpIyYRs0AcWy5ZiLDavNlGMg3V++JsPA9vFwxT5JakJGVhuPJgvboPuzzQoyMDVM0Si3eJ0x06JglF0bCD/H9x2wGHUb79TpA+lQwGurcJ2MNMfQq0/Mz7s0Fx6amY4zvR9nGXwtXoHakmrhPQWscg4QgOY4EBjRmIu5Lh1nY4fPJUUE9PI6thmTATKPiGuO68Alw6uNV2vFgJK5pAsBaDHkBcqzzXweXn0m9pdj7hwEx6Z1ulGJ+3mo6Jc2BI7Te2DIMfe8gSS2gSAWn6uAd85tHnQ5jjwg68DG72qT1vzW5sy28LrG4Jun9Qig1zqTNrkODmyrHQ7CLPTJ6trMwmC1cBeoMDYzgYpkGvEY9RcTuLvpwjfOIpvZAsZJ+KdRDDt0/hngGFmqrtsgXBKln3rNLGTCAiqTmYEbBKSZ7t1pNE0jmU4U1wxTEwnmO33gqR3CydrZ2tmygnIE5vqTPiZ+V8xoyEJdEzd3OVZ31zeole5w+PYdBt0+1lfWsf/gMbLJPAasED6coFIvozekFmgH0XjIUncJehlTmalk4wkSkQTWl9eMBURW1QfPX5h2shXHKlMD8xZ3ViDHhzABy2zGAEA+E6ZZ26GOWt3z7AWCxmYbI2F7nhbUmQ6QjCTt+5li3lKYyZ6kxAV/kzHUrNXt83RKWUzMNo+x0xivVarWDgJ1ZN+YDRu5jYXAIMeSoCVZ5AS8RpORAULc8hxrx+eyTmYjTAITZBezBjKxjbYt+qaYDkaolyvIxtKolcpo1BrIprL4wY9+huXVFbw7OcX1zY0VGSO7mUxw059luut4Yqm3HI9GvW4gPKvKm757wknUuAP2wNYUgVEWNCuX6gbqbG1uuznRaeHu7gbHx4fG8qWtpM2R7aK+oD/kw13lzhi3HHsyq1id3mnLTw2EdkHcsEkpEKh8sLdve0ilQsb8nYGk/U7bnOZChjIyLuWW67xWaxhoSYCQgDlZwslEHMNOz4pcEgDiHHQSFwOcn10YM5tzori0iMJCwRiXn/3+M5t3Y6bTEmBjtkwmaVIWnOvsHws1MmjA+UJglO3OpnNoNZumk76+sWGFHKutOsIxHmoC2N/bNXYd3QumE/MAQ0mRm+uSacryAREUoqY0wf9ut2PFOv/xP/5HBpidn545G9Xr4/TkyMB0to2g07evX+GS4Hy/j3y+aP1p1F1qd5hBj8nU5sTKypqxgMh81wGL06xJ0GsyQ6PZNukKsmm5r9HukGVIVmoqGUOh4FjzBAOYVk0degLdrWYPoXDMwHyOJ/9RcuDd4RsDObgnxPls5mx5AigsNEggrcMgYruLiS+I7/3gB/jgo08QjSesMBYlTtrtJq4vLy3b4ZJBjuNDs/epZAIPDx6huLiE69sKqpUWHj16gQcHT5BO5w3cYQCI4C5BZe5fTx8/wfLSIjotAjcNK/zF8TQGOTX8wHRVt2ewQBbnMSUmOCfKtSubww92drH/4AGSsagrZtTrGDPOwNMRCxu7wlwM2s2YhREKWLp+NBJDJkcb5w7p1MXn+qKdOX53iOXCsmUyMAjBeW5FcZi9FHaOJW0ymcYE8mejIbLJhAFPb169cplHqSSGPLBO/YinM1ZAkIVIud4JkpevzjHqUkN4gn67hXajhn63aQHE7qiNbD5vjOsZNRiCMWTylCpasT3FFwga0zadSZqW99vX3+Dk+C3GIwLAS1ao9u7q3PYJBkAmMxbhCmNheROPnn1oTF3KFnBOsEBb5e4Wn/36Vzh++9pS2fd2ti1gw2CFAWbTicnD0N5s7Owaizq/sGzMzA51f98d4fDNW0SDIezvPUAm61Ltf/ObX1mWDoFArkkGwFjYlgxsZilw3+Ka57mFf5vzPQd9/BN36KeNoN51hZlbk7EVYmM2Bq/HgMO337404JNAImXfLk4vTBd6dXUTk+nMmE7JfAZbD7axtruBhdUFCxAY2aHdx+1Nxe6fyWStAFuMQNIMFhxmIWAyTDutGm6uL1Eq3dhcMfAh5OQIXKBogIePnmJzdwfpTA6xJM/rA7w9fGPBqUwmaYx0ZgORFb66WESSUlSNKt4evUOdcmM+oLi4glQsi+kkiB//4E/w9OkjtNpjnF9d2h5OELrcKOP3X/8Kre4Vmq0K8gTu19YRjafAAnmL+RW8ePqxsXJnY2DUh62hm9sr9MmOn4xxeXGCyu0VWpUahp0BVovLVqyQdR54jkhQXiUcRDqXx/LWBixJiDXdZkCr7jKwWBjuq69+j4ubMwxHHfQHbdtzGDAYdYdWYyRF4DkQvS+4RdYgbRHrKsxCM0TTUcRScYTiQSQX0piGJ2gNuwjHI8gt5ExqJVVwzMpee4TDozf43/+3P8f/8ef/DN16CzF/xLTrc8msaSfzWRjIx3PLZIqZn0BlEjkGnGYwzXVGTYy5G3B7G+cNAw8sQNpsNExn3LJk2k0jB7AYK69JYJ3nhVgk7rI0+gMLSNNmUAuZ69hYhXPpQc5b2mvOLfmHtNP3Z1E4MsZioWhnE7ONt7c2v/g3AzlbO9vI54qoNuo4PDzC4eGhSQYxqLS7u+uYon2yYQMmJ0Y2POtAsF+cz5aVOQe4WUCZ9poANDOLnCQaC72n58HBse1fD/YODLQmM5zXZ9t5Fja998kEp6enePXmtbG3SXRgoIpnpMO3b62+APfRZDyFZCKLvb0H9j0GYkulOwuA1uolW/MstJvMZsw+ke2eyCYRzcSQKSYRTvhQa9/g6vYIrXYZ4XgA8agbT5dFxKKzrOfSt8KPrL1CuTpmJ1FnPBTymQ417Q6zQoy1Oa/dY/plBCCmLsAlYhHHndfma2JoCnSR3yA8ga9zjP8QuHpf3MqAaaur0rezjyMAuXnE+5hvSrnH+f/lZwlUcmCQywbS+CsAzTnmQBoHBLNv8sn5Pfn/wjsELHnBKCP0eLJ6vRiAADyvn+8FweRHzvyO1egFmA3c871n4up7DvRzmbqcC8x0YlbIPZg9JypxPfBHbdD1vwsK8W/VauLZTWPgsBXn1wq4YjBa4LT5t8xJm2fwCshSHxx45QBLAtu8v8aN1xWWQJ+N506eqXlPfl8yDPKlaeuEH8gH1X1MbjKWvCe/iQzJ+wvwE4mLY6f+CZzzAme6twBDAdCaCwLgBDTKx7c1MWegeoFXrlfNNQHM/K7aJSBUwPV7Rr6TneBcF/YlDEvriN/h9/k+7y9CnvA0vieAV7rSspfy1fm3iI8OjHSgNK/J8fHiMTa/5vUk1FdhG4wreAFoYU78jnA8rSGdze/BR86/+2KG7zMpBHpqjPVbY+/WgcvEUGBAc0P91vPS2tB3ZIMEwIowyc8bqWhuB9RmfV7zUWOt8ZSt84K/XnuneSSbp+cvHJC/tT6EIwqA9gb62A7+LUKi5pRsndag+qVrMCgqXEhzTiCye1bvC7TKVmld6PPObji7IzxQz194n8bZPjQPVAgHtPk4t7NeENqe83/5T/7tGYEGdoxsBKHx0jYWQMUb3BvNOYqtBaXJyofhCqO5YmUSdhdQqgkvLVwxmrWg1DiBy5wQAsx4L8dUdcW5tEjZTgG3WjhiW5rm2JTabAQWnHYpnTx+XoA0STlsMweJ78to22GJepIdpy8nMI/34OGPf9PJ4nUVYdLGKJDcAZyuCAZ/BAwraqIonQwsPyeGtiKNjKLzngQq+dvYTz3H1uXfGh+1lePO+9CxUNCA1+d3TPPVM34KFOi6vLYYq3pGfI990LPh//matLno4GsRuUnp0pMEHqfmbeF7Tgu5f68JzHbR0dVBReC3ni3/FiCofouB7aKMjrHLlGQ9AzF37XA8Ty3hd9RmSUzw2bmF5TMQyhWam9hh1mt82Tb2nanIvIeAcD5PfpYOAsdchleHHT1bAa0y0jI27zcJ3702tJ6lgGrOW429AiwCv9gO3pfgC6/FuaNDugy2d0Phe4qGy5ix32Kmi4HOwzPtgOaMNmb1S5ucNgAZM7bdAGNWPp/L8vB+HAdj287XofpkDvGYvC0W1GGxv5DNTQLQHH869mRvRiMJhENkQScwHEUQmhUQCOTgG/O1JIqZZXO6mXrOgkjURrRsgUHXNHNjgQAWsnlkk0kDV0FWZG+ARrmKq7NzK/RjQR5f0GQMuI40xoPxADEC/8U0VjeW0Rt3MfFPkMjGjRVNIIZpqQzSWYrz+QV++3e/soroa4sb+N5H38dCcRkEw8h+uy3dodNvodVrWgElyntkCnkrfkYAunR1g+pdBcVsHgGCd6OJFft7/vSZgaVcA2TgEHgkK436ihynwkLRnB/aNjqutoHAzVcymq1AYT53n1HAa9gBgbr+kZCxDO1QyODUvMI2r0Uni0Af2UkxakOGwya9wXX87s1b01ZcXlu1dG+yoEL+oKUHM83z4vzKQL0Uxy+fM3kMFgu6pt7nYGTOYSybwOrBKtZ2NhCORZEtZm0dMeujdlfGb//2l7h4ewIMpwj7gsYuXlldR2FxCbd3ZdxU75AsEpRaM2CNY0BdWdNnrjaMxU197suLC0wmAwNGFor5+1Qh056eVwGm1jjZqtRwTKQyZhN4yHZFQm9N05uvKbPAbNewj5ubC3T6LgOItpAs3e2tXQO3alUHaK8srRqASsmUXqdnUgpklnOMD49OzMkiEMkicsuFBRQ5J8a0lx2T1SB4a4eTmQ/ZRMrY6phNjQVLHU7OVwYP2IZavWEBBdtjfDObY6FoyIoG1pp1A6EjMfdMTU6oxzlVMlDa9vOIcxyodcm+spgSbTZlZzK5NDa2N435TQA6m89ib2vTAEbLvJgAiXgapdsyri5vTU+Vetp8jSAe54vtD7MJ/rV/9A/x5IcfoVetWVFDSvFUWFhs7BxLsncJvr+hQ35+YfZ7fWPLnN7bm5LN7XCAgfOcMT4JiDK9n3bdZYtkLE2arHDu8SyEyKJV3JN5bRb0K5VvEAn5sbK6hLE51lMDuTnPLy8oOdMERXvTqZytPdr7ZIqB55qlS3dbbWMlLi0uWvCAa4gONdO9qd98XaLTn8SPfvLH+OT7P0AsRXCLTEoG2rrWb87P87MjvHn1DarVCtKplEmK5AuLuC3xPj3s7z/F4vKmjSPLqTIYVb65dZIpnZ4BGIV8xti77UbdbCHtOdcbHUArSOh30iIrS0vGpid7/PjsEN+++QK+0AzPHj+x8WFAg1+iTWzTvgQp1dTF+cUJXr99hXLlBhRZJjuXIDB1gzmXyOIlwEPHmPOKc5Qsu0a5ZjI5BFPolFJmifO0UnU68Ja9EAw4dmUoiGKWOu4+nB2fWIYDtcAZwKOkzeLqBta3trG5vWfrqlYu4e78BP1W3emj04EYdMz2NxoVtPtty3ApLq8gGs9gFogik11GcWEV2TQlWRIIRWKWedFoVvDm9Tf45uvfYThoYXdrFYV8yliuVxfnFpQYT+ksp7G+vY/1rQcm4UEAgXOvWa+jeneDaunOsiYoK7L/YBebmxsmCUMWPgG9Vq9v9336wQvsHjxGKBYzFhKDZcfv3uLi+BSpWBybG+smJ0Ww9fTi3D3zasXW+qPHj/G9Tz4xWzjGzLJjyuWKBf0IWBNQnjJV07J/JsZ6NHZ+MmHZDpFk1GSA9nb3WaXR7v3Z57/B9dU5trfW7HmxwGfAH8V45DfQnfIptLNPPn6Gta0VRDIspAZEI8Cwx2zFmZ2zaX9DgSBXPkbDvu23JBkwE46BgcGQgZCxyX4QpCRQTxDa9HhnU6ytrlvwhQB0KutYrd++/gZvDt/avk6GML8/HA8tWJKNJE0v9ubuGtelG/SGPRQLC/D7GLDz4WD3KT548YmtAXOI/GNc3V7i+OItru5OEQmPUa9XrMAbtcI3t/ZtnWXSRTx5+AFy6TxGfdokGKv95PTIQFVf0IeLs2OMB13TMO82ekiFE9jd3EExXzTphWA0DH8shpX1NeQWyFimr0FGZ9ABnpZhUMfh0bc4vTiBP8izNVBvlC3AyLFkjZFMKmdriRkPztGdWfbB/sN9C2LzeRYX8wgmgojmEoikI6i0K2hRCiuXQn4hj8XlAuIpBwixwO7f/PX/i//5v/8f8OqrV1bgcHVxCc8OHmF9YdVkGOi4nl9cWvDWivdFIhZMDtH+lMuWtUApnGgibWtodWkFG2ubBljyO5TgIUBLAHDqY+FEsrlGFojgvCTAy7VDaR3aAz5n7scEws3XDDh9UvlEIqEwwCAn3sgRU+eYMzBL+8agJPdVjhP9tP29PRQWFuyMwtdPT88s04BSYdzrlpYpb5EwIGs4nKLfG5mOODPMyGrmucbAR8pZ+RwTstFu2jms0a5aEJeF0MVcZYFC2pyN1Q0rmkyZNrbFguNkqbKYa7drZyvuQTyzrm2sWmCX7afk35s3b82uEwgvFBaxtbljfsDl9ZVlaVQqt3a2atN3SsRRXFxAJptDdiFvZIlxgGM+wcQ3QL1bRql2hfGkh1g8iHg0eC9BFo2GMOjWMbTMLe5dfjBzjlT5ZNxJWnENO4DXAb0EoB1AOq/ZNC8qKf9WhBWBcV7AQWCOABEHeAQ8ICeBsPf6sZxzDNJYrZ6ey7ohAC2Q0ADqeYat/BABPQJRKK0ofMALCvJ85Hw050frMwK/5Pc6MNWxktknfk++ENsTm5+X9TmBNgLb2FaBNuyvfHIBNpy/8pUF3ti4zJmIApR4f+dfz+VOZu6cFKQMjf99/SyOmXx/AfPsG+etnoUXAIyEHNjoyAPvQcD/j6336tEsy7LD1ue9t+F9hkuyhG6/AAAgAElEQVRbvqrNdPdwhiChEYYESFG/Qi96ECA+8EF6ECQ9CIQgChCGEiAIIjQQRkORBE1PT0+7alMms9KHt5/33gtrn7sjvy4ogEBkRtzv3nOP2efstddem0Cxgs8GUHtXiF6AqJn5v47XvF9oxtcQ1lRDWNvAdaL35T2ZzUM/Xv3sb7NBtcDiPMbAf8uaZ10jyRY052OVrlQcQTON5++tIJ/2tRLV2CeKLbB96q8bjMCwPfktQQcB6A3Dm59TvEPBUH5Gny1zdA6An8dseF8lfim2pUApn6NMbsUxeL0S7PT9lSzHNvFLgUmdN4oB8O86t/k7tonnr3fvZuyTZpjrXNe+ZLas9oFZt6ZfFIAWjMTSehd7Z7Gsda3onNPgg64jOThaGQEaGNB1wj7Qdal4A5+rtkWCcharmu+t18yDx4qjKUCs4zofSFKypUrBanv057xN+bZ90Tmg99Ox0t9zfHWu8Heci/R9FatU5QAdd/38/x9wzs9ocEmxVMWMtF/VDqr94/lPx+tuzObmLYlS+k7zYLbeR8ePGbZq2xR8NvPJrIv5OTo/T7S/CUDPg9R6je3P/tt/PFPwSpmxfOi7SILZdBWE1YnOLVkmit1ohvBB7GxlD/MzCmIqMKUGQo2kRn/UWH8bbNOB0w7ki+tnOBicXJyEirTrJOek5Wc50PyiU8r2azSI7eBn5P+M6Ft0fo3+6ALi/ZRtqoPH++pGpoClptQaQ202FNmcLG1gZQgr6KjvqdEU3lMNoALAvJbvGPAZrU8eAPilxkyZz/ydLjIB8CxwWjch/akDruxa3kdlRTT6qMCrAIAW41mDCLqA9R0FwBLd43fpRHwHNcK6MfE6OTBYOuNqUMyGDdH40s1DozZq6LUdok1naQfreOjmJ1HQgP9OAkb7mmARP8M28uDO92U7tIChAq4TK1JvszZ4/Tvvw3boXOJGLcwwi1HPtskcC4RlPnAMdHPg2Gn0kv2ooLiOqRpNsxkaRrhuTDqX2d/aRj18KCDPe6vhIgBDoIjX8OCvmwqfy/fVduj9tCCiGkI6z7wv14gAAn7/nYY7388UeTSbrB4C+G99F40Y8nmicxoyaZx0Ruk0s08IECkITcYnD+8myODDiGBkMCIANCuWcz3KGqK+I6uM21zwUrvYEYLHnULAk4XLGUcksAS/N4HJ2FTqZeogSW5MxXRSKmM6hIusE48bqagfPrdkaqNbG2PSH4Opye1aE19+/js0KzVhshMQb7XaAoj7An7RuCVoFowFsXOwjTEGcPrtiMRDcPlccLP4h2ib2yRttFIs4ec//hv86me/RMAVwCcffQ+xaFKYoNSxrbYa4gBPMcbYNsLS+jLuP3kg2rbNegtnJyc4eXkk7GzbxCFgMkHoDRbjkqwBE/QiQ4VjQVZqhRql8Qg8ThMooeNIR5nVy1X+iPqFTPNU1r04lVz/0QgG0yG++/3vmaCD6A6aeUQg4/nz5yITwLlCqQsJMlgFFK/OTbGzcMJIpfDA6aTz5Q0K+7rbYaq+AcCpOUzpCbJ9Li+uhZnJYm0rO2s4/O5DLGwvI7O4IAXqCOJ6HDY0yw38+7/8V3jxm6/hnNoRcvvRarSFJU+t0MFoArvXjfRmBqmlDOKUgSBrqjtEo1pD/jonOqyOqV20glksjjYhlUjeyZJsbq0LAM3gQL3WFpYi358Fg2QvcHIdMwPFjlLVFHQkc3lxkaC7V0CQ12+eodaswUHGCCWrfEEpokWNZy0sxmKKZICKJnK3L4EaMnKZ3nZ0fIxKvQaXw4ZsOo1sMiFspHGfwEgdlVIFuVwB4+FM5EjCvqCw8twup7Bhx/2hyaCwajcQFCcbtVw32t++gFdAChZCZPp/rV4RNhpZlNFQUE6QkhECwz5p9YycEuce1+xydlnsA3WsJ7MxHjy+L6AGWfjxeAwLqaSkYzN4Q+ff4/aj0+qL9imDKAQo6dDznmQ4EoRgG7a3N/D9H31f0sRZVK3b7mLE4OhwdCdJMxyNBVw7O78UO5zKLkgflEqmyCT19zlvCZwywEFGMJmstB9utx/VSg23xTz8npAA/isrq/JOnT71nfPCgp5MGXDyYAIySZxYWV8T25QvVFAqVrG0uCZgZ73ekPt63A55BiUAKJXgdwawvroh7D2CJyxq1BewEbjNFWHz+vHg8fvYu38f4WhcgDAGegh+ENgt3FwJ65YMaOpuUj6IQQyny4tWZwDMPFhYWEM4mhYgnH0qxb2qdQlEsTgpdSg9bqZJziS/n+3U9Ftq4kYTSWEw8tnUFeb6ZNGsdq+Fs5sjNJtVJOPxuzR42hGudzKpe52OyOSUq5SZIRBaxGhGMJ4gf1jkCsj6ptzJNQMA7ZbYg8PDQwE1Xj17IYUJCaRxrOgwEky7vrmVYn8iyTMayvyPBPxIUX7E65HMhUIpj2a3JyxJrqvs8hrWNneQymTlfarFAvIXp+jUK8JGp06wncDL1OiYNnttAeqyy8vwBmIYDGcIhbNYX9tBJrOGSDSOVs/IybTaNVycvcWLZ7/FeNzB1voCggE3Ls9PkLu5hcPlgs3ugz8QxerGPSyubqFlFYfkO3DukqXLGgNkxQ46HSwtLQioxv6khvmQMiGtthQf/OCTT7GxvcUamWi1+miUKjg/PhENa7fdiVQsJudHPQ8yZf/47BTkrO3s3sPjh0+QXsiKZFGr20Kr3hJQi1r91BOX1FYWfGPhb4dT1p7H5xHAjsG+/Qf3BdyyjVzymecvvkK+eIHFhQQyqaToizvtfgw6zFoxQOHq5iruPdiFP+6CzTOD20M7D/R7PEMPJTOGBUXJuqbDwQDZuNuH3UapHZ5fx3D5nCJHcpu/kaAUC9gZ8ItakUNkWVdhidIcKVkHDHQcnZ/g+PRIMmYqtSLgovZkRzSX04EknDMbWv0W8tWcBGX9gQC67QE5XUhFslhjIUKp65FBPBXF2eUxnr36WhjHsWhQ2PLFUln0zKkNHooksLqyhZ3tQ4QZuJjYMWJm1mQqch8mE6CFy6sLJBNEdcdStJB7TyaeRoIBZAczKbzIrixhaXUNLp9f2MT1ZkuyQggkEQ0ejrq4vjnD0fFLzDBAMOTDDCN47E4ZNxIcksmM+FnMOiIDl/OVQbxEOiFaw2PbBLFEGDOPDe6IB9m1BYycE3RHPUycUwk4EsxPp8M8lkvhueO3b/HP/+zP8Df/4ecIekLYWdvAd977EPtb9zDrjwRk/vXnv5U5JSCEg/USKEfiQ43FOEslYcZHk1kJqBBwXVpYlnMhz3flUgENBoZmU9HydkohU9qTrui8G4kXm6xtJYfwnKgEEP5NyUD0OZQUwH8rWENbrn7ZvF8g0hZWpurSwqIExXhuEIKNJV3Ec55xvFmgOIF4PCHntH6busM+CWAyiMFzjfhrBFxZo2JGKZ2OWZeTITx+J+zMuCNIOYXYREqKMLDL8xJlXYToQ1BrSPKD8ZG5d1CTW6SwNlaFJBChHNx4jFwuj9xtAY0GA3QhyXJkn15cX6BSKUqwzGafyt5OuRrKu5BEEI5HEIgE0Jn0UKrkkavkUCzfoNGpwuGcwu2zweth7aKWMKFDIT9G/SbqjYoUARYwYToWzf+wSIU4RXOe/aZSgTaHyW7V8z+zVpS9qT4Hx1MBFfU7FQzVz/Gn8bNNir/+XiUd1L8kAE2fSwlGlIqhj6LF6xjwUL9T2aj8rDIbCc6q/6KYhs4r45sauU/158RWW/iHAivfBpUV3JPPC4v6XQq6vq8C0py3Cr4qQKa+Ne/DbJR5QNj4tYJA3wHfOsflPZhVYjFApR0WMKwAEM+CXEN8huIF86xi9d+NPw/xX8QnnxrmLYFn9fXnAUE+0/ioRjOaZwMB0agnBBOgU2BYAOaZwYRo5xTHMSCdAbz4RVY1GdgKQCu4qGAer+Ec1L7UcVagVMBVF89cJvtK+1nni2IwCjAqmKp9oO+kIJvOH4NrGIBf26q4yzxIq+Oic0ZB23kwVEFS7Zu78Z2TWNEAiMp56Pri3OH1Sj7T/lEAlvZFSWeKASmGo23nT4MBGQBZ15r68yQ0COZgqY4zEKwBAt5L7SpJUgLI2kzARsFmfk4xuXdr+PfBRv5eAWe2hf83NsWSyJwrWqhrTXEjxTN0TfOn4pHaP+wPfR+dK/P3UXxSg0r8qe3he2ib5qVeeY2O2TywrjZBQW6953xgSu2ftkvvpfOC81HbrjiTgrq6jufHSfc8/pTC89TetmT89H3frSkj53MHaFsM8/m5qu0yduddUEzBbMVZdf3qeOs7Kx6l+JXeT3Hau2dbSgiCe1oMaB2XOwD6//in/9WMN6bzxslM50ENpNmgjYOqAJ6CtCTKSEd0B2Lw+G9lqbIhnLiKqLPT6LjzSwtDKYirjNx5I81GchFwkOajNDo4shCsTctERU0kRFK35qqEKjjNvylgpwccXivpUDNTPJHggNH5NTp72ukKVisYqaCokT/w3UWwFJyb35zYRpUyEad+DtjldRrl0vfi75RlqxsiD+fsO7Zt/h2NfAJ1bHt38gdsoxQ0soyOLjz2CceNh3A+k4AsgSxdeGoAdRHz8wq+8z0VxJRDlhVp5LNNioX9LmrGv6lMihYP0AnntnRo5vuR16STZE8ZQ6cLl/fm2PB57DfVPpZUOUuCxSxKE13iwU3HTMFe9pnOYzXSusHoO7H9BBaMzIoxxOwTnU9sD1kTEi13mICFVsOmFigBVhpsAkrC4uYB09Kt081bAyUa5NAIo7ZTZQD08KbzSAFtzRLQQ5JmF3D8zDMcAqypdjHBCY2q8n0UHNfilHRi2I86pnTwOK84b/gsPldTBYWBYAHtGmDi++kBRTYu6zCqGwafo9kBnGfsc96P/SaFnFotATd5X/adw+YQMEEKEJJp4/aRAyGpyn2RAPIinVmG25OA20kN1SR8HjrJ6/D7YhgPRC3NbJRjgklu+Lwu+H0uxEJOSRn1MYtwDAxbU3TqHQzbLFgzQafawtXbUxRvCuIwSNoYT3h2o5kkqcEsYOi2YWN/E1P7CLFMRBjRUwf1kROwO6YCmkl18dEMX3z+O/zrv/iXqJYaOLz3ACsLa3B5fcJY7o4GcPgd8AQ9AkRv7e/gwUePsLK+jOlohnK+JIzfo5dvUStUUMmXkb+8Fm1EpnOyDzmX6WTz35e5K2G7+AI+eN1eoznY7IieNVPwWUCOY8X+Z2r8yuqSrJMm2aoAljfWEElG8dn3vydjJut+ODIyH/kSXr18jpOTMwEjZfOZkgHgkTRZji0BTrKCgjE6awaA9noJ9vsEFGBRNmoyEmze29uT9ZUvFQXwpbTK4UePcO/TPcQWE0gvxeHyAgMmi4yncE9s+Ot/9e8FgHaNbQIEUCeZrNjukJrFbixsrWBpbw2xVByxaFQcdkZ8q8WSMLTJcOe4Uh+WkgXsDwK/7EMWKSRwT1Zvo9VApV4XTWxqSsrGTGmAyQiJZAyrq6vCcHz2/BuEwxHcv39fghQEbclIen300qREUlokGpGie2Q+sUCKz+lDLByTQorddg8Di+HP/hZWercj6fWUUPjoow+QSsQMk3s4QbfVRSVfEpY+gZqAm8Xu6DQ4hAlMoMljd4sEhJPMsyaLDZFt2Ue9XReWHgF2Ak4EyyllQZ1Ju8uJVNysR8p9KKuj3W0hVyygWMqLDeFapv632OzJSMDFjz/7EKlMEj/7xc/FGcnGk8LqYgDP6XAJgD8cTOFyeCSFHxOnBEe4tgwjbiSOPMHPZCYmYAmBhF7TSJAwIMW1TIdbAmpWUUTRuoxEZH7R9pEZznHi2Ny/fyA/mcLMsSUTtFZtiIzG1eWtMHUJcDEoIHrVlNPpd1GqMBhWxsTGgLtditalsinDUByMBQBgMbJsdhkOu1PWF9liR0dvUKwwzXsiBcIYlBHpkFBY7DFB6NEMuM6V4PAEsLl7gPXtbQFq6OhR+oOsYTIKe50mTk/eoJzPIcZUao9b3rtL5iicyC5timZxMMTARAST0VSCXWQ7V4pFlMo59PoE/8kktcFmnRPYNwS6nG4flhY3EI0mZM4y00PAE7JTbRP0JmSDH0kAj3tIJpXGaGCyzKYTy8mU7AsWKyXrCQaw7TTFhjumDHR6UaeMUL0m0knLy6YwJBnoJ29PBHSiVAqzOTjfuCfQxjD7hmNBW9JpNkR+JpNKIUod6cnIaGO3W6h3OqKJnVlcweb2HgLBkNHpLuRxdXSEeimP8bAvwAntvt0xE8mQWrsK6m7H0xnYHR60u9R0Xcbe/mMk4hnYGbSDE412A+1OA9eXx/jm619jMulge2sVAZ8TV5fnuLm8gt1F6Z0wfASg13ewee9QMjnIMud7SDFlymDUayjnb4XFnYiaILjoYfLb7kSt2RHG6PbePmKUK4lETeC61RHwuXh7I7YzFuI7mrojXJ82p1MCMbQxq6vr2N87RGYpBbsbGE6ATrOLi/NzCYJyHbnJzGaxNafR2CSQ2BsPhQE9ddiwe3iASCSBYccmQcbb3BmKxUv4vcDS4gL87gAwcyMcSGE8Icg9QDgVw9LWInxhJ5w+Ozx+O6plSpqxgOQU9WpFpKi4PzCfptWoo1mtS2YH+4jBbpfPLZJA3WFP1r2NDCgrCFa4ZVArjr17exIgkzMdMxtKRRRrJVmf14UbtAdtU8jR5kTMExXbygJ85VoRnV5b3pfZJz43i7qyhkFSAsxM597Z20Jn2MZXz76UoAPtbbvdkowFp8uHbn+AQDCO9z/4WNbNQmYJs/FM9nPuj8zYIyudxSvz+RyyC0m47DYJIDerNVDbmDIWtAMsGLdzcCCFTDnXWGi52R5IoJtrR6RbBiwUXBIAmuBmOEJCDes8GqmnSNAUNKT+O8EeyVRx2EBbbc7bQ9TqdfjCXgwxFEmr9EoWzqBbtJe9UR9aLLI6G2NpOcP6e/B6ad96+PM//3P82f/8v0nh47XsMg637slP22gi9vi3v/0tjo6OLKaoYcdxr+F65t5EUDoYish6XFxcluAus3UMI78oTFv2LYODzByhrAPnCfdhZo8w2OxweQSw5ftK1tHMkH7UGaZEGc+WDErQdvMcSokK2ngC1vw9fVStc0MgTM4m3a7ML95HM4hYwJXriTUlqPHMYtczFqaUmhQkOAQwHMyEqMDwzWRsUo95bjEyHEHpf9oLsp65j0VTEdzb35Y9n2udQDbv97vffYm3b99K4EAIWB4jOUgAut1qSbCcGQmrG6v45DufiJSV3Wuqzw3aY1ycX+H09By5W1OklhrpJB6MxpRTrMPrd2NjZwOffvdTrG6tCZnAG/QiFHcJ0/6mVMTZxTGev3qOZqcKu30qY08d6HaL8lpuhFiUe9JHMX9jgCwb9wzaG2asuEUegWNNv4D2WBiZbqcE2jn36LNwHkngn6x5i/j1bfanAhbzwKYBIMlkNYXe2MeGkPUu41bOpDPDuJaMHp5bp7M7EhFB8WwmcyfdMM9gVJCHARDFBDj282CQ8RnfafzKmX82u9OW5bXqkyogqe+gbR5bTGq2VUF1vUbBLQUv5wFtfp7/Z9aHYga/D2RLp0iBZhJDJGhskYDMdQT5DSlIwBwLxGM7lDmrPqOCfXwX9eENQGkTsoocJy2NZmpiqy8g+/ucxIjxUX8fgB5OKJlIgpKRRdCzJO/H59LWKWNYiYYEvQSksmqx0F4zw5KEDAb5KLHDMzDP4A4pD2SX8xWxGq4fSvVRs5z9wOyhebyGz+La59mBz+N7qqSnrGorYKDjqcEJ+rpCfLKKnvJaHTcdWw208B6KgylYqwDfPElN57SuCyVkakCAY6F+uALHfBcF1IVYYhWXVLxLOnmOka3BC52rSm7jNWw3/28Yz4YFr0Alf3KdynZCsJXxUJlDBlzWuawENPo3irvJs+yGESs4haXHz88rWK7zTNul+Ie+j9oPBsoN0GkwN/5UTIHXKv6hQQK9RvtW15oCmgp+6nPNPDegtekHBthMtrXaA2WHawBAMRY5Q1tzZt6GGFzU4EXaXgXFFceZxyG1P82ebzBKyUizsvQV8J1/ngbLdA6LDOx0elejS/tM2zxvQ+bnCM+C2l5tk85r03fvgn/sl3n7yHlLv2kegJ63cfw8g0cqXTJvG3WuqE3TIoRq99Vu2f75f/dfzviydOoIXnHDVy1XfRF2HME1NoSavhwg7XyCEBJtm5lB1o7hQUBflJ3NoinciGkc6GCRNSL6w/2RHBjUeClAyZ9kzLCDdbLoy+gkZAfZLCa0GgltA68R5q3F5FXmp7Jpfy8C4nOj3epKwR2fN3CnSaXRS7aNE4AThh3HfzOlmvdS6Qtey/fl37RAnwJ6Ak5aILgyRjVyQc1QNUw6KMpS5r34zjxIKSiqC0knCvvGgHkGsFeDyo3ajIVZRJo+rkAiUzT5OX7LQrB0f3QB0/Hnoc6AzJANQgyWZZiZUsl3d1qpHaoJraxdXqf3V2PD8VAWJucagWcysrSYID9DpoQuavMsIwuim7lsmBawL8x2u5HQ0CiVAvhs9/yGz89oqo4afcP8Zsq+kdaQSI01X3RzYBs4PyXa6vEIk5TFu3gwJwBNZhT7XNaEFZnme5OJKjID1pzh2Gq0i04W708Qm0CIFrXUyCb/xnvys7rpafSX12j7JdLbH9yldajkDNvFvuEX5Qz4e2WE8zMEd3Q+0zng/XRdss80im7A63dFszjnNDDB99HNRNbhnO4Ur2M7+b78Gx0HDSTRseT6Z/tkc4ANQZ9ZcwR+eZAhKGB3e9EdTNEZ2hGKZpBKr8PpisDnSyAcIns0gDDZfeEAhkxp7/QFMPG7XYgEgwj4AI+Djhww7M6EddMo1tBvdNFrDTDuTgXkbd5Wkbu6FTCPhyYy2sluZXtGjAsz7RJjRDMxJBYSiGej8Ea8mNjowHjhZQ7cdCaSD/1WD5enV/h3f/lvUS/XBZwi+5WgzIhFuvw+jBxTpJbT8IR8yG5mcf+zB4imjWbbuAYUzm9x8uIIR0/fCPCav7gVbVCOH52tzqCP7qiPg8NDwGtDfCkuKbYuuykOeH1+ifOjM2H/sj2ysXO9+EPCRBYAzmEXEHjn4B4+/N4nSGbTwpQjaE2tvUathlKhJJqgr56/RJHF/BixJuBJfUSPR+Y+NTf9ZIN7PQJucA+gQ2Gf2ASE9tvdqOWqyCYyko5KRlu93cBNqQBHwI1H3/0An/ydT+GJe+H1ueAJAZMOMGh2MKx18Plf/QxvvngFz9Ql2poEoOmCV1hYcToSAH/p3joW15YkCEXHnyzQyWCIUiGPi5NTHL86EmDAAScKNzkBySPBEM5PLzAY9eELuTGYDNFi0afxBP5wWJiR3UFfnGhqS5Jlw428WCyL3Mu9vV1sb98TzgC1SL98+iUqzQr8MT8iiagwucOBEALuIMatMdwzN6KBqLQ/XyyiOzBazJwXBPO4B3z06Sd48r7RZCVrnKDHzfk1utUmSrdF9BodDCRwMsagO5D9yu9jgaqIAKMEmgnKkCVItjZlMuggU7OcQAHvGwgGxXGnFMzy4hJCYcOmjkRComVJeY7zq0spVsYCUasba1jfWBXH5+ziXCQf9u8fYnV1Gb/69eciO+MUciNZ/TDBLrsL7WYHHrsPK9lVTPtAyMcMDx4mWTxqAJvHhlz5FqPZABOMsbm9JWxG3oSMFgZzKD/Cgy2BTtpAzl3KzTBV1AQQyrK/P3r0SLRsCQT5qF/c6+PFixcoFSo4P79Eo96By05ZDFNIixk33G+Y2tkb9AQUp+MTioelD32U1pnZMB1MMO6zijRExzMeNuA1+4bg88XVORxep6xLgiy0L2Snk01HO1KqNVBv95BcWkZmaRU7+wdSYJWOlQQpJ2MJbtDOcK62ydD3BwQwZL92+kNEkxksb+8iEE3CGyCY6cRsPEUpn8Ow20GtUsTV+QmmsxH8Abdo7NJBJABO/Wq3i7qqaWxv3kc2syZsL/oR3HcYiHC6ZggnnPjFL3+C26srASdEEsNhHF7uZ7Tr3OM4ttT8ZZFHu9Mp+qOUEOFa4/5CsJ/ZRNnsAg7vPxTGObVkOReKhRKmYxbfdcPjdgrQRmY1wQX2Rf4mj3KxLPvd2tKa9ClTzBlIqdSqEgSkbvTi8gpSmUXE4kl4PUH0Wm1cvHmL8+Mjo4XocYoePOOIZIc3Ow2Z1yz05PFSb9+JcCSNVHoBTqdXZCWYcs9zyGTUR3/QRClHlnceAT+BoyCG/S6qVUrXjOB0++F0B7C8sondw4cSRCMwQ3meIQsM1mrIX15i1OsiHGJav1dYrgyokv06IAWaxcXsbjjcfsSTGXh9IdExZeCPUg6NakX04CkZlUknRYOfMlAFgvTdPvzBKHZ397C0vIpg2A0bAWhm9rR7KORyYv95RhJJE69b5qzJmGri6OQYxXIVM5sd73/8EYKhqBQJ5X5cqxbQa1VBweMIC6EGInDZPIglFuH2BFAo12S+bx3cQyDuAxxjuL1O9BpArztBr8tCbh3UayVMR8zAGYocCVnh1PpkkDgai6FQNtq193b3ReOaEm0881VLZSm8yyAOMxoo6yPna76cw45SvSrgcqVRRaFaFgCWQT5mTwk7djYWbV7qJ/fIEu60BQSnhv3K8rIU7eO5Kp6OS2HOXDGH47Nj0X9PZ1Lo9yi317NqUUwQjiRESomBG7L3KSXEMx01EwlusMAez0LUlWdR2FajJvaRmUfjAQuPu5BOLWJtdRM7u/eFVUswU2tciJ8y6aPVrOD46DkajboAqWSUiZ8VCEgwk0EzBp8zi1l4zS2kOCNtFf3j3hBodrrSH/1hV4r9JjMphGIByW5yed0YzUZwcG0HPIjEmQnhQqPdxc3VBf6n//Gf4evffoWd9S1sr67DDacUGizcXOPy/OIue5B9x/EIeFnnwy2AvtgGm2EzErjiOPCczHMf5YR4xhtNjcMd8TMLJS5SF9SBpg1nkG9mt8s7et0mMLswb6oAACAASURBVEa7wPVI8IkbAoOlLCJIsJksX55HSZY6PTqV/eTwYE8Abp4vCUxRWoNBbkovCcg0AaIiqRUT9rYUKM4VJaC7ur4Ed9AlQQ4W+WMBSkpxteodjPoE91iZxCFBPwYMKZdBAHrEzFjKm0RD2DrYxAefvCdBAmoo84uA9/nZJX7605/i6PUbA9xTmon+Yast/cPMVhZ93ti5h48++RAba6twBIBpF6jXW3K+IoD97NlzS3qF9zXSWty/OEc+/u6n+N4ffxerW8tw+skysr6NihIur2/w8uULvHz1HINBB35p3xjjGYHBIVgAnkGzZqOK4ZCSdUM4HTNhSc8mA5G2YfEojocALMzstGpgmPk3kXO3AreaHcp9WUFHkgIU9FKQSIEQA1gYtp76d0qa0t+xz9TvUN9SQR4Cp5STUr9XsqxYo8C6H+0eM8UUVDYEI2ZaGKlQrlHKxqnPq+1SAEx8QUveQoE+BVAUAGPEgG1U/0eBN1kbFouS91H/TYErZQ0yo0uZkfPgnPiuTofYEto/AeossNqAnUYCgQFFyr3Rj1Kgn22QYJ/LFFgUoN9i0rK9CnSxXeoTK/ZApqL0m9sAT+8IZcYv5HP0fV1ep2Sq6meVhKSAn9zbynRwWYCdYAJDoxsugLiN8lBuIY+QDc5gBt+b7WC2Ds/0PPdRqoGkJP7kuZn9xrEhvqF+tWb8sn9IKOS+xvYb3MFoMuv46JhLEHyuZpWxZYblOz9PFWhWJr6OlRLl9DPsW82E1nk0Pz90/NkPvBfn7jzBju+ic4dtVCxO54vOKfa54lucy2wP26B+tpArrbYIPmdljvB3imUoIKv1sfQaxZj4DGVA3wGG1ryWPYDBQRvn0LvgkwK+PIsr+M0+5+9NQMKsZ22722e0v5WAqnOTJBD2gwLqMoetOWSAY5PhrfObbVfQWbBJkngk690ETPjFnzpH+e95kqzihvNgLe/HsdS5oPjMPNbIfte26/35LMX3NKDBNul1vJ+QCoQgaAoTax8orjI/VzWwpvNJ1yevZfv4LCVXqi1W4gJJCPPvr9iaAtsKKH/bfrFN82CztlnBcv5d18R85sn8/QS4thksS9eVzkm2Q/rxf/3v//GM/1BgigwqI2sQuDNCojfSM2xTAtB60OBNmaYum5NlaNhAvhxPSmwgN1J+kX1AQJm/EwbO2GgwEYAm0Ml/a+ROgWu2QTWWTRT2nRC3LhYeJudBM100+oK6WWmESSeiGgWyplS3ViNVslFOTURW0zG4yEVjzJI6oEFjP7Ddei8Fl1Xqg33KQVC6vRywLAOjUREetKQQFjVF+2YzV+Y3+04jGwoKqnF/t9BNUSWdcHcA/sRoaZFhq0ZODZFMnOn0DgSUyLO16ehmSWaPsrbZZh40NZIoG50FYLP/+f40ovy7GirZHK0okxpUBWr5fElDG3QF1NIiBMI+niugwOdwg2DwgPcQTe2BEf1XBjg3JY0UqkH6dioL30k3WwWWOVZcvEx5/vYBZ95A8J10Dmv7KScgBd3kEOMA02MJ3AmT2oosMpLL92TwQABpS8+Oc4DzjcEXzhPqr2okTN9TAxKcbwri8/3V0OjmzZ8NYZK8KxDBPuCXRmJ5YODv+B660QmAUy5bLEcDQPNefBbvxTFkG0wRUbNhcIx189UDpRpkHfO7Q4x14FImC0FnjgmBj3fMhJk4EpxXPp9f0td50KCvOp7Z4fSEMbV54fTGMHX4EcusILOwgUxqFS6PXxhLBKu8Lgcmg6kAISxkxaJgfjf5K/SlR3AQ5OgQvOui02hj0pmiVW4Ky6RZaqB0lUer2pKDNp0bFseh7p9Iz9hn4ry1h10E4kGkV9LIri8iGPULaMk0yJDPLXOyWWujXW2jVWnhr//dT9FrtOF1eEgoEaary+dFb9yHze9CemUBGX5vZbH5/ib8ES/sQ8hn88fXuHhzjqvXZwg5AujUWjh+9VaCBiza5g0G4IsEsbV3D4nFBHaf3ENmOQuvwyX60RfH5zh5c4zc5S0qxYqRaeCmb3eJXiGDHwQ8ebjb3NvGJz/6rjCoCaKTWUv5inazKWnZBATevHqFapn3MWARdZhFM73TFXZibCGJUCKGATUCZwzguIWVaxvOULzIwdEHgt4ANlY3hF06ob5r8Rpjlx0Pv/sEH/3xx0itBUDJ68kAUnhw2O4KAP31L77A7etLFC7zWEqTYZVGq9dFq9+WiP3i1ioWt1eRXV1CJpmCL+QTB33GNFtqsV5e44tf/wZvnr9COp7mxEK73pG0Zj6HIAScE9g9DpD05PT6sP/gIR5/8IGsNTKtXjz7BtVKRcbSHBockkJP9iL7slwu4fzmAs1BHfA7BNCmjMNKdgnOiRP505zMubCbmuXU0+2j3mmg0qwJQ42p0ZnlRZFB2b63BZ9ktkzR7/SRv7pB7vQa9UIV4+4Q494I/VZXtInLpaowB8P+gDDkqWM7no7Q6DZRb9UEXPf4TVFHN51GFnmKRFAoFlEolOTfZJ5kkylEEzFhAJfrZZRrZUktZtGlwwcHWFjKSl/TGX76zTNJxeU+LgzW4UjAfc4F7mMSABuT2QKkoinEJT3eKWA0YQr2KVnZzCi4uD1HvpKDy2MYN8yEMOxBHhhNZoX0VauOaDwiBRD74z5urnPm4Ggz4O8n3/lMiiCSAUu9R7aFDLwh9YcbHfS6IwFtO22joS5ONeUeosy6mAhTmUD97v49LK2uCOAtWvDtvjDhRt0JpsOZtI3vzb65zt1I9sHUPkZ6KS1gLiUxCHAYiRqyxfsYzWxY3b6HaDqLBw/fE4kXMiUJxpJxzOwAFgjsdlrw2h1YX1gQ6Yt8rigyHumlVaQWV+GLJRBgUTaevSg/0O6jWSsJ0/bli6cYDcheDghQwHEkK4jFC8lgXcxu4972Q6SSy3A5vdK33HO4p40mbfgjwNdPf40X33yF0bQHv9MpYB3dW+q5y8F4xAOkXVLuuVdQ9536/Nyv6pa8VblUEcfx0aMnUoArkcgIqEdgmrZLiqqN+5iM+yIxMBkTmDIp2GTt1qpNkfJIpQzzlUAC9Xy5vsIxFsgKiGZ9IBRDdnFRZF3Igh822jg7ObcO4oA/QCYVM5inaLRrKFdKMr5c20KuCEVFX3g0ZEB4IN8MCnh91PN0YtRvSYo7gVgCW1zvktnXZxFBgvFeLC2vY3llXQB3imvI3kiJm0pFsi9s0xE8PPe5nVLoi8CY3ekV4HMydQn4TCA5u7AIj49RN1NMazIcCHDKQpL26UTWNeV+WMi02migP5jA4wtga3sX6eyCAOoMkHLcKdVEO3X86g1ub67hdzuksJmHAVlhls5wcnqG23xBgPSPPv4E8WQalUZD+rrJombVEgbdFjwOF6IEdj0B+DxR+MMxlGsNWSssQBiOR4V57fb4gIkDzVoHvVYdHTLJWzWMBm2MRz3JFiAwK1lTtK9uD66vbuD2BfH4yfuGVUmQnHOp2cSzr74SoIRyBLFIVM4sBGEdTqcEBCk3Va5UcJW/lYDE+tYmMtkFCWyyGNdt7hJvX7/C+ekxSsWcANArC1k5a5HV6XC7JIhCWa18uYxWt41YnExzFqU1kg8skkmAhADPeGKTorqxWFyAbkoh0OFm8VgW6Q0wYyCTkQCBk1JOHUomUZu9JhrPzEBYXFjDwf4jJBNZOV/w/jzT8sw46Lfx+uVXUkSREg2cn5JxSemNWFTWQyyREtIDA3Aej11kxjxegiSyncl3p0eyRx/j2Qg3+Ws4XHb4gl7ZE5w+l2QuECjiuoglQ0hm4pgxkFsp4f/6P/8FfvLjv0IyHEc6lhQAmmelUu5WMqm6PUPM4BnQ56U8W1KC6gyM0GZT07nMPaVUEvvOgIdkhg66prA5g9qTiRAhGEBfXlyUszt9CgZRJzMDTtA+kF3OYAXnMws9srYCCxbHEgmpc8G1KEy6nvEJKPHi8zolE83UZ2MWnSmCV603UG3WEXSFsLK4LDJJYRZC7Y2lRkez1kAincTCegZ7BywGmhbd7vFgiq+/+kay0JgN67KRIQshynDvYrDS4TU+ny/qw/33DyWQH4oyKGMy7SjjwTny9tVrfPnll2LnJ0PjuzK4zPM3+4jzcnF1Fe+994EEddWn4XphNsHXX38tMmj5fEHmphJPeA5hWx9+9Bg/+Dt/gIWtBEAcg/gy+RDkAtiAVqcjOtNPn36Fm9sr2feCoQAG456s+VDYj0aphFqlxErewnr2uMm6pVRKQwgdlGj4PQDZbgA6AY65SVh+vwIbyoJTshiBRZ0/Csrc+e5W/RT1I9SfFvB1DsBV30SZofP3Y0B5PgOba0txAgFxDE4r46XALOeHAnVB2l/rS7ELg18YQIsBkHmAch5gMcxJky083yYFohQwU6BP/VK9Vu5vpcjrs/m7eQbmPKilIOQdeEpAmuvHkk8wfrmCu8ooNwxz2lUDvpr26j34XAXHBUdxvsNheL0C0NqnPMNqmwhAi49usdT5XgrMqs9LwoCAW5bsBu8jY0EpB0rcuZyGODKnqayYh/aTgmoiFWf5pkqCnMDIQ873P/uQ9pxtp51gG7XYpYKaCojxDML2KIuT7VCchL/X99ExmWd7GlwraOaJ1b8KEAs5zMrYVizq29Io8wEb9cG1v3UeKBbAd1d8QDEi/o335mfmCXgK8io4O7/uFDdSbEuxKwW0+U4cu3nwkdcoYKnzhs/jfsbihAzUaWa0rh3K2imYqvZjfv1qeykHqP2v+IMBcM2608+oXREfQrAQ0+fafsVH9Fk8U5l5aqR++HcFVRXcVdBZ35n/VwBawFOr2Kn2n65Rnf/fnrPaN/N/V0Kj2hjFcxSHIvahDGxVmtBggukHAy7rGOjY6hzVuacgsLb57jq7IXSqTdV+0N8piK39qCxove/837XvzXoyAQC1HbqedEzUxhDXUUxJ1yivvfvdP/uv//OZTnIeGGqNutxcWbdsCBcStbP4YJ+lMaSDSACaC8MwjExEwiwIU5SM9zRArE0cdh6G5ZpB10w8srmsIoBchCoLoVIG/AwHTaNKbIPKGPAluv2+DBA7TvWK5eBjVQdVI8GOmWeTKirPTtF30SgE26UdzL7hF9kRCiTzgKmf08iXAoy8l0af9JkaceJ7qB61GlWmNqiWmUbrlO3MTZLfGuHj+ym4rYuF/aPGToFJ2VQoQilSKG1ptxpQPld0ZCxtbE1xIADN+2vbqTWnC4JtZgCC9+BnpYCjFdGpiQNjZED4N108xok00TzdzBUk14AHWU40FAQ1tM9DwaDcSxcf39MA7KZwGTdskxpgonrUNtQv3oNtnA8o6EFDI4niTFr6OTK21ES0Ivb8G69X48P5wvvp5qtsdzoERr7FGH8exCi/aWQgzKbFjZo/eR2/2B+c52TP8Dl0sliMjHpsuvlogT6OlwYuNCCgBzo18Pr+zTaLTRlmBMedjozqBCmrWzdSjq+mLgl4UGchqJYVITYMd76rjicPyGQJaNRK+037e96o6brns3Q9aaoRGU10TAg4E/jm+3Leihbx0ASrCJSzkjdTpYl3uH1R2D0h2N0heIJxZJY3kVncRDyWEGe2N5jB47IBI2DSB8b9kWhPsigIJTfsnFfDHoZMW+x0MOqxINIU9rENlVwVnXoPrXIL5ZuSANMEzVxOt4BIdDzY3pnDjlqjKim/dDZWtlexvreBaDKM7oj2awiP04Zeq4NWvY1Kvoppb4Ivf/Ulhq0BhiyO2DcFdih1QRa0PxGEI+jB7sN9HLx/iOhqBBPHGJ1qB5WbEi7fniF/fINmoYZsJAP7aIZivoDXr1+j1m4KAB3LJpBayGLv0R627m9gfWsdAX8A3UYb5esCrs+vcXNxhdvLWykGJKmLsItmoDCrIhFhLS+sLuOzH31PtES5TOkE3l6zIJzR83z14iVefPONFPMjM4H3mUym4jgx7bnDVNlwAB9+51Nsbm0JQ4n5fGSPlm+K+Ot/82NcH10h6g9hbXkN6YU0nH4vbqt5DGxT3P/0ER798D1kNuIYT2YYdDtoN6polipoFms4e36MylkBx9+8RdgXwt69fXEy++ORyJksb69h9f42ktmkFCEMEEgYD8V5I2heKxXx+psX+OXf/AKpWBLJSAL1ShNupxvdRkcAaOp6w2VDOJ7A1v4+nnz4kegq8otr9ersHL/6xS9RzBUMEzaeFPoZpQ0Wl5dQq1VRaVbRnrRg8zlkbjx4/BCPDh7AbfPg7dO3uHh9hkauKn3GdU0mX7lRFe1OggSrm2v4W3/7j0Vj1eGzCxN40BiiU63j/M05bs+v0au3Rc+aeqTdbk9ASuqtzkZjsdsM4rHYYLVRFlY1galQxLDTqQEq5T7tdlSrNQkEUdKCPgEZt/FUQsDoQqUgbNNgOIC9+7vCzCJrkSwF6rV+/vnnePbsmbWPGqZHv22AVOq1kyUme8ZwgqX0EvwOPzCyiR66E8axorNCAJpMvavbKwHNCVRmk1lkUpyH5mBJ20WdabLNCIIvLi+I/Xzz5o38JCuR+r4PHj8RNjPZjwQ4WVBNCrMwEOIOCKBJLVgy17mPVctFjEZDRKIBeS/Kc6xvrmFpeRmpdELYRoPOAG9fHqNRbWLSn2I2ghRK4zrm2N3krySIwIKkDAIRKCUATftP5vpoOIPN5UEwHEc0kYLN5cX2vX1h8lE2gOxcaqhfXpxJwGTYN4zV7fU1LKTSaNSahu0ajiK7so5QLIlEZsFo83soMzPFxfmJyDV88+xL0QUNBEkMcElaOc9ivdYQ45ENaysH2Fjfg8vpx2how2REtokppNQbNuDwDnF69gq//d0v0EcHMYcfi0sZcWS5z5HxSTYhGdVtq+Dl3uF9bGxuGuen3ZF1QuY8GY2ffPIZkqkMwuGY/J/sYQmkTwju9dBtNzAa90QXmCwtZry0GixOPMbqyrrJimNBGQKrszFev34hBV+5/zHYTAZpMBJFMpExoM7YAdvYpGWzQBblSJgW7HLZUSjf4vqW0hNktpL75YDHRx3nENwuEghM9hnPtvwstahZ64Ft67aaUiCJDjSDdbQ7DDz5yNj1kgkeEGCK7eXnK4WiAMe1Uhkzrj8BoZ0I+Y0eJ0Ff7nRuTwiBYEQAaDK5CWISpOF5jc9n0LTdrEtdAvYDpRfisaRUXCEgSgRydW1DAGgyuAk+cA8nA7/bbuH8+C2O3r4EJkNk0nFhZotWcDCK65sccvkKUpklvPf+R0ikMpLWzKJ3xcI1KoUbNKqGQRz0+BGPpRGLZhFPZNFoD9HuD0XOJJyMy5g43V6RVBCZsm4T1UoR9VpBZGUYaEjEDEOcZwPKlZAF3my0kMouCQDNc1C9VkE8EpU18OKbp6hVK3IWYMYk5x+BWALwDG6U63UBbmutNlKZNDa2doTZTuY77VejWcXF+TGOXr9C7vpCJAXi4ZDJ6mnUTVFjfwCj2QTNdlfkl+qsy2Cxwrg3WmQp2S8pIcOAGNlWXFM8CxGE5nRgFlAylUaYNR5sM4ToSE+GyOeujBxEqyvBF4/Ti/29B9javCe2xh8yGo4cM8o3Uf6m0axLwUmCXfVaQ0DObGZZNO8D/qD4Bwxic32T/UzZWjJQCT5zXrf7E5FLsDtnUiyUQTuH1w5/0A+Pj9lkdmFHk42cSMewuJyB2+MQEPL1y1f4f/7iL9Cttox2+ASoFUpiz5gZSKDaaRVqCwZDWFlek2KD7Auu20qJEhENCTLxLMxiuBw3rb9DvXzafTqiPAvzfC8SeE4TaOyJ1FFDskgYEKQkD+cMWfLVRk3sMZmO3A88bi/SSRZcps2wwO3xEKGQ8Tu4FnyBoOzdDCKyVgCLKC8uLGFrY1uKEDvtHjkblAsl2Jx2fPqDj/Gd730GJyUyJmR5B3Hy5hRf/voLkfuaDAxwSTshwIzDDhezKshei/lx78EOtva24QsaoI8DMmobu0egmwA0z7nMStCgKn/yfszIiUSiePDggWSIcf6RZc/nsI1ffPGFZFoyG4jPJROe/cozNq9ZWFvEx3/4ETKrWdn7nT5qtwA9Fp6yzyQITdt7fHwk9+mPKf3E7EGHyIi4qZDVbxvN+n4HDpHgIIDbw2RE0pFsT+/0XgU8lLxAOTsYoo7J7lUQcB6IZneQqarMRAVyFNwyfoXJklQATJmBClZwz1U/QgGkeZITLSDnl4K9nENCBLMYdgqEqW/Mw5UATwxGk8jkMVIOBpw1JBwFY/g7zmf+XtmLCkLxpwGXDNCl/qr6RkpiUvCRv5d9zWIW3oExVhE2HVP+fh6IV9BHQRsFAsXHJ/t6QsU6aimbd1AMg++p/qf0jSV5on2n7eZn5oE4FvNUPEhBKv27gJfWc2RM3QYM5JlOAScFrugvGLDZSKDM+4wKCIqP67YA8jm5EwXTdJ4oHsDfs03zGIOOp4Ji38aQ+HwlBipjU31lCeRYGcxK2FLwUIJiVnY476lzjH9XEFoBdwWp54FzPnMegOaYqjwl31vHUyVpOZckk8fKlObf9bn8KUG1KjMVDNalmI4CnIqzKLFO30PnnAGMDeuWz2Ab5vuVn1PSqX5G54qCwGyTzn/+W+oceExtIO0TtQXa1/PreX7dKiZCuyVz+a7O1O9NlzvgVK8h8Kz9p/ebB9h1znLGa5+Y9WwYvfNjxifpWtd+mw8O6TsozjG/BjVQoXiMvo++h9oUJTfqs9+tT8MgZuaQsugVbxNCqCUHpO/IzysOo2tAn6FAPf+udkzWKm2aZV/m26O2UtauRSxUHFADE3qNYpi6JvV9aSMUK+TvdP3p++r1tP86b9QGmwCRsbW2f/pP/rMZX5aTj18EoDmZdILLxk5W89CwOBnJUhYjG6cANFkD8wC0gjh8MdOxwzvdEzFeZEIxgjEwzFGNDiqbVSecGmNey/twUbNNGvUkCDgPMqrzqiClXqtAnk7Qu0icFXnThaxGQyMBpuCBRxwk3Qzo4Ooilk3MElbn7/mlE8qkPlIjcHxn1BWQ1+gJWQ8a2dalp5OH9+Xn2Tf85peOiw6gssQ5mDzIqbEVHUAxDO+Y4+wzc/AxRQH5HPadGBjAVIMOmA2ZTHhNzxHdWR74hiw+ZCL3QYudSwBadYJ08mp0kterwVMAXBeuTlCyhISB02xKP5EBLem+TFvzemW89aAiRtplqrneGQ9Lu5m/I6DKcSO4q4cGPp9GXgMXyoTWecQK8bw/n8l30wXPtqhsiwLrbDN/x2cQDPAHg+bdyXKyUs14sBEw3W7GVeeJHkCUBc934z3ovGgQQ9eBHlI000APdbrQ+Xs5JLicckhuCDBoFQm0Ai/GmXq3Weq8ZOqfBBAcDnkXFuLSvlGnQVg4FuOcxYA4PzTIwTmhhw09XKmh1yCRbqZ6uGF76ZTwi3OU78k+JXJPBhpTtWUDDEaFJTWYECyNwhdJweGJYmlzBwvLW3D5grA7yGpgqiqkAjQzPKc9YNAZYUpWNNMEqU8/GcE27Isz7LTSYt0stDFzoZqroFPvopKr4fTtOfodpkQGpTI7GYysKC4FCRmEGXTRHnbgiXixvruB7f0tRFMh9FkcZdAhdok+2cCVJsq5Cgb1Ac6PLjDujNBrdq3CeUNEEhHY/S6EUhHAY8fBkwf4+Acfw5v0o9NvoVaso3Sdx+WbU+ROCUDXkY0k4WOq+HiM45Mz3BQpWzBFNBOHJxTAgw8f4uPvkz2zAr8vgAHBwEIV1NIsXOdRuM3j6NUbXF5em+yVUFDmWooOYjSCmdOOhx88FvYt/357fY2bqysZXzpAlGugg0qWE+cztWdZvEcOUk4PiIdsH+zhB3/0h9g/OEAsG8dkRA3DAUrXRfzlv/i/8ezXT7GYykqBIjK47T4nmv0OJi5g+8ku9j47RDgbE+bddDaBczpG8fpWtLBv3p6jelVG9aaEXr2LdDqLtY11cayK1Qo2DndExiMYN4EV7ilsK0FGguatWh2F61v85pe/wmw0QzwSE81a0dFtcM2MxSkbzibYvLeLH/ytP8ThkycCVJg538X58TmO3ryRdGRq8DIyf3tTZGgaqUxGQN7+ZIAeuvBG/cKS39ndkZRmt92Ly5fnePabpzh/fQq3zaRW15t15Eo59EZ9AQcWlhfw9/+TfyBMKjD2NgYmrQFG3QEujs5w8fYMjXKTwjRwgKm8UxTyRRkfBk94iA8E/RJgIGvM6bYLuBJNRKXPaZdZ6JC6yGTHEsAejY2eHhmcdODJMhZd3+kIiWwCf/hHP8L7n75vqHaYolGuShDkV7/6lTCMWbxEUhw7fflJncLFpazsGQSkE+EkvA6v9Lff5Zd3oj2krSfjnhrqBI3pPNEebK5sCUMu4AtIm7kfFMpFtBkQdDuEvU+X6+rqSuw8mYkEMAjMUEuz0ahIGj7nqADU0YTIQDAFnwAWD648wF9enAsA7PczUOwVreJHTx4LyMMv2mQCHL/5xW9xcXyBRDiFTDIjsjxs09XtNarNqikm6pjCH/NieW1F3o0g/dXVLSrlGqZTuwCNyeSigI0MXDicpto7x+346Ajdbgc+P2syFESzl8VGdza3BDBrc4yYPRFLIRRNSOE9guCUCSOrlgzqYMCPn//8r3F7cyXp9ZSM4DtxfjCboN+bYmlhG9tbhwj445hObJJ6bg6RUzSaZXgCE1znz3D89jX6nDvOqRSnJFOcAYWAPyL6zsUCJRAGSKWy2Ns/FDCEWWDUbuV7v3r1SoBoym9QJ52SAwSXe72+jBcz5wiSk1lXr1fQ7TQEZLY7DJuQ58X9/X2kkhmj+2cjM6mPQvFWZFLYZ5Tj6PaHAjJFyWIeTOG3+3Gwd4jNzU0BtGfgYZh6vnZc357jxesXyBVvpPAp5zyLO1EMlRIePMdwb5J0zclQAn2UGmO6Pxn1emCWFEgJzLD4rFfAaALRJgvOj1LeAHY8m7AwIqU0xv2eyYbymVRml9srzNZQOIk47W8wJgFXlZCjbMeQFdMxMtR1SgAAIABJREFUk8Jf+auczFfOvbWNHURjccDhxnA0xfLKBhaWFgUEYoY2AxatRhXdVh2F/CVuLk7Q7dbg9zlFQiSZTiMWS6FQrKBe72Pv4DEODh7DH2LRsyHyBdr9Y7RaJbTqBQlsMACxkF7C0vI2kqllDEcODMd2CYqE4ymEKHnk8YiOOlnPvU4bV5enqFbyGPQamI0HWFlZMixsXletYdCfiF6waHlvbEv6KbX4CTr32i3kczfI566lyCeDauFIUBjGiXQGgVDEyCQNJugMhoiTPbq8Kgxp4zQCnW5DPn9xdoRi7lKKMIb9Zl1eXJzLuS1BxjJBSptNigOyGC+lfpR9xbEmyYGgdrdj5O2y6QWhlhLUJChNFvNCehFLK2tIJLMSoPAxi2bYw831peiP8wzF6yfDqQRWqNtNsC5AWTZqD88mImFDNjbbxjnCWgly3p05pAgjgyxSjJHSF0GSTzzSLie1/Z18hZkJxg5YU8GPQMgnetLUwmZw001Wf8ADX9CNwbiP0bSPeCqGdDYhesD0DSi99a//5f+LF199g+JNDsNO3+gz94diZ9Qv4k+e4XZ3dpFOLshecnl+buy5Bc6SXEBpL5KMOG7MeuWXOPeUlZrNRN+dNpYAAc9X9UbHIgs5xX7R1rPAYrffk0wnMt+5t3CPoV2OhyOS1ttpmcBnJBSUMeIex3YkUmmLFTg0Mh+9sQQjE5GEBJBTiawEfBqsJdHv4rMffoJPf/gHQMgFdFknZICryxuRMXv16g3sUwMI8psFfgWIlFASEEqGsPdoH4cPDxGKmD2OSB8LCBdzlGm5lP2S+w0zaik7yew6u8vyvZodybhbsApv8mxAeRKev1gU8OzUSKBw/DnPCVKzbznfhFzitcMetiG9kpFipsPZUIpj85xJpj+D0DzjVxoVWQOUnFpY4H4SQr6Yx831OTz2ETrNGsb9LtqdGsaDlrD5XQ5mxFFH3gSE1d9i8FIAGbLBLQBafWn1nfhT/012q4KCCo4oGGJ8ekOemQd95wFdyXq1GJj6OQXBJHDkMO1QQI1rQgBGSzvf7+c+ZBiy5vnGT2L0UPyYqWG8KqFH285rhYXqNz6hgrAaRFDflgzL+S9tuwLQSmbSaxSQU1+O/cN76fsrkKUEOP5/HnBTP4/PoSTHYEhJmLHR/bfkMA2WYkh0CrKylWrjDLhkwEQFh7SPGBjifdhfCnRpf8u5YWpJZ7Av7YZ0SBayjpG2l+9l7m2eo6Cz+op372l/Bwpy/c4DwrynSOtYOsgKbupneU9z3jHrUf1OxV+EHGZltuherj6xgqx3/WMVytNgiM5prnuuSx03zgtew2/2o5LeFF/SNuo7z1+rWJICjIppKQaj46XzTftMM6R5nRIzdc7OA+O65tRHZ5v5ngpGaz/y/zr2vI8GP+b7X/Gp+bWn80KyUCzCGyXEuEb5HO07ARYtsFfHW7EznVd3gDPPgHPscRJQ5tf3/Fw0c/+dnMb8nNLn3L3rHKvejLVh4vMzSgidD4zxGn0nxV94nWCUlv3Rua3vpmt9/tl67fza0vtoe9WemmtM1oDOJcWL+BneV+2Mzj8dW/273uvbNljbyn1E30dt2vx763owa8VgUWoL+X/OL11vbIuqInCuKF6k76z35/U6vtxr5wMu3+4D2//y3/wXM3Y+Fwe/qf0rzEQrWscPi7YjNXoYWbQK3CkAzMOPSC2Mjb6KbJ6SLmQaqAuQB13ZuKyNgKmSvC8ZFPpi7Fwx+tQasha6gmMcAGWg8hqN0vEULhIhlhaKvqxGMtgZ8xESHRhdYLrYBZS1NHR4L8Z+2bF8B5XI0IWqTFB+lm3nZ3lg1r/PLxo1onKICIflejU4cnDyvtMqno/QsX0qacE+VTY0269MbI3Q8WDI3xHcI7uNk4SOoSnaMbyTwtDAgfSxBeJr3zHlV/ueP5kurO9mtNnMOLNf+R4xS3eZMhQKquri177UzY3vMg/uaqRPmPJW0V81YCYtl5q1pr84FrwfnX/2O+eGMcjvAg96+GAfsQ3KgJb7kFXAQ6PFpGabeD/9nc9j/q0LSsFg/k6YC1axSo6jLh5hegQCCEUISNnlsEyHjfclM1zmmKV9o7Itmm6jkSW2x6wTE+DR/hF5Gqv4gxYOnD8AaJRLHLRoRFL9GATQA4+C5vws29hqNKRPeA8NXmiggf3VrBudLH5pitC7aCRF700qrAL5mq2ghov35JcGqlSmQw/t/BvHTZnz7C8CEvwio4UOJR06BnjoGDo8fnT71MeNI5RaRHJhFatb+4inshhTj8/UCJQvZnHPeoB9LMQN2EZjOBgFHA8xpbxLv4fJoAsftXCZat0bC6O4LhIcA1yf3uDNqyNgYhcnk2xsv8cvzqIAdcMBqo06eqMOHAEXNvfXsf9wH/GFOMY2SpK0MaDOYX8gzNrybRnFyyJalTYcE3oEQClXNMxIB+AMuBBMhxHLJIQB/eSzDxBMEpCsoVaqid5v4SqHG8pwvD4W9uhSJiusg1K5KoWYiq064tkkvOEgdg538Lf/4z/C8vICvN4AxtQYvrrBzcU1mqW6FAq6OD3Di+cvZW4SgGY/pzMZpLIZ1JsNjGwzfPa9z8QWE7xjyi1tB9tMp+X05EgAdtpzU0G+YuaSi/eL4O//o3+I+4+fiJ6hN+KR9M9hb4R2pYW/+jd/haeff4FEMCrAPjMF3CEvZnTA3DYsbC9j4/0dZNYWBJBiYSdKEbQqFbz+6jme//YrjBs9kbKoF6mNOsDB/UMTeGk1kVzN4PCTR4im4whK4Ix6pG206jUp9EMWIQsR0pmsVepwTG0IeqjNaqQiyCoqN0qwuZzYP7yP7/7gD7B7/wDBSEQYMnQcL8+vJNX34uwSIX8Q3c4Qz56+RI+sHcwQTycRzUQRy8aQXs1iYX0BsURM0pPHvQnK50U8/+I5zl4ewe/yiuZyq91ErnCLzrArUi7JdAL/8D/9R3j4+KEAI9Op0ZBnIaiLk3OUc0W0611h6TPbXlijrY44ufnrWwHKCe5Rk5WAF9O1t7c3pcgiA5z8Or+8xs1NTpifTPtqNtoCJLc7Tem3zEJa9KJbnTqyyxn8yZ/+CfbfeyQi6oNaWUAu2uDXL17h5ORE+o8SCIV8yWRI9TuIxSOSjj5kbYCZQxjbTrjggEtY8UEyGWeQuULH7eTs9C79LhFJCmhBhh3BYNqIZreJQiUvuuFkXIqESKEg81L0G0V/bSzPpK6wFFoZD9BoNpCMp5HMpGU9B8IRmd9sP0FvFnEiWM1DKffIteUVbG9vGxmpQAhd2oazGxSuCsgmM1hdXhPbQEDw9clrCUpNnVPYPTas767ho+98KDrWLO55dHSGr778Gq9eHaHd6iMRz+Jw/wHW17Yl0Nbt9XB6eoqzywsMR5QLuYHXbcfa+grWVlaxuJAVRjjZe1dXN+j2BiKdQW1prl/NBmLxp0QijuPjt6JLTcZolGAcmW/MBoEbg/4UHnsQO9v3sbywIYW2eE7Tw3GtXsRo1kKheIVery2atO1WVfSXmUlCyRGn04Nmo4ub6zxmNhf29g6xtr4tkgSmSN5UzhxPnz6V+bSxsSVjaHO6pHAjs0DYZt4rkYyKNEOrXUe5kEeFRSktRtPCwhIePnwoQD3Hh5rF9VZFmJE3+RuZc8VySSSRQn7WE4lg0J7A7wrio/c/we7uDmIxBg+DRnfWNkW1XsRN4QaX1+fIFwuyT1IehZIiw6FxRLivxSJh6V/aP7KiN9e35LzLv3FdMdOjUCqgQuCcIL3HicxiBuFQRDTlb69upQAt2Z3lXAHdZkNsRrtRl/GgDiHBRTuzAiMxLK9vIpNeEkC7WKFerSleyMM6A/Dcsy9Oz1EoFxALJkUvOZtZEumKycyJ1fVNkZ2hL9asW8Hhdl3Yy9XKjYDIBJO7vQYGPQbu0ojHUyiVmuh0Znj4+GPs7z8RZinB3kariELuHL12BaNRC8XbC7GfsVACS4vriEQX4XJF4PREZV/2BEIIheNSFLBUow2poVrO483r52jUS7DNxrBNhlheyeLg4ED2ntt8WVjB0VgSK+tb2FjfljNer9XD1198iUq5IKxpzg3KdjgcJuMmHItKEb+V1U1EEilUGm0UWdjQ6RYAOJ5MSVE9JrO12j3c3lzg8uwtbq9ORIc6m4wJM53ZVze3NwhFY8L8jidSyGSXcPDwiRSFpAzB2dkJ8oVbjAYDAYl5puLZZXVpVQqsktV6fX0rwPTq8jrW1jfhCVCawyfnaUpwXF2c4vr68u7szL2GzOFozBS/ZeanEB5CAdgdDgmMFApFsT0MfFBahu9mszlhtxntUjvlidyGdECmt8tN0MwuUhvM+mAGBudpJBYSMEhqAUx6IskB1wz+kBtgLQDnFPFkGOG4kR8imEi2/W8+/zV+9uOf4vTNEerlKoIen0gXkMXIwDPtAc/da6sbuLd9D35/WILcFxcXFoHCHOK5zuutpryf8ZtMIU3JtqPkz2gk0ioi4dWjvE5V1hbvLefVcECKVLoDHgmQ+0N+CQ5w3dPGcI0RIGORTmaaGK1tw45m/zHT7t69PXI0JbOW9rpSoi3pSF0KZrclIikpWDwZTwVQPnzvEPsPDxCOxmVfLeXLuLy4lsLUr1+/hWNmfAjW++BGST+g1jaZg96IHzv37+H9jz7E+sqysExHPVM89eT4rQTN+E2gnwFE2ijK3lASiNkclHE5e3OGcs7soT5KftgZiAiJ/BH3C+6FMi9YBJFgLNmms6ns27VOE31nD+F0FDaXDe1RF71Rz2R0xaLyzbGgj86MVgaX/UGv7KW0La9fPUW3ksd40BHSBoN39tkATlZtno4lAEEde/Uf5oFlcwI3BY7V71cf6ff+LxKLBsBXe6sAjgEqjB+kgKz6Ouq3K86gJJx5EFrAGTL07UZTVclVgjmMjPylgkNOS9JDn839XwDZsTIRjb2fxyjEt2MAxAKuvk20MaCmmfv6t28D2Np+BQe1DxQ0JUNQ330eP+E91RdV8G6+/xWAnkyNTIGCxfycAdKMdKL4WWSIW9iMAnBsrwH0jBzHfLsFCLUAZMUy+HclHml/UCrHvJ8BmdVvNHiLAe/oBytApSCwjot5ptHPVuxBfVCOIW0EfVN9fwV3FfgzPw2bV7ET3mve91QSnb6fAuKKNyi+peRJbSs/p3iDMoN17ul85TNVR1hJhOwDJddpwEV9YgX3tH18tuJcSj7j/3lftkMz4g1T1hTLZJt4f+0DySaZAwkFu7HkRXX+6NpRgJHXyPyxZGn03jr/dY7ovOD7KoYzj8MJ5uYwtnt+bioQPb8udIwVd9O5YrIpzDsryKq4GtvH85iuSW3zPDbJwJ70Bauzz+lAq/a84pG0bvPvrOOlY6LPvGuXxSbWoI5ie+8CXWb9zNsy7a95MFjtmF6nAal3NuWdjMj8uMyD64qvsK0aRFJ7o2RPY0tNVqq2S/p/9m5taj9qoEPXjc55fk6/dD3rNRJosnBIXZNq0+fxonkQWnECnau8t95X54Ptf/8f/slMZQc4mUU7qtW60xVWzVpqePFGrLauALAMjt1MZKaozb8IHURdAKbTTFREB4mRfL4AU6T4e7ZBAG7VXrIYzzoQfKY2nhNVQVhqfqmxUuBOI64KKLNdOgF0MSmz2jixBnxl5ykNXgFoPlPBPHa0gs/6TJ00yhzmNQrGabSS78bn0Qljn7ENalzZ3zph+XydUAo06nvzHTRSzDZpFIPvyPbxoELjzfvyAMRiF7yGqdn8UqOgC51SKlLkZWBSvqhPqIuFY8SoqvYb70mAVaNB0icWW5o6hGyrsrTnN0ONZipjVxgJw+Ed24yAudtpDngarePBTgy/2y3XKeB8VyTTAuZ5AFejzefLXLL6VoFyHnTlkGQFFzivFUDVvh6xmrVlAHVhKuCq1/N99Z78m7KyufPKMxjFtbS8GKARJrjLbSpL201kmvNPAjVWuqceFMgAYJ/p+Om84vWqL6XpLfwM7yEBBhZEzGYEvCVDTTde9p1GjSVIYwHiKquha4PvwfsybVdBb20rr+Ec4GeEZRiNmhTnyeSOka/rUg8latB5L5X+4Hvzi/fiXON81BRCORiwPprTK5XcWUiHjEGmrfeZVu0OwhdOYmP/PtJLawiEEwLiksTGdxYDPAKGTbJmnZTyhYOMndkYTgpJD/uYDjqYMa3aDvTrLSluNmr30K11xZl5++oYx0eXcvAn06xWaQrwvLmxY6UXeSTVnkDh1DXBxr117D7cQyxtZDOYetpvtDDqDdCodlC6KeHk1YmA4iGmWrt9IvVwc3ODcqOCYCyMUCqM+GICG7vb+Pj7HyOUjEjBHhbhGrb76AiQXcSLL5+hmi8LOCZMetjRHnTw5uIU3rAfkUwSS2uL+PT7n2BjY1WAMnZO7vIGp2+P0KZ8wHCCy7MrXF9dSSov+yxXKIp+Jgtp9icjvD05FkkOyTxxm+BfKpUUW0Wnj4wuzgMWH+LcrJarsj+QJZZMZ/F3//RP8fA9A0BT7oFOU6fRQbfewuunr3H64q2wqqiFTcA3moohEAlh7AAC6SBWHmxi59GOpHZenJ0IcxDDMV49/Qaf/+RvMO2O4LN7MOkOxVHPZrKIUFObBencdizuroqedkJSlMkWJ+DVQrveEJDr6NUROo0m+q2BZHHMhjNkU2mRcGDgiM4k2YyHjx7hvQ8+QGoxayQrrAIcZAkTgD85OkXIH8J04sCbN0fodYeigV1qlrGxu4UPv/shtg53kF3LIhD1ol0folGqoXB2i6PnR3j55QuRiEnFExgNTSX77qgnDDgWwPvhj36EtfVV0bAkk5uF4DoELFo9NMp1lItVkXOxT3mwd2A0maFaLuP24grlUgFOl03kPAhErm2uSmE+SmlwDbIgy4tXr3F2doFwKC5M8nq9IQCC2LZhH7FEVIC1Yq2A7GIa/9Hf+xPs39+FzeNCgazjak3WMkHvl89fSlu4DnPXOQERGazrDlrCvCZ412q0JbuJgL/H4RVd8CAzGODAAoMqdjuur28EQJZgXH8kQQoCwZyPkllin6LWLKPZbSOZSQqwTl3uly9filQHQUsCCZzXg2FX1iNZ0txXmOquh3MG6si6M8Hglsg2NWpVKRrGuZ1KxgVciYaiSBCIrLbRrjG7wY1MPI3lhWWZ861uCy9ePUehSh1dB5LLKRy8t4tH7z/G7uE+RZMxa/fwy19+jp/8+Oe4urjF1ekVMsll7N87QDqVhcdvAk4M/pC1fX19ivfff4w/+OEPBFzSgzwDi7/42c/x4psXYoOpu8raA9Sx5bq8vL7AUBh5A2HvkmnK+W8YZQRpY6IBXS22kEkvY3f7EOn0omjBq8PR6dbQ7lVxevYGNvtE0vI77RoGww6CPhIEgphNHSiT7Xidg8cVxpPHH2F5aR1OgkbBCFiMmMAz9Upp9ykr9fDBY7h9fgFory+uZSy5T7LonM/LlEO3gIIX1xdSGI/jQvb77u6u7BO8nixSjlVn0BHw+Tp3LfrzhtHvRTAQBqYOOCcu7O0eYJ86rvGoAFKFck6Kbk1sYwHjKrWygNi3t3kqfklBMrvT7HHjgQHXqC8vmU2RJFZXVyXDw7BiuEa7wtbs9lvIlW4FtKWNYH+PhzPUyjWZ8www2SZT+Am2wCaMXs7JyXQCBxk5Tgcy2WUcPngoOtL8/NnlGY5P3or2PuUF+M1A39XFJSrFsrBm1zfvIRZNwh+IwB+OY3tnV6Soej3qPjfFngz7bTTqBXRbRcxmPdRrNzg7fSMFEslkTyUX0GgM0O3ZsH/wBI8ffoypzY5Gu4zJtI+r8zfI587htPVFy7lVq0o/J6MLCIZSiEQWEU2Q9R6Hwx2AL8A+nKHeKoqWeKl4i+fPn6JeLsDunCDgcWJpaVGY6ZRxabRYoLANm92Fg4OHOHzwGPaZXezEy2dPUauUAdsEE4Jo/RYc9qmwNFkwNRxNYG//AT785HsYzRw4v8qh0x1iaXVVpFCEpRb0Yjhqo1Ep4OzsDd68+Br1Sh4b68tIxKJyPvvyi6/Q6veRSmexssaaBMtY3dgTnWXKDzAjgRIar9+YooABn5GcY3YNbR2LLdXKlBQcShHazc09+EIxacNsOkS9XkO5eIvb3LXJbqBmu9sU9IrGWeSOWXo1o1E/GYLyIlMb5Vk8ovVNoJFa0aGAB522KUZXLjGbwkgAiQSfyD8Y4MXumMHumGIw6kngkQVUvT4beiT1jMna76A9aMHmmsLunMLtcyAUY6YMyTZ22B02kdA4OznBj//tj0U/vJwvIh2Pw+10ydoQ2zwcyrpkYCmVSIl9qeTLEiSkTA7PBbQpfN/+iP1QvSOqcN0LmGLVv5FaE05K71CGsS+grpz96fzageRCCjuH+3j0wWPsHOxhZW1ZQNwf/4ef4OkXXyLs9cMFO6qFisigiO9ms8sc/+yzz/Dhhx9LO1r1Jl6/eou3r4/QrLUkA4pkJ2aASOaCywOyXzb2NnDw6AFCzKgYTdBrd0Xe6vLkSmQrqErBwnvqS/HcUayWUCzlMbZNsbC2goP7+9je3JIAUqVcxsXZOXI3DOqxYDqwuLKMh48eYWf3HryRoKl38f/R9V4xlmbpltA63p9wJ7x36U1VZVaX6S7T93bfudMMMFeAxAswzzwNvI5AQsMjGl5gxBNOPGHFgO6VkIahq3tuV1dVm8qsrLTh40SciDgn4nhv0Fr7/yL/LkFIqcg45zfbfnvv9a1vfd0BmtUanv/xOb784m/x7LvnYnbP5GawMLcoR5yBPtyr0VnFTZeiE8MBAcqFyzMUqudAIoSckmRPY0Rwu9uUfcpO0tlC+R4mQh3JUXFVKSlRMUHweqWI73/3JUqnx+h1m0pKGwvzINPXvpn4JaMNZTQth4MHxhrYTIawgaoGfLCtDEAzINNACD/44c4GTsPXAFoDMwy8srMZ13gDnvwsYurm8xo+1yJndb5uOzISf/hd1NN0NRYoHdVKgjl6m7xM+IZ3jwE8ZPTb/+3M7dYFJ3lIYMsAUgNYrC7WZoY18DoDiniN6hZ0Ugh8th+IN0zAAOy3gLGT/BCoKAGeANqUN/JYpwaySc7G6yvZIR9IacCoA5xcGxlQZyAxCSZWXwcoe0wx7zwnrIdJK8Wydgx01snO/yalRueAfW54ggGqfKZFaBsYKmeeFznsj7a1fRHrpP70zvTcR187FTytX9psk760c7sBw+wyG0u0HSyLzj6ePIWxP0XOqjpnGvEJA9sM1DecitcZYGt9ZZHA/NxF/bVclLmH2/A6Y2kbYMd7aE/528+ItbFlY4jPYZ1MWcAiP2xe8X2GFVlbCc/xGMqGe1h/8Ro777N8BvLbHOb35iwxApsB4SwDCWFcm6xuvN5wPD8WZnPBxt71HPEcONYOhhEalkj5K7MFNgesPMIXg04ilA4l1tPGKiNsDHC3cW7jkM/xM9oNc7MxZm3Fv4XleHPH8DebFzZXzD44e+B+7Fm8xtrD5rmNddfujqDH64x4y/6Vc80b63wWy2tguGEvhqWajWPd384/B5Azoo/vMyKwXWtjns+VLfG02a1fDGt1csoOq7VrDTM03M1sg9Xf3x50GBv2aBirtY369b/7J//RyDw2AqeSDmi2yc9JqAnmGUruhlhJMeo4MVNMmtSTMbdFyRk0VyltSgS8MUGOG0xaSKQBGNGhj58b8GsoPQsr5qDnqWGlrKLWIJok3qQxAJTX26T0g73mebB68Tub6DZwWX5KArDc1lisP9/LzZ8Dq523kdeyfGS32IAwQ8TrrXNsIeY9bC9uyNiZbAPeT6kL/zVim/sya1pnWt21IfQ8UgbwWjtzE2Ysa4aTcqPLsDb2gb8d+cyot2G0QaskMZ6XTW3khd8Z5Z4sTDMumkDeRGMopBkwk2ngeDJDZwOedef3NNhWHj47nXTecfNgGsuddeJzx7Jpfc9n8n7WneU0Q0v2n01wYz4TLGD/WtJEczBYW/LZfA+f0+92/sSLxedyAbPJzjLaHGC9/d7GRqulcnPO0EGjTYT3XDIY2L9k7LH8fKaB0GwbYw4zazvLwnFhIK8tVlYHzg2Ww+aGycSQPU9Nwq4vBMkMnk16jgeWi6wqazf+fZ34kgdrL1mCM9SOCc16OUPonDcsG4FoPp8Aj9kAA+PNsWFjmb95rXlzFe0wHOq9/D/L12y0FIZMRtFZkWH8EWTGpxGMpBHL5JCamMXNB48wMbMg3U0C0J3OEDVKQoSCSnA2qIwQpDlh0sfRQGBzIjBCiNQGsoAEaHYEQjardWnpdpi5G2E8e/IMr17uYWqCIdFj6Lb7YjJnM+OIRKIKdUxn0wLCKI2wuD4vhms0RU3dnsLhCSqS7dZtDnFxcoE3z3Yxag8xMzaDiTQlH6BEMoeXxwLYGLYZyySwtL6EDz/7GDOLswK3KHlBsLpZrqNZqWHn+WsxX6mdqA1VdkyyBU/fvEQvMMT00jwmpidx6+42lpeXMDuVk40un5WkW1wtVaSLTQBaAHIiJZtcLF1JX1G682HqETd1SKLWIgEtznuyOgh2WYZpRSF4XvlGteG0yNpdzM0v4ud/9xf48WefS5PT5u5l8QrVUhmlkxLOjwvSpiYYye8Jts4uzmMUDQGJIKY35rC8tawDNAHVq8uiwI/9V2/w/A9P0CxXEQ9GxQKvXFZkK6dmpjE2Po52sI/J5VnMLM1hbmbaybowPLVexVWxhLNCATsvXgl8oBQED8GXZ1diq83kZjHk5mDQRTQZx70H7+DdR+/pEC9JHW1IRwqBZRhT8awo6Y52a6CoA/Rdlu6X+y+RHE/jF3/1r+DhB++pf1NTcbTKA8mgnO7lkd89wndfP0Gn1pDeKZPQcQ5VamWkx7JIjWexvb0tEJjMYG7KGa7LOhO0Jfs4f3jsMs6HqfXLRJlBVMplNKtk5R2K8cODwNhYFvce3hablNEV/ClX63i8K8PFAAAgAElEQVT16g12dw4QDseRm5rROnd+fuEY16OBDqSBKHBZu5RG6J/9/M9w8w4BwTgODvZwcVZU27fqLWmD97t9aWoy0R+dl9QA3SfrENywJ/W9kqjNzCMTyyIejqJWbipRZm5i2slDNbvIpLI6+FOTk3aRbE3aJ0oTZCbHUKldoh/sY3VzTbaDoAC1MRneTrAzk8nKrhHwkRbusCeWKvuGJJ6rcln3TeUmZSd5aGJI92XpAsXiuWPATkzIwUKGHJMnVks1VM4di/rO9m2Bo3IYd1t4tfMKL3deaJzcuLeF+4/vY2VzRTrqY1NTCKSSON7dx+++/APOTor4+tffCMwODUOSBKF+L3XcqS0ZiQfx+tVTbGyuCoAmaMCcFrbp//Jv/xZf/N9fCKxgW64sLikk+Pgkj8JFAdV6DeXGFdKJJFZX2RYZgUVkmgYRQaPelRb0aBjBze3bAo4TUSfBJTmzTh0DdLC790JJATPZhNisgyEP9WQSJZBOjeMkf4HT0xIS8THcvvUAq+s3kUq6dYVrBAGig8M9PZeyFpQcIJrE+jZrjJooqmzs24nxjIBijvHTwgm+/Oo3ctBxnZL8iWTBanLusF+5f6H9pGzP3Zt35SjgsxWh1eqiU+8qcSdBGjJyGZVC8JCA+ig0QKPVQJGAUZGAdgszs3O4ffs+xidn9HzaCUpeUNeXhx0mG1tb25At4YHwxYvvpUXLa6fnJsUmzOcP1fYugqiCbqctpj2TnN25cQtba+uYGp9ApXyJ77/7Tg4DstQb3TZmpubw8L1Hsp1cH0/Pz7Cz81rs64nxrO6LhCkRUNbegXNjcWEVkSi1q8cwO7+E23ceIJ5kfpWatLlbjZo0XBtkPddLiEUZen+Gl8+fKKIhnUpjZnoe/SH3qlHML2zggw8/ZVAqen0mWKzg2Xe/w+nxDtKJILodztMzl3A1Qbb5DGbnyLqmbEYOoVgKcbLpRwOUyqcYDFs4K+RxcPgadYKPwQEyiZiSWQqk7w8V6l5vdtHuDLGxfgN37j2U5BXX4tP8MUrFAjAi238kJjFlJjjfKIPQGvSwtrqNj37yU2QnZ3GYP0er3cf07IIkanQgDXQFpPc7deTzO3j27Tc4OznA8vwMZqYpvTCN3b09HBwdK5HjwsoaNjZvY337oZjp3XZDjpfiRQE7r5+Jic3oOLL86DDjPgujIIpnHC9t3L59Fxtbt5HKTCIQirikohVG3lTl2LoononFz/0i7Qv35mwLyj5w/eSciCYTWOBYmZ6VbBzteioVQjwMFC+AUqmC8mVN+vWca3zO+FhG6zXLRR3XZCqK3sA5UYJhkh0CitxCZIhRoI9aq4R6q6J5Ho4DIToqYwElXiQLm/vn48N9/PKf/xI7L18JWKbMBaXaOJdETui0BDJMjk8hEorIodltuGhVSt0w8oTOZTG0SNJpO9CO9eW8V24hRtWih0SAe9aYcgTprBbmXmqEEiU2giMBz5/9/M/x0acfY+ruIsDgvHHg4Dev8V/9l/8UV6dFzE5MoXxe1P1G3qBT9S//8i9x++F7pHwClRqe/fEpvvv2O5TOr+T4JGu6fEl5GOYPiSEYCyM7M4GPP/0E61ubWhOvipc4yRew+3JPck9MCst1iXs8JhmkU5eJfjmn24Ou8l4w0mZmKqeoJc4b7tWJqyjfRjaNH334Ae4/fhfIhhUVJ5mOPhP9tXB5eIGvf/Mlnv7xKdrNjsbpwiyTrJKlPnJ2c37O7Q3CIT2bckCnZwXkL05wfHmCYRi4+/AOPvjkI+Tmc4oSYYJjguWjMJBIRhnkh3avh+LVGS6rVwhFAwgOezh48Qx7L79HoXCgKJhwoI9IdCRpOZ5tGc0kPeFgxDt/v2XO6jwVcjrABsgZwGsgGNuPNt0PgBjo58hbbwFoP3jjB4L9wK29R3sEsni98zjLyPVHJAQSorxIAwJR7qzlpCNMftDAJHaGH0AxcPca3PEAsh+C6wZAG5Bs5TEwx4B01lsMeg9YNWDPwNihpzPsB4IMwOI1nFP++hvhRxiLB0B3PUzA2uyHYJIBhwb+8V6rJ5O3GlBt7ErDSgS0ee1jAKdhGwb6OZDOhdkLxBao79ra9a/7v+E+1Jk3AFD7h56Tc+A/+9yAOgOK/fUxh4QRzhT15jHoDfDknHHrjmMRW12tTwxs5320udbGBsby/byP5zLaP5bT8CI7Q/O3nbXtrCtA1AfE29gwzMZJo1A2JHmdp4n3GC5m5DEDHGnT7dzP+hg2xDbgsxQlWK2qbAaU8jprNwMT/Q4H1p1/W30MvOfnfnyO97JPbKxY3/D5rKOxrJnXwdpfpNCAaxcb58JYfNHjZisMy2CCcxu3DoR2GKEfwDVQ2hXGIU/X4/cHWslmQxjBYQCygE6P8W/gL8+4Nqf9DgjDuMxpwDJZZIUB2H6g1XBCh3m6aAK/w8bGoPWplYP3sb0IQBsB0JwqP2wvswMGlFvb8Z1WTpuz/MzvwCAR0pwvhitZ/5vj8P/L7tpcMRIly2pOGLPtfgcOn2Xz1P88EtX8gLM5VPiZbCAlOPihgXhK1OEZcSuEPN09p2Mc8JKpGYgVS5L15ryJVnk+j5tOVpjGwIGYDvCzSUsAWuzWqPOgGpBlDWmeIwNOreAGrPF7gYTewDKA0jwHZnTZGTQkfAcnsAOZncfBymvGjOXlIcWeYRNXQKmXPIOee/ucZWaIqBtIDpQ2sJTP4KbTjJ0ZEjILeUjj9S502b3PDKUNMhssLOMPDZsBhWYU/KA638nnkwHNUF8aaGOCWbnlFRy5xD024XjgN1FxSVkE3AbKFnwyF8xJIAPUdtqf0bhjZpjB5zW2mMggeckfCQKwHiYRYWMrEnqrAWWeRt5Pw8o2iEUd2GyTypjjNhl4kOUP7zHPqTH6OchdIj23gJiBYJ1tAxJh0imPBW4bI1vknNRHQJtNlt00tjmmeRhg8j/pgYMbWifDwggBXjspHWHnpBBj1GO3W98Z8E/GlulKG+htY90WOzFPvQQEHD+sO9uempjS4STT2VvkzbPHNmDZ+Df7teVpaZmhYH9owxY1oNklTWD7Wjs4z5nzntl8Z91t7Bqj2zZTtvlkf5iRssWQ/WAOCpaB7cf2Ymj7KBDEWaGEq1oDw0AckeQ4ltfvYGX7PtZv3ENqnAn8IE3UTs8lfiSldtTqI9KJINhlOvgewhggEQwgFhhgyIRO7SZ6XQdCtxga2nW6zAzdjIVi+Pb3T1A4ucB4egKdzkAJg2oV6qC6BGbUw+8NusiMp5CdHsPq1gomZycRjAKhGD29HZyfnKJerUvvlxrQBzvHGDR6WJpewUR6HLFQRNq5h/kDDJgYbjKLWDYu4Pnew3uYX1rU+GW2eAKKZPZ0my3kD/JKqMbIA9k6SiRlUzg6L6AXHGB6cR6JLDVIowLY6GlkmB06fdQrdbF2e80uLi8uBQYStOEhkmPh/LyoMceETuyHje0NHZROCqcoXhWxd7CHGUpLjI9fOwvUj5SyaTuwkRqMs3MLeOfxB/j5X/yFDkkEZQjWUpf8eO8QpZMLdBvsFyZDYFK/AigwuLa1rrL3g0Ok57Jg/Gdukiz7JM7PCnjx3VOB6JViUX2WjMYUDsyxybWIbCXKEYQSEaSnJzHFJIQTk8rwTrCZQACZSBeFU1ycnAugiodiksWgXuvpyQnG0uOYnZ9Dt99hIndsbG7j9r27OmA6bzMP09TWCwgsOD5kOG0Bgw7DUpnoKKztf6F0KmmUv/q3/0188uefSWJkfCor2QKyg8uFEk4PjvHNF1+hclESwEXdQkoa0REQSSRBJhzlJ9jmfO9x/kihidJ77NATTr3lsqKMCJQm0hmkYil0ui206hXkj/ZVZ42TWBiPH7+HW7duysFgSU9LRRc+3mlzHc/oWVx7eOiOERjp1qUZyeSai2sL+PjjD3Hr7i3leLi8OEez7rRRKb3xh9//HtWrCubnFhGJJCRtwJDgnb03OsTOLcxjZXkR777zCFNj4wgHwwIKnz95judPvkcyntFciwaiyE0woWtKh2+z88VSSSxwypu0By2MIiNs37iB9FhaupoEoHd29gTmz84uKFyZzpPeoCeWMhmrZL12h12xu1OphBjRBIZYZ/7tIklqqLVrSoFK4HllfhWD9kCAMRnzM5PT2N7Ylt4x19FOv4uzYgHfPnuCZCaGrVs38PC9e5henhUzeRgKIJnNolZtiEFXu6zh/KiI0CCC/N4xTk/OMDY5JRCZCTmX1xZxePQGV1dFfPazP8Mnn/1E3+VPjsV+f/3iJZ5/9wz5/UM5X8iQXF9fVTJSApf7ZLCP+ljfXBf7jwxiAtVMNEnw+82bfbx5sYeD/WPkJmcdizaW1LiifeZev9a8wlW1hAD6mJzKoHRZEMBF6Qg6KjqdPo6PznF52USKdnnlBm7euIvJiVm3zgdHAkppCw1k47rNMkyNT2EsOyHmMe2/nCzjWT2/WruSPXj+8gWePXt6DR4QENM60ekqCkNrUKevZJLvvvdI7MBu34W5kil8XjgR45BRSEqW3GkhNz2B7AQdwHWxBnf392SzyHT90Y8+xoOH7yIa8aS5On0xNmkni6Vz1YkMaM7Hi4szrflkavN984vzAlXluGs0cHR0gEq1JBtFKQ4C0D/56GPMz8zKIU1QkrlTjo4PsLe3p/4KRWNibDOJIMNHqw0HZtWVOLuNeJiOipySxxwdHkpzeH5xCcNRELFEBiurG7h99z6ovcjkkI16Ew0mcBt0JH9xUThELDaiCAGOjndxfpZ3TpZJzjMm+WUS2ml8+OGnYkCzLy6KBTz99mvJdsxPT6BRvZS+b4CbQIQxNbGAtdWbWFm5IQmOeIJJFDNyArS6NZQrF9J/rlavECXAGSTgPBCD1jG6YggGItI27g8orzaGpZV1LC8sKzlp4SSv5IGR8BAz01mULs8wHPUQT8bkcKrU25LL2L79AFMzyyhVmLg5KwA6mRpHo1GXnE2v38SwR/b8CY72XqFVp7ZtA6FgAAtzC7LXr97soN0dYnIqhwfvfoSVjQdIpMakTV4snUrGhNropSIlOw6QTibk3GD0C9fQq0vmdBni5tYdzMwuKEqLgDa1cjl2KQHF8pydncqxQgY67+daqnHdbmisc68VT2cwvbiI3Ny8xjqxLiWGGwDFAu0THRwN6S2zHccnssgx0ifBiDo6TALIZLlH51kqgr70MYeot6qIpiKIpYLoDVq4uMqj1a0jEO6j1W0CoYGcQJM56ooDezuv8at/8StFTjHahmz+yfGsxjjtXk1MwBGS0bjG+Wgw0lifUlJ5tgvkyOaeggd7RihZDhLaAkomHeeP0UYbacSvI+rYDtTyJ/nl9LygJIwffvYJPv2zT7G6uYHs7BQwHgAaanr8i//jb/DX/8s/w4h7RsoZ1RsIx53Ti+D4L37xC6yvbujA2+/0xH4myeDk6BSRQAiRcAyNGscIo2ZCAvACiTAWV1ewvX0T4VhUuTxIBjg7uVAiZkZicv6Uzs/kfOL+gI4XMmOZOScUDotlzP1+i9F/lbL2YlqLvbl87937uPfgPiLjaYwGfWkxM/qMyVOP3xxg79UuXr94jYuzc8Qo0zU+qTnDHxFTsllFO6YySUlC0IlBCSfKaFDKDNEgHn/wnkD77GxSfUqQm1gNx0Rkin9oKot9Xb1qKKLkopBH6chpxpP5f3VJJ1AX6UwUsRBtQ0ASFzpnegA0z78OWHNM1O7AnQ/kTPB0uA2k1BqDwHUEKMewgXBGWCET386CBoYZ+GsAkh90tXO7AaLU73cAi4tkNRYqGc66z9s/E/C39jSCl3uWO3/aO/0grohdaSabfZvIzmEbrs4GlPGzHwLF/J7XGbBnZ1AjHslppn1/6zqi3MhNIuh5535j8BrAZaCi/hb7OoTB0LGi/WCiMBmvjNbWVk8Dyfg3iTx+gNvIdAYUcs/3Q/DRDyhx/0Hig+EIjIz7IZDLM4eRAXUu8SQmBU6OHEjs/8zuN7DT2tuAOWsbjb+uc9gbrmQAr58B7QcFDf+xsyujfOzMbOPNQFy2n0Vt8x0GLFp9NL49kN3GsGFKfkeMgbncS/AMY3KffpDexo+xm/m3n7Rm/cJ25Of8m3saf0S34QV+JwHrzs95n/UR25rl8zO2+RltNsegOQT8Edt+XM6wFOEmA6czb46WMHM0eViHjXEDqA2Y9PcH7Rl/NBYFxjtH17UDyIu8MByNALcRL1k+w0qsb67B6qFzhBgY7rdJDnh1RFhebwRI6wPWxa/IwM/NgcTnmUPB6mHYi813vwPHxqzfxpnTgdeR6MZ3SWXA06c2UNvq5CecWrtcz0/m4WO0qEea5b1GIBSG2HegOP/JaeSxtK3dzCFhf5sNYbl5P8tl48ocQ9YXVidzjPB6WwusDxk9Y2PP7+AyjCjwT//xf6gkhDbwk+mUQGPz5NiF7aYDFo05a6CfvMIMz+87YOjtxHN0dOtgHqh5vwG1XCD4HRnQZpTNqyIJBmaZzuWuvVhWIUtWx0ppsntyAWwMPt9AUj6bdeDGzj9Q+H+7zoA16zCboAIVh1A7GDiuunueJvOI8DoOHl7jb1xbJHi9aUNzkvIahdF5jGR5Q0ZucVMm8U7nT+QobIFjPdgezuA6AXzrfPMw2UCnEeFBlSF0BC2ZZI73mtHkO1U+bzDaZGA78kegOBM9xhyD+NpjFGCGaCfZwbowzJR9fVku/wmYb94x80YamG8Tg79d1uu62lOJd4LBa48gxwLLR8Y8+9oMCOtjyQD5fnq4eS0dG7zfFg/Wn+1sYLF5+tjuxsawd/M5sYgzzryHdbO25rUuSSAT5TknAUFfglF8nxKpeN63WqMuB4101D0PJMtr7cV+4Lt4jxlnM2Q8OPCdrKsZcRuH/FwgfCymPuFYI2BIJhnLSm08slHYd8YwtgXHnBp0NBgIz/KzLjYn5YlNOrazbZiMbW0LAueBzR+2MdtFIY612nVolRmka6eQx3zmfbyO15ux53jiP/YH3+82oCM0mh1U6130EcMgmEBubhP3H/8ES2u3EUtRCxBod4BOm5vYpkuQMwggOUqQ2oEQN0I8iPFQEOhj0GmjXSezrS8wmowyssDr5apsGNmle2/2cZ6/RCqeVrIy6gY2CLQhiLHslBZ4hpi2+m1EEmHk5iaxfWcb0ws5AdPc1JIxQ3D0NH+Oi9MSioWSQvinMtOYnsgp8RxBQIIMBK4JIvdGfekcrm6t6TDGg1HHC6sia5ZgNIGLTqOpMU9Qpc9kBckomgTChn0kx7NiTLLNZ3LO0UVglUw6sn3In2X4JNk+zXpTIag83FDTm6H1LBPHF5lQt2/fFAP25KyAo8Kx9E55kA1HIwrtl81p98SCpg4xASeydwguTUzPYXPrhpJSEZhZml9QWXZf7YglFRyElBBm1Hes4szEGLLjGTR7HZxeniKYiKI7bAs8v3FjC6XiOc7OCmJBc26XiyWxcAks0+HCOQBqYibimJiaxM37d3XgdYs1JLNSvrrUXHvz+qWAO4ZBz+dmdHBmHzMBHIFslj9AWZfRUNq1t27f1lwhk5IMM0bXNGpV2VHKf5A91WuTwZBSqD7Hdf6cSenKWFxbwr/+b/0bAsODRBFGQZydnIpRtvviNd48/V6H+5TkA+jIpTOlj0CQsgIpgZxz8zOoXFKW4VBJClkW2mdbg9NcjwgABIICXTkPGmLdXUm7lP00OTmBO3duKaEbfzjnL8XS7OHs7AKNOtdgspsoVzJCo9VWFBPBZzKrOr0OslMZ/Oxnf4aV9RXZYbY55UsuL4oonJ6K9UnAbnp6Bo2Wi0ghGHJZLqFUKmJpeQE//uRj3Ny+ISCOTotqqYrj/WP84atvlXCT9RhPjWNtaUssOEoecDwWL0soVypIZ5IYhUeKesjmslheWVFSRY5b6g0f7R/JIZKIJNVOBN4D4aAY2JRbIBA9szCNuQUH7LNuNg8viueoeDkFKKESC8aQSaTx4O47iAzDSlBKXU7Ol9XVNSwtLYpZTZY5GfNk1JKxNzs/i4XlWYzlxhGOxzCkcCqTNg+gsV+/qmPQHGFmYgaj9gj7+wfY3TuQnMP41KQ0T8navCoXsbS+ip/++ecYz02h3qwpsSBlGc5O8nJIFfInsrfU1O2S5d9u4fsXzxGLReVweO+99zwAmsBRE+VSGfnjMzz99pk0y5kxNBZNCMmhXVa/0Iahg6vyBRaXZrC+sYxytSggVhtRMHw2iF4XyB8V0e0EcGP7Lra3bmMs68Y/g7u5tzvc3xUAzTnIcca2ZtKvpcVVrfVLSytat+hgYfsT9KVd47gl05DzkGsbn8kxmz8+lXOV2szxWBJ37z5AOjuOxbklhKNxpzd7WRTo+ur1c9lX7UvSCdkshp1zXNKJSP3nwtk5bt+8i5/8+DPML64ik54UEEUmPefNyfERdnZfK5HcVG5C5WRSTu4NaO/YHnOLC6oHEydy78Hyf/v0K6cp3h8J3L+5ua2Ei9l0xjkBeQgYEeQuC5BsdXqSwGGiW9pJJnY8LeTl3KFDJB2P4b1H72BzfUPAHR0ujFo5L14hMzaOW3ceYPvGTTlIGT2n8rcpuXGBClnW9TLa1H5u1+RUKFfcIZUnrvn5JdmbFWkwb6PT7Qt0Y4QDNZyTsSCSiYhsCmWbKuUrgYPjyWnMz61gZe0GNjZvIBCiDERQe9dagyyxuoDuarWCeCykBGadNhOPu0TOYhkGooreIAN6anIGd+/elyOPABFB2xfPv0M4MkQ6GRGQTK1wzmXuR/Yp/5LKYPPGHczOr6E/DKkeq+s3FAFRqbSUgLDdqaDTZP6ampKpdZtVzaMaGfEjIJPOosVolssqctMzuPvgA6xtvYuxCRI2yrgo5nFy9AbnF3n0ug2xsjututaSHJOIhiKKgOG8mJ9bxubWTcRSBIQzmBijDiZwcXGuvWe/51h9jMzgGCBwyTmxd3AorWLOFUJQ0bE0pmZnBDSSccrEyu32SCAhJT/oTOb6w/0A5XVoYnK5SUxOZWX3simSSFyyr/5oAO5Fe4MOcnPjmMhF0ep18GrnO7SHdUmjNFs1RBNR2cREOiYd6a+//i1+9/Xv5UznekUmryISdWjtSSbvqlFBKkhJHiYCnFTkCp2+qSQjtFLav9IBzTJx7ZlbnFO9CUzTXv/+97/HZeVSSZVdJCj31znJsExOTsmJ2eg0lYPh5t1bmFmcx/TCjCQ9ONeYO+H06Bj/w3/93yK/d4CxeEp78VEwhIncFN598BDvPHwoIJrjrly6wtnpufTZXz1/jdpVRRJIjEKjDeTcE8EgMFJECu2MyD9Dp/tdvarLCUTnNZMy7u/vCoBmMtxwNCz9dE5avl8HdJ5PkimnUR0K6P9ck9ivlI9aXlvF5oN7aFQrKFUvxRzmc0v5cxztHspe84xN5z2dzow+MVYjk0Yz70V30JP0Bp1W9A0xiTHXm3cfv4sPf/IjzC/PCnxmUmSuVwT3aFc59sJjEZfgmJHJgR4q9Qr2dl5h59n3KOT3US3T7p/KnsYTYYyneS4Iqy4O/HQEq0jQnZcM0CHIbSw8tp+fjCQHpZc0zEhUxgg0wJpRZn5wz1h0Bjob+OIHmgzgEXA6cExN2nC+g3tFi7oUUcWLtGY53LMC1/mjWBaT4DCCkwOz3flaAPGgfw2g2Bnb6m5AsWENdrb2g8Q/LL8DndyZT8CQD8z2My0NKDIGrp/VaOXjGCQATQNgILIBTQaG8f12hjYMwUB2lmHQ76ks/ucbgUzncy9/EiU5WD4Dwg1MZPtyPvP9iqT1bIeBTuwDA654DZPNGoivOnqRE3aG53OtLvyeZWZfGAjO7/yAJvedBj4b4M5y8p9hG0YEM+CVzzKyFeXNjKxofWL9qfJ6Z3/Druw7w4KsPcwBwL/5f0dicYx8rr82R/xEQ/+Yc2M3qXoaIM/3GwmOZTdFAAPmbawaU9nKb0QO1pvPZTsa2G04h99JYKCjjQsbQ4ap+QFh/32aByNKRTnpEKs7680xIaBXe8i3+uAGhpoTo+8Bozbf/UCoxq3n+OKzrL42njS/vfbmfQbcCq9w/FLlhOG7TM7UcBYDsWnjDJMxINrGE9/nZJRclAd/mzOH39n7/aCuXWtAsd9BYXbBsBV3rRvPhn0aCG2MYxurfJ7hpGxrGxv87cc9bc2w+cT5aPPA6sXrnRPxbb3s//429NfRnBg2d22eGubrP6c6u+rZ9ZEj0Prnt+GaIi7+N//ZPxqZsdXg7DlDbmzS64oPRy4cwKeJw0owhIIPp+fDAEw2Jj24JpPgCuM8MWxQLRg957mKhV1SOZuMfKbCjDzA10BgW2TsfpaV9xEEtA7UZt+jdpsB5qGH7zVgnM/h4YW/Df23xdEmmusgR2W3gWfPs8HMAc3ncLNpjHEz3OYR4f3cgPBv0+yxAXwNWEcceM1nsTzGGjYgkZ/bYDN2NMvAe8ybbJ1tHg4xdMeohxhCoXBybbj4uUkyEPg1T5fq72Watc8Y7sX3GahIBrTa29P3IojH99U9YNScBgTUeI0ZUQOwra35PJb92mvjZUs1Q8v2cZPD6R2bl4uAIdvGwEwC0Cw3Q7hsQPM7vp/30ygaW9o8WDSKtvDwMxkXvNUnNgPHMrPfCOSzvOY0ISDJgy6v40QnQCVtYxoxuNA0MibVx14oiR2oeag2Br6NAQcsOYY6+9jaxB/qwDIaM9o2IxzTJmlCTV9KgZiBsEWH79Di2W7LCWMJDdkuOpB6ySyZgMmkP+TR9MK5bEwSqLLFn/WzuWQOBnM4KOzQ01kz42R9bwC/FgRv3DoDS6ZxGMNRAK0mw0X7GIWSCEQzmJhew817PCDeR4Tapm0nRUdlDbJHCTWN2j1kAjGECG5SRmDURYhSP4GhEhq1GnUdPvnDiACFgbY7AjvZlpdnRbQqXQx6IzFkabeq0oquK8mVNhvRiEJbmdiKh7Vb9yL7BC0AACAASURBVG9J828YdIdrggyFkzOUy1VUShUcH56gUqwiE89I5oHPJVNH7OBeR4lgwvEIYmkXNWELBjf4/FtswnZHB8vx7JgkaMja5MGD/UzmTHpyHBMzk9J+o6OD+pG8v3ByrHHPOcMQWoLB0WBMZaS+NYHtRCytkGJKCbEtYkxcl4qrbp1hV0nSruoVNFp1J0GSdpJAPChSD5kyEGTTD9o9JSWr1dti80kDOhYR2Cs7wWzG3Z6Y4QRnCELrgDKRldYw2b8X5SKOCnnp6ZLJwDBkgrOOodrCRfFUWorcJGzfuqnx/PLlSxTOz0Hpn5nZecwtLArYcok1ExrbTCbFhGA04t89eaI2mpmaFijEQyX76uToWM+Dx96g7AqZj2Qjc2zwkKfQYjK/mdSS4DX11esdpJMZzM3M6Z0EXMt1Ms5ieOfxIyysLkp7kf3BJENkYO88f6l/1MJmeDP7lfNd8jaICQxZWlhUoqPyZUnj6vjkyLEx15YRjDLZVF8AnYF0nD/VShn1ahGXpaJAJG6uKMNCxt2du7dAZ/JlqewY71WO/4qSw6QzfL9bk6ipzr6mJAQP1mRS00Hw/ofvg9FNtGME2Gj3dl69RvnqSmOLNoNh6fVaQwkqOZeZXJGyIisrS2JQb26tu8iY7kBa1uWLCr7/4wsc7hyidtVAPJLE1soNAZUMvZOMx/6+9iC52WlEYkHpVabGM2qH6dlZrbfPnz3D8WFezNOa2JAxOUwnp6d0AM2fnwhQ51x9+M5dhS+TvWzROQT1vn3yRBFCnR71uOtAP4CbWzexMDWPdrOnJFRs/xs3bmBmbtpFaIHJtVIC6fmMYWCgdYJ7oFqrKSY9HSOKoAjHpH0dRQJL04tIxTPotDp49eqVGLmMBMjN5NDtNATc8zBJJl48nRDIzX4g8BPCCGOZtMAJJhQlCErGHZmvZ8ULzRMypx8/fixtY9qa09OCkoQxyVflkpIUVYylJrQnI6uS40uyNJEQ6o1LOdfu3N3C9vYGhgE6fivqCz6nXusKgK5VKO3RQSo5gfXVTYyP5aRfzgRwo9AIRSVSS4k53G41cH5WlEQEk14yqRZtEZNBch/oDpBdMfhLpQscHx8JUBGwNjmp9mOZKc0Ui6WUhPHB/fcwNTWD8TFqeRN06KFUPEG1fi4JkVLxSrqf1A/nuk32O/cBtGdMHpc/KWB2dhH3772H5aU1ORhbzR7qVZcUrlKlkymPVrsqWYPBkFFH1GCOqJ6hQBgbm1tYWdlANjMhJ0O9UcHh6Wvk8wcCkOikG8uMy65OTkzIKUObq7neawtspvNvcWlZbUKplKOTvMY0mYKzM5N4752HWFpakP0ieMSEaAcCxw8EXi8sLGGRSR6DnJdVOcoIqpQuijg63Ee/28TkRBbj2aQ0gmlP9g52tb9kYjfJPKSzSgI4PpWTHWaCPiYjnpvJITeelY5+qXAurfXeqItsfBKzMwuYnV/A2sYWIlGSBEbk32nN4rMvzgtitYdd9jr0mADYy73SanLNJYEipqTD42NTuHXrDiYnckB/IAfa98+fot2qiYWfjDPio6TEosl0VqBquz9CamwCM3MriKfGEUukMTO7iNxUzjGGSyWULk/R79Ux6DZQvSqgWilJy1aSR1dldLo9Jp1wZZicwt3772Nt411kxiYFNBdLJzjYfY6z82NEwzx81lA4OdKeh/0ai8XRbpH9OMDC/Aru3X8XM/NrSKUnMD1F1itQrdLp19I8dHIwFYRjLhyda9eLly8l8bK4uIxEJo1gKo7s1Nj1OYEOXjGl6y0x/7utjuZiAHTmV9THTNC4fWNLsjvJSFI2Xfv2bl+ONspszMxPITtJTeYqLip5VBtcpxgBUlOy2OW1FWnq0/59881X+OL/+ZXyJnA7zf0C9/uzc9POmdPrY3d3H+eFgpzb4+lxjGfHkYrFpb/Mec95QjvMyCSC0NNzTmaJ0YHckzx//hxPnz7FZamEaCQqO811g2vIzPSs0yjutLF5YwsfffITbN7clFOPrOjdvTc4Py2oD3/3m98if3CIqBeKzYgCylhtrW9gYX4enVZX6y49JwSDGVmzv3+oZMKJaBwL80tywtOG0InYHfYRTyUlwSYAZhRCmAfzYVjgM4EM7k3yx8eSg2Jiv4WlBYxPjsne7+0fXttTyk1QPof7DTLIuVbTtiQySSwuL+HW/buoe3s57gPp0D3aOUDh5FREAe6b5Fgrl68BAu5dKfMR9kgiBMEpd8K1nZJS2akpPHz3AW7duYlQlAnRa2gP25KvYfQSI9uYnJLRQ6F4QMmzwwlKV/Y1lg53drD35gWKxTM0mjwzlZWEMBIl6zmIeMxphLK9/AC0yFOceLRxHkhJO8czDseBnaW5aTd8gfcYuGWkFtpIOy8YSGFnbQOrDOz0g0x8lu6j5mzbAdCOWOOkNe3MRsktgSoeIEX9cfuec4b69EY6snLbOVpYQ98BuD8siwFfAlG8stg51IA8ww74uR9kt3sFVHrkKQPg/OAUvzcGooH+BnhaGYd8t3eGtnIYBmLArb/89nzWWXvbriPWGevXmI92HW2R63eHB/gBNZ13w05D2HAB2goD6mg3jcFtIB81u42wx7Y1TMjAewPu+Gw93yfjIaeYJ89gQLAbT8wx5tidBrYagGd9zf0b+9uwHgPtGAFoZ1p/Wew6G+dG0DSA0OpsY5rlsrLyGjszW2S4YQvGdLXn2tnezu9yCnh11/jwnBXC2nxMcZtfvN4PjtuZ0ljKBjQawGhtZHPOsAY7m9s4tDFkc8//t40XOXqGLpL/h3iP4W2UEvIzYG2+GCg98iIK/gS09OmNk/Fsc8fazP62seJ3+NjcosNJY4pJWwc8xzopVxvP1p50+vKH7W+OCGtbPt8wGZtLfucXrzPM0ewZP/PPUSNUWrv7bYNrW6ex7XeqWFlszpujy+Fdbv9sZRYJxHOaWdv6y0Bnpt/BZNfSXhpwbnUyJ4XVn88zRrM9g++1vrL3WJ1srPh/m93120K/fQ/89//5fzziADY6PhlIrKA/hEFaupGo2+R4ISPXcgn9jkuKFnVeJwO43ObCNY5rmLcAtCrmaf/woGbGwrxW2oB5+s+sOL+3hYsVMW+So347sNM8S4bEG+BrTEvzgPA6LvLmmXTap87jyWfTY2OGxBraJhCvYQISYzabV4rl5rU2WI11a8Cn/3szkDYgCfTy/Swv6+hfvNnBPGQIqKdcibJgM4GIA635PiujGVoxBAFMT7lEYgQP+AyTIeGBWdIansaPgZpEfA3Y1gAZubAevleTqO9AV9OwJrNWoQNeWBXble3GsWJlsYWXz+H7LfyE/WZtxzFl75C31HN+8F0GyrP+ZPvxOWQW8D2ahAF69txGyBwS3PTxe9NvssXXAFNb6MzQMwmh9Re/M8kM1pnAFgFt8ziyvY1ppbp5nmNqMfNAr8XWS7jHTSjfaY4cc6o43XBuwJ0mMkFJPt+Y27yOfxt72gyFLShibcdiOuhrw9pqC7Tkuw1k5rjhuJfMQoeH3qQYk/ycByLOUQOHCdqxnvzOFmlbVHktQxX5N5/BtrSoAZbHPOJ8B6+1sW2GiWXiNRwzvNfmKa9zC18QETKgORbbQzS7I0QSkwgnxpHMzmNh9Q7WNu4qASEBaCa67XWGYo5EI2GA2ohki3DjK7BmgGGX7OieWM+ddvO6XP0htXtLYhKxLPw/Fc6WppfQaw+kRUlGDcO5D/cOdYhgnQX4JWMCtMiwXNtYVWIcAka0aWTcPnv23DGAKgy9dVrBZPrw0JpR8r6+NsnUNiUQTbB2dmFO7zPJk8FwpGQ3ZDtVa1VkkkkBy9NTU17orks+WWs3MZXLYWImJ0A9lcxoLDA08qpypf5meCgPQNQBvnfjnkJDd17sqm6tahsLc/NKkOjedYWL0rkkMXggDUYjaHRbYv8RKOY4Umh9JI6z04IOcpcXJQza3GiG0eoMsX3jFtY213gawMX5mcbWbI6Jq8YRGJKl4hYtjlsyWwnYFan13GwoIZtzlLnQf4Knc3NkPjWxv/8GJ+d5bG6u49/9B/+OWKNM8Pa//m//u8AtJkXi+CSTimN/ampCochM6kWHA8fd99891Zil3ViQlmcCmVQG+7t7ePHqpUsCmHbADFnIZMKfF89wVa3IuUWJDs6LyakJzM3Oa54zHJX/LALGOWK7CMVd4h8ys20zcHF6hmLhDP1WR4x4OgbJ+pM9bHQQj45hZWVNjMd4NCogiGNid38Xuwe72NhaF6hNEJUH0YmJcelD08a2m1UUjg/F8mOiNtoBlpU2a2N9y4Gj7S4uSkUBxZyzc3MOROKcplOD9uz49MQxNugcJGNgNNK9TFrEdYJJMsWCrlWcEyGTUrJAthkTNrmD4EhrDec4y/yjDx6LOUy9T57Ue+0u+q0B9t8c4fX3b5Dfz2PUD2I+t4j15U2BEQSfGXLPxMYEfTn+mt0WshNprG9uSK6G841JIIvnJR2K5BRpuWSOBCIIEF/WrpBMx/Dw8UPcvrMtpjI1Me0gTMDtxYtXOM7nNR859q4uykjHMlhdWkG/3Uc+f4qL0gU21tbw0Y8/1FrK0GfqvtN+8hkct9xX0AlLIE/hhDwQBgNKmJeIpRjRjKnMFEKBqKK9OOfIhKXGMRM2ktnHshNAI6BBYIPOqeP8gdozNz2OzfV1ZFIJ9THtDLWVqQHOMUqw+Oc//zkePXokpxJBDWqU54+OxY4lcEA2/gKdNXMLcrAReKetml3ICXBdWl3Aw3fuYXllHgGyVzstlMpXOD09w8XpJc4KBLJbKBVrqNdaWFvalCQGbej51bnkDxgpMD4xpnIwGRcB5Ddv3qDZYNLhSczPLGJ1fe06NJ/zg8zpWrOOs/PTawkZOj/EjAyEUShcgCKmlGx458FjTE5MKyFjpcxQ/4icL8WrfeRPdnFZrmocjE9OyJHEtuSegGO/02Yobdsl4Jxe1L+52SWBTZQ4UKLBdh3lyjmqjUvE4kzQRkdVUWNbiTLbQ2xt3ZQeM9nf1Gbu99s4vdjH3uErnBcuXPLdYRDVchlzM7Oym27dZxKiAZhAkYzwzc1tJBNZVBt1OXU4Z8k0pJ179O5D9D2bY4wXOhoOj05wfMJ8ET3EE2nE4klpvcajLoqFgCftczadxoN7d7G8QsmJHs5PT/Dk2VMcHu1r7CXJTIrFxTodn5hSuWiLyLamM3p1cQHj2Ywc6of7ByienzMI37GzgmGtSalM1rG8GLnTcZJ2dMRJEiHEkHuCcI4pSfBZWtZdJ3vAem9v38DG1g2VlfOXUiU7O69wVjhGOhXH+EQSl1clHnUEVBOELJRKqLVaSGamEI0lkcqMYXpmAVOTc0ik0qgxCuT0GNXqOSpXZ6hXGJnUQSaREOBKDf/DgyP0yITsA+O5HN555yPML95AOMpy1HBRPMHem2eo1s6xMDeFdCaB/OGB5jq1cClhxTwVSgpKZ8bD9zE/v45oLI1JyVVxnSMjlP8YjdmQzIyxtyg3Q7szN7uA5bV1zM7NITaREmvfok4NTKMDU3v8ch2VKhMROqmYN69fCBzc3t5URBLtixwiZEDzDBMOCYCOpyIIx0eIJobooIbLSgHnpVPJb9Aur6yvYWwijavKpRKIfvuHJxhQ7snTbGTy448++gjbNzYF/P7qV7/CX/+ff6PIDiaOZ7LW0IhcYrJ9E2JVK6Iuk9EavrG9pbWWwDLrQZ1zSifRxhtYyLuZTDSVSsuBaBE8H37yY7zz3nuSYKFjivb2m2++wdNvn0iaK9AfYjighnJTTi3tl+MprbkEuOn0IWOdTi9GsdRqDey82XNRMRNz0vSnI6jT5dp4qXK6vB9kLbozVrc1kNOcEUuUOSGg0ZdDJCXwfnF1Ufb/6bPnePrHJ2K+0+HCcxLXJfYn54pArXAAC0uLAqCp18t9D50qezu7AtPpDKfjgMC9JU6njJTW3GZNa0yWsmMpJwdBwgufPxgFNPYJipOZTYctnaL9QRvdPqNbSG5JugiyUAC9YRvD0BATM+76q2oZV6ULfPfkWxTOjjACo6Nakr+hrjvlVGIRx9RltJTAt6DTrLWzIhNZ+kEtAyoMOGNbsF/8oIWdDxwA4s6ZBojZ+cxAJTuLGMBjIKEBWJwDRppx5w8L5XesOyZotTOgK5vT6TXSGiPzDDDlOGLfG4Ck8nkSjSy/ldHOtVZWA70MBPXXhe+y6w30tbLrHESyUsSdFe28a+dRA3vsPmsDeybv7xpu4WNBCyz09GjtWq5hIlww6sLLf8W2HwwpoeESEwv/8IB6A/cMLOJ9cjJ5EgnW5iRgm2PADyIbA5jzwYGag+szpMhbnjyJxpaHNVg7GiBnAJk9319vA2xZXjsjmwPDiFIih3lAO/elPBsRL5JjzCMqco/EMviBeftbxEpP15nv4DotMN5jN/uBUSsj73V7Gzeu/GX3s1z5vbGG7XnG7JVjwCOCac55fWM4h798fnIX28/O4AZWsixsA5tz/jFsYLOB0AZ823PszGZtZX1meJRwOecHulZQ4H7T/5xEnMQgx4ZWJK2XH0wRVHQwRP90/nLf9/8HbLq+dAC9jWOOYRsvNmbVPh4AzWfx+2TKYSxWN5bDYS2OYX89vj3nGevIH2PA++e/4XqG0fyp/XERMf46/Em5vOeaTaLp89sDs0U2Jw1s1tz0OfBsbhhx08B5s0HXTgwvgaw5WWxssf42Tv0AtJXd3+d+22s4rL3fHCj+NYDvsDFnEkk2v9imBrarTv/Ff/IPZXIINPBwyQOZsY8NlBIIHHUSEEyyJomGSET3iM1G8InZgj12q2MCu0FvHUGwxg/o0jPJDXE44NjWki9IUtP0LdjMSlkmUksox0EjoNILA6JB4fvM02aeKTaweTtcMoi3OsV+9jMPKqY/rYYLuvBK/t+Y0mx0M3g80LMeNphtwLBRDfCzAWpgMn/bJPUbHS3k3gaNZeWgscXBPBV2vQ0SM1YskxhsnrEzQ8nnsO5kqRE8Y/uwHY2tzf8rqZmvnVmHgSdNYn1EwI51srrTs8l3K5HQxISACbFIqQ/uORlsoeU9bEO2uW0k+H7+4+dKgOY5Egii8f98NsvNBGHGCjVwmt/zMM6+Z+iwhfxQf5L36QDphUqYHg3rYfeL2epltOX7bXJrssGBqiwz25jlNWCf1xl7mHXhD8vLUErWOZlO6x4uoDpI0cMaDKp810kJvYSdcrp4i5gBsG6M1VR/6fjGYtdAvXnjtMnwwstYXpaN7c53sB3HJiZ1Dzfp2jh7zhSWl3W2BYflYT+b4WFZnVMieA1msw05l/mjhG5gWLBjiBkIbwuItaN5y8ypY5sIG5/8nsAe62aaVQbAc7Nom9NOd4TeMIzM+CzimRxGoSyS6Tmsbd7D1MwK2i2esAIYdAZKJpdg4iBqyxPQTaUwmUkiGiLzqo5Rr41h381/9hWZZwRByCQ2kJ0Mq9zkNG6s38JkZkKA5f7OLl69fIk3r5g5vaxDJ9ucID0XKjqLlDwsovTgYuvZ4Z3JzriZIWt4aX5RTJuJsUm06y0BA4X8qfqOzJSlhWXcunVL84Hjie1LQCoSjaLecoeTaCQkRjD1RDkPCYhzsSdgyHfI2VchEBP2JAhikpJgYhw6NZZXV/CjH/0Id2/fQ2gYQOHoFMXCBQoHJ0rAyLyKBLSOjvZxdHIkGYGFlQWkJ7IKhSUrdm17U+HCLEdgFMTp4Qlev3yNF0+fi/FILeGLchnvv/sRHv/oEZiXu1Bw9aS9puYrkx9Kb7jZ1Hhi0qLSVUlJ1MxBw3463NsXgLe+uqwEb0P0Ubw8E8vw7/39X+DzX/wd7jTF4v3jH5/g1//yN2g3uwK3GaLPeZ8dS2NyelLjjAdekmvYdhzTtIfz87NK8sUDaOniEl//7hscHBzKnvEgvLZCxm5SgAPD28lEJTuVTKJ79+7i888/x/z0jDTET/OneP3yFV5+/1IgDgHo4tWlQtopR2LSTDwkM5Hk7Zu3FCJMltTJ8akO4pfnVxj1I5iemsMmk1FNTurwzORVlCV4tfca49PjePzR+3jwzl0sLC8ileaGqYcAHe3DLi5OT7D75jWePHmihF0ETgkMsc/IsqRzjMk+aacIOlDCgXqUnJdMHkjgae9gXww1ArEMRWZ/sM1o/9hWBCn43WDQx+zstCQK7t+/rz7m/fVqTQnXONdoQwikPX78CLPzM9r4ybFHRl+ri7PDc+y+PlSSp26ji8n0NNZWNxUazXY/ODgQK49M4lFwgHa/I6CWSaJYlk6zhaOjvJj4TNBIRrvmefECjXZDCWEj8QhmF6dx4/a2mIDrW2sCwm2TVCicSw+bc3f/4FBz//KijPpVDRNjE2L50TlEUPnOvVv49KefSsqD10vG4/xczFTaLtoVp3c6UBnKNSelRPYuAeFYOIHxzBSatZZzApLTPHJgPW3ivXsPJIfC9+VPTqTzSemTvfwedvdfC4Devrkp7WHqQv/u62/QbLYxOTaJ4kVJNv6Tzz/D1vqW+ojAF20FQWjbH3BTPz05hY2NTTEb9/YOlDiQ/TM2nsTa1jJu3toUKDFk6PaA2tnUZuyietnAm9d7uChUBUafnp5jNrcgEJX12Dl8hdPCMa7qJUwkM5IB0cFGUj0XaodMZlxJtehoYZ27Pcf4iMYiGJscE1OUesrsP9pWjsGJ8UlcXdZwWaJ01Qzu3nqIDJn7AUqLlcUYJnieLzxHueYceWTOkwVORwXHe6vdlv40QdtQMIrZmUWBx5n0BGZnltTuzbpz7LU7NcmPkEUbjVNbl/JeZLK21MZM6MjkeesrW2J1MxKHIfaHJ69wcnYkvVjaAW64adMpi0TH4FW55BjO4ShWV9extXkTuak5DEbO4XtVKmofTNYxgaJMKi7gknOG44gJziSLxqShTO5ab2AwDEgHn1rAzDOaSScQZMTJYKDEoLdu3UBuahLtdh35kyO8fPkce3u7svfUtafOeJT7+QjnBBBnovBmR9E22xubmM5NIhGNSUaC0jusD6UUOL4IYJO12iJzLhJHq859RB3lslvHOMZnZ2bEQueYY+QIbdnFRUm2ifd88MGH104wRjJReoRsTIJhAVCfOIten5J/LiqGoN/JxRkalEiLJtHs9uTEpQRGNkNnQA/NVh31ehnF4glODveUDJE+6rFUCutrK2ITHx4e4fKqIn3xmfkFPH7/EwHQgwHtU1nM55cvvkW9VsL6yjzm5qcl80KHDdcUPoMsbq4309PzuHX7IRYXtx0gnnDnJ44pJlDs993+PJ8/0vgma5XtSCZxdnxSY2FmYR7JbBKheFj9Tqyq1XIHeDpYaK+4zvIZBLLJ5mKCyGg0iEg0jKODQ8xNzWF1aR3haEzSVCKLhChe0kZ32ADCbQxCbbTaV6h1SCgYypatbqwL+GbEystXz3FySPb3gUBdAqd/9y/+Dh6//x6SjChst/GrX36B//l//J9QIdO/2UcsFMWAWq5eQnOeA3XOGhvDvXv38P6HH2hfwnWU9plj8KuvvpLdMSCl1e6i1e1pjAgEiTimKtdjjntGZXFuck2lE4PziOxsJsgj8M05HlX0TVIOfvZRr+WIGLOTdICPyRHIuUSbf3ZeFIt9dmZe+1vaSgfYROTI53qXSPBsRP32ruS6osGQbC8lS6ZnppDKZJCbn8HUwiwwGmL39S5+9ctf4eQ0r3WE+0adTyMROcKSqbTG5/TcLNbW18FzFfc53B/Q2XpFEkKbpKGhmNh0wGXGM5Jj4V6RkTace7R9FpEZCTtpR461YDiuZ3b6LUeSCA7R7tDpxTNyWPstsoIZTRGkYyIbw9zCHKbmJiXBRCmnJ9/9EYXTA8lBIdiRBE6321QERdjLNk+9eu3fgg6otPMM9yHGnDNwh78NgODexz5nv9t52cBCk+ZkGxl4bWeKtyDNn8p0+MGWsAfwGmCivZGn68oxRbtqgIcDA13Yue0FgiPHyvbfI+Dak2TkPsQAJgNi/KC43cs6+gFoA7AMpFQjeO1iQKqAL54jPekFP0vX2L5+YNPARX5n58Kex7bldVYunbk9KQsjWhGANozBsAQSPgRuBh0Ixh8SDQ0Q5/X+Mz3fQSkOax8jgRk4Zmc/P5jLCDrXLi4/ltZ9D+TXcwZuL8BrrM2sHa2f/gTQGjlHyDU4HHBkPNc2boxaO/0pcdAlACRBxT7XvrTpzu0cz2wLIzBaexguwN8GdNt4N2zEDzL7AWiWhWWz8ht4Z/W0evudNmx7//g0YqWNH3uGneuN7GfP5Pf+a638Nqf839kYkmPBk3i1PrQ+sLFmIKnhC2wn4VthpznM7x2729XZWNm0G4pQ9JLYGzGH51aNG4+Aed2H18lOnZSJ9aX1B221lc09N3QdgeHvMz/zlp9Hoq6cficQ25bRY/ZuG1M2l2xOG75lNoN1cRG3TnrGjzVaX9ocN8Y77zVb4AenCcT7AWqbm+Z0sGh1/5jzOwJ+eL310/XY8oB+m5PC+jy8zsaq4bQ2Ts2OmIPC7J61nd/OXc9DTxnB5ojhlDwrGwZo7WrtqDb5T/+DfzCiATRGM4EVPzLOlwlQHjmAmRsOG1zqCGqa0lNfc3p3NDKukm4i2KAg0GULCp/D0EFuKKgPKcPngdDX5fCo3sZYNsalebIMqTcGrIGIVnE+k/UgMMfPDOA2763VkTpZBrS6xnSefDa2QrG9ZHjOeHFT7sI8DDBVdmzvh88xg8HBbvR7A1j528KAtXlSEsW3GTrNWPE9BuCxXmZszDiYd/nay+HzIPM+PUc6n1ElGzEjZSAwy68wM49ZzTahnATL5ja/DmDj/41tTuYoryfoRlCWQDHfRQDaQG+bdM7T6ORHfriwsI0NJOZ3XAB4sDfDSYPCzxOeJ8q8guwHB7I6XTWnaR1WyBtD5GxcmME1MNkYyHwHJ7NtgFg+bkJTCafRZAxuGx/GbuR7pAGYoqkQWAAAIABJREFUy12HcHCjy+exzbhZZh9yA8y2IgNajOaEky5gOdgf7EdbXIz1yrrxcMHPuWnm2HdsopLag5+Zo8XGBv82PWj+PzczqzKQfWRzhWU3MNrAfMuGas4BlkfMJCbZy2SuZUD4bpaBdebnPLwbO9+8qjaeOY6MNWBAsnk5+R6OA9afTDDOB2OlmyHm8yT70R+gNwggEElganoJqcwsWn06Z9JY3biL2elVDPohJrYFsxEOOwNQXapxVUKvWcf0RBazk+OIBgfoNusY9loYkAHd6YjFV7osIzc7JxBAwJInhzE3PYebGzexOL8kZnTxvIDi6Rnyx4fYe/1GBzyOOYYV2wY36Hmjueln+9AJcFkp4+T0FPFMCvcfPsA777yD5aUVzdtqqYLXL9/gye+/Rf4oLwCNydsIBDLEk21CBrjC6QcdMVcIGko3kLIM8aicG3TU8ef48Ej9RhYW+4Uh9WTHTM5Oib1cadakYfz4R+/j408+xkR2An2yYE8u0G92cbp3jFaFEhp9MXCYIOukkFeYKDUXp5fmUG3WUG5UlL2dIDadTvVqQ7IEV+cl/OF3f8T3T79HNJxApVzH2vomfvLJxwhGGLFRAZl+nDcbGxuaNwQo2O48FHFcEHymNj3HNPVSOV5P8wXU6nWMjzG5VQdj42kgNMTYVBp/+ff+QuH5xydMqBUSq+7XX/wG1UoNTO9OcJx62HIWZAkGjrC7+wadbtuLNOiDjC5qLDv9yTH153dPv8fvfvcHJb4gg0rgUjSmPufGiuH7xWoRExNj+PGnH+NTJombGAfp+IXdPXz/7TP89jdfK8S33miJ2ZTJkl2UFahEIIkA6db2Bn762ecaFwR2CMZQiuH1yx1cFmoIDUOSoZidzOnwy7lEvevdoz3pIL//0SM8/ugRNm6sElEBOg1mr8Fo0EW32RCznaD8l7/5Ld7s7CMWSWB+flGap0wUJp3MiQlJx9y6cwdbNxwDmrrf5rz68ssvpQNKTVUy+Hlgpx0m0EzQ6eWrZ7gsX0qn+/b929i+uSXQleAzQbSLswuNzYvCmdaH+w/uSAeULDbaIEUIlGu4Or3CxdklDt8ci30aGVHDfFaAKscz24aJMMkKDoSGJMBKHorP5AGcSRgJjLKMZOPoUBtxcgSnZwXpI+dmJrBxYx3LqwueDjTDwR3ziYCEJBnyp7gsXWHn1Y4Y2o0qE35VBZxybNAxSL32z3/2KTZvbkmuQkAgWWnlKnbJqKs2BPKzbHw+wXiy57mmcT7z+2Qqi23q5gbImg+rvbgpq1xeynn07v1HWFpYkR2VU6J8hdx8Dlf1SxQr57j/7l2s3VhDJOKic776l7/Fm1c76LW6Sn7KDT7nOrVP6YDgPoyJLu1QxbEkh3MiIUCUwAUdEgTVmNhraSWHzRsbWNtcRiJBsGAoBjrbmM7H6mUNpydFNGpdNCptHO2fKLx9Y2NLDoFGp4r9gzeS0cikk16eBSat5n6iI8b04uKqAGDuCZULo+9YPYwUuHGbDNQAjo4PUW1QLomHSzL8xgRe54/PMTMzj621W0gmMnIaktHYqNZQrV3g8PQlWl1G3/B0H3TglZf8mQ4EyquQ/R8KxTA/t4TZmWVJQCSiWfR6jFpjzos6Ruij2apIBzgYYa6DBMBktn3KWFxJImppfhl3bt5HMEC5JtavgbPiEa5qJQFjloCHiee4NmQyBLla0o8naHnv3jvY3L4l/eY+1zEepDHA8dEBDg/3cXZekEYsgUYCrzrwJ5OaE5RXoOwEExIS8IzGk8wIinariuGAsnkuqVAmmZLETyIWFYhLRyvBfTLaud9mm1D6guBVKBITaM8xwnaljZ2bmcH01KSezX0VJXfI7uT8yudPrgFojnGSNaqUd6KUQacj583G2jo2N+ksWhYYTdkXvpdSQJRgOD+/kGOSERqKoAoMFRGwv7PjpDs6bYxlkoo6IugqNnUijovypVjtlGUg+E0ZGuYeGB/PSZqKyaw5Z797+gfs7rxSTggycxPMY8DEnzGuMw0UiiVUaw0lzb17910sLd+WtFev20T58gI7O9/hqlTATI65NibRqDHKoKo16qTAJJU9pNNZJfRkUsalpRvSE6czluA6tZHpSKAzgolZub+js4l2kDb3+LSA6dwsNjZuIEnZozgNHJCKk0lIJhntDwkvBMYISPckhfL8+TMkklFMTGbE1meCTEY5PHrwCCtLq9LX5n5UZ7RYBMHIAINAG+X6KZr9MgKhLkbhPmr1skDOm3duOwkpJh3e4fw9wa9/+YXs43sP38Hf/6t/Tf2YiMU1Dn71xRf45//XP8fV+aWiAQKUDBsM0e862TYmI+deiGsKf2/dvKF9A5m/3AscHB7i17/+NQ4O95xEXSSCZruLUSis/TP3XyQWMFKIie/4Q4aywCIizgAy2azGGR3slF8i247OJEXa9pwkWoT5EZi4L+b0VGn7uFei7QmGXV6bWe0Fw5JxolQRBxbtuEDTgANjuKfgwAgOKTTD5yQxtziLmbk5LK0sSUqsXK3I5n735CmazRaGPXfelNRbpyv7SHCckUYsR0bnoZGcEXwXE1VyjBMAjFKWLRnRPoaSSKFoSFE7Ig5Vy0inMopgoQOb9lHxfhwn0aT2G5Q0ot47bQ/nASNGmWCOUV+0qYw45jPHckwAymiUFURTUVT7dbw5eIOz0wNc1YrodKvoDxkh3BIALWPvTqCOKOQB0AZ0UBrGQBA/cGbnOUbD2BnOQBjrf17PcrOOXNsMBLbzqr3DD5D4ATQDiAzsNtIR70smYtckMQcgu/xTBq7wgEz5mHDAMbTtfO9na4rUFnYM5uv6ekxjA++4//CzBg3vMJDF2sau598u942nadtqedGgDkjlum34goFQRi7zA7tyulFWwtNwlha0h3noDO9FoLz9zCUhs3883xM74TmV488+NzCSjmp/Waw+fmat62OnL2xgFt+nM6cHpHKPaP3H33YGN/xDRAhP+pH3XvePB6AbYGkgr2EgNr64XzOdYBJgBOp7ZTAiIddgrvF8hpEC7Rq+j2Xys8MNILS2MwDt+p0+kNfq5nfC2HV8ttXN+s7qyPtsPviJmdbXBmRKdcBrHwMCDUfzA+A2L34IRNvfVic/+GhlsOdY2xjA6P/e+t/KYv1HW2ayroajsT7cP/IeOSnouAq589lbAN1FKnAHZA4iP9Bp/cx9nfBCDzQ1XIfPtjK4+x1OZhgUAWj/mDSmPtuD49NwlRaTyXpsc7vf+tKe5eyUiyDgtc5RmbjGLK2e1o9ml3gtn2Flt+fbmHF95pjNNsbMXlh/0QbxOTZ2eYcRaK2cfhCYzzIHr5wqXgSKv20MWLb+9c8pA6HN5tkY9YPzfsCceI+1p9k4vtfqoTXUp65g5bC+Cfzjf/jvjQzokvHRIcSBt4aWC1htOnCSzFk2Ph/AxqF+KAcIk3cZ8OUYvy58wTqNxs5kPvhsy1I76BKEfBvaYMnfaDzM+PA9lpDOvGisuGNlWpIEk/pwA8w8WdwM2GDl4mJSHCoDOzbiJoCBhCw3y2leSUu2ZiArD3zG/uSzuRngj31mngdbZFluvt88JvzeLy0hRoqntWxlMBa0LTL+wWNApIGZ5lX4odFg6AsHE9mb/OE7zFPFMjU9+Q6TzCAD2hjjMoKkj3gLrxjB1Iz1JgI3mASONNi9+2yyGcjOe9nWBgD7B6EOVpJgYCjX28XPMXYduM9xxolmA59txu8JUDv9UQfwS0N46HR+WH6BwF5GVW1EvAy8/L8lejRDJwZxhknenIaYbR74Tj6Hm0k+lxtaArJ8r4W8kAmXPz3Vd9nxMXmOxZi3rMYx54ixRI4sO99jiRTlzOj3USy6EHZOWGM923jnbx6o+Qxj4xPsYP3IhBUTOpPVQYGsN/7NMhtDm+3L+mt+hyNeVnMHSNhmgAwYAf48vGYyDiiqVnWf+4xh/I6xYYuZFhRPBsY2VDYO/dEI5nxge7NPbUPF55kUCdlcjBIPheOIxJIYm5hDLDOFTi+M3iCB7Ng8Fhc3MZaexqg7UggogdQAs3FTx73bQG4ii5mpLMIYoNuoYNjtiPlAxhJ1UKn/GaImazIlkJP6ewRGCUCvrWyKoVpl4qBuR/dWL0t4/eoljnb3cXF2JhYKQQj2/Vh2XM4ZgiDUhCVbiKBxs9vB3Xce4Kc//xk2tigpEHMH12odTCy4+3IHz59+j/2dQyWr2tpwjE6OuUQqLlC80W2iPexLY5Chr2SON+s1JRYsnZfQKFdRuriQZiB1ddkfl1dVhdslx1KIj6XQHvUwNTuFT376uaQDCMoUjwp48+wN2uU6zg5O0K93EA/HVCcCZvnTY4HfqbEMFjdWUW83cFUv49H7j/HpTz/H+soq6pUWTo/yaFYaeP7ke3z/3XMxhwZ9JjsM4+Mff6h6cDxTXmR+cUHjic4HgrFkz5HhyHHCUGK+s1atislI7VSyxzl27fC0srqI9FgMm7fWcfveDaRSSY1D6tJeFIp4/vy1wGeFPJMVqIzg0GGMTE4ysRkZwXE8vzAraQBLqEi2HNtuf+8Qz757ifJlVYfQlcU1HfS0dsWiSgY3CgVw98EtvPv4HUxNTwi0I0pZyZ+K/bz36hBff/V7gZoEAKgtynnMpEp8D8f9u+8+xKeffqrQZALQnA+vX+/gy7/9CqcHRY1rstLT8SRmc05ah1qPb/bfoNKs4tbDm7j/6C4WV2YRT4QcO7DblMwMdbbZjwcHR/jqt7/Dmzf7kiygXEg6OyZQXIlpFxaweWNT4DOZr9p0xsPXERhM1vT7b/7gki+NQmjVWwJEublcXF5GvnCIbr+NDz7+AO9/+B5mF2bBzZsAmtKVEhOeHObx/Nn3sp3Ly4suQd/kuJh2nC8XhQuUCgQw+igVKqhcVtFrDpGIuRBo2gcydbiuVusVhXV3hl6uA08WZC43I7ZaYMCEpG79lgRSICRnaLlOZ1MON++Q/ZzD1MwY0um4tArJwqV+N4HR/HFBCar2dw/kjOl3GT7d1zOrtTKanRY2b67j85//FItri2KQaQ0q11AjKJsvKIndMBBGPBGT/SegcEH5FibROymg1eviwcP38OhHHyhpGcORyfSnc2vv1Rs0ak3MTy1jY3UdN2/e1h6Ler09SlN0K0hMxPGzf/XnWL+5Jnbb0dEh9l7t4MWT7/GbL76UbSEA8+jR+wLZOJ4Jdprj2B2sXfQKwWHaPMp30OYck0XebSCRDOLuQzoUNl1kRwhenoWBtNIPdg6l/RweRRCPpFG5qqsfxSScnVE4d/70CPnjfSwsziE3OaX+p81kosgAotK8JfO43nR627SLdCLl5nJY29pEZoLJGLmfC4Mh3XT8MGEok2f+4Zun0mve3Lil0P/Z6TnHeD8toFQ5w2WV+rZl7U0SKVdHynCwDZRwpuP2eUymmIinMZ1bwHSOSZoTaHnlIcBG5mB/1EG9cYVgiG0WVkSHS/7WUUj+eGYC79x/JC3qQccxe0uVCzTbzoFt+zjOLTLuybqRzTo5QygUxe1b97GxdVvzEyM68Afodes4ye974GxBkTt09MzkclheXlUSrN29I82fmfklfPbZT5GbnpP+frtRR+WqgPOLggBw7cd6fUV+yOHCjHZwwJxAwgSjv2LY2NwWCC4JtW4X3z17htmZaYFV3E8xyqHXaeH0NI/Tk7zst65ttTE3vygpE+7baMsJbNNup+JJRfU8uPdQ0T9K2Nduo3zp9Gy5dtIJube3p3m+uLAM6u0TbKczhP8o21EtX2qvMjUxhvPSuZJscuxfVa/QZjLgZBThRFRgpOTkvCTmvJ42/9e/+iXOzk8wOzWJKWr9EqxU9J5jYTW4l2l1MDGZw/zSClaWb8l29HttVK4ucFY4Qr1WRDIRRW5qjNNBfdBudzxJmTYmc9MaS5OTC1icv4Gx7IwAbq6DBKATiSS63Y7AwMvLcyWESzLxbCiEcrki583a+rKAV/4jV4e5Zrl+kW/SE8nFHaD5w73eixffK4FgOhNHu9OQdjrtxebKBuZn5xGJJNAlA5+gWiyIeCqMUbiL3qCGs/IBOv0aYskwWl0vOunWTUW/MVLo5fPnsh2UuJifmdea/fFHH+D9998X85fr9BdffIE//u6PSqQbGoUQHAQQDUXQajttVZ4DFA7scDA5Bfn5zdu3tEciIMboFgLQHA98R25uFrmFBUlIlC+u8Ievv8Lx3oFIJZkUowvdYZpnUnI6SRaibeG9XNNon4ZdtlkPfTYcoxiZrDkURjpBpr53RqGURnYMyytrSja8vrmpRMKUvvibf/bXuCrR8UWAlVEEZP0yGWRY+sLJiFuvGcHLaB46PlY21gRAc5+9s7Mnm865YXtczrfL4tW1tB6dFiI1BZ3eKG0nWf1MUFlvlNFoM0FkQMl/4ymueW0EooxySHtRpH1FHRBIH3b6ijZmQmTuOYKhqKTJmEeDbcDolRplvJp1rUm3b95UP1BGi+tBZjKtfAob2xtIT2Vw1rjAeaUg+Zmz80PUWpeMCZX+eljFpf4xGayuXwnYGvAhsJCF8YBDd4Ubt/aPAISLDHBMdD8A5NZ7R0Aypp+dC98CVW8Z1vaZAcmGT/hBXgNsqF1tQK8Dj100rwFpBKBZlkTY5SQyINnOiwYGE+C1shtQzfcaA5zPNIDdzsv8bYCulc3WZMMKeI/Omx7hy4A1t1Y5B60BggbKygHgOW8MwOH+zoGzDtyzCNegd560cnDsGDglYBl0cgUV2c5oCmvL67OaB2hzvrGsBqLxOj+h6ocAtJ3tKSfnAFh3v4HUInd4CeOsjiyz9YHZPDtPsp1lTzw5DDtDWj8Oew6PsXM5nX4sq0hgnvQDz5pK4OrhDjZeeQ/7m9+bRKYf5Ld+tLLZ+LX7WSc/QG7fW/0MfPRHvVu5rZ7827A2w5BsfPvPy0ZsNIDa5pqVxQBMu4fPsDa35/HatzjX2ygFG9f+Z9u4tXlseJlhRNftFHGRL36mtKuTi+S5Ho/cJ3vkVMeidgAygsaQd1I81u9mRzhFRNT0pE2s3v76OkD1bX4qzZe+0wQ3Ehyd237nhKktcJ1meYywYWPN5pk5t/x7aiP1+dvLnF/2DmdzHEnN5qAfXzIshRr09n8De424aOPPIhHkGPUi48xeWR/bmPshAM210J5rDgBzFFjd/HbRAGgDxQ3D8YPy/uuNuGnf+7/j/5WU15NsMjY4248/bPfAP/lH//7IPAkavJ53lo1gQBwLQYYlH0DDIk+3B9KRLSNqe9BJKNiE5AaUzzNmKkFCXmfMYQLQKjRC3ubWyUnwHh4iCLyZUWRjEDw0gNsWAN7PkAoDN80DwWcYAG1hLQZGmtTI9cSPOGa2gWxmDAywNc+vgWb8nhOO35PVQSaIAY3GeLbJz3ZTWJinqc0NsxlwMwRKcOMtFvxtEge2QPnb1OqtjYBXR/7m5xYaYd5jeuBt48TrjQVu3iSyDQzglfHwabPweWQA8kdgSLOpzYy1kYBYD4DkptqMlBlgPw2fdTbgmm1u4LstrjQwBuxKXsAL0UklmDCJYIgzpLax8C9mXEB5YPp/2XqvH0nTK83vCW8y0ntXJquyXJfpqnbsph1yd8lxK2lnVgtId7qXdCHpTjcLCNKtIED6H1aAoF1IC2i0WHKGnBkOm91ku/JZJr3PyPA+Qvid9ztVwV4F0MiuMN/3fq895znPeQ7GoW/2LsXhACnP5huGpyRzTe5jciBjAE6hPxkvY/tHESnXg+b7zoR2wB7ndu/gIKRhT00a24f/r5bLgU0dCxVT3aDh+6bBGMnMuNYbkTt3EP37fId+glFH//Ofbxo+h7zYHIaFGfMRQ5trkcoO044+cWDZ16LPLzcK681QSJNnZBx4fjc6GC/YPrTL+86jfbznh4SxbiI9bI+CefSQdjOO9Cn9bWyVCByIG/slZeAzOoBK5BRP55XMjKnXzyqWHLW/szMrWl1cUyaeUbfWVr1cUa1UURa9w1hfs1Pjmp0aVUIdtSol9VpNczwBOY6OznRCRfSjU0t99YABzrLpmWcyxtLb39kx5k0MZ7NasX8Xj4+0u7Wtr774UkdnxxrNjGqRYlp5gPqqsclIdqUg4LVbN/Xedz7Q2rV1FSYKxpzANj/cD9IXag708tlLffH5l5bqj9Zw0AiM2/yB6RlLx5XMZ3XlxrouX74YdMEbTZVOzvT8yVOdHR5bMTeqwcO4Z49sNDvaOdxXpVlVbryg7GRBc6sL+vCTj/Txdz82sPxwc1dPv3io451D7W9sK96VpkbQZx6YZMDu4a7p5vZiA00uzCKNqn5ioNt339F3vvs9A6DR693b2jEW9Ovnr6zwYjadU73WMXbetetXTaeY4mlIRVy7sR4isf2gbcf8Jx0XQwFjEKAO4BTmqYHp/cDohgkIW2H95prGJkd0/caaLq6tmgQKc3dnZ1els5KxaI+PcKoGalJ4KCrIRcV4wFFACOY2LOx33rmp+w/uaXpmWqcnJwaGMye51s72gY4Oz9SpdzQzNa/pcQripdQGHOp37Fr3P7qv1UtL6sA8HiCHktD56Yn2Nve0/WJPn/32S2MpAiZQJM0Cth0iw0lbU+/cuaWPvvOBMVBhHbI2SMX+u7/5e20931E+MWIgKHv23NRsYBQkk9ra39bh+aEuX7uoa7evamwyq16sZQBZv0uB0ZY5nfVq3YrNPXz4RK83dw1cgnkLyxFUg/3h8pVLWr6wrPXr66b13Yt1RL4zjHWkHarnNW29hom4pW6rb5IYr19vBtmkXE6NTt2Awn/005/o+q2rmluZNx3O4vGBzk9OLYgAiICWKA45upmzC9PG5iUwYazgw2MVD4sq5MeVHKTVqndVOoER3DUJgWBEpUxr+uD4yMB+QGhsEguw9qSRCKxOx0lR7hrggaY4mrhIIcGORKP9xjvXNTKWNT3fTC6kIluadYJAYUP7e0faerGps/0ztetNAy1MjiCbNXCHYk0371zXvY/e09LKvAEEzE8AWECY/S0CHB31gKgSMbOLYIKfHlOQ9EyHp2eKpzP62Z/9uR589KGurK1bCvTZzokef/O1vvzNZ9p48lKZ2Kimxqe1fnndgsWAVgSAzptFXbp5Sd/7x9/XxJVZ64vq4amKx2d69XhDP/9/fm5gdDKR1frVmwZC8SUPQFq6erOudiecZ+ijc0agr8z8LJ6dGwANi/jC2pKWV5cNgEavlPkHYEc/Hewgo9FSJp41qZhkLG3rD1AK53N+ZV5n58c6PTkyXdqb16+Zwfv1199YpkQmPaqlRTSXL6jMOaCEzkplbb7eNvkBNNOnFiatAOL6tctKpmKmk9ppt7W9s6d//X/83zo7K+nC8mXF4yktzM7ZeX4A2/x4T+eVI1VgAff7Gp+YCJr9I7AfBzYXgu2RVLeDMwQzblSTE/MayRaMlQPIzH7U7XassOxg0DX9ZwBxznEkEGCRDHoxjcFmX7uuq5evKZ3MaHtnV+VKyQJr7CfBjg5Me1iwnLnUVOGsiCUyVvzw8qXrmhifVb3R1RmSLUWkYE50uLdvvyGY8fDhQzsn0fCPJzPa3NrRyfG5FeH76T/5Uy2trFjqPYX+quWitl5vaH93z/beVqNudRVgzFOo2au8w5Cbnpkz6Yfl1ctW2BE5itPzU3355ZdW8HJ2dsYybsbG82pUK9rdC/I0wTmn6HdeV6/c0mhhQoqF7IOz0onOS9QiKFgQ5fKFy7bvUBz05PjMpGDYt7GbAOWxTbBRCAoSTKe4GsGKne1ts5kA0lmDU2SaCCC2q3q3bsHAw7MDy44Zm54wvVtj/0WSedggZDC92HhmBfuQrhrNZlWlUDBMRuwPWLHIrMGmnZoyDemZqWX7rEKh1cNdlc7Zyyom3wEjfHIC+xUWWkcbL14as5nit4CVhZFpra/dVz6Hr5I0rXU0h8GNKQ4atHgbBj5TOBC9S/qGjKGZ6YI6MK97hpsa65l0YP7fJVcC4BYALrKGKMaHPrhiXdu3B72OJkdGLSgzOjZpfdHlWuoplY2pl2gokWzrqLSjs9Ke8mMZZfNBOpF6AozDxrMnZt8cHhyrZAVmA2t/YW7WAGj0s1lbFEBF57xRrivRjysxiCvBM8cCs/LciTajATRlW2QvYu9mXULgMNZzVNvn+o11K9q7cv2Kpudm1ao29bc//7l++e/+vaibAMEFdqaBfwmp1euavjE1Z5AXozgsrOXHX5JJ9NxkzgzcAbDqD6yIszPzOFcgH1y8dEnXb72jq+vrJtVDxsunv/y1nj95bkVMGVuAZEhG1HhARiObSFlAhGAOkiBIPFHsFqkkgszlYtkCK2dnRfMJ0cZnzyHoxLOS5YYkltnnqSA1CSua9Q34elY+teKGrX5LI6NZKSfF07Kg583b1+3s5kVAGLb1zqttkx4rFaMirWRozs5obGzU6muk4jEd7O8bSQE2+MzkjPVjyBDuGVkGm2YWCZHcQNvlbdW6ZZWqp6YDXaufKZHqqickkmBpAu4EQDkAKLE3YCDsZmqOvgF1IyB6mKgCK9yBDgcphsEd1hbr00EW92cdwHHQyn0yB2gdKKEWCy8CD7wcKEOekbnjLFiMh2Hwz58nlwpAsIM0zuZz8Ic9xgGhYUDN7BFSyBUymR3ccbBvGDBzAJm2O6Bq4FUypuRQAUHvZ/fX/b78xn833Hd8DzvTQcgA6oRsW0JXDgqG8YhqPPXe6nFzRlqmdCZkJAwDqJx5DhK5L80zs5acjEffvr332z50YNl86n5ggQII8gysCR/TYZDUAW4H6bzP3Me0MY6K3A+DrADQwwEIrk/7+I4FfZKBXfofMssDZuBkSvqM3zrBz/EjBxR9vvi8GwYm34KlIUozDJb7GPh3nL3qc879cccp3K92gNUxMAfB+bfPN//McSHa6LiR41g+Pt8GBr/dZl9vPN8wQ9h/737/twMF7In0Ffair5mh5hq9AAAgAElEQVTwmyBn+iYjuh8Yzw7ac95ZXyUDGDk89+2N6D0PfBkmFQV+fI4Mg/i2x1ugKxAnyTKkDxg/71PDB7HYvXYXTP1M0CP3djoY73PK9yyu7/dz8N3fczzJMRL/De2wLK9vB+WGns+LoPp+4UEmn+MeCPs24Oz7jGOfPu/s2Yc0910Cx6/L51zT15PjNN/G8Hy+OAA9DHD78zreyrV9fHzd+u8dgPbf+B7i+7lpQJOGR+pvEt2pSF8ZcIbGYXzyI6LtfMaNjH6O+D8RDlJ7EglzvNlYXAcZg8wfyn7fDBqgrptCpJZroeHpEYIQqWrYd0I19IDeOxiOQQPQYBq7EUiHUesTwcFv3zzQRAVkcRY2C8urYfpiQeeTdnsHMRF9IvE+hopPDp8MXN+B2bPTsj3/MNvXD1H6y4vv8Z4zzfk+z2XP2wqHr0uQ+MD55sLv+B7ft408YkX8BwdRM2gc+YaKlls4JIP2Er/j2bgPThoOM5shoK9FJCKavB/EZllEmz7XgdnE8+PY0vcQATE6/eDyieoHvh9S3h7X3wHQcIA6LISwcRDU4N70PX2Wz4Y0CXceGFs/MDwaxbOhlYvJHVj3YfE5OO9SMTy7H5bOLncgHFYaEWAcKNhXfj+uwbV4XpgO3BsAyRnMLKBmO6SPwRanyBl9AQBNn9JGDD/fgIYjj8xh0hNhwAJAu+SGbw70Bb/DsOUzrmXs20gn2hnbtBFmFO0EzIQxy3dx8k6OQhuYRy5r4yC9A8IWjMml7R70O5/75kR/hXSbnjmKfgAxdr5H/KGBE1j2/gy+sfEe33eDLZ8bEYwW+m3QT6irhKUWU5m8P0iq3oJVmNMgia7vlPqDnLHoVhYuamZ8XiPJrGqlsnY3dzGpRBLP7MyY5mcmlRr01KyU1G021GnUTb+zeF5Vq9nVo2fPregSLFR0R2Eph4MkbWD94f6uIIz1SHkBaDo9UaNS1utXr/Ti2UsDz4jariyu6OqVaxbh3drdMY1gqth/8oPv69579zS3umQMTPNgKZh1dqZnj55qNDtm4PE3v3+k3dfID1QiqZ+YCmMjSuZSJqMxv7qkd969rZmFWbXRAh1IlZMzPfrqkWpn52rVWtp4/FyNWk0X0VTNj+jl1qZ2jvcUz6Y0Njum0elx3Xv/vn784x8rNZNTY+dcX376hR797ms9++KRMrG0VmaXQjp+s6HDsyOdls5UgRmcS5oG88zirG7fu2t6jjgxMHRPD0+19WLL2t+o1K3wbKlUVbsb9NemZ6eUzqY1tzRnhegqtVoYdwXnJeytNdM8tHTw4rmq5yVLtafIIa+HD7/WeelMV65f0uj4iB68d1eXL68qZ2nNHW1vbpvuIhqNBjxXKHQ5YsxrzofpuWlLkd073DMt5Y+/+4kBwGtXLqkwPaUSGr7Hh+agoSW88fS1amUkWwYmA0GxNJJuYZYwTy9cuWjF7KZmxlWunBqzXqS7Fk8NPH/9bE+Pv3mqw+Mjm0s4jMxtY0NPhIKBaD++9/59ra6uGkjBeoU9+eXvv9Gzr15oYmRC7VpHZyenJjExWihYoclqq6bXu6/MGb1y44Jyoykp0VZ+JKV2p2b9h7wKBeWQSHn5asuA8Fx2VEnrz6QxQJcvrOrajetaWJ7T7du3ND4/ZczIVqum3b0d0+WslerqtgfafLmto/0Tk3Q4PT2zPQiG/8hYTgtLc/rpn/3MmM0z8xQGrViw5mhvz6S0+O/xwycmL0JK/MT0hHLop48EnUr2nXajayDe6vIF5VIF9TpS8SQU9mvWAIoS9lwUiATIxcGkICFFo2y+VIOmdmFk3EBlwN+Dw0ObY4ioUigNDdz1G9eM0ZqGhdpuqBnp6kbqoQY0kJnQrXXVM3AtZ/sAZ2OxdG7SJ1fW13TnwR0trFKcTwbGoR1ePClqf2tXtWZLsXg4p5ByAnxGC9gKV7Y7Gp2a0IefUFDrvpYuX8J316DctEDOw9//Tp/9+vfae32i0dyEFcxyZl+tVdV+8UDX7l3TD372fY3MjJochCi6eFbWAcztxxv61S/+TrUKOtTTZn8hu0JAkv0fMJJCovQh2qqwWmlnAGVSJsNxfHKg0/MDKdZRJh8ypLL5bHTGpW19Adq2GmRM5DU9Na+xkVEDaNBHZR0PksG2Azhfv7KmO3dvGwhCevvz5xva3zs27eeZ6Xm9eoVMB0XDcgYu9ymMFe9qam5aP/zRd3X7vVtmD5JhAJD0/Pkr/fUvfqVf/fLXFrDLpbNB+mNxQfsHe8be3Hj1xDJRAIZ4RkBc00IlbXKA8xHsnGaNorQ9ZdIF5bJjyqZHLJsFwJd9wmQ44nw/ZuAz/XZWPDE2O2c7rEiKSBZyY7qwfMEcLkAnro0ERKVaNoCKPqYf6Wf+Aj4D4DfqHWUzI7qwelWLy5csIPP69UuVzvfUbtU0GPSt2CTn5t/93a/sOnfvvquZ6VntHx1rZ/dQ/UFKP/lHP9PS8gWl03nL2KmcH2vz9YYF7ijcl4j1TEIDAMb1+M3uHRk32Qd0k9utvjLGEM2r2Q7tgJkKQDUxXrDihY1a2YBXNKCD85OxAox3bj9QLj+hPrrJ9bpJsBwcoIfet/0TJjDZBLVy3WwTXtSV4XygT9hPCEQSAMZe4QUATUYB9gzyIcsUyc1nTSoCzVYkTmCZP3v1VDv7m0rlU8YqhhWNfRJ8Cpkdc145Uz6R0+oCBXznLDvGWUHGtAOI0sAKllIEkPnNfSn+ure/o26raZIm7F9zs0hrBNYRe/v2zo4xodEoJ2sL5vPli7eVy0woGQPASVjRTCv6XSqrHwO8CkUiyWoYnxjV4tKKFhYWFY8FVlcyAxMeuzX4Q+5zWeYkReZywS/DPnux+VzF4okFFo5PkY4YKDUAbF/UzNxikLwb9K1vEpm4uoO62v2KerGaFSGEAT0+gf0VGIkU/6QY77PHj20/JIiIn+e2G7YuxYxpA/5EjaLW9bbifQoPjpoeLDYgIBjkCgrpUVQedrrvZRYE6hHYiaTpCgWTl3nw3ru6+8F7ys5NU9XX1v3Ooyf6t//nv9EXv/3cMtzGCqPBLyrk7BygwGsvLl29dsXsEuzSg61j/fKvf6Wvv/rKxrqNrEeX+Zq2gAaMZSPlxGNaXlnRnXfv23lMIKBWqen1kxcmwwTAyzynuC3STANYlFHdI1jAzJHC2KjpKcPuRs6NMWlFxdcr5arS2SBzhEwjPgABPDJRGReK28KOXzD96TFlMzn1rW7ArvYOt3RweqBYdqCJhSktrM7o5t2bunXnhmJGkOmrdXSqv/3V3+t3v/lc+7sheA/bfW5p2Wo6XLy4qnw2Y+3eevlazx4/M9sq1k+aJnuCVPdeT4XREcuAgvTQird13i+qEa+qUi/q4GRL9da5lOwYC5ogjzOcSWkPIBXhjcBUZJ6MAEJGADVr2cEI/3+kUty/d+DHgSjz/6MiYsNAxzBYRt8NA7jfZqMS1DFw9lup3mRW8Dt8bgNg+wRKgr8J8Epgx/4dsS4jTMgYe8OMbTAEB5Tc73Qmn4E/vQD0um/uoKrjC8MgDe1wtiX/H6ReAMTe6jdzTb+eA8IOgjroybUdoCSrxQG54HuF2keGhcAahuRn0gfh3kZkYinZeAbgLWHF4NNWBP0NMSwCjP3ZQwAjgLY276Pi9u5TutSGjx3PYIzedJAgsLUZERSxsRyIdL/eMRaexfEc91/9mjzfMPHOMleoCRRpVbuPz7+5jjPXsRPdb3UAlzngWIoz5YcDIXzPQTLHOJwENhwkcR+YtnpwxAFontGLyxpeEGX++ngNM1EdpOR6TujyazrI6NcfBvi5lpPnHIDmex7oG56bDq7bfhjhQbzH/fi3/8azELg/7397fvt6DOu6Y+cpAXmT7213jLxIIJaziP0PfJGsR/6NnBFByRja68xDaqIgB2PVH4YDXZ4BFMbO+8XnsJ9Rvr74d2DCRwVSm4HZzPvD2JCtnUHXbFhsJGwSn18ORA+PSwBWAeUzBlYTyO+QeWpFDsN89PFhXRird6hgoAOz/tcxUf9L5oLjgX5fx/Z8zvC+4zKOX/n+4vcevqeD6IbfxUL/8XIc1fcTX0shQBX6e3hsPejl1/bv8XsfByeEDmOwvk/YfkWh4mgt8b7PKX8v9r/8y/96AAjKYQtzxEFcB9Q8esTkdJatoemJwDL21AArAmXOzVtNpeEoDzd3ZiXf880ITWnfdLgWjqgdbFHFXw4g73RjmFar5uDz4n2MOwe43NDwjmPjhUnjYKIxuFMByOO7ISIZNEyc3h70goK2Ei+fvDjAdB7AiUdbDCwtN6IIUGB8+4btAxlSF99+h2uyKbFYeBaMc9pPe+hDnwg+wYYBab7Hsw1HhYlU+kbtE9n73Q8p30R8Qg+D4Rjtfgh4m30DcjkLB4+Hr+f3YMFjYDpzGM04B895BvqSF5rOtM8XA20yVvNQYQo//HzjdeDVn9nnBO0ygLvTNBYQ7QbQZV4BXnMPxjQ4TqH6Ks6yacMVCm8iY/Q/jkIA/wum9cq9bJ5QwMIOFQqfBUeTa8FkYJxwAvjL9wOYGhi+GGjMYeYWc80PQQ8gdHsdM9ZxTACkcLhon89pX5iepmDp6BGrmvt5cUAHlr3QIPfE6Mep43rcAwa1bxoeePGxGWa/81yuD+6Mdd9YAbQshXs0aOQ5qM91eMYQ/Uyp3XrLdGa+eHVsMhRoQwehRVII+6byGQqoIOEwiCuWSGpyYk75/ITK9Y46fbIp4hqfmle7S5nIhEbzkwbijuYKxsCpnJUsRnJ6uKepyVFdXFzQRD6nyuGhahT2a7aNsVMsli1t+NX2jrGSVy9dNG09nLGxiQlNA7QBstVryqfTKh0fmwwHADYMU7ReKc6DxBBMPA7atcvrxnQ5Oj62NOF0PqPv/+j7eveD+8qN5rS0dpHdXoNWS+VyRSeHJzo7LBqGVC02VClWtLe1H4D/Zk0jozk1+i1dWr+odx7c1tzyrGbnp43FnVJcp4dHevl4Q61KQ81K0wDo6nlVUzMzWly9YKn+j58/1mm1pMJEXt1YTyuXL+jHP/6RMd6Qadh9tat/+OXf68tPfy91pLULl7W8iHxIR3tH+yb1UOs21Yn11EtJSyuL+vA7H+rm+nVlkmnFO3FVTkva3NhU+fhcSYW5QNovKcow2Q5PDrW8uqTFC0vGhkb+w3Rl46TitS21Hg1dk9qoBFZ8GRCH4GbE5NjZ21GtVrKCgosrC/rww/e1foXigGk16nVjYqHNzbwEfCiVGppfWrZAI/2JT5Mr5A182zveNwD6Z3/6M2OzZfJZCxARUCL99vHDx1YM7/y0YinksL9gVcGUbRPIyqR15fq67t2/q+Urq6qUTtWoodnd0tHBnjGRjvZK+uUv/s7Y1rQZjXDWpDmsAMnT01q/ckU3b7yjudlZO5D5nHTkrZc72t88Vj4zokwyHwpdNTmTQurW6PioiqUToGLduLOu+aVp9dRSNhc3CQ60RQmysIcRSECLulatW4p4uzEwZn+t2tLVq+u69c4djU2N6eLFC1q7sSbFO+b4H2xvGWAJGE/acOW8aqxw5rntCw00Xk8NlJpbnNWf/NkfmyQKTjlMvEG3raN92JdBQuX1y9emxYx9MDJaUL0ZirytrC7b/nt0eGxyKLeu39LcwpKUzKl5HmotwKrv1FtWEO3rL762wojswaMT4zZ+7GleEA096Bu3rpteJtd/9PCJsRsB+t5994EF5KpR4Pb49EjlUtHOIoCw0TF0QQfqtjrqNuAwh+wX9kD2XTPgNNDN2zctcIB+K5KgnDmnR4c2f5jHBE6QHBwfmzTJqFqlbGPIb2FlIwdz/4P3dWntsu3Ndm7bfdt68fSZfv7v/lovHm8r3ktaYbvF+QXTRWZ/qrSruvvBbd394I5yo2mlswmzZdTq6vzw1AJRf/83/6DNjSPlc+PmWF9Yvah4Kh2yxdBxrxR1enaoeHygS2sXI3ALVmxGDQz0VlMH+9QgSBhoxXNncoGlF+yPUAQ6FJjOmXTF8vKKrRFYffsHu6qjOVovWWCJtP1bN28o1u8ZCw+5hf2dfQvuEiRqNoI2YKEwamzN/ZMj9XNxrd1c03c+/EDrd29JxE1KaGRT7PdEj79+qk8//cxS5vudgZ27SEWgr7x/dKgnzx7bvgOj9sr6Zc3OTRrbO5GUOiazRuCjpv2dE21t7iuTHjMZDtYbgDJnP/ObYn3NTkMZmKPq2NoiqAVRgrN7aoLrzhrAhnPFhCiVgsQHdkgbzeGxEaWjgjuwHNFiT/STqpw31K737PkJGC4uLNmZd1Y6VbN+bpIv2C9X19YMQHr69Kl2t7eMgYp8yc7ung6OzkSh3h/86J9ofn5VzUbPgPJa+VC7u6+0g4Z25Uy5TNLqfnA9O19gS5YqGvRTdm6hxw0YTTaQ2fbthg4O9nRwuGuFxzKAgTGkaGCSBVk9Y+nEc7p0cV3vvfex8rkJtds9nVdK1n6KUKKzPUCDOJU2u+D8FDs+sKnKtYoRHMzRFfIQeS3MrxjJBMbzxsaGup1OACbvvRfs8VSQGjJgNh1TuVrU89fPrTAtjGj2dwCUUpXCesGHYP9p1TtaWljWj374EwuiUTCPdYd2MHq7O3ubOjretWecmBm3fdvSwqkpgb57taSJ/LjmZqbMwQRAYV2wlx8dnujkJGRSYb8QGJ+dvqCx8RlNjE2r0+6r0w766fVK3bI3POMNaSmugawK+tgGHFiWaGBg8pwAQWhWc55yz1QmpLEjPdEfDKww8NHZoQ6PD8zuQK4Eg2oSKRLs16kJW+OWEZLBse/ovMre3ZQSHZPlGB8fsf5kzh+f7Fu2yu7OdsiiZD+MJAAgZlRrVY0XxjRDcVwKAJPVIYCznMkJBYeWWnx92wvLzbJSymgkEwo0UaiUPRkN5PAcfatPce36dd25f0crly4qP8GZScrVQFsvX+lvf/Erffn570xigvcKuVBcmILfAPGQPVYurujBA/b4BQvkfPrrf9Cv/uZvdbJ/rH6LgFnbJLXY4zmDYCvnRwuam5/XjRu3zAYk+6FVb+rFkw2dHZ8YOQBWNzaf1Qk5OzVAXYkBPHybvzwLMiuZzIjtX70OIDWF2eeVysBo7mpmdt6e9eXma7OPADTxpQncTY1NaWZyXoXcuHLpEQNLKBS5f7qt/eNdJcdSunr7si7fuKjp5VllpscCPb7dVuXkVJ9//rm+/IyCgUfa3tpSJpvV9Xu39bM//mMtzM+bbdGHqf/shZ4+fGxEgco5Zx6BnUlbX5xh+MxzC/OKZQZqJtpqx2s6Ku/rqLSrWr+kVr+sQaypdIaTMS6YzgnA1k7PznMAJUAj7IMxK8D7FszLpENQghdz2P0F/p8zlnnDenTA1v0s9z2HAdtAqAp+owMcbxiVERg6DPy678x9nKTjxDAD6TjjkLeJACj+eqFqrs9apf3mTw8CYONgipPaPEPUAdlUNpBuHGAa9t95z/ER5hvX49ouOWq+XsTUdsyCdRP8rACiOtDv4JGDZC59gSxVCJAF5qcDPGbPNBtmuxN0c8DOQDK0aQHWosziAOyCgbwFP8Oe1LUM0QBcBryFl40p0gFkoNLWDpIKQUpgQKbCkIQIhXodeDeZlV73TXCWPuRsclJXAISDbrCDhzxXAMYCI5vAgZPMOE+QTPsPv8t5AN5UfyPD4/PEzmoDCUNQCYBuuL1OgqMNDiQ74Ov+r5PU3FZ04NtlMt0nNgAwYts6CdBxNAfj6Bv6ju9xPQfiHQ8axtAcz3CA2kk9Djg6SOvX5H3H83iPewyDjQ44DuNFPn/4nq85xwL8GsMsbcgH2GQQZ6gDQEYmckxkkFj2QDxl849AFOcasnV8Tg2yuGn8xNVFg4oMoCjr3vcA7u8a52+A0UFgmRvOFgtSqaxV778Q1Hpbe87X5TBgTWAduxDw3LEtDzL4+rbgcFTvCfkO6jswl9n/sQl7pBrFAjnWAi0RnuiKCw58O9nSgx3e/9ZIcLHsyBuSLePgONCw3MZw0G04eOd2zzD47Bidjx/35zdOMKStPl9s30i83Tt8DxoOUAz3pd97OFjk2Qa+Tv05/fl873ZNbt/P/GyI/Q//3X8x4GH/IOpH9CwqYjdM6ffNn4d889BosUYs5RCBeCvw7QuLv9wQQ4/v4lz7ocVEdOSf7wWDt/tGN4gJYlpvIyNvwD5fxPwO0NCvb4snHhaO7ZjRRLTOidi1bJw8q8uBeNE7n0jc2zQK20F/2CcuRhdt5jMzDqPDBId3+HCgX7i+D6JH1XxT8r5yZixsKwcD3fEbjqT5ZmIGYqRVMwx0A0D7pHPwezjS4MCpb5Y+Yfzgd6DWf0MfGusiKhDHPV1yxCMxPvZ2UCeDLpUfWGwKZmxGhR38NzDm/QDzhWOAeiRU79FC7sUrBAeCAUMbXIrC5xT9YQc5aWxnJ9ZGQAderifmz2ZGeSswwmmrs7KtKF61Yb/h/RCYCIC+H+hoBPEytk+t9oapTmqPs71pIwY4bYZxxX09CgkI7ZuBgb/98Ew4T9xzfhbgNf+GIcpntjFF+nX8JqT4ndl1+C6/o308M22l74MeeSgIQISZz716O89vbMxIQ8jBY19nfhBxX/+M+3BtGFzeHy5fw3jQH/6+reWo+q1HWWGW0T848rQXdgj6ei20mSgcF0dnnOg9+s8Zzcwua6QwpVK5pXiKIh0FxVJZjYxOqt3pK4ZGRW9gIHQ+nTctaEDHculUo7msludmNJ0fUe34SEWkKspVA7Q2X+/qyvq6ejFwVzR6J9SDdTdDpfVZLS8smW43jOdmpazS0akB0K1a1ZyxzRebVrCs140ZAF0u1gwMWZhdslRedJtjKenBB++bZAVazGjs4awwv9EPBSwlbR/tWJiusOl6zcBU397bVrVZUXvQ0t337uruB3eVH82ZfABsvm6zpfPjU53uH6t4cKpGuaFXz15qd3vPnNnZxWWlclkdnBzo4PRI1VZF5+WiRiZGrYAcTCHYilSv39x4rVdPXhhLaGV+1Rj4jDN6z+V6WcflosqtqnrxvmYXZnX7zjv67kcfi1zhTq2lVrWtw6097W7uGCOa7JDi+bkxXHEOX7x+oYmZCdMkBDydmZsz9ipzCj1Xk9TpBXbQ4T7AWFwjSKB4UDE+0Nbulq3nbq+l9967rz/+k58amILecen8/A0ATXClWm3CTdLC0qoFe2AtmnGZjBsAd3B6bEzsf/bP/9JYUzh8gIeHB/tWrf7Vi1f64rdf2h5AIAJgiH2eMeu0e8oBIM/P6juffKRr925Lg7aqxTOVyqemu1ot1XRyWNbvP/vSdGjJpAigTtt0LFnDc7Pzxmy8885dAyEB2/d2dg102Xy1pV4jpumJOdOXhTEF6AZwxFqdmZs2dmZn0NT1m1e1tDyrdr8hJThPmyKYZcBAsWiAwsbLF2aQw7Drd2NWOK5Z72hl+aIurV0xrXCceWQTKPDYj3XNgeZ+FB1EUxMQonJesTRhd2goGAnYOD03pe9+7yPrD9L1O21Yc6yzPRtTCicib1KJ0ujZn8gcIECJpAxBbvYH2I8ACOOz8wZAW752rWlz9Ozo1DSGcaIff/PY5gZ9Qbtxfk/Ojm3/XL20qj/9p3+qyekxAz8PDk5UOq/oiy++NqbmysoFHewfmtxDSOXvGbgEU2d0LOxtgF+tRkej+VE7axxstboPMVmxtCtXLpv2J4VCMTxxDOlrDyoX8mPWV8w/9kQyT3heQOTZ+TnTG7WiVaNB6ilBOC0e18Hunj799WfaeLSlZoP9jb29YGdQeiSjdD6lu+/d0aX1CyqMc/+WFWjrN7vGDiQV/unXz/Vq45CqFWZQF0ZhK46YDcQe0GhUtbX3Sql0zCRY2IdJNYdFXqs3zbnMoMHXD8WPkJwJLOhgv3DeMLdKVogZJt+kVlcuamJ62pxG5k2xeGbsZ3RHTfd7fo58BwPqkeVgLAnCwBrljGg3e8rlCyaFcnh+rF62rxv33tF799+1gCzanVas8Lxi4/fVF19bYIWAH6Dv5qsXNnaAl/QxNQyqjarpUd++c8O0rBcWZ2yc0WCHIIB8wsHuiX73+UMdH5VMAmOiMG0sziSyD826Xm6+tAJt+dG0uoO2zisUGi6riURaHP3wnBXvW5xbMAYj+t1Wa8GKH8pkX9auX7FilTCjAdDKZ3U1Sy2NpEaVSY6aZiv2IkFsQDH6u1g+UaVeNaDt+vXrmpme1MOvvjYpiXv37llAGT3xg6OiNEjre9/7sWbmltXvhdoX5dK+NjefanvnlZrNWsgcy8RNh5l1Azlw8/WeBaIW5ld188ZtOzdw6FlP7WZdr7dfGXsf6ZFMJql+r2Vzgv0ZpmWpXDfNauRDbt28p4nJOWPwsjcdn+5oe/uV6ehi98xOzxiIjrwIzHt0bC1I30AnuK/pmVmtXrpsWRqsbSROnm88taJqjP8H771vtkudYM75qYFF5WpZjVZV9XZNzXZN9XZV3X7X+hD7EWkKO1si6YS7d+/rT37656GgXIpMLgDxMwNc9w+2tLm1ofPyoRJp9MZLRgKh6FyzEQqAzYxPa6wQCCfMDQcD2NvKrbpmJwgm5ZVM5FQozBmrngAS91E/1EQA0DE98okJswPIeOFzzrKbN27ZHDI7uu8p5HFlc2mNj6aUyUrdnh27JHUQLzZ3hj2p1mrrrMI+u2eAOgFVZFYI+AHumvRYq65MFqA0YX2mWNsCl8nUQIWxnAGLaFPD+Ib9Xq8F+RhzVuPhL2AjfcGePY8MRH9gewEMaew9bMGFhVCvgLmChBP2TLPZMTZbIpaxuTA1Q4HWtAVmCZKyVuYXFywgtnr5kkZnxpWBsNAfaHtzRw+//EobTzZ0dHhogVUADOwgMuRGJ0ZN7x/bjbVx6colk7H44osv9A+/+o2O946soK/6CQvcw8rPI0sBcw17PR/Y1/OLS1EWZ1x7mwReT62wdZMB04YAACAASURBVCGbM1ADsKRUK5oWO7Iv1McgwI5tgO2KRjdFTEezIxqnqOHMgtm3ZIKR3WFZZYeHgmuPTjv7LPI9hcyoJgtTGs1PKJ1AWo+CkT21ujUN0n1NrUzr4o0LmlmeViwTU6ffMp+DsSagQZ9sPH2mo4ND8wlgd3/84x/qwfv3LUBmhbkrdT35+rE2Hm/oYHtfp0fnFghDemlidMwAH/ZG/OaRiRENcgM143UDn/fL26r0z9XslQwYz6SD5BUAdCYRmMYEdXk+Y0EbIC87+5y0xNnmvj3zx/2TN4BEJOExDKzyGWsB28DZxQ56QTxwEpYDZX5NJ/W4f+UAG587wc3xCK7nvx8G4fDjvICZ+SnIiuD3R+10YHXY53X2n90/HcD2b78ciPG2c3a99SkjJjLAajwAXU4Sc4IR4KmDzezj3r/fBqCRMHVMge+5H067Q9uj8YgHoNP9SwdkKQjs+AHPTX+7X8v3nd0OS9v9dwPf2aAScctsGx5votUOVNp4xAOrknsYqDsI9bB45pAlHaRZ345PCFSYrRRl5PJb5i3t438doDRwN9Lwdh+eMeR9gqaBCR4kQLi+9TPh5Yh4aH2eCJnOtNExITuvarU3Uh6876RBnp2zxlnXfj/HLJyk6VgM73Nff0bHNRzEc4DScSOecfj5vBaZz2mu6+0M51MzZHhFrG/u5axUn3vD+IOPhY+ZA7s+X33N+hpzAN2f07EnnsueoU09p6qdd457cE3GJeAtweZ3MJw92fFDZPd6MJ8Bc6N+grzh3zf/I8q2sGAN88jEZcJ+wYuAm7fd+3wYdDaMKpLvcH/Gg2G+bhyb4zqON70NPIV162vX+/LN3jZ4W8ON91wChnvauTekLBDm8dvaDvw/smC+j9FW9j9evtZ8PftvvR/8mXxf8mCBYaARk9nnEv3iZFLGkef34IoX/B3+jV9r+N42ppH+PO3zPvRr2VhEz+dt9DlmbY0yaPie94mtu//+v/zPBhgTvlG/YXVWqtYRPtn9gPCN3SfUsMi1o/4uSm4RtCjaScdwaDrLyBuZiuQohhF7BxBdk5a/OGZv5CUaDXMWGWwOUgdnLcU3KupH+gn3d1YtBSUMDG2Gari+qWME8D1f2FyLNlYbDliGCKczWbmHSxiYgd8Jn/mmxbWdbTq8yfiA0wYmuRu1lVrYzBg8Z0t4BNAHytvrm5AvPjtEeiEY4MCs6R5FUh3cw9m43r9cyxcT/fcmRSmKbNKOYQDa+5Bn9c03HFSBIWzFdqJJbdGoCLT3Z6DvLEIZAfPDm4SBNVG6iAcmHJj3DYBr0t9c16NM3nc2brGQOuLt9IMaI4trBFA4AOReyNKf2cBS9NUaIf2OtjF3Q9AlzAl+x3sYBDa/omKFRMMcJLZ2tUPRI4K4Pv/5ri+8N8EBA0MC48UyApIB+P62dIm3g37n+RhHB30diOZ3jKUbbs4MJw0QR4fUepwm2ocjxHd5zjdpVlGUO7AiAivfgzs4+CEAEJjNLo2DU8WzeF8wLjZ/iWJGgQOLRmaCYWYFnjjcRwrqcfgo6EXhuFN0MBZLqT8AOMdZWVKx2KDUvTL5cbW6cY2OTyiVzpmDWK80jVGWT+esCA7OEprNaEFPjuRUQO7jtKjK2alqp2Xt7ezr0aPHml9Ysqr38UxCc4vzxhJeXF4w3TwcK5gk1bNTHe/vqXp6rkGrqQqBoWZTWy9hiB6ari7pt3u7RwZEo5E7Aisnl1IsndD9+/cNgE5kYVaHwgP0H2nsx4cnqp5TuGxfg5Y0khszZhEO3eHZoXbRK+7UdP2dG7p9/x0DoEk7XVmeNw1pAOh2va2DnX1VTivaeb2t5083dPnSFS2uXjQHC0YYADQpyJVGRYlUyoAf9qIe+x5MvVrLmD6pWFJTExOWDk/Qplwrq1yv6qRyriJsxm7Tqr4jV/LR+x8EwKvSsD6vlqrafPFag+5Ac3MLZiAwb2AbPn76SPMLswZAw6S8tLam2fkZm28AlDAzecH+JThCeuDNmze1i4TIzo4B2cwzAAfSg7/73Y/1n/7zv7D1eHp0bOAe3zs5OjLwB+kJNMQnJibtHgCH4XxJmTPeJMUyPtAf/aOfmCY1wSVqGVgQsd0yOY/nz14YU57CkKS8j46MW0Emk3oojCibz+ujjz/Ue995X2MzkyqdHFu6O+2DOdWqdvX86VNVq4C26RAkRE/WtA9D2y5cuKC1S1cs3Yx2l4qn1heAVJ3aIMgBFEY1OTllxhhAsGkvZ9NmwFfqZc3MTWoOVvyANHKCo7IiQawvZDTQLQac5Z7Ts/PG6oXKnlBGY6OTmp6d087urjEeszjl2YSxqGHVsddhGALgkJafiIW9zQ1z1joFyXJ5JKzyunvvtt555x1lsymp39XR4b4Vs7SMEgqxdkLhGIxFnpP9gLnIXsceBAB9/967mpiYMqmQZK4gxEsHzY6O9490sHtga/ebr76yPsL5h4kIK33/cM/2uwuXL+gv/8VfanEZTWBY0E0LAr56taV6LTBrNp6/eMNOIL3UWIaJmLFjAU8N6E9lNF4YtwCftXXIYGZeW/C7kAsIUIx0XKq2N2y+Ma6z80vBxonh/FdtntI+Lw6E1M8o+3RkiNo5EIureHKqF89f69XGtnJZGHFoT58GEG9hTvPL81pA6mRh0lKhy9Vz/D2pM1A2mdLe1p6KRyXVqz0DM5g3fdg8FGe0lPgTpfNktpQ1UmAtoikPy/7MAF3YnIA6yL/QHrM1YB91AxBNO9D+PjkNa83O4ETKgpuMJWAh+3i5Fs6G4wO0fUvKppLGMEcj3WSuul37DVkFnI3YX8lM1pjEh+cn6mf6uvPgru68cyvSng41PSi6urlJEbwDlct1zUwhr5G39VoiwGZ1OFKmm9rut4zVd+/eHd2+B7iH5mnTsktgpLKWD/dO9eUXj7T5YtfkJAj6UGCX1HSc1GcvnllgaXJ6XEr2dV4+U7NVNRAqQarvoKvx/JhuXrup+flFnRdLdrYO4gnTVP3eD7+vew/uWlFMtI93t/a0ubGljYcvlOiltThzQZNjE6rX22YHA5qzR7UHbduj6G/24ssXLxnz+uXGc+vX0dExA7bKpbrisYw++PC7Wly+rEQ8a2N8crytvf1X2t3bVKfTNOmK/qCjlcVlA68BvJ/C8jwpWfHDO3fe1Y3rt8yRJ1BSKZ/p+QtArQMLtFCwEwkUAGqzb/oxY1/DpL54aV1X1m5qdmbBggHnZcDbY9sbTo8DCeDi6gWzu87PTixllXXL3KFYIfNnZfWC5haX7PfYDRvPHunVawoQpi2ocO3qut3XQREKtbGvIWsDI5WzAYbvyFg4w2HGwl6HyYuNhJ1z5849fe/jH9r8LJ6G7DXW9ilz+WTHtG4rFQq4dW0PNO3Pdl91gg1KaSI/YcCn2ZRZGK5ztnY4t47OTjRaGLVzlUBGKjWuXge7Chao7ExlXlFEDzuMZ+H+nH8ETUulmlZXLujq1WsGUBN0ZOzHRvLK5dFiJSBvxGY121GBtzRpxIZtqwkLtdMwiR3kv3a3d0J2HkhggtR6MpKaNgeMBa222t2aOr2mUmkpP0JRR2rTHFsdho2NZ2arUMOEv2RZmF2tQCJBRm5xft6AGitGWQm2OMFrCtpaTZJkzLKBXjzf0M7mnp2x1BHA7oP9OzMXigai30yxPMYImbKLVy6rMD1p0hadelNbr7ctwMz+jya6AcOmFcr6yGh2fjZIHeYzunpt3ZjUmZGMXjx7rk//4bdWn4I6IdSmyCUDkxWGKqxpgDLcf8twGikYQMJzlE9DDYTkIOj4Bye6r0G8b9JNuycUOa3YWcZaRHO/35WyyYLGRyY0nikYu9iAMXyxJIEdxqekWq2qXjfIzwHSZhI5TU/MaGZ81gooE3Do9FqW4TK7PKvV9RUtXlnUyERO5XrJMjsIKm9tvlKvFcBAy2qICo5eu3VNP/mzP9bS8rIFvHl/++WWvvniS+2+3lXx6Nw0+wm0jY1MWKFg2sn5NTExppnFaeVmc2onmzqrHeukcaDGoKxqt6hGp8zOqEI+J3SS+Y8XhWRLNWTXQm0BAGcDqCPSlfv1yUQAbv4ArB1iMluQIvKvHOQygDuS/PTrUSPFSWB87iCy4w8ORrnf6YCaA2judzuo4v92H5kAl1+D36ajGliQWxw0dcDMQfEAAkf1BaJaWQ7AuJ/tYBf3s7b0AmjmvrcTswDAvc/YB5yARfYJ33HSkzM13a/wawEE08f+W/ZexxMCfhD8MoJXDhr5cxiz0uogBlCW32JLDQPCZI54nwWgPAQV3gCWEUDoz8uDOjjGd5CSHgbjkTl0IlTI6A5SGc4Q5tx2398B1HC/iFio0J/YOw7ae987/hTG1h7bxskBbWsX8anI/+YvGR2OLdAOnpF+epNl3Q4SrWBkPjZ85piBj6/3kfl8Q2CwzwcneDpI50Awe7f3p4O7w0EEbB6TPIUNbMQ1glyB6MnzOynUgU/vE5/fvi48OON96uCgEyXpK3/P54OTyXx9OtPXAX3+1k2+rG6/dbzKQHCrhcB7AXPwtevFCW3NMZZUXoqY/rQFOztgZAG0hkwxHGAi4uXPYOsSLawI1HyzpvuhoKHjl/5svid8G2wdXg8+Hm/2MQp1Rhim94fjSQb+txtv5EG4/zB255iO71lu0zh+R7sskybKHuBzz6wYBryHgethUNfb7SD08Nj6e943zFd/bq7H/LGxN98vSGT59fweXMPHzQFox0G9L33f+AOwOWKh/8F7g7DP+F7KZ/bcMKB9knK44yzwIvrMYHhkhs71CxhwGEVdcF6sI6Moky9mj2gN688CEHAw+0Kyh4pSD95EqAbBaWUgaI9v1GyKrsHLhH9T2TsdJADoKNNbbkfFDaOIp3cYYAdtY8flmj4ZcGL83m9AQtLdmo1o86eASEg343sMJA4EHQgjhgXFdR2cdQDXpTu8w72P6ENneRvLdBAmHZOZ32Cc0S++wQ0Do74xcT87PIgU9oPz4pPYAWjaTP9hNGL80ufOIg4Aa6D789cBSQccLFU42vB80vrmO8wA5/uAOp6C4gvUN+U/2MiilCk/nDzgMRh6Vtrsmz99DSjK8zgAOryR0WbTbiLlPpezZ2Fc+B0OcnBi3uph+diFNgd2F98pjFCNOrCbeTaeJQQ+wsbCf4FJFLSS+L2Nv4IusxktHFyJEIRAS8/B8ODAhZQh+pnnQ5oiGE9B84+UP/6aEzIWnADmv4PsHs00UCMC2Ph/3vdAh7PaaQvjzbPC9GBeAdhxb9P9joIGZjgChEQbJr/3g84DFjhHXIcUR+8fc1TGx80h83v5/EbTLhz4QXcJpjdtsXUWQw93ymQ4YE7l82Nqd0j3HjVwuVbvKqakllevmPQGOtCJDLqJcY2Mj2u0MKZkMhv0B7sxAy/S8bSlN8LExWhMM78wDNFebDTVqjaMZfjZp5+bQ7CwsqyZhRndvX9Pq5eXNT4zaelgsElgsaD9iD4wTD6KGFaLJZ0Xi9re2jX2UjaVt4JQtVLDAGnON3Q0+/G+4umU3r1/T+9/9H4IJuRD0IA5BLsWNgzpocWTcwPSYUDDiEllMto/3tdJ6Vi1dsM0lO88uG1F/Mg4m5ocN6AKCQ51pcO9Q2vv8cGRsbsX0LmcWTAZjXqrobPzooHJ9DfsFDtkoqADzCVYNLBkJsemjNHHngBL+hRpAxz7Xsuc+1q7ab8llXthjtTOUBwKnUYzsOohtRRHjjli6z8R19dff21zeWpmSnMLC3r//fdNyoM5wDyEccW+BqMHR4r1zTylf7e3t2wOsq6YgwBf16+t62c//amtCcaSdWeaxM1WKNRE8bhkKNKJc9jrBc323qArtPHQGkNa4Mq1dQPgjN2ZTinGXInFTSP18dOnltKKhf7+gw80XpgwHeNyBQA4bzIta9euav1GKN4HOLS9t2PgVvHoxJhTjA97zcLinLWVNWCamI22gc6LizBgJwywQpaAPrMaB7GkOo2u9S/3R1YCB5mgla9pikRyT64/PlUwthuatyZtk4TVW9TW7ksby5GxETs/iKqjSTpamFajzD5DYbEpu3e1VjOZmLmFGRvro9M924t8neOY05dcB8CYMbEAWKlozwYzkTl+5eplk8XI55jrNWOcA+Ags9LuhT3NUpajgCT7K3OeWhPvv/+h1mBBWkHSAFQA+LA2KNBJgaXDvQN99dU35lRb9lNUzHL/aN/m9t37d/W9H35PY2N5W28wPQn2ILmzt3ug4+OiTsg8KJVMazM4OQFAB9QvEWBqEGihCOCUXrx4YXMUAAEGI8/qUipot8JGZ7/FAWN8DSy7ecOcfwIHnMPl83Ozmxg/dLC//OahfQ/w9Y0DHO2RPBfyDejew+6lkNjma9jQDY2Mjti6SeeSUopCjGRT1CxgAzuvVatr69WWRkcmlEuhJ1owc96Clc227TenZ8eamho3UItxunz1YmDgNzt69OiR6TMT+Ih3AQ9YP6GGQal8rmLpLDijucBy3TvYj860lGktM3/dFksgM5FIqVYuWVAJjfS5mWlt72zZXsq54wHfcH6Hc5B7HZ8d66xR1OWra8aQ53vMOysQVixZIa+trT3TUAZUWlpaiYCdoC3f6tQ1OVUw7WYCnnfv3rZAEymWrE/2HfaHvb0D7W0f6LxYV6PaDFIYqZwmJ6bJsLf5vbn9Ws1uwwI9qWxS7Q71OerG6mR+V9oVpZXR2sUrurR6IRR8rJTNTnz/449M5mdhdcn2QTXbOj441ebzTb18/Fo7r/ZUyIzrxpWbBuw+f/JMO/u7FmRMj6aVKeRsbDj/0b2lfwDzP/30H8wRw4mzPsgUdOPmuyZXFVNKuwe7Kp4eqFQ+1unZkUlWjI2yXqsaRepjcdnmxetXOzo+PDXQFwkO9NczafQ5k1K8p1evXlhADfm06empkIpuKdk5k5qgzsnewamWly7o1s27Wr2wpmajY4GAYvnYMk84l3L5jK5cXgvAXrFo4DNrF6B87/DIxnxpeVUZ2KJtshyTevzkG+3tb5l0B78jsOu2CMAkr/NSyex62O6cH+g3LywuanaOAqd51Vt1PXn4SM+ePbHfUqDu3t275txRa4H1Sn8CuB4e7ejk9EDNFrrUg0gDvKpatWkkgtHsuOZml1QwjWxq0UzYvsz8evr0sZ6/fGEZF5x5MMrz+RmRJEfxL9JpAf2t4FzEWqSwqIME2A1IBaHNf/XKumVpAKywl0+OjSudiYXAficE7c21jscMRGXvIqaIrjm2AbVrTJLjIAT+yIYh2wypD+YuzwcLOj+SVKV6pi5BmrG8seOr1ZKNHSAiLGrO9KtroSbG40ePzM5k/mBnck6y1ik6zt5GoVz2Up6T4Nr8yqLVKyCAQCD2d7/5woIZzVpH7SZgUl+jI6O2ttk3KEjLPCdIvbA0r+zomDL5nGnEogN+fHSk89OiyX2QLcSZQDuZL7CZjaBidQEWdOHSBaWzKQuQUUiQPWMkXTDWbi4dAGbkXkjttmy0JunIyHhk1GsHtlun0TLGvqfkm8/QbSk7ktbE7DhJB2ZPsR8i31Cvtq14LkVM5ycWNT86p4nCpF2/WmuYrUlRUqT7qGVBEMDSn3HAO33Ltpkcn1KsFyQfYI9nRzIanxvXxPy4chM5xTPsLWdCjoy9nLMToowBogTwkkkjXn3nB9/TJz/5kUamxqR2X3s7O/rm91/q+aNnOj8+V+mkrHQyq5X5ZU2OzxiojxwRQdSx0RFlx7LKz+XVyXRU7ZZU7ZfUTdVUbRdVqpyo06XOR9ICnpzb5mdTy8FqF4W6RBRqDGkgIYvUQbx0KrAGmVPO0nTQ1HzAQQC8jHWfDAD2MHjqYBwuu2fg2p4f6Rs7AO1+vIPIAXYML/P3o5eDkLTRSUr8liwZP4/M34sALs7ZADQHCSauNQwiQkjiuRIRaMnnfN/7wQHGN6BeBJg6TmJjCQEqHnSVHTByYAhb1olFjk8MX9MBT/rRs5w9vX6Y5Yx9ZWCcRa9Dnzu4ZfuSSRE4Wxow9q2ciPnxUU0l70svSukgGmvL/9/uA9Ie9b35mcYwDwCXYSAWTApAb8AHAmDtgCp7q2NO/pvgPwcA34vbmYZvBFY6IGjnfRQQQHYmAIAhm5pntXYFJQ+zp/l+rxPwgGGGL587URCSkGMFoZBuCI46U9ZBfX7PZzyLz3e+F0D7MMYecHGMzMfc2hGBcz6P/T3eZ/77fYdBYZ9Lvm6cFOZz3jEH2uCYh6+Xt/hXqHHg8zT0TWiP4xaOLfn89+txzRY1fSICn9/XPk+G9Uxg1p/J/+1rkfu2uyG4wLMwB7DteUZkrAzjUmDQG3ZCdgV1mqL5anN5EOaBryFfV34Pry3Gszju52Cqj4mPS2Dkh3nyFrAPigCOTflnXJ/vs3/7+NJ+Xo7ZeUbCt4Fhfxb7LsSRCDD373l/fXsPc9DW7+dzffh3PgbD4K/Pj+F1StvsmTohqMHr2wC0zwXHeLy//Dp87nI0vj8M3+PbALSvZ/eFbF79z//yvxrgaPGmMVUiDSIWpukFRQLgbxyoiAofJknTnDg+c/aug44ONPrh4aDnt0FoAGhnkjqYgUPgbXJwkQejfc7QZkIFUDykWPhmhBNsQOoQY9YmdwQge2TfNwkirA6GDg9AA0cPraNIhN2BSPoDQJd9FqfBNG2jyIUfjrTFB4TfewTFNwwH9Ox70QbuYL8XKqR/hyOWDh76JmuyD/W6sUDpYz+cQp+ETR1Dz9kXbE585gArnzO+GDe+cQ4vHNrtbeCeLGTaFoCfwA43tl8DSYL8G+F8bwdTOgCYobIs//ni9QXG5y4C7/3FuLPpc38POjA+xhg8P7drOFBOm3gmvsd9HPCEWUBb/fld/8afJyySvqWkAUD7AsWQ5TP6E/DQjQ47iHtdAxN4Vi/ax+8wIIzpHLEGiTgPy8hgCHNNL3pIRfSwSbaCFEwmFFfjRZvpV56Dl32ewwkMAQOeY9gA47r8xsEq2u3z2seLAj9euNNYiJE8CNcJzxUMBl7McU898ogvB4EHjPygwfng+owTDH7aMD8zb9d2DW7aQVEkJGa47uzMnEU7AeQyWQD+ttLZgtLpMTWasKybWlpd0+j4rNpd0g8TGiTSSiBpks2Z4QFINZoeUR693nRe6VjGUi177b6BzjHWTLWmQaNl5eVxmH7/+ed6/uKFxicnNLs0p3cf3A0A9OSYOQkwesh3jfd7qsPoKp5pQNGEelOHRwfGwIMxOOhSAR2t3pyKxZLqlYbpl9dggqSSWlpa1O07t3T58mUtLy9aPzKO7DekTj598tykMHKZnK1Z9g10ksuNqukvnwH6xAd694P3dPOdmwYKAh4D/OKMUdEcMBuQ5/joxChSFAFMJbJWyJS5WEZTvlwOTM0o7Wt6asrS5Xgfllqn1dJYAfZgKA5JgTBzmhoN047GucMI4HM3NDBCTa4mWvc4pFevXrX1RWE4jAzmIgA0IGthZMzYoch/jI4FjSsMS5ubHSRzTo2xzfVhUr1+/VobL56FOZ+CRdw0gJzsCliBXBtWsLGjy2UL6mC40h5AFfY0UkwBNDwzxgoFoWcaj2lyZlqLi/PBQUokjeXJGOBE9JPxUBw2mdby3Ipaja4ef/PIpFZg8s7Oz2t+aUmTM1Nm/BwcHxgzij2mhHHabiufSVuBqZXFhZCN0u3qmGJGx2c6OytrtID8Tc6A7o1XL4P0zuKCPeug3TVgsdNsW2CHviNbxwpqFcuWCs4z0SfjUyGIFAz0lCrNknYOXqpUPTZw9PLVy1pYmDODbtCh6NekikcV1WsdpZJZbe3s2ryEuX/p6iXFEgPtH++YDqozgpGaABClLejTG5gEiNvvq1oqG4uKuYAuKPIUzFmcd4B+Kzg16BqTHS3wpdUVWwPshxSOJFsHqZOPP/rYQDBYYTgCaHtbyl67Z3Mctv7u1o6ePXlq+zt7DUEW+uH47FS5fF5//h/9U926847anarNKQJUALpIfhwfwWauaHNz+012TDiDAPFwFKiWHbJCZmfnjOmPo48sCiA01zDjOGIDshYANgGifA8GZLq4dkkLFwLghBNer1BkMei2f/757/VXf/VXBh4uL60aE54+7Noz1mxPBcxN5fLGDF1eWlKthK50LfTvDAU9EzqvFm0e03aM3XyWgpsnVjhranxaM7NkckxYv4WzNMwdpAMAnylMtX5tTdevr1uwh/588uSJvv76obqdgXrNuNQNclKpbMr6q2I65x2TuOC+nIsTU+O6cmVNswszxr4EfIVxjg7uyMi4psZDRgfawQSlv/ji9xbAA8CD8Y48B/30JsB0cqLnL57r+esNYwCTZk8/M+9MIkKARh1tb+3b2s+k88Zs5YyjjbSpWDxWItVVPp8xcApW/tX1NVsrXvyZgnvom8NIZr8EiLGigI2WBXsIIPHdcrVkkgz50ayBT8yRVhfd/zMDob3WQi6TtzZOT83Y3lJtN/WTn/1j00ZHZoBsE3Tcq8Wyzo9LOtk91fbGrjr1juZM/zUU4uOaqEqlCmklMkmbg+x1MC2xb2AjExRhXu5s75kMFFrf8zPL6nU5VZI2TshRUAx0MOga031uZtIAYYpuwuwn+AH4TJYH7E0yHHLpUCTR7OJ8wiRlrPYKwcnJSbNzeM5YLKksQdZeXM+fvVa+MKH7776v1dXLKp1XrYBho13V8fG+XmxsKJlM6M47t20v5Bz1jDjW+NHpmdkanDdj45PBt+i29PLVU50VjyzY5Y6QBa9iIfuM/ZDzqQsjUQPT4b5245YWlhYDaBGTzYWNjSd6+eqFnZuXLl2wwCr7zsbz55FNwhnZU53CnKUTk+TJ5pKanhwP2TnnDSUTGV1avaq1y9c0NTWnyQmKEOaiArgtK3r56PE3FkDl/ZXlS5qbuyTKFzhTkT2C54e1awBdOmksaliouzv7+u1vf2f7OgUh0Wyfr89nOwAAIABJREFUmZsP2ZjpjJot9KgJ/vSswKoRGbJ5K3oHkE3gMDsSF7H+VleqVBp68eq1jeX4+Kh297b06NFX2tvfVq1e1EghrZFCVo1myUo8MT+IIqM5bkAP7ETL6khYsJi2//Y3n+q3n35qElUGzCVCLQMyPMzujvQ2qR+xfvO6Hnz4vlYuXrCMriePHusX/+9f6/nTZ+o1+2ZrWOC7WTPCgDPoWOsEDtj/EtSMSQV5hBhlQmwfpeBhyMBFqof9hPVqLPhO27JTLeg8XlCfwlfdrk4PTizDbjSbt9+gpU2/jk1OmDxYtVLXGf7DACBxxABoy0CMw5bsm0RfAqZ5Lq1itahUPqlrt9b145/+kSbnwjxgDf3+t1/p0ZePFRsktLawpgsTF7UwvWBnOvbX661N7R3sWkG3WBIGKPepqV0PrGh07AnuEMAKNSdyNg6pkZRijHmiq3hKFlQ5sX2crAYk6ZIGPrMnM+/n5mb1Z//sP9Y7Hz5AJ0PN05IeffNQj7/+Rsd7hyqfVnR2eKZKsabLq1e0urhswQSCtMxPxrWlplqZtrrZrhr9qlrxhgaZpoHRxfKhWu2qaSQnBgFoZtxgk2P3ch4bUAWRJio05aCx+XcRAxV/h7PUwVz+34FpA92ibCl/z0Fcxxvwzx1DcD97mNjEvYaBDQfT3Ad3YNh9GPpumE1crZXfkIgs6zQeMkqRFnAwy4G8YQAaKS7sg1gkecB9HOByoMYBI2tT/y0Q6wCw2QO9wLD13/NdI1ZF7HGIT99+DQNAEEHc33ff2NsbMJEgacEaGybFeduarYjIFvnr7vfHYwEodhxn+NrD+AZSSA5Q2fhHkh+MG/d7AxYiSIPT0wsgsbeF6/vvA6aEZnnC+iCMZeg3J9xFWJkFFx04tLURYQyO4QBAB2nLcF8Hw/DXA2AX+sXb6302nIXu/objDcwP9kLHToaBV55pGCjmPMBO8ecLZ1rIVA/2+1v/yr/j+MQwADmM2/g88aAI1/H3aL+TQh049vPUgxq+NnzNeJ8MA6LDACZt5TvOCvZAzTBwCwHQcSpbh4OQTcfL1yljQiDbsSnvTwusmyJBwMt87IzIR30wWPnxtyQW7z9bZxEwnY6xf7/VoPf2c71vr8M/DLSEz7kmf3m5ve/z2+eJX8fH5Q3GZVGREEhynNDHku/6dYf7e/g5bQ1Ggalh2+fbe5rvb3xnGCz2QI4H4/idzzP/rq9zD1L52HjQBgDa1zjP5c9ue1Ok2+995M8zDCzzneHfv1lnEQbK+cULqTt/dl+3thb+t//pvx14lMcXF190bRw6dxiYHe5Yc0rLGL8BLPS0XduYo4Glk3yxcR0ahLHrrABSU53BS6dg/HI92mQGQsTuHUbhfQMLYFpA8B0swQnGocCR5r7efg5Qm3BWDdd1gELE0gsRulFuTiagVKQz7JPZIxrGsusOAttsSCvTAFmi6kMMazOiCwBtofK0A4A4NLawOdyjyIk/h6dY8H2nzvN8fjh7pNMiMJ3uG8kHnsU3Ih8T+sr72sFgNlnGyoMI3sfeVx6188iKs6e9IrEvOD7noPbrDB+eCM37hONzB2A90ulAKn3obF+LqLVaAdisVOy6OHs4Zjzr7u7umz5wYJ++8HHmHjwr44sBD7DkrGXvFz+sScW2qGWkX0bbuSd9HPo6VP11YBZDgHvhoP3BAQTwQgSwG9YAqYK0waUsxkbC2HtKDwYZbcJJ5vlIUfSFTXt4zx032uQRez8IhgMT3t9+QHgUlzYHVmgIGAAK8h3GDxCa9rvMDe97/9EOB7D5TujbwODxzzzNFRCa92Dd0rcUIWBe+VzgL9eGkWuOWAQi49COFgBjqIYLSyWvruIqnVPEbUbzCxeUK4yr2qEQWFL1VtuYamjrFXIFFbIFZRMUukkIM77TorDfwJjPWYIvtaYqJ2eiTD1J5YAxz58/N6CM9M+ZuSlNzo4b+2ZiDE086fzk2IoOVimqVKmZrEdMA9On3N8/MF1eDEj6YnxsysCt/e1D0z+OZdLGssH5pn9XlxcNeKUvGvXgRAE4fPPNNwawmXOfy5l8BICPUrEAylbOLSV67epVS1mFxZbLZg2ABrRCI5TfAZDhcMPkYb53Gj1VyoHt56lfZmRnMm8Kn/W7IQDEnnNydGAsKVubFHpqAxjmjS08iAWtNAr3wOZi7oyPBQ1PQADYs7Bvr924ru/+4HsGHtN3OKsw9Z4+fmrAFgxlNF95VkCnELSiL/qmkWpFHAaBeQBrlzmFzrAB3K0Q+V5dXnmTScA8dAaE6fPyrA1kFkr2Xe6xMLtgbIsi2quVc5NrMCOFlMo0xmGQlMBZgq1K8QWkSz7+0Sd698EDTZJG2+4aYEsa687Ovl4iNRKLa+XSJWPQw/45PDmyttNPABlLc1O6enk1pFujwddGB3RgbCyK+W2+2oFob+cExj7ziWJMASzsq1Ura3pyysbDGBaZjK1/nN2tzR2tLC2Zdi5rjeJapJVb8DWZ1v7xtjZ2HimTj5n0ydr6JQuEWN2iBmnUKbXqfZ0ck1HU1/7ekU5OzkxFDc3azEha7UFD1UbZgC4LrA4GunBxxeYO85mq1qfHZ2ZAoC8JUE5qtAGry4smOUDqNwB0PJ3QwvKcrty4quu3ruvChRWVylURBPvy8y+MWZ5OpHTj6g2tr63b86JrDBsPLUMCRtVyKOhKGvbB3oGtI4JHdha2Q4Eozvb/5C/+mWUzjM+Oqt0g++XMQDrYmrC80IMmUORGL3Ps8HDfmGSkH1PEzkDkixd169Yt219gRT98+EifffZZCO4aS2dgDE4CBuz97IU4Gmtra1q/eUPzFxaUK4wYkEkwoVVrWJ998+U3+ptf/NI0l9fXr5lsg2U/JJMmY0PQBSZZfARWWV/Li4smfQKjg3ubjESnaWzk8fExxZIhKwrtWOQGnr16ZlI+n3zyiebmF21MCMqwX1hAMoHz1lMmndCDB+9q/doVG0/ODJjwFHhsVruK9TPGZiUrgDVjZ2C/awEWxhUGNAGXd965pQ8/pijeBZ2en1j7Dw6O9XJjV71ezMaasw6whWt89eXv1el19OD+PZMmWpibNQ1X9iKkG2rVsl5vbupvf/23NvdIZWwCymezdt4DEjEPyuWaTk9K1n8//MGPdOnSJbs+hfoA2ornSEekjRXLmUSgiWfEhmDfhtXKfk0wCO3+uelFG9M6WrZdAEnshUBioKAlTFEkV2bmpw0YZ3/Z3t40qQTOYOxd5j7rg8JmZ/WKZb787E//xAIqjFEFKa7mQPFeXGf7ZzrYPlDjvKWx/Lhmp+fU7w5sD290Gqr26labgOsxD9F1bfeCreHkgYcPH+rR1w91XqyapA6s7mxm1AJptXZN5+VTYzQuLc9raWHGAnzFsxMLio/mCRKWVS3VjelvjmAsabYrNk6pemb3azcCUQBbAAkJYyT24yoUJkzCZ2tzT6lMQe89+EiTEzM6PSXThOymtklofPbpb8wZe//Be1pZWVKzTlCLQE4gSCDVwrwmEE3AhDnKvEI+BKCfVGi3HZxJWa3VDXhsdWAhjZp+9OXLV3T12g1jySeSoUjY4fGhBTAPD3etdgDnDPshNh5zy6QcBr1QPLpe01nxxD5Dgmt0JGfzhIKtSGrcufWu1tdvaiSPLGEoFM6chpBwenZimQ0EYDj7rqxd09z8BasP4UEfGHakffcH2I848H2zYUcLBb3YeK0njzescClFaS9duqqp6bmgA9kjCF9WLE622rjNRys+3W4ZQ5izdHwSneegOd7uIptPXn9wnhNJihRWrOjozu4rvd7cUPHsUBOTI/ZZPNa1+YIuPNkBwU7uGIOY4pkfffSRfvKTn1hw7H//V/9K/9e//jchAJAPtXcIrNi4JINEDhksH3z8kd55cM/2xlwyY7JgP/+rf6+HX39jkkouk4b92efsRSLIwMywt3CexhNpA8fYO1gDsIPZP5HNMaCiH/wsGJzMn8PjIx2fEkDohiLHyGIkk1Zjg3mUNasQiYxQI8XY4/lckMhDRmiQskBOIpExsHuiMGIyfshs9ChOPZJSU23NLU/pwSfv64///KeKod+fi0nlnr7+9ef6t//63+rxN0+VjxV0a/Gm5ibn7CxJptPa2dvW5tZrCxpOz4yrz7XLZyYbRt8auNBTyH55IxEpk4cjINVPYCNRoCsEYADwLaPJQBKKOKZNuod97i/+83+huRvXzAgmaP7Zbz7Vwc6umtWmsZ9PD7GD45osTJrtPDczHxHNxo14AwB93i+pn+2p0a+pDQCd66o1IJuprP6gZRIigK3ojhCUYy4iueIvxoqCoYzBMGjRN2bjwApruv/LfuZEKwdxCHq5P+kACNfy67FOHTRxAIi/7l94O1gvzupzwNG/j8/nfjnXGv4e546Dj9jXaF0bKacfdIH9Wo4B8Df4xZEMRZTNE8DeQBobbqf5ohQIhMnfDratA0Xmr0casu6n830H3ANz+C14aoSnCCSiXXyXoo4OAPFv91+5Ht9HNtDakAk4jAPM/lxoQDsoGuydgI1AmOb7DnY7FuBtcKDLgtWRfKXhPMgiWlZwkPJ4M7bRWQqzfBjk4jfeftoEnuMYU/DxQ70OxzCwcWxeRQC0Yxfu9ztYGI8HxjEyULbmopR/K0BpgGUkBxAx8d3XD5lyb4tkul/lTE/HcRwU9/lM3/E717c2O6BSeXNvD874/HBQeBiQ9Od0Uhj9xHNxLf7fGdg+Rlycz+lDx9j4jLY6/sD1hwFon5s+nviQzJW3wH2YT34Pny8ONDrG4OOfTkbazA6ODsL68IAAf7k/9U18TjpAjh0V5PoCYO1zjc+xBQ2PIkAZgckOQBsAT/Uf5loklcM9//+AVK7hbbX1NgTi8m9fL98GV30+uJSr45m+F3mbIGr4eDmQ72tzuE3e31zHA1AWgIukefwa9JG3a3idDAdR+Nz3SCemhr0i9MG316zvO77veRts7oKyRJkqb4JF0VoZ3qv8ftzbAxN+n+Gx83Z6sIJ7W7uGgpT+fHa+/6//438zMCAzKtDmA4FB6AM2PLk9kmhRe4CBbpjwvrB8M/OB4nsYfr6pDAOBXvGR7/pEcK1aBxNZfN4Ov7ZHMW1DjQ4XOogFijOHswkr0Be9AbvxiOIfLVreM0WOqCot38XI45m4pxch9GcDYPTNx8FT/g2LxjdRZyV7JMUHyiNjPogG6ETMYNrpfUM/GFgXySuwgZuh3gwpeX49xsgXCGCPG+z+/tsF/rZwAN/hfRwz/noakh8o3IMJ56kaDtRyX2eC+5j7hmYbfCoYygADfI9n5T8Y0FzDC066jIZXOvUoHvPMpDAKhTcbP58xhvxnTJOVFfsMI9/A/4jhzf0Rv+e3tDOw04J2lh98fObgvS1SeLgRsEtfw1bjuUgX5Xo8gzGao7HASQuFIYLWNM+GI8/1+R7MCZsPnTBuLkvg7HI3EHzzhccTopahWCLrx/vcDQAHfGkn4+MaUB7pGp4Hflj4ActfD9D4dTkIYXLxe4x8nodn8Q3LDQUPEPka5Rmt2E6UIsfvGRPuj8HNtXAieK9aqVmfweTxuWoG6SBKJWuhLdhXNjdqgHJuZEyJZFaxeE7NFn3bViKd0+jYtMan59TA0IjDSBnRhYuXw9okiANLBt11ivK0pcrpQPVSQ81iWQmMp1pDldNTAzLZGxhXJAw6vaC1SS4k+t2zs9NWSI20YWQuqiXS54umKUVxNdg7RXRii7CFWmbwAEDPTs0Z4Lv96rX2D4+VymQ1NjGpWGQowmoFpGHO0mYrhFWpWB+lMxkLAOAUAQLDIIN51+q17JowdaZmZyzlmCKDdnCjr0y6cjJlDMYcerQc1omEauWq6TpTAMpkKyigiEZYKmMpwFeuXLExaaP/RBmiVsPStg8PDwysBQTFEYLJF4JhGAEJS78FhGAO8x3S86lkXG/XlR7NWwX7T77/ibEaO82aAW+kIL/c2NSvfvEr7WztGbsHo2Nmcsr2L0A8tGXzhZB2CmA5NlZQtpAxNjopnsxJCiwCbsFMYAzGx0KACtCI9UkxK/4i5wIQwFok9f7ShctWDG3P2ILb2j3YNwYRfWrrIJkIxloyZQV7YBlz3zvv3zUAaXZiRp16W73mwHQhXz5/rW8ePdXm9q4KyHCsX7O04XKjYkC8nSmpge7dh8m2oEn2BMDzetMkEurVpoGoTx6+MD1M1hHVns/PS8Zqs8yFFrI/R6Z/y7ywIMH5ua1VWFykIJtu+IBqxVmtXVoz8MnWUSavl9sb2j17qbHprOlDX1xbtcJQtn7rbSvGVK+0dX5SUas5sDRz5AjOSueanJpSYTwnpbvmfMPqI5gEK/+TT75jDHb6Fo3RF89fGoAHgJpPZa1gWKPaMF3XbD6lRDalQbyr0ckx3X//nj745EOtXFpG7NwkAGrHx3r28Kn+3V/9XM8fPTU5hcXZZS0uLGh2etxSx0mV57kbNfTkpWa9biAye7PJWHCmxKRi8dz6/90H9/WDP/qhCuM4xRkDm5FsoOAnjNej/UNjT7rhCLMYgJ1/M+8mJsaN8Te3MG9Mbhj0MLkBsb/66isDCBkPivgA2FqVbitmkrS1TRHFD777kSZW5yRA+EZHVDqtnZ6rVirr2eNnpkt6cnim5eVVA8yQDkKKhWKaX37xlU7LRfXSfQvCrF38/9h6rxjJsitbbIV3GSYz0vvy3nZ1taVpPo4hZzji0+hDgPStHwESoB/h/QiQAAGCIAESoB9BD/rTh0Ya6FOjeXxDcsQmm93s7vJdLisrfUaG9z5CWOvcnRUklEAiq8Lce+4x+5y99tprbyJJiZJQBNRd5FzlPOa+SnkKApN0ellc5+HjR9rHL129gp//e3+rYocE7znfdt/uoFGroMVaFU0y6JO4c+eW5GH8XnoxASEGBRr1LkK+uOpYMGpRq9e1xzLIZHI4lFahpv0nn3yMm3evY35lCcNeR6n7xWIFX/3+kbSaCc6zoC5BEu4P+wRhwkF88tEHuHztMuIMthE4a7eU7UFby8Dg73//lcsUCfgcq7rVFCs9FI4qDZPgXiQSxQcffSKQbGN1TXaCLO7dPQJtLzV/7MDLPcOcebIeydxUVvDIJ7kVrn9KhtDOqXgnMxSSLkg88g+0T/D/c4tZBbGZSceCo5Qu4fjTznKu8R6pDFP0/ZhfXsTPfvYzzVNKq6gg3yiAUW+MredvcHJwoj0qHc9geXFZcl0M5vhCPuSqeZRrVTE179+/j+XVFYEFYgF1W5oHBFHfvtkRyMSiYpRdymYWtLfmKyfIFY8FQM/OTmNudsZlFTA42e3BN2Rgp6lMmQRtEIurhmIC9WiHWdCOetQMENI5p8SPnXO5dsejgMBYMoTTmTl89OH3MUU9WS/oGYoEVHz2669+L+D1wvlN7QuRMItysl5KS/tVuVB2EmeR+CkJg2zOYIQ1VIJit3KfMH1vBiGoN8tsBBYhpn714sIqzp49h5nZRa1DAtAcE86Zl1svVFiPBYGPjvYQCvvFvuf5rF5xgUo52XAZc5m0S6dm8LRUrIhtn0rO4MrlG7h06bL2ep7pKE1CJjr9EX6fz8Dg7NUrV7C4sIxYPK3gKMF2ynwUKqwR8Ea2nRr9lLxQ1mZnoHXCrIN0KovLF6+LQR0KJeFnoeoxz94BFdOcX2AxMaBWc9lwlOriPkyuCyUv+2PWK3HZPZTlIAucBAkWHDw43BarvFYvYTzsSNYjFqXwlpNroixOxzsjSxM/GpTNv3blKn76058is7CIX//DP+B//df/2q1Ln/PN+t22A3RCjkhDG3jz9i1snDurADbluZhh9d0j6qy/QcQf1pmFRSDZxzwDKTuO8lhiAHuF7P2s1xCWjjIDsS4byUkdqt5OncE46j67NOgCa3UUC7Ix9PUSyZQk2hqVqrJzVAR97Hw7zmMyiUl+4PnN7w9hKkZJtxkFuKKBMOLSwgygN2yjxf5KhjGzlMXlWxdx/c51xFdmBaYrajAE8rtH+MX//W/xz7/8Z1SPq1iILiAVSSoAnZ7JiFGuudCqIRZzWSWuSO6x5AIlJ9VzIB+zx7i+9eMfYxRgwNxpeXPOMFDDsxw/w74UQzdKwN4vMPjjzz5FdnkZxVoJ3379AM8I/NPZH/rEfqYMytLCKuKRBCrFus7PtFtcM7TVvugYvXAPiI8FRrfHDYxDfQz8LQx8XYSjZG830Gq7mhnsJ0qbGQCtOhT+gDuXe/KJBoRwbvEZ6d9w7lrmp5FlToHd8buicgZomD/rwFaXEWL4gkhkHqPa/FzzeSalNcxHMl+R9zOf0/YKu84kaBIJOjCdwLj8mJELThouwnVm1xRI7hVDmwS3DGxyA+ultlNuzSPlGI6h63pgvvnu7wC7uPwzA+KZgWt9a36h2uFlJEyCe6d7odirbn5xT+G48/oGdgkoHLh1yB9hCp5mtLWdfoMBTNb3BoLL55bMjjsbCYDzORYm2+3a5Ih8p2PWc3iHAbs8FztQ0/U3fx0Q7VilnPPOt30Haqr9Y3dN3tPGzwIg7v5OZpPnPMOiNI+GDhDjHsm/xE9sbAUIelKZ3BssY0N+vlfsj5+x/pU/4vkCNs5GHuS9DDfhvx1W4QB+/hh71Z7Z2mjgpX2OnzWsiP1k69d8cmNZ85zMvnL7YUs4iWV+G8Bs48jP8NkNhzLglNc0bMfab+NgwK09u7XD1h7Xi7XZxtYwEsPrXPamk9jg2YT+Jgk+1i6b11qrfRdMsX7xefVjJueG3hu68+YkhmZz2YBwW7/23C4A4X7tuwZe23MaLkb7Y/PbQPrJfmTQfXL9GC5n1zEQ2eb15JwV4Dtwa9zslc6hnq0ynGrS/k32Fdusc7rm8x8XE52cb4btGVue3+P4GVHF2m/3NTs52dbJ/rVnnOznd4D9u/6yeSWs1cuIsbVva833P/3X/5neMqq06fVRWsMGydIS2LBJfWY6qHRweChXgYpmU98xwJoTzaQQ3g2oMzL84fccEPxOCoADYAAWXzdJAIGFHovZFrvSODxpAr5HJ4jFt3jQabSclhBfV6r2yBUH5OHGNkE38E5KhD8ObEmqTdT24+fYifw+HRBb9DaxnTFyReTYbraVv7Yx2uJl/1kU2J6V9+CPUsoajilp0Ty22wBZtt+K5+nzEwxrfp4Hk8no1ORisI2S48bnMk1oOtd8LmNE8bqWTsL72SKfNJh2LRo505nm90LexqECVPW6+lwT3Yuq8P/WNwIvdTh0dHy+TkaRAfQWfeR92Y/O2XM6kjzg8YcHOd6LY+8cJae9xF+OC1N4LHhhC8T6VfPFS5mw1whAa3EF38lZsL+N7e4qRk8rZdukMRTo8JjSjKDrfl1XzXd21hVLsk2AIBLHjIAt+7/MokaBgEAQGQYBsy6NyaUMvSuWaJu4bfz8y3bberUIFf/Pa/O7HAMBwV6qvgDJaNRJMBSLGnP+sn28L+e8Pav1uwHxfN5arSGght/htUzqhOPKMSEwoqwGylK0WnJQJqPSPEzz+ox0kkXWavcRjSQwv7gsxnMgGMdJsaY030AoCnqQifQ0+mM/QtEozl24hI0zZzE15UbKNwCGJGT0gFqxjR6XTtePJu1PtY4BHW+yEMnYrde0vslGIqsklU4ozZKv0QSxX5iOqGBBtYJKqaiChvVqFYVCXuAPU7kUEPBT3y6KlcV1gUC5g0OxG8lEIkAyZB4uoNRR9s3SwhzWNzclQdHt9ZCdzwrsysxkxIDlvCK4wxRGsn9fvt7SPeYWF5AvlFSQh9eZnc6e2lamut679x42z55RgTwyeIIszlhtCrB++OABjvdzaNTrCPlCYmJzvjsJB8fKIiO9N+hgesZpeXOsdt7uYevttgCfUX8oOYTF+aXTwy/lFAge13stLG4s4t6H7+PWvdvIzM/IkSTFd1xv4uSogK+//FbgrX8UFHOXzGL2Hws4ESCemWPwISoW6oVL57G0No9g2CfAgprIRweHAltePPtOrNaBdxAxIINsOM5ZAv8EOAjOffrpp9hYX1eGxJtXr5Xevnd4gONcTsxtSfWE6Qi2FcAgUETZlfRsBhdvXJA8QSZBBvQIoVEA1VID21s7KkaYOynhqJDH3NIyzpw/J9ZVsVpRWvXFy2dx+damUp2VCtnrqypz4TiHXrOP8kkZTx6+QDgQFQDNZ6jXGtLunpnNolor4Pj4De5/cFdMXAUIC0Xs7+6JcVyvN7G3s49GvaPCR5fPs8BaWjrqmdQMXu+8xH7pDaIpP2ayaZw5t47FpQUVeyJTmaBTpdhAs9oFRgQhgtjZ3ZfmNpkFLMaZSIfR6bU01zk3WNjrsx//EHNZV2yUbSIAzcCAfxzEsDvAbGZegN6LV89xXMwhM5cRky6RieO9+3fwwcfvY3ZpDkMycAmuUJu4WMWv/un/xf/1d3+PeqkhPcz1lVW8d++WgBuOOe0N5Tdox3lvBmX4d3Z23qWBh9zeTf14Br9++rO/QjDOImlHArBpnwhCE4AmSMjCjsxI4TrnWrGzC0E22rRrN67KhvFavA+ZgcxMkIZysah9hjZtf/9QrDyue64XahHfunULP/gXP0R8ddYB0B0y3/1o5YqoFit48ewFfvebL/Qag9Qscsl1lUk56aKdNzuIJmPoR4ayDdcuX8Hy4pK0Qgn6U/N8+80b7XeSHksknBZrLIrvXjzXgfXDTz/BT/72b4B4EOiOUdjfx8vvXuDo8ACvvnum51heXJAExlQy7hiFyvSpucKCdcoOUIfbOZBc/wx+6dznabFTjmdxdRE/+MH3cfb8BmbnZuj7SSqA4O3z77bx7bcPBc7Mz89qLyeDUzJaGOEnf/ljrF06L2AELLjXbSNfONZa/fbbb/H4m8dySBiAYbE5BgkYhGPhSe493DNu37qLf/8/+A/FfmZAadTtYv+AxWEPpMv73fNnaDVdYaBipSq7lU5Na89i4ITzgsznpgwyAAAgAElEQVRKrvtO00lrca+lJi8DMuxXZsjw7BAMO33V1DQDpD4BSiYrpUN729VVYLsIzGcWswiFw/j5z3+uOVUvU+qohEG7j9zRCfa39zEiGxpBJKMMyM3LOabjG2YgctDF67evsbqyju9/9kOBcQy0kAnGMyzBK44bP//dk+/w6sWWAMyFmQXEUgnkSsc4KeUEQDNFfmlxXpkJiSjrYrRxtHuMOrOLpqbRrDUVHIxHokgnMwKSwokw9nMHqJTzCEdZQJIa39xpybZj4aM+up0hypUmptOL+OTjHyERn0a34/RRx4GRMguePnsoHfBUOonZbNrLCHHsJY4jNcurlZrGmeuNrCdmgbGAJBm4BNvJtOS8oZwKi1wWyyVlj/A5WICRAPTlS9cxM5MVc524IMc2lz/G/v4u2r06Rr4BGs0q0pkEgh64w3XP61Ieh/varVt3sLSwrLVdPCkoa4YyL2TXUS6HgZ1MkkWQ+xh0u/jlL3+J4+Ociu5m0sya2MT5sxfE0JcTTWZ8o4bBsIOjk308efqtCloSBPcH3PmLcjWHh0disCdiGVy7egvXrt5FIDilDAL/eITZuQxWVjifSE5wKdXsPxEc6CcFSTwZatwEtkWDQJjBWAb5uyosWywf49l3D1EsHUkH2sdsnRAdQBKFWl5wys0pSkQM0RcATUY3zwvT6YykiH7xj/8o+0FA19lPx+4k4MjnpR3kHhaj/B+rJvaHeo8ZLLVSWVrHU5RKSyQFEtCe7h7sYwAC0CQpOGIFAQnWDyEjV+dwMP0+qvlh48Znpx73dHbGAbd1Jxk5HFPuCgLDWZyVGWeSdRq7InFOJ9vJBdJoJZMZzGdXkElnBURPRRJoN+o8oqI37qI96iCYCuPM5U2cu3oOqWzKndEw1tpp1BpiWj9//ALPnjxDu9IGGpAsHM/BbDeLYxIsZMFJgt8Eitl/9Ub1VKqw1+44ubt6w6tRMJCkBQMJHFs+G2umrKysKpDfrNVP9fElizTsK6CfmcsinJ5S3QUGSSmVtTg3j+A4iEKurP1/Y/0slheWkcsV5E+x/ggld7gG/REgko0glPSjjx7qvRr6vjb6YHBsgNhUEPVWBc1WRZmu/pDzp0eenALlDLi/xyIuu9j2bQPBuK9TYlDEpZiTHDDf2YBQK9L+R6Cq5xs6AMQBW5OgqeESnC/2Hu8vIpHICu7zAhi9An183wAxts8wCr5v4BBtCevJCHiUTJ6TyJCf7RV9o2wbv2NgXWcC0P1TEEvX88B5nu35f/PfeU9dI+KCLfzh9438ZExal/3H7zkimvnh5ueTAWrPbgCzgUX8yzOLwEIW4vQK5Nn7vFaXEnBkaHuschLCzO9XJq6nmczXDOA3v1rgqefLG6A5HjmCl40n17mBYcI8Riad6iT0GOhz5DintW3+rQHBvJd7VkfOM+DKtHMN+7B+4l7NtlBqyoH3Qy+T1xGjaBscuOqIaiRMKZjl+eAGNhrYa203O8wx4Gcs89rG09phPrsBpwZe29owHMxAYSPHTa4dm7+Gjdm8tXsZ1jVJ1uT9bf7zc4aBGG52CuR60giG8bB/+W+7v2F9NlccCcPJoPwp+dTWs+aFz2F4tpasrZxD/JxhNAwci9XNGig8PxCA9tjqFqhw686BqgbiM0hrc4NtsXvR7zKGr60pA4r5fwPo7do2n2yt2rw1e2Fzwa6lrF0veDAJqBrgSwKbBYkM6LV7GChr7bG5ZUETBdW8rEi7v1sLrq/NTnEMLAA3CRbzPiYnZLbQ5qGx4m3+8RqW0WD2gu2l1A6fhdc1+2GsfrOR/JwFSifBfMNpzTbburdnMZumvyK3vQt0neLB//N/+5+P2QCxMUcjHdp5Y0UoPHawKh1PVOG0VBp2LCOpNJbcAPk6HUVLGeD1LDKjdCgv+mqTlNfnpshr65DtRYM5oQ2t56TjQYSOCRvNe9rk4P8Tnig8r8V7ZGbIABmJzWWGne8pUktJAW+DetfpZBrw8OnSHo3xyUMP28Q2GyuW/+bzsJ0EE/gdW7CcCJPGSKC3ZzztewauW+cL6Os7uQb2P18XW8/bnExbeTJKw3sr9Z5pMiw0SF1arzieXcN0vNke9hdf53WVykaQzNMnMsayGRKbMDbhrC12L/ucTWCBzWG3sU0CowLsvf60jfpUT2nkIog2L8iasM2Nz2lguRXkM1a5AdkWRbbNyBXKcbpeFqAQk7BW0bwhWGwAri0Qttf6mgXn+LqBv4x48/tsr5OU6MppYnt5Pa4h2xgE7sZc4MEYUqlU2h3u/H7H2C6VTw9BfCYWs3HG0EWKqJVma89AeY4DXztl7Vh02dvszVjwr1gGHsjM/xvIYoEC2zDZDwboq0hO1NJL21o3dJ4JdPDgbEbLsVaap33I52K/0Jmz9cL0S1671+Wh2Ok8mkHW5qY0VGrEjgUy02Hz+8gem8Hc/AraPeBEIAELxrB/Ehj6qE2ZVGr5levXkJ1lQTRgQBytB1CquNceo5JvoFsZod9WJQ5Ui2X02W+dNlpkW4WDGIPFGytiMmSyKaytrTpAmc43NatZwIeFJfM5SXaQoTfosmhR7bSwZb3Vwtkz53H7xm0BGWREF45OUCyWxUjrkmE8dJsl2T4E8zr9nkDW8xfPCVA5c24Tc8sLCMXDKprGzNluuwWfilqe4PXWNt6+3aEHooI7hVxBgPfy0oquRwYy5+H9jz/A0soKNs6sy5EbNbti7rLg3ZutLXz9+2+w8/Ytus2uNKTpnJFhVq2TeRtAtVFRMb3MdEqF3LhmyIb8/De/w6tXW4iF45obM5msHEeCIZnpaUzPZTDwjzC3Ooef/su/QnZzVewrDFtAtYbdrR3s7xxi+/UO2o0eEuEkqtUm4hHHtiPoyfWwsr4qnUUWVbp+6wqy8xkEQz71ebFYwvHhkZi2J0eUP8mhxqDCYKA0acnyDMeeFjszJsICsW/dvqFAnLImiiXNTwJRr7e2FPDi8xA45jqZijim9ag3xMUr57F+YU3s0FQkJdBo2BmiXetge+sttt7soFiuayz73GsyKSwsLiKRSgoMvXP/FpYvzCGc8EkipXh8ouAHgyT1Qh3br7bw7MELdFo9rC0RYGYAp632c80Uikc4Ke3hgw/vYnN9VXaIKbfsKzqpBFEJOHGOxSNTWF05g7mZBaTTWQH8J+UcdgqvEYiNsbg0h8XlOWTnXZ2EPqtI94FmrYtaiQFYv4CkQon6yFW0u33AP0Imm8CA6dl9FrJsYX1jGbfv3sbsjGNky2aOgJfPt/D86UvEQlHEw1OSEnjzdhtv9l6hh57mNNfX93/4KW7euyGmu+R3vBS7UR+a0//7//Z3OD44EUtraWER9z+4p4AQWe+cH9znzQmzCtqE72wP5bMxCMFzxr377+HitUuSRCHzl8Agr2MVtAlyk4WvQOvIOaOcIwQKqNVOEJnAy1R6yh2KO03s77jCTwxiOHvvQ7vFDJe+wEdq/HM+UY/4p3/zV5hZW9RalrZzrY5Kroj9t3tiQO/vHAh4dNI905Ip4rjQbowHY2QXZxBIUgh4jLu3bmNpbl4OUTlfkJ7q2603KszFeU+wZ2F5Cf3BQEAOZUl+9Od/hns//ARI+IHWCMc728oAKJzk8OblKzx//kxAI5+dshLcXxj25qGZ2QECkgggIeCl5Duagjmklu2SmZnG2QtncfXaNSyvLEoyiOPBfjk+zOPhw0di9BIspU3lPkcZCMJbf/ajz3D73i1MTSXQbTdk6+oNR1j4/e++wJsXb3UIJ0BOrVg6ogR8KLOibCf48JOf/AR//dd/7dLcIyFlq5SLee1F1NomQ/Xg6Fh7D8e+2eCe5gqcUk+W85iSciIYeDVOeG56/WYLx0d5SWkQ6JCT32MWV0wAtCQLunSSnZPKuWeBcbLzCfwlZ1LSZj+zviGmO5mfPNMwG6VP1jSCrsjokBkdLF6WxNzsAqJhB86elAu6x0x2Dt/74Q+IQuDo5FjnFwYfyAzmfGVGS6VYwbMn32n/XJ5bwvzKAmrtCnLFI51/Ns9s4M6tm+68wkyFsQ/ffvkA21u70o6m9vPrl29QPMlLBoSp/JmFrIovNuplbJ5bxcXLLNYaQiweFthZqtbw7OkLfPP1Uwx6QWRnlpGamkMsmtI+GJ+KoN1p4OBwB80GwX8WEoxrrJjVwr2M98odnOiczawHgsvJKRbIjODwJKd+rNTK6HTaKNfKAqRnsgTICSD4xUTu9Sgnk8Di7JKK+FGDWs5XOKRAl8DsIeWE6giFx0hlCMy5MxTtCgObBK1vXL2Jjz78ntZhPJpUXQkGug5zLFya0zphoJi0ec5zZiMwEMkgzdrqWWysnMHS4roAfT5bu12X3WBNg1arjlItj5P8PmpNSh2RbdhTFhaDTwT/O90RpmLTAqDv3vkI3XYA4xGD20GsrC5gfYUBayCfdz6JQAWvoBOL2wkwCzhnjllEXd9I9ovAfzgChGJ+7Oy+xvMX1ILeAUYkzrAAHgM0LMLZlNwH7XKxkpfuOTNIuFaUYRV259ydt28UNGYbBDanM1oDZBnLz2GhWUlqOGkycssZtmB2CwOxBLKoE03gmOuGNnXvYN8VSCYDz+9TDRbaJ/pm2n9aLQU9KDlkEmO0QU0PqKKcFu2OkXOSaRYRDcr28qDiyDCuLguLNRJkOinktaYlR5NIY3FuTQB0JBhHOp5CPV9SIDuajKLn60kS59y1s1g7s6rg6qOnj/R9zuHgOCD5JAYYfSOf/h8YBFAuFhCLM+DBtqcFOvNMRVDZsmr5zLSrtFkMJglgZO1hFuuultXn9NLlw7A+QTKDhbkF7Rlcy3xmjj3XLBFzFlDuksXp9ylbl/4Cx24uy2BqSDUsWq2ugjbzc0uneyL9VmavKOs0E8PC5hyyC2kEYgFUWhUU6zmcVA4x8vWQmU2g1WXBygKGcGdmFU8POgIR+40ECraNAS8+n4DegatP5PAAR76i/XXnbrK3nRyaCtobQ/eUMev2af44/9OxFM13NoKX+aK8Nq9j/r+wC88nUlC53f4jYNrYfTYeBugasEImp4g+3lwjAG0AnQNQHHPUAPSBx6ScxCTMv5wELwlAm79mQN4kYG2+NglNRjQyMt8kPsLghoFv/A5rmhigbMCWEd/cM3qAPFyQeRJ4VB+OXJatgcoOtHZYjAWszd8UaOplFL4D9N6l8AsI9FLuTXvZ+tn8Xdb8smCFAYl/DA46wNoAU/tL+6v2UFjOw3AMeDSwmM9hGAyJQ44I5QBvwwZ4mHUAr2OCM8Bm501l1IvE5vS/DWvia4bFmLQF3/tT3MLG1TAPe04Bqh5oahiLgXF8PvuczUUR5bxMfbbtFIT1AhRsH9eQZJnSTq7JQGfDSQxYNTDR5rAFUwzbUx94wSN+1+7N+/PfhmNZMMfawvsrK3H0rtinANOgG1+uUyNOGj6ha3syMurnds/hAuwfDwS1gA21ywVee5KD9EPd/HVBJ8NKGCiyeWB9OwkYW2BhEmSfnF/2+iT+aGtRAVfP1hmGZMAz+4qvEf/hX7bJ1BLs/vwMn3PSfth8Pr0OQ65eVocF1ibXA9eyrX/DTWVHPd1qzjX2Kz9jwO9kkMMyt2x929neMEXabwWYvXbyHhxjvs/XbW6ZTTZbwHEy4uJpMNHT/rY+1z5/WnzUgc+GwZ3+/V/+u381tgnDxhqYx0MBX+fhzdimFpmxycjJyYg5wSs6/dxEbRHbgBjobIAjJ651qKH6xsa0gTSDwM/SaTDWJT9vG4UB4gSUzSDxoQhAc1Ey8k3gxkTcFanlovEqWvIe/GUxJ2Muu8Xo9HCY9mYDyw62iWCANIE5DpSB8+ak2DPZJjFpaCYn5OliCTmA2KQl2EYD8NjPFhDgawbGsi02mMmE09bR4dDTleYYWiEDa48tML5Hw8FnZ/+wH22iGShvE53/Z3/b+JihNzBA7Ry8iwbbxGO7qbfGBTk5dxww7eQtbALzYGIyI7bh2kHGgGoaIovsWB+yD9xG4ZjjFmHjv9luHo54P1vcNh72rLyeDgp9t9GaUWJEmu3jtS0ya33EdsXjDsAyTWdGiLXwvY2cG58VyxSo0XBMbrZJRT6nXMqEikoNhwogmN4172MBDTMC/GtjbQcW+8u+MNDeUobYNs5nPifH2YISBAH5TBxz9pHSGiORU3kIOh9ca7wmQWiLxBEE4w/7W9XglVrrioTyNVaqFzAQeFfAcNLY9zk/uKYiUQENbR44xwFMZxeQpSZdOIbj4xK6fYIkaclyNLt9TGWmce3GTaysbWAqGcGw7wBoP4PoPaBTb6FRaqNZ7ItYR+YgwWMyoWvlMkK+Eebmp5FJJdDs1NFo1KUz6lK6CGAxLTCBnsdWYdq6H2PUyyW3oQ16mlNOc3Ys1tTd23fESKH8AIGh3OEx8kdF1Mo1abFzThAA5VpmoRwyWpbXljG/OIf33r+Dm+/dQmo2hd6oh0argU6jjo5SRyuSenj67DlOTvLoUZetx0ySmJxCMonZlun5WUxnp7GwtIQz587KwS/n8mhVG+i3e8jnCkrDLxVKONo9FIjGDBUy9aS9DKafDVQgbmF5wQGvqSnNl+3tHXz37AWaNTIDBmK2WOAtlUlhZX0FyekEls+u4oPvfYTpxazo6M3SEV5+9wTbb/ZwfJBD5aSOwkkJS/NrYuqSCUXmGNcObRmvY6yWRCqK2FQAJ8UcjvZZbKwilhEdtHLZyQEQbCFjr9XqOICyWNY8pcY0pUEI8LPwGIE7BXL6zrHZ2T/A4dGRcz55MIq7QFUiHJUz3Gm0cfu9m7h154bY4PFQTEB+q9ZGKV8RI/dg/1iV7bvDEZosSuP3qfjVysa6xmPj8jpufHwVCA1VJLLdaGDY7Ar0Kuzn8Oa7LTx98ExzZHl+TaCYSSZRoy5XOECldoDP/uxT3Lx2XSwhzr3c0bGA9/3dXTz69imq5ToC/hhmM3OYySxgaW4ZcabFN2vYL26JycSxWVjKYmV1SSxO9iNFJYv5srR+A/4wWJCNerjM7lGxxk4dmxc2wXHg/k2beeHyeWnRMjOAY8Zn6XZ60rImqEo5ETr7ywurSt2n/myj15B0AcGMjz75AB9+8r7Skckeq5SYet9Au9HR7872HnwDFg517Gi2l+cWjsn2zlsFst2+HEEqk5Gd2t1locS2pBRop8lYjSamJF+zvLqETDZzWvSTbDF3MB4JLCGInU6mTgPJDBbRFlKD9cr1Ky6YkYh6QeUacodHAsFZ7FNFo3TgdamanIOOsRCSLXzvg/uYXVtEh2cJMmN6QzQqDexvcy0co0cWeiiiNDsGrpaWVqSBrWKg/aEK+41jjDmNceH8eZxZX9eazh8d4/XzF9LALpzkxepmYHz97Lrs1fbbt9g4u4Ef/fmPceX2DYSyKaDdxd72FurUY2+1BWD/4cuvBH5yL5AMwGAgu0QtfO4FqWwavnBARR1p7w0UJduI7zut+bD6i4xkstwvXHDFDJl2z3Gqlur6HJ+JgC6lQAgwEkDl4Zas6IuXLiCbnZbs0PbWK8m99PoEr4/RLHdUoE0FrsJ+zSMGLhyDGlhaXcFHH32EH//4XzhyQ4f7aQGNWk17FzW/yVA/Pslr/fNc5rKRKCOUxKjvtPE5fnyOzfV12TzOCYJTT797Kbm2JplTPpdlR8CQmtv8HsFhcx45r7jfWj0Lx1h06ZOcZwSNKO/DABr3CIKctOEEv6jBynlD4IsF/sj05L1ULLHXla7+5StXtTa3tsl8P0KhXFCfEZyfnc5oLh7usw7GCKtLq1jdWEWjX8f+4Y5sIjNBbt+6oXuWCmUBq2Rgb73YEfg2k5nTXpE/zkljXhq8iTCS6YSyOK7fuYiLlzaQnklIuoEAHu3EwdEJHvzhGZ6/2MGwG8Ti0hmsL59BbzhCqXAsuQH+JbOdafqUAWFwMBwIS8KDEiBsD9f8/Oyc9NPTyaQK34ZiMRVuOzg6QDgWdlJZAeicFIlGMRUnQ5jFeiix1kMslMDM9JwyKGhXOAbUFmcWDbXLWXCPWt4zs2nyNKX3TDBw+9U2wsEoLl+6gTNrF7C0sCImeb/r9GEZfChV85qb9WZVchUEpLsMSESnsLq6iXObl7C2dBYz0wvAMCRbOhqTwDBSPYC9gx3UG0VEEkHEk2H4/H3s7+9JCofFIFn3YuftISLBKdx//yPcv/cDNGpjlEsNZUpduHAeSwt0aElAoKwH5fLICnSOoDLNKsxKY0ZTD30MkJ7LKgiSYrFfX1+yUKVqAcXSsYDD/d036PZYrLev9djvdAS6sLAc53atVVaf0z5wXXOP7nYofXIkm8y1zXm/MDune+ZzJ2IWU9qGUjJkWAqs8EdUs4KMNAZRGTjJprNOeigSEZs9VzhWAIwsDu7JXM9z6SwSMafzKpZ6zwGaPCtHYlGXdejJgEiiiUEP1gWYmVZB24XsmgBaatg7P4GAIe1cQ0H3Sr2sMy1tArXuWYR0bmYJIbY3GEF45FL+/RE/+v4+BoEhUnMphBMRlGoVnaHY97FwVLJYDLTRVtBv4bmEmcLHR642Dee+1fhg8Ij7BWU0GBCyWjC0T7SN0huOUI86rOCLCpv33LOxQKPkS4IRRANRsZZpz9g3tJMM0FB+rMVCeJRe6XROSUbMzmGfM9jcbvVUTDOVnlFQzqTW2DYG2eaX53Dr3nXMLc8gGAmiUC3gILeDnaMtFOt5INBDIDJCq1sBgkyHZ52ArgB+jhdJGixipYJzwdApK5R9Qekb/qXNZXDFpFyYFWOYAK/Bwsbmm036fQbwMbBkLEqe3+hzGBgyCeYZoMN5xesbkGrAC7/LfZD3smxfA7X1YY+BbFqlBNJ4HT6HtcsBYE4+hb/yqT3Wp11jkhxkwLCmvHj278BdY0OaD2d+sklEKMDkEaUmQSNqQtt12X4yT+3/bJ8Blvw+n5frU/6Y37HXrQ1GouJ5xoAvvmfErj8FlewezNDRfSln5AFMHu7k+sXDVUyqxIBfA/K4Tu1aXFeG9Vi/0TewNk7iPcyUELAGB05bEMDmgrWH4+tAUndWjEYpZ+QYvgKMY679tBEC6j3ikOE7xhK1frS56tarO59z/hg2YpiItclYsDYPzY82UJDPZkChBS0mAVEbi0ng8k8BPQuw8B60N0ZAtHVibHALRBgAbv1p896wAxt36yPDTAzkNP+f17d+sjVBn8YwGe0D3rqxQIdJl9j6GHkENfYLP0OpDZ43WdjU8CeHAzrJHJ/fSbm4rDAGDd7pHPPzBKANYzPQnX95DSNFGgjqtp53CgyTY2HYptkBu6bLBnvH3rX1cRqUCTtpFYfpONkYm4t2/cngg93/FPD15rNhOjYXJp/F1oNd1wJDhu0ZU9me0+aLBRZs/DQ+Hlhtc4jBaBsLe3b2BZ9zcp7w/386T8wO/Gmwyr7v7KX73qQEh4H3AtqpAT2Zvs+GKYLjaa6YwVck3mMDW+fw8EyHSUwTrzI5N1BVre/1dFDitSYlLqzQn4EbtiGwUcbc5UTnPbiQuPD5Hp0Li0zZ4tbAeu21CZQkyLGyos2WjiQ3W36egDqfgQwYXpftMykH3svpB7uChooO+F31XR7+bJNgR9pgWYTXBtmei/01uSAtMmFG8PT63qQmk870zoxt4CJ3LqJCJ8rE563NFtXSwSgS1UQxQN4ixIqOTqQOmSGwjdgWDJ1sA3rN4BjIb0bWGO/8vy0CA30JQFvEZ9I4scCSKP5e5N+CC2a8bVNlH7O/2A623Qy9gdQGrlt/m+Fj/3D8eaCzcXH6044JbSC6jekpEziV0D0MzGdKvkX1eO3TOdhxEi78cUA6q0BTly0lQ0OHhfObDjGfjSwVZ3RdKoxJW5DJyHXCaygw4BUh5PXYThWa8SKuHBOLLJrBNiDajJgtXjNUHH8bQ2ONc17zc7yWpQ9zDtn9OAZyKhYW1Od00LhmeejnYZnanPxxm6Y7JBAc5HfE4qZ0iie5wrRQAtCJ+JQXhXWp0CqY4hXC0IEjHFEhmHKlAYJv84urAqBH/hC6vSGC4TjSmVn4/CEUKnVE40ncufc+Ns5siMFTrwzEdIn6IyqyUi/X0a520a70EfaFVbyLlM8GC5y2G1hdnsfG5jLi8wmBM/t7O3j+4plS7Dm3yLzhQZ+lCtn/dBKHvS7Go4EYYgThl9ecjjPBpksXryA7PS3wrdfpq0Ah0zF3tnZROMp7B1uvSNrQ5HW6Su2eX5rHJz/4GPd/+DEwG1V7xt2m2M/tSg0tFjXMneDLP3yDBw8fo9lsSeuXtic7PStHjP1LBiQfc+3MpoBQHuZalRoa5Rra9ZZSvwkYjodj5PaPxQblQYvzlozUVq8hYODMuQ0ViSMDjaA95xid6efPX6JYrgq04vyhI8n3KF+yuEL96TDS8xlsiM09r8BAq17A/tstaXgf7B4r9fPRt0+wMLcsoCAaYlGxVSwtrgjw5tqgDAr7dCoVx9jfRbPFFOmqsgio8bv16jVOciWB/2S+kY3rJCwaONg/coysTEbMLQHQ589JMkJ2ceSKPn7z8AGOcsdibHAdxKdSbp11+3KsqdP7wQfv4/7H7zv9xvgUOvWOgJm9tweSQCmWytLc7JClXimj2myo4NKtu3cc+2Axjbuf3ZWW4qDdBUUuyIBu11rIH+Tw5sUW/vD5V9h++VZOL1nDrGSv/Y16kqVDTKX8+Nm//In0X8nWkJxV4UQZNtuvt/H00VNUSnUEAxGkk7MI+2NIxtOYnp4TG+r13gsEYj5MpeNYXptXMTju9nRoAz6CzkO0GmTwkqjuKnOTFc4U3uN8DmfOr2NpdUl2gg70e+/dxfwCi4wVnV1k7YNQRGDP1189QOmkLFB1dXVdny8Uc2j32gIxmNJ9571buP/Re9LeqzbqygAh65sAVP64BN/IrznN63I8eMCj3VQhytwxdna2tXdTRuDatWu4cPmS5ubDR4/w4MEj9eZiOlAAACAASURBVB3PG2Q2n+TzaHQamJ3PKqghx7flUv7kEFD6JpvVHkntZe4Z1ILm+1zPLMwnJ23kgpkMUrFQFG0y1z/nKoEHfp6F3Ah0si0EM5LxKZy5eB5TMxmw4C4BmUQkJmY95TUK+ZLqAZD5VCpVBLazgBoBOD47wcmxb4xIKoT55Xmsrq5gZWlBAC7B490325pH1XJVjHiuDa35gB+H+SPcuXcXH3/vU1y7fV1ARKXIQmpcu9A1nj16rIKgDJhRc582hPtErpAXY5xZCBeuXsT85oLY69rD/SFlPdBOs5+Oj1i0sqiigPw5zuW1VmYXFk/3aV6TKfsEYwhKb7/e0pgq+6dS0t7AQkBM9SPwQuA4Gnb7MxnxvRblVOY19wlw+0NjAVxc6+lpFotdxpUrV/Dp9z7WfOPaKJcLmscErA6OWJDMOfjVak0SM3yPz839h/NEhY8ASXjcuHrNnRGCQdQbLTx48lhSCwe71I0/0FwkGOiyn/o4yh06WTX0EQ26oK453ipCy3lGfRz4MJucw8bqGWnc8vm5ZngNziPqBTNoFoBfzPFum0G+qBiABAdu3Lgp3WvOb7Jp86UCSpWiK87YaSDG9P5EQvObz8kxuXz1srIgcvkj9fNf/MWfKeOFoOX21jYO93Oql/D2zQF8fZ+CIAwIMlvm6OBARTA5f4OxAFKZCO59cBsbm/NIpCMYo4dmywUCaDe2X+/h+fMdVIpcf2ewuX5e+qEENU8KR8gdHyBfOMLcfAaXL5wXCM5ih+U8WdsvUDypioGdTqWwtryCmUxawehAPI69/QM0203Zof6oI016gpTxqZj2acpf0PHEMCA927NnLgqY5vmecgzRRMz1WfEY/UEHmbm0GKzJ9JT0eLmfvH27C9Yn3Fy7IBktgsnRyJRASZ5vxhSHGHeRLxyi2alpT3ry9CEawwbmYrM4t3kRl87fwOriGUTCKYwHHpjTY1HDE+we7GB3fxu1ehGZ2SQuXjmDtfVFtevVK+pTVyTfcbDPYnQ93Lr5Hj77wU/RqAyRP6lKK3pjY002IBZTQhdKpar2cneudAQTAsKSKqLfQ2Z1IobkTBrpmSTGviFCUbKSmUUwQLfXQLmSR+5oH4N+G806i7xWJEMY9vukcd5o1RTo4JrRPpmIKohrNVvMb2Gwl/82Qo98ov4AYV9E2SEMsGRSadk5trNaoQRECNGEs58kBPGXVVj6Krs5RiQQxWxyGjPUOmatCxYr91jrPIsurSzj4sWLyjbhvX/1z/+MX/3q1zgqHWEqNIVMcgaL2TWsL23o/MqzDoMmLG5JyTAGYs+c38TM7Kzs9oOvv8XxAdn/ftmdSCCMZCwhcDgQ9WMYHKPvH6DMDI1qSVkYbBf3KwbReZahbjPXBG0LZV66/RbqDa6TIjptt7eEKSVHcKXLzNuQ9p541PzOgeakiCW+EVJTEZ0RuQdRkof2lf54pVRF7jiPSr6igFYi4gKIZBSzgDb7Qz6MJ81QrdV0Vuf3WbDVH2Tg04fNM+e1X9N2M7uOWYwMsM0tzGJ5eREz82mE0q6QcLPawv7JLrb3X+OouId2r4r2kAGyKsYBgkFDDMfMvPXJnrqCszVlF/KH9ontE2BCoonPgRgOXHH+hAEfoaADiHgeMkCX7ysQ6mVA898k6rhAsJfJ5oG4BrYYaYn3NGB5EuA2IJevmW9ngImz4+8YwGo4C5CTCeq1j2cGPQOznERaciDTqX/m6dQaJmK+qPn9hhcweG6+v60p81F5XfOnDbSiVIQBOQYcG2gtf8okRyaYjwaCGqjrAFOXIcsMwEmQ1sAyIwyyfXY/a5+BZPy/CnpL0tQR8xz45ABv80llEwYuo5vnKV7PigBqXVCOxEv5NwzHCFYGfvGaChh5zF9rMwPhwieYTeRKVnhsZYcVGV7A9/hdApiuvS5A7ILELtPKZUW77GHuhfzLNhv+Qjuos6IyMhxwb4Q59oXJwrp7kpTmWP6GU9H+GVbC9htQaFiR9hsPJDUWKb9ra0X9PQH4GZ5k42LYEOc77aRleRsuZIAoP2f3NwzHgj18Jr5nc3ASl7L1Y/OSnzPbz+vwue1ZGBibXA/8LL8fC7vr81kFynvjyYCS3hcRNERevrMXnuwEM1wNpOU9WRhboKnPjSMJGPxh92i8Ai7rYpJoONnfAjkndNrf4RrvCqlaQICfnXzfXdNlqvNnsq+sjdxD7XuT69rWDsfUyI42ptYeXdebz7z+6RrxpA/5fGY/7N+T84l9y2takMdAbMNsDQw3+2Fjb7ZLGNz4nWyKPaMFdybH2dpsgSlhXp6tNns62UcOO3JzWn01eqflb3NfY/M//Jf/iQBoftBAOTaAgC0baHq2/LCLqA1OjYsMFrU0verqxq7kYdg6QYcKTzKCG4DpJfNeBrxZw21RmBGxaDgnq224BrCaRhKZRxYp1AYWibhCa6mk2mCSAmTA8CfFdCFP2N6iVRZB4nX4nFzYjCqzPSoEwRRuL3Jlg2cDQSPF+xKQ4OdNB9sWhU1E+x7/b4OjCCB15jw27mQkwRalonZkgjCNKeT0rM3AaSNgpNwLDrCPxNrxIlW8DwFDc5hsIdkGxffYXh4q+Rljjmn8vXQqiyLZpjIZrXOBCheN5Odsopvh4GvG7jUw3AyS9QuvwfHiXCIwxPcdkOwkWyxiYykdBopbvxComQSneQDidw3I5mHRDDb/MsXSIoR0TJ22p9vseU0LePT6TuuJz+s2EwdU8jnc9Z2ERaF4ou+TDcL3aFPs0CIwOermLvtBQLGXpifGl1fp3IwPP8dxsEPBZKBlMmBjr7O9ZMDT2bW1wj4zw2TBH96b/zYJFoI9vDc1gPmXa4TPxnXLA6xj2rD4HtPXXPEXMSaVCunAdduIOX8VJJlKeekabr1zo7Hn4qbBAwQd1lq1hXCYaa7UgJ6R1nMsnkQowmrtUYwREAAdisRx5+59XLx0Tn2aP6lj2B2rCFqz3BT4S7mEYZsFCYMCGaLhgDSck/Ew1lYW4ItzQ+lh2GaK8B6ePXumgkORSFyObID6tGRnh0MCS+h4ZVJJFEt5gbecJ7Pzc6oOP3/uLFBuoNPsONbLwbG0l08Oc/ql00GbQJCKQQiOA4sMUopmeW0B9z66h2s3L6rKebnqCvJFGEBidewOHd8iHj99hkdPnqFcYeDOpd4uzC0KfCXwtLiwhKnpNC5euoQktaRZLb5QRK1Ydqzng2Mx7whssEAh2Upk8DBYEom7YjtM17105RI++ugDpNJTStMn04tgCVNuqatIBg03jVa9oXGndnMqFUc4EdWzrGysYpE6o1MRdNplFPMnAr63t/fQqnfw7NlLMfwoFUFd582NM2JF8rDEOUUZmtu3b2NlfUmpntQUJFuITFJqFX711Vcol1xRulrZ6R9Op5x9JUAsp4PBDf9YBeSuXr+KjbV1zTdqHxOYePjkMV68eikpJs5XMul1iPQH5cTnT05w+/ZNXL58SQX3ZjMzylY4OS5KOoE6wgTfqNfdH3PoayrSxoJxt+7cls2KZeK48ektzK7MotdsK3jRKFVUiJBV6Leev8YXv/4dDvaOVeRwOpURg4ogZ1ASPSeIpwP42b/zUwFstCOVCgFbsqwaePbsO4GZLCDEAndMQaeUhh8hxEJxsQKa3QZC8QCW1hawvrmC2YUZAXhc02RAzqSzaDYIevclv0HbQEeXY/5m5w3WNlZx9dplL1U4IgCb4NyLFy+cHQsxPYuFUDp4+OAx6vU24jHKPjGNtqesARUp8kDNixfP6XqJZNxj0A9QKhSRPymiVmkg4I+IudZqOCkfamlzXiproMW9qCbJmlt3bkoig1ITAitLJTx8+BhffPGFGBME4EpkzA0HAhyob0q7SP3zfr8nfemzLN6XzWI8YDHctNZLPl/QvOL3OSc5l7g+3GGcYDv32IYAIwZJluYJCKRQKVXw9Ml3ePnytQoVks05MzuHqUxa16b2aJD7ebsn20E7w3l37uJFHB5QUqGGbGYay4vUIKUkiE9BgKmZFO59+B4W52dPU7dfvXgpHfFuoyPgu1apaSx7w66YyN1RH+99eA8fffIhbrx/D1VmBpwcSzaAkk5Hu/t4+uQJDvYPkUpkkJ7OCiTP5fNi/UbjUUlqfP/PvoeLty/DFxqrb8Reaju2MMebQTYWUqTtZqo9+45Mzkg8IekCrgU+A5nuLHh6584drUGydL/6w5fY39mVrVRgmRk50Qjm5+bU77QtDPKQBU32XKFcFABNiY9UNqkxYaCE5zkC0B9/8iHicdaMqEr7mYUBqcFfqbHuRhfx2JQreOwxXDqtrtY5tXc5j+dnZ/Hh/Q8EQNNpYEo9tVO5rmmjHz76Ft98843mJM8QzgaONSepJ2sBXZIbKK1EJuaDBwxy5cTqDCGEtcU1XNi8IDtFwIv7KBnNtDtZBmkTSQVRG9W6ZIooV0CGNvfXlbVNrX/uq1o7/R6qtRJ6ww6Oc4eo1EpO3iLpahZQFonrpFovo9Guaq7eu3fvNGNu0B1rvI72CygXKgiMgrpfPBqX08Y1SVYqAejusIOZ2SQ++9GnWFiZAXx91FsltDssZlRWJsjhQUHg6eFBEbFIBhfOX5MWc61WFQBLwHZ+YRofsj7AzeuyD7TF3/7hCX7xD7/EwW4Oy/NLTnOz10ciHkUsPoVYMoWDnCsSzKAoJYSCsRCoPW4gzm9+81vkc3kBxolwArMzc5hJs/4AJBvEebKzv4PD433NnUtXL+DsBQKP05J7YVYF5S8ePngKDEK4c/N9XDl/HVOJaQWKuEeQ8RxNRDActTAYt+HzD/Dq9Xfa0wmCz88sYmVpA7OZVQy7ZLgPtbd12jUVwmSgotaqotopIhgArt28hJu3nXwYAy/ffPMA7e4AgXEE1UoLS0tr+Oz7f0FlcLH4Tf7j8oULyM5OO7bXYKx9nbaIbGiuTfNDBNCQ/coU2iTPU3NqfywRViZBOBYSEE0QemfnjbKtDg92cHSwBz+LP/r8GgPqZLPwI+3vgIAR2aoh59QbEYbnS64Fc3TpE/KH4E1wGES31ZEfkkpOSQaC895AQ6ejTnY61aYHOseQ7dZjHQ4yshBCMuIYz/ShCHRRIoJ/GUxhYURq2Gdm51WY9je/+Rx///d/j729HYR9MfXn2vy6SEcqrIkhqvWKdMQ3z28qULd8+QKo9fabX/4KD/7wAHs7hzjYO8K4R83fsDKpWIwxGAtKg5kBPgbEec5ncWPKJy3OLZ1mDOYKOe3R1E9PzkQxM5dBr9NS7ZB2uyMbzPNPPleSREgwGFUwhv1Jf5l+sivK3EU0yoyCeWWlMaOB9T3Yz8+fvcCTh0+w9XIb4/4IsSB97xHCQXduj8ZdMWraNgaSlPkx6Mt/obwdZUbiU0lsbpxDMjWjgtn0Ic6eP6e6GQriTkt0G+iTE9FFvVlHsVZAoXaCUv0EzX4Fx8VdNLsVjAPUgB4rS4QPSEYz5xeLFFJyw8A7Bve4bp30FuOZTiqSe7yRpASUwWOkhhzZyvACgb+RiHAHN99Ys8DZUvOpeV3zo80/M//awDsDTwyM4vtGhjJijPP7HFBiIBJJKLwGAWie/w2ToJyUA1XfFZTjNVmE0PxrwwSsbQYO8f+mWWztsPtxHU8CxmbzCN4byDfpv5v/zTbzzDLlkanM5/tTMIxkH/narG3pAXVsl/m8BoBS5uj/jwVq1zUAmqCh+fK8HoMQhg2xv3wYaX8yohmxP/YLf3gvyiJOAoIGfL4DDd1z2evvsBKnM85As/PLnY3ieBjwNgnUUirNznbWjzrPRpwUF4k4/OE5gT9sL88pFuiwNtgY2tzhX659/ro55kA2yyjm3LZMdAM/bT7YvOU1bc7xu5NA4iSbld8z4JGfn8QA2F/8Hp9NmdUepmXgIe9lmIx91rAh+x7fN9Ka5qgH1HPO837sD/7b1iK/LwKLh5Xw3pQ8M+DV5pdww4jLOOC/dV0PYGaAkD+2riixwfM82ygSaP+PNcTpE2q8VYMpLHk29gNtIX84IybBTrMH7DdeU0GLCQazjYXZB5szdg0bM3v9TwForXmPUc9/8yw5aY/s3xbMYd8Z1mVA9ySgTWD9T8F/m3tGXuDnDZMz+yAb661ja6sB2NaXk5iWWytODtXmn+yr/x27265jNsnwKOs/myOGk1qwYXKtmh22/uTza316xWbd2Lm9QX39P/5X/6kkOCz6YsCwidGbgTIjadEhMzB0pnkTFXjxKoXywrwJP2uvGRvWwEWLchkqbxuHRZsMNDRQ0KI1JpdhoCuZRwZA8zt0JngPFoXg/QkS0iAwHZf3mCIb0Nvc2EkW0TemrD1fnYCCB+BORpgMJCbI5AyEi0LI+RmPBdzxr0kiGCt4MkrD920B0NGwAWH7J/Wd7YBhgQALAEx+xhjQNsH4HLaZ87rsJxVn9PSwJjdkiwrT6TIQ2Q4DFuExINgMtE1yfs4tChcFtTRfgeqefpTpDLP/qf3E4IMZexszmhFpiJHd0+mc6ghzjMy4WlDAdJEFQJHNnkyqArNpG4sV4oHIBkIT0LAFzDZPGklFiL0IPJ+Pz2z3FZXSM1y8JoNjpnHM+3K+0zFlipY0kXsuEEPWmxk/RYhCjgFgmxbBN84NMoTZHjNYvMfkvJiMUNs8MKaADJ+nQcVAkQVSzKhbpM2iZTzA8V5KN4/HT+UzjNHM+UTAivcnAE1AzjZSOj/mcJimkyJnp4ffOvzBMFKJpJ6fYIULZLmMhVDUabKRzcsCg2R/kZ1BZ5xgMwIxAdHhWBw+Pw8FYeSpsednSvAdXLl8XdFOsid7LGAYiKFZqqFZaQEDSEuWBeV8wwHm57JYnp9BOhVHIDREuXiEYjWnNcpUZj5jo0owJImALySJiHgqLRZVqZiX8xT3UraYZkggs9aoC4C+c+s9NMlAOs4LVCnliipwdbCzj2q5LF1PPhOLWlE+gf1NB94XCGBtcxl37l7H2sayAMN88RCNZl0a0HGC5/0RTspFHOdOkC9Tu5ypvTyIR7G86PQyueEmppLYOHsG585flH2j03e0t4tiLidHlbqjBKDJumFqI9vPX87bzrCFVJzV5CNizn344YeYm8vi6HBX4Hyl6vqHLBkG77gWWNRHmrxsZ4J6m2Suz2F1dRkraytibY2GHaVh0gGiVma91hLbzDG+prGxccZJ0niZGmMvmEMN3uXVZWlik+lXrtbl+NYabTx+/BidrrOFx4cnXnCBDOAk6hWnlc+ihVy/S0sLOHfuLKbTaRcA8xgtZHp+9fUf8OTZU+mLcU7zngvZWTmA5WIJN2/eFCtSAPT0rBxqMnaPj0/w+vUb7O7vI5pMqIJ4q99FqVKRTi0d47X1FcwuzmHj2jnJICDgw6hWx+H+Htr1BorHJbz67hUefvNABQmnk9MCHSmNwWhwLBqRo91qV6S5TNDWBdd8kivgGiMjnfONfUlpFN8ooEKAKuTBtlIfezxANB7C3Q/u4u77tzCzMKNrHBwfYev1tnQgydiloyU7MB6IOZ07OcLr7S3t+5RVYBE8d/hldkBK4y4pq6ZjXLaYRbB/KO1ornECCdx7Rv0ecseHckTiyRiWlhYFYltxF16f7ed+GQxQ6oOsPqhoKfeJWCSMhYU5pzUXgFh965sb0idfWl7EVNLNxXKtijdvtvH73/5O2uB0oKdSGWUElKtMS684mzQgayCAu3du4e7duwI3aePZZ8xsoJwHC+DRptmeI5a/UllHWFpekEQDAUrZwpVVxJn50BsLUGUhuEcPn2iOs2/WVjdVVJLjxYK6zLA4PmFAp6aCgdduXD8tkMe+iIcjSt+mZBBBdQa4fvTjHwkwYdCTQFQpX5AWOrWkQwh7cjg97B8cCCxE0Idrt67hL//qJ7h69RpCwRCatbJAaK57Sri8ev4Kh4c5FdvKzs2r2EulUUelVlU2xKXrlwVAz13aAKI+IhkAQQOm9ne66DYbYii/fP4Sjx89lQY7NXSz2VnMZBfE6KMWLYt3Tc/O4LPPPsPCmU1XlLQ/wNsXL/B//t3/gX/6N79Ao9fEQmoeG6vrWFtZxeLcopi8/C0VCloHjXYT5y+dwfe//6m0jVutJl5tvcbDx48VLNg8wwDTCL4xU/VZOK6g9M1Wp49KrS77y/VMljn3Z85ZZvY8efRYQDQ1bAnQrq6suAwprsV2A6FYFAdHhwp6kcntzjQBsTeZ7ixyBrWSMy6VnvIRXJ8M2P3+yy/xm9/+Dq1mF/6RH2vLa9hc2ZQ2v5yfUFCBRh3GA66YHIFnBi8GBL+CEaXZE+BicVGuP+4blJTgOaVUyksWggzno/wBotEQLl25LACcRaUKpaJjTNerCtRQ7sQACDKTcoeUn9hTBsRMckY2iMElZi0SIMqXiqotMPKPcObcGv7iL3+MxdVZNJs1HBzvCnwuVyva0zrtoYKCz7/b0jy4fOE6rl69rpR8nrFY8O69e7fxyacfID1LeaYA2pRHeXuEX/w/v8LhTk7gPOVWdrffoFIuqpBuIp1Bq8dChElJVC2vrYi5TGZ5d8BUah+++PwLvH75WkUyB+2hbB+LejIISKkUFmbLl/KSlLhw9QJu3L2O2flpROIMBDhdebLB//DlN3j59C3ObFzAhY1LCpA2W23Umg2cnByJPUwWdLtbQzrDM9pQRchIIhgP/Oi2BgiMogj54ui1WS+ih1qVshFtFbcajruodSrooYOFhVmsby5LYmj9zAaePf0OT569UPZKqzlAciqD65fvIBZOK8OFmR+UylhdWtQ8Ez9rzHtSesrJGLHvlpdWNb955qWdIdpNwJ6MVtoQ7qcklaWnU4glGWg8Ru7kAJ1mBa9fMaD5RoFSMj1j0TDiMVfkjOc1ApicG8wMs+J5PDtw/Wjf8Gr48FxP20ZQ1N8PoFOn3ExPfUB7S1vY7bQFOo/A70VUwI5tZSYGQWIGfxiM8XXG0o+mDaMd4TywYCTXHovzMlh96eJlgczsh1/96lf47W8+x9udHUQRR8TPDLGkihSajAuL4N64dR137r8nBnQxn8Pnn/8Ob168Fgv6cP9Ie6IAvWBAQXDKUHD/ERg/GIn5vDy/ov2KZ0aRcfxj6ZQXqkVJvdz/wT3cuHMFiXhM4BvtCoN5xVwJX/7uSxztnSgTKRYikSOIdqvpSUPWEAg6rfLzl86rIC7/MsOK9//it7/DN199o3PEsD9EPMTg81i68gx0yoZ5jD3KKnFt9DzQheeVhfllzC+sYGVlHSur62i0XIFP+gCr6yvurB4CWu0mqC0uP52kmwAQTYUx8LVRqB5jN/cajV4JCHQQjpOMM5C2OoO6lB9m0gztJDNBzf8SU7DvakjxHM1+I+A3CQ4ROORZkCn0BhIZ8MH/a45536MtNeDC/GYDPfhZI7Ipu84DWsxHMrDH/FUDbo3NyDlgQApfG3Q7p8xK+mk8S8jf8YrX81mdP+g0V/0eWGeAEJ/BmNi8nj2bMaD5f37fQFEDDI1YxXYbwCPi3djhDOYv2xo0ACcecZm3xnBlO4w16fxyR4AicGcg6uS9zQedZEAbeMT2U5/f/byTIjAf2uE8jgFtQQOeozRWzIjzmMzuGb3PBR2QaP1CNr4BpGyvFX077Tfnhp+CzCYZQmDdtcMRI3kvzgMDVw14bzYbpyxMXd/HgqbMLnU+rH9C0sOy4K0PZRsm2L4GGts8Fcmo0/LO7Sye6sA2I9kZAGiALteHI7O9Yx4bGD/ps1v/TAK7bOskrmPv0UdymQdTei5nyx0p0kh49lljehvQznbRDhjuYACjrVP6C/y3AgdeHxsIbuur1XH+BaVMNL9Cjh1NX1rnXY9oR9to+IXGYTSW3aXEhjuzOMzQ5iPxZc0Lj5zJcbcAKJ+nP3KBI55jDNPi+xZc4j0Me2NbbSz5b+trvmZjOmlP+Lz8cWxvywR/F2iaBIz5vAbsGmZmmI79tftY/9r9ZR/8PGc68H8SBLd7GM5j9sEAdMcgd6CyzUd+1siVTo7KEUMNr+H9rH/4bPwuA87WPzbuBp5buwwHs0DY5PPb2rRnNXvrGY1TnMqKutq4nPbBf/9f/MdjNpQNl2beyEWwGKm1G/Nh+Rq/zMMRJzzBQAGCXTfQBBn4cPycAWIG9JqBNBCbrxuz1sBKM7AGhlvHyTn0InfWuQZE8jvUdLYFLVkAT8eahXMMhORCIgCtiIKXTmGbgBkF2zROJT9abiPivblIDfy1wTbtM22knkg9P28gnds83eHONiJrpw2SDPjITSDb1Nh3FrmxsTBgcTI6Y4uZzuwkA9pet2gs36Nx4ncNZJ88CHDMJyNr1la20YBlY7jzYGS6yhaw4IGEn7PFx/uZI2WTUnqO1DueYuEwp8PFZ9SiCrniYRwrK3JHgMg2YWPtToKvZjDZZ4vz8wKqOMZsmy1U3scxiV3qjYyWp91lByXNj4hjrrKN/IzNO26M9j23cF1BCzMS7DdGd3kPsqAJPPB6ZAXZxsvvU5PUNnwB0jHnZHKjNQDENgR+3iKgZkBsw5oEff/IgPncd3R48oy1GWRjsFhQguNoGQ0WlWYb+CxsA3VPeR86/ARf+KwE4wy4t3QpjjffIwuDGzDTAEM+iwKbhrnT2CJLx238LL4YlORFKMjIaFjSG5F4BtHYFAI8oAdp+IPYO8xjMPTh2s2buHP7ffgQQolats0+AqMAevWeNI99gzF8POSOhkjFY1icn8FUIopwaASMO6hUcyhUcgKfWeCIRe4a1RZSySyCo5BY1vHUtMadoA+BBrJXCIiwT8jsICt/ZW0Vn3z4qWwNtSTrlSqalQb2qC259VZs44X5JaVpkhnXbDhZC/42Ww2xum7cvIxLl89JtqLdbaBUzqtYWK/VFeBzlC/IEW5TV7XOSDwQCIaxvrop/T8B9/4gLl2+JmmQxaUVJKfiODk4QI0FVwkUlglUNuW0k2nLgoi0J2R0kwVGcJEHW4d9iQAAIABJREFUUbKGr1y7itmsK+5I8K5Sa6hIULNL3dqAIuNcA5IHorZ8mw5GV+ysixcvYG1zTUV/mE7aqNcEuh8eHwmUIzDIdXvt2g0xI7W+CkUBGoyEm61NpdPIVwrY2n2LWr0ppibZUiWyj5IOkAnAsfWazNIYA8XjgoAr2unZrJOMmZmZltyCAnUxlz3Beffw8SPs7u/JxnA+a+8iY6TdUfowmZhXrl7H2toGFuddWmv+OI+XW68FQJ8UC9KOJiDGwoNk27HQHQuYcB1Nz2YQz6Rw+7070milY0b258nhEY72j1XQrskintR/pbTMUV5jxMPZzPS0WFD8ZcEt2r5Wh5r1PjndBFgJnJSLFdRqZEBDDMBBZ4BSqYwu54PPHTgI3H70/Q/xwcfvY2o6IV/h4OAQj548RqNOm8gMzJDkKgig82InpWOx45m5QdCORfBIdSYQQrCO1yWrnA4amZL1Zgu1RlOA0erahpMgSaZwuLsjti2Z9LTbrHLOtjMzg+MhBkeQjiFZFQHZyQgDw/WWCnxFQkEkU1Oy00wtJiC7uDKPjTObmJnLOjYMxgqO8Hd/70DsbM5xzq3puXmlXRMoKZZOdP+ZmQzev3dX78/NzrFukLRP93b2xfJngUvuZdLDbjbdIa7TlhN9/fpVMXmz0zOaY2TOBnggHfjRabZxuHegwAD10l+9eINUYkbzh30mtny/D6ZD18gMCgZUMJR/GahnJgELVTJgRbkOrufFpWUB0Cx6V28xvZuMxxJ2t94KPE2EpzA/M6e28PVc6ViAwfrZNfz8b/9d3Lx2Eyx826gWBew1KlUFV7YowXBwglAwjtn5BWV7SMu8zYJbcVe888M7WL28Dn+Mqa088Q8xYm2CXldsy9JJHq+ev8aXX/4BR4cnWtvhYAzzC8tYWlgW0z42PSXd72tkP48HABlttYrm/m8//xz/9h//Ddr1NiLBKJKJFFYWV7C6RNtBlisDMgW8fv1KQOIHH9/H/Q/fU7pwqVLCo0eP8OTZM7cPj522ezzKlFYW2OwiTMB27BfATnD5/fffR2p2gd6GNAxa9Trebm/j5cuXeh5qcFMiQI4ipUpaTQSjEewd7OpeXG98j7afjmmtXtGZloAzJWcoC0P2IeWzaMPe7u7hq28fqW969Q5mp+eRTWVVgE0OWjigIrzyof2uIjuxPzJnuw0C/X2cPXsRF85fQrdLybqG9huyCCPhELZ3XiMY8WPvcBv1VhU3bt/Ap9//BNn5LEZktOdyCoRwTnOPI8hnZ2XKrhA4fvX8jewHC64tzi8pA3B+Niutau7L1LklED87m8Wtu9dx4cI5Ab+7+7s4ONiTPjP3tFh0Cu1WX7UCatWmWMic98l0Smt3OOqqmOqduzfg97NSM1As1LH1cgfPHrxE4bCC9eU1zRsGgvbebitzwRcJITmdwfmL53H/k4+0DriOOMcd6YEBsDqKJ66wY61YVa0DrkVmbDETbRykTFoLvrAf127fwNVbVxBNEB0bigF9eLiPN6+30ay38fAPz1AuNrCQXZYufjyZEuOc667RppxHGDPZKSwtzyrDJ8/snkYT5UIJObLJi3UkQszImUfIH0SfmsSJmBxtBEcqQpivnCCWiGBtcwmXr11Gdm5G56hnz55jNAzgJFfEeBDEbIaBnJSKU7LDBkPOWcqnjcVWJwjKQpJk/UXDCflYLExHWyAJmmoF/nAE/nDIgfYBP3rjARqdJmYXspLNYjChWiuiVDjCyxdPcbC/o7ot/hE1+MmA8osRTxvKYAT3Tgc2OICA9owM6M6wjbESpv1auyQWTE/NYCaRBVOE+Ll200m/sdRps1GXNA2lmChBlsqkFfgMx2PKWuFaq1fq8Hd9AtmNuJPMpBGOOq1f+kZ8Vu41K8urOH/+vII2PKdyHx51xxg0+xgNfCKAkAlPqM0fCWFpbVkSQyxU2x30sP12C19//TWO945OMxDoj7C2w3SWcl4xsXt5ZuN5g0VDl7IsuJnR9SPhqIKdvEN70FHh2LXz6/j0zz/ClZuXEYyGHJuYPwNgcFLFF59/ic9//QX67aEkgaSPzfNUgxreHbGt55ZmcfX6FQVc51aXtHdvb73Gb379z3j47UMMOyNEAxFMJ2eQSqQw6g5RrVTk73RJ9BlDmVk8j6sgJ9mJoTDmCUDPLWJufknZHAwcc8/jMy8szinLg7aN+tP8rgN1BkikE1g7u4JRsI9XO0+xffgc9V4JA7TgD7k5KlKPilSFpA1NEJBSQU56z/1wD5Hf4BX7JgBtfqwDf50P6Bu6FHIjy1j2roGlKsDqFcky/MDAOPMR/xRcNmCGc4jzx8g85s8Z6Y33ZSFRvm7+rPY+Fnv0B051ugVaeZIYtG0GAqvfvIwb89/5XcvSNrBb/h8DEx7zbxIAnvTrbBzMnxZOEnEMSb5mvqD617Snh0MXjPDAXl7jlLUt6QCncc61zfcM0NI09TSmhfN4k9faYKAl15RjRjqm6STA5J7PaUgbuMW9T/4tsyw8opLzvT2m99gxcy3AYM9n4Cp9DMOd3ExyEgqn2IfHgKbEhvP1XVFLEWa8zG9HYnQgIu9r/S2f12sX9yyRJCMum0Nj7MmvGhjI12xeTD735Pxhew0b42etLYY18HuT0i+8h4gyp1IhlClx8rbW54aBGXBp/j6/Y8EI2cfBQHONP0YmdKC4A+L5b8MGrP+MYGr+P+eYzVMLXhuWwOvYPa1N9p7hZvTrhfd1HQakgrtecUyOP89KymL3iomeBpNYqDZINju/Q5DUEfXcXBuLCS2w0gNmZd89AqHzeZy0CX3nSTzE2ZZ35D7D3wyctnlvY2jBBgNyBZ6LIOikV+nrGSZm7bNx0utBJ+Vi17OAggUuLCDyLqDi9MhtzTAzwsZ5ch5aYMrmhlaCF/Ti/ScxVGO2833DHM1eTNo2W1f2rJqLnoKBrTEF1bwgltkUu7fZOMMGTzE8L1Bj/WLzyJ5RAT4vE8OCTaeA+3/zr/6jMTtQhR3Sad1cFx64BWqNsQVlGs+8mZw3VlMuFjXpeHA34zgZsTPg1YzMpJG0TrWGcYEYoGusYpuUlhIjJok28oaYtbaIJCfh6fYQHBNIMO3S2UzPlLGWyY60yWCTiI4629Tpu+qj/KUBMVkE2vRJQ0FnyAyARXB4fR0IvOqi1tmTC8yuoUONN6H4PWOK87u8t0WhLILDa0wCqhwnAy4nI4EGYLLtNo40kLZAbZEaYMs28tc2r8lNnWAS+1KSEyzK5lWE5/2YOmnPLcmGkCtaZAuO/cDvsXAH723SKTZ5w9GoHEu+x4Mm22jBDW0QXtFKi75MLg72Dx0q6w/2HX95T0Y4eS33b/fXjK8ZFvY3WQ4WOLE5LuA99q7QAsfXNEZtXFxUkIzBoJhr1UpdBjMed3PFFjsdX5sHCnoE/Vo3jKzRgWJf8mDIe5sB4V8Dey0YYQET2yit/9jf7FN+x4I5Ft1Syp+XpsHXLEpqmxedGD47wS9eY2trS44Ax4JsUY4jNwhrn9ZbKHR6kCKbhc9BR37Us0rKrvgFnWi2mcxFtqvb40EmgGh8CqnktEBV+IKIpbIYIaCiKR0yNQeU4GjAHwjj8tWbqhbPw0S73kWv2cO4H8C4PRQQ1222EBgPEfaPMTOdRpBFUrp1RKN+BANd9PpN5AqHShF2hSPJVAthc+MC4kHKfsQFjGeyMwJIu52WUlMfPX6gz1NPns/OuX/n1i2BUiwwtr+3JyCUTENKwBBwptYoU/WpnzzoM6WQqURj5AsnGA46WF1bwN27N7G+sQR/YKg2EfQm65b9U643VAyrQq37AR1B2lI+B4MoPgF3BANZ0ZxstzlWSE8keMJCn3InI8dwJQCtg9/IpWwxLZTP8HzrpWwlfwguc8wzmSRYVJ3OAVloTM8nS2lmNotLly5hdm4G66ur2Hn7Bs8eP1GxHVYH3zyzobRVrlumrRMIEaMmQo3zBL73wx+okN3q+hpiySR6DQYAKwI0CI7t7e9KK9bHQ4Tfj62dXVSbLTHigtEozpwjI+iWwJ7Z6Tl95+ToWP313aMn2GGhuk5X9mJ5cckVJ2swVd6B0Nov/D4xulg0ZWVtTSnqmrt02np9fZ8asCOGNyIxySNwvyEIRAe3VK3IWb589RKu3LyOjTPrYlexSNX+4b7mAPu10+0JvCGIzLVAFiyZlASyCSCwsNvmyoYALRaWO9zb1/1ZvJd2oFA5wVTYMb3IliQTjeM6PZ2RHrazgQksLyxjNjuPZrWBN1vbqFRqcsZ58KOjfvO9GyqoSC1LSjWQUc5xIRORdmB6NiugiIX7ev02Wl2nPU8G7/rqBhbm5mXb/+kXv1DfLM7NC6AncFyhdming6lkGldv3sCd9+4hmkkDvb4Ax+MXr/Dl777A559/juffPcV0Kq3il26fZQpyGJ0uM5OmBO5unDknRi3HtFopoECQp9MUUHP+0kVcvX4JBCJmKUuRiGo8XNpyCSc5V0R1fX0DC0sryMxkBT4RTH+99QLlYkGH4Ns3rmNzY92BKXTSazWBSLwOASzaOkppSOPaK0rDdOG7t2/h/gfvY3V5RTaZwQLqKDZqTa3B4klJoBj/TQC6mmtgKpaQDeF85Zxh4ctRAALnltdXML+4oDYQ4N7f3sGTx49ROMqhUCghM53F/Y8+VDHFdq8pPVHOMYLke2920Kp1NBaLC2Rmp/B65xUOjw8RTUYEuv7oe58hm86g066jkDtWoIbSO2+39wXcBUNxTCWnVW2cNeRZAHVhdQl37t3B7fu3EcxGmXSCcbcrEL7fbYu9Rg3ParGExw8fYUeZDTxvtdGstpWtcmbtLLroY/nMOm7cuYar164JgKlxfTOgVK7hzestPPj6AYIIok973RpgNp3F8uKqWJE+ChT7utg/2BYATXCVxfgIGJGpTSmTx0+fOkaimGVNyQYI8Ow75ySWTkkShwzstYsXgUAIYECaQQBqMQ6GODo4lJwIwQatPWaE0WHtdlFp15TlQp1t7n0M6ItMEYygXClqHjNlnQD07KyTfSCozLlB9uxRvoJXr7dRyVUQ9oUQHAdVrIwMUgLQw9FAOrhpnqFi1G9PIugL4+Qgj5PjgoJKFy5cQqPuajFwzdIOLc7P4eB4D77gEHtH2whGA/j53/4NPvjovsC/3oCAdV0FKhkse/bsiQrukbHGc8XcwoJAz9xhTmx+2gquS67zzfVVBe94Njg42sfO3p6T8EolxfDm2ZfyNkY4sEJ4rFrfUTaBX/sLHcgUi8zFIwiF/bhy9RzOnd+U08ZMo6P9E2y/PkI5X0Oj1EEylsb60hoSsQjK+SKOT46QmJlCLBXH8uoKbt69g/RMGv5wUEQSAqyvXm1JvmDUHzq9TtYa2DvE0b7TaF9YmEd3xDNoTzIKV29dx7XbVxGOEQbtShbj2eNHeP3qFcKBGPa2j7G7fYjZ6QUF5Ziazv2OwRT26dlz67h157q0rHlNalsfHx2hUqzgaPcAWy93NcasccDxZpE4ng+kdRz2/390vVmIZFuWJbZsdht9HsNn95jH9yLe/PINOVZmd5WKqobqphs1khBI+pBA6ENICAT6kZAQCPQjEAKBQD9CCPQjulBXVWbly6p8U8wePobP7uZmbvM8irXO3RGWr1sBgUeY27333DPsc/baa68tCYOj9IEY2AzMPPzgoXSgKfWRzRdQKtax+WoXe1uvQSPBe7ER46PDSCSimrOsR8F3lu5lq6OzwNjwJFKJlHS0zSH2BQNotJkBk0AkEROgX202xM7lWM7MTUlehyD02ckBjg73UC7l0W3X0WfxOBJ7en5lUslhRV/AJO9rPhq14nmuIFBZ7VR5IkHAKwiWGEphPDGBVMyxg3udtjJJCEYWJNvhw6P33hWzl4QgsuW5SbI/9o8OVey3X+uhXqoryMkgCkFUFp80gIZnGGlTxxI6RzOIZRmdzH7zdXxufvQgjWkGshvdJhIjSYxOjSE2HJfWPvfV05MT5ChFUWtKp31ydg7jc5O4ceeWbDdlFnjG3d/eR+Y0i9H4GHotH0L+MBLxlAq4ZkpZVJpVjM2M4eMff4Q7H9zD2FRCQW3alh7riPCs2+mLdf/X/+LXOD9KyyYIiCLUF6RWbkO+0+TMlNjPzEih5nmmcKm1/O3X36gGRL3cENM8FU1hemwGI/FhJ5GXK8pulWo1XBby6i/K8lg2aSIxgnAkhvGxSae12nfAILMnGIynfRLI0m5pvxIo0XW1AeZX5tDxN/By7wmOL3bQ7JVRaxXR7tXQ7pNwVhcfNhIJotGpCAQ0f9IKFBqQ2FWRQvpijihlLGVGhQVQeMxJA3U5D02Pl+3jdXwn86kNLzD/yMhI5r8acM32KAPTA/ZszRg+8RbXoN9L38SxJFUDgZm0HrmIZ2O9W8+xVwlA83uGIXS8bGbzyw3ceYMneNnlBHjNZ2Nb7HsGCPPehgmwD8ROZJZvKq5xGrzWfDqBgc2m3tFA6EEw2Pm1DkQkAG0gmfUl78kMXYHOHsN5EAQTeEea+wA4a+0wQNZwEUUcCZB2HcDGOe4ASEe4IlFPOAizVT3GtEhiDGJ49ze/lN8jsc2Bh44IZgAZbTb/zYw6B5C+BfCsTS4I61jmCoZ6wK0B4w7EdbgF90UDDfnT/j2Ifxi4buCrYQpu7Jw/b6xj2kFjmfIeFgSxAIuBqDYPDSh+S+hz/TgImNqYDGI/hnW4vvrDa6ztBoJa39m7GVHNcCnDFgQUDtTPMhtsz7C15frfEcuYqSzcgXU2PABafUDRdGFtDhQ1ANrWJX1Wv2eXCEDbczneWh99r6ZLw8mfUb5TRDYvKEAAWmvGUyKwsR8Edy0QZTbCnmFr07WPY/g2yGNj+xZjc+cd60t7jtkTMqAFlHsyMzbXDLB/g/MN2AnDM/k7AuvWhsHxMexxcD5ZOzVvPW19PufNWAwwnG2eGX7Jd7d5YW1Vf3iSOVobXmDL2WvPLnhzi78zu2ffs4CaAc4GXg/aF8Mtiauw76wNbwDo/+4///f73IAIZDH1igdwm4gGIjsquruBLSg6Q+wwMot5cOc1BKysMfwdr+OBalCegSCl0m09TSAbcH7fCptxYCytwF6ADbZ2WTuUUuwVeXlj1D2Nah6OeZDn4VAd0nXMbm6cluIgJ6Lqis29MS49F+HkIYy/N9DNOt0mj8/HlADXV7b5Wd9wwzQA2iRILKo5ODgaMK/YAfuTf0wShN9z6ZUuus02GcBs0SdtmD0erpxYvgHFfJaxxG2CWtSRz7D35X2MYW4TjN+zCS0gy4u8vGGGk/XuSV04Q+GKNth4MwJqmuKDhwqm2jJyzoMko9oE09yhFxoji+LYmJnmsy2Gtxudk+zg53zHZr3+5nm8Bz9zC9QZU85HC1AYM18BiYYrOkCmCQ9ktkDJhOZfAtCWVsR344bogGNncPi7ONeLJ6jP35HVwQCFaR9pwfrc5sl+5k8yoJ1xqbuK11HndNjhwNaZHUAMvB7cRGS4vAgo1631jTsg+d8wvQ2M4/M4R9hvpknEPjItaMt+4DvQ6eS8I4uRICX1TTkH+RlBHjG0PaYF52XQ07AiU8dFZF0RMB50+W5kohKMrVRZQber4oLJxKh0jYPBGHxhVv0eho+ssFZPLOhel6mQUSwurQl0i5P50elL87nf6Iv50qq0UMpdIhpkRfeOgIlSMYd2s4LxsQTa3Qouc6diNV1cnqttBD0mR6fw4N5DFcAh29rnd85O/jKjcWBxFAKI52dpfU7nm8AyCzgpmJIvCkSkhjAdN2pgtT0WBcE2atyST8CDrCRoyixedijm3t17t7CwOK1U20zmDIV8TvNFmxYP8X4fCpWSQCxKV3ATJnDTbvUFgLGqOdN++ZyxMWqKxlV8jA4/MQFqJPI9VRDVR83yljZojt3R8ZFSvTlf88WinpmIUUKhKRkLf9gvjcaZhVmlMVMjmnIE5UJBurq7r7axs7UtTWJmDVDjk+uJIBFTdMmoVBvaTfyDP/6VNFujyRg67RZKhZwcNOo2EpglM29z45UKToaTwzjNZtDgHhMJITEyip/98ld4/0NqVDMgGkSr4cAwgnaPf/8Nnn73vSQKEpGoNHUtyCipkUZDICv7/tbdO3jw6F0BMlaE0+nb1lDI5QVu7OwdSu+Z/UYQODUyKkZgNB7HytUV3H54T+8WGxsGwn6gymtzKhR3tH8gmQOymkOS1nGHbWqNM/AyPTEtx/bdB++Kgbjx4pWA/JPjYwH5BFQKlSIivogkMKhPr+wjr3jPZS6nLIObN28L0B9JjUqzLnN+IXmN48MTXKYvpBe7tLqExeUF1FoNaWDS4SAARq1fBhJu3LyJ0fFRSQY12jU55VynwzGnS0tANn1+jr//u681jwi88TDINcygADVs125cw8rVa5icnpJ0AfdAtHs8LaOby0sv+Ktf/0Zzju9WLrqAVavZRqvTxdLyMv7pv/nPdf3e/qEKYuUz59h48QIHR/vIFrLSff7TP/s34A/5EYlGkJFEw4UCAlyfBHXXyMBfXMIYiw13eui3GmjUa2I67u/t4HD/NZYW5rG+ugZWeaZdo1yOgpCNlpjtmy83BUbLDvldKhulUW7eYNGru7h+df3NgUxSMOcXOCXwdXKOeCwlyRZqfObPSkinL3RvFgmMpZLo+HoYm5rE6voKrt24iuG5WS5O9SvnyuHensDZzc0tsZTJ9p6cmdReSu1jgpBOB7yKcr4kHWoC4tevX8XmziZ2d7c1RykN8Pknn+PGtWtIxmMCTPPZjMDU4+Nz1BosrhZQAU45ksGQnjG3MId3Hr6LG/dvIjQSFvjbIWumUVMBVwJJDGwULnOSPRE4e1lGh8UTW2RBBnBlbtHVrwj38cVPvsDc7Kz2NJ4Hz85PBHyeHB1Lq5/zttfuo1YkuE0wdEg64NMz4yjXL1WMk8G3jz/+EKtX1xFgscFcTizHze1tPd9l5TFTz6Vz06GpNeoYm5jCFz/+El988QVCIyNol1jQ1O3h3N8sQ49rheuVAaLx8UmnHej3oRPooFx1clFyBPxvi6vonNVp486dOzoj8GzEvdD232a7g2KlicOjMzTKDG6yH9tyvhQc9DlHmpIaZE+zONjsxIzkn/Z3DrG/d4hwiPVXXIFI7q+ckwTLFq7MAgHyOZtodmqYmB7FH//ZH2P1xnUB/ZVSXtriZPXSzpPlTUCX7831FR2K6zMGMRfnF5StwAJzq0uLWF1ZRiQUUP8c7B9hf/9ABUOrlTqi8YT6m3OHWvEEzqjHbFl03FtGx4ZRr9ZQrVHfu6YzLAGGFAuhzs2ouC11jU+P0igVair+x1oNPCNQC39+dk729vjkEPGROEYmRjEyOa5ADfdABrYpm1QsVxT8yOcKki1hkJB29Oz4DAev9xVcHBkfkfQG7R2vu3n7Bq7dvoaev4Vmu47T9CE2Nl5o/+H5o5Ch3FYR48kpZbVQ/5m2JjWSlLTUu+89wL17txCN8RzclAzV6cmRAkIvH2/gu28eIxQYwvTYFMr5CurFqkgMBNFDET/KrQoK1Tyu37yKX/3pL7GyviLGfqFQVBYTNfS3N3bwl3/5/6J0WcZwfEQZVZx/PDNxL6OdY4BRRIaeD0GEkYwndQaJ0ZlHwEkXRIZQb3eRGB3TuzS7bQHp6cus2Lws4tlq18RaPT8/RqWch99P21xBs1JRwTCCt7wXzzF25jQQi0FlFd3usf05XOQyYhiTk83gUzwQR6gXxvjIFEZSKWWzxKMxnY+rZbJt4wKgqe3NM2M6faZ1zjXEoEcpX4GvBUnEOLabI/2wqC2ZYXwHBXG5/1DLv+sKjBGEDwZDehaaTis3nkxpr6xTO71akZxE199Drph/A4Ypxb5G4J0ZUbNYWV/D57/4Ence3AeSPpYLARrAi2+f4Nuvvtd5MxZJqQggg8CUCjtmsc1iBmNTI/jRzz7H4vV5dPrOVnKv6TZbKh7Lfm3X2jjYOcTWq20xTEfYRmYap0gYgTINqFN+/c5NBbjZzwwIcS/m/nB5cakMqF6zp8DLaHIcK4sr0oFnYIJ1ipg5l85cCICfmZlSlgcD8wR3CD6yeC0Z0FajSAV5hxMa63KlIptHuTKuDZJsQkMBTM5NwDfUw+H5DrKVM/QjLdS7JdTbZc2lLhd0j+Q0H9rUS/fqeclXV/KJk4Hk/UgMsGKEPB8ZI9P5lT70POCD7HCy0LkHUze/UaXWrJMvMhlIA8oM8OH/jbBluIOBRc5ncz4/zyDuLO/kJMwvFAMw5PwxA0/ov7JNpnnOc5raGnAMRAeiuKKz8slCTkLAnmcAFNvoiE6OxW9F6s2P47ONMMQ+eQPgD2SyikkacUDqW9zBgdfm63EfI5vcAC8+n33P7/O+LAAt0J7hFY/daBgEv8d+F/mP5yiPyWzvw/8PxVyROQNTDbwbBHtdnzs/RmAo5RW8/uKe6TKvvWKOfbeGbRx45jXgzUAp6wsDxQYxJdYk0Zmy5QoHEoAeBNQMdOT4OEKXA5gNUKQ0iOFarsEOwJa0B7oKShJUdCC1y+42DIHf45ha37oghiMK8oxoc9Hml/WRBSsMJzLwUsCq58dbfxgOxZ8GmP7wfvwu22WyoTa/DXQ0zIw/BwFQey6vNyDQ8C0LyBj7l9/h2BkLehCQd+CkKxTJM6BstRdI4nxle9y8JB4BxwrXM916FiZGYl7IAb+0VbZ+eF8HyIaFDXH+CmjuuzG0MeEuJDzQ/zawY2t/8KetB8Pj7N1t/dh3DVM0HEbv4BUhNHzL1oFda9gUCYi25gbH3IIvNsZ8lmGPNscpfTMI7Fv7BsmURuYUk9zrA5vPg3iR3ccCEvw+58hgcMMAej5H88RHjX1KTjkcj9cO4r/2HLunC+68tUeGEdrctj4x+6bneLbSbKP1Ef/v+5//m/+0z0OBivT5fdrUbRJatMsMhg2OLUA69rxWqbcDerkmV8GGFenGAAAgAElEQVQH8Voeri2VivfkpLeIn4BvT89EB5eqS70TWOfJKPxwgRngNshoZafwkMyfAiY9wM9kONiRcmI8trHYcJ2Op/f1Vt/MDIylTdhE4HWDHc+FwigaB9dAW040vjMPbjww8Xlk1Fm/WfTHBlmG1e9E7AfZqjbIbJ8OTZ5wNz+3CLINuPW7va+xiE1z2AFvLr1DkSgvmmOT0wyUOxC8rUg6OOHebHaeQTODr82l7hw3SwvkLXhvfkcVWlNxB7jW6jqAsriRi747TR8CTDyc8d1sbigNNhWXg8S/BI+YysHn2SGEPzlf6KjqUOql6nG86ITxfvbexgrge7Bf+By2T1IA7Y7Gi3PZHEw+k0aF/UGnwO7FZ/Gwxb43tiXZqGT2cd2cn59rLVjUim1MpTxZmyqLJVXVTvYL57cFP8y4Wz9b39viZv/ZuPPfJm2jQi+d7hvtKQtU8N1MjsTG257h2Mlxvb9jnjttMFuz7BsH1Hc1h8kclQRPk/qkGQfCK1JKHS+nf6QAiKfVxXF17XdaW8GI0+cqliqolBsCoEdGJpTSG4okUKx3kEiOIBKJY2J8GqFwDKMjBAxHEY0nNT/iQyEFjkqFNhoFsp4D8HWARqkCP9NfWg1MjAzj6IBsqR6i0qprI509QaVZRq1ZkQwDKyBfXb2K1fWr0gpGk5kefjnY1HdmMR5qwFFzMX2WQaPOCCXfKCJtv+fPnyN3eYlwOIB4zEUIWTiRWs2u/1xggMWxCAzQ0eZhlhkiTAen485CWq0eD2QtlCtFpa+y+FbX3yfUoHRasmHuvvNATgWZ35eZPGrFJvZ395G/KAgwvHnzlnSV05K9oGY0D5GUK3JzlhsL5zfTvStFyiU1cP3aTW3o1FalbpfS2P1+TM6MY3xmDJFEEPfevy0t4dllpoN20anW5PBvvdzG681D5DMV9Ls+xIfcvCdr7OnTx3JqAsEeEqkIPvv8I6ytL0pHM1/IoVZhAKMpJzx3WcGrjW3sbu8jnhhGNDUKXyiIYq0ix3H91g388Z/9KZaurmGUwB2DnpU69nd2kU9nsP9qB1vPXuB49xCBbl8at9SUJWhLIIlMWuqBUgPzsy+/wCeffIx40qtQXSqjXq1KA5hF/gr5Ms7Tebw+OBY7cnllRWnCvUAf43NTuHbvOtZurmFqfd6V3W63ULvMCTBIH5+qQFD2/FI26PX+PuLJuOwIAU6ykzj/qRf93sP3FMzhOGTO0tjb2cGrV6+QPj5HoVzGVGIcayuryuYgYMXgWKvfRSafw8LqMv78L/6xMhIIYAT7LPDTE6PzaO8QX331lZ5PoIDz+vT8HMenJ+j2WwhEgA8/eYiPPvtARbmC1GZVpJ7Vl1mpvolWsYyL8zS2t7cFiB4cHCESZtoqbVxbxd1YGIks08XVFSRGkwqQBKMRyRj0KCFTbyB/kdW83H7+Crubu4iGY9Kvpo5wtd7UGP+DP/kTjQnf7fDkWDrYzVoe2bMzpC/TePHihWzHhx++LykOBizJ7qpUqwLZ4yNJLF9bx827dzA2N+PGhKaGaXD5nFgY1HJ/8u23qEsWZ0J9xRR6ngm0x4XDOE9n1EccHzrtLIhIRhnlcBbm5rGytIzbt29jaoqyKHVk81mBoWRsExCLhWIYSY3D1/WjWmzi2dPnYmuOT44jNpzE1Nw0pudnBIZdv3VDz6HsBkEcAtAE6MnQ/e7bxwKvXbZDT+xV2uRiuayzDPcJ2n3uT/NzswoqsVjqq+fP1JZatSrpn5WlVQWRxKjPZyQBQrvMQqXj02T2+QXQWZA0GYtLH3thdVHrPBgJSH6jVauqWBkDYwT9GchgZkIwHMHZeVZrhAWrouEEwj7nnLCo6srasua5BbSpCf706XPJTxH4pHZtrVxX+jjBnHq1gbHhUSyvraDayqHeqaltlAaijjPnAOVW2IZX25sCUvk+ypDw0jrlsAXCGEkO49q1a/jJz3+m/YrSHWxXNucCijwLMBBSzBfVZ9R+1bhPzkhSp95rYGRsWAANdd0ZMOKz8vlLXcs5xf2WAT+eJ3LZ/Jtg+cjoBGqtrtjmQyFXMJbMRYIoo2MptJp1tBoVLCxckXwAC5oxFZ82PZsp4uLiUsFWnn/IHOT8IPuRkl6UR6K2+1CUZIg+7j64LZmd6ZkZBQxYdK9WraOcq0kSg209TZ+DxaR4JuGeQyCLduHddx/g9q0bmF9gtkhMWsGV/KV0+7dfHeD8LCP7zDMtncHj4xPtYdT5TcYpTUDWph/Ly4tYWplXYDKZTKiA5OHeKZ48ea4Cl+wfkVkiLvuQjmnYzz67RIsyHiFXgJRgHtejihrHYwLM4wRfx8lE7injwkm19WVrWQCUAdh4eEgyBJQxcGe0NpJjKQzFHejJdcQsCoJ6Pgamh/w4OtnHBYO9/D6ZhY2OisuSic+sBWoRU1d9KBbBg3fu4LMvPsaV+Wn4A30Fo09PjzRfufe+ePwCzx6/Qr3SFGud2sfF80vnfEcCSIwkUO3WpXH86NP38LM/+gkW15a199N+ENwqF6t6p3/x//ylmLHJoaQkOAgGEgxLDruMTUr8KaO0S4C2KgB+JDGCWDiKcqGEqfFpBCnF0e1hYn4ea1fXFezPXl7i4PhIZwFKWTSaFfT6bbSaVfS6TTTrPOfk0CU4Rn3yLpmGxBMJDLTo1iM+FHeEpEhEckZksZH1v7W7hWKLWvsBV3C128EQqG8cF5OS65zSLpS5cmCHDxEvY4HsZBVsIsBYcT4NWfIsjklZFvpBlF3hdQwgZy4piUenOKC1yToNPIPRXqo/un0HwnsMyATPVsNJhFgEL+iTnBn30ZNDp/dPuxMKR9BnsBE+ZVh99pPPcY2yaBMJgc/VHAktHZwenOLJdy9xdnimIoXUxRYgEQay2Qx293fhC/YwNTuJSCqkfmbganZqRhrrhUxeAVju9xdnWa1NvtfV69c0pswUE7gU6Es2ZvbKFKKJuIB5+g8KuGZyCpYRdOdbshht0BdQMI/t4VwXW9DvAkn0q4aHebZ2WaSWtUt7QJs5e2VOPpT8RL9jHz/+/qky+Nh2Zk/4GDid5JksglAigIavhlqviIaviravAV+E8h4MQjJQSd3zloI3fJ4OFB5oRZDP1SlygQWOowFsHAuyXuWXqGC788UIUA2xaHtsSFIyzFhmxovOsJ5/6che7jkGvNDW8l0G/VUD/AxjMN/HQCgDYOWXBz1ApecyZAXiUcvW03lm0UfuJ+aj833I7uUZie/JdvAz3tv8Pt7D/HbZwAHNY2u7Acr2fgYWWpsNKGI7aAvNPzagy8B+A2/NzzMQiYVeDVQyf918SHsGv2sgrzpVRRXdT3v+UMQR+PiO7B+6TQZCC/foOuDKwC9pZg+k2zvg0bGvHRj19o9sRNjVRLLx5Low33wQJDTAzghfvIvmsjf+g2MwCOwaZmIgP+9tBL5BIJFHSfr29I/osxt2QP9a7w2XHc52OiD/reyFEfYG7802GAFsEDuyfjBw+Q0Q6TFNB+eyAZ+GeRiwzO8YkdPqM9l1hi3xc/61cRsE4Q0n4H0JPjqyogsQuLXsmMFuvjiczN7N1hADKrTnlolgP+mTGnhv9zKMgX3H+WDvTEDaMEY+R2u471ewkraN17O+h8NanG4492sXFHDgNQkktgYMy7K+N/zEnmFrxGagG0unYGBjaEEYjo/Idh472taD9bPrTzcH2C6Oh9kJwyttzVrAY/D59hxb9xZwGAR8+R2e0cxmGP44uD45n/i8QYzU8MZBm0AbYoE7fs735VqlD2V2wNo5OG95L47toPrEGzvvZVDYeNocM9v2Zs2rvo6zA/yujRc/8/3v/+N/1TfmKH/yJZVS5oGVBgizM+yFbEHxYEBGEoEpHiblkHg6ugZSG4jKa023hC/IDuCG69h0Dtm3icv7sLNsIrFz7XdsnzRgPANk3xucOPyORYgURfQo/raIeL2B7HRS+LkWh2eQLZpoE9pF8N4WH7AOHmyjdTbf1wGXToaCB3vrl8EJyX9rcg9s3DbZZag9+Q6BpAOayTYZbdI5Y+g2QZuMNsC8nyuo4aQstIBrNR1O2D7+7s0kGUgr4mdmpA3AtoVhC8XaRyCHn8nh8Awz/y8JAzLQ4w70ZlVhSaR4DGrH2iZLfVhGx8bAokzS4/UKCzhDzPRApyFtERReI8ajN4Z0QC1qx++YxATf/YeFJMW0IBu/4kBhY0kaCM50afYp2drsazpyfBbZLHwHA6AJxnL+ToyNO/Dx0hUG4h9ewyg/358pxGag2Pf2HmK66bDm9MbtcGQGzw4LfC8zBsZkdpqSLlVLhwcvSGJAgBa4VwiDv3PM8Lc6VS5C7wyw9bXNIYINfA865NSEZnYEga6zdFoGidIpkv4AtI7pYLoNzOmeM02a96yz4j1lYLo+6b76AkMYG6UG3Yj+3faFEY4kdKCbnp5DLJpSUUIy5VlYJhLhgQagysTleV6MI2riEYhrVKoI0Wkmm6BWxd7uJlIxpvt0kc1doNaqoB/oCYAWw2nhioCc6clxhCNRinSqOnqPwYgamfMtHWjIUsplSmjU+ijlW7hI55VGTJCORVvi8QhGxxJy0JnmyPRhFsjhjtSoNlSsbWdrF41aA6OpUQVpqMfMtTA+Poauj5kHzASpiikkpki/gXAyiqu31nH/vXcwN7/g5na+iouzDAqZCvY293B6cEZcGLdv3tEaPj8+kn5l309uUlup0NTSpcQDD/i5LEHfvHQM19euy/n//Tdfg+nUYqwXC4gPxzA5O4rx2WF89OUj3LizhtTokGtjtYqzw1Mc7RJwPcLpfgaxyCgWZp02NZ2Lx88ei9VN2bW1a0v48KN3MDGTQDJFVvql1kSZEgaSMWhgb/sQW5uvBd6PT89K9oPspUwxJ4DxH/2Tv8Do9KTATvYp59Hx7gFO9w9xcXiKp3//DdKHZwj2mBDs2GFMo+54EhOZywuBLL/45R/h7t3bAih0j+Nj6Y9S8qFcroCH6+xlBa8PTiShQ61v6kHGx1OYmp/B1TvXcGV5BvGxpJz4SqmIZqkinU7qOT//nlIKWTnw+4eHqNSqKtJIJg+BS65DFlD6+OOPcWVmXtkaZF5fUkrkxQv89jdf4XT/DBNjE1hZWBYrut9zAR3V1vT1sXbzOv7oT/6hqtfL7ikToCOtX4Lg3337rYri8XzPAlVkDaazafgCXSSGh3DrwTo+/PQRZhempO9IJgHTLWsqoFVEPZfTvTY2t/H8+QsUilVpu3ZaHaWNk1FFKZW775AJfg2J0WEVKmp02woqdvm30ULmNI18Jof9zX2xXqmdSY3Prc0dlAiUzszhz//JX+D67VtI57K4LBYwNT2O4VgQjVpJNojri2CjOdDcAzhvCmXKoQxh9eZV3H7nPmZZkC7g9hhKRwR8fTmstBOUjtje2MDOxiYq5SLGkqPKRhDrggyoYMhp1g9FVNCNBRPp3O9s7OL49SH6LUjWZXV5DdOzU5iem0C9RR11yn+ksfnyFcqFmrSQk9GU2JAE7l9tvZIkBIuBrd+8LkkNpp4/fO+RdAhf7+5Ji53MrnKJhUaLOD5i8camdMvNfhOoUQbKlTn199Wr6wJWCWYe7e2jeJnFk+8f42B3T+AUNQy1t4WCuMznFYCJphJYXFuSXMr6jXXEEswI6YidvLu9jY0XL5GKJnH1xlUx75iVw9Tx7PmZJEyarQbqtD31KoLMViIzgsn31O7v+BELx+Dr+NUXBBD4fIIfBLnZ19wnNrc2tLeyQCPBLOodR0IRAToE+wkIjU0MI5QIoud3TCPuNQSyCRylT88ExLBQHgO7Ok9GnSPOd6WkiRzzHmW0xvDo/fewtLQgphctIfuQYPTZyZmT9Co54I/AEG0yiyiS0dgOdLC4uoh79+4KyKbMBrXcKYfB53O9cu5wf2IggLImFxcsRNvC4tIKhkfGcHR6huFESoUQf/fVV9jb2UYo4EdkKCDgb3xkBOtra9Kx5byhJiyLg7KwH2sfyBa3KB3WxfHJATY3N8jrQmo0idGxJIbHkmLSv//RIydl0G0jnTnHZZbAbB2Zs6yCXmxbtwcxHml7KHnETCYC0Hdu38DM7AQSw3FJMHAukmGZSVdwfJRWZsVQlHU4ZmQLyfh3596OCp3Sh7hz7ybuP3CBmUgqynQXHOye4nd/+3s8ff7cpc12KfngNPoZQMlnspJ2oWYsGbIE0Dhvszmv5sZQVM8NDIWxuLwsxt3R8bHAUDmQPSdrRLktMv55XuRa55kDIZ80jyk9EAlFdY5iIboxrpd2A6mxERQqOdVcKJWLKBdL0owkYDeaTEliiyxv2pdgxIf79+8oYDc+kUKzQZCTmQAdBUP2dw9w8PoYZ0fnaNTaWFxYQQhBFBlgU4CsgQALAIb6GJ0Zx09/+VN8/pMvEIqGcHbKQsUl2aaTQ2YT5MSKZXAugjCq5Yb0fAmOUr+X/TGcSgl4FZuU0mSNDsq5on5SuiMRSaiAsj+VQrPXw8LyCtavXtX83329p2Km1XoVPj9BQ58keoqFDKplBvSK6AlUab8B0/gMtoMa1VyjiUhMAHRCBa6GBDZcZM9lE2rU+227YscMoBNUCPVD8gFGEq4YsDt3+hRAZP0NstR5bk0MRZV23O+6gnq0n8rcTMRV5NhABjefi5IMYgG/ea/4YrfN+eXkkAigg1kYvo603LlPj81MIRqLKbivbKcK9yfW6fErmBpNjmAolcKNO3fw8acfI0at8H4XhawrMF0rNlzxzr0TsY/JNI7yTOn369xHdj+LTmbzOZxdHIkVzMwjsuCZFRMJDaFRaSh7hTJdmYtLgXY8QzOriwURaccIqJCtni1kFAjjXia/ou7A21qlpoAFCQS0cwwQMEChYs5Bp2NvGUoMYNEH4prguqedYv0DZm2Yb8bzL3+XyaY1/zOXlyqoq8BOPI5qpYR2p4Hx8WFMzI4iOhpBE3Xkmxm0Qy10gk20enV0+jX4QDmKjuwI91E33m99DfoQzLRy/pkriEb/zYg8Am2CjkEcMslPTxuX/cvfc+1xT3DBBpf97Px+R3B54+P63P/NVzdfZhAMMd/HfGUDl/ld6s3r/+QXeLICAlg8XWq2m2uQmeEGPpoPxfPzW2kOV4vHiG0cT9lPj+Fo+IJhBwbamK/PzweB4UE8wkAu+71dI8yExtQD5I24Jh/aA6AH7zkIzBteYriL+dQGQBvIJUDQy/Jm/xgAzXfX532XdWvPtsxjBssdoOj67w24PyB7IDyk7zSR9V0vK54/jfSoDwdAbGEJXs0jBQs8duUgsMt3MQzJvj+IIQ3OlV7PBS9snRhWw4CKMpk9hq31s/WngY9GHLTP2W4D/s2ft/Hhd9SHHpZmQQt790Hgju8zOEY2n/keNh6GP9lY2Tw3rM2ynaUU4Em68D5s39u29WQ7JE/p+VoGMruMe8ei1lxnmyi95QVoNOZBJ0ljv7d1ZM+z+cWNnO1mgM7WkXtHR+az53C+6RqvthVrzzhmubuOmbJsD//v+sftGfydnaH5cxC0t7aZbRi0EWyX8BmP7W5jMYiT/BB8/kOA1wXDbNx5na1ltsvm7iB+avezuW1rz/rf5gv/z7OU/d4+d3iY+6uAmIcbGX5pQC+/T9vOd+K8ccFAN9eNsBoOve0/a9cPbafhVuxTw6osKMbxHnwfa9ebOelJ7hh+a/1rY+X7P/6n/7rPBvPGnKgcCJPMYGdKv9cr1GOGzxY7ATZW7TUQjRPZIlF8oGMxOCCKf20TsWiUOqHvwFYDygyc5jPNCJnhZNv4xxahGSpbVAaw2cKzKKQtSD7HGM4GsFtUgO2097LIh0UbLYJoRtZAQktPsIlmzF/2Gf/tNKx9byQWzNDafc2AmzE3IN7ekfc18NkiWYORPnsHA4MHv8s+oRPAzxiBt4iOix69LXZn97PxMYMxCL5bJMkt/LfX8v90BmzOOMPkIoQKLlC7Le4AXLKu+H2ml76VWiFIOyLAwdjAvMYBow5YpV3h/S0KY8x09pF9j+/A5/GAa30s+QPq6XpBFWNB8zrbEMXCYIEv0GlzLCjrcx6geD3nMe85PT3pDCCLuglkdgcrFtTiTwJ+HG+2xTESal5k14uEehsxv8v5ybXDNvK9VeTF0yuzwALHwwImOqh5Gj78zBY/r3VsCAdgcL7bpmXzeXBTYf9bZJPf572MxW82gH3iUt4iAhL4hyxopseyb3hwZYo4jwuSNXijVe7S7XmdGzt3qGAGgCLHgYjYWd1+EIn4MGLxYYCFC4cn0fcRxI9jYnIGqeSYGNCxRBLxWBwM0jHjrVpkUaxLtCtNxMMxFQBqkr0Bn1iFJRboOjth9RNpQbPwTkNat0U0WjWle1MCY3x0BMFAHyOJpFg7jZabW1SMpKQGK3NXyi2ULuuoltq4OC3i6PACuWwZuVwBjXYDPn9P6cYs/EPpa0oCEGgka5P2LJ3OYOPpSxwdHEmTuddsS3eW2rTUE00kuS5ZZKcthjAdfDK1YyMJfPz5x3jnw4diokkSJV/G8esT5M4LONw9wN7WvtjmSwvLYtUShD87OxH4TKZcLBbF1WsrWF5Y1FhnL/LY2dyTYzM5PaeCc998+71sEv9QXqPTaSA+MoThySi+/MWPsH59EcEhH2qVgthr6bMLlLIVHO6eYmtjH2PJGdy4flfyNUzFfH34WjIjCHTwoy8/xmc/+UhFoKh1fXp2KICc2qH5HItJsUBZGof7x9IPY0Ezpl3z4Jsv57F68zr+7X/338EU5STImoqE5RxQsoMAdLNQwXd/93tkT88lxRLyM+AQEkgqDeZaVWADGdEPHz3CT3/2Y9mFy8KlK0BHdlEuq8hyMjWCQrGGkzPH1CVgMjUzg7mFWSyuL+PmvZuYXZ4DAiwk1pMGNsFnAggHO3v4+u++RqfRFWOMrL3MZVYsnsSwSwdmUIvSAAS2ErG4CqGxgJCKxG1tiwWXTV9ibGRcqfntek0MMTJ/eLBPjI/i2p1b+PjzT7G8vgofA02NJuqlKmqlMi4oZfLiFf7+q79Hv8fAw7wc23wxh0qjiECojxv3V/HRJ48wMpVy7G5Wm+6xsGBJ79EolRXE2traxvffP9EB886de9JcPTw8RjLBIlIzYkDfuncb45MT6AcJYNdVpC1zdCIGdC7tioSljy9UoNPXDwhYy+eLYgeTnf0P/+xPMTwxJlCCjK/5+SsIBzrSXqfdpx3cePVKAe2m7DZluWpaJ7ML83j00Xu4evMGEA3pIMq9pM8iyC0nb8F+EwCayeDFk6c43NvHWMoBItR5FMswGsPswiLu3LuLh++/x8qOaJXK2Hyyge0XmwoIsCgXWWd0psanRwXckwVKlhmDS7VSDcPDY7i6dk0MfEonPH76RKClNMcXr0hW4879O7jz3rvSyk6fEmyuoVap4Pnzp2Knku3GLA8GsGh7LEBLe88ioZQjWV1bA8Yj6KXLePztdzg9OMKzp0+x9WJDTNAYC6kSjCDrr1aFfyiM+dVl3H/0AA/ef4QrqwsYGo4LyOs32mLWPX/yFK+evRCLfnZmyvVPs4FSsYB6tajU8Ga3g0avg+t3b+tdUiOUIAogHhxCvdRANVfFzsYW9rZ2tY9Q85/MtXazqXE8PNoXwMKigyQZcF9i6jy1GVkglVqQwUgQnV5LtCg7A5E9SWaGHa6513Bv1xkumdCZgOA4ta5ZQHM0Na7PCNKPjg6LfUqGHecTtWYvMzntxQyWEPQmODs1PiFQ7yx9imqnhes3r+GTTz4S+E0bXS6X8PpgX8VZ+W4cJ/rHI5TnKVPq5VTs6wfvPFThWe7546OuYObTx0/w7PlTZdJEYyHJHBCAW5i7gqmJKTGKem3O6zo6bT/aXm0EBvvojOULWWxtvUKtW8ZoIil25OT0JK4sz4sFTcCUxUqZpk4mbylXkYQQs0u4v1JKgecpnhFoZ7hHsDDgnVu3MD4xjJFUHJmsy5phpk+rEUChVEe9QpCwjbnZBTGYKZNEe0kWI6URgsEA3v/wPXz8yftIcj4FGCHrq8Dkb379W/z6N7/TWYiFzzIZd54ZioSUGdHw1iXZsSyEyPPR0f4Rej4/hiJRyfOQ13j9zi3MzS/i9DwtBrYcRbLxOl0FTwg2UGuf5wpJofh6aLN4ps4io249xeIK3Mj/SA5pjtUbBNTPxPZi4T2usyAD1yHOv672X9rG+flZ3H1wAyuri+j33d6cv8wjy6BlNofz4wvkL4tisFPGZWJkHNUitfTr6iNqUAejIcyvLOCzH/8IN+/d0jno7OxUev7UZj8+OFQWFW1lOVfCWHJMczGeSCiDh/Odge3V5UWBiJTNYnCA842M3N3NA2XdNGtt3Lj9ANMrq7go5BVMvXnntsBN6qdzjzs8OUKtXtIZqlEvSqKMe3qpfKn1Tvs2Mz0poDKfpVTYORoVBvQcAM3CpLSFwyMsTBhGOBpSILBUL+P0Iu3sTgcKZHbrjkEXDbkgkSP9BFBvNVGqsI9q2l9HE9TWZuaZk9dgUWj+4XqNJqK6zheANMC5D1DSi0QE7pHyS8NxR5aoNRVoIph+Wcmjgz6mF2Zx5537KtKpAr7ZSzRKNYGs0WBUfUQAOjE8grGpKemdVwVUM4uA0lolVPN1AfHc12kvCAAQhOS7Lq0uKEsjmmDh0mN8++T3qNWLCmKqFg01u+mrVFl7o6z1w/2Ltun+g3dVG4N+hks9h+w1M6W2d3dBiULzeUTOKpZkNylbwzaQxMDgy+QYiy5PYHLcZWxKEsXXV3Cd+w//LC8vS7LLZDfCQz4VP+UzOaf5XQZ6Kb/DQBrP+wxwUl6DGXqp0YQY0PVeBeVeCf5oH75oD9V2EaXaJfyBjrLdaLMcGDhQV4khECtqKEDXSRaYRrDWtEeKoUxD1KtTY74lpQ8d8OVkHxhE4HrV/iES1dtibfJZfc7ffAOgemC0gaJG6uKcM/xAQNRcKcMAACAASURBVJgXJGHWgP7vAY2OZNQRUObAJCfFQEDV3kt+rUe4ot654SKWoat2e7qwzDS0thnOYX4635nX/NDn5v8HAehBQMpASutDFkq3fw8CcbSZfI5hDYMAuBrs/RkE1/R+HgOav1a7+w5cNsCcALQBesI9PIKV9TfXvIhIQReEIgD9ByQrj1xnGA4BaMNv5E+LdeueZ7gRPzd/1sBRAxxJGDLGptkdfoe+MN+d1xmAb+Nnc9ABhQ6ANr+cBDO7VpnGQUeA4R/33m8BZANibbzMpzYy4OD7sI28nvPLfHQ+18hjg/fg94wAOAhO8h7GUrZ5YBiZgdsGcNsZgD8t69v6wa7ld1OphEfWdEEC3sfhXIOyGH0FUmydGeCp9kQcMGwgNX/qPm0HctvvuP7ZFiOhGhN6kCwnEL/r5h0THdg3TU8mllNRQHH3bQE/Ymu0aQY2s/9tLA1ENTzK5pPNawNCbR7y/4Pjxs+NtGn3HHxHW3N8LwN+eW/DBgdtjT3rh0D5v7L2PNvF+xgORGa6zVtrh81fexebO2ZHBu0L+9sCIvzc5qzNL0rZ2bNs3fF5ZiNFUuN5yZt7IvI0na6/5nTT4YmD89fapft42RBmPwbfQevgf/sf/su+RVQ4UQ1Rt8nKm/GhP2RV8kYcIDIyOLHYKGnueYveGK0GXnKQjIlsA6mODjim65sNyGO4Wlus0wzkHVxgfL6BdDbgNjGsUw2xN1DZZDjM0Nm7s/2mTa00oQFdph9Go2yjsUG0ZxrwTQeM7+M0sZ1WMdvHQTJDasaVQINFsnhfM6J8N4vasf/ZbouyDBpn6euYCJe3adiEt8nGdzOwlmAM20IAyqQgtPA9I/wHBwSPqq8D4xvD9INgAYtgeTIfbqN0OxufJ7BzyKUHsJiTWyCO0k8HQimYETJlnFwJ+9NSSgwk5gHeRYJcJJyHE4K3JiHCz5SqUSg4w+Wl+hD8YbvEomg5qRS7zuYfn8cIu0V4TFtac9bnseaariovmVHGQiagT6dDALCn900gWIXYlNZSfuM0h5VO4oPP00/nMznGYoOQmdZuC+g11jTf1ZjetiEMjrfNG76bQO6I08fjc+1dB4MrdvCyqCcPm7Ze2X46IfzM5gjbw98bi4pOHdvEdU4WBxnfdMCpI8wxkCah34+cx2jipsA/ZMS5wEFbqbJkRju2V5fZ3mI6R4biSI4yRZysbGpDj2BsfBoz01eQSA0rHY8EbTq5tWJF7EF/q49IICK9TVZPp6YoHaBKsYAaC0/lc0p7zl5m0O5UHTO4V8fclUm8++A2kokhtJs1aTJbMIbvbIfQVr0L/q0UOrjM1nB+zMJBTaBPwf4AqvWK2DV+fx+RxBAC8SHMrywppZ16u2RpcW0d7OwrXZ8gDRmh1P0lOE2Qg2mt/oAPvkBP6aY1pmr320hNpvDplz/Cxz/6RM4x58TrnX3sbLLIVR7lQhWvt1+j3WgJ/KWmIJkaBH8JQHPaJoaTuP/gLq6urogtUi3W8O0336vgz9BQFDdv3EahXJF2M6VHWswEaFZUtKkbaOKjz97D9dsriA4RiCmC6fSVPBloHZwcXODF8y2EfQmsLF8TizAeYZpvDYfHByg3yvjRF5/gl3/ycwzFQ8iXLnCePXvDziF7LH2WRSlXFjBO0JRFIFlwjnaQUgqUdmAf/PQXP0c4PoRKrY5Wm/Ijeyhd5lG6yOHxN9+iTF3QJouIuFTUsUmXIk9HgvOR4CSZz59//pmYzeeZc7XjIpuWo0ZJGV7jj8TF+CP7iaDjUDiiAk7Tc9MqDjSzMIN8NYfLfFZAvw4b7Q7OTk7EivN1IZCWf87SF6jWHfuPTj1lHH71q19hauEKwCr0l1kHPmQv9D6//vXfolppYXJ8CiPxpNiC/h7ZGzVVgZ6YncS7H76Pew/vY2F5Sam+DBiUyCqrVHFxdI5XTzfw7d9/L03M4dFxpeA22zXkyzl0eg3cebCOTz7/AKnxlFKTuRZL1RoucwWxrFoMILba2NvbV0ou58yNGzcR8ofEgCaAxX5dXlvFvQf3MTs3p2KMZOpyn8un08iepyVtQJ1UAn5k+3WbTvKpWm2qMPC1GzfwyeefqVgWC1UuX13D8HAC6FIy6dLZ6jL1lNNilxEcpU3n5+zPazdv4L2PPsSV5SWhUgRrlLJNOZu2i+xTfoMBRWpLbz5/if3dXQGiQRVCDEqzNhJP4L2PPsYnP/oUC+trAqD7lRqOdg6w83IHZ6+Pla1w+HpfTPVwNCA9Z6YFUjM4SKmF6VksL63hnXceyjEt5EtaTwQcTL+Z/UYQ+cr8rN6B89HZwzoOjw6cU4AuVq9d94o9BpBJp1Vw8TJzgcXFZQW1VtZWta9xzMmoI7ObQDSLeBJUHUuNCvijtnOhVkFiYhT33nuIj7/8FO98/L6kfcjuhCvnAJSBzNEZfvPXf4P/+//8vxDsB0CZSxYf5Omf+svs10AshNmlBbHvCeqkkiOSIqAeKTMizg5OcLx7hFePN2SfKXlDNgznBLW4c6VLl5afSHiBeNMJdMwVehitVlO6pzwT2PmPrEvuoxaIZn+0O0zR9uk+XGvUv2Z6O8d0YWEZM9NzKvBY5B6gzKq+dM/5HJPx4j7P/Wp5YVkBVTJsC6USmr2OQP6PPvpIwXLKvvAvx7Hdc1l4tBsEd3k9AaWLbA7TE5P44IOPpBvP/TM2FBPoxWAoC0mywCLbQft5cLCPRDSmviATs9Ps44TyO4UK+h2fJIK4j8dTUTTrNWzvbuEydyHW6fTshIDU5bVlrT8WKqOuLec/01MZUCBbmWkJyrjyOWkoAihnxyf67O6dG7h+/RomxocRGwppfFgErVJtInNZkcwUgRLaWtqiyFAUZ2dp7GzvKcgUCPnVZx99+iFu37yqYAe1sXlmoLTJq40tPH22Ibmt2Zk59Rd/x6yv8+NTZSgRoFtZWsT66lWdt779/Tcqnih5Hso+JBNaCwzillnkk5kmPB8GI0gl46ixEGql4ork+fsoVcvaM3hWOb/IyO4RAGy1+3jvg/c1VzhP/ME+MvkMXr3a0Liy2B/XLIELTnzaHMoIcN4PRYOYm5/G2tqq2OuSbymXZQcYSKNti4aHAK9wIEkVUYFlLMjoEyObwZT5pQXce/eO5EDaPZ5B8zg/PXX28jKnYrqUVpifm8fi7JL2LO5FPAe+evVSZ4yZ6SkVAmZWAM84qfgoauUWNp5v4fmTTTF0r926hw8++wmqCvrkdUbj8YvBMvZRNpfF670tFSGs1/Jo1Csq0lwtF6ShPjczgds3b+LKlXmdMZ5890wgLG1/PBKXfi91jXlGpKN9ZfkKltaWBCpv7u440DgcVb90msxwCAu0tULv7AvtN2VqXDsGNBnwJA9Qx5p7Dc/rJsdCG8Y1xvoLsnnUJSerfXRUMh30E1LxpOYqn8kzU5lFRFtljM9O4867D/Dg3fuYmJ5SUJASVTsvtySJQca41egID0VVvFE+HguuUpO2H4SvF0C3QT0SP8KBIZ33rAg1g4qUVGJwIZ4cwnk2je+++xpn5wdimLOYrcgrbScxyYxA/iRoTCD4xq07ePDuQweGqW6Lq+F7ls5hY3MT2YsL7Q+ct2Q+c54IWEHA1Zbp9rUGFciampG0EYF6BqzKtSK2X20r82lybBLXrq9j/sqigmkMYPAP78E/BEx5ft/c3JRtZDCQYCE14anZzUCiPwx0fR00UEO2doFw0o/EZBSNfhWnF3uoNouIxcnEZAq+y3o2vMBkKQxwYwDLgZ8eoOzJVZhvGpV/53wGwwgIQjvgiqi5K2JvPqYkGz1/VwCHB0Dz+kHGocBpr4aRgR/mG/JzAzApI8O2c6/iH5M2YIssiCL/3udYkuaDcu4L9OtQuuitLIiBzN5uK7kZww/smYO+Np9tgI357YaHWL/yuQYKGdnMQEz29yAD0sAqkjYM2LXnWh8PtsNAqzeg0UDRPgFkHiJtuAVt7uD7Muhs4LYbA6c9TVugdg3IE6j/PaKf3YMEk0Fg2EC6N7/3xtB8+0GAUf3UfiufqnH05Er4LH7X/Oo37zegc+3e3YF97vsOoON1Ikf6KV7mGL5uTJzciI0B/UYDkI2cyOfwc8NreD/1h1eMcZC0OAiK2nowMNPab9gL56xJb1ofDAKONj42R62dtg4G54KxYp00bkR2nH67EVAdpuS0rQ2sNgDa2mzjRADaxs9AXwGgHi5k+Br3DwN1NUae4gF9cMMctZ5aLmjS7rrzFvcyt24diZUZXoZXuTF9W6RycB29naMO0La22XdsTRouaONm2BC/b+215w0Cu9avPLva/OBzbC1YEMEAaRsPC5b8K/PYY8cPqi2IuOfZO+tja7ddb7bMnvtDsJptsznBaw1I5vvqvbpOL95AfAPFhd1FIrp2UBJ58P4KtFHL25O7HXy3N7Yy7DTYB6/js6290oB2L+oM7GCKAL9oC4y/Myq/TWY+kAdHHnI5iXhgM8CYD+Q1xgrmy+pwEY3qc5MxUKr4D9JwzAjYZB9kIPPfjpLvJD1so7MBMZCWk9wxkF0Ezu5lNHSLfNgENFDUHF6LflifDE4+3tvASouYsk/sGns3abjhrTyG3cMWg/qIDAwP4LWBoYGQVthA1MwAZBtImyi26Q7+fzByw3dXIRFPHsK0wXgYZh8agP2vmyA2DrYBWpTDfmpy8xTlbf7ue25B2qKlU6qN3O8io9Y2glt2KCIL2gwDx8WAXmujAaYW1OA7WNFGi3BKZ9cbZ/YbD318J7EJPGa/DszUJfY2NV5LUNCYw2bQ+XsegvgeFuAgA8TaZpEyzXcvgstDnA6Pfr8cMH5HKTwq0MOUQzfO1pcmA8NnGfhugR6+G+eXGWabg7bQB8eaTAk67LyfyYrwe7YRi+Xt6S2y/ewXrhse7OnwEOBnoMQkdGxsKYHBf7Pv+D50bOgMjYyN6bvUKWU7WIiR91ORHQZJGs6gkY2mtdjrKqqpYl/hmArptTtkvLD4UgIdhBAJJ6R9GAnHMD2ziKXlNR3cQwEyXXoCHhs8KMOPMDnPHeJWHbSbbRUuZBDrMpNBq0rJiDKOj/bx/Olj+PwdjI0nEI0Fsbgwhdu3VpGIsSBpA5GAD4ViVhF/GVhqiXXI4Osi0B9CMd/C4V4Wxcsmeh06DXHJgtChIthBJnSzW0dkNIWFqyt4+PAdrF1dlUPK/jnZJ/i8jd3NHckTqCBbICggQvOCTm84qFTW88sz+EIBTF6ZwAeffIif/OInCI6Nkc6Lb//uO7x6uYliOi8WVFqFp6po110gg1rPl5cZOdDBEBBPxfDgnXtYX1nVGiQATYkGAtCM9l+ZW8Ds/AK+++47rbNcPq8o9sh4AqV6Dtdvr+LO/euIx0IoFHMo5/MC+kv5Oo4PziWdUSzUkUqOS95gNJkQ043V1Mu1sgoY/vgXXyAxmsB55hTFitO+5frc3ztApVgGugEUcy7tq9ZwqXy0w1PT05JnIODx7gcPxSRlxJsUaOpsMh2YMgQ7rzbFKuchqVZljqNz1KSbOzyCoXBYY8oDFjMXZuevCCAg0/osfSYtSzIJP/vxl7h6+zbqzZa0tRuVOnLpDC7OLzR3Z2dn4A/5UGtXsX98KBCaTh2ZmAT/uJ4W55cEzvH7GxuvxJKnjaFWKdfLjz75VHODaylzQRC8KL3Fvb0dfPvt99JBX7iyKFb/8d6+gGVKffAAlhpN4cPPPhUAvby6BH/Qr9Rq9icZwpnjNLafbOH7b5+K4cs+ZFvYX9Q1DYV7uHpjGT/64iNMzkyoKCGLjaUvLlCqVFmmRQWgODbnpwTmj8Q2p4PLVGIWMCKQTlvBgN6Nm9ekQUuGHouPUK6BYO/h/gEOXx8KxCczjUzhaqXhGAwsHOoDbt25jfvvvCOdTupREpwnOHSwvyumKe/HOWQabwQIabvIgOI8p/NNQHdhaRkY8qkIaa6YRaNZQk8MzSAKuUs51fVyCQd7r3F+ciqWN+cZbSQlAsi6fP+Tj/HlT36CqZlZSZ2U8iWcHp5i69kGqtmi2OXnxycChMnw4TiQqVPvdDA2MSk2GzVg+Q60gdQF5l6Qy1yqeBTBfGcDR/V7gs50bso1yn01EYlFcPfuHczMz2H55rrmoq/b16F9Z3sbT7//TvI2ZLGRpce5TDtP3ei9zV387m9/q+fEwhFlcvDdm+ig2m4iNpLC1Xu38cGPP8UnX36O8IgPoG9Nj7oI7G0QlHmF/a0dbL3cQCLCINKQ5hQBOrKWL3IXGBpJ4OFH7+E//E/+YwQno86fZgGhdAuFixwOtl7j2ddPsPt0R4USCX5xLyiVc2LXsoAki7o5ZKHn5DTSlL6pOk1FL1hMYILzi38YxCWAwkAnHVeOJYEkrh1jcpENSc186o0zq2JpcQ03btySDUxfnHkZSDlQu5POFa8nA5MZDMloEgtLK9oDRXAgKSAY1hxn4UmytwgeU07BzrJk37vvOgeKrE0GX5YXl8RQn5mcUrv9fgcUjYwwu2dIBGFuVCyISUYz7RevLRYqmm+7uwe4SGckQUDNZmrAU4+21+1ga2cT5+enSs1ngTNidXfv38G1WzdVmO3knO9U1r5LXXiuleXFVelMT07Mqi+ZeUOmPQOfV2amMc8iiFPjzH+Qji0ZjwzIlMptpCkT0PchFk8KgGZxMxY4JAivM1oAKsT40acfODC4UYWSv7tdvH79Gru7r3F8coZAOCLgS0QKnw+Z9DlyFxlEAn5cmZrB4sICrq45SZnnz17iN7/5LTY3tuAPhDG/sITp+StoNOm8u/nBcwdZ7nOz04xNotWuSwKBRdAq9aqyDaiVTLY01/XC/LLOAzdv3ZHtOTk/ETO5Wivh2fMnYgXPTE1KLmuYZzVmCOWzyBUK0jsn4DAylpTECG0c1y1tD88WtJEEosk+ZbCBMhW075QN0fzstjTPuAcy+LF+bU36xwyuVaol9SPPwJxXZLOSpfqzL36KqYlpUVN5vmQGx3n6FOeZNFp1xxh24AUzvsjGi6FV6+PyooxnT7ZQb/TwyZc/Q2J4FBcXWUkAMQPIMZT80sE+OzlALp9BtZQVA5pM6ICvg6nJcdy4cQ0LV+b0Pt99/QSPv30qmQ9fP6iAKNm8dDBZtLZaq0hWaPnqChqdNl5tbWo9DCdHBLKFA64ooNOSdoQlgnMdZtfWnGQdvz/KgnjDI9KLJvmEezQBdxIdSnWyfqNIeOdoARIsXD00pGLDDMpNjI4rYMxisCyEWGgVkZhI4suf/xTvf/oxhsbiAJUaykD25AJ/9zdfYfPpSzG7wXofCCpQof3PF8B4akRsbAXTh+LK3An0CQq6IsE8703PzUpje25pFtFUGEMx4LLQxPePv8bLjSciP1DyRefwMAu/efILvZ4AYMqLsKj03fvvIBqNKYgZonxMG8jny9jfP5Sd4NygDzEu36WnAnE03LwfixpyvY+mhgXEc87RXufLFyiUc9IoZ/HG2alZzM7NYJzzNB5FdMgx4Ci9ZFKF3E/SZ+dOmqhSEbg6NjKC2ekZScRRD73db6LRr+OieIZ+rIPh6Rh64Sb2T7dwUThFIhlR0JEFmSlDYUAIn8W20ZYaBmCAJ+cEGdGDpLKhsCuy5wAJxyC0wnvyK7nuxSZ2gCLvOYhXEIA24HYQRDGwdRA8Mv960K9lEErMzIhj7nPuCvD2ZDmt9hDP7q797qzBNghYGWB8GwBlv+dzjPBGLWgDFe17eu/gW4mDQQDLzX0HcJp8Be876LsKWPOYpWwPrzHflLbGAKF/HcDLvjBA3vpKwL5XdPENUNdxDGH7S3/Ovq/v+N7WjuJzOJcc+9bVa6J/Ys9hf/Df8hPrbh7QRhk4Z8Cujafu54G//M4gMP8GwOu5+WBtMoaw9RXn/GD77Xvm51pAwfpOxEQSNTwGO/EBgqcG/NEW8d3YNr6HiuV5bG1jHfN3ls3GsTPci+03xrK962BwwtaBOzS5AIJAPm/OGb5gpEojWRr4bGPG9th9ea2RGflv57O7WhpsP/8asG1YhwMMXQY230n37TkQ0Z5l/W+BGH5H4x1w7WZgwNpt4+mATifp8iZQ493TyJb0OUSGa72V9FQ/eFIPhqGpXgWDBf23hRat3zRivbekSc1rrz953rT/y74EnKSJYSr8zNY5/z0o+WprxvrW3ccFwXkPm+eDxNHBZ1uQwnAm9ov1hZ1xB/FEN0f/sMip1rz3Prx+EJP7IYZnwDLbxT41HNVAaI0zpZR+oM1sNpbvZfe09WfPs/WiiMCABJCBzTaXLIDzNojjbLitT9//8t/+Zy585/0ZfKAZajO2pt/L71gkh5srN142yKj+vI4PMLDYOsIGio/i5OQ9yPwwlN4YidZYA5ltUAyo5qL5IaPTNg9jyrLNXPgmAzI4WINAuwGB/Mw2aANEjAXN57NtNoj8nO+s1CWvGqktQLbDBtQxS13KhoGhg8xwRVsI0HkbqwHRXNQGcA9eZ1EFW9A2aW1im6F1wKdjeJoBssJzkhvwNGss2mKGzMbbDJgZVjPwZjz5/hxTMcA7DnA2sJySDgaKa3xjES1QpgTxPjSirt9c8UqTROE1dLoHozEcD8docsaPz1CfdToCoO2deH+T9bD+NaPLZxJEtdQX3sNAaI4TnUc7KJnh4f/ZbraVz3bzz7GhrBo878tnkklpQIkxt0x327GNXeEPsizMeFskivewwpmcP3xXxwqPaFOweWHrg9/hu9o8EZBcdgU9jbVvmu1WxIrPYHt4uOX3CDbzvfhO/IxOjyqMe5umjTE3VjPa/IxON68nO0VabF4Ek+wFXk9wk/1BMIb9SACaz+ZGwjMLHcRgYEiF5yiz0e35UCSzucqUaRYPmpae8vLKdVxdv4FwKIhWs49WtSkAmqzfeCAsAJoU6n67j34baHepZ+RSyxkMISBG1tnO9gbq1ZJA6PGxGNbXKD8xLc3ZWNSHcJDyICzA4OaYUl06xO6G4O9GcHyQw+PvNtFpheH3RdHvhZBMjWruDMWjYjSe5tLwJ0N48OEjvP/+I8xemRHYwkJ3R/uH0gje3dpVqm0qmlAaKfuQDna31VR6sC/kx/7JAbr+DibJun1wC5998blAETqtT757jpP9IxQyRSTjKRQv8y4lse0VeCXgJn3FOHwhprAFxYBZXVrW5tqqtvH69YFAj2aTRYYCuHbzFjY2NhAIBjUH4knKErAoVxHjEwnceXAT8URYjhXT/Am2ZtMFnJ5e4PQkg0ymCJ8vhJHUMMJks8eGMO4VbAsOhXDj9g2EYxFcFjMoV4sKSnHOZi4uBGpSQoQpyAROqA1eqBQQC0adhIkKkwScpmbIpd0TBOQcI6B1fHgkQECBrz5TXslICMsJHh8eEYBCW2Mpk3IGOw3pTHf9PYEnhWoJy6ur+Pf+o/8Ai9fX0Wp3VYCoUazicHsfr5691LjJmQpCRa0uS1mcZs5xkbuUgzY9dwU3bt3Ehx9+qPXA+ffs8TO83t1HrcwiPU2xcxxQdQ9jk6OyIZQ3yBWyKjTGAm9XFlekuRz2hfB6cxvpw2MBuWRSkV1y6/5tPPzwkfQ9KbFyfHYscIrz/OzoDM+/eY7seU7AM/uILHdKPZSqecDXxvUbK/j40w9VWIvzlnIY6fMLlGt1VfwmazubuRRzTQcuHqYCYQF8yqiou+wbAtAEgelsMm3VbFKzVlVKL2VnqEe8sryGiYlJMRjJDFY6fqspJjX1L9WnIZ+KSnH+N5s1ARB0xOLDKWlKcrzJ8Jed9rmiwnQECBxOT0xL4oR/OO9b7bLAdgLntGVs82X2QhIpZ6enmrtiB7ImQyiCWrOJew/exc9+9Susra+jVKurjRcn53jx/RN06234yc4lkFNvoNPrIDUyLMcsyywb+HH77j1cv3kbd+7eAkJALUdZlhKymYxkcigvQIeVNpRBPo47AyCHJ4cCC0bGR/Djn36JqzevY3p5TjICvm5PBbUy52nsbG2r3ZxXa2tXBQwQDDzY38f5ybk0oCnBMTI8jFjIFUphNgblN7oBH3qRIOZWF3D//Ye4+eCeY4MWS8rI2N3YxNHOHoZ8QcxMTOPa6lXtpeViAWcXZwLiXh/tI1fOY2x2Ev/03/rnKmRYrbqMJl/bj16rrUJdB5t7ePH1M6SPz6QjzXROOhgs9nplcV4AFyUTuGex/XvbW3j+/CVevHgmRimzpRisaKGFWDCGZNzZyNmpae0dbTpeARcItkAz5yGBP54Nnj/fwPT4LJaWlgVuV6sVBfb29/dUrJGAOO1bpVbW/CKoODHJAnpJpwMedJk3XAecn3SeyNSkk8I9jGNP7WzaEIpE8KwbjzFwGhbzmfrKjUpFZ1hez32bjHdO1lqlJBCG8gtHB6+9WhUVnByfCjw7OUnLZsVicQHo9+/cVp9RCooMdKb60gY+e/kcu693VGyPUi1DibjGiExsZniwyObI8Bi+/PxLrK6uIzQyJm3mYjYrTXUy5SkDMjU+hsmJUendMuDTqFXENG53fDg8OtFc5fomoE+mfz5XQK5QxNnJKY5ODvV+d+7e1jsRmCVYyzMEs0IIfkailNCaxvr6Nc0nPvP49QG2Xr5Q5sfk6JhA9oUr81qLXHNkWLOAYaFYxvTsHKZm5lBU0SFXfI5rhwDU8EgSqXhcMlospEh5jBL39gA1DpPqi5cbu1hcXMXY+BRGxyaQKxZUbJb1AHgG2z/YERN5cWFemthsg851vbaK9r3YeK5gRSIVV8CSUlZGZiFwTbtCO7i0sCCtb4LpBOWvLC1qzyKTmprblJ7hHIomYtr3qjVKXLW0J/GZ3V5HBWXv372H5ZVVHmAcW6xLm0rAoS19bgZsGMiRxqU/gnKJ8zWG6fFFJGLjyJwXcHySxeTcMlbWrknuiBJQDDBWdZ5po48O0ufHAuA7jTIu0keqyTCcimKJhTFXVwRSsqjhs8cvVV+iVW2g2+xifHhMxYypwbT52AAAIABJREFUJctgO8F1Mt+To0nJv7CIK9fN6PCYbDGZ4VwXBKDbTefbcf42mN3l1fNhP8Wlbz2qYopi3vl6klLhWFNnX+SJOFnm7szPfZ5+ATWWSVSh1nqYwVHqpgc6KPWrGJufws9++Ue4dvfWG41Q7v/1Ug2HO4f46q9+g6OdIwT6fgwFo6qHwaLYvr5PwDZljCbGJsWu5r7n61FvOOZlXtaUeTQ6OYGRyVHV7+j4uqg2ajg4eI3jwz1l2/E8qGwPrkmPeUnfTu/oD2B8bBL3HjzQWqW+qc7EPadhyqwJZtBwjrGWzOrasgJbBgCwD2gn2Ufc52i/uL+epo/R8zFoW9bcZX/xDEC/g3slZTq4dzKQt7WxqSAKbRQDGwzs8ho+kyDB+OioCkgKwJ6dRoD69Wig7W8iUz1HO1gFhtrI18+Rq1ygH+S5nQSklgpgG6nKfFPO5T8EhJzfxrVgfiWvoYSfgUL0P1lEW+AECRpk1gUcwMzigwauGo6gswTrEHv+s7vesVUNxzDf24Ab+z2vFcEn/DZD15iwku70ZCBp7+RLBpyEgoF45nPTDhogNAhAGyBvbSOzU35g5y2LVqC7V8jdfLrBdzDMwsBQB+y/LYTHa4IBR/Ay/9vAakrnCEwdkPE0oNcCAry/+d82fizKaL834FFAsQd6cT/kexoYxxpW1t/y0f0BD3dxbWKGJX/PNhqeooBu3THnmSFifq29g42VjZ2BXgaC2bMFkAZcMMBwAcMPDPuhr2S4id3X7sOf1scGCJN4ZgCjI4450phhJQxqc53zWhdIfwuw85kG7rJfJaHI9eWxoA2YtHVhgKWth8Gxt/EwHIf/N7DX3skx9B17exCYtHlqwSCtMy9gYucoy4S2QLuBkuxTB3A7vMb6h+cwC2gYKK7555H57P60BXoPOK1pm+82f0xz2daHMaHtWVwnvIY+A+9jdrjZfitL4vrNBTqaLa+Irqch/naOuKCJWNQeyO1skyMS2PM5fjZ/rf8tSGJkwcGx4NgZfuj6xmEy2vs84N/Wo9kKraOBLIlBAPqHc8P6zOwGm2x4mrXH1oPd197ZcKzB+cS2vMWwHNjM6zmXZH9Y/NwLrA3a0cFgl5GQzX6Z7RPmOZAZYngRn/cG6/KkWMxuDWJamk//63//X/T5Ygag2uK2/ytC6gGMhmob6KoNIhTSorNG2SZhchTc/NgYY5+aMbAJYFIN/I6xXGxCyCH2Uvz5mXUUfxrIy+fSILCTrF32O/40MM/egW3l50qr9IqyGUub72pGge1zWlQGQLrBewO8e1VG+T0CnIMbDtvNwXUsVrcIbXLapLRJaJPIojDGDuKz2S4zMIPg5aDBsSq0Fqmyw56BzEajt0MJf29gpJz4umPyDUalbCIbGGn9YOz4P3iWF76w6B0PGDYReW/H4Iig66VicR5YkUsCBgKIWp6OdORtRVNdo/S82pvJzHawL3lfGianw+U0kdl+AcJecILXmpSFGWQDoQ2s5Xd4ULU+skAH35vvKA21cEDzivc2oJfXGTjNAzTf4eI8rfvQybDxdpuGV33UO3wItPfkTARAU+fYq6RqDGb2P+/FNvDZFgXnfW1d2brh/9k2C7iYZruYFOPjCpTwu1yH9r1BYJ1OGf/QaeRzLe3dqswa8N9su+IotLjs75BXIZYAtOvPoTegtqRBvMKPMtatrtL+6bDML6xidmYBjVYLFxmmhvbQ9QUwMTmLaCyJO7ffVdo5pUGL+Ro69Rba1OFrU6jDD1+nh0AfSh1n2nG73cdllgWGnH490+c77ZYYXqXCBSrVPGIxYGFuFNPTKYynWCwH6FE3tl5+ww5vUYuzy40zimYD2N44wbdfbyAUSCEWH5NeZ2SI7OUoxibHNe+OL04RHIng4acf4t79W0pfLJbzkgSh/iDByKO9AzQrDYwmxqQTyn6lc3l+eiamKmUmLks5OWLJ0RSmZqdw/dZ1gRu5ywKO9o7Q5eG12kR8KIZ8LodWrYWR4aTszsHRofqdAHQ4RpsVlrbu/NycxqVT70ojlBqf7XZHjDmm+/Jajqk0t3w9zC9fkSQIdZtv3buGeJTSGhUFOAiYE8DO5amvXEexzDXbU5p3s1CW07Wyti5wk7ZlYmpKjCDKi1CqhqnlBKXscMxnk2Gn7JCm0+CMBl3AZ3pySsxjso3p+PKAS1YXQUemn9erzh64eRlGKBiF3xdAyStsxuJqjXJVhXoWFhbUB+cX59jY2UKlWUVqIiVG649//jP8+T/7x0CMTlQXlcsyKrkSjrcO8XpzB5tPN1SwkPq/C0sLkks4OD/C6+N9jE5P4Be//BXe+fARJmamHQv2Iovj3WNsP3uFzRdbqFySSQY50GREjoylVPG+1W8qvZUFFpeuruHBBx9gbHQCaHZwfniM491DnBwcK+2aDufS6iKu3byG8YkJ9HwdpdkSgCYocnZ8Jk3wuelZ3Lh2E8vLq1rLZLO+3t3G0dE+Zucm8YhFLedmkBpOoFZ1gadipYpavYHjcxYVbQsYkvOqgJxPmqsHB0cCl8WAHh2RbWPQsJDPe4c2SjYEkS+5Q/a9W/fw+edf4vr1G9IOJPC7vb2rInJkqDKtmP/mPVVINRlBMBpErV1HMpXC7Qf3cP32HQUiyKaj/WPBOoLDLCBHkFwAhyeZQ3mnxdVZxOJhB1yDfZbF691dFf07PT6RBAfncIjFUcVYCmJldRUPHr2HlfWraHW70u+mbvXJ0THCfZ/Sm2k/eIjWfuz3iW3J8UhfZKVTK9Dw/n2NbbVSRS5NDfoLFac8Pz4Twy8VT6gNdDIZVNl9vYXL0iUisTA+//HneOeDh5hZm1dGP6VQGGi7YPG98zNJvOxu7whgW19dE2ArRneuqD4kU1GA3qxjvLKIG53HareB81wWtVZTBbmm5+ckeULN5MJlAY1SRfq315ZXJbVCNqiyoJgpVq8IpDs42sezjZfYPzlCcnxU+t+trmPiJWIpOX0sQkj2w9neEfb3drXexQAKBQVqMQC5vLyI9957DzPrK9o3SkeHePFiA7/73W/x6tWWJH4IrHCftLnHoBmdfUoU8DkT0k0OYFrg5roCczzLUEbnX/7lv0TQF8P05AzKhbwYlzxSU/KCbGiCBwT+KXEUHApL15rzhAxLOjjUox6OjUsORGfYIKW+yk4TmM4X3PymDWHBOkrziOXoZf1oXqfTWJpf0FwgYMc9gHOHxb64Nx4dHYiFrILPnb60gBlEYMFAsooIrn322WdYW11WWznvGfCiHSfIxUKJf/3rv8FpJi227cMP3pNWLiV0uI4YCCCI9vOf/1xzhfac4BSfQ2CL32FmwPXrVyXBQTFYpvvTRhQKJdTFNurgypUFsXLX125IEokp/6VqBXvbO/j6u28FVhHI5bqlHeEZhmuN/UXG+mdffImx8UkxhP0BBolbWrO//au/wuNvvlYwZ315CTPT0052jHOx1cbR8bkkNHjtlcUl6fnTnnJecL6TkEed2FQygtW1Jdy4fRUJypCUstq7WViOhVd/+9U3CIVjOl9Q575EjfxsRv2eGo6jkMsI/KUdfOfd+wLhGMAaHmNhySJ+//XX+N3vfidCATXvRW7oOvY71z3fk4GPn//0Z7h3/w4Wr8zre0HaS19PfX1yeiTQ//DwANVSWeuJTCxlzwWDGBkbUQ2IR48eYXxxER3OheMTF2xoNj2n0DGwuEfyXtx7yZxvUhqiH8LM1BKmJheVNVatdtHrR7G4eg2x6BAylwVHhui4rDeu5e2tDeTzaaDXQPr8CPnsORLxMMZGUm9k5WiXs+mczhho9ARAkyHOtcbCkb6Az8uMyLqCeQ0SBxqyi8lY0gPoQgLZaaOdA9pWduAg+5ln7VAgJACZOUuqhTISV/Fg7jHpzIXOMmTWci5T/7OqGiIRAd0McEaCYWk586TWDXbRjQGh4SHpfhMkphyJQA9KgfT6CPfD2H7JwG4aQ2DQfEyZZCwWXalUda94NIEZ1h9JpKTH3Wl2kEikNEcovUMpF2aoDSWjqHoB036QfmENr/f2kE6fiekun2+YhdIdGMGsGbalVqeMnw8rq+uIx4bR8PavseExzExN65xAcJi+BiU2FhbmMT05osLC/MvsSfYLg3iVsivkTtb0eeYM41Mp9Hx9XS+/JOV8cZ6lqHXPuctADGWxuJ9xXhPkjscTWtObrzbQbLSQiLHoZAwTIxMKkExNTyCaiiCcDOG8eIzz0iHKvRwaKKHeL6HeraLTpXxHUMEoA2mMxGRAhwuqOD1iA2HM52WAhux/A3IcSOHViwo5gIl7waA/L59NeIRj5zFoa5jF/x+OMQiEG3jD+wjQ8TSMDcg0IJIANPvcACbTMrW28J4CFLlHBNycd33gMBGBOwPMy/+PrvcKjjPNssROeoP0mfAeIAAC9EVbxXIs0z01XTPdM9PqcWv0sjGhCIVCepJCelBIT4qQ9KKQXjQr6UFS7G5otT22e3t2pqe7qw3LsOhJEADhgUwgvfeZinO//5I5LSkjEElm/vn/n/++e+655yoZj+uz2sqsN8+32h6DANMgkK64B++nmICAt2Rp2wwxS4FmxRfInue1igOw3IMAroJtgyCZlHdAUkMA2q5Zj7Q+jFRTfEPwAMvPwAgfBSvVdmWZSDTji1KBCgYqxmHAVcPMfI0fvMaiFIDWduT/lSynoDAjV4UQZZEaFfAUVrtF4hJnsoVxDd5Lzk1WtDZZ9wrc8XqeHeTVU+kYw9jmfTWK24yF1w4QJS4qmMq2VTkqPkejz3lbPkPJgOq0+fUxo/2t3+s4VxBP55z2h45dJUuyzkoUUYBZ+0jO336/lEOJpQqQE0Ohw0cIZHVDvNPf8zNTfgMIMwm1YgQsP9tEHUgybuvmfKd1G3QE8TM6UGStoH6+NbdZZrFNrWSDZhwZMqWMSSFu9kXWk4QmfQ06GFSbnPJR/HyQXMjyvQZErW62MBkdo4pjKmakIL6Ol9c4ppnng3NN/y/Dx3KO6bqhbTEIiquzRB0/ul4aMNqwpBWT03VV8cPBNUbniz5T1yjWVee54psqdasMaMV2dU6os4H/1/klZwuLRa/jgQ7AwfV9cI2ROpJIZcnW6PgcbAthQOsCoHIMg8xYSfZhUcV1AnCAsmMUGVcgmpXi57wfDQreT8J9Tk5kIsiG/mui1mpMagNrJ+gA4PUEAnkvTZTIcmincPIouK2TTSj8Vjl4HQ1n7XiWgdcpoKj34kFTkx1oJyiwyfvp7/Xe6o3kNXIQ9vtfhfDoRBJNPrsJddDNZbATtWO0kzlQWA4T2mGYugpAK2ipG7yC8DRuB1nEulnoIqj14/PJHuIiKAeZSsV4qqxMnTp5Bzcz3TS1fwc3xVcbedsA7OrJ4cFTy6rMcT6TzB4F6flu5Ek4eE2onobKEKTkSyc0JyDbc3Cx5tjgAcQsCkbag89QAFnZveqN1EVTF1ouvmxbmThtHjaNFjN/x7LznXWlwUEmNL8bZMerLp0AuVbICcELfs7PdNyYcWBphzEkcWAjVMCYG9zg4qwLLb/n+NG5x4Mkx4ZhORqZB96fZdRxy2vVsaIbjDqHeL2Cy/qdWbx6ojvK+3KeqVwJN1YFxGUxskKz6EOUzdxuDogMOeZv6ODTsaSRAupE4fWFUk1AqdExMojG5ffNlg3VWhuVWhuhSAKBUBxvXLmJhflJ1CtA9qQgWdbtXISZfKDZRrvWkoM0Q8yoIdyodV8Z9jRaZbPudkCoyU6B3n4drWYJ4aAN4YADkRAZRW0UssdoNiroUge8SpZnS5JDoe9BowLsbKfw4vkevN4YEsOTwsamMVJrthCPU3fVLSzBmq2F81eYqGuGcsaiMUxjhMYWs7ynDpKoVRpwwYloOIGYhMueYn193WSA9riECcr4QwKUZGQRACAATRYkpSHI6nX27fC43cieZKVfGFJNwJcAQ75EfWc3IrEwItGQALgEcskWYvJDJk7rtsyBQozZtgnLOk2nZZ4RaJidm0Y4GpRM5ysriyLnwYQcDLHk82ik1JtdNNo9NFpkdhmnTDF7Kmyd1dVzkvGdbCoCIjS+yUgk0OFy24RFRKYTy5Ar5LGzu2vNYYbFUlu7hNHoMCbGxiVhaavdlOspm0Eg203WOR1PQ34Bt7iWDQ+PIhEdAROBHx8ci24vGfO5k6zIs1DfktrDrO+f/fVfoFgrYWphBsMTI/jH//SfYO7iCuAHOo0+CskMMkdpAaAzhynsb+wglWRIfwOj46PwhQLIMSljrYjpxVl894/+AJPzs2g4TEhRKZNHNV3G4YtdrD94ivJJEZ0GGRKGccjkVOVWBZVeDaPTY1i7ch6Xb17F9NKCrIvNch31QhXZ4wyO949ga/VlXhLcIfBFZx0Bk0azioIwICsyjgj4EORbPXteDE4yTgj2PHv2FPfvfSmyH5cvrgmYQHkSzkUeKikVkkxn0EJPNCnPn11DNBYWrX72ERMfMVER/4QZ6PcJQ5IgQ40MiaY5XJeaFfj8fmFfEny+eOES3P6gMNi61ZokMjzY28fW1oZoGEsCx709kW0JRILwhn1odJsIx6K4/tYtvP3euxinzjOTj1ZaaJTrAsQy4SIdOQd7h9hcfyGALMkXE3NjGJ0YFikwhstSQoEAPdug1WgIkC4Zs3tkTLfg9YeEqekfCogedXx0TIwoahZyvRqOxyT5F5ldbAdGIXBtV1AolWQYfgzTE9MCiBIMJJM/m0qLVjodPtub23DbnBJqzt9zDfaFhnCUOkC1WZbEWlduvIE3338TkamEScJHhls6g2MmykylBEB/8PV9AfydNnMAlXD3al3YzNOT06IvHgpSV7iPLsNvO21Q0zKZSWFrZxvFakUkhsi44/kk4AuIFnksGsXtG7cERHf5vLLmeKnF2O0hfZIUJufT9ee4d/9rYfxffOMqQpEojpMpAcR83iHMzy6K1iuTFu7v7YgWqNPK/0D2K/cmat1/eOcDrK6tCFNCkooJ4zwt0g0cV1wLyrWqrOcMM+ceQnkDFpzOWRoZ/O7ixUt46623BJAg05Nj4rOf/AJe+DA5PiNyTZyrImOQSgkrkeCfy++GP+jH1OwMelxf+z3Rfd7e3UU+k0PQHUbYH5SxHQoHZe3muCbbk3OF0jfLZ1dwZnkZTPBmHB3Ubk3hRz/8oei237x2Hbdu3ZDoAD6fTOpiPi/9cZI8xtb2S0lkRwYntdqprc49m+xHrnfUn5Y8Di67cQiEAqgVC1JPSh3s7O+h3emIFvdbt2/DEw6h3ahj88UmfvGTn4uz4803b4sxRsOQDjsmfBWjotWQ/fmb3/xY5CfazQZebDwX5jLbiX8E27iGnDt/Ef6RUXEsGM0WILW3h4ePH+Hel18JSzMUCmJpaUnWLEZxkL3I39759m/TnygRAfJT5pajcVir4m//+q/wxd3P4bD1MTk+IfsYkzkyKuokmwN3a4Lrc7MLGGJy4h4T+Z4Ig7qQzyEWCSAcGhI5rbn5ScQSYZRqRZkbBPWrtSaev3iJXL4CXyCKSq0Jj9vYC9y7gpa2tt1hItsolcUIjKEQE2N3BfinJu7Pf/ErYUNTd1J0vQMBJFPHMr8IRBGg/+7vfkeinYYiUdFMJ2ObQCvliBgBQX3dw709Sze8iWgoKJICPNcNhQKvIqUkaiabFqku9hPP/ARdOf5JruDY++Uv7uLg4ABOF+UEo+h1HRgdmcLE+Jzky2g0CXoFpc7j45SZMuxPaptLjpV6CcmjQ2xuPEGtWkAum0QmdQC7rSeJmJXtx3HjYj4GYj9twN41jMVYNIxgmFIZLtg9LuzsbUsS6karIVIWHXTghBuJaEwcvmxr6kcb24zpQOlIqKJcL0vkGiMO3E6PAJ1eh0fOK96AG62OySPD5ImUKOL4Wlg6I2e5h18/xN7uvoDGExNT8k5QutvuSdLmnh+w+xwIRMIyPxmqTecSGdKMKnL2nXB27WjXOvA7fHI2mRyZkvMqxxidpDzXcW1kRBcdL9SXZzuas7xJ8EpAo9mjbnxBJEgoZ0UmOHWyuY5xLFK+yDfklUgjsY+cRtJB5MYdLpH/4WLPaxmJNj05KU5ERlBwrI6PDgt5gE4o/5BHzlLiuCIK3aOmd17A5I0XmyaHh8uBlbUzIrtWFqJATZ5LXWCe7+Q8XyjKmKT2Nm2FvjAGexgfnxDw7/O7d80eQw1sOgVc3OcnMDUzhYmZMSTGY2g7ajgpH2A3vYVMPYmGvYSuneezFmy9jqxbgyCVEn4UVGSfKgA4CL4KEGExog3hS7WfDUuP84bAr4IeCj4Z+9yAvB6LsSvnGou1PEgGU8BNQapBAIjfMZpL7HAq0VukM74z+sbYWBY4aq2HCrLxfiyfAfle6yDTqamEIgUaFbQSHEGSG5voUrH1OgQ7TV0GQTK1rxUX4XeKE6gsAH9PAFrtRyW5sT7UtFa7V7EUBavUpmQ5BsF9PovnBb2ftIvdRPDqb1leAQ4teVDahQo0Kcg9yDClA0KAXQvslWdYmuEco7QxOPYVZJU6WbblIKCo5VQAmNeLbGS19g8kJHSs6HUsyyC4xnpoGfiuUQbsS2Fmk9Hf60muAb5rMkVZzywQX/uX96I9NXhPxXQUx+I9jX3cFxyKNj2v4VjldwpS8l3Bu0EAUXEmfq/APZ/Pa9Wp8+vgMOvAOiseoBgQr1NsRSU6lcDGMioWZ64zkQcmUsPYOIoDyRrTUelYIxGi85/fCWnUYciNlOL4dVBy0BHlcRulBDrj+RyOCYmQ7xinAQmcxlFh6sR/8zomLjZ4X0/AawVkdRyROMDvOf50DimuqXPLrAnm0KqYlRJetW0Vu9M58xq4Nm1CgJtlU6zDRFMb6RwlUeq8VOfIYFkVR1XMSMeSjlnWn2NUcT9dz3QM6zgbHD8GVzPKCuoU0Wer403Z9NSA5kvXbP57cP3Sua731LaU9Y+sb+qpWq9BMFz7nASsQaeDrok6z2z/43/1H/e18uph0lAJFVJXAJDvOvgVAFWknO8EtmgY8wDPzY4bIO9tGFBZk8XY0p9V7RkxOCya+CC6rgUlW4vXSMgudR4LBbPJDuhI8//qXVI0noNNs6ezPmSu6ORjORUkU4+A1pH10kVEG1GRex042qBcOBXEVdo976NApimXAVrV42UOs6b8vE5YQ6IrZDLFS/iPpZGok5rP1wEp+qIMcbRY3LxWNkxOYmtB5cDj/XUC6MDgs3ioYh+yj3jwYLupN8ccfq1QOktPimVUzxjLrQOXv+G17DNlURtQ1wCt2lYcDywfGRUsh7Jw2R+cvAxpIQBNMEUmR9to6ui4oE4c78W2Zpl1YmloAheYwQ3h1cC3wqV0M+PnCv7roq4Lmy7Qeo0cpF1kyvol9JTlIYNPjJlg8BWbmKBOPBGVNjD6luVXhwRlKtNDKO1vbZisF9uU33NDIqNTy6ibhgB+TaNbyu90Y9SDAJ0obHtl3ksocKMhh1UF2RXg5xjQcaR6zqwb7y26qN22HMR5DY1wlo9tTICH44i/YdsT4KGRTJ1BWZStMSbMW7db9DhZfpWOYVl5H61TqwNh34YjcYyMTMBmd8HlDgJOL2qNLnxDUUxNz2Fl+TyC/rDINCQPMpJ0kMAz2c8M/ab+M8FdSr90ml3Y4UK5VEWdnlaHXcKaaWSyvZmMsNEowevqodvKYyTBUE4PmrUsGkxeU8iiRQZe345+z4F2qyeM7HK5jeRxDttbR4jEJjA2NiMbHQ0AskXFg+pxokvmTreBkYkEookYAiGfGCuUjrDZKTOREWC0XKgh6KVWq1uMLxrflMAQdjtlaSJBAZDIimUor4RiUvJgdAKOnl00nwkMUpeXBy72NYFm6gSenJwincug3q5idnpGkudJ0p7xcfQ6HWFhk9HTrLUFyJS55XYZrVwmzPMOCSOWrKn4aEwS7MzPz1lJmLLY2tqScTAUDGFuYRmTs/MYm5zCwVESDx49FBY55T5cNhfSqQw8cCE8FBKN7mI+JwkKT0+TsDkhMiNOD5MTFrG9tyvJAVfProkOJplgZIXbe13ROeTaxLB+u9uFaqsmjM6hSEh0oq/fvCaSH5Nj4xiOjqLbbGF/Z08SND748j5erm8JEDs3O4/l5WWMjo/hx5/9BEenx4gmorjwxkX8wT/+Y7jHg6KP2yw2cHp4iqPNfaR2kkgfpZBPZsR4I4BOA5lM0q6jj5azh9VLF/CNT38T4YkE2h67hPM7Gl3U0mVsP1jHzqMXKJ0U0Gu0BKglwMffdj1AvlPEhZuXceHGFbzx5htwBrzCwiml82iWaqhkKzjaOUCn2sbe9p4Yp1wDCKqKVIXdLmHN+VIeUzOTuH3nHZy/dFHmDME9Gt6MAui1mvjy8y+wubEBt8OOmYlJMd75ot5lkcZttYxK24C/l85fwPBwAk4ro3Eml0Mml8W9e18Ky54HceqbxyNRMWLJqOUcLzVqwgT84M5HEpLuIpDr4l5mEimRdUsAOnmwj0IuLyAlWcH8tzfgRXA0glqngfhYAt/4zU9w8eYNZiY2RxqSg1pAbv8YT+4/QpJOvnINmy+2kD3NCsOva28jNhYVRyDlHwjATo6NCas0EY/LOL//1dfY3zsWZuQQGbxen8gPlOtVYbYS8KMD6crVy5iZn0UwHILTTUZGH41aTepRzORxsLOL5OGpzCuCowQPo3EjK1LKFlAqGAD69OgEXoYsMpFjJiP73PDoMOqdBqotSh+UMHdmFm++dxvjS9OSQJDjJHV4gEImjTITuz17IiADwQOy1wiikylPnVIyuuPxBD766CM4fB5ZK+hcEE1gJi7d3RbQk+AVk8WWKhVxQBCE4PpBtvt7b7+DJWoKu+wgVEQmryTALJdFKoeOB8791EkaE1PTGJ2awsFxEpkctXIdmJqaQ2I0Cn/IiXDEGA1MoMe1ZGN9HblMVoByhnVPTU6+SkhIxh/HDZ1GlJM5SB0JYEohvM0XAAAgAElEQVTwm8Y7nXaUxSI7kGOZa3uv25WxRWYe77m5/VKkJSr5CqbiMzi/ckHAZo4HMtLY5qenJ8Jg5po6OjmGt6mHHfDD6feiVK+iWq/i7i/v4sHP72M4Esfq6qoA0GT1cg+VXBZuF+YX53DtxjVJwukMmbNcKZPB1w/u42c/+SkqpRLWzjL6YEYcOI1GBe1OSxiwlNsp5vJ4sbUpTgQmoA2HIyJNw77h/si+YLJJOj2GR+I8/aPXbOL4+Aj379/H0+fPRApjenYG7955X0BiZyxK7RJJ+vngi69xdHCMdqsjeza1bRmd1OuZZEnRWAxnlkySRZ/HLaAxwWeCJodH+3j89QPZLyj7dP7KFaDTEykEAV/6PSSTKTxfXxf5Fzo7eabnWZwvnnkoc8K5dvPmLQHcOD+5f9FpQLDb3u/IuP7RD38gOrSUk6FTTfK3eH3o0dEej2P1HFnFM3D7Q+g3Wijl8tjd3kG1lBMpLTqTGZ1DEHp4NC6sVFmbWx10e3Y8erqBw+MU8qUGIrFhmbsC8uZyApIzaSIBrlg8JH21dHbFJB70OuV8w7l27/4DJE/S8PqpeW4TBi7X2zo13PsdAUZvXr+Gm7eui2wG2YI5npPAJKFFaQ86bLnvsd8r1EKXZFw22B09sXV/81u/IUAl+564JpPgSeLRbF4SSMYToyLJRAfCr351V+Yfzw2UrRgKRpBIjGFxYQmVCqUt7IjGZhAOj4ohzb2RZ/BK3ZAN2h1GPTWROT3CxvpjbL54jFa9BIe9j3arJusSZSLEhujZ0Wt20aVmPw1Xh1PsDN+QTxw4jD5KnhwL2Cr2AqP0HCbpoLAtXWafIgKshi8TjFUqZXGcsj0dsCM8FBHGsTjk4zF0bU0028ZRy7LQbrzz0YeSgJGOql/98nPJrcAcD1xP+Zwy5Z2yBYlUCI2G0GFEUSgoYGKTZ0QnvZd0Knol+aDH7pW6JSLDuHn1TZHz6Hd6Ypfef/RQIgH44hmLzyAjWTVqCXRSEoSABrcj5uyw0Q4KDEm/UwKM8+Tly5fCDp+ZncXIBIkrflnXObbSubwkSqWGNdc4OoAZ4s5oIzrbuT/LGcvP3EJDciakI4tONgVueW7k2ZC5Vl6sb0rb8Jy5sHZGEuWydRmFks1m5DdMAs4zEL8RAMNiPxNmFtsiGHkVScI50qw00W71JcksGeq0KabnJjA5N47h6QhOq8fYy2wgU0vitJpE296Aw92F086I1JqsNXr2V6CYka084ypmYOpiSAgGvOuIQ5uOOwNuETDiu9E6FrCjbcBPbQey4dUel7OM57VUIM/FxrFnk7nPNtXoUbXz+R2fr5gDE2oK7tAxzE3FQrjnGJvbfM/2+38R9NxGepJOLL4UrDF1eK0LSxvKkKZMvZSoI7Ys81JYGsJqM2t9uZcPAo1qEyuQKCBZzxDAhC0+AExSOkfrOEgcU/CP74pjKLDKOnAOKdgodiPl2Cz2sIBQVs4jLZcS3V7b5QaQVUeD4kMu52uym4J7rK/2i4DYAyx5BeIGCXhKdNP8WELWq1Re4TqKe/AD/l7kEq3cSEqyVGeAPkudATQ4FZMx7WkIgJKgU2zo19r22o/mkGoAeMUdlH2spDg+RzESXsd7qoSHkt4Us1Lw9BWiZwGDihFpGysepKApP+dnyjxXPEi16LUMigmp7KdZJ4xUJsto8mgZTEoxQDogtG9MX5m+1X6lTJkA1ZTF/DWQWkBSS5KDQKWOPcXHeGbkWqtYouKPSrzk54y20WeZ9nkdbUDmCJ3YOp/UgaPziX1iFxDa6ESzjjqGtE5KZNT5YEDr1zI0/FzHjmKDhshlouTonFWsQ+fZoGNA1wVdEwfnn/aL4j8a4c9rWGcjP/u6LNrfWh/F2XTs6bvWRearNTa0TbTe6pxShrKYW1bePv2Nrh/sJ/5eHUW6NotTjA5Ia01ToF3xJpnfbaMcwc80ekPnmeBZ//1//h/09QtdOPTBvKE2rgK22jkKvA5WnodKXsfNkYOIB03eiw+UsN9iUQqh2skEFNUjpAOE7+q9YsXEyC2V5HdceBRQUza0Dmb9jS5qyiTVwxDLxrLqZFYEXkE99SjoANHG1I7SyaEeB36v3mmdsLqxDS4AZPDwWgWQtXN0sdRFgW2iC8Gva2kPDl4z6A2oqB2p4PPgANJFWAePen/Yhlx0+BsFoXTBUw8X66MgMK9TgFqAVGtx1/IroMrPjefTeEcVTOf3MllF49noLbN+AkqHgxK2yoMTy8KDDzdd1TiSDcBtpEg4iFV830wW49nigUbLpRNZNy32sXqP+BuWWSfn4Lv+Xjdw9ivHlcqWGMPesGk0bIXjmW0zNz8jnxGk4AKui4Tei2GrLBdDnPnOeygoT1CAjC4eUPTApACyTlpuFiyrSCZYCQ30oCPanhaTnX2q3lZtf13EeG/eh23LcvPF3xIAp1FGAJr3Vl1t3p8hwup1FEC8bbx8BGz4YqIivtT7T+YV6276zBwK+Xz2mWyE1DpsAx4vE0jGJPGQx0vwJ4a+g2HRcUyOz2Fx4Sycdq9kIy+lSxIybmt24XO4RHpDPWqyuLZ7sPfMGpEvlVGWw4gJ5+ZQLRYy6LaqaNbysPeqGI54EQt70ajnUS5l4KZxWapKgkCfPyRJECu1Dk7TBaRO89jbS8LjDSEYjgkARLaVSuqQ6cLNp1jKM2k6PH6naARGExHRCuV3PCwnj5JoVFrwuocEJKA+MMfJ9t6+gEFkm4nzzOeWUHkeiMl8IxXh/Op5RAJhYY2SHch+EY8j0XkavdWK3IthwwRgCGTTUCToSsCGQNXe9oG5ptoQZssQ2f4dMnlK0ldM6kM2YrlWkVBiJvg6d/GcgL80THZ2XuI0k0U4GpXEbW+/9yHGp8exsbWHzZebiMaCOL92DqVsEc8ePkP2MAOfwydJAptVAlJpJCUZVBNwUm6lh1wpj77TjltvvYX37twRMK+YKWDjyRN8dfdzMe7JYKXsAZOUVJp10bZlBvqLV97AhSsXpY9DjKLoOSSd/NHOHl6+2MT9r+7j8cMnqFUqWJw7I8AOwZtnmy+QTKdAltSZ1SV874/+EK4Rxu8ClUwJhztHSO4eI7VzhGzyVHS7CWxnMqcoFgvoOfoYn52GI+gRXd13PrqDqeUplB1Am4ZOs4/qaQkv7z3Dxr0nKCWzYtTTEGj32uhRK9jWQt3ZxruffIBbH7yF+FQUIFmYctYtoFluollqonCSEzb2+pPnONw7lE2cGpOyd7h5+GkhFA3jxu2buPL2NYTHIoZ12AB69R4KmazMk72X2/jy7pcoMTGi0yOhvBxH4khqdeVwV6hXMTo5ijcuXcbk5LjMG64TBJ03djbx4OFDlJg8r97GwvysGPY0zt02h0lgEglJcsDz5y8KK5cGC5NXFXNFAZlrxaqwPzkWqDvrhB2H+7uiczwUCSA4FkXb3sX5y5fwzW99E9HZGWY8ERZkm3tBoYJmpYbdjW3c/+IeCmkCNTZhyRIkf7H1FP7wEIZHE+L84Rq0fHYJ773zrrBJyWR++uQ5nhGgOjwW2Z7Y8IhoOXP+EEQaHhvG/NlFXLp2GYFYWPSUCRZxGWMQRbPCZJ5lbD/fws76FiqFEpr1uoCmi2eW4XZ7UClVTVnrLYl6oGY9Ndu5NpFNEwgFpB3r7QaKlRzGJ8el/8YXJuEJ+CSB6tbGOuqVMpiYaeflFp4+fSr7EEFosqxXVlYxGhuRpGulQgnnLl3AuWtXsMqEholhmTPp4xS2NjYEUKNTl7+l449tQTkLrsdkzb91602sXlyDzUdndB4nx1ynKihTY75QQj6bFcCxVq0jEI4gHE+gUK7ARqmcWEwSaTl8fVy+tYqphTFEhkeEpdcsFrH98iWePniERw8eS8LEYYZ8e/2im8x+4d629WILe4d7qLTr0nfzswsCpNfKDZm7BDKZGPL4MCn7E+c6wU+NbpL92T2ElcklLEwuWOeDsqyN+aI5a1KrleH8Z9bOYnphRiRvps8swO5yAm4nvv+v/i/8q3/+f8Jtd0n7jIwkLCaacaaSxbO4fAZvXL0q+ss0zrk2C3B+cCDrJpP9EXfjek/HJwPKjJa0CT2Vc04oKiDvxMSktD3POk+ePBGJBb/XIwxiaslHQiHpH+rcs+8fPXqElzvbwkK7euMmvvXpp1haOycDs1kqieTL1tN13L/3AC+3dmSddro94nCjtIB3KCCOB+Ym+PjjjwXkyxdyIn3C80ypmMeXn99FJBTElStXMLcwj3bXyHBx/lPmJJvLS10JDIru9eioIYLkS9jf20MmeWKSv0bjkkyTGrc8+xBwsPd7ArAW8xm8WH+Go4M9MegJ8LKv3/v4G+g4XYgk4lheXoE/To1qoiD866KWz6GQOUGtVECtWkShmIbLa8PIWFycJgR4KeFEwvazjW18fu8BipUmJiZnMRQIipOM7ckop4CfYdo9SSC8sLSAs2tnJfcBo1N4tpK5kjqFy+OVRKc8GxlHs0kkeP/+1wKUffTBHdlfW42a2DeVWkPanYlYjw8OZQ76SSbpGr1YLstOp01IFnQ8zc/PoG+nPUBgq4GFqSkBQI+Pydovwz8UFpYzJcEO6QjNFYV1Hw5HLaaXQyJ/eBbxeoKYmFpDYnhCmLrRWNxEOZHlz6RD3bacgdBr4uhwB0+ffo1i9gS9TgPlUl7qQycNz1F07DPaRMvMuCSvzyv5Drq2rrxXJRlq0Wjn2pwiMcRzCvWEbT2bsFW5EXV7XTiYdNxLYoLJHULmM78jwzYUiMLv8SEcDsHu7qFSq0h7cL9n0lVGwXB8cH599eXX4lDyOL3iVHDb3XDYnbK/FKsFSZZHAJrRLZxvZM6RJMBkpQS6Y+E44iEytD0I+8M4u3xO5mO9UhPgf3N7S+a0AEZMotg2TEfun4OGOBnQYh+7DXDO+QCyvR2MIOkhXyAg3sWZ5SVJ1ChnQB9zhdRkHmfzBaM57/Fb0oB+AaD9bj9s/S5qlSo6rYYQciinYhx5L6QMRk5jGNVGU6L1mG+B3zc6DXgCbkzMEtyekbM8oxsY/WSYpBA5OEafjCSG5T7lvJHEJLnB2BzMfVQxZ5CuA7VSA826kfqLxkOIjUSQmIwAQ22ka4c4yG6j2M7CPgTYnG2JJswX0vI86qZTos4yE1+Bp6oRbUBFlU9zGolBRipZYd0cPjzjauI/LgYEggn+vSZJmQhZBVQowSHOLMvW4Hynzalgsf5O7Xv+lvWWqFw689uGQMUzp8x3i43MMwbvwzkqGEjbAC2DDEjWywCwr+VFFEOhJCHrx9+yTMIGtRiJaiMJcGdpCKsNynLKOX8goeAgYGtsbGMLiC1uabgqSCe2JtvZyrmk91MMYRAQ47/Z9voZn8n2MHadIQEQW+fzeV8ByG2vmbpsW3UGSF2sP8UIFG8R4JxyWFbeILVt+X/tH32mAtsKTLOvfh3cVrCdz6tZpC+VTtBreV91KBjg0pSbL37HP7VXzZcm0lrZ4kps45pm2MJGAlbrrDa2SnAoDiZrhxURriA0f6fEQgWKjePClIu/URCWnym2ptiJsmR1nHNM8X4KeGq9tJ90bPMarj+KZb2eQ0b+yDDQO6/ImxynSjzj9zJ+mbPHYlsbOQqD8yiuQnkmGZ9dg8OYOf464SYTOsrvLSbsYJ9LlDtHsNUOOg4Vf1TcQZ9n2sNgaXq24l4g5znKOVp55dRhIvtB20i08rfazlpO8zzDClcngM4XnV+K5SmuqM/V8SWkF4s1r3NQx672z6s5OeD00fVIMSneV3Eufidro9zXAMO6BgyC/4r3afvpHNUxruNBAetXc9qSG5F52DfzQr9jvRRP5P3Y9uowMdIsxtmmY4pRbf9fc1edZYMAtK6dgzil7b/9z/6kr8DjILgsh0jLoyYLkxUyoIXjdxzAfOmCyHc2omrx8hDBRlSJA3rPWQkCXWxgZXAOTiAdXJxE3DBZJh6IeS0PhbyngpEK5ilIrkxibcTBBU8rz+eynLyGz+UE1Y5T78fgIqUdo4cRvYbv/K0cjiy9Xm0TtosuMMz6rgueDiKdAIPPlwQWwaAMtkFNnsHNZxD81g7m9crE5vfqpdDFSxcKnXy8XjdgvstBRpLsmc1E+4J1YHnYX7owsJ3Zn+K5stkEoFLgVAFd7ovqReb1/Nxs4G1Z9DTkg/3MUHoeuFhu4yn3yPMk+ZXlOed3Gt6g/apl1EVbFxCduLyefcH/s266+Qx60gb7gm2k16mUB8ebzgENy1CPNK/hv8lKJBPVAB1tKfegI4XPI6OB7ybTOTOrm3A0bUfqsfFZunHp/BrcpPl7BYNZF3WaqPeSv+ecYh0INrIfdS4I28zSeGa7aWJHtit/QzkJTbCjZeLzJEHcgIYUQU5pX6ttRc5fAH2zYRKAFra8wynjQ0FosoSptdehMkaXnj2/ANCkLNabPfiCCYRiI4hER5GIjWNybB5Omwedakd0eZulOvw8uNudYujkGALabMozaJSJB7XbQb5YEkAqGI1hanoCMSYq67Tx4vkjZI73YetUMeQGoiEPXPYuKuW8JFzLprLCJAvH4vAHI6jV2zhMnSJTKCN1koHN5YbHTeeQ0eTudqzoAitBQy5NZnwdfUdXktzZ3A5hR3OdunzpDVy4cFGYOA6bWxLVkVW4s70rxj0ZU0yMw7FD9jZB6FAkJn1N4JGA0+zkDMqFshh8BKfIHqb2LQ/nZNiwT9O5rMhUUNuU4ZDUHZ+bm5d19+XGrgCCjCwwieCoX92VRFYc36FA2DDgHQTkSmLAXbx4XnSiefC//+CROBRpdH3w0Tfw/gd34Pb68ejJE3TtfSyencNIPILkfgYHW/tI7Z4gd5yGx+aE1+FCvVbG/v4uUukj1No10btto43ltVX89ne+LeHtZO5SwmDjyTN89vc/QTlXEI86WU0ECAuVMiqtBqYXZvHuRx/i6vWrGJ4bN+HeZaCbK2J786UwbTdfbODZs3XR4CbgRpkEMg8ZNkvJkkw+JwDI7//hH2JiZgpw9ZE8OcHRflKYq2Q/851MSyIb9VpFNKTT+QwmZicxPD2B81ev4PadO1i8PIW+30Sa94tA8TiPl/ee4undB8gfnsJjIyOwjEqjDofPha7Phra7h9vfeB+/9b3vwDXBtO+UX4Awg7uVPhw9G5qFpoD5X39+T/SgqS/KOU0Qi21Co2hmfg7vfvweRlfGhMVNpnCj2hT9ToLnBPHSyTSeP3oqY4nh1aIlWW0KQCIORiYwcfYxOj6CtZWzok/KcUWDfPtgBxvbL/Hw6UP07X0BHKlTS5CiWizBJyHXbUzPzWJt9bwkHpwYHZNxSh1NAgR0gKQOj4Vdy2RbFPal/jA1cb/+8isBjqeX51BqVUV+490P3xPGptNHBmdP1rITgsYEvUt1PLz/UPqGeoIMmWYC0fXNdbQ6DUzOzRgwBV3cvHkTV69eFZCABi7ZhXvbhzJmy6U6xienEQ7HUGckSsiP+EgCIzPjWL64AnfQCXsIIGmPexnlWTpMTNjq4XjnEOv3n+Bobx+5k7T0C8Egsp2oTU2gkEw9JmIlwMGQfa6tZj10odqsSmIuSnGQ5bV2cQ1j8zOS+IwGGmUb2kz22u8geXiAg8M9lKtVCbumYXDu3AVMjU7KGs5ElWdWV/Hdf/+fYH55UYDyTDIlINiLJ89wuLv3yuHIuc+IiFhiWPZ7HtovXLiAlbVV+MN+5AtZAZ3pJCicZlDO5dCuM0mwcaoyeePI2CiGwhGEqPM7MopSvY5A3Ifzb55BbCwEeP0yltHsA6Uynj16jM9/+QV+8Jc/EOOD2q2hQBCXL1yW8xIjM6jJPn92AecvnsMbl68iMjYGtPoonp7i4f1H+NmPf4Ynj54im8vC7zPRSGR8CVOnXkPQE8S52TVEA0baTQEB6s6TLViuV4SVODI9AZfPjTffuY1v/e53YEv4kN8/xf/6p/8L7v67n4v+NtfK0dFhRCMR2S/lHIUuJibGsbi8hFAkKBJA2UIemVzagAp0LrW6KFdIrHAIoNdq1SWnBccv9Yl5Nrh5801MTk5JtInZgyvCvtze3hLAiElKr79xVbTVC3km/juS5H9kSm5v74pxdfXaDXz66adYXFoWmQGepSlHQ2fV+rNnODymXFBH5GVm5mZhc7jEaUzwkqDex994X5wqZJRz3hTLRQGgXzx+iM2tDakzgWsmGeYZhBr8HGflqgkp/eSbnwiIHYjG0SiVZYzvbm/j7k9/KezPXC4v+9bwyJicG/0+D2JRJrFrSkLIVoPnYMOGlLON04Hv/aN/hHNXr6LPMx4jBX02kYBAtY1KOo9Mio6cqoDPnTaJCSV00ZRII85zsthPTjKwO90olKv46a++QrZQwuj4NFbPnpO2pjOOoNf01ISAnI8eP0AkGkVinMko6ZSvSqJAMbQdTiwunsG1G7ekzSIxyl7Qv9nAv/3BD/HjH/8tpicnZF7TccAcA9wvHzx4JFEdZL13uz1h/ROsX1leEnkK6sQT9H/09CGePH0gkSx03HO8jkQicp9avYONrV3Uaj0BlqlV3+kxKm1S5FdIuJCQ85ohQZBNHAglMDuzhmic+TMIeDJHCp3IVkQlKP+UZ8ILHB3t4OmT+yjkUmg2y+IUYPQbDWieDyRyJluUs4idEWY2nvU88AY9VkJgl0g7SB1lPnsQsZL20cjsdwwLkHITYhNKEjSXgMs8K/pcPhDUJvM5OBRB0E8NUh8cnr4A5XwRtF1YmMO5c+dk3ydALI6V01PJiUBjnJFWErnX6kgCMyZe5lhgrgE9n7MMkm+jb4fPYyU99A4h6A9haoJrf1TKe3h8jOPUkSSsFFk6cTZYziuefS3Qjedh/glwaEXTkiHs8wUQCCZEIoWO4XqrLvkLmJiSbRcIS6ACHj9ZFzBdmNa9vpSfziaC0T6HH0N+P1x2GyrVkpyFatWy6J8z6pJnGM4nyrAxWbIkzQKJLG2U6mW4Ak5cvnYRMzMjKBYbePTkIZ49e4LTdArlckn06LkHhgIGcGWuDO79BKR5/meEKf29jEqcHp8TGTpGsnHtr3BdG3IhlPBibCGOSj+PnZMXqNsqcAwBXVsNfVtD8qwYIhUPZEZH39gcwVfsWdWJVjuR405Ylm0yE42+riFW0L9mwGmeRSiFwXGlNvSgDWyQIyOhqOQtJaSJbn8w+EpGkM8VO8wCV5VgRaeiEL6arX/AfKRMkCEbmWhU9gvLqBIBYls2DZGKuKYCbwpsKlhNwE4BQ76z/CyXRhJXa8auGsQe1E5VO1HBKr4rWKTXE4BWwFPBSwFHqcduAa6DwNQg+KZAkIJqrB8JMFoe07wG/NJ2IwCtOIEBuAzZ7DWgZpiu/FPcgOVR3IVOQCVp8XNZe6xo2V8nvfH3tGMH7Xvtf74LQGoBrGrvKwiuDmAlECoIOFh2BSoVHzDrlwGmta2pga94gsEfjD3Nl6mnAab5GyUH6jjj94OawlpPXU/4PGWxDmJV+nw+g/+mfc+6Ev/SiHXFfAbBdf3dYHmV9avfKY7A8af5oVgOv//1HBJshHaIFYltwFeDAfI7dQDwd5SQ1LGhIK0Ap9b4U9yMq7SOXcGiRJ6wL9HMOv50nCoALQxoC58blLRQIJTSgVoW5gFSprnUmYuaOBsMKc5lyc1w3VTsj8/TuaZjTB1bg+Ns0NGiZRT2r6wlg9EZ/1AaRR0JgwD04FjTeaLjR/AFywnCf/N74g6DOJe2IcutGJ+ujdIflgON9RhcM/l/xWkVmFYAWusk498iy+qc5/1UNUEdMAo+S5tJ9JJZW7XM2jbinLOY8boW6Dh/hYH+T//1f9IfRND15gomc5DyYnYqBz3/VCOXCzQLqhOKv+X1HCya6I6FUICbvyNgywLKIdXvF3BZATNey0Gvg05lCnhfgiScWGR08JnK6OW7ygSox0kbXintgxOHZVOPgC4A2qmDHaGDg+/8XL1HLLsuBvychyMFcLXNlHFqJEmMB0oHhIK46l0Y1IxRrWpNhqhhEIOdx+cb77bZwFmWQZB40JM2yIzWDYBl5R8PH2xL1p0GnTJpFTBmXyirdhDs5j11IGu76mbIOhKM041DwgGt5H1koimYbBYGA3hzQyKwos/VRVqv0Ums3r9B7xbLohIhvF7Lo2x5Pp/gmS6QfB6f83rxMNImknDGSgrAcakSLRzrLD9fmtBAdZ7ZnqenKaPdNjH6Kpkgx6ZKhZhJ6TIgvRgRRoeX9+fvCE5Qd07bSaQVIhG5jt/zmZpFV9njWh62C/tdjHKrTnw268vxQcBBgXPeg+UdrIMyBRIJw1jii7/VhZehh7LBW04HgnYCCuXzJhohHLaYCyZigRm9Rce7033lYBKPqc20N/WaW12G9zGb/ZRscLuHKQSjY4iPTmJ0eAbDiUlEI2MIeEKw1ftIH56iUaiiW2sJA5Ghnlw/1jc3BLFbu7AmLHoeirjdODwuzMwtCLPJ53LC3u8jmzzE3iaTwp2gXszC2W9jfDgmyQ+aDSb+KgibaygSgcvrQ73bxWEqhXy1IQzJSr2OaMxkYJcDU7sn4cXULWaYcDaZFHYqXDYxCJrUM+x3ZEzfufMhvv3t72B0YlrYMs1sQQwq6j+TXZhNp5E9PkWlVJYwdIagTk3OIBKPYX9n3yTHGZmQMErqfDLkmNrKM3Mz4jgIRSPS9vliDl9+9ZUkqGMYOcPkuP8GhwIoZEvSL3QocL7HEgnUWzXRnaV0hoDjDocYf2RFM7u9sCLsJoSNjBuOC47LTz79Ft678z5SyRN8/fABbt6+hZkro+iVgb2tYxxtH2Lj0Saefv0Y06MTiIXCwvzP5k4kAdtp7kT0rn1hH27dvoUPPv5IQtuZ7G97fQM7G9vYfPoc6RPq6RYRioQl+SDlN9LFPMamKTlxB2++8xZGZ8bQrXXgaHeFhUcGGkF9Gq0pi/Vp1nqXAJEESgmyb7/cFVr7jaYAACAASURBVBDpj/7oj3H5yhVsbW/h+ISJ8Y7EQcBQakopNKoVE97IZ+fSAvBTj/rS9au49e67uP72W5hZSqDnI1gFlFMlFI7SOFjfxua9x8gncxhyecT4y5WK4pyw+11wx/w4d+0SPvn2txAaDqLnpjZxHa1GW7SrmWyTWsJHuwc42j3E9sZLYUdxPIn0jt8n0QcE7m9/cBuxM1FJ2FYq1JCjJipDnhodpI5PcHKYxOH+EY73juBz+xBgMroyM1y3xdgOhIMSNk+GLjPfL6+ckbl9kk2LvvlJIY1k9kSuSYyOmDXiOCXgIhODkuH79q13RdeVIOyZ+TMSwswykNHOcPRMKo3dl9sCbobIOuoD+VwGjx88FO3n4ZlxOHxuvPvhHaxdOifA1JAlFcN5xUSLImdQpPTGpoAkpGFQ5oPOy+RpEtl8VhwmTFppc9nw9ru3JQLA6Pc5UC/TWZjGsyfPcXKaQyI+LJrzDKGmJMvY1BgmFqYwPD0CV9gBe4AHK8FASB5Eo9iBD06RR3lw90usP3wsES9MXklmL3WR6Wgm05hhzy6nR9YKglhcrzi3yTQjEEUQjoxSvtOh4vb7hBHpctjhljBVyveQhdcWg5x6tNl8DsmjlOxTkWDEjM9aEwsrK3jvW58glEiIAW0jA6TSwPPHj6TPvR6PCUmGA+FoBD6f35SnTPbmlACuXCuZfG/I4xO2+PH+Ho72DqSfaITr2Ypa2bML8wjH43D7h3CSzuDMxUWEZ3xITMURDgQlNJ0JI8m4Z6I7JmT8iz/7S3FEzE5MG8dpzyb7AyMyCLzfePcWzl04L2xSQUiZA6Jvx+7zDfz93/49fvHZz2UPZHtSUsUQEsjiLYvG61RsEiFqjlvGGneCdq8rYPFp9hRdJmlimDbZ8Xbgk9/6FMMTY/irH/yVJEJrFWuoFY3+oTjkgkFL8kvltDyyDtEJw4gBOhAo88J1lw6/OhO7NhuIRbnutmVfoZwRmbBcz2em5nF2dQ3LZ1YwOjYhfUJWTrlUwlHyEH/zN/8WqeQxVpaWZV/hPsq2IcjHPSaVOhWwd3RkDNeu3ZC90xilFSEAUCe5VqmLg5As5EAoIk7GcqUmesZ06Fy7eQNXrq7JnnB6SnDpVNb3fC6NRqWIv/zz74vkCpPrEkCjvALrwLWAzFICpL/z7d/BxevXjbOLR7xWF+mjEzy8+5VI4rCPmAyQ8h8CZFTL8PpciHL9rhQkooZ7FkkH1BndPzjC3Jkl/M4f/QHs1NVmmGy1gdTBkUgI1coVcca061VUykWQotu3ddFs19ChC7PbQrlWFoCEwHGxWsfDZy/g9Ppx4co1fOPj3xCJJjpiCLRzPtEm+eUvf46ewyaSYsYGMblAmDyMwO3i4hIuX7mKxMS45AcQXWQXkNk4xve//33c++JLhIMBkeMYHx3F/fv3ZM8hAzkWMQxkRpicX7uA69evYigaE2/WSeoIv7r7Gf7m734kbGiO/XqVdaxjYWERbpcf2WKV8BuCoQQSI5OYmJxGfHhUEiqKBF2esmFFMaoZCeXzhjAxuQT/UETOAl4fE6z3ZVxGIsy5ADSaBA6qSCX3RAs6l02hWskJM9pho+yNTeR/6pROyRckSos2gd3jRCgWgt3jwNzijMhlZdMZfP3Fl9jdeilzZzgcM4lhez05Fxm9T4ZnG7akJvPkvGfECs8aTpsLHodPAHTuE26fXTSMJQLU4xYHaygUECCMaxWjPeiAa9XbJm9LmwB/HOMjY5hbnMeV61dE6ubvf/xTPHn0SO7Jfo1G4qiUeHZn+QC3nazXACKRmMhP8GzMc87W9iYqtZpFaAjL2Umem82+smP4D7H5eJ6xQL14JI5AIIyZ6TMIReISWdbotkV6IzY6bKK3XE5xftLGo9OHTicmK6ctIAxEj18Y4XTaUsuYjhrKkJ0kjwTwpEOXznPKOBKIpjOEUnN9G5mAEAdeZDSM1Qtroue9t7eDXD4tkifU8d/ZfSlOZzpYKK0kkZZOo01K4Ie2A8+1PJtPTc7hyuUbGI6NolKui4OTUj0np4dwDdkwPp8Q7edk6QBNZw1N1NDsl9G3VdDpmjB5tjvHQurkWOrMsznbTaNAOe7VBhK1FgJdHSPZwnVbSDhdAwRrErg+NdoH7G8lyal9zigLtd9ZL774bPavRmATO+D80cjhQQYlgSoBzKwIzlcgnsdjJXw37FRZz62we7VF6XA0nylgbuQElFVs7GIjj6mYBO+vdjvrUCwZWTW1z7Uuav9qeXgt20f//wpU5uHPAtWVtCTAVNPI/Cj+MkguVLBt0JZWohoZ0IO/EwecxfAUkBmvwXJTFisLobX/8pyjfTMIgCtzm/2s4K7UW+RmKBX0WltagXHeXwFGJYwpsU8BX2bpHATgFeBTVr06BhRYVDKbAm1K5tL2FIDa/ppxTwY0z5nGxjXsW81zxf9rji8+zxDOTH4pvnScKejN/ysmo3Y2f8fxoLa6Oh10zKhtr9gS7z9IZFMsTGw4K8pfAUbFCBQXUULpIGOXUWXEFLhua9lZV5MnxuSqMM6F1+NP9geLae+xCISKq7Hcgkf1DNbBZ2mbKo4l7WhJdpIBrViY3lMBdDlHWKxbnSN813YUUNVNnMIQDuX6msG3eAZkOSVqhmQbi3GuALSOQSUZKtFU5xfLOuhI0ToP9pvBPs3+Nwj+6jzVMaX1kkExoPWtgC/biL9RvE/Z7WYdNAA0nzFYRn0eP+PvB50biuco5jiId+o6op+pA0DLpedodSDxXuLwtpQMFB/WtabfNZI9CkDrWs1xLO0n+USMg+7X20E+/9/+u/+ir14SXZh08vKmBCHVS6CDy2jkGT0bLRgLquCsGBgW/Z/ABQeE2YjcclAdlNRQgFIO9IGA3I+/1ZAVzXpOxgcbmWACB6hOTJaV9+N9+VujQ2zCqHgdK857KVCpZdaG1k7V/w8OJvWqaSfzWbwP24MTVxdDHlYIpPOlC5zqD6lIvS5IkhzE8urwWtZbvVlsNz5LpSZ00daJIBs09dcsTRXd9Pm99plOer0HB7V6XrV9TSiFmZish3po1Ts2uJHx97qhciDy/gqQs7xkdujmwftR22xQFkLBdxq0OiF0IWQ4JP/NgxD7SZnPbCvWjeUkOKKLtHqNtXx81/CUwcWWbaiLqXrEdfHTBVs3X9Zd2cJ6OCJ7leUh8KYGOOeBAscsG3/DQ6Uw4L0uhIPMKp6QOnLhVscMGcIy5my2V1IbJjmlXQ65PNhwjOuiqlrlChD/+uahhjLLx7LxnQc/9bzrWFevFQ/2qk3NttbFXRKIlUpigAizMhCQ8uh9aFDxtxzXbCMeqFk3gpTsZwLQspFY7UcASj2QZuE0bAM5eDFEjQkD2x3ROZyYnIHXExAA2uEJweMNYnZmGctL5xHwxeCxDaFT7uB46xCNfAW7G1ti9NBIpybw3/3sJzg4PsaVG1exfG4RnpBXDLDhsVEsnV0URgKBmB7Z760WdtdfoHB8hOJJEoXTNCZHRzAxNiqGKbVGySrmX5cOAyYeymVQ7bZg87hEFmN59SzOnFkSvT6GhjNJDcOfCZoeb+7gYG9Hwr179j4cXhdqVtKVq29cw/d+73sSXm5zeCTRYD2Xw4MHD3CaTMkmHfIFheVxdHws4dbNZgsjw2MCOjDU0u9lGGkEo8NjMteoOX77ndsYnxoXDUC2b7PVwhf3vsLT508EABcwoGhki6j9zH4h6MRxuLhMSYopzC8uYGVlSZKp8R77BwfCotvY2hItTK5RXLu77a4kR+O9PvzwQ2GWfvHFVwKi/8l/+CdYvDonDNWDLQKTz/FX3/+hAE+Xz11ElImBnA5hr+0ebGNz8zla/bbIR3z629/Cb376iWgp0kDYerYuyfsotVAulpA/zQqzfXJmFg5ql5YKiI4ksHzuPL7xrW+Khm670hLGJhm5ErL6cgvr68+ElcY5xTHNxIhkj3KMB4Nh0T5mH77zznvCZOO+wufvHR4JMM15awwH0lo6ojFHZhMBj1T6FGfPncftD97H8uoaxqbHRV6DYEvxNI9cKoPk1j52N16iXWwKAE8wiRrQpVpVkiCGh6NYubgmdZiYGRcFETIVKVNRyhfhcjqF9XuwvS/yA6VCQXREGbrPuU2ZGWpG33zzFu5880PYA05UW3UBbQiK8kDHtYZh/NnTDL6ibEWuKNrBZKDqQYbhv7q/ka1IcOjs6jISw8OoNCuSXDBVzCCZTWNh9Yw4Crg+MmnW3/zgh9Jfjo4D3/v0uwIuUjuOmsgEA/sdoJDNg5nk08enePr4iYz3keG4jPlWoy6gwk5yFx6vH/GJYbz9/nsiCSFOh4iRrqC8DUGXQiaH0+OkgPIMpaaxyIMk19xCKS8sV2qVEjTr2Pq4euOqjFOusUF/UOZqOpnB7u4+TlIZ2BnG7fIICEeG6OzitCSFjE3GMTLPcGMjA9Ah2aUN1At1ePpuw8L+/CusP3kq9QhQeukkLwA0y3uazeE4mRQHEscbgUC+CO6RFTY1MSlsSuoXN7t1jMRGMD49I8xZ0UqtUesZCEUDwrh1euyIDyfQRU/6kuAhUSU6bNgOo5NTsPsC8AaCwixnwjMm99rf3ZZxx/4w7BITDcSzCJ1tlA8JEYTxeETeh2XjuAgFh8TY4p5TZ2JAl0OcflwbuZ8sra4IIMZ229rextLFM7jwznk4/U4Br3nYpOODDqGDvT2cHJ1IwkgyH5eXz4rkEJ0pBOj4PMpaUIaE66uHer2nWVmnaFOnGRFBp9TOjoA2nN9et4m6M3Uhy4brJ5OHReW8wDVLzlZOo/mXOk2KY4L6rXSckpXYQ0+Sh5EtSlAsLlrTJgycsgo8kHMNYLtwXHndHgRCIZE2IvDMs021TuabHaF4FO6hgERGXLl0ToC0SCggjEyumcnTNFKHp4iPjIijZunsKjxu7gMQgJnA2b/4l/87/uIv/hwrZ5axtHgGzWpD1r/QUEj6+vggJU4YGlkjI2PoNHuyDpC5yH2Yezv/v3BmUdYz6pzb7EaW6ih5LOc7OvqWLs+jWejgxYvnAlTxe+5/hVxadN6598dH4pJDgJERtUZV2oHjmAkO33//jjg6pPCMZuiQqZ7Di3tPJc8BQXVGIRHQ4fhJpajXTuC4C4/LjsRwHBNT45iYnhCm9f7hMXZ29xGMRjE1NSPP4Rrx9MkTFDM5xGMRTIyMiI50qZwTYMrm6KNja4u0Ax2+jGjhmHN7fKh22mh0gZVzF/Du+3ewfP484LEBpTYKqRQePbgva/3j9WeSpM7jGzJrjX/IIsCY6DzqK6+dPwdfIIBOiw5Iyh+ReVzHi+fP8c//5z9FOn2K1ZUVyblwcLAnzFU6naixPzw8InIqV65cRXxijPRHuf40fYyv7t3Fl1/elfwKTDZHSSLKFNF5VWNkSiiK6dkzmF86i/MXr+DchXNIneQkvwbzXVAqjOshNeEZYcGQA7eTDninjI1INI4+k6B53PD5GOVp/DkME6tXCyLDkckco1Q4RTJ1iHIpB6/TLm1IULReMXZSq99FOB7BmdVFvPX+21heXUZwJI7jzZf46+//Of7uhz9CJnmKgGgYm8g7zlnut8OxYRlzdBxTEoLzhcArz0xsH5fdjR5zbVQaUneHu49QNGTAS1iJVHleqTOpXl2ceg00JNko13I+h8kqb16/ies3b2Dq3AqFtHH3Z7/An3//z5A8PEI8GkMoEJL0Uq0mNYopIWeAM8olhQOGJMU1g+dbnmk5vrj3zc7PyfpgzmJNWUfElvP4JbqPbcQzOEHw4FAQ4UAckVhc9jG2uz8URmJsHOFETJxgvNZDJ0e7KeNvd/ulRLrYRGbKSEnRQcdkfHS0EORnQktGj51dXkEoFBbQfHZmUZwccn6pN9CkVre9j8hYXJIq03FZbVTh9thRb1Tw9OljvNx+gRITO3aaaNdqYld6rb2A6zDPQ5FoQs7kIyPjuPoGE4CvwGn3oFaqCYua87htq8Pp76GBCprOCjruBtLVU7TJPHDX0GwZm0CStvt8ODkxSRkZjUf7zel8TfwhuGcAEgPm8eyowIQkkW0YDWeyoAXAsRi3avsqoPoK5OwZgJi/MYxuE0XL33Kf4R9JYpqAfRDIFBDGSrrHaDdlfAqgYmnBshwKpCiwxN+Jnc+zfq0mto7atGo/mbFmbCJDeLKkCCwQWessDrQBzWQFxgZtemULqi2tIJmAqxazlGNZmZ2DALQCywpAKxiqgLjWifVh33GPUxtTCHxtBV0N+M0zuYJJgwC09ocCVyqNqWdMtb8VY9J+CFrJ/hSwUjIjv1eineI9CjorIVIwDCs/FttTz+7aFvqsQRCa9VeGsumr1/rNnEPKLBVHQrshDi3FByQizpLv0HoKKcnCZfiZtrM+Uwl0/L+Cy4rhKMCuDgkFJAdBaAVCFWdTnMyAwgbcE5KBlThXy6Ogn+IBis0pI1s/ZwSfjhsFEWn3U0qP84EYCN8Z4azjUPtOgGNLg13Z37S9BQy1ruc12lZSZhoH6qygnGTPAJOsnxlDxmki7FmLiS5twIViAMjU+ssYcHlflYNEK9nDOuZ6RoVJue2MVOAcNM95fS+DNSkgq3XTZ+tYMc4GS97GYvgbHOo101/XAJ1T/3+gq84FfaY6GwbxSu0LOnjUocC+50vBZl03+L3eQz8bHH86JlgHOedazhLei7Ylr9X20H/ruON40b5QHFBBbF7j8xjbYhCw1rGq42Cw3xTAV4zW9qf/zX/a10bXCwcXOvEyWPRqvTEPFRy0bBA2mgKoOoEUbFY0XIEvfq96SIOdoJrHg7IbCkLzMwJ7mjSPDSLJMSyZC1ZSmao6SAYp6cpu5TNYfm1Qlo0DdXBQ6cLAz3gYVakJNq52uoKtvI9OagXmeT/pVMujxXajB0M7lfeXw6ylD8h2Ytsrg5kHOAWMtbN18OgA0zqqd8Uk8zMSEryXstIVzNUJxHKxHyQcgQZGzSSLUZY520a1j9WbxH7mYZLlV0+hahLLwcrjEUNQkyyYUGOTHM9szOZ5rAuz8iqorH3PMpMVpoCsMskVfGW7KwDN+mo4jvaTDnyd+AriGqPbHGD4bryWCiwZTWrtB/1edbl4T7Yp24X14MGFY4/PZjn50gMIvb3sO25UPMSzrdTJwvYy15oyEKzgM/WAwWfw3zQ21cNkFkwTcqaOBD6X5Wff8H3Qy8ln8flmnJk+1U1CHTI8gOmmyGv5G84ntjU3F4IP7FOCjeqIMh5lA7Lrxk4WHn8zZCWxZDJCPrf+SnPNaEbxGWwvu90cCNV507b0kxutHmLRYSSGx1GttVFt21CpMUR2Ae+89QECvgSqmTpOdk+Q3D5Cv9JE9jiN/e0dCc1MjI3i2dYGdo8PMTY3genVGUyfmcL45AS8QR8iUb8wRZqVBvo0ZNI5HLzYQDNXQj2bw97mSzi6XVD6hPWNxSMIhkI4Sp+gYSNL1YOex4lz1y7jjTevoUNH1pDfMMOZEbjJhGE9kTlI7R/i5z/6O2GEMsGYjYCwrSsAKNvi0qUruHXjTQmbD/j8AgDWqlVhf1JXMhIOY3JkQkDDw6Mknj17hv1D6m2OSijkxvqmZEJnGO7czLywKM+ureDNd27Bn4iiQokCykekjrD5cgtHDFlm1m4XAaGOGb/5ivQvNzKCJrfeuom33nlbQGjWiVrNbIeNl9uiY8iEOb+6+4UA4UxsRuYswT/KW7DNGFpM8Hlvfw+/83vfxu/+8XcFnDk+PMHB/jH+5f/xrwUcm5uehZeMpiGuNzZh5jxffywhwTRMvv3t38J3v/d7aPd7AkayXx58dR9Hm3uie91tdYUpyjCr6HACfRotHhfa/S5u3n4LqwQJ3B6cHBxJckrqUx4eH6BcrWBkfATnL15AJBYTbc31p+sS9l6r1ESzlRIRi/NnEAvFUMgZead8rYwO+ghEwpIwLjYchn+I+xslgiDMc4Lz+XIFZ1bOIjY6YpKKDfkkzJz3PTlMiUbw8f6RhAqPDY+gXjIh7GTTk5kUG40LW/HsubOYY1K1Zk3mC7V6+U4wmMYQDwYEBcji5VgieLixuYn9o0NhQV+/eRPv3HkPPZdNAO66ri29rrArD3b3hPX+xd0vzZrvNGxYAinUqhXjqN4QwDIcCojxOLcwjdGJMbTRQTJ/ioPsEcKjCXzynU/hDVDzESictPHw3tf41U8+w69+/BnOzazi3etvitwA5QvCvogAnLlMTpLJpY5SomVJYCBI/XFJlmscqRtbG2h2uxiKBHHu8nlcuX5N9JsjsbCERSeTx8idpsUoP94joFUWRwzByPSJcYrw5fd74fa7JSSbrDAmgrr15g0BtRhans/kRVs4nyni6DCFXLYkesZ03JBxvXJxFe9/812Mz4xjZmlUVAD4DNF5bjCGtgtbo49SuoAXT5/h9Dglc4qs4cdfPRZQl4kL3UM+pE5O4An4cXZ1VbRmyX7+8svPsfdyF7GYSTp7fERGukvm9JnlFVmzc7lTpE6OJLmkx+fC7MIU4iNRYesGw9SzreHJ48cC9m1v7SA8FDZasDbqkLoFHEnEYjJuyGTk3DZOchMWTXCPjhiytrkWTY5PiYxKMV+UNbxSr4K0Z2pUU3qCQADZoZpkl1qubG8CS3TKEVRaWF3Eb/z+J/CFfDK/CLqSwXe8f4Dd7V15Jve3KEPOw4Zpw3KyX3iOIdD35rtvC8OWr8xpVhxGBJ85fgi08TeZk1NZ52iEcD4w7JPAMIEVjmueO+h0acjeSdAjIOOL4DUZjRzbbI8Wk0cGhyTJHsEgzt9gMCRjhJFb4tDtmvMuWfdCjiAYFw5jdHwcdqfNAFblktGsDfhw7vIVvPn+bdy4fgXBKGUkPExUgHI6jaOjJA72k+L0iMdHJRGZns+o0X2Y3EO1xkSnTJA7gmggJP1zcpQSkI5s8Sz14E+zwracGJkQrXGGxzOyg6B9Bx1Z99jXTKRIxwqdM2SjC8g/MYGr169h7cJZiap59vyJrDWUReLZjVFA6TQTNvYRCAdkjHr8HkmU1+v3JRkZk12uXrpiwOeeDdU85TFyON49QDWVl72Q59xssYBqtW7GT70q2rBHx/uIxZg8dhiT0xNYOruElXNrwqwma/XZs+cSNSHnHAKtzE2SzYDMR27kbgFWGnB6nTIPAtEhDE+OwuX34vDwANubWwIWzy0t463338faxUsITIwYLWna57RDW228+Pq+RB0dJo9NQttQGPH4sBlHTNLbpB5yHzPTs5IAj9rPPE/RkcOzVCGdFZCeUhyMNKEzaWFuHrV6SRze1SpZrjWMj03i7bfflXvwzMnz1clpEul0Cg8f3cPe/ksEg34sLM7JvsGxl0yeSDLDYDSOpdXzOHv+AuYWlxCND0s/N+pNSc5ZqzSNQ6xUE51e6rMX8jVUqg2pC+W7GJ1AVpgCAwQpbdTn6TeRySbRapYl4cDmi+d4cP8LeOx9cez4PX45j5Llz7VgeHIc125fw4e/8RH8lNgh+JIt4/G9h/jRn/8Vnnz1QNZHAtAyb/pmvSEzOBwLS8JQ/gXDATkvUEqnnKvATgmJLhmaXWFzF8p0CJozNcFAnl/okO30WugwvwvoBPPA6zIOF0pRMOnlnfc+QGhxRiK5KP1T2E3hz/71/417d78Q8MND2aD4iPSryCxU6WRi1KUT8URC2NhCxnA4ZK1PnTIqoI+p+VlxVHEsc50ZZeTHzLzsXcdHKTx+9Egilah/7XX74bZx/4zA7fPLmKIzcGRiEjML80K8IKDH9b2UzyGbYTTDqQDMlXIZpXzeaE1zT+xSJq2NFln/lDkUQHcMidiwzK1oJCGAMZNlMwksiT52OrPcbkRHYjJvnW46n/rYO3qJX/3ql9jZ3TSyGLYuhtxkfDckao/nAD6L0yM4FEUoGEMsPoKLF65h6cwafJ6AhNzT+d1sUWqojGI9jQbKcIb7aNprSJdO0OgzsquAerPwipTFPYKgN8e9EFHcZOiRPWxAYpbP2H9W0j4rtwnHHm0H/o5a0HReCFjIyCDLTlagWcEqwRssxi7/zXPOawelAbq4F/DF/UCddQpwCVBkM+x26mQrk5BloQY039l+Auowq7jFauW9OHaCIUbOtl4BMMoO5PUKWiq7l/uS4icK+Ml97QZo09cg0CUgqGUPqr2v16ntq4Ce3lvtfJ4hB8EktbkVbFMQSXEFxSw4VxSgEtYvlw5L+kNA8Y5hY+rvVUN3sFzm36ZOCrJJm1oAnoJPvI9XcuWYPEl6jeIPtKHZVmrfa914T20bl7XPKRlQQFErSZwC1cqi5v35u8H2Zr8oWGcAZNNPSlTrdY0tx/40nxssQcFmLZ8C7QasNUk1FezVfhgECrUN1VEhLF1LApXf8T6K6Rh73ADsfOd9+S7j1pLnVABfcRJtQ8VEdO5oWyqZknaF5CCy7qnl0Si+16oHxhknPWu981l0SGj5eB+eGVlfRtUoVqYYooxRnisseQiWgZJMiteY+WPaTrFDfifsaqcB8LUe2l5KLKVEoMFPjBRo22Leyr7O8tpIiqN+uvvVOBT7t2faVsezAZWNs4gvxc90HvIzXsvPDQhu1plBx8YgcM7P9Tfadjp2tJ58phJb+Rn/rRgTAXPeT/tFsTh1jrI9FOvSearrI3+nzg1dm+RMY+mHy3xyGPBdx97gWFWHj2JkSmTl/3XOuBxmnVTsiP0i53FrjtLe0bVK+5nvOhds/8N/+R/1dVHSCxT0VEajdoQi9ByUrxYpawJoo+nN1aPGQou+lhUeMAj+SUdaYf5sFP5fgV9dUFlQDe2hEcLrWEH904rqoqYeSHaMAJwWa1cZ1ayber81vGCw0fl7vrQcxvg3g1pfuhnw93yuTl5eo94olpl/PLnpxBkE+nVQMlRGGcmDoLd6TrXztVxaVp0k9K7rQsf783oBBut1MaAMi9jo++hgVVCYxhQHGcFH/UwnGvuN78jGnQAAIABJREFUv9d+1MWb7a0hJmYjfp1owWy8fqmvgupafm7wgxuN1l8XGOMVN5ObB31NSCGbtCzMr0N/1DvKd5ZFDiLWoqaLgU4QHRfaNhoqIiwvy1OunlZdLHRs8Teij2tpNbFeYoRbYTAE9OTAg66wtDguRHe01ZJDrQHpDXM4ZP1GNwQdg2TS6cbLttJkg3pwUtCdRhDHlm4gvCfH5qDHX8c468H7sLysix7MuPjwNSjzQRY3XzpH1XnDhZv3IVjA99TpidwzGo/LM4tlw5pjfKMskExaY23SIvnQrBuWgM9IdzSa1L3uoFpvIxiIYHR0Es02JUNdqFa7iEVH8cF7v4GJxBxO9tN4/uVzJF8eIr17jGggIiH8kzPT8Az50SKLrd1E29PD6s2zOPvGKsanXULMKlaAdqODRqUMGw3LfAl7zzbQyhZRSqZxuLWHfDqDdq0pWskff+sj+IJ+/OLLz1FHF5GxYSxePIub77+N2GxMwm+ZII7ASLPahMfhhQMu0cItnObwy7/5W2w+WxcAukmjqdc1TJrZWSwtrUjSnEQ0IWyhLnX7CjmR3BgK+ITZTECFm/Vx6sToQ5MVFqR2JrC/e4DMSVpCMM8sLGFiYkwA5NHJEUkWeJJOCSDy9PlzPHnxXLLJX7pyGe++/z58bq8wL3/2s18K4MBxt7SyIsxjar/agzbRDc4w0VE+j/3DI9QaTdH6pSFNJtdwbATlfAlbz19IMjEy0zhOGrUajo8PMTyWwMzSDJw+l2jrEqHc2TnA9Ow8JscmzeHdztAtJs8pYXd7A416RZh31Ga+duOqOA3oCMkcnWJncxutQg1TY5PCDCLIRQ1SXzCE0elpCWndPthDKBbFyMQ4fDw0tfvo90wiI2pin7t0HucuX8Ti0gIicZMwM3mcE5DkxfNN3Lv7FXZf7sPn8WF6dAZDHr85ULud8EaGEBsZxujMKGYXZzA2QaYU4HACuVxdErutb2yiw7Axpwe2Xh89JgHle6crOqhkHjdrTUyMTQqzr1U1ocQE4rimmUiD9Ot1pdMTsIASGJzfhWJOkqHduHEDM9NTMlfpZM/ksni5vS1yIWR4UgqBLHb2KQGHdqsp8zSXy0iSP/a5HiLn5xdlPzOhxWnRLiyUC8imMug3ugj6/MIYT4xE4Qv4UWlXcFrOoWZjwsSPcOXtFQYSSAISJquy94DUYQaf/eDH+On3/xZnxmewtLCEuZlZuOweAYxPU6foNDvCPlaHK3Uu+XJ7nHC4Xchks3i5uyfhcrHhGJbWVpAYiYsWOhOLEMRqVKoyXwiekbVF6Qi2O4EugqJkrxJQd3pdIu9CAJUA/dramjBCRduU+sa1Noo545AhW5ugINe0Zq+DtYvn8eFv3sH04iTiY1FJEsh1n4djv80LV8+OSqGGAn9zdGyYZIyu6gAHG3syLniOGZuaQIMyDF43PvzmN/DeB+8JaPn48WP87O9+itOTpGg07+/twuf0YXVlDWeXzkqbVKtFVMk8rxTh9Nlx+cYlnLtwVsY5wxw5z+/ff4B7n9/Dg6+/xpDbj1h4GLa+C7auHeFQSMBG7rPUOTeOUYatk84N0VzOnDDxqhPjI+M4e2YZYWq41o1kFIH7rqOP03wGicmErGXUM75+46o4gRkWTqmBet0cKDk3E+PDeOP2NXgDjAaqCLhOluNJMila7HSCcL8ajideGUuaIIcOnbn5Rfze9/49YfdLIrjjU3Es7O/uCyhHtiH3LmUo09guF/KiTzsxNga3zw1vYEjkFHwew+AiSKPSVc+fk+27J/IgIiXXN4YCGXEEoOkI8vqHxGlFIEgO5n3InkeJGtZTNHFdJlyd5hf1sqnJK2dArxvf+ePfxxtvXYcvEoD8mMlWqUFdLEn4faXcxONHz/HwwVMci04zwW4DanL8fvyNO7jzwXvwuf1w2u0YHx4Xp8vOi10c7lPPe0P6bTg+KrrGLocXBcowNDvCtD4pnOIgeShnFI55Oislz0Od+5tJSCvnFZ9b1oRKqSga1Yd7+xK9wURw1LQmsOBwk9nHuUe5LBM6u3bunADQc4vLaFMHtdWV8xk11dcfPUVhLwW0+/LcLsdeJoNGqy734lpTb5QQCvsl6ebYxChW1lZkTBNk/OyzX+CLn3+FaDAiYCUdU1wnH9y/hz6dBUM+o8XdbyEqjNxlTM5PY3JhWvqd7OPPfvYzcWDSEfBP/9k/w/DSGaDTFQ1zOiUoB8Nkw6zvzv6+7M/R4RHzF42iXTMJ0tOnGWFUUx+YZWESO0l0bYXwbr94KYkhOa4pa0A5BnHcJaICmr14sYlioYyR8XFcvnwZZ1fPyb5CcP/waA8bm8+wubkuC+jMLCXHEuL4kSR+zbboehO4vHj1mkjrUJqn3e/LeCYLuJKvoJipwMUDScsBW99hnBHpHHL5EgIEP/2MnKBM05BIWRCfrDQIBNQpeIFKNSfJAoIhLzZfrOOnP/4RarkMfB63SPvQ0c49tFAuYigaxqUblyRZ7jRzA1BKrVLG4fY+fvhv/h+u3vtJziy7EjvpfVZWlvceVfCmgQa6gbaY7pkewxnOcEiulqQohYJcrrQRWu1GUCHzgxT6SQpJv0ihP2K1sbsURQ3JITnTM91oNBreFsq7zKz03hvFue+7hRxWBKJQVfl93/ueue/dc8899z/gzj/8WmSymPlGX4FBBBIOWOCPewnJAqunT8lapEb4F7/6Ege7B3B0HQh6wwJ489xDli1tXqPTEAZ0j+rXTqM7KT6jlfpLwJrrkUG7W7duSWDfGw6i4bJLRhDrRvzdX/8N7nz+a5TzBQkAG3k64xsQgOacI2BGWRqHzYHBgahk7HDdM/ieLmTg8nkxNj0utnx8ekoyN8jcJ467s5nEF7/6Fdafv5L1x3nfa3REtsRHGxMdgsPnR3R0FCNj45IpYspFdwWArtcY/K6hmGcR7AIK2Qwa9bIpWNmoGb3MTkuCiAxGMRtqfGRcCueygDeDEX5fCNHhcQlIUzvd4QtjcGwUE5OjcLpJFKpje+cVvvrmKxwd7Zsgus8ljGqur0ohbwJrZM01KdcSQXRwHA6nB7Pzyzh75hJGh8YRFrC7KzrQ9VYR+XIKbWcNPU8T2UYK2UoGxWYKldYxKtW0AWu9Bqwl2KxF3Hj+Y7COv5MvmwFGtVg9aybQRybwZMCRioBNtEPiT5JVbmEHSlBSn1BwC7zJ/lXfV8ErJZjxeiV2qc/Hz4qv0zPavdw31Yfkd55UzHOs4pM2S1bGykDm9bSpJCgwkMfxUGKU4igKSsr9+gBs87OZl1rkT7rGAr7UT+aZnWurH1jqB5sEVOqaFHgFTfl/ud4qFsf9ph8AMiDcm+xU+riK77DfCEDzvspUZACI7VL/nNkjimOIT203Yy5Udct/NwCcua8Co9on/YCcAfpNJrbeX8E7A+4Zxqb6xwrYKVgmWI+lxauAq76LgrXsQ/5N/X7+XjEigxGYQIhiCno9C0sKLgDz7pzbCnKbextwkucWBQf5XbPJFQhW0F1BThnzvqKIkl1sjQnvp4z1/qx0xSd0jmgfajazgov8nJIQdc0o+U6/sy/5pe3gWZh9o2PM85mceyg1acmF8r7VqsmO0bl7Mj5tIy/D57LtphCpIa7J+NVN3TAF8XmGUzxM3t0CoBU0NXUJDHlQxqlngj2KcQm4LAC/AaY1mEPbyK9W24D3gjmzMGHHknyxa5aCAXT5N6eL/3/DyFaMrT/Yw34R8oIVCNJ+4/sY0NoE1vgZnZf94/sGqDbt0LmngLVeo6CwAtAaYDC28Y3MjrGvRjddsRol/Or60PmshEXFJ9k/7D8lKso67phx7g/yKBiv7yqZEBamp/NabQgL6PJvileyDZx7OgfoE+j8VOBe17qA/f/bf/vPe8qKVUOmoKsyNjUqoJ9jZ7ED+LCAxUQmiMDP8cEKqLKzGBVXJF2BTh74eIgVw2JNNr6ASjvwwMwDiC54ZQPTCWOblIrOZ+lk7X8pnbw0DlxQqumrERmd0Py7Ggg1lv1RN4lyhkIy4RUg1wibso77f8/35IFZQXcyTekAamqogoYSWbSMq6b+8BkaPdAInkbA+qNXEnWyGL3sX+plquHSha0pK1Ksp1qVd9DFqhObn5VIuOVM8Zr+jZ7vpUaZbVV2NseI46GRFdVHEvAkn5cUB7ZfF5j2Odl2vI+Oq/6e76j30o0mk02dRKDYDlOM0kRadJw1sszx1bHjPQXgsDY0vqtqJusmrpuRAuqcA2rc2Bf8uzrJfH++Fw+y7Ec63exrZZ3zHUOhgETCtzY25VkE1vh7OnsmqkUGQFMKf5FNpF/CRqzXxXHm89k37H+2gQ6yubcpSqmRTt6f/1SDjP3NNaVRV35ONMU7banozUJMorHkdAj7lvfkc96sGYc4jOxL3pPvqZuJstDJvpC07CbTxItS8IdzRVJ4i8UTtlm9YpjYZFxLECFr7suiRkx7JKBNp7jTtkkBsMjAMNL5Isp1ajj6EfAM4P0bH2N18RzysQLu/fIBDjf2UU2XMTEyLmMyMzeHQr2Elq0nYEmmXcD7P/oQ48vDIM5CkKxUaEqaob3dhbcHJLYOsPX0BfJHx4htH6BeqEiacyaZwej4OFbPLGNpdQX3Hj2QYmiOoAfXP7yJ9z57H10nYGcNDC9QyzKtOotOnc6tKfRG2YUtyykl05EgNLUAr1y5AoJ+1PBk1fFIIIxes43XL1/i6OAAczPTOHdmzTDfbU6ZY9lcTjQ7d/cP4HQQlG6jWWsjGUvJc1k8h5qSH3/rI5SqLBbYQDafkTHY3NvBcTaJsalJvP/h+7h45TJcAUoMAM1CB3/z//1MKrGPj47hk29/ipn5aWEO1Yol7O3sCdOYOsXNbhsjE5NSpG1hdgHhoFMYZPuv43jx6BmOtvYlpf5o/0jAJsoEjEwPoY620cuu1xGdGMWlK1eFgcy1sbe3i8ODPextbWL9+TN4HDbROjTFeEKi2SvBxnpbxiUSGBCNRpfdBAoPjuJSFG9qbh6hwYikebuYFj8QFoZgp9qQeUfN4uDQAH78+7+Dc1cvYmg4DAczxmtAJQM4ukAlX8P68y28fPIS6XgGwwNRjEXGJDDSsLfQ89jR9doQGApidnUWC0tT8PioVQgU8hV5ZwKfyeOMfP/mzl3Et7ZFFtUE5YxtZgDiwqWLoifKNcUUW7K9WLyORfTIKD/cOTDSKOWKaK5evnJJxnN7b1dYwB9//CFmZ6dP1j+ZaezjPANR9Rqy+Zzodo+PTBgbYB0O48cxHMYORT6ARbSotb26tobIKJnVQK1MQD4GAedebyK9FxedU2rBk63GeZUs59BwtjG+PIvf+oOfwh32wxO0ibPkMGQ6+BxA/qiMf/g3f4X7n9+RcTu9vIZWzaRyExwh+Ed93OnZWayeXjOsIco8BPxwUTutZ8PDh4+xsbWFcrWEsfERgJqkHep4vtHlp70lIEz7S7YsmYe00+vr69haf22KabkdCEXCAkaTkshAIANAzCY42D/C4WEM+RwLGUcxMzNn1s3GNg6OYvAFfVg9dwrnL5/DmTNrIo/x4ukzGe+QJwBHmwBHEU3qy1VrVvDdjU69icReQvSO290uBkcG4R0ISWHDj77zKa6+89ZJgcgH9x7gkDI3mzt4+uipBHO4xlj4SfZLlw0Dg0G4g274wm6cOr+C6cVpYf33OCbpjAQ5WVTy1bOXwjiM+CKo55qoVRoiR0IAmvsDddzloMnsGI+x11yzZBRTc3RsaBgrC8sY8IeBDgtaNUTaqOvqYju2i4tvnYcv7EWhWsDFS2extrYqzJXDw32RBSKj8ec//7mANp4BP6gvTXCXhY+Y1UEmNOVgjONkMq+4Rjkm/D/bxkALUydPnTqDUytr8Hv9xnGgtnAyYxVezJ0EyLmOmDmxuflaGMNLCwuIDA9ifnVRAM1JFlmMRiUrgofqVCojAThqSHPejESH5GzCdvL8mUwkBOSjrjv3R9pGshwJRHDvNMxbA06yzZPTRnuZYKeCAm1HF5/89g/w/qcfwe53A82q2DpKMgm5gZk49Q7isSQe3X8kGQnUXGXKP2W6yDK/dv0KfvKTn4iO+sjQEOzhAaDWQi9bkUKk/+Hf/nvsbR9IDYAzq+ekLgCZrxL7RQfbB7uy7zC7YnF5WUA/nsX3dvalzxfnFmUv4e8YtBwfGxEbRQY0QfjgUBjtblv0j4MDPkSGqI/rEYCcxRWppfvtTz7B3Oy80T23AsnUiH3yzUPEXu2gWW1iamZWtIdZEJfyHWRTm2BXBaEBP1bXTmF6dkoKOpJZXapWDDP266cipcKALdc5M+W+uvOFSAoxYNcTQDQvganr77+D1QtnMXdqAZGpSTTKJdz51ef4i7/4C0SGR/BP/vCPML+yhIZVEJqFASn3Q2BPCnem05icncGFK29JkKrR6sBj94qkzcHBoUj0cM1LQSZKalD/0BsUQJqs/McPH0m7WDSOEgx2exc+rx3FYh6PHz9Fq9PD8sISVlZPS7+Xa8wyzMlcf/r8MV69fg6ny4bl1UWMjA/JPM0lslKcrgc7Lr99FZ9+93uYmmPNCBgpIIv3Ust3cbAbR73URKfehcfJwExbxpDsaY+XH7bDFxiAx+sT2QeRmXG70GzX4PM6Ua0VpGCcz+9CPHaAb+7+Csd726I/T8kXSmGwX3LFPJq2NhZOLeLazetYWJqTuUDJjGq+iEd3vsHje/clO4vnVxbiVJBhdHhMZCw4ngT41S94eP+RANBeyt4MjiIaGhT/gqCsFPUs10wRz24TwUAQ0zMzYi+4F3CtUPOe649Mb2YuMNjCwHS+WZPMBxaFvff110IGIKjBMwT3RZ7BeA+ePxV4ofoFz8njoxMY8AYFlGYAs8z6NU4HTl84JzJOs0sLCIRMkTnykuoV4HBnX4J5IoNSKqOULgoL3+5yCwDtCQSFhV6tmRoiRgrQK0EfW7eDdquBSrkoAZZWuybZEgxglIqmFhLrDnjsTvEXeG5ggGJ4aFRY4D0WVfSGpKApAaIOtaODETi9PhO49TpRrOSxvvkCDx4/RKGUkeK2zGJhdgEJAcxqY+CD79/t2NGFSzISm62e6EBfuXwdMzPzGI6yXwyRtdvrotoqw+bpoNjMIJbdQ76eRaZ0gFxtH6kcfR0jS0QbzTkn0hUw4ASlnChFKH68zbDy6M+JP+xQIMdkAjMThf1A5jRBTGrwDkTCJ6QqzSzlPYQM5GNALi/PUbxAQTb9nfpQChAqWEZ/iYArv1hnRf1IAZss9iOJT+I7WkClEsDkd5RAiRgpQgWd+sEWBTMNsGyAJPVReb2ANk0jbaGgury7RcZS3IPXKSise6kCgALYwhDPFLwVAI01HCw5EgWGFbtQsFrZwHpPXk8yQD8AznoMeh2fyfOc4kGmXwyDmPVVdH0Z0pcBxvvBs36io4KpHF/OmX6sR8E+/Z2SG9VP1/bwHo1qTdYnMxuaTWMjFBxTf1dxLSV96TjwO69TUE8BVnO9pQPdMpgAAWjOFyW28TNcTwq+6fgoUKf4hvru/Lxeq+PNn/vBfL5XP4vfBKsN4K+f1XmiYKkCt/pd50w/6VNJb/1kPG0DzxG8l2JhIrsowamO+Ny0wXwmtee5hyqJkdcr+5hZZgwmShDbZofX7z3Bi0ga4b05Bux/DUBpn9s7b+QfzDoy65j/ToIjLkNu4+9U8YB/o11RrMtsmIw9WzWnegYUJhOa9p37Oc95ZrxMVooBkU1gs3/d6hrXNa3Bjf51o7/j9QpA92OJOr8V69P7K76i+JjOZe1XsUlW0MngaIY4yn+KYck6tX7HPtH1qwGsfiyTz1Hclp9TLPPkHg0THNA1o/gUn6U2ivOA/a1YmhIN+feAzyhBcN7xn64DzQDh2at/vZl1Y+SvpI/+r//pXwkDWiM0bCQbxJspQ1gNukZ6+Hn+XVnBGl3iBqLoukYN6Dgoyi8LzEr/5cuIBm6jcQKQ8nqms/KFgsGwOZBaEgR0BMziMsUK1NjZncahYRsMW9RscGyjgKgtU/BBQV0tcqAGgU6QLgbek21USQ/+zIWsgDwnjxo1/k0jA/p+KmuhQDyvUyYr26gU9n7DqH2tgD5BR/5OJ5gaFP2ujNj+tvB9Ock08qHRVWVBK7ipk16BTgXL+WzeQ8Fc3TiUUcvrea2C0Erj53PEqFiMcX6nkVJjwzbq5O4HSWUjq5lK8Wy3Lj4Bav1+eQ4PnTy0SZq4FQHTxaEL3SxqA9yrwVJ2vonGsYqxORyrweDYqHwL76dzWBeEgtAKCnOe6gLUDerNvVnA0KR9FcigSKdNxeqRETmQ0enTechAAwMSyqBmO2T+12snjGq2kccJlak5maPUXA6F5D3IEOLzhIVcKMiBjY43wSg6x7IumClLDSYn+QU2ifLTsdO5LGu9YyL23DhYpIT/Z38xvZp/VwPKCCkZDGTY0NGiE28CAqpV3hHAlKnK3Gj4XmwPvwjC+7xkHxgJgK7NjkqZa9UnTJlMoYRa24ZW2wZ7x4mlqVO4cfFd9Mp2PPryKdKHObi6LgwODguwG4oOoOlsI5ZNwOZzYnhpFGsfnIV/OCgMlUahi3a1CZ/DBVezi3qxjNjWvmg1lzN5ZI5TUrCJh15qrw1EozK2U9PTkm759ZN7aPWa+OCzj/Du7XdRadcRGvOiWu4KO61ebiJ9lEItX0E+lUPmOC3OMfu9Vq8L64XFiRYXlsRhyJFVlUqjVixL6uOThw+wt7MtgP71a29jeWFRgIXjVArx9DGOM2lh+ZJVxDbWSg3sbx6Kzqzb5sTc3CxOn1llNhHKjRIqNRYYo+xHFzavA9du3cDSmRVh8bK6tgSoPD5he5M5+eTBQ/zoB7+FmdUZUDCTQMlf/+XPsL23DbidGJ+fwaV3rmH59CoCwZApeFRpw9kCkjsJpPaMLMrmi00pNpavFjA0PgxfNAB3xItsI49LN9/Cpz/6LhaXyaoBmmXgaC+GL/7uF/j5X/0M+9tb6DRMMMrv9cgBh3O5WKRDBCkUpAdms2Gagw2drujgsMifcA51OjbDEur1xIHNN8u48fH7+M5Pf4ThmQG4AoDDZ8DSbLIHP2woJGuI7cTRKLeFUdaqdhGy+wXMzdbycEac6AZsiExHMb44jom5afRsxnFi4Tc3HFIM73DvED6nF1/+4nOkj46sNNo2xidGxXEORIIYnRrH3NIcpmYJXPUErDzY3BeN6OPdOPLxrIDRBGl5MKLOZtfWRiqXxfzKggC2YUoXDEVNKnPEjUy2Jrq22VxaGNEEBIIuvwDLZJFyj4wnj3FwfICB0Qjefu9t3Pj4HXiClB8wGsBdSklQimInhtj2PjYfPEbxOC1rf2pmBt6BII6LGbR8dpy/dQ1v3b6OlhPouU2R+kq2BkcLGPb74G4Bu49f41c/+3sc78cx4A7CAw96za7oFVNXvOOyi47o2+/dEKDQMi3CTiQ7goDmw4cP8ejBfbFZ1ATkfCAT0evzIZnLYGAoipm5WdEFDYdDWF5ZFICawNE3X93DL//h74VVH/AxiOoVMJFZA5zDocggWt0eCqWKMF6nF2awuDgvYBzT6+98/hUe3H8sc47MxbGxCXGeaWelwjMdMhJ8YEO5UBRgncWtyEy09+woprI4TiSEFesJGi06sjTffv8mzpw/i2A0iFqVdruE5FFcNM43nq0jRZkWhxvOnlsA3OBAAFNzE3AHXPCE3Vi9tIroRAQ2vwu9TlOeSxmTg+0DvHy6jqDTh0qhjoA9JAUsafTJCiZbeJM6owS+yiV4/SZjh/IbnMOtahPz07MIuQOincziVqwQzj2j2iwjU0hi7fwKAhE/Gu2q6MBOzozJezWk+J5X9Hv/73/77/CXf/lXsvdSm9/rdos+OGUF3A6nAFYE5clmc7JATM+kenIvp1MST8XggQ+TY3MIBSKyzzMdMBI0YEOWwWyHDU6fBz/44felWCQdvuN4DL/+9efY2d7G5WtXMH92BfPLiwLghsk6bLXRpK51qSxr6+///u/x7Nkz+L1MM/VJoT/udSzOycwNdziATz/7FLc/+FAkTciezcTisrcySPP4yTM5IywsLwnAxzlH2R45SAd9+PTH38fFty/DGfIil0wglYijyOyCVFKAKY4NtXtpM7xeH8bHJ1Gu1uV8w6DS6fPnRAv//MVLRAyAQhGwudArNpBNpvHVr+7iZ//PXwtTlwELStDwTEJtWPYpNW45QSeWJnH5xmWMjA1JkcadzR38+3/z70SyYXJsBsfHadgdDtx494awuCkDcJCIoe7oYHJ+Fu9/eEs04Cmf4HRAZE/u3/sGX3/xlTDmmeHAvmNGgXHMbNh69RqP7nyNTCGDpbkV0VPvOSD2mmNHgJ2f9bicWFiYw9LyopHK8vuRTKdE1mnnxWtZB8SBIpFBCRSwv5PHCWEPU+KiyX14JIy33r2GWx9/iPGFWXQs5mMqkcDP//pvRF6DshfMeuD5UiTWWk0Jwm9sbsIbCODs5Yu4cesmhibHRKJEguLFqgQDj2PHWH/1Cge7PEMZuS1+hUODQirIZfLyDMrXjI2OIhoZhMPZQ6tTw3EyhvVXm7K+hiLDCAcHjLatzSlnWOpq95w9fPXwK+QrefzJv/gTnLl8RoDx9H4SD+4+lPoLa2dO4+bN9zA9OyPzS1iDND5MVir1cBxLIpfMo0VJIEbHYcfewb6Anayp0Wi04XR45WxVb3ZkX/F4qQftgc3ZQ6dbRw8tYaVvbr/G5vpTFFMJOO0sItiWApQEIIqVkjChKeXFQs+j4yMCYsq6PTzC1usN0bGn/WYROa4rngeFyOBlkWlDGKCMwc72npyNef6lljX3TYKgDKQQSGZ/8vxPWRky2rmH8d15hpS6KyGToZTOGoCW2TE8X5PZTzZ7JleQoDRZyAzwbWxuwe8yZ86h6IgwnRVQUCDPQYDObjcFUUVuogOHxwub22Q6ZEUzAAAgAElEQVTmLK2dwtUb1zE6PiaBzWLZZOdyLVMbnnOBgQrKV6XjzDg6kvHjGZCFQHmPIouk+rxy5mf/C4uwVhZ/hdrolUpZAFuv0yEa4mQIS9ZKo4bx8VEJgpGsQHtO9jJlzcgadzvdGAwPyjjVWl0EB0ck84DZPzYna7TkcZQ4kGB2tUFw3uhQG2alE8uLSxgeNkQTrrlGkwVbW3DYWcjLg6XFVaydWpPAgoDnAvQSQDVkjLa9iXQ5jnhqC7vJl0gVtpCvJQSwY/FcZs0QPA6EjT9qgDLD0D0B4Hpt1oS1QEeTlWKAO5NRLJ+VzDkD7tDuE9hSAEbBERbPZR/y83xHJcwpO5E+Zz+wq/OgH2ThO/JaPl8ITiwwbpG8xCfnPLGY0OIjdg0wqZ8fHjESlfxZGdfqXxr/1DAstc38zs+qxEK7bZijCvpSTovP57UK6CiAyvc0RTUVsDYgvoLyKuWoWIFiC9oHigsoSCSgJUx/80sxB36un3Wq72sAQoO/KAZDgPofA8uKH/A6FohV/EB9a3432fQ92fPV9+bzDXuV9NU3oPzJurV0tRXUU/BXntfumcw6S0uYZxB+sS/68Ssp8myNl2AoBEwtjElZqP14kBIMFfvisxVvISjNe0v2l9RloLSdYUWb+kpGhoO2UMdMgXmVMmWGBuetYkP95D3F5RS70PmsYDTbr0UQzf/NGuGzeI3Kiur7KcHzZP1Q4sZmsDyxPVbBQL6j9qNmovBnqX/BjCTVQybDuNmWDBQG7lk4lmd4yj7xvY18q9Go5nlQ8R7OU+J0AgSb5XHSbr236QcDTkuGjdN5Il+mxEzaCGaLyJfdZCqQsS9rjFmp7AenW84BRoLSgNqNegusnck2akBI+66/ZptibNoWs3aZ7UDtcC2uZ7TeNZCguAmf1T8mOgelqZYTxN8plqX/57P6Azf8v4LSCkLzHv1jpPfW+8o7NgzzXMFiDWzpeyqJlYQa/ZvOPQWnFSzX9cn78d4S4FLJHJFLIu5qisqqPWKWqhBamTVrZXtIMMUKFKq9s/0f/8N/KQC0oufKRuWHuZB4Q53U/Awv7O8kNkqjNoqSa3RGDaeImlsDQiOhNH9OaKYM82XIOhDnpGIO5zS0XKTcwNlBPJjQKegHmDkRKTbONpoNlhueaY+CrBq5ZAeJwaLGobWA+Hmm2mnEUY2EbmYKThpjaRi4CvIqyMq/aR8pvV0HSTdMlTww7SfIYli70n4rPUH7mO+h9HU+sz+6oBNP28Cf2Ye8RnWx1Shrm04K81iThuMrzAArrUCNn46tGk1tX/9mzH7ioZCfkbRdqZ5qGIx8Pv+v0hMcAzViCphqJIRtU7BeiznynRnJZj9IamTbbEQ0aLKRWbrOuoFzPhnw2mgt6yauzFz2G59PA83rNXqqkUlht/jN4bY/ythvCPgMjpkAw9ac0c2W9zabBtmDw2g2GsK0Yn/xgMzoHMeXc1mMFYvlUK9tkE6/STlmfxSpNWetKf6dhlSjSdq3GmkUuQ+J6Bk5EzmYp5PSNyyow3ejsa82DG3GGHpjALS/WHxMjDoLmTQaojmrmt1i5C09KDUavCf/Tl08aZ+1WRg74ZUqs91OD81WQ/pK09NPNvUqddad8Li5JsOSbsqfCTA1CczZ3ej07GgUW/B0fViZXoW/F8LOi0PkYkWE/dSoi6DRaSFfK8EVdqPp6CAyFsE7n91CcGkQrjDAMAjlDTvFNuyNNsrpAlKHcWy/XEcunZH+p04jHehgaABTUzNYWV2T6vOyTp1dbGxtYGtvHYuri/jg0w8QGgqCSnlkN3OzrFE/uNxCt9GRgnNkqqfKOZGRmBifEYeK0hXhgAfNClBIZbC3uY3ccQqHuzvY39kVjb8ymel2CBOTqY5M/W3xIMhicHQ+giFxyhvFBnbX97DznFXn7aLZyjnjCbgxNjGMeqsu79J12BAeGcBH3/0E08tzCEbIWGfF9KYUcGPl81q+hHt3vkK9VMXa6VUBf+988QXuffkVMvkM/NEBnLt2Cb/9B7+HlXOLaHeNvGI2XkI9U8HR6wNUjouw1x3IJ7JYf/oa6xuv0fP1ML44hfDUAPzjQVz9+AYuvnsZ4UGjzdgpAzYBsFP45d/+He5+/oUUSaNMA52ViZExYbVWKUXUaOHdm7cwEB1E/DiBQrmIpfk5OciQWVXKl7GzsYdssoB6pS3azwGPC9lCFhV7C+/c/hDvffc2whNBOAIAzyb1GnC8l4PX7kG30kP2KItSuoxkIodmqYGQIySBorq9Du+wFy1fE7NnF7B4YRnhMT+cbiCf76Beagh73t6wYefFBoJuL7769ReShhwKBHGciAmoOb84h9GpMSyfXcHE/DSGx0OoV7uoFMrIxbJIbR0hf5BGoOdDIZPH1/fuid7xytoiAuEg4sk4goMhKfpH8PnKtbcxMjoAh18IlqjUWGQyh6PYAVKxBFoVsg6cCAbCIiWQzeXxbPMFhqaj+N0//j2sXSOLlowvCCPT1QVK2R6ONg5xRDD0wSPEt6kH28HiqRXRHE5QpzsaxFu338Gp6wuo2YFijYWqOhKM6FabcDZ6sNdaaGZy+PJvf4ndVzsI2n2IegZkjVFuIJnPYmJhBlffu4GVC6fh8rlEWkM0m20uYW3XK3UkDo7w+uULHO7uiW4w9+zp2TmR+8mWywhFwzh17oyk4VOqY2g4Is5LIUMpnaYULvv6yy9EmoJ4zfzMrADQ1HENDERFQ6Vjs2F2aV4A1fmlWXj8TFO1Ix/P4+6v7+HuV/eEDRwKhA0D1u3GxNgIHPYuGjUevEvCQN7e3kUulxet16HBYcm2MHUC8gIIegNeTExP4fI713D56lsSNGP6YrPeRLVQQmLnEE++eYT47pGwxluiwd6GN+TF6OSwsO+jU1Esnl7A8PQQXGFS8Jso5Qsg6zQbS+PFwxfIxDJIxVIIeQcwMTIFLzVN3R4JODLwRxkOBk8YjKKtJoOc8hbVYgXTY5NwdJ0yb5aXVgSoqjXr6PSa6JL5PjUEb8iNyGgYS2vzCEWCqLUayBcLoNhSKp3F3a8f4NGDxziOH+PU0jIiwRAKmRxsPIT22rIvkS1FmQwWiOV+T+1kSo5xDytXSvDa/ZifPCXyEswQYT4s2y/khlYdQ2OjuHrjGt55/10pBNruNMTB29nawJe//kJkQmbWFnH2wnkBwV3BEHrFEkqFvGhbU9Lo3r17oq1PxqAW1iUrkucUSncsnl/FT3/vdzC7tAIxmj2glc6KbMCjJ49x/+FjFMslrK2dkT2UAUxm+7DGgCvoxQ9+94dYWF2Cy+sCM7dyOQJUKRwd7CN2dCBF4xi8KOVL8vyhkXFuRXJ+yhaKUiDwuz/4LkLRISlY16zWJLjJf167C4+/eYKvfvWVFHekTMLM1Kzohmp9EhZ4nF9ewOL5FYwvTsAVoaGooZLJ45s793D319/A6/LjOJUToPLChQuig01mcL5WRL5dx9TyHL73/e9INotspNS8P8jh5fMXeM1skeO0SG/YejYZP+7xzKgiaLn9ekMY6exL6vlz/6LsjDn7GpZfp90UGZQx7m0WwYJnD2YO1MtVCWyVS3X4fEGsLJ2S8+lx7AjbOxuIJw5EBis8FMLFa5dx+7vfxuyZNQmOMnOCciX7zACKxeVMw9A5GZjsc6aLU8uXRYEX11bx6fe/i/OXL8EzHJS9iYVGy+mK1JcgYP/44RPRmmc0pscCcW4vIqEBkZSiHm4uW8DszAzW1tYEgG62qsL+PDyiFvUuMqksmmSvN7tiR8iwpTwS+6PSLOMoHUNkIoo//Zf/HPNnZoRd2kg3UCtUsLW9g62tHel8socpw8RznhTB9PmFyVvIFhE/SgrQTaSf5BmCr/FEUgICBKFZFI/ga7liUrsJgvJBLrcNbh8BihaOMwns7GwgEd9DvZRBOW+KqPPMFhky4CYLHJNQQX9NpDWYrdQzPksmZbJRyH4kc1r9EXFq28ZHYt8RXGLgjeAGMwqEDOQxck8Lc/O4eP6SMLy4v/dY4+D1Ou7d+wYb6+syfySjgb5c0JxZyZonKM5MndnZWSPbk0gZcgylShh829iWIrPUbX7rrasCCPMsy7lBTfjtzS05J4cCPmm/W4pS2US/n4WqOF88gQAuXr0iGvXM2lPHu1AoIXWcFGkd3i/oC8Bn9wmDn2fE/f19ZCj54nZicHgEU1MTVsYnmcZGlJxBmYODfbE/Pq8bU1NTUjyWX/xbMsmCqxkDfPZYUhRoVesy5tx/PQ6jsTkUiUo2YrnRRmRkSPqIAVoGg6jhTdvPSNJR/FCyJfiO1Df/5PanEmSVTGKPH2nOqUQaxEnLrJvS6UqbuIfOTE2jVjFSeuIfeimY3EapQcLEJrZjz5AobqLZLUiKWafLviIAzc8SSDFsVPWD+Y70WcSf673RszWELCPbqP4Zsx8U7BRgxGBRJ2Cp3NPSDmd/yxhboEs/QNIPMBl/0ACQ+qXgLe/HtrLQOOcc5zltNKVKjP9kSUiS0GMB0GwfaxgpfsB5oqCTAkSUctDnKWilAI8BgQyQpT4diTonQP0/kpU0wLTBMbQvyMBUMFifo4CU+n3976xt0D7iXv0GfHvja6s/reCa4hD6LPYl/9VrJAUaAFHbpIC2jF/vjWYwr1VQlWcSaQNzPyxArh8fYLv6cSf1hXk9/+k84vPN/DGgq4LQDCSoH90P0LE2UX//EoBmW4SMZcl1KObB9ih7V/uLz1YCmpD+GHC12J/m/d/47+qDK9ZighYqVeG3MDeDEyi5TeelzgfFtdgWxUH620KCnYLHOv4KHPJnlRNV9ivbyvdUrIsUNfaPBh/4+/51otiErmMFLgVfYpzAZtrf/yWfgamdEaCsE+uc1SvSTg1usJ8I9pIBrYC4grh8P51fPEPw/ryO46TAJT/Ld3FahoGAsvSLzdgb4oLsBxLg5P59gSXBvCwWtK57JVKyP7Vv+AwlN2rRVCl+3afZTk1pXSP9gRnFm7Rf+gFotYNqFxVrYft5nQYYFP9TLEXvoUE63keDdLoGFffTOaL4D+/V/7uTPmchSMuu6rj326d+G6LX6HwRYqfbAPD6HD6DNpXnRN6PvpSuTxNgNUFBtQO2//2/+897EnG0wGXV7+BNVEO438CoIVCjppEbpcjrYhTw0IqWmeJ0RnZCJ6BsanZqCcYEuOJBhOn7nED8mWPM6Iuybgnk8R8XsGrwiqPSNBosGiVSiQ4tbEcDp23h936j1L/IFSBn5ypbWost8mc1Wmos9ZmK/utkYSdrdFSNmoLobJscloIm6s77c8LTkKmxYxvZX2w/v/N+GvFR8FMniElHKMngs68UWNZNVzYIprtawC4/x3dRGQw1+Bq5UAPAd1KDpe+rrGf+TcFmBTzZZxpk4LNUq1gjN2w339lsoIb1zP7iIUwNAP/e/wwadhmHhqH2K+CvwQ8FiqXIhvWlRqn//aUojiXGruOoRljnkUYw2V8aJeMt+1MNNPqo76CbFA0k+93r8Zzo67AdBFnYT3T8hWHudMkYsw2Slm/pOdeqJuqvGxsNaf+Bjf2kqQ8cNzokegjgNRx/OgM0XEMjwycaVIxGsv/ZF5KCYTepXQTL2HZlv/Nn9vuJnrnPaGmqU8FrRK+y2RDwnM9k//HvxjBaVCEr2swNm3OOzxbmeJvMl6YAAD5fCA47o9R0oEOA3YnQ0DAcdg9alQ7KmQq8CMHT8SOfqKBRaCPoCSPgH5D0yOcbL9G0tTA6P45Lb1/CD//jj1B3AzUesJlJ1+ihnqsgH09jf3MHh9u7iO3vnxQQYb/RUT61uoZTa2ekECI1q7LZIurVCpOuEDvcRyJxJMWOlk4tIToalVRKapIeJ1Jw2V2i61wtloQR6Ax5ML04i9mZRSuwZEOr1kI5XxLAqZBICRD98ukTcZJnxsflMP3ixTMpXNOkTeq0MTY9gcXTywICkl1Jnelqroq9V7t4dPcRSsmsMKk5VmPjw1LMicVdWBGdZKjR2Ql89sPvY3h6DE4fQX3IuBE8KOUKwgDPZjJ4/XxdWDbsiyoDC7ALcFnu1DGxOIP/5M/+M5z58JRIV/CrmQFiW0fYfb6N3FEGno4X3VoHR7uHSKSSeLm9jsHpIcycnsfVj67j7DsXMToXAIl5TC2ulaoY9Ifhtznx7MEj/OoffoGdjQ3Ej2JIJRPwu10CQLvcBOCm8K/+/M8RmhoUDVQ6UuOjwxgZHRNnfePJBu58fhex3WORQqFT5nHbkS3mAJ8Tt759Gze+9T5CYyE4/UazmLGYdPwY7p4L3XoXpWRJ5hkB6EquAkfTYdLTB9wYnI6g7q7h9NWzOHdjUVjUnN0SD+0A9UIN7VITj79+iFaljqcPnojUy+z0DF5vrqNQKmBuaQanL57Fux/dxNR8GM4AC2ICuVQNlXQJ8Zf7iL8+QNQdQbVQwTcP7kv1eqan02mLJWLoOSH6zkxXv3rtOvxBHc+KGatyUcAugjDZeBZelznMM32SzPe7j75GdDqKf/3f/2tMrIYEwCmXBccUfKlWhDDZjzb38OTLr5BLJET3e3hsVEC/fKuCwbkJvP9b35Isg44XSBeqksbrs7nRKdfRLjfg5DyPp/HgV3ex92oLIVcA45ERNCotxBJx1LttTCzP4sL1K5hZmUfH3hWWJHVnKbHCAEL+OItipoC97S2R06BuMHXRmdJPXeVCvQKn14Mzly7g/KUzmJqdAOXeWJWbOq/2rh35dAbbr9fx+S9+geePH4mNIrOXcCZT85mqHRgYwPnLF3D63GmMTIRFVof9giqQXc/hZ3/1t4gfJqUvOy0T+JyaHEMw5JX06EwmieNUUti0DGTNzy2KxrfuawSguVcHQn4MDg9h9dxpAaApFUN7SICF98wcJXH/zl0cbu2LtBBZ2CxcaPc44Av74Y8GML+2iDOXT2NybRaNOkkAbVSZ7p3heKew/uglXj99hVwyh27LgamJKWEikl0wMzkj9pnZNdHhYZlHzISJx46RjCeRT+WFoUkNe4JDZH1zXynVKyhXCwhG/SIB4h/wYGltAaPTQyIPQvBYspIaLRTyRezvHyJ5nEWtXBfWI4F/MiJ53mJWDvuDYz27NIfFlWWxN5s723j98pWs/TwBYE8IK/OnMTc5L0EyspaYkcM9s1IrY255EdfeuY6VtWU4PE4UilkJvpBEcBxPYHd/B22PDecvXcCFs+cEtCFzl+uDYDslWr7+5p6MF/dHyklwX+Jc5xcDBRevvSV666PRYXTqDdGYJhubID61u+/dfyhs3bk5I/vCwCD30lwywwouOHvpLPwDAbQYJCjxHGu3QKYDVEpFsRuSJkr5GrKSAgNwe3xotslWLOCDDz7AD3/4QwF+YoeHEuRkP8r+UmuKnT3YO8TB7r4UKBxhUTKnR95Vz3ILK4s4e/UchqfG4Qt5UC4VkGHhxsMESjnqBOekyG0qkxVW6MjwMJw9G/yDQaSbBQxPjuL2J7dFisZhM3VZEodHiB/EUEjnpSgii1/S3uj5eTDM96Dm/7ZITLjIJkIXo2NkyxsnkOx3ZmkwyE5GDJmdEkS3iBw8K4qzQt3GWkuCaFcuXpFA7tbmazx58gipTEKK2HpDHswtLeDmRx+KVIXN6RL5id3tHQkMJWIxFHLZk7M3gTsy8OU85bBj+ewafu8P/ymmqREtbH8C422EHD4pZMvCnve/voctApgEJN1ukeuhlMNgdBiVEqX1mIkzJcAci/MyY6DWKAm7KxFPYmdrX8aJ2sAMFMzNzMrZsFDK4yBxiHQpg5VzK/jDP/ljRCYjwk5HvYtmuY50OiMA5s7egZz36DNMT0xKH3J98Xlk4LKQailfQbdDn8eDWqstASECWQSgw+FBuJw+AYZ4/hLwjrZFgn8MfGSxH9tBPH6EaiWHXPIQqfgh0pmUISQEg8IuDg8EZf2QSKHkBRYcIgOU7eM5hIX4qMlPSSQ64ly31IlnYF6BgGgkajQ74ZBCuQyUUYpuYmxc2OqTEzMCSJMRTeb+q1evce/uHQGLeR7n2vGHAnL2ZPFQAZ56htHLwoEsTDsxMYHpqVn4yBo+jKPR6GD51Bree+99rC6vmvRlrq9YDHfvfCXSPCJB0W5LFpU4yuEQXD6/BJvK9QZGx8Yl64F9zGK1tBnM6qEMTalURqfZMhkkgyxoaBiDfH+uM7JKR0fGMT0ziSHqUFtSFAJA12pSXJdzn+vn8uXLIiei2bvxowP88pe/QDaTkiAHU5zZdkrGsRYCNXdpJ930jQhOd3tSF4WFQxlIrDfrSOXTQkLxBbwolox/MTQyhk8//TZuvfM+ooO0syz4CBRKwMbmDpVuUSpVROecNvj06gounr8gQQcGRQQEcvXgDjJuU0Q8uYWtwyfYT7+Aw9OEncWQ2w1h2ZMJ3bUZpqyy59RHM8Ahx4Op78aXNyDbbzJwiQ0IkESQiQS5nsEO+gEoNo6/UxlI+tvqf/MafpbjrP4Sf+4n2/HMpKCY+v1DkUHx27gW6J+yoLPBLQwuwKBKP4DEvUiZpvycguj8rIJaBisxPaC+nYKrDPwr61dAX6fJKFYbqf2meAsJP+oPC9BrNwCuYhv8LuAODDta5SR5P/XvFWgyIL7pZ8Vq+sFtJaOxj7VvldilADvtjOIrYvNdBiBWvIS2nV/KGuV0Uoa4k7gTgywWAK1t0LYK6GrVIujHXfTeAoQ1zRxT4J+63DIeDucJsMvPKzjbF3sw/Wxp4Oo7aDa/BhnoF+uXAnDq+woTmpJvffjDG/KlAUiV/axzQ/EPBk1MHxpZBMUkFBzuZ6UqQKkgIh+nNrlWa1jSNW+0wnUuKKDO5+g6U8xHAWeeG3U+KHCtc0/7rR+k5btr3xCAZmBL5VpVbk0AZ8q/OZ1CqlGMjGuR60XBR96HWSQK3Cp4qu9pgErD6tYvtlUBT2Gs202Ag/u8XGcB0JTeEAaz4A0OyUoxbTfSIUo6ZJ0UjiMJsBooMKDum6CGAd/NeKrms9oAkgp4vb5DP1aln9F+1DnYvxb5mf7x1cCMvrNiV2rDtP/1mhMguU/bXHFNDRqoPdFnKRAtGA8Z65bchv5d26drQoMB+p2f0wwOEkX1/Wjz9HzH/ZFfUjTcwk95jUpFnqzn/+W//lMBoPkLYUD6/XITDl4/e1ZBajVW+lBFvNlYOexY9+IEl8i3BTzzbxpJ1ciCMKHREbYMNz9+lkxJE2UxC4NRcH43LCNuBkbWgdfy90q170fZdZFLZJJ53X1fZgM0oul8FwXQNaqmYCqfoZuJGrx+Q6YbSX+kkPelwVIjopNSjTW/c3Pjd05UE301dHY+i4ARr+Uk1CKGCkDzM7qh6QQxDGoVZTfi37oZKlDL9+V9eY2yo6WfrWiSRtXYRf3MW20z26Pt1Wgg+57t43cpeGMB67wn28QDqmxGVmSS/aaRPD6PbVPAmvfkPy3AyL/Le7GYlNcrziDvo4tEZCJEWqMl70VmBtvCZ/BnDUBoX0kVbCutR5/LPuEzdb7zeZp+o5IgmvZh0khMdJ3PlEUkzGej6UWgme0JW7IUvC/bwSIaBJr5WR5MyQBiH/BwrnNXjEzPzEddO0xf5Zfq9qhBE2NKgXevAe818sUCUWRrcX1QA5QAK9tGAIKMEd6XTpAW2dCIlPYJD5g6F+UZIgFhQH32E+cr/86CXRqY0LlhNlVjgHQ+8b4EKthXolUtxU9YaIfRdaPHFPAHxblze/2wM/223ZVU9G7DiW7dgVYJqOfacHZciITG0GaUt9HEy81XyJYL4sTd+tZ7uHn7LdgHgUKlJ6m0pVQeexvbeP3shTAMWYiQrBGfn0URICn4c0uLOHPhIuYWFtBsdVCtMx3MhzbnXLWCDDUVmR58uC8gCg/1ZH+XKhWQAWMCbS4JKIzOTGH58mlML5IlGEC7QUk/ajfXUcmV0K40kTqKixTI1rPnArBNTYyLfun9+99g/+gQLRamiwzg0vUruHztKuaXl4TBROc0nyrg6ddPsfF4HXvrWwLUDYaCGIyGpTAYU7ipuUkt08mFafzgJz/E9NIc2uih1m4incpIoblsOoeNl69Em5dMSgYtaKeGB6OI+IOSNZKt5JGrl3H7u5/gt3/vJ/CHvOg0e+jUWth7vSupwrlEHs18E9ViTTRx3V6fyD0c5RKYOjWL3/1Pfx8j8+Po+exw+RxGIqZSg8/uhNfuxuaLV/jyl79EKp5AtVJCIZdDLZ83kjLBoIzNn/6L/wJjs5PY3t8TIGR2bkJQ00ayjZePXuKLf7iL7ZdbsLXJRmRAz45cOQ/fYBAff+9TvP3BTYRGw+jagWw+C1ax7tTb8NhcKGZKyCcK6FCGIl9BMVsBaj3kClkEogEMTkVQQRlLF5dw7soZuENAvW20xZkq1qw0cbRzhC0Wtaw0UMwW0CzVBZDYP9zD9u4WQkMhvH3rbdz+/m2ML1jrqAEUs0BmP4mjF/vYePAKqHTQbbRFLmF4bAQjY8PIFXM4ONpHp9fB3OKCgIOLS0vwMFOjAxQrBbGtpUpJiokxsFPJl+SwxLQyCYKiiwdP7yM0HMQ/+6/+DCOzowgOukWCgzqanVoPtXwV8d1j7G9u49WDh+g2WSSyLiyu4OAA3AN+jC3N4OMff4bQ5BD8Qy7U2hAWZ7NcRZM66vkqmvkS8vvHePXgsUjTDPrCGApEhR2Wp2frdWB0YQrnrl/G0tlTsDNFko6h2yG6tPSA04dJJPfj2N3aFNCLGqtBfwD+YAipTEYkGOC2Y/XcGVy/eR2zS7NyBihVS+hw/2x0cMzCgKUi0okkXjx7hs3XG+CJtNJsYm5+GaPTkwJok007vzIHtx9SFNXetcFW6aGSLeOLX32F5GEaThuDS1Xks2kEKTPicYhWJwtlkWG2f3gAnz+I2flFRIeHBCgi0FotFcVhpY4p9yOO3+rpVThdJgjIVDcWUiWz9cUjMi2PMDYyCp/XK/Z0ruYAACAASURBVHsC0wQpK+SPBLB64TQu3riMqflx1FtV5As51CtV6fvUQRxbTzew9XJDWLh1pk/bnCgXWMyqi1NLKwKSMlBx9ux5nD57VoJRBMhymRwK2YKAoZlEBolYXPYGAk4OrwMH8QOEhgIIjwQxNjWM5dPziIzQ/tdQKOZk7jWqTQkspZNpVCtN+D0hAXtZUIvglMtNx68qmTyTM5M4feEMpudmJU2TNmdvewePHz8Wdm2z0sLS9ClMj01LivlQOCLBQkpnJFJxzC7O491bNxGKBiXLhPOesgxkvRAYO4wdIFHMyBq5cP687HuJo0MBJhkooLQLz5FrZ8+IPMP0zKyMxcbGlpwTItEozpw7b8aQxV4aTWEuEyij7SJgtf56U/aAxcVFjAyNinwAnbZXL17K3ylfRYkRMrQ5R1hcljRqYY+yMOXomGFmCeHCCRK9u3YSPuxivzkHbt54R4Cl7HFGGL3D0SFEwmGRduLZgdIH3M8JQLqtdHxKPJlaEHZcunYZ73zwHtwBtxT/43nm5dNneHD3nuwlgWAYtWYT6UwOlVJd9EGdHTsmZifRdHUQnRjGjZvvSAaHno0J6jJ4SUCc4CGDFywoqmnyDPxTnqDZZfG4DuYXFoT9T/ujzlK1WhFg+GB7G5l0GjMzU8KKYt9zrlD6iOcdajGzcDCzES9duIy5+RlQv5kM6ERsX8AfOuy+cACjk5OYX1ySWgU8czD4TukGtpcsW65ZZS9SooHPo8zkyPQE/qM/+kOsvnMJrVILcTL0yxUEbR7ZE+vlOh49fCggNK9nkIbFgJl9RTYvzzl0uGemp4VdS6Yk9YpdLjsaLcNQJXj67LHRtF6eW8D0lHlfBlO293eRzB+LpMUPfvrb8IR8xonLUVu+IUEdkU86OBJt9WAggLGxEXNOZgE05iPRXnWM9EavY0e700Wj04XTxWxDp6xH6gR7PZQcZKBvQNYEzwounxPVahHpzLGA+slUHMVCBsmjHRTzaZTKRZnzBO0p+RQdikjB1BN/i/UqCHjxmbWqzGmeNy9duiIBHILkO3u7uPPFl7j/4BHq1POtm1oxnKskaBAssvV6cqacGp+WNTU9bTKcPC72cUXWFO0D5304HDQZly4GFIdFcoxt5JmHa+Po6EDOz9NT04gMRGW8qCVNguj45DTOnTuPseEx8R2UuMGABe8v9QlqNQSZjSP+ZEjWqMPlRpsSjw4nBgSMjAiYTyILA1lcH8VCWfweguYsLk4AWn0vMp35N+7FZLFHR4YFvGC7mSkgvmHPsC3ZrotW/3HP4754uLeLv/x//wLHsZi8P4Nd1BznGVwE9Ww2yR7j/Zhxw+AK5ZMoo8QzBAtJUqYrkUnJ7wiQMDgwO7+Ab3/7M0yOsq6E1A6XM0O7BxRLVQyEo8jlivjiiy+EFHZqZQlXL1+SvcT4P0xbb6PjqKFQTyKZ2cf+8UtkansnALSdYKijI0xoEmAI1ihw2g+eiS/XMcAHQXnjVxgfT0Eo9pHaEfH/OuZnBZHFQbH0mRXM4/UKLvG5SoBSQpKC1wqwqZ+jvjGviYTCpvCzzSb3SjM7TgArk6rOeaS+LJtAuSUFm5Wco2Ql/ZwBbt4Aaf04ggLQHF8B3CwJDgWgFD95A1QZoF7fgUx3xS5+A8h2mCCgAloKSvJ3/SA+gyD9IJYyXNkXiuUowM37Kxh5AoBx8vV/WQzjk3EkEd8iLQneYsls6v3dliQGb6FEuH7Al+kxYncsEFvJfdqH7C9+qVQG30dkPH0mu1llZN808U0RPunjrmG+q7+rOJhiPjoHFRzXNup8lgLYLEhpFd5j/5lrO7LPKRjPPldsSOVH+F18PcvXFkJlvX4Cpuv81PFS4FDfxdzTZA3wWrZRx0xxLv5NmMA+n4DQ/X0pjFSLQd6P7/UPp84NBcR1Luj40sZr3wjRztJml1pU7AunXc7DfD4/p5ntOt4eO/1/Yw8Vk+sHbHnO4BrgP36uH6+TtnWNXeBeb/AUS4schlnNjGvpP5cZY2IRisvxe92qZcdxUEzHrDXHyXw0a0jn55uMAUPuo7Qb9flNIEffox9P5P10vuu86gfb+TsNXCgOpPgir2Xfc3z1PjrO+jcNJigmpDZXP2/e27Svvy3SRktBoj8IoHOb99H5rO2XIJyVfc820y/Qd1ZcVjASq2grfcF+7K9lyXjonLH9z3/+J78hwdEPFCsIrYi6AoH9GwM7X0FSvhx/Vsq4pO5bYCvv0S/FoYYsMmgYQty0+Z0ANK8Xpk2hcKIRqro6lFyQyIoFQPdsdplkCoKx4nC/oaRTpovrNza0nikIIJFwCzzXgVOQk21UFrQafB1MXfTK7taNQtnKfJZOGl1YNADc3PhZnWCc6PycRpF4fzUa2m4FQ7mI9UsjIdwYNVKhwD4PbXwHfV/em180gHSSeS2NAj93Epm0JqgaA9lsydzp+70uGh07lXiQqspdc5Dgl6aT8Dl8poL0/JnvqoX/yHzg33jo5DuT5aDpT9RFk0nP1EKrHbyvsqkVRKZhINDLvuV76ruqMaCBYBs4v9iPPPyy3bph6eajhwaN4Og4muiYSeM4AcctRjY/w+g770kAmn/XvuC84HU0oDws8yDJQzTZlgo4y+Jm3e9e74QVTuCA7xYME2QMnkS7q+WyXMdiUyodwjk/yCr26TR29/ekL9kXoYGwgMAEpbmemVlAoJn9cGIIrSrJwproSwFif3Dsdf6aIio+0ZxVEJ7vpsw/MqB1fpughyn4w41RDkBuMqoDsq75O4K4dhv7YhSjo+NSJbxcqAAd6tz54ez40ak50C7b4LH74KW+BnWOOz1kclnsHx9Jka+3b17HhasXERgJiSZyLpXDq8fP8eCrr7H5cgOteg0D/iBGRgfh8XkkjX/17BlML8xJhXeyxTtk5dTb4jD6nA5UM3m8fPwUHptN2MuPHz2S/qL+NMGCw3gMhUpZitqQtfvu7Q9x5sYljC+OwNsnc9CotJFLZFAvlJCNHYsERz6elHRlW6eNtVOrwvB5tv4CdXsP08sLuP2db+GtG1cxNjGOTs+GVrWFTCyHB7++LwzkxM4BGkVKVgzD43bJgZjMs1j8GIFIGJOzU/jej3+A81cvCgDN3x+R9ZbMIJ3M4PjwWNhonBd0As2pp4MoNVddDil+xirwvkgAH3/6LSwszwugVcmXcbR7JGzsRrEu+sn1Uh2VotHdZ7GiF1svEBqN4A//2R9jYmUGjV5DWIFy2HU4UM0V0ShVsP70Oe7fvYtKsSTppyxTUyuYwGKlWYc3HMLt732GDz69LdXoCfz7/G7Uqx3E9+LYeL6BR18+FhkOT8+DbtsmWpX1dgsDo4N496P3cOHaZYSHw5KefxTbl1RuAnQEG/PJPEo5srD8sHUdqFeaFDUU5qLdZ0dwyIeGs46FtXlcuHYBEzNBkSIhCSJ2lMbO623E9uMCaI8NjcLn9KBT7Ui6NdmjT54/QqaSxeVrF/DORzcwPT8qUiRSjKwI7L+MI7l5jFf3nyO+cSSstkQqIYGR8YkRYYC93notgA5ZgNTHJngUijCVzRSb5ZpnwTEC0Cb44xDHvlg0mTAEr/fjB3AGHLj16S2cOr+KkUnKWDGToopGuSmFk/Y3j7D9agOJ/QNJh+UaZkCEjN2Z5XkBjm//6DO4Ij4BpMnwlMJpDMLY3XA0O8jsJ7D9dB1Hr3ckUEE9TfYzMwDaZAwFPBiaGcOld6/h0rsXDaPcnPlRyNUExE/vxLHzclOKW+ZTGTRER9RngnXpFDwBLwLRASyfXcXND25hZnEajXYDiWRCdNVZRCp5GEPqOCFFAllg6cH9hwKSshjUyOg4ZleWsXxqBRfeuoSRiaAkQ6eo41kow1EDGrk6nj99hexxHmjZ0KzUJdW61WR9Chb0cqHaqqDeaYjWMzVCl5ZPCTjetKqlU9eTzF7aYsoTEPCcmpkU28evbDojgE4hkxUdVWqJDg1GMTUxhlyxICzontuOyNiIMOjfvnlNdJjLtSK2tzcFvHb1bEgfJbH3agOx3UORH2HwjmnSLA7Hw+To0KiAVXa7A9dvvIvF5VMy7gS2mI1CzT+C/4l4CrGjIymGeO36NQEjN/c20LF3EJ2M4NTaImaXJxEdGUCemsH5jGidk53LoqjpZFY08akdSh3vdPJYCjeFQlwz1AC2Y2p+GmTnTs1MCzDKomi0QU8fPzYF3TIljEemEPKGRYqExRHZdwSQCcrPLs7h8ltvITo2iEanIRkRdEgJcDM4WKoUka0ULK3VqNQ5kIKu2aywN1++Xhd25I9/5ye4dv06Riem0O208Xp9Q5iaBC9nZ+cFWCYYWWUh5UxaAB7u03wHgmTU9ZdU+YGoFMUiG/Hhgwd4cO8bJGMJOUt10BYt+h6Dw7222DQjXTAgAObYxBTCkUFkiyXEkknR5BYH1WbHxPA4ouEoQr4A0vGUsEZGRoZQZR2JbAJF6yw0EBwwDEibW4AhAsmUT1paW8HtTz8RqRNqvqaTKTy89w3u3r0j4Pm1G9fRttnlmUcHcWE1++we2cO6fhum56Zx+eoVBMMhaRPnMBm58aOESOX4PH4JcBhCRkMYvwSOWGiw0i7j8ttX8O3PvgPfcATtSu0k3ZZsdK6jb766gwf372MoMiBnPJ7/yLLMFPNo2WwYGh61HHgnxkfHBdQjG3xvd1MCCnQyWRiRxUupKcrAp4/20G0YN5KpWa2IXm0kbAo3F0ssuGfOnlynlFWgBMf3fv93ZD3GYwkBre21DsqWpjfZ+Z9//jl63a7IZ4jjRHmjIIt4+0Rf0hQxnRWdZdE3d9rkfTjvWMTw4Tf3RSN+YXYO83Ozcu6iPU+mj8VuXbp2Be999AEaMASf/HFK+oJjw+KhR4cxIQ4wwB0I+o3P5HCJnjKRRr87JKxst92LeruDQqWGwZFx+P0BkQgpF1ik3SNgvmrCkhVIKn6pxjlXQrmSRzxxiOP4AVLH++gycm6xmt6AJtQ8NoATZdtYoFMKx1mpzSw+T6mQd9+5ZZjCdpdkSTx/8hS/vvMl8pmcZL3xjMssDyEFuX0SXOSaYB9yXYWCJquONorSE5x7x8m4nFuXlpbEjvqsAtmtXksKJvMzzE44PDxAq2EKaBNMJTGAhSCpr8LCfSsrp6QfxAetNc05o1wWcPv4mExpysblRCebpAjj+1K2zo5Wm+SLAbme6dtGQo5Skm7JhCNbne80HI3KWqUNIJDO8aL94rO05gt9FJ7FY/EjVGo1cDyUIDQ5NYtzFy/ARx3RdhO7W9u4f/+enF/tDpswOU2gibJ1ERkP2jb6TMw66Nk7cFs+N4tIUoqPxS+ZXUGdc9oeP+2G043VU2cxPjZ1IskhxB27md9Ot1fm76P7DyTINzoSxanlRQHXCcIzld3Ogpu1LJL5PeRKCeTrR6h1jtFGRSQ4vD6yOh1oNCvSBgYvlODUD2YKwEONVjl3GIBI9V7Vv2Ygl3NHs1A7rAViadSeEN2swvRaCEz9FmU3KpDym36/YQIrQM1+FQDLkrXgHtJP5KJ+ucgaVo3cJM8mCjayrQq0cV9SoIXzgl/aTuPHG0KP/k3fk+kYSgyTdtneEID4e95TghZW9rgyMxVI4l5D9mf/vflO3EMUrxHQsG3wCAWgFUCmjrECfgpS65gpiKbAnAJfCkAJ4N0zEpz9GItiCjLOdsP0VeCY/aVzn9cEvG8kR/S6fvCbNpY/q/+tfaG4RChoikAqjsNnst2RsGHWK4lQQXu+q/Y9r9PsBQXb+DnFPpRBqmCu9vEbvKUtEhy8p0pdKIbEz0jmW89IOvBenEd8RwUs+4mAQqa0yHcKQivOoozxfuBRfW7WaNKx1Dmia037iPdju3Te6lgJ4F1hG00mAduoPkY/pqQAuPabgqi8TuUxdAy073ScWlbQSImR4nb2Fd1kFqTOf50jOrdNmwzxUiXHtA9PgFASjFg0sWNAbBJ19F0EuKVsIP0mSzudWaJst0iHUqHhH61J2n7Tf4ZVz88Ywp3Kihk2PW2bSFC4jCyI4oPab2qLdAx4jfa74mj6norl8T107GTtWMA0/27mksl20HnBz+oa7bcr/fP7jd14I3WibRFc18ro0DHQdaKYXT9grmtLg4Dii1rSKgpU828im+UxRSM1W55YQn+QQW2u7X/9b/6sx4boxOBL8QZq+CXSaukg/eMIoi5QBUzViCv7VIFIg3aYKIBORF1s3IwFyLCKHlLXjIdUThA6EnwGf+a9pBqyVNs1ESfZWGwm1YL35oGfh4k37GLOdhPx45dGicwiMxuRTjIx2paOtN6f19GAqU6yLnqdBLpB8t46cXTy87O8To17/2TWKJGJ7HhNwZR63TBl3G75WTWCdRORVDSKerN4k6U5ZCaNiTBolIS/48FCJUj6oxOimZZMnrBTtVKqpn+o4e8HX3kf3kNBfU5ow9w2qaUabFDjyPbphs/3UZkN3Uz5O7aDz+RBlEALfzbyKoYdwc+QAc1rSOVXdq3eWxcif6ZDxM/zM3qY0I2W76OGhH2qes7iMPYVUtDr+A5q2HRB6ubC9+2fL/y9MtA5pwfCRguPz9FNhm0ii4GHUbJsOI85TjqnpJ96JkDCsRXAvlaVvvFZMiy8Bx2sXCYjz4+ETXBBD1A+j4kOHllpfcqeJxOD92F7+FymZCnDXua32wSK6NQpa52f5734e76DFhzg9SxCxXlAJhb/plI9dMx0XZnN10QBCTYLG91lDhiUleDmQEeLzE0eaKnPRz06MjNbTVY0ZrE2J1w9H7yOAUSCQ8JWpUQHmRpkdBRrFRynEhgeH8Pa+dOYnJuSStTJg2N8/eUdbK9vmcJ/paKkdy0szkpRuOmFaZx/6yKGpsbRdTBtMSA6kHxuMp6Fg0hjrYndl1tol6voVBuI7R8ISMHiPGTH0GGm7ES+UsL84iI+/P5tzJ5bRnQ6QsIf8nlWqG8ZIOM4iwaLfpUq2Hz+Cr1GC6VcXuQgIgMhSadO5tOIl3NYPLuKH/34hwJAewapL0DdPyB1mMe9z+/h5YPnKB3n4Wz3EPT6EPBTXxHi6OwdHAlDiLrBb12/isvXr4nDvbO7L2ny2QxZs9QrDIoDyP43xSRKIoExHh2S4jjBsA9dFp8qpDAxMyFpsVxbnUZHmNMuuOG2e+DsukUrt1IywZ5BAiWtGjLVLM5evYB3b9/E6Mwk7G67sFTr5Ypo/KZjCaPxK4AwDxUueLjXOI0UD4vvJbJpDE2M4du/9Rmu3rwpBf0ot5DPVrC7sY/n919i/clrtCsdjEUn4HcHpYo553rX3sPY9DhGpkdlvLto4+BwBy9fPBMbUq+w+A8BHw9Gh8YxMjIBnyuAerWOXCGHSqOAnruLBuqYXZ7CxasXsXx6hacAAe+ePnmBZ0+eIxJg2u0QlhaWRb+MEjE83HPev1h/gq2DDUzOjWPlzCJGxoekOFCPhWZsbmRjGfRKPRytH2Dv5R5CgZCwusjkYiCWBae2tjaEDUSNS9rZZqcrafMMXHINEgAzBTd4GHGiQ0fOZheAiEGJSr2GQrWAjq2F4elhXHz7IsKRoDBsCfx3G13UGdxIZCS9nxqsPg8PDQEcxg+FzUvd5omFaXzyW9/G6Nwweh6gUu8gn8sIaMwin5VsCa8ePsXLb56gnC1KMcSAyyfgrQRC/T74wwHYQx5h8777rXfhM7VJRVy8nKMUSB3x1/t4+fAZnjx8hFwyK1XNXZa+f7VeQaPTFE3tlXNruPXx+5hbnke71xapEgJIA24/KjmmpRdwsL8vMgEERMmMIYs6HI1ifHoK03PzWFxZFGY/i6QQwGRGQTffQOE4h+OjDCqFKmwNm8h6xAkWF3KYnJyAP+JBqVZEqV5GeDgiBapOXzgHp9eHo+OEMDkrhTyODg6xv7srgN387JzYSAYRaN9ZvG59/SVSZDtXDAN0ZHQIU1PjAhq+WH8tATZvMIBzly7ik+9+irGpMRzE9kUWqFGvwtW1IbF/iCf37iN3bBjHTOHk2PP/POSFrHT9SGQYb125ilOnz+A4mcbzZ+uSpk/tfdp76tXyLEDQ/+z5M9I3R8k4itU8IiMDOHfpNBZXZuHy0q5lJGOB85xziMBk4ugYxUJVAGiC4PlsRuxBdGhQ9GO5LgeGIrhw6TwWV1fEkSAYSgCaAAp1Xgn4D/tHxLaQIT4SHQalHXgWoE2Ynp3G0toyhsdHJABSbZSFWddoVWUfYvCmVCsL8EWbxmMs9xlmH1EyivdgQPYP/uiPcP7CBUBYMHbUKxUpKPfsyTPRdKZMhuzzfq/skbu7u1JwkoDuZ599hivXr0E6olZDkcBsLIbNl+t4/OAxWpWaOEdcdxw/6v3yq2yxn3ieIWhJpuP0/AKyxSKev3yFp89fCsgd8HgxFhnB+NA4JofHkU3mcXS4L+C602NHx94U6ZqlU8s4s7qGgdAgWpW2SKns7+3hMLYv6fZnzp8XSQOeYZgRtfn6NRLHMQxPjGDt3GlkKA/icqOYq2B/cw/Opl3Y3A6/SwrJUgKITG5eT/CIQObB/pFo9kapo9vrSXBBiiyVCyY7yGNHz93Bj376Y1y6dcOsbQY3qcfS6aJTqSKdOMZXX97BL//u53IuYJFBOU82ayIfMTk3j3fevyWsYuOs2WSubb1elwDwi0ePkE4mQPBxMDSIwSGSDcISkGbghnIrnBssmka5JjLOmfHEZ9BX6IEF2tyiiT42PYWf/tN/gsnZGSkEmac/ka/gYGNb1sTOLvttQ/rx/NlzEmR/+uip2BO70yN1I9jOCQYTwgPy90ajLuAUAUZqjpN53242pSjm8CDPBcZZZdE5AvzX3n1bGPmU9ZLsv0JRvjMwz1oQBMbjycQJa41nqqHBQQFue50e3Ha/PJuZB92eA+liCQODQ3KWahDITjGLktqVRpaJEmMcMwI5jUYVhWIGycwxMtljVEo5ZFIxOO09WScEUHm2Y3FIBr0YlBH2Gn0Pr0/IIALg9N5IyZ0/fxFDw8PyTL4Hwd3NzS2UiobsQJkKnvdYh6NcrogmpCGMmHM+2doq8WD8KwOUkVnI4NH4xIQA3ZMzZO72sLW9IWP16tUrAWH9TH/utuR5LPbLcaWmvs8bEoB7ZtoUpWTQjOelslUgjGxrBjCqDSM/p+xir9tkGDrsbpFYoiQCz/cjI+OIyPmdMllJAWvpey3Oz+PUqeUTdiGfRXY1/3H/ZpFynqn5bsxkyeRywoDW87PD4zMZGFZqey7FbOCSFOlLJhMYsHw5AusCCnAup9MiuyL1b2wd2JxGmoLzi0EhMqNZT0NAEOq2t8kE7GJ2dg5rq+dk/voom0Q/q23Yk9l8SewlA6MMTjQbFUQiYckqkGxX/4DsndSAbqGMjr2CaieNcpM2OI0OWvD5KXFhE2109isL8FEqy/hhBmNQYIXBMwLQCh7zPKMYgXzWkvBQv67dNFrcAppYUhosQmj8ehPgUMDXrH3jPyopSoFB/o7/+DP9IF7TD7JI8XYCzX4T/GEwyvjnVbmGgGU/A5rjKrKDDYNLsL0KyP4mcGcyQzg/jJk0+AMBaAWahLDWs7SmrQxbBUYVNCcArYAh91NGIfk3BbUUdNfUd2WMatF5XtsPULKf1e83/rQB/rWf9d56f/WPleDFLFJ9X74X+5bX61g6nAab4JdiB3ovPiPoe1NfS0FLfbbgLFaRxH7gWMlR7C8WJu/HdhTEDAf9J2OvcgEKrOtc5Duwn3QuSLCMsg4WBqb4lgCcFutc+1fAS+l3U/OCc0JlLhSnMDiA6wSv4TziM1UJQOed4kE6D9hetoPfaXsUfNV+7Z+vtK39oKUCnvpdyXP8WYF0Xq9zuEHf2wpwKKCp7VdQU9fgP55jOodPwGbrPto3kk3ep12tOJU+XzC8hmFQK4bYPzcMdmYIevysBmP62cCU4JB51zVjxKCn3l9wP7sJjpD0Js/pGsyP+KLimpTheLOGjC2lnefn3uB6b2RATP/oNVpM9Q1Tn+1RUFoBaV0P/K7PUqxQwer+95I9yCquyu9KkNSx0TWnfco53N+Pamd1zvevH/0bv/PcpNcqbqpYntpHnTs6p9Sey3eHkeNQzI/X8joC0LruJXhE8orF4u4Pctj+z//xX0rPquFQwE30Zr1eY1zrRuZBIyT6Av2gp046Ne4K+mpEiQOuICQXqgHwqmAEjhOc13PREaTSxaHGkAxO/t0wK99o5ioArRNJUi+CQZmwJ/IZMAA026qbjxpwM3WNAdYB107jd01f0T5gB/IeaoQ1YqGLRiMTamCUjcvP8zrVo5KNjPpBPp8U8VBjo6CiGkKdvAqIc0zYLjpb7Avpn64ZF9VV1kgJ++FNpVWzgJXdomAyn0cQWBeF9oEBVhndcZ3oPStLVsFftkM3b96nf1Fpf/K7BhoUjD8BWiWqXJXDKAFOjiudSo69vIvdROUK2Zy0TwF43Wx4b01lEW0hK4VJ+4z3MUxhS5zebpc+4+eUUa0GXY2MjiPHhs/Weyrwz3dn3+kc4M8nWspBv4BEvKduNLwvJUIkGFEqy3swQMLn02GRAI0VoSPbUyOjMoZWVFUZ4dS6E2CHjB5GKu1GC4kAtMpk0HEnU5ef41zhF9unOmASrW+YcdWoKllevB+fyTYR3NLUTalea0mVEJDkdfo73ZBFy1kK/7wpDqFGkvOUzkCxQImV4ImzQTYGCxeyv8kq6/Uc6HYcKBdbaNbscNsDCPmHMDY0Da8riFKeUgsuqUpOhkehVBHQx+40GnrBoAc7r3bx+P5j2dCalZoUJspnU4iORBCOhrB0dhlX/n+23vtHrjTLEjvhvcuIzEjvDZOZJItksVjF6nJd7aenx2A00mK10H8hCBCkXwUBgvS7tJAgzS8rYIVZYbCrhTA9PdVd3tEnmUzvM7z3Tjj3ezcZVVAABVZmxnvve5+999xzz33nrgBr8DhNgbwBjXxqfrbF9B6s2gAAIABJREFUES2eZ9HKV9Aq1YWxfCa6l0V4KW0T8KPWrosj37X1cG19He/8/D1MbywKC5sa1GSNNasNSZkmq4qs39xpCofbu3Bwl213kblMiaYsGWzUbi73GphZWcCf/+Wf4+333oVrxC76y60akDrNYufZLr76w5doFhugC9hvtuF1uxAJBYQBRCCFgAHToQ0TekYYZSUyAQsVZDMljIyMYXlpDZPjU8KE4XgTfGLhN7/LhnwhLWCOzUFzr41wjKm71D42LPoAK9vHxzE7NQ+/JyjOTK1MplweyWQcwVgYz3a2cFFM4Y137mH9xpro2QrQ0GwgfXZh5BXyBWk72VQSkGN1YhatcTlRadRxQKBt0MHCtSV8+LOf486bd0W6hY5rMVPB3stj5C+LGItOYnpyDpFgVApycb6zeB9T9O2ugTBWO/2WONGnJ4eyvzebLXQaPQT8USzMr2BhYVnYTQSOKAGVLaRRqGVwkTpGOBHE3OIcRpOjkuaczmWRzRQFjFldvibAL4siUis06IsJ+7TXa+H07AD7x69gd/URG/HD7Xfi+PQYtUoV0UAUseAIJqNT6FYH6JQ7IKORxda++vpzNGtVKWjD1GiPyykANN+LQYORkbjsGU2eP0y1swwcMgGZzj8SH0WXxUKrVaQzlyhW8qg0K3B4bLh24xo6gxayuZwA8Cy8Zxs4hOnLwA81D+kAk92Vp9RDuwWbx4HRqSRu3b+NzbubcPgNezqXYxG7qhRe3Nvew5NvHkqhzIDTj3goJmzJQcewBuwuO/wMBLhtGJ0bx9vvP5AAAdmx1DwnYEzWNDXbtx89F7CJzEwC0Jw3dPSYXsrzbXR6FMvrq/joVx9jcXVJNLIzOaOBzcJxufO07K9PHz+TVHgGdZmO3ex0MT07i0hiBMnJKcwuzFJ2XsAY2h5kI1cvS0gdXaCcraFV7cA98CDiD+P86ATNRg1BguheIF1KodKui077mw/ewvVbN+AMkFXAoFoTtZKRGzjc2RNWCR1s7pWaTSUA18GerDPOx7FkAksrS5iaGUPfNsCLFy/x8OFjZDN5CXgxrZ0a9ATXev220W1vsqhoDp9/8idUiyUBhXhmUGKHxevI3iJI53Oz0HAcmxs3cf/+A2TzRXz19bdSPMvPoAf39XpNgHDaHmwLdavJQKw3KxibSOLWneu4tk6deRZsqQsLlWcfpRgOD45EjqFWa8EfCEsxtEw2JeBtIhE3bPtGHfHREbzz7tuYmp2R88XYi0ZfeY868Mcp+JwBuG0eOZeopxry+a8yNdgP996+J7raDDC10UYqnRZ5H55LO3uv0CAzbtATcImARzwxiihlZJwm0M3++e1vfysgVovRRossUK5UcLB3IGvi5OhIzjbaIQRhGAQioM/MBGo0P3jwDtxOt5wFZEfzP7JlX2xtAS2T+cU+ZdFFglo8uzmHefbxbB4fn8TdN9+SNPhGu4Od/QN8++ghLs8u4XO5MR5LYmJkAiMEl+sdnJwe4fnLZ+gyiDQVx/jsGN7/8D1hg3IfyV6wuO0xnj1+hi++/AylSgWBUFgCVQQiaeecnx3hsnqBteVVzKzNY+CyyfM9dj8OXuwhdZRG+iwl8hHReFTmXEFqsTjkjKUSGGsGUENxIpmUoCEDvYGgRwJdl5lzAf8DcT9++We/ws03bl3pLBJwFVu9XBEg/2B3D599+kfJANAsN44DA6Vvv/c+Pvr5L+CfiIrOvwjbNjuolovYe7WDrz/9HF9+8Rl2915JwHB6dl50hwm+ULKIY9VoVjAxlsTt229gdWUF0VBQxpmM43y+KIGBh0+foFit4fbdO1haWzXsUYJA1TZOj06F8GCy9Zy4d+8eNq9vyDm1v7OP3//+9zg9uRQd3eXlNUxNzworVGq5dEz2IvXhd3dfIZtLC4uffdXvtqXIHSVjpGC3w471zQ3Mzc9LgIa2Gn9P4J8Zn5TgOD+7FPkcY4sbaTP2GdvCvXvQdRg5jq4NzU4f2VIF8cQ4pienBLw/PToROUOvy9SVoZZzKBSAV4pNF3B4tCeF6Qhe+rxOVCoMZHWwvLyMjY0N2XdfvHiBz//0KU6ZHUONXRJNWNF30BPHknYnP7QrR5MTYi9yfRMYpT4y1xCDUpQvmUxOSvYAweGjwxORNJA1aDfapwzE8/0isahFKjIgELPaNPuOQPLC4py05fDgWMaJewjPOkobGOfeAHO1BiXyeBY2BVCfmZyzNKtNoS/WMVAQkGAEZadYBJjvxz3D7XCj1zFAIXW8GbCjrRwfGYPXb1jwHDfupbzfzNycSBipzUxtY5IWnj9/KlIfrLFCWQCSJ7h/SpH2rtGGJcmkZ2mYMhOCgWd732RDMmi9s2OKMdKWJ9OU65LST7zWSMIV0WyVpQC4pNNbxdrJiO1YTHUSN0pF2t8hCZ7cvn1X9OxZLJJtoWwK1yqLWQrI43GJPZTPnmPQ74mUgfF/nCLTFIr6EJ8IIRh1oG0rot5No1C9RLvblOKDBMRZ6LLLQAL1Xh2vAchhANYhMgUEgUz2sln8r301AhvqawoQaDEclSgm11ga0DxTBEy0UvVpfyhpbBigGQbWFANQ0hfvK3t2wwqgW/diMJy/Zztl3lqp5Qraqo+lvr5iJBxzPltBOgVo+HeDMbwGoIeBPAJoP+gHC1jiO7H99GfFviKAbhU4Jcj3Y/+bmYf8jhRmtcB/mfd941erz0tJBD0T+TsFsWR/tgpIDoOa2jYDDtokEKj349+uMBabRcqzGYa5gqayL1uFyNgu7ifmvV7LovLn4TbLs+xGKoNtVHyHfU4GNPtZ/X4FQzlvBUCj3JslUaFj8AMwjul4lj2tbVMcRgHYYQBOx13HjIU2FTcQ8pZkm5h+4HcUOxAyiSU/YO5vpE+4VynbdHhOCTvZyvhW5rJmIGt/8rofgLFWLTcFzDUAo3iUEg11vDn3+53XkrT8/fC7Do/rD0DHoSKBLAsg7zV4DSKznXwv7mOKAVHaiR9Kjym2JlINQ89ku3Uem+8aAFqDKMNyMooNOl0muKXz6wrAZtYrAVIrwHCF8Vg4pDznR5kDhnRoQGcGTgyeZ+YWA2U6J4fbyf/nPNM+1f7TM5K/1/FSbPHHa1X3iWFcToMibJPuTbrm2N8aLFBsU9bikJSJjh1/p+Mq/zP0kf0VhvmubdP1q2tF31nvMTw/dN0MA/VK/vQMscKH9ze2S+a7xby2/W//w389UJBQN1HV+FVQk4a8RobY2B9HQvg3fVE9ZHRRKchHg0Qja5x4OploZPGw0c2uUW9dMZqNFIeRTWBH8HoFX/kinBwDkuutTZqdqNIcyiqmxAHbopFJZQ+zU0ynG4q9AujaDnauLBCn80qugd9RUFInhYKZfG+NBChIqJuQbuw6QRTMlyir16SqK6CnYK72my5E3kOdWfY3x4Sfds+kJilAy/emQcH3JSBKI4x/1/cwBR5fbzpsEw0cXQS8p0aPeQ8FPXkPPpfP4XjoZq331giWRvN00g0fNroQaayxDTTUaATR8FVQTNnVPDhEcqRnBSZYcVgkLQw4zP4wBofzShBdgXPeWw0LSZ20ilcY5mft6h7aZr2XjoNG2DUQoLIdHBuVgtE5xe/wnnQyVI5Fx5BjQY1o3peggGjitpviDLMv+e5kfsn7uIysjALOjZZhdrPP2Oc0KPQAYt8TgOZzRKfUAtvZFgKzvK/Kq/B63aQEPG+blDcJ+lgFOhkE4IdOPJ1oBnzY18qM5v20IjnbyDkjRmuhYGnMkSXB9ESTcqFMAD6PTGh+zzCh6Yy5RX5DWHOFkgCx3CNtAy/sDj+87ggcdj8c8GEkMi4pp/VqC0vzS+Jg29l2rwfZQknAmliY+oFubD97iYOdXZGUoLbs6ckR6o0KWp0a4O5h7eY1PPjoAZLzU6h1mmj0THof09fz6ZzoNRfTeZQu8ihcZAWQvji9QClflOJRoUhICoWRb8uCL2Rirt/dxNqd6/BHTaCDrEKyqphunzm/RDlbxMH2DlrlKjxMo+0R9KsLU1LWuxMYeOwYnRzDr/78NyIxQF3ZSo2OaQOpkwxePn6Fre+34Ow4EHR7RdajR2mAgA+5XAb5PJlFVbh9blTrTNt0YHpuDr5QFL0eJUZ68LhDuL5OPdhb0u9c7xzb/d2X6NSL6HYa+OKrLwSIjiWimJmdEoDu+PhQAGiOWzw6irXV64iFyXbqo9c1jHrboCMAxln2Es9ebYleM4sgJpIJAaA4T1uNmrBba9UyRuMJYcGJpmCvK3qSZKRSt/A0dWpkC4IBxEYTJuXaxiPSg5A/hk6jDwcCmErOCRPQ4/TD76H+pQNn56fI57Nweygv5Ee9UcaLl89wfn4qLFSeFSzYGPDHML+wjOmpeYmO9wYDpHMXKJTzyObOhcXscA8kcMRCOulsTgInI4kkPvzwpxiJjGBvb18cUTKJIuGEME/LxRyymQucne+jUEjBRuZiv4VcISvjTeB+eeEaFqdXEfREMDoyIcHHTruJxw+/x/7BLgbdNlrNKro9wxRkEaJEYlT0SPmOJgjYRrVeMTqUjRrmV9awvLomzjMZuweH+zi/PEOumIHNbcO9t+8Iy5opx6Jj2htg0IW0x+v2YnFpzQIIDPORIHa+moMn4EMoFkB8Ii4yGAQYWbiq3+oJ2E1plnymiIh/BJOj4wKe2XqM65h0MbKXyURvoY1Gr4WNO5uYXpiRuXpO1nAmC7fdAb/Ng7OjYxzuHwr4TJ1bOoEMTDPtvjtoY3QqgcWVJfz8z3+FufVp2atyRabd19GtNFBMZ3F2fIY/ffKpgOtMl3a6PfAHAkgkxxEeiWF+eR5r15dMKqyAwxXRIi+eZnFxeIFmpY1OvYugK4RoICKZFEyJtjsHaA0auMyn0HG2ceed+7j11m0srq/BQwC6zwKPPdGQLeWKwvaXfUBkKky2UTASgpcyRsUs8kX2rRfr19fwxr03kJwdE7Dl9OAEf/rkMylsyesFpB5LCDOec5FMSwLnZAh///23IqPBTIp6pY4c9WzLVQE7RsIxkNXCYMmNjZvY2HxDdF2/e/gYF6lLkaugDiMLxZHtruwW7tuX52eSdj85NYYbG9exfn0V/a6VRmobyNm3v3+E/YMDlMt1cT6j0RjsTjfSl+cytmNjo6IpX2lUJIjy1ltvilasYShzbtQFPEoxTb1QQ6vegxMO9No9me8+p5HpIDuY5+7NW5sC2ME1QL3TxMHpoUgayBqgNAXHORyUQBxBGQZTeJ5Ri5ngJ4MUd+/ckYwOriGetY1mU84knnduOwEXo6nKM5m+OoNzPLN5zdtv38edO3eElc8AOe/JYmAEl3a2X2HQ6Um6vxjoBH5oozZMoId9ysJ6BKA3NjYxkhiTlGQyXV/s7CJ1kRIA2t5zYCwyhrFYAn4XC0/XsPXqORr9GtZurmL95hruPbhPWg0oxn6+f4qL4wvsvdzFl19+iTqDym6vMHRnp2flfc7PT1BpFrByaxVvvXdfCswmRkfhcvhQvizi+MUhPv2nz/DF558b8HFzE4cnxxKASk5OSMqqOHnNjjjVZOp6fWQ4Uj+9JnIjXJu+kF+kVmYX5uX+tOU51z0E3FgLocy9qoRvvvxK9jlmWsTjMZHRYNDjZ7/+De68dR82yVLsCQ5F3X47tZwzeald8H///b/DF59+JufQ6HgSE+OTAsbZ7Cyg9hz9fkd0i995+y1hiVO/mB9KK9FOefZiC599/iVOLy/EIY3F42hR1sPlhaPvkEI8Rs99BAsL89jc3LxiP7JQ59nxCUrFGjL5Amr1lsj6EAQX21oCmFkBQxstsuF9mJxIiu4y9/ZCmpI8QfkO5SNol03NzMi6o34zAxJjE+MSNCaT/fT0XPYI2l8jI9Gr9UnpFc6pXmcgGUnZVB65fBnHp5dynhF4Z7B26+mWvHM0HEVPpEuYURoRJh6DmwTJuZczYB0JB9BsVFCrFAVEvXv3roDn1Gn/0yd/xKttA4BSgoPneIcany7D8lQbm/3JgIs6rmR0MlhJKQHWukiOTYjcBsFoyS7YP5J+MD6QW85O9glBaJIwCPSRTUodZnVWKRUzz+Ch3S6s/MuLC1mL/I/njGQgUiuaVRYp0eL24vjkTNi34UDEqh1kAA0Czbwf3+Hg+ATZYlGKTHKPYNFH7n+nR8c42N8XuRsWWqR9HQgxKO8wNVKcHslU5HuyyCCzOLlX0G6mDAzXPbM8/vCH34v8CLM/eB3tYQlECLnEJ8x8Zp1RUsvnNMxaJotz3+OcPDo8RDqVFXDHHwji/oN38JP3PkBoJCr2EwNBnXYDA3SkXx4++g4np+eGbNXvSf9ICSTKKdKGGUng7bcfyHNebe+a7FRb35LTcwo7UGQzepSyKqOQy4JSK5znfdilnU6vDcnpKManYxi4a+jYCgJAtzqmHd1eAy63XVjZ3MeYoq4ghpAOmG1iZ3lg43srMMR99zWoNxDmq36EzCZt68u4qb8u7D7RZjXg8LDvqXKMBid4DbDoPRVEkvkdMDquZr97DcgKEHol2WCeT8IQP8Ngt4JhV+AXAUYLgFYfU0FjzlUDzJlMYc4p/qvYAPXGOU/UJ1VgSAE2Zhoo4EM2vDCgLXlIZTsagpJhRHIPVkCX48D1xo8SyFjkb5jxqD7wFchtyb4ZkPg1yKjsSBoven8F+NkOzlkBegdWAUurH9lvGowWEhkDW8KONsSFYXBYfVcBgi2ta/X/Ob7G7zb1wNhu3YMU2OZ9eR7pR4F0Bat1PDV4of62An2aWa9joFiMaa9hQLOgpoKsvI4kEv6sQBz7ietZgTsJFElxQtV+NvuSBAeseaX7q5LdFIBWDEaxOL63zh1ez+v0HRQrYDvp7w23kc8xc88u+vzaHwpcc87quhF7qWFIbYobKEAvz7MCgBxvJX1yHOj36/vIvLMy4xmIHF6TzILV/WEYl9L+4N6pmJC+n76LZOr3TaaHYhw6NtxnZD1yg7CCKRK86Jt3F/CV49QzgLPieZQ04d9oTxlc0Xyfe5UCzQrkD4+ZBg+0D/W7um60z3SN8Fqd65qlMQxA6/rSIITiq3wXxVg02DUMiA+vdcVMdXyH56/YqwyANIzygjLMFcgeDnbIOrKyWPR99J7sOz5f8VydK9x/dI4N7/+Ku9KekD74P/6n/3YwLDGhk0YZzD9GwPXBCgLq4LKD+F1tuKbxy95hbT66WHQCmhQVQ1eXzUiKEbgE9CD7jr/TiKdOPt5PQUBhog4VBeD9Nboimy83cvsPtW30kNNB0+ezTQog64TWjVoPMB0c7WR13vh9jVhdLQALBNVIwvDmNzygYlSS6WZVB1d2rU5kbYNuaART+F0jR9IUAFoPZkl5sNJIFOzl91XzWIsIKuNatNMs+vxw4QWJjFkRK72PThw9POjk8b0JIuti5r04hmQu8HvsL2H5WvrQ/L5Gs1TXjFq4NB5ZGZvPorYaryFzQwIKXi1KaTZMXXQ6Lwnw6qZLg0rTCPiO3PjJnGU72Ca2jca5yn2wDbqZqDQM+4jfJ0hMp4EGI+/F9onTYEUyefhpIEU2zrY5iCRD3ooQ8rvcQA2AbNjgfD6fRaOO/09nVg9s3p9VyPneGrXl3/h7vgv7hUxoY2CYaDUBeGXGK6Oa7eWa1oNLUoRrNfmPoJ5uYvw9P2R2cAzoINA5kKIwHlPdl33Be7Ef2G4NVvD3oidsGXhq/JDFwWv5bLMGqeVeQa1al1RLpv4x/ZKGCMHQQr6KVrMLhzMIfyAOtzMEjzsMvy8Gp82L0UgSoUAUM5MziI/wsAR4tp2dMV01I2AamZfH+8foNlsIef2os0BboybFs1rtKrr2FoJRH9ZurwsQ7fB5pHCdBFoaLQGPqF17fnSKy5MUMqcZVFisq90X/WCZ306bpBV6gn5JLSfAevv+bSxvrCAYM4YAWTEs7HXBAjmHxzg9PMXl0Yno3XnsToT8ZmzZz3QOmE7u8nswMzeNsSnD8pycnoLb40WnPcD5SRp7WwdIn2WFGTcZHwc1s0q5rAQkSLvOZVJizHIud5l62WzBZndjZnYBHm8EDmcA1VoHyyvXceuNNyXCSweK45W6PEWznka1ksfjJw+RSp0jORrHtfVlsIBUOpcWrWqCnkxhmp8nS+o2HKxc3GUF6jY6LWaktFBp1rF/cijFlchGJkC0vrGOSDQkUihkaV6encvcunv7TXFK2WbqnB4d7+Hhk4fY2nmKeCSCzRvXZe6wGFM+X4bD4cPE+DwS8UnMzq0jHIoDAwe6rT5snZ4wQamZSBA3EgxiaiqJdrOG07NDfPfoOwRDfik4GYkmsLi8huT4tDChHR43LrKX6KCDWr2E84sjnJ0fCnBM0I/rg4W7OP/DkTh+/vNfSOHMJ0+eCdNw7dp1YUZxLLOpc+TSZ3j14gmyqVP0ujUkx+NoNwzg1unbMD42g9m5VUxNLGIkmpSgTJtV2jsNnBwfwu2y4+F3X0nxzFgkIqy35YUl0Rstl80+RIeO0iZ7uwcYOGy4+867mJlfQNtK2ysUMgLG7+5vC1D03ofvCdhAUE2csnpLgj4BLwtV+TC/uCKBHWqo0aHlnMzms6J37A96UKwW0AfXcFEcf64FYU2PJDA9Pi/9GI+NSjVrMv+ZgWBqDeTQQQ9OnwONTl00wSlHwr1LAtrVmhSqigZCErBhmjvXibD7mLlRryAY9EpxT4fbho1b1/GLP/slRucTaNS6Ar53mf6er6BeruCbL77D1rMtOO3ce/xiQDI4TZBran4Gs/MzWFlbRmTUgV6TAHQblUIJx9u7subRsaOWr6Fb7yMSiAnDmEwwsroqzRIuCym4Q0588Kuf4/bbd0UCqDOgPE1TNL47jbawuvPpguj4kl3KeSFAOlO4x0eRKxdQ79Ul4HRt8xqmFmcwMhUGfbDsRRl7W7vY+u45jnf2sb31wpyD4RDWri3JeqLsyMTUFBJjccwvLWNuekpA7y8++xR/+Kd/Es17W68P28AO58Auc5SBFjKlLtMZ1Fp12N0ukbW4dn1NgEOm73PvYvG7/e0dnBwcipyIrd/H+uoKRmIMflDXuC/696/2j4TtWaNm8/i46LSy8BUdSdptuWwGp6fHIiNx8+ZNPHj7LZFFIKBMTWDODYIznAc8B6oVZtd1hY0f9oVkHvFM5Nwgq/3atWvYuLmBarOKaquGo/MjkadgcCNXKsIfjmB2aUFAZe6r3F8pobC4sCCyJwwIsAAw5RloA6gtsrW1JZIJ/HlpYV4Am6+++krkPATAabUkhf/999/HjRs30O0Y9iLbT+D666+/Fh1pBnUIiPJcNI6SYeMQUKfMFeVYqI9LnVWefU6PF41mG+lMVmwPFl+kpq+jYxeWddATAlk9qewlerYW7n94H++8+xY84aDIAeXOUjh4dYh2tY3jg2O82NqWPYFBlcRYEiPRuLDMS+W8nCmxyQjuvncP8eVJgCU6CgMM6gP0y218+/m3+If/6x8kO+k3v/01zi4vpCiq2nPivAZMtmKXRRbLRdRaZRSKGVTrZQFIexhIzQkWF6XMD4E2gokccwJyZHZyLI8Pj/Dll58LaMdg9eT0DCLRKP76b/5T0WeHxy2s51wuL/sUpRo4p8i0//qLL/HJJ59If1EPn2cIwX5KrVRqWUQjQdy+fQu3b90Q2QZWvO80jL1DG+XVzg5eUZZkbw8F2luWw9RkpfYeZQED2Lx5Q9j2lNwhQEmGsBTJrZAgYJd5+uLFtsjZ2MnecbqMNi9YWIv1EFxShHFubgara8sIkLzisCGXSkuQlcFsyjLQwS1VKxIUdZNZ6vZglIUVF5bENiMzm/q9tP8IUogTZxuIdjspW51mTyR3jg5Osb93hGKJUhcu3L/3luw3BKA5fwkkiw0cpM4vwQ3qYhclOFksZg344GUmWguteg1rK6sSiGBbOc+fPn4iEi/ckxncNGBN96qqPSecFH6yAa1OR+wRscO7ZASyLksSs9MzmJqcwdLSsgQPBn0bdnf3Zf3T/qA0De1YQ3wyRCAy8gkqMEOBwTe+C30NFutUn45BJUqJcf0RCObbmVT1kAQoOJ8pycFxa7WZedoUkoLY5wO7zBHap8enZ7jIlfCbP/st3n7rPgJ+H3JWIduvv/xKAuYmmySKgVWUiuckM5K4FqWotpNjPifBNiEjdY0kw/7ensVgNtkQ6t+SIKAAUBdtwMXEuAa8TpOVyPoSkp1od0k/5ZkBanNI4ezf/sXvJPhBEgSB6cToCPxezose9vYO8Omnf8TBwZFcz7Eo6V7GVHK7JTVhOf5cS/wOC12yHgo1tNlOgv9kMLeaNSOD2GrLWNabbcmOCcX8CMZccPn7sLsb6DjKaPZKInnWbFXh8zvR6TaleC59EykwbgHABmAybEIyzfl79Y/phwtAZAGJnAPqMwtIzdPc8jWULCWgjM1kUg4DvPQ/lFSnIIiCkAouKhbBeadYhjzHyrTX35GbbQBCIw3DwIBiDOw/9Wd/TCJTUFFyCmknc424XOJn8azg95U4xv/nGpD+6bwmufFnzTJW4If2u+IcDNjQL2GAWUljVxKnFoOWgLMAcRbhjsxDBVQFQLMpM9UwmjlP9VnsQ/Xn+Z48XxWPEJCO8iV2Q0jUflVgS39HLXUdAyXVKYmR19C/H2bm8p7mnY30Au8zDADz//mfFvJk0I330zYrXsGaSwZANGQ7Etq0bpHqdss5zzPAAmT1nfh8HR99X73/8PsbwNvMU31fJa/pczkXJZPDbwIcqmGsgRcFJBU/4/jxGn2+4lTqi+u85s86N3TN6BpQPI0/83naZsUr+Ey2hffmOlR8jt+XOW4F/xSU5e91vfD/je1mMuyJa5AYwXYJLtY165T7pMkE/2EAqGPNX5vTgL4+q691fSo+J8EqCTgx6G32CQ3M6DiyrQygKODP5yrxlf8v786sIQvslf3F9hoYFcKcJbNhAGNiHU3BOvjjwbuJAAAgAElEQVQesm+5VBfbAK3cB7S/FQhWwqnOI52zOm95neJpig1pnyuwrLiW7mWcA4rb6O90HeveJMC+RV59jb+Y9aN/Yxt1Lmq7FNvlz0qAVMBbgXMdbyUl67rTNaVt0n1uuE3D2BXhf20P26j70NV1BKC10J5uPgr68l+CZDqA2nA9NPh3TgoFYvmzTkS9huCFbmzDm5NsfmCa1WvZDHaWMpVpBPE/bYum0mgVS412NayIpUZnxFgWjRcDWFKbdRi41EOO7TbRBTOIOkGGDypep/o7evgpyK4HhqY36Aah4KFGupRFzL/zXXSBXbXJZvpYDxvV39Z30EHj3zlOvB+NV74fDwQC0LynTiDtYwXEediRFcT3pT7bcCRFQW+2dXjMdcPhQpfFKBEgwwiXRS/GoymmSKdTI8BsB/tLwUeNVClrnH2ojGgFhDWqp+xuZdbyYOSYsiqxLmw9ePXA4c8/0Fiz2qKbFZ+hRfLYb6r9TEOd7VAZCrZfN28dH2UF87t8R95LtJStwoqG3Wx0wngfRsYlYjk0HsJ+C/pNOk7PHJQir2FpXbOddLblYLaqB9voPFg62NxAdczZ3xJZrFRMtJTar8IK94pRw9/JWFkp8Pybvh/fne0VAMtjCkII28v5OmNAD10CVfw7+0oAcZExMcEc/ZfvodrgnIOcBxrh01Q69hev5/qnE0jHs9thFNUjbBgy0xkcSGdK6HXtsNl9cLnDCIWSiI0kEfCOYNC1IeKPIeyPSqEoatW2W2QcdpBO5VHIlFEsVOGCS8CNQXcAD4t6NhsIUIvN2UOtXkShnEHP0cb47IRIClCj8umLLan87iAjlGk3NgdSlzkUsiW0Gh2Mx5NYmFtEMjGGF8+3cHCwL6wvgmiBsF/kGW7dfQM339wQdjT7nrqEBGxZjCx9fiHSCyx0JsBajzI41IQdl7XDdGeC/QSoxsbicAc8Ik9AoIcFllwuL/K5MuplAoZ+jEXHsbqwAlaNTl9cIpe6RDZziXqtJE7D4ty8AC80UHd3DtHt2xCJMiV7Eq2uA8mJWdy5ex+DvmHjsGBRqZSB01bH5eUhnjz6HtnsJZJjo9jcWBOHkDIHBI7yxSLK1SaSY5O4cfMOwqEROCRVtS1Ab6VaEOCGziPlONhPqewFkhNJYXFybnJenZ9eCPD8s49/hcXFZZl/lCTYO9jF0yff4eX2MzTrFSwuzGB2alrmaC5bQqMFxOPU8V3F0tIGguE4avU2SoUyOuUG7HSEe12kzk5FfnRpcQ6J0ahoGTJN//zyUtjhM3MLuHn7HsbGp6T4EeUrzrJnKDfKqNbyKOTSuExR/7AuLD3uAVwLVdF5DWP12nXk8kXsHx5gaWkF84tLCIWjYoBdnh7jeO8V9l48Q/rsCINuHVOTSaNH22xKSnCt1UMiOYvNzTcxlpwW44hFz8gCQL+NgN+Nb774DBcnxwJeUJ9renxCmEt03gl2UbORc4c6tf5QCO988DNE4nFQI5HtYHFC6mS+fPlcAIf3PnhX1iqdUe4B3Mv63b4JBIUjiCcmMTE5a/amjikGfHxyiBrT6wNeeLwsKsQAVFmAN+5JZLHPzy9iYnIOY2OzGEtMgNqZ5UIRjUpVNFEJQh6fHSMQ9kkhPbfXOF+c+2IwNlvSHjqQktHDLAFmq/R5frelwGan00Qo7EXf3kV8NIqJ6STcoYDMXzhFtRPtah3OgQPPnz5HsVgVjW/OU+77BEfIfqaEA1n6K6uLmJwcF8daMqQqNRztHSJ1eolOrQfHwCVMaOpck3fvZXZNtyHO9GnmBA6/Ax//5hdY2VzD6MS4pOlRQ5gFAslKJFjFAp0EiFJnLAJ6DqYoskAoJWk4OXuuAWLjccytLiI6HoErytoFQLfSQeroHEfP95E/y2Dr0RMcHxzKOly5toruoIXdoz0kZ6bw8S9/gbfevi99Sb3l01eH+F//9f+Czz/9kwQAQt6gSAGRCTienJZztFyvYmRsFGs313D3wVtY3VhBJBkTPe5eG2iU6sicXWDv+Tb2nr/EztaWsPL8LBbqccLmcotswGWhAJvHjYmZWdy6/QbWN65dscEot3Owtyvp+9999SWSY2O4c/OGBIjIquReoo4s2dcEU8KxEQFHqszs6PTh6NvRqjWF0U2gaWx0FOvXryNfyuE8fYFCtSCZI9S8L9ar8EUiWL+xCX8wIAw+AkCcZ7MTM6iVSzjbPxapHwYmCURLZk+3idOTc5ydn0ig5K2378k1n332GbZ3d0wGj9MU7yUAfn39mtg0BCXzhRKebz3Fw8ePRdqBGUNMiycoxb2CBUE5M5lazOw2Vnm/ODmXtTs1PgWXx4ci5WcGfbg9PgHhCDrUCJj1ITUeuF655qh1ff3Wdfzk/XclIMaz9vz4EtlUBr1mH6fHZzg/v4TXR4mokMhwUEqV64eB8MTECGZXZnD7nTtAhAUPIBI1xcsCmrkqzvbPcPDqSNiqG5vrKFer2N59iUK5KPsEwTfaATPTk/J8BulKpTyKFbJP0xIkIgONAQiuYbKnadXTuaTdxsLMtEfY7+xTArDKLmdgaG5+ERsbNyUDgwXTCMzSRuV9GCTjucHaBUcHh6JrLSAADXqHsX1YINRmayExGsFbb94xEhKU3+h1UC+awCH3LBZQ5n2fb73EEQvXdbqyb7c6dAxtoqH//kfv4y/+6i8Rj48ICMxiqJyDLQap213ksgU8e7YlDNM69QwlNdYhWRIriwuIj8WFKb68uozF5SWRq+iycNkAku3BuhSUA2HQ48mzLZlPk/PzSM7NizwQ5T0o+cKggQTgaqY/+92O3IOEUGae9NuQugWnxxfYf3WAbLYoAeXRRML0naXBT2BFbDBLGo17MgNqxXIBzZbJuqMclilA28FEclzs21wmIzYmteqpB8x9UOxvZmxhIBlHhjxgtHTrnRb66CPgNuQE2hccm3gsgcmJaczNzWN5eVVkemjnPn78FI8ePRKQmqQOAuRa84b2A1nrlB3iPsEsBp7BnAdamJZnIt+R5xTHNlcqo0d+rs0ABWOj4xJ09Hi8iEXjAjhwbhKAZrtKJBZY/lKRpAgHJWR+h8W5WQniZi8usLf7Co+/f4hiIS+Au9rXBNz5GU2OSWFInjFOt19kOrg++CFgS7uexQ5ZAFqJKlNTpqiw6PYChg1+coBiPSvayVwj7FeeJ8wAEqJFtS6FpDdvviEyNSxQXW22RDak2x9gYW4Wfp8TR/vH2H7xUgBr+sxcTxIY9LnFbmChOgaPX25vC8BC5jV9AzL+KeXm9ZMwxIytvui712ol2NCTwD1T9LkPtls9kfWCk5rTLQwcDZHgaNkKsLnbcHsJPDfg8drRZsFeym84DZhpQEVDaFFgiUCv8YFNoTjuWQo+CsBj+VHsSwGCzDS8Yiu+BhaNT60+HO/BdxOQ0gJm1TcfBiR5jfFPTcamAja0KQQ3sMAdMqCNv2lpLUu9jx+CatoW9ZOHAT1q3euHbRoGyNRH49+V5ckppn6utpH/Kkah/qz0ncg9cfW9rm9Ff5R9wGwFriuuX8VapN2WJq62kUC/4jMKgilAyTapXy6ZPdXq1dpRwInEDgPMGTxH76v3HJboUDKaEsaoX0ZJEwXotF/5d8mMt6RD9F8FvcyDDKhOAFrBLP27gHzWvsU+l/u6jLb2MD4k97EkOOTstpi/SoTkfRhMGgb0FMdRQJoSHMP4gc4x7Q/2n4y52wRXFHdiW3kPxYeGf1byl+IqigXpe2p/82f9T3EL7Xcdh2FAWVn7eh+ZV12zDob7WOerfk/7ZnicNPuc84v7BPuIz+J4SFusfqHfz48+g5lV0u02SHDa5zVgu84dnef6LO4hGrDgPsG/K0bG9tGW54dzix/dQ2QNUHrFag+vE0DYosTrM3kN2dk6T1hHgW1mJoIA4D4jOUWswoCyRsZNrhsKkOj1iiPyZ8WphtevjrOOE/tFAX/9f52HGmj7MX463HbF2IYx2eHn6r20vYo7KjjeqNUN/mT1nfY1f+Z3eH7p8xQf1vfRMRt+Z53/uiZYO2QYoL/adyxdddv//j/+NwOpSm1F6HSiaCSGf1OWrG6efLC+sL6YHjS8jhOWOmQy0azo5OtOM6knJjWlIwc3jQxeT7CP84MMB36HDgs3UXEI3OZQoZa0blT8N18oXqV30iFjVF+o+ZZerm4w2qHaGVrFkvdQsFjfXSc/fyZ4q+/BdnBz4t9VF1oBOn5XNzh9P7aDm4myl/lsfjRaIekkFnCokTF10rUNCiTz2Vptm+lefFeOi7LX2b+6wfC77F/VRmbEn+3TInS6cNheFlczqd1GK0p1o3k926L3Z7t5uCnDWueHLn5Jx7eKN/C+Kl+iALP2v26qKmHBPqDRxA8NNF7Hn/MFwxBKxEZ+ANzzGQp4sh+5QYlUh6RcGjaxHExWQT0yL/Tgo4HMttG50oNF5UA0fUTlCfgM9jHfXwFrLe4oTAFL05L9JRrlFvOBYKAyHthWFvKQaGPHGDoaHfKxMrvHI46pptTwHVglm/dURhWfLYyWcNhEFi0gWAMJLHIo79DtyXspwE+DW4MBvI5GK5+jgZxytSJ9QNYIJSbYNvZj3aoSLrqDFgitkTf2q8771wCzKaxAoETHgXOX7BX2X7VitIL5ns1GS/RzRQMeDthdZKS30e44MKDMQiiOicllYbsGvWFQJNnW5UHlhnNAo6onAHSzyvRDyjcMUK20kM+WUC2UpRCkFw60W01EAn44HQPk8pdodqqodypo9GoYnxxjoiC+e/wIjVoFtk4HYVZmj8VF99LpojxQAMuLy9hc35RCTWQDkW1DOYdsLiVsRI7dwvIcllYXBGRkeiLBZzpGvW5Xiu4QDCEoRV0/HmBkutHpJmOmUqvj5fYL9NssVOORQ5yM30w+K+NBsdpO2wavJ4RrazewvrqBieSESNJkUmlkLi6Qz6VwfnqEnZ0tTCYncP/N+wLYbD3fxssXu2j37ZicXIQvOCKA5xtvGgCaa0KCUT0WEszg9GQHu6+2Ucxm4HLasLaygOT4qOzdxWpFWMC5QgWxWAI3b92VAAIdd4KdJa7TjimiSmmSWDwm2pup7LnIBowmEyZwIhqpXSwtruHOnXtwOX3I5LLosXhjJYet54+w+/IZLnJHCDncWF1ZEv1jp8OLSrULfzCOucV1+S8ST6LMIoi1JmrZHPKXl8KCLeXSaNXruLa8gDfv3UE+n8HLnRei/1muN7B2bQP3H3yIuOhWxlGllmM1hwwZfWVKhBSQvjxFpVyQtOXJiQn4/EEBZujkh0fiOGFggc+4dl0Ya6FYDGOJBNIXJ7g8PsTFwT6O97bR79QwOZaQecL5Tmd37/AcwVgS995+D8nJOdE+rxYLaNSqCHhdCPhc2N56htQZ2fwNMY6joic6Iixonn1cx7lCUVjVo+MTuHXvAbzMZBgYtgD1xQ+PdrG/syMSLWSTk+UkYEHL6HQWSyaIRUb43MIq5uaXZa9gOhr33t3dl8JGZMp90Evd9wp63Q4yubT8PTqSEGBhZGwCCwvrAuZTzoN7E4EPFvKhFMijR9/C5qLB6JV9kHuK7CU8/1tdsPhHqVYQDVSmTo8mknA6jaFXLpeQujxCOnMmWQxun1MKHXGn8QoIbc6YSCAIj9ONbLqAaCiOeGRMGFs0JGlYUneVUgEEWtkPQb8HmUxKgDDq/5Kh6qVz3HcgEohi0HGgnCMDeIBavYpKNYd6q4ZU4UKkdlgccGxy3EjE+AKSwtYo1wU4qFdqaNc6QN+ObsMUbKWOKqVHXD4n+i4b3BEvVm6tYWx6HJ6YB66wqdvWqwLpgzOcbu2jUajieHsfuy+3JTXVH/Jj4LLjMpfCyPgY/uZf/i3efPsesRMBFeEGzp4f49/+m3+Dz//4qTA3+60uAr4gYtFR0fcmYL96Yx3v/PRd3Lx/E55RN8DrB0Cj2EezVEc9V8bp9gEOnr80+t6VqsgHuLwuCdaUWLCr3cbo7Aw279zBW2+/jchIEE63U84fsoTJIHz++IkUnSukMhgJRRDw+2U/JNtCQBwHU5Q9wlxOTk0jEAyatVyqoFkhCJRB7iKFWrGC1eUVkfXIFjLIFnNooYMiC/R5XfCNRHDt5qa0hSy+gd0mQRAGN2LBCLqNBnafbyN9eiYa/H6XAVQpl1Cp1iV4H40F8ZP33xPW66MnT/DP//zPsraYQiiOsI0EBUNmSIwlZK3t7O+KLrzD6xSwixkILNQn55rsizUpcJk5S6FeqqNaqMDj8AgTlMA2M4IIwJPvz3GxMcXfkjkQm8xBMKcl65c+OJnktDHYRw3awzanALTcU1OXGSPfRRtgYOpW0DnnWrxIn+L9j36Cdz78CdxBrwC8hWwBxzsHUpuABQ8T4TGphUB7hGvk4OhAQCgGjcXeCQawsb6G6akJ0dhmer7DZUMqfYbvHz0STXBKSNDu4N7EcRU7eGCAP2YlkQ3NM4/rWgL6ZYJcNUxOmkAgAyWib9/viA1j0vYd8i6UH1JQxuv3SP0Fu9OOcDyC2ZlxJMdCaNQrAqRJoVYHuZJ9CUJLIKtowHRm6n3/6LEU5uVYhiNR0QvukxnqdOIXv/4VfveXfwEva8j0emgwY6xSRYtyEnCIXve3D7+X4m+jk+MIRBhIA2qlPGKRECZnpoRZK4SAaAieYAhomT28UqAkD0HwNB49fYL9PQaIe5igJu+DB5hbXoHNSWkxr4DQ3iAdZUh2V7tJR7grwRlmCdRLDTSqdVQowVSs4NXWjvyeAYyzszP4rUxKMpkpfaN+SalsZG14JvN+DM6RDTmgfAF1h93GBmE2Cm1e7uME4a8YgmwM916rqJj6YNUGJaN6so9yvtj6RrqFtT0IQCeT4yINwwAlQeLt7R188803KJUrMqf5XyQaNuBwpSgFeXlPBeuEiGIno9tovRKIJijKdclrUrm8lb1D9i5JJYbQRMkM+hPMsqBvwr1azuFcXvqJQQiH249AOImPfv5LkbITZnWOkllH2N3ZRrmQl3f2+0w6Nkki/DcUMXIcBIlpM3KwqDkrPo/dkg4cDERijqAdf7++sSkZFQw60dYulqsiH3Nw8gKNBmulWFIINkNSqVPTn7ViShXcf/AufvHLX4s2OIsREnj0+gNIJKJIn6fx/OlTITOIfe90yXM21q/LXCSwTECfAPXDx4+ErEAWNtdiKBxAYoRye0GQqcrMAba3WGTgoYtYLAqfxwfqc7MQOAsb99FGCxXUmjlkyseo9tLo22tSMLXVrsDrc8Bm76NvY60kAwIrOcqAdpb/y7ShAfVgDVDEOTkMJJK1r6QY8cstuUB+R8ETuTercVt4xLCfrUQ29Tf5HSWAKZnGgEbGb1Zgkuf+MMGJuLfBDAxwRkYxbScFUjgnlJQ1jEso7sHn63PkBhZIq2AOAW59tvwNBqhUmREFdBQPoA2oz6dtQwD6qu2W/y1kgropEq5AOoNYw6DXFXhpUb617cNsRZPBa7Ss1c/X8eTvBcugHN+Qdq+CUWyb4jUKxikYqiQ97U/tFwGOLeDOgNCs22UYrgqQauBL58EwIdEAadZ8s7+WBtG2CnBrFTVUwJZFNs28NCxyDXgoTsTfqc/8A4DbymTodg3DnR/FJcTf7xlFAM5D7TP+nfcXBnaXvrCxMRSPUWxD78Pf8315fyG3WRrvOndk57H6TMd5OBig80R/pyxWXWeCJzRNDTEFUHVeaP/wvopZ6Ni+nsem8DXPO/oP/DsD8NpPbG+5agBMHS99trad+6U+U99Lx8PcxxD3+FF1BcUqZFycJjuB+MJw+xTE13cX6R+L4X8FkvYMVmTAacMcpkSHEGIoB8i6YnCYDHaPwf0UrH0NxpqAlPa/4pzKcFd5DR1LBWZ1LHTv4r8aNBsOGgyvCX3GMB7DvtD1p/fQtfJj4Fj7R/djWZ8dw1TnM3UOcNx4D92D9HnD+zPvPTzn+B1tq6xrq1/ZNg0KDK9jnVOiAW2KhRmmMi8cHmA2gsaiFlbT6BBvrCxS3Rx5U6HlM/2nZKQC+P8/jKAY9oIC0Lz/6GhcJrAULqkTFAtcFXWgth+fQwCAYC83YAXL2ZZmqy2GFdtIA4gFaPiiCtBpBF87TIFPblTaLpWk0EXB9inALqC2tYkoqC0bPOUQLD1h3kc7WQFQ9iW/rwtY/5/P0MGSfrYMdvYvnWLTH0beQhcyDShNK6IBz+sI0rOf2HYtrsfv6ObFazmmHFsClPybTioFp9knZHvw95KebQGUulGahakpcgaA5nvpXFHWOe/HtvMd+RxhLlsMaQXJ9W+857ABIIeYxVjn+NFo5DNS6QsBS+iY6cTVCa6Hk7nWFPRgO/UA4bP0UCDAqu/L6yTt39LJ5jW8lv0pAA1T7cMGMOb1WryPz2Uf63yXwIHFtOe1DFLQARewntXdWUTFivyToS2boVV9Ve/NCK/pT9O/alQVreewnQIIW5sDn8N20DHmR9+PQJlochMwsWQ2JHLtNdVztc/o8OgaZlTPBIkqklqnumRifMBoYCpwZljMzatMB96P85F9zOeqBjfT95V5wDGmcSuMc6vYCZm53BNYfJBOAX8Phxvtrgv1BsEzgrPXsLyyifjIuBQfdNu9omdayVWQuyRDtYRu0yYgNDWBvb6w6ANTD5GFBAlYktVIpyrk96HTYlG2M/j8lAGo4uhkH/VOXYy289S5AKiOXk/YQ+FIDHC6MTu3hJnpWczNLUnap63bl3RK0SvPZpAvZFCsmAAG95DYSFgK97GfuDY5vgwK0CkkEEdglHtQPD6Kmek5jI9PIBIdEe1HauqmT0+FvTpJ7WOfR0C+FNlSuSJc1A1eWsfdNx9gbnZRGDd0iqmrSaCRjvfp8S6+++orGf/l+QW8eeeuAHI7r45wkcqi1upjbHwG80vXcH3zDQEb2q2OrC0yVer1LE6Od1Eq5NFpVlEvFxGLhjE9PQmv3yvM5nKthnKlLQA0GdAs3ica1ReXIlshWn8Om7Cdk5PjYlxVakWk8ykpeMR5IWzHaBzhUAI+fwSdZh91VrFOjMDjd2J3Zwsvnn2HciGFfq+JeCQsfRb0RdDu2NHs2DE+uYy167cxM7+MSr0toFI5l8b+yy2cHx6jVauhWS5jYnQED959R5i4ZI2S7V6q1jC7uIyPfvYbJKfmEAkHUap3UGzkkclfiONZKbHY4IX0K0EFqU7v8qDDNMaBTdhUBJ48gaAUBCNjKDoSkyyH7MU5aqUCsuen2Hu5ReQAsUhQNARH4nE02z1sHxwjFBvHg/c/xuzSmgR/KvmiyBW4bAN0myxkd4RWrYxeq2lYwpS+8XgRH0mC67bZ7orWLcdvam4e0/NrwmR22lkQpoViIYdiPo1SgfIlOYyOxeV8JTBGVlI6m0EmnxNnPTYyhsXV61hevY5QMIxmuynA09HxAcr5HNx2Mt5cogNMsILAAMF4FuUkGE8AOzm5YFj1NmNsU1POhj7OT0/w8OF3kpY7NTVudHn9fllHNa7RzgADx0AKRwYiYQRDYUzNLMDj8wvI3G7V8OrVMzx+8i0qpbQUP6McBtlbBLnaXbP/yBg53HDZvRhPTCGZnMSg7xBpA7Ji+c71ehk1srfQR7NRRercnC3cA2dm5gUoYXArERtDJBiTtUtm0NnxMQ4Od9DuN1BrlOHyu6SoHosacg1zrVOvmCzJZrUlwGO30RewJOD2y55Elh41n0fGYyh3aohNxvDBrz9CeMwOewjC5q3XgFqmhYvdY1zunKCZqyB7nhZZDO4J1ISl/EShVsbE3Az+s//iX2H52grcPqBdA7LpDIr5LLZfPsPp4RH2Xr7C2eEpiaAilcIilaF4DOtvbODND9/C9MoU7FRfcgOseVQuN4FmD7VMCQdPt3G2e4jdp1tScJKSHv6gHyx9mWHx1FAA1+/cwY27d7G4toTEWNi0owl06m3RSD7eO8Dv//2/x7effwlHH0jGEzKH2V8sBEig2OXzY+3GBm7duy1riCBfu9YWrfith1vY5vNLFSxQqsfrQ76YR7FWkv5KFTLwx0K48eYd3H3vAVZvXEc8EQNVCkqlpoBMzGxplqvY/v4Jtp8+R7/RkkKHnKfprNF4Hp+Zwt27t3Hj1iam5ucEdPzii6+Ewc1AC/ftWsXIJdF1jcWjsHvdyBYLWF5fw937b2JxfQUu6mqTee4PybxjQCJ3kcGLR1v40z9+gnqphng4jvm5OZEAEMfe4Uaj20bXZUd0bATz87PGxuuZDDOyg8iif/TdIymKKTIdzMjzGqYp1yMBWUrR1NstBGMRkWASlhqdtoENL19uiR3y0c8/wsT0FLKFPPZe7aFwmUOI2QYDJ4KBiMm+cgC+INfnOap1A0BTYmlqPClyJjNTUwLyMqMhnhgRcPyPn36Cb775TrSfyWgSAonTIePFVHtaE2SCUlv31o2bAvKzPezbr7/9BrVaHSOxcTQs3UUGqCgBRPuT9gIzCWxwyXUsZBkdicDld8IX9mFkLIrRsSgGvQb2tl9Ie3kGEXTzuF1yJtWrFVPcOp+RjB8GwpmFROZtKByRQF6hXEe52cDGzRv46OOfIjYxAXT7KBGIrdbQqNRRyuYlAE0ge3x6Bu+8/xMJQLHOwMnBPnKZS2nztevXEZBifyyE6pRANOcwMwPI8GfQd4cSJ2K/dRGIxXD3Jx/g5p27siZI2iObkVLGNkpiE1tjkbpKTwJcPPvzqQLKhbJo+Ttsbuy+2BF2ePrCBNVoB0gtEksKRX0ZBhE101IIDpGwSMS0mwSzy8LSFqkJy+nn/CIAzWcaEMr1A61cSbemD0jJDNr9Erj3oN0wdT8Y/CIbmQFFBlD9npDMW0pJPXv2DJlCTuy1ialpyTbi3JUAR78jJCTWQDk9O0aZBQKdHiQTSWFLMxPOS+Chz72rhwrrGogfYPw58bd6XbEvPX7flfwgs2vk/bo9GQeRemkD80ub+OCnv/EaoXsAACAASURBVITHRTu8Js/b393Bwd6O1JQIin9ggLErMM9BQNQhgDoBXr4vA0sif2BlToxEDYlKtVAXl1awtrYucndig7XbyOXT2D94jpPzA1k7kjLeN2y+YrUEr8svQeFbt+/gr/76r+V9yTgVX9PLIvYBCWywoCsBaIIJ8ZEENq6viyY6A1mcs/SPX25vYWdvT4JTzIKkFj/HNUjyRSSGAZzwcN32jBSH3d6X85VMdvoiDrsbNucAA2cXcLVRrJ5j9/gpcvVjNPpFqZXQbFVEgsPl5tnOmawazwTKjP9y5VtbQK5KJA774/wOgaVh8JOZAOpbD7MLqXOuvpHBFEygRAEiJYApsKjYgAJBJI8Mg66cHwrcCGZg+XFcz4KPWO1WgIV1dDR4wPsoyK3Al7IYJehjMT11LglwZQHqbI/8ffBas3YY2NVrZUMY/tgHEmRXcEnBdAbG2S7t8+Higwo0CdDtMRIaw+DUMGCrALoBk43+9DBwSoBOP+p38xp5NwZXKb1jYUoKZKn/KsDjkOSJAnl8voKi9Cv57OEx0ixi/p7BE32ukSExRC8G1DSQoGMuAQrKwlmgM9vJvUTnj77f8PgrnmHAcMOS5nsoaMpAFq9T8FgBwU7HBJQUYGT7FT+hH077UsdK55KCtIolDfe54jM6j3WMtG/1HRQ4VkxF56OCwIo/Xb1j1wR69HsKYv7/AdD6nnoPeb9+T+RFiMUJqGpJ/Shwzro7uh51Lg7jX1xPfG9+9P2HgVZmnSlYq7jhFaDPbGTBUIgJmnUrLGyLfKjrTNpraUIrHqKAMDNKTftMoEVrX9A/F9yoZkikBKB5zfAcNvjYa9ka7bOrIIwl/aqArAZP9P11j1JsUDGg4X1M9kLr7FFgWdeb9tvw+lWsTMd3eJ4oTqvrV/ZXJ22lxlUGhr4j7z0cmNC26rgqnsq2aHuHgwza1uF31TEeBrJt//q//68GegP9Vxc8H0KjkA2XFDuLJavRBRrS3MBEhgIOOex0QfBgloPL0nWi+Li+nC5kMqB5b4J0V+zXYk4MOFM9fFwMSxoMjKywLQQEaGTzfsLw9FuM2byJVvM61foTzRgrdUc7VDWS+K4m9cdozeiBoYtLN3+2n8/lYAwDi7yG9+c78V7sE5FisO6li0U7Xd9dJ49uOiwmJkUnrOrJvE4KcjBtQwqzmHQtnVgqy6DvSoNaI0O6ySh4rcxfHQPek4yDYUkGVtDVSToMNLK/OA4m9dQcKMpsVvBVNyteLwX1rDQI/kxjTzd6tln1e/hsXfy8XqUs9BAnUMH3rzcYiS+iaaUI6AavEUOd7MIQ8/ulf3SB6dhxbNk/bIdGEJWlyzbpwlVtJOM4mKrNvIcC2mSS8KNyIwK0WO8h7AerGrpuTuIEwhQP5AYl/9pei98bxn1Tfs8DlO+kAQOCS7KObCYTgO/G+9F55nfE+LZSI9hGppbz+TQ25fcV02/CFvH7xahl32gkjpp5Ggwg44FAp+knU42YToLqXvMdQ5ZOtOqHc66y/bwvAxs0zEzbmwZEtzTFNPWIqZcmojeQFNR6zTA7aHjanX60ux70Bm6Mjs3ixs17WF7cQICFG0mQaFsAy0UOF9RmvsijUiSTuo/F2TWMJCbgsLnAaddl5fNCRaQ4eP1oLIpKOY9iKQPYOigUU7hMnyOTvUCXjCL0cHF2gmaNANkUPF4/OgM71q6t48aNW5idnZf06WqxjHw2LWAgdccIatZqVUm/JlOkXMlLJgeBsEwhI+y5aCiIoD8kzB0WYCJANjszJ5INlD5gehLTf1lEbevZUwGT11aWMDMzLVIH27t7ODo8RjgyimhsDDdusYjWrNFvpvPhcIKMpnq1iGIhjf1X26Ib3G22BYS+tnJNDFmCxLliHW5/ENPzS5ieW5SDlOuZY8w06nI1g4P9l0LlCfu9aNWqAtIxfZNp0QQEWt0emu0BYiOjuLF5W1hr9WpTGOFnlyeidchU3+XlRbxx8wYyLNjWbaJYzokGM983MTqBxNgEgsEEPL4IvM4QnG6vSAhQA/fk5BUeP/oSrVYRYb8Hgz4Lq/oRC8Vhc/hRKLQQiiZx/8FHWF+/hVK5LtTRSj6F4/1dnOwdwEl2LVkM7Saura9K6mmhUsYOC/Pl80iOz+C3v/sbTE7PwecNo9yoIlu8RL6cQSGXQS57gRL1MalrGjABIK4NSZPv9ZEny7pSRiwxKkW7gpEgElLktYl06hJlMl6P9nB2dISg2ynanUzJJUuy17fj1f4hYqPT+Pmvf4frN+6AhPbDvY4824EeLs8OcXzwSoBoyor0Ox0UsnkT/HEHEIxQL9grIB6BYBafio1Nw+MPwGW3iW5jIZ+VeUGgrcPCdQ5q3/kl540Fm87TKeSKBXH0Ryemsby2KYXqgmGCA2UBMahHTZ1xe78Dn4OVyh2Swky9bgYNyIMigDiWnMLU9KJoSeun3yFLoI1sJoWtrWciLRKJMFBkCqfyLHPaHMKI6w8GIocQisYQjScF3GEGQqffEc3Z5y8e4umjr1Eqck27BIQW8M3NPaWLaHxEgj1ulx9ulw+JWBLhQBy9LoS5G45GJUWv0aqhWmPQqCi6ngRrC7m87EnxsUlMTs3C5fBicXEJI+GEYQq2WVwshWdPH6LXb8Pjc8Lnd2NpdUXOJxaFIqO8TJ3YRgPFYgWFXBFo26Ugo8/pQ51FcpxOlColSa0feO1Izo/h1rt3EZtyMMGDNeVQq7RQz1WRPTpH4TSLy/1TYQ+zSCPfjwGvVD6Ls8wFVq5fw7/4z/8lfKGgaO4Wc4Y1WCmzIChB9CieP3qC54+24PMEYOs5EI0nEB1LYPH6EtbvbSA2nYA/4YYzAGTylA+pwda2oZzKY//pS2SPLnD4alfY+fY+QAZc1zFAupjH2Nw03v/4Y9y8exuxJAFBA5I1KsxMqQpozrX45R/+KDIilXROskgSI6MiV2FjES+/F3OLSyIFsnHnBsJkFDLg3uyjlq/i6XdP8fU/f4b06SXCvgDGRuNiXxycHqHWaaBj72F8dhpvvfcO7v/0PUwvTcJBpS4SZbpAswQ0CqY45fGLPXz5yZ9QyxVlbZAZRoCKZ9vNO7fxwYfviwaxl0FchwPZ41NhQe/t7KIt8gvGEaGTX6VETbMOfyyIv/7b/wQf//ZjgFPfDhTzZLvapKAg2ef2DqSWwL/7P/8tnn//FKPRMSwvLAoAzfO5UCii77TBl4xibmUO6zevIxwLCptHzme7F5dHF/jmT1+jnqvD3oVkDRino49aswx/xA+n3wlnwI3rd29hYWlRzicWLzt6dYBP/vEPIk+TTE4IC5XvfHmeQq/ZRjwUESYyvB4pGjsxNY7FlTlx4Bm4os1NKQIXnMKSXFlawOL8ggS0aK+n0yl8+/ghHj1/LGcpz3RxrC02HJlVk8lxKQg8EoliaX5B7HnaO9yTCEKSEVyrdlCuNsTWoYQUbQmVJCHLNxIekfGZXZiFP+yTeguBmA8Orw39QVv2qBdPn0rtkFazDodzAI/TKUQWBpgl0NqkTKDxMW7duo2F+UVhXV9m01LMdHt/l5XRcOMOJWVuiL7w7vYrqQ+RS+eQvUiJLMK1jeu4fmsDExurZtzpuxbLKOXTIn/AjBgy9vkOeRbIY7CYEhG9DvrdgcgnHZ+egoFEzikC0Bt338L8yiraPbI5nWL3EcznMEt6fJ/SamW5F2V+mCHQa/XEzCIr+pIa2V9+KTIlIpfY70pBPLWJ9azn/sy9iONErWfK2sSiUVTyZZyfnOLzzz+XueO0ip0zYCQZlxUjsRaNRsRO4jhxD9/b25FgIuVWOCdZ9JS2CYOLlLkgQMusHb/Y39Sa1gxRUzeGATWPwwQyr29uYHFlWTJUJMjgcsp3vvzqc1CLmSDEBAvdRqIYGxkTu4pBAmrf8lylHSvkGq8hv+QLZHvnTB0ap6lJ4na45D00w5OBwcOTFBaWb+Cjn/1aijpz7ldrFRwfHmBndxupi3PxMenLhPwBU3On3RUgmJIokm0o8ih9yb7jcwj88Zrx0XGp8cDAN9s0PjGFubkFkcshuMFrWaPk4HAbp2cHFvO4KCxn8S/8PoSjRnaH7/Xee+8hEoshnU0ZFp7DaJf7XT7JaiCrm3vV5PgU5qZn5JzkWHIMaZOS7MCMM4I11FGXYCxJVOWaEELa3QG8PhJ5WKDcEIjoi40lTLZtkJmSbsDmAdy+Poq1C7zY+w4vTr5DuZlGp9+SbCGnayAyHG6fQ2QPjJ9LItZr7WEB8SypQCVGse9VhkKAILthf6qfpQC0gn/qD/epJy3F6A1Ll/sP76/+vOhyW8CvAmH6PQn0OQ279or91zLtMOASi6abVHr6cfKxJBuugBqH6lgb5q2CnT9+PvtAgahhoM3rMUCp+qfDQJmSjBRDMCCQAXz1+dSAVtBTAULBJCwpmGHQT3Ed9csFL7C/xmV4/bBPz3Yq5qMYwRVT35K24HkrWTtDLGn6DLrfcJ9V3ET72ASuDFDM/tTxUQBaAUfzs+l2BeE4tgZoNkA45y6/p/66ZgB7XQZQHAaOFejTd6E/Rwa0Bjv0+dq3/L7eQzEPHSczCJzf1rSwQGkF7STYLjUhDGjJeag1l9gf/EjGhLVGfgwiKgitbdJ9XK/V/lDmqo6BYhf8vewTP/roc66AyiEAWvETBdd5Kd9fQUcF3/WWMn8GBiCVtUKlAouAqGuMmdYaFNI2G5zKfF8DOoqdDAPEZj6/ZvwrMK2YHeeuwW7M/i/BR2t+8MxREFSv0/4YbsfVGrOKaZqslh7Ij+NHJV5UukPv+RrPM++vAL4C/4rF6br4MXit4PEPsjyGNMt1rvJ+Oh4KAuvPOid/vL/pvXW/U6xx+F/dUxiEHsYsdW+Src7Sjtdx5Xtq/7J9up75O+1bHQdto/bD8PvrGMv7/M//3X850AbzJsNMaGWB6iEwzMZkxwmSDQLIAYkGD8t18KBmw6+iFW5jHPCji9M0nOkLfTnsWE2YDiOjuex4Gow0eHi4ksFAo4objjA360ZOIBAKXLFXuTj5DBoZfLYsGAvk5v2MMx68qpqqUfzhqIEeYNqpvI6grcpP6CatGwN/NoA49Xj9Vwem9uVwNGZ4k9FBJ2tDF60ygxV85v34UQkUnTQSIS8Wpf9phOghrhuzajAblqYxPPXg0CrxfC8BVK2oph5OKkXBfuR4K6NaDzI+i9/l3/gOypTVDVJBb71OD0eNWgo7QxguZoOk0czf6QSlsUNgkzYm719i5fFa7Qrk13HVBUDDYBiU1j7WjZjeoaaHSMDEAvY1oqjBA2VG6zsRfKLTy7Hl+HPe6ManYDfboAA3WazDgDs9BHN4GU1ypoYqY9xosealHzl+nOP8jjDZLSY2D2g+k/0hKTgNI5PCqtS8L9vF92HhG443I74iXdPpStBGDwU+S0AfBgVGYjJnRCsaRkuJTBF+n+/C73B+8P30HpSIYRvYL2wfn8W/69zQIpB0EtjORtNI7/AaAc8rdSs7wBRhKJd0LH0CQFcaNviDY1i7dgM3b9xDcnSCWcloVYF8ui4MpGaZae5NZNNF5FMsYNbDjc27GB2LCdh0fGTSUSVI4nBhhIU+fE4pfkRWRqGQwvn5MSrVPI7PDkRSgHOCxdrKxYKkztpdblQbDUxOzWBlZQ2ry2sIuL2oFIrChBKdYZEgKUmqKNOZywSzChn00ZN7VKsVkeGgUREPR+GhIT2gzpVfQIBEYkw0+eqiCVy9KlbTbbextLyA+dlJOZDJaNo/OIE/GIE/EMPa2g1MTM1JtWtWM+faSKUupRiU303t6jNWshHQ0NkHJsaSmJ6cEVDd7vbi5CKNns2OIJ2KRFIYMOwrFqoqV7I4Oz2S9xPgt9MR8JBOM0EXWoDUyOz2HRiJJ7G5cUuKQrYbHVykUji+OMbTZ49hY0rx+Bh++vEHUlSv0a4jnbvA7sEezlOX6A3sSIxOYmHxOpaWbkiRSR7u1DqtVfPI5I7x/Nm3aDYLWJibEDZv+jINnzeESCSJdsshhSpv3bqPlbVN0VRutyh7kEU+fYmLoxMEmOHgcEjqLIuOwWlHe9DDaTqF80weifEp/OLXvxMgmkUe86UiSvUsavUCyqU8Cvk0KsUC+j0WB7O0yvp9GTdWga+yoKowIUewtLIiY07taTru1FtmAcqjvR3UaxWMjRCkr8g64vWUEtkhAJ2YwK9++1cCokdHfCiVGLVvAb0WDnZeYH/7GTrNChysIi4Gnk3Wb7FYRiAYFp1XOt4EKpbW1pFITKNDI77LFOSaYUBnU0YzkwuJRaR0z2s1cXhyiEwhL3N2bHIGGzfvYvPWGwiEI8K0JfB0eniAfCbNgwceGxDxe6SYb6lcRrHKYnANOP1+KZx18417mJ9bFBSO+yXZp9wnyqUCTk4P4KKRYR9IajeBIGrOhcMRKZbGoDIZnMFIFMmpGSTGuQ59aPe4l9Sxt/cCT77/UsbYPmiD0s8MgHHPJCM9EA6JfIOd+nP1PqYn5hGPjiE5NiXFT2i8EpCifnA6cy5MRYLy1G0Vvep2B+HoKJZW1rEwvyysdpooe/uUt8mI5u3W1lOkUyzMGhaAjLIs3Pu4r5FFGE9G0Wq3cXGWwunRuRQJC3nDokvPPZts6MvMmRSbmlycwvTqDOIzCVy7vYKuDVJQT4zwehcXh2c42TnGq8fP0Ko2MZ2cEO1AFp1k4OAsdYbltVW89/6HAqwQeCFYRaYewWfq6YX9PhzuHODg5T4aNWYJOOH2BwSAnl6dx8LNZQSTYYQmwnB4HShVKaNTEAAa9Q5KqTzKqSyefvcYZ0eHkp0hGTYuO/LVMuZWl/D+z34q4G141It6m1hQ1xRgTGUEgC5dZvD4q29xun+I4kVaQBqOGTVt48kxYXHfe/ddvPezD+CLBQyYR4C12JNiqxd7Z/j8n/6IvWfbouk/PzsnZ0e2mMVx6hz1XhOjUxO48+6b+MmvPkRsIiHrgcxCp8ukxdcLdVTzRZzvHOEf/+E/iL41dXi59/OcIzv++uYmfvL+B6LzzH7kuUjW7bMnT6UIJLMIRlj3gYZ3r4uzbBq1XhM3793B3/6rf4HF29PGSyGb3GT/olcDGmXA0QV69S6++/RbfPv514j5whiNjwq7nkFSSkH03DZMbczj9oM72Ly7gciIm7ga2tSR7tqRO8lj//EequkqupW2gKEEI5mJkCumAL8N4wtjWLy5gjvv3MPCtSmZZ/0ycPhiH//x7/8D/p+//49wwY3V1XWpacA9ioBqwONGmwFVdx+BeBj37t3FW+/cEyY5bRMGaV48f4k//fMn6Da7mJ+dFRYz1wBtBQYd908OcHh5jL6rj6mJ6SvJLgZeXj1/YUmPOJGIxIRFHY+NSJEvkkhEFiPNQA+Qz5XEdjFydwycddHvDNBp0odwi/bt+NQ4RsZimLs2jchkVHSgG5W8nM8HZKweHOBof1+kQRi9pj4zbWuuVbI8mc1EAPDO7buSWUNbhXrel7kMjs8vcHJ+Lmfk1OycFHjbevJUmOyU+KF++MLcPD786QeYmJlAcCSMDjUu+20ERbagjJ1Xr2SvJ/hLv4WBR2Ym8B4Mzsp79dqiIU1JHYLQDHqMzy9JIU0WpiQLmkFfzmXBWLttWTsk+TATi1IuzAjzOHwy1wge0o79x3/8f/Ht199J0Iwa4gxku90sxEZWJTMcymKzmUy3gLBjl1dWhN0b9ATExv7973+PV69eyR7NOcA+E3+uUbOKZsdEaoV7QS6fF4kKApvqaHpdxi6kPrXIJtrcCPpCCFGbPBCS59J2YTCXY099fMpL3HzzLbz59n3cv38fwTDllwzzmwQjZtH83d/9HXa2X8Fls4vMU+D/4+q9eiNLs2yxFd77IIPeJsk0TJ9ZldlZXaa7pwc9M/dioNGL9CcE6FUvEvSgFz1JgKA3PQnzIGDmSpDBnTvd93bP1HRXV3VlVhpm0iRtMBgM770R1v7OJmOKQBWZEed85zuf32uvvTYTbvZH4oQPhZhkmRr1Bmxg3ZjwlWzibO7SAPJ2E9XLNHa0VTQqkHtVvlDHysZdfPKTz0Sznfs484JUq2XJYaBRndvb2xK9wDVf9rCxDbVaXSJkKDtE1vvM9KyJ+OtbDFE7iREdkVoLh6NIzTDXwqI4W+ldECC738Vl5kT2SZ4J2dkutxsLywuSjJrJgymZ8cPbH6z+82LvYNdIAg76UufF+WVpD8pJ8cw/k5gSZwsjMgn+0XHBcSkM+GZDCCMsm8AenTN0jHi9lOAYIxCKibY1JT44H2mPc//ifPF6qApN50gfoZgLDk8f56UD/Mdv/x9UWpcY2QhAlzAcdWB39OEP0y4x0c8E+khQ47mYvxkhRwcVz5hciw0Bx+SlUbCOY14wPit8n6QABVDUySU2oNOEirNvFW/g52qr8beefybtb8U8lJms9pLI5ln1EDDRAraugDALmFKAxkYZGwlHv9a5nSSbcd8yAJU5TyrIx/HK9/Z5jcasMjfpfFNASWUetW5ms7nOWcX3YW4Nfj9JeBMnXs8wqtVuV0Bd20KBNK4ZQhyakEtVbIO/Wa9JhixtzklHQb9tyHeKCyh+QgcJ249jUCMvrkljI3HGid0+wShXwGwSxNIcXToWtG8VC5FIG4vBK+9tMeCdVu4vAeMth4QChQqcCYDpdguGpeVNgmP8TAFAlqPvpsCc1Glk+pXPEDvfkobjZ8K45jne0npWHE0dHAIaTzDQJxnWk4Au72MZSvxSQqAC74rxKJFO66MYlBk3104L/q2ANdcOBTb1+erI0D1Dx62+4+T44LzUsaT9N8ngbnXaVzKuOtdNeWYiqUa5zgu+t4K2Bjs0oLLWic9W7IwYi3GqGhY771MiHx1ek2XqO2g56igQnXTuuTBRBGRSS//ajDOJjG5pl6uIDQO2X49Hk2B20qmj65TOKf23jn/BTS02tbad7qM6tvhvxe20/ybnxeRaqGNXr5t0ILA8/X7SAaTrI4lK/FzLm3QAKBZs2thEOLH9JnFTnSM673QsaV3UYahtoe+nTgDb//Lf/9fjyQbUztbJrN/phNJKiVfZ8lQK+j+61jIyIKQBEHmoN8CbinkbdimNT4Yb0vjmRszDETc86slwg1XtW3rdBSwtGwkEbq4sv9FoGq+YFR51vdCY0AZdEHWA68LJg51kJfUZaQdm/9WJ82MvF8vks3itgst8J5bFexU4VU1hPld00Cx5Bv7m/TrYdeJMevxoOPI61klBUx1ALG9y8E56OBWA5ETWvuD3GnbD+glwSZDSayQXVDKEB32WLd680ehKA5t15w8PnrpB6+KpZchkHY8FFOF36tlTVrWynTmO+AxdGNgO/G8yqYEc0CZE/vn+Kj3BhZnjptsyEiO8Vhc23WxZD010wXdXIJp/62ThQU9BU9ZJNwi2DZ/NsvQwoGOIv9lGXJxUhF37Va/l5yyDALRs8gNzmOK9wvZ2alZhc+hgwhdxmAR8co2EuEqom0nop2OFICM/58LN6xSwV41pSrbwM2W9U29XNysCYgSiWTcuLOqtJaOP7DMy9wjuk8GhmuN+HxOQmMyvfB7rwv/47lxoqIeofawMJz6fB21+7wt4jX6k5SghEMexxgMsn8Vn01NMjydB6X5vJEAVDyZjmwfNrgOBUAoPHn6Cu9tP4HVHMOzZJYlW4aIgQIxtaINj5EDxooLseQmd9hgPHzyD1x1EpdrF8VFaQh35zFgkBjfDpfpdjIdMCtlFo15EoXiBYukSmfNTQQooFyFJk8g0HUP0K2uNFnNiSwZyJvVLRhOYCjMslcCIGQuNTgO9QRfNbgflcklYpTxY810H4wHy2Uu0WmT3UKfTCYZiRsNhxGNJ+IIh2G0u0R+l8U0Dh2sHwx1npqYwm5qSUHU63D4eHMNmd8MfjmPr5jY2tm6LfiCBcrIpGALd77ZQrRWFAe21OxDiBsFxMxhieXFJZAJa/T4+HByIke30MvFMUjRDqc8XEi1dB5qNCmxE8ult7feRz2VgZzgzdYHp2echG24BoO/cIngcRq89EDmKo/MTZHMXGHTJFmzjsxefIhoLodNpCBN693APWepNw454Yh5bWw9x794zhENTkhCnRD3WWg5n6T3s7r/GYNjA5s0l2B1j7O0eiIMhHptFNDwLjD2iD768tMFeQrlSQKNeQLWUFc3YiC+AOSbMoR612ym63AQVhg7q1/bgC0awdfs+5hZWJbSbchT1VhHVGsspo92qoV6tiPyDx+kA2SmyafMwM7YJe9xDB5DfK6zmRDQisiw0WLkWXGQz0qdck1JTrEdXJBjI3AqFYkhnLhGJTOGLr/4ci0vr8HiDojlKsKTTqOL4cBcn+zvotmtw0tlAp1EkgmqlJlnuaRj6QmEj/TE1hQcPnyA1syb6jZ12E6XCpfRd5vxE9G4DPq8wl2mMcA6TiX6UPhZW+NA2RCI1g8WVDSzfuCGyIspCYgLN4sU5hnTy0pFGJoTLKUBLtlRCtdmAw+fF9Nw8Xnz6Oe7deyDrKMFrGrVsA9an02ljJMmFHALm1Zlst0fmhw+zqTlxQDCJFEH1pfUN0ZR2+YPojeic7KBweYqjg3eoFDMo5tIY9buS3IzrKB0aZIZ5An6RRhkPHLhz+yEWZlYlTLtRb6LJuemEGPhHx3viqPG5nKJrO6JhDCecvghWb2zhzp37mElNC5s1X6wjlz2XEPvzzDHevP4ew34H87NzWJiflxD4Vy9/QDI1hRt31mQ+lQplFHNl+D0MW56Ce+TCiGH23gAKlRzS2TPMrKSwtLWE+OI0bj+8KYlHmehqPBjB1hvjaO8QB293cbj7ER6HC/MEu9sNSZTHNic7jo56JqWMxeO4tX0H4STZ+XSYONBqVHG0f4BMOgPHwIF2vYt6tQ27w4XEwhzW7mxgeXsd/lQIkfkIhvYB2p2WJFujbI/P5kb5oiDs569//TucnHNSGwAAIABJREFUHB/C6+G+5YQv5KcYv0hPbD+4j807tzA1k0IbfQFn+50uSrlLlC5yKJ5f4NvffY1S5hIxfwT1alUIBJSciKVSWLu5iU8++wyffvkCoWkjuTJoD1HOVdCtdVDMFPHq6z/i8N2eMIkp4cG9NZKMYvdoH+eFLCIzCXz65XM8/uJTkbAY2iGOACJ3HFf9Zge27gD7r3bwn/6/fxA2NOtIg5trLnVcY4mkJEi7deeOhKHLeaRSw9HHQ1ykz4W1z4Sb/CHbPVcro9pt4sHzT/Dzv/wlYjNJhJJBePwm5RFJbqMu0Kx0MGz24Rm7UTov4vX3r9CuUB+ckjqG/SRRRuMe7n/xBI+/eozUchRuP9DujzHsDTHuAM3LJk5/OEOv1EO/1ke1UBEHb2/QQrFVhM0/RnI9js//4kus3l4SIJ8JJek3bGc6+PY/foPf/F+/Qe6sAI/dhzs37yIZj4lziZEuNp8DVU8fi7eWBYC+sbUCG8mRjJptj0Vi6f/8u38nMg+OsQMri0wod0POCfv7++jZeoguxxGfS4jDk3sLGTVMYvfDd9/j97/9Gs1yVZjEBHIJavIcQ0CS5/pub4jMZRmXueIVgzRKqRFQYoEkh44AawzlTqbi2Ly9gU++eAzPgleAdjTa6De7qBSKoFTfd9/9Ed/+8ffIX14IuOVyOjAVT4gW8uzMDGZn5nD3zj2xIXh+bTSbSF9eoNPt4/D0FDt7+/AHQ+IEyGdyokm+lJrD7NQ0Nm6sSzJIyrD4okGJ3ChWSujW6xKNRMkU9iklJpjQLxGNyZpHKhUZWt1uH+1eG7VmSwDG5PQU+rChw7OR0zC4CEKSeMDzmUSWYSiAMgFOJ2yolJjroi75MCgC0W33BKT8+7//O3zz+2/g8bjlDDQ7lxJHH9dr1keMP9AJ5MNUKiVM9GAgLOH/HJOUwiDIe3T0UaI2eNZl1IzYR10TseajtAnJBw6II7KQz1skCHNOFfY/5QOYXI5gscsPn9sv5x+y3gna0taanZ03+QZ6fTTaHTj9YaxubeHFixdITIXFAUgwz8aogkoT/+7v/h6//g//AeV8UbTPg27qLLvkfMW8QJzHAuxIvpWoOJbEkdQyRAf+sK/VZlNDmMA+I95iU0uYX1gWu6DX70pkUaPJSKCsnG9Z5osXP8Wj+w8EnCBWRdu2WCxjf/cDCplT2G3XEiRBIUkFhcVPJj0BaDpRZucWsLi0Ks5WRvDQbiMofH5yKOcYOsDIAKezZXp2Gr6AB+VqSZyPB4f75prRAAcf92R/DQSY0DqFWDhp2NhtoxHLiAVDxHALK50kjBrHaLUqkU/cixeWyJCmZitEMijgD2M0dCIUjsHh9lzJQLBd51Lz4jzg+abaqKA/aiCU8CI+7UXfXsHv3/0G1falrIEjtDEad9AftDBm6IylA00bnw4FB6VL7JQy6GPYG4DyGRyZbHsSdfgMjaLVsH5leHJ/U9KbsvDEnrOSbCpTVW1sBTquAeBrCZBJkIdjTUll3GM4jxXgFvDbkgaYBKAnASTaCwpG8bcSohSkos2k+IL5zMhdKBhFkoraqkKYs7RqeY8CPWpHG0zGANT6H9eJSZCZfysOwOu1HpMglALa4jDqGimWyesmgTN1CCjIzXkkBKbhUGx12mb6LpPgk7SlMMKdJuFz30hLydi0dI8V+NL2Y5mKjWgd1T5nuymgqO9ibGajXavPUyCQiYcVMNXrJ8FlqasFQGtCw0nnwKTTgvVWwE4BPQXYBpSSs8Bp3s9ydSwqOGdAVWP/a18pwZHrqfalgqe6bhmCms+aH0YCRIl76lxQEHoSp9ExwPooI1yBW30PBaC5ZqtjhmWqI8RgK9cscn0XHbva1xoYoICqmQMGRFb8inYzbW3tB32elCEschPtwM8Vn9F24no1CcxP4mHsNz6L1/BzxYdM3xhZWR0/JpeHcSLouwnJsmPkUolRyPwaGcb6aGg5LunwtD6X9WBCR9rU0dRb+0OBVR3T2pfaLtpu2l78/l/hgZYkj44/JZ/quFMQebINdSxOrkPa1pPtNQlA65o3mSNP1yltex3P2rYaRa9jUNfByXmjc1rbZHKu6jv/q+/+5//2vxrrA/jSSiHXl1JATRvqeuG79jrqi3Gy6ALFQyYHMA1w02nXi4RMBm7kY4JYDNsz3iMyTZeWF+R6SRJEIA02zMwbY1XALJgFttPpyoDrk6k3IQJOI1oBSC6Q1A3TBZ7AFxOssIF5yOL37RYB8OsskPq+LJPtQWOF5fFvgkx8VwKX/M36st78N0FSfqYhXmxkPlcHii7q2r460fpkk1mSFXymLhg6WfQ+YataAvaTE4nPNJ43Msypg9y7Styo/cHyeQ0PIcKiDQSuWL0N6hZ3uwIK8nPV4mab6H2qya2LD79jWXJo6xn9W4KWfIbqyfA320IBZbYPnQocxDzU8Yfl6CbLe/lebGdhaviNg2PIgyqNtbZpJ37H37qAE+zRNlYJFGU1s0xmNJ30HCkLgp5XSephLQB8Nr/jv/k8grnsDyOX0ZPxouxwvpN6MdknsulZSR7kEEHPtOXZNGPRhXAgCIaLGRa/X9pPZS1YP8OCpxyFcXpQKoPP4+dsL8mmXmJWbgNY6zuXa+WrDYyGFgEaPpMLriYlZP250PKHZTFrvYL/1KIkMM2y9bCkSUE5BxOxmIBK6iBhWSpJQ+CNjEKG76uEB9+J7adjie3KsUVDaHFxGR63Vw7vIm8wdGGAAOyuMB49/BQPHjwDhm7Ua20MqUlabYjWnxxyBg6cH2eQPi5g0B1j+/ZTtJpDHB1nEQzFTJsMDLDO5IJknzKRip1JOuxDo5ecPhWdz/n5WUmKROC8N+xLWCPXBepkM6nTmzdvxOAm2zwZjeD21qZkDK/XzRhm1AATqFFLd2yjk8AnIDR/arUKioW8ML0oBcJQ1GQsIXqIDIX3eYMCQJ+cpSXMlOH19vEIXo9bkjXNTE9LSOXJyYkkqQuHk1jbvIXtuw/EeOFY6TPJIQ2ScQ/ZbFo0oMnw2VhZEyY09YxnpqeMI6HTxkXuEqfnGUk4StCOz2R4r4AJ3MRp7Y2G6DYaTIEikhD03HOcCLNQNminSHDcufkAwWAEw+5YDJqz3JmA8P1eF/nLrEiJEIBuMybfOUYme479I2pv9xCPzuHWrUe4t/0JvN6YyJMMyYYZtPDy+3/Gu4NX8PtsuLGxBL/fg5OTM+Qui3A5A1iauwGHjQZtStiqIX8EJydHKBTPUSldSuK4RCSKGysrcIuuehOnmVN0hyPMLS7A5vWh3uzCEwjj5u27mEktoFIt4SJ7Kuz4UjknTiSC0Jw/qeQU5uYWZJ7R+cmwQjpbiO5wjyGDLRQIIuBz4/wsLQZvNp+TOUuPPFlwXB/PT8/ldyI+jVqNrNk4nj/7qSSFZMgrgdRgMIBuq4bM6SH2P7xGo1oGU+5FwyEJf+e8fPPmrXjpyWalXubK+g08f/E51tZvS8RAvdHGwf4HnFEC5PQEfo8HfrdH+laduWS0X5AFPO4LayyaTCAcn0ZsalrA7QBzKITDApwUMhl0GjXUS0VJ5kbQlnOZTocajSomkvMH8OzZZ7h165bMO64hXOfTpydiKAX9XlkLNKEqkzzR8HY73eJsJiDRaHbh8gVkjFPaxMNEtyOT7KzVKKNVL+Jo7y3ev/kB/V4L8XDYWu8giQg9oYA4SGamFrB95wFSyTnUK0yKaZJ3MZkt50i+kBH5DUqr8D+uEb0BkJheQjw+izt37yE1PSMJ91rtPo6ODwSAph757vs32Nvdkfvv3r6L6cQ0fvub3wpTLzYTRyAaFMCHc/v+3SdYX9kQ+aBOoyngP9eE1+9fojfuIr6QwOKNRURTEZFwoYelXCpJ0sKTozQujtKoMdrL4xd9tks6AoYDRKiT7DRMJ44ztumjx4+xde+WSYLaaqBSLIj8QvbsAn5XQECgs1M6f4DZ5WWsb28J2BhMRTG1lCR0LGsjw/apWd2pt/H6u1d4+cfv8O7lD8KqFsb4qC/JRePJJDZubyI1P4uZuTkkZ1PCMKROPAle/bZJIHh6cIidP71CIhTD3FRKIhn29z/KHGICSQLQD599gqeffYrkbFyMk0FviEq+gtJFAdnjC3z401tcnl0gFU0I4ERDeX5hAa/ev8JZLoPp5Tm8+MUXePrlcyTmpsTAk8iSWhO5S7MeMBrkw/dv8e3Xv8ew3RX95NGwj/d7H5CIJ9AbjDA3u4SNrS1sbtwUYJQJXnd2PghzkGz3jfVNYXyS9W/zuNAZDbC+fQtb929j5B5jaOuJXBGlphw2J5ywSzt2qh1EvCGcHpyIBAc1uemQYGQC91eebWq9Bh7+4jG2f3ILriDgJBPcCYy7QOWij+JJEel3aQGie9WeaGzTaB6O+5JQ1x6yY/XpMu7/9CECccpxyHAS0L50VsHhyz28/cNbpPczuDjK4sbKOh4/fCjz+/zsFM6IC97VGJ7+/BPcvLsmmuAWGQyj3ljAyQ+vd/DNP38j7HzqyFNLmhE0bJP5jUXc/+ohUqtziNCRRhkUBnPUgV6thXffv8Y//t//XhwaTUZwuP0yd7n3b2/fRW80xCn1yxt1LC0tSbj/9q07EmHTbw5wmb4U1jflNXjuWFydw+Pn9xBM+AA3jb4hhp2BjB0mBn6z8wbfv/xO5EHo+CL5hI7yjdU1kQMhMPzgwSPZQ+ksq9brSGcyKNWrOEmfY+/wo6yFZHxyzFFKxdkfYTqewMrCEj759KloZds9Dtk36fyvVyqiMS1rYy4n7GnaBdReZ74OAshmDaiJREcgFMTmrS1Mz81KboWLfAlNSZgKXORz4uigxj33DyYUHBK8sxK78izM9+U4o2OR78Ezy9/+7d8KgMzzH/carg1cj89P01cyBmS/cu2gFIt+P+gOMD89I9EoPI9y/WYEjZJH4nFG35nk5Ixy0PM/yQy8nnudGvZEnqmf6ZVkTpS8cJPzimiYUg4pkXbInGeFDcwzqI9Jaynzxzb2ByTRJnMl8BzJ5KCsf6VaFimUP/z+a4y6YjDKucpP0NTH5LMukaoQ5+qwL23L8zLP9WLUi/ScOavTDmCdKZchiQ8jEZGdEIkyX0ByB1GLmmSoUtXIPhpg1IMnT57g4YMnJsTcSRbYWNaZ8/QxDvdfi9dHpH36A5Fek2S7QwN8U3aOuU9mZuewfmNTAF7qOFMznvsyNcLdHpc4tmfn5xCJR+ScEQj50e63JCopl8vg8GgfhULOJFBt1URXnTJxC6klAU+G/aHsI5VCRaTJ6FRge4UCxh7g+YT2M3M/0AaJTyVlD+ZeFo0k0O8zH5AfXl8INodLzvxir3lMPiaRC/DYAUcXY0cXTs8Q7XEBtWEWx5d76A8aGIzbcLlHcLgGcHmdsrewPTWR/aSdzn6gUUNg14Ar18n0lOTG6B9+Jww8N3VmGVFKRqIBqtmvwn51XYPTChYqWYv1VltNSWnKDGXZtAEmARTVDlYQl21pQKNrxuYkYEoAmmNNwU7aowoaKrDG91F2rEbF0iHD8wl19tkfVziBJGY0sjYKoCkYZep0PQ8NuHPNclZyFMvSaOgrpqHFHNU5bMa2QyLOFcDV/pnEKljmpMQl31OlKAVDcfuv3n0ShFNWMolH4ljomznN8jQKQUFRJbupTc9yDLBoElIL0VF0fq81vhWfIpFJQUVDdDRs4V7bEIa0HAXGtI6sBwFMRhnSduP3V31uSU9w7CjG8eModH2+kUy5dghMgpHKyDd1MGCuEh8nSV/c00VLm8mDe0OJECChkyQ25j4TvSU692wj+VwjChS8VgxDAWN5N4vxrA4YBRWVuKaOAK7Ter9ew/7ij4L5PwYuFTAVINdu5E8U6FVHwKTTRPp1aMbtNW5jsBxx2l/lhDOqCUoY5Oec84p36TyaBHMNe50SoCbpKc9wHAP8oe1xxYi3Gw1/lin4iDW+JCm2MNnNPOa8ZF27HTowzHVQ/XqRUzE9r3PGPNvoTmub8h34oyCvEkq1HbVvBNi28p8pwKx9qKRSXasMm97MC30PwZmsBKqKy+r402eyvEnHzeT3LIc42FUbWU6jSdBYn6/4mOKNipkqqKzjReeZPlOdEFqm9qV+b/vf/6f/bsxQKlZGE7CpB0PZrCoRYYDfa/2d68FmZAA4WRWEZBncuE5OTmUhYINwwVKavC52lOBg6BM3KZaxssTMySlJksADHUPr6dXmZ2QR7H88kmco4KmL13UjG6+IahvxMKDsXdm0aPRaHjxhg1rgsw4O3cB0seA9PJix4Wg4qFSDHtI4AbRTObn5PZ/XbBiJEC4Feq0wersmW+d1exltXw0h0gWCnym4K5NgItMvP2fbS9Z1kg/GAznwcMNmSJoJ2a7IPVygeeBjGXyXar15BTYTgNLkDyo3oQsHn6HgKn9zsWD/KUCv7c1yFbhkH/HZrDs/U0Ce7cxnGweCYWLwh23tZbIWK2SKvwWsYdKuCT1pZRsbj6pJMCmLnzVhtH2FgTwyjGd+z36TA63FdtZkhXxOMhYX47nZal2NPXWe8N6ZGXOY50GUY8wk3HNL27E8sgK07dQLzXK5aLF+fHcCk/whuElmK3X0aJTIQmIjVkgAvimh1HK49ZiEhXS2sO5k+fNZrLfIawyHqFYrJpQwaCIBaJSwTmxz9nM8avTK2YYcA2QGK3jPhZV/i8a413vlHGK/qmNFD2u8/4ol7fdfLbK8Vpn/dowkeR37mn0vzKK6MXSY1Z5lTaeSUna1UhfA/cbqhmyyZIf4mfBrwMiIKG5u3cPm1l0EvTG0mj3J/u53+0y2824frWoHx4dnKF00QPHUualVkWXY2TnD+tpNxOIE8ToCIJYKWVxkzoXVWqtQo3kg+rMEpaaSs3jy5CkWZxfhcAL1dgmF8gUyF8y+XhP5H7KpyCIm6NFqNhCPBLG6tiSOAwLp9HpTOSibLyASC2F2NiUHuSG97oMechcZYSVGQmFhKbG/YtEkElPTIinR7vRxeZnHZeECo0FbAB6vKyQhpslYUjRTefhPn5wilkhhbW1D2MeNVlfCNxnCS4kCJla8yJ5JlMCobxf920gwItqtBOvW15aFzZPPXshYoGRBPBnDzocdDNEXFpZkQO+Toe8xsjqyHrdEfqBJLWiPW/SqA4EgHj18hrnZZYyGDtHdJYPnongmeqQEabmuknHDsUAGD5PGlSoFkX1odNoCDlKCIzW9JMkjyVLt9dtweYH3Oz/gIneC3qiJzRsrYpRRtoHh2Rg4MZWYxXjkRCoxh+mpOaSm5sTJcHz0QZit9XYdy6kVbG3clDqwbmfnaTGc5xYWYCNThEl5anXcuXsXCwsrAgzu7r3DwcE+hiPK85gIhtGY+pVJ0bvm+nl5eSFyJ2MMZEyxbK4FXFtSU3EZ53LAbrRlTtFBQeMuFk0gTwmhBplUMTkkUcv58eOnWF5agYNsdhjpKhqxmfQJzo73UMpfotOqiY45M9FzfRsOR0hnsqi3OwJkUCrmi5/9DPcfPZNxTfZaJn0sLFSOfY73malpAT/E8dijrEUHzW5TwjYjsQhPmPD4o1LfWCJh1o1YTFifp8fHOPr4EZVCXg4poaDJ58D1g+wwMXbcXmzevoONrU2RHaHRStYd5Riy2ZwYv9RmjsYTwgijw4KSPfzZ2FwXRn+xXJfwX8p5MNEYgX06X5wuo//XqOYlIdTp0b44K1w2MstKktyM8htMiJiYSokx/vTJMxn/1UoTlxeXsi4WinnR8uy0CIQHkEzExfDjv91eRh0FMTu3illKCAQjssdxnSTrmCx8l2uEarWEf/yH/xd7H3fx7MmnuLW5he+/fynJIB1uB5yif2jDrZt38cknzzGfWjQhzrmqtDnPN292XuEkfYxWtwaXx45YMoZOn9nQm7I3ELCnLIzb4RGn1bjHJG5OHB8eiZHKNTc5nYDL48QP796i0W5hZm4aqzeWDANkRJknJ1x2F/KXBZTzVXi9AfSZtHk4QiAaxfzKIjbv38bm3U2E4iEMbH2M7EMUq0Vkz86ROTnH3s57XJ5fIH+RgYsGasdEqPFcE4oERXebmtCJ6SQ2b25J8kg60ig3Ijrh9RbaTYryD7G6sIJkIiWOpkK+hJ0P73F6foqp1DSefPIYt+9vY255VvbAXqcv8i2UXDrdP8a779/CZXPCZzeJeGvcQ4M+NAdNpHMXcHjtePGLr/D5r/4MqzfWJPkZo08y52d49/oNipd5+L1eea+z4xPRPaZzr5AtyHwL+vwIh+OSGHV2bkkiVDj3KSvE/XdhYUnAsunktJypBgTYXG4EE1FJ6Gh3u9BHDz10MOb5i+ykThc+p0cAQzromFCxTNkM5ibI5gX4nU5OCUOVTkdbyIHHv3qC5e0Z2GkzeYD6JR2uQKPQRrvUxNn7ExztfBQJDsfIhHoSbC1XioguxXH/V49w77MH8PrtAmD3WsCwDbTyTZzuHGLnm9eoXVZRuShL/z599ETAzQ/7B3DH3Fh4soyf/MVPkVwPC3uVEcW9PtCttTFq9pDZP8PLr7/D+dEZKpTKSCXQsw3gDQfx87/+JbZ+cgdNWxc+F5OEGymSQQsYNMYY1bt4+y9/wte//i0uTzLCZqYBx4iB+cUlxOeTKA0qSCwksbKyBkodzM5No1vn+xN076KRq2Pv3S5++P6lSAwtry9icW0eYxcj+hpoNehs6iBXKYojKDwVFQCX8+X3//TPOPywJzIYd7duiUOYzORo1Oj1cg4VSzVUWg0cX5yj2ChLQlTKjKyvrCN/kUU1W0aMeRvafUwxeTD1O+m0ZaLtRBjxZAR2N5Nm5yXJYyI5LexuSgVK4s1OV+wYykVxv6CedSBskmYTjGy06QaCaIufnKdFkkjsBpsDZ0fHaFfrcI1sCPsD8p/P5wUTTzOZHW0kzq1vv/kOu3sHsu9yHeJ+w/WE8goydxh5wvXBTrCOYJpJpjbo9xAJhDE/NyfnW9HLpn45JdC6XQFkCdDx82qtcgX49QdG01e1XQmSkAfKsyojb0TnGzaj/2ynHRhDOBC2CBFM0hwWEH1ot6PBEP9AALdubiOZmhGHJCXLKDEksionx8Ko93ncUldSual7TJ1prkvjUV8SxDLpdTQel4iOOpOnMsGZwwlG+I1GNnEQce4QuKbdQxZ4q9PF3sEhXr99I8zVmdkkAkFzHdus0Wyh0x5gY+sOHjx4jERyCt3uQBIk8t0ZfXV29AanJwe4SDOpdVMAXUqDkJHMcpSQwb6fpwRHJGoYtpKE2ylMO4LklJTyBQOYnZuT9ZV4FM9f7U5NImiOjz+iUi3g+PAArX4T07EkVldv4ObatkSkkbnOyA3K63johPCFZI9emF2QucDxdp7OiHQczwtkQct8m03JGafXHYk+9WBEZ8MY2VxBbB+JgrSNsLq+grn5aXiDLjicJO9U0BoWURtlkS0e4fh0F/1xA51+DR4f4PLaYXdds0Npdwub2WKIcv0jA5pRg+xHBRFV45hMZPaJAhz8TfuWMi4E5rjfqI3JvVZtQUbuGeDX2K+0Nflcak6zDVQykQx8RmgJY9l9bV9z7gngyugEC+tQcIftqQAQwX0BjewOiaTgfGEdlKU9CaAqY/CKQOWyS/9TCox79iTgo++rgBT/PYlxKICq1ynQruAzn8t7NeJbZPQsFvckMKkAlTh1VGjZSt6o76jP4PhRMJXl8jzJM6kQ/MLhKyIZ3/OaTGUkWhVXERLUhGynAsUE/BRYVEal2vcKaim4qWDbpP2vYNz1Z2aPpP2moLE6BARzGBpmtBIMuekpsMe68jvex2dJbiWXAdBZvraTsnUFX3EZjetJoFdBRV5vCGgmP5iC/lcgOaMKLLyEBE060R2iKc45weSG5jfryM8ZKcnrRozaFdCbc8gQ3iZBUWXZGqjUSMNQN5/vqZHN/IxrEiMgWF8h+1lkOtZTo0bUaaPAojoBrsahldtKor4tAibv0TZQnIbtrdja5BhnX/FzHeNiq1vMa9ZH9gprTKvTSd+Jw9aAuARnOe+pJsDI3hACPv+VQ4HPU+cH6zbZj0TADe7kgcOSDGYZfM9qrW5AZGl7gz2JA2BS1sJlZD9YNwVpFQ/ksyYj1NXhwutMTBIkaojPUFyL7cj7FJNRHFDLZz8pFsjyTMJng4cpoM3PZQ5YgLU6GLQPJ8Fy7uPaLwqgK96oOJ7OSy1P1wIzj6413PkO+p/WR6/lbwWvtZ4ci7b/43/9H8YKPvJBfPlJyQKVkBAPqKUlzM68HqwmqZwB0MzfBCL4w0YkU1k8va3WFYipg90s2gSGDNuTFaR2J4FeGlQ8BNDTLB0SMQMxXywLeMW6qjdJF1Pj3bAY0Q7jpdDrWF85PFodrouTAuHayDqR1YPHBuUhQlnPDDPkpGC7sN3Ei2a1m046kzXYZRa68fgKAJSQFUv/RQFYgpSaEE8nhwKyOgAILLIeKoHAttbBHA4ZDWheK0C2JbdxYWXF5uFPk0HKhuDyyAIrnW+zyQGE5elBVQ8CurHpgNcNXjczBaLVQ8hBrZ5afsf20YkoYf8EIa1QON2ceT2zcOu/9bBGNgzHm3qA2a4KiPPayQmgi5UsDhyHliY0r+fzWA7fn0ayLGhkIo9MhmeyysxB0yQK4T18Jp9H3VbeR0BSWXw03NhmBIfbZFQJwGwWEtbDsDeM7AyTAhI0Zggjr+dCJ+xj6nYyNIqJZiR78QB2F+VSTDZd0cvzBqRe+TzD7sxhgvUVbcFBXwwCOlhYPpkEBL34w/FG0JOAvybb5GJK8FHGB8wGJOCZ3y9/0zgyIZcEIs3my2erI4X36aFKkiH2+zI/+S7UB+y0mpJEz+E0SRZsduNkISuO7RkOm0gDtht18xhiyznY6zHTtR8OTwIORwirK5tYXFhHwB8X1gUzn/vcQL3WQ6fZQTlbQjFfQeaoALfTj5CHCW6mUMh3EfBHEArnz5o+AAAgAElEQVR6RW6DCdiajTLSZyc4PNgV/WaOxXAgIjrMZM9u3LiFKA2B0RCF6jlK5QucpQ8lQSHZ0DRshcXCjOm5c9FKdrvtoo3osHsw6NswHrnlEElQ6N79bWTSaVxkz+Fy0PFRFFkLmUPUcKTn2x9GLBaXura7PVTKVXQHPfS6NRNBEEiInpgdLkSCIXQ7DZQLRRkP1B8m6Ot0+WSutHoN1MgO7dYkbNOwTaeQTMzC5/ELi6nTqGB6KgKvy456tYRSqYwQGUJ+D9KZM0nMxmQ0NptdjA+z5hgde/5NgJtyKp1eGyMMkIxO4/mzz7CyvIHhgGt2X6Q3eqOGSBzU6m20W0w4R6C1J0AZAbxqoyztx/D4SCSKmdQS/L4IOm2ycjrojzqSOb1SLeI0eyg5tf0+N+bmZuRQkUlfwD5yIBGdgdPJUGQ3gv4gZskg9rrRqBaknXK5AmZSsxLiy/MBweWzzLmAyksry4jEoxLeTDYd5Qtsckilp7uDy8tzec92ryMa7H5fVORClpdoqM6JgVTInyF7eSZJCtui22u80curhlHGdYNMp1KFUSY9TKdmBRSlkUtnAyNtGFLO9rl9+zbm5xaEaUc2POenwz5Cg9qYZ0dInx5KwjwC0IlYBDaHSaRUazRRrtblPULhKLYfPBDN0nKlJuxcsuUIPrM9UtPTWJibl3px/anXGTY5gNNtQzDkh81hk/J6I5uQkTifE4mkzHWuK3T8fPjwQcBkgr02KzM9pSHIKqbGKVnQTCa3xORhA663ZXR7HTG+mRyLDH46h+SQ3umjJN+34fV7sLQ0h6nZOXS6Q2GBk73HdYVM7MzFuQDA1CKvloqSXJHtPuxT/9SGOscUpSsopOLyIhyLynpNYGFzfRMBfxAX51l8//33qJZraDVqAo7SgRQMMcrHJ0y6wciGRnOAcGQam+tbWFpZk6gHjgEaKnZeNO7g/PwUv/vtr3F6doKNtXVsbGyKM5VrIeVMuI4uLqxKqPbmxi34qD/foZSV0XmnbvzHk33s7u7IXKEjY2lpAQ73WCRTCDTQoZOaWcBsal4cLBF/CPahTaIhdn54I/XhPdGpOF6+fomTTBqLK/Ow2QcoFHMCvrK/nz56inarj/19ytfYEGXyPzL2qQM9FRMQepmgtceJQr2Il2+/Fy1bJukq5/Mi38Hf9iH15jVBSV+AJI477iEuOtTiEWGt3rl9V9aLXDYr44zg+dbmTdFEXV5eR6dNNo1NGOKMWHj79o2Mn8WVRTx++sC8g8OBRq2Gj/uHKOQKKGYLODs4EymKgJuOXohW9XA8RKPfQLlRQt8+wPLmDTz/4gvRaKbjhcznSr5otPDFoHOLVADHMMFArqulfEn6nnrIc7OLCIeS0t/FsmF0BkMRrK9vYG39hoAVZG+GmOjIBTS7QI8sGYcN1UYDF4UsusOWMP2YL4BjsttsI+QPolqsoFIqC/gci8QlmXKxUEAkFBTnMRlanoQHP/nrn2L93jr6fZ7fyJrviuZyLV8VNvjuq/fIfDwVAJT1p6QBx91lPoehd4ztP3+Az//ySwTCPoypQT00EiDVTF4SW3589R7p3WNhY1+cZcQRxPFbqFQFAL/75R08/PwRwquUWAF6HYKPQ+oToFtq4PzDMb7+x9+idGFYoQ6vE8FkBDfv38aLv/wZYusJIOCCz2fDqA+0m4CdSihtYFBuo5mr4U//9C842TsUDe42z4U2YG5pGdNrM7j5bBMza7NITqXg8RsJh1ED6NWBbrmPyllJ7iUT+/T4EJV6GXbXEPFUHIkpOpNMRIA77MMv/s2vcPPBHTgpWeF0opIv43f/+Bv87t//BoNmGzPxpJwHyOoXtrDXgxJ1gl0OdG1DTM+n8PTFc1lHGH2w+24HuaMMGoUqzvdPMO72RQaC+vZcs2vtKmaXUgjFQgjFo4hPp7ByYx2Ly0uIxEyy72IuLwkJOT7Zbzc3N+SsRQdCs9WBw8M8GB1wZhEIrzYpBcYIrjYuTjNolg0AHfMHwbM+816sr68gEgvL/nx2ksbOuw/Y2zuQeUiJM+7jjBQdcY+yGcOPDjdGvnjtJv+D5DlwuBCNhGTdJbO01TSSeGpXMeEk9cCz2QxqzRocYELLlJxJSAWn/cM9j+dNyhNJrhVGHdbqaNWbAq4xGRodOdxTuAYokEPHPBnwrdFQclPQCTSTWsT84prIVZA5/OrVqytnZzIRw/NPniMSiqJeYbQHZX2KeLfzEtnsubAG2SZ8V55TCaQzdwVzjnCfXV/bwvzMrMhWbG1tgHLj1Qbw8SCLb//0R5yljyXqJhoJiqOSEYi9LtmIwPz8MrbvPsYUAXIm2hwbclA+f4bMyQ4+vH+NbCaLdrMNp80l8iZelwdenweM+uH5k/aJ5jniOZDOWxr/oXBSzgsX2RzcPi82t24JAM38FBeXafgDHmEeD/pNHBzs4d3OD7L3LDACJZnC0tw6vK6AOPBy2QyqhZIkzgt6DOC1srRqkWc8cgaBnXumB6nZeayuLcLFpILGfyqkikJ5iPT5BZptExmczpzj7PxYEvDeuruFqak44KAsH5OfjtFxlHGa3cPxyXu0BxV0B3UM0ITbx3E3Fuk/AW5tBpxg3cQuF+m7ITp92onXrF4DJFGzmw5oA0Ir2UkBEiUaKZBibFIrBN9tbGPiAAq8CFhGvF9Yj6oVTUatyT9FQFsBE7aZ2E5Ol3ymwI+C0FegHvc0Jgzl/6wfBVYUMFXAh/eqXa3ENt4igO3YMLzF6WSRq/jMH7Naeb1iFqyj4geTBDq1v7VsaR8LgNb6/9h+piNKgWJxilkMSwWS+EzFg1gGnyfzS+QnrxPrcV4reUnBJgWsJoFlcQZYzE2uj4wmUACM9Z4E1hXk1PppuQpW6m8F5AyQaRHTLCmVSXKaXG8zjE/FbCgLMwko8vpJ8ptPWPemXbQNDc5kpByI8/B6Bd8VdFYsiPfxPSexH5W/4P1VSVJ7Ld3xY6BWnFUWw1gxhmv8wwDjKiGieIv2sdZZ5pHF1Of1CiLzbzrkdF4pcMn7NJJdx7K2tTph2ObSDgTBLWIq/825w3GhbaZgv84BAXT1XouJLO9g/ei4V/yN5XBfUfKmOjEUZCforNiXli3t7TUSuwo2K0ny2vFhSaUyck+i/Q07nSA07yHZlXt8q90x4LgFQpu1ZWhk3vqMDEwaxr1F2Jx0iMg8JbHdUmjQd5wEoKnBrW2kZavzg++u80XnvhJVdVxwj51sP50zWg/zbhZ4bkn36HxU4F3L0r7VeuhY0esFt7LkVRR/nFQgMO9lfnSu8Nn8UVBbP+cz+U7CgGbBbGwOOna2Mki1kwXYtCYRK6VAonr8zAJigDheqx4hNiSBM5VQYHk+n99Q76+AWSMhQRBaADifkRygwagArCysHsM4G9scAsDV680reQczORREMd4ABYZ1UhD0MguLEf/ny/OwxQacRPxZR/X68F6deJJYyUqYR+85fwisa4erRAaNMP5N0FU8NhagqV4w1YDSxYLgBduebaQLugGADKWfhzwe3lhnBY0VcBaJBrcBOtkX4q22OptMTZNcbnwFJrIMl8cn5bIPWXY4HLxK2qiePv5W7y/bXsMBdAAqg3lSQoJ9yH+TOasAugK6rB8X4EkgWScZGaq8ThJ4DIcCphJo1XLYvrq5cTLJIcYKK+B9Im8RDsvnAoK7jJ6eeoB5P8eTSkwwOy7LE2A6xMXXIUaR9jO/YzuTwcJyeZ8CvAq8sq/YfuxjHnT4b94v0iIOp7Qr/83vySiVbOINI9FCXVYB8+02AVtEq9DrEUBbgF9f0AKaB5YMTUsWKNaXsiAM1zeMlLJ8xsO/hJp0e5a2svHgS+KdVErmJccXz0nsR44RhirrZk5AjuWz7sqUF0ZbtyvjSqMHWHedM/yM/ePzMIkEdUQJEFFv1ejI8afWNLpzHDPC3ksmMRgMJWEKjWACrXB4EYjMiwQHtVvJOg34Ekil5hANuuTQWCsOBBRhODZ1QhulHoY9G8Zdh4CuQX8KpRKTLNokAVWnXYfTPhR5hTevX161yeLCsoT9zs4sGsbJkEBWRRgb+cKZANDnmVMBb9n/ZLDSa0xQmoxLsqPZfi4XEzfa4ffGEIunxKhYXFkGrW9qxdrBsJ0xdj+8Q3fQZNCOGG6SHDFJkDglmr2amKNaKQkre2lxHcMhdR4rokM3GlEOgmuCX8Kzuh0mHDGb+2DcQ61exPHFkWhBbqzdEvmSeCwlIU0Ery/Oj5E5P8bsdBSDfkdkT4zun2GvFCt5YRlR/5LLZbczlDFPaRKOXbYBgVn2LZ0eHGcPHjyU9uPmTMOOkTOVRl7AkGgkibXVDTEkj49PhKlPiZDBuC/yFrlyXsJy5xZW4PeFBPQm+O3xueQaAq7nmTNhOvGZkvhMQktHcNndwqbl3Bh0TZQE5S88bmpBmrlOhiUBVLKPyMji2izl+TyIJxOYmZ8VCQOObTqcOCf4TsxeT4CQoa7ZfBaDsQ3LC2tYXb8j4zEcIqPOiUz6I968/RPa7Sq4hjBEm3uMx9qvOPb7vQEq9YYYemT43djcEhD99CSN8/OLK2OdQDkdHATw2Jaczx6XZF7C5cUZPu7tolTNIRlJIB6LXLExCLSRRVwolSXZEsPh5xcWDaup2RJGUTFPTeyylE/2phoM3C+594RkvacED8N7y2gwGdAYsuYQMNeDC0FjriuRUEjYRoMejaIubKMxjo4OUaJzzAaZJ6vrawLqkv3MtY9jkKx6OlRWVrcEELY7yfZrIJNJCzueyQHpACHjimsm13+ObTKg+VMpFXF6diySMEwImL1Ii7HGaATWvXCZNYls3OawS1CHZSwtLIujg44fMugI4GYu0/A5vcJ6i0TDci1R90arjUZnhEg0ibu3H2B5ZdVomVrhmWQ+n6c/CgD98WBPmO9kiK+vrslc4V6byV+IxM0nj57hq69+jnjcOJKq1YY4lrn2VyoF5AtZvP9A8DUvzMn19VVx0GTSp5J01ObwYOvmLWzd2JaIh+nYlEguZE7S+O7bb1EtlTA1lRAG6OlFWpJRzcyl4PTakM9fCuuXgMa97ftw2N1o1DuYnZ+XxFJM9tWkc2XUh8vvxsxCSpyepxcnaPZqMk+p9Zm7vED2PIvL87TRsY3Hrw7wZJAVykV5J8r4cI8hAz0WjQqYx4gVrvcEX54/f4GZqRmEQzEZ34x4IUOPAObR0T729ncxGHSwsXUD0emoRHXUKjVxGuSzeTTKTXhcPsxNzWL71j3Zh/jcveM9vN55hYvCBdqDlmhoB6Nm72duBI/LiX67Y3SGfT4Z+yrllogmZSzzOQRrlheWBSQP+KLiACGrkT/Lqyu4c2cbkXBM5i7ZgT6/H26vHY0uZYc7YEotanJfXFJCqSSRMqlEAsV8DuViURwB1BDmvJmdnsGYDJmmiaYhW53zsFwqoDVs4umfPcOLX7yQtblW43hponRZxMXZBS6O08gepVHNl1ErljGTTGF99QZa7bY8e+wbY/PFNr76qz/D0kpc5PzIsagWmyhnC+jXO9j59gd8fPseUV9I1iyuf9Q5HtkdmF+bR3wlhsc/fYLZrSkgCHQqJmkd50un0sAffvPPePPta4x7Q8lN0Ocakoji0fMn+OTnzzF3dxGOoF0ShDbqQCnfgm1gh7tvR7/aRadUx/GHfdHor9MR1mLyz44wKu8+e4CNT27CP+WFjQxwTijSgWmPNoDqeR/Z/QwyR+fCwGZy2Vq9jHI9D5fPifhUXNjU5WYdK7du4M//+i8wtZqUslotA2KNWn38/jf/hG9+/TWi/rAA8Uy62ao1UKyWUWjWsLK5JoD6/U8eYfP+ioyDdmWI9OEJ8scZdMoNZI/OUcsXsTi7gF6nLVFS7z68QTp/jvBUGPeePMLDnzzH4voqIlMJYbNyXHMP55ikBjn7MBoMoFmt4fDgo5Gx6FPp2YbZtWVMz8/DJszsDiiNxsjrww8HyBydol4sw+91YWV1AQ8f3UMsGRFJho97HyU/AP9j/3QYLSMZG7wIB0JYnF8Ue+T89AzZchYRd0gYskwuyjlMwsbs9KxEOZFtR7uB841EFrKli0VKGGVE89rrcsvYjsUSMueKhbJImGxubuKXv/gF1tbWxBH/8k/f4+TwyJCUhLFnZFcIHnNf55mc87xQKaPa64r00kxqXhxWi0s3xGY5O0vLns7IMpJG6GB8/PCJMNiJYTQqXXG8NRpVvH33ShIocm5xLWJEoUSB1uoi5zaVnBan0uL8kpxb5+ZmRWs6l6uIc5jSbNT651nP63NKpCKBU67jg6FNNJK3bt/B0uKKOOCEBNBq4fBoFycf3+Lk+AC9lmHhtZpMOumTsyPPJTynMEpWQa1wxCT1m56eEVk2RlJy/+UZgBFRdIIGwwGRESmUCwL8trsNOZd+9903sifHE1F8/uJzBPwh9Ds20VFl9B/zCdRLzGHRFcYv5WcS0bjYDbT72B/cX7kPJqZTiCfCaHf74sDhusO8Gv5ASP6mc5nXM/Lk6OQQH3bfodVl1JATs4uMyltGd9RAdM6LWjuHVqcEOHsY2TooN7KAfQibnZqqFtvUSWkWF2ekYUdSWoYST/RaWSxNxQ8EIBwZ5i/tu0lA4wogtSQlGGFk7jeJ1agJreCIAaYMc5XyQWrPG3CMoAxZmSa0XeugdhG1mVme5kOaBKAVUGK5lDRR8Jj2p0Y4KxCj5Co+m2NAATW1p6iZpOQ9DVfndRxfavcJMGbZX2qDsz58lraNgocKTvNe/sfxqmxIBToVwBQCIMMdJpjP2nb6GftC21xtZN7HshXonHym1k/BTwV7lf2r0hMsX2QYLdxo8j20DgooToLiijlNXqN/K+jLfuFawPtoF2u9tW9lHNiN5CYJkAom6/jTtuPndFwL+dJlIq+1PVi2AHUD0w/a7/q5Yh3GZjT6zwrs6b/5PEMMMQA0P2e/chzxN+urz9RrWJdrh4Cliz02BD11APBZOibVkaPOEZbLevBaIZdST9/KdaOgr47dSQxFcS5eq0RTthMBaHXUsA7qTNF3VAfJjx04CkhPgpuTWI/OE96vpFjWS7EpdW5MJvec7Ec6kLSdZJ5ahEgFpRUjoiQbn0HHFPdDRk/xO9ovnIOMgjEOCqPtTelCOR8IoagFr9+A4/z5MbjOcq4kRORwY9joOs4E3B+bd5r8TtcDHdeKbXEsaN8qOKwSGrxWx97V2LRAXlU14DU6F8RZLeoPxgGj/TtJbtU1S/uIdVQAWu3EieAJKUOdJVcOGoswqv3P+/i3PlOSECplXgeQvjgbVr8zjWmkDVQSYbIykmTDAlv15XgtARqdHMZLZIxFvqiZaAa4ZmNwMyFjmJsOATSRsmiaLMz03Io3yReQa3lIFuZfMCibj04wliUTfWRCfvgjE8thQgx4jy6OxqtgFlJ9Z30nvYb3sAP5TB5qxGsUuGYda2PqpJXMwqORbPoycCxqvtRdtGkMU1kXAn4myc2ov2ol4TOAvAFFdQIqSK6/rybbeHil0SVtaEmK8DDEa8gM5D3qlWIyLS2DzyBTUDSXfUb+wdTRJEDgBFNPJ9tQNx0a+vy3Yf1VrxY7CfMPBK5ZDtK+BjBSzxjfie9nnBHUAOoLwMv6EaSkwcjnsF9VR1hE7C1JDp3oLJdlkeHIa69Y4JaHTSekhobwPVhut2XY+7y+NxwIgDHpEeV9Bli3SbtyUWL92BbsMz6LdWVZJrTNJmCXOm/cPv/VPOD3Ib85PJA1Q3CGDGgZPwSx3ARh6fAwSWpYDqVU2A58Lt85k7m48uSx3ROJuJSXL1yKQU9jgcBxu2EyovPdWFdKcXDucbxL29lNwkhNOqnzQnSIrX7TBIT8zoTTN6QNjKfaeKw4ds2C7ZKDMME4yjcwKoHMHS7k0UgMdpdD2k0ykY/HcvD3MwlRj578vtEx9MfgDc7AG0hidmoBbmcILmdQdDkDHj+atbawpnKZrDDKPGMvHCMPMseX8DhDCPsTsI39KBRKIvfg97slrNTtYdRCRQwTtinbiGG123fvWwzdvjDzpA1zaeTyZyYRXbMi7CgaqAvzS/B4XchkzgXEpIxKnmH5oIMshenkEpLTC/B6jHzJ7FxS2Kvl0iXstj523r1Eo18FObsDScFnRzySlMN/IGiSPJKVnM+TrTqPWzcfiD42w+dlHR125ZDOdZIsvF6XBx2CxUMEgh7YHUPs7H6QjfDR42f4/PNfSqI79hF1icvlS7x/9z0qlZyw7QgAqXRKo1XFRT4j44Ia0YyKGPXHYvx8+viZGHAcT8dnJ6JBS/ahy2ETpmuSYa7dvtGpTp/B7jQHGrLXv/ryF0gkZ8WbLKFevTbevXstLPLd/V2RIqDhw/ck2E5gh0lnaezRyCUjhaAX+4t6ktz3GdZKAIvGOI2CK42+QV9ASm7gspd0yGSNiZ4lo2XIsCKbnUzascM4oRJMDNjr4Sydlvqtrq6J7jaZnZnLcwGs7Q6P6D0+fPSZhLbSECZzOHtxhNdvvhNN4OlUHLFwTEDOetMkxxVteo9XNMQZlnn3/gOsrd0QyScauVyHDdPZgK1cR1TmpkjGKecnZVAaNVxk0gJykLE1vzBrHZBH4jDgnCIrSQ5llKaanZFETJVSSYBIgm88PIVCYSzOLRqZnv7oionL/Y5hqmSKyP7C9aHfF0kPho57/UEZk1xzb9/elmScvJZJPZv1qjC6vv3jH3C4fyCIEcFeAumzszNizIlcFRNiBqPC6r2xcVvGLxM5cq84ON4DFaUIRJWrVQlDJ/NLdRDJxBMDvFoTtjpZz902Q6EbwgZfWZgXIPzjwb44QAhG07FAwJRtSgCF7cx+5R486PWQPjuXdhHNwoBhhnF8V2pNDG1ORKIJbGxsSYg0WW9yLhj0kctnUKsUJKloq0n9ao7DMZLUeE1Mi1Mvb0nM3N7cxpdf/gw3bmwgGHCjUGgJSMW6cI9qNKv49rvfy++ZmSSWVxbFaUbW7ts3O2i229i8uY0H95/i9uZtRMNxScBKPei9d+8kooMhmtFESGQsjk6OBIQKR5hI1C6RAoyYoZOGOp5zc4t48PApYtE4Mrk8LksFVOsV1OnciQXhDbhxnkujVMmJI4XrYyF3KZrll9mMaB8vL8xLBADXHK7jHHsCQDNcE4YdRikLaiVzLDM8mvNsa+sOkokpETT2uG2oVLoiq5LLcj8oYW/3vWia+oM++CM+kcIadgnS9FAtNzDuA7e2tvHg3iPMTS9IP3J+Md/B4ekB9o/38f3bP+H73e8wHY4jEg5gaWFJdIjJOu60TGIl7juMQOB6SqCH8iBcT3gW3FhdFwDIPqax5pU8BgQN6YCj1jQ5QyQ90EDrMXyboN2Ikk1dAQy7owEqtRqOj4/F2Tk/kxKQiDIiK8uLIkPCtYngENdQGrKUTqBE03jcl/DrXDWP5qiJ2w/vio4668kxffzxEK1aE8zjVc0V0CzX0G91MDczLxFOjFwY0ZD02YGQCw+eP8GnL54jlqATCKhVKjj5eIKPOx/Qr7fQqtRQuMjJeYA/Bx+PRNM6NT+D7UfbuHH7BlILKcwuzoq0ibB7S1Up419+80+olasI+0IynvvMDRD04tPPX+Av/uYvEVgIYuSxiQ59uwOUS31063306z00i3X4RnbRgC5mL+Qaj8+JwbiD5bVlvPjlTwH6qyndQRxkALTKQLc5gHvgxKAyQPE0j+OdAwFimave5XVIFEG+kkMkEUOYTiyXHZ/92U+x/ekDjP12eKIutLsjkZnw25wiR/LH3/wBxVMmxYxhRIZ5sYps8RI91xCRmThuP9zG42dPEFxyAjWg1wba1RaO3u7Bb3Mjs3+Ml998i+loEslYFO1WC+8P3mP3ZA/uSADPf/YFvvrVLxGZS4KhWw4fw5B7aNTrkoRx1OwICJ8/PcfJwT6yJ9zv+iKN1BoOcefRI3z608+wuLGBgd1IM8i6Xaph7+0OPrx9g0L2HIl4BE8/eSByETwrG/D5Iy4zl4YoMTbhwwSJtzZv4d6du3Jme/vDa+y+/yBa/hJNUyljwDB6j1tyc7Q6fYnQEfmZJZNQslDKI5e9RPr8FEMYCQ/mJOAcl0R7g6Ek8uW58t72tuwDdMAwQWX69Ez2Mq5HEhE7YsReQvYYmcvlKnKlIk5y5+KQTiZmsLy0Jk5fOsspwyasabKu7E4BbJm4Nh6bFid+p2mApXanjvPzM4nWIemBY1xyX7Q7QuqgU44RhcY5HZJ5yN/UDWa9imQMS5h9C+8/vEX6/NhIGpH0JlKObnQ7Azk3RqNxy24bozvoo1zMIXdxKtE/fE8/pVqGY3nH5YVFE1XYo4RjQfqIZ22ew7neEDyWpNkWU57gPyMxuJdxP6SDmfIUzWYVF7kLVEoFnJ2dStkPHzzAl198JWcoDJ2gljf3y3rVOFa4t3HcNWt12cvYJiQyBMNhWdMkyo0nLIcDzb6JVuTay7P+0vyiRCxxfZeI1FYdzVYN+x/38ObDG9QaJayuL+Pu/buweYao9wtw+YYiuWFzdbkrIFs4I+SO0bgr0U4815EiJlKFPEtQHqNvQLax3QD6apMqsEIAnd/znknQUYFKYU2IzmvNkt8wxCSmM9EfA5yYHD0kgQhj07IbFYA27D9DbOK84G+xT61kef+aZX0N4CiYw4TQkwCo2vUKMrEsBRbVpp/ED3jGVwakRp2yDO4FypxXApgCQWqLKTtbwSslDCoQJICYjDcDpitGovgDfxOom8Q/FFcw4L15N/6nAOlkOQrc6zWTWIiyKbX99B34b54llJlJO5tlKqClQJi+g44LrcMkC1ptUW1zBTBN2aY/eV4zfWzGgfYFzzxct0ybmnfVsXGNRxmJFJGqmMjpxHsUULfbTD4qZa1rPVmWsqIVPNb+UUaqwR0MAKjEOv6tbSYR4hZjfHJM836uoX6/IXIy+kNyH7VNQj1lyco9Qx0Yw1sAACAASURBVMOwVzxLgUDF5Jg/QQmhCpLzGsX9DGZm5qKOAe0raS+HARS5zmi9dZwq2KttovNc66C/+fnkcxRIn9TLZlmqRa7OGUNENHNXwV8+S3C/kSFeci9gX+kYUOxJiXWM3jZOE8tJQGeVjHmDCRKANo4NS+XBb5jV3CcNmc9ECCjTV+eWjkmuX/JulFyzQGLFsFgu8xgoKGyAboNX6jup80XAfgtL42f8N++nXaNOHwWPdZxpm/JaxW95L9tHMS++p4LGrIfOES1D1Sz0vSbnkBkXRidbnz05B7Vek+0/2U5yD5MQ8kL+w3SoeSEdNDrYdJHTxXayQj9GzbWxeC83WPV6KQ2eGzMrZRZQegXMIseNqU9ats0mYAmvUw/nFYLucl4Zq5Tn4M+Vd8nypuoieTXJqCvjMExe9rFOfIZf0IDVH11QWW/1NOgA4DUsTxeEa0+K8VJpqAr1DGmEs/6SbEPARTM5FYTWdzWD1IiK64Di37xe5EJ4Np+Q7dBFfbLtyYDWvpKJYzeLDa8xXi6z4JvN3C0ApAF/ja6TgBbWZ/xeQV8BJ8QpYEJm9B35t7LNWI4madSJryC1LmB8LssQ1iIPftYY47vxb4IKPDizrmTh8bdxLgxkYeQCouEgOgZ0fJqJyEOm3bS1zyeHJt4btJwEnCC6QVwdbqzxLu9F+oH1I4wQp/PKwcL35MFT31FDj1gnXsdyI5HQVfZzWSC8JgkCf1g/GiuS9KVBSY28GFHqxSRrkKCSeoX43tRKZltp0j96SI2n2/Sf6kHz2TQIKR1AUHNohRXxHcUp4DDAvEg4WIcJGW9WiBWZQ6yfGOyWZ57tzLqRycJ23NnZuQrJZxkmYsBsyFIWvchOo/XOeaXJBiOxmAASBMhFF5jlwzgcvJ6g8boNxghGpuH00jBIIZFcgMPuh8cRFEDWZXOjXqmjUa5KKHY9X8GwO0L+rIi3L99jbXEDSwsbCHjCAjqRvZfLXQCOMWZnpyTM/fT0WFgyTOyyurqKu/fuybgn44NA4Vn6BKVSHrV6AaMhpVe69AdIAiqyZdg+mYs0klNToqV8dHImgPPGxl0sLFL/NAmXw7QxAWFmjypcnuL0ZBf1WhHF0iXTIKFnhfGw/9hWTKrK9mOSvXyugmhkCltb94UZ06gb6YtWiwnQKAWTRCwcRbPBedFAs16DP+DGzGxC2nb/6Ayx2AweP3kBsrz7oyHsjhF63TIK+Qz2dt+iVMgJs9Pv8Uof1OolFCsFVGplMaQ4FsYDGza37uDF85+KNi8N7JPTU5ynT5HNZcSQIuOSjg3qKpcKJaQzaRm7wWBINLz/zV/9NcIE2VMxFMp97O6+l2d1+11hPrItCeSwDzhebPSGUkMfY5kbbB+O5Xt3H8Bhcwm7gKHINEgb1ZqwZ6aTRtaGjgaC1oVcXgBvjhcCwHOpOYSjUUnixrDh4xPKWVRF+iEaiwlDhvOGetAEttZWN0XzslDOC/gzHI1x8+Y27t57JiAqQ4GLxTwa9Tw+7P6ARp06nzHRVuQhl3NeJKzaLek7As3xRBJPnz0XQFMYjSUT4VKt8OA9NBI2obDIKlDjktqwsoZxXbHzQNCX5LmLi4syXpotJvakjudIwIDjkxM4mHyVB0W/RxjI3Ftp4PIati81pm9t3RYjlcYc60hQgCA7x1AkGpQICc75ZquNJBlRlt5trliC2+XBVz//mTC4HGTENxpiBNOR9u03f8DJ0UfDnBhB1oNoInblqHJ7/IjEmGjNh+XlTaRSMxKyTWZ7Nn8h+uIEYg8O99Gm08FKiMS1kGx/jtHCJXUvj9FpN0UmalraLIiZZFL6a3/3A97tvJHoBK4zfp9HQDyunRxLlCEx+wsddoahwHXIZTfrF//uMClcOCLMs3gsIUDMaGi/0jRm/1AOhdI1qgVIbUHOdwIxBAuOsycoV0tIxlJ4+PAxbqyuCwOOCaE4zsweFkSheIlXr74TgV/OX24RfI9IICIRA/liFbNzi/j0kxe4ffsuAt4wBp2u6Agf7R8Iy25uJgW3x4HXb75HnazPtUVhlQ+GfXS6JmmK0+FFLDEtc3lj85bosWYLRRTLZdH/LteLsDnG8AU9wsZ++fo7xGJhYQ5S8oRM/X6nLWz4+dkZaRM6zQl2UY5KdTe5z1CblQdghldzfZ2dXxDmcGJqCkuLawKiEWzhXsU+EUmVShE7O2+xv7sjYdrReEQcRoyJqVab6LT7mJ9bxoO7jzGXWpCEdDy7ySHXI/w5lOpFvNt9i//0n/4RZ8e7mJ+dEmawP+CV/Yz7H+cToyEocUO5Gs6J3d095LMlYa/f3rgp7+gAjTzj8KYzZ3l5SSRd2M/BCJMgk/XckySsDOlvdXro0+gbjlChQ+XgQM43dBTlLy+Frc95FQtHBDzjGGBEy+bGukioMOqGrDzqEPdHXfz+2z/gT69eipPT4TbgB51J3DOiZCr3B5IDgSzQWCQmY515HaZnUugM+qj1O7C57aLvT5mVoDipqbnexeHePpqlKlYWFqWPxKEeDOA0fSbSMUzWR2cK13Uy4qdSSUzNTck+n6F29tkZyvmyAI/UxJbEyS2yI4Gnz57i53/1Z5haSaI9Hol2b6PZwaBvl72k1yQQ3UaD62fmEu1GBaGAFzbnELVmRaRXfvE3PweIifNMTnmTDlArtdCpteHo2TGo9VHNlHH4dg/773bFec/k1G933iJfusStu7cwdNoxcI7xb//L/wy3n94FgnZ4Y9JdGHSAVmmIVr6G0mkRH1/uAo0RRu0R3HCiN+4j185j6Bni/tPHePqTp/BPA8MmpUTGEnV19uEjUqEEMgdH+N0//BqDZhfry8smWWurhjeH79F3A0+//Am++NUv4ZuNo+8CnAEvhuOBOClbdDx2RjjfP8Qffv1b5E/ScA8oR2BDiw4JlwuPX7zA4xfPMbOyhjrX60pD9vtYMIp2vYHzoyO8efmdJNxdW1lAMhkTGQ9KHbGfivmSONspU8UxlEpyPXqI2alZGZ8f9/aFde21NG4pF0N5Gu5DjGJxiJZpF4FgVJLl8d56q44//fFbvHn7g+w/nH3U1qTTSc+n1L2mE3tpyTgwqXXN6BjupflcVkLUDbhDJqw515pcQB4MhkMcnZ+hPxrD4/AhFmPEUVxkxAI+K9fIiIDCQHJocE2h7EQoGLPkvkxOFY7X03QazZaRTiN7u93uCGhQErlGxxWTkWQlASYiQSGBZM4yQqQIhfx4+epb/Ms3XwvrmsAdyTy8l+sY9xCC1zzbG6fuQKQbRhy4I57p/QL2b2xsYHZmXhIB8p3pNOR57t3ODnb33ss5QBNekazBecp24N9MqMgzkUkQOCegP3M70MnN57FfCYIzAuf+/YdwjF0I+CLoUz+/xHwZRfSabZ6uDVGka+xVOtiFlMKITGqEk9DT7wnRoDMeYmF5RRy2XLeo2821k+v1WfoUr1+/RrffksSIVCtnLgwSC6LxKBbWZgHPAL6QHTYnk3LWJQFhrVWUeT4YUq6kL5FDzEnCsxfBfUbcDJn8HYacpNiDghesszCkVVbS0tDldWqLsn3ZF0yAbYAdQ6yShNpiLRmSlxK4BIykfXyVMM5cJWASiW8Tkp4K0PA7kh4mwT/FP5SZShBfgKAJsHYScOP5Su07vYZ1Ebal240Odewn2M5qg6qtqyCzkshYlpzZmiY/kIJaCmrKW02EwpOhqsChAn20J1lnscHthpymuINiQWq3a3n6/EmwWN/bMCkNcKY4iYJPCnwqdvFjHIVnd7YDr9M21fqzDCX/KV4wiUdp2QqmCb7Bc0mzKcCYRDlTh99ig2s7aPkkGKmtroCxjgkdO5zbLJf9Msn8Zd4twVG8Jjm3YgsKPPLf2j9K3DLApgH5FKNxWlIvOmZk3loa1QrcaV9p//Ea4gCRiIn+ItlSWfMKsCpwzxwEijsJScbCXxST0hxFituwnbV8vguvVwB6Eldie8mZzJIU1TGlfaJzSMcLfysJUvErPkvnJ8vT9/5xG+gcUCfGJI6jkrusqwKhUpce116j4y0OBGseq4SHEl5o5xoQ30ig6tgQm5Lj2ZJyUaa+3cJNBA/rkHRrEqEqBsmID/7ouOLfiqkqJiTPGxlgnziNSJdarHReoyRQdWCY/VMJlyYpo44JOtl17mn/TI6lq/3KIl1qf2p5dNBerakWZnXlXLFUBXQsX/W5tQ6b8W3GiN6j76uAP58vhBXLkcFrJx0Ptv/tf/xvxsraZUdNgpFaMR3M+p2i2ApK8iG8Vw8lqhVrFtrg1QOV0q8LuhmkJvyAoRACzNKQGhivAsvjwdwsKEbsmhunhH9aTNtSkQwjt3io+L16QhTB18WazFJz8DFZcelxZqPREJRs2lYDcRIoWKuhCepR0o7g7+sGtkIxhgxhJ7DuEGONzyAoGosYaQldhLQDlHnNga0bgDB0rdAIw842Iux8P7a9LmgK+LO9ggHfFSuV99gdRpJCGco0SjVJHcvpWu8nWsM+k8hEwW+dgMpWZj+xHdW7p23Estn+unEQOFWAXRnr6r1STy7HkE403TBY/2Q8Ku1N40YHMf+tMi66cfHZGkbB/tDNjuASP+fBk+3NsScsUGvDILuY16rEDMcO66qa5KrhxTZQTxbbmmXyOTRc9d34m+UYAN9nOR2MdhcXIpHCGBvNZD1YhQMmKSUBPPFQ0iM7MqEUrDMdAvTGsl78IQCtjhpzGDCJPTlOdZEnSMd7+TyyPPl86nXqwieOgWJJ6qBJN3RjGVsLAj2XMldGhsmmBwP+LUxIr9fS+DMyGrq48W9lhhNQ4gZHII46f/wuk83JPGZfsCzW2cxrc5hniLbHE0CzTiZdCJ7gNHyBaUTDKdidAYR8cUwl5+Bx+gWkHnZ7GLT7+Ph+D9VcFa//+BqZk0vc2XqIuzfvwuvinPPg6OMBXr/5QTRuV1YX5fBPgHk47MLtdWNpdQXrG2vSl/uHH8VA4rygE2AwbKPXoUxKBTYyJuwOLMwtCqDDsU3DnCApE7OMRgyT3MLy8i0Eg9MiA0JmT5UH83YZrUYRh4c7qFVycDpH6LfNBqeHB7ZzPG5kSs7OM6hVu4hSg3ZrW4AXXsvQWiYX5Nykli/bjIwf1peGhsdlw/zCjIzPRpsMVmB97RaWb6zT9EC1SsApLSD42fGBJJQLeP3CsCXIzTDmTqch4eMEsAgOejxebG3ewePHnwjgQ5CDyfdo3BI4JguUa7EkOrUO+2QOiBOjUsXW5l3853/zX2BufkUYy5eFIn744Qd0CZDYxiJBwBBhJmxbWFiU8V+uViQRDJPc6EGagBcTEpGBWCrWZJwQdCGrkQmY5qanJFSWoQK1ehXZCyYJdUh4L/VbKcFAQJzjt9ulfi/lVU5E95rzgTIGkh3b5Rb2OJNfMTHe0Gaiasb4/9l6jxhb0yxbaB3vXZgTPuK6uN5n5s3MyjJdXaa73tMTQ8YMkZAYMERCIDFggPSkN0EMQCCeQEgwoUGCbvpVV3dVV1W6m/a6uOHNiTjee4PW+s6Oe6pEpFI34pj///7P7r322mt7sby0jvXNbTGtyNBgiu5w0MB3338hWRMCXXdu3tEcVyGkyQRHJ2dio3W6PbEo795/rDVK55kF+VgYScUAu9Ty3UR2fkEM/FcvXohBxX2Gn6eT66dcSyYjh5D921FF74YMTYLuHA86rf1BD4FIEJl5J5XgzleXsnbj+i0xsKOhhPZ3Ash8jv23O9L1ZOCPrGVpR4+BWDIpBvlFqSrQ7s69+3j4+InmDBGiFgvJ5c/F8nz5/XfSFF1dXsagQ/aFqzYtSQwabuEIstkNxAlGLqwIAJQzORmi3Wshd36EdocBnT2c5s8E/N25fe9y3+Q52my25QTT8U4l41icm9dZR8YAnYSL83Ps7r4WW5dyL9xD2e88++hQkqFNYIJOOG0QFZShnEIwPNWgpy5yBJm5BQUNCVZQHox2AoEcOwub9arAWRr7DBSwGCTboMCw34s3B6/FEiNgzFT0a1vXtJbItKUmtjPsvQqEVCoFzC9Qe5664OfaA1aXVtxaK1QkWfHBsx/g9u072v9YjI5azASO9t++wsb6CsbDLr766gvZSCvrK5KwYbFNingm0wsIBCOYW1jG3XsPsbF5TUUIC0UWWi0rHbpSL6LTbwrIazTLOD7eV+E3rkeylNnntC84txkQlh5uMIh87lyMdKv/wfVKgLXTqEvzlfsKC2hF4glk5hZx4/ptGe88F+Vc9geaO+dnx3iz8wL5izOBsNxbmdZIJn6hWEUoGMfT9z/EgztPEAzE4PeGxICkfchipQSrSpU8Ts6P8eXnv8fzT38rmSGue6Y7tuotBRAq9ZqkQligcnllXSz8Qr6CwkVJWrcs9nr/7kMEvU5qhrYJdalX15YFAnGuxuNMiXXaqCTVdKj7R3s1FJJ0EeuRvH79WvvBxuoajo8PVQSRAYu1FQf88SznvFxfXUE6Q/kzpzRB34bX5vf/5//l36rNw3Ff8jjhSNDVLmC6fTqDlaVFBWaYxcLaAS0WIlVWoB+tXh/Lqysqikg2arXV0Hpl4DLo9eD8LKe189GHH+Lm7W2sb25ibmEOF8UC/uZv/k989/nXiEfCqNZryrphkVru75Rk4LhR45daxXwGrpNao67Ay8bGGpY3VnDt9g30PRNUay2xgUKRuEDHUW8o2yIWCmM+mcRCOiU9Wxbe3dl7JWDux7/4IeZY/NBDJiOBgx56rT6GzQFa5TYKR3lpMKuAYaWBK5tbYpF/9uWnkgFa2VpD3ztCKBXGv/z3/z3cef8+/KkgvBHAJxkOoJyroZ6roF/u4uDbPUTHYdTOy6iclxBOhDGMjjAMDvH4vafYfnAbkVgEg1Ffgc/dF28wavYwH46jcHyOz/7xdzjc2cXS/IKYxN6gF61xH/2AB3c/fIwPf/5jJDezmEQD8EYZsGCA3iPQ2t+b4Jvffob/9b/7H9E4L2M9s6g1WGrUkFldwo9/8QtcuXMLIRadZYG/wUhZWrSBfNSrb3eRO9zH7puXKOdP0e2wbo7LRmjWmspYq1Sqkj/i3jWvrI5tRIOueGwlX1QwhJFfyVvx/KzVtEctZLLKWht7A9oPV9Y3xLDlnvn6zSv80z/9BjVlf00Qob4nw+qDoYBNavhSLoKyFWJFDxxwOOx1L/02OrnSwm+2MCTo6GWRpZQkSsgAr7UbiPgjSCfmFbSMRxMqWkjNaAEBfspHAFtXriG76LJ0aENSaojPSbuItkV/5FjTnJ/SO4ZLpe523BlNTWZlDoX98hdZh6VeriAUCiqr7OXrF/j6u2+kj8+U+0aTBbUJ0jGDNoA0z7MMJUBG6LSc7J4AIOriNto6b1lnRP7acOSKOEadj3lwtC8wl76h8x0diCBNchJZMmlkV5b1XWpZz2eZrdXVnm3ZqNx7OS/n55bw9NFTrC6vwzdm9ldfAdeL85zIEwyWyo7wM+iUUSBEWU3MuqtVXQ2JdErreeDz4dknH2NzjQWLgf3dA9lVrClAYhDnGAHn1HwK80tzAqKrjar8jngmjnQ2jniGNsIQI08X0UQQ3WED3V4djTbvWUe7S1IQa894EQqTpUy/w/k9BizOgonyr/sOJGXfsE/MNzPwhRQfAbseB9iRvCbAOODATPpYxvwzcFYA8FTag34ViW8MSHCfNrDN7PRLwGcqi2BjzX8NLNN9p8AQ723gKN/nPQ2wNFvCQCn+63zLiABo8+vMBjbAkM9sZwivYQAe5wP/N4B2lrVoOIn5gvRbjFFqfjOvqSDKVCLHJD4M+7CxsL8NlOY4zALJRjScZViaHWpgogGeBlIbSGjYEte3jY/hN7PPYCCltYF/G35gwJ+BrkY8dLWynPZtLOykZ4xIZ9iVgXYkAVhQwc0DR8a8DBoM3wF/7H/zk2mL8zOUCeQzGd5k/9rcnQUAbe7OgvmumOA7EpwFXew1PpNhRw6vcvOPv5MBLYzK7whvRvScxYkYSDcA2bGmo5eMYLf/uACJfeYSnJ9mA1j2s81v+RLTYpKadyEHLhpeZX1nc2P2OXh/GyPD6fg5vmZ9Y/cx8ig/d0kwnUqVWLY778k9bvYe7Fvde+B0vnkdjhvtO96fbef3LLARjbj5QVkzw0HcfHD7SzTmNLJNm57ZerbOFexodvSe4T0mOWQYnYHPBrrbHkCcSLgK7Xaex6C94rCCdxihm3sGQNu84WcMk6Fdzc/Y3DBgWnNz+mN9a2vI1gD7ic9p/Wd7HO9jc5rXYR8aCdRhtQ5rdb6NC6rMrgHe1tawYR/WZnt+tkV71P/23/5XEx40JgFhD2OLjQ8022A7MGwQmJrOmxs7k+wfA1FtkfP7tsnRAbcNVwug7TZSdw1Hlef7fDB+R8XOCGJ5HbjMQeL1DGQlIGjRGxnl04XIB1bUE05QnU4e70EnU4uo1dU1qalrnWhRodkNgW00XWzbyAyIdUC0K35gB45jbbuCTHw9GXeRzneTwLGleQ3HEn6XfmHAq73P6xsQb+9Zn7pFMUEi7gq8UVdX2tyDvoAMpa9NWBCtPAVu3aQYTCUqDFS3VAS+Z4edAM3pZmsAtAUfbCGxL3lfgvoWWLDDx+YDN7tZANo2DrsGny8edSlxlp5kh4tFwWwD4XObxAv704IDZENagUgCo3ZgcWzZDjL4OCYEcfg5fpfXdL9TysBt6hapNuPADm0FN6Tf5Oa4jMBpQU0LRBgjmK+3e674IjdGvm4bA5lMPOyY0qMDgikisYgYoew3k6URiD2NqJukBp+VnyFAxvtz7svBDFIfrq0UOiuyQa+W/Wkschbw02E1lSm5nLvTCBwNNuqUs01sA6/P+4upu7ysOcU5xDVjDARjpvMZeW+CYzR0HdO744C86cFh40dJBfYhHSQ6FM1mCz5fFOnFLXj9CQQD1Khkivy8QGhqLVP3l5p25YsicoenaFXbOD+8QAABrGWvYmN5AyFPRIyZ3d0dfPHl52KXsVp3IOBXmn+hkEN/2EcqHUM4FlbbSizSx8IwARb/8EuP1gDo8dCxTzfXr0ivmp+nxAFTfVs9Mkk7SKaWcOPGIywsbGJ1+bor4NMuo5A/Rr9XQyF/gvPcIeYyCQyn7HJW1Wa/mmGiNcPURF9QxXdu3LiHpeyqKrcTNH395gVq9ZIAiIW5RQQ8IVRKFemMUueakiNk+qxt3ZCWNnWk45m0AOhqo4jcxQHq1QJKF+c4PDjAfDqLRJRa3ItotxsquFMhE7qSR2/URzoxJ53EWzfvapwJZHI+U1uR4AidIe1j1LTmukokpFvK/YdFkMYTLx49/ED6tQTx0vML+v6r16+lkcrAF+ceA19k0xEoy+VOsX/wRmO2sOh04snidlrEfmlAsrgP03Wpocr5uLGyjAoL0o3IrGlhb29P8yq7sISr167j2pXrl8FJ9jU1h7/7/luB+lx/vL6i8v6AgG23D/hV6IfvL2aXJQFDVvrqypbm/flFDt0eJRR+h5PjPTmvBKAZqLE0yZOzc7Wl1x8IiLx996HWPwFoFoQlcMR7dZodActkKZYYaDg9EksuFIq4DBEfjTEGcOb0GYJ0nCvUEiXQy6AAgWtzTqlvTU9aLAHaoZReoqboMjU1r8qRp4NKSQ9mu5weHaLXb2FO+tdxOXoKFCeSGEw8eLt3hFa3h4dP38OD+w8FQvJs6LVaKBUuUCnnpYfsnUxwdWMdAU9A2QHSyj/Pi0FOpigB6OwyCx3dVNE6zoVqoybguVA8Q6NRQbGSR6FcEAh5c/u2wC72dywWF7OE+2hABXKbWFogq3ZDjAHu5SzoRkCdWrp1FvRqueJZLF7JIMnp8cllMJLgAFO4HSAf0byqVusaH4KOtDEoH1SvkY3UxXBqO9heyIyQ27dvu0wGJvNOjTJmn3z94rn0mLvtgVjRnBdkFFLLnSxuGWa+CXZ2XutfBry6vSZK1bL6fY5yRQQSOz0x7h89fh+3bt0VoE0TslGp4XB/H4e7bzCXSgiALuRzCk6FogGVwD29yMmuYWEppoynMgu4e/8JNq/ckN7vRaGkAAwZ3dR/b7YqsnkoOyRpk4WUgCAG5WSnTGt+kNVMaQ7aP7nTU4E8LWZo1Os6Z8mGJMhJxqPqSWTm4A+EVKxrc+s60ul5BbM4pmSyn5/nkD9nYKyCQa8lvdV4yskRjSc+NFodpDJZ/OiHf4mbtx8i7CfIRDvDgbUkt7GEDVPa86VzfPH5P+PrT3+LgGeExfmswFuTm6G+OQMrN+/cweraFrKLKyrK2KxT276AfnuIJ4+eIhx2kmEMri2vLiMSdwF9/h2JOm3RPrWfm6z1wHYy1TwoAJr9oMJ8fo/WNPeYg4M97S+UyqAtwde5b/E1gi/JlGOJNZsd1KoVfPnHz7C3/9ZlmA3aKuIpp2pMOZuSCBnMmCBhQvZSPKlUfdqzcnz8QYHr3lBALJ4BHDDIs5xyCAw8PX78EL/61a+wvb2l/vNHgf4A+P6b1/j1//W36DZarlhehQWJ4664sR8IRmM4Pc9JK51F9mKJuPYinjtMUedamF/MKouARY25F8XSSQFXBES5d73/+JHTDU5LkQXNOnB0cqjshmgmgofP7iE5H0OnM8BFLo9SroRGuYlmqYXqRRWlkzy6tTaC3gA21la1Rx6fHuHFy++QK+URnUsgu57Fwx88xZOP30d2axlg2qvXARXF0zI8lP0qdXH4YhdRTxgX+yfYf7uPtY0VdHwdTIIjPHrvqXSgkxm3FgoXBey+eoONpTVM2gPkD87w+e9+j1fffov5VFqAejgRQYWkgngYt57ex4c/+zHW7mzAmwLGAQZLyOyegBFib2eEL/7ht/i3/81/j8Z5CRuLS7Kxur4x0stZfPiTH2JuYwXx7ALiZLCz6DhtN28Q/XYXnv4Q3tEQ+ZNTMaH33rxGq+ky0minsL9lmzZYPK+nfZ/zboHa57xPo6UAE4t9Mu2e0cNaygAAIABJREFUdh/POwKWAgb8YQwmXkSicclkvf/BM32fLPnf/fYfJadBGyYcCojRT8dXNgxYjPjcZUIIiHHartTWpP1KoJnrgHahk190gU6eb5QvIMua5ybBZp7hrJXBSUoNcgLI1CWmzdBu9RBPsU7JEjILC6o5EQpGVfiS9+b5wz3cnWVxyQGRfCFpi2nmKkM/Yh/66Tz30O+20KwySNjD2DPGReECHr8H9x8+wObWumQw6tWGgsbtZls2O21SZiPwqBVoM3YSfHt7B9O1vqLzhPY6QXnKwVEG7O3eW7x580rtlG8znoi8EQoQjE8oCMvMEQaVyXj2EyD3ecBSEy6A3FIR72a1KfD91vZtrGbXUC80wDR6nk09kol6fWkrS/7Hw/MmgcxCBv3BCKVKGfmSKwTKAuy90QCZtWXce/xQeznn+1fPnyvbjAA2AWIxBzl+3RZCsRCu37yhNc7sue6og2Dci+RcTEFVBn18gQma3QryhRPUWgVMWF5z0gMXoT8wQSDIzFcgEHQ6vYPeVKN5CqwR2BNAP5Wm4JnFMWM7DKgSODxxgG8oErz0P83v0hh7HDAVZJ2aKVhiuIOxMWUHzsgvCKCeBhXMvzagjGe+gYvcvw0o5Bxm28w3MjCba8FIUgbuzV6T11Lfjty+bve26/I9w0yM7aznmmEKG8BkoK6BTgbkCqAOO9uLz27PbcCcfDqva+csyDcLmhngaffmewZCz4KW9rwGTplv7IItjt3KdhmAZQCvfMIpAGvAlwFY/Ne+b4AW8RbrK+FKMcfepg1tuIJ9n981bGfUd9ncNr72DMQJLsHmKShm/alnn7Z7Fsyz3/m+EawM87C5YIAb7XLz4+15NG+nJDpKcNj9Lehh2JoB+zYes+Ps+sxp6zNYZuPHeynLYrofG94xS94Ty17a/KzX5rAoaxv/tfbYMxkoPDvvL3EgZs9OsSPD4fg9u45harIXZ+rLWVDGgMhZwNTmnPWdYT0WaLC/rQ2zwY3LsZnOBwOVLXNcdtZUO519RZvR+shJmLj5aAGLQNAVLZ2drwYu8/71Zlvri+9zHdkYWrCGPpnNBVvbAl6nbHj+yzHk94zpbfvEu3s67MCwKQsQaTyG02KY0z43ANquYXPIxs7Gxf7m887OZxtr+5fPYX1mmJiNFV/n+uLz2fPYHmnr1a49uzfZXFOQ6m/+h3894aFIINcG2DZ8ixLYw3BQbAOyQWFqswG/mmTRhBYXB5MGOjuL31M0StUsnZ4sb87XWy2nM2yLkhGod5R7p0Fti4wdwMG2QTPGth3qBOX4moF4ot5Tz2pEA8WlQQcCDgymcccUIEaROAkdGOyYzfzh7xYltIVvoCsnkkVoCCDLuZhWjKcxQYCQzFw+IwFoOzjdQDnGqT0H+8NADH7OjCU7RHhP076xg8omsDYI6pVxM5p4nZa0mIpMZ8uoz3kf9ywuHcs7DQbwO7yv9MCmhwo/x3Hj94yRyzZZipBFY2zTEEAwTa2YPfRMi8iK2tkCtT4yMJ6vs+gk72XPybE0NrSNrx1MthAMmHfpSkzdrV0WcWTfK4jRd5E9OoJuw3IALu9pUTj2RygSceyiafSJbeN1DVTnsxCE4dnEseUP1wr7yA40GTJkTY3HAqBnU4As+CAAmhG1iEsFo8HI+UFDkAcJn5Hjwe/y/rwXr885O7sBzwLgNFrJ+mIRMhYe4/qi82EMdj4v2TG8dnpuTo6Ige/DMY04bmCuXfysvc/nY98TfLC1QCPb2sL32Camlrd7bRngNPbpuHK9EYwoF4t/Mreo+0ugpVquKT+WBV4o17C4dhXDITe5ICajIPyBFEZDvu/D4twiivkiCrlzaVBOuhNE/DFEgzF4hyF4Bx4Ex0HEQjG1gVXCye6Vvq2XhSZGcqrbXRbzC6I/6Lh0xtEA9U4TA/SQiqYFVg8GTXhYzKHbUWXg9ZU1AcsExbhmKBNAhlCpRA3VFTy49xFWVq7DH3DjVC2dYzRsoV7LC6QkoM2UVRaS43jTgbHDqVgsaJzJdCEwtr61hY2Nm4jHUipIQ2DtxctvFcTiGLEATzaTlbFOZsp57hiddk3fT8w5h2x946qAALJdKvUSTnN7aDfJWr1A7iSHlaUNZJJzYvAwaNMfkA1TQqNdQblaEEtU98lmHYipdCQXmCF7huO9vDStdD9NE+P+SX1epgKfnF6gPx5iPpnVPLh6fVv70t7+oeb10uqaZCGCwahzHCc+AaKff8mU15aYyZbmRseX9yN4W8yXJF1RvChKFuXalU3NV15TQFThwu2ziZQ0i1dX13UdslW5HgkKff31c+k8ch3MzzFwE0Yk5jIhyOpsdxroj9oCkm5sb6sYEqVVeC0C8XQg250KfvfPv8bF+anuv7G2JgkPrhnuWeUqU9rzqFRrkoL46JMfCnzjWqBGOaU4Ou2uGJpcP8wYIKhM2hEdYBVbDIbkWDEIwQJpyysrcvi5FxFgLZULKKhgUE0MTUqnUKaDhTP2jw4FQpCRwIJqZKQ+ePAI6yurLnBVq+Mid6a5E/R7kV2cQywcEgOH3yEocHqRx9uDI3R6faxvXccvf/XXCiyRzUbnliAEmV9vd96I+TqXSuPKxqZ05goqGnisgGyr10M0lpEUxLXrt5DOzGvPLdUKCn40W2UV/GTwgzIpy2vLuL19G2/3dlHMExzlOFG30unzM0C2tbEpaSC/h8WdupK4YNZDv8tCIazNQBsCWN9YleYkpRh4T0oYcT+7euU6Hjx4gpA/iPwF9bJLWgeLC3MChVtTCZVyjSx4ZiksSFaFDgIDCj/85McadzLquHbJJlSGwNk+Xrz8xlXFHg6xubyJj559qFoWPFPY92SRPf/uC0QCTOV0BW2oq96fFgKjTeL1BAXW3Lx1V+zhZDypM6dda0gzOXd8jGSUAfURJqMe2gQp/F60Bz1JCim7hHIioSiWltdw/9EH2Ny6JlC4UCoK8CM7o9cnE7+kvbCQP0OzURVLj1kLzFZIz2VccWWvB48ePdJ+wLPo/PRM85gAByVxmPrH7K6IP6h96u3bPaWOM4OAwacoAbCl1UsJDjLtyRBuNaoKzEVCtAud1BjndySWRLPbQyq9iB/9+OfYunITfl8EPoSkGS+jdUwjfIRaq4J6vYavvvwD/vkf/hadZg2Lc1ksLMyp0Cn1S2kTUAd2++ZdPHryPrLZVVQrDdSKBI0LONg9UiCM2t1kAiaSMQVCqKc9nDCbjXJtE0SC3ANZ94SAL5NFAgK2yYYm0JPPM0BWkpY997ujo8OpM+eYple2rgm4pR3Ased3GIThWXpxcoKDtzs6swmypzNOcq5YLipIxL2LexnXFvvy1q1bmiMMKvR7AxXZ7DX7jiEYi8IfDjlNesrazM/j1asXWjP/4l/+ytWKyISkY31BJni5gHK+hK9//yXG3T4VB1DKX2hPIqjDFFFPKID5lSXML2URz6SUbks2NOf/2dGZkzbwxTTvCJ7dunMT0VQMXzz/HIViHnfv3saHH36AzKqLHHSqkFxDp9/Dzu5btDp1XLtNoC8kLd6TkzONT42ZL9U2OtW2CnF6Rx4EPGR69sR4VIHvQR8v3nyH3riHSDqCaCaFv/jrn+H+00foT0YKjFNGyO8JolvrYtIdo11toldt4JzSGodHCkr7ol6BqNdv3cC17auIpRJTEsFEIN5Gdg2NUk1FEP/x7/4O33/9rQoJMoOEAeyxL4hwJolbj+7i2U8/wZWHK/DHgeYAaPcm6LPQaamKXqWJN8+/xf/9v/8f6JQbWE7Pa72MYkFkr67h45/8CMFMHN5YGInFNFhRmbI6w/5EWRAspkgQmmOVOzzE6+9fqFgo90oGzQnecx1pnRYKCPlDCl7PZxawubYuRtjJ0ZHORe6pJEIkp/VzOGEbra6CKpFoElvXb+DRo8dYWl1BpVjEHz/9PbrNhvZ+Sr2xDgMBSp6X1BDOF13BTQbFuuiKIBD08rx1mYCU9AqHI7iydQP37j7C9e1tZQHRrtrde4u/+7v/B6++famsRRbNCwci8E2czmav11fgiLbjBB5MPAGEIlGtQ2pGDztjRENxnYks0Ms1R6a0AjW9obJRzLejXBP12nu9ljJIWJx5MujodxaTIzuYdt6T95+oGKkKZw/GmncE9hmUoDY7CQqpOIk3A3j9QWUP7Oy8lS3A2gB8Nqb3k2HLPjk9O8TRyZEC7jyjaVul5uaRnV/EdRaczS7rDKIc2u7+W3zzzdeot6uanyQUMIuTNVOUFdohoD7EXHoR0UAUvVpfLOhYNOz0r+NR7dEKdnfc+UM7gdpyXtY+4BzJX2i/4DocR/yIphKY9F0B42gwhKXFLK5ubei8k+RSMICT01PJBa5tbcAXcgQg6vc3BlXE0hHtaZR2Gky6aHWrqFTzGKIDj7ePiZfrtov+oK7zh4A0CRQknBEIM79SBI2RwxhmAWjOcQPszB+hpJwIUClqkTtQyTFFHWEuGnbsUIEc0xpRtPcMkDECFgFoPqeRy7iHG9hqfr5Ay5kCXgbiqN3TYDWvYQC3gTezoLIBnwb8GBgbUCHEqRwGkfmpLAH/5dpxWcrdP5HbuESMpp/ltdlma7f51wKtpkW6ZwlVfHb7DLNUDNgyf9uIXgZ0sW+MhGhYDc8cB/A6u9rG0IC4WVDS8AK228C4SwDY4/AhXsvIXrN9ZH1tY3EphUDQmeBdzBXloz1iPrzhJbPzgQC0AY8uUOaAX+5hvM6fA3QGmBGAtmefDRQY3sH3DIjn77OkM17TYVyO1GWYmYF1vAZtP+tnI2IakGlMdyOx8fMGCrv+dTWCGEjkfQ2z4f16bVcPapbdztd5D+EJU2kJ+njGQp6dh45d7ObUbHDC/uZ1RBr0OQa4rcHZIMMsYY9tMeUCW2/2PAZc23MbeMm+43UNYDaipwU7+MyWZW1rwoGiPp1vvCfnhEmLWkapBUNcra+RsDLDX0yi1wJJlGqcBZx5DlmQgfekjB9tTVsjdm0DoCVvOWUsWzCF35sNJvB3fs/miOEEHDu23frXxskwJa2/qYa4YYIGVBvIa/1iY2m4Jl93bXzXvlnQ2NbHJYFyinkaPmrzn1iL/di6srVkuKILDDoQ374vrIxY7v/0b/7zCQeSf7AjbTOzDdA2fOsEY5taeshk7EBbTi4auSzGYJsoJwc/7yItriOpCW0RBxk+0+JptjB4/27PLR4xN6Ouyr1F7Xig8+GZvsZ7hoOspDrUwc5/CQoQiOPBy/uTScX7EYBlG+iQ8nN8nRICw+FA96DhwmeySIRNAg66Rbm4cG1gdVhK58dpFbN9NuloiBDk0oIek7XiaPxuk3WaK3TyCE4Q+LEBUvGMaXqDBQNs857dCNgmG1wWa7SNkQPMtHa+z0U1uyhsYZEBPQvoWr/bgeI27XeguvW9jT/bzP5nX9Cx53Ox3+ikzh46MnKnWsZ2+LGfLKLCsdAiHzn9Rb4uxrrHc1m5ngC29ZtFVuzZbUHxmsbc5vPSkDN5Fs49suEExnsdE56bti12HZqADEe2l88W8If0Nz+jKuWdjq7H+7viEa6oIJ/domRst80NpiSaoWOHqsZSLMeQDHhjFRLA4A9fN8CZ4CSvP1uIkO2yz/CZ2C71eSrpZGriMQHa2mynVVstsMAUcvY/P8/70tl2oMhUm2waQWNb3Xx2GQo2dky95evSsJ1utLyWHWxkjOi7BGAGjtVvTGoy5sgkY5rVWJkCTKfm/ZvwegJYXb+KeHwB7R6vQQA6jG6fB6IPsURGADSlGIK+AHwTH4LjALzjAEbdEQYtwDvwwd/3IRNNqW27ezsCVLhH1CoFjCcEDwtodhsqHBcKsRhYXYU3efDkSzSSJ4gnI0jEw+h1muo/puWk4/MOfGMhPAauWP3WF0SzNcTq+k08efwDhMNpjCZOIqVRyaPbraNWyaNYyKnwFOULtlY3BS6R2WMR22KpIHAhM5/GwmIaa5sbmJ9fF8un22ebKzg5OUCjWUe/08fVq9exuXJFhyqlVaij2u+1UGtW0KVWaTqF9Y0rSC/OKyWQBQYr1QsBjIV8Hp6RD7du3MPWxhXNXzJKB8Mu8qVTQsjYZ2GvnR3NOc4RMiE5P1i4R/PdG8LN7TtiJve6ZDS4tMfCxbnY3rV6Waw3yilRg5RACeckNbLevN0Ftfpv3byPDz74WOxxptkzCHGRz+HTz3+N45O30iQWGz0AgUF08jifXBG/EirFMpYX13B1k3MmIYeM2sy5/KlLRQ5Hcfv2XbVfxlC7I6YwJQUI6nD9EvSNS1vSabv3hz1psvL5a/WCJC54hlEOIru0geGAWTcTFEvnaDUrCma8efNyypB0khlkQfPssUwTgj9cM+998EzrgAGM3Bl1W3taA/VKXXs+U3WpxeybkEU1FrM3XyyLoba4tIKV7Ir6kGwrniUCFy7OkLu4QLvTlCQBGYdrq5sC01mY7quvniv9mOcZfH4BiLe3b2qsqsWC9Dk5b6qUmBh2Jf0x4BkZiWBpeRkn53m8eLOjObiwtIpnH30oNi/vzcKIzINuNmqSvaiXKtICvX/vnnSWyZQn0KlgTI3BlQVXDG99E0vLK9rnmCJNXUg6p3uHb6WLTPPl9r27YufT0R2wQFi9Lpayc1ICivIzGLZCSRIVfemhUiqrMGizVlVRRUmUjAYK8FHihmuWID11xMkcu3H1BrY2r2vuUk+dADTBmFQyjOzCPP1ZlEsVFcRkVgxZ5GSKsaDiD37wCX78k59KN5w/p6fn+P7776Vlvfv2peRyKqWq0unIPL929aoY25mUk4Qi8/CLLz9Db9JB2B9EMpOU00BGu6SeIgzO+VT0MpWcU+E/Bi+S8ZSTWTo7lX5yKhZFKhFFmIwXP8+gMmrtJs4vLgS6EugPRuNIpuZxdfsWtq5uI5FMSfOX9gbnOgvgcb0S4CT7mSC0q7PBwAe0frl+GNTkWqJNYoYlbR3u8wpI9/oK7hKMo2wRx4uyDizmF0ukML/AdPKQwA9XkIyF8wYKfszNJRHw+1TUstvuOJuAnEKPH/CH8OjRB7j/8D3EoinEIykFiLvtngO8Wg10+20BFd98/Tm++fxTjAZdREJkAvkwP7UvuR+R9Xfn9gO8//6HSlvPcx/JV1GvNlEtMhhNXfsNgU1kCVJ+IRgmQ3kMf4BpjT5p5zNASSCM80jV0EMRdPsjtDot1Q8gs5u6sXRwjPzAQCyDFwwEjSauCCr3C85ZskpV76FSQL1IFnpLbMnMHDO4xjg83tcaZzCR9gnTqN9//xkeP31fGSxsA6W6vvzsc5wdHWtOkvXJsaP0SKvjJEW4fj766CPcfriBUZfnWB+lMmVXjnF8dopqsYRariRJmXkWbm130KjXVHyuM+xiQqmna1fw4L0nSGXnpaFPYI/A287LHRzuHqGSqyCdmtNetLG1jsXlLPYOdhUETWdSePbsKRaXYzg5cUVYGeQ4Oj2RfjaL/nq8BAmZjVJAq9FBtzNEkCAjZRpiSXTqbfTIIms6ZlckFsP2rZuyM3b33+DgbE9BrFVmY0TDWL+yhezyitj0WlPBqIrDdTsd7bGjXldAYK9LW7ArJiclYFILacmPLK6yHsUCoomE9JGD/hB6zTaOdw/xxR8/xbdffol0ihrwnC9xNDpDxJIpPHr2FHffu4f0yjwSC1E5pqfnp9Lv7rfbKBzncLSzj++/+AqpcAKxYFQ60YNoAOu3ruIv//rnCKYjQNiHQNyHDpm7oyH8CGLQ6cPX96Df7Eo7esJA9GkOX3/5JYbdDpaWF3F8eCKpnrPjE2V/UBuZ9gf9I44vAWMWZO22uwJrSIjgemHgl8Ais0TKlTpC4TgWllfw8OFDgZTMelHwU2f9udjTtDUDviBiiSh8Ycr69QQA0zZlkIj35podjUdT/ysk8PnJ02d4/Og9ZOaXdIbTFufZ+u/+3f+Lrz7/Qu2ipAbPfjLeKT/SarbRaLW1H048XvSHI+mYs5j6SnYN8WASsYirybJ/eKAMosfvva+ADUkRDsBienpf404d5l6P+wefgeovZOgS+Byh0e4gFo9LE5mySzz7Mizw3elrDN6+3sHem71LJjRtdtbcoU29v3+gDBpmHa2trSCaYCZwV8G5o+M9scTZj1zXPI9Z5PqDDz7Cjet3FShhcVJKXXz7/Tf49NM/oNasqsAidfKZ1UOgUJr2laYKzpIFvbmyiaVEFvFwEkGfV8Ax20QNaPpizM54s/sWZ+c5ZSj4lfHpQygeVQHgCkH7dg2+cECMfgYs4mFKoSR1pov45SdA5keA2Z+Ux6RkgNfVaVi7kkXf28XAw/ODUnA9VOslZeCNPH0EIxNMPB2MvR0USicoFI8wGLckz0EQmjrcnJe0ixk0FqDid2DqZMi6Bu/YhVzv9DtcEHigItM8p1jI1vxvAmz83wBVZaEGHdhqIBIzTAxbEAMZTl/V/Gyy3C9/n2G4GnBNqUMDatSeab0lA5eM5WifmWUzzoI5BkjzOQ2c4fs8a803NqDYfGADt+xznNtG9rJnlo9JiZhpQXrag/Z9A6dmCVM8xw0QM/zC+sNIVbT/DDMwENfGYrYtBhgaGGYglQGNNgZ8DutjA+fsNfobdm3rU/f9gMbd+sCwDa5XFwh4p+FrAKRhRu4e78iFfC5mcdhcMmDTQGcBynCAOPckvs5r/GmAwYHW3EFmiXkGwBtuIrt3CqQadmT4yqwchs0bA+bN5jJSGu+tdk+BPMdad33CTAXu8ew3vs/XbA4ZWEv8w0Bi9h2fhz9c34Y18foGphuIaPOU150d68t5Pi3WOhvEmQ1M8D6XdaCmMqyco9bXBvzaHDEcjfc34N78ZsOAXLvfBVys/w3X0Xz2uADF7Fqy2nMK2k4xSc4LWw9sgzGCKSfIPufePHt/zsPZsZ3FvBy4OtWgn2ZScIwNs7I+VR973DPwpLT7G9jOdr+zud36tB8Dhq0vaJPbHjML1lv/8N6cx7wHf2wNGRA8Oxb8vq19W3u0I23d2vu2vu1snQ1A2bxin9k8s/6zz9neqP7+1//ZfzShYcwb0bGgEcEHsgbzdwMTeSECPQZa8gLUtlVaXigkAINFaNg5BmTZJHjHJnZRPbf5A+UKAaN3hwI/b1HLdxGjdyg7gSP34C5lmgYWJ5ac1mJRz0H2B9vGyccUKTfxHCu7VHKSFATKCU6SUXZZmGKqt2yLkPe3onYGkBpIZxsomTE22GzTuyieY0mHgy4qZpPeNkL2mZsMLrroGDLRy0XH+1h0zQ4Ii3BaNJDf5wE7S/1n0QE7cO2wcEEFykhQc80d9Lah8No2cXnd2clv92XbbaISHFNUfMpsNzCajqqNnW10/L59zzZWY/O6YADTx1xqP69nwKYxx2yi2+FkzF4bH4vYGqPZNiyrnMznYR/QsSNQ7w5iFy1XIQ6CL9MFZuA3jUjeR6meYvSNNOf5fFwn3GDskDFmOPvSIvQEWezavD/bymcjbUoGhdJ7XSVVfo9tIKCiYIrY+04Dmn/znrMH3+xGJCNs4DTv0vNzOlD5XNTj5DXtIBLIJK0eJ5sg3bdp9gGvzSINZmBwvtJoZX9yHfE6ZKNyPfGHDE8eJmybBZF8QVZADQooNeY6v8P7c67QMWGUlRs5/+33xoiE48hkFuEPMnjgRSCckbZyqzPGeBRGMp1FdmldIGF2fkl6caPuAIPOBMMGwd42OrU+vIMAUr4EEoGYglbURx4MO2IHnp8doVpjauQbMVy3rqwhM5cUi4eFS5g5cF7KiwVCIz/oBzrthgq5LC4sOeCDQJQK2VTEjAuEouh0JyqY+PjxD7G0tIFKhfp2fWlA16pFFC/OxCplcYOgL4SV7KrkMeYzi5fMewIWZMWQMbKwklRfDwZeNOpd6Wgaa5LGMbWNb1zbxpX1686RbrelVd1s1iRl8PLtKzFSrt3YRmZuHhflAs4uzpSqT/Cf8h2Lcyu4vX1fWo9ioVfLqDdKuCiS1TLEce4AL19+L8YOC/JwjCtlMjQJ6FHb9o40pv0+zl8fksmMgL3c6THK5VM9C50rAsE8f2/euiFgloDq4cEJ8oUKrl29g48/+jHSmTUE/FH4fVEBeKe51zg4eilWZrtTI/FLOrmc19pjeiPsvz1EtdTE++99hBtXbiEWS6HfHYgBfXy2h2q1IgCRAJAFwpi6Xqtz/jW0HjlftzavIp2cU6EjgsAEoM8vjpArHEkPl5In1KROpXj/FfeZPgNRVVTK54hEXVELl2Ls0u/oUPJv3oO6vgQw+ZnsShZzmQWxJin30Gx0FXSh1AmZ1dKXHg/Ra9QRUOHBkYIA57mc1hsdYEXmvQGBbTwBCeAwhZbrl8/JQmRku8pY67Y1hvsHO/D4PLoG2dEffvihmPjlQl7sxmqFc9RpOZPRHPRxPJPILi2hVKvh8JiFTYcIRqICIOeziy6DqFDUWc/CWTR2G7UqPGMP7t25L2kMSp2QFUw9ULIkmfrLtO5EKiOGZL3ZFIAfivowHBP4LyOXz2k+0tEne4vjx72EQQdei0EHrg0nO5QWq4l7uKSd2iz4mIdfKZQu3ZjSKKZ8xsJP3E+Zik3wcHNtU8VNmXHVqBPMaqNFvUzfCHPptGyXwciBPmQenubOUGt0EGJxqcfv4eNPfoiI9r0w6q2mmPPF/BmOj3ZxcrwvYJYBIraf+t4s6mTV7hn0+vWv/16A5bXta9LPZZ83Ow18++03Sm/2E3STLZPUPOG+Y2cSmWkEaxcylONJIhokI86j/ZZgYa50IZ3k7DI1mOMKxqxvXsXaxibanQGK5ZLWPO/DolksKEYGNNOma+WS9mgZvCwom6ZG9RA5At5k28omcXUi2CYyjAmu8vUFapyyKIvXOcIXrH0hhzqIVHpOa5hgpQK5rabmaTTsFzDp93qUOTGUPisrMjLdPCwW9PLKFh4+eIKr128jHkli2HNsCZ6ZBBA6HWqMtnFwsI/7syqSAAAgAElEQVRaKQ9yIxUULld0DzIpqQHLgltkGF6/fhNzqSz6ZA92RqiWKsifFd15NJxg69pV1QdgwIeMQ4IaLBRJW4FjyjR+p9XqCqZSYohFCKmfX65c4JtvvpQT+PTpU92f2r3BMGUNaHM6cJ+BCY6niAfVktMHp7bHsIfieU5s9rX1VfA8JaNawGjQr/6E34df/OKXePzkEciBKJdHmn/7u3sonJyo77m/sXhij7rTPdOInuCXP/8rZLMZ0E/lOFBzmmuLZz11vfMnZ5pPzC5hwezRoA8GSEv1Mhq9FhLzGfzFr36OpfVVyTNsbm6hVKri5XcvcbR7jPzBBZLU7J0WgSYoWW+TDck9KOUKHAY9yhagbuw5ZYByJyJ/WNCIhb78YDFtH5Jxni1jBZ8zqTnpXsuRGTu/gGzyew/ua28ii/sffvN3up7YjqpUH5CcD6WtKuWqpB54dvNMpQZ1MhPD2EM5larsOzKHaadRYiueiiOeTmBxeQnZJWf3MAjE/irmCiowSZZ4ikEW6tGHoqhWmIHRxcbVLdx9dA+ZbFpyTgQ0CYq06jWBvWRdnxwe4WT/GPPpjALSI2rVJsO48egOfvbXP8XcCtD1AEMP0Bk62RnOV88Q8A29YnIHRz4Exj506228efE9Xr38DivZRQVK/uHXf68x5b7WrNakZR0CQWiyodOay8O+y+yk/IMcU8rgSEZviLPzCxUDZRbrytqqNPIJbDL7pVIsaL8NBlxAMDzdA4KxkCTOXJo/C+B5lOFBAFoyv2RojSAppocPn2Bjc1vSPHPzixp/yvF8982Xkn5gQWEGNVcWlpFKUoKIuucEXvzS6GR2J5n5zAzi2ci9MjCKAmMGteb0PqU+qPm+srKmsWeR9nZ7oPlG4gGlzU5PD8V+pjwG7SCeH3MLi9pD272+9nkCyTdu3VQxY2X/VRoC+Hde7ygYQp1qnhmsO8FztsZA48Gx2nrr1jYyC7SjGq5QcukctQZZcq7wHn8IkD9+/B4W5lelZS17ftjD4dGeAisMThYqOX1+Y2N1ygoeSYatVm0JjF5MZrGWWcVyhpJzAQSmwArlVZgNwmsSlGd9CgYG4+kMUpk5ZFdXJKv21ctvcFbKodPrqL8311YlL8NzliQM+azMPvCHlHXhD0QQjsfhC0TADMpwwodIBpIJmXiB3oCFymso1fPodOsYeVoIRsmKbuLkdAf7Jy8wGDURCHOdQgV1Ayrk7AhVzASlTy4iAq2WiSO+GBnMgBT6LZIdoTC/18kQGHmMnzeymzI1yf6esv3YRwT6DUx2wI0D4y5BJkmXOFBxlvxkwAwlwQxAYXvIgJ4FfqyN/Lz5WQbezoJHbJPuywID05T82e8aKGg4AD9jgI6BT9ZuAwMNR+DnTHLBGKr8/iyQZuAwV+osvjALphooaAQyvmd9af6lYRLm+wsQneIz9prhCoaT2HVmAWrrX54BBr4ZNsHPEb+ZBRgN5KRMjvrD67SU7V4kZjpA0UkEcJxtTNXffxZoMH/cMANiS6ppRrmhKQvXADjXL475q6yo6T1sntp42/wxvMKAbMNfDBuxds0CrObr814mRWFz4h0Y7IBx7hFcLwakW7/xPsZkluTSlIH6p4CoAyX5Y0CozTXDXaxPLQhkuBTbQ4kXw3ZsPG2c+D3DAmeDH+wfw/b4uwUVbF3NYkSzbbA1w8/ZeNlnZ/ta7Z2Ov7DEKRhs42J4E/vHCpAaIM4zS+uJ+TYMbIzcvLK5xPk5O39n+9qBr1MPROQZx7SfBfwNmOW6VKBt5CQtZ9enzQe7rz237RPW326tun1hNnAwO3dsrll/29jOBjz4GV6TfcnXOd8MtzLQ2Oa4tcHuoWzz6V5p4LPtc3YvW9uz373sz//yP/kPJnSUnPPnF5OLG7vJIvCD/Ns6iQ69gNWpvi1TuxT5Ho3E8jDZBZvkdOJNbsIWE+/DQ4MPSd0uLWxSDZ2E5eWAqVL8VNqABr5SUkKMgrpFI+DM45fx4Qo0nes1toEOunWmmNSRuL7DVGj3PE4SpNFwKbJsGzccFReaprRwolpBRV7DDjnbkN2G4oTO+eP6zUWh+FkxpyeOyW0gtB1KlwxpaeO6TdJAef4u8Hy60GYnoG0yFuXiAWK60xyDcNRtyPa+XcPGiw62RdMEmvqdRpQxr+2QmAVPeU9jtvK7prs9eyCyvw1k5z35OZvYtuEYkM17GAjM/rXn4/M7mRYn+8H3jJltoKrJYPDaFlFWCs5kInYRtWItEGAFJjjX4mSOMWLNND6lR7ecdvRU2J/3kW5ixTmxNBCNpc57271Mq5n94VKHXHBEc5PAlGesdhsYznGwzyo44XMRR2482aUFjT3XHMFGGtVsOx1FMgIMqLbvs73sO6e73RewQAmZzMK8DHdei+mCkgaZHlx0CmycDChnO2wTNf0h/s12kbVsADPnIOcBAWUCJvybz2Ybul2X/UnnXAcknKaRjWOtUVXKNuUHyHolyDCXmRcjzeePoFzpIBqbg8cTQXfgRTgyj40r21hZ20QsGkM8AvQ6QLcxRr81QqfSR/miila1L/mNlCeFNLMu6LS1GhiPepiMBygVcjg5OcSLF89xcXEmXWgW7qPBR9Z2IhbBWeEcA0r+9Jim00B/KieyurqGSDjlosODkVIWhywcGY5gMPQhFE7jxo0HuHrlptLSxbDpNcVMvjg9QocVquk4Tny4sn4DD+4/xir1qhX5BYqlPHZ2X+P0bA9eVhGPUBN7IACa88lt6E6u58G9h3KGlhfW4PUGUa/W0KiVUK0VcJY7xNHZHlq9Lm7cvCWn7uD4SKBUYHrALS8u48nDD3B7+6FEOLmumDZO8JlM1FqT2pF1VTfn3pVdWhRbgIXzcmfnGI08ePrkQ9y88QChoAMVKaMx6I8F7B8dvcLhwQ7iKepY9ZA7P0MkFlTxsmq9iXK5hvxFFVtbt/DRhz9BMr6k8YQ3JH3Afr+I09wbvHz1LeqNAuBhGnAACwvzAiUp1XJ4cIZeG/jlL/4VNlauAJMAahXq9TZxdnGg53BGakBFQBnQabVdIMeyI+aSC/jw2Q8wT/ZVLAOMfCoeV2uc47x4jErtHBf5Y80VgmYuSDIvR49riCwm1gv4+OOPcZXaulG3Ho6ODjReDGpQh5zPz89Tw5GOKQF7OvftOouaRlWskQUCI6G4gFzKBzBIxHElizh3eiLmJQFoMp8IeGovmYxRqzdRVNGkENY21rG5cU1SJspYCHpQbZbx7bdfiZHLwkpkkj958gTpRFwM2vPcKS7OmDrvAseUr+D5rfOSWrzdroqMsYgg5yQLw5nmvPYgAgwT6AyWdrYviJWlVQUbCFJQUoWfd/bAxLF402ksLa+iXCtj72AP5XoeYwzVXjK+6PSbZBQDP47Z4a5PVjF/nCwRC9I554TgE9mab3Zeay1TXocMaqY9k1XHDIhGva5+IjuToNTa8pqKS3LfrJQbYtQ2mAkxYJDYJxCcYzbxedHp9vHm7VvN32gshSvXtnHrzl2EI66QiRxPD8Rgffv6e+zuvBQzMJNKCfgkSyoRTwlBYiEqOv9//OPvweDwhz/4SExLXqNSr+Drb5/j5avv0W440PDKxpUpK2WsvYdjyzOp3+tK8oSFGAm4Ckwa9tFsN3F8fqoAxdLS8rQ4ol8AcGZhEd0eAXUnXTYcDZQ1QeCHzn92YU6a8kfHR/D7XGGuufl5nUHMgiDAwnmo4EqxhFzxAkGElQnBMWAa+qjfQa/jgrl8HgJ9DkyAPkM2N+/N63FdsJAoz2ICWwz2jXsO1GVxUqbWX5RK8PpCuHb1Ju7dfYhMimnwEwynThLHlsX2SqWixnmZwNHUTsyz+CCzysIOPCGbiuN//foNZJJZ1CsNeEcMBnvRqTNQlMRZvohgNILtWzdUmGvimSC7vIhYzIfBkIIiHmXskC2vQP/EBbVZvJgBKxbU/N3vfqP3fvGLX+ga1FXkuifrksVH2Q4CYgxuS94qwoy8LjyTgSRVjg8P9DftgWiIc2uCi8K5AgJj30RM1J/9/JegJjdTkC/O89jb3ZVu89nJiQqCyvaLOcYniygqC2wyxicffaIx5HoiK7xwkVcf8awuXFygWizDT+ma1Q2k4jEVmSODmuzdw7Nj+CI+/OWvfolrN7fRGw0lT0S5jKOjM+y93sXZzoH0evl8jkTgJOcI+nJdMiOsWM6jO2xj4hmhVL3A2cWJMpE4f33wSe5mLrUoxnwoQLt5ICasitpJG3uAdCapLA3qi29sbSGRSIrJ/4c//BYvvvtWgUKychu1Jh49fIKlhWWc5i5Qb7bEuu4M21jdWsbVW1uIpcNodZ328N6rAxVqZDCf65+ZJbShM/PzWFxaEijO+abMmDt3kEklVbuDZyQDcN3GBM+//EqZh8sMCK4SDPQoQ0AEGT9lxyo4ODjUGUVwl3sN53x7MsYwHEQ8O4/N6xtYv7aAUFy1JdHsOR+AQK9kmfpAu9KFtw8EEcSkP8bum9f4+otPEQ2zQF4av/77v0e1XFZ2SJcBk15frG+CKKl4UoEZ+kuXAHQkrCBsNBZT23L5gops8oeSGazxQAmo8XiEVqOBcqOMAAgO+vQcYkfRVu8ym4J2JotrOzKGA2cYpO2j0x6oIOqVreuIxJgJMI/r127pnO5169JN//r5Vzg5Ppa8x+bKGlaX1xQI9kwc040SEGfnp2i0W1hZW8bK6rJkRkZtLxqVlvYaBk3JmKaMCO/BTCcGcOWH0abyjhWg/eab5xj02xjJ/uhIro/FF2PRJPqjMZKJtLLO1jc3BGSoOOv5heTAKMPBOR3xRJXdQLY8ZW7Itt/d3ZXePusFhKJBMJuRc5xyZ7TnCaga+EHbhvtbLDon2SKBNpOh9rWypKqaOD7Z0zxj4Ftp9Z2u/FbKylDqI+qLwNPzYj6WcmAHXC0I6hVLdz4YlL1QLFdx5dp1rDBLIBhGLB1HrzvEycUZvnn9DQrlCwU0sySQUcpHYzeBZAu6ZBmzPxcRi6cQZ6HIMIFXlR4BIgSfhwKk+VqAQbNxVzZZsX6GeMqP/qSGs/wudo++Q7tbQjIVQkQFXt3+Rza6A6s8Uwa0V7YRAxnc4zl+3BM4hvTh5CePnd/NOgwM3rGIs2Vl8wxifxo4yvkcDTsG9SUoMna6y/wxjMGAEgGBLBY/zezmdcwfngVVHOjltI3NFzISleEBJvlo+IkBZ3xffuDQZUrzWgoiTOtJGRBqvqXAqhmAla8bwGekOLuGYTYGpFk//DmgJRB3ygQ2AG4WTOX75n+bj25EMX7O2NezQJuBiebzs22XoNvMM1r7HYjmCrLZPdzvDhd5B446ZjevZ2MgUG2mYJremI6nFbikXWZjMwuUcV0KZJsB4I1xzufiD/c3BbNVoK59+RyGaxgmYMCyAfx2H3s2A6ZnP2ckNgdm/ynobs/Bf23cDYQ2P8dhLSMFnSyIYliPjYf88p4rsGn3s7lurGyeb2avzc4TGzO+Z+tilmh3OW5ToHb2GWw+Gi72p/3uWLaGIRjbnd+379l92AZj8ts8MjDc1tEse93Wh8aBWT78d5qtb5iU7SEca95HmZIErH1Ow9lhGe8UBohLGlYyOy7vfnfSq7NrSzbYlMVsfTuZAtez+wjvf/n+NFgyO3Zan9O92K7/5/dRdvn0/pdzf6YIoPW19betc+srC6rMrmvL7LfgAT9rzzMb/HLr1dkLdv3Z322uzbbP1r2td89//Z/+hxMOMo09GlnsfA4KJ4ZJEUjUfDqJjblrGy0PaAJmPCANpLTJ6Sa92zhsctvDsSGKTvimURy3/1wC0CZjYIUJ2WBGR1ksQUDD0EkFUDuTmyTbQy0vtoVtJWBGIM3AcbKLXCTLLSimiyeTCR1ebLtJElgUks/C//kdvs8fAwRnI2F0LvhdA3xpgBEg5GcF6k6r8/I1tscOFhoYPCjJFOOPGUl8DvbfLHt5NnI1O1G0UAbOqOEz8W+mvBqQzb9nI0B8nbp1sxFbggTvNiOX/sSfP31GJ41hAD03Q84JPp991ukxu0PSFrIdGBa5Y58YW9kOBV7LIi68B/vc0kctcGERNwPJXWqYew4Dxy2SxqI7AoCmQQB3ILoKwqxWzwOJ/UDpFc4NMsL5nkXN+T32RzyW1PwnCM33jO0sFvHUSOCz2/zm7zK8g75L0MvWCq9pBlF8GgghUOwKuSXkjDlDxadn5xwhQG6RRAOEZYT23Peobcf5Q/YJHU9W+1WEciqaT21ntptsKhsHjs0sCM3f+SwcVwuqmP4z28B+IeuF32MbDCA3cN3WhwHxOmBHjvnPPlZRSK/Tzyzki2h1BohEWGiQzhBZU0totbi5RRAIxRFNLGBxiSn7W2LisqYoK3O36kCrRhTag0FjglKujma1g/AkipQ3ifhU571JAKRWwnjsnHuyW3JnR3I4Ar4JVlazEs3ntVOpBHL5C0lrXBTPxUgj05T9wGAV9UfJ3CTTl4Au2YMSypwwFTSIdJIavetymAkqN1sN9LtN9NsNFerye0JIJRfw5MEz3Lp1T2wed9j10ezUcHC4g29ffIVaozA1wAJiwtCBZ19zf5ufm8OzZ8+wmFlCOJQQsJE/vxCTlAzSYimHdq8mPVQC9pn5ORSKZQHqBBmZnrO0sIoffvwX2Nq8KdYn51m5nMfR6Z7Ye7n8iXR5GcDLZBJYzLrilqwcz2BdrdrGtau3cf3aXSzMrcDvDwtk63Z76o7d3W9xdPwWc3MpscvI4Mnljp2ETJypzwwy9sSAfvbsx0jEsmjU+2LCD0E2CotfneLb776UPEN/2EClUtRef+3qDQSDEbHMhl0/fvDxT7G5eh3DgQe1MnUcu6g3LlBvlTVXyYKgocixYpq700FkqvUAywvr+Iuf/AyZ9DIS8Xn0O2MwONLtV1Cqn6FcOcNZ7kCAEue3n1I8yYwknXjts5xjDf71X/0LvPfeB8ik5zTuhQJZha9QbZBt/xYvX32Har2IYCgswIKOEVncZO9HIyncvvUIG+vXMRl6EGSGTbWC/PmptLopl1MjU7VZUwGv69ev6hwjiEI5ATqStXoLc9RovHZD7OdqZVpFnQWBQl7Nia++pgbrOWLRoJzjO3duCTw+2N3Dzs4bAQsE9HgGMQPCZBbILuOeSsCUoDTn64sXLzSWBL+8BC+mQSgW2OOzrS1vueIiIWpeTnTecY6KLRckMLWK+w8eCFR7u7eDP3z5z6j0iwj7nOwQA1MEHilXQY1ZFrfiGUaghHs6z3OeD3OpORVSjYRCCpZzbD/77I9o9poCftleaqEymMxnYDvJmnRnThDzqUUV2eTvpWIFnVYX1UoFc8mECgElU8wOCYhtyvS707NzlCpMFfbhyXvPcO/eA+0FLG7HNlH2xOsZ4WjvjRjQZBhmVeCTwD4BD5fmx/oS125c1x7CtGfq9hNy5bwiEH1eOMU///Z3ONjbF9h0/fp1ZS3QTqG2aK3RUNYW9/DlxazSpEM+v4IABMLyxZx0Q50tEUNQch5eFQNkaj2Z42Rx8/sE4sjIG4wHWF5ZxP27twVGHh043WLu/cyaYF8yE4bX297eltTA/t4hvvjqa2QXl/CjH/3EMcYHA1ycHkuehXOJewjZ1QRb2EcENG7fuqPxe/WKa4TyMy44yeLDyvSou6LSlE/ggiqy4O1ohEQ0hatXtpVtwWABC62ZIVvl97oOdJLkTq+v4ATZdwTgzHHjPsZAADM4CHCen+Xh7XsQDsbgG3sUkLgosRBrRWBjJruA9Fway6tZMfScQQoB0AQR5SRpjfT178nJMb5/8RzPv/8cEX8EP/rJTzTfuS48COD0NIdWsyswjJJvRwcOaL525apkJ5g9QXuR2rSU8CAYwJoYBEJV8LHbcunxS1k8fPwI8QQzeFxwhe8TFKsWiwpec75IS340QYzZEdmsbGv2mWo5TKWkmMlAoI99Ltu9XBH7kSA1CxeR9MGzo1wvY//4AL6QH9dv38Ddhw+QL1cwUUVIPyYeP4adAXK7B9IpJ2DI9U7GaDTiAE0y6Rl4OjzeU+bD6sYyPP4RDk52cXi0q+JmPk9QxXcDXtrbERWjs1RZ+Q/hAJrttuQ9nr7/Hlhok6wr2u8kj7z4/mt8+ekf0W52kElmxFTdXN9UAIPyRzv7e6g0q4jNxfDxjz/EvffuCoD2BB1R4HjvHJ/94TPVCeD8ke1NWb54DNs3b0trmvvB/YcP8fEnP5BOuABmkmZ6I/RrY7x5sSO9bY7JoEcAEKC2KwM0Cxm3ls4LRdy4uY1Hjx9jZXMdgwkwJMBGVv+Ea7OD+WxG7GmPb4wR/xPJIoSAl7BvABMSPgdeeIYT+CbA/u4uPvvDbzEkAz4QwN7OG9RrNeROTgTkMrOG+yltQb/XAcNk7pKuOqAsWzSKUCyCKKU0vAEXAM3nBDA7KQQGEUKSdOBa59ylJAnBfzL6JRXk9ytAf3ZyrIwjVxjL+U5MV6bkIe0FApiZuUVEI2ksZFfw4P4jxCIRlMrnOD7aw6sXr7UXkUihgsKbVyQZlkrOyyajhj2lXc5yR/AFXXCD+2XQG0On0XX7XCSmIHssnkA8llaBUa67S9DPM8LpyQGef/UpvL4xBiNmoTrt4CG1cPndaEra15TAcv7aUPc+Oz3V2iMwFqL8SCwlH4H7IPdyFoGlr8BixASXWV+DmVNkyhNInUwYCGyr79ln9LVv3bqNkD+OXt9JJnB/ph1JEgv3H2YitNt1+Qf9TltnmQo1stDr/DLCviB6lQ56LSe9x/XH8WbGBm1vPjvP1lKtriDw8vo6wtEYAhHWVhij0WniJH+kwDH3UwYFKY3EjCmy9pWZPJwo8y+RIOOcZ3AK4WACYRYKTvrgDU3gDUJB2x7lURjkCAKVRgnl+jmGaGDsb6LZu8B5cQ+VWg7+8ATRRMAVKBx1lbXoGKrTPdczdJICEfppzia3Ymnc0xUE9lMOc6yMM9p8ZJ5z3zDiF+0D82m4F4WDLqvT/FsW0zbWIH2gWZ9XIOzQMaxnU9ANLOJnDZjj/DFCj/naRvYyAM1AGwNnZgEtHxzgxR9jG5r/TDvUBeRdCr2Bw9NeumT7KkjXYyaR870NW+HfPKcMHDTw6k8YitPaRLPXdsC6wxOMbcnr2nMYkGr+6SxwaUCh+ZaGBdln2RbhEFNmKN+379jzO3/VgXoGVJmfbWPA7+i+lwe16xUDyrh/6TkZ4phKrMyCZFzX6ifZag73MAkL9iXHnt9PJigFyHpljhVqbbU9xQBDXsuAdAPsrB/5N39mwT/ebxaAlKkxE2Cw69r4O0zA1fN6N8a0e8i0dQvHMBsbM43XxOFs9jzcl9n/hlexX2cB4tlggQVebG7Y8xmRkNfh+jO7zO5rY2prZHb+mTKCjaORM7mm+fxGejP8zbAhwwP/HCyfHQdbF5rno3cSECIGTrPhzTa0+1rf2Dr582DCRFk8rn9nAwvv+uzd/JodQ2vL5b9ep4FsALQB6bPA8ixR0+bC7Puzc2x2XVi/z75v7bM22XVmX7c5Y/OS17Q22BgaXmtrxPrH5jgDcNY39t5swMfWtK29WYBf1/g3/8V/PDHdOjoeJgPBL/Bw5cXoKFiavj2kA5ddNWXHjHTazGIHTSNaFmWwhegmrissxImlqsRBbmxanm6gp4PdYXST0dxppIcHoq4fcFINdpBQC4qHgBX/M+YsAYxLEJgam2JW9LSx2SJwQLHTdbbNZXaCuntPxbKn0Ve+9ufAqh0ADogbyUFmP4ixOhW7f1cB1OlNsZ00uPgcBhjbpsr32b/sPwNG+ew2GWxT0uY+dAeF9TuLvBgbl9cwzW6bsEyrM4BbB9/EpQgY+DsLHvN1k4OwDYwgJD9jIDSvIdBuBoA2gNgOYIuKihkzjeiwn/k7X5M24JSlwP6wvrJgCF/jNXlPsoX5HY6du/fgMlhCZ47Py88wok/n321cTlBfRc7Cjo3O551lmVsQwrSY+dzUcmUaPQ1zOtSWDm5tFINcARamYTkWPJ1Hts82eLZ5dvFHgg4853d4qCndLebmpjSoA2QEkRHstIfNkCJIxOvSoJdjTfCG4No0wGFGCqVG2E7mZoj92WxcAtk2xy0gpMMoHFKqqQUl+JzcB+xA5t90oHgvjj3fs02EfUgmnhtnZ8jbZs01rTkJp11HXdnzXBFN6hiGonIsCDiHQhl4/NQtzWJldQuLyxuIJzIIhFy1bGYs1ktT9s/Ij0nLh/J5Hc1yH8FRCHFPFN7+RHp5lNAoFHIYjTpYnE+o4nb+4hSfff4Hga7xREyH9dLSovqYfcs1Uq6xXXU5/JJdGFABlmnk8+iPBgpskSnEz4xHNGmCmIyDiCcXVKyQwQymGBOQIrOaznA6MY/tG3dx+8YDzM1lpxqLRacZWjgVu+Xt/ksVpSJAurZyFds3bktyw+lZv8GNq9fEluKeSeCbjgVTMwmysXAfdYtrdTIBu4inMqrazv1NDFeujW4X6fgc3n/vY8zPrarwKp2bVruO3YOXuCieodvmdViYiIEYFqOLa4wpXUDGdbs1QDq5iNWVK0gk0mL2cfw51gTtazWyES8oOYzllTmx0t7uvdZ8WV5dU/pttz/B6soWHtx/D4sL62DCSL3eRqPJ9NcOmq0Svvv+S/j8YwRCYwHYdObEQI7PYTyidqcft7Yf4v6dp/B6Qmg3+mi0a2g082KD01mhfqvXRzbKQAw+Bl8Y/OCYZZILePb+J8ikVzGXXsF44BcDulg+Qm9cR7NdwNHxDs4vjrVfuGITDiSlg8n1UK3U8cknP8Kjh+9j0Cdzgwa/F9+/+BaVWgnHJ/vY23+NfP5MmrwPHjyQ1nOn3ce470c8No/V5avqAxZXI5u4Xi3h7ORA8jFk4o4GLZQKZwJ019edvAYlIXjMU1u5P/JiffOaNL+ZEt+nFi1TpEs5jMZdpb7uvn2BcimPcMSPa1tXcP/BXbWfafRICwAAACAASURBVPsvX768dNKUhZHNXmb2kIEk42Gqf2cp+1zTnIdkhoWpBdlq4fTkDJOJD7dvPZAMViadQDIexmTQxcHeHg4PDnTPtdV1AfGrm2s4OD7Ap8//iNe7rxCl9nI2i2OmB6fSkq3QnfsDyeLQAWTfcx/m+UA7g2ny6WRKYBnn/GdffIqz0hkyqYycfrKwFZTr9wVYKmguF8SHWDgmAJrF/SoVV7SWsgrsH6YBk03iD/rEQmNBwkazi7MzBniGuH//sRh7ZPTx2Qmuc38jiFE8PxG4T1uJ4DBZr/XKO9196stubLEoVRin5zkMWFQqEsS169dVrIpBlK++fI43r1/rmZfmFsQo57yl3AprZFTqDYEJDCZQSkRMcHi1n3Ffe7P3WhIozjlxDh7HkXIoZJcSUNE5W6tJRzyZTmBra1PAJPd2SmxQ53jn9RsF4VjwkdlkfNaNjS1cvXYN5+cXeP7VN2IG/vRnv5CGK98/3H+LtzuvtTcGCaj1mhhMM0nIFmWhP6an8Awt0t6hNm04rKwdMki5zpydNUSrS61Qynj0EPCEcO3KNlLxFC5yF0qtp41IkIFZcjxzVtbXkF1clm46mT7SWGVhTzqD1HUdjDUvFhdXEA8n0OsMxRr0EoDrMOC2AJ8/jEazjVgygWgyocwCykZQziEc4cyhAwc0G84GdhlFQzFeX7z4Dl9//xwXlRwSoYS0iclM5DkZDScEQEcCUUnucO4cHx6roCbnL4uFsWjaxDsR2Ec7gM8Qi4RV2JfyEPlyHuF4BOtbm1hc4joNKmjC9dCpN3F+dqpihLFoRH3MomMcSxYlpSYyQag9ypQwYMKA2M1b+v7rl68cM1YSRz1JTnH+moQWGer1Zh1vdl/pXEjOpfDsk49VHLXe6KBDZn5/LPkdT7eHvTc7AoQoFeGZeASYGhAg/eBqEcG4D6vry0hmotJ/Z5FdBn/nFpzsTrVYU9CJ65RnM4tgUgObAX0mxLLA4dMPnoqpSh1aBq4oA8QCnd999RyNcl3kghEZm+Go1jqDQIcnx7ioFTG/soC//Kuf4tGHDxGh1LYz+9Euj/Hd19/hN7/5jQKIdNg5rxkEu/PgvuyW5FwG7330TG0Ixwi+U/Koi261hXEdKpq4t/NWMhKF3JmuEaLkGWXfpgCAdLw/+hDPfvQDpJfmMSZ4EgJqbaDcqCmTJhanbchCe46NQ7Y9n4FBlEwyjRj1XQdAt9lRsCJ3eoh/+Pu/1dnBv5kBVq9VJJckaaVYXP4Bs+HGw7E0ldm/AjAmXiTSGSxtrGFjc1NFNH//+9/jt//4T9rbWGOH7EyybzFxgUme5dQRXllexcOHT3H/7gPZCWT+Pv/qC7x+/RLVSkG2K+1s+QmdvjTQWQeD+tLLS2sqCHpl66rs8bPTI5RLDFi6Gj6JaEI20PraFrZZoG9xRXshbeO9/R3sH7xGt9tCoZjTmgr7YvCBjHsC3kGnG59IS2ZrXvPanW/yazDE0eEufv/732I07mjdsV4AAWvapaxVQdCaBAQC+m4v5b5Zlq62y470Kvi8trYhmRiuMa4fZuhwTyqUKtp737zdEXDMTCRmdLFPCUh3aI+Mx7LRuTeSxd0meMu9hcEOEmKiIWQyKe1hlBejPUJ7IBGLI0ld9E4PcWr9RxIIUg++WJb8JOdtvcqMYhbqXJTvQhLFkFl1LJYZT2B5bV3rudcbqxA3C1CXynntneGQT3YUNbJbzabL7GUxSKbaB6LIpLOIsGg3pbXiGcSSMbCcR3oupOLZtYZjyiHAudvH2N9FoXKIzrCEka+O9qCIYvUE7T5115mpQXKQ0+NWRsF0X6c0FIMnnEMmz2FAEfuf48lC4Qzidfs9acBznulcSaU01jwvxIQeukxcI26xdgLtEtaNMIDMwFUDpM1H1ZwfOHayga9G4DEAleeeEdOUGUOsgZmuU4lRI4HRFuF1DT+R78Ss2amOrwFTbJMBtLOkOMNS7PsGqhqoZfeeBaB1zSkAbeCQkJYZeQDHqnftMlDJns3wBntme07z+a3N5sfzewaC2nfs2rOkN+tvAztn78vXZjOLDfw0rWIDIMlM1TgyfefPwEEBvtM9lDauXd+AcgPhdP51uhpfXtdhLu7sMsCT8lD2DG4snY87C6yZz2tjY4Cztf3/DwQ0EpsBjdY/fw6wGvbBtnE+8HN2b/qdkxHrLrm91oIGhh9pbiio7EB+I8Fx77Fn5B7Ke8wCnkZINIxN/TwdW16HPwZk85zka4Z9yeaeYl4256x/DAexdWf/GtZgDHRlh03xNhsbm3P817Asw+oMzLd+0dk5cMECW082Bja32RadCyGXkW5ESH6O68+yeAZ9hzvOYjgCvad16axfrE3MjLPnMkDXfXeqFT5dZ7PrbXa+2F5jfWiAvM3hP1+ntA/ss3ruGcb67LVsLho2a2vA9oNZTMcCarMBN7vH7DxxY+MyQGyMZ/cxmyez7ZgF4LVuqQFtk5EDaMXLeHOL/nFwDFwyUNZQbjKSeVEaCZwcfN8OC5vYFklxrOq0OomHJR1eggauMxzYy1iRwNZpuoV13GhaHI1prTTExfYJBgX28H5MHxfjcsqs5uFt7VFHDU1KhGm6LChT1335PTo1nHC8v4GlbIMdSLOHCl+3Qeb7dgAogj3VFqaDYaxSVlG1qIIbPPcdG3CLMs72lUW5uKnQUbbDzzYYAxDF/A6G1Je8n8A06qFO2au8JkE2scOnbGgypNiey+iv30lJ2DOyH9gv/LyNkzQ3p0UDeQgZk9ne53PbXOH3LE2Zz2ibiR0stsDtkOf3rICXbSQWYGAbOU78oVPHtrGomFITp7raDHzwhwAtgVTeh9qwZELzHqouPVMdmUaNtY/fYx8b09oKWPAaNDYJgLAgGY07OuR8HtO/5rVVhMRjEWen6c2UcF7fAhXWb7Yu6PzyOQlcc2yphUnAgQETpinTgabTnMm4dUJnk6mzHGs+I8FKC06IUQsXtbL0MjphKm4w1R+i1zC7kVjgwDZmAtA2/9lWPqfpz9qBxza4Ym59jQOdVbaB/UXHlq9z/dumzmvTcdUmHnBgO5kY1ME9ODyVaNza2paK+IUiWcRTWSwtbyCb3UCCWskhOgvyezDqA81SF91GF6FxBL5+CPV8B63KAMERqRdjhOBDqVxAsXCGZquMZIpMkZR+p4Ozu/dajFAifn1q/GacxjDBc7adzBQe5uVqSexSAuSZzJJS2Kk9yIJU4wn1sXMy/ikB0esynTaN7OKq5uj+3hsV1GRxIj7vzev3BPwmIhxHj5MUqJdwltvHm73vkC8ci7lB1gqdrXt338ON69vSeT47OcI//tOvMZd2+5nTzp4oJVsHfySA8cSlOVbLjgEXomb1tPAC04hlEPSH0rKmszifWRVrrN1totou4+h0R2AxUxk5jgyGENjm3FxcXBKjKBhgIIPz2y/NYmoqklVKRg8PHqaY1kpFOausH5ZMRdFoVnB0tI+Ts1PNq2SKWTUsRpTC2sYVXNnaFrOYAF+pfIHhsI5Wu4w3O9+rj1fXnATIWe5UwC3ZzmRNpWJZ3L7JonoPBUB3Wn0Vcqw3czi7OFL7w5EAwtEAfP4Jas261g6Z2mTsxcMZ3LvzFEuL1zCXcQA0gcZ8+RC9YUVM6qOTHTSaRZ0v7oxgsCekQBQBWALQ62vXJL1SrbCiNMQmpp5uo1VVUKHdqSJ3fiKwlWzWa9duTBnQHsQi8wLAyZ5PxefF3KyU8mg1Khh0WohG/Bj169ITZ4EkMphZnGvMXG6PH43eQEGb7dsPsLTMNG6nAcaAAq9xfnGI89wRhsMmfJ6R0ozZBpPXolwMQWgW2eOewTVAgFznf5dBOmqXEkAlI9NJWZCZW2s0BZBFojFks8vTjJGeWOzXr97DXHoei3MJBWBa1SKO9vdwdnSoM4b3oI70ex+8j/2TfRyc7uPzrz9HKpPE+uYa3u6dKEjFPdMyJ+R0Doba7/jDfVEFyCIR7T8cD/7+5u1rga//H1dv0htplmWJHZvNaDPNjPNMp89TeGREZOVYE7q61KiWUAVUb/ofCOiFtJC0ENALaSEJENALaSFpJUGQgO6tBkitFrpLmZ1VlZEZGeEe4QPpnEmjGW2eZ+Gc9113qyDgoJO07/ve94b73j333HNDkaCzoXQ8W23Zqslo4oo7jZhmGRLwoqJS6ayANupy015vbWzqDEBtYb9/qjmhwHcwjKurG7S7feQzywJNCMDQ7pGtqsKQw66KOjLgw3OQMoSoE9/raU+jPSSwSeCc2soVSn74fdIcJkCog24wIPD5zXffAeMJcqmM3oXXl27psDek6Uw95+2tPeniDimr0ekjvhAVkHJ+cSIAmpI4Ao9iMUxGA7GJyULc3d/T/nx1U5Qd2t3fwcbGmlK/zwmyd7sCq8hk5jxYXS6oD5UNE1nA/UePFcA/v7zU2r17/wFS1Fflfnx7ja++/DVuy45xHw7N0O00cH19JUBd/ZvgvW9wcV3U/pwr5LG9uyuN/2jEFVFmwVUGbs4uTtFoN5To/8nTT7C/ewdv3xzi5oryagRbk+pTyiTQTiXTGfQI0lcrYvI5qS6/gAcyyAlQU2qDOtIEvNeWNlDIFDDsMIDWEsCVTC2qACYLulL7lgEDvwLhIe1B7NPxaKxzBQOAHP/jkxN8/c1XuLi6UkBBeum5nMdO8iMSoj5wA1vrLGi2gWg4qoKLA2aNiRE1VYCgPx0LjM9nFwVWUlOb851FRYu3N/BHAipaycAp5xcLt5aLRTFgWe+BwUnKjMip9M9kowh8UdeXciBc5++ODqWv+8PPPhej6/z4WKA++4r9yfYx6EipCULutOdkXt6ocFpDZ5pHT55i586BspdK1Qa+e/sef/LHfw/rKys4fneIKUHpTg+dehuNSlUMJAbWxTRaCGMWJKt3hEDYJ81mgonxdErMU2pVzEZkpsewsbHpOY0hrety7QYLqRgeP3uM5y8+QWYxoe4rl9s4OTpWsOvm8krAL6UnQtwDZ36doYKhsOojEGiLLybx7NPnePrZM6xuZKjComAR9XQr5aoKOn7z9VcKgGl9z2bY2tmV7d09uIMfUDpnOYeFhF+MTwZVW7cNzOozNMsNnJ2eCoTu0q4MhmhRdqxNrd6ksg7JRn/6g+f40e//DLmNRQHg/SHQaE5QuilLm5ua4OSf0gYzAML9Op5ISU6B/1RYnPUmGnUxnIvX5/jFv/5/cXryXus3mVhAq1FTNk3lpoT11VUk43EEfAEVbeN61vkzQBZpXIzYB8+eYe/OHWxsruHd69f4F//8n6tuxkI0jAyLxMUoleUxdPvsm6mAU9ZjeP78hbSsqZH99de/w+++/q3YzP1RVyxav8/vzqIkTrQJnlDqZUf2IBJ24Pyg32bUwjn4UwiQJdt2fWUTqyubylwwp5eFmZmhxAJ2DPR2Wh2Eg8w2cGdMntvyuRUB3TybkVmfz698kAYExjoP/ttf/RsVYc0v5RQkJkjNwrTUmw4Foq6Yd6+nwGQsRimIgM4atLHMCuM56Mnjp7hz566CLQwQUIKDZ6ehJ1v15W9/g/OLUwHYBIjod/Bs3246uSLOM9p/7qvuDJ6S5jazjNjfztdjMfCAnk9GsPxkBkGbLQUTGJRdzS0qk4p759nZOU6Pz7RPURKHto2ycQyyUes+RH3tDRYtTgq45RwvVZjpU1LggoWgs4txZWSwrof2Y2UXzmSnC/l1+PwspA4RSBKUo0kGxdxnNlyrw6wHimpMMQ2MEUv60JvUUOteYDSrYxpoota6Qr3HrL8hpn4yl8mA7npAhmMtUrKEwXkGCEy71/xuniVp08jkp1Y/fTsG7ESuYMbRwoJsIc+pkpoheYTF7j1gjGRRgX8hhzcYmGjgDb/z/gY6EqAUUcv7MoyEeyyvZW0FA+q4j/F3HFfzb/lcA4f5OQMDzWdjoXAD8BxBzgGMhgcYucx8brveQMJ5oNuAdsMxBDZxl/cA53mg1EBbApT2ZUCRgX4C4L0+MgIX/cx5H9IALPYp/82D0o6g5WQNvg88zQOCdi0/ZzgKAw3mQ/P3PMcYyMn2uaL2IRVANTLkfCCBNlR+L/cXz883YF84kzcfuK7Mr1eGR9gRAm2+sWaTgf8O0HR4zkcQ2AGU818GyLGd86Q7w8XYLpt3BroatjPf5/YZw0P4/vxnvyd+NpQ8qPMLDZuzecifGWCwwIFhEdbf5lvadTZ3bXy/Py/YzzZu9p3SfdZ2A4dtPDhnXLa5w+LsvT9geh4z3drLdWt+ANswHyixOemwhY/gsvWFBRds3dJ/mG+PQGMPSOfvDbsjAdbWkGWYG+gvTFD78Mfn2Xz3e7rHOmt7RR31XnCETv6zQICb+x6j3+rXeSD99+eNzU2zAbbODcOxuWbvw3Vi4LetX97T2szPz4+3tc3ew9am2YP5n+f71DBLa58B2TzHaj16RQft7zY/+Ox5sNs+Z+Pm+2f/9J/M5iMg82i1GdH5yNY8GMqXiUWc9iwdRBpQY9+Yjg4ZGQaYWQEnXscJRtYRi5bQYSATxm0+3uDNFQKQ0R2w0EVHqcNOpsFJDvBgZcaEL8vNnguW6aAGvvJzpuVMJhE7gX/jQYPvznaZ7IMNnH23zrOI1QfD7VH6CRzaAuI785DHQyeZMPwi48UGT4csD8A240SD5pwmF2UyWQMzgrZ4nRF24D6fw+s5+VkpnNfTieb1ZEBb9M6eKyaCit2NlKJrhl0LLRr/ICFihnV+EnJM+TlL8bEFYyxlC06wD/nFfuY7sG38MoCdfT4fpbVNm+/pADCX8vJ9426bP5/HfmV/kB1pc43gHAv98H653KLGUuNAELrbVTEOA0Stz9kf1Ls00NbmgW1wBq7yZ7L+6MzwvQgKfGCXecA+wTm3fhwTnenNimx7WqFkNSjYQseCml/UxeuPEPE2a0bkVUgwm/LYdUX1QaGQ17vwngTATXuZGnC2karvR65CsRhUBMA9uQyCq2wDgWC+D4FiXsd0UlfkzjExjB3CZ/Fn9i2BH9N8FgvCG1cCN7wXHW2Tk6GjyXYQgOZ78/cumtgVSEDwhYxDpv6RRVG8qWI4psb2OuLJPGa+NOKpZSwurajwGzUC/QFmUUCH7EGb4HMPk9YY4VkMgUEM3coA/foEEcQw6w7B0mN0aC/OjgTIFJaYfgm8P36NerOqFD8CHNTua7fq8PkD6tvCYg6j7lDph/6QX+ATD+fLa5s4uPsYy6trcgJ6w44K5FGGgcAPAc1BdyJ2LsFR9svZyaE0yFn0hDbxR5//DE8evxBYTQ1sFkwq3pD5/BbX5WMMRgQJ4ji48xh/9Id/H+nEkthsLK5CKYavfvtrYDpUQIAV36VdP6JDSs3vNEJRnwDcSrksVmEylReTjGPIgpR0gplmS1kPSmjQGQmEI7jlNa0blCoXYl8uRFzxUG4knN8EeQg+893IIiII3WxQXsmBfwTbyHbmoYd9c3J4jEIhJ/1LFhAsVYsCpiu1qvRPxcYngDqjNFEa27t7Yg/xma1WHeXSOfoDFuu5QKtdV7HITCaNdruj1N2bYhXTSQjb6/fw+z//e8hnWZAHGHRGuGAxq8GtWMu1+i38QR+mvgEm06HGU7ZDGR6sihzH3TvPcbDzFIl4AeOBHx1mobSLqDYvUK2eKzgwRRfLy3nZl4uLK6XWMrBJTXilecazkjMZjUjP51omayqIRpt6sOcIR2Yqfvntm5daC3fv3kcsmkK3OcJCNId8ZgvpJIss5dFutHFxcSSdGf9siEhwivGgIV3McGAmR+z09Fzj5g9GMEII+dVtHNx/hkxmCeTpE3jn8yg5c3lxhMvLI6QSPIyO0ajdKliUzxW0nhvtDm6KFdkhSjQsLS1ja2dPYyEdWVae73dRvS0K6KDmNZlfrNMwm9C5ZGGWlGRiUumsikmuLe8J5EsuBNFv11EpXuD64gQ1Bqw87XzSSD//4Rco1yooNUo4PD1U4HnnYBcnp1eSQHCyM15AdzaRg+4CdSGvqKsrfEswh4A65yKLmr09eY1Wr4mNtQ03Rj4fLi+u0W4ShPdJSiYUiAiAJsiWy+a015D5S2fWspWYIk07wXeljctmcgKorq9usZRfwbOnn2ptUj+dQWUyYSndM8MI48kA4UBI82R9dU1tPj+/xNX1NeIpBz4zpb/d76HV74op+/DxY1e7od9XcavL0xP4xlMs5RZlt8myrjdb6I3GWKekwN37yGQLiIYW1A6Cp2HKh3XruKWEUJ1FPJsKghH0IHLa0plsJHCUoO1NuSQ9XT6fhRB5/1bHFXOk5mWjXpPDtrG2JseF+wSlk7g/bWxtwx8Mi+nGYqeUQuAYsNjjr//m3+Lq8hTJRAyZVEzFWKmFTxA7v5jTHOwPJri+KQlMZxG5h4+ZGbKIfp8V5ylh1FTg6s3bVzg9PUZ30MGz+8/w4vmnOHt/hlKxhHKlKptQWFnF/YcPFIgQHRVA5baM62tmPbBIchuNdl0SO7ls3rGk230VDytklrCztYtkLI7L02skFshgXAFb0Z9MsLa+KcCesiOsJ8N+oAQBZRUMgOZ+8e3rVzg6PkYoEsX65qYAQp4pyNzj2HCPJ0DGIorM5CjkCiIL0BixgCaldyjvEM8tyiZSCoesy4ifhbHLKN4WcXF1jkqzgs6gKyAlnYnj9uYGteotArOp5OcK+TVsbmwrS4Oa72QCUj+aDG0Wy7x7947Wz6tXL7G9uYlUIonKTRHvD1k4c4h0ilIAD7CxtSObzSBVscw53tMZO0ZddRVsiyG/tIJkLo9Wd4iL6zJ+//f/EFubOwr6+CdjsbJrNzc4PTqULEAo7HcyKau0VRMxusnCP7040zjlV/LILBcUECaDOhGLK5jFIBmDCdPAFK1uHeFoEHcfcM08UFFTAmLX1zc4fPNOzx73B9Kzrt66gpQ8kyh4Pp0gW1hCMBpBOBlFfmUZT549xt1H98VKpeZ9peqKl5NJfXFyLOCLNkSB50gU2UIe9x8/xMNPnkkOZCEdQ4R173i2b00QGwUwqA9RLpa1jksXRbTqDdQpOdZq68wq3fDJGA+eP8IXv/9T5NeWWIIAt7UGimcltBtdyeBcXVxqjrLwIgOOBIrXt7axurYmXfLFwiIi0aCKh7Kg4tnxIX7z5d/i+upc82dluSA99rOTY5wfnyhbJJNMia3For30eShxQjIObfjW3h08+ewz7O7fwdrKMkaDHv7v/+v/wL/+V/8ParUiCnnKLizIp2KggCBftdZUMO7O3YeqhUBAm4GVi8sTSVHRDrB98RhZZCEVxqQ9K5cZfC+JXczMKkp+iOS0ENWaceARC5qGkcnksZSnBvSiJCrM72Gdim67hkjUj3LpQueuMSVJGP2eUfc8hUw6r2J5KnQcjkuKg18ECukTDnptSW0xte7e/QN88vwzxJMpDLoEGf2yr67+QBXddkOZdfEENcNZ26ChoBHPWZQQefzwMfwz9+zJhGfpmGPHdwZ49d23+O1vvxSLmc/KUBIjRqqE8xdZWJbnLT8YpKXU1xoKy6vSlZYE1OWlzuKuFpMLEBP+YZYA/ZXyza2kozbXClhfXUEhn1fw6fLyStJrLB7N9sQTGdnedneAhVRWsnG+UBjNVscVpQULNLZFrqBG9sp6Tj+fnb2XNrbzl4FImKSMAqaTACbjgAgJ3L/SiymXsTDjXjTEaOrqYfQnfSykA0jlg+hNKxihhiHqaA/KaA8Z4O5hOGG9ABbLbOssSTxAvtqkr+ClK9j4ESTmvmy1Zih9RwCaXyz8zn1BvqrP+T0GKonMRjLG1AFgs4k7YwSCjgRmbD/zaw3g0VmDgNvE+a3muxs5jOdafobnJQNbDIcwoNkAKAPCDLQ0X94Y0HoHD1w0MIu/s8/zu2W4GhBnYLUBnPPA0jwAzciAYRgGIM63l0EgA7C+7/8bmGS+Or8bPmFymAa2GmuUPxseYsCt3ceAR8M05KuE/O7dgh8JgK4P3L5u5DjaBoGYY5cdbmBpq9P6AMiaX/wBPCbwrfUHkY3Ynnksi5+z2kn0Wc0ndmPv9JcnJvXxPZa4gXM8fxvYOA8AGk7EuWjgsBEUFYDyQEuu7/kvA/bmQXLhFZ6ygOE4bCOzK3gWJWHH/exAaPU/9zEPMDZgXmSruQJz7h1Cek8+z4IrbKfV5voINLr7GaZk+JhTMHC4jY2vgZsWZBGu581vWyM2RvZs/p3/V/BorgYarzUAdR4ANyDa1uX3gVmb10a0tPGyvrY2cZpxDIiD8B7WPwbwRiOOGMNMMQOB59thgSibkwx8zQd+rF20oUYCNbug9eYBtGyXrVsLQhl46wIfLlBkgRyzD/Ma0DY+/Jv1D//PdzeMdz7AYXPF5uo8yM//mx2bt2c2ftZ/3JsMJ/64Vl2ggs8yO+wwBtcum2u673/3X/xHMzF+PIPLm9hE5EXc5DlANjgG4tlko7YpX9xkOqwYnS1mMpAcQ9m0TT92JrUCWaxEEeKI02mh00d9NWd0XeVTPovfeZAmS0DM3yjTXBzoKlR95KJ1fA5ZafxiISr+joCZSSyYoeP7cKGx3e5+jq1haD6vs04zA81nOZDbGUvTwuVGSWeMfaeCQUPqtxZcZG7OcNkioPHms93zHKvWmMd8Jq9nP9qk4YHIBtOey/eTpEQo6rGXHYBNg8C+YjvMAPBdTWx9IemAYn6Gz5QenBedso3JFgifb9FZ/s60dIyNRlDD5oWBpQTg+V782d5lflO1CIgZTFtUtmCs3+cnrEUJDYTmnKST5iJVcRkNtkNFA6ShzKr1TqOawQ13yHAAvr0TP890s/lDghk7i9qJEXxdknNHENoAEs4Zi5Zx/pPBwHfm38ki5dGJ40dAgozZWqOqVBgae96bB0UuUenY0Sn1uTnKOUiNTo4dQTg+k+/D+xIw4TtzTfB3dvAgy4tSNmQ+sx94WjQGNr/TCeL6mtcg43yBswAAIABJREFU5yG61XAgNNvIfuFnDZD/qHlOdj2BZfYbU/PcemF7BObkcroPx4psUd5PBjngF9NYh5+AC6rE4nSEouj2xmL+kElF5nNsYQ2+wALiyRyyBaYyZnWYpZPEvh3yYNkmAD1BYBgCOgG0yj0B0FF/FMGxTynvb75jEbsK2J3RWAB+31iAYKNVEzOX4LMLEDGlcaSDz8bqBkbdvgpMJVJx+JnSNxpieW0dDx8/ExhBIJNjwjRFgcHDCfy+EAa9CbLJHPxB7xBMB6XpCgCxnx7eeyjnZzyeKR2Qzy+Vr1FtXmE86WA06yAWjeEPfv6n+Mu/+MdoNQc4OzlHo1pXQTqmttP5YWCD61qMyHpVBWZWN9aQysSVGnp9ecl8RxSW16WXOh1OxbAjc0PyLb2+mIYsSpZezKJN2YpeHeVqEf1+T87EcmFFcgAKJLZYuG+MIMJYLBTgmwSUKs5MA5duMxFDjvr5nL/XF9ca87t372puU/NzRIqMb4rj42Mxh7g+bH1nFhddwaAIWTsDFcIbDrvo9btygqh9TLvCdUonudMe4uT4Eusre/hHf/mPBZgznXfYG+Hk9Aj19o2KF9ImsKgQZTcozUGNb857ShCQ3cRi47s7D/Hk4Q8RX8hhNGBQrYdi5QzVOgsyFgVAM4CxvbOp9cXxpqPMdUXgdXtrH8tLG7iz/wDBwILS3cnIIvDHQlvU5o4nwtx6xUpt97pijK6v7aBV7yIey2Nz9QDJRB4LsSyoo0zmKCY9+KdjLEQCmA7oVLcRC/vQbFWlnUtty8hCEoFYGsvre9jcuw9/KKEigQTGbkpM++4LNOi0K0glI2Kh1usVBUBZDHF5dRXVag2V2wbgY6AoLkCJTCn2NceBKe2tRhUlycnMsLNJ6QC3d9DxG4xcsdFury8mNIMUhdyWQL6Ab4weC44WL1C8PEG3VRegoYKQnQ7uP3qAQCSARreJwWQoliuZhUenp5JAYNFKzh/OMwJ9dL6pKersaEpgGL9cIVaXDcKid5Q/KNausby4jP29A9mkUqksxif3gKAvJJBEqWrwYWlpVc8hI1f7bDojGYRoKIj+oCOggvsq2bVkrb57eyrW9J/88Z+KLdppNAXK8J1evvoKr49ea7/hNZxrZPyybSxc9ebdW1BXm5IX0ruNhlFrNbGytorHT5/rzEDgTEXQmA3hC6CQzYjZyvVO4IpA//L6BpbXNgSsJBYogRVDuVRBr9tGr1NX1kGP/TrsYtDtIOCfeVkKLtOMOokLyZRASTpw61ub2D/YV4GwwXAsAI4MuIuzc8kG/ORHP0Y6mdT8F/v4tiyW7MrGpgCWTHZRYAn3DQbdWPiyWrlGMhFFOh7BbfkazWoFt+USmMLIa1n8qnRbQWaxgC9+/CMVTWVdDmq8u2JzIxUIe/nydypIenr8HpurG7h350DBKzItb2/rePvuSMHMzz//Ifb2DzQP3bxpolQu4uLiDIdHb2SzCRRzXLa3djFiynmjhWFvjEwqi62NHbTrXYx7Y8STrFXgU7Bg/84dFewKRSJOzmXUF1DLFHhKDolx1+9KG73WbODZ80+wvbuvd+B5k6Bh9daBSyyiOR6MtcevrayKtar9ERBYzvW7ur2FB08eYDKgkwwVBORXvdHGydl7nF68R5GyUrOhGKkMThKMarcaepd8YRNPn3yCg7t3HAObNrhewZu33+HVq2/w+PFjrac3r7/D7vaOAtS8/ubqWnJezODZ3N4VCDnz+bX+vv3maxVT5XjevbMj3XXa7+5oiGaHxdJ88AcWcO/RI6ytbwvgnA4HaHHNlm6kRdzvtsSCVXBybRmhaASdbl9BkKOTY5271re3sHmwh6XVFWlxMkDJ4C2L0v3qV79EpV5CIOoTo3ZpNS8daEeyoCM9RKfZQbNSR0j2ywUKeA5i4W+uPzG80yllYJBdyuyDjZ1tPHzyQKAZC1jV2x3JnbAgKetoZNIp9c/h4ZGyeAhaf/LZD/DJD3+AYDQElmwZE2Rk4LrZBVpDzPpT1Kt1HL0+xOUJswhGGPeG0uMlEqACbQAev3iOZ59/Cv9CFEPqY1caaN220K61tdZY5C4RcYAfJUoZ8OPZiSA4iTqpxSRS2RiCkQBCUeDlN1/h/eFrFU7s9zrIZRxDmkUta+VbVEo3YrxzfQT9Dihg4VieR3iGY92Ipc1tPHz2TNlW1B8/OT7Er37x/+H1d98osMZ9gLrXBCJ5LqhUGwqo5AqryKSzWAi5dG7ufSQBVG/LSKZi2NzcQL7AOgmuIOZNsYxX332nZ/PzZBHLlwoEPxBqzB5kMwUFViingZljqop00mcgpo94jGdtt6/4ZiEFyqlLTYIDU6ApxcH/9waO8MEzLvd6FmYmCMw+oowHJY2YeUfSAQFksiGpTtJpTVAqXuP0+AhHh29UW4HgKNcu7R/Pj5vbOzg4eIB4JIHxkPaWGsMLoHSkAnflMr766ivPH+xjdXkZ6+urCsZFI8yuucLx8RFKV+fIZNOS9aCfwYA1bdbF5bUkmGibGViXD022dDAomY0jZh2Mh7K3a6vLuLO3r3pCDECRkMN1zCBYMBRFILiACZnvDMJSloPScqOJaqAQgGZQg0E/1gTZ2l1FKu2knWTrWAy+11fWDc+XoSCJJBHJGhnoxPMcZTkoyzMYTRTEHWGM7HISkcQU4eQEvnAXvUkFneEtRlOeATroD6totK4wnrLejQN5Jbrvm0r+RTJKIu18BKHIJBRe4QtKqkSMSQ+Adn6gY50yIMNgtcgY9G+njvVIYgZBbeEGM1ebysAmA1LMBzUA2jAR2mWre2TMfvqV9mVgmAE6BlQZmDgPkgl8Ej7gmJkG6PFa9rsBcpYFZoDTPIhLm2x4jPnVRh4z4I37mj3XgOjvA57ETvhlPuU86Gh+tQHLH/AWT7JCZ31PtoDz07AF+52BTrI9HjNcrPTB2AWEBo7BzMwbA73YN3w3B7K72g8OA3LgVTDg2bJwWAQsA+gMAOZ3A9MFis2oge98XL6jgfUC02ZOcoH/52et7wms2V5t+A/vaRiJBQU4bw0/MSDWxp/fObamTc520mZxDhnZzdbQPIhrmIg91zAn7X1dV8eH78iCziRZEHPgZw3DElg5dcx3y343nMP61dpGYN/wFX6e78z3MYKfAZYGHNpctu8cfyMcGn5m/cvPWIDHwFV7J5tjfH9eJwkiDxObB0bZTwbAG8Bqa4DP4WetvfxuuBKzQ/g5k1m1sbM2CR8kMTDo2Ozsp3mQn/fm81jPYh6AngfhLfhi78C/qZ8m+FDUUPPV0yl39tTVPLNrmQ1k88X6yEib8+vR5gc/Y8EnkyOaxynn+57PMICc183bmHkszLBH3tcwMP7drjEA2oBxs1fsW8PXzG59f56xX+fHzdr3Yb7/1//pvz9zUdaP2p5mcM1wWQSCD7EJaZ1OUI0PNR1p/t3Ykfw9jZKh9+woAzTNIDGCZECrMZ7I4nWgtZOVsIiZpTDMRwjSqYzSibgPDGmMhiNVns+weJMqsjvNGBZq473Ozy41oRfzOQ0OnQQebvg+PKjYwrDIzHz6g00mQ/Xp9BgbWYV1yGgaDuV8GOguvSpPLsQGlNd8iCBOHNOLfcYJYO/ItvB3bDN/Z8Af72f9YeNihRcMAOSmZdfwu7WL9yfji19kPZmuMO9nk/r7EUyOGf9melS2+D/ocPsdS83uYZEuTmo6RPY+tqHyfawwJJ8/v9nb4uI1xiK2DYztsn7iuLE90uL0Nj9ey2tUjGo61jPmI638mwG3ZrD4OYLQbBMjV/y9zS3OFz7n6pzsyCrWN1YFkhBI5rvw+So6w0NexAUwCDLw4EcDQ+CEqbU0RrV6RQwzRVTJgPLYx6lUwhnfoSsCynnFNhBM4/xg/0mP15Mb4aHW5Dh4kOXnlXbqaWsbQ5l9xf4niE0Aiu3nIZFzShFbzJTGxzlFAF8sHaa9TyaehITTfaceMA+0JLASfGHbWNxLbQhFXdp7gIwHJ8FBtvd4NEE0HlXVaQLd1JYjMJNKZtHqDBCJpjGZsnjEAmKJHBKpTYynISzmVpEjg5GltQka+fwY80Db6SvVNTgMIDyLYNrxoVFsoV3pIeqLIOaPoFYu4XdffYlwkNqDQUwnA7E5GIgiC44HTh5CXAS6LUeGB0fqYBKMILjf6jTF0hphgrWtNaXJb+/siEVGLU+CF5TSkPeJoIBQglT5zJI7wExZEK+GVy+/QrV2i5lXLKLbdXIxhRUWXGyi2iihXLvEGH0ko2k8ffQD/Ht/9pdillRKTJ+t4OjtIa6uzjEZ97G2voy19SU5qO+Pj8X+WllfQ76wLCeGLGDOnTs796RV65+FlRJbq5RRrVZA1tBg0JE8BdPuWXCI8/fw/RHqZGiFc7hLNtPWjlK5uamp4CbBqVEf/V5bWpxM7+aacs56R3ObDhOZavx6+OgZNjbIkqTDw/H14fj0EK/ffIP3Z4dodG8R9jMFEWLqMUOE84mawrQpAgy9IhsERy0o4vMHJROQSeTw5//uP8LG6haq1aaKMjEocHj6DXoDF2wi29Md0Noq0LaysqQMCFfIboxYLI29nSfYWN+HbxYVOFivnaPWKOHduzcCmALhoNbc6prT8edaZT8Pe0MsxJJ48cnn+MGnX2A4pFNcRrlWRLlSxG2Z/dxTkTUWJNS+43MMDgIJyYUsFtNLKtq3srSN6QhoNVrqX2p5LiaSWAhTLILyCjWMB22lGhNQqzTqWNnYQjCWQSSVx73HPxAA3Wiy8OUA4xELMrZxReC3y+BVEpnUAk5OWRDyAkvLeemeM/ulWmmj1WSRzqjmy9qak9SghEeJEg2NCt4fvsNk0MfPf/YzBYJ48KcUQ68/EpNtPOPaSiOZyADTGKhrT8ee79KhJnmnjk67Bv90JGYuQV1qoyczSQTIpmPl7EAIoVhEmQH1RgsPHj/BvbsPUK83VNSqXC7h8vJc6zaRiEnHmjatWqkLOKM0AvWCS42yUnA5ZmT2slgix+X89EwF6WbDsQo3MYBQLlYQjSaUml2+rUuuKpFOYDGXQzDAs8kI18VLaaiKNcyCsYORxv4Pfv6HuHfnHtr1tuzoYjqLX/zql/jdt3+LvjQ64wKUKWnCv1NK4uXLr1FrVTEYdRFPxhGMhcQAZpE9MgFZNJTzpNNt6/xCxuL2+prAi/NzVxiQQE1mMSfgOBRJSief7DYWttRZqtdEu1UTE+u2ciPHnVqnBExp95jVwXVGKRGeqwgera6vI53Nav/3BRzTgfrPlFshwHH/7j08vPdAc5dA3uH797Lvm3s70hemrBIZs/Teyrc3Aq0atTJyi2mEfNQLDaLbbMhmOV3VGJLZvMaZMjx/8g/+FPsH9/RuvonLgCJIenF5iqvLY1xeXqBavlbAYED7GY4hl1lGKp3D2fkViqUqfvSjH2P/zn2sbexIj5pkBmaEFG8ucHJyhIuz95KmoaSFAubRpMZoxOpvswCikYQ07Ud959zyrMX1zjF88vSR9nLum+yDhKeZ2KizaDHPaK42hi9AXeMNLOaXpCVIm0XQhwBX6Zqs9Kp0mhlQkBSJV/CTRe5YWJLgAGUttnd2EQoC9epQ0gfUlp9NhwKEqEvPIq/Utg+FfbLLlI9hILRWJfP/APcfPsX+wR1kFrPILwdRa0zx17/6BW5vitjdXsfhm9e4vrrE6tKy9JHpBDH74+T8Ao8eP9XaW13ZUOHEWq2OSqmMw9evFUi4f+8OVpZcwVWCO6eXRRVCzeXXsLq5g+2dOwpk1KplsbJvi5f49d/+SgV5yYh3NReWFQRj4IDZDmcXlzq73bl/H89+8IUYqOYc8exEqQUGF4vlKwzGHUz9JKowtZ970kgFQJ38WQCdelfs+HQyJYCfa4g6sKfHlKW5VLB0gUVS41FlZLEwZyKZltRKLOHkGzifWQSVZyqOI9ffzU0Rv/36dyqy9OjZY+zd2ZXmONmdV8UrzVky/cfUqL+tYNieYNgfo9/iGMalzztixkO7oSKKfPbevQM8evoCIWYFBcPotQboNntoVt15j2fEUICyDHGEfGHVcOD8Ixs7lowimghjGp4imY2jN2rj3eG3aDerrJuqoKGc72AAlduSy/BstTEa9nVmtbnH+5ujST3npfVtFFQ4M4JEfEFrhXb37etvUW7dYMEX0X7OMwbvT+Cf52XafwLGC1FmcQwUXBcQMnPSSQ8fPpS2tLG+OOe4nliDgOcJES5YKNHnGNSuuCcLA86QzeQl80FgmVlGnO86G/Sd1iilMUSeUUHABDbWd1R40oEdLKAY1Bn15cuX2qtWV5eRojwS/VzqRoeisrcMPsZTOaTziwrkEkokVtBrD1R0sNto4uVXv5PEyULI1YPQ3pdOYTFXQK6wgqVFBv4zkqmZ+SYiGrB/+a7nJ+e4vrxRPzGrhOcRZgWMZ0PJn1HSQ5kvmCIaYmHrNFaXlzTPQuEI6t02LorXuL4taV7SNjGDgoGFarGkoAOzZljMkZk3lM6jv01fiFkYpZtbFTgcTJi1soz04rIY0Qw8sL7J1c0NGq2qzsrcM8/Oj7G+UcDe/rbWLckttOHvjo4l/cczJ0lf/Epn6ZssqhYBgxsfpDunwM1tRbVGVjZXEUuHEFyYYuhroj0ooTMqo90vYjCsYxakz0DCgmNAC7QUIORYhMzeFBg5dbKDAojGzn+ir0KylQAOD8DlnKdtZl+J2OP3SabEbAvvR8Yof3aM2JAkKvizIzPFpKXOOcsihfSrXKa22yPE1GVhTy8l3+Ej0w965wauzYPEBvTNgzb8ndjBlB6aTHVPI9nxbwaEGjPTZbK6uW8sX7ZRWIXf6cXPg5YCVn0OWDeAzlL157ETrjkDUK1NBkbyWQLC4IBY+/1H8IvLz+f+ebIC7Gv2qfOnnZwKgzrzmBGlrugDUF5oHs/h8wSYeUFavpvA48l8fS6/7DflKw3cn8wBaw7Ucyxdzg29+4BSHI7QKIA26EBCnpPUZz4HQFugwmyjgfUGnjHIahiZgWg2ttZXHGNKeBhIb+NiICz7ge/O+/Aa7iEKfHmyp4a7Ge6jPhm7wBfvwbYZMEj/PBJ1tT54hrR2GphpxRd5reFrhqWZOoHWgbTzHbBu7ZgHjkkgNUzM1oFhMm6duOJ8xoA3jI/BHf7fyZo4jMUB9R/lbNwadwCtBR3m8SADdG1+WbCI42yAeCTsmMu2Pni9gauah9+TR7Ex+QDazkn9GqbFe9v6Mla5BShsnlp/swbXfIBARKuRA681r7wAl/U97TL9UbbTAffxDzV4BEx7TGELtvC5dn/ZkKnDnwwgp/3gvedB+fk+NGY339uCU/Pj+f3+tnvZ59kmC3IZfmXXuPX2sfAp28VxMFvEPrSxtbHgtbJPHpve99//l//xzCYH/2Bgo11ooKsZIb64IfguMuEAUYs0GNBoE8EiEdZBFi2yaJVVIWYb5lMkzGiJoeSJXPMaHkS4+GwAI15RDSLx3JzGZFVTn5fpgwIqO25ji7nCc2enrlgPU2L5d6YxWuEiSxmxScs+4O/M+NqgWKTTgbIfQXl+jpOO/fP9SKndh/fgIc9Y52RrzH/Z5HIMQAde811tUdjCsEVnhskWD+9rYCuv4QHC+pqf4SGG17INNrFtTHlvW5hmXDkfzKjwOjtQmgQH03LZBgNl56OtZtA4tjY5Ddjnz9Yu6ze+p6WYmNExY20Ljp+1gAnbRqkN2ywc+z2p/mL/2zWWVmH9afOI4KgqrofJmHU6amacCUDzHXmIJ6DHz5DluZSnRu1UbEEylRv1phwzbqwa+4GTSDHJAqZ5si1Ml2Z/s38knTHgZyIq/mKbhrWX/eV0Suty3AhosC1iZBeL+j1/pmM3GljwYOg0pb10GgdAk4HrDlxsA38m85QBF1uHZMTQYSCblfenRhrvTeaXReI+RKsYQPIqdjMdk2OztrIkpkG7Q83YPiZTSjS4yCuZCwS8aXSlcRdNIRrLYDgJqpDfFGT1bGI8i2J5ZR1rG3uSGhgygjhx6XbUUuy3BojOwoiz4OAghG61i8ZNE/6xH6P2AAssFFMro9NqoE7wdzZCSgxYbq4+HUY4L3g4coXKWAymLceHB1UadQLVZ5cnuCxdI5tPibXIKvHVekO6fpFwQlqy/L6xuo3NjT2sUHpAzvMIlduiiuG9ffNKchC3pSvU6jWEgiEw0MB08QUC4s0K3p8colInwBLG3f3H0jZuNzoYD5gSlpJzfnT4FpFIQJrIDx/dFZhMncgOi/stb6iSfLlCpl0FyUwGnz77Ag/uP1bK6u1tRcAHi/wdn7yVNvFw1MbGxqoAMs6zs4trsYvv7T9RsUSyoMmunwynYg622y3UGyyC5iRM+A4s+HF6eqYgHgOP8WQCoSj1iQNYKmwgkcohlSa7N4FYPIpWp4o3Ry9xcvoW1do1B1Xaf1ynxlxkSjCzBJpcR1OfmC08mNEx4DrNZCmF0BeI9eTxJ0jHGUSZIBqI4ap4jqOzb9HuNsVKJ2OaJ0pmuRB4oKb0ZOKe1xVQO0M6vYzNjTvIplfR6DQwHNQ0X8jWPju70D5BrWCCEVZdmiAcWfZ853sH9/Gj3/sJEok0iqVrXBRPxbJnSi3XGdeODtbUEZ1OxWJiSm1yIY3l/KqYl6uFTQHQXG8sFlivlrCYSoPc6bBvAt+Ea7ajYm5kc18VrxFNpjDyh5DIrOL5Zz9GJLEoTXUy3NvNCobDBm4r1+h2mliIh8XwIyvtlA6uf4REMqZ3UgHIxgCzSRiPHn6CleVlJx806OD05EhtIZgx7vfx85/+DEuLy8pumPkYoPYrdZcgBNfT1uYuRkPKq/hA9TMGZLudKgZdFgVqwDfpqzAo1waL/ijbIkxt1yio10IgiSBybzzEwZ0H2NnZw5gakpOJWJwXF+dK7WZRpAf374tBRiC0Wqlh1J/g8Pg9qu0qMrkMsrmcbOna+jq6nRauLy5RrZTFrLx75x4217dwdXmDZqMvJtdk6pde28b2hgrPUcKK43Z+diLg4t2b1wIq4pEoOu0u/ujnf4BPnr0ARgzuRZFLLSr481d/829Qb9YoWAky9xiUIbDMdO2L4hlev30pJudwMtDey2JyzXZXICMzAwIBauk72Y98Loe7+3vaVzgfCeZov4uRJeF3OpzLmwrSdTtDOdGDXguYcb6MBHZROoH/px4395smf8eaG16RWIJOmcU8cjmCbQxKbegQeXF+jtP3pwpoLhWW8eAeiy7OtJZoD94eHiqzIZFNy+ng/hiNRpSFQZ1gapmziNViNoXUQgw9FcRqoNloY8zDdiyJ4XSGp88+wT/88z8XC5wFTU8PzyX7wCAFJXgYdKOsTa9NNrEPR69ZALiFwuIqDu4+RL8/wtnlDR48eIz7D6iFviUnivsMwUEGk44OX+Pq/JSiV2LilkslpZAvL607jdJZCIvZZTGoV5ZWJVXEM6A0/rtt2WqSGGg3uJ+685wrUkYJEr8vAB/tejqNTC4v+2fgA1mQBLG4PxIcPD0iGH6KTDop20Dgrt1hOn9XOs1be/tik2LisojoODKYMBsPZDNLpTMUb04kU8Q5So1cBoEYgOh1J5IDuv/gGXbu7GEhzQywKFrdDo7efIvyzRXy6QTevHqJTquFpLR3oxiMxmJA1ltNAeBPnj5HPsdCqxEM2yO0mk28+fYV3r75FuHABBvrK1jKL4opTmZ2vdmVTNZibhmPn33KJDoFEPu9FmrlIl69/B06raoKho+Hfb032aa5wrKCPhdXRQHdm9v7+PynP0NOxc5dkTbWcri+uUa9UUKb92uWUGvdwu+fIZYIuwJ9tCWpjGxQ8byMs5MzZXKskpU5cwWIWAT15uZSgFY4FpbtoYxFNBYXEzoQIntuLHb90sqyGOoGqLQ6zISoCyitNuoKxEZiEa0vAmvKmoyGBPwOOnWUbm4wGwSxmCo4vfjFJSymsgKXTs+OFNxOZTJISmqtINCToGAunYdv7Jeehxh1wZAkGqhh7Z865uKABWx9E9U26Aw7uKlfIxAPAKGpy77pVGXzS8Urx4qL8AzaRb/TRYcEmY6TCCAQpCw4sni9DKku64mEY1hcWkY6ERcY06jWFFSq1qoiAUxpWzBGKpKSVjLtlMnB6ZzYd+ddFf/0OWeY59IHDx+67KNOxxUTTia1z/z6N18q2Mv/s8DXYjKtjAAWyiOAyEAZr9vc2lG9IALKzMrqd5kW3kGj2lD7GcDOZGgvnyAdzzjZsHjCAZJ+v/bm716/wl//+m90tt1YXUNucdExwSeQbZ/5Qsjml5Et5CQVQs1xkhhqtZaCCuPeAL1GC2+//U5BJIKwqlLkD2rvyuUpPZXF8soasqyBECJbv+Oy7do9yV01qh2kE1mXARFnBmAbzU5NwbKr63M067eShSATPOwxYrl3p/N5zEIBdEYDlBsMlBLUvy8/olGt4Dd/89coX10jtRCXnaUMG0F9FtkV8DZkvQ9ma1BaaobC0ga29w6QTOe1bvNLBYH9BOp7vZayjU7P3ovRlskyOJeQ7TthIJe65ixmRwkmym4mYgrQ8kxPXX360bks5ZQoaVPHxfUVItEYtvZ3kMglgPAY/Wkd7eEt2oNrVBtnaPdKCEZYXLmu4smmrRv1gEP+bKxo+Yk8ZkoD26Whywdnscs5VqvYpX3nrxroZdmsXIvybacuA9skCsgu57mN9+PcIYAvf3X0sag6/274BNeREckcSNpX29hXBjYZACOQ3GM/ci/mF9cK/Uz5VD73j+DnPAbD6/gZA6CNmMTziYFa8wC07T3GplX/TJ30hn2R6WrAnfmb9HtofEgcYv/wrME+4HUGqrKf2HZ7DyNpaUyCLBBLqJ4m2QWyKUGoz3ugJtkXBr4JzPc5cpSBWVxT/L1hSi4LwT2PzzDsgwWF9Z4BB/DyfdTPHiZhuAkDVgZAyxcemxavzwF+UQ8M7fccedAYsCH3eyM8JbOEAAAgAElEQVTSmS9uOAjlsT622QGAhjuwXeYrM5Bn7edYMYPB8CJ+ntkq82AhgXibL/ycgacGdrMIpuFQRsJjG7k/+bxsKRLp5vE6zVXWP/BIpXxvG08DD9kGV4fNkR+tDbYWeA0/GwrRK3FfvO/85wS2zmkd8xq+uwBOD9f6PljPthr2wPbRp7L1ZWvEQExbu/ZMGwsD1DUGcxrI8+uO72fAOn9vY2D3sDFikNcAWTc+Dgy3tTK/pr/fh7zXZEa5mL+rs65nTZ29mpfo4HM456Tk8AGkjmrN8W/EswhAuz50uKLhZGZfuN7Up2Nnz0I8hMy9n2GlfAcLhNg8ne8Dw970zDmQ3j47D2pbloIL+n4sVupmxUelCAsKmD2y8Zi/1zwArWf9D//VfzKzRff9KJ1e0Ft4xrI0FF2LXOi+Sx+hAeHvjN3JB4kpPHU0cHaygahsmJt8TkeUi8k2ABtMfidoJu1Yr6os22PgLjtF4Hgoqo2XwJlYxRMHyFE2gJsk04Bl8EMuik8GFQ9QTG9V4RZW+R068I5fNmFs8li7rBPFAvUmLa9jOq4Bnrxemqcevd8iWi4y5liy/P8805YAtAGvHGAzfGIHRt3k5O/sYOWivC7iZZPTtK5dkToHotKo8NBtzGkLCNjCZN9b8UK3kTqjynE2Q2PRU1sc88aHn9NGH3VALT9jMh8WzZrfuO1aWxj8G59nrG32u20ABnJbBMXG2oBQflbAcSiERq2i57L9BjDPR/J4f7sf22CpFg50JxDgIthkKfB9bGxIidCGMxxpflLrkgfDB/fuSxqDACZ/TzBEYzJlNVrKaZAlwiAAZQpSjmVZryuf0lKAHBO3I4CL2s9mKOcDH3wfgs0cRx7oCR4bME0WKtv5gaXnRcNdFXtnPG3t8iDJdxZbXFrBcQHQWltkbU9cBJgON+9JR4Lv6VKOneaz5trAbXL8DN+D2uvsWzLI6Vx0eyO3zgJBjJg/yjUe9CGTTODqigUcfUgkc8gXNjD1RdHrjtEZ+BFPryEQTmJ1fVvpkIOxD40mGbicH1P4hjPilkgF41jwxREahTGo9VG5qmLYGmLSG4idMh71lDZJNiBZZEs8YCvtbip5iTx1vDtNXF9euFRpH6twK0NWNogyKWdXpzg6ew9fYCpnNBgJSW6A4AOL2qQTeemF3j94iK3Nfemvy0kcDFR8hwDg5fmx0jvJfrutlZTyymAXgamtvU3175t330kehJvM0uIW7uw8QKPWwm25jqWcq9pO1g3PriurOXzy4gmodXZycqI+oayDLxDBMYHRZgMr6+v48Rc/R25xhYIwYg2RQUrgeNBr4tV3v5EzTnb40oqXOk8gsTfB5y9+ir3te4jHHdudgCYZ+fWK0zRud2rodGsoLOUF1lFrj+0ol2/dwTXgl0xAOlVAdCGN7GJBEgmUViJrj+DbVfG9CiaORn1JPdD5pCwIHU16EdVqXcV5CErvbu+qHdxoyUQjQMm5THazimUGImLfZxJp/e26zKJ7Y+zv3cXeLrWZeSAAZYfFRGdQwQHQPYF4fsTEBtrduadx9/upPUY2bVW6opROOjg4EDuOThABlKOjd9Il5ZpJLMRVfOn+/fti+F/dXKJSu8XlxYXYGsuFAlKZrEBA7jHHZ6dOb7g/xGJ2CXs7d7DNApzhuACHb15+iWG/g1w6g+loCD8lGxaoice9fYRmt44LyqyEQhjOAsgU1vDii58ilV0RCNmuNSS/0O3XcHl5ik67gexiWraf8id0LCvVopw8zsF4Ii3gajDwSRokHIiJsUnHmwB0h+zt8QCjXhfPnj3D/u5dMY573RGmEzIKoFRb9unBnfsq2kTbwHRgSoYQDBmSkd6uCkRbiIXEgiYgS6bh1O9T9tFYXksA3UEPMQJUu3cFUHHu8ovBlYuLU7w/PkSxeKm2P3r8QLI8LO7GKmIEoHvDnphWBBBon7Tnj4a4PKem6jnazSYe3n8gELpSquLquioAOl9YFYuNxf3IHE0mWHyphm+++Z0kAN68+lbBv89ffIq3r99oH0gl0tjd3EIhv4zJYChw6u3pa1xeMY3Yj93dfbFZaQ+b3RZuyldagwShTy6OBfaSqcr5MOgPBeJSEoh7C20p5S/u3bun4CRZ9+4gP5YMDNcLGWfJ+CJqzbZsBTXsae/iMZ4ryHbySUaEQXfaOCvgpH3V06AjmMsz1fbWjoICZGNzTyCK2CDwfeiyLPa2d7QvMMuDMgon52e4vL5CIBxQQIXyOZzf3EOp+domOIcBlhZzWFvKi5XH/iRoy2Ki/lAYE58fd+89wB/80R8qa6hWreP48FRBTTomDNrwHEdmD/VNORMqxRLevTkEax/s7B4gFk2g2mzh3t1H+MFnlNNZxGji0lAJgDHL5JuXv8Xx0VsE/FPksmmUijd6BhnU8IWRzhY09+/df4SdrWVQuYpz5c2b73B2diI7s1TIYWtrU3tzg3JVA5eGPp26QDI1oskIzOQWlX5PX7/RolZ+RIxGSlBVyiUUL85VDDS+4ApmMX2ddrNWbSG8EMfWzg62du4gKmC5huptRUB82D+TzTw5eY3BkIUF6wqgEszjnsaUd78vinxuHesb3DtXEEksiO3V6ZP9WketcoPazTXO3r9XgTox1KKU04PsYb3Zxvb+XXzy4jNp59Jqst4C9/bjw3f45uvfKqOhsLQoZibPBVz7He4Tw6kks+4/foalpRR6bWY73OL0/Tt8+etfoaPzUkp6xrSb1MhmRhFtMEFG2vyFZBovfvgTJAQ0unXP/fHi8hzFmzM0Ow30hk2UqyX4A1OkMtTlnmEwHijAT/3O+m1L+ssPHzxWwcoRtcspJ3N6poACpUpG1CTmnN/ble0haDFk7Qqm48+CiCzEsZwvSCaE5yyC3EdHRwIMO/0e3rx7DX+I86AmKQwHvviQzaTRat7i5N0xBp0hdrcO8OTeM6wurSMSIPNypD2IZwsGIxmA6Y8mSGeX4Q9Hsb2xhyBrI8RTjmUY9KTchhPMhlMxJMeDkQD3RDqG3rSH69tLDNBHq9/E+7PXmIy51usKGjBbwOX/TiXBxX7g+YZdS+iA85b7lwEOfP9aq61CdWTfcl6SMcgxsHM5z2HcX3mWPTi4p7MofQqCkrQ3DJ4xCMXPkP1nn+WZi2PEnw/u3FNQjv32q1/9Cr/+9d8IJOf7pRJxzcsZXJ2L7qCvon60dfQtdZ4cTQQcM02/3+3KuedZgYF4ZgDkF5eQSbqAxDzBgwU7/7f/83/XPCjkssqE4bNCCGIp5wBYAr1kam9sbQqAp6xwuz1F+YZr9xLNcl1BjcRCQozi/nCkNlI+h/JyzJIhw55B38hCCNG4A7JoK1i/IuCLiMmdz+b1/twHu8M2ajwzFM+0xhm4iQZCiBIwGw40F5hhFqRUC7NYhn3s7e/jH/zDP0EiCdTKPfyL//V/wenRW/jpJ5PpLp/QBS/oezDQEg7FZBsZNOJ+9+LzHyKezKI3GKq4JckT3GNop5v1ujKmKGFGUJU+HcecATdOKQZtmP1BX4vZBMyoUkBtIa7zIu0eAwVc1wxscW9d215HqpCCPzbDEG0Mpw10R9S3P0KtcYVwbKifxxMGTR1xLBRyACOLyPF3ygogQchLb+d3y0AWIOsBpuajMqg0D7IZIYeBPTGYAy7AzSCV/CSH3+gaPp/rQ/7N0EnYGdhsOACZ6gKePOCNfcXPsF1G0uM429/5f2NYz2cKq40MDLFAqQeWGfhnz7T7GQnL/GEDg/WcKYF6SuN5xcbmtJTngTwDc2kJDIgigM8zAsfVsWEdo1z+O4OUZCDTSZkrnEag2jAKnuf4jwFmSjvJ5wy48Yl6IDNtkvUB/eLh5O/WSCLDlvuDyEuUPZC9criTEf8EQo+9+lne+dA0opntwHYawc2wNILj7CcG6d34OlYqAWj2K88Xrj1uHjAb1kBXy8Scx0oo82S4iOFYFmBgf30Ebj9qItPOcg7ZuzkMzWNge2CzMcFt/CyIYFgHCRSG/xhwz/GW5KDnZ3MMLTBh7WDNJwM2eS+rsyXMxpNCcRKljkAo0oyHHbG/lQ3g6To7vM5hWAbOGsbQ87J0HFjtSHhuXrp1aJgB7+Gud2vjI1PWSRrxywio/LuB8Tb3+DOvmcck+TfVTfJ+b7iTBTMMdzPMcv6+hilS49vWM++jQLDH2Obn7fn2GVvXH9Z34KPEjWFbaqvJxcwxoO2M49a3W0c6y3mYm+7pYVTc+yzbYB60NUkd+x3n93yAw9pgc9UIpAao2zsZ/mrjYG1zY+2wWRt/zh1eb+Njz/Ysp74ZcD1vLw3Ps7/z+/dBcN9/85/9BzM5Op5+MjvDJiMHkl/z0SjbACwKwY4yANMdIAkwfExroSHjwWBeE9hexgGubjEZ1ds6gC8kUJSbvwc28mebmDwg8ToWFCOrzzebOtYCU1AVkXBgMHXNDCAkcEhHSxq+va5j0vq84odz9HFbpGJIe1FMA8bnmb4cPKdf7YBj2yD4f4saWCRzfiOyDVSbkKdDxWsNiDSDZhEh/s2ikxYVMbCSz+Ez+J39zAM0DxTsHzrjtgFb1NWMoUl+2MZuYLEZELbXgFw+33SBOT42aXXPIIuGZPRZPtPAeWunTWLed565bP3KtrINtvnZJmBRUYugmUG2dn3Q4JpNPgCqZsTZHicr4cBfm89mEM1Y815kw1JegEwvA6dl2Cbu4E3gmPchM4f32dnaVpo3I/Xsc87B23JFepDasILugMLMALaR2oMEE7gR82cr9sd28YDFQx5ZyTbvbQ5x7hEo5lxlgIWAks0zXqu5LskMdxDkOxFktmioHcSzXhEYjgPXAaP1/GKKoBjZY6d9RQCa9+f6pXQFixXxEMjns+8ZUed30ytn0SC2lYfPaIxpf34dyMkscgeCgQAF6hKyLY16W8UHd/ceIJ4qoFZtozcKYuiLixFEJttCKoNejwciBq8c2ysRWUBoFkAisIBAD5i0gE61i8p5Bb1GG77eRLqnk9EQ5VIR0TAPQJRbcQ5/NJ4Qc516jywiyM+xkB8BpW6PEgY93FbLYv2w4BMlKyY+RvXJuHLBJBbP8U2DyGcLuHvwCC+ef6Yq4ATC2mTttMmSP1Ua+nDkgBBKkPRZqKxYEtAdiUVx796BxpxgFAuHsc+yiWW8ePYF/P4QLs6L0qvleCuNtl1BJBLEs+eP0BvQ3tUQYX8EI2h3KaPxXoVZ7z14jE+ffyad437HAbVySAJTzCZ9HJ+8wXXxQoxYFnFyBxMIgH728HNsru8o0k3WnooXjgfSAr66OhOLmRIeydQCDg72kV7MKSPg8N17AbCD2UQM7Gx6WfqCmfSSNlF+UfaDWtOV6jV6/aaAKva3iiHNZtKQjJEZORij1+lJU/GTpy+0dskO5XN+89WXWgenZ8daj9GgO0CuLS3Lebi+vlKpGhYT+uwHv4fphHULWui1O1qzRyeHcpI5j8n+DAYi0j1lgUjqfvf7dKarYvWSFbixsSndVDGZp2NX1OnsPV59+1JyGCwURXb1/v6+ov+lSknBil6nL4d7Z2NX6cdMrSLb9/j0vXScWRiPev3bBIukL8wg2gLevH0p9igZI5P+UGnsucUUEgsRgdCdXhsX15eYMVg79SGaWsTDJy+Qza9KSqDbpM53DwOy40pX6LScvaB8FZ3d/qCt9GhqXJO1R9YSQbx0Zhkb63uIBJ2G/nDQwcn7N5LO4BoaD/rIU6+7sCKnlrIdZB8vxNICRH2BINZW1pGKu4wTJjATuKD29HDYlqTHZNxDNOgX2ECpltFkqAJIO/t70h4mqDcLBJFfXsLe7oHaRgkDzg9qxXK+89rLyzPN5/07tLsx9BgQisZxS5YeU5dzGYGB1Jjm3KBNZ6CJOsJkAu7u7ODhwQNpY56e3SAYDGFzaw9b2/vKuKA+8framvrryy//Fv1uR+xBpjUTwKxXa3j/7lAayff27wgkJiOP4GupQemISwWEHj95Lha3mITUw66VNec5BykN8fTZIzx58gSvXr3C1eW17CkLkfI9GWzheiJIzd9zvpJdQBvKfYXjQPCR8/fm+haV27rmoALv7ZYDb0N+VCqlD8WbaIfZH3LgqNvr94ttzHT8Bw8eCVRgPytwOp0JFC+VbgWwLGdd0JNrkSnsfCfKZJDNqUN6LCLb3x/2lL7NrI96v4IAJtha2sT+7p4CqJ1mG/3hWKx3guC0g7t7e7IxlLTg+SuVSot51u44u8A9w+Q3WPyFhTDpWLJwZiQcR38ywuraOp4/+xyLmXUBp7J3IWq1jlQP4NtXXyt4xMJs3CcZ4OoziBpYwP1Hz7G2uoVcfhlbm+u69+XZGY7eH2qtc9+jNBBleBS8IrHBK3Y8GfvEZF9dp676isA7MsM5n60OCsH/VqMh5v9sNMTm+gpm07FkYQhcczxOzy7gC4TxxQ9/gp29AxXPYrFeshnJYh8Ne3j95mvc3JwiHHFFYhmYIIM6t7isjJCAP4ZsZkUBwKXlFWTzi2h3W9rDet0Ori+PcfjttwoAba46qR0Ce+xj6jFfl0pY29zHk6efCCSjM9rvDKWnTB3hl1//Fq3GLWKRgBjcZHyzIOoMQZC4tcE1tLeH7GLeBZ76XVydHePLX/+13n19lSn7TkufNia/tKyzOm375cUNmt0+9u8/we7evuYavziOnEtXNxdO1oHge4/nlinCTDme0bEdqwAr9/DALIxJfywAenN9HbPRBOPhUBkp7AfadhbF5ZhusAhjNuMCp660pAfmRwSQsxiiCqUn4tLPLt2WkVlM47vvXoGyKQyosqBoYSknG0MwIRiY4f3bI1TLdWyt7+H5wxfKtkgvJHW+4pyu1JmJdIJWj8DlTMXg8mTNJgtIRJPIZx2zmGuQ+w7nwqjnMgT5jnTmyW4PLfhRa9dQatzg5OoIrw9fYTh0DFIRSpiB0moi7GehuKHsKCV1BD55sgEMeiqQG4mIQUpAlYEkFl3lGZ9MPxfwdTVqyBTmeYPnS4K+ZPJScqVyWxMzm4xfBjkNBKHEmfZaj8nItXL//kOB/jwrU4Lj/MLJC83oWxFQpG43gRkaCNUMiQn05J7MTZ5p9QTpuT9Qj51a1AyGrK0wE+2u9KJpPxIqcOj3sng7ylDhvv3dd9/IJtKuEPSmzclRzmLmF3P6/sNHeP7iE7WB7168utFaffvdW1wdXygo/uPPfyQgfDieaI8a0Ka02yoAzPk49VFyiyxhFuslqMB9irrtS0gns56cCFfxRMUsqa9dqZXw7uglGo0qomRVh4KqMTBQMewFFc9MLeYwwAiPnz7Bv/NnP4M/CtycVPA//0//Iy7PjpFNuvpMZDzT3kuWJELbEBarnBgK9yaytR88eopoLCmwn3r3JN2w/yVnWLzBN998I99RfkV+CetrmygsL+tnOtQ8f1V5VhqQvBJGOBZEvVpWkFhMOp5PogsKcDLTJ76YQrqQRjwbgy8ywjjQxmhWx02ZZI1zJ8ExvpV8mAPOvHRyopDeKZL+sfnLbAfnuQGTzv90QQ/+TSCK/6N26bzvbhrAZJALjPEA6PHUpYkbSMUABW0+PQDzQQ3cFBOVc9ULljnQxWEdfJb5uJb2bkAbbZoBZ5z3hrfw7zFJUjjmpYFaBnYZ+c98dMM/jBErrGbsAMoPYDM1vykF5el381oDIh3G4JjY8lUJHo+HCigbCGjPVDa5914GsIt0xgwTr695vdYtN1APQyIOI7vhZYNzKE3WQmtz7LAKBcMSXK8fJU1E/hq4NH4DAg3Y4lrVuDG8q2c5MIsAtL2/zjmev07bxucZE9gJ7EBZOZw/4YC7X6PtpDrZznmWtwHvBkZSUoSfN1CTbeW6sbGwMSXAaiQ2Xsvzl2EiDluZL6xIe+MVS/cChIbXfADtvCKY/L32Bm++q08ZtBdx0M1h3t9AVr63gaxGsDRAXf1C+y+czGEPbLMFcfhe84RTN97umnmMivenPJRlrfNvhhWybbzO7mPjSIKctZPtIrlL+AILRnqBnPlxMCDU+mU+2KJ38IgVBory7/YZBSC+V+TP1okxillw2NakzWtHrHVtMiCX//8wF73+EgE04DHuvWvcHHQMZQNjzV4YzuXmgdM55/tbP2mde4EknsWsrTa/Bd4qaOSCMZojVJTz2uYCeE56Zt7GzIPPNj/Ypvl3tPf8YBs8BjXvZ3aHn7H72j2ttprhfPw7+99s2XwAy8Bx6yPhn//sn/4TvQl/MGapGTAeGEySwAy/gaLWEAJFBhbzd5yMtkg0gFRZ8+QkbNLbxuB+doaOm7mBttbBvI4bvgHQZiT5ez6HB53ReOIkBMIRt2EMXMSNkTh+JxvMjIWxbPl8Mvlsclr0j7/nPXmdaZ6ZA8e2WT9ZVIGf5zPtQMe/u0XlmLWm3WSgqjGWbZHqfmPnJPIztlHZQrDvOoh6oujG0DZWsH3nM/k3sXNVbK2uhW46z7ZB8nNMC7EII587b0AsasE2zhdC5D3ZT/xn46DFPnEF99gHBnryPQ305ebHn/k8Ohn8bqC5GR2LOFrUnXPNyVQMPoBV85EdY9Rr4/bzoNpXu0yg3wrkmWHl3LIozvx93KbvIn/zBwi2kRsd28cDgs01yZYE/XJWyAhSpNzTe7spl50MjUVvVWApLHYPD3Vip8AFU9jndA4IjGmTWnCaVjpIegU72acqxMUgizcfTSean+P1BC0SCy7owHHmuNJJ5b14jVuLjj1A5grnJNl2Wlde1Hg6cmkhbg66wwmZLDzQ8yDGecTrbCNg++TYMJVXmlQu1YUHbuocMmCkAytT8jtNbexiSHcGqDdZvGwLKxs7AkuH0wj6vigS2QISKaYyBzGdhZFMkR1LDdaA0iUDEyBEyYLbKTo3HbRuO2jdNCW/Me0M4VN15KGKxpB5R2dTBprFxRYSWhPUlWW64dbWBjY316WvyCrn1IsmUKTij+26CnlFElH4WDwn5QUxai3nmA8m2Fjbxu998WOxcI+OjqWlzTEiuDseMX00o3tQ7oCHu2Kx9EFfm6ndPFiXqzcCnSglUchu4tmjF1hZ2dABvnpb85h8LYFW5coN7t3fF7ONc5UAtNLrgmRnD3B09B67+wfY277DoD6GfZctwX+xWAjdTg2l0hVu69S1vJaDIDvI1KcBsFrYwurqpgquadOQxvlAAGL5tqhCiAtxHpInyOWzWF1ZF6Dw+t1b6SF2JtQ49iOdWsTe/gMxC13BoiEGk57ShFnQhjrFoZDbC2hjmbZMRtPG5i76/QGqtw08f/IpPv/8C6wsrykAQNbxTbmI45NDFXwjwBnU+gpga80xWMlabnX60oZ+/uwzgctkFXBMuO5KpWtcl5jSXXU69r4wtnf28OjRY62J4vWFigFRGzYQDOn6Z588d/I2457ACzLA37z9FpdXp7i5vlLggraKRd1CkRjSDLLIRwvjyYOn+OlPfy5go3R7q/VMNh21hfm1mMw6h3s6cxrr4xbevXmFerWhwzcDO+trK0glmDUURqfbwHWpKAe+z6i5L4i1zW0sLW9J+9ZPwL1Wl0NLUKRarrqDd8SNc7VRwWDYQqdfUwEn2oVUOoOHD57j/r0n8PtYqLSL09MjHB5+i54YtSEVshsNh8imMprrvc5Ie2ZucdVp7g6dNl0iykOxKyTMvVfF8MjC7TQlDREJ+cXGpd4lk7nZXzt7u+gM+kqBpxOczRews72LRCqtIAgZwlaXgQxgFlNkMIL9lZVOORCLMvMI6JGZnM3gzsE96ZhyD6Dmfq1yi+OT96iWS5IZeXzvkQovXl6XZYvWN3Zw994jhCNpFcIjoMH+O3n/TvOMLFamt3WaDdn8dqOOo8NDaUrv7OyouBe9iVKNLP1bhMJJPHz0VCndfWZnkekxG+KSQZw27XgVT588wKc/eCEw++3bd2I/Z7Np2Suyx8rVitjzxKKoPe/YVS79N0GneEpNyyhY2J39v7+3h0JuUX1DoIv27t3RW9kYFhxlcIp7mYgEk5mCEnxOLBoVYEe7zYJR7kxQ0T2pb9/uUAoiILtNO8LgJyWNaOvJPqUURI66qUS//TOcX53j6P1bXF6fYog+lpMFBWEYCCJoT5BLGVw8tw0HYlTTldT5YUDN6KgAX5fBBuRyBTmOk+FY+1CP+q+jqdabzqaUAkklFQzcXn+gYpg6HHta/9QQpoQRgXkCD5J+8QXE2o1FU9g9uC/9chZ13N7cUsFG6t6eMVvhmlkflAMaaWy4BypteuQC3dOpD48ePsGT55+IdTyaznByeorrmxvpx8uJ63VkJyivs72+gkcP7uH66gJff/07ZGgrpj4cHb9HKpPHT37yx1hf31I/OAe8L6+CrMhX336Ft2++FqjFoqrOMYxI85ZSIgxgsigqJVqoE85ATI+yPa262K9Hb1/i/PQUvXYdy/mc5ridD+l4dnojLMSpCbuNRDKjGgCUpGPQ5uT4SEB+PEons4nxsOcIHckU/IEIOr0+ltc28fTTT3VfBr6YFXZxfozvXv1OxTVZHI0a/BzXi4sr2fTNjW2xkCmHc1tv4eDBE0Tjac1TMvF5HiJo3O5QOmaAq5tzydewD+js8R5O9m4qsH4hmEDIF9SZjMVC6QcEFRCkpvIExZsrZakwQLO6tuaY9426wEem7/d7JJHEVM9iUVIgE92LAelf/PKXSC2mFHghYWU47Old7xzsaW1SY5rawbXbGmZjHzbXdnB37z5W8qs6l5G5SVkRPu+K0mksoBpeQChG3fklFWXOp3mWXJNN43kqm2IhRuoiT8GzGWvaUFomGA0glvRkOBpFlOslNHtVtPu3yrwajwaSFKtXbjGlVATPtf2BAlTy1SjFNqP6PgnVPBMGdVYVWzEaxdraus51VqvEAZkRMXwZ9GB/kQVHQJpnQhZBZZpRNB4EggQO9QqyNTyXMjPLgLjV1TWXRdhsot11MjMu6OUKI3H/4LlA9aXeFs0AACAASURBVIR07nZnb8ri8f8ic8RYeDuiwDKddgZZt7fuYHVtDyv5DQT9PMuzqJhzklnklpryyk66PJX0BQsnM8DOAIW0bSNRrBRWVST16fPnCpJxjTFYHPSHJbf03dffUuUYP/nix16WgE/sZ86Zdq8t3f1i+VyBv96wLamY3pA2Mg4qvGTSLMK5hZWVNXfuJkHKx/fuo9Vr4uKGtQpKCFGb2u+X9Ef1pixpAEqcZfIF1Q4gA3p3f0cyZpSl+sVf/ZWCPPFoCFvrGyq0yflTuimj2WYhWrKxE5IdI+i8uraJ3/u9HyO6kBJok13MIpXwip7OgO++q+Jf/st/pUAd94mV5XXs7uwjEHLSVJwrtNn1+i1uyjeSkiNzud2pqvgkv1gnhtJOKdYtyC/CHwkgXcggUWDwZIbBtI7+qIrbxiVuqxcYjmsYTeoYz7qSgDDFCBKCJJ0nOUG3/3F6zYNAH4AOD7ji8wWCBJwNngda+Den+RyRhInhErwvg+Lm18vP8YC2YOijLvO8vxrwGLgG9vAsyjlsPjTnPPdN/t38/fm2GAjowKeu/Eu2x7ARe0cD0Qy4ngce+TvDDDgmeg9qfQ8G6jP+jc/memM72Ca20fAV5wMHJU1I/IUBKANNDZhin8zjEAZamka2gYUEoDk3yIAW2EQJRgaoVbg+qMKulhWv+T9xWA/vzXc2mSu+t/q591Fz2wA/kc+8IqoGQHOtC3ScA/Qd4EdNZDJJjZHtJBXIrBe4HnDSJH4uAha17roCfiSaGeBogKGBfCLiedgO78U28xpJBXpavgbMGhZGP1z4gaffrTnogYOGezhfmzUfHFgpQG4OEOXPZNwbEdS0oc0fZwYb2yDJLg8c5z0FdAbcextpjfdQP3rAouFIvJeIaJTR83Amm8v8zs85cPojGGtYlAuAOEzIwFK2ydaTzWUDdK0P3PMc8c2wQMM+7D2sLQ5LcMEB4TIeudPulYi7rBf+fh58druR+7J3ts/Z7wTUepkMBpTamBtYzGdaIMae6XAjTyfak6CYB3D1HA+AtvYbiMxrXb0RJxXFYKqROw1kF67lsc21pDx7Nt+O+SCYtdkCAPOAvtaItzbn7addY8RTvtv3P8f7GGmUf+f6NBvDZzmg+aMskM1hsx1/Z154QY/5vpN9+W//8/9QALTdmIdMA0wF8LKATZsbq1/MD4vocPK4mzmDw591+B4wPc7px2gy+T12ilcN2aJxNuAmYu10xFx1T+tofpYHXU6CDwbXA+n4Gd6DKfJsB1PIjHGgCJsX4UokHevUgGHJBpAByLQiTwuZ72jRJdPRldPiLWA+R+CiF3mwCB07kEAHjYixUO05Nllt8pjRsI2E/Sm2Vr2q651er0sHYHvMcZTzmUjICHGicnPjdWyPyUsYu9mYvbZQ+S4cC44b72MTyMBYtoV/M7CXfW+GgZ+XZhwdX08OxTZSfheIz2J6TGv33kWSDt7GZRFY2wx573mJDL4j5xfvb5rYHxenM8oGdtpz2Q6OCfvDAgTU9NIBxe8Xq5fgBZ9DJ0KpNp7uljG/rQ/YHvYNgRO7vzsEe5o6fgfcJhccg4xzkwdrakQSnNrZ2vTu7/5WqTnN5p6nmU1gheNApoH6a+iAW95fxZ+8eU7dVDJmHWBoxn76IehCp5f3tbEyGRfOFYHYra4noZHzjKIzEm4z5nxyoDbnM9vtNDs7+lmbV8dt+GZ8jNHPdUsmNPvAAH7bBNjPdFCkhRimI8P0mbgcOqZU8RpqYWr8GmTHUKsojNGEtiCA1Y19JFM5DBHGMBBFdmkDydQifMGoHGI6ggsxnbXRawLTPuDvztAuN9EuNtGr9jBsjRGZ+uHvTZQiyaJXv/zlLxAAD3MhRfe1bligNBDA2cW5xm9piRp4GR2Y6CBC6eNN1Ft1Obq9YRfBcEAsLRZ1od7foEvJlC5urm5VaGh9edOBOe2OHBmm/DMVjoBvvpAT25MOEm0b9To5/lyj6isCiYMuer2uWHP51LqAwL2dfd2ThS3dAaAnoPrk5FAp0HR4OfZ0fNjHTCMn0Pvy21cIMNC0kFFxMgLJdNQ4dqtrKyoGVSxe4Lp8pQCFDqQqahEVmzKdKGClsPZBLoljRiaVdKxvS8B0iFSWjltHWpoH+/ua4wSHp35gEg7gqlTGdOjD7v49yZNsbu9p3RHQO784wU3pXDITfH+COnzGIVlj1TrW1jcxHo5Rr7bEYn7xyWdOO7LbF5B4fXMlJhzvQXbjdMy+GSBH/dVMBqORD+3uCAvhFLa397C3e0/sdPahAgPVWxUr5CGNkgn8Hdc92VwEkFQorFjEbMrDWQjxhTTuPbiv7JFmuybmOHxDnLKQYvNWaf3hCCPMYxyfnqDbH0lTMeALYTby4ac/+gP8xV/8mTINLi/bAvbIYGaAgxrljBIQaGbkmuO6WEgo9f/q4lq6qAQJNgsbkuZJJOJKvWda7IhOAq8la36xIMeUeuEsKkWnmu3hXCteuiADtcolyTQZKEW70bmRVi8LIPHQ9uLF57h39zFCATKlO3h/9BYXl+/RbzfFvI5RL73Xl6a2A0JYfTyM1ZVNTwZgouI5MRXacGmXdMDJHibQPZG8yQzxhagCHxeXZ8oDjybiyPz/fL1JjKVplqZ1rtmdJ5vn0Wf3cPcYMzIqMysrK7PorgGQgKZ7x5IFC4TYwAIkhNj0AiGE2MAGCSGxQE2VWtBC3V3VVZ1V2V2VmZEZ4Z7hET6Zm9tsdu2OducJPe/3H/NbIYSFQmZ+h////m8433fe8573LC2IOSEnO1sUqAXbCs1P9MDRGCebg8wQwE7WzJs3e3KAAaB9L4PJVas2xbZ6+P5jKxRDMTPAJsCw5y++sYO917K160trBhBC//V7I1td27Dbdx7Z7o2H0i5uNkcq/FcunVq9UROzMY0m6PSU0vgTUzH9/vLXXyjbam1lVeyfeqtpl3U+n7Z7D9+3hYU1jRPstdHUwEqlM+v2G3Z+cmSzMzn73mfflZPGOicgdo40TiYtJh5BBvYLGPXlWlmAJ0FK+gBWKjq7pJpzb9Y4Z56N1TVdS4e5eMy+fErhtLYKlbKvurRYPhOKJNerTTn7t2/fFRiJLW+2KFRblRM7TZGyXkh1hHEd9kb2+qa0/YvFrOSZmJto6sZTcTGhnzz50o5ODgXmEggAcOEaPAPBWWdj4/BT0Bf9aPoB2Q8Y7cwf9onmVVfg90y+qAKxMN7Zz6TRXD5VkaLuaGCZXEbzd2vtri3OrmpNd/qwIzsCmwgcBEDmVNr2zBv2GAChqQTyOibmO9qlZMSooGjp1I4P31i5fGFTsbGygpiDYjBFUkEA4Y8ffyDWJCzFcrVul5WyQB8qmiM7RQCAQp4vnn9lu5tr9ts/+C07eLNvf/Hnf6Y1RJEs+ptiYJ9+8tsqDHZ5UQ4pjrjOyoob2cXFiYJCrFtkSUZDmC8xpdMDLBHwWphftkJxVkEYnbspMTzq28XZiT198rmA6Gr13AqZnO1sbWjMYcHHpxPaQ9DsB5SCRY0ME4EwAndnx0dWq1Zsd2tFQPr+/l6QTppDciRll5W6pTJZ+/i7n9n2zo4Y3pyNDt/uKfugdH5qs8WCzcwWddYgE4hADbaJLBz0rrvDsX3y6Q+sE9WVCGfblNYfwdtkelr7B5q6FGBMZ4PTBmDC2adcKls+kRfouDi/qDMfmsI6ezavLJtK2rOvn9j5xZm0m5Fa4PunF+di1iJBgA45hglNcgLE4Uyatmwhb19//ZXWVjafMQAp+oDMKiSadm9sa/0+f/6N1So1S01n7PbNu3bv5n1bmFvSeU9ztnQu3Wud9ZE9A2xPZqV1n04VbKG4bLs7tywbETVymaTkkJr1QOZhnyAg0um1LJGbkvZztV0zS4xtfm3GplNd+9WTz+3Nq5eSO6kC/pYv5VjDMIb5LNtg2O+QMi8/rQ/wNBQYzT56c+eG1quTS7D7sLSkrVwoWCFTjAgkKWU/ff3VN9bqNiyVT6iwMYFCzsHumBLEw0Y4exU5DM6b7G8wvNG9db/pHYGFwncN2SQAMsB+Mg4E3AAIAwK59Fs6a4sLK3b77mNbmltT4LZBrYJBYIY1Wg2rN6sCydnHKfoHm6FSLqu+BXvmbK5oy7PL0t0mgNPuANpREHbKbm7fstnigvVbfauV6vbg7iObmZmXjcT2sm9Rn6E7bIZCy69fWu3q0mZn8zadmJZmMxInBKjWNreCPUxMWY8sIIp6I4mTiauALsQJap3kkymL9YdWK1H8tK99gcyTwtysFSko3oft2hXr+vTkyKrlSzGYIcNQxwAbIAD9+DiA0IlQ5ArZH+SL/t7f+wdWXIyZdQlgkjkjSWSBay9fHtjPf/5LZUSRDcHcVJFhZD1sWsXuJNfQbeg8RXZcqXJspfKR1RslSZcxV+SnZ3K2sLJgmbm8LW2sWLoYt1iyb/VOyarNE6tfAWCfW6tzaZ1BxcaG9NJUZDsBXIIPEYCrACJFv67BGPdBKUrqwItAq0gj2sG2SRyC60FYCsSliC3ImERkHM4ZkAPkRyeC/+f+sOMNBGgmfXn3H6VffnWltiiDL5I1cGDKfWsHtmi/tNRHQYLTpS8cHHMSF++5X+ykIl5zX59zpkBG1VIJ5LtJgNRxiEngLvRrXOcMSTbGAtjsfiNtdACQtcf9vN34Ow4suf6zxsoHahSAX4BegbWpcH7z/4eRhq2zJJ2l62c67KbGO7qeYxsA0LR7TOFGZdiHIANnJge+wpwIr/NsXINAdmh/VCgvGTJCOIfzOoC4gO5oXB2kc7CS+4v4FTFBubYTF/0ZJuef+9GS74u0w30O+ud4Dgf8HPB3H5HXnaDI95EGcfDS2dgO3idTAcjFf3WWtQO4Lj3iOIePmWNaTgx0QJ1zhc9xx3BU6DCVirITwrpxXMGBVRjo/iNQkw0rGr/JZ/N56PPK15BA4Ejmxe+r/Soi8jmR0fEj+sZf4365bCiOO/ld71u/rs/nSYDU7YMXy/TPOl7HfehvgeyRPImvRR8Hzat4yAxx7O6agTwMmRH+I79EGSqm9ZnLhRpVjqN4kMH7NRHVnmOe8+N42DXQH61Rf8+/51iY5nSEMfna8/FwW+S4l4PZk+vUP6tgElLKkaywByU8qIVf4Mz4yT7we3v2iNZilBWhdRcFH6QBzcU9OuaGzUFlB1m5OA6t6/06W5c0KT+4CFyJiuD5hPNqnN6A0OkBZA2LORh6jyJOdgrXZSPlunwPw+4MWr8/aaO01Yvi9WAC4DBExdf4npi3aBf2ejpc+6BxfYpFOJgenKCQZhGiFEHPhuvL2E1UXPWFQ4Vr2sLGy3d4DgdKfUA4eDkw7+B8AOly1oqMhwPs3MeNhNIshsNrXWkfI78Gz8mhz4MHXJO2OAPS3+M+tM2jnLSPv31TmTSGPpa872Apn3cmvBtPB4cpTuX95xIWHjVywHVycdN2wDmug4Fzg8/1eB7+zXU8SuYgu1+D/nBWlmRdomqrPAv3A0ziswDrqlodbQI8F+1k06df+AlzPYDX7xZHYLGj3czrbKD0HxFNmGYUuMLR2d7c0JgrgjzsW7MTtMzLFRzfnqVTQRs7kQ4yLhzjGKfJfqd9gEvMSe4Pa9afg7YBgPJMgDFBGiMwzX1z1mfrdX3G5yt9EzaskOrETzBuY+moMqb0O+tBRqIb5quvv2BAQyCCe1HYxceKa/F9v66KgUoAAQM5ZRhNUi+JrM8UCvoeGt0w4eIC5PNWqXVsbm7F8oVFG8bTZtmire3ekY4lGtG5AinxyEMAKvN/14YU3OqPbVjrWeeyZe1yy/pXAytM5yzRG1uv1ZXT9Wd/9qfWbTVscWk+GPl83q5aTUW5KWoWHCA2t7GNOSD0O5bPpJXey3j3h2ju1m0IUzORFFMaoBLWIBqi6DRXSmidjiyXLAigAZiiH51hg/OK9ANONwxWwD36jP4lOBLWih9sR5ZJzAhIQb+SQxMgOfO3ogKAVev1W2ozrDDsLw4F+lKkSJKSenB4KOAxZoFBRKoqIDXPuLuL9vWsXV6WxAQDUIaBUywEvdwEWsozi7Ywt3zdRopeMMcBbgHS0QNOZZKquE6Rnls3bwjAFqt/1LP59RU7uyzb2cmFJVM521jdsvfee/9aAgdmLWyy0QBA0mxutqi1/foVRaLOBDiib5uYStnO9i1778EHAuIBwZjfn3/xc2u26iqkVyimbdTvyJmc1iE8be0Oen5xK+QXbG1t05YX1q2Qn9N8dBkDgAyiGYB5gAakRLPeFMSK0vdhNgLE0B8AmmIPl8+tUg8MaFLhKchIujN6j4Crb+n7as3y2Vkr5hZsapSwTz78zH74wx+LEc4BHQ1cnh8ghaJg3U5bDEMAG8Zm98aGnZwARp7Z0eGpALh7d+7IfgHYA+ZelC90yESygoDI3MKiGMA63wxjlk1lBfxR32DQj9m9e+9ZNjMbIv/IMpSP7eWbp/by1TNrWt2Kibx99Mlntr6+pTR+CsVJL7ZcsqtG1Ya9rorvoYeI9iYgOhkAHOaRglhbQas5StvDkyUMyd4D8AzAgE2l2AwOgw3t/Pw06GCP+zYzP2uZQl7sMeZ7PjcjAI7gGIcy2PCnJ+daB1xza3tDa7kS6db73iUdZRXQMNvc2rG7D+4HOaM0B2YYxXUBylfVmkDQQbtvS0vLYp0CZiwtr9v29l27cfN9gYIqcFUvC4AOxRQDg3s87CnoACA/Wyza82++kRQLQCiAL+up1mxZMpGzRx9+YqvrO0CA0kZHhqPeqFizWbbDt69kbz56/7HNz82JvYntL52fK+1udX3D5ubnxQYHJKqxl50dC7xHqgVGN1IUs4WibW5sWC6TtXQiJZCGwJLOJ7GxvXz9SrZufWvTev2+HR4fCjxaX1mTrFLlsm6V0qUtzC2qMJx0PVttEQlg9uG7ocG6srqpfZo+JmgJoEoRtpmZvI1HSBiMVBQScC6dTdnXXz9TUU9sA4Du4nKQfMA2wvalz7CBgJQ3bmDrQ2BXUjkXJTH2YUJTAAzSwXxu0TbXtyxDOv5oZBelczsvnVkul7JaqyEQ59atu5aZmlOBQWyeistNI8OSkjYpf5+eHFvpnCJ2cZuZXbS7dx7YeBowNyYgVYBBMaeiiQR7Xr/8RgxDsjXWN+izkM2RzZPFQ2ZZXcGp5dV1gR3oGWu/m52TzacgH4D86xfP7cmXn1sxm7YffP+7dnZyYn/1V3+p8wd2B9hna/uOvffgI8nb/PqXn8smFQs5SySRJIvJ/ucL7Oc9gXKAUoM+dSxymrOZLMWDswKFAZYBqYMjj5zOS3uz91zM2NPTA0tMmc4TnAFCULtumxs7trq6a1PxtK2sBYbmm723VgLErJStWMjY9vqq5H2QpKjVq1aAoZsvqBgpIGYinda9p2KmwES/g3xIRwVEAdMBa5lHnAGOsL2XZdlFWODxVNru3n9sDx5+oP2C4CD9I+3yaVN6OcGABoU2bah9yM+fyJWcnZxZksDfYKy5gjTO4sy8rgF4ThHaFy++NsBPbNTWTgCgD4+Pg7RfrqjsB34jfQMLulqvaT3xTJyDkIxAMgGpHOYwwU/G/9Hj93RG+sUvfmFvXr22Yd/szs179vD+YzGa0W7GRr09OrCTs1NLpzKWzhdsHkZrKmcN6gmkZ21lbkvjgEZ3OJNO6VrVS/T0m7IzHerk1C9tOD2weGbKqs2ypQtJu/3opi1sFO3rF0/t6a++sLPTUzs9OFDxVYraDZFIg3AjSbLgAxA0U0ZfE7mkDtwHvQ5Aii1xEIKMHp6PMw7reL7I/rqmdfbixQv76ukzFThtj1ApDsw9EWcoBo90lRjzmSAP1EN6pMuo29CGlowFLVHOMPNLi7ovZxJs2Pn5hc7ZON7sgYsLIbg0bSF4TwAonOFh9MVVwBmtY849BEpJXaYtBPDGcSRGmtbokAGEnnjbqo1wDiSgFxuMLdaMGTqgmQR1bEyB6PXVLbu1c9sSECQo4tca2d1b922uuKAsM85dyUTWmp2mVRsle3uMfTtQkDxbIMA0ZfNLc9aitkijYolM2nKzRZtfmbONrQ3b3GHv2bSllZxVLvv2s5/+pf3qr39u08OxLc3Mqb4A2UYiSgH/IuXSaiqgz3mbfYqzDHJIKUvZ4tyCCmnmZwraV/eRg2vUVWOA4pzovhOg+b2f/L4tUGMknrZSqWpf/OrXVi6RnYbdJ+tiqIwKZEPi0zntkwQAYL7jP4ytb6g513UeOrJy9cRevXmiQpXrq+tibOO3TKeStrS+YvMrCzadnbJhvG/jRNdavYqVqgfW7Fas129Yp1uz4fhKZyp+VMdAad7uQwcQ0f+fBEhc8sFlEDhchvfDeZx57gAy+we4mAhGEUDG/OMc6rrlzF2+D3DnALSDZY5J8B38uEkmIud9B5OD7SLTKGSf+ZrQ/aOUd7+vYy7IB3Jvl5R0X5Q9x5nDfD+QpRwMDEQs94mdlOSYSgCYg9aws7AnQR+uIx99FIGp0wF/cRKhZ7k7FkFbvf2TgJdA6whHAIAWsOVM4qgYYCGXibIbAnBMQMVBWu9HJ34JIIykUXzMHXcgG4JnJvMzgMOB9eoAtM8NZ0ADqgs8i4esXuav+jYZaRk7EB75+Yzrt8fbfWeNWQS0BpD7XQFCrkm7HZSmD32MA+AYAeUT8hIOiPoc8D3Nx1Pn9ui640GQdgnZzGFcHe9JJEOWOtgE7ztz2Z/b/XrHBHweOsbH55kLnqniZ/qAUQRpGw9Ifhu8pJ8dgHWw08fVMTMHLycxMe7he4yDwN4u3nOwfXK++Tzx6zkeR9sIymtdRv974GASfI4mwDVTWkC5y9BE89ZBWb+Xt82xFh93vuvv6TkTARu8Bo4ToYgmUR1/bl8zk0EX9pDA/g9jC4YT/Jl3AL7Y8VE7sWv+ff/M5O/J557sf7ddjrM51ud4pj+L95/3lYP1HijwteD4ogPzLv/ittbvPdlvjmN6sGlyDsT+h//6Pxn7ZJ9E9hVtiqjtHo3jNcldpEP6PRs5HehOITfnNZ88OvB8q4qqP5gPmmu1eqNcf4a2cF/SN/nNPZQCSOFAAJ8WLMK2JqBHD3kOokJ6/wqJg+Y1MI2ToSKE5fK1RrIO/LmiJsAkKOnGzCU7uKf3kafj+AbQiSQ3uBafv45OwQhrh+IMtEOi8RF4yuBxPX5TMA1QhPc4cPGszkLnNbEgYrHrqKrLe3BdXuewTJ/6INMuRXrRq4qY6DgcHPIAOLkeB2PAGe7DPaRVHBUNoN95LaR2BNalM5vdwMjwRIYQB4x70xaeR6zfqBCjFyV0A+VROp4TZ437AGR5gT3GxqVEvM/5jkdBuY6D1HxfIE0UgeK5aR8gsLSOI1DZ2+Xj59Eqj8zgZGjeJJPXESm9F+mR4QDQPxyi6UeAOPoD1gEOXUh/GaqojbRLz0s6IMOQEIPD0Jmuq2AOz0n7Acl5doBsFnA4cIcAj2sh0qc8o89ZABmehWsytj7PqCTO99144exxDQBI2uNBCCQcGGOAHu4FKMb10VLlu7zmv0PfhMgvKa08J8+g9Ril8vhap0I8P7VGOzD55+eDrEiUXkURUFgl7S66Xllrd82SadLOEzadLdjOw8e2c/ue7ezesUxuSilVjaZZ+bxnjUrdxv2xjZodS4/jFu+a9cptq53XrV1tWS6Ws8woYd1GW6zEX/zNv7LzsxPpVTKugFHxZNyqZHIMe9IqPDw/FGuZ4oiqYB0b2+rqiubO8emRnXcvLGkwyXBKMnbz5u1gZwZjgXAwxsfDKYE/9N/Gxrref/nyuYAM+ph+BATxYBtzGXAYLWAYL5lkKLjZ7QwsYTnb3Nyx27fuRimaaHv17auvv7JW98o2t9Yk1wGDVuMRSQ9sbsAYpaBMx46PTnVgoFgWgCFrELsAQLS5uSGNc5wXtK5pK06fss4GQQOMtEltwAMYUeEgT0o1c475CXAsdsQ4zNFMJi3mAH2aKGbkeDTqbWte4RQmbXVlTQe2sCZxGOuWTga5m1w2K1vGGmA9Yfu0T4ziNj+3Yj/6nb9jc7OLVipXZBuOTw/Exp6OD8UYRlcYfexBr6W0vGxmTgUtkYbY3LhhmWTBYkbalMnmEqGlevxUYqzCPwQHmNvIq7A2KBIJatTtDuTsomsqBgngcaNibw5eiuXT7SBz0ZbTRcB9ZrZgzVbLTs8rKihWyM5Ki/K7H/+2LS2SzkyaYQji4KjDIhSTMU4gqm3NxpUVcinb2FlVcOGy1LBKpS4G9u/+7k9sbnbe2h32uIYAsTdv3yiAwH7L+OEUVit1G/ZCqnLYD6ZscWHdPv3Ob4sBrecatuU0vj18Zv/65//SDo739Nl7Dx5aKpUW6IfdhSmnPRMnClmr/Iw9uPtADGhkFGBswtwGkNvaWJN9wdaeHZ+EAkIEVWLIToV1QWA5lQz1EbCHBDPK9bLl5wqWyWf1N68z1sxjgO0QXEZbL+wpaI9Ku1NFhtGqbAXZrX5fkibOGrh1+650+SkiBhLG3AewxTaTni8po2pdIMUsAHQ8ZcsrG7aze9/WV+9Zo95Se5GZuDiDTdwVk5PUbaRQlhZhqJLVMKv5e3TwNthwCgCNhgbpLpebs0fvfyxZgh4ZJbCYq2XJnxyfHNje66/tql6xe7du2vwsKe0A9InQh6ULabAurqzawvKKpIxw7EqX59KlpnjoyeGBnZ6cKCVzplC0xQjwhAHPPNQBMz4tkPb1wb7lC4D5nVCQOJ2zzbUNW5xfsE6rb8cHhzbqDW1ja0t7WYNzUoGAWVbSDowF/QMDElBAbNPLC0kxxKKAwunxodJad2/tSlv8AIb7dEx7/83bN+zRB++r+CprGMAKII85AHOPwNjMbD44kN2+7e/v23g8pQwOQBCKXS5QF2BlTcAi9geZnL23rzROpauSWHsUfZzNLlmrQfXwkFGWzmbDWWd+XnOvXq7q3ufnQiuhjwAAIABJREFUl5Id+tHv/J6tbe1onQH8dzpkxKF/HySxvvrNr+zFi2fSr9/Z2ZJcCTYEhjBz8uDgSGuQOQk7kEyNVhdWdyhkBqBBrQHs9cnxgW2sL9vq8pKdHR7a3ptX4UxIMDadsls379t79z+xZrNrP/3zv9D90YIHfEZzHwkgJJ3Ynyg8TGCbvuG+MLkZM/YVxt6zveirdqepYBcBFGwNxUVHo44VswUV1mSvf/Hqla0sblg8ASiZFCOeYmrcB3tQrVxK3uXDRw8ULPjNky/t8PhAGtAEGRqtttXqDZuZnRfQBdhMUATtaWREOF9QHHNn58a1VFmlWg9nlQFSUhlLodtbmLOH0k7f1fwLAfdTsT0Za4JW7H+A8cyXZBQ4RI+egEyn0VEQne8/fvi+sgL6YsxTJ6OsZz85P5S9IuACK5Rimuj5QhIgCMs5DPkRsiWzuYLmqcgCg5BNhpQNbHjsGoFmfijGyf7GWtrb2xdr/96d+3Zj66ZsJwApNoLvv36zZ2eVkt2+cU+SU8lM1gbDkYpIri9uq4ge44emNIAJoDFF8LB1xVzeUrmE5kZ72DRqDFdbZSvO5+zj739ky9vz1uzU7TdPntpvnnxhX3351CoX55ajnsdVU0XYV5aWBR6zrxFwYl8/Oj2xSq1m6SnOIkFflLOh21Q+i/yNUvUBPmAtqyh3CKQTwCBNmOK4lWpV10YiiawGAmvl2oUl0WQfINM2DoVOtacGlig+BHJeS6tIOuW1JniNMwzBWPYGpGVg1SLJk+PcMwzgBUH9kLaMzSiov2/v3tFagBBVJ/Oj1bCtG1tWvqpYZ9i24kLOkioUmNK5hTVdOi7Z+YtTq5yWtc/x/V6rbysLa7a7ecuyiZz1OiNr1zu2tX7DNle3LTFN0CoRzk7xmDV7V8ouQ7rn6Oyt5QspG0/3bTw1sr3jPRsiHZOctsX1Rfv4e5/YD370PVu/kTcLPCyzhtn/8yc/s3/8j/7YGuVLW1tctXwqY9l01laXVuU/oJXPHALM4kzLemBf1Jm00dVncwVYx4u2vLGm4pnIX7CemYOvX7+2q6uW/fAHv2O9Tt/KF5eS/GlUKwpa1WsNKxTmxHpOJvKWjBdU3HSmuGjjkesjD0XUsFhfgfhy/VwA8snZSxW+Zf3Ih0wmbEjAtpi29ExGDPmOXdlUemj9WNPK9WMVVZ2aHkj7GfC5129f164hgMFZ1IPajLdA7WjOXIMrkVyA15yimG4AsQNrEQDSyUcChyJpCAegOX8H4C/IC15jGOPAKAbccwCZ99yfJuvLyVJcF/zCyTueJc33PSOa19w3c2DRfXSuqyKp3d7f8sE9E9YzlSUdF2k5TwI8ziJ0SUoHEGmXPx/r2QE//7wD5GRq0RbOTA5Wuy/s13LAzYGrMDYBRBaG44BclD2NhJ/Av1EA0qjB5dcUaDUKmIazSZ2kdw0gSgIw4D30+TWINw4BBQDoAOgFsBIJCMcXAoAZMqddgoO+DXhKRC6cDpnPJCqJ2TpRhFCAX5R57W32THMySpyQOAnUOyOXcxTfkU8R1bsK/nSQI1VwAwmQCFdzQJDP++sO4jn+pH4eBHzG/W766VpONB5UCcAfaDefcXCafWQSl6OvnFntALoHGBwrwbfjeSG8YVtd7cD71+dtWIuBtDYYhf538NjBZB9PJyHwus9LX8uO63y7X7/9vgPO/nkP1nC9K8CCiDXu/raPD887Gfz5NviquR1lwjtp0teK45SBqBV0lX2NTAYgyCLywID3k+bpRLFPB6Ad0OdzEMnoX37zb8+gmOxLPVdUEJH5PglAe3964GPyHpMguQPB/uyTwLKPWQjEBc1w7s/zOVlS9iH6cdDa53DAB9+RdN2OTgZSuKYXwHRWOffgM1oD//A//w8FQHtDedN1eegw7xyfPExSB0rptEkA2kFVj6Zp8KaDJhEPycQI2rcA13EBZTyAL1z/Hv/2QlqNZgCanf3L6xgUPitntDcIIGkmRAd5MD7D9YO0A5U+4zY3M6v74TSqCCFR8F7P1pbX9J1JZqzAmChthGvzzExuXuMezmhWekrEHncjQ4d7Ck6IgIWN0CVGdIiOwE6+D7PKIyBupHjfQV9Pa6NPdCiMNAnpj8DMDYdk1yPyCemLhM+7xowKrEQyDw7Ew2qbBKwnx977nN+0h++7XAafk3bUcKzrO2Pa55JPXLEiIiF4j+rSNsaCQ3GoqF3VtXkeDrf0FwwU/7wvcAeRPdWIazgATT/74vF5RN/xnQAABl1pjyS77jQHEN8MwyKNabwR96OPcABwPDiwcnCH5UN/8PrO7racJJwdORWDgZ2cngvwoEAYzzC/tCwNWLSQAXJ5Ft6nHxln2G30B0Ac73nhSPrEmd5ioVWr6mfaz/rz9eQpygFYC5WMcaicZctmEiKjITJLP08WNOTZWZMAxs42Zx4CHHiwSdkFSZygEFzyaCzth4Wh8ZgO30cPjOdG01OHRzkv01auXtloHLdYPGeZ7KzZdNamMgW7jZbmzg3b3dkwitLX6kg3tO3y7FL6sonRtMWoxN7oWBwWdL1nF4cla1fbNj2IW6qfsKXZRatdluzN3ks7O6Jg1VBp+Bw6NrbWlfaJ83xJQaJLnMK2rawuCgACwGcuV2s1Oz47VVGtSFlMIEEhG4qswQiir6FOAWalplJiTc3PzWiN7x+81ZjCAgeoZey4LgBsWFMJyVZcNi5tLo3+XsGGgylr1vtWyM7YwvKC5gdgDg7vm7d7AqCLMzkxGs9L55ZKkD2wJMCOFGrmBE4jjGFAJgHhLyhMGLIioDcBQiN7Qeqn69uTKq6igx2yP0Jlc7fJpOQ6M5h5QABCcyTSpNXBMBF05frjgdU6NUukAXFxyBNi5OJMdtu9kEGQDg6BtMKRaogOkB6tPzs/0r3TiZz0We/des8ePv7IavWmAHsYPYCw42kKbhaU2ncOk7jVjIqyZazVGdg6hc9u3rMUTKZhzHrdkV1eVqTtSso/oFe7c6V0XJ5ZrOyh2eryquVyM3ZZrgl4Q6+RduPENa4q9vzVV/b24JWcLfQOR+OuilEhccI6RH/6N09fWCaZtxvbd+x3f/h3xcCmABGsPzSsAbl4TohE2+srCnzANqZA18bakg58J2dlGw6m7ff/7h/Z+vq22KiyLY2yGE8wUCn2A8AEkw/nHBbgVYMCVAHsRx5ja+OGzRZXLJ7Iy0nGuWt2a9YfoiW9b3tvn8vZQ+YkZA0ltP5Pjo8VzKWYIrqo7z/8wB4+eGSJqYQKL/L+4f4bm46PbH6uoL7EplGlWwEL9tMB0j/oPAeADkCKvoQlDBh0USlZLGE2tzBrnRFF0E5syhK2ub6pwk4w2nkOmHEUr2MOd9o9yZFwncCGCSmeALMwc5GcI30ecOn8sqQ0aq7x9s2+nPTVhRBwUxG6Xt9yqTkB0Og/33vwoc0W16xWJ8DUt9hU0O8FMEEf/je/+cLiU2PbvbGpTABkHQg8UEjz5cuXVqpcSGMfIHBxad12bt2xxZUti03F7fTiVCDEZeXM3u6/spMTQKqB3b91WyCjCo6lA+hycn6mA/3urdu2sLQibWy0lnGuJNfTakjLmjkDe55+XVlYVH958VwdVjMJAUxkfFAIi+K3ADKkG5Niv7q8InYl9QjOjk4VLNRZKZkUyEG2zurapoCh0TjoB5KOTt2AWqWsQNZ0DO3Dhgq+vj3cVzCBQm0Uy0SO48MPP7Df+v73FMCtN4I+PoDfL3/5SwWiLs6PBVTd3N3VHhO3mNjn9VrLoCxiA6ZiCbt7455YmcuLocju8clbe/KbLxRAOi4fSZ97aWnF7t98T21EFoi5gsYvry/OhUAoGv0nxxTYemqzcwu2u3vb0rmidG1hznc7ZEONbDQeqjDsi2+eSbcbCZZiMS9dUvqIuci8Ojk5laQCBSABMA+Pz9X+RCYr6R7Om2ThsQ6oC5BKJGyOAnIx09mG4IgCy8VZW1/bsccPPrZBf8p+9fkvNKeZ5+gfcy6mgCigJMxcMfRrNev1cWTJFrmpNH/JTHW7Yi2zPtLo58TGKmRGwID5eXpyIB32XDqtdYntR9JmbmbJUqmCHZ+f28b6hj18+FCseeb22emxzlaffPSRbWyuGAEHQGsAJvbFWr1ulVrd8sV5nSlx6GtIkLWbVJcLe//0tG1toVVPPyLHEoptMlY4XgQoqPsA457x4NwAQ44+wrhwhmFcgnwSxXBDoW3mg7QTr9pWLZelS4yO73v3KP5KAbu+iqoRsDs+3BfzFTB5aWXJioUZsUMBsLH/sMn5mZ9bVI0DUdhj0ZlIGW5ok1IoKBT3DZmUwdH3c/vx8anAwPfuP7T79x5IYoKsJALvrG9Jw12UxLgHgAZ0TWeylpjK2urCuuQjmBM6716FMxZMQu6FjUBOAimoavPShrGB9WMd272za9//8fdsbiNvxFDPTy/t+ddf2b/4Z39qr18+t6FkCDl7jW0mX7Dt7W2NibJBBgMVzaaQYL+HuAFgXDgn0waej/ZwdgtOckbSEwIc+n09D6zZXH7GcoV5W1hclv2leO/K6pJdXJzaX/z5P7d/9uf/RAGrTJqCtUsCYwhquQ+4uLhkK2tbli/MWCFX0Dgwrtito7dHGgsVzc1kpS+MvQv+V5BrxLfAFlI/gBoQgNWAqW+PDhX8K9UuLTefs9/9/R/bD37vBza/ljHqGnYILPQ6dvb21P7sH/2pHb88krZ+MVOwbrtvG8ubOltWLmrSgp4exW1n85ayu2xIlmkAfw38MmF21SVAd66zZSYbt1anYa1h0755843Ve1dWXJ6x7/zgU/v7/8G/b0s3Ae21jVm/Yvbs13v2j/+PP7Ff/vXfWL8VMvJWFld0pmWNLC2siGDA/JHDj5zQ3Jz8Buxes9pWBhPA9NbNXXv80Yd258F9m100S+TMTk9G9rOf/aX94l//a+tQMIz6LZCEUg7qkrGUFNBM1lQsRgHDrG2u37KF+VVlSAUWJDayZ+0uWXkUdG1YvXFhl+UjiyWCJraYf8zd6aGNydpOjQU8X/VrNky0zRJdm0oMLDbVs063bmNjf6PwLLJBAZDgzBN83wBYsW6xu2SihgzlwCx00MkZsg7IUGxX/ix2KtKM5TpoqQcMI2jxwtgNhKp3AKZ8/mFIeees6oAdrztrFACaNeJSnZxrnSXI53iPz7qkpzMbabMD0A4Oi9ka1Vbya7DWHAh1/MBBIwcAsQ9ai/TDKGRMO17hfrdjMc6MdQBy8v2gAR0Krjuw7aCUQPsJjWK/vv/m88KMIqY1BAaBfagwSBM6oFb0l87T2UCYa5LaGmXSOr7khDb5+eO/zZDlfgLXooyMUSwEKByA5pzDMzlmAwmDvyk0K/LeODChCZaL7ZsK5L9xVHiRZcznaefkeHt/OGhI0Ur6xIFjB1jxM78NrF2D5hFQH4Dld8xpb6+Dxo5vqL8ikNrfc2a2t02geYQr4YdxLepD8KMM30hyCQg0rJegrU3bubYDwp4N7yRDrs/eyuuuEhCCAAFg9ICA4w60jzkOAeodme8dc9vxGJ9Dzqr3/rvGHIkURcxnB44d5/k2aC6flvov0Z4UAqMxnXt03ogAVAdPfZ14//r4+dhdz+FrlnEUVImKevqa9DHRPIzkQrz9nA0mAyX+fMi+TdoFD2x4cIWzozCCfO46UBCCRe+KFzIWyv5RkCgw7V16xtvuYL2CQdH8dPviAPzke25LeBbHfP2ZvJ94BgebPRAzeR9/FpGEIq18B+odI6V9jivyOX/uSRsoO/E//jf/6dgBOz7Ei64z7Cg1E9sfDjCFDTAcFgCUw6Tns0wAp2bzmiIriVAJ1CNFfvjgvQBmB+1mZ1f6JKPjlV6TDIWFPLrD9wBd+A6Ou+sHZiKtSAbN0fwQMQgVaEknFkN5FKQevIPniqQ6B7a1A9MOtjujV0zRXJgo3k7fBGFAe//QuQ4eOyvbB9O/xzNNGoNEJIrv7FO/t29gHi3kfvShSzBMRpN4Tjc+Dva6EaQfPQrK34ytO/MCqtohQuptZ3x5Xn44aNJ3XJ97wyxycFIGKYk+DtIFYfL7M3jEiOu6sdDm0wzMBV7n+ZhH9FMo7hNS7vxZuJ8/o4+Vb8CTm61KD0UpTh494jf97SCzS3q4kfL5Rj+oCjBFSSKBfg7IktaYCsxltOoC4BtFHkfhEI820+raigoq4VijTcU1Okq9PJdDz/dgtOE44vR7pNo3F9qHzAPfA5zkc4DqzG8H5lkjvO9RdzfAjKWMIKrHFCW8ql2nUDFOMLHoL8YkBFeCY+OMdk/JpG/l2EZrQpvxhNi/Bx5UDKodxs7T3mRM4mF+9IdhI0BvWSk90YZHGiias2ivjqaS1u3GbDyVsUx+0ebX1m3tzj1bv3FH2nm16shazb512n1rVFuWnEpYbiphw3bXprpjm+6NrHV5Zaf7J9a4bFnK0pYep202U5AeXvni1E6Pj6xeLYVDYrNht+/dts3tDTmhFKWB1UhaPJs2wJYyINq9iBFUtelEqETrYL7Y7xxkbFpOSgxtJ4pqpbJWzOdteXFB/Y9UkAILrZYAFtYZaZPTsZjGs1ickZ7k8cGx7N7K0qoKF9XLMPCyIYo8bZZAX7WYUREd2kzxP4raXJ5fiDmGsx3mUdY67a7mGOONLiwAMGxC5g4sGcadtby4QprrrJhqjFm70wlzokORvXMx5rzYJU4N2tKAHPksWutFtZcxLlcqQdYiFkB1WOKvj19LdgEWUjqdsXQc0JFUxzAPYP4DyIS1NlDf+YEDXU8KzFGEzYZxq1+1bCG/bHfu3LerVk+gPsdPQLhY3GxldcEWZooqcNSoBJ3IuYVl6/fGlk8X7P79R5ZJ0vaM2OWwtAA86K+1tWW1G+cQDciDw305wh9/8B09a+OKApkrtrG1E6Ld44G0Dl/vP7fTs7fWbl/pd7NbVXBlcXFB180VZu3F8z0bdsa2vLRh3//sR7a6sqW0cAFrzYakGNDyxund2lyVNikAHgWqtjdXrd5sWa3asnSqaL/3kz+wpcVVgRX0MWDUweGePf/mK6O4GnNtdW1ZjFnsSKUKIw9bdWWpZM4+/fh7trS4aanUjJw1xrfZLlt3WLdq/cSOTveVxgvYrgK9g1aQdzg6EXA/6KF9XLDPPvme3b//UPZl//WeACmA/6tmxUaDlljVFBmbyRY1d5j7ZEMo/b0FIzxkqDBPCb4QACuVz6zcKIuNHs8E+16vNxQcJh2cfzOHydSJjTj0EgdMXAfClC9uHKjbCiCg2zu0rgJDjNlVu2NT2oNT2teYcxRoAuChuGe1cYUSqhWz83b/vfft4aOPbH52Q+z9XjewsJDmIcDQot/f7klzHFvR77VVEJL9nTxsdGUB1WHQ4HQvLK3aew8/ssIcBfamJPMC8/3g8LWdnsGgr1s+m7GtzXU5WaYAQ2DEhL5DkmXZMoVZgbcUQQVAZ29pNOpqH4KdFEHESSZVGfCZuRv265GhGdobh+JGMEXpT4IUFCcjTXt1eU02jL3r4iwUyOQ7yvYZxwSkI+sAaJhK563XHYipDSB4sP9GafXzM0UVIKSvkI45Pju2fDGvfYD0+jt3b9nOjR27aresxL4eBeixS+XypUBW5GcIjKFLO+wNrdPqKpDC/CsW5yVf8969R7a8uCzwHC1ZbMTbwz0VJP3i2ZcCw+m/9x88ko2CoXl+WVYRLpymmzs3BbohdYKUASAObeGZ2v2RpJU++PBDMZyZR6wTwO169VIyCzDx8K8JEiFvww97LoxC5juMe2QDWq2u9nxs18zcrGXyaKCmrdu5sv39NyrmujA/a9mo8DBBQ+xpcZaA47bd2LorNnPlErY8RAsyrS70vAD9FKrkOVkLA2RSpN0bU9YKUkGqP0DGWiMEETlPKotqTFD7SOz5qamRbDCf4VrIuKBbTL91ukPZ9dm5ebt7967OdJxF0M7Gab6xg37tsmRSDo5gQCcUYELDXQHxTKjHASKA4+rSd2jN51I5W19ZjaTphtLgF2NRjnbIEAJURG8DW+nkDTpeLMQ0wX4ACyyWO//hnEU/iNTRIFDVt5n8jMZkYXZB43Wl4sBVe/3qhYIjXAfNbsB85gdnWwJ0+JOAFn4ewo4wPu4jEEDm33weIBwbhA2mjwFtpXF+dqGCf8hVbKxtKgMI+8/r2OVWp6uCwexXSP9sbu+o79m3EkaAYl5kDNZU6yqA1mR8yG+aQs/4yvYPXtvByVtpDmeKKbv36L59/L2PLL9csGRmWmOLnX765Av7zdMvpSPcBzjvA9TXgzYvxW8pQlssas6Uqw0bDZMi8XR71O6JdJZ7ZLWNrDvu2nJxUXZctrpJxk1gDRKYTGUKtrS4a/fuPQyFWSN/bmt7zS5LZ/Z//vH/bv/kn/6JTdnQVpbmxUKnHYwX8yCdzUl+CaB1tjgbZbdOa62+fvFaYDRFO2HX8hmxm8nE6/avdTlXlhfs448/trnivPYQmOc1Cqt2mtbst624PGs//qOf2Cff/9jyywEwHgwp8mpWO6lYfb9m/+Kf/Asrn1/a5sqGpSxps7k5SVscvTmyq3pbZ4ndrZu2vLAqyTD2JvYlgvpT2Zi0nAl6wPxGZmlgPbvqXokBfVQ5ta27O/aH/96/aT/4ySOLL5q1AZ6/eWlfP31mn//Lz+3rL76yaqNi6Vjc0qmkyC1InjCX0ylY2H073D+URBU1PtgvIZmQjdeqte2q1bXizIzdf/zYtm7esgwZSNmYAhP8nF9U7PlXT+zNy2+sXjmXLBC1Uti/ADRiUwlpoU9PURcEqZZ5W13ZtbnZZcmbsEaUtdWq22jctkx2Wixo6mJUaqc2M5MLNgcph9HQ4qlpi6XH1ptqW7Nfs/70lQ3iHZ1B4HAUipA0uiqcjK0VaCZQOegd47sE0G4sm8jfZP4EQCUwAflxUM7Pk7yOLBBzHEAeW8d35Zf2Ag4gmQ/8lggc5J7uNwaiyTsAehLwdX8LQJD7SL9ZOqsBIHVg18FUbJn7bQ7AOOhDuzkbC2iOwC7HE77NtuSzDuZ5OwNwHvxeguF+78l2eP84+zq0NQKNI8BN/ZEMUhyO9bhv7W2dvLaDwWFWhR+dyGAyRoS9bwPQnHW4NsE0rsVZw6/pBDe+f93XoyAP6kDe9TPrPMiJyAHLSGM3Arr4XMCoArDmutbYP76HBrQIf+kwjyhCqMDEODCpaaeDY+/A7HdMTZjdjoH5eOj5JTkXskMmgXDvRwfZ2Usdk3GA0Ofm5Lzwe1+DiRGQP3lP/5uCf1zT66R49orGKSoa6PPEQcaw5wbD4G2j7YyF1s014zbs5+yVDgj7nPK5IukXYUBkWgUiio9jAEvfydH6mH97XCGn+fXFXJ8oxOgAtH+H9xxjclyCTFsPEvj8dMxtMmAwCbw649fHm+ea/C6fdczJ7+1g7STwG3zaIGXr4LmPOz6Ij6tfn2tes+HjYRwcgHZ8kHON5lXUf27DwFXCun8Hgr+b8xOSIpF8i7d3MhjiY3AdVInkft1+uu1ym+Pj7DbJn83bRpu9CKHjjpM2woM4k33ptiusySmL/ff/1X88duPkQLIiRYBIGJaI8ShjFwF1zqCkobC8XGrB0xD8OjyYayo5AMGh0Rm5HEaoks0Blnt5tM47QqyTqAoo3+d7HEBgceCkemE4B9bo4G+nR/gkyKQCOM7BXhEkidATTcnp4MSz8BwqytMMuq0OOtMfEqKPgGpfbFwbkMjTgn1h01ZnK3vkwAd5EoD3QyHP7sC0GwG+r+tHgLVvup4+4waEttNfDtL7xPMIF8+ljTyKHrm8B6/zXLVKKMzFjxufoF+bvgal/Pt+SHc5BjZ5aTFFm48zln1y8ZvveMFAL4rkrGiN//ys+pt+8c9eMzgNhkqowuxziv4MDtm7Z6Ltk5EVB1C5Lg6fNh6lOIbv0sdcj2uraJE0oYMMhwOwMHEkd9J3aYwABHNgAEhsXzWUvgaALHZ8LNLkmgpOCVXCuefM/IKue1Wrawy4p0uOkI7KezBp+eHfAGZB/zVoA3l7HFT3TZu+0vwchoOIGzbAOp7Tgw0ckHzdhMBHSEtxJjX34ZpoM/oapW8XZueuZWkomOIgJCC0UsIiLbR8MbDLh+Ogczw1Na33uWeQVhjbVCJpw9GUJTNFRtQsnrZ4asbm17ds5eZtu0Gq/3jaLktXNoSREwFhw87AUhLV7FvK4tYqN6xyWrLqWcUa5StLT+csbVkrpvJKGa6XSwImq5ULtQntYxiLt+/ekhbuydmRmKiwiXrdUIhxaXFFzmwAj0m1nrGZ+bmQEpdJyy7ApmrWmzrE9jo9scVh3lA5mSJWiu5OwY47sVK5LCBCEjM2tPhUzG7fvi2H4fjw2L781Zeau7vbNywVz1irToYAQbYrK9cq1hu2bW5hxvo2ECANI57TEW04PD6yRg3AMTjMyEfA6CK1ntRqxok2OKMZHWfWKEAMgA/MNcYFTUo+B0CGnAZpcdLzlgZbOGhRVA3A6pOPv6s0avrhzdt9e/78ucAaGJpXrbqV6ufWHrdsY2HT8vmC+gUtxulYSF1iTnCQAYjmb9rm8yyVnrZBvxWkSkaMV9nS0wXb2ryhgyEAeTfSwqMQVTaHFmVgpLdqDa0PCmkBciLbsLW5IwAa+RtkUmAG+brBwSfgQPotjtfe3muttdu3blkhHwrhwfxk7Gnj6fmZdA6RrICFjC54tV6ygcGizQS91/FYvyvlunWvetIBvrV73zZWN8UYk/2IwRwaiJEFoIQGNsxKtNFPT08sm0nJmSXwsrC4Zj/+XQDoNTmbHFrp67PzYzt4+9LeHuxHWuB529zc1r0vYLH1h7IdMEj/rT/8d2xtdVcgMgA0kgzV2oVddS6t2Srb6cWh0shhlOXyKcvl41avla1abcgJhZUP8+nT7/zAttd3cPPs9PhEQFoNJv7FgV1eHguAvrmzbfOFuVBM77JBFYd3AAAgAElEQVSkeSq5hnLZFhZWbHtrR3ss7EYCzaPY0E4ujuzwdN9KtQvrAPoOx1pPjJPSHTtdy2eLtr25Y1ub2zavooNhD8NZhcmJLuz5BUBg2UbDrrTJOYfgnKTQzRyxQkKmxo76aU7F1dDjbrUHNr+4Ir3x7Z3bAut7g5HkRQhO45hScBOZFwIQ6OBiQwFzkFCRsxIjEN1V4AYGjoqxpnMqTEchVSGX0xTUqtjh0Z69OXouh3+NjJjZObFycfz5Gxeu2UYTfNoWltGonrEpDv1x7GkgBKAvikQE4DiOBYW4dM94YMPxzKwtZ8TC/nGHqFquyrahE765vqHvYDfY92Ea5mbzckBZr/kChIAFu7F7S9q4SLx4UTqkGdhjYDgiTSE5glbT9t680Bzr9Doq5Mrczs/krDAzo2eheB97DHOCfZO1AMjK59JoWvaGYtGTMdDpDFT4an11wx49eGRzZHpMkbmEjMxQQOLR0Vv74qsvrTiHZutQgYat9U0Bys12197sHWgO7m4BjN2z87MzMSnbrZYhAXF6ema90Vjg8c3btwSCY3thnhKwBEgkrZrimRyukcER0zIXanxAemAds2eTjXJj+6ZAD1LkTy7ObW6BwqLzxnmT7Is3+y8VsGIfhC2FXWDMsvkZW1xctTs37tvi/JL2lnKlpOuTUcWcw07C1mXuLy2vRsWk4wIAqUtAwKc7JAOuLcCTQAMpuwDezP/DowPL5lMKkvcHvVDgttUWAJ2MJzXWaO3DKAUYIAMnV8ja8cmJHXPGaV3Z0uKSLa8sBib5OdlpfemrAgnz3EjohIA3oHSQ71EAtF6RNACSGA7oliiOF+llTk+F8ycsd54TaZNa/SoQJKIzCmARmSiAF8raScYVdAXAZP04C5nfMCTJBCJAS9CXdeqBm0qtrLFEq3h+dtFW1zej7LpuyNqKnCGdiZNpgcHsATDW2Wd3b4TihOEMOtC5GJAQoBsbzxlTzthgrEyk27fvCFQ+Py/Z3uv9IPOxtqF9bRH98KVVPfP5edlODs80x9FNnwRAetG5f3qKwEdCgOpp6ciqV2XLzKTs/uMHdv+De5I5yM/k1a7To2N7s/fKfvZXPw1jjUzFaGxnlRPZn+wUrOuQ4QTRotXsWqG4HCQuqFeSIDhNsW0k+kKwoDfq2OLcosaq3W1pfci+qM3ztrP1wB7c/8B2tnclYRTOrENLpacUfPtf/7f/2WqNkiS4aKO02qXlHIKNsSmk79KyJzqjx+JWoRBmqaLgBIVpV1fWJYVG1g4M5/39A3vz5o3amc8l7d79Owp8Q58nCM6aqbevLFXIWKqYtd0HN+3TH31mt99bI86tLJw4UiZnZsmm2S/+4qn98q9/buP2yBZyM7Y2v2Ybi6t2eV6xL371pZ2dXdrK8rpsDGQF5jps63EMqLlji8tz0vC+OD0LmTexsQ1iY6v3W/bmbN/Wbm7aD3//R1ZYmLEWrx28smfPvrKDV3t2dVa1ZrmhviG4AVBGoIC+mC3OS4eaYD5A80xuVsA/RTc31ta11lgHBNXys/N2//0Prbi4al3knXJ5STJRQ6TTbtjZ8Z7tPX9qjeqZjXtXVL6QXUN+B5ZzIp62wTBmMUtbsbBghQLZAosCwIUBdFt2dVWzRHJsM7NZZWW9fPWVVSvn0qnHJ+es2aeAYCpmsbRZa9Swfqxh3RgAdNs6g5oA6OJMqDDOMzO/3b9jXkD4CYFmhze/pT88CCAO89cJYvLn2Au6XWt3A4hFkExSC1EavoNbyXhEkInIZATsHCASSBdJRwDuOdgkADyqZ6D2WfAN3Sd3AG0SXHOQ0Yl3zsrkM+6P0j7s0iRD0W2AgzwO+k2CRw4mwv4EYA1gfQjQOd7ANf25nL3tAJIAulHwqacjhivf43+XLnF/0s8RkyDkJKA2YqdBCzfSUOZsxI8D0fhITiTTNaZCkIE2OJ4UAgMBwOXzfm/HMsKDBAYoDOgAML4DoB34DWMcafQmoiDGMAChSFDyORjQyoKOB9Z0uxfWAYE1B8wcBPb+FAg+CqxQB9h8fLzffC5SFNLfc9Lg3wbuQla8kyQdUOVZPcue17iGgO1YeG4H8fjcdbAjArWRvePH56PaHwVSHMR1vIjvOiHUx8UxAM/yctYte+A7EmB4fscKHXPBR3ZsK6zLUIdDNt5Z8ROyLUwwDyo4KOzj5/P6+vkmiIWTQQsHy2lnMSJUcq9JaRfvD2+HB3joUx8rHzsHWjVvJ9o6CaJfr7mo//272Gufy3zXxyro5r+7XmTQrgNHLmk1aZ+EXUZa5di3yXXj7QJr834LzxZJWURryAHrsEbCePHDvPH3vK+4n9sbPjsZhHBwm894gMXtoc+lwGoOig7CgCIiqq9bn8P8exIQd4xWc+m//S/+ozEHawdbGURfeP7bIyUc1vgyE9gBVjoAgIGbuwaLA8jaQtAVjfSbPALg7AIebFYOeZC44HvcwyM5isz0A+PSJ6Az9ZTim8sJRPCOpCO4hwN31/R12CuJEKXCAdLAjALQwp6Ds++AL4tOTI4oxYCNx9MUOBzzHb8fbQKIweHxxe/pCNybazqo61EFrsXm5YbBq8R6GgEDxXc8bZHDLdd2A+WL1QeUPuCH604adP4WMzViL/sm75OQ68PMxFDB6vGCgQ5M89ujJ3zHZS/8flqc5MXYlLUmgFJ/Pt84aaeD97TBgwxuhNGI4pm8gIMHMXyTm4w8+TP6uLoe9iSw7P3ngRNPOfTIn8DCaEEyngCqgSkddK39+zCgtVD6QdYCFpyi1pG+bvUyaD1TnAZWTT5izZBeKgDwKsxZCu0otbGNDEaI7DJ3OXBziPaACk4c7/MabZ+UQvF28V2XLqBNWreZ7LXhYF0CirjUAkA3UgHMNeZ0iNqHiC/3YFy88GG5HOa8g8cA0M4UdykQDmVhw+zp4MOcQTIiBKyy0lcEgOZ1D2oAPHb6pNoNLZ2btVR2zpKZWfh6lltYsu33HtrN+4+s1xpZrdy02DBu437M4uOE9ZodS8KfaXdtejCyg5f7dn54ruIxg+7Y8qmizWYXbRYWZqVsR2/3bICsBEwwpcoG5m1htiCGHtXDSZPc339t5xdHYpPg1BCFZA6QVry4sqxUapxEDkudq1AgoF7DKboUcwznPpfJ6HdC6zUwES8rNUlVcKpmjO89uGtzpEkXkDpI2/nJqX3+i8+tUWkKYCvmZy2GxMg4Zq1Oyyr1SyuVz6WhRxGm2aU5+/GPf2xotJVLlwIZYfUyBkMKxwzG0qImLZP0Ze4DC8cPMNiOUKzrlnSDxda6ONdzwvZjPhTnQrDJtfQ4iAHmAkCjsfrRh9+VPrXAzvKl7e3tSVYCZuZlrWQn52+t0WwITOM6FA1TYG0q6KmRioyNXl5Y1PxmXoQDTxvM3hJxAMi0HKtms2OZdEEAcovUpkRwIJAVoGgSAGQuGQq8UFRO629mNhSPqob09ekxch8JAW04q2zkALSkCAPSI2tAtgDgAlqjw0FfwM7W9raK1BF4AhgG7L+iyj1FjFqhzwEcnOnFGgLMlwZgd2CXF1Ub9c0W55ZtfW1L/aksBtLq4xzuY3KsVCAtF1L6S+foYJ8HJmJ7aFs7t+3v/PiPbHVlU4FR+i0w1OtWqV7Yq1fP7e3+njSCd7a2BfD1e2HNwjCdnkrZH/7+v21bm7csPgVjjOJVZQHQlatTa7WrVqmeB2Y+jmxsKN31fhcAFKMIG27K1te27TuffM8W5pdtOIwJIISBWy6d2UXpyBp1WOttgek4y7C5YVFSlE+gUK9v21s37d6dB9LaZR5gC3uDth1dHIiFTfEmin5SSIwfCvwxP7CbzI/PPv0t+95v/baANeY89ou5w/qlzwC7KM6WTk2rCB4AdHcwlPyFshem+T0UAxM7T3FH2Gvd/kjFMjNpWLsU4Vyy2VkAwxCYzKZTAmGQG2nUq7YwT9HMuJhYgDJyVOIxS3DInjLLJBOaq6PxlO3s3pRDowAdxV5bVXuz/8JOSoeWjsdVUHGuOCP2Mcxk1myhACOwa/F4WpIQy2urmt8xBfJa0uRFUxjgh/6BvUz69/HxifaSYjGkX2IjsOXYfF53wkC7GTT90J3f3toVox0JEADRvbeAJQMVPYQ9yJq5c+euwB5sS612ZZcXoS4D6fqsL67v9STod/TZv/r6ifSq272OFWaQ+UqFwAvjThV67Bv2tdEUmLm4tKSUXEAs6IjNRsvqFeQ5Slq7AE7vP/rAVpaWbNgfqgAlqdhkJWDffv2bL21+cUb24/z0VG0ieyGRBCAu2WWpKp1s2O8wxbWPD8bSymZNTiVx/EfSrkcig3VJAAKmd7vZkj25c/u2mEVoOQvsp8BeHw1ogPiunmN5Ydm2NrZVUA9ZjtNSSXtJDOA0kxIDmXmDDMag15FsAWMISBaHyUhht5UNSVDAxCYwRlAgnMXCGQCHZGNjy27eumXJTLDTjDXPdFY6s739PQHF2M846emRI91XmnhdRSKXVhY1h1lDZfqyi+xTQVkzuXxR848AEkX+sIWXFYpmBiAftiUBTMaSGglcA+anaxMijwBDdX6B9P2Yzjn0Y+n8wsBqKH62srIsG06gyp2cqem4zi4P7t/X+F2cVyTVQh/VrxoqtDcdS9jy6pLAkgwB1yhYTmANZpYyagY9nT9gQOvcP4rS0YcDnWshGAyGMGmLah+ZNaw7SXHUahEIExU6Y7M0EzCvQC2a6xTgizLK/KzEPkyNBO5HrAlSC9kIOjvGAdXXbKYwq+xQ5iJ2+cMPv2OffvczKxbmo8yPK+3nRwdHUVHIimwkZ3KC5mEfbuqMEU9O25DMu+qFNTpVm1ks2oP3H9iNu7uWyCctU8wKzEOeh8yQv/yXP7Xnz7+WXAZANvJJlINlj6amCfut9N4HZolkwTY3CFCjx7ykLA3kgyg6iWY5+wqMVPYaZYP1KAwJG7wjjeD7dz+x7376gyALpqzFftDQ7l1JXuGnf/XP7PTsQHUTGEekzAigxC0l8Cv4iiH9XX9TFhh2dTzIjYnpv7hmDx48tFs3b2s/h6H/q8+/sGdfP1FGDsEiamHPFudsfW1T+s+lWsWSuZSN09M2nY3bex8/tu/84DPLzc1YLBm32fkkcsbSYO5WzH7+01/YL//qbyw7lbTZVN5W5pcVTDg6OLa9N/uyY9k8BApTX6wsr1m2mLa5paJNo/M8jNnTL57ai6+eWx+gjDVqI2sM2mapmM2tL9pwehQIS82a9fvhbJvuT9uw21GAmvPf3OKMJLZEMIgnrd/q2dnhudkgZtmpjM0V5q1Va1o+FYg9zLlef2jxdNZu3X9k6dl56xD0XZhXUVqm9FX1wmqVUzt5+8Lqlyd28va5DXtNBYcaV13J5xEkRoYjkcyoCGEmM6PxTaU8RTwEumJTAwWfkRcis6dSpuj7UGtkZW1VGttTJDWkx9afbll33LB6ryQA2uJ9m04O1V+jUV9n9LBPhwxq1eOJmJnMI36CHEcA9eRzUohVGbtBYuMavKJEYr8vAFrvJ0KxOT4TgN5ACCCvyH1YSb8lA1Dke+Y1cEqh8oliZVwD+wET2zEBl3gUDhClmbu/ynx2oI/vqW0RfuK+PO3Dfk0Cw+7rOZjlICbXE9A+AerxWRF8/lbhxmD/HCyVDzrBznX8QsFQANsoQMwz+TMimeY4hgN23MNBUAcchQ9EDFbOJWpPxCjnLwGhnMkmQL2BvdMMdsDeQVX1XQQYu4/un2GP1TyIJDa8CCEEAL9+2A/C/Rh/PXskmUKmkMD/eAB6kbqh/zmvCSvpBNDXAVYfEwfXmBeTALT3owcUHF/QkSYq6Ej/ag+PZBtCv4WAA/0qBnxEHuO+TmB0gE64xtQ7MNdxuGuAdxjwBOS6gu19x2QHMPe+c9Kdvz8ZuPGzua8xD9Q46OgYkDNvfZ34tTmfuGwMrwnMj4D6yc/6+p1kPPvnNG8mgFJ/Pv8ObeEzk/OF+7DmZpGKihjdjo24TeD6k9gY1xFrO8oq4Hq+7zgmMom1+Lh5vzlQzWferYswLwP5LrQx4HCBkOjBjEnwVnYl0jT3PvJ+C74i55Cw3ibxL9mECVsV5uiEnnKU4eD3dADY15LbEMdhHTB2bNXHY/L7Tnh0G+KAtbOonSjh84c2eT84Duw2yG2Iz2++E/uf/uF/NvZoDA2YZAQ4mu9gIY3BaLsBDVFznL/aNavSG+IGFAMwGYXwSerREqLurkvrDGMv2KdUMSqNS8s5aK1wXQekpekcAdQYTYG9saD1y7+1yBNhg2Nz04YFOUkLO0wcDon+fKE6uYnR4KCzdG6kPRn0ebi/L2BNgMgZ8Ofms37I5rMOlk4uItpzvWGNLeitJZNavBz6GSCejfa4XjBt5jV+e6TH2+MD68bQAf8AAF1ovHwy+2bJ/WBXUqCE/sbxoe0u/eHGzicxv/25fTKi/6N0ug46pIF16yCmGy6fK77wed+lMWTcYyFq6xsrz8Drk5In3FfBCCLc7QBQOCjOv/nbjZD3gQPovC/ZgIgl7YtBDINZUmiDXq6PG+0V+JsMGQCj6IDgfZ3PhUKTaNAyT7g2jsnC8pLa2LhqRXrcUZGEqMouGzR9wFzm3jgaAANcg2dXxe/FxaCRGD2Ts7/dOPKMtMnXA3/jRPL96z6zADbzXMy/tbUVzSPWbdCDDowfn/PcE4Cm1Qr9xNzTwWocWLbBSIc+gfHtGyWOnT7P9WIcFCkuNyPJHL4DY4r7qUAR2sBTaYtNp6X9nMwWpQW9sL5tdz/+jq1tbdlVdWDtWtfGg4SN2iPLxNM2QhcW/ejTc2tcVuzl19/Y5WnZZgvzhnTO0vyazReWLD6OW6teszevXthUv28X5+eSFeC5xSZPoQkHS7IiLdGTk0O7LFFEbCCgSOzu4UBA0tr6uj18/7FSP69aVwKcVehhMFTRIwAPWGQ4cXMzM9ZpBEY48gcwMNv9ngACmPGffe+7Yri+fbtvleqlUinPj04FhsEqguEyl6XwKAfnptXbFHU5slq7KudhdW3NvvPdT8VcTkUONww6bMTp8ZlkBZLTsAixfXErFAMTKmyGwY5hBwFeM/lQYOrisqQU6KtmXXIhMExZBwJ4ouAdTNHxeNpu3rhl3/nk+3ICk+mIwdysSVIC1mAVPeVBW8UNK+Wg0cnBE8BioRgc7cPDY8nRwCpjbsHyYy6J3Yk3Og6SAjA0AWYAY0ijPTw5tnhU0LQ/HBlSR2zqaPqi8dprdu3o6FjPBTgD4CIppF5fmq+hunAAnnBrSBMmRRt5BAePATOPj97aaNSz2fm5MA9GQwFB6G7jDaUzSRtHzF40ZP/gD/7IbuzetH4/6Ky+3nsheZTnXz8Xm5M03Tu3bksfn/5/uUcRw0sxGnHQYMIDjgWA48ievXgqJnwPDdE7H9gPv/97KpSHxAssX9iWSMZUqyU7OHxjJ0cHSvPf2dyydJbxDlJYB2/2Bap9+MF37PGjjy2bnrHyZUXMVArhkSpbb6FLGvY22GUqXtK/kk50Ah1Isgy6fbGDP/stiimuqqAjeY2ADm9evbTSxYkKS1lsYIk4qciBQQrrjDVE36IBfufOA7uxe1saz0JqVVy0bvtHL+34bN+uOjUbjkOwg/bkc6FWAQx8vv/ovcf26OEHKrJIUSpALYH6zaq12jDGekrtloZ7PiPZGPZi5KAoqscdmde3b96SXSbdnXk16I+t3mjqOWFcEpyA+Y4zjsQFUl0ASkdvD5Ryn81kbH6eNdpR0EaMIwHQccvms7a6sqT1Xq00pGVKMVoFmMc96/ZaYghfVksq4AQTFRZd+6qtNHNsb3E+H9WyoNgiYHgA8hhX+lUs5VxO60f7XjwtxurTp18JsIB5BLOTFHau53adABn9WToL9QbEgN4MgQ1k0WAKPXnypQ2tp0wLD/rvbtywne0bCs5RHI+2wjq9rNYEsi0sLeu8MlOcE2BpsZ4dnhzZq9ff2HnpVOnnG6truiZnl9h03OqRxvvNO7ftvYeP7c79e2JbMkYNGNoXZTFuv/nmG7Gu0b29f++e7W5tq1gWhX/lXAyRfKvZl8+e2vzigi0tzSmoqIBDImnJdF7p8qSmIwm0trwSQJYGUgN92UJlYCRTAQjOZCQjQ/ptr9uV3WjU63bzxm374PFj2QPWH8/BWLw9eGMvXnwtJjMMbnT8b+/c0hkI9l8skbRYIq4ME56P+cLvublZFWVlbVyUuFZHjjugaVxyRRSCXbi22SEYGOSycEjee/BIchv0qVhKiQCqP/nqqT199ivNFzIR8umMdGEpPhfk08YKEK9trNv6eqh1cnp8aodvj8QSBujfWF+X7vObgzfSc6QdMKsJHNKv6Ibfu/dAZzvm4tuDA6vUYadS0C1p1csQ+OMsiV2ngB7nAtoAux89d7JvuBasXMDlAG70tXYf33+ouT0cxMSwJtgEA7t0dSlQHb14+tvPgAARnDVoD9dhPoTCy/Mh8D4KzMhOq2XP955bIZ1XBhJzn/48OjzV+Sgb2WC0QCmQJyc6wZxvau15Vp6fzzivBfmOuO5DAJNgyHAEQ4haByGTcmF+XuA2mSMEdfqdgYK5H37wqX3w8Sc2Hk3p/uyxjBH66peVS/UNgQ2APABogsryX6bjss/Y7ct6ycbxsW3cWLft3U1L5ZO2vrNu8XRcfUGhREDeX//61/brX3+u+daoVm3v5SurXJRk29COJ2NqnrNaHHm+seWKaKIXbGZuxtZWlzW/AMfZn/7yX/1M94bptrAQCs0py4UCdsmsrS3v2Ccff08sZnT8WVflSihYCgD9zcsnVq2fCyjgu9121ypIwVhKZy/OlHJaUYsejgTgU98AABpGO3ZtYX7Ftrd3bWlx2fLFGc3359+8tL/+m39l7T6kCoqZDmVPlhdXVIAVCaBqs2Y9G6hQMkzoBx881v+j6ZiC2+urazbdNot1zE72juzZ51+YtQfWvKzpXJfPFhQ4qV41FFTtjfpWXJizu/fu2e17d211fcUKRda1We28Yf/XH//f9vw3L7SfL6wwLknr2MhKjbIdnh9bPBuXrEwqNW15ijZmcjbPvjUc2NH5kV3UzuzBhw/s3/i7P5E/oaDYybn9xZ/+1L765RObzcza/e07Nu6MbdwfSYarT02jZst6MbMb9x5Ydm7eqtS6gXhiY5uOx6zTqlm7XrbDvefWKl/Y6cEr617VQ02kwcja3Z4kjDiDpDMFW1xcsXSazIU5+UHvwIWhjYdI21XtonRqtWrJmlcV61vXZnPzkrpjvU5l4xZLj2yU7Fqje2n1/sU1AD0VJ1kQMJlszLB7CaSU5nvw74MUViAEeTFAnAwPqsqf5z8CqRGTlawM5lGnNwjAKs8epaOz7hUAVyAykLn8Win2IQ7LrtfrwOmEtCPryP0/AGjPBvVi9058c/DOgRfsoYNVXB/bPUmaCkBYYHs7EOVg0f8XiDMJDAm8oa/6gdnrPh19ynUdrONz7vvrdQsYj2MIcJevAaL4u4JjAdwKfqJIa/HAcHRQ0MErhYwioFTgnUt9RLrSAOSOBem78DAisFHPMBXedxCSueDAnQNjassoAtoiqUv2R7Uh0g5/14ch+M6ZTFjNdFzzgcCZAMmoaBwAtAL98ZClyVrz8fO2OBit9o6i66pHIt8+Ivh5kIN54M+KHfZ58O3nmcRGGC/vawfifb0Je7nWvH7HDPd5jXp3uMc7CRifF5xTme8OoE+CstxPY0YmOZlMZMd7kceJIIfPC64TClKHM4wTnHhWzmT0I74264zAAPPLyXY+r8l0nOwHXvd15Z/xeeB41STg732kc0dUj01E0Iiw6UCyB04UhIjWv6sD8BnWpGfm8tn/PwDa+8nb5zgmfewBBK9JEzDGd8VMHYD2dnt7ruf+OIDu/O9grmNUPD/kzkA8DQEytwv+TG4LPPM+BF8icm20nibtwvX6mtB39nns9+Xz9LnPT//3pG3iNZ9LwYaGgqKOi7rt8Wu4HZqc25PjGvtf/rv/cuwvXEcpooiER+24OBOMz3GAd7Q/MKHz186LM6AZWGfg4mx7J3tEwo0Xr3uRQJwaDDuTQ5q53a4cKsAH2sWhz1MEMJ60gcnEoYp7cXgW4JtkEQz1b0V3ogqvADR8HgBaE0swDJGLkMrHZ12eggnrILcDyPRFkGoIgDGvy2mbDhPJjY8Dyz6pnAHtkRWfFFyLQy6sBWcu+eGWZ3VWOtfhoMr9OTCI5RpFUifZvD5BaddktAgWiI+vR+ncQGAwSOXiuTloAxj6QqE/PIWJ/uUanoYkkIG0+SmKQTW1hfqm7hPO+8s3YD7vEWEHexVFili1fC8YsBC1cga4G6UwVmGB+SQX204slJBe4MbfgXK+4wC0X8cBdcZFEhGRAXB9ar7D64A7ilBHC8yBcwBFMX4TYWOjz2gXQJiK6IxDRVMMsebCMBgGDi4OBPOsOBr0K84tz8TYAk65Djn3c1CdZ/A+9wCEg/isLwfNaRfOFPfjOlyb9E0cPN7D8UE/19cmz8qYkHqLA8GzODsfJ57xcMePTU4M8FTQZOWQKPb41TsGeTZfkN4zfcGGDpsbQC+TzVsmN2fjWNI6o7ilMrOWSM/Y+s079p3f+ZElMxmrXHRt0B7bVC9ho+7IstMJG3XG1qzUbP/VS7s4PrXz4zPrtvpK0b61e8s21nctGctYo9awEcA5gbBOz148+8q+fvZMBaxwrAArKNqCrQGwwGmlaMzJaWC5JimEmohLd5WUz6XVFQEK9BNSBYtL89IS/earZ9LqJKUaYAN2WK/VVsGceJJK5HnpPWYLebt1+6ZtbKzY/ts9e/XqpRikOFbTsNS6YwFCq8vrNpMOzC20iZu9pl2UT6WTS+Gh4tysDtjMDViJOLYAQowroA0F49Jxiu6RlUEQCAkCNLvI6shoHp6XLkIwa6YopxEWIPMPjdruqG8LOeQ7dpQhAhLDNWHAXeLsN+IAACAASURBVNVbtrC4ahvr2zp84KDAJEdyheIxOD4UoiMtF7D266+eiX2PdiVs4531bYEoFEXkBxY285k2IaWh4Gava6ewBNsdOWSwzrGF2Luvvvlah5tsrhCto5G0YR/efc9u3rxr7Vrbnj1/oTFaWVu2VDIcjmKjkT158sS63Z4KlySm0zY9lbS7d+/bndsPLAVzPRaCkqVLZDb27fzi0AZUNCcNOhnXM11cnmueFGZntC5JVQe8++Fv/8RWljdsHKUEnp3uCxR+9c0rrXkq2EsOpZAX2wnG+Os3r3SAf/z4sdqBHahV6nZ0cmhPnn6uAF63NVAq8+2bDy02nhYQz7gCPJ9fnIgBDfMXAH9xecHee++RgJdWI2QlUXgKoJY+evzoIxUYK12U1YfJVEw60O1OzWpX9aC/mcoJeEskkDFoClzs9HtWrTVsaXXdHr//oS0urFo2EyRPzk8v7PXr13Z5cWYDgizoNU4hL4I8QijMK2ZbPG6LCyt27y7A0qZlEgUb9AbajwFiT073rXx1bsNRRwA044RNy2UzoQAtYF6C4M68rkOwCTCMWg8wKtu9poDdfr+ttGDsKjZqbSP0ObqhZ6ULae7fuLFj9+7c1byjXQQkur2hnZWQI+lpnp0cnyrAVMjnQ+APFn1symqVwPgVaLOyJFCa4KDbXdYYdnBnZ1u29fDoNAQCM4BjODU96w1hJJ7a0fG+ghibm+u2srImaZiXL9/IWTcLjPx2q2u5DMVBAzjKtVr9KyukCyoO98knnwqgZi5flMr25ZdPJRNzfPzWau2KFZL5YJcHQ/2enw3SVucnFxEzNGi/UqwNMA57DwBdbV1aqXRxfciluCr2FWYvWqvYW0D6crUm9uaDh49sY3NHfYO+eatV11gCzlYqF3ZyfiRGTq4YCsXR1mqvYXc279u/+/f/gb33+JHNzZN5FPQ2h92eNWt1gV2ff/65vX75Sv2MxMEmOtHD8DmBBwjhDAZ2cHJs2VzGtnY2rY2me7sp/WiCTvwGzEQ/FYBpa2PDBoBISN6cn1kFDWbsqlIc+zZbDAWrE9NJK19WrXJZtbW1dbt3+14kY5WzVrtp9WrFXr1+Ya/2XgRmKtkbMbPbBKM6fZtZmLf83JxdNdv25Ounsr+AIuw7AHfQHdDaPT2/0PjD5Mqls3o29HsF6s/MRM4y562QXglIjlSIguwZitZQFKxrb48O7Gd//VMFIRbmZm17bctyyYwAPAKkgMU4MTCx1zc37Nbd29bvD+zk8MTevjnQfclKgelNVgiA4+HZUTgTwZq8akmm5JOPP7ZbN++o0OnB0aG93t/TtRkLzo0nR4eaX9K1LiJ9FDmog5CaiY3if8bv7OxEGUKsM+QxYOgCQFMPQQXkGgGUpRjw6dlZAJEkvxEkjwKIhK5kyLTgzJpMTul8Q1ASLXGCJXIwez09E8GEH/7wh9oDeR2G/K9+9YVdNQiyjlV4FHY0gSYCjARzq8iNHB0rWBB0MOPSx+Y53Plkjp6cHmvOY/9Yd9j1rc1NW15asfEoYZ1m1yrlhq2ubNhHH34mbXXY/uVyVeA0EljNbsMGFKwsh7oVsEJF9pgOEiUAJVR4ZM5V65fSzl/fXbNcIWO1VtW2b21rT2ausa7JPHj27Df27NkzgY/WH9re61f27Mun1m5e2VyuaIszBO8XLJPOWiKZt5R0+uPW6rUECtIfOvulkvbP//k/VX0MAgZk3rA/895luaLASzE/JxmWmSIBFIL8NQX6KVhHsbrzS/bWjmomiMwju1s3GyfCfj2FLAc62LMKihKQ4TpowwOKUASQc9PKyoYtKFutoH45PyvZk2dPbDjuilGbnk5Zv9sTcL20uBiyJSg2OWhbPJe27nhoy5vrdv/xIyvMzVsqm9Me06917OzgxKY7Axtctf9ftt4jxvIsS+87z9t4L154H5ERGZGRrrIyy5s2M93sIWdIzgiYIUFKOy21kABCEASBgBaahSAIgiCAWhCgdoIkCjKEyIU4ksgZ9nRXVXdVZlb6jMzw7nnvjfA7938i35QUQCIi3/uba8+99zvf+Y4Ee0PxtQdydnyi4xyQPJSMKJu50qzK/OqifPbjL+X23buSXtL0CyINkf2nRflf/vv/Vaq5hizPr8qdO/dUBqOKpEmlIN98/620u021G5EICf9iEg9FZCJClGxISvWclNtluf/5PfmDP/pdia5iMEC6RF78+Yn8k//mH0syEJeNuXWZCMUl7IuojWsOenKau5RSoy4rmxsyuTgn9X5HRuGghGJhTR5OPoN6sSBHr15JA6m5YkF6zYZL1BoL61mhWKLfKhIIRWVmDhA/o3uEkJdc0DFOkYACgCaC7FzKpbwMpSUhgaCSkKm5WZlbmJNEJir+2EiGkb5UOki01aTrb0irVxNfYCSxuJNQdOkvOd/DqjamrKfB7HNRCaz5jE2SbvPjwMSuRkYp2OYxBtGi5XoAaOesdExbI1JZRDKbwvEIZEgQ40xqY0CT/NTOzQp0eeASjFSTvVTH5tDlQzFyEO/T8nlSGwbiGdDlIkhdEkUH5Lh6GCCn7TIWsm4g8Dhoy/W8V+3X0AH3BhKBc4xjDrSXgYGKUfjduZTPFDPwOXapPRPixF8BXq2cACfee8cBpD5YL4xQ6y/Tl9aQOkyXcwxYGSDTGEFOwTmv3w1QgwGt/eqBaFZ/IrIUAPcAWWN+EtKrgPOVDrcHTHvvJ+m5A9U8qROPUMb5HTsWTTj5V4B8A6ANnKVeuu8AOO+/k9/gXQbGWznNeWIbKavXVT95EgmGkxjjlb2S1X0cm7CxjovG8JxxcFXP5SHnMODsRx10nnj/sIVgdcZqN9KgjTPDTFAEULBw6Fj6BiSqbfYIlA5jcesR1/J/6xfOF1wHjsBZGxtuhD57no6bMQDaxpuOvzFm/TgAbeV09XP40/j3Luo6qkk8x/uL8img7oHE1Jv9hpFIja1NWxtR1PrIynMF7npAvfUpv3m+9ZPDO127G+Bqz4IQQR1s/IyX3U14hxtaPa1+BjAzD908e3eNzQu7RtvRkyfk2nFcR/e0odAVOGwAtAHM5hwx22M4Hd874NvJDhnobnbL8EErA1ExhskZvmfsdMVfPfWL/7+21fr8oz/9B1cAtBk58zzxIAP4GFx8b4xRxzoJqXyFGSwqrYtAG73EhlaE5GUGztqgNZBSNz1Nx27mPpfEIuMOX82m+9szsFzDAmngM5W2A6KCcl1nVKMRl/AQnTI3cJ0QOsxVno8HjMOpZb9Fk8wa3QatDWJbXAx8NzkMG8TUG4CNHzvkWgebR0K9TJ4n0dqH78wLifYg14xrAxvQzfPZtBkbQ+ubhPXmDmR877yo7mecmW2TxNjkZqCsPLYg0D9srHmWMlc8RvA4qEmdzNvL/UbLJ6mLJrHQkIF3MiBWJpMVsclAu/GP55kRYwNioL06CDwvjAHptrDbgmmguxklM+S20NsEsUV4nD1PG1jZbcLZ88xhYNEyYTKUEj7Td5pNfE8boCFFfRJRB/TDZqLNYM9yyAEwc4Cxt2B6i+mg906k3xkbAPe4LhIuC7lL8jgOiHMd9TDQY3wRoUx6IGu/S2rJtWh08pt6cngiHJLnmu40z+KdhHeb0aT/kR/gHkLZaVtrJxZAF0bk5jsAtNO/dRpuLMxcT0j5EGmKeFLHLGVjvpAQhq1mOJqSYDgho9CExFJTEoykZGP7pjz48kupt0ZSztfE3wtKaBiFVCfS5rOynO0fSvb8TMq5gvRabYlFEnogVkA2kZaTo6zUSlUFdmOhoNSLjvFzengkU5PTeiiDkateUx8OqaEDoktFTe52mT9WxpfqmOPoJskJnvXRUDexW1vbkkomNKT4KcBmqy07W9c1nD6EvEOzKydHR9LuDiWaTGpCKjRpSVAJY+3x42+lVq9KJjWhIAfllIHyN2RjbVPiAce6anZq0h11VRs3X8lLuVWSRBRAuy3haExu7NyUqalpBZ4BoAkZC/ojkopOabIuWFIkrwKco2/m5pzkxd7BvmMRzc1KW+URXMbgfCmvLPdwMC4727syM51xoHu7LWWcF9mystn9vpA0moTrDSQzk5HMdEoP7YNhR0PusbMkNSTZE5tfmFvM8a31TZ03hweE3wavdLADAb8y0ikLbMO3L19Lp91WDU/GKSxRxuj3z75XZtjUzIwgawMjm1DvW9t35MbOLZGeT97sHypYBRMPQJTDc2oiKUdHB1IulBXcRBcZdvqNnTty69ZdZcqy/2d8F4tZKVdOJZc/VgYvSZhgF4/8fckX8/oc7Dv6qwCxJA279/7Hmqyn2xFhTudyx1IuZqVVa+h87jZaCiJkSNgaIBHVhTIiE8mkvHf/fdUHjcdSytIkjPXo/ED7rZivyvTUosSjGdVAn50mDDamOscXlyeqR1woXurY3dndlo8//lQdXppsq1SWvTevFOxHfzsRn5RMeka1ITn8h8J+qbcK4vePVIIKHctoYkLZszFNrkrIv5OTgq2NbND8wpJKgyQnJjUkutXoCnIOukH1opqGg7bUmwWVCKEO7V5HgoGwTGWmZWN9R2an5yUwiigrVZ3ZvaY0W0Vp9qvS69el0+tIpVbTeiC3UIDlXMPBDTPbp2D6BBECnZ6WCZuJ9mSrhU1x63sy5ljgMOM4hNKvyAlUaxVZXphXcM5FanEQGUkXe9UfaFRGo9VWiQXdeyQndBwOOk4yDHCM+wBqkF8yxzjjjXWAtSQSdQkTGbeAijCTuYe5B0u7Ui8pe/3k/FDnDprE6ckpXTMefve9Rli0O1WXiEmGkopOaBSJOh6Hoyvd2e3tbdm+sSuLCysK9CBLhu44DDccGC9fPpdqpSwhf1A4cGHrYRHrpnvo5Bo4sLN+XN+5oY4QpGRIivl874n8+qtfqjwQAQn07URiQlaWViXoCytjnE1ws92TldVr8ulnP5Ll1TXpdAZSKOWlWDqXbO5Mnj17Kj7/QEPiYYYuLs0re+4ym5daoym7N27LH/3xn8j2jU1ptIYKNirLbdBXlifr0aPH38mb13vy6uVzjaCh7wJelnoYkmir0r+1dlOZe/NLs9Ls1BUgRoomEEQiK6byB2hAI1Mzncko6w1HICzTcqUiidSE55Boy9wM39PnQU1GWSnVVJf4+rXrGl0Ck8mNu5KcnR2rBAxlJQIAxnwq7Ng/88srMjk9JcVKVX71zde61jiJK5fjhDHj9rDohovadFjqvVZH5aNYY3F0jXzu0ItcDGApTM2t7es6RnFosbaQDIzkjxe5U2WcE4mztb6l8kRBHGN9ogYc2IuMyEQ6JWvXNnT/XMwVVdebawCgbt7YVcCZvd/zvRcOKCD/Rbsr6+vr8sWnX+r4hrHL2EeGCWCXgyfJKGFvUjcczhaJphGIysidliVl7rPPR1s4pzrefA8A3ag35O7ObY1mou5osZNDoVQhEuhCSpWSZGam5ebNG7KxeU3XLZ7BXqNULEsRualWXaPJcKzg1EVKjCghojaoC07Nmzdvah84skxHnj97qUlXaQ/0bEnQOxoONf+DY7125eDtvhyfnOkahkMRFjh7dMqAfeBenCZI7NTqJQWumfszUzjOSN5G8riBjinG/q2b92RiAv33hjo6uL/eqkvf39HoLGQj3KHPJUSn/AomwORTndyOAsS+8EiZz4yvRqcusVRUZudnVStbJeW6LXn9hjwNRBpFlRXPXPr+24dycnAoIZKNIv8ykdI2IZEgGvKcjXASAmbg6NCDqW+o44g+N/IHEjPs/4hUsFw+gBPJBE4d5Mii6nRB+ol1q9OvS8A/ksnpjO4Nw+G44L8EoFed6UZBAoGRzExPq9OVaADsf7/DXi0kMvTrOkZUEAC0P+iARvo4X85Lvnyp+9DJiUmJBcMqMZKIx3UPBKzZ9w2kQdvB1EulZXp+QRZWV2V+YVl8Q79EAkE52nsr3VJNYhKQuARkaWZG2vWGPHv2TJ7tvZBh2C/+eEgCsZCs39iUT3/8hWzf2FH5pEZ9KOdHl/LdLx/J2ydvZWl6Va4tb8ni4qpGf/R8IynWyvL05fdylj1R6QmiPnH4z5Aw0+dJEA6rUu9XZHVnWT7+0UeytDEr4BvsbFplkf/pv/sf5fTloczEpiUVikkylFSHoIQjclbMy2U5JxNzk3L97rZklmeUbR1JRiURi0qtUpbc6aW8evRUjl7tSz1bllqhonvS2ERY1zGcIeStwYk8hfTJzLw7l4QdCYU+QbsfR2ytVpJ8ISetRkViQfbMLp9SOpOR9WtrkpxOSiAhEk4Fpdi8lOawqlIcjV5VRuiDR1xUlSaljATJJuPkNTyNdQVrPA1mAEx3rnWAztU5Tac4MJ/TVMY5wrxEggNbQ7TLOHDHd8p+DDj7ynP0+wGSSE6OQXEML+kbALSdj1zEmJP3xHgbOcrOykZm4h3mPDYsxcowfj41op87q1pSvXfvM7DKzvUGLhsAZf9XklLgHdBE+QwD4LlWHgWyxOElBngZaDsOQNscH38Pji0DjwxM0nbxOccANlvr4QGlrjbALA53scSnBsRhW+yMrwAcHhbvjGyAutXbcCUtswdAWxJCxptiQB5e8A4LcU4Hzm8KsgYcMYVkslouixAdOY3lUDTm3u9pPPMc+tOYw4ZNwCi2Ph0Hn40kZmW23+yzFWD38qhZn45ja4wV5sI4EMn3hn04Qo1jK3ONgabUT8sedoAzzknDe7jW9o+MT3uf1n2sLPZOnJS0E9eBC2BXLV+WRtwRTeRJrGp/dx0JkB9+69nZ+7/Dd9zZn/42R4yWwWOsUwZzsFAGc2bYeLQ+t998b+1t85/fzFnFJTy5D8N9fji+bawZgEp9KCc/NiZ/ON6sra76ckyaRYlTXvI+hzE58N0+N4cX9mrcGWVz6OrZXlSo2RjDCK0vTEIGG2zPMQfJ1TW0qzps3by26wwbtXFj8+uH89/abHz+/X8Bdod9mV2jnuNj2XBUw9PMoWD4nDnerN+t/lZf33/9n/4HpMxURggPY4CxMMDEYRHn0Mb/YShg1Dg8MeC5jpfZZB0H/igsmxNtEE3q4vTbbAJTCANdXaIlp6fLNWxE+U71Pdk0JhNaeZf1uqGHPBdm7rQvCSflOhYcx+xyICfgkfMIOA9WMpFQPVwOG+2mS4Rl+lLKdPVAYZsQ5jlkkLOx48dYsjyXe9iIBSNOOkMP5p7HwSYTjWyLgLUVz2FCG+sazTz+z3vZ6KtesHndKLen8wWYp5pV3mJpA5fn2qCwvrDvjKVtnT3u1WJgaF1hGHkTmutpU9PGM68e9ecz6snfZpQJy2NTb0kILcTIwG7KppnZPQkNym4JCe0ZsO9oIwPdNSxmzFtoA5Z3cx3PoL7837xb5smyRcMAb2t7c3CYY4Tvjdlu3hsDdxnvGgLr87mEOJ6mFdfRNmTRtc2LGgIoEAG/Hox0nKGlpv3ugGroqAoklQoKyOJU4YfNN3NKWS8hJ11iC4+B0NTVHAg/bBPzAKJFaDrXyAXABjKPPocWY8Azji28W5n3HnBNO1IGAGiAIHN2ML9wDgFcwIgxA8rG0DlkXH+Q1MOYRfVmS5kKCtB7oE+pWlFWmC8Qk2g8LeHkjCQm5yQaTcnmrbuyeeeu5EtNaRabEhpEJTpKiDRHUsmV5OTNoVycnMqAA7mnmz6Zzmiyr+UlEgPV5PwkK516WxODJSJRuTw+VbAafACWydrish6kNeRs5Ng2AG7dHrIrNTk5P5Bs4ULK1YomYgIcUM3hugPqOUSvrC6pJx9wZNjtyccffiS7uzvSb3ekWqg4beV8QcECDj0c/El6SCHOzk4VxED7FdZrr9nRQxbSAltr12RxdlnKhaLU2lUR/1Dy1ZzkyjlpjerKpEKOoFgp6wF7fmZe6tWGaht3mh0Z9n2ysrgh77//QMIBv2oikqiOAwfSK4xPkjtNz86otizjD7YyfU6CtHAoLssL67K9tXM1NmAxAzbk80UZDN06QFh0tYbEQFwTjCl11teXTq8ns/MLamuPDw+UlYjkEsmQSHjGPDAHEGMLCQzCi2Ga83k+RzjoqWZAtw0FYAIhzWhYnp6fOjZHMKCOBw656Ctvbe5KPDqhurTHZ0hoDBUE4T7GP+sZycdwwJDcbSKZkTu79+T23fdVa5ckR1xfrmSlWDySaiWrwCv3xSZiqmOLZ/v49EgK5ZLK6sSjSQXfPvvkp9JqdSV7WVZ95pOTV5qgjxBs5IwAUNV5OpVWSQiAFpJgJVMkw9yVtbV1d3BEO18TT16oluvp4YX0exyISJSSlKV5wOiYkMsCluvZ+bFcXJ5pePRnn32ijFgc4Jdn5xq5gG51njEoQSlwuJx0esBhEmW1a3J2fqjAuLEYEhNTCjb2ui2pV8o6Z538SFmZhzp/IzGJxOIa1cA4yEzOyvrqhq7RSMIAsubyR3J+eSSv3rzSeQCTl/Cz+elFlZipFsl34G2igxrwJ0M/sg9dBRSRXdHw9sUlHRNEGBSyBSnmK8Jcn0rP6ZpOckhYLEQtwH5Opd2ewj8KKHs7EHaOXuYu2t4kYMP+cdDH/rrNMMmKRpoIDGcOyBvAIrZB2aedrlv7Ou6Aiv2/tr7pNGbTaf0MZhwsTT1ciGM9AkJTbxjc6IRvbl5TBmClXlEAGska9FU1b0UypREHr16/kWfPnshl4VQP9tijeDjpZDhSbg3B6eWioUjAFpX5+QVZXtlUICeZmtLIDsLcv/nNr+TVi5fKxMWRo9INyMyN0LRGniSutp06kFCU9sYpl5mZkGKtJP/0n/4P8uf/+l+rfu/izJxu6tFyJ/oDKQFkA0gie317Vz765AvVBu/2RspAP8+eKND0+OFv1SbAejw5OZLtnS1lLqK5C6CYSk/Lrbvvy/LaurKi2a9x2IdFTNI8mOev917KxdmpOrMqhYJMT6Zljqiivss1gQ3K5tEqZi1JyOb2piwuz8vJGUnJjpRZOoL9PD0r2xvXZWN9VeZnZpX9vL//Ru0UckA4RXG2ET2UjAPQkIAVhjIgS18W55dkZXHFY4m5ENfL7IWOq0aTfRC6wyGJBPzSqlRkfm5OGdCT0zPSHQ3kN99+q33OuLF2J1JMo7FqDU3EhpQJ87NWehd5Rr+4Qw063wO13axL29e31QbmijkFc9FgBvwk9J3xxjp8Y3NHkvGk6tGzK2EuwkRFP5jEYEQ5VUiE3OxolAvRDploRvtJD2QBnzx/+UzXhT7soEFHbu3ckY2NTZUwurzM6d6AMcV+HeYZTtjr1zedM/eI5KYNZa6j149EGWMM8JZ1lwgi8g+4xEZOD5Vy7Gxcl0Q0IUsrKwpyEX2DA5jfMNaR9vjsy89ld3dXnYRElLDXgsGsCSI7TQXQsDewoLPZnEZ+NEkk7nfSbMwf5DNWVlb1s2oV/WWcJs8klY7K0sLClbRgKmUJuGu6fgDQ8G6cEuzBHHvQgUWVSkEePvpGHYnkuiBSCiZZEA3jCEAroeNB2dq8qQld0dMlcaNFPvbZj8T94g/7pIBkit/ZXd2Phx3DC0BYgYF+WyKJkOCRyVcvJVvMSbNTlYnpCZkm6WUiKl2PnQVTnfLBfp9CsmIk8vS7R/L21Wvx9Yf4xSUWRAs6IgE0cmNRyUzNOAJCnXXUY1TKQBOFNjlnRSLSaLek13fATalC4kV3bkFTnn0KY2OahIWxqDJksYGdXksB6anZOX0HEVUA8TCgkUJ7/vxbKRWyKsHBfhhpM4BscCnWHDTBwTfSyUmJKVvRp84bnOfMh/Oss/OsvxPxhMxOz0h6YkJIWqyyASR5bbfkPJfTxICT0/M696Zh3SeSSkjKnZ/rXhMAOuYLy8bKqkynUlKulNQpc3h+LD3/QJJTackszsjK+opEJxJqL/yDsNRLHckeZWUmOSfXV29IPJLSRH7kF+FsgKY2EhvnF8cSQS6lhQOtKwuUIzOnSWiLjZLkm1kJxP2yeG1BFlZmdTw1q3VZmV2UV49eyr/8Z/9CFiamJe6PSAjwPByX6OSMNPtdKdQLEkgE5ZOffCIffvGexNhiQNADdxuKVM568s0vv5JHv34k1WxJTt6eqGMunYnK5nUX0XJ2wX6oqLZ1ZnZeHZ3a3mNnd87erEnMvWjYL6lYSPdBzEmixa5tbUgoHpBBsC/J+biCz6VmVnq+lvQR3Q5w3nS5l8jfkATY92sMrfajY+Z58hLDoUYbYt/snGsgqUKezEeY+eQeSTgWP2s5e3cDiRi3RqRzhB7HEB54Ec1gGxrxyprJiz3tXCWSeWcc9g527mRvYPl5mC/MZcphMh+GBRhxiueoQ8mLNlUijJejwYGdlmDZMZWp3/iPgb52hh8HcBRQ1PxWuCkcIGhnW/bC6kjvO+DUmK6Gb3C9gpaBd7IRRuYygFDbXJx0goFedvYGmKaO6uzzAGTkEAwoZWzxLvYjhq9o23gyHwpOe4xa7J792J8G3lo7wvNTMFJr7P7mjPpDBjT3EekDQK7A5xWw7ABzzolWT2tL7XcPoAXQ1xw22Eav/ZRQ5iV75Doj71mbWNltnPJ/HDUG5nHduEPCnsu4UGeM924DiNXx6MnRICnI30aoU3JYt62ALgA0k9vGnLU91zImDLi1MhtpcZzEl9IEts6mK9Gt53AIc9gYmc3GLFEvBkCqo7zTvHIe8R5IOLQfdTbg0rX7uyR1hhXaOLNnuz41PXgn9WBgO882ENnanfvInWEgtWEkhp8YRmQgNOU1DIlrDCA3bMPGsfWHzRGbMwbgGt5mmNHEBEl9kXYEqHXzl2spr41jazMDyNkn8JkRK8ffpU6ImNvHs1fkGp41Xn/D1Hre2crsowH/42W+cjZ5kRVX4O+YVIe1h9kqG4M2tq0eBrTb59jPq7HqOSLM6THuONAZxjwAKAfExgZiN/6L//jf0z8ZIGQxJkyQAQ7rKBqLKKDE9/zm/ziS2GgSEsvnvIyGsRAXA5Z5ORtVox36GQAAIABJREFUNp7GGLYJasaHAxELmiUtYwJwoGMTxv38rbrMvqGytpjUeMLUmPacxqYBdwDoOsH8LssnBtJQeAUgxSczs9P6G9q4ei08NgOTlQ5UMK7vmNQYHQW0oy6JHL+VfVNzetfUk05jc2taTzZAzCNkXgGbIOMGywYKn7HBpC4ceA3E5nBiddODtccq51lO+sQtuNxvjFUDvG0AWDvbImj9ZF4J2+y6g4Xb/Fp5eJ+CEr2e9gG/NRmPlyDRAHsrhwHa1IV2s0WZDZgNamtLe6+C3UWXfMVAc1vsrE3NuJoxM2+zHQaokwHrBkCbATBGDs805i9lsX4xD5wZTPttGuBWB3NWUDczzOr8QIYF0DUc0joaM47nWD9yDQAFIBEMLPoYtgnX054m+zLej/zN5zyHshjAjoOCdrFyAATxThLFsHnjPp49mUmp44d3U/dymQSEDQW/AehoS0sc6hu5tmEM8HwOjJSN0HTsAHYBNoCLdjAmodPpUqmHmHMqELKbL5aUmeaiAkZaV503XSRxRhInXHNmVYaBmPT6Qfnwiy9leXdL3r65kHa5J5lQRlKjpJRPK3L4Yl9G3aEmFYSdcXJ5psljru/uyu6duxKNJSSfL0nxPCthHAqhqOpFk7CwnC/Im2cvJQVIsbauiUfaLRbKvmodo0XLxiUUDUu5VlBQ4+jkWI0+m2i0h/HUo1cJqETY3u7Ojh7kePbayqqGL9P3sLJpz0YHXU+RIcl2fCLngIVBF1Wgh0HYWbm81Eo1Qf0UBtrC9KKszq0oa/Xk8lianZYy2nK1S2UJb2ytqdOPcaheaR+gR0zq1ZbkL3PK7P3ok8+VWakJiLKXcnjwVo72D3QDwniAAc+YQAcTUIJDPXO71SUhW08+uP+ZAtgmGUP/wXqyRJaAyhxAGb/YXYAC6sWYmZ6Zk7mFJU34QfIuzV4+GCpIgG4rWspInqg0SITkTHNybWtTxwTsPp6ZPztTVvncAoB5UFLpjGpZHh8dSAXwt1zRtS4NMzSSkMz0nCwtX5NIZELnYrVSUicLQHMimfaYbnHNso6mLH2EXMXu9h1l9ZCkTuVpKiTjqsub14/1t9Pg7ClTHG1bgHLYkgBPuUJRfEOfvP/gY7l7530JhWLKQD08PJD9w+dSLuY0+RG6tYV8UQ4PDnSeORvV1oSGgI/3HzyQ5bU14fCEIxU2YLPjkl1Vqw1pt/rSbQ5Ux5XIIsAzyjEa9eTi8lwODt5qBMaHHz6Q7e0b6kgpFXOyv/daHQa68QYACTqdtPmlRXVMhGJBZcki9cC6gnYkWsTYzUq1oBrWrKfKlvX0/NUZ1W5oKDPjhQSjADyffvqZJqWExc14AEAHgGSe7O291jbH9gAYICkBE51xCIsdB1kwFpL+sCvTC1PqGAIYU0dcq60OHhL0NUj6Warq50vzS7rGYm8YF4wpdYYOewoKLcwuqZ2hLjBv0acFKKS9YItz2FUGx9CFsiGRgR1cWV5VZin7hmanqWVsNOrKlFXnRMnlDVhf31C2MAw7nee1qjJACzn0fR2bgjbFocf7y5WipNNJWVoD8CvptcrG8ZyesFEBtDLTU/LmzWt5/P13cnpxqtIa9DnaysjR8JPPFhQcpf6wyifSsAxdwtPBKCCLywsSTToAAMZelPDpyWkFn5FMYe3g3umpWR2PzDELyaTsrV5DBr6+PH36SH79q1/qXm0JLd+Iy1VAsrqpmVnt61KlKRvrW/Lgg0+03Vv1jgK6rW5TDo7fyMsXT3UspZIRZUQDHFIXElz1+j5yDcrZRd6xfxOuzdAG7nXb0m7WZNDrSq1UlG6nKdmzY/1scW5BAVz00GHWvN0/lEqDBI8R+fDTT+WTzz6RlWvLKv3z5MkT+c3X38jeyz21RWtLy3JtfU2TSiJvQFtAniiVyjIY+WQOB088qftB5Fboc+wkNgUQjPWUAzVgKSABchY4E3VfFPJLenJSQdZ+va5JRWfmZmV2aV5yJPA7O5ZCqaTx+cgm4XBAHxc71ex0ZWFpUd57/311BKDR/fr1a+dogBWdSKizk2THe3uvVOJqZ/eG2szL3KVKexBtxRgv1ysSCYckmUjpXJtMIxFhGceH8vzFEw13x1Gk7KQosjs+ZeWGAjHNSYD+OVFT2JJGqyanF0fS7DVVV3xxflF2dm4ou19lI2pEKoYV5F5aXFan5szcjAKdb97sazuHQwFNUttpt3S+wgBfXlnUtY/oKj10dR2rqVapq6ODhJ5INGF/c+iG+3xOBqrZ0HFLFIxqU3c6Cua5/RDhrW1NKkXbcC/J9HCY7+29VVku2LhIkiDpc+PmTdlY31QZHj4/PjqV7x7+VkIh9IAdgwgyBu2fTjrZoTrJIP0huX59R6YyDqANRaLSqLtDN1FHT599J8XSpRJcWGMpy9nRmZTLRMullO17c/c9WV69puWAFcv5g/bGfsqI8jhAlz7CacmzAUI4H2m0U6+jUUejUF/SmYSc5k7l1f5zyVeyEp8kER6geVzXc/ZuhUJJ7yVBJGsIUZYvnzyT/dd7Kj2I85Axxh4B8B7mM5JzkWhMHekOSIgqoGuMUD2DcaD2+3TvkCsjTRKQQb+j+XTQlA/5wsrGx2HIPEGHGQAL1vHS8qpsXN+Wra0dJWkAzsuoJ8+ffCcPv/tGcheX7sAdCqvmN2sR85F1SUGNcAzxYDe+AyEdu+TVIKlut11XZxd9h7Y3dpo1HEc3bQwrHHsOQYLkgYkE50pk5IYyol0HPTk7vhD/ICDJaEIi/pDOaXRjierAgZwrZSXEXjeV0ASDmizKF5aYLyn+QVCTBE4kp2V5cV2mpxb0byRskDqifXO5C41S6nQaMr8wJ5nMhExlMpJJpqTWbMjp5alclIh8K0t0IiIrG6sKTmkCWs7FoYi8ef5S4sGQdGoN8eNICIYkkkhJOEnft9Wbt7C+KJ/+6DNZ3ljWyAbGNfYwd5aVcr4of/n//Bv9u1lrSh/ZSn9fgW7sNXje+cWl6l1jK0jqy5ifSLl9lZ7FhySndWQkcjAszk9L9vxc3h7sydTMlMSTEZmcS6kEhy82lEGwLY1hTdqjlnRHHZXuQXsjGAypczyVIB9BV6MDGYv8sG4beGPRlOMAtDGY6T8iBljTDKBTANKTbOIZ3M94sKgM7LsCcEMHRNoZ2wDoK4DbYyfz/Q8BFQXOvH05eInhDFxnZ3LkEZQI5SXB++FzqKftHwx0tnIaQOfOte/AWQMor0BeUHyPZat7G09qzAGWTheeiCgFz3ECejl+jLVL+3DWMQDQgUzuvGGgKZ/Z2dy1g8uh4sBzB3xfgVHq9Hbl1bnlRXFQT8NXrK4O4HIgJc+yfwZKGtBlfUtdLGqaexwwGdazt0lUGiZj6wvPoowGNBpgaPdTPr4zPIQykJfA8APGDhsWcwxom3jJCA2nYH/Mj/X9OPbC5/2ek4MwDMjAZHu3cnnG2tucLwZYk8PMAE+e7frDSXRpzkaPAcx39j3ltLYw3MSAXesXG0tKovQkJAy3svrSdoYJWZtwn+FcClq3naTM+Bygz5R8543xcSCe99tcUGeMElzd3tzKSjkMKzPngI25cdzMAOVx3Mf6geuVdDaG1anNGpOW4Hscp+Njz8pC2Q0fGi+XzU27x5Gnwh7zm3p4EjCeXrrVw+a2gf327PEkmtbnRrbU9Swev1Jo+GH7sAbBgLb2NCzWySQ7pwLr77jdoF46R5nnflH7YFEYVkZ+G0Y2jpUZkM0zDBTHQWhzdtyOWL2vnCAkSw26pKCUCYeOyv38V//w3x/ZhDR2qoGQzkPjpAaMcTkOlPFwwGjuN81iKm0eRQpJ4i7reJvo/ObQ6Kj+DqThGpPtsDASlWQIOvDCPAXjhkxBvyqMEjw2ZCnvSU/DKQPKcDFPvnpAmy23wQk70XkGjXrmPCNtCxihhQrQjAn1G+Crm9J69cq7yoAhZNbaSD1CP9CboQ58bkCqTUxrc8rK93iQ+eFZ9IMlyGMQ8l7zttLmxhY0pqt6pMe0cGyQ2WJrhsUMgS0oAI5cYwxa3sn7OYxZsknaxQ74vIfrrUyasMXT+gOEGje05jFBW9c8jgboYvTs0FDKF3RCAGiZUaeNjJ1uHmNbgH7oweIe2zSY4bVNAM918hHILjhZGNrRjJSB2O+cCS65jbGzTSubz2gb+79KuXiLioHnvIPnc40B7WbI2dxxHdm76Qsdn14GXDOQfGZzwJwvmoTT013nudQF8IR6mnOB+2AtcKChjujrqvPCywaMrIBzCrT0PsaWMrs9Dx0RYMp8qThtaMaEaq9zGMzlrhYWA0FtjLjxWNONOgzp/tCn5ajUCEVHfsfZDmV1RaPi8yfEH4xJfxQVfygpnX5AfvS7v5DVG2vy8tW5NC5bEu6GpV8cyPmrE6ldVmR2ckalcwqlrJSaVfFFw3Ltxo6sbG6y4ms4c69BQkAODCmJ+H3Sb/cld3ouX/3FL6WczcryzJxqH9bLJZdost9VVhiRFe1BR4GhRruubMiF5QXV7UtnUnLj5q5qWQOmvnr+XIZ9NIgnpHyZk0IuryH7U2naeahsEBYSsq6jE7i+tamJymgz05MHVDzaP5Kjt/vKgCbMfSY9K+loShlg2UJWLgtZaQ9a0h22JJ4Ky+R0Wg9jbCaRGhj0SNaXUpbfyf6JTM/Oy+/99b+pmsuAR6fHh7L/5q28ffNG9ZV1093u6EGOfnBhwwBzTjqDQ9jurXvy3r37unDWqnV1JBwfH+qYSCTjKj+ABicAI5qI9L8mlhz5ZWFpRaZJppnPaWIjxieMXEDbZr2mzDAS53HoYk5OZtIymcl4DHpRgK6Cvm+rKcGQC/XMzMw6aYlySQq5rPSpQwtnp0gsPiHTM4sSTWakP3KsAN/ArT0zMyuahAwQm0072rCPHz/SyIP37tyTLz7/sfiRFBgOpVAuKvsY7dpK6VSOj95qu7BxNTYN9VawZNDVeUtIPHIs29d3FbhqNjjo52Tv4LlKYywvwAbcUY3Po8NjSadc7oNs9lKq9aomcrx//75c29xSnULAKJjyACoqwzPCfrKj9CnrLko2+slJmZuZ0o1mpVrWfkFLHEkGwFvkd5p1B3Ki/9xoNDWMmfkLIxjANx5HAiso+ULWhZynMjoWYGdxwIXxeHlxIfVyXVqNjgK1zOm5+Rmp1CpymQccL6tzBW+8JuybnFbnB0BKKObXwz6HR8YHQCCgGXODRHBo62k0Raft5F9GfUlNpXWuMc/QWGbs1StVBZ/ZmACk1yt1ScTiykRlvcAO0s+MGcamcxJ25f17H+g4ODjcV1Yom3OAcw6I1NtJPvWk23LsZgBn1UiemtZ2iCdTWn5sH3sZNFQBtk7PSADZkPn5JW1r5Hxw2p0cHmmCUzz42F7a2rFHGip30m43HDM6Tbh/Uw40mWFbegr8RFSnemlpQQFowHSSWJZrZZWOoE8AUjS6bAR5joRyLX3H3NS8gudDksy1Ogrmzs7PSCwZUbkRmMurSytybe2ayvOcn7pka4xpNnyMayQibP9GmXKFC2m0a8pK03l7diqTqQnVzofpReRFMBDRsPd6rSUL8yuyvb0ra6ubChjAYgb0Qo7n4PCNXJwdSDgSUJYwmq6hcFzrFY2nJBiKy69+/bXkS2WVqdq9fUuuXVuVWCQgL189k+zZqVTKRWHL7Bug5eoOqNhG1eTXpJwlOb/MS2Z2Qf7o3/pjuffhHYlOONmkdmMoB/v78ss//wv5y1/+hUrhbFxb1fFVr5Z1TwOYmCuUVc4HABpGOUAXNhonDO9DQx9JALQFGWuhUFDHdigc1n0SOv0BX0TXYQDobrtBmk3JZKYkM51R5iXA6XkuqzJLa2vXZHlpVXNlFApFjawifP8nv/tTWVlbUzvy/PlLefP6la6fYaISkGRpE710pqz8G7s7Mjs3p0lJA0SuDXtydnGhNpm6w/ieSBKhGFKAn/0QSeBIBhcKQyyIKpjKXiMeTkgsmpZ0clrC4ZgyR5GgIFlpFVtyeqgRQbVBRRKRCbU1jO9qEUZwTYY9vybQ3d68oc5EQDnWyfxlVhPbYsufPv1enRCZKaSAXC4Ni2zrtjjcgIz5FSilwNh9BcD67J/dfp42xEmH3df9WsRC8LuqC00b0T+swzjciWrRKK+JSW3rRq3hojYlrJEh17dvqCMAEBxngBFkWl3kyBpqdwBZOSAhX0OZkOWg7miwL8wsKZMWAkwJJnkLR3ZFikWkPIrqMN7auKZrF4D96emFlEt1yUwuyOr6liwtrmuEFA4xpI7o60LuQrqdhoSDMDldxAW5CEjkpUkBkTrrD1Tj3BccSnwiIrFUSArVgjx+/lCy5XNyOksshY3jbILmZ8wB5UESF0dkYX5eHUlnh8cqwUEbh/1BJ1dBZMjAya0l0pMSjcc1BwD2mvUckC4MuEz4uTNI0ux2BPldEvOxNzEAmrYCnEnHnbQHICBJjpm3ycmMrGxsyc7urso71BrIgJE4NSmjTlO++/Zr2X/zRu2uOs4DopIm2Cr6VNfFEXvXlOpVwzZTXfp8TnLZEy/ZJiAsSs0AkAM97PI8ys1zeB7rzNrymqSTU6o13Ww3pTtoqQ3LXRRk0CM3x4TEwl6Sy3ZLYnGIRw113g5GA/EFHRkgNZmWcCAqwX5IQr6oyIgxHZRwBEfQjCzMr6rDFvCc+Yhz5vXrl+oMQqJpdi4js+hihx3TDVmhi1xW9o73pd6uy9zinK6PJMo+PT2WerkgxVxOwsgRdDsaiacgHlFS4ZAyS2Ej9qQvsURMZYaQUNGzKan+ei6h2cXxmc65aDCqUiCdbl1tY2Iiretho9lR+ZtWx4GMsKEZ00QjMSZx0liOJogZC7NTame+e/JbJaPMLcxIejYhA39XfLG++JIiHaFcPRn4EZpiPfLCuGHPBYZCIkAY/wpchRzAaftm9igK5HqELyWJeedpddR4jGZjbRr4yRpqZCM7LxlwbSCSnbkMvDNg1wBFPmcN5zffjYPTsE95LprzlMnAVjvfMxn4Hpa9gX4GbhkI58rvAE/7zsA37nV/u+/GvzdAUq9BDmMsqfw74NYR5HCmKojnc9IBLoLDsVgVePyBxIHbPzuWsYL53rW0gSuTk5a0s7ZFUFsZDIwaf4aBiFbv8fpACroCsL0yWV8b6GkMagMUx8FcItroVztH61xHgoPk415UuuEe1o8OM3BOUKpqOJFdr6CZJ395JTdnmtsjx2619mGOGW4xPkZtDLFfN3zIxomB1Aq+e4x7AwktoSDv0D7ykmta28F4HgcFjZxmY8jKZm1neJk5WwyXsetNv9zazcBkAzWNlGdAt41vAyORDDMsy7AYmws2tt/V7Z3uMXXTOnoOD67hHeNzzMrObxvz1g4698jB5mFm41Ea1jeGm433l417A4DZE5o9sPfYfLWxPA78Uk7rG95D8mrahD424iHPG7dR1mbWhjY3tA29drAyc40Sab2oCvYAZgsMWzQ8T20dyXu9s4iNY0fKdOOfPG02N8ftHEQz1hbIee/mtnv3uFOId9u8GZ/jlF1xPU+ZwJ5xBXB7k5p8OgZCW9tbO+v8+2//9D9SAFoT8BCORSIzT2aBRWAc+GWh5J8BdwwAwlRMZoGNhw0+S6yXu3RhPTYBDKCD0eBASELhW1eeKq7lh4mhUhr9zhVYaeDj+IAgmQeDz0mGjKTZbjmQ0Tx/nmZJreqYyxhkB0xG9RAB24rPqbfztrrBo7qsXjJCY3/agmST3m2QklesIisX95m3zhKX2MJpXk8bpGaMONwo0ywQuAKg+b/py/BOS55gz7AJbsCqTRibJHadOQDsnWw4+Iz683wOqryL+pvH2PrexgODmw2uOSVs8UaDVDcOXgi0GT4boJRBvSVeSI6CTJmMggCUF+CBd1OGcY8WY4N6aGIbz+umTDZvYtqGwMTlzcj80NNoYCvlMaeCTaTxhY++M8eHeZJ5H6C7gR/cZ+3Ec81Q8FwzMuMgPc/UzV0ioSAGoAnfs4FToIvx7XnhzSCPe3pt3FFOA8XNEWRl5zmUF0CN57Ph1nAwLylENOqcNxz6bHGhPJZIAwDaQG4OtPwN4w8gmufxz4wS7+E+B+rgYWzqoSOTSUsskXK6uuWKY217GtMT6bRMz85KODIpw1FQciU0BidlNIrI57/zc9m6c1v2Xp9J5bwqUvdL6bAobx/vybDRl+vr1zQrOwdjfywkXd9AZpaWJM7mP5LQA1EU9tIQDGWom3JNJlFryqOvfyOHr/ekUSxL9uJSWjXnPHE6mmGZnplRfUCyMnOwWF5fl3v3SRyTkFgqoYdr+lSBmtylnOwfu0RWRycKVqBtBjDa6/RVA5kDcijGQcAnH332qer0okun+p+Vqi5UJIB69JuHUsyXNPw7HU/LQmZBJuJJqSHHUC1KtVWReqcuvshQQvGQglQa7h1En7mnzNJIKC6vn+7J0tKq/Mkf/z3Z3FxTVvTB4Vt58fSZPHv6vTrKcLq1m009WGCPqcvBPmBqSw/4yXhadm/dlffvPdDDGaAoYdowk/lJJvHARmV5FTZnRRk8zDOSSsIsW1hZlYWVFalU68oAY44Vc1kF5BU8HrTl4uxYE+gRbgMrhLEY1sU6qYdCmNts9oKhmMSUYe9CAv0scCQA7bYUUGt06xL1T8jM3LKyfnoDNiBdZQQSJr6+tiO+gAs76wE4dmry5u0refLooTI2f/cnP9ffsHvOs+farql0TJqNnOy/fa3gEFqTtBH9Zo5Ang+wqm2fJoLAJUMiFA05k2MkXLIX+t3qyrpMxLELPQVPaatiIa9ANXMCNikRBg0vSRhh8ImJhGah53BNcsPlhRUFIdEg1nnfJMlgWxpEAZweqaOB/kTbnM1qXbVpT5RRzmEClrfZ1licMG4csX5dRzWhViikcxvHKWNiSBKj01PJnuWVNZiMpRQM4tCJRvbx+ZELp/Z0HmGdTMRSWl91xvpcqDdOCtN5ZS2+tr6hCffSSSddwSaJpIt7B68UT+B6AirZ4KutJ9Fwpa7OGbXPAxdBgZ4vdpBxYvOR62G/nRyfyfr6ltpWADkkSnCKFTt5mYpmlCFMlAjznkRvOBLQj9VNaxAt+0kF+wG0mBPMXbSasW/MacY8IB32EgcXtvv06NhFUEWcFBTa1SkO+4QVj7qamA+wgjbhvSXka1hDxKdAH1EW7DEYp2goU16ctIDPMMtTiZSy2Y8P3Tydn57Rvp6dciHRgIw4+17vHahUDImmACbXl1ZkMpWRualpdYIQWQToTxkqOPiHA48t1ND6k3ATDe56C4Z11LHOyxVZnp+XjbV1XbfevHmjGtDMmUq5rgl7Fmdhxd7URIV6aGG+9TtydLQvueyZMjWZM0G/X45OLlRDfmvzhuzcuCWPnjxVPXnCpbd2tlVDtd1pyN6rF5JD87eYk3q1qNIWS4sLOu5xoKE5DUO8MxhqskcAvb/zd/++SgtVmhUFBjnosxYdvN2Tv/jzf6VJ1wh3d0mq0bZ1jpBqnfoHZWeLZKbXFcCkf3FUEWGAnATOK+wzmvKNZl2GXn4ATdLbb8vS3LImBmSNbRbLcnx4qOBPkORiJDIN+uX47EQjHdZXrsk6TgEcMQMH4pEU8Oe/9wtZ2ZmSUVOkWBjI6cmJc1Aj61StyvnxiTLbOcAyblbX0d1u64GCubi3/9ZFVCUn5fbtu7K8sqFOZvoNe/Vy74XUeyVZmp6SO3duKgCNNAWJ8dCwR+ZncW5Vrm/e0PUeZ0ajXZFHj34rv3n4jRyd7CtowfqNLfANA1IsVFQ24/ate3L/vQeqrYzDlh+Xn6Wpa9Cf/dm/VLkBkm5GI+SjcNrxgIZodeMEioVwpk+rdrUCHTgDK2WNIrDcITwX5rkBUIClqu9Kf6Lr22yqk475AYMWGzudmdazAE4wAEDa/vvvnziGkj+keuSAs0iO6b6Z3ByafLemTlPAT1hBOB7iHrsSAHpmak7nEXa/0epokjwkdrKXxx5LEe39qEp9TE5OycV5Xl48fy2R8ISCz2hIpycz2j/1ek116k+O3koo6NNE3DCZsGsaeUDCcfYH6bSyZNGHxkk0szgj6bkJ1ff99vE3qt9e65U1MSFse9YuxrvKyNXqGknDGMWp2KzWpFqpaNRqxBdS4FP1WIMhaff6ykoGvFX5kg4RBKuq45pOOAINwfjIIJHPIxAJS6PTVadmvV5BpVLXcJwlKPpqVGQoonIjOFwYI2vrW3J996Y6ms/OAN77Mjc7LcmYX96+eal2FUcnDETsKY4A/dF9QF9qzZay0FknmcckzmS/Uq8XVBKMiDgk1IhEY28D+5coPAUTYMFJQNeSrbVNiUWS0m97kTFh2o1cDiSnbkoylpa5qTllyTuiDnsTQBYclDVtGyRFYP4Dnvi7AQn7IxLwQ1whv0JfYtGUSsQxxsIRp02MFBMRL5VyXuIJJJ0mlC2+QGJZGN0jciR05aJwqclAkcQhkSuOYOwA+6lmrSqVfFECbHiHJNAcqSMNJhlSKiX2j+R3IeF10kURWzJL2hWnw7A3cGtfkggyvzqNWN9HvoCTB/ShR96QLuT80UidW+wnwiEibxxYo+d+2mbQl1AQrW6fPHz4rQx9PZman5TUTFwC0ZGEUwEZRHrS87dkFAK8d7rizGkcPk4/tKf5dIw1yTuY7+yXmQtcw7nDCGJ2xn4HqLk8OcaUNZKbMSWx+3xGHxigaudhOz8b4GTnZgNq9LzQcuQJO28aIGtnRQOajFhk50DmGfdoFIHH8BwH4nSfOgZc23luHCR1YI4De+259j4DgHXeeXtFI1u5M7prR2yZAmweIUbP4h5opo4PZUs6jVd+GItcb0C2necNdLOkaFdn6KE3xzwQ3MpqJDDKYteOg3cGNnpYrr6b79XZ6EV2W3vRT9Z3Vi67FkeXAVzj+IdGynvsVwNdDcTkXazHri89aQ6PNcy7tG882RTkSz2uAAAgAElEQVQkNv8KYKyJu2GNumSx2B4D7IxUZtiPYh/d9lWSSq639rCycl61tnBt7RyuNg78LA2eM8Ld68a7zUUbdwayGwjJ59aO9nzawQBca1ubb9bGPMf6gvZhXnGNAaPj4LfDLNx+3epjJEw+M+a7tb8BvVY3Xd9VXs31/TuQ3dWZf6zRNqftM643O0QZDZfkuTYWbNwa+dEAc3uX4S1EjHLfeJ8awDsOzBowPg7+Kp42lvDQ8DPDxswGXYHtnh0we0NZIDaos9tz9lBeKzPPcZFMTtLEiLHj45nxrw4AL1LjnYPAtenV3PMkacxRxz1qx7uOkGljfHx+WRvad9bu44B6U3OYveuvcVvHu1nH+W39ojbJk3RSAPof/+f/yYgLTLOZv1mIjNZuYKoxRzkUUgkKzwKBJxDQmBcbY5OGp+E4yGIATTuZ69lc2zu4BuDMwL/xctiiwyLrNq/O48tgsw5TyQMNOcZD6pjaeMFVY63zLhOtevp6Dtk3jSf0oDmItzygWReLCQ4jLokhm2AO7JZo4woQ9za+NJ6CMTG0pV1SGwMJbRJSZr4zGr0ChD6ftq8eqj0PDs/hfdb5/NYEIR773MBcZTR63hEzQjYobADzvRkfymRAqS2YBjbSFz9cmPmO9tVQK0+rmjqYBAl/u02B89wqU6XqNOOQPPmh58gmgDIu+7bAuWQQNo4AIKg7APw4C9oAaEv4YOAp7cd7+U15TT7k6pDiOQ9oUyu3jRmbdLaBsgXJymmbFGWLTRLu7NPnMw64l3KbEbU2os+VXeXpUyvbzTOKGA7qxJiHSeQYfBWVpuE6+oTPzOjb+8c9XRb6ZsaYZ5tB4G9jD+ELc+PeOT/YePJ+wiQpM1mqeQZ1oUy8l2eTlEM9ZSJOIxgNuGhUgRu+53pjPPA82tQ2KDBNAXY4qKf1cJBUsEIPWVWnswvDeEHBiph0h34pVGAwMSemZPv2fdm8cVvOz4pSzzZkUBOpn1Xl/PWpSHcoK/OLMpFKSL6UVdbkKOyX9RvXJT09oxtuWJmhiMigr9KI0qu3ZNTtiL87kP2Xr+UAVtl5VgqXWSkXycxOxEZLN+yweGEtDwM+1VK9/8EH8tHnH0sqM6VkVLI1o+OJniaHj1IuL+dHJ6qjCAOSg1apUJbTo1Nl58TTCS3P9u62vPfBPfns889ldn5OIPCUSuhuNnVTs/f8tbx4+kIN82QiLZPRSU1Ih6Zjo9uUaqemv2eXpmRlY1kTGXIWQ5Lg8vRSitmS9FsD2Xu1LzOZOflbv/+HmlQMbTMYsi9evFD9ZFjfHPyLhYKyVldXVmTQ7SvIQVgrgCqbSXRdb915T9Aae7n3RhMWAeg4R4eToiBUnj7fPzxQjV6Yj0iITExm5LMvfyIrG9f0kIdtaKjmd03e7r2WXP5cgn4SeBUUgAaYsWRc7kAT0XBuQM05QsHn5wWH4vHJoT4HFmSvVdcDegOAUAIyNbWoh9lwPCX7B0dqe67v3FSdzVDYOUY0vHnY1MR9v/3mVzreV5c2NHFfq92RbO5SDg72NAFPejIqufylXF7AgERSIaHsXdvguzlTUKYkz+YATII2DvwwhMvVnLw93Nf/Ly2uyZ2bd5TtrLp8vpHqLB4fH8vDhw/VLiA5QXk4hCNhEJ8ETB/Iysq63Hvvvuxu39IQYcBAriNCJJfPSrFw6RwEJXTk0wqEp5MJubg8VXuSy+W1zOvXttQ2K1tkBGDpl2DIbdgAjFttF3KIYxTgiRwzsKcLl+hl+2V5cU2W5t3cp11yxUs5PHqr6zRgOO2wurwmt27cdFJc3ZacXZxq2L2y1Eh4trYht2/ddTYkRiivs1loej96+p2cnh9rWDMsTezn6vKKlgf2PeNSkySSHHcyo2AONgbbxMEZWwm7HLALHddub6D9GoqGdA3BWXR+eS7T01PywQcfKHuUH5xARDPwD4AOFhh9MT87r/I7RCCQiA4AEaYwoBtsQFjlKArhcOEHYAcGKnIJ2L0pBcCWlYtAMrJStawyHLCuWVfQDyeZWjSW1EgF1c8f9bUfX75+oSAy78P5sLu9o+OvXq2rlMnh/oE61ZAnQOIFLXbQ+4lURsF3mG9TczM675H46bdgPgY1fN9pr7vkuGifohFLwh6SR7FZnZqe1DL2h25dBrydiMVla31dJYYYqxeAepWaauaenl9Kvd2QFMljNzZ0DiCNwdp2mXUs+YkEmnUhWVle1rH7q199pQyNneu35dPPf6Rh8OzPCONXsEOTFgKYHqlzD3mTarmgwPHm+oY0mjW1F7D2kRPoD/1yfH6pkQZ/5+/+2+pM6QxdhAJjRKPARkMpFHPy26++ktPssSzPkFOE/UJAspc58fuiMju7ID/+yc/k2saWpGD1jQZSyF3Kr3/9byR7eaH2agr96bk5BexYM5hPp+cOqPn8yy/kk8++UN3fWqEkr549l6cvnsrJ2ZHKgdCuOMEmkxnntFpYupIXgk0ejsfkix//SLZ2ZqXDlBqKNGojldKpIBVSq8rF+bmy6nNIbZSLmoSPSCPWGORe3hzs67q8troln37yhX4PqMceAEfVr77+S3nx5omkohH56OMHympnLSfZb6OBhmRYpSGurW3rXmdmZlpB4P2jPXn2/LEcnuxLt9vUtYB9+uTElJRLFamWa3L//Y/ky8++kGvXtyU1gdyUi+CDTALI9mf/1/+pkgPXNtc1kaRqu+teuqVSSURQoC/93nvvy9rKmu7JSTiLoxKt7hcvnylIi6MG7Xzez3hhv4az7eD4SAFjwE1ka4hMweFCJAhMSj2H9JEJWZEZNMDLVR2rOJ/OL7I6lsipAPqwvLaq6xyTHAfEy1dPFfSHNe4TJ8mBxBXzlnkAe9qxihzons/ndH3EkYcjkqSXuzduacTMo4dPpNNkrs3JgwcfqkMO20N/IiFE8smzk2NNZokzkh/qCNkY+2KRS0QXjgIDmV6YlrmVOZlfW5BiPS+/efSVfPf8NyqZEvUIOES+IblRLpV0TsPCJ7mon5BtIQTWMZrYf7DejZBUYf8ykXRnGJz4g77aXvKdtOs1PaRyDkMOZXllTXMDICXz5uCNOhrQ4Qbo5kU4i2FwMzd76K8iuROPy9LyuqysbygADVsdYBB5nFCwLxfnx+rUR3NZ90WTk7p/pS0C3tmvUCqrkw5depwArHWsO+xxsKejQFDtHPIY5EnwhwJqp4vlooTELxHkQeKTsra4LpMkTOw5gMMfCen6RHLOXLaoIPfNm7c9ORvR+Yudx8mWzZ7Lm8PXCkQj3cLhezY1q0zoRCKt60QhD2HFJ/NzSypzpeeSSFCdG0QXYFsY1ziGSUI6PzWrNo4yTGTSGrl7nr+QXDmv9QiEHPO0TURAvSrFy5ykJxI6Hok2UOCEaKdoVLWkFVyMeHmR0Isl8jccUUevOrVRbegP1PFGlzXbRBrUVJZIE7tp3o+QSsUMxa9RA+wnFKwjmbgHHii7sFWX0bArsXhY8xkgZxdJhmRmaUpSswkJJkfSDbRlEOyKhGGla6Ch7qcpC+w5wH0AaNqJ/RVrpmIPHuuR/h0HvQzMMEDDvueecYIc52B3HncAH8+wshvIw3zjHr5XMMRj4Bpw5+ajC0c3ANrOanae5nM793O9gVa0rT7P58n7eAng7Mxtc92wDwMQDRTn/7zXknzZfZTT5El0HitL22mxW74odTyEHPDDPFKQ0ZMZsjbm2dzP2mbkOHcedudFAwQ5B4wDpOzV1fHsgdY6770fAzXHQWQD2Q0Is7Y0AB5yBJ+N/4yDWJRpvD+s3exdjFMrq71Drxm4SCDrD76zvnPYgYsqHw7fAfw2frif9UP7RJ3+zhmmIKaXFNCcEoxnAyWph73HxhNJDw234nsbl1c4hqdRbQApe5Fx4G/kOWD5zIGg7zSYDYtgzJhjwrAx3j/Orud+K5s5b/jMrjewmGeas8ccwYa3WF/ae7lHm8TrIyOnmnytOXqsfQzTGwc0kW6y/rPreL5hEur89MabgeVWDgNqaV9zQI33s+EpNn7NZljf6FhkTfRAUbNB5owxoNXKM058tbmudsyzHZTBAF4b59aGuq6PaTDbM1Xu03OwWHSCAsqeNA3PM0UJGwPjDjM4DRqNDq7hRde7+eIUCawu7BvNBvI+nq9SKqztHgt7fB7aXPrh/OXZNva1v7zIgHHHhs1NbSOPCGl9YOPe2bah+P7Jf/kPVbTH5AXGmbAKKHlyFC55yDv5B242w8e9vHQcGLRBSmIm0xBmw2b/+F5Dhb0ssHpg9lB8myBUFKbO+MDkPWzM6BTAMpL/8BkNrotxyGkfmYyEeQ9MdxjAlOcBNCuY5oHvaqzJpov2mSYdHF4B0Mb6NXawSYVQB+rGBpnymJSBAm9e+BjP5Ts9jLLR8PSyTWLCBq/9pg2Mjc6zaQOboGa8bHDaxDMPBp+bw8DaUnWMYDx5+r3mhTNQkfLQRvwYw5j2tcXM2N62qBg7nP8rO9kz5JpUSHWznDfFFkzqYvIOWhf008YkXcjETv0YX+OGyzyMyub1QqBsI2HeP6vLOIBrxsoWWgN5TVPaGMZmvGzsUjZj9lIP00YyMJjfqqPoZTw1o2VlNkCZstLPPAMQg/LAnGKsA7LwHT+ARhr6iOajN6nHFwgzllw7blzdWHcLmXkHcaSw4dA+7DQViGGhVOZCGDaPyyJtTg+T1tDvvSSCprXGnOIf7cWBw0BrSxJqY9Jt2py0DcBWND7hQtoBnLwQeYtmmF1YlMEgKL1RQJpdNFdFZmdXJZVZkOWNXRn0g9Kr9mRQHUo735ZarirSHkg0xMa3I51BS5Y2liSUiMjmzrakZpMuKtMnotK1PRcq2qk1pVkuywCnwWVOExLW8iWJBkPaB2/fvtVESGy2OdiycYfddvv99+TzL76Q7Vs7EoZBRFIUv08lA9BhZcPsg323fyhPH38vnUZdDzXlYkVev97XcK+ZuWlJZybl7vt35drOpnz8ySeSngOEFOk2nCYrjCQOWo++e6yAWiwQkaXJeem0uhp+ma+XpA5DOx6Unbs7snN7RxYWAbGj0qg29Blf//IrefX0lTx/+kp6zZ7cun5bPvvkcwWyYCSVSnlltSgTtFjURGYcdDY3tvQAWsoXdXOGxAOhyoRWbl7fVmDx9d6eNHAS1mrOETURV/bd7NyMAgAAMAdv36qWIqFjfQnIj3/21+Qnv/szXdCYCzCgS+j0loqaFHE06Eq35zR2E4D+MD8LBWUJo13KuRtQ9/bd+5q0iiRyB2/35dWLJ3rgauih1Kd6/bBoI+Gk3L7zvswtrMqLl2+k1mrLgw8+ltu33pdAKOacWcVL6XYqUq7klF0FAAzI/9mnX2hiSsJhkQwoVbIyvZhR5iISDXfv3JcHDz5QuQWuZ1w/e/JUwRW03NwaOFKAVvVtQz4pVPLy7MUL1cB87+4D+clPfkfnHSAA8wAtbKQhnnz/vdqEjdU1LePZybmUalVpD9GrjMsHDz6WTz/9XOZnltQOV8tl3TyUiwXVgQSwJOSc53KYQGpjdm5aqlXHAAUs5Ofjjz7VAzys2JOTY6e5KOiVIg/RUqC62qiqtjLAJkxt2NP1cktDh2/ffE/tFP0F86rXb8nBwRsF6ADDep227G7dlB9//oWWj0Py3v6efP/kmTS6bZmdW5Ct7Rty48ausuoARtXWDntSrZflIn8m5+hdZk+lWisrY3JhZl7BYA64jWZXywM7mcSEsNbRAaf+HAaweSQeYeN0dHSieqBo5KLdrQ5umLzVqrbNL37xC30uNhcW+vnFmey9eq3Jxwhjvn3zjnxw/wN59eqVPHn2VGqAWv6ROqSWV9d1XWq12jo+2ajCuAeABkBivKcmEnJ9c0MymUm1U4xzdOVp63wxp+teLluQbDkv6dikMrXZ/MWScQUBHn7/UEOnXbj9lIa9o1OM0553q/PhMqtJ0gB9sTMAW7FoUi4ussqY437WfCIkcMIBNmxsrGmdKcPZ5YUMAyOJpxKaGDVXyOq4JHS5XKsqEKJ1iSdkdWlZtq9dlzXY9eLTJJ/I6wAcnpyfSfYyr4nLWAN4D04kylstlZVhdfPmrrIapyYzmrTu2dPn0ukMlIX6yadf6PjkefmSi3KLovnpH6lkBzIisPyYm1gW6gsDl/wGgWBYlpdXNHS/kK/I9o0b8vf/3r8jM3PzcpHNysHRoZwcHat9J6khiXVOD/c1dB0gb2ZmTtm3Z6eXaj8++/RH8tPf+YWCSyRsLZYK0qyX5euvfy3VSlFZisg6ra2tavu6MOWhXOQLmkTyD/72H8oHH96FpCjN0kCdRS9ePpW9ty81SWY+69q4Vq3K8vyKOosIxScCwoeGa78na+vrKjcEMAqgBgjJmoC8U6NWUTAe6Y+jo0N5+3ZP1wEYxexvkbdCMojw41s378t79z5QMoUeeoJks6/Kdw+/lv/jn/9vUmnlZWluXu7duas2atQPSqvZlWAgJp9//GNZnF9VUBXZmHK1KKeXh3J8fCC54plGrCCjQF0W5+dlOMDh3JTt6zflFz/7a6ox32qO5ODwSPczHOZxOiLBcXlxqhJA166tq70DBOa9g75Pbt++J7/3i99XfeJBj72pSLM50oiZXP5CvvvuG3n95pU63tCQZi8Gs5g1CBuIZvbF+akMRz7JTNIua8q+PT079ggRjgmFLApjGlmKCI6delPnDUlV6YvJzLSsrG2oI3B6KqXOq3/+L/6Z7L95rk6QTrspMzMZtZOUgT0ujC2iJmgTWLO8x83NrtoRcmrs7OyqU5Voo2KuJMFAVK5d29J5c3pxrusA9UJ7GGc286+MTnm9LGF/WEEjDm4aeUGkyty0BMlLMJeWyfmMTC9Oy/r1DTm8OJB/9dX/La/fvFCCDTbl8vxCasip9TsSlpAkI3EFcZHMwYmGRjZ7R01iFY1JMDwhK0SRbF7TfTayL6x3zVpZFueQ4mnLAEmYXkfH2IcffaKyRd3+QA4OD+Xx999KNneu+8jpqSllA7gQYKRDmtKBgRqNySyJZpfWJZYgIoYQd1HHMo7i09MjnTNKaAoElWEMAMRzAE7Z7GmOnCTnPiezxRqH3j8s9FHQr8zngV9k9dqGvP/hfYlOIBt2Lo8fPlK72G/0pVtuyVQ8I4uZRfENAqqFPQSID4WkXKtrvedmF+SDDz+R5eV18QVCGsGh8jH+keQL5/L8xWO5uDwSf2Cg+UlIgE3UTmoiI4FARAr5sjTqtNWMOhwYs46ogVxLVsFr9s0knqRuYZ9zFsPeTpD/KDWhEhy5Yl77kKgcp53pk1q9qlF3PJM1mjUNJ50CRj4nCUEf6lxJT+k4y55fKJiLM4JoUwAT9hDujCvKuGaO46TTc5bfY8P5HVGI9uD5DvT0XTEFuZdIBDTmSZSseRfyZ1JtlWVmeVpmVtIyivSlOajJKNQTCffFFxg6LfORY0DTxyp7BHDjOZc5vxiWYICWnuXwZHhMOwdOOY3hKza2hz+M56lxwKrbl3JW5HkGqBpRywBonkX9jQnpEiU60Mh+uMaAGTuzcY8B0OMgExJg/DgJMqdzTDuOg1oGWPIMizIdZ7a6d7t6WtkMCDeMBGa7nWXHnQOmr8w6zXNIQG3vNiDNgEMDhxRwdfjnFVhGe9mZ2Z2/3TgzUpwBvD8EkQ1sewesvms7A5gd5uGSmI2DkuPtbZiEYQp8Z3iIlj/siAEGgBmwBzHRztCGoVA/Oz+zFlIv1ixr33EWPb1nQKDe40lxG/hHeRxJ8x1Yb882DEKdQWrjnMwUdoRnsjczgJgz7jjgim0wvEsB1KFzjLzDQN4lqrQ2MxKbkdOsP20s21h1c9ZJzNo7qDPlNlDR5p6BlNhkA1OtTw1bccCpUwwwbNBwBCObmrOHshoh0PqL3+AS4/1nfX/l4PAiF3iHkS41WeKYdvh4/xlu9EPA1/rScDYbR9hN2tfAbb4fd/Bwnc1bwzzH8TdIZTbGbVzz2ySJqb8SA8lD57Hsbbzzm0geB+Q7h8g4GG/jybAps4fW3jpP2U966gjjwLnPk8zB/lm5bF7buHHz4R0D3YBoA//5zTOt7awtrLza5x54bvbAAGsbK5wjzMlh5R53Cvn+0Z/+hzq1DD3nAdbgTBgbrMpi9RrIkH5ewmf2m4FBYxnjV9krEzCi1jyZALeZZaF3CXIcwMH9/J+KaiIOj7LN54QR2wTSTU29rtewCLOwELbrNjwOQCbElYYzsFZR/n5fr+c5ANDOILjFJs5h1vOUWSOyOMOQ5t7xpHoW4sKA0k2c50E1kFNDd1st1ebje0sqaAOP600nmDZ0SRhdqA73cQ+dQz3pB8prDGCusclhIR42qW0Ccr2B0NZX5hm2pIa2OTR5EZ5pE8IAXQcWOS+7gZYGVPM8S2ZA+elf/k/YFveNA8bWDwBOJlMBAG1jjfcq04INnqexRfuYs4P2GPdOmSE2Y0F7GpPbJjDXGLhvHiWuv2LUe+FFzpvoPN+2+JsDhWc5fXLnDbZFmLKZseI7PudanmHf8RnAA+VyjHovFM4LLeM6gF1jRhtwbXUyrx1lp834zY9Jb4wv7LrAeYs3Gw41DLDrCIdtOs1oNKDdouA8VzxHwYl83klziJs3gGbGljeAmvsAlakj9XEaqi5SwM1TPGAjPbgRFg7gTrIs2pp6AoBSxtTkjIxQ9/RFpSdhqTUHMjO/Jv5QSpKpeZmZWpaYxGRQG0qz0JR6riqNcl1Zi+iLZqbTsnN7W2KTCZman5FQLOASrKh8iKg2sn84kEapJPV8SZrlkgybbWmg1aisSkDNt3J4fKIh4ITDI8NBBmgSc91+767cu/+ezC4uaKJDXygo4WhIdZw1uVunK71WU17AdPvukYR8fomhCZorSPaiJCVCf2dnFHxeWVuWja0N1fmE+eJs61DOTk41ESShwchkkCiJ8t3buuOSevW6kquWRCIBmVtdkPXtdZmanZTJ6UlJRIPKXOFpL5/sy8PfPJJvfv2N7L/Yl/XFa3LvvfdU1xqgszNApgadyqIyI0kmyTb2+tqWhugDgvt6PgkHwgr00U/r1zY1XBkbTD8D+tDngNrpyZTMzk5r32LXAHnwejNmOr2h7N69L3/0x3+iNoBx06rXNAEcAGG5kpdmvaLSBDBxzdnCuKjV6hIOxWU0DMrm9V354osvnfY4h/FKSZ48fiTHh2/kkiQ8reZVUsV2uy8Liysa1pwrVaXZG8knn/1IAWickdgamHSDfl2TQx0evJaDgwNpN1ry4YcfqjQEjF4S552cHUggEdIEYvFoXD795Et5cO8DkUFA2U2wKgE7jg73NRQTdhdMPtjNsHvpm3y1qOHwhML/wR/8Lfkbfx0wXuT8JKcAKzqVJLZj7HBIV23NAYk/W5IvluUoe65Oj5/+5Gfykx/9VMLhuM7NcgGd6qYmWQTw5ADpGzmNNNYwbANl8AVcJvhsNqd273d++jO12wDQMI5h0HS6DanVqspihoFHgq+lhUWVLkFK4vw8K6VcVWamF+T+vQ/VKYGdgeEMC7KQO5d87kJBn2apImtLK/LJRx+phAoM2nq7Ja/23ki2WNJwa3Sud3bvKLBum1uYSu1OXfLlS8nnL6XTZy/QlMePvlObtLy8KpnJKZWZOD461+RnDx48UKAfPV40Zs9Pz6SYzSmoyIGAcVrvtDRxJSAQzC/Y0yT0og1+/vOf67qPfUKeA5kH6v/65QtltN299Z7cv3tPy/jkyffy+mBPys2KRMNxmZ6dU8B4a/O6rF3blMAopOOfOYL0wfnZidq/ZJz9Q0cdfwAnK+uretgD/GVvgs4tsjbG4mSMEtWBDaX8JGfE2YVDCHCFZG20PRIXTHrGAc/mfpIJ4kTiKH50eKKJ4WDkwtSFvcwYGQ0GskPC1KBPQ/ezRXSLm9KXgbIus/lLqbfcoaLcKEvIz+Z3INOpjGysrGnfri6t6ntg3H/36KHaAhiajMdMKu1kytowJwIqOWN7rJs3dmX3xrayuC/PLnQ+AtIBAN+6eVtGfvfM49MjXYMAv/1BBjZ5EXxSrBTVUVipksgxrfYXe8T4ZnxcXOLcqslkako+/PAjbY9Ks65REzCPAVtgr6ZVS7ctnVZD6pWGOiGwG+hYDwcB+cO//Sfy4INP1anAmEbDtN2ou2Ro2XMplrOSjEVlY2PdHcSDIfGHwlKpNyQ9PSt/4/f/pqwgpVNrSxIZuU5Hnj1/Is+efS/57JmCkYzRk6MjaTd6Cj5OZWYlHI1JG/3S4UimF+Yc0zMYvZL5IuEQDjxAbPTdAZ2ZtwC6gPGLi/MyOeX2SyRErDc7cn3rtty6fU8BKbWvkaDa27dvX8v//s/+ZwWEadvbN3c1SiPkjysQHI+l5fPPfiqZiRmV1UBCBPAX5vMlzqFGUUFSQiRg+c5Nzyqo1m52NJnepx99IunMrNSqaLuzV0WX18kynJ8fq80sFguysrqkZUO+o1IG+MrIhx98Jh9/9JkQFEcETDpFZAMSTRSxL/tHr+W3v/1KHj1+qOxk6kUfrq/Duo/oHMa50GkPZHFhQ+YXlpQJSILwk+NDne8WbXh797baApKochjD6To/h/78lEykpiQSS6oTmjmJQ+Tg4JX8+V/8mfZlV+qyOIvzZ03tCPbVSYI4QK5YKMlw4HdJSFstOTzcV8Yp9U3GJ9RZlLvMqeOKHA5KTvCSPZOYEbCWZJM4ZllbSDqJ00LZpmhjByNq05ALS89MyvLmqkzMpERifo2y6vm7sn++J7/59is5OXZRAEdv9hXsBNwkmWhIgmrjSYbHnMZhVFepiYTMLa3K9Zv35AMSGe8yPkSePnksjx8/lNfPn6k8SCISVCcqTiZo3/cffKhzcSKdUWfx48ffyuPvH+ocWCKHRpBwbedwrNRqcpnLq6NgcmpGVlY3tP+D/pAE/EF1cOTyp3J5eaagOWsa+1HaGRa1HsbR5haRarMuYUfr1pIAACAASURBVJ9jmAHKA7Jylugwn/wD6Qz6kpmflQ+/+ER+8Qe/J4l0SM7Pi/Ltb7+Rg9f7sv/sjZTOSjLhj8t0bEralY7qIEeSSYknk8oeLpZLkk5Nys7NW7K8TB6PiO5PtDwBn5QrWXn67Fs5OnktoQDyE37dX+K0J2wuEiaaEV3QvrY35URKhf2Yy5XUVbuk+QJGyJrgdxpdgcfkm0COCZkKdWA2ahKCJOETnYtG0mJfyZ4Rpydj3kAt1hBkPZYXVyQwArwa6hoNWQBATeW82k66hv0+UavlRkVKSLMoA3oo4YiTBiRyRc+AJDn0Iqo4JwFUY5vZe6TQ8JaeTKTiMrswK9n8uXz93ddSbhckPBGQQHIkxWbOAdDBnvj8/OPJjklqoKGCc2EHgHe6LTcOvLOkgWsA1uNArGkjG/GB+cj97szjQFeuZ7wbSD3O3uO7ceBv/GzpABt3NjTw0oBnxqKdAceBGAVv2Rh7P0TOKGDtaQ3beZFyGXhs50vDX3iGORHsPYwde7eBsONEJeye1YPvDYzWqA4dX27PiEY9/UaZDYMw/MLKrOfhvnsfzzKgyABNByY6wNbOoWqrxhiUBl7ZM8fbeLyNDBRjbbIzrAH8dg+/Da8YxygMBFYgEO/H2I+BpUTjGZj3VwE3V3bWQu5H1srwCKuz4lueFIdhUezZKQ/vNrzIMYydk8LayM7YtAvzDBthYLNFD5u8qfY1tAtPYsVhP06CwdoYfUkDUx024MalYUq0j9PJd4C5gd8GRtqzjdXs6uwwMet/G1c816Lyx6PGDURWfM1jxBv+hVSRjSeewzppuJZhWuPYFu0zDmjTD1dg5ZjesOEfdi3lMlzSCKA8izIZID6OC9n8NjtgY8Hmuc4NQN+2S0RK2bmfH5ufdq9hR4aP/RCAtneN30tf0w7cyx7WlAOszDbWWL/42/Aoq685S3gmz+c5Bu4bKMy1WFNjv4/POSyRwww9LWivvuaUeTcv3fj6oX0bt3PW/+PYl2GlJJC2Mhtuac4NHaMe7mRtY2P7qqz/2T/4d0c2sYwtbADeeOeNA3W2OJj3hPsNoKIxDTRVcFp8uliZpAIdwAQ0GQKYyLbA2aQwY63/97kwOANmjanNZwoY6qbKyQ64H2d4DHilXBx23i0+zsAa0G51MHCZa2mHWY8FhpcX4I36G+BoZXALzjsDw+TjGkAK/vE9zzWg2IA53sFg1zBUTyvKBql5MXkH7Uo9zYgYoGsbEQNnaVv+tsFF/biGduFe6sMmmfY0oJS/zYjQauNGyBYVa0MDtQ0QtzB6NtrUb9w5YQbGDDdldvqAzgNkE8oMgDHOzeAZs9c8dTxn3LBQTjMICpKQ6MRL5MA7DLi3jQPA2LixNWDZHBT0F/fQ/vyYETLvoW1o+D+HY55nYvNWDgXjvOQO5jmkzvQh9aKdOKBRVv5xmLIxbxrLBnrb3IGtY55SvqOc/y9dbxYcWXJliZ3Y9wgAgX0HErmvtVexqsji1ixOL6Ye65E+9adf/cpMJpP0qQ9JNqZ/fbRkJs1MT3dPt6bJZu8kRTarKrfKFUjsOyIQEYh9j5Cd43EzgyUJZmlIAC/e8+d+/br7ueeey+fYBLZ3tnlBzVE5Qq+zbx5G2PeU4HBzxdmIRdF4bxXyqrFgYPs1k98cBd+HtkInanrR9v68n5Pp8cvBkJXEwzDbR31c6saZT9Dmr+eFh0CHJ4yuN4y+N4pwbAyB6Aj6njhmZ1aQCKTgawHNQhMXZwVcZAuSj/B6e0iMxDC7NIOp+SlMzU8iGAXaXWZtMEnQw1LDAqDrxRLq+SLyJyfSfC4X8tpwnx2foVStYH5uEcsrawLG6s223p+MRo7n/NIipufnEElEEEnGEYwybduBx/RVZwPwi+nW/D819IL+oAohUr6BqZPvvP8OVtdWMLswi+lZsscp01ASCEhglOnL7NP93T1sbLxC9uRUKZwEAqWFEArg0o3LuHbnBtLTY2B1K66JjVpb6fVkR3WqTWxvbOHLX32B3Vd7iHijmBibUDGx08wpCuWcgCceZgj6hoNhMWBCXla+96uwVCKUQLPWxOH+ES6aF1iduySWF7UQaQub29s6MDFIx7RvMgoJmNH2yYokY0/sgb4XK9dv4w//1X8mtjrBWh4uyLwla4/s2Wg4oEMKU38JzDHi7PxQDeVKA31PEJ9++3v44P0PxRIkc7vVbuLs9BDbm+sqEEg9caY203bJgKxVm4hGkoiQdRRO4tbd93Bp9ZqAFLJ2Sxfn6HvIhD7Bzu6GmFA8xVECYXV5EXu7WyqSdZY9Qa3XVBGt9OgEVhbXsMqU9OQo0iNpHdoePXio4mwEAUkPIbjebtQVmJGMi7+PXLGE0ZFx/PjHv4tvf3YPlGo9z1SRPTsRa/jVqw3s7W5LGsFPFpHfrwJ9hVIR63v7aPeBzz77Hr7/2fekzUpflDs/V0CBn+eBlf2rVKxgCCdHRwIvR+l/4zHp++bzBc3T73/vh/Jj1Kem7iSBGhYabLboT4pOAsvrwaS0hRcFfGbPcgKg02NTeOdtMqgdm5KgcblUwEU+g8zZIUr5HLr1OkYTSdy4clWBGepNUiNm7+gYhVIZHsr3zC3g+s27AoYZbKA/IgjOw/f61nMcHu5hYnpE2Rlbmxs6pI1NTAr45oYqly/hO9/+DN///g8FZjKYdrC9i2dPnyJ3msFIKqH5R0D4xca6ZEUISEzPzqFaqWHv8EAangw4LC7OD4LCpzg+3Bc7/owFJztN6YG+dcuBdweH+1jf2sDLVxtooYmgL4K33n0P7737PhaWltHvuEwW+jP6jezZmZPmuWDfnEiChPITc4vzKgRLbUUF+MQY8mF0JO0kjXLU1CerOv46Y4oMTWpFkmlNpjd9BceW/oP7Awv4knFKTW2yd+hzJC0QjODSCosC+sTEZYYFffPYxJiCUgToS40KS0AhEA0KaCzXKF/gUvdOT0/E4k8Fk+oPAsoEA8hc535ia2fb6aJTwsPrxVgqqcMsgW76RmZmEGivVavqR2ZacG5Qw5uHQAYHWQxuZmYW54NA9HkhJxsn65ZgJXWWR9MsghaSPAhtlUAfi0nWqelKZqQ/hBJlGTwBsf9HR0akr0oJQbcx9qFBECl/LrYmfxYLrdtXYCvkj6LVZHHBLr796Q/w4QefCkzhnOA8o2TQ0ycPcVHIoNEuIRWJwx/0a075AkH4Q2HUWl2kp2bw3e/9ALHEKCoEC+tNBYa4Bm5uvcTuzqZ068neb5KMcEAW76T8Q8/jla0SaZ1emMPK8qrmBn0pQVWuxWSgUkKDB/OrVy8jGApIUokyJyRrsG+pzc/rC8UKvIhheeWyinqOjqUUBAkEvbLzZ88fIZs9QTji6puQwRzyx9BsdFSQ9fqV27h7622tS2TGUzZj72gHuVxGgYrZuUn5TGWAdHrSr6ePPTo8ESOdAatalTqRESwszEmOj+Dvee4U+/u7ODo6FLDLtaXV7kkfd35uBWuXbmA8PQWfJ4h2Y8AA6hNAYqX0NjK5Mzx/8QgbnNtVBiqCSMTjCrSQhUtpGUpqNVs9TE4sYHlpzZEOPD0cHjiZHUrCGJhDwHh6albAcb7AYoUsrDaFKCWw0rNIjaYFfIdCPkTCXjx5+gA/+5u/xO7epopqEvhnUVH2oSNSOHCH/ej3RSWZxIAYNawptcV1LhwI6xqu9Qw2EgSmXAjXPu7lJgaBBM7wkZGUAh4vXj5ToFrnH58fVUqKoY9oPIrppXms3biCSDoOX8SH1euXMTqdQrlZxMbmC9z/6ks9a3fzlYpjcr1gMcVoICIwnHIbBI8IPhOUm56cxs3b7+DKnXewvHZF6zsDQizYeXSwj+2tDTx5fJ/xcLHwGhVHDEklUrh65bo0x3mmeP7qGf7vX/1C4zE2NqrCdgKVQk7G8OjkFI1mW6xp+oDRkQlEQ6yPwH1AS33MseKar3NNn5lvYZdhQX3MgcRAVdrtjNW5QDb9PbMRlMXGLDNPX4H7m2/dwSff/zYiM9wXAqVsE08efI0vf/4l9l/sINRm1tk02sUWIqGYiglyHadUB4HYrqePRGpMAHQ4mgI8QQVcaFvVGgsBr+PgiEx3AiKS5nZyR8oqoAxEXDVJSMcWq7DvWKzcP9Ansd4IfQ6J3fy51XVEGCPhUBau3Wlp/pU6FfjhRcAfxOramgO5el3EkzHpvjMgQ7tkUO83v/o1nj15LrkVZhQlI9yfBjRuBPFpc7RBBgbocziPPJR+JEO333NgNGu3NBwgYsQe6rRzbhloxbnOeUhZGo4BQWeu4x98/AE8sQCePnmAhy/uY/PwJbqBJgq1c3hCHXgDHfS8JLy0JRfHQAN7hjrh/OJYG/4gQKXpsqoNNzCAhExwO8sLkIPLGGa7h4FhA3cNnKHtD4OhBrAMg8AOcHVnYfvi/w0ot+/0K2yv4QEGnNr5W6Qk1czoOfB/wGC1M6kBsQbCGoBlZ2YDfh0w9qYgoLE37Ywq/GEApLNNRpTiOzNrUnhD2dVtYtYc1zJew7E0YtMbHzkgywy0k61/rN8NWOY6YECnyGnVmiNyDYqZ8XcCZPuOmGXvwoCDMSkFqA4YxczKsvO9gYSvO3/AxDbAl20wQqSNC4Pgw2Nl7bRYwPCYG1Cp3w1woioL0A4A3WEcjJmSNi7D42/gGqVVHHDqnm7XGJDJNou9DQduDtvsMAbCjAbDXxxI7IBkIyZ6TMf+NfveAeEGyFvfWBvsfQ0Qfz1vBmCtQMsBac4CDfJTQwRHw54s45v72GFg2q51/eMkYOwzJu1peI72/k1X18LkbA2vcjiVI7AaoD6Mc/CefD8jwhoWZHPa+mHYbgy4N7szcNewHWPjWr+QJGFg/TBIb3PN5ocD/50ND/+NGuzDALYBs0bENRWJ4aCDva/6cQD+GkZluM4wUGvjxL9ZO+w9WT9oGBMyPMiCYa/tyPcGXLexdHPojeb38Lyz/rH72TubbzQbMgDasD2bB68/P5gnZvPDPlI+5r/7L//zvhzGQDOGHWfpOTbgFvWxm9uEMcYtP2uRKmuIOURGLp0WrUuzsBQZ08JlFNdAVt7fKP8EvrSwtOqv9d/MqIyJyQMPWTAE0yzKQuCOHcx34ELJ5xJAMoCRzGY+h/cw0Jntp3PmtZwoNFIC0PzOCKSBhBbxNLBRjpfaagMv5KLzCU1mkwDhs2iE1qcGlhvILmrjQALFojw2aQ0stQWP7TNnYGPD7wT42TYeFNg2O9zywGyLnypqD5yBgdxsP52COUht+AZRIN5n2OlYGhPHin3JdpDJy8+7fnLMZjPUYYdowPA3F3X+3uyN72oayxax5jNtEeNnbQEx4N3saXhRsndkv9uCb5Ofjs+kNfi7YdCZz+JnLXputmYThrZGmyHoYUxp3t+iynSKtmmjLfFn9j8dCw9uPETRtvhcvqvZCfuRvzeG+BtpljeRaMsyYB9bn5gjNcCfQKGY8eiqH8m0dQur01Piocv6g2NoADjTnm0uWMFH2wyz/bRjY1fx/tZn7AOC6kzh57sWywQh6q/ZKbLBhovmnp0X0O8HCEOiiwgSY5Nodf2IpiYwObemSvGhfhAhhFkyG9V8BY1KXenRLGgXS4SRGk9hdn4KI+k4KMdKAKXDs3wXaNdbaFH3kABRqYjs0RHKhYLkJ9i3bMuVq9dw5623dQDq9aHCO+dnTteZBaDiIyksLi8hHI8gPpoSsEcwhAcPbrKYut+s1rC/vY1nT546fdrkCKrVJrLn55JBIGDwybc/lr8aHR/TPSiHQVkAkx5iAUKCBywylstmgTaQpN54IIjlq2v47Hd+gLVrqzz3oNODirwSmGAaqa/bBzlN+5u7+NU//VK6vcWzokDddr8lLcR8uYD8RVZA2IcffoiVxSVtUh9/9RAvn6wDHS9mJ6ZRPC9he29bqfvSdJ2fRy7vDu0EDQn+ECjjYZoHDAu2kEmfzzFVPAt/OIbJhUv46NPv4O279wSUMMWz02nj4cP7YhkH/R4x8piqo2xaVbOPKw336JhgD/CDH3wuhqT5XwJQlDPY2lzH8eGubHh+bkYHaeq47m0foFFvY3bxEvyxNFYuXcPVtZsC4wgKnWUOUasXkMnu4/BoB90e9f+7OoBR69Tn6YrpmLvIIMdCej1gamoWsfCICoxdWrkibUYWbTrcI1vzQsxK3odgNMFLMsJbzJwhaMYsAn8EN2/ewp27b2lTVq9VcLi3i1cb6zg63BdoTR1W6h4yaDMzMYmzXB57ZxnpaX7yybfFXo5FqEnbl71YUTSCW9ywJxMxMVB3dvbw+PFjpetOz8zpEM65yiDT559/rrE6y56p6B8BPqay8zSezWc1VykxwWJVYlHVWqhXm2jX+2KVv//et5BIUFKCDA5qnlJTdhu7mxuoVygb48dINIrLK6tKo2WxKbLHtvf30WTgN5pANJXC2pVbGJucel2YkLIA0bhf4M7O3ivcvnMdY+kUtl5tKBhChikLYrEYZbvbx+ef/y4+/fRTJGN+lIsdJ53x9RMUMucCH6fGqRlNhnEOG1ubYqAtLi+LAb13sC95hSvXrgmwo4xXMZ/DxvpzFS+kvEGz1VABqLdu31G6OzMG+O/+149QY4oigLt37+HDDz9GLJFCvVJXxoD2OW3HNEkkmSFWxcar57L9WreGyQkHkrGIIQM1y8sr0i1le+jbWRCVwQNKLvBnyvgwIDk+NqGf6wTQ9/YQYuERv09F0liMShlVKRaAdfsXSsYwnd7bgQoQUjubATsC0AQ1mLVAOQZvNKRU9X7Ii+W1FUzMTIpVSU1ornGPv36In/7VT1C5KOPOjTtIRpMoX5TEpiaIz3XqNONATDKogz6v5AmYBUAbqZbIqj8dFJXiScwjYHVm0u0NCIiQMbmysiIpHBYrZjYB1xIGm5iNQH8ztzin96NkjCfodTIlHqe/zL9T75vSMSrcOj0r+2VflCsuUE8fQWCSzHSmpVMWheQGAgB8j8n0NM6zZOE2MD21iM9/9PsCxtmW0kUejx/dx9bWuuzd7+1hYX5WGu8qKkz5qnAEPW8AU3ML+OSz7yIUJBjZQCQQwHnmbFBw9VDAXa1UxOz0FOLhGHKn50CfzKC0ios2Ol0VQux6PCpGSKCavmRzcxP7h/sCwzPnx4hGwrh1+6b2DQSlyeBPJNw+kuNGgkO370U2S3JFWAVc44mwipYlkzHJmlSqZEc2kEwlBFKx8nkqPiqt90qZxZESuLF22wEpfbKDi9jYWnfa7+UMrq5cFtDkWP8nuLR6WUV3t7a2xYbmzw8fPtF9pVM+N6OMiWKpoOwb6tNzv8IAwOzcImLRFOKxUYykJsUW9XqD8CEgGbwAdXuDXTRbZflvrh3VWgmVoius3GlR/i+ovmJWV73K7LAuZmdXceXyDbcH9/RwfLQnJjJ/VpHxahVPnz6VHu/M7LxA8GazpfUunppAOr2A9NQUkqkAiqUyKtUCgiEPNl49xV/95D/g7OII40kSLcLKmqJECkFAFUtlwb0QgysLSKdHnRxdq66AmggejYbWSQbQKClEOULp+hcKYsYyM5TFe8kcZ/CKxThp68xO4b5qj0A6ZXJiMSysLmJxbUUgX3puHEtrS7h6ZwW5Kut2ZPF3f/u3uP/lF9jeWEen0XQa0tEYRhOOFNNt91GpUi6tJmb2wvwy3v3wY7z/6fcxPjGtcdKk77Q1JwJe4G9/9lf48otfIRmPiE1NBi0lTC5fuizNeta4uCiV8M9f/Fra5ZxvZO5LuzsVl2QJg070pxxr1kaYTE9KHoLnJmUrFXk2c4W+BTgOMkPpX8Ss6rm1sF6r/RZjlgFUBg4IZEeTCbQJakb8GF+Yxnc//wGu3VmFL0k6G9DIA1/+/Df42//wNygdl3Bn9QYiniiC3oAKotLPHjITolxApVpVQHhx6QqSo5OyV58/rKyGTpdygic4OtlAvZZHv1dHr9OSL+x3vaqt4fH4xYr39gkIhvWu9HWUy+A71hg8uchLnoZ+vdFuolgtOom+kVH5VAbR2Ddiv3o92oMtr1ySnj8BC+q9f/LJJ3jvw/fgS7AICvD4i/v4k3/zb3Gwc4Rus4WwLyTGe58AM4scR2PS/Rcg4fViPJ0GMcAOPKpBMLcwr7Utd57XOZJZPtyPMWhi52THlHMp1WwvAxBkajPI/a1PP8aHn36E5FgUGwcb+Mnf/wUOz/fQQBnecA/+ED17C16Py7okCG2gBNc27ploP0bA4Z67Vnf1hujv7DzGzxqLUKSrnpO46Px/AMwGajnGoDtnG8hoYKjJT9rZdLgI3DfBFn7GwCqu1XZetbOugX46M5qER98VuRsGsg0ktc/R7nkNv1xfOMkFR5Jzmau8pxHPOJ/tDM+9vYHJqi/R7Q6IT65wIxnwGjeuq0PApQFl/M7xNHCLEhzGsHTj7c6hxn7lOBk7U21sODDb6nwY1kMfaRnM8s0DANrYpZzXvC/3FOxLZRkMwFEDFPl8/t5IZfw993x8vr0/g8gGFNt4OZDQ3X+Y9Gbvw372DrSuW5zXA+Yw+47PYv/GBrKpw9iGtV32CJehQb/9W/elzxrCQhgM5/34ZeNkBDY9r+HkinhPB9o6oNPuSQCaX2Z7ZEAPA/Z8PwNFBewPAhGOQOKypw2TEbM75DIN7Bn2N/tufWxYlI3LN1nQRtDjWmL9YqCkwxuiLstioOfMdZh7KX4ZE9xhGW9sjG1m3xjL2oJehgW6DAwnTzcMBFsgx9poeBmvVZCEgYBBm/izfVb20nfF/fg7w1IM4OZzjF1u88C+m+9ilgn7zvlKR5Q1fJD/N9/Jtlnwgr+3NqsOFYOOg9peZitsg93XfNOwnZsP4RmDmUj82ezK5q99Tv4k4JQkeF+rteb8ym9ritt7mf0N27Y9c7gvKO9lftXG+rf6aDC+hhmb/zWA3PM//Ff/hYoQalIONEps4MwJssHmhKzz7EbcAFgHDlPBDeXnod8dENxA8zsBOToQHki4MLPTzZnzWRxAGj4HlIsQjYNGaMAfn2Ms4vE0KxY7HS1+jm3hBo/XEDgzbTz+zh3SWQF7QtezeI09h+/F9+Yg2nvwWtM44SbJLQju4GWOihPQorfSp4y44iG8Hxdxvo8ZJp/FRYJt56bKORI36dh2m2D8zne26IktEBap4jva9d+k+nOSm7HbQsGJzs2CjSHvx0MF222pS7YI8pnWHrGUBlFo61v+bKAzx8SxGR07wSYPx9siobYA8jp7lrVFuoEDCQind+cKXNr78T0sHYv3t363+5vTNofFz9n4GOuabeT1thjy2bRBA9Ht98NOzRZltoljxTHkhos2KqZSw1W25WcpQWKbBwf4OuYD78e/MyXVNAzZJ7QJgUBjY/rO/uZYmG64zUPeg/1K8MIWZot02aKoBbzrUtMYWNF7VUvqQ7bL9aNzvmTh8DqTBOH9GaBhcRSzJT6Pv3PXuwInPLga0G8MBXOeZEja38iqIfuQGQGsNi8W3ti40o2z5zmUKmR1FBFNTSM1PovEyJSA6PlL1xAJpxDyhYG6B+1qC/1WT8AFGaec/wQqRsdTmF+cBMkozLrifq3TADoXHXRqTXTrDeSOj5E5PHTsZ2rjVsvqiyvXruPm7TuIj4xKn49p0NxoMW32aHNPqf1M9yYITXAuOTYqRgj7iPZH35E7z6hAzuHuHh5+dV8HPPqxvseLs2xW0hTsu3/xez8WoDQymkKYuvCtuph73NQbG582QFmIgDfoCpgGg9jeP8Dc0iL+4I/+SIdLBvbp21mkq8vCcdyIUM+p2cH+1h7Wn7zA9jo1T1kh14dqg8XOzpWqS13ed95/F9/9/mdIT4yJCfT4y0f4h5/8PR7ff4yZ8RlUClWlcZOZ/Pa772j+MlWYhxNVt6+TQU+NKY+AY23KqCPvczIHh4dH8HiDWL1+F6mRtNim9G8nx8fo9zvY3NrAs2dfC8whANhicUgvdR+DDqCrN7C3fyhd8O9894e4d/dtzQHJ+VQvsLO7iXazimLpXED48tICxlJjyGXz2H61i3y+hImJOUwtUid7GZeWr2JuekbMYX7mPHeEk8weXq4/QSgacs+sVBEOBZAeTaKQz6DZbmCL9tLoIB5J4vaNe7h1/S7CgYhSzTneeztbajv61EntiFFIEJP9QR3xnt+rQAHlE1ZX1rCysiYfRCmFw8N9bG2+kowGAWgyd4l2My1yenwCgUgUR9kcStUGLl++in/5L/9IzC/6GLG9c1mxqGnHDCix/6nPS/brV19+KW3a2YVFpEZGsLN/oHXt448/dsHIXEbAIbWuyU85PT3U4Zc+ggfOZIzySkE0ykzL7SERHcHS4hru3H4XyWRKbWCRo06rhoP9Lextb6BZLWNyJIlIIIh0akRtDbGo1EUJZ4UcOgx2BcJITUxgafWqdFcZw+EhleCQx9PFg4e/wdHxLr7z2cdIjcTx+OEDeHoeaeOycHCn6xGwcPv2Pbz37gc6yLOg1tHBofTXM8dH0uBeUfEwl9XB+Uktds7FcCQGsgKoO3zzJgG8sAPXKJWy+QoFMmRZ7JNFLn1+rCwsKV2dfcSsgQdPHqNcLaHea+Ode+/jzu23XOWknkfPqQzWbvbf6FgCgbAfu/ssbHioQmp9n/OxnEd899nZOUyMTyl4Qr95cnikjSWL7nEsyvkSJicmVLyyUXdSYrmLAg6PjkBB43A0jNHJcUQTUflUpkRLU65ah7frQaAHJKkjXGuCbIy97R1kcue6bmp+Gl2fB2UG8UYTWLtxDdfv3AC16rO5nAoSsgDg3/3NX+PVyw188uGnCHlDODvJoHxRFpDNIHMsERVTokFWWreFRrMqOybTm5rA7VZHwKTPx+rwrPzeQSRI7eVxrX3UQuX8IyuWaxDnR7FSFsvt4GBfkhOz8/PyvQKd23X5ztH0qIoWsr8YsONa1Kg5csHq8jIiMeqYugMYv8ikJPhIbIY7CgAAIABJREFUlvf83LQAPrfXKcHvCQg0Xn++g2q1hfnZVRUHpAQbwWv6A4KmrWYNyVQUl1aWNO9fbW+hxEK7lDgJhDFOpv74lLSMlcnk9+I8e6ZiXFWSF/zA6fEhwl4/LjHbxhtEt0VWKKUWEpIjoCxKreGKhdE+qe3MNZiZK+xnSvZQj3xhYUYglRunYwFSrm6KY+VR9ufw6By1BvfHCfnpRtVlGnCMer2WQKdkMiHdba7P8/PL0vLOZHKIBqOYn6Y+Ndm6PTRVaC0jAJISLuxnAtCVchUHB0cieywurmDz1bbkLH7wvR9qH7WzuaMxVeFNLwtvsmhzW6xt36DAD4ECapdPTS4o0BUOx9Bu9RENc3/D2hUs7tmQbNJpdk9Bv/GJEWGizMahpAvXo+nJKdUmILO+WmkgHB7B2+++p37hOsGMp+2dTe2pZmamtaY8e/Zc84GZRmRCdrqu0HpqjPeagS/Is0YYPn8frXYV3V4dJ6f7ePjoSzz++oHkElgUs0Ome/5C2VQEAjwIIREZk8QKbY0BRgYnmRnCwrXUzWfRXmZZEfAj6O0yxoqolWsCLxj8ZR0vjufGyxc42N3DtatXsbq84rSYCbx6e4gkowgnY4il45hcnMbylSUsri0iPOrHefYcm69e4S//9E/x5OtHKOULygxjlgjlLjgH4pEEWh0SfGqSrJmcnMEHH38bH377e0hPzGBsJIJKpYmzo0PZWa/TxMOvfoO//Is/k5TNSDIlUIbFkCOhCJKJEWXK8PB7dHqkID2BZ+21203ZQTKVkjRfpnSOqN8FT0YSKVcUUSxEyglxD9vSeHGeE3ynz2EKvM6VLBqcyTjNYBZX87oDfrPR0HW8F5/TDwdQ6dTR8HaQmhjD2x+9i48++Uia9IEE0DsF/vGnv8DP/vRniCOKS3OXEA8zW8AvrWVKURweHyBLfXo/968zmFlYlVSN18eifswgqCNfOES5ynE9xt7euuY//YAPHNcSahVK1FDjHxgfncLioqslQOKKZUCenBw71nMyjE6gh/NiVvNndmYKrIlDUhbXGTvwM+DCtZGZTsy0G0unVeg3MZLA6tXLiCfjyB6f4Sf/8a+wvb6jDCXuoWssmll1Z3cy4umDtR56evJ7rKnR7PYEwjOoR1vkGePFixcib9BuuBfgXodMQfod+lq+C9cptiUai0lqjMXGp2YncP3ONVy/dw25+jl+/fDnWN97KgmOUNQDP/fuHkLe3N87gFIgLFgwjdIfDlhlPQEGc3TeazoZQtqkyEFwuqRc9wVWe139KgOQDJcgw9UIY8OMwzdYhQOuzWatrw2rMNDYwCo7S+t8M8AK3Bn3TeFBu7cAoIGWL4kDBhgOA0IcEyNs2d/5eXveG5DHAY7m860dr8lig3PmMJDs7u0ALwbXdf+AIxkOA1tqP2NOAx1a1X3yuDOPgXYiNQ1AaEeac3WQDMTUGZRkBRY7Hujyqq3cLQ+AXQFTfefjXoNTXQfcdfoO+LMz7TDIZYDqayxhwCp24+YyoWmHfL6Bjgbqq0jQILPbAFx7d15LCSB+JwBtwJmNn/zMoB4Ydcp51heYP6ix9VvnfOpIDb6GAX6zQya2Gp5jQB2/G8bGfZQBiwq4DQIz1iYf698MZFodsOkYw/y7BQ0M+zLw2Vi0w0EGsxvDuAzAZz8OE/QMHOa6zn2mgaA2zgYS29zSejoIzFgQ0cbGbNTsgO/NvuC9eI273tUeM9yD32lfbAevs7+9BiwHMiiGNxnxlH83fMz2g3yGkTYN+zKCoQWLeH4x7Mdws2EglXPC3t2AdvaBfYbfLcjBZxl+xT7lu7IPjHT7TdDcAOnh+xsW6s7jjqDJz9n4yXYHshfcEBnxl9fzWczOUiBAaTjuHjZmwjNqLmBkfUOimdnR8DOsTWbrrwHzQaDYMGMyoIfx4+G+kz9ruflhuJjdx37n+V//x/+6z86isfEDJp7NC82wDKwzR2nOmTdh2jR/z4YaWGcTX5NkUFBn2Ph4UCYQyAElu4NGxA6h4fGZwxpQna4bRP7j4BiwZwbJzRSfz82NGQs3MypQWK/rUG4SAvwdn6l0xAEL2kBji8LxGTbgbFN8oK9DNpgB8eZo2FfUeOTP3AwZ+M3OtoJz3DyZDAf7zfSxxQ6S8RK84AHvTRSEbaTx2oJvzpXXWV/bIsHPWdvZDkuvMQflmEZvjMycKQ/TNlENMBU4MTKifrSIKwEh/p33ZXv5PIuOGXOd1xjzmmNoGwIVrPO6aA/fySaUMW05TkyxtcCHgdAGjBvbdnjhsigl72kT0eyS78NrOYbsP27g2XZjKZtGOTdi/CLLgJ8ZdkoWPdKmfRAsUMG4SEQbOL6nyZhoAWu4yWxBAltIzcHRfi0IocJKgDZw/Bp29ia3YYur2aj0+gZa3MZ+tkim27xR54zsECc2T7aQpeq7BdcdzglAD7+rbJvaiB4XoWe/sQ0qMBUO657ucwRrShojS+F6Eyl0mxOXJucR06tcovaz02DlpnY0PY5avY1SrYWj0xx8oRFML1zCxPQSRmcWEEqm4A/GESY7usnVqC+2DnOreeggq40gbCoVw+zCJMIhOjMF1NEu1tAvt+Gpd1G5KGB/Z1vyGzycsGgdtfLWrlzGChk7c3PSl6UGJBmvZFBR5qOau8DR/oEK5jAdk1rOBD/I3rENom3o+J0SHOvr62IzzS8uIDkyJmCErMVcPovllRXcvn0baTKgpUcXwMGxA53sAMJCiBybzz77DJ9+8glOznP4q5/8FBeVKj7+zme4eusKmDFDdnWNh10WGyPbMH+BVrmGYjaH08MT7KzvwOcJ63BN4GaTYKO3h6WVRbz/0Qf49rc/QWAmANSAwqs8vvrnL/GPf/33qJfqqJSqOM2fMI6Pt2+9rQI4CjLBg9PsKXK5cxUIYwo1wTnKR3AeEUhhajADDnMLyxgZm0G779UBnJkYlBCw1Nrt7S0B0NT9o326A4TTTqcER7ZwgYtKHd//wY+wtnpZ/cOgBtO4n718An/AFSjr99tYmJ/X/Sv5KtafryN/fqFD4vIVamivYHZiVtIZ1XIZhUIW+4frOM4cYPtgU8DCWHoCwQBTo4MIkYVZLSj19DxXRJ66svExvP/uh7hz421tiiiVQCCBbL7DvR2Bjaz2vre/Jc1czgmmHVK+I8cCeT1gaWlFzDKmEMu39rtiwFVKeQERDEYEqK8fjUpzmkBImez9dgc3btzCh9/6RL7k5cuXCo7y+pCfkYi+DhIEWdZWVqWfTWmQi1JRqc08QFIa5dKVy/jgg49QrVews7MlALpQzqPVqauYWblVVtvmFmadjyeIkysjEkxiNJXG1Su3cGXtlkAaBofJxGo2itJsLubP4Pf0kIiEJXUzEk9IF5YpxmTWFRs1BKgdSZmfWBIzC0uISP/SAQY8ENUbFbx4+Rj7h9u4eeua+jR7ciZ/2moTiOjCH4xKrmIsPSlWMLVTtZFptnByeKAAEA+wBCoIRLPwFf3P0fEpDo9PlepPpiJBTwIDFujLZggY7KJWLYq1xiKPlEhIBCPS2uVhnnrWL9Zf4uQ8gxY6+OSj7+DmjbtiaZBBRdsmcMSAAucCWcaVWkmyN9S7PT490noWjDDVuSeQjlIFDK6Qocx1hFrWXBOaZM+GwmIeJyMupZp7RgJGHNcnL5+jXK9gfI6yQ9OYnJoS45AgGoNfOzu72NvYQvX0HPFgGLMTMyqwyUAY9aHp6xhQC8ZCQNCPmaUF3HrnLbHn+iwalc3h5PQApVIBT588RvH8QtqhEX8I+WxeRQQLhaKkFah1znXtPHemucV08i7Ten1c17tIj6YVdCSjOBpJyD9mshkszy/LzqgDTNvl/ot+kOu7WObdrvS4yfBXCm/Ar/dkm+mPiftzHpH5y/l2eHCASqOKdNxpfnOP1W7xEOsOswT9Do8O5GuuX7+K23dual/I/sie5pQ1sf3qEN2OV5kw09PzYtIzwMEADYO35VoB4yNjymYhuHGWyeCQchf1CkaS42KLUvO4UHSybvEwZeC4d2uhVMhjanJMPijiC+D62jVMpmdwkb9At0UJtwhqjRbOKWXT7yHOIsAhvwJZBt4qe6lRkWwO1/Iu0/cblBbJvwbpWOeE6w9Zxf1eAIVSSTrCBEX3d7el5cxCmG00MT/Fvk+jXHXrOMeILOBcLo9up42QLyjd2KnZafnlra1XjhwRcpI/nEd+X0D73Hqt7QC1nk8FQL///e9jfmoG+cK5gjP8HAuSikFLJJ661XPTCsxyzdjc3KEKNa5fu4PVlSuOzd9xh/EMfVUpo0JvufypQOxoLKQgL/2wGNyttpjGLELK1PLseR6BYALvvP0u7t69KxY27f/R44cqSkkZLAJZF0UG5Z3GukAAnyOaROIsHJdCB17ZWDDig9/XQ6fXxPHJgeQhjo72xLIcSToJKq5RDlzgvimAudkV3LxxG4tzC5iZnZavYobFweEedrY2BSiXSxdiEF9aXcXa6iVJv3DPwSA0zw2zC/PInp5Iwuo8m5E80r07dzUeWhPbDQVlPGEvRqZHMbsyg6nFKURTUXhDfQQjfh30/u5nf4M//7N/j+zp2SD136d1m+AeC4bSh9EfE4j2eLyYmp7H8uVrmF9cwaXlFYyNjqo4K6Vsjo8O8Otf/wJHB7uSGGLKOf0ONYvJ7I5FYpLCicTiyBUKKBcLr89wDF6Ic8maBYN9pTujJaURTfajUvdpDcGwgv1G7qFfZ9YKJYCkC5/Ni5HPDR/fhT6T6yJtjcVOm5WWsuHq3Sa6zNZin0QD8MdCYmEzIHvr6k3MTo/j6MUp/vSP/xRHmwcYjYyJcSwiQ6+NZqcu8DlfLooBPUrwePkylleuIpcvqC5Fo1lCo36BajWLi4Kz01DQq2Ka7GMWrGawiRkJIV8EqcQoVpYvy74ZcKcvI+mG2Q6U2UikUwiNRRCKB8VyFnO+3XSgoc8VDuRnRFIpsYhhXtkY9BesjcBMvWavhRBB5WYXB/v7KGTy8MODsC+gs1chm0e7RYDHi/TYqDtzkFzh9Sl4wLoNDMbQL9g5jWPBZ9P+WMiTe3+ONeV4uAd+9OiR5r+IL6kkAoOzeWosheR4ElOLE4inI9jJbOM3D36OWr8Eb7CPcITnE7KDyYJ28lJ8b+4PuCak024tp/9gJh3Zv5Qo4HhzT8m9EftmGNCgjrid2QywNIDRzocGegwDjCbRYOemYZCa9x8GXS3D1gHBbzRnHVhNDMQVN+Q97HzKIIz6sefYwwYiW1sMWzFwyIhT2gsNWNDuXOayrXTWG7AtHRA8AOsHBent3MjfO6aj074mScAAaEdIeiM5IMCS83FAEBSuo5oQbwhuBpK9Aegd8Mt3NhDTAGjrJ51DfQ6ks3M6caBhIhVlYdRXAwY028h3MEDNxsNIh8OAvY2/O3c7SREDNl8Dtz7H6rYgh53HDTAkAM0v+qhhANr6x0BSamxzrbDMZMOG9GHOKsrXDLAyA+BtDDRm3QEDfQBUvulHxxylXzXMwNmca4/ZIAFofvFd2b8cV7V7SN7E+s5wNDunW38aJsT7G9hvTGMDaI1tbGNrtmwZ8nwmx5lfr4MfascbaRXrG9qP5uoAF/kmiGmApbNZx+7ntfZeRnZiG4zcyGtsfptd8Tq+u5FWbRxtbllb7bOGMfJzRm4kIYq/52ftOj7H5hqfZX1lGBb/ZnikBSXYf9Zumz/WZybjqnPMoBCmjbHN7WF/YAEEA7ztvYbtwv4fHBA2DQ+lf+I9mYFgGB7vbSRZk8A0Mme9VX8NQA/PK37GwP/h55pdmv2TwDYMQA/PcbG6PS5YYnZnfsw+4/njf/3f9ocnvgFpbLwkMAbF0MyIDMk21NyALP5shcdMTsAilgZcvo46hELalKo4ST7/uiCapcNYpIDfR0aTekG2w5jFBMps0jsNl660SgmeMp3PXe9SN3kdDz9kn0hCYMDmNuYMCzLxy4wnFHB6OHw2ndfrgms64BR0GHCRBsdyJfuNQCafzfdhO3nQ5EJPp0Ww0Zha9hz2sVHhWWGaz+A9zej5NwN8zYmy7yw6YoAhB5ggLdtri5zbHLtUDP6O97EUA46VRWP4O05cA6QN9B5eWHg934VftsBZZMSu4+857twQ8t4cVzHUi6XX7HK2YxiAtndSYKP7ZoHle/EextI1XSHez5wan2/vYxPTQGa20zS82VccF36W9+N78n78Zw6a48mfhzcQvMdwlJj9znfjF8EM07w2yQ4yE9mO1/ZDXXKOQd8xk3kv137HJiNwwU2o9b2B5exDA7f5LNNeM3kM6svxmfwcx5abUgUA/D4djMj+4liwaCffjwu+m29u0Wi1XFBDi95A80kLktcxnXhPPp9/oy2bM2ZfE8g3xj/Hks91TvxNNJaFjQhCU5uXmwKy+VjAj2zG+MgYwrERlBodeAJJAdDRxDgSYxPwMeruYxqulzKM8LYlx4hOs+eK/0napKz04tnpNCJhF9tu86CUr6BTqMPf6iN7fCr9w2qpqKh+IBzUAXT1ymVMzUwLHCP4zJQVVkimXmohm0OjUEL2LCOGGdl2ii77fQpcTbHIm9JXuFlxm0ux8BoNpZTzmmAkiJPTUzGQNjY21E83blzXZt35CCdPxPuwyI0io92ODlm/8/mPkByJSsPw/qOXODg8xvT8gqRA4nFmdXRQrRThoU5gvY7M4TFqhYIKAmWPM9jZ2Ea91nHA59Iitna3sLHzCosry/joow8lYRCbiAmA3nr2ChvP1vH04RO8fPICtQoLZDjmwcLCPGIJF+kl6nJwfIi9g1292/TMuMASFr5zm+WY+q9arWNyYgbzi5dRb3Zlj+wTFoCjDvNFMSfmLpmBlDvgYUPBvaYLlFD7iwXUwvEE3v3gQ4FYnLv8x4DD/uGODi19NJGeGFWq+szUFOrlBjaeb+L0OIt2C0ilpjA1OY/x1JS0JXlwuShmsbO/jkzhFMfnB/AFfIjG4m48uHkIeKVtybGq1looXtSUHn7n1j3cvn4X8XhCuqj0H5QD2d3dlK5qMOTFwdEeojG31kmCw0cf24avT0ZOUgAcmaj84oHdo74raI4aAK2NfzCIsfQ4FuZXVMyRBYu4aeczLehDNicLtLFv06NjspnFuXnNFR42Ke2iAkLSbyyp+Nzb774vwOL45BCZ8wx6ng5yhSz2jvbQ9zjZBwZa1BddoFaoIR5OIBJK4Pq1u7i8elXAqatjkFNK+tnJAQr5MyRiYYyPjuD89EwBotF4UgXhWNiz1esinIrDy2JCLIY0OSmNVepXEiDv93sCPMlI3zvaRjqdwsRkWuxA9iElTCjjQ9x+bnYBs7MLeu9Zabf6US2Wsf1qEy9fPEP+PCMfNzc1g0srK5iamBYbfI+FPqt1+AM8IEWRHB2Rb+PhNXN6got8Dv1eB/1uW0UmKb3A+y4vLkozudFpYHd/H8fnxzqIfeez7+LKlRsoXjBjqSQAmkBilXIiobCkDdq9pqRvipUS9g/3UK5WpJfMIBdlfn7vd38fn376HQEpDEKQFbn1alMMs7GRpIBfZii8/fa7LoOo25c2OLWoewEfppfmML04qxRpHvCpJ0wgZnd7D3uvtpDZ2kMxk8Pt6zdV4JKBJe45jgnstxqIksGWiIn9/MGnH2MkncQF62JUyebLoF69UOE2fo7g+nR6UlkKBAy5TtEeo3FXQ4Ka4gxKUB6nXnMB9H6ri7W1NekBE8SgC7n/1UPsnm5jNj07CNyOShPWAt4cG7KktXmvuIK45VpVAa+R0VEsX1oVgMVAmMsUcyBFQTUBvJiZmkaKWtRBd+in37b1s+fhgd+nAllca/lFf1MqVHB6ksV5toC5mWWMpNIqtjgzNavibwweEoTknCPsK33VpCvCvEtN3J1dTM3OSfKGNkYdbu2/ikUkohGxjzOZU627tK1kNI5LS6sYi6eRz5yjXKwoRZ9rCOc51xjaDYuLzcyxUN+YtLkPmfFQp+wHD3AeMZc5n+2AwiwVpuVTiof9TR/MvQGDGjycZrJneh+CPKwNwHWBxeFozzqke33aR+zuUAKKwJ7zL9euX5GmKwHck5MTgVPMEpIevIcASgg+LyXmkkgmxvDkyTPZ649/+ANl8SlzpVLBo0cP5DvGJtKYmZ3CyqVl3LhxQ+Pz1z/9G3z18LHus7iwivmZOYyNTGh+b26vy29T5qDWorROBuVWEcuzywo08f05f5jFIraTtFG9qDWpIR0Ru/jatWsCdfluBEknp6cVJItT2oX79POC7IVrnQ5E4QRabS86YCHPcQRYeJgB/WZFQVDqb19cnDvihNexeAwIYeYjgbsP3v8E169f10FLgXHWV2t3cHR4gBfPnmJna11s1n6njcWFBdy8fgvM2syeZvH8+XPZAYv9cr/MPuT6F4tEVCyXtiJAwttHoVLQejixMI5L15Yxd2kenkAPVWrroyWfwP3Hv/s3fyIAWnu+RlvAdCRCBl8Y7Q4P1m9S7OOJJHwhFlydQiwcGwCfPoFWtWoZBwc7KFeKaDfdnjMWpDZzBPVyBck47YC67THNUc5h2tHUzIzOQan0qBi2zEagPfHvIdYM8TpQvJh3NXJaPYbAXb9yXzk7M6PzGp/D/iTjmiSlFrNiA35l9rGmBeViqHFdK9YVrCpUi/DHwphYnEF0JI56p6nChAyWUQ7oytIlRH1xbDx+gbO9LMLeEFLROHz+nvwZ9zj1dlNMTo/fj/HpBaxduS6QnmBVNpfFzu4rZDL7yJ4fI3d+hHarLLkb6pMz4+Nw7xhtShogjJkJl/lCEJr7AupI05eUSmX559H0GFavrmLlzhpS49w3hAS2Pnp4H7/8+S9QunC2apm/zF7QfqTTlbwTfSjJFfD7EIpGlJFC5js1xMl6puRGNBiQxBM1wTnuPCNzjLjfJNhdZlYkvJJFouQL7ZzZWSYRqEy+hCMkUb97dXVNY/b146d48Jgg9L7b80SjWmcvX7uM8ZkJBON+dP1tPN99ipfbT1Bs5tD1tRCOU7OZY+IyCJh5EgozRd7ZF4NLYtmXivJlIj+0eQ5voNNymZwMbLEfudBwfuj/QxIFvGYYICMT2kATA13sfGwszDeg5RsgylirxvQ05vOwD3Dndc4vxwrmtXY+5p5X+/4BAG2g5DcBGr6DCEMi8TicYxikGtZoNSKWne0Fag+B03zPN2SslgOQeo45zn7me9o5X+sQZQlYqJTF6xUwbykrwYh+DvB0Z6I3QJljVvJ9RWAaMFl5Lddw4RYeB5gasGcgNIMeAvcGBSV5z0a7oefxWrbNcA/6Z/tna99wgIH3ZH9xXTLAz/3s3oXjZWdrw0ScPx0Unxz4nM6AuDUMBPKd2RZea+RHw3zsuXoPYjJ+957Wf8NgK/8fCQdfA9y2FxnGw2gfHHsjG3Kvas/g58MhhzXx+cMAtAHuvKcR2YyxbICn8KkhUN9AXgOiDZcyu7U9lIGFZqv23XA5AxR1VpbGvfsygNX6znARm3/8bn31GlwdsHmtDca8NykXA1aNnWzzbxjzMha0AaXfnOfDn+E7894210jCMULtcJCDfW/2Yv1voDzbZH2gs0m1qjMb/29YirWXfWb9OYy7WJ8ZqG82YfZpfaa9zmAumG8Z9g/MfmWf2t8MzGeg2drPtnF9s6CV4ZuGDQ7P0zf+wwHQ9q7mI802tfcf+me4ktmYzSEGMg0ztve3vtW9//f/5b+X/oZFEXkDi4pwYLmpHI6CmeMajujxxUw3li/LDYkBlkw5GzZAM1JtVqam1Dgr2GaoOO/N53BDlhphAQ3H0DTQ1wAdDXKHYEhV+nA8lHLz5gDMtoAzdqLTF3abTkbkHbjsDkAEQC3Ko0hHwBVq45cxh3n4Cg5SfS2tn+0WezqW0IabfcUNKTdPJrjOdzS6uy2UtkjY/ZnexuvMmfN6i+iwPwzwHGao8z3N0VqRJ1uczGHaZOE788sYrTbZLArEfuZn+N0ir7yev+Pmx9Iz2C5zRPy7sXLZLo4Dx5B/V3GucFgbatoO2z/M8LYxNLY8Nz9mmGbsbNuwUx5OneEzLDhgdsnvHCM+x0BUjqVFucw52IJkTo62bu9sDs0WX9sIsE12/WvQl8U76nVX3NLrJr9tfCwqx0ODA9ocQ59Rfb6nNoC9QeGMoaCKtdUkVAhAD9uEmF6djvrUAiMEQOF1mwoC0GwTGVXq87DbFBG8dRPePdOCQxY15SnTmOxmKyZTwv6xQ9FwUEiplANJF4LQbCcLw5VLdcTjI5ibnVdQ6PnLDXj9ASRG04glJ4BAFKHYBBYvXYcvkkRsZIySxHoHT98Pb5eazky/IwANFd7jAYpSGbFIEOPpFCLce/a6OhQ1ixV0czX0a03sb++IbcRDSiIWV+rywsoyZhbm4Q0FxDLluzNVvFIsScqhVavj4iwvJiR9Bb847jwg0E9wLEfGxjSvo4k4xiemBBbwYMtgBIMMBL44B598/bWKHzG9kges9957z2UmhAIIRyMCro9PmUbsEcuaYOECNadjUenwHRwfiz2eSI0gkUy69PxKER3qO1Fjv1qRxnW/1UQ+k8Hx3iGOD09wcpjF5NSMDvnUMHz8/KlSUn/84x+LYU1fkTnN4tmjp2JNnx4c4fnjZ4NCeIPAQ5upPkEEwwHJJjAV9dXRK6STY7h+44oKhDEFm8wdau0JaOoC8dgIrt94C52eS0MigMEiW8+eP0G77fTIBU4U85oHxliYGEurCjVPmJRrYJE32itte2/vAB5fT8yIequMvreDt997S8XkyIgNwI9SroTzsyL2tvex8WILfk8IsXBK7GpWpW+0q6i3S+h6Wkr/rbfr8AfDOkTFImGBwmG/WzdqVaaUngNdn0BPalumyCqmBq/Xg3qjikzuBIdHuwiEfPCFPCr0pYJprS5ODk/ECqNsh4o9+cIoXRiQ4Iop1WpOFokgEYuC2hpKNuHNq7dQ4VnjAAAgAElEQVTFJs9ksvApYNhWSjDn5P7BHrYPN3SEGomOKoA1lR4Xm4/zggzqnb1daUCXSxVMTk/JrnggpXZwrsT0/CqOzg5xcnaocZSee9IVw6KucTFThK/ng88bweLcMhbmmKXh/FatVkbhIist18zZASKhIBbnZgUC8bDs7fUxkki7jYjfCx8zlLw+gdDJsTRGRqif6YoLEUw7yZzi4HAL2TwL+DUGxex6CmrQlhgg6rT7uHbtBm7euKM5RgY0/dLezq6YutTkLhUZFO1pnl1evSw5kdTomLSoCQ7yYM25zgASgzP0UZRJYDovNbipJ9qq16RbWisSRIhjbGJUKfbUcz/LZxQQuHvvnkCIYr4of0F5Fx6eqOlKaS5mN4TCPhD0pH40mbKVRgUpFuPyB6Vr/fmPfix2O/s6zIJZnQ6++Odfq6DiWGpEPuhg9xBXL18TUMK+qjWbWN98BV8shHc+eg+333kLc8tzCBJnaAH1SlvAwsneAR794td49uAx7t68pSAF0+N5/to/PBArnDkN04vzuHzjGq7duQVvMIBKo6bxJ9jqQVuM7sJ5DucnWUyOTwuMIKBCXXv6tBrlY0aS8PhYg4Bs9QYKuXP55WgghJXFFayuXkEgFFbQkb6OAF5BTPGE0wL09qVrzedStk123mwjEg2/liSjL2Ww7+333hXDmbb7m9/8Bhs7L+Wb0wnKSSR1aLbAqkDogCtsTfCfc4j3ZCorfS33JQwGBn1B7O8f4PDgRKzkYDAq27l9/ZYyDhqNujIDKH9B/7e8vITVy2tau0/OTvFifV1SRwTyWu2u1gTaZT5zJo1+BuvYBtqG3+PD6uKqWOnT6Wkc7hyA2v+cx3Zwp9wFC1e2um3JJHHfSAmO09yZfsfsHQ/fq+EONzpg9BgMp0xHT8HPsVFq6k6ojbm8C2oTmGPW3UR6XMAoryXrXeQMFguvOyCLbFsCP6kYA/M17fXoXxS8OD4WQ52a1TzgU+qDQPTS4iUFshmcqFQa0n69de0yyEIsFcvy3wSAuR7eunvbMdBTzKhycntfffUA6wyalM8FfI0ExvDW7XcUNKcttnoNAXoef08ZBQyAsZ/nZmcFhjPwxMAxsyHInGT/U1M7X75AOjGu9YeBFK6llERIpkaUFXNpbU1A2fHZqepSEIzR3tEXVPFkjz+M5ZVFMTmZcl0sX4h4QRa8QJy+I3SwD6n9yf5jH5EdSub13TuXUCr21e9WB6TTbODwgDUAXqJRozRDVUGDxfkVTE/OIOAN4Ow8i739fe0zOJ4cK36ewQ36d1dEk1I3QRRrBfhDfYxMxrGwOoO1G6vwhjzIl3LYP9p/DQL88pe/wovn67pXQIX+eJBkcMIdhKkFaWc97hMnJqcwMzOn9bxRdYAVWX8WgCRQSMmTarUi1nLYH3Cs+WRKfcv5SHY9x5zA+sz8HKamZ3Hj1k2MTozjonKBZ8+eqSZELnNGVSHpX7OwMINQ1SYrKLi0Yvr7xfklJwM3SB+mXzo9PlGwkMEBSplQbo7rD4PJbHOxXEZGElA9ZXqMz03CR8DNB/ceubzkipKhBLr1LprlJvrNvkDYRJIFBpktF1JgiOQABg7hD2JsfBJv3XsPV65dVUHX7Z0NrL98hkePv8D+6Q6Yz9VGDQH4EA3F5M+8CCCAIEbioxgZGUc4EJX+P/fz3DfTjvl1+eoV3H33Hhq+Fkr1onzD7Oy0Ckn++z/5t3j1ksV13bzkF+9NmyxRG7lbQ8QXx9rlq4inRrC0tCSfyDWO62SjxgBBTBkD2UxGutzcjxvZiLbM8x33D2RT0xerYGGjIT1rBRBSKfng5YVl/Z/63dFkUsUVWYD32csX2HixoX0zg47RqCvkPTo+inAyBG+kj/NqBif5Q5RaBbQ8dWlBMxurVi/L97Agot/vUaYEbdJqyvD39O8qpKc9EWXCmJHJPbnLhKaN8svOgAYeGRBiZ0ra2DCYY9ezDwx4eT15hljGnDcG9Lj9iyNRaV4NJDHcmZnFKF2G9jCTknJVOmt5nJSfgeL0wUbuYZuHz2PDwLmR0KzInQE/bKvAz4GchZFI/t/glpN2oN/ReTri2mf4i/UDCw7b+V9YT8cxPo0QR5vgfQxQNskL/mzELd5TZI6GIyySfWn9a8CagVAs2mmgotrjcYC2A/Pd5DDAzUBhYzgbdmKMYfcuDhcy0FMkF4GuTi71t8Fzx7rWflX1G0kgdIQYgakDUNsAb8NG+FwDHG2czd4iASflYbZowKOBczz/2diYTQ3bIwFoC064fnQystZvBKAND3GYhAsIGCmPbeT9Rfb0ukwSw8esrcM2b+NvQYFhAilt0bLZ7e+Gh/wWaDjQddYYe5y+OcfE8CEL3vA9DU80mzfcim3UuA+wJrNBw5vMBkz20/rOQGazSWPM28/8Pvx8vq8FD4bH0WyIQVobj2FA1caA7Rgmg4okMgh48Z3oU/k5niXZf0ZE5DUGLr8hXrzJlLD7GynQsM9hP2btZR8anjdsX+yL8ICdbyRPayv9ldkd5zBxTgvEmL3bvLX5x2cbkdUAbb4Tv2z+DgcjDK+z+Wxz3uaD5nR7kJn//zPHPP/X//Y/S4LDNHOtA83ILSVkeFJYZ7kBcGlt7CRzxOxwK7rFAzg7gvfjy1kkhx1JB8bFzdBym1S8xsA7gjDcnHEjynsaKPzawcGvTRuZNLz/1ERa17JtBAjNebHNAgdDEbWXaZS2oPA6/t0AOAGNkfBrljJ/TgjUdmn07Au+F9mn5UERP5NQ4PuwbbawmLGaMRggbROOOYjmQNg+3tsiKrbYsW00Iv7j5/h+ZnDWHlsszVCGAwTsS3tHW2xNBsMmgBkT/26/43vzOj7XomsGnohlO9DDNmPl59gvjnXW0aZUfTUA9Pl/Lnj8LgC62QDTSc2B2bN13SCQYFEYc4A27hbZswnB77YgmtMzWzPb5vvwvnw272tMXrZ7WN7CggVmg7zWImdsozl73ocSHMMOiWOpaDhT6gY2x/tTwsVAarYL6MvZG0DPwy3t0YpXkuFgh1VV2a479rKB72wj34fRZraNC5echWdQiCDg9IUJovEzPNTYPOd9bEzaTQcMsq0m+2E/Dzs1W5yHbVCLA2UIIjE0mmTrEu6gtAdZKiHk80wj9qPvC8IfSSGSHENqchmLq9fR90cRZREWaRVxV+ITAM2DQr/tGNBMKyQLmkVVCH6NJmMIervwdKkNV0W3UkevXEfhLIuXT58hd5rB/OycUu+ZGji3vIjURFqaz9RhJjhAwCd3lkHxPC+2RzabQ3XAStGmtu/V4VLyMPW6JClY3Izg3tKlS3j/44+wdvkyfEoddD6EKbc7W9sCazInpyjk8zqY0m+x/QRGyBYplkoK0Ny8cxuXLq0ImG72OkqHz+by6jcy7OhTdd9qWemTzXpF6d21UgFBrxd7W5vY3NhSsbCLHJnJTkvSFwriiPqC6OMP//AP8dY9p+28/Wob5cIFSvkS1p89lw4tNSZ5yGXbeNAnAM3CZLHUCDK5jBjQUzOT+PS7n+Cdd96SZumDBw/w/MkLsUFbzR6SyTFcW7vOLSOa7bb8EsH5f/qnf3SFxpoVATksCmaZFEwdXVpcRJ2g63kWkWQc6fHJgVxJSONBVmksEQMCXVy7eQXvfvAuxsaYCcOgRA/NShOFTAlfP3iMr794iMxJBmE/D6VdnB4eod1rYGQiicRYDC1PC7lyEePTc/j88x8rpfuCGQjlCwUidneOsP5ySyDwxPi0WPxke/NdFpcXkC9kkbvIoo0W1q4u4/bdW4gnYmK5XuQu8PBX97G3uY9amUUGp5CKj+Hs5ATHB8dIJeKOTQIn50LQibqkDGI02iwi10MqnELQHxIIxkjwzNwchRIFoBFMopY203+ZBk+AhaxjHQKaLl2Rds2ABf1OjGzXSFjBEx6+m72GihGW60U0OjWsXr4kYODS5cvy8Uf7h3jwq/sqSBn2RzA+NoXpyVnpzlN6hNIIxXJhoM2aUWFFggcEKQjEcPPm7bmCIwQX22T7d1lwKIjUyKhkTxiJ11ofY0o1GXF1teU0c4SzzKkCeARKCKYROG02upKteOvuu7hy+RrCASen9OD+V9I3VTCRZ1YVJmtjPMViwSGMT0yg3mriolRGaRCk48F8cnIK5XJJ7FlVlO91UafcWKcrf1DInms9oq2z8B2lD6gHyiDLxOQkLl++JuYqWX9HB8dolKsqSMl+IEPL+cUezgvnoLTORaXoipjGEhifmsa3PvpYNkAGNGU3mKF1dLCPs9NT2UKVNri1jdnpWTG5yS7lvmJ7fw++SAi/8/uf491P3gLrszbKkDZ5n1rwfS/2X23hH376Uzx79LUA6Gg4JpYii18RJNul3rQHuHrnJpbXLmF0akLyG2RdEpj5xS9/jmatjLDfJyZ6yBdCKs66DtQIjTrmcKWsFHuy2CnzwAAngYL8eU5AhKfVld2vXbmqNH/KL3FNok958PV9+fbkSAKRSFh7iSqlNzqU8nIHvlg0Lt/KNVpFarweAca0dV/QL/bk3/7tzzR/VpYWxJzj/KQsgrKaBlrKBBYZgBC7r089bwIP/YEG9ZSKvbHAY/Y0rzneaXQV6GCRVieJ1ZPESalSxMHREa7euIrrN2+KQWn1Qy4KJfUr5YO49jKA0G+3VSyUwC7Xda7b49Qwv3EPS3OLqF/UsPVyE/VSTfrF1GTmF+c2tdGrzQoarbqyKaiF648EJad0US2jw+piXo9APYKELJC2sbGpNkgChoXYEjFXJHsgBcYihtT5nZ+ZRTgWx9LisqQpuKbTPllsjevb4dE+xsZGcGlpQRqu3F8IBIUDUtvtDtYuXRF45veFlGExkhqHLxjE8dGp1qqL3DnCAS8SseiguF1d9R44losrS5JeSY0mVXRtc2db7eZc4LpJ+Qz6sJVFVwBXgFMi6sDWclH6+ZSz4VgxsMIAOgPF1I7tMvWFLaW2bj4j26DcF1nVzVoDT56t46JRRNSTVAbF7btvScuagRQWzLRgfc/n0ZpcadYFnjomaEzs70K+iDt37khrNxl3gVr2IeW9aC+b6xsCA5j1c+/ePQHXJ8dnWucp5cLU7DalIi7OUauUcEFd5j4wOT6D1eVLGB+ZENDJNfD07EwA8fTcrGopME32qy++ELgXixI4AkqVDMIxrwDo9FQcS2RAh/rIXmSUdST5utQoHj9+gr/8i/+oorsMTL9mCLZdCnOn5bIFTNKAYC+ld/xkspGN3PHoPMWAAZn2DPzeuXdXc4oA5+6rLTQrDbH/ZsmcVuElx66nv0+Njivj7P1vfYyFy5NoVIDdgz08eHAfP/+nv0O5kMdYMqHinQLbCWAEgoiEYwKgZ6fnXHC/03OSRZkzZagVcln0Om2kx0aQHk3Jd2tPweKjrY4kKig/lp6aVOZLnzrCFLDpOYIRs+r67T769a7Lwur6tLei3jf3yAxkEYAGg2OdNi7KFSajCJjmmsm9AIvkFUt5V2D59Bgz0xMiRTgOhR/Negsn+ycoVyoKhk+nZ9FtM0trFNNTLvuR96Tdst8XV5fQC3iQKWRxenwk38q96Pr6C9So8z8onqV9P+W6ymXUu20kIgkRFQL+ENLpSflLMsO5Xzzc30E2cwoP17lGdSDjQVDKZZG686crIsh1nn7dIUF9+TnWI6A9T6uY7riCDDrnNF2xqj6l8lQQzzFsN16u6+9Mpec62PF0kRiNITkeR2oyjvNaFpV+GY1+FS1w7a+j1XVSAgRp2yQHBFzAm+eUaJj2TifOoqMhFV4mWE0AmjboG9RmIZuevoSZeAbUDAMfBrIQgDYwz3AL+5thEvZ3vpc7K70pWMi10M7SBvwOg9fcp32T7StguVFzdXS8b6QIjHzF+9g53cAyfobrhzE/HQGAa4rLyLZ3NIDqNUN7gK3wswYWcr/Fdon4VHW1fGhbdq4zMFD4gtdlPPCLz2Nmh4CtgcSGAZb8u0A7uP2c4QBsr4Cmfk/BG7FPu46YMwxQ8WwlJvagZhj3bvyMssUG5Df2vRHBDIsxcNnAPAPIjGnJwAr/b/ZjxCr6UwOgjXRnIKbGt+/06nuDdcRwEU2FAUmR19v9DB8yghmv0+8GWtf8v52RbXyF8XSchCzbaMxcG0uNa9exac2G6K8Ml5I999/IPTgiXvs1W5r3sbE03I7t4Hx0AR03R+yd7Fo+z2yKzzWA22zAyIr8vQVMhlm3wyAwzy52Dz7PfIwBwwYAG35j4+qICN7XALR9lu0eJhwaeGxz1MBYm6MWTOXPFgCSPQ4CDfxu2KThOvzda/yw6/rQQOLhQIQB0sOBJwPazYeYb2CfcT0yvOubY25Y3jAR1fzPsL8x27O5Y3ZlYzjsB8wf2Tjzu70La9C4PnX2bOCzjYuy8AYBl2/arYHzfLYLiDt/+M3+tbbY3DH/yp+tHym1ZD6L3y0gZDiW5y//+H/qc8AF4g6YFga2sROtESY5YA81xqYBZXwJ3tRtwsNa9LmBIgOahszG01mZHjMHy4A9a6B1qCHx/BxTI/lZsg8MdOTf+X9JV4Rig/Q8xwBJxqO61tJijI1sizmZcIq8KcbuGI/2bnwn3oOfHU05FiLbyYEcGxkRKMHrCazyvXhgUWGimmMUWbTE+oDfh+/P51k7TAqDRSzMMdrnDIgUoDtIz+D/jaltkh02adyC42Q4HNhZ0+fYD3w+/24MZXPc/Dv726QpzNnynYdZ2NRd5e9scbDJbVE7cxxm/DwI2YQwoNnGi+9PDVbej/1AwEARpEHKDj/H59h4DEdChxdCe+YwUG72aJOE11hww9rBe/N3/JsB2xbB4jMt2mubAxsPOnT7vzHBbeHlQdyiUxZ5ZN8aAG3sb274zX4dsBzTgZv9yMMsAWh+sR20OS6s/OLf5Hy6bsGz9+O7i10dciL33LRp4RvoZnKBd4uaS58iKME+MoY178X28vDI69g2Y0Kb9A6vYX+ZzdpizM8plT+ZRDzq2AHNFhvoB7ykKHMz6hUb1uMLod0Dwsk0xqYWML14GenpFdQ7XvjCrCaobDoqDRA7V9XyXotAY0ffybphun+E4xmPIMbU5F4brVoFrWoJjWJFQMyLp89Upf3alas6bLLQFot3ecNBAdC0/3LxAs1yFbWLC1QuijrEbO/tK+W9fFEUC5fAC/sok3G6luyz1ctXMLM4j9nFJdy6dxcLKysC+vxBP0r5Cx3YCfBubW2pAr0WPY/TzL5/n4eVU/2fhyWy0n7nRz8SeEUGcLFcwt7BkYqCEXyamZt3TBmlxLGoUl1yFtS4btTLAjy2NjfEBK1XG+i3+ug0+xifnEA0HhMAx37/gz/4A6ytXXFzuVIXW5WFvB588SXK+Qtcv3pNB7Sj42P5DB5EyJzlexFEyxXOMbswh29/92MxEmmH9OcPHzzGF1/cx6uNLXh6PqwurSEVJ3u0p2tu37mHv/iLP9chnDb5wbc+lNQCky+1aHtY0CeOzGkGXz99gnOyJMXOc7IntDGm3qen01heW8Stt25hZW0O/gjQqgLFXAWNUgO1YhOvnrzA49/8M84OTzE/uQifJ4CdrV3k8hkE4j4E4kF0fV0kx8dx95338aMf/wtMTiZwdpRHLnMsneeD/WNsb+xq4z09PaNUWY4ni6QFQz6UKgWlOX/vh5/ik+9+gstXlxijQL3ZwfHeEV5++QSvnr7C6cGZnj+aHJV8x+EeGcMuk6Pba2qeUkLhxq0buHrjOpoEgA+OUM2UxOKijZxkzhCJRjE7z8JYPhU7PDw80Pxn4IJAElm/55lzFAslgUJkTSoomR5DPDmiMdo53FfxyFAsLLaxL+zF/OIcPvvh93Dn3j3JOXC+Uwbi13//Szz4zUNc5EpiG5MBvbK0gmLxAls7myhX8ghFubFpqhhYOOiqlXP9q5aqqOadHBZ9OA/u/nBItuSYz5Q+ism+RsfHBBITfCbQljk/RSZ7KlCWhex4Hfu+UW3p+7UrN3Dv3tsC0uiPHnx1X2A8A2Z0FrQTMTvafSSicSRGUtLWzbPgXNAF5xaXlrQZP1cB0AsdtMhC5qaIBy+CHGSIVWs16beOTIwKLCOQmUilVGRpYnwGHgGWTQWX6mVmUdRVlIsBBmZb0H8SuMyVLnCSPYUn6Ec8kcKV69fw+7/3nzhGX88jeQMGj3Z2tpUmT3YwfSt1wgkeJwggR1MYGUuL1ReIh/DWtz7QfbIX50pjZ1COzL2wL6Qg2sunT7D5ch2Ls/PK0opQf3RQA4Ha82TRTs7PYmphDhOz09JX5lyljd+//yXODvd1KCTwsbywhLGRtFjeBK44rvVmW0AgfF5JcRAcInhB1u/u5hb2NnawOLeI5eUVaV8TCKa0RLVWwcnZMTa3XqLer8ELL6KRmECTWILZSgwGx0AZAPYP/ZT2Sg1XmJfPITDKMX706KE0fynHNjqawuLCHKamJt2hrtPF1s6uAjjZXEE+lnPHAeYuC0iMJgYyu331G1nMtXJVY0cQl/OUARR+loD76XkWkzNTCmISKOa+i6nh7A8yMrkuUFuYbQx6PRoXBv76HspZjSLkD2JlcQ23r90GmsAF2c9djyRSEnEWKGvr3QqlvArMMcDFYm1NHlajQVQadZycnyIQCePuW/fExA6Fo9je3tUaQz1Z9hH3o/VyUcVKyTSxfTdZ0n4PM988+PjT72BiYkp7wu3tTcfuLRelq0sN8/nZaQVkaA8c14mpKbenrVRw/dpNjRFZ48xOoPRSlAXO+hBgWyzkEAsFMDaaAsF5BvHOc3nZH7XxGXSQHwoHFKAhq1lkjkRCQSI+Z2p02gHfXgI91CduKavj+fOn2lfEYwn5PkoW6UAoILomP8BAY71Ff9KBzxvEvTvvqNDh2WkOu7sH0vm+dfMeFpeWJRPDeb2+8VIAPG0iHAvKNx6cHAqgY2BkZprFTaO4uCji8tp1XL9+U8E/Aq5ck8koJABNDWfa+KVLS5iaHmjhl2sCbunXKsUL1T5IRENaC6sXReSzOcSjKdy4dhszE9OSKspks8iXHIB37+23pCfNL2qwn54c4WB3B4WLDM7zBxgZjWB2aQyj41HEx1hMrqXAaFh9HZOU2dfPnuP//D/+nQqnct9y7eoNzM7PaUxop2wfiwzTL+bPs0hEooNAigcBT1AgarlcR6PZxPVbN/FH/+m/wrvv3oM/CdRyLfzyH/4JTx4+wqOvHiCVoHRTUMUOmfniD0TgC4QFfL/3rQ+xemWVeK6KRzLI/ud/9id48vArgTbxcFDrV98bcMVjQ1HZBgFP2jXXmVa7qb0Ki5RmWLy73UAyGpH8Du1d8ok+r/YtCjyxnkkwJF1XytYoENVpujNoIIhmtTHwn/T/AektU/KFn+Oi3ukDsXhCfl9EkCYZbWEkRlyNDWpFc+3jPckSvnnzBtJjlKFKad0n6Lz+/CW+fvQE25t7iIWj6LWdJATnoPZ1fWaRDOqxkIDQaUsixrGAm5ImYeBXe210tBdVJl2Ee3zqNnfEWhZrvUcGYlDvwsxd+jvWWTg93tfea3IqrUArP2fnx9PTM81trjO0CUr0iGzWcOdaMsxZw4TFEPl37pFICmCGA/2nMnukddxXn7KWAj+bTKRQa9YkI9T3kSjdQmIihthEBA1vDbV+BZVOBR20EYj4VKS33iijUr5QgJ77bN43SEmHHg8BXRW5TarQYFdMYn53DE9mJbj3oo8wkGYY3DLQhIM7zN4cBv+MEPRNAHoYKCExg+sS7zfMMjXmKQHib5K9dM4fYkDzOXaWNazDQLFhgI+fs+vsnE0g2YCwYfCJ/kv7n0ERQPYdz5p2hjagUmQB9pPfgZzD4KFA1JYDWe1MTR9O+3RnRseONgCOn6fck7XN+kT92+8Ngr991c+h/+DnjEnNdvI51CYX8NhxQWL6fAa6eC8DE2UHA5lTO1vbGBq49Rrg8jqAfriNDitwID8/N/x+/JvG1+NYpWRAD+NOBpDZO9pzDYC2dr0GcTvOdu1szs+bPbK/CEBbPxoOYtdq/9Jw+tX8cuC2O4sbwN8bSJTaOJhEh4GoAqkH4KABh4ah8L6GvfEaA2UNjDRw1gIOhgkZi9bAfgsQWJvMZvneTqv/DfnUMDXDnQzLG8ZvzAZ5Lcky1m6zb+3XBpiWYYqy1UGQhtcb2Ml7cQ/NdzUgXPY1AKH5N5ur9L/sD/5s9sLs1WFg3vAxe57aODQemgPMJBqwkvl/e57zTU7y1vpUc3TAoLfx5/34eb6HgfxmT+aL7Gf7vNmtBSoMwLX3YDuGtabbA61p+sdhAJr9JPtnbaEB2dT8gvWpgfNmMxZwMj9k9q21kDrPg74YxnGt/aaAYRin2Sqv1Rj/8b/+b/qG1hsQbYZrDFEb4GEnwJdygJsDlm2R4wOM3SvAdJCCYgA0QVF2PBdBLq7GqLTIhw0mX0DAnO9NsThLITJQVwYXjjsn13GDz5gK789iFWy/6OcsgNdyDpGazergwCBlZpDOQAbDm6hjUMCaGbeAwGhUmw7em0wOHmh46GcbTlU5vO7SZwdaMCarIaCVqf+DqCG/88uMJTCoHM3PGahOYzJGrk02Axz52WHNYnPcbAd/L1ZcqaS2E/Rimwi+GZDO5w47Wd7fAg/Dk4L34aGEv+PENYBbm5XBZDe7sckhx8bicQNZD/aB9SkdrdkGn6nNPPXWmJI0EPI3R2Tvav1hUSebnLrRIFJJGzM2t/UzP6+gwdiYm2wDRjqv5e+HdXrYDmuP2cr/w9Z7BFl2JWl6/xMRL7TWOiIjMyM1MpFIqIKqAlBVXVM13c2RJBdczJJckLTZkSuO0cgVuSLNuB4auZihTdtYF6cFe3q6FKpQADKRiZSRobV+8bSmfX6uJ17BJmBhgYy4795zj/Bz/Pfff3dDzbU4R34AccPti8jmfDFIk7hx4X52iGgJwC9sMcaAL/qZVEbGiTYYMyMWe6VJFNrxY78AACAASURBVA5QMXPMPBXGqw6z8fPlm6mny3B49o3LIpnt4YCAo8T7AECHYExgOvhm6RE7ABlnrNMW/t+NKNcwhrTLjRM/Hby35wJMdHRRQkptqS6l2nusuj2p9EgzVOsxY7n0DU+pZ3hC43NL6h4YU6kGAA1HLdJNrDaUqMeMqQJrpJqvq16uqZgpqF6uqLURVz9apB1titc4qB/q/ORQx/u7evnsuXY3t01+5+a1m7py7aoBUgAisJxyhYLS52c6Pz5VKZ1WOZtVlkJbR4faPTkx4A/wGie3p6vXDrtHRxQWo+hLixVSnFpY0MzCvGYWFzQ+PaPWzmhM0xnTUAUMAkSkzQAqB+gw1ur67LPPDBREIgMW6Oz8nAHQ9DX9fJY509rahtbWNxSPt2rx0pIBx8wdwI/f/OZXOjs5UDwBdaZiADSHb4CYRD2ucq6s7HnBDvT09+HBkQrlit595z1dvHg5gJM9/Za2/NXvv9DDr760OTs+NmLzZmNz01h+ABywkQFv0BZWi3Tt5lX94NMfaGFxPqS5lWsmkfHg/iNjWh3uH6lwXtTs5JzdC+mBu2+8qf/r//4/rc8vXV7UhQsLloqNzAHXINPC/DncOzAdwcOTY2PMAsIy1+gjtHQXryzq2mtXNXNhRgMjA+rsTKlUqGp/a990H4uZijZfLOuzv/5rFdMZXV+6pYGeISsEtLaxqpPcsUo46Im63vnofX346U906fK8Fd1MnxZt3pj299aejo/SBp709w3YemdtoadNKn5Hd0qTcxP643/4U83fnDAB8mIu6PRuPlvR0fK+jreOtL91YMXGBnuGLN1/dzsUeGQc05kTCxDce/ueLl1bMp1bmOfLT1/oaH1Xa8urakVWo1G3tvP3qdkpA4kAbWZmpyyoAtMpXicoSvAk1BpAE/nIdHq7NTg8bHPw6csXBqZ19Xdp/2RPrR1J3b57R//4n/4jXVy6rIQxjioqFyraXdnSX/38L/X40TPVylUN9A5r6fJl09/8+tEDY4DXGmV194VicjPTc2a/KGJFwaPD7V3bJ/YO9q1PKIhEEAOWYzyZNHDS9pA+gNVeY9dncuc2vwCmmJcE8ej/armuajHo93V39Bp7cWpy0lhA29vb1hehIFGQ1TKbVMG5Cymw6OXCKgXx4HkwK7GXrD9Stk2bG829aO+PA7BmirYP9fX1amB00IBqijjyDoCwFm2ox8TyI2BVL1HING2OVHdHp+kR0xZYrIVq0dL8GcdUZ5eu3riun/7sTywrA0AQNi+A8eef/04nh0cmTwCTE0Asl86qu7NHY0PjGh4bN51PgmeXb13X6MSosTSRH0g2EqbxiV0ERN/f3zUGdSqRVEdrm3o6Ol8dkAMjO6NUV4cGx4c1NDaqeCqhfLlo0kymO3t8ZFJHBND6eweM2d2CJr8SNoda2trFYfYsQ6G7dpNpICjNHvP88TOtPHqu2clpyyxo6wj7Pf1H8bxka0yPnnyt7aNNJZFE6OvV3Oyipqdn1NE1YMAe+s02d07SFuyE8cqamZmatgAMeyFBgYN9WLcdunfvrt57920rrHd8RnGwcz1ffmmyA1sECCgCSWZdf5+1l7Eni4535TwxTeHB0VELCKDpzbiSMQNrEubis5VlA7YA9VijjA+fGx2Bbdxjae2wyqjdQdo6ewZz7AQZtlJZxTKSXSWND07p8sUrmhgYV5K0fEhXlZpijaoVJoKtSHZBqVG0YqGmJ9/Woo6eDhWrFQOgkUu5c/cNDY+NKpPNa3ObAophfdBPnFFbE1WdnR7bGoSpD5iOREYsltSFhYuq1UJ/WrAznVYyFbPA5kn61IKgs1OTyheyJsnBdYMDw3Yu4Xx+4cJFYxbvbO/aHm+64KdnFiznLFwuFFQr5Q20ImgEKJXNoeeatDWAs5xqb7EzyUma/XHXsmyM3Z5IWHtS8ShIZ1woq+pkTO3V1XXLppmfX9Dg4HAAoBpI3iaUzZ4bY3RzZ13Fyrk5UwQ2b924rYnxWQuA7+4cmazPm/feCUX4WlutBsPm5rp20NlGtq+zRanumMmc0PZcoaKe7n7To89li5qbW7S9DUY5gKed85DJSJ9bQOQsfaKBQdj9Kesf94F4750tCnyeWDQdiRPCXvs7eybbhAzHYO+IBoZHtLWzbyDkpctXdPP2HWPSYtfa21uUPc9rb3dTm+vL2j9cU0dnTGPTferub1EsXlapnlfvcK8GBgeVQeexHtfzF6v6d3/916w+Tc/M6Y033zRtbM51p9hH9NYzabOnD778wopoDvT0qlGWWuIplYrIApRMsuz23df1g08+tgCxy9pgt2BB/8Wf/1yVQt4CelbILNmiOrapAquxx4L007OzUVFnpMgSenD/C/3qP/yN0pxnYvVQlLlQVr5QMltLFgwBMPZg5hR29ezwWCury9paXTUAmmwN5B5aknHlkcErF6zYKjI8FmwvlAzwh9nIWkBuiyw9Mm0qECeSKSsQmKJQcK1sRUcJHKFzzroicEgw6uzsVJkiwVVZ4LhBRlIusMEIroyPTdj+MjzQawA3EhgEEesU8F3f0goFN+sxOxOcnwcpQnxf9kfsCe9uadKtEQPZgI6yaWbTLq7v6u5W/9CgnScp9si+e3B0Yoz3kWGKhrYpe1SwTKxKtWh1UuLxhk6O99Xd06433rhrwREHF5F4Q4aIIAQFRc1n7QztQU4J201w1ghEySCrSUACW4OtNjme7l4L1JAlkiWjb3DI7BC1Ceh/iAvZUs4KoHYMtqulN6l6W1XVVn5TVC1ZU6oL2SRISHnl0Rgvh4LnkHZi4ArlggHQnA862trsvfDlAao5p+NDcQ1j0dsdMkqavxwIcZCOv5Fo2Qyc+vXI3BhYEmlFu1/pYItJLhnzNEgdGKgYBaMCkBjYws2gmGEYBD8AJqtB8sFJWc1gKb9zn9fb5v6qA6wwYh0gdb+zGcCjRo77pw6OhuuD9Ah7lBE/2M6jLA4HnMyfpSZO1D4741dqob5JpP3sDFoHlOxcEAFq/tPAJRhSEasSYBmChQNt5rdHjFTOTQa6cXSr8W5Vk5AzMLgJeGwGP93vd3anA2C0yYuu2TtGWtWhL78FFh0gezXmcWZ5AG4JePp88f71QEYgAYXMgWbQ+A/60d7hD+VDeJ7jMuz1jqv47/1e5lej6e4BqRT7SCBIOhiPD+F+f3j/MBcdWHdA8g/eLQJlHYuybTXqG8cw6OtmYNLxIyedOgbiBD3H5/xe/J15R70QDxg4WdL/5iCyzxOfx7y3r4NQRyeA7jZfo1po3wWgvY+dCOhrwEFQX+sOCHt/0AcOunpWvT/bCIFm30IfO5jf/G/moQPL/N7nJdc7gO996ziSZaxHkpNuM5rnhGOAAR/6NoDVPA/9cz5ezUBzWKeVV6x/+oZ7OXHY5w/vTZFfXy8+J32e8xNc1PvyVXCmSZ7In+XzxcfB2+6ETJ7ZvE69Dx3/5VnOvnb7YwGN/+N//ucNYyxEDp0Dw97ZwdkMi5sPODDqkQIMtEcZLMUikpHgYQZkt3wrws7kwclgUntEFgeD3znz06OJbvDRgOZaQF/awUZEp/D3w4Nj9fT1h4XUCBR8AF0HLLkG1hN0cwfMiSDbZIuqshoAa9qwaGpSoAzHuDUcWKKorEeAOGii5YXRBDAhqkglc/oKVkRIbQtVi2kLjEQcXtrP96uoZROQSL+SRhn0+zKvCubRXu7h/e0TwBezR0p9gnIf3yw8YMA9cBZxwgA0+Ywzr33ReNt88nM/nAt+ckjl77yPR2K87x1E9UnrVH1YpG4gPeKEowEAzWebDQiaUYB8OLpu1H3s3OD5PPRInm9Cvoj8uQ7kNoP3zDPux1zki3u6To8HQhyUdqPpbff39UABfcq3p0g5kOspBtz/uwaEtKcQNQ/PfrWJR4zv5oODHWwjoJh5ALgU5FVCwAGGiI+5r0XGBtYf96dfrRhIT6f1JWBJYMyHeQFg5NFED8xYkcZiwRxyj5oOD42I0wGpa6dnJ5Z6Zwy+SMbF559tzI0QXTajVJXGRqc0PDqhHBql6azK1ZgxXFIdvab73DUwprGpRSXacLJlTAnOATjVyBHAIAGEhgVdLtRVK1VVLcB2LihWqqqPIFB3u2qFnPa31rW/vWnavOurq6oUiqKC+q3rN41ljGZzYMKUdXZ+bjIQFYql5bIqnJ+bbMfO3q6OChlVFLMK8Iwlch8AOxyyKfBBAbKTszN19fVram5Wk7Nzmrt4Qd09fTY+zx9/Y0Dm1taW6btyPQCeOcuxhFafLxvzEafbWGGdHSbB0dHZ+Yr1xxzeOzgUBVXnLizq2vXr5ugCLv3bf/tnOjzaU29fp1qoiByr6ebN6/r000/Vi+0pxbS7vRdkezJ5S9He3dkzR2FyctqCM4DqHEQfPfhaj79+YCnFrHGAZ+wCKcAABmR0JNtbdHZ+psGxIb3/0fu6/fprWrh6xcapcJLRy5er5lw9/PqRyYAcbB9rcf6CzVHkI958+y39y3/5L5UvFUyD+tr1K8Y+g5HB/D09TYeibidnBkCvb29YsSLATw6iXMPz3/ngXc0uzqhnsFeDw4Mmh0CBwd2Nbat8X8iUtPbkqb78xd+pcp7TpQvX1N/TF3SZ93d0eHaoUrym/bNDffxHP9KnP/mZpmbHLO8ln61pf29HxweH2lzf1vlpxpg8KYrn9febzdva39ZZ5kQT89P6+Mcf6urNS0oOSLWSlCvAhqvp5ZPn2n64puONfWNAw3yeGBizAkroc/MFuxZQdHZhVn/6D/9El+hLNWzuffnZ50rvHIlCGDBDC9Wyvv76vmk037pzyxzv4eEhS/9FBxUQ31Kq0EqPBRmFR48e6tmzZ6rHYgakwfIjzb6Oc9SWNG3iRrKuazeu6T/5J/9Al68sKZ6SsumypYUfbu3r95/9Xi+fv1Q5V1I5X9L87KzJQ3zz9Bvlixkdn59oYnpM3/vwA925c8fG2op6HR7pdOdAayurevLsqZZXlk1ahbmEbUPG4trSFcUillKqvdWKrCFxMTA0oPn52aCR3tJqch6w1/e3Dyw1H+edfhwmVbi7w4B1+rFULZg8y8z8jBXOakNz+zzUqUC3dmdvWzsHO/DtTdZiZmbG2JtoD+IwAxwRnGZvBRTGztJebOLYxKg5xQAN7jwB9GPjcHSxCzh8AMkASjDfYGhhd9EsJwgEyIUJQweboNObb72jRCxh6xPGIPPsb//mr419jjQFsizGmDzNaWRwVAO9A0pS4LVaV9/QoJZuXDMQgv5EXxewBzAOqRneg3PH/u6e2Z7Bnj5j9RJMp02nZ2c6zZ5bWvrIxIi1K1sCqAoakiSgpo+PFAPUrMcMoIHlCqhK4a1wXus3di7vjM2YnZ83piygH8zr7Wcb6u/uMdkU9nuywUyuq1FTPV7V5vaGAV/M4bm5BV29fkNTU3Nm/NFShq3/6NEjY/YiIzQ2OmHnDgp7sa/BNIURd3x8pEuXFvXHf/IzzV26RIU1C16RwbG5vWMZGetbm8Z8wo6hRcp+DLgPQ9gkyJAlGBkxe8heC5sZmzI5PmbgEO/5q9/+TmUK+A2PWhDgPHNu7cBm2tkpJstCoDp9yCAKsl4wsQmi7O4dWaBuamxWQ/3DGh8YVWu8JZKWqqlepbBuUTWK/MVrOs0eaWtv2wAZ2OnJNnSNK9o+2BXquL39/RqbmLIUfJxqdNVhmXOOscySeE0He9vKZLL2XOwfZ1N0m2/ffl09XX1m4wGzSAs/z53ZmBynKRrXoeHBfhtn+skyqlpaDGguFAuanZm3ICYZRABrBGpYa4wv9gqAqJLP23kBSQmAWqRh8nlqQQRiCA4+cfVcMafT81M14g31U8y5KwRwCWhgc+l/5iQp9c9fLuvh/Ye2n1y5tKTR0fFX8nj4EwDmyF29ePlElVhOk7OTxlzu7upXqrVL+XPqRtTUnurStcvXDVRhr6YfYEyzPxBgLFSz6upPaGZuyuoQFEs1K+qby5RUyNd0YfqCutp7VMyXzX4Eh451EfyPFyvPrEbD+PioSXE4EQfN5BfPnps0y9HBgZEBRoYA9gsWsO1ItSuhVk1OzapSJ12/rGs3bmlialpxYxNhq5Dbo2huRZsbL3R8vKV4sqD+wVZ1dMfViBXVSJTNhkCE2T8+UUuq0zK6fvmb3ylfKqt3YFB3771p3zNTEyarwjrg3Ma5+5sH97X1YkVJxU3/vVqqqTXeplRbp9nM6fkFk+6hNsTA0KCRKZBeOtrb01/++f+rLNJW3Z12tqXIe0dXnyqNmPVjioLkE+MWyIPJPDTUZ6DzF7/7pXa21lUp5uycenqW1XH61IK2ExNTJueDj4XsCgGkk6MjvXj2VJsUByWzLE4qcMzA5WqjqlKjptbONvPbkFghuE4mAbJO+JVk+MGah5hEpo35Y4UgQwFDutqoqIbYDUQJxdTT3qeuzh6VqkWVa2TwSW2dFJgDXC9awd2aYurtCfUU8DuxwwT/yOaBjUy9AIJU7H8ErJBl4fyM3UQ33HwStMhT7Uq10n+Bhcq5gHViQHtHys48nKHIgOAcy/p6ubqqZ89emP0t5SuqZuu2d0o1JZINtbRK+cK5urra9fY7b0Z62gA87I8Fk88xFvzpmU7Ojg0sBmTn75x/kSdBLgiAvq+zN9QUsEJdQdKPgBT9xD2wf4la8FuMdNaoWiC2WCuq3lJXvbWueGdMya6YEt1JKYWmCeeShDHKaWetGnRtCfQBktYoAFctWb8iswUA3RPpyKMFjb51rRZkNdgXnIHpYGEAJQNIbABZxO5lP+MzrOFmRl8AZwPA7uCVAzUB9AkEH37neqhO4gr3Clm8TrrjukBACkAtfq//jutom2MjtOe7DFUH/r4FFINf6WChA44OllGcsxm89s8FX7Nhc9PBIPqTYrSQo9wXhSRDtiz/5h0gFPKezTiPy3FYn5MmEDG1vZ+tH3AAAaAjrMUlOHhXAxwj/9iyEZIttg4Bvxh3zv0O0Pn7Oz7h4Jn717yr+6CB+BXY0/4+zddzhiMYGpSGuRbWfAC7m8Eyzsr4W/x0YM0BRve1HQ/wZ6NNboA/qm5NNZ0YTyfsGVELTCmS53DMzLGdPyC+RfgIZ3w7T0TZ+ADQXO/YDmvFwWl+1xyw8LlBXzAmDg42B1AsOBL1oRPLAtZCX0GM5PngBawh2s56oo/Z/ygmDzudtRSeQWCWL97FAzG+Fv25Drj7nHWgmv5ButHJWHzOAXDH3nz9Oghs5NKI8Orv7u/Nvx1jczzJ1/J3Wd2vriU9u4mh7PiP+QcRu5m/O4OX+zYHjXxsDUyN1hC/cwZ483r19+da3odvw3YilQN/R19fjpc529mDDm5reIavLw+yOEBOG+x+kRSNS646ydLnv83BSEaG53if+rv7/Pc540EiH3Nfl/z0AENzgI49xcfL7Z6vbev3/+1/+G8aXEADeThgCN9h8QYWp6HrkYi9R2vcYHjVVI8UNQ+ag4i8NId3Bx99gbkxdnCQezS/CAPq7FbX8eWg6rrEHKZYECH6EYA6X9ShAFaIMMGwA8Cjg1zkHMMEe5SiWmGChRQo7sdhw40Uf+P/jV1bLVuqUU9vt0rFsgF0OKE4hICp9BsG2EFKDBobhC96Ay05DBH5iMVVQ601kjnAmAQt6xAtJz3XDHwlRMs5PPgk4PP0De/tzAvfZDAOdvAvk0oXAG2ud+kFnA7/LH/jUNy8UTPuHkjwoICPif/k3ryjA5e0j3vaBl8Mmz734F6MgY+rv7f3T3Bozi1lx/uIQ5obJO7HuPPzu4UamVPO+HaWOfeF9czncZIcvHYD4pGnZvDe+5LPWESsFCQUPFoGeO+bIn/n3SwaH1VhZh55f3vqRdjwvmWqs/HZJgLjL3qGHWqq0SGJ9EVP62gJoLWxiaIsATPMkYwNG4HrRpsxKBeNIca7OeDubXMjRHvpKw+CWCGnjlD1GgCGeeKscO7PJsiGBBswbECwTsK8YU64UeXzZphLAPOd6usdUGdPvzo7+1Usx7R3kFa5ltTo5IIWL99ULcGhekrt3e0qlKiADkgRrTVSYUplA6FbY0mRhVctVlUrVtWoVFXNFpSKNdTT1qrM8aHWXjzV6eG+gQsUMQJMAxi4/dot3bx+wzTbYUoB0h0dHZimLU4XmyhObCad1nH2XF0jw1q8umQOJBqNVKwHvIctnT49VeYUOYWt4FwrrqnZOUs/hm0MgA9IjL43f8eQw2AaHBjQ5PikgeeF86xWXr7EP7A+rsXiSnBAtU2e0wva2+12qDf9vJ4+TUxPaGgA+ZyC/uov/8JSMgeHelWpVVSoFHXzzk398I9+aKmSqZZuFc4yyp9nTBt19fmKgYm8K2Cvaa3nClZdnvGHtRoqpPP8wGZHPxH2aLKtVbUYTlldN+7c1L233tDNW7eM6cO8AKRYX93Q1taOtjY29eLpc50cZgw84N1g6N64dVP/+l//a5snP/nJT/TWu2+Zo8YcZj4zHqSI076V1VWtba/b801OpNFQd1evOX1vv/89zc7P2KF2fHLM2HDoV+5u71habi6b1fbyuh796ncqZ/LmuFIwh3sAllHMq6SKaSb+k//8P9Nrb7yukYkBk3zZ38no5PTIijPube4aW505BruLdgKIHKWPdZpL6+733tRbH76rS9dnTWEGpZmzs6w5w8hPPP3tfW09W9H2yqYB42MDI2pNBIAW1uLecUivH50c08effmLa3406eqHb+vLXv1O8EjfmKXZlbXvTQEa0UJHpAExFM3bx8kVNT4zb/3MdaxE5GZiC3zx5pvv3v7a5RD+zh7FX+OEekA5tzBs3b+qnf/+nunHnhs7OcybxADCyu7Gnr794oPOTU2PCFtIZK1BJQaS6alrZXKU+oy5evaQf/vTHJgcRS0mlXMU01/MnGW2vb+jp82fGwsznKKh4YEw7iAWv3bxlwCNaq7Bot/d31UjE9fqb94wZP9oPql+3dff08VNtvFw3tnIunbM1aimubSlry/OVZY3OjOujT7+vpZtXDdRJNlr07PEzm5s898XKigHy6Wxak2OTun7lagBRz85NZoIgAUAressUR7M6EZWgg89aJGhI8CjoWiasqJ4F9rp6TdsUiQaCTdhUs6utIXiPzTbN0qMjs4kUbWPdoPvLlz0nH4J9D+5/aSArhf0acfQ08yrkAvg72IdmPftHzFiRFJUcHBk2J31tZcX2ScAX5jgsXIA4KwRVqxsbuyMVage0tLUZaI828fVbN63oFf2zvr5uBfeYR0gwvHjy2NYujHH6ELtfLlVVKZZNMmK4f8j2xO3NLbvu7r031DPQb3v2k4ff6GBt03SnR0bGXp3L2LM5R1EgBZYobZ6ZW4iYmKSbw5aIGUuKoMsJci8vX9r9x0eGDbDZ2d628WFvRR+Yd3nz7Xt6/4PvWWFY9ruDo30rEEgmC2MCKALLjzMA+t8Ac8yF7Z1Nsz3ci/4fn5y2NsGGBSCk6OLk2Hiwb3ub6uscMPCK8UciyZ1P5DPs94opl82Ews6NmLG/AZN4h6OTU3W1dOrihUvqbO0wQLaSL5k0CvaZLB2CgVZUK9EwVuDuwYbylaIB38jm5Mp5K5xaIc091W57AgBQV2evzWXGiKDowoU5tbYldHB0YEcOwBiKXe5tH2iof0TDgyOam5mz9QXDe3d/Wxvbq3q28sKA6Ln5ac1OjtkZDDkE3geHBY1/ng154fLlK2EcT9LaP2Cvy5t9vHbtiml3uywcthSt64PtA3vXC/MLtv5gejM+54WMFejMVcvqHx7Q0rUlXbp2URcuwZIdUEu8zYIg2XROz5++0L/7839n/cn6uXbjuq5fvx5qWGQylra7ur6ug9NdXbg6obtvv67xiRnVawltbuxpdXlbsUqLYuWEetp7LKuK8SeLKFM81+7RtpbXX6oaz2tytl/vfPCW5i8uqb2jV/lcRc8er+hw+1RtsXalai2KW3aW1NaOVEtSmUpW8daY/vYXf6eN1Q2bV1eXLmtyatzYsOxtq2sbqlSoiNGqxcUlTQGQd/crn+aMX7D1BLObIuoEL6ZmZrV46YJlaALYQwgDWEywH1fyymYPlM3sq1JPq71bGhhCviakbHOmAchWS4s2d3f1t7/8lfKcVVvb9O4HH+jKtRtaoEZEHJ8BGcCK2an04aHyx2c63d/X+otVs73xWtyC1/hLHb29mr4wb+tdLcgW1tSZarcitL/+u19ofeWFulMtBsJTBDaebFW9EbdaBMy3voEhk60g0M0BqFzJ6/mzb1RAIzsBaYhgbl7n6awV8iXQ0G0SLw3LNkBqY3d7U6cnR3YWRRqID2G7WEOctwrlnBKWbZi0QAlnJgDi7lSnvQdn2Q4ACyVsXDjb8VxqoiCh1pKKm/wFwBwFBFnPrDl8Q+QkCIZTUwNbaUUKIUXUYYkGzXdsBOepscFRC2ydH6e1/HzZbOboGMxlAqRBFor9aqA/yLWQxcUZn/Myds8ABLagaskkyAjWXr12Td977x3zXyFJIYXx+PFjO3+RvRFTq6rFwOBNUXy8K6F6o2hF/gAeCbZ1pLpUrZHxVLYgBf1dKBcsS6Wtt00j82Nq6WhVKt5qgfDsSUbH20dSKabRvlG11JN2RuJcjp0bGhkMUj+FrNnkSg7/Vuoe6FVHb7uqsaoK9YLSxbSOMoeqJmqqJitq7WixjEeCbqyhVAcBAMD/mtpN5zxmwDvFxQG+kC6oVMo2zmAPFGszEkML/n5FpcgfbmYkOgbhAJET5iwzlKCPMVMDGSiA0BWbQw66uFQC+zX3Cv5N8OUcmMJPayZDWQHaKAvmu+Ce4Q8K0hIOOjYzBfE3jHAHFhDpILvP2gz8OHDF37ytr4D1CNBmvjn4BvZBmxw4N5ZlAtYpAB1s3cDK5ffsDb6/NTOovc0Ouns2tYGGpiMe/DaY89wHrIO6JqwN82WTIWPXASvOlPa809OiWAAAIABJREFUesMC+QBTZCvZGDRJcHofOp7RDAB7m5305u33a7/L5Az9BbkNEB/bB9gZpA8crwCQxt/BtlDk1wHFALMT7Aq6xoD0Pr9oByB6IhnAWG+PA2+0mTOjkTrrAb9xjMX6LCrsGHzqRtDMLgegmrXlvraxgqM2OYsX35Xn+/iQPW54RjzIqzT3gc9Zw/AgV0Vaxz6PeD9IkgGMhV1NIAsCJ2NFHwV5TLTdsZeQbiCyUUidLCh+Dz7l88fXYvMYOhjtDGfHDnz+QFiwIFAkJeLgeuj7IO3RHGDxAJN/3nG65rlBXzkY3EzcdDDaMT0bN6Q/m/rNx9/bZMGTCBty/MRwrGg+8//+e66zOdkExvK3kKEeZSJE7+mgsp3nreB9sAE+L318eX9/R59fPsa01YMIze32ezj+0wzQ+9hbX0QBGsfAfK2+CqLZuwc2v8/x5v/n0Mm/eaXmNvm1BjBH+vXNmKUD3dbv/+t//1++YkDzCwfzAqgbOtrYQMnALG5moFrHwFSyImhUrv22oqgDwW7I/X4+GKHhAUgNkbeg4/PdTnCwj47jsMs3GzagB78DZAmTN9zPB5pDBf+P42eD3BaY025AjdLHxoL1i6JzzR3nA+UbAgcpjAjtx8Hhnjjw2cy5peJyGwwNBoHnwmTgnYw1QRQ2oqjjKBqgiQZSnarvoc0waWhfjkIThYKBUrwjzzDmbikYfp7r4H8AeMNG4xOYA6kzsHk2/YVBs/S0qKgBE94XMqnS9FE4xIRIL/cKIGgASOmD5gnobF6XAnGAmetgAfDTo30ebPDABIwA7m/M+iTplFmL7rsBYqPzSBCfcUF9B1GZK5YaFkmNOEPbI4YBvO99NZ+aI8oeefLgCvfivj73XMLDAXQ3MrSBbw6S7sR+O5cqVi2e+eaHgGBsQ/FFj3qHzS9mUXt+OiCcOwupwd4W0+G18QzrLhQ9ypmzzjVkHNC/XMPhOkjHBNaZb2x24GghZe5bba9oP30VFPD+pM0AExgaj5K50beqyBEYD7Dq69vmdxRFtgNKrK7OFDqE7UoaANIrxdt1nm+okehWzyBp5XNq6+zT4PCIWtHjI+iAbcG44xBQdJCKqfWYAcH8m7nUlmi3NOka6b6A35WySpm0MieHKpfy6u3qVGdXu7GQD/f37KDVi9NB+nytbsAzwMLLly8MiOCZ/QN9xsKanJ/Thz/9iclqdA6TrSA1MmWrmn60t2+sIL5hyh3vnWhtdd0OMqQiAnRU6mXLgOAwbozQ0xNjew4PDKpRa5gThObo/vaOAekE6waGh9QzMGAAIUxLGJE2Vh2tpj0IxW54dMhYVdVKWV/+/nNLRU+lWjQ8OqxsOa/X3rhtINzs7LwVe7N2Z8s63N3T0wffGFCVSZMinNby8oqNL5qBpLYWswWNj4yqqy3MM75hzAIgHp8dB9ZPa1yvvX5HH3z/I80vXrD1RJEywDhAFJhEq8ur+vLLr6zwn9uNt99+20C6n//85zY/vv/9D/XhDz7W6CgAWl2Hh/tmrwEluNfK2ktjAu8fHtrfg31Lamp6Wu9/9KGBXOiwLl66pP6BXgP4ttc2dLC/a2NyuLmj3eUN1fJlYyji4LG2cK5houJeXL62ZAxoWJGDYyPGLoQ1yrpiXuyTAl0omoQBQYfzdNpsMv1QjUtX7tzQzbt3tHDlolKdrUFju1AwkLZRrOjhZ1/q81/8Slsv15WsxzU1NGlsWQghFNraOz42wKSjp0tLS5dMOiVD0C2fMzZu6bxk8wXZBdjKu3sHJoOCZAe6qd3dnbq8dEkjI0MaGRs2x5JUVRxydGcfP3mmrR3mPQ5FOAyx/nHErWhvsWCANNIbn3z6qTFqy2jB57I63Du0gMLykxcGwCcbMZNkQK6A58E83trfUfdgv27du60PP/5I4wsTEnVNKtLRzpFOtg+0sbqm1ZX1V4FG5hvFvrD1yC0QmEhncnq5uqJKo67bb9zTnXt3tTA3q97ONhUyOe1s7VigZnttywIMaJYDrO5sb1rABnmCRmtMH376ff3wj3+ivsk+lfM1qdSwNQqwCgDpTvry8rLJZF1bumoFNwnUAj4cHxzboXl2alYjo0OKJQmq5XR+GrTcYTjjEDpLCrvKFxI1zO0TpFd2tjU9PWvBBJzy8BXXzuaWsXmxRSmke3oHzIFmfTPnMRLYWOwoc5lgcDxBOiWM1oqxx7Hv2JLWlg5dvHjJ+g4ggTm3trYa7cVV6xf0fAn4hiJ6sndirRIMRLJp7/DA+nx2YV4XkfVJxHRMCnc0xkPDAzo5ObJ9hXV2AHgOMylfMCBzoLvPtEA5q6A5zl524eKiFTvNlYra395S7vBEceY3Acg+gNKkMYEBSc0xrcnOS7zL6MS4/Ts4yrD9ChbooRYEsgac69ATZp/dXFvXxua6gfisB8ZmfmFBt+/eNikPwI/llRemHwkjjrlugHs2Z3s6GSfYOz63trFuZ5/J6WljpaOBzvmEPX3l5bIFfag1wHwBeDeWTarD+sTOWAAMpIdzVk0EZ49idMiYtMJ+7OqMGPwrJmNAUOLy4pL6unpsjWGXSVVlbxobHrU1DNGgXCup0MjqNHtssjTIBtXiDcVhGMUREcCRjXSzO3uNmYldgdELcEIWwOVrl02SAOAO537j5aa++PxL1Yo1K26KjA3zHSAMjdaDk32l8+fq6u3Qu997S309HTaHWK/Pni/bfsHcpCgbQZeLS1ds/gHeff3112aP3n77TX3yySfGiqXIJcG4g50D/fo//Eq//eVnapSqunrximnWA7YenR1p//hIJ5lTVWINXbx6We9//yNdvrGotn6pWKhYUTjkd2CnFnJlffnbz/Wv/tX/Y/1/8eIFXVq6bMFIAHLkaCCAjM+N6Z0f3NH4/JhaW2LKF6Tjo6IOds9UOC0oe5xTPddQ9vTcMr0I7B2d7OrJ6mMLTs5cGNcPfvSWLl27pL7JTtMDK6SljZWMnj98qb3VPdXPSmqlpkWFOhKnSnbEVVJJ6eK5nq+8VKkQzs/d3V1mM2ONmjY3t3WeyWl0aFpXlm7q7u13NDgwplbOMvwXS2pvZ0vHR6cGCDN3e/sHtbB4wWRsDKdhT7daElKqFZ8hp9PTbZ2db0vxojp7kupCwzpGengI5CfaWrVzdKi/+/VvlOaslExqcemKrt64oYXZBQOVsS84KwSCsbNIktXzJa0+e2GByGq+ZFIYgLBIAF26es3OR0iOAV4ylzJnp/r8N59pb3tLiVpJ52enVlC5q7dPiWRK1Nlh/2K94uMAkKNNfHC4o83NtUhSDPANJl3IHCjkkDDsND/NzuxRDQyYy+UywbnAzuLLzrfxFtujAVzJtoAcYOfrWkNVEyCBdNRmGTR2niYQFBXmCtY6nLMuXVk0W8C5k8wbMgiqnBvTae1QdHFtVcVaKYAEyYT5uwGgDFKKnNmQ3li6cFldqU6lT4O0ETInLakWDY0OamxyzOwY/RpvJHRymNbmCgGzLaXaO81m21m9BU3nUNCWvZyz19KVSxYctJoR27v65uEj7e7uW1HbQr6sjvY+W6udXUm1diRULed0fLJvgBYSNMl4q8mqlAGX0ZuFcRyraWJqQne+d0f3Pn5Tbd1txnRO1JM62z/ViwcvtP50XfVsVe3xDuXTORsf5FaQI+nqAbSiyGFeO5t7tn9cWFrQ4pV5pXraVGgUdZDe19rumla313ScOVKlVlJrZ4uURJavZMEgJJqwQ5ZxnIxbrQwAeO4NMgTghW0y0CNiSRvAE6sGIlcikIZe+ZaR3qqNJ/ISka6wgb/x4BMx8kYEi3xU+qMZQHNf2nEI9jG/VzOG4cAPBcg56wbfLOjUG14SgWe00YHAZj/aAa7WWGir+6aONziQ5T6Xg0ruhztoxjv5uvBnG+jWCO3m2/zZKBPdAaSgyhQ3MNiBIgfxHLfgLOksVvdl/RmODdh5CaZoSwBi8Wv4SfCLNePAOtmkNi6NACxCwDN/uREYtN4f3kcOEjou4P1gZ4pI8sKwEFZ+5Is2A8COLTlW0fyZZlAvkQhEOT/vsbytr/1UF/UP883wqVKQbLAgWCr4wfSl4x3eX8wjk7BtDXKqnCOtX6LxcpCPGgnN84s93DEe+xm1x5n7nE19XA3z+Y8A0N6HDvpaGyMA2ueP41sUWfWgSPM8deDwu/PNsTKfK8lIOoXrfMx8LH3u0W+eld+M99lnIuDVsUabQxFA79ijv6+3qTngENZ06H/HxRy8DWMTGN/+WZ8P/nvLtozWiV/T3H6ff25L3AY4AE4bv4t9NmOHfM4DVM3tNuwxApzdljT3jfeX96nbNAfU3b7w08fNx8CxHn76uvHf+brg2mAnAmju93Hb+G1fBGkNvtx2fIuTBgDasVfvN58jfwhWR+sqIm6+Asz/p3/+z14B0A4a+0v6QjBDUQsHc759sfL/RIRxTHzxe+d7dNjZoRxg+ZynEtBYf2mPKPJZN8T8pGMcgOZa2sF9uA6nBrDSCq4YsJx/RWk3yQHSTSKdOdO2igWmqhtQO+CxCSUDeNu84EJ0IoiXO9iXaAlMXjoVppkB4LW6Mdn8PWxgopQM3+B8cH2RvwKgo2gmaBufA4DGAYOdhQPA9TBN8llY3jIWHc/3dB83SDgjDnLSv0SSXbubNnCQYiPgK4DJATDy9gA8ep+6DAvv3Rxhao4iNW8UvoCaDQMHH0s9iRaeL2A2MPoCdhv3MxZvd5cBQQBNHoSgbQ7kOkuXd/ANnnvQLyH4cGqG3dM9fWE4gM7vucbbyTs5UO3vyOHPwXYvjOlMfd6Lv3vgw4pA1evGoqKvwgZdtf/n2j8MoAS2tKdY0O++RizSTsVrJFsKITCAI+19xOeoMs/7e+ro4dGRjaHrNTPuBClIBYIpRp/xrh4w4F1plxe0c+PkBwf+HtjxSZsj/J3+cnCZ61z2xp5ZCdkD/N3nu/2MAi44u2Yv4q1KtfWopa1XjXi7qF7T2jGoZKpHEzPzGhoZtYM8B/gYn7cDIRIMyN/ULVXZClQUq6oWy6YFCxgVg7FQyKlRyCtWr6gN2RYkQOpVtaVaLaUdFhwFvQBYAJ+TkRwPbMHl5efGenXjePHiRf3wj3+qH/2DP1WFQ2IlBHc4ILVZQKxFJ9u7WkcWYGtHRwen2tvetWJLAOY4j6Rv9g4OmF5nNpO34jADQyNWsDQVb1H+PK+z3SOd7B8bEE2Bwxs3bplzhpYfKZC06fjsRMlUMuiQFrOWnjg0NGAH7Ox52lhAsLkHhgeNpfzG2/f0yY9+qM5udAE7TEqAImlnR8d69uipVSYHUAsZDOeWqg6T8ubNm9a/FGqEiQeQwhzc3t7UN08e68nyUyvABWOWyu8/+AT950Ubc+QLjg6PlT3PWVZH5iyjve19HeweBttSrVj1dO4HCIccwXvvv6vvf/SxAX3IixAAgO0EIwrN1+39ba2tr1sACmafzbmjU2P8vPH2O+bcjU2Mm4QHc+3gYE97Wzva393WycGhsVrjMOmzRbMrpjeViNk8zXLgU0N3335Tn/69PzJdRxz0w+Mj07hmTpDqzbU9nV3GWofJafarlDdNV4CT/tFhLS5d1sXrS5qemTGmOKxIag4A+j6+/7X+9i/+RmfIQbV2arh/VEO9g6rXYrZ+Ts7SlmJIOj/rHokc3pOiQdix7GlgRQ5aobCsiuidtyYNbKHAICnqg9QaSMbU299jhTL5O5Iyx+yp6KxbanLcsgEAbTncY4uw64CQPA9wA+kXCkRZwcBKxXRW97aRb6hpbmraWGfH+3tafbliQArAH9qXzPGbr9/Sm+++qcmZacXaEmYP9nZ2TZZlfXXNZGZwPmyuZLNWRItgBe3nG2Dw628eaWxyQv/wn/6nmp2bC31RKpkMxNbGtjHRzw5PjKmMbjlj9Plnv7Hg7sDIoJZuXdMnf++HunR9SeqUKvmGqoVaKAxYqWhjbU3PnjzV+sqq8rmcNtbWVavVdWFuXhPjU7ZnkPHDmllcuKDZ2WnrU/arjfVV01Kmz5BlgH3lGURW4b1as/lo+s5tbbp167bmFuaj4shIjQU5jPuff6Hnz54ZoAroCBjB3sBB3Vh79aqNO2PC+/f0dVkgEUcol4WdVjEpBfYVQHOYvPQfa5n5jx2Aibq/s22FMt2BxNbD9CPIRTo8tmxre9d0uQFIyU4ZnxhVV0e38plzPXn82Ng35jy1BNvD/hcj8Fmu2Rh0tneZvIbIEoNh295utitfLpkOaT6XVYKAMnqOEbjT29MfMXQCYETAjjm3sLBoKegtUREr7ATaz4+ePba2wiJ0eTb2IbJPKJJIoITPwQDs7Ok0Vi7tNX3rzFmQxUgFmS3GEQYPtoKzIdfSb4wLe/XS1au6c/d1jU9O2F7LZ9kvHn59X19+/nsLOjJmwVGOWdaRna+RPooO8zhy6DSyV7HfotduAfFC2ZjbPZ19BuBfmFvU9Piknj+hPsGW6XtT8HBseCRkGkI0KGWVq2R0kjmyIpOZaho+nnoGCOBS2JM9vMP0lWEyAkAXK5WwB9VrWri4oLfffdtAqs6Obu3vH+jZN4/1xe++VDlXUTGP3EOH0ZhgVCIlcHZ+qkqjqtmFaf3sT372qhAmjPyn3zzVL37xK1vPvV09Idg+PmngWa5QNPbl9Nys3vvge3rvve8pQSAqJhXOyfTJ68FX9w2APjk40kB30GAHnAPkoUAneuQA1gDQH/zgI41M9iveKgt84AgW0gVlke6KGLp/9m/+jdZ21q0fxycmzCbiMOUrFY0Mj+rDH36gu+9dV6oXJNBItsqeSQe7RR1tHSlNgdd0UbmzrAFapi99tKf9s31dvHpR9969rSs3Jy3jBkmwo+NzVStxpRId2l/b18rjlzpa2VFLPaFEo679owMV6wUD8Z+vv7C9+N7bb1lxVQqmcTbF5iGRcHqSUXd7n6YmL+j1195WZ1u/FVVOJAKBolYOhUABX5lHrIG+gX5bh5YhFW8xQK4T1nUrKeJ5nZ7uKp3ZUbWWU7IFyQVSswOzr1ipBpC4VNKXXz+wwoYUBkTDfXJqWkMDw2ZP8FvaWtrM5lNAM3typpPdA1XzRW2tbWr16QuTjhgeHlGmWNLMhQt67d5dTc/Pvcr0Qw7jb//q/9Pm+oqStYpOjg8NsOlBNqOrT1B5Te99Yd7WJYGaXJ5imfsGRG9vbZjT2t2DJEEAYLIZ/K267W/YLxivBN5ZgF5PBZ+MLKiEsf0SKqGHZbt8pB8eJdtjA1uTQfcbOSF+ouXPc7yoN8A22uo3blyxPiFwRND+/OzcAvcmbXRC0cYNA2z5LLIYyZZwzsVOWPozZ8VGXHdu3DYW8fHhqZ1DLFOwJa6br93U9VvXrRAk44407+nhqb55+FS/+dVndo/+nuCDkCHJ/olUDZlMkBXwc/sGB8wecJbbWNsMmXfbBPPPNDI4abUE0EmOxas6OT/U3t6OSoWC2looMDmqjg6Kb1FIMWZa8/WEdPnKJf3gJx9q8tqY1AOqH3XeuXT47ETP7j/TydaRKrmyWpS0zCH2hLZOAm4p1ZChLJfU3hrYe3OX5rR4ddE0yeN9KSlR00n6UC83VvXFoy/09MVj1ShA2JZQGYmOelnJVFyJViQwgpYyEiJJ89tjJrViAFskRQD+wO+NPZuISF7xmMoUOgdAilh4zeAcn2cczCeKpAyN8RrpzRrAVYcJHfx8G9eIXOOApdWyiFiL7kc6DsLvKYbK/fnyVHq/v4OUjonw+xB8Df61AU+RJKj7Jc2Ak2MezYBSM7jlwJs9J2JKOn7CGdbBNptbEQD9CviJBdyhvTVgAd5vjlfQTk/Xd+KbE854b35nslYROAWZjPswJ+hz1kkzuYs9yPoxKopoGeAEDAL+bV9/AMQ2gdIOMDvwy89XQC+SZBHr1P1v71s+x3s4ruTgYTOBiro7zaTHKL70BwC0A7iGCxVCwTueSeAk4FiBvMd9eQb99i1+FWEvUaE8x9T8fbERjp/Y2JWCVKuDt8x3uy/rDVwl0hR3ANIKr36HAe0AtM9rG1vL+vjWTvo11DjyAE7AvYLGtM8Tn288z9+Pa3gPwysigNfv59c7oOz4HW13MqHPMcOIosxsrncm8HdVFnxt+L297+xcHY29z9/m9dH8Do7x2ZxrmmucNZoB5+Z7+7j4871ffL66zfB+9TY0g/aOHzpQ7p9pHnP+321GsxyHA+kerPDgC7/3/nccj7a5bfH3dgDex8bthQP1XI9fGtZDkBVzsN4B6m+x0W9la74NYjhjO/Spjznv48/0Nv3HsELr63/xX/8XDWN8RDIczYvdB9iMUSlQ5R2s80WII2obfBSZ5sFMNl8ggFf8DmeS3/Ms7mcR34hd7Q32DvLG0xYcCQM4IvYvn7FUqmIxVCFvpfACEhNnr8BIO2TEAjrPs5j4AOU+QcLzwqBThZ1NiS+fYMHAhY3l1WBTaTkqvBi0sCgCkVI1YuJyiLSJ0hoikv45A8MjGrpN5FpUhTWKzlRgHGLEYmHzA9TwCW2LK0rBIPWX9tEfgeEWxMPRavMFHcYrGAaf8L7pOaDMwYb7+6bKuzsA6akfbqh9AmMQ/DM8ozm9xw5hUZE6W8ikp0ZFDJhTPN8BYa4DaKRvDOTt7DDWKP3lc8g3fvrK2xPSuaMNLNrofb76XPDr+elAKfOjOT2CPqGNvI9LsdBXAAKMEw64jyP395QkNyK8F33FfVzuwrgU0fj6ZhyMQQhWuKGwar/RZm3vGguSBKY1XiQSHDYHj/4ByOGQM5d5h/2DA3u29z0HI5h7pAVzgLbNPyp4yXy3ud0V9KR4R5+73r9+CPL20zbXu/Y5C0OU62w9mbYjmtRh/vrGTnEUM2AoitbxEVvVmupUS1ufkm19GhpbUD3ZofNsRQuXrhkDugWGaTlUTm4oaWsTJjf3oLAeepOAIPiMALdFgJZYXF2tSSUbNbXFpXYYaZWSYqRdFgKbEzYfANzm+obSp8c2zwDV6ANkOADJGMPOjjZdu3ZNb334nq6//abae7sN/DPdM4I4sbgGewbUGk9oc3VTX3/5ldZfblo6FhsWTjBMS8DaREeLssWcFi8v6ZMffmrMahwS2rv8zTOtPVnWoy8eKVZpaKB7QDeu3zKwNZPLG7h3ehZAGFKUR6fHDfylkAuHm872NvX3dmt3e8vm5nkmra6+Pt26/Zo+/tGnxr7O5HKWRg7IDfAB25r0XpgBrC8CFeiEw/y7e/euxgaH9frrd208jwzI2rW+AVhdXlvWytqaygAU83N6/Y07GhoZs1wRy6bIZHV6fKpKsaKBvn6NDI7o8ODECs5ZhkUprydPnoWiYUeHun37tslwsL6YLxT2KRSKVkwOsMTkd2pVA3bROK7VZUGEB18/soKI07PzxrikoJixCDJZHexsG8OUQmypeNKAU6Ra0HPOpQMwzBhzb4J2U/Ozeuudd9Ta0aZ0LmuALLPO5G2QKOrptP68dnnJdCfpw4O9HWNFkr6PPACazID/Y1OTBvwEm1UzhuX62prJgpBun2zEDfBoVOpBn7EUCn0MDAzZXESCwgpWdRH4CelvAJQENOmj5oML/UWfwgIyyZyuEORC/xTWCOuS1PXZ+QumA9oTFTVlPEnPxWYe7O4ZaMRzuQdFqbAV6ahA6cHBka1dgjHvvkVhtyGlmQfPn9ucs4BbAzvSadrVt+7c1NDIiHKlnAqVsrHFy5kguQH7GIYcQRjsCIEG1iJMcZdq2tza0uTMjP7kT/9UwxNIYLRZMUjaC6Nrb3dX6aNTO4QD4jMXnj1/YmPVO9iv977/oT79ez/SwPigGi3MyboVz2JecDBHC/6b+19rdWVFfZ3dpo18tH9odpT0blLEYfjS3wRk+MYuA+oyjjD0MxR4BMiMheCtOWG1mgUdYsnAzn/tzm2Tv6HIqTuJ5uxmc1p9saqHD74yoMB0Y0slHSLxQkAsmXwVFGRvml+Y1dXroUAYgDNA3Onpuc2V/YMjHR+f2hxbuHDB9gvLHDg41MuV59Y2WO68i0mAtLYGvfrD48AQbEnZmm7v6DIwiH2DfgBUbtSq+vr+fTvjcF5A4gQ5AAvWRinKgHaM3fzUnOmZ4jAyXl29ZHzkdXB4qHisodH+frUm43YmY7540VyYzuFAK126dFnXbtwwXWU/X6IlTH9/8dWX9r4E4F0ujHdCFxxNZ5jtMG0BT0iB54uz0Gk6bexCmM4woLGP3AfGsGfdvSqiHREHKE577603TRfcHKoehO2l7a0t/fLf/wetvlg2YIk9mZoEBIU535JNYdltEXBgxcRaQ3YW/cr+yHw/2D0woJlg3djwmC7ML9rv1lZXTa98dBhZjCElSIWukAJZUKGW08HpngHQVZVNPxXtdjLeALcAA8fGxhWvQ8boVkuqXVtb2waQLV66qB98+rFef/22ZZA8ePBATx9+o9XlFZMVIXJzDlgdsQRhL5LuS8bOzIU5/eRnPzHQEzvD2BGw+ewXv7FADPYERr4VhBsZNWmd7b1dXVi6pA8/+oGuXr9i+wKAGuuOrKG97R2zhcfIO5ychj1iZMTYsTBhSdMmK2VqZlp3790zm5YtZcy5zqYztucjxYDdABD/7LNfW+FFk+jgfHaeMZmFzu4evXb7df34Zz/S0muzaumQYknp7FQ6TxdVzJV1uE2B4lOd7Z+omM1blsnp+ZmOzw6szgFSRHfu3VJ3b1xnuYwOj09tL2tr61J/56AO1ve0/nRV5/snStbYz2XgfS1R08HJoR4+f6iu/h699f739P1Pvm9yJCZndXKq9bUtpU8A7CrqbOnVlUu31NHaq2MA8RL2tMfqQTB/2LcC4aJsgTbWqgMtrO+uzjbFBSiBxve5GqJ4HfVq0OlG27sVBUcVKlXr51Ktpmcvl7V3dGxjDRMbZjEp06zf3q4+Iy1QNG98eERnRyfaXlnRUP+QZcA8/fqx7bX9A0N2zlEKFvSjgIJKAAAgAElEQVSSFWBmn2A8d7a29Rd//ud6/M1Ddbe3WiE5dL8TLSl19fSanSVjZHCYfS8UBcTGZjNn9p7psyOT82iFAR2r2rrHljPHsGOs/+6OLuUh3ZSQCwpnZ/PjyIprg10ZWLgAogRX2DsBaPku15FyQ9kaBmFgp5IRwuuwLtC05rzJffHj2HtbhP08N2kvk6TB9pdLoZhqe4taUknLdhkdC8ErWOysQQKryFtcnFuk1KjVfmD/Yl8lWPfeB+9q8crFkPnCebfaMJD7xfNV/eJv/lYnR6fqNxJMABE5eyMfhSxZMvJX2ru6X2U/EshH/oO9HVAY6SOyqrq6KYSb087BZpBSol5Nqkuz04u6evmmxkanbTxNciLeMNB6Yn5cU1cm1D7cakWBhQJmUcrs5vTiwXNtvdxS7jSr1liLnYsIqpIxBFBeKOWsjZxtBoYHNLc4r9kLMxocH1B8oE2itiIuTVK6//WX+tVnv9DK5oqKJQgWNQv6oFeNzatU8zaWLa3UfQDIDAA0NpoNJOzH1EQCSENeAjJZ8LMJFJrfHmVAOzjkIKTLiQZplZRlDDf7mJA9/MtxCAexuM58mgigdXyA/dV9Qxiqnn3qv3cglfs6S9Z/54CMA5HFTChE76A2n3H/v5nY1gx+NfubtNWBYQejzNdDi7tYfIXZkH3TjCsQfDYiRFQLy7ERxwkcdPOMcZc1cH/ScR4+Z0SsWvDz8ens3GqZomFO23Mjwp0DqGQSGb7QEvZ0BwEd+2nGYhzL8H7yZ9KXzoD2fnMAzTERH1sHmQ1raRpPiEbNBDv2fMOCIj8Xu2m4VMQ8hgEdzuUExlwnONRgctyFtjPvrFZCSyB6kQHvWAzv6PgYDGh/vs0RyFdNagKMD/d1tj8EmeZ5yJnIgL9IyvK7c8MBV8edvJ99fHFE/EzmfeRYi88nb68Dl4y3XwMA7XOZezuI6b9jvvA5x+G8ZpfjfzzfMSKTjovwQX+Gg66+Jv8AS4swoWbQmec2Bxgcp3AgtdnHoq3IDvncd0zM79dsF171V7Q+fSy97W5vfB76Pc0GNEn0+Fz39/Cx9DFvxvLM/kW1y2iTBwr8WsfN/Pe8mwcQvP8dm2teY26LeLYVOzcWesAsHd9zvMj7jYBvM5AdsCz67lt1BJ9b3o/eZ06W5d/f3i+ss9j/+N/+s4YvhoC+hz/4QPlE8XQMmFgBoA2TkMJNfj2OJ19Bmzl0vAN5RG0dRHYmtDOS6QhnF/tiaAY6+Z0forkfzgAOB18c0GmjyxA4mA4D2g2uTbRqEAZ3Q0qH0o4e0saiBeL6ts5o9SgfP2E/cW+vLIqzblIg3d2vDvA4cBxyPBrZPHledX4UifIJQuEGYwZTPIMqzVGfuZFsTQZA2tLfakHbyRnoOD5UrA5aVQHUdxARw+eL19OIuadT7A0Mjhwqd658E+Q6n/y006UYGBMz+pEmsG8MHhnj72zy3A+n1Qxnk+C/HRii6IhPVtd/5h68P2Pgi5d3xXjzfH7P2NnmwMaZShnDhi/mghU6rIS0OI/W8dOjsL6xcm+us6JtMI8bDTuAhr4MRRHpT+7P7/ywwljTZxxO+awHRwhkuIFuNgQctF+lzSQ4/AdmlRtIW/yFwqvUQjfuXvzBK7fTNgPyazVLMeY93bGmHTjC/m8P6OBM8g44yny5RA7X8/5u5PgJI9DnP2PgtoB7muxIOvtKqoGx93v4XGqFkdkSCpVSTKVRTyhOgaL2AbV1Duj6a+8qluo2Pejx6Tm1dXTaWjIjX4+ZPh0gKWneHCYoQkiaJ44o6arQjc+OjtTe0qrRwT51tsaVaFQVb1RVyWWUrMLWOzVdPABoK6CRDVI9VnDH0u+CNAGpo4wfKdKwga+//pqmLy9qbHbaGGknsPHLRQPEYArD/iP98Omjb/TrX/zWnDiqtJNednB0rJWNddVTcfWPDesf/9N/ZE418xngvJIrqHiW097ajv7yz36us91TDfUOaWo8FE+zYg5tLcaAe/D4gdZ3NzW9OGsHeXSYOaR3tKdMNxa9X1K20XuFHUkq+7UbNzU5O6NSraq19RXtbuyYk3B2cqLzs/QrzXTmMVIft27dsuKMs9Mzuv7aLaqw6mxny9jS27tb5qyeZdLGyiblE6BtdJzikyGwgVMF+F5gDtVjmpqYMICFIjrZXN5YOS+Wn2ttY1OFQt4AXMAL9DttDzDNtJjZ4d29be3u7NucAURBoxZmYBld5VxOn/32cz15sWy29OrNGzaOBNrQ2wd4Rg4EQKyvu8ucYoIM/B4d4+xp2oBHAp7ow3KgBMBq7+4yUAcGEGPEvBieGNHU/LQ+/OgjXVyal9pINZFO9o608mJZX3z+e21tbAQJHIJmne0GhpNOzkF7cm5K/YN9JpOwuHBRpWxRy0+Wtfx0WZsvNlQtVmwe0VfsF+ccSgt5A2Godh/DRqdadfeNO5oen7Z+QlOPOUqgjucSNGHdDQwEeQOAHPYM7BSFDa+/dl0j46MmlcDOjd2lf06Oji0w8fTJM3355ZeWFk6Rwvn5C8YytyBVIwSPYa6/98H7GhqFnVkzIGlrc11b6xs6Oz5SPB4zFi7AEezTh08fGZvRbHsNYDTIRPUM9Gn+wgUDBVlvANOwkrE/PK9QKtnzP/joQw0OD5scEeDsefrUCqfBvCS9mMM+GQQ42dwHO93e06k7b76h7//oY43PTAjJ2EKhpux5QflMzoISR7v7yqXT+ubrh2ZHsBmwtLG1HQbetQWJnNERXbx8RRcvXVBrIq6NjTWT/8B2cI5gvrfBdq5WLUOB9YPmLsE2girvf/CBjTk1DOrxWAh2nJ+blEvuLKOnFNV78VKdgDyjY3r2+IlpGmNf6Ufs8vDQqK7fuKqlq0sGyuwfHlsfnZykje27tbOtnb0Dmzc3b103oDiXy9qYbm+j41w0eaGR4bFwDiLQX48ZiH90fKpisWQab0OjY7YOAyjdYmAC+pr3v/jS3tfYvHFpaGg4ZFmVIuZToWys5JnJGeXSGQMb7fNtbQbMwF4mJXtqfFhqVLW/d6iD44OgIZgEHIC0F/amCxcu6uqN68ZCxx4Fdj5BkgOzEwA5yA1Ydlwk6QZAz3o42D804Jl5j6xZrQEQeG59Pj41ZgzxSr1qc41zgLNozk4BxfJ/kB2FDvb33n/PirhCPAMco8Dr4f6uHnzxlWWQDHT2Wbp+vVqP6iSUtbK2quPTU1FQDRCf/uS9vHgTQcunT56bDYRhHqNmRXuX5mZnlT5J27xOIYcxNm5roxU93RoFStNWCC8LE7qYUble1D6SJKW8ssWMUqlOO99evXpNbUnYomF/JnsGgJZgD0XKCKQQjIbVjr1AvgT9bnTxOQt4QWOCUADO6LEzD2/fu6s2CmXHYyGDaHNTK8+fWfbQYG+/ZTGwxkdHx6z42lk6o4nZWX3y4x9ranrWnOVaoaSXz1/oxfIz7Wxt2VpHg3Rt5WUUfBuw8xXnBLSk2fdgnt57400rFMkYkMkFexyZF9YAAVOycl6sLevo5MiKcLZ2tFtQ8/joTN29fbr7+j298/5buvLaknoGMdzS7l5apWJVyXjKpJU2VtZNlxow7tLixZAxV8hoYHRQE9NTugRjs6/DAnoAtQCJMLaRL1n95qW2X66reHpudoS1TQAVqSxqAWzubipTzevG3Rv60d//I80tLFhgPZutaHN1W0d7pzrcPpbKrbo8f00TQ4Pa2S7o5Cyjtq4QCCCQSYYTGAeOHOcipDzCeZ0ARUmJOAAZjDQKswHGUlwRJnhJ5Qo1Z8pKcCaidkhHu7KFol68fKnVTbKm8ramCQrBPGTOtSZabJ8AAMJ3gYFZL1fU29kl5ACODo7MZpYqVfX09gpuJ/JRBEOweWiCA4rc/+orPX3yUCmTGCDrsWz7dQJU0fTfQ0ZDcHarlrFznj7R4dG+FQSk8F9FBbMrrBUrclWqWjYXn+OcxTzCHmP7uM6IMNWagZ7YPc5PyKo4YYI9cWtn12xBsRCIPdgaCmG28N7JhDE+CSjDsEZzmHMJoKQqBIXIxws+EmcFWtnT36u+4X4NDPVb9gRnKGwMbOlHDx9rfX3DzkXdbV2K1ePa29k3UBn7QFHbd997RxeWLhrAjEYuQUKC7wRs73/+lTLHp+pq77C2YaNZP6x/OwPUg69D4Al/AKk/tFhhq5GJZnrsvX1q7wAgh32a08EJ8lfbQZ4j1aX5mYu6e+dNA6AJetF2A/yrJZ2X05pZmtTozKgxZMkmtjoQ50VtrKxpe2XbJDnQUHdZKoBNA39jdQvIUOxy6foVY1RPzk9qYnZcsd5UULiEVc0+nSvo8fNH+tXvfqnl5WfGju4w+am6WtoBcNMqlQFLkQ1Cc4AK5YFVh84sX2S2MY+Q4sCX8v051RL2aQprOvDhbDsHcA04qQXf81sfLSosVv9WD5nrAnnoW11b5oaDJg6uuY9k+2EygGsO/DjA6fdylmwzOOcgqQGpueDvOljr170C+CI/3Z/dDI6/ekYkpeeYAf3F3HaSoBOE3PcPfl7kt0bSDN437p/TT83ZyObTFwrWFw5CO0DJfZnbhrMQZKG/o+KAngmPzbG+LQeZVQ9o4+IFMOtbENr7oBlo9fcOQYSgs8vvAIQdD3HcoNkfd5+bPvf3bwb/arUAmjpuwDrkWgeFeV8bL0JaSI1E2V4BZK+Z9Igz8x1/4Z09c5lzGuutPWJL+1zhvvyebBdjuuLTRhm4/NvZrzCg6W/Abusn00IPc9T6iWKdEfHPx9/7wfEa67taVHg6AuB9reAP8RWCLa7p+63GcXPgwzEs70vaCADtgZfvAtb83jEoB0ddD9vxPYgF/tV8H+7tJEt/rmORvI9jef5Mx/p8HfkccVyxeR74fHMA2te3/3SgtXmd+pzxNcd9PRDheJljZmavonf3ddwMvH53njrY6wCw2xBfO96e5nbzbL55Xw9A2bqPiqz6Pbi3Y40+P5rfD6Fvx6KcOBzwz6A44Z9vtkuO3YU1GNjyjhf7OvZn8WzHjr0v/PPWD//Lf/dfNbyxIXIQJmNzVMaBZQM6awEE9AgAqZ0eOfFoBweoZiNAB/mE8QH0yeYLwe/h9+X3rl3MywAG8lkmsEsVhNS1wCoiKuqsMTOmUWoDz7W/t7SZAQXAC1GLAMB2dFJtPaSUOADtgvv0gxdldGCZ68KhIBQh6u7osAM2fWNFcHJZa6uzd32iODgKy7N5wwFM4Pmmu0jaVmQgMLTG/ubUSH/DIImMqAOgOLIcTHgnDiz0j0tVcOAxhnaTvpFHTug/rmNi0De2gUSyGcwBl+jwTclTSri/M4o9uGDGsanQoIOdvA/jZqBJBPg6cOzGwYw7hdsifSj6ynWWfUNwPWsPOngf8F4457Al3KjzWb758lQG3yxd+sX7wH86K98Z2Pybd6TtHtH0glSMqQPyXBcA6rBxNkeGw4IM6VaeTsJ4eH/QFl+0xULu1Qbo7xYMVND2oa9wxqmIzb1ghPHT2WJwGriG59MePsu6oH2+Hm2jjg5Vbij8M6SABgZOCGB4GzwaiVPAF//my1jb0fOImnFIDmyAIM1D9fhGjIIow0p1DWpm4YZ6hyaULdQ1CAsxEaLiMBrY1KuAtZWG6T/DGIxzcCmjB83fZYX8ABW72nDgh9SZJEpcVA0dyNy5BKO/HHRQeW/S42Hp0BcO4MEMA8xiPGFxcDh7+8139L0P3zOJhXqUQkW/wsoDUECzGXZQIZNXvNbQr37xmT3jwsIlA5DQ6t082FW6VNBbH72rT374Q81TFKq9Lei74wCVG8odpPUXf/ZzbTxeVU9rj9paO9XR0qGWZMqYKI1UXet7a9oAgL4wq7c/fFtj0xO8uQF0B9u7Bq7tbGwaILC5vmVgGqDB2MSERqcmjNFG6i9p61zLOAKS2Fc8MP6R0liYm9GVy0vG/qa/Dw73jC2zvExRKpxZmUMHKDw5NWVzyYJwBrAFnVxSpdG8Hx4c1vjohOKmoVYz1lomB2iSMnYi/2YOAlRZ4BEHOyraw6GROQQgeuX6NQ2PjL0qxFOp1/X8xQv97vdfaHVzS1MzM6ZjS2X5m9euG1O6t6PLdMF51uDIoIFQOM8UYiSNfndjy5xoAHtYOjYmibiBv7COcWlYE4DP80sLVtwMsJ0UaQtcnJ5p7cVLPfzqvs4peEjBvnzeimYOjAzrNHtuB+6ekX6Tg/jgo/e1uECxL+lg50xP7j/Sr//9r7X1ckOdLW3GjkaHGIAB4PY4m9Z5PqP+kUEtLi3o7pv3NNjXrzYK0Z7Dijs2ZjSsYOyZyVuYI55U70C/vcPO/p4mpyd0+cZlzS8uqLe7WxTEKeWKFsDBwQY02d/Z05dffKHf/+4LAygvXVqK5JfCPoTu9MVLl/TGO29pam5WnV0pwU49Pjww7dqN5WWdHh4Z84yiUDDTf/vF77VzsK/W9hDwZHz7Bwf12t07eu3OHUs3pn+97QQv2Bthb+NEIxkwODQSipxGUgaw6gHKAMdh6NUqNVurAGPcp6O3y5jqP/jxDw34ryrUhIC1SHCmVqrY9dtra/rqd79XIpbQ2NCwBWMs+F2uG2DXPzismblZY44DdGTSp3ryzSMDQllvVhSnXldnZ4edIVg/OZOyObP/f+21O/rRj3+si5cvWvEwNKHZf09gfSJ7k8lqe31N+zsH6uvq1K0br+nFs2f69a9/rXgsofm5OV1eWtLExJQuXVpUB7IIZydaXd+0fecQzf980fSRORwSYLl45aLqlYr29ndCQdX0qTJZ0rHXDTQB1HzjjTc1NT7xSgMbGYCjkxMDjEnhRr4B1iOZGdSVeHD/vgXq6uj3d3aYPAVnJMZyf/dAezs7lsmxMDtnTg8Ahe+prCPGE6BgbHRA6fNjnRyfqdJAlqZV1RoqrDLQdXBg2PqZIqKwDQHe3UEzwP342PoeFntw8ILDZwDO2EQEGpaMgU7/Id9UawSb1t3Xpd6BPrvWpTYweVb0tNYIDP5Id5G9CekNAo9vvHnP7G++TEbTsTbWVvT44SOTwxnpGzAtV5iKsKnpt2+ePjHwE3t7/eYN0zb2QDtzGx3/B/cfWlAIRg1gOkAazH80kOlLzn0E2QB+YZYb+FAuKF/JqVjJ208K5J1kzpQrZSxrgbajG3vlyjUN9FBgtGbP4Gcmn7PgMGPvBABkpDh3EICjLsLczKxdi3wXLO/WVLsFgNjD0exGEz+WSpkmPLr6B/t7KuWyGhkcskClgwWw6c/SWSuqqniLrt++bf3CO4Lkl4p5K8YLIDW/MGPBsgcP7+vx429srI3R2t1jzF8APmwArHj6h+BWS6o1Yrq2aHtnRyvrK3q5tqzNvU0VqyX1DQ9aUBSw6+jwRKlUh+7cvmuBu6n5KWNSY9sIEhKgBQAkWE/fA4pjDyErrK6+NID74uVFC7ZhP4cnRg0Ah8gBuNeWaNHZ4ak2lte0u7Kp1WfPbL+BwcYcUzKmrGWAFJXobNXU5Wm99/GHWrx4UV29ZHMhAZLR1vKuHj94qsJpWfMTi7q+9Jod5Te2T42tfJbNWfp/PkfBuKQxeamVAKjKvkzmiwPTMUq1VQoqFs5VLiPtUzNmdGdXi07P9lRtlC3Q2t7RoUKJYNahlleorxC04fu6+xSPhUAZ5xpbZwCwxZIGevssI6y7rcOCuOzz7NtIigGSx9vbTOqLOcKcR8aDegswhQ92d1SpFtWGr0F2RFePCqVKOIdFBcGxGXaWj6ObmtDO1obOzwkUIOeWkOKAOAnLiDOfs8q5L2HP4O9WhNY0bAMwhE2iwCsAtGXmxRsqmY5vACU4o1EboVSshMyQVMqymIyIEKWRw5h2UIZ1jt57V3unBR+QPkESjP0W34Tz0PylkIl149Z1jSAFU63qcP9IXz8IgcZauaYEdqsim3uwsHkWfXL95jVduHxB/YP9dt5Ln4fifWT3EPw/3TuwYACMS2wCQS4KffEu5rDHWi1zBIkndM/JNiODzoHyZByGcF7FSkG1WEX5ct7sHkxpAlizkwu6MHNJXe091kcE8Vl3PCedP1Gjva6x2XFbp2T/oOkLoH6wvaej3WOd7h1zVDeZMr5OT08MmAcE5plHmbSuXL2q2Yuzmpga18yFaXX396qOrEYbWvYxxTriOj071W9++2t99fALxRINdXV3KF88Vy1WVLF0bgA0RQnRwAaMq1XKFoAAnzJcIsb4FtSoMa5hL+K6hILP4gzoZl/H/UDzW0uhiBz+WyCIuWZxKKLHdzPw6YCWBSe+UyOKe/hnWhKhXlIz0OKAGs+lcKn7eg4qOkhj10G+iQDYZoDIMRkncDXfsxmfcb+tmWVp71spmj/mvjx7uD8/BKMDGcrOidFcc+Yo93cfz0E4B1SdtEb/c/bza+GgG1u64pIo6LsHYMraEAG57CkGZDeiDGdIKQDXUfq/+8gOhHMPB1J9L/d3pb34Wjy3GaPw/uT9HLDm/50N6/cOoGioR8EX9wOAdoDX54D9bATmNGuV+zszvB7Hr0kaoM7vuYcBy02sXxtvuWxMAOR8bpLlYH+nQ6IMeR8ne49aIIm4xAxMdr78XcCFzE5E0mPN4DPv7AAygTs+Y7Y4IhhyLRlFfzAfo0CAX+PgvNnLiHHMfR0gBgBx/MbXkK8PB4wdM/P2GKEpYtuS2eRz3PuP9+W5jkn5HHCCJO12kN77wVzdaF02v5+/vwPQPje8D5s1oPl8Mwjt13qf8hnmgoPpjhP9ISAb5qvjcN5v/jlvp/c51zlu6WBvM0bj89fXgM8NXzP8dADa53hz8MRBZQfmDXOL3sHnAnu7B5hsD2qqQeb7pj+/eQ6EPgzzx+/pY+X97WP+3UCG27fY//4v/nmj+UP+IG7sRsFf0AE17yD+3Uyx95f0zwWg91uKvk88N0y2SUcRLZ7LV/PEa47AeeE/nEl+79q8HBzNMe8NDFVnPVI5l2dj7GziJlMhjTwXAD82IOtADnpWTDFED3wROPhIu0xSgqJpbkQjANtSgRIJA0J5F5wDGAcOXjoTmja5CD2RZDeMtolGakOlQj5EtSLjxrsAIqHdY4MXCwvdoxVujDmMsMBxKphE3MOfTz/hkPiiMjZApF9kxjsCrLmnGwlf5M3j5pu6BwccTOdaB6B9YfBObiBsQ6+EVHIPSjgrmvvzWSJ4PskdtAjt/rZIpYPQgAAeyGAuecoa7QCs53nMDweM+T1fPMfb2Rw9pI99TnobPKLmC8YPFt5XbC7GPovkMAj120HjVfXaAKj7OqK/gxEIEWee6UCx9U8UPXcQ3aN+zdFENnrmAixsnAgOsMbKt/Sm4FDQZx5YsHNNlMbjANErYxO1x4Mg7K3NzGjaQXtx6Cx1KCr64O/k/cTzCH5Q3CRs3qFoZTZXMVCys2dUibYedfdOaHBsVkp0GACNriZMIQ7c7Kow0XA+GuWaOUXJBqznurFHkTCoIWNQLquno10jVNomF7ZaUjmfVTZ9olz2xHTYWHf0B+wqnPKOnj4VczkDWD///HMrmgNr7PjwyADUj7//ie699YYBerBdKCjGuz99+tTmLGAmKdmZk3NLJd7bOdTTbx5rcmJG41OT2tnd1/retoqxqhVGu3TtihYuLRrIwZptZ+5RSPEkry9++Tt9+Xefq5qrKXdSUDLWYkw5CkMp9f9z9V4xkp5ZltjJ8N6k95lVWVlZ3pNsFslms9nTPa7H7MyOHgYaQIIeBQGCAEEQFtCDAEEPCwECBEh60IMgQIAMtLtabc9090x3TzuySRbLm/TeRmaG9xkRwjlf3KwYJkFkZZj///7P3O+75557bguntTzKjQpmFmbxzkfvYeoCC5u1zyu/76xvioVN53D5zSqikRhyLGDXaGBwjGy8iMaJc59gCBlxd+7f0biwUBnnC9cE18D9u/fw4ME9MXuXl5dRr9ekpUo7ST3c6QuzmJu/KJYo5xC/R2CNjJ/8cU5MVZ6VfH1e6Y5W6w7YEwtfqbFhMZDo9BGEXlpadIyubnoQn4uMZQIC1HYm2E0mrg7fXo8c2MOjjMBngk7ReBJbO9tYX93A/MU5XLk0ryKKZCzRWadsyfjEKHwtOAD68AgnB0dKfX/14qWAQwKOR9kTOeZkETJVmUGEmUvTmJ6fwZVr84gn0/os2y4Qe3sHR9t76NRbYqEz7fUkl0Vf0I9YKqnf3kgAd967g48++baCRD4/0K4BO6sH+N0//havHj1DqO1DJVfE5PiEUnJbXi8Oc6coN+u4eucabr1zC+NTI+pTkt04xuznjbV17G3vCfhgP5LRXSyVdECW9nc0gms3r2H68gyu3FhAOO5DvdBA4SQvJifBZ+qClwtlHOzsY/HVogIYQwPDSKcG0J9Mo9Fqan5MzE7j7nv39ZuFjEqlBsr5nPrxxRePsLOxjv3Nbe25ZM+vbK5hfXsLbY87tJMdxzTj9z54X3rZlGlgZJy2T6Bcoym5DjFeVzfEBqNeKB1KAtt8vnKtrhRnr8ePgDcgAJr28jiTweqqY1OymN6n3/89jE9P4vAkI7ChXq2rz6iZTgmWX/78F2KvE0Sj5AEdZ4KlOzsHAkUmpqZx5coVTE/Nas4//vILrK4ty67SKSMjmIAZmW/U6ScIQ2kZ2nsyRwmKPnz4UBIcnPeFbuCYxYj2d3elUX7WqCEUCGMglRQznhIMP/nJT5A5OsHI4DAuX70iSRwCsmQRc529WVoScLC9uysgaXruAuYuz4t1mGRhvvwJ9ql9fnqCXP5U2R6cHwwWzF28hA8//DamJibFYltaWcbzZy8VpKBchWQUBoYE9teKVRXb3NrclPMWjhGUvID3H36osaSWMVnoZEivraxjfGQU8VhMThb3H/YRx5XBHQLPI6MpnGYzyLGQMRzDTAdqsOgqi/n0KeBmAVqCj5alZecjPje1XQkeEoCiM8XzmavtEBLQShkMgl902Drdcx3PDvFUQmc/2nSuX4I/nJpTNq0AACAASURBVKd2PjwvxFmuShKAr9M+iqlLCZGJAWxurmNnbUMyRqlIAkOpQdkXPks0GpP9OTrNCoB+/4OHuHn7lt7j3N5cXZfeKgMn3JNzp3mx1HnOIzHB5/Epo4DvUeKHdi/QrW0ixmytgKPsEUq1kgDo6llVQC7lU6pnNQzEBzXnEtG4ZAQoy2KAAVmnfp/LLuDYxWNRpeOfZo/ELCbQRPkcZh68efVa2UkTE1PSp2e/kqXaojPZJiP9GCcMvrbOMDiQxuzUpM61HANK9ezvHeE4w/PXGebmryKVdDIp+cNTpBIxFeRl+4dGBzA5PabCtl8++gKFYk6BDQYmIsEwIoEYvCwRx8BcNKpgcbGUF9CUGkiJmbl3sIu90wNUm2WUzqpIjwwqg4UZSM0GHWEvLs3O4/atW7IZCtxkMjpbMCON+5oKA6bisi88q1A2gIVJeR7g2ucZgcFb2quhITKxhWWqCGWWz7u5jaePvsaXv/mNQNrxsREHhPm8WN/aUObK9fs3kBhL4fq9m5i+OIdAkOxZR9483i7g0W+/RmbnGP2RYcxfvILhkWEsrR1gn4Ht5hki8bAyikZGB6QDPzScRqlS0viFozyz8oxFULuMSrmAQo7SJhnUqkUEA17Eo36UqyfIl6gZ3BSQXypXlQ6/f3CgceNcYe0JMumoi98kMzZCuag+ZVAwy0GSY8mU7AGDU3xO+lUHxYzGKp5KqTgg+5Hzj+cjMt8E0nbISHUydgwuUZee2Wi047wPbSkznxLRCAYG0wruM5DG4FckHlIhQIIrZ00HkB0f0c7tn4M0BJ5pJ2IRR3QR07rTpwAI5w/3VCeX6Arr8gxEAJwgNgO13BdYn0IgVYNnZp8CifSXRAbqeLTeJ0bHBewyA4PtkJ/QpmaxX0UqF65eweTkuNrCfYP9wDPJ2vKqAlcE39HyIMtAnPysM4H2lI+ZvTSL0fFR1TxR0KFS6Z5p1nCwvaXMv3p3v+MYEvSkP8qgAdcLA/2ssVIulFDIV5BKUDKQwH5HMj5ZFXKtIhQLKAi4t7+PQrGEoC+CsaFJDKaG4e8LmAy6bCADYZ5QHxrepjICGAgV2NRqK2i7t806GzkFLFhQNxIIufHh/GPwIEANDQ8qZw0F8hlM5W8WShZjPuhFn9+DSDKu381OC0uri3j66gnqZ2T9dnB0sodyPQf0NQBm/XWa0vQ5a7lAmnzXLgDNIpQcZ2UKBJ0eLaWfOmdv9UYF4OEtk5NnBvnYXeIW269+FVDl8AEGnA0M6gXvDKSkf2dgTy+waf4xCXsGtBmoZfiI/KKAA7atDbyWAVb8zXVofvU3wZtvtkcN7YI9vRiLgNGufIthBMyecDhHF1TrZl4boMh9XPas4+RNjezENdYLNhrYayQ185/ZDvP1lXXkd7KgLHht+IoLsjr7YOAkgVBhIZQMYsZ9wAUQevvA+tPwll4A2vzQc+ZnFzDmvQ2wZH+wDbKJXRkQ82MNV+B1nJ/8NvtegbkuMVGSUV3NZI1DuwvAMgjeBbNFLmw5Mo2BqPRvZK/CLjPD/H9+1o2TIz7yLMbvqYBjjwwGX3f97+5Pm2zXFm5kJJ5uFqfhRwZAaw30MMptzlgRRQsoWLCj1QX4z//uBgJ4L/adAcWGzxl2Z9fl2cfm7ds14QI0FkywOcfX+GMsXb5OANquafiIkQFt3bHNtm4M2Dy/f5c8Z/iGjauB0LZe+DpfszE1TIsAdO+67gWvzQb0PrutDWub2Y5efISfsWDnN/utF/w1sNfmv71n+Brnj4Ii3SKJvK6te7MhZ3UnoWH9YvczG8Q1wR/DiHrXtyu46frE1rdsJOfPN5jpXBdGYrRndePm+s/u1wvw9wLzNi7fBL//CQDdC5yZVrABncbopfEwYNkabuxkAxVtsXOTp5FhpxljhJsvf6xjHHvSaSpZtI7viW3QjUoZ65n34XtsAz/Pa1NCgJ3GAxzbaEAni4LY5BDISJCrJ4pDIIJ/s5iOJovPCcpbNM1AXAKbYkfXnbC8TWJGzbgZsmiGz/s2IkpA26QdeEBiOw0c1oCI19mtQCvn3YGkrNKtieJhqq0DyQmS8IAoYLntdJPNuPIzvC5TNI1Ry78t4mGAK9toQD/vb/rHfI2fkQxEd2Lb52wecFzsmWk0bEz4Gv+2BWSfsw3fDAivSyDEvttr1PhvaRd3Ny4zVgQCzInla3QkOAY84BogZuAq32eb+Hm+TwfZ2sbX+V0z/JZ6ZsCuPatFn3hNtsmcYmOu2/2tjznnDFhxBrVbcKQrS2LMcwOuLWDA/c7Af0tN1Hh3jSL7iu9LF7fhNOR4fd6PY8rrEbBgn9FhJ/jiNua3GyDvxeeU48uCOGQ6dRmKZgDYL3xWPr/7cdrOttnbZkIGiZz0btTT+seyIfj9eDwpBjOdFc0ZeFFvskhXAqH4AFqdMCZmriIcG0ATAYFOsXgSoRAP+Qoqo9JoOeCh1oQPfSrk0tfqk5xBvVgRK5qvx8NB9CeikuDwdMh2zCJ7cohC8USMQDItLl9ZENMXcSKBQLPgCjPSIf3qd19gbWVVxc54yH7nwQOl009MjKkf48mEmIhk7rMQ6JsXr5BhanijLWAwHolL35hFoa5euY7TfAFv1pZwXMri/U8+wp//5V+osBHTDrPZorSYPWfEl304Wt/F4189QqvSwcHmIWpF6vNFkB7uRygZRKlZRDgVxdV7N7Fw6wpSQ0mxTKgn2WG6+uExtlY3lc69/HoFiRirLnkENFEvkId+FeqqlMXyfeedd/DRRx8wcVfPROf80aNHWF1dFijx8FvfEquWFd5baAlsJguMBeaYSsl5Rl1hZ6cbYtSxyBQ1B3NHp9jf2cX25jbOmjxghzE+Na178jDF+Uu2IIHck9xJN524g3AghFKRWpAlJOJRDA4MqygapT58Aa+K6SnIx4KKfR00qUmeSKJ/YEhr+OXzVzoExsMRgYqUtqDzev3uTUSSfjSLZ2KfFljc8TCDnc0dfP7bzwQSPfzwAxVi5OFYRRCbDQEQ129fx9TsOMJJpo1DfUdHlkGK3fVN5I9PVeCQDPhmvYndw30xfi5euYxQIobyWQ2f/P4nePjtDwTocE8geJzZOcDW0jrWXy3DV3evjVOrcWBAwPU+Wa7NOt775CFuvncTKWomcjm2gPppUwDIs6+fYmdrW4xzrmUypgjIM+hARvfM7EVcv3cd1x7cwMjkoOYo2ZiU3yB4fnpE7dOygjjHB0c4PjxBuViB3+OCsYP9gwLgyKQcn5nAjXu3kBjqR5OvMWCaz+Fwaxfbiys43TvE3tamgBjqMO/s7eHN+jKK1YoAGWpjv/PwXdx95z7SQ4Naizw/cM+kJMjp8ZGT1Wmead5RF5k2jmuTOtycKyy+R73wmekL3YyKAKKhiFh6zPogcERZChYx7B8YwMbultKfWSCJ16K2Llk/lB+gbSIYS61fFhTkd18/f625nE4PqAgni+LlTk7x+tUL6dbyIE/ngIDB5YU5gbYEH2qNqoDc08yxQEEyA2ljeW3qpCdT/Y6ZB2rhrmFna0OyG5S8IXjLM8DhwQG+/OIRnj9/LoenXm9g9sIFBR8nR0cxPTmlNbO7v6++nb00J6mIe+88QDBMyQrasROUysx0yokhSa1uyW+VKNVSFajAswD3M8pFHB+fyr6yrwT+BkJiGxOApu4k5RZYVIoBJ7KsL89f0Z5Cn4uMSfb5y+cvxAqNdavZs95APB7V3kRQ//B4F/5gG6VqwWX6EDCAz4HEzFYTgDogO8SsB/YTgZNeZ5AOEH8oS0T5GWa+9CcHdA/acK6rbDYvrTpKeTDQc9bqCGhiQIjarNSwJvub486x5tmONoz34V7J16jVOjI2pnbR1nPONM5qSPTHcHi4B7AmQb2BmD+CwXhaElAE3SgrRVYX9eMpA3Htxk1cvXFVbGICNa+fv0Afi6exqHI4JmboxvqWQBue3TgeLK7Jx1y4dAnXr99wMIlYX03sHWxj52gHjXYTTTRUqGv3aEeZdOwDshFDLCTYAoYZeOuw2GhW16UUQTyS1rMwqEcGf4dyKEf7yJwcIJFKYGJ6QuvpyZNnqNWbSMeor5tEKjEgwM3r80uWo1QtYnH5DcqVAhLpGPoHUuprBqJZ76BwUsDhwQmS0X589MF3MDk+KZ373OGxGLCFSh5L64s4KWbEghybHlMbaLeYQVPMluHr+DAyMKaARIV7ex81gNuusFmEGrZVtD1nOMgeotGpIzoQx8XrlzG7cFEySqGIkznYWt9FIVdWTQVml3CsOB8ZEOK6JYDNQm5EV6jfHkvExAjn2G+ub4E6LpMT05i7vIDpS5cwOppQ9gs3gUq+ruKaueMMfvaTH+NXP/8ZBtJpTE1PaJ7SB1nf2FIg8OHH72NyYRqTc9OYvTQDqhGWCoqP43g/j8efP0HpqIRoIIpoKIWR0Sksb27iOFtAjcGgZgOjw4O4fv0K0v2spQExwFmkbXRiBIlEVNrWLEReLhVVPDR7fIjMwS4K2VOcnVUQjnhQbzhpNcq07ewfqJ1cLwScJXXFvTTgCkbRDlOGwt/nQ6XqZBw8nbYC4olYRP4M90naD4IwdETpqCYTKWUaUQqLdoPnVrHgmm/T8lOptORxDg6OzqX2OId4Ho2ECPj1YWx0WGfWWrmis8flBWaBMJs0ru9srG3i8ePH5yQLApI8e6eTLIrJbE8nC8e1zjXH83A46piYKvrLDAESa3zOr0z1J5UBwr2ItTXkI8DJ2RHIpr53IprAyNAYUvGEgF4BY36fQF0GASYvTKtgLfcGy4Jk4I/ZaKsvl/Wb5wmC7pTXYNu4bnme8TM4O38RkzNTIjsx2EMt9L39HWxsrOlsRSiM7H0SMQXUEZLukOPswfjQGAaSQ9q3WXCvlKXvG4LP6xe42e6ro1grqmAwn5PB0jdLi9jbO1B7xgbHBEDTvp41zhRUZl9NTI4jGHOZYf4wg3pdP1F+Q1lMbvpuHkoi+V1xZmXeFPOo1Mvo83kQjUcQTSclpXP95jUVReV+xQB/vD8BD4kx4QBxeQWQTgsn+PrZV9jPHKgY5UFmG5V6Fr4QtZIJhDQUvCWr3gEbLfi7xe3aykxyut0uM8BlwPnxVjJBQFefYyAaeGR+jWEBzBhyTFDns/N65k8aKceYwA4vcACxATO94DGvyTaKONZlPdreZkARtXsNHOoFj6yNrGNi5CMDjO3zRmwy3MLAGyNH2euGk1iGkkDiliPTGeubQSb+WBtcdkFAwQ9+xjAdsW1N17nhglXsZwO22J+SOWS2djdLWKQyv3sO2g5ez1jFbLNhEQI5O47wxMCgfG3/W4Defc8BrhwDwzrs3my/gXX8N+8bovRQl7BGP5mfNczJ9L+NTGj91wvY8bzD79kYGjNetq8L5mpN0j8hQZH+aBdIFSGzSeb+2yxuA+SYbWZMaMM/+DllffA5uoEIFmvvBSlpVx2e0mXsk5jSlTEVvtaVNT07c0EyknYEeHaJjb1jbPNZa6HlQEZjQdv84xrtnW+92ArHx0iZ9hkjMdrYE4A2gLkXcLTrsz3GBuZrBtwaaMnzX++6MODagGBji9tY9M55e42fscCCrXsLPNiYW9t6gVIFGptvA1bCY7rZEBZU6IIk/wRkNSyF73H/NLDZsEFjZRsgb8/Cz1ugxYDw8wyFLmnQmPVsP8/0hmfx89Y39qyaJ6xT0M0gsHb02iD6zvZ5CyZZH6n/PE5u12yFSaRwjzIc0NlDp2RggQBewz3D2/4z7MjwRMMOnZ3lNVwWgs1BXf9/+Zf/omOIu33RUHc2hgCmXcAmkD2UAaoGepqxZ9SbBsoAt17NIIIhxmLtXeBcrLyvNdoGl7/ZQRbNstR6GhdXvMLJHJC5ZGAvrzM41H8egZJ2WOutoXGd6FV0nlFxOii8Lg9KBha3zlzUhfcQiNd0WpT2jLwvQUWKv7OIimkNM8VJBa4KBSfREXcFJKSnS/3ZiEsLM6PPf0sGo97Q93g4lCGvElxOyInhsyuVvKsPzfEgsMTPMZJrKUBKE+/KapgR1mFIUUgHXpsR52eNBW3jae9ZIKE3PcD0nywQwe/buLOdtuhsA2B/8rrGFObzsZ384WsGAPPwqPHpblTG7rFJyrbzNfajpfz0zhsrBGTpdrb4bI6xzy1ywz7hotZG2N2oLPLDtlmVVjqv7AO200BsbXYht6nwHnzPInm8nt3PPtcLtnNd6bBONkrEsUQN0CXLwT7L52J77Zl4uLY1aYaOzAX2Be9P4IbgBL+vTbIr32Jt4N+8J59Nc6pbSMmMsOZDV+rDgkm0KfaMPChwbCzS7Rjv0XODRwYsHWsCIdSCpxNxRm/FE4QvmES7L4x7736M6pkHuWIDQyMTiMZNM76jAzcVPupk7TfJqvXA3/KgjyBNqY5qvizwL8aNsFLB6EAKkyNRZDM57GyuKH2aVb+pmRdLpvDJd7+L5MAAEO1TMRXqIVNzzxVY2lBxQoIB0s72+bXmf/8HP8DAQFoOCf8PBRxoQfkNAnl0TlKxhHQK6RQwZYnzPpsvqihTtprHd//ge/ib/+g/RGgwCnCKMw135xArbxZROMyjka9i/fkqQn0hHG1n5ESQKZMe6EckHUL/5BAGxgZw9c51zF27BF80CBYnzWVPpRFXPMlh8ekrgYmF06IcdxZLom7m0+dfCzibnJl26zwSwoN331FhKo4ptUEJ9P3dj3+kVHc+cyIW0zNSHoPAJ3WMKYdx/dZNfOvhe7h4aU4bi+Z0rSlW1CmZSdv7ONzex+72LnbWnSRIIJzArTt3BfgQ+CIIwPRfglnsV9oGpmSTAUemG6UxPOJFsmw5yye1ZBPpjNNJJBB2894deAIBTHUBPs5vprwylb18WpTWc8QfxOzcrNhnkf4QzopNNCs1nOxnBOAy4PDm9WtUqnWxTQNhSir4xZJkP3Au33vnHh68d0dgfyydlD40A5LUT15bXMUR23rWkbNM+0WQ8vnSEkamJuCPhtH2Ae999B5++Kd/LEYW+3R/90CBk72VLbTKDXgbHUlYtOstTM3OID6QxmmpiDdrK7j54C4++N5DDE4k0Ci1UMkXle5K4Ht3Y0esdwLitMNkWBJED0VjYnRFYzF88oPv4OLNeQyODUqGhk6iilqVK86xbfeJwZ/NnCB3kpdzfbB70AUbEvBSVw7A6OwELl27jEA8gmbHOfIHezs43T9COXOK3EEGXlYTb7dx5+5dnBRyePryubSsCcoNjg7j4ccf4DqZoaGgXrcirCwGSlvFMeF81qGl7eQ5aAOprbyyugpfMIS//uu/xuyFue6eGXJ93nRa+a9fv9a4ETAn057zi+s17A9J051zaGd/RzrBH337Q9x78EDsyEgohKePn+LHP/oxvvzsSxUXZUGydJJp3EMCoYuFHLIsYtduSkbn4Uff0neLFRZzbYh9++LZc0nB0NbxXFDIdgOjAwPw+bxqK/UxGQj/9NNPMT8/dx4wZvCHIDGZgYtvlsXwo64unb9Apw8P3/sWSrWqAFWCFuzDTz79rqRZPD6PZFLIUG00qzhjlflaGSvKLKgjs0+ZlpLWOO0xgxO09QQWb925LdCIbM1irqi1t/pmCfmTU+RP8pLsYeBqYWFBKdsEjiilRGfGUlrJVCVzkanX5WJeMgHcQ3n+2NndRDjqQWrA1Upg28nWZWV1Bv02t7cwPTkjJ0lFrCTf5JhnKijWbGj9E2oJBwmSBwX20VaU8iVEgm6v2TvaRwBBLFy5JvkLXoPPK63gwwOEI0HMz13SnCJwzinGfdLOipwrlG5ggJJnPLKuCERs720iOZRELn+CvY1tyW+kwgl4yH5moIY1P6p1rTdvMIBsIY9YMqkCfq02C2ABucOM1hznC5m1tK0sRMa2UN+cc5fyJWRIzl2YxbVrN1w2VKulAN327hbWN1eRGIiDEPRpPoNGx8nRMLOAwBMZ/pS7IBjO7AV3Xvdgfu4KYuGUzsB0xHk9alq30cTe4bZ0dgmaUebo6ZOXODk9xUh6HOODk/C02OdkTKfFHA7GgjhlMLeaRzQZ1txnEJISe2TFZ/aOcbiTQSKYxJ3rdzE2MKY2cV4pBTnsxerOCn76y58gOZrE/ffuYnjMFV9lYdTnj1+iVT7D9PgMwp4QCieUNXKgIO8zQjkQXwdtbxv7p/toeJr49Iffx8NPP0R6fAiRGLOtgHrpDNmjLF4+fY3Xj1+jVWkjGWHGRUd7zdbuFrL5LFg1cGC0H2d9ZzjJnyAYCUrPnHNtd3sP3o4P81eu4ua9B46R2PHIZjYqVaX7504z+PWvfi4Jj1z+WPOefeUACojtOzY1hrnrF6WBOzLRz2x6MKM5n6sjl8lh+cUy9rf21dcERJkZVu90sM2Abou1CNqYnhzHgwf3BeJz3KKxAPr8HYHmBO8oL8H1Uq8wmFhHq15D4TSDnfU1rCy9htfXxvBwv8vy2GcdDBZSdHIY7Pvs8YkKRDJIEg6GVFiZIHPEH5a94jok2MF5xiC0gh7dMw7nveoQBoOIx1goj1KH1Gl3oAHP4wxiqkigh8BPxMnrlF0tFUlx6MzoGNIMng0ODPSAdh2MjA4p0EESAgOEtGW06wSopI1/tK/np1/Fax8cHiHgYxDLAWUuE8/5QGw39xqCYAJ1qLMaj0i+hcW+GGBmxhv7lcG+WqWCqC8qsoPPExAblEVEGXhKpOPSBqffNDE7hfHxUZ1t2Ie8D88+3DtO9o6VKcJMFQZJtjZ3FODa391XVh7nJN9TpkaaAcKGagcwG+jgaF/zdmpqUvvX0Mioigru7u7j1//4a8m4TQyMigXdH02qqGIlX5W8iHwY6iV7W/CFfbhw+SIuXJpTNhsLu75eXJY01WBiSJJWsWBEwYfFl69k2/v702KPByIxFXitd4E0gSTUpGUwvFoV25rBQ0phCWDpa+Ks00KxXEClWVXw4MbtG7h8ZR7zly8hFIkoKEi5Mcp1UQLKEyADuq3Pr2+tYmV9BZnckQKYjVYewWifiqxRA5qMd+5zLLhLMI+yZJSj4Rwlk56FuWnvxf5mXQ4SFs4opdBN66dP3mWVGghmAJnA1S5hyHxlzmHLyjU/0b7PPc2IauYbGz5hYJPa1QVwDJzp/f5ZyzEKDRwygNBwDUrHme9l3zfyUS/wavc3n9NAT3ud1zeCGl+jpAPXjYFGJv35ljzW6frjDpg25mIvQOcAU0eEMh/VZUdwfFymNwF4rj32I98jnsJ9noF2A7r4/XOJym7NkF4MyXxXAeddmQgDDO05Dcw7By67TF1/t2igERLpuxqeZcCykewMJ7H3HdnMsXLNPzfAlDbesAibH2xfb7CC16NUWi/4aXOIRDT5WlFXW4rfs3E2oM6Bmw5nMoCR8lwGWJrdN4CR/cS1rPHt6oZXutJ8PGMYrmGf7wULrYiiAfg2zjzv2fXYRt7DsrANqLd52Av+m80lEN4LbBtYbsAvr0cbqGfpspVt7J0CgANl2Ue8D8+W7FfrE2ubzaXee9ka7AVQdfbtgvj8js2tt7idC8zwPc21jgPwDTvhv20O2rzvJX7aOLqx08I5b6vNUesv/uYc/GZmus1z9pFd2/qN97b5ZICt2QqbF0bwdFI2bwFgs3e9ALNhp7QbRva1II98Ma8DhW39cu060N/5AIz0WfDB2m39onnSHT++ZuNmQQMD6m182Le9wRv1+//83/4XHZuoNsEsYmEId68B5WuG0ss4wA0kr2FAGyeRHJIeLV2CaRwIHkrM+Pd+zyIW1nmGvvcuWqOk27XdJHfGg2Aw222AHRnQ1g4ZoJ7UKqWKVGpOK7Wbam7yFQYOFvLFcwYo281cIDNAjqHcUXScC59i9DaZeLgzJqulprkq9w059kzptZQUTiweAHWQaxEsqiqtkT90Mvm8TNvU9UpF9ftbWQSn50NDb4uU/WnMcous2CSmQbQJahuTRTvFXiLA0BV353MqbbH7v204/D6NqqVmsN/5v0lk2MJzQKUDGg1oIFBvLGIV9epKSJABbu0xgJp9yfGw8WS/cRK7FGCXssMf/s3rWKST/cjXbMLzM8bYN8DXGM68p0WE+J6xu3ktPocxqEzSwwIgYqXHYt00O1cAwTZltlmbRDeKbBuCgdP8LAFo2yQ1n7q6ZDbfzYjZocCMKMfGAH+CBrwnnVQyEiwwZAdy+64Zjt7n5HwzRrVYZn1uXPhdx6BvqH2co+wT2zR4DVcQMarXxCz3cCzYLqYCB1Xwqj89hGbLg1KVKsZhXJy/hUCU6f5kF46I7UqiAouLENCjJAE1oFXohFkFNZ582+jU2miy4rnHJxZ0gYXfKmRRNVHIHooBzdQ9r5/qWi0xI1kkhsX1qA1HNhD7d2lpRc+luddqy8ng/Fl88wZLS0ti/42Nj+Pk+FhOAecrlckpA0LmEJ1bFnq5MDkrkIGOz9rGJr744is8evpIxdEefudD/PCf/xmC8ShCMSf3wv7MHWfx/HePsf56FYfr+xhJDOJ4Pyed3sz+MTKnGYxMj2LmyhyGxwcxf/uaNIUTQ3FVld/f20WFhZmyebx+8hKZHabE0hlLI+B1qdcvXjxDoVxQVXOyCchmu3bjGu7cuaWNnwEKAl4//rsfCSAl04xzicGLzMmRHEeyhMh+Zl9893uf4uq924z6sUqW2E7UIiYDm47Wwdau/j49OhbT2x+M4eqNmxgZHkOlVpb8wpNnT2Xrrt24io8++gjJuMtcYdr/6xcvXdG5LlvBS7vkhRh/23u7uHL1Ov70L/8ZhsbGMH/1CsJRr5jW+3sZgaflbF4yEyyWE09EceX2dWmAUn6hVWsgd5LD7saWCtFxfdA+Xpy/hMHBYUkbsF0EMrkPMUj5J3/yhxgmwBFPoFguy84ySLq2tIzDfTLgz5T2xmsRrH368pVYzP0jQ6i16pi9OIu/+Q/+BgsLl3HI4oUrlG3J42hrH7VCCai1g4qyBQAAIABJREFUyAlVISyCR0Pjo8hVSlhcXcH9h+/gnW+/h46HQugtOX7VXAmlXF6SJ8+fPJX2Ne0atdYJ0rO4S+bkWGynP/rzH2L6yjQiibAOAixWSTCMUjbU1CXQyCKaHLdqoawACnUqqcubTqVcQd2wH9FkQvNubHpSbFICAIcHe8hnTrD+4g06zADKFWSrqA3uC/rxanlROrWJgTSSQwP41kfv48atWwjHowIgWduAY3ywvytHPZ/LitF9dHBwnrkhWZhoQswwMt1/8Id/gInJaQwODyiToHRaRalQUhoig8SLi4uSyJFz4vdJp5cBCdnVZFRO9NTFGXz4nY8VRIkmoswSRqPWxsqrRfxf//v/ibXXK+hPpB0QPTCIZCwuO7d3tKf5e+vuLWl6+4MEIL2oNuoCf8ncXl9ZFZAsVu3OvrTPKa1C1iXBjVqtitt3b+GTTz5WYIdBa4HsptvL9fr8DZ48eYKxsXG060TUmvj44YdIDw8il89j+2BPWuNkQLMAp6qft7vss0IOrVYD2dNjF0Tx+LG8tIWKdL9biMZdxhXbHIsncPf+PYESDLQTYGPw7elXX+Pl02dYfr2sTI+RoVEVB6wx0CWZHufAMXBHBiCfLZGMKQBeLuUxNDSAof609tWdvXWkh1gI9IJ0v1X7Ih5TtsXXjx9rfrlqVI55xf0oST1aj8dl+pw1JQNBYDcaCos5Pjw4jHQyqVR4Btwqxaqkk46PTzA2NiFAnfUQKC/A1zkHJcUzNOoCHdms9qmRwSGx1yhHwP4nK5ksRcrxcD2dtTtibpfqedQaNRxu78Hf6UOoLyCdbAYcCTLy+yf5HIrVsoqPUi6IIBaBfjImcwcM7pzKRoyOjGHh8mUcHR5rnrMtzFYh4Mxn4RmM+rUsqkYtx1q9gnqzLvZhNBURQzBXOhUony/kXCpvNIn+ZL8KvhZzBawsr+k8SPbzQHoY6cSQWMGNRl37V7Z4oj1x+2AL2cYJ/B4frl2/LpD6JJNFOjqI4eQIPC0f+uNpta9SKaHtBzp+oHBWhDfiRWIgiVt3buLSpcuu4NqjF9ha3kR29xQRRPDBg4fSWA4HwmK49wXaqKKKle1lNP1nuHHvKq7dvqaxpj1+9fQVDrYOUDouw9Psw1j/qIDHx88eY2dvR5k3gXAAkWQEmdIxan11fPqn38e7nzxEbCSiQHexcIZ6oS4m9cleFr/6yS/w8otXSERSCipRzqParGJrbxPZSg4ffPdDZYm8XHmJlfVVeL0+MaYPtg8lmzAyNon0IM8kYWk/V0mqIDP3jGSQPDa2VxEMOYkS7qPULmZQhJkGk+NTSKUSGBkbxNVbNzA3Pymb1agCmUwNBzsHeP70BbbXtySBwb04GktImOaYZwwfC8cF1P8E8LlHTk6NouNpo96sKKgYigbloIuEUS0rMETvoFEqYnN1Dc+ffIWjg20Bx4fHTivfMkAJFlM6iix9khwIdDVrdZw1GxiIp1RzgGd+zhnuK5TooM/ENVqqVKQlTDa+D0GkU2mx5SkBw3mujLVmC6mBtM5EPHtw33BgcEjrnsx32mwCyQSpOA8oHeTO79R6dhqflEokeYFHencGdmQORxCIqAgs9yP6D/w5YzEtBk0HxxEnyC4fk4xJ5/uxD06zWY0Z9yGCzVyv4XhYslXTs1OSejk4PMTRQQa1XFUazo1qXYF9SowFfSzMqgZJq5gFCKdmp5FMpVDvyu8VCyWXcZUpqDYGn39qZhq5ct75M42W+oCgvNUUUsZnV4qP+2OpWpJk2817t3Fh7iIGh0eUWcFnev71M7x+9gqZnSNl0sW8IXg6XtU6YJYYgVHud41OQ4X/rty8rmKdzIijBvbSyhrWV1cVJIsFw8oiZBCQRIxSvYCgJ4iBgSGEo0mEwhEBEQbckAgiab5iSQQMBrY5rxgoIih/nD/G0fGhMhZoB5nJxpoId+/e1jlSoCclFCmP4IEKnRKU5nlp+2AXW/ubKna9f7KNZrsAT4AVHQj2dkQAoQQH5blIfmPQ2+0fjhHNouu0o5wOAoi50bYJGnWL0XUlJ833oT9mrEn5p11GM/d8A4fMHzcGrgE9/DztZi+Q5UBpJ8PgQLy3Egm9wJX5ZHwuw0/MLzVfm3/T7hjmYUC5sTB5DwPiDDDkb3utF6Q1DMDISJRIsWCSgKPGW/aiAccO6HLEJfMZDcfpBeXMjzUCHNtvdkZj1AXYLXOA/Uh8xdjXbBNtA88HXMfms/N9A/6sbwzgs9etXfxtgKidJ3SmgLu/AeXc2w0AM/buN0G9XnCTdtJAbQO7HTjpGMPOZ3fguuFbxriVLetz9tnGzsaJc1QZ8F7Xv/yu+dPG7ua12X8G1AnX6Pal+extBum7DHw+t2VM898CL7ta3sZw78XNDA/S/PV0Nb97pG7dXHLrS7a1WwfKfDNrV+/csjF4yzB2kiqGGfGzvVnW1neG9fWOMz9LCQ5+l9/hb/rOlmVtZ0YDs60d7EsLxBjr39rPzxrOZWvV5o7hm/a+gPqzt9rWBlb3zhdb+7be7frWZ9xbDY808NtAZcNsbCxt3lo7eH/7bK9t6AW5v4nhGD7EzzgpG8f+tnbZ+Fv7jIjKNde7foT98MfrMuAtgMOxNwCaz0OyjwWxbN3wu4YZcT+0gA7b2jtG9nqvDe4Nzmkc/sf/5j8/14CW1ES30qkxks0IcuM0JiQ/Q1BHBwW/iz5b1IXvGdJuLF82jIAeDZCBmTaJDPzkfc6jaDUnd2EPade0KLcZaCd14YBhK9LECawF0W7K8TJAmZEOa48ZSLaBDBGT9uAzkTnAwVT0ns9FPVoC7B3TJHYRS7aXDqqePxTQwUcd2nGaUAYEi8Uci+labBcZds7wuHbzWgJ6/U54nQcvXvtchiMZd9T1dksgiIG07AO2i0XibHLxNTo1vDf/bRsr7yUQXT9ugfK71ufsRzO2vK+BqrZp2ILhOLI/2W9G1Tf9VunKMX2h760eDb/PtrDdBvyaprXJqJABzbYZu5zX4P3Zn/w++4+AEOcA+7XXOKm6bDjsUrl5qPd4zpnSZkxsw7bIls03A9d5Dfa7MYXZLjqydI4YwLC2sA28hkt1Zjpg4J+A/XxOOvB2ADADYKx+9rllBViGAfuTDFUDx/lsFt1i0Qa20QIwdFrN6PBztpZ4TT6rGX32hwHgttjZJgtcWKHG84OUl8bE6etx/hs73SKRvC5f40GFwDfHiutHRqrD6JkLPPFAnOofRCo5hFKliWrDi2hyFN5AEgOj0/AFExgYGhMzj9lg3j5lFaPlA8qlFrxnbQTgQ7vSRLNYhb/jRdgTFBuamraNUgmdeg2Z3Q0svXmOWqWAqckRtDtMA62JZXLl+jV4fUwbqgnQ5JhQF5Aap9QbJuOQbDj2AQt4ffX1I5wWiio0Q2fNKkeT5dJhMY0OpI04P3sJN6/ckLNFgObgKIPPPvsdPvvyM+wfH+L2O3fxwXc+RMfPAzcP3q6SO4HAdrmBz37xG2y8XsVAbACdRocKmEojXdtYR3o0jdnLFxFLJzB3YwELt66qIB7T/Xe3ttDXbKtS+qvHL/D8q+fSAqWOLwEljtnW1oZYf2T1UcuPDs3UDMHkOafz5wH2dnfxDz/9icYsnojp+ZnST2YnZRSoKXxp4bJYPt/57ie4ce8eTzeMbqF4lMHhzgHWl9awsbaBo+19pWeSpZsrFBGNDeLWvfuYnJxCs9WUQ/Lk6VPN1U+++7EKHtLBJoNmZWlJTNLssStQSI1dFoFiIzlez148x/j0FP76b/59sYXnrlxyEXIGIHJ5abRmD117qNNMm0/pElZlV6E0rw+VUkUawHQuXdCTLC2I1cQ1TTsjtvveoe7/g+99gpt3bwiwOy3mxYSl48z1zkMoWUO0ldIybrWwvLGGSqOO0fGxrnxSG7/3e9/DjRs3UK3WnFTGaRaFo6x0LsM+ap86KQkGL8gKoozGwUkGt+/fw7XbVxVA4Xon2E0JDf5PsODVy5eS0uAhoY8HWdqLekNp2iPjE/izf/7nWLh9GX1B50CQuc3UbOrisN3UXV59s4IXT1/A7/WL1clUXOoTp2IppVhTG3VgZFjjT71GpifLDpyeYHt1HRUWcKo2BHicHmcESFILl+zTzb0tJAYHkRocwIeffIQ79+52nc2AABsV5zvJSNKERYXWV9fw+CuygcualwQe0/1D0m2/tHAFH33nY0laRMk0I5O33tRco4N/cnIqBu/GxpaeVXsk+ypblP0ZnRxDJ9CHiwuXcPP+XfQP9SMQou5lB30sUFao4N/9q3+Lf/jRTxXUIgg9Mz4tW8m5Su1Zpu1fXJjDn//FnyGQYNElrj2X1s3ABTMoKGPCMd7d2lH/ejt+zM7OCuyutxu4fOUS7rxzVxkMBMkJigkUrtYd+35lCz/96U9RzBfRplNYrGN2ahrzVxa0hqlVTlbNnQf3MX/tMmJxFs1kYbWMpDc4rjtblCTZEVuv1XQp09VSVYAGA7rBSBjTMzO4fvMG+ocGtdY4F6nFXc6VVGDzt7/8lbIwxocncXXhqq5Ftj37QlroZM0XspJHGBwZkE2r1ctoqhDUmYpBFUssPFjBhQtTyoLg3sPCh9TcJ2BtZwz2D4Fjyv+Qycg9hdkMmZMsjk5OlUnC4rMMCDDgfvvmTdy5dVdjvL+zj0dfPcZXX32FdNql8zPIxaKH3MPIuKITR7ssR63e0L1oq3mWY/CN7NA3b5Z0dmCwkWOiwnrlPE4KLOqYU7FR6nEG+/z6zXtPTk4LWKIt3jvJIF8ugimjZEIOjgwK9MxsH2BjZR2ddgvDAwTzx1BlEcmSY6UTICErnixighXSXg4FpAPN4mu8z8BQSuDMyuYKsvljMaDJqmdWygfvf4S7t+6iPzWA1dU1/PY3n0sKin043D+K2ck5JGMpAQzUD84VTwWs72S2xGZmcGrmwrS0nwuUwWgFkQql0K52kI72Ix1Nim14VDpGpV1DK9jB8OwYrt+9rnkc7w+ingUWn7zE0eYRdpd38PqrF7hz9TY6DSDBgILPC0+kD76YF1VPHW1/C1duX8bkxUkxJCmLs/FmDetv1rHxegMxfxS3Fm6qtsKb1UX87Bc/UxYOgcFgIoQ66miE2vjwBx/j3U8+QHI8LHmMchHYWNxAq9RQNtGTz57g5e9e4mT3CDNTs5icnkIinUC5Ucba/jou3pjD7//FH6Av5EG+QvmnigoMPv3iCbZXtqVj3efjGR9aGzx7c0+ltAGDgt6gB9/69juSw2CWFQs14syDcr6I7HEOu5tb2pdIehgeHUOQ2WFnwGnOZccxUMUf+hi0myPjY/AEggLnvP6AAN1quS5wIBYJIZmKSX4jFAlgdCrJODxq1FMn87l5hoDPj3ggCF+njbVXi/j7n/wIJ8eHCiDQRjkn3xVnZco41zGB3n5KWcWTkj5iQWeCyAyevAVFqgJSOC85H/msjv3UQbN9hnQ8rYwRrjEGZsx/isRieq7hURZydIVAeQbm/kFbyr3WSENs08HBntpGcIyZnmREUz6FZ2OuCwOwaYNI7uW1WQiWwb9yrSxN+ZCfhcB90kVOEICu1btHbed3sG1HJ0fSX6YGeLI/qeK6Q2NDSKRTSA/1ixVNljQZ71uLG8hm8sgen0oWjXsF7QqfgcxgMkkJnlLajQGsUrcGC+1PgXrvB8cus9TTwdD4MFp9bbDAH+0Px4Oa8AyWNcp12a7hwf4u8cUrez08Oa5zAGthsDCmKF0eDxrlmrLM/r//+1+jWaoj2CbQ2qdMKtoxnqOzhRxqrQpGJkZx6+4dZcGJXc29e3tbmudkv4d8Xs0DZp5xfBjApK0IB2KSy0sm0rqmy/aNap6xH5h5QRvK+UcbEUvH4Qt4UG5Qr76kILNJajKDYWFhXhkqzJ6gXy5xJb9XNTNYX8QT9uHw9BCbexvSks7k9yXBUW8V0WaWiY8yWF7JR5BZTJ/nHIjsuKwqFiYkFiEJXxLgOi6Yx73agDoBiWJUO7/XgJFekLBWdXWJuDf3gmS9oKgD4BxDkj9GbjOSkXvNMX3NRzYQ08AmKx5noLb5oYYhMDBkIFMv8GUYh5Gt7P5cGwZgGxhlAKqBxwK2w4Fzn1tYC+uBsBbLuXazY5BbRpJd3wBUO2P1/qbfyjnC+5r/z343wNeyxXm/Urc2Bq8nQlrQrW/+zfnEe1t/GjBmuISNAfuAz2LYEv/dC+5pPFvufG5gKcfbrs3XjXFpY2hgu80V1pXo7TfDu3iOcECgK5ZIRr+BkEYok90Ku8LNBhrafYwRaprQxEUc8dFl0fN93pcY0j9hhXalFthnGt9uDTD6tPw8AU8LDoiFHO4W8Wu5+d8blGCbDBsyBrz2ty746PrVBTT4w+/zmjaevUCuzQMLUvEaDpRvn2NVhvEYac0wKOFX3VpXNs8saMEsL5sThj2aakAvsN/7zLwen02Eze76NpDfPqegS5cNba99c77pvjUXmBEW2w0sGYhqc8r6oXcO2XuWwW7tcWPqzhFmCwwU/magR+PVbp3Lftj8tzVuGI314zmG1pXIsTVo6793jOxehvuxrwyk5vUMx+N3iAfw2bl+DW8iqcA+r/GU5LDJbri+Up+dB+Le6kAbvmUEZN7PcLjevlS//A//9X/WMfSdjWRj+GGTj7DIDw/57oDgqjYakMXNSoUmumkoxm7l32w4DzK8Hg/9BgYb4m4RGjOoZsAU8e9KB7DB/Dc70gBNPri1w1UxZRTGgX80Fopu1ivn8hladD5qKboCEO5+boMybWWCim4hvC02qAnXcUUIeWDRfup3kX5nGJvS3hsY7NdhT7IMNcosvBWgt8nMRcXvUcfTpai8rcrL+0TDLsrGQ7BNCj5HOpVwzN+gA7ltg+CzCgisu/QF/q3+PXOMYH7ONjHe13SYTNzejARBRZvwHCuTabAoHe9tk9IWhBkr/iZDSJIGXbY0D5bsG17TAhY89NhmQhYqf3gvfoYAtAUWeiPPNuZsN/9tB1tpLUYi5/PKxo3t5nPzGtbX1l4zChx3AglsL+easbkFhnX1tdk2Wwe8NkEsHWold+GqCrNNJjGisYs659dkMmxzsUMG/2abeV8HbDlDz/6xyL07hDvdOh2cukUFDQAniGegM/vD2m9sZt7bMe2aes8MjBkKA+/5N+epzaVwxMmn2IZi8jFsLwEDO4wTQOF3LShkGwhT9VgciAcZalW2Oj4USmR1RZEcIFuyH8MTF+APJdE/OCyGh9/vg88LNM+AWpvR+ZbYz55GB63qGbwNwNfqg6cJgc+l0xyG+9NIRULYWH2Dz37zC2T2dzAxNgyPp41SuSBnnYwcrleyDshIJLivwmWffork8LAOrBvLyypqxsjd7776UgA0WRqMWBfzBTkcPCyE/T4hnwSJ3r3/AO/df0/MJzJqybBZWnIp5mu7WxidHBVbNzaQkKYeQW/ZK69PWsK7y5vYXt2E98wVvBkZHFE69cr6GoLRCMZnp+CLBjB3dR4XrsxLU0/jcJJVSnCr0sTys9f4+d//A8K+ECYmJhH2h7XmCXLweULxqBwtgtfjUxNi1IyODKFcyEuD9pe/+LmTKoqGNfZkmBAk2jnY1+GKeth0kD/++GNcubYgHUI6rNR73trYxgELnqnAXRbZDAHorADoQDiJO3fvCfQpVStodVoClLgnfPfTTzE6NiybSG1canAvvX4jMJoSQ+yj2YszCERDAm2ev3kpAO17v/8DzM7PCYwmN8ZF8D2ol6rqz43ldWk9O0B4WcE5ShXFKU9RqYkZSSeVjO7p6VnJptCucy5rbWcJMh8o1bo/mcD09KQ0Pan7SNCQqeqFUhm1Zk3rv1Qu6zDBdbO1uyPWIhmsV69eFauU48DPke2gYF6jITvObBht0E2XFsbyaiqSSzfT68fVawti3LJwGJ+FwDUZYwyGUA+XQPnuzr4LVvIgSoZXqaz2XZy/jD/4kz/EjXs3EE75cFYjq/1AcimNWkVg7cH+PpbfLEuHmXOuXCzL4eeeQWCMa5nPywANWeJkw/Ogyx8y7lh0s5bPo1oqYW97B5njI4wOjYrxxPElI/Tg9FQa0L//x7+P++++IzCKuqt0IgVI5LICxulgEoD+za9/jczxsRwksrmpnkxA7/rtO/ijH/4x4ul+yWzwhzaskC2IKXx6fIr1tTVJKaQTLk0ve3qKg+19OarTczNoefswfmFKgYtEf1rX5bMXszk57i+/foYf/+t/h3q5juHkACbGxqVZzGwJMp6Zqj81M4kPvvMQiWQS1RqZAU5uiUATgxZktrItBJcalYa0bTn2C9cX4A350PF1cPn6AqYuTkubXQd67hsBagbncHKYxbMnT7G+siaQaGd5Q8Gc0akJTF+8oAAFn5/yM9du3hD4wQwrgkyZowMUc3m8efUS2dwpktEUJsZmdIjm+YPSN76gT2xkFjqkvjrlL7Tf+PzSnJY++sYmHn3+lfSgg74o7t25j/GRcbHNtO7Pmljb3MCT50/E5GZ/kuEWCvuwvrai1H8WJi2Vc+i0a2Jecz4w0FMuVQU+STIrFlXBxnv37gm8MdYjU9+5D7Mo40m+gFdv3sg2aM8PhHHv9h08uH/fZX7lS1pfLHpIZh+ZVYPDw+eOFs8vLujjgvNcp2T2jY+OqR8IAC2vrmj8gqGI1uHw2KgDj3Nk8u1je29HMkuXZi6oBgHtA+/HvqN2KQFh2nSnTd/WWWxschwDibSYiYsvF3G4v68gFzUaKcfDNZzJHCtDkGdfrmc7m3g6DhzkHkv7GI5HBMhs7G0gW6J2d1sZFe+//xDzc5cxPjoBH/zSmv3Zz34hORra8E6zTwD0xOikk1WIRQS+rW+voNKuIjmcQGrYgT9qQ7GO0708or4YUPMi7osiHUlKimFxcwlHpRPERpK4+a27ePjJQ4xfHHQE9hqwt5LB0pPXONk8xu9+8Vt4Gx4MJgcxPDiGaDKKSDqKdrCNThjwxT1459sP0D8xADTbyhZYe72M9VfMBMqI/bwwPe8kEyoF/Pbz32J3d1ta9KFkGOH+KCmfuHz/Oj75o+8j2s/Uf4LEwNFmDoWjnJirr754hrXnq8geHIsdz7GnrNXw1Aj28vvwpQL4/l/+IQYm++ELE8yCQPPVV5t49vlj7G0dYGR0Ap2WB41qQ2vE7QEeNNo1JIZTuH57ASMzIwpy12tVSRlw3ZSzZbx+9hKf/ewfZRcI1E1NX1QtGeow8xwQjAYxMjmC6QvT2luHRsnKt9T4Fpo1ykZBsjOJRAhx1rFrAaX6GQJRH7whoFzr6NkZPKcOrq/ZRsTnw+biCv7tv/lX2N/bFovZJPXon3BuEFBnVheRe7Z5pH9QWQZkeHMu+ilGQp+NfUICQcCrTAIF3SpllAoORO90/4uHkgJQB9PDOqNSKkPrlefxmJMpNECbZxJmd/EsyjP07Oy0zusERU9zx9KBpyY3z1vMYiGASG1+2nsSGZjVxzVI9jGDV/ybQeFqrY4SSkgghaGBUaQSKSTClIHr6HkVqO3rk4/VaDWQ6E+q7sK129dxYf4CkoMpyVYEIyEF6XInWWwubuDZo6fSnmZ22ejwmOaC+RsMyFaqVZ29KeXB/ZlBSPUZvAKhT8unTIqXjM7k3IyKOBMMHh0axurSuuo5HO0eIugPYXx4SM/JfYEFgAcnxnDnwR2MTk4JgKZMmEhA9TOUT3P4N//H/6OsKJ6HyX7mnJGmdjwmMhOlMPyRAG7evo0bt++oD/g6iRbs783VFWXmsIhfIhbXXsnxYWCOgc4gYpq7vCYzYZgZxawJX58DCyMhylw2tDe2+9rwxwLwBDuSC2Lwj8ETtfesjsE0Ay0DLjsywMKfIc2NaCqB4fERJIZSyJayWFx7o+B1vpRBo1VEsXoiaSl/gOneQKPpfHS21QIYXo9lWjcFQotFT8KDNyDpJsnAdNPnRezqOGKMAVTmB5nvyvOmkXfMX+f3DLw0AIfkHBfYcRmVvKYxGh3w4zKR7X3z99l3Ao+7NZj4HSMXGVjJzzLYaYCNgXS8rvnL3Pt6Aa3e7HPz761d1g7el+QKPrt9l4Aq9xwjcllGtElQGDBov+352W8G7hmgb0F7lwnrsqcNf7A9uEESRJfYxWtwjRvAxtcNTObzmC9puIGR96ztBl4ZcNvrJ7MIG5/Jrm0gt33H/GkDZg04NACaBJXzseoSGzRHGi4Yzw1QeA991q4UCdcD20jyHdtogQPrOxsP3pP9zB8jFhoL2gIrfN+wM/VLd7xtntKn4Os8lwtP6Oqbmy/uCziQnriKYTp8RlsL9rx83/rd5oWbLw64ts/3Avh8XzIZPax7ezbDC7in9gZ+NNZd8JzPaHPb5oKxx+35maVi89ZwMe4ZXJOG+9h483N2fWuvvdYLjlqgwJ7XgFQDpW1N8TvMVOkFfG39GtBu4LGNrV3LwGqeqQ0YNkzPAG2zFfxt4LWtJ5tzZDDbM9k6M3tjWJ/1Yy9xkddj/9hnZGt6sgR61y+vb3gbv2dYEP/N8eCctLG2ucMzh+F+mh8UgPoG2CyAv1tA0zAvtsnaa3bM3rN5Zv2hvv3v/sV/0ulFrFmYgh8kiGUi2Da4zgA5Q2ogHcEFAlWKynaLwjnGpANIbVDokGjAeyIXBtCZ4eV1eyUUeg2dIfQGSFtHMv3f3eefauHSAbbB4SJigRj+mCQDD2o6MNUres3JC4TPWayM9vOeJRbd4AbbciACD0g2OcW8CYbQP+AK5NEpJQDA5+GB3yabMbj5N4ExRbJURdqJ5isS63OyFQZAG5CfiEfl4NLp4XMamGuLlmCCRRr4fQNZCMDzdUXJuuCwLRR+hm10IK/TDuo1/oq8daNM9qxmhHoXqMan3dJhh8/Pv014nwddi7bZNUyWwwwBAVNbfJbSwYO0GSfTXrJ5Zax0zktj4Zpx4v2dnp1L4zAZBIEp9boWHa/DTZiGTlHZcFi5oEl8AAAgAElEQVQHZH7P7mmGjw6yXYf3MGa4bbY8kNqhw4pwWh/wPhYVtetaMUtet3eR2kbMYIYB4RrvLquZ7XeMdsfu5nfVtkBQTj0PkdYmfo5zkPc0ZrdtNtYHnOf8HK/BH38gIoCF31GqtodFjk40nrwfCw1y/piGuc0VzgdtQl4XwYxF44jGE6g3gEq1jUY7KAmO0YnLGBqfFQCd6h+Wg+Zl9WpKijByTC3BUBTesz5UcgW0K2eIeIJoFKk7eYjTowyGkmksUPsTLexurWJjdRFba8uoV4vo87TFsuQYMSWQYAydG849piUTiPn+97+vtH45HblTSW/sHx7g6bMXqPUBC1euqFCMDuzra8jncmL/sogb07GvX76C2zfviAFULJQF9FMig+BEy9eHOh3DcBBDE2PSCl3fXFM6b99ZG1sra2JBV/NF1IoVARxDXQmV5fUNOQzjF2aQ6E/gwpXLmFtwADR191j0j2nhlJ148dVT/P2Pf6Iq9mRMEoTmDzfQg8yRnCsVoWnWMTgyJFCRzLtqsSBG7eOvv1JRQ7K7dMDzOBBkc3dPAPStW7eQ6u/H+++/jytXL0sDkPOChRg3ltdwcngimZRmpYlKoSjdxBLT7Np9GBkfF9ta1eYbNQWl6Di+++67kpzh/Y4O9lTsbfnNawGjdD45RmQSxxJRgaKHp0co1au4cec27r33QCxoAmAK/FDWod7C1vIqVt4so12tIxaLSgri5CQjXWML0JTKFQULWGCNkh5z85fUTxzf46MTlIpFLL9ZdLqGXRtO6Q1GfUOs6B30KlBCRitBJwGU3RQ8poCalAvvl8+WtOZSiZgDwOv1c108zkkCF0z9Zf8wBfs4k5EzXS6UVQCTABNTubmGyZpUcKBSFVhnATQy++igs1DR7v6BNJPJzFy4egXzN+YxOTPZDbwSeN7R2trb2ZZG+C7TgP0h3R+tPmkXb2/v6n53bt+TphxtwuTkZDdLpyhwsX3WkGTG1saapBpYSIwgKLVA2AecX2Tz5RkkHRqUbAU1h9mHAi46jlVAMJzgH5lYL549w9dfPxJYQhtOpnPzrIVSrY6LC/P4kz/9U0zOXkC+4tijHHcynJimSt3xp0+eCEAhU5ZrkfOa4DafN5yIKJA0O3dBgClZspT7IQBNkAPNDnbXt/C3/++PZGcmxibFTO9PDnZBizyOshncfXAXs3NTiCcSkhqhKDdBBzKxM4dHWHq9KBCfsiCcc9SyzeXyGJ+ZlHRB29vCzft38OD9+4iMs1goUMkUJJdBPdbD7SNpyx/sHQgULx5lBb56gn7NV0q0nBbyYpU/eP8d2WNmcwlYOT3F7vYOlhdfo1GvyvayKBznOsEB6i4zaDIwPIS5K/MCYNNd1n88FpOj3iiWkdk/xD/+w8+lc96pe3H75j3MTM6orbTvZDZSnueLx4+QLefx7sN38OHHH2JoOI3NjVU8ffKVghNLi68RCbFoV0B7BgMYwyNjArM4vxig+au/+ivMzM8r+JfZ3tHnGNiiTcie5nGYyUiygnOVeyw156nxyflqDi8zBijPc5g5EojM56NmKtNOCRo/e/YMa+vrGKK0DDWNqVPbajt2UqWu75LxmeQa4lkgGNAcolN5cLSr88An3/4Yv/fdTxH2B7SeP/vsMyyvreLgOINSo4pGp4XZuYuYvDCl61L2gPbwdDeDeqGKleVl2TCOFwEd2m/KjczNXtD8XFtd1brg3s45yawVShfwOTlPj3NHOMoeiRVJNv2HH32A73z0MYYHR1QoZ3t9R+v29cs3WF/fVECc83o4Paax43VVgC+zj5XNJSSGErh+7xruvX8HyX4ypBs4Ocril3/3K3RqfUgF+5EOJxXkpZ1/tfoGp9U8hi+O4Na37uKjTz/G8IUkcTWlKhW2q1h++gbFwzye/u4xVl6uaK8eGRrX3kqwthNqI9wfkRTHtz55D/MfXgYaQGm3iOdfPcHrJ69R3C9iJDWM0eSgCtqR3c+0/KWlNyqKNjI1JgZ2rlnEwOwovv0HnyI10i+Zpnqlreyo3M4Jlp6+weLXz3G6eySGLm0cmbJDY6O4cf8Gcu0KzsJt3P7oDuZuzyM96gdNUjUPVLNVZLYOsfpqBX1nHoFtLRFZWAi37QJJAWD0wgiGZoaRHk1JjsLPteH34qwM1As1fPWrz/H8s0d48/wVAt4w5uevIhqJYWN3G2e+PgxNDmPq8gwuXr2E/pF+7S3VSklBCYKcpWwJnYZfwY8IC6oF+iRxQN3qSCKCYCLI2phMNHMJSVXOtwO0qlWc7u3j81//GqvrK9rHxQYVYxM6nzDoWSoUpXlNVDsejiroohozBGtZPbrLeqO0Ahn9lJpgAItkm+yJ0+7n/r93vKdAXSqYQDLWr3Mi/d1sLq/AjJEexKBCW/c/rh0jCJI1Qrh8+bLm/v7+7nkAlixotoPZFD54pTXuJPRc1iGDqQQaL168oHlNpjOfc319Q4HugCeEeDiJ2YlZBH1OXo3rmbaH7WcxPrIDyc5euH5FYzA4NgRPwKuAmS+VRDObQ2b3CF/+9gs8fvRENn6kf8RlvjZaslXM/KDPZv4Y92X6jqNDI5JfIjHjyydfiYl86fo8vvdH38P12zdQpYRJo43Twyyef/UMu5s7OCs3JHsT7RKUSpWizou37lO6YgbJwX5XQ4FEqVIZq4tLePr5lyhkKNtWcWSE5pnO/dRvplQKbRWfmxlMC9euIRyNK1uX9oHnXBYPLpdL5/rJJpPA8zy1povZkoKOLDzLPZ3FSSmvEvJHEQ3HBEZ7Az7Jy7Cw4Mj0MMLpEPr8UB8XsiV3rlteFLOe5z1jLlILO5FMS65sbGYCycEkio0iVrdWsLS+gtP8AeqtAorlYzEBozFKAdJ/IEGCzPa2K1RvkhdcwCqMSTCNBcTOtCbpgxvQbEUBm2dOusDYpb3MTwGnNfe+AXl2vjMgx8AgznN+zvxeA6/MP7aic70gJj/bC0CLWNYl7+nM3sNi5tnGyE/mk/cCmgbC2mcMFDIgzEAk+XJdeUr2PyVKTJJSZwhmxHXrC/G7BD4dIO58MQPIDGiz10RS6NoVw2usr/kc9LnUP22nc22fJbDNvw3U52fYpwaaK9BHDIRn3a5sAj9vfcDXDPBV53cZ6PyOkbfk85VL2r9tPIz0ZiCg/e4dNwWsusGEvi7hj/aSz2NSoYZVWb+QsCgAPODqlDHTwOYF+fHcJm3OGC7AZ2B7dD5lZlq3FpPzERyrntcUgNxxgL1lPvNa+puBR8nZuvtRgsPAdPVDxAUZ2P8Gbts5zuas5uMZQWynf2yYEPuXRCibb/x9rhjQ7XMjW/Zid4Y38T1mahmexP4z8NHGzgICb/vR9T3vxf+lEd+dX2ZjOW8t09qyFIxR/E1Qm9fqZZDbs9s1bd5Yfzq74uoasN+5udp4WZsMKLV72bzunTe8p/y7LoZn+BWv7QIzDhzuDYhYAMXwNdmCbr2CXqDbcEu7n60Pm1+GK7LdfM1e5+dtjZkNMrtnWKytKwssNFk7iGPRdsE1Wyc0IDauwv46b5nywhFVk6QpspXZHt6b9zG7amNgttXay/ucP9O//C//444NoB647SYGv+Q0RBkFems0yQjiBDEgmAwwOpOmzyuQtZvqYd+zqKIt+t5J0xut4L8NMOvtWJNN4D3YJjqwlt71Viz+bSqMIjBex2Q1sJfpbg6UchEHOgkyJLXyOahrILqLQDhma7vV0YGKhxC3cB3I6xayT2n6gaADM+lU8dDHQwGZOTyo2SHPJiYPR3xGY/bymXWA7BpwakCznbYIvB6ndUyQiH3CtvDHNnnq8BoYbxuDQOiaA857Iy69m6BdgxFMaw+vbxsF+8YkI9jW3g26dyMyzVCTwDApDh4YzehY2g4BG9sgDAzmIdcYwnzPUgl7Dwa2mHpTiPiaLS4LcpgBsf4wtm4v4GuRODO6TMvna9zETKuNberd4K39vI7TSa6d9yv7xRYz22RrQ8501+CzHTxI8ZocawOzLSDA79AG6+DQlcsgAG3P44yTi1zxR0z7as0ZNx7YKgTcHFvbMhNs/bBtfM82J65V9ptLg2dSnmP48W8D5NlO/s1+YYoS+4h9ys9Z9N5AbzLW+DPQP4j0wCBaTbKHfGj1RVBp+OEPpTEwMgt/OI7B4XEE/K4QJReODBJPttRm5hmmeoZqvoRqtoL8URaF47w2zssX5nBhijqlBZwe7aFWy6NICYkTyjCUlQ7O+ZLJHCrtkM8uexTggahP7E5q/xGAptNfKBbx/PlzHJ4eI5xM4s/+2V/izv1bKnz14tkTgWWri2/w6tlzNMtVDPYPYGx4zGnNOXOojZOM41Aihk7Ah0AkggusAh4JS1qDjAPq7v3sb3+Cw+1tpMMxsZCODo6UxsmxJLiRKxUxOjOJ4fEJXL15De8+/JaAKKZAbq6uY+31IjaXV7G/sYuTwyOBVpw3XEscLw+B2T6P2FUES5fWViU9QH1jAk5elm1ud3C4u+MAV0q58DDo6aBQLGPnaFdFbggYk+1DJ+T6zZsaczoiTFPd2dxBpQuet6stnFWbAjTIdjylnnujqQI8BMDZ39ysmPp/6dJF2VBVfj5riQ27vLQk0JDgoa0PApHU2GfqKRlxFxbm8cn3P8UMvx+PuOKg9YY0FzcW17Dy6o0AffYh7TdTTlmA7bxoJ1jcEEj3D+Lu/Qe4ffeuMl5olwn8EmClvAWlCAg8WBBq73Bfa5uMokAsov6M9afw4bc/wNjEBMIsdFQpa1w4Fkf7R9je2tfhfmZ6GulEXG2lz18o5cUwJzA6t3BZ0ihiPWULePTlVyoGRB3OaDCqgmQcy9HRYQGv2sD7PCpm9MEHH6iIGPVoeUjY3TvAl18/ciz+ZkOpsOFoCJcuzuHOvdsol4rKBqJDSBYnMynosM7OXJSO58nRMV48fyUGOIGB+3cfIBaOyClmMHl/d1sgZ8DrUdHIlZVltYcBzXQyITCZ/TA6PCK2YSAWE4BMyYvBoaHzfcKqsLM4Im0mzwkE/Y9OMupv7o3ReBzVumOXkgH83gcPMXtpXmx+2ivuBSx0xuKMJ5kTFZ+kPTjNUH88rznBdcB+pYSGN+THzMUZzF+dF+hPe007yT2avmv26BS//eWv9Zsp3ATwwqGY5MHIZjnM7GPu8hxmL01LFoS6kwR/aQ851vvbe3j0xSOwcj3t3tTENOIRyjwcIlfKo9QsY3BiEHffv4+bd2+K2UobxDavLa+JtR/yhrGztoGdTac5zLVEe1Cgvj33+IAPxXpVsigffPShAtksLCUZkuMjaXxnT0/07GTwMXtkdvaiCn4yqHZSOEU4Gsbla1fFrmeAh4xm1wdttCoNZUUQdFl5uYy9jSPMTV+Spi37kWMdS8XQ9vRhZXMV2Uoe3/m97+CDjx4iFA/i5HAfW5urePH8GX73m19LFoegL/uaRUSD4bBsAfcJ3v8HP/gDTE66vmYAg+xL7oF8DgKqx5msdF+pxUftfo45Mxi4RxEUo5u2sb2FncM9JFNpfPL976lQaiQal51mdsyr56/w+eefC9BiES9HnHhbRJUZKwz6jYyOSoOZzD2ur5GxUe0Z9VoF9+7cxdXLC2IY8ewmgIb24KyBI7L/PMCNOzcVKOFcE0MyV8Di12+wt7YlRiGZ1zr/ePwKRl29fFWvvXz+Ar/85S9VlFByb9Qc39sRO5CZOwScS5U89o/3BchyDr/3rXdxeX5BAZilN6t48vUTtBodFRIl0MrMiInRcfS1+pSVwGemBuz+4R7WdtcR7Y/i0o1L+OFf/hHGb0wDFeB0+wD/6//0v6FyXMH85AJmRqaQO3YZeYsbyzjIHSE1nsLVO9fw4Xe/jckLoygWa3jx7CVefP0M3mYf0qEUMlv7Ak+Ptg9Qy9dl26IDcSDcweTCNLL1HIYmB/Dhtz9UIIjZEy8fPcfW8hbO8jUkgymkgpTjqysDsVJ3uuqbu5u4dvcmhmbHsZ3dR3pqCJ/88ffRPzYkJnYpV0LhIIelxy/x8ounKB1n0S7XJElFSZ2d3V3J2Nx89xYqvjMc1jL4wb/3h5i8MgV/lOfsMkqnBQQ6AbSLDSw94dhto1qoAm2qiXrgDwSRplzDcBKjl8YRG4ljcDIFb4AFx4EAa0iwvkWxjS9+/lt8/uNfYWt5HZ0zLwbSgwLcCtUyQv1JzF69gIt3FjA0NYJwIgRv0EnUhXx9CrAf758is32KaqGGWtUVPPWHfBifGVc2RLQ/gGyxidoZ66xEEPAAO8ub2N/YQP7ASVodHO65DJ0uqYTnNu4hPFORdUj7wCwupnJT754gNNnylDdiIOQoc6j1Oj41LikHgtEEfgla8ly5pwyoDdTKDcnMsI+GUkNIxNPav7mWqMNuGXnMGsgx66VwimQiqb2Ja0IyIbmsbCk1p3me9VLLnyRRskUJCniDApt5LWZIsfgcZcHmLl1QcEmZiIfHePz4iRjYzVobA+F+ERhEMqI0XcLJSJFY1PJ0BEDPzs/g0rUrKkpJwDeaisOfiAIsrrl7gJXXy/j8N59jdXlNc4GFUxnQUOZLV2qSbSfZiWBnMpbAYP+QiFf+QABr2+voBNr49Iffw8ff/xiJ4TQyR4fYWFtH8biExWeLONjYQ71YRTqWQn8ypQAm+40kDGbLLNy8jtTQAMpNB5DQPi29eo3V14s43t1XzY1SKSega2pyGkMjzKJrKqOSZxvaeRbwZZFUjhEB6NWVJdXwYKEw7kOULGOmF2tAMAhHO8vA7FnNFR/jGTcaTkgmLhF1ut+peFJrinvZ8PQQZi5PI5wKwZ8I6szGg9byq0X85O/+VvMlEg7qt+qNxKIYHB3D2PS4guTeaBC1Tg1H2UOsbq7hOLePUjmDcvUUQZ8XyRTlHfpQrRXPGZ/cW8z/U0DeQ5Z0n6vz0qijTZ1Sv8smdcxLB/6y+J8BYuavmv8kkKRbO8kAUcMh6OcYyYa/mWFtoIoBNL2AsWUUG9BJ36O3vdx4DaxyQKMrcmb+J/W5DWTm93gd3s8ITLyXtUkEtS4g7DAKB1ryrGQ+r3x//g3nJ3A9CUxuOakMnm/5m+C+87Gd/2aAs4FDhnFY/7CNBibzukYmY7aOfEtpvTsAy4Fgb7N5ewFZA1yZKcf7E4DuBYmtfwxMk6vY7VPneTmg/Twjvlxysj5+/3mmvI2lAeB2DcNC7FkFSlLYh7gH/QtmkqNPz2bMZgPFOQ/4PQLQ/E2yjdrdbZsbdQco2zga3sVrEIA2oif7VHaQLOpukIT2UJhPl9hlzH+2i581pjkBahsvXlfBNDKz4ZQCDGDlGNl5Tp9vOU1rAwHfzjmH+RjY6LKyXbDAnoPXMfzHMCEDZ0Oh4D8J0PC7xqi1ucs+sawPA59tnMmAtjljOM5bUN7JxNiP3dPaYutIQHJ37WiMKAXbzSQ37NHWnoH/Rkh0GdxvZWN7159hcCLa+Z1Wu/XVOeDc1fbmfblvcdx4Tyvm1yt1YXal935kQPeuvW/+m+0x+2VAswHYNmY252zN9NoZjqfNA7sWr3M+N4gPkOTYcKQQvifip8/VWuP/smfnxCKnhEEAWmz2btaIAdf2HbMjtl7NJgpz6gaAtC7/+//qP1UoxiYdtZMM3GTnmS6IGTwDwmwAmerLC9qiNXbq24XlBo3AmCIeXekBA4ZtwfQyK9kJZizYNgOg2Rb+L2enKzvBaLQ6oicVRtfyuQgS2ybQrOVkO/hvtp1FXPgeo9C9k5KHGMemdbISQ4PDMnAEOfg5GmwD33lPN9EJwDltLzL76EQxdcLATS0iIskEjnkYYES0q8lsbCA6T2LnsBhIF+Dnc3CABTglXIEhOj4WKRLD2R9Se4zlbJEnAgCm7WyLSkWCIi7lhD+8n1Xx7TUQZiRsHlhk1QwYv8u2CFwKOXassWhtc+bzs395DVs4vIfp+9hrTDO3DYhzx+aiY/06vSKbS7aBWpTHGMp2QPj/2XqPGMmyLEvsmNbCzd3NtQwXER5apo5IWVkiS7FE97AHQwIckEOxIQYkMOCGoFgQ3Ay44ILcEQS5GIDsKVZ1V3d1VZZIHZmRocO1dhNuWmsz4txn19O6SAccLszs//efuO/dc889V/pXCiAYlrmC2CbS20817EcQOX/4LZuDxxSOVIDebNCGecwFo5Fk9hsNC785Bnw+HpDYHmHr9TWo+bcaILad1yXownupcVK5ED1QqNHknGLbySbQdBhjsMxGyfnBvzUDgawzlf7gfON1THFCw+rm3/w/f+ca5N9sM9vCa1AGg8/B94tEQ18LTo0EdXDZRs4dPr+A383mmcYRnRyOdXAogvDQCBOW0OjYYHOF4fJFUalb5PdWxy7prr6AKbrjIluFAcg2HcsKOrWWHIbzyQzi+3FUyQ5q9RDwBrB8bglTYyNot+oo5k7Rbdfh9VBDsSe6cSysxxTMvf0d/O2v/kaKhpFZxhT4o+NDZPN5cYToHPEgTIdrfWsdtXoTr969h7fffQ/js6O0sihm8sK22dncwP1PPsPHH/4BXqcLIb9h5thgqq9TDiE6OYELN65jenEeoeERzC3Ng3J0sdipMJJYWG5/cxv7GxsYDYRx9eIlKSzI4nKsWM9COAeJEwGxh6itOz0luq0EEoTRtbmNj37zeySPThB0ezE5OobxaFQO3JT/aFG2xGaHJxCEL+wX9vNx/ERkFaQKM+WIyiVzuCoVBXj1+Yx+OOcAtQr9/oBch18n8WMZX7X79PrpcLGQndvuklReS7MnxezIisvni6JRmcplJf2bBWgEYKEuq90i4AqZtXSeySykrvDO9rbIMbAoHwvsHR/FZJ5Th5oMuGKthNWLa3jz3bdEgiM8agqeFTJppONJxPaPcbi7h9OjmLBymbLKIAzvOzw6IhrgdJMT6bQA0O+8/20pSMeAIuc8mdsE4o8OD7G7tYN2o4PoiNHJPYodmU3XBmTLRTR6Lbz//e/hzffeQYB+UA+o5zp4/vAxvvz4Uzz6+jHsNjcatQYWZ+cwOjoigABBpGLVSLtMLs7gtXt3haEkazCbw8d//BM++t3vJZU76PZLSi9fu3z54pkdIbDO/vvBj3+E4UkT/KCOMkGbZy9e4PnzddmTMvkcNrc3UMzncPnqJcxMTwkrhWnZtJ1Xr13G66/dxey5cxK8iMcSIlnw4MFDcbipLzsSGhKAgs5qMZsRYI8OqxQ1K+QEnKWjNTUxJsCnz+vua/07MDE3h1QuL3qe2UJe9hTaGB64OY8YNBDd9XxO7AYBAqYnE4BmUPUknkSpXMXU/CwuXr0imphkgrHttJEMfORTGZGrIKhC6ZfHjx4hk87JnKVdpfNNkJZ2IDoxiosXLwhLlqwRypqQ2cbUZYLWWy82RZOTxZXILO02e0Yr3WHH3vGeFK16496rUtQpHDbSKBLAiSWE5frlp/eF+criYSwMNzs1J0zercMdZIoZYTyuXV8TBnILTQm+BHw+KX7IQpljwSj2trZFh5bZFSxyyjMFWc+1VhPpfBaVdlPSvaW42blzAkxRviQWP5bim+LkF0vY3dwVUOT8+fMYGxsVZmCunIfVbhXbdPnGFdx5+SVZf9SrLrNQZ7WFfDqFJ18/lmJsmaMc7Fan2FnNGopER+H0ebB7vC+avPfevSvXgqWFbOpUdGe3t17gy88+x8bTTUmFp+Y0Ay4ERFj0i+DE2toFvPPOu5idnZEiiUwF57rne8ia293ZQy5TFFvCauxuH1PwbSJHwTT6YDgMi9OKnb1dODxOfOt738Frd9/A2OQ4PyDavqgAyd19/OIXv8CnH30s0jt0unm+494bO44JSMRMA7IGqc1KEIbSLrxXuVyUtpSKBuTnHKUc0dwig6YukVIg8y86PY6hmQjgAtqV/rmGhYqydfzml38nDO7JySmRGyGbkJq5fCYGTpi58vXXX4u9EpIDzF7M/TYSCQurmgz2YxaUC/qkeOvU9KTsAbl0Dr/9ze/RrLcFOCIzk/OYxX9F4qfTEyY/z06RkRFhie8c76LcqSI0FsTP/tnPcPe9e4AXKO1m8b/86/8Vx1vHWIwuYmZ0BjaLU2wo581h8gi2gAMTsxNYPL8kwdqvHn6FLz//EtvPN0Uz/dblmyikcnDbXEgeJpCP5Yxc32gILXsbY4sTqFsbqLQrCI+GZW1x3uUTWZQzZViqHUS8QxjxRaSgJ8F8PbM823yB89cvITQWQaKaxdjSDN794XfQc1hkznTqbbQLDTz74mvsPd1Es8giPASgR3Dj8jVkcnk8evYUU8uzsIUdKNnq+I/+1X+K6JIPjQ6LAxZQpZxB1wJr1YLjjX18/dEXONzah9tBCZMwAsEwAtFhhCYjGJmPIjw7hBkC0SFTt4KAWy3Vlud58flj/PGv/x69Whd+d0iCA5Q0q3fb8I8NYeHqCuYuLcE7GoA7ZIfDDXidQK9BBjWQj2dxtJXAweYBkvETeL1OjI5HERgKYHhyHPOr51BpNUVyifaQ0kPlVBpxytHs7GPjxXMkUgk5/3Hf4txqt7oytyhzQ1m/WqUm5xCuO1vPgkg4LLKB3RZJBiWUigUBVTjvAkNBkeFodqhp2uzvOW3USEZosrBtSeofUH/b5w0aUMFtarAw8M65TLvOLKid/R3ZU0fHTIYJz2J2l9Hb5fmAZzQGOm2U5Ot2UWT2GzPp+vVyXC6CHjZMz0xiYWFOwFCee1lw9eHDx8jl8mhV26il67B2jZ9AHykYDsHDDDinTZjjbr9XivQtnl+RQp8Whx3ekF/Ogzy7Zlk4eIN1Ep7Lfpg4SiDKgE4gLOtTJenoD8p+4wtIMWGub5EbsAPukBezyzP44Offh3d+SNjCqLeRjsUR24vj+YNnWP/6OQqpAoJOH0bCw6hyb6sakgqL9K1cXsPQ2CjyNVMI2dLrIpdKSw0CFhOmTFOxmJMCpcOhYQSHDaGlnCtKQMsfGMLE5DQ8fhdEjAMAACAASURBVL/YvXyuiHTmVLT/CepSy5/v55nP6faK9CHBP+pDd3g+rNRFgoTZAC6rG5FQVPaEmRnWb3EKAD00Ecb08jT8wz54xsMAywp1gNJBFr/8xV8L4zocMlmaXK821kIZiUgwdWx6XOx109JEvpKXTI1ur4ZS5RTVcka0vgMBrxDHTGE/AzyqRIJhDTeFuGLAuqaw71okhrGgZ1931ehDk1hjSGL85peCXAp8KTbAjEz1mRUoVaai8clMrR8l8LAPlUFqQLp/XBRQgbszAKZfZG4QJNI2iR9tMf7cIDglAGcfTBRfo69Ry/lmZGoM4KYkKcVmFNwRALtpgF0p/Ee2JnW9+wCaBOb7kg4kGPF6+lkF2BTM0ufV7GquhzOQinIRLlN/SHEcAqECLPWfS0F/9SeZSa7jwXuSvKGg1SDuo2OnQLiC22yrjpd8vg+cmSCX0Vfmdfg5+hV8r2JJ+mz6vGwHM7gFc2iYotkmw8EhNRq0PQLqN4z2Npnb0o/9mmD0v/i6KZLZk8xlBb6V6c7r05bJdW3faDDzfkpmE6yHxMZ+EU2dY2Rm8/+Kxdi1iKnqFvc1pI0OuiGK8v2CMfU1twV47NdqUhCS9zNYzTdkR35WAWjtR8VIBvtQsUIzFmbu8FrsayXpCZu8n8XN9ylRRJnBChATiWJ/8lvXyOAz6LxRPEdxR8WoZEz+TCZGCbUGuDdESLUPgyCs9FfTqBEooKxYl46NYh38v8y3PntbP0OCj+KTildpcEGxr8H1Pbhu2W63w8yfwXmutkNtlbZf54j2lWKbg1ipvsbrKSbFsVFboffSOWpXXLJf14uBIe0/Wcf9ecXzvLZHJlofa5Ni4QMZIvy/AuB6f15Pn2nQzoiN+Z//u/+yxwtwoKRT+ynag3IAaqzVGBK0JPDL1EtObBWx5uuSLtWPAHDQtJAb0475f5X24P0UBOP1dYAV9NODCI2KDqQCiTpB+QCUxDAbh6H/K7DJjYyLifeRDuoZLR9TuLAnTBiJIHT/sRazDiBTQYn603CHhyJnsgWides1gKXRVWlIEayxaFSejQCOFIQpG41TstxS2cyZNAQ/x4JbasS1zTTEBA7pnBCk1SiHPutQxEgh8Fl5D50AXECykfWjVGdGs2cit7qA+axk9tBh10Vk+sJo4HCSKJPXANP9FOo+MMv2GENr0id4H5nY/dAfQSK9t4CcwZD8LfrZfVkN/p/Pxp/aPwp+Mt1NNOZGRuQeZBTxNdWg1tQQfs4YdGNgvzl4mPQdGgO9J5+fG5MUM7EbfVY+Bz/HsVMRd9UeV4CWh2heg6As38d+IUtO+18j/GwnwV3eVwFzsjD53Ar+q3PAvuKzaICGoAz7me/Xg49ZvAY0lszXTudMBoft5qGBGphMc2P1eVa8JkjIOUgwkJvc2NiErIVMhmwTRtq7ojHr85GdSQazYZXwb4L/mWxe+l3nFftco8t8XgJe7Ac+J/uJn2G/st2yYXR7ZlN1exAKhuHxhkW3EDY/ItFZeIMTKJQpE1HEyOgEIkwDZSCJzosdqBVbAj43ihUBn9PHCalQ36510G0wJcgnBd4mJ8dgtXRQLGTR7VQxORHFcDgEksJPk6d4+vQpDg738cknn0h/EPikQ1SplnBwsC/jUWvXJc2U7EYCfGT5/fQv/wlWVi+IbAfnVqfeFICGTvPW83Up1sUCMl5Gxe0uYWSy6BfX3fz5ZVwnU+3yGtz+AEbGR2FzMEuB7Mw2CqkUGqUKGsUiPBY7Liwvi0YoA1Tb25vC7Ds8jaPV7QnQkSsUxfmgzILf7RWmprXdRZ2a5XYXrN0OLl24hNu3b+Px06fCcul0LbC5ncKaLDHrgfbIYwIufP42U1dTGbQp1dJsYGFuXgoDXr91ExfOrwlgw7VGRiJZK2TXiVajyIzU+5kZDkQjwwhRjgUOYfB4HG5kcgVkCnlx/FmQhsA5C87IYanXFYkJMqvJBqTUBQHkw4MDhAJ+YUTu7+/j+OgIVptNPmt321FvNXDtzi28cvdVARb5LLze6UkcR3v7yCezoumbPI6JtrWskXBYDubUReQG2uh0cXh8hJmFBXzw/R9i5fxa/5Bik4JYLGxGYJLMRK/LJwx3jv3u/o4UzbGyErsVmFmaw1vf/hbmzk1JsKRUaKBXbSBxeIg//sPvRUqhUW2jlC/i/MoqVs+vYGNrHfF0AvVuEzPL83j5zddx+fo1BCZcqKY7SCdOETs8wtHuAUqZgjD9G5W6pOQvLs73A7k2AYmXV1fwk5//DL7oEMXSpR94EOZc5zfHyBzo2tje2RTgeWZ+VoKqDPKQQfvqqy/LWmBRvXbZMMg4zoeHR9h8vim63mFvENaOxQRaAkGRzWB/PN96BqfXA1/Qg7HJMUxEyXzzwetigcAmyqUq0nkCnnaxESwiubu/D7vVjvnZGZxfWRHAmuAbAWraGQIS1EOVIp12G/YOjkRC5tzKKu68+oqAhBSIpw3lsxGAzmYyqBXLUgSQGsxy3rDY5GdkeFgyBggA0h8M+r24cuWSFCUlC0jAzpixtUw55pqhHrhbMpmIFTiNzWwyeBMT3XjqqJPNe/78ClZXL0hbuD9trm8Ic51s6rGRUawun8fY6Diyubyk3dc7TcwuzWN5bUlY2IUy2aVFkTOhPqaFTk6xinQ8ha/vP0ClUMbk6IQ5N1TKMvf2To4kK4LMW38wLDrmM5NTiMeOBbCx9HoyXwmWEhBngGht7TxCQ2GTDZDLSBYBgwHB4RDeeOMN3H75toCUDPx0mx0c7O3j6cNHaFXayMYLsLRsIsWijs7k1BTGZyaQzGXgDHhw+9VbWLm4DJvTgkIujVQyhvUXz/Dwy6+w83xLtE0vXb4ia5H7Jm1YMpnCjdu3RH9fUvBrddk7GNTQehkcz1qlKfIkDITxrMV9slqvIplOweKwCPDRtVsFwHjj7TcxOTsNAuRtSqLBKkVrCcoTfP7d734n+x33WWa4CRDXbEkB2vfeex9uL8+sJl2b7D9KnxwfHMr8IpHCSBd0Rc/eH/JLwPLchRUsXVzB4oVzsAcdkt0g3zweVXuopPJYf/wcz5++EGmdH3zvB5iZmhEdaAbYfvnLX0rRSe6jlNrhPhoOGskdzllKEFy6chEOtxPHsRPZn+bPzUtggXrfX3x2XzTHp6fmRQef+444jx63SA84mQpJuY9QCFMz0zLuO4c7OC2cip6y3WPDj3/yQwlSMHjzf/8ff43D7QNEA2MYCkSkEBmlSajjXKwV0bWzrkdTghhttCVoyDVDDVtKz7x852Vh7PP5GJgsnBZFi31yekKkI+q9mkhY1Do1VFsmPZtnMI/dKwzQWqqEieEJzE/Mol5h9p1LisNx3zlOHGN4egxtB1Ds1DGxMI2lqxdkfyObtNfsSjG208MYyskcsvE4JsfGRJLq6uWrODo5xkeff4LQ+DB6PiC6PIl/8h//U0xcGBZQkBwVHll6RSB9lMb2ky08+MOnEgwieMwsGrvbC++QH7MXljC3No8LL13CyKRbzrnlYguNQll029MHCWQOTvH4468FTB+PjBsn0mpDrlaEazSI1VuXMHVpEaHJUUQmCTIxeAEkDnNolxpo5qrIneSlH588fohsNoPl1SUEh4eEqcvMmbHZKZH0ohY668F47U7U8nnsvGAtjE9Q6Bf741lMiiQ7PWKrmKVDhjGLBoqEUqEoGS4MSlMLmGuO4Fm+VDDMJxvg8rpkH8+XclJE1WGxG31mnutcBuChdAjZgASYhsLMHmTqN2uSePpnbUqduYWJX2vWxFci+PyDn/wYKytL8EWGUC0W8eDBA/z6V7+S8x73Hfo0PLsTcOEZYCgUEFB8NDIkBfZMWrZXdON3d/elKK21Y0Mt10Qlb4om8vwrwfXhsBQfZG0JZlCxNgfZ3QxmMbjs9ruFce12OiUg9+irrxE7Sch6ZTCY62psdEyek2uU+xyDQR6PFzaLHQF/SABqnnHalg5Gp0dx7dXruPeD9yTQAx/TM2kfgMpJGl9/9jU++s0fsfN0A41yE8PBCNoEexxOYTpT3sc3FJKsK/5ker/s6+0mUsdxdAi21huoVkqyL1EairaMYF+70kCrwQJ+9C9CUgjTYjHyjmL/WjU5nzNLgQQBBgqZSUX7QUY8i3sTgI6fJKSeQrVAQNeDkIdkINa2iIg0GyXiXCEPJubH4B8NIjI2JGuCQXRmF3/8pz/g0y8+l0Ao/Rf6uLQjJF45vG4Mj4/C5Xei02silU9Jhlh4xIdK+RTZYgroNsUW0G839W76NZH6GceGFVwTZjPBZ7K5mbnCzDrOUQUV1X+yO8wZgr4t9xT1XxWAoV0S0pHTMATZZiVq8T0KdDI4rMxMZSUrsYnX55wbBLUURNP7SOpR/2sQDFcQlcEhBZ/4vzPma7996sMrIKz4hPq9fF3AQsOPOAOS6ffwDMdrin65zwDRivXQlxRCTV8CRIFiJZkpaKakQSUgce/WPpXnd5l+U4CYj2uAXtMW9duViSoFa/tYAt/HlitGYfrTBBP4xetqe/i79s8gwEu8hP4e26cSnAp2aZaoymAoUGikI0y7CSRL/7cNA5l4Ftthgg92YdjTVmitMQJxMsac131QkhmlXM+DQCfbzfvxGgbTMtnRJJApGMhn1KzuM5DS8BTlS7AKu2Fca/9R/k4DCfw/64twrvMcqECj4mXaPsHAKLvUJ+Hx/tqXFA/R+atkORmXvgwrf9cAx2DgRNvHLBWet3iGVUxKwXIdPwXZFdzVtcXXWVidX3wmnfs6Tpw7OmcH+0wxKG2Prn3FnxQoNjbDANBKfNXghGB/feCUvxMfFN10Fwu8WkROjUGceq0pf9PGMWuYmXrNVh09BrH781vW3oCsy2A/D9oStpP3HGRlM/ND17/2wyBmp2trMEima00DDWe2pN+Pg8+vuNQgMKzjK7gri3H115pZzwasFtJsH4Dm+2TOM7u51ZZ9TwNNxJM0WKEBF11fg885aON4XbZBbNq//q//854a6kGDQePFN4kebT+9ga9zopWkkF4FgYAfoaD/zEjopBXHsQ8cs9I1D8eiC5ZOy++qn6ug4KBx1Q4XVpzPd+bUKGA9aJz4UMog1dQSjQbwNTV0fA+fRRcA26YpCizCIQxXn18i+WyjGAOLRYpXhQiYOk30uM3NjkAQCy2xiGC7JY41GXcEXLX4nRTXYMkpAvo2ExVSejv7WpinLaNLrNXbdXNTcFcNoAEeDeOU4DHbzWvx/boZ6cRWYNZEb4wGMw9Z2jfsT7LqVI9YQLla5Qxk1cWui1QNocqdKCuN7dFNgIaYDBqVjNAJH/T5z1hs/B9Zm3oQYDs45nRswhHDcOQ9eH/OD76PhyeOBftUAVGdpyphoREh1QzSyLCyg02AoCVOn/adLhLOMw2c8He+zr7mJqYFOE2xNlM9mMaQYBrbxwO+6Lj2U384n/mlc5TX0WirRpM0LUWNKvuQa4KAu2o7qxyJpjfxGiqrIptNk+NOpjXEISBbj+l3ZLJwg+RcZESb2r+sKs70YjqyZMOOjo4JcyCdzsoBb2QkKm0mQKNRKW0T+5P9oRFUw/iuCZDP97Ld4lRSc7xtDgk8yERHxxAeGkWl1kW9aYHLPwp/eAKtrgseXwQWhwfdDqOlLjnEDwe9qOc7iO0fwdakHmoG6YMT0XllsT2C6EyTvnD5kji4lUYZmUwSoYAXi+dmEfRbUTqtC/M5lkgI6Pjk+TMB2nm4vnnrBmqVMmLHh2g1a8jmMwIskJnKA/DQ2DDe+f4HRuIgMixFe6ydHlInJ8I+efTlQzz44r6kVFNLkeCzDQaoYb9ff+k2Xn3nLkLRITg8XkxOR5DLM+Bl9JuLmbQwdUH9zZMEuCZYHItFEzlXvD4f0uWCFP1JpjJy0ClVGuKcsfCa1+0WqQlxUqoVhIMBDAWHZBy4RjgmnA9kJZWbdWQreXTsVmFCMm2SzgCdi1IuK8D67Rs38Z1vvY/Lly9jmJrA1PtOJLHxfEMAXrJg+XP9+XOZ4wQ7y9UKmCbFNURbMhQKCxObab2VShXJTFaKMnqCQWRyOUQnx1Hr2yaC+izEMzYaxVAgjJP9Q2FykiVD3dpkMo5UJgmLHaJvzJCfzWEVxvC9d98U+QHOf4KzudM0UvEEkuIklYRNSjkI2iSyKqTwJlN36zVUanVps8vjxV/+u3+FixcvC2OyXWviwf0HYldOqW29vU+0BYvzC2h024ifJtFlBlC3LSm6l29dxdqVy+LQcuOl9EQlk0fs4AjxgxMcbe+iliviYPdA5tCNW9fxyZdf4Og0hiu3r+DKnRtYXFvGyNSQgFblfEOkOw72DpE8TqBZriF5kEDsMCYMdY/HJcAm+41rbHp2Hj/+2c8RmhkWpuf+0bHoCHOf2trYRLlUgEW04xpI57JIZk5hcTslqErW5ne/+20JNhCAZoAITaMLurm5LSnM2WQau892kD5OYWRoWMBQS5cRcKukBz/beobw2BBeuvsSFpcXMDwSgsflQDHLYnppnFKPmoU0+zI8iZMENjY2xYYuzC1K4Ij279EjAtAFzC3OYmpu2hRejIRRq9exd3CA+199JeAC2ZJkqxNIoZ3insDgCNPAGawggMkv2mCuHzlPhCPyOdE4zGcFaFmYn8fc9IzomfJ9BETJ0s8VsghEwvD5/SK/Qwa0veeAz+mRYmyir9eGFDZitsDewb7s9wQ/CQocHOyJ1qfb7hRAeXJqQgB7StBs7e6h3bFg+cIa7rz0kowhi/FRo5CZGwTGqXPptNqQTqbx2UefwdLuIeDxCjBP0L3WaaHMYEs2I+uONnxlaRkTo1GR/KCUgRa9JOjINepy2HBucV7kT5g9sLWzhaPTY0lDJ4DIImJLS8u4dfM2JscJqrQEbK2Uygh4Q9hfP0Kz3jHFtVgbwWqTwq1jU5PCDupYu3j3e9/C4vIiWp0G8oVTHB/tY3v9GTY3NrD1ZF2CbePjk5idmZNzwcaLTWHpvvzyq6IDz6/k6akEVaoN1tvonwdzWeMkW+wI+UKYik7A0jEpvWnWKHBwo7PD5nNi4cISvvuD72FyeloYlJKtkstL4VoWNiUYz7lSq5oU9rmFRRwcHYtm9O2XXxJgb35xXhjMnVpD6gbIvNrak/XL4ES3BUnnJwBVr1WkmNjMuTlcuXMNwYkhOMNGPiqfK8BGTY5OFyfbexIQO9k/wt/88m9xYek8Xn35NZEA+fyz+/jdh78TBrbF4cTSyjnRxSZDnMAF+3xvexutRg1ef1DOFHnKM9ldAoaR7cw9mVlwZGUzsPzoyWORuxmNRkXyKuANI5FISmFfFgel1AHPdKfppGTDUIKA5yBeu96owWMj89MpxdaYcj86Mgmrw4lGuyEsVp7HCM6XCnkBBiNDprjqxsYGnm+sY4XMfksPAf7f6RQpHwaKe9StLRXRaZnCZDwjk7VOcC2bY40Jm2RgzLKgYseKsaFRseMsUMf5z6Jkh/ETpIs5uAI+WD12yUBhsJhrgfspJayiQ6MiZZNLZdCs1DAzOikB0UDQh1qzjv3jAxQbRbgiPlx75SpuvvUK1m5ehHuI1HUyNYBeqY2D7V3E9k/w2e8+w/PHz9AuGxBDsuF6HYQnRvDej76HO2+9CmeQ56QKDnZ3UM3kkT48QY3SJadFPHu4Bb8rgNmpacnGKjeqqFmb8IyFcOGla1i4voq5C9My7yihH98/FRAdDLw0gfjesQTXCMBznwsPBQUkpIQQJY54/uHYMFOIATWea8haYvD06dPHOIkdiZzDzNS0FBnkOYVzZ+vFOvwenwAT9EEk4yiTkeJsBFOFEBEKspybSJIR+DPEkKLI93EMhYlKQAlt+N1BOXew7kOKNTfsDOR4Ye2wyG5XglsCsNitIgHmHwqg0qhiYmYC/8G/+OdiT5xSJLrHgzJyqRR+++u/x2e//wjtSk3aIyxCyr/VyijksghHQpiZnsbiuXNSZJLn/1yhhP39QyRPU2K7uzWC7CFk06diG9lHtC/R8SicPgY3/JiYn4I36EelURE7TtkAyoBIwd9yS4oqc0/l9Qn080xBWRtmysRP4mgygOgfwySLfbq8CIdG4Ha6kc1n0ew14I54MTo7hh/+5Y8RmYkCxG4ZoCIiWG/jy9/+AX/3b3+NracbQq6wWwgYGckrj9Mn/qOT8gpBvymG7HRIdhDXPm012eBWOR125RyRzfGs2BHWsochVAslCYxuKgNDHEfu3/RPSKIKDgXxrW+/h3fefxdDDPBS7o/p+M2W1CDIJVPY29zG+pMXOI0lJUhJ+8brcA8iQSAyNoyh8WH4hoIYn5+SjCF+M7OIe+zzjedY39wQmRnul2RYc5oTnGMtDfocJBPYrG2ksiYjyh20o9kpokG9dpEHYPYnwXRDwqIPQpBeMzpJvCFgQt+WG7X4LS3NQv5G15ftpj0Uf7AveaEgVYca733Qi3aRX4oV/LnfpvjBIKagwAlf430UBBsEkRRM5E/6Rgpo0s9kXykYJtfqvy4gWJ9INiizoZgKryPj2cc8VMqSILyQhuhfe4zesOIvSraT7IB+9rP60IPg3CCDUp9r0Cfk77K2KXlXNXro2me0EQoeapt47UGWrPrpCmppvzFYrL6Ugmpm7Axbm1+SBVetypipL6wMS8U4jISlVdqljF31uyl5pNKqhvltAHvN1FaAdRCYHGTzSuZhX6ZgELTk9RUwlwzBvh+s46MECs3UFyyoT5rTZxOAu2PWj+I5yvBVoPLsPmKPjZTKGZu325L1JYBiv+6TSj40Gn2pla6RRdFvBTdVWo6AqwLM2seK9ymArsRDBfYN8fMbpqw+F+ctvzRgw/mu8jA6v/k5BcYHAzKDa0bn8CDmp4EMBUMFvO5rDg/OHQWnDbZmZHGVeKi4igK9Qrhot/rFq7ktUYKC84USLGY/MhrZDHoZg86sNmaU8Byta/n/DyhnO3hv/uQz04cffF6dA5Q/5P91vNW+cNyVoKu42SBRUeeiEir4vDq2OtZyVs3n5do6NrymwWtM4IyEY9HT7/enzj+aIw0gKKBOn5pyke1uV3xhZoHX+tI7g+NrbIfJQtC+VjurgQRKB4vd+R//q/+sp4ZSAWi+mROHDWDDuRkoy9McFFiVnWnDEO1Ibi5qrNWIK/OYABWBBGUR8eHPdIL7USM1OuxAXlcjJuxcOps6iTQKNtjZGvXQiCbbrm2QDnY45H7awTq5+R4BbJleRPZcP5WMleo1dUONk6SmwgwcaQx0ECT6zc21VRcAiQc19o1KMqBnGGva4TQcshERTKJMRM0A/G6v/4yergtdI1Jsn4K1unDVmOuGp4ZNDZ5Gv7gx8Hem/yoAzs+S3asFEmmwacR1o1LDopOV19YFT1CB9xR9tr4GN9OEZSMiI6fPoOI1+Vw8DLPf+LtsChZj9NlO0aWx2VFrmg2B0XL2rS4mNXR8L8ee1+EGquC9Rsg0cKFgvRpC3lMZyBph5GsaTOG9dEPXTY73UCawzj8D8hkdbd6TByIy0vhFQET7RDc4jfxpu3Rd8d76mo6XRkZ5X85xtlkYWFzc/cgfn3fwm6/puuIYcSyM01A+W5N6fbaV7aBTzi8+G/tXDZJ+lm0jkKPtIPuVz68pM2qoyIYdZK/zmgKiuk2Ukkxaj9uLoUgUNgfTLC1oduxw+0cRHJnG+Pg8Gm0eHtsIBSPwuH0C9pRTBdRyZRSTp4jv7MNSbaLHat+NJqr1hsgw3Hv3bQGTUoUUcUSMjY9gZNiFbKqM/GlWmJEdVnO39XCSiCOXMwUkr16+JCkuZDdWykWcxA6loFwyk5QD8+1X7+Ded7+FpZUVKXKXSaWl8CDBToIKBAb/+OEfhfVCeRCmKxG0Yso9gf6f/MVPsHJ1TZwtgloOtw3lqgkMUeahTK3TeBL1QgmfffSJOIVsD/uLjGqmyQ9PjMlhHVaHFL4jm4gMHz4/o9+xo0N4KWfgdGFxYc5kUrB4GjWauxDAJXEax07sCDtHB1L8iAd+OjGRUBB+nw/ZZApzE1P4y5/+DK++/Aosbjc61aqwFDc3tvHpR5+KzMfMxKQUfCMww7lYrBQAq13STLlhsPgLHWCyoVs1UwyzQicqEBDHjkxWFlOjLAx1hzkG1HWMBEPCmo0fHiN2FMPI8BBGhqMolrKSjol+inW1WRVW+it3X8MPf/hDAU9oN8nYTJKlHTvFacwA0JRncZNC3zXFFI2jFZa0T84bOnUOpxvf/e4HuHHrtszno/0j/PH3f5JnYz+WskU0y3VMjo0L4yyVz6LnsMHNAlAhv7BZF5aXEAz5BZSkU05nzWgyZpE+OUH6OIndzQ0MjUZFgoXzr+e24dW3XsPVO9cRHB1CMBowRRaTSdGYZDHI+GECmURKNEnJPKLECJlO7N9wMCQHo3PLqyIRw/RhOrR7e4cCDnGe7mxsCAAd8LrQtVLyo4LYaQJtWw8Whw3D0WG8ce91kQRg0MNqtaHTbKJcrBhAP1eQInTrD5+jXW5hZmIWsxNzUrSNFeJb1AFtV7C4tiSFzMYmRmFzWWBpt5FJpXC8f4jD3QN5JrICKFHDPt3fPRQGPQsYEfwmQ/ngcE/Y2WOTUZEXIJhJyRYGC2hD1je3sLu9bWonDEexuroK0qsoJ8DrExxgFhFtOgue8bocT86/4+OY2MxULCHSIQRRCeJHR0YltZxFvRigaPW6WL60KjrT/uEQ4okEjgjoHiRRL9ZgqXUQ9AYwQlao3Y1y0RRC7Nmt6Fp6wmrfP9pHB01MT0+JvjkBP96b79vZPsThQQxWmws3btwU4Of4+AhDkQAmxkdwcLiL+PGRFC1hX5FBQQDEZzd7You1HsIhVDttxBJxYbpyX4lGRjExNi6sOcq3MGjLNHvaaGp0260WaQf3dTKgN3e3cZpNwsJASqclADSZC9zzCexzr5XDYLuDyYlZNCtdnBzFpPAlwUuOIfWxj7pMuQAAIABJREFUV86vCsuHwa1X3ngF0YkoiuU8Mtk40imyBeNSlDGdSCERSwrzkjqtlCXhmFAzOxodk/2SQU72EYNMjVYDbmqBUouy0xT9WgKsLM61PHsOvj7jLJfPo2e3oNprwuZ14JV7r+HlN17FzOI5ARVoWymd0SzWJKuCvxt2VgfpFMGrCBrNtuhqv/nee7h15ya8Iy7BcCrZHIqFvABWsYNjPLj/EMexBCKhYYxHp0Q3l+uRmuyUHlm6tILIzKiAogTsmB0jch2Vmth3psgzcEfJpP3dAwGpXHa3BOLI2KRNvHbrphTqJPtfzkx2q+yd2WQC6eQpSpUavvzyKzx58gwh35CAxCwAxjEje4nvr7VqyOTSmJ6fETA7xGwid0DsOIPNrKfkYKokunjx7DkePnmIybEpCdCweC5tB88NzObiN+0rwTSPPyDyL3Qm6JDyDFzJlyV9395nnhHUfvjsMbou4NLNKxJ4HRmPihYggxmnh8d4+uXX2Hj8QvbOSCiCcyvL6Ngs2NjcRKFMuYw2Fufm0Wu2JbOHZ8CpsXGpHZDMpHEUP8Jh7ESyTxgoJkBKDWlxTmHDaJhBUI/0N9d6KVtAxG/0dJnC7w8H0bN1kMglkK+WRI99YW0ZkwtTAqBZ7RaR/qIeH+cLC4HGD0+ROj4VFj03VGZmcT+2eF2YXl7E7TdehcPnMqBn7AR+mxNBhxvlZAZHO4d4/nhfxmtyKgpfyAOLs4d8qwznsBe33n0dL797F54RG/JlIJXMiq0d8QRhYx3AQgWnByb4yOtTFoznImY70segTATXLes7kGBABqic/y1dPPz6Eb568CWKBcoTdRAJD0v2JIM5tCvxwxgcLJhOJTD6WZS66PtGSsIIhAKwOh0SmCPcwzMjQT6ym2qVkqxZuknUO2XGKwua8pxHFq4QIhptOLpOkRIigcfjdqJRrYrN9fjdaHSamF9Zwpvvv42x6QkBkq0BL+rZrJwxvvj4c5FTYTDZ2U9tp99CO0RmNwP083NzmF9YEEkdOXNyfaezOD6JoUzt7rpN7CkBmDKzsdKnIm1B5nN4OCyyXqMTo/APhyW4TVvYou54tSrM8HqpiVw6i3yp3C+ca5UMiNWlZTmLPXn4HEf7h7BbPJibmUMkMAyvl0UjPcLUzldy6Ng7KHeb+Pf+xb+PpTvnTa2QTlMyzniu+lCA9o/RLFfRa1mkCHKr2ZV+9dm8Iq3jC4dkr2SgivJDZBeTzUtSCoGR4ZEhrF5YEX34ctVka60/XUerWJciqDzb6/lcsoJ7xlcgC/3mrVt4T86552AL+ACvFSDBrVoXXfhMPIWD3T1sPHuB5EkCNhIC+3J7LOpNaRPKvPGcGxmPimY1s0PaIt1mlb7cPzlAMp0U5vnKxQsiQUXpDTLpGQylPNPB4Q6ymQRy+TQyp0k0uxVYvbSoLak9RVIWz0DcD3l2FCk4t+cMUBV2s43yGszYpf/OCoFG81XqjPRlEzm/CUALaPVnRbJYfHAQM6Bfp9nDCricMVv7LMBBfELBOiV/KWFO1xb/r/6fAruKPSjIpM8mgGL/HnpdZaYKOHlWa8owuA2xzIDmClAxHUvsXx+45bmXn1OAahCEVmaiAsDKLlbQS/1nBW/ZPkOWMxnSIjkzoGFtfFoDZnH+qTzIIADJ/ytew7YrEfAbENoAXdoGBTYVeFVwVvuXPzleihVxTqj2rgL8ip/wJ4PEg/3N6w3iSLyejo+CZPypQQoFDQXr6X9WAT4NaijTU4E64w8b7IQkNp0rSqTjNfkeIVg2jLxLpW6KMeq1dfy0H7hXyvVZL+mscCF3etN3PBMNSsMQPBVgus8wl7nWl6MRfKWnkiFmTBX7OQO3+1rk/+gzA1IR0pj+PFSMS2Vg+byDYOkguKrBmMH+VTBW+0mDJINsfMUdFT/S+SCZIv11ouOn/ajjoGRAvj54f5l3XYMR8ovzmV98DsXZBp9F78OfuodSGVCkcdxGClefW3EbnRMkyOgc1+dk3zJwpH0ugHg/eKNjrOuF7VE8Uvt+sN/5rGq/eH22iX3GuaV4Ft+v1+H7JUhEHkXHyLYM9g0JA2rLdH6wnbq2zsiJfQ13BZu1bYMAtGKtiuvJ+lIA+r//L/7D3mBnDxoR3kxAzEDAbP59mQ59COqEEXgkw1IboMZGJj+jUiVT3E2BZDr/arAULNWJywYSTNNUCl2kGvGShTZgfHXAdAJr5+jE04ibMqm1k9VA8/4EoCXC53HJ8/HwplEAEy0wGsx0CKUwW1/+wWI1BoEadgoK8qcaQ28/Gin3YESPEpZ9WQtZkA0D8FOPS9uvEQwFomWC9nWM+J7B6Aj/1gnF90kb+9InuiFz82GkQq/Hn7yeSlIYXe7mmW6Q3o/X0sXI/3H86dzxegQy2Q6R0GCUmxOXqQhut4yr6lMTMNN+l2v1iyzqBJWF19ePJsNFNzmdi3wGzkXeU9nw/CzvqwZfAX7dHOmwcy4pa1nnID/DhcjnIAitALvqHqsx00WrGyLbwudmH2j7WHiE/cd7cC6rJpYaVG2TziG+T3WVFIRm/2rKCu8tTOJ+4T++X8eT/2e7Oda8no6xRt608KfIvvQLCagBNM6E1xReq1TOUrF0zWgUXtORuQb4bAR16HjwfeyPb/rUHDQ00MQ2cf5wXA0A74DNakcgGIHXP4Ruz4562wGrw4+JmRWcW74koPRpMg+Xk+xpH1q1DqpplqVvIxc/RXLvEN6eTZxTSiSUa3UsLJ3DvfffRr1VR8fSxfgkq8mbqsMEMwmCEOBgmh8Z4ZQM4DOxnS63E5YOK2VbUS0WkM2lBNilE//bD/9BDsrf//GPMDM3y1rDMteKuRLyHNdcQZwa6h0z/YbFwqi7SUmAR4+eCMjx5jtv4+qta5LSydTpdrsnxW/YdzFWfC8UhbVbLVB7dh2He/viJNImsuAh9fHOXVjF4gr7ZxVjE5OiVc/xJEhJ9vJXn3+G02RcgOHXX3kVly9dkmAYmXqcT1w7D589wtfPnuAgfoTIRBTj0xOSbjkeHRVwntXUm6UaXnvpZbz2yusSBHv06BE+//y+ABNkJVu7PdHadtqt0qei617MUQRKioERcBf72jJFX3wutwB7DmoK+v04TacFwCUQzUMwQQ/afFvXAjeRkVZH0t0JtoaDfimq1+w2RCe3Y+kIaNnsdlDvtrB8fhXvvfee9Cl1UzkXEgQMjuKwd4GwLyDXZZCP7aG+bZXpbh4XqHFYY4CJwImA9ku4du2GZH6cHJ1g/dlz1Bkk6PYEjKX8C+0HGUflegXB0YhUbLd6XBgaHcbU3Kwwd6gZzMNcPp1B/OBIGMzpRBynh3GkkwnYXW7RniSTOjgSFumNqzcvwx3yweVzn2lJWmEXFvLR7jHSiSTcBJpgFZkVagMTjKIUAYu5rV64iEtXrsrcaLa6wmLkXBcAemtTdGt7aBiwsdtBMnsq4A1lLOYWFqQo4a2bN01QlDIvfYeCTFT29yd//EQKMIU8QUxFpzE2NAZbzwo6nRJ0cNtw8cZFXL5xSdKYGTHqVOtIxmOIH58gcRLHwf6RZCqwEFg4QNmBHLa2tkSrk2n/ZCaKDbV0BYBmAbmJ6QlpM+c5n4fr7sGDr6WwIqWBKJ9BQCXFOZVKCWjKOcWgC53wW7duCWjFYoRkRTM9//mTpzIPyMal0+r3+sRJJjOcqdz+oRDe+953cPudVwDW3WkA6XgOsc1jPP/qGR5++qWst5W5JYwNj545cWQmF6ol7Mf3cZKMYWgkhJdfe1lkPoR50zNa6PlsEV8/eIL15xuYm54Tu7ix+QLhsB/RsREkEidyEMwV8rIPkZXPwpFBr0dsdOI0KXzlo5O49IPbbZxvSoERUJ+ZnBFHU0D2ipGZMja/jVA4YKTP2m3s7G6hWqfUUATM7iIAQSCfJAEGaKgbLo6ow4Hl5QuM2kn7CUgzGN0hqORwSNFNycxptXHp0pqsxUI5j1Q2IXa0Vi2i3agjny3g6OBYiqbae1ZcvHBJ0rlZ7JPa0BcuXJR9gnMgX8yhUq9K+jhtF4MSPAPIucnpluJfBP+51xLkIhuQQcVyq4bvff8DrF25iLm5BSkIzbVAAJmMwnQqJfrlhtzgx+HxMcrlmtguAidvvfM2Xn7tVXj8dpoM5AtZNGpVYcwf7xziww//gKPjEwF0ZyfnBXwhuBwZGpI1NHNuBr7RME5SJ0hlUwKWEKQJ+fyoF8s43NmXwBgDlWRTsy8p50AQiOxkyitxr6AkDtciGaJ8fu5FxQJZ8iQB1PHZp5/jo48+wdzMIqIM5NL2Dg/LeO3u7wpQSAbk2lUjocTzl9PFlHuLFOTNZFLIplPIZdJSZJUFeQlunT9/QRgp6xtbcha/efsWZmdnpfAcAU4Cfc1OF6l0XopCEkSv5kqolSoo5wsCcBK0S+aSGJ+fwPs/eB8Xb12DZ5i6DaQ8sTIysPdsH1/+6TN88fF91Kt1LC+tCqM6fhqXeXd0dIiRcAhOh00K0jIIG/SYDEOucTJfT3MZlBpVOSNwvjKwwgwOgozcN5mlJGd0am+22nBbHWJHuLaoDR6OBLC1vy0BI4ffKXbMywJqE2OmuKzLgFUMbNG2+BxBNKp1w/RtNE1RcZJsWHDQ7xUAdYTBF84vrit/UOo5MAh5uHWA492EAJJ+vxtOr0MKdVYtTUTPTeJ7P/8Rll9ZJuEXmXxF1pm1ZYW12YWzbYe7Z5XgO3VsDw6O8MWXn5vUXgd1TG0CLnC8rl27IhrI1Lk34IkV6+ubePT4AU4Tx3KGZ2Cc7WeglLqyNc7/bk+yNQYJPWTTSvCqVDJOKvdLnlnaDHgZwg9BeGbbCdPRYvwWnoEo8TIzOy8MfhbAZeApKdk7VbH9Aa9H9rFWuyHBJa5vyufcee0lTC/OicwWpYK4TmnHKAO0/fiFBBTILhMQhOnODLbUzL0pr8L6CSzmKQBczUgfZrN5VIpVFLN1YexS75pnF9oZSpmwBgVtFuVgvCEffJT0CDBr0C2FZfWcXs5VxT41GpQr7CIYDOHq1au4dGFNxuDoIIZHDx7hNJ6Fnzr5do+kaxPoJ/OREgRcA/F8Gq+88xpuvnYbVo+Ry+Pa/uyjj/HswSMc7x6KjSMtmG2kdBof0Of0SpDJ7aV+dVgk6hiYZZvYRnOWtUh21fU7NzC6OCM2IB2PYePZOnYev8CzB0/k3C4a4D3KJBrN0w5T7Z0O0c1/8+17EkS0ej39gp55qSNgqbak2CGD/NxPTxMp0YbWbEi+mUFfan1TI5wFo8lMFwBafJaarD9Kt0QnxrF68TzOr61JTQeEKFVgcOJmpYWj2D52dtfx7NljbG2/QL1Vhjdog4XG9EzX2QQ3VEpjZGhEzmdiL1mgsdeVTAPKf4o/zCI2fVDS+K1m3pIcx/4gMMfP8poC6lgNw5Z/K1NYs6HV71Nwl9dX/32QtamAjBKkFFdQ/+jsXn1t2kHfjO+lX8dx5ZejD1hzTajvp2CyAlpC5OjLb2pmOe8lzMh+8Tr+PYjjGBZi7yz7WUFWJeTxs/p8CqyqT6j4Ca9H/1aZnLym9g2fg5/jmPB9bJ8Qy/rgsLKNFevRMeT/BYA6a6/JFv5HY9R/TYFIxWsUWFTGs8kq/0bfV0HbwaCAgvPKalZMS8dIwTEFJ9XXVyBSn5n3Ul9fP6MgumIlCtwPAql8TW3NIL7A55caWqzjScJcwwQX9L16Db0XAWgJSggT9xupFQZeB8Fejq/gTTQvlEz9M41tBbh1DvOn4k/aBzo2ijkpEKnzWHEq/q3zSDELBW8VeD0DYPsFM78BKE3GwiBQy981AMH3KVbB9ymgr7iQtlv7S+fIIGDOa7CPeU0JxvWxFGXSiz/Lkq0DhSO1b3X9KN6hfaMgr85Fw4w2ASGd+1zLgj/0gWyZ33VDttR5p31OPEDnmAYbBgFuXee6thUEVzCXPwcBbMXGNOhiVA5MkVJ+Vuesgsk8yw4C4zoe2qZv5sk3QL3ek/sMJe40eDaIw+r48D2DY6w4sc5Dy3/7L/+5MKB1wmunaUcrSKwTW8FM836LANBE0PUhtYAe3yeAmWzs31SI1OJsatAVRNUoBDtQpRP4Gq+r6f468dlejaypQdaHV6CQA8D3aRqBdvJgegufjaLy/Ayj9zKB2v20x/5Gwci/gINlMoQY3TeaTqw0zOszwquTU/WJ2ZZwKChtNJupTdhzuqEIiNpnM1CzSxfAYIRjEOwbNHQ6iXRB6uLi32y/DjCZBBLh6Ee39Bp8XQsBGqD/G2CR/aCpKXxWNR6Di1hBal6bBymypMg6JBOeY2g2pZawN3mtM8Pe+aaiJj/LhceUTzqTvKY+uxol3eh0ompfcm4ouGsY3CYizHGls8IDu6Twplk1unxWdFHHhgdsOl1sG9+jB3HdUHlfncM6DzXAIAEDp1PYQ3ofHhTZDjU4uhi1jboOzAHKpDqoEdWx0gMMr6HguRpPnb8qM6IbKMed/2N79LCqBpz9OXiI0RQ2fobrQiOlmjLFseYBViO0fG7+rWuU8+XPI2I67+gUGuPrFj01tycAJ9OY3SE43GGUqh14/cNYXr0Oty+Co0MWzSHTc0i+y+k8KukC6pkCcrEkLNW2SAWwcBjB1fOUNnjlFmC3IDgSxOS0G7U6UC4VhfVFNlq2kBWdSLJ+pxfmMDE9KQdYHqjJOOwyxalSRqNeQ71aFibRhx9+iJPEiciqKDOeh3WCf+w//u/y5atYWlgSNlK33RXtV6abPnv2TEBo9uWFixeF7ULwngwbYe+UisLCoQ4bQQACugSUW7U6vA6XtCmTSMNmd2BubQVXb97C9es3MTE5eZa6ImnyZG0f7EsxxNjJCSKBED74zgcIB6nZ3ZX1F0vEcJpLCXM3FI3g0rVLWFg5h+FoWIC2WqyG3/3mH/Dr/+dv4HV4cPv6DVTLNTz8+rEEUFp1My9DLOY2bmRahMHQqAkTk2ApwQoymvkzOhyV5yZLl2wipkmnCzkk0imcnCYE9GlbDHNC7LSFQYAuGuWqgPHlfAmjQ0OYmJiEw+VAh4y1TBLrW9QwrqPebgmT+N69e5hbmEUhV8TTxw/x6MsHKGVymBwZR3RoWK4pqd5dk40jDFnqI7o9JhghhXaYXWKRsRkbGZNxKGTywij0ON1wWGzwuU3RHLLKKF1C6Yqh6Ah6DqsUxLt09Yow8USnV7Sn49hYX8f+1o4U2BNWU9+5IQhOCY9gJIy779zDy6+/DE/QpHQre6VeqQs7NHeaFwCGgIxocvZ6AqI++uoBjg9PUG+0MDe7iJULa4iOTaFcNZFsFpciCzZ2fCzpxnZnDw0B8rvCMiKIyYAKnUAyiQ2D0hR+04Mk5w0zI6iXTuBlZmIOHqtb2ERBd0jGl19k0l+/cw3zy/PwBlxwe5iC1RXpDYJ/1KZ9+uipMF6jI2MiJ9RtdYRRm0ykZM4wpZzAEtfm0tICXnrlZUxMjgobNnmaECCI9vPJ46cCKnK82NfR6LjYo+2dHQPahkMCnN28yQJxC7Kn8rOZxKlIMFAOgoALtU3lYNnuCIhJAJqs09nlc/j2B9/G+MVpgFs2HeMmkD8o4dkXj/Gbv/k7pGMJLM/OYzQSBYsDEwDyBgPI1woC7pPpdv7SGl55/Y6sBa6VQqGEVDKNZqWJrfVd7G7uSLE2HvyPjg6wvvEUkZGw7DnlRkXmx8LiIhaXlrG2tgavyxQWJjuV+9GDr1gcckukbpj+R6CfBQ+p3U5AmmCP7jlin/sHX4LQXLcEr9k31D12ezyIJWM4icdgc5h1SVkxjofoGy+vwhsKCjNRgqDUcmx3kIyfivaptWeV8aaNjEZHYLH3UKoWJIBXqRaFMchnp52VVOxOHSvjK6KjGnD7MDs1K8AQv7L5ghRMo430BY3cGSWRPD6ngCbMkCDLkQE/Muq5n7ON9UYV5WoVH/zg+yJfQcCacgU7u7smm6fVEjay2VedMt/J4D88jAmrmIAZbfTy6qoUOnXYTeGociWPaqmMF09fSDCODCSONaWqRC+ResN2h8i5zC7OoWXt4KPPP8ZnX5gaAxfOL+PapctwWxw42js0AXvuD31twWAgLHblOB5HqVyWQOrt27dElmZ2YQFt0SQ/QSJ2LDJZbDMLoz746jEIujCDwAqrjDmDZwfHR0imkpItcv32Dbx693W4vV4JrHDcCzkCzxlsbz7H7s4W9nb2BZR3u/0YiY7J/nx8EsdodBzf+eB7UtxyfCpqtGpZyqHdRTpVxOHhCXa3DtCttiVFn5kF6UwKjVYV0akoXv/W67j+8g24R5wAiUP8rpmATqfcxd7zffzdL36Nx189kaAd1wkBxRKDOEe7sNmNREK9UZGAnt3ikPGWM5zXIwGPVIbZDpRRMrJz1BDnnke7d3J4JHsp5wdl7yj9Rh+D50hhavp9osPPgDWLKFL6h3OOeuiUsrA4rBJQpGwUJWZ8bh+83CucLsme4HmGZ1PBB3sWeIJ+LC0vy9mSEj0Ed5klRVvBDJpimvVcWDcA8Pg88Ef8sPkcWL5+Hh/8/McIzoeQT1FShkVY22jXOwI6N0tN+J0eONqmhgbPW59+/inKpYpooPNMxfYx04PgI+eAFnInQH24d4jtnXXs7++gVMxKscoOU22tTgHRZe3SB7NRvsE4yPRalOxjQCeTdSi2vmlARwkuByhFYuqrcF0x0BEeGpasiEtXrmF2fk76J5VI4Q//8KFoKDerNYR8Pilqx30mnyerOC9yVhMzk5hdXsTQSESCHQQsuWeX80WUeM7LU/+5KgFv3o+SEVyjtN+UcGQWBSXjuP9JcFQIIZQNaiAZyyOVTMn40ecy5JiiEIPcAY8AxCQleAM+KYDr9Zsi8rJ3Whxi52jrpb5Hv2A37fLs1IyMN0kSz59uYGtjC4V8BZY2QRKHANDi7Ft7cPs9aDu66LqsGJ2Owj9s9GgpjRc7PJAAEwtoso0sWsx+7cIA0dViBcNDI5J5wOsxa4TBROq/5/JZCboOjQzhnffeln7s2CFsaUTsojFdi6Xxm1/+Gh999JFhaPa6EvwV4MBqk7MLa4bcfesupmdmZC3wPjwvMaOGsneH27vSDxwT9i/7R+oQOQxLjkED+gxk5HOPYm0D8b+ZNZZKiWzQ5NQ47t67h9u3X4JrihU7zf5Km1ivMbOtJxlU+WIW9x98is/uf4JiKYNWj8XSO7BKkfWeSBIYEMWATizoqlnAhiFNf9UCl5ukNxK5GHwxgI8hzxndZzJAxe/uZ68qec7r8Z355Qr4qU/G9yvIpoClSidyjSg4puQvJbwpWDboxynoogCO+tKDvpn4jH05EPXrxGfvA3Hq4yszmf9XP1KBXRat42cVNBwEFvX/7A/9ZjsUAB8EbBW05T15PwW9FV8ZZDUrYG9AfEOQUqBMCXP6PNq3Cvop6P8NGPb/1dAeBIU5RoNgm/rOsoYkxd/gCjoW6lNrf9C26muKJehzK0FNgN0+i1Ywnb6fTlvJ+7DtnAdc04rLKCg6CNLq+XrQD+dnFQRUjEDBUl474DGFEkmwEJtYpn9qQH0JMPTlPPkccibqGb1hnU8M2PFLQWi9B4sDyvj0JRLURxmcJ38OZipGpvfWPlYQdhAc5/20nYodat8o5jPYH4Mgt+J4ivXoswzOo0FMTIFbnUvsBx2jQQCdr/NLwWM+nwZG2FYNIBiA3mSXE4AebO9gW+SFPhCua1/BYX7WXMdkJvDeivnofFO8hX/zTMk2q43Qdcqzhj7DN8EDY8P0uRVgHlwXcs0+6VDbohifrnslLKoN0/8rJiVrpR/A4u/ab9qP+symreb5dBz12vWmkSkZHIfBecR9WueH9u0gCG35H/7Vf9LTCa1vHGyIGj3ZgDwe6Wh2jAE8HXCJrELvTMdXDaM2lA6MTn5lJuqAKQCmi4ef0SiAsIR5sC4UziIEvLZuBGwLATidWPp/jeapkVXWKa/F6yujUw0uN2S+hxuVLKC+iL6A0iw8dqZ7ZKIIFptD2kXdR5kQTOnqp9Fo5INt9/uMJpeCwjzYEfxkG3iQJluFXywcoYaG7dAo6ODgD25wuljUKPNvBW95v1AocJaeIkBvv5iTRjUZIVYGLq8hh04atn7hPJ0cAiIPsKeVbauMXr5PAAOrWYgK+Osik0N8H+yW6G3LRDn5XGqA2CbRmO2Pq4K3uvD5Pu0//lSjoW3hgVw1qTieBEDIvOS4EFzjhsH2sF+0b9lWOhP8n+q+mUiqMeTaRn12HQfOQ35z/nAcFRDmZ7UopKR89SPZvI8Cvby2zvmzddGXm2EfyDj1o8h8XaPHagh0vNQh0I2An+Vz8H26UWsUm/9jW+jA8P087GpRCi26ONindID4Gb7GNkjVeQI5ZxH7vuZz16R/6/wz+kE9YX+xsJcA0a4A/MER0X2m7Eau2MDU7CrGxmeQShaRylCjOSysy065hdRJEvmTFPInSbSKNWGVpZMpYedMLczh4vUrGB6PIDQawvhkCMQ0KqUuEsljnJ4mkCvk4PB5RN+VWoN0Gqm7KcVbanUpwFfnXOBYZdKSYkwQ4/NPPxHnQ/S7uh1JByfowarf12/cwM9+9hdS4IyaoAQDWCmZnhfH+/jgROZPMVeQYnjBYAAjIxFJiz86OYQvTAZcG0kWImzVBVCgDmMtX5GUVUuzK8DL+RvXcf3WbQFXvIGAaEvxK5WIiw4pne3HD76SwnVkV44ER7G8uCTtSGXSqNTLGB4fweWb1zF7bg4L1OqdjAiw0Cg0BCTder6Jv/3Fr0TrORoek9RuSjDQJhHAEVvupu4gi4p24fX7JFWZfZuIxQQooNbt3bt38eabbxugsUu96iLKHQPykbnGQmrLq+cxNDoic01YZidJlLJ5SUUl0ynkDohm7cL0PDxBL6rtOg4SR9g/3BedXvbJxasXcefOLayurQpA8OCr+/j1v/2lKQhZrmMsPCz6pGQ8kZ3tT4XGAAAgAElEQVQnAcJqHZVGHW0eINGVVFbKopCh4/P5MTUxLfrenA8ELd12lzi3w2FqItJWdUQrmEWFmI7OgnBr167g1p3bkkrKNbpBrdmNbQkG8GBHTVKyuc2BqCP2kGAZ855vECR641UMR0ekKCBBVoKVlHYo5orwuPy4eOE8Zhbn0GZR2lanL62xifuf3cezx+vo9qwYGRnHSHScyWNwe3zCqiKTnO1dWJ6DzWtFuWGKE+WLZZHuGBkdw/y5RWEOBrw+7GxvSiFAOgtketNJa3baOD1NCkh88fwa2tU2Ygcn6LUgn6GNpU2689odRKfGAGsHTpdDpJRO4zEBy2LHcRzsHMpcogbw8BCLmhm29+7OvswrYdE2a1Ig8s6dmwJiUEua8gSJpCkGSdCUchi0KxxLCWaT/TkyIiAUNUrJhnz97hu4efOmAIVkf+/t7UmBTTLpWJSRh7yAN9CXDQvJ/Xf3DxEeieDqzRu49623MHVuBuVKXVL+e/UuSkcF5I/TkqHAtTI+NCI2gcAvQbPx6UlUO3VU2jVMzE/g7ttv4vyVVVg8LuNkl9t4/ugZ9rd3cbIfQ6vcwMLMrDjGTGP/7P5naLRqmF86h2wph8n5WVy8dgXRySmRQGDKgxSbShp5mS8/vY9kPIHxaBSlfFnY5LQ95yQNPSJSQOLQVKpiq0fHogKesogO90NmPLAoINnnwXBIWLPU2c4Us7JXc81lijk5eLOA6q3XX8KtV14SoE8csVYPx/sH+Ot/83/h6ddPRC85GAhgIjomwBBBZgbu4um4BN95bpoan4Db5hIgtlVuolFvYHpkGlfXrkhQQIBMBuA6TdHyJ5t2e3cH5VpJJBN6JMpRmsjJWh10Kk2tEcqC8HkZaLp65YrsZflCQc5PnOdMYee61DoG3AtnZ+fg9fiRTudRLFUxMTUj7FECwgQkGUVkxt7h0YGwLBkUO44dwRnyYnRqApGRYWEAtitNyY4Y8VOv2Ym94wPsHe4hW0/D7/LgwvklRFhwtVRDqVCW8w9BRs5ZPRNRB5n7buL0VM5Ib731Ft556y3R5meARKRlUhkDRFPH2WpD6jQntp2F6QgKU6+X16RcWb5SkJ/X79zEm+++g6GpsGTdZLNplIs5WRNPHn0lcjbVcrWvgdiWjJlweBjlSk2AxB/95N+RIJXdZYXF0UO9WkIuX0YinkIhW0M5X4XT4hQWLYvTPnvyGB20cOeN27j3nXsIRYPwT/gAYpc2oJZtokwgtm5Br9LD4/tP8Mk/fIRcygBo1B2m/QgOeREc9iEyFoHTY4AHp9Utc5fBa6599sfO1q5oS0vw3eYUSQT2AfuQNmJzcxPHJ4cyZ8MBv9gpBg+pMsG9myCZ1+2UICkdJ2ZhMNh5nDiRwogWtw0Whx0zC/OYX1yQvY1ngqePn2B3a1fStk3qv9mLaSNnpufE9jEwXcjlUClVhNXEQsHUTObeOTQagd1nh8Vtx+XbV/DdH/1AbNVJLIH9wyO0m210WxYp7hc/SqBbb8LRsyAoheMs2NzdRCKZwkn8WO4TioTlfEcAnm1Q34DMYvbR0fEeEskjycAhI5hZH8w2om0g8Gd8ry7sffYcgzn8ndcWZ5USPSTIWAwLUQgoUlDaAC9ck7z/8OgoJqamBYhfunAB45OTsLHoVKuNj3/7IX79y19JlpXTakWQWYgOstJzklFRadbF5lDX2hcOiryJAMkkBRAcodxavWHkLKjhT2a2xwmvzy01Kui/EJDlPBLw3GEyLRnILbGgayovWRg8o5C5LeBSry0a5HanTZjQnoAfLgLqLqeca9SR53WYDUQwmuczCXwOj8h8IyjMWiWVQg2723t49uQ5YrG4FD6kfaGOs7JjqVXPDKFyq4Jqp4FGt2506tEVtj8DWQwM8BmWVtaweuE8Oj0rXrx4gY9//5E8P20UZdsYgFs+d07GjuPBjAkCv3deuSOZVcwG8YaDmFyYluCeA3Y8+fS+FDulLCDtOiXIBOiw2uWe1I9///33pagz9wiuK9ql1GkCsZ192TfZDzxDDI+OYWFhAUsry4iMjoitVGCDtZ9Y6PXF+rMzX4xnwEazidWVFbz55ps4v7omevakYHIPpDwli2O3eg04vHa4A24cxg/wx49/h/XtZ7CigXanKgA0Wc1k9NJHVbCE89hIdvY1l1mXoNMSAFoApDb/7kgtDAOcqRxoX5qgDyBpkTinwwQa1KdWP4lzQoDAvs9D32jQ3+JYKLbB93LsOY8H2ZQKGKmPq3jAIDCnWAv/J4CTEPkMAVBxEAUGFVhU0Hqw3fp57mfqPyqJT/1r9WXVn1Y2rpKT+H8FlXgNzgvem8+kms/qa6qPyXWrIDDboPqxCmAp7iJj0wd1B/vOBIhMFjPv3WoZZqZiP/qM2k8KNJqghGFTKohq3mvAZ31NQU8Fm5ntOTjWep9BHEvHWfajPoNbMR0lpLEfVIvaAO+Gya2YhIK0Cu6ZvjFkM+07ndPaN/yM322kEjTYwzGQYHY/4KH4G5+DfatERrZBgD6YQI2OuYKR3+AsBhzUseDn9TWdN3otnX+8N9utWNwgPsPXFBQf7AMdE22L9ov+VMBVx0/HSTEObaO+rjaaPxXTG5zng2xixbb+HIDWAAP3Df6u+6diXIIt9SVreB9dp4MAqeJr2q/8+wzjEh1sxxn+pnNO+1NwQO83BNNB0FiDEDxrKPCsfadzn38ra1vbN9hGncP8qYEHnb9n493PHuHn2B7FuDToonOfQPQg6P8NCG1wMV7P2Jdv1ip93k7P2C1tM7PEFYDWMR7ElVVbWte85X/6b/5lTxhgfSMwiF7zxjoxtJN0IunktFog1b35f9G47EsdCLhYLosDwoOiPoSmkgjo29ct4j3V0ClwpwMvlXz7EQYaRgWx1aiywwfF+dkZfB4+tLKdBw276Er1K3byswSH5Bm1QIDNHLr4P408sA2lUsUYBYdLOrzdnzicwDpJFGjn3z6v0S3mtdh+HpDkMOHxiOPBAlzyPp+pIKr9ogZIJ5BOEP49OPl0AqvRVKMViZiikTzIyQbZL0Ko/cpDoYLOOlkVKFdtZ518qm3Ma/FLCwLy3ry2ahdxHFXW4swI9LXnOPZ8Zh5y+H5lYGj7mSasUT+VfOC9tDAh78n3qpHRDYHjqwxo1bnh87CPVWOcz8yx47jwPcpk5vvYLp3zyjJm/7IPBjciBWB5P2VucLx4sNOADP/P97H97Fs+Dxezvo/PM7jGNLolEhb9Q4AeBBTM53VUE5rXVeYy76MANZ9L+1Oj+RpkUYdC5zufifOOz8rn10CMAuDax3xd+4HPwfYY42PaoBuqznU6eAIctSmJwACSU2Q4fIEILDY3bM4ATlMlhCNTGB+bQ6NpRb3WhcfpRdgXga1tQT1XQWLvGJmTU7jaFuRTOWxvbmJ0bAzDk6NYXF3C6BS1pIOIRiOIjPrQbhoAmgUHm722OE3eSEiAqq6N7A8TzGpVq1IwL59OCVu1Viphf3tLnMfdjS1xnCS653bhNJVBqV4VWYk7L7+Cv/ynf4XFxXPSX9SeJHCYTWeEcdeoUU+3LBIGRwcHIvMxOzONUiWPFxvP4Q35RbuUaYtj05NYWT6PfC6HL/74KZIHJwi4PPAHQphYXMAbb97D8vKqtMEAcBXEYsco5DKilfji+TO0qg0pXra1voO1lQvwuYMmQmpt4/zlNQEkRqh1GPSA2o4E1JPxExzu7oue57OHz/DV51/Ca/fiwuqaaIxSS5FOqNgaGxAaCQs4EBoKSlEiav2eHBxK4btmvYnzK6u4cuWaMKTo3LDIT6aUk8JLiXQaE7PTeP3NewhHvFIJvhhrIbZ/KIDW4/sPhTU2OzmFm1euCUhHyYpis4JspYBsPi8sU9itWLu8hqmZSYTGI4ZF0+vi4NkL/J//2/+OT//wJwwHQliYnpUCbmQ9iY20ANliEfuxY8TSaUk9jUTHRKeSzDYGEQIsymS1C4PX63ALqHbu3KrME4KNEqSpVxBPJgTMnltaxNrlS5JyTBkDgoFMUSXgxr4gMEBmms/LIFBPgDAWitva3ZE5NTE1IYyjQtnoaZYJiEXHsbS4isnxKcwuzAE+Cytiytwki4361lvr1OX+AuvrW4gMRbG8ch7Dw1GxOfH4ibRjemoSb753DwvnZ1FqlpCkNEg8LnOY7GlKOMj+43TJ/Pn8889FAoFOngQbXA6MjI/i9Xt3hSndKjXw/MlzbD/dQiqeFJCCjv/1m9eEiU6mV6NZF11YMnspJ0Pmc7PKAIZdAGjez+fxSUBne2vXFMlzuUBt73A4JGnAk5Pjxr40yHjLIxmLC3jMVC4tlEP7mMnlZQ+fmZ2VLBsC52SPXrxy2YBApbwUYkwdn8jPo4MjsfNkXXI86dDz5/buvkhRSCbFS7exsLQk2sJHJzEpitY8raEQzwnQ5rLZMeQNyLqjLA3B2/BoRMCFtrWL8Pgw3njnLlYuX0Cn0zRFQMt17GztYOPpOk6pR93oYCgQlEAHnWHutwexIwHxG70OFlaXEZ2ZwoVLlzE2OSb2v1zMy9o42t3Ho/tfiYbu6NCozJn19XXRIiUAxUKpTrtTguQEybnXUSOfEiic08waKaTzMuaLi0umcKjXg8P4EZ5trIu2OcE3MrEDQyH89K9+jje//44AidlMWfYtZngwLfzR5w/w+Z8+wfaT5/JMLCQ6NT0B1t7bjx+KJEmr08K1a9fwnfe/jejQCB5+8QCf/v5T0WoPe0JYXjgnAIkepHlWGp2MIpU5xebONrpoIzDskSwKStd0WKiFjBCrTdLVKXNjbQNTI+MYHYqARS7ZJ9QFXlmlvXTgNJ3CwQHbYjSzh8LDcHq8aDZIFbJiYmIGBB0o+cSzBIMCsFnw8OEDsbOwdFCsFTAyN4FLt65iYnYKtUoN5WQO1UwZ9rpVnuEkkZQiv7lSGu1OHZNTowIuEfwSB4f654cHYuvHJib6QRScFePmnKf+/q0b1ww7n1IFlEwrmewjAtBk+YZDEYQCYaTip9jd2oHTZjQa2XfMpKDW+/mra3jj3j0sLC+i2Wuh1qyg1aginjjBh7/9e2xtbwroRdZ9NlMQ2zQWnQRszFQL4Kc//wuMz4zKHma1t4QMkc4UkM+UUcgTdM7C0XPJXGjVa3j67AnSuVPcffsN/PSf/RTukAd2nw1WF2u4Gp3LzEkG1WwNPpsflVQZX3/8FfY2tkUqg2xEj9+JxQsLWFxbwPS5KQRHA3JucHRZHLYj5++T4ziO9g6wu7kvkhQE5BiQIFubxAI5A7lcEuhb314XGxtkoBc9CUwUmI1FrX5qkvb1j0fCEczNzIgMD6VAEvkUqt0mRqaiuPPGa3jt3mtC2mAA6Kv7X+LjP3wkezolqViIzeNwwef2CmmBbaEcBMeDAU/WmsieJoVdOzVndKaTuRT2Tw4xOTclATOeM2Mnif+XrfeMkTPd0sOeyjl1VXd1zmQzZ3I45EROunPnpt3V7mrXi/VKglewLdg/bMMG9MNwkA3bP23IgAH/sCUrAF7J0q6utHvz3JnhDHMmm+ycK+ecjOe8dZp1B1tEo9lVX33fm9/3POc5z5FkdlwnLV3aFx7sbO7BQgeD1S6gAsFS7hOs28raKxPFcuwYipWSzGOuxXpu5/mPjNV8NontnQ0c7G9LLog45VRcbmFxk3HLfZ2saLYT10KJTuyY5MY80wiwwLO11Wi4ShLDvnYpk/TxDMm93h8MC3uY0QRzlCQZGYHfb2QZmdfhV7/4OR7eu49auSRrKEFEJiXkvVKVNPzOgLB4u8LKtQhJQYCVWh2tZh02m4lopcOewDVBSwKfdISrxBvXuijP9h6/MLuZh4PnsUKpKsk6q5KrxSLrPveYyekp2KmB2a6Lg7lCZ36e5zaCmy2RZmD5KFsksh9kCwcCknyQCQ+HozF4PF6JVtra2BaHsHESOeTsRElGtg/bkQuy1WUTuY9ivSJODn+A0oo9OWNQb5VOoImJKVxhYtZr12EL+ZHc2Ma//rN/JXrt3Le4/qaTGdHT5vhjGzDakpImC0uL4ry0ehxoogt3yCtzy97qIp/JCgOa5wKey3j2oaQH1yWexzl2rl+/joXZObFh6KChoyebSorUENvjIJmScXbu4gVxFjABJgkgAry4HHIuKyZT+PGPf4ynTx+jWq6IdAv7k+OLc4znSkpnCeuekXDtrpxDmb/F4XXBFXTBH/MjV07hq9tf4dnyY3TaJTSazEvQhYcSOQ6bMJsV0CTpw4Bhxp4i3iD2NJ2WdotpAwKRoiFtHEaU2DGArrkPX5wHfHEvUJKPAjcKkCi2MchkHCQEKfAqdkWfoahgnYJOClTxuWqTK1bCaxVo5tgTghsJL31QUDEPBYoVQFM7VculuAx/u5ymLPpcBZFYHiVD8T0Fp9UO1etUzoLXKo6ieIC2h9r0LIcytNUeZ1srAY5lUHb0IHipcmEKfCrRgGVqNg2ArN9VAFrbSkEstokCaFoGQ5x7Da4qkD/4m+dVtVuVMapl0/ooWKwgm9rE2q5sD36mfw8Cytr/um6yzbT9Dp16A7Ikiq/JOCXW1HeYUG6Mz2VZ9FlaXmEaw7Qtv6OAsIx3iwEEFV9Tu1yBX5U2UvCTzka2uwLm2r6KNylWpoC+jh19pj5LMTv+reXkfc2aYxI06hhUYFYxu8Hy6hzU8gvG1pf6lPHtMvlCFGzVz3XMDALHOl51fui41bHPv9lmCmSznygjqfOLz9VyD9Z/EBPV+vJeZm0xBMzBcSvrTf9ZbG8F87VcWk5ZI2rc/4xTYLDd9P6Djg0da4PryeBaoSRhxWh0vvBeSqjks9WJNNj29NPomiDnhn79OL9YZ8UfudZrOQTDdbnlnK0OEEqSKECvfaW/zfw340X7z/IP/4f/sscFgjfgBQpuDXoVdDAPdrZ2FoOZVFeXgBkNBJ3w/L+yBnSSK9A2yPTVRlavhgLTfK4C0MpkpZHKe/D7KsegXjIF4/j3oDdP66IeLGX70BhnOKpMuj4DwNVfCPgeBygNFz5HQVIm5ZIJZDUezE7XdKh6hcj05bU+v/cwk68MRurL9RnY7BAaMyaJHQ6zb/N9tgHLrxNlcEJo+w++x7AknWAKIvJvXSAcfcYx66pguEnWY+Q2lOWtiSaVNayTn9/hoYXtqZ5RnWAsT67IDOdmcWQ7E3zQRVAXHH6mHigax8qyZV3JiOD92WYSVhmJyG+WQ4xNv2G46CTgPQfHC++hba8bCOukWZR1DPFeemjgdRwDZgM0Gt186ThSp4tOFD5fE2lSO5Xf58FQnSFsT/WGsywsO7/LcpC5w/rrwi7Mj0ZDPteNWMe7Hrok/M1qPWwX/p8HBQ1Fk1C5vlY0y6aRALrJ6PzQ8SLZpN1u+Y72r0YQKGjO+muokRzM+wcSXVi4cMim2We7vz6kGe2ydrMHJvigsev1heAPRmCxutBo21GtdhEMxREi+9bmh9sVgsvug9vhRbvSgr1pRSGRRSmZhQduCXF9cPeeHICPnjqGyflJ2LwWOLwOuNw88LREViCR3kdkKIgjS4sIx6KweVywe41hXG2Ygyo9jNS6yyeTaJQqKGWyePbosWh4kg399NFjGWNMAJMtlpAq5hAcimBiZka0Qy9euCxOIpfLhlymjFwqLexIGnk1JnRb2UIqmeTgwWh8GHaHBc9ePUWhVkZoJIIr714TdjKBGjK9bn3xNb762ecCuBeLZWF4v/UeWXFxA6CFAyjXymJYbmysIZVISNI4W88mWe23VrcR8FK2ISKMObKPmVzmsx99DydPn4QrYEen3ZFM6QTRVpZfSqKtnY09FDMFjERGMDsxJyw74xjrioQJmcjHz53EWx+8jYnpCTEEN9fX8PzxU6T298QpwHAjtgWNNm48k3NT8A8FTcK6eh3nL1/CmYtnJKiJU6pc7iKfTAsAfevXX2N7dR2zk1O4cv4iZianRJMxWysiXcwhk8uiY+0iFB3C/OIc3B6nsOsIUDLxTMjjw8aLV/jql5+LQ+H4kSXMTU2KMU0twmypgJWtLQGgrW4XZufnMTE9I/Noc31LWKrUXK7miwLynlg6hgtnz+H02QsyF/d2tpHMpGXObW1viywItRin5+eEUZ/J5g1rq9HEJx99jBs3bgjTW0S7JbEVM+A0sbmxgft37wlwyFBq6nNyjyHYT+mTt6+/jd/50e9icmwKNmrh1piluC5jlOUkoElpi5fPV/D00XOEgsNYWjqOociwAZSyadFvnpmdxjsfXEdkOgq4LMIk3t9PIJcvChuOc5FsMbJIyRZ8+vQJEsl9YYQRgGYSwHduvIs//Ft/DNeQB8i3kdzZx8NbD/D1r2+Kk4VrJ+UX6Aygcd9jpFOJ7OZVAbtL+aLkMKBswezUrEli5fGJcc8xS1YV9+90OiX9cP3ta5ienpRklWS7sT0ZvcB7sW6cA47+AZYAA/uD79EY5tygIX30+FFZe/k3wf611RVJAknZD+r7kgHNV2xoWMDXp0+fo9Zoin4pwdrRySlxsBDwZoJMAozZ3bRoktrJoqPDrdWWvykRQZW4oZEhdJ0WWFw2LJw4gqmFWRQrZalfp94SUILtTzY2wWNqerO+TF4pe3+vg9GpMaQKOUTH41g8toRLV9+EN2zC36uFMnKJBNZfvMSzew/RqtYlISKZvq9WV2Xs8IzF9d/t9oKZsxmKybYhi5r7D3WIM4kMmtWGlGdyfArjYxOyvxZrZbxYXYaDcjBoo9YloHEEv/fv/wGGZuMoNCoiXyOyOdSgbXext7aNp3ce4tWD50jt7iPkNXIKTr9bHEb5Wgn+sB8ffHwD7779tmiH3795B3e/vIP9jR00Sw2JdmCiWTXIKItAIIvrzW5iH5VmCf4hNzrOHtwhPyJkWUcjsNoc4L/15VU8v/MIR8ZnMDs2K2CXGLO9LhaPHUUgFBKnyurGqoCPTJJGRwiBvkq5KWDf6OgE/L6gSMRwzyMATYbk3bt3Ua2X0XO0ER4LY/HCcVx55yoiYzFhH++92kJ2PQVb1YpepSssZ54VMvkEkpkDdLp1tNrGqU2GJSO5DrJJREdHZC9J5TOyvloITsEiUQXU2J+dnBHwhlrvBMPKZaPlTX1gnhNGR8awtLiEVrWJm1/eFMCNezzHMKMWSrUqxmcncfL0KYSHo5hdnIPTQ0dHGTu7m/jq1hciy8DxR+cY710qVWGz0li3IuAJSGSPJFO2tFGs5mT8MBdArdZEPl3G6st10QJnVBOBbDp5KeUyPT+F7//ujzC7NI1GtyXs9XavY4Cz/TTSuxlYaha0S01sLW8gsbUvkkEEj1xeh7Tzubcu4OzV83DF/AJuN3NVtEp1ad/HD58gsbuPWqkhSV63t3eRyaYxPT6NyZlpc+5jyjLWqVYS0NYb8kgC2UanK/OEeyrB52q+jHIyh7DXL87O8clxcUxvp/eRrOQwfXQOb954B8fPnEBsPCDrd63QxL1b9/DTf/NvsfliDaVMHjOj4wj7w4hEouJMGBkbF739XLkoEUBenwMXLp/D0umT4pBd297ArTu3cZBISOQApWjoFKI2vdPugs3qhMvjRZE5IHgG7Z87292WyBQxgiqRTIqO//jUhDgnDGHALWtpuE/okMTTraacE7a3NozcnMstUU1i4LaMkWfOb78Zzch7yXmdAHSHOr4VOdeRMc65Y87JhhREHWFKThBIHIrGMLcwL4xoagITKES7jfW1FXEiMlqLuQYIuBJYE4PWakGtXoObSQwjkT5ztGmStrvs4gQKhE2OIJ4HODcpucQxJzkmbEZbk5+TqS7gUJPRJXWRRbTaHRiKRMXJTIkLasQvLi3K+OY4IaifzeewtrGOjY11IRBwnaOdRic75QO5TzDqgW1AAHUoHEY0QskVJ0r5kiQN3NtOoFAowuX0SEJMkWPsh0Cz3yw2CAhN5yb3V7/Yfz6Mj40dSocQzB+fnsHJ02cwd+SItM/tr27hy19+Ln3Fcz/3cMqv1WlvOYzcHwcnyQXMR8GkxpVmVZJ7ilQQZTfabRkzbKeh4RG4GAk7FJWIROYa4f7qcnkEVLf37ZNMiucRIynACCUmFGR0EX/YZxxrXKdl36F2tsuFTCaN27dvi6ycJPr2uvoa/jVx1lAWrV6qSb4Ueirp/KfjODoyjIm5KYxMxREaCSBXy+Hxy8fYTzIKJYdmi7rhJL4QlHUJu5lAB8chmZ8KJPF8YRN9cEYjd2RdVelM7qOM8OK11MXl2dgAPQaAZjJCnmd8XpPMXpPUc7wrADVoryoIqUCSgtsKsBocwxCbGOGhtpuCZwqyKftXAS1+rjiHEOocRmZBwUdep2xbAR770cEK4g2CZCwvAXst2yBISNxFyUpqFyuZTQG1wfcVmOK9BgFD3nPwPR3zCvLSSaLrzCBwyPrzb8UiFNNQoFPbuts1/asYgoLUg+3FewwC/vo8YQ5bX5MkB7+jYBplqDh2NdqXz9W+4f85hwYBRgUCFQ/gZ4ofaZm/PSZ4Pz5PcQMFYtUpoZiXYjrqBOB9JZE6OTbW14nj1P7WOgvg3jUOM475wfvRCaOA5l8Hnmpd6YzRdlbbXcb9tyQ9FPzWttRxqf0tZR1gVCvIrO2kkQN6veafGgRXFfhXgHTw3jpudCzxt14n+1F/rCjWpQ4m7ddBEFXnteIgvI/KUShTn22s9Xk9Jo1qA3+UgKfzW7EndbqQ+DBY58O5w32w77T46+qn5aQM3OB4VjUCnh35wzM/7zM4bwbbRtcLtg3bjmsK76FjT9tMCaI6thSkJqqja4oph3FocH2VtbSfUJOODn73NahvQ7PFyHEj90oQWse3Ati8VtckGyOrBnA2dSJZ/rf//r8QAJo3Z0OygwZp37poaYerh0bBKCbbU4CMBVBZA15HY169e7zPoKdAwT4WUsM9lFWrDansZl28+Bx2iAJxGsolnoQ+o1oTJvJQbRjG5uyqfhYAACAASURBVHreS5OrqeYrQVlqZlGriwwMAQL7my83KB56aPBpGwjQRtkUelf7E9fuMEk9dLHnwUYOdE7DCqaRSICLADTbg+3CvwlM8G8emJWNOriA6CTVxV8nhy6QOhFEF6vv4eBng2xwGeR95jQ3ChMq3hJmLduG9WJZ+DI6vxY5yHJw6HjQe367vzTBIA94LKsu8jTeBxcjlkedD1JOhwG9+SzxEPeZqgqY8zO2O18K5ArLoH9QHwSJWUZ1QujCpdpVuinwXhwL2ve6cAhY3mcQs/15X/avbnbsf72Gz9ZEmmwfJr5indi3EnpLXbRCQcaZakOr3AXblz8sD5/BOqkjZHBD0wV60DHA8rHcbLfBdlGHgB5cFODnb12o+AxdiBSk5jPYH/zhtSyvPlf1rXQBEzZctysHUbPRE0iuSj1YR+0TziGR5OiQlUc2VFmM3XCEEhwh1JrkbjFD9zBsVi96HWpFB+F2BOC2+2CHA71aFz0mJMwUgVpPWDSUDKDW6OlLp3Hy3EmUGiXU2xXRW85lktJXezub8Ppc+OFv/UCucYSFhA2LHciXiAe2JRyVWnddhn2WKth6tYqVZ8/hABMh5bGxtmbCXSNDKDVqyJXKknjIFwrj1JnTmJtbkPnJPqAGMA/ZBA+ySWqfZpDaS4teH0GjUMCD4ZEh7JAhmNjB+MI0/uQ//FNML86K0ck2ovRGaucAT24/xN3bt1GtN3H2/DnpEzLRCP4yYRvB9WfLz6S96cSIRUfg9wTQrnexvbZtEjiWayKhQeP18huXcOHCOfhDAeQKaaTSCRmnTAhGlks+xTK2RO834g+jUW2KkdSS0O4cCrUK5k4u4MZ3PsDCkXlUa2XRGU7u7UqSmq1VGgs1eD0BYYkfJNPwBDySEd0fDgnwcvnNqzh2/CQ8IaCUM1JN1G3OJlO4+9VtkTmIR6I4deIkZiemRLNzO7WH3dSBJKmaX1rAsRNLwpLkPCAIns2kpb0Zam1ptrG5ug4KopBZxMO7MPBbTSQzWawL+OzGhatXcP7iRdhCBENF+hK7LzbE8XDri6+EaXrtyhsCIk+MT8l6ReD44GBPZE04nwl+UkvU5fMLKM51KhSMyHz44Q9/C2/deE+Mb7jt0r5kn1LnendrB6srK3j54oXRjLObec/oIOoiv/PmO/ijP/pjzE3OweawoNEhE9iw6qn9TM3rxN6BaERnU3m4XX5Mjs+Ip50gLatjtCHDOHryCCaPjIvuaDaTw/bePvK5IpLJNAp5o2Xq9/mQS6ckbH1l45UYs8xmPzY2ij/5u38bZ65fNgfgagsWjwOd/RK++MWvcf/uAwGaCVboIYw6wAyvXltblfpQ+4sSB2Tvnzp+SgAvrnWcK0z4SGYqmXpk9LFNz5w/I6w+MqgoO9BoNVAnI8/vE4YWmdjUwuXcJquXhi7nBddZrj0sBxOniR6r3Y58NiNJ11ZfvpJEdATMCIA3a01hk3It29jYFiCCzDhqmdI45/Oo20omW9ATFJDU2oVoSXYYpcNx1e4I+FVkNIvDIgnJwrEIwvEY7F4ncqJBn8JQMIJ4LCrM8P3dPZFHabcasl77fF6RwWBkA8f29t4uXEE/Lr5xGSdPnxXDXrT/eK+dHdy7+Q2e33+EkNePkaGorP0b21vY3tkzhzerRdjNBMP4mxIrXBvIothYWUdi9wCtKsP8uxiNjUoyR55vmAQvkU8JgG7x2VBtN3Dqwjlcee8qnFGfvM/weDF4LVasvlhBamNXZJFKezk8f/AY9XLdOId9LrSsgCvkw9TiFD757icYnZlENZHHnS++wePbD7C7tgNro4tYKCrARK1aFeYqHUqipV4tSkTBQe4AQ+NBBEZCWDx9AmeuXMT47Kw5uFfbeHH/Gf78n/wZ4p4Izhw9LXIHohf+9Aki0SjGp8cRCAdEsoASH2TunTl3Hk6HGwd7SZQKVeSyZURDMSzMz4u8gDE2u3jw+BHKjQJCcT8Wzi1i/sJxzJ2aEedluwak1lLIb6RRWM+hlWvAZfWIEZgi63RvDan0Hpodgs8e5GpFVNtNTMxO4sylc/L/3X2j6U1d23w6i6DXh6nRScSjMUnQxwgCAtDsV3M+KQizkwzlY0eOYmJkXCSXSqUyxscYWVMVZigjMwjoDI+Pi6ZxfHQUoxPDsudlyylsbK0hU0yL7viFCxdkHL56tYq1lQ3RLLZZHPjs4++IAy4cCSFdyBhHUJYJQSlPVcLO5g6KuYokgI2GIyaJqd2GIgHXkA/vfvieMHwdHhfqjbJJPF2uo5wro5QuIb+fxcHmrkhpMQk2HcZMBmjx2nDj+x/j8ofXJEJGMnqXWmiX6sgkM/j1L36Nva0duCxuSRTLJMNcR9hGC0cWRZKCyQoZtci5zAiOyYVJxKfHERseQTqbF4kkyjPsvNxEcnNHHNuxUASzc9MipbSTS2K/mMb86SVceeuqJJiMj4VQr3IB6Ioz+atffIG7n9/Es3sPsDA+i4XpeSzMLojUTasH5ColVDjHg26cPL+Ea+9fgzcWlP2YjOXlVy9x75vb2NnYRn4/jV6rCxccqFSqCAaGMDo2AYvdIXOBjgNJisc8DNGQzJMmkwqCeu01ARx4fuPPQWIPQyGyoaMi1UAArNmoYmX1pSTplWi/TvcwOSr1dJXpbEg3JjGSJJ70mgTiTOpICSSeKUP+gNg7tNlIjBH7ig42F5O7tYRRTGCc92KOBQK4XSbQqpTwanVFnIqU7TBggCHm8Pm0fTwOJ2ampkVSy81E4Yz4KeZgc9kQnxxDNBrB8GgcI3TEo4OdvV2JtHn8+PHhOV0kJ8jeA9mtBqgbG5/E2bPn5cwYDIRkryCTV6KFkgnJi0AA9vnyC5Fsok4692XOPdn3hDUdEKet5IZwcb9ziiOTCWC5Zvj9Qfl/pcwztWGJs6/5/EaHBBgLQkPMicEElnYZm8wFcuzoUbGraKMR0Ge4MqMQxiYncPr8eWH1rz59ia9v3hT5N+rXJxIpPHjwwNgITCgciwmQTUdiMBqWMSyMayfHUwXNakUkYCh78e777+HkidOiz838FyIt1ujJWfrON3fEKUwpEK4JdExTJoQAPCVq4iNjuHr1Kubn5sQGpONjc3tDxgXPiZTQoiODESfZQk7a4PTZU4hEwyjmC9hZ38bzh4+x8uwlKvkSXFY3rLDBHwgiFh9GfHoMQ2NDiE7F0LK08GpzGXvJbZTqjChhfouynO29Xpc4bnlOERvMYuQueKZQu6PZMonaefbjXk0Qli8DjphoWXsfmGw2G8YO6oM4lPpRMhOvY3SR2jrGzjFyGEqoUuatEof4HN6P/UqwvNU20gy8ToEhZQuq9KNiJgqEKW4hYDYjBvrYC69X4HswYldBLZZrEKCTv+mQ6zO/WTYF5DiH2Ua8n2GMmygDfod74LfteY3AljHVr4u2Aa9Ve1oJcq9xCPNMBZsVEBtsAz6Xr9egvwFrDWhmImxZPo1YV+KXgqCKNWheKgVBTXsbQpr26SCIKGBlHwjUNub6oaQqwbSsxpnE7yv4p/3E74sTuS8Nq3iAfl+Ba16nZVBgTdddLZe2B8unfSs4l7NPaCQTvs+AHsSB1FnBesj4Zp4TyiP1gVnaF3xf21DbRsusY4eSfVreQZCWDj4FW7VeCvLyGaoGoNcovjDYRvp8BYH12TruX4PgppyD99Jya515j0GMS8feoPNEx7nsLX29bsUnZX+go7o/37VveE/OYXW2EhdSDIPX6I+WT+vEeT4IuGtdDp0D/efwfXU8CKbSxwf1u1rOwbZhPURmrv+SdasvD6RgruIzWmcFq7X9tY31/loGwSj79WK/q9NCHUo6fpjDT9uBY73VMoROAx0a4FvKZDFzXAFo7nOUwatVW2LfWPs5EXT8q2PicD3q54RT3E/vY/lf/7v/vMcvcRJqqAG/pACcdrKCwiyELsp8z+M22U91seD3FBgUsK9pPAwKMivAxsnOAaEDRBcfTk5eo4C13o/3VCkIbsoS9tgHSnWh4PfYWAq0KhjL7/IQzb/1GvGmCqvLHJZUI4obHjckMpT5GmQesYOosymTpM80qNeMJhLvx3KokHyxVJCNnu9zAeVAFiZ1sdRnMhnpEOqCattq8jvV6fr2BB70QKg8BkN82V+6KEmYXV+vSjaovni4SjiwDDRslflr2BUmmZ22O3+zDVSmgt9hHfk+y6xMc9nMmJW4z6Rgu+jixt8skzLqFfjltWxTauOwDGQOKYtZF3hlWvP+KkmiIAiNNV7HMn/bI8Z7qz40y6qTh/3Ca43n3OhK64aof+tmrROV3xnUqmJ9lPVMBiL7iNeSlaftxfKqx0rYZP0wKwWl+Qy+p2C4jnmTtdlsgINAuALI2v7KjNbFSTcMHRcKNOvmrosu20H7eHDz43XGGdI2ofL9g5QCrgIE9ENWvH3mgGqyq44gD3xykOgxw7RTwiErtQYcTg+CTK7i8SOfr8FmD8LpINPIA58nCp87BHScsLRscHQdsDSpJUmmchZhX0Da9t7juxidGcPJ88eQKWbQYbK1VhNNagsWStjd3kQ6Q/ZkDFeuv4nT588hEo/CH+HhmxrFhvHdaTSF9VrJFYSFu7G8LAypdrMhYdOU7fD5g5K8LpnN4cixJZw8e0408KjxxP4jQEiWDEPrCWrT4CPoSJ1MapyWcwW0m1UMx6JoW1rYSe3hyJlj+NP/5D9GbDwqEhHVageNUhWldEHq+tN/95fCyGF4/fLyMtY31zA6MYro6DA2t9dQqlNT+SguXLqEo0ePIegLI5vIChtnf2sf9289QClXEjaRw+PA0FBQmDh2h02kH3Z3t8VQCviCcFpdaNWaiASiCPuC0k8EsXpoi4ZwIpdBfG4M1957G76w0dxrMht7NoON1TUcbO/LfJiYnBGdza3tXaxuboimKxNsjYyP4p0b72MoNgKXj0zDqgB0BKDZ/pQoWHm+jHajKdrJBCvJdEkVMnj26pmsw+9/+L7INDDLOscdAY9SIS/ayzZ6ZjtdAaCp2zoaHT7McOzye0XfNJXP4sjJE7j23jvwh4fkntWSAS75ffZhcncf927dloPcG5cvizEuCfH2Tf3YHwTHOKZT2RS6FqtoXvJeHVgkcdnS0eN4/733JKESXA6k0wkkCXjlC0juJWSNJxg5MTYmxhvnFaU7nj19jpA3jO997we4eOYiHG47KvU8dva2BKQjo5b9tb+zJ/rKQW8YDpsL7RYjYA3ThCwqOhO5hi2dXkRsIoLh8Ti4D+0nkiiXq1hf28TD+48lSdfoSFyYSmzD2/e+QZD66B4nTp46gR/93m9j4dRxOUiQtcR+qhcqkhTq/u37kvCLrEL2Betw8uRxRMJhbG1tiIY614LjJ07hh7/9OyJHIslq7Q6U83n5HjXECTTfv39X1rz5I/MCEJDhRr3KrZ0t1NCRPv+DP/j3xNjmWkbQemtjS0KK+X+OJa59HDN8cQ+gWANZ5nZbT5Ktka02FqcOdVQAqHazIwDg3l5C2KcEJcnU5nrNcUmmGZOekW0rZwarXRiE1OOkRjsdyfQYsY6S4CwQQGx0DL5ICE6fB9v7TJjYw/T4GOIjMQFfyKrdT+yJniV5V2T4xYaHBTzzBULC8qchPz45IQkIySzv8aDYauDl82e4+cvPcf/mN5gaG8fs9IyMRzpEUumMaNzqAT8YDEsEAesyHB0SdhflKqjhzWSIzYphQU9PzSI6HBPAl861GlqwemxwBTxYPHlMojOcEa9Ii1DOgo5p7jWJ7X0UdjOSHLZXbGFvdROpvaQ50Fq7wr7zD0dExuD6e9fEmWHv2vDo1n18+bPPUS/U0K00Ye/ZRL6CyTaZ0JHsdjmQ23qS4HQ/uwdvzIuZpTnc+P4nePPGu4DXIUx21IGVJ8v483/0L+DruhC2B+CCyRz/s1/+QhL7xcZGZP1hUrl0voBjJ47j7LkLINuiWm7gycNn2FzZAdkCHBtkeLLNCA4RMNtMbWFkIYpzb5/DzNmj8MdDCAw5UMw00UrVUN7KI/MqhfIuHaMmsVu1VkQyk0AiuYt6r4a2o4NsrQCH34X3v/sRLl27AlB6pdWQvttcXcHy02d4dO8RLI0OzlJ6ZWhEwNVMKi1sPQJrHI/JbBI+lw+xyBCWjhyTnAOb65sSvk/CQ75UlDE4MT2FyekZmUc8NxCYXdl8gWQxCYffjnA8iLdvvC1OSe7rDOt/8eQ5/u3/9xfYWN7AwuQ0JsfGMRSJoUzNyQ6jsZpI7O3KWZ7MWEpSiARYqytAWTA8JOAvJUCmZmYlSojrt9drAC2n1SaSHomdPeyub6NdrQtTnwlWCZBRfsbmd+GHf/h7OP3mGYAYUxPo5tvo1ZqSyPLrL77Gq+fLCHnC6LZ7Im3FqBDWIRqLydxhUjkyj8PRIcSnxhCdGhGH49hMXBy8kpRuJ4HMThLLD59g88WqrPmsw5mLZ5GrV/Biew3nrr2Bc2+cg91lwcz8tMjpUMqAe3xq9wB/9S//HLm9FGKekGg1H1k4ikAwLLkmuFcWmnVMHJnE+999FxMLhhVN/X/+8B5ba+tYvv8Uj76+i6DLL1IjXJfYzsNj41IX7qOVakESJhaKRYxOjmJ2YU7kibhW8DeBB57HiiTz2K0CjFLyie0jereSvKqM1VcrslaScc8XnVI0Itn+Km0UGx6S5KSMZNDE4pvbW7JuPbr/2ERueijb5JT9RggLdHJTy9IfkD2nWjOAHstPxqnX7ZBEodQ5b6OLkfExcSCLgzCflzXc53KjWapifCSOsDcoGuoBt18ivWx+u0iscT30h/wCwHO/YvQRz8X3H9038lH5vDicCSzTpuB+xKi8K1evyn7KezJalSz/lnxeExA1XyiBdaRuMYFosX24xpPZ2WlLYlbuOY1q3UgJNAhqujEcjcq8Yzt7vT7ZFwhWsl58Ds8UTTqgrT24vC7Zm0rlorQ5I1fYDbMzU2IbcR5RdoQSJLAbbe3RyUlhJNeLVQHGWd9QOCy69mRrkzygbFsC5DyPDI+OSNtT95/JFGmHEBTmGnD81El89v3vITIxZrTZjRqFrFvlQgU/+Xc/EZkOAtBBMt17QJ32t82C4ZEYxkfHcfzokmhg0xHDMq2vr8kzBCRyWBEZjmB8ahKjk2MYmxiXclg4j8sd1AtVrL1cwf/0X/8DxIJDEmlnwDKXEBSYENIZcMERdMDisaLaLGHjYB2legbVZh61elnkqqy2HkJhEsYIDtdk/Bub3iQYFGZfXzaOdjufwTam04LldNpNonUF5noa7t2P3rT1I5gVwNFIaiFDDYT/s3/Z/tzzFGxSW1btPHHqiGSIwUsU6FHyGO+h4KmCOd8GV7ut5iGDUsEjBYk0UpZ11r1fwSq9lrjFIACozzkEqvsayLyG92WdxHHS13JW0pWSwlTWUtuH+4GM9X5kNt9XoNREzpv7Kv6gzEuWQ8FXzZk0aIMrSFivG7KbApAKdKtty3sLjtGXAVBQTduDz1f8g3UQUK8fHcy6MgGoAq/8W0FmbSduGt+Oxuc1rKPiC7ynAomD9Zdn1Q3OMAh4DmIJijUMXsPvHeIhHMN02Nl/sw0VCGW9hWTXdyhQvkvICH2HC/+voJ+ArzZz79dAoYk+VyCaEkwK+pJswB8dX9p3iskpGKqgq/4eBKx1jvAzxQp0jLIdBRsaeA1+VzFDlkfHsI6lQRCe9+W1g+Aq31PHi+IUMv/7eJYCrEKOkyggw7LnS3EhxT4Uv1RmuoK5iiXyenUCD4K6hpD62vkgY2NAY1ufo20gc6ivHa5gM6WK9Hk6P7UtFRdT7EvxUp1rOkZkv+876bSc6nBhefVZ2k6DDgYC0AbkNuPmNbZr1t3DPrWYtuUarP1Fm7jbsQp73ziDzFhSxjr/1nL1uq8d6TqXZI343//H/0oAaAXBdDLzwboI6U1YIJ1QOsgZHq2LNa9X9rR2NDcIHSiKyutA+vaAV++ULl46yRRFV0CQCz8HDwe4Aobq3VBAUTtRO40GrDYu76eUdLIpRE+q7yGkEco6EIDWzuMBkAAc68HM6nwGGY3mgGYAd2WTKpiflyQc9UOJCwLgsiBWTdZYMsv4m0wvlovl0SSFCkDLwahhDnx8FsutALOCwAQA1aPJa0RLre+5k4VtAIDWzZAHosHQCJZLPUzanqyr8d4b0FkHl05GXUC5cPL76mkcHOx8vi7kOrj1vibczyoHL2U664Blu/DZquWsGzvrTlCBg539r/046BDRCagLmIYxDU6MQZBZGdrfXrx4T2UfK6hO5h3bkP2jnmLdoHWsah+wnjw0K9N4cNKrk0U3BS2bgvbaVgpKsw76f/Ws8nkyHvuZeXXTU8NisO11Q2Edla2vixbbgu3MFzdw1kvHjx4G+BxlfrDu/JztTwaAjGlqNLWMTrQdNtH1YhIxsh+8gTCy2TJ6PQ/cniic1gB8nhi8rjBq5Q6c8KLb6KJVbqFVaUjocTQUFCmK/eQumpYGgjE/KrUiRuIm+VwukxY2XJ4ajKk9yXhusdnAbN3Mdh+IUMt4WA70soYxk3CjiWI6i521DWytros0hBy2mg1hjzBbOBPXlStVTMxO4/SZc8LIUQ09GqdkXNIQJKOUwJTH5ZVs6GRXlHM5YT42alU0O00cZPZx9o2L+MO/8yeIzwwL2SudKkm5qfdazhZx+6uvsb78CjQMKTWRSCfgCXjlp95p4OjJJbz94buS/Gd8fFr0QPd3U8K6ruar2Hi5gZs/+zWK2bwk8pKM0GASuiE43E4xwEyEgBOxMOUibJLUi2EcPrcf8eEoOt2mhFruJAkGBXHm0nkJ93Q66QLtiKQAGS4MC03uJ+DxByTUvVSri3FCQHF+cQGtTg8XrlzA7OIRMaglhDOdRrefZGhzbVOAACtD82gkioOIrKA2NrbWZRP76JOP8N3vfxfx0WHRFySoR9Z5KnEghkYmlcDq8ioO9nbESKRBSu+rkJxtNjGK3n7/Bo6fPyvSSGQViTOxUJCDKA+b5E+tvHyFarkoDiUajhz/XBP5rGyfIcU6Euylc4JjJJsvyvzIZ4x0EgGiCxcvotGlE60mDpHUQUqkNKgbOjocR3TIhBzTy83w3VfLK9jdOgB1SeenF4V5VajlkMom0OkaSR62y/raBhIETn1hxCJRkRJgiD7XEzp+NBHEuStncPzMUQSHQnJ/MgAJcGysb2H52QuJWqBeNUHnrY113Lr9Nax2qzDPz1+8gB/+jd/C2NwMGq2m1L1SoDxJWQDolRcrwuplaDznENuH7TUWp+RDVpwblF9689pb+PjT7wobV9akOtnLKVk7+UMAmuOabUZtSj1okpGxubcj0haf/ugH+MFnPxAwFG2gXigL85Fh3c+fPJX5xX4ai49KG9E45xpw584tSVh0/NhRXL78BiZHJ0WrvZArIJvKCvt/a91oQ1t7DowMD2M0Po5KqSRsMCbNZIJBgsAEJLwOl+jzUuKFrD2GKxOsYLINgnWUPHD5fGiSKZnJyB41Oz0h842J+W7f/Rp2lwPX3rkm8kH3HtzH7v6+OLCmpmZkf6eeujgSyH5sVDE6OSH9yUSpTDT65OFDeOxOzM/OypovTHMyXNCTvY+6pGwLah0PRSjFw4ShTpEDogzJweaBAK69ZlecK6MT43B6PWh0WiKbUWyZpKVTC3M4ce4UZk8ehcVjF2Y4JVrYX0yUamv2sL++DWuth1bBjG+RRcmlUO+24Y8E4Y34cezMMYyNj8JhceJgYxfP7j1GLV9Fq1yXRH4EoQlUivPUYTRXCdjsJQ+QyqfQcXVw+up5fPY7P8DJq5eBoEUSqKIEPP3yMZ58cR/ZzSTcbQeGfGEBoB4+fIiny88kcc/i0UUEhpj0yoalUycwv7Ao455g5MrzFTx/soJ8KguP3eQPobOP5WFy2GT5AM5hF86/dx5Hr5yCO+JHy9pFgRrIFSuqOyWkn+8hvZZCq9AUmREmaeW+R+3obCWNVwdryNQLmD2xiE9+9BkW2J5OK9oW47zd397C8qPn+OmP/xLPHz3B4tQi3rh4CZaODelUQuQTFHDgfOGLbUUZDpEsqDSwu7uHja0dNFptjIyOY2Z+HkeWjst65PUEYXMCX976Nb68/xXcEQc+/N4H+Ox3PkN8LmZMPxKnil38+M/+Nf75//X/oFmoSuI77ulubwihyLAkvH3x4hkCQS/m52dlnr14/lSYm4y+GRmJi7Z8s9UTjVxqzIo8hN2w8DhW7TaLjO/dzQ1Yej3EolHZHyxWK4rcF9HFD/7m7+PkpfPCEqdDsJJIIeBwolQoSRJA7o/xWFwc2gTBd7e3Ue+DQ0wsR3kDUkPjY6MiRRKfn8Dla1cRHQ4Lw76S60i0TqNYw1e/+JWMYcrj0ICnnNLIzCQ2DnbhjYbw9o13MDIaRa1JMLNnotOox1+q4fO/+hkc7R6GXAGJAKJDiwz7mYVFYUCnK0WcvX4B737/HQQnfGjW6WCuoVgoCdCc3U9g59UmHnx5G0GHBxOxCRmTt+/eE73wpVMn4aSsRq0Al9cuySW5Z3sDXnHWUNaBTmSeJ6l7Wy1VJFGitWfBUCQiMi5kltMZz7MIHZ7FUr4PhpXF0HU5XfC6TbL2aCwiwDOjItgnAgr5fTIPCEDfvPmNONUN+BpDPDoiaxQ1kAmo0sFpctV4JOLI2ImkQLfg83lQqFcRiEXwzofv4do7b4tsEs9X//yf/jP8/K9+gtGhGNzUimx0YG11MTI0LCBqy9kV3XVKZvFMKUa/x9gjdNAS0P/JT/8SK6urMt7FoZJOS3uxDoxQe/ettxEJDSFMiQ6rQ1jg7AvuWWvrm9jd38Pq2ivZj5RsEQmFYbFZJGEfo0TE4ZLKyrkhHhvF3IxJPk3mdzKRPiSc0A7k/GSiQkp9MALC6zURnYwyajZqIn3GqC32k9Nmxe7BvughW202OT+Rdcx9hPuLo2uYqpQ4Ybsykp7cDgAAIABJREFU+TElfbhWEaj2+zwmQmt9XRynCmpSNoMAMgfH0tIRvPP+DVy6fNmw1ECbu4M2k0R1zLh++fwlkgcJuOxukTVxkG3pdMAXCgpjmpGrfrcH9o7VODR3d2Tvob1Kx1OpVhGN8zeuv4mLb1xCaCTMoCyTiLcBdKtNbLxcwT/+P/9vSRRN6Rk6M+gkoOSV3esW56fFA1jcVtTaVexltlFsZlBtl1GtFtHukLhCJqFVAGQCzGQI88U13dhYBnClKr7YeB0DrvFFEFp0dZnnwmWYxUw8Lp/1QUIyCQYBU443zSGkuIOsZf38VEpkUtBEgS8Fp/wBk2RMMRLaQ7yW6yf7TXSrhVH4mvXLa/VZ1j6BS7EWjSRW+47XiWTMQDi82uCCAfTlLdUeV1tPCXx03ivYqwQo3pvXK9aj4B7rrUCzAoVq3/51ICBBd0aPKyg7aFcrqMlnsU1kPPflPAzz2TBGOx3DyP62Da/tdciUHAAPB/uJ5z9tXwXGtS0FPyHTv3+uVttciW6CKw3IpyjIzTILmNsn0bFs2p/8TMeP3Kf7m4xyxaoGcQgFDNWRwbbRz7l+S9syQfS3cizxGj5DGOw9w/AnXq04mZkXvylhQgBax6gCzTpeeK9Ov74KIrrtRjrVgJC/2f8KQOpzBkFGBWIVl9LfMjf7Eh1ab8Gh+k4E/W0OJq810QfB68G20+sUbOWY51jimFEcRftNAV+VfON3NQeYgqLirOoTARXL1LLrMw4B1l5P+kSv17ZWQFucVtycBxwUAur3QXfBCQdAeF7f7OtZ814sN2WSdD3Qeuv9FaBX3HRw3uj6oO2peKz2kY5dXce0jjq/tU+5D5h+eM14Ns99rf0sADklwmQ8mnIf1rlnEZKWjjV1muoao060dstIIelarfW3/B//89/v6YKpg0AHuDa8NBwTXvUF1tVjIBOnazwLqtWrD9SwCx4G1APFRhhc/HSRUnCOhdfFUgeDDmY+gwNO5QtUkkCZvbwHD2Ia9qVeIn6f73EjYHmVUaueNSYzkgWHCYgiEYzEhqQ+msSP9ea9lB1erhpBdALQwgioGMY2y82DiUxyMqFrDKnPyL35N41QGk86AdjB4l1tGPY5n8n7DdZbF/1BL5KClQq0awiKhopoCDRD6Pk9Hix0wWQbsC5G+qP4G94pBeR10WN9NEGB6l//5sZh+n1w89LFVyeObkg6dlgf9gXbUhm0/GxQT03DdPhsSWrV18Bhu0qoaM6Ef/EevJ+C6mxn9WaLtlZf85htrGNBPYHqKeVY+M1Ee45Dh4ECyIMbIJ/F7+rmyAO2Sl2wvLppqwwMD+58pm58gwsV35f+GUheyP//dVIo2q66qOhY5LN14usCa5wlTIBiPFW6OeshSQ8zrBf/z+8RWOeLB3p+Rw1h3udQ+xxGooefs89Ydh702B78m5p8DGv3uRjaCTTbXdidLtEKrFTbsFh8iEYm4LJF4HEPIeCNopBrwtp2w9ZxoJyj8VeRUPhIKAB/yIt6q4xatwpv0IlQJIDFhRn47E7RYN5f3xHdP5/LjkIhj7XNNeMJtlklPJ6JYMhwYeiiyIo4nKJfS4Zns1oXA41rU40MBCZsE31BJ9xevzA7CFTxgD45OS1ADpOGEgAkW5EAHP9PdpHMWyZczReRPNhDgSCCrYdkOo2RqVF89ls/xOT8tLAtyR4qZLJI7CdFi5iM4MTOtoS+EuSl5iz1Wh1eJ4Yn4vijv/PHOHflgjAuPW4eZIH0bkHkNMh03F3ZwYs7z5Dc25eEK5lsyrCUp8bh9rlRpJ4k9XctdkmAw8M81xuCGmQlkqHmclrluoNsWhL2+CJBREei0r8EarhuZZIJAWZtVod4fHn8p/4Tx3/YF8Lx48eRJsN1cR7HTp1CMp08nNO2nkWSGTKZIscJ68q5xTFG9h+liGrVsoQgHzm6iMtXL+PYsaMyrqgDmctnxJCkA2GTzKC9AzCsMh4bETCJDkGG2RKgnV9YwLs3PsDc/Lwwm7gmFkpFeRYB1nK5iE67KYme8tm0lOP02bMYiQ+jXDCSCozY4drExFdcr4PhMCq1miTc43yhkUrwknqeV65cER1oGrDUjU0lUqJfPhIbxvzMvCRiogYqQ4YJqDDM/MG9R0jtphEbikvy3odP7okWrbSqpSvGIJmNBAGOHTshCX2q5SoOdg76jKeOJCVi+5y7eBaX3jgvzKi9/QPRf6bB9/jxU2FT+30B6XMCx2SzP3nySByrNqcNp0+fxkeffoLJhTkBN+lgSB0kBIBt1GrYWNkQMJnsSTJuyTIWw3t2StqRfcOyLh07gcuXLyPG0OB+mCXniur6cw1MMckZQYN+hm+dk1v7u/DFQvjB3/gR3nzjGtyUZ8ga6ax8X4Jja2NT9snZqWmRE6EsjBjG9bpoW5fLebzz1lt4//33TQIkq1uSgzJxFMPxV1+ti0SKw2aSTlILmOs0k/btJvdQQVNYvYwGCPr8otvKsdaoNIB2R9j/7Lt4fAyx4VFhMu+n0tjbT0iiqbm5KQxFI3i5vox0IYU3rl/Bh59+hMhoHJl0Cj//+c/x8OFjpBJp6dNSlnqwDWlnMhc5TglAE8zh/kVJETpbxidGhU3B/mNbcu6UK2V4fAF4vNTkdIsxwhMV1x8msXLbXfIcstzIrnUyGeHiAlwel6xzhXoJOwf7whwlY+7K21cRmxxHx250mlkezg06IjrlBlafvUSr1IS9bRHHoshPJRMoN2qwu52wOq2YOjItyTadFqew4LZXN1HOlGDvWATMqxWNAcy5arVbJAEiHSDUrs+Vcyg0yjhz9Ty++9vfx/zJo3AFPSacr9rG8zuP8ereC+wu78BvcSPkDgnIVGvW8OTZY+wlDkSTNhgOwun1SqLJmblZ0aylhMOLpy+R288iuZcSTVzuXVzLQ5GQaF7nyL5zVPHmJ9dw6voF+GMeGdO1YhfVvRxeffMCrUQNey+2UM5UpF25l1MCwetzC4N6O7+HvXISl956A9/57e8hOhlFg2fOVkO00OulCrIHSdz+1df44uefCyP80tmL8HoD0tc72xtIpg76Z8Ya2t02vG6vgIXT07Ny/cbGJlZX19GFVRLXjoyOYvHoMfk84A5I/67svMI3j24Ks/iD79/AxWsXAAetiraMbY/NJYzcv/h//xV2VzbEGdvr2jA1tQR/OCLA2avVF6g3KiKHEAh6ZCxw7HFNGR/j/AvBZmHIuwezs/PCCC8Vs8gkk8jm0hKZ0WwxGeKOOC8JPHEtDUSGkMwWsHNwgDfffd+AuKWygNUenpWLJdmL6Rgi4EW5HOr5KnuJ+y3XcDp1KEfg8rjlzDJzZA6zJ5cwd2RRopXIzilkS3j04LGwll8+Xcb+5i7sTHzTaKJnt2LxxDFU2k1ky0UsHT+KsxfOSngpwcHtrS1JRkqJKrKn6aQ+OX9E2MwP7t2X8wTLPjIxJpJVxy6exKUP30B8dkycA4yE4rhjlFRi4wAbz19h+d4TBN1+jISHRM/7xctX2NzalmSGgWgYLWtD+olOQKvDhqFYBGPT45icnhBgk2dgOqqqxSqeP3kssh4ElTm/qyKVkJIfOlnVuUcmKQ9h7A/ucdzLCbjSSShs9n7+E56VKOXAaJaVl6vipI0Pj+I8cyMcPyURKZL4ePklbt68KftjLEr9Z5Ojpd1qwu10IBgJoNZpYWhiFO9+ckNyQUTG4oDXjq0HL/AP/pv/VtaQVrEisiwtRmV5/BLpBJ8DNpdd9hY60cUo97pk3DB6gw7g+w/v4eGTx+JoJsAizF2YSMbx+CjmZmfh9waMk8nhxlA4AkvPIrI2u3tGVouONUqo8AzPPAQnjh1DiEkN/cZmI1P7Fz/7pQC1Q6Eoji8dRyAQkrbj3OP+xdfYxKhE+5AUwD4kKFuv17C/u4vnT5+I7NX62pqQHNh3TBZLO7DTJmnJbZjvfXYtwe1unZJAPVgcdkRiUcwdP4pjJ09IJJwwzV1G+3vl1Sv8mz//C2xtbcLWl1HwMLI2FJTz3vHjJzE9Oyu2Dh299XrD5O6pNtCgRGQHwur2uP1yFh6OxSS5co3jFj1U8kVkEkmsPl9G5iApY5iRGUxMSb11Omv94QCWzpzC4rFF0V2XaEomdWw05Se5m8CDO/dEx51EB56DHE43YiNROcO2bR00LE3YXFbY3FaUWyWkqgdweG0SWZLNJiUhYbfXklwvHAMqm6SAFwFosYf6zHWuGwqWqE4p91LVhua8F5u7a6KTOR+EAOc0gKhGJqstpPa32sEKkimwQxtDAU32GwHoQeIc91Hud3yW6s0qQU9BI5aBLwEw+8k6FZwZBGsVCOPz1PZW3ELJQYqZKM5AKVG9lwCwfaYzz6ACJA3Yw0rOUuBOmZb6XGXWaiSutomMsb49Tpk8tTMVyOTz+Z4Cn4o/sDxKluN7LLvdznNH9bBv+N3BOg4yV9W+1j7hbwLQg7gSv6vENcFKGga7GmxzBUbFju/SNn0NqCn4p4QvXiskkn7eJsU2dDwwsk7HjOIhWke17Q8dJH1gdhCEpT0pNjkM2Mm6aLuzffieYBC0Vak33n6Nuyj7WNtZyWm8nsRKxQQGAW9tOyWZOWnnMeqkj2so2K59qu2mThnFonQ+ap8ofqR/676jbTs4JtVBoO3AZyk2pBiNjgF1FihWqACn4mA6xxT4Zn+po5LPoY2qc1aJjNoffIaOr8E+0r4dBPAVR1EsRsuseJ7OGdZJv886mzFulzVb6zjo1CIArfjoID40CNZqm2tfDPaB9q3Ot8H2VqeCrj8KZGtbCdbaT8LI75s1xezBirvSqcfrdSypY+sw+Set277cB+/B9U+dbgZPfh1FryD54HohGtDa2fyAi91gQyjYpuEnrJTKP8iBp2M2UG4WCnJxQVEQjMaUeuV0YeCgkCQa/cVyEKVXwJifKUCnn2volXYENw9WWAFF0fbq6/h+27vB6zhYuSnrIsz7UmdW5BJgkfDM6clJYScr2K2AnQ4q6soK4MxQKg7gdtdoijWMR17Zyi63U0Aq1VRWpqluMPQkiBeybRjinPiacFEZ3ny2bm46KBRYVE8+N2SWQwexTj7qaYlXsWE0Xdi3Gp7A99kHumkNtocuZloPlWNQ6Q59Lu+pIS3qcdNJrJulLmqDIKlhZL4G9HXxZr/zPgpG6+KrZVQQmfdmv/FZsiD366XsXfavtp9qe7F9FJhnvQWQdLmkvXkPBXR18+P1/NFNRzdoHY865rTPdKHRDUClNRQwZ71U11plQFhfdYoM9rGEwPY3d/UK6+Kri4x6j/i5LnDqAdfki/yMRhvLokA++1lDrHRT5tjVEE3el4YdAR5+j+UzXu4KSiWj5c33+DIbBfrsaSZpYmLEFvxuhs+5hc3RahOsJijM0KcIRkfnYQdlOHwIB0ZRyjZpUiPij4nGaCGdNUxErxuwt9HoVTA2NYLp+TFMTg2JPV3L1lHNlZA9yIqsRjZDdmURWxsbAuSwDmRmUiuTIc0ML2YiHW1TylAQuKGnkmwW6huSFUGmCFl0BKgWF48iHh+Fz+8X8I2M5mfPnqFQKkjZyM7IMKlluyEaddGhsPy+d+cualWT0IfSMgwVXjp5AuMzU4hPjB+OOYbHEpxguHKN49VrEp2mc2lh63RswNjsBP7ef/af4uKHF4xWJs9IPaCYaKOYKqKSLWHzxQayGwlJlsQPCfZRx5iGhTfoRb5cQCqbwdTMtEh5yIbfsQiYSKM/nUxJEiDWg6ysTDGPQrko7CW6RBkSSyCE84Rjb3pmEu7+IanQT6RFsCk6NIRkKiXA/elzZ5HOZNBsGUeTsrNE4slL7byQaJceRhe0OggFTKItJh4MhYIi9UCWluin9sF+ts/a2oqMp6kpShickgR51YpxYO3u7ouzYX52XuQSOC8oD8SyU45FAMv9HaQzSQH6pb3TSQyTKT8UkXWyVCjC5/UKOPvmm28iyARAPJzagMJOEi9fLAszWWQ69hICUBO84YsMPqfFIQxvariS/dNpNjAxPi7jjbrEhVwJLx4ti1ZvODAk+qirG2toderIVwoo1kpooQWPz40bH3wgZaBUysbqhkhScAwuL7+Q+Uhn6fTsFJaOzosu58uVFQnTDwQJaj8VQ5gANo1IHlprlYrU1+xrZQFzpmdncOXam1IPrgNMcMiDEgF/AhLCsmu0xbin3nMkGMTC4pw4YwhA+0OG2TszOyvrBpmtIuGQPJD+ZfLFTDqHjc010aZmpALn2aHx5HNhaGIEH3znY5E14ZpD/Wo+n0kUafST+UUDPhoZEmM8mTg4TKRaLDAxZgfvvPsWrl+9LkxNq8ePLpODrm/j4f1H2Hi1jnKhJDI0c5OziEZi8nyC7Subqyi2yxieGBVtampwjo+OSVsxoWAxW8B9JqsrVETXngk4R+MTOEilRYKGrJWZmQmEo0E8ev4QlWYZ12+8hcvXLmF8dkbYbNVsHrdv38Xnv/y1sJIpI5PcOxCQn/IsNDwom1OoFCVZljfgE7bi3PSMyFSVi3nRxV1lfzSriISHhUXs9nrlzMIIBRrhBNfJXmQisLGRMVkHJRTZZkMmn0OuVJAElI1OWzRI4+NxzCzOY/7YMaCvI8iBSomZxMEesomMJBPMHqQFBB0eMpI36XQGB6mEOPqcXhdmFqcxNTsFS8siCbt2VjZRyhVFG5vRLFxjGB3F0G3Ofzr8CbRR9oXSIPlqEdNHZnH9w3cwtTiDnoMJsMrCEC4nC0itJbHy6CWG3BEJ3ycoz8iBdDaF+48eyppDEMbhcUtyx6Xjx2CxOcTZs/JiVdislUJFAJFSoUAKhuiWkslc6ZTRcNXxxo03sXTpHEbnogDTT5SAzPM8nnxxDwcvtpHfTaNRaiPgo5xBUABajtXt5A62CzvYK6dw8vwZfPd3f4jxxRhqHco/VWQvQKONTrWB1FYSj765h92NXYQCQ8LY5Bkwk9rH6tpLub7VaUpEGJndBArFwZYvicOSkgwUNLFanCJlcvYME9tegA0uYczWOhXsF/bgDFsxf2oOsQmCPg4Byqn3X0rnUc4UcbC2jfVnr/CQTNw6EB9fwMjomCT3ouxTsZRBfGwER48volwpYeXVqgDRXpcfoQD7IIpWo4Oj88fEWVOrlJFK7Ivee7fXRLNbQ6pwIAxFq90uwPD41BQqtRY2NncwOj6N0bEpuOwe0Q8m+/nOLUYyNAQMEsae3eQ9oIOH7UyAlSApHd7RkbiE53Nsnzp7BheuXzUOWq/XSPq1uuIgJGjM8wRlsgIkMbR72Nzagt3jwsTMrIB0rW4Lp06d6kfjGMBWDNZ6Q+Y/wdIjM3MyJ5hYliA79wMC0JTcOHvtEs6+fxljs+OwgLI9Xcl3UMoUUMuUpb3vfnlLchZ4nV7EYiMgi3t1c1P2Kj8jVxp5tKwmD058gnJWs5hfmkNsLGK8SyR3Uh2AjP4nL3Drq5tIU67lIIVSISdruhBvROdVtiIJiycATS1pp92QBnjeYZvpWc+w4bqicU8HJNfH+ZlZLMws4OTx45IMkxFGXPsZ6URH2p07d+RektOEBbP00GrU4fG70bL0EIzHsHT6OGaOLEjkBW1COv/+6T/6x1h+8FSSm3ZqDXmPmuGU/ek4gWK1ZOR9+lqqLq8xYunAoFwREz5u7e3KvI2NxRGJReS8Inl+qlXR+GaSVBIYqHPucrjEaci+FKdnqyVRTCQB8H5nzpzBpUsXRD+90zWAF88PP//JT/Hzn/5KnNFzMwsy/6j9vLdvHKrVegWzC/O4eu1NY+86rHD5aEs4JGnti+fPgVZH5GRIkhBN8VTKaOuLdn+kLw9hIonJNGbkiMiLBHy4/u47eOv9dyXZIPzMasiDNlBJ5pA4OMC//LN/IfNsasJIOHHf7vT3a9o6TOJHCSxlTXJPp7QMP6Nzlo7i8fFJhIJhk/uHsmICOACtmsmv8flPfoZnj5/A1uoKsM8zFoF/i8MCO7U+nTaR4eHazbFQK9bMOaHOROQtOVdyb+V70eiwSFBxLPjCfvRIOLC10bF20LZ0UGzk0XW2MDo1glabDmWz/jAhocXSFW1qnmM06teAW4ZhSWUJwS36WqsKQkvSV+oJO+xwOG1yLheAsmewDbW/HHbDstcoX7XBFaTlPRR3UOKPArS8zyGYTRmcPsNZnttnPHIsK3FP7UkFoPkZ7y1n1IbRGNYfBYsUZFKmstrYSlTjsxQjUUBYQDDJcWBkHRQIFgC4n/9AAWm+p+XjdRpNrgDiICioUbVaJgVnpf9rlcP+0Tpp2QYJXyyjtjGfpyCw02kk6tSWHwSDB0E4rYvWTfEQ1fxW3Ihl0nvL/61GwkOBZcWOFEhz2A1jVftdmaKDQKjau99mqkpfOIz8rI6RQQyM16u9fNghfXBewTin3TgJaKsoYKjroGIggivA5OcSGci+JIVKeyq+wusUS+BZQrGVb7ejYinyXHEiug71t3WcDQKtWnbFHQb7SDEJPnvwfdZ9ENQdvIfOB503imnp+NBn67jkvfhS587hPtGXDR0cV+K0E4LGa/kPxWkE5+vPawXBVVdcy89+4f/ZbyyXRoxrWXX8KV6l+Khipvw9CAJrnxDX0DXBALOGEGG3Gaa93k/7dhCT1bkphNW+80rLo9idzlsd59pGSoDUcny7Tzpt45RSLFYBaHVmM6GwYnA6t4xcj0ptcM9h+naIXcLfDo5D0Y2mvGBXzhm0QUleY2QpHflct2lDWP6Xv//3BIDmhqSgnlD++6cZBSQVnNYKK8imALTq0yrIdTgABiQ42KkKBCswywZSyrxOQGVK6YKvYSBKuWdZFAhl2RVsVrBYO+w1UGbAUqO5XDgE7dhZZMgpAE1G2kgsJoOPnwmzs8+61glAFop0GJP7MJTCahhKvI5toEB1KByUwSKsyb5IvA46diCTSPF6an6qh0GYepL0wS8HHH2f9xwEghVs5vcJQHMh0UWGrEUe3jkJGKpMBjT//5oh+5uaTmStan+z/XXhUPCY99WxwfIpgKwLKA0lPv9wY+/rE+nzdBNnn/C7quOtAK8m6NNJq14ijj/WWT3TunCwPOpp5TO0PxVgJuDEZ5m26QgoxxdD5tivNE5YDmX98v68ny4Kuqlr6IWWRwF5XcT49+ACz7JoPyngz/HL+rJMLA/H4KCnXVnTfAbLxr/ZluqNUua4bjBmwzesZd1AFRzXDVRY/NS1ZZK+PaNTynurV0o9nLrBEuxhnVlfvkeWDNtHGfUEzvlMarrynqwH627K1umD+Q7R3CRw4HEYdrsk15Jw/Axsdi/sDj/GRxfgssfQabngc0dRL1ng88QRCcZFGoHh7mTUWBw9dHoN2Dw9HD01i9k5p+jarT9MSGKsiCcIZ88h7LpUYle0D5kwjQYtQ1zIAGIYI5PlbR/sCCBtJbu5z5rneCBjkBt4r8PDiYmuYJhtu96RUH/qxVIvkSGeu4kDSUjX7BEc9AjQRokIAmxMFDM+Ooqg34+H9x9IEjrR0q43JAqCoe3x8TEcPbYkCbMIMFDegf3HMmcPDgRYc9qpKdgSxjLZJsHhMP72f/SneP9710yYI3/qQHafYEIJxVQWu8tbOHi1I3qb7EM+d29/R/SmA5EAssUCPEEvbnz8Ec5dOGsiLtpNYU/tblJndxM3P//CZHfvj2eOgdn5OUmk4wsGJNyZwDuTfr39zvVDHV6CkASpNl6uS8jzQXJfAMmz586JQVssGtYmIzHyRWojWiURVRcWCbEt12tI7O6hV21jOBLGjDD+JqUfhPklc78iTEUybrlpESAdiY/h4pWLoolNyRdLh+OmZVhKyRSKuaKweQmq07lAkI9AIdnFDCPlwcxOvexYRDSme5aeJCuiBAoNwqnxCXznO9+RHxfDTCW8lOMsjY21Texu7kpSy9VXa9LHhXJZmP808BlWTNbP0YVFiQKIkJ00MYFKqSqgI43jzEFWxu1QKCYgNdfoNtrIlrJIFpKoo4GJmXF89oPPcPL0CbAz97a3BYTa3tjE06dPRZ/RJDm1YnxsTPp1Y2dbHA2Un2GiICZ6ZHImJhHb3twSA5aSGlzD+UxZk8IhYUdPTpHFG5ZQagIk29tbkpDM62bUQkz0hMl04vwZG4tjY3MFicSBrFdzc/OSVIvf5/rGcHmOe84N9tv6+iZevHyOZqMtjFm/Lyj7MJ1ck3MzmJmfwfkrlzA1OdPX9W9L+Vg/XrO1tW2iDYIBYRCLE7DdxurqKzx6eB/BgAeffvwJrl69huFYHLA6UM0Vkc0UBIDe3txB6iApcjkLM7OIDQ2LUUpmNwHobCWLY6dOiF4u+8oXiwLUjC+VBMBK7SawubaBzZUtVCt1TE7OoNWxCNucRkMo4hdH0/LqM9g9Npw+fwInKW1xZL5vCFqQzxZw6+Yt5FM5DEdiomGeSzP5UhM2GmZoI1PKIT49gd/7w7+JpVPHZN/OM+HTQVKAsC9/9bmA2E6XR5LRUaLn2OJxAZypcx4fGZH1jE50Jp9jv3JPZdutrq3JmNlL7KFGwIhzm2cxfwCT07NyEKQcDqVvuI5xz6L+7qP7j4Txz3HK+Tk8ROdkCuvrq6KRTZmk6YUZzMzNCIBB0Pdgcw+NWgMzE9OiQ0tgRtbbcEgSdZUqJRTKBeOMIwBdNGvd+asXMHtkBl0mkKXcjd2NgDOIRqaBL372FVwdu8gI0UHCcUow8tbdOxKJER6KwOZ2YmpuVnR+XU6POIgoidMoEBxpA+0e9ra3BIzn3LdRp7lXhzvixvB0HO5oCEdOHpdojk69jVf3n+LF7UeoHmRha1nFEUQeOB2SdI7xGdlSDhvZTWTqeYTiUXz4w09x/PwJkXWRs2aOyW9baOQq6FY7SG8lsLa8Lo4oJmMLRoKoVPNIpHeRzefR7LZFDgl2G+bmZyQKh2H6BBtTySxSyRR6sMHj8OL6tbfFwVQpNmT8EYDu2JuIz0YxuTiBk8OMAAAgAElEQVQGb8SD+FhMQNZcOoeDrT0B/Sz1ngCka8urqJZqqDWtwgJ1uhzIFzPiDJtdnMH1t68JQMh9nwkTN1a3cbB9II6FoDskiR3pqOG+5XJYBSTOl7PIF7OS1Nbuc6JrtcAbDCA8PAyrzYXUQQa9JiSR3vzEnICeE6MTkmiOTDpGZlTqZeQZXQHq3TOai0xFi4CgtFoiIeZyKQuwNzo2jh/9/u9jYemIrD3U+JVy5E3eAJ5X6BAUxq/dJeehg2QKY6MTGIoxAisvDk0FZWZmpmQNymWzKBfykpDu6PyccRbvGafb5s62IZk4HTh79RIuffwmxuiYdbrFyfHi0TORockl0rA0e+KMYcQR51AwFJI9lY4mOsZtHgdsPifsfockYD1++gSiI2HY3AYUpEOREb4WRq+6gFa6hm+++Bp3vv4Gu9s7EsXDdmOUEJ1QPAMbAMKAX5WqSUQrxmnHOOcZFWEAKSfsTltfw5IJbuM4feIMJsYmRf4nFDDsUzoEKC3x6NETk6OgTnCwJ8kKOQd7rY5IRXDMU2LFHQpgcmZaHFw92j3NtkgLrTx7IdJCJABw7eC5nZXr0BHUrIuTiiYn9xiNvOQcZaSFzW1HOBbFux+/jzMXzmN4bNSA58UiXj57Kolf0/spZPZSqGSLaNdb4jg1zLemJE/0hQKyPiwcXcCRI0cwMzdtAA2nW3IWMPnm+soqvvz113jy8FGf5W+Y1cwJQVkxnkEWjh7BlauXxejmOKWTXIgsxbJE5LVrDZEyyWXy0t4qGymRE/ERI1fYz/ciRnmzK+A4Nc5vfPIRLr1xRbTBef7md/f3dkQehOsJ90XaWwSfz507BwvtlnpTkkiyj3Z2tmTt5DmQwJvYNV2jccsx/9Zbb0l0gTCAKbdhp5469+mS3Ic5LJ49oNN2FfVaTfIMhAJBQxjyesRpXayWhSSRL+ZkDFk7VmH90w7194lbPPvRSe8PBiVpYoQRdS4nLG6baEFTgoO860qrCCprjIwNweHsoVorodkqo1RmxENawr57VmOHq12mThYFkKiBbsCTfvJBG1l81LY1QJDHZfRybTwD9nqv7fmeybnjoTRI/6a0oRR74HeFudgnI/FaBcDkXEut9344Pe/LaxXzUAe7siEVtOJ4VDvz0J7tGIBHr+Hz1L5Vu11BPgWZ9L56rQJYapPLPO+zlDWKhOs0v3dI2rIZyQVqjitYpfVVAFnteq3XINtaMRf2uzp6+D1l8SpDlfdQp9cghqRlt9mMLakgo+IAalsrMD8Igul7fAbZ7oq5KBCp+Aivo201COwqqUzvQYkbJaCpXc37aj4kxZL4mWJWSmATLMJmHHx8KfCtQOMhyMxkk/28U1pGBfwIQEtbEaRTmZi+VIGOEa6HdAay73gO1/mgsrK8l4Lg2hbU5zVtZtj26jxghJf2I8+YBKAlQrPvBBkkuymYqWCnjlNxAPWvV4xt0DnB95SEqGNT22hwXum803GnuJ4Cojoude6z3LyG9+bzONZUGoXtqjiJgtBK5mM/8Ewr+aD6Tk51GAwCzDrGRNqsH0WuTgddbwYB6MFxpuC8tpn2JZ3fOp+1fgryS72sRjaXL4021z5UJxDr83q+vU44yevMHDBzW8s26KzScaY4qZIkxVklz+f3zD0HnQ4EnhWH0j5WMFuJLQbXNBJI3G9EGImAM3ryN4kUjKLlmKOEDH/32j3JnUCJNkofCgDNwvOQxt8aDqGeFGUUi+HX73wWSBdkDmB+bzCsQRjCmoSOSbuYTKCv66tAl3hz+mzr194wAxIpSMZnqkeCz+Z3dFKy8iyDTobBsrGRdaPXZ/B7KtHAiauLIUPf5Bl2o4XrchgxeP7wO/w+F1heL8i/zWRRJZovoKPVfpjckM/UTcJNncC+t0vZpgoosy1oRImeZ19DSL1SPJjxmXwWf3i4YXvyWtkw+gL7Wn8eAnn94QLXbphs9cImS8oA0IHJ8kiW5n7SSH6PsgMK7CsQOwg6s+4cG2wblSVRDzs/oxdegVSTlOD1hNAJp4dKZeUqWMvf6rhg+XXSs86sp/aven3US8TfvJ6fq3dcvYW8J+vDvwmeahgp2W384SGO7aJyGjquOe61f1h/3UjZRiyPSlvoQqf9zDIouM6yDIbR6KKlWtCaUVWjCXQxFobC0JD0GwEitjO/q/NIwXg+h22smtxsV/Xesvy62YvOZZ/hrdfq4qIbgh6CldmuwDr7muA8y8zna7QDD/I6zl57jLm5mbALeroIQNvhEACcbBOCHUyu1KT937ZjcvwIRkcWYUcITksA3TYZDiFYLR5hATO01EH9zG4DFlcLsfEwZubd8AQAKuU8unMPlkoHM7FJhOw+SQBIxi+BqLWVVcmETs03ltMX9KHZ62B9dxM7iX3RbWUyFB7I2TYzBLzcXjFUbD2zgJPBmklkYbMYj97C/BEBjhnCuZdJwO62C/BjddrhjwQQCHsxPjYCr8spGnPpVBZ3bt4SYJlGCA1YgtqhcABHl5YkaRbBHmqwJpJJ3L59W0LwaHzR0KHmMJnjyUwa0YkR/K2/+x/gzJXzYsjz/gQQa/kamsUaMrspHKxuI72xh0apIpIBDE8l45mAhH8ojHqvJeDaB9/9GEeWFoRpyZBQrjHJvV0xEh7dfYxHdx9K4jwbjLQNGeA0NurtFsrNOirNKk6fPYNPPv0EU1Nx5HMlrK28Qr1Uw8bzVdz+6pYY5x6/T0LifUG/AATMoi7rfsgvDgGC6D2HQzSmuUk9uv8Auc0kHD2LaC6+cfWysIc219dk7aQ0Br+/u2+cCARs3rh2HWfPn8HYxJSAvPauE4VMHhtrG8IM296gju4D2Sui0SGpD4Eu1oEUem84gMm5Kbz97lsSPksNZybboa4sGc6UJfn000/x0UcfGZaTzY7drV0UsgVJUrWzsSMayftMylgoSWJCauOyMJ1mF7GhIcSGogiFwjh16iTG4mMSas4EceVCGY1yU7LEex0+RMPDkoSWZWBCs3Qpg0KrgLljs/jR7/4WpudnASa4LBSxv72DTCor7frgwQMBbQjwMZRW2E92uwC5iUxajPOPP/2OsGjJfGH5acQW8nlhEnJsSjKs4WEZA2zj2EgESyeWRJ6ABiaTTtFQH49PCXhC0JeOHR5Wdve2kEoeSB/FopQSCcMfJEu6KcnyeA2BfgEIVl4hW8jL2kZDhOtcvlDAgweP+uNlFguLiyJxIRqgTresz/uJAwGUKpWq0TIe/f/Jeq8YSbMrTewLbzIyfKT3prKqsrK86eruakOym2Q3yZkdDjnc2dnBjBYQBAGC9KAXAYL0oCcBgvQgQYDeVxhBq33YxWBmyCFn2GxT1dXlK7MqvXdhMry3wndunOogN4FCZoX5//tfc+493/nOd0wBQTlAWaxYXXuFbx7cx8nRHt575x28++49uQbJf7lsCcVCCasrq6IDTdCUOvOUzGERLzKLyRZmGx1uK4bGRzA5PS2Al7PPOJrUgWafVbJFGfO15TXR/w6HBuBweQX4FAA6HEK+nMX61it0rC0sLM4JgEf2nhR3K1WFZvbqJaVyEpgYGYPL7kC70ZC08Ga7gYalhVK7hou3ruJn//rPESETl4lotQayx3Ecb+2iXa7hV3//D/inz36HDoN1nRamp2YwPjohMiFcrwRPyehkIII6xbSD3HM5Z/LFggQD+TeBfb7e7wtgZGLaZB6VCuLMlQoM0DtEfmhzc1OAfO6V1OXlfsrsicO9XZlL1KgdGxsVhluz1kD+LCfBFuqwzkxOCzDB+zFQwn2Hc6vZaUqhRs0SyeQKcPncmJgZx+jUmPwte5PViVBfBNVMHS++WUYpWxImNtk6w4MxjI2NSPt29g9gp521tCTL5Nrt62AtgPhxQuwCQUBLoy0yDInTUxweH6Ovv0+yMEr1AuYvLAAuK3bYJq8bM9NzGB0cQiNbxOn2HmzVJtwOc844PjqFxerE1NQ0/D6zl5RRQaFVgsXjwJ0P3sHM0gLKjZIEE0sE2apNnG4fopGvoV3pIH9WQPYsj1qlKf3ncLdwenaK/aN9AaDrlpak+bOgIuc9JREI2B0fnOKLz74Sbdf5mXlcv3YL5XIVe7uHsiZathrqKGNkKoq5S9OIxAIIx8KoNas4PjiR4qgnhwmUzgoSUOK+d7h3DJebxfDcwk5n0IhSQDMLM/juR9+TdnAeMANgf2sX93/3lRQY9Dm8wubPnWUEIGdwn9IbmVwaqUwSlXYNvlgQTZYRYDHbZgvEWVq1FprFBgKufizOLCAWHsLExDQ6NjuSZ6c4OjlCA3WU6iUksyk43TZMz09jZGRYMlQko63ZErkDSmIkkinc+/B7+N73Pxb7wmyZlVcvEU/GxfZQL3pweFgynfhTqVTFFnKfZqo699xKoSqSDQQHab94BqS+LpnFtGsz05NyXQbqyfZlsJtOPQONV+9cx70ffYTppWkp+rb2bBO/+o9/j7WXr2BtAF6nB+H+kJzRKIVAe0Dtau6rJL4EBsMYm5sUVuncuXlMzk0KCF+tVyTAzWKmIhPGjBWLTc438f0TYYyfHh7LWj0+PhTtdoIIQ0MmCMXCaG+c3i7YSwksSvhQekBYlnZmxnlF+qPTaSMWiYntCPlDGBsZR8BnsjkZpOZ+s7GxJQxgObO6TGq4AHwElWnnWjWR+Sk1amITmaVE1letWJZ9kxIPBKTZD+qL0X4yK4briGA328wCi8q4pDxIvd2QwoaUC/rwBx/DNz4MsIY42eGUeoun8eTBQ2y8XpesMGpMM3OD0iHsOxYM7Nis6A8FcO7iBZxfPI+RiTHz7ELcscp5KJfJi3Yz7TT3DGptU2ef388WsrKnUhrt6rVr+OgHH0vQixlrZKGvvFzG2qs1ObtQxoQgEfuP+xXP1Ty78B7sd9pgntVJEgpTasbNmgJN0eMmo5+BQ+6PnOvlUgk7mxtvdEwp/fGjP/qJ1LrwhILCimeAbXtzEy9evMD66ms5t/P67E/W51Ei0dTMLL7zne/A5nAZH6NYkv4mgezk6AB5nk0qVZHhSKfSklnDNUVZKiWbcX0I+1dYux14XV647TzDE2ywSp/GE8dSIJYyYjwjR4cGERkZlKBanXRuhwUd6jtzDAkut6qwWFljhnUIrKhUcziNHyCbY7ZBSwBoBXoM09ekfCu+QG0RBUK4zlxOuwFkugQxO20Qs2QdZn5xrxMgsWFYyMxUpv2UjIAuiUN9bAXe+J6mlrMv9HMaJFCMQklLCpixPQousc0KKCmoJT6HzQCQCggpWMh7KkCn+Ilmeuv/lV2rYK3+5vfcXdBKAU+emfT5hZEPI/nJNahAugQmuv4sr6VYkOIYSiDUvjf3M8QXJSwpWKaApCFKmKx5JVgppmGAUIOZKEmP9/pDEFrZoPoZBfsEAO6eLfR+ih0pGEmygf4ocK+AGvuG84XPpXiRgu+y/riOuvrV/I6y3nVs2B4yoPmjfcLfOs78rVKniknp+wr4dVoGK6M/1NsHCvZqYINAOucZswx0TJXVqrhFr49PIomxswZ7e8MKZ0Jnt2AcAWiHnYQOg2UJobIbcFEwlvdSPIzX6cVIdJwUbFYQnN/lHNN1qvNb++nb4IPB93oDHzrX5Fm7xRQVi9P/63V6x1XHVAMZHFOVM9X2aHBJWcYKxvI7+vzsM+1X9qfaBbUFfwjK/mHwRvtNx4JZrjpfdJ5rH/KezCRS3EsxUZ3fOh8Uv9NMBwWbeQ8dV103On/5jPyc9pnickr2lba0m28CddrvCv5TeoOfYdsVd9NrKrAvGFjTFIjUtUUyls5ttXnaF6bdZg6prbL8b//jfyMa0Dy48A0dJA6CArY6KGKwuhpIalxZhFCBWn2Nv3ktNpSpOOxYBblpoMxhkIX+DDNONsKuFq6Cw7y3tkEPLGrM+HlOGo1I6mLVztMF9yYdoZuywHvwunSk+FkBhpuG1s4Nim0jGCTP4TF61GrQeA9hZMMYGKkAyahBy2hM6waii4tMQ+0DXRy6wM1ENJEpMrP4OV0wvBYPuzom/D8PLaovrQaB48B7UhNPN0B+p1QuvIkOySKumeiiHki5YejfJrhgHFVlAuvkUWBYjTDBAX6GgKYy03UjVeY3r6OgqRpuBY/1IKQSEDrh5RDbTetnu/g9PSQoAKoGjn3LNvMa/J5GIhXgZzt4LdXMJJDKNrP/eG2yB9h2HtIM+G5/o3ushw6+zr8VoJYDZCYj1+3d8HlPnbsametlR+uY6xzm/3t10jVgwmfgvOb644GP4DNTzzkndGGznXyf92fbeiN5vKaCz3yP31MQmfdmm/jDe7DfeC1xQLobK//m/fSAzD6n46sAuAYCeFBXYysBGNmwuIa6KWQdFnyooUEQLhpFsJsmSSZlNk8ZDzKL57Awex0uRxidugse1wDqdS+qxZY4gaFQQA6dDeo+B+0YmwmCpEYqVhBk2aE+n8uPmCsIH7wCcOzu72FjYw2n+4fo0JkiG4IBCjeZ1HbRejxInEjhoP5oWJhLZHyyaFmn0YalBtPuMosi5ZBOpKWwIB0Spunde/89KSjF6zRtbVTaVfSF/cL8m5oaw9TksDimxSIDGB08ffhYHJKVZ8uUghbWK1GxYRZRE+fJJoye02QCmXxGgHAJkrWNYaZjurW3i6lzc/jL//zf4NL1y8K8ZjENZkuwOFijUBFQI7V/gt2VNdGTtrTJ6HAgVywI2OSPhhEZGcD80nlcvXUd4eGoMLfLhbw4HUztZ2Gxvc09/PaXv5XiTx6nG+FAEOMTU8KKI4N65+gAQ1OjeO/DDyTVPjYQltRSFqhKHJxid2UDayuvjQ1l5kHQb5zsahXLr5eF7TW/MIeh8WFMzk1jZHIS/lhIJFLYV/vLW6h3nZ9zczMig7G5vipzemHhnDCuqRfLPhkcHcQnP/kjTM5NIRSOwm61I32SRXz/VBhqBIZTxwlhop8eHElxuPGJCUkXJbhbbtfg6ncLw/Tn//oXmF9aMM5sG8Ly++J3nwvAMDo8gitXrmJ6ehqNektkIMiwYtuoKUqGZKNck3Q4Mo4oT0NQh+2RdV/noc0lgAAZflxDxUwOzWpbwBsyMm1tO8aGxpHPlpDKncHmsyFXz+E4e4LRmRH8+KefYHp2Gt5+P0rpNLZW10VjmuuUziblOKjnLYEbjw+xkQFxYJ+8fCrA7vd/+ANZhwRdT49OBQA3Rb2OzUG6WhcdcBYC29rahN1txaXLiwhEQiJLNTU7h8WLlzAzOScsKNoNpnlnMklkc2eid0471KgyK6MqbHO73YZipSjM9VKFun5FkaIZn5rE4uKiBFhYtIXfI3jIYAmZHRxjgha0bwXqXSfiwozlwYzMWQKrwYgJdIpzB8qEpLC3u43f/eof0Of14O2770jgxOVmSmcdWa7lVEYY2CyA0aq2JPjSqBrJqv4+U18gGgoiFAthfHJcijmSjSxBi3xW9FbJQCawerhzKAUZLaD0lgMtBo75P48bsaEwThKUdznF+cU5LF1ZFDYfbS6/43R6sL66gVwqC5+nT4ICnq6OKoHi00wCFVsL9z79CB//8Y/hG3ahXYSkq2cPjuBsdFBOF6SY18OvHwn4vH98IgzQWzfeEkCZKemXr17B1NSEMNspU0GmM1mjDMKymJicLZJpmeOpZBKBYFiAzFAognaL2V4lPPz6S7Gpbq9bNFPrDSPd5XB5EA4G4aFsWSIpGtpt6r6GQ3I2qVdqwiKkHSNoMz0xJTaBZxnNriCj0eWxS7aEnCV4/UqTy0/kIgZHByRzg/tXNpWFte2Ao+kSqYhStiJriHNxfnYSAX+/BDgTqQwK5Qoq7Tr84SBmzzOYMYhcOo9MMi3BOVvbilggJJI4+0eHAvoT4KStZWAjOjSEjsOGpo3ZYHVEAwFEPF6U02QwVyXTgeeN7d0d5AtljE/OCouXWSLUr803CggMRXHt7k1ExgelwJbskTwP5cpYebyMxO4pHG0nAt4AnJSfqLOakBWVVg7ru6tY3V5HrdPE6NQ43rp3F1PT05JVQCkB6tqmE1k8vP81smcFnJ8/j/m586JLv7K8CnefB21rFZlCAv1BJy7fuIj589MIBI1c1v7+IeLHKWxu7IhGssvhkaDS/s4+ThMpkVmi7MZpKgnq1N597228c+9duHx21GuUqzL/Xn7zXAoZUsM3eXQimSAM+izMz8l9GPjMFLOwuh2YWTyPvqgfK1tb2D84lAyOPocHPosLAYsH50anMTQwCpuzH05fH87yZ9jcXUe9U0dkJILIUEhs2vjkKPwBnwSnyaZPJRJSzJbr6cXLZTTbVpy/uIjx0REpQrazt41asw6LrQ2L0458oYDIQAx9tGEWB2qligQpqal/cf4CIsGosNh49iqW8jiOn4j94/o9d+G82PDN7Q2wqDhBrWQ8jt3tLdEiv37nBn72V3+BRqeNxw8e4cWjZ8icniHqD8Hn6peAI+1MMBTB7sG+MH1Zn8Dj90kwmEURpy/OI18rCsPU4/NIhhUzKYRZZLNIsIpsZ+qydxjJr7ekdgT3K2oPMwOMxQcZPCJ4Saki6tLSx2HxWUrn8Lz79f0HUmyw3WzLe5QToo0w50Iypa0YHhoSrWDuWeFwVAJ1x6dklZ9JUJD2WoL7/V7pL7ELML4YM5oqzbpI7PBsOxCNiEQLNYSzqTOpcSFnbDDo4pI+UzIHpUIcUkvDIbJUlJihlALPEy1rB6PTk/j+T36ISzeuwep1iJZ3XygAu8uFZqEghZyfP3yKvfVtsZOHW3sSIKEEBAM2ZUr1OYDJ2RnMLMyKDEcwwmK+BihhIJdZBk8ePZW5QZkwZsgZgMwuZ0aSAGg3xqcm8MFHH4rueLVcFG15zsv7X3yJR18/lLPj0uIlLCxcMBl2nQ4Ojg6xvrkl++7q6mupiUEyzNTktOxZ5aqRy+OZm3OQJBkCyAQNGbymDeXPlZvX8Ud/8i+MnBED+gAO1ndE65wFe1mcWfZpSa1n8VwDHpFOHx0cwkff/xixwWEZ89W1dZylU7C320gnWbPDEDdYJ8UKm+zRZO9RwovXYB8x24ZZYjxncg4FfEF4bNSUdsPpsUnGRDx5IlJizMIbm50QWRGOn6PPI4GpcqOKdD6DAutetBvIppM4PNxFrV6Gzd5CMnWIZOoYsDSFjEIAWgEjA7YYaqcy+uxk0UtquvHBCSgKY5cZBPShWgYgIdAm/n1Xi7XdMFrJLO/L51ECl7Jx1f/Se/G7CsDyNX6O/UwCgTJnFR9RII7tUUBPQTQJcHX1hHkdySIQaREDQveCyIpjKItZ/WQFzHrBTDIO9R4CnHW1fdkmCURXa2+AR1mHTVMbicCnAGFd7dpetmYv+Y7XFCauuxsg7vYlcQyOj+IR6hMrEK2YAK+rtZGk2Gu5LP3PSJKS75TZq8C7gn1mHXYzz3sYrDJ+LQO0KWinYJl+lyCr4kIaSFB/XXADakiLHKOpOcW28FlUelL7g78V0OP72lYS+PSZFW/qBf30+dkuJeIp3mXwqIoZ+y5jX+cB+1T9bbY35Df1mZiRomBp71gpYKtzj1kpBierGqmHLrbCjFYFjjkHXCwM3jDMfP0cP6v4Re/c1vnWuzYUU9Mx0986Z/n/PwSgtd3K4O19v5f9q0Bl7/xQDE3XsQKwijkq6YKvv8mk6TKFde3x7CnBAxJVu4GeXuxQ26xBBe1vBVR7AeLmG+1kI+Wi4DD7Tz7XA+prvyv2xb5r1E02u2KNiuHwM/qs+poGiHr7TeelgrzaVzr/jW00c0kCXl2ZFnlG5iqziCvVnrrjpHO3FzSW56YMeY9ksgR8WLNIAtjGfuk6MPPEyLRqn+mz8D1dP/L+//o//NciGMTNUg2JMYym+IEuNB1QfoavK+gZCgbkxtxAeTM10vwe/6YzzvfUgGlKA6/Dg5Gi+Hy4XiOln+d99KBAAE0Zq/y7Ny1GO1AZsRIN7abN6AAKQNtl9KrBLZaMxq0FpmIlDTkHiVIWbIMubF5fJknTSG8wwsRr1GvGALP9NFrcJNiXTH/TaAz/z+/yfbaLn+EB02wMxoCK5lmAAoQQkIH31cgcHUwaR7ZHmB3ddA6dUBrlUsPG1F6NnPF59DscUxOp5LMayQUFGpU1zPv3Ml8VUNb5wTHjdzQqrhtxb6SM7eRnVLqDG46OLe+pqQYKjItWXL0u84F9o/9nP6hsAp+Z12Pfq+SJ9qX2LdtE0IXjyWupjo/OWb7PQzrbx/f5o2wLXpc/7CvVRe5tl0bJ9ZCg818NhfY9n4P34XPwvsoa5vzQ4Atf1yCKyLB0I60cf75HQFgBcjU2CrZrAEgNhLKRNYLLtcb5TgeB/9SIKrAth7RulJtt5N98T8eMh11+h2A9n4XXNwbDbOScc7rhm8NuSYAdAjNMUy6XaiLFQBCbQRo+W/KMDBMyjUZxbu46bBY/Knmm047BYY2gWoKpzB4KotGmXl4LoWgfhicApwtIxkt48vUDrL98hYDDK+nYflufsH72Dw+k7QRW0/GkVIUnEMYAEit8U/M0nk4hlc8ap8XjwoWLl/DBBx8IE62UKgC1thQmXJeiW1UE/SFhd53E4xgaGcXI1Bgsbjscfg8CsRCGJocRGRpAOBZEMMSN3oCYrP1DmYTN1Q2sPl9BJpmRgi4srkT27sjkKJrWDloOIDwSw3e/9z3R7yXzhCmb2xvbWHu9hm8eP8LU3Dz+9F/9HGNTk1KtnRq8ZCl3yjUUUzkc7eyhfJbHi/vfiO5e0E+nsk+AP2oqhgZjuHzrKnyRIC5evihsKx8LSx0ei3NXLZKJl0XmNI3f/vKfUMwW0O/2oc/Th4A/IsWu4rk0agTPJ0dx9713JWXX43JKQbvV5VcoUKLg4ERYccJOgwk6zi/Mw+vz4dnKcxyeHmL63AzCQzHcvvcOrt+9DbvbgUqjhv2NXew930QtV8bLp89Et8/jcIpDdHR4iMHBmMKGjHcAACAASURBVPRPbGQQGzs7cPV58Cc//znmL5Ch7ZGgQfY4g4PNAySPKVVQRq1YwdH+gfR7bCAqxThathbOShmcldOweB1YvH4Zv/jLP8f0xSmRduHYFZJ5HB8d4eToWNL33S6vMMLogDLFlQwyzm+ynGxtS5ex34eN1Q2kkxkpmkedxWK+IqABq5OzL8QGdiCOHccv4o/A6/AADQvGR8dRyJawtbsDX9gHu8+CeCGB8HAI977zLmIjMZMm2y0aSycicRIXZ5OMf0o7hPwRzExNC9uIacWrmxvCXHz3/fdE35qp1QTudrZ2RUeYgRw6yXxmgr9kuK2vrwkTeP7iOXj6+wREuHBpSSRo5mfmwOpQEriy00HOCbC8sflavru7tY/dnX0B42ZmZmSO0AYRwOX6Z9ElpgxTm1cCv00TLWdq/5MnjwTYIFNMJIo8bqyubQjoQcDz3r17uP3WHbFFtId6oKSNZOr5WfwUj7/6Ao+/+UbY2tNTswKssL2NdgfRGDVX3QKwOpjCWKS2c0aCFal4QtYd2g0p+ETGKQGvXD4Pu8suUj6J07j0MQukHmzvI58vGJCVkis2Fs9yo85DJOswWNtwuizS97Nzk2/SA+UgVm/h8aOncDudEmgjS45j6XQxKDqI5fVVFNpVfPDpx7j13l2MTk0IM4pFEMvJDGr5ItJHp3j94hU+//xzXFhcEt3jBw+/weTYtLDGue4Z6KGkCdmUAQIsNquwcLkfxOMJ0bI9PWTmQ0ZAaAYuZmfPSbo9q9nHIkEkk3E8fvZYxoAs3karIyn2ZD1SgiPcH0AqGRcZnz6PR0Ajzu9iviRsZ2rt8mxBViyBD9pmgmsEB1k8kDJn1DOmhAsLZVUrTZGJ4JyYPzeDoZFBAdHW1jaQTxdg7zgRDQ2jWWlKwGdECklGBWyhnIHD7UUqm4OFsgIupwQ5uJdwPyfotb2+AZfVjsnxCfj7+0wxMkrACOjComsDpgCc14eh0TFzbnB7MDM8wh0N6cSppMGzcOJJMoHDkzhCgQgC/QEEQyHY+1xI5tOYvzCPpdvX4PC5UKnXUKtV0a41UUrl8PLRSyR24wh5Q5gem0UkFIPD6oTL68BBchsv119g63BXApwMOP7wJz9CIBKWbAHaVcoKldIlJE4T2FnfFebh/Oy8BLlevFxBqVpCqZpBvpyBs8+Cq9eYor9kMpNaLQF/j4/jYgPQMft5vz8o16Z0Ec8JBMTIZA2Gw7h07Qpm5+fg9LIQbMHIy3m82F1fx3/4d/8e0T4/UkcJkVCiLaOdJHOX8gyUkvFE+vHhDz/C/OVF0e59+uw5Hj94AkutDW+Hor81RNxBDEUpFRIV8NLusYsczmkmjrHZUdy6dxvT85NS0JfzkOuEWQkHOwdS7Ixs9odff4O9gxOxsQxSnZweiTzM4EgMVrcVNa7t8VFcWlrC3MKCFE0sZ8pYX1nF57/+HONDExgfnZQ1TbkggsKZXAa5chbnly7gwuWLGBoZElY4bR4lGg539/D8yVNkEikBJgfHR2XunsUzwgaO+iMYDA9INhX1d3mGYvbPUeJU1lAwFhId4QuXLmBwbAThoahoHFO6iP1PQkkkFhF5HgIDDLJRYqJSIEO1jIFQDNnMmbSFPgvft9mMzFokRNC5X4BfXkcAD5dXzmKvllfwd3/39xKsEiCLdTmchvjD4DYzrJgRQXCUrFxmMfCHa4rnQdb3oHSO+GndGi7izHYd+AxlLEpF+Q7Bezr21HkcisakHbQ3AgD5+iRo16J+NCUPmL3FWjc2k75PAJpt4py20IEnk8/jwL0PP5ACfVaXTZj1PNvxegPBIM7iKTz4/Eu8erYsxU+LaQbkO0Lu4b2TmbRIR/A7zHoKD8Qk6EnWMQEoqXFC/fr9A1An7PzCAibGpySLiWPLc2kTHezu72LvcE/kW1jAkhlu/P7J/iG++fpr8XXfu3tPajdQ6ok+Im3vxtYOVtfXpL2UkuH+KAD01BRGhselZsru7q7IxqytrYm0zcz4pATbmFW4u7st7aBk1dK1qxidHJX9lnaBGWi7m1sCWnNsaF+piy2BWpsF6UxO7suMXdY5GBgakX04xyKS9QayUhy4hCb31HxeiBT0CShPI+PV9TV5fuH+YWkbshSlvYL+MCL+AbgdHtgIFtuASr2IarOO/mgASzeu4PZ37gGDdiMh15WSoaZ5iRkBDTKu43IOiCcORX4jkTxAqZaH22mV7A2CHEp0UrBFSVRsp9dtGMmGOFc1Wudel9QKIDjZEs3UtgR9yXYWcJqAFPXIScSokOX6rXyGgEI9gKqy/tSf1qxTBXYI3NOeKvikf5s1Y7KPiZ3o93rBS64VBqDVnzLENMNGVf+O7dXXlXTF6/F51a/md+jna2q8AtC8J1/jPsezp+I60oZK1cgy2Kxv2qc4i96fv5Vtrd9VQEnBaGIPCqjx89pffJ/3Ztt0/NQv5ud53UrFBEkYsGZbFDxUoE5ILd1ztPqhvWC5uY6pZaVkLQVAFRSjHegFZ/V6CmiTIFkpFWRe0E4qxqDgOz/fCwTzXgoqm+eW27/5UXyA11ffXUE9xZw0KGF895rpH4shOOq84T10rpgMtJjBPjJG0lX7Usl4ilUpEGgIIbTvBizXuUN72gtA23tYzbwG26QEQ50HSqrs7Vt9YB1fxcf0Myr1wjb8IQCt91BsQjEk3k/8jK6Mq2KD2g5dJ3pvXlevr/eXPaULMPcSYrVdfJ99xnZ73YZVrsRAHScFWvX8pOC8PkcvSM5zJ9up800/o2As7Y8C7jon1I7xOUrF8u8FUJTwqmPBe2nASfuN9TqovCDrtzv32Ub+aLDG7MPGb9Ogmq4dbQeTAwhAs6aV4qd/aH90TGzWb2U+dK3RNpPU0Ruw0DElYVEDhwqGc87ys2qvhSX/v/z3/1WHN1GGpy4gNTQKQPPD+oC8sIKHckjpThgeaLlYCNxRbJrXcDh/P7WFjVAwlROBjpgCiBxwBRw1ssHNUqMduvC1Tb1GScFIBeS0s5Xe3jtJ9D3ei2Am26FgnOhn9RQn0KgJO043GV3sEhXt971JkVIQWo0v+4PX4j8+g+oKabSNr9Gg9KbYaOSQh25uMKrnWykbmQ29hzwnC2uQJcBqyiwO0u+VMTI6yxp9NVEPAinKFDZtcqHZNGAp+1WBfQXNFfDl68IS6AYUOFYK3sqc8XgFMFX5DUmjttvFuWH/ChjfZSzzb16Pfa5BDB7S2B7OGy1+p3rO4rx2q2qqTAiBCraH99T32Q5l6uoiVePNPlb5EN6Tc5MgtYCWZYKVJrKpRodzmwdEPi/bQXBEi0PqpiUHM7f7zQFAwVvtQ134vK5GAvmMUtG8KzujBwydG2w/+4fXJQis31PQVw82Jnhh0qY0eKBrhfejcdBUIb5OZ5x9xv7iP/0Mr8O1pW3lnNHNi4w5FlriIZ3sTt7722saI2JKlrel2r05OLRhtTjQbvFA45RnaXd11MkMLpcasKIPYyMLUoQwfVZGLDSJyaGLsFv74QtGpLgJWVSRgX6MT7JqO9CuA6+ebePhFw8Q9QeRT6RFuiEcCKBeppPSEckDHko5f5iO2m63hN3DZyODkpqpTJlvcE24nLi4eAlvvfM2BmIjKJ2VcLC1h+RhHNmTlBT0iwYisLYh8gFMD6ae5cTCDEJDYQQHwpg+N41gLCKs0f6oB02mgtYaqJVKODuOY+X5S2FkW1sW0XLleJbrNTj73Wg4LcJ6+vjHH2N6YUiKwPAM1am1kY5nsP16E/s7BygVK8IUGh0fk8JyTF05PTlCJVcg/QLlTA65sxzcFhusbaPBKWx3a0fYff3RIO7eexvnr1zC0NgwRscHZMgSCUq85AU8IIuRgOqrJy9QKzUQ7A+i0+qgzxuAPxhCTphDNlxcuoTLN64JU4S6tFvra8LIJUDWKjdQL1eQO0t3A2RZYUpPzk7hJJ3A2uE2fNEArr1zGx98/B3MXhpCq8ZDHJA/K2L/+Q6WH70QwNhts8JltQk4ToYsQR8ezNq2jhTxofP5sz/7l7h24yqaLG5ba+F4/RDbr7Zwun8CJ1xoFJuwtjsC+ObyabQ6dZxmT1FBGVV7Ew17B5duXsYnP/1jXLy2AJsXKOeb4uAf7R7iZPcIqdOkHAyGh0eFUct1Q5CYhzmumYFoGOOjY5KGT5bbV599hSf3n8DRdqBeqGEoShAtilgsgoGBqIAJO7u72NrehBVWeJwe0VeemZyR9Dc655QpcfXZ0bE0ka/k4I/4ceX2NQESqy2zF4htSmWw/OKlFDlqUl6gYxPd6tHRYQTCQezsbmBqZhJ33r0rgLQnFkUplZIU4aPdA+yu7Yp0itfuQp+3H8VaCWeZM5RrZdSaZfgC/QIwXLt+BUPDw5ifXxCbKazmcgHFUlYYc0dHB/j6669FC/vk5BQ2u1MY4wSLmVJNm0l7QrYciz4RICY4zLR36kHTsV55vYznz5+KIxoIRSStOZcvGkC+zy/FnujME4jzkIllIzBssnDoOKROT7D87DE+++ffChONQRgGykZGxzF7/hxu3L0rjHunl5kjDdQqddhaQDWTlwDO9sYG9o+3kS9mpX2XrlyVvVIOkZ0OslkjKUHQgFkSfA5PX7/cv1aj4mkHxVJJ9DcP9vdFusLvM6w3glME9qjtyWtubGwgnTGZOFK4i86h04HzF85h93Af65trWLhyCbfeuoVQNGIOhE3D2m7XWpLCvrezjycPH8l4UKN8k31/lJCgKhmFlP2gBvLchQU4wn3G4edPg0F8C4qpFLbXNiTIxfNZKc9MIqbjO5FOn3XbHJC5trqxLow/hmV1bx0eGRTHPpvNiK2l7i21zMmAIxtwc31DAj5k0BGgYdo1mW7sp1qXYUONf6OPzGCzF6HwgAB1qUQc/T4frlxaRCjoR5JFIPN55HNlBIMhuGwuYeAPRwckuENGvwDOZDk2WwKA01j4PD4BlQl4U7efhUdZ2PTcuTnjHLfa8tzJkwQK5QLOTc2hWKvA6vKiPxRGo9GWegQT1Hm2WZCKH+L09FAY2sVaWbSaud+x6BnBNE+4Hy27Re5BaSFK4ZhMsYqw7l1wmUJdmSqGwyM4P3se9g6lCarw+l04yezii28+Q8dpQ7ZWxMTCHP70z38hsgOePnNeYObL2VECBzuH2NvcFfshNiYSwfb+Ds6ySaSLacTPjmB1WTF/blY0Yq0Em6nNHU9hf/egq/9ZFzsaDPtFDip+ShmBotgrngXHhsdw4/YtBKNBUAKBbEbqxHLtNcpVfPXb3yHqD8PRtODBZ1/BVm+Ldro/EkSpUUGuXoI77MO9j97H3OI5mcfLL1/j+cPnYqfDziDOjc0LIM95Qskbi9Mi96MUSblTxbW7VzF/eQHR0Rhc/Q6RCyCTlYBs5iQlwaNiJi+s0+2DPTmn0B7TjlLPlrUGgoNB3Hj7Jt7/3nuIjA5KwbXKWUX2h83lTTz+6ikq2aqAxfGTUyRSccDOzCkb7H12jMyOY+n2ZZxbuoj+kEmzLhUayJ2mcbJ7gF/97T/gm/sPYIFNskzcNjd8bg86LSuCfaw/0kEuS43zHLwBHxFZ0QxnMPfKzau48dZN0U4vsL5GhkVXG3IupbZyIOBC7qwswcLTo0PJOKD9ZZYmpS36fB45J7GeyTf378sZjDJfQQZkbBYBpsmsFKmfpnHSudZWV1fx+vVrWY8cF5EctNE3ISBHkJ1zrQRLh9qp1ME0WSJybq3URHJCfQgBol12Kf5IBlUhX0KtXoOvj2z1PslEU11q3odSIay9cPHyEsanKbczIczhTDwpYD6DV/QLGt3MV56lK2SKto0Mg9NLKTafSDqQaV1rdP1Ri11sUiIeF6mPiD8swCozPNh22uIK1xAZwZ22rCmymWmDKBtFe6Q+Iuf/1NScBDPOL1zE5PSUIbG4KFlTR76Ywz9/9lv84z/+o+yXLCDndNjkORiwpN353vvfxTt33xYGtQKFW7t7IqvBgGyhUpZABPfK0dFxBFx9ApSzVsE//frXePb4hWT4UIs7FAxK3YFCMScAMyV7IoMxONzUbi4JK75daYoOd7lcEvvNZ1GzT0IA7aISXtinlP0I8DwpGXMuaRP3awZFKa1BEFd0qykL4vXKOHJsGIBhhpel3YTT4RS/wuf2YWxgwmR/UWvXaUODLDmXFROz41i4fB5TNxZMkJ9YCWMahlwpxRV5Zk6enEgwe3N7VQoQJjNHyBYScLtMEUHxLUT3luCUVfpOimxaLZJFxJozlJxRPx1tyjNSQs+wS8Un6zS/zWx2/ad6vJzT3KO5r6o/rACaAjL0gRR0VXBH76lAi2IECkIpbsG1pqQf+m6aZc7PKSuY7exlYfdeU8l5ChL14i2cgwpoKggnAGMXzGaQRJjOXYIcAVnNHBdymcMufakgEj/HdvE9+nwk+ej1e4FExTUUBFPgXkF3BXrFbnaJg2wf/U7eXzNzte/5ngJlbIPiUNovf9g+BdEYMOHfb0DVngKMb4AyTrcuOK54lfjM6AijWKZjy2Q0U0ZG5YX4ei+Azf8r+Kh9UWu23rCzlejYC6IqeKt2U/1+xXK41nvbrsEGznvtI/XV+ZvXUTzFSLKYfuO9DQ5hamTpNUk2FADa+vuFJvm+gIE1+uUmm1/nmQLQ+jy9/atzjH0hwcsedYHe+fcmANAlISjBj/foBfSF7NmVtVGyo3ymbaRJlPDGZ+A1NJNe/09fRYMe2m6RU20Y/IvPpqRXtlmxQw0G0AZJAKfLmCYrmN/nvfg97UclFjKoxXHRdhBX08CJ2oXedaLzVoFZxWr0M1RQ0L4XbAYm4Mb3uU74u3deGfyGwcVvZYKVAKtrQuZtj0a3Pp/iUQpuyxj1AND6Pb6uQRudp4pD6Th+GzRjW0xQQ4FmtkPtgfg73Tmia+HNs5M9/j//d/9lhxfvjTTxA2p06IxoZEAvoFEGBd50gJUxKWzMjpEcoBQFG8f3OLD8jrJnxdAwDYCpVF29l95Jx9e0eJoi/WybTiIOplSA7kYaFcDWzvhDg6GdqAtFgW9l/+qBga8rEK4dyf+rIdcJoSnCupgNM8u0R6MevcUZFezm9+g88DcjkyoZoREwMZw2E73gtdkHBKB5fX5GjZlsroyedcNwwhCzGdYpwRK+zgirATnNJs2DsRpjE3gw7/NeCvIqEKmF83gdBRQ0iqGLmYc/BTV1/Hkt46SbonU6pvytERqV82ABDr5OkIH9oMZJx4DPxIMBr6XsawXz+Vn2CUEhXVRqRHWBqLSEzhs+q2pk03DweyZS+G36E9vOQxh/yFTg9elwE4jSuasRJ90wNIDz5iDULZaooDRfV4PCPlAtZ42+8Xr8m59RhrgefvRAoBu43lODAxoY4nf5o1kA/Bz7Tg8LZH+x31WLSxmafH72k44P1zznBd9XjXANMJDdxr5lWjuv73WaaHyR2n4WFlixw2qxC/DL7xtGdgP1WgcOmw/R8CTQ8aBWsWIwMoOZ4Utw2gOw2F04SSaRLmQxMBDGzMwQBiIW5M/KeP3smRT3mRmfEg3Qbx5+jUqlgHwhA5fDgnPzszg5PcVZOikRfVYKbzLddXraVFtlipaNVe9bouk7f/E83nv/Q0l/bJQ6Ajom9k9wdniCeq4CB6lQzQ5O43HRNKx06rB47HAHPBieGsP5pQVEBwbQsrbRF/GLrmkxm0G1WMLrly9xwIJ4R3EMRqKiI8hUbzoejoAH0ckRXH3rGm7duwF3UAhpKJUASxVolts42jzE+sq6yCYQePAHQm+CfZwXmVQS1LXro8TDwCA+uPeBMHFev17BxuYaavU6Nnc3JZWYmqp/+W/+GrMLc/CGHSjm6pKOT5Y2HTYyQQ92d1HI5iVN3W33gqmJbpcPodiAFCmzOp0YHh9FdDBmMkBKFWFdHe/vGc1tMkCqTL/PiVYlHRlWqZ+7uICqpYGHK09h73fjw08+xt3338H07BgYuK1U22iWmjjbTePzX/0ziuksQv0+pE/jcNNxbjdFpqTVaYquMWUH6Ox++pMf4/333zcBDuo9bh1j7fkq9jcPUS81US/U4XNRloIZHlUkzo6RyMVRtlZQczRQs7Zw/d4dfPSjT+D0e+H1u4U1g3obxwR41rfkN4E9MiNtDqekRTctHQH4FhbmhTFLRgKBMEvTis3lLfzmb/8Ray/WUTkrYXp8SlL0A34fLixekGKH1LFmKjfXA20wQTsCDmRmphKnwiQdGIwIm/712ivkyjn0hfvxzof3hG1PORkyDHe3d7D2eh0ZFveEHe1GR4Dw0ZEBASJYHHLp6iIWGXhgO8fHcHpyjMM9glc7WH+5inwyj1goIraMRcLaaCNTOMP29qaw7QeGh3D16mUMjQyLoxmORAR8PsueSaEgsjb29nZEhzqdzkrKstvlEYeeLHAGFdUOs9bB7Oys2FE+r93ukbYcHByJPV15/QKVKp1nOrAONJptGXey8FiYi+Aq2bRkcovjUirKXOO+ubu9KVIwDIYwADI1MYl6hbrOLrz9wXu4evu2aGWGYlEZR/qtrrYF7VJVgKzjw12cJA/x+OlDYX7xWVkMkUVDGfBh+j5Zzyz8R3b3+cWL8ITCPPOjliuIDSdjfv31Kl48eymp6mhbjYNZawrzNzYYlYyQ/cM9ObTOz84K85msQ6YZk0W8u7cthQIJ8F6/dRNz8/Oy5skoJJDBvmQBzPXXawJCsxjjnZu3JFPjwZcP0LZYEIqEMDw+IoGi6dkpCdoQHKdEmgRlbXaRL3j9Yln0cwnmcq1XinSsKdVgmFrUOpVARz4j9p2FBpeWlkSKgPslC1RyH06lz1AqlGBpOzEQjghIsLO9iWKhADI0qHPv7HOjyuKGw0NiLwcGo1KE5OnjJ3i9vCKg+OWl6/D5/JJRwaJqE2PjGB0eNFJp4RCyuYL0nxSYbLeRY0G9w2Mp7kZpA5uvD3aHW9Y9MyLsHVblNqyuw/gBMsUMbA4gNjQodTfqpYbIBqRPkwJUXVm6JNkayVwehWIV1UpDdNXnJiZweriPw6MdlKrUM/VJYIiSQmTO+Vw+CY65Aj4ptGXOZRTuprPbluJiHkcfaqUmBkKDGPAPYjg6gpg/Km2nfa83CkiWD7F5sCFBzlK7gbmli/jFX/4FhicnzXg0CWRmcbJziK21TSmGyWALWesis9LvwcbuBlK5JEr1Iiosvsozjj8Ip8WFaq6GPrcP2XRaWO6efjc8fhYEg9iTvV0GstrCbA8FwlI88tq1a/JMxWpR2MkswCZnQerJ7xyYorflBraW1+C1GEk9m9eJttOKhqMFV8CLm+/extKVSzKHtjd3sPpsFVvLmwg6Q7i+eAOZ06xkqrQ7DTi8drh8LniDPiRLZxifn8Tlt65iYHwQjoAVlXJbpIJYGK2WryB1fIpc/Awvnj/H2saaFE4eHBiSc9PhyTE8QS8++tFHeO+je3BF+wT8ovQGA7zVdA0Ha4d4/mAZqaMkhqNDAtRyDR4lDhAdjmBucR7nb14QTfbwcEAKADIFlQXhRQEgB7x6vIxvvvha9J4JYsciA6L3TrY5gzs2m10YpWRUt502+MJ+5Ko5YTz/9X/xn2Hx8nlYPUAu3cCrV5Scqoj+MlnILM54ss85nkU6EZcsEcrdxAbDuH7rBgaGYljfWsdvfvOPePboMcKU3On3IZE8RqvGTBGPsP3JUqXNa7WYku8U1j+fk+xXBSVZDNPlcArjuUkfrVQ1+tgen8iHsF9pd2nrGEgXAKRiCjCTGd7n90vQm3JoYmesDtHHJjeB64tAGNtDQJMyXO9+cE8ysmIzU2jkssjEz3C0uy81GLifxE9O5LwmIBBBaNYPoswjs6N8JiBNfWHuqeKLWLpn92ZLMhe4B9CXqDEdjWzFWkNkoKizzOLO2XxBAqzMkGGGRjBEoNgmPhZlR6YmZyRjZ3Jm9o3snTjMLJpXKknQ9dmL5/D7DNHKbqOkVE6ycF48e46R2DAunr8g+79K2cVTZ2KLuR+MT8/g8rXLmJyekbOpzeIAKjXsbuzis99+jhdPn0vGzEB0UK6hgCCJFbTJPJpyjxY/o1JF0GUyASljwj7iGY3SRAShCS4zEM8xox4394CAzy8BExYQZBaN29MnLHM+G88mzH5iHRL6IsxAU1/fEIYaqJJNW8xL33Deuy2UuzCZJz4/MxhbaHQamDo3hWt3rmBwLIaWvYFquypjR015MtutJEG5nEinUni9+hKrG8solM+QK6VQLGdgdzJTqiNnPO47lEbiD4MefJ1zwu12wWkx7GXK1Qgu0CAb2SLMfBOB7QI6Xa1dt8v5ewxL2gyOL30ylV1UH0qBIPqGSrhTbIHzk3aW+5TiD+obvgHHyDzvauvSx9IsVf0Ox5C+mIJwCiz3AtscT/5fgU/10dhG+vkKQPN1/vCzArJ2maTEV5QlKkCdFPs0sgiivc6AO4uE9aTgq78ubW+134BZvaCigu16XyXl6XxVAEx8xS6zlb/5jOwn7TNeU6+lxKpeQFEJgZqBLA/XoxPNvbb3NW2jEg5726HjyN+Kd9m7YBuDPJxn9Hu15pXgJh0TMGAAjs+qDHoluJVrBizUn94+UpxJ8QX2jYKVyojn3qNtVAxCx1/7iN/n3FQJUL6uhDT643pPAxp+iweZNnWLy1kMpqf9KG2DRbLKaBsUaO0NonActA2KcfXOM8HvumOhmISs0R79csWG9H1eUxnFfE/JmgrU6voiKUVBUA1yCC7G4EqP5jaJIgq88j22SQIZLEQr89fgi0r00+dgoEr60G7WsM45YQV3JSUUB9V1adbIt0UADeZkMoW0r2TtSSFgg1MqoUXvqwC0jIxo07ve2FjTnm81y3k/nWd6Xdo2xfvYZ5z/ijVqO/gdBbx1TukcU/tg7AlMpgjr0HQJItq3ChIr5qmYoILNOg4E5HsBZX5fsWMdSwXIlRyq4ynrmBrQulh5M43C9DnYnQAAIABJREFU8UMaqeLmpA/Vi24rW7Z3Yb6JvrRNWlibBYn+oLqsgpCC/DdMZJGTRIvcadoJJ4amlegkExCkKxrOv/U7bJ+yq/lbowqK/vduIhrh6o3mq4FXtF6fU5+R19RJo4ZegNtu1Fk3Ct7PpJdUZBIQ7NRBU2kIDgxBTdEcstllI9FoF78jA9YxQD0NFh1j3osHQH5XGcJ8ZlZf1jYL2Oi0yUGczpCCmroxavuNwL6JnDJKzO8p8MnnVdCd48J28nMqeyGgO6uKOwyTSRm9bNfvBRa6kV5OTn1dNyDV8uT3e4ssqnHSxaLGUKUkNHVC+7N342E7ON8UlOZ7+kw6d9kW/s3+4xxQ5rdGs/iezhNh57NQU3+/gCecZyoRwnmpuuYaOOkFcw3Qb1KpNKjA7+iaYv/xsEfHQgMbvZuifl+fRQ0Rr6cLXzcT/p/9pm3ltUV7tFCQa+sPD+V8jePIftX2qO6Vgvt6SCIAyD6IRgfesMVNf5lgBR1jOUBRH6/NMzQLGnjE8SK7Qg6kPp8A90y1cjqoJxeFw9ov4DPaHsSCk7g0extedxis1XVERm4hg6GhGOZnonA7IeytXIosmTSirODttGFra0MKftnsbeRLRv+QLMRszminHx0dot2sm2JwXf1aAkrsl1a7g/GZKdx9+11cWboKa9MpThC1G5nmbm9YUC2WBYAucV22a6ihiVQhgyoaCA5GMDk3gYGhIVicVrStbXHQS7msFNzZ394W3dj44QmioTCmpmZQrdWQzKbRtHcwt3QB733/O7hw9RyoiOjq48EZqOQqokedT2ZFl/l434CGZI1y7LhOyAomEyUSDopWM4HYCxcW5ZlXll9I+rHT7ZI0+uW1V8LSufXWHdx5+46kjXKMOf68DllfyfgJyqWikWRoifw2HFYy3N1wOT3w9PvlOecXFqTwjZXMoWJR2NYHO7vY3lhH/PRYnONmrSZsAtnMW03RWY6NDuP19hoOknF8+PF38PaH90QDk+mjomvYAAIOv2hnHmzusD4Nzsj0aUNYXrSLibME6jw4O+0yfwP+kLBirywtSZoryi08evAEx3vHaJTaaJTqAqaTDUs2MdmBq7urSBTisAfccAX78N4nH+L7P/4UqVIOuUpJ2F/takOkQOJkQB8lutr5DRydHgvrqi/QJ6Daex++J2nZHUsb+XQeXvShclbG468e42j7GK1iHbaOTdJjyY46d34eyXQCyUwSmVxOxoc2hdrRlHi4uHAeVVLg2x2MDhvmJlNSqQtN9ujE3DSWblwTeQg6XSwieHR4gjyvRfmDtg1Oq02KN5WLRdGQXFq6gPc/fF/Y89TLPDw8RCqRxCbZrytrIikxNzkrdpljVW/VBWAmS41gdCAcECYzC3BShsPhdIq94mcs9o4ElZ89eyLaltev3cTFpSWxbSxkRIBR7GMpL3NtZmpSAkGS/up0w+XxCltub+9AmFUb66uiuVqt1KUiO8HshrCNfFIYLOAPYuHiBWFZ0jblmE6dz4se5dOnT/GbX/8K/d4+kd+Zm56RYnl0oGfm53DtrTuIDA9KyjW1bUXrrlBCKZ1DmwHdSgWv11fw5Nk3OD42KczRgSG5FwO2dM7tTidGxsZw/eYN0Va2kAVmM8WJ6dyx0F3y+BSvll+LLEohW+weaFtS5Zmp5pQnsNoteOedd3D79i2EwgEBBggIspAYdUGfPHkisiXz5xfw4Ycfyl5GgJBeO88GMnavV5GMp2RPJlOVutrULl1bW4c/6EcoFhbWXn/YL4WzyL7kAVyJAw6LVWRIGMTgOmYacjqZk2eVGhQBv9gXOWhbzUF/cfECvvvd7wq4zfT8Bw8eSLq4CcJ35P7BvoDowufyGZlnLCzGOXTh8iLeee8ert66Bgv7v1oWGQTK2Xz91X18ff8hotFBKbRHEH9/b0dSiQncEKggkN4XCEqwngVhyQikhjVZ3C+ePBfgzhdigcphKeqJBkttAwnKh7RbSGUSyFXz8Pa7MESd8f4+ZBJZtOtt1PIl0RWenRw3upYuN6x2JxLxtIC1HocD5WIW2eKZFJm0+hwizVBr1eC0OiXIVa6U4Xb3S8CCc5PAjDlku1AvN1DIleGyerB47hLOzy4KO5M2L5NMCVBZKGVQsWWxdbguUkd2rxsXrl/Bh9//SIJADOTQkWKxXe4pZElmk2kpIEhwkOcij9+Lg6MDrO+s4fQsLvOM+3O1UBNAeTAwJIU3GXBMpZOwuW0CCOUlVd7UbzhLZeCxujE3NYtQf0j2Ap4p4qmkKaTZ4NnKg0gohKHoAOrUvO+yuC2tjpEZ87pRQUPYwwNjQ7h+5yYWLy/K9Z998xQvn7xEPllEzBfG5XNXUMs3sL66ikTiGLV2DX1BH6LjQyhZaggNR3Hl7euYWpiBw2Pl1BLGfJ37crWFk70DAaG5B7FgGn8YEKe2Mgv49sX8+LO/+jOcv3YeCFmk8Cv3JjLRK6ky9l8f4OFnj7C9soHp0RlEIyFZext7G7C5rbj38T384F/8CP6JIOAx4HOp1BDN/bDLIyzqxN6xMMBXn67A7+mXIroEe8ncZ/FU/nD9UhM7NjyAd75zD75IP5wBN26+e0OCWIQtCvkmvvr8K+zs7ErwLhqKCoOYwRQGllnXgHaZgCrlfW6/cweRmSBKZzWxwf/vv/23ONzfw8TYKM7ScQkMOxx2AaCFkOMgccYppADJHKkUBdjlWZLMdjKkeUaVz7FwHZMlKBtgNQwrgpXChGWWF5lZ1g7K3cLcLDwo2vx+r2HqZnMiJTY9NYVgn1/2VQHjrcZp5h5KaZOZc7MS3BQwO58TnWPWNCAATfvG84wyJWln2I+cg2T/0h6TwU0bL0Wm2ibLkGt5eGAQ5+bmBUBm8FecbYsNA0OD2NzZxhdffYm1jS3RvR2fmsYPP/lEdNZp67h+eR3u6dwXA4GQzF3NHOR5xZydrSI5s3TpkjlfMyLRbgsb/v/7d/9O9gBKWxEY4vmX16VsI9tCKY9bt+/gux9/D76JEJCjdlFFCgy/Xl7Hy5cr2NrYkjoFvL+eXekLqiwjdZZ53hWwgdr0rXb3rAPJ9Mtk0jKutq4vT3BB/Ia2KWhJwIt95fP65GzPdvI5SFxgAJUBNvYts5GGx4aFDS71h8gYtVukaPHjx4+ws7MjhYkdbavMe+7X4UhM9kba3vHpUVy5cQkdWxMtaxPpfEraR78gGI5K/YFwNASL3YKnK4/x7OUj5IpJVBpZ1OpFWB3UFW3BKoQpZnyamkosdkjghPfhPCcALaCO3bDuuCeLBEy3YCE3BAHsusFBZhGor6++E/tSQcRe5q4wR7tZpbyG/q1kIt5XfcY3wFYXWFKQSIE3BY6VEagsaN5bpGc89J0o7WWKx/WCf0p2UgCHezXvzderXMNd8pRiHhLA6cpvqM9IsFH9XwGbeBZqG1IU55eCdwoWv/HZ6wZgUpBJQKMezWUFrvUzCrr2AmfKCFZgXhmvCmrxeurTyzNVq3I/JQTq+UXxgDdObTfYy/HgNRTc6yWT9fYdryPgJAMyXcarr8u+5dmF/gUBPq0lJdezGPY0i1YqOGf6yvi/zBrQIIOCnArC9wYNFMzU52MfcK4pA1rnSS8IrUC0BiA0QKIYBe/LjBnFGAzAbTSiFQgkIC3zu5sXocEOto32gEHCXmxN57i2Q/bWniBKL6FOAWENcPQCuQoy6nxQzEzxEv0tew+lokie7AZBpH/bhoGv80pBbcW6FHSlXdJ+V6BTvt9sdvX9Ta04baPiJvS32F5nt7gj5xz/z0CWAs68Hj+v2Qtm/pqAjs4jyidpgEFBbMVQ1TbofFBQWOcp20kAmn2thTwZlVTgtndOKMbK4Fvv9Yhr8Hr8pwEctk3vJePczYb4Q3CZc50KBo1m7Y2sjNoxXe+C9XSzInQd6xwxNvNbmeJecLuXdd47L3qfXWwJNaB5od6okxpPTgr+Uy1ovbF2kIKsagA40Mqa5cQWUNhtNnZN4dcJoAaHhZ3YWLKj5LDRlUWQqJNEpDxv0kO0UzW6oBESBaQ58Ly/Gjg1eDo4ykzW6phazE0NhQ6UThzdCPR9tol/q4SIGIhGXfpIPyPOjMWAXTzwsV8VGOf15BBY/lb3hQc8AwSbqJZG2HhdBYL5PfYP+4NtJiDF+1C+hMwjBXEpF0HgxtzDANMKDPcaeQNQGyCW1b75m06tANpd/RwFbflsuhEoSCrMue4zsz36rArs6mb7Rmajq0XD1xVA1Q1f54amwfWCtgrE6qGA31VDoWPEZ5bDftlol2kklr+5YORw1e1bNXoKsvJZFTgWMKYb8euNBvHZ2DZx0Pv7ZTHrBqms/t4IDz+jRS5V45z30O/wWmwzD5TqqOgc1zHSgwifSw9B/P63LGSTGsL+4f14TR6U+ZwEjvg6D8wyR7rGiH8LqFEuC5ik99ANieOo65p9wQAG20j9VI4r+04qwTdMRJEODfuYbFVeo9Zoi36enezVFoTtoQclplF73H70ecMoF9ooFztwO0MIeUcwO3YVXmcA+VIH6UxBHKRwqB8jQyxsVcbhziZYaITprXxOaocene7D2efE4EgEoQG/gNAcp0QyjkePHuHls6eyAUX8QdETlcI2NlPckoUFCWzNnTsv4K2t4UQ+nUOrWEPmNAlny4JytiiAIA/ylM6weR04ySZQblWFyRSIhiTd2k05lI7RreJDH+xs4+T4GDkyXrJ5+FweDA2NwOX1IJ3LIlXIYXh6DPe+9x7OXbkoqdDUpGa/s0AZtajJLKO0BgH3jVfrcrindh+ZyyuvX0nqLQNSBGnuvnsX5y4uyngSdKbeFFNvCWwtv17B8qsVkXZgcTrqHXJMOR9Y1IjOP8ePRcuuXLmM2el5cbBP9k+wt72HTJrzwYbh0TFhxLFQFZncZEByHfOev/mnX4p2nxzSWqaSMOcg59Ls3BwuXlkS/cUHj78RZuenf/wTnDt/Xpgv1IFlga1aviryG9SmdZLJU64Iy5r6lASe9vd3RT+R85/zkJIIZCwPDw7i/PwFeO0evHy6IszTocgw+px9qJdqwuqqNSs4jh9i73gPqVJSimJZ+124ee8Ofv6XfwFP0I1EoSDrMLl/Aku1jUIig0w8BdSbEjypNmoCPFNjOTIcwyd/9CP4Rp1AFcjGy6jEyyjEi9h6tYlWpQVn245itiiawWRNDY4MSqV3Fl1kaji1hhfOn5drv3y+jOTJKYr5nGgtDg3E0Gm3hF1M+08pFabAz15YEICGDDCyg3OFnAQTbBYb+t1Mo6asQw0uOn9SZLcfn376Q9ESHRwexv7hoehYr79eF21tgg7jQ2Sim4KA1RrZYmRKEDQ1+v3MJHjrrbcMi8tukyAKx7bSYPHgtKR/U2P6+u3buHhpSVhbDKiRnUw7QXmXlVcvMTI0iLtvvyVzlmPImgs8NBOs5hx6+eKFOL68Pm0LbWepYtKr6awuLl7CjZs3jaYwKCGTQL5gUpI///JLYaRFQ4aBa2m2EQmExb6OTk4IC5q6mU6v0YlsNeooptPIJlKwSsDMit39LWHfsaAbbUgkNigB2XyxJAxbPhuDL+cWLwhzixgngXJxBq02KXp1vLOH1VdrAiTYbS4MD7LOAHB4fIR6s4njxKnI0vz8Fz8TcNvqMIwzFnL0eV04PT7CkydPsbOzLbbk0qWLAsTrmYnz8+ToRMaKdoxBgdnZecxOTUtA8IsvvhBQyO11STE5aiMzXZvXYqEp2hfJbqrVhXnNwIfNakWQ2RWVpvQpHXyCjFzDkmrcZ5hZN25ck/XP1FSu2S+//FLAIl6bcipHRyeiAU1A1NJpSWCA835mfhbf++H3MX3lEhB2AJkqOqw/wbTRZhNby6v45d//CvGTJCbHxqmQIAGJ44NDYcqR5cnAVygSFRkTyuFwr2tUGshlMth4tYYH9x9idX0Xs1NzIiHhsbtFm5n9yHWTKWSQyqWwePWiPAOBm1KuKHrxtLPMUDna2ZJ+nZo5h0AohEw6J1IOe9vbwuzsuFoIDQVx/sYSQgMhYYuRfX92EhdGeuKEtU+sb+SsCD4x68XSsWNnaw8OOHHx3CKuLd0QxmCtXJXaABLQqeaQayaxcbCGeOYM/aEgrt6+iZt37yA2PGQYdix0Svt+nJBibly7lGtg4SSOEQFnst23djZFn5Z7rsvuQqVUx92bdzE7Oo9IKILkWQoPHz3Aq+3XqHYq6I/2wxvqA0FEFiat5SqYHpnEaHQc1JTiHk47QN3u49Nj0VemXMH1q1dFU5uOM4visWgbnXB3v0eAK7gtGBwdwuWrV3HpyqIEyV69fIWV569Qy1UR9AQwNTwFj90jwYrtnS1s7W2CxU+9sQBmL51HYCSKkflJzFyYE33wvj4vJHiSyyF3eobt1+uoZHKoFkqGTX58jHSuhPBgDG2nBc6AFz/76z/D1MVp2KMWkfHiHKX2bDVVwauHr/BPf/sbrD59LZr8PCOw4NlJ8gTZ0hmuvXMT//Kv/wLBkSjgB1gvPJnOSYDZ3uigWaqjkinixddPsPF8Fa1aBxNjY2ZtW+wS8GOfcO8NDYRx8dpFjM9OIVvJIjIagyVik7a0msDxfhyvV9axuvIaI0PD6HP7JdDT56TkkFP6mra+Vq9gZHwEV25fQSgWRLFspBn+/d/8DX75938rAHStXpKAXrvdgNNqWFhk2Xo9BJAtArxKICEWNX5dqSiBP7JaGegQHVmHR34zAM/zkhZrpaPMfcDuchhGMhl0LptIilDObHJyGhura/ib//v/wfLT53Ba7RgbGYWX37MYVhwlLFgYlWcnZkRwrymXCgKG0Z6z36SWBB3etkXmtoCPZM+iI8FIYfA5mZXkFakiAqtkAguw6vUK+5oZN2EWtKaDazWZQ7Tp1Nr+zT9/JoHZj7//Q9HitvpMhKFVr4sc2f7eoQRrGJThPsZglPpE3Nu4j336yQ8E5OZZimuRfcF2P338WAJ09Gmp0cn9Ts6GVpPFOntuHu+99x6WrlyW/YjZM6tPl0VDmgFQBi9om1nUl4F2BpiYHaL+Fckl3NvFD6fKAvVdSxVZY5QqYTZpMp0SEJnPy72fQA4/36TdzOVknxQmdH9A/EjKrvEeAmjyGrWaXIdnDWauDLMgZYxgcURk+bgnPX7yDe7fv4/tzU3RhmcGHTN++B0C0ZwnkYEQpmYmJPhHfeh09gynyVO5F/fT4aFxDE+MwD/Yj6fLj/H146+Qyhyi3iqi3q7A5mSMpiOMXWl/k5k5LbRJrUe7myFsg8dufD4CbOI/WehjdoSZLgQxu2EQN2pGj51J7grY9AKp6msLKNQtesfXuM8rENgL9Ckwx9/KKlVArpe8pn6afk7JdUpS4xpTMI3X7wVu1P9VsEvJXAqQ8pq1cknmJ89mCjAJaMYCa105MVmrFCXpqWlF2U4GF3kWV+BIAWr13xWk1Hbw++q/KwjM//fiQtp+7TP1wxXIkiBCl63Na/QCgwpaKqGqF8RX4LsXfDbELAOA8UfvrTiO4kS8jj6TjptiSV6VR60UBUfh616v22RXUHZV4kvcD8081GdVAJprRpj3PSx1xTYUNFTAWADnrmbwm99y8vlWAkPHQu+lOBhfZ5toRwzz1dRkkiKpXXlYc5/qmyxy3kMZ0SSC9gKgb8asZYILuha0LbKmuuRBQzb4VmpB26hjp+PJNtHmadBDgVkFj/WaijPIuuzR+VZ8SPAQFmhm9ktXupa/NeCj9xf8oZuJwO/+HjDbzVpg8P4P16e0p7seSEjTsRDypchbGNBWMTDeV1QIBBszKgR8Tt6PZAOdXwquKmiueJUGhnR9KubCdlhYlLcrkSPrvGHAYF3PuibURtD29QZVCIDzRwHj3sAB7y/36GYhaB/q2qSdJACtQUrFcb+d46YvdNx6gwn6jJQ7Yns0SKHrk8+k/a72i+/1AtBiT/73/+m/FQa0gpUaoeNrqouszFM1rDo4WjxNJxQbqwxZDjC/16vP1Js6INF5yg3kC7KAuRlqFIT3JqDGjZcPoYaUr6sOE9srWi89VR7Zdk2N0TbyOxrRUNanat+q1q+CxjpRtEO/HXQT9VM2ND+v0bt8kVEzwyDSzUUnAa/DQwzf56ahwDXbrVEBUuAVMDcRLdMvahD4Gh1EiUKzIFWh8MZICnO3Y1jgZJyxDTy0GGNvxNYVgPxPAdm2fJ7AFT+jshQqk6L9J452N9KrkTK2je3h97lYuDB7i1DyoMQ20HHWftIoEtuhaR06LjT8fF/BYn5HF6kaND006OLRDZzf49zRzYrPoouW12E71WAoy5yf1evysxqBe+OodyNfCryzH/msDAKoceUz8l6GTW4KWbJtHGN+jn2l7HxeR9KlulrrdFT4XTrcnB+qs6ebo847BYn5PV5Li0lyrPjD//OzTFPn9dnf7A++r8EE/taNT5nzXFsaBeazq7YUr6mHZs4fY1TM4Zk/RsPcpHfQ0ZJ573LD6+lDqVpDpdwgbivva2R2fHxSnHq0uZl7UcjU0ajZEYtMINw/hqHgPCydfpRLTUoKC+DqcRHcsCKfTuAsfoL0WVLSKwniHMWPkC1l4fY7MHNhGuMLY5LC29/vQjZdkErvf/cf/wMePXiIfo9bisVR09NloyyQFf7+gADQY2MTODd/Hl5bPwrpPOxkWcXT6FQaqDG1vAPpTzotLBx4dHYqzu3g+DCCsbBoVspadbqI1eEsEcfLF8+kUAvZBzzwE/Ahg5lV1zs2K46TJ1LFfenWFVy7dU3kPOhICACdyQuDj4BsOn6GbIJMvy1xROlMEKQjU+EofgqH14mJ2WkBKcJDAwLUkcVFJihTxsgEX15+iSfPngoowI2GgCavwwM65+qrl8tYvHQBn/7kU0zNTGFqchxwAs0MsLdzhJVnrwSwpO4fHTquo3QmI/q8abK5O22cJo7QF7BhcNA4tCw4x3RfLWpJIIZz5v7XDxAZiOGTT3+MmblZ0Yalg85DHBmZezu7EsgYGxyWgooMPBDc0E3s0cOHUiCIDq3b5pKifKfHJ+hzekTjMJFIYTjGApfnMRAdFmYn959CMYuT+CEK1QLOihk4/C5JEx+ZG8P3//jHGJoYQ2BgQOxX8uAU+fgZ9tY2kUuk4exYcXi0j0yeDLYYYhPD4mx//OnH8I8arX2UgMpJC4mNOFaerSATzwC1loCxR3v7IuHiC/gwNDaI/lhY/l68egkXLs0R30YmlcfK8xfCnqKUCecqNbmYak7blWNxqlYNbr8PhUYZ4VhUdDQJ9she4XQJ+FzIZLC7sSX63GTW9vu8+OlPfyq60HanS2zMk6dPhT1NMEMOsh7DzvJRJ7PZED33SsVINwkrptXCzTu3RYKHjGTOH5FVapLhblgVt96+jQtLRqqDwBgZcByXTDot6+HJ00dIp5K4fuOaKVRms2F3b18kec4yOXH4KS9AEEQdPQY9MlmTpUFm6Y0bt3D5yhUB+I5OjmVNMvWb/XMSP0Uqm5H+jgSCwox88fi5pOSTsXzlxnUpnkntyUI+j1Ihi3Iuixw1Lc/SyOcMS5jMu6PDYwFhh0bGxH6WqzUMDY/iwtISJmemMT41CW+gXzTk+R0WNy1lCiglsth5tYHN1XUBwrx2r0hW0NHe2N4SYGB7fw9zF+bx05/9ichKiIRHrYaTkyMUyFjLZbGxsYV8Ni3Px6JcfX2mlgL7M56Io4QKJiOTAmDcuXMHFy+yQKYVx0enou0qdRkYPLBbkEgmkS9kpU89PgMki/xXvvBtJo/LjeHBYSkAxD2MjHz6hQSftGgy7RL7ktIjbAs/t7KyIgAtr83XmN1CAInFFXmQJWBKsHrp6mXcufsWApOj6JRKSGVTbw723GNYWO3X//BrJE+N7AbZixJgL5usKBZBJaBotdlEPmN6elaCEARXU6cJ7G3viq7xF799gIHokEgItBttCZRJIWHKRzSKCEbD+PDjD0TOhSy4QqaAjdfr2FxZlcyBfCqF5WfPEQpHMb9wAbFwFMlUAg8fPhTJDd9gAO/+4D388b/6GbyzIdEubZ2Vcbixja9/dx+//NvfIJPKweM0aZ59zBDzBRDqj6CQKyGXLmB8ZBKXLi4Ja53r8+jgQAKK6UISDWcN2UoaqbMzyfJgwdbFK5el33VNUPM4fnoqexIlWXiuFGm8DqH+jvxm0FE0szNZYV5H+6P485/9Ofq9IdGpJ6Ockhqv91bRdrRw491buP72NTh9TgH+7n92H48/fwRULBiJDEsdhEgkJiAhA2JfPvgSmUIC8xMzGB0aFACcdpPzjuuSWRIEJJnO37F0xCZQV52SCC6HSzS7t9d2JKWe8j/RUEyCxHEWKVx+IVItobFBvP+D78ITDcLGugvz0yKf4PW44HM4kU+lcbi5hYP1LVgaLdhaHdm785kcLA43Wk6bfK/tsuKnf/ULXP7BBdF+FvJXFagVGige5/Dsy8f44lef4+wwCZ+7X8au1qyj0amhgaYwlT/90z8SHerwZESuET/NCtjHNnTKDVn7a89eYfP5Oip5AzRy7vEsKvJqlSKm52dw/e51DIwO4fjsGB23FZNXWdSV2VUFATnr+SZOj86wvbktEicsYmsKZ1IyqI2li0tyPqMGtDfQhwtXFxEZjCJdYMp4BS+fPsL9rz4XWa6D/V0c7O3CRsyzY4CxRs0AkNRJJ1tMzpp+P2IDEfT5fBLA4jmUAQ4Wr+P+StCYzFoCu26nYcgyg4RglaevT85PE9MTGBkfw4UbS/CHA7CEfUC5g+X7D/F//R//J14uv0DME5KiwmTcMhssmU7KeLIuAGV1uI8wwMH2adaeOKWdNppkNZId6vaiWC2Dyd5Wq032ARdrz/T7xP4xCCZ+CYPXLADuMCQkZmVxD2u2TMF42jTW7fD6/Lh0eQnnFi7ImuB9KF1Bu8WgMLMMGJzf3NiSPYNgMtcb28/DLROkBwcH5B5COrKQBWu6CC+4AAAgAElEQVRq1XBPPjjYk7WpBB2uyVLVEJfIJmb2Fp+BWSR7W9uoZEty5iHgzu+z+CvljajLz/M6AWAFuIwvY4rSGekGu4wzz/MkJnCMeF5h4JOBY+650cGo2KVcKi2s5RSD6+2O7PvU+SbLWuRW6M/1B2SMWXjWF/RjdGJcJOAoMcezJwN4tDiUHKGc38bmOoq5rNRISMRTwrTneZegL9fB2Pgw+gNeKchKhinH2N8flADx4OCISN24B/rwamcZT158jbPsCRrtEurtEhxOi8EOGCiWlPauxAb9ferD2uk3OwWAFlyhZea5gNYEXhxG7pHFLQUIa9ZlXJgFJb4o0yu7qfN8vxekUiBLAO0uAK1+kQKpHAPeV/1q/T7nogKgCugoWKj4hGIsSkpSVifbpfhFL1mrl+ikZCz16RjFUsBKfW0BGu0GmOR3BVCHmV/6mTf4CPePbsq+Pmsv0MzgRi8ArQDT/0/We/Vmll3bYuPLOTPnzCqycujqHKSW+ihZxrn3+hiw/4ENGL6AHwz7wQb8YOC+2IAfDPjZBgzDDxcn6Oi21FK3uiV1qO6KrECymMkv5xyNMdc3yX3KBAosfmHvtVeYa80xxxxTQVYFShWY1jM7P6ff0+8ofsTnVTBLQTK2VUFm7T8lmVmBaCuYZ4BC81z8Ub9ZgXYFVhX4s/bpORg4HGORBK0bbIU2UkFoxQQYuDF+rWG80g8WDIF7sKVwpPaHgoLWooYKAGpf8fsMnFmf+3WwT8F4ZeMqHnYBOqrer5n3Cgxqn6sEDa8r68GtIuzGT++3DZBtnTt6Hb2HjgP/1v5n3yvT1wqa87PaVrNvGdunGKH2u17L+lxypnSZYD7tm5XQxP+b+WlwCcVK+gMTMNJMcgWiWVSV12Y2ic4fPbPyM8Td+JvBNrHjw3Wrz8d76HNzTrOor77GzyqWSNuvALTODcVTrXZEn1fXls7V17EefkcxJe1/Y4dM8EPXlAZUdD/QZ9Q5roC0jquucfYVr2FwQciZkvFm65hfzK2LgJP1etY1rwE+HVftP35e+1XntGKJutalL1iEkA3STlS0XEFALiAFS7UROpl0gGg4rQaHE09SoBlFGB4E+MBqaDXSx4YwGktwhddS9ig7kQ4TB0InurbRGAczOTXypwi7RngUuFPQWCbcUOeX7dTDA+/BTUnTTdQQKICsg6zAMP/WFAoFwzmBeeBU9jXbYooAGoPIttDQ8LvKdNUJIIB230RkX48u8DVlBStgyvuYNhrhck2xYz8TdOJ9CDIRkKSWkTJw9X5sj6TTiT6NkXPggmb/s218Tw87VkMi0fFhlU1tp+oVa3/w3tpmnQ/sB4IffF03Vp0nujlwPAmws41kPKrRkcMlNcQtFYl1fPncfJ2HO0mjYFoeq3iHQueGSQ0b+1/0YodpDryP6k/rvGBbNA1KjYzOBb2XAtvsM2W068Licyq4zT62RrGVPWGNDFLSg/fj/CYoxDYKOChVcc1Byrox6zxWvTICJDpWymZWQFzHkkZco6dsE9/XPuGzSVGTYXqJdZ7pIYUbF5+DxcJ0gzGHLLdJv+4OgwQuDyLBCFodY9QGUGNuim6Ojo6jTVCuZcOg70a93BP5jcmxecRCMwg4ptCsMIXWiYA/iqDXj4DPDRcLqBQzKBey2Nl5KQ7Y1NIcBu4BvGEvgiM+TC5PITGfQDjBgwFQKgPVUgVPHz7Av/9//l9s/fAIPocL/XZHHDqyqCLBmMwzMruXmHIcSKBeaggATR1iW7sPxkeZ2neWPBUNzFqrhr3kkTCgKSsxOjmOUMwwz+P+kDiUTIelBir7eGl+Do1aU+Y+gaiZuVmEqCOeS6Heb2F5bQV33rqLDTLEvB6xH9lMHq1aS8CV470jlNIlSbumRiXBd4IEnqAf+WoZ9V4HkwvTcAf9mFlaEKBwaT4B4ojVUl0AoidPH4kUCecMgTCOxcrasrBlCB7svNzFL371c3zyy59KGq03ajes3kwLtVIdubOMtOPVy1fiqMja83okxfmrb/6K1qCLW2/cwHs/voeVtQVxSgMRoa1ICvf+TlI0ppky/+3X3wjDh+zfmbkFw9BkMbK2SQFne8fjI7i6sYmgOBVu1IeF5o5e7eOUDN4X25IeTCY8nQ4WUeRcp5wDfxKJcUQjcYQCEVNV28YAEDVbc+jbukiXcrD77PDHwxiZGcfmzesCCtuof+lxw9HqS4r3zuPnSB+fCvNL2KL5NELRMObXFyQl/N57byI4xgAk0K8D2RcFZPYyONjeE9Z6v9WXApbUsqTD10Ufc8vzWLt6CUuXVrB+ZQOBmB1sNlko+dM0/vnvfyOp1nZmEXQJYFN7jU6WTdjXfacd+WoJ8ckRCVrML88Lq95LB7Q/kKKNLE5JMPvFky2RV5iZnDjXzidTko5tLp8X1hvZ8GTmk/1OoJ/a3cVCXhxZpphxXnO+rK2tSV+yCBgBaGqHUnLKKyy6OG7cvS2alkwt5jzu1po43j+QokyVchEvnj3Gwd4rTEyOY3V1WezN8ckZ6tTzJ3MxmcZofPS82BUzeggEUx+admh2fg5XrlzDzNyc2LKvv/0Gh8dH8Aa8Iutx+eoVVNtm35lMjAuI//Wf/iKpyZTgINPq47/5KWwJlksHsicnKGVSqBcLSFP//GBP5mU6lRkeau3ihDN4RsdmYnoaaxuXRVd5bGZW0vEJQBL0ZsHU/FkGzUwZZ6+OcLx/KNfstbuYn13A2OiEkUGi7EOlLOv1xp3bkkZPRhyDC5lkCqV8DrlMSgr4EUw4PjoSEIn2aW5mSsaB55TkWRqXr2zi7/7u78SeUCNb9fUJUlPblTadGU0EB/ibgARBj3A4JG2RjI660Ubl/kANeeo/M+Wfe6kE5BvUkDXjT9vBfYn613yNYCeBE16fbDTdP/g5Mn/JOjNMRC8WV5axur4q85Q67j3KrdmMNJXf45W2/ubvf4NipojLa+uGId8xRISzZBrFSlkKWxLInJiewurKugDQ3kAAlWweh7t7yGdLePrDM3jdAQl+cCy5t7p9blSoVY4uNm9ew0/+5idwR52mCFYDaKRK+P0/fSpFLJ3dAR7c/x65fA4bl6/g0tq62PD9wz0cpU/Q8dnwN//ml/jJv/oFPHGyJY1r10rl8dXvv8SfPv0zCumC2AqnwyFyItQCtvUd8Lr8aFRbEuzhPhgNUeKkjkw2JWezaquMvruDvrMvjix5fMySoNa9yGuw8Bq17Kmli76c65gyL8SGYkHkEBwer0jYMBhFAH7n2Uvk00VMJ6Zx5+odCfxyrybrtd6ro9Qq4fY7d3Hr46sASaLEYdxA/lkFn/773+Ho2SG8Nh8cXbLmTA2MTqeNP3/9JZ6+eAQ7+lhm8DNBaTnasRpevdpFs9WW9vI8VxsG0AhIUSufbH1mpWy/2BGHh+eFhGTxuQV0PTw7wfbBHiaX5rF85TK6DptoYq9eviRnkFq1LAWHKyz2Vi5LAKnXaMl6bxQZrAMCsRiy5SLsAa8Eiu988CY++sWPRbubYDBlT1houHScx6snOzjaPkDQ7hf5GAKP1QazH+LoOvooN6t4++MPJONldmVeik0KAMVCnrmy3Dtzcob9rV2c7Z2iWWzIXs99hMAfWaoMgFDC4Oqta3D5XcjX8rh65wbG5sZRbdfRYEHLbAHFZAXJoxRyuaIEZbLJLOqlGsgxJ5i6vLAsGVAEAfl8sYkE1jbW4Q6YdZVLneD7+99KFsXOznO8erUNv9cD/zAb0Ofxic1mRgbHRfyfSFiCk7QjZFBx7adOUsgmU+g1u/CywJHNLnIG2WxOgtC0JfxHvXQyVxlkm19bRM8FOSOxkB5BWgaC/u//8//C5//hD+i12sKQJRuapAyRsSsXZK8gE7tYK6HWrAmbVRzoIVNRnWEBzikXMOjDHzD1UUbGKPNgMkY5biIf5DXnE75GsJtrhpIlvKbPHzSas522MKY/+tHHePu9dxGklEytKsVWqQXNLIPjo1OcHh7JmbxcLBs/s2H8u0iAYL1DNFMpa8QzNQPszWYXPZGIaMLlNQVsyfSWTMfxMZFRESKXd1iUNsHAVFnOBjVm2lEOqN40jEu32wTPatVzLX6VOzRgN+XtqBvqFftAkJHAiGQmSUC/I+A1WdBzC/NSNHft8prsK3wmalRT1o2fp99NLfmpsXFD/vH44KM2tNuLgc2BWCKOuflFkQLi8/Dcx7MUA13MruH+fHh0gFarJkFT+gkmUzQkYCf3l9mZKVkLou2dOhN/bmVxRQJb3N/Wr64j3cngILOPnb0tlJt5DBwNKYZsd/RFVsPeNyw+BRoFkOu1BZz2B3jOc8g5irJg4o8xrYBsWK/xOQlIC1A2lBTkGUNAPDL5bTbpC/Xp1G9VnIL35bwSez+sM6U4hJKn6POwL/g3n09ArSEL1ADnJmVeQTMlWimYxO8rm1KBNAWR1NdWsJvX0DYpOO4ayttYiXhsr5EgMexEtoN2V314ZXjzeu2uCdQIFjNkYurzi1/sMWQ7xUT+/wCnATK1n9Rv1teEVToscMdnV19WMRreW4E7xRz0GgqSW8HR118jiUXbpH6z/q2/FeTTsVAQkG30OI02umQzcC7YDR7DgutsL/uKr/NcxO9pu+noCKbQMj6M9dp6X7E/Q4au+tWKe/De4i8PixjqdV8H+vRvK0ZnnZeK4wjrf4g3KT5nvmuyUhUvIgCt7RNg2FIET0FEHUuDExmNawXNFR9RMFFs65Ahrd/jvdgWIZgOMTxtk7XvrXZe5wslNnmG4Hf5o8EVfX7Wn1Gskt9pNI1MDseM3+FrglcMdbkpCWiIc21pk8592ihpE3MnhjXUtF+ta0m/xzOtYqO6ntkHrB2j+B3fF5B/iJdx3+D/dVzYjwKKD4vy8fk4P/R5VGJFA058X8/r9Musc0zXK/dv6/pTTErXnAnSXMh28O8LfNNk0VgBeJ0DOjYaLLLOS97vYr5eSNPwdV2fsm8P+1VxNm2ztU22//V//LcDZfZq49jBehN2kIJ2VhBSowmcIPqjjFFOUjJiBG3vm0iCNuj1iUJHn5OUzi8fmg6PDgqdTp3Meg9OeBMJudDZVUaxdh5/W6NhsiFRNmBYnVGNghbW0AG0RiV4X900+H9ODo0eKPuWn+frbL8CoXw+/s3P8H1uSsoq1rQONcLsO4fLUOTPJykF70Rk3Twx5QMYMeY16LSYCW6Kc7DSOouLCJhZK8v74oxPTko/8vpaGEcX8IUBNRFKPYCyDcp457PQ6dVJx3uyL6yGVhiPfr9Eo0Vbd5giwmvwRzcWHhJ1PNg23p8/ughG4wmTjlqrSZt1kevGqcwCNaK6SfP6GoWS1O5q1RzKhotf3+N9NFrM51HGtnUz5/81+qxt42++rnNF5xivoW3gtXXOqxHRzZPjqQdoXU+8HkEzjqfoXDocwoRi23kfXleNPX/zfY1cmahrW8bdROQMA4PfZf/xbz4/x41ttUqn8P7KilZgnw6Tpriwj/Ve2t9M3WGfEGiQ9G2Rd+BhOiBjx5Q7mUs2h7zGeShr02kYGjTMZ2cpcb5DwTjsfUpzuNBpONDrOhELjyPknUC75kMx04YdPsTDIxiNjiIeDsJGXSI6niz8lM+h2qrBnwhidG4cA98A8PXhSXiwcGUaoVHxIVApAuVSDd1mQxhuv/uHf8CT+4+E0Rxw+UQSIxaMmQJ1nb4UefE5A5LW3aMzW2kg5PYiFoog6OXBvoEeC7m0GjhJn+IkewY3UxOnJ4SFSqd/PJzAaCyK7Vfbwmgkm4g2QcdeqtrHogJASzGcQQdj0+OYX1oQRjfHieuW38tm88glM8Lq6ta7UuxpfmoO81MzAvoQsK322ijUq4iMJRAciSOYCOPG7VuYmZwSLeFKsSD6zqdnx+J0cayOzwgYdQRM4GFdgMDDY9EJ/vnf/gKhmEtYXulTFlVLol6qCzOnSimQZE4ATTvlHiJh0Ux++HwLvmgIP/uPPsHmjRWER1iAhtqMIgUrRQbzGbKKT9Es1/Hw/vf4+i9/lfkxNj4pzEZPMCSMP6Yoy7zyeLE8v4DReEQKpVcKdQFlU8en2H72HNtPXojjb+sO4KTuYNvotVOmggUmBfl2OGUehoa635z3x8dHUp2drFl3yIvoWBxTi7NYWFtBMBqBw+sWByp9kpT7sSAlGUlMh6YTJZIULoc42/PLCwImRxJhNLpttCstVA+qqJyVcHJwLCwysuTIyCV7Kp/PipSFLxbEpWsbuHL7OibmpuS7B6eHKOVLsNW72N16Kc56k1I1Lrdo1FaKRsN9fmUBDp8H+WoRA58Ds8tzWLy0DHfAIzJL7VoFtm4XYa9fnGcWGaQUBDOL2D+cN3TaCQRS67LeaUjq/s1bt3D79m04BkCpVEAqeSZMJmpyUhOMUidT07PCOmu0OiKpQ1CQbGjuWRtXN3Dz7h3Y3U4JKBAEqJeryKczaDXqAqweHezi4Q/fY2SoJynyP2TaMiDJVF27E6srG5iZnkMkHJbsgYcPH+PZ0y28fLEj+zWdaGp4cv5+98P3wrakXiXZd3/3n/+nWLt2WVJ/qQ1LRuTp/jEO9w9NENhmw/rlSxhjUbs2JS9O0KqUgB6DLGWcnZwgl81LQSoys5g+TCZdo91BuVRBhwzEmzdw/c4tTM/MoWProVStoN5uolitSNHReqqIs1cHEqjh/GFtddoFXktYd4k4muhhbmUJs4sLmJiZECC3Uq3i5PRYZAVyqTR2t3dkbTLNu5DPwjlwYGQ0LvsCQQkGoDhmv/qPfy32hKnl3BMIiPB9Aro729vY3n6BaqlsAptOm7BQmYrN/mMqerffFTtAdhylPMgI6/cHosvM72jWUoHF/pJJUwwrHjdZWoO+YbtJwNgUuI0lErIPs8AhnTYy6rw+twT5GHRgW9ssAEWjYL84gPM6LCJXSOaxvrIuQAf3Dd7n4PAY2UJedOhZ2PL69et45513ZQ8jKNaqt0Rr9ez4DLlUEZFATIoqPnv+XD7Dop2pXBpdW0+KcX744w/hD3oNAN0E+o0mvvj9H7D/ckf2hnqpIuuEe+1IIiH7M9t6mDlF3d3Dj3/9M7z7yx/DFwnIgZ3gXPksgy9++0ds3d9CLpmT4CHTnmmvk6cMLJRh6/MM4BC9VQYMyB6UM6XQTqj23kEbTQFUHB4H3B4PGu2WgAKUneD8MQQJF0LhgMgakTFKp4mfC0SCcHhoB4wsUSVfRfYoCbRsCLsjsof0KStUqWF6YQ5OvxvlVgkbd67i7R+/hchkFE4GZzxkdQMvHuzg0Z+foJ6uwWfzCHOa+9PIWAxbz5/g/sNv0ek3MDkzjkgkbNJk6y3JFCkVK1JQk+POMep2GUDmuXAg4COZtjyn8JkIPPO8Eo2GDXDYa+GYxWfDQTh4fnQ7BVifmDKFR5v1mhT5rZULCBGQLrE4X1YyBcjYdXv98AdDOM2m4SS4GYvAlwhh+fIqwrGwnB+43ivZIirpEmqZMhwduxSHpEwXwcBKvYLx6UmZM8V6Gdfv3UKuUpK9n/YzEg1J8NbVs4udoRwKCw3nT3OSucSzGYvjcb0mRkcFYObewYyVxbVlkeEgu73D/cTjkKABtdizhzkUs0U4bS6RZCBQz4AQAehuqy39yzVMO8J6FF07sLq5jvGZKdHPHfSa+OH7b/D44QPR06YEB/2DcCgoZ90Azx/CKAsiKxJqLGY4JmuTTGCe//m5k4MjvNx6JnuYa2CD3+WTOUUbSRkhkd1wGoZ7IBI2RWWnxxAciYjcTa1cF01gMpJpy052D41GcRfo9JsIu8yZSOQdAn4pcMcz3Vk2KQX05NzMoK6cqU3GqAS9ej3xZ5ixxveS6ZSclVgclmdd2xCo57Vr9ZqMkfEDhqy7oUYm96y5xQX88le/FikM+sY7u7sStBLJqHQaBRZ9TGXk/wz6CFmnY874ZIXTzrH2AseafTo3PQeP1D1xScHagcP4BswA4BwwEhZjEiylfAUD//z+i61nYke9Ti8Odo5QzpuCjia468XUzKTsebQVBJP5m9krbB+Duw6bU2wys1V4b1+QBRsJvHTAjFyyxRnsv3p1U7LXaB8ePHggxV85nhxv9jV10aPU+Pbw/O8yTqfNKfshgWjqQNMuM81diFX1ihQMJnOd10hnk2h063KeiIUp6TEi2R+04zwIciw4Zl99+aXsJROjY1hdXkMkEoXX48f8pXkU+gWkq6c4ON1Dq1+Gy9tDq8uikU2ZEAxQCSBLKHmYFs9AJcFpMvjJkhfSVNsAqSLPQZKQ2xCBKN8nQNvwuwSwxB+1mwweptwrwUYBKPXB5HtD35xjYAWmFMhSMErAzCHGwDWm17SCqVZgTrEIJffp59U/V8BPgWYr8K2AEuclAWheS4lb/Jz1GgyKWv12tseKAWhWuoJDAvAPta+FdDLsf/WLtR28Jt9XUpP69tpH6vPrtdg+9pn698qe5bO8DhDrPaw4gYKMCjDKHBOcwfjJOjes4KQCqPrMJpBhziDqXxOAlnkw1NFmCq4BzgyIquSsc/BwyKhVAJb7sALfihlYr8/3rBntiitpcEKKUQ+L6lmxEZ03/G0F9bTd+lklrCmGdfHbsFoVe7MGGQQo5CmCOtu2i/mhILnOF8V89PkU1OT3FB80GMFFEbvXQXAl7ml7eU0dIwE+Lexb6xjr/FLAmkC6FVzVMaWPy2djBol+R64zzADgeV4CCEOmt/Yr9zbpK2ZsDTXO9fs678z8MbXSdIx0/HTOKc6n65XPzz5RrMk6v63jof1Au6vPpeoRisXwu8QgFPR//fnFzqlUjGWd6zhxXNgeqy3SuSk2lURHySwyYOPrdo+v6fo1a81orVvtC4Fx61zVuWOdE2KnhtjfBXBtgH/b//Y//TcDZW/yTY1YKYCmE0ovqI3lTTWixYMAG8fDJz/HvwkoiEEnm2G48HWCa8RABoe6Yz6fHE65qakEhQJ7nDw62a1GThcUr/F6MTztKGXe8kGtkSi+TgOoKYTWjtUIhhV0Z79odMWwQJ3yjKrHzNf4N9vKgxOfU6UydDIpO1hBRt6b4KEuAJ30NPi8BueESFMMI6u8J1nN/NGx4EGMkWG/Lygacao5LcxMHlBcLmGOKsCojHG2gf3BycL0desCoPPFcaAjqpukjhe/x/nBdvEeHG+mBjDFTFnFCuQqYMlrqFSKdQwUWOUhSseC7VGDpQuUTq5u0jqRdbNQI87nE528oQ4WD4f80b9VKkaYEUM9aH0mjVZrtFPBYuvmqmPDNvFaHAvVebZulro4dXPVuctriX5lp4Nnz57JuuEBns4Y708Qmj8KlLNtfEY1fJrGwtc14s578d7WDAXDQAiYFNAhK59ttYLWCprzWnLQthwMeG3OGwErhsWo6LjwPhcSIgETIBoWKnI5TFSbwB/7xO31CSOkUCjh8OAUXrcf01OLcAy86LUd6PJfyyma0H5XAi6MIHNWgdPmR8QXx2g0gVGmZ1ILuF6G09ZBrVlFs9eBN+rD6s0VnJZTaNqb8I8HEJqJwB9jv/ThcdlRL9eE8Uxi1w9//Qaf/9PvcLJ3gE6tBUfXhrCPYIAXzSoL17BwlU2iwNRgZgGHkWAME4lRqUTvD3gFqGaxplyxgL2TA2EeTS/MStomsxd8A7swCQulvPwjSMdK4hxbcyAxB5lwNGrkNli9O+AVAMLmpN6YX+5bqlRxenIm1eTpFJCx3W92MRYZweLsnKxl6ggfZZI4K+YwMmXkN+Axc4trkYwp6gkz/V6CT93WeRV5smtkvtXr8psAJYvMffDxBwhGg2g02qKDW8gX0aw2UMmWUC+WRQ+bgDilS+jEZUoF9Jx2TC8vYPPWBtavLaLv6AqITeneKiVM6g1hkjfLVSMl8uwF/vrlnwVgJOjs8vnh8nmRmBrHzMK8OMIErqbGR+AhWaUFdBo9Ke5GNvKr5y9xuL2Par6EcrqAQasjfcT1UqiX0eySnVsTuQmbwyVgKR0srjOTSVOWvmfRm9GZKUzOTiIQ53gMRNtQxqndQTadxc6LlzJ3qQvKNF8GiuCAMIoovcIq9HT4yOjk+LQzTTi7DqSkKNaBsBCpq8XK0lxbLKpJyZGlS6sCYtsDbmFmlupl1Mo1hB0+tEst0YImEB0PxRDyBdGsUJ+erCS/FHTLN6qo9GpynY3bmwICsOiUC32UmIJbKIoUQv40g8O9fUm5pVauSDPY7YiMxEUihQxLu9uFu2+/KSy20XhM2DIEaVgI79XuthTkIoudLGkMHEhlcgIatNpdAbF56Lh77w3cfOMOXAEf7E47Oo22MErJGHMM+gL2np0c4OH976R4JeVHao260Y4Xnb0gorFRbFy5iYX5FfjdHpmrTEWnNMfTx1tiw+i8i2SWw4Ht7W1Zh6lMWvRV/4t/+19hanlamKAEgdxwCnuwlC1gZ+eV2DdhQTltKBSzqFWL8BMw9zjRa7fkPn2bXZhs1DANh6NoVA3zt1xtolgqIRiOYGllBVPzswISNrsd6QMWYOSc6RSryFMPeOulANDOgV0KpkVCIdy4dQvNThfldg237r6B6WVqYgZRadRFb5PM0V6jjkqhhIO9PRQzTL12iRQLgWiiJNzzpaZDq4n33n9ftNSZiWB3uYURSwkbfpZtfvL4MZ48fCD7xtMnT4bgzbiAGbKfuFyIxCLYuLIpDGXa+kA0hnqW2qMEYAoCxHLOvNp+JdIe0XDMFPsapsln8wWxZ3xtkiz65SXZc+5/8y2KpYKA7wQW2e/zC7MSLCB4x7T/Tq8jABTbStCPWvQRfwRMl/R4vcKMo53L54sSGCDQQLCZeqsff/xTITUQ2GBbtl+8xMvn26iXmpiampEzztbzp3Jf2pSj5DH6Doh0CguHTk1NodWooZjNo1ouY3vrOfZ2dtGttuT+TNUmy4lANp2dRrcJZ9CLlteGuz96Bzc/fAuesF+CK9TPsTXaePbdI1+h9/UAACAASURBVGz98EwKoFKrlPvJaDQuhdi6rT6aNWb99QQ8k4ykFqXXGsJmbbWbqDdryFdywjAUJ8puEykLArbxREzs10nyRNrj8rlw5fpVkXIanx6HJ+CXwqQsMsp7nxyc4OWj5wKsToTHMTsyB0fHhu1nu9jaeoZwLIrYWAL5Zh6xyQSu37uBuY0FROYj6NKWVXuopGt4+MVDFM9KGA2N4nj/WJiD03PTOE4e4DR9jOmFSUzMjKHeasg+U8zlcXRwKMDaWGJECsOS0Sl7a98mWu+0ywwGJbNJYU9yvbq9LgSkUJ7JXuOeUKLkns+PWGJUgDSCr5TfINtapKUKWbidLGJ5JNlJIp3mCwi72+Z0ydwlI2qMBe66HZFc4PohwEgtZY/NhXqhhkFzgKgvJEX/KJPFwPBp8kSCdPFEArVuA8vrazjLppEvF4QNyjnNZ7R3GL9qC/taAlCFqqwRSqZQEohnY5ExIDGDcjK1MqLxCH7004/hCZJd2kfP3sfp6Ylo53J/7TX7wjJmMImAOgsMs3Dk2WkKbWo0d9ryjNOL8wLOTy3NIjExiR7aKBUzKJbS+PS3/4zT00NksklhrjPI7vV6RI6K65Pa9nJ27Pdkfl29fgU//elPhYnKPfLJg0f40x/+iJ2nLyWrhsxwc54oiy/TIMvNNkBHijC5ZE/yRQOSheXwUgrCMJCZ+UX71693JCuCGT2lSgFe2wWbkP3D4Hurz327iHLVyFxwXbudDlmrDJAtLCyIjTIZjBCb8cWXfxIAmoFRsp15DlWiDO19tVpBmLISQVPUyk0GOIGkYED28o2r14zOcbMtPg6zcNhuylBwPlF/m2QoQp7i88Fh5D2G9YloI9TXZaZL0H2hn8wznXm2Ody8fQuxkZjxOxkgJWGqVkMhncXDHx7g6OAAIX8UzSp188vSB2SDU57k3rtvSsFaTzyC1NGB7GO0VSy0/XzrGRq1BqYnJ2Xf4jMyYMp7s6+4vjr9LtbXV6UNtNN8HkoKUT6JADZrhbCv69UaOo26FJok+I2BHbC7JPuqykB63zBjKcXBOcR9lMA+bVelVhNJn0AiiCvXruDy5Q3R32btAm7HDMIRZKfkx/Ot56aP/QGZ1wzK8f6TCxPwjHmQqRCA3kUbdfhCNjQ7ZdRbVcmepn8owJDNFOjjWAsxzT6QTBECrMJwbGjhOiMZSVk8/gRY/JaEuiHwSlvKdcDxFV+cYcFhBriCsOr3KjCl/pz6XMoKVLBX/VAFa5Soxn1b5vQQM1CAh5/XaymQyrOiEgEV59B5zb95L8U89P9ChHIZUFUZvAqE8/psJ4OiBlA1wLMCRAqgsu8URJZgoNTiMMCV9E/P+KHaJwrEK5AkwU9KfZHl7/GcZ6arn6lt1r5R311Jbfytvq4VH9B2WAFj9f+1X4y/bcAtnReKH2h7eX8JuNhs4iurD61jSACf72kfEYA2gJ3JAFacRMHDXtvoFitmwoCcYgZWkhjvr0RKxdJoTwyoaDAtAe76F+xUBXoV7NTx0uCCSrbo/NDP6ZjqPJbAgcusAw1WsM380TnOeS8Ac88wvnW+KFipQKsykfm64nevB0mMn2sCNErOk6BZrXY+d7QPOD46zwWs9V6sBbHXw/nAa+lYmfVn5rC+fy5f0zOyMtwHFKwWvHDIymdGngFhDRNa5wLPqbw+sxGtz28l45o+MRId/K4C1Dq2cmYbBrY0MKBAtGJBej/FMBXo1XVAEqnaNbZT2d96HbG3w/o7r4+N9pG2S9esYo58Ft5f1yLboIx2flZ+hgCyzv/X22k+dEEYFaxnSK4069BknOia1O+rPeO845hpwM46d2S8/t1/918OdHHxNwdDJ5M1NUIntzA4gCEb0ic3Voo7L34ONg+LEEqkcsgI1MgHr6EDQ2edC11ZxfwM/1apCD7ARbTAbELaITro7FQ1Corsy+IeGn9+R42sAo26qZCRqmxZNdIKtCqAKUD6kD2tn9EFah0wbZcaSjpaGr3QyIgBl40+sEQb6dBaqszSqRVAKRY5ZzCzHTxsySGAkVavkcRIJTNoDiP1NHZ8zaRRD8ThUSNpNIKr5xOF11PJh9Pjs/MUDZ0oGjXhmHAO0JCoE6rjzz4nKMEUKzU2nAe8t0423l/BZbZb08kMM9vofvIf/+b7/C77jD86Z9RoWzdR/axObo4zx5XX4eGU9+F91eiy/fy+zmdjoA0bmywAvadugGq49QDB76rkhcpg8BrC0BiYZ9R5qgx9nbN8XYFhriG2jwd+Ph/TjtnXbLfKpegYaDCIfcG+UsCcn+e16ejwMwq2y0F0yI7mcypgrHOL7eA1VP9cMxd0Q9BDjrI7mCJptOxMAUJdTyZT0hQpkg1sYNa8y2nWrIuBJ4cBhM9O0+h3HIjHxjE5OofUaQndJmUDWBSQlbhH4QIP4QPYBwaAJiAR4Nh02ug0K+gJw8KNVydHgG+A1RvraLvbcMe96AcBV8KFjt1sQrFoGGChEkpu2GxIHZ3g68++xLdf/QXdSlOKBzkInDdbollLBrTfHRwydQbIpNKw22wYiyUwOTYpBQalGJPDpK+msxlhWMXGRgS4JIhbOE0hFonCxUJntp6k8u4dHcqB3gRPOgLs8CcWiwho1O13sH+0L9p4o5QDSSSQKxTMmHX6wuqYm5yF1+4UhzcaDsNhd0madoHpxLUKfNGwSIFQFoFjSjYax8PvcQtLjk4LmXK+UFA2WTI3hfHYZoX1iAQIOU8W1haEeceDVCabE6fM7fSIDjKBsU61aVjTAwfAzIteV5zONbJrNlawsDYJb1DwP9SaplClHPA7PUlTbpdr2Hv+Esev9mXesFhalYHGYEAYyLNLS7j3ztuYnZoW1h8dB9aZqeRKwnhOHpzi2cPHKJ5lRH+zmMoLa9dto2wRkK3kUe+2kCkURKM3khgRx4TalWwL9aLpaIn9iYZENzs6GkOmmEcyeYZoOCjgQZQsT59fgK9KvSF9MreweL6Bc9w4flw3Pr9HHLlcJg/fwCMOO+dTIZs711cke43rnewwgkZkvc+tLMAb8cMfDQkYwYry9mpf2PksWvjdV99IEUWC0F6XV9LXqYlbb9Ul8OAOe3D77TewcfsKAjFWL+6iVS2jWijg8OBA+psaq2Rhk6HH+UlQhqnTTA8nUyk+NQp/NCz6yCtrq4hHoxK0IABNu/Tgh/vY2dnBWGJMQMNYbESCS4VSGcVCSZiXtJPvvv+eSCy4gszG6Qv4SjC0R+ew3UIhm8be7gu8ePoENntf2HpkCFLvOT42JnZlaXUTG5u3EImNYHJkDE67HamztLBxM8mM9DHZbFKksNkU8DJPqam2CfR+8qtPsHJjTQAtaq7behAAmiz5TCqLXM5UNt/d3cbh0Z4A0DMTYxhPxFEq5CVI4AuEcOnyJubm5iV9mOChsGE7JkJPIIwMMMpAUE6j3mhgeXVZxqWQywjrm4xzFt5iH3htRj6GzC1qWDe5x9v6+PiTTzC9PC9BI8p3MCBCaYH00YmAogwWvHj2XJj9EyOjwoTn80t2EXUGBwN8+KOPcP3WdWGcy3hSiqrZkr2DICqZh/u7r/D82TOZi5zzBF0IWDNdPz4ygvHJcSwsLUrbOO+dNqDTbouWNLW7yTSrV6v4/aefyTwgC1mADckyAKrVmozJyuqqfD8cM5q333/7nQAO5qxEk8ODqkn3I9jI8SLTt9PrChCboaZ9j3rAI2LbeG+zhwRAJ090wjNZAeAYnLq0dlmYydS5l72uXpUgQy6Vl32U+uiUzeA+QOkGMr1z5aKwzlfXWbRxWcaFBb+Yxv7y2Ra2Hm3BZXPKWPm8JrOMhSwPj/al2JU/HkE34MK1d+7gyjtvwO52yH0b+RIauQJyx0lkjjMipcDgGrOBJDDm9Ehwqdlg1pgdmxtXsbq2DDsLsdWKAjTRsWGWkbDbT09Ehoh9w0wejpcJ7juQyaXFnrv9bozNTmHl0hLWr28I8B8fT8ic5BmmkiniD//8B2x9+wRxXxw3Vq/CZ/PhcPdYJG1e7rxAKB6GPx5EeCyCtatrWLq2At9kUDJbGsUm9p/s4/4XD9AqtrE6u4p2vS3yMC6vC9liCl1nDz//9Se4emtTMnk4PmTvH+4e4PHDR6Ib7HN7xamdmZwTcDOfKyFfLsl++Or0ECepI8THY6KLPDE1KkAhn5NAINer22UK91ZKVSlSyIAW2d/xSBhwDnB0coh0Lo1gNAQ/WeGX1oTt6XF58d033+K7r78VuzwSG5H5SYY//44FwwLGNqttGfOR6Mi500QgjXr9si8GA7LPEtjn/8mz41hwrh4dHqJRrUiwj4Gi0cQIGrWa7LvUGOfnhJ0rRb6N88e9l2PI/aNQZnZaVVj9XBsEvz02h0h7kNBH4I4ZYwx+MgDNa5NZLoGYXl/qKFA2itkU0bFRNHtN5PKnqNaN3d569hilRg4hh1fOELQPXFPsXwZ3xFHkvCZBZSSGGzduSOCNJKD9nV38+fM/SdCBezeBV5FRHOpF8lzD8wSDiNzPuMg9AQ8GDOiFTE0EOQO3e9Ju+rXxUETsGANkciYYgi68ToAZe4ko6i0WTK+JbjDPvjzLE3x+9723xWawfggJGszM4pmGsi78HFnRBDwZ4OfZlXby888/l/OLAcxgfEgM5QHsNrFjBEhFTiJXlHuFfSEp+jc+OiZncu4XSmji/kByz8T4+DAwlpfv8ZzGc/5odEQKdpKRzAK1DEwTGJ2YnpDMm8uX16UNPJtpAVgGPR/d/wG729uw27zwOKJwu/xCXuA67w16WNtcx89/8VOEYmE0mX13coKtJ4/w5MkT2RuPjk8QCYZlToVDpjAgiUzim7rsiCZimJubkTb4Q375PlnX7Ef6h5xslPHIZ8n0bsn3jX9HgJI2riVyIJw/zHRkWjyDFgyGG1/afIdZWFffvIkbd8w88pB0QayoCeSOUlJ8lIFNZqexqKKAgTUD4AsI5x3AP+JF11HH7sFzlJoZeIM2NLs11FolAbpZn4JZhJ5hsS31VzqDC91fPjfZ37wuAT3ODzKguReRAa3+i5DpbEbzWME0j9vIX6rvzv/L54Y4g/p1fF3W05AcZGUua2E4rncrYU6vacUVFHhW8EpxCMUTFMeQZ5Bi8GbdWMFI9Wv5Gs/7in+oj6a/FYuR9TAkLPE9PoOCSApQ8R5WkJmfE5BqWARS28f91doevs5rKCmL91JJSv2c4ifa72KHhrIAXB9WbEUzdzVTWQFofpfXVjBf28NziT6LAvPWflDwVr9rxW0EK+obCQ+1PyRXiGxm1/Q7x4D/1D9mQFnnjkyaod0z1zDzxvqcfE1xEMVvFAjldwmQnoPfr2ksK5ZgGLzGn1DgUvvWGlSw4mR8HuuYngPmQwarjoltyPzWftaAgYKVen29L9us60XHUAF8/s1+0gCMZlgrMMrvKfana5JZeuwXxTt4DWsmAcdDn5ufsYLv/Cz3I+uPPidtsswL+mZDMh//5tphu7i/SXBBMkfMPXQemnYPzqVbL+baBb6pOJcCzYqDaj/xN5+Lz6nXta5b7TNTXNVgnIpjGRzqIuCmdoT30P+rHWQgja8r1ql76AXAbSQqdU0o5qZjZ3ADIyNktQ3sD95D7ZPeV/tXr6l9qvaRv9U28jNq5/jbiusqznsOQCu6zgbqgqAx4P91gKxGSCMdbICm6KvxFgCvZwwTIy38rE5M/uYClIIAjHI4DOrPQVA2qizModQGr6ltkw1luKDVUGsHvG4UNJqkYCU7RUE8XpuHEQ6Cak3r4BqZAd+5VINOXo0y6YSzblraP8oIZ/vVsKp0BPuV/+d9rLImdET5LLp4afB5HQLQfI0pAHRSeJDmZOF7dML4HoGtSq0Bm8MYPj4fr6VsAllodrs4aNxj2UcK2hKklehny7C12fcaQNB+1mgHP8drK1DP8eK1eT2COjomyrDW6I1GaKyLSzdFNaCc5OxjBX15kGRbdJNUwF7nnraJfaxjbjVa/L4C6Hwe9jUPlCrnwvvyNY2G8mBotDSNNpgaSwV6NTtA2dNqVNketoUsSQ2WqNSKPqM1ImndhDWwwfZpejPbzbnIZ+IYS+rpEJjXyKLOUT676l9rcUt+Xp+Dz6YGQ8dVjZT287kBGOqg8fP8LK/L8Y3Ho3INpsnrJmScKhPBlCrl3MAHJgrNvuNhvUcbKWmPPjTqXbTqA2E/j0Rn0Gna0K45qLAMnzOMSHAUblcErYYdzr4XflcIfncAfrsLaNfRqpXQbJTQ6bcoZSkM0I6nA++YD9ffvglbyIaOp4u2jZuKkXCJhr2iwcvU4/xJErtPX+Ivf/xKdFoHrS4CLo9IbRA0cNldCPr8SJAFWG9KCqwU0LSZCCorhWsVbrVBoWhEtOeYWk4tv2cPn4rjuHh5BQ63U4rFHZ0dSdoqmbjcYFh4iv1PmYLxsTEpHkNHOpNOyvhPTU3C6XIjQxCwXJX0oYA3INqJzp5NWIU8xNPJqfPwz/TrWMRoNw8dMgWgycwmq+j45ESYu2PTk2g0m8gV8qLpKxFWt8840KOj8PgIWNcBu1M2cwJDnJ/VYkWKN5KRxWJRzVpd2MWUg3D5vZhbWcba5gqWLs3D7h6ITAOBdZE1yuUkrZ0MaupYn+4dCJhNGhMB6FKlLMBJdCSBxaUV3Lp377zoFhmOBFTIMiTDrJou4vH9H1BO59GtGWY2gQ4C4kxpT5ayqHYasHvdWN/cwMzygrDYPB4vTo5O8erFtjwLA3tyGHDahD2YK+dxdnqCVq0qOoojE5NIjI+iOyDDcAbzKyuYGJ8Se0lGZqNcFafeQZVzux3ps6QELKqVimhfEuwQ5mTNOKfdYYHSPIvstRtYWF3Gm++/jdHpUcBth81NoK+BylkRnr4Te7v7UkCPLD2yaB19wzKV4Bk1/psV+KNB3H73Hm69dRvBhBeNRgfdVh2nBwcCOvJZyV5nAIVzhuNAgJLMymqtBl84iMvXN5GYHMfM4ryA8T63D4ViDul0EiUphreNfCGL5UU+/yTi8TFZ60z/pX2rVuqiUUlAjyw26nlybRDk53i163XUywWcHO7j1c5LZDNncpij9hxBnnQuJ3q+vkAQV67fweUrt4UJHQlF5TDOaxwfkj3NooBNYTZRfoIgq+wrLCrksssafOfDt7F5b1PS5kW2ptkRzV3qmFI+gD8Erw8O93B2cox0Kgm3fYBIyC9scbIvZ2bnsXHliug2M9hE9jt1T+s1SouZwxSfkeBhMOQXVjQLkBrnsIViPisMUDLbGPjqkEVbY7VsgygxwNyxA+9//CO89d67mFqYk3XWZ1GRQR/ZkzMBFfLpnOhAkwUdD1MCyCd2g4ABmWi8/5037uKtd98SAJr9wLNDlUEBarsOBgIIkv3+3bffSr/pgU80zl0MwESFAU3tV6ZWk2FIAJqs31q1IfOFBd24F/1w/4HoPRM4MOcao81HAIjZO5SDGBubkMwDjhMBFX6e85UZBzzHMIDHfY9MTK49ar7ShrGwJucQbS1Bf4I/BCa6nZ4UimVhUXQHGLT7SB2fCUCWiCawsmSKofK63IMI3HJ8WdR3bGIC6WxaAgPU8mXf1NsdAdqpHU0dawLNBOlPjw9xuH+AYp6a1x0BuKlfzHRcAszUz2ZGmYsM3dEo1m5dxcz6Muw+lxQubOQLqGXyUvQy5A2KnZHCvtTP9ngRj1AqZCBgFUHYa9duYGPjkgB1BOFbHYIwXQls8lkJ9D9/8VL60eMzKa2yP/sNAHGaOREd+OmlGXzw049w7c4NTC/NAUEHBCFtdVHLVfDlp1/gL59+hYA9iMsLa3D1XUBrIIG4b777FrlyAZHRCCbmp7B+ZR1zlxYQWxjFDNmo5S6++ePX+MM//gmOrgv3rt8V28Ai1Sxwtnu4jYEb+MXf/gw3790UANjuYjVNIHd4Ijr/D767jwwDssEoFueXMDIygXyugEyhCKffi56zD3/Mj5XNFYxMjiAUDyIYMmf/w71D+VfIlcX+MZBEnX/u1R6XAx6/mcMsJmvz2nHl9k2sXFkVjWYynr1BJ1Iv0/j9bz7Ft1/+FV67Gx+8/T52XuzgYO9AHE7qQTKgIgSTZkf2IYfX+Bdck5RJ4dmJerZ9G0R3mIUFVdu1VCxIkO3s9FjGhfPK5ujL+E1Oz8oewNclu3FIEOCZpNM2zLCT42O8ePFCbDP/joQCSESCws5stztiQ219G8KhkADoZIxSyoyM3bNMVkDx8EgCy5fXEZsYQ2fQxsBB9msXTwlQPn2Is+MjtDu0XX052zDjRIKv4agBDnhYEaDD1NyhNjkBb9rd50+3UM4acJ0SQGxnIhaT8SlWiqIzzPMNdZ4ZEOO1wgkWBTQsUwMSmSw9+n8RfxArSywy3ZP+lv06mcbR6ZFIPIyNjSAcC2FpaVFkZnj+5XclFTkSFHtP7XvKN7Qapojy0tKyBNLnZ+dE+k2BH0r9ffbZZ5JhaEgXPZOR5zFnfdpwnn3JOBONfAaPPUafmsUWeQ7j9bnuyFyn7eX9GQxhFg4Bb9rF3Z09CTLIfW1ONFjg02aXIKE/FJA+4ZmKdufajavC5uY48vzE8wIznZi9wVoJnbYN4yPLCISi4udpgd/xqQlcv3kFLg8ziIFisYCDgwOZZwxac3+m38J6LPFYQmwog0i0u9U6swi8YgN5b0rQcN/mP9H6Pj0bZkcyu68ldTK475NRbvw1D9zDbEYpRktwXVO9XQac5Z7I8Vq5tI53/+ZDTEgBazdEO60HpPeP8OzpcxzsU+6jhanJOcxOzcq1OJd4Hxa8bPZqaPZK6DgpcbePYjUNZ4C1AppotStoM4ugZGQlPW4DVAow0mlJUIbzTf0qlazk9BYindOQjLxu4xOrH08NeysA7R5KYIovw/PF8Ef9Uys4qP6XYgFWYMrKolT/W8Ey9VPVpzV+vQEUrb62+osKFinYqwxHxWYUaBScZMjAVX9U26bAzzkwNQTOtS1WfMQKUJm1Y2wE+4DzzIp1aJv4Pv+v+BCfg+tWcQ7OEfWZrECotQ+toJgCW0oCYx8qmK/gqBWE5ucNOG+0qwUsHwK4+gz8DO+tbFm2zQpmCmA8BPCkADMZsegbyQbKLw5BMyWFmetfFFfU57P61jpGOs91HOifK9DK/UGZqLz/6wA0/1Ycgvc8/+wQm7NiSoo5KaB4MWfMGFp/rGOu890uRXrNOPI+uqYUcNdn0/HWvtU5aQVXFVNgf/E6PAvqOtK1oMAmf8s1HIaZr9dRfEfXtQaWrHNerynBHBasHcp6aJtk7tL5tTDMxSYMGeFmfzL35TlR+06vy/nC+6rMrBVwt/aTBjV0fmv/6Tzk2Og64vesJFn9jAY0rACwwUsvCjfqWFmfT/db+rXWNaVYjY67joG20dp3FIHTenJWrEoxU76mgTgdd50POpd0bfJvJXgqHso2qOKAYoHWgJNc43/5H/5rmansAJ0UuqmrBpc2Tg2uGk52lBocXWhsvBgim102bBsZbUPaNg88yqglWCbGsNc/jzRoJICN5gT8l5EQE9lURN5qYPWBdSJZ39NJwEmlC4NtZvSYz2MFoK0RCLZBmboKOp9HjSxRJDUQ4jwMNaA4EWlI+bxsky7q16URxIDZ7EY6o2sOXhrRIDNP0lpcTpOCWy3LdbiIfB6jFUz2c7XeRK3RlEMvDZwW4mMbtBii0duLyvjywCFgoZ8AZ1sYC2Qb8UeB5Ncniy4OZd2S6cHn5bV8Aa+0W1njCijzO1agVSeyzgUNSihIrgaK3+d9+JvfUTYzv6fX1mspcK8GXKOPfA5+VvqKer/Dua2pDBwnHk4lou1wnrOS2Qf6HU29Uaa6NfChxkOiPn7f+bU0sKIGwWrQ1TBYDzoaJdMiibyXMqyV+a3G1bohaMaAaoLzgM1rsC/Zd7pO2GeqUaQRMT006IFB174cNjqd8znD+WECEkauRZy0Wk20lGQ+DEwwhKwvfpdOCJkKBKiajQ583ggcdi8GXQ8GHTf8bmrWBdEq2xDyMcU0gVAgjoAvjn7bAfTccPRdcPTtksLfb1RRr7AwXxE9Wxex0Qgy9QKS1RQ8cQ+uvHkN/hEfWq4OHD6XaNNx/pONLFHtVkf0PfMnaWFA3//yG3jgwPT4tBySCXCxQi7BFwJRBBmZLk5ng2xCsg/JQhWJIDe/aYpiUruOfUgdRWpdPn34BKn0GabmZ7CyuY6eYyBsVQIN1HqNhWPmkGRjAZsq7L2BaKTSkWDFdOpVk11CjU7qCFL7lKAVATBKhZDRShtJx1SYFh6vpDNTDoPjMDU+Ifp7BKOr9Ypcg7rITB8Ox2MIDQvEkb3N8RyNJYTdytQ8k2UwkNRWal2TpUad6VQ6LWO6vLSE5YVFGXs6eATVWISIGsbU8J2cm8DmtXWEY0Eq74kTxTlP217K5QW03X32TBiiPMjymal1yJ8I9WNHRkRn+Pbde6JzqUGudDIp/ZQ7S6GUyuPJ/R/QKtWkOGG72kS3xX2D5KMOmrYumoOWFGN89ycfYnF9VYoNEcQ/2DvE/otdkVdhqvPB3j7OUqcm3VTAnwLyyaTIGwQjUQRH43B4/bh57x5u33tTCkgSSGKqNDV+k8cnksrNva3dbKJQyGHr5VOMjo8Im2xyklIHJpJMYImOM9djOpsS0O/nv/4lNm9sCPhcqlVEtiOznxRn//T4VIo+0h6nqSGbLYEFcxJxoz9K5r0rSMb6Eq7cvoYRakQOmPJcw8H+K2F0/vD996Jhee3qVayvrEp/E9Tl+CUzWZE9uf3WPUzMzwj4z9TyZpvZFEUkU6fyW1KYw2Fsbl4xsi5uG9oNIJMpGnCwWsfp0bE8I4F7sgQZsKETn8umUcxmUSrkkE2dIptOIZdNotkkyB8SDeLj06SwpQLBKD786GOsbt5EOEL5GK8AhFxTezuvRI+4z5Q+p0vmJ9lblPKgLiVtN/9dubmJqeUJuPxuJBd6wwAAIABJREFUCQZRN7tWaRhgv2gqmnPt0E5y/0wnz9CoVGC39QSAdnucIu9waeMKpiem0Wi0UCd7vFgWaSqytSULKGC0SOfnZ6XYLzWz+Twejxsvd19IkVTK9izMzgk7n1kYtCdM6ycgysKhS2ur+OiTnwj7mDIoLmoqk/nQaAmzktqrBLIPX+1J4IepxUbX0qRoEoxcXFrCux+8L2ud85eMWRa+lFRHMphgEwD6t7/9rXyfdoU2mvaKLGTek1lL07MzootNAJoMM4IB7GeehQ5eHUiwYXf7Fc6OT4SpTrvH4JNx0GxiI9fWLwsTmsB0OpUV5qEWxM3lqQPeRL1SNgF3v0dkuqj1yqwHZgWk8zmZf9R35nwY8Dn5vM0+Tg9PkT1OSwDL3rMJ6Mc1zM+SPWpkLPrCGuygh8XlBUxOT4v9I1DDAn1k6vN8E0+MyjweJ9CWSMgz7e5sC7DKtjttRvLC5yf7ksz5MxQLzAYoSFBrZHYKS1cvIzY9gehIHCPxBFrFMsrJDJ4/fYJQMCIFR3k9kR7odoWZSS1UZgww5Zxa65S7CUVDQsggA5y20sxP4NGjR/ju/g9yDiFZgHOLIBgZley/l3sv0LENMLsyh3/9n/0nuHr7OnzjEQk60FFmpkM1V8GTbx/hz5/+CT74MDcyjVa1iYn4hIzbDw8e4NGzx3B67BibGsete3dx+dYmxldmRBapU+vgaOcUf/nj10gdprE6uyyBgX6/J4XjtnaeooMOPvrkI1y+sQFf2C9ZefYu0CxW8Wp7G5///jPsPnuBeCiK6YlZRMIJtDp9KcIZjEcxtTyDy7c3cfnGGmyMb3M6sQ53uy/Fag9297G/fYDsaRqdSkOksxhMYic5XA4pLkg5m8hUAj/5xc9w96M3EZ4KyFoYUP4pU8erR9t4/uAJDl+8wvrCOgrpnEi1UMqFsjUxSoz1exK8KFZLcPjsshcFmL3l9MDnDoj0BTN+uXfTT+BaMsCCOX+XyyWZ76LVOzeOh48fCMOYgB/PXLQ3DCjSxszNzIttIQhZKpTw6Psf4HFy7dP+mIYzIM1zFXV+hTXNDEYWakwkJADU7nVxepYSADo+MY6JmVkJSFRbVYQTAQRiPhwf7CMlskdHeLm9hUq9hIg3YtLopZ6IyfgjM45nB2Wxxlj8GjbZdxg07lHzWAoQdg0QPfTDxIHudiXDi9/n2YbnkFg8An+QtWBMqnu/Z/wdv9cr0mTvvv2esHEp0cEz5f7RMX732ad4/uwlxiZH8d477+DDDz+UMxhtfL6UE6kJAsmS3m93yZmUoDf7YyQ+InaLgKbVtyM7mgDty11TO4CSKawfsLK6/i/q97AuCQNl3357X/YJu2TEGbBBJIkCPrEdLGrKwC2D9AxCLC4uy/l4h8VP83kDhNYb6NU7hmVfyMs89PpZTNAh++Li4oIUgWU7a5UK0qdJ5DM5qdFRyhVht9EPmUTAz4KeNulT6iuziGosFpWsFdo6AgU8V+VyJntSAp/FAuw2uzCDaYdJiBACCeXG7DZph9SwsBvJCvH9alU5l3BOGAIOMw9OUaqWpOi2EnaYwUH/g+2mrI74tUOgjp/h9cgkv3LrGu5++Db8EaM3Tv+Ke8D9+99jZ/sVBgMHEvExXL9+E3PTixK8VD+jXCggmT1FpniMgauFYj2LZP4QHVsNcLGoYB02F+u6FIYSfx4DNrOfCGBTK39YxFqBIAGBh5IGJOmrTynAT9fUPnGf6/2arEkMtOaSAdfVH7ISnRRzUP9RwRer78R78Z8CTWbNGQKU4hPq+ykmoACPshYVt7CCmNomfvcClDPBHn7ePjAgq4J4CpYpEU32/iGbmu9xHimAKQQqv/9cgkL9aAWr+F3u49bnVZDeCj5r26xguoL8ih3p59U31s8qqKx9ZGUba//onNGsXR0PA8waYFEDANZ2KSCqALQAlkMWsfYXbZ8AlTYzXgSi+Rmdz2TS83UGZnQ+8R7MDJB5NTAMV/33+hgpw9xgLn4ZQ2WsS7/2VXP6AtC3AtAKeLKNigko+U/nvTVwosCjBgbMsxmymBV7UECZARgFF5VpbUgDF0X3FETl9xX4VLyI+Mnr4LXKdlizB6z9okCs4C2sz2PRFlZshfZQ8UVdL4qn6NqSeT/0g/Ua+oxaZJBBQg266DoRnLBj1g95Ioot8Tf3KMWuOBe5fq2EQh4M+D0rmMzr6Tlbg08a/NC1zWtq0OliHJj1bzI0LtpocDhdx4rFqh3g/XW8ZIyJoVoUFBQgVryJ7bFeT+eDzhkN3Ol8URvA9/VaOqd07VrtDT+v9oTrQ59X54ziqFbMWNev9NX//j//twPZTIfRD30YPXjohNAGs6MU+FMgUA2nDopEnJ0mLYrMJ36HjeZgcnLyb9UeYvSFQIhGwPhb9VZ0AnIRa0fqa1Zjrh2jxl9Rd10kRmfVAMTaYQRk+WNANQNWqqHls+vi4WJXI67ROSvgqcCktlk3aN18+LwK6PJ7Cmrz3uynAWymQn3VAIfULmX7QwEfwuGgpMExTYHOGQ8jGq2SBUfdwi4kPZrOC5+Bhyjek/fSgwf7iqm4bCtBBo3wkEFABjSjevqMCuJa/1YAnu3k2Em7hwLpbAMPbXrQ1UnLPtUx1jQWvnfO7hmmtvBvXWz8HK9D0EYZb+xzvqYLUA2gbiTsRwHyhxFZ3lf1lnlt3dA0+CBs8l5PPsN5RwkYvZ+yhfl8ulkImDQsssj/8zPKTJYDsN0mgA37nX3Ow6lueBoFtW7aumnoPNY26obM+chDprLXNB1Q+8gYSZOZwMOebgqSPurznY+5zmfd2LUtOj56KNG5rocIjTzTQeF3CcIp+1sCSjajw0YAWiJeTFXjIWCYEl6tNFGtNOBysmCTGyHfGCKBMbRqLti7XqDlwvTEIkL+EfjcfgS8EfR7Dgw6QJe+Vxuwk4rYJAslKyB0b9DGyOQoaoM6Xp7sYODtY2JlAmML44hORuEIGI2o8yhru2NkEZpt0Wjc2XqJz3/zO7TrLYwnxuG2OaQAHOdyrpgTZo5UsJ8Yl4JDve5AmK3VQgXOgU2YLm0Cwk46c0xSNyAMWcrHR0fY299HuVXF+5/8CK6wH2f5FKIjMThZtT02Ci9TuGAXRheL6hFg57jSaWQaJNtOnT22oVirCGjV6faF2Tc3Myvp3MK2LVWFSUR9R7FptboAtfFYDNMzMwKkUpKiVKNmdguzy4vC9iU7hsV76Iizwv3a6qpolTJNqVwo4sHjRxJJJqhAjUmyg6empwXsunXntswxOni0S5x/nHfU9mx2aggGfXB6TbDQBOAgGtBMu2UhvoNXu2jSYfEHBEjk/OI4aZGhUCCKW7dvCwBNfVzOfYJElLA42z8UyY1XWy/g6A4wnhgVZjDBX04RakjaPA70PDasbK7irR+9J9rUlB1h+mwunRcAu5IropYr48F3D/Di2VNh7nGs6fJlT06QLxXRszvgCocQHR/D+z/6MW698ZYEDjrNthQYe/n0hRRpkgCC0yOAAgGw+0/vY3p+EvfevofNqxvCpOTYJs9SSKdSyKbSAlZwrdx+87ZIKCTGE6h3mgI4VlJGc5vMqtRZSgBvfqdcrAmIT2CW7CuCHQ6usVAA04uzsh4IKhLEzObS4lTfv/+tfJdA3ZXNTQEAWUxQGGzFIjyBIC5d3cT03DxCI3EBADvtrjCKmCbO9PAA09qXlzG+EJJADRoAs9yy6YoA78JwSqWQSabEOZF1N3TqcumM6EBTqzVPeYp6Bf1uE91e+1wTPZ3NC1gzNj6Fd9/7CImxWXj9YWHyc150Wh2ZJwSgaUfJKOXexgAICwYRLGR/CAv30pIUUAtGwyIjQfkUrhWy3LheaItp38VxbFAbvoVY1GibFrMZ2U95HbJjg6GYOcj17ZIqn0rl5PtkyslZoNfGG7dvyVpg4CgY8GFkbAQ7ezt4/OQhNpZWcef2bUk7d7sc0j+HJ8d4vrONnf1d2D0ubFy7KoErSu5Mz04JazabzAjbrpynjENdijgK/bJr2AcMPA0oJeZ1SQo+WdCzc3MCdtA+83klYD/MsGKQ5S9ffiV9SfCE2qVkvxPUEFmgeEwYhASgWRSKjF/uf5TkoX3f391HOplC8iQ1rGBuqos73SbQTKbm+MQELl/eFPvk8fiwv3co4BH3XoI1ksZeYjCjilIxbwIy9Qq6tr7YI+oru/0+rFxaE/b5yMiYgGC9zgCtcgNnB2c4frmH5OEpRkJx6ZsnPzyWeU0ZCQbo+PyNTkMKoa1trMl9uWc93noqqersWwYBHHZq6saEJUjWJO0XGc5ZmZ91BH1hOUc5mG2MHnK5lLSZ9svhcWFkehrLG5cwsTgnQUL22aDVQi1bwFdffIHDwyMBhOqNqgDl7E/JYIsacD7kD+PWrVsi0SBB+g7PD3UBmsQZbXawu7uHrWcvRHOb5wjaQo6tgEB+Dx5uPUK5XsbIzBh+9a9+jWt3byCUiADD9EmyKlnM8XD7EH/57Cs4qQMdHUetVEU0GBGAikHFp8+folKrCBv0gx99gFtv34U3EZKAonPgAut+newnkT3JSCCY2Sh0EClHsr37Qhjst966hfWrG8LgF1+g0pAgSiGTwc7WFo529yRoEI8k4GffkiVKNuxoAmvXL+HqW9cwf3kWtpCkk5gf6jc2GHg4wZP7j6WQ6qDeQfLwWILIcmZxAF2XHS1bF9NrC/jZv/417n50C6DUNIBSqoHscQqVkzyKySz+8rsv4ezZMTs2iX0GVYplUyw1FpECopyDkUQE4zPjGJ8alz2+XKyimCng7CQtBRwpDyMSbZJN0Zf1NDM/I6Sa5y9eiA2+9c5tnGWSwsbluNNmcX882NkXOzk+OoGZ8WlE/CE5k7x6sYuAJ4BSvoBM+hRuH/0ik0VizuVGnoBAMNcbGfQ8WzHTgNlXo5PTUoeCAZxsJYfljUWEYjwLVOF02aSA6Z/++Afs7+3KHiU2VbIitVjQwMwrr8lEpcYufQoWI+R4d5tdyd4RXXbWVOiblHuCo9zbq82a+T/MuT8+YvwNZmmIDzlMaR8fHcXy8hKmxiYxPT2FQjYvuuaUtdo72MM//MM/wu/34Ze//CU2Nzdhp5/UqImd/w+//y2++OILOQtQgoTrhMUN5dzZZ3asD6Px0SFAYeahSjiybbRLLMD3/vvvY3Rs4jxFn+1joWfahr//+3/EzstdxHwhyX6j/jbXBX0uHQuu15HxMQG+me3Bnww15IfSitQCZ/AEva60m9IwzLAKRyMIhIPnMntyPWYHMXuwQY3ssvR1LDoGDLxSZ0Eye4a1kli7w/hJPal5wPnBwBRrkhgSUwW7B7vk8sIFl2QDcY073ZT4qQoTmpIcwUjYANtDkJL7KDNdhBk+JI9pvRCy4FkYMkyCQaMh2TSURvGQZR03xXA1GMozMF9bXF3B8pV1CahzDJrNhgTdHz9+InI6DECtrV7G22+/j+mpOePn9VgUtYJcLiua8pVmHl3UUO+WcZTcQamRAdxtKXbq9Dokg0v9O0r7EU+gDaeOvhLi+LeCH2RAC97AAoZDJqYQl7rm3MmaSsYfM8BztzMsgDkE6azAiwJ3/B7bbp7RkCwUA1BgUP1fBV7k2syCpI64ReJDcQX9nN5DP6+vK5CqmIQBQU071I+W5xwYv+cCoDKAmtVP1v5RBqg1RZ4AtPqQCp4pYCV4Ssv0j/5YgTHtfwWkTIDrImNWgUIFNrVNCrCagLZhoioIp8+imI5ewwp0KbhmSFWGqa2vab8p4YrXU/xJn5PvqU+uGa46HwyuZIJoHGenwwDUJGKpz8y/CUALkNw1GsGKP1hxM72G3l8JilYQnBloirkJMGoByLV/lE2uoLk+278YmNcKGWpf85pWgFzvpffxeQ1Llz/q+yt2pYEQBXf5bIoV6hgq0Kvjo2CsAreaQa54neKHihmSBGIFa7UdzGDh/ZXhrXNNAy/nQRGhcJs5r2PPv6VgMKU8mflk6VedK9zzpC09E8DhXsgf2n9eS7Egne8KHjNQqnaF/aWvK7NXAyo6Rgq2vg5AX4DC9nNWvbEpF3NTx8W6JrQYo8430e6yaDSr/bDiRReA90WhQZ0HnOv6WZ0T1rWn649jYe1fDfrwfsro5/+1rTpXFcxXe6nzQ3En2//x7/77gUZktAFqFK2RL16Q//SAxAvrwOsDqGET0NBpJBucLmNc2AA1otZIo1ajZRvUKKhcAv9WbWNeg3+rgdPO0MWlRoDXsW4S/A4PjiofwQ6S4n9Do6UbgjWVQTa4YZs5MRVAJmCpIDZf001JATpdSGpM+VuBTB0Qtl9lJriJM/Webcvls0azuG9E6n0elywGFohg6i9ZZr3hZkltLFLvHU4X4PRIalwmk5PFoCAuq0NLZGKolcVDFNvPCc6DXT6flbQ8HuzI/OKhgO0n+Mo2XkRkuECMjIqOvYKYPNxo1Oj1DZjf0WirNaLGsWWf8jW2h1VMFcTn2LC/+L5UuB4eLHgtvqeRNdU31nZyvFWfS/XM2H72s0YNNT2A77MNGpEki4fXYV8RpNE+ZNv0M2r0+J4y5nXu06nn53gAZN/znlbBer6nunJ8HraD/3S+WgF/netSyMblkv5RVjX7gNdnW/k5fo/34us8lCqop8ZDn5tjptFwnZectzpPON5qSPUwYNaQmfd03NkO/t9ofA/XRm8okzM8mNEMsmhat2/neVxkN2qVPmYm1zA1uoyTvQJsXT/iwXHMTa/CPqDkht84nx0b+h07em0C0H1JC7d362jUCCjlUK5kMTE1AVfQhc++/iM67jYmF8axuLmExHRCDsBkKZKFLew4pqWQ8UEAomdDIZnDHz/9TJhVPidZ724pFkd2yMDZx+ziLNY2LmN0akJYmu1uXzJVc6kciqkcGsUaTvePJL2ejnk8bECCcCAs4Nhp6hTH2TM5jI8uTKPaa8j1mOZO/Vy2pd/oIH18IlqLzWpFdHqPjw5QH+pCOtwuKYLUIqu338X80hJu3r2Du3fvSluZ5v380RPsPt8RdjdTv9meZsUUnOTzUzuULLGewyaO9ubN6wYo6PeEJce0yFqxjLF4QjQxPQ4XivmSAH5d9NC1DeD0e+CNBXDl9nW8/d67GJ+fkn7VICDvR3CGwNmTx2TtJXFyeiRzhAxQzkMCkxr5LJZLMt8J9BGkYjtaorFlg9vuFgeYcg/UpCRriM4hgRzOA8pc9OpNkfHw2lyYmZiE1xU4j7iyMGV4JApvNID5zWVcu3cLE4szAuRT57VTbyN7lEE5lUOzUMWDb77Hs6dPxCZOTE7C5XSIhAJljGqdNvyRKK6+cRfvfvgR5uYX0Wq1kTpOijwCCwzmkixOxPQuuwCb+XIOzw9f4N779/Deh9REXoQzAJRzDZBpVavUcHpwhEw6LcW6WHSSGSOReAjRRNSsu0pDCvUcHB9J4INgnDgQ7T5ODo6QPkmJfRkjSzMQEBmN2CiDGx443DzwO1BtVER/lxq4Hp8PV65uYHpiEu1WUwBK9jsdwkAojPnlJSyuriESpcNKVhwLlfSkqBiZW2OTY5ibm4AvAFRKQLlQFZZmMVcyUjLtPmolsolT4qR2ZK/yikPKVGsyR7MZsnn3USxl4fE6Rb/VBMdaqDcZIAxjaXFNwAiXiyx8h8xfkb5qtGVNkVEmwd9hlXcBI4Z7AusOMABEEJeAKoElzjHabwIB/F0qlwUIIjjO4Ee9WkG9VsFINCpr22gkAwtzMwJoO1w+M89bXaSzWZQrxpkmE5p9O+h38dH772FqchKHh/solwqIRiOIJcIi8bE8M4/V5WX43V5J++UaoRTO4+db+PqbbySwFBsdkT4mkETQhdIi2wwKuT0CUJB5RhY4NWoZWJDgNTXhh2cV6hyvXVqV4qFMgReWDvuoZxwxsn8pLcE1JOBnKIRWvSaap7IH+30YnxwTAHpkxGgMU/uY9oPnMPZb8iSJ5OkZKsWqybhwmv2r1enJOco+LJK8srImwD1THRmc2uc8z2TkNe4zBKDlXEOdUTI8+h00ui3kSkUpnHr3rTfx/o8/kD6RSuCdPir5EtJHaRTO8qik8iieZRFy+VErVkVWZH5hQQrvsYgmNZF7LmBifhKXrq5jenZa2Gx7OzvY2jLaoyfHKeTTRcQiMQSDUXluYeLXq0imz0RjmPav1qgiGGeaPp3VJpKpM2Ezs39mOc8WFzG1uCj2XCSMnA7YW1389p//CV98/iUCQRZ0hgBFBD6YGcEBoc7qSCKBS+sbmJqYkH42xbZZ0MZoRnb6pu4FZRoYdGHQa/PSZbhFpsHo/j9++giFah4jk2N4+8N3cePeDQQTYQG5uN9T1zpzmpG+++qzLzFo9TA7MSd64sxQ8hLg7PclEHaaOhE5lw8++Eg06RFwSQZdNMRspCCqhQZq5arIyHBuUZedUgCvDnckSLV0aQ2bN67C5uKZqS2B1ToDjbs7yJycCGhMtvpIlAB0CE6HHz2CYfEoVq+u49Kdy5hZm0VsIiLBI8pi0b5QHoM6v0/uP8DWg8dSxK6aLaGSKxhWIbXDeVjwOrB6YwO/+Dd/i6tvX5ZsgmYHyPL5909RSuZQPsviy99+DrT7WF1eRTlfxmkqCU8oAHfIC5vHKTq769cuY3phWgrqFTNFnOwf4+XjbRTSReTP8gh7AlIMNptOi61OkA27OAun1y1FSCcXZ/DBJx+KLeY5VpwtMv8pL1Ct4ejg2Gg5Ux+8a5MsqHKmKEVGyUTd391B396R/uVaYQCZDGVzzjaF4sZGJ6QAIRF47o/+cFQkFlinoNQsYXqJ2vTc78hYhgT/vvz8j9jZfiGBcrK4aUeVPdjrU7LD1JERsgY11YXdahMdcznrOxkI7KLb68I1zKBhIIKkHTmP1sri+9GniEUiAnCSsS8+w1BzNyzyJTOIBqOw2Qc4PjiWZ7tz5w0B8V9u7wop5s037p2n6dIwM5D65z//Gc9ebkkAkBl1PKtSNozrxOPyiEY8baXxKQ0BhKnUtF/U6n/jjTdw7603ZL3L+Yu2ssHMlqIA2vz788//JLY3HGQh8DayqaTIOqic3mBgNDzHxyfkOUnEkEBugdkxaVnLBDN9LnMm53vHp0dSVJSkIertK9DF8XT0jS9LJjcDjWxDNBzHoO9AqVQToNUAVA4p+Gh8HlNXhfsU50A4bOrtMLuOUlkMetmdPDMkBKAmgH6WTuHgYE/Yzgzw0GYTECeT/jR5JvIjPE+Mj5sgrspNxqMRTE6NSzFW7qEvnm0ZWa6CIUZRm592mjVKGGwhyM86KMzMoKY9ycPi29YqKBVJ8qHcTQCJ+ARu376LifFp+T5T22v1qmHgNyuotquo1HOotgs4yuyiUEvB4euhb2vDZjc+v4JVCnAK3iCp+/RFTGr7OcjKgIqAcQYMYRaVCeiYjFoyoM/BRxuLl5l7KEilvqqClfqeFS84J88Ns4aV5KQ+oRUgtWIp6ospoK7AkIJV/Kz1/wqeKjmJv61Am8yvvinWxmupn2cF5NgWJQxq0EHBPPEph4EI9dcFvBu+JnhQ90KDV/1+7T9+1goIXoBqpu8VsFV8Sf1P/q2+5v/H1nvESLpdaWJfeO8yItL7zKrMqizvn+cj+/GR3SS7OaOeGakH0kLQQpCghSBAggbQQhAEYbQXBG0a2o02Wkjo4XSzHZvDJt97fOVdVlb6jAzvvRe+c+NU/SSUQCGzIn5z7bn3fuc739E+VcBUcSYF0t4Bbb8n+aHfc9+jOJUV6LdiWQqiKc6g9RAMZ2wAcNMmZFQbJrRKE2ifEObU+gju0zfjrtM1SRgVBOTfyh5W0pcVu1LMSIHhABPFWkBEbU9ex/KqA5H2m98pwM17tL8V3NPrdexa20DbSHEznVPUQOd3ikMoDqdgOb/T8aO4nZIIpb1Hpr34o5+Lo2eCVWhf6/tlLZ9oHksbOEz/KTao7c7rtJ+sACrth7aXjA2bccjoj/5NZraQ8Ebm2QqQK5bH7/leYmf8rfXWXGdW1jyfzT0b2599S5vJ9yi4yvqo/Aw/V0eiYqQ6NrQ/rGNbCX3aL1bwV+tkQF2jU6+2w1Jh+ZP3vcfl3oPF2mf6XMVL1d7x7GcdG/pcvufdGJlooPMeE3VgGN9WQq865XQ+v7ex7zX42R4K7HMuif363/7n/3asHhY1bmoE1Ci9M+4TDRX1aCmobB2Y7xrBNqH8T7SHtYFYQQULWUEefLRiOjm1kvytwKGWSQFomfyT7KY6eHXiKQAtz3c6hTWlBo7/1/AKvY/1kcE60YBSY24dtPxMy62dyesV8NRBpkaZ5ZMQsolBUg8Cn8F6mQRvfgRDYVk8CEALw3RMzZ+O6N4RHJyKRUQCwE6uNCeq0yw09NgLFYOD0+WRDauycwUIt5l6knGjYCbfx8M7789m03LYiUWohW0TFpRmLdV2sHqQtR5Wj4Yu8gxb4KRU46KTUNta/89nKMOXf9MTT8BPJzSvEwBrIn+iXhb1TtE48D4FoHWhJDDBv9leqletk4rPUsBZE/CpVjXfRwBaHAFOpwAcypDm85S9zvdqW6jzgHUVR8Yk0ZIaJm0fBdP5Oa9TsNi6wPL93NzqWNE5wrHK96lhZJvxueoA0WfzOtXv1rnAscT21CSUahj4LAEGmCBmokMuG/tJqI01EoDPpaayMTQ+Ade1LbhZ57UEy2Q+OE3yw07XMAzsTg887iBcNj8qpT62N29hOraKvRfnCLmnsbq4hWhgBr3WUDbwvQZ1bPsYdMgwAGwDSuSOYRsws3UFvXYNrXZF9PW8IQ8evX6EWq8MW8CGte1V2H02wOMQRiuZvhKyKEyZsWStJ2CWP8vit7/5WthNYV9EwEMuTM1eC4mFKdz56AFWN9fhZkInOsLYp/0Rsqk0WuW6JHg6eX2AYrqAXr2D+ekZCa2NBEPCVibAUx+00UIH1z+8i/B0TBIFkT1DQI0g3ajVQy1UX4YTAAAgAElEQVRfwsHr18iT6drrosr7yiXZLFfqNQm17ZDVEvDhwaef4OPvfIbl1RWEQi60ayOcvD3C8cu3qGTy6NfaohfLcNmXu69RrlTgi4TgifhFb5M6kQ8+/VjCq7P5nABKuy9e4vzkFH4HJVG8CPvDcMFI/FChMZVPY+AYYevGFdz8+B5WtzfgCvuEtah2rZYvot9sCyj8t3/1lzhPHyObORcd5GR8WhhjMt/d1InkwbSFUCSKrUuXRKKFDJhsJiOgCRm+9sFINFjJHJJkiVUDWNtHdpHwCHl8AA/jQ8hhlxqeqptFLWxfPITk0ix27lzDtQ9vYm5tGnSNFot1NEpV2DvA+d4xaukSXj5+jtTRkei7ck0geFuvk8ndQ7nRRCSZxPd/9CPcuHMXTkoSVOpIHZ8J+FwrVqWtyWIie002pi4buTv4g598gVt3biI2HRAAut8GqqWWANAcc7nztLCdc5lznJ4dodasITE9ZeaV24NarS7SCKvrm9i5egVTUwn0OwNxVrx58RoH+/sgu5hazEyAyQMlE9mR7bW4OI9uv4tUjtIiDtz/+AFu375lpId6XCdaos9KVtJwYMPc0jKuXL0Gl89vdPEnjhhqrManEwLqxuJGQ77TGaDdoFdojE6tI+VhfZiEiwBVqVDA2eGxSMVsb28jkZgSO5cvZASArtVLAsytri0jGgrLOsOQNzKUZ6YXEItNwekwzg1qdRIAbrRbkuiP4fKsz9LiiuiEch6dp88EFCbIzYO1SA9FEwJkEETmWsIwbLKSXW434omYSCbE4zEBRLPpc/TbXWHUkiluwwhzs4bhNjM7j2gsLsksi9WabGyz+SJevdrF3u4rkWr67JOPcXXnkoDPTBrnZDRKwA2vx4UrW5cwM50U0G/EQ7bkHWji8PQYP/urv0Q6n8P0bNKMbacNS0srAkCTqU0tUjLjqIM9Nz0j4MqgNxD7yIMO+5nrDRnriem4MNRpNGqVioDPBGqq1boABwSPzb7MJZIADNum3ABtOtcEysXw85mZadmHkK3NsUzQiaxtJmxjG3eaXZkjZGBy3SiUjAa3y23YeHOLS5Ikk2XnfDg4PsLx6Yn0l9/nkciKeq0y0V7viYRCc9DGwckxXEEPvvzxH+GD73yKmblZARf77T7KuTLO9s9QOM2gkabOchURX0gAVbKD2W50oPgiAXjCAbiDHsQW4ri4vYHp2Wlpd4a3pxnKT0mHg1Oc7KfgcnoR9EdEo5dgfr1RlegFrhWZs4xoMk8vzWBop8SAkWrhgTMamcLi8jL84QgC0bgkYSXjjBq9Xrsdv/z7X+DJkycCzJF9Sgke7q/OUiei693qtDA/vSAJVsmgpKROvpCVyBVzAreLpjgTxFLqhPPR7/FjbWVVNOyNE3mE58+fot5pIJaMYvPKFm7euSlrDOcbf06Pj5ElcJ8t4vmj5xh0RliaZc6FrpHH8rrEMUUAjvIGtA0ffPCRRIp0bSOUGzUsLqxgKhoX6ZpOq4teqylgKrVevW4nCuUC2t226C1vXWGkR0DsO219q9nA66dPkTs7EU1zJkPlOkvdVp8vBJvHi0AshgvXLmL9ygbm1ildkRTGOSWDzF7NgXK+jKO9Q4k0KZ/nJGnwiBIcozHaBKx4+PTYcfHGVXzxxz/E5VvXhMnMJK101DFhbZ0AdL6Ml988g2Nsl2TCHL/Mr8A8Eu6IV6SyPvz8I6xtbcATcsLmA/olOqwb2Hu6h2q2jFcPX6Jf62I6lpCoFDokmNuBrHMynxmNMr00i+v378pvzjmVbRMH6nAk0VHZ43Mcvj2Eo2+Szdr7Y3gcbtSKZZyeHdNTL9rWlBRokoVlG2EwAaDZtgsLSwKkRmJxAVnr7a5IhniDIXTHHQydAwztfRn7ZO/nMym83X2NXDYt7MVoyIDGSphhNKXZ30+kB2BIPXQ0KdAgh//J/k6cn9PTWF9fFRt7dHwgY57OJgKtTBwsIMlwIM4S/jDKkmOP9plrO6NTuFeizeb/GQXCXBXMSUE5krd7+3L+YX4IOlHppAmEjewRAWg5X464N6gJgUBk4Tx+AYyoAU+5DV6bLxawvLYq0htbly6aiI1JqDz3gtxbdDt92Ucf7B3g+PhUSBPU/qaEG8eJgJaDocw7/h2JRKXe3Ltwr83E76nTU7HvQtaR8yuJGgG0Os13kaxM4KvtTvCWgDzJPrTt3EMLM3A4RigQljrUCPS6GPbugNPulPwT0eiUAcRtRr6E6wDf5Q+aHDydfhtu3xgrayvSRyRU0Pm4f3iA13uvxaFFySKRO4vFZf4T4Gf/3rp1B59//jmikZjUxQaevRySGJcRIkcH+0JS4noqBAdvQGw7nxOOxmUt4Xh5+foVskxU6mTieJ+xNwJO+CT6hDIj0UhikjzSa0hV4ZBofLu9DhxnT1Gu54UBXWlnUelkYfP0BXzuDdpyxLWCJwZsoYDrJEkejKyEjm9KjhmMwIxrkSni932jZUyH2nvAEtLXKuvB+rDPJYJ7QrhSbILvVQDTCgbyWfpuxSr4f35uBTwVWOZzFGfR+6wApZ6heZ1EzEyis63grvUZZPsotsBrFfBTnESdI3yHgugKqoqziSzRCYCopDNhjiqoOEmmrWCUvpvPUGCQZ2y2k5aD7cj3qjSnFVTjc1hGJfgptqTto+A979HyKuhmfb5gHMIGNwxYq3NCsR59ppaN1ytmpVgRI6+0rmYcGTlSlSbQ/uU4eg+S2mQvzucqAK19yucqc1nBZOt40HOU1inkN3NG+0TvMWUwc4nvUfkXloHtavbnJhpb+4bjRTERxRIUWFVMR3Eq/d5hN+uBllnXAG0Tfmf9zLS5BezkBLU4BxTgZDuzXNpngl1ZmOIKmtMhai0bAWhtc2u/v3e+aCSPKTfzn+l4suKAxNGk3/E+cSBtpo5Nnrv4TEmqO0nix/8rkVJVFLRtOC54r/avdezrM7WOVtshpNLJnNe217bRfbq1/lac1GwSVZLD/K1zSf/m6Nexp/XQPuK7lYj4+4A+rzXta4kGkH2YmU86h3gdn6GAscptKHak+JKOQbULvE/sywRo5jMVs1W7J/33v/6r/3KsDauDRQcyL1TwTz1aCorpi7VDdLCowaPGigBUbgOEasPxOn2WAkVqTPgsnVAyOAh0CQvTMI91MEjI10TGQyujBpf/18mqE0AbSyUpFORkvTVTpXp8dGKo90I7To2hDjwdbGQNKDDN5yoDW9tJvT0qJcHPtexkC3AjT4NSqZYNAGwzhoXZegl8TifjwhLk5wLIMnt2nwdcspIGGNoc8Hi5CTSMAGXxUquW9VdQmQwGtpHKZfBwTNCabFBurrRMbDvewx8yC7T8LDfroAOJn/MAx9BpMn/UA6TGQBnLLJMusHwGn02Ql3+TuSah/xOPEt+ti4T2Hb/jxlH7imNTHQi8lmVUY8Hxq8ZeDuyxmGwaCYrwO/7fqmcswLSTTPPwuw0Hy2/AA5PAke/l9ypIr04Zjl3J9ts1CwCvZdn4W6UKdAFWg8q5ZF2sea0yzq1hUeZAYFgxLDfLpKxxHec89PJ9rJswzYpFKQe/53iUZE0TbyPfr4ZVZVTUQ8n+VNa56ojzejlEyIbMI89i27FPlS1PAJrPZIgSx0GPIeNMHmjnGPXD6QigWRlha+MOZmLrODssIRlexmJyE+OBC73WSNhTIzpOal102tQ6nnhUebAd1NHvVNFuFNHtNEQj3e6xoTVuoTGoozmoIRD3ozVswuF1Ip5ICLOQCWCM0bXJAayQzgtwdrR3IFIKsXBcAGiG3PJQf/XBNdy4fxOR6QRCiRhsbo+EvLabbWG/dipNtIo1FI7TyBykUEznJckSD5Gy0fZ5UWs30HeM0EQHdz77ECvbFxBKROSQSp1BSlKMmTCu2cbR6z2cHByI9jMT4FVLRXATwgMy9Z8HTkim+/vf+QSfffE90XEmGEHgm+Vo5iqoprKopcnONmHk+0eHODw9MWxRvwf+WAT3PnmAOx99gEg8JoASQ+qZJOp07xB+h0sA6K3VTThgIjCoN3iYPpFkd6zD1Y/uILo4jcRSAq4g0OkBvc4QtWwBg0Yb5fMs/vIv/gKpk7dyeJlPzsiZVkBlhuJ5vBhQvdDhwNzSIm7cuo2NzQsCRBI4f/38BfZevEL26ET0uHiApRQGxzo1rUXuYTBExBdAwO1Fp2E2CjwsUqGg1x+KXjXZ7ytb6/j4y+/gxke3EVrwydE6nSrj7OgUqPVw+OwtKqkCTt7so1WrCzCoYaWFSlXChglARxNJ/PAnP8LFrW2xWWSpMRkWAeR6uQ7beCwHbx7iqBWcWJoTRt/ND29jeX0F/ghBVMHY0Wp0US6WZfzkznMoZLJo1Cp4+3ZXDvH+kFdAQNoAMtR3rl3Fjdu3sbl1Eb6YW5KLtfNd0YV++PU3ePLoKc5TRsqD47PSaArTWxJhuWyiKT29kMQPfvxD3Lh18V1CoF5zjGdPnuOrX3+F9HkeoWgM2zs7GGOSPLhLBtAYbp8DscSUJBYk05aHPDnQtAcCjrrGLuzvvhGQi5EFTJJHFv/uy1din6nLOTs7LWOp2TKH2HaHbLOR6GDyEM+1lknf3r49QK87FH1rytOIzv5gBCcTsNFJ1utIX1Dbl/rMkRjXMqBYqQiDa39/z8zxwRjlYh1zs0uS0IrtWG3VJMQ7GAlK4rfNtXVhWVBLslWvi0Zzs1bFwd5b0Vsu5nPCkr519568kwB0IBJFKDYltp2AA5nFZNAtzc9hcXZGdHfLTPBIu9dtC8P7+pUr2FxfF3vWqFfNOteoytz8+3/4O5ymUlheXZKD+3A0EO1OYUp2GB7MZMwOcWptrm4KK4kRTHxno24kNoQNzoTFw4EAw9PTSVlHa5Wa6NmfnJ1OnKjGsU3wlLIPBKeZ+Iza1UECpz7jqL18+ZKsLdQ75hpIvXsyvamlzbKP+sY5S5Y615p0Ni9rjM3uEPYb5UBk3SZT/+QU2UJexsvcHB0LkYnEQE7kTozurAP1XhOn6XMEkhF874df4vKNK8Ls43zuNnqo5soopYs42ztB+s0JhvUupkNTJhqlWEQqfY51JvObCsEd9CMyHcXU4hSWN5aRTMbR67SElU8HSfa8gOO3x0if0PnGUHKfaGdT55/yF0z4FSAjkbZk0IMn6kO5XkShkpfDJwGj6cQMXG4fRjY72tSCbzbASJVIMAD7YIBnT58KoEVgze2xI5Gk1IdPnPuZ85REHtCRQL1UJrmkLAcddJQQkgOV04ZMIS+69NyLEcCL+mMC8DP0nfq8XHcfP34kZe6jh9BUBMsbS5hdnEWSyaVBeZyisI4pGZVN5YQhSpkbMjXJ3GH/cU7TplGehNJRt27eFiZtplJEfwxcuXIFfm9AIiUYbVctl0RPOMzIIo9ZIzj+qDW7c5VSMjMAoy+YsK1VE63/3HkK7UoZudMM+q2+tHnAHxbpn1A8jgvXtjC/uYDkchLTSwk0mjUMu+ZASSYjgUeu14zyefLbRxLpEwuYRMDcy7RHA/QdwNLFDXznB19g69plDMdmv08ZkpP9I5wfnkmkE6Vc5pJsH4dI0FCuqW8fIJgM4/M//B6u3rmK4HRA7OSoS6dhX2RATndPUDop4uXD52jm61hfWBOHAyNYfvnrf0S+VsLs0hzmlxcQTMREmoUJZmnbosy34KH+v0meSucSE1VmztJoV+poM4+BzY2Ij4krz1DM5yV6hSQGm8suUjDUUpbzS9+E+VNjnEDtxsUteH0+nKUyEukUT0yjb++j2CwiVzynLwOZzBlKuRxajYrYJTogSRrnvKREjwIxnFCUaeD859yXQ6fdRKpyz8f/E2y8f/++7Plo29c3VmW/9/C33+Cbb74RZxflGmhHuJYSvBQQvdkUAPTl8xcoFDKYEwmSOVy+dEmclIzwoLNdCBljG/Z236JcqaLVbgoATZY995vXb10TRxnrzzWSUjW5XF6ksAjS8tzC6A6uHZSpEWmKdkuiFBgdE4mFpf00VJ469wLCjQ1AVKvUUSC7HibRIG2UAFbj4TvZBwHzRoYkEvSZaEQmqaWNpN3mfpsh0Z2eYS9zPnOu6NnQ5OCxyRxmUkkyh5026gSPxQnLqBye62j/e23u9V1o1juwjRzY3NiW6EOHw8ib0ebTqUrNU5fXbRJco4PkbATLa/MITPINsczFcgFPXzzHb37zGyEfhMJhiXbl/pBJHdn2lAX67mefC8jNKJt2i8zuLE7PDmU/z/nPfdL+/r5Io83NLuLSzhUsLqxKmRrNrti3X/7D3+L09ETGHx1wtMMcV/V6E1RKCvmjKBXNOkXZNDqF5xeoxx9DIEoH2AADRx/uIEQLOl05Rr1bhMvNPWddNPP1TG6AEZNMmmC7AWVNtO478JRSahPGoJzZJ2c4SnAoOMLncL2VaIP+QEBu3s+24z1cPzXKVM+7CrDoediKe2h0Ae9TwFAxDcUPzFgxUeBK2FPMhJ9bATp+rt8p69UKCCrIZ5Ci9xqwep8QQCZnSAF5JsxqK4jMZ/CH7aPgnpaR1+tntCFW8NzqDNC6KPNVMQ89t6oMg5KuFChTcIv36ZlVATUFz/Qcr/+Xsk6S1Sm4ZcaFAUS1zIphaV0Vx9H6WgFoBcEFeHQYLWRNeidOjgm4J30xeYcCdDzr8l0ks+izraC5go1mbTN9pHWxgsx+j5EXtZZb+95aZ36mzgXFqgwOZDAyGdMT1rmOFX6mWIQV5DRtbZyQPLvpvYqfWMesYhc6B7UvFQejA846PvRzlkkdOvo8HS86JuXZI8Nofj82jVNb20gBUNaZ99PeWseGw2XwIAWB3wHwQwOAs1/NfQYAVayT6x4/J2lF55gCx1pexa34braV9iPbi/Vkv2m/6NyxYqfanlbAXseFjj2VkNF20/llbSPpIHUYT7S8tc3Yi9Y5826Nn4DIVnuk40THgrE7Zu78/o+C5Hwe6ySO2YmqgX7GZ+v80vrrmNV6qq3T8cN7tb+kzv/Tf/OfiQa0er14AR+sjFYuVjpAFQTWjtSJz4bmZ/zN++Rg1WrLQYeamCrvwO+1wMrwJEik4CbLoInzaMz5bv7fZF83Wj78rYn2FFDWhUXBXWXQKjDI+7iJ0IOc6vXy2WoYeDDk/erdVCOuwDPLrgZUO5mfke3AH9ab9WWZZFM0mTBsC3qleQiwlkHacESftk2+owY075VJ0ajLwI6Gw4jHolJnv5def3r/DcDZpI5dp4uehDEw3MWIxnMTz2cz5ErBS+pXGiNpwh9YVnrUySQku4MbH10MWBcCCmwH1XrWBU8HkxoIXkdPMzefCtCqwVXQUwcpD5GsLdk/3IDyUEHJAYaNKbtYAWid2GwD9r0wF7rdd54Y/i1hq/2+bH5NWK2R1lBDTsPMTRvLrpptpt6GsaGTiawkrR+/J7AhicMmmreSyGPCzObBkM83WsjGMyiH0olnTxcSZVjrgqAAuwDWE2Cb16phYh11nKkx0LGoCQp5AFfnDL9j3dg/fLeWl3+z/KybPl+NDj/n97pgaeg9f/PQzORiCsxpOLswIyYZsNkOfB+T5Uh7MjScoWvs1cniSgZHT8K2XHDaQ+g27Vie28HK/A7qxRESoSVEfDPo1ocYD2yi9+wcERCiduZAkpwxHNQ+7mPUawgAnc8c4/TsQBaqga0viYsiiSASi3GUG2XUOzX0Rj0MbSOEomEsrS7Khr9NFlevL4wqhsL26j2MBwwvNZ5PskwJaK/srGD7xmWsXNjAwlZINNVbjBAbAs1qH6UUQ3qLqGfKwswrn5fgcThRzFBDtoupmYQAzc1RCzOrC1ja3sDq5S0BI0VGc0AZgyra5TocwzHyp+c4fvMWTMJCBnS7XhGGGsdbpsAs4F5MLUzj9ocf4rt/9APEkknYCICUm+hWW+gXqsgfnqJ8nEGzUhZmc61Rx97xIartJmzMwL68iA+/ZxLySULDFkGPHk7eHuCUIGylJizmuzfuIOQOoUzgd9xHvlpEoV3FrU/u4crHdxBfmUNkLginn6wmSNIdsrh7tZYA0H/9s5+hWszAQW1eajLamWjROGTa3LjabQI8bFy+jM2tLTlQRsMxhMh0LddxsreHX/7VX0uYNct4cHgkzENJkMONOh2SrbbYR7IseQ0ZSdSj5cLdpMREv4vVrXV88ZMf4Mb9W3CHfSJNwURyx3v72P32Jc72DtErN1HO5jEeDEWKgUl+wtEo2v0BeiObgBS+UBiffv4dYT3KWtIdottsieQEQR7OX9pySZZUrkpCwM//+PtYvLCM+aV5xJNe2SY0Gn0Bmsr5gsgHUO6hUa0JKHC0v4+3+6+NruP8LFNKCBD03S++wLVbNxEIm2fQgz/oGkCf2t27z1/j9ctXaDbNQbrd6SE5O4PpmRmR5RjYhpiai+ODjx5geX2e52aRB8vTSVFvyjOoNctQboLWTGDLTahZ082Gj0wgaunyeybQIjObThjKSUyFYqJpOmr3JDR/aXZe+oos3oe//VZsKg+f1HTjfqaYzwqDirqSlJFhuC8PC5SKot712Wla5mkoGBSWG8EDrgcOtweNThszywu49+F9zC0uwOMHBqLtCJTIbnzxQtqn0+whc5Iz4dEjJiqzY21zBZ1BF06fC+sX1hFPUqaAO26Dydt6Qww6XYkEePX0KV48eSyOn/sPPoTL70euVMb2lSuYp16wwyEHeNl4jgYIcn1wuSUfAxmHTGzYrFYlseHS3DyuXtqGYwSUK0YOi8zWo+NjvHr7Gkcnx3Lo5riitiY1VsOhiDj4uL6RTXh1ZwcX6BSaJIQiyMPkYByb1TrXpDxS6bS09bXrV6UcDQJb7baEZDMChEAeGdLsQ/Yltdq/+e1X2Hv7VtYFkdPodvHg/l2ZV7IvGBtbfvh2X1i6XI98TJQ2HAo4wzX67OwcJTKuOWZ81IR2IxqKSJTJ8ydPBTylk4F9yvuZUI2sUR5QKI8RS3Cu9ZAp5RCIR/HhJx9iaXMdU9Nkx7lQyJBNn0LlvIi3z3dx+voAYZcfM7GEaPazXs9fPsOFazvwR0OigxtfTCIwE8bS2iLmZmbRaTdRzhUkgVjqOI3DN4coF6rIpHICWJG9R/CNDELuhXw+L4LMP4K+RHr0MUB70BY5oNZEW3vQHaHbG6DaoEOhLsC+JFVkornDQySTMzL3+Znb68Sgz71JTWzV2fGJJD7l4KVzYWVxSUBBRsQESRrweVCsllCoFpHLF1GpNxAOGdA55A9iZXlZJJP23r4RUJ+RE9S9HmIEL+UYgj7YyV6yu+CmrBRJGfWugAqUbqCdOjk9kn3n/PysgFBMDsb1b3v7EgKhIMr1BgrFIm7fu4v5+UVhTfK+XPpcHCnzswRxyT4tyz6DBz5KHKxtbIojjKB+NnuO/b1dZFOnoo9NZ1uOzi5/CLFoEn7KyE1N4eLVbSRXpjG9OIPFjUVQf3bQNjqKjDahbeV4otPtl3/395IgbmVhSSSsCCS2+l3UOi0k5mfx0Xe/gys3rol9oeOETiJKZpEJnTo+EYmqq9s7JtfC2RmcPjeGziFiCwn88b/4KdYvrsMVdYqN5/eNcgPtShuZt+do5GuonJfhHrkwl5iFl2Bnt4uXe69FQsbuc2JhZVEcxdGFOaxubgizU4Av6nL3uqKj3Go0UckVxOG692IXT799hJDTh4vrF5HP5GXelsoFYXPSec62dDDRLtnEROvoSE2nsTC/hJs3b2JpZQX7h8di+yNTMYwdYxxlDvBy75lo0nfbDXRaTZGBcdLgTcLzHSSPeMw5jHtIGZvnp0Z6YzSEk4d0ykkEGCEZk/WHe0XaD85/JpvlWsy2pPwQ24L7Qc73ncuXxCHF+jPqifaEY+jnP/9LfPvNb7Gxsoqf/OjHmE/OGaBiMMDh8bHYqydPnuHsLCVnFa75woivVkTL+MaNa+IUoSSVAC6wy/j7i//nL0wCYiY1LpVE3oN2rEC5jlZT2uXCxYtSDknSzWgSJmybgA9ca8x51IAzU4mk1INEmGbTnDfF2TeR7UjE4uKI49whEYj3sZ/5HEqPMYcImdhcxwfjvox5PY9KZI/Tbc5+0eSE+MB8JcbhIkn0REJjShjdLrsbxwdnqBRrmE3Oo98dCUObQ0FA7OnkO7kRJjQd2HqIJryYp0wak9oODchKZxUdtQ+fPMZX33yNaCwGt89vzjZVQ1jheLp37768h+evaqWAZy+e4fHjh+h0G6hzXes0hVl9994DXL68g7nZBdjtbqTSGRwdneDw4Bh7r16KQ93n8YhduHfnlpyLnj15KnrbjrFT8ikQ8Gd/cE3hWAkG/QjHI6JBH52JYH41AU/UhjdHT3GSeQuXn1I0XSMfNAFv2ScGAO4JAG1YmwaAVFBTGa0qD0kHtwCkEwBagU4DQNP7JPFFcr8CqXLe9pv2UnCRY8jKOOU1era1ApkKQuv1CkRrGfl+vpf389kKdilAY32fslcVnFLgS0FAeRbTRUwSEiroowCdYhaKRfB5SoAy4D0twHtgV9vQCqQykkNxHm273wd8FTzUM7WCnhxXCuQrSKbAmr5LnGMWaREFPNkXfI+2n9bdCoYZZ9l7idf/vzO0OtT0jK6YEJ+n7cG+YJQ5fxN4NljIe6kHAQUtMhnS7g4DyvFcqgCsFQ97B9Bakg5qfaxAoMv+Pomi9p+OCcUHFNPQflYgl+/QiG3F6BTH4//VIaB/K7ZgnqsANKv2XkfcWkZtO96vc1CBfh0/JArpPdYxrONYMTntx3f3qTOBaemH7zEEBXp1LrKPuJ8kxsN7NdH9+zHoFlKGRDI4eWY0OJ3+0JlucLv3CSjFPk+ST/J8THsv5E4h2LUn8kcGI+L4ZV1oc7TfrIC6RikoqKpEU5Zfx6rVQabjX/uWjjp1rFidLdY5b+adITmqY0nbnOcIxXqUFKz2Qcbt7+ljW+e26VezZujz9B4tn+KgBsQ3ILyONcVwFQaK618AACAASURBVA9knfU763zT8aN4GNtKMTTb//Bf/SdjpfSzgjRWNCD84cbVakiV6csXKRhGRq4OLjXEakTMgDEGxkrh5nu08Or94/tUS0lZncIMLpV/x2uoDcINi2rkqldSJ4AaQpZHBzKfryCcAdJMufReBQ+VXauNxjKpR1QntIK1LIsycnk9AUo+myw5GgZN9kBQmG3KTQSvF8aXJJngtoVhBAZUVoCdiRFEUmFsWMg0jqGg34S0OOwGjONBZjiQcOFaw4SpcaPDScKNGQcAy8MJwY0+25wbSL6bg46bLjJzBtzYCxPLZGU3Rthkv2Ub6QSjp1k9miy3joFOz+i5MvT03aJmIyuW2b3d75wHNFTc5PG5zFLfbfdkw0vwUxcgdQjo4qAMYraL6m6pgZUER9UqQpGYjFP+sA7cWJhNdmOiXfa7mWcZesFyMdRR+pMahJaQEh3/PAyxnuxD9ZCxL/gjjod2W8YrDZg6Lfhc4y0zixv/qQa4yCt0Ou8kMDhOZJ70TLiWdUOiRp7lsrYBQWhd3Pkd+4MbRF7PbNbqcZTwvsl4JzVBNle94Tv2t3GQMLmjU1iE1MQlY56hyawzjT3HEsdtqVCcOCxMOzL8UaMiyCYTtQsb55bRBBrS89injmkQ9nEE05ENRPyLmImuI+CKwzn2S7LBZqUpgHO3NUCjSiaIW7yVPFiIBMe4h2o5g4P9Z8hkT5EvpOEOuNHpNYWluXVpG81eG7lyXkL1K/UyHG7Az7Bs6pvKodyLdoO66ibJocdlMj4bR4UNNq8N9qAN69c28eHn9+CJQBhWPepSD0xCxOJJGYfP38Lbd6BbbqOYzqJVbeD46FDmeXw2AaffjXBiCtfv3cT8hVUE4jFEEm60ugQjO5IIbNQdoFmuYtQeIHV4LCB0pVhAt1kFpdyPj4+EvUmNyrmVJXz6/e/jxoP7mJqeRadJ9nQX9XwZzfM8Gqks3j5+CtdgKG3Ifk+X8jglo2o0QGJ5Cd/9wy8xu7yIWrNlwEGGWpYqePHtQ7x68gzdWg2L0/OYj8+bCIxuA2flNFq2Aa5/fBtXPriF2GISU/MhdAdkdbVE/zp7mhJpi061hZ//7N+ilD3FbCKBqWhU2I71qmF0HZ+cYeywY2ljA1du3MTMwoLMpTi1gskAqjTQrdfx+uFjPP3tQ8nCnjln8rNzsdORaAgOt1PapNPviNQJw60CXspDODDqGYcWQ8inF2bwyWef4cGHH4i9IeuPmtlv37wR3WwydcNesqgpHdNDMZczWe+TCbiDAYzsDhQLZQl1vbS9g1WG+ft80m4E0ggElopFIx9UqYk+MSUP5leX8dN/+adYv7whUSQLsz5xVOfyRm+STFuCOPl8TkBvfkkpjXwuI21A0HREZ8h0Ej/9p/8E29fWBSXtNIBa07DoCP4yiVYxm8P56ZnIehDcZnI+fygMfzQMB8GFdh3L62u4cv0KFlfnhDFMsJqa27T/ZOPx0E8ZCNopJtOglEcwGjFRME6PJMgaUxrH4UYhVcD5aUqSZqpjj0wht9MhfXPhwoYAeWTXch6QZc8w12QigQvr65LIjQDcwsIcPv/8e1haXUE+VxSg4MnjZzg6PYHL48Xi/II4UHlA7UpWcRuiM3GsbW/ixr1bSCxEYfcAnS5QLlVQyVdFR7VaqKLXZOZSs5k+TZ0gEgshMRcXOQXqgi+sLSAw5RTmZqc1liRg9t4Q/VoT9VwRh2/3sPvmJfb23yIUjmFxdU3YoIurq5LsbzBmlmxGchmZDSrdtWtNAYVFM7VWRe6c4FUBUX8Qy/NzAkCzzQmot7o9FOtVdAZ9vNzbFScTD96DXgftWh3BYEjYoWT3xUJBPLhzF9sbF+CEiRrjGGKCYcrrUB+WUSaPHz+WzRtB/WggjE6jIzabTDVh9Qe8kqxvdn5ObB01S2nHCdoTpEudpWVdWl/dEJYgxzk1jBkVQob+ydGRANhbG+uyLuo6ls3mUanWZNxTx9tEDXnFMUSwQ5mb1ICmPeI7KVvHPQXn2tzinERzcB6H4zF88YffRyQ+JTIQdIKWC2XkU1kcvdzD/qs9nL09hq03wOrcInySJ6OPNwd7uPvhA3hCPqQLOaxe2kR0aUaiD6gPT2cRZXuoT/7tNw9xcngsWrZ0rtKhIk5yr3FCc31jvb3UvA/5BdT0RcMCpNPeMDz/8bcPEQlFJEyedonzQBJoJuMyl8jWX7tIeYSwRA8QmCegIQ7/MfDk0WO8fflaHFjUo48GQ1icWxKA2E8tWzvQH3eRrZRQZNLWTgtOrw8xysZMxZCMJ0Ti5tWzp1hbXTUO70ZDxrPIxIAyVmbPMTs7K/1FaRmJWIpEJ5q3FSk3+4t7hZnpOZmv1IGmtAPBLWFJRiO49+CuJDF79Pgxjk+OZP/JZNhMZsc9A+0Pxx6ftby8KvfPz85LNAABzXIlj+XlJRTyWZwcnogDYnp6RvaZZOwm52ZFdzkxPw132C+AIZPidjrMv1EWmSKyw6nN/dvffIXz8xTisbjI0rhcTMRXlzbifvnCxW3c++CBRD7RgcQ9b6VYEdvIRJ4cM5Tf4dygfAs7xOFzYfPKNv6D/+ifYfXyqjiZO+0GjhkJkSmiUqihnqcOeQGtchOr86tYW1zFPiUiikVh8efLJbT6bSyuLiKxvICplRVZB+gg8HmdcDvtIklCaa1uu4US9wv1Bg7fHOAff/ErsR+Xt3dk3yd7+EFX9Lnp8Nq8sCX6/BxHnE88Q+y93hVHOvuXfUaGOqN/VtY3xHu/d7qL/ZM3iIRpR5pig9n+ZAcTqV1aNODkyqJxzHMNe/bsGR4/eoROu4WgN4Dti1uSbHh+cQFOtwfM20C7Tpsi+uyjgewD2V+y15+KieOTrOapSORd4mvuNXmtHLgZSVhv4N7N23Jdt9UVBwMlcjjeDvYPcX6eQaVUF3kOjik6jmWNrVfEmXnpyo7kleB+gPaQa/DJ4ZEAmwQc+DxKTFBehrax0+tJ4lABDWCTscAQ7G6nA5/bnDN4HetBZxrn08LcrJyT2N4Evzn+C6UiOt2uJPBcW1oVUENyfwjZZaJ5XW/iLJ1CNpdCt99Gt9cVvey+JLtzGEDE7oTT5pC5vjC3jNnpGYksYV4fnrsa3SbCi1E8+PgDzE7Pw2nziNPs6199g9ODU/g8QSk/ZUoItLGNuBbx3MR+4H7YE7Fj/eLqRCJvIAQfRhaQTU5JJCbBVWY9CQB0cLB/mJD1xo2bcg6Q88Gwhzf7e/jtw2/EgZbLZ7AwN4c/+7M/w87ly4Cd7luHSK+dp7MoFhkhkZE1nfN/OhHHD3/wA6ysrxHZlzHPyJyjg0N89dU34oCnHeY81YhKJr3uu8dwhexYvjAHf8yO/cxrZEqnsLtHgq4qYGNnFlIC910mfiNDhCQbO2xOnlcZVWxkHbivErzBaQBeRj+xnzXXFAkIes7lucfIpxhJAwVnFRBTAFVAHLth7nFdo03Rcx2TsVvZggS8FbRSbEMxFP4mQK4gkGHNq2a1YSQrliIkjkmuFAVW+VuBQMVUHBNpTt6rZ3Ir5iHgKnNyuY3EjoLaCk5TI9uK0VjBQAGJe++Z4wqca58ocUwBOV6v+IkSl7QtFE9REFWfoaxz6/nXiiMJMcIi+8AyWM/YCjYqoM33KA6hoJoCcgq08fN3AHh7Eo00iRLWCGnFYnitylZq24ijcYJpEddg+SRqxRLBzfsE+He+11dmf8oYmJAZzXg1cpt8ppbPChQreKn4lN6v2JUC9Qo06m9l4ipuwncqBieEigk4qWNR5tYkz9q7sUEZjQnpU7/nd9b2l5w4v8fKVZDfWmZ1imjd+BwB8McDcdpqefgskcromnxmEk46ISXxO8XeOG54j5BaKf3EPCg2wjoGdFWg1oqlKB6oGM47guZEW5v/137U+xQI1t9aTm1nvkfxMAVgtd68RnFO3UdbnUeKWYl9mjiEdLzzOm0zBZ4VqNZ383NGSSqhUiVGFExnHdQ5otjo7/StEI9NZJT1nzSg5UeBdx2jOk60ja0OQt6mY4rf6zyyjhF15Ek9/sf/+j8ds5G0knyJovk0sgomq0GRDp+Eq8iEnEwg3q+aV4rIC9A3QeC1MdTgqFeHn6tHx9pgfLYaQO0I7UztJJ241sGr5dUOtx6i1IDy8KHeHTVGVqOkhksNITdAmpROwW0+X8ulYCK/07bkQOY7yFRle3KzpBOJ9+n9TELIsCpNXsf3sN25eSLAKkmUQiGEJn1B3UqPc2IECFz3ByhXTcivGkadCCJd4jWhBgqKk3mn15G9w82NgCWU/7BkHSWFTtuBdbGK/etEoFYdNZCYEInvYd2tk0+8xBNNLo4Ptg/bghtrZp7m87nRNJ5svGPKK9BvBXR5L8vI+1W3mOW2OUxyQp0cTDJhFgSTeIVGTI2xANMMXacH2m3GschGWBYtfseJzP5iP/H/fD6fo0affyvIy8OCGnRdlATA75KBawB8kXmhHu5EC5rtp4n9KAWhGx/1GlrnA8vGa/mP71TwV71d3BRzvFAyg/cpw4W/peyBibxK02iBq8dY25ysDj6TzxADPzCOEIKFvIbhhuwvdQ6Rbch3i4OELNEhJJzZtKEDbhc19ZjgLoxxP4CgawFz8YuYS1yA1xaBfehAp84kYGVhshAgJrjgdXoR8vnl4E50kcBsqZLG4cErpLNHyBdSEirt8rowv7Ag4ZxkjEkyoAVqCtrQ7tWQLWZApwjZ2Mn4DDZWthEMTCHoCyORmJU2YpIo0evr1NFxdhCZi2Dn1hVMzUcwcjPTewftZgf2oR29chunrw4xKPcwahJIHspid3J4gMOTI0mGRQkQHkKv3b2Jla1N0QaOzYZ5vkUuVzMbkzFQOs8LCM1QcyZrSh0fIRgkk9CP49QR3hy8gdPrwubONr748Y9xYWcHoWhSIhU61Taq6RzOXuzi+MUrnL58jbDbg5g/LH3cHg5xms9iP5uBNx7BJ198IWVye33YunARXrsT9UIJx7tv8PzhY+ROT9GptbA0vSBscJvfgdNSBrVxG/f/4BNcuX8dgUQUnrBPNslMPthuGO3nYaePWqGEn//sZyjnUqLNnGBSO6dTQi0FICmVQGR9fWsL127dxuzigiTWEgcXD4v1NlrUJNx9g/TBsbDMzo9TkgSNhwuyWcduO9xBL44yp6JrvXP5KpYXVtCotfHm1b4w10ZOuwBaG6tr4lQjwESGoTjbqhVkyBi127AwPysyDEyQl89nBXxyU0IlGER0KoFOm+FsBmCaiiWEHcgDO5l/ZNg1GQnE8d4bSthWo95GMBbCj/75n+DKzeuYTSYQ9AP9DpP39VCtlSUEuVwroVjMiRY/D48EjAj2Net1PHryTLSO3f4A/uDL7+PajSvwh3mQAPJ5Y4NoM0r5ghzkqKVJ5jF1nTkv6fwawCYatSzbwuoyNre3BFimLirvJVDdbNWRTp/jLHWEuYUFbGyuitMuFPGBw5l18o4dOHtzitPXx8gcppE5TKHb6EhiMrYBZQLqrTr6GOLug1u4efuGzPuT05ToyhLgpiQF5VNuXL0qYO+LF8/Ebn32GbXM1yWsvFAu49vHj5DKpEXXmYdp6uOOB5Tfoh2xY2FlGRuXL2Dr+iUEE2EMJGS8IWHwtUINtXwVzVITg/YAczPzYnt2917D43NJ5MHM8iwWLy5j8UISdi/QG1OTu4dhtwN334ZOtY7yWQanhwfodJvCDo4lZ3Dh0mVJ8sUkd+sXN0Wf1efn+skN8hCjHlnPbdgkaogs2BoOXz1H5vRIJBkWZmaF3U/9brJlyS7lUdkVDOL0PIV0Li3JhRmuTJYk16oyJV5yOazPL+EnP/wBtlY3hJtB2Z6T1BmarQ6YbJOHfjKqy6Wq0T1ldFQ0jhnRXe8glToVOQtqtTJknvZb5mPN2B+CBQSvyYJnGHqSgCDZrYxSoJ4yQ+OrBQGaru5sC/uQCQr5LrY9gWsm1qQDhuw9MmG5znGvIXvC0UikaXSfJEzriXOa6yflA6j7KkzPZAx3H9zHzdu3xPkj0Q97b5E6TqGQyqJ4nhNHnxM2zCWmhenNOmRyWRkb4XhUAPmlC6u4cP0KknNJRAIRtBmO2ukJ8PHVV18J4E4QSKPsyOIkE5RSGFNRw9SmA5HJZ5kkLxAJ08OCUsUAcGwv2jqVDSKAQmkO2hlKJtFGLa6vIjGTFMB/dmHWEBAyadH/zZymsPvshTiP6DRhBMlMcla0s+kIp5OCGsaVFsfJCG4CxzPTWF1bE0fOoNsVW80Ef0zYqvtMtvVZJiv7gVg4hJnZaYQiEemrw6N9WccX5+bNwWQwxJvdXZHV4F50KjE9kVTJyv6GkStj20gAt9mleZEwoD52rpA3smST3CIEdHk9HQ5kSJP1emFjUxxXdNAdnx0jMR3DpZ1LqNQrSJ+lBDDkfBEG6NS02KWljTVs7VwWiapMLidjkSxuMpuoG14uFSXSg1IhZMvynWTicp9DB1WjYbR6qY186fJldEcDZHM5CfnneF9aWBQnCokOBPALxZzYJwKjHp8HF69s4yf/9KeiEcx1Jn1+Jg4Lsk7pFG3VuiicF1Ev1kTHenVhBZVSBWepFGwOG4rVokRbbWxdkEinyOKijIF4wkRajJhJeTRAjaz2dBpZSmbY7BI19dtff4O//tnfIBlPYmXeRNlQg70m+WCC2NjaxqXL12RuETQkaYFayp0OtSsHAn6JbJ6HeUsSaPUayFTOkSmm5Dmsj33EvCAVnB0dCkOXDElq7s7PzEqSOdoFPoda8dz7Xd+5Lo6JxeUlWU/KtarsBYulMr799lux6/zh/lsIBuOR7GW592ef9HvmnMMfjmcCgbLvdBN0nUM0EBFnCKUOui2z92cUnTmPMKktZQCc8AfIMg5jZBvJOCYbmrJKHGNywB90pVx0sFB/n453ElnYhtRb5j6n2mxINBc/o5wMHSh+lw+VUkmiBCiVE52KozvoiyOBRBw3WWVuh9hY7lnGZMVSJ77eEKka9j9tI/d9PIf5fJRLpG57E71BF+1OTdYdzi3aXbLFaauYt+HFixfwOjzotrsIegKyVjFxNZ0qfF7b1sO1T27iD370fdhDIUjyitoIX//dr/Dzf/vXaFVbskcmq5qbST1bcQ8sZ82AC96IR6S3aKsJvjBijOOF1KZqo4pirWIcmJ22EDMYwcF7GSFDBxIT7vqCfqTSZ9jdeyP7hnq9KmvS5e0t/PM//WfigMpnciI/Qmcp5x/XocPDI+QzRWnvjbV1fPc7n2NlaUnyFbHNqpUK/vHf/0oia9jv9RqlS8w5hPVxeJywh90ITHkRofPeS0mZc5TbeQzsXYwcTAQZkr0NGfAyDinXNmDUNNdgm0i98WxK+yHnKMpZEXT1TM6EdgM2ciwIxmF7zyIkAG1C0A2pSM9AnB9KMNIzMYFEPX9ZiVrMtaQAlMwRSdhoomwVUGR7KR7As8PvADpMaDthNrJ+ijnwbysQriAnz14KJspvh/0doKnYhIKSiqdw3PJ+jRrWs6y0y4S4xWuVYKbgrIBWkyRzitPwnfyxkhW5D1BgkeXTyHReq6Q/Pf/ze9bRigvxbwUkFb/RM7W2lQJb/F7BQG0jPTcrXmEFz6zXW4lm+jyOFwXpFHS01k/P8goIKjlTx4VKObBeiilZger3mvvGhqqzQvEthshynVU8zAreqcNB8QFteyXh6Tu1XtY2VaxLMRd+p2d+azkUxFX8S/tCbT6d5dYfBRLVgcDIEgWcrQCl9jHnAt+nQLo+n+WjU8dBh4L3fTQAn8WzGx0fIrXbNVJUyqTXsUZgXJ47YU/r+FNniDptFNvhc3WdsoLK2sYKACsZU8e7tptimlovBXl1XKtzR51OWh5l/apzhp+rs0Xwk0k9FMPU8a62w9q2Cvhq3xj8VbXQTRSrAvTW91sdZNpv73//bgLH3weifx8I13aUvctk3EpfTljU2j/WuabzU+eiRh7IeP1f/rv/fMyLFWhTLwAv0h9roa2TXwxm/30IhXrX+Dw2BgeNYUW+n+TqwdGOVzSdA1XfrZ0uRmjIUCUj06GC2pI0a5IwQCeVGjDWQw25AuVc9NTLJ1pt0eg7wFcHiC4iany07rxXB7EmGdDn8h4aBzXc6pVRA8F24LtYNy7o9P4qeKrGwzNh5PA5/J6JuESSAYZFzOsYpkwAWg58DNuy2UQ3llmxufFioi9u6NguurjoRGCyB4INZKgR0HjnNRoMJCQ+6AvKfbo4sf10AZXBNpFI4d+cnHwuD0LcMJMBRACaByI+V/tbFkaP0d6hRImZdMzwzFAGsxjzWXyvAtBWB4Zex7KoFAwHOxc2tiOfyzKIx7dnDHiEGzgBsSkLYr5nmVQOgxtiPpcHY/6mFqYAgzYjhaEGS8erSl7wmSyD9rFOPGXpU4tNJ5s+QxdR9WzxmdRfs7YhP5MFniyciUa6bjDVePB63WyoFIhKaGg/8hoeILjx5/u50VPggWWkzraM0456ss38ECCQ0iIWAJr9TqCMwD43LRIB0esLw00XSB58WHZNsNkUqQujwTSSMHgvIuEEgt44Rj2/ANBLM5eFAe0aB+EcOkAyaPo0K5vZ8dABsggYQsxNo5/JARxj9LsNdDoV7L15ikz2BJVqXkKQxSlmt8sBlIyVdCaH5OwU3D4XOv06soVzyQ7OeTY/t4ybV+9hdXkdkQABUq+wqLjBJKGi2qogU8vCHrBjbXsNm1cuwu6zo9KoSxi3x+6FozNG+ayA4plJ/EcNWWazZz/wcJsv59Ad9rC4sYob929j5+Z1NAZt0ZClLEKpZJg2/VYH6dNz9BotNIo15M7Okc+mEZ8KYWV1AYNRH4+fPcbe0R6u3r6JP/kXf4rE/KIw41wOr7kvW8TRsxfYf/IM+cNjhN1ec0AiQ2g0Qr5ew17qBOG5Gdz84AEiiSkkkjOiBbs4HcXh7ikOXrxGOZ3B4d5bFM4zcA5smJmfQyAWwXk1j5HPiXuff4Sl7XUkl+cwNR1AqzsS3V8eIAbtLmzDAQ539yQJYTGbkagDsvtkjtgdEpnBwygZy9tXdnD99m0srKyKs4fzn3qMlXxJ2LXlTBZMbBjw+IVtzCR3tFOtXgvhRAxd9BGbiePuBw9w++4HmI7PiL7y7vNdYdI+fPwI3oBXgCHOBY6PTtdI8ZAhQyYuD5rJmbj01+npsdiIqYkcApk1dKp02mQFAPGpmUl0gFcOlQSrmYiHyZMkQWA0bjTiWz0M7SOsbG1gbXNDWKM+twPMYcLvi5UC0ukUUpkUnG67sPY31lZk3hEk59xjcqoXL16j1mhgc/OiMNB4mGZou6wHlbKAaHweAQMyL6nLGfD6UCzkcXxyKqBko9mWNmco+JXrNyS5GZmmEhosTr8WsrmMZJ1fXFnGbeqfhoyqGM8CvRYwbgHnb06x/3gXtXQZjXwZrpFpG9qVdCGDZreJs3wGDz57gI8++RD98Qj5bEFAr5fPnmP/7Rsko1O4sLkhdv/Vi5cSlry+uSnJ5qgfW2838Hp/TwB+XyAk9pmJwijJUylV0Wr1MDM7J/qul69dhTfil/lFPWZxyhYryBynBdAjeEXZAAKbe3u7AgjSETW7Mi8ar9MrYXQZPWkDGvWuMOFt7R561QYaZFPncqhVyshk00jMzGHlwkVMzc+jPeyLw8TuccBmp26jTYA8boYHrQ6cdhecY5dI6GSPD/DyyUMcvXmDcX+AsM+EC9oJMHZ7qLRa2Ll5A/H5WdBZGWQCmdFAEvQRcKNEw8vnrxBwuvH5p59gZ/OigDeSRLVWQ7vbE333g6NjCZP3B4MCwDAyjO02G5+RBImSt8E2wtWrOwIssAxcu7mn4JpXzBUFUCKDknaWTGaum0zMR1Ccc6dUysm4u3P3Jm7fvi1gCm0/ZRHOUxkcHh6LrrnsB5mEh/JMPq+0L2W16KjxeKltzjlkcgfMTE8bTeRcVliHdDgMbCPMLczj1p07SCSSYo/JQiWQTicXIyEo40DgI+IPwj+JRqCuOKVIyLyn7FF8Oi72NjoVgcdF3X+zjrMcjx49kkgFgk4S4ceoi1rdRA64PRJVRq1Yzpm55UWRC3IQxHE6JOEi10Daobev96R9yax2wESIyf6RkjE+r2gyr1/cEPBpKjmF0XAsiR/PUyk0KmW8evwMx/sHqBerqBZKkmiSYCDtkxAM/F6RTvJHo9jcuYzZpWVxJK0tr4hkz7e//gpnh0fY390TuyF7YErZ0BlTq8HlsmF5ZUnmMh1yp+cnYoevXdkREJqOs8P9A3HsiQN9NJQ+L1dqsg+YZYRNr4t0JsNAIdGi37y4IQkvCc4Q8JM9VMPs17hfYNty68JkiUysVizlJXkcdZEvXbkEf8iPUb8nCS1z6Zw4Nfr9EcKRiKxJ6xcvYGaRurvcew0FVGJbc30hE/rs5FTqJvuZSsVIkkwcKoMBoxJGAlZynKXzBdn7EkViP1MrmeOdDkFKmPzmV/8ozohyqYBIJCx1u3X3juixa7QM7QrLmTnPo98aYtQZoVmuo1PvCpBJpyEBvF6/j2KtJNIBMwvz2Ll9A3Obq5imxEzch3Z3iGqTMgN9VGolZNIptOotzCamsb22gdPDE/yf//ufi6zRzFQSZB8SJOeYZiTeygaT0F4TUgXHloAcBP5HfZFOINBP/WAb2ah2ai63kaum4fRQRYeHz6442VqtOk4O9nFyfoSpIB3vcZEO4pxUhh/nfjQSEXaukAkcdknGyz5m0jomzuMemPOG0kCUbKDTgXbg2csXsu6epE4wHBrtXMr0cF/GfqEtYSJQSfY8GMv+wMM6TeQwGHFjDvJ2SXrJPTBBVa631HPm3Ks3azLW19ZWJntzm0RP8RzD9ZiMZj1/cewHQmHRJE9nMyiUCgh4gpiNJ7E8v2SkUMpcW6iHPiWOOpvLKWeUer0m+0rKYDGiig5djh9KgxC8XpieF3tBwJjlPEyuJQAAIABJREFUIQBNe9VsdyV6whNy4f4H9/DBBw+wSJkpjwujVkucV//Xv/k3EtnTrDXQrLdkjxsLT2FudhYeasj6nbj73Qf49Ad/ADi9Rvutb8Obh8/xF//vv0MulZPwQkoHKbNPwAcbpC6UkLO7x3B6nEL0YUSEaBrb2B5B0W4muE6CAu/hfKIONR1I/Iknk3D53Tg5O5YIItoGv98nDHiy1ymrQWCZ/Ui5pXAwIgA697RPHj/F0ydPJDGk1+UXia37d++KbaE8AUPDmRuAfcUy0TFCp5CckZgLqF4TewuvHc6gA/4pFwJJN/rOJjKVU1RaBbj9HtHclzO6fRKZS6f7kLKJhl3IMaXAq0jNTSKbucYJw1gYLXT4mohjE/1l5hbtm11kKc3ZSZPcc/zxWUqgk/PwhLCkQLICsK6JVJUyf+lM04hpBWb4fp4BhMhFybee2ZexDKyfFV+xgqGKkSiwp8QfvVfOx5P2sQJkVga0AqVcGzm3lRT1DjeZ5N3iPWZ8G0a8Aq0KsFpBTsVz+E7FGZQ0pXNSy6BtrUAWP7eyPPWs//tAnwLVek61AowCnE+APCU0alsreK44juJBCoIqoKeAI6MMFVRkWRQIVJKenNEnGIDiCQrwCwFyojGsbcJr9W8Ba3m8nexLtCzKsuWz6SBUvEjLaAX7eY/iSnyO3DORcFHMSj9/B9hNAH3tE3UI6Hu0jAqY8336bn7H+7QtmGDcyjbWe7X9CUArVqhEQKsDQ+bgBGhVIP1dOWwjAaBphxWkZJmEyNqfJIRlnrOhsb0KcsrYnTC4GT3EH+v4YH8qkKsERL6bc9TMe1NfvvMdDjKRxLEqIGgbKC6jbWTtT44BBe8V/NUxpOVSIq8V59FnqlNB54X2pb7j9+eKth3rJ2N/Uhd9l5ZRbYT2lxUYts4NOubV/ui7FcTXeun12o+/g2sp038iw2x9L8uu7aN2Qm3GOyfUv/7v/4uxGm12snUC8UUKOFs9CMoole9gWDAKiKmEgbIq+X81RlrB3zdWLAyvU9BQE65xQaBHVw0OG4CdaGQkjKdTB54OJmXh6ufq0dAKc4NEME/1pVkmXXgUDNfG0rroxFGAVUFUHQQC5E0yx6ocA+9VUJ3hc2wDbujUGKhHhAxoBTd5L8tFJgIPocKEnugaB/w+AR4IQHMhoXwC6+H1B8Rjz0WTh01dGN9NSpsBjNnxAmRkMu/AYj6f3nU1cqofTeCR37EsbH/VKOahgPUQWRBfQFgzZCbQBHAMKXDN9uM9XPwbE80xlksXdNlETdjQDAEQQ23Rw9IBryFQ6mzgPcoKlLLzoE/NPE7EyTOpY8xnsW14DfuKGy5ufkRbdmJouDCIV65vPNK6wPKZhlFsmL98J79nWSSE12+kKHSTQt07rY/VMFmNl3jeHGaDw2exH7TODE3UhUANv7YFx50aSI4n6+cslzL52dYE2/jD8cKy8l5JSDkcmPAOmwGeh0OziKlh1g0R3yPg+8gsAHwGy8sFls/RDQw38Hyvjq9G0zgleBDh+G13B3C7Agj5EnAiinhoDfPxbcSDy3AMgvDaKYsBpE+yaDY78LqYYJSZ20y5BMAJcpEg0biDXOYY+cK5ME0ILLPPctkCwrGY1KnVoQOIG9UxWr0qStUsStWylG9+Zg5XLt3E1Ss3EPJHJHFMJp1FJp+VZx2mjtFGH8F4CBuXN3D55g4cXruEI5KlE/YEcbx7gHaxgfxJFqSLkpVHp5gYVgzw5u0r0aJmAsMrN65j585N2DwuRCkD4nUbGZNSSQ4wTI5FKQ3q+hZSOeSz57DZ+5K8KjIVQa1dx4vdF/j8i+/hyz/5CYY2OzL5gmjCUkuyfJ7GwdOXSL1+jcp5Fuj0sTS7iFAkipHLgVKrjr3TUyxtb+LBJ58iOpNAMBwRVury7CIOXr/Bk6+/hd/pwKDZw+HeG6QOTwU44WGl3GkiNBvH5Ts3EVtIYufmVWF3M+EpdekpB9Gu11Ap5LH74iV2X7xAIZeDi1EsNnP4ZJgp68swV6fXg1v37uHi9hZmKbXgdKNP9nSthjzZ3EfHyKXSGHZ7JiS9NxTmJ4HbcrOK5OwsFtaX8OWP/wh3PrgvTM1WnWGYY4y6YxwfHOObr78WQJlrAoEISvqQ2RIIUVcdOM+eSfj1wso8nF5udCCMH0pRSPi6w4lOvYP9t8c42D9GsViVwz4dLdevXhdA5OjgQBhDX3zxhbDxGPFFpkuXTPjMmdSVrGkmeuIcJvDb6XXQaDdQbpQQT05h59olbFyckXHZbRjgt15toJwuC7DHcV1vMhFT2ziD/UF0+ybLtcz1WFhkL7a2LiAcojZoHQ8fPhRgr98bSOi0gCLXrksSSEbGDMYDA+rXKxJW6wt6sLyxgs2LCWHnl0rUEG4CPQpq99HK15B+c4xuvoHSeQ7oGqCHoCHDzv1TEeRrZSSXZrG2vSGHJzL0eFjde/Mav/73vxKWcMDnFSdDNpuR8b+wsoDFlUVhPNV7LQEPP/3OZ7h6/coEHLShXKhL0rj9N4eoN7sCxpMpyToR6Ceji0ARtZvfvtoTBwZtFhmbBGu4tpLN6/aSdb+B7WtXEIw5MHICbSEljtBrt9AslAWApg56KZPB7ovnAuxEp6dx+cZtzNFJEAoJiO3yOeB0Ay4nMB4YTW5KKdAJNewMkTs7RfrwLV4/e4zzk2NgYDROmaCVyR5j0zNoDwe4/uA+1i9sisYr1zvqtPIAXiTDvVjGycGR2IaV+UWsLS6YpGuDodjjWr2JvYN9AdqoCxsKmYS5ZKC1uI4MbdJHdMDQpXDxwgVcpCxEKCxh8Gx/SoJQQoPJw6i3z30ebSidRRzH4pD1Ut6IjoyeANB37t+TsnItIAOfkjYvnj1H6iQlngu2Pe1OKBYVFqowpZtNcVru7OzIPNnYXBNta4I8TML49ddf4eDkWNiNfiZjHA6F4RyNxt45pUvFisxjrjnUi7927Roi3LMFTS6IV69eCZNcNrdesiyZgCtgGFQetwBJDPGn1Es0MSXAGZNgcq4z6WQpmxe2da1Yxu3bd8Rmb1zYhI2RaF63OG7IPOe6yCit4/1DVMmIa3SEda5EBzrdCfJQi5VsWAFewm5JwMeytxt15NIZvH72QhKuOkd2YeexzQlq6v6AYKrT78f0wgJu3L+P6cVFeAJ+xJlAuVqRBKjZ01M8f/RMpARkn2l3ybpXoXNt1EWcyRX7PXGu0uFDW3X37m2RoCDjrlIu42//+m/E9pL9yXdLJNXYyApwv0kQlLrpH378MW7cui4OAjqu6BSghBQlSB59+1Cex76mljv3rXTIccyEY2FsbG8gEPJLXoxYNCzM12qpjscPH+HgzaEhBAx6stYwVP/OnTviiKHUw8uXL0XrWQ9QmvtCtHsnSZ7Zv0zqxh/uQZLT0+JQOTg+EnB7eW0Vq+uUBvJhdXlF9nvs75//1b/D17/5tbQnQczLly8LsCkgnUg2MWFgAflsEcPOSHRrx92hgIbMVcAQf+7hmSeB7HBfyI/47DQ++t6nmF1fg537D48DrX5L7GSz10K1Xpa9MdfDhelZLDHhbB/42f/9M/zyb36BQXMgzhV1mtKJvLjMpKs7cHt80ka0AyLX1zMRlMdHpzImuee0OciSBo5SB5JAlnPd7hhJYuNXr54LEL26tozN9Q2R7zNAiwF/9DBOMgdtEPd5jAYSzVuXATxGfSaFZs4Mp0h00MHKsVKvGS102qSXr19h/2hfmOXsC0Y38Bks89H+ARr1ugDtBLHcNhcigbD8zfaUw22P0gguDJiLZjyUdYYANPcHpUpxQnYx+3zaIs492Tvk80JokX2v3YRN09lNzX46vvk9GdLLC4sCQDPagfZftL6bbSljIBrGzNy07AVm52cwv7wkjo3+kKSVDl48fSEOVO7buKYNOwNx3AUChvjCKBDOl8W1edz/6L7IHlFTHhL1O8Lx3h7+/M//XCJPWG4mUabMF+s7k5gRGY7IVBg3P7yFazeuigZ0rdJAMVPCwd4+Hn39bCIpY+RzuG/nvkAAHYdxcttdDgxtRhNZ89swKbgQcMJBGbOMymCkCTXjBRgajfHrX/8av/jFL8SB4Y/5kcqmsbg0jy+//FISFjJygbaWfZhNZWVNW11aRXIqCdvYKREFb97syX6QoLqxZTZJEM2IE7ZvNBw10gUDsrIpfTaQfWIiFoXf55H1b2gbYui2Ax7AF3MiPOODLdBHrpYSANrmtkmfSASNxydazXSS0MHD8SDA1ciw71g3nn0U5OE4Y3vxGv7m+Y/jhO2nRDKemVzMAjmRsVAQTOeHgljS7t73ms+077xWks+6TAQs383zMuupILcSqPQMJ5HlHSPVoEANE4oqYKfnRwWLFKRSAh7LLvvEiYQnvycRTUl0tItKjlNmpZ45FVRSoEuBae5ZFYvg/UryU+yH66aeO4UQOCEXKuajwK+ConyuFexVMNX6DL5Hr+fzFGzWtZXfazkVeNS+YVm1XxQQ43faVsoCVbxBAT4F1RXj0evZH8oq57UKpup5WyN9OQdlHE0i25VIqcx6WZQmP+pEECDSZsh5WkatG58jYPhEf1lxCQWvrUC4YnDat3yGRv8rdqAYxO+A3xPMReuk+IICuVaSqRW4F8fIBKglAK1l1c+sfa+4i9ZRcQ0ts5ZPwUwd2wJ62pm/jCQP0z66J5K+n0i/cL/Be5QYyHJK3+n1FskHBVJ1DCiuSNvIZ2rUuhWHVGKd4oZCFpvI42o/Ktahz7e2tVViRq9XpwXfw2dZJXkUZ1Jiofa7soJ1nmg9rcC62gwF9QV3mTCoFVDXvtWyqqa1dR7q2DJ1N84cK/is5df5Za2/zj9di3itOrMUgNe+t4LRVsBf20/G0//xr//V2Ko1pN4OPkQHmhX4YkF18rKAdmbxnWRxfecVmWgB6SRRw6XGS8FiFkQHJt9F0JD/uPhxg0zmg2RTmlynhl6lPrSiOvEV2FYwmOVR48Z7DXDrlgVdvVGaMFANnN7DZ3LgKHuan0tynslg5rM4MRXlF5brhHGrXjY+k2Xixk0Zu9y8K6DKdudmh9eIThM1hamdxiz0k45Vb47bNWEmO0zyO3pveQ+ZtfzN+9huWp53i1fXaLKRXcDPxHvfNIdQ1o1hZurh5f2q8af62ly4ZQNA5s1EWkIHJA/EMukmALQCzCyLJo7kBoTh6LxOFxPer+2tLD3r2FGPF+ul9+jkZpurDhfHBzc8ZnEx4vG6EeG9PBRyLHDzThYO30kQi+39zsgM32sYsdx8H5+rAC7LZXXEsB/Z12xD1YbSySvG1WG8amqseb/2J59L0EYNvzgwiI5YxreCwyyrGn62qxoFHrzYnxxHfA8P/HwetUV5DcvK+9jXfD5ZwiwDN0qmLsN3Y0TG5GRDpCA7FwOrgeKmmz/8nmODmoCsP8shi/vkMDG2mY1ElQ6HNmViInA744gFVjAXv4CZyCbc4wjc8KPTBArpInrdobB7mWiF4fgsC9soGrEJk7TdraFayaPTrWHQ5wHKjHGGoc7OLEiCnHa7izZlYNBFd9iQzNnpzJmEpFNuZG1lA/dvf4B4LIFaoymb513R7+yiR53FXhvLm6tYvbCG+HxCAEM6McjgoO4fmZa2zhD2vg0XV9cxNzMjQJgZ90O8fvsMxXIRzV4HMYZiLy8iMBVFYmZapCHIxhNglBqENjtcQ7vUs14iY9CA63AMEQgHJRSaIdkffvoRPv/ySzh9DmTyFQH48qk0imcp7D95geLpCfrVhiSEI/uECXLcQT+qvTbOijlsXbuCOx89EHCIQCZtaimdQ/YkLczlgMuD1fllPPzqKxy8fSNjJZqMY+iwwTcVwbU7tzC7toRLV6+gM+jg8GhPGKaZ1ClGgx56rSaODg9QSGclvJTgFwFHHqo2NzckFJ+Z2BlyTebz9OycAOHsDzK96NSScNxKHf12T+5Df4hKqSAbD7Lwq7UafLEQPvzOx/gP/+N/iemNuCRrap4DhwdZDLsjYZIRSMyTRV2voFguSygvk4oRiKw0ytKfG1vruP3gFuaW55GcTyIcD4M+D1kIS0aPevfVPp48fo7d1/s4OT6Hw+YSBiHtQersDCsrS/jpT3+Krc1VuDglqEtcAp68fotXr18LI5CgoYTc0bPutcPucWJqJobN7QuYX4rCGzCO+2bNaIO3a23kDrI4eHv0TjuPUSV8Z2TKADsE43lIZnLBK1dX4AkaIPTVq2OcpU4wnUjKuwvFEorlKjYvbmF6fkGACoaNcxyXqwXYnDYsrSxgY3sTkSkH+iOgWKzBOfCgXiijkspLosbi4bn83S5UEQ8ajWAC42eFLOKLc1jcWocj6IHd75FwadFtZzQS7HJgf/74ifSjsN9sYxweH2JmfgZzq3OotRuYmk3g488/wQeffojkTETYs932GI1iC+dHGRzsHuE8lUPAH5YEhGRsByNhkd8h03pv940Ae9yYUtYhGI+S92XW4q7RJr5284bcR3ZXeMqOYqknDhLHeIwa2fXlKgrn5zjdP0Q+fS5Js8YuF67evofYwhyWL17A+vZFeKkJz9BnB8DI+mF3IBruHobd9voonKdxsv8KLx5/i3IuJ1E4nKvUNo3PzOLanTtIzi9ieXNT9I49Qf9kXSkJY3FAQP3oSJJjkmEa8HgRC4SM5igYXuxGOpuTMGnqnLrcbtFd5nzm3oEHYcpWEFTmoX59ZRkL8/NITMXgctgF7KGdYtLI46MTPH36VJwe1GinDRV208BEWk3Fo5K8kQDb1Rs7+Oy7nwvDj7aQuq0Enl88eYHjw0OJXCGDODE9I5ETI4dNHCHcB1C64/PPP5f1n4AB+4lr87A/QqGUx28fPcTL1y+QnJ41USoz8yYxaLcj8+aMkVqlorCT/+gnP8aNGzcmkUIEUksCQP/qH34pfcakgwvJGbOXYd4SglSMHhgNpP8//PQT3PvoAzhjHlALpXGWl4SnB7t7ePbtI2nDL374h7h8ZQd2MigdNtRLRZyn0wLuH+wfSUI72nvuY1gnZX+QVcjoJ7LNk9RV93iQnElIhBYd3gw/Pz04kkiTw719JONxBD2+/4+rN42xK8vShb47z2PcuDGPtiM8O22n0865cqjqrMrqUd3V/UoC0TzBEwLeQ0gg/gACiV+I4UnAjwfSo9W8h0ACmq7qR3VXVWdXZWVW5WSnnZ5inuNG3HmeB/StfVbk6QzJsn3j3HP22cPaa3/rW98ybOKWYdxRN54O9OJ5MoJnsbCyIgB0OBIT1mKpkEPu+ETmbDFbQC5jZDO43hlMJdO63iiK9BUL0jEjjpkGNwi6X16V9eAYDUWa5JOPfi0p9ATWde5Qwkr8Qmrdt5oYn07jvfe/J4CcYSZ5JNjA8eee9eGHH2J7c0uAF8qRSNZcu4f5pXm89Opd+EJ++ROMBmVPYEFLAroMNH75xSMZs2w2L2A5g56vv/GGZHV8/PFHInmSYn0AkeRz4NzKhbMUT/roUmRapOyKkhnCdT43Oy8sWvpC1LK/dP0qFpeXMD4xgXgyIbIUPqdb2PRffPYZPvjp30gwIDWWEAkv+jGU7+hRN9blFb1eAmw+p0+CBNFARBjMHE+yrSkdQ1mDk9wJ5pYXcPPuHYwvzqLLIq7oo81CE34XmoMWau06wrGwgKALM5MIEZfsAY8+fIJf/OTnyB6cStCVLPGLFy/jwsoqpmZmMTnNop/UbGXh36bYE4LwHDP6EmQgS9m0kUv2Q/o+kXhQisbl8qcYdjr49LNfY9Tr4srVVQnQ0DekNi1/qBHMuUdfbW3tuQDJs7PTIvuhZyX+PegNJGuLoCP1ghkEYn9x/+b3KdGyvrmG00peigYy84F2euQ2Zx72ZeEki2F3iLA/IABuMhrD+Fha1hLHmYGxcMhk6HV7HVkL3KdEdqpcMHPdYcgS6ttz3Pl8rne2iZkY/KxlZZAKk5skpUpdZMFSiZQEYqYnp8TPYSHXg8NDyaJ44c5t3LxzG5NzUyL1QLsIj5fomAT473/yGdafrWPj6XNUS1WEAqGzooYCuLgdSM6O4/LVVVy8fEmkmhjAYgCe2RoMEHPuMIuIjGfOXbKxJdsvEJC6ORcuLSM9OSFSG5ViGScHp8hmcqhX20iPpQX0JrhLBvfAAgs4/kKOYTlSFisBMJ5modFpIWPI2QaGoMK1SXkVOV/5fWg0m7LWfv7zD1BulBBJx/Diy7cl4+WVt98WvwZM+m21USkU8KP/98f4+d/8HMcHxyJjkoyPC5jL+hLc+ycnJuRsQcLGoO9Ag4Qpp0+KsxKcy5/m5PxHGZpUnHIsYYSCLJjKYFgbPTfgCrnhDQMDTxt9Xxvu8AgjT08KjDOQT4lKIdFYcgD0K1iEUICroVtIMnpOU4BQSUV6hiSxRs9FPE8JQEm7OTDMXz2/8xrO/xZrODSbZ+zAM0IOZQlZxHLUl/5l7Rz+8Du8nr6Q/XyrpCVdc7TJEuCxGNAsvMy5pMxLPUua/cG0S2UXuf9wbWn2MO8RDhipEX0nWUuWHATPiVwbZ2xDi4mq508Bv6wi83puVCDwDNBi8WaL6WwHyNVWKI4iWJDFKOVn+h6KLSmQZgdjdUy1vew3BYwVqOPfdoawApgcXyF2WViC3ks/t7eFz7b3i35HrrECWHrmVbBfgxSq26zkOm2XAtmKT+n7K9CveAXnneJAeo0Ck2Jnu52zLGf7GCqQrEAk76Egsc4dxQUU6xE8wSYNq33A5ykeoeA9+0AIeJYcir6X9o2CkpSA1WCG/T3UHvss4hqv17Uja8uSY1UCjX6Xz1GMkdrPCkArOK79R9sh5zMSaSyNZu0TZUAL7mix1vl87Qd+T4FkfkeldbRv9BkK/iqmqfNc55CuUzseYmeR6/d0zUh7LQxK26rzxN53iqsqY1zxKPafgvCKISpArm0SLEfOAVbgz2KA6/N0/NgOBeL1fTWwoHbUzIuvwWd78EPbqziS9oG+n65VbYdisd98pt1m8Bq7vRAC8f/5z/5rAaC1wZrib5/w+hD7AtCXIh1MI368DwdNr7eDigqyaefbATo2ikad3yNoqACbRMlcXxszfXn7S+p9tAPU0OkC4rX64nQM+HwFoaVauwX26qLW99aBVgCaHakpKgrE8l7abmUxy4HPipKpweG7MxJJwI/OFdvEZ/O6XM5oQ3OjMQzUr6vOKqAoAGDfpBAFWTxKAHQjZ0EAmgPJsdEq17ohCeDfM6CkbJZWVV9hZFoTlM4Qf8IRowHMe/BHDpCjkTiJvDf/r5uZXkMGkmxEFvCpmyw/I0OaC58sBwEu3SxUaHSF1VCZBWwMK384Ltrf7CtdoFo0UvXD+LdqXhNQ5XUEJ9nf/EPAj+/Hgkg6F/kebAeZz5wzGhRhER5lq2tkWjSbrYAF76djy35j+/kefFeNuNsXOB1gnev8W4MUui7ocGhakoxXw2g1qxHSA67+n89nv/M+fB5ZDWwfU6MJxGt1WFbSJjira5RtlnXC1DdLasRsxCbow3/Lpup0yZjzGiNvYQJManAIhmgfst958KUDROCb7SAzQdYYmQQOMquos93DqO+DYxSFb5TCxNh5LE/fQNQ3gVHHg3qlL8xLJzyiP0tWE5k17EfKicTiZAn2UKnm0e3U4XFRa7whji8Pm1KYaGpOCipR+5EH8d6wiaGjDbefYMgRNjafC3BAJ344dKBUKAvji2PNAyxlQyiTce3OS6K5nJpKyWFubfu56OXmczlzgGr3kAxFsDy/jG+9+iYW59LI5WoS1Gi1ayhWczjNZXB4mpE07tj4GOLpcWGxMTuBrDRu0qOeYfwQ+OXmSl1QtqFYyaLZqUvhnf3DA0zNTmNuaRG37r2EidkZAUNKxSI6lTqKp6d49OtPUD05hZus/KFLwAyfP4hwKgGn3ytF+c5fuYTLL1xHMBqB2+vFWCKJnWebwuppFKqSlptOjuH0KINPfv2hFK1hATYC1j3nALfvvoTVa1cQSyXkILi+/hxf3P8EB/s7iIWCCAcDODrYx+7OrhRMI7ifK50g7AtL9Xr2X66Ql7XiCfiRSqfh89LRJlPFaCKQ8SNFIhttJGIJDLpdYeoRrGJUluzfSDIquto/+OEPkRgPi6+XOWzjq0fP0e8MUc6XUT0tSOE3As9kajfaDVQbZKgMReO7gw5ee/sVvPntN5GaScBLpR7qAhNQbIzg7Tiwu7aPTz95gB0WPoMXqbFJhP1G05O6w48efikZJ//o3/qHuHJzgZgH0AJOsw08/OoZdg4OMOwNhVEkhxyvG9F4SDSi55bncPnGZUSSQIf1MPtApdIQ/UtHB1j7Yg2Hu4fSV9GoydrggYtgY7lSwu7BrgCBN25dx+LyAlzuEQqlnFSe51pZmJmTwkjHmSw+/NXHItlCAMvn80sqd7VcRKPdRGIsjhduXcPlG6twU6u6NxLJi0FjgG6lg9PdI1SOs2hmyygeZNCrNpGOJwW4LVbLeLy5jo4beP29dzA2Nw1vLIxwNITxVFIARGrEZo9P8PjRIzx9+JUUx4jHo9jd34PT50R8PIa+a4AXX3kJ3/uD9zEzPy4F/zxBU+yzXQaOdk9wvM1ClHkMKNzsdAmYNLMwh0a7hs+++Ax7+ztIxiNYWlhALJGAPxFC0UoZLuaKMq8oOSMAFNOqWTugWZODPDu/nM2hmD0VVmkuc4JBqyVSEv5QFOmFebQxwvmrV7Bw4ZyAmUxd5iGf+r29VhvDTg8Bl2H0VQo5PL7/G2w8fyRaqclYXGQSGBQjozYxMYmZxSUsra4iMZ5GIs2iaCNksycSyGlXqzjZ3cfzRw8l8EJGJBn51CjmTyaTQblSkwD2CzdvidQL1zr3Ptp6spd3N/bw5MtH2N7awNz0FFLMXiLQUKtK8D5qZT+xb3i/WqNpZfzwxUZwdMlQa0qQoDfq4ySbwdziDN569x0kU4mzAmS5kxz29/awv3OAYp4LLRnTAAAgAElEQVSBogECLOaXHoc3FECOAVGfF7du3ZJ0dO4Vx0cHlk4xg08Oya4hC/H+l18KAEQ5iuW5JdkPyVqm1Ei11ZACsy+/+hpu37kNdyRsrbcOjg+P5J6PHz7CVw8f4fToGLNkXgZDaPZMJpYz4JXChndffxXf/p3vAyEn0B5i1OkLEJnZO4CzPxQ5DDJ642MpXL95S+aLBFmZxt3vC7vv4cOHIpNCXWHuI/wh6C/FblxG7orSGwTwGsxc8BrWHa9hAT5+d/3pM2E/nltakrlBe0KQmmPIvZKa88sEH+fnMTU3j8jYmBSmZKE3FrSjjjTvQ93yzfUNAdak0FjdaLXW6gW0ex34Al7RsqZM0BtvvYHp2VlZ+5SSonwP+2rt2XORPKA/wT2f7WSQg+AzAfRbd29L4GF8YlzAdaKg7XIFWxubEjCk9AblPIyOcMUij4zETr/6xqsIRAPSBgLxDECROZ07yqOUK+Cr+48kQEX/QQFGMrVffvku1jfWRHaD/UfbTyDt7isvn/msxVJJfDruuTt7+8KYZt0RagxHQ3EB8CgHxCAqi4deuXEFLiZ8eYB+dQC3x4XC0TH+7qc/x09+/COR+lheWBQf7smzNSmGmkxQbswUjptOzyBmyQ2Qxc2gNffm+FhcGLr1ThOvf+t10bF2BLzwRsNi61ujHjqOvvyhOn9qalyyjy4sJ2S/yGyVZB9ul+rIH55i6/mGSKNcunQFr7/5FmbmZuELGClC+l/0dUZWdul4ckzm1tbuLrZ39kQGITGeMvulA8Ikz+YyCHo8+PVvfoX1509kmwoFg1IgcWpiUtigLAanZ42TXBYHRwcS+KauNMdVaieUKwgxOEIGtMMjLG4yrSjzwMWo/jPllGqDFobU4/V6pP1sEzXSqXNN6Zlf/OzvJEtjyMKlgYis+VF3YLJdrSxIw+o1IBF9MOpQU5KMvi3rDIjUH6UQnQ7Z8/g5f9heFhklyM49k/3FNcy/93cPJAhCaS/uYfSbGURoNamXfyTFC2/dfRHv/9734fB50Wq0xH4xu0nOiG4fSvkCtta38MHPfo7Tw1MJlPN5kina7sDhdSI1w4B2DMlk3Mxfp7ERrJkgmWD1uti+BLWXB6Mz8J33F1/bBcnu4Hpu1puyFzLARwmRu3dfxvLyecPQzxaETEJflwx0Zu1UGzV4mIXM+ycSmJmdEgDaaHGbc67T4xRfnSA0ZTKeb6xjfWMDD7lHD1p47b038I/+vX8byflpCdIVD45M9kejIVkB68+eS0HXzPGJBGMkI2LUgxseJMNxRCMRxKIJhMNxJBPjGA1d6PdGSCTG4ff4Zc3v7+1g1O9hLBlDKOhCKMi6PE4Z62qvBUdgBGdwgK6zJSB0aMyLQMyHzrAp2RR8F44rx9hPG+ullJsBcskoFz/TqiPEsePndjBMCVZ67tFzItd/r8PC9eYsJAEWq74Nn8l7adq+Mv54rhKwjdlCzAaOGCIOPxOgzsriUACM7TIZqgbIk2JpFkjF9jDTQZ9Lm6zArp7POIbCCLVAONXC5VmQa5USDnw+n8NnKNiqbETBUKxMcSWz2QFZ8r+1fXbwkutLMJSBYTgqoKzv+k0A2v57BekUWP8muGnHarRfNGCgz9UxUrzGjssoKMYxtgPaCt7p2V4xHMWE9P11HtgBTl7Dd7ODkwqGcw5o3yrAp3+zfxQsFB/HwjL4e5kPLLJnne8VD2I7FcNiEUK9l16nfcm28Nn6XrzOPhaKcSnRU0F2e1/agUT9vTzQBkArgGoHJhVAV6kLHRc7tmTspPuMbKgZ/Aqa28FTnaNi4+lzM7DgdRl9d5fBfhQv4e+Uec+zhQYFtJ8lE8Ai2pGEolgFv69AtuIgum50DdjXl74328S+V3CU9+H3FQ/S/vpmHyjupr/n/RSz0/Unc8zS/lYAWAF4BZJ13p0FNWz67zpXBcuz2M58DvtAA0j2cdO1pjZQQXUlXPJZdjyX+JvON74z/+ha0PbqutH3PJsbVsYErzvLqLfGl3NB14LOX72vvR8df/ZP/8uRvhi/IGkiltOji1FvrtELO6o/HBgNEToF/JwHIwWe+WAdJLtBkcgFc+xtYvaaVkJ2BQ8kZ8AwtRdtVTs1ymPQe/Pi30T2tYN00HTAVEKC9+AgaNST1+sgKhDN33HwdCMzrGMTfbBH+FQORPuA39ONREFmlUXgQVIBagWDWS1YBsraxBSA5IFAFyTb1ulS260pGzBZK9Qw1oWpBp3PZf+zjUyHYtv5zuwHMqd0o9GAA69j37GveYijU6gRP96f76TvwkCAaClahks2Np8BjFkcho67GjhlDPN+UrXYknKhw6hMcIICYlBgxlEnpQL0ynTgu6mUBt9X0w/O9L68huXF//Pe7BtJ4SsWDWPdb8aLPxpl1oUkUaWu0Vnm8/ijfco5p8aKzh3vRfkSfkfBcQ1uaKRMF7Ys/p6JcvPf6rDz/my/ssONzEfdROOtiNY3AzTqGPFzOr50QLhGOE6q72k+M9q0arDEuWJ1VWuMHNCqqioTYDZGamLqmIsjROCPKZmWthHZqvyc78w+5qGZz+Fnwi5w+wTkdrmdcLtMeuVwwJRQD7ptHxydMGKhWawuvIjJ5BLadTdqhRba9Z4wJZhW3GmbooZ8JtcI091YnZ6yGwEf2S5V0XCkriwZQbOz84hHxoRBNuoPUW/V4HD3BcxtdKqiGZ3PnyIY8ovGeT5bQOYoI9FW6hhS85JrY3nlEr7z/u9ifCoJhxfI5qs4OTkWTctKqYhdsv1qDaTiSawur+DKpUumyFQuZ4roNFgt/EgOG8cnJ+hggIVzyxifmZHCcnSYR0OHaLhrWv3y7IIA0dViCX6/D/AMUKoVpRDa5vYWpudm5bBAINvt9UtRHQLpZBERNPv8Fx8RP0WS0jvDIaqlGvoOB8YIBEVCwsBKz0yJBAEZpNTIZhChXW/h6YOv0G10kGDBrmodQb8fz54+QubkGNFkTIo7Dl0jzC3PCwhBZulp7gQ+nwdlFqY6PWYkTNKfSvkcdnf3EQ7GMDM9i2OmrQ+HmJubEUBbMgRaZm5PTE4L+5l67R6nF9TNIysoFIhgOHAjFo3D7SIzvCU6zdSwbA86AoDxnb717ttIT86i1x8hly3h6IAF7PoinTEWSCA9lkIw6Jdxy2QORQec8i3USPSEvbj50nW8/d13MHEhDFhZ3OXqEM1SE5m1A2w83sTa8x10mgPMTi7gypUbSEaTYkcoYfH5Z5/gYG8Lv/399zEzM4XRwGiM9QZDPF/bRLs/kGJ9ZFBRM5qH5lAkgMTkmKSlk3kdivjBWB+ZtAcHR/KnUWqgU+hIYT3arbnZBdn7Wl0W4xuiWMpLH9abVfhCHrlnX6o2MbrdFZZogszNkRPHJzlsbO4Ky9/t4kGqb6SEyuYwz/6598Y9XL95EeE4ixy2cbh/hHaxI0X9nj14hMJRBjFvQIIdjnZPGGQMlnAebx8fYj93gtd+6x1cuv0CktMTmJiexFjKA/qRzSqQPcnj9OAIzx4/w9PHT4QBLTbU0YMv7JN033tvvow7r91FeioKcDsZAT0eumvA0fYJCkdlZI/yqBQayOYLklq9eH4JA/TweO0r1BsVXLxyHvdeuoPphRnEp8hwBgq5MgonOVDSyO2mNp9XJBr0AON2MshVRrWYx8khwedjAc0pF5JMjWHk8qLVHyBXrWBqYUG0y8enxsCtmaAxg18EoFmMk06xYzQQAHpr4zH2tp6LTAv7irZpPDUBl88veqLxsXGsUkYiOSYp6vxhEVTqtVaLBdTzBfzml78UzTsGhVxMOfb6xNY/f/5c1sm3vvUtvPPudzA+PSWsR/YZi2A2KjV0K22sP3mGv/h//i80qhUpXpeMx8R+sVBlvVqVvY17ufhUcIBa3CxGRd3k/HHWAE7RkABRDISFIwHcfol6ntMyb7g/EPyj3A7nDFl9lKTg/I+nUgI8DZ0GlCWBgFIxUjDPaQ4S1KImyE0CG/eQT7/4HPUag5jjAkqxOCllbKgRzQJvF69cxoVLFwVYnF1ckHcmw/P44FDY75SD+NUvP8Ta02eYnUjL2hFHnxIsIR/GJtK499orohvvjoSQPT6UPUDkaLJ5RGk7ewP84oNfIl8o4aWX74nkC+eqHOxbHdEeJshDDdRr165hSrJtWuJfcY8lMELZCBnzuRnZD6k5zYJqtA3i85FhPoJoWV9aXRVZlEbDaPnSl9je3kG3M5TCaOcvXcL5i5dEjoNgugRFeCijdnWlLOvqaJds7Lak5lNSZdDvolg6QavTkIBnIp2SzIJvf+c7CMSjGFEPuN7Awwf3ZY48efQVBl1T+4MZYWwvs0b4LmRw/sEf/yFeuHULsZlJszaLLQms7GxvCwOeADb3avo9fD+RZGg0kZqcwPXbN2SN+6NhpNJj4kNQE71arCOzc4BHDx6JdI5kNQ6GWNvcEImPy5cvClOeWSzUs2cgnSDyrTu3TLbhoC92mMzf45OMMKgZSGH/zE5PYyw+Lu9zWszL+L/97lu4/OJl9JrmoOscDiWQfLC/K2D+o4cP0KrVRSKGUjm/+eg3VP8SYJPB+bm5Bbx69zXRuyX7iz4SM3o++vWvUBUZI4LsafzgT/5I5Hq+ePoQjWFP9s+uo49Gr4VAPIRANIREMon0OPXJgcONLPY3t6XY6+r8efTqbWw828CHf/uh+OZvv/OO6FfTT6PckMdtmLzNKjO+OoiFI9Lf1XoTWzu7ODw4kqAx/eUvHtwXmY6JibQUQf3wVx/gk48+Qm/YEsESkgwIIksGnsVUo+9YrBTh8LmlmB6LuTGYwswL+jZOFpdm0cxkGhF/EDtbuxIcSEbHJPNEDq2uEdwRPyZmJrC8egFXrl2TYpxyPvEHpcbDv/yzf4FnD7+Ca+AQMJtFPQmw0sYZwo1hoAbJ0ua5r1XH3uGBgJOSiWgB0JyjZPDSd+Za5ZoUST2XV/St+V3aFp5XqKv/7MlzyThjZhYBVZ49eD9Kdwgo4fVifCKNu6/dE/kQAusMIrVbBtTiHkK7WClWcP+zz1Ev1WX9kvDC+ZfP5uBgsel0AqE4yTJeqVPQZeqeaFIHxYYKUFytIhwy2ticbDwPUIN/89kaXI6hMOGdTpcwjMmEZvCVxcmvXLmGt956RyQWOc7MMtnZ25V2cg8h0O5zesUOdFgrKBoSVjbnC31L6tlzD+bcZp9xH3j05DG2treFTR8ei+Lf+Hf+Id7/nfck+PLw/gOzb1tnvMO9Q7FT7AP2B7NeGHiiD04/n2OYjCVkrcRiY0inZoCBC93WCMtLF7C0sCzZF1999RCHB3twuYfw+XnW4WYxQLGWQ6Vbwcg7xMDVwdDbwcjfg9M3gDvgRCBmCp92u4aVLOcnj1d0rfVsJViDtU7tQDAZ8oplEINgQI1/K2Nc8AdiCA5z5pM5yPOtwwDElI7msysVU9xdGbaKaeiZUwFhxTPoGytOwnHg53rWl3O4yzC5+Uz6JiQkyTnZIjzxGgWCFFgXX9Ni+2o2Mq8XkKdr5iufoyCaAqH8HtupZ2bFUfg+ukexvfyekqL0LKt4Dc/9yrRVeRPFVXg/O9is4JWC4douBcM4fnagT4E/xZnsAJd+V8dUgTUFsRQ0UyzKHlRQgF1xJh0bO3DGZ8k4tUxNLSUpat8oDsT/S6DDImXpmV+xIHuNMu13BX2lbZYGuWJd2paz/rVqQ9kxMe0PXqNzSIIXVla+YjD8vfq3GoCxzx8ForU99iABv2sPOCgYq4DpGQhuAZJn89sKdmgfU9+fz1YsjXNE8SVdMxok0L5VLI0MaBJEFKTXNskaY+FX0cg2oC6foaCuMqD5ftyLtC06v+3vwmezPdpGvQe/Ywd87QEG/bfiojpv+Dd/1B4ouGsHWnUOKGirILw+V7E67RMNOihGpfOOv9fAk64FPlvXtL4PMxh0Teg9+D0lwWpf6Gf8v9osM6e+xmLt60PnDD/TftB1omtRMVg+V4Mg+v6Kmyq2p3NRwXa1BY7/8b/6j0d6Yz5UjZ1+gTeyR1g06qSaU2TmcoMlw5afqcSDbAyW3q5GLnQC6oDxBZRdSueBmyxfhp+pYWP0Wo0iO0OlD3idahurUdMBsHeQLmI+Wwun6cDqhOLioQHm58qs1XurDIIOvILdOjBspx5cFFzUjY/OkqRcMj2UoFEyaTkfBqTnhhcOBE1Kj9VfZ1FKK5rC7wqAOTCTiqm1om8cMpIYaoDYfo4DD4rsv0g4dpZCxM+pWaYAs30S8FoequjEsb0KwJItoaxdMWo9i4UAVtWOSn9RO1CixLKBmyKJCtrycz6P7yeOtKUrTCeQ40QJBPYBD8oaVWYfK2DOd1QDYTdgf8/JYPE+8SNMdIjtMgX5zKFFIi8s+GSx6/kcjocC4mKAqVHWNqArf6/jal/AqhtOh08dITX4CsxqUIPvxGdQy1U3WDVoapAFvPd4LN2wprRHI4S67tQh4trjZ/w91xbfSyVd+J6i8VmvIxo1Ugt8Z10jMt5dozdG0M+03QSFzt7DaaL3/MN+JHhIpgj7g9ew2BX7hf3KuUVgi9eqNpZrZBgY1Hfl4ZsSHR53EKMB2a1ueIZROAcxrCzcxmz6InpNNyp5FhTrwUFntdOyovtGc5qBF7IL2i2muXXQqJdwnNlHIXsqcj9BXwAXVy4J65Zps4zAUuOWgOPhyS7qjRKOsweoVAtIRCMIh4x2aPYkJ20mAM1iQjwAXLx6HX/0D/4UvZFD0sMJxA6HXXEauM6ODw+FORbi+ydS0r/qiDBlnNXG9w+2BYAmA7DabApwMjEzK3/IstmiFmK9jquXr2B5bkH0nAlKUM+9SeDcC9HtPD7OyAGbxaGoF0t2KMHnne09YTrOz0yLDMfm48e4c/0mLl84L+wEHkq2d3YEBB15CbgGhfk5OTeD5HhKAHDOR/fIJXIXPPh26m0BZAa9DjrtBnb3NlFtVjAzO4toPIL+sINStYwBuhgbS2ByMi1spXw+BwbMHDwiW2mh55bOC4OLUhFkNzKwVK3ywOKWucpgSSo9jka9aQqfeYKSHcFiPj4vmawXMTdDvc4gqrUSdrbWUKoWDXjtc8EbDIAav0OnB73+EI6RC35fWL4f8oYxHkljbnpODuy1ehnVahHHmQNksvtgRzf7dYzPjuPd776D26+uCCuuVB9J0Z3ccQ7bX+5gb/0QnfYA83PnsLJ8CTNT88IsZ2E03pfA3rOnX2E8FZfCkWTH+H0eOF0euHwBTE7NSUr33OICDg/3JTW5WCnAF/JhfC6NxeVFTM1QcsCDYrGGtefr2NzclkKc46G0MMLOnbsgoAjXdCGXlTVFsJUH8ePTI7R7Dbg8DrR6NUzPTopkAvuYOrnVSg17+8fSv+HoGCbHJ0UjmLqXEvCkHnW9ipfu3cb1WwQJYljf3JHid5VMFYdbh5KaHnS7cePSFSnOV8kVkGDqMINP0QhKtaoA0K++8zZuv/ayBAbI+kuOBeEPAMMOkD0uY2+TesYVrD1dx/7urqTaM42W6bSxdAzf/t63cf3OdUTHfDLHmUkubPTOEIXDEkonNRxuH+No/xT7+4eisz23MAtf2Its+QQDZw+rl5dx7+U7OH9xTFKG6w0C0B00K02Z10e7x2Kn3E5jZ1l8rNNqoJjPwe0coligpMGpBEvm52dF7oC6q276L+Uqjk5zCIYioqUbTcQFwJF9B0ORyhA9yW4Lxfwp1tYeIF84QalQlOsioShoqKgl6nL7cfWFW7j6wk243F7RcGawjmPB1N/c6QlqxSIefPqpMDrIfPbyQNIzgXxqqE5PzeKll17Cq6+/gWgihnazI8AC1zWzKDxdoHCSx//253+G3a1NLMzPSsYDNdsJFCgLT/QpR0ORaHntjdexuLgsACltwbMnT7C9vYnDzKHYikDQK8Uur169LOua+wIzGlT7V7Q/vX4MpSgOZN4zuCdFORcWcOnKRWFB0m4R/OH71GsVKaipWu3UQyUb1gGja0q2JrV+2UcXL1/E1Zs3hMVLIIfsaGF8+3zC4Cxkc/irH/1Y2HlejwdTU0Zbnb4Ai+5OzU3jxs0XsLC0iGgyIYWSy6WqBOIIPlLXt1mtSVFGFsLkuxLs5l5KcJ1FHtk22i5qu4q+s9MUDRz0jZQYNZMf3P9CivRxbqysrKDaqEuqPK8jC5Ls8xeuXhdpidULKxibmgK8HgxqRsf22bPn2N05FFBrafUCLl69ithYCk6vRwJJZMozAMwCXgc7uwKaM2Pt9PgUa883xLdpd2oSYKKdJBD21nfeFRCWGazU1WVWwub6On71wS+EQR4JRRAJhZA9ORXAjACT0+sW1vnv/+APcf3mdYRjMdG+5+8IQLOgIucY7TuDzHx/ZhmwfxqtNvKVAgKxCJZWlgSAZuCSfkvQF0SzXMfJ3hGePPgKDz69j6n0hACU+7t7UvyMMhmRWOSMuPLC7RcEgJ6YGBemuejy9no4ODzGzs6OaE/Tv6EPxD5fmlsWm3l8eiIyLhcurUhAieueWTEMwpDtns+eiC/z1eOH0qeUimFfbm/uYHtrRzT/+T63b93Fq6++CufInF9YgJNzlkzh7YMdWSMurwvfeuctvPI7b6KYq+KTLz9Dk0FDj0N0gVmUcnwqLf0Uibiws3Eski9eOHFudkkykNqVOrxOL9afbooE00v37uLC6qUzkoScSbxuNHg2sHRfae/HU2mRDHn46KkE57q9AT786FfoMMslEZcCwadZyuU8FBkIioPQDk6Mp6TfOSe5LxMYJZubRXTvvf4yJiem5QzHPyeZDD7+xa/wt3/9U6ST46JhTbCcQRnuNzz0y6Ez5EN8KoXZc/OiM7x66RKC6RTgBnqFugQ5nn/5BP/in/85vCM3gl4/+q0eRj3WejDpxpTcYPG8eCKBpeVFARefra9he3dLMhoIqvZHQwPixqICJLJ46Q9/+EMjDdAzmuT0ValnTXtH+/D86ZrYZJIW6PdRgkTIHFJozTBSSc5gppWQilymmBQLvRpmmVtqOtBuUBOZxe5ikZiMGTMYaMu6wy5GjoH0I/XEKfslIIFzhOXlRfy7//jfl77ifGUhQQHsXB44IgEU9jL4q7/4S3z56acS2IxH4lILpZgrwQmCtEGZ43/yxz8UbWy+w97BvvSNnN8oJ1UpiS2j1A19UEpysK94tkqmzFmTKdb03flD/Xf+lCsVuVdyYgy/9Xvvy3obtLvY291FvWRsFzM4OEe2tnak3fTN2Z6Tk6ypaSJFwnzCdPc4/UjGUrh44SqC7igKuQoivihSiXHZDwgg9wdtDBxdqdGSzWZQb1dQ61bQctTgj3tRbZVQrGfhCg4Bbx9Ddx+RKJnSlB80xRUVB1AAiH66glkKIOq5jIC8giD0gThvzFnK9IGCR8QHmYnI76lWK7N1GSRTEhxrSyiIq+dxrm0FzBS0k/taYDX7TMFDbZMEJvwG2zDymy2pDaQANN9P5QJUZlRJbLyfnhHtICYBaMUMFBzX871iFnyunvEUeD0DuXkWJxBuEYoUGFecg5ljJsPYSJjqGOg5VXEexXZ4fwWgtZ/5PfE/bMQ/ZUXqecp+BtX34bhxTLStClArXsXvSmaEBSabwJEBw+xAmJ5tFXfS/hP8iQWfLckGba8+X9nn2g5ZQzbWtYCuA0My0/bzGdoG3oc4imZB63N5P1UNYGaAfZy+CQIq+K0MVp1LCsoqXqVYm/Yrr9czvo6/rhGdu8pSVcCb/WHvY+lDC/jWPtTf6/xgQFPbovgJ28Tns00Knur3FWiX73OdES9pG+Kc4neCl4wMWYEAtB1X414shD1LdoYAtoKciuvx+8oQ5jtyf+BnxHEUG+Q9uP4UT1IQW8fPBKvM+Unvq/ND+1gDLroW7PNe+1SBXMXA+Dydnwry8xoNAGlfKsaic5HP1jUmAVQraKRFCPk7vjN/VImC/5Y5aEm46lrR2nTmvYwc3DeBYl1j+kydGzqO9n7UPrSvP8UmdR3abbf2q+z///S/+A9H2oHCnLUiCmo07ACYAIdKfWehgXhcpCGUBUxjyU5QuQD7fTUSwE7hg9kIXbgcODb0DHy1ADF+RgOoOkL8rjKl2U45uFjsUe0YncQaDdEB1Q5hm0SrydLaFJaoBWazHQre6Yak4LF2uA6MLmoCqjSu/KOAo76PAHMu15n4uYL2vJaHHV7HQ6f2mbTJ0hmsWWA8n8M2tztmsTD9nc9RY85FzP9roUDel21mxJ0TjZ/zeWTM8N1kE7TkP/hvZbdqgUQdf6bbsX1aoVTlJjQwQL1TMv7Y/4zQa+SGTGgpwmMV/WPqINtKJ0QWWsDoGYsz5vEIAK3MbF6nen8ahLBvnPy3grc6nmQaax/puwkLumxAfqZ3KCiuQLBE6Hqm8GW9aVIFNEhiN1x0emkY2D46YLyfBko0PYNOmY6znQGt76F9pM4Br9Vn8P5M19ZNRTXH2E6ONQ2msESs9tGAqAwI31EcK0ubmwWJ9Du6/sRBGpjCEZ22CRYQONCqrLyO46wbuUTEHKbwGNP2xGjWjdPB//P9mPpp3/QdJoNIfsSQeX1wu4hIBTDsB6TwoGMQxfLsC0gEZ5AMzyKXqaLTHMnhoV4ryfeCAQLoCfiD3LD7qFSZvljGzs4aMse72N/dEd24y6uX8Z13v400D2IMfpD10qyi12/h6HQfW9vP0ejU4HUzHaqHcChgJEsOjgVAp81Kjo2JdEcwFMX3fvdPkCFzM5eVaODC4pwwXKlbx3tvrT0XDVU6qZzzZHyxH2bmDGjKlHWCUdl8EXA7ceflVwTUIGgXCkdweHgsTEY60AQhXr57V1I5GXnv9dsiF0GQkYBZscwAUhHhSBSxBIE7FhGryLVkUbOgEiUD3nz1NQEKufQYBDo8Pcan9+/L32SBEVCbmZ9DYowZFyPR1w4HI8JmSsXH0ChXcXJ8gtQYWb5FPHn6ENnsKSaHIiIAACAASURBVGrNMoajHlqdOgrFE2H1pCdSUrCJoBsPJCzuw3nTYMqqx4fbN24LYH50fCCABVOCCeAQhOF8ZOrr9PSszCGmkbpcbgn68BB44/pLWL1wC9FgTNjL3S7HkNrGLFTWQ98xFBvD9GoHpWACQcxOzgtjkpqN0RA1HqdFxsbp4GGkhUatjMzJAVo9vsMptnbWpJjN6rUVfPu730E8FUe2lEehXMDWsx3sPj1Ap0bweRm3b97F7NQCAl4/KqU69ne2cXS4j1aT8wkoFXNo1qvCPiLriPPIF43j9ot38fLLLyORoIQRsL27jZ2DLTQ6LZTrRQElyC7jumLGw8HeIZ4/XxcG9OUL15EemxItWf6e0hpkyHd7TRQKBH32kc0dy4GNGs5TsxPwBcmy7AtbPHtakGBjuztApVzD4sIF0V9kajrlGMi8J9h1enIsAPj80gxYj/T4+FCYTRF3DM1KQ+QGWMf0+pWrUkCN6dMsMax7OtnE2WIBqblZnL98UeRdnAE3fEHaqSDi4aTo2Z8eZjCk3m6phs8//dSk1rmASrOM2cUZzC7NYXw6hfHpCUzOTqE56iAUpAY4cLyfhavrwcFuBrVKC/lcUfSAybSbnEvDF/XipHiIucVJvPPeW5iaCcIdAjptoF5lYdMCskc5fPXwMSr5igTdZmdmZN5mDg/g9pAtBQl6TaXTmFuck/nAFGoGhmZm5qQ43/7ekRTPpbQJU9c5dwlOUWe82axbB8YuDg63Uaqdwh/yYnlxwRSoHIywvraJp0+fo1SuS1G0ey+/jka7I7q6tLEct3q1In9XSnlhgrJY39zMjMg0kF3HwBefS/kF3ve9976HODOo4IBTMnocGDS7GFbaKJ0U8IsPfo5f/OIDXL1ySe6xsbkuACb3OvHDYArOvff97+O9731X3kEKW41covG7f7CLD3/xd6LzG4sEce/ePUxOpXF6mjFgeKsphwXuHedXLgg7j9qftOG7e3uG/et1IZKMi146+4vOLRFqgoAs/EfQkwAGfRTaX7I9/YGw7GM8UFSrZTnQETy+c/eOBNAYiKKuarPVERCYP5mjI5HPoF0lYE0WLbXQ6ecQHGLRTwKklCyZW5iXfYDBGa4DacPRichSMND67rvvyp6ggAEzE2i/aHeoP03w2c9ixt2ugNPCOrR0OR8/+kqCDgz+cu6wT9ttk3XGzKoH9+9LMODm9RsSGKCvyFoJtIun+VPs7R2gcFpErlhCanwCsbEx0TFOpMZwfJKVPaiQzUogglrQPJRNpydFrqLAACL9pWpBAGgWUCToee/1V7FycUXS8AUsGTlwsLeDzz/9TAIWtN9k0144d16Y69x7f/XJRwJozS4tSHFAyv+QkU4/jgSQZCKBjafrqBRLmJ6ekaKO58+toFyrYm1jHblyHl0M8f3f/z4mVqZl/cseUa5j/fFzPP7iIfY2dsTO3L31khS0oz363/+PfynBNgboJMjucYtmLdmaly6tiqwDP6MvmDk+Fdbm0VFG5jQDA7S5/e5Q1nehWMTWzjYWzy3KuLEgnNjbclnqFwiglsuKnBSZ1tduXJf9kEV4WcyWBI3l8+fw5hvvSJFC1Vll9hH3pnqzJnIGxXIRnz74TMC+f/Kf/EeYuDSFdmskgCQ/i48lEKE8UcQrmQoH+8f4Vz/6MVLRuAC544lxzE1R93yE/EkOp8c57G4dSNHH5fMXZI5Qe5sSDywo12TR31JJ5qcwNX1BROMJlIpVHJ6QhevBzu6+FIENhYJ4+ughItEAWrUaNjfXRbrM43ALwUQJGgJEuFwSqFm6fB6vvvUGZs+fFw10ybAg/pap4Z//z/8LvvjkC8mEaddaIqdASRH6nCQyzCzNITU7jilK9rzzNpIzMyKYP6g3cXyYkUyFzO4RfvaTv0ar3EAsEIbf5ZPgLqvg0lfoDXvCwKZ/eev2TQk25ktF3P/yC3zx4IGcFyhTwDVDv4b+TiAUwp/+6Z/i9uuvEVVFnfrXuZyAFZQro0QPbcP68zXxVbkuabdox/ju9B1URpB7nAJChhFogTAjh/QzpcPoR6dTE2KHKU3C+/B5vEehkhcpHAKcg5E57I/cZCZ28Id//AN87/33JSDJc5GLQF7DnOOYtfTVgy/xsx//fzjeO5ICp8xKyZ3mxOfj7xmYIgOavgPbzTPh+tamADb9wUACQ5SEYt8RSN8/2jfFRH0sUB+V8TbnNyPnJMCtzyusW9pNnn0WuD/duyc2gb4CC2RT553vSKk6+jpkXEs2Ec9xPXNeYjYJg4/xSBJhfxxBbwg3r76IxclzyGeK6NUp2eKTtjPNO5wIwx/xod6twhNwIhwLotjMoeWuot4vY2t3HQ8efwpvzI3uoI5Or4HkmBl3H7Nced4k0Dg05zlh9rl4vuH5z2Qw8xxFn5TjRdkWaWfDBCDYfgXIFHDh/sR1wd9zDjDTT89TcmYcdKVPeH7yUP7DBjrrWZ/tswPA3MeUyKefKwgnQJrfBG+MD92Q85mS8L4JXvL3erZUTIFnHiVQCeA06J9lVSvWoQC0YiJ2MIn7px3kVMkQfkcxFf6efcL2k3GuZ359tr6zXa5V+5S/E2DJynDXMyrXCvdnxWz0cwWFFWBTIFXOdqxRFQqdgcnaJn2WnqUVnLWDY3ZATnEoxXAUOJRr3Ea+VIF3bYfgGlagQueHHaTjGLK/6K8oHmMH5bWNZPna54ECsEqaJACtGIcCktpOva+SQNl3doyM/+Y1+iztO72PjiPbZdaGAYRV+kFxGH13O9ai+BazBOygsZL9dF6ylxRclGLY0egZ4dAO4mq/atvk/7STFuagz1Ngm+tdMLz+12oFvEaDSsx6YH/Qb9EfxUnYNjsYrHgIn83vKKYpdsSSZLXPV8WCNPCie68Gu3QeSL/IhmkCPBp44Hic7deWzeD/FTfRNaAYpbZbJWc1UKAkSPu8soO3YhNg2OE6D3gPtXt6f7UdvJ89K4PtUFuq72CfixoY4XUKROt6ZV9qu/jeeq1maNj7k//WZ5/NKwsvOgOgBXyyAEk2mA0TjSEr9UAjNrxOUttkIw/B4zYAq4LJyvJUxJyOnBoknbQKRnNAJQpoofs6APwuB4uNppacGnA1ShpF0IkihsD6Du+lC80O1OrC4d8KSKoMB9tFB4VtV+BdDYw94qcgmw6CDqxxXL7WTtHOty86XVj8Dt9NZQyYkqOTRkDlgKmOxYIrOqkUgJbx8ZjBPjMqzH+2RR313nRUCVLqexMw4nc4fmwfNwP+aGEDHgp5LdsiTGuny0hNBL6W6VA9Mxk/Vid1QA5nuuBMMMCkwjWbJu2BDqvZcE1qBuUVRP9tNJLrCCpq+zkG/EyrDNs3AZ1DCkBrEINyCvzRSCDbJu/EolN0WgNGQ0s3S138BHnESPRNqib7hu+u6QnsAx4kObbCKJdK3GZd8HtqUNTwKIteo+gcB2HCD8y1Ol5qXHi9MKWbZpzFabKkb/QaU/36a4SXfaZ6zWyPRGBHIzH6lUpJriXIwPuwH9leMu7oTBKENG00MipqPMjrU1kZ9hdBFraLc4eHIQL5fCbZvzyocx7xfmyzOHRds3mbqBzT4/xwUWtg6AOGIQzaPjiHUSxOXUPEP4mofxLVYg/Nao9qghj0TPE6HgocDiMbYoxZD4NhB/t7mzjNHmJ3e10YHwxo3Lxxy2gBhsJSqIlgNXWUi1UWkDoUUBdDaqb3MTU5iXQ6hVIuLwdYrz8orAwB1HIleP0JDEYc17a8TypJrXQv2nKAb6GQOxUH12WlSmWYKtysIR6KS0o9Ux45T5rtrgAz7//u7wnYk7cCQQQFeVgp8E+hIEDTheVzoLbk/sEOsoUjORRQR8/p9GI4ckrwKDUxKYcfsQ0M+rXaePTgS8QjUbz75ls4v7wkICSLHR2fHmNrdwc7+3uoNhsgY9hDLUmPW1K2aQvGkynEYzFMpSaxMGdSbZneTR3rQjGLfP4Eu3sbyOUzwrzNFo7RatUQDASEjSbAWD6PUd/Yjl53KCAAU9RVC54He/YFgWimLXM+seI7x0olYKh1WCTgkp7EpYvXcfnCHYSCceQLp2g0KtjaW8f65jPRs3T5qaUcQ4Ta8T6/MOyZtk87wcKLY/E0el0ePLyIScr/AE2RRTlGrVbC/sEWTrPHRlYgFsT88oJo5pOpRGZrMVtCNd9FOBDHwtwylhbPYzwxBZfDJUxLHmb3dreQzx7Dw2j9sCvM0sODXVPwjuzw+XlMTE3j0sqqgFWVelWCEgIuNqs4LZ4KG1EqplPPr8Msj7opoNjoYGp8Dqurl6UvWUxsb3dbADMWWNvZ2cT6xlMZj96gjfF0EomxKLwM4o16Aqh02rTnLtF7btTb+Pa3v4vVlUsI+cNo1JpygCIQsLO5gXKFhVhZZ8mBcDiEVDKFoCuMQjYvxeGazYbMYdqTYiEnGpjUzme7CcYSlIqnxjA1Nyu6v26/G81eFR6/BwszlMWJY3/rCPlMDm44Ua82zMHX40StUcNLr9xFYjyGrb1t0cseEkf1OUUveSI5Cb/Tj0ggDueQz6MsCzUs3cgW2Zcl0YjsDFuYmEvi1p3rGJtIwRd0oFwZSJGrSqmGnfVdbK9todXowDlyyj7Fva1cIguC3DKm7blx48Y1rF69hNTcJILhgBTJo2TA4e4Rtte3MeyM5ABdLpZl/1pYIsuXuAnt8VAAKeq/h8cCuHPvFhbPzxut4h7Qbw6wubErIHSt0cbS0jmR5aBERbNh9PbJTqTcT7VVxcVLK5JSTikZrsks5Rk2t1DOFSQwwBTnN998U1jL1L9sUdKC+15nCF8X6NWa+OyzT/Dzn/8Uk+k0yNja2dmSdSiBYS91KCPCfH7ve+/LGFPft1WuiW1nwTzKW1TLJXzw859JG2kDWXyM8ziXz4stuXBxFecunMfSuXPCpA6GI2jlqhKkXN/ZwFHmWIIFBKq57xLgZeCNYO/h/r7oF3NO0a5xPSRS4wJAk21M0P3k6FBsPGs3XLt2VfZOFmXlmiWgq/twKV8UBi33qVh6DK+88rIECvrdtjyLYCBt1NLyAiIsUGZVVOe+tbO5I/1CPdNz55fxBgvhpVPod/rCoCWALUFeH4OMcwKWRlgEkwzLQkFYxCcsMsg9tdkS3e+52WlEYyQSmMLOnPfcw37z8a9xsHuAlQvnRH+VMlkcj96gJ2xp3sPj9ooPQN12SipMzc9JgbXM6QlKpSIyJ0c4PjyQFHkGKM4vLEk/cl625B4FkeopVMrwhvy4eedFrFxcFXYzf08WOm3Z2uOnAmRPpqdw5eIlCXjRV9jY3sBHv/4Ye/v7aPW7Ericm58XAJ4MVoKf9OFGXcorzWH1wqpIXlAaZmd3Fz/74G9xmD2RAn0/+Nf+AZauLAsDVraXxgjPvnyKzz/+FLV8BYuzc3j5xXsYm54Bui3c//xT/PjHfylMZRkT+h3pMQk8XLl2WWy0+F8EHjt9bG1u4ugwgwsXLsh6SI2nUStVJTDAIAUDISzGRgA6SJCt30exmBd/UoIHpaIUETx/aVWyfYadAWo5Fn47RqlC4M6Li6uXJWjBmhEE3+jz1OrM6HGiVClJQOT+Vw9wcHyApdVz+ON/81/HuUvn4fTwlYbwBpwCPJeyeZlLnAME9Rh8XpieRSIWQ5KAbrsr40j5pb29I5P5GQzK3sbsAWZuCTuu30WrWT+r5UIjw2yNVquLQrkOp9fPk7zo7FJ//8lXDxEMeGR/p4zZ6cmJ2CsSLuhX0q+Tsw6Lo6fHsHzlAhZXzomvx6ANC0ITlKWMU6tSxf/03/8P4jv1ml1kmA1mEVro603OTGJsJoWLVy/izr27wgLuD1k8sQrKNxAAzh6e4OnDJ/COXCIj5nUY1iBtc50ya4weYig61XfuvoQLF1fQbNXx8NEjfPSbj5DNZ8X20n9nkU0G9ikbwzF67bXXJHOIPiPZzgzUU3ec/b6zuSXa3YVySfwPAWmt2jz0maWYNeXIojGRW6CvYtiGRrKPBBrqjIciUczPLeLi5Ssy78j45fM4n2in6ecwa5AkAgZBCKqMXE7sH+yJXMvv/f7v49aLtwWApr0YDIaSScCMPBbwrGYZND2VZyaTY+g2aWdKYhPYT7TbE5OTZ0w8MmZpQ0i8YXDc0Tfrkmz041xGimrSJ43FSUDyS3Fa+p9SLyYWRiSWkMwl+qiVWh0nmRzOLa1gIpmCczhCrVwSnXqe0QRbkcKKdSk0y44iaCvnGQa94EW/50Cz0oF74MKdG3dxfuY8ark6OtWuEANEFnEihcm5aXjCLlTaVcQnorh26yo809QUIIbawMPH9/Hjv/lL7Ge2EIx6MAJZ0y0psuf3eSX4xnT/Xsec5VxOj+wxg1FPghh6Vtbx0+JkvFaykHvm/KMyknrWokQj9ygFf9lnPDfx/5wv7SblRghcec8wAgX+FPC04wFk2tsBaD5Hz1tsIyUP2QbFKwTct+QX9R0UIOPz9dx7BsxZNab0HO9lsWFLLlGBWN5bAXm9p2ISClYqLsD1otcoOKdnawEwmyZgouCmnlXPCGBWdrdiI9peXqftULxH72PPYrdfYwfwlOioQC3vbwf6te9VnlMBMMVGFH/i/GNb+KPgp5595ZztsGppWTImOlaK59Dn0PO+3ltxMmHFf41/ynMUPJYHEsD2mPWqGBY/s18X5Ny2so/1c3tb2Ub6FDputFHaZ3pPfVd7EEADARqA4b11DBVf0DmlgQXtJ/tYaoDCPm+UESzPt+Ya30GztsXHsRjQCrragU0FRkl2IymDmQw6PxUjpB8s/cHMXgtkZnvPgirK6reCHfZ+1/dTrIh99k2MUsfB4jSYgJalAGEHfJU9rHPgm+PIc609wKP9zntooEjXk65PfZbOEcXlFP/k//VdFcNUm6MAtD6TxCsFgHVeso1KkNS+4PXsB50/OvZK2NW26DjrOuD42de+zj3eT+cLv/NN9rniwNrPiqPye2ovhQn+3/3n/4EsITG2lti6Gml9uAK9Cuwqai4Gizqn1gsrus5FK8wn4Cz1Qg2XHaDmfVUSgR1CkIsOjgCulhY1tWD0uUrtV00llXVge9kBKt9gR+z5wmqgdeLrhNYoCdumMiMGPG3+PV0k3YzkMGc5KrKZUGOzWpX3tEf+dJJyYPhvTQlQsFIMu9XXTIOX9jlMJJUMQdkArY1GB7DXt0DukSVuPzQMYgVz2Y98lhT+swBqs9EZeQV+puxmPp8HTz6P2mMG2KzKOyg7mm0XCY2gqcTL9tKRZ2RfFyr7nE6hMOO7xlAwjYzPIgAtE3QwtArlGQmUs+rBfqNhralV+my+B9tmZ7IrI9gewNB+MQUp+nKAFYaz0/QBQRTD+DUOpbAKLQ1p9hsLlhEIIiCp81nngEYajUaz6Rf2haY4aASM78PDKv+vmyf7T/QvrQXPPpF0q45J9VNQXcBhK01GDRXfg//W99W2q7OgKUEcB7aFTjUZG8Y4ds8MhUY7JXNAdGlzaDZMNJkOLa9XA8Xx4fP4O64/OtMs0sK5QseWkUh+nz/sUzIMlA0vaSMjk8rCPmTwwSfpjQTGGZ33o9twYdQLYi59CRH/NALOJPodL2rFrik04OginUoJI7ZSrqNcNsWzCJI5nJRcIBPyBM+eP8Lh/q7MPzKyJFjjptY0A1Vt4yy7mSFRERDQCb6XE/Nzc3KgG3Ta4viXq1Vh5ZKx0mr30etTa4qHNdN/TI0X/UoYfSQIq8Vt0oUAYZnygEBmMYEWHpIpMUBQiKDM+9/7bWEp5goseMpiel2ZzwTyKelApjBZcVeuXEGjXsHm9hpK5SKcDg8mJmdx96VXMDe7JACcbpxcezxgkcX2wvXrePP1N4QtTtB8P7OPo8yhyHWc5gpg/XOCIX0Wx6Ab3+zIfJyYmBItUuoeLM4vIBw0xcwymQM0mlV0umQZUjs9JzImrDcUDPkEhCCTkswOpqs1qi1ZE4GAkSi4/cJNNDtNYfnwUJAt5IVtSECBczkSDBstVJdHQCemtB4eHwmDfHZmCVdXX4LbycKQlD3wodNvYfdgGz/96V+jSrBgdQWzcwtiW7heGVDRrI2Z6TkMBx4kx1KYnEjD6RqiXikLmJ3PZbC2/lRAbTKGeAhlWmrVCrzxHtVqA/HwOMaSUwKUT07OYmJsEsP+SNKQeRCrVooo5k/gdAwxGvJQVUcufyqHQwKKUwtzottNsI3rZ3t7C+WqKXJJZiAZjwRRefD3kAUF6lUGMexwbvGg25VCNpyjZNxUKkV5D36fhTSLpSz6/Y4wokejoayLSJzs+oAwojgX+4MRwrE4Av4wfuu972Fl5bIUaaQuceYgI+xJ6g2zPqrLRRCWckxBYXWhM5I193RzHafFLNJTk1i5dFGcyaP9Ayk8xxRfYUg5HBifnMDE1KSAJfA4UaidSqFKSuLMTM0ge1jA4d4BQr6IsH2Y4UFd7Ga3KaDS9ReuC2vpiwef4yBzjL5riGyxJEWfWPgr6IticnIaV6/cEMA1FI6KhnS5UUa5mUeplkPP3cG5lQWcu7BsNFMpR5EvCbN1Z2MPmf0M+t2RsGKZYUSAlW2g9AVlWkQP++WXcPPuTUyeY8E1SfzA8V4Du2vbeP7wCZxDN7qNtgCWtGvTc9TxDiI+FhOJmkq9jKGrj8XVBdx55UVEx4LoNoYCgNA21UoN0Uh/eP8r6YPr118Q+9kV/c4Snj1/Ihryqak03njnTdy8eQkuFk1rA9VyE/nMqdgMFrEjY5B632SfxuJxONwe1FnErlqDs9mFqzvAkydP8JOf/CthVHGMOeeVcUQHj/P/+7/zu3jrnXcRSBrGeaVAJnJN1gzBmka9hl9/9DFqlZIAwZzTIcoY1GoCyF6+elXYyUvnliWAxCB1t9oRWZ4n60+Fncd3IjOWbEBZE5E4ModHosUqOukjSGGtlfMXEE8k0XeawkksiJo9Jti6b6UEe7GxvQVf2C8gctdiwsxNzYpWKg/GLGQ4PjOF5QvL8DOTh8yTbhfPnjzG5598Kn0hhcoGQ7MHDAZYX9sQIJlA3vWr13D18kWkUmMCbFBnlntfhpkeLqcEGLm2uQ8SnKQPkT09BZnPBLsWF+ZFUmJ+dk7AKu6plRIZq1UBfp89fiLF0FjkijacoD5ZtF7qxXY70q/nls9jdn4B6YkpLJ5bFkmF7b1dEzQhSz5/gvWN57I+GORaWlhEwBswgXquG48DlWpZgo8HJ4civ8TMDPGV3A7ZYwk+rj1+LgWy7tx+ScBb7gm0/2trz3D/ywc4oq53vyvFD/l91Q0v5IqolEoYj4/he+99F5Rcos9Dm3F4dCTfpf7yxMwkXn37dcxfWMDk7Iz4RMXTAgqZLDYeryEZTeD1e6+JBAjZuWwffTBKZZVrFXz++eeiTUsJBhoqSqLQd6Evp8QAAunBYFjan56ZRe7gSDKGKMvB+UbtYPbxzZs3MTaWlD48zWZM1mS/L5q/HM8FBmBGQwmulY9yaFbqkmlxmi8gGArJs9nfnPv0iygrFQqxHkNRMmcePv4SH3/yaxzlTjG5vIBvffsdKWrI+7HQ6bDLYFhJSBABH+elSwrlMUDJgsScCwRAGWCLBWN48njNkC48Jn2c/kkyHpVCol6nC70e5QRMph/nrdPthdcXQqs3QKM9wFgqjVz2BD/60V+KrBalok6PM9jeWhd7JLFTi3xC34bvxKLIzMxJTI9jfHZCfEDamHg8KQA0gbJIIIgPfvqB2CCPg3U5DKmEezuzHyj5QhkHAtAMGrF4J+clgX4WuD3c20chk0O1UEHUH5L7uoZGOjHoD0nmB5m4DhekeB4LmJ5fvSCSOc/X1vDLj36J/YN9YUDzWhPwd6FJcg4c0k9k6xP0E6amkwXuTOFzrmMyqfl7XjeWNkWz9azLOUxd85ZI8ziNtjBrogTD5jxDuS+XG3MLi7h2/TpWLl0W/yUWHxO/L3t4LHUvPvn1b2R+cP5VWDOiWZNMoZPTDFr9DpYWl/Hbv/3bmJubF1+afhD9p/2dfexu78gaqRUr4pPTp2Ogn9khUqR44BBQmjZM9K2bDWkD1w77jQA4M7L4GUHlSqOKQrUsBUnDsQhczLZwQJjwvH8wEkQgFEYwGoKX/dQfoVHtodvoIej1wTNyoE8N7OFQst6YidDotFGlHJ5riPR0WgIFJis0AK87IN9/dP8xdta2kYqkMBZgtWUHgi5WOiZ7GEhPppGem4I34kWxVQaPBhevXMTMyhQicx4gDPTqDXz28Df4i7/6v9HqVtDt19DvNZGIhUSmh0BXgIzHvpFjoUa2hwCgeyD+hJ7tz8BSl2EiK1GI/jF/x0AL+0+zTTknBfxyGBKQgtTsN+4XHE85H45MoTSv19xXgRoFhuif8v60+3a2oGINvIcwsV1fS4eKf981Ept2oNnOZKWNVnKgnYmssg4hv5EP1XmtABPnMD+nD67nVQW2lLgkoJEFkGs7FbSTszTlERomW9wOZOn78ztKvlNQSTEPO1jL59OOa20h9r3W49LzrmIx9nO/glb2c7AddJUzoIUzKVCn4K2epcXWWQCmgmYKVvNz2gx9P7ZB+1E/U9a7kNUsohXfUdskhZwttrc+W8E8+T+MDjd/FEzX87zgTnTKbaD0GQBrfWbHm+wkNTuOZn93HT+2j9+VgHi9fiY3oRgG30FxNO0r+5idjbfVDj5bCZcaHJD59A2Nc53LslNZmfEKGuv9FUQlFkTJTYLAOm8U4OS65A8JNBp4UJxFMBSLmU2czD6+vEZxHO1vPo9jp2tG2yZ21LIdeq0GHuR3lnyFtl/7WQMZMhfx9xn/Z8CwxaDn+tX1ot9XHNEO6ivWqgRVHR/7fLYHvrRNLBqg9sYeZFC8VbFbxQAVXNc5aifrKo6p48z30/7QOat9Zx9bPl+xLJ3naofZrwreK/alQTnBI/+b//Qfj5TZSUeND9IiaboI7ci9vjhvJo0filMS8QAAIABJREFUGnq/GiP+rRNAQThFx/WldQB14Slwrc/VARKAy/F1ZIKDqdfq8+jM8HmcYNp+Zbkq+KtGStmV2klst0bFFUDUjlTQmJ3EHxpNjUjqZsf2KStYjZAaSPvkV8P/zUGRwekaDSNYxWt6PaP1pOm6yiynnp8Yzr75mwVBFLTn3+wbtpGGnn8UvCIgzLZpKhr7i++kQHutZgqFUc9Wx143LLaPALRWnabTzBRknYwCovtMARAWczWbndmgu12TKkQNNtpnOUgwYi0aSYY9z3GhTqUdWNYgg4KtCtrr5OX/dSPh/QkkCsjbMOND55X3pqOh4yRp5G6TpsB349+tlknN6vbNxqCpVwri8xnCcrICIewznQtqUNjHGvTgv6U9ljSNsvJ5b0kB6bTPHA1d1LrBagBE76EOAv9vT/vS9UEmKu9BAJqAspFPaZzpCEmql6U/Tk04jnWL2qHiYH2dAibj5zBBEq4F3o8RWzJI+B3eg4xd+b6lnc3vq8Hhd1iEUPqRxRYpjRCkljYZ7l4BB5vVEdo1F5LheSQj8wg4x+BzxVEtdhGLRDAWCyGZCEtqfLk4NAA0QXGnAyMHGadF1Op5bG2u4eBwS/RsCQjzwEbjyw1c1pybEg2GgcZq4YycsjAiwV4yeAPU7eTBIJcXxlu705O+c7lZCNE4CdTnk+CTh5sKm2GKuYTCJgWFz2WVb7Yxny/IAdcXCghDq0mQLhbDq6++iXhiTAI71AjmfZnSTdtEX4OM0JOTjLALCfJmTg5FZ7XRbmMqvYjf/70/xPLyCnzeoDALORYc7+xJBpvrG6Jdubp60Sqk2EatWRG2XDafYyIiFpaW5dDEZ5N1Y4I5Jv2WjHHqIzKrhPOK7A5Kt5BhS9btCD1hDBOoWz43j5WVC8KGfPDgCwFdCFqzgBDX6OzUrNggMnd5LzrSgWAYh8cZc3iyWMR+r9Fdd8EpByWm8pNRKUDA/AWsLF2XQobtbgMuH+1GU1hPP/qrv5Q5/gd/9AM5xPEe7DuZ6ww4jIaYmp7BwsI5BMNRBMnGbdbl4JfLZZA9zQi4QhYgC/GQtUebQOYZ20AGswQRRm6EQ3GRdFmYP4dpFjvsDYQRms+dotduo1Ytiha0Y9QXBjTnHtk4PPikZyaEMSh7nteNR48eiZ44iyfxQEq2MsFnHu6p68jq8bFI0hygnEyBMuuTbHvKbRCAT45RY9+D7f1NKcjIecIAExnMtCUs1DWWMvaNRdTIEPX5g7iwehEXL1/DRHpKUsozh8fY39jF4e6egITjyQQigYAAyvwhuz3sC6LT7WPn6AC5WhmTc/OSxk+whHOFUhzH+4fyfY4Bi9zNzs8IUDV0DIUFTL3OXoeA4xRGZAB3B0glx6UAKKmQMm7lotioi5dXce78khTdzFdKiMSjwuTOZfPCNsPAIUXZbly/hZWViwI6EKBo9dqSvntaOsJp4Ri+kAtj42PweljEh6n2ZKYf4+TgRBjD8zMLssb8Hr/oo1LOhIzGbIHzIysa2ivXLmFieVaYYSyGR91r6mGvffUMjv4IFRYlPcpKsU5f0I+ejHcKHr9Txik6HsPKtRUsry5bWT4tU7yO7LYONROb+PyTB8IGvHL58hmziu3Y3d0W1tob33kHL7/+GpbPT4rNYYpxvUoAu4xuo4VStiDMVYKutEHReFIAslanI1kVaLTQbTawsbGBX330ocylaIIg/qTsV7SH+UJBbPvly1dx69Zt0cEnSErbQKCahaJoZyjDwcJ6lP1gOnIiHhfAQfdi2jnq7t64eRPpqRn0G010a10JVJB9d5LPCQjKInrMMpB9Ei7USjUBwKi5SzDu0qXLAmQS7EuMp420UzYnINrxwT4ODvdRYpp7IQtfOCjF3JqdrhRFm0nPYHpiUsaLjMv584sSBBz1uuIDcH1SboGa1gTCOp2eFDeMRKLim4gWJes+NJs4v3wO5xcXJFOGc5aZEodHGRydHKHR7YoefjQ5JpIeAwbyRwNhzbIg7tzkLF59+Z4ET6mpXGs0UKs2hDlLEJr56ZQ2qZYqkr5NLeVsjnb6VKRK6LdwwM9dWMHde6/IemNWxz7rDuSy4kuQrUt/hrIRHFfaL9pdsmm5DzMY5ve5haG7vr0lchhkcXM+cy+ivWfGDLVxP/7lxwI2vPn6t4T1zT1lfWND9rB2tyX6sJTtYDFbsoPp8zXqdWQOM1h7uiYFO9/7znexODePnZ09CfgT2F/b2IDL58G5yyuYmpuCPx5EaiJt5GOKFSl+SxuUjCRw9/aLKOTyUlvBHIh6SCQjovHK4AXZm5yn/ojJOGMdDQZRKUchvpXXhzt37uLWjRcEfN/b2wcT6CjLQD9nc3tDbCHlOyTYWS7Je+7t70h/vHjnDq6/fk/Y2aWTnEiEVLN5WVvUms5kT+VvBnmoCU19eE8ggOMDsu1rAugzkPV07Rn++qc/wc7hPvzJhOiMU1uZwHPQ74WHpbWHQyn898rde1IvgL4U9yDab6419jsB6EQ4gbW1DfFhyOpVICZGNjFZmy4je8h9j98dcM9ymoyU/tCBw2wJsURC9uYvPvtE9vZkPIyN9TV89ehL5E9PDIOResmWZJucl5pddAYdeKMBxFKmngCfvbxkpKA8DqdkE+xv7SGXzSIRSUjxYd6LPq+DRccpkeVzIZYgMcEjoCh/ROoCLvFfnN0RHEMHAm6f7LkD2vdoTPxEzm1mUZI84BgORDJnenpK3pdBzWfPnmHvcA+NtvHJ6OOVW2X4XQF4fKZApfr0DDZGQ2EB7Hmm4O8oDTa/sCDa0bRHrEWhjEm2ce3JMzz78jGqxTJ6nY6Av/QJ5Tjm8oie/JWr17By+QrSk1MGYHQbUI9ZEFwDH330kewrXJvMpOE83NrawP7hAYYOk/LN/T8sdS8CUvjVgEMeKcRKdjzPYNWKyVZg8XjRthg54XZS334aqURS1gHnCAOJ/D7t2M7OtpAyGNRiIdDUTFrGcmp2WvwDBrFZ/O/BF1/IOuD6DkRM0IBBr/HUpMiPbT/bFnmcEOUregMZJ54DWMSac7sz6iGUCOLmi7dwYeWcBHBdQRJMgEFliPufP8RvPvwNcoen6FZa6NV7CPtIPPCJD+D2++AJeuEN+9FiFtmwJQHd6fMzmL80hfR8EqFEAI1WDf/rn/8zHJ7soFrLweXuw+0awOmgBnTP7MMeU1iYU43gHuXVaL8VWNHzIZ0GBc3oJzF7S0lYCthwnBnIFDCPc9CSzJQ0cgtolnN0uyE2iL8nAK1AsIJtim/I7z1G0lCBI8UDFFdQIFvbQLurbZZzv/VHn6EMVradnymWoaCc32PkGhVo1+cp1qAAlAJ8dvBYfveN87SeBRUEJ/5iB+5MHxhZDgVE+W52jIjvrmCjtltxBwVG2a8i7WVJjeo9tZ36fnZCluJHCn7pOVrBcgV69YxvJxyeAZsWKVDbp0Xu7MCvziU75qBYlZ31KZgP7bHFrra3T+cGAU69nwKodsCahdf13myjAqj6jvxbwX17v/LfioPwe/pHcTneR0FHlXvhNYon8Dq1hYrHKRDNd1RwlJky+nzdIxSYlOus7Hu2R/tbx8PgDZYkjiXdq8EUeecRizQ6ZV9le/W+Yn8pNUeM0SJI6vtp3+m8pda7nRWsbdT+V0BY+4LzSdcI70+9fCWD6jrSdcZrdV58c16ezRGHCdRo23X9KJuZ+7x9ztixT9lPrIwJldvhOhCJWKt4qI4jv/dNHFb632ECIDqf7ePP79rxUjuAbp+D9n5Xu6Fzn33B79kxXG2TzncheFqMb16ra43fVUKsfdy1X2Vu/Lf/2T8Z8R+8geor8/8KgqkhkElhRf7UYAqw2TKp/najq4tDv6ON0g7Qiar3EceKxtAyDtr5dELpROsC5fc4OBoV5DOVqaEMbgUsdcIqsMyB5TM42QwIagy3bgxqWLWt+ns1jLy/6jxrP+iisbdP30MjZLyfXYZEFzb/Zh9z82QbVLuKGyXfk6mZ/FF2rlbXHVgpGIzY8h3JOOV9NHLC6xUopaPo8Zj0GXF43W5x7Onk84fp8JVKVSaYRk6Zuqh9JX3idp5pERtdvNqZQRXAdEggLyQOldxjaIwJASgZ725PnB++b2o8aRzVvqkqy0Mu2YY6DzQQwr4WULnVOmPAaCRF26kbNa/h7+IJVphvCFuXY8ANj+mTuoFxozFG6WtDyfcsVYwutm74/LfOZTUEht1rUrB4b20f201WKJ+hGld0kpXJr2PN65ShTqYo303HlmPN+6nmtf5ON3U+W40A78v34mHEjC1B43FpL9O5ea2AyJYDxHuSNSHGy5LK4Ljwe3wPXk9gXucvPw9HzDuSISJBiyBZ04Y5QuCNWsX6Xlx7ZEATsOPBl+NNLedIlIUmKR3hhmMYQCXfg3sYw3h8CRHPJBLRGbSbDqRiSSRjPgT9Jnu92QBadZKIuLGRcdpDrZpFrnCI52sPcZzZE5Yu2clkf4aCfgEjyAJvsziigP090bbjBkC2ETXkY7GIOIY8PJIxRUA6Eo1bmsUEjhOYnZ2XyrvVKtPSq8K0LpTyotMcCJkCnUzvDXjDAkCfZk6FNUXh3HCUbJ4ufIEgrl+/ZdLtHU4BiTmOGgVNxuOiJ0lAl2uWxb5GAyP10qh3EEuk8d33fgcT6RnpZ+rssXgXNS6Zss90YvZ5MjWOSq0m4xNLhmVubW7twOMP4NVX3sTVa9eFydPq8OBqNOE5NiwIynGltqQwA3tk4VXQH5hNmKncTC0li4wMbSnQxoJY5RI++tUvJX2emlME8+Qw4PPIYTKeTAgz2eMN4ChzinKlgXg0LuBfMj4mNoARazobZEiSjUJgcXXlCs4vXkEoEEK9WUe2cIJytQhKiJCRScbnO29/GxMTUZC4bMamIsym3ElG5uriwrIpVMKSib2OSNGwKNz+/i42Nzel78nEnJ2eFq1k2imRRclmZV3wev5MjE9iYX4Z0VBUZEtMtfeKANgcAzLqIsGQpEObwmPUC/RiYobBBgITOelTw6Q7Ra1RlQO5P+Q3mqYXr8Hj8qLfHgnju9fm6Q2izc1ADCVkPvn0Y2ROD5GeHkN6cgyZ7BGOjg7w/9P1nj2yLVl22ErvqjKrKst7d703z7t+M+x5ZI9rUoIACSIhiJ8EgV8EAYIg8IsECBAEfRKgHyIRI5LTM5zpHvY8f72/5W1mZaX3Vlgrct93+CAWcHGr0pwTJ2LHjoi11147mWLAgBXoz+VnpLWWooav80Vdaur7fLh3/32sXdhEKjUmgILp6id7Rzja3UerVsfU+AQiDEqUygJIkolRFZUiO3Dr4AC1bhs3338Pn3zxOebnZyVjcfB2W0y24719BVLIFpuZn8H8woIkOI5PD9XXZL0T5GMfL8wtKjWa/pIgLO372bOnKjrmihmNSbaF/S/md7er4kpBShz1uioAeO/ee7h89aqKQTGgJFZ5j8zjc+TKGXR61DNrIBJPiHk/MjIqTWsWdfv040/x5edfKj2Scgjc6LLvGo26UqVfvaE+8zlWNtcwsTAtJm0iHBXL6ewgg8OtfUlw1Co1VEp1sai5zh2fHmFqdhzJ8VH4Qz2MT49j4+oFbFxcUwYA/ePJyTHOznICYBrVBn77N79D9iQjsNNlERWky0lQnXrt9z7/GPc+eF82osOZDwL+yucF1EplhH0hFc7rtZzEF/smPUu2fxCtZgM1sjLPKOdxiux5Vr6dRUPJUiZLjWsv9e/dGpPAwuyCQFPOAQLbLhDrDkHMpDg6dZIplDGg5il9HkFjMioP9vaVUbWyuCRpoy5lrKodZZZUWzXJ/xxkjwQ4UNOWjE7KmPCQRrmB/Z09gbPU2L184TKmZmY0N/mTz2UVgCGrkHIe9O8EVHitRDKlDJXs8QkGzT7mJiaxNLMgCYmNS5uaC9ybETDLZKhD39L4Usas1ekKrGfqO2U36FcZHKAWNDV5A4O+5jTnfXfQVWp6B10VyJxdmUd0ZFS2lyVQyYJRkYSKAl5Y28S9O7fFVNXBpdPXgbpebaHVaKm/CPzGQjGMjyXFjmUhu5dvnkl+huA5tWxv3L6DGzduYXJyGt02A0rUyQ84X1YtCRQnCPf69SutJYuLS/jy8y+k8859VK/VwGnmGG93tlGr15XBsLq6rHnGz0cCYexubePf/uu/FPB5+9ZdBTEPD4+wtfVWfdhnpky3I5kVstyphcysFa47L588x5tXr1A4K2BzbVPgN/GxZq2OQDgs1jKLUFJHmDIc3UBXwDHtTqxUBPHoh4c42N7HRHIM+bNzJwMX9CNzcqQ1JDU2qoJzybGkWLDUoma7CCxTTkVs8HxB83N5cVn2uLO1JV+4sLQmxjZ9LYMgM/NzWN9cw8joKBrNurIIqAdMUJK2xnWNn+WzMbsnGU84FpxvgOxQaoZM6XgsIRmDuZlpZbwwUMu5ksmeap5sbW1JamFsehoVAnuUbws7Jq726t0eRhNxzSGulRxTgfq1CpodlwpLm66VKGfVFcueEg/GtEumRuEb9OW3+dwcu2KliiYDpyCLMomBL4izQlUFK5cW5tU+9hMLrZZYRPLkCM8eP0JrSDTgvtB0XrnGUUaItt7quaJGZP0vLa443fNQGAe7ezjY35ecBzMZuPekf+EPbY1BZ/rTZsfJ6zFAxXGjX2CwqV1vgJUkY8EowsODOmXGVPMlEEat6UBBsoc77aa+S6kDkW4CTsqDPo3tkmRdqymA183rlupCOBChI3kTyrMxCCA96HAIn33xOX7153+M6EhCQHdyjIX+eOZyhfp232zht7/5G2y9fI03r19rn8IisgIxwlHNfYL7K2trmJphEeGoQFUGYylHwkA7bYtri7JFRuMCu1lf4enrZ+TWIhFNaGwp8aSMXfYLyRq+oABx2gUDZNUSZY+iWjd4JiITnYA6s0Zc/RlH+GImEtdM+rsXr19id/stY+i4dOMaPvziE1y4cgETS+NiFaMJ5PZO8fjhA63dzFRb2ViXZjc159MT0yhlq3jz9A1ePXyGRqmCLqU/2l1QCz+WjCOVnkAoEcHC6iI++exjLF9cfqcTjvpAbOfMfhbf/f3XePP8lTJ/CGZ3RHgJYDw1ob6knfX80D6RxWrTs5OYnJ9CenkCF25uYmp2GuFEAH/9t/8axeopdnZfolA6RrvDwtVAl0HNYUYEC6HyR+ewAKUgf5JYsLPMu/N/wDFBDYwxpqFIUyQitRwewL2CSGMhvxv/QFBEKTsbG1GMMmlerMOdZ53MIm3RiqMZgGPnVQNrTFPagC3asxe0sc8ZWMn3DAA2cMgLHgXgMqx/DkAb9mJgkV2P/eJlUhJgNLDTm7Zv36Ov5fu8J9/nPzsL8zMGPBkT2tpvoCD/1jnZU7PLzrOSLhxmmxvoZ/1moJ3JT3hBMut/fsZwG37Pnovt4o8Bp/zfPqtgw/CzAvQ6zvdZHxhgaX978S/7nDfYYUxd3s/O7ja2uhZl24YZ6V4w1DCP/rCGlWFjsqEhe9kLqNt4mD0aec3612zIe28DO4XTmaLAEKuz+7BtXrDaS9JUe4fSoOwHA8cN7xPwqUJ2LhDotTkvgGljYTjfu2cfdKXhbAC0zV2bj/wc8QmzP7MpAZwWOPGA73ZdsxWbkz8H/r0ANM8GbJfZFH8XsW5YeNNrD/YcxoTndbiO8TNsm/WDAa8cR/Y7/3nb4rVlfkZksGExTa5PNs94zXdM+yHA7wVyhf+RFGdscBFTfyrEaf3mnZPeYJF91usz+R2zcxtPjoc9mwHcdm2tZUNSp80LAeNDfNMkaQ1nNb/Ma8vu/s//5b8f2AX+Y1rOXmdi4JNFORpDgMuAXxsMr0EamGtIuvc9ft4G1O5jkS3ei3pp9n1bRHjQ4yBx4JQuP0x/5EN6jdUcAgfRCt0Zk9kmLj/P+1tnewFiA5MtisNFX2k0SsVxxfS8jsEbCbVFz1itpi1sjtoiJaxSLCAw4oBfRqnldH0/LQwa9KEWd38YlXlXATjg2OcmEcE2mDN0usdOUoCgpYGxpgPH+zAF3PSR2c8sZMIJZJ+lJIFNEt6HLEN7bv5frBS1uDBNWePbdg6NgLocfautgzkjgY7By8XByT6wX7nhY7+yDQQseG9jutPo+ZptfC11R0DnkOnNQx/bOjPrUtNUGOT8XH3C5xQ4RR3lodQEAWjrI+nrDgL6DsfAijYaKGz2Y2NlmxYunOaoCErx+la0hhsKa5s2NENmiTGIDYC24AVf5zOwL8iisECCbZTYNzY/vex1fo/tZDo/gS8Cc2yX2aYB6tzwadL3zUk6R2l2zoOSpeXwXiEWkhodfceg77RcQMMcMpmVtqkiwE9GJ/8mq1TBkgBZ0COIRkfg90UwPjqHYr6DTjWMieQS0iPLmE1vIDBIIBELIkT9PTL/upKFRLPWVWErMmIIBZQqGTx/8QBPn3+HWj2PAdradPLgw/5KJyfgDzKANqBSMyqVhv6+fu2mJCLQdUA7mbxMyyRYwkWPxadevX6Jna23OiSSbdmqu4q57Mdmhzqch0N9v5rYz0wzJbOToFa5UFExo0AsKG08avZRP3FuYUngL/ubabMEfFmdnocGBmDOz8ma+Z1sjpITM1Pjsp1SsYZYNIn3P/wM8VgSxfMiyqUSyoU8mq0quqR6sXaNDyoi0x84hj6lFAig7x0ciBXywfuf4O5772N0ZAznhaKqqhujjhXlycrjgWljg4f0hEB5Mugo0eIkjaJiOa6urLlNWbeDcMSPYv4cb16/wFnmSLIUBGd5b6bWsz8JBLY7fZSrTfgDYawtb+LG1RtIJclqhaR2JHtTreAoe+zkB9Kz8PcZYQVqzYo0NqlfSICKQQ0Cwrdu3ZP2cz5XkF/kYSN3foa9vR3pYxIgT4zEpc0pJmO/owMx+539QyYc5Q+mp2ddcAxBgW8qAJY7RS53KBB6ND6KpSUWICSYVdMhk7ZPMJBcm43VNVcQlAGjutNkGx0dQSLhF0uZrMBQxAU1yQyrtZsqFEQhFGrdrq9dBAYB1CtN9NpMbWyLZbsxTzBvBuFoAI+ePcSzV4/gDw8wPj2GdreJZy8fq6AW+5p2WamWBdjTF/BeTNMmoEIw5Nrt27h19w7CcbKt4njw4IFS72ulCpKRBFYXV5GIRKVPWi27gjCUHglFI9g7OUE/GMQHn36K67fvyI8Q+DzcOUC7UUf1vCBmlwJfLE45OyU9f/YzgyMEoOknpmfnVaTs0qUrApkJjBIQIJvt+ctnuqcFjdn+zdV13evFq+diYhIImpicxMeffIFbt+6IHXaaORN7lBrVpWoBnX4LPbS0rjAVm2nWnAMMqNardfzyH3yFjz66i3LRFcGjr2YxPTL7yUp7s/UaB0eHYmFNL8zJpsg2JojE4om1Yh0RfwRBXwSz07ND4KiGt9uvMZ4mcBhEsXSG9qCFCRbpvLiuZ2LwmPfRPApSqqiF77/5Dluvt5Em0EdWbOYEU1OTSE9PIF8uYePmVXz42efyVbEEdc6pnV2R7mpm/0gM0kq+yJO7WM2jY+NIcOwJ7kUDqNcKOMtntQZxTASEJEcxOprQOkegkGPw9vWODlsxFg5kOmmzo4BSr9tSASsC//V2S0GFuwxCfPIJxmbGgRAwqHYl48JABBmR1WIJ4yNJ9VenQU3zsrTo+0E/YuMjYs4trCwLUBKXZeBHKV/E44dPVJxsY/0C1ldX9Txcj8lQpx86ONgXyE//EErEcOv9O5hfXpGGNcG6w90DHL3eQavcwMLYNOZnZ3H58kWlljModJw5kT0yG+QkdyqZmGhiRDry/Z5PIDjBEWqiP/j+R/SabUwmU8ryYhFB+g2m3tfadQRiMWxcuYDNy1fw+MUTyalMpycwT6C42cLESFJSRuPJUQHgDLywwGIumxeIRPCuWihhfnZBARCyJcuVgp6PaxcD1YFIWEXANi5cwsWNC0o6ZbFggiAq1FgrIV/K4yRzjB8e/qi9xMLCorRyKWFAe25JxqKAcqWigrFXFDhc1mcL5+foNjoa/wc/PFRAbnpqVlIU5+eUrjhT4JdALxmWHDOOO9+nvy7m83j2+BlePXuJ3a0dJCJx+XTaGGPokqeoNrCwuoxb928jGAvCHw3KF7PeAkE2ZkgR4Hv++LlYpqViWUHy5HhKzGQWPJX+jd8vbfKvvvojBU+4xhEcYj+w7+iPVUiQgd9sVsEGBpM3Ny7re72ATzUDPv+DL7BBiY1IANwrU5Ll6OAATx48wlkmIya6ATiUUSGrWoWiQ0GUalXZCnXO6acYoJ1Mj5PPrELDlFeiFAT9hVLKU0mALM9UUiAjwUGBHd2e9rRcfyjjRKCVEgJuf+fAEQbsK8WS1jVKIfGeqeSYY2nGo8oA4xpLX8BAOjPYyrU6mo0WmsMivhHqp3d9yjqKSSe3j+dPHyvAzAydXPYUO8wEYFCDshrDvbTGreLk47jeMiAigCgWRavTEwBNwkbujFkJGWUvsaAr57P2rUMyAvd8Av987qDMNYljKxCk7xcDmtr8PLv0Gi5dnrUcuGelVrTmgc9pfRKokfTj0F9z3RRANJRG4J6UgUJmf1Dmi4FyaqWLaV8uq1AiWdBjLPBMrctuF8vrq/j0y89Us4BjxVoSDLZon+obIH+Ww+MfH2PnzVtJ9lAqiGxttpOFpLl+kemdnpoWAM3n53mFmRj8Ls8pDPzTRheW5pVZMj3HuXWOb7772oEK/QHu3bmj/qN8D/cgBOUZyGU9hZmFebG1mTE3OZGWLjTBbfpNBqzpsxmkVjFpgkjNlgr70T5JBDjOHiMYDeHuR/fxxS+/RGIh4fTXW8zaraJ07iTU+F1qq1+6cQVIO51y/TSBynYL//7f/a1A6Gaxgngopn1yrw+B0OGROOaW57FxeRPpiTEF3Hlu9fd86NY7aFZaWt8Pdg7g5wZVdRdK8mV8BmZ7NNsuw4IZBqwbRBmv+PgoouMjuHCoUnwfAAAgAElEQVTzEqZm05hZnMTuwWvkKsd49Pgb7O6/wMBXx+gIg5hNMAvYCGU6oxIY6Xcku+gFWbwgB/fEItao6G5PY8Ufk2agPQggapMEFnLBYYJbUtgjcOoIRgSg3bnXBQIM5DRGpQEqJsFhoJABmAbsEID2ktTodw0g/f8DMfmaEfa8QKFhKCG/m9cGMhow6QVn+bv1G6/nBZo5N73An33P+pP9orkXjzuJqVJJ50meB724joHw9ix2djZ8xcm2JBwpbQgI2znc+sZY1V4w1frX2Ll8Tn6O37E+NhaptcH8O69j5MqfY04GnHM+2bN4AV9ew/rd+sv7vO8A7SFAb4CrtcmegX7N2xf2OcOf6E0NMzMcyguIGwhpeBLfY58Yoc3abCAhr2vYnAGdXsKZ2SnbYViZ9acXRLXxJ1HFQEsDLI2gyu8NhtiHYQpeHM3mobdvrC9k65QnIZg8lOCwMRXIOmSWG0Hu53PDJDj8w2CD4Rk2bpaVbc9pY2e2YcAyA5GG7/AeWhuG6g6Gc1mbvUDzOzayz535bJ7adww4VuC00XgHMHvBWgNqTXbYQFvDn5Q57MmKMNvy4lKUJ7JAi+GrhjnZeHmDEkZaMhzSZFi8/Wt2we/zd++ctn42X2TAuTcow+/xfZtXFiAz4qZ3Pvj+r//1fxhY1MMMVgyFYVVHiwzYhDUDfzdJej9p45hzUGTEU/DO6OjeSWJGyc/yvl7nwdfYJoF8Q80kSz1hJxuYxzZIpmOoy2zRMk0MT1SA1zPwzpjS1uECSVltc8hKNWCU3zEGrDYksZjaw80Ov2OAnEVXeD0vym8DZWCd6QLzGubweU9uwPg9HiiNeawJqNw0twjKkIZGPlCxt6AiQGQCMOnNwGIHQjvmtDkNAtAEKLkp4sGY1+Zhma+xL5vDlHqbDARVTFPbjaNLr6GWnduUuyJx5uQqder5MerC+/rfaUHzb/YBN2tybKpWTOfICItjNEiTOObYS2TM2CbWokY2EUx6gq/zs7YAWnsMOBWrNBbTxppjx+8vzTs9QsoF2DOavbE9kZiriK20+lBIm0y+bykRfFZLW7GJzH60QIRJWOiwT2YGmUTD1AqLFBuorM3IwAG4FvE1m7JNkfU97/GOrTFMG+H1zKnzPTdPnfNjn7KtfA6206rRUiJFzz1koJABxnvyM1qc2669HE/pgvfaYo7bokTmkEW52A9k0dkc1POFE7oeD1TaJNB0+xAbNxpOSWMXvTjalQBS8SXMjK1jNr2KaGgEVJ+JcBEiG7tBveI2+k2fqyzcbqHbaaDbr+Dh46/x5Om3aHbLCIUHCMeoA1hTG6fGphEIReH3ReELhpE7K2lMv/qjP8a9e/fRUtG7PIqFvFhEBJ8oCfCLX/wCsXgEz54+wGjcpfG3m20BydSVanQayOWpv9tGsZIXUMIDRnJkTOnarVpHwRdEBmLwsF9ZDI/aiC4o4AJntGv2Fw9mZJUi0MfDRw+UIk4G59zMpMavXusgGKDu9hpLACk1kP1bLRfRYtXzfktyBWQZcdMaikbF4uJh18DVer0l9vS16zeRTk+jUmuhXCgrTZo/4xMpHB/vI184x8cff4h4IoqXzx87Jjg1IQNhLCyu4f799zE+Nqk5EGUUt07GbAdv3z7D1pvnGPRbCAa6AmB5QCbjc4AgzkvUfg1ianoOn338C9y5eU9sdtoYwYMaJT/KBRxmjlAoF3QYy56wj7sCHNiPBOGu37qtFN252WWsLq2jUW/jLJOXDyPITLCK7OBWs4rFmbQkKVj47/DkWNf3BXy63vhEWoCK2MehCPLnJZQKVR3myczNnOzj7ZsHKOYzOhSurKxhYXZRoAoP3wym8fk4H27duKHUfYoKUNqkVq4hGmGgjdIlDLKVhxkCbQFig6BfwEOrS6mcKaxvXkLAH0HpvIpquYFqqY4Igri8uIyRRBzReAiFagHP3z7BWeEUvUBHha1ev305LCrkGI0EDmj3PNBy80H7oBQI5/n00pJ0ZBNjSUkGkJ2VOc6IjTQaSWBjeR0z42mBHrkMwSefAiqU0zjJ56Ut/OEXn+PS5auoVxs4OTpC9uAUYb8PrUpNzC6y5uqthsAe+R1y4juugBvbNTe/iOu3bgpQIbOaY3aWP9PcIyBOH8L0YPpKbi4DXZ+kdM7LebHg24MOxqcmsbZ+QQGB8bEpFVw7po51uajCm5EodWL7ylAIhCICJsKhiABoPstHH36CW7cuSRaeWRUMfDB7gGndLPqzf0jd9GP5SErBcI3iIZ3ZEgQPg74A0uPTmEilce3qLT0X/fH21iv4A9SFLOLV68c4PTsS8E9N7pW1VUzNTOlzZGx3mtQLd3qa1Bqlj7SMA+lzhv1odNpY2ryA+598pO9z/aY8ChnN56dZHG7vopg9RzwUwRiZ5QsLqlngCwWliUxtbH+oi1a3qUDLnXu3MTGXFLhAYg3lQHg9AngPvn+E7NEJ0B2ItcKicrTtfsfp5zNwmpwex+Wb1/HZH36JmZUpSeCz2CjBFhaRy59m8ez7B3j7/KVS9Ane9bpOj7QxaIt9eu+T98XGI3MumojIRlo1FnjsSU/7xfNXyopgMS8G5mhbxVLOMbhzWZwVswiMRHDzvbu48d5thEcD8PnJZAfyx3lktg9w9GYXzfMKRiMxpCktlEyoUBaB593DA2mWJlJJXLx6GReuXHV7t2bXASbNLo539vFX/+av8OzHHzFCfe+5WUxNTaNHOyyVsH24h/TcLG7cv4OFtVU8e/EM29s70plfnplHnbIaAx8WF+bENpe+/MSkJGv2dw/FYMxlcmhWagKsyN6jFAKDbueFc3T63Lcxj2eA1OQMbt26jQ/uf6D+5NrS7jQVUOZ8eLP7FgdHu3j64hkuXLqIdHoS0zMz+lyxlEe9nBcAyGfcvHhRLFrOL0r8kA1byBVkAyx69vjpExWk5RrCbBIC0CyqmJ6aFCg0v7KEzz77DLPzcyp6S6B+980OHj96hL23u3quteVVp0MdSwiYYLYP5Q0W15bQD/mQTKfgC/qkD80irqSSM4BysLOPWpWBhjMXbJ+cUMFg/1AijBksl69ewa9//edYubCp4ykDsAQ8+B1mBBwdHuL1s5fyNwzwcB0Ph+LYYOG6bhujkyn88T/+UyyurohxqUMxMwqKZdks5YT+/rd/p+vOTbOwW+8d43+RAPLkhBjka+tOUkd7SB8Boo7kqhggYdCNGRzaX3XamJ5ZQHpyyunwplKy91LJFT0k4521G6gtPhJ3NTWMvXp4tC9wmkERyoQtr65o38C9LokTrQbZ23kFAnhQZ9G+Tm+ANovY1snoHyA1PqkCyuf5AjKnJ9qHP3n0QIFZsq5ZQPnk+FB2Qi66EQmkRd9mVkhBAWayhRlU4P/Ub6c9c82m/XA/yf0Y28Z1kIAdA6tci1hIk/IE/DGyh4g+nLBdFjCrK2OAYN55zmnwEoDmvobFv1kfg/ty9iOlS5zMnas5YxJ53KNQ65eg+Or6GlLjYyI7ECDd2XHgL9cYBhB9rDeTcPIzBMYZ4JlbXhTrNz0/JRCaZwIBX31XBJ2FXrnWP3/0RIVSa2TvoodEaFS697V6U9Jusbizd0rJULqKUjy0j7PzggKPlJbi3GFQk2369tuvxd4nkYD3JBOYRaA5jtxPh4Nh+ajr929jeW15WFR5HL1ODy+evlABx5OjU63fk+m0CreW8gXUazWdUSbG0whFQqg0KuQWY/XyBm7cv4XwaBylWkm+hmMz0LP2ZK/U6h6bn5S/Z9HsVqOLeqGB4nEebx4/x+vHz9CvtRFBSDrUpUpZaw2Zy2FKboSIbPP8GVAWAnX3k8EEl2+di7kHMrKSGP4tFtFkmn3AZZ5w3ywGbRRra+uYWpzH2MwMxmenkEyPYGl9QeDzwfEbPHnxPQ5PXqHXr2I0xaLmLErYUiYSzy4CThjsZxr/kA3pPfO/A7oGDmizDFOOGc+LKubJ+kDDGkLc5wtUHALPBopx3gq3aDdlN1RdUCBlKEFhZykDUcmANjDKQDl3zneSAgTnDYAWiE5G+JAh6/2cnX0NlLOzJ9tojGh+nkXsuG+gv+LrRuYzQMjAR8Nm+DnDebR/G7KYDcTyYhPqz66rHWWkAZ4JDCjl+wb+8nuGERmeYtgFX2c7DAz2sjjtOQ1os+u8A3CHOsKGD/Hz7H/+b33hZYnyNe8/a58XGLZnFC7RcsUpDV+y87UX7LPx4fe8ALIAOqoAe4o0ejE0AXdk+Q6Z2tq3D+3Dno/6/DYmXqDbno/Pbe8bQGn4juFshmcY1mTYjOEdZnv8nAH6XrsyLM8bCHmHzw01oH8OcNscYHCUftTszWzDgFbDsAwP49/vAF0WNSVrl1I6Q/kbA3lpd/xhdpK1xWsTRMd0neHct2e07xv+ZWPm7XsvWEq8w8BpG3NrswGpxv41G7X+Znt0JhzqPXuDHAZ8c24aLmjXseeQ/ZiU8VAG1YiJNsY2pobH2r2sDwesOTEkwtr4mi+yeWbftXlj2Kpwx6Htmo1Z29T5Q5ayt1+sbwzIVx94sF6zW36O9/P2mfW7/S87JQBturtmiGakRrU3Z2tOwCYpb56IO2DWq1vCG/OzKoI2TL/gNbzRQK9z4n0NvefrBsTy+9T1I3hjIJ4NrD2Ed8Ez0NBo34b283lcAbbEuxQ3G8ifR+x4PZMcsAq67ERjWhugxAWQ1zUgkdejsfw8WsbINouk8RrmmHktiwpwoyXDHDqyd4544Bir5tAMgMZQeJ/3Y//UW613jp2DTgaz9acDFl0xQR7w1J+Nhj6vTZqY4wSYnRETFOD3uZnks/CzZH4SmKSjSSap7eucmOu/vthztggTDNVkazlgVM6AG2jep222EFGbbFNAlgx/J0jIz3GhM9uxxcgkRszuvBsO+wyL5/F1bs7MIXJTNENtuGRS75ERwHYx7ZP/a9H1OyCF48rv0dZMI5vtYD9Ym/hsxoLmM4s5TJrAcPE1IJbtNLvgWPN3i/6Q7WBFFq2ApKVc8H62mWBbeB3bWBioTZvkjwUQqFnHceJYsG18n4c2WyAILGjO+NzGgwxmc0xa0IJuAbE28nlZ4IzfF8jd7rwD/V2AwOn98XM++JViqGhjr60+rTcoVVNHgKmWI5MYiaaRSsyh14wgGZ3H7Pg6psaWECM4e9JAgEU122TqtQUAhxDWok7Qs1opotevY3v3BV6+eYh8kRXdO5icGndsV4ImiRQarR4GfT9GRtMoFuuIxpP4h//wj3H35n1pyAsUIhB2lsGbrZfSGOUB5b37dzESDQqgoRQNwX+Ci1zUMucZ5PPnqNZLOnSyv3kAU9EBMKDhE6iVK+Z04NZ88DOC2tF1ptLTAnTZ3zwgUSKAzEfqc5IFyWKETMcniMqfZoNjn5J+L9vQ7/SchEy7JY1ogmcTUxNYXF5EtdVQYS4ewPO5vA4vs1MLYou26h3JUkzPzSMSpkZ9HY+ePEa7S13WqGPQJhL46quvBLp9/fd/o/4ZIVDS92N2ZgGff/4HAhaaBMPOcypslD/PIHN6gNwZC4qVMZ6KY3ZmSjZC35LJ5nCSOUO7D0xPLeDXf/6fiV3rG/gE8B0dHwoIZEotJTgSyYTm5OnBiQ5s1E8MRoJKw75+/QYSiQmMJMYxlZ5Ft8NCeUWx6qhXzf4g66/dqmNxNo27t28KWKSu8Jvtt6g0aiq2Qz3sjz/6FBcuXdP4NepdgYFk/5EBurP1EvnzHTRrRfmsZR5yVzYEGmxt7YiFzfFOjSbx0UefIMIg2yAoveGdt9uIRv2YmaQGfUuAMMdIQQEfEIgEBDDWmi0sr6zh7r33kYiPI3N8jqODU+ROcgj2/Liyso6RaAjhRBg9NPBm7yWOcofIlbJiYpIlFoyFsbS4LLsyHy45qG4HldKZDposmcnDvS8cFBgUiUY1H8k4ZSFKXzeIxZklzE3NCFgg8M/DFgERFvo7zJzAH47gj776Fe7ef19FtJ4+foZSLo9us4Fi7lxjQN/JlO2+3zEjfN0exodrSZW68aMjuHbzBpZXVlFjynruTH53Z29XY0T2Fn0cWbxkkvbrHYFz1COlPm6+XFQQgpOJQVlKIxDsoh1TOoQgC1P2xyZSYmJRL5oFQGlLhXxJ6+zV6zfw/v335KfYT/S3bEO+WEC5UdMhlswLzi/qRZcrRRzt72kNJIOJYz4zOY+J8WlpcqrORCSIo8NdFeikTvrW9gsVjOS6w2KZcwsL0vlmuri7p6vJsLK0iuWFxaEfOJPMA7U5X799pYP9hRs3xNSj7yYYY4xP9g31QTmwH7/3ES5uXFQ/nBcKklzh/wRru74mYqMRbG6u46NPPkaE6lp1spxcsSaCzBkyfn94hB++/lap4FNjk2LaEVxjoK8/6MAfDWPt8kWBz2T+UnuZrjB7mhNTmvrY2cNTPP3uRxxv7yE8oIYIM1E68IV8iCdHpan9+R98KRA7EOW+pyvQMZ8vIhVPKgjxzd9/i3A4AhYQnZ2ZQcjHuZ0Xw73WriFXzmNyaQpf/uorTC47aQYGYornEFgSqHex/2ILT795gOpZEXEeqCljNuggV8rj7e4Ophdn8ekf/gJ33ruPuaUlhCJAvcJn7aGYKSio8vLxc7x6/BSDRlM6yVwTQ/Go5BQePn+K9SsXce+TjzCzvCCfRX3x0UQMqVgCe2+21B+z6Ulc3FyXb6GNMJPj5OhE2SQEfCkJQx1trrF8RtogC74SbGWBwZOzrHzU7bv3cPvaLa0pPHjpQBH0SROVcjEvXj/D271t/IM/+iUSI27vyLnNvSODk+1WTXbPzJWLlzYxkRoT65yBA2brcJ9DoPPbb79X0Z94PIFypSaAjOsimeIE2QgAf/aLz1xh625PUkTU96YG9MHuAY4Pj1VY9OrlaxjnPXw+pMYm5KPWL13AzOKM9LK5FzjNZmTLLLLGgNfhPsFmx75TgHw8JQDaaYCS0BEWwPjVP/oKly5dkpazk71oicWfPTnF3vau6iBQxoBs0cxJDtVaXf41Vy0gMhrHH/7ql9K4bQvY6aDf7qDXaqnQGwvHPX34SOxpFg3kunyUPUKpXsXq2pqKr1KHeWF5aahdSbYsWaycsy1lCnGtowau9kaDvjJbCEBbkS2yPF+9eiWWrmO2knAR0B6SbErqQDOoT/Y3Aehc9lx7LWZASFopmRwWNy+KEU+GHvd0ZJISuGN2UalSEzA6PjWjwC/Xqu+++wZzM7MKSBZyZxj0usjnznB2mkGtU0PMH3Ua84OB9sj0N/RPXAe5d1xeXnV1ZUJOpk/75aqrucOfyemZdyxS7o9YGJD7TEplMfBi7WbGE+VbCOwwO0qat1wb83nEonEFC2NkilP2r9fVNWinBCHYNkpdEQDnXsH241euX5FtLy4vOWJSp61sNt771YuXAsjJrqesDvtqJMlCizGia/BHQmJNRxJxMZqNLcp5xmfj9r1YOMfB3qFbjxhMrbpii1rTK8yyEYwhrfCpiSkszs0jHmHWFUkK52LN3717Gx999JHmNtvI56KtPH7wUBJIBGJZZJdSTwSfqQXNPcLylU384pdfIj0xhQjrDSX8KG5n8fXvv8GPPz7EWSbnCgAP/Apq8Idjxz6ampmU/vNZ4UwaywtrK4inyIrvKIglslCH8oFB2denX3yqwpOc+2ciZJyhlK3gaHsfuSPKdR0IfGbWILXEGThhYJvrNvc0lEVqU/ZqeO7hTn1yZByD7kBAKrMwWv2+2jU5Pa1iiO7MNqw94w/hYOcQB3vHmJ2cw8aly5heWURsLIH0bBoXLq+iPWhi9/g1Xrx5gBdvHqKPKqIJkmtq6PWZ9dnRXpap5wSP6fcME/g5+KdzmLIjHcBFu+bnuQ5xT8CzDFn/Dnx0EikkfgjgjjlCmIpNU2dVZycGTAgauTpEBlBxTIx1aIxiw0qMyGNnRNqXAVUC2KKOSGTglAF1BvAYTmGvezENfp/kGRXzGpL2DDMwohif1zAOYyUaQU/g5lAn1kiH1k4DpE1igvPGztGGcxgxic9umIOyD4YZ5dZHBoiyTQaoGkDpZf3a57yAr7XV+wyGR1lfWN97mah2L8MO2H8GkHv7n+PB73lBbS+A7g0iWB9578NAFu//HwPBOQ/tenYm9/YxGex8nX3lBZANEFSwjOdDFl4davjbs/Az9sN7eJntdg/TeWafsd3yecP5YPPFnscwNcOgBAoP5Ve8c8sATd6fhUGt3WyrwyJc1gGvZ4CqfYfvGSDPTC9msfxETnRsYgGeXbceEID2AqfWH7RbzX1PAMXwId7DQFPei+2UfNJQtcCCNPwMz/bW1zZO9qw2r3lPXseCKAayCjNrOGKl994GaJuvtrGwuWHPb0CxgbgWnOC1bJ2ygI/d3zsf9Izc4wylOng9w+bYN8JohmRgvmdEYH7e2xZvAMb8kAHc5of4DN7f7W/DNW2eWBv4txEbDa8zOzMsTMTO/+Nf/ouBIdjOuTqtXOsUGzgzDBtYQ9FHh6nAXHB5UwOubINjNzNAzgBMmzjUMrR0AjkyRlaHrGbHGnIdzKgzv6sCF8OIJt+LJWIaLL7HAzInKhcaYyybnIMVhWPHWzSU7eU12Gb+z8+yDSZRwfe5WbQIgyKWnY4WKgPpuVlnOw0g7A43NjaAPMByc/UTSO8iiiaZYbInbDdfN3CQm0R+xworeg1AjmE4Afk9c87sN7suv8vNPTf2YvX2egJZjRlsiwaBSXNc9kwC2/0E2PLqDx4QeD+mOrkF30U7+T2CWTwYW5THwEmmXykQMVyMzLk5ljJBaBd0IMPDQF0+O9/n85luDsfEFk4BBJTtGB0dMsocG9sBq24seV2+z8/yAMQ20j6Y/shDHaPw0vkKuDG3wAjvaUxoLrR8LgPFvYuTTUKvE+a9+M8WAbN5tlsFEIca3TbxrZ+1reUmeZhORNs2J8d72qJjmwHbTAj4GQZq2Hc8AFuwxJ7HHJHNFQYa2C4LnEh7KxAeVl53zHamuHNHrjkcdosq/0kiosRidpRoccUjKRHjAkycr2EViRFoziJatRaqlRamJ1cQj04jGpxE2DeGWGASF5euYX5qCvUiUC20gHbQbfgDBJ0bOvDVqiW02jWc5U7R7lRRpRZm+VzgI4s2cJPH4oM8APLARBCEYEc8kUI0RlbWPC5sXkYinhLgIn9GnWPqlFbPsX+4hdPskZinV1Y2xchjwStuBsmK4jW54X758rnYV1bUkgcg2hLBA9oKbTyXdQUhZ+anUCjn8OLNc0xNpgVGdVsschdCo8pDbAAT45MKcLA9TFMmcHjKlOwmi1flxayan5tzQbsoA2ajAoH3Dw5QKJUF0EYpmB2ACiXVG1Wc5wrSNJ0YnUAsHFPhGh7O6cPG0xNiBP/mb/8KpVpdBzhqNM8vLEtjl8D/i6cPBKxxTJOplGz4yrXr+OD9j/RcBADoAyvUYzw5xv7eDhq1ioqTzUynpaddKOVRLBVUnf7w8ATJVBq/+OKXSI66YBA37iw4lM0ea07RDskYZPCpkM3r+UNhqMgb5ykLraVSMxgfoz7vmIDC7Nkx6o2KrnFwuCMmLA8SCzOzuHntupivx6cn+PtvvkXm/AxjE9NYXFrDRx9+jIWFFSRHyVqLoXBe1Zju7+xie+s1KsUM/AMGWcqYSk8KIKVm5vHRKSpVsnojWFpcxfr6JuKxUaUUFwlmnJ6i3apifBQC4+lTeOAkK4z9QX1fsmN7A+Dm7fu4d/d9xKIpVIpVHO6dIntEfdVXWFtYwcLcLCIxIDkexs7RK+wcbWH/aB/9gA9dvx/Xbt3CpSvXMDGZ1jxnMUIGD148f4STw22MJqJKcc2Vc5LEuXT1sljCZJifnRHEDAL9GEbj4wj5rcgFgzZd2QmBjUz2TCDvzdu38cEHH8kPEKAi44o+muNGTXJK1VC712Ve9FHIHYsJz3X11SsnbcEU+In0lHSwT88yKgbHwzoZaL/+J/9YLG3Wj/b3B8gfneFwd0fFRQnKUs6DwSXqr3JMqK3OOce1sUzQvU+wZFmMQc3L1Li0OFlUb3drV2vc2Ng4Ll+8JA12yXQwAyQSRHxkFOmZKSyvrktzmRq8lKMgMPj82WMVrUxzneAcGp/F3bvvKzDR63fQaJZQq5Xx4uUTnOdZ0LAgVmOrUcbu3lvNG4IkZEIybHGWpdZtD++/96HaS3CSoAh9fK1ZxTfffI29430sri5Js5bXOz460JrdZUHPaFyBLvbzF5//IT796BMM/AFUa451RymbfCGLcrWIs9yJCqt+/gefSe+e6esECuifCe788N33OD7MKAjJIAoLgzLVnPOuVMhrXtHnUXrjvY8/xNT0tGyPGR7KnGKRrHwBR9sH2H75FvUC2ccJabwzCOcL++Eni3JxDr/60z9BYmxE+wfSTyl3QwYuNUzDgSDevt1Wejb3KTauZIZTBqDVa6LRq2H92kV88dUvEJ/xK0uGW4hWo4dWoYFuqYnCYQ7f/vb3qGaLCBMYYTGjoZ5tvdfEwtoyvvr1HwsIj6UYhBiI7dco1lA6yePFj8/QKNYloxEhAHWew97BvgICsVQCb/d3sX7tMm7ev4v03Awa3SbOzs7RadTh6/ax8+oNtl68Egv61pUrqtTOQAuBU/ZjNpMTAEvbJdBO+9P8kT3Xdeg5P88qWEU/uLHB1PYp6fWTacrg4shoVGthoZjD0xePkSvkcOHSJSwuL6PRbCtwzroXIyMxNGquPzfWVzEzPSnNcgYeWkz9JAt/4MPWm208ffocibjTuOV6zkwQBmXYPq4V169fxYXLzDxYkLwFwcvMSVZAdOb4VCA2gWnaJff90VhMwVBKuDDodPv2DczMTWvfQvYki/qxIOeTR49wfHSC2ek5FXMVgzkUVEZFe9BTMJiSMZS4+vwXn2NtbUVt1OG909fawz3Cox8f6jmoK85MFcoSnJ8VJZuSKZ5hbmkev/zVH2BxxYMAACAASURBVEkWh4GyTPZE98qdniDkC4nV+3d/87fy/6xdQIBs93RfEiTUkaYW9+VrV+UTl1eXBDyROEEwlHUhyCqljyewTNtVRoLINi74Tx91cnyK7d0dFQSmVjz3kv6QO1QrDT3qNNGZ+su2EfikT+CelRrCFy9uvpOVIMtd0l7hGAbdviu2m0gJGBz4WPxvDNV6C9//+ANyJxmMJBKolspa26BsmYqCUARntffsOAkryygUaYYyCSSXjKS0jyPYyfVWRdkCAfkj2jR1fFnsk1rltDU+C/tg6/Ub/PVv/kp+ggVqOccFRkdjeo3ZFv6hRi3vwzYTzKbMC/dB9XJF8g3M1qk36mL7ko1NXhylsXh2uX33DtbXnewE9xP0lRxDyqmc7u/pKMk9E9eHMwL/lHlgQM9HsDYuCR8yiCUVONQEpgQOJV7CDOq2GtL75/rPuUMAnZ8lg3t7a1eBbweiRgSmi+2uGhssYt7G5Mwk/uzP/kzSU+xnrtEsCsv9yfabt9jZ2hU4HgtFMDk6hlRiRGA2A8zh8TguXLskySrKVyXo9/1+2fm/+ld/IQDawAPJDTKoEQhgfDItn0/whtr5zEIhe39ldV0APINg7BPVHwlADPLb926rz5lZwXF98vgpjnZPFeRgf+5tbyE5mtB1eRYgEYV9yPsXckV9hxIbzFrlnpmM86gIJD30/Qy4t4BIBLfeu4P3Pr6P5ERSeR7CDlikvtbD8W4Wf/Ob32Hr1T4WV5Zw4/1rmF12hU/XL85L+ztbKGDvZBv/5t/9PzgvHiMc7yPIG/UbWof7/aZqJQg4jMbeSQkICBoyjA1kpI1yr25gEM9bnIuSPixWFJSIjSTeZTQ3qjWHCQRD8tPOtnjvgfYB9H/u/O1IVMxwsrO42SHthP7LC+jxzKzzLusmMMN5aLPcK3gBLAOQDVQ3bMLAbjsDmsQA7dzL8jUSoQHd9reRqQSuD/EVto9rEl+z+xlAyD7gPwON+D7bYtgJv8s9n/ZWw/OrHqTvJG74vgGklv3NceDz2/15fWY/2HnYzr72jHYNXt+ANANPDdwyNrjIVMN+57PyPgbY2vh4gTf2p12TvxuIbPiU9bcBwzYufERhIUPAXxlzw3piOs/7f3pfACXJWeyPvsNDDGw2fKjXdpraBtjaWd/wGQUCVXvLBZINRzM8znA0L8hpQLkB9V5A2cB9A0y9zyWgcAimmk04vMfvspKHOs82Bg4Mdb5WawmzHpgF7smwNmzEwFYDbzWHKP8kDOE/LKJoNqfxC7kMbsM1DCRmG6zfLNDhDeTY89H3ma3YuFkf8LomZWjt9oLRNifM1vm34Tl2De5PZG9DWRlnA05H2QIjXnzI2mifIzZoY+kNVNBv2dw3sNhrk4ZDWaDJsFubKzbmXqzJbNwbjOHe3MbTgihsr+Gu/KyB3l7s1tpmc5vXMMzO2mYBCJszZvvePvD97//TfysBJe8D8G+LclmjLZJnD2gOjVosVvDEG1lgB/K7xq62DZhNtHeRJThxewN5mYZIJ8fvGqjI9iSHTFJuPozprAhGzKVPaDPDwhhi7Tphb75vDorOiR3Ez7Bt9r5NeIuOWVSPmzBtxMjGHEo/sB1sv4F9BkxapMFNeDKD2aEuRcQmsomdEzgxw7TBNSenTffQeXMT5wXgf+4oFKEPhd6Jy1tk0Z7NAGIeYhzTyxVzNGfGvtHmueMciz23AeLUkbTAhJtQwwVXTAVXMJL/uPm2/rc+5PUIbvJ1nrwNnOX7tpBZ31Ffj2NnC54tcua8LTBgC7Zt9HWPoX1ZxMocr22wvQ6R13UMVwemexdWW+jY31as0aQwuIG3z2rDM4xW2sJrDtqcIK9hwLE5IpMGYXu16A6dNO/LdFibU9zgWbRIengevS5+zxyd18HxGS0Iwuuxf2w+25ziNQkk8m+vXpictC/otPeGUdbucC5SR9DAfn6OII8FWrQJCTogi9flYY9Fc9guPlujRtAmhGg4jdTIAny9EQS6KSRCE1ibu4iZ1DzqpQbqpSbajb4OBbQDgphk7vQHbbQlgZHRITU2EsNYctTZExliTD9vtQXAslAT03godcCEqFg8hfm5ZczNLoq1QrYqmWLcATN1vtGuiElxenaIwnkOV5YvYW7GbXx5ECG4q9Q+6psXi9L+5A8LrFHblAAwpQXIdCGof7B9JJbJ0uocas0SDo73BIbwsB0MRJV+TmmNZGIC4+OOKeUCJm30fV2l2laqBYHu8HWRTDiwjTrSZCG3ewPs7R/jYP9Ih3UyR1vdlooPctwJ2rPAk7/vw8zkrABZBdCiYUTiER1yvv7uWwHQ0/MLCg7MzC1ifmFFetDZ4x2cn2e0GWAfVKsVLbIEq1XMLk7GO3kxQRUQO9jb04Y+PT4m3XWC5tQqbnfoe2tiY7FI0nv3P0V6clqHsHAsrGfc3d1yRSs6LBI6hqmJWQR6ZJf0UCpnsbW7pcNSMERGR0xgSXJsUsUGw1E/ur26ghACq6hHly8oxf3qpatK/z/NZPF3f/975AslTKRnsLi8hhs37mB2Zh7BYEiF+VrUES6VVOzs1cvn6JKB3u+q0CD1OWeHTC/adfbsHNFIAnMLy9Kjpu4qQXvKb7CAVb9TR2BQBs8pZNvl8meao5SjIEtYBW58fty/9yE++OBjjCTGUC+3cHKUFXN9f+sApVwZK0uLSE3EMDoeQqF4jJPzY+ydHCJfKSGWHMPGpau4de+eDu3UMC4UzlDMU1f5IV4+/RGpJINccdkr+4WHdfh6OlQyM6DVHCDgo6TJClLJySHbpqvDa1ibab/Ar5PjjHwqC3IyiMH5TKBEPtPP4naz2FjblAwAtRXJjD893ZbsE9eVp0+fKc2fwZfJmWnsHexJ15lMTwLzZBn+s3/+z7G2vqEU4Ga1htLpGXKnGYHNL148x8npgUC6hfkZJMdGVQSrWCpp3nD+t3t9sbkuX2HxyrgOxJnMmViW/L+uYk4xgRj03WTKMaWaknLU27z/4Ue4duMmxtNTiMbJ8uspuJHLHilVndkQTKu7deOe2I1xMjw6tIUj1GolHGeOBS5QEmRjbQX9XhNbb17KpijHwL7jfujsPO/A4y++VFYDdTBtI0kN9oNjFqR7jmA4gJFUXAENvu6D00QdoQZpOIpBPyD2PGVxUuOO7c35UyiXkM1mkDs/xstXz7SJ37y4gdm5KYFm9C8MHBHYIXuVAZR7d+4hQsmkOgPbNWWX9foE6fMKErDP1jY2xEBv9VlMzkl20cc0ag0xsnNHOXSrLYSpkU27IPO8nEOPqcmJCNYvXpAkgwEXXJN4L47d2uqGgBwVxu37BEy5tbCJgZ+F8KqIpmL48PMPceejOwiPAlRoqVX7SnlvVZooHp7jeOsAD795iE65hlQshkI+h8xZBv3AQHqvH37xMT78xWeIj1OWCciXuug0umiW69h7uYvXj57j7DArAPrm5ibazToeP32Ok7MTzK4soeXrY/HCOjavX8L0/ByCsYhAqMOdPcmQZA6O9H/+JIO716+rH3f3d8ScZWDj8PREvoOAXTI58S5YT1s8OTzAwvw0ZmampfHbaVAibUxAGe2u3RkIOCXLLzk+orRzFiIMRgJYWFlSEGUQCCIUjKHZacA36GJxfgbra2uYnUxLEz9JvfhiScA8gw4Ez9+83sL+/qF8KgN/2n8HQzg4Otaeg4G3K1cuS0eaBAEC5vQJKqx5zCCdK1w7EhvB8ydPHXEgnhgG2fq4e/sW7ty9hYkJyuvU5YfIDn316g2+/vY7VEtVAXdc35j11CYAVK2ogBoBbO53WfT2yrUrKqKoAscM1NZqKpZZKdbw5uUb7O3s69rMrknERlHIV5QxxMKVBKB//Z/+WvsFrtMlss4rlDyqoEvmbLUuMJxrEn0aP9fospBpRGzIy5cv4+btOy4rZDpNB4d+t6HivJQEYZCaQTkGDtg+FmvkWi4dxL5jRBKAZs0FBhaW19e0FrP4G1m7oRAFi4BauSRZFjLjuT+xPSfrABCEb7OOQbWhuULwPxiIIBaJq/gw9zhkQBMUJnBWbzTx/fffa11iQK/b6ko6hYA0r085DndWc/qt9OesVWAHdAbY2H8EjEk6YOE7gsD0AUHWASDLt5gXgEu5otHUmNYIZgWRac+slG+//RZbb7ac3yLZI+WK/SlYWnZZKcyspAaxMlFHRiTzwiBAMj6CvZ1dgehkNJMAwHnDs02LtXGiIaevnRp9tx+Wpma9gWq5jOP9PbWdQiVkxFabDZyWMgpwjiXGVE+EZxFKYChoEoqobSxazeALMz82Ll3UusZxFwmIxdWZydl0BKhHPz5yetk6CzqZA66HZMn2/cDiygL+7E/+FJvXrr0D/p89fYEnT56oWCXnEIMAzWodUV9AxYxZlDE+EkepXcPIhKsRMrewKL/PPTx95pMnz/Dk0WP9LR17hXwHkvYik5xZQG3uNSiBR1JUuyu7o/ybMfO4d2P/U6ZMmvzDMzHXi/xZHnvbB/Lj+0cHKFXyCDHbb8IFQ7iv5z6Atn6eyeHls1eo5CuS7VpeWMZoLI4onNxmm7rW8SjWLl3Ah59/ioXr09TXcwULSaInMbIDFE7q+O1vfo8H3z9T8e73P7+Na3euID2VABwRWVl0mfNT/O77v8WDp1+j2jxHKNJFYtSPbruivXLA72SHWDtJOjtDZiWBMgN3OMf5YwQ3nR/8w2xFNktsXRZEZVas6ycx9ym9A3f+4RgLbOqYRIcDoCnFoesP9U7tXgYI2tnezmJ8MAFhPqdd/A4s8/0EVhnQZedYO1sa8GdnV8NnjHnKuWKA1ztgsufuZ2dz7UuHxDnDHwSitptOymAInNn3DWAzIIrv83uGL/Bvw4DsfCyf0nMSIXam5nteUhmBYWuvzpwd55+82ICBgF4A2saXrxl47PAHB+bba8b0JQDPdhio5gUW7X723IYteJ/dcBsvJmMgo42DMAAMmbhDW7NxNrxM5+FGQ37XCwDaOb/baqr93rE2bMyu8ROW49i29oxma9Z+w0EMdDSSmt3LfL49h2EoBkgKxxqOs/WFjZ8FFngNb5BEknjDuWM4j7Ha2U6+ZmNmc4LX1GeHsqwGQHvt3OYTaxfwdbMhu4fJ7Rr4zWc0ezTgk/1tEiiGO5ndGn5jeI7hhMZCtjloGJ79bYRcsx3uY/m8Nk+sr208lS0y9E3WF97+p3yazR/rJwvEWGDD+1zeYBF/N6zJbMA7F6wPbW54cUdrC9dRazvbYUELez6v7cg/Ducq+43ttfllWKvX9szeDFu2ec922Xu+/+1//G/+AwDaogQGQFujzOitY81ZMgJo8hQGWLJT+Hk6K75moCc7gKCJOVAZIoOLQwCUjdJGaMiCtQnGhyYDmgshrycWUc1FKgMhF4HS4jIE0Qxc5YN65Q74TEpnG+o38W8DhCwa5tJ169ooka1IRrYBnbw3P2/sYt7Tohs2KQl0yIip2TbU7pWB+VxUgRP2nfEOBtrUcyG1aKJNBBo6n9tAPzNGW7zMqGzi2b28iwvbS91MXn9makr34msEOs1JsK/5XbIVZFRdp388OuYkOszZEoAWUN5xVT35utIQhzIV3OTxOXldtoH31KLiSYfgZ83J8F5yXG7voHvZRGDf8/kNjJc28bBwnqUR2N/eCI/ZkbXNbJX2YosRx8/ADHOmxhbm93kv/s020Fa1eRxGgzmufN0ctk1Oaz+/b0DxzxdEC6rwfbbFggvUmTP7tYXbWPo2yW3SewF+A+o5FnxOc0T8XRudYQCHGzRrlwHStrioz3uu+Asj+gIDxEJuq5CNAfa81k/BELfxClGvcljMiv0wNpaUHyBw12kPEA4m0ayzCvYSQhhDoJdCqJPA3MQypsdmUS8TgK65+dNxACAPdi6QEtDBg6wOjh2Lki0tLMh+g76QdHiZLkkwsnB+itOzY1WCp0biyGgSs/ML0o4V8zwQwsnJsdLNM9lDvN15IcZfp1dXdHUsmsJEckIbbmrK0u45zgTc2R+5s7xS3ifT0wKg2SYyK7mxNraRfzDApWsXUG8yzf8ML9+8xuzUvKQozs+qiMdSmJ5aFCguH+broVZjRfsq2s0KKuUc+r0uavUSBl0n4UH289zsAga+MDJnORwdZhAbHcWlK5fRpi57zxXgY6EoMkh7rR5SIwkk405qaCQRw8joqCQHtvb20er1pVfpC4T1f2IkJcblWfYA5/ms2kLgnGzzaruGsD8sIHF1eV1Bqnato8Nyu9HS4XNjfV0Hw06HGtnnODreFQAruZ7YCGZnllWUkDbLw2e9Ucbz50/lQ6amZtQ3C7PLSEbjCPsHODrZxoNHPwi84KGghyCSIxNaH3r9Li5cWkdygnpaTRWeoa2QsRv0h3UYogQCAY+HTx6j1e4iGktgdnYBN67fEvDfajopHbKb+V0Wstp++xqj8ZAKPrEQmnxEICgWNtlmlVodfl8I84tLYjJyLeCBg7ql1BGl/moxd4gBD/k9Rv/rmnuNdlO6kOfFAuKUAlndxPTUHJpN2jkL3vTFIAoNQijkStJyToyEkZ5manIDx2cEoA9wkssiMpLC1KLT9Y6NRBGMhNBoVNDvtvDy5SMc7G8hGgoinZ4RKLy7uyu5iHg8rKBCsVCVlMnc7Coubt7AzPSSYyt0mgIeCVAQANnd2dehdzSechkDHXfA87PYkN8vxtf9+/cxP7eoQx9BTGYl5HIEhBxDg+zAV29eCwBfu7AmUK7T6yCbywngXF5fx3/+X/wzMZ94Tuy0+sjs7mHr1St9l7qofLZyrYKZqTQWlhcEIDEwYSAmD9RkcxEs4vrca/cEXBzuHaNWayDiDyvgykACmYL0J9QbZ6Eu6hL/8h/9I9y7/z6CMUqUQIXjyICORwNinf773/2dQLOVxQuS/yDjjQWXep26inGSnc0UexadJCAfi4clCcPiorRt6u/SVzTaLWl/UwKGfotgK4M77Cey18mIebvzFp1eC/7QwAHfLPgbcqAsZSriMRa5TGF97QIubF7CwtKy2J7021yvyYo9PtnD0xePlGY9NzeDmdlpvHzzUsxk9t3BwZGAlA8//AQfvf+RshJGEwQuujg9ORJDjUFqAmsE7AmUc0PI7BIGpNy+itqYfgQGfoxGkpgeSyPij6JerSB7eoy3b9+gg74KhiHIumwO4HQyMCQYMI3Uj5W1DbHTlTodiUr2h1q2tEPaI2VnRlNxfPwHH+Hi9YtIjI2qMGCt0VQRRq4XOy+2sfd6Gy8fvkCzXMXEeAqxMDVLKwLlJ6Zn8Pkf/AJ3PvgQoVgExWpN9k2mJ9nLBI8zB8fYev5SuuZ3L1/G/OwMdg4O8e2P3yI9P4vJxTlcvHUdtz+8h3iKrPm4CumyWBklSKgnXMmei924PLcg4D466ormUTOV+u+raxuStGDtWNoCNZkPDvbw3bdfI3NyjEnqCMfjODk4xtz0jLLICB4xaLl7sKtaBQxO9AN9dNCWrA4Z6lNzM/CFwpJs2j/Yxf72G6RG4phJT2J9eQlLc7PSwWXBUALe3f4Ax6dZFIpldMhY5H6gy33nOMbH0/j+hx/EJN5c38DS4qJ0uW2fTUkczltK63BOKSuv1sTf/fZ3koiSXFQoKn95aXMNC/OzKoZHvX/Jv1SryOcL+Pa7797JGsxMT6uY43nuTP622WvJnzOIzLlDGYPbt2+pMrEF8yvFsjR/37x6K0mhcqEoiavFxSVMjEwhEAzju4ffIzU5hj/59Z8L0CbrlYEYgrDM/mOA54yBgZNTBQ9pLwRZ4ylXEI1r5sXLV3Drzl0xqAk4c77Sx9XrZRUG5Llgf38XRweUDqkr2EBQXfsmBtSaLJpYEqN6fW0TN+/d0XUpScL6BgRXKUvBdlAGiXtjf59nlJLmRCQWVLZEt9dBo05gyBWsq9cIXoQltUX2O+2JazvlETimjx49kkxKpVDU85LFyXWMQD/Jm/L3rSbOcjn1Cffy9aY7eLIYIINe8QizpwKIhSMaB/rW1Lgr7HqcOdXYr21uaC4TwKdOvs5y/YH+ph6z1UtQllfQHTKlz9xuC4i/eOmS9vXM3qC/YkA3nRqXTNrh8RGePn2Kk+ypvse9G/0HNaBJCCCAY0CNQIShNBz3jdp/D7MJCWhxT02t8/P8OSLBqPpheXEFqfiIBNTYj4FASFIV2WIe6xc2sba++U4jm/s/OwdyLlA+hjIjriCxyqoquMssB+o4L60s4aMPPpS8CveGXD/Zz7sMnhaL+PHhAwH17WFRwmQsIeYs+5p2SkfLOTQ9M6vMEe6Jna0dqh1kphOADsciqiGTLxckFUO2PJ+FvpZ7mtev32osqhXuq6E5wqA7QU8GMDhWBHQ67TbGxyYwlky6AEfQj+PTY2TyWQX3Ny6tYePipuTiaI+sjUA/9Vd/8W/x4vFzJOOjKq6aTo4p6CEiEwHbRAIXrl1R5sjM4oQK2DZZyLlWRa/NArgJZTy+fb6Lna0DZXrc/fg6JhcdAaZU7EjLv9Vvoj1o4LySwdc//hYHmS20uwUkUxEE/JR2qSijkXYtws1QEkNny75jttp52WXgOZBS+xoGKoJBhzGw4G+1LhCU73Gusn8k4dhhTZdh8cK+09HWeXHgwFK7XnAoxSGt62GBPAOSTArUnWNddm488lPNKvo3f8id/wz4sjOegVTeM6bd0wsYuvOS+76RujivLZNVae5DcM4rtWrANDOlDIySbQ+JZYa92HnWC8DxmgboCoMZ1qcyLERZ2R3XH+wDe99Ad77Os5cIdB3Hlrb7eEFz9rd919pj9zAAywuKGcgogIskpSFmYGdi3tcATC/o9vM+fgeODZnhbJ8RzNS3w37SGX+oMU782T5j9mcALAFokyD1gnB6tp6TX+F3DJi1wILZsJ3XaS/2nmEb3rO83d/szzAIL9Bu4J/1o4HU/FvynoOB2/cPGc0WdKDPM4zK+tHhJ46Vba/JN3sCCt5x4+dt7vF37vlcXzr85+cAv2yR579e710Wudky5yh/fg74GgZpY8Ajm2FdBjZ7AzcG0tprlk3AZzBMyuam9SfvawA2cS8jltj8tDa9a4NHI9psi9fX3DH5TgugDW2e/eQNYhnOZn1o88LGxHA1G2sDqnkd+7HXrP1qS8+RT80Gzea8z2D2ZHgUP8/fbcwsAKGgbdvJFHnnlI0r72t+6t1c+Z//u/96wD9sUnnZrDR4/lh0zf43B8gbMh2enSGwcZimYWkHBkLzb25E+HljNrChmgxD7WNzQJGQAzIt8sB7qvBcv6+DnFVi5sLOqDQLx7D9ln5hA2EDREPl76ZrZtfl6/xn+ie8D5+BbZUDHS4yXNB4Ty2yw4XMAD22n7/zOQ2Qp+azBqfvIjLWLwSgHQDrFi/+cKDYLhUfGupHm2NkuwwQtYiIOTSLuPD7xng1x2rO0pwu09j4OTKg2fcWVeNrHF9XkKTt0uXoaOHGkhsjXtNSfBgN5490pxuuEKBNEun+DB0xv2uAKn9XCt6QdczvW9ttoaEF8MckUnhwYRultzvURTLD5vWsLwzI5d9si9mtHVrMGZjuN50r/7FfqZ9mVZHNVg0cN3DYAhBsr9kK22wazbY42qJqk9QcsdmzPYfZl6WnsH1i/rOgXCikfrYUBr5uQDuv62Uei/lZcqwSXtuY2sZcZ3v5nmk/STdwmBLCNkk7dhhRdBsyBhIcGKNnHwLQTJXls5oN83/X165AaCTqdKIpcWGbEEmfUFbbR/AkjWqhg0YthPGRRYxF5+BrRzEem8ZUcgaNcktahdn8CQrnZ2KRcXzeseU21p1O6MK82sfifpozXSpP+ySFUK2ewzdo4vBoD6dnWZzmzsQM4sGQY0xggMXJalUCq2X8+MM30tP0+XoIRvyYmhjHeCwlRhgPOWRAJkZHNSe5MeU/ymwEAkEdUJZW15RaTK07SnTkc1nsvHqpYnRXr19Bo1MXCPv2zTbSE7NITy4gHBxFODQi5unc7BLS01MCFqQdW8qhkD9GqXiKXpdp/hVUS0X1ORlxBLKi8RSaQ43rxeUV3L57XwdcMjGZGswq5z2mcnKutBoonJ1p8zeRHhMDuVyp47xURSAcw/jULGKxEel2sso7ZTHebr0QeFwmC7vOFE+ndVltVLEyv4xbN++hcF7C6WEW9WpT+rEXNi5idXXdMWp6XRQq57rOzt5bV7gwTgB8QvITsrVYBKmxhEAuBrjW1jYxmZ5H1B/F+AgPYx1kzw7w4uUjyUvQlsdSUwI7SxXqB+9h48ISVtaWBLwT2N3Z3kOj0UYqMY6ZmTlJcBiTM8CNbbsjyZPNzUsCupjCTR1ugnLb29uyCYKG6dQIJtLjAvM5d6h9TB/kC4RUPIcsVmoKX716VeBjpVRUsKBEFnLuDMWzDAZcywTWubQrFlvMsfBltYSxsTTSU9PSjiYYUy7VEQ7GcGFtE0sLq0rFJfjIAEA0HkZ0JIx8heBiHm8Pd9HGAJuXL+HjTz+RvnK7x0K4RRTOs3j08Hvkzk512KB9kcWnFPFOS5ImLLLJ/l5aWsWdWx/i1s37iEaSKhZEP8DrVMpOf/fli7c6tK4trUv7mjIjDohycj+Udvnggw/E0GPWS/G8gNPMATptSkFkdNAmqEoAnMzlS5c3xfwj8MI5cZo7x+bFy/gv/+l/hcUlSsMAZ5lz/Pj7r/Ht1793oEbQL21wrpG0XwKq9DnUbn/58rUO4yy4yXlN8Hd2alr9vbO1jYODY0nRJCIJZR+QUabAYbeFTDaL11tvEYyG8dkXX+L2/ftiEpIBx2KVZMAzADA3O4WHDx/im99/g2KO0iOuCIoOl+RR9zoIhV22DgtV0n8yg4U2SRC7VGahLQbjxgQOXbt2DV98/qX86Nlwfd3Z2ZYGPOd4rphFq9OQfAuDFwz6cV0pFwrgPoLsfrLmZ6bnMTU9L4CDY8wfpdb3W9jafYWnLx5o/VxaWsTsztXQEwAAIABJREFU3DS+++EHacxz7jWqDcn5LC+uYnPzIuaml7CxfkFg5+H+LsrlgoJzBJDI6ta+Az3pfvqDPgEj2rgP/Do0Xly7iGuXrkmr/+TwCM+fPcGTJ4/UB61uW7IrkqPJZnUtjhPBs1K5KsmT9NQcpubmMTkzo7HMnxel587+Oy9llU0xNTeOydk04qmYgEjqBJJpRE3l109fIHN4iuxBFs1GDTOTTm6Itsu1gz7z9t33MLu4iDLXsq5LFW5SXqrfQ61QQLNaQTGbQ/7kFLGgD7dv3YDPH8Tvvvn3IustbCzjwy8/xz/41T9EYiwIfwxoFIHDnUO8ePBIxbr4fRbG43ybW5jHB598jGzhDGdDQOuP//TPMbOQ5nkOuRwl23pKC84cHeI3f/lv8OrlUwzaXYGGF1Y3pQk7nZ5W8VX6t4ePH6A5aKIXGmBuZQHvffoB7nzwHqIjo2LTNts95Ckl9OYVMof7YmezRtj89BTSE2OSoqHM04A66M2GAP+gikYy0E+9+xX1/29+8xvZ8triijKBFufnFVhkEGF7dxulWhWTc2mMTYxjaiotwOr0+BjH+8cKInfaPqytrGNqIikfyjZkT0+UXeP2KmW1hfthzl/OjdWVJdVX4N9kdxNA4jwn85rBJWY4EJiwvSLtmAz0k5OM9icKckZIqpjB0syqgEwG66ZmpyQBc14uKpjKtYiAOP3XsyePsPv2rQo90j9mMxkFWKhZPTFNcsY4bt+7i4uXrohtSy3nQjmvvckAJA0wszIk3WbOPfoJ2t3V69dQLJUloVVvOsZdKjmOpdUVXLl2FempGWUAcf9fLhUE0rIOAwHNBoPcNQZc2wiE/AqCLyzModVro11nxhrNn7ITDUkYUKufMjzcrDFDkfj03v4hzrJZFa472NkV2EjwmUENsuAZqFfWGzPMiuxrd2agbjfvmy+W3b44GHIFyTptsZi5f5qenVXGhSRCkkntxSgrkzk+UZsIbtvBlUEe9ovL3mJWHzOqHAjN97hXYACTZziCt9y70K9G/BEVYaS0BOfScebEnRVZD4XPyCKFzSZq7Qq5hggPATv6fQH/nQZYpZSfJfeVBTVZ32J9dQOHe/v49uvvVGdiIplCPBTVGsEADe0nEk+g2mmh7/NJPocEA9oKx75Srmn9JAGhUDxXwIBjFYuyyHTUjWOtqqKn0wtzWFtexsbGhgISlHJj5s/+4QE6vR6ePn/iZBdH49IfZ+ZWm9qnjQ7iAYKvPkxOTSlrSGfQtpNPZFFlkjG4f59bmMWtOzexcXlT0igzC7Pyrcz24XrMvmAQ+S//8i/xm9/8NSqlCpYWV7CysOyKBJ6XRMYYicTQabQ11zfX1qXzTVuodxooVEuYmJvAn/8nv8bs0uw7IJdnuMJpDv/v//0X+Ot//RtRlGcmpsV0Z58QNNc5PhLF9MICNq9exMLqImKJiOTIJN3IIugdP/pdP1qVDkKBGJZXlzE1H0Wp3pKPYOYAJeMYdEtNjSAxEcXu0SscZrZRLB+h22O9pKrmo58ZOq26A109MoZiLHgwi59LWHLOGGDrAgVdZeTQx4j4FHLnfAY47Dr8XDRClrFj3FK6ygAoauJzv8LgBG3dCG06I5FBPSRS0ecY8GqgoeZO0GQ+fpLVtHOyYST2eTvbs/1GtvK2kZ/jPYQhDLWNLbuVrxlJiX1mYLXqJwwJVnbWM+DMzveGbRhRy75vgJbhIAauCZBrUvrpJzCTv3sBaPobYSrUbBziAt46YgYEGk5i9/KCyIZP0H/xd0ekcjrHlMXyEhkNEDNQ0Qt4W795gWcDaO3cbhiZYUAG7FF+xuEbbvwMlPPiaQL4eqYf/lMGNj/PIoSGWfE7BsbzOhYM0OeGYy4we4jLGZjN73tBZsOXzBZ+DkBbn5oNGUuX9kGczfrNcAcFHPwOk/NiV27cHf7mBY8dMO2kWfi/YXGGqRmOSL/gAH13XXsOr11xHA17MEzL7MXGxAV4HO7kDVjw/ryHN2DE7xq4bACvF7T2ytOYvRq2ZPZhtqP7D5xPMDzo5wEBw168c8Q7zgSgvX3K3722bjiWAPuh5I31n42jF/g1rM1s2gB2u649g4HEHFd7frM560OzZY6LYW/2u5FvaSMi+g1xOJsfNjZ2P+tLCxra/PH9y3/xTwfmaGxADPHnl7wMXC8AbY3zDyOAZnAGxprWsGmEcPPDRdU0hAS+0Uh9gXfgI+/3bmIPo0IGlBrTkzpj3Myw07lRoZ6Vgcp8aC0WwwgdP8PXjLFr4KVAglrtHeBnjFgbUAP9CDxyk8X3pSEcCGgzxrZbO23hMkCR6czmJH96zR0snSP4ybGYcXHh43WMAWtAPq9jC+jPB9SM1Cjw5mzY72y/MYy5cZaOm6cYJN+zyKgKtQxBdAe+u0KKtYYDQdkWYw3TUdjk8zoxa5stVOYM+H3qEL5jOw8Z0k7PaAhM+1xxAB5MaMiqzD1k1bO/bdFkm7yTnPe0zS8/bxtfXkspL0PtcN6b7ed1uPHlZ8nQ4P1ssfJGl/g+P8vre+UqeE1+3jSQ+TvtyZjBXuCd12Cf85/Zjd2Ln5cWXTjsIo7Dwxef3VLFFNgZTmizRdqbZRoolXK4wRlLuxRfcwy6popROpsie9WY2/wO+4COzOYhmVd8n5F/9gNBSbWj5xYi3teCIy7S6RwW2Slk6aloHzMP6tRmjiAaiiEYiCMeJTsxiMxxE6OxacwkVxDxpZAKpzEaTqJaaKCQz2Jn/wWyZyfSORwdceAY5Seu37glbcyZuREBmc0GUCl3UC7VXHS73UGrTkYuNSBryJ6f4dGzxyjXy2JOLi7NK825xQJlHI9KCW/evMJp5lh6jgNfFxcvXEDUFxWbR8ESyiYQ/BRLL6q28OBsAPTy2rqAFIKiPFhkTg5wdryL0ZEoNi9suEPH/iFy+RIS8TGEwyksLWwilZzG1PSCwBEW7yHji2B3oZhFKX+AfP5YhXAYEOfmlowoMlvGUpOSgAgEoyoOSOmMsYlJ5AtFsf0IqFSLDoAO+nrotOo4JYu0VpGm6ASBT4RxSpZtOKmiRQS0qOcYZpQ7COwevsXBMQvuNcW+HaCNWr0iVid18G7duofAIIxmpYVOc4Dx1CRm0rMu9ZGBo0gU7V4D5/lj7KlIW1lBAOpAE3ilPyHDMjXmihYxnZjgM1m5ZMSkqKPbLKNSzmJn96VY6gwwUBORDLf9gyN89+N3CASBueV5aVie5fLInBUw6Adx48ptzM8vagN4eHKk+7PAHP3IzPwCNjcuKW2c7G3+NKp1MQPpDwlOEvAgY3dsmOLLgmuPHz/G251tsc1o/xcuXQQLIbHo397uWxVk7DOFOhBEu9FEr9mGH31lARDgIADNtYmMyOnZOUxOzQhMKFfrKJdpvwMFVzbXL0q3m8XzznIZMXWTlJpJRNDut/H0zQscF7OSrvj404+lS9rqcg5n8ObVCzx98hhnxVNszm9K9zwccgWBQ+Eg6o2iiuSRZUBA5OaNe/jwg88UGCiVqi7FuN3C6ckBdna2sPX/sfWeMZJeWZbYCe9dRmRkpPeZlZmVlVXFKpJN201Od0+7mdmRZhYQIEEQJED6KwOs/soAq38raCVIf1YSIAfsmB6zM7vd6p7uaZLdNM0iWSarKr0N770Xzn1xq0LEJEFkZeYX3/e+Z+5799xzzz06k8PU/MyCsGTtVpNVREebdrderQgwtbe3J2nI1N+8uDxGv0ct84phANtZ4CclAObc/DQcbhusI7ZdoVSWgoGvv/EOorEplEt10U8/OXiGfbLWux0TdJOCn0HMzs8gMhESG8S2fvXFlzg/P5dCTgR+pFAw2U6jQ2y3NRB2G7XW49GYzAmOHR0/ssPOLs9QbbaQmJsRIJyZDM+OjoSNFwz6sLm5jI21VSm4xzT/YrYGt9MrwCBlW5j2S6CURX/4fJvNJezDYo2Aq0Mkgwjod/oMXptAH4G03/uDPxQwh23gnkKGOMePYA1ladK5jAATLGxGfVjOyXw2J0xDaiy7XX5MTsYJvQhrb2NjU2y3sJn6bRyf7+P47ED2quU1ZiXM4vjkUIIscp6ycf8LiGTDzs4uVhbWEQ5NYHIygXw2i2qFBVhLkgZPYJIgN+09wZPesC9nLUrT0M6H/EHs3LiF7Y0tWHtWAfHOj4/w/PkzSQvnOm91GyIH8vjhI5k37APKRhSKFbh8fswvr2JueQWhaByx2KTsGWQHkaGaSp8jyaJw1DKnuLN9IAz6lgRV7aKH+/zxM7TqLSMVQHmDVl32WO4fnUYXwUAMK8sMOoXketpJ9s2g25GMmavzI1xfnCIaCcHObJZqSSQfJuMJ7B8/w3U+j2BsAnuv3cPrb72J5fU1AfoI1FwcnSB7lUThKoXr03NJ106x0F+7jjfefkvkKIqNMta3buB7P/o9hCJu1JtAudxAV2wECeJD/PazT/DrX32Ak+fPJQOEjMJes421lXXMzcwLAPar33yAbDmPwFQI994xkiJzqwsiv9EcyXFRwqaYTOLw0SN8+uGHSF9cwu92IR6bEP3uRqeN6eUFRGamMLO0hEBkwsjqdPsIsehsb4Bf/epD7D/clxoCqwsrUqhUitT53BIgqQ2a2Lq9hcQsdXtjsicQCDw/OsXx81M8e3gCr8ODkM+L+EQEll5bgPkyCSJcS5T9YNYYbUM+J3OJdoRgLucnNeMZfBJdYaeRyRMAo9k2ZAOvAfwyuawUXKPshaw/hx02ONAqtKTQIoOylIf49ne/IzYyk8sYG9ysC4v2yaOHePZ8H9PxOIIhv4wn9xKCfjyVM7Dzyv17iMUTo3MdJUIKcEoabwfJqzOT+dbpyt7y5ecPBGRe29xArlBCOpmUM7MExqZNttbc4oIU92PAmecL6ttLKja10elH1BssfIBGvSaBG7YnGAnKuzCwT3tRyFfkPBKLxDDF+4YnJCjDwB6BSmp1U2qHDP+//7tfIHV5BZ/LI1r2tI/ZaxZNNJKD4qv4PSZwPDo/X2euJTDMfYy+DvuFbVUCBov5CgljJOHGMx8Zy8xS6rYJqhgAgnudEIUsQyGvqAPM57K/GJzd3rwh/SJZhhR2F0auXZ7LdS79S6mTbFZkl6jPKxlRfVNk1M5rRwA678Pn5hjYwxDUlg5HIvjW77yPP/rDfwvuQBidSgUf/fJD/Pzf/BSFVFayEGzUMHYzi9EuwUcri8DBgjfeeAPrGxsCmvN5J6fnRqO8z2BrDsnUlQQZvF6PkHnYTyxYenB6gpnZWUxEIhJw3N7eEntBIJWF/lj0j0EOgtuU3CB7nmx+yv5UsmWcPTxBMVOUAqhsf4//8Sw6MGdRBiaoyXz3/l288vp9rG+tw+q0Azx+kdhLo0IMxw6Uci385Cc/wa9+9StYh1YJxE5FptBrdfH5rz9Ht9GG3+EXuTYGu2YSCTkHNdpV0c0ut6qYXp7FH/zxHyKy6hUGMwva9mpAp9LFL37yc/ztn/81+vU2JiOTcDuduEpdCSGDZ1RfMARfKITF5UU5qzGA6Q2YYASD5ATFhz0bgj5mKM0Kc5yBhUwuJQW1T87PpJAzi5mu7yzBFbKjVE2hUEsjW7xANsfMgxxstiE8DASTmUzwaqwoIOeUgj6cg8rIewGQ2U2GqPrPzMQSSZfRWU8BKAVM6GfQZhnpGI/Mfc5J2imuZWqm85whBT0pGTPK3ubZiu2g7IsCcgrgmWcbtrH6UzzjKKlrnA2tPq8CuOOAlPq46isq2CfYDIuv9il1539B6OPZkO/F91ffzusxmaxK3FIMQrGScfBQmZLq++p3BQ+1bYJlNE3xPR0LBdAUVFewcPzvavsV/1DCneI74qeO1SfT91VSl4Ltsm5gtK75nuOgmwKQ4zgGx0PHiH9X0I735xlYsSp9T8XJ2BbaQP2MGc+XYCw/r+AuA5D6DAX/ZB6OGMRmXza62/p3BQ15HyX1sU8VcDfZaS/lR7Td+nn+rICgXqd9oXORQUDFsnSNaH8opqHvxfYK+WtEzjQkSUOoZLv5e7lm1A+8r4Kz+lz9rMwvZjkLeGvuoWtS2yr93TUMcQV2FYzXucX5rdK7ikHqNRKkbBsCKts0Pg94reJeuo7G5zWv1bFQ0qaOs8EKzLtSa3983SoOp8EincsaQNA+1rmgMiTjwLHOM7ZPsSAdS35O14GOs5yXRsxjDa59fU5/vW/1eQ461v9A4EPbwPsq1jY+/9Uv0zWoGLLcbKwoo2Kw+i68l2Q3jWRbLP/tf/EfDXVw9WFcuGqIObjaWJ1Y4w9hSjNvysWgC0gXgg68FtdTUJrXK9OUDEUFOtXQ6ITWiJwaWBEsBwQ8lNQ2Mtaq5RcIvkboCNRpeyRazcI+I0BbRcSVMaqTRztQgbwXC7VnIvAELeno8DBFMF1BVwX31LARgGY71CiOGwAzCUxKs35ewVPeRw08/60RSk0h0oU8bux0wbDt2qd8VwXI+e4sfERnlwiISqLw73rApO4k34+Re7ORtuRwnExnX0QUVfeGbZVK2WMayrroddIpmKtzgtWDFfDWA4FUGx7pS/LwyfZwTDlukv40AtB5b+0Tjse4YLzOSY0KjYPqAryOpEH4b3FABwPpB03d4L14iNXDiBpAPkclY9RI6+avYLyCtxps0bmsi4vX8Xc6dvyZC47vxbnB9+TPbA8Z0GacfC8AdgW1db3o2OuhgG0VbcRaDf6QYbVrIIK/Z5/oOzPVmu1im7UP+Hc1qpR6kCwAm9EF5KGK91VHhPfhtS+jhmau0YFh+zweasV50GlSo3oAj8MPp8MHjzMCj2sCdoTQbdjhsU7AaQnA2ffCOXSh2+iJ/tjpxVNh4LqdPszNUh6ARUDjorkbCIbhDdglPkrVi1KJxfpKUjRFAl+DDrqtshRhOk+e49Gzh0gVUqbwidMGLyuhC2uaUjAWuBwUpCMgUJSxmJudFeeZ4AW/CGpw7pPByz65vLwWsFbS/hcXsbS8jl5/KKyhSqWK68szdBsFTE6GJFWxUW/i4eMnaLcGiEZmEYvPYm5uDeHQFMKRSekrnjyZ5kjAjqBtp5VDKsW03nO4PQ45mBJEjYQZJJkQDV8L5TBWNhGLJoStQ9YgKbcs3FQtZJBL8WCehY1ayoU0GvWqAJyzc8vodG04u8jA7Y0gkVhEJBoX510Ce4MOsqU0kpkLWG09OF0W9ActNBsVcb6oIUqZjMW5FfjcZLv0BIzmWBFI5ljRHrjcdjRbJTw7fIRmqyapuwSdQuGIzGsy+ppNs64pi0FWuMcdxtL8kgB6lLJIZ0/x7OkXODs9gN02xPb2TQFOOR5fPvwCuWJaUvLJ4quTXTGww+uL4bV7b2BudhH9QUfSoy+uz4WxxDW0vXVTQGwGWUr5EnLpvGjZSgV0Op8OO/Zu3ZaCdi4n2f2Gpbj/9DE++/xzSQumFittxPzSgkg0XJ4f4/zimOEaTE/EEfJOYNDpihyB3+OFHOi7bcnO4RpZXF5CND4lTPpao4l8jgy6GiZCk9ja2pECh5SOIFhSLFMuyQWri6n3wGX2EvsHT1Fr18SJXdtcRXhiQtbd8SHT0a+wOL+Ab7z6JubnVuB0eAVEtNstKJSSuLo+wW9+86E4V8FARBjQe7fuY3l5VZhVl5dXeLr/WMBK2gmfLyiM8rW1dYSDEQHqCYZyf7g4M4Ufb968aVje1RrSmSvUawRVWhKwkEwOn1vmpcXOQj91cRKpV8kU81KlJnPZy4JXLr8w7ayDPlLXVzIfCajwM4nZaQEuCdzQrpEtdnh4iNOjYxnXmcS0gLpF0anNmsweq0tkQ5q1tqQer6+uyX5NG0tN3UKxiGKtBLvbg5u3WCwtgetUCr/+9DNYbQPc2FjG3Oy0pPcL+GtjJgQ1uxuS5cXgjmU4EFCcoGmhUILN7kIoHpdUfmouW23U1O8hlU7iyy8fiP0n8MBiZeq0MA1e9uiRDWDqM4E3OrdkkDLFl8Ue2QayxiYik6K5WSs3UC5VcPv2bSmWxflFsPYqe4Z6syJa7LNzM/LOBB85puwr2hGLxY5Oe4BXX30dt7b34KDNc3kE6CkUUri6PEMqmUZsYgJrqxuy5igjxKAOJTkoz0Sm3ezsPG5u7mI2MQvLwCag1dHzZyLlw/XNDA6yxBgA+fzTT6TvGQgIhiOSkRCJT2Nh7QZiMzNw+4NSqDIScZOAjrOTM6RTV8jlU8jmrmVOtVpkTXsF3LbYjDNzfHAm6/Hu3h3ce+0+eraBgBdkJ6eu8gi6w1hfuQGP0496lTZnIEEdrl3qXT9/+hAffvBLuBwWuF121Ms56fsZYUzXcHJxjvawjzAZ2jMJbN+8KXONciynJ0dolCpSfDBzZQrcsfYAgaap2SnYvG7YvA5s7tzEG2+/g9nFqARPy2WzB/XbHVRLJVxfnONg/ymePPwKaPXFWe43WlhZWpasEwZyHnz5BU7Tl1i9tYEbr+xi59W7WLoxB08IaDa4Fw6FSVlNp/HZBx/go5/9HMV0Gl6nE5FwUFiNXfsQi9sb2H3tHjZv72EyMSUBTANQ9HF1cYVf/vJDfPiLDxFwBnBr8xbszNTIFSUA4Ay4EF+K4+b9m1i6sQC310g6tBpD9JsD1Is1PPnsOY6fHMGGIVZmZ6UN1B3hmnm2/1SChT4G5hjwdNkkiyMcjch3toOM0OuLS9HEJ5M37A+LTAXttUjpJOKSTUB5gOm5Gbz+7tvYvbMrIGeFNQn2L/D4y8fIZnNSVPHb77+PYDiMSqmEq2QSp2fHiCfisucfHD8V3WcGpsnmDoUDIk2iBZa3t3bkTCjnPsosVQumqJRlIAU/CaqwzQxkUx+bEiuBSBgDC3X2DcOQc118J6v9BSO20zWEFQammElIEJV2lXsNGUilQg5Hp8eosA6E1KKgpjSBNDuGPciaZEB2bW1NdODJFmawm/sAmdu0M5nrDP7yz38s84rtXF1cEo182kyefWgjeQYk+M75TAIB36XarOKrhw9F313OBHWCcSYDVJxnt5E+JADNgAIBaDKWmdWghc7oRLPIrNQ8IJhgI7r2Upe32+vKmSzIehIsVscC2JTpY2abxSFsahJzYvFJeRaDRrSTPBszqNVjnp7FEGEoLyVgoI/61005W1DuKjJhQN53330XP/rRj+CLxkS258EvP8Tf/MVfi3QE2eDMpGC/EISmpBlrNHB+fvc738Ot23sm4Nnvyf7/4a8/MuBGx+iAp9MpYYozO4dfbRarow6yz4tcLi9yx8zOoaY45zezeTa2N/DdH3wPtugIKCZprkVCRQfFZB6f/ewTfP6bB5Il5PS4TSZJt8NJJ8An/ZTdvZv44e//EOG5CNCnKssQVi9BXeOJdxtAJlPAydkpLs5PRbppfW0N4UAYNtrpagv/5i9/ii8/+Ry2vg1BdxATwYiRZ7ENRbOfwap6rwl30IO1nQ3cefUuYnFTULRerqCULePBx5/i4SefSz2QsCcofVOoFiUr0OHyidwYg6SsxzE9M4OhtS/7P/doytUxe3JxcRl7N+8gkaCUlwvlak4KFTMIwmAU966VzUXcvr8Li2eA89QhirUkUtlzFCtJCgHIOdVJNTQrmZacHS/T9/lO436xYhXqU/HsO45PMBOKPplIB46IPwpaKpPX+G8OmZsGUDYylsyqpH42fWwFnl6ClyMwbkwORP1Ig3MYeQmuIwW7dN0pYUtBK95bfVoFkhSnUCBMWYwK7Cpwpyxs/p59INnKMKQ62gMyu9Uv5fMVF1HAU/ERvpdex98pBqBYhmI3ki1FcgdrVYwywBWf+DpTU/uKn1GwWUFyBab1PXlPZfzK/jUCQRWcHMdvBJOg/BAzRUZELH5Gv8b77uv/VhxAcQH9u+INXwdpGZBQYE4/y2sV4NTxYFaYYkTqS8u4do2vrviPYnCKyfF5+juVM9EggQDgI5KlkkN1rih2oX9XvGkchGV7mPUyjudpu7W/xoMAMuYjfIt/N8xXs574TgrYaj8oxqBjOt7/Mr7SJwaYZ/u0rxRLEpC2a9jFCoIqoMvnsa1ck7quNKjAn3W8eM5WbMTgV+Ze43OI/St9MZKr0Dmte6D2Ka/RgAz/zffrdowR1vXCZ2ggRd9jPGNA+0nnL9un99Ksd7HpI5IB1+M4uKv9pHNM+17vp32oa1XflfccB+F1fVHyWO3M+DjpO2sf6LxXe8Ox13nJa9UuvbR/L2u/jfenAtYviLP/w3/9nwkAzY6hY86b8o8K1LJRXwdM1djwoTxMcDDZeQS/uCkRYFNwjteMM4x1AF5E46xmAmvn8HpdWLyXIv4qpUDwl9fyoMhnkG2mA61UfI18sbM08m82maYsGm7qOsD6buMdrqCqALI18078jDKvBTgcFRhUbd/xgeFzBPRV3amxFAl91/FFz/fgfdgmPkv7Xxz9OtOOzGLTQR7/rPaXTkSNBunGQceUn3eMmOF8hjAR7dQNjYrDTxCaYyYau3anLKBUxgAPBG90Uukk5PjopsGNlPfUn3Vc1WCQQWKM48sx5vW6SNm/akgUIFcjo0C+Gg1lE3PzVyPHNunf1ciOb3h8d90U+W8dG17L+ymorQuC91MAejyqp2PA+aQMZgV+eU+2SZnTakj4DAJLGhBguxRI5zyUqsBDk6LCdujBQw8BvJ8GTvT549dwLfDwKwDyqBCnfpZp1xqB1LnJ9ugaIXXCzBFzsCebQTadgZFm4eGK12rbeLAUQzNiPHPMhPFCPWirQxyldrsHt90PrycChy0IjzOM+MQSBm0XHNYAOpUB2qU+bAOXOLpkjXa6dWFAd1t9zE5TIzmM6IRhOJJ943CSkWKkW/i+1Bzl2mJaIHMLh92WaBhfpM7R7NXQ6DeRK6dFqkD0A7nRWezot7toVOtiD25u78oYfvqbjzE3PSftJ22FqZl8X2Ux8EDvcHsQCocxv7iEhaVVWOBAMpWRdGCmUw/7DczEo8KkpczC0dExypUxIOMwAAAgAElEQVQWEnHKZbyGRGIJw4EDrbaJXJNdwzXTatdRqxfR7RZEx5UgHIEwOh1M0eU4sDgVD8iDvhVTiVnRMo5OJoTNSOYGU+crxRSK2SQqFRaK6iCXvZbiVtSgXF7aQKHYRTpbw1RiCfEpgkExcT45foVyFpliBtliEhZrD4Eg9RZ7aNYrSKcuJdXW5wliY3UbYX8U7cYQblcY0RDHJwSX0412pwW3z47+sIYvH/0WmUxSQEgCxROxqMxfk55bEiB/YX4VNotXAOj45AxYhKNWySOdOULq+gSNRgEOO7C+svoiIHVw8hzpXFqAGYfHi+7AKrraG5t7WF3Yht8bEBZ2uVLA8fFzAQAJgrJwG7U5qePL1Nvr62sphsV5RCc0Hp/C5vZtkSPod+nQ1wX4IouXusPnZM02qlLokgWyyJSk9AWLF1abBUx4J7C9dlNYzJVCfsQiGwoArawvAtBkxLWkKEoHmTQDDil43AHs7t4WQLjZ6sqcJog5tALFahEVMpibJRxfHCJdSImTODU9JYEQsvJZQKjd7GB3Zw9TcTKwpjEZSwhwyWKb6cw5zi8OsP/sCyPX0BkgMTWHnZ1bIqtCaZ5nT/bx+NFXwpIl85mMe9YwmJ9bBqWwnjx5glw2LcHCy3NqBJcEpOVcFyChVUO9kUexlMPx6SlYQ3tpeQWbN9YFTKHmbbaQE2Yf95p2tycZT/HpGZnDork4HLzQCSXzk89iVocUALaadLlWq4mriwvDDB60MRubwc7WljiCdG75VSpUUS3WUO5UMemIYXlpSfZr2o1cLityBLVmAxa7Bbfu3BYQmqnDj/af4ujoGeqNisw7gjWiuzy3IQXbqqWq/I5EAbLkRYalWsfZ6aWkz27fuSNg9mDQET1oFhJNJi8laEIZDKYW06aQWcn2MLuB78TgmGhvX1/ACSeCAT+Cfp8cyJuNmjjElL2gJIrM72ZX5LGYtUEAiCy6w+PnSBevUW9WBVgie5w2n6ANQQEBwmQ/78Bl92J39xZWVzZFF9ThcMo6OD87RCpl1gULTm2sbkgWxuHxsTgIotfMbB+XB/Mzs9jevoXJiUn02gORTTo5eI5Cnnq+LVRKOVC6iQzBZ/uPcZm6xFxiQbIAhlYHQpNTmF5aw0RiGk5PQIqNsS+YpVXIJtFiKm2/jWKBRSVTwipnOjszRqh9zbG8SmZED/XNN97Gq2++humlIIqFAZLnKXzy0ac4PTjHVHgK84kF+F1ekRWhzFc0FkYo4ke1VsJvP/81Hj/5SopK9tCEzTIUvW4GjAhoUcOZGvIE0ViIjeNGoC+fTUtGgJ8BSjJ4mK7dH6I37KFj6cFKHd+ADzt39rBz+zZWVtfh8VmRzTYFLKU0Uq1UFumek4MDHB8eIBqcQNjrBzo9CWSRpUjAnPtEtduAIxrE3MYytu7dxvrOvMiBlCuUYGmgnM3j+uQIJ5QlOTuDlX3JGiY801XzGLjs2HxlF+/88LtY3d6Gw+9FIMzMKEMcLOSqOHh6hKP9E0x6Y1hMLODq+BpHB8cyp5wBJ26+fhObd25gYT0Ih5d7PFCvEkwfYljvoZlu4dEnX8leaB8OhNUdC4cwnUiI/SjS1kbDWNpYE2Z4dCYO5h0TrJT9sN5GrVRBKVfCg998Ar/DC9vAKgzgEANLLrv0K9mZS1truP36XSzvrKNnBTJXaRw9OMSTB49xeXohwaMffecHIi/AzDvKAX356Es4vS4M7QNkimk4PE7Mrcxhe/uGyIpcXrAAaU7kXbiuqFHNKhNupx2tZk1kM5xOm2QFUS6k3mgglU3JfFlaX4XN6YKT64y63NT4HVpGdUP62Nu9JXsYA7lkjjPLIRQ2skZcv8zOoP/EYEE6m2KpVDmPMSuDa4ss48TklDBZtza3RQfe5TF7N4NzCpjRjhKEJwDNoq0Mjqwvrxjt3ssrOc+yCB/P92Sd8bsE9rpdyRij3ni30TLnnoHJ1CSYz/GptOuIhWIiY9XpdGUvZYYJJcJYN0HP32SuUnaKBRS7A75JX9au+iGUTqEdJdGBgLzT6pCAP22c+nlc1+wvMtgp3UCJCwcZ97Q/btcLn1QIHG6H2M/qSMPXw7oZAb+chzc2NrBzYwcehwvJy2scPn2Gy9NLVAsVNKqGUMWi0rw2FI3B6XLhW9/6lkhMkYDz6W8/k8KO6WwWSUqdtZoiL9XpdcBCkQvLC7h7964A1uHYlJyDP/v0c8ls4Bz0+72yhzF4NjWXwO//wR9g8casKbJHVjExC5J3a8DZl+f41d99COqt8/15drIxWMGoHAZS34ByOO+//y1Mz89KVgp15snUZhaP3WIIEqenxxIwjkRC2N3dxdxy1GS28zZl4LcfPcSf/J//EsNGX8aTUlUEhUnU8PiZcdWXAC2D8tVWDYGJkMiakNHfa3WQvc4Ku75ZqkudBbfT1Chq9ZqITyewvrElUmiied9solAuidQUC3deJy9FB5rjtr29g7t37slZlvOf+ymvYbFG1s7gvI7PTWL1xjK6tgaenz5Cc1BCJn+JWj0Lr88u8mLos4i3MWT0odQ/kr16JFmgIKnZE01mL236OLhmtRkJR56bZP0yZ5CyHqOsyC7PZKL1C9Hi1rnH+1FGhsEeBUYNMcdID/B8xOeyRor4ICPWtQKaCgQqY5HP5T25pseZmAr86jobB/H4O2VLq6/6As8YMcH5s7INzV47kgIZsYPpQ+m9lfDFa3TdKhlsnJWtQJ764IrdvOi7EVgt1/UNbjFOclTgahzwU/913OfnZxR4V5BP76M+/zj2oH0q7RoYGYhxBrTiA/y7Aq38rn33D+EqCk6qT6/t0z7gGUDHaJwxq/iHzkUFYxX4lPkqdQF64otSD177fxxfY/8rDmBYwwbgZ7/yuvaYVIz2ofaZ/H0k16GA7NcBQp2XOm+0fQpoKgCtQLYCn7IH2e2CG7wIOow0gHX+yLpwGDBe59g4AG7A0Zd66srsVTxP8K5R3ED2pBEYS7yC48J+Gcc+9L0FuB4xnEmoU2xHx11xOY6NBqa0f9hOBXkVfOX9dGy1/3Sum8CyCTaNE2V13ugebQqmmjHWDH29r+KNSvzlvTV4owEjbfM4GD0OpqtNG8fq1Jb8/wIeo37Rdwz6TdFbDVAp21/7UMF8tlHbxd8poVIBbr1Owejxz4/jlooh6vtY/ud/+k+G7BxeREBMQKWRvi87VQdkfOLqw+Tvo5QAvoAyjRlh589S1EZS9Q2gze8aZdMJyYru489Qg8nfESjVBSGFobxeOXRwUHg/DniT2omjogK6WDWiwHdSA8qOpTPI+6uOtBo1NYRKY+d91YBoCvL4BNAO1WiDTny2j4c7HqjYTu1HToDxSaCDpPfkd74P28h3Zj/RAVdQX8FynTTjg65FFZUxrSArv/OLm6ZM7FGUkW3SQAP/RgPAn3lPRpOUEdtodSQ1kocbnTTjhkSBWB4i2G8EGDgpyaoSB3tkJOjtGNDdmHfOGf6shtywKlhgJThiifSNQWY16lHlXg2QKFNeFxa/80vn5jhIzHtqsEMNJN+Rn+HYsK/5DB4odM7xuq9vMArCqsHjmGtAhf/muPEznPtaLJH9oPOdc4EgNPuO99ex5rOF0T8q/qcHEQ1E6OFJMxD4Od0UdF7zuXRUFdjm7zU6GvCb4pZqyNRAvRxDZaiYsWKgQNYDNQYlAmcYAVzDfB9JWZTCHea6F8a2w6IgbUnL7TQHcNi9CIcSsA09sAy9CAenMTkxj8nQLErpBnJXebisHjitbmEAhYJ+dJoN0egN+sk+AnrtLoYWizAHeSgnM5IAB7WJCZZk0ykpAkdgqttuotlrIF1IomftoGMxxazsLgt8AabpQxiGZEgW0nlh2/27/86/h1dffRV/8Wd/gcdfPsKgNxBwgH00ORE1Y+dxo1AqSOpwLEHN2WlMxOJoNnpS7OXo8EwAiYVEHJFwCPMzc5iMTaHZ7OL6KisSHK+9/i5c7gDLnqBepz50QZy6IQbodcgYrKDbqyGXv0aTGqUYiO4g9VCZrmvki4wOscvth8PuxtbOHmZmZlGpNpHPZpC8PMFw0Ab6LCDRxPXFich7kAE9FV/AcOhDq2PH5uZd+IMxYWYpq5FOb66cR6mWF3bg1GRQtHArlSwuyUg5P5eCj+vLWwgH4nDY/JifXsH09DxscAlwRGCvXM0A9i6KpRSK5byAtgQbyWJlOiodEYJdHNtImNqBccQnFwVYp45rsZBGKnmAVqsEt2OATpvarpPCNmUBQ4LBuUIaHabsurxodYcIhqbwnW//CLHQrMhrsII7LH08P3giwOdkPCYAQLFQgtPhEGYvbSsZ9JRyIPt2+yb7ck3YO71ODZVqEdncFbKFjBSfyhZzckAkK4fanJQnyKaTUnSNKbSxcAyv3nldCvKUcwVk0kk0KmXRmy3m83C4WfAxIZrk7a4pikLmHO1qMBDGvftvYG5mHbA6Ua9W0e5RE76LbCGJi9QZkvlzJAvXcPqdmJmblnVHBjt1XN0OH4I+Sg/44HEHpV/JkGfROUoZlCsppDInotNMoNhhd4rTx6KKLqdP1jxBR4LYi4srmInPwev1YSISF1uezxakaCTB0B51wUtGI9zjdknxIx6Yebhrd2rCfuZz7TYHtm7u4q233pK0dqYtPz14Js4xU4lpT3wsYLm6KgVDyfwMB4IjTVCTRs/zAavT0+HXgCTXxcXZOWqdCph4zyJOW5s3xDlmMIdz6/ToDJViHY1uA0FrCJFgREAfpuDRUbRQX9k6FHu7tLokxTwJWqTyWVwnL3B4+BR1Bn7klGXFzZ1XMJOYg9XiNABO2I/pmbjMLbImr6/TqDdaeOOdd7G4tiQBpXa7LnOIbEkWNKW0BZnKF+kLRMOTWFpaEi1bvg+BAkohDPo2zM/M4+7d21jfYHDGIvPz4Plz0dke9qTOOpx2N2anZxANm8LIBwcHODx5hkqzgovcqWiJ2px0zm2yJtnXZIISyK62qpiNzwvbnvcizM7MM15fLGUlAE2gnWyIrY0tKfjMApKSyuocHaxhlSyp27dewfzcAhrVFjKpNLLJa1QrJViGPSl8SB1ramnnkmlhYTOAvbC4hCGlQMIRzK5sYnZ5BXa3j/QbWKx9YQTn02mZa9ZBFzmxaxfwed2YmjYM2Fa7i0q9hkK5gpmFRdx55R7WbqzDFfTD67UKrvP5b57h848+h8fqEhDa43AKy5esY7KcJxNRhKNB1JoV/PRnP5HMj3q7JAA3GZgsaEpNT0pEMGuB+y3/pxwAbRfZfDzfkKGoJItBry/MTReBI7cdqUIO0/ML2Nnbw87unmSBMKifTmZQLZVFM5Up/cfPn6FWrUoQ3EGFXhaxK1VRzBVkTXBsqpRFctkxs7aAjdu7mF6cBxy2FyDkxfEpkmTOpjNokGbdbKHKgHeniXQxg3K3jpVb2/jH/+G/j1uv78LCMgp2oFgUKWD0OkA2VUKtWIe75xQ5iy8/+Ur036VonqOPrVduYO/1W4jM+YQBnc+3BNi09IZw9C3IHeWRP0/hwaef4Pn+E1weHUmQhBkIF9dXuM6mEZmaxN7r97Gxt4NQPIKhwyJ7upzx81UcPT7A/OQMjh89R+rsAj6bG3PxaTmvSyaJ04aGpYv12zewvHcDi9ur8EU9aNQGyB9lcPb4CI8ePETq9Ao/eO+7UiSTBScJQF9lUpIdVe/VMXBZkFiaxeatTaxvr8tSbzTaohH81edfCQt4JhqH3+FCiGenbgtetxM2pwVX15fCwk7nspiYiuLW3VcwNTsDTyiEJgsi8wzTMABWJplBuVTFndu34bTYJEOAWVsMznDd8+yUlkKkA8ashSnLAOPs3DSC4aDsU9lMDqViUc4szIRYWVzB5vqGYSU7naJ1zL2JfRidmkLy7BL/0z//H5EkmzybEy1bauSzICSZ8ix6y7lG0EPPbrQT1BmW4ss+PyLBkARVuP6ZEUO7SrkxnisD/rAEXsgcJkjPmhzc4wi2sj2UYqBsT4sFeS1DCRxQ3kTO7EMYv4DnPZ8pXEjbz+fQHsk4VwqiIxwKhsWHYvFRFsBkH/EcROkyfvEczr+zUKKwc2tNUz+l0zb1QtxuXCWvpdAmn8fiisxws/SYOdAQuStDsmJgqy868dxnuCfxf/Zb8upa2MQiRWe1oN5poN6so9aqY2l9Eb/3j34P777/HmLLEwbktQBXTzP48Z/9GT764EPpL5WJ4Xgtr67iG2++gfX1dfGDBMyhFe7bUE5X8MVnD4TRPjs/j/mVJUxNRSX4wCKYH/36A/z85z+XPZl2hkEyFnwl45yMYhblZoCCwRHKnNy79wpu7m7DE7QAHaCWa6NaLKOULuF//1/+N6A9RMQbgdvuRK3aEJsWCAVACRMWxeXYkY1NdjmfqfVyGPCm9JGFWu7lsgDYk1NxbN7cFFmc1ZUN+Ckd1mFh35wEn2j/z86OUW/XX4C0nHtSg8Rjsg5JuCCDnnseJUoonxeJhxGMepAqXaNYv4Z/woVqM4d07gKwUqW/J2uTrgplPsZBDQLQ4yQv+lF6juB4joPVwuB0mtoyzN5Uco74XiNiHAFoftHOK/BCxrOQ5Hj+abbkHEy/SgE0totMeQW1KFNAbV3FDXgfxQTGfU/16+V5oyxezm31/7/uw/EargW+vwJH6idyzWmqu95PMRftHwGOBy8Zpgr4sh8UP1C/VQFU9R+1/eOsZAUl9T3GgVL1bw1wb2QixzPfFcBT0JTvqu1R8I8/854KhqnfrziL+teCC/QVdxgBD2M4gfaHvsv4/Y3va2RJx0HZr7N5FVhmYEJBWmWwK37E+0jwYVQkUsHD8fEfgnKpdlOQdCQZwz5SEFpBUpUidXuMYoASxXojIJr9oiRAnQMc73HcSdts5rthLA9G2ebj4K9+jtdon2uf6DsoFsHeVaxD8TfNYpd9BqaAoL7b1zEb1UbnteMgva4dDYiyLZw3ihWxj4i5jAd/+Hy2b3weMHCsY6Dzif3Pa2TfGEl+KZanwRHdI7X/NOCgALzeQ+zACIdSnIn3UACan+e9uIfxzGjOHCOZ0xGTX+2Okgs1yKIBCW2DvqsGfBTk1cCKtpHP0L/pWCtY/cI+MEg2IlGwXYo7abBD54cGDPg5E1AzhQY5pvzS9aj31zVjHKmXmJWOgQZ8Xqyv/+6//E+GBP/YQbyJVq/WRa2GQMFoflAP35wA1PLixNBidgT3FJxkA2j0efDRBivSrsXQiFBo4/SlFZHnZ9VI8BoVmVe9JQFdbQZIY0foRNcKxjqp1UCz8/h8TWXQAeM76uRXw6sLktq2fKdxxF+Ls7FPNMWDg6ITjW3VxcC2iF7UaJIqoM7Psv1afE/bwO9SXLHfF4eP1+nnNdKi7Wf/aGVbjQTp5vEyGmaMiJcVpcdE+k0ftoQpSIeFBzP2x+TklIwvAQIDrBq9K37xvTRKy2sI5JPNoSwvzgGVntCgQK9jNP1ebsYmcqaTme9KsF03V92ItFgl26AbFq9RWQrVZ+YhU43kuMQLP8f7cjz5fA2EsH08WPP92Y+6gevz+Tn2HfuCf9cFxXdUUF0XoB5u2DccZ95b28K5wHnP+7L9BJ34b7aD91EJGd5fNxfdQPRApYtbDMVIC5XP0c2bqWesiC6Hj76J3CvrWdctP2sA+5eyLnwm+4rvZB9VoGVfsS/osJjUGptcQ8fbGFOzkXd7JupOgFbbKQW54BDwmdIIw74Ts4lVdLs29LoOzE4tC3Dpd0dwfniFeqkJdIdoVhri9ESDEXFSnj89EICQDjv7Z2trS3QnKa1AnVqudQZMCPTVK2U52LLAXalRQmvQEIe50i6ha2kLcCIprQOLHJpn47OwWzwI+8L4wfd+iPt3XhXtyL/8sz/Hs/3nAg6IFmGXkgEeBMJBASZYnMXqMkUiySYsF+qoV+pIp3MYdoeYmZwSKQnCRKw0TqCZwGpkYgo+fxg3b92Rz/X7QxnnYj4nGs3dDlmyWdSaZaRzKZEHmZqalIJ4Z2dHUhiOzh2Bf445i1OFwzGEqONpYdTZIw4KQXCCgKGAA4NeHbn0pQDTExNxTEzMYDD0wOOfxPLSTUzG53B1dT1iAPnFubpOXaHdYYHOCqJRHyIh3rcgoCL1Ctl38zPLcNh9SMTmsXPjjjijjXpPNHGrjSL6gwa6w7owb2uNCiqNklR2p/0igM/5z/tRasLrCSAxtYiZxKqwqAi2t1tVnJ3to17LoZRPiQTHBNlAHpdIC6QySWGJ1dpNdHs22F0+TM+s4d23vwO3PSTBi3TapO8fHD6V1P2pRBzbN7ZQKpWl8jjlKQj4EHSVDBCrBVvbdxCOLaPXp5xMGe1OFZ1WGcVqRlj515lLieBXajVThCsaQ7fVFSY15+3733wfywur8FC7Pps3gZF8EflcBqfHJ+KgkP1MJhEdRpfHKywl9sdUPIHbe69icWkXVptLCne1ew0ZSzh7uMqe4PHzL5DMXWF6IYGd3W002h0U8lWEglEEPGG4HQF4XAFhp0fClPkwBXJOTg4xtNRwdPIIzw8eS9GexBTlGaIinUK7QvvXbvdFVmVt6QYWF5dM8azZBZmrqeSVyLBUSgXRB89mryQoNTs3JfOUB8NWm8Vnu2JPT04vhWV96/Y9vPbqG+Kc8jnUfT0+PsAXDx8IW3kiFsH0dEJsFXVip6PTcpCUQmVWEwQnSGx0S50yh8gGS15dipQGi3TSNgT8vpGWrF1YbSyUWcqTOdjE8uwq+m2T/UQAicxtahO3Oi1Z22S+0QZSU7vV5/5CmY4rXF2eo9FrkP+IsGcKc7PLwoZmMUTKXHjFwW4JQ5HMWmpAUzd2/cYm0ulrmX8XV2cC1DcadXGsa/W6zDc+LzbJwpxDAYG4766vbWEyMofZ6XmsrCwKeEwWPvWiD549F9as3epCJBhGt9kV8Jls6Fw6I3aahdaoP3yevBDWLAEsCRySHTboS99zvjEIRLa/BMjq3MutsrcReMoVM/BQOgJWyQoIUC96JAfGdjAoItk5bhdsVocUH11ZWZN1RN3bYbePZr0mWfetRkUAdAYVGVx8+mRfAtjBUBhzS6so1OqITS9g685duP0haafdMUSpmBWQrNtqInV5iVw6JQEP7kdSpJmM4G4fNdam6HSk6Nc33n4H88tLAsYQpOo3uzh5eoRnXz2Gc2jHTHRSQEjuMeVSQQJ6k1OTiMRjaHdbklHRRguR6aDsE7/56NciBzA7lUDYH8Ti3KIEOeXg7XAgmc2i3KjC4rQLS9DB/W/QRbVQQqvZxPzyguwTLJ7HlP7eANgVeZ8lKQbGgM7l+ZUwoGsV6rOXZV9jESam4U4GwshcXqNZKmNmetqklVqJF/Xhi0XgCQWERewOmMwmkdTqdXF1doqDx48x7FDf1Qk393P0cZ66wnUxg41XbuHbv/9DfPv330PfAXD4m82+Ka5rsaNeaSMe9OH6qILHnz1CNVdFu9ZEvdWAy+fA0vYydu5uI5LwCljabLQQ8Lol9bRTaiJ9eIWTR89xsP8EyYtzWUNkwFMPF0479o8OsXV3D+9+/ztY3FyFxWvH0Ak0CFTyHtUOmoUaStc5oNHFg7//GEGbW1jhTL+l9E6qnEd0aRprr9zE2r1tRFdn4I970KgCg2IHjVQFl4dn+OmP/wark3O4u3kTPodH+rjebuDk+hxnuUtMLk3jG7/zDqZWZxCOB9Hs9FBIF5BP5XC0/wyn+4eIOCkRZhEw32kdwkeJqFZVCkzmayVYPC7c2NvG7VdfhX8iDKvHLSCWEAmaHRlnnmkt/aEEdNq1BgosMluro9VoiE2Q83y/I4Ftq9uOvXt3sLqxCn+Q9R6MP0QGdIpa42dXKGaLIh8RpRZ0LCbndYKDYhvBgq0xFFJp/Pf/7J9JcUMWtUWPNSE6sI6YgJS/0MLbCnCwPgBtBM85JBI5rXZMTcaNM9o2zDxq99Mme9x+TIR5TrMiyLN/aEJskBSedFDCoSH3anRb2L29hzffeRP3X3tVpAtoR/76r/4Kv/nwIzgsDsP2Yx0Ruylqzf7iOZ1FSgOhoKx5sluZxcFgJP0vBQRK1YrMf/YDyQIM6AjxotfFzq1dkbx6dniAo0NmUzXErvGc4bA5pR5KMGhk96hNzmwHAuVSdJjr3GKV99/d3kE+l0OxzL+70LcORKpkZnke77z3Tbz53rsIxj2AwcQBZlE3gUcPnuJ//Rf/As/3nyIaiUkb+V6UeOG/lxeXpM4CfTFTwLEPt8srUmvMopmZZ7HZCck0kAhuH7g8z+Djj36Njz/+FBOTMVSqdQmsxBMkO7TRbw1Ez5myH6GJADY312WPpsSW6BU3qDVdlGyBJ188gXPoQNATkH2ArP98uSzAbzw2Kf3NMz8zwDi32GYy/ekLUWLk4pxs+pbMT7Kdb925hTuv3BItdL/fCSqHVIpNOXMx4Pb48UMZ2z1mhOxsiVwg2/7xxx8jlUnL3KCkBf0X7qt2px3+SACTM1E4vENc5s6Rr14jNOmFzc3i00mUyiwKymCO8QW4VBXYFWLXS6UF+T3njeIDgmGMsaXlcxZDqOF9DPhpABYC0IpZaCCSN1dmJc8n0WgE/Z5ZzzzD8B3Y5+prKhBt/DhTp4eMU85fPoN9zfmh7FolHY2DRgr8KHlqHJxUzEPBJm0nn8MAD8eJa14BW/HfRqn9CnwziKVAqQYFzLuY7Ndx0hs/rzgDx4x2QSUQuJ61/eoX8j0VSKefrtKVSoBju/l5BcTV39UsXgXiFIvSPpD3G2ubEhgVHBUMhymiIyBfsRAlqPE++nnFMxSvUTujv1ewj58RH3CExyixkT/rNUKeGGOP8158pva1EsfUTzd++6gW1kjWlFJWvLc+XwHVwdDUttLaTLynIZcZJvQ4MDqOD8maGL0v76V9rPOAhmYc7FbsSoMVipEpXsWxkADaSDJD1s5I3mS8L3gO/TqxVK+V69P4cdIAACAASURBVEea2Fwv2kbF+nidziX6GdoWxYZ0fWjfjt9Xr9HghBYMVRugz1B8imOkGep8Dt/NEO5eMrf1ebpOFB/iGI0HVvh53k8BfCVBKrA8ThTU91PwWeemBgkUs9Q5o8/WtmkfKUNa15DORV2Daq9GO9WL9ajjR5KO4DljTHYlCWsgaVzyZfwd+Cy2S9cMn6ntULxQCZDa3vHgjMyj/+o//Q+GChirwaWDrGCeGnCdmJw8UjCEBeaYqj8CWPWzaiD54towdqrKYqhB0knLFGkFX/nCGjnQf48D4fydSl6w8RKVGZpB16iSAp2K1OuC0wnH6zRSpQtSwTp9R35XRjEjTXSw9f58Fo2m3l+kAkZMUxpWvp8CjLwH+3FcU1gjLQpEK9DNn9mH/CzvrcUOp6enZUIL2E9wzGskF3RT4bvw/vxZ2zwetWBKszAGIhFpJ/tDQVlumKo5WynXZNFTAkEm2ag4JCPDbAufI1qbDoeABRx7UwzKIwxftkEnrAKzvHbQMwEKNZI6EdWAsq0Kxqoh5PMJiLK9urlrYEDBWpXBIHNVjQav0aCFeZegtIm/UxBXf1Z2PeeyblQ6/hrVUlkS3peOPOewSsFwPDguUmBntBDViPA9+Hv2D9urQR0N4vB6gtO6qemGq3N33KjretE2Ksgthm5oZDAGPD0PjcSJgtg6X+VwLpVKjZYfr1E2t6Q+9s2Bi+0RwL5jfmYqqAmaGICcjoLM2VF1YbLSdBOulBuwDe1UWcag70Cv7xCQ0eUKsRSEFJyLTkwj5I8il8yL0zdkDZp2D91qC26CYkOrSAJcnV3C7wuIzuvKyooUZmP7r64uhKHIjY06u36PR1g3TBOOzESF9XyaPIbVa8XuvV1MzUxK8apOs4NWowNb3yGF9CYCMfzu73wfezc30GoAf/+zv0fy/FIO1tSkvk4mBZzoowunz4FmvyMAMR2R6ek5uCxuXF0kRWuWoPbrr7wl7JpqqSKp7pRXIIAeisSkuA1BCBaxI7hHAO3i5EwkMpirSMfq7PJcQCeCU1JFfSKCZPZaQBgCvARoOU6UPaA29tDiEHaSgxXdKSskum1lTAS5trso5JK4vryAy+VDJDIFf2AKgVACs3MbollL/WG2j4d/YQQXGXjqUIUUE1E/Qn6H6CkTKKcuH5kvifgcohMJLM6uYmlxXZjYpWJNmNaDYRtOr0XYz7liErVmFTzTM2VXUthFdqYvxR/TKerKB7GxvoOlhU0MBzZT9LJVxtXFAerVPPL5pGh60yFK0MlikVn0Ra+aTkt/4EAklsD8wg3cf+UtTE8u4fzUFNIj8/Ty6kSeF/CbbBQWCuMcJtgih0ybU2wS1w8lPOKJTbQ7A+SyV8jmL9FtV9DqVZErXUv6LXVwXZQhsjsEtLH0IWzi1aVl3L/3GhZmFxCiFnexiuvzC1yeXwhLmuA92025g97AONORWFTGkiA27cPyyg3cv/8+7A4nLs7PUKxkMBg2MbR1cHL1DM+OH4kUx/LmkhQiZOHFcqmB6fgcPM6gsGcXp5cR8EcxYLFMq0PGpForoN7I4fL6CKdnByhUclI0iPOHDDPaAKaAS9aBd1IKGEoBtNkFATaE+VYqCZBfKeWlX+u1ogBbgYBXmOl01rkWKQND+39weC7a57u37uHevddF33dAxcZuW4DSTz/9NbK5FBIzU0hMx42URbmGYYcHaEoKVEwmyyhDSTXxmRFAW0SZHQLibIvTbjNBTfAsEhQwnAUy26L/nMDmyg04bA4Jag0HRqaDoDCBRkkOH5p9IhgOwOElE8KFWr2Ew8PnkvrfH9oQCc4gMbUgQQPaxXqrDKud4HFXUvAJKpBtt35jS+wU23VxcYpMPinFHwk0MYhH7VQCRhwbBjNqTcpHGeYStTBXFrZhtzMoAAkEyZpmVkC+JLaL8zYWiQqgzkJkZDJmU2kpiEUAqUFmSKuOGzc2MDc3gyaDAhayuVrS7z/96U8FnGGwmBkl1K82RbisOLu8wJdPvsAAA9gsNkRCIfgpjeH3y/rIFrImY8lunGbuZ2Tuk51HfeVmrS7/02miNivHw2a3olWviTwS2fWVckW0xSOxKVSbbfjCUSzf2JI+ZpFBy7Aj8iY8CLMQ6/XZhcwtBhgJnjCTIxAOSfHXercDTyCIydlp7OzdxtzyIlo9ypa1kLlO4smDr5A+v8RMLI7ZaBxtZu9QrzubkQAwg6bhWFiY175gAKvbayIx0ek18Rd/8mM8efgEYbcPPocbIY9P2G1k/ZGhWm03kS4XAJcDi5trWN3ekHlxdXKCD3/1AUqVsgQ9CUQuLC5KAdsBrJiemcfuzi2ZL08ePpZ+T0zFZZzJNOxaWc+hin6jgeOnz9HtNrC3flOAjEariQEdIatNCp6FohEsry3Lvs8AB+VcuIcQ+I0yC4faviNdRTJKU+UCvLEIvvX97+JH//iPMTnrRKEEZHKG6d+oNlGrttCrd5E+z6JwlZWivAwI01aWqmVMTkeRWEpgfnkWgYgFV+c5nJweoVVrwN63oJEtI3V+jkqhKIVKqZPNbCUCge6gH20r8Ob738Rb33kf4Vk3hm6IjEi1DTTrQK8+RDNfx6DSwvn+Af7fP/1rODpD7KxsSkCEUjaVbhOTK/PYfusubr17H94ZLwZeBsaBXmaIYbmD1NElfvFXP0Hh6ApbC6uY8AQRZTHFoBeX+TQy9SJmthax9/Z92EMe2P0seAcB8EqZAsqpPJ59/hVqyQI6pSrSp2dYW6SsVk8CFsV6GW1rH85IAFsE3t54TeRWwnFKilAmy0iQVas15DJ50c2llEglV0C32cCg3ZXzhRAIrJC9wBXwIDafwMLKgvxssZExZDLanKwFUWkIA/ri+AzZVBZBn1eCEyxwZr4GEoSbnpkS0PNP/+Wf4PrqSjS1GXyhDnejXAXr9LDw6GxiWs5SDKAKqcMOCcr10IXb6pI6MQ6r3RShdHoMgGCzy5nG5fRiaWFRAOhOowmfxy9zlCll1AqmrWE2iTvgxR/98R/j7muvwDM3JUUW0Wzii48/wd/97Oc4OToVNriLxcFdbrHftMWSXu10Gh3oiJFfohZznlr3yeQL/VqRyBkO5bxKAJp67Dz+1lpNOWdt7myLJnSGDPJKBfWKyUZlAJpA6d7ebczOzQl4S9b08dkxTk5OpP8Y8JgIheTs0WUNF+qoE7Cz9BGfS+CNb76D1999ExPrIen9XgNo1bnLAcNOT4KGf/tX/0r0y6enEqLdz7oQBwdH2H+8L+/rtrtFD551DVhs0BeJ4N3feQ/f/va34ZmwiJ4zZVm5H5SLHZQKBRw+P8LTfWry26UuyQkB6Dizf2yo5kpilwnecg9jgkt8KopQyCda4wyA0EfnGTV5egWnxYWl+UVpRyqVwWUyhVqtLqA45wszQMiCp9/pcrmlzVaHE5lsFk8PDiXrJzYZx/buTbz6+qvY2l0FS6j02kA2U0Wec7/ekBoRtLnLy8uS+ROKMAOaAChwenGFL796ICxpzSaVOdBuwB/0IhIPYejoIF/PoGupwxEYomepo1xLS9YgpersNk7XHhwuk1VKP0e+j6XsC+BLmYARcChjOTAgiQJpPEvLenMb0OmFFMfQMEoVf1CfmdmL44BeNBKW/Zb35tmO2W8KDAvLkllJAoKP0vhHYKH6Zwp+KTAzDhiNk4jUX1ams+IICpwqWMt2yO8sLyUvFRdQ0FHBV4PBmLYruKxEO2WGKnDF5yvYpmS9ccyFASz10RV/GAekJRthVAzVBBxesqzVL1XmrGI/xm81Mj7aP/oMBXHZJgUO+bcXgPngJct8HGPhvcYBaG2L4lWKYym+pDiV/l3BRwVhdY4p8csQO4zmv8oujAN4+ny2SUh4HUPu0zY5RhIxOlb8vYB6NgMkE4/i++oXbYLOGf0+jiMQHxhn1o6DvAa3MGxrbZe+r7aH7dC/jQPY+ozxtiiQbPALkzHwDzGwBdwdmuwdvs84XqV9oetZ6wzw9+MgqeJv4+CnAqD8nY45SQIKYOu61zHnczlG/LsSQTXwwmvHgXFl/I/3rfaNgs46F/RzOne1rWpLNMNf8LFRnbNx6QvFf3g9f6/tVnugc5x2TYISowCAgr+8p85fxQp1bijJl9dKH1lG30cSIl+XCWFbXgTgRiRU8dO+FtzRNcjfax9xvihep/if2i3FZS3/9J/8x6IBrZEDXUh8MX15baxMnBHQqcaZaU0GoDJGgr/nzzxosYMI8PGwo+Ad76mouTRilPqiDe+O9I51AmhUgZ/hZ/kMGjIdFJ6BtF2cPGwHn8XvCszy3/wMAUU+k237euRADYIuNo08cIC0Lzh4fD86j3ymAoda9JDvSWeC12gbNZqlbVMgb9ywjQOTdGpokGk4mLbGgxYnLEEBtpvP4r05DvycHt7Y5/x5fNKzT+mIyruPJEvUGPH5CkDTQaaMAr8ITsmC6ZnNm9qH7AuVZiEwwGeqjjTToBVkFXmBoam8y//FOPSNPIVuci+jbTSsJl2CByllcmukTQv16TiOpzTwXvwc20ImI/tGN1nRVR5pfyuDeXweawRHo7AK6Kuh14MG28O+5+GObeChnX/j2PCL76TGi/cfj8bx78qu5vtKqmC9/iLwwfnDcebv2W41iONRK12P7EP2twRbRvo92kcE+KR4xihyp5ukpjaZKNrLlAnVTdcInRijlpF9YbqzpmKwbzSazDGS+dA1THKmjUtq14gdTm1x6rlSk7dWJdjCg4ofHi8PZh74wyxY4xYGTcAfESmMVpUFvewYtvrInaVQL5aFaZtJZZFPZeByUIvQAOdkAkmQwDIQxgwlWzrtlqSX5is5XBWv4Qw5UevW4Il48Na338SP/u3fEzaJy2NDqw5cHF/g4MkRvvzkS1weXyMemcLe7m1srW1idmoGlVJZgioc4yxZg6lLnCZPJZ2fkh5d9GS87HCK9iX18Baml/DO69/CUmIdlVJN9PR4D6bGE/BhkaRmrwObyylsFQGjWDiyWEan1oDLZqq/U8OQ48B5RtbY8tKCFPKhrurnn3+Cs/NjAaGpa0it4larLcEGerFkw1TqlCAC5qYnYbcOUSnnkE6mBPT0emhL4ohNLWB2bk2AVh5YqG9KWQo6lmQIMgXfZh1ieiYKj8Mmjgy1LwksMp2YBeOoJ03GJkF4jjeLPrEoDyxt+PwOKXpXqhZRKufEcWTxs2abuntNKfzEd+C8Iotz9+ZdLC1uiCZysVhAvpDE6fEzdNuUiqDjlRfbQfkNHtDomNMZVAB6IprA6uouvvHae/A4A1IQjtIsydQFrq4u4XRZJU2c84fvwDlMx4pMqFAoIAUsud6XlzcxPb2Fbg9SjI1V1qu1rEiKFMoZNNs1YXvevHVbCBXPnh0ie50T1szCzLw4VmRKkhHWa7aFaXlyeISTo2Nxmq12K8LhCDx+n7BmOc4EWj1Orzh4q6ubWN+4g2ani4uzYzQ6ZeY0oFBO4fD8CTKlFPrWPuaYlhqdEP3bVq0nWs8sCul2+3BjZRuLC+vodAxDIpVKCkOoXE1JcU8C8wQ05+eXTeDYZQo5ZbNJ2CxOeGwhkfBYmJuXgnEsokS7lM8mpS8r1Ryurs/hcdvh93sEhKbshRyYeh34PBzbJq6ucwKIE4De3roNKyW5RgVtOX5k68emqLnvlYJUpVIBnVZXmHa0QcJU91KXOy5AKe1PtVoxRfnqVbTaNeSKWSkA6aQuMQstkjnX7sFpc8Jp8YhMxTffeB8byxuSgp26uha7dnJ6KO9LnVLKkTDtmLaMxQOpOcmiaLw/9TZD/gj8gSiWFrYQm5zh20r/XSZPUSPb39LD+eUJ6gRhAgFMJ2aFecxA7zWLVnYbwrimXmggSHkUnwRZ2gRt61U0OjUBbDm/d3b28NbrvwMr7KjWq7LuuEYImFNnutVoi744GW5uu0tAjclwTBjQhXxeAIxqoymSOq/cvw9/wItk8kIKMzODolqvICsa3uYMwL2a+zm1njn/D44OcZG9El1bp90pTP5qyTgskuLeMevH7jLpxJyzZGFSC5bADm2DgFvBgIwT/aNg0C+gCaXLCIx77V7YrE70hkCz20c4PIm1G1sY2m2YiE2g066K/jb3lAYZj03q58eRvEhif38fIX8IS6srEvjs2yyi2eoKBDC7vCi/pzQHpQrI/KSURyGZhMtiQywYhNfuQL1URbVSNkFolxNBZm1ZKGUzgTffewdLO0tweKz46d/8DD//1z/BoNFBzB/BhD8oWsAMwFFag2zecqcJdzSAW9+4j5t39xCNh2HrAJl0Gr/4xS/wwQcfyDswWMhAHzW7KW/DOZLLFfHbB18KYLi3tyfgDDWyix2uixhCPi+eP3qCZ08eSXFTN7VJ+ybAQrYhWd4EpKkHyzVUqVVwenkqsiSVegkRXwA+FkCVuh0uYWqX6xU4/V7ce/stbN++DYfPI0URydx3OT1IpjMoFauw9C0IuYKwDyzo1liAk5r5XZGLicYm4At40Rt2EIlG4PU48OnHvxbQzmWzIeBwYtBpC1jMAAulU1hEjkEDuB1ILC7ize+8h7tvvI7gtAM2P8CTZrsreCeyl1X0Kh3U00V89ssPcfDZQ7j7FixMTotm8OHxEYZu+wsA+s57b8Az4wJ8dEiB6jVgbwDnjy/wr/+fH+Pk8ydYZPaRzYkb6xsIxCbQsvRQsXQwv72MrVd30CfD1EtmO9CsAs1iC5V0AdfPTpE7vkTq8ARfffIJ1hYWEJ+MoEc2brOKNlG8oAfb9+7g/R/8LnwTIQHfLA6g1WVhOaDVGghYnE2mJEOqVa5K4UoCMBwf2n9KAc0szAsAPLO+hPBkBIGwF16vMjGNRjDPU91a2wQ2Ty6E/TY7PSWgEc+T2VwGW1ubYrPJ4P/sk08kC4e2wUJ2HH2mehONWk3GOz7KqBRmeLmOzsAwuKjRzwAQg7VGA98nZ3KeExlAJYBLzXcGJyV4RRKCw7B4ua9yf6eEhOgSWwaisT8xOYHolJHlI1CYS+fw6KuHAtL2aHtdpvDWeHo2A3pcHwSgKcdE+0b2NGVC1M+hT9RsNeF2uRELRzAViUoAMpnNmKDSxjoCE8yoNMQTavXT1m/fvI333nsPGxtGR5vYB49RnAOXl0n8q7/8SxweHKDbbkltEr57gQF2gvJuF0JTUbzyjdfwne9/HyGSBHIZkVjqdbtIXVxJEVVmcVDb+p233sa9u/dho6R/G3jy6VP8X//H/41WtY5EbArW/hDWvkWCnw37UGzZa6+/juW16VHGockcJph7cnCM48NjZEja6AOVclWKZDMwx+zUkMcv4+JwWHF88hyP9x+LxBDrEViGhl3p9zHzL4Szk1O0ak0szi6O2NlDtFt9nPD3DQajfYj4g5ifnZNABxnjzGgJhCIoVqp4uL8vWWgLK6t45d493Ll/B6FpU1SxUuqKnjrrhrBdtOPUJuGZdn19AQ4XpX+YLcVslByOTw4lu4GZt9yX+EU9cl/AA3/Ui561hcagDJunj/awglq3gEa7QCqCZM0w2Mk9h3vV+BfnL/019ZW4zynILSASI0Uj1qay88aJOzznGb/e1F2iFjTXQx8mk5WEN64ZBfImQkGZwwyS80zEM77gBHaT4cwggABnNgOUMiCuTFHeQ31HBWYUiOI1/FJsRgFmxSfGQarx9+c9BUsZAfF8pq6xcSBJgSWuTb2XEsfYXq4Zvq8yfsdxHwUn9TquYxM4NxnrAoSNgFMFtDVrmL6p9F3XkAD4P8+l9Kv5N/Yd/XnNelYgUlnMih+YPre/kOngffgZPlv8/qGROlC/Xvtc31VBMu1/BQ8V6FYgX8FZBbeVXaxzh3Vb+AwF5WUONBrin7GN4xIq2hYdI8Esxlj1CvIL9jVizCuu4BiRADj+CqjyXVjLQ+eijq9iTWwTz35633HCpa4P+u8KAMu6kdQLI7egWKCC4YoD8vcKQOrc47uNY2eGS2LIa0LMG5pAj7L9X3ye5JERmVSfq3Of9yPBQbEy7U9tlzKQdb0r2K2BEgm0WF/2lwKn2k/jfalEQiWnKlis2OJL3Ool410Bdn13BeO1n9j/SkpUHFDXkRJXec04IK5Arq4jtkf7W/ta22Kws5cSROM4rQLN7AMda4P5GZ35F31tMfNU8VZdVzq/9d0Uf1WbpO8+jptqcGjcPuj763ddA4ovWf75f/OfDzWKpgZRoweq6Tz+YtrJAkLxcDFi546DwxoN5MMIanFB8oEqV8Fr1bBQY1QXjHTWaPMYBwS1c3Sh8WU4kQmoccnw8/rS4xEXjVroYNJ4iH7OSBpEAWR+ViNqYrxH0Q8ZqFGERhcSr1UwXYFZjaDw/gR19X0UUFTjZUB7A6zpBFeNXx1Q3oPpT+KQjcB9gl/8Nw9fBhQ2aWS6MPldIw0aEeQzJcJGlho3hNHs5di+1F7iNaYaKVMqTTGQUQpg2wDHTA9TKQktrKiGhe+hbHi+qymYaPRhNA3JYTMHQWXG60QU3SMPK3CaTYf35jvws8pyZ5NVv0s3BDUayqr3e00xJzXUumHoBqPgPsdK+52/03bwvtz8xhce35ubIA924zIaktI3Srnh+/JzfB5BA95H+143fc53nW+8H9vJdnE8NRiihkk3FTUQbI+mT/F3GjHWqJuuPzJUaqN5omuAfaTvz/HUDU8DFGpw2Ac08GwXU4HYJgXGNZpIR0ScFAFiWCHdOC0EoCVY0eqKrAI1aGsNHir4bC96VGt1sehRFOubN7CytoFIxIlQEKAyRqkA5K4KCFk8yF2blHIWEro6PYe1D2HIUB+QQIY4Kg4WSpsX3dFn+/uiWWh1WfDk/AmSpSTmV+bwnT/4Hn70Rz9CYtMrDhwlGenUtcvA9UkND37zAA8++QJXx5fiSG2ubuKdN98WAJH9e3xygnKtKoVVyu0KPGE3JqYnML0wLWN9cniK5w+f4/TZGULuCO7s3Ie145JK4wTlWGglmU7hMn2BVJ4p3l20+12w8rZsbEQ6mZvd7iHiCyEemRQgfjoxgxmCQ9QDlaASWcFVfPnlA2GNVsp5ccwk8NSHKejW7uHw6ESKhcYTk9ilpq2bTHJzECSAVW9yrHyYml3EZHwG7S7ZOg6jezccopQvAD2LyCz0em1MRAJw2i3I5TMo5FhYrC3F3ZiOePPmbaxyDMMxcYBoi8i0drutaLZKAp5RHrxSLQlryeGgU2o2OxYMom4fQUOCaZsbW1hcWBvpqxaRzVziyeOvUMyn4XWb4pwENrl22Kdk9bA/iuUSrDYv/IEJ0U6+e+cbcDtD8Hr9yBfSkvJZqZRxY2sDt27uCJOLzEMCQ48f78uaiMUmRof+DrZu3ML8/JY4TMVSBrVqXtjDqeylyFbML87hez/4EXZ2FpDLD/HZxw9w9PwY5WJFdBepcc2CTHS2CLrRiUtdG71rtj0xM43V9TVpB2U8mH761YOvBDDjGN7Y3MHa5q6sT5FtaLPvrnF09hQX18ei3UsJmOBEWAB9B9N1A2HRcCZ463Z6MZdYxMrKhsiyMJCQzSUF0Mvlr3CdPBcHb35+Ebs3bwuYILak2xC5FLJrU+c5NGtGroga1wTPyPouFfI4PHqK58/3RVpibnYK8/NzcpAkKMngBfeWUIDpzWRfdeB0+LB35zXs3NxjOS0UiiV5HoEzzmkWc6RkzOb2pkiYcH6RKcUgGtc/7R0Z5ZPxqNyTQYtsPivs4lqrguGwJ5Iv9C5YcE+A60IV1r4VvfYQiWgC/+gHf4TVhSXUqx0cPXuORr2K8/NjKS5Jw0Id+UI5LyAxnVFqDDs9LpFFuLxOYSIUxdLKJjbXb8PjCcPhdksq9sHhI6QZoGgWRBKm3W8hPjltdOqDQdm/CP6T+UzAmiw8TcGWM4nIF7HoUleCaSzytrK0hvfe/p5Il1ynCPazv1qm2NVItid5lRI963gkJsBAwO037PQ602R7yBSKAlJu724jkYiLJBbrYrCAJiUeyPrWYLs4ev6QOPycn7ymbekjl89janJK2GqDrjlPEaR6evAUmWxa7C8DaJwjDLiQIdisNXB6fCaninA4aGp7tE2mEfcTMqIYPHTZCRBQa9ImRWVZzDUciSKTK8DtcaI/aCGXSxlJCXFe7QJyJ6+vcX2ZlGDc+uo6/IEgvMEA7F6vsJG9wZCkrQsLkEHnbkfSoYupFErUpnU4EItMCNJZLVdkTRIg84wKlXn8AXzzd9/H5t6mANDPHx/ib//ir3D0+BnC3iASkTi8TgZL66IB64uEYPU54YlHsHn7JmbXVxCKBOHgwPYgskdP9/fx4JNPRJqk0+yj3+1jYWFJioT6/CHsP3sKu9ONtY11kc6yeRyILSUwNRcXO0JpqYe//Rz1Qgmnzw5xeXou4PDtnT1ZF5xHD588FD146tLvHzzFWf5c9mbfqKgU+8AqxRMdIl9AuZC5pSUEwhEp4Or2B5ArFEWLfX5hSQrGURrJ53TDbXWiWanDMbRh0O5L2r6F58GhFcnrS0SjE3j7zW8gn0+LhnEum0Quy7FzSRYI5x6DQrwnM6Rq/Q627tzBe9//Ljb2bsITtogMSLU1lDoBXL/VQgPxwASOHz/H3/7pj9HJ1xCwu+AcWIR9mcxkBPxLbCxibmcNi7sb8ExHAJ8TdpsVthZQS9eQOjjDL/78b+Gs9WBnLYqhBTdu3IDd64EvFkbD1kNgPoql7Q1YAzZYCEDbgTZLJ7T6uD44Qy1dxKDSxOGDR/jsgw9hH/SQiMdEFqBPdrLbCovfjZuvvoL3f/g9eEJAvQ10WNCx1ADrpggrqdZEPp3BgNkd9RaeP9mXtTA3kxDJ4GavJRJF3rBfZFUo8eDyehCJUvrMsET7PaBeaZoijeUKkudXKGSzUgiVAQjqJ9M+hkJBNJo1/P3f/QLHh0dSm4C2k8VdKcVBIJz6tTyrBbwm8CyAidUmc8PoatrlHMgxkWw0YZNa9Vh2PAAAIABJREFUxU5oEXLqgjfqTQmIEahkMcJOyzD9JNPQBgnosXgd7fv/x9Z7xciZpVliJ7z3GRHpHZlkJpPeFYssX23GdPfsuMUusPsgvaweVnoR9LDAQk/Sg4CFnqQHCZKwgoTFagZrRprpmfY93dXdZbqKrKJNpo10keG9d8L5bnxkdGETIMgM/vH/97/+nu9859BQlkaCyiIedAdCHshlsiYjz26yPRWUYFl4n7mFeZln2Hepq81ATb5oPFT4h+Al9x6cb/wuDy4srwoD+Sh9aoxX/T4JLnFOlHW1bs4U3/jw9/Dd734XzqgXMPiQMQUkHjkCfv6zn+Gzzz4ZZ8vUBPyuMmDYbIrsDYPI8ZkZ3H/7HUzPzMj7sSw0edx6+kSCDtQ9f/DmW/jg3ffgSbqNNEcT2Hq6g//wF/8elTwlp+Lw2p2wU4ojHEQNXeTqJQTDETE35PxpDIlNYDV9nMHZaQalfFlk3hYXVnH5ylUhIzCDKOwPGCKObYSz7BmePfsKuwfbqFTo69GVfTMDpPQNePrVYxSKBYSDIZFjWppfxHBgRyp1KBJiYqwKG+ZnF5CYol+IYWlGpuJidra9fyDSOSvnVrFx5SouXlqDxw9ksnnkMnkJSjEQyPWDkieJ+DQuXbr0an1kW1KrmuereqMq8zaz4ph1y71Zo1MTGZrQlA9dNFHvl2D3j1DvllDtZNEd1GGxE1QnMEyo7HXKt+IFkwxoBbl4b/YBnr+ZPaJnUSX58HeedwQDGHsecU8o6+bIBGSoMSXfowmkslIptdk1LF2OIXne2DdgNDDayvzDgD8BaCEOOYy0hwJbfK5mf/H5er7Tc6veQzEKBUCFnDM2ZdP3VNBJgMmxCaIyRPVd+TwF2cw52EhtKJYgrG3qto+zepWwx+9owEhBKQWjlAGq4Ll8PmZMS52PJSUUCJUzNFQGjnsiI+uqZxyOb+4x+aNANO+j76JnWz3v6tleAWcFoLV+Js/DCrwrzjMJQn4dZ1KMxhC5DGaj2ITiDFzzJoFP3oO/c2+muNpkHShQ/QpHc74OZmiZWD/2sbSMnJ+ooWw1QKMBnQ0hwAB+Rk5ESWUslzmnG+BSs94FAxozV/Va/s3z5u+AyCaRwGBGYxyM/V5JpspCZl2wbALyjrMPJsvP8zB/FMgkE1lBTyWqCl4i5uydV/fnZwqsCq5FScsxQ3uSlDc5trWc+izty7yGALT2F/0O/1/qWEgur1ULeJ3iLzof6He03ll2/dE2UGxKgW19B8XJtI4mA0Baj0piVPBecUCdkxTXYh1rwMX0L6NNzzVUcU69RuuP9WYwPdMWOufoveV6q+1Vn9brNKDCfsd/Ky7MfqUgs5ZTsWHtA3q9Yq6TwQrFQ3XekIDI//zf/zcjNgIPJ/xAdGHtJg1L0XhtBB2IvDlfXJzqx4xinSg0+sCCsMA6uSnyrxXOSpCBwxStcQqCRmjYoG0yrMYVKICXRpMGRoycHYGHeG5C9Tm8RjsQn88/cq+xBjPvw3LrhKmoPp+jnXsSuOTnZC7wvdmQOsHzc9aXSbFwy4GLuxgj+WDYYRo10gbRyczpNJM7WURmEXkdpVOgkGVU5jOfq2xz1bbm71+fWHQQ6KBQAFoXGE40vL92Pj1UsryGpWBYvfxb9MAtNpMuPgZW1SRQ2BNiIqDaQ3ZZPFgmMwG8nmhk0bAZ4FcBck3NUCCcUgGsG96Th0S2A99N+9wrs59x2TX6owPW5TCRZfYBvjsXT13weA+NkMsGp2FSnLVP6gShG2GV9WB5eZAS7csxo1+jcloubV/VPtcJm3Umm1a3YRTrZoP1phsNXVQIYAlAM65n9hXtY3wuv69gubCQJ4BoBeAJQGv/1j6vEzZ/pxSC9kFdwHSC5DPYp1gvTNPTLAG2jQkm9GUDJn3NZjeRujEz3kyqNjEFox6w2xuCw+5Hsz1Cu2cVk6mZxSVEp5O4cvM65hd96PZNeiGNeXnA6laATr6DfqMraZ3FTB6ZoxM5qAzJGHL5cJZOC0uSC9HK/LKk1u+93BY2iMvvwl52D7l6FvffvY9v/dHvYfPWOmw8XHqAchkoZMvwuwI4S6Xx8JOHqGUqsvlvVqn325P7yMHM7ZXN8chuhT/mRzAewtL6ElY3zyM564LXB3SbQOZggINnB9h5ugtn3wXHwIuAm0G2Bsr1IvqWHvYOd7F9sgNPyIPppVnMLs3L2Ds8OMTx7jEahSq8VrcYh63OLuPS+iaS8WmQ0c75huOQ4yt1uIu9/W1JIQ8EyZCi/I5bQMJmo4snz14gm88LE/fdt9+RlFRqzLE/cLNfKJbR6g3F9MXtDcDiILPBUH/oSk+5gX5rgAjncetQDB2FnVos4ez0WDQtzSbOgbWLG8KQpdN8OBqVfnNylELm5AjZzBFq9bIwqah7Z3O4YLW4RLdVFr1RT5iO3AzwwLy+voGL5zbk/6g3ncueYmdnS0BAMqv4/kz55Q8P2U5qq1IOolmD0+6Fyx2E0x5CNDIDr4/BI8oA5WQOfu/9d/DWW7fBRAWeH/xsty6QSrXwy1/+As+eP5G6IfNj5dx5XFy7bLJLqtSyJjdvKKA/55fLV6/gvQ++iUAgiPRpHun0GfJnRRwepITBdW5lRQ7prAua5FVLZbk3541Lly5jde08LNzE0WzNYjaMZEhvPX+BbrttAOxpMvXJ6B3hLJPC3v4WTnLHKFXyqDTqCMemsL55GRcvbAozjIAe55L0yQn63SHsFieSUzNmreuTsZoVMJvGemS/UjLl/Ll1LMyfRyyaFDZuNnuKbr+GfqeNk1RaAisc84uLi1L2QiEvjF5KQuzsbqEyLCDuiUl5eR3f8SyTFSZvOGQMbtsdMmApa3IF127chMvjR56Gi/kcihUjYZU+OxPDyAdvvyXa7CL1USmN9Wz7kg6WmEpiOj6FKWF12QSYpYTI4cme6DAPLF3UOzXYaMbmIPPZjVF3hEHXisWZRbxx4wFm43Pot3oCwBA4y2fP4PbYEIz4Ua4UkDo6EE3yWrsqjGDJJCF7xm6H3xPB1at3sXbuKixwYsh2G3ZweraPdHYfW7tPUCjn0B92sby4jBvXb8saQUkTgvKlavnVRn9lZVUMKHVPQWkCmmkeHh1g52ALkUAMi7Mr0s8px8A+6fW75bBLwEbMa/tkJ7oEgFyeW5I0cQJ3kj1Rq0maOSM/XMepmU4giPI6JvPMBG24xyCjlW3HuVyY0IEwcqUCyi0aeFbF4OzWrTvCOGYAgnuaZ1vP8NGvfolKtSqyR2Q7zkxPY2FmAe1GS8Yp14FavS5gPpmClOvgnME6ocRDlX4L9RbsVoeYF7711juiC022OdveYh1K+j5/+Byme7PsnO/7XSOvJYbTLieiBEW8Lkm3t7s9ArLSYJZ9X/Zo9apks1gIJlgtkv4f9nkFKGOwjVJV3eFAwD8CVW+9/zYW11YEPCCb++9/+jM8/+oplUEQ8QRF85ZgG4OSBKAdATe88TAu3ryMxYvn4QvZqNCAYq6JMvt5Joej3V1hMnfqXWFfd7tDkba5evO2BAsyubxo/yZmZ7C6eQ6xxQTgMmAoz5eVYhG1Qh4f/ejv8bPv/xBhdwjri+dxZWMToUAAz148RSgawknmBC8P9+AKuUWTOEnGYr+Pre0XePTo0au9BqUSCPBQficYiiA8lUA2V0C5VpcyVNtNuL0uCV7ECdgPjG52I1dFJVvBwtQ8OtWO6CRT53t5cQEutw2BkA+fP/oEhycHCIR90kbsb5RIoPTQwGIV/errb97Dd//0jzG/GkebMhXMurVwT90TditlKiL+MH7z97/ET7//A1g7QwTpDVCuSn/rDoaYWZnH8sYFJFbnEVpIYGppBk4/DchHGHVGYl7YLzew8/AZIiMHznaPMOr0RHPWH40iuTSLtnMEXzyK2bUleCIB2D001wSGXaBTayC1tYd8Ko2EL4zs/pEA0MVsBpFQEImZGKxuB1p8L7cd6zev4e0P34fT70OT2QDtDtLZjMSWObbYv9n23MNQguPxF4/QqNcRiYQlGN3HALHpBNY21iV7gexh6tLHk0Hpo/V6S7Q9uUbXyVAHJBAisjttAmNNyXbgOJ9OTonx3fMXT9El65TM4a6R+2Cf97mcMiYohyNg75g1xQwhzn26vyfIzX0XjQb5DgtLi+LBwb7Dvcv+Xgr7u/siL9Gq1YWNTRBJDJI9bulDgXAAl69eFpPXlzvb+M0nv5ZAH+cI9U8hkC3Zgy6vrDfU3hWgZCwtyDlEyBk2q7D72Uc4Fyl5gntgzotcOygzwMwBvkur0wb1oWlUzPmDAVsaa1tHdrnuzp038Y1vfEMC6LVmQ/Y2Qiixc3/rwsudl/js0W+RzWdQaXIesiEYDco8xj0vzbAJZlPuhxkNnPsrpRLK+QJ2XmxJHb399tu4ee2GnEtJ/OBehutC+vAUTx89QTlfEoNL6pvTA8XpcyE0m0CR5trZnBgdcpApoEB2I0kY1pEDbodHZDdu3rgjIDQzG+nrQq1xzl/MRmIWDwPwu3tb2N17iWazKuXy+ijX1hWAmNI8lN9gHc3PzsvemHJK+VwBI2Y5trqigU8zerY9yU4RZsxY7TjJZiXbcm5pARfWL+H8hRU0uzXQzFrk5Y6OpI+y/AxUiJlrNC4yb/TE4HpFnwODKzBrdCjSdNTC5rjoDU1WUnwuAotrIAB0sZlBg+znfhkD0BSyg6G1DwrocJ2yUOjIan1FDFIAWkEpBXD1fM/+NgkY0mfCEL2MTxEzBfg3TbTl3Epha4I3FmPGy32Hfp9nPJpoy72tBojjOsw6pzcW3/GVxiqJXsQxnGYNFvbrWAqEmAvrRDO3+TyWe5Kdy8+U+MZycBxoZraS55SFzPIxW1RBd5ZHMRQlqyk+wP2ugkkKzOn3WD7FPjSIrUQtBW713MvfNUjEcnDOUua1gpUK3CmWI0REZkaNCWo8S/Nsw7mC45tncJ5DlWCo+NAkUKwg2SRWxes45rU8kwQsPWMrjqDnegXVJ0FCPseQCpnJaQBoXq/fZb1zz6bjVUFKPp8A9CQupaChgoicH9h/lSBIwF7rULAiiwEM9Z7czvAeGoigoS3JSAxoTuJZvF4xL8VIVAqE5ebZUMFLqc9xkETbRjEEjhN+n/fm97R+GcCZBKfNGvDah+31+xkDRM6v2p8N8G1UCpRoKFmQYwa01q+S/KSPdU0Wh9aNgpfabvw/PlPBVQWhte15Hn1dJiMJovgI76W/K6jPz7QPcLyZtjQyJV8H27UvKDlQ61uDJYo/fp3hzWdpnWmwR9tanyHknEZDyqL1rdiqtgWfp3OGBhW0DrXOeJ9J3EfHtH5Ggq2WV+tQ9wRcIybrVbGpSTKo1q0C3IpXTWZy6Pys/UCvlXFMBjQXeW4gCXpysWcn5b/5mUwmYxRcgT2NrohBjM8ng1OF69lQqvfMz/ThwiaGATf5w0YTdHxoOroOLpn8CcyOZT34TJ0cpCHsZgJQMJlmRLxGO6h2KO1I/FuR+8lFiRU1GXHUyV0rXCuLGy2+r4KEsriM64TvEgrRaZ4SCWYB4wKkkzPLwjrkhMrPjIGcmdS46Bq5iNeR0skyq8nfJJDP+xPENKwFE6nUqMXkosrPdNBoZJapVJODWL/PQwPLzM2MmbxMhyeIxB+Wke3I8ijTS1kTr0DIcbqG6fSmvXRRJACtICufz/JMDjabjawPk6qg2tIaZdIInmp4KQtdB75E5Qb9V1Egfo91zc8nI3ZaHgWNFYjn5wZ8N8A824obLj6Xm1xdrPi+vK8C4zqBa8oP+59ukLVv87vKAuf92G78w+exf/MPN/ocZ6xf7aMS9BgvNHwfZVlre+rEohOTzWF0yjT1RwM9vI73Yco9y6aTOj9TgIAbZe3PNF3R92Ad6CTjchrjBcopsJwW22sGPRdRvzuEZqMHi9UDl5sMSxssLj8C0SnE5+YQm09i+fwyfFFD/uWCSU9LAr+D5gjuvgU9MqLzBbQqNTncZI6OhOlsGR+GeaCiFuf89ByC3gB2tl6KXIfdaUG+WUJoJoQPfu+buPHmbTiDLhQaFTnQkTnTqrYQC0aRO87i4W++wKDRRTwUQa1UFrbqwf6h0cDz+sVYau3SOt764G3MXlhAaDqEYNIJd8CAAxbqVjeA2hnw8NePkD8sIGQLwevw4Ch9hIPDHQwdfdT6NfgSAVy4tobljTXMLc/LWDrYTWHn6Q5O99OopcuonBURtPnw3pvvYHPzsji6b21tS2oiU7MoX5E+O0a9XobDZhVDPpaTGRLD4UgYm0fHZ1heXcU/+M73BGQo5UsiJcL+2+1Tv7ILq9MFh8uNQCQi+tE0mSPrjXkRzXIL51dXMZNMSKP0+2QMGkkS2VjbnbIZpFkWDwnBUAjx6YTMCzsvn2H/5ZY4krfqNeSaOYRcIVy9dgvJxLywGTlmyF4+PTnA7t4LYekylX9+ZgGNOs0Ya6hXqVtckYMk5T54qKXRIQ8FBKk63SZavRrsYPZHDC6nHxh6YHd4hWnrcnuEKU1t4j/6oz/C5ctLJHhLkIPZcCRhMvElXxrg8eOv8PO//zF2d3dFM/fu3bsi9VCijn3dyEZJQKbZwrnV87hx6w3R6BX9Z4sN1UIFDz//AvlsVtqBhyy+Iw/5rPN0OiNM4rtv3MPM/BwcBOLaJpjKaDPZ0gSP2fc4F7q8Dpyc7ou5DrWD+Z6NVl1S5dlulLR48613sbpyHjUaCpVLwhg9OjwQgLVeaWL9wobM4WTCHRzsIhwhiJxDqVTDB+/9Pmaml2G3BhCLJtDptnGQeokR2uh1mgJo7m3vyBzM+YjzA7WQRU+SaafNityb0hjUKCfYT3kRmvC1mb8+pL4x02GtAtYmkjM4d+GCsOzTZ1mc5ch6qgpr2+PxYnXlghyiDw9PpS8M0EcsEhJDUJHMcHuQnKJedVQYTqenR6g0Cqi3ayhUMjjOHGJg7SI5mxSdXefQBevAjmRsDhtrl5CIzCDsjcoBn0ZcxoDuTEyLmOZeq5VxcnaIYjEvQEQoEpZDNedmMsQJOm9euoVzi5voD5iG6IDF2ke1kUexeorHTz5FoZIV/d3oVAy3b70pa2MmY1g7TBfn2kcAZHPzigDQrw+TXWRypwIOvHz5QgIyt6/flnWGwEe+mIfdZYyD2A6FAo35ejJOV5fPiYZrr9ESczGmsZM9li5n4HOYPRClEpjRxLl/Km7mdoK6sgntGYYX1x+uOQSga8wucNqFrcpUaQaYCESx/xN0pUkhszDS6VNJ4+YhOxGNCRO7XTMgGc3qKNWxcWkT61c2EU8mhV3Ld6I2+8e/+hipnT3kMjlhTn/7G98W46nUwRFKZeqFck80QrlexxHlc9wuTM/OYioaNQernsmOEo1lHrwtQ9HcDU9NieBn0OeXeYMHI/ZLMiwJsvHg36iURe6IWRV27mmcNpTKZYSmInD5vbiwvibj3+3xiEHgbz/7DOVcEc1aHc1qEzPxhEg9kbk/EMakDZH5BN549z42b1+FO0jtcqBZ7yKdSiF7dILCyamweSu5koCQ1Bj2+ILYuHJd5DBagwGSc7PyJ5AIo+MawOo1qaIdspcZ2G918fLLZ/jZ//d3qKfLuEKt+Cs3TF3UKmIGeJI9Rr5awo137uD93/sQsytJY4rWBZ4+3sVPf/wT/OgHP5ZAjAN2nF+9IEzsxAxlZYC91AlSZ0eodOq49/Y9vPvh2zi/siSSAqmX+9h7sotquoyYIwpX34niaR7dZls0TYeWAS5srODgdA+fP/0cdr9DMlbIGCVoIEaMIWp1z+Lt9z/AxtXL6Az6oql/mklLoIxSSKVCTliSlHR4+NnnsgdwWZ0iT0VfBmYEUH8/mowhNjeN6Nw0puaTuHj1MqZmE6IxT+PRnWcv4WImz0kG3UIVtWxJAOyHXz5CbG4O0yvzsHpdSC4vYP78EkLJKfgCPgFwG6USTg8OkD44xe6zLWwuX4DP5sJnBKBzWQT9XswvzcMd8iJdyiFbKSG5NI/rd+8gMTsnrHLO8V0uOFarMFkJVtHkje91enAouuY8P1Cfv8w1JujD8to5XL95QwKXnB+mEjFML8xIMEZkb5hebnVIe1AKhgAFD+Oc119uvzCEF2pIR8L4y7/4f8Qfg6Qh5qqx/1J6iIZ6BKQZzCFDlXuqxpjxxQwyXk+gkfclEMQ9Jo1233//fdy+e8do3zdoKlfGZ59+jiePH6NcKEmAgnsygg99mtF2O/AGvDL/ROMxNNsNya5I59Jw201AiWulIXYwINYSLwbuAyjVImc5v89kEzbN2YaANOc0PpuyaNyPGtLMON1fpMfsaNdrxtzM7RJWco0MfjEAj8FHjWmPH51GW4J4ZP1yPhdweKxxTdkhSojQa2QrtY3AVAhLF5axdG4VKxdWRc+dYC/numdfPsff/L9/i8PdFJKxhGST2Lh2lIxpPIkA03Pzco7g3kXBkvxZHumjE5TzRYzaZv9Jo1TupzqUaPB70WhTwgSSMRWJxaQP5PNF7GztCFHg3hsPcP/+OwgFo2xSYw5ZqUoQlusn12gGdUbDPo5PUtje3hJSAM1c+W4+v0fqkCCxZawny+yGRCgBh5Uyf21hysvZHmSbuuQsRNPGcHRKGOXM6uGekuve3Pwi5pZm0B40xUibwdfj4yMhL2im6HQ8KQx6gv2ZszM06YBqMbITBO64n0rE52TPNTM7i96IZLEGAlE3bH4LRs4uspVDkeJoD2voW5roDkmMIXDZM7q4BMRsr7OWFRBTIG2SDSjYAEavACsDhJn+ZNrYkDMEHBoDypTeYH8d9A3pzuMzgKTiFwzK8Xqa/hmG31jSYszYJ0FK2I52A6JZ8NrriWsxfzhnsk4mQWmWVUFPBQe5rusarpgIx4diLHrGEzCKewQCgGOmpwJFkyAar+MeVM+jHH+8l44zfkcxAyVA8bkCxE+wphUr0TLJfqNPn5rX1ykIzPvwHTgnCNBlNQEJzbZn1pjKXhpJU/OH95wEuRSnUYKZYievwGGbkZDQc/Mk6KX4jIJ1LLeeqxXAVGCT91fcS4FJPf8bEqBh2E7iQoYwaMiPip3x+QqU8nMS/Uz5KMPJwISRU1CMgocX/s5rpF3GgTreR84SNtMO3HcrHqLP04A8r2O98jrB2v4Ter4M0inmoG0kdTE25VTshM/ge3OO1TYU8HQCgOb99VmvzC3HY1OBTyG2jHWNpe3EwMr86JjV36Xv9V73IwWOtU/zes5X2u8V1FWcT+qKDIH/xHtrH+B3FYxVkJnXC3YyJhHyGRoMMmP8tQ68Ylda94p7aVkU25zEJbW8OtZ0nCngz3mB91PZVgXbtY4U71TQXNtW+45iggqI8/NJcF/HK59PcoauU1/H2TQQpWNH+9Uk4K5tpXWnAQvFexVT0r6vz341Z/xv/+pfCgDNL/BgwguVlq6uyfqiOkjZqRWEjo41ihVE00pipfGeCjZ+PQolk7akYhidGJWi4LOEadnrvdKQ1miATFjUfxwDaiyr3+f9nYGrE6yi9TopTk6krBR+lxWsukV8V264+KNAJ//Ng4yyhnmtdixeY8Bl3zgFQmnxpnNyoeUPAUQB3UdW2Uwx3dh0KDN41HREIzb8jm62VLNXtKeGw1eawwwSsEwsvzb45ADWwc5683oNI5gHVu0kLDf/8PsEeJTJZLSlzUZ0MDadYz1qIMGwnM3GSiOPBNR1oVPgm3VLc0KWzeUwkWEdwFzwddAbkPS1ztUkECtRdG4sx5tOBdt5Hx2QEhTomNQg3ot1zTIqmKsDkuVRBrcCsDpxCUA2NopU2QvWDevYLBQm4GDeyTjQs5yiCzYGLjTCxXuxzXQhmQSl+TzRfxXWPOu9It8nWKWLjBoYTAZTdOBqgEGZ72wjXuf1G11zDQLxOln4rSZyqWXnfVQORPW8WdaA77Uuuhwemd48NotgOwf8QTMnNJrSf8m2MxOVgz7LsA6dcDrIWHHD6Qyi07chNr2AcCKJLg2XlucQmYnB7nNCfG7GCyglXwbNIVxdF6wdoFqooUywiulXmTO0KhWRv6H7e7fRQr87gJ+st5ENmZNTSUtkKj6ZaZdvX8HC2gpWLq3BHwui1K6JlA9B8367LwYs5XQOW4+fo5IuiEaohejkcISTkzT2DlKi6zuwWLC6fgF/8k/+HBdubKDvHCA07QQcQLMBlKjD1wAGlSFefrmDo+cpdItthD0+tHpNHGdSaA2bSJ5L4g/+4R9g840LGDqBgd148dCopVXoIX9SQO7gDJm9E5w+2YeP6aieIHK5IvZ2DwT8JROJbGQCgV4fNTnbcmjnwYCHAR9ZYu0u6o0WolNx/OG3v4OAP4SjgyMxlyGwM7RZBEQisE6TI6a+C/jcZIpWX3RyK/kSZqfncHljXfQ+uaGgHMuIKdDU2rfbcHR0jBdbW6g164glogjHwiiUcnj65Cs0skWEg34xX+EBhSDWrZtvYHXlomRRkOnb77fFEO/zLz7G7s4LAexioTiKhQx67QrspBwKy8SO4cAich93bt/HgDq+mVOcnKSQz6ZljDODhFrDg74d9BekzIs/GJCxRCbTgwcPpAzUoWYfq1SqaHeNHBHN5yrVMp48eSRyGPFEGLduXhVd4MP9A+zs7ApT02Z1iWHjjRt3cPvOA9lMkq3DAEGlkMfOy22kT44E+GIAiIdrjkWO37N0FgvLy3j7nfeQnAlKf+feuVptyUGDVp0MajJFmwyl8JQLv/zNT7Gdei6aqvPzc6jW6hiObDh3cRP3H3yI+PScSKeQ4dXr1FCpFnGwv4XD1AHOjs5w89p10d7N5tJ4/uIxEokpqY9atYN33/59rCxdgtedhN9nQ6M5xOERzYSKqNVyGPU6wuLh/Mh24U82e4Yq9bzLRckKIBhMDfLr12/KuE+f0tQtj/29baRPX6Ih7HfAQrNhr0/AYQLQ1OxOZ3Ji4MiAwszcCt6RjGf/AAAgAElEQVS89w6uXb2O46OiAN39UQs+n1vG8/72DoIeH5KJBJJTMZGzaLYqOEynUKjmUG4WAUcP1+9cw/vfek+kUP76L7+Pg51jxEIJXFq7jJgvjunYrNFfbTRRLRbQbFXFtMjj54a/JZkKEnSolOELhQx4eXIqwY9QcAoXL1zH6uJlMduklm+9XsHQWkdvUMXB4XNU60VUa0VYaUZ5fgPxOM0yjZb+/uGRZDeR9bqyck5MtTgPE1Ag2yVfzIpWOdnpDKw8uPeG6HWynnf3d0QflrIeNhqINRooFsrCgiMzPEjDxW7fMHpLJTn0s9/Jej8cIp6YEjkMvg+fqbqIJvjhgMdtvCMkHd9nrqNGPdl9ZDtSa5jrB+f53YNdHJ8eifEj64qp/wSgOQdPTyUwYFYKN+bdLvyREL73J3+CjSuXMbKwLECl1sBRKoWf/vAnAsDl0lkko1O498YbSERiMhb4HmTlyVgl8Gq1iL5qcnZGyiOGvx0jB3KQ2sPp2RnOCllYHBYB/wR06XRNppHXI4D83sG+MVQMGgPSQiaDUb8HMoYYHC/Xy/AE3IjEp2RvtLK0Kt8nMMbAHZl7HDulLFPSncL4lgM69z0OCwKJiIDPV27fFC3qVncokgBWMk/rLfzy736M/OEJYp6QSDMdH5yKREYgFsfU7CzcoSCmZqdF99URdMMedsIR4NpoEx1wkXCp1FBNF/D5z3+NL376MTaX1nDv6i0xtmM5XD4XcuUsiu0K1m9fxVvffA/R6QSsLrtk/hAL3Xq2h7/4v/4Nnv72MbrNLjZWLuLKlRuYSsygWK2hUK2j1Kqh7+zjzQ/v4437V0G8ksfB8hmw99UeMtsZ9HM9xJxRZPcysPT5JgOcnKWwfG4OjVETj3YfA16raEBTc5wSVJQbiiaSuHLjGq5evymgDwMzrMdCNiPp9wwwkDXJIOvi3LyseT6yYB3GQ4ZGm5x/ppLTcHqd6I2GcPm88EaCop9MEIySVfVmB6VsHpbOEO1CBTaaig0sYmD5dz/8IUYMrC0vYOC0ITaTFJCXJnTeAIOYA7QpvXOwj7PUGU5Sh1idWxZd4RdfPUGHUjrVClbOLWNmcRb5ahknhSysbidm5xYEpOTaS11ymmOStcs9hOw7uwPxsSikM7J28933aXh3fChttXnjmgCwxbOsBCUDoQCCsRCK5ZJIYXBfSHCerHc5UFIDvd+VwFcqtS/GocxK2HnxFL/65S8kOEHjXTL/aXx3aeMi7ty6LfucaCgs8lCPHz/Gp598IuZvzVpT1i8CtRywQX9A5pHpRBIffvghNq9cNkxWr1/a5je/+hgPv/gClWIZg3ZXQFE5iA5HsDodCAR8IrfB9ZUAtMNlRyQSEukK7smNHFZFpMH4b+5POe75/3Ju6JnML+4huG/m2KdpKP+Pe3ElOLGM3D8HvAHE4zHMzCQlgMb1nQGoJ0+eyFj22N3Sl6K+IJxWJzr0uBlSesQu+wwC79zrMIOXfh3NYQu0Y7z73j3c/+AtLK2vwUm5bePDLVrOleMefvq3P8EP//qHKGeKWF1YxuLMjOjNHp4cI5PNCqg8PTcrmU/0AqEMDOuMWVOVXAH1Qgkep0uY0IQtO4OhBLeY7UQ/AmpYU+KCADzL9pK+E5k8bt26i+vXbqNYqkr2G+udAWhmDZHF63UT1PPCTXPpUhHHx4dytivks8jkMrIuuLwuWTPcPqOfS2zGNbSJXIaamRH0pl8ByQNct7ne85wQjUwZgIgeIjQs5LnMa4c74ERv2Jb9VCp1IP2T/V9Y6KEootGYeG/QRJdrD4FJ9oMeAXeLA+FIUmSKLm6so0mfB+4JRX6jCrh7GNgbaA4qaKOG/qiJ3qiJ/qCDIc1rqZ0yoryVIaAJaEhpmTFz1ADMr9PIhVQzZnAqTsCArcnmNedu7o8FuLEayQxm5PBzZmRr39MzuoA6Y/Y1y6JneAE0LcbsjlrVwjC0mVT24dAQtAg4sg4lU2icAcv7K8aiYNskOKYgkgDaYwa1guG8nvfT8yH3Ppq1rWAq25x/JhmYJnBBRrrJsFXCn17HvxV40jPoJMCn9a5glxKfFDCmsaX+nwKGvIbjWzAMh2GCK+DOutWzqspyaeb3JJNTQVcF3xVk1DKKxNBYQoLPV1BOz9MKuk6CewoWah0o0KnPYnm1nhQsZP+ZxJy0Pjh+JgE7loXjRrX1WU7+4felHziMFIZ+Tg1oBcYVgDbEPENQY7+TAP3Q9Cvt8wpO6ntp2062q9Y370PZHQVjte5MAMYQFk0ZTb/hDzNNWA86FnS8aR2/7l9j7WXafo91yQ3uYzL/Fb8QL4EJSZtJ4JbPIwDNvj4JFCsmxGvZN/Q7CpT+DuA+NOCrYjTmDGnup/Wm788yab3xesWDtM3N/GDmmtc4p8ExlTSoONVk8EEDMfyuMpJfB4ZM4EHrTzCzcWCK5eEefrJfSp2Mg1s6NjXTQHA+kWUxP2avb3/F8p58juKvDDrqO2lmwuRY1LrU+tK2lLl8/DzFq7Ru9dn8fTKooQEGLb8A+f/3//TfiQQHQWg2DDc+rCSV4lCUXicGFogTm0kTh+inkh1FkJSVpQCyIt98GVak0ry5uWRBzGC0SGqoAm+ccPg5f+eGhIdifsbfeX8Z3PbX+r0SKXebKKIOFGVYKwWczxZNIKvV3Jf6VOPInFYgr5VNTSDw6uDGsskAp27reFIkgKgNpyCk309QyCFAMu9tBoOh6xPAmRxQHIcKjJMBzQagOZMCzTpR66LCMvEPP9e65fvx2TzA8d4aAdRFhR1fIywmgmrAdq6wfH++Myd/gu2sF96bgAPLxXuT4SbtMjC60vz/SeYx00ZeTfICDrvknnwGn83NBZ/PzadED3udr2l/m4WZP/yuRp7Z7roo8F35jhqRYdupqaFOEnyGpO6IvqiReqEZC8uh7aBazrwPQSK+L+uE7TjZL/hvBbZZj6wfNU7UjQD/X80SWPfKhtaIqQZQ1NGXdaLlZ98VAGys4aSBD50UhQkSCLxim+skqBFwXq/RV+0P+n8MyHBR0wVIxxvTc3TBNwvX64Vdo2t8t6no1CsNIB7AybDis0SGZZziEQ5FhG1UrzXFlIsMH4JyBMXQt8HhCoruMw3vugM7YjMLCE/PoNZvITQdwczSDBwBpmdD9KpNWa0Ydixw9hywd6kL3UG1lJcDoddpRzIeg9/jRrfVFBMeShe8fLqFSrYkzGgyUclcZjrzd//kH0iK7Oqli1heT2JoB06zLbR4UKK+eKEs7KrccQYV6h73BnIPLv5etwc/+cnPUK+1BTyZW1jEH//jP8fmnSsYOoaw+niQMOlXjXId9p4duVQOX/36EZ5+/gSlVAaxUBiJmTh6aKParWDjzgb+6X/xTxGYtaPnApp9Y7rEbKRBHWgU+6ifVVE8yODJL3+L7MGZaL7ycHZySFfyuugmU0u2N+hibmFOGMKygAzIxPCLFjBBUW4IyIi5e/uusH2qFaOZVW/VUaoXUO+1EU1EcWF9HeEoDUXtwhKiJmun1cOLx88RCYSxcXEd4UBQ7k9JDonCkoVZKguDZie1KwZsyVm61PtQbVSEOVvPVxDweIV1FQ1HcfH8JczPLwvblgclyjVQT5kGf0+ePhTWNA/O1IKuVcukwcPlNNF1soztNg/+7M//ET549xvIZArGGDKXRSZtWGTULfZ4/Oj3rDjL5JE6OcbCyqrMZ5xfqVOdTE7D7mQmRFeAOc5JlJ7gAblaK2B7+7lomC4sJrF2blHkLzLpLJ49foZOuy8mi2TmfPtb38Xiwjm0yTys1OWAy1RXZl0QPBeQt1yTZ3Mu46aTrHSylO68cQ/xRALdvslOYJvmCzm47WRbkPGfR6tdwdRMAF89/gwHqV24PHacP39e2MU8L9+9+w5u3X4Hw5Ed3R430WTqZrGz+xRHR7vCHLcObJidTmJ2bhrlch77qf1xANMpdXTt8gNc2riFoD+KTptGWS3U6gWUKtRvpdxNWtojHouM1xKz1pCpwHYnAEuAf35xGZc2rshcMxpaEfSFsX+wjWx2F/t7z8SwSfSLB20xoCKzuFypiXFio9nH9MwS3nrwIS5v3hB2cLcDHBykUGsWYLMPkUod4fmzJ3CS/e7zCFvW7rBIWnG9WcHe0Q68URe+82d/gHe+9Tbil/xAHfjyo13823/9l0gfZhD1xjETXcAa9cXbfdERxqArB9b+oA3YRhIYJjtDwLBSEUmyvkdDbL/YErkEtvfi/BrmZlfhsPvE0DOXPxGzsW6fTK8DVKrZsXaiA2sXyPo15lGc549P0qhWGlg5v4ZkYkaYfdwHFEt5tFo1HB4fik43y8S1a33jvJhtErTZPdgXUHT90oaAIrwf05cJphNVHPUHRrt1MJL5jEAxxw2DvcxmIbBjtRv5DNE8Fhk0Y9xMM0SO6dpYc5uAE2UtKDvCLAmCBCwnsyjICDTaqxkBzm02K2YTcdGdpRQA506CFow6NBnA6HXx+9/9Hi5sXBJph7MsAxQ51JgVkM+jU2/KfE2JoOX5BYR9AWHvcR3gWkwzRLqB3bp3FxuXLkvAjGu5AOhjfwUy+qhJfZoz5p6RRNQAGu2u6KGGYlEUSiUcpo5l30jgeNjpiYzC6cmhyAtxPu0M2yLpk5hJyLNJBw4GwlLfnE/9NPPz+SQLhOnklGdyEeBy22Gn7vioB28khI0rGwhMTaFU70hfH7RaqObz+OznH8FP1qfNA7fFgW6L+642SjUy+2LwUp82GsH61csIz8QRX0nAHbbDHwKqDXojVAQQtbWHSD3bxvf/zX+Ee2DDtQuXZH7uDXqYSkSQzqaF/X7hznXcfHAPi6tLCEY9aPZM0JlyIH/7V3+DT3/5KVywI+yLYOPiJpaWV0UGREDodhXuRAD3P7iP67fPweMzAPSgARw/z2H/yz1YikAQAbTzTUSDIRQLWTx++gjJhZhkH3VcQ8Tm4lhcXkB3NMDB4T62trfRaLWxuLyExYVlmXOKhRLCoaDIRJCtS4bXx5/8GiPrEPfv30OuXBQAl7ra3COQ/cwxGg5FZX8iGTvc+4sZI5mYPWGb0hCNzEqR1KrXMRONSnCG/fPl9q4EmeaWltAik4pAaHwKaxfPy7mFJnJDpiS3mzg5OBYdeoeFIJYFxWxOWGY0lQxGQhJIqpGoQKdBBuG9PiyvnBMA1eX2wkrWG9OWSYm0EdwzoI4ALHaL6GJTo3c7tY/phTlcv3tbJGbIhK0W6Q1ijKu51pFRvLa2hrnFBenLlOXh/9PslWtg+uxEgD7KRn32m4/QaTUFTO20m+i1mogEA1hcWMC5lWXR8iUTmkx+gpW7Ozv4wQ9+IJkJnCP83oD0K+4/edZh32ewkUEw0bNum73x/u4BUgcHqJWNUShT/MluZdCI+s3cL9ocVjFiZWYD16qZuVkhNXEe4v6b5pR2hwNvvfuOZIZQIkz6aqUs5s0MRikTknMW351/cx8iICDZuTabMCS5Tm5cuoSlc0sCwHIuo2npj37wQ8kiU+Y/WehOix3FbBEOODGXmJH5wus2BBLZK1Fuzgksr5/DH/7Z97B8edlkE5gkGpQKDQyYSTCw4/OPPseP/vpHONrZx1R4SoInlOrhPEnDTErQMNAv5I5QEAvLRjaJAHSr2UQlQ8+FhujLc09JzeFmh/r5bVisEJktenqwn+oZg/tC8iWY+jDomyB8JByXOX/Yb+Pk5Aij4VCysRi47XY6krVCY+ZWuyHnu9GImRgmpZzmrdTJjoej8Dm8InHHei6Xqnj89IkQGNrdnhhkKyhBuRaTJWzkFtlO1VYFnWFL7nuaPpY1ozvoiC+T3+k3PhjxpJH/8dPsmN4V7Vf+ETQmj05Ni9Ez/Qe45+jTIHjYwsHZrjCfC/UztFBGc1TDyN4G7PRQIPmmDzJLbAKSGeCU6f4kjCmhR0E3/q1AJYMeysA0hBxDGHsNYhnZgyEHM6ucevpk2pPs0aQcjk325kKWGAPqPK85rOYer+4zMn2L45JnZkpgEuzl/xOEprTWYGjMzRXMUYBZwS22ibCvJ4AeBa35TF6vHknalxV8IiOb/8+9r56HRcpqLKmgACIDgIohKK7D7ynTWoEnBVb1bKpAqZLlFJRTxrmCjATaFQhjPSqJj31bSHwek6HLMipgznfgfdg+nD+IT2k9KGgoAZQxEKgENAWIBUdhwG6MdSggJuNtDKby37x+sq9oOyggpxgQ65g/fCcFIRVYMwGM1+xdBRK5T548xyuOoFmh/E69Xn2lt61mhPpsnhUV2BY8h2fHMfgpoLfFvD+lz3pjkFaxNyWdKQ6kOIOWeRLEFJmiccCGbfrqGj5wzBxWcFXa1mZ9zdIeEzS1L+o4MyxgdR2DnL34f0qY5HjlvpT1Sb+CyfrToIGWiVIq2gf5Hgr8K96l/V7xEe2nCrZyTlD8Q5m7CnjrvRQonWRTKwA9id9NAs/anjzzKHalQQYlOU6+i/YF/Z6WQfxRxv34NSj9uk1UnkbxHsOuN4A678XvTALQ2gZmnjFzm/ZJxUkVHJdgAfcq40CDzgn8W/uaBCnGGCTrh/fUMa6YK7+v2NbkfKFBi8l3ngShZX7+X/6HfzHiZMDDNR9AMIxf5MSlIK5GpHTw8yGqHcvGJQCtnZcVJsDpWFCfL62VpWj6K/am1/sq/UMrTib98USh0UuWg+Vh4RXIYxl0gOkExO/KYjCeZCdBRd6LExwPZ/o+El0YRz75PY0eakfXitYJUgeiAsS8TzgU+p2IhSm7WRxkgI31mkxnN469OpHx392uSb2ZlHhgOyiQrBE7ZRArxV9TU7jJ0TphufgjwOdYc5TtpJpTCuSzLpi6yrRPr9//CuDndwluqWSIRmtYFp0k+G9taw0ysH5Uy0YXHup3aqRc+o3NpGfw3zoA+DudlglCK7DPe+v7T05ofL5hIJsBKwZG3R6adaMRxXdSyRj+v6YxqGQJ+zU3hcKyGGtWCsN6PAHqM3VBYjmlfOM0Jo0smWCD2VxMpixopIqfqc64Dn5u9DWyxfrRxV1S/et1eR/q4bF8BNxYP7yPAJHjdAyNjGvUi+2qExbrxsi6MKpqAg1c6LS/6nuwzLyO39P+1GqagBCfz3uTIVEnE6tPFoTpS9zwerw+AeZGFjr3OoXZ2etaMOwz9u+C0xWB2zcFtycGdzAKZ9CHkdMCf4Ja0El4QhaRFWCArt/hQmdFt96HY+REr0lwpY1BvwXLoItI1I+ZGfZDSRSAbUjAro3T/WNsf/UcX332FVJbu2L8Mjcziz/87vfkcM+D3flLC2IYlM51xLma7U+2oUoLqSkj30+MOoYDSQ//5KNPBfC8fuUm3v/wG1i/vIFw1IuRg+BxF7AMhLFHdtrxbgqHL1N4/NkjZHYOMeoNMLcwC3/Ug1q3iusPbuJP/7M/R2IljBoPpQ4uwpI5DicNq077cqB/9skTbH/yFP1aV5ifTB8nQM4yc6Ps9LpQqlexee0qvKGA2eC3uui0OnI9Dw6cF0f9kTAcddEIhgNw+F2odupwhhy4//7bWFm/gEQiCbvNjUaliV6zj0qhis8//kJ0Jm0DC2LBCKZCMZFVYl+pcuM37KDQKKHRryG5mMDFy2uIz8WEmS2sl+0jlHMV1IpVnJs/D5/di5X5VYQCUWTIxG41AesQmewJ0meHyJyeoNWoYSYeh8/jRrNRwYCH0GJR+hU1dX/vD76H5NQ0nj55juPjUxk7NKNkuiw1w2QjbXPi5PQUL3a3hRkXjSXg9gSFZRuNTsPtDcqBnYwXyi4QBB8MGgJAP37yW1RKOdicVkzPJIQ9TACd8hmUgqCy+YW1y3jrzffgcQfR6VLTb4Dt/W3k81kkp8m+C0i6a+EsK+ZAZM5YLQ4Us1W4XQFcvX4HAX9EjBg5P1EiZIQOrLae6C/TJPDk9ACr5xYFjCyVM7A5mMbZQ6HE8efA+bVruHblvjC+WwTGnTZ02hV8+fhjZM72kIxFMOwNUCmWRFt7ajoqjNTt7V1YrA54PVFcXLuGjYs3YGEnpKZ2vYY627NeQC53hv39LTm0hoJ+YdCRmSRznc2O1OExKgTYYgmsrK7hwsVNREMJOYw16x0Mhi2cpLfRqGeRzRyi3ijC5SEQWxdtU6vTjYPDPErVDq5ceQPf/tb3hGHsZXClCRRLOWFid/oN7O/v4uT0SEDCbocAhw3BABExej5UcVZOIzYbxn/5L/45bnxwwQAENAArA48/2cG//T/+EtV0A15LEAuxeczGZ8TUrT9so9mtCvPYHGq8sFptCHmisjEeWftifHRydCpM/0R8FmtrG0gmZoX9VWS2Ua+JXrclzPFsJiUsUDILOScnZ+awvHROmGE8nB4cHuHw+AQXqJm+sCgANA95fFcy3smC7PZa8HnNRpLAD830uBbkyZB3OnBhYx3BSPSV/iTn55PDI5QLeZwdH8PvdAvTkZtzrgMM9momjUndJthtwCqa3XE9isXiwjoU3d2xIZKsLTSOq5QRi04JW4+mwwS3uB6mDvcERKberIAVHq/JmqAhWb0pcgMV0vsJHt+6LYATwUCmzEs2U7Muqf3Dfk/Ys/x+0BOQoCDN9fjuNJcka7E/GGFh6RzefPBAgkgM6BTyJQkOcMw9efqV6BszRXtkG2BmZloAyV5/BIfLIyAwj/ss96X1dcQiYdGEfvzoITqtOgr5M+wf74nJFpmVm5cvSxm53hJ85r6H89XcHEG/sNQr09cJ4CQScQmutLotRGKULqkKCEad477VLgzYgN+N1O4ODvd2xdBvITGNmalpDFocc22cZQpo0pRwbQ2RZBLzqys4d3UDrqgf3rAbPi9AknW9UsPpYQqZgyNZa374H7+PTq2FgMON2eQ0IuGgSDExmJVKn2DzzXt4+5sfIEJZETcPLhAtenonfP7xp3jy8CnisThajS6ioSiWl1akD9DgrTnswTsbx4Pf/xBrF1cRCgOUoa0Vqjh9cYTiQQGBngfNbB1hB7NWwhIM+tXHH8HqYnDWAXvIh5WL53D1znXYvE7U2w1s723j17/+tZgxUi/8wuKqpPn3mm1hi9LkVkxZU7s4PN3D+qV1xOYSaAw7cIY8sDhsIt1DMLhRasDSG0kAgzrKBKpkPJULwoKPTM+Jtvb+4R68PoJrNHKzieTCceoEzVoHG+c3ZD1ivZAxe//BPdG+pA55p9USg0CCdY0m/TAqYjTGrA6CUwRauRZ22wMB6BKxpPQVgoGcR+w0/pUMtB5aJLKIHrKRhAjFwkjMJmH1OtCnxwIFo7xuzCzMI5ZIikyH2+JC/iyHbOrQpBsPuK/qypoUn50Wo7qp2STsHoewijlP5LJnyKRP8dknvxaDVrJAGRjKn6XFS2NhfhZT4RDicWNcyvWTGQFzzLaz2vHll1/i5z/5KXZ396We+H7iXzM0LE7uQ51jZholQDiP0PBOQJuWOZswQ2vAfbbHA4/PK/sVBqq4r2RwiSarkaAx2+aeU4gZTitsXje+80ffw90P3wO8FGWnF0hdWNm/+MUvsPV0S/onGdYEVBlUU9ISy0HTWHoRvPnmm1hcXYQ9QAF19pMSDg8P8Td//X3s7RjZiqXZRTgtLjSrDRQzBeRP8rJXm56algC4nEUI4KAv/hhXb1/Hm+89gN3jFH3mVq8rTOKToyOU82VhQ5Mpf/BiH61aU8w5EzPTQtrxurwy76b2UsIq5x+Wnf4bArw1mkilmMl1JizdeCQs78e5iNIbhVweB4cHIqNFQJdZZgTfSBpgJlg6m8PB/gna9R68rgBmZxdx5dImPF4L0uy7NRJ2PPJM/rtYLIjkC+cDWVO7XVmL2LY3b9/C+XMXJPjgdXokk5FnAp5TOCaePHkmeAAzfNh3dI3iGkPgmv2dwYIvvnooetnhKI2RnTJPUx6K+zuy6yVD2OUFdehZB2RD82/u9WiOzHc7f2EdFy9uiP40pTqCIb/oiffQwUnhEB8//iUqvTyq/QIs7g7oOjq0dsCjtHh29I1snDmzG5BLyG1WA9IoMMW9jxLPFGhUbEKxBJZNMQVmULK/C3gibFCj10vgjACanIlEH9gER3iWkIxBq8E7SOSwO6zj8yW1B01WEs/lvIb7Ra4pNgtk/VawT1m/7POT5zYlOinGoQATsyH5XBl3NXNu4z00e12xE44d3k99jRRn4X5TMQbW1SRIZ86XxttJWdQKlimIyeCJAbrG4K7FSJgowMa5zNx/zDCfkFTgs7gf03dSYpQCW3wm5w0F0PgcrQe9vwJ7Wi5eIyAq07DGmdr6mWIM2s78XU0ElVSn7aCgrZ7nWRbFw/QaA6y9ZiArDjUJ5CoGoP1QMaxXgKTgvPRyMfWmwQbGMYU44DSGlSQgSBkHrGtBYySQwf2i4mnK7GXZ+ZlgFE4j+an4jZZN25z3UWxBvyPPs5r3ohmrfle/w8+Z3WECrGbMaBvpNZzjuA6btdGAzYpN0ZSTuA/3VmKQy8jb2CSP1yvWwrGsgPhkv9P+9TpoZNi+GhRR4JXvodiX/j8/07aV9qJn0diIkd9XrJLX6bXK7OXzFAtTAFzZ4BosmAwWTQLdr+aVMSisba14Jd9PwWTeg/Wl/VQVIhRwVpB3EvRVEF3rS+tIsVRtY8XvJEgzZp5PgtRaHg0AaDkmQWa+uwZwdL76egBg8n0VgNYg4Kt5lWX4H//b/2rESUknL0l7HIOAioSzgAoG64toShQ7Dhc1jTxoR2P6kCDsY9BRFwB+32gm/+7Epx1MJxgZfKKxYwal6JCOwUCdsPhiWq6vRw+0whSENvIShg2nQLpEFThXjTV8OYAVIFVQVdF/HRRyiG8aHRuWkQC0Nj7vo+kxovlWLhsW8DgCq5GYSWCQADQ3lcrAnhzIfHft6LxGQUcjhWGAWm52VRrid+oVZrDou7EtWGYNEHBiE6BzHBXndUb03AibK4iq31FAVqMvOlgVEH01uZBV3H4AACAASURBVIwlMLi4qrGlTAhWI2g/OVD4fq2mieRoh1e9Hck6lEnFMLr5HG6EyBAzM6JJASAbTBdXBW1ZZj5bf1eTTdabRpI4wco9fWZzpNFfXSC0P2r96cKsqU8swuS76yTLz7hoalSM99HNBN+Dda5BBJaLv7NNJM0tGh2DVYbtP1nnugBq39dNOTc5Mg6cBoDmgmj65mvmvG4WJPBAd7axLjrfrdc1EiusW24w+Z48AFCKQw0WeODy+UPweUNwugOwWZ1UUsOIDGiLW8Ayl5usx1m4vDHA4YbD74XD74A7bEMo4YODqcGM4tL0pzlArz0yfzeHkqpqs9LwsAO7jankIcQSTJMREopkQLrJEKKBYYlGgDk8/fwrfPbRJzjcO8Da+Yu4fP0GEvPziMSTYvrWGvZRbzdRblRQJFOQh+0A3yMgRi/co5C14LXZ0SiW8fDTr5BPF+CwUDtxGmvnz2N+cQ5Ot03A5+GQDtg0AGvjeD+FrSfP8ewRJSjKcoilPIY/5EPX0kV4NoJv/vG3sXn3KoIzMYxoXDIge9kCe9+CWraF/HEBLz59ir2HL2HrjhD1B1HKFwzoQdYDU/d8HrgCPixfXBPtTtk0DoB2kzp9FklTzp+RHZyGZWQ0Ipm27PC64Al70HeMcOPt27j99l0Bw9w+Jxhvpuxqpz5AtVDFl58+xN6LHaQPjuG1u7EwvShsKdZRrdVEBx307UN4Yh6sXVnF1duXkJy3ghKHhVwTqd1THO2nsf14C61iC7aODdOxaUTDBG3IPh0IYNSkiWCNTPQMCvkc/DwouIxETz5XRD5bkE395c1rePONt+D3hXByeIJKuQGm8TFQQm1XHuQ4N7EfE+h8vvNMjKCcLr9oQq9v3MTMAo3dyIpyoVwuiSHfcETh8TYqtSxSB9RHpNxMXQADghIcb5SBILhGFvaFc5u4c/MeMGTGT1dMKsny2d59gWgihJWVBTBrrpTLS5uQ4ed0+NFtM6tgDhvr1+H3hVFvtAXYIHDWH7TQaGVRLJ8gWzxEIZ8W3chAkAeZFrqDlrBHmXTjdIewtLiJ86tX4fVQi5MajQSvKzg6fIlWu4ipiB/5kyyOj47g9jqEqeche7PaQLPF8eTEvbvv4/y5DQE7OGcQFGw3KxJAIJuxkEsjHAzA5bTD46Imm9GzJ4C9f3SKXLGGxdWLWDm3jtn5FQQ8IbRaXQHqW+0qqrUMRpY6smd7aDaKCAUdyBTScjBzeoLIFmkcFMCHH3wPF9evwevyixEm2X+jQRu50tmYkV1AJn8q9XSWPpGOTiafzU67oQFOs0dwR934Z//1P8O1B9fgDNuEsYkmcLhVwr/7P/8Dnn78HO6+Fyuzq5iNJqW/lap5VOpF+MIBYfZ5PQH0mXlh9aDf66BSz0ldkOFO9imZK2trFzE9MwvHeHNdqORED3Z3Zwvp030BoLnxxrAPm8MjKcShMBnkbtFkpzHo0soKppIJNDmWR2Mt6mIGZ5kTuD12TE8nxwF1B3wBpr8z5dkmICqDyoFIFMFoBNyscy2hoVj66BA7Wy/QLJXhdbkRpAGX26TjMqDMH4IgBFU1Y4wHBQYXl5ZWROuYQZaTkxPkcnm5L9fXcruMiCci5qDUAReZpH5PQIbUwZ5cF/IHBHTyuHwSjKH2ONmPXYzgCfoxnZwdHw5N4F3MiC1DeKmpznWu0zVMS49fgmgE9xPxGE7PTkSXlO89FZvGlas3pD4p4VKldm0uJww+Ave9fgvVaknm4dm5JJxuN0rVOnyBkOhOc7zTk2NzYx39bgfpkxSOjw4NmNjvIZ/PIXt2KsDKBx98IKDZV0+fmJR/r19kZSinQtYuXdu5DnIfY7VxDW+K/i4BEhIuuFbuHxygycO56HzacXScQj6fER3j5dkFLM4swDlyY9DtI5OroFAuwx0KIRxP4MYbd3D5zk0MPQ6RmGB/8lCjOpuVzJJKNotSJocvPvlcAky2/hCRUFikEiKhAOq1KirNJm68967IRlELleuUzTISnfhGtSG6q6dHZ5iZmUM+k5dsBmYWyCGr10ffZUN4ZQGX37yFpRUakHqFBdtvdnH84hD5vTP4+m70i21hdFPnmYfKxy++xEnuEBaPA55oCEtrK1i9fAGheATdEbNm8vj5z38umUseOLEyt4gLC6sSjDjcP5QAB5me27tbOEjtYGZ5Fgubq3BGPEiuLiA2G5d+nDk+w+nOEU73ToDOUOQLyHyl9MJZ/lQM5/IMeFRLmF5K4sa965heiIvGLVlhDz/7EqWTIjxWH+LBKTgtDizOz+L2rRuwO+3CmK1R7qRaRaFUQHfQFAmAYjkn8lc0ZiR7m8Z7vTb3mjZEA1H0u9SmZHDeK/smGvOSkUa9dZHLwwjeSABx+l9srMIecCOYjCK5MANfJAKH1w2ny4D9rXJLNKuzqVNhx0acNM2kJGEdAwsQTE6JjJk3GoQ3aIglzBx68ewJfvqTH2JmdkrGB4MWlXyRKjGYSSThcTkQCYUkUML9BIF/sppnp2clK+GLz34rALSQKQaGaMA9aD6XM4DT0KTFe4QlCgn4cm/M1H4hgJAdzTQWi0Xen4EiAd76A5knCFzTLJVABPen1Ljme1tcNswsLeDm/Tu4cesmEvMLssmr5vL45JNP8OmvP8XW1paY1ZLhS7BZGZocr0tLC3jzrQdY29zAkAFE21AMIOnpwPmKQSRev3FhA1cuXRGj13qpip1nO/j7H/8cjx8+gcfuRCISNwQNp1X2Z2S0RxMxzC4tCADatwxxcLAnoDFBnxGBGKq2dYZolJvoNroGpBf9Vo8A+W6bUzT7uQ6QYc0sDvoeWMcp2gTIWfec+2n6OjObHEtf+QTY397ZwqNHD7GX2pN95/zivADklLaihGOt1kKz1oXb7kMsPC3fp5cD5yaaOvJ9OgSAGVRptYSNHo3RS4NyDEYL1uPzy55j7fyG1K+PRIY2ZQ0NqEDgmR4kPCdTf51SSJS74ZxHqSa324ZmeyBt9PjpVygyGJecwsr8IuwOm5BFmjQjzeawv7snMiIE0hn8NGdpkylUrRnZr/tvvS2kN8qj0CjT5/IiELHD4gAKjTp2zl5i+/QJXp48xsDehNXVQbtPJv0ITpcVvRZlLLk/N6nxxs/IJuumkr/07CafCzvztbax6JGPWbEKIo0RN3POHLNbCULrmZvrm54TnU6vAaUGho34ivk5NAA297gC9NCalX2IkjWvTBMh8jycdxUwUkCH51E9g04CsArmqMQn5eJ4/uePniX5bz2D8t+aEaUsVGWi8r3ZN/Qsq+SqSSCS+xLFbvh+CmAqaMfsJ1POsRnkmHmt4JYEm0Vu1TAxNaNccQBlgCo5kXtUPdsq8KdgoL6jYjGKCygQqWdmAerG2sSvAOkxOVHbWs5Swtw0+IMCgIpvKZGOdcrzhpL8XtX/uF8QLxEm5xjvUrxKP1OsZ7IvKTgnzxdHBkh5J8F0mmvyXs4xWYCZH3w2628SZOQ69nVQnvfTz0Snf0ILXO4xLq/p28bET8FVrVuVcaOUkPbDSVCT85LgNjDjTfuovpsBoI1kiAK+fB7XDQWWhTBJcsKYpattMkkA1T6p5dK+MPkd/lsB5q8DyIrHaT/g9xWolv7jMMA/yz8JYOv1GpxS7E4xNf2Ovi/vO1km/V3JitpXFajV8ip7WTEwfV8loGoWjI5tbUt9Z21Lfd5kP+NnyvKfxN50DGs/muzTOjdNzoWTz9L/53P47ElM00gKGwyUfUrnTiXGTfZ7rV/Lv/qX/1wAaJ2k+UX+mxMzB6GyPFUGQAugjFG+jEYWeQ1/l3v1egKoacfk97Sja6oEC8HCaqeZROJ5Le+nL6GMbG1I7UiKxmv0QBcXHTQqHzE5wWlnloVjHMGa7CD8nPc3KUeGDTgJkqoovoCNY91MZTUreMvf1b2Z7zCJ/rNsCrCTNcBFnz+qK8xrtb55P5WOUO1n7Ry8D8vANB6VdWC7aZ2xzG6H85Vmj0Y4eS2fQQDU7jJGYfwxWtNkQRvDPW0zlaOYjJSyjpTNy/KoBAWjuXyOAt06oGRRIDvdaeQiFMCmfIBO3rxGUw5MMiij90aygWU2kV0TMSV7TTr6yJgcKjDMwwTbXCceflc1rLVPKGCvAO+kNIeWU99PI2j6Thpo0UiRgOvjIAnLwc9VSkY/1/bXBVKDJqwzfl/7qEp86PjTxVAnQb1egxqycNnN5MnNsKlTE8Vmqhzby+iOm4CPMc000XbdRNFkjnXGa3ioZtnZz8gC4v1eZR443IhGuAmNi07vYGiFyx2AyxNDb2CH1x1DJDYLuyuIHhdjnwfeiAfusAPeEMEV4zfQbwO1ahf91gjMiu+1unI4Gg5oPFqVjeX8QgLRqQB6pITZyAzrwGt3IuhySQael8YfbeBg6xT/+n/937H1Yhv37j/AuYvrcPt9KNMsBQPUB11hYcNphS8clHR7akp6fC6DbPcBa3eAUWeAgxcHKGbKwrJmuibZYnGyPeyMAtM8JyubWj9NLhtNnB6fCvhIWQ6CKwTMmKptdYxQbBQwc24OF69tYGXjvIDIXl8AGFrhsXvRLndwuH2El1++wKjSlxRpMUasVCUdV+YXMiydDsRmZuSwNb+yJEwjpvSSVULm/sHOLp588QgvHj8VxglZXZLG2m7AF/UhvjSNP/jT7+DG/VvwR50CGlOavlUnK6+PRqGKZ7/9HC++eoad51uwDi2YS85KSjrTgKlLSBmShYvL2Ly9iQvXL2BhNSSmjF0ytTrAiEzWTE8A6N9+9DlO9o5h79sQDkRlXmpT86vXRo/8r2FftHir5bzoTHPTxXWi0+yKRmO72cVUJIHLG1exOL8i78mDaL/TE/YZTy/UtuacEgwGRJ6kVC+K/mK50kK7Bzx460Ncu34Xzc4QdifXo56AHINhG8NBA6fpfWQyB2h3asjlzwSU4+GK96RedKPahsPuxfzsiuhY20YMII7ENImapaeZY0RjAUSiQXRaNXgIHLl9IpvB7/V7FsxML+H86iampqgNbIIC7Q4B2zIyuQOkM3soFE5QreURC4YxvzAj+rKtThNn+Rw8vpDI2gT9Sdy5+x4C/iiy6bwYAnbaNZGBcDp6iIX8ePrVYzFBov4vTdYI3FHeKV+oYDB04u6dt7GxfhXtehu9LrVImQJfRqmcF/CZDPQgpaIoG8XNpGrVWZ3YSx2jN7Jj9eIm5udXMZWYh88bFNmRYr5kDAptTB1uY+v55+h2K1hdnhFwiEDn0OJEvTnCyrlr+MPv/Dm83hhGDJT0R8Kos1gH6PWbYsJYb1aRL6RJphW2KjXFCerJPO5x4/jsGCO3Df/oP//HWL10HrYAJZeYRgyUT4C/+csf4wf/7gdwDV3YXLmEcJDjqYRKndkEXdy6ewt379yT+blR76PbHAgDo1CheVIK9WoVlTJNMbs4f25N+gONyiTTq1lBuZLHyckhUgc7AvTR+IkgbbnSkH4+v7SMSDiKdIbSFWUkZ2YRm5oy6YfUB69Xkc6eipQOJTMIoil7QhiH1KVzMLPEikAkhGA0hlg8LqZ8ZFzVqlXUSxWRlDg7PMawS11jCyIhnzFiGmsCMr2bADNZZnyHyFRcDAYXFpdlPSDI+mL7JZ49fQ6mXxIs4nzPeZ8gMlPlmc4uYOHhIY6Pj2Xt5V4uHo1jenoOfl8Q5XIdJcpUUHpl2BVQms8lI4dAF3XDCeKyXov5rLDyKMFBfW+yqMncF2mSIo0ImwJ20AQyHJkSdgw9Byi3IBv+UV/utbS0KIxPGkgGgn5ZGyjzYnO5BECJxmICUHI8H6b2cXp8BLeT6dIDNCoVqRO+DyWV3n3rPWEEPtt6Lmuh8TqgMdoc1i9ekrWSgSMy88m4pWRPKrUrrEU+g3XClHtKgpAVzT0FAc3j3DGccGF19hzi4Sn4HQFQ57BWrSOTywpg7fC5cOnaFTHV88WNfAjN7hLRsAQ6yKKm3nPm8ASFTF7kNHLZPMO9ku6fmDJ6upyfF9c3kFyYk8AS5xkGkah3TTkjMoYZcFmcW0T65AzbL3fGTMSoyEzYA154ZxNIri5iaXUZ8SSzEzyw9kbYe/xSPA7sDQv65S7i/ogEqZxuBwrVAr589gWqnQb8UyFE5xJIzCUFSCZTl5IJv/roI5wdncDRt8BtdWLz/DqW5uZxsJfCSfpYjCZLlRJe7j6HJ+LDtfu3EV2II7k6j+TCrOwhj1NHSG0dYPvL56idFbH3chsLs3O4evWy6OXunxzhpFSEOxbAt777Tbz54ZvwhL2wOkzQ+uDlET7+2ad49vlj5I8K8NhduP/GPQlElWsVYQJzrmw2G2h3W7A6qcVbRrdXx/zSAm7duoHjw0M8/OwhMsdpYdMmo0mRcgClEGwOLC2uyJ6KLFiaojKDjGt3XOpjDomVWfjiAYSmYwgmYrB5jCcEC9iucf0coV2sonCUwdHLXdi7IwkScE9YrJWEAQ2PHQ6fG9HpiIxPZqn86qNf4Kc/+xFm5+LoNBtiakt/gmG3I8EoZluFAoYdKYSZZkvAcglAdLtIH6clMM8xQDkMAqb8/68efYlsmixdhwTWuQt3u9yYSc4a6YWKka+Ts4DDLuaDZAHznMLsC36XGVTMCmL2BAFCXk9GNxnFzoAbfRsNYUO4eGlDAE7OF9OzMxJs+vTjz/Do0SORfyB4PjMzK/VLk3eCHgTWNq9cEmCa/f0sfSSAKYFiPmfzylUsL61i/eJFISOYQwQwqHbwxSe/xV/9+7/C/s4+wr6QkFn6oz5sbhIqBGWHP0wd7oLIpdB8lJJb1MXmO9EIm4avfLd6yRhXj4Q9Z5XAeMQfhs9tghEcpyur54UQosALWfYH+/tSV6tLywIA69nAGIyWRd97e3cbnX5L2N6NbkuyqGgmLkHKkRMhf0T+CAO305S+wrrimYl9kPssMnJThwdotBsiUcI51JwLDYg4O7ck0ixydqs3hM1v9kAV6S9sEzKTCVaHIyEhg1TrxoicEjk8V7B/dod9+II+rC4ygOWHy0ofjx72d7bx85/9TMwqGdTkHl+AcRpe8rzUH0mwPBqLg/IeJH2IHuwA8IeCcHodGDh76NlbeHnyFI+2P0GllcbQ0UK9lcfQ2oPH65BMJHOeV2lHw3wlsKTnLAWWFKxRMIbXadbwa1D4tXSAnBfHLEEFB3kvI1FmwBZvwPhGEYA2Z8ExE3hsYkhtXwHGx5IchsFqCH1igNgxJmoGpCVAbtLvJ1mjBlg3rGIhDTHQAyMrwkwMjku+E/8okUpZ0FyXRMpqLJE6iW0YBrfJaOB4VsLfJGDP86TU5xiknwST5LWh+spj7ysGa8bscTnXj+U1dH/CvYoCXuZdzDlTM5j5mdatvjPfS7PR9Vyu53AFJPWsrOVTDWjFluSsPCay8W/FdMiaV1xACZO8VvEJ9ceaBMH1/UzDG7kCvb/UyYRRnWIC+i4KzCto3mMkk3eRrjb2RSPoOwaKrSOTie0ck/e0XKJfzz2fywSOFORVTEjrQwyrxwC0goWm3Ibgxy6u+N3/T9Z7xUiaXWliX3gfkZER6SN9VpqyXV3d1dXVTXazyeaQ43dnRqsZQFgDCFot9KIHAZKgFz3IrKBXSfuwgiCNIGmx+6Ld0ezOiMthk2zHdmWyqtL7zPDee+E7N072TyqAQmZl/Obac+/9zne+o+A0f9LZx/somaT1tdb7OnfgiLBiBfGlHjajUc321eeyTDpWFYDleqVtoW3E9wqmMRrXnAsq/6BYiGKFVuCX7a73al/r2OVPHTPW8tBOKC5jBYe1PWmrOS6UXa7zT5nEiitay6PMZT5XsR19htbbOkf0XsXBtI9ZZpUh5u+qhW4FgXUc83slq1r/ZnU+KP6q9TUOGGNP1DZax6nOh98sq7altiev4zMMgfVbqRWz3hibxWutfXINQP93//k/GiorUieSgmJ6iNGkZGxMfmio+EIFktWgqvdOADSGS01NXXsmrINYK6mTRbWZrSC1ThI1vlZtMO1glleMsEV6w+pF0oZS7WNF8nWi89m97rcJDKxovjYYN2XWsrNtfi1MZXTw0zZjeVTCgu9VT4BOFB3kCrCHQibJB9tWjYZ2nLJlecDlBFBtZF00dfArSKrgv4LlrCeZUgpcSn1H2T35HTcRBDAZH6MTg8xZLloSxkR2QyAg96sB0AmtgCzbW9gQI91mburUI8trdHBqmAj1s5TBLdrNzEw3WuD4U72vg5GGEz3bOrnYPjy888PDoSTNGi2QbAtdnBTg5rN4DcuuiwzLa/VoaluzXXThs04w3icJUUaOEnU+qANBQX0Fs62gsS6a1o2Ddeyp0eY9qn9FtoAmaFA2uNU5ooZZHS0EOKSf/KFR/Y1jgJs6PXwQYKbxUqcKf/Ld/FDzUkCZel2eo1IqZB7qxq1SrqLRaovuXHxyDp12H40mZULGMDu/Dpc3ioBvHD5/BDYPgQEHnEEvvBE3XH4HAmM2AZ+J0zZrPdRKbfQ7DoDapp2BSBm0WjXUGxW4fTYsLM6IxIGwNMslcBEOuDwIeXwCQAfsXgGkyRz67Ocf41/8s38hIBBBG7ffh2K9isawg5m1Bdx+63WMz04hwDDBgA9eP7VOHZKApVxoIEStTrsN+fMyMucZXOyfyj+GJlLrl4AYs4nv7L2QxTQyZg51HrdXgA6GF7LvDnd3UCrkjXZuNQ+HaygMqLmVBbjJ2nfYDZvX5oHb7hGwu5wpYz2xhogviKlYHPVKA8nzi1GyRxt8oSDC8biw5RbXVmTDLrbPZhM5kMvjUzz/8ksc7ezJwZLJh3gYYwj00A3ceXgfv/fv/D7uPboHX4SJwSDau41aB/VSHc1SHTtff43T/UOcH58IK5UHHY7pUqWKSrMKd9CLd3/4Hr7/4+8jsToPT9iGoQOihTno2eDsumHv2lHOVPCLn/wcX378Fdq1DgLeAObmEmh0WihVS2h2m3B6HdjYWBWwhfOah7bMVUqYLzzQZZIZBNxh3Nm8hfnpJXjdPhSyeQHDOJfplSeAykRt4qwbdtAetkWKI5XMo1Rp4vXXH+Pxd78v2aGZpJF1IeuUestkPZ9d7IoMh8PWRbVRgcfnlrHDEOpMOg+vOyDA8+LcKgL+MQx73Kyaxb9WLcNuH8LuoP5gXxg40UhQpAUOj06NjvjAiXhsBpsbdzE3vSj6rwTMOLYrtQxy2TMUS0nkC1col7MCQC8sJiQZHBMwMaWOJ8CwQw/6Nhdubt5HYm4F9SqjIgaolDN4sf2NyNUEfC7UigVhdnIZpHMvLGBIAOlsAfVaB3/33/sPsLa2IcxuSQJVLogcBHWIc9kU6pRfoIwTw0yFGUFHaJBBgbi8SqNnc2Nt4zZmZhcxNTMvifqSyZSA0JxETg83i0189dUv0OtWsbmxJAn6Do9OkC+SYT4uIPpbb/8A0bEpYWbThl1dJCWqgLIBydQp6o0SUulzOF0DeFyG5SeRAAOIxEqt3YYvEsJ7P/oQY5PjaA6YLNWHO2tL8NiAJ5/u4X/5J/8zWrk6Htx7gJmJaWHDieMtHMIbDx8JuCga33aPhGjzUF6sZpDKJEXrmZEE1JDc2toQMMTn96JYzJO7JOzbYjGHo+M9cc4tLMxKPQjocm8Sm5gyESQ9SobUxRFAfVjRmyZLqD9AvVkXXVmGXJMhorkIyMCnnMVQDpkOTM5OSxK3iZlp2YBW62SYJwV0bhFgPj1HKZ1Fp12H09YTAJr1FL1YD8tcFKCV5ZuYnsHNm7cxKfkR3MJULBZKApYSYJIky02jY0fmHh2Z6rzNFvKyJlAzlUAEdd19/rAkZyTQwfecJ0+QTjOZnJHR4WdpZRGxWBSnZ8dIXnLu1dHrtBCPxgQM5WGKjHyC0FyLCLCIrn00JpE7F5dk3hdNlEOzhng8Jr9v3bwhB+az81OxgwPbQBjmlVoV5XJVmOQsJ/VUqSfeqteMHEFsHI2y0ZFkGZvNFja3bskamMqm0OkSgB6TJIxbm7fw2mtM6hlGp9vCixcvcHV1hpPTY5ydnUgfJxIJsSsEqr55+iXmlxYQi8Wxu7+Hi/MUPC4/bt64ienYDLZWtwTMK+ZL2DvYxfHFCZq9lmg2w+NCx2nHWGwcTocdAY9bdHzb9Rp6DPVmsslCGUGPD41aU7RjvR7qtY/LGKMOcnCkt04bQ4cBbREBOzmsVBvC5qcGKxnR1Nnl3wkuuSUrpwc9rxvRmSls3NnA8vKi2ELqp+8/28HZyxO00nV4By4Bkcn4HycrP+DCl8+/RKaSw+TCDMITEcSm4kgsz8MbMkmdf/XpZ0heXMLW6qNdaSLiC+HmxiaC/iCS6aRJMGnr4zx5AVfQjbc+eBfxxRmEZ6IIjBMcpG1rIXuWweH2Lp59+iVePX0uSTApLbGysoRMqYDzahb3332IH/zBDzG9EofNDzg94psQyfd6Evjo3/wCP/mXP0H2IoMPP/hQtJVLlaJEKnD8lSolyWng9jkRjPoxNRvHxtaGMOmLhQK+/PQLvPh6GxfH5+jWOwi5gnDbvUB3gNmpWUn+Sz1kJh9NZ7No9jqYWUxgamkas6sLiCYmEJmNwBUW1SA0+yYajM54VLpwd22opvL45Kcf4dnnX+PO5m0BFIV16bTBE/bAHQlIuxNM5Hz67OOP8eLlUwzsfdHTpkQVZQx4oOf/yUSmXMs1o2qU7Z6Oa+7r3HYXguEwEitLePOth5Iwjrbj5x99JDrKJOZRj59ACK+nhq+wtSyMOrbj2saaAMmUU6Ak12e/+BiZdFqSMLrI+yQrt8mzDZDMZeDyuUViJUvHQSggDh1GaNy8dUsAzItkSuYopSs4TiWBrUSI2GF32VEqlnFxeS5JWr0up8jeXF2cSQQLEy3/8Ic/wsLiIiKhMQFX6MRmhFLIG8LV6SX+8i/+Nc4OT7GyvIyVlRUBxgMhP/LlCr5+8hVOzs9kbGQLOWENE+hbWVzAS1diVAAAIABJREFU3ExCZLrscMHv9cM2cIj8Em0Go7N2X71C+ioDp80te7HF+UWpT2eU5IkOPNqMo4NDpJOX0i/x8QnR9xdAcSTpRySKNqlYzkt9KfdTbTVkj861NzZGJ94sxsIx+P0BFHI50dunvaJ8kp43Gd1HpxllYVbXFqV/yEZkToEvv/oKtRoJPARX7AISm7O3SQDK9v7uu9/Bo8ePZV0gCMXoCSYSpSwStZAp9cfyMb8Ix2nI5zNOLWq22oHL81P86rPPJJEu+5jjkWsqnY0cd3TYuD0+XCUz4jy8ffOeODnKjDagtIDXhVhiDOGpIBqDEnYvnuE0s4tqJ4NGu4ChowOX2yYEAMPoM5FbrI+ctwaG2Sp79RHhSiLAmozsNMm5FMxSkFJJRXpeE1DGgi/IPVyv2m1x7tWZk8ThEbkdSvUYQMe0JQkh0nYOQ5BiLiR+CBx+C9zYxQlMksS3wKQB3lgWlssKxvJvvFfOyHSc0NM20pDldypXoVHeetbV5/E+7lU0KtwwoY1DQs/YvEdxIAOEm/Ok9QzOa/idXCfRpAQyzTldyEQjwh7LyggKxR+E/TqKKuM7DWnvW7kBPZcrMKZMTQWgtWy8T4FGa7kVWBRcaaQdrHXRc76CfXr2Zv0V37E6IRQU1TGjWIYVXzKgnWkvxYusgJsVb1JMQXGtawyMDcbPCLi/BulU57drEv5xz6QAojg6RoC1m86zEZCoJEg+W8FbAtCKF1kdHTqWKFOozgUrLse9Be/j+Ne2uAYNyRgeaURrxKSCmorHcZyb8n6bsM8KnCoONuwa0p7VkaB9psA4y6FArs4dfY/+n01oLZ+Cp4qFWdvd2t8aSaDjQb+7BvpH+B7bUyMH+J3sv0bJGNXmKoirZEg+Ux1JrKMSPfU61kHxLsVCdb3WMc57VLvdqkZgBd51/uo85/+1DfWn4k5WAF+G3cjhw3u0TRUb0nGh+JxiTspQ1/FyjUW1WsZpMQLsrZgnn6nv1r4SbPe//I///pAbVqter1ZIvPCFwjUT2DrR1GhrYypIzf/z/lrVJNdjp2ljKqClBoUFYaGsE0fBQ/UwaKPQiOnE0smuk1oHqjayegJYFjVKCrAK63kkcs+GareMh0iBPV2sdCAqEKsAM69VIyZl7BpNUgVadXHTwacC9tbO0PblPTxE81oeDJRRzPIp4MvvuJFRRjLvVUF+1lMXPqt3wbqAsPyyAFjaQtuHyTesYKsYabtZAPlOq4QGJ4oC+VoW8Wi3VVLCSKvoBkZ1qdhW6sFS74jIU1C3jgkpYYBj60LCe8hM4fc+JqIbaVvzGm4YBTBtVA07vW02GgpAK4iqzhG2sS5k2ge8RicN+1uNifa5Au/ciDGcWeVR2C4SPjZKRqnyLCrrYd046DhRBr0aGlM3zYBrvN0sO/+mUiJkRvBv3CxwXKhx0rEp/T4Shs8XsvI9AWiz4BmwjmwytjO/U61p3QgoSM53si952GF7iA7vKEOxzm+R56nUUCiV4XEHMDWzAKfDg3KFnnMHFlbvYHp6BaFgDD1yQ9xBAV7sfocwinwRhzBmyb6tVTto1vroNG0YdBzoNTsYcvMzMNTcga2PQMiL2blxuDxATtgcA/Q7bVTyOXTrTQRtHvgdbnRqDWTPkrjYP8bzb56btqrXJGydrOfasIMf/OFv4zu/9yFC0+PoMdEdvd0wSYZIrs6nchjzhBFyutEstHD66hip/XNcHpxiJjoJD7PadztI55L48usvUGtW4A/6JbR+9cYa7j14XViKbF/qbR6+2sXBzg5q1aKwI8OxEG7euSlM5mqzjqOTM7Rq1AD3o9MgSMsDxaRohS7PL8A5tCN5nhQmEQ8uTMa1vHEDb737GJOzM8KAZigbk/yIXnQmh8PnL1BMZZGYTUjCoUwqhV998wWSuRTuvfU6Pvz9H+P+ozcQnfIIAM0wToI15XwVbepGnp3i4ugIVxcXosHHD+UTSgR1GjV4gl58+Du/hd/9o9/DVGJcMrb3bASzSwZEqg5h79rQrpJh9DU++uuP4GBmdafH5BPweeTAUqpXpD3ef/+72Ly5LmApk3wdbB+gmC0jeZbE5dE50LVjfnIOYV8U7ZqxJxpO2OozEUwZrW5L9CR7w77IGdCOVSstNOo9RGPTuHvnAQLBMRRHIBl1Zhm6X6llUW0U4PYMhcEcjPgRiUUkRDSdyuL505dw2X24/9pDLCZWMezZ0G8DhUJJwFuvxymaxASyZ2cn8fCtB4jFIzJvv/ziCV693BOtULvNg43124hH4zIfKwRTG1XkC0mUKklhQqfSp8hXUogHY3IAZ4KsaqOJ6MQEbE4Pmq0Buj2b0STeuAUKqDvsNkk8uPPqObrdFrwehzBoMulLkQfgXCXbiAB0KplF8iqLP/vTv4upqTmRM6GGOJn8BODJ6q2VS/A6nRKyzUSEPIjSXhAMpJ51vlRFqzvArXtvCAAdi8/KIZVJijh+2RYD1EXX+smTz9BulzE9E0O/25RkjBcXaUTH5nD//ju4sf6aPINOKNpPJkKjpmIg6EWtmpfoh1z2HNVKHrF4SBjQTITU7Q0wdLjhC0Uwt7SKW/fvw03mbLWMerWE8UgQq4kEWpUa/q//7X+XiICV+WVsrW3KOK9WGpidWcCde6/D6fSKqWFYNAE9AtD1LpOZlkWu4OL0TCQt3njjdWHttlpM2FgU7d9Oj4eeNqrUNo1FhEXJzfXlZVLCkZnsjDaZh2uufQQvqcfND/V2KXnl9LgR8odk/GqSHI6rsWgYkxPTCIRDsiH0BoIYn5rAja1NAWHIKmYSK+qEZgn+U+P39AKNahF2kZbpChjM905EJ2QdODu7kPWYER+i3Tkex9hYVJxYZPTvHexLxEWDQJDHIxrQBBWY7E0d3yw/+5tA0+v33xRQqFhmgrgmavxXryJ5dYJyMSehnAzJZ/mpRx4M+0TTm/qpkgjGbhNNb0aW8KzabLRhGxp2BA9x1ExlgjzqhGayWRydnpg1vd9FZMxEoVESITo+JpIdrKPIcTmMxinHEwEBgrlcM48P9yV6ijIf1EEUJma7J46zcDiC9Rs3JVqkUM6Jo8Hj9mN6ehbf/c77ePz4HXH2ZLIpedfTp1+J5jIBFM4PTRrM8Xt8tmcOe24vao2WJAyNhidx99Y9JKYXEQvFRWKKDGWG9D99+RTnVyeYXZxFbGoSF5k0hk47WvU6mIiIuvhkyzEJXnw8hnt3XhOQk5I3z588FRCZ17GvE4lZTM3NCluJbc36sCwERKlVSifLwvyiMCe5Z2KkHVnqbEeGy7cZqWYDJuZmsLi2hPH4uEk+3OnjbO8YRy8OEPNEsTgxD+8op0R0nBEwHny1/TVylRy88SDmVxJy/+T0pIyvYj6Pzz/9DAcvdtEpN0SSpF4sI0InwuYtAfw4V9KlLKqtGjxjQTz83juIJ6YQmY3D7Scb00hFDao9HG7v4MuPPhVHKUFNJuAMhQKw+d3oBhx4+0fv4dEPHsM3wX2HTdYoRiaN+YOg4Njh0wx++de/xJNffYP11XVMzyYwRt37aBiZfBKXqQvkynmMxyO498Z9rG4ySRsTT5ooqX4VOD+4xC/++iN889nX8AwccAxdqOfLcMIpesIcO3QiMWlvrlTExPw0plfmsLC1Cm8sCP9ECMEJoGMDCrU+KAHnc9nRSrcQ93lROC/h//yn/ys++bc/l/VveXlV8kpQSiw8GYUvFoTLz0iyIaq1Cv7mb/5fHB0fiLwPnQZM2Ox3UU86LRJGvXYH8fGocdQQEBqx4DRJ2/zMLNY2N3DnwX1s3L6JcIhMaw/2P3+Cf/xf/zdIXyURH4sK8MzoBdmTdDqYnU1c6zrfvL2F+w9fx+oamb5D0XL/xU9/jt2dHVRKZYwFQ5JwtNVoynzNUZe4XpX9UKFRkD0r16tQOIwYk5wGA/D6AlhaWcO9+/fFbhFAdbjMPpljmADqP//n/0wcQ0wwaGt3JcGosKyjY7ixvgkmhmcEAO0YbQvZ3WF/RLSgKfVFoPP1e69hZmoagfGw0TVzOLD95An+1f/zFyIhQwkWSpvQuRaLR7G6vGKSPtdbMr+oBb64vIo33ngoDjquHT/9yU+x/XRb3rc4vyT2lwQnAfDDYQRDAWGQHx0dScLL2Ni4ROqwjXlO0AhicYhmU2gPusgUUhC0yU7WrE8S29JWelw+cRqQlZ1J0wHtlL+TIU/MVJLF97sYj8dx6/aG5BmgMzSZTuFf/t9/gS+//BqlRkWAOjoeDGjAZJd2IVY8fvQ2bt6+I21eqdWF2c81jja01qK+f1vQRkboUPKuT53XZgPDPvWPe8hl0kinrgSIXUzMC8CezmRkfeH5RqRJnG7kihVZS7Y2bmNpYRnpy5Q4Hxm1tLSxiNm1GQTiTqSqZzi83Ea2coZaJyvJCKkDzVwIBtAwZ30CinKe6hvQir8ri5DjQcluCviyzfWso/jBb4KFCujIuYsvtdtkTHMtqVOeTXJLGBYyHc16zqWNJgNayFfMZinJDc3Zj9fRIRAKBITdr8CmrP+jyGvOKTpB9OzIPmL/KGORz+OYVByF+1iNhFYJCQXhWRbrWVzrTEKX4hlWcE/PygSIFYvQ9/8aY5YpJ0cSFgJUme6QNhAwagSkX59hXQbIY93Ncw3WocCVRjrzGVYWuAKKig8ppsSy/yaDV/ChUQS1YkXavnr2VpCNLHTBPYywsnyMM+ZbbWNldiq4rNcYbOnbBGzaPoqTWZ+p2IIVJJf28hj5C9Xf1/qw3XgPnegKorKe3KspeGzK8a3etlzfYpQjJXUMMVDJOwJaj1j0VmCRDiGtvxVDYgSs4BoWqVFrPxtddDL7DbCo3+lYotSMec+vJ2k0c/VblrzkMhlJgGj763yzOoR+0ymhdTE2Xm2Aea7OYwWGtb8UJNf5wuu6vbb093W5VXJnxOLXtuQ9bE/uj/hRO6J9rg4VxRGtYO2v9YclOaBx8LSv57fiOlYMVPfiqkTBtrPaK75PyZ06D/g3GVsisWM02hUA5jX8ZwXwFX/Vvykeqv/XfuDzlHDJ5ythV50HfK+WTecr71X8TW2uzgXpq//2P/2HUlo+RENBBRgchQPw0MqXKsDMa9UjoWg976XhUNCR19PzyWeovIF2MO9V9qgORt1cyIAYef3YKGw0ZZGyTDpBFPTWCSee+ZGQOCuunSXlaDRG7B6jm6zSIlrmfs94Kfgdy6X1VJBOJz9/qu61ejiE6TTSuWZdFFhWA8G6KNirXh6dSGrsKcHBd2pyPPWSsJzaHmogxACNQMVrr4fD0N+1rVWeQTtdNzXUYtKByOdpOXjI1MVBBhSBwJGHWPV6rJIR7D8NS2C7FUoVuZ8auLxfJRtYJzXEykzWycn7+R6G7TJETdnt/Ls+u983/eL1en7NqFLig+XhAZ99RC1DMizYbtYJLH3jcl17kFluNXTa17yf7aX65zrBWE5uWghA89DJ8qvuLOvE668Z3ZYFQfuEfcHv2YeqqW71oPI7XXANaGxCqNUrSCOnciyqE20O3AzDM4ujtm+tXjHAtZMhXR7ZRJq6Gs0+NSZ8tlU6ht+xfFov/lTPOfuA16oRGcIm7M7uYIjJiTlEx+JoNKnL3kJ85gYWF7cQDI6j1RnA7Q/JQYDaep1hG9EpL5xuoFLvoVlrY9BxwtZnAkkeyltw2fro9blRdEryFX/Yg/CYYQgVym3JUE/tyWq+iEIqBVd3AGd/iOxlEkcv9nG+cyz6mNzQc9GcSkzDHvCgNmzjT//h38f97z9ALwCUeZAcaUoTfGZCmUq+hm6lg6g3DFfXhvNXx7h4dYyrnWPMRONYmJoRDbeDoz18+uVnKNXKGJ+KYXl9FXfvvyYHN1eA0SA9YSEfvtjBpz/9CMe7eyLxQFYImT3+SBCVZh0nF+colqrSN+yvxeU1SXjlYd85nHDbmZCxLXOiXmsKoH73jdfxw9/5MaITEWkTSs8SRN7b2cX54QH2n2zD0R1gKj6B2Pi4jKUXr7axd7SP6cUEHr33DjZfu425xUXU2k3RW87ni8JoGbQ6yF9dSGJAMmKu54cwoMuSCIpJBN99/zv4kz/7O1hZW0bfPpAQ41whKyDeoN6TkO1WtY2Xz17gp3/1N8KeYpjqxNQ04pOToPA0wzUXVxbxvQ/fx+atJcqEo5Lv4nzvErmLAs4Oz3B5fI7USQruoRNzkwk4YTbvlARwuu1o2zpw+ZwYOgcYUJe1Y/Ti8vkCqqUG7HDD6fBjfmZB5DCYuIeHLofLgXqrhN6wC0/IgYlpsh3jmF2awfL6MiJjY6iW69jfOUQ+WcSga4fHHoTHSeFyJ/KZnGQsJ+BF8NbuGODxO2/izUcb8E0BnSLw7JtTfP3F10hf5VEqVLG6tGbCZsEEgvSWN5HNXaJUSaNSz0lCxla/hsDoUEnmZ3/owNLKCry+kDCY06k8QuGohBvXqw0B2pi0hocSysFw80xmdamUQyqdFI1YanxybCUv0jhPXmJlbh3TEzMC+vLQ02zVJNqA0heVehEhpx9TExPw+TxiR82BJYjhgE6+LoJj41jfuodgaBzhsbiwrjg2RWM2cwlfwCZZ6b/86mMBkcejQWGGt5o9XFwkgYFPZEDW11+D2xMCxR1L1ZqEtjIZGR2KhWIalXIW9VoO+cylgNiymWL+CLtbdH6DkQksr21hZn5JEqI22h1JothrVBEOeRH0OFHMpvHFp58geXUhILTb4Ue7NcTM9ALu3nkTkXAMHqcXw4FNJFMazQo61AWv5VAplJDNZUST7uHDNxDwuETzm3q12XxGQOhQJCRSA1u3NrG0uiJsJ65dTNz06aefCDhIGzY1PTFiKrUkQZ6xpUYXjYAIdfdpY+n4o2wOGVC6eWRSHx7oPUE/1tbXsbG1KfIXZLcWCzk0KzXRfz/c2cPFyTE8DsOAJlBKGx8biwoQwagqsu/pLKNGKSM/ZmcSktyQQO3x8amJPKmVRN85kZgXBwSZzbSlgxFTi2vLxOQ07j94iPjEFAqlOir1loAGXC/OT45Ek1jWZALukiW9LXrzdvtAEqZ1eyYCiSAZw6ypZ833MCEanV0EdCYmprGyuirAG+tBbWaCPwT76ejg+ObYXFhIIJvNy9pFcCMY9MLtc6HTG4jNouyJP+AVsPXi4hwBL3VH+yhkC8IYXl2+IQm4yApmvz3d/oZHaPS6Q9F/JgC9urpqEhQmL1AuFyVBHcF2Rozxw/5g5BCB60qlAK7BhRITb4awvLIuDixGUbhtPpRyZZFsctsZZVTD8fk+Xu5sIzzux9atLVwIsFOURLl0fsxMTUg9D/b2sbK0ivfefU8SSHLucgzsvHgpYBDt3sz0JDY316VM1NLe3d2XPVN0LCbjrN0lYzkuoA/HG20AAeixsbCEehMMdFOWiyC93yPJGJlwMegLoJavYP/FPuytIVYSS/juW+8K6HtwtC8yFS8OXuDw4gix+WncuLUmICSjg3xBn/Tvs6+fYX/7FeztIcbDERQzBVTKZQEVyVBl8tez1BUcQQ9CkzG8/vih6CQHYmEwiEolKpr5Bs53j3H68gB7z1/A66BgFSMoLtGx9+GaDOPeew/x1ofvYmJ5HB0XA6sGKBWKCNjdcDbsyB2ncbV3gcMXRxLdQQA6PjMlSf2OTvYESO+iI6z0h+8+xNyCF9Q7IZm4WRkiErKhVwQ+/9kX2P78KdwDB/KXGckDkS8WMDeewMbGJtbXN1Gq1XF4cix1oXQVAejIdET0rZkQeOgBGt2hRCIwMaenNYS378CrL5/h//inf45eqcHhLuDi/OICHHQMugZwBlxIrCbgC3slp8HPf/5T1Jp1LN9YxcOHD7G6tIh+q4PtJ09xsn+Iq8tzsQHmcD6QhHl0BFEegiDd5uoG7r3xGpZvbgg7VpKm2ezIJ7P4J//j/4TD3T1xmtGhxb0hxxzPgpwjXC+5P97YWsfj7z4WOZT9vUM8ffIEBzsHwhqncyvk84vsDqM9uM/m/DlLX8LpcKHRN7rFBM8npibF+eZwujEWn8Bbbz/Cw0dvwznmxbBJOR4SMeqyz6Vk0C9/+Ut89vEnAra7B0OJCJMIUgIebnMW5H6Gdp5zlX3uoGxKHxgLjUkyT7fbI9ITrEe/30M0Oi5JFJ8+f4ZM9kpsRq1ZFccOJXiYF4PtQMCP6yNzVPDn6o0NkeSZmZwRGbNf/vwTkQMhCG2YYgYcMedjr2i6lopF0Uimrvb89Dwm41Ny9ma5eU82lxMWdKPTwFnuQu7vg9FpPtGnJ7t70BsIyYRSHK2mYZLyXQbc9UgECqUzpmanRA6JYHG5XEIyncZPf/YzfP75F6NEV3bcuHFDbAxtBM8LAuazzUbJWWlrG03DgiXwxP/LuaTPSDCTTLZUzCOXTWNA8MsG1GsVSTAW9HslEppjgHZICAUROkZcGNocIuXGCMvZ6XmsLK+jWamjXKsL8zuxnMDkfBy+uAtNFJCtniNVPkG6dIzugI5vk4uBZAY6DA0RyISAM7mYnvd5NlR2rbRlv38tk2AFrPS8pGc1jlklkjHikNeaM5Zb2oLPp5Y1k6sT8OffVfNcgUTadMFSRuspAS/BNnqGNev38h1GS1WBJz6H5z9zNjRELY4LxT8UhDJ9ZXAL/tMEgwqyKrCr2IOe51h2JYXRNui7FVdRUM0ASqatFPDj73pu5nM7HAMWeQM6mhWolfKNwFDFRGhnTISV0YjlmFXQlM/WeiihTyODea2yUPk720OJa1bgTLEsEosV4+Aztc+UmKb9zvpr+1hBSMWkjEyJcRDo2Z/vVXCTALqCu9puVpxFyYDafgrSqRPB5jRSGgqY8zrppxEo22urxrnBCMgoVyIa36M5sqxyFdy7GGeMS6QwlAynmJYyUU05jQNBMQgFTn8TgBasZQQcy7i0mXqTzGUFoHUsEIA27zH4hoKO0ukWSVpGCNAmKg6i7aPjTOeR4mi/OXf1fQouK/hqbW9eo/igkhn1ee2OYYDr94q1KaitbF/Fj7he8FqNqlc8TvEeq+3gdSopy9+VuKnvUBvC84HOb8X4xJk1HMqaybKoY4b9YB3DOk8Ua9Nn61xXHJXPUiCZP7V+ijHqGOH96iSxzmsrdqbYlc4p7U+1nywff9fvreNGwX4Fo23/w3/1nwxZSDYCG1OBLa2IAsIKfCkgzJcoaKaFpwG81iAeGTlF6JW+znfxPmUG8z2snD5XDaN2vBpXK0tWK8S/sdw6oXSgKROV/9eBo2GlViMihnekiWV9vpaV5VRtYzaYegoU4BZw2+P5/+moWMFmbUftdJ0o2gE0IByYbEOrYeO7dIDyHmXZqqf8GsjujcTgR2Aqy6MLmYKkbN9rL8goOaGApQ4TTmQFnLmYs40UlGc/8Z8Copx4Widpy1EogoLH6gGxeumsBo5trsbbLAIOYd7yufoMsyAaDyA3hSwr25ofgi5sL5/fJNmjZ5kHK+OF9l6H6xVy+Wujos4DGcOjpH06wQmCq3dIxwuvU+Y73606UDQ+LLtu0ti+6rBgf+pGQY21eq4VmLZ6Hq1G2bpA6AKkGx1daBU0Z5uzrtywso8YaiagP7fYEibiM8zyUWiQGnKWSRd62SiNvGM8eJqFasQU73+7IPHvPLTL+OnbRe3E6yGTY0xCzzodOyZm1zE1tQyn04921ybfUUdv6LRJiK3HbzcAIHWNWx0Muy4MOjY4+ob57vHRA16Hy+fCWDQqEhyiF825y8zYjToiAT8nMuoEGrMFYULX8nmc758ge5KUJH7JyysB6MiucoX9cE0E8Lf/3p/i9gevox8CitwnUbqxT2ZVD7aeHY1iHe1SEwG7D47WAKWzLFL7Z8genaOdL2NqLIa7t2/hMnWJveN95CoFhKeiWLu1hdcePsD49ATcQQKCQOrkEmc7+9j+5At88ctPUMsbPc619RuS0bzSriFdKIqUgMvnx1xiHg8fv42puQRyhSL2t3eRS2XlUDo7yYReA6TSWQGgPvjwA2HqUku2122hXCni+fPnePXkCa72jxELUC+Yuo8OCannXLlMX4qcw/jMJGaWEphJzKPRbeM8SemHqiQeoped+pF05hC0iIwb/fbegM4KJrG5EuYlnT4//OEPJVSX7Uum4+VVSiQp6qUKvAzjb7VxfnKOne09kym83TXauNSedbuQKWbx8PEjvPPe25hMTGDosKFZraObGyB5eIX9lwfIXqZx/PIYw84A927ehZeJyPiOVh0Or12SO958cBOxubgkqSFYt7u9i+2nr3Dw6kBA8Ig/iuXECkp5gi0myR8z2rcHbTg8QziDTkwl4piepzxKAonlOQQjQTj6QKM8wOVJEs+/2Eb2isBcVJwDxiPfBfXaWp0qpmbiuP/Ga4hNjqE/5BpURfIyIyxuyrgwuePS3KJJTpjLo9Gmtn4HpWoOhWoOuVIarW4V84tzWN9ah8fnR6VYk2SHQW9EwnpPj87x5MkzOSCTIU0GLue5eJtdTsQnJjA9NyMJHqnnfHF2jjbDZ70B+Nw+XJxcCGvNZwsI44vMHTIfh8wv32FSogrSyStZH6kVKnO92ZK57vVSW3KASq2JqekFiXoYDCnvQV3vcdFvLNeqODzaNWCxe4BfffFLtDs1jEXJ5HLBAZeA+tVyB2/cf4zXXnskSRGrzbaw+51ut0gYUI4inT5HqZhBu1lGMZfExOQ4pmZm4A8GERqbRDpThMcfwdziCiLhcUmkRHtHPeV06hKFfBK1ahY3t1aQSZ7h808/QSQYgdvph89JXc4YNm7cRWJuWSRWeOihZAGlQtrdurAg01dXApySkbG+voal+VkBBS8uzgR8aXSbIuUxv7yEGzc3BYRpddtygCTD/aOf/40kkGLdgyE/On1uwoBlYc71RixYjpWGyFwQGFxdvSFtT4cC7WMyTemJvOjs2j1OzM0ncPf+XVl7mRCP2q8MAe7Um9h9tSOJxxx0jHjdogFzYGSnAAAgAElEQVTLec91d3JyWuQauLa5vF4J1eUhOZFYQGJhEeVqRQCjYMgH26Alernx+ISEgVIWh5teyuIQO+EzmXxq69Y96f90lo4+sjCGEg7fKFUkoZZokJIVY7eJJEy710C324Tb40B/YPYyY2QB+v0o5ooiXUIbx8RwZCz6vCFEY+PC8PMG/Njf38VV8gxevxsO5xDHR4dIpi8xNzMvLL9OuyvgPbU/qQVLFjH3M7Nzc4hNjMvY2N/fg4dgvscjzEMeFn/rt36E5aVV2JwucS5//Iu/QTqdQrnakDkwNzcv+wGuTVz3eVAmi4d2iPsMSi/J3qY3FOa60+kQMPGC8i2+ENY3b+HHv/2HWFxYQ73aQjlXlmR6rWod5VIOtXoZ5xfH4pS99+CeHNCuUlfY2XkpzObxcSO3Rhbx6soNPLj/hqCx9ZrpFwLImWxa9kxMQnl7axOxaFTKuv3ypThWmG9gbCyGniSUNkQAJmik/WDkGIEw1imbzyHAxIaxKHqDrkTcTM9MwWlzIuwPCYuY61LI48cf/60/RjwWxedffI6Ty2M8f7WNVDGNxI0lTMxMCPOcydV8Ho/YvKPdAxRSGUyEY5gci4u8EtcSAkOi1X1jBW2CRWMBOMJ+vPHuY8yvL2PossFBCQ06iztcV/NIHp2jeJHBi6+eYNjq4ubGhjB0T64u4Jwax83HD3D38esYXx5H2wmJvGKiXheTubZsSO6cI3OYQq1Yw0R8RmxLZ9BHrpxDtZFHa9CA3e1AJD6G9TubGIsz2TIkGSwBMabupUTG0fNdJA8u4Bk6cbl/gp3tVyI1EaSE1uQ07r3+QCKstndewRsOYunmCsbmJrF8cwmh6SgGXoh8VZsJkhs1VAsljLn9Urcvf/Y5tr98iplADJ068yG0JeJpKjErIL3NC0wsTKHRreLgeA/nFydYXl3B2995F6+//jri8TDapTZOjw5Fe/nZ06f4yV/99Siyk8xJspe68lyu93OTs1i/tSF65JKbo92RNdw5sOPV9gtcnp5JbguCo2Sw1ltNsUEkbjJZKnV6p6YmRI+Z+5H93QNx+tRKNeEe8lnUYSUQS2Ymk5HmCgXRjKeNoD1lAi6/k5EH00Y6yu+DPxzB4vISFlZWhPl8eZGU6A4C0BzzE7G4SEVxvWMkCGVCCHaIzjV1ortd+AIh2b+TZTs/vwiX3SX1JswzHhmTsUENbMlt0+lLlIkk2g74UC4VRHaJsjxDWw+5fErAUAfrHKTjxgOfn4nL3cICplwE7e3a8gpsvQEKuRLOT89QKxvmKuvKNZtnY9oNgi1kxZLxyPIsTi+IXBmJI+ZMYhMZl0yOUi4tXKQvjX6z00RKsi0ZwcG9XiBAADoyymNkbLWel9k38YkYxmJhAdBzBTqpr5AvlERmhHs77kE5du7duyf7DNo92jg65k6PT3CZ5J7akFT4XtaB9WW70dlHEJrObjqV+HsmnSQqi/FIWAhojVoVThLbQmHZR5HxTGKRYeMyuTejMJg81S6yRdz3+JjsNBwRMkl8chzwDuEO29B1VlHr5XBV3Md57gjtfhn9YVuiwKQ9bSOZtoE5r9DJwna/zmEz0jhWnIE2kfWlXJOV4WdAvZ4Ad0o0E0C3bcaWAmJyJrIxF5EBQhU/0DMebTk/ikVcA1wjhjSBaDnTjSQs9D49/7lHzFxGOHMcUXpKv+NP8zdKzJl8UnpmVTCQ79byWlmLZl74rqU8eGZSUEjP9bLHHEmPcC+vBDV9r4JZcs61GXBPn0EnlgKdbMtO2+Sk0jM/ndz8KNFMQOyOaVslzSnQrGdqK0GQZVc8Q8/N8p7RM/huwW9GyU+lL0flU3DTCrZybmh9FZRTsJQ/hSwHkxeL36tsmgJ3lI/R5ymoac4LhvGudVL8TMF5xQYI4AtY5zARHvqhDVUQVYDxnhljvIZloiSH6WODw+n4UYeJEs9Gw/AaI1PgXcvhYt4RC7CsQDDP/YJJjSQV+C6tk/a7FYDm99oO/KkANB0o1udr/bS8lOtR0Fufr2CqOuQUK7PifFY8SzG167YbMaIVe7SCoYpPXuOYXXPm+XVMyrC79bmKnfD5tIH8v/aFgqwss9oBtRH8jjbZahtYB32fvkOJrdpOqt/Oa/kdn6f3ab+pA0PHHJ+ljiftB73H2v5W8FlxP7WFOt4UW9QxpPPD2s76bLUZMkZHDGh1WP2mY8J67bW9IwCtzFU9wOgixgeyETlZFBjmRKSXld8pvVsWf9GdZehfUxorFAzK95oATcJRRjrGOrFZaAWitQIK7l17iEbXaCOpseUzlAavXg+rIdXBqiEprLxKjSjbWCbuKPuvtfO0cdWDoQuJdr4C1KwfmcW/6X2wTgSrcdaOVcCT35EVowC8dRLogGbbs93YHmxL1p8HUgWZmVxEvRNi2D0eMVBqiNhGyqqWejgMLZ//GBIsQP/I2ClAa3Us8Dl8n+pQ83kqASITaLQYsv/ZPrqwqBdFFzJrm6qhNwPSIUwNHsAVdGUdPR6zIaMt0YloHABtuY4sM6n3YHgdHsjycGwKczmdkTGpiTC5iZXx7DEZkFkueV7HALp8l4b8qAa2jl+WjderFrRuTKxeKzWWMiZG2te8Tr1bagR0sVCwWw2CLqbq3GAbsZ4KeOtc43hgf7JeMv67LVkUCTKYSW2MHhdGfYa+WyRTqPs5AuvFWQDDGCBYxjZgRIBuZNlOZJ+K3puTQIYbrTazpttEciMyNoXp+Q0EAhOSfK3XcyAUiSMQDAsgYPfY0Om1JDkaPY3MEN6uduVg7gYzwTPbdQ+NDuV6osIuJNO1K+FpTKkywIAbi2YDHjItnC7UC0VUcwXk0ikcvdiTBEneoRPZZFqSxFEzlCDx3OYiXv/B21h9dBfBhQl0mIzQA7RbPJz24Rw60Cg2Afo1ml0Ukzm0MmXUrvLy89knv8Kw1cP9O3fg8XnlYJyu5jHwOrCwuYJH77+LcNyHrgOoldsoXWZxuXeM8lkav/yrf4vUCZkzdcxOz2B6fkYO2zxyMQkV3E7MrSzj3Q/ex/TiogCpr568wt6LXZSzBUyNT0pbXZxdSpKe2cSM6B4TmCpXSsjlMgKO1QollK7SmCdow0RXpSIccCAyFhJd1UyBAEMYwWgE0akJ1FpNnF9eyGGShygmEKJcCgGflbVVAaAZZslNCw9ETHq2+/yFJLpbmJ3Do0eP5bDGJDQ7O3vCDOz3OG+NHaFOsd3mFNZDvdaW0M7FlVVhyTD087f/4Hfw1nffgj/iRxc99Ft9NC6aqCQrONo9QfYiiae/eopes4t3Hr0jtqTRqqPcLMM/7sPi1hIefu8tjCe8oIR4s9lHPdvCF7/4Ah9/9AlOdo4xGY7j7tY9JE+SogFMdhjBPGoGd+1dNIZtxOfjWLixgIX1JUSnx8Do434TqGaBQrKI/ad7uDxKwuvyIeAJCKOIB65auwZXwI6JqZjonfqDXhSqeZSZkCedx7A1QDVdRr/ZxfT4hOjOkpnKJFdMZlnvNVBuFFCoFhCJh/HBb32AP/qzPxEm0avtfRy8OsThyyMsJ5ZEr/KzTz4FNfM3NjaEoZjMZlAsVySE+fU3HuKDH/9Akk3aCZCVith+8hy7z16ilC3i6OUhMBwg5AyK1mTIH8DqyhJcbkZatAWEJrvr8OgIXp/bgJT9viRb8nkpu1M3oJzDL7ImZERHxw0bjsxK2pZ0jmCXE5NTUbzYeSqJk9xe44hz2Vxw2t1olrtYSKzgzQffEe3Kk/MrlKlD2O+B+nWlSh6NegXdbg21SlEkHZgXYWNrC/5gGHaHF/lSA4FgFImFFQEVmBCSH+rfU2Yhkz3HN08/wZ17a3DauwKMB3xhNEodDNsuuO0R3Lv5EDdWb4pGJ8tOe5TNp9HuVJHJJrG9/UwYqHPT0xiPjWFtaVGS/5FpSaBSNuQYIhyLYWY+ARtDEXgAoA6zyyb35wsZAfnbnTqSySvZEIoDxO0R8JNRJI1aSxjFUxMzuLG28S1LoNfD0emRRFtQ29gf9GFtax1r66sSUk2Qh2tJtVjEi+fbSF9cCROaBy2yDEVOY7Q2EyxoNwzrmMn9CK6QDT0xOYWNm7ckcd/XXz9BIODBvbu3hIlOBg7DirvUHS7mZU2RPUSnjcmJSdy+c0/SVO7tn6LTG8IfiFBqFomJBSzNL2JqdkYS4vBTqZfQ6jYEaE2lLkQ2g4w8Jl4cj0bRa/VE1qbNBDnNviTx5HrloD7tgIeqNvYP9pDNJhEZDyAc8eP4aB/Pz59j1j+LP/jd38dEfEqSknJd/9nPfiaasqFIENNzs/AF6NDvIJm6ZHZbAZPIiCJI8tpr1FSnU2VewqHTyXMB1qr1puwjuNaxHbm+shwsd6vdlIOAJHOqNYw24sAAS9R75Vp3cnGBnt2BsVgM733vQ9xY25Sx1qy2kU9lUckXcXFyIpFf9XpZQvzv3rspMgmValES4tERQYBWo6ZYx0eP3mW6IWF0EuCjzAZZ2Zxj0UgYq/PzouE+tBuJjYPDY3E2kIlNJ0elWoM/FJS13Uhs2eDxMmS2J45Vm8Mt+uBD20C0TNuUFTk+xtLCkoCUqfOkJETcuLEpkjMMjb9IXuCjrz4SaZ/phQQ6QwIzQ7FTbGdqPx/tHsI5ANaXN7AwM4fz41O8eLEtY4rh6strqwhEQ0iXC6j2m3j3Bx/gne99T9ZG7kroILUxsVe9hRNGplCi6fgUmdMLcU6SIfZifxe+mWncefdNxNdm4Y76YY+44Y+40ao1MWz24Kh2kdw9xf6THXRrHayv30R8ehrFag3NXhNwdNDs1yRXAZNpzt9YkjHExGoEJ1iGTrWF/HkKJy/2JTrKM3Sgx4iwRkeYo/lcQZiId+7dF1bqy71d2LhPWFvC1PIsZtYS8Iz50Bq0JK9CoUzHl9GFd3YHyJ5c4XB7HyGXH7Z6H/aeHaV8UdpqbnkB00tzqPfraKONi9wFMsUUms0aVm6siDMsNj4htoAOxGI6DTtt81USH3/8scxHZczRvpP1y/WKdmN8Ig6X14VaswYXE4TbCJC60a43ZP9MVunc5Jw4fNq9rkRD1epN2a9QLoPONoLaZLsSCGMOCsp4SWJhngeGJrRZpQFoU7gX4B5N98iUZZHDM9eeSFici9z90XEmzvAhRHuZEUJktRPYjoXH0WNklMNEu1Jih6C4AqMOu0nMHgqERfefwDEjiAgiBj1+me9XZ1eyx2FS3cXFZeOcS8xi+9kTiWZhLo9Q2GecxzYD/vQFqLHBFwwJi5cfsoRnp2YQCgRxuLdvkv1KYmUjR9SScDsgEo5IfzIagtrcZGGzfInYNHwenziKCOZynp+cnokj0kFHJJNkOe3wBrzCBOdaxHWF945Rt5tnvb45p/Pv1Oyt1Srw+ngOdIstrtPB2aREnUkgyTMbmeLf/e77+O773xNbRwkRMtwp28GftCV0vDICiOOHALU4qfsGUCJwSYkzh8ONW1s3jZOvUpZEqXOzs8hnMzg+PBRtcpJiCEAzaoTeIdaVH/YZ19RAMCQSQ9TXjgTGxDFLJ/t4fEwiE+z+PlqoINe6xHluF4XaJQauFnrMgD2k5rIMK/lQs1v6xWFAG8Uf9AyvgI2CLQSgFWD9Nvq2P5LIMECpAKo9k9xdQV05q1Oir2/Grp6pea0koR+thQr4mTI5RDKTP7n/4DpDwgjnkJy1RkxdOdfaDaDHPbQhpxknLr+7PvuTgNQ3Z1leq7iEnm8V0LMCtLxfz7EGw2lcR8lagSb+bvCJpoxjxVOsDFSWi/2k52cBCqkWY5E04BlOsQEBjnsjaY4R6Kf5xBQbsTJLVR5Fo9Z5v0Y6sy1YLxmTJCeNiHD8P/eoKk2qREbFU7QuSkgksC+A6eijOJTWU/ub9kTLqtgG9xM8b/8mAG0F0/VaPt5KvlMAlc5rGZsOTdpnZAxoQ7W/eR83WyqBKjZvRDTUHFkKZmrbi+0k8WEkMS0ks5GshwK6Bij8Numm4jJS5qFhLTPHho4vK5GOjjUhtzFx+Qg413EneNyIAc19mP7dOi50fNF5pEClPl/7g/1tBXavnQsj8F3K2TESrPoOxdvEFgyHMv91TrJ+HCeyLxYZGHIujMPKWgcdizoG2HY6jjS/mUTmjsiUWhdZx0byqnyekhyVmMhyKhgumMtozosjdOSA4Vzh2FR7q1gh71NnhpZP20txIp3nChyzfsTCrHP2eqCP2seKOaqN4k9jc0zbWnFVfmcFqtUusExaB+v16iyyllntrdji//6/+I+GGu6hm2xr42kl2ODc7POBqu3MgihIp0Cnsm7poSErhg1KLySfyfewkBIuNfLaWMN+WCCzuBlQVb9jGcT7OrqX71UqPa/XjrF6ShRh508OOn6UycvnsEwy8V2G4aaNZgW+BbAcLezqLdBBpwsBwwqtjW81NCyPgsv8uzJQdSIZ74nR6FWdGAU3dVKxPHwG66tsbA4qLZckEBoNZgVEFaDmM1XegguZSjioQaE2JQenalWK4faaPtDBRyNrZBqMJjT/rm0vzgaXCXkjiKyTnfXWMrDevJ6ThH8T4/RrSQdNMgKye3gdrzGi6yYRAw9MrL/2PRcMuS7ok9Aubpi5KWM5TR+bepK9wQMXN1cEpbng84CpfUrgWgzGwEw2DaUwrCdjANg2Vh1mZVgrY109PXyvbDq8XqmLhsCw/Pw7N3JWOQ7+nW3J8ikbWUN9FMTX0Am2m2zuajWpH39Xo8TyM6ySY1k0NWW8GXazLoyawIXv12eoYZcFauR0JatR9I0GJixK2f4EXwkQuDx+dDoEJProdoZwuQOITyQQjSbg9cXQbvFgGcV4bBp+JqzxudDqDeDy2AXgoZRKPpfDxfEZ/C4fQr4IHC473GEHQrEQAgFKd4SEeVSrmTHBzYu9P4ALQ/h4DKeETrGERqWGbPIKu09eYFjrw9ln6GgarUYN+VIefRfw2ncfYvJGAhO3ljB/ew2e+Dg6DDdzukT/uVPvwu9wAS2gkikLy6pymUMnX4a7DWE7nR0cYXI8Jgd0V8iLNk/UARdmbyzizpv3Mb0QQ7vHA1IDudMkzl7uo5UqYefr5yLHQXYx+5oAtD8WEbD6vJBBZGoSb33nHdx96w1MLC7I4beQLGDn2Uuc7R+jmM4LC2qOzJrVVRk7DEdnchyGURr2fx/9dgeldEH0sMOBMAbdjrB9CKT5KOvTbKDZ6mB5fQ2BsaAc8I7PzySxI9t+ZnEey/duwu53IRqLSSguxxATwLVrLQTdXhxv7+Hrjz+T0FwXnKJ9yzF1dHyCk/NT9IZNOATUJKvVRCfIHKhQdx6SdIzv5Ub/w9/6AX7wOx+KtmbHDhSuCijsl1C5quBk/xjJ8xSyFykUckXc3NwSBmiz10CqmMTK3TW88d6bmN+agj8BUIK4mG3CVvegmW/j859/gs/+5hOE7H68tn4HrUpLEnhxHhNMKDZLyDZKcEa8mF6bw+rWGhY35+EeA3gequWBeq6H5P4lDp/to1fris4nNUfZVmT+EMSudevwR3yYWZhFKMowVYeEKueuMpJdKnN8hXapjqlwFPVKFadHx6Id3u53UOnVUO01UKiXsHlnA//gH/37eP2DDZlzlQyw9/QATz7+Gie7R+jXmtjZfiEHqRvrq/CHg8iWiyhTZ9HtxoOHb+EP//SPEZlzo9GCAF2VbF4A6G8+/RLbXzyDa2AX9qHP6QVD+ZYW5zE5MS7MX4ILDPF9dbCDVD4lYJkJ86Lt9UiiuUK2hH7Xjs3NW5KAlAwm0fnvtMXGNtsNFCpZVGpF2Jg8MMADs5Ecob56n3ai74LfHcbs5Dzu3X2Ai6s0js9PEYqOCfiRK6Zgdw0RjUQkMSIjHrg+jY3HMD2VQK3eQaPVw1gkJgwpjcTpNBvCviG7nc/YO3yC6GQAa+tzAvD12gOcH13hfC+DaGAWG8t38O7D9zE7PSf2MldMI5NJwmbvYmf3BQ4PD2VeMSEgQeSAxyP7FzpVUpcpOWxeXCaFMbq2uSWSFkM7nVkVkdvJplMSut3r00HqQKNJxl5OABBGWdlsLtEZbtU7mJyew43lDXG68TAuCWCHDDWvYGd3G6VqES6vXeRhyDBkgrT9g11kkimxiUyYSEYtQY6QL4zNzZuYn53DydGxgCsel0s0zbn28f0EGwiQUU8bDqeAR/t7B9LOf+8f/D2EwgE5COcyWeSzaZweH+HZk28EiB4MBwgGgnjr4duYX1zE6XkSB/vHIhNz7+4buLFyB5FAVPqCh5YO2fVt/quhVivhInmGciUvEl1ej1v2W2MkKjTaqFea6Da6Zn1x+WAjQ9DNiLKegMdn54eIjPmwsbmCv/rX/wrnpXOMOcbwx3/7T0TXm4cc7gu+/PIrbL96KfaObN7ZxKw4Wajh3GrWxFbWq2WTHHloHM8zc4tYXllEpVhApVoSp4YkLO4SHC+IY5b/J4hTrVaE1UlbMjEel31cuVRFOp01MlfDAZL5rKwvNo8LD958CzNzczg9PoOtzWR4dvgdHtHSJcOceTbInI5Hx5CYmZDkluw3OgIIQvNDxirX5/XN25ibTQgwznnJPSBZ+dyLh3xeRCkpEY/B5fEim8/j9PxMHEQ3b93DvXv3EYtPwOkxLC4y7LnfFN38WgUvX71Ao9rCzNysAF3pXBbHZycGqAawtrIm44JOTTJOuQfcuLmBvcM95AsFjE3G4Qr6cHR2KozMjRur0id0nuXTOURDEazMr2A6PiF6/5xjBHU7vQ5u3d5Cs9+GM+THZTYNTyiAt997D1MLCXGCElhxDICw149KOo/M2SU6tRZ2vnkm+4e5mVnYPB6MLy0ivpzA9PoCELLDEfZgwNB86lLWW8geX+Di1RFq6TIGbcq9RDE9O4dmt4uz5Bn6aKNn66LV60q+g/jsFOaWFmS8ysGx2cLRqwOEHG4kj86w88UzBB1eBOwe2WPeuXcXzXZHZK3Go3HRgj45O0WqkMHs4hzm15cQmYzAE/VLIt6d/R2cnp+I/RiXhI8dtCoN0dwe90YwH5uDvQcU0jlU6jVE4lGEYhEMvUNUOlWcZ85Q71TQt/ckcodyJpSkYcJFSShKpny+gEqp+muRmUYCwi8yOxw7fUafeVwIjYXE6cTQbkrxENTlv3yGCZVbYgMluZndIWy4bKmAi6tLdAkYh/yS9NBLXVe3zyTKcphEdsKcDQYNOWIkEUAdYp4diXkQ4KRONCWDOHYoZcL6Ol1uYQ3TXjE6k85TAuARf1gStnEcVfIlifbhs6ITcdy+e0dkMLiX/vrrr/HJx5+ZKEABfqOi0U2d5Qz3iDWTZK/XInDehD8wjs2NLXHW3LixihYTaP7qU3z2yS9hdwzh8jpEvoJAc4fnxmqFyKlEhaiM0ubmprB8K6USXj1/hVw6Iw5HtrecizokfRBQ72LQ7yESDEtbS+QRZZOiccxMzsn8LlcaKFeqIn/GiJDvfO99sWnVelUi4D7+9FNhKJM9TdtECQo9T7H+JJDkCzkBjukUanTqYgu5zyfgK2Bev4t4fErkjihHwzB8ZXZy0yaOzLpJVkcASRiKdsMypf1w+wwoymS2g4Edt27ewfTkpADQAa8PG+trCAdD+PzTT3G4f4Qmpdr6NkxPzSIajUsEEPMccB9RqhaE6c5ErZRM4Z5heYmOZh9m5mcxQBfZSgrOUB/ZxiWuigeo9bJwBrh/KUvUlUk8aBiadOAZh4sBKJXxqMCLFaASoMtuZD/1bMU5xHOVgmCUIlHQWvY+o4T2tPtc82in+fJrkJcJAq1a1KMEf9Y+UpyDoDLnoZRppFnMPrOW0eU2hCkJPRDwZ3RuHQFEJHApeKbgqsqNSHuMwGAlH2k7sI0IqrJ/FVjnd1p3rb9KyCjuoQCbApzK8FcgigC04h6G0GQYuoqR9BlWYgGxFC/h/Qo2KjAn94/kUjgWWU6ORcEpRgAsv9d+0XOxECjthpWt/a/1UoeAEuLIlGef6v+v8Ss3JcTs13Kb/F3OEiMMQ8/HdPgo0K9AphUPUoKZAs58jo4nvc+s998m+5O27RqGPD/CeObcpqOjbhi1HPOyX/ca/EVZ4gqsKkZDe6+gOt+hwDvLY9QITDtp3/NaGU8jbXXKtfG9VpCe1zKbkvTz6DoFwBXfIfBt2tw4rBToVFxOCXeukUa0tj+fbQVaFT+ylkEJgoJRdQ12p0C/4oraB9Z6WQFwLScdVjq2FfeyArg6lvU7llNZ8YrZWftOMUgd88p0tzoG9Jn8qeC2jn21L4oLcazrPFBHjmJ/ClxrxAD7XsF8nROKJ4oNH9k17QshUoz6W9tLsUm1nXKuH8nBaJtpX1nHlRW0v27bEcCuWCbbVW2S9qvtH/9n/+GQL1BmsdVTpIbCqkvM7w1D1YTu86OgmwLSAvKNAGg+Wzzfo3AUZZlavX18pkossAFYUH2HFljBa2Xf8nqtmDaQ1XOiDa/MVjU86nng/SwvQyp1MrBh1cBaDTXLrEZRPRGK4jdHYa/XBnbUYeqVUG8j60GQlIOGdeTfjdyJyaipg0sNsZZXDbQaDP7dOtAY8sJQep24/KkDhO/hYZt15XUEGBWEZ5u1uh0D/FoSM1KCwwrq66ChweOBlu2q4CgNQLc/lM2CDlj2tXh2RyxbXZgViFdQVsOAVBfM6ulhuRmqxeeQXameJHON8QSp54rAGyetTnR+Lwv8KIkhf+cmmsA6r1OjTgCafcnyK8jP/7NuOjb5TNE/G+mIc+Oq7avjSseDemd1PrBPea+y7k0YIdkA384b1pNlUvBagIiRphrfze+sziGrU0a9UEy2IRrWXaOtpcxn/uTzrYsX66ELhToSeNDmwkrmKhejTstkcea1jXpLFiKCw8FwVMKkm60uKhXqqocRm5iFzxcDbAHY4EY0MoOx6DTcHr9onxLfpVzDgCwFx0CSvGx/81Q0IZklfGx8DL7xAOIM4WXm+wA3kUxSNp2QpIAAACAASURBVMoy22yI9AbZz056D7t9dMhEq1aRurjE9jfP4GgBsWBU2MCVUkE07siauPXodUxtzCOyMIXQXBzueETCOxkuaxs4JdHSoD2Ea+hAvVBB6uxK5CxstRYWYjPCaH75ZFuSXJIZRgDaGw3CGfVjaiWBe4/ewOLahMiSpC4ywmLKHF2hliogeXCGwmVKEkkVKjmRS4gmptBx2pBr1DC5mMA7338fD77zLlwxOxiVljwrIn2eRCVTwNHLXVSzJWysrMPnYqgnPaRtZLMZASma3DA5baKHWM5VkDq/lO1rgIweOpq8PgnTlLlYbwlL6ubdm5IcyR3wYmfvFag9tnBrDZvvPIA3FhFA0Eb9ViYSY/K3ahODahNXu8eiT3m5dyJtvLZyQ0Iuc/kCLtJXSJeSwugls4sh+1PTJplas9JAqVCRpGN+XxB+nw8//O0f44Mfvo/QuItqDMic15DeyWD3m32RH6Fz4uo0KYfkN998UzQ6OzyN+4a4/+4DbL25hfC8FxxyFWp4F9ro5ZkRwoG9Z6/w7LNv4GgMsbW0Bnvbhi416nN5+MMhlNplnOVT8E9FMb+1hOWtG5hfn4bND8OyyrVRzVZQPs8jfZJCt9xCv91Dr9kWoLTcqMDmdaJDmMkFzCzMYWV9FffuL6FU7CNznsLV/imSB6dw92yYjcblXuoRXyYvUW6Vka0V0XUCvmgQDx6/iR/9rd/F4u0JkNBbywDH2+c4fraH/ScvUU5lkb68kESBSysL8I0FkK2WUW634A6H8eY7j/GDP/gdBGd9wnhslfsYcG4m80gdXeD5Z9+gX2ujxaRxhTwqxRIW52cxOzMl0giDYR+tQQe5egkVJiNyOkdJ+6gz7cQ4WXU2jyRhXFtZF11halqTBUcGJlnzBOZT2Qu8OniFnmOAZYItsaisZ2dHJzg9PcG0fxrR4DjCnghWltfQGwzx5Nk26u0mphKTFARBq1sX9j3tF5POtlptSXbkcQfhcgaEpTbNJH2BANotyofURWKB2sz1XgfhiRCWN2ewuDIFu6+LdrMqZT8/uMLHP/kKyaM83rz1Nr73zoeYnZmRTfHBwR4ukic4Oz/CZfICbjfBmAjsTpuAT9y/JGYS8Ll8ODo6NqzdUk0YeqsbWwiFx8zmekiHYx6Xl2ciGUG94yBlIxzUamsJ845yIz43tbH94OBZXFrFza3bEkJdLdVHh5yWgNenFwfI5lKjNgkiPhOXEGzWm0mxyGAkYETGo9PuQcA/hvt338BCIiHzvZDOiu1OJlPSnsvLywgGwhLCns0X0Wi1RC6hVCSQ4sAf/Z1/F/HYJCIhOuOBZh3YffUKn3/2MfZ2tqWtyTC8deu2aNwWC1W8fLUn2ujrN27h7u23MT4eEEduNl8ViQeCz5fJc3QHLZTKeQFDgiGv7H0IOpER5yI7vtlBPDKBDbJS45MCDqpzlEkyT073kS9cwe+14+BwFwdHuwIMP7r/GK/ffSCADa8/PT3H8fmFsKD5Pccmk7WxL87PTkT3nFIcwSDDvKekLchUpQ2krAnLxXWRbFbaemFTMdzaTnJAVTQ6GVK9traOH//wR6JZTfCZQC33L+l8DjtHe7jMJRGeiGJuMSFr+ovnL5C5zCLo9gvzktJCjDTi+krAIUaN1tg4vG43mEyYUS3ZCtno5KM74HX7MbDZMRGflASaGs3HvQTHViwyhjGPYYCGImFho12lkrhKZRCLT2JtfUO0dCnJIfI9Dh5mPeIoYULEL774QhLgkvFL5+Fl5gr7BwcoVsiQdQp7/87t2yLvQvCYc4SO/1K5LI4fOmJEr7VRF01bOvoJQNDpxj6fCE3gxvINvPXgoYnK63XFafX1N1+iVqvCG/KJTXzj8SMUKlXsHh5hgg6gRELahyAC5bb6zTYcfZuAqwRqGcX34LUHiE1PI99qIDIzCc9ECDa/HWNzcfhDXvS7bUmye7K9g/x5Gv1qA46BXWwJx3+93UEql0IwEhL5kXy5JLIQlMfw+nySAJCOEkpsUPaLus+DWhNPPv4CjXwZQY9PQLbJuRkBI7nO0m4yp0Mml0Yql0UwGoJvzC9JG2vdBorVssggkDHJtuK/melpYcd/+tHHGNZ7WJpdwNbKBghJ0SlxenWO6HQUkelxZMopnGfP0LF1UW2UhbXO5H0EOVke9iXtAtnLxXxJ9rFCQJCxHzRAbojSbZSguEImnRIZF7O/6AogyqRonFNMtufxekUeY3Y+gYXFZRljuXIR+4eHePHqJV69eClOEMpakJGrRA6y6gjU0u4xgV04GsZbjx7j7r3bIrXBveve7i7+zV/+JdCl7A/BTjoaDXDNfQSBryYjtdx+LC8sipTH3NQ06A4h8E8gOj45gdjMFBLLi5IYlNrtBJX//M//HD//6COJ+uFz2C9jgQjazbaQBShHJZIQNhci4UlxjNLxSo1zno9azTp++tOfYHv3qTD8YpNxkfUhCE0cMJ3NSNJTRpDdurWF6ckpxKOUpuoJ4EpHIc8R3Fdz3pE1rMAAk7TJWbbTkQgzn9OGqfiUaFSz3YYDSjiFcXZ5gY3Nm3j/w++jT6mHTlOAeUqfffbZr0TOhme16cmYzDU6qNjHbFsmJKaDiRGG9Eww4oGSUVzzk6mUOOoilN4RFrcTXn9A+k5Ain5PiDo8P/EsRecdzxi0WZTS49/J3jfn5D7arb7InKwsLUo0arfTknG0tLCAbruH06NTnJ2eI5spSgLLtVUD9vN8QFJCpkAmusmNMGB+F4dbogapPcyIFkYDtfpV9FwNlLpp7J09RaWfgyc8RNfWFB1okUfrGuCX+2LDyDXArJXJZwV2r0FQYTEbnWPBKJzfSkQK9jA0gPZvPkvxgT6JMSOJBwGpRixptpu+gz8VY7EyUQU0o9QLI4mvAWZqKBtWs7T5SHqF53cDjBk9Zv7OMyId2Hw2/6/sTo4D/pMz/iifF69VUFKJUyYq3QBT1nbSuvHvRrrHANlWbOIaVB4YLWvFK/RcrUAjmeDKHhXiYMvIvQpGNIo8tgJ4+m5rXym2omd8tqGea/Ucy/mm5ZS2HgGrChyqk0HAaUsSNrI/9Ll6tlfMRkFvZVezvIYcZ3AvUy4DgPMZLLN1rCiOZQWhFV9SXEXxqOvxqAn1+gbYVlyE9RUgsmMInBwHAjy6TX10DKud0fqq1ji/VwyL72RfGCfCt04KLYO0vdPoBJOcqGXVvuFPAtBy/fBbhqwVhKQj2rSRmVsKeiq2wmsF6B6acilwbLAfw962ApnWZ+szxAnUNdfpMxQUVWxQx7a+T/tCn00pHB2r8rwRoVW/tzpxruekRXLGipXxHqujgc9VTEeJhPq9XqvER51bGrGhc0IlZ7Rsaqf0fp3LvN+cn3zX0f2KleoYUpxU24D3cozrWNY24nVaL44jLcv/R9d7xUiapVdiJ7y3GZHeZ5b3rqvdTPvp4cxwSMyQixX0vIsFFnoRBEGQngQIEiA9CRAkQI8iID4tuRqRlDg0s5zpaV++KqvSm8gM770P4Xw3vupgY5WNQnaG+f/7X3/Pd75z+JqC5jqPaVBI5wPth9qGGmybfJ/X4I9kF/xP/82/HWnj6aCfbLxJ2QdebDLVRCMHvCA/N9l4TAMj+MZJTk3b+L7S0UXHd/yP9+XhSSMKkxWhESPVptb7qzkbr6kRP6WATwLq2vH1gfUZeR3+eD2Gla2dSydqfk4Htk7i2lm0YeWwNGbPKnipYCafTQf6JFCvYDa/awad0ToWMPd75VD3VY2s6QSpOk6y8HRMiheblNfRSJhOliwX6+r1MzjMJCpRlJFhOjO1TMF7HlJ0sE8CvqwXBa/NZ03aQ50MbLr2egMyCXPDpW2sdc7P6wSjTGgeHnWCVjY6n4fXMJ81qTUE6HVAmH5hJglj7NWVDYu06Tiq+h34bg56alAYDPnN4kAO2ZjhLXUljF8zAepkpROtMuNlYzLWTWZd8nl5kGX7EMCfjFRqdEwA3LEmGzf+rBNu7DTNi/cW8w6mQ47TY0xE0qRw6cKqQL7K3LANdKPJ+3NzKIzrgdkoccNtym3SSlh33AhrBFWfUUF7HghFXsXhlg1wu92VdHwDoJvJmWPEKSAiAei+MKDnF1YRjc1xBKHZGglYRFkOrzcKp4tplFYBr3mAp1HacNBC4vhAWMVuu00YTIvLS2iOughEg2JEE58xaY3ValvSQAk0tyo12KivxDSVdgeDThttGkQlqRu8DefAgbloTDRPyThl+iC1867fv43zd67BEfLCOxOGze+DndFi/mdxiJlRs9JAp9GWNON6qYg0GWvNrqRFWrsjkcSgeRIBVZoNDp0WOCM+XH3zBt75+H3E5wPMqEYykcXZ3jFOXh0itXOMDo0Gh1Yc7OwiVU7J4Yz6lo1RH8V2E+GFGdx9913cevdNhBejaPeBWqGOJnWACxUBH5vFGvq1JlKJU2HNUStrf39PtIB9klJtExaJx+FFsUDjuxI6NN7p9cW9njIOZNzR7Gtufh6Xb1yDN+RDd9jD9uG2AP6rN87j8odvYBR0weXnUUsy1mEnIJtrIb9/gq0vHiKxtYfyaRaDRhtrK+sCRlaqdRQaZZxkE8g1SgjHoghEAljZXEUoGkGj3ETi6ARPv34uDEA6zr/77ru4QkPE1XlML82g3+zjxVfbONg6RsDjF7bp8d4Bdl7uCCji8jgxdIwQXZzCWx+/jXO3ziE4b4EtyjR/oFRow9Fwo5ysCxv+eGsX9o4Fq7NLGDY6qJSqskFx+byoD9s4TCUQmI8hthTH8oUNXLl7HlYf0CKDuNRG5iiF1F4CzWwN/WZHGN9keDU7LRwnT2B12+EKuhGdnca129exvL6G6Vkf6rUB6rkynn71CLmjM7pMwT2ywkN20qiPl9tb4jhf7bVgD7qxeuEcbrx5D5duXZXgiNdvQSXdRYogf6qE7W8e43RnXxywi9ksIvEoArEQWpYhSt0m/LEpvPn++3jzox/AOeUSXdFmuQc75WUKDQme7D5+AXtnhGa5jqOdHWSTKbhcdgG9fH4Cdzb0rEMka3nMLi7gxq2bMkc9ffwMuzsHopEeCU0JeDw/vSAAANcNSlEkk6fojwYiC+LwO/Bw6zFaww7u/+At3HjjNnyBALZfvMRf/PlfAI0eLi6fQ9gTJkVWmGF7R4cCZESmo2gOGnAH3Ng4t47F1RVJ187mCzg8OEWlWMN8fAkr88sI+AJy+B3QfNY2RKVaxINnj1Dr93Dl3hV89ON3ML8xDX/EAYuV2QEjNAtNHD47wz/+1e+w9c025qcWsbm+AbfTKrrNuVIahXIWhVJBtJ29oQCyuZyAkMwYogyBy+oWRn6vTRPVLgZDC9apeRyfk4OvzdZDuZhGInEipoxkZFGXkqaqBDDJKna5vQj6CQDwkG3F7Nwirly5AZfTh1aTB2cG8RsCmB6f7CKRPBSTSJfXAYePZowQsKtcKSKZOAVZRFzHouEZLC2cx/rqppRX1sVqXfZSzDbh35RFmF9Ykv3ZyWkSmUxWADMGXvsDC95978diKssMoW6bRl91VMoF5NMJ7O68hM9D1m0dwUAA589dZHgb21t7lPrE0tIGzm3cxMzsguwlaIRHsNbiGGHr1TMMLVy7gbPM6WvDRmonS7aLLygg1+rSBu7dfUvSyfmTy1QkwBGLR9DtVfH1V/+EUjEjRpNiClk22XTXr97EwvySBEWpJ32WycDisGGaerJT1Gbvi8nk82dPsLe3DSv6mF+Yw6ULF0XjnnXDtZesPQHG6zUBD53MYuoyQDOSIDeBHD4TmZFcO+/dvos37r0pzMxCqSy6tslsEq8Od2Wueuv9t0Rfntcv5vP4+vOvkUtkRRuXxrfMUOHz2yw2AR3iwRBm4tMC3FPLOpVNwiUs8JEEDmIzlL9hrZsUWpbZ7At7iE1NwWc1+vsEBznv1up1Aa/I5KYW7ief/AjnLhijQgLU1WoFX371GR4/fihBqXg4JsA6v3t0doynL55J8OTK9Rv48L0figTU2ekpvvzyC+wfHkhf4PjgHoPs0+WVdQECD/b25Xmoz0s94Gqpipn4LH7+s5/j+pWr40O/Bf1eCw8efIN/+Me/F33bcruK9z/8BGub57B7cIBULi9BTBrqCpgxGKJdb2ImHBWgMxqgLr9Drl1pNPBifxsd6wgdWw+dUQ+tYRe+sBcep0MM0fr1FrKJM1m7fE6PycyzOQQ4pyTVnXtvwGK1YudwH89fPhcDQcpSMQBKY1/ehwB4JUsQGrI2M6hXKRRlP0xTYuprl0oVYSkSZOPejSzxUq2EcDwKu8eGRqcpTE892BJwY19bnJ+V8fzoqwcStCXQfn5tA+sra7DaLNg/2kfP0oMvHsRR6gjH2WP0LV0jeyJGa13R2w15/ZLdEfL5hf1MnXXuK+dm5zE9NyvBBP5jRhLJJARKX754hka1LGPqlBIyY9Mw9hXKBHHuoNkqWdbxmRn0mepsASKxKZHy+tW//7+EVBD2BeDz+GS/S91qBjxEG3l2RjJGCN7+8P0PMbM0I9k+3M8c7O/jr/79X8ozF/M5kQkyBAqbEF3YzylpkUllRdLB7/JhdWkZDotddMYpT8a969TSPFxByjI55PmYMfbo0SP8w9/9ozCzyRSmnBmltOhLkc8WpJ3CwQiCgQguXbyNpcW1MXHDkHsYbPr973+Hp88fi+TM6uYq7t2/i9l5MnItyGSzeLb1EonEMTY2aGLM7DOjG0xj1eTpqWgoc9zR4E/MER022EmMGQxQKZZwcHCA3ZdbaLUqmI3EMepRjtIPtysgmTGpTBZTM9OYnZ8TQ1qnyyMMcYfTjRcvXuDkKCEBtel4SGSORGKJRIdIZCzF1IDLbRed7eGoi0g0CrJp05kMStWKnK+oER8MTImxJM9VQkSBBYnTE2Fasm+J5MfAZLDSYJTPSQCb/Zhng0K1gqCDWTjnZY3ok8BA03bKKlEWptsXf4tOd4j1dQZebwornXJOnGeLlaxIyvHMQ9CC7UMWNQk0nOOYvRaM+WHxdEWG49vtz1FonsEVscLhGWBopVYt11AD+MqGXM5rJoOaP0o80jO3gjiTIOdk+rjKICoZT1mNCpwI+NMbS29aDeGJfVeBYZ7j9J6KKygAxTlAgRwy/wkovgb4LOacLGDvWHpSAwPOMSBo3HEMy9gAb5bXms5K/lIylD4vn1MBq0mMwJDBTBCXryv2oeQmviaBgTGDVcFNxSH4m34eAjaR3c+NzBhIfw1AO81aoaxPMnsV19AztT6zAmGyVo3rgb/5w2srKYvlYhtx/lVAT/ETxRoIQPOevIcyvLUMWh+mHxgcQwF4tiXHEK/PPRO/o5Kt/Lxmkmh7E4DmvKf4imJiiiHo5yafQQF5BfW1/Xkvlk3LJ+07NAArr6M61K8Bb/D9gZRVQcXJ4IS034QZo+JqCpKb5zYBDe0fr+vebpjR3Afp2NB+x98KQPPAOFlmbQcFoFm/kwA0+wWfhT/S74ZmHOmzT4Kfk4GPSXBYXxd5HCYHjINH2o81e1/KP8Z6FMtRrEXHMmX8FFTV7yv4rZ+ZxK+0r/A6OmdNtie/y76gY0aDCNovFFv9bvwaIJ7PwtcmJW75WWI9k3joJEalgLLuKRSEFlxyQpNa+6aScnUcsH4MxvZdoEOCAuPxpjigjsvJelZMUutGv6M4oj6nBj4mPz/5GZHg0IlFI2ST6Q0E3FhQDkr+Y2XzNQU6+TCsPO1ECrYyEsjv8VraIfgZ1fPRytK0BgXstMNoZ9frv9ZiGoOsqodjooA0VTFRwMnJTitTEXzeXxcdBcyZEvod6GkAUF5Dgb/JayqgrM8u0Zp+/zXQrBODRugmIyA6wHTws1MYFrbRpub7qoNMQJDXYpqagpsKxGtH1lQKalPJpDGOiupkqHIRKmPC64kUyWD4mnHLFCIZ8BORG13ANZjAaCwHgU7iOtkwfY/f5Uae9RqkM/N4keDrok88ZvFq+/N1Bc/VJE9BZ73udwEAFYY3Gx2NjJEJKkGIjtGuonSETPKyWBpNcbOwGfYvAWh+nmwBAr5Ml1cWNwHhVkdNK0zqFa+pg0oXMO1b/JuLPH+vrKzIb5oC6SLIz+nY0fbWjYi6p2p7sk7YlvytAQ0F6fldHU9sW5Xn4ELIZ+IGnfXFv3lIlu/3NTXLTPhi8jHeqKiByOQkrn2402OqIhcbRm89kgbH4IBcu2/SdMhYcLq5Ofah3R3AbnNhaXkdNrsflTpNzSwIBWPwesiEiSIcjcvGhEwJapx3e01EI0EEvS5hMBezGdEslXnDZkG9Ywy+NjbW4Q/6hakiC1i/h3wyjW6thkquICxAGnCR8ZNMneHs5AztSk1YtsbUxSIH32ypgM2L5wSEji5MIzAVgZXRdg/7QxflQhnDPkRrmIzCw909uRfvQZb1XHgK06EYUidJHO8fwWJzyAHdFfEJYB5bjOP+B+9i8/yaHB55SM6eZbD77BX2nr2EZ+RA1B/Ei+fPxXTH6fXgwvXLrwFoMo4v376NK2/cRWRpARaHBZ1aF/VcEZVMAY7+CLZ2HwevdgSU7rRoKNbBgwcPJE2feqtkEvFwEozGhL1OgDGbSooMA/rA2tyypDVSIkjmTocd1+/cEM3i08wpNi6uCwB94w/eRssJ2NwQ86dBD+jUgUYqj+TLA5w92xMgunB0hlK6IBqu/kBINiBtDJCulhCei+Gnv/gZNq+cR2RmSsZ+8jSFg5f7+M1f/wbHu0ew8rATDApwSfB7bnXOaAG2HRh1LFhaWMY8wSN/CN9+/Q2evXgukiPOgAcXb1zAj/7oU6xcWmK8AyMXUCVg1xnA1vSgkirjePcQZ3snqKSLCHuCogtOJjUPWmR2F+sV7Jzsi8Yny+uNBDC9OIvoXFT0LYOuIIrJPE62j1EvVjFqdxH0+mGzjARwPUkl0Oi24Al6ceHyJXz8B5/C7jbX5pivZkt4/s1jJPdPBaToNRpYobmRzykAdKaYw8A2gjsSxI0372Pz8kUsbKxKQIPfZ7lPdw4wKNWx/+QlDre20ae7JRkGThv88RBsPg/ynTqcIT/eev+HuPnOfYSWQySRoV3qwdoeoVds4XhrD6cv9+GzOGHrjMSsrkT96DJT60eIxiKSEUI2dqFTw/TyHN58803Rbj/cP8LTR0+QTuTgd/uwNLsMj90jbCamozo9TmSzGTEQZKr7zPI8WujJc9x+8w0sn18TAIea2H/313+LV18/wVJ0Biszi6jky6hW6zIv0ASsPepi5BohvhhHbH5WAK1ANIxGs42Tw6Sw4edCs5idmkO7auQLMOzCE3AhNh0WVuFB+gzLF1dw/8O7iM4HMDXnkH7crwHWHtBOA8+/3MWv/s9f4YDAaacLq2WIeDwCj9+FUp0M8BrOXb2Eq7dvwu33YWSzI5lIolapi3HZkLr3rQGCNKWk9FBsRlLOmb7X61SRzZ0JOErpDztTgN02+W3YNSZFkAE66qK32z2EglO4cvWGgKcud0DWN+oAVysFYf0eJ/bgcAKegBNevwsun0vWYK4du6+2RYKDmu/Xr95CfGpFjNU8LrfMgdR3ZQo+A1Jc57hWkAXNe9DslPq+TJ9njvJw5MTHn/wC8dk5GbOHh/soF3NwOkYiXbG/90JMAyulnAQjaTY4HZvH8VEC3VZfApArK5cwPb2ITr8jRlewAYGwV7SsCQBb7BC2OpkwXCdpuEW2XjgQFtmNSDCOeHQGgz4zudxiEMb1LDpFkLaPw8MXSCR2cW5jCU6HVYCpZ4+fYdgf4ty5C3C6fDI/12li7PNjeW1VAFHqnFKH+uz0SNiMp6eHWF6ax8baOmKxqDB+uU5ST5vXLJZLsj+gLwbZm10Gnlp1kSkg25hZJZIdZXXIekgAukf2kMMu4CKNXj/48fu4fu86gnEblxN0uyPUCxX849/+A/7qL/4KhVQBK4sroklLI1jOTx6bQ4IHXNvIjOU9I7GI1BP1uwlENxsthANR6QNc+8gA5fhdWVrG6sKatDuBJpqGbW1vCQu6O6TfhUv0VG1Op2j3kyVI4JlB2ma3jqDbL4AuNXApwZTKZ/H0+RM43S7cuXcPH3/yoXyP/Zhp/9Rw1gPuNw++Ra1Wx0//8I+wuLgomsNysBiNcHR4whMqrl+/gVs3bstehfsgMvtpfFosZbG9/Qp7B7todJti3Le0sg5fIIhubyAM5YvnLookQvrsVPozgVUGMZmBQwCac//RyRF+/+0XMn7JPs9WihJImJ6NSxaDjfJ2lYpoR1sGfawsLIrJJfd5ZNvanW7E5+bhcHvkTJPKZqTuKJ/yzjvvwG6xodts4dXWSxztHAgDe2VmHrdv3ES9VMP+4R7mV5akfsiq556F2UHsV8ywKJaLGFiHRv7A5RAzWeqPcw4sMmDcYTCZhq8tnB2dimFjPp0R0ODyhUtYWV1GpVFFqV5Ey9LFYXIfqWJSAh0WpxWFUla+y30PM6XYZ6ZCEZGlY+YFm4NyBjdv38KdO/ekLdmH2BZ7O7vYfvEc6dNTMRPmPpZ771w+L3MFAxDXrl2T4PX84gKiMe7pxvIdGIke8csXr/DbX/8DXGQGMoBMZiPBPzcZ+RHcfes+PvrRJ1JW9mX6lXBsc5+yv7eH7edbAuRTwuJHP/oxwuGg6NATuHz8+DF+99vf4tuvHwhIx356fmNTmOFk2OYzeWwf7KDBtcfPAF9A+qYa9LHPkNVMrw9hPItHRg2ZVEb2ly67G35vEPfu/BA+b0iyEMjYpuEnAc2j4z1U6xXMLcxh8+I6NjY3YbHbRPdYzmaZLJ48fyKZaaGAT9YmCQT5fIZw1e7gD376E5EtCkXCInmlJJST42Ps7e3h1fNnaNcrElil/njQGUU4yCxTNyxWO7KFvGSpLiwvYXZuXkB9spZPTk5QKlQFgLaA/kwNAa/X19eljdmvmC1D4gfNcLl/YR8UoHwEkQSUrNveANPxzYONVQAAIABJREFUBZE64xo1FYnK+YmBM2ZZMHvMjPeevE7Gvso4KmBFM+yj3BF88CEei0rQhmSJQdcwG2XfEAhhKsYgyAYWF1bFT6bdIvGph3wxi9OzIwO0DIbYeflKCBW8D8891OCfX52FN+IAPF28OnuKs/KhSKcNbB20unUxVmbAV85pA5M5SkBd9YIVZJlk8iloo2ckPe8qMKYsWQVmeU7jPKbnOyUIKZijYKoCvIoFTIJ+AohbDUFIz5ai0TuYkBG1jk0FhShlwEeWjWaFBkAyYKyepZmBM4kpqKGZnj/V/FLP0PyuMnsNSGoyZxV803Mh72swB6NVq1iKnuUV8GRGm5x/x0xX4hGTgJlqAWvdU0JMAS0FoibBOcVfFKhUYpiezb+PsUyyeVUWQwBykElu5Dv5W//pvfWcr2xz6av0wxqD23pdPifLpMCg4lEsszlP/3PJCMUClMCoQKPeXxmi+r4C37wH763AvT43g2GTgCvfZzkNyY+ELAaHjHyegqsSSBwDixxTWgaplzGxUtuTpDPt+5PYB/dHAmROALgKTk8C0MqA1vIq8Ml2NziGCUzwWvp9llOfVeaKMQCq+Idcf5yVMPma1qFm4Mv4HptN6rUVg9L+q+NX8RQFQrU/KgCt9a74o/bh1+0wlkhRfEoJnvr+ZPtq3U++poGUyXbma6xzEwhi0M3sk5TAyTLzPspmV5xT62YSSFZsR8cU/9a5zDDmTXvob1Vo0PlFvzcZ8Pn/A5d5Ha0/nT95Hf2n72ndy/w1zjzQspu5B4YBrZPqJKg82Ql4IYKkPMzw5pwEVBtXL64Tuk54NKKSdKqRkWhQAJkNwO8q9VsBNV6XFa3Rw8mJQicDdhJlJWvlqKyANvZ/bALQSZPvTTJQeY/+OIWC/69l1M6sUTh9tsmK1Yrk5kvZpTr560Sgk6ZGkPg5gjC8DzsFNyrUF+TCzvdYX3xWRrL5PDwYKcNWJ77JiJoMTotJjeH7KoWitHjWu2+sIcPXCJ5qp+Z3NDI12aG4cPNH24ITiKRWjgcLNw38njC8GSXs9iQVVTsYwTCdYPib7cPnVP1qozFq5CFYBg5AjVTLcjhmJnW7PakrMvX4edXCIQOHdcKDmkQknWbgahvLRlKibEYriqwE0YcemoHOZ5XXbQST6yiWq+OF1pRJB5QGKngPfQ4NppCxTVBXtOTGujasX5ZdJwJ+X0EDplIyqMB/OhHqZM/2ZPm4IdSgjA5O/tYIrvZrDeropoEbLl6r0+5JHVOTytSt43XwQjXbNZgyeS2yMgzbmW6wTmGyk+Far5FhbgI64XAUNge1oAPCZLDALjqm/YEN6XwLsDgxO7OAUGgKXk9QDpJihAsC4UAsHsbCvAVeD0PmQK8OlHNG3iQSC+HwKClpjZQ6kPrrdyWt2GGxIptIioQAjZCcDhMgOksmUSgw/bmOkWzO7GJUMxqMRBeVh0GyU6/euIrY7DQCoRDj3AJ8nCWSePDtQzmMREJRObjs7bwCtagIbof9fqzML2Flbkl0bHutHk5Pk3L4is7GRH6h1qujzbTdal5YWUtLS8Lg7dU7KGXyCHl8iPiD2N/dM8Etpw0Xrl9F325BodWAze/B2qWL2LhyBfPnz8MbtKJW6ImONcHLarYAO8HVXh+dKkG3gRzMtre3hanlcDoRm5vB7TfuITpL2ZMI6hUDmubOUnj19LmAbzQzHIwDLKfJJFw+NyIzQRRqRdEgnr6wgFs//SEQ8oDqAAPqMuc7qOSL6OVrKOyfoZsuop+r4nT7EC8ePpauSQDcFwmhRVkh9HHp1nX84j/9E8SWQlI/jcZAUl3P9hM4en6Ib377JcqZMqhXQuDS6rQgGA4IMF8o1nDh0jXEIlPSFteuXJf02G+//Ra7B7soVApYv7CJj3/yMTavrsHhBwZ2iEEewbxqpoZavi4ACM33cmcZ2EdWuGmaSTRsaBHzRpr6bO1sYWVjXZi3Q/5nG2Fop+GRC5c2jUFd5jSNUq4oBoLRYECCJ2S3kn1KsyYC/0zxf/udH8DjcwMOm8xTZNOXs0U8f/AM+VQGdoywsrwgeqvpdEoOy81eRwzBPvnZz7B+7pyUxR+PScoldaO3Hj5C9iiB090DJPeP0G21DLvBZYMr6Ict6Ea520JkPob3fvwRLt+9heCcB40O0K30Maz1YG0MsPd4G7mDBGztoTD/eMinBnQhn5MABrUjeUq0eOwILsawevGcmDVOT88in83j6aNnePjVYwHiZ0LsQ32pW5fDhvjstByMyrUCmmTjx0IiSTO1PI9Lt28gEItKQMnSHyJ5kMA3//gZGukC1qYXQD4amVpkoI5sVjQHbfQsfYTmIhg4rPDHo5hfXRawopgpI7GXAOpDTHlD6FVbGHb7ot2cyaWwvLGEc1fPozJqwhP34Z2P38LUohU9q2BgsPQBSwsoHTZxunWC/EEODz77Ck++fYjBqAOPxyma85TWgdsmwYAPPv0UG1cuwuWjXm4TqZM0tp++Qvo4ib2tPUwFprCxso5oiOszA5wupFMHOEkc4uwsgcGwC7+Pmv1kdpAt3RPZEtlQdmma2YPd4RY97atXryMcicHjNUH9s+Qxcpkz5AspAbRt9iGsDsAbcIlMANeGcDgiBm/Pnj9H2BvGxx/9AaYii+h1hgJi8CDbbNRkLqR5Io3aqNvL9HRZqwYjAaDT2QxGFpsYO37w0R/D548KQEwJEcolTU2FUCiksLP7AgGfF4VcSoJxszMzWFncENmJYRfw+yI4f4kM6EUBRxhsqxBstgyEWV4s5eRvj8fM66LZGowgnc7KuCQD0TJ0wO0KC/Mv4A/D6/Ib1g566HWrKJXO8Pz5N1iej+P85poYnm2/3MHuqx3xn4hOxTEzN48BoSmXC9PzC4gwxdtNFnEP6cwpHjz4Gtn0qQRByYBlNlQ0GpY1koDuyfEpmu2WMD4XVxbFFJT63YnksZGb4XgZjYR1ybkpNhWH2+kRsNTmdIm27y/+kz/Fj355DyDpjjgWPW6qwKgBNCoDPP7qAf7y3/0Kh3uHuH37Ns6fu4BUMonEwREy6RSateqYVTQU5ujy4sr4UOIQrVUC0FzzqfNNNvb0dAzXLl/DnVv3hClNKtDW9ksBkCkBUaxVBGBiu3PFZv1zn3acOYTP5hPDtfObF/DGrXsC2jGQdpQ4wedffIF8sYDYTFyyIqiJzvmJ69jxyaH0Ve5nDvaPpC5/+O57AnwJkWE4RKNWw97uAco0fLxxWz5Ddi3XX0obFHJplNgvygVTzkoV1X4Vl1av4fatu1hcXBWmKSVAqKP+5ee/Ry6fEakIap2vLq/JvuE0kUI6k8Lu/hZafWrJVuUZuDZybybBoV4PpVxO0vwJSMxFZxCLTo1BtQGcXmYEjVBvN2XfI14hna6Ml8uXLwsbc+v5C2GDUmNZpBWaLbxx6w5uXL8Ogm+U7hA5PZdbgNhIiOSRBl5sPUc6m5I1l32L8g0E+u/eeQO9HlndPAfRG6CFWqWMSr4k0gPJkwSy6Qzm5+ewsroEfziAFgMphSSylSycAQdmV+ZE3uPzL36L5y8ew0nm7Yhw+wixwJSwe2muTaPMpaVl3L57VwBoBk44F7HPH+0f4PjoAPVySdpMZBKtFhyfJtDudWQt4Lq2sLQk+soLS8uyb2Y/kO8nTkRegZI/DH7xnnyPEk0Ep0c2Gy5cuYx/85/9W7j9XtTrDWQyaZyenOBwfw+nR8cSSGFdv3X/Pt5+610US3mRlmB9s95fvXwpLH2OE0ohMWsuEoogzEB2b4jj02OcFTOotmtiBCgkj7GZbiGbl7Pn0uyiBIsow0Et4mazJZlRNPuj2ePmCk0cZyTAxD7KeZFeAFwn6/UKrt+8hvXz6wLEEAxud3oC4DKYxzmfGX7cdxNI4bxFc0Reizr7BPCv37ph9mfM2kunhFFMGSL+TXmuw90dkWGwcccwIl+bQKPR/aw06higL3McDSNnZueFHU3iDAMwZK+qLA7nAD0j0bD29PhINPAbIt2UlKAvJUYoM0RD6HK1LPIbbOf1tQ3j0ePxiFwaDdD4TNl0zgBB/ZHIGDJQsLGxKTgAP89Zmv3vb/7mr3B8fCxrxRxNeJv028mJfA3nLMorTcVmRGKJUn7Mzmy3+uIZQM8Ho4lvUu/LxTx2t3ckALi2ugqfz4PZ+TjcYbuYEVaGOSRrx7AGRmj2y+j0G+gNO5K1wXvRWNYAVCZzVlmjCrTo+Y73+g6ENICK4AFjApKSibju8nqsPz2PKcmO4J6ctcdncH6WMikKYr1mg7KmnYYlrZgA52Neh4ERcxY32AcZnXaHAQU5Vv1yaIIwohXjMLiEYQkzQKlYiJK0lEio4JWeK/VcrmdlloUmhPyeZmzzPcmsHcugMltHwSnWGfuFsrLlfmPN59dA8dik0oDXRgpTf/gapc0M4dGcLeXZxpm63wf7NSNCAUqtV80i5/c0+12BfwXrON9P4jYKMCoGoGdgLYcCogrQa50ogK3kSV5/EhTlHkKfYRLD0uspa1SefcySV1ao1hnbS0FVrQsFCxWP4TmXP/occubvtASA5jjU/qrYioLKnGMnAWgtu9aDZELItb7TnJb+QtlJB7MkzDjRoIleiwQkAWktBrPRHx1nDIryswzmKYCudaHgvWQOOAwONdkXJkFQbUPeQ0mXSoaU/jG+j2JHk0CojnUd0/q34l2CaQ1M/Uy2s44fGc9jHWPFy7SeFMjXPjp5f23XSRBd217BZR3LWl6+r9im9neWW8e0Aup6bX0mbW/FnbRvTQLQimcqOK99UZ+Pn50EhvV1DbppWfWak/iUAuiT2BnfnwTJdb6Q/jTGy/gZAcP/l//uvxCxFr0AK39SYkIrlhWkg50PwolItXy0wviboJsAuePUBdXB1YVAB7gC0PzNjYNeWyMALA8/qwNZJTO0kSbR/0lGsk7wLDc/y80hv6vRMU60KuchAGjPaDMrEDoZ4WTZNXKjnVcjKBplYhqkAtAqdTFZl9pxFexleRTINGxlAzpLtGmcSsD6Yz3ydW42JjWIdJOh5WDEUcvIZ1QNGS0vtVe14fm+Dj4dxLqYspy8L4Fb/mg7cDOt0WgeZrix5+aJ36NWHidgbkZZRpHo8BpGl4LtvA43t6oDTtYj21Xrg+3F9lfwlt/jQalSqcrhiZFt/qhmNqN+Us9jBjQBaB2kEsEcp3NwcybftxnQkkxGBeF5D7It+D3qevJ11otOJjoAtc8QONbgAt8TUHGcIsTNGH+03nURYv/QCZOANZ+T9WOeybCvdDLhffgZXfQVXBbm9pglrf1Dr8O2kk2gxYwRuo+TtcCNtekbRsJkchM22Tek/eim6/HIppygAnVXCTZvrG+KFAfbVEw2rKI4Cq8/gH7PgmajC38gDJvLj1rLApvdh7m5eUnloyQKo+JcOKmRRwAkEATcdqBdh5jukK3jITbYB7JZGsr0UG/WhMXF9D1xZm7RpKqKWqmCQoaslbYcLLlpLZXLsElKoBeL89NmPPNQ1+6iWiLLJfv62ckyk3bO0ZilIY7jNKIiOMlADxnCjx49kDb0c7Mbj4uOctAbEBmJfConhxf2P0pMtAcdlJtllBtVJNIn6Iza8FLj0+NHyB8StuTM1LSwrQZj3TWmPPqjYbSHfQGgI7Nx3HrrHWFBu9l/7FaMGEAoV5E5SiDFwxlTtrt9oNMTwxplLdCchoZJ1KtdOreBQDwuWp9uytCMgNTBMb75/RcoJXOYCcfhYj/o9OUQf5A4gH/Kj9mlaWEgW8Nu3Pz0HYSW56Q+mzSFKVfRb3QxKDeRerWPXrKEUbmBymkO2y+2hGHmD4eEsdq1AclyCR/87Ef46Z/+IQJxl4DDLHaz2sb+sz3k9jN4+e0ztIoNWPtDkT4gKNXtt2H3utFzOPDuB+/JIbFea8LrdAuLhyZfiURCWEhk1N6+exvrF9bgCztopI5MviJpxq1aC7l0VgwH2T88To+AQwOZ1xty0OZ8wZRXsoLW19bg8hhWB/FpbqTIgNvcOCdMKGHQZ7NixBiNhDAa9XG4vy3a29QHvHLlCpLJNGKRGNY3N2Gn2SbZkvWWyAo8/PYhaAwbDgXhclhFM7XTa2F756Wkv1qdLvzhH/0CK2vrWFpelRR72cAOBvjms8/w4sFDCSI0iiUJrgSCQXiCfskUIPu+gS6WLqzgZ7/4I1x54xLgA+jrUssOUEkW0cpUkNo5QydXwaBB1LMr7GemSPKwLHNEqy5gQ3AmihvvvIEbb93BxvoGmH2VyVRwsn+MnWfbKCQL6NU6koKeSxq23dzcLKamw8J4pSGjPeTB4vkN+GamsH7tEmY3mKpNc74+0vsJPP3sKxSPUphy+cTUkmw2YblgJMEKmnpOr8xj4LbJdVYubMLusqCSbyN7lMLRk334LW6RE2FKNfsPpQLIAnRF3Fi5soqp1Rgu3r6E4IwVHQvnlCI69S4cHRuG+S4K+1kUDtMonKQlUFHMp1GplzG09hFeiMM3HUV8aUEY5eG5Wdg9XjjdHpFMqOVrONs/xme//i1Sx2eY5dieX5YUY8rg5DJJ0ZFOpU8xGvUQ8HvFvKrTNkF2ztGcmzkv2+wuYSuTQU0mGHWkbS4jAUaQIJ06FUNDmvZRWxrWARwepvqZDLO1tXXYYcfDh49lvrt9/R4+eP8nyGYKaHIPQx1VAiKVGsiykznY5RaTwaloHG6fWwzLKKVAHfn4zDLefuvHomNPuRubHYhNR+Dx2rH18in29l9iOOgK6EudebvFLgC0z0PpIUoZubGwsomZhSX4/H4x2yqWCsjkkmIulc+nxZBwYXFOAAUCnZwn05yf2z2RdHJYfVheOo/ZmSVZW2jSKJttYcWQxVnF7z/7NTzOEa5euSimRuwHieNTPHnyFC6a8C0sYmi1we0PYmltU+QDqGvK9fPwaA+VUgGjYQcD/hsQXGlIBhPrtNfry5w3Sw3Z8+fg9jgxogan3bB3uDbs7e8KuCQH3+5AQKDZ+AI8Ph8KpRoa7Rbe/eAdzCzPwh8LYGDhYYk6uk1EgxE0+ZmKAc6/+OwLWY/u3r2L6diUZK4IW7aQF9CL/ZvPz7WU69r01KzsDXzugAB9hwcHsi5HQ0EsLi6LBjgDx1w70wI0teGiSa2dc49f9la9wVDAUu6ruB5S1/ett+4jGp5CNBBFq9mToJA74JMDZyJ5hq+++RJn6TMhAHAOu7B5zoBmqZTsSQlMLC0sYm56RgB1ar8+evIYybO09OdmuycSW5cvX8X+4SEy2ZQcmP1eFzDqod1pYNDtiHkfgeW333oHKysbEpRg3e3u7oOyHwS9GQQgEP7++++LqSalZL744isBuXr9Fl7tv8B8fBEfffSxgMjcSxJk29rawhnlSNpNAXVIRiB7OsAzivhUONEc9ZEr5EXXm/sBSqMQCCZLfXuL/X+Ac+sbsj+slIz5HVlXN27cwNHRkdQF6zjg88u8b0yVRjg43BPTR8oWEICmJNnM9ALevv+OZECMBhYBcinZwzZvVmsCXBJwrVZKYr5NjeeZ+RmRferb+lhYX8DyuSWRLCvWyvjzP/8zfPbZ32NE82HYZZ8SIHOee5wBNd25R/RKgHxxef21gSv7DzW7C/ksuk0SDYz0G4M2yVRKymux2WWvxbqkBjQDLzyTiKa8349E4gw7r7ZFt5e60tPT04iGOXf4Ua5WsHt4IIaFNFuenjN7NJ4BaKxbLRYFfOY4DkbCwhpnPxK/mmpNmH0MtBGsZSCfZatX6mLOujizJP2X2V3MkNo/2Udn2MXa8hriszMShGOAJJXKwO9loCkKv9uPITMl7QwOEgyvSxYc14iIJyoSRmQd03CLz+vy0lehLxkd5XpRJEQoo8E9M4Fn9nHKGElwZ9iXrJNepw27SCcYfx/qG1vsVglkkIWhACb3+CKZR41lGogX8sL8tY6sknHDvf/iwpIAutxX0Og2GpuSPVB8mvVoTIIZwCMwvLS8YAzT+yMBxrl3YZ8s5rPSrxjs5zpF6RSOPwWwKSsmMkAjixhLsw3cToKhDqlbCSZVmXlHWQi7BAo2N85LoIF7B7fLg0DQi0w2gd9+/hvRfXc57VheXJDxRiNb7t94Hd4zFJ6Sa9scHjE45pzEhyNTnH2DEWO3044hjS6zaZEpYcCSc8/0XBz+iAsdex0dZw2ZRhK2INC3t2B1DNHqfteHWacGjDGp/QJyjQ3lJoE/Pb8ruKKA3OTr/J6mxjMoqcxGJcKxX7Ifc9/9Gtx6LZVhABauQXJfMSz8Tk5CMRfuVXkf1SLmtQSXGDO5yXyWrF67AcKViMaAMa/NtlFQVFmUCuaxnNz7shy8h5FoHBd2TPZiW0mfd5nxzfdV3pR1x7WFPwqg6TlEgUYC0Apq8jcZsQqIyzmaEkpjBqY8x/jsy/LrOXuyXRRv0voUEHuMF3yf0KfgoJZtkp1NYHIS+NTPKiteQTLONRyPrDOVJlW8xeAhhmDIZ5sEihVHUQBagWEF6RXEnAQmJ8HlSVBP2fQCyI3Z2gpMsssIRjOWSFFgXIMWNMlttYxRoPZLxZMEGB4aoHgSmOR3tb/T9FmfS/EneX+cUSAE/TFDWcFnCQSMJW/YP/V97d+yf2NetWglm6AOfyZxOu1TnDO0LykGpOXjZ/hd1g/voeNRAxHSR5j5PB5X2mf02bQ+NdigfV9/S3+1mu+/BtYn9OAV1NX61LIo+Mvr8l76/nd9whAiFbPkZyYZzjpetU/x2Sb7hmJLCuzzPa0LBXC1f+gY0mc1df6d9IjOgSZgyKw8E0jTIICOVQ1Y8D3FEzUjYBKw1/6sZZsEpSdf0zZV3IplUixU24Nls/zv/+N/PeJD6QPwRQJVir5rJZsp1kw2OiFooynQpb9Fn8fjkY0yJzMukDqRKOim1+Xg5w8riBOUAp8KmuoCIvIR48pRgJwPJLqUY9kM7YDawVg+NY7j8/B77MT8zuuozcjyWq9Jn08bVYFJHZg6ifO6fI///ASmaPRhpa5k1chcjNF9XbC0AfXe/K3l4QZfI3psLJadDa8LAq9Lxq+weMf1pAClTDhjraPJCMj3B4p0ynHEVaOivIcCoRp9M7pKRjdLn48LFH/ICmAUnOVRNrPNbpc0t2KlLJs+1pOy3RmR1wXPgNCGscx7sO75mtajYSSbtuQiyGfN5fLyea/X88+CA+qqyki3tA9RJCq9jbWhyUDgdRk5F0H28UJE9h7vS51FXpebG7lXwyxAOkloH2AdqvyM9jH9nMqasB7Y9iy/TjgaZVaJGJWn4d+sD36e5VPAn89gylV+DWxLZNzl+mcTtrLm+VkesrRuueGSgd0fCbhELUIztszCzWtNmoiynAq283Wm6fIQTrZzq0ld6pCwsxhZ579ao2XGnc0Fjy+I0cAuxjKjoRVuXxQWN7XlaBQWkEOI1+dGl4u534tQhJtlZhkM0W030Wu2hR1BMyY7N9DUVa02RaePzNhKjRv5LmgMMGQgrFFHr9WVtF0GWmi4Q5TE4rRj7dw5LK0sYOPCmjBBrBanpP3Vq00UsmWUcnlJk02dJXG0ty/gaTqVwcryMi5euCxpqjx0MMXv888/EyOlcCSIUCiIcq6AbrMN68AmUgKWgQU+t1fYnwQ/6+0quqMu2r02ErmktBOZJQuzC6gVqxL08LspW2DclXn4oG5wZHYWzX4P4dk4rt64g6Xz5wSArbXaCLm9sPR6SJ+cInucQObwBLnEKdxWO6anYtJH/WI05USj08bc8hL8sSjcUxGsrG8g6HPC0h3idO8Q+8+3kTo8hdfqgtvuErY32UWFagHZSgYXrm4iGA/BGnbhzo/ew+y5DYzsDjl4tgnY90boFOs4fvwKzUQenWwJvUodmdMkEukkWr0u4kuzsAe8aGOET3/xM9z+wR14YwFhFNN0h/ImpzsJHD/ZR+kkj3ahDkt3JOz2bIHMt5xISpy/fwt33n0LS/NL0l/ZH6irRj3o05OEzBucE5eWFmRTxLRm7jd6w55oghtz0RYsdjuuXb0hoIfXz/mVTOw+nj56jJcvX+I3v/57VCtlbC6vijkR520CHQSuCsWS9CsCgmQbMa2e8x7ZywQTacZ2tL8vYN792/dQEMCviYtXLmN6fhr7x0ciOTI7v4Bety/jMxgNiNkfdTybzaqkOJN9ytT7SxevSpZBOBQT5haZqiGfDw+/+gqvXjwRMJGoIOcdam9SwzpPzeJ6GfVBAzOrc/ijf/HHePuDdwGvHZ1OH5mjDGrZCs5enaDOoEG1C2t7CBd12MtVdHt0EW+LUVsmnxFGzuzaIm7+4D7uvfMWpqZisNstqJU7yCYzSOydIHeaQTVTwrDVN+OpWsFULIy5eaZjd5GtFWHxO7F27RLCi7OIbyxjammOCRGoligFsoO9b56gnSnC2R2KtEx9rKFvoXRBr4XptSUsX9rAyO/E8pVziC1G0RVTxZ5ocWd3zlA6zMLS7EuWAaUVbG4netYezsopXLp/EefvbMIVdmLkBew+YP8wg1q+CmtjiOZpFcNiB0ePd+DoCtkZpwS16iV0LV0g5BXwnJrcb330IXouB6o0w6IRZ7MDr80rZo5Hz7bx5W8/RyVTRNgfRsgfFHmUdqeOTIagdkYO0V4y1u2q3TcYB8KcopnudHgRj89KP/NQ0sgbRG9kNoOc8/LZJMAgQ7OKNqN1toGAGHJ4tdgwMzOH+NQ0EodnyKaz8PvDuHLhpphpOWg463DK4b2Qzgpo7Pe6ZS6ieVQsFoc3QBPHLo4oyVIqYX5hDfff/BB+X0gyEjx+6vAMcHJ2gG8efoWTo11hlPGZqMlPeYzl2TUsL65i1KdJ2BCweuBw+eALeIVVT5ZdJp/CWepEDFipzXnr1g1hg5OdyHFDg2GfJwi71YOp6DxmZ1bhtHnR7YzQaYydsocMVmXhcHTw4Ot/QrNOLdgZBLweYWIT+PqH3/xGsgrrKDyMAAAgAElEQVTERM/tx9T0POaX1xGOTIlZJPd7u9vbqNUIHNbh8TrhsI0kEEXZCO7VhmCGQhaXrlzGrTt3EItHEQy70Gh1kc2lRAt2e/sl4rEYatUGEgcnYrp159Yd2OxunCZz0lfWzq9LVszs6pwAh5LlR/mvekMCgZRWYJZKrVrFw4cPRdrj008/wdLiHArFDPLZDMq1Mk5PTwRE4nocDgSxvLAqa4ifskJOl2jnUl6AQKeVWjMjh8gduL0OMeVs91uizU4Zj8tXr6DZaiFXLAmYJyaezZZkYp3b2MTvf/c5ynkaI/tgczhAqQB/MIROr4fd/R3UmjUByWgGNjs9LX2G+rY0JiJjk6zFoMeHn/7sJ2jUqvjy668k6OelydoAoks9u7gEt9eDUqlgzCCdVrhddtTLBSkLgexPP/kxopG47OOmInFhUH/++eci3WK1jsSALTIVFqDMGwgimcqIkanolnebAs58/N6HuHr5GtLJjOyB6JPAZ//q22/EZJB7BI4xSm4RhCbIRpCxMWqLgW7AGzD7M18Qi/MLGHb6ErzkHojMeO6ZCOwxE4n1QOCP9bjzahdL8wtYW1kV8JOalpQ6ebH1BMeJIxkTZNYyiL+2eg6XL91APDqNWrktzPCVpRmUS3mZJwjOhAN+ORSXyyUkM6cil2R1W0UHeuPyJkLTETEhTGVT+PWv/wZbz75Fp9OE1+6SwKt1YJWxQd1wkjOCNAGmnAHlfiRN24BQ9IeQYHA5z2qHy+UWGbT2mMWcr5Aha0HAb7IvGDAi85jgL0ENnnW4X3TZnZidnRc5GOodM0DAbLHt/T18++QRDhMngMPINNKAj4w9r8sFl5XrVgeWMTPUaNgPYACVFhpjbXaf0ysMe95v73gHQWdIpEz4bJxTcsUsGu2qSHcxO8nDrMwmJSiyso/gM7hsLpH7YpCbc52cP5odFDJ5yZKhXwazBRiEYWYLZcIYkCMpgvXc6Dakn4aCxqiZdcj9thp7sm+xX3UJtI3BBErLEBzkeYlj0mF3CouZZ2E+H1ne1EymnEg8OiV67pSSY9/jOevXv/41/t9f/z8SWJqZmxVfBWMmGUQkPIUyTberdczOLcienWAyzyusJ82s1fERjoQEVBApDqtd7s+fzqAj3jnRSFTA5Wh0SkB6BvFpLEEfPZrO8ow3N7sobGmy6uvNljyby2tDJkem9ZnMXyQnLS3MwiVa82UJwjDwT34kg402q1MyRpglabEys5WeLE4hnVgsAwlUUh6L+37OM9VySQIIy2uLCE/70Xd20LSVke9k0BxVAfcAdmbuMVum1zWmVmMJCwK6CtaoPIGCIgrIKXtPQT/WiTL3OGb1nKQZ2AK+jqU4BMegtADP32MZCqlUG/2LTLsrGUkAPjVJHANElDpkP1RGsH7HOjKEIs005hlCxq/L+RpENOCRkYtkVqeeWSfZr7y2AraTuIwCQXxPGNdWc9ZXYJO/J1menP8Ud+AYngSBhcQ21nzW6zIIY+rTMLYpUaigF7/Pva5h0xqpkUnCltbZJOCp4LLiIgpGKoilZeN1FLMSEuHIZHHzmqaeDJtUmabfgXrfyWvo+VyxGV6Trynewnsqce87IN88rwHrzbPxrK/3VtBNwXEl500CgPq8kwCp9kMFOOXM0+tJQFTJY5I10KHvVvm1ogCfUclp0r/sBgeYBAcnQUP3WFpMmeOvgyRjk8HvwhX/HPtTANo+ZvwrxqVji7iLYWUbuQ2+r8ELBTsFA3EZRryOPRlCEzIhk6C/gquTYLGsuePrazvpeNb+pO0vN5nQN+b/U5pVMUkBRMfYjD6H4pST4Lu+p7igAv/6W3EtEyAyQScNYiioq8+i/Vrvq8+vjGzFIGUsjQMBr7HL7+GxgtMI+dBgXYpJaZ/ge5NgPv/Wa+l8MTkXsmy8/yS4/f364/jQ9tRAgz4bP6u4pF5X+zifRdb///W//y9Hk6CwfkEZziykSiTohK7UbG5oDYuk9xoI1oFHloFZCGvCTGMDTILZZhIyA1xN6Hg9NVvj51lAZTHz/zUapRrU2ni6sPB6OsC14fmaOsLyUMC/FTCUzjA0lSQLMheYbvf1PXlvLQ8/o2kqOkHJZ+12WSRZR2JmU62+bjD9nDYgP8NNq0YaTWTQsMn5WXW81ElOgF+PR67LTYNOoDpgeV2/xzCKdRLkZ7TjaXvJ98YyFvycSnEIo5SmGJWKXN/UtWEUS5BhRJfevkgpUEeNBxEC2TKxUdy/x429B8FIVKLv1CZjHfL5yLjSgcfyEHjhe+oiq4N3si55LQLDBuRujSVczAKr0ilM6dDOzPozYP5Qoue6ABhw10QtuVnm5whAq5YywSUBeb00EDNmgcLe9hk3aJ1sWE+8/mvG91gonmV/HdkWtpJ5Vl5HJ0HRWOuY6L5GOHl92fw3uKH1vTYP4D213+jkpqCx9kn+rQNd61ACFjCRQR7uWU4yinTDYSKBBtjXjYUGRfieRBTF8JDPbBOmLDeFiwvUt7bB7fXLBp57DG5EKL9htbhk8+l0eBCKzgD2ECwOo4/JTTLHgt1pRzBEJo4Bn3udljCvrNyoMfWu08Wg3UOjXEf6JCnRfwYxKK/C8omZBk1Jmy1hFZENwXqkvicNAePzs7j/zts4d3lFNIFlreQ8PwA6+RGSdHhPpCSF9uXTLUlb7rY6wjBh207HZiQtkAdLps+R5ZbOpQVscbqdKBVKaNdacFockspPRjRBaHYnf8CNUCQIm9OCYrWEk1wahVJRwHf+S52lRWfc63FJH2Fb9/p9OXysnj8vKb+x+TlcuXETC6sbKDLYNxgJUESdyk6tjr2tF3j57UMMmx1YOj3Ew1Gpk+hMHDa3B5lKEZ/+5Ke4dv8uKkz1t1vgsTvhtzuRT6SR3D8RHeBhswe/wyMgyNHRIawuC0q1IvqOHvzRIJYur+PmB+9g+coFWFxO1MWhuiUgcCtbwemLHWReHMDR7MFnd4o0x97xIYqNGgIzEbQwwMa1y/jxH/8UG9cvIhh3oDEAMtk8+o2eAUSfHaCRLiN3lBE2d9DvR71RRS6XwdBnx40P38XV+3fE1FMCfwMIO4lBiVa1IaA3TZW4TpDVQ1YNgTQy6wn0EIDmDOXwunHzjdtY3lgQDeBmi2aWXTFmpKTGX//F/40XDx7D2htgfmYWNy5flb7aaLXw6MkTHJ2eYH5tBT/+6U/EsJFpyDyA5tMpHOzv4uDlDvqNFlYW1iTduZjNC1Pb6XcJKH+aTuHC1ct478MPcP7KhsiZdDpttJp1MY6jruHey10xf+rR6NNih9vuxbBrmL3UT9ze2UImlTApdVabGHM6PW6Rq0hm0yi3amj3m8KA++W//CV+9sufo9CiTEEFJ7snCNi9IjfRKTbQzNWAVk/Cc06LkR6igWWumJPUcKbYTa8s4PZ7b+KdD99HlKCdE0gnm9h/tYtSuiTAay6RAtoDAQSa9RrCEQJ9UyjXKzhMJ+CJBTG9voy58+tYu3pRgivUd64WKkgdnmDn24ciBzIgu91iR7lUkLYmOzNZyGJmbRmX792ELeKVPhRd9BsGfWWEWqqEdqqKJ797BGfPilgggmq9LuASTRnzrSKiGxFcuHMJrqBLDCXJqs5mS3CO7CgmMqgnijh5uofKaR5djn/JkukLy7ht6WLgd8I55cenf/ILvPeTN1Ei67k9Qp9MpJEFtVxDgjH9YgOPvvgGLx8+k0DaIqVvwmEU8hkBNMnwbHUaYpBo5J/cst6QhMI1jfPycGCF3x+QYJ3N5hKwT7R63S4B0Upk2bsI7NZQqOQwGA1QLDE4QmA3IEG/eHhadDWrHCMjO+qVLiwjk0q4QICAUmbtFjxuBtgcsj5owJVrHtcJgpHUoF1eWsd773+C6dl5AfNyBWZJ7OPV7hbqjSKGlgEiNK30eFAr1STlfjoyjVvX7sDv8osZbaXSQYK6qr0O+pYBbt69g2avgZ39VwJgNmol3L9/X9YfPjeZ28vLayJDUsiUsbywCb8vikaV+zsvLAOr7EcG/Q6SZweoVdI4OdpGpXSGYMCLjZVl2V+QifftgwfYTxwgGI3A5vRideMC1jcuwesLSUCpWCihkMuhVCqiUS/jjft3EAn5cHy8L3MzAUCa9dXqTbz/4ce4+8Y9OFx2MVR8+fIFnj57jO2tLQHzb1y7Ls+QODqWwOX58xeEzX50kEGuVMG12zfhIBDVbcoaxUA552yamLZqxkyUwU7KDO0f7MreZn5+Gmvry7KuqNkX9dVN+xQF7AsHQ4hwTzSyCni/9WxLmO6U6AgEgvCL8a9X6vzFq2dIFZLoY4Do1BTu3n8DoXAUHn8AiaOEyLJwbaI8Hg+I3LPFwnGRvaB0Gg0qaQJIhqPD68TK5goWybCMEDAyh1gCs5Qw+Obzr3F0fICZaBSffPyREBC4/+OesVKtojcaCXN2bmlBgmhM+acGcLlYgM0yRDJxglwqjbnYtIC+7UZH1uX5uUWcnCRknic5gxI0jXZDZFGsTrshQdjtSJylpA7X1lbwyUcfYTYyjccPn6CULUnwfTo+i8h0DMeJE8m2mF+ck3MI935kMXMM1ztNPN99ilQ+gw6D4622lIWAoGHMUqJgWvoKGaIEoPf392W/olJ5HBcMjkfCYTFPozQKyRrPnj3Fq91XY1CTJAEHbt28i4X5FYRDU0idZZE+SyIc8oneOvs09x8+t0uy+zo02e53YCGjk4D9oAFn0IXOqCtZN9VGGc+ePUK9RKkDltsvAHS/ZcgE1Ein2TKBZcn69PjH5xePsPn1rFKtFWXfzPtT63mKWWH1Gp48fyF7YT27cW/Fe0yFI7JOk93PPf3i0irW1zclo4AgNFnlXFOpo/5qfxef/f73Yp7HZyEbMkKAnbqkAxOcG7Lzj6ySfcb5lB4FJCEQ0M2m03Kf1dU12adl8jkJ4viDYfEjoDZ+sZSRAAXXcsl2bZkDs5jfVeuin04G7srSOpYWV0DGH8FrTsz7W7sSqI+Hp8TIlELJEqTp9+AP+iQwUa1XxXSR9XN8ciJ1RV1n1g3BHTn/+AMGYABQyOVl3efzc0w0BiQkWWAfA48MTnM9UBIPWeOcW9ZXV8VHh4Fx9i3uG/+PP/szPH721Jz73Ayg9LG8tCR9m5kIw6EFgWBUDBht9BlwOMUbgPM9g80jDAV0JkBOdjsDpXJWcNgFtKYEDGXsSH6ZmZlFfCpmMshIfmlT89gBh4Wp4S5h7YdCUak7ro01yhdW8sjkDjDgOtrtSFAsEgrCZhtJ1g3r4ZBSL4kTybgZwQa/L4xoLAaPMPV9IsEk5/h+C9cuX0Y0EpA6/PbrL1EqFBGfjmFpZR7R2TA8U070PW1UBkXsnG6hOajB6h7CGzTmlcZvxug/KwijDEB57glgRsEmPZtPYgisb85jCpzquVxBTMr80PuJ8496L7wGhWyG6TcJMHH+EFByYGRBhKQ0NIAp8QMBwoR05BDgVADgQdcAcxIUscDtNKQk07Yms5XtSslFJcwpM3MS0OP/fyd/6Xkt4cDrsI8xYKxnWS3bJMhEBrQS5BTgVoxIcIauYaey/gQsHctrjiEVc+6bYJgSPzDndwNtKplLATA9KysQp4CxAuYsq+Id/AxfV5Ca5VC8SutRgVVt30mA05DFzP5Is/nFB8JOAoq5D59JMSXZW42ZrVrXvK4BWombMBOaZyj6phncTLElBZQVp9E6nAQT9Xn4WcVulKjGPSVf49rFe7JPSr+0AJUy/QQ475k1WnEyqQ+rkZHg/dgOk2CrIQTy/P+dTrOyXxmME5BwHJyY7M8C6I7G2tIDg5doAELxQAWgzffYzsSpzNpEDIf9VvXHnS67lFOk+ZgNYje6/Zyn2H+YCSJMbgYwiVUwyMPPj+UcmFUp+0shFZlAjWKBCgZPsnm1L0jfcRmNcAV3lfyn/U3rhvXKeyjAq2C29gnte4r/6PscewoMK+A7CfoqQ1gxrcmyTwZP+J3J8altqvdRbOj7Y4PlV7Kpkk9Zb5xLNKCkz/gfCwQoOVXrcxJX1fr4Pig9iSd/P/DBcutziQfe//Y//FevGdAGsDKDzOjCtkRbSZmpLDg3Lgoy8+KGNWtANplQHWSkmSg2Bwj16lhxXHS1shU41srSQmnnV5ReQT3t3NwM6cMShJZOMzAAo4nmGS0jBcwnIz+cWPi6sqW1DB4u7GOK/2RH1ImM72nqy2T5+VltSO08kx1bOwiBVJZTJwXWDzczCrArIMhnYP1HowasJxjH1yRda1zPfHYCRLIgjZnEkoIwnu21U/Hzumhom8ii+j1hd7MwmEhqPl80E9tYM1om4V4XrXoDQ8tQWFAEHrgR5MFKTR402say8+BEvVyWTzaTVrKvTBqPmiNyA6gbAd7D5zO6cvwuy6wpMhp5nBT/J3uA77NNjJxEB7bx5MdULtYtD3m8P7/H6yuAy3JS+5F1IAZ7Y6ZCqVgRhgrTHzVQoQNEGdAyKQxHr2VA+H0ekqXdeUga15kuhspe5mdYVp2UtNxm82C0q1lPyvrXhXxyQpdFhxpkY40mWeTH2QISEBlrKOmCSe0/1Q2XAAOMuaXKqPA6uqgyLdyA13bYnS5hkxOU73YGotEWm56WNM5QOCa2DmS6kflhsRi5GLc7iGBoDsORDU0avlHaJDYl+neiyUat3kIFLptVmLz9ZltkJmzMviNQmTozKccYCuuKOtRMh+XhjwdlaiFSK5Cpr+vrq9g8t4G5hXlsnt/AwsoywishiAgZBRr7XP17ImS88/wltl/siozLaSItkgAEfshCJCA0Oz0nB/x4JIpeo4XT4xNhhRJIpkEe659mhQG3F1OhMOywoiNs7LYENgJ+n4yb3miA03wWyVxGFksaH9HYMx6fEsYC21nSXUtl9PpDkSbhAf/+O+/gX/3rfyPp45VaSzQTeegTPcFGDVuPH6NA9vPIClcfUkbq6ZEBbg34kK2V8c5HH+FHv/wJ+n4bznIpOXg6hw64enZUkgXsPniOSiqPgMMN+2CETOpUzIDgsCJVzIAiCAQfr31wHzMbSxi57BiOx3atVEXhMCkSHM/+w1ewNjo4t7QqB6yDk2OckmmHAcLzM/jJv/wlbr3zJqJzYQxskLo+OUmJHjWBu4MHL9BIF9ErN1EvlgWAZv9Lp5NwRIP48E9/js1b1+D3M+XXeE9222RK9dGi9Ec6jxLNIQdD5DNZbL18gWQmiaF1hGg8gun5WSyLsWAUc5vLWLm4AIeP8ySQS9fg6Ntg71lRTZXwqz//d/j2d18g5PXj/t17rwNHyWwKhWYFsYUYPv3jn2Dt4pzIWpBFXchUsP3kJQ629uEYWtGuUHetJynPBL8DkTDytTzyrTLe+PAtXLh9BdPLQWK2EhijiRWNJOv5Go5e7SN7mhJZFx6u5mbmEfaFcbi3D4fbiUwuLc8Wn41hcXlRJEKYGZAvFiXdWCLqNm7mXLh06RI+/fkfCADMdOdmuY5+tYO9Z7sYNvpwDewYtHoI+wIiW8AAh7jOl2nUVREJDYfPhRvv3scf/vJPhF3I7pE5beLr330NkoM9sIkxJ9stm0wKs5fyHTT96gy6cIS9Yj4YWZzFhRs3cO7KJfhCYQNClYs43t3HzqMn2H+xBVu3J9rEZH7xEE3m1su9V3BFgnjjvbcxvbaAa2/chCsSAGX1ek2gdFZF/bSEh797gEa2BMfQJgc2HtSmZ6cx8lqBuBvnb10SUN4XMP2PBkf1UgXdagMHT14ic3CCYjKHWr6IqC8scgFkMbZGbfS8I8yfX8Vbn36IW++9DVfMJoac1TrQaQD1dBvtbBWlRAbJ3WN8/U+fyRxGQ7RIKIBiPodGs4ZcuSDp2vG5aYxsI9GpX1hYgsPGQKgdc/E5lEpl5DJ5WRPIwqf0iy8SkbnZ63bR/gp2hwWp7Bn2j/cEBMwU86BOf5fmwXYX7CMH0BnCOXLgEsFWqxv1KlOQu2I0xd+VelUkJKgTK0ywIfdlTgHXuo0Ohj1IZgnBhIuXr2D/aF9AdNGkHdJSknspi6z3q+srcqhitopI3pRq2Fhaw+bSJvpyjQCOThLYPz3GyGXD0oVNNAZN1Fo19IZdnBwdYXV5RVjDAmIFY7h+7RYGAwvqlTZCrhBC/qgwUtm/ma3B+mw2KijkkqiUCSCn0WlVQTWuaCAkLELqg27v7GAvcQiy6efmlzA9u4j49By8/jA8Hr9IS/Cgw/WwWs5jYW4W4RAD+mUJHDzfeoZWrw9PMIgf/PA9bF68hLNMFs1WB8NBTwwKE/t7Aq5cvXQJS4vzAlrv7O5i/dx5bG5cwIvHB0hnCbK/JdkTBG9F1sdhE/34eqOEPIMTzSqi0aAErdj3CLCGIiHEZmI4TZ6J+Sf3QNwPXLhwDtduXMW165clkEDg6OHX32D7+Q7ODs/Qb4/gdZKpu4TNtXXJOoJjhEa/jme7z/Ht1iPMzCzgo08/xd033kaz0UE6kRH2dr/dQjlfxOH+royD27dv4o07b8Bu8yJxksSTJy9Eb94d9OLS7cvYuHpeMhocbpusw+1aE6POAKWzAsr5AnZ3tnD1yiVZ62iS22g1kC+XEJwK4cKl87hy8youXbsq9cI9G80xnz95ikcPHuPlk2eIut2YjcWRPksJoEemIDMMaCRJ0MoX9In5K/XFqd1PUJ6ZUltb9G1w4ac//bn060dfPsDJ4QkubpzH+c1LAppVycYOhsVY1OX3IkaJDfow5A0bnTIxL/ZeimREo9pEo16X/a1Ip4TDonnLvdaFS5dwenYixnjBYEAyC2SvaLWJZwAD3mRV6/7v9r07sj///RefvyY3RCJR3L55y8il9EfClqVEiGU4kD0r2eGUSIiEGNhpS9YKySBw2WWtzrQqaKMDb5SZBtRrTyB5doxBk+cxemb4BcAnS79Vb8IiIQYSfBwSQOK8QLYtA++Uf+D+WFPP1SPkF3/yS1y9fkWkRf72b/9W+jqfg3slSqvRT4aatSRcEKg8S6Uxv7CEN99+BxfOX5J1fWv7FR48eiiyNMyuO0kcIZVOCygvZokMjNGzo15HJpVCt2OMv7gmEJxVmRQCfMMeTUgPJThChjDN0kvFopjlEqSmZE1n1MDAYozuJBDTpOTBCF4fQWGXBEtIglhd3cRbb76N+Zl5AUNogv3NF19i+/Ez2d+RLU02N3/zzMIg52nmDJ1hT4IX8wsLYlLJsw/LKXv/4QjT8ThCgTBmZ+ZEpqJKebixtw2NNv/uP/ydGLnGZ2IgE5njnsQdNSWnBir36czICAbDqJRpLhjED37wHr598Ah/+Re/kvmCWYVkDXucDqyuLZvs1ZFFsiCcdrcEBihjwoA711mWYWY6JuNu/+hA2O1e9tlxUIVnSQnCnZ1IHfP/GfygGWo6eSYBVDmD2V2YisURFBPUIAKhqGQbcl598eophvY2ut0W8twD22yYnY5JhoMBnZyiiX1wdCRgfHvQRTw0i7WNTcSmZhGKRIER57eszJHUj15dWka7Ucc3X34l8yEzEpfXFxGZDcMdtaNrb6DQzqI+qKLczqFtacLmMECSYUF3XssSSmxjZEhp/GcAOANa8lwla+bIgHIKFCqgo0QgBX6++75VADBuVAkos7/qdwXPEPlBA1pOXleygKnpTd8il0uuMckYNGU0Ei68N5n0BlQyQDTnRgkgjwMZPPcScCToz/srnqFgklyDBoaD7xjOHB8EHOX5CfaNCGp9xxBWzELxDFN+Y3bPsio+pICaAk2TAKfiM3qGJc6swJeS+4Q4NQasKbGiDFUFnxWP4WdUmlXxlkniGs+yCrAqOK54BzPDFbvh/RTbUaxJ24Zl44+WgZ/T8zo/qyQ3JcAp+cwAc30J5orUmdcvY4bzB7OsCbQqmMl7kdxl6sQEHBRL6o0DDbyXYlN8XwFqxaFUEUCCdmPCIQ/RQi6TYEnfSFeO20nbyjLWamYZpI4sRjOcn5MgyDhLmp9XLEoxGAEvx5roCjZOYmTyXGNJB8W+Jpm0Ejij7jmNLpntYLdKhigNK4kmd3ud10RB0c8fDmRtEoDZiJ7Lft/KwJEYNLfkN/fDfF3ap2lwPx0X3O9OBhmESElp2zFTn4QMLaPgPFqX4zong5+v6/c06KRjnGvYP/uxqta1mU8MpmV8zrT/aN3we1pWbQOdJxQA13bTMaXjWcfT98eXBqUmMUyds5RwOYn7Kb6r/UTkj8aebxqsUXa+jjWdS3Re0+eXwM9YA17nSwYJJvFQDTApPszW0b4tuNr//N/+5yP9Mt/QSU7BMuqD8TUuktx0EVDhhkQlFHRy1wiDMp0lQszON+7skn4xbhQdbJNovUyy4yillocFFIOHsRg4QWTtaDL5MHo4ltAwbOL/j6/3ipE0S6/ETnhvMlx6n1WVZbJ8dbW3M8PmEPQccrW7JJYSRQjQYqUXvawA6UkPkgBJDxKgBSRAgB52QQm72sUuyQUxnBnOTLuq7q4uk1mV3kZEhvfeCOe78WXHtAAlUMjKMP9//+vv+c53jpn8dULWhYa/VUP4YmIepVO4nEYYW5F6/l8BdqXNc+PM91l+bSz9vEa5xifj8QmZ7FL+rY3K/7PTKHVdJTu+jcCYxVIjhEqB10mbh0F9ThkkIkJvFlVNzdAG1mjFeFSFnxuX/OB9BGwmK4+L28ickCnt/CxTAc1EYr9gQxDIMOLvTDVmEMIJBzXU6nVhRehkRwCGA5ybAC0j2QDSngNOQC3EYlHZ5CpbXp9No0X8PR7ZHY/SSFRqFCHW/kdnaG7uWAY+pwYnFPhnipay2vn9Urkqz08WA/s3f8aDFBeDscOInYnYasRUoqEjcwphfUfNs2jEW/uIgsfar1k21Q1SeY/xVAcdwOMbC500daFk3xRdYp/ZUPAZZOPbHchBT92CaX5jgjMmIqvjQ8cUN5Iupxsuj5mIqDFBvWem3vUZkHAHEE/MwO70SJS31+Wi3AHlV2PXfU0AACAASURBVBx2L2amV8RYhIyzPvXvAkEBsyUSa7eiXaljQLkXLhxDi+jJ9lptYfFVq2W0aOjXbUm5LZSraJl6Zsrn4f4+ssm0HDoW5+dw69YGpmanhPVERghZX3AMUK0VwVx2t9UpwGApXxGd3mQqi9N0BkObHbH4FCanZ8X8Kx6Ji8ndL/72p4j5gjhPJ5HLF2FzGtYpUzzJPKOco9vuRDaVRC6ZRl+0Fq3CauUBhofltpVLGnWEXXLoZsrszVu3MD0zJRqirCv27dOTM7x4+UoOFZFYAv/gj/8YD19/U9olS6ZeMQdqRdP8avPpN0juH8AzBCacfnSqDTn4hONRuIIBlHst3H/7bXz4e7+O8PIEzrJZAUYtbQtsTSvauRq2v3yOrS+fImR3Iyg6tHXUGjV4wkFkyjlU201cf+0m3vjNj7B4bQ0VmpG4aDoxFNAxe3iK5NYevv7bX6B5XsJMNC7jI1PII13KC/t5bn0Nv/6Hv4er9+/C43fR04aSw2JYRtO44lka+18/RzWZhaXVw6BlzCX5U201EFuYxYd/9DuYvbwAD7WMhf0B1KtN5oeiU2vheGtP9KzDXr+AtgdH+zhNnQpYG5+dwvqtG1jZuILYYhyR+QQm5iM804jpW6fRg3dgR/Ywh8xOEqndU/zyxz8TmZOV+WWsr1+WsVwlw87ewezlRXzwGx9g7mqESgjodikFASQPMnjx6Dlq2Sqa5Toq+SIalZqAEd5wEH3XEN7JAG68eRuxlQSCk14xwyOATcb/oN5FLV3G/osdHO+aPk1mPyVbwp6w9A9KYpTrFQztwPW7GwJC9y19Yebv7u7i2Tdfi6klt6/smxz7kcko4kszwthCD2hWG0genMDat8DStYgeOVPkaY5FljUPlwxyMDBWb1dhp5ak3y1s/Jsbd7E0vyoavAfbh/A5PLD1hmiWq6hXCihmMrC77CiUCzhOnqDZbWNiJg5nyIfGoIvZxUW89vbbEhjy+Lxy0H7y5SPsv9xCvViEfUBQuYHc+Tmm4pOSznt0dgqH34WZ1SXE5ibxvR9+LIAXp9papYlhC8gepvHs8yfIH2dQPM+iVqmKIRmNoZxBD0JL01hcXxYJCW5s5aDS4RzTRCWXw/7mSxxsbYtBKJXs/S6fMB0pFdDs1tFxD3D1tQ1svPUarj68CwRcIgFCILvfGMLetqB4nMbJi31kD05wuLUtIDo11znvUl+4h67I4gTjQXz08fcwtTCLzz//Ai9f7aCQK0pKPNO/XQ6XHFAJcHXbbZQqFWGwUXPU4+L+x4G+pYtMIY2BDbh8Yx2TizNIpTN48WILGerrVjrwwIGYL4wbq9eQCCcQCU3IHF+olGRcHSUPka8WEY5HjFEm9WT7AziJJHYtAl5TKoh7CR5aOIMJA9PSR7vXQLleQh11hP0TmFtcECYc+1S3zoyMPmJ8PTolLGgecCv1BrKVEjYPt9G2D+CLhdEatpjFLeAv18XFuUVEIgl4XUG4nF5kzkuwD+2IeMIIeALC4qOeINuG5lkEiWnqWC6eixQGJTQox0UGJde+5cUVMVN8/uoFopMJzMzMic4o1yuLjUFVBrq5ljkEwBGtSwZdnBb4vA5hme/sv8IJzVk9HmzcuY/o5DRsdqcEYZlZlj5NolkuIZ85x2QkKvq31O3dfLklbXbt6gZebR0jc14WEHeaWti+IHq9rjA+Kc9yltxHr99Eq11Bt9cx2tBi4t0QQJRSGfuHB/j62VPMTS7gRz/6Ee4/vI9gmAGjvmglk719dniKvZe7KJ2X0WsAlo5Nsojisaiwtn1hL7xRP9Klc+yc7GP50mXcevAAPm9QgPjCeVEyiQIOD7qtFr745FPkztO4fWtDJA78HprndbG9s49Ko47Y4hTe+N7bcIVdqPRqVJBAs9GQYJq1PUS32JLAKNcVMvHIQKVsxjdkbLpsAjpv3L+Ja7euy9posXPvBHRbwNlJBt88foKf//jH6JaKWJtfEMYu++jJ0ZHsvxj8JghoczvgCfhlvqdpLKU4CIgQ3Ov1hsKg99i9MqcycLG+uC5eDG6XHxVq+loduHXvPuJTU5LVwqwZpjXReI++CJu7L2WvSHNCjxixeUXWTg+GzMy6f/8unr14ip/97GeyrpPlHJ2IIBaJwNq1iCYwwWtq/HN/Rk1sZnloRqDM1eGogOethlnLuT/a3HwOiLZsGwQiLNY+3AywOe2gOIGYODvtqPWaAkCXulX0LB20+jWUCzlUSgUxu2XUm4xSp9MjXgQiz9YzUn70MHAJk5KsOTeiNPulJKLVIf2Q8yWNcRkY+eEPfyiBfu5rCLb/4he/kLJSPorZY7wu61bOgsxmoGlcrSHGj5SoIHON7GcC+s0OwQUDYhJI5BlBDsYWq4Bm/C71rnPZrIznhbl5Y5Ta5hhxwuPyiuRVOpUSti8zN/g+9+7i9eDxodWpY/90F61uQ5jXDDoIMCTyL2EEqB9NWz+rHbdv38WHH3wPi/OLko3y+Sef4+tHXyB5eCxrJIE2ZiXRO4LPQxJFKpOW8RQIBnDjxg3ZH3I+U2JBuVAWYgCZ4fHYlLSv1+WVscA+lUqf4fHjz0VGY2FxVp6LLHqSLPgczD6kZAsDD2Qkyxw8gMgk3X/whngFPH70BPlcyWTSsT1BTe4ZCXDJuWhox2RiGuj1ZU9B7xQ3dc59XgG1WS9nqaRk0URiEQHqSWTgvXg9MZQ8PEAxnzXG7OUCXm2/EFY9A90E8bnOcV71BUKYmpoV6SESv2rNOhptGsKbLKx202itu3gWGWno0xOBgSQS0YqlioxLGhlSkzwRn4Y/MCEmky+efiNEquWFednfpE/PpGzUt52cSyCYCMAZdqBlrSDXOEfP3sbA2UZzWMeQjtsMtPYNKMgzHn+b85Zh3I2DVDy3KsDEAPE4IKIApZ6TvgvCXAB5o9R67tsEYOoZxiiZt4oFKGagZ1khYXVNBi8JK0J0Gek6EwhWQEfYlCPwjkx2afe+YUCKbKLTKe9TssYA0ASbDSFOz8rKDiWBSElY/D41xGV+EPM4yjkY+QPFSvTsy88aLMf4GwlgOQK1FYNRXEHJYnxeBcIUsOS8o4Sz8XOqnnHVcFHbg9fUeynY+S24+C24xc8JOEfAckRC0+eQNrIaczv90etr+yo2ovO8AoKKgQm2NPJ2IgagWJDWk8FregKIKpNXsQH1AjOAowlEkBhmADyTma3gLed4vdc4iKigJT+n4LcAwiO2sr7PTFteVzWvGbBQ/Enwg5FW80UQ5kK6xWBeFquRQdE24vW1bfh/nvMVrOfzKBCr9+fv/7861jYXLHAE6LN99R5EMNVQU9vR3M+MUW0ffne8b2k5SFYT1/HRDxntfE/770V/UjPMkWeWPgsl/fRafI2BHcVdlBCo7SXfGd3qov/BzC/j2I6uewJwj8bN+LW0rnWsKu6pdaJBDg1W6bON45raZlp2BXi1DvV9zhcc/1p3rFPFklhmrgMs58XzjAHyF3PkCPfUemV5LrBbMsZGP3JvO6WVHBd1op9VEJyYko49ucb/+F//50N9CP7WyYSVwwlTNkfdrkSiGCnnlzjAVOPWDDIzoMYnXmnMkfYwF092CBaM//h/HUgE67QzaLRHQUeNiClYq9/VwSsTNqwXGs7ji4ZWkEaM2CmUdcr7KbPU6TBsTh20GhlVQFcZ3cp2ZtkUUNTBMf7sOiB1wet0THqDDmL+XyMJ/Cw30/p90wmMHhMPKtrh9FrmbyOBoXVGVqZOiuZ7ZkEdn2j1nhoAUIkPM4kY8X0dsGRqCrucCVMjB2CdbJiuI5tXp5nwuHFSXWS2kYmimdQkFlGA7ZE+NzeHpt1MyhB/uLllhFuZ7TpQdIIaB84FWBgNZu3AsjFyGKCc75kNtZHEYH9VyRUNILAPMFLO+mC/kwhpx0R2CYyxf2ib8D2NjgpYPIpMs9waWZWJgizxJrUMfbKJ5yaZ9UeQh/dRzTetc53gte9oGsS3E6gZ0LKojIIpmiLFOuB1NKWKz0g2DutDzR9lE0TduVZLWAdkaPOZCDTzdZZHg0T8m69L1oDHK5vweq0tqeHlch3ZHLUm3QJA+2g6aHNI2jVZ/S6Pm/wahAIJrKxdlVTfHixwe70CJBN0YRRzQC3VekNSka2cU8pVYzQjEeGhpDq2e4wcGg1KsvJYb9TlfPbNU2FAM3pJdsRkPCbtPL8wJ6nB3O2VG0XRN6Y8BBl2PF8aPewyitUatnZ5oG7ixp07ePud97A4t4xwOCQpv//yX/wFzvYOqRMi7NvFlUXMzs2J63soGJTUWppHpU5PcLy3L3IMtVJZAOiLdnS75KA8PT+Hh2+/LnqkNAiklIdG6M2BeRtfP3kqrKeTZEoOK689NNq7ZHLxgJ7N55E8PRE2SSmVgZfRVJtbnOY5VphS3OAGzQq8/+u/hh/+0W8jthJCtdVHu9ZGu9JGPVsTtu/eky18+Xefwt7rI8E0bI9LWMeT87OoNOs4ODvB3JVlvPUbH+L9H74Lyrk2e0Zvs1oooXCakmt889NPUD3PI2A3IAP1qkvtBlrDPq6/dhcPf/AR5i9dEiNFi80caqvFEqqZPE42d5A9OEXjPA87wUxmUwwGcuBlHc1eXcXaw5uYWJiSgAJZuWJAmisBnQE6pQYOXrxC6SwLj9UF7yh7ghISB8cH8McmsHbrGm69eR/z60vwxYJwx+zCxOay0q61MKx10c63cPxiT0z6vv7kkQRBnBYTsJEAotMGZ8iJpasruPf2AyxtTKLXMWB4o9gXPeGvfvkYueNz+OweVApFpE/Twpa3+T1whN249tpNrNy6BEfEBU/UKixafr9V7qNf6wgALfIoh8c43j9AMZeFbWjD3OScBHZoMuTwOBGKhjC7ugi70wZvyDDt2X+OD/fxxWefY397W9LQHBarMAS6jiEcHrfMtRI8bbUljbdZa4m2YoWHPqboDqwYdnuwksXdaAijNTaZwMBulXEyQR3KxAwGfYsYAc3woEl9Ks65zFDJnQuYwfkuV8iiVK/KQZ0BLurwBuNxXLt9CxMzk4hNJYTV+eTrL8VkaXV+VvogD8mb3zyTTAIe/HL5vDx3KB4VQ8prd27i9oPXEIhE0Gv3MSCbJFPCye6RBIDSR9Q+TktqPNmJsdkpkK/rCflkTapUyjJmCagG/T4x2GIwZX/7lbCng16fgAycTygFUW5UMPBZ8eb338fle7dw6fYNdF0WFKpNs862+7A2+2hkS9j5agvJ3QNkjk4NSGLhYcKKVCYJh9suuueJhUn81u/9Fu69+VA8DF5svhRZgPOztJhbWpmJ4fHKQZvrCRnR1CtlPyR4NrQP4Q6QFe3DrTfu4/0ffIiV9UV0B8DXj5/hb/7tX+PxTz5Dr9rCXDiBq4uXMROdEeAsSXZeqwanzyXSKNlKAXOrc7h646q0E5mAuVQerWIdjoEDjXJDJJBoLMmg7ez8nGhAtwctHJzsY//kAKFYGDdubojcBZnTubMMUO8JAB710ohvSpjZlFxxep348vlT7KcO4Ah6UWqVEZyawPKlNSysLmOBGRRDG0qZimQVHO+dSpt44UKYsiQ0cWUGSa+Ho6NDFCt52B1AuVrEeT4lQKwElz0+6dc0wOMad5xMybohZkydHlxOsk8IkFjln30U7Gdm2cDCLJsqhuiIRNTh8QG297YlEHN5/TqC4QkxhwyHJ4T5R5Ystc8zqSSswyGurV+VfUU6fY6dvV1hXDfqBPmc2Li+IcaVBL4ZeOQaQS3ver0sLOhCKS3mhwwIGEACwnbmnorp+vt7R7j34CHe/egDaS930A2704LEpA2lXFvmm1dPN9EsNOGCG/auAyeHx+i0GEhpwT8RwsLaEgZuK3K1Ejbu3Mbq1UviwVCtdlHKFnF+do5hqwefy4cX3zzFy2ebYrh3aeWSeBiQFECZg1y1gIm5mGRzeCIuVPt1kV9jWmwlW0EplUc1VUGn1hBNZ6bAUoZhd3cfT56/wNBmQ2JmGrffuI9gLCwawDRGFL1RSqtVakidnOJg6xW+/uQXWJicRHQiJiw/ylJQv5fSE26/V4IDgUgIBydHIulCnV+ONcmYa7Qx4Y3hg7ffg9/lwf7OvrBrGZwgYPZ0cxNPtl7infffx/Wbt9Dpd9Bo1UUCiuzbaqMEi8Mq2sW3b92SrASXzS76yJLp2e/g66ff4PrGdbzafYXPPv9cgDWyipeWlkRz2mNxy36I2tDcb3E/RTCbwBclTkzdrGBtZVXOVgJAZrPCWj+ld8DJibBQeS/KSvE8QpZryOOTLIY2AUprD5V+E8lKCul8GvV2BcN+W2RqnFaCwgHMTs/B7w/JvEb/FTKsuVcs5nPIZdKSjUAD04A3KExZAZCHPIuYwzqDRGtXLmNqKiGHUgZtPvvsM2FBSwZBsWI8WUQ6wSVAK4Mw3ItmclkBJDnzknkcjcck6OAnoCzZlTkBhwmWyTnMaaQEaC7ZkEzbBoJ+k93IAB1/cw3jeaWYLY5kT6wSAJL9A/e9fr8YnL7a3UK1URb2HPdRCoJxP0FG8WQ8AZ/Pj+WlVenjBCxo8Lfz0hiLhnxkjsfhdTGb0C0ax5xLCBrTRPIkeYJ6q4HV1VWR1uG+nmx3zj1kvnNeJajEeuWzUR6D52SmyjNriQQegogrq0siJcM9PJl8JEjw/wzgdGBMJAkOE+imJEml0hAdZofdI+VnxhDrg/2H+95mq4FCqYRgcEIA6DT3jelzBL0eYbp3xfQ1CKfbIfdjkJp7dj4br8O9nLAqBwMJMBRLWUQiYZlPtndeIp05k3XUZXOj1W/BZXHD5fYLKG53MuvZL+e2SqWAUjkvxCMx0+w14GAmpTCS20KQYV/gepcvMiN0IGac83NLEoTmP+6TX22+EDNHBspZfo5D7rFFcivogXfChfBsEPB0kamnUO2W0LHUMXB10Bu2hCk8BM9yZIUTIDFgLMehnJfJdLaZc5UBbM0/zvOKfyggpOCpAkUKTiqmoAxZATpH2syUChDAeeTJpGdEflYBRI5HZgYI+9BhAN4LvWAY5q2CQSTvcBxwnEgGbNN4JjGQoyA0SaIMYBiy2og5PXouBZQIQAvWMdKgVhCbvw04+C2DWjERAR5HOrwctwp8KmYzzjbmWVUxI95TWbR6fiUAzdcV81CQTTEAyg6N/yjopWCXeoSNn4lZRwqkkTGuf48Dzt8NBIxfV7EYPv84uK3f/y7oqaRMxXb0GdjHCH5K0GNE3mQ52V4K2pu+ZQBoQxD0XgBwktE48nBSTOq7oLkGMVhOBfG078pZ3/KtwaSQynoGpFbsxGY15D/FkMia1uCE9H+XkXDVehgHufk5so3HcTW9js6zF0DymH66Yk9Kchvv1wqUKr5Gc3RTR6YMivEpoKvYmfoMKhal+BczGLRtBViF6Wvcq7BfalBG61WJnZYRaK0ANMugwKzU1ygow/+zPyimpsAuAx9SzyMpkvHvKw6noLuWTzFGvZbieOPkVB3/ilvqNcbxofH61XGhxFkdZ/osnHtYTv4oiM//sz7Uw0z7u85/4/diX5aMjRGmqP1EP8t6kDYZAfHjrH+9D79L4Hk8sKQYnuW/+6f/qQDQyp5VliQrwLAoTfo/H4gFHQeoNTWDryuIaUDrEZvW5Ltc6BcrwKxau6wYldJQ4Ex1lnk/jQ7q55X1rECqAKStzoXLqk7MGvVQ9N1MtGbC1wdXcJsbvl8BdEcaPzo58Ts6sSpgoddXRvQ4uKzX0gmYsgI6cevCpkC9Xkfrlq8TgDaDWhkM37JbzTVNxFUHBnV1FYDVdhzvaLy3AK8jDW4dBLrY8D4aseFnOt2+bD65UPJ+45OHCSCY15jWx+9yc8V+wOsaw0erbJLIrmJ7UK/PtK0ZxINRRJSfNzIZRpuZ/Up1jlU3h5/n5pf3G4+q6IaAzxAK+CQNh/cw/bFzITfBz6kchhpvcOOvAQ2ZlMQJeiigjg5efpZ9TScG3VhoOpCyqmUz2W5duJ1yw2ekR4xMCfv2OGtfwLmRK7H2HQ3M6CSnE4e+zjKpBrhOvjqQDXBuouLU+NNJW59PXMXpxm1h+qsJJLE8LCc/azYLhpHv8xszxVyWjLU4Wp0+MucFdCmH4fEhMUlzGUZ9rUaGg+Y6RPoGHty++wAzs4sYWqxwexnMAHrMhOO01OmhXa8aBmST7tiHwqSiCSBTlsgA42xPPctoLAa/36REnZ9Xsbu9g5ODQ7kGUzLJbOTmf3pmEouLC9L/2n3WaRl7Ozsm4ED2Yn+IYq0Cp8+P80oVjU4Hb7z9Dt546x3kMwUUcnnMzy6gmM7g3/3FvxTjn4lIDDPz05ibXRCGCcFsHg6KmRzOCEDv7+H87FT06Zr1qjCKmKY+ekrMzs/jj//sT7Fy9aqADzQP0/QYMs92dnbl4MN+8eLFCzzffCkb+IWFJRNMshlzT+rsBjxeNKsVYUFxI860ZR5uA+EJNAkCDnq4/+ab+NGf/BE23rgGmx8Y1oF6CcifZHH4ch+vvnqObz57hF61gdhEBCG/D+lsRnS0e5YhPv/6S/jjYdx/7y18/Lu/ifjspKRa03yL90vtH2H7q6d4/ukj9CstWLs0DvOhQvCZxg8OG17//kd48NH78MWixum93RaTOXsfON7exavH36BLJn29BWtvgEwqLcyo2YV5TC8tILI4De9CFJMrM3I4ooZfPpdDp96EY2hFPVPC4Ys9NPNV1M5LWJFU/nkkk0mRquhYh0hcWsTbv/4hrt27Aavfgq4TolHIvlAr1xCweESL+uj5Hoqsm61dBJmCWywhc54zWQSRMIKTAUyvzOHy7XVcvbUupkRkKfZqAzRKdTz55Cuc7h8hHowKgz9zloI3FEDXYcXQbxe24NKNNdiCdtj9FlhGwE+31kKv1karWEOrWEHq6AR7L7eFfdiqtzAdmxXtRzKULG4b1tYvY3ZpDm6/G4nZScMabAPNeh0vn2/i81/+UnRoycIVqatO2zDwvU54Ah6EaNZ1dR1+ptG73WiUqT+bx/HOIXJnWUYZ0Cq34HV4cP3qdWHCbO/twuqkTqQHrV5fTBgpIyPze6uOcCiAJhn09YrUazaXk3RSBiH9bp/RdI5G4Qz50bZZMXdpURjB2VwKl1ZXcP/2bczEEujV63j6+CtsvdhE6iSJ46MTYWdz7PUJwrY7CCcSMpYCIy8Aaptz7JN1Tg1bzgdMMV5fvyZMQ6ZFM2jCcU8zFuqEk+1KMzkxHmt3hGVHVzQ7GW6drsw9PLjUGnUM3A48eP9NrN+7hav3bsM94Uex3pRUbmH9VptoFyrYevxUwGcy4EWrvclUyJ5IpNidVmF9Xrl5FW9/9B4uXb0scyXZnGfHSWTSWZzsHqKQzcFhcUjQlHMt2dHNKoFVP7KFnJgyRmajWL1xBQ/efwuXbl5FIOoDs+R6TSC1X8S//4t/g1/+zU9hbwxwbfkKpsNxWfvOi3nUe01YfU60bD2EpqK4ducGbtzZkPUhm85i+9k2Tl4dol5gtsQQlvYAjWpF1kzKQTCDg1IO20c7yJZyuHH7Bj783vcwEZxA6jCFLz/9ApmDFOztIWIEoBPTsHlcIhMiQGqjgqP0MSrdGirDJl774C28/xvfx8RkXAwXKeFxtptC9byEV09eIrl3IlkOE/6gmNxNJSalvU6TJ0YmZtBGz9aTFHurnem4BHitwuSl3m6zQZ3GUQpxd4BWvYloZFIkGch+LpZqqNeaAoCQObt2ZRlDaw8nyUNMzyXwbPMpXr7cwmA4wPrl60jEpoXJGBSzXSrgMJDbFJAsl8lKgHlteVXa629//FM02h1JR/cHglhfvyHBU6vVaG5Sl5FjxuO1I5NN4uh4D81mTTJsjOwWA8k1BAPGn4GSP+s3biAciyNbLmLp0jLWLi9jembEuukCu0/T2P56C/1qB0FHCOViUaRTaJRWa7YwtbyA2PwMupYhbj24g8W1GWEuFwoNCT5RWqmYKmDYHaJWrOHrR1+hkqtiZWlFgvYsF5n3ZK87JlwITocQmY3AFnAiPhlAOAjUMsDzL/ew93QH7Wod1n5f9O1vXL8pppi7B8eo0Zsj6MeV2xsIJIKiYczgItdNFw8y7a7Mg9VMFs+/fAzmxIRDIbNXGgDlkRzVgIA1vVGCfpnnqMUbjhgdeILUyaMUvPDg7/3BH2Fxdl5A7SdffiVGbl5/ADsHh/jsy6/hCgYxuzgv+sb+EEHTOvZ2tyXriOzK27dv4fLymrDFuJ+mzjPX+cTUpHxmZmEWHeqxl/I4z2WQyZ3L2s0gncfuERCL4KfdYhPzdZohn51wr1DAVDyBW7duib4ugWdeO32elDHZaFRRLeWQz2clCME9H9m0Pq8HPqdb2KQU+Wyjg8qwhmy9gEI1b0zXOg1UigVMhCKYTkzj0qUruLx2WfqgAKkjptGTR4/w6NEjFAs5mfNIHSEwS8KFEEJ6owBYvS7zSGIyZggEg8GFN4whYBjiDec97h0pwUEJKmbU0JCKoDfBOBv1gicmJIjCrDjRZaa8gzeA6MSEAGj8PklJzGgiYMCAEw1OJUvWaiTmqEPMfWsubQwa4/FJvP7663I9BWJyxRwOTg9wljwRmQ9KDVlFyKgnkj4Eglnv3GDS+JR7L6Zsy97e6hASAM0j5+YWkJiIw+PyCHGCaxz36RxX+4f7kpVGQ027yykBTsovUY6CRoDZTF70/N0Ol2TxLS4uS/m5h6LpJesnmU6KnAqfQ85EDspOnBuwHF0wTd7rpNGcCWywP9FjhRJO/R4zNoKYW1hEMByWQzxBZZrUZbJ5lEoVOafsvNwSc9LJaER0eE9PjmQdZCCbBAneU8grIl3YFdDckF8sqNQrEhyanZsSEPk0eYR8gfXekj5Dw2enjecmtxgIEkRLxLk3MeBGtVaRulXpPwZoBkMa77VhGSr5ipIIPXT7Q7lWKBgRI2bJNgyHZR3iPJulWWulbkTuuQAAIABJREFULkEB9lMCUzT+dgQcCE16Af8A59VTpEpnaPZKcIVt6A2JObTY3YS4xSARn8eQyYypLYNr7E8EofUcRbYkR4SCXgoUKWAnnx8DOxWAHicHyTmIrMIRE5cBMHOON9KdCtCyT/CH52qR/hAzy2/T9Alg6/lTzvZUyxuZ9El/7xpAnT/GY8ILF8dSj/3n2yzjb8FRI7PAjFIBmOzmjKzkLp6pDVnNAMT6bIqZ6DmUmQ0KWOq4UzbtOBCqgKcCXVp33Jep7KOeSxVbESyCSLGSFcdkQhWAVqBT8SEFQ7V81OA2xLaOqdcRkMhA1jjR8bttp31Az93jAKNeYxyQ1tfGAUm+z6CaMKFHJEPtL0o40/pkYJJrBMeO3lNUBGwGHObP+HcUU+Jr44C5nBVHYKD0VyFvGQxAgMKBCQJc9BXqlo1+pL0Go/EwClS43L7/T9kVX5J2H5EdtV21748D+vqM4wCm9kPFMcZxDQ2OSBBi1P8YtFecbhx3UaUFMzZMsESvJQB337BxtQ+TgSY4I88zDLCN1A0U91IJHhId5DqjMS4g6WgcSH8cydoqZjeOqQlj2WJYw2IwPAL4+VuvoVip/i1zxBhxdHycaDDou2NQccLx72r7G9D+VyU9tA9q/9C+yDrQIIoEFS7UDUw2j/7TMav9kc+smKuOFw0cKQiuASYaD+v9eb1xoFraaax+NYgh/fq/+S/+XDSg+SUCU1zgWRAFubhZ04lLBpwY1ZlNs0oZyIaEgugjzVNOvhwMUoGjzjEeDZFUqx41a4xJl0YpeF8VV1cAWsFtVgSBUV6HGwtOwAL0lY3RIe+p39XOwvJqRfCzF1GgsY7iGE3MOkh5HWXM8ru8Jn9U0kCBUJ2IxiNoCgBqQ/K9HlOjRpOjTrTa+bQ844B9n7pSI+F2jWpcRAtG0TQdVKwbv5tAsBk8/K3RCm0/1s04qK8Tk04aslkY8J4mzYSABDcT5SrNM0wHV41j/s3NGTc2dMQmY4Pf1/o3QQintBMZqCwT25rXHZn1igaVLtCmncyGlq9pv9L60I2qAvTax1Rag9dXc8FvAVUTMeZEw37C9uLntJ9pH/nuQObBl/dRoF4nfpUH4caTB08FlLVtKJugfZn34TMowMt78joa3OH1VUPdgPnGoXa8b44PXp1kZOM/0oDWvqNjhoAsjXk0Wq6bAq1TMYAZAc06AWo2gADoTFMdDCSFMh5LoFCsysaPBuLUBW+2urKxXl1bR7tNuzdG5n3S5p02gxfUNnyImfklAfNlcrYCrUZfWM88+JbzWdEPtA0GeLn1Qu5HYxhh0zOg4XaNzJLYf6jnxDRECIBIFlq1WBDpAhoXzUxPy2aebCWmNNMlmqxZOm7X+SwWwBP0whcNY2ZlBavX19HnAk3GRjSKs+M09l/twWl34sriMv7m//m3qBQK2Lh1W3R3yUhOJOJotdoo5HOoV6pInp2IIzcZlWfHJzik5i4P03YHug1qrlYFQP2TP/sP8fa776FvgUgqsC3ZJyqlMlJnp6KtyHojgLq7uy1mVv5QUDbuvA9T86n9RjMfsjW5uSLIx3mSZjS1egM2Mqv7PUzNTON7P/w1/O4f/x4Sl+JAC2hme6jlK9h5viOGaTtPX8hh3zeSveAhl8ZQnkAAnzz+QtJ7l69cwuzyIlbWL2NuZVFkHzh+919s4vDlDvKHp7C0e7D1IIfbYrWK9rCPUCKB3//jf4jZq+sYkLXl9aJULIoGYcQfxDeffYGtL5+gfHYu7GfuM8kI4wZ8dmlBmNg0nrv8xk1curkOX8Arh2Qe/Cnp7exbkT44w+5XmyifF0SKYWF6DpfX1uRgTFZVg9DrhA+vf+89PPzgDfhiTjT7A9CBvtqoo9fsYsIdQDVdRPEkh/1nr3CwtYNoMCLGYJSJqFVbCMcnEJ2JYnJhCgtXVnDv9fuSekYTI5pRljJFvPjqBfYJXnt9cNucwuJ3ej3ItGvouax45+P3cePBTfjjAZEAISgsWRDNNkrnBTQKZTFhzKdSwoA+TyZRzJawML2M6ekZadNCtYR3v/ehgIZkwpIVFwrR3LYtmQSZZEp0K/debYtGKDVZGeCkSYcz4ILN78Dk8oyYQl6/s4FIPCImJblkCbvPtrH/YhfFo5zIWQzrPSzOLghLnIEJ6qRSB7w+aKNj6Ym8ySQlNlwMpDhFP7rX5nrdxN7egdRdo1hFyObBzY3bCCaiIg2TbzYwtToPV8AjwaWNmzewMDcJj40Bkhaq+SK2nj3Hi29eYHfrlWiXq2ZnvUkpi7YEWhIzCUzNzUiwaXl1SeRvyFqkDMnW8y1hMl9ZuQwnhbKZNk3GVLuFV6+2UCzlMbTS3M8hbPtOzwTTezyMtjrocR7rcnMN2Nw+JBbnZJ649foDzK4tC2DJeZ0secfQgka+hG8+f4yz/UO0Kg05VBNkInunUC6KbAq1am8/uIPLG+tw+WjUNEA+kxNAldoyycNTHO3to9/oStCQngNkrNl6FjE6K1TLyNdLCM7GcZXSBQ/vIDgZw0Q8JnOI22JH2GHH818+xy/+6sconWQxQdACDunrjV4HtWEbA48Vyzev4NqDDYSmYgIqc09QLdWQ2k/i7NUJ8qdZeIZuOIk2UvLiPCU6u6F4CHafE8fnJ5iYjOL3/94f4PrNS2Lyevoqi0/+5u+w+egZWrkaIi6Tim/x2JHOZyXle3puUhjUJ4UUen4rfuPv/w7uff86mgOjzEdN7dROGdWzAna/eoXdZy+lPxD0m0kQDFqU+iLQR93ber+JUruM2ZU5RCdjcPvcwkzJpajhWxNW78lxGplUBrFwRKRIaM7HAMNEOCbjl4G+LgYijXTl5jp6ljaOkke4fP0STs+O8Hc//VvR8Z6LL2B+Zg6DNg1hXQK0OV0m3Zn6qZyzqUW7fnldAEWa2zaZ3UOWXrWOWHQSU1Mzkj7OADz7KmeBUDggLMHzfFoYgWRrc66jBAylBSh4TwBmIj4Ftz+IZq+PUDyOuw/vYWEpBipSeZ2A1wHkT0v46mdfyHzmBUFGCAiYLeawf3SKodOJqcVFeCIhCT4srM7AH6RJUVskJzqNDhqFGk72Uwi6/Dg/yyJ9kBYdVO4555dmxOivY+/AGXFjbn0OC1cW4ItZ4PIYUKSWBT7/6VO8/GYLroEN9XIJO5vbuH59A3duP8Au9V6LRcxdWsHUyiJcsYDRMe61Ua2U4B5YMKi3sPd8C0evtuGzWSXYSm1F7kvC9I8QWbyO3JAZNzaXU8Dgm7fvijY0g0Nsj8efPkb2II0P334fG1fXQUbgL37+c9lPUhLuNH2OZCGHAmV7YhEkpqdEi9cX9At4y3mi3qG0iwsOix21UlG0d8j6pbROKDKByZlJuKhTaoWMJWYY9AZdKSPXNEqK2Cw2MYmkaTGZxe1aU4xvuX6TmTw3PSOAILOfuAaSpRkMB+H3uTBgin2/I2aYDbIch1ZEQmFhcleqRQm8tIZNtB0d1ActFGsFNLjmdNtoN+oSbKF8Qyg4gcurlySTgNklBCFlv14s4quvvkKlXDa6tQSkrASYDRDHsjArkHv+SruKyYlJk7JLA8QRwYLgaDQSkb8pO8H9pMl4tIhsjlWuYfYynMtJYnHSdAowephOp2hPk43MLDvdvzPAT3B3b29X9hxsf45v7ocDvoAJ4AsBwiOM3Y2NDfnNvkpCBTNxGIjeO9iT9Yjfo2mq+J343IYB7HCgkC9Jf5H9eMsclGnsSek5ZvQQ3J6MJBDwBgTQaNQasifLFwnwltAhA9hJCUkj08EykLHvcbpRrdAcniAP090tuLR6WfZ1DJISbOd+//GTx8iVM5jwT8g+mxrWrHs+H4NUzOCTsy9JOKNz82RsEtHopPiyRKMJrF26gsnpGfFHsDlFeRL5YkOejXMQAeh8JgmnZB33cXx0gHw+J5IzZKQHJ8JokAgghB+vZCByz8b1XJj7vTaisTDK1QK6fdP+DIywXMwcsMMmpqui5Wpz4MqldfG4YMaCjVkD9ToarZaYUS4sLUhGD3XbuW9utZuo1xqij9tp9UX322E1ABElnqanJ2U/T6PGQqYgJIbFhRVZX9hWNrcNVjfQGFaQa6ZwVjxCvp7F0NWGL+IQAJpAPz0qnMzOpSm3xwC+nCvkZ/gtQ5jrtoKpHBNKqhsHkMYBHgVf9Mw4/lvBOj0rKwA9jpkos1PwgJG5oYJNSnDT85ziCmSMX4C4JKRJ5q0hEek5n2dves1wdR0HBLXsfI3tosA2X9csY2bdGQzFgGZ6XlScRuuHbc2yKfA4DkLrayo5oX8rkChYxJBt0JAyCw4wpiksn2OQbcQy5fdZZs4v468pa1bxEn5PQXG/1+BVKjOioBsBaK3bcUawnq/1nMy/x7EABdiUoKhncwUDtU0U6/F53SNA1Mh9aN3r+1pWzldSB/TkEdCPevNdWUv02kps43W0T2oQQ0FXvb/iN2RAK66kmdqmbgzrlWNqNAAM65/ZfwxoDEaMfRqyjoHa2rcUvKV8jhIox/vR6KIXZdf+q/1oHLDUQAuvrZgHrym41pgcjmJY2ka8B59fAkUjDWsdozreNEjAcax1JKCx41tFBuk3I6a81psyvYk3jJP/tAwqxcEy65gYVz7QfnPRDiMdaplqRsx6IXSONLu1bPq+9hMJKI6kh/WZ+FnF7xS/0udUvFH7l2I62gd4Xa1brqfj40n7PNdk9hXODcLCH5Vd23ccZNZ5RQNXOr74W7FRxcLGAx/ahootM6itfWJ8TFn+h//qPxsqk5kFkzSoUVTADGCjiawVp//nA4yDe3px1WLWtBMC0HxPJwMFGhVgVmBQweJxtu74ZMv7c5PCH24sVA6EixkP+jxgSuRj5Dyqk452XG3wcQBZJry+0TbSZ2Y5xvWkOUnzPWWv8n2NGGg0Tq+tdTRewVyc9Zo6kSrAymuPT8pm0eqOQH5jpsiyaGc0g89EJXTRYPqqdgqd+LVcfF3BdI1E8VrfSjgYXW7RgRyayUFS4aknWTI6dQqgKrWe73HBYYoQy04WKxd7jfAy4ixMyFpDPifsWrIWRjrQ1KBiOVV/jjpU2sm13ArY6kKkrGE1khxfkFqNmlx/HHjlppGLNTeKyp7W6KIOdgV+tc44j+sgv9icjDbDcqCxmki5Pg/rlm1D8JF1yudR5jbbTduWn+E/jVLqZ3VB5r20r2qwRaVAdFLXCUHrid/h88jkTImFhEmb1ECFBktYDqarGpmXb1O++F2OH+MKbxjs7FeRiSgarTZ83pAYExYrdbTaXTElvLJ+QzaQdD0WsxRqw9Y6iMUWcG39jrBIuFkW5zQezJodYQI7LECahnouh2gb0vCE5ZIxHA5Lfbo8TgGdmEbJTbIZBwNhQ7HeCVCkjo7w6vmmpN8zrZTlpv4VJT14uCCLg9qV+UoBa9cu43u//eu4du82wlNx2DxutPtDOOwWYRLmsyUBtAkunbzcx1/+m3+N3/zN38bv/8Hvw0MSfx+oNSAbcGExnp3I4Rlk2VeryOUyYrLGVGILZQLyJdRaTfzuj/4QP/j4Y5EhabSMPA1TgdhOZDbv7OzgkIyaSsFI14yijxx7BBSz1NkdWvD6/Qdy2OJBsVguGdmDfFG0/HiAlfmAQSfrAO/+2nt4+Nabom2bPS+gVa6LVMHRzoHUDaUPeFjNZQtidshD4kQsLsZhrX4Xk1MzaPW6CMbDiE7F0eXmfNBF8vgIxeQ5WqUq7N0B3DaOcY+wVPsWC1bW1/Hn/+SfwBEKo9Zpyxgk8MKAQ9jrw5NPv8D+8xfIHJ+JISEP9gTAqVEbiE4gMpUQA7t3fusHuPf2a4gnLCCxvFquwsINUr2N0+1D7H79Ek8+fYT0URpeu1vSxUWLmnXl96FqH2Duygre+v47uHxjGRYaELZMEK3Lxb/WwYQnAFfPjl/8zU/xix//nQDklPPY3dlDKpUVIDmUCIlm7vzaPF5786EAHuzvxUwBJwcn2H2+je2tlwi5/CLPQq1FMg3TTP912vDau2/g3juvYXZlHlY3pT2MhjRZn5mTM5GCKJ3nkD45RpWH2jZT0RtoVzl+pwRkaQ7a+I3f+x1sEID22ZDJEWxoSRDCabWKDMUnP/s59qkFTfNdGhzWGjLGLT47Oo4+lm6u4k/+k/8I63eXhdHOvkwt5VYOooGd3DxCeieJ8lkeXosblE/k+tm29UVrtIoOBl4rbtzfwIN3HmJ2fkpSWw2A24XDYkP6NINnz17g+eMnaKdLWL90GfH5eVQHHZwWs7D6XYjOTOL+G/cxtzANemlRo7pebkqqPIM4L59tCQu6mitjf2dPtHrt1JYk69/nhdVpxezSLN7//nu48cAYMvabQCnfxotvNvHiySbq2TI8A+qlWuF1uNDvtrG3tyNzARm89XYDkwtzcHL8D3rGOGxoESZ+McXDtQ2R+Jywvgn2ksE8s7QgRqpMWRVDLGZZ1Rs42T1AIZ1BIWdAZabEclzTPJSAYnwmgeu3r2F2eUEYm1xnGFAiW9fSHSB1eIbNJ0+lzb1Oh6SYc2zR0I0BxFqnhWytCHc8KHIgN996IIxWbzAgzLFmoYpeuY7dx5s43txGJ0fTyTqi/gkJbLUsPbjjIfimI7j33kPcfe8hrEGHyGOwH9eKVVTOKygcZlA4ySJg8cHS6KFbq+Hs+AiHZ8cIJEIIxELCtLxy7Qp+50e/i+jVAFAAMtslYYFvffFcgkHOnk2CsU1rH81OE5FwEPPzMxjaB0hVs3BPB/DOb38fS3dn0eQ5ww5Y+0DxCGilazh5vof9568kk4DSRtQcX1lckjWMRpd2vxsDlxUtexc3Ht7G7PK8yDh4HE5US2WUs0XUSw18+pPP8NkvPhWwb21xBQvT8wIycUwRFNrceiUBwaUrywhPTaBQL6LcKiMxm0C5ksfTx4+xs7UJv9WLq2vXgPZQgETKJBWKJUQm41haWxVQjWxDZgfd2rglgUfOzywvjZfLnCftdoSZzUA2U7spAJTb68JZ8lj6JCV7yEikrjD7TaNWR79pAOjVtatoDQYolGuYX10V7eRILIpA2C8GuB1KQlTqOHj2CrVsCcMG9YJpYhyCO+DDebaAM/ZNqx3hyRjWNtaxvnEFExEL/BHg/KAtGtL1UhMHO0eI+aMIOIOw9axIJ89lPWIGRbVVxdA5QGRhAvfee4CVjSjsQWPq2qgBueMsPvvZ50gfJBH1h+FzuLD7aluAu9XVS2h02siUC7hy7xaWrl1Bx20B3DYJBHFtYFbLoNpE5uBM1gi/i8BvCTSRpl4ss5G4lhAQIwOaY5PM06XVNVzfuIWpKUpWkdXdw2c/+wQ//+ufYG12Aa89uI/JeBSZdMoEdDstfPLosdQp15tL169hemEONpG2M+ZStXoJ+XxGtHotvQEatYpIGFGXmXutIjXVm3VY3HbJTnnw1kPcvHdbtKgr1arMH26nV8Bn9ocaDTRLDSSPzlDNlzAZiUlAJOjz4/joSNjqPE95/UaXkSaVvW5D9jvLl9YxM7sgjE32ZZ/LjXw2hXwpg3w1ixrqGDj6KNVLArwOuwYEpoQPz1g0mpQMvEBEWNQMWFIvf4JyaqWC0a7sM5uGhA8SVri3N5q5ZIVyP8p9Lucipl33ul0xe2REn/tT9lGRk6s1LzSsCQwEvEzx70j2WyyekH0b+zezWgIhajV7xayNe5aAP/Rt9uYFMDIQAFrWcwbsR+njfq/Zz/I7erjmPpf7VrKRCehk8hkxIuRaT/18SnQsLlKH3SfADuuV2XYMVnNvwn10qVCWPRQBKmYh1LstWGGHz2l0uglE8znJyD7PnhsZO80S9biFicr5JeD1yxzDoLwYgDUp2ecW+Rfeh3rMkl0VCODo6AC7B/uy32aQamVlFfHYpKTfZ3MZHBzsiewLz1TZ8zQKxTxiESPN5vEExOBwafkSovEEHIwEOcy4Z5NSc5v7u93tVzg+3JVsQ44Pzjnct1LXn4x0liWbp6SeC9PTsxIAnZmZFcmgo5Nj2dN2Bm1k82lQK8rutktwoN1tCqPcA4+MbwZIuOd47bXXJFPk6dcvRFe42W6h2W7jjbfexAcffSDAZqlakYwkguzn51mZZ1JnaWQzBZHPEXady46ZmRkJ0vDMJAB/KILrVzeENMK+Z3NbMbD3kC6dYC/1CkfZPWSqSVg8PXhCFnQHdRRLOdF2t1qH0p8p58T+I8xTMolhNLMvzniDriG+MSNqlGE7Dm5xPOiY0LO2gm4K2PH9cQKRgFXijWTG0nfBIQGyrOY7WpZxYE1lIfkayS0KNklZRrqrqm1tyjJAiOx2g+H+CgDHa+gz6PmS91VglcCyyRj/VQBWgS0Fw9i3FSRTjWMFRfUMy72hYjX63HpOJjDIz4+ft8frUxnpCn5pGXXMKzj7XYBcAURq9ut3LsBIAq/Umh8xyBWcVmBQz8nj7an307O2gmqK7Sg+pN/lvYS45XWPLmNkURUD+i5QzECI9IeR6SXPUlJuav+P+st4ZrWSxPQ+CtyPA9yCXdgM+VCfjedl0xcMrsWMMdMPRvrZtAzgfXttIZYxQ137iQZFOFcoeElSl2JQiiHpc343IMA20XbSscRrCjA+AvoVkNfy9kfyJePjRa+r9zHjyBD1xq+rf0udjKReLsbcSOtZsxtIUBn/vvYfCSqOjD3HQX5lQPO18T6h19fxNQ4sj5NR9Rn0/XF8SuuZ5daxNQ7sKs7D91lv/Fvvy7/5WQ1wKaFUPyt7zxFrXnExxQt1fCgAbYiJ3wZOFLccn794P60rfV/mZJtNzlPj/VM/x9f4WX5X8TbiFfpc43Vh+Wf/7T8dcgFXsz8dtDoh0IhAUXIDVn4LqBlXVbccTnViI6DMAogsgNcrIu18jwXRH6WA80F1ctAJTKni46AuC87vjw8EbhLkOyMNaF5HG4G/tWL0u9qIJnJvjAplw0MDp1EKiALqGrXg51SCgpXG+yvIaNJXzOZs/Ge8Efk+3ee1UygIyvri9ZQdzPe1/owxgEPYxdywqKEcP2PKZ6J//Mdn5oFM61YnAFkIR2XnfVhm/mZ7jIO/ZJLyb2o564ChjiHrLl8sjjq+KRv/scOx/iQixo1Yl8CqVTaFkr7JjfAo2sk5g4caPrMEI0ZmD7oAa11oQEDvz+fi/7VzsywESHhPnRh1wmX7tZt1w9weLfgsA9tJQX4eAtVckO9pZE/TgnTypf6g2bC05bu8nrYLvyMR+tFkzb7N11gmpoYqGKzMDq1rti+vqSzji6yAUQRXI1VavyyLLjw6yYxHvvT+CkDze2KINdI3176qi6c8g82kJ/HZVW+aY5T3ikRiYvTCTVq5WpPn5QHC4w2KgUujzTbuiynh1MyspANS25SSARa7A81GD0H/JFaXr2F5+ZIYSbXbdJwF+gSuG4Y1WS0V0SXg1mwgX8pL2h1NXsJhk3FBVobT4xUGMwF9CTC0e8JqDLg8chijmSH1oLOpNPZ2tnF0cCBsM5fVLgcMpjIVGmXkKkXcev0u/oM/+xOs372CoRuodYBWdyibQ4IgZNgyDT19eIKjzV387//sf8XDh2/gP/7zPzfpgG2yknqSepjJZnF4xDTMvGiQUouarvXVchlHu/uoZgtIn6XxfOslVlYv4fXX3xBJAnWfZlohU63J9Gfq7sHJgRyauPFoS9YGU6AgEgNkA074w/jgnXfxwQcfmTFHQ00agEajyBXywiBnKv/p8Qk+ffwFstUcbt29AzJmqsW6sK8IcjlhFUDn0soq6tUy9g+PkTpPgxrvPBg63W6jwR6cMKyMQQd9uwWNTkPS4urVigADZO6S8UupBW5YqJXt8Hhw6fp1/P1/9KfwTUwgw3TTblcO/qKt1engaGcP54dHaJdrovlLuinHJQFoOO0IkAkYm8AbP3gPd998HTNTIWGkUtfSxoyI3gCVdB77mzv4yV//BNmTc2GdEuAh64EAzkRiEragFxa/GzfubWB5fRVDhwVdS/diTPYbbawvX0J4woPDJ0f4P/+3/wOZZAbL8wtIpzLIZYvCIA5EgvCG/IhOxbB2eRXTMzMm8FhvIZfKiinO9uYrAeKZdUIAkgBJzdLHwGnD/NoK7rx+D4uXVgRM9ngNA6eUzSN/nhbG9dH+noBtM5OTWJifFbbaJz/9TPTOqcsdTUTx8W//Jq5cv4Kp+Sj3qkilCugzg6bWQPL4BI8/+QzJoxN4qLddN0ytIbXWXUDHNcTt91/Hn/7jP0NsMYBO32QSdKodONpWlE+y2Hm0ifT2CQaVLvwWNwJWSp80kS7nkKplYQm5EFuewoOP3sD1+zfgn7DBSn9SBpVKgLVHHVcaTabx5NPHOH32SsB8ZhtYvS4cZlOo9poC5L75wVuITxGMlTMtqpWeaCfnzzP45uunoit8eniAo4NjNCpM17UjFp3G4tKSBJLiczF88PH7mL8cNf3OYUBMeo7ubx1g/+kOMjuHaI/0lYf9rgBZ7UEHyUwSZ4UMplYXEREm8ASurNOgLCCg5/7LXVQKVQQDcTRaPWEthxIRMeO0OK1gRgNd4pnNQc1Sv8+DqWhc6lwyBPYPBXijPAj1UxdWFnHtzjVcvXld2NscD+lkCvl0Do1SVSQHnn/1BJVMUQAu1hnnLrp2Mp176LSj1K1Lf565vIzlG+vCxg6EwyYjrd5Bv9rAo7/9FIdPt+AdOuG3OmDvWwXcqPdbCC8kMHlpAVcf3sTt9x9i8jJNoE0fKGWA8/0UTjYPUTrKI+qeEGmRTqksLLUnW8/gDDjFWJLBjLsP7uLBm68jvhhAPdnDweYeTl8dCYBNTXZLy+xfSu0aipUiEtEIAhN+tPpN1IYtzNxYxN2P3kRkdRYWP+cViLGnpTbAoNDG3pdb2HnyAu16HefJFJrFqqRdc8/TRR9WrwP2kAeB2ShuvHEXk/NTcHgBnxNoUG6o0IZjaMPes1385b/6dzI2ZhNTiIdjIrPLib+LAAAgAElEQVRCjVqyjMr1mmQXzK4tILE4BXhtoOZDrpLHk68foZhK4WR7D8PGAFeXLiERiiPsD+EsdY6d/T04Q0HcuHsbE/E4zrOUd+kg7A9j2BmgWigLE5JrMLOFmHbvdbsFUCEAIiw8mwVfPvkCyWwK07PTYsx4lklL6qaTbESbC61qHdHYNLzBECwOFyZn5zA9v4DQRFB0WblH7VSrsj7QHLaQzsEiIJgPU4mIpOYPLFakiyXsHB/D5nUhMT+NOw/uSjmuXosJ+3zvZRIn+yciXdFr9jHhDSIaiKKYNzJnlLLJVXKSwRFbiuO1D19HZNaPno0strYYiR28OsSjX36OVqGOqUgC84lZlPMFkdXhXjU6GZVgyK237+POe6+j67KhZRnAanPAZXOgU2hjUG6idJLDo5//En6nE+fJM6RTSZH6IQDNfkVjYtYRGdDhiSjWNzawuLSMWHRKDtO5bAXPv3qKV198jVqhhJXlBVxfvwKnwyayGQxG//zzT+EIBnD9/h3cuHsXMwvzoO9qoVARxmwydYzTk0OcHB7InM5DLOWVCOpMRMLCxE/mMqh1m+jaB3jz/Xdw494deINeMewVs2tmSRDcavdQOM8jdZjEzvOXONo+gH1ow+zUDIaUECpRC7wi+5RYLCJ70lqrioO9V7IWv/HuR3jjzXdEzoHloJFcrVrE1ssnODjZxW5yF/VeDUPbQHSsmcnBNqOsR51SQgxSWhyYjE2Lrnc2mUGtajTxJZOKB0JKcFio/WoC+wZsIvPa7P14ZpAs2KBPPltrNtBpdoQpxc9yb8S9L9vZvNZHnxJQw57s71WLnVl31FUng3x6atYY3R0fCVOWQPj4wZTZZiQQ5PI52Gj+OPKxIQCtsnnVehUetzH55r6Yv7mnVfkl7m2npibFF4Aa1pwvycDVTCkpK40JuR8fWqXOKKlTqldEY5nMZZ/LK9rok7GEyGC4HW6c586xv7+PZtuY0IuEQM+YfPvcPoRDEQnKC3DU7Ip82/zMvGS9cl3mD2U+aFZMneV6vYFLa1ewcfsOYlFmN7QF+H38+Avkc+eYnoyj02ri+MjITDGAZre54fb5EZ6IYW5+GYvLq3B4DcGl3ekKE5obyO1XL7C3s4VmswyXw4pU6gTpXEr6m3dkbkhAnf0kEUxgetIA4dFQ3JxPBx1k8+fYPtgRCQ5KyBHQrdTLsvj7HD7RMqc8SC6Tx8a161haWEI2W5S9LgFo7t0vXb6Mt999R/Yydg8lOE3gg4FYSlHtvNzDy5fbqJaqUm80NeY8ST8B9mea9V65cg0bV2+JPCNxKybqMJiebxVxVjjAQWobu2cv0R5UYfVTA7qBfCGD4bALcD827MjZwgDEMKQ62H4FP2B/5hpNY2YFqfQMOQ42KvCnoJECjPyt4Og48MTAhgLGCsYJlmE1rytarCQnBoP0OnLuUZkNm0lj1zPfBRA6YlgafIMavWQWG11vAzwaoI5MbP2+4gXyvCNDsnGASME0BQd5DQUbGbzWM7niDFp2Xk8BMa2X8bO5nO1hsJjvMij5mrTPiI0+DqBpHfDamtGtQN53gWpeXwH28fZTAF8xJsVpFITU873+ZvkVCxhvY3MmNtIn4+CfAoJcb3TuNLjWt3Im2i94T+4bBONpG2CY84YAfTQtGrWb4gD8m3X93frm97QfXACfIwlW1qO+LxjU0ICWFyTJkUbvBdt3pGFMDXgFg/XavK9iFe0R0e27rHStI8W7eC8FNPU17U+KRSlepmNJgcjxZ9I20Nds9m8zF6SiRv1fvzuuYa6Yn6lQEwCiN4wSRhVY1X4i2MrAqCTo/bQO9bPjWtDjn9HPjfej8b6kdaCMby27jh2dYxSrGx8j+p4EMkeyMnrvceBb5yZ9bRwo5/2I9yh59VfA9VHwl/fUeUPv+d36Ha9zHTuKM2qGkn5Gx4rggyMzQxLexutd617nOgGguUCPy04oGm8GiqGRSyqiLGQGZFRQixFznYw5uXHRF80vn0+ASUbn1YSQFaSdhNfWQcbr6f21IrTTsIIIlGhlavSNBxVZRDrfurOOV5Y2tE4c+sAXiDxZrZwgKeQ/0ojmPdlgCnRrg/J1ZUKrhIIOZJMiYMDK8YVLK53manKAHBno8f8KzF6YCdioj2VAXurK8r4Eh5WhyudnmxgA2URXeT3RvO0bUw7trNouyiLm/Vi/GmnRdAjzzCY6RgbDReDBYTSvc4XCxUTJZ2T76MQki4XFaC9Sc4fpHmwfZZ8bcN5oF2vZqQHHMqomMe+vwDifjf1FjEUaTKeqy986AStDX4MHOtHJYiReXEYPRzu+su3ZF7k4c1OtETi+J8Bx02hcC4jdbosBDttDF2ntS6wXYavCIhtYfU6NDKmml/YvTUPQ+tfJTduM9+ez8fPcmCtznHWui6TWs0a/2B857lQ+RPsTXyNjR0F/rR9tB9HmthpmO6/Bshj9yZZskBkFT0QT8ky1BpktTO0kUO3FRCQuYHSnR6MC6ktR8mKA/f0D0fubnJlFt0MsMYSlhStYW1uHlymJ1Y4Y4djowt5uy+HS63KKvMLx8SG6/S7uvf6aYetEQpIS1OZhkwcepkj2jV4R01vphE6WMhmOrUpNnO63nr9AkgZG+7uy2afgL5/HQSmYTh32gFP0gKk9mliaEQC6Ts1LMsgoJTG0iiRCp9YUo79yMof/+1/8c2ESPXjwQHQmKW8xEY0I+5Dp9cVyEW6fF4uLs5ienoY/ZsDFfqmDbqWJw/0D/Kv/61+LvmMkEhddQT81ufsDnBwfy4G4w7HttKDVb8PmMbp8Heo5N2kUV0YtX5b0fGplry2t4kc/+pGA/osry7D5PBLIS6bOJPBDdjK1Lje3trC591LAXGoYkq1E4N/Sg5h0Ecimtid1/WgQtb2zg1yxBJfbi4XlZeTP86JD6/Y4hcHtD/vQGXZRKOfQqNXQblKL2SJyO167V9hAPdjEQHBxZQ0f/uDXUK03BdgmOM5xxLRA6tq2alUBBobsdzxIWUwghHIBbGMaGLnJ3gtHcOn6VbjcNvS6TEHuSio1TZhotDfhDQnQQNM0miiptjr7KBltwUhUJEGmFmbQsfZxlk1JX+AhmvMKAYUP330Pq8uLqJ1X8b/8T/8zjveOcPvmLUndPzw+k2vSOI8HNZpHOjwOMVCSMcm1j9Hz/hA7r3bRb3eEmW8ZWgTU7FIG3e6ALxTAlevXMLM4L4xyppxLwLJeQzaVFDYtJWlmpmJ4//33MJmIoV5toFZo4K/+6q/w6MlXAt68+e47mFtdQHQyIWneg24XxUJBQFMaGBLEpC75RCAobCyCJJRSadsHaNv7uP/Ru/jDP/0HmJiOweUHKsU+iukcgjY3esUWvvnZF9j76gVsLSDunUDEFRDQdi91ipNSGonLc3jw/Tfx1sfvwTtt3DgaJAV2IICxi6OxCzRLbWx/s4nNLx4jn85genFRzATztQpawx6mF2dFSmRmMSqSOjwItpvc8A1RKZbw6NMvZbNut5J52EQlX8N5sgCvw4vpmTnR9pxencX7H7+DyPQEBra+BMsYZOnX+2gUmzh7eYDtR09w8nJX2plsEOqdkz15lDrFUS4pxoJzV1bFDI/srKnJMFrlLraePMXuyz1Usi1hmSnr+vMvHyOdP8dEIipBIhogLSzO4d69e7hx4zrqnIeyeRwfnWJ3ZwfZ03MxWqL29uTcFNaurmHt8oqA7rVqB0e7h0gdJ5HcOxT96xyzCmo1YYLTDKxfM+sQnA5Uuk04Qn5Mry0hujCDxNwMQtGo7AOGrT6KySy++MkvUUlnMR2Kw9EX3jiOz45wSJ3RyRCuvn4Hl1+7gcUba5hajsDlNcB9rw6cvKxj+8st1M7KWIzNo5UvI3d8JHugT7/8HIV6CZ5IQORXPvj4I6xfX5c1InN2js1HT3C6fQxrE7C1BrB3rTIvHKXPcHR2hCuX1xCfjKLcrqBh6WBhYxXX37yD0OIUQlNu1IRB20G/2ELhOCeZDeXzLBrFChqVshg1kpVH8MfudqFnH2IYcGJqfVEkSSIzETgM+Q+l3ECMSsMuH4onBXz6k5+LqV4kEELA5QOPvQwc8cEo/WX12BGZiePOmw8wvToHV8iBdDGHf//Xf4mtR49QPc+hma8j7PJjeiKByUhcWNNn2SyKnQbuvPEQq9evCcDCA6SdpkKNjmhqsz09diOVxPmCz5CIR0WvmgxHmvd9s/kUe6eHcAdcsHsccHhciE4lhOXGdSh5mEKz2YHXHxZt1Eg0LnN/fCou2tqthtGgTp0ci54+TVA5L9NwbHl+1qSfu9wYUqJle1v01y0uB65t3MB7738oGRuRkEcCAF998RynR6c42T+GnxJQTq9kUtCIj/NysVZCvlaEN+rHnbcfIDQ9gWa3YSRtbHbsvHiFx599LoGPKe4R6h24CEqdp5FKncET8MLqt+P1778jMjJTl0ISwKpUBc9CvwQUThrI7idl/oiHQtjefIHHXzyC02WD22EX/XbuaTkfU+YkmpjE+o0NRCMJ+H1h1OstnKezyJykUD/P43RnV7QtF+Zn4HBY4At6RTLj0y8fiSnqx7/7W1gYGeU63UCl3hN26NnJMfZ3dyQIxiyrATc0/QGCAT8mJ+MSGD9MHqPUrMPqc+DOm6+JVNXl61cwt+QTiQn6UFEtpFkB8uc58WDYf7mHF189Q+k8K9q+XLPJ7q7VKihVyvB43Ziem0atURbfA0pSXbt1D7OLy3DYfRJAYcCxUub6nEKhmsPOyRb2T/ZRqhdBy5+gP4B4ZAKnqaQExMKBCQF3E9EpzE/Piske9x+9VlN0qcnIJUOXPg6UteBcKp4rw65IkZTKJTHeIwirjDXux/kZrmNcI/k6PRj4miFwWES+xhCYyIDlXOoRkzr+n5kn3Pfz/WQuBbfdKQas3N/p2Yca7Ur4ILA8GY/LPeZn5+Uej5mhsLMjgDb7BPf0fJ+GgNzTnWfTo7I5BZjmuUkkB6mTTPJKqSpBQoLMNN8lSYK6v8yq5NzGc8pEOIrEREzWIWbu8fo81/KMQMPjTC4nMhkDgoUwZwZqYCvTS85BAyvu3L6H2alZVKs1I+NSLsv+i8A46+DsNIVbt+6IXrfb6xfgnixu6sMfHeyj120izqxAp0P2Wvw+JyKaO9sdXslWW7l8RbS1KWtCfXSz1wdebj3DzvYmGozOWvoolTMmc6ndliwMAmDtThs2i1P21SQsJGJT8DkN0YlZPCRcVOtlPN16hnQmKWQEnp/kXDqEsPkpo5LPZhH0hzA/twCfOyCMd55JaGbMwiwuL2B+aVF+sy3knMU9oNWB44NTPP36KSqlquzPaNRIoJ/a5NwjzM3MY2PjJi4tXxG9aMrL8OauoB0tSxP5ZloA6FcHz1Dvl9Cxl9FHE0VmXtkofEZyVgeBIIkdBA7N2ZIAtJ7dlagjJKiOyU7Vs/44iKfAoII3CsAo+Khn/nEASwFo9vPx9/kMQoIbk2kwAKE5m7GOFT+QMoyAbC3bxTlyjA1JVmi3xzFntIX5t+IMDDDxu3xGHc/8/7g5Hp9nHA9Q8EnO93YDahNv0PO2gmVC3BuZmLFcen0l+Sl+JAD1yJRRyyVBnBEDXIB3KtqPmLN6RldwmvfX8ik+ovdTghb31ZqxrhgA3yNpQM/Jem9+l//GmZgK3o23Nf8//tlxTGX87C2kuRH7nOU0YLnBZhR3YlvyPTLJeR1m+PJ9AtByD3rISCCwf/FPAWEt6zh4OA6gC5hHzxbqlI+AfMXibKzZUba+4FMjszzF3MQriRjSCBsar2teQ7MCBqNAjfZRrX+ta8Xp+Pd3gxusKwVW9XPatiwT60PbV9tEy3/RF0f1q3jaOFBqAiUGw5Lz+IjNK206YnqzXpTU+l3AW/DDtpGg0HrVMav3d49kNHSu136nz8F7j9//V4IAVmO6Ow5Sa31oH9N+omNCr6cBIs5ZWnfjALcCuWxDxSK17vQ97dvaDnxdn3O8/NrXvzu/8XuK+43PcUoelbawGAa9llEDEcq6Jm6iz6Tzh/YdmfP++//yHw/Z2bgg80cZovpQZAGpvAU3JNpxtMJYMAJz+pC8hjI+CUCza/A74wxlZUyLIQMnoVFkRxidI00S1fvloFYAlZ9VgFBYqYGA6EkpeK0ToQKROhFqJEi/z/e10mkAoWxmASzEuMAIv49HkPi3yoPIRDJiFSvTVgeSAuQK6HLsK2tYJwTVzpaU4BFNXRuFEhwsG1MDtANpvRjqvNn4sL5Fh7fRlOvrQm/kLyi5YJjJWnc6KapZpKQ/2VUnx5gEStTLblKVylW6Glckgm8WLmNW8v+y9d4xkudZntAnvLcZ6b2pLJNV1VXVVV1dbbbNzOz4nd2dWTPsCsHBSZwODh0SEiAdOv5DJ4HgLwSIEwItnIHjQHfs7A4z2zPTZrqru7pcVqV3EZkRkeG9j0Cf942XHbPalEpZGfGzX/ve533e57Gt5N271PENwur4zT6hRIJEnoYRWR4rcgksmjDUneH7aGSz1jAAPp+HRp/2kUZSeR7vr4sVz1PZCLYB9TQFsBymmmhgg+1KA45tQbBTNZG0kCDP1TEs0ZohM2N0g9INVT4bFink+6umtrRL24DzOua0bzhW9Ll0QddiguwXvgffWWVl+Fz84d+8L4+5MNJrNQHl+TeNbD47z9W5wzaWsTA0NkR3b9j+dGYULGe/ij6exyPtkssVRIuZhiQ3SLZXW8S6rfAHwlLpulxtSFG/6el5YYyeJpOy6JA9HQrGYLEEceXyK5iZNOl8g55VWCL9egeVUhmFzLlUdicLd/9oX1KQb965jYWFOSnEQYNRmOMUU7RaJCVI5gT/WRxolCrC9uk320jHT/H8y2eiA8s2ImvJZiHruiVGqifkh81rw7V7NzG5MoeFK0uYWBxHudaRsUxQopYtoVmqo1YoCSjUKtWw83wTW1vb0sbUy7PZnYhNTSIyNY7Y1DguXb8iQPClyyvwRRwYsMAiCQctyht0pUjiBz//Ff6v//NfSHGnWDiCuclZMbjJet3a3UKj20Z0IoJbD+7i1v1bwhBt9TsoMjW+VML+s218/MGHUqxuPBLDD3/4B3jr7bfh8ntFquPkNIHd3W1JUc2mCMQ/k+dN5bOSqhgLRYWdwtRbAtFkPz+4/7rMKUpqUKeUxYLIKkucpdBud3B2mkIxnTPVyiNhAaBLtRIOD3dFV3tqcgLXr23gyvq6yLBsbW0hcXYu7HWrzSmF4shk4XPsnxzJWrCysiRjsdWoC7OvUa2JPAIBQgZ5KLMihq/LCZc3AGdwDP5ACMGQD4nTI5ydHgmgR3YgmdOsiE7NZo7TVqstgZOdnR0JBMxMz4l+I41ki8uGYq2E3eN9lBtVYQ9yfWWBlvfeeRe/+/0fIJ/K4H/9x/8LPvj5B3jnrXckwLL5dEucAo65jRumYNtJ4kRSgikDQQYZ1xQWtjo5PEIhm8NkbFzAY86z2NQUmPNpcdhx6+49WT8pv5JMpyW1lTqXUnW918Xq6jK+9c1vYH5+FmdnCSROThELjck7/eQv/wLlVhW/+6MfCkhFBl82nxUNS7ZhWqQK0iLlQZ1tSi8RnCJTuMfK7z4n2g4Lbj64h69/99u4+spl9KwsXthHrVAR0LCeKeDLDz7Gi4dfwtEG3AM7FsZmBcg+yaWRaRYwt7GC7/zRD3DznavoMtWdzNsBgYwu6iWiiAMMGj1Y2zYc7+zji19/IsVCqbk6O88UdwesThsWVxcFqJmZnxWJna+cBK4PPWw+35I+n1mYQDgSEpmQ5HEa+9vHyJxnUWlUEZ2L4rW37yE2OwZvwI5ysY5avirzrpwqIXucxIvPHiF/esZqZZI2TseD7UcAOlFIY/32DZlzV27fxM1XNuAIAoM8cHoQx+cffYFKlrIgfpHdoETMi51tbO5sSpq92+9EZHoMr967hTfeedsAwWAgpSuZILV8Bfl4WvolV8zAJwx6as1OyDrL4mBke6eOz/DJX/1S/t+ptnAaP5bMJRZOo5SKrLt0OF0O0q1Fr3ZsegrOgA9jMaZdO+GyubD/Ygvbz17C2bdgbmoai1PzsA+syBXy2D+Lwz3mx80372LpxmX0PBYBXan9abNZYesAlfMqXn76DI3zGpZiC8K+zp0lhD12mk5hc/clBk4LphZm8d5vv4+5uTmxC7afbUoQo5wuopYuwe/0I+TwydgkgBA/iwvQunJ5Dc1+Gy1bB84xH8aXpuCJBeGgBAprARTKQL2PdqmJUqqATq0hAbdSPod23ciKjUVjGNgtsHhdCM7EsHLrskjs9BxWBKLUxQfymRaKmTyCTh9K8RyePXyMVCKOWCgiQRrODa/bZ3SbWbTZYcPk0izuvfM65i4vwxWyiC718cEe/vKf/0sUEil4YRNN6rArgEgwDKfPg1q/jXK/jVtvv44rt26iZ7UgNjYhuun9dg9ffPgQB493MB4cF5kDsWlIB7QMpDCuP+TF7OIcDpMnOC9mEZsdx7d+5zuSZUGNd4JflUwVL59uYXtzC4l4Era+HcFASJjVbP/xiTFhqVJCgHUD+J5k4xModbJ4r9slATu2GYPNNWZkcZ23OmTNf/ut93HtyoZIBrBNtp9vYWdrG6mzBNxkysEi9QwuX9kQZmUqm0Or24Ez5MXG7VcwsTSNrqWHZPpM9HnL+Ry+fPiZFHJltg77zTIMNp/EGWBuIzwdw80Hd3CH7X11Ak4/QBUmPm8jA6T3m8gcJfHlxw8l0Lg8P4ePfvUhTo4oxdMXiQqxyexWeLw+YUCvXrqKxaVVYQgX8mWRUmABywCsePnkCQ739zE1HYPH68Dk9KRk2Xz27DFWrl3Gg/ffwezqsoDS1NAtlWrIUT84ERdddq6nDIJwrSc82ef7O+0Yn5lCvlrEXvwYjqAb9999C6+99QbmV8fgj5BiZKSF+i2gXjJBnsJZAc+/eI5nXzxB8jBuajjU6lJYkMxnrjHcD1KZlMhdzS3PC+N9deO67IfNRk+kM14+eSYSK35S/m1dHJ0e4vHmI/TAjAmvBA2p/2pzUg+5Aa/LJ8GPoC+MkC+As0RCAGhKDpHyTABR0u5dHkQCEdFkpo1JGRBmd50cHQvoqT/c82g3094UX9BmFfIC/wkw7XWJDcl9jOxeZgAIEcDhkEKElDAiu4760nxnBzMMbdSENpmxIufRaKHb7qFYoISGU4IgLPLJeRSNRERr/emT5/izP/szuL2myNb23jbGo+PCBO72aA/kkU6nUGlUJEBN7U/a65qBS4mMarUmQRJKZxAoZyHYWrOG9dXLYAo/iQlk6bqph8osr05fyBF89+6gK2Sc7YM98Ys4Hvn+4aDJTu2zDgnftd0XeYurVzfEPk+fpYZFyP3yvpQ8YUrTwvIKLq9flcw3tkuzW0UymZAsu2o5L1Jb42NRuTbbM+ALoVAso9uzwh8MowsLImMxCZCzsKD0TZ/kBJIydlCu5NDvNdHuNtDrsw/IcrOhVCVQO0DQERb7kDIXlAvx2f1wO5wIj4XRt/ZRrlWEYc9il6VKyci8NE3ByH53gHmR7bCKpvPs9LQA+2S50QfpDKhLnYfP78fYxDhmZ6cxOT0lfdJvMTjnE7tpa/Ml6pWWjD/JMkinhlqvFiHETE/Nweem/cYMkDF4gh4pNu4dc8MbcWDz8Ak2d5+gZamg56qi3sqj1a6h02X2Xg8ulylEyMKE/GFbs+2NFIQhLBnAxCpSSfq3gksKlCguoX7gKEipxygwxXmu4BXH31cA9JCcRq30IdbBcdQbgkEO2sZD0pv4b3bHBWjF/lcgmPdToFbBII5/o+FMkI1ymB6Z62prse8UjGKxQp0TtM/ZX+on8h2U4aqMTfVj6QsqtqE4i5L4FDTU+2jGgmIMwkxmpvSw+Ka2n/r4iqloxq5ezwCLI+n7Q4If+8+QXFyyXghOQ9t6COAqcCtA29CfV1xK30f6ZqSwpIDkQ6a14hCj/T567CgQrH3N/YrHKLCrmtqKXyiJjME/HseAm2YgCz4wUoOMz6ZENR2TCv4ro5TX03HEzy4AaQYbqa89MBnkqiFOQpAA4JSLG0oVCXN1qFLAptXMfsVOFJAVEt2QlKcBgFEwX8em4ihKLr1om+E8GwU9/zoYy3c2xEsDJCvjl58boN4EEijVoUEabQPTpwZo177XZ1fNZ/2OWb3a9zpeRjFMlVNToFvBap4jwHav/xsBIiUckmGtx45iUDqGdD4p+KvzUcFiHR9/PailoPbo8aPvre+lki6jz6AYlo7t0XVHgW8FinkfDT7oXNFxpe2l2CTvqWC+sq+1fbT9FTemDanzmudocEBxSu5LMk7+y//k7wx4Y5XgUIaosjCprcUJw5dRQE0XZJ0UOkk1sq0DmtdgNWMFvJTZyuN1sVKgVsFffs7/j7KDFYAcHTgCYjgcaDW/KmKnnakpIwr8ji4cbAgFw2Uhc5jop4LNowuATjY1ynTCjS6kowsb/69sVV2kWRVdAUN+z3vx/goG0qC7GEwSxTE6VVLgY1jFUzb3YZFFbli6OPG4SqF4obvDe2rUk+8hRT2GFWLZ9vxRlizvb9rJbMgawWPxNP5NbTECIzzeRHEMi5s/spF3+IxWYTnoNYTN2+/L9zqoFWwfBVOVjSvP4/Fd6CcL68XrlftolFU3YQPKm81Z3rtigC8C0LroCIA+HBc8nwsujWS2C3WudcPTDYe/dZJwo9SNRCeVGArDSdel7merJQa4MWpM8ISMTtVc1sV1dELrRNUNk++jLGoex/bhPXSC8to8h99pQVDVl+Z5otFnt19EskcZ3crG53Gq88OFU5jQw02a11ZG+DmBnkoNkxOmqjffp9kmo70v0gxurw/ZfEkYzy6PH+fpLJqMWtrNGHQ6WHBxHkuLlzEZm4LHHYDD4kSn0UO9XEMxm0etVIbDakGjWRW2Bx2J1fVVYRkbLcQ6ehMeFkMAACAASURBVP2WGMcEoHX+UauQuoxluUYVjWJFCr/tvdzF8eGRFOuLhKPCnOA4ZYGqmcU5Sa8eX5hGcCqClWuXMLO6hFrDpM1TZ7lRqklRvEGji/RxQnR106dnePb4ifQvC9gRZJpbWIYvEhJt5FffeB037rJI4azMS0pq0PDhmLD2rWjVmsKm/em/+nN8+dmXcFvtWJxZEiOAKarpPFOCK5hdW8R3fvg9YeJRa5XSGo1WB7ViFecnSfz0//lzfPLBh5Le/c7b72Jyclr0nyvNKjL5nGhIslghiyFaBwNTYb7bFl1ukYbwBuCzu0UegumudBDGJyeE0UNZCTvRm4EV57ksvnz8RFIpk/GEjKfx8TH4Aj4cxY+QPk8Ka5pj/Zvf/CbW19elajyB6/NszgDf6XPjdJaqskacF3LCnpY082HRCAIbc9NzwsgqZLJIJk4FSOEcYCBtemYJYxPzcHsDCAd9SJ3Hsbe3hU6rLs4qjQiOB74nWUpcG+jgPHn+RNZrso2iXrIGI5hbmIfNbcfh6THOMilxmOmcE9xaXV3Fn/7JnyDsC+CzXz/Es8fPRIeQgP3xcVyY/5ScocPLtuJYIXglleC7RmInwmAbs1CcHnH0KYPCuUtdRKfTJU73pfUrArRxvhVKJdHvJhuHDhy18mcX5vDOu2+LBuWvfvUreJwOcYC5lpElzzZ89+tfQ3RyDI+fPgYrC/OehwRJKPnR7kgmAEEFytJw/nQcPRQonu0ky3MGt157DW//9jcwOTsrjEY6mwRXqL1aSqZEP/jJrx/CxsJ9XSDo8MtcztaKKHXrWLu1gfd//1u4fOc6LH6HyFnQWGjXu2gW6yileJ0i+o0+qsUSjg738fzJY9GEp+a+OA4eN1YvrWBucU6AyYFlIOnSsg/3rZidncf6JQZ1puCOQnS7UQXaRcprdHASP5Vx2LV1sXRtGfPLsxhY++gzs6IzQDPfRDZxjuOtfTz84JdoVSui3UnWvQQ7qYlbyKDQqOLSrWu4ef8uLt/YwOTMtABCXJOS8VO8eLSJxFYCE9FJWZcImpBVtnu8i3w1D0/YKyD4O197V4JQXJ8cTgJJQdTKLO6YRvEohfx5Bjv728iVcqJTPDk9IZlfdOwpPZJPZhDfP8TU2KQEEx599il8bg+mJ6ekTwnASNFM9OEJBCX4xUKhDFox68QYkBbk0xlJ86eTOjM5hempKcxMsG0sKNYrEtRauLqKwGQErqhX9E3JROT8YeZHLVvBzqMttAotrM2twAMbzo4OUSxlRR/+xf420iwoGAnh8rWrePDafdGqzqUyon9dOi+gWWrA2hnA5/QiTACr2UD6PCWBWBZpa6AnGR6ZWhH1bhPukFdYPsysEYmVUBS9Zh/58wKCHh8izKrrtCU4yHnHueT0exGbnURkdgLTawsSTKSOr8VpnMfseV5S1COeIOKb+0jsHUogntI9O89eIODxioYqg2ilWl2yLRYvr+DOG69hYnkW4RkvyvWugKmf/ORniLMwqTeAg80dAdo93GenJlDuNdD1OrB+ewMbr93BxMys6L7ms3kBVJK7pzj8cg+Orh1tpnLbmaXmkbXzJH4ghR1X1pZlLNoDBDAf4N1vvwMnZW1tQLkk2CLS8bJIwhzuHOKLjx/i/CwNt9ONpfkFsRVcXrewGCndlEicgGFEy6AnRezapYqk23ItsDIIVy4JY5IyWtlcGV5PBGvL6wgFogIebb/cwuazJ4hIETw3bD1K1w0QDo2hRVuBRXUbdQzsVgGgp+fnYHFYkcpQJiEtRQcLmZQEf6lhTfY311HudQQiWQR4bHoSs+tk8U9hfn0V/mgIHo5Bix32lgW1TBGJvThO945lLN1/9S4SJycSmMlKsca2BGVYCNRGLVS7Eysra7h2/RVMTsxKAbN6vSEFdzulMlIncbzYfIZms4qJScrhLMDqceHjR5+KlM39d5lVsirSOh6/HScJgoNlKXi7+/SFMMr7rQ7slK4jcEHtd9as8HulGOcnjz6HK+zFN777bdx58zX4QkYSoFCS0nNi3zArxtYDKtkqtp5u4sXnz3F6fCKgNjM+qPH76qu34fQ4kC8WkThLSIBw9eoleEIhjM3NwOUPCcu21+nhaGdPAjRujimfE7lyDpsvn6LZqSMQ9KBWIkGkCI/f2GIM0rIYIqVnKBFzcnQk70T5DYJhZK9Tksbr5vdRRCJjAmRTroBa0GeJUxwfHwtYy/anDejxUOqBmYgOeHxeYfPS7lXfoVItiU0otlWrJoVDA84AZuZmRTpMgI9uC9vb2yjUcyJVwjWLdoXIrDRbhLeEFajkibFwVO7BotXci21WB37yk5/Ifs4AIJnF3F/5/Cyyy/01kzmXZxAfZsh8Fl+Bsho+P2plI8HBujTtRkeuSeB0dWUF81NzMg469ZawemnncD/mXsW1nDVxyA6uNluSHUcZCmaQcaCLFEmVdtm56BuzXcaibCOf6NTTpqcPwj2RP3aXCwvzS1i/cnXI5K8gV8rgLJWQooGFXFqyBlm4lLYB2b8kgeSZqZIvIxAMwe0PyH48P7+I+cVFA+J3u6IXzqKqxUIG3X5Tigc73E4TwOr3kc1kpO16rb4UruScnWbhRUcQLifJBH7JHGJGp8vnhM1lF3kAYT5228ieZ5FNp0FpFK5JzI5jP/EdqTHN/iGZiPOWPiSJDjEWjh3Ww6F2OAPPlKVp1JhSxZrlDtmfipWiAMPi4zo9UkCWADRJLmOxcTg8TtTbZfgjXkTnQ0iXzrB79BKFZgo9RwVtS1mYwK02ZUu68PocknpPAFpJXwz2sc8JqH4F5llNdsDwOP1cyTtKLvvrYJCCPQpCi/85ZFwqsGTgaBIbDIWTcSAFgsQXG4Kq9OcVABZfc1hriNceBft4DQX49HkEsxgC7fy/YDa0OSjJNpRWUD+602zI/JCs9CHhS3EP/q3gtr673pvPpwDiKA6jgKv6vDx+1P9UAiGza3gex8EokKU+Lo/Td+NYU/KfMnDVR9f3USBP/WRmvel1+d0FcbJrAC4FW0cxIAUZFcdSPEV9TwHGhu1/AfAO/edRIFierWP0rfl/k41g2nIUT+L/yVAXPKrdE79BGaLMhNV3UgBaQWfeW/tcAU0+l5LnfuOzYQ0rBaA5jngc/Q7BHlotI5FoMWQbPhP9KQYueD/NMlcMSduLwSTF97R/2D4KTirAOho80OfS42T8D0mmGjzheymgrAC09qmyrEfBamb9aH+ZeWWIatSX1zbReSEAvPUrtrvcewhA6/i4wH2GZE76mnr+6PX0ntzHdVzwt37OAOvoc+l3euzf1FeKI8r+OCL3qu00CgD/TaD+b9yPOo3DH23jUSBcx+/os+v6Ndoveg3tdz2e52swQOfsaJ/r++oY1vYl2U3XNcV4td9kHRyuh5Z/9J/93YFG4BQ4U4aqiZhxgTY6YKNpItLJQ/kCfRFOMGUsc5LJ9ex20UTl+dyodUNSur4i6joplFmsbGNtLI04KNKugBrfRAFIXUAU6OU19Xy+ow4w1WAWRvdQA4YNrwA7z+H/+Vs7RGnnfFd+pxNVgXONHnCS8v76PSU4lLXNa2lbafvRqFKQ0gx8nayGLq9GjIneUofMY7TMht9RW1QBbba9Mml1UeT5PFZZ6Xpf/uaCZNrO6MVIapLdpNRwg6QhxrbSNALDHDfv3mt3xYi32DnRVTbEVKQV0Hg4cBUQV0YwFzrVlOMzxiamLsBktoOwFi0W2Sj5m3ptOi4VIOa12B8mRc1oGCngzgVBj+dz8B30mcwkMe3L+6hIu2ysTcPEVnCYz6btKoGOugHkyQjXYAAnJkEePU4XXLYPf3hdvpOyt3VT0/FJIFg/0zaRtMhhmhX7mT+8vs4nsjL0/Y1BYMa1zgcNEpDBw+egTqQWcVQjQYuNUvuV+qt0Mlg0hgASJdE7faahhuFwmaJgBP9yhSLy+aIUXaHbJQXtfFEEArOYm1lFNBSD1xOC1+lDrzVALpWXYmNMbaUxzfzbeqshBWSEIejzwRugnnhTWAsEoMnEVdkWjmsWCOkwFTVTFPCZgE6cus2HRyiXqpgYGxenimOUlbQX15ZRqpfRtwOesQCu3r6B6MS4OOZkuJNRS0Cbae/UGCYLen9zC2enpziNJ6SoSj5fEDaw0+sTZql3LIib9+7g2q0bArCI7mG/g3ajLgUJK8WqyIDY+lZ8+Fe/wMOPPoMLNqzMrUjb0/PJZLNI5tO4fu82fufHP8T8+rIUZooth41GHoml+S4+/tkv8PN//TOcHSUwNW7WTAJT1GJkrpfFZkGjXsb0xLgUXWLF8WK1isPDY5zsx1EtlOGxusThJNAlY7DXFRDkwZsP4AkY54Fg4JOnz2RsEozjeBaQNxIWJg3vy9RajilKkXCcenwBKXYZDEfE2cvlC+K42XoDBP0+ZIsF5Cum7cg+5jnUlnz/3a/h/p278kzUyk6eniF3nkP8hCmqNczPrssY83mcAoRtb79A+vxU0gl9BKImJuQZ1i6vS5GhRquOp8+f4ONPfy3azBtLl0X3lSmf/pBf0kHT+YwA1WRnWuwWKSb55usP8Kd/+m8Kc46sq06ji729PXz86WciT+KyOrG0uIybGzdlX6PjWCzlkSvmpZgYndCV5UUpguh2unB6mhTdU4ILZENxDs3PLUpAh2Bso96U6vEMVpDdT4Bzdn5G3ufLL78UjfGVpWWcJY5xeHIoLFfKhoRjUTg9TmEfsXADHTSy09rNJjx2J2ampxFwewU0ERal14ajZBz1dhtzy2u4tHEdr7/1NmKTs3JNsrmy5ylUszk0CgWkD47w0QcfYMAMim4fMW9Y1stcvYJ0KY+1V67i/e9/E4vX1hCYiEpBPY6PdCKJSr6KfrmNfq2PQiqPdDKFxNkJMtk0mvUW/NRxr1RFLobBGhq/fM+x8XH5Tf/v6DAhbPa/9W//O7h0e0KAuGy+imqxDrCcQs+KXLGAQrGI89I5JhZmEIr4pagU2c0Bmwf5VB6JnWPJiHj82WcoZbKYnZxGe1gIlhIxBvz0Y/HSKtZvbGD58qq0B4H8bruN87MU4ntH2Hm0g1g4BuMIduSYk1QCpWYR3pgfl29fwbd/8F1EpsaElV6rtuAnUNQGarkKurmy6Hw/evIltnY3RU6ImUE0+KlhT0Zlt9mG2+KUoMF5Ko1MKo2An8wzE0iUIlYdpgP3YLU7xKEPhcLi1FMaiNEYXd9LhaI47GSwEYSYGJ8C9aq5PkzMTAMuKxq9lhTDpPY1mQiczwRhWtTc3oujkCpicWoBs+OTyCRPkRXZGqcUOf3s6efwuwOIRcfwyo0b+MZ7X0Mhl8PmoyeyThJwJAAuYJbLKdI0YqM0aqKffXJ2KpI4lUYZdrK8WdSRYKeH9SPcEsxk0b79vSNEwxGEKNXGMdbs4PDkGBarTbR6L9/cgDccEOA2OB7E5PysBNBcThcKhZIw6dDqoZLKYuvpc1nbW/WayDSNR0whNgIuZAHb3W4sX1kT9urC5RVMLbqxd5wXQH//0TMkdw8xGYwgcWDGFO2GYCyCpq0HR9SHe+++gVtv3Mf43Aw8Hiuy6ZpkumSPMth/uINWqQ4/NcP7PQR8LineVa1VJBOA+9pZPi37yDd+55u4/cZt2AKQwn71MtCqmCKhmUQexWQGf/l//7/YebYlewplFsSmcFjhjwTAir7xVNxo7rrsCPp8og1t7fdgdxrHNJvLSFag1x9Fp23F9cu34fOG0etAbMMr62v44Oc/Q6mcx8Q4MxRpr1LGzopu34pe3yKgfWdgER18MsEpT9PuNHDM7JJSBj6XE2PRkGFF9gGX3Sk2QqPRQacHuMhanpiEK+jh1SUjgWAUgy5jgSAGrY7oJLfKdazOreLmtQ0BU7OZtLCS252WBA9YvI39R6ONwN3GxiuYm12UQCvZmKx1wDWtVSlh88UznJ4mEBsPIxyLwBMJYvvkENH5abzx/ru48soG/FHqXANJroe1Ml4+fY58Ii/67CyQyAKr/M1xzdRR2sKv3LuNX376iehgE4C+8eptlBo1qZtQa1TRbtVFzoIOf7/RQiGVQ3z/CKdHJxLsJiCUTZ/LXvnGm6+bOU1mJm3bYh7B6TGs3riG2dUVWNxOZLI5sSvq+YpkdbA2BAO5rU4LtXoJ1UZZGNrVUl5Y9laHccYJQDNowXnGdt5+8VLWJfpfrJlA24YsPAftdweJHkZeo9cmU7Yj+uWmeHdPnHqCtX0KbkmqV19ARdqHBoDuyFpOO5X2kpKXgqEQrl+/jrfeegvjU5NotZoSzKaMxrPNp7IPq8SgP+CF3UZxNYf8VmIQNfoJULschkTBn+fPn8u+ytohtF+YWcR7TkzEhFHdbDXEF6C9TLuea6oSOrqdnox9ZnJYelYJxFAWxO32IOTzSyCNTHEG/flSjiFBiH4HWeqU4qGUhMvnx/L6Gu7fvy/AdrFUFf3gXOZMbCZKMnHd4DX4/FxzaZ+zb/h/2kzMjGIRwlt3XsX01LzYR3sHuzg7iyOdOpM5xvoAlESjVJXPF5B5xaDoaSItBQiXVpbR7nQFnGcglxmLfN9CLoNU+hTValGCMDdubWDt8oq0CfcAAuIvXrzEzuZLsQmo+x7xhBDxhcxaah2IBAfB6kA4ILYUM5cEzLBbUC6UcXCwZ/Z5+s3dHpqtuhT1ZNFKsfco1Uit+HYLqQz3OJOJOTEeA/uBGTDUSnc5PBgjocAflKAufUi2qdj+HIOU1exZRe99emYWgUiQYhPwhN0Ynw9j4O6h0amg1i8iVdlHsX6OciWPWr2IVrtMhRKRdNPifAZcMXgFszeNL98TcJhMewLQ9LH4uQK5fG9lBSvzUP3MUQBTM6kZtBIA6AIOMn6pgkGcQwKoUe9KZLENtmC3fAVgmfMNcKYgmF7ur4OmCs6xbwRMa5kMIvp8tLt4PO02/zAFXolxQZ8BQhVIVba0AqKKgSgpjnaRtN6Qvc3jNdNB6vcMs9LV11XcQclkJHbp8byO4jgKOirYKOQnaqkzm3WIsfAzBbsUx1BymAK8DPqqj6yMTwFyuwYAUxxntO9G21ZY2iOF2NSH5zEKnGvbKwuYxygATx9VWLvW3yT8sb95zFfYjEfmjb4nmdBcw2i7KQCugSolvvE+o8C7YkcXQ2wYlBgFdSlFxevpZ7RLFITnGkkbRQFl9hEJkqNERw08KKbmHBIQ+bdmZeh40LbS51KwVMeWgq/6ufa1AppsG7aRYnNq4ypGJfPHZrANBbwVuOYxSjCV9hhqPrPddU4qRsavJfQk48mQGBQLYXanjgcdIzIPByYIwee7AKGHILqAssOZTmkyJRAqXqg4n84Z7Ucds4rTGWKkkd/R8a1jjecoJqrXHf1O+4AEPH1uDQLousPzNcikY4LnaR8LWWjY/voMo22gmOhFEGuYLcBrjo5Fue+Ixri+tz6PtP8wA0THuh5j+W/+4d8fcAIpK1gHjTJOCUDrROIGoZOVn6mWrYKv+pK8HhtWAN/BQABo3pCatzqpRxcSZbbyQVUyQqMECnrr4OQ1R1/QxkI+w4moiya/1890Ihq2r9mEaBAoE7TVNNrGow3Dc5VNq43P95E0fuqiDpm4vJ4UgxjRgdbol3Y+mYj6vb6Dtq0C3bw//2/e1YDBfAUdFLo5mMIWVjEEdXIxtV0XRo3C6aYnwGmrJUaILvzKTibwzfchI9EA20xrYal6ixiZDpdL+orH8NkUSKXjKdIhFhvqQz1XshD4vVZ9lv5hBepGQ+49Csizf1WLi/cNhsliMExj3ZR4P9WAVvCU76KGANtHwF8CsA0zgXUxY7rXV9FIixh+o1FUgpy8Pp9LqmUzbYVayi1TEVRY+0PdHgX9JVLVMAwtlZsxaXU9YZ+NbmDat7yuMtfVENVxppsSr6UbJMcXz9EIEttQgwIaeeS1L5jNw81JHIVhtFvnhRmDZiMS52hYMNEEEIYpJUOR+nKRxWRosLkRDkcFiCFLlmwNJ50AfxgurxeJ+JmwOxnJ5XuVylVEI5Nwe2KYn72EkC8qjGiPKwi0gfPTDA72DjiIpbAQjSJW1h4fj8FHgKbLCtjkD7HdjfHH9+SY4ZxUxielN8jAI9uSDEI6ppQu4POYcWAizyz8RP3ek+QpKUyYWpwR55Fam16/kR0ZdHrIp5IopbMCvlE6Y/flC3zx8HMxBOdmZ6XQ3QKBwWwW1XYTNr8H86uLolPsZ2VtWXv7qJQKxqmoNsDcQzpw1NWsFQhIFaQIINMJCa6csOBRLoV7v/Um3vnW1xGbm0THPsDU/KwwPpgC2siVJb2ezKmDrV1xsJm6W6rU0LP24XQ74PK4hKVy994tfO973xUAGha7BBEeP3yMR7/+XIoPkWVC7WKOdRbOopE6OTMJd8ArThzBLrLCuZ5wTLLNueHS+WvUq8Iu5HcseNpheh6ZuA673I+Fhpiq62RhI1jgsdqk/VlcMp3Liu4pAWOyk/gzOzWNBw/exO1XbsETDaKWLOH09Ax7O/vY3TmExxEUfULLoI96o4zDoz1h+XH8enxuRMdjWL20infefw8LS4sCBDMt9uEXn+GjDz5Ep1iXYlgTUwTiPGDRjHypgL3jQ+zub8HnJ2M1JmDUj//4T/Dmg7eEfjjoGMNhe28fjx49RiaZEf1hSUsVw8wqabjTs5MCIDODYmIyJoAftSTZ5i9fvhRGoMj6WFwI+gIo5Mqib6iMEoKaLO7FwoRsu1yxhO2dHdy9+xp+53e/j8dPHuL55mMcHB0JW519TdA5GAkKkJkvFmQN5nwgwPvmG2/gzq3bAnyfpc+QLp8jlc+gCyu8wQg8/hAW1tZFR9bBIhSttqR/N8tllDJpVDIZPPzoQ9EGffXGDawurgjQlS7k8ItPPkKhWcPqxhUZ79fv3YI/GBBwkzrGZN+2C3XUC3XsPdvB0dER2oMWllZWcGl5RXQlyQwnwMqxR9kYsuzIiAuFWXgrKGB/qVjFD3/vR5hfmcNZ8QS7R9tAxyJstX5ngAazH9x2nKZPpQARASyv2yWyPH6HF+1SFTvPtgUsTJN12e3B7/WK5A/XVoL9fUtf1pnJ2WmsXl7HrVdvSfvTUOVac7R/gMTBCY62D+G2cO0Lm8Bqr4fTdBzVfgMDD/DNH3wL3/nR92CLMFUIyCabKOWqaFKvvW1BM1tE8vgEnz96iJPTE5EUYsCCc4jZX91GR7IMlucWhYVHLV+yK/vUJR1mnnF+Ua7H7EkBccbdDpesxXSU6dwznZ37A+dz/DQhcy4cjWJ5dU0CVPwuFGbQ0Amn1yNtNr84B6fPJfOdwECr3sLRwTHOkxkszi7j6to6nLaBsCUlCJHLix45A2czE5OyXl6/clUCf6nTM5TLJWEEioHvsBqQZLgvD2x2VBtNJM/PkcsXpR/GIlGsLi4Io5igGN+NBVDjZ0l8+vBzsQPWlhdEToc/hwTtum2MT09h9dIamoMeao0yQrGwfMbgjNgTQjqwo16qoFWq4MkXXwojmBrr7XoTQQb+eqxXcCAZPZQMWlpbxc27d7BydQ3h8QiOEifIJdPY+/IZuqUaQtSTzmSFNXqcOBEpIlvQDfdYAN/5g9/D6197G6GYC50WUCx2kU1mkTpM4+DzHSS2D2R8Wi09BLweVMolkaLgHG502rKPBCbC+MbvfhdXbq+hx9qEHqDWAPpNA0CnT86FGfzRX/4VUocnGAuNCWuVa3OxUpb0+IHLgrNsCq1+S9ZZst88Vge67aYUx6SeJp+fYyYampT9+craDbhdAYyPTeDsLIWbN68LS/LjT34Ft8eGo5NdtNp1YW0GghG0mj00WgTBfLBRzoZFrt0squqQtfkkcQCf24XFhTnZBxlMoATU5Pg0Wm3WZLEgGIlhZe2SBHH3Tw4EqA1Fg/D5XdI+/XYbuzs7ov/9B7/7ByJDRAkTFmRLHB0JsEW7j/3HMc2Cx+FACFOTM4hF6UvY0Gt2DaOy25V1IXFyJBlCDN7Z3A44fB6c5lIITk/iB//GjzA2M4Wx6TBCUSBfgsiZHO8c4ODpnsjxsJaK1DVpUNqMJBOX7D8Layso1iqwe9148O5vYWl1DaV6VWomiN3F4r3MnKg1pNAa9fCZGUHgmDUMyDbl54n4sWR9WYbgEqUJKq26FA1969vvIzIbRcdKCQPuH0W0K00M6h1kTzPY3toy2X5ul+yR1XJOpJ2a9QoarHthFxgX0fAYfG6v2DAsVEu5KDvlKFxuAaBlbXGyICFBJcMEbdVNJmGJxWyHxBshB3VZfJrRcaPTysWPeyntKAa11V4Vv6BP0N4nkjEPHtzHO++8A4/fJ3bCs2dPBaBlMIF6zQxQsqgfA9LUY+52mL5u1hTxyXxGk9hhM4WwaMPSFmHAl37P7OysXJdZRAwQRCMBWO2GTCOSWJQcGxY9o03f7QxEfsPrCSIajkqtklAgLMVZi7kiCukcIqGwFB3ks9moGez1iDwG99dsLofIRBQd9DE+MSVZUvRZ+n0GfAY4SxyKPnQ+VzTF0lumKC3HMEFsyQ61GXAtdc5CeRZcvnINS0srYiMIMSudRDp9ikazjna3KeO53W0LUEsWdCgYFgCe7PiZmTl5b+5XZKSnkhlZO7nnuKTguhvLKwui3++b9BiZmLYpBJhL5PGzn/x/ODk+RiVfxnRsEva+FfHjE7E5OI76loHYmuFoRGwvAvxkM3OtZo0TBp01m5Wa5h6fRwIYXo9fRgl/c4+gNIu8v8Uiz0nbUsZSl8CRW/af+aVlBMMhBEJhKdTItmAmxNlpEuepnAQrfYGgZLAIAB10YXJxHKGYD1bWdhkUkCjt4ji1g3zhHN1eA80Wi30WhlIcRn7A/BgmnxYjZOF19h/ljNTn4lqrtYHUJ1ffTXERBUW/8teNnAfXagGyLooEmhR0AatEe9gAaWxLwSaGGr0cdwpYGaDMAEoKAI4CpwomKcYgb+XgfalfG+v0OQAAIABJREFU35dMOx6v7GF+TrIENecVUKU2sGIrtCHEthwSnBRwUnDJYCcGDFeiINtDSYKcn8riVHtXn13Y2C6XMFEVyB92hPxSzIn35Hgy7GEDmuv7KfA4CsSp/8rvJDvIadpdfUfFeLj/q188el8F7hQjMSQuE3jQc5VAxnbhswmONQTu9D35HIJHwMhhqtbwV+PNAKEa2CBxj36CjivaY0Lq7Bk/XZ9HQcZRUPSvA6D6PDo2RgHoXvcrRQAeR5KDYlkiocKsyGEgwBD1GLAw/o5mWvOZeU3xmYdYmGIIikVpmyrWJl4xgUgpjvkVqMs2UuxJAWjtT8X2dPyPAqy6hjuG/aukQh07eg+u+XJsWwt4flV4UTFAxSHN2PwK2JVxSdnPoQa03l+eZ1jcUftTQWAdPww4C5A91N5W7FH7SvtUj1fsj3/r3FBmMMcB21Xnpbbl3wSMCzg+DDAIKD8w+7iOBQ0E8btRNrs+j2BdHTJ9DItds1j0PP1c1wAdl6N9pH08Oi8VgNZAgY5RXkeCX/gqiKDPJYGb//a/+I8GOkAUjNNBxZsSgNbig8qC5ssqyMdF4CKaMIw48Xyd2GQCCRNzyObkJs3vlX2qgK5q86qcgTa+AuO6kGvn6AJABjSfx0Q1jZC/gnr8TM/T6AOfmwsovzMaoYbtzB+dqBqN4PVEVmI4uWgUc8HWe/A4iTAPAejRyaj/p7E8Cizyvvrs/Jz/hHk8jCSSEmkWdhNlUEY1PzPFIk178kcGQNtETxS8VYkNBdQVzNWNgQAer0ljkcemU+fC1tHnoPEhOi1k7wxBZAGIu1+B0AbYNJFUArDsM7YN/6YByDYhgCQptcP0M4LbfF6+P40ZE5HlDmoWyFGwlffl97ohsH15DB1xBcNHozt8PpVu0UWEhRnYTsYINExynYQ6Hvk5tYllAR+msIy2m0bmZAz0+heSHmwfGsMCmrJwzTC6Ngr88zn53LrB64Kg44nnGtDfRNj0eAXS+R3vrwu/AtJ879FFiIaVRtF4DK/FaxP4EsMHlgtWOc/jjwDj3ZYYeDT0uTnyRzYjH4t3QNhQgUBQtF3pimQz1Lh0y98EDGkQu1wBOJxRxKKz8PsiCHhDcNkDaNbbKKSLIktBlrHb5UA0FMT49DhmZqYxsFklnZhpgkyXow4h26lUKhpJkq6R3wAruNscSMWTyKTPEQ1FhF1aLJalCBGZE1w36LCQHUmQMZ3NYG5xASuXVrBydV2ACzqSsqB22mhVqsKWYxGnbqOB55tP8dO/+AlcNqekY/o8fswvLIoWJqUNzssFzK4s4fZrdzAzNyNFN1kUqlIuy3x0Wp3CCjk6OIDL4cL4WAybj5+L3itZeOyvTC4rhaFuvXYXN167jfUb10Svmin/lHNoVmvIJs+xt7mHw5f7AvT5XT7RT0sTFCGwYB1g4BhgYOnirffexte/+Q1Mz87A6rYZTdyzMr74+AvRnhSgsG4c5JNkXOQ/glE/AtGQrLusUM7Ie7laEa132ZQaZO8MMBUZl6JUZtxSAqArqdCVehWRsTFMTE7KXOMcaDWbmBqLCShPoJTBLLIzuyzG5WX6q0+cD6bLTk1MS9V1Sj9xTlLKg2n3TqtHHGTqPnPtozPGYpWlUkGAbzLRmH5+++6rmJqZwqv37mD59ipyR2n8z//TP0bq6FQYj0x9JWOf7JlStSzp4InksTCQmaXEfWdqahpT4zOYjE0j4A1IsSSCW7VGE716D06LU9jRzVoT4WAI777/DpbW5rG18xJn50lJ6+ScJJM7k84KyEr2Ph3dTpM6YTajUdyDgG4uu9HnJKM3Mh5DKBJFpVpHMn0uDLR//+/9XbRRx8/+6qfCiuaaW66WRLd3Zm5a1q1MLiPtSiePTLa1tTV8//vfF13Xo5NDJM7P0Ox1QAAwXSig2mjD5QsiEI4IS41rQamQE6CwXi7gPHGK65fXcfv6dcxR6sHvZ0gc+WwOv/r4Ezx+/gwZMiWcdqzfuIKNG9fh9noFFGHBvZO9I2SOz5BN5iR99dLVdbx67y4ur65JCnMlX5S5ysKUXzz+UoIJBFtYeImsr2K+iL2tAyzMLSEWG5OCQqlMXOYnWfYclyzi6AmTJmpDOn8uzH3CIOVSAeVMXvTEmZ7OYoxksbFAIOea6ulzznEdNdImedmTrl3fkN/K9mDGA4NGLGbXabaFOai2zGkyjlKngra1jb/99/89vPW9dwDGuTmO0m3kMiU0Sm1YuwNU0zm8ePoUnz/6FLV6BaGQ0UdNnSXlOQkKJQ7jWJxbEA10PhfBg9R5WhibxVpZgHfqmlLegeOSwSem4dP543PxubnWpGXepEXahW3D/p1bWTLB/r4F47GYpBkzUNTuUAe0JeuG1eVAF1w7rKIhShYYgQ3Ou+tXLiOTTJm2yJfw8S8+RL/dx6sbNwRUs3R6UuBNAtGWnhRlpd46QRkCYjbWCKG2Pm2AcgNeXwiNWgPpRArVUhmv3bgFt80xNHZ98EdC6FmsiKdSIt1RzJ9LUGxyehrFWk30QJnFwIAogwhTEzHMLc5Lv5GFWW+3RM6BmVPiNPZ7UpC1026B6TtOi02cUgJBXANY5JUA9MLisqzhd+7fk0wSMrVfPH6Mlw+fwGuxI+T1C/uVc+zw+AjxVEJ01aPzk/jO738fb33tfbjGgHaFmtUdHB3GEd89wdmLY5xs7wmQEQsHpRBmnpIAubyAK95QAH1Wcnc7cOvNe7h5/zYcQScGDosA6c1qD/1mH5VMHrVsAR//9Bc43trFtbV1WYNoj8RTZyZN3WlBPH2KcrMsmQMMtnPvYfYWaz04mXY6sAkbdnF2BR6XD61GF5NjU1heXpX5QF1WSnj8k3/6v+HKtUtIZk+FVdvpdCXwXClVZdyxLgT3VWZJkSUUDPpxfHqEg4MdKYI3Nz0lslcMZIYj4/AFwkin8sK6Xl66hJXldZRKJDhkRbc4GPRiYOujVMmLniMLJzIb4MrqFUyPTwhQ0mw2RLZCGYncB/gMzArg3kSQfCwUEykP2gbcO71Oh8iJZFIpQ2zod+AiK3bQw8HZMWYvreG1d9/A3NoiphbnMLVik/X59KSMj//qV3jx2UvkTzOSreCy2WXMU1qi2WiL5ALHnDvox9jkFF69/xr84Qj84eDF2nqePJNxzhT3Ou3zchWlXNZkqDhdUrStUavh8ZdPZZ6uXFq7kIULzcQwcXkB3/2T34MzYkeTNuiAcjR1DOo9WFtA7jSP7c0dAWCZdVWrl2G1dIBeE+fpM7GjCBxWCxXZY1l1k0EuZmSxkBmlgAjU0xJkAJAa64FAxBTlY7C/XpN5xOCdOpn8TbY0ASzahiaISuJGT4r/cX0Tf4vMy46pr0F7lXs9mbkaUFK/qFQuCnh5mjoVO5q1IpiF0iE7Hh4BLkloob1KwgTtBuoFSx2UIThNqSzuvQR31Zmn80/5EwZnksmktG80GhH/Q5iTnS4q5boE/oLBMJYXV3Fp7arIbHC8k5XOzBCCSLS32FaDLgXYLBJA4n6cyZ0L252yZZSnCATDIo1GJjP9Ecq+kMlcKdckYMJnY5YkbSKu7xznXKfpf4jm86CDqei0BFPkPdqdIQAEFEsFnKVOL0Ac2lABPyX/rOJ/cV/j+9P3YB9xX6gPgSxDqApg7dISbt66gdhMhGRq2Iz7KusFmsC/+hf/Gp8/fIhmpY5JjgWPF8nk2dBn6KFSrwgow3tQSor3ZPFV2k+0Q/Is7G53yruTDEHWtgCgNNe7PUQjMclU47uxVgelOvisXFdJRJubXhDJv8WFVdHDJoHCG2CWhQHJs5kKkskUtja3BKyntB/t5GqjikDEh4nFCbj9DpQbRSQKh8h1EkgWGLSqiC9hsbVRqxfQaFRFI5x+p/HvDUOZa9wok1U054d1cTQgoFiAAqIKPrONR8ljQuhhccWhHICAL8PaQlzDFH8wbFkjFcm11IBURreWPpf6fwa0+UoiZBRo5J49imvwWcTvdGgNJMpJGjCV89VkIBvgVOYTM3SGJDcBfSn/5vMNC4jWL7IYFDBU9jADveqHq+/Jeys5js+k+AOvK2D8kNAnoFjvK0BQ35PH8EfxJP4tsjssFjksfDZK6lMW9ChArliPd+jnK2ZwAX4OAUT1lRWgGwVHtX2VaKa+v/ro/HwUGFYcaLS/pK4NcRzR4zasXBM4MwQXPqcAbbRLCMgPWamcz8Imp91yEbQwY2IUvBwFF00gw+BCyrrVz3iO4DQdZjORvmuy7RlUZftx/MmYGWb1kzzI44LB0AUAy+P5vKoQIPjOENvQ51asT9txFLxV0Fi/U8BZ8UXFrPQd+LdijmLLUUubdVBGssdHsQ4DXBqpDMXOmA012n5KZqREpuIhigkpUVDwN8pjgmQXI8062o7S/kOGs77LaN/LvBuC1pxjo32k40xBYt5TQVkFsfU7xREV47sYG0NJVsVA9f10f9Z7y9jsG/xTf3Rt47lsL733aBvpdWRbGOqO8zPFPTXYpO2sxytgrmoKXDcV/9L76zPr3NL5TNko/UyzBwST+6//8/9woI0kke8OC3AYgJOf08kYnZDs4NGG5EPo39rBGlHk5yywRQOFiwsdL7NA8rom4sVFiA1p9GiMXIVGzBRY5rOYSWSYwgro8hwOldGJo1FHHXQKPPM87QxOMAWXGe3WDYbX43MpiEeDVgcm783n4rvoQsu/+blGFHSx0oiU2bAMYKggtwLFCtKrBjD/Nh1supKRZ1Oow6SXsU3NAm2iarpI0OnQhU4MOLLxhho/Ouh0YaRBRyOCQB2vTYPR5/ULe0Ccd8tACkhQxoKGvLal9FnXDHJ+xglDg1ZAY4+Rw2C78D68Bw1ATky2Hy0TsxANpTt6Pelzfe9O76uq2MrU5n34zroh8Hheg9fmj4r4c9MaHZv8jufweQjg8zu+G9uLz6wbHe/Dc/lZvWoKoNAB0fYaHTvsOwGKh2wkOrX8m3IE/K7eMoUutO/5mU4w/l81b3WC8hlkYR9GuRkE0fGukWiNYKssB9ucfc/3ZzvoQmEWWAMy8XoK8PM8BgB4HRrwGvDh+FL9qYsNyuowQPTQSCODjulyrc5ACtVQg5Es61K1JsCFc1hckRHcbs8Gp4vF7wLwesKYmpyHzxVGqVBFq9JiMW6063SoKvB5nZibmxXDtlQpCijn8VGjLiyGI+cUwcd4PC6sUurcslAXGV0ZapBmmD3RxdHhMRrUPKbWYXRMtIslGMAU7r19aR/KNbAwClk4LC42MT0u70fgmMxPKx2NVgfFXBaPnj7CJx/+CuV8GQsz81iYnsfszJyoARwl4jg4OxUdzDuv38WNWzfgdjpQrZREkoWs1FaDY80pzgf7wef2iZYiDQE6QOIYddriyJKFN704j/WNq1hZvySyAjarRYqYpeJnOHh5gMOtAwTcQcxOzKCQz+M8k0Gj3RAnq2vvw+IY4P3vfB13X7+LaGwCrXobpE5Z2j2kDpM42jlC/uxcGLJkA6czaRydHWJ8egIrl1eQyZ9janZKChvSwXBQg7Xfx/HOHl48fQG/gwy1now1gqRyjXwWyVRKwGBqCtLx5DlkqtPJJTiqmQocd2ocU8NvaWlJNMMPT06E3TExNS2FwapkKgaDCHr9mJqYQCjgE5CBAaFSwQTJmLJK5+fw6EhA2aXVBfzoR7+P2+/cRf28iP/xf/jv8eEHv5B0TqajEsAjo4Rr2XHiWBhxZOnQeWH/87cNLizPrEgad4UMc+qGTk1jbnwOC9ML6NbaEjjhfKJmpyfkRvzsBK2eKZTJ+cx0VIJuFhszbjvigNr6Nth7djSKLGrnFVCc6dci5VEuCQi7cfOOOFWlSh3p8zwWlmZx581bODzZxQe/+IVhRDVrkvq6srokBf0SLJQlKcfVCx29K1eu4I/+6Me4df+2AO6UVNk7PMKvPvsUtXYH4zMzmFtcEkY4nUnOK4IiBzvbyKfS+Dt/+9/F+99+QwBV1IHj5y+QSKREZieVzuAgHkemkEcwGhEtXLKYuW4kjk9QOMvInHRZHMaRXF7E/fuvi5yIZWAVnW9qfm5v7+LF9guR6gmGIrh8+aoAJNaOBUf7J/J7ZmYKsPOdK1LkjDIuZOwWGTRwO6RY6dqVdXkOgkLZ83P8+pe/FA3l6fEYJsdiwmh/792vXewNXNe5N+azWZHq+Ys//4mkp5LlrcE+sk5UF1+cui7leVrSp3TM6p0mvBE3YguTePD1N/CtH/0O4DdFRyv5DkqZCsqZioDX7VoF2y9f4PnLJ5IRJEw0px1nJ3EBOKZjU8JCDwTCAs4Iy5kBWksf27u7ODo5FsAiFhsXeSOCa0xTbrP4Y6cLj8vYRWx/kb4p5WRvZmYH09zhsqNcraJbb0oAjVkYBC4X5+dlvLIoJxmcVrcTl25u4NUH9zG/vIKB1SYavgTdeC4Z/UWVD9g7wd2NW7i6tCpravz4EOe5NGzMWPFYJHg2TYmP8RB8LApcbyJ+ksTLFzvwOqjrHEWn3EIpU4C905e293k8EsDyBoOSDWD3elAoFxE/3hWSw/jcLOrtJvaOjvFye1v6anV5EdNTk1hbXhJwL5vPIJ3Lw+n2SuCEwA7tJeoGi+Yh014ZuO/1Ja2crO1moyuBSq4NN27exGsPXhdtUwYAPv34EyRe7Eo2zMzUrGQYkDFaKOWRLxdQatakoN573/wafuvrX0eUa19b4jU4OTrFiyeb2H38EoWzJIIBP9ZXFqmSgWI2K5q6zCIj4E8JC3jcmL+8gtffexO+WBAdaw92hwvZdBGNUgOdWg2DahMPf/Ehnn3+Oa4sr2NmelKAwGQmhUwhJ1kBjU4dwYmIFMRlZkGuUMLjL57i5bOXqJeqiAVjuPvKqxgPj2Pr2UsJBlErn2sGdfmuXFnH/uEBfvrznwlL0uYjqF9FIh4X0JxtRzZ+LBIVvd4q0/PJbPR7hOmZPE+iWivBQVucuoouB3xBMtPDaHcs8DgDYgewQCHnH8FxkcWIBJArnOPZ1jN00BU2O8kQbrtbtKnJuHfYrMLEpQQE101mWNDWEYDHQqk4u0glkVVHLdpoOCTrAMdXKnkq+y9llxik6NotqA/6CE9N4O47DxCZGUetXcV7v/0WAjNGc/7RRy/wk3/258jFMyJVQbmcBrO78ia7iQFDsk0zhSKm5uZx78F9ov6SeUAJB+5zwpqnfIfdJgxa1hwoFnKghFg4GMDq8rLYny82tyQDdP3qNVmfaD95xwO49NZN/N7f+h68Y0C1D9RbXekzFiO2tqxw93yI751ib/cQmfNzNGpFuF0W2C1tpJIJKeJG0IsZPOyvTr2DZCIBl83IgpBRLA5kj4QVJ8KhCCYmZhBm0WIGYH1eae8XzzdxdHwEu80pNR9u3LhxkarPvZ17EAMCBGUlA5MMfJtN+vD0LCGyIj6XT/YoBYcIkAYDAQlIU76HslIE5cmQrVXK6PYHElxgfT4GbA2jyxBrSATgfTgnOQbItOcaqCxorpk8njIk3BuP4ic4PYvLusHAJu1e8Qtp5xXL8LoCwjoej06I1BGJF5RH5LtxvY0GwxL8o2QcP6OMDt+VwSoCrQSPU+cZlKg9H41hcXFZ/Fn6OQSfKAnHfY/PNDXNPdMnhf8YSK/WK4al1+9Jlgg33oA/JO8W9kdk/Ht9bmTyWWFcT06NY2Z2VkBuarOTdFQuloT5zWdj8VfaNtzrJsamJIDeqFWFXb+4NI8r1y4jEAzK/ZV5Jj5ht4dPf/WRFOykJBSDZtT/7pCRbrWKrVQoVSSzgvNbwAmuZ8UiyrXqsEA9hVn6UsyS9k+5XhCG+aBn/A+On+nJSQmCsr6F6GOfnok/x/HGAoOsm7G0uIZpkqDcfik8Tn+EbUnZFo6pJ48egyxl2gzMaCKAzoCXw2dDrV1DoZpFpnaGRG0f9X4B/UELdkcfHi9BLIsA0oViToA3g2cMgV1B4o0MI9+PGX/cX03WsUnNVwBQsQP1e0f9fA2C0P5VQplgFOLDk8lrCuYpVqFAONvTMAhVU/Y3NVw5VRV0u0CV+PTUzx8CtwoAiw9JzechdqD4CO/dYVCyb2qIELRjsJng3gVWMCTe8RpKYFK/U6UwjP9trs9/Cljxc17HAKsGAFOQkddQRq3gFLW6yZgeYhKjRDmer1gM25C2keIpuoZoG2i/aD9xLRAiDOXxfD65vgKgwkbtGqkJJZ5pn4+2rQKByrhW8EwBUiULKq6g1xi9D218aY9+R9qBvr3gUkMtaAW3uXfpdaUfKXnF7JGuIU1yrCm2plgC76fYgPaxBgEUJ+Pf2jcChHIxFSqPAbO1eB7tUnm/IUbSaJi6YtzHFIDVNvwNOdAhYC3g8JAsp4CpPpPiajq2tM11XpjxbgIv+qP3VCBd39PtMXiFMs0VU9SxpzjSRZu1jX3AucfzLpjwzOQYYnPar6OBA7EX7cTSTIBdQVzF+1QTerQvFKTVY3Vu6d/6TIrtKMan42y0n/R9FMvRNtS5PQrwK3A7eh9tR669Oi51DOk4UvxM76vg+OhcGMWt1G9XIFyxVn1GnXvCpO/3Zd4xG0qfT/tY+1nbXe47XPcu+pkELQZq/qt/8PcEgJbUquGCoA9gOsMsPro464TSRVnBZkXbFWDWSBD1zITBxaJhkYjcVKNbOkD4nVLsRyeiNgDvpVFGXfh5PCe6y2kiewrK6qKoIPBoBEMbfrSDNDLIz9gGWlyO5+nCzPP43HxOGsb8YWfIQjfUH9aFWIHAr4BQA+broq3gtRhHnc7FhNHFixppPDYUCghAzPei4cpnYfSbkXxlEUtVU6MJIAOC76zi/6OTntfjJsD253UIQHMQ8bOpSRYNGxg5gUZNqp4SgKbRpVEpBeR5H4JJvD8j27wunUG23WgRSz4HN1xpnx6rErMQpWE5a9CBlb4l/WSo/6bgv05iPqeCy8pY18iMbuw6Bvhbo828txkDBvTnM2jVXx1DyriW61BmgQUOpUiL2ST0GXTB4nvToOXfei2CZ7KIOM09dLJpMEeZ6Log6njgPXWs66ar0TyOB01x0UnNe+g5ukELG2y44bKqN8/j32r8c1wwGi4R16G4vqQrcQwPAwu68NOZU11x3ov7F1N4SeGg006wMJPJodmmwdEdGqaM+nKD98DnnwAsbknznZ9ZRiQ0hU5zANvALvp6TosDReoJCyBuAkwEmwiaWawdRGNBzC/MYGpiUljZ2XRKwDIyQ1jYJ354JFq/fE+yrvd299HpDzA9M4dobEzYUkyhJGswn8mLU0A9XjJWGOEkiDUzP4cAiz2gh16rKUX8mtWqAJ1Pnj+SFMRyroSQJyDA78ryqrz/zsEhcpUSvCzKtXEZrz14DdFQGA0JrHTF4cxnCuLM7R0eiKYwDX4GJbjBEeSi8S5jxWoXRhwZ2RNTkwJCUxt10GmJw3lycISj3WNkEueYiExibnJW2GiUfijWSsI8zFbzaFqb+PG/9ae49dotOKm5W6QeaQ31bAWp4xQqqRKsPYukoouGe7uGLzefAI4BlteXUWuWRYObkiWXN65gdeOaYboVKnj+xVPR5tx88lxYQlxrmM7PzYNMaRYZpKNgQAGbqRI/jGxWyyWRFaDBWczl5b0JhC2trCI2MYkXL7exf3TMCQMrAz7UM1xawP27t3F1/ZKALV6HS1jVlHBgoIcARL5Yxkn8CCUGMUM+XL16BdMz48I4+/LpY1nLCK688sodrC6tSiownZ4Xz59iZ38Hz58/Rb1Vg91qF1mDhdllTE/OYtC14OXuDkqNChxuFyZDU7i8egXjgRgKOVOEkJID9U4NoWgAk3NTwjbj51xjmcbb6tSRrWZlTsWC47B3LNIH1i4wFgxLQStl3Hr9AfzWe+8DAwfK1SYazQ4+f/IIK9dmsbC6IEx87pMxFg3q0XGAVJI/OjlCKnMuaeyc42RMcH27d+8e/vCP/1jm6OHRMX79xUM83dpCeCKGm/dexcLamqSvcx0nA4/F4k4ODvDo01/jG+++jz/4o++I/vjxyz388uc/w/NnW8KmIghLz5KMv9jEOFx+twCe3B/2t7eEIeiiVmq7D5vVKrrXLPLIIEC5XJEAEgMwBN4IulMapd5sCaAwaA/QrXVFP3rQ6GN5YR5eH4NxHZE8OMunpJBVfdCCKxTAd3//B7jz2n3Y3UyTA2qVBj7+6Jf4l//HP0WlXMDdW7fx4x/9WPRh7WROkPHd6ct8SifOZO14/viJpMPTUdTAX6VaFcY+5ynZ1QRHbT2bBLkYWCIzLzQRgG88iPn1Obz92+8K4GuzOoG2DaVsBZVMXWSBWFw1kThCKn0mBVXbrYY40sVsTqRYFmcWREqHKduvv/666DQzqMLUZbJHGSRg256cxCW7IxwIIxYdh9fulfYtZI3GKjN0ONcEfB6P4satV7Bx+6boC29ubuJ49xBj/jCK6SKK51kpQBqKhnDK4lTnKfgmIlKM7cbrdxGIRdG1GuYWhXTa9RaK6TzSJ2lk40k8+fhzuLpWfO2Nt1EvlrG99QKHiUM0+jVE5ydw/fVXcOv1V7F0icElSMr/0UEcTz9/jv0XB7A0LAJAO2FHMZkVVjLX/Y2bNzA1N4NCpYyBw4ZyrYzU2THcfjfWN67D4nLgLJvB5188xP7uHmLhEK6trWFpblbA+L2DfRlX3mAA6XxeGImUrLlz56Zoz3rcBMOroue/v3+Ina1tKeBFJ3p8fFLsRQJy3LNpe5ayWZTPs2hV61iYWxRNajGiuYY3a9g+OkCj38Klq1dw9403MBYjI9Al2qX9DpA8OZW2TiUSaDeqWFmYw1Q0il6rLYEYBm4zuSJsLjcs1Ol2O7Fx9yYiM2PwRYMYn5xEn2tGPIl0PI5erYnNh58jeXSEhZkFzExNiCxWpVHFzuE+CtUS/GEv3n7vt/DWu28iNjmBPBm3xRoSh2ey9vTqfUR9YXTrLWxvbsqcZTCesggdZticAAAgAElEQVQE61x+E1SE1YlitYy6pSVAGwFB6v5bel1hlRM4ZnCUWSNqy5ugYF0AehIPnF4XakyZHlClh/VDXPC5A1IPgun9jVJZajeMRYNi/50kE/jki0+Rq5YQmRwXCRrakWSRcb2cmhwXBiyDDZwTlOTQDEhqkjO4yEwNRt0JGNosFsxMTWIiFkM2m7nIetiNH6BntWFsdhqTlHhZWcTc+iLO8ynEpmN47f4dzC2EsP3lIf7Jf/e/I75zbIBRq02yfxgw4lrMII3H60OhUhUAenZ+ToJplCcjQ5pjhUA7QSfqRqdTKaROEyLB0mxVjQTN0rLYZSzYa4K0hphhczgRWZjAza/fwytfvwdX2AbPGGD3As0a9eVraOeb6JYsSJ9ksfN8T0DcYj6NdqsCG5jCXRCwjvZ7KVdC2B9ArzNAtcC9uCfxRZfN6LUzVZeSWg67UwDo2Zl5KfLGOUY7lAH0k5MTCXhRZoIANOfs4eGhANQEoHd3tyVwRnuBAXWSZKhlkU4nxUakbATZsf2+ASNnpucwPTEpDOKzeAL5sglwkLVJHfnpuVmEY+Pic7AQHts8m84aIIfZeJw3AwKjVQFfaSdT957PxwxO7pMMJGWoHX52hv39XZGwiITDwmBTe79QKMp1Qv6QaAtbLTYBm4ORKPKFkkjQTUTGRC6FGTUMhKTSSXlvkgQY6GLQndk0lXpDCBvR6JhIzwioxMBJqSRkA4J9tItC4SAikRAq1QL8QT8iY2GxR+Mnp9g7OBDGNAsBjvujWJxfEiIFpUTIMGegzBTppkRCB16XA53WQPpof29HgoKHh/uyhs3PMtDsliwsguSUupuanRH2Puc1f1SP+jyZws7zF8J8j3hDIqszoJ68wzA3JVhfrQtZiH1AAgAD2LT3WCxbyCn0gWoMhnsls5B9QNa5z+OTWhgEjVkom41649qG2ErMBmL/pdMZNBstIbbMzC5iZm4R4xMzspawEDklfZgFSX/38aNH6PcGIh00v7gA1nWwO23ooINqq4zOoIWOs47TxiHatioazTKqtSwczj7GYkFYbT2UyoUhC5jgl4FsNNuTQDnfmfrqwmQeFrkfBZwUeFFfTH0mBVjk2CHTlseIP0r/WYA6U/tHCxwqCYwBDWV9Gp/RAHsKuo0C4Pye7an4wSiARUKY+J12h0iziB9HmT4hN/UEgKYMDM/h35LhQcCHylnc4zqGKEJgUjEMJfnxuspOZnupT6zgrbmm0bBWX1kBaF5DZSsE36ibGlI6F9kmPE9T/xW34bMYnMBzwcrUa+s5hgFriGKKnTDoPCpLKaAuCVnM+hiRm9Q+VD9dATy9h+I3o4A176HEQT1e8SfFVwhUjrYP55LBKQwwL7abSCYYZu8F4Gg1pCvaGgqUK5FMQVCeT5yGPwrYKoitTN/R95H+GWoXixyXBB4N8Es8Ro8VXGRE9lTxCH0O7vO8lkiRDoM1igHyWmwXbSdldWuAge8wGqgRgscIQ1fnkJmLNvQpnTbE2nQM6HPo2FUQWgFt3otjQeZvtSG2oc4vbXOVRLkAVYf9pH0gc8pOGRWrBAEU8Nb35Pe8FgM3owDwKIhtPv9KbkRxOG0bfQ+d04qVKlanuJUGEbRtFFfU43RN4v30/wqGU4lgFK/S59NrjY7vUWxrdE3hNUdxV53f2u6j40ZxYMUryUsdfSYdlxfzZSg5wnsreVXxKiHU/qN/8B+IBAfBLR6gTFYaCCqTwXZWdrJWCNaBJU5xsynfS3GCYUSNDyWMXkAML27QHNDK6lUAlOcrIK2DWBuR19JI2OgE4Oc6AL0enxzDa+h1dKBq4+sE0E7TjuTn0ilSAM1sQrpQanVWlQTRDUIlRFQLWCMXvKYCiRqN4fMwys6f0QVDU1Q0GsjjdPFhW/N7Gi8E0zQaSSNMAXJdLIv5vEnns5uo0UWbD6OS+kx8RgUglU3FTZ4DjAA+DSY+g+glOw2QSXYLU85ZoVpS7lqG+azAJ4tiyaIoOpWGta7vpQxk3pfsM1PMkhW1vdLGpthEyaTYe4PSNmQ26EAXVsIwIKBp0cqYNoAOi2IaFruCshqt5DOYCW/6losUr2f6wugRacBF+kU2RDLVGQV3iiNCo4uRRDr8NIR1fFMLk+9CQ1M3IhpGusAoyMxxpmA576/n87cWfuR76YavoDmfjf+EOQ5I/3MOcsxpOhDfj+/M8w0Q35dNjj+i2TTc9PhOvDeL0XFeapAnEg2ZtPxSyaQ1D+cv5yWNMrItZH55vIiNjQtrgZXO6TCRbcmIu2FR0/CcgtMZhd3ByLUHk+PzmJqaFTa0z+GCk5VOe0C5CJGZyOcyOE8mkUydIh4/RL6cw9h4WADo1dVlMcLJHiQr/fzsHPlkGtnUOY4PjkUagVHkfKEssi/UuGU/MYJJti5ZW2QjB7x+YR7u7BoDvdpqiI4tx9/YWBQhyriw6FKPBVcooUL91DYGLNaWzLBWIjaubqDR7AqInafOXcCPpZVF3H/wOiLBEGrUQiVjpMwinVz7XNjd2xPNW4J2BEZocLMf6exfvnxZ2ouR1o2NDSnKRuBQjIJBB81GHdvPX2JnaxfFTAkeuwuzsVmMRWKGZVTMCWPu5dEuqr0q/uN/+J/irW+8JQzWQqqCZrmJ86Mknnz2BNnjNKI+0x7VchmVZkUA7FK9iJ6lK5q9LAj1h3/4h7h2cwOeyfCQCTtAu1THzpMtfPSLD0VLmg4rQWg63SzuSOCB+trRiSh6g55IY9y6c1eyARjIySTT2N58gZfPN4VRycDA3bv3RLaFzMZMLi+ABYuCzc7P4/pNFiy6h6WFaUitozbQqxKQz+Bo9xBbWztGCqTdxXkmJc4vgchypSD9TomBa7dv4M033sKrr94TCQjO20qpJADWwe4Ofvbzn0oRP45/t9ODWzduYWlxFdQ+3zs6RK3bkCI6Y5EJxEIxuG0eKW7VbLZwcLAvwMn8wjRik+NInMVFVoIOH6Uw+rYeksVTZpFicWYR3WYHW09eypyLOvySAeB3+4V9RibTa/feQCAURaH0/3P1XsGRZlea2JfeIpFAwnuPQlUBKNvlurq6qptsdrOHXHI45FjNrDQzknZGmpAiJiS9zJve9aIIvaz2QSGFIna1O+SSQzP0zfbV5QFUwdsE0nuLNIrv3DxVOZ0dHSgkMv///tece893vvOdrADQG/s72DxcQ6DHj5s3rwvDk89349Z1ccZZlI22K18sCGjGQlS0D4ViUZw0b4dfHPFSuYJENo1gX58UWrt1700pIuRwU8KpCZfbgvhxEtlkQsbn5DCMhdk5dHX68Jtf/hyffvopdvf2hRU+MjaKG7dex5v37slc5loj823zxTq++PQzJCIxAZUY5KBWNlPAREPT5ZVU2QK17Ot1nL+4hH/1nd+XYoSSCtwEttf28fDD+1h/to56vo7ZCcoE2FCuFGBxWnGcOMHW8Q4sXgdGz8zgD/7kjzAx14dEhrYNiMZSKGQyWHn8AB/+5le4tHwBf/idP4LH7xWJjHQ8A6ZqE0gmAHy0dyDyEiw2R030ENPn/X4Uy1XEkwnE0nHY3HZJh75wblmKBLLIHzW7uU62DreRKqbgCfpEYsLh8CDo70ajakHQHTD782kJ+0c7L9nP9VoZLocN5XxZ9j4W06IsAoN8r12/gYuvXRFGF7WBKaWRLRk5Kjrm1GjlmqeeYyqaEHkFzl0C2LTJtCcEay9duYTlCxcwNDUq9ml1dRVbqxuopPMIOLyy/ihPQpvl7w7iOBNHz/ggrt+7jfkri3B2eVCsN8GSRw5qoUZz8NnciB1EEds6xOMPP8Pqp09w69JVBNxu7O5uY/94H3VPAzffuYP3vvcN9MyFAKrmVIBGkczwIpwNJ55/sYq957tY+3wFzroVHZQSKlclKHTh8iV09/WIzMuppQmLvQlfwAV3pxsLi0uweVxo2q3Y2NjAB7/8tYDfvZ2dGO0flFTxh48eIRDqEkb86sYLKQZ38dpl/N63v4kLl88CzMYsA4c7x/j4gw/x61/8GmtPVoWtx8wW7g9shzgwLuOQMZBC8GZibEyY6FobgqzyJ6tPcByJIVcuCiDk8QaQzRekUC8Bbe41bpcT6VhMdJW7/H70dgVha0kaUaoqy0J01LXt738ZzKzZGrC7HejtH8DiuSUJuO1ubogcwtbqmmTnEBDjXkWCgMfnxcrzNeyFDzA9P4m/+Mt/jbNvnBN7WT0lKQB48SSKk+0jdHmCaJZOEdk/RD6VFsBqe3NdagAwu41B/97BIdgcHtFJrrkssgbsaGJ3ewO7W5vybxtJHfkiBvoGZM24mCHFM6bLIUXNpuZnBJh3dvoRSybFVj95vIpkPCmazpfOL8FPua5sXvS5KYMUS8bw+MUqDqLHcHb4ZB9kf9O2k/lKKRbaIOrHUhKGaeSU9CmfFnBmfF6CpgwusVAcz0XUo6UDuHD2jKwhyh0QJHu6uoJMsQRfMIDhyQn0jQxh8coSbC47VjefyZnD6XUgF0/h6YePsbW6KTZM9CSrRnaPgGoylUY3C9yOjqKzs1t0+ufmzor0QSadNXVOsuZMTNCOrNRCPic2nBrNBFBnp2dMseC0yZzc2tnF6vMX6OwO4Z1vfx1Lb78G73AHiijA3+uHN8DgCGCnpEEWyIQLyMXzWH38Ai/WnuNobxeJeBjNWgnlUlbOSgSXSBqgfAT3IPpuBCKYjUVGt3GMqU7fgAtukfshCMhifGQejw0PCUDHjAjuk309/SKjITViUkk5L3LvY80DZlV0dPhE7qq7O4hAh1eei+edg8MDkSSgT0GGMYFq9h39BO5n1VPDmuQ9eGZbungB/cNDYkf53rMnj/D8+XNpO8/afDEIz7+RgMD1ykyaGzduSPtK5TLWnq/I/kQQen3jOXK1LDpdHZJNpf4GfRcydHme4R7a1zUgZwWvz4/N7V1h1HpgGON9Pb0Y7B8QPV1DJiHE1USZTOpcVvwEFgak1rbd5RRJLQLQQuApEvCDEA1Yv+Hc+QVMz04IQNvZ3SXPE43G8OTpCh48eCDSTAxW9/f2S1+xRsH45KScMztZdFRkAU3GBc+/bAnZ3j/6z9/Hxx9+JH05PDQuAX4CkNxPCAjzXMDgM/WTFUykb8DA3P72jtRlIarudFjQ1dMJh8OkayeYYRKJCOlMwEqbVc4dgg2QmWIlqYhp62X0hPpEj3vp4jlMTU0JeC9ZwuVT2X9+8I/fh9/rxuLiOZlXnJ/0mw4PjuUawc4eDA2PoW9o1Ejd2K2oVAvY29sVHehHq4/ggikMTekOMrKtLjv8XT7Y3DbULXUULRkU7CkUm2lk8zGkMxGOFLq5jnwOVKr0EelbUw7DyGcYjMHgGbRr1I5t9y3b/Xn1pRTw4vixz+nvcU5LpqusPZMtrAQwrikBgU8NA5mBDCnW6nK0WOSm5pGCOQq6GsDaSDkoKKUAtAJiCuyQQC0gKIufElxvBX3oqwsTumbIbfIZBhmshhQm4CYL99UNwY7zW7Ecrq92lqPJTm99p0XMUuBV8YZ28EoBMwWJBfxrAfT8G6WwuLZ5TqRfrX2m2tu8v8qhsJ1KLGwntwlo2/Kv+Xky2FW+U8FFPhefTxnhX+47BQp5fQXP9H7K0NRrKciu2EQ7kC2fOX01rwS4o2ClAM4mAKbSoLQbCt7qPKQMEgN5Oq90HraTLRXTUgyrvR2KA+lPwbMkU8i0Q8YDJiPczHuqF3CtGz052hPFLrQvOBf4PSXCMTjYDlzq+CtGJ9nhJBS1gGZVUdB+aw9aKCDLdaF/51xk+5VUqBiSAc2pOmDmsGJbirtwzRCzIPGMtpcBc56TCBgTV+LvPFSQxMHv6xpuv5fBrwzbWsddn1UBXEr7tfe5Ps8r4P8VAM33+L0vM5DbJTYU3NVAjfanYj+8RjuYb+aSkV5ptwv8ngFyDbOd5ycGOIVwaDdZgDynMdDEDGz+nYE+/l1Yy8zccDL7sy77F39nhpwUV2z9zu/TvonOPM8PTVMngz4hf+fniD+1B0wU59R+oi+oNkX7VBnUEqj6X/+Xv2m2I94a3RMKutVEstUASHStZia2RoZ0InIRKcDMmxPgovNMcFMHWNkM7DBFwZVx3E7rFsOfN9pkOiGU2cw2KFjLQwxFylU8XduuekJq0NXgvJz0LWPKQhRqBDUiIFEP6hF5PeLwKWjdqBmtX/7eroFCJp+ywhV41ggn+06Z5WpAFDxX0JG0LfaHYa1yYzJyCwTMeNDl36T4Y6t4Hr+v4KYe5jgJ+BIj0DBAOINOuonxc2wzx4fpriayVcdxOCLPo0afzyGsaqdTDogEoHl4Y8VwRv3ZZo6raZ9XDitNRoGZutTSHCaAayKW1CQzByB5Zrs51PDFBcloOw8FBKAZBfZ4jJY4D+1sA+eOVNm1GfY5n00kKgh820i8sJgqsq2/cQ7r5q0bF59TD7fKXOffFCxnW3hN0y6TqhRgai8z0wke8gDRirDKPK83pECTgujC0mbBpxaIq0ZcjZlu6AqEc0On/i3fZ7t0vqhhFk3hFoBOo6rrSTd53aB4cNIIMu8pReRa0TFl7esc4Xc5fzgWej/2K99jWzRiy/6kUSHgbBwqlwAivA/bQqkbbqLUYWRaLjX0HE7OCRY+C0m7B4eGMHvmLEJkXzSB0zJQSBPgqOC0VEUpk0E0fIBqKYt4LIyPP/kAZYKIi2cxOT0hc97mtIDSZel4CieHRwIQEBSkw+D3dQp7uFCqwGKz4ygcxu7BLrLZvBS5qparon18dBAW5iDnIucUD/bsM1/ABKt4OCSoV0cNHr9D2G6dHQE55BP44dxvUEPRZkU8mZSDE1kYt27dwuToOE7Ch8LqoGPNYjic43SmHz9+LN8ho5YHbhrfaq0uTDeOE/t9cmwSA/39reityQ7ZXH+ObDYtNo9yHNxUR3qGMTo8KkWXyNgs1qvYOTnA7sk+/urv/mt85y++LQBQPQHEDmM42NjF5x98jLUHKxjo6hPmJYMdBMMpH5HIxqUwWTQVxfDoEP727/4WI7MzoudJLWhqVnsdHoR39/Ho00fYe76JarEGr9OP/v4B0bBmQbiByUGUUcFR4li0HO/cvSdHGbLGCPod7BzgtFjG4e4+DvYOBdw7d25RHDUWGKO+bw010ei+evMK5s/NweNlyUYgn8yiEM+Ifmwqlsbmi02kEzmxFxxHAumSYl3OoVKr4urN1/CNP/hXokvNedvFInM8FFYqIhexvfoCP/7hj/B8ZZXimnC73Fg8v4y+vn40YEWWjoEFOIqcIBDoxvVrN9HXMyCMzo21DexubsHndGNsdFjSVA/CB9ja3UEyl0bfcD98XT7EyhFhln/lna/KoeckHEF0P4ydtW0UIjk4qnaU0wUMdA3hysVrsHtcSBG8cDCVNI8Hz+6jclrAzJkpnFlcwPDooLCgufkzrffhwycSBGTaMtcix5RSIrQF2/vbEmAgaBfoDuG1mzfxtXffxYWr83B0AY0SkEsDkZMwYuETAWOpS3x8cIznT1cEyCGQT93deDoBh9+Nr77/Hr713W9LAUbaPK6hSqGISr6MzdV1fPHxF9je3EEpXxIn3NIquiSSRmRuux0Yn5nC5RtXsXTxLCzUdiyaQmuUpYuuJ7D2YBXlZEk0dwkgVaml7QSOokfY2N9A02PHpdvX8NVvvg9/jx+FGtOiC8JOLvKwmSvg5z/8JzkcvX7nDekvsg1ps48O9rHy7JmAepQU4HeMfeUe5BA9ckm9zmSRKWRRsdZx5bXLuLx8GQOUwbDaxWHjfvGDH34fh+Ew3B0+cZrY52QIMoVbNKN9bhzFjySAc/7cvATRfARRmw3s7+wJaL+3c4hauSaa3G+9/RW8941vwh/slEMygTjqs+8e7YvtYoo4CzmycGEqlgQZa5vPX7w8h+TzOdjcTrzz3jsmzbozIBIM+Uweu+ub2FpdR6NcE/Y3tXRHxkfQGQoiXy+jY6gL1+7dwvzVJXQOeWHvBHJ5IBGtwWO3o5apo5GrIn8Qw2++/1OsfPQA3S4fJodHhH1PTezeqSG8/d33MXFpGk0mANkAkSOuAeVUGZYKcLxxJEGwvZUthLf24Xd60eE2WnHLFy+gXK/gn3/1SwluVFCBI+jA+NwkbrxxS2wo7TIzEJ4/forNlXVsPFsVfWbqBEvQlIdonxNrGy8wfXYe995/D7MsuBV0i31iDd1CoSag99rjp/h//+3/haOtfUwOjYm0kDg/MEBUnQzasUk4XR4U8tTStaNWNXJdvd3m3BqNxkWKyGqnk+VEJBoXtiUdc46hZOG5XDitFtGoVOGyMb3eC7+bxWUJtjVh43ddbgk8sLgfmfdenynOHOoOSpDrJHqCnYMd5Knv3Wiiq5MyKhOYGB6XYNgXX3whRcwWLpzHv/kf/g3Gzw6jkGdBvSr2dsPInMRQzxbhbTrQH6QESgEnB9TALuD+/fuIxmOiQ98z2I+u7m70DAyiszeEqfNzcPncRo87kcT21gYysQQKySSO9w4Q8ndKoInnHgZi89UqcrWK1DOgPMng5BhclOjJl/Dg08/xkx/+GPGjCK4tXRQdYq/dpGQHQ0Gkchmsbm1g+3APnoAf11+/LrJWFQaELYCPmUxNi8j2He3u4+nnn4sN76cOdLUp2rJcI3SgcvkCtna3Za3y7HDarCGZTuK0acgo6VRWzi1elwdvvfUWStUK4ukYrF4bvAEPjuOH2NneRj6RFyetK9SLkYkxKZ5IADFyHEUiGoO1YUW9WMbS2Qv4xU9/BtQseO/ddwWoZLA+FU1KwETqOXR4JSgqZ/ZsxhQh9PpwXpigPnx+/wFGpqcRjkfx8OlT/PFf/Wu8/e2voGoH8qdFFOt5BHs60NlFZjHA8g61AnC0G0EqEscXn9zHw8/vY+PFOtx2FhouwVanhEJZfAXqnhcKRbknpfoo5yNnw0ZTzhSGb9eUWgdSMNzbIeciamlTpoXzlZI81IqmrSQDNlcoyJrkGYFBz2gqLoQdgtcEWzu7AvB53XKOoXQJswh4bqQ8Gec+A6SSqsvs2nLVgLnlsgCyC2fPiy02WYJ5kVEJH+9LwW/KaAig5/IIe5w2l9ebnpnD1auvCajPNPKdgy08evQAG5svEImFpW01VOGCKUDHcxj17q1Nm/QN+0QAK7dLgGSCosVSGVSkZsZGwGWKk3NNs0/pI9LhYN+SiMFziNPmwPDgiJwTmZnGfkqw/kI+D2Y6UZ7k3ttvY2l5UfqHfgXXOrPDSJyh5AfX9Kcff4Iv7n8qGuK8X//QMEZHJjAzO4+lpQuSZciAmRBmyA718nkquP/Fp/j5T38me5TH48fIGPeNXgHIyazmXOR5MxRiEUHfy/pLJGbEWZvEz7H3IxqNoHZaAtUHCVxTKiRVSKLOvhDmvBUesuprTcnE8Lj9cLl86PCQ3R3C6MQ4Xrt+Gb5OD0AcjTL85To2XrzAz3/+z9jcWMPwYD/6+npbxX9PkU0VcLAbBjtuYGgUvcPDcrbmmVzkXI4OsL21iWQuKYW8gwFzdmetDgL+/aOD6B3qR4FBa28TVVcOhWocJ/EDxJNHyJejcHotkllJKRGeL5Qtq0CWkpMEOLMZCUk9Y7aT1/h59RWVeKXsTv6uoJuCSPpdBjLU9+Z7zJCjH/1KEoPEEwMgcz7ptRT4o/1QVjTfY9sUmFJwy1yX3WjFaY11GIryHb4vPj0j9mhI8Jo4jmHqkiltAEqV+jT63S393X8BJBoAW4FmxWE4J4XE1QJvKUmooKAyJpWprH4r/VpZNx63BJYIdNHmCpbRYmbzuyqLphKZirUoYMnr6UvBOFMg1WBPAtLBgIC8luAJXq/8XYlnDM7x1c7UVPDZkNtMNrfiQcqg1ftpP/Dv0jfUi28VdRPg3fIKIOe9FYPi+Cl5Tuch/el29qtmesu9mCn6JWaq4k/aD9o2BaC1TdpGHRfFnrhXMnDB4Dsz2UnCUgYv+1rnocqbCIG0BYi2g9CKiZkAnU2wBcUw+Hn9vs4DbYe2T4FI6b8WU1z7SYM4CsLyGRXvU8Icr8PPCXPbbghxrDVnJeGQ+uMMGtbqQvhigEA/3078JD5l7m8wIAWpdS68xK1Uiqgl/dseZNFx0O+3A7GKNcqZssU21zmlfcr2S0HyFuCvZFsFt/ld9p0SGJUxrfcxeKoBpk04oRWAsHPvt8qZivswSQesg8D+ocRcg0x5kWkhecGOOoM6tEUE+okjCSmXJpua+UKpf/mTn+f7NdoAU8TtZRBH55naDPHFJZv3lYQPx1KCDXWDp1r+4e//WgDol4u7bvRQtBNqEkE06fwCFjcNCKuLWqNdOjAqPaADqO/z+hoJUBBQgS7+5D04APp9RiZl4+U9276rGwGvy82VwCe/a3RvTdREAVI59JSYEmtkFfjSxaAT3uVm0TXCEa9SdAUwdRhmt04kAtBsh8qGmOghNcLMAUrvrTIT2oc6KGy3tkMBf2NYDcjPdhoWd9kcCr3ul0xXMeBVA8IocK9pUmRfmg3QyHxQZ9UYJPOsuoB1IyXAzfv4O0xF1gSBOrf7ZQEm3QQU5NSNmW3kdZWZzO8S3OJBinqyTKWQiG8LUOdmx7FkZF8MekuTWA0UAWgeDsnE8ftZNMQuDgN10RSQ573dHhZwME6MBCYqJqWF/0uflU9fFtljP3G+KOuY/S1RajJh83n5Pp9DGcZ8boLgGik1gLFJSTJAZVNkIQSwr9UNWG01Uh1qVJgypxuNBlHa28fPKruboHo7QMy+4T00iKMHHrabL9Ub5/OwDfwcx1EBbQW8pUBUs/myH9gODazo8+qhhm3lwZnXEX1qOjGycZsoG9NcdSMSFkRrvctY0TnxBWWu5bJ5uLxd8HmHYXOREWPH+NQkzp1dlGr3+QyQiBQknTQdzYrma4GAaCoGu6WGZOQI2zvrUlSJbFrKQoCM0khYpDqoH5dPZ4WRfPXiNV5OiIMAACAASURBVLx5801x4oQ9elqFhZF5p0NkGugA8mDNAmfJk7gAUywOmBHg3IazZ8+iOxSU9EEypMjgoDyDv4vFhToxPjEmAYF4NI4njx4LW4nOCdP0Oae6Qt0SWSXTl6nAZBanKPEh2oT7Ym+YXs95RWeJhp+HZR4MCTpwLMhs6enqwf7OrhwK+XwMABDMYKogpTZsllYx1UoV3R1d6O8dwtm5czg8PkG2WILD58JBPIzzV5fx5nv30NvfIyzDk70wjnYOsLnyAic7h1KEaqBnQKQXkuk0qo0qUvk0PH4PYqk4unu78cd//ieih8rrWuwWSRmnZEEuncHzRytIHMVahflcmJ05Y57D2kBgoBMlSwX70UNhD8/PnpF+CHh88DpdKGRYUDGCVCwhhfrS8Sym5+aFfUfAhgCUw+1AV28nzl1YxJnFeQE7S7kSTvYOkI2nBYBOhONYW1kHuXlMd+V63D86kOJgrIjuD/hw96tv4bt//scCgHBdcRz4uUohj9jRMdZX1vDxLz8QEK9xatbH+PiESLew4F2lwYKFOWSLBZw5dx7vvPOuyHtUSsD6kzU8+OS+sBHpCJULeQExWBRvfXcLpVoZ7qAHrj4P/vq/+yvcfve2gKy0dZSXyB4n8eSjR3j24VMk9+Oo52sY6B2WuUSh2JoVKNWorZ5AJBkRptSVG5fRP9KPepOFH3OiE3p4eIxYNPEyM4F9zTWbSiVwkoggT5TZDszOL+Cdr72HW3fuoLvHjUy+LoHDE+o5k5lHwDVOFnRKClaxv/1er8xvPn/+lLrLdnznT7+H9779nhQvSiYziIcjkmZeTOURD8dRK9bw5MFjfPzRZwh1htDjC4ijzsNePJ9CoKcLi1eWcfbCefQPd8kphxrLuWgJtVwFyf0ETrbCQLFudHpPwqjWq/B3epHKp7B7vAubz44zl5dw6fYNOIMdArpSxoOSF1UWSavU8MHPfiGaqFaHTfaYyYkxAYWoH08WHdOAab+414qtZpCEgdkq0z+9AkRQi76jL4i33nkLiwuLcFotoldZyOclu4EBpfBxRIp9sp9YSEvPM3SSGIAhSnRu6Tzu3ruNwcF+0bsvFvJIxBJGD3ttE7/4+a8wNDiKb3/n94XpS2ZmPJ1BNBlFzQEEe7vhd/swOMA0bFPorpgxQZyf/OifJLWfBaYILPQM9uL2ndcxPD4ibBYCIyyKube1g731LXlujnMkfIyOgB891In2WtEz0o/X7t7E2evL8HY70XADVcotVYDTIlDN1NDIlBFZ38dnP/st9skKdXpFh58ZIp1D3Zi7soTlu1fgGQqg5obo5DcKQDlTRKNQRy1XQuEkg7X7TxDZPhId22a5LlI8vg4/JqenEE0mcP/hfdEAdgbcqLpquH7nBm7dvQ74gHoWKGbLePFkRfRK7//uU9EcnxmfNsFonxfODhfWdzYwu3gWd7/+HvrGh2D1UB+5jGqT4E5RUukr6QK2Hq3ix//hB6JdbmwJi2uZwlYNhx3jc2dEj5+ar5RRIftOGFS1OpIRangPyVxhMTDO88ppDRtbWwLo0iYymDA6MSp6xJRk2t/ewnH4UIozch/iHCc4wL2rv28IHqdH2JxjYxPCuN5cX0MyE0eleYrDyJFknjGgwgyWidEJvHHjDg72DvDjH/1Egm+Xrl/Fn/yXfwZXpxulah0HR2ns7xzBR4ZVroDTTB4BuwM9/k4U0pTViIvG6sraqmgjk0FOR+XmG3cwNDGG/olhAaAPwkfCKGbtABYspf385Fe/FX3s0cEhA7I3G2K3is0a5pYWMTY/hcGZMTiZCpsryrx7+OkX+Px3H6GUzksBYUpwka06PDYKm8OOWCaBWCYlQDiDDldunhMQL5o+RblWFzCQgX631Y6jrW382//tf8doby/GBoaEDdsd6pEgxIOnTyUAEggF4Opwin64kQYx5/9KoSyBHLaD7Ha+t7mzhUzZyCrl+X8xJwDIxNQkFi9ewPLlKzh3cRn9/T5kUk0J5Lx4tIKHH9+H3+bGJ7/5SLTir156DecWFmS8OTeOjsPYOzqUwpwMVvNsm05mhE1ETWGyq1977Tqerq0ikcthcHICh7ETXHvjDdFlr9uaqFlrOCVw6nfA42d6sR3BoB+dPiAdaSBycIT7H3+GX/7sn7FBrXW3By47r18BZc9JIOD5ksX8jK/hEA3hqfFpU1/HZhMAeXtzC+HjsBQ29tjpz1kkuD8+MtrSwbYL+MwzHs+7lFtI53PGiXfYRQuYWs51GIkPnhcZQCFoTA9rdHhEMk3I/qfzq3qw1HqmJro589sxMTmJPhYeTWUliB8+PsBRmJluBNIcL4sNkrnM7BECq5SHmJqeFY1qBoOoub+9v4n9wz1ETo5QbOTBnNuWFwSrxQq32y9nAqOlXBKSAfuHkhpcf1zrBC+k8Cvpxm3+r6+jE4ODwzg5iYgGL59V9oZCHt3eLpnXzGRoWE0tI9oGPufc/Dy+8rV3MDLGWhvUjzSwWaMKVIo1AaDpt+3tbuP//n/+T+xsb8JmZcZxBxx2kmZ6cOnyVczOzgnRQeQQaqyZ4Yfb48BvfvMrHB8d4LTeRLVCacuQ2BM+J2s4cM8LBruEVMFgAkE/PjszBLhncu8iEJfLZYU5TrY3AZlCJS9FMBuWOqqNMjpYoLjJPvQKw7kn1I+uQEiAaJ5NWUNkcKRfbDv3Vp5nKeF1fHyETz/+HV6sr8Df4UFXZ0CCeE6bU6SLCrkyXDYvukJ9GBgekUKtDC7yTMPxiMeikk1A+TinxSqSIr39vSLPNTk3g/MXF8UHiOcjKFmySBcjODzZRq4QRbHCIFQRHUEP/B1GnpMSREquMmClAWo5X6nFzbnKc5sCQF8GGRXg497fDiypn6aAWjs4qiA07aYCzQo8CujY0v0l8K4sR/Yh28mX4ir8vt5XgT/Fa5ihSwY0gSQyzxW043MQgObnKFUnvqDVZMgyO8vgIAZ05rgrnmMAMRbQM9Ifyr5VINEAtwwEEdxr1YSqmkJ94kO2AFM9IylWIlhL/RVTWPuTY0N/WsD0uvGv+V3FmtgelY9px5H4PcVXpF5VS4JS8Blmf7Rqi/F9nvn5vgYZiF8pFqSAqPr7im+wHUrgUkBfcZz2MRZMpBVIUICZZ5T2OWL6zIDtBmMzpEoFbHku0PvSf5SzB8ffZpit7eBt+7/5NwX8FbvTcWzvXwVUdWzagVYC0iKJZDVYkWZkK26m81LxjPafilvw2ZSMqjiNIRgayUDtN95Xr6fzWeYN2fitPlIgXwMpfF+Z0dp/2neKUdh4YG5Jm2g/Sztbz9SO5QhgLbWu+LwmcMFihUoY1Xkstrq11tvf00DTv8BLW8ENXqP9fQWZDYvbgK76DO3rRXE8bUP73FTMTWue8dnbcR1zTcOY1nFm23kNnRP8vPRLw7zXbtvUzmgGh+KjOn/br6l4rto8XtM8o5mnX35pX2g/61pTDItF0mVO/M9/9xdNjSbwSxItJ9tTq3G2qnnyb3xQUwzETBoFw9Rwt6eSaERFwWt+VwFonVhsuGrIaBSAf5MJaDG6JErv1w7gdYQJK+lOVnh9RnaAzDBen3/noUcjXypdoJOK1xGQoiV7YbEa8XKyLtX4Shsc5j58SSSdqAQ3LDqeVqsYRl7L5fG1AGBj0PlMOnnZLo1W6ADpAtIB0egGv8NDAg+RBBupr8Zn54YhAHkrlYCMNZ04ZkIztcJoXAnI6DBgsi7qYrHUWgBGU5ltJmBJ5iuNMyNi7UED7Rf2o6QotSK0Okl1PKTPnDzE5CUiYrWYRavRSkbP+axy2CEQAJPWoQZJ9XEdLlNcj33MCDjZG2w/D0XsCzV6WtmaqdDar5ruQZY976XyFiI90QJhNdWK1+Kzc15w7NjvJrhhRPzVeGm1YgWYmdIkkW46R0WynExEh1FltsPt9RsmRNMUL+F853X5HbaH7zNCaDZ18/x6bcMyNoxq/Ru/z77nNegwsK0aqOF3tfgkv6frTZnRqr2lulMKNPNZOeZsA8dUi0Lw2mS38HnIdBQDVzEHEi2awefgAZQs43qNQZ9OeD0dojtJ5rPdE4LV4ZfDMdMjJyemRGcvFcsiGSMQmEY5V8Vwz6AUAIwc7qFR5SHzCOlMAs9Wn4q+aKgvhECXDydRU82chYVYOZsMo7uv38MffvePJdoWT6S4a4h2am9/nwC51EDdXt8SAHrt4TPjGDatksbL71CjluBx9fQUvqBfWMosUkfm1F//zV9KxXNWQGcRMLJEP/zwYzlMb6xvCeOVgCUjqnxxXTL1ls5Vg2n02Yykmd6+eauVsWCTFBVZPx2dIsvxdOWZfN5qtSF6dCxOvgbybA4evk4FXOCcJ0OJ//lcfnQFejA3Ny+FtMKRqABxhdMSphdnsXTlojA8CMYR8I0eniB+HEUlVxLwmlIhbDMdSB7+jqJhSWMk29titwor7Ht/+ofwkO0Nzt0Mnj9bwdrTFUkNbVZqyEYzSCWykobtYYHWDi96RwfQcDaxFz0QAJTMU8qKnJmZhqXWQDKawP7WnhQmIwCdzZjMC7LKyOQm2Eg95Y6AD/Nnz+Ds8jlZHwQ/ouEICskMtl5s4Hg/jKODE4wMjMjYcS1REoUgTa6QlqJY737j6/jW9/4AXUNdAAPdohNcxGmpLFriH/3mAzz+5HNYCGg4PcLk4RjQ4SHrkY51w9ZEX/8g3vrqV3B+aVH6OplIIHVM3c1V5BIpSYemu8L1k68UsPLiOV7sr6PptOO9P/0G3v32+5iaGYeVpBMCiOFT5CMZ7DzdQi6cQXw3isP1AyQiCUkTC3Z3yXd54Xw1i0I1J0XFqOtNpiCDbAwOkS11HI4ilaIEjwnIcq1yD6CDVmxUEejrlHkxOTWDhfPnhFXGoBg1O6nNmYgQUM1JRkI5V5AgQzFbECDMbXOIPWFadcXSgCcUwJ/81V/g0utLRl6BgW8y8LaPUEoXRCe8lC6imClg48UmkpEkxgbHTfHBRATZUg4js2NYfm0ZozMT8HUY20YmYPwgjkw4gfhWDNHtE9grVgEDkrkEUpmEpMKJXEwxgY6BbsxeOIf5S+dh8biEPcw5TIZmLp5Eo1TF+pMnIrPCfuE9vG6nONxSfbx6KvqHtJcdnUbXl33JPmVAi3rzwY5OYaL2jAzg5u2bkjHgsFlwuH+Ao0NqCG+JJiqzewhAc1/b3tsVRjVfBJWoSRkY6MYbb76B69dfgy3gRz2XFvZj9CSG7c1NxKIp3L//ALFoHN/9oz/G/JmzSGYzYsMofRDo78bswjTkHO4wchapWF4Ye5lECr/91a/x7Nkz2B02nNbrApa/fud1+EMukMCSSxel2BxZ39svtqR4a08oJGx8BtpEOz3oR/dwHy7fvIqLN6+AGerFupDSkE6XJB07n8iilMwhvL2Pj3/+W2SPY1icOwtb04Kt7Q34uwMCYF+8e0OKpzX91EU1khfZWFqCLvVCBfVsGQ8+/Ay7K1tApS7FKumMi/Pr9eAkHhOg0OF1wxVwwxvy4+7X7mHp6nmAWfcExCvA6sMn+Kd//IGwoHOJDKbGJwQ4INrmC/pwHD/BxJlZXP/KHUwuzKBnpEMA9VTeZBmRAV3NllBLFvHz7/9YCiKWcwSgahgmKzPQgZNkHBMLc/jK198VnVambO/sk4WcFbb/yoOn0lEuq1u0dQkQLV+4hHy5hMerzzA0MYI337mL8ZkJjAwHBQiMHWbw9PET7G1tIpNISlHI3c1d0eCdnpwVCRfO++HhEUktX117ipPoEcqooeloIlfOI5s3utW0WV97613R83z25JmA3mR9kzls8zoRYpCx3ET4MIxOp0f0rE+293C4sY1Ojw9+lwl+8szDjAp+n3JU1UYdo+MTmDl7Bks3riAQsiOerIrEw9b6C9FCZuBtc3UV0cMwejq7pJgcmWunVkhBy6mzC5hbXEBnf4+w21komHaXMkw7z9ex+uiZ2JvuQJcUJQsEu0HpIrDwT7OOofFRXL11Dfl6BeFEVNjVVWqPlktSaNDRtGC4qxs/+ff/ETtr67i8uCxZNpRA8XV24DgWx8jsOIbmhhHPJWQPZ2BzbGwE3cEg1lfXsft8C88fP0fQH8Dy4hKy+awEMCPJEyQLKckIYtDvzlv3RA4i0Oc0clRkFp5S3qqBT371OyT2T2QubT5dk+Au9ZZVjs3bERApqo2dbdlXWPw4mohKhgjBEJ4ruHfwbMTaB589eoBOFv/uDoruucPnQ5FsfCvzgioCQjs8dnR1dQjAOTU2IPjl8W4Mn3/8EX7ygx+KXREAmk5LvQyfxy1nUwbObdQ37ujA7Ow8rly5gtdvvC77VjFXkmD908cPRbKHbFhhRVN+DjbpI5637E2zVunYyn5XKorUBd/jvsWXSuRxL8oVC8YXLJXFZ2NhWJ4JWEOinSBBO82+oS0OdnVh4fx5Ia4cR04kA+foYFfYr+x4l8tkYIqz3GS2YLdkHjALhgEknkkTcg5k2jBJPDWUKiajjXCcFJiyGPJJvdpEqV5Cpztk+oHFt3AqGvs8F/LFwpcMWhmg12juErymdJiCKEL0OW3IHCc7mEQb1v4giN2ARbLyeCat1hq4ees2Xr97B/6gzcwnM0wol09F8oF7Ef016oX/+Mf/CU+ePgRZCzxnNxvUy6+JRNv83IJkdvH5qItOKQcC2pRE4pqWuj7dvXI9SmAJ8NYqGkpSD/XuRT6HZCGRiytJYVDWGSK47PX5xB5w/fK8X6pS7qSKZDaOze1N6V/KbPBcnEllxFcKBkJSyHJqfArBUDeT+F/KqrB+RzqREumyzZ11VE9LOG2WxZcm0Mvns8IOa8OOLn+XyIdMTM/C4/aJJBY134nomQJ+JRCkyOSzUjSWAROeL1hDZWH5vCEdNPNouk5RaeaQKcZRKMYRSx0gngrD5aZ/a+reiO+sTMpWkTbj1zilTerbKlijzE5lOCuwp6CK4h/qyypeogAx3ydOon6bYg/twA6lAfhSBjL/rdiEYgNKwFPgSTNrFUQi0YVBCAZ0dK1xb2kHUCnFIcBesy7rweMyms6cA3xJEc0WQ5PPpQAd16veTwlqBsQ0gRoF4woFkyWuZC+xBawxoBnZLaCa8gDaX4qJCPBaelVrSvClFtGNn1GsR0FIBdAUX+E9CEDreAku0NL6VdYsx1+BcCmu19KG1mspwN/umysRUtvSPs7tfcW/08YrECzjYjX+vc4prj8FBM38MIEC9jO/J2uihT+wferfvwT0eU5raW2zHfpcCgQqNqSgs+JM/Gw7YK1zRj8vwHqz1irW+KqGmJDtWgQ8fvbLLP92EJN/1/5QbIXPqwC2Msq/3A79XXwDp8Ff2u+p60xBXA3gtIO0OocIQCszmu2RgCJrgFkNbsfx5e8KmOra5bozdsHMVX3p8+maNWvU7IU6D/ie9q8GDBQf1c8ppsqxFh+rJYejn9Nn5GFDcUN9Jl1beg3NgOB9+W+xL60aYConpAErnYvaZvq8ap90Ten9FKtk/6hvqX0tWCKlfDTQVDO4ULvtM3PK4JNqs7RvtB/Vvqh90rmu2J3lf/xv/1gY0MoUFUXkFvjMG3TSqSLrqlwWw6bFfDTapsAfv0MWIa+jk0AbpYtFpQL0M2YBmuqzfClbl5/X6qLtnaXgJw9beggK9XTLJCPApixXAdTahO91MauBV7a1bDh1gko+EInVgZC+cBjpESNb4UWlZEBLBVQ1WsMDh740EsD76D2EfdAyNsIQbrHN+VOZujpYkjqYTstkJ9Ali7/OSqWvQGXVxNEJxhOO2RDMpORBxEhKmA2NADTHplxuFQ1sVQals8WJw82/PUqrxoDfaU/BUMa4GjLt41K1inyhIFqIfFaOsWEYv4r08dDIjU+BUmXz8nM8uPFwp31EAJr3pnE07S++BHUFmG6BuBIUOD2VcedhVaVelPGumxTHWAFpfp4Haf5NZVQ0AvkKYH9VzI8bQqinyxg4C4GfihThksVEmR0yJqx2mROaHsH7q+FTvXRln2sKiBpmjjUNNr+vm6weANjPvI9Ks3C8tT/4UyQlKOLeMoztxlkjwlyP+mIqn7aD91B9d6ZnsD8UgKbjxMOfzmVTHJLjWkGpWIXXE0Ag2CusAYvdB6u7CzZWvu/rx/nzS+gL9SEdzSB+kkIxW0HsMIEOdwd6gz2oVysIH+4jGT1BKhlHd3cAHUEffvnBL7CxvS5VtQnqpDNJcdLnZ+dEa3awbxDvfe19SfscGRuHjYfHDjNv6YMRCTncPZQU1ZXHTw2bpVyT1HSy6vl8BDE9fh/cfo84wpXTsrAJv/en34O/q9OwVIgxN4HkfkRY1Symdv/BFyLTQOdXDhKsOWOxCoOE/cxiiiyC99abdzE7O4uugSGGbWU82U6mrv7mN7+VdEvKAtBxJRhBmQrOW2rZVRs1KXBHncUyyvB7OoSRznVB1tzQ0IgwgKrNJnoH+rGwdBa5SgEff/IhcrGESBkUcgWZm53eAIb7B2QtUppHDhEuFyKxE2mLsddJsUPnl5dw/tIlAWFZXJGBzGdPn6KUzQsAHY8mkIqmpd9lnnYG4On0oWpl0bg0CtWi2Pyvvv0VARmoYcoABkH26AnZVjuS6kUHiSmvZBkmskkMDw+iK9SF6blZXLn6GiiRsr2xib3tHWHt7W7vIRGJCwu1r3sAExMTAkzQvhGcoRRGrpjGjduv461338H45ARcXqOpTv1fao1zfn3y6w+kz9kf1CpmwUJmfLCIFFPgCUCQ1bd85RLe+/rX0TPQg0KmJGB4InyC9bXnOHixI9rA1KBln7GwG4uofXr/c5wUU/iv/v5vcO/9d+DtsyAfJbupKnO2nCjgaG0PheMs6vlTpI+TUtyRIGh3KCQp6A6/E8VGAblSFsNjg7j1xg3MLcyJw0VNcRa1jMVSSCZSMheo46fySdF4VJiDhUYF5PcuLl/A5SuvYXhsXJhOBBn4k3a32TiV4ADZzzsbO8IkphPNAjFk6JVrVWSqJXT2d+PP/pu/xLkry3Jtl8s4KflEQQD5/Y1d1AoVkTLgeCUjGQz3jVHdxACLxRSGJodx/uoSRmfGJEggmmzFCjInKSR3qTEcQ2TjSORJWLzL7nUglU+i1jxFtpBBqVGCu8uHiXOzuHTzGnrHhmFx2JEvlqRIGnXh80kDRB/s7gmziocsjjdTwKUoKYvtVorIS6X0irASGagi85T63IO9g1K4TALMDgdGJ8akQGWzUZc5RwCTdoOgOPu9u6dLAEvaczryTFV3u1wC7g5NjuDtd7+C5eUlceaSqbiRSWkVZCQATd3PTz75TAqXLS4vYWxiXMCKyTPTOLN0FuPzw0InzmRKKOUrokPNgo1kzm6tb0iaeL5UQDhyhG/+/rfx1ldus+6rABvJcF6KqD59/BiPHz4RO37z2k2RKxBmhMMhIA8DUNROPrt0Fr1DlHhpSECIAAeDY4VsATsbm/jkd5/gZO8QI70DmJualraQUe70uXHpxhVcvHkVwYEQHAGvBK6quQpKmYKsW2ulgWIyi+cPnuHZgyeS0k72PMFg9jWBDuqU+lnDoMMHq8uGvvEBXLl+BaOTppCknIUsFhxs7+E3//wLrD9dl3lLwJ8gCQU0/EGfgMDubi++/Wffw8S5OQR7PYiS8dvKWqF9rZfqCNq8ojvOIo1kxBJcZLEu0WR12rF87SIWr16QdU3pJEphZBNpAaCffv4I20/X0esLIRToFUkcyst09/Vj6/AQg9PDeP2rtzE42o9gwCYssyoDCNGkaB/Xy6d4/PkX+OSDj3G8fyIa810dIZFvoe4rberO3hYOTvaRrRTg7fKyapyk8JOlTTYhAR8G1wiS7e0fiN55Z6gLIxOjeO3GTTitHtEKL2ezONreRTVfRHh7R4AyAsfco9KplGjCRmJRsR8sXujzBwSAXrhyCa6ATzJlnj59jNVnK/A6Hejt6kYhlcLm6nMkTqKyV3HfzJWK8HV3YunKJZy9uIzegUHEUklEIxEJhBbSebk35y1lfxgM7evpM8AGgW2bkT5iUOnMhSVk6nmULQ1MTU+jRMmSWhPdXV2opHMIebw4fLGBn/3jDzAY6pV9IJFKC3vd19WFsYUpnL19Ht6QF6FeMveYmVWXDJrHnz+QorosMOh3eHFmft7IxsUjqFlOBcwKjfbh/e/8HhauzAJcT60MbyaVVArA3vNjbDx6zlQVFGNpZE4SePv2PXz20af44Le/k7Pu6NQ4pufnEE0lREqEc6rapESPV/bGzfVN2YPOLi5Jsb3V9Q1MzM8Ic7F3cBAOj1eAfZfPiaa9gWK1gNNGBS6vQ+b85Ng4xoZ7USlU8NlHHwoAvfaU65x5OTV0+j1SNM8A0GnkqwV0ebpx5cprkvnFQCPPsZQjIsEjFU8I25RyXwKUtJxzCnQEXZ3wOt1SCJVnHZvTgHfkOgprk9qSBK14/lHpOwYUKhUJ+ueyWVnrXkrfBbpeZi3yvtTm9/v8AmJ39/ZgZnoWNUsTuwf7iKcSyKQSwsYlUFZvnsLBmixOl2it84x+chyV84s63wyaCgObBYG7uyRLg2m9p5T3EH+gB6FuZjNVRc+bhf/cThJ7fNJeFnjvDXVLn7A/6G8IgaRepXqqsKjJSWdys8PCc0Iddtgw1DMoAPvR/oEA0gR6yY6m3vLs/FkJbM/Mn8HM/JxoMdvJUuc+XajIvWhrGSjgXpCMn2Bz8wk2t16Y9+oVuK2GdcwsHc4f1uBgmwl0sX84xmQN0nZMz8yIjjLbn0lR0rAqGTESaG0AQyxE29kpmRgMSNZrp5JxR1YssznIPl6+dEmCP/0DvbC76NM0cBw5xm9+90uRNmGQjHPg+CgsbfS6faIfPtg3IHtYR2eHAMU8czNwR9IMs5rC0UNUmqa+RuG0KKQKh9WFgLcDdjhE2m18ZALzM+clw41zkRI6zAChnWd2n2T91IpIpBMoVUqShsZo9wAAIABJREFUdcb15Qmw5oMNNrcF+UYWNWsR9UYRhXIKh+ENJLMRsJQPxVhUS1yirYIqWUTOkvNbZAxhGPFKPlM9Yglqew04rQCOAonqe/On4gAKVCkIrUxb2j3FMBRXEQzgZZ0mA1i2g1qKVyixT/1FZT/qZ6kfXJGC8a/YjXy+diaoFODgY9cNEE0pTOPTGaYzoRcFEduBTvoO+r4SogxWYwoKq7/ZaBhsSH1ODdgoEPYSsLSbzGx9X9moDFIqqMrrK6lK+4o/FaxS0K8d8NJic/we28B5rp/jPXQcDQmhINIfOh7sF/W3BbRskQf5bDpuCpwpwKcYlb4vNaNajFkZF86oNryM65R+v2IeRg/cECsFwHYa6RBeT+deO4hIW9DeF9pX2j4F33VO6Biq369zoR0DExvOLGsaCQnImMLy/K6C4/pMOp46FxQUbp/TCloqwMlxYJt1TSm4rH2mAQwBYx2v9I31/fZ1IiTJFrFR55n+nW20MxjYwvsUbBbp3GZd7q+AumBKLcDcBEyMJEqlrIU6W0U9W5rLioO1A8+KiWjfKOCtQLGOo+5Rr4I5Bg9gH74CZg0Lnv6KgtIiDdWSYNW1zmtogEfnMOeA4ogitdVi1Le3S8efzOd2+6WfVRum61j7VO2XjrN+TvG0LwPQaidkLFrBI44jv2cCA0ZjW+cpv89rKT5q+e//6rtN/bCAtgwdtC7Gzgh2dsjFOPgCqFH7tWVU2WgufIJkKknBQde0K0XudWCUSq60dJ2k7Y1TY8MNV6n4KnGh8gpsvAKIjKCoBIIa7PZFKGB2KwqmC0FZvjIhbKaoGwuTaQoIv0MAWgFjKcJQNWkF8rdW1VoBQeuvKPzsN0X4NerR3h9qWHShKcDL37np8qcWzDObBKtAG5BeAVpG0NonOCcg260AtAYGeJDni9fke+1RKZnkZH1yUdZNag6flf2skXWdJO2b0stJ06ZRRQ1ow9p2ST9yXFQOxWxKJqrKIjbGaBlgW5/vJBp/WemV7ejs6Hj5O9uvgDYPefw7hdB1vrL9TNviOJItotrG2j+6eYkjbrNJH/B5FHBnu1WHSY0J07W0wCT/rtE1twj3M43ORGx5bdmMaq9Shti+9gOMGmJlJOv8ZTt5DYIcHDtNXVGjooaSfaRGVw0+f9d1pYEjzg8dP31WjjvbSDCGn6NeN9umRkI3ejqF0gY7GQFu1Crm+iY4U5XUQGGTSEGbU7hdHegM9sDp8KFw2oA7MIimzYWR/mFcWLqMUKADscMUEsdknFXgc3jgcbpFG5hOBkGVXCYtTszyxfOYmhvH/uEO1rdf4Oj4ENF4BE+ePBIG4ezMDPq6++Sgv7h4AReWL+H69ZumyECthlQ6gQZlWIolAZyfPHwiwKXb4RWWJp0PpneKnrjfj2BPUNhKlOJg+i0L6w1PjeHuvXuSNkpwium/jVOzDjn2qy+eS6V1ym6wT7K5tHHiqTlbLCIaTwrY84ff/a4UUWIVeDoJfMVZeKdaxcrKmoCa1EgWkLgjKFqLZLYQkM0Uc1KELRwJi47kjTdeN0Wv2OcETepW0SJlMT7Oc7KJP/viPj788AM0T8uSOktZD8rrjA4MY2x0VO6veoAEHFgBnhXt2TZhZtUbKJSKyDHtzWKkQlhcSEBLZmA43WCF3Xy2IGC4BOXcLgFHCHhSV5o6qpyjFy4sIRlPiAYvmVkcj1ymIPIndFg4F7nmqJV4cLAngQZ/h0+e5fqNO6ITub6+jo8//ECKTJGtwkCIsAFgxZULV9DZGRT9evb57v4O9vZ3BIRZvHwRfYMDUnBtZnZaxm3jxXMkWJRoZU1Ys2NDw6IhSQCaTH7aJ5vdaBWXGzXcffse7r51T1jedMiZ9rq7sYWt52v49FcfCvgc6gzKMzAAQufn6doKUpUi3v3z7+Hc1YviLFJ2L5cuY3dzB4VIBsVYDqVIBl6rB56mA+urzyWw4e/sEBZY09lEsphGuVbE2NQI7ty9jdkzsyKxsbO3i/29Q2zubGNnZ0/6kjqQJvPBBFzpsOarRZESoQQHAyEsbEb7wb8HAz7YrRZxPhgUONjZRuIkLuuCml/FXF400wn+FU4rUpDsa9/6Bq69eVt0uhns42mgOxAUNufGypoA0XS+2beVQg2DPRPoG6ANsCJeSCDQG8S1N65hbnFeZHlYJIaAUDmRR2InhuJJHqm9OHZXtsUuJfJJ2LwsKuYVFiD/LzdP0TXShze++jYuXLsiuuFcg/FoDPFwGOlIRALhBMaqJUN9Z9BMAOJCTsbCzoJFgQ5haXG8edCmTVlfW5czTH93jzC6HBw0q5GyYBYAgSOue+oVBoKsYdAQdiz1iSWThGubzmyjKSA/i4Peuv06JmcmJdW3Wq0Ik5ZjkElT4z2JfIFFSWMCgBNoYzCMevRkJg9PjYgEgJuMfO4H5frL9UN5ALL5OOYOtxOfffEprE4HRqfGRP6DZ5/jg7BkVJC1TZ1Jsh7v3bmHjpAbzQpQrUNkgQ4ODrC9vY10Jiv9091rdPspLcaClQy2ff7ZFzJv+vsHcWZ2Tuwvx5rMRErVUPaGUgXzC2cQCHUiVyhJQUqcNiXLgOBTePtApDN2n28KAy/g6WgVajKO2aGk/5usIMpXzJ6bF+1zStMQiKMN47zIp7KSkUH2PTXITcYbSdU1uDvccPo8cAVcoms9szwvGqGJfApJaoS3gBhHzYKZ4WmcZsv4d//Hv0MsHMHo8JgA8gShR6bHMT43huGZUUzNT4usiehDl6oCNm48WsPnv/wYB2s7mB2bFw1ZShYtLC/C6vWg6qhj8dYypham0RW0g/hIOVcWuZtTshyZTXESw2e//RiHW4fw2N1wEnxx+BDwBeQ8wzTzZy9WkKuVYPXYcPHaRdy6d1tAOtrqrfUt7O8e4PiQmRApYbUzg6d/cBCXLl3CcP8gbLBLcTGyW22ULLDakc9kJMuG9oznJc0O475AQsD83BlMzM1heH4WNq9bAgOPnz7C7vYOvB6XFEGsMlMsV8DTh48k+MX1xOAbg2eXrl7BrTtvoKuvF8cnJxIk2drcRLVQEXCTQS5mWDAYx2KKtdOmrAMysSk/Y3e6MHV+Hos3LyNAKSmXkU4j81ZAgkoN6aNjpI+PsP9iE5ura7LX0L4xYBvs6cXE0gwGL42ie4xat3a4HKzd0cTx7gFWv3iCn//wZ2jka6JD7m2RHCg35Q8GpJhucCiE829cxPJNsnGBLDW1k3mpH2Gv25A7SSITTiKyuQ9H1Yp8LI27N99AMhrD06crUpSQAeRgf6/sIyWyce1W0drmfCYpgoWFHz96irm5M7Juqo0GhsfHuGSkjgUdRF6DtjJfySOdTaDSqIKZUX6/V/bCC+fOYWxoEPu7W/j849/ho9/+WoIdXpcTdUrEOU12qQGWzRmvm5q9ZC23wGQybzl/qGvNzwp7NhiUfZs1D/KlHNxwC/GHuruUveB40FYw8EB7Rv9HzpBWm9EE93gQ4nhQ6rBYFHA7ehJB/fRUzjjMYlMW1bNnq6IlSUat6H37fLAzKJ3LIJVOyx5FZ9zjNsXJeE2yqEl+4H0otceMlVw+g96eXsng3DveR8DXiVBfLywN4/TyzMtz2MLCOQnce11+sX8s2sf+4bUoTSVzqTskoLD4tRZD9uDZhFlKLC7OBWR8M6cA7JR5I4NysK9fsuty6Zxk/5AV6vOzgOA0Qj39EpRhpsv07JgwncMncRyx9km1KnaPZBDuQ8+fP4PH04TTxdo6OcRjCQEmWfDP4zI63iz8zf2IgDnHQ0hgrX68ceumZG/ZXW7ZM9gm7gMMXPP8ROkjBp7JTKZN9VODV7JDC6bAuT+A6TPnEQiFZK55O5yws2aDCzjZieGffvpjsf3i02VzMv48G2rRb/EhHFYcHZlaLcxAYqbrcfQYsXzUgJXWBroGQtKvHEOXzYl6pSnFyYdCQ+gN9mOoz2Sk8NxDAJoklPmFealh0BH0ospUH7LdmzXUWNmZutvVCoq1IraPd3AU3UEmF0W5lkM0doBKjed9J0rlnPgZfq9HpBIITlJyhuRf+ksCHlMf2WnAZmXKKqtR8QcF2NoBMgMeOl8CdwpAK4gpRbpaeID6ZO1gFjUyDVDKPa/Fum+R0xQ4VeBGgVsJCrWyZYVY5WEQ2Cr+EK9liHsG0FQpGVN4rolmwxC6+DvbE2BQXiTrDGCrABPnK39XQLNdzlHOIS2dZAXF2CbOScVO9Fl5DQU1OfcY3FUMg+uAbZSM3ZoBoxTj0WCAYiP8nF5HgUgF/flZSmQqZsE2aGBNQd5/Cf6WZP3qGLU/A++hoCP/3Q4eKijLtmgb+FNwMqsBErW/BNRtAdLt4C/baNiwBekrvSaDa0rQ1H5QsFJwDMrWtBjQvK4+u5Ix24MX7SQ0BSBpM9rZv+1jwraaQIkZfw226PzTeaH98vKZW0z1duCzPYihn+Pfv8yoVgBSMT8CxfycEht1jelcb39fmcz6bLLmWhrE7Zn5sl7rrwodKuireJgBSM16YZawtkmfXz/fvg50DBSEVgyIhDQNTGl/teNz7VhRe9+3B5kUsFXlBmMXDE6mgLDal5d2q8226Oe1X3QtC6jMnKC2taif0e8wE0OCyy2FBQWidQ7r2GhftK8dsWcMg7cCaO14ZnugQu1OO5itfWH5+7/9syYbLEaCIGHTRMT4OycvC6qYlCwjhk3Dxi+rcRT2cCvtghs8P8e0JHam/q6GXMXo2RBF+HVRC3vX7ZZri8PYaBoAtgV+s40aIVBwVA4HPHW2qOn6DDpYuqi+bBR1Q5FJZTVAt4WafS1gWQ4/diNyzvvzWajPyo24nXIvC7MVgVBDqQCkGjf+VEkGnaDtEUpeQyKTLYCT9+ZGr8C1AtCvNqFXm4OJvGjRPxPV4rMJ3V/Szc2Y6qJWdrBstDWz8ZAxTcCVbeBBjPflwZkvHsgU1FcAl33Aa+qcOG1FM+yMSLc2R91oeT0+lxjblq4xAWkNCEgEqGYik+wTjm8wEHh5T02LEWaC6KY5TIXPNp0b2n4eIqVQBRmlrUieLnw1HDz48R5sv6ZlsT8ICmhAxUQXWbTEFN/j59mXpv0mymyl7lZbJC3fqs7NOSJFS1oFOHWM9WDA+/I9tkMPLuJo5/PSz6zwzvsq41m/rxHA9kOJBlDYXvYZvyeAYy4n92iPjhKAZp+wj9gG3ez0cCROEOeB00QLCUBLcIeVkwncWx3Il8rweYMolWtw2Pzo7OpDb88gqk0H6nYP7A4fhnqHMT81jw6nD4VkEZVcBbV8RVgRZABtb24LaMS2EHBkiujwyADShYSk6REQzuXTSGcyosVJxoXMvyJTZCwYGRzHN7/5LZxZmBNHNhqPI8liPp9+ipXHTyQ1lkApU/t8Hj/iJ0nkqbldLEuqpwS2UEdff48UCjo6PsZx7Bjvfut9nDm3gNhJVFL36WhQP5Xczx4WxSoVkUwmjOxPKS+ONufGQG+fyG8wgDw/fwbf+fbvmwKVVqswKNmH7HPKeBBYol0VFkrpVMBrFqnKZFJoOq04jp0I45SA+OD4ML7x+9/C/LmzIuFxuH+EgwMWkYvLGhDt2kxG5AGYHVEssNhrRpwaji1T1Qk4c91SXoVFyjg3Ly1fkmdbfbKC4cEhYZUTkA5HozhhCrTHJQ5ApVYRNgzBDeNoZaQInrLJC8WcAPiUC6FsCBky58+fE9D2mDqMhbJoT5M5NDkxLWnktAe6ucfiEQEJyZxwOl3o6x3CzMycOJ+UGkilY+gKdJkUdJcX2XQOY2Pj4oCRic1CLmTxHB0dYmCoXxz/rp4uzM7PYHpmUtYo/5bNpHC0vydMvJnJKWFR8XuU/iJLMhKLS0HLgZEhfOW9r+HqtdeECcA1tLuzhY3V5zg5PMCzB4/QqNRF35qFWMkwZpGGXWrFOmw4d/sa3mABwio1GgMAi8tt70vK9sH6jgCvzroNQU+HaJqTIUT7ygADwdbVrTXkyllQ6uf80lnMnz8jTh3B8hcbGwLa7x4cmuIhUjSHqYlGAoqa1NlyXtjcTCceHh59aV/ocHV2eGAnO66Qw87mFnY21lEtVmUdEqioiC5kAfMLC6LtanE7cOPuHdx487YAygTpEomYFPJgwIQSOtuURwmHJXUyFkmiVrKiu2sAHd0BwGVF10APrt16DWeWpkVSolJsIHIURjVVxPHGIZIHcWSPU9hb2RG7c5A6EjDI7bFLcMjl94jMiYOBmDu3Mb90XjQmY2RWcc3u7yMdi0qAhMz/Yo5F48iwNc9CIIeavGTaEXwm25gBItFcP4ng8f1H+NmPf4a9zW10d/egr39IHCDOt3D4UBxV3o9yEUz7lTMJ93A/MwpqKOXy8hkGAwjaHiej6An1yvoxoLcBZpg1QRtAJ39iahojw2OYWzgjQRcGAwlW0+ZtH27LuuP4VipVYWgRAHXZ3FheWhIWowRw/HZ8/sVD/Pv/9B+xvrcuzLKe3hDqlRo8TpNmOjU1hTfeeBMLC3OwUc6jxnRYIJVIy9x/eP8BVleevyzMwjUc6qYGZlFAPTLaGJS5dv06FhYW4GH9hS6gGG3I2nzy5InMXerdD453IZuoi00rF4viiLGQ6ebKc/z8Jz9FV0cAM+OTGBoYlr2l5ZdhfWtTrkVmOoOCZ5cXMTEzjUCwo+VIGwcuGUtgZ30T8eMEekNmX+UrlUshk8/A6rKjZ7gHb7x7D5Nnp9BwWJAtZpFIp0Tf1e/yodsfxNTICGrZJv7hf/oHRI9OMDo6LgDsiy1KJnjQORjAuUtnce32LQxOBkVXGCUgG61g/eEqfvYffoTYzjHu3LiDDm8QD1eeoW6zwB0IwB3yY3RpHLPn5qQQG1nvnJM2yqGdNlEvVRDZC+PJ/YdIhZPo9AVgLTfFnjCoSvY+5+va5nOEU1F0D4bw9W99HRevX0Z3vwGgoydRHB8e4yF1tY+jMucIbqp819TohDhRrHdweHggbWBbxLEEC/iydotLCvMODvXD3ipMxz14+cpVDExNCQO5XK1gf39X9pV4IgY37a+d0LZF7AYde85rBi3rFkjQ5PU372J4dFz2Gco7vHjxQgKQDPoRgO7v7YOTxRpLBBdrolfrDxDYo/yQFePzlFB5Eza/TTIRRTmO9SUSNRTiScSPjpCLRGGv1/HFZ59JMHlqekYYm97OTsxdPYuhqxMYnKVcA+Ckrn4OSIQT2F7dwE//8UeIbB0h1NEl48KMD8rpuFk40udC3W3F/O1LmFlekMLTIjsBO0q5ogQPCD4frGzgZHMf/b4enOwcYHp0Er3BbgFGeTZ48OwRIukYGgwWBXxw+DwIDQ4KU98uRb1cEsQhGLe4fFFkwwo8c7pd6A71oifEcykL2eUlSyGejAsLl4FeZmxRT3egrxdzU5M4Leext72OH/7j/4fw0T58HgdCXV3o6e0WYEUC363i3PlsXoJXJKYQfNb91yjfGqeZZxXWtJBi4dW6fI4/GZyuUsaoXJV9RcE5rkFmfzDLh9krXL9sowR8yqdyf0p7nFYqMg8YfKb9pM3Y3d9DRQDYoACUZLR2dAbRpNQiM7t6uoWVRu1a8e9KhiBTLhkgwTjsFjn7MFsh0OnH9u4WEsyo8AfgsptiWLw+z5YXL1wWFnStSp3kmuwdDHLzrMSCz7lMSmwxz1MMSnPBUMt54dwZnFtaxPTstOwBMiHJ4sqX8Plnn+FnP/qxsMm5jph1Qx+C2tC+jiA6/F0CQLs8HZicnpaAMNsdPj5GNBaRe7OvuFbCh8dS/6Ez4Mbo2BAq3E9jRr+ZwfLeUAjUoGZNDmaOEIxne8RXq9Zw+/ZtXLx8SYqast6Iy2lkY47DMaljwGArCzHv7+4hl00LE5h9RltKEExS5RtNjIzNom94WDJlCOo73Q7RW6Y26RePHuKn//QjyUhkjR4ZAzLDKdMRT8i4DA2PyowSILFchsNikwwuSmvla2Vcu3sDb7x9D8MTI0YSKprCi2fP8fD+Q+w/30GnO4jBngEMj7CYqVv2UGZlLi4vYv7sPDx9Lsn0ERo+/6dMkyGdSg2Co/ghnm0+xeHRFsq1AiLRfcSSh3C6mKXalECN22E0l7lvk2BHWRzKGhHYZltrTaNPrKx+zjsF8xRcbGcMKqBH/4j/twN/6vvS/qqPpZ9rBypJAFAy2cuCaC0AWnEI9dvVF1RQVLOCKb3BucZ+VX+XALQwlZsGD+C16cNS65bPR8CZc5ayPVyXZl81hCqDT7wCoBXXeVlEsFWkUJ+rPYO7HcBsB/xeglNu10vil2IoAk5WDdakuAXtlBAAWgxh3ovPoQxkyaRq1dyS9yyvCGDKgOa1uM740usoZqUSsu2gneJRCi7yb5pFrpIY+kw6vgrUcU61f48SHO3PrziZksw4HmqLTftaxRNbzFD+TQFoASZhdH+VgKZgpWJqSnJTAFj7S+caf2rQSvuQbZfrMdgjhFNjX7XftP06/9pBYMVTFFMzQeNXMg+8vwKeikUoXqJYCD/D94Qs2dJiVkBWv6sAtM5rvYf+rnsYZUHZF3zxfvy3EPyaphClvvR6CqZLxgy10S1GNpcvPq/2jT5zO3irNuBfgLFNMza6xtsBWv2cXuvL4LFiMTreqrag/a/EWl3vui60/3SsFfPSZ/0yAK2fb+877U/aRbU37QET2etPjbwh/29/Fl1LvC5lqnRO6hhqAOJfBNyYVfQlTXPpTxYhVCMhE+K0JgaKF5HB9Jq0JQVAzaHmlWC8Rqx4c42QEwhk59GZbx8cXldZqGpo1JgpqMnrEXgiU1I7XCeGTg5pZ6tyZLCr06R3tooC6gJQA6KGpj36oB0hz21piZifGjCP9xStoIaJgvHZ+QxMZeZL2aG6SZEF1D5x+F3V7TVp8AbI4//8jhpGZaIS8NTFyDbyJcVEuHG2AHnV9jUGyzx7uaVxzANI+8Jo126S+9qcL7WsldHN67KNnNih7m5hyfIaZEiwvdyY+OzKbNdAgGon6/OS0cCiJGy3biLtAKgBPC1yMOT1lLnLfuH95O/2V5rZ0s/Uam0VnxTJFtjkeyrfQt1p2WiqZFeTmWnYH+xb9pMyfoXl2GI98/PtkThd+OwftsH0yystIraV+mAKnAmg21pArHLPZ9Q0CDohOm4EoDlf2FZG+3XBcx3pM2i0iWOpKSpMmSMjgf2uOlC8B/9NZ1mjpe3GWeZAi6nM/lR2hBYu1GAN+57Pp0xybasGgFg0hX3sdJhoJZkkymAXhoPTJSA9T361hg12qw+dwT709A6hI9iLSsMUJuwOhNDjD8FWtaGcLaMYzwrwlIpRSiEjQCQZVNQMJzsk1NsvAAy12vqHQ+hgtR1L42UKHw/jTP0+2j0UhmN3MIT33/890VumnSGjLxIOY31tFYe7OyKfUas2pGgUK5Qf7R1hf3dfCuxQOoLjHI4dY2CgXw6dLLpUrpXx5tfuYvHCsoA4ZIQSSKWjcri/J6Bu38AAXF6nObBXywIM0gkLdgSEkUMd1AsXLuL3vv6+OHxkIxNg4sFfdRmpj8gDO9HqUEcnfIyGN00QLlPOIl3IoGEHQoP9OHd5CTdu3xSWFIMDZMZkkhkU0gWclurSH2R6U8e3MxhAtWZYxRzfmblZObTzYFpr1gVIY9Gm46MTcUxzySw+/+gznJ2bx8TwmDzf9u4+1l48FwYhNXvhaGJiegLXb7xmJJUcpko4WWHU3N1iwcdo7GXRVDosCwvzslZOIsdIpwhYFwRQC4V6cf78ebk3gVcyNdOZOIrFPDLplLRxtG8cExNT6O/vFYbmxvZGKwPBJum3LFLEQqfdgR6Zn1KQKJMVJtTQyKCwxtwd1KdkYc2yOBM1MkLqp+KsRiPHGB8dk6Do+vqmSHGUq1UcHYUlpZiMznOL5zA5My3gIcG4w4M9PH38CMf7h8IsalRMsQ4ykph+anO4cHwSQbJcwqW7bwpreHdrWxxwn8spYM1ptoTowQnc1MKkTnGNsXoY2Qur1WTdWOo4jB3C5XcKm5VMVMpWEPjMV4qIxGLIl4soV0+lrfwOHXsJpOXy4pja7Ma29Ib6hPVF+1fIZQRMoHwWdcqzGZN6HT0+kf2d7BtKkdSrRp6IDixBpd7Bfly/cwdjkxMiTZLOZcVZlYNThUEot8io8FosDpuKZ/Hi6Q5Oqw0Be/uHBzE6Po7X797G2eszgBeoRZrCaqfGcDwcxf7aJg43D0TXl3YtWUojmopKYMFIXjikwJDd45LCkMuXL6G3f1D6lgXV4ifHSEQjsDeb8DEduLtXJAgKpbyAHC6vS4IRnZTm8rik+CcBaMo6UE+UwPXjzx/iJ//5R4gcx9HbMyBOAIs4EYB7eJ+SOw0B+dx+nzmkS+DTFFGmvAADOazNwPtaqPXI4iaUh2hwnCzyPUlXt9oxuzCPm6+/gdn5OZRLFXR1d4JZ1uUkM2lqkn7NVOe1tRdS4Mfjog6oBaNDY7h146YEXrgvM3i2F97Hh598jL3IvsjOcN6GOrvFHtLWMBh05eIlhMY6xR5WsxA7RHmNk5MoHj98hO3tnRbrwy6gTbWUl6JpZJkTDP76N78huuy+DicsPqCWA0qFGuKxGB598UDA7PmZWZw7exbF1hmE9q5cKiCbSElw4mB7F1975x1cXFqGuyNgGOOVGsqFgjDBP/vsM6yvb8j3CRiRwcj1S9Ce+q/cn+ORmMwbB5y4fPmyrF+xQ/m0AE/P1lbg6+rAH/wX38XChQXUyLBr1AQU5PqgPSf4aqkCv/jRz/Hj7/8II0MjkpbPPZU2Dy4LBmcHceX1qxgdGxNZJs55t92BSqqE2MEJjtb3gGIDs2MzAnSxKCXlNzJk2g+HMDg/iqWrS3LGIfOZKfZkgtfKFdSK/z9d79VkaZZlCa2rtXbt17UMdw8dGRkRGZlZWV2V1V2iq7qgm2bAwAwexjCUGQ88MIiHAQwzHnjgB8AMGIMxPQ109/R0dVfRKIphAAAgAElEQVRNiaxUkRlautbXxdVa34utfe72uJU2uJmbR7h/9/u+c84+Yq+99toNpBNJvHj8DKnDU7hY2bPaEgCagFM0FBX2Yq6Ux9bhDuLzk/jxv/FTjE6PIr4wavwJZsmWgU9//Rm+/PwBdjZ2ZF1mkTHaYaNWlbMyWaW0J6b9C5mhpzc5MTqBQi4jgTzq49Lf49mB+9TlmzfR4fOrJdE653rMfWRvfwdM3R4dGpS+YDFNsj/Z/5SdYeo3GaKjY2O4cuWGgKkMEHGN9/rcsj7zejJga6WqrOEeYdT6MDI8jkAwjEarjfj8LK5/cBfeiBseL5BJUYGhI3vjweYWTnZ20WAmEtOni4aBaaWkkM0KV8CPqbV5TNydw9jCgABw1HdvVykZVMLem0188re/xO6LdYQ9QaNPfXYu8zoYCSNIsoLbjrWP7mBiZcH0tUgf+CRIxwKaLCR7unmAxPouXC0LDjf2pCDj+NCYzEtmDR1nktg52uPBHKGRQQGhgwMDKFLGjPrxo2NytuQXJVxE+sxqk+yo2ZkZRIIBkZ0gi7FYKcpPrvnpbAbUTeVeSSMYGxmk+gDy6SR+9fN/gdcvniIcorQQzyYsMugU6QXaAtepcqUEr9OLaqOCiDck9slxZyFHgr8cD/4uPjYqQCml0zgBO82OAP27u3tyDqKEFs+BHFcG8RhMIsOZQQ/ux6STMhuNgLH4FL00d5P+bM753JPqTMPtdiRjlHU++G+el5lhxSJ68/PzEkTk/khNatq9cWT1XN4WG8/l0pJhMhofFdD41evXF+dvc4YeFLb5+/e/JdrRjSqB+bwEZra2N1GUABWl4A5lnRmMDqNSI+PcLgD0tXeu49LqCkYnh41r6KVD1gM/G8Dnn36Kv/qLvxRWdaNeFskP6tCyMJ/NSkmKKFxOHwYGR4TtzfnEoDvX8Gw2I0EhzWrkeYXM+7W1FQwPDEo7eJanjBP7gUxsKXLWpf1XZI4Z4MchBAFmHjGDsdU2BBJm1hBQoBQVCRybb9al6CCzRDmvyNYTspWFZ7MY2p0urE4/ZueWEB0YMJIp1FtmcTJAyCDpVFIC3oOs0UIST6OObC4jAW0yrYPhiIyX104Q3C7BNxapLLfKiIwN4mMSPG6swRmySEAaDaCWbGHj+Wv86me/wLPPH6Pb6kpbOKbRoUEJcjEAwKwiBspYmFM+y/GgZEQbovFqC0DW/UTyFDu768iXkkhmjvHizWNhRPsDlKmhT80ifKxz44STrNleEMXKLOd2Q0gXsib2iFUKKvPc04+NmL4z5/YLYLXHUrxAunrgGoP8vFbxDwVn9DpmNijzuV+ukj6egnuKWajfroxIzUQmUO90G4lUfkaxFQFdpQCn0TAXqTGLaV+72RCb5HuxfpYSyfqBOoPGvS24yPsqSKZAngK7Cm4qPqRYjWIe6m+SOKa4jYKm7BNKZfUzzQ0JzPSd4jT8u2bs8nn9OsnED3gfXiOf7Wl88998toJ/CopRjkYxIsUH+Bxer0CkwVkMqKlAXH/Qof86Zqn1A3saaVcQsR/I43gQD1FAUO9pMLC376XArwKJQgJknlMPQ1IgV/GJbwK8SkBTvEmxE/N8Q+ATgNpiCiUrK56/7ycc6nsomK3/7x8fxaiU7KjApgLiCsj2g5var4KF9DTI+TsFyLU/FfzsD/Dwb/1AcZfxwV6/KKYhWE+v5pj2NX9qIMPYqgnKEoD+pu0rztjf7n7QWdsvBMqeHIbioOx7/l1JgrymH+DVOaprg8NpMtAVPFfCKO9Hf4/tVdyNf+Maza9+2/lXAcv0v3Wc1V5/Fxg2uBvP5v2Bsf55p8ByP5Csfa1zWINi/c9SzFXtUueCCYiZ8ePX7wDQakB0UNlgXiRAnMsIeetiyIM9r9WojBqcsIRtNnGEeON+w9QXUkYr79UPGOtCyZ/8JgDLdCI9vPBllRnM56quDu/n9pgUAx1olSiQKKBIPrwFOPl+OjkvImldUyyPB3l2roLGnZ52kqL9Qb8p+qCDyDYJoN4y0UMDWr5NVdO2cuHkeyggriDsW0MzRR35rWxbSQXrpSbweXLQ6y0aUgSt25VqzGZjMcChLqZkLejCK8bS04DhJBBgvafVrYxnMg54GOE9eEjiNTzIsa38Nw/9yh7m3xUcFhazyyXAANMq9f3UuHSh02i72pBuljoOZGEpu1eMs2GcIB5axbZ6DhN/JxuDx90Dc8lcNrIl7BOVZGH6nTiwqdQFg57vqJu4RuxoTwyU0D7IVCX7pT/QwhQNBXxlDHti8QSYDADekPdmcSz+n33Fz9O5FXutG0kXjSzqT74nx4X9zXvQ3gSwrtcvxoH2r6AxP6cAM9uqCxXfW22dz+N48Z6iq00Gai8qp2PH/2tAgdfzXjLvHKbvmj0GJ7WAGR1kxXEW05MxYZpol/Ydht3mQyBA5yuE0fgMgqGY6EL77H44uw50yi0UTnN49egpPvvNJyhmM7h+lSDfmmj12R1uDI/HkThJotqowutzYHJ6HIGAF+4g0Kx2JaWPztTWxiYySTrPeal6fuv6LQET+TdqVb589RynRwdS5Ed0hu1OzE7MCRi3v3ckshRMkaQGLNu6f3gIb4ABjhb26YA4bWjZ21i7soq7d+7IfakhTLkNMs2OToyTMjI+gsGhIQHu+PvTsyM4YJfiLFbKj0xN4Ue//33pK4LuHE8CzpIyxMMugeZsAUGvR5jaTDclOEIQr1gvodqpo1yvYeX6Gu58eB+T87OS1kuWcD5XQDqZwfnBGdrVBg42D/DyySsB0mi/Z5lzKahIrfIf/OGPsHplFelCDo1WA/HpKdESpINAPebXz17h13/zS1xeXsNQNGbSR9HFlw8eIJPPSDGtiZk4FleXpCjkwFBMmKG0D4IKuWQWx4eHON4/FFCc7Ts+PZZnc804ZxX0alX6jEzDeHxSAgZkpBO03NnaxuHRLvKZtKSk0rkaG5nAwiydjTlJAX/48CthhnUsVmGoBvxhKWRIVrTIepBNTTCLhSqDXtg9Fjh9TgTCAWHrMqhBpjrlQXjIoJPHd7u0vCyM70a9IyARK9vT6bx85YqwuAjWB8JBVKoFKZLGdorcQrONleVLolNINnomyywRNzpdC8rU0HQ48e69u3j69BlOjo9x7epVcSaPCPzli8KYZSo6mYTU9KRjQka8HOQdVjS61Pt0yv4QijCgUBeGWLFWRrVZR8dhg9PrhNXuFIeWLFemkRJcpyNFu6oUK8L+Z2GzITKcKmWxPwJPIa8X2UxSHFOC6XIwb1InMiNsFxZSYj9wvWWhsPjkhOi8khFFLUwysOkgVesVhKJBKWJJh5sFD2ulGnbW91AqMFDIwxiDrU7cvXcfd+++C9KPWp0mjo4OcHqSEJmGg+1dvHr2XA4+TO2udmtIZpJSQ0CcpSqDiRCQampmFvOLy/B6fQKKCGupXsN54lj0oCmNMjw0KvsT58L27pbokg8MDwoYHh2MYpgBJKmJYEUxmxM96qCLxUaTePzgkejU2+1uXLt2Tdbgv/3bvxG9cQYjCFTNLcxicWlJ9ImZ/UB2P9PMua4RPGnWGgL+kMHbZJprtwWHxy06sNR5vf/hB7hx+7YU7CUozT2Ldk8bbVQrKOUzePToa/zqV78BWYsDsRFJXx+KDcp+wPWOgN9B4hivt9ZFNzkyEhFg/sq1K+i2zWGXKdLcr5hWH4uE0SHQc3oqawcDRltbO8JQ5b5kgrFkyPvhtdtl3jAVfmxyAt/+zke4fvsWvAGXOPo8T5BJR7B9d3sbL5++lD2azEmul9SWl4w1dDA0OAhrt4NwKISf/vSnmIxPwO1yizPLNPDzk3PZGw8Pj/Hs2QsJ1JHBIo6/34dmLxWZ1zBzhWfN+/fel9oC3AOPTxJil+lsCn/1N38lafP3v/Mh7nxwTzJIbC474LDAwmwlMmkzRbx6+grPHz4V0HD10qr0EZ/76PFj0VtefXcV73/3vmiGHh8lhSlO0JXAcTVbESmGsYERzE3OwWl34fTsDJs7u1IQ1Rl0IRQfEgA6GnVcFEKtF4GzoxMpzJfYO8D+1p5k2HQqdUnbp1wUpS0IkDltZON6pPigzWPHH/1bf4zltUuic0ofuFWnlFIBzx4+xcOvHklGELNRqKvMcwsBIjK+CaTwbPQHf/h9zMxMyfrAdjIDifrRZJptrK/LOjw6zKCLE3a3B7WuBTavC8FwWIIn/EqlzxHwebFIvetwBDsbG9jd3kXq/Az7h0cYHh5CIBSS5wcDBNGdwlokq5/6zCRVUPt9mIBYxyq1BPweBoGrsFqcEvBptjtYvnIFNz98Hz6emXqAB4H5zPk5MqfnSB8dI5c8FdyJ4KfIVFRqIhc0ODaCiUtzGL4Sx9D0CHxuoFZqo1WpyffRzh5eP3qKw80d+O1uYZIyAMcABZmvPBM4wyGsffgelm9cN3Io1boQG0rZImrpouhQNzNlvP76KUrnaZzsHcu+OT4yKuBxIBImnoZkPguLywHfQAQ2ngHHhuH0+6QooVaf53mKX8wo4tgwQ5FBLJ/Hhi4L/DD4QlYitek7LRweJ1BpmOLRpH5GogG0Wbz57BAvnnyNjVfPMT42DAu18ykd5PUZ4D+TEhYqQUvyVX0uz0WdEfExKnU5W2qG5ejwEC5fvoyx4TFZIwNuv4wrAejHjx9jb/fAONA2Q5gI+VifgjI1NQGEVRKP2WPVqikAReefer8uKabuk32AQQqeJ1lsjnI+ZE+T/FIvNTAUMfrePPdlzpKyv5LJSfb2RHxKAHKebxl0Pjk7wpvNdXi8Dnh8bpHvIMBLcJ/nDu71q6uX8Uc/+ROMjI6L3INkTB0eY3tnC2eJY1NfplVHuVSB3eKUgDLBXp7B5i8tYGZxXqSSwtEwOq0O3B4rGuW2ZB8dH5/if/tf/7GQI1iwz2bvCIkmHIohEmIgxC8ySuUSSRuQAoD0T1gUutGsw9Pb53hOZ8YY9ydmuUxMjktAieDwzu6WZG7xfEoZI85r9j0JA/RlmPEk5ChKbFAir5dmPToyIkzn3e0dOccK6GK3yH5FEJrPZ4CDDHKeyyhrWCk3JQuIZy2ezzleBJ655nCMJuIsljqIgYEYXEx2JnbQBs7OT/H5p19ga3NHapqQZUzfiMxbnl+oaT88PY5v/+h7GJudgifggZslaThhJN0A2PjsNf7uL36G9VcMvrYwPj2JqblZsRG+B8f86vWrEkD2hF3yuRqlMpmx5HHBE7TB4gWq3S7erD8T8LneLuHZy6+xtfsCHq8ddkcXLrcNVospAMfAG8FZnoEEUKMtCLXagHL9zFsFzVRegn2ugIviAEq+UmIRf8/5pRIYCiYrFqEMTGVAm98bOQDFKhSwUWBJSWwKQKv/Jn5buyP2y74yGb1mnWEb+TuejcSP7Rif1QC0BgTifQlCK7imRCcBpNpGA1pBQX62HxfSfuBPZflq2xR/YF8qUM/1jV+KF2nbKBf1TXBPwUsF+hSA5rsoQ1ja2GNAK7Ao4F7LgPH9AJ0+V3xijn2viKICbwokmjc076hAouIygrWoFn6vaB6vU0II2yNAHwM4vX9rf/QDxuxatRWxk17AQou+9oN3vA/vwWdzrmqfa39pHypGpc/hdWpLvL/ahIL4+gzqVZtaRganUFxPcTIFEBWA/CbQyfvomCj+xX7XoET/fTSw8M0+oZ69MsL7GbTadsVJFONje/oDGNSA1mt1fhhczIyhBlv03jq3BH/vZUUoZsW/8V79ILEGTdQW1T40EKPt13WgP3uB99E+4E+2Qd+d9+E9XG4zf/hcnWuKEXL+Kq7HazSoowEw/k3HUu93AdB3TPBLbaF/3pk2GD12Zi7quCoO2d9GtWUFozUwo32m/aIgt/7U9UVZ1HwPBa81gCD9/w/+s3+/qxOWN1PRfo0mUJNLF1UB3XoVzfVFlOauk1lvzr/TeJR2zmdwAvDvIqnQGxxdKBTd50/+jpF8GhIdDy3SxoObgnYKrHFT1YmpG4YaEj+vDFB9jk5MtlUmXLuXctLTEFN5iGbDRNrYdjEOK+Q9tN0KILMIgILp2ge8np9V0JOfUUNQIF8jDWSrCJBJeZPeJmgMon0hYcLNmAtdf2RU2eTUA9RJopuiTiCz4Jj+5LekvnStAjawncK2rVTEeefv+L50KtkO9nt/tIJjycMP7833YTsIQLMfRYqgF23UTUsZx8ow1gAFNz9l/kq/Mu2rL7WnkDWyH2o7ZHBrhFImgV3TASzCljIsYAMGsz2ctHQweHCnnXHM2D8qQcG/64bDZyhjWVnUTJnUhZjvQXaJyDfUq6aitM0UBaCzZeQ8jMSAMsrZTtocfycLMUzRBllsqINbMXqWuhkwrU6DK1xQlPHMeaVMCX5WCpFolLeXIsT3ZBt18eN7XbAukskLBr8GA/g+vK8C4xIk6pD140EmnRb7I9OMNklxeQE2ShXUGx1YnZyHg3B7YvD5I4hPLGBmegGx8CCa9SZQt6KUKiB1mBR248//8q/FiSQgEZ8Yw4cffYTFZTrWYTCx6CyVk7Rfq40FIYsCai0uzsLntePg4FiYxmeJUylGmDw7EyCFc8DH6u8OpzBxWQ2c80RS77npdg1oSbZ0NlMwWlsWk33A/pNIYt3IkJBh7Qv70LF3cJxMYGhgUJwXxod5Lau7k2nHQ+v4xJjMDwZgyASkdEGn25RiKjarF0PU47x81TCzd/fMIasXFJM5x2wSuxPRUEgK2XjdLkT8IWQLOXiCbmQreSm0try2gnfu38XEzBSqPTYemYtMaU4nUqjmqsicpkXeIeYnOGxHIneOZDaFxaV50bImGzhfKWGEbNTpKWP76TysHQueP3qGX/71LwSMcVkcEv3meFNn+NGTh4gMRXH3w/uiyToWHxa2GTdqOoZsN3W1C+m8gKoskFXOl7G1tyVsLvad22fWe/77xi2yFsckGBAMhATMffT1Q2y8fo0S02DzWaTOTjEQiwlTkgDywdEhvn7yGNVaA6FoDJHwoDh2S0urCHojUuhma2NH2HVkHrS6DVSaBbi8VgyNDguot3+4A+p8FkoFAWUIpNM2CHJz/SoWq1JY7TRxKn0zN78o85UFIKnN7A35RIOQzmEqlZQ08rt37+KDDz4U9ub21j5S1Luu8pDjQDpflPtQ75ftYtGomelpWbtptybKbtKgpcAvHZR6Q9bZYNCPLppoUf7A5cLkZFwKIzKokC3mcJbLoGXtwOZ14Mbtd0X6gM41n1fI5HGWOEPm+ByH24cCajPQwLlBJ+OckijHB6hXK3D0ihZVy0VZ/7meHCdOpP4BmZSilcksCjsLE5p9b3HpkqSC7x/uSeZAxwZER6OYnJvE2rU1LK8ui+00S01h558enWP95Qb2t4+lgJQpHuWBzW1HuVpEtVXBeZrMuk0BnCmdFRuMiqYj+5uscepIUqPSbffKfLlx/TYmJ2eksOXjh08kIOW0WTE0GEPyjGnGZ2JrXPPI/mUxTSnk5HVjYGQY4cGIYTK7ncLuYzZG6iQJR9eCRrmGzVdbSCUy8HmCAgKwPV88+BwHx0ciizE+OYEPP/oAH3z725KG3Wk0JHWbDn42k8He5i5yyYwERKT4YSwiQAbT7xudNnyREKYXFzAxPy8yQGTUdbsdTMbHkcvnsL+9gfTJqWhzU+ebTGU/i/Y12pienBb5IwLKBMNzpSJS+QwWLi2I5jB1bBvdFrL5AtLnaQGfWPyLet0hf0DSw7n2kA3H+btLGQCbDcvLKxgYHTb7DPX/CyXp+xevngsIduPWdaysrSEYCcp6lqYUQopp9S3Rj3304CEyqSyCHj8y+RwSpwkZP7JoJFjqcQlj+fvf/wOR+uHc4jxg8KdWZn2BhsxDykoQYPK6vTJ23Fuz+Sy2t7eRyqaE3f7Ordv43nd/H05mJhQqMqcKlKwq5UWbP1/MYXB0DNMLMxgeH5EU7i6Z0I2qtJlyMeV8CYvzS1hZuCQgJvcPBh9fv36No2QC7gE/brx7CxPxManzkT5LSqAmeXIubO+AN4DbN+8g7A/A4rShW+vI3sTvWquOGrqi5c1ADtntfAbXf/b7wf6+MNAp6cRCipz31MRmIIbBgXa9g2qxiTFq1HepJRzFzTu3MEcGf8ScIXL5rNjY04dPcbC9L+s4WcyRYFj2s92DPQGOGfSIDg/ij//0jzG7MAuPz46TxLlkZrD+AJ+/8WYdz588FWCY86ZtsaJYa2JofFQYwZzvnLOU6ojHx4QdK8XPThI43D+SQMmTh08k4Di3sCRnKq6FPPMRCGRBMoLRLMa7tLSERcpluDw97XTDwj/cPUIicYpUJidyRh/+/sfwR6Owdo0DzAKn6eQ5UscnAhbWi3nUKuZcR5Z8Jl8QCRSO++SlOcxcmYcvSlDUgnI+h1qpSM4sjna2kdjbR/L4RAK/LIhIm2CGoBAuuN6FQrj10Xdx6cZ1qWFCiRBmWeRSOZTPs+gyYHCWwvHWLgrnadH1ZgCRwZeVtVUhH5DBzpoAFQaZG1UER4aluKMvEu7JcLglg4xF54QYwWwQSt05PUifJ9BuFGG3Gf1hZjMOj5EJOoFyvSEyUbQL9ovf70OnXcfxwTaePvxSGNBL81NwO63Y3tqQwnhypvG4kS1k4La50SWJyO680GJWoIhjzHWK92WgYGxkVDTJi1LI2NQkIRCfPE/LWijnbmtX2m6zWUXrl+s02dmtnt/EgCIDkOVGGS6rS4JxdqtDgH72DzXbqd9Odmu2lMfQ8LDYcO2sjEvzywgGAhLg47pMu6+WG1IDY3p6Rti+U1NTktn08s0zvFp/hVqtLOCh08O1h/Udji+yB0dHxnH3zod4553bcDupc9uUwsaUWNp480r2xKDfFGe0WRwS4OP5i7rCXacNC0tLuHr9mmQ70f5Fi7lWl0AjdZr//M//Hzz46gEGhpj1E8Xo6DAmJ2YwFBsB2nbksiXsb+2LZBEB6NXlJQT8PuOniGio0UtmNoU/FJH1kjUQcumUFPRjMdCvHnwu6yrXEwZ+ybj3+v1ybuA8InFA6uL4TKFC8WspM1OriQwKyRc8U1Dai0EXZnZ1KDFWKcMX8Ep/8jzbrVskS5CBY5H2cbqlQCiz9lweH5YXFxGLReBnsUuSQqUgN2vzlIWE8C//5S/lbB7yeTEci8k+xDourG0yNBXHRz/4GLHxEQnGCOrMwLPNKkoa9WIVX/32M/z8b38hwbLY8LBI+5wljeQd/UPWI/jggw+wuroiMHG1VZdALtnLHXsX3pgFXQdQqlbx4vUjHJ7tIpHaw+vNJ7A6mrDZWwJCk/hqs3bkfMRzjgJNnMPqN7MPFaBSsFn9ZhNkNb6B+v6KdfSD17yHAE01E+hR4EV9sItn9IBnIydhgF6OF99FwU4llikgq6BXP6mO2XH0H5mpqD6zAo58Nn17fsnzLQZcMxhEj8XdNcCX4hEamBLJwN61yvzW7FxdNwQLoaB2n+axYjAKlil+wkBVP7iqmASzXRR8kwzcnt+soKIS1vrlURSwE/C+J3lxAey3TK0J7WfFeRTgZ7sUz+r3mxXAU6BOgTXeVwHrfiBW+5R+iP5e7AFmvdY+0ecqqEd/VcFQ/o6fUTIe+1uBWs5H/eyF5EpPDkHsrQdIK0ajQCHfW0F/tblvgv7aN1yK6JMww4G/U1BRCYHad4J/9EBStRO9R/9zZTx6covaLgVVtc36fv3gOf+m91FsSBnESmRVwp/eX/u833Z1HvInNaDZD2pHSjzkswyhsxcw6LGJdbz5U/fJ/mco8K32qGPD8dfr1YZk8FXmqhdYUnCXn9d5xWtMppAhrirm2g+CK07Ub3t8RwV4iZ+JvTPc3LNVBbl1Dpp5ZzIK+u/D55ABrvNFx0rXNcVR+9dHfl6/xM57JEXt+34cWLHO/jFQrFnHxvIP/4v/sKudzgsJSuhN+JNpt/xipwkLtW0ARI0QcSBUCkAXRkW9dUHRSAk/x3vyegJnvF//fXi9yk0wws6/8zNSBLDVq1Lcp3vL963VDeNODUQNWTu6X4pDB1/BaIlKtM3ibGo9m+iUANpdYxDKvCVbQYFF/l5Bb6aUsS06WXXQFTzUgVHwWBcD3Uw4hlzIFbDShYu/134SKRSmv/VSatgOjXY6qP/V61eNDqqBm8ggGSdO6XcuZNVKXQ7z3EjZDh6G+U5sG0EIlRDh9QoM8358th4K2Bb9HfUxubnwXfk7funmzev69WuM8Rppl/7oGBkJGrAwTqpJy2F7eAgVgCefN0UgnSbFgSehMAuFwKQoaD/zvmwfv1QKReUplJ2pE9wc7P0XG78BZ43ujU5mLs58fq1SknbxoGUWWrPQE6iVIin1urwj26iBCrF7mwHJ2Td8D7UpXcDI/OKXAvUcFwXv+Z4K+vMZPEzw82wX+4dOpH6OfcXnEHzn+6oetOqP68KtC7uwc3uFLJhmWSArp902RWecRoqGGpXUW06mc3A4A4gMjMHvH8Lo2CymZ6h7GYLL6kCn1kKj3ET+PIOTnWOU0wU8+O1nUiRsaW5W+vPWnXcxPDoGh9ePs3QGDpcPw6MjcihPpk5QrVYwEAtJqme1VBTnlmwhgn7UUKSMhJ/sokBIKjmfHB6LNh0lYMioYZ8Lm9PGol1kiLjEXqg9yv6kI8G0RB7gCdSwvwZHhjAyNYTdoz1hNlPDmYXueE8yNwlCSarx+Iipnl6tiTNcLZaFJV1kVXY4EfAEheVN52JzY0PYFXSW9GDFvrZbrcYRtNklXZJF7ah3l86n5bBOvchrt27gW9/5PYxPT+AkeY7N7Q15L6bNtmoNWKhnWGQOYweDoUFpQ75axuHpEeYXF3Hv/l0BjamlO8nCZgGfMK1YvZzF5xJ7Rzg7SEgKeOY0hYFwRNglLNz15PkT2FwOvHPvNt65+y7ic+Mo1yoolgvi2DKV8/TwGKeHZ6IHPD4Ylz759W8/EU1Dl8fYIxk3vgjJfTwAACAASURBVEAAV69eF2BzZnoWg6MD6Fa6+PrBAzz6+ith7ZGdSxbr8GAM01MTwlrcPz7Cqzfrwh4N+mOIDY5gbfkalpdW4XUHYenYcXp8apjIyRSS2RPky2fwBF3C+rM5LdjY3hBN5a6lK2D8/CK1kccFFKEuYjbDdNwC9nf3xXEaGRwRTWsC0JS/CMbCGBgeQJOCiuhgYXkJt2/fxszyAlAD0umcyFfs7O1LWns5z4wGp0kdtlil2KoEj5o1KSQVHYgI0KyHfwJc+zu7eP3qleylQ8MxYSBwTWEK7cDooDjsp9lzbB/tIDY+ig8//gh337+P6EDMFJysMkBbRbNYQ/rgHJmTpLBxqcVrIwLX7iBxcIjz0xNhP9erZn0UR8XpRkUkjWrCNKcmK2UfyByhbq6l1ZXCZcwkIZBLMPzw7BiZcgbTl+bw8Y9+H1feuYpAxA8rfcoq0Ek3cbJ/jvVnG9h8tY1KnjrT5nkESR1+G7wDPiQL5zhKHmBofAjLqwsyPkNDg7KGESB78+K1sPsJRDM1enp8DmtLa/J+h3uHePPqNQiiewhql6mdn5N1kOxj7l+U3whEQxidGBU2LwvlyfnCAtHcFd3qk3MBGbOnSbx58QatCuBzB4QFODc3g6+//loKL9HBJZv649//Hr77ve+KjXAtbjfrAhYRtN3d3JLAEJ1uavBSQzk6EBVnm2w6q9uFS9evIT43I8Fau8ukUZKNJetwqYDN5y/w9OtHOD9PmgJCcKJcKGH10lovKNwWoKfSrGN4fAjf+u5HiE2NShZFoVJGMpvDy5cvsf76NSztLjqNphSh407bliA6CwSZ4m9jE3Hc/+hDzCzMC+OfWtPZ07QU+WM69Zs3r2Qvm52bFnss9M5ozSaBubQAVGTvElRkRgLve3SWQKFckOKs5nBuxfLKJSwtLGJ+fk7WZTIHuYZQxofruujMdi2yDk7Gpwwj1esVYJlANVP/ea/Ll69ibe0yBgdHeDBD+iwtAcRiuYzN7S0T+CbjOhKRwJHT40S5XpJirmQLppNJyV64++49TI1NmkA2JVQqRWEwJtJn2D47RnxmAgPBEEYGYgI0k51MOSACh6ura7h24xZsFBimTnepLgVOE0fHoiX/enMHhycJCYhRUz7g80sgjF+0TbabYDQD2SzqSI1+giAEsI8PT7H3+kBsMzYyJHZMKRQyfT2U4um2pDguM4A4nxP7xyLjQXA+6A/L/nJydiJBnKGxUSxduYQ79+8iMkQpMJfINxEIYXCZmQebG+t49eq17Buc3zxFtS12yYCg7VIjdjwex/TMJAaiUdmL6aCSsc+A789+9jMp5kYA98qVK3Le4RpKDWjuIUZzfQLvf+tDXFpkjYcxw5gkc7HaFEB/e2sXjx49wWdffI5mt4t773+Eqfl5CXRTS5dBEQZxqVtbK5XgZ6ado8fSsXQkuMoCft5gCFMLc1i+dknkdqhFXuW+TT3URh0bL1/i9avnyKWSGIyE0Wo2Zb3gmLKWgMhKhGK4dOMurt68LYV9WbeAjPHseQq507QA0Hvrmzjb24e11cFgJCLnbrab67rD5UF8chIWh1MKKzasXcxcuoTByXHYvR6EYix6TAY7ZfVYlBcG3JZzSRcHu1vIpA5QyCUlkyUSHcDE9DRmFhZRqbVQoRQRtZRZLKxFEIDyLiU8+OwTPPjiE9y5dV0C9keHuxLc4Nzyutwo5HMSnA24WFzdZPLxXMRxVh+N9inOuNMlQLHL7jIFDC1kpBnwmExTOdu3apLhwro4NAYWthX/pwec0T64Rgh4xGKB3QqccKEB+kkeWCit5HFL8crh8TFEh2MYi4/D2bXj1WdPUTzLm8weZvVR8qrZFgC61exgaGhYAFqeUyi/sHe4h42t1yL31WrVYHdRw9IhYCrPvASxKWXEGiXDQ+OSKcDzIN+Ra9rx/h6OE0csnWTINB6vKTrIgEG3g1QxJ8ArAVqSGewWow1s7TJg70Qqk8Xz589FQmbl6gpWryxIhlw0FAPaNrSbFrRqLext7uGzTz/F/u4epibiCJJ81WnKOZRp+CzMmctTYm8E03PMagLOkydo1KsSpH385JEENaPRMDx+MqCdwlDm18GhKQpL2Y/RkUmMUmYnmzMEo47JfOG8F1/aYQA+SqXFhgYkOM8gEUFonoeSB6cShOB5mQFPp9uDocFhBAIhaT/7gcQPrl/EG5mxTuXKUp4Ff8t48eylBIb9XjeCHh8yWe4TRRQqRXhCAfzgX//XEKQcFoODBMeadRqLZIRZOx1sr7+RNSWZzsDtZQbpAM57ADT3J47ZzMysBN8XFhdZj1syPtiGjoMLgQXhARccXuDVxia29l7hOLmLp6+/hM3VBGwNWKz8JshrNRndgqQb8I9BEwV4+311xTiUrNQPAiqYpIy+/s/x3wLY9QHQ6k8qaCcYQQ+Yov+jUhxyNuixMBWgUV9QQR/FNfT/ZEDTjhWQ5OfUt2P7aANKtBKspl7pgZxG75YZZbI29L7V5zfawG91cbUN3DuEVQqT5U4Aqt9f1mf3A8ACklL+qaczrRgH/++xGz9fwWAFFBX0VfBLAXrtcwUwCUD331fkvnrgn46LAm8SXCAJpAfSfhPY1/dSIJbtYn/0E8HUb9dnsh/0d/Kulrdat4pFKTCrwL/2DX8qeVD7X/EBno8U+FcAWO8j+EfXZM0r9sV37wfPFfjXvtD3NdhJj/3LgAtrFdjNvRTMVmzK4EeGTa59os/4Zh/r87Vvdc/R8dJ31f1Hx0+xOL2/YkP6TCXv8XrOSb6T2ooCnIqtKYgrYHKP4axsYsUB3+JORjVBgef+/md/9wcxNECgc7K/r3le0Xmi490/j7X9Ctzq/FSQV7CJnrSPYojqq/Fanos1IKDP5U+9D8+I8tweAK3gtPb/23ExwLGOv/5UCZL+PtQgiNqWjpV+RucV/87Mt4t79ezlIhjUY5OrrfAZikUqMdny3/6D/6iri4Yg1V0DIOqFZLTIg3oyA4yyapoKr9dibfy7RP56P3Wg+XL9UUA1IDpx/NaFRQ1PjZ8HBlkgGw2jl9krgqjsTQKHvJYAtA6uTiAdSFlwWRihj/6thq3GS3kBWXRZraA3QLLBWMzz1ehYhE4Z3MrCFlmJrqkwrn3I9mjFU95H9Yr4b40w6KST97Ka/tZ3ZhsUwOe/6dzy/3yW6lHzPXU8GA2mEbNoBN+BhwKNQvIn22aKiJCJYdi3fB4LfJnIidkwNVrK9+C4KGCqQCyfwfvx/7xWpVZaIoHhMyBCofCW9m83VW6Vqa0bpm4wxnZMQILX8P6M8lNfTgvxsS0EZTjWTLHjAVvBbr4nrycTWVIa26Z4oPYj/83fKTuWz+X/FQzWDY42Ik5yj0FNKQd+6aLD95KCUYWcvCudGRMtNNFtARcJCtVqAjxp5I/6d7q4sH+LhbeyGBpNZB8wNZFjpOxkPoPjxT7lmNO2VDqF/aDjw+vIYmMAQhcj9gM/119UUt+B1/dH6hSw5p4pi3PH6GDZCF5Q1sXlFQCROnGZQhmdrhPhCNk5C5iZWUJkcAxoWWBrAqVMTgDOQiqD0/0jtMs17LzewunRMd6/957Y3vjEBFoWC0rlGs4zWUxM0tGal4rkBDI436hXW69VhF0hOvDVKs7PU5I+Sw28KGUCPB4BewhAM9rMg3iF7FKnQ3QEZ+ZmjXZxj3lFoIAFcyxtC/b39rC3uS0273V5sLAwj5nlGQEtHzz4QpgVsVgU59TMs3QwuziHG+/cwsRUXAAG2ia1KAkG7G1tY3tjG/lMWVhGd959V1LOnz59Kvq8zVYDVYJMrPDcqF9o6UsR1yZBHFNhvkK23ukx47FywF67flWkAwqlIk7PTyWdkbbRqjalcrjH6kGz2oDb4hJ5mmKtJsAN+5cFdAiCTM3OCAOUReSy+RxKxYowDrPnGXhtLuRTOWy+XBc2IKUpyCRiUT2mAHNMqAG7enWF3FycZ5PY3jaF5wj65pJ5+N1eTI1NC9Nyc2cHjx8/EtCFjjIZN9R2vHXzNqamZhAMhuB2MPOli/PTBPZ2tnF0eCD3YgFFr9uJEBmOjTpSmQxOz8/R6jKVdgDx+CzGRiaxcukK3A4/LB0byjkjzyRptaf7SCR30bE1hGU/MjaEzb0tYUGzmB2ZkXc/uCcpvFOTMwYMSuVQKZUkJZfFAi1du/z+NHUmwA8ZyKOT4xgcHRQt7NW1NcSGqBNp9Oh5fmMQj0W9WGm+VWmiXqoIK5QBDI7Vm80NCWCEB6MYmRrB/BIBPy8ajToyZykBnz//zW9xeHCAgI+FV41Gp8x9yoGE/MjVSzjLneP7P/0xvvfj7yMyykwJOd+KdEalSI3fKvLHaRTOMjI/MudJIw3jcAqIkz47FfkLpt9yLXa5nXC43GLnLPpDCYB2h0XCGqjkCiJpYW1SqzTPuoAIxiJweB1SIK3j7GLi0gzmLy9jemkakeEQHKxGn66inCoidZjC7usDHG8eoVXtwGFxocH50qjA4rWgaqvCFrJh7uocrr57BfG5CXj9DlipjtFLy914som/+md/hd/+8lNUsmUEnUEsTS8hPjaFiD8oLO9U6lRSrlnQqd6g9q1xrpmhEBqIwOl2wx/2i7Y3gylcLykfkjxLSbZP5iwtgZT0SRLrL9ZRTFcRiwyIjbBYJcFcakEPjY7IvJpfWsQPf/IjohdInByZ+VyuIJfLYGdzR2QeStm8APiRaNgEdrsdZItFcbzX3rmFselpYZdynnG/yeZSIu3SbdZwtL2DrdfryOcLIr3B1HUWy5scn0F8fFxsjuAudSpjIwNYuboGf8wv4Do140+SKZyen+Hnf/NzHO8dCLvbabUJCM2zGzN0yJAluMIMhzsf3Mfc8oLsO5lURvRyCf6zgOBnn32GXDItTHzuKSLx1GTg1COAKTWLmQ0wMT4hchRctw/Pj7B3sCt/55rNPXFsYkykHhgw5ZrM/YhzlvIlvCfZmnNzC1KgkOMW8AfEqHPFnNzn4cOHch1lfEZH4pKlQBApnTYSYZxbBIgJOhGoi3Af9NmpRoZau4ZKvXSRVUS5hOvXrsl+xgANAS5qXlOO5CybRhlkUbpRLxQQ8flF45dAvhSKdDmxdu0aVq5clUwy7pmNSllASuoi8103tvbQYJFIynbkmIVgEWkQdaj4Tlznr169LFI9o8ODYkvsq6O9QxxuJnC8l5B5T0D91atXkrlBYJCBKa6P4kRJka+mKewmQK3JMKRWPNN2GLi6cusGVm5clv6wOyyyfzKtn3vW4f4B9ne3Ze0i0531Agg2UXtSwPpMRthkLIa8snIJ4/FRAco0RfPls+f4+c9/ji+/+ELOPwSY2SfMJuG5g2C8x+fD2rXr+MlP/wjxsXEBweWLAHSlIWcg9uvz5y/xd7/4ObL5IlavXMPw6Lis51xPycakVjODZsx0uEo9XglUt2SPIAP+PJNBsVIVtvDi8pIUZ6MtVEtl0SIvFbLY3HyN05MjdLoNUGaCzGCez7jucxx5PmMNi6vX7mNhaU3WX+o/c/y4NyV291HNFnC8tY18Mo2w349Ly4sCYr/ZWJf5GI7EMDU9Lzq43IdZyHVuZQVjM1OwS6FDKzwB7hcEoU0WDNdagiScc4+/+hy1SgqpZAKp85QA0Lzf6pUryJVrKJIxT6ksq1UksoiiRvwurL98jsdffYGb11YRCXiwt7spADvPTbRL6h1T855tqtVMJib3LWtPK1OdemFyNtposyAwnISIMBoekr2a/hczkRjgYVYJZTS4jpBDwnM7z6wEE2ulMrwiK2HOsAQymRnRhVWC6r5QQKTAWNx0bDqO+UtLiE9PwB/xo5qp4Ff/7Of4p//o/5DMoZGhYaPP26IfajEBrwYkO2WWNRpCQVl3jxL7eLP+GpVaUcY3EPSKxjSBT9pRscoiyDbYLQyg2BDwBREJRUQ6hoyj3d1tyWjsdptwue2wOqwIDwzC6rTjKHGKXCEPj9sr9sD5RnCeUh0EhbjI+MJhXL56DTffvYHQcFhq0QiDv2ujAhCaNWBvaw9fffYFHn79NXxuZvXYRAKDUikkIsgZvcX6Al6pcUC7OztPyNqUzaUlCNpoVkW+g4HVdqclGQBk7m/tbEvh6oA7hLWV67h59ZaA9/QnqsWq7GGU1CPBg+PG4CdlN5ZXlmUPIUmhVq/L+fzx519LwIWMd44f2xyNDEjQb2w0LsF7v4fZj0Ep9Mmxof0oIMuzDJ/nZB9IjaSq+EY11jMI+vH+Rx9JYEpS6dstWMiEbbfQrtfQ7bSwv7+Hp88eC1GCRSO51xzsH0mmTLfFinjGH+I+QjKAyNqIg2YTuSVHwIHYaAShiB17iSPsHW0iXUjgi8e/RgMl2N0NNDr0X+pS84Cyd/T16eMQPGRAStmECkb1k6/6QUAl+yi4o+CwAonq3wsW0JPeU/afgrRKUKMmtcEX3moPKzCpAJP6/QqO9YNLei2Z8P1+nWa46f6tIDT3YmFIt4zebJtZmt2WyP8IHtFjYyqZ7QI077wtRiZMzXZT1lH1ezkflHCmuITiD+xHBXU59ronKhYiGBEh0B7mofiCgnaKvShYpyS13wGhCW33iuDJ/SVLwwCn/KnAq4JmxLcU1+H1irUo2KYYlo4pz3NCpKC8h2jSmy+9L/dHHR/5Q6/acj9QqwC1wRyM7Ib2L3+qjSgYzf2e15p3Mv2jIJ9iXYpf0QdUgFLfTzEbtk3BPx0HvZeC2Sr1qn36TfxO+0WDLv22KffSapu9fvldsN28t7bvmzicgOTN1u8ERXW+6XsaUoPR2dY+U4xHcZT+AIiCwJT24LtwTVMMsn9+k4mumQw61orDaR/044gK0Ou4q+3w/PRNXE/nkILY/TaoGKW+pzLi+0FodqUJjhlsyWBQpgadBkV0rin5VcdZA1RqL3w/ff437UiCAS1jZ9qHcsbt6aH3g9IX9tabA/yb9p/eV/uxf963pXaSCfrwJ/tGiZhyrmURQmWuSsOluJsBUXkjRgwVvFMGdH9EgJ9RmjhvqIxhBRr5u37GtHYMn6nXapVlBQUFKbcz/dsc1HmQ6n8HLhJcGPi7KlOLep2iE10Mu6fDw+froq+dxnfgZiLOTG8Cu3pVft+uMG8nvURcwKrlBrRV9q9MfIeRstAFnz9pMPqtMh4K3PK9NMWGRkdmtQ6+goQ6afh/HlqNDlwPKOxjGPM9qLnHz0uaca9Iom6Q2g/GuI0GjU5Gbvh8NxZEU4PRjUHbyM8rEM32sC/5LJWtkFSfnjyEgr18hmwsblO8RJzY3oLK/teABTcx9h+Bc74Hf0/nh0UiOKn4zdRfsm2EWWk1oDcBR/YH22HkNawX/U8707FW5q9GL9XGeA/tf+m/HviuCwCZHP0TkL/ncxo1gvclYUDz/9xb2T98nmjk9nSbdaHngZz9pIx+FuLpB/UvFnIe/smA78m28Br2C21eQfR+cFuDQbye7SVzRyO87BcuIBqoUEa2LmD9BxjdGKhNyHEn+84I+jsF2CQTPBSOSTqexxNCpdqB0xPCyuV3EI/PoW1xCCukU64hlTgVrUvqolJ2w94BqrkCTg5PcO/du8KUJrDPYM0RHc1aDUOjY/CQcV+rYmRkCDMTE6AeeDZNcKl4oQNNx4IANu0q6PVJkZPDgz15VigYwf5xQg6jZN3d++A9jIyNyj1ZlIx9QfYYC+uQcUEGHStwU0bC63RJgbzxyVFsbK3jiNqAAma5UGdBNJcT9z58T+QGFhbmTBom2U/pDLZevcHmqzfYeE3JgUNh7Ny+fQfXrl7Go4dPkM4kTcYIi+o0GuLQhKMRBAI+44TS7nqFMwlKkWnY7rbhdnoFSOc7MNjg8DiRL2XFcST4HQ6GxUFnMcHseVYKO7KAi9PNIpTURPQK05fpwU6vR4okUtaCTBKycg529hD2ByUNfH/b9CEdDDJtCqWKOCyhSFg+u7CyIBIGp+kTHJ8cCUibTqVEH5NVy5k2S8CM7OdHjx7hPHkqSAPtkayZd269K8UgqedIHW9+nmBIlQUI83kpSEYHpFk3+rG0cbI084US2l0bgoEYFpdWMTIUx/jYtMgyoGNFJV8UWRYW6jlK7OEsd4hCOSV6iXMLMwIabuyuwxcO4Nbdd3D99g3Rlybblzq5BOGZ0k5d0pPDhLC+2Aay3e1Mw+42xUkbn4zj2js3JR2XTvh5Kgmfzy9ME0o/nJ2cI5/OCSu9VqyILAmdN87Lg6N9lOtVSamfXZnDtVvX4A15jSRTuyvPfvj5l/j6ywc4PT7C/Ow0xscnjAZ5JgO72wGb3wV3xI9/+9/7d3Dp9jxqdaBcaUnbQd3fagutcgO1ZA6FZE5sgrqR9VINPhYWI4uoVhH2JVlj/oAX0VgMseER0Va+fPUqksksCpmy2EetUEKAdL1GC7lMRooN0mkNDIaRb5bgivoxPj+BWHwQ0fEhBKJBNKpVdBlQ2kngaOsI57sp1DJV+FxBhH0hYR6X6mUk8qdINdK4+sF1/PBPf4jQDJ15wMLkKp6RyZKkr5IH3jzewj/9x/8nDtYPMT06hUyC+rF+DEUGJIWXGt0HhzsytzqWlgQNao2agIiU9CBzmXNq4dIy3vvWB4hPEgjzCduLUghkkbLQaLVYwcHWATot8h5tAjIMDcRkLcxn01LMLUeJHJ8PP/zDHyAQDcvYcG0yEgwHEtSR8Wi1BfSnLrucQWxW5Fk7YSCK+UtrGJmMS5YDQSQpGFjKo1WrigRNiwXkWm0UCxVp5/johATzPHavBLS4xovD16pLscqRqXGxj+BgWEBHFjvj3H345QMpUOq22uF3kNHeEqCDAVyuC3XqlXodIvGwuHYJ9rAblVQZ2y82cXZ0ikqhKBINlCmhxAD3ZKlF4TB7NtfH+fkF/NGPf4L46JhIclAPPFvKSgYGgR9ma/Bz3Lu4d3OP4f4tEk+UExD5Lg+uXbmKu3ffw9B4XIq3gWeEQgH5QlYYjJTHEBCAIJA7gNXVKwJQlKs1mSMEZzUd2O5wCTBDZl8DdVD8mTZBxlWe8hW5gpwr2LfibFogDOvDo31JuQ+PDGOYWUPcy9tkZFHAwdSFYPB19eo1YaRSBJfrNhm1BNONBngRZ2lq0KYvgvtkcrLdZGhS8oQAOwNQV65dxczStCmkRT/WBpTTFST3z3F+mhapDAKzbBd1vznu2XSy14aMAIy0Y+rpU86h27KYMzpZ9W6H2OfS5Uu4cvM6ApGAKeZI0nazhcThkTC2d/d3RBZpOD4mjE+yHFmIlG3lmpZOp2T9mpufwfLyYo+4YRg+m5tb+Luf/S0++eQTWUe5bzBAQkY8+5j6/+VGDStrl/Gnf+/flD3AR0mmeltkJzhu7H+RqUoci9RKKBzF7NKSgJXcH7Y2tsV/pw0Vs3lcvrKG73/8XczOTgnw2Wh0ROpj5+AQu/v7oq+sRXkIJBEcJnhXqRbBg8LypTmMjA1iYDAmslciWbK9jfOzFFLnGZRLDUSjccTHZxEKmronlEygZvrR9q4A0PViGbmzcyMtc/2a6PbvHexhP3EkRYIHB0cRjQ1J8NXm9SI6MoRxFhccDkphV65r7S4BeAhLm+cQ1gQ4PjzCJ7/6BYqZhGREJJMpCTax0OXN23fg9IdE1sMbjkhGDMHfer2GfOoMyZNjpM8SmJ4cRdBtRTp1KsEeyjt9+eWX2N/ZFhkmISxQeEHqePRqmjBs3wNe5MwBF1wWMnwtAkJNj06KfBIZkCKxc3YueuRuSjC47BgcG8allSX4gj7Ra/7qk0+wub4hrHxmgwqZx+VG12LB5PQUllZXsXx5RQrb+gdC8Ec9ALWAOQ8yQOLxMf6H//ofSpHbyfG4yKhxcyBLnWB9Pl8SQJSfp0REMnkmRQzfvHktmQyxgQDcvUAH1ysGUzhP6XizQKzLZoIsXJ+5rkXDYSkwncukUOmU4Oa5jkC0j2cvlyE0NDlOhMYsGAqPSgYOpdyKrN/i9OKqZKp9F4trs7Az2ZKgVm8fqxaAXDonQU7ux+uvXkp9oXaLhZzTEgjhmihndLsLuTxBX57fnDLXmRnG7CmONScD/QyPzyWBQPY/g62Js1Nk8ll4HH6MRMbx/t0PRPZLAMJGR87OuWxa1pDY4IAEagZGBjEUHwS45xLLoBRBGTjc3JW9Y3NjW3whp9MELVnXhevm6vKKIfrYjTyEMtdoQ8xAJBt8Y2Ndfs8AiNtv9kDOzejAIK5fuyFSO7IHZFIib9Rq1+VswgAXJZxYg4CFKMl2bzba2N7cEf181qlgAGBgcNBoQkdCGImPS7CuhS7sXjvCQ2H5GQz7UKoXUKinUKil8ItP/jkyhRN4QhbUGwW0u8QBINmTAuQw88Nmk6xGBRTZvn7wVIFVZU8qEGkCOkb/Vn1tBdfoiwlw2jS+dr8GrZLyTP8YHWaevTln+K0+mYI1CkR9E7jrB9I0BV6BI/pumnmuZCvupbJ3EDNxGJkEZnTxM+yPSqUse7P653ye+pQ8m/CL95CzDczn2BfSDww09cBeZbf2g6WGrNWWs72CuLwP+1T83rohcvE6va/2rYKfCrArhqL4Ez9DyRrFLwT4Z8Fu4lZCyjMZx/ol4C0JQD0NaAXmFFzl/9W+Fezrz+JXcFqxJSFLWky/KPBKUpTak45fPy5FwPEC/O1JIqgdKcjHv/NdjC2+ZZjrmGifSiCobOxHQdB+sFFBW22/tlvHU96j9z6K16mN9+NV/f3OtvC9NJO6DSN5omPW3+8apFIAut/OFeQlft0PUPYHH/iemvXfHwBQkqpInPbATQVBdY6xuKHaoYL5v9t+g1vyi/fmtfp+Cu7qPL+YC33FMd8GrQyLXceEP/sDAt+cExfG2PsHAxIKzPJX2ibFAjWApPgnf69YFt+ZvrRiTm9BZ2M/Brw3uKDaZP81ii/yb9qPStC96Mc+Zryuj7xeMNpeoc7+ftW5oM+zWk0QSINP9AMIugAAIABJREFUuqaqfVv+m//873ffRlsgKYo6GAJMsbJtL5IkEaquSS3UycoOU7BVf9e/iPPvOsF14unE1Ofq/QXo7TFsufnz/1zAVSaB1ymLVw2dDGiVhtD3UANih/Uv7HpvdrawQ8pl1BsmdYxpZXJ46i2G3Y6ZWBqF40JNx4rvoIC9LOBur1zDARF2VE/L+SIS0+s7fo7XKFCtfcxCO/xSBriCvhdj0mUKfe6Cfcy/c+IoA5zsLtG6tZtChxp1ISBljNgsDhot4uGCbWSqnADnzaYYtCzmPV1uvouC0Lw3/y4R7F7FTy3UKG3tLaLaz8rWpQPP92E/0+lQYJ4HZd6bVb7ZFjqTCggL2BwISn9Qx5HtVsY22b7CCC4UpI91kea1Omn4HPYNN1peI1p3HqP1phIWGgDQQzgjwuwfAku8J9kfspG1jF0wos+DmMflwNnZiaR30vliWj1tT9nghXzxG2NvIsMEkaWASsGwemkH/QEXgqXy/N6mo9rh7G/Vq+Z7KHCum7Iu+DyM6ZizbWyrFi3UgoR8D7Zfx0gYtYx691gTBKGpr0tBf+ruEvBNJVktHBgcHsPQaBztrhMWuw9Ll66IBEcLNjisdtTzFZwdHOLocB/NchGVXB4Bp1u0jtNnKUT9A+h2bdjZ3IffH5BxZ1t8AZ8clMVRmZwUqQ4ysHggIytge3cH23u74thFB4fEJqRGUquN44MDGYeB2BBKtZakAP/wJz/GB7/3vjCKq62aMA4FkGcqXL0Be9uOYiqLV49f4PQgIWn+kxMTwqzge5DJT2f+NH0GV8CD8dlJKcbHA+/s7LTo0FIapJjKYOfNhqQ0H+0fIZlICvg3Mz2HW+/ckKIsZ+cnArIXq0XRbqVu+Tt33sXS0qJo9/HQS7Bma3tDHCaOBwEw6qEKE75WRsgfwnB8FLV2VRhIZHZ//4c/lGr1e3sH+Ov/96/x/PFz+B0eSaHU4Bodf4KZnJcMApE1xkMpGRcPH3yNSCCEpbl5Aav4DtFYyGRpdIDR0XHwQMsUd4Jb0dFBNNFAuVqQcaPTTKmHuclZrF1aE8YvGVcEdE5PjoXNHgwEZTxZVMjSscBh96BRoyNpJHToXNIeO3RYmE5dN6xIsWGbA9S0s1ocCAUHsXRpDePDk6jVWnBY3VKYjQd7flOf+SCxg6atgkq9gFTqHKFoGC6PHelSGt6QHzfvvYOrN68J4KIMyPPEubCQWVAxdZoUaReOAZ072mK93RQ92bGZSaxcWZWijtTZPSFY2OwIg5JyJHTQCRQ+/PwrCQrMxKeE3cT1I5VJIl3MYXR6FLe/dQdzK/NGm5YOntWGaqGC3fVtfPHbT/D44dcYGx3FYHTQsLqPqLfcRWQ4hsnlGXzn+x9jeGZcggkSHGp10WGNm1oHZerlF8qo5sooZgt49fS5yKwwrZFyNcMDMWEobmy+EUkIAgLvf/RtrFy5jIHRUTx79BzJozSsbSu6dHAtNnSpI1kpC/Pe6rQhMBRGdHwQXa8VAxNDmF1dRGggLO9IVmYnV8fmk9fYeL6B/GkezpYTsUBYghwE7qtoYD+5D1vEiW//+Lu49MEs4ALKTZJVulIsjrIRnWoT9q4DrWIDf/N//zV2XmxjNDyMdqmFUraAWpVBvjyanRryxSy6traAMnavS0Bnc8YgsbiBcq0sAR+y+deuXJYUZwahKMHDgnDUbyZg0m50UcyVcXZyJjI3aLcwNTkpBZe4Nh4eH0nRu1u3b4q+LoFtAtAb21s4PDyU8SSjlJIulkZbCpRRwoEspEK5jGA0guXL1zA6GUe5XhZt4631DXTaDdTLJezv7qCUMzIi9WpT9Ibnp+bRrDbRbQADkQFJfxZJB2sXnoAXA+NDAiBQciIQC+H4/BQvXr6UeUl94E61JfryBMaZMs65Fo6FZW3zBn0SlKFdW6JONAlAv9wSXexcKo1sOisBHrJ6uI+w/WTLcQ2mduj8/CK+89G3JfNGAknFPHLlLE7OEiJtQ9CZDDlzvusKqEgHjSAsg7cNrnMuB27fvIX37t/FSDwu60EunRZ2NNfrg4MDAfgZuCoUy6hUGphfXEK1QtYdQUbKF7SxuLgo+yN1lyllRFZ0h9FJaxe1JkH5ogSNnASow2EBkbhncvwos1IuFUReaXJuRjSvp+MTgokV01lZXyiJQqAyPj0nDL5azeyZZPCymB2v9Yf82NzdwWHiBGenp2KDaytrkrHDubywvCjFLck2puatJ+wx4A+7yApUizUcbx8hn8nhk19+iudPX4hUCAvictyYTZNIHEjqPvVgr1+/jumZOQnmphhES6WEAXp8eiISByxie59Bl6lhIAh0Ml3J1CHbm33Ke1BLfnp+Dh1m9Hk9YmeNekOydgjuMSvD63XjytplRCIh0fh1up3CHP6zP/szkc8YjA1I/y/PLYlmczaTw97BPl5trIt2/w9+8AOsXFrD8HAAJHwlEkm5NwFiCUTWKnB7Pbh247pk6jRJIOlasb29i+TpmbSLGvY8Z338e9/G2BSLFALNCpDOFoQJv76xJYXyaKvC9LJS5uUM56lzeINuLC7P4e/9u3+KgWG/CXQRdyKIneE6cIrPf/sFHj5gtlID0cggIrFBka9gMIpFGyuZIhzMuiwwQyAtACbrLFAq6uD4QLSRqf8cH5/C4NAYIgMxRAnU+b1wuD1SRNgbCMDmFBOXrBX2dbfJhrRxdprA6+fPYG3XUSpm8fjrx7IPURv63gffwsylVUkMiY6MSjCcckUEik72d1Au5KQQa62UQ6dRgNNuEZDQ7TSFUp89fSpgH+Vb5Ozfacs4CojUc5arjaYUtPTa3BgKDwoQVCtW4ba7MMcCfMGQnFUKlSqaljaW1pZx895NOLwu2d8cbgfiw6PYe7WO//1/+UcS4GMGFYkLkXBU5CJYePrDb31bJG5sQaexfcYz+JPjQS3hoyL+5//xfxJpLmZGUKKM84OsZe537RYBvTbi8bgU32NdDmYaFIsFyYBzuWxwughoOVAslyTbx/h9Rk82EoqJbA3HlfJV7BNqJFNGp1jJy/mGviY3jwZJIKjzSnisbgEpedZhTRHqLFcp89LqYnphAbffew/TC2OwG3cF7QrAZIR8tigkhbOjBLbevMHx0YEA0J1WA0fU4bdaJUPMMO4DKJaqElBiDRQBLMtlKRTITuC6Rhkc1haQeju2Lsr1ivQ/bSWVziJsjeHmlZu4d/euvAeZt/SpKF9HvW3qU09MTcIfCUh2EHXr3QTbyVq3WiTo9uWnn+GXv/y1OS83W/B6/KLxPTI8JlJqnOsEEhQU4XmRZzYGAUjeYBFsZlVx7WUdDSECWWyw29yYm5rDVHxSMmaODvZwcn6GXC4tZ/2pmQmxI/p9LFjNTMJmrSnZZJQpY0CO5IBQKAxvMCDnuJmFOQQGGJRh8WkX3D4nGp2mFM21uS1o25pIFRL49af/QqQ4gmE76i0y5asSkOPeYQhlNsmMVC3YC6C0p3crmEBPEqOfgaj+pgJi/axdBaIEDOsBtwoo8X7sPwVruSgocKNgjgBCPbkDBbKUBUm/T9mTChgZyzOF6pTAVG+YrGfuH8qAFazBY+odsb6PArYCHLYN813P4E7KMfUkVoXsROYDp631LWv3wnemdEaPFKzt6wcEed0Fq7Rj2MYKCGs/kJChADuvV8KYsp3FV+iB9d8MDvAeWtPnAgfoMWp17BQ8vADG2gZAVxBf+1UBM32WAnX8vQLe/UDbBaDXY3jqc5QBrYC9YhtmrGSZufD1FZ9S8Lif0cv7KQCtgKbeox+A5tqhgKx+RvEwBeL7AVQFudWGmNmv+IPBPwzmxd8pLmfe22S+vyXqNU3AoG2kPMU/p7RMj2TI67lOKNbA+/UHafQ9VBJFx0MxMt5b5yCfqUEIfRfF22QG9AinCrjLPJQ45tsgEZ/N9+R8MjgjLpQBDN5jiJMKqmogot8O+vu5v5+0L/n3t+P8ViKF91CAvB8DVWBebUzW/6pRdFCshs/h+sPPaV/2jwPxEr2/Yo6KJZlnmnXnmyC6YrKyBvRkWfQd1R7+/+YGr9OxVltUgPlinnWNXbEduqZddI7Yk7EVy3/3X/7H3f5ICQFoZeCKAdiMcLVOKKYaKkirEdF+YJLX9esl8bM6sf5VEQYFXmUTF3F8s6CqNokyVNWw+Sw6Ebpo09A4aApwKjOa/1dgWBfM/gVMF0pKcEgERKp491W57aWMsBNlMlqMTjIXZx1MWbS7pn0aodANSY1FDUn7UN9FjY5acLy/Rnr03uwHvg+dNjqD/ZuJgqyyQdDhLpelqIBS/83ENQsGU+J4f13YtcgeAWhh9GSzF+3WPtF35TsKa6gvpUWNSCMkBNo0CMHnaVE8BaDZHwSSeR++HwFofpasUP7OgDam4CJ/Hw2FBSx1OA3zRtLm83npezq+ZJTqBKWd6eTjPei4sB95LQ9Tyl5WFjyfzXfgcy8WRpgUD7JPTFTXTEgeek1E1hSyHIiGjTREOgu3xy5OrT9g0nP4nFq1LmmgOhc0dYZgMJ/bqLcupEK0UCHbR8deo+QCRPQKBfYv6OwXBZ41CqtANgFo9rmAmC6XjDPvr3reCv7zevar2qmC1mwrnXqyIB12N0LBGNwuAvgtyQ6IDowgFB2Ax8tq9wHEBuMYm2SRIw+aDaAuYNoGThIHcDusCLC4WCAESws4Pz5HLlmEvUNWEfumKewx6iMPDQ/gGbX0ehI70QjtghHlLn1RJDNpOawGYhEMDjMttC1sLju6wmC0dcnwCaLbscPl9uLet99HfHocdr9DCqQFox5UaOO1OrqNFmqFKg7X9/Hlrz/D0daBFEr02N1YWV6VcWZKIhm/L7deC/P0w+9+BLvPJan4o2NjMg+ruSJq+SL217ews7GJ9Mk5KtmKMF6oJXj9+lVUanXRIGUl8UwxK47+xPQEPv6D74sTZ+Y1Cxe0kEgc49PffIKXz1+gWqpgYXZBmCZv3myIbMDM4iza9g4OTg/wnT/4Hv6D//TvA5QMLwOPH77Bl7/5DC8+e4ijnQNZ6wj0DA+OmMBPrSFMatoembvsZxYBnJ6cwuLsHHY2twRMKVTyZs54ubaRad5Bo9URzb5QLIjgUAjJbBJnKVZSz6BRrWMoOoTV5VVMj08J2yrBgpEnCWRyKfh9pggoq74TlEonKV1j0nW8Hp8UG2LKKtOlKS1ARiLtV+TTuFe0ugiHBhDwRzE+PoX5uSVsvN4WNtTi/CIGwkYC5yRxhKOTXVTaRdi9hkFXqZfhD3oQGgrBFw1ianEWd+7fESCQWn/UKz09OBYWNwFoSlbQceYcIDPzPJNGrlQQ/WzKkKxcu4KR8TFhRzOAxGdQiiR1cib+8/b6Jna3djEyNIp3rt1CSBiFbcN2LeUxszqD977zPkamY5L2zgzBZq2B1PEZTvcT+Ow3n4jcQzDgE31ratYSWGp2mhiaGMHC2iKu3b2F0GAEXQYYnR44rE64rE40ik1JoS2lc5IiXs6VhNG9s7EFtLqYGouLtjYLL4mGdyaN6YU5/ORP/kSCKlkWkFzfRjVThaNtKsPbhMrFwBuQOD2WIm3Ds+NYvLoiAILd58AwWXexkKRhU4y1mapi98UWDjcPUM2U0a624bU6BcBg6nCxUUKmUUDZWsXKu5dx+b0bsIfc6DpNPQACPNQgZoFLAhIot3C+d4pMIoVysoiAw2Q95DJpbO+xgOEpGu0qQgNB0VhlQTKCHbR5MuLITN7Z25X0bwJ/o+NjotPKtYJnG+oQ85uMtlAogky6gP39AzSrNZwcH4v27Xt370ngcGPjjQA3kcEBkWYhIEMm2snpqaz1lGggs4drbzmbh8/mhM/hEQCA8gTBUFgkCQYIIrmNs/Tk4UNJjyYDmmDJAdl4hTxcDg/iwxOIBSOwtG2wdezSbharkkCtzwULaylauyi3KqK1O7+6iNP0OZ69eIFCNo9KvipMPOqaF6lNDrup7RDwC3jO1JSF5QWMxIfl3QnENIosJlrA8d6hFKCkjj0zK/h3rr9kq1JLPhAK4fKVVdHi5B6dTp3j5CSBbCWL1+uvkDg+lTWIwBHnGtccBqwISAWoh8t1yO+VYljDQwMiSUFAlSx5Mm+ZDcFzDNclgmj83FHiDGfnKYyPTcLjM3OL6xPZur/3nY8wPzMtTEyP1ylyQR2WfbNB1k6+98bmJlweL8ZZZNPtkz2bax7Zt+1WCwNDMdy8dQvxiXFJwWf6burgUBi+DEocH51JWzpda69oKKmbEBkA6hIPjAwJqzw2PCSMc2rCM9j5+sUrKT4ouuIL85hdmMMAU/wdNrS6LNRWE+08pj+WMzkc7R3hwacPkDnLCuB18/pNAeI+++xTnCRPhHVLhvf9D+/jxju3JXMoQ9B3b0+YjixaVmrURL9+dmkOly+vSkHNF8+e4MvffobEyTGajRY++vj38L0f/RBByRQASN6nrFOtVJfsFBbYfPHsuWjIjo+OSH8xuEv7JqDPcYmEorjFPovHEXD7YW/bwAA259wXD74W/VYWv52KTxlQtCdhRnb7kyePBKxaurQktrS4sgS71wGrXeKeoi2bSVVkjSXIT/u8c/s2JsbH5FzGd+RZhVk/tLdnz14YGRJmCLRbIiNCyZ/R+JBk8Pzop38ADxMnKO9luBKCD5SyTXzxKesRPMX2m22UiiZLk4AnQWiHxQ6/24eQm8Uv8zg9SgiCzAAnWf8HiUOkCzlhcA8OjGH18hWEowNyThkcHUUDZOF7EIyGJYOAZxdm9lE1oFaoiWQPM7NYNLEo7PMTbK9vyDmZjP755WWMTs2gbrEIAO3weQSMJEvW47DC2m3h6Vdf4dWzR9h88wylYk7OdpFQQM6Jx4cHaLVNsXCe9xioYQCEgRQGBXlOZqE3FhwMO/yYHJ6U7DKu58wQYfCS618gGES11cDs8jzufXQfE5enKPuMveN9HB4fSJbNwtA4nn39RJjxDDqRxMCzry8YkAyzd+7cFUkeZhdZnVZU2g10LG04mFlI6ZSDU/z5P/m/8PO/+zspWM1dges0mf5BX1jYuNVaC0NDIyJFsnd4gGqd2simuOzhwY5ICfiDPOMw29Jk9GkdFpeDZ2Ef0IIUTnbbDRCBlvHZuC9HYmEJPifTKSRTlHcpitH4bT6MxIYl84xyFIFoFF27A55QEJPz80JSiAyQQAMJIBKsS52cI3F8JJkkHNfTxIHUE+Lasr+/i1rdaJBzblHWolyqir+sZ3YFuTh2w6NDUgwxOhiTLI+uHTIPs4Ws1Kx4/ewNDt6cwmvz4N67d4S9z+AXg5Zcy42PbJfCfsxMq3dY2DIpbHZqKNPm5yancXx0hH/+F38p60k2mxN74ftwLWcwgrJLw0Oj4ufQF2MRRO5/z18+Q6aYhsVpkUAex5ngtvihbRvOjk5QL9TRqbVRzhXkM2R2Z3Jp2L023L1/D6uXV2QdZlFdCcwJEACUUiWR4qDu/ItXLwVAvXXvthT4ZPaPO+iHhfV5nDaRw7FR+8TZRb1TxsHJNl5vPcF5eg8OVwvNFrPqKpJpYO1aZd2VvCebtccINj64kr/U11bmqmIUtKt+AI5j1V9/6AJc5gzoMTsV7OS9+XXhS/cIRwqg9QO4CqgpCNjPsFS/TcEuKWzZkxilXfPcr0C3tkmAyN64kIGrwBzfhTU1lNkowCULq/Yy4IVR3zSyqlZL10g19rKs6WeKn8z0jl67FCiVoFePJX2B79jesnoVTOR13h4+obiHAnva1/p5XqvsXAUzBVRsv5UwEeBMVpC3Grk6Joo9cVz6AWgFXRUA/V3wzrCQ+0H1fuBOggu9ce4HoBWoVDBVMSTTTwZL03Zynumz+318xcFoNgqm63gqViZYEiWUekUXFTDsB6AVO1BgkPfQNUYAcLsZFwUdee/ffV8T+ND30X5U4JFzj/fTdxdSptMp+5GS/foByH4wVHA+GKBdcTPBtPpkfBWkV4BTwV5+VomgOk/1PryGDGjFifh3seU+qRedN5Ti0q9+LEmxSAVndUw1eKPP0gCJzgHtv34MTftTAXWOZ/+z5H37Cgiq7evvFBsUnKI377Qfifv1j1c/CG7mgZHA6O93tVX+ToMHF53Q+0f/PbXPda1Se9P3VHtSO5b5IlKRhizbD3K/xWXN/mP57/+r/0RWkIsPdwwKr0zenjTyRXTA7TB0f11I+RBuoAr29gOxOigKQF+Axj22rbKjNcLIF9XJI9VqXYYdqxR5LQJIwIJfGungsxWwVRkG7RT9bP+AK+AuC6bdAJIEoH/HkJtG80eNhZHCfmkNZQQTrNEop7ZTo376nP7Inw60GjQj1ryun73MCUxNLz6jWiEj9G1hAQ66RihlkvWYdTx8mSjVW90jvrumuvBwaKI8DpMSUzNRQKbecLx10dDUGl1odLFW+9B+lSIuXq8UKtEony4KfA7ZlzxEsZ1GI7uXatATXddxDfdAYTqhtDnq0qph8xBJp53RfraFABsdON6T7ZINsNm50NlWuRP2m04gtQfdSC6Y42R9cuGFidJS4sO0zSzQ9bphs7MoHfskHOShzI0mWVjFjLwDHVdeq0UPaZelogkWvI1GmRRmpqRppFlYaZQVoUZ58/9j672CLFuy67B1vXd1y3vfVW2qvXnejsEbS2AwAw0JEBQFBQKSQiQlfTBCIUWIX4L4oZB+yA9F8IcSBhiK5ADg+GfmvXm2fXd578313t+rWDvv7r4zQkVUVPc152TmydyZe+211zZMXf6w3Wynpk7x3xqR037wGhqU4XUDIQO2K/OZ39V5qutSN3yNWmkwif/ngZ16a/VqC15PAE6HV0Bdp8MDp8uHUKQHHn8YLm8ITm8Qoa5B9A2OweN1MHMa+WQWW2srKBZS6I0GMdTXje5gWJybxFEKy49XYak5BFA53DvGyvIifG43+ge6hXnMtpg5RqfEhhrBvlKRaguiW+rvCkt6sWGAl+C0WkQj0kWZF5sLhUwZk9NzmDo/hVBvGOOz45hbmEO4xwMLwVqSSapAKVbF2qMlfPSTX2F/bRv5RA62phVdvqiAZQQFogO9eLK2KAD0137v27C67aKD29fXIymtBMuqmbwwoJcePkYulkatQA1gFicsYWZ2Cj5/UADoVC6LIvVv3U7cfOEmXn3zLYxOjAqgxZM2A0FkdB4dHuKzjz/B8c4xpiam0R2K4uHDR1jf2RTmYsVWQbpSwB/9yR/hy999A8UMEE9kBLCNH5ygdJjAg48+x+72nsynnmivHBpPzmKyPkdGRmSOsLjX0tNFjAwNCQOHIE4mk0Y8dSoSH9R3FV1Rh1uYyLlyXrR0+8cHEU+fIZaKo1gqoJArCBu8t7tPnBdLrYbY2YlIPaRTSZnrA719GOjrB/WfDvaORb+dAALnPNkuGr2ut22WBKiqZD9UYIFD9GHtNq4ZK27ffBEHO0c4OT4WhtTo8CBCAT+OD/dxeHaI0/QxHD5TmCKdS8HutIhGMQFoT9iPWy/eEkkRzvFYLIGz/WPUi1WR4iAQHY+dPrN9p4m4sCZDPVFcuLKAS1cXBEDiGqUNIqvxiIChyFuURWKGjjD1aUf6yfJxwNKyGOmVVhUjs2O4+spNDI4PgAoiBEAq2Rpi1OM+SeFn/+nHODs7EQC6Wmogl8mgkC0Kg5Ps1u6hPrzy9usYm5kQaRkeJuoV6jwWkT7JCEvwcHcbJ4csLFmH2+bC4fa+AORDff3ynMkMpw3Nl0sYGBvDi6+/jnB3FHFqacfSaGabqOcr4jAx2EyZmFAkhLPUKT74/NfomxrCC2+8jMhgFA07pNikN+CVg3TmLANPxYmTjSNk42k0izUJ7FCOhKnGgZAfcFtRQBkH6WOMXpjCS19+FcGBbtSkiGsVtkZLtOMpA0FGd+44DScB2KoV8f0z2BsWYRZTv3dzZw3ru8soVwvoHe7G7MU5+Lu6xDkl44jOMfU9Hy8+FXtCvVHqtNL5DvhD4ppQOiJ+GhctcaZ2+yMRUB6JADTXB9t+fu4c3E4nNra25LsEn1s2q9gIltOhtII4cR4XBsdHMTd7DumzOFYfPsH++g58Tq9JY3c4EenpFUkOtpGavidHh7A0a8I4t9qtODw9wd7RAbxOH8ZHpuB1eGFtWEST1d6iNBLlsyASKqTd5is5xHMJRHujGBobhj/sQ6lawdH+MbY39pgQi+5IL+KnKdhsdoyPjItdoPxHKpNCMOQV1hhlOerVKvwOt8gdUM+arKxoOCoACUF99nlxY1WCcyySR2DzwoV5eD0ekaCoN+uw2BtY21jH4uIyMumcgNd2uwOjo+OS7rq7u498NoOuaBiRSFg0Tik7RmbelevXJBOGa4ABPj4zSnUQZGTx2bN4AvlCRYptMRgVDIRFB5lyFTeuX8fNm1fh9FjhC7lQa9SE+c50+nwpj83dHTxdWka11pD07kbd2FwWwuMZ6fLCgvSF+sKhMINiRkrrYHcPJ0en2NveRfwkCUuDMmgNHB/HZK2z4CHBTmq6D40PY+bKOVMjgGdi2ASsvP/ZPdz/4p7sw8xI4VlIgqV2SMCCAVbOCcmeSqex8nQRh9uH8LuDmB6elsKM3G+2tjdweHyIpq0Bh9eJq7evi+axzeUW9iPBZ+IuBwe0hSc4S8aQyiTh9rklkEIpHWYXkH0+Pj6Jr37jd/DKl99G3dpCw06N3SJKWcpd5AQwK+QyIsOyvbkh5xsJrJSKYvcYzHzrrbfw9ttfFpknsk6Tpxn47V5Ui3UcHp3g8dNFbGxtyx5HXXWe12gneI7L5lL46OMPkUjH8O3f+yZee+0VyfKwelgOzoDPZCVVSg3RsSULeXtzS2QZhgb7pQYCg8nJWErANdpCnrfYNwYIS5WaBDO4b8FpRd9IHy5du4Cpc2OwOiEgOc/atLOlbBlbqzsio8TCpisrq3Lucjrc6A5H0RWIIOIPi5wN61tsr23I++FIEL5QUO4QpCZ4AAAgAElEQVRBqQbSAn3+CObOnYfT40W0u1sKKhJstXEvcNqRy+fRslpEAob2tZovIpdMS8YBgegPfv5LIdtQgoz7JdmvnkAQbpJd/AFUyMoK+KQQHTMz+ljY0G7F4sMHWF9+gsP9TayvLiGRThjRCKa8tyqIhiIS9OGcnZyZxrUb1zExNSXF8yhxc+/BfRxtH6CWqqAn0C0ZAD3hbhxu70qBOfFdeC72OkW7+dKtq8Kw946w8BiwubaPh5/fReEgLlJQX3z2mRSSZBYV91q2Y2xiAi++/AoGhwekEGHD2pRgW65cEEB9oKcbsb1D/OoXv5B5R3tULZdl3jJ7g2uG8m0M3DKDqUIwjGzuRgPdfb1ig0+PD5FJs4AdWXIVYeSRfMO5x+8zq8Rhc6JebqDMM3/VOOQOi1XGZ3xyFv0DgyJ9lsmaTCdmDMRP4gh6AxIEJHuXtSwGhkfQPTws4Cf3nd6hPrGl9MMIpLBez9PHj7Gxsiap7ZR1TMZPJZuTLGgGcEpVFnS0CUDPDDL+cF6brFYjNcmJzL373PwcXnvzDXiCPqmjIOzxOsu1tGTOsyD0r3/6GZYeLKI7RC19v4D3zCoqZAtiXxgEunjpPAaGhiQL597DByI9RCY/C9GyaCrt9a/e/0DaJ0Um2+nVJEUwkHXu3DmpocGzOuV6aJv5N546gz8awKtfehVT8+fQOxSFjRhl02QrpI6y2F7cwPKDJZGs4/7Cgt5sew01vPDyC3jhlRdknhEYpmQK/Vme2Sv0e2tNyQL58c9+jHKzjpffeg1T8zNwRXwGgLYBfspxUBKgXpFswWqjiOXNJziJ7eDgdB2VWhrVWg6tZlkAaFpp+taUeuEzg52kN+NTPgd1jV6xgm6KAaiPpj4Z558hT/wmuKzAmgKXCvqpTyhgYFs6gJ/l6wqwKYirfmAnMU1xBAVBDRBJyQnKc3pkn+c5W9ot+sEGiBVcgDaJkiMVanQzc8BlNKErhrynfn29jXvwffoPzNAWtnfDENHUX6OfKbhLm2Gpc0aCOm3pzk4WK9eXAmoKJPOezNbr7I/67Qp68nrKQFbwSsdRAD0G5Npa0zKGTaM1K+Bsm0WrQKQQ29oZM4prKKim4CD7qFiRPlfBSWqG8WswFoMVSCY2i/S2AT5ph8WAtZ3A728ChM/bJzhJR/2vTrCd1xB8o/38aHS1XQqKsu3EcXTuqF+vz12fa6e/r3NS3yMDuhN07gROfwP/aoPU+jx0nEiWURIe76PZ6YrPdAK5Og4KdstYtqXNlMQppMu2vIuCpjre2k4dX8X9FKBXUF/Gx2LGmWOqAZXO75NMaMBtwy7uXIedgGnnGtbPdWKJbNtvg878nPZVAV6dX5qdoM9WQfROe6O2iGOsY6uBL10DOob0ofTfsnc8KxxqQGedR4rf6ZjqmtFgWycu2TlOahO1TWqr9HosXt0JQOt1eJaR9e0xeJ62hec2DVgIkZkMaDWQ7AABZpWn4OtagVpBQa2Oyi/rJJOF0GbqsqGqQcvB04brQ9PGdE4WXdT87DPDY21XjLdaxcgLCMjiYk5nm/FrmNLUgNZr6l9eRxeYGisF39gOtlVRfCf1yuhMWo1kAj8vxrVmHmxndEdkLljAj0XiqG/c1k0iaKmLj9fWaBDbQSPP6ylLm++pQdXJwntwIfIzujnwetRnpuPEdigoqd+XhYEmXKxEazEgODcjjg83VDW+wjKmniyrHIv2kkfGhqnDsqFSazCVkvZzsvA6/A7brfR5vsfxVxa1tM3nk37w/mQgUIuI0UhKWciis5kDHsfdMKDb1Ybbsii6SfHQxEMyU+roAJL5o8Lq0e6ItIvt4w8dGer0avtEaqNUlfdlrjqdRreyXYCFTAkyUxm4IEuG11VmhAYNOHbyXZtTKsHzIETngodwOvaRYNDMAbtFpA5YDZoFcsiCCkdC0kcxKixS12qimCuKXAHbaKI/xhByXPiXfWTfOZdlvlkgwIkGIXROcLxlPNpyKDpn1GCo4WPaIz/L/rBvBKLNc3Y9KxSpgRU1FBxTDSLpfK9VmuiJDsLj8aOQr0lgxmL1INrbj0CkhwmBcLoDGJ04h3B3L+oNk2LBavXx2DF8HicGe6Po74rATWmlEtAsAksPNnC8cwRbwymSHB/87JcCuLG4ksXSErYtteS4IYRCQVTqRRzGjgFKyPiciPQZKQgrHTpLSxxuFlirlSoiQ1Av8pDVEFDtxVfu4MqNqwhEA/D4DFBGe0ZZAcoU7K3t4tN3f42T7SO0ynUE3EHEDmIY7B9Ey26BryuAxfVVeLoCeP3Lb6J3mHqZ/eLMEPFNnsWRjSWw8vgpHt+9j0q2BL/NKym1PLwTZCHAehxjIT0WmHSge3gAC1evYGRiXBhIPDRzXgqrLJ0R9gnZqwTz6PRODE8glcrg4dNHOGHxN7cFuVoe3/ze7+LGS7dFV3L/8FBSlil/Emk5ENs9wN7Wgejr9fcMSpHG5aVVSTGndAcBiYePH4jkBh2KsbFRWXOUn3nw6K4ADG67H12BMEYHxmQuLq+vCTgQ7AnB7rML04+yBtSUpYMhRQ1PY/BZXUgn4pLCnYwnpLAPHbfJ8QlZGwR98wWyfMoy/wNBMn8CxvHiHC+waFRe7snPhHwh3L79ogDRpydx0RImM43yCfzs2PAQRseGcXp6grPECcqtCgrVPFxuB7L5NDK5JPrGBgCXFXVLQ4A6gn+MdJP1ShYUWX9kQDcYvCrmJYgmQSsLJL2dxSN7hwYwc25W2O9kanPsuLby6SxIAyOLhiBSpDcqhTuFDVypyz1ES9znErbw+asXMDo9CqfH6NHVyxVUiyWU0kX81V/8QHQfu6NRaRdtGaUisoWsBGCYZkqn//KNq7h89aow1B1wSvHExYeLONzdw8bqikgYsMjS3PSMALkETHp7ehAOBsQeUsuYYMjAyAhmLsxj/tICvIEgsukCYlsniO2fSr8srZYUaiKTKVtM49//9EfoHuvDn/53/zVGz/UjV6pJm+h8xs7iqGUraMTrsp6ahSr8Lh+quQISZzFxuC0ui8jZZGo5NNwWXHnpJuauXIDV7USx0RBJIwuzj+oNGRef3YPkYRyJozNkTlKI75/C6/RgqLefGfYoFDLY3F/HUewALq8dcxfncen6ddGG5N65v7MrBTMZbKEmOOV1wl1RQbaYisZ1RfYk7ZbD6sC5+fOYOjcna8LabOGj9z7Axx9+JAEGretAZD4YCcPjp8ZkSaQs+gcGhFVMbda333kHV65chr3WwuHWDn72H/8Gn330qYAWLKpULJWErUrQks6f3+tB0O+DpVGH2+tCulTA7sGhBDwjgS647G4BSWwsxBkIi2QLzx3MHGDBxVK9iEQmJe0gKNm0NmV/kwBniZrqDXidfin6Zm3aRWaIew+1cTnezHAnc5CgUCQclOwQBnc2VjckgBKN9kjxSDqsoWiXaJkTzBXAaGhQvsM6IWR5X75yCf6IVyQ4Hj58LGnfBIm7I1GEQlEBUQkmU6ZHziRVY/eiUdZ0sAqrj4A+ZTfIBpfiu14P7E4HDg+OUK7V0ds3gGKhIgzIifEZyVog+7WvtxdvvfUaegZCaIB6+0WqEQpDlUUZt/d2sXNwKPscgxAul1cAchYPJRj55muv4+q1ywKEd3WFxRal0knRSj47PsX+7gGqhRrGBsbESWEgTSRjHJTqaYqsysL1S+gb7xNZlFa5JmwoAtzZdBr3P72PtbUNDA+OyNhwzTCSQOmUvsE+CQBIOq6lidXlZWHGDvYOY2Z8Fn6PT2xptV7F3tGeSCC5g14pQEk9V7LZWlYrWGCRjDVq2j5h0MXSlHHc2NhAJp0SCQsG7TjmL73yMuYvXcTC7esigcBzR6FUxdlRTDICaDMYjBNWfMkEsXmuypeKYvto6777B9/Dyy+9auQmBn2oJYFWuSXMewYa1tYpTcO5XBH9/76+PjRqHNcE4sk4NrbWUWmW8Y1vfx0vv/YSwr0BWFxAuWaCc8lYTljknIfcT2i7ctkserqiKBZyaFSb2N/Zk2dIeZqJ6QkMjQ+JnAezE8h2X1xbwcraCqI9YUzPT4uetcdviCw8O+WyJWFwbqxsS7HVw8NdLD19InrOZNyyroHP6ZPsKMrZ0C6w6OjQ0IAwUvlLGQqCqeTbVcpNVGrUYswKIzoY7pKziovFq0QXt/SsqDRTyig9xUKW21LEeN1kY2WyuDg3J+dTh8OJ/uERAaG7BgaQqZaRLuZFxmtwsA/dXUF4nU7sbqxKMcJmo4Tjo30sPX0sDHHugwz8CPB48SJ8gRDGJsZx/tJFAaK9IQfSyZIA0Iv3n+DpR/dgqUAA6InhcSmoy3FhRl+mmEPD0kD30ACmz89idGbcnId6omigjvRpHHff+xBf/PozkSQi66mrq1vOdLLuwmE5f1CHn2chybpIJ3EaO5PAQcDvFfvz+acfi1/FMzbPvFyD7APJMj5PQKQcms2W6MAPj0zI+Zb65dw7OWeP44dw2RwSEKMvQoCcUhs8ZzA4TLCRwTwyeikLJpkHWcry+XDh/AJ6+gfgD4SkjQTPHzx4IFJJfpJhWixITx3hunxmcHIMoe4euII+dNE/cbSEOEEJEzLLdzdNcVQSJUgKKhTyom2fyWfaxda9IoPCsRGCUS4vWvLq0whBxsrsnBCmz53D73ztHZFfAYl6lPM0iUOi4VwrAPVkHY8+fyi65QxqMHOAZ2MGbJkxyHMepbcoI0g2/ur6mtRIiadTck/aXGasMSuEsoIs+KigDTMnVlZW5NxCX0vJLzyr0Z9yeu0Ynh7Ff/s//FM4u+ySZcDMimymJjaB8nDZozQ+fv8j3Pv0cwGgZ85NC1hMGa1L167g1ddeg9vnN5IVBPsJEEq2qPHpSApYWlsG3DZcu3MNY3NjaLogxYsd9DMMARcVSgnVeSyu48HiPRydbePp4j0USnFU66wbkoPN2pRisQwW8vxMUBUWA0DTJ1JiF/0krlvuCZ1+El/n2PC5KRirmbQKFD4DeNrMWAWFFOh8BkZ2YAud4Bf9OmUNqi+nGedqw9R/43maAT76/TwjG6DOgJYqjfkMYLUbYJWEIz4/3kN8/HYNJe0rF7GSDzkezGQUQLNm7Ke2j/egvbK1AWQFXDvBX36G35GxasukKfDG9/jMCeCqJGUnEK9sT8U7dBx1/NSXpb3TgIBgJCSxtHV4OU5yn7b8A++jALRKXcrYWyCvK/jfCbIppqQBAcUZtJ+8nz4PuVbL4Bz8YdsVOFRQj3/pxxqiG4lqJFKaophcAPRTSHTj63xWSu4z7z9nJ/NeElAoG7KbgtCdRDXOH329E2BXUPUZSc5GCMlINZGIwmclzGRmpBDQt7Ogq1Xqagiz385Qu0X+z7VDm837ck4pPqF4mILDui40MMC+CO7XDggYMNhooStRr/M56nX1+XdidYoxKnguz6ZpnoOC+pzrnYEClTTtDCaZZ2OAWx1rJdR2jqO+z8924n0KjPOabKcEbtq16MxaNfOBf/m6BjTUF+Z3NMtA3+M81e8p5qNzmu3gHBL8sh00fH5fM/90/XcGKfRZdM4nxWd1DBR4VgC7E8fVtcfPOlymNkBnP83aeM6a/01SsDHYbIOA2P/in/83LRnQNhCnkhB6E2XUkinLz3GDFOZxO7qgCD4vykHj/3XApDM8wJWNUDoNgBoWjS4R6NXraXRFIxsa/WMBE04Y0fLzGEYqG6/3E8Zwm8L+PDJgmKS6gSh7WgeL19OJpA/HzDozUXRSdD4ku8MmICRBP1bzVeOq7e+MTjB1k/fneCkQr+1URuqz+9RZDMAI8SvFXj7b1ttmO3XcWLxAf9Q407HlDw0ZnTezEZnihRw7Be55TeqZ8XoEe8xMsMhhQnVmFOzvlMvgWGnETw8j+rx50OVBi81iulcmY4IFpgJ3WYo48f80uAp28nW2kfNB9IB9vmeGS1hxLHZgsTwDsHP5jDgk2l818Gyzy2OAcAXRqXmrRoHPqdUwxRsVxOeGx/tpNJgsTNkgGRm38/l6JdWvkM9LwRuCXlpMkOPL58CDmkSs6kyno+a0B3YrC1Laxek+OjlGLpuX9rPf2h7OE430SUoIWpKqyfFQsJmf0f5p8EMjYRxHNR6dRoj946/OP10XClqbZ2s0ynUDVeNl9OasoisrbJMmWciAP9gNq90Di8ONcM8AAqEu2FwsZNaDnr5+cdhqtSoaKAsbiml/QZ8T7na6q40xCEmla2B7eQM7q1siYfHg03uwNJqIhMKiP14ollGplUVzlo5ipC+CtYNtwGfD5OVZ3HnrVfRPDGNgcFicKyerupar2NvYwtqTdTz67Ck++dXnsn6mJ6bw9Xe+hqHhQZmLdMYt1qYUkCSgQ12+g619xPbPEPGGMdw3JGniXCcsvsdiOwSPY9kE5hYu4Hv/4PsYGhuE1U3NXcoApKVi+P3Pv8CDz+8Le9Nvc8HSaAlDNplOGt1uu00qthNcIeg8NTuDVDaD3sEBeL1+ee6c30eHxzjY2RUgvSfYg5Dbj4HoAPK5Ik4SMTxdW0KqmhVGNgHoK7du4OwsLlkRTLE/3N6Gl9I7LStyyRxQs6An3CNzeXFpSXSDJ+enpBDc4voi3F43rt66gTt3bsmcpm1YWV3Cxx98iJUHK+gPdePO1TtSkOg0fob9+AGcETcCA2EEB7owvzCHazdvoDvSJZq5v/zrn2FveReff/iZaN/W6bSmk2iiisnBCfT29whrh+2Ip9KSdk52NVkTtGJyWCRjo8ZUMIek3RO4uH37tkgJ0KllkSvaJz6jpjA3zAGdB28CvdliTnRoyaRs2OrCsIO9JUWoipWiVGnmMyG7rVQqCyOKTikdkBC1bCsl1BiQI+jidAmLmAw7cXK9AeMklgsCSHIvZDDNBI6aojPdw8I+dgvy6Zykvx7sHco6o10kAHPrzk0ZMwJkZCpyjXKubKyti3SJhenKXq/Ia0ggqR2oyxYLwrwm8EM21Nj4OGZn54SxtLO1IwX1mCZ+dnQizvL5+XPibBL43dnaFEYp2Suyp7pd0kcCqOcunMd3/8H3MTY/htRxFot3n+Cz9z9BMVNE0B0S7XGCclZnCx/d/wh55PF7f/gdvPiNV40TTJWOIlAuAcdbJ8gfpPD4kweoZooY7OlH/OBUGKqiacmCcD4XqvY6XCEfvvadb2FwfByVRgOxBAvyZVGvlSWoRC1AWwugRjdBbMoSrD5ehNfpFckHBnYY4DyJHWNze00OmJeuLeDF119GpJcBTCMRQPYaATNmARCA7u7uNcHxfAknMWp9u+W5DA6P4Matm1KUkVk3ZM5QCoTBpX/3Vz/E6eGR2HhxVOp19I8MmYJ8QT8Ghs2/ewb7ceXGTdE7t9eaUrAsd5bA3Y8/x5P7D1EuUtbjyLAQyH5vZ3PxGRL09vq9qNuAze1tSf8my06CqsWKgLyU36AkAB13rhXu49wzBWxtNYXVnihmUSyXRD+e85V6pwxCkUXG67jsHnjpMFusErQhyzUajWB4ZEDGgQWgDvb3RSOY1xbnkzUyqiX09HVjcGwE6WwKT5eXxGZ1Bbtkv+C+SmAp2Ed7VpNCdAQPqWU+NjIGl9MnQV0GkQ4OjgQco2wOnc7uaBhjLLBIsMxqx+7+Htb31sW29w/2IdwVxubOphSbmpk5h6dLS/C6PJifvwAH7ALo0/5cunwekT4f7G5T7I+gFuc7CyY+evJQAsl8htyzIuFuAbFPj+JYX9/CwoUFAV6cHqaLuuQ819/bgyxlKB49lYwS2sHRoQmMjk0J8sOibLTxtKfnL57DtZvXMDjUA2vAh1axgNWNdQlykOGYSxVxchSDremQcaHGL6Vwevqj6OoOw+NzCzM3k0lKLQAL7Lh+/SYG+wbFxtDesT9Mt+c+G46GJKAa6erCzZs3cXHhstjBw+NjrK+vi5zD5saapLpTDolBxa6ebgwODYuDPXfhIt780tsYn52Us0YylTAgYyoroDHXjBR4JOO+xQI9poDyYF+/PHuy3G++cAfvfP1r6OqlXbeiXCghfZxCq9aUImanRyeiUU8ZkkggjPGRUQk6fPCrXwkDn4Cm3W3HO9/6Hbz+pTdECoB+tctPWQwgm87L/sq5znlIZ35xcVGCSpRCox0v5HLY3dnD+NgY/v4//ENcuHHeFGJ0GK3lRKKET379MT79+BNcWbiIsaFBBAJ+IRNUKKtnaWFpbQ0HJ6fyHAaGIohEgqIVXCm3kDjLoJAu4mj3CKvLayIzdenCvGQOTM5MSIbN4Hgfalp8qeqkmgOy2Ry2dg5wTOmgYlWkWxiY5F5DGQMCOA3a9yIDrmkcHe4L2z7sCRu2+9q67DnMHGDWUoG1V0Jh2Eh0adQko4oBq65IUADsjfVlbKws4fhgE19+8zUpFv+T//S3CPqDxk54ggKI+0IR3Lh1R/TWWYiur99DhSacxjLYWV7D3/zb/xcbj5Yx3D+Akf5hAdy5hlgIj+uH9ScoAbJw7SqGx0YFkLLbbAj6gsLwffzgLt5/95eSbUAAmoFNklKYOUIAhXsXpUt6u7sMYSFnioinEkkJgDO7gtJJlKehpj/vy/kp52QyYlt29Pf0IXGWRjTSg4vzC8imCqb+CIsypuPP9mcCu1qENptJi41V/8/v8krAmdAJg4MEon3uAGan52WfsJL4ks/CarFJMIdBMfpLPKfyvJbK5sQu8lznJNuUZ31rQzJATk6PZP+iPR3oGTBnwVRcmNo8NxyeHcv5kgEAZg8QGOdYkORyuLWP1eUVxOIncrYho5P3aVmsmJ27gNt3XsbMuXlhCTeaTXgDNtEVZx5dvQRYSoC1BiwvLeHup5/haH9PghwMAoush8cjWRvUcE5mDWDIZ8RgAG0+96bZ2Wlpz+VrV3HhwgUJjHG/IiB2//49vP+r96SuCW2l8d3sUu+DZ6/rt6/jT/+rPxNwnhJRlNHa3zvB3ua+yKjYG5BMA67Js5MjIwnFIKPLKf28cuMWRkbG4GhZUC2U5Ewd8gdE955yU/FcCoVmBWNz4xiZHTQFLKnpzgOkxeiqV5nhWK2LH8E5lMic4enyA3zwq58hmz2Fw8l6ETVYrHW4CJ619bZbdQPe0SdUYNXtMQXh+dw4D3kuUPBTQLCmYa0qQYvnSgUnFTTi5xWfUBBNGaMK8Cgw1An86FztxBx4bQWDFHxTMEjAUQEzjQSCAFt4rt0rIHobgFXcg/4+7yM+o8MpZwOSp4ghSH/bDEoWPTfXNMQ0BdsInkrx27YmLRnXCtIqsMl2aj/ZBv4oaK8+KD8ruEjLtEcxlGZbo1uBL2WjkoCggRElBgpoyWBf27/nffjceC15rm3m5W9LtPJ1ZWGLRIGMo2Eya1t4X8VtFCcSv7xhrqvtZV0DBRc1KKHPtLMNivWYZ6tVtwnSmf+TICEEKweLM5L1TcKgwYOUrKmkSb2PzhO2k300+JmRSVH8qhNMN/0zWJm2g+8L8G6xPpMFo89BQiZtAIun0q6SMEB7RvyJ7Hrqp+s487zC63B/7pznOl8Vk+vEsdgWkep5lgH9vAigrh0lkXYS6BTo1Nc4bzsB404AuRMY5b0UIFYMUXw6q1k3nVhgJ5jKeatrVXFJxaH4HQ2ysM2dgK+Aq20irMBs7TmjmIy2zeE2+tZsi84/nU86RxUr5Xd13ukaE55Sm/nM6+ic0/HRudC5JnVd6BrVOaLjrW3vDADomtP3dH1yknTaJwkqtDMEaE/UdijQr8RPnTuW//Gf/ZctmYB2wz7mAtPGmr/tVAAaXxjhbqVVawf0ohrt0QUj4HRbpV4HTxen/q1WDACoE0evoYOuGm98QAq0qbHVB6TgKR+AGmyDwj9Po+Gm3zlBpCBWO4XFgHlt9nVbFP+3Iyw6sG6PSV0xUayGMOhkwjD02zbeZnGb6Ah/NAqkE1HRfzGuog1qNhCZ0G2pCv5fIq42UzSAfeOvBMDb1Xp5PQW1VdyeVZIN0F8RZi0dEbaPxoGHQbIAeG1uHDRuBGxVU1snjj4L/p8HBo2k8b5qoNWZ5n05tjrefK5mPpiFzYOTWdAmAquR5c4FoZPaRI6M6LqAy9ScarO7Ce6wvToHdP5Qg5v310WYyWUFsOIBkc786UlMxoj6aLJBtosGmH5YhXnHZ0mnmuPMCKRKYYijlkw+e44cC64Ho6Vshd/rhstpE/kWbmQ6d8mESKbS0n8Cjs83V1Nlmb98jwA528/x4b3YPj3Y6GbK/7Mf/NH5zQM8r8H26KGF11OGOt/jMzBs+Gab9c0CMYb5/xuBEInYct1zE3aiVG6g0bKjt28Eke4B1C0OWB0+BCJRqRLOOUTGCJUkHG4rwt1eU1Cm1hJ9wEahhXK+JNrQBKXK2aKAMtmzBDKnSWyvbqCYygvrs0KgpdUSTbhY4gzOoBu+Lh9S9TxuvPkCfue730Tv1CDsAdIdjIYut1cP/50HCvESDtdP8NMf/QQ/+eufgk7G7MQMbl67LodosupL5ZwADCy4Ej+L42T/WNrkgEPkKjiPlpcXJTNgaGRQUmYT2RRC3V0YHh/B7/3+dyTiy7FnYR8Cxve/uCvyCyO9/RjtH0Qpl8X29q5Ib4iMjN8vqddMtyY4xAIy1FGdnZ/DyPCYpD7mcgUp3pc4iSFzloLf6kfI48fk0KQwfyhDsrG3g7WjTUSGe/HtP/guxqYmJHOBxZpYwKpVriB9vIejnR244BYZiO5QN0LBiASCtg+24OsOIZ6PYX13E1/6+pcFhPCHA2AB4EQsL4Vxdta28NN/97eoJIt44fItSeUsV8vI1QsoOqroGu1BeKgb0xdnsHB53qRZtoD8QRV3f/kFPvvgM5SyeQEQyYqmo9FCHSNjI1Kwjk7lSSolKq0MuHBLaFnscFod8NgcAjoQ+BTGTiSC69duyMF4fXVNQBsGMaU6fbEgzysYDsg8JrDN4mO5ck50UsmuyxbSsDktwglNLcMAACAASURBVMShxIlhiDQkDZeHMxYS8gVDGBmewNUb1zEwMSw2uJQvCwCZjWVwzGKLqZzoovsYcBTtu6YAYrFkzBRysgF9Y0OYvjwjxd2IfhzvHeKD994X5492lkwbrl0yEemcEnSibVjbMMUnM7mcAGtcx5HuHlnTZGnSSTBBJyO9RKeYtoEOdX//oDjwZM8zzb5RaQibjkGwSFdQCtbVqyyMR+1tqxQUoo1g0anD4yPRq/3Of/b7uHB5Qdpw98PPsfZkFdFgt7DvXRa3pAz7gl40nVWsH64h0BvA7KVZLNy8hpG5CVnvzQJQTjUR2zrCe3/7cxTTeYS8QZHg2N3eESkFX8gDT8iHqqWOgbFhfP+P/whdvb2oNlvIF8kwKktBrWrZ6EATeGJ2QyaeRD6TFV1oZpTwcOy0O8EAMMFOFhtj7YeLVy/hm9/5tqRCM7Wb6+ndd9+VtHra0+mJScN6E0YMn30ZVjpdTH8OhTA5OyPyNHTAqN+ZTaVxtLWPlcUls+9aLKKHu7u3Jzbg0pXLGJ+bEQYq1yeLUflCYQkUU0akUSjDRg3w41Mkj2PCQiPwyv1ID6AMshBIkABHV1jAc7LReOi/fOUKLl++LLbm448/xkcffihsPc5BpmsLw95uF3ve19+PYq2Cu4uP5ft0GCklxFT/gZ4h+BzUPW2hWWlKFgH3PYI+nB9WqwU9vRGMj4+Kpih1kWOxM9mbKZtCKYtsPiOAA9lznMMMBtGmULaEdpP2i6nUB6ldRHq4dpsCaPi9AWEVXr9yE3aLC4l4Gptrm4idmHVsbTZQKuQxPTUhxa3cnoDMy6dPHyOVT2NwZAC9g73Y2FkTG0QW58PHj0W7lzIS7AvPEgROK7UiKq0C6q2q7Eu6F7IQXSIZE0awsHisdowOjWN8fBoehxf5bEWKT0pwoVFDMORHKMhMKT+yyaQEMuqVmqyd3t5B+H1BKSrJImcNNGWM5i/MYmZmCuGQX4B07hsM8HBNnRzHkUuX4HX4YG1Qy9smwQBhxKCOYiUvBdDIZj8+o3zGkWisXrx8GR63TwKYXM88vyVTMckyIqGAP2Qyvvr6a5iemhV95tXNLZGOYVFLl82KdDyOfcqInJzAw7oEN29hj1rx5QouXrok54tAkNrAhoHCvYaFT7MFyiSZDDrOfRYMJviiBZ0JQNNmvPrWG6KJ3rTaEGchtP1TZBIEv7eRjCUkwMCADoO7UWbZFMtY21wT5iUBaDjtmJqbxs0XbiHa090OzjvQ3dUDH7NUWmbNJZJxYUFu723j448/kvkY7e56xuge6h/EH/zx93Hx9iWRN5KqkNSKP62JdMeP/8OP8Oj+A8zPTAt7mfswAei6w4pivYpwby/OX57DjTsX4Q/wHOdGo0o9bCB+ksHBziFiR2fY297DpfPzuHzlAlw+O+xuC7xhVgFtu3Z1oJACisUmdncOsLG+g1rdIkUzWchycnxKZEToyGeSSSTiJyLFQWCH8ijTY5NSB+XHf/03ePz4sei337p1By2bHU8Wl3jAx/j0DFw+ZrTlBYjPZZM4PTzA8cE21teeojvix6svvojT4xMJeLFoGwNAg0Oj6O4fwe2XXkaA2aPUYo+y0HFNZIxstTp+/eNf4kc/+KHIaEyNjcNlNQQIZmxYHBaUmnUpihzt6cGbb74lWS4szud3BZCMnyGfi+PTLz7B6vomqrW6sFl53olEuyQA7CR7zs5ztVvAMtozSqEU8yXZQ1mbIF/Oo9qqS6FeBhO4TzJrieAAAWgGhUPuIHojfRjqHULihPtDUbSq8/mMANlcN739fULAIShEvWVmh/DQyP2fYFutQlDbjnAwajKVasC1KzcxMjL6zK/g/syirpSHoxzX4OCwBFu4vkU+p9USWRqu5XqzinrDSDtwD2GR5OnJKQkEMxCVZJ0bBj1aTbz+9luYmJ4SUgo160vFqmTOHWwf4t5nn+PJ03sivaWgPAPRfb2DuPPi65iZnUfLYghKZF23LHXJZKG9t1dtksGw9OQxVleWROKJQWiR5HN7pC3042gDeNBhMI196unvF3bz8vKSFEplwciJiQn0DIQBMotJHkmVJUD22Ref4t7De1KHwOGwIp44k2waSjTNXbqAL3/lKxgbGZcAqNPOQp5WbKxuY2tzW/Z1/jDgvrW1Jc8/0hUWf7RcqaJlc8Lj9MBabyLk9aMnFEF/Hwuh26VuAtx2OENuTF0+B++wU84ehCUKzCST7Kl2jSmrRZjVnLNNawM7u2v4jz/6S5SKSVisZbQsJMpY4PI6UKsz0E9f0iEEB/HtbdTLdoot594sa4DAXrv96nNbRT7PgJ7iw7HtbUDvt4FoxRD+LsBKwSbOTf2+Al+KD+g9+f1O4Ok3fOe2fIj65SKm3/YVJZO9DQArqMW5yO+z/cwO9rSBaO4vCg4LENWWm2jQDnTIk/A8rUCwAaWNBIS2Xfdg7ZNm/Op3FCBTAJo2WwEsA8oRnDWvKYAn/bUY6RzFfhTLoev+DHxvy1bw+88BysozzIFtou/OvitYzsyGTmCfZ77On2c4Q7uPDIp1BgoKhdyztnYCewYDMhiR4hudOEAnqKjPU/utJDMzLqbf/OkEkzvBdR1L3c91vilJTftnxtf0Tu+hEg7aHh1LxbK0aCWvodeTeS81E+wSjKQ/oniDsvWfrZe2DITODx1bvR+vwXOHzslOoFJf7wT8FVt83keW6v3/j7U+N32vUwqC91TskExuHQsdX8Xs2Bf+qi0Q/K1NvFUmM/utYLKOK/8qMK24lPZBsUD9js1pgiVKPNVnrfif4moKfrM9nTir3WpktzoxxU4QWsmMOrc614/aII6FMsyVoa7X4LgpXsXPK4GS/RA8qf5cbkbnqD5bbZeuRz4TtTE6Dpb/5Z//WUtAL4mCtZkHHbRxRrFlUNoaMPysMmrZGIKXGnVSOQIOJl+jAWTKSyegqci3WSw2FPI5+auL0ziL5jtsLCe6gA3tgnP8HA/Foj/MNPZ2sTmNRuh1eU01ABxATa9Qw6TRLaYQGFDQMJrrNaMJrNEZHTBdQE6XiX5y8+I96TQrC5yfUQY4I028LsegM3KhhlXbxg3jNxZn00SC5NrsP6kd7XR1Xk+1o3Riab+0Gi5ZEvw++yLMr4J5PmRiSOp700QwCYxyTE3l6JSMsS4SwzA0ALLoRLHabVtTidfmPVUuhNd/lk5WKj3rC5m/kjLQNkAamRNmS5uyz2vwgCTzpL2hEzjn2Cjoyog07ykFpNrt1MXPz+XbTG5lNdORl+hl3QQjKA3Cz3HcJELYBvSNgaoLaEbQm8+frxGAVnkRXodjR2YQ55lhQhttLD7/AJnPNkj18WeLy2IcOzKg6UBqcRGCSQIyt4sxcJ+VyG07Iq2FO9k3Hs5UQoPPUNeAbqD8rMqSkGmphw+VelG5FjVU5pk9j4zyOs+CGERPQDA9gHrVgnSqQF42Bsj8mjqHdKGCUq0JTyAkVd/pKLMwH70Hamf6AzyEtFDKFlDMV1DL10RXkqAqC3NRF7ZVqaGQSAsDOnZ4LAB0yBcUsI2ORrVeEe3KVCmDprMlurO//4+/j1e/fgdlJ1C1Cb4tB09HC8KyJtmCDOtWGnjw6Qp++G9/iHuf3YXL4sLC+QvidB4c7gvzyu93o1ozts0Bm6TvpmIZYS3x5/ToSIpmkXnEOZPOZYXF07KYlGsiTGJ8KzyQ5gTIYWNY6G1+agaNShnHx6fSh53jHXjsPly6vCBamGkyd9HCV975Gl548UUeJ0RbliAHC+vl4ynsrG2inm/A7/BiuGdIQAFKJmTLedxbeYxLt67hS994BwXqhWfykiZaLVZxdrCPxP429tbXEfZ2YWp0GkF/GH3dfZJ6u7S+iOPkGbwRN3zdYdx57Q5mCaD5vZLyzMPf5uqmyJD8/D/8LQ7W9zAzPIGRoWEBQaw+O/IowtMbQO/YgKTgkjXIHx+rzFeBs40YPnmXGtb7GOztk4J4ezvb2N3bFlCAxfSsHjviXD+hIO688DLOzV8wIFI8DUu5jicPHiKTSsuYcH1OjE5geGhI7NfJyZE8EzIP46m4yNuQ5SLOgpfAvleYYXxGfNZHJwcoV4twOqzyzNlNpuYP9g5iduYctnZ2xWZcvX4Df/iP/hhTFyckuFFNt6So38nuMeJkpm/tiS4li2kS3CLATSbxwemhANAOlx3nry3gW9//XXF6OCcojXH/3j1Jgy1mi5KKz3VKh5jXIBOa4OMX9z4XoIo6kBxnBgz4PvtLyRKTLeRHkbqlZMDABCP5GY4N7SVBQwG4PX4ZI+7TgaCxS5Quip+aQkGU9qB9prwH2cN8Bgy0NK0WGRtL1YJyrizBC9oAFklkSrjdaYc/4oHD78Rp8gS5akEkGQiGLFy5imAgYvSU949w99NPUMgUEGKxy0JJWODJeFzkiqj9RxDwwvUF/Od/8l9IajnZ3XSwaX+zqQRy6bgwus+Oj7C7sYVcKi0MjK5gRBxhyhGwCCSBM4KECkBfvXUFb371bfQMGp1lBgvfe+89/PznP8fu7g6G+wdF+9lkKjkkZbCvf1ACQZR2oGwP9z/RrWtAgJHdtQ2sL68iHAwKMMQgGZnTBHlv3rktxZZKtaroQU/PzcPh9qBargoAXWGR0nQOpXQWtrpF2IQMqvBZ8R6UsOE+Q6eQ+wnB58hAt+isEuAhEHDp0gKcXi9ODw9x7/Mv8Iuf/kKACp7PWESTewvZ4ARvS80a1va3EMukRKKAwS1quRMksjdtyCWzqBfq6A31yHiSPcoxIvDva9c0oI0io5rAdLqQloKpLGzMNtMuc95R750SHwziDvQPiaYy1+pJ/AjFVh75MtmZXgFdLl5cwMKlK4gEuwQ84txKnqQkkEBteIJun3/6iYAjVxYW0NszIODnw4f3sLS2hK6+LgwMD+A4RtA0j3Nzc7h7965kEpFprgA0QTAWQsuVUiiUCgJYCPuRWtClPGzMlnE7RDpFgJtgFM26ReoRdIV70BPqQW+0F0+XnyKTTcLponPqgsOpNQmosOIUSQGHk5laJWTzeWEOs/DV7ds38errr0igjYY0wSBAO7hL8PJo7wQuqxshdxjFXAndXVGzxmslCQxS479YKyCRPRON8QuXr+Da9etweU2KPgs2Ujt7f3cbi08fC6hMMIAF1QhCk3HI4AED2DyjEJB0sPA0s+gKRZycnEq/b996CUtLK3i8uYiw22S/zc/Pyy+zFMgM5rNkthfnBs84k5OTwignM56p+bT5XC8siDY9OwtW00vn8pIxkk2msPJkWXSFk/GUBMZoB+ZmzglYTNkJXpfBtp2DXZTrNYzPTCDcExVJE5vNiYPdYwR8PgGxKN3ktFlxljjDxuaqFM/cP9hGJpdGPB6TwDULIHaFI3jtrdcwdn5CpGg4P5wOFzKZgtig9959F7/48U/hd7tw8eJ5E4hw2pCvVqRw6ezFi3jhtRcxNkdJEwgYWStJ4gzyGQLZBdGdpqyBx+3E2NgQfEErLF4IeEj2K6WlbFYvbA430ukcVtc2BXiOdPWIhBT3adoQngGZkUJ2Kp8TZWx6olH0dndLP5ipQjmOH/zgB1Lk95VXXkGl3BAJmQK1rW1WAevD4SDitEVnR3LmSKfiODvaxV5sC3cu3sDgQB9+/f6vZH0GA5RemMLw2CReeOVVkQQhKaOnPwhyiUrVAgIuF062dvB//K//EqtLSxjrGYLH4RSbxaCsN+CTwoGxVFLm96WFKxgaGJI6EU6Lw/g+lYIAi6exuASWbW6nkFPJsOV5iKkSBM15xiaLzu/xCmtR1orLLsUIY+k46raW1DqYuTSH8alJePymiNXu1j7e/fEvUM4WMDUwgZ5gN2x1A0wz2CGOrMMuNpEBWrMPxLG0/BinsRMB0hhQFYk8+jgtK8LBLsmIInh54fwVXLtyHT4vNYWtUtiSwCzP7qfxmNT06Orpkn2YAR8GtcQfqVaRJHheSAvIzqC91+WVrBUGzXjePz07kywmZsB9/VvfhDvkNJIRTLAlbsKgSR54/7338e67P0O5wpT5moCjZNGTcDE5cQ43br0o9VmYtUqsk/IVLdQw3N+P4f4h0W9npgAL2jLwRpBQ07UNgagkgHp3tBcv3LqDiYkpRMJRbGxs4e6Du8ZO3L4txQrpwxNwF+BF9F3L+PTzT/Ho8T2RM2u1mjg8PhCGd7FcxitvvAaPLyCBT9bwoF1modJitiRnGRIT+BxL9DVzGcnuIMiotXhsdo8hB1iAgNsrQUofCSMM8jst6Bnqw/j5SczfvAAEqC1dR7lRlXO1yBo1DCjCc43FaUXL3oI/5EG2EMdPf/Yj7B2so1IlESUtALQ36EajWZXgqfhHbbkYBXAYHFLfX/zUuglgKAGMRdLV35LvNM1ZVFP86Zt1kokUnBXfs0M7mPs4v6d7hoLGvKeCqwp4KRCmfpsClgKctSs36n2UyEafgz+5gqlJpMAZ17X+n/bbYbMJEM3vGb/cyGYI1sD+NUwmt/GN3RJMUoCO/ycA/Ywc12a1Kn6heIiCWwo6KYArYCKL/LbxAP7l/FKwTME3Abba0hZsk5LQ+G+SE3gdXpNt5r31r44p768saP2+MlFpsxTcM8/TyFkoDqXAq44Z8RgFSQVnqJqx0TZ3gtCd+JOOmY6zfoft6ASIFTjV1xRnUkCf9+Sv/rDtSpgzc+C59IcSGxWEZR+kqHIb3zNYmAGWFf9RfKzz/gosKgDNsdZnTACatlADDaKz3QZteb/O4ErnPToBbR0LxZw6x6ATiFXskH4SP2NwtedyGTouCuIqJsN2K2CuoKviZyIx0qHhre3VAIUGQYQ80CZgKklQAVmOjz4XmZNt8qj4FSo10cGu5/c6AWjFLnW+aqY7r6l11JRUyO9qNgGvweLG7Kf2QW2Vzl8FyAUDa7ftGfjbDvIolqe4q+J9CvJ3ZucrHsXxFGJqG4BWXFP7oPZN29a5xnV9SSDoX/6L/14AaEZ2eCOydTonCp1njXQoEm4KLxlNKIJzKqnAzY6dYAcUBON1deKq1g87zIbx84l4rM08NRotirB3snE1SqKGgpNcZRu4CemE4wBrhEAXDV9TvR++ppsFO89+04AoAC0p0O0CGrynPjQF62ThWtEGqA0d3qSOG6YzP6/6SQSgjYF6PnE18qa6UbKB2NqFQ2iMyYy1mCgd3xNGis20QyLufL9Dn0aBe7NhVKVvZA/oYjDpA0YfmjqGAqiyQJTPJ1qPvB6dGFMk0ESSBNjR6K7LFGjU9AUeynhP1aiSAEIhJ+0jyMFx5mcIdBNAkZ+2MD0BJz4nHSu+pdIsHFd+h33mAYzXURCcqViSUuhyy4QXUKUNWPOwlCsY1pFu2qxELqmapaKwDVm8hNenhAz7T8eX/WebJW2lrWNEw2zmnpGKUVY9nzHXBVk5wm71eeSwSx3NJtNTqBHqfx4QKVdNdW3uo6plzb4ReOA4U/9XjIPdyGaQaaIAM9vHdrEvbIMcIHJGH47Ph8+GgDPf47oju12DMewz+6lBJDUU+ho3JmWV8x68poxLw1w3GulFpVxHMpGD1epBd+8QxiZnYfOw6E4V5TrBWAf6BoYwNDIqDmowaKGEGtLJMvKZEurUo6o00Sg2UCtWpNBLo1hDKZMTyYx6oYSt5TWAhWDqTJdNyFgFoyE52K/tbSBdzuD6Gy/iH/+TP8Xk5X6UHECRRU0IlrUohVFHJVcSwTcvXPC2XMifZbD08Cn+1f/5r3G8c4CZqVm8/ebrODw5xkcffYBirdQuHkYQxS1Ac9AfeXaQPNo/QPwsIbqBXWGTzs/URY/XK+nc2WzGyMg0a6JpKXO41ULE78fs5JQ4N7Sb1GRfWl8RevDVy9ckXfPk9Az9Q4P4o3/4j4RNGEuksLy6ImxB6v+ljs+QOIqhnq+iUWpIATOCDATHmnYrHqw8RfdoP1584w0EuyKIxxMSJGFhrNjBAeJ7O8iSJVy3SkopmazUnqXDunu4j7PMmchwDE6NItwXRqgrhIGRITP/82UcbB1gY3ENB6tbSBycopovC7BOORIWwktWs4gVkxifn8a1F26Ko8Z547I6UclVUI0V8fjzRzLuC+fmpRhb7MyA8Yvry3BFvOge7EehaZyEl195HTdu3BJGUjaRFdb1xvIqVldWRHuR+0XQH8DY+Ig4lJIaWC4KuHyaOEUNdUSiUYyOjwobaGh0BOGeiNjxnb1tPH70UNiU2XSyrYEYRjGfRzjUhQsLl5DO5nCaSGJicgq/+73viLYlM5jK+TpSJ2c43j1A8jiOk70jbK6soVltoHegV8ASOi2rWxuiw03Q+86br+Dbf//3ER71AzkgcUz24QE2Vlblt1Iqo5QvYHNnW+wi5Thm587j7v0vJOWd7KHX3npTAhWcX2SYksGWTWXRqDUEtOM1GCCirfa6fc+YnmTC8zWyN8kUpP33h7wSeIlEwwIix87O8PjBY7E3/DzXPPWdyfqlHSKDigXvsuks/J6giWjXTBBVDq8Oq8hxEDQi+O70unFyFpcUZDKJyUQnAJHLpVEpleS5cdwJlIapvSkp1FYBGa7fuomvfv0dBCJhkaMhGMz0/KXHD4n8itTR2cmJaPzSaZX1FQxL5Inp0HRmB/p60dMTxfHJkTjZt166jcGJQVkXDDjGU0n57CeffCK6w2Sd07k10Xyzj07MzOLNt97C9Ow50S9jQIPOeTlfQK1Uxerjp1hdXEYoEBBwqFauSbowCzcxBZ2FB5kOT/by9Mw5DA6Pib0m+Ezm8/HmDk73DuFoWo1cl8Mp+xPXO1mBfJbMOuJeEugOo3dqSAAx2lMCFYODQ6Kvx72QkkFPHj6RNsSOToThWCpVxOYT5CDYsxc/Ro2p4JYW7ty5IyAei4QyqLT6ZAn1TAVui0s0bZl2TrAxnUuLBjHlacgy5h5ANi4DMcMTQ/AHfdjZ30M6kRQGOXWzHRajB0ltcT5P0Qeu5HCYPoDF0YLb78P0uTl86atfQVekF62GBblkHqmTJErpEjKxFGxNvpbG3S++EGbijWs3BATm+K1urOLR0iMpfOoL+xDPxAQAoQ0l8GMcAosAHOFAENOTMwJ8HRztyl7MQC4lj0r1CrL5FJo2ahdaMTI2alJDLQ7kEnk4mm50+btx4/JN9Pf14dGjB1hfX0WpnJe6AeNTI4CNhZMzwphn7YNgkLr1ITmj6LMcHh7EV9/5itgBi53nmrJI6oSDYRwdHGN3dQu2lgPd/i7Ez1ICxvL5W+0tHMWOsbi2jJazAX/Uh6GpUZHIoDa7v8uDfL6GMovk1GtIxahXvILH9x8IGMwzhNdPaSAvYvGkANE8H1msLZFECIcC8LicONyjlvUZLp6/jEwqg/W1bRQKRh+zt6cPN27dkLMiU/6pOR9PJHBwuCd1A1h0jOev1aVlWRvsN4vEzl+8hPMXL8DucMlz4f5dyufw6OFD0Z1mIV4GVdnX2zduYmJsUop7Pn36VNYg1/3G9jaGx8fw0uuvYHhoDKVCFU8fLoqEAM81lNuZnByXzX5x5Qk8PhestiYalppIGIn+uNst93jxtZcwf2Uedo8TmTSDID4pgsngzg9/8Jf44pOPMTw0gJGRYTnn9gz0o9JqooImLixcxgtvvYxAXwCBoE2CscUs5FzCM005B1TzVWEEU7aGrNL+oV7JriH43LTURZYhmS2CWirpTBbJVAbBYBeiLEBqc5nxpc53C5IxRtkYMtVJWKBd745SGgHojXoFmNxY3cfayjoKuSIsLM5UY3ZYToLWFpsNka4QXHa71Nw43t/DyfEBttdXYGnVMTE+ijffeA3//i9/aLLxHG6EwlHMXVjAnZdeRigahdPtRh/llViHolQQTdyQy43//c//HB/+8j34bG45V0lCIH0B6jZTZx4tYY8nUim4bPQjmnJO6evpFUCZexv12inv4PH6RR+be83e4Z4w/huoUbQHrFrDAFI0EpEzEwFxrh1KIoydm8Yb73wZs8ywCjkMSGsBsqcFfPzuh/iLf/N/y/nkyvRFkS1hIWHa0mAoLKApC/iJzrTVhlTWyNqcnBwgm8sgn0+j2qzCySLLbq+QMewWppF7EfR14+23vipBFtap2adM2wFl2fIGSLTbMDI6KgUo3R7WRImKhjttVvzsFO+++ws8efQAHocHA319IsXX39MrwPPpWVyyZb7y1a/i6o0rBnBuUb7KaMRyLnPe8czy0Ufvi9RRPHFqCF0ON5oNKwb6RzE/tyCyaiz+xy/YHRbU6iWRDRqSeixk25/JWPJMxGAmbQ33O/oIDx8+lKAwwbM7t17Ahbnzsk6EoFOqYG1zA6OjoyIPwvM4s0gFGGWGZqOGp0tPsLa+LPOB54xipSSyJ1LMkIz5ZgOtBuVVCnJdSi857NQXdkgdA2IILDbPMWagnAXnFeRAy4FQKIJoiNrmlCvKSN0pO4E5awvukAcLN6/g0vUrsHiAPAlv5ZLInuzu7Ju6DrAabfLeLpH8cvrtsNqbWN18hC/uMnviFIViGhQ7p2617Bdg8fqCBH/ULxcfuJ2Ba7LeOMOeF7QTMKdu6lopiCqZoG3CGv0o9dX1DKVsS76ufrUArx3SGs9A4w4GL+0lP6fkNSXUKbtQfX+2V/1qtk9BJq4tqenUBl8VV+HrCmYRXCeARZ9Y/V0l5ClIycxRBRdpn1WGkvfhdxj4U8Ba8QMNfiggqAxLBckUwDekHuOH6v2YncUfg8kYEFwAu9bzulYmA9kUXCOIroCWgveGcPA8q15BMQXjOoFOzl8DfLeNXptoqWQ8BUoV+6JElYLIvI8hrz0HdRXcUxBVcSEdC30+nZiV3v83gXjTHs5V/W5nuztBY847HT+ekRR41uCGtsXMOzOvFGCmrCB/tD0KYCqW1oabfuMZdRJGKYvIz6qmsmInOn/N2duAxAYgfy4hqziEzn/+X9umARu+98wfaT9T7Ts/z/HRFBg4ywAAIABJREFUMdY+6Tzj63zm/FV8SOettolRU21XJ/G0c43qdXk9BWUVWNa50Pk8lEyr1/htgJ3fffasRXbFEG41iKLrjfNLMVPFRhXU13tw/Xb2X/ui81fXUeccUrBY54UGiJTMqm3TtadkXe2z2j55XdLfzXp9FuRqs+W1XRpIUjzVrJuWkef43/7nf9rSiI4yKPmmGgkClmIEmeLcLuRB4JiHUgE02xE23kzBXzVAYnjKxlHmZ2mw+J6yYHkNFkvRiFXnQtLIkBpOXSAqI8DG80eZ0bqIdIKoIeDrIjVRbgN/bZF/9sGkFxp9Y64LNcwC4NYNmKeT2daOtKixoMMni5S5UO2+K2isi8yAfGbhsT0aJVWpBJnQDqN/xHsLe9piInz6UOmM6uKRaMJvRVsUqCdzmP9mQRYz4Slob9jLunDYDjoJ7BMBYr7PwwadGo0SGdDajIUCzQrGqyA6/6/GjRsWX+dY8i+BOB4I6bTJ9yystk4Q1UTtOjcrfX6G8UdWpkXuyWdKw8h/q/RK0O8VoFSYCaenshGy4jYLnjBNn2POe1N7js48x4D35Qaphk766DAMY46VBBbKJhiiKRk8cigIz+ep0VYe8PjLdjEAI4XpJD3JsATYfnHU2sEXBdzzuYJ5LxSW+bS/R0AzK5/lNci21Tmr4236b1j4bCP7rJsKX9d0Y/abv/wc5zP/ar9UE0rnNNk4/NHP8Hpy4BIGNASQrVWbqBYbcHvD8PkiCER70dU/AgtZSrEELHa7ANDDoyOYnBwU5yqbrOPs8FRYz9ViXZw2a5NaxN2YnRiAxwWc7OSxsbQigMrdjz9FJV8W9kouzeCFKRQX7AriIH6Mg9QJFl64jj/5Z3+G8UvdSDeATLmKNCUY8jnkUhmUcgWjv2xxoZGpGqmPTAnv//R9PP7iPi5fuoJXX35FQO2f/+JneLD4EHVLXaQvyJgdn5zCG2+8gfPnL4rzTr1Yajq//4v3USmU0BUICYuDYA0DXCxCR50wh9NopfFAXa2Vhd3E6uOu9iEhFApIMaaz7Al6g70C9NGR6RsYwDe+9S2MjU/C6w9i78BorrLg0/H2Nlhajo5v/DgurCsymHr6BlBr1bAfP4U3GsTLb74pkgFlObC1xEktplI43dlE8uRMWIYELSOU4AhF0NvXh0wxK/rI0xdm4In4MXZuXPRVvaEA3B4Hzo7iiO3FsXT3iTDTwy4v8sksHCyuF43AG/HjMHmMjaMdjM5M4avf+Br6+wYlik5mbTGVw/HqAZKHMRxvH2B2bFLYn4cHe/CFWdBxGYfZGEL9UbgjQWE23bhxBxPjU5L6ZykDh6t7ONg9ENmDRw/vi9SA2+0SthezH3xBn6TnlmoFJHMpzMyfw8L1yzh3cQ4tGzXUXXD6LChkKxLMZDCBLOTN1RVhr5ANp9FuBk4I7CeZNePz4OKVBZy/uiBr2tmyi/bw7uom9lY3ZByKmZxoOw+NjEhqbzyTwP3Hj2RcbR4X3n7nq/jad/8eJheGhalbjFeQODwTSYzVp0vIZ7NibwnUEKDp7o1i4dp1HJ4cik78patX8K3vfUcYhXS8CDiTCb6/tYuzo2PkswXRj6VGNqWZCETyh+s/EjEOJkHhTCEljOy587MYnxo3AEM+J2Dlw7sPsby4KJkgPKwz+HL+wpww1Ggvz45j2N8/kP6JA8VU1nJNtHYZtCTQQMAhHOoW1m2mmEehWMTO4SFy5TSCPT6Um6ynAAwND8DpZI6BBSFfWOxCuVBBOBjB+OiEgJ4cfwKeZCvRET3d3YalaVg2J0cHwiTPpzMSPIiGowgEggK8Hh2dIOjzIhQm8BUTwHV2fhbDU6MYGh9BNpfDvYcP5Flv7WxLYSfaeUqckP1MiSzavP6hYbzx5pu4duMmfIGAFNBjcLGQyaKcL2N1cQnrSysmdbhJtnG3ANn+cETGrFCriPby5avXMDk9LSAPQfbY3iGOd/eFEX64vYtaoSTSGbTLvO/65qbszbTDdNglGBj2oWusDxVrQ5xzMk8JdCbiSQHkKQHQrDSEUbq5siHpwATimYlBIHBwdARHmVNY3JS6suLtt9/G+cvzMkfSO0k8/uwRtp+uo5apwFq3wO8JIJnOYGNrU6SxyERl/89SMZSaRfQMd+PcwgwGR4bkTLCzuY1aoYZiugSfg+m6bikeS5YS5TJy5SzqtgYKtQKuvXgb85cvSaG77t4erC1vIXWWRjVVAooNNIsN5ONpxE+S2F7fkDGnRMrs5Kw8p3gyhuP4EVxBN7KlDPZP9iXTgfNN9kGYPZr6rZTGeOnOizIee7u76OnrkeBQupBBKpfGYfwIDWtd9KT7hwbQpNxYsYbYwRm63N3CSr6xcAs9kS6RAzk63sfx2QFOEicIdPklyJWntBrTHV10dp3CdBsZGhUAvlIsI5VISD9DPREBvjwuhxRPIxOyWqjg4Wf3pYBmwBUQXWQy6uskMNiARC6B5fUVuIIuTF6YxOzl8xibmUH3QJ/o7RIQLhfyaFaryCUS2NvcwON7D7C9tYVspohoVzfGpqcliH14fCLr+M6Lt3HpyiVZIzxPlAtls/4yJVgbNjy5/xQnh2colkyAn0zm0YkRlKo5AQhTmbTIYHX3dUu/KBHBObC3Q03Zuuwp3MtcngBGhkcxf+G8zO14ghrUq6K9bqRm7Bjo68flS5ekACOLzJFVyoAb19LK2oaAc3/vO78v5ICQlwVYSxIw4nnRaOzbhZG+tLoI2GoIhv0CQLOmA4MiqVQSAa8f85fOY3p+Bv3DpraC+C2U2imV8Ld/8yMcHu5jfm4WjVZDAsmzc3PwhIKoW1qSvXDn1Rfh6g5KNkiz3kQ+VUA+lRfbxwBrq732fv3BByJpNDc3C5vLKpkBZNkT0HaFonjw5IlkUojmciCCUITFCKnX7gFlzhmvrpcppUSWpxPVSg1bq+sCKPcN94okjptn5QZwuHOA5eVVec6tphX+QESCITwrDg0MolIqopBPI3l2igcSyNyUNRkOBCTo/sP/5wey/mlnmGUye+4CLl6+grHJKbF3Trdhl5JI4fM6YbfU8X/963+Fd3/6c1gpodaqSGCfwBuzpCjDwxMizzI8qzIjhGuwP9ovwSnKLjA40bLaRHqsf2hIsg7I1t893MX7H/xCfBHOp1qjAjcB2v5+ybYRMNVtR7gvivmrC3j7W+/APc7iru3icvRteWwtAT/+q5/gr/7NX6CVr2A0OoRqlvt6E0Mj4wK2EnCnfEIo4EcilcA2z0XJM5QrOeSKOcQzZ+yRnOtMQLcJt8sHNFwYGmRR5l4UC9QT5c2tMjd5XiTbnsVSeUalPQmEXAKOE3gsFIpSuPZX778vGU8slskxUbIQfR/+3rpzGxcvXYY/YHwcTVen/aJ/Q+byo8cPpICzZNxaAI+bBcXLKOZqIsXB8eJZnxl4kUhIiC+J2CmCAQYCuuEJ+CS4PHVuFsGusGSA1Os1Cf78+sOPJBB9GjvF7Mg05qbPydk14A+iQdm0LItOVsVPob+kPjPJRfTlaFs3tjfk+wyqBMIBsC6PhzJBuTxIuqFcGYumdvmjst+PjU0IuEtA7JjZGU6b7HFsu6ddOJ1rnXrRLocbkVAAoaBfNNK9zCx1EdiuifzL6NQ4Zs7PShFcAuI8OzPjYn19Uwrs+oNB9AwPYGBkAKG+MGrWKqqtMhKZI3zy+ftIpA4YQoHD2RSWOYNIPMvTr/I4TU2RZ0Bxo2l8PrcBhTQYwz2cz42ZuAoMK26iABr/KjNUfWH1lZVY1AlQykC3pRUUgFI2pIKamu2rrEkFehSgo7a8+okK7AjYZDW+NK/HOVVu1/9R4I2vCZGLe5zdZHXzmvTnBWdoyz4wqNlJTmPgXwmFBhA1frQGFPg9xSsUEP5tIE6vL59jllgbmFT8SNus9zXBZ/M5nm07sSHiL8/AuHbmt4LGHFsF4vhvwXXa7GYdd9mQO+QtmCmtoL/et7NvJATq6wb0fV6L7Dlo+zzDWEFjnT/8ro61ApvPwO/2fFBgkH/pm3SCsgqs63cVW+NfZcYawNAoAPDznf3WQAb7xF8FIxXQV7IbP2cCJiYg0AlsKlApeFebGCdyL239bW2H4mHav87n2AlEdwZgFF/T1xT0VFCUbekEUDn+neP4d4HQOo8UiOa5xZAdG2KjFPvR+dqJHeprnaCx3kOIWG2Fhs5n2Imf6txS8LUTbOf3y7WKyeJpy8PwrwZKdD3zNV23neMgc7vNaubrio12BngUwFe7oc+gs716/b9rHBUc1zZJ1n6bwChAtOyXz7MINFtD8SUN3DwLaLWxQx07y5//T/+kpZ3qNBTaCaZZiREUloeRm2AjCKAp25kDpZ3na6rJy9eo5aiTXgxIO6KlA2CzWsQQ8kep7foZtotgHX94DcNYbhvONktX3+NfbYcBWI2UghoPAXfbxQVl4rVTBVQLTxlSGm3hIZHt0rZYbUaTSB8SFyavR2DgtyN++h22iSCARgzUqOuCFnYxtc46dGaEGSAazW0966ZJfVHgkOaA7dIoCV83qTzGoNBJNrR947DpxqqbJgFuA8azknRAtPEIkChjVmQ62mNJx5D9pWOhhlNBbYK7JprklHtoMILfNQbKIY4lnS62l6k6nUEEfk5p/Gok+T4PPMYIPQ9YCJhqtT4r/kcAmoA7P+twmSKH/BU2vM36rFilMfpG4F0PfYz2sn2yWZBl0i7gyM9qwEA3DV30NFjsLxnVHGe+znTgri6m19IhSkjfVJrGRP/MxsSCcfwb7ekVh42a1GQlsA3S13ZKFMeZ/+d1TMEzcyjgXwLfuukbORUfensNc2xnZ0fe0wCHap1rYEaLhnIecnx4H6NlDSkCxvkim5fTA5fTD4/DD7eXuqkeNGwOONwhRPsHcZxMSrp5b/8QBoeHMDXVi3wW2FvZQ4yObaYgjNZsMi9su6nxCdy+eQU+F3C4m0bi9BQrTxfx9P5jpGMJYV6yCCHTJRk0oBPZsLdwlkugb3IY73zvm4iOD6LhtKDcqkoVcWG/U2uY6bYtCxwNKx588Cl2VjbhYlnsClmoZxgbHMXY6ISk7OeLOXzx8B5qlgZ8XQEMT41JKv2rb7wOf79VgEMWVUueFPD+T36Je7/+HPlUFr2RHqSSSXlePDwHgkG0WNiuXBDGaSqdkDkfiYQlaMQIPZ8f5yodBQEHnU5J2+6N9olTn80VcOnyVUm1J6DC8Tja34HHaofb7kYxV0Y2kZYCeQSiKMOxf3qM6QvzeP2tN41mbLRHmCZnpzH8f1y9V4ykWXoldsL7yIz03mdWZWX56mpX1dU97caxZ4ZmxCVXXEmQAEmP0sNK0NNCErR6ECAK2BUWWu0uBJFcLpcrgkOOY0/P9EzbqS5fld6byAzvvRXOd+OrCk4CiTQR8f/3v/6e73znFFLUnS3gcHtXdDiZDU4dbtGznpgQPUVKRozOjGHm3AyuvHwdfUMhcRCv1Npy2E6dpLD1ZAP3P/8ScxOTGOrtEx1BgoT5SgG5WhENO9AzOIBbb96RFHuyW+KRBBKnUaSO4mjmqthf28Tk4Bj8TrcwkB0eJyLZBE548At6MTIzjpdfv4XLl6+KURLZkdGDMPLhHArJHNrNpoyjdCoh+oIEyF00hLE0Baz0hrxwBly4dOMKllbOYXhmUIJ7VkrdloHwSVic4GmEuP50DWuPn4oxYo0mlx2ppoGRIYxNTSGWSgqT9cLli5hamjfMMjhQTKRxtL6DY8pARNPIJlOSMcKDU9/woACPj9af4ODkWADob/3Od/H1732A3sE+lAslpKMxpKJxkZwhgLy/vfs8Ak8NXc61o5MTMkcVymUMT47hd/7RH+LyjRWSLpFJFFEtlBELn2HtySqePXomWtRkoBIQqJaNnh37BpmClBZxBb1IF1II9Hjx+3/w+1i5six9lCn7XDspw/DLX/xKUuXJRpoYG5cMjrOzsARYEskM+gmkDYSQK+XEtIZzNyUpkpEMAk6jvRl0BzE8PIpasyZ65tT3jBXiKFqzcIXcWLqwiMXz88IUI4s9FcvgZOcI0cMEery9krZNEN5N8zWHFe6AG9FYGGcHBygXc3KwI2BE81f+znmahlwEsdh+J4fHyFArGdRLo65kSw7DfH5q05KRubG1KevAzu6urI9u6tRRzob7B6tx6Z6dWxCg9o0330JgdEDkLRLUQD6LCLi1+ugJntx/LDrgnOdp7rewtIjR8Ukch0+QzGeFJfrWO+9ifvGcsLQJCB/tHCBydIRcNCXmoKx3avKyjzKYksrkBFjgHEwdRraBI+hBO+SSAM3KhUuyHjO4c0QN7YQxPPU5PDKfRk6jmJ2ckj6+urqGYE8Pli+vwNPnhdXjECDnzbffwvilUUkXyW6m8fTLB9h9uImA3Y82vQU5P7StWN/aFPbmtZevg1HEw8ghSihjdnkKr73zKsYmRmUdevrgKdYfbOB48wiOlkMkRdotGmO2YXVZYHNbEU5EUGnV8OY338E3v/cdePp60LZbBczbXduBvWpB7jgFS6mFXDQj+q3ZdFqM5NiHL55bFoCfWsyVdgV11LF7sotwLCza3gShyXgjU51zqsvulTa+cfW6yT4rViQriEBFNBVHOHWKcPIUvQM9ePPdOzIHS6pgqYm1h+uwlC1wNByYH1vE7PikSBlwrsmWMljbXUeikETdWofLR73ckDHbbbQks4HM8rnpOVw6vyKBLrLEGWgjI3J4iKzvlgRlKU/00U8/kuwJahUTxCDwJYcPuwWHp8d4uvoE/j4/BmaGcOvdN3H91usI9AdQoSmQy8oseKRiCWRjMew+W8WDL+8ifHCEaDQpjL/ZxUX0Dw0jFk1Jtstrb7wuQFlvfy+mJibQrNSw/ngdxURe/AVWH6xJloPT4cHO3oFIEfUMBBHodcETcIpeLdfKi5dX5Hmq9Zp4KEgwLJZ4nlqfiKexubkthpCj4yMI9HiQTEWxs78n45TeBzdu3MDy0jJ8lIKxWCWQdnBwiHQqi88//1LuffvOm5ifXhSTxlrF7NHMPrIuAd+eUADhyDH2w7twegiilEQHlLI/1Gpn2jhNMrl/opGsPxAUuR+CkcFgAE/XVpHJJrCysoxsPitB37GJCQRCIdidLjFjfeWNN+Ab6kWee8CWRYK/rHMGfQKeANwWG5LROP79v/1zYT5SgzlbyEk9cW5479vfxJXXXsPG/r5o/Yb6BsR0mMamDBJ6/RaU6VVRLKNSyEtGGIM4lPV4+ugxPF4HppamJHjod3skkEVpi3qtge3NPSTiGdhgh8PuQai3V/ZUzLaLxyLYWlvF6toTZNNxFPM5zM/NYnJ0BH/1l/8BQwOD5vxAAzWnC2Pjk1havoCBwWHJFOHYJvua81KrXcaf/9s/xWcffwqv0yXMYkIyDZDdxJmzLYFL7uMX5ubgdpjsKwL01jbT94MS3HNTb7h/ELNLC+gbGJDgPyXQfvjDvxZ5H56X6OHAwFooGBCCCtuOeuqhsUGMzU3j1XfeQO/kKNy9dsnGqHMvQxCa3JUC8K//+F/hw//vR5gfmRJpN5aDJoteSkD4fJKtMzw8iPDpiRhXJpIRNFoVATOpW5zOpsVssClPRrDQA2uLJpJtzM4sSrZMnUaFVgdmZuYxNz8v+3w/wdFQEL6gxYDjcuA2xJBff/Y5CtmiBC53t/dEZoiyWE6nS8D+bL4oZ7zXb90SMFvPfu0OcUeBKcoAzc5OC7mD+1Tu5eKnGTy49xg2q1M00ilrtbGxBrTJDAXi0bBIjb355hu4ev2arMvwGZ3kZq2FSDwi0nA0u3xw776UUfS73R7J9hMSktcngWZmkzCQQINpSnSwfzNIyHMkmdAEoaOJKCw2i8wzrE+ya3l+iERiqBIXsLlF3o7EoJeu3xSiTiaVNl4nqTgCAcr7zGBiakKyCSkn9+DeE1nveY6kdBglUyhxZHPaBBtsUeLQ65G2ZWYGZaC2NnckO4PnqHy+JObe/SNDGJgcxvyFRbTdLWRLSURSJ3i8+mskkifwB+0IBOnBEUWpnJM9SK1eFbkfBQTl/NfoSFE6DPOW0lUK0MgZsWIyyfianiO7CWKaYc0zIPdq6q/UDSDpZ5Us1A3w8rVu9q+CUwpAKxjJewrBq2OKqECdEtm411CgVsC2DslKgaDn/ZBgdUf207zfMKqVdEYGtIJnBsd4gYGYM84LwhpxBWUt6/MqIK2gM39qBriAVTYDcCvBSjEgBZwVG1JQlgC01hGvwzXXMLPt8lPPwt1Sn1qWDr7793Ac2Vl36lwwog6zW+RZOlIJ2h4CRkpgzmSomW+aYBr8QYFHBSuVWKksWW1nPdfz/fo5vWY3Vmbq0jxvNwip9yF+wr6osi8K/BomvAHK+a1YEutIAyQKNHcDwd31pO2m+JgC3dp39Tqyt2YGILG+gvGRUPBaAzQKXvJv7ZMapOvGyrqfUfuxEvEUmFWFAb0W9wu/Cf4q67o7EMK2VxJqN8ZFvwptZwXlu4Fo/q7jnGUyGNHfl4npBpc1GCP4UpdRo36mG9yW9u+UvxuT1PdqEKobWFZAWF+jhI6Cwnw+JYaaYJLxbOsOoOiz6nhkOTXIpc+n46S7HtjH+LqOMZZJGMyd8cPr6DhRuRMlLGs76LyiOKC0/f/xP/3jturPamfQSU4nNQVY5QZkL3UAXtGL6kRHFBjmZ41GrkmNUABaB7k2KP8W0NNpmEk6cWkqiHYqpdDzb16XP1nR2pAKlHcPAq0oZR/pvRXoVUCV11JWcvcz6mSn7GuNIGl0htdTZiwPn5LqInrL3ESbjqeVzXspIKvPqVEceSa/TyYXnZS5QdWohdy3k3KoIDQjdGwvNQbk82sH5P/JhOLhlv8nAEFdQ722RGg7mtw6wXBDyo0Ur8cvjQYroMqfPDTz2VXugeUmGChGF16a9wRNOlep9HxwEsTgFxkApq3NRMG60P7F6/HeGr3h+0RGpOO6y7+NfEWNCvydtJq23JcghAlKGCZ3Ops1TOF2yxh9eIyGnGjNZrOyGZCy+juGhR1zTAIaZlCaKA7Lpu3D//NvgrgK+rNPsF65WZyenkQmybRolscw7FUehkQCkbNpGINBpv1xQ0ZdSX6+UC5JfbCsOvFpX+TfOsHyf9zE6ITNZ1cQmXVDFoFODuxHKl3C8rB+eH32D9Y/20w/y/eS4cCDpkxadg96e/oFhEabC1UQLbsTsHkxOjWDdKkkafcDQ6OS1jw1FRLn+oOn+8hEMyhlC4iF4wJEkwVCzUsy+hqUFkinUK+WcbR3IOxGGj/SDJDsKDIbOWYINvQMhVBGHe5QANfffBWBoRDsfhdcfo+wjqgFWy8W4bTa0CQYl8qLg/v+2jaa1QZsLTuCrgDsbRvGBkeFiUOGd7qYFZag1e/AxOIMXn/rNmYvDAuThS7aou9RBT7/6K4A0PHDiBh4nR2H5fDIDTEPStTqbKIh7CeWhxqJGjCRAAjNJ1MpYb3K4mO1iXbo7NQ0JmdmsbmxjVQm/VyPnc9dq5eENdofDAmzKBNPo1AoyYGO44Pp/t5gD27cfAlz84siA3BycirgIQ/3lUwWpwdH0r4OqwO5tDFXJXuHoFy2mIW/vxc3b9/EjVdfQnDYKSYzqbMKauU6Kukq4kdnwuShQdj02CiOjg7kO5ZOwB8KoH/UMEBfvX0bly5dgdfjRTySxvHuAbLhFMqJnEgPDPX0Y7R/UIDGTCGLXLOMWDkLBJy4ePM63nznXZH+YR+JhWM4Wt8Hcm2UUgU4HXZh8jicFjk8HhzuIpmOwdvrFSO78bkJMcIbn6OUSAjuHi/cfpccUmgQdHJ0gshxGPaWFdtrW3h89yGmxsYxPjSK03BYjIWsLocwhSrNOgZHhnH1lZu4/PINAbAsBCKPTxHZPULs4BjJcASJ04iY6fGgPDoxLqxpBgQ29nfhCvjwvX/wfbz29ptw+bwmAJNKigxDo1QRkIGMfx27OuZFk5b62jYHRucnceeDb+DW127AwaWUkuQloJJtYXd9G1/86lOsPV4VAJombA6rUwJxjbpJWWT/DQz6UW6WBXD73u99D+deXpYDaDVZFEbm8f4h7n75FZKRhABjIwODkv7NQyEPKf3Do/j2b39HzCLXdtcofCvBrXqphQefPUCfux/OhgOFZEm0wVnflLQpVAuIFGNwDDnx+tdv4aXXL8HSL8gFSuk6UmdJ5BNFHK4eol5owGszskE8/BWreTh9TkkjPt7dQ7GQk4DiycmRSHkIg6MNASnmpuZkjNF0Lho7Q6lQlEMQ9fcJwDPBe2BkGEFKe2QziCTiMgbVdNdhtcvzJhIZmcMZmHr//fdx562vYWBoCO4eP5rlIrKptByEjw8O8eUnX+DzTz6VeZUGSecuLGNudh4bO1sCKAyOjQijjSxQGvKRrZ2l/m0sjtN9mnpuS6ZGq9FAMsmy+IR9WKe+PDUwLTBraV8QOUcNU0uzuH3rjqwRPDhwnktGksgl0wjvH0sQguDxlUtXREv2wf1Hcp3J2UksXlqEg3NkwIOXXnsZY2MjImXy9O4jbD5YRTlawEhgAD3OHpRzFVhtTsTTGewfnwiD86XXbqLYKiLXyOL8S0u4dusKLH4bUKG2/gM8+vQxth5soMfB4KQTxVIOuWIaFmcbTp8DLQJEXjv+0X/9n2Px1grA8yiBgyzQKAKx7Si2762jFM2hWaghdca1oC7Gd+ViEbMTU7JOMLhnddqQLqWxebAlQZWL1yhLsSwAyMHRIZ4+fYp0wngxUGOYoHyzTIbgKFx+t3z2KHaCfL2A4akhfOu738T84oKw6gmG3/vkHuL7MVgrFkwNzmB+Ygp26uiRDVfJ4TB6hMPYIYZmRvDGO29h+eoKBubHUEtW8OWnv8bf/einONg5wqtXX5JUe7J6GZQanxrDwsKCAJ/cl2TSaTGqJXmDJnTszz3+gMg6kdEUjceENdx2WBAYDuLhZ7D1AAAgAElEQVQ7f/C7eOP9d2AJimQy7B2TV8qXHGyuI3sWw9N7D0Qa5vjoTFiLw2OTsNodwrgdGRvFyrUVacvRxVEB7KqJEuq5GrYersFRtWPtwQYGeoYxO7uI8EkEP/3ZR8Jg7xkg0O4T6RIyud/9xttYOLcg69T+/j5OD4/x8P4jAWgX586hXKji8eOnsi6eO7cIb8COQrmAfDGHnlAvrl27gdu3b2N4YhSNfE1kQI4Pj5GKpkXH/fSUjGnDXLx06SpGB8aQTeWkjhjoZVCJwWZqZedLGRyfHohpI61QqClPM0cC0CNDwyJDw/0etXoJ8lGTlmaFuXIRpUpBgMfJ6QkBjNlWRPVpwspMmOXzl7Bw4TxcvQEJ9PIgaqfcRqYggUcC+PYWcHp0jCePHossAIP9lOVyeVwmGy7ox9LVa3D6vRJYZDv09IXE5JSMX5KDSqWa9IN2vSHrNSWZjLTOY+RKGYzNj+CNt98QEH4g1I8eX4/oUacTWTx7uIpYJAEbHPK85xYWMRAKollr4qu7X+Kv/sNfIF9ICxv2+7/7e4icHOMXP/sQPUFjvCr7Qa8fQyNjEkTzdwLkwkqyOmCxthBLnOGTX/0Ch3sHIt9D8J3EAGZ6cf9I7W3uZdgeV85dFBNAzkeUK/LYvaKj7PMSnO0RgJv3CVE+DE0cnx7js89+JdIubrddJGKEPFIl29aYbQYHQhiZncIoAei3bsEzQBM8O+rtlkgVMaDtd7hlWvnTf/En+PFf/gADnh7k4xlh2lp4XnI4RE/baIP3IJ5gtmIER8d7yORScPucAqCSpZ6tlUT+yevwo9W0wGXziVzQ2OiUZNwwC5DzsBip3rgpwbFAyADPlVIL5XpJZHQoy7a5tS5z0He+/YEQI/76r36A+189EJb4+PiErKPFclXuSxkPardz7uK5IJNOyvrSE+jF/PwsRsZGRHbM6iPFs8MAr1DzGDg9icmeLhaJYnX1GZr1spzDo5GwZErcuXMH3/jOB4DfDpRp2GYRbXdKknF/zfVQzKZ394RwQ+a1pd0Wc1U+q8PhlHYhE/nC0gXJdAr6e2SNIemGZASuWdRjZ3aGzWET43CTicrzTF4CKwMDQxgdHhNjPmq6U+qnWquILFYmQ315BoCnxX+AxBPuWXOpvOx3uf7T04Nya0JKtbdgtVvFwNnIBDAY7BGfhthZFNUS/YaAYqGM0NAAPD0BhEZCWLp2Ed4+D7K1NMLxfaxu3kc2F4PTxbO2TUwrc3kTzBRwTyQ1jd+Rns8FeKF8GM+uVpPpzHOzgjoCmNbMebabbcg2UiKQgpCsQ/6uzFU9x3FM8TyqgJUCwwrO6PlcQUTFJPR8qtdUTyjuiRQEkvfQ46MDoCpDmOOeQQNeS7LC+Mx1Qyrk8yoGYtjVRhNaSYMEohUfMkClAeHY/gqwdmd2d4OZiofo5xWYEhATxutLwOQOPqAgNK+rmALLofiLlkt+toxEqMFYTDt2M8K1TfU5tB0Em6DcRutFPQku0cEZWDZlBXfjAp2E4eeAsDLCtV0V2NN26w5O6Jzc/VPBYQX7FOzUcncHBLSelUyogLOyj7XOlWzJ+zAD4TmZsYOvaHDhN+vT9AsT2FDsT9tZ65z1pu8RjKsji8HfeR/iEwq8dwO3+nxaZiWLdgPQWi9KgNTnUECT11XFBR1n3UEF/s776Fjie5S4p0AsX1OcxQQ5DIG0GxhX5rFieN1t8pusZP6twLmpb3qLvQCoFe9SBrL2UR3nLLP2/+4MdsWe+JOva9BL64L3kD2TzWTpKwlUwXfFZbvrQO+pdSJ138n47w58dM9F7GtaBv5fVSr4O+9LCVm+RzFIJU+K70UnsKRtpEB99zNY/vk//R/aPByrjrMWmA+snY0FVRCWA14Yk263AGpaoSwQF1ZlxmpUihorGpVSIFgnV/6/UibY4n4hQUGWSIclzbIQZOM1VfdXG0wHoy4AWu5uM7du/RQtM5+D19MG0g7UHVnQyV0r7Pmzd1I4dKKUxmg0hfmqg4+i8SybgtcaqSAQyi9OtCqPIHo5XgOUKqAc8Bl5CO0kXGi1jgWU7Dh4qjGATnj8KRtLh1XYFyplwfog0MVryOsWqxzo+bfUa9VELXUQ6GDi62xflpHv0+fgdXm45/+4AeH72EYsG9/DvsTySypxMimbQ35GjNNqNWlrmfi5AfIbI0SdjLRt1FCQ1+N7hFlsN1reBKPNwmo0ohwOj7weicWkTARU+RkFoMlU0MgMn43MGekXHW1tMo10otb36cSsixQHjJaT5SbDlQd96q3aLE3UqqXnmuf8jCyGDmMkSQkOfsYYiFjFCISvp7IZGS8a4VPQuztaqQNen0V11bXtWU+sTw0waBBHNx4arTL9VzWl3PL8ulmh7pxMOG07gv5+YYCUSk30D46hp28IbYcXof4hJPJFFEtl9A0MYmHpvADwrTIQ2TxFMZkX+QCCys1qSzQ62dYSBXQaVhPZQzQiodM1mam//NnPUS4Yk1LRtQwGMDA6iHKzioq1gZe/dlv0ebmxJPhLzbmjg0MUaVAGCwrpLKKHJ9h6vAq31SmHomquDL/LL0D0cN+QTIqeoB+lRgV5Ar1BF8YWZ3D19esIDffD6/fiYH9XUm4t1SbufXIXsf0wsmcpSb9lSizrlqnJBBlHp0ZgdVmRKaREe/jtd98WOQveh4DZp7/8FT7/9DPRAiXoVSwVEXT70R8awJUr14RNHT47FQkNYajT0dvdFMbZ6NCoAFnx07ikbLsph9AyAZjdgwNMjE/h1ddfE1Ms6nVSm5NzQb1QFrM7pkDyUEktPm7WCSDQSLHeamJidhJXblzFrbdvw+52CrhDUyaRQYkVRP+W4O0zOp27HKhXS8Lu45TFsjHwQF3L73zvtzE+OY1SsYpMMofDnX0kD8NIHEdQz5TQ6/Wjx02znBKShTRKZK63CELnce21l/Ht735HKC17m7tIRxJIn6ZRPi1gfGAMjTrHdVuAxXjiDJs7G8gVU8LipjTA+OwkLr96VcDnvpEBVFEX7cgGmKlSRDqWQvwsBo/Vic2n6/jFj3+G4f5hXFm5JMY2a5sbiKUSCEeNER/1l6+9chM379wyUkOlKkqpDE63D7D1+BnykYSo09Ac74TGUYMDCDHVv9XA9tEB/H29+P4//AMsXb0ijGamkPMQWs5lBWCgHANT16llbAK3TQGeHU4je0QDwlvvvY25axfRNzogWqNOBoVSBQE9kmdxHGzv4sm9R5ItQP3cwcFhMYTjgfLsNAqrow2bzwK33ynsSfZPyopQB5JM72QkIgD22uNnqOTLqORKqJXI9msLM8nqtGN+eQW/9XvfQ8PZwsHZIUanxyVFmozZjQfrsBXtKEQK2HyyjaFQv7D1MqU0qqggWUnjyrs38Y3ffxswSRUA5Ux5izKQCGew8esNnGyfoN/fLynK+wfbeLb1BHXUEAz6UMxmBIAm4EEWFoELCZiVzaaLgOzU+JTRpsykBHziekbDLc59sUQMNpcT3oAfLq9H+jvN0giCEdgkO45M/R//8Cf4wQ9+gEK+JK997WvvCHOUBy1hk8ViMv44H4VPTvCTv/0Jdra3ZQwS2Di3vGzWZGqHul2wOVy4edOwvMjetzbbYv52sL6F/a0d0aos5QuyHvI5qANPAFqZnhJ87u9Fw2/HJINit+/I+5w2N4p505+pd7/68KmAYn2BXtFcJUtPgQGynm+//TqK9TKKtRKm5qfgC3iFJR3ZP0E+kkb2JIl2vomZoRluNQV0aVqsODo9Q7XdFF3y4dkRZBopvPz2y/AsegRsqZ6W8fTeM6x9sYrNR5voc/aKYW8unxTZBouTERGLGDIuXDqPb3z/u+ifGkHvVI8BoSldXgQayTbuf/QlwutHsBSbIsHhdriQyeREw3OwJ4TFpXlhTDKolK/lsX96gFQ+iZXrF3H7zi0xrCPb7eOPP8b25o6soZdXLiF8fIpSuoSBvj54ev2IZqLYDe/D4rNgfGYcb3/zbQm8EZD97CefYO3+M2x9tYlisojF8QUM09CsaUwELR4HGvY6nu6vIjDcg/c++CaWr16Ef6JXtGjJwHz46UP8+K9/jNHQIJrVthjHcR7lGjo+OYG5xTmROPrqwVc4jYRlz8y9CWW/vG62a0FM7nwdDweuK1Pnp/E7f/h9LFxeEZ38cqsq8h80IGzVy6imM0ifRbH7bB3JaAwnp1HJpBkenxL9W6fbj5EJZrjM4mvvvY2+8T60Ki3k0znkTlM4fHYAT9ONw/UDoG7F1UsvIZsr4eNPP8Nx5AhuWnU4Wqi16+gf6ccHv/0BLlxeEYkp7u821tYRPYlgfXUDw30jYi7JANjezgFK5Tym5idQrOTg8ngEfCQzmlqynJtjJzFsr21KNsTZyRmsLRs8Lr8AVplsXuYhMiaVNcXDfMtKBrgDiXQMvh4vnB47/AGP9OvtrS08efhIsg6nJqZxeeWi2YuWiihXqjiOhBFJRnESOYHDaxd2uido2JvsP6VKTcC1c+eWxdSt2qyjp39AZJ64RnDdIsBdzORQzudkn8GglNNmQ3+o3/hr1Kpimkm5iYHJCcRpYtpq4bVbr+PGKy8J6NwmgdcBFGhewbhilhrSVTSrNSTOoqLPzwyLWDqGi69fwp13DADN9djapKyfG/lUHvlMCfHTBI73jmVuunntOi5emEet0sKjBw/w1a8/QyR6jHqjiq/deQM//MHfCAgd9PtlvqQPSg81tRcWxH9CSQj8yb0yiRmZfArRaESkjr7+7tcxNDSCnlBI5lZKRtCQ72c/+zucHRzB5/JgdmxKzJIp11EvMehN6bkgAsFeBHv7MDu/IB4EDELRBPCLLz7H5taqZAuOjY8gcnoqoKaLwJXbiUHKW/mcEgh48/13MTA1CqvbiRL9ZAp5kTKaGBxGyBPAX/3JX+Av/p8/w6C/D842WXc1mfvJfB8bHhGZEu6naXJHYsn65jMUKnlpf+5luIejVjXl1Kijnk5l0K7bJDPI2rZjenoew/0jsNvd8Hp8IiOxsrICl9eKZquNcrWASqOMWqMsAfJff/WlsJ1///v/AEMzQ0Cqgc8++Vw04CWDjTOusKBzePpkVUBjZghw388+LEQBjx8vv/yyMIOdbqfUDQMp3DsTICY4K142breAtlvbG2i16sJ8pRTV4cGBjIFvf+sDLC6ek/MP5TR4VmLWFbOC+NN4yrQwNDwgrzEALRJVbp+scQxs2mAVbX0GfaenpoQsw/fy++jkULJsuKdsWhqokQnYbogUic1iE9Cd55KlhXMCau/v7Mncx0AM10DK1nFs89zE52SAgK2EBjNcqnI+cHqdcPs8so9hsIls6zaaQhpKRBMijUVJIEbpmBlFFrfb5xeTzmqjjrbHhqHZMVj9QLFRQDh5gHozh3Iti2IpBVjqsDvaMl4om6gAtGYzG0DKAJ2EZgQ8tBiCEufwbokDBpL4vIpV6BmdP7tBNV6zmzGtRC05i3a8iPTsrpgLz9LKStTysEwvsIQXGtQETA3gZ4hoz0FFemx0iEwKiAmw91yGwgCNDslMYEDCnFuVBKbSD5zz+CUa7h0ymfxtNUAk92cK0ClQxudRMPA3sRS+VxmZkk1dNbiAgtJS1y7XcxKjAvR6Ntf6MGXg4d20D7+NR5NPPs/602t2M66VuavnbcrNdQPCDL51s3g16KD3IwNa69jgWOZvZRRrGyoupUAhy6r9RwFtBXJVWeBF3Rvynmlzw6yWszQXld+QbFGAUzEBLYuC50qsU+auXkdBZu0bigEptvXi88yINHraCu4qoCh10ql7xfs4t6lygILYCsLz84p38Hc+d3cAR0Fu7T/SXzvZBjq++Hc3C1qBU8Vq2D+6sUsd0zo2FIvkfdkXGPhSPLJ73Oqz8iff+5sBqm4wV+tKwVqtL/6t2KaSLvVaGizQ8mqGvlm/lBRpQObuwAM/p8xyqZt2RzKoA0LrPKH4oeJyihNq/9A+RQkNBdq7n1H/p9fT9+u40efgvMs2V/BcMz44Dln27j6jZeK6o2oWlv/9f/xv2+wwGlXhosMvNjIvzC9lJXenGigQyUWVN2OBlAWtbFBh7drNhMNJju8joKKsZqloGFZsd0REK4JlUh0jbTCd0HUS04GkA0snIu1oKiOhA1BAqY5+tKaMKOjXHWXkdQVY6qRn6EBQ4I5lk6hD3RyYqVtnym0ijMoA706xMFENszDwVMP3U0dL0xdYHzSGUoNH2RAXuYnseQ5Kc8B3d0hlc2s90SyLdSzM2UJWNpq8Ll9nZyQL4TkYzdSJDgOWm1Fhbdrtz9OG+Bnem88sm+9K5bk0hE6sPAzzi/WsjGZh/PSE5P9M/eHzMt2Lh2+WtxsA1Ugj72+YwsZhmu1nmPTG2KGvN9j5nGEWc0Nj2NFGyiORSj0HymVwOOwCxFO3UKIyNureGba59kuZyDpAOMvBvzWCpxOU9idd5ITJWChIfVLPbHgwJK41uojo5KwTBZnZbGtu+mWScbilrrikG5kMk/KlQQfV2ebfrAeNFnVPIKwbspkJfugCr2C29jdN89HyUIKDfZZtz2srqJ3JZaWuXXZKcPhAV+pqpYVqw46hsSn4giF4acxXKBsjQotxHF9eXha28cnaEaxVm4Ak4YNj2FpGAoXPWqqV4PBQv7PZ2XxPYnZ6RgBPHsR+/ncfCvOYzBCyYbiRzFULYhJ0/rLRdyRjlamimXTKMAOjEVjozJwvCkOVAA2B5wGyt0U6wCYsnlwqh2CwRwzEqtSlcNowODOC4FgIobEhjM6MolKvSLopJT3iR6e4/+k9VFMFlLMlOFs2TI9Pi/bhg0f3cRKP4uU3XhaDLKvHive/8XWRXnB0NMvjkajo+FI7dntzC5/98lfY2NgUQHRpfkmem+n11NPNZvICtpGRPTA3iA9+9wOsrFwSo5nPf/UJvvzsSyOp0QR6/azLGrLJrLBxeLinhibTIzmuqAvMMS7GOjYnfB7Tx2lkx4MZU4OZejx/bh4v33pVDmEHx7vCFCWAzfaibEWpmEWlVEAyEZXUZbZfrpDD4PCw9LXBoVG8++77uHDxiugTJpNpPLv/EHtrm8J+poZyJZ2HrWEM1YqNMmx+Nyp2IJJN4dyVi3jp1VcxNjKObCKDeDiKxFEctWgVIW8v6NrpD7hhbbdQKGaxvrWKk7MDYa4vXVrE2OykMKD9BFqnx9F2WtC0NlGuFUUeisEPMjwbxRruf3EPT+4+hI3MpsER2RANDg7A1xvEw6dPcHh6JPrLv/9H/xBLFy+iwIySVBbFVAb7axvYevhUDr5kX/GgIYZs1RyuXL6OGlooNmpwB/24/fbXcPHmSyhXajjc3ZEU6821VRxv76HKbBAxDjSa/FTvJ0DK97JNXB4f/qP/5A8QmhlHqlQQcI8p0JloQhjtZHJvra7jZO8I1rYVbptTdBvJuGUw7+joBC3UYXE14e5xwdvjwfz5eTnk+YIeyUoh6JWOp/H43iNU8hU42jaRv2EWAgERi8OJS6+8gv/4v/hPsRfZg9Vnx8T8pPT5dsWC2F4Eew/3kDpKoRDNCXBCQIjgTtvZQqyYxEvvv4Erb1xD77BHgEcyYjOZAuqFGnLxAtIHSRxtHgkYxfTk/v4e/Mt/8y9gd1sxOzclwAoBaDKq2M9o6jY8PIRAby92tvcEBBNG2diYGI+RecSDL81ACfzSaI5rXs9AnzB6r924jm998FuwjgWAZAP1XFEOk6l4Cn/z13+Lj3/+SwEB7tx5E0NDgwKykL1JdhnXIB7yk/E4mo22YdwmMzJn0jhzanJaxjADq4lUWpjUzILhOCRbmUGI8OGRBC0YgOIawnlZAIdWU5j2vBb7owQO0ULf9Ai+9vX38MrLryE00SdA58lBGGfHZxKoYQCC44VSH9evXhOATK5ZKkpdLZyfFzNASqMMjA2IcRPBtFalhuxZGvtPtmCrWDHcMwKnxQ0LHMKyDUdjKDVruHL9Crx9XvjGfLj8+mX4pnyyZJSzRdz95K60/8GzPfS5gmjVmC2VQkkBaDtQo1RWKIhX3rkD/3BI5JMmZ2dQI5CXyMGSb2LvwSaiO2HU0iXUinVYLVzbGohHYwLKMZBLCRjqL1O/ORwPo+0EBieGsXJ5RQKTHEN3f30Pu1u7uH79uqSSN8o1ZGN5DPb3o9yqIZwICwAdHGGA6Tze+633MLFs9Nmja2H82b/6U5SjRSQOYlieWRbvANbT4FAf8o0yGvYmNsPb6Bnrw+3338TKtUsSpODaHzmhHncLh1uHSIbjaBQb2NvdFRkvsgKT2QwcHgfOXVmBO+jG3cf3RNeazEEr92S+gGRGsPL7fL1o11rCLh0c78e5qysYmZpAYKgfNq9DgFGbpY1mlfNSCluPn+J4dxd2kJFaQiQaF8M3H9fZZlO0wN//4JtYpCb67DR8fW4gC3z8w5+hcJqHp+XGycYR+oODOL94EdFYSmQ4zuJhFGoZ2L1WNCx1jE1P4O1vvIu5hWlh/nGNiUXiIInkYOcA6082cP3KDZHBcFhduPfwLmz2Fqr1ioy9S1evYH6eRppjsFpsONw7ROIsjmw6j1ySLEkvUrE0dnb2xBSt1qhgYnwE/WLOCZMN6LBKhhGzGyjr8/qdV9E/OohaoYzHjx/j4w9/LvXO/cYbr78hLGjuo2gsS4+AvZMDrO9toOloyRo/MUtm8rAEbFfX14S5Ti10kgRpKMUsC4Jf3NcZBlxD5pgGMxpzeZk7pifHhek3Oj4uwUYGHV66+TISuRxSlar4U1ACgRlGgV4/Mh2CS8vSkrmCfEECjjQdph4vA5Rv3rmDfK0A77AP73/7PQSDLsQiBRRzRTQrTbhsHrSrbVTyVWw83ZAA2YXFc5ibmYXTbsPG+lMJ5tFcrVYu4eGDBzg6OBDdeUpc6PPQu4f7AAZAyVon6E9WnCFDmHFFtuTM/AIWFhcR7OvH6OQU5hbmZW7keYYs+P/rn/2f2Hm6hoFADyb7R8UI2m1zw2nzwU9TTI8PfYMDkhlCrX8CfIl0Avfuf4WdnQ25FvdxQZ9f5nnKulgpmTI2iobdAk9vUOS1FpbPSXDW4zf6tQya0ri0WajiwZf3sP1sU3SkmVlLLWC7yyGmqWKW2tGu5bmg3azjLBYW9jvlfSbnZkQjeXRsAsuXLmF8YgpbWzv45MOPZX2plowB+eToDEKhQdEE536KwVhKvXgCbjRaVZzFT7C1syGg+u7+nuyjv/7+N/HBt74tAbRWugYrwa98RQgBnO/jyQSePHmKjz/5pey9eU0Gt5kpx2wQu8WOnt6ABHF4njqLRtDbF5Jrl6t1eT5jNBhBMOSHlZsFtERe42j/SLLs+oN9IvNDKT1mS3HfwXpm/2OWgLDEx4YxNTuFselxHB4fSKaa1+GROVi09d0+0MGhx98jAC/JUDzH8UzB90diZxKIn1mYRqivD06XXQLbq6urSCdJZAFGB0dlnYtHE8/9aYRh6LRJoI4sZ1/AJ+C5nJkaFjESpDQX16JL169gcnYUNmaEMTbIo3IbqBeq2NvZxa8++lik68jQ5vmQsmDMamCwIllOY3BmFPC2cZYOw+ol172CXDGOTC4iY4XnLYeTII6Rk2AGlbBMWwY0VQDZjBMDugp41ZG4ZJ9UUIa/c65QAEtBsu6/ldDVDW7zPgq6cp9mCFCGOakglrIy+T45R3c8ewQc7zCqBQzqAJIso7mXAWapn63An8E+DDub0jNKqOs+qxLoVwKTMJB5Hus8vwC5DQOEKRbAYBnfJyB2h33cXS6epQXY7mhJa93oPVWqhAC0SkgoyMz38KzOulFcSfEefY+eYZUh3Q0Kaxa1krNYFgXSFW9QIE7rUwFW4gHaHnx+xU0U+/J2MtRfyCK8IGdqG/Kn1ks3wKjgrgLJfI1fbDt+KQtcQXLD2jZ95TeBYQU0+X8FslluORM+Z7kbRrgJDLyQVlEsg+2luJgC+wrGvwBuKcvywihPy/j8sx2QVQFotg/f0w2iaj/Uvt3NLleimuJ63RgF61Cfh9frBsIVINXn1zGpuBTL0f2e7kAI61r7CMe+ji3F9LR9eA39UgBW61jfy9cVZFXMR8mwioN2g/3ddaDgsF6zO4tecUYNhvA+Wh4Zx52AgM5bOh60zlSOQ8ui+Km2vY4HfVbt891AuYLhOgfpe7VMHF/EIoiZafBE66J77tGAgs4FWk+Cr/7z//W/b3dHYJg+w0HHh+WBjIcd7eC8kIKDLIwMFJuZ2LqjYApcCxDqMFFUZcYqA1YbhcCDRpm6JxneU6MW3dEXBdC0oymdvntS1cGkHba7c/P9ql/dje7rhKQTi95Hn1kjIQZENp1WgIWmkfEwDUy2m5moFeGX93QigqYBjGukxdLRELKbSYB1xLplqk83QM4FThnGMjg77HCdEDXypRFTa4eRzDoVhkM29VwyRRY1pgZ2GO18DxnYvJYxfzHGdwrC6uQoLvKdgzPLqhFGPpc4YHfkJ7qjHmRq8jmogSvP5TQsd90Yaz0qS51lIpDGemG5WAadqOgwz/RF6osODQ3IgE8kjC6yxWI2eTRZYP1oVJoHftOGZFtlRA6BC5r2U9kA0uW+w1JiHfO6ZBfy/bw3AezuRVE2xJXKc9NG6pYNhHpFy0+jUnw/F2udMMsyGXPcdFx9LcaMkvXB65G9aVjqxrVYI6m6YOsEooNexw2BGd6DAQJuaJkSqsA461QXCu3vXIBYvxpEYFtJH6YGda0Jm8UBWBxo1C2AzY1anQcXP4ZGp2BzedCGHc02NyXm4EYwdLhnCM1UHZaaBcV0Dsf7xyIXwHTjSqOOcrMkALLVCUnxn5qeQKinF/lMRjRzY8dh7G/sC6hC12s6hpOVybTmC5cvYWpmEkGmyDfr2N3ewdlpWMx3WrUq6tT2rVTEtIcAzUBPH/p6+zHMlPhKAxtrmxIcIvWFwPbA+BBmlhdhDzjg7VG11VsAACAASURBVPdjcmlaXMNbtQqq1FQ+OMOjL++jmimKcRMZ0DOTU6K5HI6GEcslsXTxvBj6eXt8GJ0cQ09/L5LZrLAv6uWKpAda6Aaezoip4b0vfy1MRmoyckPPtvD5GIgpy+HJPxDEqx/cwRvvvYWxuUHACZw+i+PZo8c42N7DyX5YmEZbqxuio8l0RI5FpkQ63C5p72Qqg7m5BWF20TiHwEytVsf+zr6kUDNgQEB4fmkRSxeW5LBcbVIX0YlqzaRjelxGf29oqB+x+CnufvUFTo+P5KCdiMbkYMZr+n29IsHCQzvXCUqpRA8O4bLY4KWGNZljBJnIfnc6MDozDlvAi0y1hKmFBVy9cR093oAcuAiM7jzZRjVeQ6+HB8aGHFKY6udw23B4tIO1jadoOYGRiSFcffUG5s7PizEi2dA2tx3VRlm+2T/IkBETv2gGn378CTYfr8Hn9mG8fwTZbE6MDYdGR3B0doz9o0MxsPv9P/ojhIaHUSlXkYhExYjxeHsXkcNjONoWBL1MzzUbn5PImRiiUfuZRnR9Q4O4887buPXW14ThRKO8QiYtbZdLpWCHFflsWsY5x6MwFdoQLdtatSGa8N/8ne9ibHkBiZwx3qMkDTe4hWQasdMIDncOhPXotlGh2i5zFZlZRLXEjK5RhsMDuAIOhIZ6hTHq7/HD5jJrFOcAa8uK1cfPkI6kYWm05SCXoUxMvghPIIjrt2/jne98E/lmHqGxkEic2AJ2Ya/WElU8/eQJIjunKCXLiEejiMVO0XY0MTDeh4qtJQD6+Rsros9Nl3oXpTW4CS43kAwnBLyOHJwieZoUfcn+gSA+/MVPJaWberM0AeLaFz47ESB44dwS7rx1B0Mjo8K++/GPf4rYmTEq4uf9Po8EE6nJykMiDYvIxqKRI4G4d99/H+cvrsjBe3V1XYDlXl8PJscmsbOxg08//RSVYllYVQzgTc9NCjuPfZbyKARO7t77ComESdPld+QsJqzVyYlpeJxuGYvHx2HxJKCOvgSyeUhgX2nzEGuVFHOakJkQO82PaqhUKM3jhN/nhd/jgyfgx+LVizLXTUxMoS80IABcu9wWAzm222e//AJnRyfCgL527Zowq2Xf0jR7DQZg2tYm3AEPBkcHEAwFYWk3ET4MI3kSRe4shQHvACYGJlHMV1Ap1OHxB5DN0ZgrLVq4Nr8N9l47rt26isnlSeQKaQEet1a3sftoRwJFIXcvLE0yMkoolCkhlUGtVRM2tbPHjyuvXEdoYhh9k8Oig8vATTGZQ/owjsj2CRrpMvp9fXBYnLAQlW1bUSgURSu9ry+EvuF+MeU7ODvCKTWcB3tx6+03RPaIrDsGy8jaYxbJyOAI8rkcitkSPBa3AD3lBrMuUohkoxiYGMSVly/j3W+8h+BEj5zS489O8Of/+s+RPk6inChiYWQeqbM4cskkZuamUWnXUbE1kGsVMbU0jXPXLmBqYUayCTj+T48iOD08RT6RR8gTgsfqwZeffiZSKwyApYt5RLMJ1OxNLF1bQWCoR4wGaVyay6Rha1vR4/ZhONgPl8WOfCIr64XNY5G1cXB8VL4bNoswDdutOrweFyrZNO5/8aVkVFCGgQH9dCYnTM4aAw1tC5YuXsC3vvsBhiZGhHlKE1s3nIjunWLj7irykZzoeA+FRnHl4jUxFWaGTDKdQL6SRdNWh8VhRd9IHy5evywMVgZnqcVMrV9qdX/001/gwx/9HSZGJ7GyfBEjQ6Oi9R8+OxKGMoNZyysreOedd+DzUhosJ7I55VxR5DdqxZoEWCvlhuzFOH52djeQSkfhD5qsOpIGOH8xM4n+A7PzM/jWd78Ffx+1SZhREcFnv/xMDNWS0QSG+ofEcFgy7BoMQERwkjxFk21w9Rxee/M1jM5MwOV3CEi3traGu5/9Gpvr22IUScDNa3cKiMR9KXXtXQ7uEwMCDu5ubwozkHtVyovQRLc31C9BhRsvv4yTSBSpQklMDK9cvyZyHw6PW6QKOPemsilzduJ+u97A4d4+/vYHfyM6yG+/+RaGxodQc9dx8/arWFqi1j2lN/LIxFOol9vwO/0SUN/Z2Mbx3oEEsUdHRtCq13B8so+D/R3EE2FsbK7iZP9YtJp9HpfMbQSI4tS7bZREmova49Ua2YyEoPjtQKi3X+TABoaGceHKFSycO4+ewSGMTE9gaKxH2NyU3iZw/suf/gx/+f/+mWQ6+WxOeC1mTfJ5e2R/wI2kv6cXyxcuSF1xDaDZLpnCe3s7sr8YHOyXgI0Bp2gSlyEFGFaXW6S+ZhbnMTw+JoEI7lmYrZiKxXG8d4R8Mi17qUq+JGeBeCyJ07MTeP30SbFhbHRU9iSpFM8xxgyOGQbcK0nw/fXXsHLpIoamJ5/rONfzLXz+8a/E4DWXyWFwYBSLs+cly4ycBQEKqw2k0gnEk1GU6wUkUlEchg9QKGQE5Isl4nC7vbj12ut449XbmJ9dQL1Sw1k4JvN0rUNQSmbSePTogci4EPSwWSxiLFgrN1ApleQMwL7Ccqco20AAkGaEfmbJukQep9mui2ml02OTtYX7mthZGql4GrVSDc6WQ/a/AacX1pbxCuJ+PNAXlPl1ZGocY7MT6B3qExPZRCIuMjOEJcNHZ8gk0pJtRVNQtu3w4IjsRzi+mGUQS8XEgHB5ZRkj4yNSP9wfPn70CJlkRuQGmaHD+YfjxkgD0PS+LXMKn8Pn96LRbog8CIkY5WpLjF7nFmZx9eY1TM5Nwx9yw06ODvW22WWblHNqSGbC2tNV/OKjnyMaicDj9uHC+fPo6e8TwoPFZYe914FsNYuKpQRXwIZiJY1EMoxE6gSNZlmAZ7uDARiO6zbaNgI7NQmy8es5LsG5tZNKLzgCaTQdwFABYQmauUxGr+IBQvLqENf4P+79FL9QfEPBJP6twBh/KoDJ1xW41v/rZxW80WsoAK2gFJ+J5eUcpACX+az5P0e+gkQKCAke0dGWUKyCOIFkXHcYmc2OOSGfSQiLNSMTac6y5n0KcnU/nz6jvqYAHMsrdd1hFCsWw2tzflAMRcmNvI7iEoo/KDlQQV5D7DNMbiVgKVajwKriRlqOblBTwNgukpbWqZ77JSPb45Xn1WzkbtNGvVZ3AIL1yfd2t7WCfVp+LSvfI5hEB2w11zMEPsWf+Oz8fzfYrYEArQfFv/gZZYITf+gGxrW9uO5pf9B+1w3A8/m6wVsFfGVuJOYi7HvjOyaZix0taJOdbti8SmzsBif1HtpXdKwJebAT6OBrCqAr+Npdd1oPimdpEKL7Phow6gaS+TvrzGSIG3BfgW5eX+tG67x7XPKe3WxxJZoq4K5jofuaBu97YaSpfVQxo+7XfnN8aFCI1xNsqdMX9Bm5FvIZ+Twqv6oYks5L2gbd7axAPz+rY0PnNX0WPqt+RutWgXg+t+CzFsqMGRUDfun8odfVdlXgW8uk97T88T/5byT0p52XNxWRbqth76iBm4LQvFF3pXh9JgrWPVEqCMhNJRnQLKDKXmhUQo0KeTzTg552JDk4W2nERYZrQypBJyY2mn5WQTmNxijoptfrHkjawdi5VKJB7tcwAANXTA4oZUUzOqrAuCzk7RfC/KamTbSJafpuj5FboDs8wRBhz7rshvHqNIxypjmZxjEANH9lnTMdSRtJOnblRVqCdLiKEfvWwebspMkoAM1ymiiSmdAJ5PH5+OycXBgFlwHXKSMlOMy1mlI2f9DUsQF/zTNqQELbmcCt6iDzmnyPSekymwwjjdGQduG1WS/c2LLcRdX0tBjmrTKINZoidd/RnjZUfrcwaGlYQ9kFA5Q2JJ2ZpnJknLHc+bxhTFNjj+Xl9cjMpYmWPA9TIysV+P1BASMIVhCs5YZBF0MZzA2TwuDxumUQ83/GbLApAIWmUGiWANuK5aRJpdPlEMYmdbYlrUBM05g2UpUy6WRiBrEZnExf5U+XxyufYWoTQW/eVzcr/F0XMd1E6OTDzxqzKvPc/J1AOf9WLWi2F1/jc7B++Tfvz3LrRldlWCxWRhkbsBIYgBOJTAF2u4+J8LA6vZiYXoDN7hZ2dIMAVpVW6YDTasdI7xDGAiOwN23IJTLCeKIMActE47iWHRidn0DD1hAWW/9gHzgcuGGmJm0ukUI+nkXsNCaAT66QFwaN1WHH7OwspqYmpO22N9dxenKMSpm6tsdwWi3idk7DsngsjXajJcA2o4E0a/G5vFh7uolqiYx9F6x2O8ZnpjCzNAf/YBBD0yNizMc0Y4elJUzqg809fPmrz9Eq1oS1TEMiqVdKCLUbaLvscAc9AqoSAOUGfHJ2GhWmzTrsIqFQJ+s7VxAA+tHde/j5hz8TZi7ZT5ROIIA81D8oAQwe0BeunMfr33sbc5eX4Pe7RecykyzLQSt2coa1h2s43j7A2eGJ1BezI2iyxIMtD3l2pncWS/jGt74tcgDsM6Lv17Lh9OQU9379UAB6u93MCaPjo6J36aV2ssMu7vAEx3gwPL8yj6Ub03LQ//AnH+FHf/sDAQDJUCC7yNq2IJspIpMroK+PjvCjaDNwls9hZfGcABWUwCALWVn8gVCv6GNmK0VhHl27cRO5VEZMe6hjmTxNoZGtYaR/GKFe6shXkc2l4XBYUamWEEmeIVfIiNnZ7XfuSH3zoDohoIIbpWpRDLA43ip0jC+Ucbh3jM9++SmOdg/RFwhhsKdf+gXHDXWCyUrcPdpDT28vXrl9G1OzC6jWGzg5PBCgr5BKC7DuZUDIacx2xevAZsX+8aGRLmg2MLu4IKnNSxdWQP3Rs/Apkgk+fx61Sgn5TFZ0D5lCy89zDDJAwIAU19ThkTFcvHEDPaNDoOEZxzzrxmEBwsfH2NvaETCThy4eVGk2wUCNy+YSI55UMg0aF7ncFgT6fRgcGxSjSY4xl88tmS3ZdEbA6r2tXQGAaSxoqbVxFg4jk0/C5+rF8o0buHDjKnpH+fsFDM+NAfTzjJaRi+aw82gHh6sHQK0pc/DO7ibimRhcQSfSlSIuv/oKbtx6Fb2DPQJCs604zyRiSRxu7SMRjqFdaaOQzKJWraCnJyDmUOubq6L3unJ+RSQ1yI4iSHLp+lV857e/i7GZGaTicdy7ex93797FM6Ywl6uSdusnyEP3aCtT+imH4UCpUROG+y2aC/YEkeqw7JhBFD+LY6h3QEwcafBINjQPsAwgzi3MiON9MpPE9OyMGBrtHx+JYSSZnJy7mUWTjKfkcG5pW+CxO0U+iKnNnENo1sZUWDuBcWqjuR3oHyCLO4Ayg1J2i0mnLuYkM4Fpc5QeoKnSxRvXxYSVRnfcY/AA75BMDgtS0ST2NvclW4Qb/enJKVkr2VfSmawEOuPxqDDhQ4Mh9A30imQO9yD723vCEuXczEM8g4U8Z9Po1O/xo9m2SIr+8OS4mO6VUMSFl1Zw4fo5ASf2d3axv3WAYqKIerYmafdk70qwJxMX7VjKNrjcfpGmmVtZgncgCFfAyIpxn9GuNpA5SSJ+EEE5WcBI35AYKhaLJTkQc89BrV0G00YmRmBxWrC+t47jWBgzCzP4nT/8XZG2KBSLkiJODf1cNiuHaLYhddc9Di9KTPusV1BrN1C3NzA4OYTF5QUsrSxiYWEeTp8XOw+f4c/+7z+R+WZhbAET/WPCqDw52Bd91pYDqNnaCIz04ty1ZQQGgsK8JWgiAfpkBuH9U2RiabjbHpybXUIumcXTrx5Ivz1NRhArZHCSjgJBB77/n/0Blq8s4zR+hkq1jCqBymIVzVwN4Z0jRPbDcMCKQMgvcxl1W11BnwCYvN7+0R76Qz0I+N3Y3dyA3WaV/sK9QuQsKv2zWG2g1bZJMOy9b31DZJbItqQBabPUwFBgAMnjBCL7UZSTJQyFhjAyNI6Av0fALbLmzxKnAqjV0RCg6uK1y5iYGhUTMCGWWKwCMv27P/33AtT1BnpEG3d8dAy7u7uInIWF0cgMDwaP3rzzjvhucH9EZikZ69GTqHgykLVICRwGEBjQzJXS2D9Ywxd3P3sO8opJqdMm3gUrly/i7XffkT0g17VSvoxoOIpUNCWSW5zjeU2ydQnibxOUjR7ht77/W5i7vIBkKYVCvSQ64h6PE7kM1+Ycnt1/ige/vo9aoYJBX0gA3UgsKpIR1HoeHR2Rcby1tYFmoybzSSyeFLNWzi/cp/T09+MCZWCiNGNryH6FwaMmszrtZk/OvRYzOyQ7zW6ToMyD+/dlDM9Nz2BqfhJDCxOYmJvC4uK8jAnWWb3aFOkNgvbNalPmgcPdPQGWKVHFQzPH/frGMxwfb8temJlMIslVqQt7MRTsEc38aoPaqmR9Gvc8roUCbsEq4DH3db19fZhbXsal6zewuLKC8dkxOHxApQ64eXxpAqfbUfzLP/5n2H26hnapCr/VYyRDLE5hPItxrc2ByckpYYrzHodHB2IszOCix022uUm9FZABNkSTCZxm07C4HHC4XDIPOj3G50cIGC1ganwCTpsTpWwep8dhkY4KUGLP7ZPMOqutKQAx11au1cz0Y92bgG9DgujvvPe2mDj7qcPfbCGeTCNfKKFSLiNGuayTMPxeP84trWB2ag5er8uwb9s8XLfw1f2v8Mmnv0A0fgYWqomq1CvZ1ewLuWYOo/4xDPYOiKYz952UGuOei/sMIQ20mkIS2dnZkjWD7UAN63bTKoEo7hElyDEzK2SacqUkgVXOxWT2hwYCWL58HsuXl2FxWNA32CeBnmqhiXg4Kfu8+HEMY6FBDAX60a63BKjn+dTpc8Hpd6N3rB+jsxOS6dS0m3MK9xvcZzx9aKS6uH9jRqG9bRVGNfe0konqMT4sDHDRMDw0YJjR1PHfXN+Q9ZBtzuCs2+WR/S4DL8lEWjTdOYYoo8N+yMyAdNYE4umIHQz1CTN7ZHIUnoBX2O8EiqV8PB+2WuLjQTkcBnnX19dlb8p+cunCingy0Jeiam2iZqmhjDI8QQfKzTzypSQyuSgKxSQ3PxIcFtkGO/2G7KIBrWcrAZ+sHemNDphCIF0BJAFsOxmripmQjKNkKgUZlZCmZ2IFGgWwU+JaF6CkAB2vqViAgl7KhlWAlmNHGbNyTmwb8y8CyPyMAtBkyCsAqAC0AYUMeMkAsJSbMiodVrWQnZoGA+F7eX73uo2+8vNnFDPWkpwv+T8+P8uoZLFusK4bINbzLO+lYJWQ5jpSHrw3vyiJ0S13qb5T/Lzet5scqOXSDG1eQ4MACqCxTAqWs/5VR1gBY8WuFFDlNRVI1DbVtuOZQElhBjN7IeGg4Gk3EMffFVTW17UPKFaiZeN79VyvQCj3xt3kSiV+al+hJK6s0502IpnMMJ5fZOIric4A24Ysp/2K+wnF2JT0pviZ6ePm+iwD36f3eg5udoIy7POc557jI7Xa83rSIIWOGb6nGyTvBm+1H5hRZ9pSn0f/1w1qKjiu19T+wOsrCKqgqN5f8BeXq0McNVftBpW1Hvh/7RsKgGs9s7/xf0qS1TIJybPTFgpCKw7Esuk41kAScbvuYIjisHxdx3k3eKvg8gugumOW2pEUUaC6G7Dn791jQXFRltPMGS/03bV8+uzddaBBMF5LJTc4n/D6kiXRCajJPNkVRNP5szvIpmPA8k//u/+qrREYZTfL3y6PVAzBBAIm2miKwPNivDFBNwXO+F4thDYEA2vdHUhfNzIEkI0Zr6PXZwfU6BKvwQmIn+Hko9oyanLIz/M1jVQpWq/PoZEB7XiaGqATmHTQjosjFyLtMKbBTOoNvwyj20QaeG2JVDuMAymdmGUBcTBiaCI+jBrxb76XdamRRzOIjUg6QT+ZJDornID1ZB/nC89FvWUw1UyUVAeph23TiSzxfzS94X06wVqQAa0LoALJEu2wGwCcB0MOai5UUm6niVzqIqyTkS4k/CzfJ2ltHcYzfyqTXd8vDDKP5znzmxOdRJKep1GYlB0NRqgMh6YK8L2GnesU4Jc6ZmRXM8DBuilQysLSEmYENw5kObAchUJFQErWJQE+ZwdEJgDNL5aD/ZdAmkw6nQVTgwvciMtkzlRiSsZ09J6V+c+ysB00EMPfpR8129I36UCuk7SXILaPmyxb5wBSeN5uZImwvFxghRHuNqwfuprzIK462y8mJtPm3ZOZAswERvlZ7Ys66fBvBhxEW7xTD7rYkwGt44VtaoIKQdTq1HFj57fB4fYhlsiiWGnDYvdiZHQGI+MzclDhzrOQLYvuH5lwZEhQ33iqdxxBhx/pWBI7W9uScktNRV9fEN6+AMaXptA/PojhKRuIYTRrAIkvZDClzhKoZkrCBiMjanNzExeWLwrwyyCE2+XC3vYOtnkQrFUR8HsF1GsLu90iAHs2mxdAlGAR9dLZB7kp23y2YVzSOyaVIxOTGBMGyKQAdTQsYcComE4il0rjYGsPH/3oQ+STGQyTAVNtCiOShyuy2OxeN+qWFlq2NpYvX8DFq5cwODyE4fEJcQLnuCrlssLGJkt7/dk6ntx/KKZmTJ912F2iJcsUZbYXGVmLly/g+nuvY2R+QkAY7sHIPsll8kgcRXH/i6/w+IsH8NrckorK2YqMPEpI+ENBAVQbNju+8e1vYWX5ghhy8ABA4zR724Gd9V1Jm84m0yiXqjKuCHYEe4NyCChUCjhLRMREa3llCRevX4B/woFqqoVffPwRfvy3PxQwPODxI+gLCmgeDp/B6/djbGJcWCHZdBznlwhAuyWtukTN82YnbYzGMV4vStUK+voHcfniFSRjCezvH8JucaFdb6KYKspheXhoQMZ1pVqU8cSNMVMlc+WspLgvnF8UKRGCJKPj1KnsRcvSRDaXlCCdpGFH49ja2Mb66rqYMfYFeuC0sm0scsBjW8ZTBM+iMj4mJqfROzAkGQDHRwfIJFNwMYhnNawgzpE89DNFmRrYTL9+8mxNZCZoYMex2TcwIPq+NPhpNOrwu10CEBDgJDuWY83l8sj8SRCSCzYlVWZmZzE2NY2+kTFJX2cKJAHjarmIp48fYWtzU8BWyrqQNUYZDs4HQU/A1Gm+JGmsdNEcHOlDYLAH3qAb/SMD6BuilntddE+L+RISkThqhTqCbp8AmzQn5DzB4ExoZFRMJkPjA7jx+g3REWY9UcLmdO8EieMEDtYORBKEz5tIRBCOn6DcrCCRz+DC9Rt46913MD49IWm0DUtTslOYvn+wvS/BGIIjzBBIJeLynNyfHIePZAzT+Em0EC0teIM+TEyP49abb4iOs2e4T7SEn3x1Dx/+5ENxvrc0WrIm1ukd4bTLuCeYSgYqwbvX33xDDLEYFGKQg+3Ow3mrUpegEtO5ye6NnIRlDZldnJHUahrDMbPB4aMpWx/mzi1iembmOZOGGrZ8nrODsEg/cA5MxhOSGi3B205aLPvtwOiwsP2ZdRAQU6yESImsPnsmLEgeYgZ7++Dx+LB8/oKYyVGiicHaRDQpUifU2x3uHxCQk3rYzIzq7w/JOsS1je2nQehqrSiH+/6BXgmM8dDCgAwZpwRpT45O4bS44HX5xXTVZXcJi5xsWmaH2Lx2lFol+Po8orFea1clxZ2ge7PUgt8VQJ+/V/oh+yDZl7sHuyJ9EuofxvmLFzB/YQm+voC0f6VWkdTyaraA0wOy54uo5UsY6htCwG0MffnFMZtNZWXcMy0cLiserT7CWfIMi5fO47U3XhfQSjJMak1ETyMSuaeMAgFhyZxp2QWUrtMTwtIUzfiB8QHpx2TdMe1+cmwch9v7+Ms/+XcoxPJ45dJNTAyO49G9h9hYfwan2wGH3wu714mxuUlcunkVdp/JKqjWTSA3n8qiXmogdhzF6WEUi7NLuLy0Ij4EZFpmynkBn7cjR3D0efBP/rf/GedfmTHmZUUgHeVaV4S1BJztnODuLz7H2uOnolFLvVOC9jSbpeQHWcBMdy+U8xJ0j8ZPpe0XlxZEuolAFts+mysiEs0IgPjGW3fw+u1bEuC/++WvUUgXEHAG4LP5UMlWMDE4KaAQGaRkbHL9p7fCk9Wn+OSLX0pmDIGqcxeXhXnMsUE/k0Q8LmvZ4e4+5qZm0apxz1nB+Oi4ydaqGrZao9kS/d8b12+KvAVZ6eyDdz+7i72tPSwvLYsUFfsPwUPOD+V6HkPDPfibH/2VBEMoUUTDX84jNFEbnRoXXW1qx1dKNZm7HHCimqM7mwUP7z9EOpHE5Mw0ZpfmRULl3sYjvP3BO/ANBxArxLF87YIEv0kS4FhKnCZE05qmlIebe1gYnRaDwJ3dXTHN83hdIhXBuZzAJsd2/8AADo+PUGyWMTd7TqRG/L29kv5PZhklCAyY05a5UzPZeA6QObhSQF8vJRXcIkvAzCOu5YFQAJdeuS6g/8rlS3KvTCYrEgjlbAXRs7hI4ZDdvProCVLJuAAe1G8gI5FzcSoVwdjwkIx1zvXMcqE0EfdQ3N/Y7G2RwrB0GJECglisQrzg/N/rp4yYTwJ+l27cwOzyMry9PTKXkolu7wCUscMTfPg3P8IXH32MVrEiUlutmtECZoDVYuO61xD5isWlJfT2BHB0cozT0xNkswyWpuW+NObjOsI5iIHcs0xSfBWorc15nGcTzotCFLFYsDizgEHOg6k04rEESMBhttfMzAz8QT/KpRzOoqfYWN8SWTB+XvbDzTZcPpcEBChvcePmTdmzlMpVmTsrtSYKOTKIz8T8cfn8irCXA8yCKbVEQoJ7dT5bsZTHk2cP8fDxfaTzSbg8DgGgT06Ppd8K0EhZl1oTHrtHgFvurbmXpw+Bs6PNy3agIR8D1CTVMJu1WWsjn8uLjvLM1CwuXbokYDxfr7fq2DvaQzQVw9TipJiqXrp5RbITOFatbitQBsrJNk52j/Hoi3toZasY6RmQ9qEcB0k5NObM1oroGx+QbCWr3warWzhURsKh2sTh7gGePnyK3dVtCRj3BUMio8Q9EY1/ud8KDfWL3E61RXDJinLNSDLyPcwEZrZXIVuQ/d/QgPFg4VmJ9c1zKQNeyuOVGwAAIABJREFU5VpZJEUkG9XlgdfT8xyAZgCZet3FMqUaKXWYkz5gk6D8kcw37D8khNCEm9Ii9KKZmBpHmZrY2SQShZToP8NZF/C51iyg3iih1S7LWKDxZoPBYgf3M0ZSgms492n8Yn+XAE3nm5kLijFw7FCiR4EtAX5bBszia0pyY/9TUp5mM3eDUd1na/7OOlSCmYJl3YCasl4VVOx+PwkGXAsIQBsgmSxuA1oqwGrAPvNcCkBLHgQlG5oGFOdrAjTSh6BMg0eTmU7JTmW36jmZbapYD5njLI9iSAoAdoNaXOf5pTgR9zC8vuAUFgOAPWe9tk1GuGIXCkJqFiH/r5/Xemf5FYBWHEkJblqP/FtlIrrbiZ/VthKgt0N47AY7ldEuOBX1yzrgmiHPGUKZgmxSRx2QXTEbBdv0PgrwKuFSyZ2KYynYK2QGktw67PhuEFSBWraXMsbZTtRk5x5AyY+C+XRpOBPHUhCZ11VcTcFlxUW07Hw+xb0UcNXySB13VBHYhry/EuaUgCckyw7grQCsPp9iTiyfYi+8r/Rnlb7paJzr+HwOfLdMvbO8WhcKpiqIy7bQ/2kd8J4vwFtmnRuZXQVe+X4d34q/8DqKc+lYVExTCZQKQHfPHdqHdCzq2qSETYP1GNKjYKGdLAIFenVMyrzUIfl2A+UmcGXGut5f60f7o7L1u/scy6y4XjdYrPXAa2k9aF3ouFasVkFxziu8h/b57j7cHRzortfu+c/yv/zj/7KtURW+YNi0Bn1nQWsNI0tgDtJmk6EXkwkRzb9nQqeDzYB/PDgb+rl+aTRIIxsu5wsUXqMSvK6wTGs1AaK08v5ewTuovU4g3c/AjZxGwYVl2qGZa+NpA8vkbzcpw9qZyQg0g9FEAHl9ExE0ETqma7OSOWBkcqsbQJkLGlP3eB2CwgQhuyMN3JCbAWc6C7VgeW3qrPL+yjJm6h/L/hxErBg9HVnsLBYoAK0TfLFoDAJ5XQHEOwuP02k0obgJ5f+1DVxOLbu5HjchGoHtlmLRiVSZvwqQa7voYNFB2r0omAhiJzWns/kiM0H6U4cZ0i0zwnbXgVPuaGeSpSMaUta2bKbrlYowB0xbEvw1rHCaEHKDwwMNr0MDFQWRTZ8wJn0a1OCGQaObMuhtRvdaJ0N7B9hmG7LeNL2E7S+DvG0isWw7BYFz+aw8FxcLHph5aGTZeE9uomTys5p7aCoMD4EiyeBxSzvIYZxyDh1h/v+fq/eKkSxLssSOa61VaB2RWlZl6e7qqtYzPbJ7sTPkLjEkQOwHAZIAMQBBgFiQ/CBAgCBAgN/7sSRA8IPD3Z7pmd7p6alWlaWyKmVk6PDQ7h7hWmvi2HWL9KkAEhnC33v3XWH32rFjx/SQ8Wqhm3Fke1QbS9NndCPReaLvQrCezzAG2RxIeA+2i/OLutwWQm1WJ6r1FjzeEIZWN6oNSnM4MT23inhyBsFADJViVQDoYaMr6atMRfcMHZgKpBB2+VE6L4r+qcg+2O0IJsIIT8cxtTqLuesLCCYscBPLI9Y9ADpNoHBaQ3b3DLmjM0nVE03QHvW+o8J8IJMre3IqIQIGUGLhEBLJCHL5c0nrJMuTRd0YRpdClU4jY1ItVbG9sQU77IgGYjIHwuGI6NdduX4V00vTcojm5jogk7xeQ+bgFL/5x4+EbRwPRWRMBDQMBnBRLsAV8EnRrVKtjLnlRTx44w0Bl/oWY/+oucdgWrfRRnpvV9LnT4+OJaOBchsEyjlf7t17DanJCUk/DMRDeO+H3xVWCoFhAnIEpvMXFzg/yOCLjz/D808ewwk7ZpPTMpZk8BKApl5n1wZ4w0G88Y13sbK4ZIJE/aE46l67FxfHeWw/3xJNWUox8J3oAEnKdyqOWrshhbtWr6/ixt3rSM0mRIc1EHMgn63io1/8A55/9RQeh0fGnLIPIqEzHAgDhqnr1ENcWl7AtbUbok18lD6VKuVnJxlhz1DDWtKDnB6pkE7pAabPtsnyOj+XgmkOuxk/rmmuoTqLcNUqkppNCZZSpYShxYLJ6Slh/tCpErYU0yltr+oVHBwdyb3pWIcCQURDUWHOHacPhDlFu0B9RerHc/4z1Zb2hofxs8yJVGD3u71SpEaCqyySFGXKNddeX0Aizk86nZWaqWmwvLAk7/f02RNxaCjhwEAZHUgWE3M73QbsCQRH6Y9yfMXK8ipc1HROTmFqdkakeJgWXy4WsLn1Uhwsn48RG2P7qdPI9ge9puArmW61ahl96u2HA3AL+9gmBRo5hrSJHOtGrS06jXSMKVGDLgsQFtBpMvhJyQwfHF63gOqLV5clxZeSPmTJHuweIJPOoJArwDGSDiK4ThmTarMiTt/cwiruPXhDxsnuova+kSmi3ETuPCMgraTxMVhRLqHdaoxYxSUUzi8ksBHw+iSwEE/GZB1Mzs4IG3lhaUk0KOnUPv3yqWg/Vgp50bEm8579QRvXHQwlGyAQi+D+mw8QS6bgDwZFFoMgJcFDMrFrhYqkcufOcihkz6VGQjjik0JlLKZH8NkTDeDeWw/w5rtvYXJuxhyo2ywOmsP+xi72Nraw9XxD0uSpt0rPToKdNhZcdcLqcmB2eVFSvqlnSt1NuCwSZHv+9Bl+99Gv8eyrx8JOo24n2XIEOsh+lsyzgdWct1oDYXhbmHDS7YnmPgtIUZe63enIZ4vlksgIMGDT67bh81NezAevMMicwr4+OT5DpVwXaR4X2dVwIOwPIuTzizwR35tBNafPKcUsLS6L6EhXqlUpxkimot8ThN/lQ3BUW4LsS9o06hBPTc8LWB+nTqow7xkQPkfhoigyGRfHWWFxMhV8Ip409rlcGZ1ngFqlBiszWmIhKd72dPMputYh3nrvLQkIyIGWi5xp2J2u6M7S6T45PJLCbQTrKgQ9bAQXrFKMke1YubYiYDzno9/nkyKrXz78Eq1iHWvza0gE4zg+PMCLF09QaVQkCMPipBPzU3j7/fckZZ0ANNntXIu7m1sSfK2ySGg6A+vAjtvXbqJDqRFmkjhs2DneR7Ffw9Brw1/+D/8trr65atLI+a8BlE6KKJ8W0S12kD/MCqP4Nw8/kv5KRBOie849epmZFTeuYudgGz1LD9VmGZPzE7hx4zpK1ZLYYLKSnz9/ia8evZTg8bWra3j33XfFXvzD3/9SmJUBtw+Wnl00hVcWr2AikRSpIlk3BLuTCbzcXMfvPv1YgmvMWiKoRwYizwncj3LUgc5mJWDy2r37sl4fPnwo9pNZRwQVSarInV9IAbvX7r8JK8+6DP60+qMAyAmmkilMT86YbDOPS/Rzy7Ui5hcnsLn9UqQMyFYlKN4d9lBtNRCNRxFLxoQ0UC3XJaNlMbWASqEG58AuRSgZtGaBOYLVifkUcvULuBN+JFcn8K0ffgu+uEtkZOXsXmvgZO8Yey92sPdyF9n9EyxOLsha2E+nkb3ISpCWHNdiiaQGw+ISsKXfQ7FakXoSD95+C06vV+bF7MQMjg+O5fzKz5naIBE5p3M+co/j/KBtpGyC8XtahC0ExGRg+94b9/H6Gw+kPgjPgDwbco6fHZ6JZNLWxgaO9w8k46LRrMDqsMHmMFmNTe4B1NGvNhAORLC2eEVYotybmG3C4NTG1jrOc6dyhpJsSgLQXfo4ToQCUW4JCIZjWL15EwtrWvg5KPPDZSNY3cfR1jY2nj7H7/7xVxi2enBYHBLwZz/ZJDBlCoE5HV7MLS5gemIStWZN3p/2olgrSrZf2GckbZjVw/65qBZQb7dQ7zRFrigUDGN6etbUvbHZRT6JoBAzV8guvrKyKpkABCKp/YtBR/axJ4+f4Ve/+g2OT09k7rJooI0s2r6Rw1u9uir3pAyWACd9q/gMIk+2vIzlhWVh01sGVhzsH4qEG/cx9iMLBHb7bVkrp7ljON12AUFPTo9wxkBKswmv07B+o/6oyNPQX6BPwGKEBF+Z1UBfhs+LhIKw2WnnL5DJ5PD4y8cSiKPkxcrymth2KcTusCJXPJdaF/Nr83jr/bcQvh4zSbT8R1yPEhUtoJHv4vNfP8Thiz1MRVIIuvywD20y5vlKAa1BR7IR7773OhC2iNyb3IOuOQtKVlvIHeXERp6fZEQuqVVrSYBHCnW7nBLM66GHcp2Zc1Rp7wvAL/5Fuyd7BWXvBl1mhfpkbxJAqWf0iCktQjA8OZmUDDrBCECfLSpBC7vHheOzY2RyGel7FsT2uV2yfpi1xXHm+Y8ZcLRR4UhEgjihSEgk36qtCo7PT/Bk/Uvs7G8I+Ox0EVFuiVa93U55N4f0iWmXyaIi+UgBG9VUpf8vDEGRnRqRzgi0jBjMnOsCSnVHxKaRDKeCswqcKiCj/rdiGAqEff3vl0DJCDwTshLPFSMS2jgYJcDnwLRDGdCm3cbPI5ahGAQ7j+CzZmArA5oyMuPgmQLZSuIjosn5SLshYJ/DgFf09wWo7hp25TjrWN9R28qxVGBYgXrFM+w2Yzf0n+IAzBTmc5R5LGffIIM6tkuGtPGRDTFDgqEjvWwJso1kKr7elnHcQsFpBSdlDowAZAVJeS8FUAXobryql2bwBxOUF/B6NDfGf1awehwMvQSPR0EPBS0ViB/30+kvjwcgDDnS9Lfcx2LUAfilmIqQ5VpmzSkOpmzX8WCD+d0rcp2Cudp+syYMuD4Ofut7SjbLCFMYB1nHCY0cF32/yyDDZYFFw75XAFrfWxUQtE7VOCCv80MxQe0znT8SJBpJ4vC55hxjtLDHQVQF2CULYiSPMQ66KhCuEjD8WXC+kf6yMqD5DLUd2iZdT+Nz2gRWTT0gXTv8nnZSQXLtJ8XetG/4v4K5GpwxGBvngHnHcVx2HG/VPlWgfNz+6HgrlqifGQe0FZTWz2i/aECAkJhirDq3tB/02dp3uhZ0HCQQ8L/96/9aNKB5kSLj42g1iyURdNTO0MZdTgSYCAc7l4PFLy0oxxf0EZgZMXZ5DTtLB18WztDo1EhUfKxAIP+mjGXeR9m1vFZTMcQAj770M/yRADSvVUDbGAqTRsKBUrq4gKd2o+ejC5tMaPOuZoCVoUsmLa9naqGyVGUDFc3Vjmhhh8OhEbuxJodDPl83Lxp8YyQNgK8a0D1G/0eaR3wHAtBsC/uS/5hCrMCiBAZU0mM0XgTRFGCUzW+kIUQpC7OADTCtk83nNb9vt81zqJXM99LggkZGFKxXMJN/V2BX26vAtRTLGElx6ETlIVoM5Ch6x/fWhaVGSeccDZnekwAcnxkORWWhsl9Fs5v3kYIRTDUy4vwmKGK0h3iY5Dwl8EAnQvWOqUfGdvKzAp4TcBrT+bFbX1U4lbSikcFnv2pxBKkW7TWVxcl8Vi0qNfh0COWdbNQPssnBn4AMvwik8YtacGaeGYNLViTb5SfzaSRnwjYTOGI7OdYcf2XQa0SRbdExYTvU4PJe/KdrWSVvNFuAB2LeU8F4Y7ycsFs9cLq8KJabcHp8WLlyG04f2aVueHxhhEIpuJx+ZI7OBYREq4dyrigyFa6hHSFbAK6BDdWLkqRJHx8colSvCJssNpdEbHkKEytTsPkdCER8cLmZ/mODg+NX68LesmL98XNx4iiTwhRxFm+rFio4PjySgoUC0su42ITtQC26/YN9OL0ukTLpW80BhIcpOrd0fjOnWXQbHYR9YUk7TsWYms6CTVNYWF4QB5fADR2szMkJjvYOcLSfFoYkgRZKB3kDPjk8Ux9zaLdKtkCbRVcDfiytriAaiwlYQ2fESF8MYR0MkT07ledTSJDAMxlr1Xpd5un1mzeRSJpCcvGJSXzzOx9iYn4WNpdNHFK+B+Ub6sUq1h+9wKPffiag/82rNwWk3drZxGH2ENMLs+jRj3JY8fo71JBcw8zUpACoTKMkszh3kMP2sx1Jx/Y5vaiWa1jfeCkMs3A0hL59gPNKAbdev4XX332A2EQYzUELLo/RG2YxxeePnggA2aw0ZO1wbhIEIdOQfenyu6RQ2Acffk8Ohzub+zg5PBEJCYL61LAOuL3CgqWO72RqGrV6E4VCGQeUtDhJiyMQi0YkXTWZiAkLhqnd/H2ETOdRxWTqjicmEpfFRJni2aMeOB3O4QAFAnKBIO7euS/Mo3gsJs4zmbPlfEHWLVn6oo1fIoOyiVjYsJUIApWqZbEvTA9lAJGp+bfv3JTn5YtlybQgkE5bUyxXEY9GcWX1igCdv/zHX0hKLpm8tLk9Osai/ztEKpkSR5S659wHCKrSya5Vm+j3LJiampE+ZboyC3CVavyeqXEd9Id9MEhLHU8CPtRB5pmQrFhqR1LLmXuNj9qpIS8cfoek09Px597j94bEMfTYPMKIIlBRLVVkfGmzmcZL1l6r34Y36Icv6JXCk5SIOD48FhZjr0Xmh2GqkKmfzWdRbdZER3xqdklYyJq2SXtD5hZZxXyfQoVBi4IUH+LaZDEf9r/TxiJyXeTPziV4w/TbyZlJeIJeAaOFEer3I5GYFObt/va+rE9qv1Nrm3rjPBxXq3VxXBdWlgWAnl1cwsLKElKTkwJalgolFLN57K5vo1Wuw9obCAuUgY+93R1Eoj74Ql5hsPpiYdx64x7uv/MmZlbmRcsYbgu6lbakwVMO5+Iwg81nL5A7zoguczF/IYAggVyC4NHJJK7duYUb9++Kpi9Tj50epxQ0o0YrZYf+5t/9ezz5/JGsCQKhBBMzBOr7kPlIjXU6lnR2mtWmKeA6MyvOM1OPuWeTlUlbTtCP84LAfLfHYMpAAFiyqY8zGWHVur0Ecg2Q3mexrQEQ9QclkNMbAsfZE8lamZqZFC1pAhNkLm5sb40kq+wSeE0mEkhETOEyrgVeSwCaeuaUAzHF3EqoVUoCFlOGi4Angz8MBHBfnkiaugoMuMhcabbENkqhWksPmWIOK9fX8Gf/8s+5VEQzvVIhAHEqrH+3zYNOq4PsWU6ASRa2o42l9BgBM2bIUJM9mopgYmoC0VhYsp8or5Pe2Ydz6MDK7IpkEhQLF1jfeop8qSD6s/5QCJQNeu+Db2LpyjJCiTD6nRay2TPR9D/YP0DpvIryeRm1ShMr88uw9Mhcr8nYN4YdOENuvEhv4I//45/gx//yx7BFKe/Gg8BQgoq5vSyGtT7QGAoTd4uSI0dHUmRUCiv2eojGY1LQLlc6R6FVgS/mw70372Lt/i2Rx0Gzg/zpKT5/+Aif/e4J9nbSCAfCeOuNNxH2B/Drj34F64DyNH4ULsooFavwuryIR2Niw0OUA3I6ZD85OTvFs5frmJhOyXqrtero9HtwU4/Z7xdZoWKeASirBKZev3cXv/nNb+ScQntMySvK7Zwze8TpRSyawkRyCkEf+24omVKFfF50v5nOzbNPKBI0LCQHEIoYTdinz5/jNHMiwTja/XKjgkAoIMAtdTcpR+Fz+bA0sYheoyeBCOvQhvTeHta3XyKajCM0HYYnHsBZLYfXPnwdv/cffUcKo0oAYMSB6Z0Dj377KT755SfIHhqg7crKFbFJuXxO9vZmuyHrmmxsXtbpdTA1M4tmu4lmr4Nqs4ECgwAXF1ibX5Y91+1wCyDNM9bUxKTYeNoFZj6QKUtCA2Vy4sm47G8sYC11HOpNOVvMzc9jcWV5dIajfElLpMoKmQvxAcgETaf30KCdCtDGEnlkocqWZB45bS7cun4Xr91+TeyHECf8LjQaVXz51Wd4/uIJSsVzQzaxMKhl/C5+ttXm/mlFOJmUWg3MzOFYs41uJ6VLithafynBNwLhUrjb5ZNzDQkwQt6xOuDx+tGoMQDkF4kWBsMYTNvd3xXmsjDDWwZQm56YkzU/tA1wXjyX/ZWMaO49zExiO3mOS0SiIq1FGSLauZmpKZl3LBA4PTMp7Oh4MiFQ5qOvvsJ/+Pt/wP5BWgLZZNTTvyIATma7sOycHjnXcy+cnZ8HlX8jsbjYEZKlqI1NsJMBdLLWua8Fwyxa2UO9VREWr8PlEIka2js527EItMWO6dQ0XDa3aJOb7Flz3mYpPMnw8bqF4UwZwVA4KAD0/v4ufv3r34o98zi9iPjDAl6bou4eExz0uzC9PIM7b9xDZNEA0H0L0GsP0ChyTzNg9PMvHuPFp8+RDEQQ8UYkaC1Zk5a+yMcx62/59hXE55Kyr4EMascIk2zRrgyx/vkzfPzRb+GCExORpJzFDxgsqrKotQ2dQVfOqQTUGTAkwM9shWqxKiB00BOCl+c9G8fbZ+TPRmnaZKpTjmNmblYKg/IM7HeFJJOAWWQnmTMJTNH34pkrEPSL1F65mEfmPAMKW/Oc8MH3v4255XkJmsraJgbEde5gYcc2Pnv0ED/7+f+H/fQWHE5qTFvgdJHEApHJETxiVK+J50P6FpfgT1+BJkPCI0Ct/qoAdiMymGIPBKD5vbKADQHNaP6qL6xMRgXC+BkFoOkbKqYyzjZUwEnZyII1jHAM/q8gITMfBBijjzI0bF6CUmR1KxAkwI+Az1y6JnOYkqDij/OQNAK7BfewGxlOJSqx2LMW4pN39JiscM4rvqdqZ7O96oMqWM535FrX9hpin5EQURCb5BP+XUFZPpf/uPkrIKZsa4PxGFxBQUlmqoy/pwKS46Cu4g4SMKBE0pjkgL67AmoEVNWnVkxI7NsIeKRcjgKC/J92RrEwBWbHAW0FQBUkV+yBz1Xio/aRApHaFwaDaV2Czer3K24i4LjL+PXjoLHcu2NY4foO46A3r1dQnedCrT+m/aL9ZXBAg4cpJqgYnuJEzOLQvtHP6Tw3+IfBDvV6xYy038cBXP5OMKlR8T/F9BT/0jWj/aRAq+J6vJ7X6Dri93ov/k2BZgVEFUsav48C+4oTKtan80nnnuIxOtZ6D22rgtD6XLUP/JnrRrFN2nrtk/F+0n7Rtur9dQ7oPFIGtL6ntkeBZu0L2lN+T59Qn6+YKO81DkbrO2g/y3oc9a3OWwWbaXxVceHrwDXbooRjvZfODZ2vlv/jf/rLoQBqA2O8dJB0EjrdrIRsojt6kVloEisSR10no0StHQ45zHFT5guz6jEH9VWHGyYeGyRgWNMUYDOgnEs2Hh1kPo+HODW8GglScFSNvBoWnTy8L/+NRz54T+3wf9JRMBR2jSLQuzeRGjNhNbrE6KFMkIH5vUZzePASI2O3CAOa96JzRVBA2afab4zqEYg1g2cMHfXzdMCl3SOAVAFfppfrYpVJMhZxMobSjAvvK5tGu3MJeksU/ZJubww/ZQyMFEbNpLn0TPRE28pxUea3RhTHoyvjC0wXgTC3Rhupjo0yxslcNIZ2JAEy0nxWUJxAP9vIFGRjSAnbmAgfjZdEkaxDBDkvqLFHx4UV4sn6EkNll6rLbKthZxqWAa+lk0RHQIsoSrpJrX4ZFTMHDEq+MOXDjDvH3+jUmfQUbQNZlfw9HXFjfMympAbFrBemJFKX2Se6utQCbYz0sTVCy+uMUTIRuYDPaEGrseRapHPPhcv20UlUgJ99zzVGx4dtUKPGtabpHTzw8xoJZlwGI6jjZQIIvE71vq0WByxgYZAQWh0yRjy4df9txCZm4Asl0OnZMewTpHYid5xHncyjvlXYEtT3dPVtGFa6qOYKIj0xOzMjqduHpyeoDZqIz6cQmI1i9sYCgqmwOM9NrnceAmFFxB3ATCiE9NYpHn32SICCYc+CerkiADQBQqeVEj1GE69cLQnzoVTJC2OGqbXegF9ScOEYioPI+cS5V74oioZp9aKCVGIKS7PLwsYkQ4/FgngdHayLXA67W5tI76RhGw4E7OKhl+wbOg0E2ZjOX6pXxfkIBIOmqJzLFL9xehzisLIgItOz+A5kplLLkXOKAQcy+MiOpPMaCkdFpoWn3rW1q/jmNz7EytoqBs6hsJuZ0kpta4LnO8+28fAXv4HX4sbCtNE+z5bOkS1kpOCKLxGC1e/C93/0A9y8eRPBIIMaQLcEnKVzONk+wfpnz+G1+RDyhoUpRYeYfdBo1dF3AL5YCDfu38Dc2gJsXhvqXVPUjAASC7htPl3H0U5aJCn43nWm/1eKBuwPefCH//yPsXrjGhZXZ0CJwNOTsjgBTDnfe76FzP4xLJR/afXhsDpFzoV9Qge+VKvg5e5zASmvrK1IAaOrV1bFuTlMHyB9sH/JxKOd5fynLAXbIQehdkeKmFEP1UK7iAGm52bx5jvviEMfo3zOYChgIwMDHP/drW1xil+ur8vvry2uiUNbqBSQPc8KGMbiXJFkFK89uC+sQgJbZBxT83SHmqbZrACylOdIJZIi8fH555/iycYT0SQmgMJ0beqlcswmJ6dl3TbrLXQo7SIpxl4ULgrothhBDsrcZhE+gowW2xCn2VPpB65j7iXVSl3AEDIRCbyxD2nLCMoRwA3GQgjHg6h36ijVy/KOrFT/2r3XkUpMCnBHZlKdBTcpf8Niq8WiFD5kkJjMXTK9GWQJhkKyhghik3VmdAZZUKkrgCodajKOWCyKmQUMFhJk1Oweajw323WUGyWUm0VYHQPcunMdt+/dFlD1Vx99hL2dfdEN7xTr4sQkp1Pwhf3whwPyPeVtBIT2kMncxdaLTSkUycAQQZd2pS72v1wly8mFxWtrUiAylpqQgmCReEy04Y/2D0SbvHCSg7ULeO0uKVJKQCN9sAerrSuObKlZQSAVx7d+/7tYu3MToVQUwZgBIGqVKoqZPNIvd1A8zuE0fShsajv3ABaUq5qCft3hAFNL87j/7lu4/fp9xKdT0k90djn3WMzLY3NIkGv98VNsPV9H1B2C3+1Du9uXedVqadYAWZCsGdC91DBnkIKfIYuMRapol6Ym53B99YowwjttpvYP4Q14cXR2ilqnhTfeew+xVErYyiKDkrnA5tMXaI4AxHZ/gM2dbckmCEcjxqa5nZLmTaY/bR6PegTHEwkCjnEBrRgkuyhU4PEGJB2+1+0ge3qCcqkgNpRBEmYu2Z0uabMGiFlEmAHaZqMm65jr8jyfF5CPgZOutY/X3noNf/Gf/6cIx2MS1GTLD1l+AAAgAElEQVR9gCdfPTE64I0+CrkLYVhTyoRrSYIfdqcEnbh/UndXzjE+NyYnU1KroXRRwM7GFoadAaaTM0hGEnLGe7H9BBfFHNauX0cgFBFJkqvXr2Hl2irm5qZGUgfcI7ax8WIDF5ki2rU2eu2hZHTEQkHRDm71u8Ig5rovd6t4/wcfYvH6ghTVYpFL7ie9egel4zLyB+conhZxenSK/aMdOdO4LQ5hUTJrg8ED9kPb2oMl6MLE0iTuvn0HM8yUCTMrYkgPE6c7h/jVzz8VqSWn3YWl2XlhGpfzJeQvyiheFHGaOUelYmqwkPVMKZdoOChapwwIkLDw8IvPkJxIiXYv91DaU9oUn9+D/HkO5WIR7WZDALqbt64L6/jw9AiTiQkprku5AgbSbDY72q0hbt+6h7nJBcm6oTZs9vRMZH/EbltJrjASIAxUEdxj5kP66BCffv6p7I0z8zx/eFCWgGAfE6kUIj4jCWBtW9GpULuW2SkJ0VP/zSe/k2yiYDIES8iBx3vPcOXN67j19i0EUiE0OqxbEJX27D/fQe7gFK1CE/njc9j6biwvLks2VbVeNQUNKTPQrItOLPeP6blpfPjt76LarEqQkwB0pV6TORHxBeC2O1DMlySIzjMW+4Rs2sPDtMnyKZyLpBSzhlwMwlkGAsAR5GUNkxfr6/LecwvzcPFsQPmnIRDyBtGiti7DSt0Onjz9CueFnOiS2xkk7vVkXlPWKhmbxu0bd3Bl5SbmZ+cNq8zjgMXax4v1x/jss4+xubWOLs9IXM9dU/tEfCK7QyQr6qy9QybvRAqzsyzOymDnAKXCBc6OTnB6fCwBXZ4lua/xvN1jKptoS1sEeK7XWyI3xmCHYWGHcH6ew/Xr14W1zIwHPnMyOW1kAJ1A+iiNrb09pI+PwEIYBJRJDOIexPnaa3Ul64W2nwUxeW/KbfD+i3OLSKQmMD9P7eQ2nr14ibNcVgqWh2M8B9twkc9hc/Mlnjz5SjImuN/StkaicTj8tL0kEBhd5pA/AosA6jbMzc1JoLpWqyLPs1mPYDKzA4cSsBM/wWI1hWHbfTjZZgaYuWfChvPzC0PMoo9nIeBvF5uYSMawuLiAeDyKl9sv8PjxYxTPyxJQIVGAQWLutwSgqbPPoOz08ize/ObbmL0yj7ZlKLadRtlCHeVmF/ViC/svd/Dlb76QfS7o9EvgmD6VN+ASTfvWsIXIVBx33r4HfzQgRV+ZuWHxWDEoD2DtDfHss6f4d//P/ws0B7i6fEUCWjyHU2boLJdBsVIQvX05m3gcAvoye4EBcconzk8uYH52AW4Hs9k8YpeYsXNeyAu4zPvEEglMTqVkDrptPgnAJ5IT2NjalDMWJYg4zgwaxKIh8acZ3GeG18T8BH74Jz+Ce9IDMImRuCrr7qAHh8cO+CEB5t/89pf4+X/4KbJnadgdQ6mvYrUNhTAi9Z0kQxiSoUgAWjEInkWMf25Sy8mAHgcGhYTGgsMjeUTWABoHEpVpKqSIEWaiAI+yhPnzJSbQMwQ0nmWUncvruH4l023E7OXnFTRUX1uAUBgZEYPDaCY3TwGGNakAGKVGDVBqnq0ANH0cfk5BcTJqx38WOdFRsUC2ifOZfyfAzTZzzei7jAObClQJSDoizam0gsp3CulsJH06DkwJ7jA0wKayKJV0yHo2IrM4IhPSn1RwU8FHPnucdKgAtYLACsqOs4INrsAMDkPk0j7m71UVQPz9UbFKfpZjwzWtWJmC2AooKgNXQVvFq8aZpgpuK/am46X4kkgujSQ/dN6MA7FcIyptwj7SecLzmmJX2q7xQIDOL8W1FPyUh4190Ubr37QfFdQUsLjblX3EBNwMgMzn6birbKj2r46p3kP/10cqFqdEVaknNVJQ0KCDjrcGPQz+1bkE28cBaAViFRD+OrDLNaNf/Ju+i44Zz5MK6mqAReeRzjMdM50Hipdpu/XvX8dXzRx6hbsq2KzBJ51j2vZxAF0/owECDX7os3SstO0qj8LPcd2pnLHicq/u96oYqgY69F7j/+tzxm2MYoNq77Q/xu2D4rBqYyz/81/+q6EYklHVU0X6NapiGTF/NSKgE0wfQsOnk4WGQYXINXJHZ0SZs3x5fkYXvqDxTSN1YBazkRdQxjRfQCeWovBfnyBqiNRIqDSGRii0E3Sy6iTQDiejVQ2FFBuEOZhxk1Jg2xhTI8LOSCKfeXk9NdcYAXWy6AQLtRl2jxzunDZYyWrpdy6Lz/FgYd7FAK/UjaajzUGSaJEc8IwmlEzAEQCtYK9GMchgI6jFFBay/yTlUTSmzQRTIHkcgBbGbcArbeOhgkwMBYzZbxp9UsB2vP/Zn/zSVBwF+fkcGgllsfPdtGgj/8adnIuYkRLdoPgubKNhYhsg1YyBYUmTpWA2uY4AL5TeiEci8jsWJiQ4rFFTGlAFXFXGwiOFC/uGmeAwBQKVHUwmmhbiMwC9XVKC+f405ASQpQ0uw5pm+0QKxMLK017YbSbgYIyMqZiqKSM0ZgRKeXBMpRICHJUrjAAauROzpl5ponPM6Who0EXfif2lGp88wJviKk15Fp0WMqb4blqk0xws+peMba4h3ksKI7rd5sA0SvFmWwkGSADA5oLF6kbAH4bd6UN/6MDC2k0EYylMTC+h3bMgd16F2+5BOV9H/iiHsCOAsMMrBXwcHaCbr8vBl+n0b775pjx363AX+XpZAOjJK/NIrUzLwbfRaUghLrvVgtzpCWz9IUIsZtPqCWOYLGIWzrL0h5JuS8Z1p9kQUIRFgvaP9xGMBYQB3eg2cOv1O/Lv2t0b4siSoWFzEDSHFCla/+oFHn/yBDsvNuGxe4XNWSmWZHyo7zw9PSnMRLJYmGZM+RS2TXWhRFbGAmEcEXTj+uQ8j0biZo0ypc9hE51QOjTNdkuAOIKz/ByBp9TUpGjJ2pwOvHi5LuPGonUswEIw53sf/FDAYzoa+wd7UqSO88LjcIv24+e//lTSUJPRhGQt1Np1WbeFagnOkBex6Qn8i//sP8GN+4sYkpDAdMraAMe7JzjaPMLRywPU8lXMJueFscvUebLyWdym0qqJ7MDddx4gFA+i2q7B5rHC4bKiUikjc3aGs8MTAeCok2nmp2H+8Gvx6iL+6M//GNOL83B6LaL9WSywWF0D7UoDR1v72HnyEq1SFd16Gy6rCzYrZRNiaNJOdBvYON5ApVPG937wfbz7jfeQTCZkbVGO5fjoAMXchUh5kD1NRjZtF0FoZngQgN4bAco9Vgxy2KSv7z54DROTkxKYOjw4EP14BkIJ2FKOg8D6i2cvBChjkcLZ6RmRMyATlJJIxWoJM4uz+MaH38Qbb72JqZk5cTIP00f41T/8UoootuoEmIOIhyOwkvXSbuBv//7vUKoVhVVCIIHAClm0DDSwWA7ZBqw2f5Q+EobVRa4g+rqRQARD6yhVttcQZ4opyzfu3sQHH3wgcggEbZ8/eSoOb8gfEFCC+r6UVOA6ZzGzSCyIcqMqAPTp2ZkAir//B3+EmzdvCSMRPdKmgLOjU6T3DpDP5IQ5yz2H/cr56/SQHR8RRi8DK/VWU4BskZsZQtLEacPIduQaICuNoBkBmGq5LOO2l94VHeGBvYM2Wrj52g289Y03sXZlRYKD25s7+D//zb/Fw49+h5Ddg0Gni/hkEs1eSwBPAr9M4yYAImcT2HB6eGQyGkIBWLlny9ZixWk2A+pTrl67KgCEzeUWjVaX01Snp9b81ouXqObL8Do8iPpDwjw+PT5DNnuCAZroDjuo91pIzE7hBz/+I6zcugq33yeyDhyXQu4cpewFskdnuDg4w/H2ntg/FlylRAaZjF2mgVohAPSdtx7g6t1biEwYEJ1F9MgUOUkf4vz0FDF/CMXsOR5/+gX6jb6sb26V2bOMAA/JxISwVPlF+8T3pKNDMGRzZ1PYYAxj0r5MJmdx78590jQl44IFyGivto72MTE/gwfffBtLV9fg9QWEuVjOnOMff/73ePLpF8JC7wz62N7eudzbFTCh7jLnMUE4MtxUMzzoD2NhfkmABTKPa/UWbt24Kbqz+7u76HVawgDlnBJdSBeDJT0BaZ88fyayNnPzM+j3OzJvWdiQIB0d4Wqrhnq3JXrQ3/n+9yTbhcUcKRlwfHyKh797KMEDrh/qU1NL3evxw0YUa2CRdcz9jWtEnHUyzxtGn5sBwjwDUbBIwIUgEUGqZ5tfSdvWrl4XEISBfAZZ5pfmcfPmddHcLVyQ5V5Gei8t5yzasE6zLdIAlARg5tvLrU2RRmKQIJyI4LV3XpeASs/SxcrKigSrGASytizIHmZxsncqEk2nF6cCcrhgl+K5ZE+yCNnO0R6qvSZSS9OIzcSxfH0F4UQAM9NTIjvA/eZ4/wRbz9N49MljeJ0EoBcRCzHQ2Mf21i6q1SbyhRKRFxSLZWES87zBIJl1AAGBFhaX8dO/+feyH964cQN2p13Gmrr93P+4V9Sr1Okmk80igH6705J5SDaYn6n+FoI5Tnic1HaN4s3X3oHX4RUQlhr2BKCfPX9iZIlqFZEMmltYEFYl9bcJvnKtb25vYu8gLdIp125eQ6VekuAggxqUE6CUCCUHmNFDPe6pxITYrfTRAaqdOpxBF5JLEzipnmHA+I13iI61J+cCjjULYDbyFdkPHX0rvBYvyoWWyCTRdjDwEk3EZWUR8OI5nmezu3fv4hvfel8CMbSJRE3yhQLOTk/RKlakkOb+blqCap1mRyRflueXZX6kD/cF0Ob+zvnoCwewuLYgUkNi23pWYcCKVnE0gkQyJYAcJSrmZ+YFdGWwJ5fLYGNjHccnByjVCogno3L+o8Z+7jgHnyeEtdWbuH7lNtaWr8qZLxKhBEcNBye7+PyLj/HFo4dSsNBBn4G+mIs2kgQPwyist9roDAYSHFU/jEFrahbzTNKo1yWrx+PyiF9jpOYMIaNYKMJiYRarB1NT07LGeGYN+Mjk9eH73/++SF1wrhunmwQdJ9rNCjIXp9jZT+OTzz/DTvoAA56rXU4EAyE5y7Ef+3VKMrjg83hl/9vd2ZE2zEzOYXJyCqFgROxwlP03M43kRGJMyzuHR48e4Wc/+2uxgQSBCdBIQeZgBMcnp3ImIIhOsgJltxgUpF/BPr7In+Pk5EQC92TFk0XLuSJfg6GcBWh/eEai7EQkSL1vj5zTSRYJhFhkti3Mf/oVvCcB6CtXV5HJn+DZC8q1ZaVwYDySRL1Sl6wCPovr0uZmAWyfnHNv3LuFUDJiGNC9jgT3+9S1zpVwdnAC1gxplRtiSxi077VbApZzvh3ljuEOufHdH31PznvMUnQEfSIzR91n7ouPHn6Gv/q//wrDVh8LM/MI+wIiZ1ZtVOR8ysB4tVYTIJc1G9gX1EfnuE8kJ3Djyi3cvX0Pfm9QdODp99F/YqbF5vYG9g8OYHfZpHaGEJetHgloTqYmcXqawc72noCA9HMWFuZkrpaqRQm6Eux2Btx4/a0HCCdicHrt6KItslEMjnvImI6GEIgz26+Iv/67v8JHv/o5mu0SOh0SX4bik4m/aaH0oCEyKQAt2ACDvkJsMun2nP8KaCmwyLVF/1tS6kcELmUgqh+sYJywhEeAKPdD1UpWn00lKXk9r1XQif8L4WmEgfD/8b8rOMTMCAX76B9wvxLsYASg8zoBiYZmzZsaVEYbV/5GeQKmRIwYucZXfKWDawCmgaxDgpFskwLKfAb7S/1k+pTsI63vpMC8glUKoGnbxZ+wGZIf318IYaql3TGAsLaFfzcymkZSQYNnBKAFiB8xcbXfFUwUHGHEqFXcSTKdRxIGCtypf85CrgrUKq41nvGtALTiKkpUVPCNz1c2qc4bIfpJnS7DvtYvfb9xcJa/+6dgrQG6DSbxqgCisuwVgOYzFSsTDM9iJEMVcBSMalR0TsmgBgg3QL/iffpsbTttjALQgn9ZjVyi+AvNJsql0iWrnfc3+FfzMitAiXXjoCzfUQF2tov3Gg9SGAk/jrUpJvv1NaX9yPtwrn0dgNY+5jPGAWh9rmKGpk2vMgB0zWmQRfa8EaivQQvx60dyHOPvoHNc/3a57sYkXXQuayDK9M0/lW9hG8bniOJuev/xtWTGzCgqaLBrfG3pfVTGR9eu7PUjHXbiWvzZBN2M9r2uBe0v7UeVw9E28l113r2aLwbrUgyXz9RsCv6v6/KSff2v/6u/EEuknc/JoBOXD1Z5AKVu62JXo8NreVjhoZUdSwdTG0ygy+sxkg/jILTSwflM3pedrIudDVTZgVdGx0Q3+LLKgtbFy/bwd+OGhp8bn5R6rYLT45o52gYdLH5WJ70CsnzH8aiLDrZ0/oi5S2kBNeICTrEoWaMmmysniRYJ5H3EIDLVh0yEkVHSiKlhNZt0Z41s6fM0asBrmBxIZiULZrGoAhl5ZETxOiMJ0bsMBpi+MpFcjhEBNmrssh10CHRC6aak0UO+h24OGomlo0BQlGAcf0e2Ow90AmqPGLdqYMVIjzSTFRQf3yh4EDWT3rDBFQzn/BAmSosbak+cP+0PY9yN0WSn8vcEDdlXnEd00p1uY9D4PdOA+VmC0mwz+8ZEcowenox/szWS8zCRPDH4o0KLOjfdImdi5DP0d5RR0ag0/0Z2qBqsSDQkLGhqX/NQwHmuRRBUXkY2gp6RsNGoq27g7AuuKbaFbWKb2ffz8/NS9EbHhvrGRov6ldHmNXw3Pk/XGlne7GvORz6X40ZnYiDcVjtC4STabQtc3gj8kRRsngDqrT46fVZC92HQ7KOarcLdtWE+MoWwI4huqYH6SUEc6Wwuh9XrawjFI9g92sfA44A/HkJqaQaphVk4vC44XHaRpyALJ5fNoHx+DtfAgma5KkwEMgRZPCUeCItkRq1YFnCKh/at/V3kWXDO1kO1U8PKtWX86M/+EPO3F+FP+KSoiuRTqq5dBWgUgU/+4df427/6mRT1Q2eADlNeRU/UACCSDdAmMF4XjefYREI0VJmKy9RNMkVlnbfawkxmRfZIOCbAGyvSM4WMh9gMNWWp/e52odnvCnuPKZNXrl6FO+AVYPrjjz/Gwf6+gADDTl8YoMuzi1hdXpMg0sHBPi4KebRFMsekrrGoHz+vusY8WEtUvtVGrlRAbGYSD959Gx98+wMJeEnmSd+CDIGynSOUM2WgNYTbQnadSUevNerCHMlXi2gNgFAiIk56qVoQEJPsKtExBjXqy0in07Lm2bVcU9GwYVO/8/7bePc770rxMU/QKUyU0sVQij2RlXW2e4TTvTQa+SoapZqARwTIyQimw9JCG1UU4ZsM4Vs/+C7m1+aQLxrtfxY6YuHFer6EeqGEUqEsKc6xaByRcFhsDcG5o/19AbBoAyOxGBITKdy6fRdLK4uoNuo4OEgLm43AHB3Edq2B7Y1NYQcyPdxr8yBMbcjBQFKws6ULkXShDAClTa7dvoloMiFajYe7B3jx+Bna1TratRb8TjdcNruArnPz0wI2fPr5x+hZBsJaWrt+TZzhazdvYH5uEQ6rHfu7h1h/si4AKHWFnUOnyCuQHV+sl8XZLLVrSEwm8Cd/9s/w4P27GPaAZ49f4q9/+lN88btPBHTgqmX7yRDj/GC2BQuVGWaSU+ZGcmoSf/zPf4KVK9eN3nvPgl6lg0quiL0XWyhkL4QFTmCBWn6cOwyY+EMB7J7twxl2wRvxIjIZl36lVvzZ8TnKFxX4HCHRJndZqS1sl6ARsw6Yvlwo59G1dtEjuzjqxs3XrmN2dV5kX9ZWrkjh1a2nW/i//s2/xfNPP5dUYRZfc3k8OLvIoVKrihxLLB4dHX77UgiJjjv1NY1T1mVeKQZWiwR+CZ61m03pC9p4zqFwkMVTLcJMJHOdjMKVpRWxKZnjjDDvO8OmpIEzwDS9MIMf/tEfiPwC91YGjQjYFPN5lKl/fl5A4TSD7OEJ8mdZkaVhKns0nkCfe53dismFedx8cF8KeoUSMZEzEKdKpEPKONnfF9C1nMtjb2sXtWJdADAy6MjqZYFFyhpQQ5XggzB6CxeStcF99ssnX+Krx19K6nur10HEE8eD196C3cLMjSCc3BftwM5JWlKt3/jgHWGNRVNxYU0PqnVhcj/+5HPsbe/K/pfLXUiBUdpCgv3i7Hg9IstCx57XmbNNXzKGGICLhOISlO21u5hMTcg5gVIBjXpNmI6cV067OcuxyB5BuCcvnsBit4r+PAuozs5Oo5jJYHNrQwLV5UZNGHKtXldkKHiW5JjzfEl7wf3w4jwvwA7tj5NgTywJt8sr4CKLpdZLFdHWprwI58Dm7iZy3Ge8LukXgl71VkNYiPx+a/slSpWyMC6pz8/U8XqtKcFBFo2lbITIM+Qyho07PSHMfwL0LJBrG0KKH/O8x6JrPGNwb6aUAOck30Gc+MEAAV9QgMXsaRbn2XPp+8OjI7GptI2UDOL85Xw5PjuV1HmL246VG1dw+94NuL1ONOplOCxD2YuOD46wuXWAo/Sx7JepaFL2NQbIzs4yso4sDidWVtaQSE2KTAQlrnY3d0RShvPp6q1rAnSxbgHPDKkJUyTu6PgYL7Y2kC8VhUnOtctgBM9eiYkYjo8PJWBCrXKfMwCXxY2gP4pBC7hx7Tamk5OSzcczCAvLPnv2RDThKU/EvYQApdPnETYx9ZU5XtxvzvMXkoFBtnCtXpZ5QJCCfc3CqKloSmQKqGnPfa7fHgp4TKmCQq2AxRtLqHQrYr+sHhsszNJ3GjYh7QFlf5j54SRYanUhe1oQpq1IlREgDngxsA4FgCdA5Q8EhAn7gx/8QAITnFMEFTkXyequ5oqSkcKgyMazFxJYpLzLtatXJVDKwnOUE/GG/fBEfVi4toIpFnqN+AUkKh5n8eiTL/D5o6/gcnmRSk5iaWkNiwsrWJpfknlOqZhCIY+zkwMcn6Sxn95BrcaMs2kpektt8nYTSCbmcPvG60gmpjE5OYn+sINGs4yTbBrrW1/i80cPcXJ6IPZOnEtY4Hb45SzMfYRnRJ4jQ/6wYYxb7JKNZ8gMLMzYk32Ya5Jsemoxk63OQML685fY3t2RDNHFxWWxCYXzgpxvGQh+8PrrEkxggFh8NcpU9Zhd0RGJm9NMDk+fP8PDh5+KVjDXPNvIjBBmOlB6kAHfcDAo/U+JLmpex0MJREMJU59hCCytLOPNd94WG8RiqJTkYVFcnpm/ePSZSAQxwOryumGzOwTIZLAmvXck7OPZqTnMTc0J+WHQZdtTl/4lbRjrRJhMIZvMOxaMZl2ILgvOO5yIiUTWUAoKaxYlny/OusMq7HL2h8vFGivTqLWrUpCXwQv6ChxzzsVnT80Zn+dJSmRxXs7Mz+HWvbuYX5yTTCVhYw/74r+wSC4DnCQtUG6MmYMMtjlsVllfjNhu7e9I8UIW0Wb9Dh8lbnxu2XdD/qDYoI9/+xBfff6l1DKZmpjGwty8rFfawK++eiT1OPgV4HwmAGsdopAnwNvD6spVfPjh90SKxOn0CKtcfR2uF9r2/eM0zgsX4gtQ45r3pV2MB2IIeaISZOL5gjWMZmdnRO6DwUnWbClXi6g1KfHCLF4vGt0qvGG7FJylDJTV6ZQCwnNL8wiknHj24gl+/o9/jZdbX6HZKsFq60mdFvrjtIUCvHItjLKd1Q8WLGAkxUG/S31yBU8E1Or1xS5ZZB4b2QD9rLL8uG4YeBhnSNMOGVDXYC4MhCgBbxxk0u8psSCMaIsBh5TNqviHfs4Q1kwNLwWC1b8dB4xMW43MiGSwj6RJFYyUc7WAU69Y4ZxjhilrAEgSeDhH5ZqBYQiPA9fq40ubhkaSVfElBejGWcL8O99LAVYF9hRQVTxHpQP4fgpC874mOGrwDO1rBcQUu1EwTQFJxXNY/FPwlaEJKOgXzy2GOKeyEKTbmzHTexnswmBNet9xrEbwM5chgH0dgDYYhAGFDd5m2OvjIOA4YU8zvvl59tMliDg050uOxyWeMT4eFvsoY9uw6nUucw5IAHREjFMAehywNWNl5raSBPk7qVdGGahuV2ruiB0YYVaKSxBjUNlcHcevg7SKJYqdk4J6Br/i89j3hvhnAjGyVkaApwKuigfyvgqiKvCr60OxSG2fzgcdJ7ZNAw4aOODPCkLrelLMh/2k8433UvBesT8F8M16NKRD/lMQVtbyCFflPspAlgLu4+Ov83ccXNZ30s9psEbHTLCwEfaptkjHgz9r8EuxRrnfmPyOzuPx5ygebOyDsVU6j+Rdxwo0Xi6eUcCNbVFiqwZhvg6QW/7X//6/HCqYrOAv/9cOJ4ClUQZ17BQsG0fnOVnYodysFMgUkLJjJiLBHp0kOtH0PmpYlLUsWl0uU51S9Zw1+qILQSeSbIbUbB3pLbMTJXVmJPHBicz7KCDH34tI+ygKxvuxXbpp6KLgfVXGQyc4/9fJyu91cPWZ7DdOWDGKzPkZRS11w9HJJJtVz0hndAcGhNXnsu3j46Eblhq+8fc2E85E+ChhoQbNGGJjmHTCs9CPLk6z2A2LuKFF8kbBALafX+xPZc/yftLWblfmwjjzluPO32ulXC0AqbpRTI3VcdUNVFOOBEQWCRSzIeqmYhbfq+KVkuo3CkAYAN2w6AnsElSig6sROTpzEjlzmc8p8O8c6UzrpkIpDJ0XMi9HkVWNEjKyzHuy7Xy2Z5T2zzbyHmQG8rqgz6SIsBgC2y1RwXJ5pAkevowGk02jRsEsdBN1UgkXPoM/8/nKQOe9DIvbcakJzkM8WayaRqEV7XmYkHTxmpFW0Q1J5xU/Z4z4K9H4vLB1AYfTB6uFG6UVHn8M3lACvmAMlVYHjU4PkWAcw9YAhZMCAj03rs2uImwPonJ8gfxeBunNbZzkTnHtzg3MrMwhW77AwONCfGYKwWRMmIAExuh0HB7sSSXpRrWC4nkOpWxOigDahxZJEWf6YMDlQSIUFYZnr9UWHUjqdBaqRbRtbfRsffzBT/4A3/sXPwSYscpzgwVoNBkEaKNd76/OlVEAACAASURBVEiabqfcwNn2EZ598iUKp3n0ay0Beij/US5WpG8J/FLKg8WrGr02Vm6sYfnKmhQ/4qGZxQ5LF3nRMiWDljqqLFSTiMYxPTWJoNclKZ65QhGdwRBlAjGWHt765nv4/T/5A5ETsNgs4si9ePIUT798jIPdfbTKNYT9IbgHTkwkU7LmJEBSq6JcqwrLioypVqcrjp5x/kqi+Uvwkc4CA1g9mw3x6Ulh27IgEItmhYNhcc4b5SbQHsIJJ+L+KHxkC0pgrCGMygKZ/6EQbNRLdNlgJ+ufaKd9AJuLRakgoOzRmSmyRNtOp9vv9eH61auYXZjF0rVF0eNjZtr5RR5eb1BSso/3D9Gq1NCpNeRfPV9BPptHtVSH3x8Q5iI1qF0xB668cR2vf+s9pGZDKFT6kt6IZg/WTh+lsxzO0icCPrMgFsEvRuAr5TJOjo5xnj0Tlh3daYIV09MzuHH7FmZmZ6WaeqnMArpdqbbNTIfyRUEKilEXmHMhEUqJvqYcPgjCN6ooNitYvraKD3/wPcSnJtAZ9nFyyIJ65yhmDBOWLKNkNIbzkzOU8hdYXVumii0ePXkkadIsakYnb2p+VgCMZGJSpCwyJznsb+8JAEQAs1YwMkP+cAj1dh2RqQRKjQpW71zDW++9i4n5afj8fnFw93d2RTv4xVdPcHGSEdYpAQq+l2XYHwUC6VRHEEzF8fYH35R56AyxYBTQaw7h7lvQzLex93wDRzsHxkms1QVIY7CFQUwWKKoMali6vYJ7791HcDIKbyiASqWGjac7SG8dolXsoFVqIuLxi4wC2n206w3JYqA+KdN9K/0aIrMRrN65gthkUpzgZDQpTHzak+eff4mP/ubnSO/uiZM8O7cggC2L+tGO07mlbSfbTINwkVgUPq9fUrD5WRYiiieiEhA63NtDJV8iLo0emWGXBYNsIgNBZh/BEbLwuJYG6GHo6KNUKcp6m5qexne//x3Ro5ycm5I1SR3rBnXPCUDTDpxmkDk8Ril3gUa5hkq5IRrLQWoyUwJmaRHvfvA+JhYXEIhETZFfyvl0e6gVizg7OjTyFSdnwkIvn1dlXpB9JnIbPepARzA1OSngF4GwcrmI6dkpGd/DozTW11+IZjlZ572uBXdu3hP5hng8KXa/XC9h52QPc1cX8MaHb2FubQ7+SEAKFdJ+lLPnSG/u4eXTdbkH11av3Zd5are5hYXKIC6BYAbjFpaX4PcFxQZwv6PWZy5XEKkdj92FqdSECeSSTNBsCUP2aC8tATGXwymSG9F4BNlCVrTjF5eXxC5SCoBByOfPnwqTndJNBLPIWCYg6Q8ZEMoU/R2KXBj3QgaaCCIRpPC4qa3eRj5zIfIm9UJFQN7V5VU5B+6l97C1v42Bnbayh8W1RcQSUQE0CAI16lXR1Sb70e3yyX7MqmyhQMQE+QdDw3yk5InLIvrkzoBLtE+3dnfQqzXleWS9Mm243+qiWWdQwYPF+QVcXb0qgBONtXFKrCYLhmmrbjc+f/xICvcW80WsLnFuQs4X7Aey72nX33z7TSyvLcLpsqF4cY5CPotC/lzOfBubu8hmzhEPxaWYnmi8lysolkygPRAN40/+9Me4eecuhl0LapUGnjx6hi8+/UJYnQQQFxbnpM7C0eGBnD14xthhId3NDQkKMPuBexEZnLfv38TC0gI+/fR3ePLoS/QbAwEBXRZmMljRKLWE/UwJD87XYMgnwMjB4R4y2WMZS4Kb8VjSyPlYgYt8Xt6ZAUMCh2RkUoe/2qhiaWlRzg1839xpTsaEhV+nEpOoV1tSVJD3I8M4W8pJYLrSruLg7AgTsymTnWTjGiTbzimBLNrNUCAkIFKraQAZYQDZLTI/bSw82G1KhiHfgeAmJSQILnL+yXmWBIGLPA629uFxOFGr1AX8O0kfC3lB5FCmpiTjq95uwBn0YPbaIq69fhvXH9xB30lwtYkCMzGOz5DePcL6+iZ6XWBxYRVry1dkPXKNiRRDu4Gt7Q08f/oFNl++RDZ3IuSTa2srCHiDaNYHCPlTuH71HiYn5gUkoGQE2Z+nuX3sH2/h8fPPsbm/jiYacMMtBW3bTVNQkFksQsTo9iRoQmkljgVtfqNJH85ITlzkWDjWL3rj7BNmrnAuHx0d42//7u/w8cefyHgwqF4mK3pofCJqQpP5TrkkZqkxwOXxMvNxKMVgK1UGi1kU9KVIfLFuAQve2eS0Y8FEMintGfQ6OD09lQA8AVIWo2QwjNJoJGMwaMj9Ugp1u5yS8cZiiEfHB9jZ2xZmO8FnAriU7WLgk4WImTE36FkQcAUwOzkDa98mNoFrW7I+nQ7JbOsPelJvgQxdyrhtbe9KBh2lRTqtpmRhNOtVbG1sIhoJSV8yeMXzHzNW+HMsFgWzdoKRIIq1gkgGMQOQfg4B78XFRZHJIhnBFE40JCvKSnFOLCwuSl82WbhxOJQzTiVflEAys5oIfrO2DM9pZK9TLoYh1kwuJ3aLTOFUKolQPCoyOBRHZnCcYOHx4ZnMa9or9uH0xJTsKTxXbm1tGd/C55YAGyV6mAVBH4KLbGpyBrdv34eP0jEkEDQ7JvMknxciA/fzYrmIbCEnADSZ2bTFDBgOuzbUzmtSUNE2dKDdbIssToO1iix9CaYQ8OfzadeocVtv1xBJ+XD3/h3RDR/a7KjU6wglw5hemkS1W8Qvf/sz7J2sY2BhEXvqlTODhYEXZjlbYXUOBHz8OnOR2UG015y7CtrxMwqW8Qwh1/S7sFHjm6D0iBClPruAjAwTCPPYgH0KcrHH+HmP23cJQI8DmYqhkLFt/EQjtaGfUWCNtnUcXNNnKQg8DqqOg4sKgPLdeS+n9AdBXFPUjsEoxUX0WeY8ZYBiySIl8Ng3oO84AM3PK0jFdms2r4Jql304IsQpyKdYhaxdu/3Sl9XP890VrNN+UCb0ODlPcQ4FPLUvFcRU8FEwHJsBgJn5rjKk/LsyN3mtwT/M+CmwqM8gAK3nTG3DPyFTOgyrXcl1OkcUx1G8gff/OniqYJ0Zt1cF+3iNjgmzwxWEV+KmzmXB8VpmbGR/sxrMR9YPi4WOmLwahNDMbgUgDeZmAHjF7Hgf2gPaAH6+UTdSoYrtce4rcZTPUtxv/L11jpogCEkBhqSq85t/16CMsqD1b+Pzn88VMucIRNV1MA7eKvY2PicM4P9qXSoupYGPcdCbfcNnaI0zBeN13o1fo/dVgJj30TmofSu/GAUyBEAf9ZeCwroudawUwFZ7oWM2/jl9x3FgeBwI5/f6/q/G32TxK66l/aGgua6V8cCastR13GR+jjBPxWf1nfkcndv6u6+3Xdr4v/+P/82QN1Kmq7IxNWqjk4g3Ew3dUcVNnaR8MaVzX1bvHU1yNqqQv5CJpTIIOmB85jidnffhICiorUZfjRPvpR08Dujy77w378XrdfLoO2mhNi4ajaRocTl+Xp+jgKu+FztHUy/YNjVa45NKD6M6KfVnvgMBaN6TX8ra5j00EnYZYbUauvr4RFYjy2s1qqWTm7/TTcwsHOOUcS1raoVpq4mm6aLkZjse4TFaudbL9DqN4qqh0E3EbEqm78cNhraXz+LBSQ0J28A5ohPQHwxfRoeVqa5FKg2oYNJsOE68F8eSfaxjwzYqOKsgNTcoowPbF9Ysi3uoEeJhjffnNXQemCbM+xoweiD6iuNfWgyQabtquKQvRmkvGr3jQuWXjjHBD7bbz0IbIwBamLKdjhy4pPK53ehTi/5r01QN1oiZ9v+A7ImRBI0aIY1yqpHh/3wXPodAP+9D1qeREjEpfSoZQuBGiov5fCO2uym6wsO5ceZblwz/SrUmDHUC0MMBJSU8UnyQtQYnZhYQjCXRH3ITCcHStqJyVoan48DqxBLCjhBqx+c43znBWfpI2J+OgBtzK4sIpiKIzkxj8foVDBggsQKNjtHPy5+fwe/zCgv6KL2Pg61NtBt1kUOg9jMdBkt7gHg4JiwOMiw53s1eG6fnJ6j36sJs+ot/9Re4/90HGDoHqPYaqLKwXbEs4z1kfmJjIKxb1HoonZyjnMmjni+bQord4WWBoEa3KSAhD+KeoA/3334d0/MGsOH8qldrkoKdOTozKdNHp/I7pllOTaRgHfSFpdHu9dHotpHOZOCLhvCHP/lTvENQdSYKix2oltrInpxi4/k6Hn38qTiuTONnsReyiYStHvSLs8HK56VaVRxI3vftd99BMp5APpfH9vqGpJLb6Bz5gwjHE3B6vMImIohDho8wCVgctdWVNGinxT7SgB5I+jW194J+vzCNJiamRG+X7x+OBoXp1h60RY6C6eO1bkOceAZcCMblzjLwuN1S/IfrLpII4+5rd00hsk5PCpOREUO9Xh7iqV1J504kPAZWtJtdVIrUqyWrpYXIZBDf+r0P8M533gWoOuAAqlnAzqJ3LNxZqeHxl09EG5BzXiR1PF5hsRYu8sKEqlXNOuA8oeNM/UpqQAfDQXEAJANx0BMmK539rY0NFM4uRFtyJjEt/cS9IZqMocV5Vshidnke3/redxCfTOGiVMTZcVaA7k69he0Xm6jlK5hOTeBgd0dsC/XE7S6CS2Vs7W9JKjeLXcZTSbEBkXBcnDIyr0vnJVycnQuLulnvCPBL1l9z0EZydlL0iG/evy0MbM5JarKSuc7gAdpdKfS5+2IT5+L4VpHJnEkgkQw/MqHD8QhmVhbxwe99H6s3bgg7t9ngvGetHhdquRIy6WNk9k9ROi+KhiklAghEZi7OBTz2Jr1489tv4+bbtxGaDgIRbvTA4VYB+xtpZA/OcXGURa/WFvkHBjwYRJIjl30Ai8cGq9cCT8KHmbVZBONhAej7beZUA/FABIN6B5/84iNsr2/h6OhEUpXJtiUAdXJ2hkq9DLffg8npCVy/dVNkwkSuyObEkydPJAhBu8jCjAS+Tw8PBIBjZgLrLdDuEYTgV/rwQOz/wsLSaJ6EJcU3mgxJca/Dw0OZA9RhjScSuP/gvoCwwlxo1nF+mpE5vbO+ge0XLzFos4CpHdlMXoosRScmBOy7fu8u3n7/G1L8j5IwfB/a3Xa9KdezgGKlUMDRwSEOdvZxdpgTBjSdcALVrWpT2kHAhe9aaxiNw9m5aWk3M5aYkcAilfl8QeZlOBDDTGpKACFec3B2gDQLlV6Zxbvf+yau3F6D0+9GvVaRNrCILAMpT798KuxwFpkLh2MS6CIgR61OMssJ9icnk6bAYyAgzil1tZkeTsadjGV3iIlR0S1x1pgNkslgf2sHg2FPUvCjsaBo3rKooC/EYocziE3EJUOsXizi6CCN5+svsL61KaArgZZYLHF5Jjo8OZa9mdqwV69fx73X7iMYDkn2Wb3clmDX0y8eS8Dy4iQntu/u7bsC8lSaNQEjM8UMlq6v4K1vvY3UbAoOj1OYda1mE7mzHI7Tx3j8xRMp6EX5p26tI8XzmDFDANofCQqr3+pzIjoZgyfkQ6FcQIsyJCN9dspEMIBg6ZniewSvqAc8PTmJXsc4cYysy3nRaUelUcf67obYXtqG+ZkFkfaQc4LVZJ+Rqf3tb39o7HKnLqBlqXyBs7MT2cMcLh+2t3dlH0nF4qJxTWYyJTdoUwiwUc5kemYWA4sVMwtLEpz95Hef4he/+IU8I5WICbi6u7cjc4zatKdnWdlPHC4XEpMp3Hn9Pm7cuo54KirM4C++/EzWbf7wHNWLKqZSc0hGkjjcORF2Nw+k0WgEsbhhThcKLDR3IWcjFpamZAKZjAQMyb4X5l2tKbab2Ue5Qh6sm0WQKhihxJsDOzs7EgClPY1HYgImO4YOw2pv1kSWisFkAoQEGsncJuOeADKBkEKhKHtnIh4XpnH+4gLBQFiAjkKpKM+lfjrH6Oz8DMx6u3r1qowX/QvfKKNMGNwuH4qFAnLHpwLcUpqFdTAIJDJDxWlzIJGIS8E5MqAZVEzMT2L++iq+9cMP4Ym7Za87enGEXOZcwM5s5kKYhqzuRjyCdoDnDBYOJ2eyVing+bMnePjwtzjY30WjXcUc9XNjSWDowtzUMlaXb8LvCxuygXWAdqeCg+Nt5PLHODpLYy+9jXKTAVtmDjphH7IooRXRYAQdarLy+1BYzuUMAAm7t9uVzDmplXCelznyz378E8kQsJM1aLWgUaril7/6CD/96U/FXs3NLUigTfo9n5czJ8dJZJ4IQguDl05wS1iilCSjD0DAm21nxo6CPfw9pTdoA1hjhPOH5w9qsNt7prgx7SwL6lJGhAxpAmokofD5DFzlGLArFwSA5XwkE5igstQYsjrgtrvkfDLoDBBwByTTjeuXNlkyMqnNbaXPBES4ty8sSLZQ9jyHzz77TILu1ANmodZqqSggMDMjGNxmtgqZ/Y2GqVtADW/2JaVnuugI4YB7Oc/u3Ntu374t5xzaYdoMnr04FwiyE3hm8USC/Jzz9DcI4DOwzvlYyRfkfDYzOSU+KLMODPjdl0AM9Zhr7Sbi8RgmZqclw4VAb6thCuexaCmDbiQrRIJhCexyPLhGzs5O5XxK9mMwzGKJBtCiz+d2+xAKx0ep/xY0ayarlNly/DvlIdo9vmsBLp8b77z3Nl5744EEGmvlGg73TnGyeyRFXiv5qvHhBn0hQHAts5gk56PUG+I5w2KT+ZScNFmhDrdH2HzUo3b5nXKuHDg7+GrjU2TLh3D7gGI9L3sOx1DabrfCyywJqyGWqY8rQOhIIlOBFcUneJ2yfxls5bmSMjm8pwI9CvIIOEaRY8E2DBOa1ytAzc9Tk9wQxrqXgKD6u+L/e032K+ch7/t1sFM1YNU3V3xCfUcl+fH3439TMIh9IKDTSFpUNYEJQI8TAtkWA0YRhCZ2Y/wyFiUUv7VjNK8VfFNGqwLJQkwYw2fG2dkKziobVQmF49IVyo5WnELAz0bjcg6qrVAATX18xUAU9GP7FMuRtopllZI8lxgS7831pteOA9DjQDevl+LOo+CC9rX684KJOJyX0ikqm6HjoCChaauREVEMQj+jZMpXoKmR4+CzBBCUouevJEgUvyIhh32vY6jPegUsmuvYdsVlFANUbMfMKdVEf6UTzs8r3iZBlBG2Mh6sURxPQUi2WftOwU6dKypJoW0fBypVq1hBcvYhr1e8jn/XvtJnjOODOu/H5/84AM376bjpMzQQws8ZkqRRQDDzwIDm+qXX8nPj695gQgY702tlHY9kUPReBKC1bdouxbkMydLge7r2NZCg81gDA9qXSjrldfziOIx/RnE5BdUZrNX3Y78pEVfnic5lfl7fUdsu/TUmkzy+9r5O6NX2qo3UZ1r+l//uvxjyRhqV0Jvo5qKLnAtSATb+ThaX2y0vKAfh0YLgZNT0KXYkAWh+Ru+n7GYxzmOUbmU8j0fD1PiPRz3GO1MnqnYW76cTk++jOtTaseMLS9g6o3bxunEZhPEIjE4knRy6SAT9H9HSdaLqgheW7cAA7MogZ//wmbqAVLy/N2R1ZAOOK2jOz/A546kluinp+OhkYHVtXk+Ake14NWFMhOtVpMTcT5nKNCyycXRZUO9VkUldWHodn8P7qJG6ZHiPpRKxf3lgYLu5efBasnx4XSgSk595HZ/PucF+52GLfw8EQmLAOKd4UNIx5DW6+DRCpQaOLAK+BzdDsu5MUUJjlKivy/nI5xsZD5OSJCwGu12KjPFnNaIqxcE0P51bkjY2khPRTACyYTTQwDbyAM33sZBBLEbllRC+MJHrozTwcFjYElKgcKRppIZdDEzbpLhoFFkXugkqmIg728B+1TXEdjKqbATyTeoKZVXYHi0AqtFQOksGRFfDaTYScwBzoESNahY/8YYRTzDlzYKTTBHB2ASu3boDi92LeqUh+sLOvguBgQdxVwTuvgudXBXFvVMMWh1hMZ1dZITpM7Ewg+nVJdy4d42FtZHJFwRQJZOx3igjGg4JS/HsKI1CLoNGpSyA/9nxifyj9Ab1Wh0WmzjGdOSovXhRzouGXTQVxY9+/COEpyI4Kp2ibxtKIR0yWejIhANh+Ow+NMs1NPN1ZHaPsP9yG8N2Hz6nW0ATqc6+uyuyG56wT1jA1+/cwBvvvSPanVanOSjy4NSoVEUugUWHtje2RU6D2nh0Atwuh7A5OiwiVi7g5CKHuSsrAkAvXFmS1PdQyI56tY9avozMwQlePnmBvZc7yByeopwtCnAYjYURikWE7VGulwWwJzjOiuFXrt3A3MyMpPu/+PIJPvv4Uym0koynMDkxLQVVGIlmoZdypSiFL+lo8Wt1dVXYSwQ0MqcZAYMJknhcPpGjCHgDuHf3toBtnqBH0kLb6ODlzgZKjRKml2YxyVTRRlUcrY31l3LYpJPTbbfg8jqE6UVQIJmauJS5Yeq2AK/BoDhhfMeA1w90LSKHQC1kOkezi1P47u99F6+99zacUdIUgfR+Bo1SRSQLCDJsbL5EmVkQQxalrQrrJuz1w80CZ6dnIiFA5iB1XbnOOedZ2JEarmRfEkAql4qi87i3s4OtFxsyrgGXD16rTzSmuc4CkRAGlj5KzTpSUynceO2uyCAQxOSBjgGAg720aApbukMszS8IEyvo90paP1Nt6RxncqcCQFOHcnpmRpxNto3ssWqhJoW5jvYPUS1WhPEmDE+ynJjqnoqiNehh+cYa/uQnP4aLhcCKRQmCEIR2DC2ii735bF0Y0a1uR9JF7ZKBYVjMnI8L19bw/ne/DUcwADcLATPl3eKArW9DZu8YxbM8sgenIscR8gYk/Z9rOF/KY+ACAqkgrr15Ha996wE8SbfJNOgBtfMBTg+zyKSzONs7QTVTwGn6WBjCTJGemZ5GIOSF1e+APWhHaCqCiflJBGIhSXmlNANZgpTv8FocyKezONjcw/5+WvqBDhvZ63SSa6xRYOljfnURb33jXdFo5z5He8igBIv5UfOWxUN3t3dQyhcQpeQBpYVEjoeAaB+5Yh7Zi3Nhe967d08cf+6jLBrsslkFYF5fX5f1wjYQsFpaWhCpBZEwgkUK/JE9/PSLL/H5w09Eh5oFbkVDbQC0Oj3MLC3g3fffx9U7N4X9TFkXSnvIuanZwnF6H4N+D51GU0BC6qtvPt+CzeKQvuNzqIFP283xUKeKTjoBD9psghkEeM1ZoiOsy+xZDtMT07h985bICDAbpdytIDYdx/u//21cuXsFCHjQq1eR3t5D9vgUzXJTJAPS2wfCWp6ZmRfmXa3eRL3Zxnkxj8RUEsmJCWEbS1FIpwvVcg0X2XORCyFY7hiweJ5LaiN4vCxubNbB9ssN+X8ykZR6CEzZdgc8mCczPBoU/VBhQOcLyGXO8NWTx9hJ78taoy0iEMO9nOcE7o0sNDs5O4M79yivswxvkDroVtTOKzhLn2Lz2QtkjzPIHeUkwJaMJ0XPuNKuS4Cy7xzij//8T/9/tt4zxtIkuxI7z9s0L733PivL2+6qNtM9nj0cjiVnuTsCRXEpQBAgLSBBEAT9WAELQpSExUp/RHBFrbC7dDPkcDjDaW+mTXWXr8rKrMys9D6f9/494dx4t/pjYxMoZOUz3xdfxI0bEeeeey4WrpxGwVaC3Q3RtmaxWMrhFDMl5OJZkaZxVRxw1uxSoJNsQMp4MDPC0eTC5ZeexwtffQm94/0CkLKYZewkJmsEi97eu3kHB9sH8NhcRgqExbQoN9QoNCWSJtS9LBYRyyZQ9UIkmtKUDmntEq3/EO2qAkSOT4StPzc7LRlhLFTq9DBtvC6ZKvT3Pn8QsVgCjgrkno5KDblMXgBRZooIiLowL76Z+u4zswti59vbu3j/3ffkN/eidKC0KdX+lT1JpYbR8QlMz85g+tSsAIcMLrW2soBgEaV0Hvc/uod3f/EO+nuGcPnCFawtr2GTgZX9AwmgDgz2SGYN6wq4vE7Zm7HoZDabl/0572eAmJDZA9cguvm+Jmp7OyQ7gcFgasM/ePRAMgCYqcI9r4Bj1ZqwrSmjQrCK9k/NbZVMIxufBbh4bQLdnHeUpyB4yYAbbZtsvuNwBJV6xRRgdUA0vbkm0F/wN/darMfC/1PjnHsMXos1BoQx3xKSIHomkZF6GGTENjUHZQ2ilE0klZAiv01dbXjuSzcwOjOOUGczCqkSHj9aQjKRRiAQxEDvgMgZMONGAEkWRnK54fd54HE6BIB+/523ET45lv2vyQb0yP7t+vMvY3piQfaEwki0VRGO7GNr9ykSGQKwERwdHyLLAsQ1SsZXhbHPACRlECQrk2t7g41GlpzsQwFhSAvTXCSC2vHaN39DfCP9KMF72uDS8jLu3r0r+0sGkFhnhvs6BsdpTxyjQrEoQSiOD8emWGRbyrJvo39rbW2T/XJ3d6+s4xw3AUZKZcn8e7qyilw+JzJOoZY2dLSw0LABSF0eH0qlGpKJlADmlFmQwzIlHMolKRjNDJ9sOSOSXfTO/B7Zviy2xzFlUC3DAHm+JJJGJIiwDcwEIcgtZ5hQq0hr9Q8OCkjK7JoPP/hIslKmJiZQq5SlcCf3PIZwYkg2nL+SZeSAZHKxiB9rRVCCgwHQKklDNrvRjG9uxfrWptgd1zDaOzXCGehmppfJ+DSANjNbUrG4kAO4z6F9TgyPSr8SjJciqeWCMMMJxpMR3dndKQWbqefMwC6ZoHw27k8EPCoTLDGSIkLcyWaFkU0JnQD3FCxUy0Lp4qNTKInmvx/5XFkKMbJYHDP7GGgK+DxSyPE4eoy6rYLTF87gm699Ez1zwyKZV9ov4M6n9/DoziNEj2LIZXJClOGeiMzpfMkUzebY8ezXHGiGz+uX8aHMEUlLUqOpVhW2u80F1L1l5OspHMa3EM0eItjhQSR5gniaAWOTbevzelCv5kWWQzOk6RvF3oomk5k/eo7mb76m5B7u/ciA5hxhUVdmJIqGNOUuWZC8ZtjF/CFRjOuYAS2dzyQNaKNWwE1xmGesRYfJBKYPUJzG2h5mMvOaCowpSU8BHwWiFMdQ/EJBWALIAgw2dKHpO/g3os8FWAAAIABJREFUs2u08J/KsJpzowG1+Dzsh86uDtM/fN5GbSQ9tyoBT9aSopGh0DM9x0xlMxX4VOBQMQBlb8sctWhgK2mQa4nWc7IS+PhZK/DIdlsByGfoIfGnogHquCbzunoWV1BUcRdhzjs+Z6ErCKcMaLlGIyBjxttgKiThcNy+CFxbgXTTHgMiayBE8R0rqMfvMJCjgDc/Qx1+Pp8+8zOcCoaBasWr1JaNvRlQ1YqxWIFzfVbVgLbaDe+rfcWx0/VCbVaBbR1P7XsrMKxt1rHUMVIA3goSK7bDMdGMdO0fDWrotfX7+qxfvDdft4KhbL+CwsZXm/mkuJe1XTo2fI3tUPBaP6/2rm1SAFn7mffWMVH8k5lUCgrz3jq3eX8+L23f2i7rWKt/4msKdCtgrjbCNn5xXqnKgkicNDSf1SepcoHasAYwVF7XihULMN7oL/Ungo01pF70/KJjoWROqy+y/av//g8FgNaH14Fng+ggZOPVYAqrQ2Bj+MOFmR2k+s/8Dl8TvdBGpI9FBjXyowPG66ixq4Nmp+ig6yBop+rkUgPgA+gE532skg5WI9B260Dxtw4mv68RNyvorsalqT76HNo/asBqQApa6j14XWlPybCxRS+noTXL9tDgJdpZNpILXKTYH88Yug1xcAFTG3rcunDp5PrcKZrUDL7OxV+lG/hcORYZbIi5m0loQHZtj0o2sGiQNcKiY6WGpJFZWWQbIDr7SAMGBkRukoWAoK9KP4hMRTYLt9cvfc7n5vNyA8F26OJBcIzf57UJnnLTzf/rd9heHWNeg9/lwcrYYk0OINStYxKN2pCRosiJk+DnhJHudhs9wkJB7s30O+M4jdPh4UG/z/5jGiX/1iquLNagTH8+Bw/K/L7o6DWCBzpZ2ScsSqZpSQSguFHgfdhvaq+SAdBYuFVSg/2uEWDte9WV5viyX7TvTTaCkcsho5rf43XYj2qnBpz2yaFEAg5V81zidGFDsVxFqVxHR3sv2tp74PY2I1uqIZOvoHdwFC5XEDvbh7CV7OgP9aPT1wlfzYNyvIjMfgTFgzjYCwTkj+NhYfvY/R40tYcwODmJzoFeHIZPROuRB+fj4wNhDTQFvJKy6HbZUMhlkU4lsPRoEeGTI1PQpVQRMIaAEg+M6WwKDhdEp7W5vRlzZ2YFVHA2ueFp9kmgg2AQi1YK2aNiRy6VRTocw+HmHjaWVuGqOxAKNssmkVqGT1aXRe/X0+xHqKtNmItnr1xAe3e7aO+VSkU5TJJxurO+JQXsdjd2BIB2NfS/CQ4xZZfAWdlWR8FWw8DEMK698gL6RweFzdncHBBZkFw8jcPNXaw8XEYumhHZgicPl6SgmhSaCfoFcOPzjEyNobOvW3R8mXpaZkocWZ2JDN57812sLi6LFqYLhqnjsDuFKUugPxKLCJuWhWYIqs8vnBJNRjKt7n1yH4c7R0ieJARASEcSGB8ZxvzCAtq7QsLsy5ayOEyGEU1HceG5S7j03BUDbO3v4+/+9m/w2c2bsvnf29mFx+WQjaiwjpkyXCjg0dKiHBguXbuKYHMAU7NTMoY81FEWZG9nD8d7JwIa2utlXHvuOYzPzaCrr0f0AenfCD4z1TaeSODw5BBVhw3dvT3wuJ3Cagq6WEjLLtqbm+ubwqpmui/ZUJyPvN/07BSamgJSzJTsIx4Wtjc25cBPG+jt7EE1WxMWsbAeAmRNeSQNmzIMwxNjwnZiyjCBT8oVbK6ui86sz+PH4MCArH3cFLLu+M4OQdSMVFtnf5BpxaJdHV3dUpzo5PAY6VhK5F/2NreRyxRgtxlWGIFkpqM6vR4UUcbAyDB+6wffQ2tbq+iTk1VI7VJqCUePT/B0eUXAj2YBQesiAcBiiBwjZhoMTYxh7sJ5+d3S3i6FncgOtpP9H06gkMpjb3ULqw+foKvF6N3ysBeOheEIutA30Y/5qwuYuTgHT5sXdg8EcKvmgeP9FLaebGDrySacuRp21raws7UNv9ctIGZrewg1Tx1VTw0TC1MYmx8TxqvDbROpBGrQsghfKZYHUhWsLa7KnCoXynLIJChUQg0lR820ZXwIw+NjAkxyjmsBxkohj2Y3gdU8Pv7wI2xtboqMgay9Die8Aa9oRqbyadE5v/GlF3Hq3IIw4whocQ0uJjMopFJ48803cXRw8GxfwdRF9eP022TgUbeWWRA7W1vwOc16QikZZiCkMznRfb/83HOYnJtBW3unsOa4vsumsFoRiQMexJJxplwfSjCI+q3h45gceMk+pB2SaclCWxrYZhBpbGRM5lYkEpOUbzkMspBSFdL3PADycEidUcpLwG2TgmwXX7yC+fPz8LcERc6DoDfTtAvpIpbuPxQAmjJHHl9QCnd2dPcIA/Q4FpFCV6fPn5XCTgwmcd0gU5fgM0Hs2HEMTa6gpH8TrGRxQWYJcF3aWF0RZjkB2L6+HjS1NouEw/TctPhXb1NAwAyyRelHHjx6KOx7HuL5fFzDevv6DCDqcQvbMNDSjJde/ZIwqF1BP1CuIbEbxtHmngT21p88RSFVQJOX63wJ8XQK4VQU6UoW5168iB/+3o8QmuqQYEqVxQQ9DpQLtOcINpbW4awAlUQR0Z1j5MJJ0YQ9Jpt7ZxOpUgaDsyP43u/9CJM3JgGT3CbST6VwGfVSXaSC3vz5G3jvV+8gfhhByN+CWqmCjlYzv6q2KvYPDpDNZRCJxeBvD2Dy0ozIPvncQVRLNSQiKRxs7yNxHEfA6UUqQh3dsmQ2lKtlVOwVATS7+ikNVEaR+q7cM7j9CNg9qBUqSIjUUQZ+n0+AZxZSvf7SiwiGWoTxSIkV9vH9+/exvLwiLDxms4icTzotBSYJqLIY3tj4hAQNCNhRU3dydhK+Tidgth5YfvshfvE3v4DfHcD1556XNYZyVUvLi5Ix09PTDYeHReWcwjAOMFvLRwkELwq5nDCai7k80smcsLXJah+fmsbU9LQECKLJqBRkjaZi2D3aRTIdA1hMzO9FX283piYmBaT99a9/jbv37opvmJudk0Ke1AtOpzLCLnU5OWB2sU+eT/h8ZMQSJGfQdWNjS6QQGOjhmv7p7VtIJOKYmZlFd0enzEUGQwWYJAPaF5RgWoqSb4WiFNZlJgYZ1TxUsi4AA7U9lB5y2kRqpOaqIdjajLHZCZF4IqBIpi8zhlZWVgTcJfDYEeqQa+7vH8reQIoF1iqisb66sownjxeRz5n9JYkRBKwD/hZcuvgc+noG5RxA/xCOHCIcOTB95qgjXzI1Shgc7esflDWc+2c3mb1wSJCMsipbG5um8HXOFB8lQMnPGuDNI4Go0eFhw7KuGuCFbdk/OhSQkvtTCX64TT0h7l/4s/p0Bdl8TgBF2gLXR2roMlNCCSpdPX2ydvawEKsU4G5kh/n8kgF1/85dfPrpp+IzWJSQbG36zUyGQCJTsokwODA9MS31AsInEaTSSSQp8+ZzwOXzSAFr+jYpSOdwCkhEJhr3nAz4MDBMMJfrCFnEchZmMUAXz7esD9IkATlKE1ECg+zm1SdrotVNP0yJByHtOE36Nv0y+4OkFJ49KGfDtjLQ2dwWwvbBHra2t8xa0jij8Z4MNMbzcXjglf06M0MGBvoazO2E2fcTtGLAtVpGLp0Re2SNjMHeHllLwtQrT0SRKqRkXjNbr4QK2kMdaO/qFF9PYJ3a/kJaqZnzAjMpOCaZTLah8VqTsxn/ca9LQI6SGKwNkS+UQDk/nqVIdJD6JVIgsk8KE1JyhIVM6UcZPLp87TKuPndV+pTua319E7c+uYPV5RVkUwUJKLAGA+2NRAqu4wxeMGDEfhjsp6RZjxAaukLdaG02ckzpbNpoRjuraO7yoe4p4TC1g0jmAIF2N+K5qMhA8SxB2/V5XahXckKGoc1yPVdbVuCW88+KBcj3fL5ncg08w3CusXgd5yLPjWSZc76yX/megEY1AxIrpsFxFpatwQ4NC7kBQCm4ydfzhYaEqMfIkip4ptfiuU9/FNhRTEIJaYqn6H2soKQyf3l+MG0wjE8+swQ/KkbSVCUi+H+DLzDr0CZ1OhS8UuxESFSN85EVLFcgjudnJSpyP8T9At8z9zESIBxnzn9em2sS31eGqRLz+DnaoxUX0v5mXyqYqGdhBSOtwFipYIrsEYDWzyt4pxKkBoQ07NXPAwqG7U3fq3iU7tf0fC5jXfmcFa6kMD6/YgXsSyt4x/vwHlaWsco9KDHSAMgGPyJDXsed7Wfmn+AXX8iUtwLgJlhhmN/KIFZQmXZvwEaj+2y1He1bBaf5t2a7W0FUBdd1Lum1rUCodZw06ML26LipTfP+yuJVPEwDQc/A9sbcsYLNOk8UkLXOEVm3GnPRSoS13l9BdSvzWOzEUuzSilMqtmNswvS/gs28n2I5VpsUXKuhFqCAurZT72PF/tQ/KK6k4D2/YwWg9fn4ebbf4D7mHKKZBGqD9FX63Ap663V5TZM9b2SAJKBCH9cgDgsOaKlfpiC1zs8v2ouV6KrviQa0OiT9rQ+owJpOEL6vk1DBUD4cN7N8TwE8NTSTLmOihhwsHir4WzWl9bo6cfl9/a41amA1LEXX1ako4GsFRRXk1efRtgrQ2ADbdTLr5OX11DFpdIOfV2ephqjX1Lbr9RQUfraIsEhSwwi5IVRpCY2wcXPK/1PKQYFxfl4ZxlZna+1/fkYnrDoivsaNGg9r7AcDIhsHxYi7WVgM+M5F3QCZJtJDjTDtH2vUSSMtGs3he9oHvJ/KmfB9OaAHAnI/brAUPJdiiNW6LDbq2DTSrIsjo+e8LoFpfo8LikY1+Rlel/diX3Eh4m8NcpDdSD2/dDIhGqLq6DgmLOhBRjW/r05GmfncVLPSPNvNA4BE7rgRd5t0Gf5N1qa2WxZHj+eZHrkwFmEWChYZULu3zh/VZuIibu5rQHvNGmCb+H2yz5Rdzs/SdvkZjpHaH1/T66ij4uJs2NnVhkZmWQ4NvKaC5up4OF7UB+V9qJ3Ke/PZKlUW0OqC3eFBc3MI+XwVTncQXb1DiKZycDj9LFOBTLqIFncIXS098Nf88FbdKMQLiG8eAtEsavmS6CcybfU4GkEg1IIAmYgEpKankS0WhIXCQyiZO9HYMXxuF7w+F3Z3NoSJyIV0fX1NWEYtZMnnC1Ksib95yODmnQcWgnQ2tw3nr5zD+MwkvK0+VGx1YYKZvi0L+4jgNQGe2FFEAMPYUVjS5rkxErmPdE6qcjMNlhXCB0ZG8dJXvyTF56iN5/KwAJkpjkjN4CcPHmOXLM1kWg5rTAUlI4d6xWTjdQ/0CejO4kLDU+OYPjuHjr4uYcvQnmylurDUCIR/8vZHSIeTGOjoRbM3KEAsWYssDlRx1NE90oPrX3pRCkSxGJ2N8qJZIJsooJgt4OGt+3hw+74w/+r5mrCT2ts7UKrUpMAgAwE1Vx2zF2Zx/ZUbaO9pM5vrqgORPRZTy+Cz9z7F08VVKSRJFmJ/f68UkAx1h1CyVZCt5OBt9uO3fuc76B1tl/TNXKaGmx9/go8//EAYxASCdzY2RUP40oWL6B/oFSDxg49/jaaOVjz/pefRNdiDU2fPCGuHdpyL5wSEJHi1vbYuIBjB4snZGQFijS8LCouH1dUfriyiva8Lod4u0eVtaw2hJeCXyu+ZSBIry0+FUXu4fyjADdPhRe/T6RT2M3UWXS6nsG8p18CAApnvLocbg30DKCQLwtZjIJXzh4A5Wc99gwMYGh2RQllOF+U9WuVAysJKVeoLEyxoasIiC4I6zYbx+OjABARhNOQI6pBJLQHZut0UewvHRMKAYDbZLy6P36yfDrto/lL3kqn5PByeOnMaQ+MjMp8LWVNgj4qYlEygLTKd3OsPCkhAcLS5KWAKvjjsogsebGvFq9/4mhRDzBYrIreQSaRRyOSRT6Swcv8JntxbFKCLY8ADJVOVmWUweW5a9J+H5kbga/Wj2Ei9dNk9KGXLON45wv7mPkqRNMrZPKLhiIwvteEIVMfyCWSqOQxMDokNjk6NwdPiQi1VxsH2LlYXl7D++ClsqTp2VrZEw5gHaWakOL0uZKolZFFCoCuEoelhBAhqoy7MToIGBNxYDLKWycJdt+PO7dt48mgZ0xOTssaLT/W4RFKl7rZh/NQ0brz6AvrHh0TjmvZcyxRhz1elwOCv330Pn35yU8bqaP8AOzt7cg36ShYBJPDNYrfMxCB7m+AK15CmQIukRgdbWgXc6+7vx+DwEHJFox1JRiWZaP5GIRWywfK5jLDmyDJjYUim7XPN5ufp/xhQ5QGePwSfzpw5g8mxaVlD9/cPRB+Un2dQkfOEayAB7fv376JcKsDpdaDqqmF8fhIXX7iMUxdPC4jM8U0ns+IPD3cP8NmvbyITS0kB45PjKFw+Ly5cviLBxLbuTpTrNRm3uVOz4teq1NYvlCUbZHN9A7lYBl67F1trm1KsbmpqQtLuaaeHB3vY392WVPSurk7RGWZGwNzCHManJuFsCkjmCwNN9KP3HjzA3sG+7IfI2mOhQQa0zpw9K6w9gpH0sz/40W+jZ2pYxrAcLiB3EMPe022E94+xdPchvDavsFsJ3uxQnqeUQ9ZWwNkbF/BbP/4+Oke7gJCDWjTmh+f3DJA6LmJvdRtLnz7Eo5v30GT3wmt3i00S/CzaK5i7vIDf+vEP4R3zCoPUESDYZaRpTIVWYOXOMt79xVu48+EtCe5RZ769rU3kUcg2ebr1FOl8VhjMl1+6im/9s29hYHpcQErqnyYO0/jkvU/wyTsfIXEYQSGeEtCUUhxcpwq1MvZiB7B7nbJWVB1V8bs9oR7RzQ/vHCK2f4JaqYqANygsxvHJCdx4+SVJuScAR4313YNd3LpzGyfhqAnUe02xJEqF9HX1SRCYerRkooZaTVHH7t5u9I11olKo4+jkEKV0AdHNMD5590PRCJ+fncX25pZch4zOxZWHaA00S9sph8S1cGZ2DuOT07IeCGHB7REQ+h/+/nVzPoBDZC9m505J0JoB2XAiDE+ARY2b4Q7Y0dLRgo7edrSwEJrHh3Q8irdefwtvv/k2Ht5/ILIV586cl4JufB6pmZEzgAplPpTlLbIbrX4J8oXDEVSrFfT19Us2GwForgms9TA0MCjPz7nJfQMLB7ldXil6ymsygEmghnsqZiTxszQQZf+SacusC0oDUJLJ7mextBYpNtwSasPY2BgS8aTYPf+RBUzmKbXnySKmr+Eay+Di3u6uzDH6BQL5XCM8bmb3sYCoUySeJCPS5cDKyhIOjncldYVMR2oG2+xOTExPY2Z6ToJKvZ3tIiNGpi8lz95+4028+fobEgSj7xO9ZabON8ABr8cnGUME1Li3pg/S/ascZh1GooAsZo4jwWQGgTnWi0uLAiSubT0VqR0XJYqoxC/MPpIoHGht65B2cU8je9SKIbiQ5S4AVy6PtbU13L19R842UkiOrNNKXUB46gf7vUGcO3Ues1Pzct7ker+9u4VoKi57G7vbgeb2FoyOjWCwrx/tba2ylvKaDGA0+RhsjsqaFo2ZrMxgICjAr8cXMBq4TUGx497+PoyNj8t6X6L8YDaHRw/u4aOPPkIswkKjpjhcV0cHUtmU2JRmAXd2dcFNVnK1ItJxfH6tT8Q+UTKQPxCQ//uCRhKG7WARUK63TT6/yGe5HDbxtWRAs7+6O9rlO5TnoOwg1y360Vgybsg6PiPpwWAvzxnZNOV9ChLAX5hbwNjIuIwv98q0XbabWvWUvjqJkH1fl0LLDupsZ9LIZkyqd6VcN6SRjj5ZB5r8AfR0d0sAlrZEXfe+gV6MTozJc+RzJezvH0tWXCIal8wXnn0YsCPATxkdIbrlsjKPo+GYYbVX6qiXgd4OStB0ir1RKq5qq8HmqcMXciJXi+MwtYd4/hj+kAcVVxHxZBSHxweGjSzyGaThGKa/FSB8BujYPie4KSikgCDPe0X6qMZZTmUlBD+BychVMJl9oed7/Tzvx/5VXELP/FZAkuce/pABrWduBW8M49icY/WfnkEVyFLGovUsaP08Nc2FlGczYDntle3gvOFzqOKAkLxqRidZgUe2k3PYH/A9Y4ULpsE6WLXPM8St2IgCYmI/oiFt8CFzbwOm63ldn1f7i+8rPiJgK4kqGUqqGKBNcSYFCq1AqYKFCvTrZ1mEUADNhoSKAoTsL57rnwFlDQDaik+xrTxvPsN8JNhkSGY6liQ5KCAphW4bNqGApOJBaidklvNHAxS8P/tB2/I5+GqypuU+IjNopFQomURfqp/j+FsBQbVrIXLY7YLXcBzFp7GORaMWEe1KbUexNh2jL/ahPh/HU4Mkam88u1jbYMXP5FzcGHO9hwHHP5eZ1YCEYoT6nPyMgsj6mhUn1Pf1+lYwVHEsY98GVGa/6Njyu2yz/uY11K4VhNVnVVY/P6vX1f7XwIzalN5L+1Hm2bM6NSYA8p/qa96Tn1UbUHxHQX+9r445r69ziGNqJTxK0KsR6JI53sjK+MdBkM8BevE9DSlh7SPtG36fgTdtl97HSmhlW5T0q2Pwj57xf/0f/6u6RnUUdNTGKNiryLXVMHRg+TDcOFrZxBrdEW1ml0lB4Oel6FdD51eNhoCjOhiduOqEaMTWh1UQ1LoAqFOyAtAqm8DraARBDUQ7RyMkahwCOjZY2/yOynMo4KmLB39bDUWfzZoaIEBu2Ri0Lmx0PvosYhyNIgaspm5to9VIFYzUiIQGBqzX4cLA97lppXEJWCGHU6NJQwdjUlyMQ1VAl5rBArayMFGBqXDFZxNOFyC2UyeRRoHVcVsjIWwX0/PYLoIpfG6V2sgXjZPUMbUu1pzEHH8uIhxTAkT0PwSOeU1ZoOpmo8sfrYzKseL1u7o6BGxiWvLnUSfDHOd9+OxqF3zfCowrI1uKoTWiO2ynRi/V1tSpKXua12Ufq/Pi+9a0BS4GZmNgmElqV7qgUSrDBA6MthIBVrIjpGhMqSRgEr9rZFWMrrkGWdTW9PkNa8Qr7zMdj+9ruhS/x3Yq8M+USDKxyQzTqsSU4GhqYeprEG6PH9FYCplcET39o6iBOn3UhnbD4w6iJ9QPL4IoJYrw1r2o56o4Wd9FOZJGngX4ZIO5j6PIibAVB0dGEKM+d3MLbDxouGgTQWGKJhMR2bjwALn6dBllboJcdknZph0RyOhsbxfGBucRmT9kUx0dHyCVTWNnbxsXLp3FucsXEOrqEIkFpo2TQSROrmZDLp0TjViC0EyVJWuUDBfOEabu8nD3+PEjYVcQPO8ZGMSXf+OrmJiZFrYgi4fJOBeKArIuP1zExuoaqsUyukLUL80Ja4n6oZ6gH0Njo3AFfAh2teK5l25g4fI5Yfq5fawCXYSjYhP26cajVbzzi7dx8HQX/Z296GhuE+b3zuE2HD4XvK1+zF88ha/95tcxtTALW7sQ/QUwI9BRitSxv7kroM/9z+4gcRCD3xVAW1u7pPEmyIIppUVC4Zs/fA2nr5yCt8kl+quFdAnZcA7VTBXbS3tIHyWQ3DvB4weLAnpFkjFpQ3tfJxw+pzC15s4toIkFzOoV5PJZYWxEIyf44L33ZfMcamoWXevhfkpNdArTZedwT4rpzZ6bw9UvXUcnC7pRE4upkQUgehzDweYBdtY28cGv3hRwgJrN6xtrz6SLzp07i3Qxj0g2jq9/71uYOksWZ0CK2tpYwTmTQSVbwtbaDva2DkQHdunBY4QPT4zuIwsqVcuiYUtpABYQYuq4pICHwxJ46mjrRD6Vl2KGnCecH5yHZDqF2tpMMbr+PgGkWfTmzp07AowxPZTsJh6SeDCgzUZOTrCztYmmoB/5QkZAAmqpEnDj4YgBMeqHn5yEBaQnIE0WHQXC6QNlzSUTh8VSmS7sdYvm7dDIqBzUeABnsIuMCsqOHOzsyrMk06wWXRCWHgFoglVk3VPHPF8t48ylC3jx1ZdhawYqaab1J3G8fyQg8MqjZQGrKHnjZrENZgVVS2K3veN96BrpwezFBQTbg8ImJTjitLmFGVrOV4TlWU0VYK8YdlQqzbW8JMVCD6ndWM7g1OUzuPbi8xgaHRL7oOQF04WXHj7C6oMVnKwdYXdtRzSMqalNKRkGlChlEy2n4etqwcSZWQxMjqG5tUkAUEphVKklfhxBKZ5FvViWMYyHowIocI7Lmum0IU2dTFsJQ9PjePErL2JwYhjRVBSbe1sSuKgl8/DbnKIHvvx4CZ2tHVh8+Ejm9qm5OaQyGaytr4lkDdOO6e857vRP9OHbu/uydnZ0dsvaEaSGbleXrGEamJcgdtAUzmWxN4L03AtRH5AFwCjJQv/N1+j/c/mMBLl4r6H+IVw8fwFT4zNGF3R9EyfH1NNNyDrb3cOsABZBS+P+3ds42N+huJY8+8T8BC6/eBWTp2aEfZzjOp8riY2sPH6Cu5/cRrPLL2y4o+MIjsInmJ6ZQ0dPN3qGB9BJFh0qOHfhLEIDHQZszdVwsLmLtdVV5JMFpCJJhI/C8qzt7SFZw5wOm8kc2dkRVmko0CRSQMNjw7j+wvMYnp6CVFCrVgTkIaB0/+FDKULG4Al9K18jG3Vmegp5AinZDMamJ/HiK1+S9rnI2C2UkD6K4mRrH9GDMFYfLSPoCqC7rcuA2IcHOIqfoOSqYeryHH77n/8uuk4PGPayB6ZYba4OR9WFYrKA7EkCke0jvPvzt4QFPdQzgHwmLdJSZSfw3Fdu4Bu//W0U3FXsxPZFK7/CgoNON7w2D8qpIjJHaWw8XsPy3SXk41kJ+nCcKSHC4KnR90+hUMrj+S9fx3d+7zvoGO6XAobyUwC2l3awevcJntx9hK3ldamNQNtq6WqBs8mLvfgJ9uKH6BzqxgtffxFnL55BiyuIm+9+iLd+9jqON3bho9o7g0Ulo1/MsXQ3MdA6hL7hfoTjYaxtbuAwFpbgH4vKBXw+pBJpCd7ubO2IprYdLoSaQrhw4YJo2jKwzjR3prFT8mT94ZrISQ0O9sv7kTBBN5v4qdveQ0aXAAAgAElEQVS3PpN5KFJVPp8UM7x85SoWzpxFW28H6nmCP3UkIhH86h/ewqNHj1Ct22V+zczOG7YsJYbcdQRaA+job0d7Xwt6hrrQ3B9kNM785GpIhWNYfbyCf/en/y+WFpdw4+oLuHD2ggDQZCPTPxHAjcYSDdkKlzxDoLVJ5iYZzJzfzDBgUcrN3U14nV7Zp48MjWBqfEIKttL/EIBl9oHu2/m83ENzD/SM5OFjjZK6APuc22S7tnW2CpO/UC5Klg2Bu57efnT39UmQlHtS2i1BC4LYBIGPDo9NjCSZwv7eIbIZ1jzxY3RoGFNTMxgZGxNJC34ocpDE6vKqMF6p57z4+L4UfmQwnXtokdJoa8ephXOYnJw2BfE6WoFKSTTqGdy8+dHH+Lu//ZmwvW11UzSPcjHh42NkshlTsNduJFCGB4YQCDSJz6J2MwNyzFLhGjo+Popr165hbHxE+n5lbU38aDQRwdbethA4SD2ljFe5UhLmO3+4lzYZo345NzDjQgCAkmESMiBAP8qsD2ZGubyG4UWKudvhhQNetPhbMD+5gNnpOaklQuAzS7Z9+BAnyQjy5aLIX8zOz+D8uTNoaWnG40cP8Mu//wWCAR9GBvplDHguOTo6kHWW5xK2J9Bk6hSwLYPDo3j1a1/B6XNnYed6w8wb2LC+tiJg6V/8h38v849MUdoB57xqmjLQOTA0hHLNBrvLLffjesLAJNcB7jfIAqbeMskvxyeHKFerog/Ngq4CxkYiaPEH0dnWLlqwDEwz45iMc9Y3MMCPsVMyialXvbi8hHgygXQhKzIWvoDPSFJRRirHWhMVzE5N48KFSyIFQhkR1gLgGFAT/v3338dHn3wofRpkUckmnwRCyDrn/TKpvADhvR29UhOC2XncI1LikNmelNQRVq/T6Bmn0nkBndlP9HGTk1M4deoUBkeGZA8mxAmto1BkAJUSVCdS5HF9dRP1ok3m7vDoKJpagnD47HAGHMhWE9iLbSNZjCCeD6Pu4RrsRKFsJKI4lnlma9ZLElhWYs8XQSAFdxh84rlMSUqCX0iBNiMvo8AjfwuhqQFi8fwiPzYjh2nFUhjsIPtemYl6rudnFKSiv5UzM4kzX6gVxdfpW5TAZsUJ9PzJYISeNRXkVAxDgVv+rWdSxXgYWNLXhajWkM9Q0EvOrkX2SUn2W4or6DlfgURqTPOz7D+205otLEA4w2YN6QshejU0cdlWK3goXWjRsdZnUtKKgqL8HK+jz6bjqQC0Prt+3+1UDd7P9XLFNhr1mhRIZt0DxawUJ5OxLptx1bbqfRT7IRBvZaAqI1efhc+p/5RYaIB9E9hj8Er6qQFOavsNqGf6RMdGr2m1Mb2O9rEVnOY1iQfw+/w/5xqJicrK/iLDVrEMHQsNJnwRcNVn5HPLftAiOaN9qP3fWMH/Uf8pMK3AJf9WvEWDCvqsCrrquFvtQG3QCnzqHFJcRAFSna9qvzqPdW4pCG3FKhV4/RzUN8oMVmBb22sNCCgIr+Nqne/WOaefU3vWuSFEgQa+pIxmBZ3Vx2iblMWvAL4GI7TftY/UZvh9BfZ5DZM9b4IVGixRMFz7Ru9t9S/adg0M6XX5ul5P7Ohf/ovfr2vqiTpOHVxrJIwfVnBOFvyGg9ULK6CnDVXwsilowEP+qJ60MjX5WdHbbVS2VYPTxrM9vKc6O36O77ETNerO39z88TP6OtukIKAOltWoaYR6L/6fnxXd5gaz1zj2vHS6Lg76mhqstY/4PQXddVKSLcdr859eR4FYaUujSCBTjvX51fh0IVImtzI2+DeNQ6VQzPtGX1s0z7jJaWgNEoBWY+ThMJvNyCKh1+LGRCK2LORHZmLORHLVqNRRsE9pHzq+fF9Zz9ZIiwLsKs+ihktgUMeN3+Wmjn9zk6mgNQEhbroIxJLJLVWTUynDfGgU/1OAn8/Pe/DevEZ7qEU2Wfq6ah3rAsR2czOvYCz7lmOtNkP2CK+lY6DpVV90BGyHPjdtSp0MP8d2qy0znZA2o45I+0iLYRKAVscueqNuo91s2CSOZ6wHnaSa4sL76LxTMJ3jJdqDLhZTMYEcYS00pFLYh7oAcEPBTS83a7yvpC5J8QwnanDC7fEKEzocTcHu8sHrD6El1IOW5g64nU1oa+qCo+xBOVlCE9OFc1XsrmwgcxAWBiF1FPnMBOi6evuEdRWLJ+AJBCWtniAC2SoetwPZVFLS37r7OuRwv7WzIRtSgiQLC/MYHR2WsW9lCpbNjjQP4C5vo6BKBG+89Q8mIuh1wd8UQFNLMwqlstgNn5PAHQ8wTO+ive1sbsnmnDZCyQhu0Lnx4YGU0h92px0trSG89LVXcf7SRfQN9gkzupirCON5dWUFi/ceCBOa4CELa3lcLsSicdkMM7V9eGwUNq8bwfZmfPW1b+Dijato6XOhUgBy6QrK+TKie8dYfbCMex/fxdHGPrpDnaJVfXSwJ6Ad06sdARfOXzuP3/j+t0RDmky9XIb+KS+MyYDbh+hhWIrYHW0f4tGdByLD0d7aKYcXAlPpYhatA6343T/8XcxeHjeAixuopYF6GshFStha3EZ8N4rMcUIYjWTqLj1Zxq9vfiQF+Fq7W9E90CvF8ChPEomFUSzl0ewPIhDw4+aHH+He7TvCVier116ricyHjcdcJ+UT6jj3/AV8+0ffh2PQKcAK+1QZg8frMWw8XsFHb7yHeDgmcyCRiAkbnEXkxicn0T3Uh9PPX8SNr78IEIiXXQbD41xMmC4CxJ4eYeneElaXVgRIj5/EZFPPgjwsCMjiq2Re8js8TFPzkAdmHihlU1e1S1YAD0gsZmOKrVVEYkfmS3ubsIMpVfPu++9JYELXSWphjgyNCvuI7KnV5SUpGMU5bavXJLgxNTWFmblpkQR6srwqY8S0P7/HSBPZ7UzHdQsoTh9B2yQDlZIhXT3d6O3rl7YQ7Ge0WdKNkymRBpBskXxZWFftrUaDlGm41Hak9vT6zg5ShRxeePVLIg8Rau8wLG4WLIpETVG8WFwCM1xHVTu/rbsd3UO98IX8mJibFDtkyjIZ3GR0kjWSCCclMJOLpyijjlw2K/OPepN7B3soOyroGujBhecuo394QOYq09HbmptQKZRwuLuH8F4YO0tbeHDzHsb6R/DKiy+JjjuLPt5bXkS0lEXrSJcA0BevX8PE9JQwz092j5A4OhEpEZ/Njf2NLbEhssDJCONBl2wvas9G03Hka3m09XfjygtX0DXYhe2Dbck4qBYqqKUKiO4eCTOcer6jg6MSTCCT8vr167JB/+TmTRNk9JlMnOnpSSwsLAhQFo7GJDARj5mCiG6vYWxxfXn48KEc6plq7Pf7kEibtOmBwT4Bu5iyT/CXn93d3Rbgi4Xtgn6/+BimIrOI3dVLVwUw8vsCePx4BQdHJzg6PhG2IW2E4xb0BxA+3Mf9u5+hXCtJevnwxAim5qbQPdQvABi14Vlsiiwy+jLKCXU1teHUzCmUK1UsLi3D5nJj5tS86GZPzE6id6BfNHj7+npl/hQyWQEndze2EDmJIxlNSTBHCsK5jayV1+tBnJkGa6s4PjgQrU0WUR0fH8c3vvUNkQCIJWKSvh2ORPHhhx+K7+FaxTnH5yHAcPHiRbSFWiWNnGAki+mxbQSvybwjCzS6eyCA+M7KhsgZ+R0+9HX2yr6BWVHRXBJ70QPMXzuDL3/nqxi5OI2arYz1w3VIAeJ6AKVMBeloEvVsFeVEHntru1i5v4hWf7OA9XtHe6i57HjpN17Bc199EZF8HEfpMEqVEtKJqBQiTEUSsBVsaHY2I30Ux+HWEXx2D2LH8YaOnx3dAz0oVouIZpIiUXT++gWcub6AkakReDwBNPlaETtOYmtlE9VkGZuLqwKMH+7sSfC1e7AXoYEuhIspnGRj+PY//S6+/sOvwtnQZz95eoQ3fvJLvP6TX+Jk60iY+qP9EwYAbgpgfWdDGOHNnSHJDHC3ePDSN7+Cyzeex+RUr/GrJaAQrsma8NH7H+POR7clWHbl4iUBv7h3WF5+LLbM+R7dj0igl3sgZnwQsMqzNoXNjv2dXZGpoMwa1++e3j5cf+FFDI2MIdhsMrjcjexIMqY//fSWzCeys3r7BiTlnvuC4fFhuANOdA524OzVBfROtAOsnWM4Eygns0jGksgms/j7v/25/BsbHMX1a9flvlznWTiYwBuZ8QR+2d7x6Sl5DgJclA7ivCWwScYsfV02RwC+jrGhMcxPzQs4TJknB4GQul1ATT6Dvykocjtk7DOQKtqmhQL293cFoAiHj0WSjfq9A0MD4g+oR885GU+mpV384XrAvSwJAnrOoP/Y2zsQvf9IJCrtJLu7p7tP1iXu/wjkUvqAvpFtXHmyJP7k4cP7cLvsAhAKmQPMAurB7PwCxsYmDMjNImwO1hUISybUg7v38Pbrb0pQifvIjs422WfzulIonBJB1H5tb5faDwR9uXdPZbKIJ5PyDJRSYUYVg07c83G93dralMKS4dgJ4qm4rCcMesu5qVZ5pkHLfjCH1kbx80YgjmQEIecwQ4ZgL+seuJ0ItPtFK7hetSObyKJUqCLkbcfk4BSmx6ek9gJlU1rb2qQI5vrepgDRzELgunzu0hk4nQ7cufUp3nv3bSks3d/bLexdBgW4L9ECyAzQEhQl+52+qquvH9/9/vcwOjEucjYCUHt9eP+9d3D58mXJqGFQhXIVDFqw3fzH5wiFWtHZ3QNfsAWxJDWnC3Iv7lcFsCPgjqr4Q7LFNzfXRd7u9Pwp2Wtybuxubctax3u66BO5J3Y50dPThbNnz2J0fAwuSsNVK6J3/XRzAx98+Gusb27iMH6CgMcPb4Po4m60ixI6DHbPzy9I5s38zKwA1AIWZ5Iif0IAmvbQNzqEb37nNbz69S8LiMzspVQ0gX/9v/8b3Pn0Djpb2xF0+xH0BERSijJW9BVkUOs456ToalHOpVeffw5f/crXMTg+Yvasul+sAMVUSeyMOum+Zg921nbxwbsfYm11Q2yba0pTqBklWxk9oz3wtrqQt+VwnNzDfngbJ6wVU8ujXMgjk07I2YLBRYezBofdsC4VPFTATM9gAtSxFkwu9yyL9RmgaTMymPo8Cljyb553OT6yz2wA0FaQUM5mLALvcj0jMfGzem0BNVkol5IIFZNCr6RABcgUgFagkd9V7Wa2QbN+9fmsQBNfo6+yAnTabpVoUOCT+x4lwCkjUoJuAl4axu4/Yv42mKwqbUEAmvdWlvkzQNHWyMRugKCqK8/3FUzk/zVDzHq+FaJg2bBY1X8qbqHfVXBYn1FfV7CXELgZZ9sz6Q/2M/vQikcpAN04hTzDdBiw4bUUmFfiFz9Hu+T51YpHfe7n3c8Yswr+Wz+nZDgCwgrsWTEnjhv7guQ7zZzms38RYORrOi7sR8V5dJxJYCPGoCA076fvKW5lbZcVFFWcQQF5tlMxO96Tz6XX1barD7RifPyO+PYGyK6APF9TXEQxF8XQ2EbFyeRYaNFBtwYDrAEIxQ7ZBq47ikfqnFPb4fWUYMk2WHG7L2KkHGO1P5nvDWKhAs56bbVnxS31Ola/o+3W/tc+swY8vthvZs9gmPoKZFvBXl1vrNfQ51Rs6ou4K9suQcuG9DLvqcxpxQGVDKnYoBJY2XYFvxVg1zbrc2l/ytz8X/7Ff163Og9FufmmIt2GQWuANV5MIyFiZHWjI6NRGJN6bLR22aiA3/csxUKRfO00BepEDLuBjFuBQDUwdgQXZmWR6mRXsEAkERq6QirXoA5OnTnvrSlN/J7KVfCaCoKrc1KD5m+N2PH72gY+t0b9+H3V3FX5BunYOkzaVKP4HV/TSSSTx24YTtxcaJRVHYg6e+sCqIPG+2k7zVgZUJ6HQPY7XzN9+HnEkH+zCATbwOfm8zOyxr99HgPIatRLr68Gxrby4Mn+1QWYz89r6j/eU/Qw/X6ZgGrQqgGtaRhq8GobPATogsMNFe/BDRd/JH1MNhxGVoLXtEat+Mxik3YI84bjoUxCtoObXrUPbqB5bQOOG00h/iOjjBsn1a5RB8J76YTTKJ46dr6uTHMdUwlouOzSXn6XfayLM9/TgoFsF/uSn+HCoQC0HjbYTg0g8DVrNFhZ/Tr3NLghBebEoZp0UN3MaNs0+kqpDl6PTGjaJG05kWR6lx0uTwB2h1PSijO5MtK5ihQknJ5egNMRoMo1WgOdKKYrqOXraA+0IRVP4mhrH+njE2STabQ0NWFibFzskJvTdDyLGu2yUaiGrM5KqYi9XUo2pNHd1Y5SNY+TZAw2lw2zp+Zx7sJp9A70wuMxOkPinEtl2fwFfAHkCwySlPDo0QP89Kc/RSR6ItfnQUo2iWUWuahKETPOSVYPlwXPzSKRjXQfuwmkOR0OKWIW8HhxcLAH2J341nd/Cy+8/BJ6R3plA1zPQKq+P7r/ABtrT7HxdB0ZAv2Nis8EFWuVGrK5AuDiQXkMNRfwm9//Dl768gtwNgErSzt4+vQpUjwgxzICDBxu7qOQzKGzuQ1dLV2IRcM4ihwjW0yjra8Dz738HAbGh9HR14GawyYHLGpbs1hWb0e3sDXzLAAGJ+7cvCUM4umxGaNTnEgKw9Pb5sVrv/MaRs/1m46kZHoOqMaAQqyMj17/CAdP9+GpeeSANn9qFtV6HZ/du43VjVXRPqbkxdUb1zA5NymbTNpMnRu+egWffPAh3njjDZEK8DicWFt6IgXoers6pdr5cSqCydPT+N6Pf4TxM6MGMOAP64mUgfB+EpvLT7G7uonI/pEccpn2+vjRohymqBX40le+hLMvXMXQ2RFUPYCD16gCFeqP5kpwFOsopgtYvLOITz74GE8eLcFZd0hBN4K0tA8G3ijdEmpvhcNlF5ugv4/Hk2AN7KDoB7qFXcy5SXY85xoPRZwn9EdkFLOwzO7BvimS5jcsLf7zwCkp5ARjtzc34HU6pPhOpUottZyk6jLVlUUyCX5wbvB7He2dJvhTAyrFigAksuDbHeK3eG+CbtRw1fWAPpq6rgQbGcCUNSlXkux/j90terO1RhCKbNedvX1U7MDY1KTokwtDj2xqvx/Tk1MYHOpHkGuZ2ymyFgTBHy8u4vDoSII4A6OD8DT5pYhZU0sLarW6aG2LhvXWtsg+pOIxkZRgAUACCVyPtna30NbTJYDb2PQEegZ6JA2boGulWEA6mUQ6FsfBziHWHqyhkMpKhsDXXv2qpM/H0wkcxCN4ergNZ3sQc5fO4ls/+C76x0NGe7YC5KMlvPf6O1IAMXkSQ0drSPQ6gzyM2x1YX38qKc/OgFsOpdSAvnDjElo7W2Wuletl0V32VJzIR1O4e/M2TvYPEWpqlUMhpVwYPOCh+tNbn4ksChncBH0ZqCA4zT5KJJPC1l1cXJL1pynQ9OwQQOBre2sLg0NDIjNE2QKO5eTUOGZPzUp6ekdbq3z+7v37eO/9d7G1tSVrKG2YqdXdbZ0CQg8PjwrL+sGDRSyvPRVB7jJTnNtDDQZgBa3BAKLHhzg5PpTgy9jEqOj/2tx2JDNp7O0e8JRtNJwPDkVaZKx7GGfmz0gw8snqGiKxBEanJgT4O4oeo2a34dTpeXT2dKGltUkkKViIkNrNuzsHKBVraO/qwqXzFzA/P2cYE3aIb7175xZ+8hd/aQozlXhYLAhIx4KQAgJ2tMszsHgUbZ/zj6A+s07SyTg62ztkPkhgJJvB7PycSNKcRCIiJUEAujPUJprWTxef4PHdR7CVgLGhUYSaW1BGDclcEo6AEwEy6c9O4szz51CwF5HMpyV91lX3wQUvVh4u4fGDx0ChBlsR4p/9bq8EdCj/4Qp4cePVG7jxlZdQ9wKJYkYKsMbCR4gfneB4P4z4fgS5SE78+1DXsAA89RKk/Q8eP5RAHiWV9k8OkS8XMDo7gss3zqODmTJkI7qDSMdziB1EgVwdO6ubcBRtAvrfvXsbgY4WDEyPouKzw9fRgu/9F7+DvrNtKFdl+ZFMmdJWDu/8/E38/D/+DE+X13Bh9iIuXbgKm8sphWUZnNwP7yHY1oI/+G/+S5x5ZQ5oBuoEc6uSkCHrRC0FFNPAz/7jT2VutLW2S9aH2QuWRcIjm8/I2sZ5397RIfuPjvaQ6ArTR5WyRZFaYnFTnz2AkZFx3Lj+IgaHxxCJxeFk8V5mtNjrEqDe3d2XtY7MzOPjMG7fvi2+knOld6gXXf3tOP/cOQyMdch6lk/lxA9R0oi2wPutrazg3/7ff4pL5y9hemxKwGf2P22JWuJ37t8R+Q+yOxmoY9voE3kffo4SIiRscP4LwJEpiCTEwsyCmZuVuika7vLK+wQFxacGgwK4MmNGClQ7nFK4lNkNa2srcn/KISRSCVy5cgWjE6Nyv5/97GeyV+E6wbkRaDb1FOiLuRekzAT7YWd7Dz09fbh+/QZOz53GwMCQIXL4Td0PzkuyYinBs7uzhZWVZezu7sBLYIhEEzlE+jA6MomZuXkMDY5IcLVWZ8HsJJYfLUnh0PUnqxKsZ3FO9gkDotzPlisG7WemBdehoN8n+65a2YBcnMNxFhkkAaax1xaSgx3o6euVdZhrLzMi7G6XrMUnSYKgARRYWAsVYQ+7bArM1FFjENfplftInQuHA/s7e0iVUugMdGB0ahw9o904f/kSpkYnkUnk8ef/31/h1oefYbBzCGdnzwj4yTEjScFB8kMxh5PYCR6vLksx1LGJYaRzGbiddnz22U0hJLidDoyMDosqDvuA+x4yfsnyJpmCAWOu3QRMX/v2byIaj+HP/uzPZA3/oz/6I9kvCui+uS6FmzO8vt0Fj9ctWVYcW/r8kWHWS+iQ4DSlCCXj1e2RPucz8zPc13Z0tUsbyF4+OTkS2QzuLciMT1NmLhYTsJp22RwMiuQN/fDE1LhkaFFyg3vjo+NjkcZhccPunj6Mjo8IuEzbI+hMkHB5eRm3PvtMzhHcO1PiiXYijDt7HcfhsDDPr169ih/86IeY+9JFI2Ok/2pAciOGf/PH/xpvv/4WAk6/BOKavEGpU8FsED2bs9io12MKAjMI1Nvfg9Pnzku7g+1t4peEuFACipmi9Bv/cW3k3ieZzuDh4iORbmJAo62XGRJdOPfcObT0hlBzlZGtZrCy8Rh37n6C1dVFNDM7tphHSyCIfN4A0Cw8raCXyJw1AgUK3inbULAPrmONYEIw6EeulBe71POzgn3UNlcCn5UBy30Wf5QYVysZ6Rk9tylxS1mIPFcKANnQEraCg2wfz32Kq2jml2ZBKwDEayvwy/lJW+I1eV/at5LklKTHv/W8zECQAs4KbBtcyCsYAmW9DPBlzpciK0L5gpoBxBTA4xrBZ1bgUIJMZAc3pMrYVgXJFHjTZ9Wx4d/WsRF/lDMMcAUaFYTTPrWyMq3A1zNwrG5wBGaIK1htBQJVUoJnHsWFFCwVcLFitKGVVCbBo0YGtJAiHaaWGu/N+c3+5/WVuWoFGdVO+JoGG9jHVkBW+4D9TFuRc2+h8KwuiEpzsq+5VvP7/FEgVLEXxTh0zNUuDJZkyDGKBWl/mL5lPTHTPsXvNKihGCDvpziJPpPiiYoN6fmeAVcroU+fW3Gsz6VGDelV78U+l0Bvg5SqbbQGGrRvrWCwjvvnpFNDMlX7sz4bX9O+t8rrsB1WsF1xOsW3ZNwbc0GfU/YSUrzTBKT0s8yOscqWWG3fOm76DLyX1a9oezUgpb7K2iadc/yMjocJ8hrbVxtgmxVz1aAI31dsVu9rDYjonFKQ2Qpea1usPk0BerUH27/8b3+vrpEOXfCs0QR1ltYIhf6fjZUC2g0GqRQwcRsNJ3WwLMjADtbJouAfB12ZvCoyr9IJvD6vY434WR0n26T30WgVO1YlFhR80w5QgI8dTefLzlLHq+C3RgW0g9T5yTM2oiD6TNrZumjQsVjvIY5UdMmMk9dB0kiJGEej3wgK8FnU0NUwrIaqjlHHRY3LODuj90Mg0soWphyBTgQ+Gzf6ChQbBrrRXapXzeeUbW11pAqI66LCz+kiopOQ/anRSY6nLnZsEzfW1CjVBZpjpMA97cCk7bYLG4WbVW4ueA0FaY3DLkk79ZmtDo3tIQCt46B9TVCb11OpFrb5c0a70T1im0UL22FYbepsZDPf0NuxTk5eSxnQqk2ltiEbAGrkNuRPrGkRak/sC7aXG1AeaBi55vOrnbDf2Q/qxPlZjWrrQm6NlPLz5v4mik074HPxh89vxvzzqsNa1ZgMc0oC8CcSjqJMDS4H57EdlWoduQLT8MlAGsbMzFl0tPejWnKgUrRLATKvwwt71YbIUVhS3kvprCyyTAk9M3caXo8TT1c2sbO5Jwd8jYKy/3lCziSiAiTbbVXsHeziOBGVwkY8ZE7OTWF4dAhNzWZTyp98KiOMPUaSUa/KuBKA/uTmR8Im5efYn+w7cdg2p2yKwrGoSGtQx/Ty1cuYP70gKXrciPMATcarvVZHV3NI0lZv3r6FwbERDA2PCrOH9yEjkZqLsUhU5is3gW6PCcLRNigXQN26OoviNTVJMKmlPYR/8uPfRf/IIPaO93H77h0D9ofjot/sqbtFl5pFAId6B4WlxkMC0zNzhTRqzhrOX72Ic5fPSfG0CvX6qEPsdEqxonK+KEABq7Wn4gksLT1BvVrHxTOXGlqSKdy88ylKtiJ++8c/wNylKSm6RSBkc3Ub2XAW7f52bCxu4uZ7n8JZ9wgrkoeeqZlpYQJsbm8hHI+guT2Es+fPSNGcjg5qbjYhHgkjl03j0YOHeOeddyR1sr+nF+V8AaVcQdJ2CTaSZeRpDeLay89hcHpU9Ft5yCAjzE3ZgVQOuUQaO083RM96mDqboTasPF40gaZiHoFQE179zjcxd+UM6s0eVBw1Sdl1og5npYpiIius8pXFJ1hbXhcQuFasYaC7F3ZbHSfUG4/HUKoWjG9kGp3TIUAsg0/tHV2IJnnwM+wjAscEojlXCazTDvg3wbiD8DF29onKfoEAACAASURBVHdEW3l8ekJAulBLCIuf3ReAiGwkyrQ4qJs7PIJSuSgsJY4rbbC7tw/NLESUM0GipqZmE6D1NiMRiyGfIcvFFEHiIZQ+hYAOCx5RR5hzmv5FdB8b2QH0U60tbcLyqxcqwkIlA5xFsOijosmkAI9sq9PvFTCxVC2DjLjzFy9gbm4KnV2tUqSR9kRWNIMsJ0dHqHMjGgwg2NIMj5cZESyUG5BAyO7ODpYWl+XwE4kewe02ayR9Mf3a9t62FIxkIcXp2WkptkUtx5bmoMgusNDo9tMNPHzwAPGTBMqZMlxVm8gAdIY6kCFQkUnhOBND3lXH3KUz+Nb3voPR8QFUCwTLqsjGUrjz8R28++Y7yMRTOL9wxqSqxxLo7u6SIlIPlh6ib7gXgbZmtHa1YuLUNIKtAdH0paSMFO7L1xHeO8LD2/elmF4o0CKp6Jlk1hTD6unD7ft3cXB0JAf1ju4OXLp0SfqPBag4xlu7O7h3+54wQqlHKSwH2MS/00eJz+/qQCqdFnuYm5/BuYsXpDif2+MQbWD6E4IWt25/KmnO1Gmm3nlPRzfaQu3CyORaWrM5cRgOw+724Ozly+gbHsQxM5xSSZQzGWEc59MpWddpM/SL1GfWDXdLoEXs6GB/V/zp7OgMxkZGBVB5vLSMfbLAxydAcICBhN2jA9FLHRoZkoKafC5KfnicHinw5fQGcOXaVVy8cBmtPa1AkZHvOlCuCDD79z/7Ozy8ew+7W5vSLyykxf0eU2ePElF5Jt6LLF0yyEVrt1xG9OhI2JYEdbiWsS9pg6fPncHRybEpBNbZKSnqyUgMyXAcJzsHUqSVYAcDoQScCPS6mzxS8K+5qwXDMwzsdXIhk/UpYA8gchSVNeDJoxVkEhl0t3XLNXKptGRkcb4dho+kkOZr3/tNjEyNCjhPMK1czCB8cITIQViyAg7X97G+9BRTozOYHJlA0G/6mwA0syeCbc2IZxIo1sqYmB7Gcy9dRqgjJOtWve5AKpJCMpIRCZBypohCKidgurAwU1E4Wv1o6evCyPwkXv3e19F7NiT+XdjAzAopA4XtBH75l7/ET//9T9Hmb8eVi9cwPTsjgPzbv34PD1Ye4p/8+Hfw7f/6NwXkqTmZwUeJpooEmFCoI2D3wVao48m9JfzqZ79A4jghbHCynKnxTmQxmghjY38LPQO9ePmVl2QMy4WCFIqLHoXhhhuVXAWlXAW2igN9XWT/tojucV/vACLJKIItfkTJIi/lBSidnJ5CV08vvG6f7E8YkMxk0+jp60ZHbxt6BzowMjWEMkz6NzMX1lZWUa/UxOyolfzXf/kT/PAHP5Ask1u3biHTAEaZYUU/PzkzhdHRMYyMjSIQNGAW/dfGxgY+u/mprPu5jPGzZH8zA+viuQtYW1uX4Av3jUUGbRfmkEynUGIh8WBA9i79gwMCyHJNZ/tYAJGa8gykxGJRAQC7uo2EF4ORZLZyP8HsgL6Bfgn0tnVyTxyS9YHtv3v/HorFEgb7hnHx4mVMTExKETbO7xa/ITtQSu/k6FjAZ7JucxlTL4X+mCQOp4OgUh3+YDMGB4elSCrXw1I5g3DkCOsr68hzrlUhTNXujm7RG56fnzdB2CYDSiwtLeGTjz7GysoTCWa1toSMZjXnba2K7Z0d2cfLGl6iVJVT3uOejCSYgmSmOBBqb5eA1IXLF8Q3UluY2XPUomW/yBptd7G8tZwHKJdF+0rGEgIGMzh3hVkxZyYxfWoOnaODAlSmN6L4P//4/8Lqgyc4P39O+qdeNWxErv1M1ylWS9jY3oAr6IW/2YNYKgYPA25HBzg43BOZmVBLi4whGYHcOxB8Po6cCGHD6/bK+v3Ciy/jhVdeFkD33/0/fyb++8aNG/jDP/jn2N7ZxE//6q8F0I3lomhyMHMsIM8i/VMqYWp6RopBEuRjcIMgNJ+Ln2Ewg1k2baJPbgDr3f0dPH78WHzhM2CyCpHnoK2QuEF5J1OPpwwPZV/a2sTvkq2/s2+K7F6+ck3WMO73nK0BRgCZXikyafvbO/jzP/9zvPGr1yWjhQWpyRKlHAyDLCxwTLmLH/7whzh/+SxipST8LQSxWwH2L7f5biD5NIz/+X/4n7DycAXOmg1ehwdNgWYEG5KHnG+cX7Qxnkco0be+sSF2wowCjlVnR7esX7QvPgP7l+upFq0nsWBjbwubB9uij983MoTTVy5gYmESrX0OaUfFBoRjCTxZfoi3Xv8lthkMam2CqwYUC1kpWFhlWUYFYlgQvAHOKODIvxVYJkivZ0nKWFI27ZnMRKMekuAWkqpnAFMrYCVFLxt1hoQ12AA+rSQkJXIJrgAD4tK3WZmLSqzTzFPON7aT+z7FbPhMemblPfmP31MingJTVgBasR3tA54vlYymZD2DK5iiiJzDBrswjGW+JmQtntcagKHgHrZ/LFOhWIhX/NLnhfoUW1HQS/tOMRgliSnwxuCKYjXsQyWMKWDHayuQZwU/n+EyJIDI2H8OtEmgoSHLqWd9Bkk1KKCgnIwzC0FbdIwV4FQAVbWwFVdRcJqf03619j/f1/YawM8AhGqfGmxQ0qi2ledVCQw2CtDyOgYjM2dpBTytAKUVkFdcToMufE9xBwVRzTqpfxmCo4KSao+KkfF5FfezAu9qV7yPCRIYOSO2l//0+fh9K/Ct19c5qX9rG9QutO/0c3xenVs6/or1GDavIfrxPcVX9JoK2vN1DcJokETbqiRBBZX1OfQaqi6hGKmC+vp5rvccf7UXHVfF2vh5vq/9Zg3S6Pzie3zdOo/0WZXQa8UMFU/TvrI+t44uP2+IjQZfVF+m7dZ2fG4N5n86R6x2rsEv/Y6Onfizf/Xf/YHMYGMMJpKjF+IXFGTTRupvbTzTuvijALFeRweNALQwzBoVZqVoR0M4XrVzrfIO6jgU5GHjpZghDJNECts1JpemYygi/59y0OrANDrI7ysjl+1Sx61gtw6mGpICj9YJwTZyYPhZYQeUDdCmgyNOj8i85UcHkf0pDpqlD8gUKBsNJQXqdGLqBFJquxUg1/eMMRvDYzqpFq6jE+CGVZ2B0VA2DGyNHHHii2OqGhF9Lu4Kbmj0SxdKBa75txWoVufO8WT71X50EeRYE9zk2MuhM5+XZyfYxc9KMTC3Q1IJ2QYBFOGQTZNGdHhI1CiX2qIZbzpDsrJNQIH6hWqT/L4+uzKqMxnDMNAUCKatm/4z40EmLf8m+CTAu8+k2UmaKJkIdWr5MqXfIQdfpsPz8/6gr6GFZbScNKBhWOYmMsvvk6XAf2wbGdvsL/5dJTO4YirO8j2+rs5HHaUGa9RONBJtXRBoB9aFRhc4nRt0tJyjBBp4H0mdyBWERcAxKpVrYDpc3eZGsKUTA4MTGOgbR6XMtL4m5DNlBNxBdLR2SbGVUjYvBYDIICYo0RpoQU+HE+UcsPRgC5vr25Km2hRskX5kde5MJoF45NhE7Wsl7O7vwu7z4MrzV9DT3yPF8kbGRqRPueBzDlECg2wkFtpi+5+uruHp01XRgSbjh7qMtO/xsTEZB2Gek0nqcwnY19bVia+99g1h8oa6m01an9mTmN/5GtbuL+Iv//qvROOOGpG0GerqUju6RYrPMZrcKkDS1OyUjB9ZsZT7YJp8IppAOsedN/B0Y11Sxilj4PGzUJk5eFFrjOwJpmQXMgU46054nR64605hdFDe4vBkH5FIWLSOX/7yy5g/PS/gJbfIZHiw0jdZm5SZIQOaBxMyCQmEs9hTf+8AgsFmrG8+xcHxPiZmx/D8S9eQLmTkEM52ZqJZOGpuee7lR2s4PIjIZpJjNDczK8ww9uHO3q60nyAkjZ8bXR4UyWIlq4l9Q3bZ1s62sBvLuZIwoSv5smw+yWBmHzR3tErhn0QmLfNH5pPTI9rt1Bb1Od14/913BQQjAMniemSbk+FDkKh/fBjXv/EKJs7Pw98WFJkOAmzUgKb0S3w/jIf37iMZSQlTPpPICiuS+svcVK5vbghQIuuSxymHfNr/3MJpnD13AQ+XlrGxtSlamywoyRMFJSkIPNO3E8jmwWpzbwexTBIzZ05JgGDm9CkjAbBzjEIqI5ISD+/ck98eBwtsemTu7+3v4zgWQVef0ZMmaEk92NNnz8j3s6k8VpafiGQBmWdpFoWr1kSjPEmdYL9PZBYIhhOd4PpFX8FDPX3Z8MCIaElXciXRRmYhxkQsIW2nDbOQF3VfmXZPjfJUPiOa7GfOn8HcqQmUqPJbKUhQqZTL43j/GDtbW1KYkbISnGMOahc3tYi9a+ofCxJRVzKRTcghPZdJCfuOz1wo5OUQTdvp6KLufEHkCni4djsZJKKuHXByfIzNjW0JzPD+p+YWMD40KvN2bXsT+5FjOJq9mD4zh+/88PuiDZmKJrGxsi7BC/bVvTsPRVLk4pmzkhp/vLsvY5+IR3H3/h0MjY2I5m2opx29g33wtfiEGZ3OZYUlbyvWkIrEsb++g/DRMWo5stBdUqSS61Io1CbMsUg8IkBTU2sTzp8/L+CTSDxE4tg7PMDdW3cFgB7sHxQ2GYETrqkEVRjA6e5hsVcjG7Rwel4yPhio6erpkKAWQQXqTXN8P/7wQ9y5eVvkO9qYQl4qiTYtU74dTPlzOtE/NoKvvvYbuP7KNTADmO7y6dIaXv/5zyU7wVW3YXJsUtaox48ey7jwoD89NSn7r/t3bkuRtNnZaZyePy1g7NLjZcRiKcmEoJYr/QbnbSaXRmt7SEAy+tpMKiUHYhZcvHDtGmYXTgkgTdb1ETOZGOwuluCoQbTKP/3oY6yvbYg+N30oGcVcu9Y2t5ApFRBsbRHJJgIuw8ODsgZS9ohMwkwiLuCd7tle+fIr4qfZvrq9jvc+eFeA0aGufpxdOIuJgRE0B4IoMksknxct33AiinQhBYffgb7hPpy/cgGtbS3ij8J7UaytrOFg/wiHe4dSDGx6cgah5lY8erAoWty0A+4z6POff/EFjM9MSNFAgjypxAkiR6wxEEO9bEP4IIztpzvoae8ReZ7WYJvs8ShbQT8QaPI3QLAKJqbG8L0fvIaBgT44nW5EIwns7x5JEOnBZ/fR7AmIL+H6QH3upztbyFYLCHa349ILzwsAjQ4bUuUUipkcWtwBBG1u5GJZLN9axjt//zZihwlcu3ANk5Oz8DcHsLG7ie2jHXztta9i5LlhlJqAk5xh+xLuo//2OTzw1tzi2zaXNvHRW+9jf2Nf2OBt7a0SvHG53dg53kU9AHz926/hn/1n/xTeFk5uIL4Vx9/8xU/wybufwE5gvGhH7CiBTgL7LW2wO1xiB6V6FRv76wgnTtDZ3YGvfPNruHDlMppbW0S7WfSrbS589OsP8fDRfTmMz56axLXrV1Cq5uRvAtUfvv8BFh89kn0U98DvvvU2vvvd74qGOAHAzo42ATWTyYTYBAMp585dwI0XXxBgNppIyvzhHOGa9vHHH4sOPAN53V29Asp3d/cI6MzCyLRd+jIy8nPMdCnlxUePT42jj3uDlibxRdy/UAs9k06LtNTqkyUJKnIeUWN+dfWJFK6dmZ7B7OysrLfc+x2Fj9AW6pB+IMP81u07yOdycNhdEhBjYUgCc10dXWimvInTBafDaK2SwU3f3NIUED9E8FnAV4eR9jiORE3GZ6kiDPYCae7MCsyX4CPgWjeFtc+fOYdvfvObCLV3PmNF0UaOjw+xv7uLW7c+k2Al9yQSvO3rlbPj+uY2jk6O5JpkNY92j4g2PNdfZvQwsMlicWShc/42tzfhlS+/KvfgGYFtJOhOCR7Z5+aKpkZKsMVkHDlNfRfax+TcNMYWJoW40N3Ri0KqgEwsg/uf3sdbf/c6cqkcekKdIhnV0tQs6xGle2oOiB6yr9WH3pEepHNJufceAd4ni5Ji47a54XGZszD3+9w/n0TCqFVZJLlJAOi5hVP41ne+i6XlZfzbP/1TGVv69P/jj/832Yu/+cYb+OCDD8QXBoOBhhSPkeejz+rt78fI8JgEuEUmLp4U6SXaIdnCwrxfWJDxo1zJ4tJjWVP4fwko5nPSryfRiKlXUi0+y1LgOp0r5J+dQVhriDrzZNn/3u//vmTxOIJ+1POGmPQMZPG4sbO6ij/5kz8RQJ5rNzWbudZzXWAxW8qjffvb38bgxCBSxZRk3HGuMlAa9Jg6DcPdg/jlz3+Jn/6Hn6CWL6NeqknWACUPDWBZk7YyKE1ZmbHpcWxub2BzawvFSrXB6LTBRzlArqcNcJW20N3XI5kScNWRsxdg91LeqA/tvd0Ymh5DsKMV/nY/gpRtc0HIQSTwcx361c9+iv2n67BVigg2+VC1l0WS6Yu4hjJ42VYF0vT8yT2sYXGb91RmQkFCIQfZDYDH78j3WEi3IeupBCEBh8rmTK4AIb/L9/Xsnc2lnwHQCiopyMPfDAhayUbKvNTPKICkwKI+gxK56LD/f7reM0bSLMsOO+G9y0jvTaWprMxyXV1dVV1tx3TPTM/ujhGpFbQCF4RWkCiIpP4QWOgHxT/cXxIEUoAArUCAlCCRCy0liFyO2+me6enuqu4u79P7yMzw3kcI5764Vd8OlwEUsjLyM8/e9965555rMAeD4+j3SiRTQJDnRv6fe0olnAnYaTMyCxq5y3FvymDYlGwT/p1a/1pPlknJebGgcaDxd2v99PxqSHYm6lvvVxKcEA59JgeSgm8KuuuYZp30HG4FXBUo5rnMjEfzDi2D+c4Q0/gdHT78uwLciplxr6jnbra5EsMUVGXSVK2rgpjW+nvcJsGg02WSIVqxJJZX66G4AMecAoiKtfGngryKL2n5iRkY54kpu9ZJ20KBVwUwdQwrgKoYj0qyqLNWwWk+/9U1BszX/lLcQh0eCvorEGlAzl7yxB65UdtK2bj8XcFlBX0VTOVz+M/a/ooBWe/hd4rv6d8VF6StUWztrwPcrRiOjkneS3srwLbNlF9xO53HOh5f4n29vlRAmPeYNjZOG3XuKJmSz+E4515dbYjCiVbwV50YOj6s9dexr04NxVS1zXiPSDz12lHHDH9Xh5XOP+2HV44po33OeuvH6jCwjiPBz3qsb8VXFS+1/ck/+C+EAW0Fn60ouwLCOkB1sOnLGLqptH7+TY0h7+NBPxwKvgyt0Alm9XRo4QSMFYkEEyLPa9nJynRW2QcFMtWg6vU6kayTm98pmMdFXDNC8hlsIO0gnRg6WBSAVeBTWbFWA8nBwd91AlrrJAh/2wDS/GddMHSB4AIlIGQ+9zJkVweyTh6WXTtMO1DfI/iZGF7DYCYArcCvMQKvxO0N+G8MkBpyAtBmYWzIO9gmrKeGf+sY4LNVK0cZ62oU+TwuQtx46aC1GnzWj0my+B5++DvfoVIU/H86w4RgfhPGxz7pmjZTsJj1Uv1mbQPzLDLMjXY3wzioyauTW2U91PHB38kEIeDL71hHJv/j742G0dSOxmJSPm7w+CGjxWqQqNHGNmIZeD8lHFh/JhZi3ZV9rPOEddI5opIdvIbjWENy+PdykQlOjM4QN1dq+F+GaPW8T2qEZOPZk0wR4D1gQjBpB3Qs6njV/mL7Sai/MGLIlPCI4bHBjmq9IfITDAPMFysIhuOYml3CyPA03O4oTo5zCHhjqFWbiIXiGOjvN6HrHo8w9AiiOm0ueO2An4yDKpm2CRztHsDedQn7RA1sOpnA7s6msCar5SIOj49w9eYNAQQokTAwHMfU3IgwF+jYblfboiFJiQiycwi48iDHsVEsm6RoDx8+lnm4em5FWBr87iiREAYmQyz7R4fw7e99gOULZwH6YbjPopOZ058J9XaP8PzRE3z55dcisXCcODURCXUjwE+WK9s8Fo8JcHj12uuYmpmGy8ds0DbkU1lh9R4fnci9D+7dw/7hobCFGa4ZH4wLS9Ln94hzpZgrYm7mDBYXl1ArVkVCgMAhGexklqbTDDM8RSDsx9lz5ySMvk2pYjItXOynkrCzR4fHRONvfoE6lgUBHrM9LWOOp0PqSmdSqLfqcngQJwHHV8uOfKYgfUlQi1Fx0b64zAfKT5BtRwcDD6gEnemIYfK3drclyYKYSJISGSK/UCoKq3xifAqJ3UNhIm8+WxM5h+tXr8v9Dq9LdG3JWiSQZ9YIp4xZHgrpjCL7h2vFyrlzyJ6mcOf2l+i2W4gPDaBub2PkzCSGZscQHmLIcANeJrYKhoVtvPniuch/NCsmTLGQLghDk3IJoVBQAPL1vRcShkpmF50H/UODePfd93H5tddQqNSRODnGi+drePH8uSStpLazhGiWK9KGnoAPidQJ3BE/rty4huXXzmNoatyE05XaqGSLMj6P9w5EK5ygWywUEjmBcr2GErXegwFJrldvt4Qx+tFHH8E1zFh+4P6tuzjc3cfu5pb0I2VneBBnX/NebrIZdjs0MiLAW8fWEbboyOAIBvuHEQlG4LW5RZ/5ZP9IEvIRNOF84TvDfTFEB/sR6o+g5QCC0SCWz69iYnYA9igg0YV1oFosI3ucknocbO8LCP2LX3wszF0nEyDCLuDu7PwZ0VgemxjF7PIZAdUO9/fw4N5dHB8cSh8ToDHrb0eSYzJEOxxiZEoW2cypjA32CUFcOSQ1Opgan8LqufNiDzd3d5DOZxEdisPutgubmo4LPp/JzyhFw3mUSuUkjHOor1+kRGing3QeNms4SByK7ielRGYW50QiJxwLweXxSGKuGgHKZ+t4ev+hJPWsl+uSKJTgKp1nXDeYtKveaKBcKwuDnAA0ASSGL9Nmp9JZYUA/ffRUGOhjI2Ni331un6wJlF0pVaknaEcgFJA5e+PGNcwtzCMYomxURmwL+8rkaijj+bNnWH/6QurFgzu/Z/8TfD7O5fB3/v7fxTc++i4evXiOerstYMJAJAibBygf5vHP/9d/hi9/8zmuXroCp82DL2/flvBqMrqZLC6fy2BraxOhcACvv3EFFy9cFhmf7e0dZJIZPHz8VGxeIBoW23GaSSIQ9IsDhW1CRzGdThevXMHrb91AfGgQmUwOxbxJ9MZoCP4Lef0S4UC96cP9I4mUYDI7XYvS+RxebG+i3mlh8exZfPjd7+D8+RXZLxCg+82nn2J3a1OcXeVedN27774j7ck5QaDuLz/+hYBd79x4Gz/6/g9wbmEJdhILykYCLpPL4tZXt3D7q1uyZtAeLi0vYe7MjLT1/pYZ57Weo5sHrZVz59HX14/nT59he3O7dzA1eRo4XkktoO7r7NwUPBRA77SFGYumDSdHx8ik8vB7KF8wLIBZ/+CwjMed3V3R0icAz/mzen4ZP/rR72JyahwO5jhInIjMEn+y/7iu9EdihoFZKuPoNIEOkzq5HZJc9N2PvomJC+PI1Io42ttFNV8E6h142i6c7p0KAL23doTXL76O1dULIo1QqpdRaVexcukclm+eR9JVQNtvE7CSe1ImfXPSSFQ7SO4c48XdJ9h4uIa9jR0BzQiK0rkY7oug7mjh/I0L+J2/8XsIBDywUSKJ2q05oJVt4zc//xT/+v/4cxzvnGBuYh4zk7MoFWvCGvT5g5Lg8t7Tuyg2irj+3pv4w//8DxGfcMn6nzxoS3gzddqLmTy++OwWtjfXEZVEhpcxNTsh+v77u7uSPJRAM/Xn5cDmdYlEANmjtCWhcFD0qCX5qwMSrUXAl7I21FU/OjkVu8H1kXsojj0m2SVbeW5uXmwZ10o75WAy3HdkJFrn9RvXJJlj29bB/NIiFpYWRP+YSePrNZJQ2iJVQxCCesCPHz8WZwbffevWLdy7dw/VSlEkeUZGRw0w3GzIe+ks4lx5sb4prGNGWqUZ1UXXFvWeO9QI7sAFOyK+gORi4F6czl/ee3bhrJSbY1AkyDoQiQxKEz149FDWXALn9BIR/CDz2e/yweNww9axi0P/nbfflVwaKqlIqYNMKil2/eBwX5xrdPqyXSKxmEickClMmQ45O3W6GBsdlTXenN+qEmVXbVQlmsThciBfL8gemiAk25+OVv4kE/0nP/mJSJiIvJ/X5BKKhqLi3Ewn07B7nFi+vIpLVy5hamIalWJVElEmdhK4/ekX2KU+sNMLl82QLqjfTO85nfrlehkDo4Pwx3ywuYFMOiVSDtStl8N/uybANf/PvTKTlRvyUk30vikJx+e9/f43xBn8s5/+VPqJ+6M//uM/FnCVbXz/3j0pNwFoEhB0TaCzcnh4xOR7qFaFZCHa39T6tZu8RASUo8EoLl48LzaI6wAdYbSPlBShJnuxVsEGoyNOT2Q/xjbmhw4eyobRgdzp2kSeijrYbFvqLA+Pjpn9YE9CkwA7nQt09lH3+/PPfyOOgG63I9rPTB7IfQcdhcwLQCdsKBbEdmKHxwdkMlkcHiYwP7cgmukTI+PYfLGFX//sYzQqjFQoyJ6bbG9DxrLLGblVq4tO9dnzy7K3IXmj2emKI5AkC6PRy1HukH2oJERkcuFyXpIjz19ZxPmrFzEyOQ6n14NcvYJ8tYx0MQ9fNIDxmTH4/ECwp5P/8PbX+N//2f+G5MEeHI42HF4bbE4LrVPRlJ6EhJ7hFVjk2cAAsZWe5KFD2L3KkFZwlFGhCrLIubzTlusNaGwSzJPw0OkB0Hwt7+Wzeb3KIAj4z0T0TQOGKuAjGIMwUs05hR89/ypOwTGj+IeC4VrOV0CiMrUNBqRAmOIqCvZpUkJGJJtoVnOu8/jc8g4l//B+3kNg/K/IFnQNHqI4D9/P99GBpqC34h98tmIyCi7zOyVH8jvFMbgPUPauFay1YlgKDipQaT3XB/1GnrPZfBVpreCsgm8C9LoNI5QfBdcEyOvhFfpsBeW0r2j7lUSoJEgF5fkst8tjGK7OVziRYij6LgUr+TulTrTv9TqWi+/V/ufY0vHAn9y3sD94zSvHgxno2s5KzOO4Js6hDqlXOFmPsPhbSeqUra+Aq5ZJx5c6PPR7rYv+VPxS21rnjHWsK0ZodQooa5n3WZ0NVlDaCkxbwVEdO3wHbY06QADd4gAAIABJREFUFbSuLKsCurxGWckKqPPvJjFtR4ik2udWDFXHCH9qJL7in/xOxyfrb8VpBNTuyZuwbxTvU9BYibAK9Cu2pmZL55CWX51A2v7a/4pTcS1VUNlqK6zODd5jdYyYcWgiArRdrdiltf10nus9VoKzlIkAtIJeMhEcjK8zLxCArFx+6SEwC8crb4IYuI4JFbY2qob+E1Tsp5ZTb9IqAKqGyMps1UIbr8irBHrqEVF5B96j79PKm8Q3hkWs3hb+TQFoPoObMwKHLIMCmmrwrZIJ1gGg9ec7FZyWQcvwslpNni9glUWg/2X7UVC3N8GtHaKeXG5Q+GF4rAKQujhYAWutF6/V92qnmgFqtNlEz7iXTdYY6FeeCV5HtrB+zIQxgGWjZrzo2pbWSaasIx2YvF9BTgNqduR3Lki8X8NVWE51alBTku2soWA0bnwe+4MbIOq08tCgmka6CJLVaQyn0fmhtq+OMVMfMnpNUkYuwvzJe5nASbW6ySAQEKwXTiKbg552qrmPTHZj0D1ealqZRAT8EHjj74Z90JADvC6erLujJ+5PAI7j3MrMV28R7zehcTyVvRJnZ/vrOGjUzPu0Lfl/1pvP4BjTxUYXUSsAzWuZfNJsjoyx0nGp7+T4lBBNbvyrVTkgSDvRe83IKLJWJQKvja7NiYGhcYxPzSPgZ5hoF5ViG14PAXePhH0y+YyAKQG/bBzdNiF0oVMFOnWgWe7iaJcA9BFalFsg27XnCc/ns8hlk+h0m3A4aTdKwupcWllGrD+M+GBM/sk6b+uKM4CgDvWmyYTmppSHHoLMu7vbssFmqDUB0KGBAWGP8F0HB3vCVnF4nThzdgGvX7+KselJOTgTrGBCIIKL3Bwwod9Xn9/C0dGxbPB5uCOrqpQvCsjHwwf7gKDl9Pwsrly7gsh4TIBs6mbmkkXsb+8Jq5nsqBfPXghAT5AmEA6JBEGpWkIyfSqgyWuXX5dEh9FoQEKemTiHrN9k4kSYvCcEQ6plsXGSZK5WkY01D0v5cgmpTBrhWBR/8Ad/gG98+1sYGI2Kc7pVBo6PToWBy4N2pViWttvZ3pYDLduM7cQFh+24vLwiCZOC0ZiwkrjF77TbAjzyoCwogb0roBUT1RQrBTxfey4boMnJcWkbX9AniXxGhkZR4QHqNI+7X9zBbz7+VBJ4hfwBYfnG+2MmhDKfEfCv3YXo5hKQZr1YH36CPj/q5Qp2NrZER5Q6kQOjQ2i5AFvQja7LhmqDCa6AwVgUXpcTqfSJSIJQ7Jj1reRN8hCGovqYnd1hx/1Hd4R9Go6FZW6xH669cUMYcqFYf08TvYw7X32Npw+eCANsqH9AMtNnsilpn+NsEpMLM3j7O+9h/uIy3JGggG72cgftckMYp+V8AQ9v38Wje0aWg+WQw2s4IrrRuXJRxuyFy5cEIKHTi8xHsu3I5qae6dH2gYQ28xAvyVIbddTpdKpXBehjpADLPzs7K+HRAZdhHNlbEHYwmcGokWFltDqpnduytWHzuOAIeuAO+jA+N4mVS6voGwvA5gda1NWuNFHO5kVPOX+cxu7GDna3yAxPim2r1hpI5jISWbC4tIT4QBxnL61gYWUJ07NT6DQaeP7siUnWubEh4yjFpIVN2timjJczZ2YF0H/+4hna7boAUKREU+qFeuYETCYnp8X2kVlMgJp9xjpwDjLEnHWkRnBfOCpswEg4Lsn8CLz4vW44bR3JTs/wWEok7B8ewOV3C0v3xs03MT07C29/HHAA9dOMJNP8zSe/EuCfbFNn2yYa1816U8aF6L0G/GhSw7DVFDYzAd+FpXmZS0eJEwG/tja2DQPTHzTOub5+aTcCDXpAIlB/6bVLuH79uiSSIiu7mufBfd/oq3e72Nrawdqz5wLIM6KA9WVUBeGm6NAA+qfG8Ad/9LexdPOczJnTo5IAHdV8Hmfn5uHs2PH0zn188cnnogs+GBsU9jGBItHTa1RwfHIAJsM9d2EZb7x1XULymUyH+qqsx727D2Rcsry1Jh0oRfjCRgKGrDoJi47EhHW2+vpriPbHUKlQLqsqTjSKEjuoT+3xYe3RMzx9+EgSHlIq5v333xfdTznolEtIl3MyJ5bOLePd99/DsMgQ2GWcMCxf2KObm9h48RzpZEoYgWQyEhA/SBwgIXXx4a3rN/Dm9ZsYiBqHMBl5HDMEdR4/foi7d++D6w9BIobWr6wui51eW1szDB4HRI5hcXER7733DZlbXEs++eWv8OuPf4319Q3EonHZZzGxMoHYSDSAdov7gibSp2lxttDhGvAzeXII4VBUmPAqPyd7Hxiwgv1N5jPtJ9difsqlEoq5vADuO1vbArqLzEgwiNNURpxpkXgf/JEQls+dw5W3r2FgdhjhgYhILjCZ7fHuEbrNDhwNG9YerWPj0TaSJ2lhdY9OjKPeaSBfK2BsehRn31hFeC6G6FhcgDCCz4xkIYjdLNaRP8xg79kWjjYPRAqLbUkmNp3FnE+DU0MIjkZx8fplhMgm5LmhRVClhXa5jcJJHrc//hK7z3cxNzYLdOyiZezyeEUahWD4QfII8Nvwt/7oD/HG+0uotGi+ujg6TqDbsgkYXs5Xcbp/hKcPnyKfTWN8fAwzsxPirGWUAMPUHzx8iPhgP26+e1OiOwiukpnIPVjy5BiPHz6UBIPUiV5ZPofzKyugJgqdyGbfVBF7ScID5yvlOEy4f0QkkQiuVcpV0V7m5+uv7+Kd995G2wnEh/plXA4MD8BDoMsDdEoQO3V8cIR0MilJTSnFQack+//J82cmZ4jbjlQuZZIE9vLUcJ/m81Ize1oSzLEcuUwe6TSlmsoCgtLe1eplsRF0LlNSTAgh/qBEEpHhTQcl90dkeVPGhEkCKddAZ8yDB/dQa9XQRFPWaUrO+Dx++JweccJ2Wjaxb5TEIFgsSQFJEqqWZe9q8u6YPSo/BGUN284rfVIuVuS5BFO5ZzRABK9viIPAS1a2x4FcNS9SZVwr+Uwm0PvhD38o7/iLv/gLYXRTiicajpm8LD3HIJ3oTL44uziPt959SyRdKM9hawGP7j/Cs4dPRU6CDgxGNLlcbpF2IHOfCTnpCA5wD4YKOo6ORL9Qrko1frln49xVAI4yEBwf2XxWxgj3m063B+MTU7h4+ZKMrU8++USupw50KpmU/fZQf9wwnguFl2cGziPaeCYFLJXLIu3h95hzBm0Aj2oEomM9Qoqc18D+iJj8DYuLItHBHAQRRvuQCBDwyz7h6ztf4uOPPzYs/UhEiCVkCzPxMYFo2kVxoE7PIRbpQ12SAPL85pB9M+0Iw/YJfHIO8PxEhwEjmMiYd3npvHUaZjYjFV2Q6CA+g/tVJsUc6BuAy+ESaSSOA/aJ1KvZMXPOznnpkLHsajNJd0n6hgAzy9iGDUFvGJFIFIN9w+KwLBfM3qlaL+Ekc4p2t4lzr5/DB7//fcxdnDF60fxUgMNkBWtbm6i2aogNxjE42IehgahhRFeA//v//Bf45C//HXLZU7i8NrjcvcSWPVBFwSHBAuix6uEhSnrTyGnWmdITXPfF6ezzvQSznFJHw9oVAA02EwnWS7bn9RhmtL1rWK+GUW1AWl7PZ9FOMBJUGNc1Ewqv53Q9y3Pt4bsV6FMgz4pj6P6D9yiQriA1z4Usv9aN+3uNclYQ0LAhjbQHmev6PJab85hrh+IiJHqxDNSeN/bA/I1sH77nJUGwJ8HAfBtWwFdxGysOpedjxaR0Tkp93IZ4pmX+bXBWz816jwJnCkIzitf0r4k8tgLI2u/yPQyb3QpCS390DXCsGJoVuBRwsG361xBvDMiv+JcAp22DBbysL3e9vXGouIsVDHzlgDD7G65fWkf+zugI/q6ETI16V7UB9q/2gRXUtI5f2ipew/dy724FjRXg1fb7bQYuf+e4VeKi1eGhIKa1Ha2R20q6Y7uzDupAUSIh77OOb71GGPY9+RddQ9Xhos/4bQKngsK0NQqwaj9p3azzkWUwjhWSOU2+L/6djibruFEMVTE8/s069rRvX/0kedQj5VeAXbEsldTV8rFd9Pk6NnTsKQCs+Cmv1bbSea+Atux3e5iTFexWUFr/rvdZy8zv1Abxe5ZNv7OOE5072pc6L60kXrnvf/qHf6+rDa/sXD7IinqrsdMBqwNIBmhPlF8BMwVHdTCRAa3ePPUw8D7Dxqy+ZAirAeSz1RhbDTrLZrStjIHkNdpQOuF00qn3QTuB9SFIyPtVVkE7WxvPOmDUmPCnvof3qpi2gtj8O8uldVXjJR0kEhEG5FSjo50hHhWnCd2o1Gv/HoNYgX4+T8FM9bxaJTDMBDQeTC4QCribgfoqy6rxljBbrfGgGkNgZB8ctlfJJnVQqtEwC6zxsKqHU8sh7D+bYVVqFlatnw5cYT0023JwUd0uNUK8hvdS3J9AoyxaXhOOIsAwQZUe29hMgFcC9MaAd3rjx4TCsqysz5iEy1bknWyPwcH+l4uKPJdatQ3D+pYNrd1tgB7qcfUMnwDyTgPKa5l4WFXnhhicjnk/QToyTgyYbYy2GjCdbLrgqONDxwPbNhYxOyfer44XHed8n9ZDvM09Q2X1NiujORoNS/1ZJraX9pN+R9Ypn18um2SFOsaqtSZcTmpzDmB4dAKx+DDcvhhaDSeKpSYc3QD6YsMYHBySAzhDkZwuG1weOzr1LmJ+GxplIHNSRyGZRaNUQ7VQQ6NKDT9qodpho2aDeOgrqDfKcLnt8Hqd4vUlCM6QOrIQyrUiyrW8PJ+hjNx0nSZOkc/m0OklUWRyIoLQBG3Gp6Zx6XVqIp6REFoiaawjxxh1HJ+tP0d0ICaJqwaHB+APMRkE52ZLnp3PZuUgx1DrUt4kVCJr2+fxoFKqCBuHrGBqdw6NjWJkcgxzZxdFVsLoEbdQSOaRP8mJdmjmNIXN5xvCKmEWeTL0RsdHEIiGkMylhDH64//49zG9zHBRoFquolVuGib03j6yx0nkTlMCRBJAFDZ0OoVauy4H/oNkAjsH+7hx8zr+67/732B4bBSeALWxDbO7XmqLPAG1iAkmEUwI+yJ49uS5SExMTE2KxAkB7cXls1g+v4xmL7kgk7fxcL6ztSP6vBzDnJfjk1OSGOno+Ag//+QXMteWV85KIqWr168Ks4eLMYH0cqaK090E7t26h7X7z1AvljE2MITXLl7C4EBcwHNhAnc7eLb2QhIB+aNh9I8MyEZHvPDtLtrVugC62azRBg3EwxidnUQoHpHDa6tdE4D35PQAqcwpWiAAbOxGl1ISnOPNGgLhIJwuFx5t3IcdTvQPxGV+8j1vXL2O4bFxRMIxOWgHvH4ZM5//6jPRQh4bGsZAH6+3IVcuIJE+wdnXVvHBj76P2atLwtIr55tI7Z6gXqiDJJpWuYYnX9/H/S+/RiGT7R0aYJIQup2ibez0eTB35gxmz8zJoYtgHNmv9lYH+XQGiZ1DYVPzwCX2xWFH12FHMpsWIJVhu+OTY8Kivnz5CpqVDtLHKdRLDXE+lFNFdGsNASwItDESgCypUqOCSrcBZ9CL6cVpzK8sIzoSQN0BOcy1KjXUc0XU82WUU1msP14X4JB2g0nBuE4lTk9Q6TQwMz+D2YU5kSOZODMtzN4uExBWKzg9OJLxRwmJxF4CrUYb2UxRIlRmOU952E+fArY2qu06Llx/TdjJdhEA4HrqlXGXPEkJQ4pyO/lMFl7avg5jNuzCFiOgSkcRJX4I0oUCPkmAVquUkS9khPFBh0eO+q/tJlYuXsC3Pvg2Rscn5VDOMPWNF2tIn57g9OhQoiyY0KmUzovusJP19vng8/slXJza2dQTJwuM9ubCpfPy3mQqIwD0wd5hT4vVbDjJPFQAWhxZsagAwGRODw6aZIa0cSvLC6JpSqCatnlrc0f0xAnIs82ODxKSTMxDuY7JMcysLOCdjz7ExPwsfFGyj4BmtY37X91Bt95E3B8RFvwXf/kZIoEo/K4Ajg+PheEciYSQzSVxmj5CPB7B6uULeOPtNzA+NYlcKof1Zxty7fYmEyHCSEKhLY4Cgg9rm+vCZGf9mUBr8swszpyntEPoZUQZ5yWdTp1qXfS4737xlYQ+H+4cidboysp5xKOUx2kjnc3CGwlIpMrC4qJoudI20d6SeU0mKtc6RlvcvvW5gMUEhukUo3PpNHWCo8Se9DsjLi5evCjRC1y3jVybSR7G9mQCRga/HO4cCJtsenxC7AvDvil94PV7xCnw9ttvizwOZW24jtCOf/bp53jxfB19fQOS/PEFAf1aTZjr4ZBHWKFrG5u9NuvH8NAobD07w6gXrhNcAeWg1DUOZoIvdFBSi1f2GmQ2tajDnkTi6EicvFzDOXYow3N4nJAxG+vrl70UHVCrly4iPNwHG/MS2Nvwe9wol4pI7B2aNbjYRDqRwyMmV+w4sHphBW1HF/vH+xgcG8DZ189h5e2LCA5Epb2416Busr3VRe4og8z+KXafbiF5kMT0GBnHDnz25S10HF2RyggNhmEPOXH5xmsYGBqUqAL2F3WZ2+UWskdZVJJlNHJ1Wef2d+lcbWB8cgLekE8Aop3jfQQGgvjD/+rHVOrAcSmHTJEJTZmgqgWvw492sQmvzYdHdx6INEOBjjAntYEjmJmdkrmeL+Vx6fXLOHN2Hp4gYCOuYGMyybaw9SlhwbXx4dd3EXD7MDMxKdJVlGIwEWVG1oDjXkkurC9179lvvDaVzYh29OtX3pCIKeran714Dosri5iZGUO9ZWTOjEMiKazUUs7YE9ow7v+CwZDsz7gvG50ah9PnEDvFPSL/znFK3eiDXeNYYTJHJjAcHxkXe7i7tYP1tTWzZ2y1cJLYR7NZQ9gfRrVSF2m4qclZYaLSmRcJ98meiJEnjABoNCvY2NrA02cPJUEnJTTouCdTnxEglOCwdYBIiNGrURSLJQEwKfPgsjGRnktsF/fDXTsBLbuUc3R0XKKLuE9k3Z88eiqOKDpk+qJRiXaiI4X7VcoQNVod1NpVlDtVtO0mWpNz9fBkH1NjUyK3xLYUp2OhAL/bkIwYmcbxz6gdIYgE/KJnbIgZFcnjQKcdo0gOtnfh6JjzDt9L4JORJGNT06KJnMon0bBX0ew0ZQ1mPxNodjidEh3DyB/ajArqCNmDso+lbBHl+sZGKIllQ//AsDgKOK9pn+jo/6M/+iPYbTZxnHFO0mEpduz4WCIneRblWkcA+vOvbxsnqcNp+sFjEp8yUSz3H7TBLAOTPiqZhezjb3/725KI9fDkWCR+mKMjOjyEdrWM27dvi4wMc3lQrkVkZtJZIVlwjHBtol0p5otwdJyIhKLSNwRTGVLOCEXagnQ+JVEEBIa57yJjnXVe21wzTtZ+OtDtVCk2oBlhOgFcnLJvZsLB4cERkRBie5DcoQkRGRW1vb6B4mlGmNG05RxnoQgjUSEReufOruLy6mtotdpInqaFyFGpl5ArZ+Hyu/DaO1dw9YM34QwaDfsKx7/Xg0QyhVy+KPseMrf7BqKYnBrByGgcPjfw5PEd/NN/8j+gXE7DaWdeFwMMKgZgBXV4jlfQT8EkK6hGwJVjV0FjPQfSi8D7FLAiAG0FYN0usw/1uQ3eoZgH76fd4RrBPlEAmtFQincoCGiwC1M+BSn5fz0fcn4omUlJgXo2Z3lZZ3XA6XuJFWs7KMBkwHAD1JLtwnLQgZqnU4U2kg7hXrJ5MvD5fq53Zq9tEiDSXnM+8x+fSwIXy0dHC/epem422IUBaa2Au4JpCurzp5TZZQBAK2j414HQin0oeKb4j43RAaIBbDApxaj0OsU+eJ6wAsiK7dDBphgR7Szrof0jYLrNJJxj+ZRMKcB0j1DYorO+R7oUPIfHOYuWNc8A2rdWsFBxH/af9p0BGEnWa750NChQyfeZfjQgLvuIP6UPeniB4nSyhpdKvXqZ8aXtoe2suJliZYoRGmeFwcT4DH5egr29pJT6PIONGcIpn6PjVrEQJSPqmLDib1bMjeXnO1h+/l8JiFa2rfaN9pWO/5ZFW10xTGWSq1NA68hnKx7E58g47knp6rhhmRWU1/bVcaX4oOBLvXYnIc46XhQw1zr9NuBvxSat+KC2v2Kh+g6tiwLXivXq+6UOzElnkdJQwFkxIn3Wb88rxa10LOh9CkRrP2udfhuMl+v+l3/8D7rqmWMnKRVfvXI6CJR9ajV2UjC70Z9h4RSwpOHk7yJL0O28BH91EKvxUG8gK6CbMpbBMF4NA4kfK6tTjY02/ktD0vOAKLhtNdbqobQyS9WgWVnD2olWA6/eDTmM+nwvgT0F+ni/emBYL/UmcsFRo68MawU4xUvk7HnC0BUAh/VVw2P1YPH7V2CpWVz0faa8ZgCTmaOGzfSRCRfh/60AtAJ0ZHywjwI+z8sMuQoOWz1uLJu1HxQQV6PKUC/+n5t49jf/rl5W8f56/S8BT53QOpAFiPfy0FIVBq7VO9jtGI+xsoNUg0rLyDyP7BsuHGbzbpIhMsRRWNo9PWfKc4jhdblfHix0EWP7eL0mBIdMBFk4exORPk8d69wEcqFUdjSfTwCazJRKrSzjWyVE1PjrGNIwJP4uTMJqVRZrfgg6RBiK2NNfV61znQNy8Kkws5D56HVWryNZmKw3Q/8kK7l4QY2zQT/sG44PAm1csEQ7uJewsFppSDK2yZlZ9PUPiQZ0GwwZY5Z3F3LpGmZnFrC0dBahkEsSELkY4WMH7B2gkgIKSSZiOkX2NI1KtiISF6FAFH0R6l2PGyAmm0U6m0apnAOHZiTCEMYIpiYmJYlZvpTB5s46tvfWJSs7N9zRWBhMmkWGZzaVkY14Lp8XGxWKRjA7N4++YRMW7nd7xet+cnCEbI5gTlkA4MOTIwkXHhodEt3PNjfZDHvxeIVlyoQ9PJwQ3Nrf3UMpX5HDBDrA2NiEhCUzazt1Pwm2TczNwB8Pw+ZxSLkq6aIwf3fXtgVgOdlOSNKikD+EO3e/knBBfzSIeqeO6cUzeOu9txEdiKMq7HbA1XFKGOLe+g4cTIjQtIkUQyrBUFe7sB/ThRzeePMaio0ydo/28eFH38OPf/9Hwjizu4ByuYF6tYx6uSrspeePn+HR1w/RrrTRH+xDIVdGNlcQEJFyBO998A3MLMzC4XOjZTMalkybIizzZFYYoDwwk9FSLFfkoFxvNyWUvesA5uZncenSJdHi9PptyCQLor8oAPTOCXae7eD5nScop/IYDERwdn4Bfp9H5hj1rUv1Kk7SKZxk0+h47KLNyxBzmbc82NbJ6O2IrulJ8kRYt9GRfkTiESmLP+CWhHGbu2s4TO0hXUzB0TbaeQ6bq6c1XRWAqOOwYe9gW5Ia8TDFucN5duPGTSwtLZtER4wh7XQlnPveV/eQOjlFfzQmB38BMgtZnBYzOHNhEd/4ve9g7sY5IxND6YoqkE+UUM2WUMnk8dWvP8ftTz8TRwxDkDlRyPomqEYA2uF1SxjrudVVAYcZ0E+NcXJk2P5bzzeE/UjGodiMalkS8uTLBQGvB0aGcf7yeXzw3e9g+MyovD+5mZKog+RhQgBoyh84WkzOaWxzsVpEvlFGrduAOxoUAHp6cR7RkRicUaDRBhr5EgqpDNqFivyfADSTxzH0lcApWVbVdhPlVhnRoT5cuX4VF69ewcDoCOAEbC2yAexIHSbw+O59fP3FVyhlS2hV6cjIi04zGVkDg33i0PAG3MiUMvjGD76LhdUllEt16QMytJhsk5EABOJvffqZzMvBvrgkdxxi4shkRoBSsnTpxKTdGx0ewtBgn8jEUO+/3akjX87jlNESRwcS+m3APhcK+RLsXRv6YlEBzlu1Ksq5ErbXNkSPmuHKBKCFURgKCQOwXKtIiDPBSoJ/dAJIFvhaQxIE8oBsWIGGxcRDfrnEda35MvGs1+cWoJNrpCTaatQxMT6M5eVlCXXf3zvExsam1J2h4/FITBwZlH0ggx0+J6598B6uvPMmml6bsOr9bhfcdgcS+4dIHZ6gcJIVAPpg7QCxYAyOtltAK64JlKQplLKoNooIR/w499oqzl+9IHIgx/sJPLn/BKnTtDj9qK1Pphw1HnPFHLZ2NnFwnBAdZIbUz84v4J3338HY/DTcQa63JqyQ8jEE3A639rC/uY300SmePXiExN6x6L0zIoYgHJmZdPp6Am5JTBgfZdLKSbgDHngYXeNxirQJozfICqbDkfrSBHu4HrtcTgkZ39x6gfOr5/Ct978hCa14COF6zvbluGPSzLt374psCyUdWhWCbDaEfEFhRNt9NtEEb3WamJ6bFYb2+fOr4vAkEJxKZvD4wWNks0VMTM3C4fRinfY5mROQvF7n3q0uyejcHp9ICczMzSMYDoudkbF8fCxSAm47tUFdou96cpTASSqJ4QkTlcJcKc1aFbubG0gkDiXkl8kZo31R2HvsUJGXsDsFBOO6ODoxiekz8yKp43bb0bG3UcxlxZGaTxcR8UfQHxlCJpnDrVtfIxgOCPDctLfgj/iwdGkJ1795E+GBPlkvybAlsMhoFrKXK6kikvunSB2cYnxkFIFgEM8317F/fIiVyxfRcXUwsTCFsdlxXHrtPJw+oFRoIXWSQilZQNAexIt7z9Eo1BFyB1HMlUWihWvx1OwUSq0q8tWS2KGVaytYP9pEx99B12cTh02z1hEQ3QMv3A0X9tZ2BJhlZEYqSYfqOMbHRzAxMyY2aPrMLIYmB8Th1Oq2ZQy5uT9nmH/HIQ6+k70jONqM+HEKGYGSKATquM/lh+3A/9MpwHHebBiAgM4MSjWVimVJNOcLhgTQvfTGFQG9ufZQTod7D0poETjNpE5F258gMqM7zAHaJXaf+9SBEUpA+NG2Gz1cZ8AlmrW5vRz+1f/1Z/j1Lz/GYHwQ05NTWF1akfJubWxge3PLhOSjhRdrT1Cv14T5LHquHYLNBfi9QXGuBoORnq6piWhqtqrIFjk3kqj25BqI1Ev+hlYHPngR8oUxNDAqTH4m6CXbn45pJw6RAAAgAElEQVQx7h8IiLXJ/CJI5LRjYCCOxcV5vP32u1hYWIIn2ofM/j5++m9+grXn62JXyRKjFAfX03ari669IxE1qVIa2VoWtQ7nkQGuKA/EPqBdl2TkPf33atGcV5w2p4CnJA6QpDI6MoLhoRHpO4nGLJeFsLCzuSVSYvauOR/Q6cjkg2TVzi4solytYudgC5nSqWia08aa/AbGKcTn7x8eCejPZZwOUCbpc7uccq042dBFMBARgJn9yfJzb00nWTQcwc9//nM8efxYdJfnpmfkLEMgXs96BEfXdtclSe/s1LTY275oXHJB3PrsC/z6V7/CyOCQnC0IUGukKcfaxYsXxJGTp/OkSyCJMh9B6Y9sPicJomkHYrE4xibI2rfj6ZPnONxLiP3lWGw3gLAnhDMzCyKtFQj6pNzZHCMMdyVnC51KIxMjMnaYLHVyegKb25siH0OHAffpTFDJRLoMmuM+hzJHlLnhHpFr5dDAoJybISBmF/VqBVvb2/j8159h68FztLm/z+dESo5kGJbV5wri7OIKLq9eluSFBM4rtLVMP9qpodGtYWxpCmffvASb3yUOZEZNMXKJkTUeX0DKkq9QxqyA4fF+TM2OYGAwjL29NfzjP/mHqFZy8Llt8LgMgKuYAn8qVkGnoAJkiim8BHsdBGvNuqdgk0pr6rUBvzJsDSGN85Y/5WzJs4HH6KPyo+Q4BY4FR+HY7ElwKCCkgI8BkQz4yn/KPuV1xhFmSF0KFCkxT4DRl2H+r4B3Xs+iSH0ZVcnI7rpJgsa9lsETDFhIRyLbmY47JrvkmDQEOBOur4Cc20mykQGgtX4KxNEpwT0yx7YVrPrrAC9tY2sbmAJRm9AwfnmfFTxXnImXaZ8q2CZt1mhKAnctn4K11v7nWVOYyl2jRaz/eA0/zBWiGJQCbNbzuSYh5LWKXVgdGqRUsExarpdAby/5oM55fZ9idJrDizZbWajqRGE78wCrMhXKeObfGfmmREWxQ70kl8Rb+L3Kd/C9Bu941bZW4FqxER2L+rtiPEpg5TPUOWONkNe2UABacSoFdq0OAx236gBQZwWfwbqZehlsTse+lexqgG6j7qCYnGBTVC/oAdB8NtvYGi1gtQn6TnUq6Zxi/6ozQjFMZUtrn3Eu8rlWYF3fR0KLFbjVPtQ+tYLD+jxr2yhmZQWurY4SxSQVC5Kx3GPsS7vY//2xp3WzOk34TCsArfgWHX5W54S2u9oXtZ3qZNOxrzbA9k/+0X/bVW+CteD6AisYpiCYFQhjiBZ19vgRg9XLxMlnia5wtSKDQxMGqnFRBJ7Xy2LYE5vXyaseQePVMSAs79H/s5N5j1Vyw0plF+PgMixjZZFyIedHB4R2Hp+tk1UNnU50lVbQOuvgMpPcgIIsk4KnygzmxknLpoNfB5AwzXteP0o9aFI59QDp5FDwWz1cukhZJ5Qk+xChdqPp/HLh7GnbKNhJvWRtE15fLhvNZ6fdLsAM7+dBigsMPeEEKsnQkgS2NqNLY1gGryRZ+H8ukuKltzmEsUkWlwmrMIsBw/e1jRTI5n3an2TUmjoYg6kLCJmBaoyMYTdeQ3VOUHeOGoBqGLgQsj4mQYjJJE1gJ5Wi3qhJyMJ6K4is9xGY5fXUgMzlM2jUW5IQjsxtNWzcDOtE1YlkkhDWhWHH5/Kwwg/7UgDqnk6YtEEvkSbrwb9znLItqc/Wapgkh6p/pwaDbaQG1gomq4eNz2VbMOSNQDb7TLXF+D7WT8O6jeEwnl5NOCda6hUC11GMjU9icHgMlWoTJ2kCvBHE+yfhdkZwtJfEzPQCFs6chcftFPCZm5RCoQYHM8Qfl5BOpAW4KOcKqBaqsihPT8zIxpusB2a5Z8KUVrcJKs94vE74/abOBE/YLvliFju7G3j85B4eP7mPYrGAsVEyrwdF45YHV4YrsY7X3rwhYEOXh6YeU9Ftc5jM87UqcpmMgFDU+N4/PkCxUpKxTDYyQSCOBTs6Am4cHZ/2bERRAFcymQm6eV0eDA0OSpZjth/1n4cmRzEyPYHwYJ+AJOJNLTeR3D8WxmY5W8De5i7qpRrm587IYfHxs8eI9Efh9LixuHIWq69dEF1e0UH0hxANRtAq1+VwfLx1gGwiBb/DJcmLOJ6pD7i2sS5yB9SfLbfr+PZ3PsTFNy4K8bnZMhtXHrqSJwn5+eDOfTy5+xBD0SGM94+jwbhm2JHMpOEO+/DB97+DQF8I2VIWS+eX5FDJhGH2jk3qT3Bv/cWaOC14iCErMRAJ4eGTh6g0qrh24w28/8E3MDc/Avoqatk2csmCMNW2Hm3gaO0QlZM8qqkCmoUq+sNRI5EQ9Imu7MbOJpKFLBqODlbeuCxJ/SgLwqRwyZMkSpkCqpm8lIn97g14EeoPo9IkgEsmv8me3OzUsJfaxUkyIeGn4vGm/RK5oQ68AZ+0IRO50EFFBijnBteBm9dv4urVa8J0bDdaMoeoJfriyVNxIDBrO9nP0UgEhUoR2UoB42emcO0bb+HSzauwEyjjulXroJAs9OQr0vjq089w//YdYWhT5oVhvHSWEHxtUJbJYcfKhfN4+913MDM3J7qTYm+bHZSyeTy69wiP7z9As1IzjkGXE/lKAZlCXhjQob6oSLh856PviSSOw+3A/otj7DxfFxY/WcyU0WDyrsGBAVlbqf2ZqRZQs7cRHoxhamkOk2emERuLicY2M9CDB4p0FvVMCYWTFB5+dR9f37otjDCWc+/oAIenR8KiXj5/Dt//we8IiO2PUoKpg3I+Lwzo4519rD19hid3H6FZaSLsCwmofHSUkBDuwZEhTEyPSvjuQeoIP/rbv4/V66vo1AC7F2gUgMTBMXbXN8WZtPbwCe5++bWw6chaPbt0TuYk5zbH9MjYsAAAw0MD6HZbomtMZuJx0rCKaZ95WH7w6ImsMf6AKQ9DLxnKPBSPI3mcwMH+Pjafr4muqqyToLPNMJEIhtEuc+0g24ybeInQ6K2pLAfBZs5DJkwimNwfH3wZvsiEwIZVSUaIWee4xpA9RSCVjF6yqbmm0flDBlzAQ91Tnzmwogub246jdBKr1y7jzW++h+jIACLxmACO7XpNAOt8Koendx+KFnu3TP3gAYmkoG3qi0RFPuQgsYtytSjRINffvoY3v/mWyDoUMnk8e/wMzx+9QDbNxJIuLCzMy1x59OShMIVps3io556FOrY3330LixdX4Y54gAZQzBVEw52JYk+PEpLUkhENx0fHUqawP4RsKif1JKggTv2AV7RcmcyaQAyjAhgxEo1HkSnksHe4JyxslkXlvxJHB9IXG89eoFTM4/XXLuG9996TcSAAdLcr44OJbx8+eIyvqWXapMeam7+WYSS3bTJ33AGHRKfQnjCJ3NWrV3HhwnlxJDBMnkkBHz9+ilatjeFRAjmUIuiiUC6JnEerXRWgk55ZAulvvvkmXr96TWSFnC63JLLb3zbgOfsnc5IW8I627vg0hbGpOQGtHeiiVMxhY3MNmcwpEqljAX/o6CCwIxFYpRpaNZPcUeQS/EGJUKGTk0AInZE80HBfQQ34yYkpxPtGZI3/jCz04yOxgRLqjibmVxfxvR9/hJA4ZilXUpS+ZznrpTralSYO1veQPDLa/dxT0ZYxcoWSKQ17G0MTQwLAEgyLDNCBCBzsHcPRciBznMLJ9hFO90/hkWgosyckk5R66vHRAWTLBQzPjsIRtCHbzGJ8aRyTC1Pwh+yoloF8soxOrYPk9glShylsP99CNmmAcoIvlFHguF5YXsCVm1fh9jtFZoQs6kgsbIgH5YokV8wcn6KYzovOPRM9ko3K9ZWOJdmjtg0ZhOWj5Bb3C9zDcPyRrXqaTAq4y77lEkNmOuVICD4KUEmAifJBp0kBVJkY8OjoQJwJ3CdzL2OzO8XhRGYqx5/dBzS6LZHQcNPJxO2wH8hu5vD//uv/B/fu3MdQvB/Li8ui0U+ZJzpmOZ5SJ8fIF+hsL4FMPjp1gr4gNpkAWtJ+kX/vkv+LHF3Ij3TmFLl8SrSfCSBzzEr0IByoFiroNMnqcmJsyCQ0prNuYWFRHDoEBzv2Ts951hB7PjI6iBtv3cSHH34IfzhGVggapQq+/OwLPL73SOwq816MDA0jHh94SXByezzI1Yp4vPlYGK3c4xYKOcMqc9gF3KJjkXlG2K7UfLZREsHhht9n9vKUeuH6zQSFBKUlAhE2ZFJ0AiTlbEOAh3tmkgxKtQrsjMSZm0fXaUcml0S9TSf3sdjYEe6BKzX09Q9KVCMZ1dyrk2RDeTAlWIlTrJcPhmsK90mUVhnstSX7mdJB3Lvcv3NX1hNGZugc4n6L57+WrYOl88t4/dobOLu4BPi9AB2xfg/Sm/v4kz/5ExwdHko7tHpSfqw3pcZ4NuD4oxwPVyzWcWh4AFPT09Jed+7ckX3Q3OISzp1bwcjYBF68WJdkuWTzUzKpL9CHqDuCGSZL5RnHRRDWSBImU6ey/xkeHRIbRHklJqXtH+qX77hv+cnPf4Injx7KdZQCqdbrcHoNEYDyQpcvXcLo8IhIZJl+dcDmcqLVbmJrewe/+OnP8Ozrx6iV6qIrTfkN5nSgY4FyfoP9Q7j5xk2JdOJYpyOUutPh/pAkPmx57eibHcbU0ryMexJCmIuF45T1oeOetj2bT2ForB8j43FEYz48fHwb//LP/jmqtRy8Hupj00lhmL8CcFLGi4i+UQKUWfSKsQiTIL0HapooWhj99npd5jH7QoEeHyN6epIKAjxzRPYYpQQ1SZDi2fK3AUoFv3hekWdRJ82SUM8APIZcpsApy6jsbH2/4iUKICmmwGfxOzKb9Syscjoqm6EAFI2Sgk88h1tBsmKpJLluhFDnohxQBy1J5m3a0pDRjBOIGIQ6XwR0ZTv0JDFN4nI6/l9JniheooCw4j+KvbB/BRuhE74nkaA4kt6j7aCgmzJ0+XeWhdEehoFtIiUU+NM+0vajDdc+0TaUa7oGoDWYyl/V+JY2axkc4RVO8VeZ7MTPFAvRMgvA+FtJIa0YnUqbGMDdnP/UAcF7zbUmR9krPMj0B8ebGbOGyU5mNz90DCrOxPKyLAaDeyX7wLbQCHzFwxT4VKeGdRzzGh2fQhoLheS9VokXA0Sasahtrn2juJpiInwWn6k4nzo0VK5GMUgdq6wf94MvSaG96ADeJ+RHOhd6REYdH4r/6dhTzE1Be36vUQ1CgOxJ3eo7FcTXsSLOmh4ArTZQmdlSz07v3NqLgrcC+MYhZNjn+k/bSe2PAvBmLJg+5jXqkOFPvl+BYXWMqXOGtkfBYh0r2o6K5yoIrm2itlDGk8+MJes9ijOq44G/W6Mf+LuW0/ZP//u/19VJq4Pqr0O+1cPHa1hpfoJhk8hMgWBF+bWRxKPQMOg/71OdGaXSSxhA00weVkqNpBVRV4+bgpHaCKqrx42edj7v08nMjYGycRV45PO5EbROAjMpjV6RdqJ1oPBe9SbyOp242sgsl3aQtRzayGo4rO9R46+GgM/kZNMFgAOCZdABYAWuta11gOlA14nP3/lcBUpZZraLloN/o4Fh2yuLm4dpApTcfHAzxYMxQ+KpBcakHzws871sc5ZRNum9icWNt0kywmSBzKrdRLtjMi4bz6kxgmpcGQani4JkQJV3Gt0gGnAudjz0qgOEDgDrAkSAmG0lzhIvQSKHhFmpR4n14kGJz+Sml84H1r1WKckmlaFMwlK22UXzje1DVheBWR7iyCgmkM72YLm1j7gJ5P8V+GUbqBOE7caPhnWYeWAYCaqVbULczFhS4X6WjeHmLA8lNLjp1UM2n2EYda90qdSYm3lkQkObdaNFzvrzeVKfoJG9IQCtxlfngzLJCeayralhNzoyAZvTg8OjE+ztncAXiGIgPonZmbNolG2ShHC0fxKNWkeArXYTaFTr6NSbKKVLwuBloj2ZJ00T8UCZAS7aJ6kTYV6FIwE4GermhhyEyIKulKrwOrxIHBwikyUrO4O9/R2svXiKkxPDAotEwqjWTcLIZqOFsckJ/Pg/+pvCFvFR2oCHfHr/7Q4ByG10glXKSCVP5QCwv7+L7R1ma3cK84iMViax4kaxWK6i0mziNJnG0MggBkeGpR8lnKwFFDMFOZglDhIix0HWn5cgZtgPd8AneoKdWsuACYmEtEFi70AkAmLhqIRUrr/YkHYhi5IatENjwwKMRvoMa57MUQJEycQxHt95gMPtXYT95v0E0DgGj44PMTg6IuzftsOGN9+9iZXzq7A73eg2yf6vIZ1LigNld3cHd7/6WrKq9/nDWJg+I4kHuYkmeEY2NdlrzBjuCrpw462rcEaAzH4RyeNTkGnE8uzt7MPv9uPRo8cimcEQ6zITeRbTWFhexA/+xg8xtmC0sGtFoJQsSsj2yXoC6Z1jtLM1BOBCYmtfktCIbXN05b1k824f7CE61o/3fvABFlbOopjNI3WSxc7aFjInKdQLVcQjfdje2JTwTwKNZLVt7q6jSzZOXxSVZhmVRglHBBuLeXiiIUQG4ghEGVVgQ5aMNOoQN+rotignQ+Z9RHQ1+wb6ceW1q5gcmxQ9+eTJCTbWCeIWBCynhnYunzXMo2YD+WIOw5PjGJkZFwCZ/S+MMJjDBscTJWBuf/aFALDUP0QvS7I4wIIhRHgQgx0LZ5fw/Y9+V4BNggFkPJJxSuCCByhqKNOZwwM0y9toN8CEbQSi+oYGMDIxKQfLyckpRIN9Mue2CJ7WKYOTxvaLdXGCDA8NCVuNrGtXwIdcvYS+sUFcf+8m/LEQ4qODaDp7wEmljmIyDVTbONjawc/+v38rCT/J5ooPDyKVyyJXKYkD4eqNqzh3YUWYL+VaXeZmMZ1G5jSJcjpnoiFOkoj4w6KFTNu0u7+Hrb1dcaLMzM+hVCujamvgP/0v/zNMM3N90CdyPDSlBKMLyRw2nzzD1uMXEnpPNi0P3jMzcwLgNHu2dHZuWhJ1joyPimZ41wnUmxWZOxVqDCdTktDvzpd3xIm5vHRO9FXXNjYkKSWZ7syP8Hx9DcfHBxLSTQeqyEA023JgJCtONUgpnVCsMGTfhBhW6lXDPux2MT42IcASgTz2s9dDFpbRvZWs2eIIbCPeR3ZnFXaXA4ND/Tg42hfHEdctrrdcu2jDdX0hG5M2i0lSz11cwQcEe4IBYWMTfKqUCrB37CKDw7anbEclX0I81i+J4whoU0ubawo1TAnucE7deOct/M2/9Z+AISFM9La2toGNF1sCYNKBTPCN4293fwePnz2SdZ12NJPLiJ73D370QyytmKSRlFo52j/A+vNnYnf5Ho2Ion3mc5hxPpvKiiY1w+T7+/oxOT0pCb3cZBI1jFaqJAyNhcDMtqH+EK6+9QYWVxZM/7Y7SJ+cIpU4wfOHTyXyhJrt09OzIitEuRSup6enTAaYxsP7d2UMcFxRXqBFhlyxLKAGHWI8AKSzSXGInL+4iu989KHYejLaN9Y2sbt9AHvHIVEkuVweZAr1xaPC3n72/KmEhZP9x8Pz8uoKvve972Hx7BJsdIbxgFyhPqEd9WpDwOf7dx/IPOdY3N3ehRNeLC0sotWsisxJtpzG5t4GPFEfpnrSUcw/0ak0cbKfwP3bdyXKg0kuuRbOzE0K0HTI3AiZNJqdtqyvfYNDMlbOXbokSTSZa+Tpo8d4cPcegh6/OMiifWF8+/c+FOYwE7hx3WIfNCpNAYvp0KIMyvbW1ss9G/codCoL4cLjwvKlZdGAJ2jH/SFD/QvZnER0UAJh/fkLkcvh/CFpjJrt+UIZ2XwZgxPD8EX9KDULCA+EcOGNCxg7E5f1iCBspwwU802UM2XU83XsvtjBk68eAs0u4qGYzEPuASlR1DcUw+LqIiL9YWF4V2pFBCOG/NCq1bC3tSMsf+pbM1HdyeGxRFwwcV65VIHLEwAzFHr8IdE2Z7Lh0alRcbAVyzlUWxV4/V6jQ1vj3rkusjtMXppLZjEzOi1yNwGnH1nuVZp12Fx2PHp+H2fOnsHgODWDHRgaJKg9LUxXr9cNOF4lwKJziraSmvPcn9JmfPXVHXzyy09kP+BzueFq2wVMZwQQo4WOj49QyGdl/eHejn3IfT3XBOueVOYfQd98Rva33NuPTI5KRJfMQa9f+vvWp1/gxbMNuG2UUegTp83szBkM9g9K2QhKU2pCzmO2DiL9MVy5ehUry8sif0H5q2qFEXHH+MXPfy57O0aIyIHf7ZU9OJ3xfE4kHsWTtcd4+OwBip0ivPAJy5hEBbL+5aDvMCQf2kbKUmUzeYQJZNicoivsYORQvQKvw2fagA6iRluSKTMROxnsEhlFjXPuAxyUhIPI36QyKYQiftlPMMKBNrtWq8Pj9glgLzmM+vuF7DA5MfYyUeze3oFESTH6hREder5kFA5tJMuaS3MMNEUKi23FCAL292nyGJVKGQG/F32DA3jnm+/j4muXRSubsm9cO2jPOJdu3/4Cf/qnfypRPdzPsB0YnUPpFYJmjOCAy4EOAc52W5yedGYxkSXBQEYovX79GibnZwES5CtAPl3B3t6RRHU8uHUPcUcU0yPGhlDvX858fTFxwhMEmxqfxNjkuNjT/cS+kBYYRcfcD0/WnuKTX/9S9kGUUaNjhtI6HCfhUEAiXrx2B7x2J+w9QpQAPdQ9T2fx8OFDPLn7GD5vCIvnVjE5NQ+3x49qxTjtaC8XZ+ZA92SpwHMZk3OH4I8FZU/mCnnhHQxjdmkBY2OTqJWboESfORO3EesLCeOaUap2WxuBMEkDHfzq05/g1pe/hNPThjfkFgce5QCNnnNDZAbJ2lfQxpCwXmELet4zmIVh3nKfYJi/Ro+W81f+7jA60ASQzTnegNs8s3Fc8IxDkPsl+K0ykL3kZgpucgET0NZhcBIlIulZmj8V3FVsQM/ECjbpWVKxBd7DeWjO6IYBboAhAwhagSJlhiqYyr8pKY3jjTJH3DNxHDPfCuF7nqf5DpEaoea73RDIhPjnMIQocw6Vi9EkDvQyCdsrWQAF36zlZl2sYJsVVFW8RM6FXpNvQaPolaRngE/TjiqHavrP6GFbHQ4CVHeNlISCqjo2WE9+p6CilkvHCzENK76kmI6Ci/Rl6LsUHDT9bJwevF77RXG5v4Ildc340r8xoawZMwbn4BonIHHH1I3XGra6we10/Ghf813CgrY5etKwxhHzCiTvScm0KFdlyHU6rhQ8tdZD68sycE+rGIp57yssR+usfcx3GozJ5CjTccc6KebGMdXtAefW+alzic9in8n+tOeo0edqH0sq315uO50v2rf6+ytHjAHjlcmtgD2vs9ZTx4m2C39acRzFC6Vfen2geKJ+p2XSfrEC3Ep2VbDcij/qfYqnKvbH7/U+ZZ+b+hmQ2ziKjKOE12p5VSZZ+4DlUQeCmUtmrCpmqU4cvV7JxXym9p2Z8IawbPuf/9HfFwugjfQfmgy8Rie2AoJSYAmZMQg3JzqfY6WgV3vJPXQwSEbjHitWjGa9JgAnE5Zpo1kbQo3/fwiApkFXEFYHjmlEY+ysncz/a4iBNrCC1FbDpA2khluNlRoZZWfrwFMPgnpu+EzZLJDp1JMTEWPYG7w6CXSgWkFs/l8XKAWl1Ujwep2g6gXiOxSs1fqKVlpvwnETq2C9GgarsSGQSnCV5WUf6iBVVnYkGDKG1/lq0VSjKNrNzY78XcFXboZUNoIbOF0kXi6w1DR9mUGzKzqXPPArK5hJEbQMHCd8h3o8zYJlWMZiwF3GC8yQON7D6zg5tF3pcWPIG79PJ0+MlIh6XGFDuZfEkEwC1RDitWTCKnud44j9S+OpUiosv2zyBZQ3bGbex/Gg/aLjln2pnjydZzrO2U88rPNZfA6ZFgpOK/tZGec6xtmOZg4Z6ZBinmw1w9IVh07bbLi1PVgPIwNipHLI/mM5A2TL8BAQ7Uer2RVPYLPRQbHEhcsBvzeGidF5xEKjiAaHEAsMIHNShK1uh9vpFVCzRV09gtCFoujbETgQo4i26MPZHGzjMiZnxjB3ZhQ0FY1mGzYHQa+2hBIX0gVh+zL0st1uyGHq8GhXNAs73YYATcnUiWTHJuDFJEDf/d73sXrxgoCiPORzU9asNSVBDhnQjXIVhXxOwnSfPHyEJ08eyWLKxHShSOSlJnW2WILLFxRAcPXiKobGTYI3hroS5CBLqlGs4enDxwJgTE/NIjY0IEnTCEKTKcXkPeyro8SBhCSyLdi/AbdfQr4JZHJTxvspAVJv1jB/dgmz83Mif8NrGKZLnVMmcNsh4Gqzw9F5lcAyn89hcIxSBw6TBO7sEq5ce0MSQ7aqXeSyBWGnEBw+SOwJ6M4Q4Ga5irAngLA/ItqeZJaU6w2Mz0xhZv4MRidHcebsHLwBj5STwNPRQUJAop2tXTnI5dKU4ihI8rvYQB+yxRyi/WF888NvYunCAlw+Jj8soFWsoZmr4tmthygcpDAaGkS30pRQ/FwqLVEyZCYOjY+I9if1hGMT/bj+4bsYmR6DzxWQUMytF9uSiC+VSGG4f0AOcLQPdBw0201s72+iRCZOf1z0M/msZCGFLsGQ11Yxt7osYfyZfAb7uzvYePxEZAzqDLHmIaDVFlYpgcbJiWkBDAmMkZ1RLBSEkUE7Q+COSSll80kN5kxaHA5TM9MiWcBkbCVJylaTDbdoFNsgyYiYKIth39yGSxiwjYcUJiSMwUlm/dAI3n7rHSwuLaBrb8vh7mj/SMJeGerNENxMOi0hgj6CFNRHazUl8318aBi+UESYvAz5F2CUnvxqHQGPG9mTE5FwIfAuG06vOdSH+mOS8G9kdgLvfOs9DHCsB71owCRqq1IzkQzoQhlba+v4/Nefih2k1jclaCgVQgkQHjLPLC5gcHgIwUhQJHEK/EfgKZUR9iQTKooWsNuDM7PzYhc2tjewvb+HYr0qwBi1V2Oj/Xjro3cxNjch4BT7JuAOwtZso5Gvo5TK4MXdRwIyMlkoQUfaLupn04HAtZ8MxEkKi9cAACAASURBVKXlBUkyyqRWcDKJER2JJiKDDgU6BO7fvidOqqXFFWFHPXu2JvN1OD4kQC5BVbi6mKDWOOuVy8l8SOwdiXNAJDHI4HMZwIEgbiqTQafbFqAiGAiZxJ6Tk6hU6ygWatKX1VoLezt7AlZ43TyINhEJByUBqtvnhD/klbFKhiHtOIEPMqL7BwYMEy2dwtHJ8cvwVa4RN2/elBBnbp7rdcrrZNCutUU3lBIF1Jano5Dh2MeJI4kGISjCcFWOW0ky02xjYfksPvzoQ8QHB0ROimDN8ekp1tc2EemLy5rEvQEZgo8ePxQHIW0obffo2CBuXL+J2bkFI4lydIIKk+gJszch0RLNbkuiF9771jcFxOmP9SOXyeGzT36DX/70YznUnTt7VhJWRQMxDPUNCgP3xdoavGEPZs+dwcWbl3H++mV4B9wChnWbLWF7gtE6u0e4++ltfPHZLSSTKZyZXxSgm3OV6x7Df5tcE1stkwRMDvWQ+aVMLq7JjVYdoWgYb7/7Fn73B78jWrHUfN7Z2cPpURKtRlfalAAYAYepqQkBLO4+uCvgi+wpHXbptx/++AeYWJwH6g2R3+C6RHvjtDHNqw3bm3viqOTB6WD3CIe7BzIGBwZjcLjtWN9bx8b+Bq68cw3f+73vCmuIOsKMjtl+tiGs0mKeiZ66MkZWVpdEg52yPWT601l7+fXLuPbODZy7cgHhoTgQoHYrkN3P4EsCjI+eYefFljybADLZvvvbhxJ9wpwB/f2DUhcyJe89uI/EaaKXKNqNgDcgbcuxRqfqzffeFBbm9OSMEBG4j6e8CJNLH+7vYf9gG6VSUeZcONKHeHwI2byZF8MjYwj1BbGf2MPM/BTeev9NBPvtApZxvSyUKiKFVcmX0Sp3sPH0Be5/fheurgMD4T6kMwSGWwhGI2LzJ2cnMDI5iHA8jFa3jr6BmMgK0GnEZICZ0zSKqRzufXkXuVRW9lGy16u30e7a0WjbMD03j6s33sTZi2cl3J8SDYPjcQRjfnGkU62p1iB7ro1yviKg+Ne//hLFVAnjAxOIB+MCwDPqC64OTgunGJkeRGQwgr5+SpKNIR6LIxyMIeR3oUbJE56bSNro7RXJYpdIvkhYWJ23bt3Cz/7tz2Q9Dzj8xr7mK+L0alQrslYQ+OV+ko6Ocr0Mv9NIBupZTRN6Exin/SJrm1r+g5MjOLtCHetV0WJ69NUD/Pmf/Tnuf30PnUZbHB0SYTIwgk6rIw5FibjK50WCxBcNil4zZULi0RiajZo4fE4Tx9jcWBP9dbKRm71QZcqCEPQXUCbgBwMbX6w/R6aSFeY19cV5hmjbzDmSoBXfx/LThuZreQRsPsmdwLpxb8V9pGQ2ZpSf3Y0QEyAHQlJGDnyu2ROTk3JeaHdbEr1QKBWwf7gnQA3HP+d1IV9GInEi4Audk6Jd6naIs42699xbE6SnraS8D6VVNCkbbZlgdp2W7IXpuOY9JC9Iew8Ni+QcSTqpVFKA9fHpKVm3WLZahVJOp0idZKQfySAmI/zf/ewnMpcUrGm1G7IWDcbiciYhO1+jgTQKdm5+Hq+9cQ2L5xZR67YR7e+DPxiGiyx7AT6Z1K+CT376MX71b/4Sg5E4YvE+kcijk3tmZsqAma0uxkbGhIVO8gHteiqflnU2MtCHpr2JfDWLmaUZLKyeE4kOAn4EJBnNlTk5QXL/CPsbW+IUZ0SYSNq5nJIEMplOC5DeFx/CW+9+C8vnLqFaY39TSqgoDqxaoQDmDq9RRqyYg8fvhcvnRaPTgicSQqg/IuSMeN8o2s2uyP8wDwQ6TWnDSDSE1OmpSCi4fTa02iV88fUnePbiS9i9HbhDHtjclBUky5cR3DWRJSAAzcR0dB6aOWQAwR5a+vKMTqKSgHNdA6hwfgle0MNVuU5wHCkQKAbNEjnNdwmA02P+KtCkEbcK1NAgGtDMAIoEGgUnsRsNZGWD6nlbAUP9acUy9BzK8mruKCUmqb1QgE5JZKwXz1AK0L7S7jWERGVZ8jlKQDSYkQHelRnK+guWA8OOpj65AoQccwrMMokjPyphaQWFFavS+1g3K+jH+16C7xbpD322FQBU7IZ7A+v7FQdTUqRqgev3imcwikbrawXttR8VwFOAT/tBMSbu8a11EwdNL3mlnuv1WdrPVpzL7TKSGooBKXNagUXVDuf6oviXwedM+yr5kfcrgCwYU9swxK3OF6ujgucRZYtrma31V8xM+0jHgPaTgpycc4qHaJ/pvQaTqpj51ANJ2QZCIOw5KBlhqliNOl4Uq9TyKAZoddDod5JespeUj9/pHP9tUFqBVb7DKsXL+cGP4jW8z1oOHT/aP6+wL+NIUkxVx4NigzrOFKvT8abtYMVjtZ76DuszBOTtOc+sGJKOKY4TrTefo2Cy2g1tG+0DBbTVDtD+6fvUrljbTuulY8vqUBGs83/87/5OV8FXK0qviLUCqeqxY0Ort0Iq12NDyKGsWHzp8VLPHQ9o6h3gfcrOVCNAAFo9VHw/v1eWruks4wlR1rVWSL0QBCC1M7T8pvMM65b1UMBY2bhWkF09A9bJpx2ibcDn816rB0wZxdoRGtqhoDE7U5nI6lnTZ2h5FWjlBNJ2UdaQGl62KevOuuiGkuXi+8wCYrSZ+OFzWHaVgNB2sxooHYQ6sPg+SXbQYzQr+0q897mcLMQi7eB5JbCvk5QbPALQuugJQA5If/I7bqLVmKrxJJvrlWFtIRomM8uAuWayvJISUc+eymawHGRy6njhQZGbPrfXJOjTMCgdR2yTyXGTPIcZ4lkmshvF4ElErgGSGcrDNjMayWRDGFayAftfJQfUsaltTiBck0BYkzmoA0afwfLomBJvuDDhunIo42aVCzvHMaVM2GZ8j7YX+1QNi/aZMqD5fSGXfenF5Pe8Xr1Y/MkyqqfKOHFMYopoJCYgdjpdFIaK0+NFvG8QgWAfGjUbum0vgv5BuOwRxIMjiIdGUC+24bUzcUYQ9rZdQqxtlBUplSUxIMENGf+NhgAVZKwxxHpodBBLZ2cQjMiZSaRzuQknq4EsY4K21E50uexygCEgV2HCkQp1KdOo1plMJC+6mgRoPvzu93Dh0iUBTsnwdHqo51hFiYBTISf6uc1GXTa8z58+lWzeOmbIrCEQI23pdMpG/Z1vfQOLZxfgpjOh3UKxkBNALZk4lcSK1MJNHB4jEo2KBEIwGoIn7EepXEFfdED6TTUMo9TijvUzFhq5dA4tMt8yGZEo4RjN5NKSUHBietIs+K2OAGW5bBZb6xvYWd8UxpjLYZcQfMOmb4FsWWoIuzxeCZln2GYkGEbqKCuAC5mfxUYRpWZZEi6SjURwO3VwAhvD4zMmsQ3ZvgzdnpqdQ//wAOwem4Rtk9nIsXJ8SMCqIte2Gi20G23pA4KNM3MzkhCRDNPFlSXcfO9t+EJ+FCm/UKjB2bTh2ZcPsPlwDWPRIcR8YTksE5SVkFi3C31DcSMpkc1iaGYUqzdfl8SOU2OTAl4+vvNIkuptr20LANsXipnwSIaGoo2TVALJbEoiBghelJlcr11F/8Qo3v72ezh35RLgJmBMUP8ApVQW2+trwhCmzAnBgVqlKod7HoYpBUBwWOebYbwajXbaRh4KJYrEYRhptMEMN+fco+xHmScmh7F5lI2h7A9ZU6Ojw9IHZFvyML67uye6eX4vk9kyRHVCZAUmpkZl3Xz87CmePXshEkAcJwSxDYhmPO587/DwKKKxPtRqLeQZjl1h9INhy8YoWxAMIJdNo1oqCiNK7GGjJcz3voFBYVydObuIi1cuyThOZpM4PEmIg4eSH8zY3a41RAt7c31N7PQlsrOoU+j2SBIu1pMOGzKjyUQmi5RRI2S8kdl5uLOH44NDYemR9TN3Zkb6fWePDOgdnGaS/z9bbxojZ3ZliZ3YIzIyIjIiI/d9JZNLkiySxa2qVItKapWWllpqdY/bhgGPgfEM2gsMA7ZhwPA/2/DAgDFeBrANeAaYtg0NxtOeHqlKLalbtXItLkkyk8ncMyMz9n1fjXNfXDJa7gQI5vLF973vvfveu+/cc8/Ft7/3kTCiByeHcebmKsZmx5HL5bvSJx4Bw9v5BuzNNpL7x0gcRFDOFCWQkKSWtN+P6dlZ0VN2eOwinTA+MyXMd7aHATAGsMr5ArKJFJLRmDCtCDz29w8IUFbIl3G0fyDjPjQchtPnwejksGi9h4YGxV53Xm7j5fNNYeVzLaGkRXAgZPYaZmXkssIc8/p8ohd/5c2rWJhfEr3EUrGOSORE9HcP9w6FkU7mXqGQg8NulT3G5rDAG3SjWue90nC53Vg+vYQLFy4IKKLFdKlhvPNyRwAV7rfUQSagK/6Mtbu3wCaMzOdrz0RjmPYiaeMlFus8MfqmUoTVIfZGvUzKKTAYFh4eEjv39JEp6JJ1ZnbejJspMlzA+vpzKfjHgAgP5jyQSeYTpT9yBWHQUguUB2f2/+0HdyTT4Xs//D5+/NM/lDWSAU802thYW8fP/uyfS5FLAhwSxLa6ce7UWUyOT+Lw6AjJQgr9w35cffcGVq6egdVlFcYlAzv0SZjmX8mVkDmKCmvz/v2Hch9qsvb7AjKHqe/LDDyuHwThyZZnqjyzHY6OIoidRFEtmoA1ZSnOra7i0tXL0q+sWcAABOcaGchkrHLvoawGsy/o3z1bX8fm9gvZ7wjYElw8vbIsmUxkshOoOtqPyJ7otBH8ceD4KCZFTnlQp6zAxrMNYY9RQmZ0fFT0TU8yUZGT+PEf/VhQLWq6bz5+imcP13C8H0GzTl1as4dRPo3jQNbtxsZz1Jt1vPvNd3DjG7cwMj0KDHgBF1G8Fqq5koCw2883sbm2KcE9SvwEgyEUC1UUcmSU2gRoJGjHvfL5xroE/tLppKwz6teTFc0Cr5fefEMAvYnRCQm+sC3U1Ca4F09GweqsI5OU3WExWx/6PD4UilUkkxkJnJZzFZRLBZw9fxqrl1fhD3th91hl7CgNxKJzuVQW7XobxztHuPPpVyKjwcAv17dssShyCgTZ3vrGDUzMTiAUDqBja0kNAJeDGtBlZNMZuU88EsPTh09EV5xMV87DZsuCtpU8Szsm5xdw8cplTC/OodIqoz/oxvTimOhbE+O0UVK1DTQoWd8EWiXgwZdPsPFoHaOhETjgFH+IYF25UURwNIDTq8sYnhoWQDzo9wtQxiAK078LmQyqNVPsmzeWA3a7JWuBFKkcCiIdTeEX/+8v8ODuPVSzFbH92MGJpLCziBkJPGQ+i29Zb6PUKInmtvjyfaZwu8rAWbtEkomJMZnjXDP5HBbOHAoNSeCKsh//8p//C8mCYgCFdj0+QhkGBltcsv5K4UYGRQf8mJiaFO1gzksG7/d2t2Vt5R6kBAsl6zCIq+wopu9yDU9lkqhwnnaltejXU1+dP7PtBmCl20Z5raawnvk97xlgFhmZgjWy/dinFgz4gvB4+mTv5ZxlkcLVCxfkXgTnY/E4nr/YwIsXG0hnkhJo497Kgo1cs0+iZMdb5L0J3DAjlCQVv98n+63s9fkSFhaWcOrUivholNigD18pFfD48UMJ2gtru2BquPC8YUAYq6S9syg8s1Km5mcFtC0VKpKxQZ109g8LbBLko2zOSexYPsN1goCMX7SkB4RVzeeSkU3fPl9gYKolEl1nVlelrygvU6EEVJ01MMJS68Xj7peilvTL/tk/+aeyDrIAK7M5imUjfcJsHY/TLVrzbocJbNDHJ4GCbHL6jAPjQdz88CreuPUGBscGYSEXjQoKzB4qQ2TZotv7eHzngdTFoF/HIDPPP/SBCGQPDIdFx/7y1esYG59FPJ5HmjKADjfaXHeSMdisXO9IBIBIM1HmI0+QmRmPdpv4s46OR4rxUn4sSVm9dh0ry0sYHRsR/597Xstah8XVwkl8F5H4NkqNDKqdMiz2lhRnI3jHIp0MSigoSIDWAAxGhkLObgoadzNP5dpuKj+BWjlbtMwZjwC0sHN5cqW/3wWgdR3lOUeIac6/ya7lXFJ2qRDQWgZAfAVg27sZxjYjl6AYi4I/inFo1vbvAp96puT51oBNRvpCbLVHDkGJZXwu/ZHXheUMW5IZ0wq+mfOpkVJQfIef0zMs34fnDOnHLvDlYBZnt/3KzBSwq0tm0gzuXmBMr1cgWs/77FM9I+vzGezg9QrQK9CqWJBgAmQcd4vJKZjG63gvxcbo7/QClfp3VzfDXN+5F2gT8koPi1lxMx0b3oO+hX5Wr1VSJP0SBRcVM9K+1r4iAC3218NaN3iD0bbm90JMa9ZfZZqrbRtA2jDxeZ2xFaM1z6wp8y6vCxAa2zAZ7dyjlBT6ynC6rGXtw14wV8H9XiBe26mfV4yE/2tggHNR8TvFrhRzY/8wIM69SHEPtXf2rbSzK4/LcVaFBgWNhdjYQ4hkO3SMdHx1PHmt4msiHefxvGINK8iumKDamH62NyiktshnsR1KVuXPihcpAVfHXHHM3wXF9b4KYveC2YJxdSVHevFUtWG9twYAdE4pXqf9qLaiz1bsToMPtA8lyPbOHV1flJip93sNfJs5afmH//m/19HolA4wbySOkERAVMfnNcNUrxfmZ8OAoTrYahy8h0xu+2txbzaKBwNlkgqI3DELm4KHwtrqSjKYTjTF9JQZrEaqTFMi+DQsfa4utPycgn0KiPZ2KttCg2IbJdLd1b2Rxa+7gCqAq4YhBt+t9sr20vAVXFSQQD+jkQdlIvcuKhr9UXDfOHZOubdGWnTh0ZQV3pd/14nBn41khQHoOSa64Ck4r46eLnj6PLaZfa5gub6DRldU40YkOprdA67VMJN/dyOgnqJOEAGRu9FYjdJpv/BvAiTbTHV3Yx9NqZCtY2g2N1M5WEHU18C0iXKKlECPqDsdITqHvF5tRPuTnyUDmofoTCphFiObWUAJbtGRMqnWJj2FByzeR6VJzKJgilAoE5l9oPZpUhFqXe1l96v0Ii5OvIafIYiv88Us+Kb6sNqeAl/cqPk5OvcaaFBGO9vG75UJbhZAr7S1XCwIMEGbEsexK6SvKUe8xryf2WiF9RwISOSZbOhEIod0Oi9sFB4OAwPDsFu9sKIfrZoLHnsYfvcQBvvG0efol+IglpZFDu4Eusg4JsNod2dfiohIoZXggBRFlLF229FCHYODA/D4XCLF4fE6pdAJ285xoeMdjR1jYCAgzBOmidIWCEQzXZT9VyyXhLVKTfH3v/keLl++jJa1IwX0KtWSgIp08li4TNrVaCARi0sxmqOj425k3S796xQpFTqzIbzz4Qc4+8Z5DA4NyCGTB0sW3qFu5PPHa8gnswIKUxaBaddNSwuufg/8Ib+AgHabR4rZkW04OBjEwtyMHHoI/jLNnPPj63sP8PjhE7E1jtPMwjyGx4ZFK5ZAXSIaQyIeRSGdFQY4n81UNE+fSxxZsRfKQOTzAniSQ3H6zApGh8cR3Y/KISM8NSosq5GZMQEFlldm5SCQP6minClh/+U+9jb3EI8kRPokHB6Cs49gUwnHyYjYVzA4IPNSgjJdx4MANL8IQvVRqsfSRqGax+BQCO9+8B6mZieNNm6ujFaljq0nm3h2/zFCfQGsLJ4SJi7lSQwAbcfQ6JAcJAjg+UdCmDu/gsvX3kR4dgil/QIe3f4a+XQe+9t7ONw5wKCfzLl+M7ftHO+qVEznQcfpsaGGOjpOKyYWpvH2B+/h9KVVWJw2YcsQjGVhx/2tHTx7+FgAaLIYaW8ElJlKzjRjAtC6hhF04/iRacr5whR0VrMnWEE2M+ciC+v4+gMoFHPC0KeTy0ASi6LRRlfOnMaVK1dw/vx5ue/Wiy08evREAgxom3RN2lh/v1eK+pCBub23j529XXQsNiwtLYljSCOVwmM2auy5EPAF4LC6USrVUCdrjywFqbYOYfo4nTZUqtQztcDbz0JubiOPUSzD1efF6PiYaPeSOUkGw8vtTRweH0oxPA+zXCwmuyRfyMq7j09M4MqNazKfqY/KlFmCoWPDY7h14yau3bgOj8eJdDqDRDxuAlE7e6J9Trsn85MAGVN6WcTw2fpTHJxEhCXK59v7nbj47hUMT42hmC+KDEWjXEcmlnqlH56NxAWApn2xUBY1krmuEuT3hfwIj4WlCBlZUAxukBFNhi6vIcuYY8559fWdr7HzYlsOWmSgMyOANkng1T84gPGZMZy+cAbjcxOi101givNyf2MLTx88RfokKWxAFnASOSV0RNdeDsAc8/OruHnrFoZHJ8WeauWGsEozsYwU4CMj3N/vRyoRl7Xo6OQIpUoeQxNB2D1GrmF0chQrq2eEYc49i2ADmWDs0y+/YDHGI1RLVVQrZs/hftjv88qaxjU9lUzj6dOnAoDyZ0+fG51WEzu7W6b2gJ3FWrzCNCwWjV7h+OSEAFC043QhB2efV5h50/OzGBwexCBlq5p17O1s42BvTxjckqVycChyGGhZjeRQMCh2K/6B04a96KHIL/3gxz/EjXduyr5H3WJmdrSqTdz54jb+/Gd/LlrF/ZQqqQNzM3N48/KbAnweJSLINYtYunQa566swhVwwxtwoVFroUIbTWXQKdeQicRFc3392SZsHTvGRiYRHhwV8PzJ82eiL8sgaHBoABcvnZN1OpXqBqcyBTz88qEEQTmGo1MTol/JgDZZ9lxnWQiX70QW6OLykjk0SDphC5GTYzzfeCZzn2NAEM7tcsg+PDgwKFkoHD/qK1MrkkxsBiUp4yHa7JmcsKFZ0IyyQEQkyeRN5pNYPHcaf/DTP4BtwCGp8/trGyJFQzkZrgn9ZCWWzJ7HceVcY4G5jqWDqzcu4/rb1xEYDaLWqsE1YHTuGYBBwyIa+wfbB7j35X3Uqk0EfCGMjU5KsJFZL2Tjs+AgM44ov8LsmlgsKqCg1tcgQMXMD2rEa0Fj2hz3fWbpULICLgtmT83gjbeuYHRh2IBTLHhaA6LRjBS9fH73OWxtKy5cPIux6TG4+uywOSmjYwLp7EPqmFOfmNIyL56uC7uSwRWCH5RRe7m7g9GxYfzhH/8Uw+Nh2VvZDgurJIuOawu5VAapREJAMLKhyWTlGsFARLXelMD74Og4gsPDCI+NSyBqbHYMNlcboeEgGqhLLQG7aEd6YLM7QZYeZUL2t+P4+sv76DQsKOXJviQdlizeOuZOz+DqW1cQGvdIoURTuIEHGhMUZsFR7vXq7xPUZUFMzu/+gN+clWxOrK89w69+8QlO9k4ksBY/jApwTy1hA04SRHPBZTOAEGuU0MYIbOkhnPIKqpvq9VK/OiQZLQzIc72em11AsJ/1Gmz45c8/wcbGhhR341oUCgx2wZRWVy/YIZIkDE4KsNQFn6uVitg0g679Xo/YkrKeWmSUEugB2XYWYUKTpCCHcLtV5j0Z6wxsCOnGysynfgkEpQppQlLGLzEQNBx2h8hMiQykFovMlqQtvv4B6cNTy8s4dfq06P3zOcVSHtFEHM/X10Xn+OjoQMgDZOZz3y8WTIaIkDKEvepAraunKmNkNecTApLLy8s4f/6CtJVEl6npCdHkp119/fUjyUhgUEfl90S2z8ZCX3YZsxrlOobCkiHE9yHr3+81xUsNmFFFrpiXPqrWzBmZ5wkG4Xguo0by7PikBDxtdjtOYjEJErOoONd0kX5jvROrFdVKE8HwEM6eOQd3n1f8F0ro3Ln3JZ6+eCr7ALXTuWbT15Nij4FBtGodWFuAtWUTMN3Lgu4ej7CcA2N+/PHf+xGWri9J8UzRL2dwhhJ9jGdXGjje2sfT+w/x5V99hthhRNZBgn2SuWu3YmF1GW9/8AGmJufgcvYjm69g7emGZB1Rg91C6YxAn5wZ+v2UFhoQCY9cIYdanYzZDjpNKwrJMorxnPgOlBAjlXpxYV7WRvpADKrWUcPw1BDsfW0kcoeIZg4Qie2h2i7LXHa4mTndBFnm5lzNM68pskWb07Mo/xeMwG7WcQWgDYhjwDyOj2AJtq6MYw8AredA/p2+lvzMIqRdAFWIZV0AWkBK4jBdAFoZxbwvr+ehQkEiBX16z+MKoCouosCc4ig8A5rPGfanYgD6d/7M91Gin0pKMjjCL9peL0CmjEhtkzKeFWjjfQQctnXZpt3nKiCmeIYC0Ap08X7Kxpbze1fWQEE20xYjm/IKVCZA3qPBrVgMP68AtYKKtEnFURTL4hxUbIurTm//6jsTgNY2Kzaifca2c01WYFKfq9gY2/lKA7sru8HPKOFOsQIdF95XCZWKeWkRQwLQOmYGmDRFWfnOgl+1X+NqYjfdL67DvXgUcTPJfq/Xu9ncZpw1wMHxFUKjkri691HwU9uqbVG7U4xFQdPXILhJFei9Xm3Q4JGmzpuxwS5205Ul5c/0yTW4wPuojfB7fkbxSwV+FetSwJX7l7ZR2/a7wQnFQhVEZ/s47xWnUrvg53vxOyV+6nohmRBdLFPbqjihgtj8vYLgrwapqz6hz1E8rxfM1d/pOOg9NIiieJrictr/xK8U91W8txeEV7xL5+crP6UbtCCGoWOrbddrNWCn80rtXsda3v1/+C///Q4vpLFrB+kHeYFod3Y7hb/XlAIFgGv17mLcTUXQRVomF5nIXYkMHbxeENM4SEa/RiM1KuSuILVOFi6UvROck4tfjE7TADUa8/oaY6zidHS1cHkvBWEVsNSicSploQbBdorkQ/edeX9+nkbH/1VDuRdY7qXj6/vqYOgEUlavgsV0Tnhv9iufRyeez6SzwmvYTjUaBYZ1kVWZDBoFP6uTS99F31UlMpTBzbazTzSqw59/FyTV/mHkXuyhYzYq3kNTEPgcglkKiovciDA5zGe0/Ww3rxHZCryW2BDQ1eWS9Hp+8X14qOIXx5dt4u90s5BFn2m43egk35cgsi74fB+XxynvpRsHWXhkX1WFrWxBX7dqpxZClDRHSnSkUtJegvx0APlFEEJTrHhNb+RMx5HXaf+K49HpvGKUExjm4ZTPpRPPgtaY/wAAIABJREFU9+A1fDdOfI4Biy7xi/IIfAb7SgDibvTq1WLYNAD+6z51m4JLrZZh8TSb0l8cG910eD3fxdieSXukQyW20mTgh+L0VtRqph/J6rBZyXweQsA3BmsrgH7HCPrdI/A7htDvGpDDIgEEAnnFXBbWdku06Mgc4XtSo3V8ik6xXZjL1NhkgUGR02jV0EFDHD0eDl0OC3LZFCKRQ0mH5yGfxftkXpdKwp4hK4O2xJRJsrVYvfzMuRVhYDo8NrQ6DQEkefCh5jI1lZlmyNSjr+8/EPYh06d5UCawRD1XKZZhtWN6bhrX372B8bkpSYl0sUYpq3jngXwqi6ePn6CaLeHw4ABbmy+EqZPJpYkhIkzGB4tXWPtw6dJlLJ1alNTsyYkxKbJImne7wgJcMaw9eop7d+7j8OhY+j48OiISApS3oTu+/fIl4tET0YadpE61x4CBdMLImuQh6CQax9ramrBd8oWi9BUr1bPAE+UA5s4sYO78Is5dW8Xy6gp8QYfMFdRYXBCoxIHDF0e498VdZOM5hPxBqf7eH/Jj53AHm1svBOgNsuBNq44BAWbJhmt2tT0TOIkeSTq21UbpgyAWluZFL1Vkb2wu0Z2l/AN1aJkmOjczKwWDaCscX2HRBfoxPDpsApF+LwYnxnDu0kXMTkyhXqrh+eN1HO9RgiMuciAsuMV+ESeuQ2YKDLhcyCNfycPld8DmcWJ0ZhK3vvkNXLl5HR4/iy2lEYseM79epBueP3oqqewE9NkWsu9oV+HQEPr6qInmFPsg85QMZ+qrcqyod/lXv/q1rHMMWpGtPxQOIxQIdTUDm6IfS4Y+bSMUpq7tjOjREuwlMEcmZOwoKgB0JpGTtYjp7mQrkgVFEDmVyYk+N9O8b9y6ifFJM4eK+bwUhswm0miUm6jla1LoK+gLSQ2GdD6DXLkAh9sqB7TwWBB9fo8Ui/J4yQ6ooFAoSjq9r88wdQk2EOyNHB8ilYoJeM3gT76Yw1H0RA68S2dOCxh685230T/gRK0MKcjGwoQcX4KpBIFbLeqtVmS+kZnFNY8FLLnmmL2tKnrFZDO+3N7CXmQfb15/U3RDhyZHMHtxEb6gT9pEAJtgYC6RQeogiq21DUQ2d1HN5KUgWtBH9mATx2RYN5sSBFq5fA6nz58SfXd3v0eCkVYCQ2R+lIrCqs+nmXb/UAIBZLYR1GCKdqVaFfkKBpUWzy3h3e98U3SxCXxQFqhWqODoxQ6e33+KbDwtOqxkLlJ6gFqipVoVBFVc/X249Y13RWrCHxhEs8lU7YoEfbLHGQGvW+WmaLvzMMxAFIH/yMkhXAE7BseDCI0NY2Z5Dgtnl7vBKbeAvWRttspVPLz9AJsbL9Eiw7FQlloLsv+Wi7L/cJ0nqB9PJnD67GlhJVKmhuwxaowfHx0JgE05AxbtYpFVrvf8HNci/ts5PpTsgdUrb4gO7tDYiAQPatVyV5/8BNViAZH9A7xY3xA5jLHwuEiM0FbPnjsne1ehWkK5VUa5WcXb738Dp86dkeJ3ZJNV8iVUCxUBCn7z8W+w/WxLAGgCNV4nC0OuCDBWbFVRaJQwc3YeF29dQXCsHxbWDSi3kKHERrEEsOjU9gE2Hz8XkN/atCPkD8PvC6I/MIC9aASbe5sIDA/gyo3LmF+aln0on0sjdhxBKVVEI1XB3U/vCfP70htXEI3HcHAckTavnF3GwGAA/qBXgDopauemZqxF5EpSmayANTwkxaPUbz+W4JbX5UaH7FgSNKp1ASS5vlAXlH6sgIv9/chTm7JeE8CaxXgJ1nG+pIt50Zp/74P3ZC/k3LITaKk28eD+fbzc2pIMBmZU1Muso9KEr8+L8GBQ/OHpuUlcvv6GBGcI3HMPZrCEkjC2jkP6/3BnHz//80+QiRUwPjKNd976hoCNLJhJgJyyNP3+ftx9eE/2VwZJuL9zfaJvynWNYJLXyQLPXlPIzmGTTCYCz0MzQ1i+dBoLF5YwvEgZELO3kiRHIh/Zw+mjIu795QNsPd3E2XOUpZpFo8107rL4hAQy5aDdaIiUARmbDHqMhIcwGAqJH8U++/Krr6RN125dk8wT+gezszOyjzF4Z7N0hAHNbAgGypgFw/WPn93fPxRNaovNhcHhMdiYORAKYfXyBVy+eQX1ZgXOfrsEMeiLsA9p6ywg7HR40anZJKh7/+7XKGZKso4RxKKMT9tSx+DEIK7duozJWVNfokMiAAHTalPqPnTqTSksKIQEqXhmkaAW359yYF6fXzKhPvvtZ/jyt5/JHsA6EVIjIhmX4D+LojErgux+BlTp2+5t7ZmU8u4ZjvumAKfdYDKBbgPYtMUfor+ywqwKqwMDvoCsFZTPYNBIQJ56U9YK7pn8X7Q8LZC+VRCHWSIEwnk9JUHkHNIyBCPq8Io/0Wm+CpoSaGYhRn7xWraH9+V1ohNLNRb/gIwtCQj0Uel3s3g2g+70CSTDkUy3umErZlJ52RuCA2Fh44+PjMrvtQAW70sQN5VOSC0OMtUpEzcSHhOfihkUfP7u7q747mTzswCfkD68bpSrZBO2RbJuaX5BQGCeMejfq8QGsyEeP36Mzz77QjIKqM3MNZrPZaZbq2XS7hnQaaApbHf6ISyuOzQ4KJlT4utTbqPfgzeuXBTAOl8oYG9vD0+fPBNQnjrr1EKfGB2HPxRELMWi28eSPk+bCfh8IgU3MTIGr5s1Bdwi4RUYCCGdzcEd7EPZWoat34HZU3MyFrFUDLu725IdUc6XEN0/QTVXh9fiRsg3iP4+v6wPtCurF/jG71/Huevn4PA4YOFRhjVBykAxX5NimYfbe9h5toG7n90Wu62x8L3F1LZw+by48c138J0f/kBqplQrLIYGPF5bx/FJDEPjw/D4PZicHUdo1AVHH+BwC/YvMiL8R//W1gCSRwUk92PIHMWxxSBVMolBX0C0uh0uj+zRzn63BIQcPitiuSNkSnEcRDeRLibRalSkLgJ9h1abWYeG7UzgmfZgsRnmrsEqTHasnPV8rBlBGNAAmFrEsZcBLefGrhavprwrSUzkR3lmbqsEggEZ2UcGK+nqAHelCvT+BHBlPrXM514Dvn/zfKyEOv6d/3pBVAMWGuIa1wEFijgPFWji/6bmkym+xi+DM5j3l77pZpz3Yj9dWV2ZwwoYG4DLnFNZcFWAL9bl7t6D91bwkRmg/FwvUasXIO99XyWM6fla2yXXdLMoFMNS4FF/VuyJ46U4igYClHgo17JIYlfqQoE6AcW7YK72a28/K/CouID+TTEhfV+9jmsgbUHJgYrf9ALm2pdc+3oxtdcZFgbj0sxsk6VtgdVigpyKVSiYTVt+xfIWINgQ/Ei2MniHGQclwWlbrQ4D3Co2pWPDd+L3+qVYDW1abYft1oCC1j3Q8XwNTJv5pIA77V73CN5H72ftGLtWgJyfUea4Bl7/NoCY7yH7jsfsN2oX/F9xQh2fXqY378k9pHdP0evU/pSxzXbxd4r1KQFWgyqK7fQCuAok6z0VFO/9vQK4Cqrrtdq//F/xvF5b0/7UdzfBm8rfAPYVt9Ux5H0UF9ax7u0rIdF15X61XTr2eo/eoJcGh9SOLf/ov/oPOzQ4dqho5HYNSBFzjT7ooKvWDxvGz1htzlcdrGBx7wRlqoUufAqc6uQX0Nth7qOTT4FXNTb9LB13faY6KrwPD2Di8NTrMnHFORSW8mumrAJyCi7z7ypxIdqAXZFz3k87k23SCJJGm3rBazVqBY6VQa1MVV34e6MpurjqZOHzlE2rkUUyaWggWuivNzrRC4qrMWm0TAFRXazUyNWh083lNXBPPeDX6Q1qVDQQLYAksiddBibZOWyjguRq4ARmVA9ZFoKeyKROCAXEZcEUCohZpLg5MaJORoBOVgImBDF0gWJfKJgsrIi2pjIZ5jKZu/x6Nf5Os5jw8xxjOofiaHfBXa/HANt8hgDqdPK9XvmZjDj2I9mPfCbZccoc7gV3JZ2ru4Dx2XyOyI90JV80cslrCD6x3+ig8jodL0aC5fl9JpWD1cYJTnC8aQPunoACP8cNkHOP9xKg3eWQ6/hZjbDSlrXQJ3/P+9HW+DvqOvLdeIASMN1u0m06ne4mY3dIgZdatQ23M4hB/xR8nnHUcm5MDi3D5wrDY6FOb0ucz1IuK4wiKuBoAYrgwKCw71wupzA8WTiL7E6mw3Y6TZSqeSQSUSm8RgC+3amhUssLMMm2szjP6aXTpoiklW3NG6fIZSq58gC4vbslKe9kB1frZTi9NsNYaHeE7WFpEVQclOro927fwcbzFxgaGsH8/CICPMxQ/y9fRKlSQ3gkiA++902cu3RGGLHcb5lme7h/LLrFLCRXzBawv70rxREpsRBNHiNXzAr7ciA0iHB4HJcuv4kLF1cxOzsNv98tLL1aqYJGtYX9rV0p6vP82abIMLjJQHS4BCijTbAYTfzkWNJpL11axYXVcwiH/KKNzvdiZJ5jSdDtL/7i59ja2hawRg5Lbj8SR3GRATj75gVMn5/DqSvnEJoIg6m2ooNfaMLWtKNTbCFxkMT6g6dolproczBFtYCBoQHUOlXR6M0WcpKKzkJxZDOKc93VTGdBt7W1x/jq9mfiZA+NGkaU2L/LBJCYotlutGU+edx9OLOyIvOIB9N4PCYBhVw+I/Od7Z+em4Xd68Xy6RWMsYgVC2Hun2B97bmAnAQMTJoxWVw1STUmyEHgnHMzlouJBIPD70R4YgI3330Lb73/rhTE4SGckhBMcYsdHQt7kIWBnA6HgIuxKAuNdiSV1e32CAuJleLPXbogBTTJFuYXAf8vP/9CmGpokEmXk7WEBTipX9ixtsUeycQvN2qYmJnG8MSIAICTU1Mih8B5SAZfKkqNxyRK2SJS8aRIzDj9LITWQqVbIGnh1BLeef896RsyxBhQYfGsg61dpE+yyETSaBSbGPIPCYspXkxLUKBla2BgZAA337+J+ZU5YTM5+5xyMK9WG0jH2YaqFPAiuB8/PjFp6dmEsIYJrmWKOUQzcQyMDOLitTcwu7wobH3voAXVLLVYazjaOcDu5jYiO4dyQGd6sMNpArMMRnD9oh1YbDZhiJVrJcQTCQEeCuWC6Eyyv/6Nf/NPcOv9W3ANWdCxmcwDsmDZxma5ivhBDF/95rd48PkduDt2uK1OAXAZkDg4OJBn29w23Hj/Jt771ruYnJkWdny5UjH7OQvrUYs1msRJ5Bgvnr6QIAADPsxOcLncolFPaYZCvYTL71zHT//tvwOX34NkKiVBJ1TqyBwlsHb7axTieSk42my0RL7F4rCj2mqIBjCZZLS7dz78EF7KTDAtrUzJgAgiL/ZRShRhb7CIGAv1liWQlsimsbm7gWqrgPDkIALjYcyeXcSlG1dEh5qMFuopl5IZ1LIF7G1s4cmDNVSKNfh8QWFFcl8g6Mm9h1rkx/FjKUr1znvvYIIF1PpYoVoSUUSXlbqu1BD22D0YDg5J4JLFhv1daaFKp47ByRFcunEVQ+OjsHkcMq6SukiGbbmKSiGPrY0XWH+8JkX9xofGcBI5kX2OTHmyt6nPmSnnYPHY8ZM/+SMpvCrMFJcd7VJDdLWZWfLy6aZkTNhhF03eYq4gsjhMS/cNBpAs5TC6NInr772F0GQ/ai3IPk3mJ/f1dqmK3bUXONk+RDFdQDaah89tNIz9oUFEsynsJQ4xMDaI7/zw25icn4TP65B07v2dbew8eYl6pIjffvzXsDk8+Og730fbasP9h1+LtvzKhVMYnhjE4HAAfYE++IIDJvjAooIN4w9x7wuSbViuYfflFn758SdSP4B9w+wrMo/JkuJ7kX3Kz3B95FpDkLLeacg78TMERSlnQxuW1PSFeVknKdlBXXSKRDx69EhYv5Pzs7KPM1hTLpRNoC4YEqDq1KklXHvrmikI5rQIyEVwhf5SNBLH/u6eSKGkYznsrh/BbnHjyqWrIp/QaloEHKKUTSAUwNbeNkr1Iq5cu4KJqQm5/7/++c9NFlqpDlvDgdHwOBxWixQeiyVOkK1kMTQ3gsvvXcPS1UVYgkC6Uke1ZTIOKXnAYIO9Dhw+PcFvfv4b2O2WrnzJkLBUGZzf398VuyHjk9q8BPspizA9MykBDfqy3Avv37krOsluj1PWIK47i4sLYrsDLDAtAemqBKXS8ZjYai6dkXeg5jjrUuSLFRSrDZSp1zszgxtv3xQdbdZVaLbr0hf0ZWInzGAwzMh2ywK3y49qsYFna89xuHcg6wt9T0pLJHIxYYbOzk9g+dSi+EUsCMq5ZGvb0KYuvJW+qQG0JB2WBRXDIZHHoS/NwsjcQ3/5i0/wf/+zP0PIH5JALddxplV3Wg0pPPf++++L3+qwMSMljU/+9ScSsKavRp+T9zYHSWO31SYLyVvhtntQbVbhhAPj45PiANEO6H9RFz88MCTvQ3kHBXGp687359rZbtZlr+Vz5XzFoAQzNZtG+lD82A7TnysCIDNAUqZuCYkoFofsuxKUD5ki38oA5PxmVoIQkUgysdsxOj4u75jOZiWYGTk8Qp+k9TsFlWR2BzMTBHiwOaTewqu+bRhmJDVbRebOAri8bvSFfBgeGcG5M+cFxLcwygUI0Lu18xK7uzs4Oo7IOZNgFvX9WYiSespSSLJjF/CRtsd347PJpGZwg1JmQX9QZJl8BEOTLDjMoAprHhniRL5ckCDf/PS8sI6J6tO3pT2Qpc7CqO+89zZszIaz25CMnODjjz/G7S+/wuHuHgJ2D/o8/QiPjUg9h6gUwGxI4MDn8mDIP4jJoVHMTs4KmJopFOANBETCYmRxEnNXFhGcCcLtA6weIdQila1Kpk2cBW13TpCOJJCPFWBr2EVihnJCbGe6kIR7xIKli4sYCA9KkI5FilUCknZENvLjB18LAB2PHott8d3o4/cN+LG0egY/+NGPsHJ+zmRIFIHtnQKOIsdo2DoYmhzC2Owg+oIQmTl2Ef/x3FEvGwkcdxsoJTtIR1LIHsTw9O4DxPYPYGs2pbaG1eaQ/WB4chzz5+ZR7VQQzR6iYS2g0skhkY4Y1reD97ZKkFLBVNqVAtC9wA+BOyFA2Q0zljZgAEYDv9BvlrOLw6wHaofKYH4lIUrZQQKz3UxjoZ10i1fzuVosTjWgOX8FJOK+TomELgNagSZ+Vr9XUp/iG0qgUtBVzp8uwyDlOZdfeg5XUJtzy9Rhqsq81rO8AocKjPGsoX1mAFcDIBIIVVzIgKamLhf7Rd7PZoBoxTMUPCMupICe4jcKCCsoJtlI3QCbAnX6Dq/APdYa6urgyjrRxQr0et5DAMCaYb0rxtLbZn6e5+9ejEfWEgLpUsPKAKW9uJdiAcYaXhex1J97+5r3V/Cbv+e+pPiNtlltTwMD2ieK3ek5TfwsAcpN5roS0whAq21ogMEEVAxLW99XJRUIQBuw0BD8+KW4lYwvtdy7jGz+zdjqa9KnApn8jAKX2n+0A+1rreHWG0R5bVNGxsb8+9uJrixerTapOJRih8bXMIQ8vQ/7VTFNeaaQ0QzIzvfSdmuwgNewvYqf8Xvud/xZGdD6/jpWOjZ8ptqXfq+4quJ0ao9qA73tUGD9dZDHzG3+rL9TaWK1D7ZfQfTe9vB32sc6JgYYNuuUrhkK7Ov9FPNUfFBt2eB3BP67skRdyRO9j/69N/gi61W3/freIsHBQZH0rW7FSAVFFTDWTtGOVS0VAYSdnleRGP6sUSJ9MBdKHdTX0YzXKWdOu02e2yttoYOhhsHP0WgMKGm0khTwU70mPo/GoVEeTiRh5HZZxAre8bOiadyVDeHndGHT3/UuWL2AskaPdMD4LI3+6wSW6FGXNa4TQSeUDh6fp1ER/k1BYY0OaD/rQsHn0CGnEag8gxqGAua8xkQmX2u/8H76Thot47P4HrpZ6Lvy7yrpoTIQktpQNtF/FuPQiSeaVlarYV1VTNE+ZfZKReaurlLvAqWALVkTryN3NgQDLHluJo2RGLHIgUwnidoA/y7RN4uxMbWlV4GCTvtVO2TSt+pykCIDg+MhYFOXWcy+00KJXNhUuoLvISnv1M7r75fPEBBXEJzP5fc6xjqhFPTl+Go0i32sWnncwAm68f203bxWIso2q6QcUq+ODirZTMIy7xZ25HhKtkFXY4yHFxMVNsxUZYCbthpJGFOk0LCjeU9x8LtV6qnXKUxrD50Jt+geWul5SQVwMqpasFsDcCCEgb5poD6A8dAS3NYB9FntqJWARqWCVOxYmHW1KuUcwuK8D4YoAWI2UMPgaAjwxMMbmc+1RgXJZBzJLOVQaoinIojFj+R7jrevP4iZqVnMTs0IMEj+gQSbvEwlqiOejOPp0yeS/kcGC4Hgtq2BwIBJk5bK1dUa/P0+jA6PSpo4C2QtL58W2QS/jwB0Sfrp8CCCaDqKsxdP4frb1wRwlEJ3jZYcEiifwaJ01ICNH0cErJUCMtm4MLpZuMQ/EMDqpWu4+MYbuHBhFdRVdLosqFep61wUluvh9jHWHj/DcSQOIm1+f0iK3FBrus/XB7fTikq1KIeWmzeuYmFhFs6ull69aGQJ2JeJaEJYUNRlZHEYgv1WAjeJnGhTf/D738LE8hSGFsfgCVqEJUKfKpsooZgqoZmr42QninK8CFvDAkvLhjztvVqSok0NSx27+ztw9btw9vwZKcpISQ46NizuSPbv+sYzfPrpb3AUOYTPRwkYwzTlXCHIuL75Ak63BxNTU1i9eAHf+e5HMuc4pzgHjo8O5VDM4kQcL847snGopTgxNg6/xyfA/fqT56ITy0KALLBHBrVdUsWacLt5ILWZgj35BKqowel1whcO49LVS7j2zluYnDXsYdo59QAPdnaxvbElTDNqC3IsOf5c22hnbD/HY/H0abz/7Q9x6uwZ9Pn9aFTrwpi78+VX2H25C7/Lg0KmIPeJHkaEzcRAkEhU8JDdrmPxzGnMLS9inkUepyYNAB6LiS2mj2OoFCuoF0pIRHlALaLjtMDd74WFIG7AK0DmtVs34RvuB2gHDaAQKSK6G0XmOIXoVhSlWAFBd0DmcLZWRiwbR8veRNvdxo0PbuLS26sAY8n0tymN2SCjv47EUQKJwxjy8QyiB8dIRk9QqxYkvZVaoA1rG/lGGaNzk7hw00hjOPs8CAx4kUmVRV8xn8gifRzH5tq6aEeSQcZACtcbOYDSFlJJYU9+8OE3RbNxe3cHUR4+mzUBoBlw+uh738U7P7lh/PEWhGFtoXRirQWP1YZSuoz7X97Gr/7Vxyhn83DBLoA/maK0JfYnw5nvfvcD/ODH38fk0hLaFaMZz0AFDwzC8t4/wmNquB9GRc+UjDCmOkvadruJbCmHTCmDd77zAf7d/+Dvw97vEkB/89k6yqk8StEsHn9+F7VUGai3Rf6CQU+HxwAC7DNbn1vkX67cvAGeYnnQZ/ZDbO8EkWd7KMXycLbtkj1CJqHFbkGt1cDmzjoK1Qy84T7YQ14svXEGb//e+5hamZBU/WIyj9TBMQrRNIqxNB58+QDZdBEjw2Nodyh/MABHx/gPlDb5+slDOH1ukbwIjw7C7qJP0ICPQdpWG3svd/DVX3+FaraMuak5ATwqlRpS+TSaVsA3HMTpy+dx4dpl+EdDaNshe5YASXYHrI02qvkyXj5bx9qDh3C0rAh4/bLmsiAc07+ZQTA4GsZxJoHA6AC++wc/wNDYsAxzn7dPWLzpWAqR3UNsP93E7rMd9NndYgPRKIt7ZTA1N4uJuRkcpWIITY3g3NWLCIyGZJ0qVegHtQTIaBRKOH6xh/3n23A27bA1bRgLjUpgtdysI10rIVFOwz8ZxrvfflfSr8OjlLrgKQ/I78fx+OO7+OwXn8Pp9ODDD7+LUHgI+5EjvNzbgnvAgaHxIEZnhzA5N4mBsSEB+Kk13WhZhH1aK5QkC4jZN6lYEj/7s/8L2y93BGD1UGKuZRE/SSRVWJyrXEJ4JIyz51ZFrzg4HMLh0T4e3X6AxEkC6+sbku3iDQxgYWlRwEUCsCxAV8hl8PDhA3j8/ZhdXjDZebkiqoWSBG44PwiOMvOC+zGzDRJZBiibMr9HRoZkXWQAjutqKDAEa82J44MY+lxGK9jacch+Tr1wZgIUSgWERoK4cu0yQuODyKWz+NWvfiXzrJguo120Y3RgFMODIXhcdpEBoXxK3d3C/IUlXHjvKvzT/cjUjZ2VK3l4GPxut+Emh7PiwFe//UIKBRN0ePPaVcxOTYr0EQvVCuGlzawxp2Q5jE6NiO4w110GaQn0725t45NPPhH9c74f95JTi9Rit2MwFJT0divaAkZzbWCNBeZm0j8bGRqWYr7xRApbewfYjUTgD4elTgOLpRZrDFYXhflN35USG/TJpAhhkQF2q+zrB7sHIvXFoCDBNZfXhUwuid2jXfFdqA0+NBhCJpGWjJxcMo92vYF6oQx/nwcLCwsiT0VmMv0CZtFwDeWaSn/09ld38A//m/9W1pCxoWHxuymvQdkvyj198N57Yg+Rw2MJ9H71+RfCwqU/2ZvCTAktOb+hDYfFKQX/uI4OOPyS1UI/jAEN+oxcQ1XKkMCkkFlIVPIy4MzDZ13kQGoV1hnh+dEj+yvb22YhWQG2mLlK35IyUC4JqvPZnMMcV/ajBML9AeOHtzryMxnUBAeULETiytjkFGZmZyXoR1CYQbXjwyMBgRxOt4wngV4pDlwoSZYUgVQhN7Ggr9MlAf+ZqWnJ1qk0apg/fwqXr7+JxeUVkdcopHPyzEQihtt37+DOndtyH2Y3UTaMxfwoxTM6PoHkSQIb9x6jnC9KFpGyQu12Fv20YnxsEhNjk5Ih5yf5gbVJpFC4KYp6fHyE7YM98e/IgKacSj6bF7+EfT02NYrzF85hZHxE7I8ZLZSdYLDlwb2vsb72FOVUBh4WIx4bRttuRYIBOhKxOjb4HH1YnpjFeHAYC1Nz8Li9yFdKqFEPFS3MX1rB3M0leMYcqLQB7wBg95o6LfyXz7RgrVqXVmd1AAAgAElEQVRRjBdwvHmEnfU95KI50f1Hy4ZcMY2j5A6GJ4ZEtonFuRnINlrxlAMrCbD68ME9bG6siyxYeHhQZGwoM8Mi4NFUCpffuIJ3334fU2MjqFWBk5MUookkGlZgbHES3pAXTZJY7C3YXR3JMHQ7bWiWm0DZAlvDhka+gTLr2exGcOevPkXy6ECy30gYYKZnaHgE0wtzGJkdQ76SQTwfRctWhMPfRjoXlTnOzD5mZtI2aW/0N0VSomMVBrSSogyIZKQNaM9ytu0ymI1Ki5EZkf/tBtziGs4vfo7XKxgsMnsiE/RaY5o/kwFtAKMuftLNJKeN9Z7ze8/HCj71gkkK/ik2o1iO4jPMzOHnCCDr5xXAMgxsJfKZwL7iCTyzyzzvMlvZTwrgmd+9rs0l72NXBrFZFxQA1nv2gs0C1lEir4cYqPhOL5uUbVGQvZcQpgQwOY+3TVayYi98bi+upTrJPN9ovyoZk/dRrIJ2bMbPsOB7AWwFoBXo5JgoYKd4WG/wQgIWWvCtmxWtAKfZW4wkaC/YZxzl1/rcZsxMMFHxJQU15X1bRjFAWbfaJgYS2H4G4hRf6m2PPoeZ7CYz3oD2CnhqgJBBOMXj/jaAX22oF4wVvLArdatjoGCq3v91Ta0u3tNl7itOR7tTHIZ2RAkOtVN9luJPvTihjp3iZfrOfA8dG+1HtaVeUFfHi5/v3U8V99MAAtvSO4aKy+lYKpiv91Nb0vmoc/fVOHTxS7UxHQsh/3aZ370gb68taNt6gXUNEmh/KnHVgNEmmKb30/mnOJ6C2Ip/8u9CCu2ZX9rPaqsalNGx1/FWTNfyX/8nf1dmJzddvSGNlv/Y0fq9Tlw+TJmzshBT06uLgktEqFtkQqMlRM4UUNbP9jaOThSdST5f2A5dbRF9EV2YXqUSdKus8jkG2DYaSfzqHXwuiLrIs1087PMfwbxebRxulspoVWD69eJsAEfDIOgy+8iq7S5iOmi6KCqAr2xmbaMOoC7wusDw9xr156AqYM376jWqJ6yF8YTV2wV42We8h6YIyAGiu7BpP/I+qm2s7HWN7vB/k+pmwGsF6/WZAraWDKucEX5tk74v2a5k/qgGsQCl3WqlChLL5tt1RGVC2KzSn8LCZXRYgFi3GL+JCpuUBQX3ta/ZFllQyJzp6l1rcIASGwRiCbYqw4gpf3Romb4q2mtdeZN6Nzggi7CkF5i0PrUdskd4uGLf8r5k3tNu2L7eTYHP1g1Qo44aceL78XoeOjX1js666gapBArTP2ThkgKKNVP8sBuJJXOE46abPH/P96f2obFJcxCqdzcandhsO+2Htsz2890JuJIdQgddU6PIgObcbTYAu9MEJNptK2xtN/z9Y2jXvfC5JuC2jMBrH0W75MCA1492FShls4hHI4jHDJtjbn4WZ1bOwuOxIp83WtX8x+I6ZCoFBwOi+ZzOZZDNpkUTmgVdWFDuJH7YLeDXgM3iwPz0Is6cOdc9DLWFBSSMnVpZ9PA2Np6KVABTffv6+5DMJQQMFXY+KcyNlhy6BoNMR65ICu716zflIM/gRSqVEUbOyXFUAKBiLYPZRer3TcvBkQcuHrxq5Sq2Xr6UQwYZvOxrFhArVpgx0QHsHQGixqZmcHb1PJaWFkTGQGzBYhNm1sH2IWLHKRzuReC09WFubhGBwLBs6sexKIrlArz9duRLKQF7r12/iulpajIy3AxEYycoZLMC9CWicWFfsdAYi8KwajpB5EKuIumXH/34IwxOheEb9WNghPp+QDZbQj6VR7VAYWtg68mWOOq1XAVWAmIWi6lE7nUgMOjHS6arD/qFQbmwNAeX2yFAD50WHpwOD/fx/NkT3L79pRRimZ6ckKa2qKdfryGWSuIkncDgyDB++JM/xA9++H1hlDPAWq83RIN0d3sLL1+8wMuXL7G7vSPvIqy1xVOYHKU2rxfPnzzFnc+/FHDbabGJZAaLKbk9Zq/gP4K6PDQUOkXpL4KAZy+cx7W3rmN8eupVNg+ZhWuPn+Bo9xClQlGex9PVcSSKYi4Pb1+fYY453bhw5Q185/e/j7GFWdEyJDuOh8H79+4hun+MfrcHu89fCuDDNO6Dgz051BJ0szhsKNdrmD+9iLmVZSydPiUANNcvMq+fPVkTLWpUmqLxnYwaORdWdB+ZHoPd7YLb58W3v/9dLJ09JfqIXDu4VuTiOeROCEIWcLwRQTmaR9g7KGmr+/ETVNFEX8iDaDGK2XPzeOPtK3D5XWhJ+mZbwIp6vopUJInoTgRO2JE+SuJofwd1FsFxWeEJeFG3t5Cu5DE8N4Fr77+FqcVZuAheWqyiw0rwpBDLIrJ9gKf3HsnhkiytgZCRjSrWKmCRKbJ7A8EAfvJHP8XK2QXkimVsbW8jm0tJ8UHqbp5fPYuf/PGPAKodUSIm1xQdd0oKOMj1rLbwcn0Dj+8+xKP7D1DM5AUEpUY8i+Al40m0rS28/e1v4KPf/wizKyvSzno6IZksbBsP+fe+vIu1J0/gtFLWxiop7NTy7vcafdVEKo6jxJEAv3/6n/5HsE8FgHIbz+9/jeOdQ5y82MPjz+/DXiED1S7FC6mZShazlUVLO02EJ8bwvZ/8CJduXjeATr2FSq6CyItDHDzbRekkC2fLjnbNAC4801qdDmwdbCKWPIQr6IKtC0C/+cFbGJudME5spYzCcRy54yQqyRy++M0XKOarGBmeEEbi/Ow8RkNhWWu393fxmCCe34Pp5RmERgcxOTMmGtz1WlW00EupHD79y09xsLWPs8tnMDk+JdIsaxvP0bS2Bew9++ZFyabwhv0IDIflfcqlEpwdi4Bl5WwRe+ubklFAQHo8PCJBFgYzt/f3EE0lMDYzgVQ5j1MXz+D973yIaTK6SSxsA9H9CKzNNhJHMWw83kBi70QKNHJeMthL9rwvGERwZAgv9nbw9u99gPDkCGx9DiycWRZtYDKYyYAnMzy5eyIA/bAvLMERj80p6zyvdwa8aHhtsPqdmD+3BH+oH2NjI0glExKbaWcq2P1sHR//7BdwOX24fuMt+PpDQq87ih8KU3NoJoSl8/OYPbsA9NmkeB0DiFa7SwBnao0y88bL9998iV/9/Fc43D9AoM8wdAlWkzHf5/WiwMJZDgvOnDuL86urCI2G4AiQdtjCoy/uSoHAtUfPpaBisVLFyumzePPNN4VBTfb5/sEufv7JX8DisGJ+ZUkAWcrTUComdpwQfWeX3YubN9+SoN76+jq+uveFSHBUmhUJNFEmgAXQGBCfnZ6HpeUQ1jjZnGxrOpGSuUFpoGKpgOPYMS5evoiZ+WlYKbGRS4ufIoUsTzIontQwMjCGUwvzKBWz6O9zIZI6RqqcQnB2FCu3VjG6PI26o4VkNolE/ARtZnvUGgh5B1Av1bH2+Cm++Oy3ePlyExdXL+BP/uRPsLW9Kdr71LYlsLVy9gwWTs9jYCgogQjKBqDWBGod1DJ5/PLjv8Q/+T/+qcjDLC2ewpWLl2TfsFttwpZkUWKCtQGfV/6fmBjHwvw8Am6ee+xIZLICQu8cRdCyAMHhMKZZpC/QLxINDpcpzkSiAP1TZoulczk43F7JymPwnhlWDHQHw4Ow2hngamD/8BC/+vUvJYjK7KxSjhH8DhrlmqxnpUxWspsIUH/zWx/A7fEgV8xhcCiM0akxAaK5FnzxxRf43//X/03qIlCKiFIbBFWpdX3p0iW8941viH949/Y90elnEUCOEf0fPR/w7wT+lIFGsJhyPARpOTfpv3IeMmDCtZj2S/COAX/xbVl3gT6+3ZBR3KxTQMax+KxW8Z8G/EFhzcmZwe0WP6raqEnQkeDj2PgwxiZGBZCiX31wcIwHDx6ItBX9gHAoLAxxruE8V7DNrNVhsdoRCIdEk75UrQgT2Ur/JXrSBbkdct1QeESIKCxqSzulryWH4FpDiva5nHbJ2OpzulBp1RGcHMXw1Kh8bmRkFG5XH8YmJ2B3WLH58iU++eXHohddbVRx4dJFXL/5FubnF9Dv9+H542f4i//zX2Dz6XPRiqf8C5/V1+eBw+XC1OQMzq6cw+LiMpoNQxBh0MQQg8yZd3NrG1999RUyyYwJmqaNb0tfncV1udcdxw4laBkMheR96PvQv0zHE7IGOj1OdFxWlNoNCSTSFmv5EgZcfiyExzERGoW7w4xHK0YnJ9BirYhWAxPn57FwawX9M34BpDvODqqtCjx+LwZ8VslISh1XhbBQT9ex/mAd64+eIx3LoFlrYyAYQK6UknVhamZaAiccL/qL1NghYYO2RIIFpddWzq9gcm5amOfMHqLc0Z3b93ASiaFd68DlcMHj8MJid8AfCGLh3AqGpkZh9zlQ7TTQsTYEIHbY2whQa75pQbtsQa1QQzVfl6K0Ry+28VeffIJs9AROq0W0pBuNJhYWT0vhYrvXjmQ+jkI5hUorB6uvjWIlKfsKAeiOlEinLoRhrcp+TVJVx2TeMsiihfQaTcMSFTCtqWfvro6yBG+sonXML85VAy4ZRq4BsdviYwtgajNg6isyHKWDukULBewU3WLDKFYcgX9XIE1BIQWDFChV/EQBUwWZFLt4XWTOAOAKuOr85c/mvG3IfApgsR2v2dCC6LwCr8yzXzNu9awvAXOHWTuUuMdrlRTHNilpkLXB+KVZvvoemo3OvlUAVT+j53PeT4FOBhIUfFXin/YR769SsiTaKDjJZymJS8ae/cJCnhI8MiS/3wXaFDhU/IWf4XtrH/U+U0FEtp8ZnjqeCk4qOKs4kD5PP6dgbS8YrpgQrxFQsGlIpXqt9hXnpkhIdJUCiElojTQdW7GrLlOc5wcFHhXPEoZ22+AxIqtGadWeoArfm3/rlQNVTEfHRiVsewFygwsakL0X/1PAmWd8leLQ96TEkQLtSjoy1xn77A289AYI9BkkBegcUrxQ5wCf0YupqS3wd/rvNQ5p8DvFzhQM730XHa9eMFr7Vsda26KYoWKnGjj6G7bTnf+K9Yk9dX+n91G7Y3t5LyVsav/p+vX/x08NY1rlNxSU721Xb8BDwXrtM11ftJ8UzFasjM8VnOy/+8/+XocNU3avTmJdIPm/FJnoAr4K+umkERCr2ZTJptfqhBeAkxp43RQEfrZX05cAFVkb7DhuxoZ1agAnBQj1nvwsHUpJz6cOWMUwc/WLz9fFxADAxpDZMcqW5j30Z7aZE0/vT6PTdIbfBRQVkFYD7I0YKXDJe3FhFb3hLgO016B1Yeo1OH2eAqpsk8pf9DJp+Rnen7/T9KbehVsZub0gtm4mynZWhrlJpzFgKNukCwOfrWC0Fopk35KJIEZvN/3I6+jY8v50LpjqReBX+1UB6F6DpCPJPlTGr0ZNuKF2BGA0DFAz2Y3uM/tBjV03ZXmnrtYb/0Yb0KAH7VNskyJiXdF2k5psGK/KsOC9TWEvk/ZDZ0MZzOwT3oP6arw320TgVuQfuiC00To0uuU62dlWtk0Xh14744bL/lZgnH2rfZ3OZaVP+30+cXQErEob9jfZvKq1LXbd3VgsrJDeTaWU+9YIENYlNZV9wbFQAJ3t4gbOZ8diRl4kEOABgUA+U9AJqJTkMC3FSqjzFhyTAoSZeBsh7wz8zin4nMNwdfpRL7aFAVTJ55GjHnI6KQezsbExzM/Nwu93IputGsDbRYC7Je/A1NV4IgonWYN07lj+HW1UahVsbm8gV8gLK3F4eBSnFk5jYWERlAXP54B4PCXFCPu8buzu7yKdS8IpThuZp35hGtEZ4hiRCcXCg8VCToqALC4sYHFuXthgtFUeXHIsaCQHyQJ29reQKUSlCjbnraRUN1tw2F3iEJKt6vV4EQoY+RTKCZFRWK0VkclnBUBmmjMZuQRh+UVJGRa3azctcFldsLQdGAqOY3xkRnQJnS6faPIy4y0S3UfLUkbHSm3sFt68dhlTM8PI8uBlgbwHD1hk4ZJhRTY3Dx5+6lh3HFJMzAoP7B4Xzl5cwcKZeXRcTYQnh0SCQw5imTxsbTviBwkkT1KwVi3IxDNI8HurFeViEXa3A+NTw1JcMBAOCCN8fGoUvqE+NAsMJlSF7fdy8wWerT3F02dPJGjgtFtFZ5Fsl2Q+K4eK42Qcy+fP4t/6u/8OVlaXUa3Ree+I/dJJ393aFeA5EYtJYaW9rW14nKYYIA+vzIhgIbp7d+7K9WS8ynreoq5jQLQNeQCgjZfqJZQbJdQtTdQ7NYyNT+L8GxdfyWdwjnLeHh0cGkZ7jpIuNrF1/l4YzFa7HHzHJ6Zw9uIqrr/zFmZOnwYaTewdHCKXycjheGdjC/VSBcVEFjubL+F1eaRIHceDAFN/0CeAb3h8FBOz0zi9ekYOshrEe3j/AbbWX8ADBxi/IDP7JBaFq9+NmaU5YWBb3E5ce/sWLly5JNpknNucq+lYGo1cDflIRgDoChnQTj/GRyaRyGeQKGYRHA0gUU5haGEUp944jeBoCLlquSuf0EG9UEfqKAFbvSP/djd2UcylkEnE4OpziG52zdJEw2mR4m+X376Gq2/dxPDEmMiDkD1M5urh5j5erK0jsrUvfRcOhxAIBXEcPUE6m5HU7pYVuHDpAq7dvIGpuWlJ5ydguPHyuYAC29svhU3PtP65uRnJJAgGBgxrqG2VZ3kISBaKePH0Ofb39mTdocQA2YyJ2InMBR6WL9+8jO/94HtYOHUK5WzGyAxEo6KzvbX5Uoo/Ulva0rYa2YY6wAJqnKMjo0OyP2xsvxDm79//j/8UoytzzDVEs1jF11/cxc7jDdz/zZeoZ0oiA+J2eYWlWGHg1u0EHFaMz03i9370A5y/ed0UGuP+k21h+/ELHK0f4GTzAI6mTYB1siYdbo+kcZ8kTxBLHaFuqcM3PohzN9/A3MVl9AWp10mWaAvFkwRKqbwA0L/8V79EIVOWLIpQeBiDAyF4YVK/I/EoYpkkBkZCuHj9Et68eRlTsxOGsVsuCXBM6ZQvfv0pNtc2cXb5LKbGp6QA271HX6PUqGBobhSLq2fw5nu3MLsyi7oFIlnEPcXeBuwtIHlwgsOXOzjc3sfeix2cmVuSQBGZn30BH+4/eoiGtYVMpYAzl1fx7rfex+q1CyJFUMmUUc4UcHJ4hGQkjuRxHCfbR0hEYqJPTuYtMxMisThmlhaRKuZx6sI5zK4sSbp2tV2RYAcleA4P91DLl9HMVNAuNuG1O5GPppFLpEQmgvIh5U4dZ2+9gQtvXcbY/Ay8QScK2SryzLCq1IBMDTufPcXR012USy0p1DU9tSDao9lSFtVOCaGpAM5dPSNMPDg7op2azuVhtTrgtjvhpb2WSqhXG8K0X7u/Joc7BiG5l1MzmoAdpY2S2QzGpsfx/rc+kKKZfWE/4GyjVswjeRhHLp5FZO8Ye7uH+OKreyINQWmF5aUllPM5PHr0NT67/SkGhgexeHYZo6PDeLn2BLVSFbViC+2qBfUicO3KLXz4zY9EiuHXv/41ZpdmkcrH8MlnH8NmtcDlIbGigZWzp4V5x6As9V3PnTknGvXsHwbvfX4/0pkk5pfmMbcwJ5Ja9E0ogUOAcGRwFCe7abgtLowMhlArlVAu5USyouFoYfLULGYvnkZoakgAMmbllItZZJMJ2Bpt8S3JcqYf9ulf/TU+v/sZZsZn8Kd/+g/EX3m8tgZKpF28ehmrb1zAxOwkXEGn0ZPmPCuQlWYDshU8e7SG//Ef/U+4d/sugoFB/P53vydAHQOowYAPOSnOFsLQUBDjE6Oyn0+MMLjukj0nVyiiVKsLsJmgRnAui5HxMSydWRbmukifSQHOomRIWa020QoPjQzhzPlVkaxito+F5GBmmnZxLBLZHj54hH/5s/8HJ4fHcMCBarGK+ak5rJ45i1jkCA8f3Jd1aGl5ERfeuCAZX9QZn1+cw9j0pJyNCFL+4//5f5H9k+suA6cSUGvUZA+enZ6WvYb6wHJWqHVJOQyo22wIBgNGeq6QNf472vB5/BgOjoiuPQFyOUC7jD45fUr67QSfNUNTAGi3S9Y+yYa0Mg5PkK8kxfM0y45sX/pbQlTpWMX/o8QBfZKFxXncvHldgsgEMSgJ89lnn2Ht0ZrYVigYlOfR9xKfu3sIZiDb5nJKPYFUNiMBHWYYUPqF5yNm9nGeEeRiNhYDBfx8iDJpoUEJ+vq9/aKvnIwn4CDJoNNEjXIOXqfIWPBa/0DIyDNaO0Km2T/cx4utl/j2tz+UrB3vUB+q2Ta2tndxsh/B489vi8yEEDHmZiT4wMAnfXkWu2W2CkFLb5/fnE+qxl/neeTc6nl5LoPxDKBQx5U1SuivMMDpG/DiJBqR+icEd7k+8phBUhAlRk6OIqgwi8rSRNtjQ2B0CP2hAfGNmK1jq7Yx5PCjla/CStWWRgOBwRAm5qdwlInBOeTD4s1zuPzN6wgM9aNuaSNVyYh8DAMbLgdQSrdE9quSLklWD4OGtz+7LesdA/fM3pRsxFxOfDMC+yTPhEMDaLK4MQurh30YnRjD/JkljEyNwdFvlewaxo9S0TSePnqOz3/7mdQnEMALVszMLeDqrZtYOn8KFaaVOy2mjkyN2QtNDLLwrteFcr4jUkCSVXNIqa01vHj+DMV8CmTXOKw2ZLN5nD2zKkWhm50WUtkoMtkoGpYKanb6kFnU65VXDGiRl3BY4XI7u/jFa5CQgRAGJxTjMOCq0Xjm9zyL0H7JYGZ/U55M8IKuRjSJSJo2rxiLEKC6usuKWTBjScEv3pNApcHluhIc3UxnPZPzL5zfnEMq88i/9bIklXjWS3Bj5oLBJFS6wYDAClgrqMX9Qglq/J1KPCgJ6zXAbWpWkbjVC+Sx3WyP6sdzvnB+qqyn9Fm3/RIgaxugV7TXuxKX7A8FoBV/4nxXwhOfp2Q3tovnematKOiu1ynGxf5QKVb6nnouV2xFa24JqNYwGJeCbr39rOCdgt6Kd/E+vL/iFwoi6s+CM3X1u2kLSgRUoJTXK5agY6fArAFrXwO1r8HA15knHFfaoY6hCWgYgFrxtVAw8OpnbS/bXCqboqfadzw3KaNWwNXu+KiGuLaFn+HfOZ4KQCv4qfasfc5rFeNRYFrlR2jziqcoqZXt03HXe6p2twLsCnj2gqPKkO79m4LTPNtwL2M7ON7a53yOvruCqkq8NPZvAhZ6jeJbKq3Dz/BdtO/5s4LSigEa/M3YuZIge+1K55a+yysyIotKvmLRG/mXXptjO7Xv+FldqzSwoYC9CRaaDA7FDnVt4D11vDUAoKC+XqNrzutg1msZHrVPBdB5jeKzGoCTz/33/8U/EABaB1knmYKndH56jV0nuU66TC5vTlzdaJIydJWmLvL8XWq3LgDaWWKQZAN1mcCGhW0Ys9opGsFhY7mxq8HyGg62snt1UVcD4sDqu0iEsZtOovdTMFwnnQK2GjHhc/g53oPfK9Csg6igIp1OZYtLhNtlqk6z/fy9Xq+GoPfn++hC8CoNpFugTgFpXsM+4f14bx1Ew4A1rGwCjPy9Rjq0rzXaokCz6reJU1kzlS91oetdIHonvQCtdVPsiFIK+k78PT/LMabDqn0pmrb9/bKpaP+x7QrOyzh3NZv5HKZVUk+VzFINQHBB44GX70PHWkFendDFgmGj8vcakWX/cfFQoJhRT17D35MtK2B4x2g1a0VqAm/GxkykjNeKNpzNZtJLi0VpE51p9qUWsuQz1S50Q9a+1Q1M5wbbQ0eb76LZBLxWo6Ii+VEpC+tFFyIt6siILJ/LvpZNmEVfGG2nlqEsDsY+CVKxv2kHfDdl+uucJjjMd6KDzvlDBgVtlhq96uxRz5JaSnabB8HAOKxtP/KpNga8Mwj3z8GJABytPjRKLdEwJCu0kEkhmYrLvF9cnMf09JQwS2OxE+TzWdEdZd+yQBlTMAX07uOzfXK44rvH4nHEU3FhBJKJQwCah9qBgbCkI/IrFssgSqmAOrXBMwiFA/D4DHN8mA63FOkzTtTB/q6wz6LHEZFv4EHz7OlTAs6zDwl+HR5HzMGqVkMsHkGuGIe33yUHF/ldLIZKuQannSnKQaysnJfq8CwGyPfhQYp60Bsb61h79ghWlxWh4ZCMc4s6aFxLHR7RZ85lShjoC+HcymWMj80IeGWzuVCpmoDf0fEukoUIrG4yH6rColk+tQCv1yVayTzYsZo8AyLU+2N6KvVryVhikt/iwgqCgVFhdPeH+jC3MAmH1wbvgEcCRhxvstqiR1Ek41lU8hU0yy2R7mDKNplXDACx0M3Y1LAAesGRAG69ewOTk+Ow2NuwOZ3CeGfRLwIPT9ceC8PKVEq3ik40PeNULoNqp4W204Yf/52f4sPvfYQ+fx9sTiBfqKNarsJldyEejeHliy3R2CY7+eGdO6gUCxgbGTfrUcuA+Ef7EQGpCcSz4BQPZ8IocNgk4ME14zh6jFwji34Wc2SxEbSkoA/1tVndmDYnzkWHhy/DjGfBLNoDByseiyGfysjY8zNjU5O4eOWqFOCjfqQEcxIpRCPHePbkGTwsEhQaQiGdhYvBm1weseOYzGF5V5cT9j43+oMBjE2Ni3alrk1MFY7uHUpbPFa7ZI7wHXj4HZkYN7rAmTSmF2ZFzoHABg/uXO/IjKxky6inq8gdpBHficLZsGN2alYkHxK5FNwBN6r2OqZXZqUYJQv8tewWHB4cib3YOjac7EQQ34/ABYewhaiHKhrQIZ/ISRwljuEbGUTd1sLcmSX84Cd/IExUrl080FMTMhtL4sm9R3L4HvD6MDwcloM/mauFSglWsquadSyfXsaHv/dtkV9gMVKCwnuHO3JQY5Gju/duy2GKa7Cvvw+nTp0SSQiy8mhXZC7J2jK/IHOXe2LQHxCAot2o49mzdXz66V9jenEK12/dwOLcrNHIL5qAY+TwUApIppIZE8Bod+SeZINb2ga04J7B9lPvd3JpFjfevSnyFRa/B8hVcLi5i9u//gxf/uWnyJ+k0OfwIBwcQoOBja6mqc3tgNvfhxvvvR5PCDgAACAASURBVIX3f+9bcAUHhOHYLtWQPErgxd1nOFjfRXTvGM4OAfthNJptxDMp0b4+iR4I8yw8N46P/viHApayeF+5UkIxm0E2kkA5ncPz+2t4eO9ryaRwOtxwurxoktUXHBImf6lehdvvFXDhyltXsbQyD6fHsLQ5tsiVkD2O4s6nt/H5rz/HSGgEF89fFNt9svEcmVIOrqAXq7cu4+KNK6JHbe0DSoWGADaNShX2lgX5aAIvHj/Hi7VnAhwH3T4MDRppBxZlpWRLtpLHk83nCE+M4Ob7b+PNW9cQDA2IZABT3KkhTQY0bfDJXcqjHCM8EJQCtrl8EYlUBrMLi7C4XfAGgwLwD46NwOZywO114f9j6z1j7EyvNLHn5pzq1q2cq1hVLOZmk53IDlKrpdZII83uzqwn7DgBxg5gjP3H/mUDBuw/CwO79tqGDSz23wK7Y4xH1lie0VgaqdWSmt0ku5nJyjncnHM0nvPeQ17JLoAoVtV3v+/93nDe8z7nOc/pWtrCqGT6/9H6Po429uCxORDx+KXw5N7OFjLlPHpuC85dX8Of/Zf/OXzREKxOAqCm4BMBi+TWMU7vbSLI2gYNC768+wjR6AhiIyNoW9po2xsYmYth5doyxlanBFU8SyVRYzq/1ycp3k2meOeLEjSjXdvf2sMI6y1YHXj69CnGJqYEuLQ4rag0qyKd8d6H70uQTNjP9jY6jToK8RzqhRoe3X+KQraEVDqPTz75FFeuXMXNmzcQ9vuwubOJZy8eY+nCOZx/7ZJoISePj/DpTz/B4fYpqvk2Ip5RxMIT+J1vfl+kYNiG85dWUeuU8cO/+QGebDyCJ+iEN+BGOBYSsIlrk/roXqcfPrdP2k+bqD44i4YuLlPSwooXLzbE/suBz+KA0+oRoL1TrqFSzIFWmNrWgaEQxuYmMb2yBF8shJ7DIvuMl2xuAtlV2pQCNnY3cXRyJLaW/wjQfPzxxyJxwOycTC6H5bXzmF9dwuTcBOweB5I5yoo0EAn44WxYZR7tbO/iRz/8kQB54yOjuP3OuxgfGzN1AFoNKUhL7emp6XEB7hlwjkUjcFFDVbJ4IIUa09m8sB2PE2f44V//SORkKIXy+s03jexTNoNUKo1QJCIM9Ou33sT0/CwcQy6gAmQyWbE/xu8nWFhHKV/Gs0dPkTxKwNqxwdLuYXZyHpOjI8gkE9jYfI7Hjx9ifGocb916S9jn1ICmfNHY9KQE+X/yk5/gL/7tv8PB7oFkBdEfZDYIn0MCB0E/OZx3IIXzAs6AyTLsH5bpd3HMKAEj2s3owufyYzgUg9ftFVBTDpRWkhRCMvZCHOkx89MjRUqpVcznZfJZKVJFGRcC0LS1BLXpUzJTidcxoMw9mdljBK05BiQcMVttfmmxb/t7Ivexvr6O+FlCfHQFIghw8p4MQPCLRKces0R9JAL0ZPwka9Zu7Uv2dVEomgKEPBvVmy2RfHJZnZienILT5hD/dCQSFTmEo4MDkVFqOXrIFQuo1AyQaLOzroNFJAfpl9scNqytreGP/skfYeG1BaAE/Pwnv8Lnd+9JYVxUG0ienIlueSwWlTML2dLie3Wo020KkHo9ARkjISJZTHYT34FZDsx+fPDgkQT5o9HhfharVdp/dHIo2vlcj4vz8xIYYpZYMVvAs2fPED87gj/sw8z5RQxPj8Hhc8n8a1VayB4lUDnJIrF7jGrWyJo4/C4EYxEJELZ8FoTnR3H13Zu4/eFteId8ortcafAcS4kbFzr1HirZMlKHCZRyZQnknx6cyNymDJyew548eIS9zW2EvX5EQyGRZhriHA6H0bX14PA4MTw1DmfIiwZasLAIndMh2vUsNn3vzucoF5hpSjKHBeHhYaxduohzFy8iEosKwaPTbaLdZBHDrthMr8sNt5NkgioOD07FT2aGJSsThiM+uN0OIRBUy1Vk0gVh909OjMDhtCKVPMZpag8WbxeNTgWNZhWdbk0Y1rRzBKAZYCER15ypjcSEZC8NaD3zvCp/7xj2MIFZYfuxqjkxEbdTfA3ObX5X7WgFbV4yC0Uv2UgOClDYMcxq/R2Z+/yifeQ9eB3nkIJhCszxvgpI6Vme3/kcBdUU+GZ7OY4GvDOylorNGBDZkPp4zlTpD1mLcp0BqPReCkCrhjDnvmIQBvgzWc08oxpMyfSX6Mf3sRntE74zCzArg5htGHxXPWfz79oPCqYpAKqArcyxl4USX2WWKy6j70Cfk19K/FPGpgLjDCBoH5pxNIxSBdMU6Oc7K/NYyX2m/0xBRQXkzFi2xT7zWQqg6ljpvQfBTgUFFZtjG7TvXoHRpk0KxJOIxb8pUY/t0D4ygQ+Dzyn4z+8Cmvff7RV4/gqA5nMJQJt5YIIzymR+ld1umP380jnJdvFLr2Ubdd4qRqdt53zR++o7yof7ZFZDHqR0X20AjH2lJT64vti/vz1PVQmhWCm/DAhpwEbxNJ2/GjgYXI8KQOs7KQCt4Lq0rS9PoWOrAPrgO6hdUbxM8Ut9lr7zIG6oY2KCVb+53rW/+V3HfXD+axsUjNd35f01gMJnq++nATEdJ/Hz+7ZK55w+a3Du6u+UmKzjzs/quhB79C//m/9UAGid1JoaoZPH6PK+WnDaMGkEbGiwOE1f05iLlc4LG6ZpFmRaKmKuE04MeR/Bd9hfpZEMGhk6LBox4Xc1BDxMKgtbo1yS6jWg96wbhhZs48uz4wa1enk935VtInjHL01F0L5gv+jAK5CrGwY/T0CLDoFKeuj78fk6gXg976EDz3ubyIcxsOwHBe11HHSxKDubfakSJHwWP69gvk5ujaANTgLtN46hOALdrrBiFDhV4ykGpT+GuqDUKDK9VsbUBjFc/D1BVLabDiodAI4bWSFsWzgSEcdRQXsFuumQ8d6in9nXASI72C5M5or0ERnHdNZ4IOJhhD8bWQST3sN+qJRNVE4NvklNshnWRssU9JHJ3y9uSQYH700WJ99/KByRDfBlAKJtAgwKWHMs+J5aXJIANNur0VreQxgatZoZE5gMAWXjV6qsGNwHv8UJNYA1+5jt5FzjPxoOYaiWzQbcbJhCBIwc8zuLF7HP+FmJHPtNAQj2FfuBgRrOZ76bMtLp0Op8IIjO/ua7msCOkSihs8vrmC7KvmZEn2nl3Y4ddpsPQd8IrL0gGmUHhvwzGAkvwomAFB+pFloiSUGQp103LGLee2ZmSsDTerWExNkpjk/2UatWRFpFgiWNqjlYuJxSqZ3vR5CBh7lGqyMMSGo2s1ggU/BYSd7a4yHLSGucnB7Je3uDHkxPT4JnCY6DPxQQZjT3Ikp0MS2/WCwgnYzj+OhA+mhtdcVoWvpMATDqI0pRuFoN2VwSx/E9jI4OY3JqXOY1AV+yr5KJlMztjz/+Li5dvCz9KpF4pw3pdFYOjD/80V/B4bLIQZHrUdgeoaiA6Q6rGwe7J/C6Qrh+5SbGRqbgcQekyncqk5Uxz1ey2D97Djh5WGUQ0IHxiZikzfOwRiCfzCSuh16rjbmZeYzGRiVFlXIcFjhgsXrQ6vRQLKURjHjR7tTQbNcEGCaQy/RDFl0sZMs4OYmjkClhYmxKmDl1rqUeGScdODxWtCwNRMfCeOvdN4T1RsCFgDHnITuYB/DHjx+LjrMcYmnHuxZhpLdZbMTrhCcUwH/4T/9jXLl5HTU6iC6nHHopZ0GWAYHXZDyFQiaL1Gkc2y+eChuRbCGmjPN5kqrX15danF8QhjJBR4KchTwBZz9KhTwOjw8lzXl0fEQOyJxnp/G4rFUefgnqqvPCsbl69apofsqe1jFMojxBhXRa2M6iM8nigTPTGIqa4kv0sci6TRyfScorCycxCEOmDw+SnCMsiET5kS7XZMAvrFMeHslkn56eFgY+Wc8sQshDoJfpt27jhO8cHyI2OiLFxvLFghS3Wzq/jEanjdOU0cSlLXD2nAg5/AhY/Sgn8qgmqZs5hEAwLIXM6r0GWvYOzl+/jLG5cYRGInKvM87lZBIBjx+Z0xQ2Hj+Fw2IXEJxSBM0G7Q81Ky3YPtjBxNy0gH3zq4v4x3/6J3IYp7NJ4OmLL75A6jguALHHRqaTCyF/QNi8LNqUyKQwMj4iBYmmZqbwxq23Jd2axQc5hw6O9sR27OxuYXNzHflsWsaCTOdwIAibxQ5v3/7Szo+MjeK116/h8uXLsg+o40Ydz0qpis8++5UUxvQHaLdMwSqCi+FgEMen1Kg/E2Yjbb3T6ZLCfXKwsDkFtM1ls8LiYmo4Cy92rT1hZS8uzktgJnkUF23eO3//K9SyJQHH2ecSgGy1UCyX0Oy1BVxcu3oR3/v9f4j5SxdMJadKQwCn4xf7ePDr+9h6soles4tIZMjsJ/WaFBzLZNKweW1wRwP49u9/D+989J5hUYIanHmc7h6iXiwLyHj/zpcCCoRDLDJqE9Az4gzI4dYbDCA6FoPFbcPS+UWMTMTQlmJKLXjdLrQJwjc72H2xgyf3H6HX7Im9JZC2dbgj7GmLz4GPf+87uPH+2wjPRoVl2qoA5WJeAGgGLiqZPB58fk80oMuZomiNep0eOaiTbUTZAsrwbOxtC2vtH/7h7+Nb3/0YFq9d5GfyqawU1Yvvn2B3a1e03g929yTL5NzSshz0j45PpTaB0+uHxeXC7/6D38PVGxfQtkj+DNq9ljADGdT5xU9+LmzqiC+AmdFRMHl0d28LJ4kjNCwtLF5exX/y53+GmbVl0VSvZ5rIE0Q5PkPxJIPEkz2M+4YxOTaLpw+eIpthodwUvCEPRmfGsPraCmIzw4jNjsDmZzp/XdYEg5RHO3tIH56gVaqhmC0KO5UZJzev3xB5k3tffiXACYFNBjmsLhvOXVjFjVtvYHKG+uouVBtFYUW2ik2R0nh497ForEaio/ibv/mx2NfzyyuiXZtInSJTyOC1N6/j0hvXMDI9AUa0jh4+xaN7L7D7/Agzw+dQSNdxbu48YpERsYVu1hoI2rFzvIWf/OJvEZ0YwvU3rwnrkXON/sTnv7yDB18+QiGdRzQyjHAgLJkmXHe04bRhYxOjUpSVewCBxanpWZQpp9Hrws7CfJYugiSFeN1SayGZTWNycVGyKDg/GeTzu11w0Gfra6yWmmU8fvrIFIW2WsRWWW1M6Z/D0PCw9B9lA9auXMLs0qyAY/HUqRQgZlDU03WgkMzJ3vD86QsBoRZmF4ShWauWMRwZkmBpscR9w4vV1RVMz0yKFIvP5UQ0EBRpKEpEcR9IplmUNSYg9L/8n/8npLI5eLxe3HzrLSlOu765ga2dPZEc+MM//SOcu7yKjsXoGJ8wCyRLAMwwJLvNHlq1Fuw9Byr5Cmr5GqwdO9q1FobCMemDeq0kgfK7d7/AydkxVtZWMLcwi+HxESkOy8KX+XIeP/jBD4QpTOkm3XsY5CdBhMWZ+UU9zImxSWkL2b5C/CiXZS/ye/wCwNMHqtVrEqjlXsh2kOxQyBUM65G2ZIAJRptKG72ydh6XrlyS8w4BUfpyBGUO9/Zx94svhKGdSKYkJ8vt9Qqr3Ov3CwDo8REMdBtWcT8jVbJcmaZebyGfL4g/xmczpZv+MftPinI7mOFmESJJdCRmJB0addlX2V76RnxfBpV5fTqVFcBbA7+0jSz41260RY5EstlcbglO0j9mgc5Gh0CbX/xQFqwjqYPZe2RR0Ld8/eYNvPPOO7IWUvEMfvGLXyKTzGBsZBxRbwDx0zPRcS9VmGFlAAEGZcU/t9jFt2dxQzKx6dvQD6LIP7Pt/EEGeno4PY2bLEkvx8kjetmU3aAPy3lJ//LyhYvCnCc5olaqoNlsiCTc8GQMNz94C8GpoPiXLACePk3j2b1H2HnwHJVkAdZWR3yrTDUHT8AL77AfFTRxWsxgbGEKf/An/x5uvvc2PGE7Dk6ScjZh+6PBKA0ujrYPkE3n4KeUnz8g82B4JASHB6gWgadfPhMt95PtPaDRhdvqQCw8LP4+9zkGJlkE0BUOoNqpo9ntoCF6yG3xA+7duyd2iH4pfTmb3QFvMISpuXmEw0MyH1wOmwRsHJR0q1SFZMGxZjZhkj59ow5f2IexyShGJ4fgcBngiZIkLELMzLtasQyvywqbtY3Dk23Dgu7xLFdErV4UANrjpSSjTTIeX4IrPcM0VKBVQR2b6O4bcoMCrUIcstqMHJ+jn2nbJxSpxIASxZRVKTOij4lIkIIBlz7uIuBQHygkAC33d5j0eAWZlOSk50w5Q/axh0HAmdcpqClga7dfJLCvQT14ttaMaDm7OV+Be4ZhaYBWZibKV78YIvfvQSCb/jOv5/lN8RRzbjVneiV0KWYi4yw1j17VblIsQTPx+TjNMuc7KkCtuIriOoJvsIBpH4BVEiE/owCtgmj0aXVMBsF6fSYz9RVzMMC9AeuVbaog5SAorCC1YkcKQEuAof9ZxS8Ub1GAj+3j9YPjpXNPsTkDwBsZV2XHatv5N8XJ2DbNqOY70M6w3dIfMOAx+1CBaQHM+6RLnfP6bJ1XzX6ARDTS++RTvoNiJ0oSVJ9dP8f3UfaxAp1mAhmMTgMJbD+/TCHtfiHQfrFHsa993IfFIweDCTrGg0DrYGBHf8/nCJ7SNJKh2s86V/hsJZ8qgK7YnwRI+nI1SvxUrI1jobZBibSDwYXBNW7mvKnJoP2i5E4NhOh8UBBd18xLuyQesfnSflE86zfsSR+E53Vsq+KfvEbvPQgoK+AsJFRq3Pe/Bu/528805+X/b1FC/b2+C6/hMyVIQABajRY7RAdeH8wOVYCVDo2ZFN6XrFCb3YBMOqHpIPBBygImAK0sWDW2OvEk6mE3WkjaeTpYNLS60GUB9TV8uSjZeVosjgtHK7Xz9xrpYWoJn8Pr1NgoYK3vxvvzM8q05UbPn5X1rc8YXDRsp3akgsK6+BVsZX/xb/zH9tEA8R6DE1qNET+raTTah3p//o1gCzdmLmyNVoi976cACDt5QP6Bn1Xjxvvx2WwPn8Hna7qB9oH2u0YVByN6MtkkLcwHp8toyfF6IwEBU8iva5FDPAEG+bmfNqKA+ODCkc9bjFa3aWNDiu0pmCpFAplKWywK25JjQZ1pji8/w/tTMmJwY6VzyfdkG9m2cr9CKQ8zcp3TMJCVWc80bALbfBYdV0bUdVHrOOsCNmNjAHb2v2E1mKjjy/5qGWPI38k66RiD+OoaA9rrItaCRGwP36dIR4ps7qbRFaJBlw2YGrS53MtAhsftkrmgVcy5PjjWvJ8yzDnWfDf+jgC0Bmt4/2g01k+r7OthB8MCQLAoVrnUQKfNCtweuO1ROGxDcFuHEA3Nwm0NwWUJwGX1oFFtywFVpBHsLnT71WVFSqXbRLNVQz6TxLOnj5BMnGBsfESq0fNAn6PciNON2OiYHNB4sHC5PXC4XQKisRgc0w9ZHZ5j3KAWLBkYnY4wJqmVtrKyhMhQEB2wf+1oUG/P7wCzTYv5qhSOMVXZSzjY3xPGNA/DZNpTr86sy7KMJfuM1zeaZThdlJIYRkAY5JToqJv+q9Tx/vsf4tY7t2W+kp0hQQIBh4v4xS9+hpPTAwTDQQPu82A0NYfZmUVhGcdPMnBY3Lh88TVMjEzBZnNKyjsP2QQlWt060pUj5IopAaCnZqfgpsPksMLndmFj8wV2d/Yl3fa9W7dx48YNBHxuSY3MZ9o4OTlFNl0VbdGjA2rsphBPHCOeOJH5Tl3qoaFhAcx3dw76KebzWFhYEpCBh1QCGywmuX+6C6uji/nlGZy/vILRiWEBFhr1qkgf8cB1enwqxaHiiYSsObL1OWZk6pJlSbaYJ+zHN7/7Ma6/c1OcGBoQAphkOtFJrxTKoidcyhext7WNYjolrCnaMR5iKaGibH6CHh988EG/mGhLxoQMd4IMLEJHEKpSYZptGMvLy8JCZoDh+OREWGCE1mk/ZufnxEbxXlJ0ym43xVMzWRTTWWESEVShDAbnI9cE7RTXYSjIwpjTGI4MCyju8xD8LkohLwKY3VYXhVIJ+4cHUlk+Eh2Sz1KehXPFHwpicmxc1kwmlUCzWkeAQSGPV9Kb17c2RX+aB2o9GFAjkQxZpqcXqiXYLDYE3H5E/VHMDk+KtmMxkUcpW4Q/EMFQbAgniRPk6yVcvXkd7pAX9W4bXSsDYV6RURgfHROd2kQ8jkohL7IihVwGZYLe1p7YloODAwxFo1i9ZIowekN+RIaHkcpn8MW9+zIPyNI6t7SE6YlJAWSZ0sw9JZFKigxHdCSKOTK1xmJYJXNxad4cNixANpeS8fnqq/t48fypFCSl48/jVq1albGam56R9VGu1jExNYm333tH7se1yxRwZgV0qElqt2NrYxOPHz/C1uYm0om4FIIjy4w2kLa8yBTPVkukBKjbST1V2hkJgCXS2N/ZlUwJ2kcW1irXS9JWsvQYGE2eJHC8c4jEcQK9hrF5k2OTcDpcckBPZTOmmGjQj9GpMdx4+02cv3ge3kBQNEeTJ0k8+/Ipjjf3UcmVYWkbgIUgBPcM7lW01Y6AG8VmBSNTY7h48xpmluaETcfgSrPSEG3hX3/yK3z5+X0BynhIZwGvsD8Mb88lhwtKtkRiEWGbLa2eQ5QBCLvZ99hfDGR1qnUc7R2iVqxKETQGDZZWV5ArF5GvFoWN/+F3v4WvffsjOGIe0Y7ne1L/0NrtSfG4YiqDh5/fw6OvHqGczsNtp84rM6rInAxjdn4eByeHSBXzokf9vd//PaxcXJXik7wPgRNLu4tMPI2j/QMpznp8eCjBnGg4wrKziMeTyBerCEeGMTQ8hum5Odz64D2MTozh5OwQra5J6acWfTqRRLNaETb+aHQYHocdiXRcmIPVTg1dpwU33nkDf/wf/CmGJsakuGOvyjoGZTTyVdz98S+RP0vj2tpVoGuTAqiffvpLeHweTJ+bwcXXL2Px0iImlqeBgFP0mgUGb3eRS6aQPTpDJVfA+vN1PH+8jna9hbfeNBrMZB/nCmRXVqXYpSvoxsLyIs5fvYCp2Um4PE7kKzkpRmdvAcmjJDafbSPoC2NkdBLr65ti/5kmy0Kw9JcYFLh88yrefPdthGfGZU10zlJ4fH8du8+P4Wh6YW164HOE4HXRX2Cqew3ekAv+YQ+2T3fQc7Zx9Y2rmF6eBBjscAEHz3dx59PP8PjLxwI0tZuUTDOHKcoecI0z44i/px2gTza7uCAAbHRkCEG3Fz6y8nioqjew/vwF/v7nnyCezmByegZen/FTmEoeDvgR9HrhC3ngi/ilOCGDmgQ1qad/dHwsBf0IWs/NL2FscgILy0ti58rVoryPzWlFOVdAPV8Rdif3YwacWMyNAWcGGHb3toVJyPeg/0pZgaUl1pg4j6VzC2ABdJ+TwShTuI1gJm2gHKIbHQm47e4dCAg+MTOL737ve9g7OsBXDx9icnoKr79zE66wV+SXyPol+EiflUAns31ajS5ccKKYKSF+kMDx3glsHdbSCEk7sxmyqRO4/e5bqNXruP/lXVRqJVkvSytLmJiZFCmQf/Nv/430z8josDD3uW8REKEeN4EqA2gaxhOZx9y3uJY4Rmenp5LVNUh0IRmDASxey4KN1NHkOm/WjdQI6xpoKjF9WQb4zq0YYJz2itJSBOClDemMaDj/4pNPsL27JWuctomBQPre1L5lu3g/+iJS8JfBO5HxA5LxJDo9ZmURuPZIoWiRdrDbJVuN19AHJADNgpCUaON5je9Ef5e+QKqQwkgoJqw9+hHUXGZGDUFpBkoI3G+sr8t7ETSnz8J5IdJCDkPm8QXCiMSGERmOSSC63qyZIoZSBLMtoOv4yJgU3zs7PpO+Y6ZANBSW8djd3cHR2RGaqIOVbVxOl5wBxsemZW+jTzsxOi6ALKN1kmFutaBSbaBYNmfFZtukQhO4595HYkdsdBiHBwfYXN+QQMF4dBRum0v8ZClWeW5WMmjWrl9CcNoPcMl3gNNnSXz200/x4JdfwNmxYG58RjIO1nfXkSwkEIpFkK0W0LZb0HHY8Nob1yWDh/JPDI6mMpRV5Pogqz3Aam7S3xMT4xgZGYKT8eB+keN2iVIdDTy5+xD3Pr2DaraCXq0Fp9UUP2dhSMp0TcxOIzYxAYvHgWKFgaSEFDE+PDF1IZaWl/Dm229JscA2AZ5OB8+ebkj2GmVnSMJYf/pcAGhLr4NcLiN1M3yhIFx+rwDcs8tzCI8G4PTZ0LY2ZZ5znrbqPaROk9h6/gyJkyP0OjWUylmU6wXUW2UUCymUKsyWJZHEKecN2nnODWX8KTj7G4BYHyjmfDc4iCmorkUECUDLebJnACLuxwogKtvT4CAmrV/ZjdzThZjUB8esFqNlTJfatMMUhtO1xd8J879ef8loVZtgPvcKHDJAuWHwsmi4kM56hiWr2IECTSqRQfupTF7TRpPhTaKRgHY2wzRWRqz2FX/m9SxCqlrBBmw1gC/7hPNKsRM+X/AKh+kPxUn4f8VS2E5tP9vOa5TcxT7jXsW9Rq7pa0nz76/Y3IYgyL+/BEb7RQbZJsVXBCDrA50kWyjOM8hAZfuV5TlIROQ9tJ0K3ioRcRDwJH6heIP4oX25EbZPx5P9rBiCEhsVLCTBQEFyBcEVHJUAW1+ugQERYiRsA/uHbZAAia2vWW63Sz+q5AdrL2hdNr2P4kx8NwLQhslq5owSfRT8N+dlE0TR+adArl47COgqNqhkPQ1WMNAyuO4Us1MQkzZ9kHzK/tMM88FAg2KIg1iMBGYsJpihuJ62VdfBIPCqWJn2s44Fr1HMR9nvgun0AxW6Tg2+Y/pDwXauD8UnleyqwK6O4+D769p9tbaNHeDX4P11bbFd+k4a5NA5r8ETnUsK5OvPCk7zOm2bPkOxYsXyBt+JnxsM4mhf6jznz4JxkcT8z/+rfyoMaO0QHQjDGjWAo9LKOVBq8Pg30brqGQaofl6NGB8iA9zpyUIiw0EHSQFnBaC1w7VT9SBuJhBlDIyshWryiENSZLTZImAF26cRH41IEDjk9MyxqwAAIABJREFU3zW6oAOnBkU7mfchI5TPoNHi9bwfO1ZlPcxCM5NGJ6FGWmigFc1XUJefN2nLJZlwKu2g7GJdGDrA2tf8vaYba/+xb9UQ8tmvNHJeRZ54X733b282g4tFF4yOl06mwUmtC043WTLcZKJYzaTiP13gwswu18ThV63hHA+sfaOni43X0/HkZ5nuxn7i7wgGigSAxyXgg5mUNhlLYaMkk3Kt6BH2NeWo4at9LqAEI6z1Bjx+n7SzUjMANXX7RIPHaaqS8lrel04Y78UxJyBm6zMW1FhoasarQIiJEPJdVIdb54DM444xtKpHTcdFNza2nRs1n6t9QiYu+0rWRreLXK4g96eTJRFnshM9Hni9Rnuahz0TFLDKhsBikMawG2eVoIvOC8437SvdNEQrt1JBJBLtA+n9YhI2VrsfAQNI7ZYFtl4A3TarWwcR8E1gODSDoeAEunU7Ok0LLG1qqFLLAHK4YpVi8VvIvi0WUK8SnK+hlM/g4eN7ODzYllTX996/bUDkXTKSHcJUZtRvamZeNHtDkSi8/oDcj74CmaLViqnEzvei806ghA7LpSsXEB0OwOowhe1yBepXM/prE43Y45NDVEpFsDhILp0W1tPZybGwAAlAC5urH2UV0CxxBqJCxVJOAB+muXFOykZrtcih4fZ77+Ptt27B0y/+KPMynpDxOzk+QjaVlHsylWd7dw8upxeXL1+F1xNEIVtBpwHcuP4mZiZ5AChLhXaOayqTQsfSQKNbxHH8SOzc+OQEgn4fQpEwOu0mPv30F9jb2xewj4WZbt68II6scT4NFpJLA6enZ9jd2cAJgZ/ECU7PjpFOp7B6YQ2zM3NYX9/Gi90tzI4t4lvf+rYU3OFhk2nx1FAslXN4tvkEmUISDq8FjXYVjTY1HnuyRhr1lqSwNhotnJycyeGAAQ0e5MjO5RyrtZqIjESE5Te7PIvv/N7vYmJqHD2rsf+MVLNfzw5PBQTNpnLYePECqZMzLMzNC8jMolMEjmjneXik/unq6upLpj9tE+UAHjx4gEcPHuDFs6cCrAUDPtH3Y5V4ggiHxwdI5VJoNJvC5L7xxk3MLy7g1q1bcAUCkorbZZAhlUX2LIH15xuSBiwBPrAKe5953GGRPb/Yi4sXLuPa1atSZIrrbHtrV7QbCSLQHu0fHEghRh4wJbhVLcm6JTjOdX12ciKHZgJtQxEDgrIQZr1LNokVPocXI1FjR7muCWYTtMoU88Jgo0QOJSDGIqNYmlgQQPRk/xgWqwMzMzPY2N5AoV7CtWuvyQGSjCBfKIDJiWlxskRZ0Qph8FN/r1SmHbYJoHx0eCgppAw2hkMhoyfvcCGRprxIHd6QDzsHhwJ4MIOFjHQGB8haJuOTDDDaWYKxLNjFQlXDozFcunJZZALIMDapl26Z+wysfPLJz2Rdsz9omwjqjw7HsLK8LBqe1Mcn6PSd739Xikt1em1h4ZAtzbnN+cSCYyy29dW9+5L+SzYJDy6cPwRISrUqGt0uVlZX8ebtdyRIQSScvkjyLImDvUORyzg9OUGNTMSxEcTPTnF6eizACcFuyguQelsuVWRunJs5J2swk0qhTVkXWCTrh0y6tqUrbGhNJ2RxPXvPLsxne4f2k7qrfll/1E8XX4u6mcGAjPVh4hgunwdT89NiAxg4Y8bK3h6ZtaZegEjJdLoiX0RN6YlwDCFvUBh3DB4QDLt4+YIw0RmsI/OoyqKt6YysldRpApaOBdlUFtvb2whGQ5LW3rMZXc6pxTl8+O1vIjo2glwpL6zCZr0q4AeB42w8iZ2NTWw9X5dUbL/LL/sCbdHk5DSWzp3D0ckxjlMJKa75zvu3ZP7e+fwzYakSoF2eX0TQSy38ElxOnymUSw3eUkkYfNSNdXuCuLB2BeVSTWw858L45CRS6TPkChnkC2nc//ILWKwtTE9OYnhoSPqXgQPO9b2DXRydHiEwFERsNIZb796Gk+xcjw+jsTEJzLQrTew83sCzB08wMTSKseExxI9P8eXdLyV4QX3/lctruHzzCkLjBPe7CA8FEB0ZhovSJtS5LJZFjubOZ59je3NPdPlnp+ckPT2ZTAsYx2BYJp+BO+jG/PIcltdWMLswC7vHJlkunE+Wege5eA57mwfoNHsIRYZEPmZv70CCZpRj4RpoWzpYOL+ID775dYTHR9BhCmmljk9+/ClOd1OYH12BtWnH5uMd0dRn0WJf2I8WGvBFPfAO+5AoJDA6O4aLNy7CHmD2Qw/VQhn5VA4H2wc42NsXm8jAMYFJAs8EB8nITCfS4stQluDD73wTK1dWJHVfiDitNlCqIh9P4vnjZ/jp3/0MiXgGs3OLssa15gr3473dbSSyCXgjHglcbm1viN2YnpsVHebd3X0Bj4ZHxnHh4kXxaxgcJIBzcnqI/YNdmc8ig1I3mocMPDFbQoEL7vHMaCLzmVk+BKKZUXP73VuYWpgDWCwNkIAcg/2UpNrf3RWfa2f7QIDBqalppDM5VFsNrF68JNIYLNp5+dpVKbbpG+H6IQnGkA9EG7nbk9oFlC9olupwwINOpYPkaRo+pw9Ls+ckC+PBVw+RzqQwOTkubSTrloAc59fS2iIC4QBS2TR+8ctP8Gz9hewZdKCo/cugHUEpZnLQjhAgKdaK8FiMZio1hmmjWUCU78M9im0cHmFdE4/41xxf+qix6LABs3qUPqqK/fJKQXBDSBJSTiAg0ir8GwPl51aWxc7yudwHP//sM7zYfCEZPgR9ep0WbPR/2z20emZ8IoEoxkYn+sAaa86YM6T0GWyYW1zA8uoKzp8/j/mFJXlfrg8Cwj/96U/x6aefioQbAWrNsuQZgf/n+ufnrl+/jvGxSfH32e7Hjx7hZz/7mbDLmb1EsJ7EBvrN3Acs/dodwXAUnoAfgXAE9XZLMrpYmI5zljaQknDzU3PotSwigzIWG8X0xAy8LkOOYTbdzv4u8uU01X5F1oUyJwtzy9KPlK+ibMrE2LjUJ+HpjTrWdTKBJUhCrXgyZh0SMKfkDf0n+h7ZdAoHO7tS9NDaJthbgtvmlvEIjQ1LDYHFS8uYZeByKixBtoOtY+w828Tdn3+GXCKD+akZRMJB7J/s4+7DO7C7bRKwthP8ZIDG68HE3Az8kYgUkWYfFQslRIIRyfLinn/hEutaDMHGhGEGrmoAh9ZC/KMIPLn/FHd+9hlKmYLUrSDTn3Y2HBqSTBvq3o9NTsEX9KHR7iCdyYjUzVniFIGhAH7n+9/G/JWI1Atg5g1JkId7eRzvH4nfeLrPYPApRqJDGB+Nia9+FD+FLxKSrK0Lr1/F6pVV2AJA29GF1WXIDzx3sCChZL0Vm9h8/hwbzx/CghYq1TzKlTzy2ZQQQXrdOhwOC5xkT9tf4Qe00UqmUoaj+IuW/u8tPA8R8DMANAMc/LvXZ7AEYeKLBEH3JRjMtcV/cuZUveaWkSUj2UGIEo2arB2udfN8AxjyuxLVBgEkPWcqaK6goRLd2CbNDBdQ12PIhASgFaTm8xWwk7VJwJv6730pUwP+mppfBKAF3HUaDIi+7CBIRYBSgXWDXRi2p4JyPMeybXy24hx8Dok4vIZrmP9eAZJkp5u/KWitYLPqSw+ClKwJpcCa4g46fgrSCVmyaWRTFezTvyk2xcCVMnfZX9pWtZF8dwWglbmsWIwGBRS/4s+Ko7BtCszyXrxG63XxvRUr43cT4Hgl7yqkQhbPpFwsbUcfn9L35f0U12BARDOmFWgWUNFq+piBOMWKBDzsS9QpIKwgr2J0tMnM3FDpFgGzBwIDCj4rlvf/B4gqZqXjyH5QkF/JgNrXGnhR7ExBfZKo9H3YDwY7McVQeQ8lb/JZypTXtskasZsaQ/o8XQM6JgrS6nr6bXxN8UYll+rc5Htr3+v81qCJYntmDpuitPpPgXtdH3w3/Z2CzLqmDSb5m/LAOof1HQdBcx07bY/+rFiUrjPFALXv+W7Kktf35d/4ex1ffkZtDJ+twTUFxwf7UQFoWUP/4r/+s55G+RR004gKP8QB1A5T0HVwITBVUo0Hv2taiHZSs2GK+/E+/J2+vALBZEDrl77cIFKuER5JA2eaWV8PUuntfEFOOB1cTTsgk1aNlEa+BJgUI9h6GSVUoXV2MJ+roPugkePntA/YRgW1dbG8MqYmgqlRAf6fzhHbNxiV0ejb4KTWAVJNa91I2PbBiNFgGgfHSSe5gtBq/LVNuhB1PF72ex8EVja5LlC+p0569jUPMALa2Q1jl/2lUSaRgrCYooFkdQmoXKv1U26MjIWylwms8Blkjamh4ObKQz6BEIIeesDWxcjP01GmQdZncqPk8zQY4rEb/V8yDWVDbNRkDKltKZGlrgH1dVGQaap9LWl6fYa0guVqpNgPxvk2c0X7WsFkNZp0nPnewiBpNhEI+l5GWtlvjPzqBsRxJADN7zqOAj75fCK9IVW/rWaDJZuM/UQmuImQmSgUAWiTleA0RsFh0mfYfrIL2S5+XtcwN2ezdgwwIhprdCBaxjHzeINA1w2fKwanfQjohBEJzmA8Ng+vcwidJuVAupLuTUaPlYA7QZWuVQ4sHpdNdGpb1C0t55BOH2Fz/Ql2tl9IKtvt2+8IaMdq58VSDalkFu2uFfNzSwj3i76EI1FhwRJUFd6BaCd2+4z3ojAl6WzOzc9iZm4SwaAV1SYEIC5VqvD6gwJIxROnyGdNESrKgQjbucJ5UJcCRAQG2Teck5y7BJp4uKBkCEFMq9WCao2sF97TJymiBFqvXb8h+qT8HPuYxQ7F+NtsAugQRJucmsFJPIH1jS2EgkMYHhoVMNrn9OPSpWuiS0mQOpNJSeq+sDf8DthcPWFecj5wrrONKyvnJL2cle85V+fn5/Gd73xHCh15PYyskhlApoZLKpKfHB0im04Kw5SMVmpzHxweYuHcElZWzuPo+AzxszRiw+O4fPmKpDSSycYUazLAXW4bDs/2sXe4hVT2FHuH20gWT8ntEJCL2ILfGZB+pl1dWV3DBx98DVevvoZ6hXqsWZycneDw7ABfPv4S1UYJ/+Q/+hPcevdtsZWUpeHcrldrAiAT/Nrf3cOvfvErYRKTIUzglulyx6cnCIeDuHz1Ct566y15d65tObGxsna3KyxoMpZ//ctf4XBrRzSEl5eMRilZcGRbsthSG21MTk0Ju4cSF1dfuyaV5PlF7TDKmLDAG1liW5s7JmDY13sn4Ej7Q3vMObB28YL0Pw+/ZKulUhns7O+JxijfjQCGOmkMyLHok1Oke4oCPBPsS5dSUoRqcnxS5lI8mUSr2RNWtc/lFkYVU4QbjboUWkrmeCgqoNguwu8KIOALChN6amQcrBBH7VxqTDKwQuDdFwwIYH90fALWZlhaXsXs/AIsDqukju8d7mB8ahSzC9OIjUWFYcVns3ja4/sPkE2k5NDIdo8Mx6Sf7C63AETbh/tSJPGP//0/xsj4qKTV8vC/9XQdn3/2hYDvPAAQRKHTX6qUJFISCgckuCNBXadxcimVsruz1deZM44M5wb3mgnqe9NmVcr42kcf4vf/8A8QmR8yhb0ouZkvI51k8ceiANBPv3qMzWcvED8+ERDT0WcYXbt+HRXqNHu9uH7zBt66fQuT83OiPct2M8hwvHckKe2pszgOdrYxOTqMcqmIXDolgRfuQ/F4SqRkhsLDGCJI4fKKBA51RNOJFHqUoPD75RBOjV+LzWjdmiC2C1UWw8qXTdAOdth6VkyMjYkUFO9fqFTh8wclcEPgNlvKwWq3CuuSwKEE11nR3OPGe++9h/HJaQFFHj99gl/9/FNhgBKA5hzgHCXz79zqOdlnPF4T5KUuZjoeR5OHuWpdsgziJ3Hpd3/ID+pY0xHvkanusOGd996Vgm8MwklfEyAuFMW2sshfKZdF8vQMx4cnsHddqJXpFzQwMjyKkdiYpEWnyznRsiUz7d7D+8jnc1hcXISL0cNuT2Q7GHTOl5hFQdmlBkosJMY9xR1AyB/G5UuvI58rIZ8rY2VtTfaRFxvPkMkmhK3247/7IeBoYHV1CaFQFNlMXtYi+zWTy8o+t7yyJEzBePzUHITrRtqNa+ncwjmRqdjb3IW13cX40AjcFru8VzabF1Dm/NVLGJkZx9bRNu4/uM+EfcwvzGDtwjJmJ6YkgJFOZrD5YgPpZA52C4PtYQyFhgwDlTrzZQaSsvCHvFi9tILXXr+KuXPzImXALB3KFBTiWQScfmw83RaAKzY6IZkYlC6anhwXvet8KY9mtyUg9ttfe98Agg4bTo7ieHrvOZJHGSxNLMPVdeLx3aeiHS9ZZU6bMKCHpmIIxILINfJYuLCM1asrQAColUqoFqto1ppSoJaBuedPnxlN1WIOs/Mzsh6npibFjnD9/Pmf/2e4eestw7i0Aq0yweAmWsUKEkdn2FnfxdMHz3C0f4qp8VnJtqL2eZDB1U4LX9z7XLJuevY2YuPDWFxZxLXXXpPnHB4f4fDoDOlUBnNzC2J3edgl0Hl8eIBKuYhWqynSJWMjMVmP6VxWJJYIQDMTifOAwRfaZMqDGZ+7hehQREBK1q3gF8eGtoeAYa1SRjadQalQwGe/vivB1tW1C8hk88gUixidmsb0whyS2QyGhqNYuXQenpgfdi+zHF0CEtF3aLLQdb6IUq6EgM2PTrWDSr6GfLIk0jczEzNwWF3Y3d2VFHj6JltbG1g5vyyF7OqdOhrdJrLFLArlAmbmZhBPJfHzn/+9SOHQjxuLjgqY+fzpY9lfyNCV4tNun/H3uj3ZUwlsKXgjrPX5GdnDGPx7+PChAJIExVnglbaDxUD5WQKz9JW4b3FvqTaqEiDgOcBBWY6AX/5OO0nfhcUqpS6EgFAm25PhXKuFB2SngPIs6D03uyRMaJvNLnsm/1VqNfFJbr/3rgQbKGM1NjYB93DIOIQcnEoH//y//2f4P3/wV7iwtiZrmPOTNRn4f/rA165dw6233+4zMxviq31+5w6eP38uxSibvSZC3pCMe6VaE/+GDF++RyAYQdduhScQRLFWkYwuSniJ5F25jHqphonYOCZik5JFQls+OzUr+yd9cmaBpdMJ8b04ZlqMThjA3oCsY8pPBbw+9LoGoPSFg3CSQOK0YWF+UYKmzBRg/QcCtj1rF7FY0Mgf5tr48V//CPsvdnG4tY+Ay4tgKIQKWLzYjqW1JVy4egFzy7PS5qODYyQOTrH1ZEMyeWKRIURCQRTKGXz5+B4qrTKqzQpKqGA8OAF/OCKBSEr/ONxuRIZGRDpEgzvMHKCWf3QkCKvHhkCE2RFAfD8FS9P4iccHR/jRX/5fON4/RqvakqxOkxkTgT9gdM3Z1wxUC7ZQraNncSAQjWDl8jm88e5NOINulNiuShHlYgVOiwP7W/vYfb6FeqEkxZ+ZYcFIJfdZ7llOPwsdRnHhxmUsXZlB1wW0HIA7BLgDQC4rW5noTRMwT53l8PzJQ5TyKdRKedSqJQloMoOw3ihSHEW07CnHoaAPA/TKIGR6qoIzvDHfiVkPBmg1YCkBTX5n9gDnJoE+c0Y3RAzFKwy5iACuOcfx/CfAdl+zmWdk/p123oA5JuNWNLpdJkNUgSPFO/h5xQGUiMR1qdiC6vQK2NYHVnmOVXBTyWd8d2kLCRs9w6RUzEOycchyFWKDFQ67qbP1SgPasD1F5nGgBhjfh23TvlTJmkGgXIBuEpL676HvMsjM5Pvo+w+2U9uogCczoQelKBRAVEKh3pt7iILBCviZ9hsiJsdfxnkALOd1g2Cg4mKKXylzVPEjZZHq5xQc1M8pCKoYl+JhgwC8gsT8zrYw6CmAfr/YoIL92nbFUoy8kcEMFKDnPTgvhTzHopt9TXG+L4sQcoyE5Ndn10o/9PcF+otmDRg8QcfztwFzxb203exj7Z9BrOolCNifc9K2fmFOc08D1CswrGNEZrdiX4P9p+OkUhOKb7FvFdvh+/DMqRigZv0MBhi0jfq8wbYPYmqKKQ3ibrw/vxTDY/sU+9Ox1axqHTcF5XWuKaCs7z24FjQQpSDvIIit/akBFZ1zinMNYqwayOK9da5qX2u7dL7pWta/89kSsOjLamiQRueYMsIH30PbIITYf/XP/oseAT2NmrChKhTPm+qNBie0RmYEGCWDst1+WXhD5R60gYwFK0iqhuI3DBwppP0vvtzg/wcNLieJgrt8SQ/18yhhUCj3pQkMBZ3X8B83Pn0OO1hTG/hOqnWjBlvBTFnQAwLcbMugoeLPJipp9KN1kqtR4+91MBSsV3BfAW5tn/aPDr5GUHST0LQAArcaWTJAJJkDJoqoi0knnj771eR+pVslm1w/yqrPEkZtXy5E2d78rIL78u79ghnsb14jrKW+rIg498GIOJG8VnSme4bxyL8JoNoPEChISs0dDQCIdINM3ldVU8nw0gXFvqBzrXNTChX6gi8DGhwPAtB8fxcLj9H5JUmk3RZZAvaHaMH2o2Fm/nVk3vAaAXLtJo1Jo6K8Rq83/WD6g20Z3Ng5vpIBQKk40RkzaRwCanu9osHL+UyWLT+vvycwwN8TbBTNs9FxOSTyAM8DhMNuDgxkQNNhNwwRykL0i8Q4TDojGTNSULH5KuDBcRiMxLG/2Bb+jjrA5iBiHAKG7gn0NhssbOdCKDCFkegS3I4xhAMzGA5PotdmEcqe6Jk1am206i3Y4UC3ybUGuCmDUQXKLKZm66JaySCZPMDJ6T72dp4LmHv1ymVhSyWSGRwfJdFukd01IgcRFnwh64POKQ9QskFaGEm1otPqCKAkB5RKCZVqWZyuYDgghzTORzI7iyWjH845R6CFsghkZNekzyoifUCnZyhqtL8lPTUalT7hAYXAGdNgW80qypUCshmyPotycPL4vKJfyOI31KNmkUSCIATLeYA7PTxB5iyHxfklvHb9huhJPXj4CIlERoCq8bEpLM4sSTq2sTUWedZZ8hhdBkb8LmHB0alkoIMHbH6RqUmQ6P79+zJXeTD81rc+MvqLTgYvqiKrwYNMtVBCIZMWoKndaso75/IZnMXjGJ2YxPzCOZQqLGZXl0rsBF14HxZkY6HDaq2Aar2AbDGFUjWHVreKSr2IUjUvB0k6KGRuFwtVOUgszJ/D+1/7Oi5evoph9mMNcBJTsgLxZAo//snf4N5Xn2NlbQmXLp3HzCzBVrfMY2py8uDFojE7W9v44s5dlHMlVCpVea9wNCJFjyhH8fattxAbHRXgmId9znPaHs4RFi7NZQt49PAhHt65K/rQ1PqkU8wDYKVeRaVWluJNZPO8+/UPMDtrWKW0p1w/BDA317dQyVfRqtZxdhYXlintkWzELbNPsK8uXrqCc6srAl4HQkEZ53yhJMxUsu6pXc25RBYC28JCeQShybKSYomnpzg6PhSnjiAtgQa+Y6lSR63WksOalRqqsJvq6fWGAA5kcVfJqutUxO4RZAz5Q8IeZcV4FkCsU5oJPXhcHlxcuyRFU589XZf5dPXadUxOTyM4FMFJ8gTJXAJzK/O4cuMiZuam4Im6Wa8HzUINX352D5998ktkjhMYHxpF0O+X4BelciKjUVTaDSlO9+EffCRAcLFsspriB8c4OTqW9cQg3MnZKSp12v+6HDR54NKCNelMwuh6Om3CNiYwPBwblSr1IutjY3HGmuiwprIprF2+iG/+7rcxvzgHm5uBzoqMPYHQw/0DnOzuY39zF1vPXkg6PoEC3bPXLl9Az2aBw+/FO+/exo233sbo1IQcJNhuFhI72j3E+qNNKSp5sLGBVq2MTq0GtxSwNL5IsVrHyPgEPvzwIyzML4l8TLlUQrNSw5OHj/Ho4QuRxWDqBg8DgZBP0o0NY9uNXC4v4APTmFkEidIcZLqHvH7Ryc0UinId5QHo1FMuhWxZ2iWn1y0A7pXXruHC5Qt44603ERwKoNU2e9LpwRH+9f/yr3C4eyg2/fbt2yIzQ7CAWSD5QkaCbwSRk/EzZFJpAXkJ3JTyJQFAh4aHkM6mUGcqp49FQx0iyzE1OyPrjlkhYisPD7C/vYNSPgerFMNtolEjCF9AtcRAMlPPWbXeh9W1NQlQEEA/PD3Bw2ePMEqG2oULIAexwzT9JrMLfGhb7BJgIpOTbSNj0m51we8J49ql1+F2BLBHwMfuwuUrF9HqNLG1tY5EhqnbW7A4KlhanRepBl8ggsPDE9z5/C4eP3wka436ybMzU9jcegEXQfZuW+Y1bcnNm29KMcf4aRzunhUBlwcjwYhk33C9xcbG4fT7BUy/9/ghdg+3wdq4obAXw9EQQkG/SPS4HV7pCxbCalSbGB2ZFC1e2svnz59KwKXWrElRyHNrS3jjrRvCgGYBQAbnOC4n2weyFqlDzfuQkcn9PZ/Jiy2xg8z9HBxeJ9aurOH8a1fgD/qEuZbPFvHiwTp2nu7gyrnLCLqC2Hz0QkCz+BmDUTmMTo2IXEbPa2e8Gecuncf08iw8IZcE6wrpgkhvsMYD5XlYAFYyXWIsJmdBmUz6RgXpbFbs0O/+7vexsLIE+IBOtSZ7EOeEowvRZD7Y2MP+1gFePNrAxOgsZmbmJW3JHwygVC/jV3d+jXQpienFUTS7DXzwjQ/w8Xe/K8Ay5Xwq1aYUpqMdI5hGfeeN5y9Qr5RwfnkVo9EhvFh/JsEw7gnMnOG8X1hclPlExjODYbRJDGhyHyuQTdtsicQO91RqzeZKRQlY08eh7amXS/J9Z3NPZEBqjabIHDWYOut0SfG01UvnJWuBhV6jM2MSoItEgpIxVC0VRdKjyfXQsaCaLmPzyRZ2X+yJpE21UMVwZFSKVJJ0QHSR/tGP/+5vER4K4datNyUYdZqKi445M4hCkZAEk5lB8Oj+V7J/jQ3HRE6i02qILWRhVfqT3IPoM9UqNfEr1ecJBE0wS+uqMPjOYALnFG0O7e/M1LRk2tA+0pYqIUfBZALJ7NeagE9d+Lw+1OoGlOj0WrBZyRIko+tV6ncLLTgtzCC0wOv2Y3FhRYI0WbQ3AAAgAElEQVQRXpdH9nAC2/SbA6Ew3rl1SwoUFkpF2XeoySxFq3s90cTOJBL4H//F/4D79++JxrQAJiRR9ElJZHJP9otu05+k70T5DQLotI8sXkwigRZ2FwCr1ZV+Ozg6xcbuNobGxuAPh2TPJABNQgk1winNY+9a8c6NW7C0ukifZcRXpbSVnJladXR6JAW4YaUvXC33SVcs7GiTwBqDbATsuU4oRROIBGEN+NC2ApevXMPNt96E2+NFs9dBu9NBOpcR/318dARodPB//x8/xPHWITxwYDgQET9k8/hImMzMPrvy+mWsXV0Tm7+/s49nD58ifnAGW9eKSDAAAqfVehE7+xsoNDLiN1B+ZXRiHLGRUbj9Abg9ARyfkglsw9BQVIpo8mt+cRG3v3YLselhqTfBwBFtUmInjjoDLb6g6F3/5b/7SynYzCwd1iYhQ5JFXWkzGLTgvsqdVRiCTQJ8ASxfuoDYTAy+mB9dVxc2H4tlGrvYLlNr/wjrD57C3bMj7A+In0b/fnpuBiEWvh8KwBuJYP7iEhYvL8PqgxRktvtMUJUFJgN+D5xWoE4XtNnD2ckh1h8/RD6VgK3XFv1ngtD0hzvdOjrtukgK0icRUKb7SkqA85uHJwaJGSTg3FIGqma80s4IZuIwIB4zBczZ2hSi0/O/Ak4M+vM67nOynvpMV2UaUwPanEuVnWwkMZSJaDAPw5pW8JV/4/31bKpEPMULeF2rYzJ8FYDm3xToVVBJQKau0T1WsiGDeQKE9wlcVosW0nslj2EIh8xaMTIKpi1Gf1iJcMps5e/4dyUIUR5JQfpBMNKQwhovSWFsD/uNz1DcQghzeua3WV8SQwYBTL2ngpwMkCm5TAEyxXsE9Ou8ktpU8E4BRe0TxWcGQTj1RxVA5PP4jgrsKTCo2I32i76DBit4nRIRdVylnX3+Jv8v5/quAWn1i/2g9xBA2WHmzEt2rs3gWYoPKWBMn4Dvo8xXHT/eW3CvvkQKNcF0fum8UZBSx1lBUH2u9j3b2KGAOzEXuykCqe9hApkGfzO4yyuGus5vwXckI9h8VsFTto/t1jmg+JES83g92yztthgdb8X5FIPU52qbNFigPytYq+8iYGq/Nhm/858wy+1mnQ4GLnT8DJhsAgl83iCQrtikgtw617Qd+ne++iBwrOM+OAcG5+vLedK/kGOsc03HjX/Sd9F5qwCyzlexecyU8ppCyDqfBuetjr8GrQbHSWwP7cBf/K//bU8LrCnISwdNC0GogaMjyMbqIpMBsznhFuaiWfxSWGIgfUM2+LZJV9BFp8ZDkXNGJnXBa/SAUUVGdOgA9PopFAqMasQwOhwR55JOjBYRHIxg0fDpoPGZfD5lF1QvWlm+bK+CxGoo2W5+aVFClW/gtTwUsE9E3oEpDP2Fwg6VQhpWY/AGAU3eXyMaauR0Ef12v/D+6vgZA24inRqV4c98tko+aNqHbhYmCmkWFf/ROROt43ZbnAD2FdunMhZGV9iwnumIsc8E5OkHFbgB894s9iYpH4wa9dNf2AY6ria1xGjs0SHNU5vO6pDDFQMEkaGQbKyMshHIY5o2HRufn/rUJiJHp9doZZs0FAV/VPZCn6tgI5l/UgyRY1EzgDz7jdqN7NtCuSRzke9MB5v9ws9KSl9f6sTIGZjiFppqwufySwMGBGnZBtUF573FkDldclDSFCG+L9+HRYO4KdD55xeZV7xGo4+iL2q3S/ojx4VMD7ZRAWgJCFTIcjHa5vziPKfWLe+r84hAtujpNQiSG9BMF7UGUtif7CO+IwFLk4UAkcWhfILD7kG10kG1YhG958X5a4gE5hHwjcLvjogUBi00QYNKqY5e2wK/h047WVM9YRt26kAmnYHXbZUCePliAvlcHLv7L1DMpzE6GsPU1IwUh9nfP8bE5DwuXLiMc0vnpQBis22iggQeCPZzo/e5TTCBupcErXhIajQrAt6enp7g0uULWFtblbRgynnwoMz5XKnUBMQnG9gEg1poNxsolgrSVwSw2R9Mw2WA6iyeEECe0hfhEOduAds7G9jYeIZn60/QZHGafion+62BJlZmz+PypUs4PYnjeO8Y0cAY3rh5S4BKphUafVhqmB8Lo2x6ckZYqZx3fD5lQQqlHPwBt1RLjyfjRhutTVYEgwEdAV2Zuvj5558L+5tt/tbHH4n+Hh14rhcWcMxl09jf3kK5kO+n2HplHbAvqF/Izw3Hxk1RJLsTq+dWcOPGG8KaPzo6kTbtHmwinj5Gu91As1NFNk/pijLcPjeGomHEhqLSx2enKVTrDczNLeGjb36M6dkFmUsuG6uQs8BIE+1OA3e/uoM7d36Js+QRvD4nhqIhLCzMCYND12AqmREWdKXEausesRHsF0pmCGt5ehLf+/73MTE9IeuI7CiOJ9cB54pUc3c4RMrj8Rf3ET85fpk+KJID1bKseY/PhfOXL+LmWzcF9KXtY1+T2UZ7UyqUhQVLaYF8Ni/rnPOQUg4iU2Rzil7z9Rs3pDAhGZFkdybSKdF1FSmHZFwA6D1qdbs9Agp0Oy0p+sRACcdqb39HAGqLnUz5KVy/wUJ3i6hWa/A4g9hc30Y9XxIZGc4Z2qVUJilBtGq7jnKjIixmpkHzgE1AqlwsI5fMInEcR61ZxfLsCt5+423p0/tf3Eej1cPaxYvCLqIeMwtEOgJOzCxMYmFlHo6QBZ1yGy1qYSeyON7dx+76FnLxjBxuyT76/LM7UvRr7fIlBEYiuP2N9xEaH4bFZYHVQ3ZtFc1CA/US115F3pEMdNoht4eZOzbpG0krj0YkMED2v9PjFHb77//jP5ACjDaKmjfNPny4sycMy3g6Lv1M3deJmWk43HR0a+JgV8tF5DJpATL3nm/h/ud3JXDAbBzaDc6RiclJ0Yd0B/34xsffwvU33pDggQZGaQ8JbK0/Wkfy5Az1fB6lTAblfAY+r7GbNpcTFrcD3/yd38Htd78mmtdkzhOkyyVSODk6wdHemSmEVS6IZAnfeXhkGA2ylkWazEGOkPQn5UqY2h5wk/FrtCWrTROAZyohJYu4phi0lEAtuqLVuXR+BW/cfhsXr12ENQjU8y1hw1KShcUpf/SDv8bO1q5kC1xauyDa+5RsYoCJBz5mXRTKRZE5OD46laAswRhmQCTTCaxvrYuOMxlqWrSWGUlknpo0fRt2trbw4MGXKBULIuXC/Yzr0m5ziR4qAznZRFoC0itLK+JPEDT71We/xJOtp1iaYyBuUYAy8W/qTNG3Y2pxXgINZNwzaBc/TuDhvUfYWz9EbGgcF5YvIZMkcNgROZeupYtE4hQ9axuFRhr+UTuuv/0aJqampSB2IpnF1sYOfvaTn+Hs6ATzE1O4dOEiUmenODjc7ddMKIpcQCQWRSg6jIODIwScHlhaHQz7wvC7vLh25XUJjlQbTTzf3MCzjWeoNMuotysoN/IIsqjW6LAUhJyanJVU/MePn6KQK4lcDwPL3NOpr0+wjgEJAq1Mq7/62mWRXfAETGFcr8uNs/0TPLz3EBvPNuBx+kQPluxJyhKRNTk+NiZj6Qv4sHblAqYXZiS4RtvOPtvd2ENin8GjcQz7Ith9sS1MQdG5rxZQaVQxMjuO8PgwgqPDope6euU8fEMeAZdL2QKKuaKwuamPHj89hj8YxOzctKzfMpn0xSL8DLCQbb+2hus3XoM1yMKfHdTzOTTKVXjtTslSePz5Azz76hmOdk8wHBnHzPQ8WLArPBwRgO351gspfDtzfhIuv0NsYnR2ihXjUMzlBBApFEpIxtN48vAJHtz9Cof7hwLgrS6fw/zsHEqFHHq9FuwuB84ScQyNxKRfGGhkcEUyfBoNyYyiBA2DjkPhkMxNZiAIOcHllMyRSDAk9iSfzUmBulQiJUF7FiOMjYxheHISxWoZZ9k03v/wfdx8+y10XD1MnJuFL+KFi3q4PEuTZVnvSsFPGxxo5oq488kd3P3FF1KIsJyrYCQyIsV4ueaGoyMS3KT+cyaXxvDosOg/2/1ulGolnCXPJAAwt7Ag8lwMytMPp256LpURXdxKkRrWdfFJNQuH+xnXGffPZqsh+xn3P56BJHOKBfvSSZTrJDZQCi4nwDuLZTJLx2HpF4fvA1qNVkN0mvVcSMBVzgFWFkLuiYZ+JNLPgqxXxB6yRgdBV/qzzIz0uYJYXjovgZlwICRtFZk9AsluJ1bXLopEyP7R4cvCexJEOn9egga0Tdxf1tdfSCDj61//OkbHx2RPYGbV8yfPRHuc8kiUIKFPzIwqnl+oG/0P/tE/kgKVtLuSdUgfkfJBFuCzL7/EX/zgr2D3eHHu4nlcuX5V7PhwbEiy6L769V08+Pw+or4huOFCs9SAy+qG0+oQZjF9qdPkMSLRCJZXzwkITz1xyhORVc+ALlmyrKVBv41tGBqJwhkJoOtw4NLVK7j59jsSdOQ0YgDvNBFHr92SgGc9V8TW0w20SzWEPAFYmhbxdQ/TCeSqJbj8TiwszWNidkLGnfNk4+k6DncOxSdxybmxgp6tJVITNrcFc/Mz4p8G/EFhwlJBp1Kuiy4/C1Yz4ErfjwFlSond+uC22IxyoyQ1JwqZHOrxshQkZs0aSm2w/9c3t6R+BQPQoeiQBLHorwnYYbWJbjY1+1tNIDoyjdnFJXS9gD/mx/jSBGLTlBboZ0EWSkgfJ/DVr++JBAelOOqliuxtIdbXmJmUIqf+aARza0tYuXYR3qgXDVsTXboVYOF7P1pNAohW+D1Gwi6ZKODJg/vYePwYAcopdZsoljKo1/PodRuoNygJlZcxU9BnEJhVIJhBZ84zvp+RTjC6xZRZIfisZ02v29SBIhlGmZEyThWjoUwGtALBBvA2wBzbap7fk4xLgysYsJGfo41TYPW32ZH8O3+nMgS8n7JcFSTjuMv9KR7Vl3Bg+wbBZsFDLAa0VADLPN8U6FbcRbPOFQw093gFwPFnvr8SGNk+rhPFN5SJShvj85jaYuxLBUf5ndcoTqFZvnomVpBU2yN+xoAEhwEyjfY1v/i+KtdAAFqlHHidYhyDQJ6MB+V1SFrr6+7zd3o/BecUzFQcR8HMQZxL8R/t00FwfBDL0YCCtl3HWK+nNrfpR8Oq59mBn9Hr9f/6HGomK07A65WZr9ibys8yA4G+iWA//Qz+3yBXMpjfY5FUm5y7FUNTgF3xPSXEqV+u+IqC6Tz3CqbX1wTnMwblHvR6ZUDzXXVeC65mNdiNkjQVCNb76xgoGMo5w3fUPmOGqQKuCt7+NiCs2NsgkKtBHH7XQJD+Xe+jJFUNDGkfs//5nobc23q5JhXs1c//djBI+1/nl5La+Bztf51rClxrYErbNtgGxVTVFvC5Oq90/iveOmhbBPhnfSO//6XsjGYZ8B6KfSrQrhin2k9dBzIm//v/9t/1DGhKBqEBMmhYNKqkg8GlpxONmzYfSOOiuja8jk6NVs9VbWZrn+LPicSG6fUarWLhCEXe1YhzgTfIomIEhjqV/c9Km6z9apkwEYZCiRIORhNIUXil0qt+kUY7eB1ZutwolM1LIErSw+t1eWf+XfWKCUiooVCgWSMaynbm5FMwWCeyTjwdWL1GNyO+O9umm4GCqhp9UU1rAe5tJnLI91Ox/t9goDuM0/nbOjYaoVC2L3/WVAB9J9lMeiZ9jX2jmxXbppNMo1YcN/7TBcfreW9JKwswCMHPG80vAm1cWEw/50Fff2/kJ1zCTJTCU42qGA46h3SAhQHsMIwGjoVOerZH+1TBcYJ1Em2xGkBe26waShwLVrPm3xRMHjT65j0MM55OLsdcivmVSi8jzXw+DyoKfmkki23joTCZSQvQZSQ2bMJKJnODTon2twZ32NfCXPawf1wmbTFrismwzWwDn8M+MPcygQi2gb/nfQjyce6qTqwYZ4thXfPzEkFrmeAItah1g2VbKmVWeq6j2SADvC7MqUh4DHZbBG7PKLyOYczPXkQ4MAH0XKhXW/A4fOh1LLC2bahVOvAwDcwClPIQvU20LFLghKyvHpro2eis5pAvJFEopkVbjUUmd7e3kc9Rc9aFixcvS3rxuaUVDA1RpoAsbKDEQiblhgQm2D+hsButdgtn8UMcHe8gkz5BpVrE5tY6/F6PgCw8mJCpxsJeVpsLB/uHODlJmEiwGEILkqkzmX+UadA+JtgzMzMnEhke/xACgSAWl6cxMgIUisD2/hZ++au/x4//n7+RoALBMx5GpeieN4iZyTnpz2h4HF97/zsYH5uVuUSQnoATdXaT8axU3ea7TEyMoVmvodligK6FeOpMgjQE1rd3d+QQxFTjGzduwuv2yRhSA45A1N27nyOVjuPChfOYnBhFbCQqACvXHg+O23ubODo8lvXn8gTg9fr7jPe+lIjLAMlsAxlilM0gsMBCX9V6RdIOeXAio5vrNZNNCuOcRRlVN5trslypCwt6Ynwab7x5CxNTTPWsoVwpihYnK7K3O3VhGj5+/BUK+Yz8HAr7pNI5D9cErBZEKsMpBRFpI3j44dfp2Qmq9ZKwmL1BjzA5CUqIBMYw9f6qsl64jgjeiV5/vY79jXU8fvRA9FKV4U9nhUBnMOTF9NwUbr37Dl6/8RrcXq+wrxOJlFxvozYjJVV2d42eNkHoQlnWF+cq2ZxMTX7vg/exfH5Z1iZD7qdnZ2KvyrWyyJ9Qp5uAGgE0Ml/I9ubPnBME+gg+kS1tdzlFWuT82hrGxycl2NCptbGzvo34SUrYZ9Tm5poXKQF0UayVBIAmmy8ci+Ab3/yGsJFoM0rZErYfbeDer7+Ay+7E1YtXBeD76quvhFl7/soldF121NHC3Oo8JmbGsXphGUNTLCoEtMs1NHM11IsVYRfm03m0Je22gVwmIwEQMjen52cwsTiD12/fxOrVCxiaGxMNyGa5g1q2JgfEo4MjbG9tCZhLG+fxuiUj4cX6E8QzSQGRw8NRKXhHwOfb3/0u3njrDWFDS0Gajim6kknEpW8JhD169EhkaAi4U8OboF2va+pCMLBXpU4vbNje2JQDN1O76ZPkCwVEyJrvdIXBSEbv1772ISZnpuHz+/tZDyns7x7g2ZPnqBXLaFEvmtI4yaTYVJffg5mFeYzNTePtd9/FzTffMKz4fAW769s42toVW8Ux2N87FKacrIdyWYrLZfN51JstYbp7PX4TuEikYLfaJbBhAsTmAMBClqVcHrHoEJbmFuU+nKs8wNc6LQyND+P81Yu4eP0SrAZzRPo4IyziVqEtgbB0PCkM5MnREYzEYiLZJGnMjYpow9a7TXz59AHimQTe/8YH+MZHH2FoKopapipFHH/2tz/FT/72xxgfHsFkbBQTI6OShcHiZ6FIUA5y1KNlejq1kd94801849sfYWHlnGQBkUWfOc2gmixj8+k60idJKYbFDCYC9EyFfef2LdFh5tyOxmIYn57E5NIMZhfnMDwek+sbuTqOt05w55O7aBVbCDrCsPUcUgRR9kR7D/V2DZ1eHZlWFq999DoufuOy8dmZ/VTq4mB7Dy8ePcPTLx+jV27BayVA0kM2mxZwMjYRw1fPHiJdSCMyFsG7776LybEZnB4cY3/rCEe7R/BYPTi/tCrgD4MOuWIOyfQZ0sUkyu0S7DarsMQnx6ZQq7ZEfkTGzeHC4ckx4mdJYfwxkEdgjiBitVYWMObChTVcWFuVJlOChfffeLaOTCItASiCoAyOnVtaFrvcaNZFooygB4PVYxOjAgATzG52e8LUTZ2m0K604bX9v3S9WYyk15Um9sW+r7nve2VWZtbOKpJFski1RqJaUqtb3eqZaQ/aG2AM4IEfDHteBrBfbb/YDb/5YeyBAXsG3Z729DKtpSmRokqiSFYVa8/KfY2MjIx93yOM79w4WTEEnARRucT///e/y7n3fOc73/Gi22iLrjWBGnHSPA6RPmt02qLx3XHYMDkzi+GJYXSdbVjsDGxTJsEibH2eN7g2yJalVAUZ8xmy8usVCfBzHTK4QK1xS8iDZqkgzPhqroCQxwevzY1f/v3H2NnYEQY0JVWYPeT2+qVwIbOKjuIn2D/exZ0PbmNiYRxX7twCgg4gWxZSAc+VybMk4kdxJGJJHO+fiOwRM8d4LmIhPLI6y5SFyWdR67awfvMqBqfGMLU4I8xIZqFx7+J+cbSzh5/9+Cc4i8elGB2Lj/I8QLIL9xaC0zwXUaqBUiH0A0bHxzE8Oip6wE6vC8fxU1SaVSxeXsJ3vvshVm6twznskmJsZGK1yV2oA1ZKHlPLnEekchOJ2Cn+4v/81zjY3EUpXUK9WBOpo6XZRQHjGFgkG3736EDu3yKgG/YhVyqiawd8LDY3PS2B6dnpmYsg7G9//WuRwkGzLexoZt543CSDWCXrhvsQNfEFaLDbhU0sBbjDAfldJp8RiafzNCXOKhLEo167MFR7UgDWHpuwUqsh4g9J0VnWUOBcIdjB4BSzl0LRkBSRk6LfdmD1yqoEW7kn3r9/H3/1l3+Fl89eIuAJSgFk6v0z+Ew7KPVamiwEGJRClNSQJvGF561iLo8gC9s7HJiancLCyiUJ7t19/z0Mr44BxQ7g4MIHzneO8PiLB/jx3/57NOtNISikMjlhUlP6hXUiJkZHhNzUqFRlbhQqVRSrNVSYdRgNIzo+juBIFM1uC5HhMC6vDImmcjsPbD56iV/8zUcop8oI2oOw1q0Y8IRFPiuVz+Agto/wcBSX1y6j3qhib2dXih3XyhWx79zvwwx8iNRbCU6/F22XHV0W2F5ZxbXbb2BsehJ2N2UqTAZgKpnA/vYW4nuHODuOw9roigxLrdyQLBdq0TOjoG2BvCeDngbAckhWFAvvcR5Q07hcKwrJYGl1Ht/5wXdE8qZT7+Bg7xgbL7dwsHsEu4UZmG0J0tM34rntIHaEkcERkTCbnp2X/ZMEBhbV9cElEhxDA8PG/y/k0bZ20OjWZR77oj5EBsJihyh1RjmaqC+CoDMgGOvMwgKio0Mod+qYWJpCaGQAI9Meuico5Bggr6Nba6KYzOBwax+PvniI+BFtQVKKoAwOhRAeDKPjdGKY2uRXVnH97TsIsYguS9Z0WLLcZNUymyActcPiBHKFOnY2X+Hjn/wMNuoyWxool7KwdukbNVAmicrSQatp2LYCNPaytaltruxKAWuF0Wz8aBKqBPRjJYJeyr3qNhv/87WWMselXjWa65yLgoP09GAV+ORaVtCINsa0xdyb48wicgSkFXjTTGMFxXk911g/8a0fKDNEPfWXTDawkg6VkdzPJFXwXMEvBTgNqGSYx/xfwSwFEKUQrNN5kb3NNhst6tZFzS2xBaw30dNC5hlXzvs94FvuazFMZQXJNVufe5Y5/5uAgfZPf9BAgV0FYHmNYjAKIrK9Si7sZ3de9K+9J1fWMkC2FJzt4SdKTOTvFSRUDOjrwJ769QrU8nMK1Om7KfCu7VEipOI/Anz3FUrUd5G509Mg75GDL1jRGkBQIFeJihrQ4Lj1M7h1HinAqxibjjPPhTq/tP/1ejNXzXzS5yrwyr8puK4MZf7uYq73Fc7UPurHpLSPdC3wXprhfwHG9zCvfgyM76060XxXg6sY5j2fz75VEqbOvX7gVMFkBZFbJM31GOdqJ/qBZH1vXqcELA1UKL7VDyzr2unvMyWd8nOKTercZfBX37c/wKGBFiFE9TIXFDTXwI30IQWHehisrJ2WIQIpVmuCRoZAKaB228gPKa52oTzQI73qWUPfQ4JxPekUxUf77Y/lX/3P/6JrOl8XtkkRaZE92GrJIc0AfU55KA0GARIe1nSRsXEcVIKAdB7ZQE4GXsuo49eRewN4s5J5WSQbtGMEgFZtsbZJUyHrUwBYMqJ7lbfk37ZJnWKaj3a8DjZBOgV9dbFyovH+bBcdWgWBtfibTjpdPDr5NJLAazVqxu/1vmyLAe1NZIY/6wDqPRVQViY0r1XAW9usNPb+1AE+W1imPY0dThwFJfWdyWykARA2ct9EUyPIfxWAZfvZdp1MwgLvvAa3+Xu2kX3FLz5Poyt8Xj+AfRGJahp2txoWpeXrpsX5YMAycz+ZS730GFnsFiP5oiC6RsB0oXFRs03K7Og3XNJ3lITo27T17xo4YfReAxzaZt6P78VncWPks8gM4f3qvX5kQIb9SiaFAsAS6GCs2GYTR5AH4XrT9BffUTYRt+uCGa/BCrI2+DyyZFnUUecex4aRcfYrr+XPupGyrTpubJcGUfhstlfHUFL/WPDFZgwowQ62myC4tD8cNvdu0nCwALdVHGZqCFutPoQDMwiHZxEKjGEwOoOgZwSWrkP025gmSiaMFAbMM3VNpgvqlZY4K13KpdRtAlh1LS20LS2UG9RQIyDdRL1aQqVclCrpZGKRCU1WxcjIKAL+kOhHDUSHYLHY0WkzjcYiz+V4Un+tVM6gVE4jlYmhWEgjcX6MbIZpiW4wY4fvJBsBC4GFhgSErlaYUuKU8ZmcHEc4QgY4sLO9KZW2CRDy3ZkS+d69b8AfHITPH5A0V4uVxReaaKOOFy8f4+ef/AzpVALXrl2TuUt2SD5ThJPMQ7sHy0tXsbZ2Gx53UOyT2OemSU8nu4bjRjCXB9BSwbC4252GMBKZ7scxLVUakh1AVvj1azfhcXqECc37UUpje3sDm1svRbyO4LANXTDqzXGltilTpXYPDxAKDmFkdELSvzmfUskkXr16jlajCr+PgD6DLD5EIlFx5thnBJbIniWbhIdhORBXjOa/w2kYZHJIsBudb+ok3rlzV9LdeRbnfE2cxwxLPZtDs1WV1G0WCrNK6aAmgkEvRkaHkcpkcXaegM8bwszsPOYXl4Xhx8MvD51Pnz7G9s4rUGScm+rQ6Aju3LmNS8srMtcZ/GTGgAbrCFA061Wcn55KETxKaGRzhQvbS/3bQMDoDt+8cx1vvnkbkYGopH2ms5RgyKBZq6KUY6HKUxmvTDorADQDGgaA9giDjNqiZBOz35lGTtmNQrEoexP1QpZqgIAAACAASURBVCmdcrh/KIEjFuuUfa3ZkvYSgGIwiLrGBEDv3fsAq2tr4mwXMjmcH5/ixZMNxE/iMg/cTnPoFhts7aLWrKNcLUiRO4J03/7uh1haXkY4GpHCYbFXMTz9/KGAx5R2oKYlC3gdnp1ieGoUFbRh9Tpw54O3sbAyL3rMbg9BGQLPJdSSBaRiCSl2JvJKdpfJmDhPChOQBYJYFG9xbRm33r2NpSsrCE4NCtgn/li1i2w8g53NbXz14KHIQhAI8Xu9IofyYuMp8sU8hqcm4PQ64QmHMT41ietvvIF733gfDiZ5tIBapSwFRDOplKQ8c0w3nm/gN/d/LfOMjHIW5aK963bJmmjA73VjbnpGAiAEOglQMTBE+SKC/dSwLFdrUvSP+siyN7dNwJsHR/axBDZtdnidLmFfxk9PBNDq2LqYWVrAzbfu4O6997D65nUBIlDsIrl3LLIf1A6mDA/nJkEtZt3owZGMTM7bYCgiz2Xq98jYGCYmJuEPhMRWcA43SjXRoP78/m9EZmZ5YdEUjguGZK7xiOgfjIjG56Ubl0Szl+ddFjEluJGN5XAeO0cxm4fbaUc0wGwjIwlFXdJKs4zAYBjxXALbR7uYWVmQIoOjs4NGX5XZ9FXgZOcEn/zsI3zy45/BY3NgNDqIxGlcNGC5HpmW3uZh127FW/fu4h/+kz/B7LUVAd94j3axgfODBE63jyVN/PDVLsq5kowl9yECUwwKUMuamRSLl5YQGRnE2DxBpUX4wz4JiiQOkjjYPMLZzhm88EmAo5gsiPYns94IQBfreSmql23nMP/WCt769tuwh1mVFWhV2qiXK4jvneDVVy+QPUoitneEYqYkwcT5S0sS4No62QFcFtx8+zruvncX7qkhKaSFXBfnR3F89vFv8KuPfokBb1BYnJx3rU5dCuelq2lh8o5NTMJpc8v4RyMDkjnBMwLtwXH8RKbLxPiESCvQVphzVUeKpVLHllq8rW5X+vj50xeyj7JWAIt+JQiU9oprk9TB/Ydzi/9OT05I8HV8cgJuv08A4rPjBLrNDqKBASlKuP9qVz4vQW7uB7ksitUyQixUGQ5hbf06JubGER0Jo1jOiSa6kQWrCrBIZioZ69RLJpOTwVCeKcJhFrebliJ0wwvTgMOCeiGN7HlKtMHdVrswNJ8+fGIYmPusy1CA10c5hYgA0AQZSRxJ55MYmx9By9rC6tplYVTbgz7kz8+RTpzD3rWhkqvh7CSOxGlSAtTcQxKptOxhbpcDTkr8WDoot2u4fe9tzK0vY2F9WWw9+7pFUKNckcDR00dfYePpc+lvSuLQtjMYImd9njFrlLCqiwzU0qUVvPHmHZHXYIHZj+9/ggpZvw6r6Ch/9/e+i+sfviESJMUCZZRaaJTqaJe78FidwoSmTE+jXhP97u3nG/ji/mfIn2bQKFTRqbYR8gXhsFhECz06HMVe7BhpgsK1Mlx+N0qNCjLFPNavXDFa5l6v6D6Lk96FFGDd3dyUABrnHPdGngsYUOe6I0jXbGkatUnz9bgcEgCgdAfnRLaUQ61VFxa+EHMqVRRqPMNZ4LA6xY6K49+1IEQdX29AJMgoA0VmMLN+CFpTrowawStXVg0bemgQPtZusFpRTOfw9z/9Gf7Vv/w/UMwV4Hf7RE9fgSbuhel8ToKF84uLGGTAuVgStjszkHhG5vysNKq4cvM6Vq9fxdTcLLr0DbstOXNUsgV0ai1U80X85pf3Zf4SKGUglgXKOV9IdGExOq4zFq9km0NDAyjW6wgNjeLD3/89+IeiaNqAGhqwO4HJiSH43BKnQDvRwsNPvsDLL14gdZyEvWnHgD2MSCCIcquGdCEJZ8CL8elxOZseHhwY2aNcXrIRuA7pZ9BHqDWqktXUcFhQ61AHfRzr12/g0tplqc/AxNp6rYNE/BTPH38l+w0DGZ16W4qFNustBEN+uDx2NDtN8aNYOJggoNSlsTnhYWE4iwPVWhluLzPuKhidGcEP/9EfYHJtXgJ+3VILXz18gge/fYCj3WP4vQwQRCV4yqD3aSIu7PXBkWGR5Minizg9OYfH7sXS7ALccKBVrWN0aFRkELl2uCfYfA64gi74h4LwBN1i+7ZebGL/1T5KqQJcbRaac8EfDiA6NoSmtY3AUBSLV5YxPjMmNRWYAVFgpl8yDVfHSDf98qNPhFHOM9bJySHGR4YwNj0Om9sDm9+D8OgwxmZnRVZkfnkBbkoEdUVxUAq42r02uPwQwD5+do5fffQLHO5tw++ldE0cufQpglI7IQtLD+CVIIvdKQA09zJKb6i0IwOj3GtJejAynz0N516xQRoCBVCNT2q/kMWhb1zIZS98cgG6+vSbFbBRUE58/l4xRAPidAUgl3KXPd9fcQrFBxTU5BpWEFqBWAMSGbasgn/9YLMyexWc5Oe+DpaxDQafeC170P8ZfXf2C++tP6t0AEko6icbX78mPrBiLbRJvJ+CdRarAeGVXUmMSaS8etKpbKOyQRUEV8BPgcJ+ALAft1HwXduoeIkyqhW70L4UbMVipE0V/FQcR8+B/YC8+LU9kJVt0f5VYJVjpeA//87n8f/+/tCxUmCQzHm9Dz+r+BAD7vyegRHFpRRL4efZXpUiUhBa+1CJa4rrKAamoKuC0pzvDByyv7WPdFy0nVw3+r32r85VzTrvH19tq2EUGHkJBaq17xRwNfPXgNv9c1jxHr1WPy9rt1cvQAsyst3Ezni9At3ahv5AQj8IrfNK5pPltcRJP9Cq7VdwV7FSfRdtk76jrle9t853BbwVpFdiJt9F5kvX+DO6Ri9wud6aUaa+zjc+VzFOmaPc13o17mS+tA0jXfEntkdZ1PL7nv3hnOQznR4tPmrwAN5T5y3/rrikrgdtn7bZ8r/9D/9N1xgAox1EMEsiTE1TgVMBTLfL13OuDJjFg1q/YdIIgg6osDB7WsGmc1+LVauRFHmFnn6IviSj1ux0Bk90QckiFttsUtT5Mw/DvJ5sIm0jP8/vOUjKMuVGpcxHvg9/Jjj1OvpgjG9/BEQBX3aWRvwUJNRIRn9UTgFbvY/S/XWScKHqItdFx/tq9FAnK0FMI0NhjI+Avg6TCscv0y+Wi+gef+9wEbAyqSo62XXc9LMKxuoi0yipbEi9ogB8Lpl/vJZAFD9LA6Xgp0p2aPt4b5EjaRk9J16nC1yjTPwsJ6owAntRFZ2cfB+2t1IzsiU61jphVXNZo0Z8R95HgXt1yAgo6Uat7yv90gs2kE2hETr2H9+dP3PM2CZuhPwsmSH9EVcWR2T7mHomDGsWuOrTCOdBkmPJQy7vpwEJTtT+KBbfg3OO//N6AtBspxZS9HmMljPfTzcaAZB7gQONavJn3kODGJoqQ8dYsgmYStg1siQKyPMayp6Y9UNGtFtOYvUa07IY6bUgGprH+PgapkaX4bRH4LKF0WnbYROGixVOUp7bQDnHlDiy9kwhJws6UtQDdYvod1LLr1I3KcpDI1GMjw0JW9qKLp4+fixFjdg2As/DdLLdXgGfCfTxUMZUHIuFBpUSEyYFjhqmeTLOyhl0OjWcnBxI0QumkLJf6Jizr/gvQeDowAiCgYgUN5yamhFHeX5+DJEocHRYwieffIInXz2Wvqee9Zt37uLKtRuS7iibc6suBjObS0lRoOevnsJlt0thI44dpSbiMVM4bmhwFNev3cb8wmW4XV5hLpRLFWHlkhmZzxrJE6/bhU6XjHgDbhOkLRYLAtwSLHO4/ALKXrt2E4sLl6SwI9MeydoiS6ZQyCB+doJqpYCXG89EY5JADBlxFmqPt2rY3t0XaYy19WuSEs45T0fyNHaIg71tdNp1dDsNSaPO5wsoNcosSYnh0SE4fdTwZxDJZFJwPnLOE4xkGi3/pvOVxSJv3KBuLzMW8iiUCwJw5/Np0SK2221oNigPVJZIRaVCkLaDpaUFlKpkR28L63Nu/hKuXLsuAQkGEmnLt/d28PjxIwGYCCiQmUXGF/WXjQ0w2pSiT5pMCtOEhb7Q6IjsDR1O6vpK1ou1A5+PGuEMYjYxMTMuRcPonHOdsHDlaSwhTENqLhN85rhTCqTY03UPB4MIBcNij4dHhnB5bQ3zC7PiyDKgxDlEYLndbsiznz99Ln1CIIL9RftEFhrBdeqVe7xevPHmG8LEpeQLpYqS8SSOt1jdfkMYv2Rcsyga1y0lFmQdg4XqsiIHMzo1hm9+51sC/jANvpwvYvurHWw+fYn0WUr0EUeiw4idxfH4+TM0rV0EBqMIjobx4e99F+s318SxrdYqUnCrViojF0/heGcfu7t7woqnzAT3Ac7hQqkkwQnqvYVGovjOD34X67evSdGjGud0p4tqpoJ8OoftzW08+vKBOMfTUywUGkQicYbT+BFOz+OIDEaEAU2Hf+7SIu69/wEWry4I+MysExZzZLCKoCzBBzruTDPf2d6TuUiHmw4xZZ3oEFJrlNJOlG4gQEE7QIc1k8nKfCAoUa/Rzlfg9wcliMB5RBY795FmoyXgSnggitmFeSzMzMLvdkuRM0pVkO1IZtWb79wVUICMUy8LdDW7yJ9nRA/50ZePpJCYHOrsdpEo0IMknUvjsDhQLJZx7eoNvP3OXczPLwgDnIE2stNaxRry6Qx+/rOfInmWEDkL7hGh6ICwtS0E2kI+zC0v4dLVZbTtbVSaFdSbFemXWqYmcixkl9EO+j0eyXgwjnAbTTrGAQ+SxQzati7W37iGtVtXQYwsnSqg0+hKgNHRseFobx//7s//H5GDYWojf2ZfUcecYA0ZZJwL3/7ed/Af/cd/isD8iDDhFcTOHSXx4sEzZM9SONo5wNlpAuGAOVNQTobtJeGAfXLtxnUBkSaXZjG7tAAmtXKM4wcJxPfiqKRrQKWLZqGFvY1tqRHADKO2rYFiLQ+Ls4OGo4XJK9NYf/MqQoNhVKpFU5eh1Ub2NInjzQPYWzZkYgkkTs5lX5ldXEBoOCxF3mx+B771ww8RnhozRS4Ze8uT1V/Ck8++wt/+5V+jma+IXqvX6xHm9/H5MY4SxxibmZBASj5jUjhpJ8gS5drnOEhAvlUXwInvz6Aj92nuWwygDg0MICjBYRv2Dw8ual0QlKauLO/BYLdxzowWP+0CzyIsYklGLDNZ5Ezc6SCVSCGXyksAihrWtMc85/LzPGMzEN/sAsFIRNjD8wvLEsAsVVm40cxVLSxK6QTaWMqusSCukRJoyhmJWWxTUxO4sr4Of8QvAPTZeQzZZEqyGJjb5nd7RNro6cNniJ8kcXp6JrUjXF4fFuaXBIAmcaLRrgojs21tCbAtDNelRTknEECtFipwWtzChC2kCxIEZRZBMpURZmOHOq31kmSYMN3+d773bbzz7W/AHw3C6rSKjBHtCPXhM2cp6ReX1Y5ffPQxbBabEALYPwpgcJ0SaRweGRFJBGar0D6w//76x3+Dj3/5sTD5OQ+/+a1/gHvfuoe6qyvSO/l0AbGDUxTSRYxEhwTgLhfzUvTQ3rUIK79bb+Lw5R6quQoSR7wmI9lczJIZnRzFeT6LXCmPVLkAi9OKYr0sgPvl9csSQOM5mSCwjFWniwSDryfHqJaM/BHfhaA6M0G4Brgv8ZwrYJW1B3h02mAQiOA9dYaZIcGijUyllwzHlik83+gyTd0CWl1qBUf9EbGzlA2h1vL0uCmGqsW5mOFx+coqLq0sy1piYVP6curLMJj5F3/xFyJbRLkTBuC4nxOEZHsrjTryhZLY2bW1Kxdg+iAlwBoNfPH5l9jc2RK5nm99+KGw0nf2tkUuhnsHi8sGPX4EvT5sbmzJ/GUGLQF8AtAWqyn2TVvHegtOm1X6YXhqDF2yw4dH8V/8s38G/6gNuRJEJqYN6lp3EPC44aED6gRa+1X8+qP7+OTHnyBzksKQO4yh8KDodnfonTss8AYps+eU/Z8gPfccBrHsDEiGA1Lsj2dNYQqz/ke7JRrYl9eu4Nqtm70MJ0P2aNRa2N3ZwldfPMCzp0+FdUwJMhLAKDPT5NnO2pX6AgI2ti3oNjrwOnzSHwxmMROJ0j0MaozODOP3/9EP4R4lCgsUz/N4+XQDTx4+kSCW025Acp4t8+UiLE7W1WGh4wEMDQwhHcuKnjllWsYGRgSApm/E4BIzMlhDgHM3NBLBwPgABqf9wojP5Rs44Dnj5Q6Od45RTuVJKZYC2L6QDy1m+tqB9ZvXEYgGZQ5RxoIcyjzrnTRJeung0Rdf9ohDXtHyJwC1fHkZnnBIdNq9wRDsXjeqzZbUjuCZz+60wO13ITgQgMVtRSDqhM0FnCULePzgS3zy8U+lgLrTRjCrCreduEcZHmY3V0oXgIqA2JSAI/PUahicTqshoBGANqCWIdwxiieEJZshUKlvznM27Sj3C8lSyGXFP1MWNAFoZZkq4NfPnFTNW+MvkwRAUM344OpDK8NQATEFvdgO8X0YEO4xRjsdw1DtB4h4LwVpFXzsB1L5fgoGivSeZGgbDWsFOXmdApgGuzDELQWxFRgVCcUeA7OfCKkYDPdLxQoEAOsVme7vG/Xb9d70YxS403fT99OfFTNQUJQ/8/t+HIv3YT8pQNyvNX3h7zdfS0bws9rWfixE8RcFWrV/dXz6wVPFbrQtClAqRqT2lD8LM7pHeOTv+6UodD6wWKdiR7ynkh/ZJrGHPY1oJeUprqWZ4YotKaaiADnfVSRAe0EZ7T9+nr6UjinJPPp++i4KcGpwRH+vY674oKy1Hk7G35n1ZM5B/OL7MgCi4KribnpfBUT5LgqGanCC1yq2YgJIPTKb6DK/vqeuPZ0XGnzQz3u8BrtRzEaxuv41pHNN15DOOf2s9o9eo/NE+1TB7/45oM8n/qOBEV33/fOL5wD+vX9eKQjMf5llqe/bj5+J1Eyf3IkC0fwd+40EK7FzNoPd6XrU+alYZf+Ya5u1fdIvf/bf/5fCgKZDbwyGAaBpQHkTOlI2q10AI7OoDRW7WiEAbdD/fgPCRcpJrgXoVKNYCliIBpKhc/NZku5AdkmfsLykcElEzugV6aKiCL8MWC+yQ+Rf2KJNEwHhoVUZu7rgeH9+RiUL2E5lQr82uEajSKVBVC9JDa9+TpnJ2naNGrAz6VjpZOLfdYHxX40WCUjYNoV3OIjKwFVDqQZFjfTFe0uKzWvQuX+h8/4ujwkM8D11sWrEVAF0PlcHn9erkyyAfS/iyOfRYeE14vA3jTaNAvnClu6B4Lr4JTrZJIhrCgGwnSJjQRCoB8LwvgrQvjZKRiCe7aKWqm5WCtQr2K1AufaFFJ0sFOR5ajwJcdKZ5zP41R99EWDA4754Ptuk92R/GWNpgGbOER7eeW/+zAMjP08wTtj6RSPHosZGWfYE0NVI8e9kRasx4vO1rcosV6YJPyNMyVZbDnxsd7/h1g1e26sAvwYaTNDICYfTpDsRbOH9VKZF+0yCNPJZsudZ+KOFdotsa0burVJ0cHr6KlYWbsHeDcHS9aNZZU0tq0S7yIZq1booF2po1dvCeiRbiMgR2ZK1AsHWnDiBzU4dzXYTY+MjmJ4aE7YumSN0kB49eChONTdMWKyiNzg7vyCMHhbhIiuZhxHamkarIeBnNpvE/uEWYGlK0acm01ObptiZ0e6ibl1dHFKyk72Ux5hexKVLK6KtTRCGzrLTZUHQD5zE8vjpj38iaeUEfwlw3vvgG4YBxaAEWVnptDApKUfB30eiYQF7CS6zjdR3JrNybGwSl1fWMEqGW9gtjKd8viFsEI7RyfEhDg/3xYugTSUTm5IUBCwdTlNQivfzeAfh90WwtnpN0pSpQSwAZCYrYBvB3aY42mU8e/ZEtG/5TpTT4Fyj1nPX5sDdt+/h8vol1GtMe0/1GOI1xGOHyOeSKBWzyOWyIg0gRYYqNdG/pMMkDqmTuttOTI5PCCOLbLjj40Nhz1B/nIwdzkUybyPhAVm/DDrYrR3k8ix6RDkdE2/l3KWDV28YOSdqpXLdxMlUqtWl0js1QSlPIFq7dhZnPMfDxw+l38mg4lymM8M5Qe3eyYlpsW+ZdFocKurT3rx2E+PRKThsLpQqZTnQn58npPhls1URTe/N7Q3QaxsaHRbgR1LC2l2cnaVALWpq8lJmR9e2AKCVKqKhsNhD/s+1tLi8JEx4AnFM5SfYKQX2LATaK+L07uzsSXFA2hK+F9tD8I6AOlPv/8G3vy0ANLN8UuksUmcpnO4eYmdjV1LfuZ8ODwwJSE59cC4+u9Mm6f9kmU0vzOC9D+6JHjWd+3Qig42HGzjaPpRCeixkMxwZkrn89OULHJ2fwj8QwvTSnBTzu3HrKhxeO8p5FttMyrpMkv28u4fNzS3ETuJSSIiFDMnAJzudjruk2aGF3//jH+L67Rsot6ook32ePIO12UY6kcTeNkHsXdG8XJidE5vGcaK0Sip7LsXjCDyzINHA6DB+93vfE/3nbC4jOtpkoUvAo2oK3RayORR6Ot1cb7RjTAem5AtZ3JR9ohwAx2Z8fBxTE1M9beyyAOmnx6dil7a3d9FptoXJyfR1AtIs2sWx4d5w9c4tvPXOXaxdXoXX70UmQU3vFyJjQkYz9VllbxwcMI55i6z3orCDX758if2jQ9iddgwMDF5kIglQU6/L2YkBF67nt996B2+//Y6ws+kURyODKOXySBzEUExl8dlvfiOMRupEcy+dmJiSvuoQ/AwFhI29tLqMWruKUq0gsglkt1bzZdQrNWxsbWJnZxutThNDI4Oive90kXFFtaWu6f/lJQGgqf/LtU+AqlVtC1OZAbRcMo3tjVfYfvlKCqiVSwXJXJFirtzLbEAgFMKNWzfx7e98C6vXrsDio551He1aRzTJnz58LFrCnFunJzEpAMd1y/7mWhZpmQ6wNL8ghSEnl+YxNTcndo/tONw9EUZ9JVNHLVeDo23H0faBZHBUq0V0bARtqnB4bfANeHHpxjLmVuYRGgyiWDYANMHQ3c0dCa5U02UMhaLInnMubCMYDWFmcVYK6PkHA7j67hvwRwJG+71jRzlZQPLoDC8ePMdnn9xHIZkVfc6hoUFhDudreezFDuDwuSRLg6x9AkviwDXqGB0fk8wb2o3E2alowzPTInZyYsBOr2Fs0QbQRjCYkslTroXs3rjUM2DGiGZ8scgy924GBil7QBs9EB2UaysMcLL4ssUqhRS5b4V9IZnj3POZ6cdxOz07E5CRdjQyNIzp2QXQcaJtZ/HAWOxEClCOTYxKkIdAGjVeS6WijJ/4AJYuFucXMDE6JvZ8eYlBsBBaliZO4yco5nOiM0u2L1PS89k8nj9+iQTHoMT0aJOBtb52RepPsF3UzT1LxLB4aUGeTY14Apla6JfzmqhUq9rA6fEZzs+Scv4QwLjTFn1t2vhcOQeH34Ubd2/jR3/6J7BEmVbRxvHeHlKJcwm0xY8pVdHFQHgAP/3xT2W/4hlBZFPcRlqOhc/cHg8uXV7B2pV1DFNf2GLByMykFCf98z//c3z22WcS1OH+Oz4zgbYDOIodIX2eRSaVg9/lw8zUrDkL53MimUXA9rNf3cfNteuopEtolmqwN+wCKDIQSHs2NjWGaqclTFpKKrDYYbVdF5k6b8AvdSTIuuT+JHIfrRYO9/elzoacDaXQdAEup8nakSBirSbFRrmnNprMSuN/lP0hC9MjZ0WL3SJzj+cxIczYrGIXaff5s3xvsSDITMBKFScnMdGwnxqbkkJptarJgKQ2O+0jbQ99OEor8fAnKboEMS0WvHr1Ci9evJDnMj/KaWP1YvqE5uxeq1O2yinyMLOzsxgd4RnOJWcRXkt7R1u/QjtYq0nwj+x4h80Br8MFl9Up0h0E45mpy+yjBskolLTo+Qf8u9vGTMaurAlX0I2RqQn4QhH88B/+CZauXkKN9T5aDTTaNbSaVfjcLjipfx0IUlQYx19t49/+3/8WDz79HJ62DdFABC6vC8FoGC3mPdiY1RkUjW1Kt0k2JR19m1VsDQFSsulhN8Ac91enw43J6Rmsr12Tc5Gc+9sd2WPrFSOTxP2GfSy63nWynrvo2o3vxyAZz+OVbFlqOjhJMIgMIRoIm0zhThsOv1MCyd//4x/IuYBzn+Du8cERNp5tiv3mGUT8xk4bhXoJDo9b5kAgEMLkyDhauRaShwkEbX74HV7JMOAaIyA+ODwsWXWBwQgm5ycxPDsG74ADbTuzP+pG/zqZQSaextnhKfLJJMqFtATbyaSsdluYnJ9Fs2tSvAlSMktgdmpS5KZ4PhAfiTqxHlPYml8zc7PiB+dKBYxOTiEYjmBza0fOCsFgQM6T0eEwFlYW4A17MTw1ArsXOOE5IX6MzY0nePjgM9htTUQiHlSLGZHh8HtdwjBmlqv4z8w86BVFY1hG/GCrsnqNDrTKYRAolXXRMYQEBe4I1NKfoP9CeSVK8/HvCrDx/My95AJg6hWC02xYBaANiGMkOHgOVb+XPks/a5JzQ4E7BROVDGb8ViN1qexo9aEVzFLAVgFNxSL0ZwZ1DWj5Wj6hn72p78F5rj6pEBwbJlhrMiANec6QxkymhoJiinfwX8FkeriUfkav0/dWMFLBRV6nOIzegz8rBsI2vQbFTdBAAUwlDRqA/bUEan9fsai0EugUdOsHvcUX6mkUK6Dajx0pztSP8SiYrGxX/k3fV6/ldYLr9NUwo13VzOiL8eoBxPy8tk/7g8/pB6H1ngqu98vlKubDa8zaNIA3CQmvx9hgEf1gLM8r/cCp9qmOl2JV2mdKEtT78FnavxoAUHDfzF8zV75+X8W5+HsC5f0grGJvqgUtQGgv6KJjq+OizHZdX0oU1KAEsQvFZhTw5r10PPXdFc/5OolU/679oHNUn6/gsxJSlaTI3yvJof9aBbP1d8z26ceQNOCgmJtkrPRpP2vb6cnrGtR/Fc+SAEFPioMYhAa++Dn9jJIwdT6qTdB+vrAr/8u/+KeiAU0AWgbEhovDr3aGdLbFSCdoRIMMSomo9CqacuNiA5QpsXaF+gAAIABJREFUzIHkw/Ug7XKZCK1St9loAX24OfYK5slC61U/ZT4lr1ctXAag5e+9jtFJr4tFdV10APh31X5h+3UAVceYk6Vfg4ibOp+nkSBudPy7AsoKMiq7Wp+jn9NB0ueoYeO7SaShaarIKlCrRpd9qmze15uU0VGSInS9DUyNpC5GnfS6MfF+GvlTsPzrmwivUePD+/Od9Dq2m33A8dOAgALOagS0T3kdx0UWWS/CJoUDfD65n2pqs9/5e95TwX/dMC6ihdTo6gH1bDf/V3Yy29O/mWk/si81akwDp/Id/D3nAduhbaVzyC/eR42ALm7egwC46nGrwZXF0TIHijCRS2Yp94IZGkjwuIymFR0hHRMJLDSNXIguRD5Xx1e+dxiNMJ2/1B7kz/yMHMJ7Bvc1wG5+pwaD80CBaj6PfWSCOUY/Wjde/kvnVkF/Hny42XO4mKLHU3Kz6UC3FcLI8GVcvXwXbvsgujU7SvkOOvWusOAIQJOZVi0ZfUSC2G6HXVim7D8yf0ywySKOBt+RDN2RoSFYyMStVuBxOLG7vSU6hXarVZiC8VhM0jOvXVmXavRkZnctRp+J/UfGWDabwf7RDqy2LkaGoxgejspY0fHgwdfn8wpAxyAAAWgWVZyeWsDy8mUB0XhAJVuJztbwkGGiUUP6Jz/5iQAinMMsFMfCNzY4kU5nxVkmkB0JhkXOhH1LxkKNDAxKI5Sp80o5ipA4CqGwKW5I6Q1hF1Q5/7M4I/CWOkcmlRTghM+3O4zD4Q+wcF8BLSmu7UMkPIzlS2vCBKITwT6kxi0lOMiQYHG/dquB4+N90Rzmmrp06ZKwscqNFq5cvSmOPSv6FvI1k+rdaSGfSwmzo1BICYOah75Op41qvS7ga6leRbXdlkN7OBDG4MAIFueXhJHFeUMHn4W7TmIHAhISCKdTQJDCrFU7aSrCkiUzmfOLB2TqUA+S+WVnYcqGgAoOh10crUq5KiA0x5nPIUhCVlAqlcTmzqY4mwTR5NDsdIksBdct03LZ/wTDGfUVAOvmm1hdvAmnnTI6TmSzJZGMSKXjODjckormz18+QSabEI1eXRu8ZzJJTdc0hqJDAkSoVhoDTYnzuDjGXJd0YAgYEnAgCMDv+UWQmgBNsWS066mZeHwUQ71smIecWyyax34jk506nm+/8w4++OADAfHPk2kBSZOHZ0jF0wLQEHj2ur2vGTBWiPNEB40A4uWrq3jr7bcRHRmStXd6EseLL17iZD+GDqv2tKidafbM2FkML3Y3heG+emMdd+6+hdUry6LtTabo0cG+6NueHJ5ga3Mb+0fHst8EA1wnQKveNBr/ZTKtGDC24eadW6J/GqTz2mzg6OgA+dQ5EvEYjo9OpdAoAWg6yZpNQ5DL4bIhlU1JQbNr16+LJMG1mzdAPV6CCvH4qUh+SNHadFbWZiJ+bmxh1wQNOQcka6RelcKEXEechy6fF6trK1hbWcPY6ISwJc8TCZEPOtw7xK8+/hSJ+JmMMwuXMeDAABYBb7vbhfe/+228/f57GJkYp2FEI1+QtffgwQNs72xJGzQzaWiQAsy0xw0Bt4/PTmH3OrCwNI+VldWL/ZTgPW0iGdwH+4fSJkpwsBge1zjX7ujomDCgD19uCdN469WmCQgkKTHkx8T4FNxujzC5CFZOzs5gan4WrU4D+RL1wZtIphJoVmoolgo4Oo0hXymg0q6g2mCRTgb6OlLckFkYLPhHoP2db7wPXySEjs2CYqmCdqUp84h62kxtZjYLmeztRgtWMneTKXFwqZnK/Ybp2eMTo1heXhbdUm84LOuZexKzSrS4LtcJi8YyDYbrqNY7SyViZ9ja2BKt+3vvfwMLl1cxNsF39aJarOFw9xDpswzKGbJfnbA0u6iXapL1wgKxBDxha6FjayMQ9WFlbUmABcrTMEjGM8Dx4RGef/UEpUwJrVId44MjKOYqIr3AQCmZzGS1j89PY/3uDQyPj6BRqaOSryJzksD5yRl2nm3jZPcQ1VxJwB2CBr5QAP6BMA5Oj7B/eohgJCiAAzVdO9aOSOzcfvOOFF3l+tzb2pT3EUB8a1sKz1F+RQ7sdHRdDkSDAVnfhVoFByeHsDhtmJ6flvfgmmjVmgKYDTCwVCdQxQxBh2QSUcPeRWe905FgQi5LwMWwosnuJRjOOhjPXjwXHW6CNJHoIFZW1kSChkGeqaFR5HMZ5Mp5tChabKecRQWVWgUTU6PyjkR9GUxw2x2YmpjEYCiKmalpTM9MSXCDtR5ok5m1w6wHdZJePHuBrc09kSmpM2OyY8G1azeE9cr1wffLZ7KYmByTom/MkihXTUDf7w/IGq6VW6KXTHZmLpMHz10M9gjjvF5CKhNHvpKXjAxPNIDf/aPv49KdG4ALKJ2eyTmOBW8z54ZRXcwU8PiRCZIQCJdsI54nZTzs8Pp9EnRav3EFg0NDcmagkxYdGESlUMCf/dmf4Tx+agCldksAVil43WCpURsGBwy7MZk6F6BsdGxQpEw+u/9rODs2LM9ekjn97s138eknv8TnD38twU5mt1gcdpSaVdGBdvg8sLntcLodEiwaGRkWuxU7PjZZcDa7BPgq5bxhNFqtsu+bTDcjxcF+pJY47ar6QOoTmGx/auIav0e1H1k8lix8vjvfg9lUBGqLhZIEUVj0lgEPygQJ2EPJsR6DUckmBOeoac3zCXWJmb3DDCCCrvx5ZHxEbD8D3W6bC/FYXOwG6zJsbm4iVyiKhEIwEBbgljZY5EfGxyUTgPOWADxlX2wdG0LeoLSH2WPct7kf250ujE9PSMCFwVP+Tmo4dFrwiTSFVQKaJ8mYZDMMjIzjxu3buPHm2/AGA2InGPitlgtwu2zwO90YZlaKxYNsMouf/fVP8Pf//qeopQrwOowvMDA4aITH2i05O/JcdJ7KyBhS0KKBtuhLu0J+kYMIhPxwu+wiCVIsVET/3eXwwk8dddbccXvkPETZAYLY7NN3P3hfMnZoLwORAIrMkivmUS9VUS1WcbZ/iqNXu6jlqvC7Agj7TI2NQrkkkkfwOXDjrVtwR4xUn9tiw8nBEZ48eIxsipkQTrEZLN5nD3gFsA5FIyINN+iLopNroZYsYcI/Ao+FFRgsOD9LYHd/T7IsgtGISH/NryxidH4C3qgP7oAVtTYkS6OYLcoajB/GkDg6QCETx8nxAbIsAmOzSlFYbyAoc4oBDwL5v/PB+7JOX21tCDu6zMCBh74XWZBuOV/WGy0cxWIYH5uUsxqfxT2+22n11rUX05dmEBgMYm55AYMTIZzn89g9fAWH24KXLx7h8GAL7VYZ7UYBDnsXlHFj4E1JaZTeEJ/XQnTCFA+mTJBZU6rFaoIpLKpmfGzzd/VBebaiz0Z/j7Jh6j/3E9EEK+ilxXON9TMclZUooFmnLZnhJLjoZ2iXFCzrB171OiVQqX/q7Em+9QN4ei8lZagPrrZDAVHjwxsg1AQYDeFKwbd+0IldQHuioCozA/l3Zvdom3gdfSkFrZSBzHsq/tJhVldPE5q/5zMVdO5nXao/zeuUga5tM88148e/94PZGgzQMVPGuALQEpxh5ngvoMUC5tofCq4poKn9oAA02yqkyR4AruBjP86mfci+4v/9gKSCg7xe78EwBO+p2JuC54p1cI6wrWyzfkbtNO2qyqIq1sP35Fmuv+6agvX9/aTPp5yQzu1+UFnBdpEl7AHoOp/635/3VLBSQV22j18KNOvzVbtY38fgLq/ngPbVa8zDEGS/zmLmPsn3U4yOz9c2KEam78I2/wfA69cCGtz1+5+rY69grM6J/z8Aur+tionpnOa9FDxWzIi2SOxOT+2BdkjnBX/P5/aPpdoPqTfUk/Ltx9s0+1ufeTFW5Pr2VA0U2+wPsOha0vp3/f3XP/91zlwA2/+BLezA8i//x3/eNQvaiOibtGIj6cCJraxiprXyJgpAM+IpaPoFes7UecOa5cJh4/l3vRe1oNlpOsn4N74YtTR10KXnrEYLl0V0+BllpdLdlEG0GDBXD1QKmOpE00mqi12c6IphhAg4NjAg1/NeBjw2RepUX1knHtugFWr5vRplZQXrwPYXmePntMNVqkKvVWPTb9R1wmh/qZPNZ/F7kcBomw1NQNGegde+05ROLjC+kxYi1CgH31cNGX+nkdX+aKmCvXwGDz0KlirQqpNQaPdkSTE1tKdDLKButyP3ZVsVnGFbFBTmdWTryFj3SXFoVJYLgJ9XHR6pTt1LFdKgAN+L92P7JO2jd38T5TFpLzpfeV+VDhHAgof13iajxkAjVWKsLZBx1vFVw8GDLOdFNBw0B3GyUnO5i2KHTFmUiJzDyL6okeQBVBd4v/FRo0AAWqNTMiYs+MWq773x1nvxHdh3fAeVJdEIJ99fQWntXzI72T5+6ebBe5h5yLQSRlGNlrvRze6i23aj3Qoi6JvG2qW7CLrHUc0DuVQdtWJFWLGM8BOEJsDNgz+fNzgYhY3YIwHBomG8sy95EOSc4DiFAm5Y2rKc0aw0RcuNjGDOATIT+M6npzFhMtIBJQOErAYCx9Sco4NKdjMP712yrR12AT743izoFjs6RbVRgtdvUnxsNjLDRjA2OomRkTFJCTQbFVNsPfB63MLkS2eS+MUvPpKDPcFrggd0bHyeEJq1DvzuEMZHpxEJD4l+nrCJwlETIbWSLdRAJpeX9E5KKwwNh2GzdaXoHIFGFrOrloo4jR3j7CyOZCKOQjGDaCQoYLjHywMWC7amUK01YbOHMTW5KPIbAwNDonXLdlOvmkDo+VkctXoZfp/Rlzva3xOHY2Z6Fk6fD25fGFduvCHAYeI8KeAED731GhmIB2hUC6jXiiLBQQBctKzLZRwdnSCTLyA4PIz1K9cRjQ6LfEkkSOeeqYQQ3eJGo4pU+hRPnj6SYpBOh1X63QANVQwOUdaCTKimpHRyHhLsY4o4n5XLpIUprQxBsWU8wHcs0n9kBrPII9kg5ylTDOmsdI6wK4zRsXHpk1JvrzGHFYtouU6MjuL61TcwEp4GyUT8XblaQrVWEFD41eYTZPNpaXMmm0QkEpK1wDXN4kfpVE7YSRNTczJfKSsjlb7rDQHOCnlq15dlbhF8orPMOU4mGO2cZvZkMmmR5KA8C1O8GZzgHkW2NTUaCZgTKCCoTsfxzTffxNTMtADQu5u7yMXTKBcr8PvC4hQT2OYcJ8BgmGMd6T+rw4rbb9/GG7dvS0El2s34yTm+/NVDPP78sSnS5vWh1SCTxC6BMYJK1IhdWV/B4NigALdcu5SESZAl1mzh1fYOnj1/LuP2wTe+idXVddRZ5DFvqo2/erWF/f1dI88S8AogtbS8ZJgP3QZix/sSKCqwEGWdB+ymgBLUwyWLjgFtZks0Og3RIL958zoury4Ly5ESE5QfYP+RacS+ziSSsr4JQHO/8brMniR7gYcFf8vCtpMMgnZdNGWZ9n1pcVn0cwm4nJ6cIhKMYG9zG/c//bWAiyxK5Xd5JIWd+tRy72AAN99/G7fevANPKIBauSSa3mStP3/6DC+fP8WXnz8QG8ICmtQQtfZksArligAbN969jfe/+b4w8rkn0MbSJhLwY2o4U853t3aRSWUl4LK0cEnY2DabHc8ePUbq+BQbz54LOMLx4/zxuH1S1Ik2N9MDyigLMDA8BH/QJ2BfqVpGIhFDtZRDtphHy9bB/OoSBqdGUW6UcZY4xf7OttEfrTck0+SHf/SHuPnmbXRsdnTtVlSqdWRTaaTiCQkEnJ+nJK355PBY5h/3QPYHtWx5D0oJhAJ+jA4NSxExrz+AjsWOets4VnRGGFyxueyS/swUc5vDhnAkKH3DIFXs4AR/91d/h0Iqh6tXbmBsah42u6mbQFY4i59Rhz2TysjYW9oWuOzcA9oi0dPsNuBwEWwrwuroYmyUAN88IsNRYbBy/+F8Otk/FBkZFiD0M02y1pL1zsKhLMhHxu/I9BgWrl4WKRCmqwc8XrTKDSkGuPH4mbDLmdHA9cw1y/0tODSAnYMdPNt4KYCp02VFZCAi2Qm33noDc/PzMj5kqlL6oV4s49WTZ5IhwboBM7Nz0u+pbKZXhJjMig7q1rZo/o7PTWB5fUX2Qs6fh599jkq2hJA3JIWBWQS3WCBI65FxsLZa8LidkjUQPzsTYG/1yroEORjYOz6N4eGjR3j69KnIbg0OjOLdd98XuaHUWRK2JgsXtOAJetG0thDPxGDx2HD15jruvv8OxsaGxSZTp3xvewdHu4dwWuxYWVySfdPjcYNiBQxSsB5BoZwXKSaCWL/97HM8/eqpFCEkOOtxuyXDg4FspnDyXEHpIe6tV69fweWr61JUjXagXuP5uwqXw4NMIo3kaQpOi0PWCPcBH0G6gBuJzKkU2Sw1K3AHvVhYXcSdd25LZo+cr1ttCaLEjs9QSOdRK1YRjyVwsHsgIB5lBcQfYFX3SFCKnV69dQ1LK0uwBtyyp50fxyRYR439n//kZ/jN/c8uiAJ0sKWwOceFmv9ur5wpdw92ReZlfHJUCgBTD/hw5wBvXnkDzq4Tb1x9A08efYUvybxkTYdoCJ6AH6xAQeazlZqpbrsUcCPTPF8sSoZJLkM5MtaGMSn43NcLrArdy4LjmVKAG5KKXCZrtZ8ByXXGcyHnnMkm7IEwMIG+sfFRLCwuin0mA5xgMoGyly82hL1MfXGCwGITej4S54efrH7KjpSZQVQxbDubVfqCgDrZo6GBEP6rf/5f482378DHQG4vvR61Jg42t7G5sYEvPn+Apy+ew+X2Gh1vuyEArK+vY3XlMjLnSXz6849xvLsv2TthXxhehwcBH8+xfrOXN5tCarj+xi0Mj48iWyxg/2BXGMQ8T9GWMRORRVoPzw5QazcF+ByfmMbs4hKGxyeMPjgDv42q+GABrwcz45MIuP2itf7bX/9WCm0W4kkj60Ht82BE5m6tZlL35dzOcnR2CxpkK7utGJoZx8jcBIZYyJNFbgcjApJyfn/1xVd4+NtHkg1FtvEcM0O6HbFZDAJQ6/hH//iPceXGVSMZxP/Jj2kA7TJQSOUR24vhYGMbsZ0TVLJFOGxOWS/0sycX51Ana9bnREkkNluwtTpii08PY5IVwGw4SoK4o34sXF3B1PI8fOEgbB07nE0risdZVE5yGHKE4WhApJH4xaDxyy3W8LBK8GRsYUqA3tnL8wgOOUzh3FRVgkjUd9/Z2Mb+9it0K3kU8hnR6uZ5xGKzS50Y7n/cszn2lM8iC/m3D7+A3eOAK+DB5MI0nC4PqnWe8RmkqAsBgBlczDhwW50yzgzq8pzfbNfgDvvhDrkxszyPxbVFlNp1fPbVp7A4WpIlufHyEfb3NuB2WeB0dBHwE2CHsec9PITtEL/X2tOMbXQk84PnUgPUGLKbvQc8079Rn46/5/mI5zuuDwExe4UNFfi58PV7WcuKBagvqWQn83OHCs4XOr+KJyigpiSnfvIVr1MAj+CvFg7ktQrKKtCkPq1iD3o/vb8BnQwuI/VveiQvtpHf88yvAB4BesVODBajmcIGQDasaBY/s5jMjF5NJPEoevWQBIyjZE0ve7mfYKeYjrZRgW7eSwFotYVfB0LVH+8H/vTetGUK3ClYy/FUEJwAdD+IqgCgjmc/dqR9zPvps/pBPcUNlJCmhDzOF/XpFVdS0JkZxUpm7CfCKeDJvV3203r9gqCowLYC/F+fW4qdsZ1K2nk9joaNrZgds1Q1AKCYHNutuB/nmPaFgvo6n3R+9QPQ+jv+q/fTvlJskX/T/hciCidfLztf55L+rLgff8/r+Sz2F//nF/dGnQ/8l59XwJXfKw6m91PsTYMYbZLyv6ZQoD8r1sn7aR/oXNO12h/c6V93+k4aSFHAWWuN8Wfpgz4AWvu3H2u8YCA3jWyJto3/8t2/zoDWz/Dsr2OgmBj7j1+aQcHn6RzqB6D1ffttms4xtW+6Biz/+n/977ocDDUWTOnnjXWR8XsBuyhrJANkJDjIAhL2bU8kXRvLhphFYuQKVJLjYsH0pAOoCS0AVq9AHaPGasA0esK/k+UoDKhe5+lAELhje2jg5fDVM0oKQGtHit5jL1rFd9QFrAOoBpjvZLScOhdF3rTNbJdO1H5jowxvBX75HAWg2Q5dmHqNTl4F0PVnjcToQOsAyoLpadzoIuS91MCznwhKKUDKwx9/p5OE7ec9VC5CB13TTIyRN+lO/JtG6nRx8e8aOdPIGp+hn5WNiABjj3nMZ+mi08mpgCT/pRHVBcf+F+AdxjjqfFP2NvtUwWS2geAq70kQgNfy76YvjFC/vrMBI03ki9eR7akLW/tONzsxQC43Gkw17Glt61wh05731XR6Fr2jgyFMrz4xex1vNVoE1/o3mn4jJwGKrkkh1XlomCw5GQNls+s60MCCjoduxDp32W88fBHgp36sBn3oMPAdWfVc01Z4ArRaTAZDi1hhm7qlLFg1DJd9BIsztxDxTCN71kAuXUMpW5ZUSwFresURydY2IJwfsHG+sIqVibj7eVhzUgrEVH+nvaiX6rBRg5vgBag5ypS3I2E3sx+TKQNiRgcjcoAhW52sJPYzDSODRewrvgffkanNnGMEp6n9l8mncHiyIxqMLKw4Pj6J0cExSRckq5VjV6mUBOzlgZBAGIGZ+/c/FQBjcmrcyCjACofVg5B/EDNjC5idXEI0PAi7jczaIKT2KfXfOoCVzKpyEywyRgbW2CiB0kG4nYy0G6CcUbmdrW08ffoEu9ubovvs83hEasLttkuQj5ITqXQBQ8OzWF29jrmZeSN9IJqxTPGPIX52LEzqRqOOgWjYOLKHh8Ksnp9fhM8fRLPjwKXVK4iEB9FotcXp5IG5Xishl0ngLLaHUjEjEh4+j0MYx2TDbG3tCAAdGGCxv/cwP78Eq8UNq4WHaYeAAwQYrdYuGq0inr94hO2d5xJYcHis4tAdHO1geGhIWP1k1jfrHbBWwOVLl0XHkXOcYNzRySF2drZwcHwgDiKZ42IfWdws5Bcm6/Pnz5HpFbBlWs/CwhKmpmcF8KX2J8ecbFoGJimLE/B7cWX9BpbnrqJSNk746dkxavUiLNYWMtlzZAspYW8TSKYsDJ9N9rPT6ZLUZO5RjRZgZ3YAmJ3ihNdtQM5cNo18Pif9MDU9ARtswqDkZ4UpLGNlE4aYSDC1usI+o46oaH+LTrlDiulw/tUbNQGsyKKemJwUMOzk6AS5M7KsWKCUuqF+nMbOjJSOywFfkMVZ6cS2BXh874P3ceXaVWHdMaU5Hkvh1Vdb+OxXvwVLD42PjEohOw1Y0Vnr2IDJ6Qm5R71lFqewY1tNuD0+7J6cYPfgEEvLK/jRj36Ey2urYFZWudyUFODDvX387d/8jYwPfR6yTNn/gyODCAS9yBfSssaoi05b6nT40GY2AyPuTFO1EPjLi9RTo1GRlPSFuTnpB2oVb23vYu/wQCRjOCcKPQkcptxyzc/MzF4ccsgYJfBM7fFsNm3ebXZaGHXjI+OYnZmTVN3Y8alolZJZvLO1g1EGMQpl0ZEkg5K6xMFAQDSp6WRfu30T3mgI7WpdwEvaKb733u42Hv72AWrVMsKhqDC7GXBkKjXPK3OrS3jzm28LYOUMuoVBLR5rroNcOifgbzKRlAKTL59viH1m8a3FuXkBoMkqPTs5EfYz95RQICCF0Dgvg/4QSrmKaIAS1KKjT7tGPXXOP86pdOZM+j9TziIwGsW3/uA7uP7OHZGHSKXP8OLJYyksuPVyQ1iCP/jBD7B27TqsLGbsdIgd6PaK6JKBSPB5b/9Q7CFT4CMM4pFhnSkgm0iilMkJe9Njd8JBIkCjjWqzK8WvCOKwKNjE/BQm5yYxvTSLueU5RAaj8ATtaFdayJynhQH3i7/7CK+evMLQwAicVh/K1ab0+8jEKKZmJ0VnneuK9iPg9ZmzF4Dj46Oe3JdTsmkocVHLZxGNhIVZSWa4kVBKCjNP9nDYEAqEJIOPc5KBAwY/ac+nZmakqCIDiwGfH8tLS4iEwpLFwloBDAiRncq9mfUK+DmC0E9ePBfAhWsgEg3g2o1ruP7mTSyuLAEumxQOI1BobXUQ2zvExpPnOD8+g9vtx8rlVcmiyRTKODo+QDmbxtDIEHxDAYTHBrH+xlUBmsh2JDv4s08+lcJddUpgVduYmpyXtRaLnYl0kN/JVP2m6JJShohA+fd///uYmJ0UAI39wXH9/PPPsflqF+HgAH74Bz8SVjCDAdmzMxzu7SI6PiTswFjqGBOL0/j9P/o9rF5bhW3aY7Sxm8D5xiF+8dOPENs/xtTopPSXgJks9tdtSsCLRfqoh5vJZfHFF1/gk0/vC9g3OjyGqfEJKY7Lec/i2j6PH5nzrIwzWcczi3OIDgyIvBAzmjKZHEKBMPZ2DrC3uS/zbnR4RDhHDPi223W0unWR4CBYOzE7gfBwFOGhEOxuOwIBP7LZnMhLnJ4khElvgx0JAaCPpHDkzNS8+BEEI8mufPeDe7hy86pknhBA5ZmHZ6lCxgRiqE//2f3PpP4FA7VnsaQENPkOzCiQ7JdIADuHu0jmUoiORMV2c0+plaoYj07A7/Qj6ouI/MHe/qbIbDDASIY9C30yEEHGLG0JAWjaPQbluO+rE0jbzAA9VZp5luEZkTaJ8hosSsdMmJHhMWFfayEvngu5jyqoIPJsPTCB7aNdWV9fw82bNwX8JPOVfZBKp/HkyVM8+OJLyYQgM7daohSCKebNfZKBTxIWWKRQ/JmO8f+o/V6qlQTUHJkcxX/6T/9zXL15XaSsqo26gIROuxMnRzFhPzMr6DydkiKsC8uXhME8Oz8nzHtPyIbSSRGffvQRPvqbv0P8IIawKwRr1yb3IDlFarn4fRibnsQ7776Lrt0ixRbj56ciwcPMn0Imi0goCIvNgpPkCU5YaK9cg88fQmRgBIPDI8ICNwWu2qjXKDVmwSgDgG6f2BUW3X359DkquRy6ZEHCBrfdLYEWHmZ51maYfQvrAAAgAElEQVTxZgbgWGSQgcHpywsYX5rDxOIMphbmMDU7CkcvQ72TaeHXv/gV/t9/8++w/XILowPDmJ+bQ5vPb9UFRHcFPfjhH/8h3v3me1KMlsCzZCu1WCC8i3a5gWKqIOuTRUjPTggqG6Alnc1gaGwUTr9Xsl+2DvZE7slab6FdacBlc0pggfbNE/Jham0Bb33rHsYuTcHlc1ORAuXzAg4fbeH81QkiLS8CVo8UBuQ5m2eOR0+fyPWFehkeBqrXV7B8fQ2BgRBsThK+6shns4gdn0iB4aP9XXhsbXjc9IGo8U7JzLaAz8PREanNEQ1GMTk5CX/Yj0Q2iaajg7G5SSyuXoLbH8DpWQrVKv3XrmTv1AtV2Wc61SasrbZkXzJ7huSEuqUFR8CDoekxLF9bRbFdwhcvPsN5NobpmVGcJ47w9OkX6ILauiTSOOGTmlTGqRPiT8Nkt3KYuXYa1aZkojCQw/MgGZkCMtkMUKcAGa81/pypZaS+GglcCs70A7gXAF/P3+8HjpQsRVCXAHQ/4awf9OnHCtj+fj9Z8RLxfXogXD/GoECRkrf4s2IL+nzj5xrMg4E4BdUUx1AQzbyXKYrH/w2Qa8Ar4g96b5M5bMh+6gtf+OPKgu756by3+sXq3/M+tEfsA9oytlcz2BWXMJnBhmSpfry2U9vXD7wp25j3VEBYAUvBhWgNepIL2meKBWh/KBbVDzD2YzEK3ml7+oFkBUQVMFUJVyUT6rxkRjCfq+RCxSUuAgRNI1mrn9F3UNBS5xfvp7gUn6H3UwCan+8HbYVM1JNeUOyF1/P9TBtfs3J1burn+RkFZPtBWx0PxU74OQXytXjg62DB6yKE+i7980/Z3to2HSvej/2heFM/LqVBBMXwdK5p32jfSSCnaRjIivX195+uZ22rAtwaVDJIkSGXavt03PR3uv4ucM9eUEcxWi0iqNfThvd/sX/7x53EIMUjBdtlgLUHkKsd0veXtrQNkZjvqu3WsVAip64bfRftAw1U6TrQ9do/vpb//X/6b7v/gcGwmIiOXqRAIg8U/JzoyAoD1bCdaXkNEGpkFrgR8UUIYmgDeJ0aPE3DaLVM0bV2T/xbAWg+T8FDM0Gt4ogy0sP7KCWdLAozaYyjyu+5SNlJ2iGcrAQH2C4F2TnhlHFMEJNOnUZsCASyTTzIKHCuwKsygPkc/eJnlL1rjLEBqvl8/TzfRaNzunC1LbrATH8ZhjLbohEG/p6V7dWg6ef6NxxucCor0g9A8z34HGWQ908eBZA1UKBSJdo+bS/bohEXM/ZmbBRwZz95XCbCzjbwvuxDtlNlMHgvfTeNWun9pThk0xxidaPQMVZGM0FItp2MVT6XB0xlQQsA1DIpFmo0dcPQqKcy9HUDUoMkqTU8sDOg0u0Ki0iNpizQHmPfgKt8T7NpKSgvGrV9Y8axZJ9Ta0036P4NUsFkFhDhvKGjIuunp2muaSE635ThzDEy72nmML8XaZYe05kMfpknbq+MNe97cnIiTjY/x43fSIsQojKAPcFaZmoE/SOIhGdhtwxibuwqAu5pnB+XUc62kU8VpAL58GAUxRwBptfSIhIsaNcRCvswPDYkwB1fheBzuczTMDMd26K9SE1Xh9UiDidZuZQkOEucCDOUBeqoIca0TzI0mCXBIh3nqZQA5QuLl8SBMkUL3RdgOucPGXUsMleu5fHbL3+Dp0+fC3s44A/KPcbGJgTApsYiD5+tdlMK+pUreRwc7OMkdoQxMq+ddnGm0HZibGASlxauYHFmGSH/gGhlkynOOU9nhU6U1+9BvdPC4dERssU0RobCUuBuaoJaYhAGNGNqGy92BcQ4Oz3B2NiIyJIQPKWWPQGWo8N9vNzYhj80jFs374jmKx04zlvO9XQygUQijlQyAbvdItfT+aYjymJ3ZChZrA4EImNYWb0i0grVWhfZfE7AbbeDblIDJ8c7OD3eRZKF4EI+YWrykLe1u4dSuQ6bK4g7d+/hyupN1OotdFtG51+L+XW6LHKWxml8H6nMMagUE4x4kUkl8Gp7AyzWSXkMt8sPS8eKaGQUb9x6E1fXr4ldoP0l833j1Qu82nolcgAsoidMpQ4BhBYy+YzoNpJVzvk5MjqGq1evwyl1BxzIF4qGIZ2kA51GmKB1t4WV5TUJFrBADlP6DmN7SCbPAEtDZFuK5RzOE3HUyR4aG+sFVmm/rcKy5P2JmmkWAeVUCJZUa8WehEpSmOdkc1NegLrAdCz5RdBBbAcDs3abOMG0TQwAcL6wyBPZ0adnMdFx5DwPhAMXDjJrKFCagWmvnDNrK6uYnZ3H7vaOrF+TVWBD18o9xSYaxB/8zjewsLQkQBgPdtRFzcVLSMbTGB0exsTYuGhzMR2fgP955hwOpxODowMSZCMTn8Al1xuZwNHBAWQqVSTzeZFDuPveu3CTVURmbDYv/RVwe/HLj3+O+5/+CoNDUWTTaQlwrK5fRqtVR71VEXYer/F4AxgdnwWlKrgGjUY2mQx17O1sCROdvhyLc1FPduXyJSSzObx8+VzsGwMZxUJeskKCQVNok8Ay0/Lly9pFKn2OTC4lLHUykIcnxhCORCQANz87J/t5vdoQXcuDvUPUSxVMjE0Kg7PT7Ej6P/+nbQuxiOH0GK7cuoaR8VEBJSnvQ4CMTDsC0QQDMqlzASgp1SOSTg6bFLb63T/8PSxevwRfJGAiVGQkNtoyrgy6nccTwuRmuv/jR18Zne8OCzpFTQCm3UE6cy5jQnCbLHvOKbJTW9WWSLNkz7PCYvPY3fC4vLj71lsShKUdzeVTSOXiOMskMLo0jT/6z/4x5u4sibYoHEAzU8PJ7j6+/PVnePT5Q4yNjOO9ex8IqJPMZ2Xdddss+FoRbfhmu4PR8UkMj4yJPj5Zha1aA4VkDrsvt3CyfYhKrohyJicFMB1WF0LMmAiYtOjzfBLhkSiWri5jcGoYd791Swp30VlPHeWEpR9w+rH9fBv3f/EreC0++Fxk/tvxxaMv0bC0BAT1kX23vIDhiRHRbheH0uUWRhydfdZHe/TgK3z1+W+ROolLkDMSjaLdaWHv4ACx02PpSzIyhwepsR8wKfsZyqLEkC/mhUH71u234PMFkUgmwdReUwyYOrR2JNMpTEyMIRqJCIB7ccC324UJyqAYdakvX17G2+/dxeXr6whGg7D5Xeg0GjjY20cidoJKuoCXj5/hdP9Eiv+urq+j3bWhXG9gY2MDnWoZY1OjAgCv3b6Cex9+Q9jILH51QpD94Bin+6fIn2VxHktLvYBux4ZXG9vybmGvVwI8ZHwODA1KAb23339LAnvc9xh849eDBw/x87//hehc/+k/+U9QzJYRP4lh69kzvHz5DJ6gH+GRsIAy85fn8b0//D6WLl9Cs9s0DPRGB/l0HrHdY9z/5X1hEn//d7+HZDwh897ldYo+udvvFTCYAQnavvu/+o2cWdZWV3Dr+g1h+2+8eC764uVCGSfH53J+m5qdwdr6OmYW58W+Jc7OJVhgadtQLVdxehhHtVhCmBkoPuMPtBt1YYdmiml5X4K9Q6NDKFSLogmu2ZQcc2ZGsGgti6clzzKyFmmz52cXZD+g/vbg6BA+/P53MDA0gPNsUjKneNYgu5eF5tJn56I5fB6Lo5wvSZCLzOpspiBnL4KqzJZyep2IpeNoWBqod+pw+cgcYlTeAkvDCrfFjaHAgAQ3Wd+CEhkMEDIolK8UkSlmRQKCAcRWpyUZGSoZRra1OLsNI8FDAJr7m/g/7ZoUe/R5fQLa3bhxA/fu3ZOgK4FnsuBZ/8LosBuChoDRsk9TRs2Ga9euilQPbS+DbcxG4/Oo/UxZIgLwg5GoZCqwQHogzCBpXaScqLvOsx+DbCQSyDm91cL23q6AytReH5uZwuzSnBTiI+jN/Z1ncYKh1JunhjUzPcYmp3Dl5nUMjo5gbGIAjTokAFDLlnCys4u//L/+DXLnaQTsQZGL4vmZewhtY6S3FtavX0NkeEDORAxOsQ8PdndwdHiIoN8nbHsy5dnflIphnSJmIimpxWSPuoTt2mka2RPxI2D09wmm0qbxrMsiqrauQ4B/l8PULhId7nZDir++880P8M3vf4jBmTFYfXZYqbhHrkKdyF4XrXIdm4838NO//nu8ePhEMgRo85ip4fS6ZE7nq0XcunsH733jHqbnZuENUl+/JdI7zL5iAdBmtSnSTkf7B5LdwuCwZJ62msLu9/gCyBSKODw+wuTIJBo9zWiPwxCmaKu5Jy7fuYq3v/0e/JNkbwNMxG1mgfiTQxw92kQrUYa10sVAICR7Gs95T14+F6koBqIIuk8uzmDl+hUpdkoZL7aBMk+HhweSZUPms8PRxkAkJCQCFgb1OHxo1dpSU4AyGgwgDg0PYnJmEv7BENrOLqYuzWFkZhzeiAP1FmXnWlJ01daxwtLo4tXTlzjbP0I5m8dwOCqZh2IL2zV4okGERgewsHYJqVoGX258iXIzi7HxAVQqGTx99iXKlQx8HicsVhahpG9lCpYJ0GTpsQitXVi4DuttKZLJMzXHnGc1AY96zGBmT2mWNu0w93falAtQqmsAHgWc+Qz1AcWH7QHXCh6rH26AO9bqIYvTAETqaysgxs/wXry3gpqGPGgIh/zenGMNxtAPgPYDjnwvQ1Yz5DbFOAyIa4iAXMd8hoKFClQqq7cfiOfZn+QMQ0gzuIKClqKX3iPy9b/zBYDsNtnqiikJ2aOXuc22af0pxYQU29K2Kwtb7R+vUQaxAszaF+Jn9vCYfkxE28U2BXvELwUpdVz7AcR+gFFB6H5sQDEr7SsFAPXfftlYJQkqq16BbJ5vNKih4ymEN5WuNcoM/x9d7xUjWZJliR3XWosID60yIjMjIlVVZZbu7qlW26OA5ZAAF/wlCQyXPwTILxL84AcB8m9JAiRAYBcgl7sEObszO6Knp7qnVVV3VVdVZlbK0Fq6h2utiXPNb+brxjCARGS4eM+e2bVrZueee+4rLImftbaL39E+0fHl+Ci2YoIMBrzU9ko/DV7LmShuaAX3jfTn6Aw9wrnUttg+vaa1X/R1BebZLq4x/NGxft1HBo/TflDMkX8rO1cBVsXR1H6kKDYzIaWelMEX9Vr8m/5bgWkdL8UWXwHsrJNjqQ2m4Ks1SKFtM/Pf+apPrWC4zlFth/YZ72cFyRWDetVOF7MqDIFT5pxkRhn8VtvAceRrwqYePaPMVdrA8HX2vo7Bb7WlbwiGvIfij2wbX1Oik46h2pf6MLUpvm6dH9pHcr9//j/8l8KA5kWFrj00QBcvwgWYmxdOPtEVBdmbpoAINw1yYRjdVj6Q6uTywjpJtcCEGpMaEa/PjdCQseORkLlOCAEfewbglkVY0sZrMnChYFDuzwOeVGEeSYdYGce8l5VNquxudTTKPjU6MCzOZiaX9gM3k/whEKSTUSM16qR5fQVdJf10BIIqAK9SFuxXNRp+Rh2egrEadbAOnrIc2Mfc5PF51XD1N78nCxnprKMq7LwX+0QjLXxuBe74bNyI6GQ0TFZWqH/NHtcFS9skEZJRqgKfUScDr8O/jdapmbzqPNXoBYQh02pUUIBt1GCALlL8PkFgvs7vaYqEBgS4yWMbeX3ezxSM8f5W0T6yxbRPNDjAe+s4DG02AWP5GS5KBMbZR2SD8IDC7zMV3DWaZAr8ksmqjp99Re1Q3SiY3ybYok5agW2yytgOddLqKDRyyQ08+4p/k43qcZkNiQLnmiqjGw1lx2tqIZ+Fr6nedq1hUiHJvuRPNBqTPiMrRRwPa8HQ2fSGoikqDOMKNZOZ6h3FVGYVQf8EZtLriIfmcHnYQqsyQO6yIOATGYN1OureQNhUPNTL4t9pIhILITEWFdYTJTQ6nS7yV2WjVUm5D0Y/uwSWHGLHnXYD9WpeNFbPc2ciXcFCWdzk01btDsqnBFGqNCSivjC/iJXrawJmqQNjwRlOo1qtg3jKjXqrha2tF8Kgoy4rGai6+REnPARqLErX5/V5zOtJcb1Ol8EnMsT9cnCoVRoYj0/hwZvvYyyeQTgQF01BSYNnUMUBNHsdSWse2G148uyJFGry+Vy4tryA22vrMi5Muacm3s7WlthBLBIRTbqZ2SkZFxbnIyuIDMunL16iXKkjLWztqLD2OBfI4OMBs92pIxrmQc4v0glcPPb3DkU+g4e7ufklxBOTCMfHMD01LZvjg8MTOdD6WcwDXRwcvMTmi0cYUIvZY7Qb6f8IMFYbHSyt3MKD976BSCCObt+GToOa5gwyMurcEkZxrXaFQvEcF9l9dDsVpDNxBPxOnGfP8fLZc2GJe9wB6bN0ahJra3dwe/2OADm8Dxnv/Ld/uIdup4XMZMYA0P0Wnm88R63NlF2nsK3SqXHMzJqgQ63RkWJ/nB/0BQwgXGZZOfxKdLTdXkq2xIQhz7Rvj9+JSqVIFUbR2D46O0JvlBnDgymlJdDnptykEtHGyGgmEEt9YBZNpM+lpilZgWSxEHgk2M+ikFJkr2vkbAjONVuU92HKODA/d22kER1/FS0+PT3Gs2dPREeb8hGamkwQgalbXF/qVQL4abxz/4HoA1OmgAdlFl2q16siv0Lb43ynhMf6+m0BXIX107GjVx1ienJOikcyU6HVqAs7lDbw1Vdfyto6MzNhDoDdpoxDmazLVErSXqvdHkKJhMhvrN26A3+QbKSWXGNvZxeJSASnR2TiH2NyYhxnJ8cSUCDwxsNqq9PC+VVWiocuLrF41z0kU2NGiqPXEXCTa9TGi6fIZc8kU+D87ES0hBkMafVa0q+UrCDLjBtpzoPZmUUBQciGIrOTBxMCpqKLXivj4uJUNDwpKTExPSX608yAoCxA8aqAaqWOjRebAhKR7dynhntvaDZoQ0jBRunXqF90rbkGUPZA5BtYMK5WFyCR4wMBHWxin+xHpspTf/OtD97G7XffgN1NHV6bBOloqyao0BfZDQa3KL/w4tlzASlkcweHZAHQJ2WLWXiCbqyuroquMm2B3+k2e/j8559h99kOqtS+dfhg7w8FMKMUAFPvdg+20ehWRTphbGkK3//3/wgLd26g3jd+v9tuoVWs4PL4FD/54cc43D/A8soNYfhVWi08e/kE7Q616DvwBwL4zj/6AW69YcaPASViZpSuGLQG2Hm+hWdfPELQ6UPhLIf9zV3Rb00lp6SYLNnoZKiVezXM31zE/Oo8xucnEc94DQB9XkWtVIF76BRAdePrl+iUOkh6k1JErM5ARqeKtqsNT8KHO+/cQXpmTMCLeDyAcrENFuTrNYfoNHo43j7Ej/7yr3G6tSeHcM4p+oGj0xPUGjXZmxCkEfZcMIhKsSzZBdS7fvzwIdLJMbz71ruYTk4ZPb1BF6fZM5xmz6UwG9mayzeWMTk9gdOzk1eFK8laZfG3VqMlayMLV9578w3cpfzGtXkJilCKlnJV1WIJp/uH2Hu5javzHIqS8TKG9PgUuG5zHpGB7va5EM8k8e0ffBdvfvgAvkRAwKnK6RU2v34mWtZHmweoFmqIhZIoFqpSaPba4hJs/Z5kJ4xPsjjbdYxnMlhYWRSpHBa9bTaNfFmz1sC/+pf/Gq16B3/4+38ktQ5KV3k061X89Kc/RrFWQjARFPmNtXtr+PY/+i4mZiZEx5fPwgJ7g3Yf7VoHG89eYmdzB9/+xkcS8KK/ImOYBSKHLhs6wzam5mclU4MFalW2K5mIoVYqigzCVfZS1spf/fIL8aFL165hYiojQLTb68PF1RUuL3Lw+ULwstBPZyCp+0yp99idGFCXvNUW/8MgJjVho8mIBJXIfm712lJPRkCvQgGXZ1eYmpiG3+UXYItgcDFfRsQfFdshQLWwvIhrK0vwhvzCLu5SK3TQFWmHm9duSD88/uIR8tkr1Eo19Dt9nJ9mcbBzKHsi2hvrKTg8DpTbVbSHbXTtXSysLIgkDbMzjnYOcbB1iGF7iAglbAY9GSeyXKn13mw3sXu0J0VoyZwmA5ZBEbKFCRLzPCRSQKKJX0NHABtqb19KoUGP2yN+lQGY+/fv491335V9H/uAQdzPPvsMn3zyiRRh5v5Hz0mUw9JC3Pye3Un5JIcAOpSL4Z6fAYtWvYnr15axemNNZKZiSe6h3MI6ffb1c3z6s08F7GexR8oWSQC5WsXLnS2R6HGw1lDILwEK+hzek/ZJH819NTMNKL0xPjUlNkRAk8A+beHi+AjegRPOfh8/+vO/RO7oHFOpKTRqDVk/yE7lM3l8PgnGMJhBCQ6nlwH1qvj2g4M9CeKzpoYEjEN+8eu7LCBcayLgj6BWrsp+lEHB6ysrspfmONEWZH9Qq4zOnuZcJoQem1ukOdw2j4DQHCOuBdSbt/scWLyxgnc/+hATczMIp+JoD4FGq45KtYjj/QPsPN1ALV9F/iQnDGZmnvC6JDywjZQxuShk4Q0FMLs4h5m5WYxlJkT2ivITXpdPwDwF2kgEIsDPfTplkebmZnHz5k0heZyfXeIFA6vneUyHMhjUuS+SLRFcfjf8yRCm1xZx/d1V+DLA0EVgD7A1gEG+jy9++HOcfb2LYaWDmDckZ3IGRBm0C8WiIiPDQotwOkQzf3xiwtR2GhoJx82XL2Rf5/E64Amawn2DgR0DPku9i5n0FBKhhBS0zZ5lZRzS4ymMz2bgiweQWZjG+PwEYhMpeAPUt2ZwoivSQNSWruVK+PrzL3G8tSva3Ssr18Q22IeBdAyBZETA8UKnhE+e/AoDZwuxeADDQQMXl4coli8kuO5yD+FyU2LRnKOVZCf4hstIR6Jvk/oGnKMGWCFg7RUNaHN2NgCzAocMdv0WIGU353jrmdFKONNzNTWh9fytgDBtkgEQsokV9NPzvZ6BrAC0AttClBoxZrkHtuI1ejbXs7TYxIghrcCgFYAm/mLALwOsWYFqzg29jzJxFVswspBM8zfkO8WLCGir7IFiB0qek2ezGxBPgTp+VsE2Bd6VEEdfwPd5plKMRvtDA8psu96P77Fv9cyufaAYjhXIlyAg5a+YDUYpz9Hf+nwKEPN1zVCXz48IZZpZbsUJFKhT8FGDEtouJQBq25XJrVnZirGx3axbYezkNaiqYyEgsm2EeXUpe2IprjkihOpz8Fr6fArQylmdklXETVwmgMj3OD/Y17qmKANax0X7T8dVQV2rPSl2pWPAzwrhTYvIioSiOb8pwK7jb8W2+JrauRXU5dzkGPDeItE6qq+l8h6CLY4CILy3klX5LHzdijWx33mI4H1UKoNt0v6ygtYa1ND5pPauQRvFe6w4qfHIBr/ROfC7gQ6uXdb+UQCeBErtdysDWtvB9wRbMnmqRjLRotWtNq/BDMmIHmUd6D30M9rvar/aXv6t+JX2n76mY2L7F//jfzXUySIGPnw9IaWRLlPlUR0TAUs1GHFIowiHgmi8htVACGTwPX5HAVg1eG4OW02zUeSPdo4wo7UIoc9oQKoep38kzM4DoYnYmCqZek29DjtOHbVG+xSxV30g4wRGQO4oSqjALK8nkflyWdqmTk8dPf9WAJqvKXjKDRvbJWD+SAdbjUsdCO+rDkgHSI1NB4iflT7tmBQqjc7p4Kuj5yGTP5wobJNVTkOjNTpZdRxl4gCy+SMAZ12QeA39x+9rO9VJ81kl5XxIJlfsVYqRRkXYPo3GatTFRIZdsplVgJW/JRLqMyxyZVor+5y2pREs3lsjYLyWBEZGTHMCHTrW6uD4W8FuhgAV+CGIw0WJ9+OhSQBap0s2woFRyg6/J8wQl/PVmEo7R5FkXWg0VYgbcwGo/aYoS7FSlufURVXtiO8LK7xrtMXZRvb/WCr9KirJ+woze7QhUYaKOk2OmZU9z/5lAShxQGTeMWAhRXoS8Ho9hoFaoyYj2c8mwketZJ6QG/U26rUewsEMxpLXsDT1BqbHb6FdsePqooVGpSabq06jjnwuh1KxJmmvU5Ozr9j90UQY3qBDtDftTo8URuq1e3IA8bk8SEYi6DY7sA16GPRaqLOKdb2Iy/yFHL7rjQqSyaho5bJ9ZAd4fUHRQbU7fFhauo5EclxYp4bp7hFAmRtCBhEoAdDpV3FwuCsMWIK2ZDaz32gn3OzK50JBAckvr87QHfA9J1LjcaSSY3A7PTjcO8LeziEmx2fxnW98H6l4WtIp6bs4Xjz81ZoNVAnskjkT8OPl5gb2CKj2mDbWN3qcjDwOIIchtmV+dla0OMniZkonszlM8R+CjwWR09ja2XsVseT3KA0xPT0pQZNoJIR33r0Pn5vaVcx0CApblmwksly7XTvcPACE4yLBwQKYV4W8bIZdThu67RrOz/dQLV/B53WJLAfZGrQX8W21Nr75ze/j1r0HCAXjKJfqaDW54fDIfOOBt9/nISmPQv4Yp2d7aDQLSI2FEY2GRPOaaa0MUtrhRjzGtNEVrK3ewcT4lMxBo/nN6uV10WY2ds/CjW4B4J5tPkWpUpZAINlj1O8mkzYUjJFaLMxWRtmpo8zrXGXPsLn1DMViDl6fSwrfON2MzNuQytDu3ajWSnLgFikXKYQaQSwUk00yx1tZH7L22O1SRX1xYV4AYQYneK/C1YXM4VQyKWxQslU5JiwUxNTwgM8vbWYgJJUaE8Y2Ayb0TbQb/tDGHz76SoBzHr7J2uXzi4yQ2yP2yYM10+ZZ/JH3CwepOe8VJi6Z0+cnx1IMiTqniWgS09OzAi74AyHks2Vcm7yOW6v3RIZA/EanbVjChYKwoLmhX1xaEMYJAQsCuLQdxsh3j4+Qr7exvLaKj779XcwuzCMYojYmC9Od4uT4EBfHZA8WhQKVjEdlDhNYl031oIvOsItaq4lYPI07997CwsKySMOwYA91wgkSMfCzs/FCWP9OG9BsNJCMUls9KkAHx5+SJ6J3X6nJxpYM+pmZWWHEcZNEDUwypw6OaYMVtKlhib5oaqfGx7CxuS1BDH6XQCPXBepNMgBCbWjJmKAPGWk4kwVNjW1KWATCPsnEYVCAvshkD4QAACAASURBVFzqOtTqAoan4mTfscBeW8C4IOWOgn4MHTZcW1/Gd37/e/CFA9L3tCceRukn+UPW/O72nkitnB6eGhbV0FTtpiQPC+n1PMDU/CRu372DpaVF0XsVMKAFvPjyOX75tz8TrVPf0I12vS1BMbaL7EzKBjR6Ndj8DmSWZ/F7f/w9zK1eQ6lZkf5q1Ku4Oj5BOZfH4988xP7OrmQLeAIBNDpdHB7v4+RiG/6AF7fu3MV/+p/9Ke689YC5xeLH6hXS3gZoVlo43NxH/vgSXnjQKFSx8eQZCpcFLM2tYDwzLQy9q0oevlQQyekxzF6fQXougw46oh3OPiUjb9Do4/LoQiQVWvk64s6Y2LzNa0exW0bT0cDEyiQ+/MGHiGTCUkyOYHql2MawbUO/McSw3kM5W8HP//Yn+PKTX6Nba8i4E2wmcFeuVuD2eXDr7h2s3loV30u2LXWlT/aP8eTxc2RPL3FrZR1rsyvCjKf0Qa6Sw9HliRSWvP3OG3jznTfgDbkkyyFfKGB/a0fS2q8uLlE4vxIm9OnZKSLRqGiRT81PC6OSgQ2uuUcHB1JDwd6HFNI7Pj4ViaKJ6Rk5uBzs78JtN76Luqm8H7WkmbbPoCyBHeoWX51e4ucf/xzVYg3vvvUeMHSiXK5gZmpWpIh+8YtfCAP85tqqyCbMzE5KoJTrVbmQR7FUEJD/i88+F934d99+D+1GR3w314Vi+QoXuQt0Bl0MPXbML83jOz/4Lm6ur4r/3N9nEdorAW5tXZuwyKnPvLpyXViHXG/PcuciSRVLxdFnGrrLjsRYWoKvzN4JB/zodbkHKKFSKkhGDrNQPvvlF+h2h5iZm5ZME/YlwcliuYbDoxOR+uO6R2kJZjNQAqJNneFaVYI8DEJ2em1hQE9OT4nvrHcaovta59lA9vGsG3GIeDSOawumzQxSMUPC6/BhempKgD5K+TBQKBkxrP3hN+sgM7goF0LW9ac/+0QCSTx/MKBwtHeCerUpa43D6cbk3AxCsTAa/abY7vz1eSyuXsOtW7fgctmx8XQbX/76CymqaOtB1hqCWQRkeG865qOzA5TKZcSSEbFdakQTQN3a2gIz6GLxiKxH3MewtgXvTVCVawtJDQQaSaJhMI4MaM4NSpHw+5RFefToETrtHoJhQ8i4ceMGlpYWxPe9fPFCiid6/d5X8lJcF3kO4vxNJ9O4s7aOdx68i4nJMbS7NQSCfqBvRzFbwFeff4nPf/05SlcVJGJJAaH7gyEOz04kkN8adKRukIMF5sMhkaMyMmsRsfd4IiVrJQsyUpKE2Rrcz8i+uNnCsNZCs1zFi4eP0K21MDs+i8vzS9lzkXcqxbtJVIqEkcykEU9TOseAMNynMri4vbMpa7kUOR8OkR4fE4mmcqEs2SbVcpVV5hAKhHDn9vpIw3cg3+eazfWY7ZEaIh4DhgVcITiGdjj6lOAw9YU4BwlA92w9eIJ+xMYSmFlYRJCM32ZHAmU8v7JeyMnuCQbMSOs5RL+YrGLuFwLRINwBD9r9Lk5yZ5KFR/9CfW7ujZKRJNwuP2ysheOwS/AwmoqJ/nin18TUzBSuLZtgbjwaFFJItdzD1w+/xqc//hSuug1xT1iyhCSjd9BF32dDZCaF+bvL8E850bXLMgBnB+jlWnjy8y9w+GgThYNLdCpNhP0BsV/OeZIz6q0a3H4G0RxS7JTPzj2lb1Tfh9JDXMcmZjNIz2Ykc6TfHUpg5mT/BOlIGsszSxg2e3j81WP02i2p+xAdS8Ad9iA6kRAZk7nri4iPxQRAaXJNyJeQPTxDLV/E+c4RfvPJrzBsd3F95Zqc8SjH4o0GYA+6kZ6ZQtPRxm5uB4VGDk7XAP1BQ9jPAzTR7jB7pAJ/gGdNA5DqeVoAQqbh8Fxuc40YtEbvmGCwnE1H2rTc9ypz0IDQhk3MHyGRjbIX9PxsBRn5Pue0nNtHdYasDEr2OSuZayE2BYiVWangkYLR+rcwq0eMWQLQfF+/YwU/FQi3vq+A2Gug1WhiW6U8FLjV+xlMxuyJrQA0P8c9uRW/4ef0/Ktt0f6T89VIklRxEMWurICp4i+KEyi+oRiLAmYK0GlAQNuhGJKOiYLUViIgvyNrA08+I4a4ArRKpFRw0YrD8D19Hh1f6/Ppawpeal8qqGcdC35WAXi2mZ/VseVaxXZx3y/9NpKQ0fdddhN4oNQZf7TNvKZidfwen9H6nhIMtW+4Vupz8j3VquY1eX0SuPRHn13bYx1f/YziJq9xlpH9j+Q6eD8lKBqGugkA6pjy+4o/si3KDNZ7KVajuBvPSUquVHUFbaeC4fzuq34dScdqfw6GtldSHoqz/S5gr3NaQXTFErWPdKz/IRBaQWFrkOA1FjsQ0pnOSV5XAXTiJGyHziUrsK94qNil0wDPDFjwHr87j3gvsQnWjRmRaa0Bo9d+xDTEzGkDmPNHf2ubtR2vbJ8MaHU0OkjKxtSLiaMdCYtz46nsX4mojCIAypTVSKEBhw3QaqQxjEaXDoZ5eAcq5ap0oiL/BBT4HX1IdiI3FdQKk2jMqCMEJKWW5cAIugsLdGR86oiVWq/PoxIGbL8CqwS2VLpCFxneUwFl1YXWTlVnpOCqgro6+MoMV1a49q1OYnVSOmG0X62vW8FzMlQ0WqGGrZNVnGDzdfRJgXWdUAqKWp0ev6NazDoZ5fA8SsvRsdbnV+fI1/k9bnb5Wf0un5PPrGOmkV4FlflcbIdGnXQyE5hiW1ipne3mJpebO8OqDsp4qoO1Rp9Uv04XCdEOHqU1aNs5NtwwS6RupBet7ZBNZ78vG1YB0m0mykUWDO2HbeDzELAQ2/MZDW21Me0HAivCuh9J1mjUjyCgMNMtQRv2G+8hEUMWcBnNC36f2p7q9PkddZr8jClqQ5YnZSVMe/isbKO+x/YLoNxoyiGfz8ZnZNV0fp4AtNoaWdCDgU1kAnrdIfJXVdhtAcQjc1iauofbNz+E1+HGwU5LQGRWoWZhLrK2yfThoXVmegl+X0CAFAI38VRYpDCoHSzZBAK8DDDsD+F3OdBrkXnIImANVCo52dgRkDs63kehlEMyEZXno4AqNyMebxCNelcA6LnZZSQTGWFHUBtVbEgKCxJ078DhsWEwbOLs/FjS2PvdJs7Pz6T/KbnAfuWBw+WlXEcfJ2fHosN7l8DE+k0BLDrNAY72j6TYWKVUw/XFFUxPTGMsNW6YCr0+CqW8VPludjsIhENIJNM4Pj3FwfGR2CmL9TFVTg4dgaAUc6E9vX3/gbSDh0LaFtnZjFhyPnAOkVFOoJHsTtoPF0OmBlNjt9lq4K17d4V9m8teyLNTF5mRa2rl1WotbG/t4/zsCoFQBLF4SgrDUeuPfeGwDxEOeuD1snBrB5FwAG6PU3T+pGDV+SUOj06RSk1jfvEGZqbn0Woy6NOTYIAEgDpN1BslVGtXAj4fHm+h1SggGiNATIC+g8tc1kiPDBwYH5vG+uod3Li+JgdP3qeYLwjrdm9/G/nCpYw1D7vxeAylSlHStI/OjwVoCIbjGEtPwOX2YyIzjamZeSnIRrsmGFut8uBXwIuXT7Gx/4R8Ujn09AZNSRWnzTNtPnt1KZIezW6bCneYHp8RDWce1JgeK2tQrycHYs5JFl7ieNEnkMmjlb3JeEpEY8iMjWPIrJ96C163G5TP8DDAyCKbDi9mZuZwbWlZDoTtlslm4JxjGza3XsLtccDr9+P45FCuQVCBoDizP7iBmZyZRox/d7tIJ1PSFjLaqGtduLrCwdG+yAr4fUGZY9FYXCRbchdFhJ0x3Fq9KxrXZAq5yTQa9HB2doKXz5+iUilhZmZKXqOGKPVQyY5m+tUemc2lKu6//74woCnzQSYwAXRKlxCovrpgIcwzDHsdDHtd+H0ulItmTEv1KgaOIRweL1LpDD74xreECd5jWlswgH6/JwA0GX4bz57i5fPnMn8Z3GPBt3KtKkVGw8w4GpricQT4aCN3b92TucMAKf0Ytcp2drewvbclEik8hDOIQbCFn9/c2pb+YybBZS4vm0KOB8GricykvJc9z4oGLe2JfpVzglkYzM5g5srB/pGs+2Rqcfwk08RnilqJbuOwJ+tTKBKU96cXprGyfkOegVkLZKBRUkkKkQ25aXNJQcbtjU2cnV1IATUW1qMP554jlkkivZDG9dvXcYOgUZrFwZhHCgybQO74Er/++BOc7hzDD48Ew6gtTTY+28/500ZHUroD6SjW376H+ZvLGLoN4MLg9dHOLupl6oIe4vjwSBj/ZFpyludLOWQLxxjYulhYWsaf/uf/FHfef09AMLajWwbqpTr2t/eEsezu2eG3++CFC9mTc1yeZDEWn5Cg0e7hLp7vbGB2eQ6TS5OYvDaNaCaOsZlxYZ5JseNmC/VCHXubezjaPYat0Yen40AykkAkHUHD1kINNWSuT+LDP/gQgXQAw5GEB4GTXhNol/rIHWZxeZTDL3/0Mzz69W9QzhfgdjiFVR5NmGKEBIa+9/s/wPvf+kBAZLCgfAHYfbkvDOyvv/xaNE3fXX9LwOHmoIVCrYSL8hVC6Qje+84HWLt/HWCqPP+xS6tAOVsWQL9RLOOzX32Ov/iLf4cWGWX0RW6CZgH4gj4k0wnx7wxEkpHKNYWsPyn8ZiM5woPcZRYXR8eyV2AAJJqIikZ6aJT1RVYog4/97gBffPYF+t0+Pvrw28LuZw0E7ktmp2YEYJV9t5/SUxnMz8+Jr+8POzKPmWFAmQ6mvW9ubAsT2O32y54rngzB5XPJ+wwE5Ut5AQX/4I/+UBi9XLuYDZFlYcaXG7Ke5nImE4qyP9QL5l7l8ORQpMwoG0ENZxYHi8TC8v7c7AwCER/6jQaqlSIO9jZwdnokTNFHv3ki8gGca5xbHD+ukYOhXaQC2Gez84viH5nFYBv20ahWcHZ0KP6JgZZiuSy+j9JOXFcalDuKBFGolFGtN0Qm8Pj4RHzn3Vt34XF4sLu1IxrYIV8Iazdvio/JFXISgGQB14mJjMhaEcQVdpTXK6Dgo68ey/5wKjOB/b0jHB2dYdAbopAvyhoWTaakD4LxMNbfvIVra4tITqYkaCj7yytqw1dk7hwfnkhwi+sFWbXU7GZAjhk43EeurCwZfzPSkH748EscHx4KeMq9ArOjPFKHA2JXsg/2mGwKroP8m1Jk7Fvuhykl8/LFhtgD36OkEN/nGCm78/jwAI+ffC3MeQZ+TaCRmmpD2QdmKM8zOYUHb93H4vwcml2yC1votii9ZhMg9ze//hybL3fgokyHh1m0bsloHYJ7xpCw0gX8IXEmHJSiuhw/PisdO+0nHI+ZotSxuJALmF3SKFdxdnCAAuVZrgoSjIj6oqKVLpmIXqPvagB07k2TEpTo9I2WKfdx+wcHor1eLFN7PCC2RrswhTEHSEaTqJRKRnMUdgmkM0AnZ9AemehNYS4TuKF9B6MRAbvtQw+KuTzKBRI1zN5O5KBtAwQifiEtcI5PTc8KCzmXpb20pB6I3LvZg9fpgc/uQcDrl+LdV4UcSq0ybB4HerYBSrWSrK21Tg1T6SlEQ1GE/TEJ/NOnj09NYmphHg6/Gw6fA+FkCJFkBOl0WCTymClC3eheDbg4LuLTv/slnvziIeLuMO7evif2UK7XUGyX4Yz5sPjGdaSupdB1AC4f4BkyK6OJ5589wumLfWT3T1C7LMo5gbUl0pkxAdSZoWSn1ESfZ3IXOlKUmBmoEdlv0d/F4wncuLuK6dUFAyL3gc1ne9jf3Een0kbA7kYqnEC33sTVZVbqh7R6TbQdXZHRmJifwvKtG4Yhz71Gp4vj/SOcHByhcJqFowc8+/IhLo9OkU4lhVVPdrcz6EHH1kcsk4Y36UfPP0CpRQB6iHqzgGzuGP0B9c2bMg8pvcc6UwqYKEhFGTLaWtBjigzyuQ3BZ1SM0CLBoedvfp62ZiWRMbCk7wv+MCLWKRil91WCH7cHrwFCk2FKAFqxG+5tFShS7EFlJ6zvvWZdUzrQ7BcUfLICkmybFeDS9/Q1nl0UgLayNBV8UlCLwLIVgJSMAmHXmqKzCrRJPYER41WBOSsoSgCa1+F1leT3+rumQJoQGEdAmLDRpViiAcesQKViCP8QEK1YkAKuVgYu3+M9hNhmIWRaAWjFbPia4iX8nsohaBa+XtcaJNC2KjCueILiHFYAV5mkCthagWv2E6UArfgI26JYneJcCg4qWKsERH12BaEV2+G9lGQoKgWjwq9qb2wfx4HXoUSQ9q8VmNdnUCzL+tuKhYk//x0GtAL+xu5eS4moTfJ99ouCxnovBVPZZiU6ct/Ovbiym9WWdK5o/+r8499SS2jEem9JEVRmwhqpGw1S6HzSgAHvLXjpSMpW+0RJuTrWVtCbrynwrL/VH+g408fymryOqi5Y8T3iF9a2qG/QsWBwVgMv1vnLjIt/aO6rjRAfU5vTz8mZY4TbafCJ7bX6FWuQR8bjf//v/4uhdroalg4UH1ons7JYaVB8Xydop2co61Z0n52hHawTlQcyDrqV8cv04GqlNlqoDPpOAFoWf7I2R+Le/B6BF3HwNkM5l8Fx2gUopHPTSWUFOvk9PoOCh2wjjY/tY7v4HtmWSsNXo2NH0shUa1gjBvy8gL4jOQqNtJiJYKJIel0r+K2LgxUI1s8ryKqTTgeQxiRGPkrt0UmlTlTbOrQUb5TI60g2wzh343w0AqfGp46Xz6VGq+Ok31NAle1jn/JZ+RmCn3wOHWPtb51g2nf8nhbts7K3NVWBG2Jei1XbGZ3nGJCVzDYqm9sw302xQQX+eV9NaeH1GdjguOhE5nu8nwYVyIbg4Zdt5zMYsNNs2PlavWl0lbkB5v3YLgWgxdl4X6fYmA2GsQGCjOJk3SY6rk6Rovw6+fhMvJYuhuwT6pxa+45SMrJQeL1yDY0o8doqmaLBDH6GNsln4yFEFjmvT9K/CUDTvtU2U6mkMGvI+H4VXBgy0s1ihNx02NDr2tBu2jHsBpFOLOPdN7+PZGQMR/sV2fRxV8giGWQOUo+02+ojFs2g32YauUs24GMTKURihtlLVZ5BDxh0qfPaFvZ0wOM24FW/LcXw6o0ias0SclfnqNXKcLtMKggPb2R2sRAMhh64PRFMTsxjIjMLG9wyT/m8DMiQMcbIbqdbR6NJgLSEvd1NkRggA5TMXLJWp2ZmcHJyhovspRRpcnocWL91C2t315FKJeD3+6S9ZBySAf3syVM5HHLzzzR3gty0PTJKnz5/Do+PGo8JTExOC4OV9TNCobAUhCsWCq+ijfUKg0bA+++/LwdYji8ZSAQ4GQRgGr9E5QnMU++WzJ+4Ya1XKlVsbrwU5ury8hJ8Ho9sWgiWL1Bfr8hCLV0MOtT1fIj8VUUYuOnxjBy68sUyjk+PpHp7LB7ExHgc6XQUyXgIY+komGFGPcVisYF8oYIvfvMYLk8I15auC1g36NukQJ5kSdgHKJeu0GhTS/kEJ2e7Mn4+D+2d0VaTGlVvtdFp9zGRmcGbd+9jaemaMFf5jOwX6jI/evyFgKLBkF+YnnweskPKtQLOLi5wVSgKQLx8bRWpsUkBoMfGp9DtUm+cslAsWnmK8/NDbG0/xenZIeKJAIauLhqtmkg9kEHGQpWVGjWcsyiWq4gE45ifXcKwS+lek14nWQhkubbqWF29CVZypi8h0EKfZIJcxudQDoLAVtDPAnEtWYcke0P0qcnw4fuzmJyYEjkjgkMcH857jjdBX4JBLDJFwIfgLg/a8VhSDq5L129IOi21TcVnsXJ7synAEUEJFgVm6vTJyTFYN4Fs89n5BcxOzaNcZGr+iTwfK8Xz2WmrPBQQQNjZfikH4YW5GUnFOzsnc7Eu16UvowRHpdPHrbv38M4HHyIUZVFSE5yl7yHQfLS3K8XeHNQObNYQi4TQatfkWS54r2EXyfEMgsEQbt25hzt33zLrjUgeBcV/0M55nedPnwqgTlCXz8s+J+jF1HvKGdD/U/eWYNP66poUZmR7ZUPba+Mye4ps/lKKenLjxALF0SCrMQGVWh2NVhM+b0h+M0hApul3v/M9c7AuVkSq4PmTp8IEpE9mhgH1xKlByaAcZU9YDIn24PF6JXWZfjYYCcseQ+zBRu3HgawpUjzVORDWLceaYzPGGgUBBgzdSCaoX+zAxsaW3J82Pz6WEf9/enyMycVpvPu995GZm0AsGYYryLxBoHrVQPGiiNLFFZ5//gTZwwsk/GEBy8jS45hy3u0e7qHOAqfxIOwBLzKzk5i7sYRIkjqxAzRqFVSLBbTqDdFXZQEu2hbXXJuTGUkVFCtZtLtNePx+/PG/94/x7e99H9FEUgDGTqePs8NTbDzdxNOHX8PetmHY7sNG/88i0/UeYqE4pjJT2Dvax7PNF5i/vojp5VlE0mFMLk0hmoqLLAXXSa5T+9v7ePjFI1lPwu4AnI0BAh4fQskI3BE3Bh4gPBHGu9//AMnFmIA4XWqkMjDWs2PYGOJo4xBPvniGX/30U5QvcsKM5A9BIgKwBIkcXhf+5J/8B7j7zbsGPPYBjcO2pJ33G32c753g8599hkwgIezWzrCDfK0oDE1/Kow7776J2ZU5JCZCYFyBRcQJ9dWLNeROz2Hv9rHxYgP/57/8VxIwIsB2en4Cb8AHb9ArMh4ODxmtQ3zwjQ+xsnJD/AbXMMr6MBD0+Sef4elXj4SdzX0t7WJyFLDkZyldQFkr2j9laFgjYH19XaQgyNC3DSkn40AmbdYYju3a+k35TK/PA3JNfC61gmkztXodL168kKyAAZwyJtF4CC6vG93R3o7tmp6cFtCcNhYMRZAeS0pWA4v9vtzeGQG0EzJvB7ahAGsSEPcz6GRABQba+DzvvfMOFucX4Pc6RQaKmsVHB9s4OzsQ4PDx518zNGikDCh3EYkZH826ItQRjkRx996bpp5Di888QLfZQO78XIJ0X3z1EMenJ1KQkZkk1Lklq5WLeLaYFxDb6/PJ/oL7p8X5JVlznz99LoGL+YlZAVTpZ/b3d6XQLMHd8czYKykLSmDpfpzvMXOJQHm5VMXGxrb4jkKuhFzhCqmkkRGZmJ3E9ds3kJhOIBgLI5mOyX6jXKyKrA2lfagNf3F2KT6GY5Uv5NAVtm9F9qFz89NYWJgTJjafm4fl3e1tkXXi/+Ug7HAiFA5Km9r9tmT6jI2PCzOeoKToyY8ynoxfr8pYERC/ub6G9bXbskckgzp7cSGM7Kcvno/2WCzeZvbfKl3EbIVYKIyZqWmEAn4pMsu+ExJKsysgY6VUkQwvyh8xG4RZtGSqU16DshcM1MlZc9AXsJigOXWfZ2bnRZ6MIDXlprif4VrJ+xeuclJHYOvlhmhxs/jd1fklXDanyYqj/IWHBAYT3Of1WeTWHwyi3TWSkpQM416Q9trstOBwUkO4C78nKM/HMciwMCp1nO1OmWMkF4RDYSF1sBikw22kJLiekzyzensNiVQaLqcPl+c5PPv6GZ48eyH9yAydercuAUqzXwKW5pelEGglXwUdSywWFdDRQRZWd4hKqWwCjH4P4pkE7D4ngknOg5DUHmFAmdrxLO6cCCcwHhtHyB+RrJaphTkkJzOAz4nMbAZTy1ES0+H2mMLgDgYW60Al20OvPsDTzx7hk7/4MZrFOm6u3JRAeL3RwnkpB1vQhev3byK5lIEn7BEZk3a9gbPdE2w/foHcwQW6lQZ8cODi9AxXhawEbPqDtvQv/RnHmXs6FtLl3t5BUDllgh60v4Wb1zBzax6+hAl4Fk+HUkTxcHsfx5sHGI8nEQuERPv9xeZL7B5uI1u5giPgRiwdx/TiLO7cf1MCDx6nR4D8eqmG/c1tAa6zJ2fY39hBt9cSSZj4WALhZBRt9OBPRJGcTqDj7aFtayAUdqPaKOLwaAv1dhF2B+V3yFKvjmrpmKKayuhjVhafkXVnDNDWGp29DA7AmjP8Ue1jPTtKge9Rqjvtmvt8BXAErB2luvMzCpwqLiM4xKgNBgy0iwSSjOsoVV9BWT3z8Rp6tlSAUIEiA5wZAFhBKsUG9DfbpviBgml6HYNdtEayL6+1ga3AlQLQPCtYwV/uR01/mtpLr+9vAGjFePT+7GO5luVZFdvR87fsx0e+TjPBFdhVbESfS4ExBQT5m/2hY2wFW5VMpuCikg0FGG6PgmmWPtTn0TVD8SUFDxUQVtBRf+vr2mdsq2JrSrBUXEz7SwgTFrBQQUEFX3mGV7KkEOaGQ9kn8LpsjykibMB5Jc4oYKjApupqWzPP+Vl9Xdug7Wbf8R6GlGgCpHoPqw0oGKkBGbaB64jukzTQotiSFT/TuUE70vmkoKwVcNd+UyBZ8TWj72/OqIoPadsUgNd5Yg1C8P+KIYr9d40Gttoiv6M+wgroKoiuc0MxQcX11Da0T3hNBfF13ul7VhCavpbX5o/arM4f3kOLEio4rn5Cx5hrlL6mILeA06PCiDpPFG+k3Ug7xL8bf6jjojir1Xfp59WHWIMb8r3/7b/7p0O+qFR6Hp4ltWDEPObkkQIP3cGrqIFq6giTZmjkOSgBYI3kaWfwNRoqmdMKZioIzYW81+2LPpM2kOnu6nS00wRUpEYoATenKQYnxu0kk40T7LeF5NVBqt6Oov38LWmwNkObN1ELg9prdEIni0aHNJqjoLw6I43AKfCtURZtu9WJWB28DrICqmyLgvf6fwV4BTweRXh04KwO2WwMzSKk19CJwOfjPdTpWCMf2ja+T50+nWDqtNUh8HV1Sqr3o5OV/cPPmWJZRoKCPyqlof2sE177T8Fojh/BHgIQPJgTAKbT4gbfaHMbxjw/pzo8vDefn3/zRzWYrQCwOgcdFz4f763SGipnIX3d4et1eUZuwnldfT61N9HIIYvba2Q/1IZ5f7aV2oEKbPPa3NBqlIjjo8C+On0ymnRuiMh912iu87MatFBnzTHlQUSDDnoftoP9zv7zjwCYVtOApQSieS9ubANBnxzcuMkhgEvwSZTT9AAAIABJREFUk8wryoZzc+j3RWDr+1Cv2uBzZ3Bj+T7ioRlhR+eyWcSiIWTGEmjWWrg8uUSvY4Oj50MpXxWWczyZRDyVQCjkNZqjXVanH4IAbIMyJMMBvA4nuu06hv2WgJflShbFakHYsM1mDUEWZIENpTKZNH2EAkmEgkkkU9OYnVnGeHJaKlE36mbhLBZyciDzsnJ2OY9K9Qqlcg4He9uS6m+3scp0WYIaCwuLUmjvxcaWMP4otXD/7QdITxh2tPwMTKo8NSmPjg+xu72Fna0XUsSOOoEEup1ulwCa3kAILlcQC/PXsHJjDdOzLHoWlvRHHgzY/9VaBRsvXgrwePv2bbz99huo1doCUG3v7sihWaQhMBTZjtvrt5AZGxPWMZk2tMnnz57g5ORIrplMJERbeHpqFraBDRcXRg6l3exJoaaQNyjpk8FoVNgxTdpMpYSrqws0mlXcuXUdsyx8Q23S4WAkKWSTIlr9vg3bWwcoV5vIUIc6GhOmCllnPIwN7UNhrueK5yLjMRi24XQB4VBAGFbjE+PCQuMzvXyxJTa2evM2bt++A7/XMEOo2UzdxWdPHqLeryDkDgjDW9itPjKjjJzK+VkWg6ED77/3Ldx94wHG0lPCDi4WqbdYkfGgFMjm1lO8ePk1KpUsxieSCEXdyBWzZn732kYr28FCm21UKy1MTs5ibmoeDptb5DOoE85+pTwBNWPvv/tAFlEyYMlGPzxgv1eEjU9/QFvmPCUAzWJEPKhyXrIQEw/HZB+S7R0ORWQtobYm086om8m5q0VatNiDkMkGA9Fin56Zxfrde1i5cR0zUyykCxSu2gIWUSf18OhA7JKyGbxWLpsXRtnK9RtIJcZFuzx3VkQsEsOde3cwMTEuhSspQ1MqFXGwvy0H2vmFWYwlE6jVqeddkyKfEgDhxomFRjMTeOf9DzA2PiEgtxQtEv3jGraev8TuzrYJ/Nj6mBwfE0Y3/dzO3iby9RLGJydFuz2ZHsfb77wnWsak0TKAQxY358Lx/j4uzy+kaCUBOAIZ3DxdZjmvfEK65YGfABgPp+urq4hF41K0qEst6Q7XBhbduxRm0tDWBzVlqUNMICsQDqNYKqHTA9xeD9qdHpZv3MTv/+APRPKE+w8GGAgys5gW9UydDhsoTkSddvoK9snR4YlJa3O6pMAhC1rNzs8ImEE/fHV+IezLnc0t0ZGvNMpin/THHNPFhSU51AXDUclYYMCeYFG31xfmO3W+6cf3d/ekYN/s9Tlk5jKIJ+Nwumyo1eoo5fK4OsuiclnC5d4Jro6zCDsDiIZjAk4wy4HB+4urHM6vLuQwPqS8j88lMhAEBiW1++wEtWoFQxaEbdZFe5/zhGstU+/4/4lJA9geHB6K1uryzVUB3D1uVqp3i86tMIRrDbj6TnhtbrRrLdGiZV42NYHZLhb6Or88Q2I8ibHpcTgCTrz53pvIzEyi0WvJWNOuDg6OsL21J/rYzoEdCW9YtK0FtPA6hc0Njw3r99dwbX1FdIkJ4Aio1BmgelXFztMtPPrsIS5OLjE9PoVYMCxp7/SxBKEoPUFN6u//8Q/w4MO3JdWf408w3dayoVNuoXCSx8bj58if5TCWNGn/1WYVzoAHrrAXS+s3pFDVgAHS0f1FJ683QDVfxKDZFj////zZvxHAlwViH339EBe5LMKJCIr1CtLT41heuw4WQ1u8tiAZKt4Ry42gytdffIW/+Td/hc3n25hMj2NuagYzmWmpC0FpMBbffPL8BQqNsqxd1KMmIOn1uOUA0KjWkTstoU/Zq2pdJBLon6KxsATZCuWiZB8wS4QyDgysiEZ2vQl/KCgFA0mL5L4le36Brb1NJL0J3LqxLnrPefoJAohkaTLi6bZjZe266F0vLC0hlAwJA9/mdoqfbDY6GHapGV3G+VEWtXId927dxu31dfjd9I0NDHtNlItZtDtV0UX/d3/+QwR9AQGpKWVVrzckq6bV6Umgl5IFD955W8AxgjnddlN8YzF/JTb9+OunEqBLxpOyh1u+vgKn24uLbA6VRl3WfbJpqfNPP04ZDjI293Z3pEgZgzwE9Nlf/KG8Cu10dnpGmOTc4zJgQ/CSQCmDxyx8SEkussNtdgbsuqiVm6Ixn5mcQWosDbjs8AS9mFueQ2oqjdC4Q4Ip1cuuSICQ9Z3P5QUgZjYSzzClMteMkkgMcV0Nh0iC8UvmBaWLOE6nJ0fY3NwUxqeCALrn53pFv8+aCpFAQLJuuEc0e3gDaNH3cN1644038Y1vfRP333pb1jrKbX32q1/j4x//SABOITC4yYyvyHrFTBaeM0qFkkguxCJRySIadLoCYjAIUygV0WfRIrdL9hFSIK/A+ituYbjSn6cTadmTMtgte/C2CTD3bcDU3ByGlG9xu5AcS4mfYkYZ12fKVBwe7OHy7FzAaPoDBjNdNhcCXp/YP0EuFkDkGYQsZlPszINGuyEkgQoli1pNkdvhPW0OpwSQub8Pen3yjGPxpLDdWVyMcmXZ85xJUR5J8lGTnpm7Euyemca9+29hZm4eLqdXgs+np+fY2tvHD3/8t5LhZ3fbkEjFEfT70G304Bg4MJWaQdAVQtgXQiwYBWUlCXgbQlQNO3vboh2+fHsVd9+7K34kyqKaDsqvneOXP/8FfvaTn8E9dCDhj8Ht8MHmciE+lkI4nUBqZgKr9xj88MNjkgtRLQ3RqDTRr3bRqXbhhx+bD5/i4U9+ibPdI0SjSdkDDmx2VJsN9L02TC7PYGJ5BunpNNr9jjDnT/cOkD25kAApWcbTmQkUC3ns72/D53fJGmZjIXa7SxjwfncIHocfoUAULpsb0UhS1mNmKsWnkhi/MYNQhhRroJkDWuUuNp9t4OvPvkKcfcNggNuJy/NT7B7t4vjyFK1hCzYGz9JJYcmzqLfIrDF71hMQP4h2F+l4Ei+ePMfuziZP0UjEExhjPQy/W/pqfDGDtqeDXPVSAOdWr4J86RzdXh1Dew+wEZswRTh1jpEwxH0+bZLzyu10iv2LTrsU+zKarQSgOW+UEf0a8DT2piAN39fznRX4k6DECFBVwEkzgXl9OUczA7zPM49hBbNNWmtIAWh+VrOZFai0Xo9+QbEXBWcVr1DQSc+9vwWUjwqvKZNZ/Yt+R5/x9TV/F+hSpMXUxdAfZUrzb8UfFGwUIpfDSETwRzEbxa/YJ/q64h+KSfE9xSRegbMj0F7xEGv/KAaiwKVm8vN6ei0Zn6bBq5RkxteULcu+0Kx/ZR4rKVCfmddiW/mPP/y+Yj0SlB0Bw4r7KHCpNqjXUYCe91aJVV6bNXcUBGRbNNNF8QjFcXg9K0iptsjrqsazklCVnGhttwL9JvPwNeZiBaCtgQvtX8VCtN+4j2bbeH9lGat98jV9frVRBvb0/wq+a9/o69qniqsoYKwYH8dGMwKs7wk8MArA6LXVFyjeRwBaX1MbUADaym5Wm9A+UDxO26bPpn/zvgrE63tW+3g1h3uvs+35mmCGo7FUVrc8R88EGLRfX4HjMLjt7z4X05rVR6l/stoer8nrcb+pc4zva2CD19c+U1tSAF3bKD7if/pv/pMhjYCOy0wGY8DsCL7GL/Pwy42SauhykZQDV8gwmglCU1NMZS0kZe23dHp5qC7KdxQAlMb2e5ISypQs/i2OewRoq0PiQ8qEtJkJQu1Gto2d4vV5hIlKp6+RIqsD1AiKdrwi/Qpg830W0OJ1VUZCJ6RGsTS6o39bFw9+VieLdXJpxEIXHTU+6+BrOzVqo4OjkT81OrfTpDOocekzqAF5Rik3vIf1c7yuAps6ubRdGrkQINdh9J90cqox6aTnc3ETKinLkYhMCsM8NoudMob5Nzf4vJamJGi6Fa+ti6cGAbg5lAP/ybGMJzel/MfXCMBov/K7vA/bagXEtX38LF9Xp6hOS22Y6X3aTm7q+Tx8Dj4PP0PpAN5To2Yqj0HmozxL17ApuOGmLfB9HnT4bAIKCePQFD8hwMD+tOqA89lMATXDOmQROHUeIvthM5/ndXVh08VXmdySvjyyAfYb28+/yRgkE1cYmw7DBGdBEh5ieBBnfzJCyPd5AKc9BPwcIxYEHMDtCiDsT2PQ82LYDyMSnIbTHpaUPrIcpyfHce9uGr0OcLzXwMneBRolplq60ai0pe9EU9TvEzaJzKsW5TbaID2Y+yMWHaqUyfwkS7WKZquCasOwYgkophMR2DFEoVhFoVCGw0Z2ZAZT0ytYmL+BuakVRCMJYbE1W2TU5uDxkCnQQ7GUQ7GUxfnZkUhFJKglN6COdk1YlG4fU+FdOL+4gtPrx8LyCq7fXIWXOs5+n0gDMr35KnuBy/Mz5K4ucHy0g/2DHQyGLSkQ4/e4hdEkxV6aZOzYcX3lFm7feQsTU7NSDI/Tp902PoRg2aNHXwn4wwAAdS1pZ7SV3QMDcJYbZYynMqLPyEJOLEp2cWakQ8y/Nl4+fybAbjQSEf3IudkFATsPd09wenopB57pySksTs8jGKROLtDsstsHo4rvJ9I3kxMJrK/fFKZ5PpcV/WiC3EyjplQxZTcYPSAj1+l0yaGRbHEGFIgKNptV7B9sw2bv4eaNZczOTguLmUyW8fGo3DdfKOPHP/57/N2P/l4Olmur63KIo1SKFI8rZnF0sItqsyyMYr/Xg1jcSK9wA0ufcJUrSgDigw8+wu996/uYnU+A8mQXWQiATXY727B/8BKPn3wubPoxsrszMRydUKM0K8CABCu9PmHbsDDi7Vv3MTM5D7/HJ6AXD7EXZ6cyL+bmZgS8C0fDcpC5OL/E7u4+Dg+PhcHHg9K923eNLEOvJxIRLMgpAQTJNjDMdLMx84DIZbPRlbmWL5nCp7EYU2DTr7J/uA7yIEegZW5+Ed/46NuYnJrB1GQIgTgHESgWgFKxLIw8gr+PHz+Wuc61gczw2dl5eJ1+xGJJeGw+eAkqxONii9RwpPb04f6eMIY5t3hQYcGrPkzmih5OqGPcaPcwcDhw5+5dzLKYXJ/s+JLYAZmzp0eHyGdzaLdYEdshOtAev8lC2T/Zx97pHtwBL5YWr2FujsWR5kX3lb5INbWPDg9wtE+pGfqMAXxun2i6sn84F+nfyEoU/+d2C5txYXZO/BwPYvQrBEkvL09xeLqHk9MD9AYdTE1mEPdHcHp8gmA4jFK1AthciDKY2eoJs/ztt99BIpWS5+H85Ni9ePpM9G9bzaaw6eiDCXgvLlzDVTaPXKmAnt2GlfVVXF9bRXpyHOFoQNhHJwf7ON7dw+bT58henKDEYFr+Sny4z+fHjRurUkzVYfdgLJPB4rVrxkf6WIHaFCayOR2iqUuJBIffLgf8yZlJYfewLwiIVbIF5A7PcbJ5iNJFHj6nD3OTsyI5cHJ+JszBcqOGUq2K1FhSwE0y/cYy45iZn5Xsgr29HVxc0m7Iqm8Iw5SsKc5d+hgCtkzjdnq8oh2fL+cxMTEpAD6DSRKYb/cQDUcRDUTgd3kwnZkS3Uv6eeoo18tVxMLxV0Feb8Ajhb8cXrtIizT6bVwWspLaTQDP5nDL3OI+02WzC8BAHUsyJmUdHPRxWbhCcjyO8elxBOIBuMieHXCz60C70kTu7BIneycCNoynxzE7PQenzSmAMPuAjPShy47Ve6u4cWdVwKxGvYlhB6hnq+iUqCVrgHUW2tSAcbPXkr6kHvP00gKu31kTBmKr15W+4tj4CA73BgJEb29t4e9/+lOsr90UuSVq6z58/EjYry10MbE4i3e+/aEEGhauLyIcB/oN4PI0h0Grg3algV/++Bf48V//WAIMSzMLGIum4LA5EY0n0LfZ8MXTx6j123j7w3exvHoNY+MphCMB9Bm8OTrD+f4VakVKZF3g4oy6yhWRS3AQIEBP5Iio0x6NR9Cx94nT48b6Gm69cVds0uaiRwbyFzl8/Fcfo3iWw83FG+hUW1JskYw8Aqk9Rx/5ah4f/eF38eDDd6QtvqQPLddA5AHY5kaphV69j16th9xJHi+fvJQ0+pXFJcQpU4A+uk0CrvtS5OvlxnP83Y9+Ihk3BKCjobD4DEoXefwBTM/NY+3OHbz59gMB+zx+txQfZHYIGdDn56eStUR95ygDgL2+SByQNX1xmYPL54M3HJQsEwb5uG7JwanTRTmfF0mHn/7w7/Dk4SNhCnFss6cXEgC4IUE01kkJYX5pEVt7W/jsyy8wNp2R8eV8Y4YEmeHU9s5d5NFtD2TNSaXSWL65gttv3EFyMgGnTySS4XRzve3C53FJEJ+Fnp0Oj9g+I+Fc53b3dtBqVMRPUZ+bwDCDpfbhQPYTDMiRMe33eGSvRwlE+rl3HryNqdlJPPrqIX76858id2nRRHYbMJDkHo/TJWD+g/tvy/6DhVvDsQQpxPjJxx/jxx//SNjUvoDJJKSvELJIoSgg/d7OHjwOp5zDKO3jc5qsPAaUGcRlDRRq5cv5xWaCiun0uMieiGRtp4d4xARvmZFEaSyuSTnWgfB54YuFZe2sNeuYnpgU26St53OXIrfI/RGlUii7wn1m2BeUgqJyxmFB3VBIgiGUqPG6DagrII0DEqSr1quodOtSvHhyelpqjNAfsTh04SorjEYCnmR5U1qF1+J6LoDNiK3NYI5kW0xOYH5hQTJtKBnj9QcRCIXR6LTxz/7X/xnuoBtvPbgnBXvjsRguj87x6NOHGNZtSAaSSIYScPVsEuyRTE8WxY0EUe3U0HMBS+tLWH/vHkLpIGxuwBEA+lVg6+UO/uz//jc42NyFf+gSsJfZAv5YBK6AX4r13X77LmZXZkQ3g3JVLG7cqXfQrfTQqXTQLDSx8dVTXGxto3h2KVmLIpERiDBVDH2XTeQqJhYmMbE0LfUGnr14IRJQDMRR/5/ziGNEogMzEIfDHiIhZmT2JCul3xog6IkgFR3HbGYRqfgYAoGI1HSRei8xP3yTAblHJO5BswQ0Kg28fPoCP//R34vWdyaREhkBFpOut6s4z50jWy5I5g+linzBENoiu9AROyQZwMu6VN0epsYnxFY3X7wUKUJ/KIDkRBr+SAipTBrhiRhKgxKOLvdQrRXQ7NbQGzbg9Axgs3dhdxFMNIxuBU3IslYAmPOCrANDiDKAkRYdHIwyprQI3P8fAM2aJb/LPBWsYWDwED2r8/96PuA5UjARgrF2+m/DGuY9lHSnLEg91+r3rViIwUFYQNDovyrgphiD4gUKqCnJTc/a5lqmGB+nGO+vwNwrRHkEVBFY1j40nzNAPQ8ZVgCRQL5iQfy8ZvQKyZFF4FyG0c0ffU+BMsVuON/1+RU847U0k1jP+FYynzKk9bvaBwr6sU3cuykoqMxV59DodCtwydf5f85ntoF+gv94T+4frGA378ln0etaAxGKBSiYaAXkeV1eR++l+xcldopdghJ1HglOKLbF95UoyM9YQW+9jxXfUpsVssqoCKAGMRXMV2xJ+55rkzK/+T3NdtFr6W/FbxTHUkBWr6egqD632qhiVa9fN9if/q02qGAo22sFsK0gO19XcqMCqoqzaOBBbYu/rQEKtW9KcOhndFxe4ZOU7RqROPW5XvsBEzRSW/+HwHLFAnVeWkmc2j6SeHXuqh+xBmz0//Qn2kcarGBbWIfJyvzXuW4FoH/XP1n9AfeHCrxbAwB6X8Ux9fl0LLT/bP/sv/6PhzoR+JsGowMqB0SP/1WKFb+kRi/Ft4ZG75AR61cgbttUgVQjVAPghoogDBceGq9M9EFfFiNhQjOtyW7AUGtHKpBIAFoo6fbXcgvhiKluzwOWOhMFUhXR5zNwgqvzszomM2kMq1UP5a+kL0YRgN912FaAVu+hmxwr81UnjDouBef5WY28sB9U89dqiDpIHFhqEGtKmT6DGhK/QxF8jUxolI3X5XOwPepk1Hg10sR7cLNGjTL9vv5Wp6tRKpXB4DV5HXX8hkE+EICV9yagxH9qbDq5dfHjZ3UsCC6wfaycTMfMMSBgqkUC+Rr7RseV9+Z77APrZFaJC20rf/O6vA9tlWnlhqnYEGBbwWZhK1NKxfZa9kIWxL5ZTHQ8tPgD2ZIi/dE2ej905LRZ6rTxumwnGTG8nzpTbbsGA9huAtC8D9sn7PS+0Q0SMFzmk0mTUeCd92LbeTjnddgGrRwuoFujKX9TK1d/RKe73ZDn5gZBIqESoOhJESSyKPs9SnAMEfAm4HUT7AvD70nD44rLRjQQdEkxo8WlAOAGupfA499QuzOHWGAMnUYfnfZQUg8DBHtHkVweUiQSTdmEWhXNeglXuXPUmd7cKQuwa3P2USznBZgMUjOSDKpaC6ViA8OBG+HgGDITS5iaWEImNQe3KyjavWRI1SoFYSZQeoOpdYX8JXLZU0kznBhPCUOXcg1Mcc0XqOHmBWweRBPjWL65LqAx9ToJQEuftjpoNarIX13g5HQf+cI5mu2SsH23tl7C53Xi5to6nA4fzggc9Dy4tfYW1m+9iUgsiWDYS1wJnQ7ZxSW0m3VsbW2I3m+xUpJUTN18kS0vwM6gK+zIP/yDPxZ2brPWxMX5udiEZhDsbW+hUiUgb8dYehzJeArMtGm3BigWWCTHgTdu38HNpTkB0jt9848SRgQdzi7PROLEbuvgjTdvYW5mGpfZC5yenMmB+eT4Ak63G4n4mBxCY9GEAGNkYJItQrsh+4OFcKjX7Q+4ce/ObUxOMd27J/ZKG2OhHRbMevz4Cf76r34k6wdBd4IBBGjJ6iZbnQWorvIXAkpTxsBskFwCcBDMrTU6sNs8uHPnPm6tv4nMJMfdJ2xiYSw3y4Cti+PTHXz18FdotSvITCQRjQWRvcoKaEENTWGGeP1Sun18fAqrN+5hfmZBig9WyxWcHB1gZ2sTgaBXKqvnKwUp/BaLxcUeCqWaFLErFIoC9H77o+9iaWFBJCPIPBMW1uUlsudnOD45Qq/TNAGpcExYoyK/UW/JODAgRRb82ho1saPyzGRIkYG7sbEJnz+M//Cf/EfCHKbUCtWBKAmTy9WkKB+L/e3vbsvnOffv3L6HtbU7kslwdHAifXNzeVWKNxGQZJHGQrkgkiSFfE40gAM+r6R2E1RhoIR+iwdS+hyHy42jM0rUXCGWSAoQTtkLFtMjKMT+IiPw+vI10SJntk25Rm39lvF/9g4+/fKXuCxcYmpqBmvrt0bpqCzuO0SejOUsGYUsPFYym++hXcAQSn1QniY5No5ypSKVOUP+gNGopj5yNCoANAsIcn1vNOsCQF9cnSKbO0N/2MX01ASSQcMKbnU6An44XT4pdtQf2IWJ+Oabb4lfJuNfCkdRCzSff1Uo9GB3T+QxJtMTwmRl4alzgh0eD+698wATi3NweN3CImXRs+zJMUrZLE53D3BywIKIJRSKV8jmcnII47yOxMg2ZwE0F5ZWlnHnzj1MTU+jN+T4nwoLr0tmdOGSkBzqnbrYIpmm3CeQwVXJ5XGyfYjjrUO4+jYBgNdurMHjC+Dw+AhnV1nkCnnY3S4BJWmDXPdoZyxiSm3J7d1tOXhzHmfzFyIBQM1RzlfaBgtgMgvC4/RJujvBLha3Yr8xW4LjVSqVBWwm+5g6rIlwVFiMBJYuTs7hHDpkbghjo9kSkJkgLotnETTZPtrDgKTmoB8+Zsz1gVKFGtx+TE2Mm6KUtTryFwVhkTabHVlP02NjSGaSmL82i+29l6Lf6iRblxk8zTbyl1cCvCwuLGNuek6AMLLb+dy1Vg31bgt2nx3RTBKJVEIKVNo6QzSv6vAOvMiExgS4frb5HPuHB5JZR39FpqzRno1ibGYKnlAAHR6ePV6TykrghKSLZhvPnz3DJ7/6BRYX5vDRh9/E/sGuBJeS4yn0vU5Mrcxj7f03EEpFMXMtCTeXIp6520Cn0Ebu+AKFszL+5s/+Che7JxgPp+EeOOBzUz4hggEznRw9JAkoPXgDEwtjoOKTaFK3gKuTArJ7VyhclLC/tSf65i44pRAr98XMPijWysgWLuCLBtHotzC/soQPPvoWrt28LkXCBOTo9BBw+bDx6KWk5Sd8MdjbA2EoU4fa7gZKrQqebH2Nb/7B7+Fbv/8R5lcW4E7aMYgBldYAEb8dgyYZvkC3MkDloownXzzFr376K1RzJWFF+t2UC+Feo4lkKgqPz41PP/9SgiqMhkYI+g0IxB7JOMwtLOKP/uRPsERWs49zg3ryHan1wEyK08MDfPrJJ9h4+lyATIK7DICymG2z3UYkkcT04qKwVJdXbyAQIFgAtJtdVApFNCpVHGxs4NFnX6BDTc9yFcd7RxIYmZ2eFc1y6gjfvnsbV9UC/vyHf4255QXce/AG5q8tSE0IAtGD/hD1UgvbGzvY2z6UexDkf++b72NldQHldgOtTl0ke4Th1WgIkOx0eIUEQPYg19TdvW2cn5yg3ihLUK1aLqBYuJLMDxeLmzls4h8pQUawPp5K4Y037+PdD97H/MyskYfodvGXf/NX+D/+xT+XQBXnMOc25w39DkFV6vwTML5+/YYEx7j28z6UJqJf4BgQeOc6vnb7Fhbn5uX7ZMn/+b/9t3j26Gt4HGS3+oEuGa82uHxuWfM491hzw+n1SHB2afka5mfnkIqnJEjy7Osn2Nli8U2nBC2cA5esvQOnHa1BD95oEGeXF9g9YMFaO6KhoGTH9FstYfYziMoik2fn5yZTaWhDKpZCKBAwQAOoQ11Fo1KXrFmehciS416ddQk6g57M57v37+HBu+/h3hvvGHLLsI+///jv8NOPP5YgDoE9al573ZQBNLqpXKda7RaGIn3nkdoFkxMT8PpCUktmbukaArEYivUqDi8O8c3vfBP3HtxFcswP9IDyaQ2PP3mIza+2YG/b4Rt4YK910aoZGQNmpTDg1nfbUbM3EEhH8M0/+g7CmTh6oG93y36pWuzgk5/8Ev/v//WvEbR54HV54Q+GBfBv8wwR8WF5fVk0yGPjUTnjUbqpUa6hVezIPK1kazjfOUAjeyLa7JTzsg+dCJKp7POJfBClkygVNSriAAAgAElEQVTnEUqwXkUXhSqLSEPktgq5spyfvAHWZ2jg9ORAJPHCIR/67TY6tYYEUkOOOMYi45geX8D89BKi4bgQV7j3GLr7aPu7iI1HkE6NCzbAW54cHOI3n36Gq7MLhFist9OWIAT9RblRRbFRRL3dkoydzPg0yrWaZNLyvDORmZLzUOmKWWSXyKTSsn4x6MPCtH7WQvF7ZX1q2jvYLxwg38gKgaXVq8LlHcLLrExHT6SJGMhl4NbBPYtFWnSkBGGRrzCAEvcqcj5nHV8pOPcaaDLgk5EaVXxAi6hZgU4BmkfSjPycsWG3yUQYyUQIQGobSo0AAtEKrCkATHtSvEYBY15XSAAjRjd9A8+E1h8rUKTtVMKUXlPA71GRMTK4Dbns9ZlZcRwFCw2oZ4hQfM9cxzC2mX3Be+o/lepQJqjiJq9YxQ4jgaAgn7W9yi62golWkE+BN31fn0dBVb6v2IEV61JwWtsgAS0prDiEj9kdo+Jssj/wmn2CsmoV7+Hn+X1trxUMVLxBwW/+ZluMFKBpk4y3hdnKvlWCpbK9FQPRe8hn3IZgR3vS7/Ca2mbFt6wYkDUgodiWEgjVJngNZZzra/yeFON1mAKH/NusbabwouJa1vZpPwjZYdQ/ajfaLybAYfajCnQrkMuAhb73CjwdGbTicXo9tTEdO8V49Fl0fml7lRyqQQPtI723YI2MbY6K9ykArWOttmANHGm/aBusvxXINv1m5oQSX9kmawDoFXDPQqW8yEh/Wp/ptyY1mfU2E2Syzk3uI5ptI3nC+6g9yXONMDCey9Te9bv6vGwPr6v9pSA9P/faPzhePYu13/T5bP/Lf/unQ7JiFIi1RhDYoQSgeSMFD2mIEoGyDSTl1eE2uro0RmHvlGtyQ5VCYEO0qJwBGo1xSjQBJq3eZjdRakbOpUgbhbWpd0kmTrkyYpgZtjGRfEXVJYruZJVrc10erPibBwlG1ugc+cODpzotdrZ2qAFQjag/HYamLmgfqMNUKr01dUOdhTodjUhYEX8dMO0/Yyevhcpfy560JaWOafncdPEARKaCAJgOIzWhfaqDL9dhHzEdhWk4Ir/QEJCfY8GDqDpCggUKgqqR8G/ex+9nMTGTzqdtU+BUgw3KKlYgnO1mezQ48Co6aUkB0oigRh01SqLX4OvCDK1WZDwVSOaY8p86PtqMVT5Ddb01/YNt1GvqosVn4ViJdrXfJ4dzdSYK8umiTAaoTIaRWLveVxdpMvb4w37idRhvlonHVJmRlm++eCVt5HPwMwShufkl44RgAg8x/B6Beo3EEjyi8+RBUbWIeF3OLfY/28tnFaBnpGslAYkAC2sZ9ni1XpPxJouf7WG6rOpjM/WSxWuUtf1qobaZwjDUZGPKrMcdhv//o+tNY+w80yuxc/d9X2rfq1hVLC5FUlwkSpTUkrrbbVvudtuOx4NB/iQ/JogDBEkQJMiPIAjyI4MgSIAkmCRjZGZiBJnA0207jtvpttTq1kJREkVS3IpF1l51933fg/N89yleayYFELd4697ve793f89znnOcMdgtUUxMnkE8Ood+fyDg3uK8R5jHJmY8NYGnX6Zw55P76DfN6LfNCPljsFhdorvKcumEycNSp11HIZOC3TZAOnUobNxSOYuBmUZ+bpn4KMPhtEIANKZs9rpmeJwhhIKTiEVmEQ3PoFExmMfCliFjkwBYh/08JwyhdruKfJ7s1yJs9gGCYT8om0K2KqUqnO4ArGYPAsEYLmxew/ziKgYMvvgpodJDIZNEq11HKn2InYMtlKsZ2YSazG08uP+VsG4uX7qKkD+Og32ycJx45eobuPbKG4iN2cDYK4kP1SrHKo3n9vF0+7HIE1QaZfQJd5sMY0jqIPLQ1Wr2hLH19uvfQcBDGYGXwSL2T8oo7O7uiOka52aO5cO9Q5HfuPXaO5iamBEDSQLQUV9QmIFNanI16qg2G8IEPT4+QCJ9gHwuiVg8jJWlOUPT0+vH/t4RDg6ORJ9vfHxCmJ+RyBii8bjBSDD1BTQ8zhwiV0jjKHmITqchDCwNnrG9CAKUSzkJHFEe4tmz5wJiEnQlA5oAM9mzZKo3G3XYbCbMzE7JekGmW6vRQPLkAEcHh8iUivDY/dg4u4n42CwC/qgYZTlpYmS3olDISFCgWs/hm4dfGn3HZTnVHTw6OZIUYMnS8fpBSfH56SWsr21ibmYRvfZAGL2J5BHu3/sSTpcNA1NXHO29fi8iovndh9XmECCDJo/nNi5iZemMAPQE2SiLQo3lQiErzNLDwz1hwXKciqGRySJp5pwyOLeeO39RdMDXzy6IUSMD9dVyB08fb+GjX/4aqVQG737vezi/eUkMroRl1WrKPJHJprG780wONFwbKClDHVmr2SFscQYyWs2uGAuJPqXNLNHs49QR/H6vmASStck0ac4f87NzBvvBzPnLWAOZRsx55MnWU9HLJhixtr4hRjnpRFaAQB5u33j9dTG2Yv8pFJidUpPsJYfHiv3kDr78+rYABoZpoKH/xtRxmlhSe5hAAWURJuJTWJw7I5rlPISSKWgaGpYY/cWOw7197LzYlrJSU5JsqkqljGTqSMZFo1lFG3UBGibHJjAVGRcGOKU8UtmMYSBosgjoTK3s+NgExsbGUSyUkc8XRUpJDlTMoLIZh7qd57tolGsCSNLUMJ3Lo2e14vzVywiPx9GmzpyFeN0AmaNjlLNZHHF8Pn4EdFvodlpIpJICco9NTGJhaQVVaqL2B8K+vLh5GZMzlJSh1vyLU7PdXD6Nre2nSGUTwsZj1gqZ7pT3sPUt6Dc7aJfq8Dq9lFqVPuAPBuXaNNjkWOea4PS4Zb9Qq1YkY4P695TPSSSP0e620R10kcqlYHNyr1QTTW4BZZilMnAJGEzNX455zuFsO9YR24CAGctUq9QlJZ0EAAZUxqJjcNhoOmsSCZR9AfKLokfp8bhwZm1FgKJUIYtAPASz045yo4ZcmSyzPsYnKJG0CJvVhKP9AxzvJ9GqdNBt9GAdWHH9+nWsra/ik9u/xoOH90ReiSne1Mln1hv7FMvj9wSxsLAkMhqUm2H5qZecKWZxnD0RA8TVdYKPHiQPEwi4/OhUmnAOnDJP7SUOxZhsenJagEFKIckeiTEy6v153cKcpIkVjeG4P2P9BnxBPHhwDw+f3Be5grNr66JfzvHqDvrhCnmxcW0T0cUpOAIuzKxMyV6OpkWDdgvlTEaY7ZVUFb/+2S9FVmR+bBqDWg9OqxN2lweecBBVUxeX3riO2fVlRKf9cDNLgnHymmGImN3JYffJngR4Wo028qmMgIUel0uMuzw+Dw5SB7D7HejYTPju7/wGNl99RYzNGFgxm8wo52pAo4dmrobMzgk6hSY6xYYAQQQ8qWFc7ZTx4MVjbN66hB/+/R9jfDEMhIFib4Ce1QS7CXCQ4VoFMns1JJ8nUc9U8eKb52iW6gj7A6hXSuIFcXyyB5jamJqfwX46gZX1FSSPTuQQRVb77du3hZhCQO/f+of/EOMTE+iZ+5IFQdktmhBSBogmdH/7Nz/H1199JVIxDGzxwOsLhGBzOOAJBLF27jw2Lm6KPnQoagWIBRYhwZNiNoNyOieAarlUEI3bzElSzBr9Hh8mxyYRCUexuLqCNnrIVPKYXJzB69+5hejapBi6iTA4jxkdoHBUxp3P7uLXv/4EnW5fgOrXb91EIOpHqVoUFin9KaLRCCqlimhxe71h8ZbgOGYAKByi/I0V97/6Eo8ePBA5LoJ73MfxXEPPF85h3CMzu+PV114XPWojy69g+Nu0m/irv/or/PSn/1LGgmWYnajnHTKVOe9zzPhczHwLCCOR453/2E8XFhZkzmc2BYFocM/YaOLRl3fx8YcfIXOSRos6332bZLFy3s1XiijWy/CFg5hfmsd733sXG+fPyR6X+vi5VFrA5w9/8SGSJ0kU0nlMxidkzLGvExx2+d0ix8FAHU0T7czOCgbEi4XrbLPTkqyZ/cM9bO89F+1f/rgcbun3lATptiQVTPaBUWYJOWjCWIY36AflVFi+d957Dzdu3oQ7GkQ1X4PTapFsn7/8yU/w1ee3BcSmvq8BbljF04DSZCX2YR7oeVal7EU4Cr8viEanBy91hsfH4Q778J0fvIPZlTk4fXa4PYCZCgQ9IPc4h5/92f+DarIKR9eKXqGNerEssiWid2/qweS2oOs2wR5y48pbHPuLMDtscHmcaNebontdzhTwP/+P/xOOdw4xPT6BwFAGiWeOgY2D0SwZJJtXLyEUCYoWdzFTQCFZhLVrQ2ovgePnu1gYj5A9gZOjhGT5WW1Omfuow80AVZPySVzrvU6ZA+mpwwyzfK4o83i9XZdMC0rhkQlts/TQpum62YpavipnlABC8DvCmJ9axGRsCi6nsV+qdeuomquodV/KOHKfT9Y59409so/L3GNSI70m+09qltI4sjPowmyzi08I+x/JbGrWTlCTfY4ZMdwbM3uVRoINrtXMAnI54Av5UWgW0HK20LY0Raqo0SnDzqRg+0AyQM3mgYD3CgjxzMjzFWWAlODE9wzpDYIuBkmOY5lMXQNHMIBHBZJYtlGATjWiFRxkXxYsomYwaPlZ3lOJSaOZxNxUcr2nlB0Bckr1MIPNCNK9TLdXLIblUGauMmwVIFR2pwKCCmApoUvLPwrasf9zH2GcxY1nVPBSwS4JTIv3geHtpJiE7D/tJEUYsgp6XwOkMiRPFFNR4FwAShjtoddXDEJJj6wnXkMZvgwOMhgwChIrcU6ZwqPALN/7tgLAKADP6yj4J4UmAtl/SdpU2R/FGxTQVkBZ64jPwHsp1qLBDcUuFBQfBUX1vkrQ1OCEAqMKdLJYp0ECir8L8GQAiQoO6rUU81KgXrEvbRcFwUcZ04oVjWad8z1eU7E1zejmWeLbAKb2Ne1LigcqGXO07bWeBK+y22UcsGxKJOVZhHXHvsX7a8BCyZoKjrIKtN4UYNU24jMKMWfYb0brU0Fz7QP822gddXtGX+V7rH+dKyQ4NyzrtwFofl5/NBig4LPiT6cA8DDwoBgbvyckKx079MUa6m3z3tqP9Pp6HQLF3yawWixmye5QI1ENdPEZWVeC4Q3B8FEQXss/ihny+jxbiiQyJarozWfiVtXIhOLfOW8LYI2BEC+5ZzD9D//5Hw+4aSYArREijWxwslK9XZ2IVIdXBzE35aw8Fl4bmRXCwnNBIDOL11OxeY1yKDhrdDqDhUstJx4mOR11Wh3RhmaBjcneiCzpBM/fCQryvs1WAyZqTvYYqbQKYNFuslzGpooHej6HMmF5qOKBTa7XM6JL2ukUZOYz6SAVJi2ZIOaXcgk6oWnkgP/XRUJZtjqoJQLYNyYu7WDaWRQgpMFVg1rArEunU+qBn9fByleNVunkogvc6KSrLGhGGBXg1s6jnXh0IiK4xY7AOuF3Nco02oFP23pEq5jtSPCTz806Vga5oe9maM/xnwHOvASuFITXgAD1MQmgsI0ISvF3DWhI/+l2JeWQ7uv8Dq+nmkSsQ268R/utajizDfh56sjxeXVyVLa1wfbvCRNYghLDxVMnJ9aDjgOWQTcffFWdLe3nZF3xWVmHfHamQVNmgJt/0cCjqZXtJbBsTKCs84oMTtVmYh0yAsx7s375OZULIVit7FiWXRc2/l5tNIWFwmCR8TdDGJ/f5wGS6WDSl+iaB7MYxHE82h0EpBywmn2wWyNYPXMZ8diMAGlTExG4HEyhhBwuCYBsP0rgZD+DYqaMxFECAW8EAW8UQV9IdEONPm2Rw2GtUkChSMZrGccnTHErCphZrBRhc1hxmDyB3U4WjQVLi4tiepVNFlAq1NGuD7C+somNtcvwOILC+qVUBpm+1UpJgBICgAO0sbw0i73DbWTKaQysPZicgNVJQ6M+apWGAOW1MvXgZnDpwlWsLJ9FwB+UM2ObmtWtkjDsjjP7eLxzH2ZnF7C0BexsVIpIJ9Lw2LyYnVyC1xVFKETA9izWz10SBjGz5Ui4LZdaaHcb6HTr+Pz+p0gVj3D+2nmsXlgWEITtdbBzjGqugVKmhognjtevvY6QwyWHk3rdSBuTFOTkMQ5PdvHVgy/h9joxPjWOPeoT7xwh6ovh9Wu3sDy3iqAniImxSWHo8Hl5+GCfqzUr6KKDp1sPcP/Rl8iWEpgIxUUagUzgaqmCfK6MTnuAhYVl0W2mNAv/RoCaFV1ulLCXfIFat4z9xAsUqjlhO9tsLtHtdzg8sA+scA0IYBQEnHnj1ptYWVsX5ieZrgzqpJJJMX4jS4MSDWKqJI7w1KrOI5s6wMNv7uOLO1+hUC1jOr4g5aEGNAMq7Iuio2zmwt9Hu1tFOp3A8xdPBYzw+Z1wuszoDbpIppMCepOZ7rB4MDW5iNXliwgH4jD3rWJixQDB9vOnaHeq8Pndcmi3WE1iVsTDAVOoTTQ26tqxML+KmakFTIxPiRQPA01kyhyl90TDdP9wV9KjJeDnoSxOV5htXIvmlpdx9vwFXLl+AxNTHlnTKiWgnOugnCvh/pf3hLE5MT8j4KMcyOjG3GyhVq+IhEsqeYxyJY9zZzek7XzeAHxuv2i4l4p12Rwwy4CAeKtdw97BjrxOTE8YfSnHNOU+lpdWsb52XswUOS8cn9BsMS+Maeqy8/eTk6TIsFy8eEkAyVQ6J6BtJBQT4JtGUkw552c59jhHkf1Ub+dxcLyDO3c+RTqTgNdHA1GmtjEw7UW+VDbkuVoDTE8t4u23f4DLl27IOl0qNeSzNFjk/Fkq5kV2hHqPi4tziEQDqNeKeLb9GFmaD3YM53Ee9BqtBhwWJ0L+KGLhuMjlJNNHckC12CgNFMLswiLC0XGMjRHksKNZayKbziCXyYp2IzdJDARx7qFZJg9xi4vLoqNea7WxurGO6OSUHPyrDeqiV1Cv0ACuhFz6BPfufAFruyX6oRy3Aor2gYmZWXi5ptUaWDm7gddu3RLDKj5jIZeXsRwLhaTvfXXvK9kEUqaFh87d57uS2uygNEWnD8vAIuxG9g8j+GOTFHUyvggsnZpCkx3ZrAsILfrs43Ex3OJYttitqLZqaHQawpIslgtimEbJkPnJFbisDkPWqdWUgCkBaJaHOfNc4x4+fiTEAs4N1A4+s7KK8xc3T7XRW9U6dref4bOPPkK32YTPZZfxyuBOtVnD4sYZmNwOFJs1+MJRzJ1ZxrVXX0MoGpHsk3q1jvRhFo1yA/VsHZauGWFfSIIXH3zwC9GuXj97RgJGBBGo9U5QnPeIBcMSUOU6TxCGr+l0BonEiQT0ySqdmZ0Vtj0DMnxOBpFymTwikZAw/TjHBAIhmRe9roBoxbt4zWAIwZCxN6GBH4MuzADgBvvaqzcQi8dhcdvgcDvw0QcfShB6dmFe1sJcrYTFtWVMLkyjZ+rD7XPCwoW0RxAbaDdoNJlF6kUKt//218KoDzi9GA+GYTXZ0GFmFNdsmw1LF87infe/D7vXici4S9a4WqGLk90j1BIVMe5itgLZrwd7+xIQ8Lo9KJYYXPOga+oh1yzi0utX8P0/eB/eCQ8aloEAS2Q9lrJVWNomlA7zyD8/QT1VgatrQyWVF1Cbga18s4Jvdh5i+cpZvPfj7+P8jRU0bUDbBuTKTdGwpb51PddAJVFCOVFCr9CCu+9Eu9KGpc+MK2rC53GcOES+lIUz5IRvwofxmTEZQ3I4affw2ce38fWXdzE+NY0f/fDHuPn2TQHdOYkyoEJGIqWhaBj487/+Wzx68EhkhuSs0jMMnc1WuwRrLl97FbH4OCamp6RPC3eGiz8zb1otpA8T+OAXP8fhwR4iIT9azbqsZx67GxaTDSbYYLJYEJ2YRNvax+arV7B2ZQPWsaG50tBKAlZgkAdKuQZuf3IHP//5hzI+zl+8gKtXryA2HhJDuyRlkcyA1+cR412H0ys61YafThc+jwt+lwv1QhH5dEqAaALJzLqh/jB9b7ivjQZCmF9cwMTU9KlEHjM0OC4ikbCwkR8+eiTyhmfW17B+9qwA1ZynKHt3//7XyCezWIzPwilG7iYJBvJnbHJCdLcptxUdiyLCuaDdEcmN5FESdz/7As8eP8Og2cWg2ZHsNJPDJpJAXTPgCwURnYhjZXUZ0zOTOHPlMvqFkmhvM5D1xRdf4fNPb4vePgE0Acgcdtk/Vqp1yWTRNHkSNwgkc488Pjkp+2WuYcz+mJibRnDcL0G8arkmJn7MyCDLmyx2BqSUAU2AjPsOyaK02HDx8hW8993vGmzl/X3kU0mU0jkkDw8lCFFgViNjCxazsLm5h6e+tQB43DhSMlJYqAxOxeALRNGCFXaPFxdeuYw3vvcmVs5PC27P8SrBii6QuL+HD//yQyS2E+iWmkB1IGdDAWMITNhMkjEycFkwcFuwevEczl+7CG84iGanIc/E7BNmJv36lx/h6OBY5qn5mVlpe+qIk5nPrAK724WJ6RkJIMxNz6GUzaOQyon8z8Mv7qJbb+LC2homY2PCOs8XS8KOb3a6EizlXM+nLBTLAkgTvHd43LJ/F1Z4r4VcpYBau4GxcZpoW5HNZdDrNjlQ0S7XUM1X0at24IQLTpMDAXcIS/NnEIuMoViv4DB7gGq3KWZ/y8uLmJgYk8D31rOnovXObBOiqnwV4lPPYEoSryCzP0L/E7/PCJzQ4pTZr7WGsSfudKX8NFFlnbBue4Me6p2aMKAr7TIatiY6lhacLiv6prZ41HQH9CCyyHikkTszLwmb6PrLIGun05YzL9FNBeIUdFaQl/MR21UZquzfymRUIhI5cvr+KJOT/Z/X4c8oYKUsRT6nkPeG5CjuD5hpyQxE7o/Yp1g+ZYyeAnJD/yxl1SpT0QB+/67MwCgALKD6EL84JTMNgWDFNIzzqzH/6tlZSBVDZquBA1lPwTcF9RTQU2yAZ+CXQKkxJ/Eaei05m9MQlKSroXYys/Z4LleCGq/J9VjIIHbDP0yxHQGvLUM9YQLUIyC4Yli8v7TfEPDm8ytgraAh65BeGFpvCvYptsV6IvteCYwKTo6C76PA/2j9KsCqmcW8h9YP3+MzsD4oWaflGcXGFJ/SulVQV4F+DUBoZrWCxNo/FcRWVrk+o5ZLwdtRqV19j99V4Fb7ndRF25B7UHKfBhIU1GUba59VfEa/x89qn1LgWkHf0f8rjqf4mo4dIRkOAx2K8RisawMn0mtreygZU7/PV8XjtJ6NfmQTfwDtNxqoGQX8WRb9O3EmHWtSjr4xr2hARX9n2TRbQdvgX7kHKJvkk88peK/YoGJ9WscayOC9VeVBcU8NkBkBpZc66opBaR/S/qvYkvRz80CewbDNYWYrfRWYHd9Cm5I5DCSJXJBFNl48s8o+gyA36+If/5f//kAfVAs/ipQr+MZG4o0lvZ86hppGIguzITCvBVMEXdicw3QPHu61w2gDKupvoO3GRHAK0vYMFF4nbx4yeF1lEws6LzrVrlOAUbVqpMFPWdhWaRyWhROUpI5zYjYbdHSaKWkHGY1U6oDXwcSGGY0uaAPrpMT/axSF1xGHahs13Ohk3hYwRoHg0aiXnY02FNVn+TUqpgNpdPHRmVs7lQGSvkyH0UmEZWFUg/XHz+rCwMlCzQQ10sa0NAU89XPalnxVFrRGRFhWPhvvpWaUKrXB//N+PPyzHXkg10ixABbDhUmvwfd0kdUFg4c9vs9rsM/x2rwGNyX8my5MuoDyM0x112sL265Skb7CumSb8yDAHwIArGMd5NKHTEYKjU7u2ocUgNaFSydABcFZL9pWBuhPUzcjAmxErI3ort6TGyYjmGNoeekPI/L8nBoQkgXDv/M+rGOWleUX0GXYd/XZpW8witVqSQoq7zHoG5OdkdrUE8CFz8eJyohm2oWNQuCi0x3A66dpC+C2x7GxcRWLc2vC6GCXpKt3s1JFPDwGc8+GJ/e30W304bS5cbCzKynTlKag/i3bixt81gOBxVo1j36vBpudmRJpSc+jGQwd6wuVshyww7EwXrm0ifGxMWECp1JZPP5mCzvbB/Daw3jt+hvYWNuEzepGpVQVZoSxSNUltbzTbgj4eHi8KwZ39qADgTgd1OcFLCtky3j68AVePN2Hx+LHzatv4szSBvo9yrRQA9uCeqOAR0+/xk5qG8fZA1h8A5jtPcTHQpifnUY8EEUxVUL2pIzUSQEB3zhuXH8Dq2vnUWt0ZH5jWcSN1zJArV1EqZnF7PoUzl9fhycGmKmOYgKKx8Duw2Nsff0CpqYd3711A9Y2D6090ShlkIUHgWq9jETuCMVaHsG4HwsLczKeyDpK7CXRKDQQ90/iB+/9AE67R/SOmV4r8gjdDlr9FgbmDu4/votP7/wadjvlA7rYOLsGl80th7V+14RmtYVofBLr6+cwFpkSXV7R/m030Bw0kC4nUepkYPWa4Aq5MEODs4lZ0LotcZzFzpNtFPeTiPqDePs772JmbhzeAJDLAFtb+0Zae62J3ecvBFzjGF1YWhQwgIctSrA0a1kkTg6xtfUcX335NRx2LzY3X8HC7LKwhnlI5aGq2+1IcIMsyG6P+rUn0q+EudIsw+GyyiGmjRai/jHEY9OYGl/A9MQSfK6Q9FnONcnUMbaeP0S+kEIkGoSDKdR9gyVcazQF6LOaXWjW+ohGJnDl4g3Mzy/K3yn/UGkWkC2eIF9J4+nWQ9FWZnApFgoLWJNJpmBzOLF8ZhVL6+uYXlxGIMwU5wqODk5QK9bhtjhRzRtBKx7gOAcTBOX8IVks5YIAqoNBR0CbqekxbF64KDrgkWAc9Vobe7uHqFWr9AUTDfQH33yFar0Eq8Ms5oqtTg+NZg/jYzN4/eZ35JVpkiLbUy3LIZH3qFZSwi5nRgbBO7JJmdGQyuQlSDE1NSsp2naHR8Z4JpsSEEO0Da09+II2pLOHuP/gCyQSRzBZGPjtweE0pACcpH8NbKg3BvD7Yrh69U1c3nwVNgcZe1X0u4ZuIhnbjx5/g62nj+B222tTqigAACAASURBVDE1HZcgEBnmbLNatTjcABr7hIA/jBs3XoPV5MbxwSF2XjxFqnQMOyP2ZoMl5XK7MTO3hKXlNUyMkXnlA83fjg6OUC4W0Kq3EPQGEI3E5doMdMbGxjEzN48Gpb3Qx8b5iwJq01yOkjbHRy+QTBzAQ/Z4pYJGJidAEduNa0KxXIHF4UQgGocnHMbkwhJufec78AX8EgykTAX1awl4HB7uY/dgX9qdWSA07qRB2aDbR5d6OkxtN9uEjci659rCz9JEkoCUrotkTnNsOXjA7jGjxgG3yyEgdYtSaSagVK0AdgtW18+IUWC2lEMhV4Spa0YhnRP2ICXNqG0s7uaDnmResN+fJNM4OjlGtz/AmbV1vHbzDUxOz8r9WZ6AxwvbYIDH9+5h6/49CdyRFZ7OpeAPBzE2MwVb0IuWaYDw5DgW1tdx9bUbiE0wEwdoVyFp4bV8E4dbB8gn8ujWOyhlcvjm3n0cHOxieW0RsbGY6BknsicoVyuYnJxAu2YYF3Nti8fHEAlFjT0FM+UGA9EIJgg/t7hggJg2Ew6TByhXKlhaWxZWOfeezJah4RhN9NxWt4zn+ekZkYWgni6N7hqdJir1GhweBy5eeQVzy/NYOLuCQNiP46MEnm5tSdYewcSTdEoM1WbmZuAPeSWIYbOb4XRY0KhRCuhQUsx3HjzHoy/vo1muwudwCAhNgKvV7sBsd6DabiM4EccP/94fYm1jTdLia80a+gOD0VhP19FvdoUxmk3RyyAtkiY0b+O+gDq1HbRRaJQxtT6HP/p3/k2E1r2yHnVY9w2glGqiX+8J6/ngwQ7Szw7RyTcwqHVB3Rj6CrTQweP9Z/DNRPDK26/i+ndeh3/CjrYF2DvISL+2m6wCbtHkkczO/GEO9rYVPiulGgbwU6+120Aqm0Iye4KmuYHQYhiesBtXr7wipBAaKlK/9y/+7KfYfrqDs6tncenSJYxPTUpghIFGi8MiIPbtO5/j+c6ejFuapEbDoaHcTkUM4Rhgf/PNdzAWn4AvEJQxFAh4JOBI5j0NdBIHRzLv3L17B+1uTeZOZpwMOgNZM6p8lh4kkyI2O4Ebb72OwFQYbXMb3qAXLgcN9kigsaDCjCuLC+ViFR9+8IlkVrB/Mfhx9eolBKN2tJoDtLoEWQtyQBuYbJJFSv1xAl6cQ2KUezNZcbSzg06jjp/85M/wxVdfir5/kN4JNMy2O+RZuWaJiTvNFgke1usC5nJf2KEGqc+Ld773Xbz25i3AbRYQlJkVn3/+Gf78//oJcrvHcFkcRuaq2SSa1mKud/UyxifHxBCWps8EPsuFMirZEp4/2cbW4y0xcPQ5nOKP4PBQqs2KZr+P+OSY6OZzX8Q9KLMrVhaXhFRTyJfw4MFDPPj6vgC/lEtToy4jq7NveAOZLaBG+ek5ot0WI06uz2Tecrxfe/063v+j35Fsukq+LPMZdd2b1YaML479oxNmJTCLpiKvlJej1wXXbDG2dBqSfsVkBq1yFflkCpVCUVi9DqtTsl8IxPKeDO4P2pQa6Iv0IX0luBaxb8QnZ+H2RdDsD9Ay93H28gbe/t6bCMa9cPtMQLOHRr6Ep19u4eOf/Qonz05Qz1XhNJGE4TplnDGYZXE50Lea0HeaERqPixlqIBYSwJXG2ASaKR219eSZkf3Z6yMSDQlBg8ajJAbRL6Xd7Yk0HzO45qbmRA85e3Iiz8lXGpRRtGR2Yhb+sB/latWQwwRZfTyveOD1BTHoG+AkDQoJPjO7i2tiOp9DupzD3PKC6FyPTcXE84J7qmwyISarmYMk2qUazB0zBs2B6E973X7R7WYg78XJPvIM6lmA5TNLYiLtcDsl2+yLr+7IGSgU9EvmSYXmyJ02/NTaJjsdA8Sn5wQY51gWNmevLyBHl/XdpkyoCRcubWLj4oZkUdTbTeTKWZSrJexldpGuJNG1diWYzv1GrpBCo1mCzcU11SoACxcpysbxDCYGsRZqmRvGyELcszOAYzBM9bzIsyH7rmbo6plNgTA9X3L+UGBHsQ3FX3gtPR8rDqFAlV6Hz8zPK6gkRrkCJBtgHouvDGg5546AcIoXKCipQKyW9V8HOCmwOQpQ6tlZy69sZGWHK0OT5VRSnN7722C2XovzhoHBGKxdBd9Oy2Z5CZjzGgSgeT+eow2sxpAuVQxkVApFnneooUJSlgYAtI71bM7rEIBWMFLrXAFPIcA5eaY3sC8FWEc/zzMQ20yxAa1jJfUpCDjavqNgL3/XZ9bvKpAv9T3E3hQXGQ1mKA6n5VX8SQFf/v9f19bajorPjeIlivV9G5/SulFwVe/NNlcAVUmUpyDtkPipZWcdaLBCccBRIFb7I++hZRplbitmN1oWHZOKbSqepngWsYRRkFyxOQ0iaPso3qm4n7SX1WLMjWT2fouxT8kTfvbbmCF7tILz0qeHUhda1xqgGQ1MjI55fV/rWYNEOoZZfj7bKMaoQQXFnTSIpXisjkVtK+1nirdq3xzFRBWQJzlhlOGu9aaBitG5ZRTI1nKa/tl/858KAC0s3eHkxS/zd9URHo1c8bNiGkR0m5IL/pfyBhKRG4LICp4pgMlIpA4OBaBZOAW2GaFWCjsrSDtbVdyNueEwgGYFnrWSNbrF+2hnlE4z1IxhpFLBQ5aX99Bn5f/5uwLAivjr/bUeRheX0bLxPiodwXKJlthwwlCphNOoT1cn1JdAvQyyYWSH31PwUxtHAwMazdHOPNphVEtJG1omzQGF5400O95DTLOG8g0EM1XmQa7PbK2hpIZqwYwuCrynpmno4NUBq1FJTWEg+EtwggdXghk8yCrjeDSQoQuU1iuvw+/w/cPDQ7mGpgMq25if4SGL1+EzaFvxGrqocbPM76kmMwEe/o1GKvxRI0DdJMjC0TEizLpIaMBD61P7jPY9ftcwuzBMCZWVJ9FwAexfaiPxO2p8xe+x3Nyw8H3VQidoxu8SIOYBKZsl0FGV3zUiyO8p6M921RQhlqPdYyS+DTOFiGFGu9WT9uU/fp+HM27y3U730MzRA7fLK4dupvB7PDE0WxaYei6MTyzh7MolTE6OifFgjWzjQl5Mw5rljjB4PTaf6G3u7e4aqWJkg3ACNhtjSzbE6KJRKyGdPkCvS5CYwQe7bJLtPGRHogL0MK1xfCKOSDgGr9uNVDKLhw+e4OG9R/jmwRYmx2bx1q13EfBHjPTHfEHYQ2TEsN/TdC2TPsH+4Qu4gi6c3VzD3JlZLK8uIxR1o1kGnj/Zw8cf3Mbu0wNMj89h/cwFYbmVihUBQGuVLF4cPMVOchddewebr57DrXdvYmV1STa+Lq8DqAIn2wV88cnXePZkD1NjNFtbhtlilQ17qVqGzW5Cq1MH7F1MLsZx6eYCLBNGujQP+wRYzH2gkwWePyjgm08fI+qLYm15RQ5OrLdkKoVEOoVGq4qBrYfoRBhTs3GMT8UxFouLDms+UcBXn97F46+fYGPlAsYj42IkSICERmJk9NlcFvRtPWzvbSGRPYTVYUG1VkY8EsbE2DRmJ2ZQzJdRLdRQKdaE9bm6dFYMXJhaSdMwAtCVThH+cQ8uXj+H+dVZBGN++HzGM1VyQPqwgY//+m+x/fApfvQ7vyvgst8L1GvA0T4NP02ir8ssh5PDIzx5tiVjhBkCkXgEDpsZmcQBbeZgszkFBIpFJ7F58RUB43K5vLRToZgTnWfKMLD9x8ajssGmFnC5RAOnLuwuq0iHMKWRDGHSiGYml3Dlwg30Oma06x3RQm616sgUEsIwJ1AXDPhl3ua4ojZ2t8fAhFukaZbmV7G2dg7BQFjm0nKtgFqnhP2jbRwmdrB3+Bx2OBD2R7A8vwCrySK6gxarHUtnVrG4toa5xRWU6w0cHadQKdXQKNelHdE2gkKlclXm5tjYhGGgVK8gmU4gn88IK4f9nKZjr1y+gqmpGSpfoVyq48WLPWHThn3UO27i449/Kc7tZMxzXqo326jXOpiaXsKPf/cP4aYWdLaBk+NjmbOY9ZTOENhN4/iEpmAELj2SUkxAlkdsymQEghExkaLWIuewg+MDGeeUcSiWMhiYGyiUUzg+2Ue1VsCg30a3R9ZLSzTCXW6vsAg7PSsCvjjOnX8FZ9cp0RIwtKYrJQGcCbp/8809kR2ZX5hBMOSWwEIukxQdcpaPzOx2syss9dmZBbz99nsIeEN48uQJHj/8GlvbD2G2dNDsUHO1IQGx2flF+P1hCZqQ6cq6J1uUbEG7xY6QN3yaZUJGJZljcwtLiMSiiE6MYWx8Ai6/R8ZntVrEvftf4PGj+wgHvPAzoNrvYmdr22Bl2W2G7ryd5ooBBGNxXLp+A+cvXUaR81exKMCKqdfFw3tfY/fFc9m86mEkHIxgKj4tbdzjPM4xUSxjYW7BMLu00dizLWnNhrGtkWXE+Zb1Q4kQAtCUPiHLlsBzrpBHu0+N9Zroq9549VVcuHJRWK1ca7+5+1DM6wiAM5jfa7VPs6GYzURWMaV9dvePwHTDq6++hptvvCG65RxrNDallIGFQe9KBY++uotKMSdmcTQLo668LxqGLxZGrd9DdHoCm9eu48Lly/BTFn0ApBM1CfJ1qj0kd45RzpRhG5hRyGSRPD4Rhrw36EYoEhDAqFQvwh8M4OzZdawsLWN//0D0RhkAIrudANTc9AzsVovoNB8eHyA+HkVwPCIp7jTUi46PiURCfHzCCP4dJNCstnG0e4TsSVYMAmlEtrlxXpjh1PUvVIsCfLt8bpzbvITN65cRnIzA7LQiGvGhWGqJPjuZkwcn1KQvo01TpeG85HHb4XW70G7VJDBMg96tb57g6b1HAtxS69RlM1i8XJ8ZyKKhXqXTxKuvv4E333kLzX4Tewe7EjRzMl+8bkI6mREDxEIuK3MumaZOi0PYUZFoVPqBJ+yDPeTCze++ibNXzyM0Q2omYLIC3ZphbtYs9PDFL2/j0e27KCcKCDoI9Ljh9wXQHHTwyd3PYfa58PZvfRc337mFrs2ERD4lGTv0fpA0T16UqfwtMx7eeSAsz7NLZ+GyGF4bzHoyWfqgkVsVVXjm/Fg6fwZjYzF55uRxEuV8EcVsHn/7sw9QL1ThcXpE+5b7JppMOj1OdE0DdMwdFBolLK4uiHTOF3c+x7MnT8U0s1yuw25xYmFmBTMzc4hH4/D5CLxz72VGMEwmrBmlXBa373yCX332K/hCHly/eV0YxOxDXRoLF5uoV1sCeDFQSA3oc1fOweKxSSZBrVLFoMuUUpN4OTjMLskIy6ZK2H2+c+q/MTk1IYEIX8CN2Hgcra6RUTMw29G3mFCsleD2umQs1koFzMUn0CiVJMPlm4f3cefLL+Uz8fExCYq0KcPTaKDebgsDi/XDPSOlV7g39fi9AsCRjX9xcxObVy4LU9REBiL3JO0O7t3+Ev/3//ETVHIlWfc5r3CfSbkgBqrWN9ZE75i68eJDUqxK5kDi4AS5ZBb1chV2WqB1qZHugM3tRLleQygWxerZVVlTKVPDrLX19XX4PX7DuJtM45OUSGbxx+X1nMoUENAhKYgMzkA4ZASIBn0cnSQETBd5viG5xeK04f3ffx9vvPe2oYteMWQuCocpfHHnDra3n4lJOCVHCGgdU17l6Ej23l63V+Z9zvdTE5PoNVpoV2ooZbIinWbneZWgZq8Nu8MpmbIM7tOAlRmFBI6j4ShClL+zOQGzDf5IHE5fELlqCb54ADfeuI65lRmMxcISSEjsHePh5/fw9adfI3uQFXlJN+zwOIyxQRkJgt2UDexQZsdO4nRftOgl2OHxIBIKSTB/f3dPzjk8/4jxl8sudZXNZ0V+rtOlCT0lk2ySJTc9NoWxcFT6O+cau9kk2ZliRt3piAcBzRO5bhJsZx1Rjszt9EoAmtrq3KfwPETgNxj0I1suIlXJ4da7b+Py5U0Egh5EIjQ5h/SVu5/dERC6WajAPrDD3Dchd5yXsUUJI58/gGy5gEqTfjUB8Q5gYIaa/ZSVerH7HPcf3IdzCNKSVccgjNvqlD7O84/J5kQ0FhMyCYMk/Y5hCsjsBa6VlMK5dO0V/MZv/0CygNL5DBLpY6SyJ0iWU6h0S2ibm7A6TLBYgWq9iGwxLZ4jDKSzXm02Zi6bYDXTn9EqASxKmzHwI3jH0AOL8xPPkco21DMv601BQAHyhzgGX7kejJ6nldDGZ1DylZ5J9ZyqOI0ClfodAZqHgB8BVwH8WoZkqrI3CUDzd/2ugoGjwOEo+KXAqYKXsvcbZucqY3KUWargK/9mnI8N3WkFghVrUWBP768Yx0vQ25B95T5fATsNwAtRsG9IZ6r0I/eSfAbiHwYQ7R3iIAYxjONfwTohStIUln25Z5g9Kp6kQKUCghzr32Y+K+taWMTDTHoFyJXEqCAoAWj+8Brafvy/4g0KFCq4p/flZxTn0ToarVvdMzL4Z0icmKQuTvE2ZlQMZVlHAUkFM7X+R9vu2wChQWQ0pCRGcRC9hgKsvL6yy0fbUe+hALSC0gr+Kpan9aHMbv279lmt79FAgfZHfVW8RgFQBbv1uxr8YFn+brDIwG30Pf6ufWC0X2jdjIL6sncnmU8OnIaUr4L6JBGMBmtOA0/DrIFTsHwIuut9FRQeDVj8/4Hho/1ZQWIFyJXwqeNc61TrSQo8fG4NSIwCzHq90b9pIEivIXMdJZGGc5r219Fy6XPr/bTvnOJp//t/+58J/VM7EAvKzQY/oNEkHVzaCCrzwAJxodAKUhq43lTp+dJBhyL1o4NQH1I2lpTcIHg1nCAV7KRZjwGkGtRwbeiXA8eIYI1GGoY1KxVTrVZO9Z+1MfQ+miKjFTsaLdHP8m8si06ko5EfDngFiUcnFX5WJ2B2Zoky9YzoqHZKvvK6PCTowBqd2Pk720HfUwkIflYjVPydTGeNcI4uEgQYNBhAQJPty8/zsyw3yyfgeNfQM9bn43d0wtDBqixmflejmcoI14WFmwHWBZlZfGayM3g/gr4cFBKNHbaTdsJRsFeYH7GYTHY8GBO0YjnJbtbn4uZV2feji4Deg5+lPqNOPtygsbwaQDEYwEwfqwvIK4NrYMiiaNvooNT60O/wfTUD5DUIsHMTxIWen9U6JtCqmtuaGqHgNJ+NALQREDEm9XqzJvXGMjJFlAxoBgx4fbYPQXztS8biYvQLXkOMpwZkd9REgoPpRs1GG26351T3ularCkhBpgOv4/H4JNWe96fmssXig8sRQbtpQyQ0jUsXXoXbZcfezoFoEXJzTNCm3wY6jS7MPQtODo6xvbUFh9cFT8gjTC+C5DQSkSwAOkI3qihkT7C3+xxPnnwjG7nf+73fw8bVywI69NsDtLs0pWwJUMSIYTKZxuHBsaTUfvTRxwKs/uYP3kcoFJO0SjJdRP+zWhDDpenpCTHgIqg4OT+Gi1cuYHwmBBAk5XTBdSEPPPpyF19+dg/FXBVj0SlMT0zLfMMUv+dbD/B05zHsATve+5138Oq7N7FwcVy0IskWArPgiCjkgd0nRXz60W2UC3UE/DFpo2aXGs8GO9fGlMmzSxhf8MI1aQC1A5vIEaJZF2UP2Gketd/DVx99jdRxGqurq4ZUSqMtOrNk+2aKGQGfp+fGcObcMrxeth7QrPbhtpiR2qvgr3/6M+w+24PL7JZDBhms1OTvmQGL0wyrxwq7z4b4TAyTcxNwup1yEGQ9BtwB7G3tYfvxlshB2K0uLM+vYHJ6XlIXC5UCutYOLF4T5jdmcfPdG5haoR4iUK0ZciHmvlnOfPn9Mv70f/2nom09MzWNpbllhAJhAfeEcZxMod6irnUK9x88MAJS1IgSWRoLTP2WgEY0Inrz1jtYXlqH3x9Eq04j0ZbIcHh9lIoBHj66h8ePH8JqNyMUpm5lHx4aq9kJPhOE6wiwdrB3iIO9EwTcUdy6+S7MA5toHBKk7/QaaPVqwtKnPrffa0j+ENAplIpG5oDJJkzxxYU1rK1tiDQD555sMYVsKYkX+0+Rzh2JXrMNToS8ATGx4+afKcY8IK+un8XV1xnIWBRNy72DosgrpBJZkVYga5Hs1k67xyUcS0tLktLPuSSdIyi8j3a3CY/XgXAkgLffvIlwBEgdD0Q7eufFgWhqUhLC7bTh7oM7AvoOCLD1e+j3TGh3zbhy+Qb+jT/8B2CWGPdJlbKh1Uf5HwLP+3uPcHj0YsjeYaDILaCj1e5BOBQXBhSB7/n5SVRqRoq3+hKQLVSqpZDJHonON6V3HHZu5lsS8EinkzAJq74Hm9WDqelFnNu4gvmFM2J2RECYmtL8RzkQBhjSqWORVXE4mUliE/MhGrtRVoiGp/2OGetrF7B65rwwuyiVQI3o/d0t/PrjD1CsZeQQSR1Eal9SD5ZjI5fNo1lr0xlCDpHhIM30xuVfKBASVhtlT9LZjGjN0ojv/KVNAT8IyBi62lnpgydH+3BYTfA6HXCazdh7/lxkNGQf0+3ARZmodg++cAS/8cMfYeXMGhqttgQMBm0m3Pdx987n2N/bFSMrZkERRPA43ZgZmxUpnEFvIIfpcrEmGtarS6vST5mhQGCJ8hTZQlbaolYri7yMhZ4aTa5tZZmPJPhcrwm7kq8kC2xsnhdGGJl2BHcJ1PDeDHDxsErdVR70uSZOTs2IrjdZlpRzcXp9uPzKK1jdOIdQOAKvV1Q6cLCzh3wyjWapiNsf/Rq1Uh5OOzMV2uj0B6Lv6okEcZhKITw1jrfe+y4Wz6wKkMFMNDLY958fwm1xoVVsi1lW2BvEyf4hKqUCykzJ7zclgjewMnbTwrlzG7h247oY1VEyg/rTBzv7eHj3HtLHCSzNzYPpzfz+890Xwpz2xwPoOYCzl8/jjffewvjZWWNDWQGO96lp28HTb54ic5SRdPxKroCxSESMPNk3ipUC2gzUBL3YvHQJ19++ibHFSTEyjYTDVLPCgBkt5S7SOWqiNvH06RM8fvpE2mcsFkXQ64HX44KVKcLFAj7/7BOkjk5EM5+BEQK4ZPsxQ4c6+2OTk5iemRNmNU24egQWCEv1+7KWmzpMxW0hcXwigB9BXLmOySpBPAf3zcwZp1dKt43AeAjjC9OIz4yjbzbJ2PZRY7zXRzGVx8O793G0vYNBvYt4MCzsTDGH9gexvb+LdKmA+OwUFtfOoElpLxrfmfsI+DySqs6UYwYxKKPy4c8+RDmVw4XVC5idnBGWdDQUhJlMcLcDNTQQOzuBq7+5iUEdMFFmuAzsbO3C0jPhL/7FT3D/87s4M78Mj93QD2UgJZXJoGMaYHnzDCbOTmJ6ZRpvv/uqgI9/8dO/wf/5p/8CyaM03nztTRQzFWFUe10eXDh3HuOT4zKWI2Mc812RE3q6/RBwmXHrvVs4d+U8HD4bKKlB2YTCTgXHu0eitZvLFaTc125chTfkFSkcgv35bAG1IrOKBug16CdCQNqMZr2JSJAGmBaUa2WZPyr1IhaXF3DplUsiB1DrtCRoXOs2wJXgz//lT3Dvi88xExuXvVck4Jc9LIGzgbkPr98v87eYrKXTyBYLAkAT6BDpOqsVC0tLuHL1iowvZhvRAJVjX9lk7F/jYzFUCxV8/Ncf4tH9h7L/YFCL92K2hj/kx6UrlzE2wTWpZQSl6g3kMkXRUq8UK8K053zGezIJ1+ZyCqHFZDEJW//8xXM42N/FBx98IAEi7rdFZqrTE0k1t8eHs+fPSf/SQz/3/MySozwVPx+JxSSbjcFossUoq8N9NM8tqWxajB3ff/99zE7PYSwaR9gXQCadxmeffYat7S3pKzR/nl2chdfnM4LMPI/1TTjYP0SpUMBUfBxTsTGYKYXR6sh7kl1Szsp+oN5viga4w+SQfU6v34YDVgQcPjgsPE/5YKVkT3xM5JdqnQ4ypRxMLhpYryEaC4vZdfLgCPtPdpDYJQu5jW6L0jUEPMwSmCTzm89FY1mHxws4rCjWq+gM+uhbBrJ/5zzN5ydLW88qzVYLwWgQi0tLSKQSeL67g0qxLP2RcmkzY9NYml3EZHxMZDhq5ZKsf0bWng13730tskYmu1k0jxmI8HpoKB8Uk3buPhk84D5TfQFiNHZ123CUS+Pyjat48603EI4GYGdQsQ4J4t278yU+/eWv0ChU4SKj2uJCKVtEOVeU4JnXF0BL9l0lOS/OzE1L0I7eFNTpptwO9fmPjg+Qr+Vhp8HqUPKAZ3cGEDjfiYE2+kb/rTWFlRoIhKWsqUxO9kOziwvombsw2cywua3ooo22qQUwJmXvgYpXZitEwixTSKJYzEognRIc9B3QjFaC0JSTE/PsQU/aTIEbZRCy33IcKTCogI3+nf8/JcKRTT8Ea/n+y4xvQ5dWz6uKySjIpTgC+4IyfRVPMLKBDaM5SropwC34xhD81DIrK/IUXBmCUgqaS2B7CGor9qCA7LcBVcUxFPDU/qmg6ktw2QCt+H29Fv8mhDyLmpYZoL36lSiWwVdev0MppmHWueBTnFOGbGADKzGkObUtiIcoRiQZ6TA0qOk1oBiNstaVZCjP26XBogGCqzyB4jLy/FyvR0wZFYQ7BSwlO8bIxlYgneVVcJXPovfTOh+tVyVVKu6kgLW2KYmWmommOJDiavyMEiAVp+K19btaRgUtDaIn+7ohd8v3iUXo/xUj1HZSAFnLpvXPe4yytE/B1mGWwOjnBcQcsnZ5b2IaStyTQMFQFoaf0+CFgpesO60rDaDo8+kzaZm/jStqfxtlxivYqngmr6lZ7tpmo32cZwPKmcp5a6ivfQqID2WVtN5PwVka5Y6YDFKOYhR3VKxVr6fjUp9P61L7EtuC7a99VD+nz6d9SvFJrU/FEHWM6H1Gg0+jY3J0bI4GWZgRo2OW77MOFU9VbHA0yDE6BqS+/5f/6j8YKCNWIoZDFiMrQJmUBkDMVFkD5Vdw7mUjmsSQTTuSXkfSQtWwrkmxa+Ngo2L0ykTWydRA6f+uyDf1NDkIXlagwVbVsnDx1omF39fBqJGwVtNIUdHJkGUkCMLPnthigAAAIABJREFUEjRV5rR2gtGJWBcOlUNQpjifn9fkhk8nRo0Q8TM6aSjgyv9zohoFoE877HDi1b/pAGLd6KKjILSCodpJjM74ctJgPRjgAlnjZIwZ+kT8/2gUVXWF5frkkw6/I9IkQ0F3vuqA1/d1sdN0Y40+aruy7Pwby866IUBHNrMGNVifOjEZ4HnL0NECD9FMfwxIuh4/LymvjYakAKq2ti4+yqDX52L5Nd2HGxluaPX67DsEqNk+YlpJk5bhfXlvmnopIK4TN1+F3TsErzWQwmfjtfh9bg44WVJjke3CBc7YXBuDkBFzvq+SNdpfyVAyJjNDx0knFNn4+3zyf16f6aay0A4NLPg+n5GvykgnY42O4wSgyYA2UonLpxImfFaVJDEmQJNs/MjoZEaB2eRAt+2AwxaCwxbG4vwGVhbOIZcu4MMPfoF+twOn1dhsWQcEg3rot3rC2KUm2uq5VXjHPQiPx8RQTAB5hrO40SELv1yQA0i7aWRGsP6naOhGTUELUCky4GQ4vvIwRYY7ny2RTMqhmlFsgn9Omqf1DcdWgjhM49168hQTU+O4fv0qFpfmJB3aF7UBlKJvESwXspPoKz99/AJffHIXO8/3CD/JolGr1ZHPZFAtpQXQvvX9N/Hv/sf/HqzEJLpDfehGHwOyZ6s9dMsdSRG/d+cBDvYSsMCMWHQMVpdVpEVokHLm7ArOXzWerdTqCgu51q6KBqvH7kGz1EYn20V6L4/nD17g2cPnyJULBvvfYReNxlDIh2AsiKUzMwiN+eENOOH0kEE9QCFTEAmUcqaKu7fv4fZHt2FqmTA7OYulJUpWmESLuVQv4SB7BF8sgHd++x2sby7B5RWvGeTTNWEwVXMV/Ornv8Tx831hKU9PLWBpaUUMGlmmFlrwj/uwcX0DV17bRHzGIeD2gCB0FaiXOujVu6iflHHnV5/ik19+LIzFtYU1zE7PiklevdYU8MofpimUHceJhBilGJsJixyw69UKnj3dgsPhxH/0H/4nCPhCeLa1g1rVkISgOaDMPw4b6s0KEslDNNqUynAYwDQlR1pMk+4IU3p/fxeJRAqNUgvmgQMXzl7B7PS8MEnJfqJOcK1VwtT0uLB+JsenhLVIppTIn9BIt1qT9OvlpTWcO3dR5hIebpj2nSsmkcgc4TC1K3OvjQwmeOF3+0R31Wl3Sh8OhiK49tpNrG5cQGw8gkq9K3IiZPhR55RsOb4SFA4GQ2LI5qFZ6qAvrEmaLPIQRLYODXTee/dtzC07UcsBieMKtrdfIHF0jJPDPQn2JDNJkSPp9rvC6rJZnQL6Xtq8hh/9+A9Fl5oGNbUatblaMi+kM0c4OnwqJqHcRHEcSmDMYsfAZMXs7KIwoHnAm6YsRaMhrCtmbTBQBlMPhXIC+8c7KOQYMGSbkNHDjtJDqVQU86d6oyUyOtOzi1g9cw5TU3NSPgIRBBUODvfQ67VRbxRFFqRSzcPlZHZETPrJzs4eaqUmBn0rQsFxvP3m90Wfm6xmSj0ww6NWy+Oru5/i6bP7KFVysNkBu9OGGgNcLhdi0ThC/ohh1JbNy8HM5fAiPAwk8Xlq9SpqtRKqjarIA1EXnIB0JGawpI+PDw3dca9bGGRkL9XLJaRTSWHYkAnFtDwG1vLlKlbPncdv/fDHAqIwVY/MNBqdmfuGNFK9VhVNZ9Zr6iQhoEwkGEU0HIPN7EAmmUG3PUDA68f5jQsCBjNgwTFFpn0qkxTN+Vrd8GIg47dQzIu2NDMFqBnqoGlSryP6rG6PBytn13B+86KAMTzY37n9uQQjAj6frN3pVBapdEqMwW7cuIFwPC4sfbPVibmlJZzduIjxmQnYHTR1oYRDE4N2HblkGunjQ3z8iw/RqlEahunDVdHSdgd8CI7HkMzlMbO8jO//5m9iZnEezTYlHnoSmDncOUKn3kWn1obL5ITb7hSQzTzoI5NNIpVLyFwbH4/A5rYL+3l1YwPBcARWixWlXBEH23t49uAhDrZ3EA+HYKcMQauBZC6J/cQh7EEnTF4bvvPb38Nv/f3fAzykiRvrRT5ZlYDe7uNdBJwB+B1ubH3zCM1yBV2aCRdzEixmIM/ssgk4RxmKyFpcgM9umwZeZrSblPqqCMuTQE42m8OdO3ewt7crDGGXjVrJFgm45jIJdAbURKRJrU+CdMyAsFJ3WHaMhhb29WvXZA6k0WZ3QPNoZrTUZA/BNdzt9ct6TEY851053JvsqJdqiIQiwtJ5vrsrkhSTs9MCwpDNTfCHQBP3XGRWJo4ZAEqgQhZ/tyvgotfhFiB7enoWHm9AGIUiT2MyIZ3JIF/Kwx/yYHpuRmRGeKBjUCQaiODBV/fRog9Dq4ugNyhGhNQzp3dLpVoGPBZsvHUJC5dnjIAvA8YDBtmqom/98c9/iU//31/i7dfewkx0QspKg92TVBrOgA9LV1YQOxdFcMaPsckQaOdi8QCPbh/gv/uv/3sxQYt6Y+hUW2jUGsLSJjN44cyiMHzDsQDqrQq6lg6WN1dx5sacsS+pw9CKZtCdOF8DePjFA+w+fYFIKIBr167B4TWMuE/2T3B8eILUUVJY0n53SMDZfLogJoOUeiCxIBLkvZp4uvVIWKaU1SLgR/b81OIsHH6CZUn8yT/5Jzje38V0JA6vACSGedfU3BTWzm0IW5gBm8cPH2H7+ZZkONBPgXtDSn3oOWl1fU0Yw2sb68KC5xwjrDmmijeaIiVghRmJnSM8uHtfMi7Yb8plZre20CfY7fNhZW1FCAIqAXd8mEQ2kUG31ZWAAhl4XHuZ4crzFO9JwgNBxJuvvypg/507t/Hw4UN5Du6Rmc1G8I6GtH/8x3+MxeUl2RvqIf3Bo4f4y7/8S+zt78u6xHpjJhSBaLL5+cNzC/eLZOgvzM5L0I6yJJQi4XMy4EPDQOogT81O4cr1K3j11etweryyDjLQfu+Lu2Lkd7C/hzPTS4gHg5gcn0CzXpNzy/bOCzS7FJ/pY2J80shCsdpgpy9Fu41CIoNsMi9mhTz/kl1udbpEM5qa2MyEYfn53N1mF/VSBe1qG/16G6bOQPbXLo8ZZqtJnoPBFTKYvf4AYhOTMj5r9br4pVBrlOcDfk7OZiazEHa4J+YzEoB2+zw4TiclSJxKpOAw2+G1ueG0OjA7No2xSFR0kctFQ8rQFwjA5fXh/uMH4s0yMTOBYCQgoCr9OqanZ7CzvY9nT56JvAzbPBqOyHmR7RWdiOHh7jbGZibxwx+9j5mZKbj8ZrQrPdmff/35F3j28DE6lTqsfcZ0LChL5l3J0HB2UlJkID4BdqtdZHYoA8P9NEktYxNjhndGoyL+SHIu6zATqSrBTWYI0XzS52I2Az0QmiIvJ33d6hxKF9olUEQTx9hkHBanBU63TYLMlO1zRp1o9RtodmowWxkUsaNv7siZgEFxnqPdHjLBh+dEGFl2JBsIQNkzGL78UaYo+7FiIDzDKeCmBDA9xwleQZPQEcBOgTMFPI2zpaH3rGdlxTP4WcUmFD+g1qpBdDKAWkpwjDITRf5+CBIpi1YJg6NAkb6nWIeCpIrxKF4yCjjp9xXkkkDPEPAeBVkVqFQwTz+jwJ+BuxgEvXbbANcEQxmCkHL9oWyeMpj1njzmKmCur6w7xQg4c+j/FWtRn7NRYF3xIpXg0PM7y6jncq1fBdUUeBsFMkl24M8o1sW/a93zGgKEj1xXMSUFgRWwHAWjtexsT15D+9koHsXv8XMaeHyJTRgYmvZHBcj/DpN+qEKgGIhiIhqQ0LYzyKGGzIa2sczPgjcY2f7a/w1c5CV+p0RBfk4BVPVaUy8vxbR4D60nvS7vrSxsxQT1mbU/GEEMg7U/2i4vgypGWUf7rmIy3wZrtc75WalzIfpA9v38rGB6w4AEy6htomNJ+/doMEFB/FHQW+tI5pdh3zfGxEsdcB1/il/qWNPnH72HPre2j+Kto/2J19b+OxpEGR2/Clbr3Mayk4AwOp+NzgsKQCsoPtoPdMyICaFKGOjA0qiYArujA0AbX6MTp4OEUfihTjK/r3rABFdYoa12VzYfOlGzoPz/v1pxLzVvpEKYxj00uzMq0Jj4+WOkWnCyNTR2FKBUwFY6p9UYaDoQ+KpsVU48OsHrRKrPOjqpnEabhh2PCwHLLykYDsepiDnfVzB2dNIXwNH0MvKhEULp4MMI2GgkYrSj8lmUdayTi3ZEXpcHWNaLloXvGUCooXWsC4Z2Zl6LwLGyt0cBaHYsXkcXUq0LfofX0X6i0TxuOBW85jNJ6pPFIvdnffLQrm0yal6pk9VpFJgM0CHgywlIDJAAATv4fb7H62mkUYMLZEnzUM8f3ov9RH/nZ/V7ZHjpYq0TGT8nGtYNIwLJ93UQjk5auvB8e1PBz0s9+gzNKUN23DCc4Aacm3Ju0ozU7eppvyeV04jcGe1mbBYsAnDxHsrKJ/Cim4rRgAbvoSxw9n1mILCtmW4q7Ml0VkAKle3gZzUK2G53hMFBXTgCTS5nUAwIOy0bJsdXsHHmCgZdh7AICG5ZaEaXz4kJCJ23aeJ1cnQibKt4JIJrt15BdCmKhdVFuV6hYJhsEdwx9XrI08il1ZLNbDAQkAP28UkKxXJZ2BVOl09S/HiA3z3YxYsX23C5nJJmevHSpqQUmocpTgSkhfWXS0tK3L17d+W5zm+eF0ZROBaBzW6BxWYWIziaJNL52+f24nD/BPe+eoC9F3siK8B+TTZTKnkCl4k6tl789h+8jz/6t/+BMCIGFoAqCYmTPCr5CpqVDjrVLtqVDg5f8LCZEA1lkVRxmiXLgg7hl1+5iNnFKcA2QHvQkLRQMi3YJ2wmG1qlBqqZOvafHIokyNbjbQQiIWEjMqBB8JD61W+/cwsTi65TFna30RN3d7INq9kath5u4fH9Ldz7/GthpE+PTWNhZkEYpWTfmpwWnBRSCM1Esf7KBvwxP0LxEFx2EzpkYB+l4DK7sPv0GT76mw9QyOQRjUwiPj5O+hKOMikxdYzMxXDxxjmcu3Yegbgfnb4R6GF71StN0fo8eriLo619fP6rT/DiyTPMxKdwceMCnm/vIl8oIVXO4+KlSzh35RLsTuM5CbiQKddvE4RJ4XD/SIzDfvdHfyASCwTBKLtCvUaOATKTJQXSYUKjXRe2DjeSHDs+FzNwgFw+iydPHuH59pboWYZ9UZFw2Vi9iMX5ZWFvE2jbfrGFZPYI11+7gs0rmwiHxiUYcXRyJCmfOy/2sLNDeZk2woGYAC80WSIbJ5vPCGibK2cEODq7uiamkHaTXcyPCEDzQLS7u4vd/QMEgmFEpyYRjY3BandgYLKgL+yvrqSosj2DvjBmZ+cQjccNDehmA1TT4cY7X8oglUogl09jcnwMqytLAgZxfOXzRaOfnxzBZqFhkFEPTPcXsCqVk7F2ZuUcfuf93xPZinqzJXOkSCPVKiiVM0gndox0U4vB8OC8Vq03Uas2h+AedbuXce7cBWH5UiIom80IIEfTzS4aSKVPUCpkpI2Y2sjDA1NiOT4lINsDXG4fJiZmsLiwgvHJWQmWsZ0p78BnJdO70ayKzEW+kBEAmqAcDwD1Gg1B27CYXVheOo9XLt8UQJt02EG/K1IsTodZDIQ+/OhnyOaOBVwSmQmCFB4P1tbOCtu5mC8KC4uARTgUE7NK9qNUOiGA/8HhC2G4La4sCkhHAJpANq9Rq1Qk6BGPxtColDEgCy+VGoJETMM2AkDUXq61O3j91tu4fuN1tHs9NOotZNNpI5gHZt4AJrpAW02if13IFlAuVtBrdzE9OSNSOTTFI6PeaXVKIERSxbtGAJLZIplsAhZrX4wx+cP2z+cyqNSMgGu9WZfrU0u11mjA4rCJ7unyyqo8z97hgYwZp81+esANhSICvlQqVZHa8AVDOE6mEIlP4PIrVxGOT8Bqs4sOL7fD1Po091rIE1Av5nHvszso5/MSGGI/Y3o1AZLx2WnRxl7ZOCsp0aFwVFK9D/cOcbR/IvMY28UysGMsEEUykZB0cYLq7P8HR7uMgmJ1Y0Xa5vzF8yLj5At5BXgspEoCPL949ASP7t6H02xFwO9Fv9tEq9vG9uFz0cB1RP343g9/A7/x936XDYBmsyPBrmKmiIdfP8HJixOMBeOYjU3iZO8AR7v7yKeTYkLaHbRhddoEAL/55uvCgHbGDO3bbDonbceAQTaTR4aMzY4BPnGf8uTRUxwd7sNKs7dBX3SGbTYT3AGHjF0avDLNn0EAmgmTRdusUEaC821fjPFkD+S0wu60i+wFDT7tNhc8vgDCEZpJd8WgTAy/2z1kknnYTBbJAGHQ4sblG8J4JkvfAI+LEqy6sHkR4VhQGKPMZDCbB8Lup8Fqs9JAMV8SaYnlhTNYWlxHLDYOi9khY+Orrz6XQ0ggGoDFYRLArt1rCjhWr1RRKZZEroHz4+zkFMbjY5ienBSAqoEWVq5vIDI/hvXz5wR0IvhVLVdw8mIPX/z6Nj7/4GOsz69gbWEFZ1fPIVcoYZ9j2h9AYCmMlbeXEV+JScCJZm+VDIRV2igC/+i/+EfIHWVwce08vE63sGortQqcXhccXjem5scxszyN5QsrmFyZhiUE1AZA12zIdBCANlX68MGMzF4BRy/2gVYHa2tr8Id9ohNNrdlqibryx7KO2M1OGce7L/ZxdHiCFsEwix3LC9wj0XjV0Lt18MDutsPqs2B2ZRGuoAcHR/v45//0n6HHDAxvAA6rBQGvR9jv8cm4rM9cQ7lv3X7yFI+ePJE2IC+YawfPWtzzcv5h/VMSa35pAaFwWO7LTAuC8MwWyGWzEpzvN7oSFKW0RiwckbJyH8l91O7hrqy184uLkmkmMmHHSdSrDZGKURINDQ+5/1PfG64R+UIWUzOTWFs7g3w+h2fPnkmAvVyuyF6XxIJLl67g93/3909T5ZkZtbGxIXuYP//zP8cHv/wQ/lBQjPHMNrvMY3L2GjIKnzx+LGzajTNrsi4SVKYeMtccSrUwcPjO99/DW++8hdhEDPAN5UfIZyJRoQb8b//4T/Cnf/LP4bLZJWi1vLhkBHOqVZwkEyJLMbswi1tvvY311TMCwhI03H7yDB/+/BcopUtoNVowW83CROd61jOZ4Q+HRU87GI7K3qNLgL9ngtfmkH5DHeZqo4zWoAaqLtuGczD7/9KZFQkaHCcTOGEwvcW1OCpzNokdBMEJRPN8wXmDwGogFhEzQDLiGVxOHp2gXWnC0gVMrT4i3jC6jZbMecJYM/Xh8nkFMDe7rKL3/eqtGxifnRKJO5OLplHAweMjfPHpHTx7tI39F3six0e2NsvC+z7ZfS4Bue99772hTrtX1kUaT9/78gvUi2XRy+Z8zLHz/7H1XjGSpll22AnvbYZL7zMrK8u7rjbTPT09s0YLUQQpQbvQEhAftAIoQNCj9CABAqEHPZDCSgDFJ64IGUCQhF1yHXd2tntmumfaVVV32az0PjIyvPdGOPePW/1vkwkUsjLiN5+5nzv33HMp+yEJI6nVbKM8AcPYDWIN7bw7GIoMR3PUkZwXdGxNz86II4T9ybpRDml7e1uY7raRoefNaDrq/nO9pNOPiY9dbCOyo+mIxFCSnbYHbZFxogxQ39JFw9JAe9hAp9eCxTqAx++Aw21Hp19HrVZGq80k0zwzGec1akELGcjukPMG9+xGsjtjP6qYiZ7ROZ8rAKXndwXLBIjl5misC/u3Pjd9piAcn0Xb5vlFQWgzm1UwjjEuwfMjz5lc283AI7/n59LeJpKZglIKdGn5zaDs9wE0xUz0vMz3K3CurEgF5hQE+3eBaOIw/V4UsoD8QqgzwEMzY5PXUhpDCIt9I7Jc24j2pG2j7al4loGxGLISymzlfbRlZSQrSKbv83jd/1b/KVYj2JXIZRkMWDPQpoAmzwT8XPuA1yloqkCt3qeArD7L3Jb8TP9p2QS3MAG6+g61CQXtFUfg8824nb5XbVaJeSy74lpmFqsS/8wgsplZrYRVra+2u7ap2c71MyEBjpnqLK+WXbFIM7anNmKun5GU/Ls8aNruaquK/YmtjBnyCiQbzzO02839p+2iYK7aiwLoZqCWDnmSqxSX4Ryk56jvA9tqj2oDOua+j6+yPspmV4lffbeOJ62LGfRXu3gD7o4VF8zlMIPbfJaqQfy7xqD2o36n7a/2zv7kOsLy6njX9te66Ryh5TYTKgVzIwCtHc/KsKN0cKrhakfogNEOUK+FTmh8oOgyMfkaE431emMvJA+K31WWheVCq149FpLvVg1lg0VseLIIQHPRMaPyxoAxPClkwinwp4xrBV0J/DFbqjxnTIlXb4sODq2LeZFQ75AasbYPn6PeJDOITIPjJMZnGuCiEVagALAsPBbrGy+JuQMlK+TYs2EePGqACj4rs1vLJJ0vjDXD+6RGp4OZE7d2uoLDvJ7gKH9UU5iMOwWnNQRFBzg/14FrZq/rRKfhEiwjPzM7IFSOhWAy36t/s21YXtX+1mfxXdwkE3Qmg5lsL75b5T+0jPytetGSnb5uaF0raK62y3tFL24c5qMMcN5v1sRiiLMCzzqRmSdQbW8FcnWyUFvnADQmLEOPig4BtjFtVp0CmhXZ3K60X9oBQTYF7VXbWW3SsEPD86UTNu1K24zvEgDbbhHdWtaZDBa2ATf4Mm7JYGYoSaePer0hDhwyonhIjYQTGPScAkAvzl7H9Sv30W4A1CINeMmgNCJRhT3UHSB/mcXXXz7C02+fIBzw49ZbN7H+YB2pxck3ThgeApgApkUmTbcLv8uDpcVFyfbODe3FeQZ/88nHAqBQ89cxtEvCLbJ/0pfnmJ2bxo9/4yO8/e5DsQFJFsEkfgx6aI1lMdxA/iCHF1svEGbyQ79PtIjYXmQn6kGJ/cDDMwOlisWqAUxGo5KsiqGODLVsMLllOYf1m5v4nb//d+QgmKsW0Wp3UShUYLc4USvW0aIWZKUlobZ8po5vvrNSI6DlwNqVdQHNwtTBs49gcVok3JibHmpFkqWXv8jj8PUhsuc5tJpdrF5Zl6yw7CtuvKdmpvAbv/0R5tcnAO7PbUD2+BJ9ZlO2ODDqWvDq6RYe/foRtl7uiCbh0twCJiemBPykLl2z10ILPUyuzGL55go8ER+mF6bhdEBY2LmzDKwdJiPq4/XT58hn8qId3mr3YbHZUW7VkKsVsXB1Ee/95F2s374Cd8iCYqVpOA073HhZ4egBZ88Pcfh8G8+/+ga54wvMJabw4O4DnJ1lkCuV4Az6EUnFMb+6jGgyhsmpKTBRCkEGgngMzT0+PsWnv/gUw4FVDrcL88t4+8HbMsfzIFisFASkJFOIetYEFrO5jMwXTNBGQPDyMoOt1y9FJ5wHkmvr1/Dw/ruIR1NwO4y5mYfSV7svcXCyi+W1eemveGIGhWIFh0cHwqiSpKHtriGgO7BKm6qjslQp4uT0ALV2DbML0/j93/t9pCampMxk9fDwQ+CHOp4vXr1CvliG2+NDJE5N5RHakr3dhmgwKkw0Hpbv3Lw31rk0snYTbCcbl2OWUgrUWiarmyxbL1ny/gACPur1BgTEJzDGBEDz87PwB3xv5LBeb23j26cvUas18d4PPkQwEMVwSNmbvrQbmbL1RhEnh6/hdjswNTMp443h+nTYpc8vkS8aoNfK2hXcunVH2r1cLgrrigD2yckBGp0qYDE2d7RzypKwrwiwqqOWYLPT6RJWOGUzpiZnJBdOJmsA0EZeAqcws5lskIlBPF5GiJBFS5bdCP3OCF5PCBvrt3D92j1J5mUw2ZqG/IcD8AXs+OSTv0D64hjx5AR4vj04PpJ5keAVWWy1ShMOOATknZ2cRzAclzpeXpwgX8jgxctvcHZ+iEDYh1K1iGa7DQ8lE8Z7m6nJpOj+nZ0SOD2ROnLMMxqF0hicC2odTlQ2vPXgHVy/eUcY9fu7Bzg9OpbDu9NqQzhI0DAozH5KrpCpxIN5LpMVfcy5uTlhVDJRItlhG1euYyIcETkTzu+cR3O5DJxeOiuaYgsEDii51GzVjT2PlQnPOgiE/MI2tjrsoinM0HeOLTLlCHywLFxL2ZZM9CVzUaWG2bkFAY3zxSJmF5dw7fpNSVxXa7WEpUdpCgy6qOapA11Ar1HHZx//HMf7ewh4GAbsEECejiuyoJ1eL6bn5xCZiAlaTucigatWvYNuq4/seQZeRxBLc4toU2qpUsLpyQEcDqvorxfLefhDXiwsz+Pug3uYnpmBm6EdQ4s4c4oXl9h/uY1njx6j12pLGawYSdLATDmLSqcKV9SPD37nI3z4mx/C4nYiny8ifZ5F5jSLw9dHaJXaCLnCmIwk4LM7JdlXhU5PzuOWPmrdBiaZjO79d7C4sQL3hB+NTkNkHgq5Atx2rzyzUKqKo5d7HfYXnZ+nJ0cCPHeaDZFUSiTiWFiZweTMJGYW57B+7SocHiOCgFFIp4enuDg8w9aLLRzu7KFSKiAQDojDlfrar3f3RF+dEjGUO4glY+h32+j3DA1pJmR7/OW3yF7kMR2fxo/e/7GwXsnGFGd1IS/MwORUEj30sHe6h761i/XNFaytrcDDQdUfYXdrF0c7J3BbPAh5J+B1BsVxxj3E2fmxSIPYPTaU6iWc50+Rr+SFpe1wO6UfCXh2m20MOz0EXD5cWVsX6Qo6JxBkqIIVk3NTBoAVCoqsHKVInj16gqOtPVi6A6wuruD+nbckgmNv/xDtbg8Ty3GsfriGlfurCASZD4P6+G1Y+hY4ejbsvNjGH/4P/xRuqxObaxsyv/kjQVzkM3j89Fs4/A7c//At/OC3PkBqOYYWHc+ssqUvScPtfQs8PRuKx1n4BgTQRiLxwkij5dUl+L0B2ecEfIyEtKFcrki0QKPRQiFfkegPOgkZNUbmKOvUpmzFgCLvQ2FjTsxOIDU/KSAgZTb+93/5L9GsVRBx+xCh5nE4KNJM4fiE6CuTJcs97+nBkch11ZtNYSjr4Z+ALVnRjMijlMbs/LxEEXJZQnJ+AAAgAElEQVQO5H5HDshWm5SL+zlKErWbHYm2EL1vX1CY+gTXuCfLFS4RjlDOwJDX4LV0ztpGNnEgBSe4xyaAZJBg6Jbi+sF1gjrf84tzstYwv0UoGhKGfq9HvXonJpNJrK2sy9yl507K6FF//yKTRb5UxJWNDdy8c1vAdDKgfSHqqwF7Owf45Gd/g88/+VSS63EO4FwcCUZkzmbbMMLp7/y9v4sf/Oh9uEI+9NtdNOqM4imK7XqdXrx6/Az/+v/5Y1RKRdGyZjJW1t3BJONM4GqzCIP6xo1bsuflHE0QkoD9s8ffoJgtIHeZlag8gkF0IvUxgMcZgJMJACcX4HF6ZQ/islOyyS5RMJcXaZRrBTRHLdEyl/wEo5Gcn8m0Jhh/JvkaDCJLMByR8vEfnRcKomxcv4qb926JJM7QBtTbLZnHcxeXePH4GZ5/8QQernfxaXESkrBD9rkv7IebyY+ZmDMewdrVFdx+eAf+cACIGHlLKKXRrQ7w6ulLfPnZV3j9fEv0mykNxb72h/yodJoCfDOCi7JV3F8T/Nx+tYXtFy9E0oQkAbL5SaJgIvFWk8mHuV/gSygf4xbHCft3xCjadgtndGzabRI9yOdeu3lNpG9IZimWC3j06Cu8fP4KuXTe0MIfGs477sG6HZ5F+cyQ6FhTtqU7HIgTh0maLQSORx30rF0Ekn7Y3IDbx8TsLRTKWTTaVVjsvKsnyaqHwy4VjEQL3WkzZB24jgvoOerLXsgMnil4x+u4X9azuYI0ZqCRzGoFiPT8bwaBFRvhM1ROwQyEKaj1BhQbGOcg9gF/GBWgWIWcIakLPWZl61lY8QfFJbS8ivcoQKcAohkzMQNiZvxCQSn+VsDt+yCtPldt2XzO5blXAWN+zrIpZiOg5NDAqQhA61nMAMANIqSZfan1MEBwA3AUButYXoT7ewWtea0ZA/P5SZgRldo3jgKtm7Tb2OGlDGd9jtbN4zLkLJQUqed42o7+mDEQPlP7i9+rU0Ofp0An3ycOkbE0CN+hdqQYhQLOisuYgWDtcyUdKlZlxjnk+WMsS/vQDCKrPZvBfCXU6bu0H3ifkkDVvrWtFaTUa7Rsai9q74rdsX4KmrO8ik+abdGM6ZjtR8eTll1iacb9q8CzlofPZX+qA0TJstr/MvYsBlGQbaAYlxJCtU9YbsUUtY5aN3ObmNtYyYnmMf99oN2Mz6qNKwitOBufqeNVnQ8KJJtBYnOfmMex2Ra1TfW32PXgO2mZ7+OY2r96vf79t8rxv/x3/8VIWBduI2SFBdaG5IVqgFpo86SlCeYUvNUFlBMwEz8oaCoAqcWYuLWipK9rxyo7VbMhGyEShieB3lEezN+wqcaeRi7YrBgnWj6XddCO5+csgwyMkRGmwgVDDVmNSjWaZEIbC66bFxKdkL8PrupEqPfweWTgmgcQv1MJDJZHJTh0UlBAndp/CvLqADB3sE48Cm5rG+okyomaYLIOTgXyuSnUyYIbQv1cPSoKzJK1pTR+9WZpH2m78HtzeIaGPmgiPtW7Yt3YFqw3y8tDLdtFgXsdiOwPTvoKprJ/dTCxrPyhlAbrpexd1Z9m/bnJUZCYNqgDnc9UMJy/eY3KrOhA1sGo39WrhlYX+0DZ3/yO97OteL/aC5/B92tbsHwEtZQBzWu5WSQAQyCdbcD6K5DOZ/L9vI4OFoJdExPxN95fLbt5YqF98x7dtPD96h1kOxH4cLrssNsMuRVu6ngtNf1EP9ppM5JBdMn8N9hRPLTyNBGLpWCzeDEcuJCMreL+7Q8QdMcQDjqRv6zj7PgAmfQpEtEJLC/yQOoR5hKBPh7seXBauDGP1WursDkpPmyE0NYLTQnPJAhAsIYshAtqx1qpnzfCY2rO9QainVjKlCV89TKXRqlWRGQiiB9++AEWluaRmpoyWOZun4CWMg6ZwdxOB9QIX3/9NQ5PjuUAxj7hfBOfiAl4Qw1M2p8kahFNzb4wOm/cuIHphUnRGGYY/NnBEV68eCZJlm7evQWX343LQg6wGnMPQcgeAdceUK+00GPizj4wOzsrBwWW6fjwGCeHJ+I4IbLGsmTzl3B6XHC6bcIEYsggNYrJED87OROGOWVQ4rFJSV4mc+6wJ5Iu129cxd0HdyWxoYWMVh4yXW45/Fj6IxzuHePTn/8KhzsHCAWDCPlD6LeHSEzEpWw82IcSYSxeW8PS5iLicym0Bx1EgiFJQHO8ewg0B6LbSiZuOV8WgP4icymAaZ/JxeolLF9bxW/9/d/G3FoKnjBAXLZSMSQMuo0OrJ0hsq9P0MqU8Olf/xxnu0e4MruMK2tXUCk30GEUxGQSbcsQibkpJGemQO1AcTw2W6L/2u/1BMh78uhb0f9mwqeFhUU8uPNgzPTMoCXsFNrXUJLQMIR5gKEkwuE6QEcMZQcO9/clyV4sHMP773yAuzfvwzqg5jslOgZo9drYPtzG/uFrWFwjYQ6ubVwXdjBDMsnWowxCJBRGLBKX/0/FJw0wZ5wbgXqSTHJHEPb2vbvwe4Jy6BGm36XBgiQATtbj6Vka7V5fQpkdXo/Mi+1OTxjQHJOz05Nij4GABxeXPLSXxV6p8Sxzb7cncwVlJsjELBXzotUqUSIxg5HG+69duwav1yXMOjKj2b77lDU4pTZzHXMMUXa4jQOdzSbMKspJVGtFWEZdRKNhbF7bwObmVXHmcI4pVyrY3d3D0xfP5e9kKmUcuNCT9mZ2+K2tF8jk00gkYgiHQ0YSFGEjWAXEMNYaalZTTsSQiXBRY1rWBEMjnHIVTI4lUQIOm7SN1+eWMqk0GCVVaqUG7DYPFhfW8O47H8Ll9AuYwWczWRCTUTJx4cuXj4XF7PE7EYkQ4HVi/+gQYX8EgUAErVobqdiMAP/rKxvC9COR5ex0H5VqHqVyBnv7WzgjIF3KIRqLIRAy5CnisZhICBDEoX7ys2fPRUte2DoMu7YxWquExqgFJzy4cesW1tc2JLknNchPjk4k8VSpWBBmEkOWB7a+aJlyLaWTOpPOyPwR8gfEEUhglTZw6/otkWrhXESAkWH41Mwm85P4C+UuuJ7yXuraUkbEztDugFfKRqYGD/KRiQS6/YFoq+dyRQS8hha3RAN1CFYHRbZDGBY8yLpdcHi8uLKxibnlZZHF53xFpjQ379RJzl1coMZ5ttfFV599Jn+n4jFxSBAEF6dKuyl6+RIN4HIKW5BM36mZRcxOzaKQK0k4O/pWAdqpqUwm5cnRHoYj6pZ3UG/X0Bu0ZQ6go45gVSQSEwcFwfpqsYSLozNcnpxJlACXo2gkItqk7VEX+2eHGPmsePDeQ2zeuSYADOeGXCaPk/000scZuOETbVfn0IE4k7JmL1GrlmG1DcTxdJE7x+r1dSyvL6M17KLaqQoLzu3yiZTR/My8AHQXl0ZCQILQnAuEgToeF3wey8e8CKlUXCQhFtZW8O6HH8DhsYDLTZqA+P4xuuUm9l5vo3BxKVr5tFfKw5SZgLJaQX84krwXV65eQXI6Lsn8CDhyrWbzf/xXP8fjL57AZ/Njc3VDnC+cuwftPuqtJgITEQzsI+QqOTSGNYl0efCD+5hbnDYiKnojdKsdSXp7vHMCS9eOVHgGTosbF6cXAtJMz08Jq/j48hBbh9s4L5yj0a3A6XOKE40AY8DjF2kPSnPMJqcwOzklrPydk0ORhwmEg0hNTiIcjwh4yTmAEU+tek3A6kQsiZXFFThsblyks8jnyli4sYSld5bk90Scdj1CvdFCJV9Fv9ETzdh/8o//R+TOL3H/1h0BoMmytnscOL08R982xNrtq7hy+yqCU1EMHEP0HUCzUxfA3NobIAA3OoUa3H0Hsqdp/NWf/xUymQym6fDz+uCCQyL26Mz0B8PCmGUC2Fq9KXagIHWn1oTPycTIdRQzeXgoweYEgpNhzK3OYkCnQzWHf/7P/ldk02cIe/2Ih0KIhoOYW1zAzMI8KvWayETRUUpgn0xswmRMSsk5aXJ6StYDjtmLy4wwqjkfcE0RdluzBT8ZrxR3kTVtCKfLYwAura6sYZRt4FmJ8104EhSnL+2ALGvugwmuM0KCzHw6C4KxKPzhkLDAOeczpw2jdriWkWWamJ5EsUyZliBW1lblHNij7NLxGQ529+C1OGXOJ2Ob+2mynLk+MHltcmoSK6ur4qRnVBy/s/rsEoEl0jkA/vr//TP81b/+CyPEfWQAPTZGaNgs4vhiwsqbd25JRB33Z3QKZC7ysnYM2j3kz7PIZ3LCauZ+kbJEXCPD0bAA6JTT4PhikkuWj1EsdKgQvGciwGqxYsgEMBqo35MoCZ72bHDCZnUj6J/AVGIWs1OLY631PirlEi7PT1BqllEZteH0G/lg9LymYAYjG+mw1UhSOi4IPguAOBjKvpfJnB++/x42b12DzW9neglx7pK9/6uf/QKPf/kFcqcZzKemxcFAGbL9k0ORtqD908GYmpvC+x/9APfeuYfeqI/kTErCyymRxaiUve0D/PLjXyB9dIERZfj6I9mPUv+TetUtiUgjZdcgyvCn22hh0O+iU2vA6zRkSwadNjpksI/zJcgtcKAz6CMZS4oDSnwzGEkybto7n0kZDJvTJkkKCXTToXqRPpf9Sb3YQioxCZ/HhXqNsm8NkS7y+w1H62AEg5WOEUITYWmvQNSPRCqBxGxM5HdKrZI4b/vDjkRfVep5AaFrzRI6XeZXqIAba4/XJeu2gEcjglN0Sg7R7hgSD1p3nkN5JlR8Q8/zZgBa+5oRPvzRc50CU0p8UiDPDOIoLmEGfLhXkujZNwxng6nNPbaCU2I3Y2kE/czMoPw+AG3gK4a9KUahoJyeo/VMrCCynD3HcilmuU3FRhQkVaxDxuuYlGZuH+4djHO9ISWqIC7vl+uYZ4gSDH2DkMXPDPLfd8kPBXcZM6sVVOa5UcFLBaCFiTkmASrmoRiPfQzkm8FJ9gnvEQbyeJ+rZ3t9toKJlOBg2RWI1XbjdfoclQThmYBtpmC7tpVEnY4lGHi/gsQC7o8xOjOArvak/anSrWpLaqf6TAVc1Vmgz+f7edZQ1qq5DOb+VjYuP1OHiNqrSnTwbzPOpWCq4o38np+ZbZvXqw2q1IyZyMjvFEfTdyumpFifRu2b8T2V8jD6yCBqKoitdqp1VSxG8Ta1PwX16eDS7xSr0jHMe7Xv1KljBn3NNq3jyowpKq5nls9Vx4WW2TzW1Ha0jdRmtf/Vnlg39inLqxLJxgT+nRyJtofasYLG+kxtbwLQZlxXbU/Lp44Zs22Y+8zyP/+3/2ikwCELwx8FItWolcmkAK9eJx4oHuzHWrlqEDp58qXU7xL2rNWYGHQi4LP5N8N61eh4vSGgzw2EMUAV0a9VDaYry6IyBdJgVB8zZTGVLLVjfRsx6GH/jVwGBxO/V0PRcrLcuujLIXk8EfD/SlHn/3mduazGgDGSJ/IePp/f66Rs7lT72FPF5xgMb4O6Tu8ty6uf8R6z907Lw89VCkM1VwzDNBLSmAecYXDfyZTwezJy1ch1EAlIOw691n5XA1fPrRlEV+NS+1DmtzHxG3XgxpUDR5NV8L1m4+PzuaFSBjYT5vBwxjLpQFFPEw/ebEvzAkTAmc8j0Mv6UGfx+4uMLvz8LWFr48lN+5PlFA8+JUR6hj6TAtaqB6Va1pqN2LwwKBgsQPB4ALJe1LsTWQbRwiYTpiGgkCTL6I9k484y6TXcBPOQqrpH6pnmNWp3CtTTVlhufved95RMBLuIHRNU5ucOh0vqq5ImZMiwnZiUwcLFskH5GCvsNoY3MZTMh9jENBKRJcyk1hD1p4RtmEmfYefVS5yfHQl7Z2NtAxORmBymGVpLNgBx7NWbq4hPpwytNK9X+l8WNDI4SxXUKhUZ+zyQFCtkCFVRrtUlrJKHSq/NjU6jg6OTA7zafo5mp4HFpVlhyvKHNhGfSAgIzQMS9Qt58Ot3uzg4OBC5A/YHGcZ2u0O+W1tbEzaFaJwTBI1FBUhaXV/D7MKsJLTr9UeyU2dyoT/5kz+R5Cdkcl1cpI2EXd4gJienhYE4oJe71RYg/eq1TaysLmF1fQUuknG6QO1yhK+//BrVQk0Aa3oXXjx7iUz2QoD5WCqK++/cx9Dal0QnuwevhYkaZ/IdiwuWsS44gQzKPNAeyFynDfV7XQG7GX7f7/REVoTg4uOvnhjMf2oPcs/fA3yugCTV408kGcf6jXVcvXdNwOjuoCtJyshC2X+1i8qlkc2+mCsIsF2pNIQlPz0zL6yfo/QJwpNx/NZ/8FtYu3VF9Fd5GOVYkWRq/REa2TIOv3mB/N4psicXONk+wHxsBmsrayhXGnD6vRi4nBg4bZhdXcLU4rwAKJwzhQEz7jdqZh7uHyCdzgBDK6YSU3KoYLNQC56HyGK5JAxEZhaj1ihZe3ML89JnnBOYLOT502d4/uQpkvEUHt59G1PxKQmHps3niwXU2nVJYHZ0foB07hzh2AQ2b9zH1DRlNpyymaOduW0u1MuNceb4hABLBFCZ7Ifgl9VheH5P0ueIJ1KG/E+pKuDwiLrOTLrHA7o/KOHEPCtT25C2SD1COtk43yyvLiI1GcPIMkKxWBInEQ93wqQekFw6wEQwLOHFDBFuNeqSKIks4xLliWw23HvwFhKJKMrlumjAcj7lPLC3tydyPHRwub0eOZzRwcGxQvkMMsv5m6zq+YUZ3L9/V5heXC/ZnrWxbNCr7dcS8kqQmE4U6nDPz89Jsp7Xr1+hUq9ifmEW7z58W5jc6qDjeOHY5ZzAJIJPnnwrzx2OyPxMSBkJjBBQ4dzEOWoyNY1Uakrmx1TcuIafk6m7t7ePy0wByeQ0rqxvCruJ7UU2XblcwnDQQTgSwNarb9FoVnHr9jWEo0FhDO7u7CGTyaNP+m7Pjiurm3jnrR+Ik8HjCxggaekS5colCvkzHB5t4yKbFjYUwVhNjssEgDxw0HZXl1aln7L5vJFE1u0WJ0Yudyl63NTsvHnzJman5zA9PYNqqSryCHQq1Gs1ATFanQbytSJ6oEPCIU4FcVykjyUhH+f8gNcnY39j/SoWFpbk/dRQpQbs2fmRJGsMBD0i8TEY9tDpdpHLX4ou+sg6gNfvERkOJnOmnMbc7BIsVgfOztIo5KsI+xPw+QwGNNcM2itZfBKB5XGJLnlqdhrzC0uYmp+F1ekUWzYkvHqSuK5eriB3fo5s+hzVfA5rS4tYWpyX5E3HJ4d4vbct4ewkJRAQv3bjusxR/aEVk5OLsNtcIpNEUGsqOSPjkHN3i9EPhUuUqnkB2pkEkBIog5Eh7SJyYh7uEfqiw0pQplwoic63jVInNoLcLkxNpSQ5V7lVRs82QCQWwerVFcwvLaKYywsIUsxWkM9UMJNYQNQXRZnarm4/hmS1V4toNEuod+rooY2+bYB2vyVOPSY3JGN/dXUDmxvXxGlJ7d9vvn0h5WOyRoIftPlUIi7gX+aC2u1nAlwR7Lt6fQM/+MlHmJhKwuJ0IV+uCIu60+phUOsI65B6zAw5Pzo6kD7lHMSkf9wzBEN+iYBgwrONq+tiS2S2ktX6yd/8Asd7J6hky7h77S6Cdp8wISkHQIewK+DDwAGc5s7gj/tx652buHp7A/5pp6xtVJKqFRs43zvHN79+iuplHQuTy7AP3Tg/OkEw5EMkFoTVaUdr2MBp4QyvT7ZxWb7A9DKdBIwwGEh/UJO6Wa6LNMBMclqSfx6fpwVkInhJpwTHIoH+Vr8p4E5n2MPIahz4Ce4P+5D6eF2MrIni3o/fQnQujtTkNBxON3LFosjZ0BnI6KCvf/U5MmfnSEZjCIZDhm373BjS8WQFphZmcPvhXYSSETi9VnGwdHtNVApFkQ/olmoYtfqoUdM5W8CvPvtcZALohOFerHR5aWjMT6Vw5dp1cSRQgsEbDMoYonO4VW3idPcIpcsCZqNJ+b/X6oLFPhTpj+hkBFVqlefO8etf/1o0oBvUj2bejFAAE4k4pucXEE8lRZdYEvT1B/i9//h3sXZlFaccd6WyAM+cgylPwAhT6voSiCZgzXmF48ProE6y5POE1+9DYmoaC0uLiPjDqBQqePX0BQo55kNIw+/xYnIqKTkIas2aAdzQOVmqih1fuX4d9z94T9qVTlc6CtiPlWoJf/GXf4l09kzkd1Y31vD+h+/jzoP74nRncuHdnX382Z/8K2x//QyXpxey54nGYwgEmfwuKIDz5o3rImOh+YVoH9zb8hrusYM+Pwb1Fv6Pf/G/4YsvvkA4EEIwEJZ+EaDHRlC/iGq9Js6HpcUVySuSzxZF/slIvgmRz2Ed2R6MNqLDzBv0weKwwOP1Yml5UfaUPDueHB7JXqWQy70J5W82q3C57SLF1GjVKAIgslzDkQ0+WxjJ6BSmkrOI+INwOR3iqCuVcrhkojuPA9EpJk+flXMOxzPPDcfHx5I/hecDzhsC2IyjZbnHpZwYgVWC7KubG7h1/7bIcAytMM6hzR4OtvbwyZ/9FPV8BVMTCXGshyJhHJwc4ewijWK1KAkwKaVx/50HePuH74j8XIcZx63MRdNDKV/Goy8fS2JQDg6SHJYWlmUdowONbPN9JnllzqJOG8fHJ0YU1pAyPm75Tc17S3+ITrsp8hw8GyiARWIB38N7aOd0UFNmht+zjNxzSSJAOieY04H5jKgjNxyKTJRl4JC1kUmchejTIMmHEdcknEGcQZeFIqKxCUwvzIjUCCNomD8mEHWDgQ09S08il4qVPNKXJ9jZf4XzDPXHG7DYe6g3ChiBYNhIEl6LpjelWNo8WxEZNFi1ZiDPzDrUs7kSpRSwYXldY+lSPT8rdqBAjxn0U4BIwSAlRpkBVLLwDdDLAGYJQCuJjfez7c3ANcukoBiv498Komq5FTzUshnnTIPBawbZlUms52kzIU3BT/N92h4KFJtBOp4nDSDPwF2k7GNGqhCyxgxoakDzezrG+MO5g+3KvEgKEhttaThG9B18vpndyX2qOg0U6+H7O10jL5YZWDaD6Ex4yefo2dxcFz6HhClzn6qNmIFaxc0Ul1FwWklzLDc/U6kQSQjLvRpxrnF0tNZNn6tOA8W4tO3U0aF1VxlVfq59pCRJBcjVXs3PejN+x8Sw7wPNunc34zfaRupwUABW21tBT8X9dB5XrFDxGwUwWU6tr9oq/za3m+KJbGMzO5jtZWB5BsitNqbAqbaH1ktB6+8cGQZgzj2HtoviQgrYq/0r2K4OFh2POu4U71JcT//mfXw266N4oWKy2mbaj9pGWk+zY+j7/ci683v90TbUcmlbqE1pm5jHuxJatazaXjq+tH3Nc4i2jz5P2u2f/Nf/mWhA8596f8wGyIsUHFWjMwBiw+Ok/7TwOhnyGQIyWpi0iuH46tEyXNd8hnQqE7KM0XjeQ4PhfWTlsJH4bpkkhwYAq0akQC0lJMzeHw54BUql7Nzkq7eKHTpOBqiNrxOC2bDUaHmNgu/awNrx3000RrnYHpwg1GBYTr1WjGGsj6QDUwc7MwuzfGbQ2cxEVrDfvIho3Q0w0lhgtDwKvnNh1IHB+vCZ7Ae+V0PKWTcyxHTAGCw0I5s2P2O9FIDW9pJJ2ST+rhOYeoFkUR0znHkPN77aFsowVlayeHtahkayeTLRgaveN7U1XYBZL3VmaP/rJK62q3apiRJ1Q8A683DL68WRMTDYxfyni69OgDpw2SY6eehkrDZLNqZ+ZgDynjHobThPavWKgOVke7Gehj60wco3WN1MzGlodYtDwu1+E4WgE61+Z3Zu8FoyQBmuavS/kd1W9ObGIVb8mxtEI0yFHlunJD0jK3E4oEdyiGAwhmhkEs5RGAszG7DDh0FnBJfNKkyFTrshoC6zyBP4OD09HXvOHOgN+5hfW4QnaADPBBZJgZYFtD+UkEQe8NnWvJcZybm572Mkm0yy+dYWV4XFy0NqrpCRgz0zmxPMZ/tRqoP6kQThvE4Xjnb3BbyJR2PIZS9xvH+AgCRhMsL1yQyScWe3wRP0S9jn9Ts38f5HH2JqbloYYxUCQJWKALpkS1EP8fT4BAcHe+KoSUzEhEnKMnvcRggWy7K2sY7f+we/h5X1FXh8dsN50RhyB4sXT15hf/sQtqENg/YQB3uHRihqtSAh2+s3V5Gv5ZCYiSKSjAh4v7iwgGSIoIRN+ogHpd3dXQHsDvb2hQl2dnQsjP93Hr4tsgtkDvFQmcsVhHlK7U5hu3WBQYfaogMJk2UY69Wbm7h5/yZml2dBMnej1kCzWsPuq9c42jnA9taOJMuyMgN7eyAA9OrqFYQiERycHqMzGggL+v7bD5CaT8Ht84gDoESwqtlGLZtH+uUu6tkCiueXON87QcQdwo1rN9Fq9+APR3BJrVyXHYtX17Fxc1PYe0MyVssVAb1K2Tyq5bJoaBLE9bq8sFntwhyj3XCuCUWCyBXzoklJVhIZ5Tdu30RiKiXMOzpg6IAgK/T44BjVfBVOq0MOfZ1mW8AcHkZbgzZawxbOLs8QTgSwcfMmFpavwGH3SF/XS1VQYyDo9sM5cmAiGIXfFRAQm5s+Mg473R7sHqck3zpKnyE6GRMZEGqr95pd5NKXqBYqkkjuwb17mGT48wiie85s7wTiCiUDtEzOJERD2cJDX7sNt8svh+J6pYF6pSNsxbmZecTDMUQDQQENmDOgWi4Jg5kOrOTUtDC7aD81JhakLqLF2LTQZglIcGzKmmgZRzcNDX3es4szmfOY0O32nZtwuWwoV2izJQnVpTQEmbGybtDJZR3K4W96OgmGJj5//lRADrLab924IYxURl5wjiPIyjBrZVXs7OzJ5wTD2V78nMAINYjpldlYu4KH77wvIdSM/+XcTPvg2OM4ImDKQzkZdEyWSQC6WCgJS4sMS0pxUaeRusira0v46McfCBCXK+Tx8tVrvHq5g3yWzNMRFmdXcf/O24jHDSkerpVdgouDOsrFNJ49f4xM/kJYt2SZ8ZBP4EQAgnHyrft37slB3GYjoEKwF5veDiQAACAASURBVKjWKzjLnGF7e0veu7SwiOnUNBbnFwRc3d3eQavZBA8tlFnJlnI4z13CHfBienpSDvSUbzk7O0G9VTMyrMMmycVuXb+BKUlCaLCYOEecnBzD5bDAyoCW/kjKyX7Nl3OwYAi/3y1h0kzqVKs24PH5MJmaFSA+ky2j3x5hfnoDqdS09LEcUhwOkfBgeH2OCYQtI2xeuyYgdCwRF7ZjS0gDPNBZRZ6omiuKFnS/3cLG8jLefngfU6nImEW/i+evXuDZi6fYO9oTyaQf/ehHsver1lqw2f0i/3NyksZEeAJ3bt8XxySZs9RM7vXaODreQzZ3LskWyUYX2TGXXeYhj90tdsIDKDWXJQTX4RZZBIb4c2xEwxEcHO1iZ38HZ60zxDwTItHCvRPH55XVq2hUujg9yiAWSiEZmRa5BdkrktHVYXu0Ue9UcJ47xXn2HF10RWqJ6y/bnON0bW1dwtMz2SKOT05RbTQxEUtIwjsmfiTIRedt5iJtOBBOTtCuNSSPwyb16CeTsLpdKFZr8HiDSMQSCPsioqFMxjJD1wlAt1oNCVMnM5wAho15DIJ+LC3N4crmFXh9HlkH9/cPsPViB1YmwDxKS3LFqUgco+4QjqHBVnKGgrC4bMhUs8J+/uB3PsTK5gwsAaBZGggQ2yg1cfDyCJfHlyin6yLFkYxOolwoCzOQUUvugFukBHKNPM5L57B4R7j14AY2b5E56kG3acgUZU8vsfPiNdKHaUnkG4slZG9E5qzst/sdnGVOpTyuiBsT0zHEZ5JGFBejjfZPsf96T8rAuWTj5gY279wQSRjYHej0+mLruzs7En5eyGflvXQAEIQkiMn9R6FaFvueX1oW9nIsGZXoI+q/l0oFZM/ODNCczoB0RoAtJsKjA7HebGFqblbGTO4ibeS2sduwvLmGO++8hWgyhdhkUqKJKL9hod798QX2nm6jX2mhfJFD2B0QTdtIKiza5LlSAdVGRfYg52fHKF9kxfnhsEAcYKn5eYlOOTk5EcmqVqOJe/fu4caNa5ibnxGmfaGYk/X8k198bBAbokaSdEZDMAlvo1qBdWDhUijrFfdg1GbfvHodH/zgh1ieX8Duq208+upr/PLTX2BvbweJZEwSYnPe55zNtYVrF9fpmcV5vPuTHwtTmZrQ1Jj2Od3izP/ss19i/+QAc8vz+OFPfoS5zVUjp0WT0l8jccbtb+3ib/6/P8erb58Zuqgup8w7TJbKM0IgFBYHmJz/LMZ5hntLOhG4LsymprA6O4uf/eVf4eOPfy771FgsKftf1jsYCqFQLsheidJklNNipAL5yWTSU+qINqjnUavDJv3LdZHOJTrLeL7g+hYKBGVNqlYqyF5kxAnJMre7bbh8BOaNZIyUTKFUmt3qRCVfR7PWhdcakHEcj0QRi0bgpcZwt4lSowZbNITpxQVsXLsqNsozF+ezTCYt+5mT42NxHFDjmPViHdkGfPfFZVpkWWxuJ1Iz04ilYhiM24mbjnqugoOXO+hT6m1uSc4hdCSXaPulnCFPNRjAHwlg48ZVPPzBQzg8DpHxqLYasvanTzMScUc7Zi6N2zfuYGVpScpQr1Zkb5G+OJf16PGTJ8iULxFwBIQh3W23ESBwTBCu0ZKEn044EAgaeRc4/xDg5/pJgoBKI1Kjnm1hREj1pN1pg4zY4HmCey9ZG+2Uj5oQ+93Y2IDXa/QtyT7NJnW5nSLlcpHNIZmaxOat65iZm5Y10RsAXBOiICWcEe7RaAr5Uh4vtp7g5fY3OMvsw+7soTuoAxYyBtviZJBI7RFZrQSG+hJlrTiCnlEVvHlzzh/r1JqBPo4jzt9mzETPfApOmcFlvZfPVtDMzGrktRyDBh5iAOLUfNcfwQjGTgzzs7TMCmwrhqD3KUit53glfGmd9fyrIKcZBFPMSM/YCrIpMGWur+I2xm9DG5v7Oj336rgWYM42ZtuPyTuMNuEz1YkjMkFjIqKBgxhERf2MY1UxAh3/ioFp+WmXZga0GVx7gy+4DQKhllHP6iwL9+BeJtoc5ycT4NykQ/z9fjTXT0F/M0iumAH7gbYjNjZm76q9aB+wHLyOPzJvj5ngioNoec3gvgKRvE/fqwQ4Lav+1rY0153PYjl4r76PzxIywzgfmbkt+CzFfbRcyrg1A5qKbSn2xO/UIWC2XV0f+Eytu2FDHhkvSuDUfjYwHEPCQ8eT2rSCxtqOrA9ti8/W3HUy3lwGUYTPUAzMALaN8acguvaLvkttXe1IsSZ9jhlTUsIsy6DtquXVeup3agf8nuVS0Jff61jTc7WOQe13LZO5LfQetSHtX32+Ok0UfxPsxQToK67Gz7QsOjfKdf/0v/mDETtTtWb0BeaJwQz6auerJ0uv42AVRt4YQGOjqUQDO6zRMtib/McX6/vIiOMPWSzqbSBoyEbhtQQGhEnl8b0BgzWZoYC2dgN404GhDc0NglRwrKGrk6lOiGq4ep0aj05GCjhqp5i9XvoZ24LaaDpgWU6tv4K0Ci4zdF8HptLyxThNWTOV6cv66USl8hc6uermQ5+vBqmd+t1iYxgCDVrbkwd5ZZBrO5EBrRIYukhoAjt9lk4U+rd6svhsZaOby8PPWW5lxBLUoz0oAK1hETK4OwZQwvqZ20UHpAL2fL7Z6NVOhT3zvYGpfavtrRME/9a+4v8F6LYaGuLafub21H42//5uATOY7gxVl0ncYoQGccHkBoXgB38IdLIdlOUsTODiOAt1gBRaY0NP+1dGudaN7cj+YlnZDqwHtdTV/pkYhgspmbIEBAzbGBksZ4uhH0VwRcDW/hAupxc2mwv0Go9GNnnW1PQCAr4YLD0PNlbvYNRxoNcZIhENIRTwwcLQS6tNwMnLy6wAQaJpPTRCOIKhCELRiDAy0pm0tMNEJCx2F+EBIF8SOTnZDHFRpiSO1wWnyyVahZR/YP05D0zPTcoBmptEbqBY7kz6Evs7++i1eogGw9jb2sb2y1cIkaGciAuzIpu+EBCXbclFJl8oyAHdGfQIe3Z6eR4f/fZPMLtE5mZfDiNk216cXyDgDIFxi9Qk7rZbwiZmpvtvnzyVzO0EQ5OTKdGznF9ZwB/8oz9AYnZC5BkIeJcuqm8SWFGPLhGKo1Zu4PTgTOpFXefJ2SSmllO4LGfgCjvw9kfvYOnKvDBngz6fyJYMa4aMEMN7X73YEjYvw1pfPn2GXD6HWzdvScitJJlp1GVjfvf+LVy7uWmM76ENrWobxcsyDvePBJClg2JxhVImcUQiIXHGsZ47r3dwdnxmOAbHDIJuq4dKsQ6fOyBM8lang3AyhpHNisX1FUzNJuELBmAZDgSk5/Nb1Qqq5xkMGm00CxWkD89QzVVxZfUKRha76ENmyYD3uASAvvvwHmYXZ4XNWCjVJJklkymRJUPpAYa0MhRYwokTk3Jgok3TicAD0eNvHsHutIte6L237iEQCQhTieBfs14XrfL08Tn2tnax/WIHLhtlpcJG4ieHHSMXEJuOY+3aGq7euor49CT8oRi6vZEAx5fnOZzuHqPX6MBn9SLg9CHoDaLX7olm7cnZKSqNpugnVttNNAdtrN/aFJ1Lsu0IFPFQfXZ4iqA/iN/80W8gmUxQyQC1WksOUBe5C6QzGem/YMyPaMoPL0NwyUakNjvoZDnG4fYxfM4g1hc3EAsn4HW5JeyYocIM4SdIUizmhW3n8fkFkGD8KtmjnON4UOW8k4zFhQHLAxwBDrKOh0zs12yiWC7L77mFWaytr0jYMhO+kcF7enosYLaEUNkgG35G1RD8IuuRTgACgt9880TmOSYXo6OEjGTObwTtZVMysoid8zOWZ33jqgDQjAb5/PNfCYuoUC1hPrWAtx6+i4lIAk6J4rBJuDDHkDyP7O5aTeY3ArK0DQLwBKQ5L7JN7Bbg9u3buHP3JiYmIqAaJ+85PjnDzvY+jg7TqBRbmE7O4drV27KnYKI+Mh5bzQr6gyY67bIA0I12DROxsPQT7b0/JLuGicFc4gyjJMb83AJ83oiAPTanRTRDLwsZfPP0CXZ3XksZF6bnEQ4EhdW/vbUlDGkezkWSByOU2w1E4jFxAHAZSV8YjrDnz5+Js2E46iMe4SH7qqwv2XQWkXBY1gXKfVCWhWx8Aq5uj0fWBjo42mgJu93v90i5JCeB2yeJIEdDtlcHTqsPy/PX8ODOO8Je47rMPRu1zumkO0ufS3g/53dGC5DpSJCIydMIePGQV8qWhDnJ8OpENIq333qAqSRP9n2UKwVxHmzvbQsA/XL3lYDMH/34Q1l7j4/OUKq0kUrOwWF3i6zHwvyK9C/nNPZpp9PA7t5rPHv+CPnCpRz6CdRPTU1K6D5lnnLZvMiKEHAgwzGRnML8/CJmp2cE/KBdM1nn1vYWXrz8FonJBNxeJ8qlAmYmp/DW/Ydo1wc43DuHdeRGKjqD+ZlFGfvUe7Vah2i0ijjPnuIse4Rc9RIW20iSB2YzaXHKkom9tLQiYGqhUEaj2RY5hqnZOdx/+BbuP3wAjwfodyGJuB49eoSnj5+gTHCs14fD44YvEsLC2hoyxQKC4Rjee+99+Fx+mU+YGJhs7nqljGqtLMk1y8UcumRcWshcgyTypK409dQZUl4slIUNPjM5LUnEKEWRIgDdGSDo8iKWSIoEBzWYT7Jn8ES9+OFvfojkXAoDqxEJkbvIol3rIHuaQ686QD3XQK85QCyYEMdPq1FFMOoXJ3TX0sHIOcLANcT0Ugr337uH4Lwb8ACoAt1iG+f7p9h9uY1Hv3qE/EUWiURKwHvaBSMI2GaUNan0a4gvJnHzvdtILk7BGzRkcLa+fYHPP/01TrdPRTN8Zn4Bb731ljBl2/2BOIxK1Qq2d3aEKU7WJG16bm5GpCzIkKWtcG55+XJLnJWzMzOYiEThdjpgxwDtRl3Y/JFgEI16FRcX5yJJcJHLoj3qiwPm7lsPZG4cdLqSzHFoGWJ5cx0P3n9X1hVfiE8C2rUReq0u2vkGjl8f4OD5LtK7x6LLu7a+Cv+EF5wJTi7ORLaL7OF6pYR6rig5EiiVEQiHhGHNZH+MamGOAjqhqN3u83lFGsDvC4rcGiO2jk6PBISrtWoyJ7Ns3Ktwj0bgjCxORl5yD9bodUSy5frmDdy4uonZ6VlMpybx5Vdf4A//8H/CSfYEU/GUrAG1elXWFQEyPT7UGOUSDknCPNvQCq/HIwA0zxQEkEZ24Ac//gBXb1yXJHAEO+loPT+7ECd5r97Go48/xeHWnrFXddiFsMKoVp4NytWatLsmTdfDbmsc4k85pLWlJZHJ+eUvPjOiHSZn30QA0kEhhBPKm3WZENQHr8MLp92DeISM4KhEyPC51Ah2uB2SqLXSqEm0FJ1c/Gm0Gzg5OpJ9CeduRqFwDqb+b75UEOkGRmZsbKzhnbffhtvhhhNO7G7t41c//xzNUhOtaktkV1LJOOLxGFxumzj4HZEIZpeXsHn9OpZWZoVAQmmko8NDPPn6kcxRjDjjPCbsVUkKY0SLMorp/CIte0J6KpiQ0E4bJiAytEoC0ValgXangaXkkkhIBcNBWG021Nt17OzuIl/KGvlg4hFxoHgDPomAE3CGDOhSTeaemckZ3LtzD3du3n0ToUcZKka/cI5/9uIFvnr0tRGRQVm4QFA0xyn7AmpXd3rSx3QGsj/JNg+FggJ4M/k4971c3+RsY7Xgzp07yGYz8myu4bxH9iLizK+IDNuIjmq7D3OzC5ibnh3n3PFIgtR213Aa9wdAKDKB1fUrmJydgi/gEKnAHtWhHBJwJ3JujLzwh2ywuiDt+fzV1/jqyc9RaV4CVpIE+pIkmeu2SI3ZXDLHcp1j9B1/5HxmkmhUJivtSwEoPUMrAEgAWkFAPYfyGiXEKWCr4J4Cf3om188Vh3GMI8vfJFczAdCCfZiS/SmpTd+vGIcZuFUASc+kCjDpmVjBPAXq+KzvR9IrmMprzGQuc70VONM2MHTlbYKvsC2MM7IBMguh0GmAfqoBbTjEjR85aw4NkF7bXgIiWP8xWEh5GyXe6XUsm0puaoQVc4gpFqNtbwaHuS9Xkh7nGiXP8b0ijzA05jKtN79X4E+BOgX4FfT9fh9rnQTwNEl0SLnpuBuDuwpKK76i9TNLTiiGwmcqFsL/a9uYgULFZNS2FFcx4yVqn9o3iqO9wZfGQKi2u95rBlAVlDX67buEgPq5smz5fmUDqwQGrzGTR80Me32XRsFLBOZwKOcQ3m/cZ+ArZmCcZTOz3pUQqu3Kv5WUSwb0G2xmNPpbUjzm8r7BlxyG3WpbqiNTx5WOPW0HtpvirwqKm+1GCbLahzqmzI4IdWzwmXqvWdXCPA4VM1Sb0z5RTE9tVctrnrPMGKk+U+utdmUGwfmdhRrQSufnwmEGPNng5gqaJxk1PLMHRAFkWdCZgMzvf6P1ywOcsLRqNelwRdQZ1m0AjwYQp9/poCF7jQYTDITeIOhcpFhxmYyc1IM1Jhod2NLQI2NQuT2uN5MXK2z2xrBj6dHXSVwnB21k3fCYB4i+V9F8MjX5HgVgDfDR0J9WYFXuH3uGlJ36poMlG7ChZ60hFhwoajQ6+fK9BHsV4DaDturB0EFkeIcMT5S2CcvFezQhnoZGcLEnKKGDTp9BW6AOswKgagfa31o+NXR9rgLSfI7KV7A+snkYA+LmRchIRmEsHryez9cQCv5WPS2dXPkMnRBkIRhnEdbyKzuffaeeMGWmC1NtvIDxGQIOu42kJtofOtB0kdHPzROUTq78rFgqfadDZDcWXx4AjXJ/p2nEz1kOlovvVdY3mXxGfQ1PtTo+tD4sr9aXfe9yeuRetjcz3xNYJBDBMDZuJAkq8zsmf+IzaJ8Eahj2SLDGSo0/m0t0bwlIh0IT8HliSEbnsTB7Fb3aUFgEBKBtVkppcFGgHRmJDDPZLI5PT5DP59Dt9uBxB5BMTqI/6iOdPjEOKR4jqQiZzcz+TVsii4dALg8FDKkdWBlCV8H5+QX2Dw5Qb9bAhCr337oHX8LIwM1/3QJwIAyMvoDN54en+OLTX6GUy+N3/6P/EDPJSXz8078WAJr1v8zkcH5xhhbZCY4huhigOWhi7fom7j28J8wlyhKQEbT1dAuXJzm0Ky05GCzOzor2amxiAs++fYo//dM/xdHJsZHsyucWpsg/+Ie/L6F8/UFbQlGLl1U8e/wSzx4/hXVgQzwcR6/ZRzFfljI53Q6Rr4BrhEDMh+jMBNZuruHee3fhdhkLEVlBtXJTNuvNWgPH+8c42N5Ho9rAZSaDx18/EoD+7XffgX8ihJFtJCzcH370PhZX54U9ZhnaMewAjVJbWEx7r14LW6fXaQpQyVhTY90zJA1CwTDuv/NQdFDFxupjMClfRbHApK8jRKhp7bDB4rCKFiLtejigU7AiTD4y5J3oS2KWiCeIbPoSL799JeAxmUiRiTia/a7cK4kIlxcktJaJZcioogRE5vRcgKRCtiC6umQw0ym1OLeAhYV5YXS4vS4MrRYcnx3D7rYjnorj1p3bCMejGLktaLYb8gzSWAi0ZE7T2Hr2GtmLAqYnpwVEzJbycAe9uPHwFv7T//wfIrkQFFCR4DUPKbmLLgrpPJ5/+RSHrw+AxkBAfW4wqYNKEIAsNZvXLWHWBNXJfp5eIzPNimqhi8zxOcq5Eqr5sjAW79++gymykrpAJpdHrVEV50iunEd4IorkdAxX7izBH7SAptBvAd0m8OLRHj7/5dcS5r65dh2JiUm47G5hXVUEiC1J8kFq5J5epKU/eOhlYr0ApRFaXWFasV+pWXiVrMgAE66R3VwRMJcMXWos0oFG2w4HDR1sglvM/M5nMqEdwQQjKWxSnEL8vsfEcoO2SD4w+SPBcEqOkLXE+Zf3lotlcXpRioLjn/+YyPDGrZuIhKPC5Pvk5x9j+/ULVJoMN/cgHJ6AzxtCNBrDRDRmSHR1DPCUzGzOk5Q4YHmoq6z7DSaB6ne6mEwl8P7770u4dLFYMBhidJa0Oyjky7hIF9CotDE1OY+VpQ1xxBGMb/UaaFQKqNULGA4IeL5Cd9DG1PSkgCEERerNDmam54RpzHnv3p37uLl5G8HABEpVJo+kbmQdnX5dElqSqer3eZCITGDU62N6kjIcZRzs78q6xLUhGJ1A32aT0Po7d2+JxE02e4HdvW189dUXaDYb6HXb4jy4ee2m9OfhwYFonPMgSfBeQMJczpCvchj7js6A8hAtWJmYlclQ7cYm3esJIJmYgc3qQbs1gNsewMrCDfzWT35bxgKdmZwbefBnlAUBr1whJ/I3HZIHBoZuMCMSKHnAH8pE9JptOCxWzExNYmN1Vcpcb5TFYZHJXAiwRpmA19uvZF14+PCB9Nfx0TkanRFmp5ckH0EoHEUkNIHoxITYS6vdEHC1ULjEq63nwoQmo9VqtUjIOsFjan6SrW+x2uH2+RCOxLG6dgXJxJQwB7uU6qjX0e5QL/wcj77+ArHEBDxeh4ylbOZS5pqQPw6PKwK3I4RIII75mWUE/S4JOyfQkLk8wdH5LvLVDLrDFpxehjrbUSkXsbW1JdJIXMvjsZSs5eRPeyhfMjMr0k9Xrq7D47cTO0Kt1saL58+x9fIVKvmiRMdRH3tot2JpbQ25Uhmx1DTe/+BHaLeGKJHpz4gSL52VBD2GOD45wvHRHprlAjwum2iyt9sNNJqM1jCcPxJl6PFiYWYB+7uHOD86w0QgJGNpwhUSPVVnwC1A4VH6FL5IAJu3r8Lhc0vfS44LSbDaQLfWQavaxaA1gtvmFQdsv0s9+zYisZCAvZQoYWI/MqkXN+Zw9c5VeCYpJG0kD26XKEVxLED4y8ev8PLpCwGxF+cWRWfX4fKggx5sfhc8cR+u3L+KlYezALdo9C8z6Wh+hO3n2/j1zz7Fpx9/hsuTDFZX1wWEYkJFapiX6zX0bX3MLM5iguv68hJ8QTrk/PCSGDACivkWnj95jlffvEIqmkCADOt6Ez6HQ5JXZs5PhbFeb1fxbOcVGr0W7AGuYzEkZ6exceOawXxr9w12MNnEs1NYujoJu8eQKeaWjmoBneoAg3oP5YsSdp5uS+I758AqdQ6EPSjWStje35HkiEzd0u800a3UxdnQbzG6wyPOXK4hlVpdpCcotSV6usO+SDMxMiIaCYuzS6JOLAZQZ3c6jbW2UhW2vnEWMcAy/muMGWB0AEwmU0jGk+LoJkD4+eef4dGTr6Xt6PShRBgBFTr5vS6PSJU1RVfWwjy0oi8tOtAuF2bmZjE1P40b926JpnCdSSiHQ2TSaTz95pkkyLT2gOzRKZqVGpLJFOx2G441wo7RiUziRv1ecaoOYBkx70NUQHXuccmCnZpMIJlI4NvH38jcFwpGpL34PZ1qIsNGANDiFEdM0BMS2+U+LRSKwOZwCVnB4XGKXnV8OolANCT7DEaU0OFFh+DPfvYz7G5vi1QX20kSwrJzbRbJB8EkoD/5yUdYW18fA64jfPv1t/jsk1+hlCmI3BnBWiY5jCci4iC1e92wBYKIplKSSHRpeRluv1vqXbzM4dOf/0JyWhCAJpOVc6dEb9ptoB42z3Rk8VPGioAsHWIC7vrcwkinnBf3ZJSAmUpNSSSCAAFMFCLEo4rMnZzfWr2OJCCkI8zhdUsUCRP5OawM/Q/g6toGbly/hVQiIedFOmXooM5dZCSKldF7ZKtTLo57PDr/KJNHuRLWnfNsKp6SfBWM+KAjhZFWTCDMSB7uTekoovQc550HDx7IueaTTz7B4yePubuXsrP/3wAmQ0MSjnZMe+QZiI4Xvz8Ejy8kbPdEchq3794Xx7eFgDN3wA7IetbqNuU3IwH6owHsToskHw7G7LgsnuGTT/8cL7e/Qh8N2F0Emqn1bcg3sjwsq0Ok1QzGo4JKejZWYpQCmOYz5huAbvQdKKQYhoI+yqQ0syZ5dub7eY0ZmOK9sh8aR2Jz7ZUz69AAxRRI5n5aWZb6fAW9FNtg+yogqeCfAosKPClGYo6cF8B1jLHwGYpR6HPNIJm+2wyKmdtH8ogILmJgA9omb95vM8h1qgHNc42CXEb5jahiJTwqoK3MWQKPiiko5sDrzZiV1Fmier/7UdtTII/OKAUmxSE5jqRmOYXd2jXYxNqmWn7FrMzMWMWUFLNR8qLakWJibGfWS+b5MQCt9qAAuBkT+j7D3kzY0z5SbOb7YKS53c12qfVQ8FWxM8VdFCdSvEpOnmOmMX8ryK6sZMWAzOA772F5eI22ibaR1oFzvTpzFNvRflfgn9fwuWatbfaZUR9D8siIEjf68vsOGDN4qsoNiqVx3yl777Hzyeys0D5WW5c6Wg25Dx3rSoDVMaLjjnXXNlWbUuxS+0jrpI4GdVDIuBgnG1UWtNjKGICWfTtzWY2Z5P/W2DIB5NqPZptU2zfXz+w8UTyV71Ob1c/UbnREWf7Zf/9fjgyGZF8WAC5yOpHy5TqAtVJqDGrUGpJleL2NyU4bTzc50qhOY2HVzlY2tN1peKW+8x4a3gjew8ITKNJJgX/Xa403AKV4EqyGPpC+VweebsCDASZ8M0KP1ci4wGndWH4t9/eNRztGB4x6JdRY+JuHEEMPsSN14//J+OJ3CrgLw5xyI2NvjYLVAnJ2Df0rXs9y8VodlGawVwFQBavVgNWbo3VUCQ02jb5fGHEMGxobpkqb8F4C+Dyk64TGflCwmMwI/rA8ymJWT5ZOWCyXJNcaM3X5Hn6nMhf8TicSZSBr3/Jz1exm/TVUQsFuLQc/10HG68wLB9ms2m/KsFZbUkeIsqhlIzqe/PgOSdJnMxKAvGGqc0MylphRgEPranZM6Iaj1x+g1qxLG3F7I3Vz2WUcsS248OngFQB5nPSFrD7+I0Bk/BhgpE46ansqn8LEUyyjMgHoyCHzhfqWxgRnCMi3OoZ0ik5aLIdhB3V02gNYbQZLLBiIwu8Jw+kIwOeM4tb1d2AfedGrj0SLNBGzo90YShZoggXMdEUte1SOnwAAIABJREFU50KpJKAsmR+UxXHZfQj4Q7DahsIkJPBDliQPQtQEDAcjWF+/YiRG8nrh8Xtg97HjjUNptdLC9u6OsC6nZ6exsrEKr98lwKCD13F4s2kHwKgBlLMVfP3rL/DN11/hwx/+EAG3VwBaai2KZjhBB+qMOEYY2i2oDRpyGA0nYti8eR2p1CR8fjc6LUhypme/fiZyCz947x2sry8abOROXzb9j548xhdffSVjhOycdr+J+w/vITLBjfJIgP1qviEZ2akjGIvE0O8M4XG4JUkJN/GcUxnK+e3WMxyc7uPK7U3cf+++hDt6vFZ0KtTZKwhrnbIljUodmbMM2rU2XFY7Ls/TwsTOFnLYuLUBV9CNUDyEtetruP3gtoTZMqS6We+i1+ijU+8hc5zB8e4+ytk88plzvH7xXNiDBJhcPr8cOq9sXsXv/v5/glCCycSA8mVJEvJ0ql2M+hZJEEm5D2UuUfOSessjHnjr1Ium9Esf/hAjQDoiE1Eu1rC3tSehrfNzy3C7PcKY9AeDoskdm0xIW1CPmqAxDzKtah1np6eSnC0WiQozm6xAMo0o6RAOhTDEQJLd8ODk8LokaReTCk3OpdC1DcR5QTkXaow++fIJCpkizg/OUC5WsLi4LCyng7MjBGIh3H7nPn7j3/9NBCZC8EY8AhSQwJI9L6JVbuHo1SF2nm2jflmWcGUy0Lg+WuhMslmwfHUV1+/fhSvoQWx2EoG4TZKGnexf4mT/CMNmD7Y+27OIWDiKW9duie4hQUKGvjZoeA4LltZWkZpLIDlrg80BDNpArwkwC8PpXhVf/PIJWpUeFmdWMBFOyiGfYGOxxCztDUk8V29WJHSVes+TySnRoHXbnNI/HHe5bEbG4Xvv3WN0OuqtEbpMDlvK4yKTwetdgh4XwvRiv55fnKBULoqjQdceMoo3Nzdl/NJ+OmQpNhs4OTnC3v4OMplzCf3m9Tx8Ehjh3FQuVUReiAwBzkF37tzDW289RHQiLvMrHWQ7W6/wx3/8fyOTPpf5iwlKCd2FvVFxWBFoFraR04nMRVYkPMhoT8Qnhc3GeSZfyCKXycgcS2cDpSoIXlKug/rUDLlnHzMSY9C3IRqMw+0KwOXwisPK43PC7rKi06whl0+j16khfXEsYeuhUEDstlip4iKdQ4xs8gGdjB789m/+e7h+7RaGA7uwtE4ujpFhItVqFun0qfRT0OcVRqDTahPw0ONyYW9vd7z5tqAP6l7OYH5xESsryxhYeiiW83K43zvcRrVaEYCOeQSurG2IpMDRwSFcLkNbk/M8D/aiWe8xdFHFge+2otVpodYqYYCuAAwEEigHEYtMASOCcA4EvROYn1nD2w/fk3ZlJA0lLMhOPzk9FQCGzyQAzWgVI2JiIGxIgjcMTecaKqyq/hDJRAzxaFTmBto71z6xF471cgnffvuNrHdkrAZ8fhSKFfS6ZPCHEAnHhJEb8kfh8hiyRwRICBTX6xUBW/cPdtBq1GS+IZCzurqK6ZlJScpI6QWufWQ/X7lyFR6PW5LuUuKCIDHv4Rz45eefwhf0SoI1AnL7u9si2TA7s4IH9z7A7NQq/L4IvBT4J9bb6aJSzSFfOEe7W0GmeIbzzImAybF4RA7IZO+R0Xl6kkY0FJNkdN3eEJPTM1hev4JYKimAHPcPbC86BDnnlQp5VIsF0XLmXqzcqKFFJ4vLh3sP38XyyjoYfMFoADo+KJtAmRNGzRVzWVxenKFUuIDXyVBQOzCkQzyP09MTcTDZHA6Eo1FxnJDIwaiESCAo4BbBeaYJYXK47ohJEzPinJ1bXpSowgYjI2Zn4YBNHHnMb9BuduF1+uH3BoVRywSBTP5JRzjndUoreYJuTKTCiM1MYHZlBuFEEK1OXWQf8heXyJxeiuZv+uBCIpe6TSPab2p6HvPLS5SdhsVvx+TqLG69fxeRWQ/sTGsw9tUSiB4UgX/zr/4a/9e/+D9F23rUGwoATU1vSiZQUmRmbR5X796QeX5iKoYqE5QxseDQBifzLvStON07kfneY3HC3huiVShiwhsQG97d3UIflBQp4LSYxvSVBVx/eAuLG6uITaVgczMJGSW4DLYiJTgs9hF8IaskPmM0g0j7tAHyaPtNrgkNcW4+f/xcHLZkiTocQ+wf7+Ppy+eo1EmIcGJIcKRSR6NShlsY/DZ4AkFkspdi59FQVObZPOV7mMx0egrMo0A757op54zhQCIWCIt1R33kuNZ2Wm8YgHIIbVGerSlbLJ83gFAoLCAe2aBzIvnhFVB888YVkZHx+30yt3O9Ya6BdPoCTBCbzeQkeSGBcQKfBOaEYOS0ITKZkGgZfyAk54LjnUOkT85lj0RplEquIIn1kgkmY7YJMMl5jY4EAs18Ds8e+VxRbIigKCMkuCclQMn98fLKIk6OTqVslIBSIg/PBgSyREaq2UbYHzZ0n4d2AaDpMCK4Sh1kylfMrixhbmUBE1NxOI3ANOaiRi5TwVdffImf/pu/AJ2dqWRS2l0cotTCtVlkP/Lw4UMkkklJrLy3tYNHn3+No70jeKx2dJtd5LMZkY8jU53yK8FwGEOnTaRj7B4XYvE4XJS7o/yI24vDvUMBoElMYA4BAWO6HTEuKg9QkoV7fmHo97uIREOyVvI6AvETkQga9ZaMeyV8ifSFnQAde90ATTl/HZ6dCCOe+xye5b0ev0Qjed1MUg5EAmFxMDPCk+sd8z/Qfcv9BtubGsv3HjwQ0pKASBaLrAH0hFyepbHzeh9Wiw23bt1CNBbH9utdvNp6gWqtIOVITSYkt8Tq6rKsV0zwzWTiP/3pT/FHf/RHyNUK8NuCWF4eR8h4AxLNx/Wf+2fuB/iTvSyKcFUsMYVoNI47d9/CwtIqJmJxcbRxHukyb1WnaTBAB8a5m7IunWEbdkbJTQUxsjXwxZNP8OWTn6HWzsLq6EoiWkYkCT4yAJwOG9xkNNoMUMlMLlMgTsP2FawxR0GznRh1qWfq7wOQ8v2YuKXP02h1xRL0ez0vUmLDOAcbEqd0VvIcq+CwSnQooMy6qG18H0fRMzE/V4zEDKCyTgromsuuZ2y9VrEL/VzxJbaFkh/NZZDT8DhynWcM8316Pmaby+cWOuINshV/SHpQcFKlC8yAOucDBccNNq0hGapEP5ZDAUVhGwv56jtmrhkolXcODExBcSfFZRTz4D5Fk8IJXjUGVfkcBX/5TmXuCmg9lrBQHIPX8l4l6CmGJizdMaNbAT7FSXi9MvC1/kb7GM9XsFKdGPoOM7ioeJHiXWqDCqjqc83vUYxM96LKNFbwU/tZgVbFuhRPMYPT2qdG5CNJGwZWongPv2dfmceeltnMWlb8h/fpvUqC5Nyj6g28l+/Q8aiOCX0+2433aZ4ww76+y10mY2Ast2J2AIi9wyDMqu2/sZPh6I3tqG2bMT69zlw2HVdmoFnxHq2rssLV3rTttAw6b5iBczPGqGPebAOKg5l/a5kNDOs7R5GWWwFo/U7Lo39b/vk//q9GNGgaAgtD8JQLCh/MjtEKsVEU5GTlWDAx+oHRgfTIqtHpYDAbC9kNCkbS6PlO1ZZUYNCYzL7TNGZ5qO2nLFguFExGyMbj/WKAHgPgVAPXBlPvBwFo1odl5sGKhskDsWoD08GmgKzZANQLooPP3LhmbwAP5fp81od1YIgay853cfDwx/EmOYDhfVBvGd/PevDd6uFg+xiTMDe5hudCwVv9XAenSpmoR4YdzvcTGGe/cLOgg1t/q9FJH9qMyZPfqcyFMpDVIUHbIAhjXix00lQbMQPibAM+S0M8NFyCdTB7swR0dxuayXweN168RgCf8YLO+qqXyzwBqo21OkYIhfaJeQLhNRpKw/8rwK+TLstZKRl9xu/YB+xD/sjiY9JuModZ6MLG6cTjYWi7kXDw/2frvWIkS9MrsRPeu8yMSO99lveue7qnzcx0Yww1IkWKILnaFahdQNIKkB60kN60jwu9iIAECHpYQARX0oKr1ZJDDmdmOTPtpruru7p8VXob3nsfIZzvxlcd01IAhayMjLj3v7//z3e+c7pdY3PCdYZlJhOBz8XNgC4wjMyyvrVOCRbxRVBDN4/8Xfu4loF6qvyeRhRZTj4TD9JkORNU5rNmBfip/5YON9PiS0Wypqlp5UTAPyqbs5HAONB2wtT14MLGTRSyNXjtHqyvzMLlBvJJbvDiwvTghoupwgVq5fIgI8YMdjisXrhFdqcjrGCysLgBp+s1dS5pDvXa3ddEb5XMS4K5o5ERYQaXqmTltGUDfRqPwuK0YW5xDsGxoMFUMJNBThMTh4DZ1q4J2VgSuy+e4/PPPkO9WhVGNevY5/EJS1sWabsNTVMbdp8dS1vLWL+0KQY3oUhAWBBysmgBj+8f4NEHX2HE7cfS0qI4afMAR91uunFz7KayGUlpJ8OJqe5My+dzEnjgwSCZyMvhYG5uHm+88YawdyUa3zc2ANRnJjPk5c42/pf/7X9FupjFrddu4/qdG5I+Wy9XUMxkBAxz2p2iqUr2s7VtEskRsiZpKka2RnA8iEwjh0s3L+L7v/dD0SDlgYH5hOVCE/l0CZloVvQ1M6cxOcT261WcHh7i+GQfiWwCDo9PjKeu3bmFH//Bf4T5tSXpR9lYCqnjJBr5Omx9mxg5ffbplwJwks3HZ6F+s89DZhKN9trIl7LIN/Owu50IeP0Cwh/un8IKK5YX1wSQJzOZawpZJpTSoIFgo91AqVZCMhGXgywPKNQLXJxdEGY10+oZGWZwkEBkl47YdAu3mUSb8dyFLaysrYmchj3oFGCa4DMB8P2X+zilKWI0JaaZNLaj7ngsk4DZZcWl29cRWZiAdywkjGxxWadeYr6KXrWH6O4ZTneOUY7nhWHFtFnWQTKXRs9hxsa1C9i8chH+8RGMTo+LgRcP++lYCumzBKqZMnr1DtKncUkxHh8dh2uQpcPndvu9GJ+ZFADaO+JC39oWg5tGuYZWtQ2X2Y1aronT3Sgq+RYmxubgdhEsawtgT6OcdrcJp4cH3z4y2YQwkcx9K8IjZPEviBa1mC9WqliYmxEzPI5PMsI4b/Bgzo3S/Qf38XzvKexOi2g6kzlJiQiyRTkXMbD0/e9/H7dv35W5x2Ak13FyeoR8PofHjx/iq4efo1ItyRjkgZFpzRJcFkmtNlptIxX27bffwbnzFw0tegdz8oHT43188snf48v7nw8ODTbRXtdDAAM4BBt430wmK+DD7MySpNHbbfSJMOHJ489FKz0ZT8Hn9mJ1mUCJF8+fP0eVIPJIUMwam+0uVlc2cW7jIhLxDKInSdHD5IHa6rSgVMggFj1Ct22A+110ESQTzmoX+bBoNCE+FswOoVHi99//ARbml5HPVaR/HMeOkS0k0WhXUCobzK5Oo4YQx5vVIoAJGbscywTROFfnCxX4/RNY2zgnGtCtTgOZQgrlahnFUhbJtKE1yvqgjjTXdbLJhPVlIiPMIlIdNN1cWV2XcUYNVWZL1BslkQPZ2X2KQjknzPHpqXm47AFhP9ttXowGIpiemMfCwooED5Rtzp+c57mmUXaEkjHcKxAU4k+uw2RDy0Rq4ppeRbVUFsPEfs8wECQ7X9ZcSoCQld1pY2dnR7JjmF7tcbsl06JaoYneiASsZmfJgnWj2TCk2jiuaSiZiJ+KORjN0cJjQZjRk35MQCQyMYHQ6AgyOUpbFSQocO7clph4yuGbUjmVMirlPE5ODvHo6QO4XDaMTYxK+iWZ+EenJxgLTOPe3XewvHgefl8Y1p5VWM3VchGlYgb1ZgFOlwnRxCF29p5I0MIfYhDD2D9xnXrw5UP4XUEsLtOEtQyvL4TVzS24GYxmILjVFOki1iv3ZfRXcNj7Yi7G/QvZiJQ+WVrbxJtvfgfBsXExfaSMXL1mkJ8bTCNttVHN55HLppHPJkDvPq/HLQGPWrWI/cMD7OzvSbr+3NKqgN+dnnFgJ3NT5u50Bk+fPUImG0OH7Gv0ceHSZSwurUi7EQgkyDkVnkQ+W8TJyRmCXjI3w7IXoLFiLpNCOhUfpKE3hYEZGg0hGPah3q3C7OrD4bPB5jDD43ZKYMzSseBo9wi5eA4RZgDUKogmYgLYjy/Mo0PprpkIVi6tY/XKqkhX9R19yQ5g9g39IBhwJXv5g198gE61jeePnkjdMFhWbVYRmZ3C1Nos1q5swRHwwupziiSKmX4rXRs6lR66nKOP0ygwKyJbQa9QRb/aQMTjQ8jvw87eNkqdMjLNIqbPzeP1H72NyDLXDYh5Yb3JMdyHnXt3DgUTUKLptBC+jWwjgpT0eKF+r7UPNKvA4W4Cn398XwLmQa8frXoRyWQcD589xvHpkczBHmqc04w2n8dkOGIc7CxWCQKxHQn00vQvm0yJPNqFrU2RZ6CPRbvRFNkRmYO7Xck68wT8KFKmrd9DaGQEoZGg9DfqzR/sbEuQq1yrwWFxwO31yef9owF4gj7cfu027r5xBxM0mmYvGZz3eP3ToxP85N/+NR5/9RiVfFmCUASW9YBOf4BivSra2gxgcm0gG7hZqmLEE0SjXn+VfSn6ptTY59mwVhucRdnfRmUfzrVMyBQ1AzhU4hNZ3gQrGYRiv00mk3JOoVcEXwyM8PMcy9yXMauJmWkBdxAep1vkGQieuoN+TC3OYvPyeQlaNHuUxTGkbHiW4vz2k7/+azz47L7ownZaHZnTCTBxjaAxIoM3zCrg+P74w09wdngs42xhZhYzEUOyJhY7k/ON3WmXAEGtXRcdZwLKwZExMbPlHp9jjxJsJELYiYp2Iex37ncpa8XMNAVPWk1jP2q3Drwfmg2R5ZJzrjsgQDXXZvpBMJOJsgZCGGrxeyYxcPzN/c+Fmcy6MDI5JjE3MwdTz4Sjg2MkKLXW7ojHjcUOMcJkT+d+g/dhkcLjEeMcZmOfZ+CwIsB7qVTB8f6J1P/lS1cxu7CIYqEicl/Hh7uIJ85Ej59kmoVFaquXZM2nLBjr8s//97+QIOva8jquXb0hZrzcR9CA/HB/B4f7uxIQHRuN4PQ0hlSa5stTWFxYxbff+g7C41Nwe92wGlABSpW2mGo2aKTo8Brn5GIBZocJTmZwjDlh83bwfPcz3H/498iWz0SGw+bkesfM2rZ46TDo16NGtcMArfhSYI19VkEefV9BR9a5AjMd6rwPPIYUBFUwidfi35RIxX7MOVxxAuNp8IrlL+fHAcjIMyf3A+a+QURToI/B4mHQScHTYcBM78/P6flT76V4iOIPCj4O/12xGAUzlcSodaTYET8nmQyD5/xtENfIjObYGwZAlWlpsRpnEkp3KdjIz0nW3QCbGsYaFEvheq17GKO+DZ8rvqcZ+ILXDJjm3BcrWXL4uRSLYP0qeMvn4zMrFiL7H6frtwhhit/wp/YRfX4NKmh9aRm0XGxfzQrks/H6lB1SIFgDFux3wxiGPg+vp7ie/l3WliEJUm1XbTv+XZ9HgxCKk+lnFKPS9lV8UOtouM/wM1pPem0FnRUc17LxeXkNnsNZJ0oM1L7GnwrWDwO1Wq98T9tWQWV+frh/a6BD20MZ/4pv6ZhVFrvWj7aZSqcqoZXnquEADNtCcbZXmOkgoCH9Bsa+jC8NHvD/im9p8EPxLe1fOm61zo2+r/iTsZ9UvE/6idMgAGtb61wyjA0OY6j6nPr54f4wfB0NDOh8ptih9vPh6+i1tP1kbvmX/+Kf9TkJiM4h0zQpd+E3zCuGGaA6aSnTVSuIGwFe6FWnMhuMT2XUKthK4E2AxkEUgwXltcheG45+KECnUSyCZsqY5eDjwVbZzLwPAWgtiza8AoRyaLYbuj78P5+RnZn/56IpJomd7m8Bwlo5ww08TC/XQahlIrNGo4AK4PLaGlXTQdWjnuOQBou+TwawThza6bWzD3dEjd7oZKf1o/WuUU6+z/ajBjHvp6CxtoMObn6PbcRDkSEbYWhZDwPHfF9ZycMAuHYuZWsPLzC6QPL6uqDq51n24UleFhir0T7swNxsssxqPqULuOoy6eTJnwpyk+06PCD0XrKhHaRwq+yLML4HgD6/z/5I0EoCKA6HlEFYXm1Dr0yfQRdhnQC17bqSYsD0LSNA0BqwscX1nQYIxMy+oa/O+lEwmvcpZHMDJoVD+qP2YT4Hn586jnxpVFbLxTLLQkCgJBgUxgN/z5dKA1NMY6Ni9DkCEi3Ua9RftwrbhcZTs5OrCHqm0ahY4LYGkU0VMR6IYGZqGvVKFsnkCRrNsuFib7Wj3mrLwZopemFhQ7jhdRvMFjIwagLcNo20o3oTh7sHku64tbElaeNMqSbTgJq3ZF1yo0nNQm4C6HhNmQSH1wmXzyvGILJwWh0CLHkcTngcLhzv7AnjMXp8JCwvZ8gvaY/cNJPxxjGeLRZQqBfhDrnx1vtv4c3vvonwZFgcvomZtJtAqVDD2c4ZDr/aE7CXbIzd3W1sbW1heXVJzAqj8biY+THAQIBmYiqC6akJmNERMD2bzuDg4ASZbB7r66v43vffA/wGs5uyGmSIZ5IZcWSmlvQnn32OX/7qA/hGgtjc2hLGCgG/fC6LVq0pRmVum0e0LTvlBrxOrzCE2506rB4berYu8u0c3v3Rd/B7/8nvGWnJRB+Y6lvpIBnL4njvDMcvD5E/S6FXqcPPg0A+h/3dF6LB2jZbEJwI470f/wh//Kf/KZxBl0G7LXZRSRUR24uinCyilCvjy8+/FEYJ07HZjxaWFhHweQVwpBnhWfoUExuzuPfWPWHU0/Tqy88fY3d7V4wYJ8cmBGTgGsF+TpkWBh6ozdtoN5FKJ4jeirkkGZ2WvkXYogR+OS902jQ7ojakGR5mslj60rZrW+uYmZ+DN+SBM+SEyW5GtVAVBni73sXJzhESZykszS8b2RitJnKVEuq9Ji7fu4nw3Lj0m5HIiHQIHiYtXQsauTp2Hu0id5ZGKZ5Hs1qTAyYBvVg2BpPXgeWLG5jZXMbS1ioisxOS7s1xWi/XxeyLddco1FCMZ5GPJ5FJZAyJAqY+Wk2Slry0vozF1RX4Rryod8pG4KZcFzClWWqjlm+imm2hmK2h36amPDMMbHII6zFF3WWCzWGBJ+AQdmirUUPsmGmuWawvrcE7kENhHY4EgsIq4rybyefk8EuwiZqp0eQZ9s+2Qco25SvIcKP8AkE5MpKZLfD+e98X6Qyy5TinkdX08NEDmScPDnZxcrqHWp1zhEnAYjKg5FlNFgl4lSs1OJ1u/PBHPxZdXoK47V5PGG3HJwc4OXiGw/1tYbtzreH1NcVQgoKSNVWXuevChcu4eOEazOCaz4NJD+nUEfZ2XyAZS8Ll9ArgQ8Y29zQEkQrlooClS6ureONbb8PvDuL4KIZmvQuP1ysHylwxi4O9l8hm4vC4bNjcWhNmaGQiLGM3Gk+iVqc5GQ2osuJLcfHceZw7dxFmk0P0eA9Od8U40O2zweW2olqhvEMUI7xHp4tSPif1wzVCAjg9mtt14HGMIxyZxGhkVACeYjUvQDTZyGSWk/XNegmPjkn9MZ2adS8witmG6GkMm5vnsLq2LmsW5yoBitBEppDEw0f3ZY5hEIDgYbdpRr3agdXiEfPNa1duCIBDBhlB0UrZAH+4rnFdZWCTbGiC7pwD2S/6g7RIGj4GRlyIxk5Ez51ZDDRZpF4pQQ+uP+lsCqlMRuZn/r66tCz3KxYoiZISSRS324+Z6QXMzi/A6fLJfENWE0EJAs9RBjwKWbhdNpzf3JA9nUjumE1oMPApc3UM1XINV65cw9VLl4XcR5NZZgG0WzVhP0djR0imYzKGRiIhYX9SCziXL8Nq8+He3bdw4dxN2Kxe9FsmGdPUYO126mi3SuijgdPoDjK5KHw+l0hxNLtNCQxQg/tg/whWsxMb6+fEYLHbM0vqd7NLeTiT7LVEQaPbNWSM6gU47GTVmJHLZlHMFSVQcO3mLVy7+RrcvoBk8TAgQh4Dv0uppBbNjFNJyRzotBuiJ+t3u8RPoFYt4/D4AM9f7ogkxdVbd0RawO4wWIoMsJL0wKDB0cEu/u5v/o2kljO1nYEQ6vd3OwQzT5FO5jAxOi6aw8xEnJycxtT0tGRDkbhABmq3aTDMj/YPjPR0lx0T02PYP9lFPHOGFhrwB73CkmYWQMQ/hlwqh0w8i5W5BYz6HNK2z/cOYCLb0uXA2uVzuPradcyszsDusaJnJavVBRvTypstdBr0fUiLNvbZwYmY6hayeZHMobTX1MIMZtYXsHHzAryTY7Ayo8rCbC2gVwUqKaAUq+Js/1TWqVa+Bku9DUujA3fXJNmKZLkX+3V0Ayacf+MqZi4to+nswuKxSkaV3W5Dgf2m5xQja6uZ+9YsLJLX0Be2rtvJgLYLdrNdgC5OBbHTtgR2q+UGxgIh9JoVWU939nfFpHP35Qu4bRb4bE4i3Aj5AzL+ydRkoKvWaAuoRDY8g9ec42enpjE3PYNiLotcKj3wIHEgmkzA7fNK8J0hhuBoECvMvJmclDG2/ewZyqm0BLnjibTMkwzU2TwuOH0uzK0u4rs/eA+Xrl+E1UUpLO6JLWg1Bofqbh9PPvsKP//J3+HZw6eolWrosnzoC3u5VC/LmkOywsz0NOanZtAo1RDdP4bX5sXW5iZe7O6gVDMk5cxkAkqw0PAJ4lmQGTxcT7in5PwzOjKCg909Gf+UfShVqiIXwrlPs/0IJra6vAYlGi2SycFgAGWiTB2TSFSx3QkcjwXDcAeMoPz43BSWt9bgCnjE34H7Do5VZsJ4XW48/OoB7v+G0kgVGYvcA7nMlMLwI1+uyJwemZqWNYwGqtzTtBs10cZfmJyU80axWBDGMZnMBNcq9SJqLZK/7CLJFAiNyH7eZraLHFupUJW/Mcg4EhoV02Gb0yWECAYUnj/+Ch2ahdeqaNSrAnIL8MMzSa+LcrWJhZVlvPfee7h5+xa8PgMohXCc+jLvfPTxx/j444+lryyvrmFleQ1TEzNiCHyyfypSQQd7B5JDnItzAAAgAElEQVSRw6xLt9su8+ZZ9BTjkQmRzBJNZiGhGpk5XD/4HGTEZzNFnB1HEQqO4t13v4et8xfR71lkX5tNJ/Dpbz40zIiZQeG2yRpJljbXi0q1KgH2yek5XL9+E0uLaxIUZXCbZr372y+wu/1M1i9mQVSrDZF2opgzAeiLl65ibmEFY+EJOH0EB5k51kGz00S9RgN4u5yxosk4PH4XgqNueEI22H1d7J48xJeP/x75WgwWW0MAaAamxb+BSZYWE7qUoRv4UBnrpkE2GgauWCsKripIpJhBv2sYtvGffmc421cwioGcpAJ/w/fheZEgvQRlaDYyAKIItLK/MWtK2ZByjh2SQlB8QbGOYRCO40/BrWGQchhMHP7eMFahYKB+j/tjBeaHwVp9Xt5r+Nxr3MMAoEX2b6ALzPK/AhDFk8QqALTWi/E5g7inoD1/av0ac4ohL6JAHvcAw0D/cHY6PxMMGdKvwxiVgnt8jxIcWj4FgrUt5XPUPx/KvOa1+BoGa7VOFIBW/EfZtvyOlku/p32EjHftD8Y53GA4a1kUjNZn1DbWcihGoO033NbaLtrmw8+tZVa8TLCcQfbFMLip/9fPDfd1llODL1p2lpfXUvCd31NPNCXDarm0jbUtpT0GgSAleCpxUMebtpU+L+fgYUxFDQa1nHwmgylvBDh1LCohR723+Ddpk0F/4+/DQSj1qhueBwTH4ubu/4c5rOXT8rJOFMzVsvBZBWcaEBh4/+F2UXBY22Z4XA63kYLLw2Cztpf+1M8o1qpjQrE4JX7qGNX5Q8m036x37Uumf/0///M+Dx78p1EGQyrA0DX5JlVbG5YF40UZ4WEl6I3JdON1VI5Co2/cgCtblxsNsj5ojiFMTv6fg0w0dIyOrPfn4ZPXVp0dbtBV14uLrIKf+sAaiVBQnJpdTNfQTsb7EaTipo6AJyPrvMZwhEMHnEbNhgeFAoP8jAH+GpEGBYKNSdNgAfD/Cl4360xdrg0mVQPclIkJxoQ4XM/DUQll4up72iE0kqQDYhhg5v05cfMz2gk1BUef7VUkrWlER1XmRCc2/cnr828qtP/NiZ335WHqa0DecD1VKRfeTycQfebfquuuIdDPz6mGKNuHv7PMrBduZrmYskzsp9of5JkGmjrfHPBcuFluBeGHZSl4PwOgdgmDhBtCcQ33kSlP/fKGgCasQ/7ODSc16Hgg5nfY5uynNNUju9jqMDS5xLVZ0v6MfqHl5LZF+6dGrzXqxc2/wZL/GjDm91VLnK7mqnnO7wwHiHhPGuDI5tttHPhZt9TpJGOYrDOjL5Ch3EedeoWNDsx9B2am57Gxdg2z42toVyxInOSQOsnC6/AKCBiPHaPWyMPuAqwuC8KTE3B43aABDDfs1EUmqGBiCnomL0wA6g236jWcHZ+gWW3AZXPg5bNtSU8mG431boD7diwszotJnmhxddo4TZwhxVR+h10OzrwP64+gMhdxskjmZmZRpIlapyvmTxanFa+98w7CZHU4jUMIWaKHR0fYPubBpoQrd67hne++g/HZMdFkpOJJtdpHPJpELVPB7v2XKKUL+OTjD0VWgAyWuYV5Yd/RDdzucmJqZhqvvf46lpbn4RmxC4hdzZeQSWWw++JQADtubGYXZjESZvaBkSrE9Mdi3mB5UyuK7O90NoeF1WUBzcnspabp08dP8Mtf/BLHO0dYnl2G3+WFvW8VZjnBgh4PtQ4T8vUcWpYOvv29t/D+f/A+TMw6bPbRqNQkeBA7SeJo9xQnu8cCQLfLNYxReqfTQTIVw97BLrL1IuCw4Xf/+A/xX/63/zXgpTsH0M8BjWwVsb1TVNIFVLJl/ObjT8VgiyAcx9mFyxdkQ0vmCcdltlbAd//gffzuP/h9OAJ29BtANlvG55/ex0/+7d+gli9jemQSbpsDxWxO9CMJ5lJColguGprOoAbspLQfA09+l0dAN0kt6/cE+HS5nZienYHd7RAzwvWNDSysLMA/EkC9ZzilF/NlASZcFheO9k/k4BT0B4UlygNwtVWD2e3A1Xu3cPnWVTho2OO0GXIR2YIw6/LJHJ7ef4JmoYrMaRzRQ8OBfmZuBoVaCb7JIBYvbiC8NIO1K+cQGh9FcNyKaLQmqeAeqxOFRB7VZAmVZA6xgyPUs2VJt+eYJqN2eWtdyj65MIfI1JgwBTm/8GBuagHlTBnFRFkA6NhxAuVSS/TaabDW6LYRHPNjYjaCUDiAmbkJhIIupJNpAaA//vVvhAU/PzUn7jo8jJKltb6+jlq1IuwwQpMMmImZEYlVzhbaaIrxJjdjyTgNCE9Fc5amcH/yR/9AjKl4iKR2eCIZk4wFrqOJVAyFQkrKz/5AgGpyclJMBDlvMu2fDOiJySn8yZ/8I5GzSCcyMt+enJyiWini4cNP0W5WMT87JxkBDD4YgMyetBuzGajfzNSFt779Xdy7/W24XUHRliewmkgdoFDM4GDvEJ1GV0wsb9+4DV/QJ+vay50XYh72+hvfwo3rd/DVgyeihU0mtDAs0MXuwS6ePHogB+KpyTBef/01kdkJR0Ylc2Rn/0Dmz929I8TPEkhSwqAPBANj8Di9sHHeNbWRziWQSJ+i12/C5bSi06rD53aJjEshn5a1husA5z/K2dAsaWx0BvVaV9ijZAASxGOghusq/3HdU8YszcFs1HluEMQ2CetvcW4JW1vnMRaZkPWHwAD1qHv9NtL5OE5OD6V9gr6gsMSa9R4sZidsVg+q5aqw4jY3NxE9PcWzF9uvGE9s+0h4ApHIuLQlMwmYxcL762HBZOkhlt5HOp0QOYX9nV0xR6O2LRl3BA+4Pj17/lKCGdeuXcPrr78B+q4eHmQQjyYQO43LWsqgqD80AruDjCbV8vRiZ/clCrmsGMTxmutrK8YaYneINEi+XECmaBhV5dIZWYfXVpfls2Sex2NRkd9Ip2KD7AGCqRmRFyBDnsGwWrWFdKaMe3fewpuvfQ/djhXNShPFXB7tVhMmtFBv5lAspbC3/wLNVgVzi9Po9zsiR0UNb4KANEEtFWuYnp4D8717fQumZ5ckCNMVENpgoIhRbiaNai0Ps7UhADnHG4EmalreufeGSHB0+ib0zQ4ER81o14E254dcG/ViEZlYDKfHhxKA8nocCPq9CPh9Eszl+Hqx/RI9qx3v/+CHcAZCMFmt0obcq/Gfl+CE04L9nSdIxIyAEz0i1pbXEPD4xbTt7DiG48NTAaS57wmGQphbXMQ45XhoASZZ/C0p/9PHj0X6g31tZWMJx2f7ODrdlwyPdrshfZqAjc/lk75I7fDp8XHMTY6h2Wzg/qOH6BJAcbuwfuEcbr15D6tbq7B7Lag1SY4xsvkaBBzdbrQbPeRSWew/fYFOg6mwXWSzGVBXxOyx4tK9a7j37ptwRfyw+0QJANUyUEv30K30UElVRYKjU+3Ca3FixO6GmczIZAa9VgvJXAKFXhWhlQjWX7uE/pgN7kkf4LKISSIzJwhkomVFn7653TYSsTOAMlc2C7wOl0hscJ6k3A/114OhIEqlFk5O49jbPQDBg4DdIQaZp/EzdHstPH38AKVMBi6zBQGnU0D7yYkJ9M0WJNNpyQQho5SSLNwH2fp9YbUvzM6J1ny31ZUzGc8fkmFqMcND4zmbFWvnNnHz7i2EpyLCpn785VeI7u6jXmbGAj0KasjmcpJVxUwtl9+DG6/dwpvvfFuCvJwr+eI+lOBiyBdCJZXH//N//ht88fmXEkjm/Mv+Nzo2gmK5JCxsAvrTk1PYWllDwOHDzpOXQKuH7373u/jFB7+SfRbBUpErGACYKvvH9YvnAu6DaBZ5bmNTJNd4fmR5yWzn/pHnD57nqD8scytBJqsZsURUgErOYR6XG24Hs84aQgzgnptmqmQTUyZndGJM9vLMauJ+h8Aw5zqR1HN7UK2UB8FZ40zUqtbRrrQQCowhFk8imoqLlAjrR+ZtSoKQsU0df6cNY+ERKRfHPpnbzEpq9RhUZkDBwu2RBAmXFlcGElMNGZMM/oxHpvH6G29genZeDDmbwrBtYH97FydHB4ienYonhzBm+x1ZG9jnozFDy//ChQu4fv26jB2Xwwa/1/OKqU4JPMq8ubw+bKxv4cKFi/A4fCjnS6I//+LZSxzu7SOdTEjmB31nrDYznj5/LgQSmtQK8DHQb2amC38/t7klewLObdGzhPjFfPvN7+DSpSvo9pkFWoXV1MbO7gv87d/+RJjQDOzx2txkcy1MJJMYG4tgfW0Ll65ew1RkGn2TTeokET3D7u4THB/ui0QZmdE+bxCn0SSymRJCIxGsrW1iYmoOo+EJ8d0gZlAol4Q9znXH6wmKMTl9CuxuqwS8bK4u7L42js6e4NOHP0ezm4Xd04PF3hWCjQBL1F2jGSQJID0DLBVG7kBj+ZugknHeM+7J/ypewIzJr9m5BhilxC1lkirgpgAUfypAp4Csnv+ZCWGwEQ18htkSuu4IUDvQqh5maSqQrGfoYQBTMQQFnBQIU/BrGPD6JlCpICfXa60bJXMpFqCgl15XgS6Vh1ENaMU9FGCl/AtJDgag97WPF/+vgJx+Vp/VuLYheaDnb66XCoSyTAr0sjwsNxnQCmIq+Ma/cZ+q11CAWK+jrFvBlVrG3KRSESrHofiNtrfWA9tMwUG9L68n5/qBiZ4C3LwvjaoVr1NMTpm2CjZruygGoe3M+2h2uYL4+lkFQGU+GfQZvb4CoMP1wfdUa3mY+S91NQiuaNvzd8WRVBVBAcphoH+YUKp42zBQruXge3wW/q4guJJQ+Z5iLt8EWA18ZkCMtRqKAdxDDwc0FHccxvKGxyPPlwpuC1A9eF7dIysozPVE21z7Fv9GfFKB4a/7vtHbh+uX/1fw+v8zhkyQvQDnNpK9CHYzQEt1AErdMbDMs4f4pXGRMRvSv3wpqVLHzPB41DGp7+naPzxPaB/jT+2vw+ON/Zbf1zrVutP3TP/Hn/0PfQ46MW2QyjcmC3YmVr42pCzEg4lNadbSuDYjfeHVgG7TUM3Q5FGWrQyqphFFkAihwy4VRTCCBePmiO7Mw6YR9oFkh5qztQdRHWWl8sFYvmq1JgdqRqKMClBN3YGOEOubEYJeVzYNnIA4kDVqJMyUQYqKDj6Wkc+vwLOCztpgfA6dbJiSLkziRuPVgs561EiMmgHyO9/sQPxdtZlVkkEj+V8zx41Dq7JyWS7tsMP1qh2WZeZ3ma6s0hYGMGnUP/8uB+++EXkl40mfUyey4cHGwwp/54GUz6RSFSptQTrG8IBVwJ33UNBaJspBFFEXTJ2UdfLQCK4CrxrEUDkJpuLz/pqOwe/xGvWqAeoP62fzdw120PFcBwkP8vynbGveiy8uQgTZeFBlvbHNmOJFoIA/yXYl641SFwSmjbQdY2Gi5pxMfiZjEmQ/0D7OshsRPpNMAMJGt9JIIyhAHv9GbTqm3vKl44X9k5suplBpv1DJGUmNH0jI8PP1BkH5rLDCtC+SGcfDTbFE7TeLlI0MIqaglktNtKp9uF2jmB5fwuzkGvz2UaBmRfY0h3axJdq5jx99hXqvgtULS1i+tIzNaxuYmJ9Aiqnqibj0W4/Tj4ArjHKujGa5Ao/NgVwigfjpGY52DzEdmcTpyYmkJrMQfo8f1WJJJsuxkTB8IQ+8ER98Yz7kyyXRaKOLPbXx2Lbb29s4PTwSpsnS8qLUK/vjxNQUfAEv1jY3hC3GQwuN8DTaRgmN7d1dYcj4QkFsnT+H8ZkpOQzxQMKJOV8qollq4vnnT1HNlbC7vSMpzcweoIkZUzfFWKlRx+zSPN7//nsITvGwYujIUSaBTOX0cRZPv3qK7e0XiFKvr93CIjVdF5dkfiKrhJ+vtxtYP7+Bzcvn4B1xCMPb5gL6bSCXrOHFw2387V/+NcwtE25fu4VQICQu4Ra7GV0zDyodJPIZ7B8com+y4Mat2+j3WsjGj3F4sIdENAt0aAZkRTlfQZVGgo0OOmQWmfrw+dzC6spUsmiiianZafyj//yf4NKduxiPjMPaBgrxEmK7J+hVG9KGTG0mS5n601zUZubmJOBCgIiskdGZMfzen/4Bbv7gprFfpLIC17Um8OUnj/CXf/5/oZQsw9W3I+AKCOOLzDBqoJ5EjxBPRSWdPhgMCNDIfsq5k+Z4JrrSM5pNExUa5Hi92Dy/iXQui8hkBLdeu4uJqQn0GcQs15DPk5XdRTadx/7OIZKxlDCIaIQ5OzcnhzAaB77+1pt463tvo2sCitUmqrWWAN+so5dPn+Hlkyeo5XJoleggXxYNWY43ssLadmDjxgXcevc1jMxOwDsegjdC53aglG6gmimimauiEi8g/vIQsZeH6NVakjbPOZx63eHZCdz+9muYXpxHj2Y4HUOH02Gyie53IZZD8iSFWqGFVDSNXpvrmktMGHOlIjxBF8amIwhPjODi5fMYGTML8B8/ymHn6R72Xx7i7CSO0REe2s3CSnW7HKITS01dzi31TgNmhwXB6TFMb83DGXQIs50BNgZEHn35AIf7R7CbbPjxD34sWQyZRFbWUTrGF0t5nMWO0Wg1hHVF0IlSKjw802iIWqImi00AW7PFims37uD9998XkGP7xQthyJm6PQGQP/7olyJVtLq4KCBjr8P1q45oIi79gOBZsVSFzz+CH/3wd3H10m00az2pKx5YS60sMpkEdp/voJQtoVNr4d6du1heWB6Y6KVwlohjZnEek1MzePZ0G16vD0sLy8Ky7fTaMm4PTw6F4TW/MI233/42ts4tG7r67R729/dxcHAoMg+JZBbpTF7WBYIClCUgs3l+cRbpXAyffvExPr//MUIjPty6fg3lQgGnx8c4jR7BaTbSSdv9NiLhsPQJArzcF9abZAnZYLe55DBNZpYJxv6AAViutweHeyLzRFkg9plIZBK3bryB8+cuIRTwydoYjxtBgnw+jWQqjkLBMG+kKdTU1LRkKrDs1K9/9vQ55mamBUzLZjLYP9x7tfejDIbfH8Ly0jquXL5uBGQdDOhCgoICABdTyJXPUCwlETs5FcMpK0wCaE9PzRob+lYbz168hNXpwrffeheLC8vCjiajP3YWQ/wsLoxBzXKizBNBJzLauEcks517Bup7L8wvIRJhIJGHQ0p9VETqhMaNDFpUq0Wcnh2hUi9hemYCs/NkWufE7IrrLw3NCOhwjhFTM6sJJmsXzKLLpSsYDUzje+/8ACF/2JD0KebQbDBVuyhapbv7z1EoZySwSTCWQHu11BBGHrMHCOITJGXg6+6dN0WL1B8IS7o5gQfKa0j2SKsOssdL5TR8biNTSkwPzBZ0+2YsLK7ixu17CI1GUCyUheVFZr+ACyYbTg9p7HWGVDKObruGXrcJq80k6fVkGtOY7OgkBqvTjbnFNZRrTYQn5zA/tyCBC9mfmi3wBzwoFVI42N9BJhFHtVLCla0tuMRkyyzgzBf3HyEeT2Nxfg1Ts3MYn5iCx+OVvTun526nK0BSs9XAF198jmfPH+HKtUsI+J04jR1LOlC5UhBpGe4V2R/F4NBjAKtTkVGRAjiNxmWckt156fpVYW2unVuXbKlmrwW7wyzZkuKHkEpKf7GZrVgYGUcmkRQ2IwN0D58/xcLmCtavbOHctYtYvToPuIFyGigWGqgW6qhk6sJwz5ymYW2aMeLwoZuvoZLKolOsi2QLmdTOMTfCKxOIbM2hO2aFeyoAk9eEYqMKp88hIDC9AjrVliEl0YcEWhnEY0bH9OSkrE2s8/m5JTGyLZZqSKWziEZjSKez6LU6VJYSbXgTmmhUy0jFTjEdGYPHYRdwmVkl9DI4OjnBz3/+C5xGz2TOEIPoRhNjwRDCwVG4rE7YYUWFEheBkEgocV3l/qhnN2Hz0nkBlCMzE1KnlPA4e3GAk/1jkVSgXrucO9pt0aPOlQuyD2J7MHMpU8jLIZfrNPemc9NzsLWAg509PHnyRDIBOBZ29nZlrhcyUKcFt9WJEW8QS7PzmAhNwA4zwqFR0Sa///ABitWKyDcExoKYmZ0VbWFmn3340a+F/drvdCWTKugPYHVhRUhDxXwetWodlVoLTRpuWy1y/qLeNDPYOGfaXQ4JyD158gjHx6eyR7TKvt4pHhf5SkH2Na1eV6S+KGPEPSQBfgZqGQjnHo6SEuxvnEdkr+k0jOCqlFxsW+QMzHkqXy1gaXoF09OzUhdKdmKmXyrNPbNbgpyUWSFrmXsXnrfbvbbIZ3GdpVn9SGhMyk+tYhIXqCk/GhnHj/7D38XE7KgwjcXgsg2R+Dg6OsKDBw9kXHCuZGYC+xz3stScTsUTYlQdpuQNz9GGFKkA+2SPM2uGQeO1jU2c27okus+5dA6lXEnqPp1KIX4WlevSqJha3TxP8Jz07OWLV1mtkdGIsNRpylqq5XFp64IEpDnnUiucAbR7d9/E2uoWbFY3qmSSo4nTswM8fPgAe/vbwnydmByTPSHrj+ceZlpublzA+QuXJeOy3enLvLi78xJHh8+RSJ6h3epjZmZW/ARq1aYYDlPaaX3zAianZtFs9TDJv1PGs2aAjuznlIdhP2UGJs2uxyZCcHlN6NurIsHx2YOfo1SPwuHqwOW1SDYKTdS5PnK8UPaIchCKiSgDWsEaKyXeekbwkabNXNs53yvJjplgip8Mg8LfBHMVgNWfLLNgIT0D4GQsUIl0vA4zI5TFKQDZwIyQkXM9i8s1qGE+IBMqWDQMSLPf6PlZMQkjiE6TSkOmUs//WibFRxTIVnak4goKTBt1ZEhAKNjG7yorVsl1BpZiYC7DOIqAleaBGWHXCO6+AgObzEj+mk3Le/H7vJaAniZDcpQvw78JBoZgMYBIBncEwxowjB0OQ1Nb2dUqnap1o0EDtoEEeQa+VcwUUtxL8QHFalhW7Sf6/PyMgpbSH7iLGMhWKLDM51TAVlUKtO8MM4e1HTiOBGcbBMY4pym5zz3kr6UBDu0fGugYvp8CytoP9bpa95pJr6Q5klq03pTUqM8v17IZLF4FVbU+OU5UWoXPwTrQujfamKaCNSPgYzE02Q0Q+usAg9bRcNkY2JIs/K4R+HE5SDQ0VBQMAqHxvvYXDRwMj00dz9J2VkN7XPuqjL0BE5zPRDkp7e/DQRu9BrNy+HcFb1UhQLFC1Y7md7UsOg4UzCXmIFrkNqvgoMwy53jnmii4iGimMXzcl+ypPkmbPWO8sH8pyK731mfVcmsba5m0/XQs8u/Dbcvn1zGvZdVr6dyi9WX6l//iv+uzAPwAN888pPJGav6jN9WHVVM1BTq5G9HOIZP6QBJBH4IPxf8TgNYOxU7HVEBGqvkyOpTBAmaasUhZkDEoA89gl3LN1MgVP8cHlijDYEJlhRrlMHR4dDKk14JEcbqGbjWBWH5XTFskg91w0eQ9dcDyfsMM5uEBwv/rs/N64VEa0RggtnZEXl/BRB7uhss7PJB4P05WrH/eU9KjB7o1w9E7nbjZJhoN0/ZgmrosAAONP37WuJ+R+sGNIjdD+tx8TwZyv2M4zYsEgvFPOwufQ1ncPBwaA4R5+njFlOZ7/Dx1cXk/7WA6EWu7agRNF5lvLrYChg+0oFQPis/Jz6kcCOucz8GfvL62hyyYA0063k8HuE4Akso9YN6yvlR3nGVSmRSCzGwDfpbPymdh22tkTgMNPNyzfKwzfp9lM4IBEBMjsjB0gpSF32Yw3HkfqfPBxMdNC8vJyDQZG+Wqoa+t/Y9lNzYCxsTAe/G+Kn2jk5UhJ2ITky9+nxK5BKDJjmPQxmE3mM8EicgkoPQNdUO7HTN6bTvsJj9G/DMYcY8j6AzD3fOiU+qimad+bAnPnj1FqpLCytUVfPtHb+LKm1voO4GWGUhlycIpCes2aA/B3rfDTOaNxSa6w7H9Exzt7SNxFjdSgpodzEzNwm1zIXZMU5WGME6TPJQGTNi4soXxaeq0eWCyWYW9SMYJDUZ++bNfCIOUkUK6sNOI5+63XpdD0fLKijCyqLtEdgrrimAl2zEWTSCXI4PbKQcLAmLxdFzMsMh8a3ZaCPoCePCbh+i3unIg6DXbyKTSkga6tLSA2YV59JjSOzeNe2++Dk+E5l2URumhXCkhn8rj2efPcbR7jEI+L4clpmGzr01N0CjNBRP1Of0eBMdH8N3vv4tLd88bMh2c0OhhUQcsTBcvAR/9+9/gdPsYS3NLWFhYQGQyDJvXJGAplYIpf/L46Qvs7BwI2zMRj6JWTAvA6bS54LC60al34KXEykhEwIpMMiXsrGazilK9hGe7T1FrVeUAStOpjctXsLK6CUfPCtS78Fldwk4qkKFXLaNQzCKdS6NcLSEQHJF002qlhnq1JVrKP/6Hv4u5jXmEIkGYnIzEAt1WB+1aG7/+6Qf4xb/7Ofq1Pvw2LwJur4ChnIuESZuMwumySKorF0ka8bzc2xWpFtYh2SVkVXHRNJn7Uid0Kw+M8mCxgZXVVThddhTyNFHtIZ8r4sWzXWl7M2xyeOJGkTqxNqehMbm8sYb1jS0Ex0ZFT/P46Ez6RLNZw/aLJzg9OUSjUoa50xPA0Gkx5mbKwhRbFSxcWMd/9d//N2hY2mgThAlQKgQopisoJXOoJUuoxrM4fPgCmeM4bF2WZLB2OSwCWt/81l0xPLK4bSiWCxKNpnZmLV9F6iiBfCIPU8uMQrqARq0Nh9MjbNJSq46xqTAmZicRCgcxMRNBZCyIfruPYryI+FECp3tn2H62C7OJWR4uMamLjIQwPRFGhbIQ2ZQEQ0wuK8YWJ7Bx5yI2L2/B67NLYKhVq+PTjz7Ez/7mZ4ifJDAVnkLA7ReJAQKtHDtnySiy+SxqzQpq9YrB6qxUZYyOBKkvH4Hb40ehWJWMi/MXL4vJ3cHBgQQcJiNhcN9G1taTZw9FRuDCuU3YLWYxV5PNuLmPp7s7sDndcLh9mJlbxrvvvI/zG5fQa5oFbD6LHiNfTwnoFT2MCYhvavdk/FD3WgJSNgsOT47lgNntmyTF+XJ2XkwAACAASURBVMb1W/B7/Tg9jUr9835PXzwTAJcbSjLVrl+/KoBBt9OWANju7p4ECxtNpuACi8vriDD92Dci/dRCnVdHH41OFT/7Oc2qYnjvvXdB1nIsFhXgPZGg3i7Ns4pyePUF/QL+Mr27XK5JP7KYCTw7xGiRsheU3VAPjGgiisPDfbzYfo5SuUgOjmgWb25ewMLCHBxksCcTODo6QLlYlICq4e1hx/rqGsYiYdE773R7kpnx6aef4NKFLfgDXlTLJTx++kjWGa4tDLhyzZ+fW8G9298Sz4Bem47kTQm68kX94ER+D4Ui5SCSyKWSMl7IuGcQL53OoFit4eQshtDYOG7dI6g6bkjWNChpUpCAJO/pHKzBXKO57lEjl4flvZcHAkaf3zov7MLRcFgCeuVKR+a1Yi6OFAH3YkbkojL5JOKpM7TaVdlfhsIhAUgZYCbLenx8UjR7o9G4gGuwtIQR1yx3YTW5cXHjKi6euwyn3YV6tYRaNY+js32UKlkBttkvmU1BBhyzac9vXJZgqtncw/7BLvZ3toVkcuv6XZGL4Xprgk08BaitzmtQsuToeBf1ah6L81MYHQ2Jzn4uX0K2UITJbMf61gVcvHhZ5jHOt2Qatqnt2O6K+Rb1YRv1MqymnmHk1esKaz8Q9KHRbCKRyaNUayAcnsXEzCIWljfE+4GLjuzFZE7tCVv/8cMvJJW/nMtgaWYKCzMzoi3ZYpZBqoBSuYlzm5cxNbsgARLq+DsdQK1OIAWSrcSACE0i2ffWNxYxOREWU+JmvYKXu88lW4L1fRw9RjqfQ2QqIlIsjgHziHuVZ8+fC0tnanZGsiUIzJEBSWCIGsQmiwmJTEIC+jzYnx0cYGN2GW/eewOHx0c4jp6hSkk8nxPnrlwQ88E337sL+urF4lkUqItfbKGYq6BWaMBj9cDVsaKRLcPdt8FU76CeKcBmtoghWTQfx7nXr2Dq3ALaQQvcU3607B2Y3RY4vFY0ah1Yaz2Us0Z2CFs6m8oKGEugk4xzBm4I9M3MzUvgmPq0zIIKhELCFj47iQqrmyabXqcVDivdWBtYnJtB0OcV00hh87s8IpPws1/8wjD4JCjqdonED+fsZqWBLvtkrSO6u5GQQWCgsVyPRtgWM+bXl3Dx5lWMTUUkCElgMn2UwMHLHTFtZUBHwB8rTe4I+LRxfHYqgXghCXFPa6Jnnk0C6zYGWJwelHMFAcXJhOUcQ+CWgDzPk5Ye/TAAn8ODsG8Eo4ERAcypLU5d6N3DI+QrJaysLWNhaR6TszOSnUAWLAkIf/EXf450IikBmKDXh5X5ZQl2EoCmHGO7axK9ZtkvuOxiTHrrzk1MTE8KOLXzchufffYZdnd3jUxVk3GWIEPs5OwULVMPfYsJHpcHayurkuVBKTSO752dPdnT07uCoO/27kuRH/KGfAJci39QqSmM/nqlBvrTEUhmNheD9Zy3OZ9RDoQBW4K3HpcdwZBXNNFZv5SJIlhPpprf7RG9ZwJGnXbX8EsZn4DT65OBtnXpAm7dvi375PxAo7/f7koA/cnTp4inkihVStI/uJZTh5mgfT6VQaVQFEa+mtDxgdjW9KRoCbnLgksXr2FjdR3b2/vYe7mHoMePgNcngS9molVqFTTbDTGRFs+XPpnDGTE+rTfqYvK4tbEpz5xOxAUYYsCQY5vrRq3axtrqeZzbuoyR0Lj4SGSLcZFH2t5+hnqjhmIxK0G00VHDgJJtViqVEQlP4eaNO5iZWZA9xf7eMb588BnSqRMJHBOQom61y+OX7JNstgiL1YHZ+WXMzi3K/DoSjogJMkkunLtZVwxw0ZsjFkvAbO3DG/TA7TPD6mzhOP4MD5/+Gsn8vpgSOtx9mTOZMch+ISzmHmVDmGHae5WpyudVlicBaAHw+l9LcBrfJWmP5zHjvK7nWs3U5t5Fz4S8thL6lE2qADUBaCHTDcBMvRaBVK6jeg5XrWIFoBVI5NlpGL/R91+dZQd6ygKgD5m4vQLAB6Cw4grKAH8FMA3Y2kJeGGAGigUYgKcBLP8WKDmkUy0gmUgMGCCXPo/WAwNiRlkNgFnriZibYhoK9CrIKYAbQcsBIU/lLPk+cSkhCbQNPIRnQV7fZjPqk8D+8Mv4bPvVs/EeSm5kWbhO8fpanwraKQDJ72swgp9XbEnLqhrBcq0h5rteT3Gn4aCBlk9Bbc3+1nvxfsoYNuBT46WBBP2dn1cipfY3bSdee7iN+T7bRPEexSvYzxWAHg58KK4ocvYDlvXwNRmQ13rl+4oTsU35eRpx07xZMLd+x5D2E0zwa08zDTgogG0w0406JgAt17Ua0qv8v+JNiq1JgGPw0vpXcPpVHZmMz2h7ajvoeLEN6lr7praJfp4AuPZxwTMHY0HmFpap/TW2pu8NzwdkdClup2UbBnu13gSrG/RTHSMCTg8yML5ZLj6TluubALTWhfYF7QdaX8MBk+Fxr+U2xrMxn5j+x3/2j/uMthJYYwOQlSQHsQGSTzBQ5TCMAhlAHxtR9FJaBnrPQkn0pmtQrgmgaYcbRu7lxoK8Q4AHHVQ0WdMJQSYaswEikznC62jnJm6j4Kx0uIHWMMEG4/X1NVn5noFGtAiyDtiuLDs3WbwO04JUukCjT3xfFwKNCmrl8Vn5OaXqe90G05iv4QZm/Rn6y8bEoQ2qjca/6/saNWW9K0NXo4A66WtkjXWvUh4S7bIZ0SMuZMPRF9HfLJflObjRUwD61eDqd2RjrICxsoNZZn6GhzWCpzqJa53LRo+sAItN+gyBKY0c6fPo5CaR2cHEqffVIIKC/coA5zNwouR3+VzKYNa0E52k+PzDJpncBA5Hrnh4FlOMfl9AUjKgWb+8Lz/HOmFZuDnktSi7oRrh3DBz48x65DX4PdWHZnn5N35PgHvROaM+UEc23ASSjYXKZmxO7AZLgs8hE7/VYkjT1MpGv7M7hOUAs9GeWu/av6g3yo2yGEsNhPP5GWWAG4OceqNeI4Lb7yDgM1hjZHAwlZfl5EAjAC39r2eCzeyBpe8COm4EbWFM+WbhNvlhaVrhhAe2tl0YC0fRYxxnT+GZ8uD6d27i+ve20LUDZifQoARFtYf4cRydShfOng31XBG9WhN+uptnisjFk/jpX/8UJwdHMHVN2FzfwrUr12GFBd1GS9yzK+06su0SRmbHsbC6KLrSfasJrU5TonRECs6OjnH//mc42N83IoBmM9767rs4f/EiQuFRBCcCwr49PYoaQQsBG8piiEeGn8cblPqrUTuSG6B+D6lcSg4V1Lb1evwCmDKAxcP988dP8MG//6XcS5h8PAiOBnD+4jnMLc7CFSLzCcIGIevl/mdfCRuDZoOcV8gcZVYGGYLNeg2NVgv+kA+z81N4/8ffx9rlZcAutzLSrqkbnCmL+eCzh09wvH8qh6gbN26ImRP1TYnWdU09OWA8f/5SAAlqszotNph7fZRzJWE02q12eMjg7wJWmOFz0ZjKK/2LLH7W7YeffoT7D78Q1hGBBPb9ubkFdGtdNCt1hP1hMXdkHZIR6/F7UG9VhREVCAYxOz0nbKJsMofVrTW88zvvwDvqE/NIMglfZWBYHcIM//XffSjGQw7YZHPHdFz+JLhNMKZcY5CAuqETGJ+axGcPPsfe3p7cv9Npwmm2idaq2+wUUIuMLprl8LPrm+uinctxRT3Z7e1dVAoNqQcqSXOOok43x6gwPSwWMWEKjIxiYnJa1opipoCzk1M0unWRcuiiDa/bIcyHZqWGtgBNXLN6sHmdcIx48af/9B/j1ruXDMZ2B8jne0ifxUTKhQy61GEUDz78FNV0DqO+AGyEXU19mGwmBCcjuHL3BlbPr2N8elyCEIV8Ff16B8njGM52jsUUy9a1IJ8uI58rCdCZrzBo0MHc2iLm1xYxOTeJ4KhTAH+ytDPHaUT3oiglmJ5Phq4FAV8Qjx4+gN1iwfryEmwuC2qUP6lXUGhWMDIfweU3ruPanXOwO2h01he5CBpTffKrj0TXk1qtLrtHykB2E1lgNLMkEF2qF2FymFCqFAV8oXGS0+aQoK6dgd2OGWOj45icIBu2JSwqpoCGw6OIjIWxf7CNJ8+/hM/vloANmZAE0ng44Dy+d3SMVCaLQGAMSyvruH7tDi6dvyIa1/lUQaRAirUM9rZfYv/lnhg1jY9E0O/0BASNTE5IBkMynRKt0Xanh8uXr+PNN96SlGcC4oViXoKoXz780jjAWNieWYQjY8LwclGGqd1DIpGS9N7FpQ1hVoXHp0XnkkEVZplQr5kGhDanBY8ef4HY2RF+53d+iLfeuCtMNfbpz+9/KmAo+xIzJigZ4PG6pN4adcpqUAvHItIed+++LunQyljlOkiwnPszSuAQgK7W6nA5A3A6PDLXuwd7Hd6DmUFc85htQ31fSkRYyXypNpDNG8apz54/we1bV+H1OSV9+/mLZwKGcK0jSM4gxkRkWhjQk+MzaFKqIm0AS7Ke2/v46ukn6Ftacl2aL5I5u7G0LinfeweHCI2O4fGTZwiMjuG1b70hhlDRs7jIs3B9rFfqRtDXazDRmLUj66jFkBDbfbmPicgkLp2/CKfDjbHIuKxlsUQaHo8TxWwMmXQU6WwaJnMbnV4LZ4kjFEs5eP0ueANGADgeN4wUmVl06+Y91Gp15It55IoJ7O4foFpooNbuYMIzi3u37gqL2eW04ezsSJh5DpdVsm6oXV9rt6QsVosTK4vrCPoZ4G8gX8ggk0qAslkkAJD1urV1EV5PQOpTDheWPvb2n+PgcBc2SxdzszMCRrA+SuUKvIGgaEczi2l1fQvjY+MyB0nfJPuckkE5o/1IrvB5nMIAZIafL2B4SDBzIFusIJXN4+q1O7h55w3ML5AFyL2z4U1gGOdRGqqFL7/4BA/uf4pWrYyQx43l+QUBq6inajY5Uat1MB6ZweTUnAQi5DxgAao1kku4z2+jVi8hkTTkDvwBF2amxxEM+UQLPRo9RTIdl36/f3Igwb+33/2OANCZVHLggWGT/vjLX/1KZLBu3L6BWDKGDz76yFin/B7j4NjvYCw8Kmv58f4BOrUm/uj3/2NY7U785Gc/NZiwfrfoFy+szmMkMopyg7J73BOZxCQyPDKJGA13yzXZt5TTBXhNDoTsXoS9AZG9iKZiOEwcYZYZYDfW4Z4JYmprXLJgHH6g3QcqhY7IeVRzFQk+U/ucgQ5q5hJc5t6NoDOfJzw+jlQmh66pj3a3L+NVxnaR+v3HyOfSmBgPwWXtokADz15bZM28Tu61LQI4UuqrUjMy+Dx+H6bGJxD0ekQe4XjvCK1qQ8BwBvwJBtI7g0A3ZRH7VjNC42HMLy/CE/QiXy4KO7hATftsTvbKnPcIzjEoRrYmpSLKDMZareL/wPNCIpUSdjDJEwyEsA551uAeY2JqUiR9GOwlE4v70lQ0KfrwvVYX9j73JB6Z6+kPQdYzgz+USKLE1lhk1GBnWUwi80Ag9csv78ver865zuYUBjTB1Ua1Lkwvzulk1LPfEyifX1zA5vkteeZcMSemxgTXs9m84TlUKsueZ35mTgLPL0/24LIb3gHj4QiW5pcwNTENl90p8yyB69FIWAxYn758jkw+C6/fK54UkmHat4oeNE0YOQ+4HS5k0zk5c40xWEZmpc+NRptZF01EKNsV8srYZSbRzt6OtCuJI5QfGw+PCwDN/b9IZdntIg/i9gdQYzbewjzKlQrOzmJy7RF6bJhtYljLvu8LGGcfForPznFMljSzU6inHRwQeRx2g2QTCAVRazQRPYnC7x/B5PgkTo9iyMQz8Ll9CIfCmJmagt/rEzCkUqvJHqDerMHmtIsZMs/xzAbg2sG9HdnR7abhY9CHkRVKsJW6zzPTixKYoyEugfNCJS2ZQ189fCCg9snpAcLhMcxMT8oYYb9KJtISmF1d3cSIfxS1WgvFQknuV60VBpIFZLa6JevE5vAISE0JJLvTI94CPCc53B75GRobhdfjk7NRYMSOSr0lJKIuOL+0RWrD4miiWI/i0y9+jnh2F12U4fD04XCaZb9qgC5tQwN6cL4cZkEr+Mv9zDC4QyKFgnq8BtuB9aNMVs3kFTLfgGinjFhlt/J6igswqMm+r6QpxVC4H1OgUYhZwpE2XgJYDTAVatYOM455bT23yxl9QPQbBp2GwUjpawPwUoG+YQaogl0KrikrWdnZxEf4ngLYCoAP15EBTBrmcXo9BTBFVkDAz4Hx6gA/YPaYEtq+SfqT/YXdYJAb2VAGsC3X7Bmyqdz7CXA9YK9bLIZEpki6DgA0CSwM9KkVJ9L65U/BLAbEM/2OYjR6puezsxyKdwzXpRSK578hcJh1q1IX2kcUm1JQnu8rFqGYloK7CpAqIMqAhGIWCmS+Yt8OAFjFdRRgHMazRMpvSFd8+PpilDjo79pntZ2HsSFl0utzCog/hAdqX1GsygD4GVwx6oYSpwpA80D1Kjgx6OMK+hu4lREI4fome1g5Jxo4leKVilV9s511/Axjd+yXUh9DUrDSbAPddgVaFcw3D+RH2C6CAzncr4JVwwCt9kcFoL9Z94IxDZjx2ge/+Rmpm4EkiAbEFKPUdlIPv2EQfLgcWie81m+1+5Buu44DnQuGMT8NImoZ9W8ajDL983/6x31O9EwZ48JMYIUpqRyYSqVWBo7RMAYArZ2B7sLD0RcxPxB3UaOC+eA6QRNsY2fnpME0KqbaKviqUZJXSP0AMOYqoZOzoPmDCY8PK8xbnVDbBvCtQQsjSsKIll2+b7NaDO24dtPQJB50QALQPKQJSDWYjJRlqpEsNhrvxZdWqEZL+t22kaI9YMUqgPp1xMbQEVPgVTunRhA1DYR1z/sq4Mr76MKgk7feWyLkg2gfGYUycDsGpZ7PaMhkGJrEBEf5fBwo+pIJx2Kk0anMikqwaNSVEzjLyE2WgtAG4GqktVBTjZtQRmCHIzC6+Gg7cnHl/Vh2XbjYGXVilGCAxUifY1n4vspYsF+qKDzrgH9jX2OZdDBwgtZr6QKo4DJ/b9KsaDB4FMDVAINRvwYYzWuyLASZ+XeVAuF9WDeiTzdwNjZMHg29ZTHIqtdRKFVe9VPZKNCAxkVNgoERod1mSL00qkY9dIygCp2vdTLSwc7vc8PMn5qarMA025PlMZ6J7vI+I1JWr8iiOjYyKoBbPleAyWIA7IwUMuLHsWo3eeEwe2HqeBG0jmLSMQN31498ogBr1wGXxSOH9EqrhnQ9i7q7hbGVMbz9+2/DPUcDDyHIwkX/rg5QzwDdcgvZWAK5syTsPZMwifLxFP7yX/1rxE9iMPVN4oB+/dI1zE8tyCJu6VNZs4e6pYe+m/qE65ijxnLQjXy5jHQmadQn+khEY7j/2edyyKO797UbN3DpymWMTkSEVWV1mZA8S6FarUh/5yubzuKLLx7A6wpIWg513sieZoYFo9LXbl7Drbu3RZqDQAZ1HCu5AlKnCfzV//3v8PzpM0RGx2Sc1MjQ89gxPT2JxcV5OD1OmVeq1K/udkG5IG6AmPpKMySy8gmy84DHNE2mZ88tzOK9H76PpfUFAaCbZP1XKkgexZBNZpBOpCVNkUDF0sqqGKkRjzo6ORS2Nhn1ZJ9ww3n+/HlhRbkdHvTqfTisTtFTffLosZj9MV2VzEuCz1xgFfQKjoaQL+fx01/8HGfJuMyF+XQKk2TZWFySllop0PQlI+nC45MRCTCZ7EaGB/vS5saGsLyoC0gt5u/88F2YeAAZpBpy/nc5DbNP1sdP/+rvkIwnEfTwYO+WDRXZGZw/eDjpoQW7y4qllRVhQZEZR4NKspwePvhC2v3Jw0dyQBMTt05bDrjUepxbWMDy2qKkwx8eHuOTjz+TBf38+cvCoCR74fQkKunFBHiq9aakaZIR7w+GYDPZkD2L4/joAH2bCV1LWw7Bl65cELBVmEVfPZY56OXONuqdFgLhEVy8cRn/2X/xTxAY88r6k07XkE1kJBW8UShj5+lz7D5+gYDdJSnWE2Oj8kyNbkukN+68eQ9zq8uwBanNAuQydZhbHcSPojh9eYBSqoB2qYNkNIVWvYPp+XnSztA2mTC7tojFjWV4RwKwO4FOu4NKroRSrIDkQQz1bE0yEiwmmzDHv/ryAWJnx5ifm8HUzCSsLisy1QJiuTTGl6awdec8rty8Al/QhFK6jpODfZG9yURTODk6xcH2IaqlirCpPT6fSHcQIKg0q2iZGnD47YZJpMcjB1aCKqlEBp0atb3nEQlOIuANit4xMyuSqYTMlwy+5QpJfPboQ4yNhsQokYd2q8VgZvHA9PHHv8HJ6RkFOxAemcD83DI2188JoM39BQM8BHoL+Rwq+ZKAlgSgCSyTJXbl+jWQgbB3fIjTs5iwJphifOfOPUlHLpVqOD7ZQyx+JuzLersOs5XACY2fjEMKZRUYUCKoPjE+i5u3XsfkxBx6fUoU+OFlKjINyAppAeAy+ZTBcD3YEb3iP/rDP5QUekovfPTRR9jZ3UUg5JcAC+c4MvkE0DPzYOGRjKRAYAT37r6OqakZWCzGIWn/4GiQodMQMzINWJaKBruG7cM1njqnXHcIQHMvRJmIpaVlyYLitbmuULeYoGa7XcfiwhQsVgZ/ayK/wr1fNpWWOZRMvlBwDEsLqwiHIigXK/J9st0JKLgDDuzHXiCRjQoziCn5zUZD5j+uIUbWmg3RWFz0RWfnFrC0tCIBzmKRPg/McnAKoM35mYBLoViE2+uVPQwDKOyDZCReuXwNkbEIHAQXaKiZzaPTrqPdYNZeFidnx6jViwIUF6s028zC4XYIWMB0WjK6jaC6H6+//rqA8gw8pDIJPH3xHCd7Z6iUGgiHJnFp65I8z9joiAD+z148FnCLoF88kULPZMba+jnMTs3L+kLAstNtIpNJoVTIigYu+yDZwtQ7ZfAmm8nBZrciOOrHi5dPcXD4EgGvB16uz/Q0SGdkXCwsGPVzdHoGp8OFe7fvSVk5H3IvzLmIADTX/IlwBN1OC6enbM86/CFmiZkQSySRK5XECPHW3Tdw91tvIxzxoVY10vapU812olmmP2THZ/c/wOcffSDax3ZmUrncGBX9fBscdi8cDh8sZhemZuaxsrIhzFPuQfk85UJe0plJcGAdJJInyOXSGAn5MDNLPXiD5UbNYZrD0RjvwpWr+N7778BiEwxoYIoInJwe43/6sz9DaCSIP/3Tf4hnL5/h1x9+IMCnw+00AKtSUQLUsk+l7mG7h4vnz+P6tRv4q7/5W8nwCI2NwO5xwOVzwGyjqV3DAOfcfoT8EZxfP4+z44RIT1j6PZSSGXSrHYy5fLi4cR4jAT+evHyO3bN9TG3OYf3WeYTXJrByZR52xrttQLkGNKpd5OMlNMpNOc8I2aDTkz1IrVIXCTC2U2g0jHMXziOVzwpgSvZwvkDz2CaKmRL6PMT2O7Ay+ElpJJ8TmWQMX97/FKVCEbVKCcWykRnAdX9yekokIzhfMlvn8cNHeP74mRg/ZxJpyahxWpyyz6I5Nffp9O8ga9fmcsJsp/Rb1TA4tToEZOLeivsn7jNousfMQDJbOffkyllcvXAN9+7dFemQnZ1tCXAKcNYwPF8ov7S5uY7ltVUp48zklDBnv/ryIT781a9xenAiweBmtW6wfT1+aVdvMIBkJinAN8EBlouMVDUUjCeisqchyMtXeDQiQD/3lNxBkL3LbBzOky6PCw63S/beZBsz/ZlzIeda7okFCOwaMpAri8solCvYPzhADQ3Y4cCIa0SkisZCo5gcnxLj11/++lcCvPKZsqUcTs7OMLs4h4tXLsvcSmA0E0/jyaOnsPbNcFgdYuzHAJWChFz7nV6H7C3OX9iQ/SB100kKYFDy5Uua6MYlcM4sL5aZ61uxVEIyl5OMr5mFRcSTCSNbt9MWeSae2TnH8JXOpUSb/cr1q1haWUbA75V5PHp6hmePHotuNtnMlH6SQBggADkDZQRtCMC2mz0JaDOLxWZyIn4al33b6tKq+ECQVEN/mXgigWavLRJHl29egC/olYD/s2fPsL+3I8Cz22nH5OQEjo73ZE0RIMTsQMA/gtnZRcmsoQRSu1dFOpPA559/KqSEo5N9jI6EMDU5PgCSTCJRWK00MDU5h4nwJHpdMugMZjHr0Djf03fJA7PJDo/HJ8FiAtFcSyhhwj06Za4YdKD8E6VBKOU2GrZLhgSxxtb/y9V7xkaaZVliJ7z3QQa9d0mm95mV5bqqq1vTPdMzs4PZhQQtsCNAWggCBEgCBEG/BUiCoL8CBP3QLCStAGGhnRntTE1X+/JZlZmVPpn0LkhGMLz3wrkvblZ0EyBIBiO+733P3nvuued2gCzrCbDWSiePFvI4SL3C4elLFConqLfysDi6CIa8ffnQtkiJcR0oVqAMZM1eJQD9e4CexUhxGh+6LXu9AkcKKg1iBUroMOxOAyrr5zmG6k8Km93r/V4Wo4+HvPG/qQ3bJ72Jn9kH54yQv/nS++v7xK/ked6XyBgkj+ncVqBdwVB+xgB9hhj3BnhjFnxfXkIBQQPGGixpkH2reIGCeKZ1RsbkD4Hw7yUu3PIuldNgv/LZ9f7KHlUAjhkWmnk+iO1w7zQSqsam7fVZ3wy0KkNax1OBNz6HXpdtGGReE+vic/CZtP16X76uTGEdW5VDUMyCZxy/tI8G2dWKhwziKgqE836CtfU1eDlv9P68nuI4HH0FeN9MhP4vg4GGQUD198ag/97BOa6EU5G6dRhGMr8GwUz2Gb8URFUMifcRwp7DEPe0j3W+KZZGGJD1tgR7ZDplnzHNWhCD60g/x3uxD0gWkXOgX5dLz5XBZ+J7FZ/T9vA6itPo2BgMyjDweW7qM+lndD4qoCvP2s9U0Gsx8Mn+0utr4EXxPZ5lej0FeAfXgeJg+pzabu1vjrMGrtg+HUddb7RzB/tW+0Gvo+8bXJ/aHn3P4DzR37WNg23l/bWPFB+0/Pf/5V/1+CLBSBoq/ABBvWZ9cwAAIABJREFUOB4GfF03MAVD9SK6GTE1RyMu3AA5ECaiZ0TBKT6gGyYdSZmcNjIVTdSPGmEKFivLVRewTgR2ok4qAtDa6Xwfl6d0Tn+hSpX2fuqAgKE9FpGrwm4zBdw04kYAmoPNAk+it9VsGsZsH2DViAH7RSKB/U1SFwrbJouj335ei+1RQFWBYAW8OeH0UBo8cBTUJEisYK/KPfAeohfcL2jI5+ZnlSkshxKMPg7ZrWwbfzfgqSmCSMNSF4qCmALQOsxkoLFp2mAirhp11YOU/SDGfsfIb0g01WZ7A/RxgehzSX8yTaUPVKv2kEb32F4Zs34kk+1i+xTw1+vrpql9ahxss0gHozN8DkZw9DAfPAR4TzlAqInTj7AqwG/Skk1bGQTh+zhebBsdPA2aSIRKjEHDINb+4/PRoed1mVrG1wlu0UHiaxK46TNXzKZnFwa0ANA1U1STbD+2m8aRPjcdcf6fjgUZrewbXlt1wdku/l9ThrjZMlIYE725goAcNJppgJUr1B6iHhLnTAf1Wk2KzficUQRcEdg6AUTsw4j1huHvBLHxbBPZkzwsXSdm5xdMtXdPD72IBRVnFeffuYxL76yiTVleatfSaLMATuraV4ButY7sUVpYn81CBZuPX+Lnf/cxKvkyvE63OIrLc0tYXb4gLNhCriCsDlvIB3csIPqE1Mj1hJ1o9kxFeTJEUkdH8Hm9ePnsuRTFk3TylXO4ev2maEqG4yGpdM6+5Fiy0BqDAmRAkzmRiLOQ1ojMXzJayLghiEmwc/XKBQRGI+IoB93A2VEDLtix93oH33x5H9nUmYwB20Gjmn3pD9CxaCMxFJMidEvXLmFybkYcAoLIhUwOlWIVp0dJ0ZVmem32jKwZHz768UdYOLcsKXxMJaY8gsg8OGgEd5CvFESnlA4HHR7upSzixaBgJEZN6ACsjh6uXL0oqehkblsbTlg7NnH2Xj5/jQf3v8H46ATevnMXLq+DEpwSKK7WqzjLnqHaqgkgt771Gq9evEA1n4PP5RZHiizVcqmGbL6IldVzuHrzBhJjw8gVs8IEKuazmJ+eFYDiq8+/QiIxhD/+iz8VdjQZKZyzMje7Zq1Q/uTTTz+VgjGy7zNYVGvC56bEjl3YI2PjQxgdG8KlK5ewdG4Jw+MjUryN+3WrXpM+/Px3n+LRo0dSgIlrzOZwCSMpGAshHA0KMMT9iyAP2dw//emfSCV3Avwbr7fw5Zdf4uHDRwJSLy+t4aOPfoR214qQ24depS7porlqAQ1LA+evXcQ7H7yDodko2sUuWtWmzKlPf/sZ/vd/9ddSBZ3M2p/+7Kf44Ec/RqnMrA2eQl2kj09QLZTw6NsHONzdFfmQsC8AR9+YJaB/6cY10QK3hhyiTYo8kE83YGm0kNzZR3JzD6VUHjXKcZxk0G52EY4MwRUIiLz27OoyVq5cBFxWYeuy0FHm+BS9QguFoywy+2mEXSHp41qpjMP9Pay/eiEawdFEFK6AB4VWBWfVEuYvLmN0cRSTcxNw2q0ioUA23cH2rmgpWzsWYdYlj0/ESSWIMzI5LowuAtATS1O4zhT16dG+NnBVshGePnqOL3/zFXp1Cy4sX8LM+Azi4WFks3kBXo6OWRAuj461gWRqC+OzI/D5/cKIFG15KTLWkvRpgvJkZzEl2WFl1khc0mgZfGOWgR1dYXgxKEimLFOsN7e3UWGxynMr1LTA7t4+kqcpASAvX76Gm1dvC6OX50X69EAK9W3u7gjwQVCyZ2VBLEohNaW4IdmCLosBoD/8wU8xO7eMXtewVtxuB7K5lBS4o+4y2agEol+vP5e0zSuXLsv+zLOORcQYyGCBU5fPK+A1WWp2G3XEK7KHiA6oxSqar7HokACYknFTbwhQmyfrsO9YMQ2fjjgBbgZc6OiTbWiCySbwS+3koXhC6m5wnvKz1KDtskhk5hROdwduF8+mmhTtIwhNFivnD9MTCWTNTs8hEh4S2Qcy2PncjXoTjV4N+cYZtg625PxcmF0Qu4DPQiYoi9QKC4vyTCyGarFLijvPbJ6bBKeb1ZZJ7+fvZO3Va1JQkTrdLBDGArfJw2NcuXARly5cRrfTE7Z1s9PFwd4mul0G48vY2dtGNpsSgJeaRgwCZHIpjE2OiV1EAJrszPMXLklmC5+NcivfPX2Al+vr2Hq1DZvFhbHhSawunhOQjGO2t78jgBsZj2RzU4IlPjyG2blF+D1h+F0hU5DICRwfH4q2M/uVY0UOBecrA2dk63FxsDjb9vZr5LMpTE5NIBaNy95YKVUl5d8UYLbI3zarHRdW13Dz5m2ciiSSYYvzWrSJOD/IiuZZWSrmRaqCZwTlZoqVqsgTnLtwCXfuvodoLCZZN3QFs9myFAYmAJ2vJbG98xKvnz1Fr9VEyOeVM4v9w0JkTJWvNbpInWYRjQ3jwoUrwtqjjyB2DCXgupSvYyDWKjIomfQxXE4bIpGAzHE68wSf250e7E4vrty8icvXZkTHlqnwzCiq1nrY3d3BP/z93wro/y/+6p9L0VyC+Qx8ErRlQJfBE18gJAFanlEEnVg0lUFPgv7UwuXap4wXi4K2WCSx1ZCxTCTGEfKFMRIbRSFXMfqHdhuK2QxquSpcXQvOL65ifm4Gu4f7ePTqMfyjIazdvYSpCwuYPDeN6CiLwQKVWhONeheZo6LIeahTVixQDsAQTsjgpQRGpwdcu3UTgagdh0cF2UcJyHO914o16YRuu458Jol2s4KhiB+1cgHPHz/E/u6ucU4JsrlcWFhYwNXr10TvW87aRlMA6GdPnwrrOnOSEsecITyH1ciucf7Rj6iLZEUbVqaRM8MMrEdsNCgpYcIisBwnsv/oCzIDKpfNin731Mg0bty4JlkmBIUp5UOpl0K5gpHRUczPL0pwnns4vz1uN3JnGfzi55/g8aNHqJZqAmZRqoL64ww9GAZuULLETEF5kxbNMTOkG+OT0VekvUDQ0wEH3A434pG4ZLHRpjnNpmTNUJtZMuf6qe+062nvCRGlbjIrQ35DHllYWOrvTT0JxjUbDbx6+kLA7dnJWQzH46LFzPl3kDwSmzwYDYqUCWtRrJxfRTTOLBkbirkyvv78S6STp7Ayy9DmhMPuEpkxrtVsnsxyN9YunsdHH/1AJJ4oP8GzgsX31l8+F5kzB5zS70JwcXul3sXJWVqA9tWLl2QfYwFcPpf4PjYb4kMjcLJIWa+Fufl53Lh9E3NLCSkwXDisi677z//dP+CXn/xK7C+C/jz3pFBkLCbBLQYDWVDTbnEh6Ani/LmLGI9PYPPlhmS6UduZrPBgKCKsc8qytNHD5ZuXsHJpFm0Wym615Vn3aVuuv0K1nMeVq5eQyaTwav2FKR7f7iEeT4hUBgOUHpKbOiUUK3nsbjPrrYjT02MBhxhIpc09OjwqbHDaDbEIGeqLcjawVg9BKvYH288AMQO28dgwAqFQX44jINJO9M0Y4CxVyjjLZdHtWWRNMHvO5aYHTalEq8isZAsN5Ipp5CrHVK9HsX6E/eRLZEpHqLWyaPWqcHuscHmMn2vroV9EHn1SkpH4VBCXAI+Cn4MMRQXWlAGr71EQUPEVAYH7uMKg36z/Z18pyDMIThJIVX9eyGxWQyhTYFjJWmynks5U11lBJL6Xsk+8rwLUygp9A2D1dZEVgFagTzEfJeQp+KW+PZ/LXMu0n98KsivhUTEXw540AaQ/BPlo17D9nA9c3/SPBeC2GvDVZKF/T4JUDIIHp2SS+HxvgEVem+QYASj7yCSzQdk2AtDsHxZ4/UNiIK9vsIDaG8BUQXZiXewrvkcDPyoxqkS8QUyE7+P937BbKSM4IHfxh+Og+4ASKHmtwefVvlVioOJWtBEFGLfb37RvkATKNivWx2soTsXPDBJORUmyf94pkGmkLkywnOCwrgWd8wqk6uf4rDrH3sw9qwFG2df8qX2khFViHzwvpJ/7ADT7gK/zujpGCrjqeNAm5/3kCKJF1iduar/q+htsG9vPNnAuKZakQK0y5QfX+CDoygCEBl74+iDYL31pMRrZCsjqutG54vYaHE/HYBCEVgB/8H9KGtYgg84dbZOOhVlTpmihme/f13JTrFVfV3xN9wzF4fSZtX1/uDb5twLpunZ1Tum4WP6H/+o/6vECbDijznQk+Dc3fw66Vu3Uh9UOVI1gRvGFak/ZBp9PQBP+LRFnbmCtjkkBo0ZPX6eZAIIMOCgETwF4SnJYhQphJtH3Wj5i5A5oBCkDWl/v6UNSdFsiEiaywnYK05c8O2qftI1OD6tesuMoSyCT1OqSdutmpekusvkORB2V8aryF8Jaon4d04z6Re+M0WSieexo9ieNby5E9qUC57oYlCXNa3Ij4fv5Of7NA5vXouHI1/WzfDaNnogB2jaAJ43ZQdCYhjlf533Nvc0Y670IQPP6NO5NhMpE8XSBqUGtETpGmHQcaCDxdRqHNBxVx5pt5D34N3/XwIGMQz+YoRufcd7d4rAqMMtnU9kJtsWk4Rs5FJ2X/FvZ56KJ7TQRIm23bCp90XopVONyvwGQ2SbeXwXyzVw2G+QfLnw9MPkZtonMVN5DI5TKbiaTk/dhoIVOGZ9HNi+HYXzr+6nXp8aESG5Uy+YwtdIpH5J78HUacSaSbbSd2Qe8hmpW6/pgW+p1Fq2pCxPDYukKY4UGj88fFEYIjXaCKjQOyaCql2qI+YcR8Y7C3vUh6hjBpGse7VwP3375EHub++i1rbhx6xa8ER867i46YaBsr6HuaWD+4gJm15YwMjWEUqUh9/LarehUm3D0bKhmCygeZ1DPFPHFL3+Hbz+/Dx+1ia3UIs5KiuLK4jkEfQGcHqcwND6K8MSYANCUc+i57bB7qL9Yk+JsrXpDKl2zKNXp0QlePH0lqZLUmD23uipMwHSWmp9HCEejGJ8Ylb2GfXhydCpyAOOjU+IcVSt1YcKyP2nQL64s496Hb8Mz5EPX1kOABTVqPThaFtSLdaw/e4Vnj55IQSHOJ6eL2l9dCRxQyzUcDkpfXHnvDmaXFwVMkZRepqJnCjja28fGs3UpbLe7vSOBqrGJCWkf04hZyIprhUxlykK4/B4BFW2suM5idcMjMg/IWm+26lhZXcb09KRIVtBBq7WraFTqGAtNInVwKo4QU4x3tnZQLdWlr6nx5PP4BZiwOS04SR1j/2QfXVtHtJZ/97vfwtJqIhoMIxCMCFDv8xum5OqF8/joxz+EPxQUcIG1AZL7e8KQZcGxb774ChPTU1i5tCb6xKFASIIDxVwF27s7siaolcggQTASRjQegY0FwNhHxRr2tvfx9MkTjI/G8ac/+wkuX70CL6UvqKvstiF3lsbezi7qlSpq1aoA0M+evxAQpt1l0ba6oCnT81PCiOZ6nJ9bwM3bd3Dx4kUBeHuFrrCF+Nnf/PJ3+N1vPxVA6O6ddwTM9trcmBkeNRXte03Y/HbcfPs2hhcj5hihrD+PqhpQz9Tx13/91/jkk08EBGfK8K27dxCk5vHQsOi4ioRSqYijg31xTAg8U4P76HBf9qD5+Xn86Cc/Fjacw++VgpalVNPoopdLyCZP0ShV0Ck3RGIie5LF6WkGDpcXsdFROH1BzJ9bxoWb1+DwWsB6u5lMBSf7h+gWmmhm69h7ugG/w4/xxIjoe228fCEMbwuNTZ8d3rAfdVsP5V4Ts6vzAqrERqIo5rJIJY/RrtaEAV3OFERv87uHj8XJkwi/04HphTlYXDY4vG788E8+wo0fXIMjbs7cVhFoN7ooZkv43ce/wd/+P38Hd9uJlfk13Lt1T3Q1yTpjAdBXO1tI5Y7gCHVw+94NlGkH9Os+MLDCwFXA4UYjX8HzR0+RSZ5JEMkwsf2SAk9a3NToqMjuMNjGQPLwEIN3ZZHUIJjpj4QkSEfAs9lsYWH2HGYn5+ByeAX87XZropN/kj6RiFq9WUXP0kZiLIFypYSdzW1Zg0ykGR+ewY8/+hlmZ1bgdgVkf6b+bq1eQjZ/JgXxyOYiEFouFRAI+IUhJecDjT2H3bBTS2Rh2SU13+WwCYOWexZlAkRHNpuRYo9jlD0YHZXgMs9zSm4wyLO4tCKFTjnvE/EheW6mHxPwIuNNUpMrNdGhFYOTECmjFdS/a7TF0Wab1l+/RKWaxfBQCFYbJVRYlC6LzdcbaFSqUqQr5ophenwao6PjAlbRYSGznvO55+xhN7WD714+xsrKKj766COkTtP49tFDvH75WgAOOoK0Aem4MYhBvWvKeBBU4lj6AxG4PF4ZJ4LQzCpxe3wSRA0Fw7JnMIvGabVJ4cjJsUlUSmWUSmWUKzmk03solcmuzcLltiE+zOJddSRPDyVwx4CRZhIxqDcyRl1et4wpgSGLrYcX669wuHOIoC+CcCAietnTE9M4Th4KUHNGWS6HU/ZInzeExeXziMXG0Gn14HUEZI9isI9zYWd3A8njA7FrhTk5YUA5U5AsL/bGWeZEdMO5Tw3FR+ScJuD88NsHwiKkfIFoUNdqAkC//+GHMrb7B0diK1GKiWAuddVD/giioWhfX7oMp9MhxSQZyOxabSLjcev2PfgDYTTbXWFoEmzqsEaIpY7D9AY6PcpAUFbpBG7an8WSFDBl0KHbseHkOA0y7WPxBGZnF2Xe0nESO6pr9BSLxRyOknuwWNsIB72wseBg4QzRsMmyY0Ck3bOKRuu5CxeRGBtHrUFQkJllLeSzGezsbGBz4xUy2VMBO622HurVmugRU7ubUjrbu7tYWFqSADT1hgOSJWds3Fwmiy+++EpALIfTIuNgd9ImNcWzaQckhsaQSeVw//NvxN5lYemx4SEU00WcJU8wOzYla6tYK2HveA+eoQDGz01heHYM3pgPPRf3CO5VPXRbNgTdQ6DCGa/P/mDBUvoF7CPabGT0MoDFXJ+1S6tw+YCzbEuY3KOjcSkIzbOOQddaKYf1l99hf2cd9XJRNL67zYY42gym0vZj4Pn6jasCRPO8Keby2N/dw/7enthJlJhoVGsCPHOdOmzMogtKW7gWueYcDqfMR4Jy3DsYwKWGNUHSo2QSdofRSaZ5ypoYLMbZ63WxMD2H6akpATLJ8CaglzzjGrIiGo4II5efczvpF9WQPTuT4C3Z4cyAY7/UqnXYWDOn1jQ1VSJBAfPE92jVxRczvkJVxpS/M3uJmegWkRGwyNwTKbxQCM1uA5ncGRrNhtHFpnSe2yXnvs1u/B+7BN9MNm48HJfg/t27d7GydM4A4Q636Ez/b//L/4q9zW2pV0KdatozbDPtepvdjsm5KUzPz0mmHoGFArXjWz0B/o/2DkTCrF0n+5zye0aOLJ/PSg0CsvBn52fx1r1bGBoZws7ONl68fIadzXWTkdtuv2FvMqOLUjzUqC6zMCSaWJ5bE1/wYPdAwHBmrUnGbq9n5ECCAYxPjmNhaVFY1IGAS+pH7Gxv48vPPsdXX3wp7WSwkvshWcXMBuF4MVON2S31cgOJ6Aju3LiLlZlltOtdqbXAzzH4K2Bfp4u9JLOSgOv3biIxNSRZVXYW5iZbPpPGkyeP8OLZEynoS5vuKHkgNhPPJTLyWTyXBTKZSdjqNkTijXYT+5kFqunHSGp4r4Wh8JDUIiBDm8URqQHt9fglBZ9FUuv1lgTHaH8zsLh67oLZF4M+sY+YsXl8kjV1PlisiwX0KOGWSEgmBYNwzODyet2SUcZjskFJlVoOLUsJ2/tP8fTVV0gX92FzUfKzgTZYo4qBWKcEZJT4ZMAho9esgCrPPfUvFfxTwEZBHwWzFJwZfJ+CU4p3KPij7ENKHChoOQhOSvHuPmtTrtszDGd+v2EB90lYCpwqg/oNOETgs4+/KGYx2DYFnPSngsuKESn4pX/rc+vz8loG/zFfCkIqnqDEP9PevmTCgPyF4DzMDBWCmPHhFTtiAIhfEtjvA5KDYCZ1g9lu2gLKSJa9wmoKPxMvYb8QgDbtMr48JWYEwBxgk2ufKvit/SxAsNsU/FN8if/TelYK2CrWotiOAq9SQ6hfMFTnihIgB3E4zhEl1w0yXhWz42d4XwUh+VOJcCwyqTiXAse8hoLmiovoXFJsSwMgzDDU8VfsjP2sWAeBfh1vBT0Hn1fJiwbk/14bWBnNBpv6nlXO9xuGNX2OPrbHLPyWAVTllOivP15Tmec6t8iAFtyPBaiJ1zHtof+l7Rycpwrwaxv0GfUeXO+DWQkK0Os6kaK9fQKrPuMgUEvbXAFuxdcG28OsJV0bvLdeX++vz8fXFX/T15T0qngh7z8IGstY9otc8rM6HwdxSt5bsTz+PlgbTxn2em8dKzMOBoPVftcxHwS35XP/3X/xL3q6ufDwFxC5H9GRqE69IguID6ERNqV0U8eWxRw04icL2WLSIGjsmgb04HC6BHxmKjs3Cjoaukg9bibZdySFh1EnTTkhSX4wKjjY+TJByHRmca5+hIG0OzOBTARJAWga+jLRWgTs6ubQ4MZULRmgFGaxDC5WXcS8D0FWjZTxfXw2tp2f5c9yMS9t1qi0DhbfZxaLeVZeyzDDqfVoNjN+s+8VlGWbFbwlkKnX5Wv80j7TTUgZ0PJ6P5VHx4oHMjeU7xeEiVxJWgQjon0NJLIcdAEpeG4mne0NXV8nMjdzPpdKXNAAZjEhZThrdIbPpa9p1Jbt4LOzffxdQWVlXLOfeW0ayjSK+TmC8MogZtsHN1Jl5jNSzuvpdTXSx8/zOd1e35uAgG4iCmDz3gTgdePRg1wPUs5zXpft4bMTcNC+4rX4nHrw0fjle1VrjulqCmKzHWRUmbYZw6BSMoA2ma88kLTAJO9DQ4zMBPYzHQO2S/tTN3E+A3UsO82OaNdRR5WMkXqzIZsx9aFZuEaerddBOVdApVBDzDeEkIeVyANIeKYw5V1E6aSO1883pZheKVfG+z/4AdwhDzK1DCwhK7yjXqTrWdiDDozPjUsRNLfHgyhTXV12WMhs6vRQTGVQSuVQPD7Dp5/8BhvPXiHsCSIejQsAzYI7segw1s6dl74MxGKYPDcP33AU5y6uwhN1w+0HcuWGgLTNelUqtSd3DgWEIBuDFOxquYq1tUuIDUWxsf0a9x9+ha6lK6Dg4sqiGLs7mzuShcEU77fvvo1oJCYA9O7BPianJ3H7rbtYu7oET8I4hNTdDbi8KKWKyB6nkT5O48mjxyJLQXYogwRMEeVaSKVOMJyI4/b79zC2NofQUMToaoqwc0+K8zTLdWw+f42tF6/w3YOHONjdl/lNB3JpZUnAMbaZRdL8Ub84NWOz4wjGw7C5jUQFx5aOAdfZ2EhCQGjfGAN1poCh6AfvnKF8VkTyiAzMIqqUQ6GmdL4iTij1mqnxGhuOCmhZ71QRTYQxPjv2RoOVmqxbWztS1CwYiCORGMHy6jksLy+BuDi3bR6DPbJfNjbw/PFjfPn5FwL6hMbiAlJH/FFJca4U66K5SODs3MUVXH/rBhKjMdEOp9dSL3SRTqaxvb6Lb7+6D3u3jRvXTTornRVGpms1yhOkBEhggJPriHIq6683RAN2amZO1geDkbvJHUlr4vr58MMPcfnuze/7xwoUKauSSuHJ05f49puHwuwbHZmQomnlfAkRb1BS2cemJzC9MIXliwvEQY0kQLMlDj2LPDGo8OrFS/ziH38uTHqRnIhGkZiYwMjEJIZHhhCOhIRtx/TXCxfWRKuUjsA2WdyffoovvvhCGDq3b98WZ8ntDSKdzopTWcrlRMKjW28Ki5oBl0K+Ao/bD5vdjfHpWYxPz2B6fkECHgSAudbpsFE6ppWvw1JuY+f5FqiAPRIbEhDgYGcHqZNDFAs5AdWDQxF0XRYpoDh/YQnX370hc49s9N2NLRTPsnj59Bl21jewPLcoADTZYx0rYHM5RUKkY+9ham4WP/tnf4aRpQh6DsDCrIgqAYscPBYXCqd5/Orvfo5f/92v4LX58OE7Hwn7tdZqo0rZgNQRtk+2MHd+HPc+uGuyCGwO7O4fSEpz4TSDVq6O6mlOZElq+bKwy1hIkA4k1w2Z90z1dUvQKYP48DDOX7wg58H9b+/j1cZrw16x2ESjHV0bRoYmMDs1J442gUyCxjRKzwoZpHKnOMunRQc8MTYktgIDUIx/U5poeGgcb9/9IcbHZhDwxcU52d/fkUJuBKF5rZOTI9GDDgcDIq9QzORNYN/vQ63REL3hjrUreupXrlwRTU6CNwboOEPy8BAvX77E4ckhQt6wMPop70Qn/DSVQbFWxvtvfSCsWO53PP8IsGkGE8Eegqa7u3siXSR7zvCQpITTASebjOfOhUsXBXybX5pDJBqA22mV9PRCJoON16+w8eIVDvYO0WlQh9YvICfBbp5FhXxWAuvx0Ti2T/fw9Xf3ceXadfzlX/4lEqMJJI/P8Iuf/xJ///d/D7/HL/qhlMPhWhoZTogUCrM+sgVmowC+UFgyQ8bGJ2BxOJHjmmsw+8grYGj2NCOs/F6rixtXrgkAdpxMisZzMrWH/YMtAXimpicQG4qhVC1IYJIkCmpL03klSEM7isALz9+pyRl4fW5Zt89evMDxQVJAXwbtqJsq/Z5hUIDauAUUSlV4vEEZ+0tXbmJ4eBJBfxitahudZgs9W0cA8S+//kyKY3JMBNhwud+k1fNcJ1OZRbNYO2Rt7QJ8nijaZOF0WFT2GFuvXkvFckrR7B/vIxaM4d69dwQ4oj52vlzC+uYGytWa6KhevnBTtKbJ0CJww2KzT54/FvkBasaTHXn95i2phUAmOokesiZgE+De7mVwpYpXz15g89U6eo2GSOkw0Mt0d+q2lip1xGNjGOf4gHttQGQ46AP6/W7Rvi6WslJIDN0WRkYZeOji9CQpdk4wHEUoFBFNVpvTg+W1i/D4/cLSdtk8AjwWclkJ3mxvraPdqWFqaoKqQ1IA1Oa0C9s0y8JzXWYAXcfM3ALsbidcHg/2Do7QbXRkbu3t7OPRg29QqRSxvDKPrpXsd8rQBU3dBIdLgqSff/61SDt/7SvkAAAgAElEQVRcu3YFt67fgK1LNjJtAJ/YX49fPMHzjRfIt0uIjMZw8fZlLKwtIpk6RjqTEp+l2QCaZbvo2l6+fEnsRAYKaLvzHKNzzroIZOjuHB3gwpXLWDg3htRZFSeZU2GVVot1YWEzvl2v5PDdwy/x6vl3aNVKItNAAFpsz1xWflY7zCjzG4Db60GpWJR9rFIsGVufxA+y/iwOdHsdeByGUORz+aWQLM9NZomkTk2QisAlg8NCriCDPhLGvXfuYXxyUp6B1/3808/wjx9/LPN8fnYOHqbYswBhOIRMuSQBZ2qT+31+me8k+5D0QIIC7SZm39G2MEy2loAy3O+4PludlmSVqUNNO5ksfraZbWJxOPan3WGCzJ1OV+ZxQyTsWIS+iUa7Idex2xwIc49y2FGslGGxGp1X4wPZBXRcWlrBrVu3cGHtPHxDboDYVRWS7fbxv/sY3375NY4PkxgfHsHM5IzJiqzXxF5jUDI2msDQGGs3WJArFETvPZ8toFWrIxqIyNq1dS1mHwmFBAjfP9zHWe5MsmuojzyUGJKsumTyUOwDEnr4/CL/1+3IPApGYzg6OUYqaxjQ09PzWFlcEvkdZszEI1F5RrKRmWlGOQ2eiwQsGDigTyn+Eq97msHx0bHInoxOjEsQnn1CTWgGCaWOTrmG7775DvtbB5gcnsCNS9dEdsVr98rzNRptVGs1FKs1HJ+lxPe+fPMqYpNxxEYo+8SitKzzcCASQ7/59Sew2YGl+TlZK/QzmUXHLCg+L2Vp5LltECmOdqclWtgMhJfKBckSclqdIr/EfmTGht/rx9zskoDNrINis7kQDESQOaO+flcC/Neu3kQgFJa5SBikSoD67EzWZYXZo6wzYTUM6FwxB4cTUoSXQWoWanf7PBKApjRIz9FA21LEo+dfYP90HfVODl1LFRZ7C1YnGbFOsdHVNzX+qQFsFHBh0JZzWfEIGmGDfjbn8CDwo+CdglZv0LF+xvUgAC1Ak+SAm3tKdnKf0aif4xqS/3cNwMf3DQLQCl4qOKXgqoJwlOdRQOn3gLM+qKs++SB4qECn4hWKrwy+/j3IZfAj/j3oLw/W4DLEOiPVOQiUCcjFwqgi6WmIivy/kL4shlWr4LqC0Do2zIBXvOL7oBdrkPT6RZ/N53kum/v3a1M5jbyI+uEKNA6C8IqnCSDodhmpWPr8fTa1ISb2r9/XkdbnV4LZG5/fZp5PMQr2lWbAcfwVi+P/FdfQfmfb2I+KzykWxP8r653vUeBTAcTBv/UzCoBrW3QuaSBEAyT6HDp/lGms/TTYb3xNGbs6FroWOH7aDm0v/1apVqP1bNYSA+AKQBOYHmyrwWgMKdG03WTnaruYcajPoj8H36+AqYLA2k5dnyRfK8FSsK4+wM33sY/ZPg0WyPVtZg3q50mq0XWhYzEIVBNH0jmvJMvfy6joa4QrPqhrRJ9XAwh6TZ1H/FvfM3h/fV3HT+/FOcfPMjjDL83c0P1I8dPBftK2DN5LgWmdD5b/6b/5lz3VzVHdW20QJwej34bR/L1W7yCdn0WL2LEKFPIAlYXQf51aiTysqGGWKxTFeGAxKN2AbJauOFGG6csiagR5WdywhV5fXoLvHQTB5cFYH5w6rARFmw0xjhSAZnt0YVD6wAC0ZktmpJMgLI11GvVkBTD1nO/nxsDn5P81HUH1dpXJqtEp/i3RkE5LnBROQo3mcNKJRp68ZoBgBa/18xr14AArq5f3FtauwyEgGu+tOs0cE76u71eDjQlEEskg46Ef3TTjaaJ7bIeZNGYB6iZIAJp9zgNQD53BycQNXSKCdrsAYBo513QC9qWkxzXb8tz6jHwGBfD1ENGJbg4Kc6CptMQgOM8x1rnEtvD5jZ61OUj4f2FW+v1vNlWNMPO9vO9gX7NfvX7DHtf+VvCez8a+4fjQCBM2e1/LS4F7YzAb5jrnA/vBpPuYIIYBhcnuqYrxwjlEAFqu6zEMb+1DpvbwuWmAcp7RMRPJDRrkfckSGmT8HwEEslaUsf7GuOhHA9WIIADtYu4vAJ/fFP+goZzLFsDMAKacs6+cZJ4UyyhkSgjYgvDZo/BYY5iMLSHSHQXKNjQrLextHwjz9/bdOwKCHqYPkJhPwBv3oGKpwRawIRDxo2ftyUbaJbs1FsL46AiCXj/yp2nkj1I42NrDoy+/laJqLCIXjw6h17Jgd3cfxUIFExNTMn4z55Zw4c41xKcSmFmaRdPSQc/VQ7laknnJdNZ2pSYA9Maz1yjnapISnj7JY3JyClevXkUql8LD775BmmmOQS/uvHVbDM+DvT0cHiQlxSYUCGBibAIsuEEA+vzF87j33rsIxPzwxyywOYGtV8ewtYHkzhGOdg/RqLTw6vkLtAhiu1yiu8jUVjpDh0f7wkL5oz/9Keaursh1yABpN4FKtga33S3X+u7rB9jf3EY+nUP+LIOXL9ZlPr/77ruSKtq2dVHu1eGLB3D9zlXMr86xeiCypaJIiFSKFZxQB7jeQtDvxeLKEuavJwQNZlCehWx6+QZ2Nraxt5tEpdxEqdBE7qyETssqxc0ITN3/9kscJndw4eoq/upf/nPMLE7BPcaCZ30guwlkT9t4+vQZPv/0K4wkxvD+++9jZioACyVXykDmrIr0cRKnR4do1GsCWG7sbGB8aQrzyytIHaTQKDekaN3pyYmwkz789z7AyvUFIGScPDmcij2kk2coZUs42NyTgnc29BCJhOGRFHIfTlPHAgoSOOJa4vra3t2Dx+vDjet3cP7SZSkms76+LmnZr1+/kj30Z3/+ZwJAskAewZ9ULo1ao2ZkoUTbrY6J0QlhzlCPmM7W4c6BsMaD4aDogi+fW4LD7ZACUGQyU+KCAZb15y/w+vVrlPKlN7JB0eFhOINBdG0W0SL/8MMPJDV6dm4avgkW+uzXyWD/HR7jl7/4BR5881AcwvGxMczOzKPbNRqHpXwBB/sm3ZosDAKmBGxhdSBfqAj4tbi8In1NjUeypMjqqdbK6DZayB6k0cxVcLJ9JJ+NhSOGTZQ6RTp1itOjfWGDhuMRtCklE4/g6ts3cPP9OwjEAlQtwO72Hiq5Ava3dvDwq/twMYuiZ9LZitWKsPhYyKrW62H5/CruvP8WotNhOH0OKYxE1heBrdxpBrV0CfmjDH75N59gf30XiWgC83PLGJ4cR6lRQ6qYQ9vdxvhaArfeu4VwPCpZFQQohP19cAJLqY2Dx5voFKpwdwgQVbF3sI8OpX/8fmQqWUxMjYlOOfti9fyaAFNSxJDp14Usfv2r3wrT3m11IxEbRjQ0jMWZJcxNLEi/p06PUaqUUGlWcXyWhDPgQCgeQqVaEEYg9Vk3Xm7B5/QjFh7Fh+//EZYXL8IOj8SAKDewubmBQjFDUx6ZbEqYnzNTU2JYlotlWYNkLHLPfPrsBcJDEdH+n1+cE3kLtpeaqSyq+Ktf/UqKARZyeXFeGLCbmZ7D8vI5HCZPsfF6BxNT05gYn8SFC5fg9VJGjLIKphBYixIbqRR2d5gKvS5nzMLioix0Fs2knZA6S0uR0w8/ehfugFmXJFrUSgQiyrLOGYQonGUloEbnn7IMPJt8Xp5pNSnuHBmKYi9ziJ2jfXzw0Q/x1rvvCuuQLG0++xeffYn/72/+Vuy7brMlrOrZ6Rk5b1kUkWxni9MLTyCI8ekpuHx+YTGeiVRLUe7L4M/e620JRJYyOawIi3VImJldtGH3WrG5tyHnLDXOR8YTAmpQ13tje0PA3qmZaSE3qO1FhisltMjgbHVb0k8E68kGIhudDFKCVdE+e54SD8fHaQlALC9fwOT0vDCD/f4wOvWOgE2VBqUzWnjw3TdSXNXtcYqeODO0JH0/GJR7MKBBwDUSDGF5aRXx2ISAhQTrqKf87OkTyY5iUCKXPcPe7oHo0XNuU9roJJ3Gi5cv4XB78P4PfoS5qVWEgiHWEkKz1RD5kSfPHksbKEVBEOvqjeuI94MHzCwWp6tHZukJjjMHyBcyAnyzr7lvXFhZQ6fREwkVMs0J8AwPjeH8xSsCXnGN7m3vwuP3olLNYX39BdweOtQtdDs1dNoNWEDHyyJ64ez3SIwyMG7YXX6sXbkibHIG3ynVQv1b6nmzcGQ6lUS318K7b9/Bzs6WgHIE/jivDpNHAjCev3gZQ4kRjExEUK6YwoqsgeB3mTW5v7OL9VfPUK2V4HTbkDzex71798QeO06ewm51SVZHq97EzNS0ZAnZezbMjE9jbHQUHo9dZAVebb3Gv/mHf4t0MY2F1QWsXb2Ir74xDGuOp88bxtjwLKKhhCk6FyfQ7hV/J5cri9wVpYYOjw8RTcQxd46guUvY1WRA0waiPj4BRUunjmajgMeP7uPZ4/uwowO3XVAnKQ6YPjWZWCLp16rAyXLOZPDZHMJS5Dxm4Mxj86DdaYtMCicMsye4Jwf9QfjcAXlWOum1kskAFT+GhV9Z28fpECLAP/mLv0B8ZNhsDG47CskT/N//178WEJp4F+uMUFrK5naia3PInswAJ9mB1NaPhMOIBIOIRaLybGRBnzHrodWUuUM7jNJIJAGxngDBSQJnfD7aUSajw9jO3APIImMArU2nvt5COBrD6Mg44om4yL5QQoGEhuTJMdK5nEjQ5AslRGJRyZrhXsT1zP2S9TMYAHa7rchnK6gWC2yKnC2UMnn45Td49OQhxsKjiLKAY58hyDYzSyOdP4MvFJSijDSfCOIT3K3lK/C7PSJnxjoEBHXpA9DfolwVAbST9CkOkvuIx+Lw+71CAqI/TFBFMkrLJQPIeNyIxYdFkiiTZRZUWqQvrl66LPsGgwIEY2nbfP3gWwGt44lheEiocljAQlcE/QVUJSDTMSztlZXzWFldw8jImNnLfT44WUS01UI4EMLzpy/w8d98jK1XW/Da3bi4tIbb1+8IyEo2uPjwxQLS+ayYNisX1zAyNwaH1yGFK1mf5CyVFAmOX3zyD2i2apibnpLX6ZvQVuM40aeVwCCLLFosEjh2uZ0iocOsJJJ08vkceugJMS0WigrphHOA0ilk8ZO7EQyEEfBHJWDJQuBkPp87twavh9rPAQNgWWxS94W+G+sL7OzvIJvPSUFrgtz0m2izUcKFwQK+v9ooo92rw+5uw+pu4jS7h0L1BJnyIUr1M7i8tPeccPeZ+4PAEeca2fucy7T1acspSGsYpvY3mcYGgDN/K9gmIPKAZi7PdPVf3/j8fbCZc4UAtIKJAs45TIFEJVG9AfF63+vaCrDaz3rXtulneG/uCQqykpmv4JWCWQpKKng9CHjyevTD//AzgyC7smcNpmFkJdXHViBTCWoKdvFsUTCMz6tgHCUK+Dr3FfYV9zRhaXYNWVABMdlb+nW1BADsfV/UUFmaAujaTP/z7BKGp2QaU3rBYCHEG/h/PqcC5zrWKuOpALHgaDbDOlcchW2XeWHn5m4CB3xNCXMazND+456qeMkg05n3VwBa54ziK4qxKMam1+bfCoZqYEIB1UHQdhAAVeLpHwYfzOFg2q9MWLZpEBwVAmrXFHjU9+pPndP8W5npbKcGR3h+Dc53JRgKniF7Muel0YsWGZquAXVZ74k/B0HVweAInV7BD61G1oL2kPaf9o8GQnQN6XrUa/J9itkxeDzIQtZsXP6fe7/ipgrGcj7o9dhOnmd8r+KnOhe0v/X9g2t6MFCgkjGDYK+ub537Cqwr+KzzUeex7h+DOCA/q+udv+ta4rlh9jgjbaNguvYd/zdIFh5sl4La+hkJCPyP//V/3NNUp8EKrPwgFzLfJLIF1ZLcmI3Un8KE7f1+5IrGl0SMuuYnAWgWmCiWqzhNn8nrHRYFo4gsYVILDxnIYTg2PoJYJCz3okPOe1ELVCemgocGUGYxJBNNIADN9DMT4TA6R7rZEKTh511OhxiN3PAkda2UN4eExy/OiOq7KLDMz/A6Cny/AdgHJosAj33QVzc43oPtM1p+JiVHJ+jgRFV5DI1O8X8cZKlm7/Vid3dXDmtuxFrkkM+qQLgeAjQcDeBriuJptE2YBn39YZMCYvqH1zYbtU3uReOLz6mAu4LFBOX5DIOHp7JwdQ7wupVqXRYax4+OpTKFNcLHvtDUDgXlFezV1GRlM3M+6ALk77pRs33sJ7ab11NGOD8XDoZ+L0KkYC2fg33BQnz8XVOZdJz5XMpQH9x4eH++TiNJGMp9/WeNTOqmpJFH2UR4IHJiS6Stn5LVMxkAfFYxugIGXOZBKikg/YOHUXleQ8F3SQ8WzWq8CYjohqELWMH0Wq0Op8VoXbnc1P42zg/TG+sE+jvc3F3CdKAkQKvWhg9BuCwBuC0RhB1jiFvHYak6YenYjH7q6y1pSzAcQLVTQdNWhyPowOTCOHyxgKSt0XArlEoC8FXaVSnOtzQ3LyDW8d4R0oenSB0eCwBNBkOn3kY4RH15CzY2t5HJ5RAIhDE0NYq3f/Iepldn0aRWo62DNtqiCUfGQpuVwV1+hF1+PPjsAdIHZwj5omjXO1icW8X169fR7NSwvr2OZ+tP0bS0cf7yRSn2kjw9EWeJEe1MOo3sWVYMc074UDyC67evY3FlHqGoB/VaBYWzPI4OksifMD28gXy2JIA5DwiygiamJmV+c008evRAxvqjn/wIV+7dlOI3ZIDUykA1X0a71kKv0cHTb7/DxvN1YUT7yaw6O0OzwbTfoFyzbumg44foUF+6fhHjM+OSBshmF7IFcRJfPnkpzgPHmI74yqVlBId8qPea4uQ7qB2dzmB35wjZTAl2mw8ed0iKvUgxyWJFimh99fXnCA358J/+5/8JolNuAz4zLmUFWhUDZuezwIP7jyQdfG1lDYmhMKxdoF5qYnNjXcA6MlSo2z8zNQlf1IfJlVlhodk7djTKLEaZwtbmpuhy/vTPfoqJldHvGck2oJUmm7iIUrYs+sJfffoFjg4PEPAbfX7KKdDJpq4pDwZq4dKRtDucuPnWHZxfu4yexYZ0Jit9RBmSrz79XJyXyalxzM7NwRcOwOFl0b+GOPv+cACXrlzB+PQ4QCUAdnALaGWB3HEBP//453j8+DFisahoqDNllKB4MOCTwj3BgF+YRxtb1GgtodVuy343MT+PIp0NCeJZsbS0iPfefweJmbh5Zh5svFeuLZIzbCeLGrJQVKNcRyQSk72LQBjlAoqVokiLUMvx7ffex0c//DFanS4ePX6G58/WRft4ZeWcpBCPjPgN6NQE8rkSDl7u4Gh7H/lUVlKKySiSYGoxi73tLVQKOQEOCTL4wn6MzUzh+rt3sHhtDSNTY+hRw/E4LQGTZ989xuEWi/vlMEKNSacTSWpGjiaQKRcwe24Ft+/dRXxyFJGRkBSppDMp+3etLmvAWmvDWu1h/eFz3P/tVzjeO8HU1DSWLqzBHQ5g+/gQPV8Pb/3JPUQnovCRBeyg/FQX7UobKHWQen2IZ7+5j0aqgAQZ9k4fPv3icxydHmN0ehr5RhGR8TDsPsojBPHO+++JTiUDCGJ0dlqi4fzom29Fz9JldSHmH0IkGIPfxSBgxZxx3TaaaCM2GsX5a2sYnRlDKn2I11uvkU2n8c3X3yCdOkPYFcXVS7fx1u33YYdbJI2YAk/WV76cFRmkVrcuaddjoyMydzhfCHrRMR4aSeDxk2eiBx+KxDC3MCssWLIzXzx/ji+++AyPHz+S8Y2EgqI9ardRa9KN82sX4fUF0Wx2hZHKIApZ9HTG0TFah7RpSoU8MtkzHO0TND2Ss4XnDouK8mwoVSoYGRsVJuD84gIicQ9yxY6Aw9wDbL2eSOwcM4C3v4+gJyBObSHDDJY9RKIhDA3FJBvCF/LjpJjCaS6Df/JP/xLXP7gEuIHSAQtrkh2YEmCzlMvjcIfZNTkBZMfHRkSP2UZ2hy+Ajt0uuurT8/NiH5K15nE7UK20cLi1I+xcRxfYermOiZEElucXhX3e6DRR6lQl+CAg01hCZJiYGcOCak9fPMXjJ4+EOUtAmEGSSDgk2RliNzbqKFVLAtLTliV7kynkJD/Eo2G4XNSI9AvYXau25AxLjExhYnwaPl8IZ+kcfE6vZAGxUCwzN/YOt9Fl+m6jasY5EJQgMB0dAtDcG2kXLC8s4u233kU0PC4ycJTrOdrfw+7OtmTVDcdjIhPHgBXtnpnZWYxPTuEkdYaT0xRGxidw5dJtxKPTsNmMhqDLZUe5VsDh8a4A0LlyToJxr16/xMrKiswXBmTJdqyVa9jYWBfWPr+qpQpGhhK4euEKxoZGYbNQl7wmTFlmkVHCKp8vYXJiGvfu3cWrF5uoNSrIZE9EMiOTSQuAzKKD4UhA5hLBxPRpSj5PkKlntaNUq2N6cRkXLl0WnVsy7MjOI9hOlhkZ0HTqlhbn8N3jh1I4eGR8BHOLS2JzUKpneXUNV68viaY1v9MnNQEqu4221FsgoNZtt6W2wLcP7+PTz36NlbUVLC4uivwLazVQX9xhc2EsMYFusyNZMKPxEQna0q9okq0a9uCLB/fx4PFDxMeHJCBVKJdkXXHfiEeGsbxwEdHIsCmU2Jf3C4bdsvcXSnUhBOydHMIb9GJsehwOn1uK2VFGhdJVLPQ5vzALt72HTOoIjx9/jccPv0SrVobfbRdwuVoqIpshu53kBwOQ0IFm0MLSbAvwWywXjK/So6Y7C28aNiD9oVqngZgnjpGhcckAajdasFmM5OLkyJiQXcjq7tAocFhw49ZNrJ5flf6mrUp7m9Iwn/zjPwrbmmBxmOci9xQCk2QCn6bgdDgQj4QxkkhgbnrGkEdaZm/iWUTJNNaXIKOXWR3MFLFSG8DSxehwQq6jkoLqu1CLnnNHJAVdbpGm4B5PNrsBOzrI5TNo0j9o1PHd46fY2t2B3UlAlAy0rhQm5NhfunhF9h0GC8y6Psb2xisUchnJOqLUVyaZlr2z0+2I7cm1S2YxA5oEemnzUo/dYrWKXSJSZ3YHcidn1JhENBiSrA9mbvmDxlnv2Q3L0Ow1GelTgp4GoK4JWM7n43hQrufWW3cRisZE9oP1Sp4+f4FffvKJfC4Wiggr09a1SpbgC7a/XJDgIsE4Ga+AH0ORIZNN27MJgMx+eP+9D0UqyUHpIz9lTITIjVKWGcgmHZ2FOT//9e+EHNCsNHB+eU0kSTiGHUpzNmlTVSSLeYKSJJTOs1vk3GEWRKmQlWdMHu3h1fpLOG1WxOIE8u0SGE1nzxAI+oQZzwwBLhRmadCPlvHvsP4C5UPM2UrgmVnUNFi9bj9mp6bFp/F5fIhE4xgdnZR6BJRp4boYSoyKXcUzs1gqC9uZ85hZayKbIgU9i7LfT0yMYTgRNfro9aacD/SbKeHUtbSRq6TRslTg8fdQ7+VRaWXR6BTQtdfh8zulsDS1ibkuBYTrtN6AqQTRBcTpF/97g0cwYCS+Ke0zgpFu07fy3EYOQn1KBY/p+ypQpwCf+oTdjqmrNJiFzrYoYMVrDAKPXG4KpCkwxfcq+YyviX/aB5doxiqgPMj0VIBK26E+qeIHvIdiIgrwKminfWEwFiNXouCYAtV8j+IGBlD8XpOY91aimwK8WpRSAVYyYpWBqm3jT+1f7jkqJ2AYzn2NaZj20J4XqYc+2Mb5J6Axi6j3iYC8Pm0IBb3ZXsUwFNTj+HMd8voc50EgVgA/uwGztQ2CifWZ6tKH7c6bDHzeRyUgeH3aLSKtNBCw0L5UIH8Q2FawmNfhlz6zYkkKDOp8U5xHcQf5UJ+Jr78PviYMYGXiKzjZMwEMBesHMUbF87Rdg2A8JTgUt2F/DAY1TMCDtclMHS2X2yEyc+wT+kRGosMw/fWZFGjnfiefJxRAgPyNdId5fXCOvwneDMi+KGNb12inaRQN9L3ce+kbKmlSx0HnHsd7sJ8YgNRgBq+pmJHBkrpisysQPxhY0DnCc0Zw0n5AQ+eXAti6nvTZFDzXPh8E/XlvXfs65oN7kK5R3kNla7RfB+eD7gE6foPAs+4rfBYhdxKAHtyIFFxWNq9uTIxi6sTUm0oE3U4wzUR5uADpiEr6T9d0YJNyAE4H8sWqHLSMYjdZDKdphPrJNGO6IQc2HolgaDgGez8qy02c0hkK+g0uXsb1ebiwfYwOM+VLDS5dxPJcPRMNdDrsfR1dhzw4C7aJ5IM/JIDQIF1ewUBOJBqafG7ddPhM+js/36jVBtJrDCuWfWdAXzKhi28iLFIUry/2reA+r8HJo5EfguH8H/Wy+M3XucmIHlCfum+AdhN5otHLayoTVxnONEDFKaPWVbMpGq56SJnDzDC+CbIMTjb+zn6TKsyFwps0FZ3kOs4KpheKZQGd+TpZ0iYaaQ5EAv2mbdREo1Fsiotoypn2uUaJdBLromU/KjCu91dWskZAya4a1C5SwFjnNOeZbFIDB7vel9cm614XO3+qIWDAYpN+o4vUHIQmNZA/eV8uKM53MpnNxmgY7Sz2wvcoeE4nwWxufQOgZ1J9WMVbwXIdVxMR/36e6YGt79PDn+mILAxFp94f8Igxww2LoGmjYYJARBgDXh8cXKMdB7yWIOy9AOwdHwKIY9K3CEvVDrfT6Glvb2yJQ8JUNFaRP0gfoG1rYnJ+EvGRqDjXXXSE1bK+/Ron2ROMT4xJ9XAGgXJnWdjbPVi6FingRgYdGbxD0WHRyaYDeJBM4jSdgS/qx5V3r+Ltj96GPxYQFmKj2xRtznKpCD8riZcbqGYqOFjfx+l+Cp1qD5OjU7h5/a6k0VVqJdH73Enuo1AvIDE5iqn5GdFHJQOIhqyw6Pb28fDhA5xmzoQpTbbc6oVlXL1yXth8ZBszrfv08ET0YvO5Ak5S1L51iWGfGB1/w5RnIIVjPDKWwNLaOYyOmYrvdOpbtYawaotnOQG1Xz15gYDbi8mRSWHF0OEguM65EByNwTsahCvmEbmK6blx2Bz9IEajg2a1gVfP1lHMlyR1kaBGpVlGqVmGO+zBzNQ4Qh6XMFVZVI9gVTQyIuCzzxeE1wPk8x1hoBwc7RoP5bIAACAASURBVCJfzGJ0egTX7y0L+NypAE0WUaky1bmBk5NT7G/viiREwO0Xx4PAFI0gpisz9Z5SA5cuXcT161cRnwyLjrF8t4FmvodqoYbD3T38+te/xNziDD780Q9Eh5P7LeUBes2usO1z6Tz2d/bx4NtHwixmIEyySfI5Y/zS4HM6sHLuHFbW1kR7kfqtLMhHFme10cDJwTHSu0nsb+9gd2tPADgGSGIjcSysLAlAzjnhDfnx3ocfYHpuWhjmTLst5atw27xo5Jo42j3Ct/e/wfbmpkh2bL3eQLNRk2r1AZ8HTo/JMmCRSFaBJ3vdH45giMyZfsEjrtHV1RW8/c49SbnXwlc8G4vZApIHSTz66j5ePl1HpVCEpQlxwqhznivmRbOV0gzDEyP44z//U9y8eweeuBtwAsVkV4IhO9t7yGfyAmpRsmR0LIFQgIzNNg43d3GwsSsBJLJW2GYCuuViEcmDHZRZwC7HwmFtJEZHML+6gvO3ruD8nctwUSoimxOQ/HT/GDsbmzjY2sHJwRG8Ho84j3Rwh8bG0LZbsXzhAu6+9w6szB4ZicLm1gKrzFxqok6m1PEZTrePUEnlcbh1gFwqK6mx8dExWDx2VDpNTK7N4qN/9mN0PF1Umx1YrCaF1EnboQAkn+3j8S+/RG73GDFnALFgVDRWU9ksXEEfMtU8Wv4uRqZGcOHqZVy9dgOj42HUW3RQ2kgdn4i2J7MoCqmcaNznTrIibeHzBAS0ot65y+dBZDiM8YUpjM6MwhvxwOJgkLyKg70dfP3lffzqH34p624uvIS1xUuIR0dQyhZFNoXZACyECktH2FO1elX2Ju67NJQJPjIbhc+/sbUlurAEf99+910Zx2fPn+Czzz7D9vamZMasrCwL65VBnGyejLGYFJyj3qXXy4KGVgwlxiVIRD1XrqszFqtqN3F4tIuTZBK7e9vCxJqfnzUBbJcTiTEGg8j06sgcWF27AIfPSOx0KI9JxmS7g9OjIxzt7GHz5bqkehOcq1VKePbksWSOMUU+FPbD5XMjXcyhUKvgn/4H/z6u3LgEBwM8PYCKLy+fryN1dAqf04FSLov1Z89xcniAkdFh0dmlFEvX5YUvHsMstVUZxKSUi8kaBuUhW+Uq7n/xBUpnWWSOj2HpdHDz2lUJ4Da7HWwk94Wdz2e8cu0q5uZmZO7zLC6U8sgXcvj444+FFUxnl+cwWTnU5yaARkA+nTnD2rlVfPjDH0ixpiePH+H1q5fIZc5Myj/1aWvUobSIJE5MgErWWXDI+caMPWbt2D1OAS5dHidSZ6dodlpw2hwCeFFqhcDv5qtNKRy3srSMu3ffxvjogmj3k7HdatSRSZ8I654OMDNBDveMfjxBIzLfCXamzsi2t+LalbtYnL+Maq2NRr0qmqmNZgXFShbZ0hmev34m2tSUI6GzyjlVyOZE33lpdlHORNoyk+NTiIdiGE2MYXpsUgJYlJ6ifBM/x+wfrhMWlOXc++M//pl85uX6C5HvCIf9AiJubW2KfMv4eAIL8/M42N2VwpjcM4cSw+hYLDgrFjE8NoqV8xckqMuNhT5ElUXPOz08fPAN6pUyFpcWhDFJuStvKIDpmRlYKJ9nt8rn1y5egD9gBTPqc2dV7G4foJgroNPoCHllbXUFmVwaI6Nx3H/wtWQtzcxMCZhFJmW3RRCog8XpZakTMRILgQTylojLA/liDtlCFp6AB9989w1KfIaROKx2u9hH+WxWJKdmphdFSsMU7XMIYEj7SAKL9bKQY06yKTkjE+MJlJpVuP0eYWXyPOdnyJzutetIne5jd+sV1tcfix500OuCx+0UgJ5ZR7QbmNXC89Hn94AVbqhhQ7uNrPoafY5ei540mv1iTHTMJTOlZ5fAG7WYK5WqBJm9Li8unzsvwQ8WH6T9dXB4SKUiybKJUJ7BYhECEQFmSgMR2Od+QyCGskJ2h1vSjkVPv03w2/iEITKgwxGxu3k28ieB2+TxqWgyj4yOY3g4jnKlgIODPQnOC1BdJ9PVpI2z9sTYyASC4QjisSFMTM9IAISa8QyIkDF8lj4WP4WMcgKkXBv7R4cCGJMlT8AjMToqtrqx700WqLlXBeXiGYq5nNRIAWU9qCvTJqfapC+xngJB6HAkBofHgUKlLBkkvDf/73G4RVedRCzamwT4mElB+5dFIxmcYiFK+qjcj+jvhUNB2RMIYheKZEfT1ncJEMraJJTAiw0nRGKMspWUCPr2/n0BiBngZbavZD4yoG9pYXd/B6epM8lwEjKR2yW1EMZGxkSGjcGyTruLqak5rCyvYmxsUogOgRDQqgLJw4ysGdYvYQbM/saO2HCpw6SQJ+hDMjAjcgesI8As51YbsytLiI4lpDYEA3cEoHNnZ2Ijkv2yvbMlMkbhCKVfwrJPEoAm+MOgK4On4xNTUiieQSP6WfSlIqGwBAM5bzkuBJf5k3sVAxL0gzwuj4zp9MyCjDHrJ/AZnR6vsMq5zgW4sQBp+tK5vJB/uNezXgwZ0JV6WaRtGLQMBMPyGQYtKAlCQk+9U8FZ4Rh2bxeJiRBqnSwOU1vo2Rpw+ziuNhRKWbH1NGuWWSgGuDPAkma+KgjMcTbgnymiRv9d/XoFBBVMUr9TQWcFrhQkYz+4nMbfHmQxDgLImjpvfFOjBa0g5SA7cRAMVCakeI9/UNdK/zcIKv3h9dguxWoGASp9HgWtzSn/PVtVGZfK4FQw2dzLsLb52UEGKfdb8xzfS69K/9P/HCCtqR+vfcM5qHKaykCX+9IGEr+9X8+qTwgjcCnto8SOzWTVC8GjWpHx5h5hdPNNzS/Vg2YATgFR7SfF0YRs1m+/4hoKBisWwWA4r6nArV7DYEumTpsWbdSgg4LAClzqfFLMREHOQUBRfxfQ+41chQHjdQz198ExHQS//zDYwWuqBvQbgLbP/n4TQJAgqcnC55fiYBw/WT/9LB3FXrRttKsZwJF1RT1nGFkUAtA61xVsVVzFPGO/aKLd3JMB+cG5odntSjjUvweBXV5f+4nkD46dBhcYrBwEZxU/VcyGwdfB+U2tcn5W54tK82pfcM/ll4LcurYUK+OZq8/3JmjU70+xR5qmKKriloK59tcnn5//12cbnA+69jQ7gf2h816Bct2P9HMy3v0vnSMKhA/uF9oGaff//N/+Zz2V1DCRakOtVsNBJwcfQgoSskp8f1LyfzQ2dFMQpkevJ8AjN3PZhqjF0+uiUKqhVK6iRbZnoyUANDuAD0GZDH45HTYMx5jCFRT2BA+MZsPoT1MsW8BIe3+i8eJMYyfYR6on8xPlyxRE0k4lwC2gosspm4RqMpNlzfQ+P4GafoRKQU5uIOwcAsbKgOb/2C+DURku/kIuJ5/X9/JeCi5zcKlzpgMmjGNuYn1AVKM07GspRNHpvAGb+Rmm+/Ob/+f12QZlE7x5PnFWGM32yfjwADcLwKSgiMwI9RfL5gDnfQy7wIjhU6/UTHCzYbM/dYLwvW8Opv4CZ7u4capUCIFW0YLu6zfT0FBAna8rEK/9xzbws+wzKe7Rj5Txnrow2a98Dt6HfaabskbudEzMaLNAk4n86+fYv3yNny+xGnxfv1w3Df6tBzOdafaHbnB8jx4obJPM+X7hQ10LumEpE5sHASstawRJgOK2Sfk1zCSXGCIK3kvktMKUsSC8/QJVCnbrhsA9Qjd0fl6LHrJf+F5zkNqlqJvZGEwkkHqbZCdU++AK08qo1U59SwJurp4fjq4f1pYfzoYP/lYYUfcwIsGIRAPpdBK44MbnD3mRLp4hnU9JWno4GhIdOxrTdEwPkwfoWluS8kwnSDY6HrhM/esXd4n4wyjkCjI/mUZLo/I4ncbG9g6GxofhTbjx4z/7Ea7dugyrCyg3CG4fS5ohwblyuoj03glOto5QSBXhhhdBfxQTI5MiwUGDNpk6RDJ7iq6jB388JEzi6FBcHFmCf5wjPMh/85vf4MXrV+gIU7ElUgkXV5cwNjIsTB2NKjvdHsNSjkWlMFqbQSePV+YC5yz3Nu57nCcLc4sCJHJ86CAQqN3f2pX2E4B++NW3iIciOC+Fq2KSnk5HjiDq3PkFuIZ9CI1EMT03gehQRJxSAsZM3WvVWzjYOxAAmg4XNX9ZSPD1zoZogbo9DizMz2IsMSyMuMTIiFQCj0SCQsClTEc2Sw1TpjN2xcE8OT3F9MKMFHCyk7nXaUtqLGVfXjx7LkGvRrWBIFlr4Th67R6K+QLKLGLZIPjaw1/8xZ/j6o1zsPTBJvGDyxCQ0et0idzL//F//isp1nj+0gWsnFuAw2qRvcxhsQsgR4mRo8MkXmySSVdH0OMTJno2lZZ5z3lMkGx0fByXr17D9du3ZF6LNnaPhhHlUg6w/3QLxXQGmXQGp9RQ3dkWEGv5/Aoi43EplEZQ99rtG8L8ZBGkQqGEXCYPF1zoFDrwWdwo5IrY395D9jSN5NGRpI5zzyQQWayWUSaYwBTnUAAT8zPwh0PIl4rCLqJRykJkZGCTachikVzrpkiqB5n0GU6Tp3j94iVO909gaXdFW5GpzGT5HB0dCIt6aDyB6eV5/OTP/hjj58eBJlBvAEUWJcwVRAf76XeP0W41MByLi5wBC7PRSew12uIEZ9NZSUmLDsdFW5Os5x0W9kqlRD6FQBeZVYtra7h27xaC4zFUuw2cHqWQS5+hkCng9CiJ9NGxSDAQkGQdCFaTj48mEIzHsXT+PH74Rz+RFGx6NL4gs3daAva1G6boaWoviVePnyO9fywFBZkiT03O0akJBGIROAM+XHvvJu797JoEQ2r1/ncF6FU66BWbyGwf48EnX+Bs6wDD7hCiwSjy+SKqzTpqnLOlNMqOGhIzo7h++ybmF5dFB5iOOedYJp3F0e6+FGlsVRpoFmvIHJ+hkC7K/+PxhGSJUCvXFwng0s3LWLi4hNCwW4qF1Ws9tJp1PH70Hf7ff/1v8OLRCwRdEcyOz2N6bE4KTpEtTEOYhdJYUKlYpixVTZhsXO+UH2Jwh0xSpggzhZmpwCzY9/4HPxANTxbJJNjGfbdaLmJkJCF6lgTvtra2MTY6AYeL53sTw4lxFPJljI5MYnX1PFwOD3JnGdHPJYCZSiexv7eNk9NDSWWem5vF5PSE2FsEYsgm5J5G9t74xAgaLChYN/3FbAe36KYXsLu5jQdf35cU7uWFBSks9vLlc7xafybae+MTCTi9HhycHiNfKeE//Bd/JcXlav1sLF6PchOp/WPYSQKoVrG/vSlyOZTxIBjYZPK814/p5SUsn1tFIBIW/XXOhXzeyLBxH/r2iy+QSiZhabVwtLeLu7duCjBXqlfxbGML9TYB5RDeevttWX/MoxEbpN0WrdXd3W1sbLwWZ4jsdNpk8VhUbMkqpeUcDly6cAG3btxAdIiBS2agVESCZ319A5vrr7G9uSVrkOcYtWZZ/FcC0Far7GuNTh2RWBxW1tRwu2R+hiJBeFzM7LChXW+iVqni+PAYvWYbsUgciaFRzM2dRygYYzkdSak/PTmEx0vHoSHgK8FOYYpYbBgfY+bDBJKHx6jXWrh9623MzlxAs92ToobUwWbae61VwvHZET77+rdwuC0IRQMCXBJ02drYRqVYxurSKoq5MkvQCAA7NzmLqVFqigfl2Th21PIX8NDjRLvXlXOL8l4sePnBez9AiVJRmaSQRiYnJ8S2PD5KYm6e+9KszN+nTx9jd39PQNmTXAaZcl7kVqglT9awz+OR85kZSq1qHS+ePROt8EsXLotdtrm5iXq7Dn8wKPr1oXhY5h1BcereUqu6WixLEK6UL6NVM8SHc8uLODo6RDgWhMNtw8bmS7F3We+AZxzP6lhoGAvTS1iYW8ZQLCzjXq8ZrU6OaSqThtVpRTpn2MosHscvnh88H8i05Hk7MT4Fv5/Fxqi920K+lBdbiGcGZTh47lqddjgDbuTKWak3QPCWfULbgvrrpWIOh4ebyJ0lkUkfolmrYDjOYmp+GVtmIXBMHn33QM5q+jFi19EBhwX1VhOlatloatmscn3u2QzEBQNRSVm2W5yw9mySlcFnZbBlOBiRQsi097x+jzCzN3a2hC3KvlbyA5ncBJ4ZSCMrkPYOfQsWlRR98mxGpI541vG6DFxy/1MSBjNNCbYwe4ng9p07d3D56iVYA07sPV/Hxx//vUjhPHv+9E3xVErb8Lzn+gn4gwhGouKvkRDboW56vx2U7iJwyPO4WmsgEo/hzlt3cenyFcl2oD1BuaUnT57g66+/lnnNucUsi0ajIHsu9xr2J0kCBGIJtJPZ3CJAZLUhFI4gEA4aGzCXlWehzStFZr1+CdKRfX+aPZHxcFlcEgggocjhMoEJLYBO0JCv0wZkVkvXQjDL6JtSWmRxeUkyNwluMUuA2shsP4M1lNYgOOuw0Wdpi/xVNp9F4f+n6716JcvSK7EV3vsbEdf7mze9qTRVWa7Z1c02ZFMckRwMIDeQ5lmADPQoyAB61YPcb5AjwBlwSIEatdqV6TLpM6/3Jrz3Xljfji8zukBdIJGZcU+cs8/2e33rW6tSxYiFpzTecIhIOCoyUOwdjChQrs9uc2Nj/apkH5BYwfqt10rCrhcWfDojhA3q7pN4UC2UUMjm5PxCiSgy5DsENDBErz/Ao48/xNzSqqyfzI6p1cvIivxJXrLGeE/2VRJjDOloZIgITTKoDQB44+ZtSZs37H4n6pWGtNns9DSSCWrQDyWLiYEz1n2N/hiZzFupRq5jPIdRgoOykWLWW2+ixfZ0+6RfC0joJFnIIsEDmmLfuXNH1oGdvW1DxAqGZczyPMszGffWI/sQ3UEdXTSxeWsJPUsdWwcv0EcLFntXZDqoNc+5W43rmB1oQBcjeckMb8FLhgZoI0FJyVEGlDKf6/lPCVuKEyj5Tc/HiiXwu/LvMdwxickoEKTAtoJB+vkkkMuxyv8rUKZAuYKXPEfwOXo2VzKZAmL8W1m5k9IdLJ/iO5OA+iSgafCU/lv2qILD+jw995v3MEQtva8Cn2wvgy0YIP8tmXJgzs/sV7yW52qe+Xmt4EjkC0wAnwreivSrAN0GyPSSVCnMXvN/Bt4UJ5I6GL6T9lItafZTJfsxYKSAqOIXKmfAfsuzj0ipjI0B+T3FRPhcPk/BQw08KKinJD/NTOf1CgpqoEDJkqw3lTHlv/m5lmcSOHwLbI5lXL4PIH4fkCZJSPuilHcsy6H3FC+MsUqAYiFKRpQxTx3zMVFvso9zfte6UF807Wvmc2KHhnTK8w7nUkOKNO2ufVz7rZaLQUN+h/JHcj3X/HEGAsulgUreg9+VvRulfCbqTMcGPyNGyd8rnqSBKD6f/2b/UNxpEtjXfkoAWnErxXUmVQ5UO3hyDOrzeV8jR2L6rI4fLSvvwzVH8bI/DOiMNeEnAlIGBzTzlWK6Cjzz+d8PhOlzJwH/SexV5zXtC9o/Jq+3/A//1X8iIX+drHhg5WDlRdogfDEWQF6kb4S1tdNwEVMEfHIAcuMgzGO3VxyMG622GBi0uwPZJLTGNBfpDONOSLZyOBTAVDRktIz6bXO477RkYyCawk4jOTBkhNNmIhHKgDYvaGQ59J36Y4q8z+sRQIDMX9EX67ZkISMbQiMBbDB2dgVNdZJTIFArVwe3RMCqJp2HixgHODevyow15Rm+dRzl56xTnRS0w2mkQiUmeC+Whb9XBrZ+j51VBwbfk4cUlocpadrRjXSF823n4+KoZgea5sR64Oc8yMkhw+WR76uWsnbGtxHUsai/spVFP4zv4nJKffG+LLNsuMYpHrqoEqDlvxVo53MIVCtzWk0NlTnNz3mI4OfUg5M2ntCWnpTg4ASv6Xo6SLVPCSjdM1o8OjHzM/5ewXUaSbC+vz/R6qTOd+Pz+bcGH3Qh1BQeYcL3TIoQ782y8rm68PM6HrL4PZadf9cqJan3YDgs3Yp9je/P55jIrONtJJX1xjLqxM2Bb8acVbT+mJJX46Gn3xmn/AYxGFqECW0CDm64HC5JG3fAD78jBvswiGHFBnvViVHTIgA0Dww0vSPz7vT8BIFwAH0MxNSJRjVMIaeupbB8+gNh/dF46SJ9JgcF1iU3WOwL1AzlITsWjEifIiPEFwghMU03+7zoBs6vLqBpaWDl6hL+6I8/w9xaVBifPBwR0Nx+uYNqpigaspd7Z3DDiZWFDTQqTRzsHePWrVuiLUdWcKXbgD3gFAB6ZnEO80vzAp5RkiB7kZID0cuXL/HbL78QzVjq68ViIVxZW0bQ7zO62wEvFhYXcefeXSTnpwUQcYQdRst3CJxdlvD02ydizkVtOoKLC9Pzks4pDPv+QABqbt4pVJs6O8fvf/cVnFYbrqxvYnlhSQ4EBJ0Y8EksJDBzZREL64tyULY5rGh1W6jWSugPzYGF44BtQuCUG2yOJepmUpOQkV8yA2ZmprGwvCSmZGQVETDotEywiX2N78a+yQyUi3RaGINySKFJns0iz6UEBBkqHB9kJ64sLMqBhwZgBDyylymj5VjM4ec//yl+9NPP4Atw7jezIg0umZ7rstol9f7//N/+V2xtv5Y5d21tVQzPJOI53gjRZIwAZmQmIYZHTF2llAjd5E+OjkUD1x8MCchw9cZNPP7wQzE77LSN5h0PVPVcGY10CZnjC2RSGQH/z89OJe3ZHw1i6Bxhfn0R9z98iLnVRQTCflQrdaO93mgje5JGM13DsNFDLDgFS8+KSq4o4ITH5cClgGsllBoVpMoZWLwOvPfJ+/jJL34mBpoEZDInadSKFRwdHAgrk/MqAxIc59Nzs3IIYhuSWcQyljI5YYG7bS4wOENdWx4uqbk+NROHNxLC7Yd3haHsDQdlHqH2IqWOeBDd2X4jARpq9BCkj/ljcMCBRDiKDx++j6lo1GSchG0AyTbU9k1VUS3lREeU0k4nF2ewuN1Yv7mJmdV5lFtVXJymMez2xUiJmtIcvx6nA7nLNFLpS0mbdvm8cHg88IRCePzJp0jOzcPj4ZpMzdMKioUs+l2zZldyBZFYqZerwqwkg7LClFi7TRhUBHbufnQf93/yAO4w0OqShU/TqwHa1TaG5RYKx2l88fe/xOXOMebCCcT8IdSbbdkDNLs9pKsZRBZjiC0mcePWLSyvbyBINiZB1HJbWHlk8tJQsVtvYtjsScCuki9JxkMyMSesZAZg3CEfbjy4g6WrK4hMB+ALA5XqAINeB6mTMzz7/VN8/svPMWqNsJhcRjIyg4AnIJIxTMlv0oHRNkSBKcjVoqxbZI4lInEUC2UB4MlWZmYR5/K//Mu/RDQWw3fPnuLs4lyYWNxnVKplJJNxLC8sigQH5QKoeUrDJafLK1q8r7f2sLG6jvfuPYLXHRQAulGvIJO9QKddE5C4ybTsoTEWW1pZRr3RgsdPJukqllZXRc7F4fGj2TEZMwOmMw6oIetAv91CPp0Vs1GawF3Z2IDf65H7b+8wSJVGIOQXqZM0mYuDIf75f/QvcOX6DWQLBUmvp/SfE1Z0ag20uB6IWVoZ6ZQJcNLA1k4NTacbjz75BLfv3RTCAvW9GXRJpYrSjwI+H148eYJcKgWHdYiTg32srdKw1I1cvoj90zPRBabcEM3Frl5dJpFRdIHLtZpk5ZBJTImIaCxkdNEp90DArlGX/kyDu9u3b2NjbQUk4lBNhhqjBIyZTcBx9/qZAa8IyDONn+DqyekxfC6vYTHRaDgaFv3W2YV5LK2u4Nr162JmyPF/uLuH3Tc7ePH0BbqNlqTue1zMPnPDFwjg+q0buEidIltMY2FhFiNrX4CaVCotoC5ZybMzi7CP7Ein8rBbnbh29Q5mZihbQmk2B4qieV9Hq9dErV3E/skOBpYufAE3rDaLSLscH5xKYDQWjon2tN8ZhtPuwcriCq5tXIXPFRDZplKhgByDrcOOSE9YaexWZZ8a4dmzZ7h7666ASvlcGkxDnZmZk3UgHk9gc3NT9js+nxWpTBmFckFM97769kvsnOxK6v7GzU0EQjQojkngcuv1tqT8h7whmX+5rnIPa9acgowrixNYWF+GP0L5h4CRNOsN0e8MYRkynXYkwa5QICwSB71+2xjl0lcgnxL9TgLL3/z+W8kQm03M46PHP5C/3SQJWDk+uyIVYFhsTZRr9Omg8ZhF9rYMWJn9l5GwYxkIQisryozhqhB1qs0a3AEfhraByDhUOjW0ei1EElFE4zFZd3mAJWP0/OwY+3sv0W4UMeg30WnUEA75sL66Iqx9Gk1zz0cAmtkS+XxWgjMhGvMxnZ9EEBqMe0zG1tzCEmLxKTTqNA33wUIqKKxInWUEgCeDlHO8a2ATkJt71FAkJJkuhVIeJxfncr7iOzLjh3tZ/nttHHBX0s3S0rLMdZxrf/PrX+Ppd09kfWUA3mG3vwWhndTtJVjucCE6FROQkW1E2UWn04H93T2Rvvrqq6/GqdTMLGjBYXUYE1mPT0Baslu5dwpFKDE2JesSmdJC5hn0YXM4xWD1wfuPJMOBARPu92jWyPdm3yVTn2aHZOY6bH0jLVatwkcNZ0oC9XiuMyxp/eH7cv/dHhuS0Y8i4PehUa4hFAxgfmYOl5cXyDIjRuQCqH86kCAAy8j9Pecs+lCUawW44BD5x0AoKv2cezv2r1AwIn2KgQl51pCgLc8vBpBhFgX7AzON2CYk0ETjzHjzSTCYgJYhSQyQmIqLj0Q2nUM6xT7dlvWDwDzNnLkfS5FEImzcHnK5jLQjg67MmGR6N7O1+DvuadjHmb1MU0aSvu7df4hoYlrmUUroUJO1UeN+5kLO64bdPyV9gBrPHBvMxD09O0Q2mxEQaHVtQ0AjPoN13Gv3JXuI81GCBpbNjuyzyNCWDOveQIJSxqeJRusmC5WsfoJW7CcixyDSBzRwdkr9C/mLZz+bVeZjZgPR74N1RZkijg0hTJFlzewCl0PAfTKd85U0otNBdEY17J++QXdYx9DSRrvDcd5Af9CR+5PUxT00zT+VQcu6lHMhOVJgzAAAIABJREFUTOo9MVTFVsw5zxDF9FytwDPbVoEmBZ2F2TsB+ApuQVm1cQr+JDNYCVVsAyWWKSai51Qph83cU69X4EnxIDaO/l4BWy2jnqlVPkJJZnruVTCbZyMD1o3H6ZjoZt7HkLT4HX0PBTT1uWZuNeAqf96CzATGRwYY4xl3sr7YF/SdWM/8rrI5haBHE9kxzjUJfCsAzQMf70f/JPM+JjNGAWjFHBjgUELaJECn5eT1k3gZ76VZ2iwH5yzFvxQonKxnZmQo0KcAouJtk0DoJLg52Q+UFKcgsGZv6z1Yzu8HCHQte4czmEOe4h5/AFTa3/m56edaFr6r+LpNBAD4b20P1gs9Aib7t96D7acZ8woKTwLQ3EtzvjFN0hcvN5Mtb3AUfc/J8WT6k+mDCkDTH2Gy7yu2x2sVeFbmONtJMMgxcdbggiZ4o2xtXqMkQc7j4pU1loNV5rv2NwF7h2Zt5T0mAd23fWmsc/3/FyBiW032Lw1e8G+9h+Jq2ub6vlIPEuR9p4euY0vnH72PBoO0Xvj5ZMBD8bPJe2tAYfJ3Oi60j1r+x//6Px1plGCyIhhxYgEJUuqL6MMnWcF0ROZ11BhmB1DXVyL/TDfnhsPhdEnUutHpotHqymGIzFTRbBlrNjuoo2m1wOtxIRoOiBmMnZSc4UhSWslQlIazGzBcKmTc+bkY8qBh2Lpv9wwGzR9HSQhAm8iC0ZvmCYMbJRo1CIAylpFgB9MIgA5EbXwdgNpI0gBjdq0a4ykDWSVMWC8aEdOIjrKZNbKlA5Dl4b8Jzurkzf9rxIyNppOCboi4ETWdw+jAsGymvUxaNBdYvhNTnmQDIXIcNakH2RSNpT0MOG9AT5HOGJoUBUn/HA881pMygrlp4vcJdrEe+B22v2xYxwuaRjpYPjVzVHB/Ml1Fn61pRHwGQUw+n3WhUR4+g8805olG+kJTELQOFahX8NvK9M6xIzSv0UVOn8V+zudrfetEq0A130XrXaOp2i/0/QRAdhrdLAJr3MwywGImYON4S0arLoASJesbs0aLGB5wc2qAaV5jAHljesiNlv5ey8nrzITVFwkZ3r/XaUp6NAF5BhMC/jDcwoqnzTfQ7w0w7NsQcMeRCC/BPgqileuhl+2jU+7IBC6pdj5jgvj5558jT706l2mDhZUFSeHlZrLPlBMyMbwuHB5t4+zyRNLnmfpMIJoHOL7H0vwCAh6/RJHJbGC5ePgolCoiOZCYS4rOdLVVwcqVVaxsrGB6dhbTM0n4PS6cHZ3jdOcA53vHogsb8YYR9pGpzUPwC6m/2dlphONRDBiI9VjhjQURZ4r36hIC1GzM1bD7YkvY1JcXKXzz3bdIMT16OBDG+KNH78HncWF7b0dAlfce3MMnn30qOtHUu/OG3CapgpkwXeB0P4dXz5hKnkav1UWvaZgWLIumz5A547DZJG3w5ZMXKBYK2FjdEAYa2dUc5zTv7FsGmF9bwPIG00rdsHvssDhpnpdBuVZBZ9QWQFrML5stjAZWDNtD0ay0wSnPCMfC8AcCIscwMz8juqMECVoNY97Hvnh5eWk25YwOD0bIlys4PT2XDBIC3wTtKC+xtLIoAPbS8iKmE0F0G0b/OXV6KangNHciy4lg8kcfPRbAnmVzjNN6QgxYdDsik7D15o3MJWTr8BqOMxrP8JBEJvfiyhLe/+QxHvzgI0SSIVO/NaCeKooMyPabHexRj7zbEdPKq9evY3V1XcYG02iLuTwGNDSqtZE6Opf2oGb4oNuXQzRZsifpMziDHvz4Fz/BtTs3hBVGnUjWJQHok+19lI+zKFzkkAgn4bZ5UM1VBHhnn2fKbLFeRHPYQLZZxNRCAj/4kx/j8R99BKsbODnMIrN/KfqPr1++kn5/dnJqZIbCAVy5uolYMiHmNnoQoJYumUU84KIzgHvkwoCSOcOeMOVYvoWNZaxd28TCyjK8YbJCjXY5Mw2o9UmGnZ2Rf461kwIqmRJCbh/+9Mc/wfK6AYI4DofoyeGILJlGhbrqGUkdPs+lUWk1EZ6ewr1Hd+W5Rwenwua+c/0W5pJzsNEgKOAACk2R7uA8xMBFtljGxWUagWgUCyurAj5QE579rUMJnVZD9CB54K8Wq5IhQP1tMtca7Y5oqDIVm0ykyGwcizfWEEiwTQlAs9+2MGj24BpYxVTxya++wOf/8CvYBhbR2+X6R2CfOqA9aw/JlWksXFnB5tXr8ES4mQTqderCFiUgcri9K0aM1v5Q5BxYpvRFGoVCUdhmZD5ZHHYkFqZx/f5txBdm4KDBkN+NVqsuwRSC17mTS3z35XeoZaqIeGOYjc2InioD9pS2YTDO7rXhMptGJpcWE0yCopSyIWuLwDeDQlyXOS8+evTIzJN9ggxDFPNZGa/MGuABnIATtSpFr7fTRb3Wgi8QEVPC/cMjfPDwMR49/AijrsWsb90WctkLNBpFvHz5TA7HHq9h1nATzKC/zeFGcm4RN2/dxVScGqQBdMdSaZSFaJTL6LfbEkAbdXrIplMSYN/cWH/Lpj+/OMLe4Y7omTJFvFitITyVwH/wz/9DbN68iTxNWs8ukbnMwTGyCAjNHVaTLL1SXvSCqe8+tPZhdTjhiyXwkz/9t3D//Vvo9YF2HwKKM1WfZSdo+PS7r6UPelw2dNoMxhAI7SGbzePiMofr126JOdXtu3extDQL2jaI0XS5JPuDXD4lBw+7A6LXTaYe70fArj2y4NqN6/jss89w/eqcBD9rlaFIq5HxSRNaMvlSZ2f45ptvYBkOcOvmdQG0nz75zoAn1HAk6m13IDk3iw8+/kRAsMWVBVAJistHozKQueHzX/0WJweHApy6nD40yJit1rFxfR3eoAe+kAcPP3yI6FRIZBVq1YaAczUywlt9pM6yyF3kBXCNhKfQG9kwHFCv0oFGuwEn1xDbEANbBw6vDcGID96AR9YFgqwMFFYKVRSyBRwfnGNj+SpscGBxblkY0C6HV4B/ztncW5aqBdnjkZXNrbU/4MPXv/9GUuFpNkftXK53BH6ajQ42NjaFmU9GIuUHODcwayZXSuPN4Ru8OngJuEeYWZ4XoC4eY4YAZZAugZ4NP/r4M1j6dnjsHpHJYMp6vljE1u4r7J/sIzoTRWIuIaC69O0R2cFu7G3to1Sois/Fw/uPxGyO7c2+li2kkE6dyz6Y6f2nRyfodfoIh6P45OM/wkxixshuFSvSbzhvGPZcSwDrl69fyB6UGTTJ5AycDkpE8NDZlUwrAaYnjb+GhjnVG/URjkbQtw8ExK22qxLQt3scEsi3OW1ioletFXB8uIvtrRcYDhqw24aoFnPAqI/pREL0wGmOSBCQ+6rvvvsOr169kD1N1O8XsJv7N2Hl+vyih7+8ti5jnACgy+2RNY31xXl+582W7Ato7OkaGUdjvoNkApLpZ7fIHpABJq6DXH/4PrGpKePJEKHBbVHGnxJFKMHGn8vzC9lvZNNpQ9oYGLY0MxRYp5SqM2CTkb+bikcxPZ0QwJp7HgZIuX5y38wyFksFOK1OYZszXZqgIklDoVAY9NHg3Hl0cixzoC9AQDcici9cl3jI8fqYBVnH+ekZKpWynCtOz44FeFtamEck5JPzpRJzYtEpzM7NwO002rz6OfsF52uaSpLhHA5FRcuYEjw8S/m9Acm2IEOY32mO2rAxD9BqAA7u3RcWaThqE219BqSZSUGzcWYUULNWMjltTpPBSlbsaIR8sSSZXxxfAiJ1KSfpkPME9ZCv37gme2buxZqtFlLpC7x48UzawOfzYjoxLWA191JHp2dwWl1YXFkVrww+m3Mcy0eW8Pn5qayvfp8HQZ9f2NBcUBmI0x+H0y1MaJ7vPb4AXG6fgOoW8GxFiSMCnh2ZQxh8o+a07HvFxL0iRIdnz03/pY651+t5K4kSCARFFoZnQ2Z28ayRy+RlP0lyAT/nGOC7UZefBAzuhzgvcZ6QLN4u/X7cCAaMTrjPHxQZDo4PyuEwq05IYl4v/uTPfg6Hh+aKVTlPsY0JIFNShgB0JBZGu99ArpxGsZZBrnKBs8wRqo08XD473B4LRsM6KtW8zHWcgzlnGBY0TFZkz8gE6JmYASwlSPHcxn6hZmWT52XFZHgt/83fKTPybVYy2R+kcI5/eK1iEwo28f8q0SHn1LF8hP5eAWjBSr4ncSHA68RZXnGgScBLQabvg1j6vpOSAnp/BQgNCPWHEhws1yTAqd/hdQpATwLgPB8YkJXYzjtpBAL+/L9iLLynkveEIGcxGtH8vWb7C/7VU6a1AaAlQ0fuO9bJHkseKDA3KZGg4NokbsS1UdtL63gSqOX3DcBtfiaZt1IukZowMgqK7UziUHyXSfBS8Q0NICjIrsCkPkfBQ/6fY1MCeGOpBr1Wr1EAUcuvbcRycG85+aPXaBkZdOP9J1nCGkgRsHKM5Skw/Ta4wPPAWP5UAXo+R8FeZUDLsy0kNqn3m2Fk8100qCOXjMcgWdMSCLEaXEfnWwVyFSPScafvppiLtrviS3w/wQdJ0BF80Uiw8Ho1TOS/FQQmY0vfn3VCAHwSoNU+rnWsAPbk+JpkOuv1k2DwJMBtzstGpoM/+h7aVxng0P6p9fT9+UTB5sn+acB+o1owCWxPzltv32FCmuP7OJvlf/pv/jPp/VqhCuRxwLNgfAEWYBJRF83bscOoa8wo5aLDAjEtideyQaQhYBXNLhpIUKe01e6i0mgIY6pEx1urAZQddhtcDkacbAhTcysUkMXMihGaNKbqGP1gpvHqgJWDOQctowR9E4VgPSuQLgzsMUhNE0Iz+ZqFgREQYdV2jOSERlt04Gojvuu47yJ1fzDJjyOVEp0dawazg6lMBVM+tQMo69ZIgbybMFmX/D83XPzh5knTAnTS1+tVgoPl42dMcTBSHybSKmCk6GmZiLlGb7jZ43cUZGb78l7+sWC6sr8lyk5gd2AWKy2bstuV0q9SJ74A0/zMpovPVhkWbSMFTzkAuVmVqJdIhph+xe9qZ9bJktdw48+/uQFW+QmV9FBJCr4vNaD5Htw8sOy8VgIMMKkVBPw08qSTAMumwQAyUHQg6eLM/8tmfDxoFYzWgaoT4qRUCNmZouncMWWvN425oC7ADKiw7vhHGOpWU77eWE5DzQR4TxNJNsEALTPLxj6lETjZzLfaEuEX3XGnTVIJmQLJjVg0Epd0SQLw3LSSNdvrAsnYChZnN2EfhdApDWFv2mAfOAzrh+7afqYNu4V1wFRF3ntuZlbSZYWRHiL47zDtM2ijVE7jLHUqoHSz15ENOPs7yx2LRhH2GTf0Ro1pn0ZPcACLaPSx75QIBtQqsDhsADewfo+YlizMzmEmnkA1V8Tp7pGAddNTM7CNHGLcc3x8IsYiwRBTTV2w+J3C5ly9vgF3wPQtAlbVbAmn+8coZvLCorhMZyWFkuZ0rX4H9+7fhcfvko17cnYa129fxermKsJTYYxsVvRGDO4w9coCr8uHfmuA4/0jHO0eIp8q4PIkLRIZfG+C3ux70k/6Rs+ulDf6gnfu3JONeKvdkTRXSRlzWCVtX9jWNEj1OtFBV9i2XUsPvrgPdrcNpWpJDiyWrgWD+gDtchOOvhMBb0DYGjzIsn1m5+aE8UjgQjZbXSM/dHFG9/EavDwweH3y91df/x5ff/stlpbn8ODxQzg8diytL0qasT/ohZMSSD1g2OijXWmjmiuhmM7ii9/+Ds+fPUUkZAIrZCrLhsrSlxRVLuxkHPH9uSmkPIQYvVEf0WUAdm/Ei49/8DH+4t/5K/hm/ZTRgrXHTYQVqNHAcYjMRRr/77/5jbBd5DdWK9bXNrC0sCgsX9HhJmhQoMzCuWjNep0eBNxm7DN4kC0VUO40cPeD+/jpL34Gp9shqcpkdVJyo1koY+ubpyic5eBx+OFz+uG1+mAdWeWQRwAhVUyhNWyijibuPL6HH/3ZzxBZiRqZhzqw++0hmoW6sLYJ0pNhVa4UMbu4gPc/fIyhHSIVwCBBcjYhAVrqh5Ixfbp3AksNcFscwrypt2podFpw+b3CNo5OJ7C0vor43Iyw5miyRvaf2++C021FvdBE5aKK/Rc7qOXKuLG+juRUXA561EUnEGWzG71FmtWwXdqDLhq9DlyhIJY317C+uSxpqkcHx9jbPkA0HJV0fLfdBi9Ngtg43CSLJEAW56kszi9TotmcpMak0+ja26xDYVmWczkxl+K8TWO59Y1NhMIxMWkl24P7Ac6/ZKM1+h0MvVYk5owpHBlXYrjZbMNNLYZGD/vPX+Pv/uZfoVWuI+AzfS7O1P1gSIIZkUQEt9+7h41rV1FrdtHsdFEocu0YihY157TTvT0U0yZAQUaVGvyurqzLodbudGL91jXcffwIU/NJMe2qNKuSUZI6PYO1P0L+PIPL/XOUL0uw9q24feWOaI6fnh4JUyoUDaI97ODk8lR07LkxjcXicj48PzmXTIJhf4i5mXlEgiFZt4Thx+vIVKwxYFSX/u5mED4UEcYWxzj1K9OpHDxeP+LxGZQrVXzw/sdYW7kCa98pQfp2k9IfdVxcHGJn+6WAWrNzCQFysrkcciX+fgBfIIb7Dz/EytqmaGHq5rHLuapQRLteE8C+Xa2blPLzS2xe3RCjWbfXiWq9gJ39LZycHYuOLfd0s4vL+PO/+EvJVKjUqbd/JuPRbXWKlEuA2VytBga9NuqNMk7Oj1Gq5gWwXVi9ik9/+Me4c/8hbE6XMNurDQZTyzLmqdX8q1//EtnsJbweJxLJMM5Tp8LMpSxRp97D/Nwy1lbWcfP2LSxQVqRDRr7RW2VfS6XP0W23cHF5IiZZDLJl0pfY3d8DrVw/peHnT36CubmY0QFuD1Au0lySAHxN9GmZAn5+fIRBv4PV1UXxFGH2GbcIqXQGhVIZNpcbmzdu4oOPPxaNb0pWkfxVqfTQa7VEZ/35t09xsLMra0J8agZObxDFakXm389++kOE4gEsrs3CQ7UHek/R1LsF5FN1kYDZfraNi5NLoGtBMjmHWrMjZA5DyujDG3DD5raihw4W1mZx6841bFzdQDjqRrXcFbYwTWCPD87wr/7mbxHyRpGIJrG+fEVA5dHAAjfnqHIZpxcn2Nl/g5F1iI0rK2Luy/399va2SOFIFhAcCPmYvj6AxebE5to1rF+5LtlZZDm2uk3UmxUUm3nYfEC6col0OQ1fzCMANKUV7FYXaoUGevU+fvbDX4jZp9cZgKXP17ehP+jj4GgXXz/9Co1+A96wG16/WecoL+F1BVDIlcRAFwMrfvbHPxMJEEozUBe71ayjWi2Knin1lMmwbo4D4tSTjkZjqJVrIoPDwCR/SIbhXEMGNjXaqdnLIBeDob2+Ia+wjgiu61lBZAfHxkHU/+X+hrIWNMOtdVpwB90g3ss5vNaoybrt8zuE8UyAfG/nJUrFFHq9BprVkmgUk1BAxj2JItxbkDnMfeP29hvRuHeRYTXqg6m8BLntDpdIVcwvLMkcHAiG5PvmoGsXwPHly9e4PDsX+Qhm5BBoFKDa5TBp6g4jKxMMhWTPJ9ldY+1MRkH5f+73uR4wo4P7HZaLBr56EO6N9/s0bzVyeJSDolZtT4BVMvqjsTAikZBkzpEowzrluh6MhITsIGcdIVBYRWqF8lJkCBv9X6+Y/BHMT2Uy0k5cXwg4MuLKuSM5k5B9fKPdlHWArEfev5DLSjkpK0QTc/XYIajK+ZBEjPX1dZFREtC315P9AvsHzRjZ/zmvzE7PCOFGfA9Ef7svmWnUGSbjfWVtWTKAxTCSwb9kUjIojvcPcHRwKCa/ZPqJRj+Z3jTBsjmlrxFgYWZOqdKQPQsDlx6fX2RCCKxyT/3wwQM8uPeeAL+UPqIkDufl333+G+zsvBEt6kjQMPRPj0/wfPsFnKAcRkj6COU9IqGYnNm4f6WmO9s9FA6O+4xF1pYgSWgWu5zp+V7s78ORBakMzwxGopB7fQYFvW6nrKkE8pgVEZ9KYnV1Td5NpTcOD3fx7PlT1OtlQtnI5TOib87zCtc9AsjLZEAnEsLeZpk4/7LOCUBTGq3Tbhut/UJW2lRMRR0uAaC93qD0Ey/lYqx2yQgg0SydywoJgeevYDiKH/zwUyyse9BgFlCHgNdI2krAGbtVsqB6NMXttrF3soXj8wOcpvZwkTmGN+DC3HwUvT6zm47EQJWEFiO90RcWNBnRlBVl/SibkkC4AqOcK1hXCnYpsW8SwFRATEEqxWH4Ofsl/bNkzhnjELxO8QkFmRTAVDKVrvn8m3O9AlMCKI5BbP1MAWjOhZPnXt6L/9dnKQiqz9Tv69l+EhxnXeiZnAzSSWxJATJ9J8WeVKqD99F78hpmOxrgzGBBCoCyvZW4pu/L5yooyTlOwUxz3ja4EhnQBlQbZy2MPb2IoQmO0zfMacXJmAGugKKCcfp/XjepAa7vpBni3J9w7y1A5Bhz4Dsoe5f3ESWAcVvL/DABOCuYp3iXgn+KA/FvIXmOAe5JcFr7JO+tAPT3Awssi+Ikb/vDmIGuAQaSmPTfipUpkGn6scl8V4B3Ek+Te47BUZbNZAQYrJEmhJJJPsZDtL6ljYQxz7IZkp+M2ZE5V5AZrYx7Zf5P1gfHqTD2aXoiJqFUDzBzmuJ0f9Af+n3BQFhuxd60L/N5XDMNkfAdZqQ4ltbrZL8kAM3va18kiWUyMKEYlI4nnq/47pNziJZP21/XKM3W14CK1tnk2JsEqqWeh2MpjnGga5ItrYRWXqfYlwYpVOVB54zJwIPORdrWkwGWd+PZBHQs//N/+5+/BaC1wUyBTdSAfxQE1U7CLxJcYWGFHEgx76ERqWbERhqWDIBB3xihWW3CgrY7vZLCQwCaG1gC0JQK4HO5oeeGgO7ZAY9LAGj+32GzGqCua6JVsLyT2Hjb+UXrXHWM3gl2877UT+M7EOBWAFoGstP8v15ryu/5o1R/Pk8rShv5DydNy7tJc8yQZR1o4+lEwcWlWi2/TfVQ9q9IMowXCo2O6GTBv/k9AzC25DoOEJZNO9qkDjBTsNjAhYJZoCVNTAwQTcRDOw9Tw7XjSseDYSUbLTEDlPK7bycW+baJGhpA3Sv1pAC0dipusllWNSxUYFkHmYLCLLuaEvJ9dBHWzTvLpPWjz5F+MWZV8zp+n2AWf897sMwEdlkWlT/h7zTyxH5KAFYXXo0E874aQNEIrC6csqiPmddaJq1XjQTpxMLycHPE6+l+KlIeFrsAx1Wyp8bGGqwTpsvz/7LBZ57v2NyIBxjWhWpqayCEAKVGvXRjwufzXhrVYtoZxxPLFwr64LRbBRBk23s9AZmUfYEg0UHUKazZtyEZX8X89BUEPdNwWcNYS66hVW3hzZs3wioly4QJY2JmSZ29Xt9s0n3UhmzKYcVld4qUAo1a6u0Sjs8OBNRqtFrwhY2TtwKgZHyKBg/dfO1OYSMw64F1xY2hpH9z406WZrshqbYMCjBFcm1pEbFASMDeerGKB3feE1Yh65hADSU1YtGgAMmOgBtX7l7FRz/6VNjact92XzRo91/uIXuRRqNSR5Wp+BiJRifB78TiDIKxoEheLK8vYm1jCf6oH6FYGFaXzZg6djpolJuwDS0YdEZolRqol+so5wjWVCR9OJPL4trNa3LoY58gQ479g8EkHjpu3boj2nNk9p2nLhEORZCYTqI36AnTyB8JoT3sIt8owuK3Y2o5gehiFKFkEBabcUPuVduoXFRw9uYExdM87APOnWZ8Uh6FGtDsNyZybL4jm9uuYfHxPcgeXb+ygWcvXuD/+Ov/HdMLc/jhTz7Drfu3EIj5wW7TIQux0kCr2oClM4Tf4kG/0kQjX8G3X3yF737/lZiB8WBL1lu+lMfA0ke710SXh2ECzTQv8vjgdxlWEschU5K7th5sPgdu3r+JP/9nf47wHM0+Ryhd5tCrtzFqDuEc2NBr9vHm1ZaYFJ6enolMBU2N5mZn5eCXYJCu2xEg+PTkHJdHp7AP7PC76EDMyLwDFgbnrANML87jz//q34YnYGRAGKQhs3PU6eDNd0+w9fQVBu0RQp4oEqGk6OoKM8QK5Ko5DOx9dGwd3H7/Nj758aeIzE8DJJVVh9j+egeFswKymYzoZDNokysWMDM/hzsP7qLRa6HWayKSjOPG3ZuYnZ0Rlszp8SEOXh3g8Js9eWf2MzFE5XrXbSGdz2Fkt2L16hUkF+Ywv7YkZnvh6QD8YaBNfe9MC96uB/tPdnC+fwIHN5OwIp/NYGv3NRxOC9w+J2ZmEyLr4PK5UCVDxwbMbaxj4/oG4jOGfV7PNfD5b77E/u4+gp4APDS/4MGp20HA7xUmO9lfw5ENbhq/eoPCNGMdkwlIgK/VqCJ1dopqoyqSBg8eP4bD60O+XBWTJAJlzH7gvdhnybyOzXP8hUQ3mnsHZlR1m220ylUUUylsPXuJciaHcCCI5FRSDKzYv8/OL4UtHAwE8ODh+0jMzqFcb6JQrgmj1OPxkpoKOyyoF4vYef1KAjFMqeRPq0MHei/WVlZEX/a9D9/HtffuIDTtRr0LnKVTskE6OzpGq1JDp9RCJV1C7igDCic/uvOBSKEcnu8inKA+aVCkgIqNskgATSWn5BBcr9Sw/WoLL5++FHmAxblFOZS0mk2ZxyPRGFwel+isc20lu4tsKmpHc7MaIdN7wFTpnATxp6dn0RuMsLZ2BZFADGFfXIDAcjmL0cCwoMlSLhRTSCTjcogvFEs4OrlAqcZ0XS8ePPwID9//GNMzM2MtxCFKuaxogKLfQyGdFXNFpqZTgiUUCgqYkkhG0ehUcXRygOPzQ/HySM4uIRKfFlZ1JJ5AiZIbrY7MvQwkHL7ehn04RMDtxHQiKoDk1s4rYdY6vV7MzG9gZfUKFpbXEE0mMbBYUaOslovSFH44HHZ8/eQrAaBpqLewOI1WtyFzYq/bReYoLQZr8zPz2Lh6DYsLy5IBwvmO62Ixn8PJyZEYraVS5yjkUmLYy8hAgwHhwRCrG1dfmtK1AAAgAElEQVTw4Ycfim4w6XTZVEmAD4KSzFRgvyzlc9h69QzVShHLS3NIxg1JIJctIE1zuEpVAOgbd98TeRpKIhHs4A8zAjhfMvC09fwlDrZ3JViVnJ5DcnYRVkomDdv4q3/3nyI+70PPCji8Yp8CTnH0QG2WgJ2X+3j17WtsPd1GvdzA0vwKZhbmJZuAZWH2BD0a4tMx+MJu3HrvBjZvXsHUgl3GeOF0gE5zgFGXAYsBvvrtF/jdr79E0BfG6sIqfNTpbXHMd40xaqOCdO4S80tJfPrDTxCJBQ2Lmvv3UhXlXBnWthXFbAlHR2ciEbOxeh1Ly2uSmUVmYbvfQq5wicagitCMH31XDz1bE9NLSWEYOuwe0ds+P7rE5WEGq9PrmIksCDDep9xS3bAJW90atg+2cJk/FXCdDHGX1ynsb2YWzCQWRF6E78e1lvN3LMaMAcpkuNGnTiJZjjQq7A1xuHOAy0z6baCZevH0ELBbDTmCbc5+L8ZyDrsYyy4uL4nRr5Bn+KdcRjqXlhR+sjXJ8lUwiSxRahEzgylfKQhJJjYTE/+J+Cx12AHxkbP00e3UcH5xgkMGdo5oOpzDaNiVrDYC0PTEYVCUPwYodkkAr1QqSAo+9ecJLrOiuJbSUC0anZI5kPrxlF7hQZfzGWWiGLgnI9hPMz8Gvmp16T+a7m2zmPRnv9/s+SXzjtJJ3S6yuYIYPPMzQ66gEYQBKjQLlecXPp+f7W7vjsk0IzjshvFLUJDSNiJTNZ0QoI7jlebTPOdw7bhx44bsf3mu4X04Dl+/eA3rkIBwH06bE/FkEvH5pASbCWBzHEgmmdPIDypgVm/WxWyd62s6cynGePwdQUy/JyRnJAGhfV45s/KdKQu2sbEhcjJ8TwLmZOsRfP77f/13sv/k3k7lAHkuESIEGYF2G67euoE7926LFArPXmxwgn3NRgNvnr/EmxcvRVqH9xF/o7FxGscgnyv+Lu2WnJk5rrmnJwBN8JmZO9R33ty4IvvyWrmETCEjwGyukMHzF09xsL9jwB/6Kk3FxXxu/+hQwF1KP1F3mkbbdpsXMySYTCfFm6BQLsFis8jejmdwZoTQKHdxftEANU63AU/6xi9md2tHzhwihzKiZ1PLnF/b1EXtYmlhBZFw7C2GQEZ6s1nDyekBsrkL1KqUBqlhd3dfsm69Xp/0rcRUUvbSHJdsS7L9+Vz2D3qRaFZvtcGg64WcdUKhCPw+tqeDyxhcLq8EbWkgKdrQ7ZbImbDtI1M0qt7A5u2r8AaZ2WsMKj1eq2RrC2zhAPw0agRQqNaQLZwhVTjDztFrlCoFTE8H0evkkLqk4W9L1lKTWWzBYEiQbCAZ3ZMMRPY19i8SvBRcZv9SMhbHmP5w/RIQcwz0KrAj58cxW5aGtQowTQLPk6CW/nsSENLvcC+mZ34lXCkeIoDpGJRWPOQdAGgkQr7/TL2Hgn6KAyiOpECmgqasI77f5DspEKr4hfkdTWNN3WiWM+/BII15psGFFKwj0D8J1iqGJVkZxDvcBjzn3KJl4/8ZODEAsMliYZapwWsM0Cp+QmPJAt6ffg/8UcCQ99Y6kfobjLP1x+xsXqfyHYKf2U1WO3+0HyjWxOeRDMZy6H15jWJDCh5r++n39Nq3fW1MpGO5DPbzh7re/9h12geUMDjZbpMBEpXBlboR7fN3JpcGdH7Xf7W/KPgq3xm32SQALe09Msxctpe2qwKiBuhn25kscjUhFLzHaiQ+9D35fe2LJshgAjfqZUe8Q9p5TM6cDODw35MESSV0ar+Uehgz6RXc1z7K+0l7jM37FHubrDuWl4FVDbqwPvQ6/Uw1oP+xccdycF3WMaaM8UmAWtt8so3fBkqIpdI2YCzXwWeyvnSM8Lsa7NE+ymv4R4Mo2t6TILOUa4wdT84t2kd0rAt4TQa03pwPlI1sk8ZmJg2KL2UAZgNovtXCalOAvyEAtAERTWRKByKZEjK4BgQHO8Jcdnt9AkjTjJCpuA2mQrcp9E8nZwLQDkkX9ns8CPt9MqETQGb5CEDz3gSgtaPLy481SN81ovlAo1uc6aWCHWRYG9o4B4UOeO3k/FvYUHa7gJPaKRWA/X6Ej7+XSMsYvGWFK8NZG533o6mjkbww6SACho/dKScbTyMMbCQuwKxnRnYV/NQJQScjM5GZqCTLzHQ43oOTpUk1eRfZMJ3e1APbU9LqxgzcbtuAvAq+64RsBqsZnGZgGHBaAw/ayZiup+C7DKixHhV/r27T/FyZ0dqHNBKjEw/rku+rOthaN/y/aqpKemSj8Xbhk/ockeFnZDq0bDrBy6AdmtQiHTC6QHHDqJFMbhC5kWbUk0xRbojJGiCLTdLpxsaOOvnroBRphI7ZGHEiEO1up6l/Mo6px6Z9gak42v4KCkpfZIrq2JRSJy2zyBqQhj8ck5PpQuwfvFe93pDUav4+Ggkh6PMJ+Nll0IBpotSy9Qfg8QYwGjJx0IlYaAHx2BJm42uYT6xiKuDCqAvsbhs3cdvIBJTIRmw3WsKCo14tAZFmtYGj3QM5wBEM5EE+V7rE8cURwL7ocWPj6jruP3gg5WZ7ff27z0WOgYw6vrfogfeHos83nZhBKDglxnwMZBCIyeQzaLVqYmg2otY0ZW7aXXHh/umPfgyb1SlsQW5+v/nm9/B7XXD73LAHXLC6rXjvow/wJ7/4E4RiIYxqAxy+2sc3v/taTMj6nT4yuYI8i0Yqp+lzBJNRPPz4A8STUXiCbriDTpHCmJqJCSjNehcTvlID9qEV/Xofw+4IPpsbzWoXtVIT21t7+OLLz7F2ZQ2P3n9f0gL3j/blMLS6uipjh32Y4PfFRQqlYlmkSMiGZJ9hm1k9duRqBeS7FVx5dANXH12DPWyHIwQx1eOU5RyIXxtKZ0Nsff0KF7vHON07gMfhkgME78mDCtuOzEvWM/sJD1UEa3kIvnL1ioC2fObu3h68/oAciD/98adw+V2we40mHQ++7VoLvWoLtvYQ1YsCBvUW0mQ3nl6gks+JUVq10sTe8T6iU2HRXG52DQjNPr22uo5rmzeFaVNvtZAp5VHt1HFweQiX34E//YtfYGF1GuFICPuvd1BI5RCw+dBtdqRP0oTx22+/xcHBETLprAQ9hJHj8eH+vXti+JWrFKSNCpd59JtdBNxBOKxk61hF59vh82BqNoE//Sd/hnmCQm63MGDJdKiVith+8QK/+Te/hHXowHRkVvSUrQMCodR27aDeqiI2OwWrB5hZnsXNR7exeeMa/LEgMucZlA6LeP1kCxdnF/B7CJiZ7ICRHQgkorB4gYHbgvmNZdy8fxtTUyGJ3lNaoZqq4M1vX6OZb0qGD5lGBCc5N5JJm68WEUxEEEzGsHnvGmZXZhGKh+AJM1gDWGhQeNpAaucMhdM0erUmXEMLqpUKnr98AofLJgZas/NJLK8swOV3ozHsITI3jY27N0W+xWYdodNuSn0//eoJvvzNFxj1aIzlEMMgMqDJbJ6KRiTFeyoxjfUrV7C0ti4AJoEWHiBrlQrq5aIwrfK5jLjbX7l6DVa3V1jTDDrz2rNzmiBa4fG4xLzOG/ZLWiwBH7KFPHanaJM2KhWZe8jwu3plUxhprF/OmZIW//wFDvcORE5jfe0qavUGWu0+Do/PJauE4yoSCiGfTWNjfRXoDVCrGkNf/lALnPM6gQ+myT/46BGu3rmF9eurcIaB0+OKMMpobkktd6/NjfxZFkdvjiQT4dr6poAeBMSC0QDC0xE4PA7YAk7cundbWM18FscQ5WG++t0X+O6Lb4TVSV1jgmZsZ6ZycxNPXWSTcm4Yg/OLiyYw7/bImpJO5ySNeHZ2QQJwBKLDgSlYujYBF2gm1e014PUwy6wqngB2N9mRJvi4u3eIXs8igMPaxnX84NMfSZ1a7DRKGuDs+ATHB4ewDkaoVyvC0OWfbD6DbC6NuYVZLCzPo9trIpO9lMA63+/q5i14fRE43D6UGJSr1TA3vyxg1osnT1HKZmG3DDGTiGN5cVZAWGpUM8ji8YWwtHAVVodL0rln5xdgIUjT7QgrPjYTF2C20a3C5XcimgghGmNWz0jYx6mzS+w+2cWoPcL87ALmZucRDUWF4Up2JtlFNMQ6OT9FNBoGbEYyjQcWEiZY3y63XwCtRHwamxtXEQ1Qz7aJNoNhI0PAYEbBzu6WmIW6bBaEqRHKvS0DSeeXss8tUbKiXMH1W3fxZ3/+T7C0vC5rHb9fkSy4njAvMxcplPMF7L7elj3e4uqarJ31TgOf/OQHuPVgE/XeUN5bwDSrFZViFZYuZF4qpgp49d0rnB6divnZjVs3JeDCAzjfhwxIZtREpgKiJb+wQtCT+3aACXaDDkDyT6vaweXJJXZe7+Bo/wi9zkBYjtVSA/lCVoKvSytzCE75sHZ1BZ/+8GMEAjyMA7Uq0O8MYOtbUUpVsfv6AG9ebqPdGmJ9ZVN0ZslEZDZOrV1DpnIJuHuYWUtgaXMWs2tR+KNGn95iBXp1IHM2wquvX+No61xMkZeSzMLwoNcaCNMZjiEypQucXuyj2i5gfmUWM3PTqFabOD25QCgQxcrcKurVtszhPpcPU7GY1HEkZEGLikftlgRjyQLeevkKT54/w8zSjMxr1O5l8CcemRLwTZlR8UhcAEGCrk6nS0B16tlz7qA29XnqHLlcFisrq2KuRykGymsRGKNvRrfXw/HFCTwBN1wBD1r9NsJTIcRnpmGxDtCol5DOnmFv+zXS6VNkM2doN2vwusgYrYuRMvebZKerwRH7lSHJWFBvk4lukYCrZDe2aVLnF0Y0f+x2h8hX8CzC+ZPzogROMka6j6Ax99AX5+dyvZuBx7EmJc8MDJ5zPuL+nUB8Kp2V67gHVXlGgs28hwIg1GEmI9rr8YmEAgFvAvUOq0vYvbpX59/RUPBtxmetVZNyfvjRRxI4owwIpcIMMD7A1qstWBisZhCha6SY5hYXhCHMZ6ezGTTbHVCag+/GNlJCBzMpKBFGGar9/V1hQ4tcYN8w5wTUYnCTDLlx5iXLSvCV70d9aJ4RuG+gDBkNDTvtrgQdOE5JOOCe1uPzYW55Ae89eiAgNtcW9YAhU49650+ffIvd11vC6q1WSvKeXP9pfOj1BHH9+nWjZUpTPa8fdqcLQ2YCcF7o9LC8vCI+HQzK0p+EGUfn5ycolXMg2H6ZOhVtZxoC8zzdHXSxsbQh+3vW08r6GlxuN05PLzDqsd+4MDs/h2iC2W8+2Jx2zC8uCGObAJow7xNRSJeilGZDugCqpRYuzy/FHJnAMwEhBkXY9lORKVkfh1zvAgFEI1PjrGOC6T3U6iUBoDs9eig5RBufmT38iceS4yxRc/ZPpTLjgJBh5HN/yr4n8oZOh3jWMBCVTE4jFkmI/M/FRVpY55SzYiCQ0CEDBsza4TzJQAjl0aaX57Bx/aqMJTLgeRYUIIdmZcQfvC4MrSO4/Rb00EO9X8b23nN88/wrOF0cH3XkC2fifcH0fmYjOJ1Wmdc45xtpEsOwle3rwAB0hgzHMW5M5CcJYHrW0/P694EbtiF/BEfoGJLaJBCsZ3OuPW8ZvyLLacBT/lFQjmbqChIJvvI9hitNdhW8Mq3+zi/MAH5m/ChAredrQ1pzy/VK9uJnvFbBKQPkGtM9xTUUB9Fr+H3WjXkX1jHP8iTTkbk9FI8ULbPeXwDkoSEJsoysT61fnRMIQAtZr/XO74yfkbRjiHBqJgmR4RC1kzFAqLgDwWcBmcfyJQqq62csF8eP4AMTRpN8LvuxAHljQoUEB8f6yPwe30HAT7vJdOcPf886lYAcM0Bp1h4MvgUwtW0nAXzN3p7sHwoi6vtou2rbSj8dv5eWS8uvfVEBUZXgUBCT350MuLCtNPChWAjLr8zsSQ3oSTKiZD6NGeu8pwLhOo64rlFWjfUgZNK3QO4fGlW+Y9qb/sB2lHdjHjZlRzqGjc+yfZ8Jzc8mmdH6Hlo3Uqc2g89o8EDJq/ye4HfjdlOcTsea1jX3GdpvtN20LqV89DXQoNUY/JV+Ne5zAs6P+6ZioBqA0KCL1ru2oWK5Mnb7DEqb91SsTxjioibxznhQ+7Deg9+dHP96Tx23ilcqdjw5rjWQIHXw3/+X//FoEq3WTYRGeQjamkY3A40FVUkEFnQSrNVJlTfmxpkop06mIr5PbSWm7wxGokUpIB01TWERVhgPoZFoWNKM2HEZtSYoyHt0qd05dsrlAH4bKbQYYFcnIYrSawVKA44dInlNNBwxm7jRQAAWvgc3eZMT+mT0hPfkM3WC1MpnxetEOjlB8joxDatRysDIbLBTszxKjzcAuFkEJifkt5PUWwZu8O17mMnDTNwcsFKHY1o+NxI8KHFzwbZQpjR/r5OcdhZlGPO52uG07vS9tVPp4qWfK/NYgWKWV5gRo3f6OqoPbVLu3FJGptXppKELlTKIJUhALbGxiSPBZQXdJwMfLC9BZh3U2l58HhcMfp/lNU7Epi74HZZPoufjCYbfU7DdRHkgEVTRlrY6EImGZIPA1Gqmg80vzEqd8t110ZBNleh0B8dmAjRwq8gzuCHiM/leYiwhqSImSqwTswYgZOKQNjRABA+QMn7GTH2+qwLeMmG3zXU0dlEAXAICRKLGESnNQhDmPIGcLg/bNH2ZhtcdgdMVhNseRsiXwMrCNcxNL8I5BDIXdAHvIhTwI+g1mwYeypmq+eb1tpgJUn7CNrTKATiXymIqEBVG3MHJNi6zF5hfWxOTODI/llaXxhuKPtInJzg82Mev/uEf5NDA9mX2Azf3ZC3FAjNo1ttw2qyYnUui02eq9Clq7SoqNWpF14X1GA6EBYhKRpMCQBN8ePbkqRj4BMNBAYwpl0AQnIeGTz74GGuL6zjbO8HTr59h2BmIFAn1c0PRgGwmz3OXiM7M4P5Hj7C4Oo/AVAj+iBdDB2B30V23J9IhNOCj1rMLLnRrPbRKZGSMhHFL+ZKjw1MBoCmRcOX6OhrdlrCZb9+/hxkGMvw+tJpd5PNFHO2fCLjJlMt4eAp2OKR/ZcppNO0dhNbiWH90DYmrUxh6AStjXCYTm+d1BJ1ApwKUzts4eb6Lk2/3kT9PIzkTF1MdavdyTFh7BJmrKNcbGBDgso0QiEUQTUzh8OQAFyeHuHb1BiwWh0hfPHz8AJFEWLRsO522jDUCgc1SDc1CFcM6GaBFNItlDDju2l05lBHAq7ea6PRa6FkHaHZbGNpGwhb74MOPMTe3QJlEYSed0SG9UcHz18+xtb+F2YVprCzNYTqZEIaLhbI/Q8o4Gc0wzgdkejHFlsA9gzLUKaaOIsEizn2ZYlYAyU6tZdjaTi/azbYcnjoET90OLG+sYHF1EdPzcyI5xDmJjDJq3J4eHuDVi9foNDuIBqOw9C1o1TtwWBwI+QNyuA1FgkjMxRFORpBcnMH1uzfhjQRwuHsAS6WHw60DbL3cw1RsBlPhuJS92W2gZWnDOeWAM+7Gw8/ex/UHNwUM4qExf1GBq+9E8aCI3Sc7wqoNuv2w9cme6YnsytA9QqFXhm8miHuf3EcwEUIsEZCARKXUh7VnRfWsjPTeBSonOfQrbdi7VlkjyPCvNkr4+unXcLgsIrVCbWPqPi9eW8PijU3YqY9JWZrjU/iGDpy9PsD+qx3pm71hT6L7F1kaEHK96orO5B/9+Ee49d5dTM1OSx10mj2UCnnJcOg0Gth9s4XjvUNYhnYEApRPCguVKFcqozvsojlkqjL7SF8A8WCcDN+usG4bZEc7XUjEojJnhsJh3Lx3B2ubV+AKUGpiLEvQHaKcL+L1s1f47osnaFY7AhiR5pm5TMu6SXYc5XkIyE1NR/HBBx8gkYhLii/3NJTGOTw+xe+++BIX6ZTov1+9eU10uz/76ccSJCBre//gyDDVtnZRKZTRbXZlLpkKxYSNTy1kT8QPd9CL+HwCM2tzCMUj8Pq9wu7oNdtiUtmpNPHky2/wr//l34kuNLNLuHPkOsO1kuy/VDYlQXdq40/PzcDl9Qgg0ur0Uau2UC3VMJeYx2xyHs16B06LU8ZL6vIcdssI8QQzBOJodurIl7ISDKq3O8KgI4N6NLQiHIiJZMHS7JJoklpclDUbyXxRKxJca5o0eu4fgl7U2I+lzYwT67BPpmMbFqZJjEa4unod0XAcHRIJekOcneeQnJlFqVbFZeYM1UYZU4moGKq1uSHv9HBxfCbs6JnpJQQDcVhtTgmYiWQAjcOYmu2xSgaII+rElfeuYG4tgXBMVDvEYLBWamH/9QH2nh6geF6Eh4zIUEK0wqm5vbe3K3NZbDYGZ8CFZq+FjWtXxATXkAqcojXvGAL5dB6vnm0hFozBb/dJ+9DgjetxzzJAqVUGIQlqwluHA5GHsnb62N/bwdnFmQC+PctINNKpsfDv/3v/Ajeu3BK2VKfZRZ2665kzAfKpSdxpdQRAZmCTHgZky1e7bdx9/wFuP3qA9sgcftmPaeraqjXFGJTSAwwKMBuEoAxlB9aWN+CjPqyFGXg9CaBT5oH9+daD25iac8uc0+1zL9vFoDuCy260oE93j1HNl3F2eC4yMdRDJ3i3tb+NQj2Pe4/v4d6HdzC3kpS1YWbGKYSc4uVIsoH67SG8VisOtjM4PTjH3usD+F1hRIJThvHotKJn7aLUySE8G8DG3XUsXUkglIQE6Ljt6bcIegKjBlC4BHa+PcJ3n7/Aw5uPxfMgl6EGtQOFWhaXhVP4w8wKmcfa5iIi8QhavSHyuRLSZxm4bF68/u413PDizvU7sNG1cGCVNYOMJ0oANBs1IWOkL8+wtbslwS9mERGQ5T4wETVZA2TVkw0+N7uItbUNkVJg0IXyXQTEGdzj2eHs/ETaaX5uEfHkHCLBsGibq5+Lx+dCsVaSOdvisaHea4r01roEgmkwxxT+Y3z37VcSOCoVs3DaR2g3qqB8H/dldrK5wzEBI7jHpVwB1weuT/VmDc1hHR6r2QNTriTgM0QaevAwNZ2f08gvHktIIJz7SjG3rVRkLyXngo5hqolp1sCA0t1eV8Bt/kyN5TUYlOTnnEd5XwJY3LuSfSrnqUYb0XhcAmt8DoNK/GFm0Ndffy2SNouL8/IezVZdSBN8LwFWxmARjTyp88x1lHsj7pPFWK/bM3IRY/ITz1Y08xwMDQhAMIQSeL5gUCQZCDISQOeek4QnEnaow53KnL8l5HBvLUGKSETOpKxbBuq5x45Eo5LNJ3tzix0ep8k+pDwPjUl73RHm55dw4/otkduxuxyS1SeGlbGoBCgIGgugMzLZRJwDDvf30WrUEA2HRE6Mdc7+cnh4KAF9ttHNm7ck24hsXgeD4R2zC6SJJMcp/TBY/wQP2ASlUg57+2+Qz1/Kvyv0JbAQHITIukUcESkH51juvQlyi+H4QQpdBpOcdswtzYkR8tL6Mm7dvjWWXTHLLn1XXHaLANpUPWi3epJVwPZm27x+8RLPnj+R81YkEhZGNAFfObOKyb1hBBIwFaZ2LodGs4xgmFI1blycXWL7cBs+h0/OUhyDNEZnHyaYaIhJNmlv9mmuUZSSo9kgz3EziTncuf0e4rFp5HNFvH71Cs+fP5XAI40uOebZd1gG7hcJZIaiMXijU1haW8Pi4oJIekgZyVplBiFoVuYUXX2nHyLJ0Rz10R6U8S///q9RbWXQ6xXQbBXQalaNGRrtOuwjkf4kqM29+CRAyfbk5+yrrBuOP2UksnxixDiRocs6lnYeg7QKVikgSc3qyfP89wEuvbeCWJPAlXw2zhxXPEPvr+xH/b6C3Hr/t6DWGBzU8igIpt/nMxRLmgTe9ToFOCdBtcl/KzBt7s+ztGFDG88rmj4aiQkFbxXrYB0qtqGSCJzfFPw0fdIlAXrFeGhoz+C0wTEM8VJAQU4wYyBRgwnMWDDM9HeMaJlnx0RDxXg4j2rd8V0VAFeJVgWDFXfh55x7WCbOW+pzxndUPEnPRvwOpdwU7OMcwuuIQwjLdxxoYN0oi15ZvCwT76f9Qetc/9ZyKa6m9artpfsTJcnpu0/2z8nAiGKMioUIqXSc4a7MXb63Bht4H/5M4kCKmekzeY1iO5P1rsC6BiAUe+H3FcRX7I3vM4mLKbai7af1JkSuMVN9MqDE1VFwmTGplKVmWUSOdczYl744NqJVkFfHtJzVx31GCZE61gVHHZMQtY11/Gm7CZ44NAadAihbTX/WMlEaVdp/HIDSdlUQnVirBp40WKFjU5+vbTo5l0idMhOJqgljYPwfA6G/H7jQ9tf2tfwv/91/8VYBXaMaOmFIYcdp3AqAamdWdF0HNK/V1AhZcMds38nC63dZKEP17qLV5ubQgMwsHAE8bhSoX8UJgdidRIM67bdgN5/DCcLcbywCPo6ssTEEsB43vgK+bwFCj1c6ByuN6Z0GPDQsVu2cypZVoFMjEpOTm0aCNLqmjaMLHN+fEwFT8yYjPrzH5CSgYCz/Fs3CMbhNbTQdHKaxTDSC9WLKYbRsHE6jX6MyDcpC14GrILQsrGNNHZ1E+D19vkZ3dOHgM3lP1R3m5pzl0+t1QHKC5aShZRBdy3GQgvdi/ei9dVGYnBC56eP1ZD7wmRo80GCDgrlcnLlJ1MVZwGtGFseMXU3V0DbSNtQy6GTFz3kvHVxkzXGTqxM330sZ68Ksdr1j/2uAgQsD0xMNq9sw37mw8D1VT47vwevIxOSPTmgsD+tUy0fQ2EiqjORzRlV1MzAZfet2zIRNUEMnCt6TE4hs0saLMNubUhgWir9abOgPLfB4Q5iKLyIemUOnxVTAIG5s3sXCdAJ7b9Ko5MtYWVrGTNItxw1GCZmS9uLVa7zZ3hHjHTucsI+saFVaePntcywmF+D1ubC98xzNXgPL6+uYSiRw9+F9MZYxWtA9tAlONup48/IV9nZ2sbuzg0qhglu3buPKyiZsQy/OjwigWDE/Ny2GUe1uk8K4aPWacIW8mJ6blhQ60UvqDtCtt3F5coGvfvu5gCF2l57QkfIAACAASURBVFUOyIxGkmFEUHRmahpLC6sIugJy2C7njb6gL+yVdPlaqypgqD8axnuP3xe23dTMFOLzcQSiAXEqZ1Bs0Gmj22yhU20J027QHCJznkMxXYHX4YW1Y5Mx++U3X8NiH2FxYxmeoA9LGyu4ducWFtenUauNUC5WcX58iYOdQ8SCUfjdPjEUtPRN4CFXz6LQL2H1g2vY/OQa2uyiHsDJbHE2CjWvuiYdm2DRqArkd7NoH1VQPMuKzik3ZMkYU5dbKOULcjgok+XZbqE66qKJAQbWITJZMl+62Fy/CqfFK6yt9x8/lINhb2gCcyxTvVxFv9FCOZtH8TKHAsG9agMemwN2jr9212Rc9NsCvhRrRVDll/IlZJXce/gAkdgUmmRcFUvCgrpMp/Dk+RMBobs9utyPsDg/i0QsKaAxgWGZ9zpNlKtVYS1xs14slOXgQY3OSrmOpfklxBJxZIsFMbYJewJw2Vzw2lyyqa+Wq7BTgqPfEc3NheUFCTaVi6UxA8MmByGa7zAta311XQ75B9v7SF2k4bV5JDrMFFeCgKsbq1i6sgJ/OIjYbFzuSdZo8fQS5VwFx4cpRMIJxMPJsZFrGfaQDb4ZL2Y253Dt8S0sXV+Fi4zoDnBxUMGg0oetbsPWN1voFBuIeiMIODwGfO82YA85UbPVMPCPcPPxbUyvxEDiB5eDRhloFptoXtRQOM4ivXsBa2MAe9cmh2UGYkrNsmQnlGt5WGwDTM3HcfvRPSzf3kR0MYk2A1j1BooXWQzydZy+2MXRyx0BFzr9rjB/CvUSLslU6rRx7cZV/Pjnf4w7j+4BfuOuRp1wggrVfB6tWh3FVBZ7b/ZRL9URi0zDMnLDQSPKVgv5agGlVhHNXgVr11Zw8/4NbN69gVa7gdO9Qxxt76KQyggLnAex2aUF3Lh3B7HktJHuGVpkfqI8R/YyjdODU1SyNZTzNZwfncFCHbiBRdLvGQy6SJ+JoSflIz785CNsbm4gTmkLbuo6QxwfHuO3X36FNzvbkpZN/Xlqqn/w4QeiH0oN5hevXkqadKPWFJDGSymqPgQo55oVnoqLdnskGcPGnetIrs6ib+mj02ubDTaZqfkiBo0uaoUy/vav/xZbr3fQoAatw42QPyKZBAyMnZ4fCfh8+/5tmUeC0YikA5+dXmB/9xD728fwO3xYX9oQszXK5DQqVWGK9/othMMhXL+xjkanKe/Ocs3ML4huJ9eXnde7qGQr8HDP1DQBcAbKXG4nFmcXTIp4vYVAKIjgVBg9B2ALOhGIheALGcPRy6MTFDI59GtNySq5Mr+GxblVAeyoAVws1I3+eq0AT9iDyAzBeLewl8gkdw5t6DNg0AaCNMq1BdBq9YR8IJtqC1Dv1ZBvFzB3bQF3f3QPs1dnEUg64GU2iMXMg2yDer6F3F4BL79+iWdfPhmbetoF2GVadhddrN1Yx+zaIubWF3Dt1k3MLCwY5lmjj/TpOQblOrZfvMIv/+/fYNAcIODwwUrWnps67C4UGiXYAg64on4JZjWrNVqLIez0IJ/KyJwChwXhqYhkPA36VkyFknh85yPcvnbbMJPrFZxnTnFwto9CqSB7lmw6j8xlCtFgAE6fG55gEJ/9/Ke49/gu6m1qCcPsbWBBIZMWAJrj5PXWluiecr7lvoNjdSqSRCQUhdtBdmBHQC9vyId7j95DaMopIC2/Q+CFci30UOjUO8icp9EsVrC3vYdcpiisx5W1NVwW0ijUc7j9wS189OPHiM04pe4lc6MKVPJNDJojWPojREN+nB8VcHmUxpvn2yikSgIcE4D0R31iMuwOObB+dx23H20iQGUZBlH5fhzTbQY+mnAMnbB37Cie1vB//c3/g2GL0lEWXF6mBaC3uoew+Ya48/Aa7n94E8EFinKOo7IDoF0FMqcVvPl2Cy+fbCEeiGM6Po9Oa4hOk2x27qFHaHfqKJXywhKt1CuITBlWpcflFIYwTS/J7m41uhj1bUjEGSCdf5vdSOZ+u9NAOBrAYNjFyfGh7CtWlgkI2sRYMhqbEpNmymsxs4Ga3E6PA60htaAbGNhHWFpfgYceGIUMSuU8vvzi1xJMJxhvsQxQzKVF4ofoqrAJbSZNXwkmlEPjfEX2F0Fo9isBSSyUDgmBmY3iFzI2We/3aPjmFcYu96jhaEz2kdwrkSW6OL8gbDr6I3Ds7Gy/we7urgCc3Is7xtKK/It7bUrf8azG6zm3cH8mRtoDYHltTeSHCEqzTwlxpNbE1vZrbL95Lftt6nMTQOfeie/FZ1O/k8ahIudnMZKB3GNz3mFGA38SsSkJmIk5t4Up88zyGhu7OZ3ClKZMWzIxK8/nmsD1tEAJsl4bA0sPuXJOgp6UL+R8z/dodzo4O7tAvlT8/9h6rx/JzyxL7IT3LiMjMiO9N+U9WWTRtBv29HRr7GJ2R5oVMBD2RQ8LCYKeFlgJgqBXQX+AIAmCHrTa1Wp6ZhbT08NudtMUWY5VWZW20pvw3nvh3F/cqmhikyCyMuJnPv9999xzz0WNSe/Rg9fpFR1jITw12sKApvwcdZvJ8l1aWsP0xKycj+mkJkOcgCATbBfLZfz9P/wCL19uDjREqVNKIKsHi6kr8i4TsTHJ2RAbH5fzMvWlX78+QLlcwdzCkkS5uJzMkcEojJr0JZ3jwt4dGTXArEZT8jyQuJ5Mn+DwaBe5TAK1RpWq3/B5giKfSAkRsUc6PcRi46J5PxYZw8VxEqV8EclsBulCFrGZCaxdXce9d5kXhKxgQwaoWqlIQlQSMdiflG5k33OM8bks+8uXL8U5RnYhEyASvKedxP6k04bnUzrl4okLcZ45nVYEw17JVaDPaLWa6KMPv8cv7c4+5BrKNY3SSujQMWcAHz4mogyEEYnGsDi3goWFFfjcXpFrOT48wNb2piT3dDgscHsoFaPJ25mFxgyz3QGXP4xRMt3nZoStLkCP2QKrxSkAtIkUEacNNklwDli8QNfWxC9+/Xc4S2wjmz9EtZ6Rs6zF0ofLaROHADXkCZgSvDQwkIE+/ECqgM5RAcjaRrQg7U6267AMKM/BjGZVEFAxFwWPDLDQYHIqIDyMvSj4Oww6K5ClABjXFwWOlCgmoOsATxl+twJlinVIeYbYsmrnK/ajz1PwUcFNcXAP/lcHhRKyFAwTMpYQ7wyilj5T6ypjcCDLqba82tUsP9coxYAUiH3LpDZkOwSEZKRky5BLMSSFbLK+KDFM2NSS7PatrADLJfltJKqeDjgjyvoNqDaUdJL9r4CiAtAsG9/N9VIBSSVKGmUwZDa4v5NQqe2noDnrqxgXpSoVY+N6wH+zHbQ8w0Clvut3+m/AzB7uc2WoviXJGSxzBXK1z/i3grLaX3qNjh/tw+HfisUoAK19zvcOA8P6uYCcg6gcdaTomFUcbris/E7Bby33MCA/HCGveJHeo4CpYlXDIL3OU50TLAvxOAXGpV0HBFO+43fG+yCXlLbDm3lIHsp3ANzhtuMY1/cOA7wKErOv+V45hw4kOVgell/6ewCIM5JhGPzlPTIHGKoxuEbBbn6neJLe8905KPcPwHNiUvrzXRBanQD6TJ2/er3pf/nv/6u+Ll7aKFo5/mbIkfFQYyLo4qcMTd7LA4KECwx5MOQwNPB+sTEUoVfvgfEcE9odgo6qu/NWkJ4NyzBdelwN8LT5Rn6BzyBwZ3grDPFwNjTLNwxAKyiuHSJAqcVg07p4OLOS7UcJg9qbA6YyXbXhFEDVyfEG+BwAgcqO1YnA+7mZ8n8eBBUA1vrzuQpIs40EDO/35QBGA4FhWGxLHo74LJ04BPPkIDoQdCdoLh4TanIOFpzhiaCAvg5gXRyHwXA+T/WmuSiyjBqq8mZEDbSx+b0m9dEFSkP1eUjU5GsqkaHhDAri83n8t0pW6GLKBZbvZTso4KqLK8vC8qrOMgForY+ORd0YNMEfrx/2FCpQrguYguM66TpdkxyIeZ8Iq1vfepBYRmU1aygTxx0Pw3wuATPV3GW99RnKxBanwODgMbwAKmDPMqhTQJ0vBNtYf/6osSGerZ6x2FM7j3XRMc02Uc8Zr2O4NgFpenaZ6ZlJTGw2D+Zm1zEWmUOzajIY0DPLMHet2H21J+Hg49Ex0ZCm9mC9TraBGQEm4oPZ0Lnqm3BydIpGqSZgT6/Zg9NhRSpDBlBDDBtqEL/33gN4/D7k8oYhYbGbMToSFoBhc2MTG883JHHc0twSRgKj6LdMoo9KdsvCwpwkJGn3Wujbu/BHArj2zi3EpmPSD6RkEEBJnyeQOkli79UWzg8PkU7F4fQ6RYqDoIsyZ8mCWV1alSSB9A5znHFcMpmS3W1FKptB327FD3/8e8KOC0ZGJKkNkximUnFJxsMjCuVDWqU6GsU6OvU+yvkKqvkGPHYPqrmq6Ak/23iBdCElYc9r1y5janEeY5MxTMyH0K4DpUIf+9t72HzyEtauBUFPAD6XT1hrZJ210cBp+QJj12Yw/84aKo4GbAQ+nDYxlMkQ5o/PFYCD7oCmCeXTHI6+2hHm69ERNVnrAmgwnLPByA6u3w4L9uNnMAXc8I+PYHQ8Ymx4jMoo1mHp2NFr9yQZUCQ6KqD79PSkrI8E3IrprLCd28W6tEM5mxU6HZPUdZstA9SwW4QtQwkRZtcMT0Rx+dpVXL9zS0A0AjMMm71IJCTRzfbeNhLJODK5NDrtugDQ0xMzYgiTGcryEYCmETe/NIfF5WVpJ/5PWZnEeRL5bEE0CwNRJtFxi5zLSDCMaCgMm8mMZ988xfbWK9FHNJv6ElbtdDqQSWWEVUCDIMes9bYuli+t4MG7D3Bl7TK6zY6wY7MXWbzaeInEeVwYV6traxibisn4IGuOgBMN9IPtXUkAm0kXyZeBjb0jiWCbEjY+MhXE+p3LmL+5jPH5aZHPoKhgMdEDKn0UDvM43T5GPVuBmyy2Zl+kH2DrwxKwwTnuQcfdRWRxHHOr87C7JeABhWwDpYsiTNkesvspHG3swdwALHIOMSMUGUWtWxMwNF/J4jx1Bn/Uh5sP7mF6dQH+ySia6Mm4qudLyOyeYP/xS5xu7WN2YsqIHKIPy27G6cUpssUs5lfmcfXuLZmTFrKn6zXRjGdC1WquiHQ8IeOFc4Lh+SP+qAByxXIN6VIepUYZJhdg8Zhx773buHH/GrxjLtm7S6kC4senON8/EiausX+GRKOcGo50AjQ47myG4Xt+dIKTQ4YZQ8JuCaYx0Z/XTb1UwOf34DxxgVqrgmDYj0vXr+DGjWsif1GtGJEzR/vHODu7QPwiiQKBQQtEvzocoaUJcU4QqCDDn+sI11af14sGweiWsc/wJmeA7OcYrty9jtnlGOCkxjSN9pIBHBIozhXQrrfxN//vX+Ppo6eGk8DiwPjohIAs1MNme69fvYwbd25gamlWHHmlSgOJeArx0wRePNlA6jSJEU8IplYf1YIRRcb1Ts5KVsgamMwlhb1ODfK7998TsIQAxJeffY6Hv/4C5UwZ/UZbon4ylDoymzA3yZDriJyf3AEvvBE/ypSBCHswtzInuvGs8/HePuJHZ6I5frS5j8uLl3Bl6ZKUk3PT6nJKuxeaFbzz0T2ROPAGqS1cl4iBZqEpALS758RYOIYkAZBCGaFAUOQNyATv2YGT/BlufHgDH/3JDxGYtqHnBHrCvqujWCjAbXPAa3FLEs8XXz3Fv/2//q04yXwOjyTK40+umkPb2sf977+Pj378A0kMKnuEzQBVLF0gvX+Bg63X+PSXn4kkhc/uE6cBATfq97ap/27twhSwi1PR7rCJJJTXYkfyPIV6qYFkknrthiyBre9AvdAAaiYsTq8Im7Fn6sHiNSFXyaLT6wgzEB0TEucXKGZyyBaysLhcuPfgPVy/fQdWF53QDEI1oVllmPuJnIMJKjFyhIC32c4ohS68HkMaAC2z6OZTN5l/+31BLBDk9DpRa9aRL+bk/EaAsFquihwV2VPFXBqHh/toNjqYnp7FzNwCCpUCKs0Kbr93E+9+eEvAZ0biFIptNKoNSWjXKFEyoA8XgVFYcLB3hN2t10jHM9je2hUgkLItwbERjIwFsXR5EZdvr8HuMaFnNSRGeBajY1fkrVoWdKpdONou/OPPP8X2t3vwuPzIF8qS3DYyFcbqtSXc+/AmQmMGEERwjKQk9iX9YWgClWwfX3/2DbY3dmE1ueC00ZNLphwj2QpwOK3irKFkQrtXR8vUEmmZaDgq4BhXcDKnCbTVmRC3Y0PIH5Z5RjuhZyJjqirzq9dtIZdNC4uQjFRJtm53SiI87p8FJg+uVdBncmWPHTavA01zF+liHuHxCCamYhKpUCpk8fXDzwFTG9GwH4nEGSqFPMjBTMUv5LxnNxnECTpFeYbheTk2FcP0zKSw3SkrRVkISgtx/6zWqwj4AgIUilSGxQgXp4OC7T43tyAAIZ9DOYf19XWxBTgmHz16JNJXZPkyXwLPXtSaLVaLhO3kP5/bg2AgIExWMbxhaG8y8er1GzcHRJKeEHB4jqW2Mdtvb3tHElyzLNGxUQFQ5VwT8MPt8hpsZTk3OowEfx0m0C5LpA5tIL7DYBMbBrYkW+/QE2EwbfnvkeCoSBXRKUOAWm0LJuUtlHLYfr0Ji82M9z98H4tLK/L+g6NDAaDL1aqAo/liSZ4XHomIvZhOpkUqjnOSkhwffPCBaI1T7oSfk63OOUYAW6X3nn77LbYPd+FiYmNKQ1Ne0utBeCQoZ6z52WlpG7XB2N6n53EkEimDzMXoxZEwfF5G7roRG5+SpLTUgWbdC7miSGBUqyWMBL0yfk7PD5DLJAXw5fnN4/FJHexWOgFbEjnBM96dW7elz3me5U+2WMBnX3wma8vs4gI+/Pgj0bHv9fsolSri1Gd0RSGdk7nN/Yv9Tmcvz4BkuNOhz/5i/9Cpb+RDMTScyXwmuMfPJNdB/NyIqjYzcpSkM7uMpUrTkOHwMCk0pShdzNthJBnjuYeRK9HIGCbHJ0VekEkORQt8ZBweD3NJELTtSOJRSuP86tNfYndvU95NwpmCkA6HE3aHC3ZGILldovXNcybLz76XxNgW2j0WsQfsHjtcARs8YSvsAeDZy2+wsfcQZ4ktVOsptDsMw7cIAE1pHdPA2UDSjAJRb1ixxA4cAwbtIMJgmAU6DDpRM3wYEFLb+y3AaABJtIeHI4vfMCx7hn39XWDoDWgN0xsGpIJ7er0CX4p9KFinAKYAqwMJDn2+4gaKNyiwruVW/ETrxOtZ7mGgygB4DWlRtZsVEFTwUwFoxS3E9h3KY0UbWmUeFM/i98pMfRPZbn2b5E/Gs90qzjEC0sokFdBwIDH0Frxl8kGzANCWAZtd6zQMftLBMAysqpwm6zFMAFR7XjCegXSJkDTpkBk4LRTkVUcAxwxzS/F7bQfF3RQ4VaYx20CBcAW0BVcYwhL4b75f257XG3tGXX5r//Mdeo3Kq2idh0Fafc/wbx0fw5icjsVhcFLHCcuj41pBcp1P6vDQv9WpofNBcU2toxAWBxEZWncFe7VtBfMcSNzotQqEK+akrGvpvwFAbGCSTMRu+R1ViDfzgG65IYkbfT+dqIrfDBMLdSzp3FAci5+rY0fxOn5HAFpAY7vtjdSO9LnK3gzwWAWU38xxgsiDvVP7m/XTumv7aD3Y1sOOJi2Plum7QPUwqK31Hy6/6X/8b/6LvoKBSj/XThBWsITxEBQwNEGGF0NlPIvcwIBxrINcFwidxDpxdaAag5KeRofBHGn3jGRkol1sALPcNIiu817qSw1rCRkhEvQyGOLwqrVCQFMnnb5TG4/1ZBI1HsiYvMjtdg3CHQyZheEkeSrrwM1SB7QOMh2A6pnRCameNrYFD1EaZqFeFdadz2C5VJpENX14yBO5iAF7m941Hkx0sWF9BVAfSDNw82Y5anXjUKYTVieSdrYutLpgsC2EUS4M1a4cELl4se46oHXwqV6cDlrWU2U2VGKDbCO2lchxmIzwFb6D79MBPexNkTIPwnwF4A0Yh8xh757BjjfE5/k89bIpeCxZowesb04e3ThpiEt4vdn8RhdanSO6eHFhVsCe9aW+GpmiCjATdBxeRPkelfIwNjmbhJyxDjwgE3jVxUHbVDcXcTZ0DekUfaZOaLYl79N7lJlNcEw/03qJs8duJCOgR5z11M2VTAphuliN8CIyBSq1umQwCkdi4uChNmPQH8PoyBR6bepAj2N6Ygm9BrC/vS9gTK/bQbVcRL/bQb1REePonffeweiYA1Yv0GsDz56dI3F6LsZELpODjxmxzS0063UJS+QcovYb24uJ53jiZuK96FgM4bAVeztpvHz2ApVCER67W4DvTr2Nk6MT0d0kUE35AZPNAu+oG3c+eAeXbq+jb2OYC73QJjQLdSRPUsicppE9i2P32+d48fQJPH6vgNCBkRA8AS/29nfFe7y0uiTry97enowznVMikeN2gZHwP/jk93Dv/j3YmDCEzBe/RwxUauM2KzWUcnlhIFXzZcSP4+g0qMdphqVnRbtC5swpyo0KEpkE7n/8ADfu3UHH0odXstAHEQz60K4BF4dnePrlUxxv7QuQv7K4IlqvvhG/6LUmG1lYJ11YuLsK97QbZg/18huIx8lAbYp0h8NsR71Qg63RQzNVxfZnL2CnEd7qYOP5MzTKVczNzYp8TK5aRMsB5Lo1XPvwHazduo7J6RjsDHmuA68IaB1mhcGbTFyIYVIo5CXpHIE+rpECPtcasHT7GPH4UCkWRC7BRvbagN3RN/fQ7ncldJ5Gdjg2JmxDkWqIRFBjiHM6Lfq/Gy+f4/T0RCQeypWisLfGoxExKKYnmXXeOHRyzjCsdXFlWcAvfka9Nq75hWxJdKF39nZxHj/DlRvXsb5+2chK7zEAyMO9Xfzib/4Op69fo8cwW5sDl9fXUa3UJGEY94tUOYe1+1fxyc9+H4tzi7DQ4KCzXxJ29mVMvnjyXMI5OQcpCUGWDLWTqft4fHYshmsylUKjRZaGCZlETrQZaaBTnsHmtePG/eu4+u5tzK4swO21oNUAGgQ3Kh1kX6eQOiSzvA1ToysOlmIpD7vPjjpaiCxGBXw2B2wYmxkXYJkO5zxlUcodtE7qOHmxj9PtIzj7hn4124kdVOs0EJsdg8PvQCIdhzPkwvqd6whNRWELeFHvG1pfrO/58128+uopiidxzE/MioQWQ4kbnQaylYLID0RmJrB6/QrmLi+jT0dPs4FyvkDVbGHqpU7PcbC5IwD74tQyxkdjMMGBC+qrZlOodZriWJpcnsD737uPqbUIwC2cJBKy+itt5C9SOH59hMdfPcLFGZ0UWaysrOHy1asI0NnWaIosy/nJuYypdCqPydg0bLDjZP8Y4cCIJKgSkILyFa0qzHYzJmcmsLiy8MbhSwmug70D5JJFmJjMplkXplOr05JQXDqn9vZfC2B56/Zt/PSn/4lE4NCRRoAgk0xJ2yUzadGL9I2FcPnmVcytLMDmtqDd60uIeYca/aWKsMMr+TL+5q9/jqP9IwkxJqLqtnpBzVS3zw2bx4nY3CTu3n8X82tjMHHdawPxs6okUT3ePUb6NIFOpYViModcOiegfKfTxdzCHJqdJvKlDFq9jrC+79x/RxiI3B8oHcJkjk+/eIyt56/gMlH2oo+z8zj6Zgs8TgcmZ6j564fFZYM/NgLnqAvBgfQMk91xDtWLNdSzVexsbOHxZw8x5Z/AeGgU5Wpd1lmr0yGyHe5RD269dwdL6zOSTI+OgkKqgGq6hsxRCtVMHRFPGMmThLCKKY+WzqZF+5zjNdMq4MOffoTV+5cRmPSiTea/JOWri653v9GFs29Fav8cx1uH+PzTz5A+SyLsC4lmr9vrwvb+Ds5zKXz/Jz/Cj//4p5icnwWxWslDUqKGehvVizROt1/j4VePcbh3BOoFjYVHheFJKZNSt45yrwLfdBTvffwelldXJLEUQep8vIjTvXNcnCWwv/8amy9foVvtYnlqGY1cE/OTS3IOjOcTCI0HEZkOY2F1QbS3LT0Ldl/tYOP5SwFvSrU6XF4PJqanMTU9LUAm19dsOol8PgeX24ZWv4W2uY21m1cwszgnrHsyYHkWOds/x8vHm0idpBAdGcPUmNHvBLvtTpuMUbIzCSLxfVzbpqbG0bU0YXPYMBmbhNPFM2gDR6cnEjly/8E9rF1eRjjiFPCfWtNksnKd5DraqDURcHlE0oNJxDKUY6pURROWyRl5tqNzldEnTHh6+941+Ebs0o+lqpE/o16qCBs/5Amhmq4gfZLBl7/8AtmLHMZHpyR6ggCRK+jG1NIkbt2/BlcIkqgxlU2L85eM7rA/CIfZiWqOc66Hf/9v/j9svdzDSCAiTFKe3Qgsen1Obt6SY8LiBAKTASytLIjMWL1cRbfOqCQLLg7j2H61j1h4WiQtCOy+3t2VNZ3ElZ6JiZLdsAxyq/D8SnkXl9ONeqspoG6pXEQmk0KlUYHb7xFnad9uRqqQw2gsivnlebR7TZEc+/LzXxMKQmTUj8P9bdGO9Xs9ODs6kbXMbXMZ4fmNppz3CeSNREYwvzCLuYVZObv/9re/lUghApkcEzzjECjkWKIEB/cwgofcS8lY5vgQMo7L9eZcRHIA72dbCfBttRnvlYg+StExRNwq+7TNzJwehmQPc6DwPEuwk2tbKpFArVofJPAyw828PoERKT+frey3Rr0qDmGvxy/naTXMbU5D7kKTJ/M+3sN8A/Vu3dDWhR0W2CRCirIZhp1ngFdBbwjB4IhEMNGGpSOISSmZKPnV1gvpxxu3riM2PSPAVTqbE+CSBjwTH55fxIVoQuCXcyiTysrfLAcZyFevXsXi/KJht3a70s9koRdLZdkTOB7IhCYjnv8WQJBJn8xMDt2Uto9GCZRPvGFOClDb6cn5nj+UzGEdFuaXxDnEZIEBbwB2G0EzRh5VcbR3iIPD10C/DaeLa0EJ1VpJJD74HPYHGeF0zHLcsO1Vc5r7pyPLxAAAIABJREFUGaXtyODmmfnx0yd4tbMt0kuXrlyVPXd8IiZnb+67uVxedKsZDcT/BQ9otWU/pp3G/uN4oqOAex/Pkvv7+4Id0HEbi40ZCTHtVmHZp9IGCYGRHWwHns0JZpdKRdgsNpEKYTJx2kPttkG6GQ1HhORy/cp1anqK5ja1nnleofxFi2SPYl3O7iTSPH70Nb559KXo+NPeV1CTbHvqa3N9IVGDzpjZ+TlDloD5ciy0qU2o1VuIjo0hNBaSSA532AqbDzg428bXz36Fs9RL1FoZiYYgAG2zUkKtia4wEntyZh9mwCqQSga0gOHE1uX8YRDKhFU5iCgWB90g/4/iK2rHK+hGooOCQEpYUnBJ2ZYG2c+wQ4d/BOg1G3IminEMg3r8tzIpdQwrwCQ0B7IqB89UQFzfOWxDs07fBaD1fsUKFFsZBqkUlDYIiAZeocC6YhIc02w7LSfbTjEWcYYM5Fm1bSVqo0U5ppoBtnJtHLBWDcyB0RxGZIliXlJ2GHraaneTeCYJJ01vkwcqWK5lFECVLPpBQjbW2cCyDFKnrK90NA1ATO1j1RNWYHGYBDmMo/HfjNiRtUaF2QdAo+aJUmxOsSkFNBWH04hzBZh1rA73oyFX+paAqniXkil/Z1AN9IkVqNTn6Lgadkyw/IoTKbirYLu2lUqSDGMlOpZZb8V1FHz+LsjLa3j98BjXsaPPVFxuGOdi3YYdQVpufZaOX84orYPgWDabrIWKASmWRgkOJV/q++Q7av0PSWbwWSyXMvj595uopwGrX/voTRkGWtGsI6NwdDxreaRNBhHyfJ46EqRPO0a/6nhQHJHPZtsphvfdNUTvUSxUQeVhnEvLp2vH8NzWtjf9d//yP+/zZp0IegDQycQGMgbP20VqeNDwXmW2KmiozxpuIF0wdbAaiyEBWZsBXlMPrt8RFg03aR14xkA0FhJepw2l72I2TBnsA4o5QSf1rmijiSdgsLAzXJj/9rjdEiZkZDE2OpwAmoSbDTpdwVz1iPBvBXCHQWk2LA97bDPVxNbBxoOP3qMbBcsrDLPBoFC5CWH8DpLakTnBA4IuqASgRdt3oHXMTZxlqFQNjWpdpHWxV1CU79ENTRdCHeBctAjm8nMFfbXPFBDVCaeeOZZBpTn4HT3jwwupblA6EBV85/2qHU6WgwLVXr/vjddNF16ti8FOZ7IVI4GDbjKSfMJKzUNqfxphOlxw+U6Cw/yc1/BAo/Vi3/K5vI4HJb6L/dHqGBvC8KZgLGZG//B6vksXFZZlGBTnYZTP4rjku7ixqadN5tIglFDBZG0XXTD1PrabJHbx+6S+yji3WgyPlgF2+wSA5oGPc0HY9egZjG/qQJqtImvDJBxdkwVz8ysCjOUyVdhtAcxOLsHS96DTMGEkMI6AO4h0IiuAMNl6TH5DnTpKa9x//x7Wr83DEZA8ZNjdp8xDQsYcE+v5vX4Bq6lRmUunsL+5KwZ4vVQVDeb3P/wIsalRySBNTUraBq/3LvDt4yfot3py8CE7sFaro11rSTZYJkGSOWsFxucn8P4P30d4iTRMGqxAu96HvWVCM9/B+e4pTqi9++gJvv3mG9FZJoBCULln6SFfywNOM3yjPnTMPdQbNczOzWFqfFKM7FqxLodxJke9cv0a3nv/A+OQZDNJyDhlgVgvGhzVUlmAiaP9Q+y+3EOn0YapZxGjsNfoIBVPwO5xod5t4ns//gFWrl5GvlSURIdub1BYK/1aV0LE957tYP/VLvZf7gjo8v0f/x5GxsLIljKIVxNwz4WxdG8NoUUvyu0uisWcOAbYxwRFmCCukirC0TKhla3h83//KVq5Gq5fv4nXu/uiwcuxOzU/LSBStlOAcyKE7/+Tn2LxCg16AseArQU8/+IIh98ewtwxI0n2aj6LXC6D87MTYVHPTk5KP5GFRQBtcjwGt5PgQ0WMT3aq22EXneRGq4F0KSvMYOokL6wsY3phTjT0aBxSOzOVyeDk9BDxxLkwhJVhyrWT7GXKwLgdbhm/7IvrN65ibnEB4dFRY5OXhLQMTy4Io5pz/eXmBsYmYsL0XFycZMw6KlnKHWTx1a9+jc9/+SvRrG5XapibmRcd8FyhKNnlO44+bv7oHn7yJ3+AkVjECOmmDVvpol2sIptKi97vt0+eYmdnV5xblEvg+M8Xi9jY3kQ8l4Ar4MPc0jLGx2NInqdFR7dRrOHs7AzxZALr1y7hvR98iJX1NVDfUrz6JguKiTyaqTpONg/EIUBGZjGVl/eQcZOuZOAa9eDmx3cwOjuO6HQUPr9PAL0awedcAyePDrH7ZAvNfB0hjx8uqxv1ZhNFMu9sJvjDfrhDbmQLaYxOR3HrvbvwRD0otLvIlIvotuvo11s4eLaJV59/g16+glgwLGON+/hFOo5yvSogNFm5H//BJ4gtzaLttBpZ5YslNJlgtNtHLV/E7otN5BIZzI3NY3lxFSOhMUnOlshlRIuy0Crg3ge3cffDKwDZ4EakGkB7jcB8Oi8A9K/+/h9F45ksL5KJbty4IUYx2bqpdBrn8YSw1dJZMvQCCLmDwqQc8QRRyhXQqHIdc9JGFVYzG7fVaQjAsLy8KGspAWE6s5w8g9DpQWap1Sygc7FUkuRhTCb453/xz/Dhxx8DTiKgPdF0JjDCPSORSeHo7Bh9qxk37t3C9NIc2tRhFxZYF/l0BrlUCgGPF81aHT//678W43tyagpupw+dGudGWca2PxLE4voqbr93D9PzYyK3QrZuNgGcH57ibO8IhTgZ5iVkmAAzV5AwYTr75hbmkc1nRBPd7ffi0tV1rF6+JIY1gUxTtwcHbNj45gm+/PQ36FSbaFabOD6JC0sCph4mZidES5/rxtV3b2B6fRYWvxPVdl0iHDg/mPjS3rEgfZzG5qMXMOXbqOQKkgyqZzOL7rQj5MLqrXVMLU4iOjkqUi0UEu3VgWqyifOdc1zsxeHuO2BmkrkKI26ATD6Nw9MjmDxWNO1tXPvoJm58cBvBmTCa5jbaJCh02uIQbFbq6FTqAh4fb702GPDxjEijEBxie3797BEaaOPDH/0AD37vYyytL4GKBJUqGepdtAs11M/S2H32Ctvbu8hnCoifXCASHhWWotNtR6qahz3swtq7N3Dj/i1ZJ2Qvb3dhappRTjUFQL04P8X/+b/+b2jnW/jeOx/D2XFiLDKJ/YMDPHrxGLaQDctXFrF+bV1Yq9xPdjf3cH6YwOHhkTg14ukEfL4Qbt64jamJCXjdLkkI+PpgVyIYOH/uff8d/PBnn2B0agx2vw3BUYMBnI+38PWvvsE3n34DR8+JufE5YdwzomRsPAKbwyHyBjyf8CzEM8zoRAgffHIPvkgAE9EgGg3g7DSH5883sPXqpZwD3r9/VyKTYDVIHhlqubc76JrMBsPS6RJnbaaQRWg0jFa/jXyhBIvVJgAZgSqyYkl04LwLR73icCLbPZ/LCAM8eRpH2BuCuW3CzrdbePHoBfyuIPzugEggMIdAtVNHdDqGy7cuSWSUN+xFr99GLhUXj4LFZBIncTFbgsPiws//3c+RSGREoz4SGZOzEvd7G3WpuwT2/Ljx7jXMX5+D0+9EcLB2omlC6iSDJ19+i2dfb8DvHMHq8jpcVqcwQQnCUvKJIfcipwCeH5uiHxyOROTMSTbS3PwMuv2+yE7U6nV4RnwwO+0SdUIH+9zSoiSrS+YSeL2/g28e/gbdThNTkxGUizlYLSa0GpTYMSTqvE6XrDcMmTXOySZxknGNGwmHBWCls4NnRYJ+uVxhoEXJcyE56xaxdUj64flHwP9mHSGvQXJR20aJNwIqtpjQ0JBSuHLpspzrGF3HJH6Hh8cC6hGI4ZlBfwgasgw5Rkr1zZLAiz/1ak3IQmTM8szO+8SGoyRhj8nLDaa2Rk4SIOffdJqIvF3PSKreaRvMRpImmKCJe7lbba9mQ/YskaBxejAzOS0JSRn1OjE+Luu6ydRDvVXB2cWp6NSPRMeEuU7HCs+eDpdXQGeCrpSTILObdYqMjMr7SWjhvl4ulQxm+CB6U2wUJvRtdyRnRSAQlD5ZXFgdhNrbBKylc/nk6FASXlJr2zOoM/Oc6DmfZ3s6bwg8s82ZR8PvdcsZms510U7vQBxA6YsUXr7YQPz8GH0wCT0lIEzSTgKEmZlLxilREZTwoP3A9qRcBuuytLgiTvXY5IRI9/36i99KJJDFahcG9NXr1xAZjUoycNabdSAmwKgV4yyWkWgNAsiRSBhBf0Ci1zg+T06OsbGxgWQqLsD02tqKRONw3nAu5vJZYXhyXHPNnp2dls/Z7hwvBlhm4APUqabdyHFx7+67uHPnLrxep+h/U2a7XmmJNEqrwai8EmoVrnE1WZdTqQucnZ8M7GRNgGYAqNQap03GMhA7YPmuXLslcmr5XFkiMHiOnZybhG/EDVfYhJ69h/3TLXz6xc+RKGyh3ee8M/ITWMyUFG2IbaROB9aDCUwNQJdgelvaWMDkgfSUAqwK3CnZitsur1fC2vBcNfANQ86Cz1ZwUYFXxXIUM+FvcRoMMTE5HxWkHQaPhgEp/fd/DMPhuFBgexjIUtxAQb1h7EFBQ71ewenh9yuOMBxBPgySKr6hObbYfnyeYh38XttBgVJ+L874AQAtWInN6BcF3ngO4TWMPOX3xGFEsmEA1Gs/aZuIDTwEevN7BSv5XJ6jtc21nRWE5rVKvFOwXUhxb/SlzaIdrMRIJRoK0DiQJ+FayjYaZkALsW+gA83P2Q7D4D2/1zZXgiX7VvEuXcv5DsUB9TPWTYFJ7ePh/h8GmFlfxQp1LKqjQvGPYaBWP9N38X7FerS/FUjWcuhY1rGpbazjTcum79XPdaypUoCCunq94mj6fO1DHbPDfcoxyDZhW7O+eo9eq8xmZbTrOB12bKjzQXFP/q3McwWgdewNO3PejL1B7jtNSCjrGQH+gYoCJYfF7hxI+Gp7kDykbaZ9xPvUESD76ZAjh+08fP1w+w6PEZ2/w+C+YqbDOKoA0LJQDkTuFSjTBzCEwHiJ4bEZnjDqieBvBfr4Qk4I/maDaVjEMJI+vBAaIddvNXSkYzH8nrcNpExZlofgqbEAGxsJDzKykXSNBH+6yKk3jPdI+MUg5ItALkOyjfIZHmqtA5+rk0y9BWxcZXXze8MrazD1+C7JqNw3tMlkwRqAluqJEjmGtqGfpV4ZsbsHGSfZ6TykG3A6xKPOsvF+Q6bD2IDJRODzycTl+yghoW3L5/OHz+e/ubgMg+nDA4fvVa8ZD818Bp+vi6IONB386hFSMJ7vELC1ZWyObCedDHqvLigKHHOi8joFsWWBCRgArg54XQT5fJZFx6EcmAdsaD7D2NTtRrKUVksOeXwO/8225g/bTjVy6Fnn57yGwL56QiXcaihEifUz+soIfSH7QceClkmdB8YYhDyP72F78F6dyFIOszG2hueYjn/tD13kWXeXh2Gcb8OCKH3BMvEwzvHBAyQZDKwn2c9kWfD7YCAkhlaz0UUylUW+XMPM3CI83hFUKh04rD7MzqzA6xyVpF29plkShVHHMZvJoJTPw2HjcZshjQ3cvXcTl2+sodluY2P7JRrthjBAKT8wNhaCy22w2hpl4Pwoga3nL7D5YgP5dA4Ls9RcfYDJ6Sk06aRg0qpBmBKzonscdmFN0og4O4kLm9FhdkiCkQYTKdVKGJuP4RKNzQk/zG72cVc0T/uVLmqpOhKvL5Aney6VESkOJlEai8XgDwfQsXQQjAVRaJdQQQWxxZjoYb7zzjviMe5WgXyyiIdffo1HXz8So+zmzZtYXlqVbODsF4a0s/9pJBM4SiYS2N3aRqfREb1TMrzcdiesbUmri0qzCovDjgcffySyAdRdZfIvJmkuZYvoVNuwda242DtBNV3E+etjAQI+/tH3sHRpBVv7r7ATP8Dk1VnM3VoR6YVSk0nByqJH5qfMDUN8TTaYmz2YKi2cbh7i03/zH1BOV/Cnf/hnYnSdH53h68ePkCqmMLU+j3YQmL+zho/+9CeIznuNBDIVoFtsYePLb5HdSyNo96GQzxlhrp0WdjZfiYEVHQ0Ly4uAqBiZDCUXVn8XTur0Oxzwu7k29VCqVnB0ui864KuXV3H95k1Mzc8iVyzwVI5itSI6pPH4KXL5DKilSW1oSivIGtvuCbuHiQAlosLpwtrlS2KYjIyGZOzBbkWj1BBDm4m8GBa9v7crYMa9995HbGZKykdApJTO4mB7B9/89rfo15ri6TX3TGi2ezDRUdPqou+wYO39S3jwgw9w9do1wGeAoCi2UM1Ts/tYklO16i3sbG2LnuPE2LiErhI0erzxLdxRH/70L/4p3v3gfYzEgujUmCCtgtPXh9h+uY0vf/tQtIQXL60iOEoNZ5skHhsfi6AYz6N6XsDFwbloz1r6NhSTWQmnbvWaKNaLMPlsuPrOVdx8cBfrV9dhddLSMebd4eYxtr/YwMXOKdw2jwAw1HgUZ6vXjZmFOQFVG906Dk6PJDne5VvXEZwYRYmgSb0seqa1bA6bXz3F3rMNmKstSSzmp6Y2NbTJOms1sH96LGDkz/78z3D34/cwvhhDo0v9VkpLNETnuJTOi540mbrUmB0dGcOVy9cl1LXUqqNpauMie4a7H93D8pUpNE09tFBh5kmRlTFRDimdQ/okgacPHwsQXUjmhXkYjozhyrWrmJqbR99ixvbrXZxcnMLitMsafX50IdI2N1evC7M5n8piKjZhJB5r1WC29lEcMLlpcNNAptPL1Gb4vksAy56JQe/MhGkWuYN6o4FobBz/2T//S1y/fl0cLbqPyKGMGtrtJnb2X0t4+szCPKJTE7A4DBaCZG1vNlDM5xAdCcu4ffjwS+mflTXKM4yjnK1jd+cAe0cHwh6+Rcff1cuyloRCYdmb2K+VTAGHO3uI75+ikiuhVihJ4ky2i525AxwOlOoVmGxW0ZulA+jazWsIBpntDbBRdzcDPPria3z78BHyiZToSJ/H0wYrstvC5EwMofERzK7N4Yd/+GOML4UAjyF9ISzmBlDPA51SD9mLPOI7xzh/sY9KtigAZNPUEqaqbzyI6+9ex90P76BtYm4Q6qgBjWIPpbMykocpHL86RrfUgqdH2hoZTg3U23Ukc2nU+J+ljcB0GB/99HtYvrkOh9+CYrmOXCaDfDaHbqODerGI9PEJdl++IqkVqYukRKysrqzAEwjiInmBvsOMOw/u49qdW5hfW0SrDaQzBQHDyCKvHiZxsr2PVDqLSqkiGvB0DAb9XvhGAqj1GwjNjOH6R/eweGMVTr9dwPhes0/uJWxto00Odvbxt//PX6OZqeBn3/sDWFo2+F0BHJ2d4usX38A15sGVu1cQm4uJvJqRiDSNYrKCo70TAXeYPCs6Ooa1tTWEAiGEQ0HkC2kUqnlcFOIoNAp495MHWGF7jLjhDJhg9Rj4voMM5QPg8T8+w8nmCZx9JxqFOsr5koTsM6pHzsZk7DJBs9+HhUszWLw1DbvPDIcmBWyScV/B028eYX9nB9FwEOFgQBIzOz0uFGpV1Nsd9Ahc0MlC77SlB7vXibXra/BHg7L38Z3lYhXp06zQlZuVBsIjIyJ/Va0WEU8lJIGfh+fIUgWZRBrpi4TM9+R5AuPhMYyPTWJl+RIS6QzO4heYX1vBytU1CYkPjgbg8TjgcnDd6KDdqIt+eTFfwsXpOb7+6rFoOpeKVQHAJ2NTEsXBfZ1El8nJCbz/g/sYu+5HpyVVMILhy8Dpdg4PP3uMb796LtFii9OLIm8yNTkpBrFxNreJdnM8cSJROJ1eW5zflIPi+uJ0MqrBK2xiyjJwPe4SVDb1YbZbEYmNIxQNS7Llvf0dHB3twGaBMKBrpYKRrK1YQFnYoFa4GZbdo8PX0PckU49twqhRnhcVvFWiRiqVQavbgs1M+4ZMYYPRxc1DjV05y1MDFj1hnHJdoh3Dsyqdu1zDVlZW5Gz0/v0HAsRub2/j4cOHovmbLzIvg0mAdjkDVTjW3JLklb8lf0OfiU/9kjwzk8wgl2WeiA48Vq/k6+Aa3Oy1SUWSdZy2iBroPFcruYmOcIn0sxhgEc+OlAvi3hIZH5MzOs8BPJNT4oNOSr/DL/Ui2Wg8EiUeLud6j9+QR3m1u4X2IL0zk8GSKcxoFInAZj6BPnD58mWRK5mfmZX2IyDFnABPnzxBlhJuPSa1ywnAyvMu90sCoO89+BA//vHvC7DO3AXpRBoHB5SLS4rzkol7ucfQCc+2ImueY+v+/fuG/QA6XW8hGmUyR8OBV6nIEUzsDDLPJYFdrY2drS1sbW0Iq5+gLJNRc7ywLatVw+FktxlMbtorBLS2N7fEaUJpMpvdIW1I8suTb58Ji45nPo7niclJYbSTwc7P6ADheCJATHYv9xZGGHCcMPEgtdTZP4GgDel0UWTKtrY2pQxO19v8RZrojQ5Ujt3bt29jcjJm1K1alugeOlIMOQKSjIzILtqolCW5efM2VlZXZa9me+UzRVk/61UmOawJmSLD6KQOo30bODk5EmkFnu3fEKB6JgT8BjO8XKmg2apjemoWi0trcLsCaDa74pAYHR/D2OQYfBEPPGEzOtYOtvaf41cP/w7J4g5Mtqohw8BNqN8SDWzaUcKN6ymWYUSwMipLWLQm4gkWATY53g0sw5CfU/tSiE1D7NlhYFNtbJ5jhsE8Pmv4OmW+KvNRgbM39jbVsAfkvWFylIJJao+rTasgkgLlTJLIHwXGvwv4DYPdCjwNA6JaDgVU9X4FhJWU9ra+A+1skscG+JKCaQoa8llKYmNbsn+1vEpcU0KZw2kkO1VcQ3SdCSjbDCSGa5pgXjZj7A4DkQIatw0QWRxQA4bzMGCnGs3avwrIs1zKcjXwHIPEpniH1oVZf0W7nc4xMuYHeJP2A/E5Yhn8GWbS8trhsTQ8JobbSdnN2ofa7wocarS6YhiKgylgrgxY7T9+r8A020FxI7aR9iHLpW3E34qX6TzQtuL1+p0+V+uvgDqvHR57Oha0v/Vvrb/WT9tZy6+gv84fxTYV7H/roDBUDAR7G4wbdZpq/jNty+G5x+cKg36g1ay4KNcHHQt8Bz9XJ7CC0Dpm+M5hYJzfi7OE+JlpkGeM5JdB+8rcGkj+KgCt4PUbcByGk0HbUcfgMLar69Ewe1q/V+xxGHQf7mddP7Rv+Ztl0HY2/Q//9V+9SUKoILRWWAZw0wABVexeHzj8YDmEDEILdIDqC3mdegi0olpomYAMqx5ozaiMhi4G7AgyxnQQqXeIz9ZJ2R5o7LCh+T0BDX0Py6KLg97LCSuLqSRNNHTV6PXSxWOYmcxyDgPE7ADWhZOC1+mAU2BeQWd+x0GhC60uiLxOgdM3AP/A28BDAQ8MBJr4Xh5q2D58nzHADe1oakIZQPNAaH2QnEQXIF2o+C4jc/DbpHe6eOoAYZtw0VINZ36vHjP1EkqCFpcR5qH1YPuzLWQRZ2KaGtkNxmKhA0vHh3pt+LluBMOhCAzR1DAaBYJ1zOiGqBNRF2y2q4BfPCz3DVkQHdjq/FCvIdtUJTR0zAjTmFqeZL1X6Mk3NlGWQ50punioV1lYxoMMxep4YL0zmZwcvPg8WWAGYLwulGbr2xCh74L02v7DiyIP1fyh5Abfyefxf76bB0GOWwLQrDNDyvgMHrr9gSCi0QmR3KAeZzpXxEhkAguL66jWeMx2YGx0GiP+MVjgEgO6mCuLgUrjgDRn6gf7vB5k0nHYLH0EwwHUmzVsbD4XOY4f/t73Icm0O0C1SE+6CanTIlLnaRy+3sPB7h7iJydypKc+NjWhCTyTHTgzN4frN68hEvVKwhQeqBvVvrDOnj/ewNH+CQK+kKgwtnpdTC5NYf3uZYQmzWiRAcUkXrkS6skyssc5FE7zIkPh6pskKdmjh49wdhFHdCIGf8SH0cVx5Ls5WMJWfP9n38PqtVW4nC6eD1HLN9EqddGptvDFZ1/gcPe1HFrJNJlfWDIcHT0uyh1UCeqYjU2CidiYrI598ezZcwGWgw4vRgPUiCzLWkWtYBrgi8tL8IasODvIS4bvbrWNUqqIk+1DYS/W8zxol3Dz7i0sX1nBWfJUQIb526tYEADaB7O9L6GEDFO1W8yShJHSJZauCbmjC3z1D59h66sX6FW7+PD+xwgHInBYnKg0ani88RTpVh7tiAUP/uRHuP+HP4QnbEEyUUfmPINasozTjUM4K4Df7EYmnZbkXQ6b1ZCYqZSlk6jH3eq2RSqjXK/ATMeXhY4+ZmB2wcF5Tf2rTgcHB7uyhkWiYUxPT8EbCsDudkt/NrotpHIpVOoVhMJBePxuYZw0W4anlkl+CFK0ak3RbiQLcX5+VsLpDSeV4XDjmJN9qdFGuViUxJY0jCZn5+DxeYV9SkOCjClKb1CCg3IiPqcX2VRGJBuImZABma1k4QjZMb0wheXFBcxMT0uSI2rIMoSV+pcEEMiiYpswPLndNPaP06NT9OwmXLp3A3/1X/4L+BcYKgD0myILjF6xj/1X+3j88CkO9o/hD42ACAOdMS63HQGfF51KDe1sA5aWCRH/qDhYGA1wfHQkepKMHKi0q/BG/TJGpuamxUDWw0/iNIHEYRLNUkM0xfl+SuNwDWHo7fzSPBaWFiVO8DwZl+RwweioADk2nxt9M+V5ioifnuDRr3+DYjwFM1mTdJy1qe1skbWtTpD16AAmlx23P3gP97//AS7dvQmXx8zIX3SbXWTO40idMqlZGdlEDinq41Zbhl7jzCw6pi6KrRrS5STmLy0hNjcGsxOwuYn80KHhgMNsE/Z04vgCe692UEpl0ao0cXJ0LHV2eNxYWF7BzMoimv0urG47rty+KvvlL/72FzjcPMC1pauo5CrY3dgWhqbf44PL5US335I2PU2cCRBBA4P7QLdlhDEyzL/aqApjgIc6MrNkH/K58dFHH+Hdd+8JG4VAgeyjfUZVEDTtIEVjl5qtVrPcT01WrhEMwe/gfxJ2AAAgAElEQVR3yFqEyDbQCKe0wfzSAhaXF+D3h9CuUte4jZdbm3iy8Rxjk1Oin97qkkFtEr1rCxNzDvTYDeC4KX9Tq5wOTo7/WqMuDMzF1WX4ggEsLC5ifmEGVgtQq7bEiUYnwevNTbze3pEEegTrKPFDbXWGtlOuKDw+Cm/Yjw9+9BGmV+bRdQC+oAdustWZCDULZC/qONs/RWLvFPm9M8ko93TjGTLlHCZXZuEb82FqdU4iCyJT9OoAlPasULf8rIT8eUESB6aP4hh1eGBloisy4eiOaFZR7dbRtHXQc5nxh3/xR7h+/w5cY0CjAJydXKCUK6LbIPs1hSdff47E+Tn8bg/i1EMtlt+wBq1OK+q9DpYvr+PSjRtYurwgKGM220ShUMTe8x2Y0nVkTuOoN9uyB1DH3EXGoMUqYKl/bATuaAix9XlMX5qHM2QmXo56vYN6mXrWbVRzZWw9f46Dl1sonmbw4Pp9+Mw8m1jR7HawcbiJ0cUo3v/kfcTmJ+EPGE7A1HEOjUwb2bOchPg3ag2EA0GJOmHfUN+502uh3Cqi0qui4+rjR3/2+/CM+9B3m9C0dGFxMPFmH36e89pAZr+H57/9FtVkFb1KG6VsGeL09bklcSqji4j5kzW7dnsZI/NehCadlDwHl/xamUk+a5J4NnF8Kut7IZORHAMeP5MKtpCtlpHM59HsMTw9jPm1ecTmY1i9uYrQdEQcMI1GB+1KC4n9NJKHCbx+dYBaoSyMsGKxABfZqOjA2ush4PPj5PgQBwcHcFhtkiiW8zI8EsXt2+8Iy3VrexfTc/MSRUKwrEfDvJRDMZPAWNSQIuG5iA6iQr6Eaqki4J/V5EAwGMJUbAoXSTLMPRgdDRu6x7dX4Zu0AgT4aAOQ1JwDyqkuDjdPRYe6V4MwqovpEiZjMZF5IvhLhlw2n8JZ9gRffvOFfMb2YaK78cmYUFVD4RHZ21KZHNroo9ZpwcREn/LbKtronoATF8kTpJLnwni2mDuoFHJotxoSXeR2OQXsa1Trxhl8YGjSHuB5s9JgMlMDmBASTbsl52ImKTRsDM2N04EVVrjo6CSDn0zoeg0Bv+8NYaPJNc9sJP9i27GNrly5IudOvovte3hwJHshQVT+TM3OYHZ+VkDybC4tzFo6GGLRGBbmZ2W/ZKI9em2qparIrcUzF3DBhb7JhJoAdlRrswrBgu9Su0vAC4th7JOpKfbFAOThuV+iRpgnYHJKNJVpk5SrFdGv3uRczBZFspDtwDVeDHsL4PExwq0ljkOy6+u9FgKuEGZm5oS5XK9RX9qGqclpAYEpG0HAm+zcaq0stidlxM7OTpDPpZBKJ+XZM7OzIieSTKZw//0P8Bf/7C8l3y3Pu6U8RGOaCWOTdL4cnyCVScq+Q5IH25M2xB/9yR9LlBVtE+o3M4SfUYJsAyHywCLnfbYrwa9Oo4nXO9vY3NyURNR0fDB3gNotfA6vdzq8AjZzracjtNPqCDOfe0cwPCosdzoxi5Uy7G6nXMMk0GxjjjUmSpQkntWayOQxqiYSjmJ18RKWl1elfamxTEkCtjedjgoyMd8HQfu9vR1pO84VfkfZFjoQaCuQHELZOI49ymGRaf/06VO83qV03oC12+d3lGLoS59cvXYDwfAIvL6AMLJF2qVhEJASF3EcHR/C3O9JInmODc59/rDOPK9zDPFMzTlKBxvZ6LOz8/K+WrWN0Eh0QOLxSj4cX8QNV8iKpqWOjZ0neLzxGyTLu7C5SKIgGayBfq8tTGhGCBKA5rgxbNO3kpRkQXMiC6ADA1QaBjYVSxGQh7bgQJJD7WEF1wwQ6XcBPwW/1A6Xdh4QDIeBLAV+6YBSAE9BZn2PAoEKAioIN/wOMqD1bwUZ1Y7n84bxFP1eyYEKdv1ufYyIZj3j8hplbSqrcxjsVVxCQXQFQrWstJ15jYJefBef85YhSgcHowre5ikTxqrZkG14A0xbDIKd3q+YDx2wCgwq03UY0CZDWTGo4X5Qx9owdqIR4kq8E4dFz1Ae4P9KJmQZlNDIechy8cyqWIHuBUq+1PZVnEHbSnG7YXB6GABnuyumoXX8bl8rFsLPFZTUcaQgsWJBCkxrObSPFaQevk/fw/IY+5XhKFFZDMVs+I7h52tdFKjVd/I6xRG1jrKmdg17TgHo4THJMmj/D8+94bFGfJTvUvKjjk0lgerfiodqObR8wzigttcw+XVYWoXl0bZQ54LOD64nUj+zgcXq/O6qpvVAR1zXAK0vV6BhVr+WU9tfx6nYX4N1SJ8/DNazPN8dZzoeeJ3+aD/qPDX9T//tv3gDQGvDamMLqt0zNIMJxugk1kGhzFVFxg2Q5q0mkX4uWmQDWQGdSHy2JLGrGmFTWgGljLPiNOII5ujAUY8KK6GhA92uMTEJQPMZBKCHFzj+m4amskx1wNC9TcOUBjY3PC23drICxcqoVZCThzsxXLtdI7nCQLeJ71ZPFAeNdpaEUw9o7yy3evRU80nvoZ4l2zc6OirXMPSMhxIFY7l5Cuhbq8nmaWhgM3T27camlH3Rtx2wgeXw4XS+0T1W5vbwAGP70vv+BpQtlaRuLCOfw+/UQ6cLnyTs48IwAIB18ujiru2nC5NucuqZ1AWcBzA+S/tM79fQG5EdIUNykDVXvTtsS95HY1GBad5LLz/blG3HOpCZIMzhlsFeM4Bbt3zOz8ji4HUsjyQRshkhX3zPsKdLv9cFRcNhjo9P5VkE3ngND1gq4yLjl0ygsnFo5Y+GWOghQ8elTlZ6yPgZpTd4vx482TcMc7NZrSLBwecZjOymwbq3uWB3eNDuW+DxBlBpduD2hzC/uIZqlYk+QpieXJKkPL22Cda+DZViHaVsQdi9o8EgPC4nQj4vvE4b4mfHePr0MeIXZ3jx8gUuXVrDv/rX/wrRiQg6g4iH+EUWJ68zODk6F5CIoJ0kDWUSvIqhkc1+JaubCcDe/eA+ootMI21kr2dINjU68skafv3pF6gUyCRwwBPwY3Qmiiu3l+GLAjVJNNRFr96BpWpC+jCFoxeHqKULsLQ7GB+N4OI0gV/8/acCeoanRuCfCiI4H8T6g3VMrk7CM+KRBDxMnmRt22BuWERzMh9PCQj/5RcPcXR0Aq+XmdG9sNitYmBnCilYnFZEY2OiSby+vorIWBQvXrzE+cEp6pkyXDa7GAQMubx+9ZrMd7JpeODPJLKSMM8iupInOD84x5OHjwU05FigJqgv7BWgoWvvY+7mMtbuXkJgagROnxPJ8zNUykVJeEGQzmVzolNq4Gz3EL/523/AxfaxGM63r7+Dual59FomYbcdJc6QauXQHXfgw3/yCRbfnUfXBlycVUXfMnOQRHLrGL1EBWO+EVSKFTFUmFTD4TAYA8VKHqfJUwnF7TpMiE6N4/aD+5hamDH0Xs0WVLN5nLzex/bLDTz55ms4LRZ4meiR89DnxUUqhUqzDlfAK/rQ1EH+2R//Aa7euGYAsrU66tWGhDhnExn88u9+gcPX+wh4/Lh67YoYGpJNHEwQYpeQUjKfua7S2Mgl06LBfZ5ICqjCutMIpL5iMOAXxk5sbFyAyFQii40Xm8imc4hEYognL3B8sY9evyUyKzarBctLC7JecH3lusd1mCwlmb89k7DEKWHCtWRmcRY//fM/xns//T7gMnTS0+mkJOfyWd043jnFo8+fYmf7AFOzcwhFosgVczg42kM2kxQNWlvTgjF/GH53UJh7Y8GIrGdknFOb1eKwoNqqoIsuKvWqGKtMikd22Gg4Ogi9dEoSLc43hr0X8kzY1IWpZ7B8KRlCrcN0PieM4Rt3biMQDqPb7woAfbS/i89//SvYaPAwdKtGbeeiAJ8c04ViGdliCQtrKwjGRuEVmZUpcSRQvoKSCGQxtsp11PIVAa+ZDK2ULwmDiEBMtlxE29xBZGocK9fXEIoGBYC22lgfJrcyiZYspWAujs4k2V27XJPPKIUikTa9Dqbm5zG3ugR30I+rt29g7uacAKOZ4yw++8WvUaR2rH8MO8+38fXnD7G6sIz1tVVxJFGz+yJxDn/QJ5rxtXZdkqVSz5vrPpmKbEPKbhTzhTeOP4/HJSxAzkHWJRyNwOVxoVyvi1QPWdANhoSjg2qtIQmGyKIl++r48AAjwQDcTjv4HIK844szAHOjcR2sAZ0qcHqWwNONDdhcTly6fNUwiktlKUchkxW5IsposK2pd8m9gUAdje5Osw2GcLPco9GIGPRXrl17E23EMPFMKiVt/Hp7C5//5jegFJnMoXZXdOuY2I/MfsrdnCXjWLu6jnsP3sX86jLsZK5ZbTKuuQaXc2Wc7J3gYu8YrYucMOBf7mwiW87DEw2Kw4QyHtTE5ppPmSpr3yLJ+VIHSWROk9h9votqpgif2S4MaPYPdYEbnRo61j4cARdMHgv+9J//U4RjUXEUU7uYLGeGodv6FlxcnOHpt19JWHPI55doBcZjk6nJOcxog/NkCsvra7h59x4WVpfBfGUi7dVs42h7H/nDJPLJjGj1Sz6OZgeJs3NZV8Ynx0USxR+LwBsbQWxlQWRYUvm0SF0RTLJ1gFwihb1Xmzje3IW9AcxFZnBz+SbyuSIsLgeS1Szmby7h/icP4I864PQD7RKQv2igeFRCu9ARAJrSLg6TReawSB5NxkSzNl1Mo4IazEE7fvKf/gyWoA3uiBMtSvE06uIg6xbb8PW9sDds2PzqJWrJKnwWL1IXGWy/2oLNaUc0FoXN5xTQ2uywIDw9gqnLYxidiaDXAoqFCiqFmiS4tHXMyF8k0SgWcXFyLGzP8YkxtK0m5KoFvNrfR8fSw+L6EpauLGDt9iXMX51C1wXYucW3gXIGaGXb4jA+2DjA6Y6RYJRgM/fR5SXuV22kEmeSe4HPX1heECbrV199hW+fvYDH40eva0b8LCla8D7/CJxOl3GuC4VQLaVxckxt5oroftNBRMeQcf7toNPsITISweLiMuLnF4Y+MNmqk5OYXZ1GdC4Mu8sqySMr2RoKibKcDTrVPkrxMipZOgU76LV6AgJ73C4BScUANDdxUTrDP37xS2FWX71xFbmCAfbTEOTZVmwbmFGpN7F/fIK+zYK+xYqOqQ93wAWP34ZKtYjTkwPRfjabugj4PfC5nKKZOz46Kue9rVdbqJUrwuB12A0JDgn5dRjMPA39Fakc8vt7hpYpQUyea830uolWvwFIU66N59xkMv4mKpNn5k63AyuzmcIs581Lly7JXOJ+R+C5XKrIeVkkXMaigwgl7pdteH1ufParX2Nj4zlM/a6hdd43ic6wkwlc3T4k40kBFbmuk2HLqCaOYb6bbcp30iYTW67VEgBa7NDuIInWwBagXWqzOUTDlY5BkSuU5GF9nF2cyx7P8rabZFebheTkJlPQ1IPVYYXdaUE8lUSpQec+bZyAaFQzeSGlKur1tjhPOeYICHO9pIwD+yKXy8oZvVDMwEbZoXpJZCPolOTaU603MT+3hJ/85KciwWGxWNGsUk6tJOv5yemxtAEBaPYfJbMU6Hnn/rv45JNPEIl4UCh0UC4awKrYi3WG0/eE+cw1lfsKncc7O9s43N9HJp9BwOuRdYueh2w+L8QASpRIFIzTJU5LAv8Ls/NIpFPwuAPi5F9ZW5d2jopUiQOVahWvD1/j+fPnEulAQgHPRIkLJsXsit1Ffe2p8VlcuXJD1kKx4XsG65HXcJ4xuph/EwymHAcdnawrbSLpf0oFzs3hhz/8PuYWoiA2e36ekDFKh9SzJ9/KPsWIQ37mdvuk7SmdMT07I0lTuX+zvzmGnBwTdEQUS5LomhJhly+v48MPPxQGtpAdWoYEDduSwDWjTygf6HQ7hMldLtWRTucwHptGZGxC7IFQNITguA9Wbx+VXhGPXnyBl68fI1c7hN1NkLcnyU2p4+5wWuCk18FkaGezXSgVOkzso9SXELJEfsaIWBa7bwCWso1k/A+S0rFOCgYp/mKAUQaArXai4hcGqPoWdNPPtQwKCjGpqYJCfI6CeQqM0SZQ0p0SpvT9gj8Q9BrSl9V5q58piK3vUOBMCWMKKCoAr3awYlBsI+7LivmoHvIw0DcMrCvIq+CYAqQK3GmbaDko4WJgG28ZxHIttdoHGIDgTgOtZ7ajYkXSV2YjQtkYmyQKGv2kwCVzjRj5zAwnoZZV+1Ltfz5LcTLVbeb1xAO0jVgunk95Le0RIRgOEsjRVtEocQXOWR4tm4LS/zEwehgo1LIrWY6/+S5+PtxXCmBqPymgz/eo80sxJgU1lZCp4KsA7B0DwNfyKS7Ce/kOY+4Y4Cr/Vnaw4k1aPwWzdWwqzsLy8xptZx3XOi7JHP4uKKrl4b2cgwpqaz14r45L4olKiNT79Hu+U/dlBYS1nMPzQ9/P37oOsG0k0qRe/x1pFHXu6D0sn+BUg3oMA9D8vDPAzThP38z5ISULl9Ug0w63o7a5jgHJTTek3qBtqG37Bl0e/EP7Uuuj40DnrOK5AkL/z//6X/Z10eCFOsgU7KXhZywOb+UdFBBkofid0snVQ6Rhqsqc5eTQd0h4w0C+QRqXnmyL4XWXwQxjQVOg0eMz5CG0Y4YXUCOZnOF5YUPLQKHncYiRrQNI2beaPZkLOxmN3CTdbgMANQyy9hvpBl20+R3rxM5XSQwD/GtJIiQFmNl2moyP1/Iasp44gbm48HvWS2UhFGTnby70fF7A5xMQlQdNPls2dTApo8N4xkD7mP3Bdmm1jYMm6853qbi+AsZclLho8TmqE6TPVBBX2cIqWaH1ZZ2HE5XoBqWgPN/J0BTWS/uHz9Q2l4PvIKxEByF/6wDmv+nhU8+ogtV8vw5+llkXfB07yqCWRcA+0HIeJClgeVWPm/3JttFFm39rckiOSb6DTDd+znKrM0D7juXivewHthGvZ98owEzQmWCYhJc5nXIt+1HYsHYjDNHrD77J7M16CWg+0MXTQ6cuYMJWqBlsbgWrFbjXfgj4glI/6ohKWKyEDHYkJUsfFhTKTdjdXti9fgTDUcwsrmEkHMX4+BTGoiEJ4Ws3gG4DSCdqYmyTfToaDCDk9SMc9AkQ9fVvf4tPf/H3iF8YrA3q/d2+cxNLy8vCDCN74fDoAomzsshM8Mcf8mNiLIoRJuvqm4TNeXZ0KmwJGpxMjEUDuNgoCUtK2P12Fzq1Do4OzhE/TYg2L1kXkwvTGImFYPeS1VNHvVIVrch+qYVeqYfyeQGmVg+tWg0T4xMIeUfw1cNHePHqpWha3vvkHVz/+Bpmb83BEQFMTkOHmoAP2XjVZAvleFFYa5YOdRMPkcsa44OAqTfoQ75WkqRPDr9TGNRjU2NYXF0SRu7R8QEOtw9xtLGHQiIr8gEEon/0/R9gbXkV2WRW2AtkHJHN1m13hX2dvGDW+zKqBSY12kMwzNDPkDCDCdDd/PA2rn9wF3D1UagWkE+nYLcNws5aNKYssMOKg40tPPnNQ9RTeRTiRSzPr2E6NodwYAztbg/FRgV5VDBxewG3f/whrDEfWlYCqHWU0kU0khU8//QrHD16CVSbEvrN8ev3B8SYpNOATKXj9Bnalg4Wrizh/g8/wqU7N9F3AhZKO/YAWwNIHMVxtL2H//t//z9wtLMDU6uDsXAE09PTotF7nk7CMeLD5TvX8ckf/URYq8FRnzBReQBkdvhqrod6oYJ8IoNHXz1Eo9IQmY8VJiFcWpCkNlx/uL6lkhlhYyUukshksjIXmFyL349GxoQFtH7lMm7fvSWgHNlMNFgILj15+AR7m6+FbU+w/eD1Jo4OX4v2fr1awezctDhbS5WSMITJmCJYwLmqh0gaNwSiVy+t4y/+6i9x44fvGYBihwD/qYQal9Il7L86wsHOCZLxHNauXMfIWASvD/YkqeTuzks4mRiqZYLX5pU54rQ54bI4sDA3L8YXjXhqlVIjk2DbWCwqTGqO0TZld8ZGYA+55fetm3dw4/YtuOx25DIFnOyfYPPbl8gnC3A5XAj5w5J8jREJdieTToVQLBFwqOHlq2fyfJ/fA7fDgUaljEKGYy+DgIdJqigD5RFZBwIo1IWOZ1LGgZeMqFZbmFgehkOHRhEJjsLtoOZxk2KSAmrSMWTzOBAaD2NsOgaX3yPv9vmdaLaqOD0/R6/fBQ2ig/09nFFjNF+Q5GLcW8hko2bnxNwMltZX4QsFcf97D+CZZIZUUVRAejuOX//Np+hV+3D37fjbf/e3iI1E8cH7Hwjr8vj0BD1TT9jYPbRlfrdsXQTCIwLaMuEhgRmeS06Pz1Ap5DE7PSMa6NwLRY/OYSTO9YeDmJicgitoANLsF5ePDkdqZ9MwYbLJBhIcD6kkVlcWsX55DZ6poDjfOFY6jRasTCBcB5KpPB4/fQa70y1a4rLv1Yz25bMuTk4lCoDgl9ligj/AZFQWuO02GTvsCwIuTEDL9iLARjBHjcZUIi5ABkGAi0Qck7Fx+II+kWYQZo3dhQbJABYnNje3RaN0aWUFvlAAE9NTwpCTqIJOD6nzJHLJPMrpHEqnCTgsZlQaTZznkshWSwhNRDCxMItZJtxbXhb5EocFONm7QIYs+XwFxWReEipKgsZaTULbCUJXGzVJ2mb12sTR9aM/+H08fv5MQv/JjjX3zOi1Kb9RlWRyTUsHnV5TQsTJrm39/3S9V4ykaZYddsJ7n5mR3mdlVqUpb7q6q7q6e9qM2dlZQ66WWhEg9EAI0IOgBxF6ICDwRRSxIkCKkAiJFIjFEiKFdbOzZma2Z7p7emq7y/usyqr0LiIjw3sfwrl/3Jxgg4pGoTMzfvPZ+33fueeeW6oIMMn5znmSK5ZEzzQQDiNfKMDrCwlIRHanzWLHq0dPsfFmU8YUnS3Jo2NsrL2R9p6bnsOZpSX0jY7APxKF2edCqVWHw+NEnfOVydMsVmFirz1/gqd3H8Fa68DZtGNx6gyCgT5U2g0c5mKYu7KAC+9exsRCRBifhVwH9XQD2Td5WKtWcYAlY8eo5IoiT1UtllCtVmD3OIShSzkpR78b7/36t2ALO9F2mWCmDbYA2eMSsodZdAotOOp2HLzahaVoRtAVEo1Ysh0tDC2mZqqlhaalBbPbBlfQjr7pCAbGosKizmaKqOQrqBfqaBcrKCUzSO7H8ObFC2E9+gI+5OolNOlktnaQqRUwf34Z3/rBh5hcGhUb2HYDDg9QKwNUCyofAcXDFjq5liSfpJb5m9VXWHv9Eu+/d0PqmkwdITo6AIvbihsfvQf/oEOceVubh3jy6Dl+8dmXePZgFTMTsxjsHwZaZmFInz+3BIe1g73YNp4+f4KWpQ13wCNtRu1cShlVS3UkE0mcXbogICyjWtxuj6xNkf4QAv0e+ANeoM6kwnaY6xYEnGHUCw0UkiU0C014nB4B7ooZIzkak0LSFoRHw9gt7ePRq0foH4xIIlDS+TumLjml2UCnTXvrRiDSjwrPUtTPLVdQqJbh9FjQ7lSwt7+Jeq2MdrOKUNALl9OGaCQse652Vyrv0YNHOIgfSO4A46Br8IbIVOaelNJXSojRiDnagMsXLskZh2Ah96vNWtPIJQOLJNW7fftLYacqqYbzXvYBwZDsZdlOBIS5x+S+8ziRxNbWlmjlvv/ht8Qxx8NvoZBHo1kTJ9CPfvRDPHp8D5FgBB6HBwGvz3g/E+hZuV9tG1IzZ+bhD4eELc49Mx1Md+7ckf8Xy0V4uO5QXoj7fKvBVGTIP68lAE3JOYfdSM5IxxsdThvbG+KQ5r5CSEMwS9I+DX0mm5fOXIKNzBvCvTvtH9dDOnQ9Lp9ofdN+0IHBNqTkgzitqhUjCW4qIaBlMOxDKOyV8lPiYWNnQ6LQmEzU5fTh/Q8+QnRgBH5vEFYT2dsWxGMxrK2tiYwQpVwop0UWOZ1/PCfu7h3I2L14/pL0FwlWfNeTh09kn5NOZgxN6+FhLC8vYnd7Q4gizMvB6Bqeb7k+tZsNIdeQgUlZOSYOJ9DPaLxKq47T06dFmmZu9jTm509LsuhQyAon1YEol1RnbuI2Xr9+hXv37grjnw7Yg4M9iezhe9hWIwOTuHDuMgX15JyUTNA5VxWZIY4ZRsNx33R4eCDl5x6N5z86FLlss1+oHX/j+ltYWVkRkFgcHYWCrLn37j4QuRdKtNGe22xGZCgDRUkECUX6Ee7rl0ht+XtXMjQUDBrJXfN5kTVhDgmvl2doQ8qkUqmKPn6t1pRyP374SJJIsr9Z/qN4UkgK0aFhITR4wl64Qg40LEXk6ynEs3vYP36DRG4L1WZanMtM/sgE326PXRjQxvgz8IluYKtEanC80RfEdiADWhyfPZKZyjyVc3RXYoB10zO9AaIbJCm1AwosKlinGIoCcnq21vO3nq+5putHz536uxISpZxdliif28uY5L5MASV9di+Ap+XpBYRZV2Vu9oKyvWC1ll8xCl6vwKyCnwo2n4DJXW1kBfuUTMb/K0ivALQS2moE+cl47oKcvFdZtRLx3DQIlezAXvYp96q8x9XV9pYzeBeYVKBNALq64VhQgJp9rViYAn+KdyhQze8V46BTi+2tdVVCIv9P+6wR/QrWKrNUnRlsMx0bWn4dCwqCcrxzzPH9CtbqcxSE1TJq3fQZCrBKG/1npFi0bxTj0booVthL8lNg2pDnMQiorLdikfouBa35Pq2nYmtKnGR9uKbpe5R4qfKsipmRsKrvlfWl6zzQ8a5ETvaHOiT4LpZb5gcM0FjniI4zxQ57x1vvuFS8U6/n8/X9fJ7+XaPydZ4oLsrfdXwLxkbJH47hrkNExzClicUG9OR56HUWOC02I5dYDz6o4H5v5IWC8L0APsvLa9VO9NoPLaeOE36nzG61E2K//tn/+N+IBdJOFiPeFarnzxzgRucZOr+6gKixYMF0gutEVsRc2b4KyrLiOmg4yAToo2Hrhn2xEXUgnxggyTZqaGRoRbUxDBDY6HzqMQryTgpm96PP0EEnk0c85zYBcgm08Jk85PNvWm59Ph+jA5sLIt+jg+I5IGQAACAASURBVE9ZxgQvuVD2eqf4TAXyuangwqkTXDui15uingRhHMtmKCDoDp+r4CubgBOSemaygMnyDdGA1gWAfagSGryGA4vtzLLyo6zr3jZWZwC/1wnLerLcrDOfwc22Mn61H9TLxs1QLzu6N+SF1/R6zXo9SWoUyXZRw6jjS6+TkLuuNrcy3nXi6gJKA6DGn+9SZ4C2iYLFvF4Nvl7D7zQEQw2VLhbqlebmmx+2hzoJ+Gx+bwD2bmMhoFZnlxXey4J2uDwnRl0NGOurnj6Wgc/TTUilaiQP0Wu1XDp+uJEk24Njg21Cpgx11JjsrlxuIpHOwuL0ITI0jKlTp7F07oJIaRDTpv5vpUSGcksYaQSeeejlWSbsD2C43wMvJTbywL/5V3+ILz/9FE6zFZ1GQ5iJ1Dfkpo9ZvhnO3u4wQ2sY5y5cxsqFszi9dBrj46PwuChz0cH+xj7SB0ei5cqNCpkEh9kjvN7bRK6aw+j4GD6+9QEGB4aQTeWxux8TQJ9hpAwVpu5oy1xD0O+TQ36rwpDeA6DMw3sNdrMNNrtVmCorp8/KZvLOg/vY2N/EWx9dxw/+wa/DP28Tbd9KHXDZDbZhJQ2Yy8Dey10cre+iVighdpiQjSjDsOvtBpqWDipMGeQ24dTZU3jr/XcwPT+FSJTxddzAGonTEusJPLx9Dw+/vitSHh/d+hYurZyT5HUEdMjA2d+LC9jh8fqxt3MgWdZ5GMmkjgXE4NzO57JwBpy4/iHlDVZQqBewH9sTfUublaGHZGxQL8sJa7ODTCyJR397B7V0EUd7cfidQcxOncbsxCmk0lnEMynYI24Mnp3C8vtXgbATLWbVrjUlYV0jXcWjz2/j6WdfopUvIxIaQHRgSA6rPKgwnDhZSCJbL8AecmDh8llcfu9t9E9GUbUAR/mcsEzCFjeauQKKiRSe/PJr3PnZZ8gfJWHrmPD2W9fRRAeb+7uomNuYv7CMX/97v4nFC/MwMTKfQBxXnxrQLALxnTSOtg+E/UotV+rflfI5jI6NSAKbcH9YQDQegNlXm1s7WH3zBoViCa1aQzLGD0eH5QBNGYMb776DvsGI4XygNEYHSOwV8fCrB6I5SifJ0eEe4rE9Ye0z7Hl2dkaYLFvb2zA7zDDZeShzYfncWQGt9vd25P0EMjg3P/nud3CeEgHDIRkXrXJFwPHNl5v44tPb2N2Ko1SoY3rhjDDGyrWyMKbW114inThGxBUUMI0s5ZnxaQFyGeadPkrhs59/ioW5UyKNwuRFZJSdWVwU4GB7bx8Vcx2nri/i1PkzmF86I3qRIrVGh5Do9daR3k+JPvLhziGsFjq/PMKqYqJHs6WDw9g2jtMx5Gp59JPdHPDicG/XkBgpN+C2e+D3+CU8ORSMyNyn7jzZihL2V2HmcBOODg6lXNT8pI53JBQRW0wtUqL4c2cW4Av74Q0GRA+82WF2+xouX1rB6NgQ0tmUaKlu721j72AP6dSxsM/phFApEDIKmXgwNNCHd268i7NXzsISpjekG0Kf6WDr0Rq2nm0gvnGItUcv4YAD51bOia0kcET9Vequ1po1SWwXnBjA2WsXcenSFbHzh4dxrK2uYe35Kh7dfwAyBAjIU3ufQAM3dEFKyAT9AjR4gxHMnjmD6blZYeCTiSzrcq0uADp1XOuVMsIhvySDc/ndyBdzSKSPUeGh2erF0PAYWh0Tnr14LnIcXIMKuaKoAlhMVpHfoaM10hfCwOCAHNg9AS/aFK9lMs9MTtYLMuPzuYKEwXMMMpqKz6LtEAZjJiMH/7n5U/ju97+HuflZeMNuwG0Cpbhz8Rz2tvaxt7mPh/ceSCKz7d1dQw/U4ZBohPHRUSkTWXildBZBq13Cr/cTcWTZxqUCgkMD8EUimF2YF6mFy5cvY2psXHSrD7f2hdGdPIxj/eUbYXHLZl4S1ZIlmBGAvGVui+Pixvu30Gh1JCpiKDosWtpMulVIplFt1eDo9+H9b7+P2alp+H0e0Xo/3D/A/Tv3sbb2RsK1PW4jsdhB7EhsBGWzZO30eWC2MlFnABevXhHtXuYxuPu3dxF0+oQ5yzB8l9eH05cuoG90FFvxA+ljJrOsFnMIOBwoZNPY3nyN9dVX8JgdSO0nYaqYsby8IrreO8kDeId9+I3/6jcxOjciiTEJ0B5vpVHcLUgi0mK2iMRhDI1iDWF/CIc7exL6Tp12OpiCwyGYfTZMn51HdHoIviiTtxlgUSZVRSGRRqfchqkC7L7chrlsQtgTQZMJfi122J02Saq5n44h0B+AO+hC09zCwqUFzJ0ZlwSEBGsb5YZI4FAm6nj3ALVMVsY/9yjUFqczMVPOITgQRtNhwpVv3cS1D69jZM6DigUomaiizkNzCx6LA4004KgC9SRwtHkAU6UjcjDra6/FeVLIZ2UvMbt0CiavRfStJ08PAH1AJw00K8Dr5/v42Y9+jsTeEYbCw4j4w4gdJDA62A+P145k5gjP3rxAqpSGk6ziiBejY2PCiLRZnIgfxDE3Poto/yAe3nmI7Y1tAVYpEREdiuDU3Bxcdp8kJnaYXOgLRAWQ3ni9IY4SgrW0c9Rf9jo9ok3LNXt4bgzH7SwyrSzCkQC8IQ/q9YrUh3PRIIw4YbO7YbI5YCVZwmTGUSoNF6PjvFY8engbu/tvMDjQD6/bDju1Rzu0uzY5NzCCgvY/k8rIHGe+hUarQdyyC0oY54VwX99JLhTOec5Zfi6euyAOF+6xuOfMpXNdZrGRp4ayCFzPuM+lk4l7U9rxcrUmAB77XXWhRZqs/quQfoLQzNPAthxg+ZkMsFnDw3t38fnnn2N/fw9WE6UPfKLHTUCZawNJFCwz/9FZQOY6bQv36JSSuHfvnrQxwUMCeG6XV5xPlCTifl/OHl1GlpfhBDy7+H0I9YfErmfzOZRLVWkD3uMN+FGXhNdlVFtV1FGDy0a9bq/oJTPfhERpWOzS14UC8/g4jfOmyZBv4DslwlSIToxOycNkbmNsYhiNVlX2I+sbbyCGDGYBwEeGJzAzc0ooA50mBARm+9Lm0eFUbVYxMT2Bd969iStXzggoubGeNvS1U1kpHwkBZPG+ePFS9uCqKUzHw9ypKfjcTjx7+UzY8RzvhXwJTUZ0oYSIPSLAKNdprt8s8+7OvvT/2Ngk3n/vW5gcn8PoyBDczOlCWbwqUGs2QGZYtVrGm/VX4twha1jzEHEjxb0fx+RodAZXLl2F026XcxCZ4szBISCpyBEa53aSvUj24Z5A2lPGcUucBtzvR/siAsLPnZo5iZbmOHz08IlojjO/ydzcKSwtrcj9L1fXsLG1jb6BQbHbjDgiU59SLexnAvIiFZPKiL605H/xmOHzUe6JspE80zFHQ1v242Rmb25Riq9oaHKXa4YEitUu+z9fyIO2o4kycqiigEwlhUR2C8fZLVQaGSGxMTEpAWg6iu1WRu02UKuy3ciSMxjQKgdCvKJFtjhTeggW0TyRbzwhy9G4d6VXhOzVlVpQvMAAcg2wQ8+7yj5UDKcXuNIztxLQBLeBQdjTZ/QyLDlWFZTsJa31nuNVgkNxgd7vtJwK5v2n5e4ywHuY2r3l6AWXe8FrBbzYRmw37m0UFNW6ah20XRVM7SW+6c8EoJVY1wswsz7CcLYZ0deUUmF/nrRDd1xLUtXued5wCBhtqRgQ1w1ll4qkbFePuhc/U5CYeAK/V0BT6scE791EgtrHvI5jlJ9ysXTCImY5FTRUPE/JgL2YVi9gyHKolKyCsrxXxwPL8E3WrdaR/9fvFFzVtlbsTQHYXsyF92k7KJ7Dd/Jd6nxRHInlUxxRx7RiT9qHvI82Tu20Ei11PPSOD8W++B6+k2ddfa+C+GwzbQN1GCjorc9UANpuNdaG3nHf65BR4J7tqfgTy6OkXW3nXiUFZTXzXYqZ6hhVQJ/38W+Kjap0K0PQ9f0sY1WBcybc7ILmvf3JhapXh14dEL2OH8PCGPuN3rrJOadLFtXvdOxrvRTL4n1qm/izAv2mf/qP/mGHFdEHKW1fPRAEGEUqo2Z4UnizNgorpICqFlIBagGXu6ElHBjaULze8CYbhpn6odKQJkPrSwaVqZtYsAs+9oLjWgadRNSE4vfUOpHB3wNAq0FR+QzxJrQMAfSuyZViRyKhkwnNZ2iIkIKRLLNOEDWiymRleJKGSHFDpQabdeH7+U4uhKwzN2IGeGwYNxnojV9pMIlnsdEwpEeYMbs7eAx2seEA8Ho8XZa10Q8EoHu9T3rg1AGkhlzrpZ4WNR7aF/xdQ2104CtwT1BK5Tm4uLNeGhbDDZF4WLoSK1zAe1nI6vlSo6F1Z3l4Hw2sjg31RKn3hH9ne8qBvFA4SZooDoTuP30/r6Vh5jN4Ld/HcvPgrQaK9VLPsU4Cvp914z/+jWNFjQmvZV3YLswczrqppAqfyXvYp3yX6m3zWrapMqZtDsO7pAZNDbROdDpQWC4dN1wQ1SizHArgM9xQDKXVJkwtrYvNRBZBEz5/H0rVBuotKwKRAYzNLeDUIpmmQdicQIbahoUSOg2TAKNNIrJtGrgafF4vAm6G01nBiOjKPvCP/4d/jBcPHmFmZBzT42MSkvzsyVOE+yJwUSOuUEAmn8fSyiVcffu6JHiKjgxLwjiXA6imgVeP1oB8C9VcRQC/WDyOo0IK2VoJW4ldkbT47R98Hzdv3JDN4dFxRYA1Jq5jqHyhSHaKwfLbfPMatpYZWy/X5Xkht1+SFhaoYxgIYW6KSb2MJCbH+TQmlicxd3EWsxeHYY4CNF+FHDPwmWBv2dEqtLH9fAOpnQNh4VEXmIcIHvrK9SqOi2lY/HbYw258/Juf4NLNS/D3i2KIuH64p7Qy4IJEvDbw+JfP8S//2e/DARuunLuAqeFxSaRCts/O9j7sLjfCkX7sHuxLwitqMAqISY03MvvQFhbVhRtXsHRxRZI61VtVmKgB1jBYGqlsRpgUPJC0KzWsPnyCvXVqa5YxEBpCONgHO1wS8kmwLl0tYvHWJbz1nVtAyCN6qDyYMSFiK1vF3Z/9Amv37qOcysLt9GJ8bBJ+fxCJ5DFsThuO80m0nG1Yg04svbWCC7euwxUNw+x1IZ7LCOvE37GjlSlKO764cw/PvvgKjVwRlUwR1y5fQSQ6gFg2hWyjgsGZMXzvd36AxfOzwupjcrNSAWjVOzDVgc0Xr/Hq8QtsvFxDp97E9OQ4nj19jKOjOFZWljAxNS4htJyXyXQaD549Q6KQxcLiEkK+EGqlimhD+70BzM/P4+q1axg9FRV2bDpWRafeQaNUw9rTNRxs7op0wFGc4bpG8rJSMS9A99TUpITx1tpVFMiG7wvg3Q9uYeXcORzFDLmZ3Z0dAfn4ntGJUfSPDQqzUB242eMs7t95hO2dOALBCGZOLyHc3ycbWjLb1laf4+Wz57B3rJifmROdYYYqb69vIpdKw9wy4cWTp3j17IUc9ih1wVDVM8tL2D84wEHsELaIC7d+9xPMXloQjUKCo5SVok0wVwBTGeiUOqLB+vWX95BN5+GyukUaY3dzB3a7BSZHS5iU4fEBDI4Pon90QA7lay/W8Olf/Bjbr7ak3UYGx4VBSECZh62rVy6JzSIDhDaKIAZZqqVqRcaQHAbtdkkcxBBgasBTv5rMXco+NDtt0WesVUtykKbcTb6Sx1H2CPFUHKVKHiZrW6RwZBNcN9ZFjm3a+EsXLuPyW1dg89pF8sLKhEh1oLAVx+OvH+HJ7UcoJfNwW9yYGp1GJp0V5pbd7UK5URKA0+J3YOzsNM6/dRlTp6Yk4R5yQD5Je5XAX/7pD/Hq8TOJMmE9qd2ZL2XhD/sRHqDWrRPRsQnMzM8LqMvEYiwbbUjqKIHYwQGa1YrIGkkujU4TJotJ9OXrnYYwcymdlC+WRKqJkjUup1fWu2q5gkwqBQulK4olzE7PCGBM5rjLYzF0a9tkFW+LRALBBUoPEEgii/HLL2+LfeF6xnVQ1jUTcPbSBdx8910ZR6HRAMBzDDETpnHIdbC1toP0YRovnq3i/t0HEipPMIgMZQJOkmOBh1bub0xmjPaFZb1a395CmtQyhwMT0zOw0eltMqGvrx/HxwlJakpnm0i81GtMOSnr5MDgsJHkyuOUPARb25t4+vSprPU2qx0XLl/Bjes3cLgfE2CZUhuHe/vynFKjggvvX8d3fuvXjftFMBPIbB7gx3/1E9y/8xCp4xQmRqexsnJO9FNdLjdu374tybEiQ31ouVoYnh3F2+/dwNDoiLD+/99//x+x/uwVQu4gBkJRmCwO3PzwI1y9eRNFAjEWswAomeM4WoWSsLs//+XPsba6irmJadRLDey93hMAm+z6bCWHiqWK7/7dX5eEp04PbTjXyBqSa8fYWd1EvUR5qJIwlscGhyWhHgElssL7hwfgCHqRq+fh7Q9i+cpZzJyh5j3XNNpPoJwrI5vMILa5J/bN2XEgGhpErVDG8PAoXF4XHj55hFKrivBQGKV6SdaYpYtLWDo/I4zjRo1s6hwe3Lkr7PR6sYxiMiPgEPuqXCuK3UmXcpiam0LbZcGVD25i9vyCyHgUWyW0HG20uqCKy+pBM9sUMDy3lxUA2t6ygqwbaqGYWh1xwm7tb8M3EIS9zynO18hoP+xuC6iY0CoDmXgdL++/RHr/GH6bHzZYRQKmPxISBuqLjed4ub2GEqoYmB6EK+BBsD8oWugH2weoFmrw2jwYjgyDuvlbr7clwmFkMIpmoybOi4mxaYmKGewbZbo+iT7YWF+XCASf2yPAI8d5wG1En9GG+YdCqHk6aLjaGBoewNTcBMIRHzL5jIyv3Z1DtNsmRAdHUW92RPYlEh0UnWLav4HBMO7d+Rn++q9+iL5wUJiTzUYVdms3sqHTxsHeniFXYDOSCRLfEGk2SX6XFd16t8UjTin2USgUlDVIo/ZsNjsmx8axdGZZ7mPOHQKZWxvbBmPPaRyguZelFAMdodxHc+/Jef/pp5/KXpNsY8pP0M7wu3KrLLaVBA4+l2cfzmOJ3qxVZW3kXrlU4HnBKlJYdMJT6oJyUSwj9560hbQpk9MTUh7ew/MUnV+SbLtdN3SrTQSCOhKFIYdcMPeEQ2yzADYmoG+wT5yDjIIlgMh9JB1PI6NjAihTVoISWNzfZAs5VNh2NpsQOqL9/V2mo0nOomReu5xGFIVxnjDk9bjWRaP90kaVahkmSxsWawden080ixP5JDjuK82ajKOgN4K+vkFx5DICi4xWrmWsMx3K565ckMglX7/pRJouGwM+++wL0bJOC2PfDbfTLVEeHAN04OztHshe4vylc9jd3xHHL88i3G9Kbpt8XuTAmAiSZXbQ9posaDUNkhelRt6+fgOhwABsJrusTYw+oQOQCWnphGei0PX115L/g++1WI3cSwIuU74wlUXAE8bE2KQAmXImcntkTsn502acfSl1YshGNsVuag4egrBsJ/YdJWU4fhiBJmdRh8F439nek/ddvnwVFy5cRF+fA3UmSj0o4M3GOl6vb8pawbqTSObzeAwGcywuc/TwICY63h988L4455nTUHJmCqmohVq5jZ2dXWEvG3mXysY+Q5J2OgSMd3pdcHjtqJrLaNgrMLtbyJYT2D96g3hqE+VaFnaHGW2u6WaCkEzqSbCmJXJtCt4oHkAWNOvebFFL25AgUOxDMJEuSC8gZRcgVFBKz+h8JtuFDGg9yyvQqaxSkfDo4g0KnCo+o/gE56Wed/VMzucazzadnG+V5KVgMt8vgGAXrFRgToEoxWeUzakkRT338p2KH/Ga3t8V71GQUMZNl2GrOBPv5TNp8/RMrWXoBdj1vl7AVwFUsWPd/FEKGCtY2fsMyv8pzsA+lbZvd8vU1WDuJb4pqUxsXBef4j1KXtRyansrJqGgugLZgp2YjX2SAnY6Dk5kVqu1E+Ik7zvBpbqR84rVKW6mQGAvKM/5wt8V0/lmW/WOD+1frYOC5dpevc/VttdxrxiUgqf6f8VH1OHBv+uYYNm0XIo19jprtGyK8fAdslfpyuPyHm13tq/Wje+S66qGxIXOOb67l6jJd2vbKeDNdyggrORLnY8k7Op87gXlea+ysBU/U2BdsTFlO7POCi6rPKy+k89UwFvLzb+RyS3roiTYMuYmv+f45s8kc/WOL2032m0+T8mbih9q3+h40Tb45v97nTbatmojFDfVv0v5ukoXJzaGGtC9XhcaOEXZWaigP9DVp6rI//+T8IuuF4qFUECvt6H4HAWaFXjURhb2aTdDKcNepSGEDverjKo6mFQHhR2mhlDlGLiYCEDeBe5UjLu3ARU8Fsp6tWYAmeJRNPTTGC7Uy2zmvbJ5KpVOqPV8hnotFKznvTz4sB7cnPF3goOsGzcuutBKKGgudwLwsq34LAGYW4YXQYHaWlfzhZ5r7VyWR3WrRMvM7RbPJ+9jEiE19mpYeztcPThS93pd2ko9PrxeJS4U7FQDwnfy+bye9SALgtewTXqNFZlZ2sf8nj/LxpYblm5mWH2WtpuyylkehsH1eqgUWFUvlj5HjYoacl2IuDFVw6RSG9x883pDy9WQ89AFotcwyQStGhrTbFMFgXmN3qci8LTn6jRQA8PrVVpFjYgu8Gr4KcHBNlSWtHhVu9pGhiE1NHx0seU4/uZCyro6HN3xQLZymDqIRtIBhulz02m2uVGrUwZjAKNT81g8f0nCWnkYzBY6yGQKEg5EGQhKapTJsDOZEAj4JewsEnQi4AcqKWD18Rv8n//if0f68AhDwQiGIkxuZ8fay1WpC2UNmOGdp6GpU7N4+92b6BsZADNe0RDaYEfA7kdyO4mjjSPUszXkkjk5UMdzKTTMLSQKaaTyCUyMD0tyw/HpGRSrFcRTx6IBSbZek1SFRgsuu00A10qugJdPV/Hq9SqmhiYwPDwiDFuyTVwOLwb6h6RtGGLv7HOjairD3m/HcT6Bzb0N0XieG5nBhcWLaBWaqOdraBcq6DSawrCQuVCtS7K9WI6yEW5cee86PvzBB3Ax8pfJEKuA1c4Ns6Ff7TABnTzw+tlr/Owvf4qDrR2kDhJyyGDSHZ83iEAogoUzi5iZPwUL9cbIerbYkDxKILl3iK21N3i9+gJ2p10SvL338QeYnJsSTUMBh6pNlAoFbGxvIX6cxPbWFirZgiR9JJuQbVQt1iQ0OeD0w+0wZHzsAReCY1G8+/2PEBgfEvkEJmjKHKVQOM7i0S+/RquQlwRy1L0jQywYjBigVV8I5WYZifwRbH0uXPvwbZx95zLskQDgseKoUJJNeitdgrdjQStXwi9+9GO8+uoBUtv7aBZrWF46K5q5dQtQMbXRdpiwfPUCFi8uw+F3CSPmzesNAV2K6QKquTKahSoOt3fRKFVwev4UDmP7ePGCjo+QsBWZBMjErG48TFlMeP83voebH7wHvyuAteev8OzRcwnPHhsZF+YlAU+Pxy2ADpNGUsYlvmskhayWy4gfHcpBrVEpI8eEopEIzp5dxtFxAvlKEYPjwxifmcLc4jwiAxE0qjXs7+2KM2Z7c1MYZUxUFyD7ql2Xsg32D0iIMbVLnV4/hscmER4eEvYbkx+l6ehIGpEBe1t7WFlcxsLCguGoajSQS2bhstjQqtbx4tEzbLx6jWI2JzaYh9Z8uSRM1uGFcVz59ZsYWRyDPUD9d4OhUStU0MyVYa0wKt6N2EYMLx6toVFpI+DwI7Z3iBdPnssYdgZtGJyN4tavfYiJM1MotErw+71wmGw43DrEf/i3f4jP/uozpGpZjHvG5NBfLRdxanYGi2fOCDhKO7a1uyOs8Wqrgf5on7C96RQmk47yFuNj0zJfG1VujGxyAqTkSaWUR7lSwNrmK+QbBQxPDWFkbhSLlxcxOTshyboSx3H84he/wIvHzxHwBNAfjGB0cETCau3MbI82+oIh+F1eGdcv7j3Dz/7yb5DeT2O0fwQjA6PIZvNIJJNw+VzoWNuigesbDCE8O4TLN69jZGRUDueFbAFOqwsusw13v7yDJ/cewMcEtHYHHj15iDebr+VegpXucAATs/MYnpzA5PQUokNDsixxL0Agk8nbyvkc6uUqtjfXBVQuV0siXxTuC0s0Sd/AEHYPD0Sfc2R8DANRstHcImNEzc+tN5sCZtMMEEienJnGxPKY2IXjnRQ2XjzFi+dPxblHJhnXU77/YD924mgnwEJb1Op08PG3v43vff/7IrsABlrVOijmc2hWmjA1rSilyjg+PEat0hQmONcMslUpZyASLeIcd4ojlI77xflTcHqMhGJ7sTgS6QzypbLIDtCGExjg4W17cwOZVFIS6/k8lJmZxOLykmhM+0NBccBxL0GN1Ferq9je2MHW+iYWTi1ienpWJIvIfKbcBzf5eeqwmlu48uEtvP+dD0VPlxEIqLZxvL+H1Scv8fD+I7xafQ2Pw4erl9+SeemwOaUu/Fez1OEcceJ7v/N9LL61aKASTuB4LYk//X/+CJ/++U/QKrfRaZowPjuP5XMX4OsLyz6Va4Wp04TfasPISBQ//flPUCgXcP3aNYQDfYhtHuD1S+rLN1FpVFFsFmD22HHjvRtYPntegClUO8J+3lrdQCIeRylXkvE7PTmD0ZERbKxv4vHTJ+L0pZQHncmjM1MiT+X2e2SfYDN1CRzMft5qiX40JVLyx1nR6mYkxdjYhIA7T1afwhP0Ynx2EvtH+6ibmohE+7C0siws9mw6jfWXa3h4775oNVNSihEADGevlqg/3ECtWRdAKjo6jIa1g5GFKYzNz2B4ahh1a1PkqrgPILOR7dYuNWGpW5Ddz+DF/ccw14ChcBQDQQKVdVhMJiSzKYk0KpmrmF4+hbmzY8ISZ3/kj5to5Ks4fH2A3GEKnXJH2Oki70NN9HIGz14/Q6FdwtiZSVy4dVXWfrffjamFfmyvpnHnyzt4+vVjNIpN0Ycf6h/B17e/EnkfJlUjqEmQ0O8LIhTsO0nkY7Ey7LskwBb35dTlZztR/1tIAwEfXIotYwAAIABJREFUKs42PP1+nFmax8LSEGyM7CHDPQOsru7g7p2HsFpccHv8SGfzwtYkg77ZbmDh9Axev3yIf/7P/6kkfWbuhHqNmqtOgxlptqDSPYM47U5Zl7lfo07w5PiY2Jqff/q5zE/KNHFf6vUakjqiEVqjRqhwHOF1UEaJ7O6I7Hc5ToSx3DIIGJzTtKdkItPRyd/574/+6I/wox/9SJ7NfSJZoXt7O4Z+sNMjWsBKWFGghLaANoeM6qNYQsBQRoLJmcxkE9tGW8b7trY2JBIhOjR4wvzjXpoAdLqYhh1OijIKq94m/1FqjkkJDRJKyBcUWSRKUlldRgJY2kaCj8VSRRxgV65cw+DQkMgr0QnMqIwXr17giy8+x9e3/xZWiwlDA1EDyALEZtEWcV+eyeQECJcDc7Mt+yrKX/Bs0WjWRbrK4bKL4/rnn3+G3cNd0ZLO5Mict8JhcWNp8Rwmx6eFyZ5NZcUxyF65eO0Kzl++hMm5GQSDdpSYZkK0u9kuR/j533wqzjiWibJcQZ/f0P22mqVN6YBYPn8OA3SkNNsSodUfjko7Up7vxz/+a0keSsCToLWcszrURG1jbGQM7936EB6nTxKyUoKsSvZ+NiW685RU2d7dksiraqMqbU1pj3rNiLIloM/1rFqqSRJRJpqcmpwUJrKc3eqG/inPeJQQ0STdAoLYDUIazzqpfEaiBRKJuIxPJiKUZL2VqjgR6FAl6/ndd29hWPrQiPqgbFuKUXxPn2J19YU49VlPOos4bjm+KaFCAHpl5QI++eSTkwhuAW0ZrVGqiPNud3cPDx/dk3FIqUCOzVAgAJvVgVCfA9liB/vJPSRyMbScdVg8Tfl582AVucIBmp0yzBbGb5PYZuhBcz2jAaN0iJ7LFZgR4JULuqkjDi7N58TvOc7YT8QHBGzqSgIo6KRAqYJJvFeBHrY1v9d7NfqX3/cC0Hp+lXK0fxV1rs/ku3Qus08U31FQWgFuOSP3PFvryXn+zTPsNwE0vUaBOz3DKxCvwKGS8Hqv159ZLgXdFSjTsinAroDXNwFSbYMTgK4LKvbiH0qilLp0gX6OP7F3TSNXE88DKo+iZDHZG3QJfdyrKPO1tw4KYPI7dRKw//hRdrDgY05DkYDP4z/tF9aT72VUJ7EFBRTF2dRVMVCMREFDxc4UG9M+UcBcHQLaljpueoFFBaB7gexeRrJiUeKc6DoxFPNQ8LTXAcC68jqDzW+A4FKv7rjSZ/N7UQDweE7yk3HdUocG38f3KP6i+KJia/y7MqR5LX/md8QrvukQULBfr9P26x1D2n/8m2KRLCP7W9uXz+3FRhWs13v5vcrxqvNAMTbtO50P3wSCe0FwOTe2u1ruNkM3WwmPRFTl567DR8uj44Xzn9/req/tqX3Cdurtr94xrHNM+6q3fsq2VhKvvk/xXR1HwoDmyzn42WmKyqtXhouLAY4aVH0JQ1K2cXeS9RokHQh8oRqPk8p2O0QBOF3I6NSmp49eQc4o7ThprFY3GUVXXqHXW2SAxt3NVlfrhuCOGhc1JmxU9UbwQCUeH9H8NZK8UV9Z71EdZJZdwUeWR8Mk2FY6+WWykYzkcAhgzU0fFy9+NEmchjUQ1NSO4rtUF5sMaNFk6y4cZEAbnkuDZcyfDYNkXMdDhhGKYwC86YwRHtnbsTphtM68TjJjV6snciE6mRXkV49TL5tawIwuW51lUIax1oNlowa0Gnk1YJqkpNfwqPHTv/FeXscDsw5yNQQKlPMefqfC8woKsz4GK7whDgW9j23KenGzw3JrwkiVxPgmUM/2YTI17Vtez42VgtQsq97LNheNJrvr5Pl8P/UD2TbsKz5PQykUrPYHw0ZIWFfjWw2Hjk1muFY2N9ueLDadQ4bhNxYeg/1nSMjwffwnyQcdVnjcPjRbZpSqbYT7R7GweBaXrt+Cw2UGpTLT2aJkpecmNJ/KCyDCJG8hvw+Do32w08lHfdg2cLCTxOM7D/CLn34m4Gi/Lwh7xyTAD4Gn2NER/MGAaO4x2cny+RWsnF+BJ+CTTVU2X0IxU4Sz7UJ6N4VSooRqug4zy1ciwHwEp9cBT9iPe0/voVDOYGJ2AkMTI6ihgbqpIyxKbroJdrWLdTTLNUnOxLDkWPxQ2HhMisiNdzKXwfTUrOjRHcWZnT0rQBz1JA/TB9iOb+PZ2mNJ4BYOBLF4ahFz43MoHhdRzhTAmeW0OODshrcx3JPJxKhx6e7z4u2P3sXF9xeEWceQ51yRWcSzsmHvNFrSNp1aU3QtH999iM1Xr1HJl2VjwINqf18UN99/H2+9/Q6Gx8eMAyr135j0KdNANVPA9svXuP2LL/Hy5SpsLhtOL5/BlbffwuLpBQHH+T6yF19uvEGCYZbUGDdb5P2cE9SNJzuQ4Hw6lobX6cZQ34Do7lJ35L3vfoLTl8/D7LIJS/XJ/YfIxBNIHMTQaVRFk5oMOq87AK8nKPZtZHQIJlsH24kdjJ0axyd/9zsYW5iG2c8s4EChLv4HuDvU+CwjvXuIp19+hU62jNT2AdIHCbipRe50o2k1oeO0IV0uIDzUj3OUXZgaF3YJ516WIZDpAkqZAmIb+0jFjuCwWCWRITOLJzMJmGxm1FsV0R9msrJIXz8++f538Zv/4PcQGvOhXQB2No7w+N5jbK1viebkuzduSXgt+zaXzCCfyuA4lsD+9r70Eed+tVVCKp0U/WnqrgbdXowNj4jUhMvnxfUb7+DSO28hPBgRRirDZ+PxQ+xvb4neIbUZZePkc8FsMxwwPKSOj45henYWp1fOIjI0CLNH/Aio1VtIHx3BXG8Ky5Z61Ha7A+OT4xgaGcFQNCp64bGdPRxs7MLSMuHl0+c4OjiSOU9An2scQ40XLi7i0idvwT3sMsBEaq4yhLZQQT1VQPEoh52nG7A17RLKzrnvd/hFHuZwaw9HyRiK7QImlqbw0e/+GkYuDKNUoIRIDNa2CUO+AVSSJfz4z36Kz376mTih6KhhNAQZeBdXzmGofxDJVEoS/FGGodqpY2ZhFmfOLcPmdAhLKXF0LE4pakXmjguiUT08MIr+UBDNZhmx+C5WN1aFQXn+xgWsXF/B1W9dh33EccIKi+8k8dd/9hf4mz//KTrFBi4tnsPCzLwwkWm4mEA14DGA8731HfzZf/gTSfgZ8YVF2oSstmypIOBxy9yCxWXD+PwERhZmsHyZMkVBScqaiNGh04YddtQyJbx5vopmpYZ2vYYHD+5hY3cTLXNHJAgCAxFMzJ7C9OnTom9PeRGy4vKZrNjYWqkoY5l6wplEUpwbTDzFA3mdOm9OOwZHhjF5ahaDoyMIDw5gcnZONPAluQxlo0oVpGMJvF59KQAGxxZ1m+mAoBwME4CStUZGt8PnkcgHsm6pzdrf14dH9x5ha3NT5kQxXxSt8N/7vd/DqeVFccAkcwlxjh/HCTobDspysSz2nlIVDIPmON/d3ZV3jw4PG0BNx4yZuWmcOjUrWtJkb+dLhobpV1/fFVtPJjw35AzlZwirP2A4zmfnpnHx4jlYnVaMzU7DE3Ib4C81jetAaT8j8geP7z6G2+5FvdKU73PpDIqFPBx2s2jj19HGWx/cwrWb78DutqEleTOOkM9mUMiWsL2+jTevNlErVjE+Mom+cD9sZpswB0UarZHH1e9ew6UProhdA7duJUO+ppkq4xc//hx/8od/DDTpMHTAbHMi0BcWDWiu9R6nAwFKo/SHEcvFxUlF6Z9wuA+NXBWbaxt4fP+RgF21ZgktAhMErIfHcOH8VWF2lpJZdOptsSvPHz8TliQdKdG+qDgL9w4PYLJYkcnlMDc/D5/fbzgwwmEjl0SbYEEF8eO4MPiYRUWSMAbDqBQq4iCjvvfY6CRevnwJk92M85cvoFQr4+X6K2wd7mBwZAhT4xOol0sCjjEypFquSTi7x+OVPZbmFmESPr6HY6BQK8Ee8mHx4oqAaZ6QH1avQxiNLCP3YHaTHftbe0gfpBDf2RdZH8qMWJkzweFEIBBEvlzE8KkxWAN2mNxmDE+NC7EjFU+gXqwCxSYSWzG42g54rS5YW0aixuOjGI7TCcQzcfhHQli5eREXP7qCltOEqqmJ6JhDEvTyX2Kzhk9/+FM8+PI+Lq9clnL1h/pljWGEid3hQrZQRCafk/Iz/4HX75J+41683jbOA2wTAmQkJPhCIdRMJswtzePCpXPoG/QYsjpuO/xeymoBzx5v4v69Rwj4IzBZLMgzH4zfK9E8Y2NR/MWf/kf8m3/3r+CARfRv69USAkG/SPgw5JvjoY46HLAjHAzj2ltXcePddxEKGMnYXj1fw0/+6q9xeBSXMUkHAR1yBIfl0zYiMWnz2WeMdJPfmx2DeOFxCrCsMns8x/CcwPnO7wm2Mh8BPyTFUPqB+y9J4FbMI+D2CWjNfTP3JdVKDaWqoWdJySbuX1W+kD+zzAQJhdDCiCwm0jL/SoaA6yf3vYzUotOExAtGLQSZRHtsTGwKnYmMgtjZ2hbJDyYc5t6z1m5I3gaC8QSgOf6mp2ewMH8Go6PjonnsDwbFRjJghu/9t//XH+D50ydo1msCxLe7uXVor5gLgoxxRpRwD075nqmpaYOBTgd4q4GDw31pT5KYKFWRKWbgsrtFqoSMemoW0xk9OjgmDHAyTskKpkTE2XPncOHt68IiF8abyThvsB85xpgA8GB/F6TREvCms5e2baAvIuXZ3t3DyMQ0fvO3/45o87ucHgwPUXaJuQA7Iq/y/MVTxGKHUi9hLteaIjHCpNMfffSJEUUoDHsrOuYmksljAaJZ91wxJ446JmHmWIgOj0jUTrtltAXP5q9Wn8latbK0hHMrZ+U8yPWkXqmd6I5mslnZ9E5MT0mSP7YzwWc6Yejkf/T0Cb744jM5QzPKRohutEHVKoaG6Gg+j9MLiyKTwn8E0dlexWIJB/EYnj59gsP9XWEcc9/N53OcHh0dS2JVAtjv3fpA+k1IbK06KrWynIW53nOcbG69lqSvt27eQDQaELY0SbeVGpAuFHGQPES2koLJ20bbXsH+8Q62Y69Qa6Rgc3bE0djpkOxEIK0jALQAQXXD8cKxb5zTDWYio7YoH0jJEoLICv7qOVyBImq39oJxir0oY5NjkH0jYFoPAM138nfFAHoBQ/1ZiGANg8nLd3yTkam4grI8e5mX/I7vZPn0bP9NkEkBdb1Pz/6KE/Cd+m4xVXLeNfAfPR+zb5Sg9k0QWeuo1yorWlmcfJaey3ufqaCeEC277GqZf92obAXcFByWctMjKP1otJW1Jy+PAqu9QCX7hzZV8SslbirOpIAy6y9RZV3mbu/ZX/AzZnbqgqfK4D1RD6CMRN3Ai7TvFBTUdlT8SaLqulIeUv6uHEOv7rO2r44xBXTZv9pPivVon2qZejE2BYEVBFV8UJ/R2596rY4ddb4oRqjkWJZdiXpKECTWpkD3f+7ZfKbuWxQ4VbBd85PR9mqfaD9qXbSPvolf9jopVLJHgWTFqNSBqW2qgK5K1ug7bV1JFpZP+0rJigpu67zQOmi5ep0rKiVL57bOTcEEmSeOevE9Ws1aJhnQLcNOKQal40awsS4u2VtfxWZ1jmi76zt7nQ5aTu3vb44jee7/9k/++w47lgNU5QfUoAkgbbOLQaeukU7s3k5nRyp7WNFzbRiVJeDv6h1SD596ryj02vs8hjboJGK5hLXZZQxzkqlHRBuCALQA4xSvYoNb6Vr81aeXbSvPJQuNE4rG02JIPDD8hx9lrfJv8u6uUefPyuxVI6d6PTz8KiDKTUMviM/6c2CqBraC2mp0ZPJ2s7LrACQjhANQFyV9BhNAiCetmymXerwsZ63eluv5nU5aBf7Vy8PryMxmHbj50fbUbNPqLVJafK93h23AScaPhn1oHwhgWjK07nRA6iRSL6CM8a6Hiz+zTBwPCkATWNO/qaFl+dSbosC8jim9Vhc9LuA6+BUk14VAf+dGQ+ugf1NvGCU42H5sZ44v2eB0F2/WifXQUCZZ0BzuE2PM+6pkmZiN8Df1POrmQIyf3TisymLXdS7ohOd1BKB1QeZ7OY71fWw3HnTUUyaeVpvhMeQ7yXKwWi0IMUlKHajWTBifWsC16+9hfvk08iXgIJZGpVpHp2USAK6QLoqO5uzYFCIkYZGJWDOcG/l8AQc7B8LMbORLok3rMdtgarSQjB1JWCnDT/uHB7G4sogb797EuQtnEe4PGOHPRHMJrB4XkI/nsPNqH9mDPMKuiCQ3SiVSwhb1+F3CWGOo/b1nD9F2doSV1T8RRXRiGFaXA26HRxIUlo7y2N/cwc7rLTx+eB/lcgm3PnoXV96+jP4oDxQhcUIxYq+cAx4/foYvb99GsVqCzW3FQWIfD58/NEDr+QVEg1EEvX6YG2Y8vvdAHF+j0SE5DJOBxE1829KRZGnhkQEsXDyDc9fn0TADR+mcsAsTsbhsHAnIt+tNuCk1QHD94BBP7j9GOV/AQP+gMIAGBofwzq33MDUzIwkVRXqiRiC7iWalgWq6LAA7AcftjU3sxw6QKWYF0BkdHsLYwCASqSQcHjeOcxm0rVZhxI1EhzAU7Rd9QwICZJzk0xn84m8+x9P7D4F6G4PRYQGhL1y/ilNnl1Bp1bCxtY7trQ3EdnaRShxLuDDD7K1mJywtOjgssFvsCIUCMDtMyFfTuPHxTfzgd38DngEXGjagTNkXJrNsANYG0Mq3sbe6htW7D1Hmhj5dRC6REZCq3mohUynC6nILY3FwbBjXrl/F4sppw1ZT3qjegqnRwebLdXz56RewtU3CaE0cxxCP7wsTm4BJOBqCxUkwJoOhkWH81//tP8T8O0vCeOoQeC0Dm2s7uHv7LkrZsoQdjw4MUroXR7uHRuxlq43HD59ghxqrDiuKbTJlqkjsxVFMZzEU7IfP48P+/qGwp8mu/uDjjzA2N4rEfkKyuTOpXK1URjaVlrEgNqLVFOejah6SAXbu8kXMLJ0WCY82pYrp6CFj4biGaraA+M4BytRdbTQxMDKIkbExuALMLA6kqIe9d4DDzT3sbe4KK1pscbkkurLUw7767nWcvrwI54AL5oghP0ApGSb2bWdbopee3Uth49kG6qUWOIi9Dp90nqXeArU6No434Rry4uYPPsDkWxPC3itnazja2kdm7xjWihmldBl3v7wnICYP0UyExQR9o4NDGKfUTDqN/cQhjrLHqJlbWL54Dre+/QGiI4PSNk+fPseXP/8SDosHYVcfXj1Zw1DfMD7+8CNYrU282VjF+u5rwGPG2RvncOryPJbePgf4raibO7DYTbC0gfJxFX/+B3+En/7xXyNo9sBltksCJ7LHeYCuUY7H4xY5g7/4kz/H4dYBHGYnpiamEA71odKooEl2YqsCh9+Ni9evYOWti5IIi+w46i8TuGS0BhPlRTxB7K5t4vgghvRxAusbr2Ucml1WNNCC1evG7NIZLJxdxvjkhCR6U7kyHqDzx8eSVPJ4P4ZWrS6sYQI7sgbTWVCviSb02MwUTi2dwfDMJGZOz8LupUPe0PKuFeikyuPFoyeIbe/h+OgIDx48wOb2trCiuV8gIE3wOjLUj+Bgv4R0f/yD757IdGzfW8cvP/sF1tfWYTfZMDU+BbPJgo3tTdRbNWFuc60iSNBsGuF4lE7ZP9g92VNQs5SA0PjohIAydNTROXN6ZQHWgAWVrKF1SPDh3r0HuPPV1xgZGhUgiPOEuqBcszwBF0bGRnD56iXMLy4gNBE2ZEAqQKvYFOdGOpZC6iiJnTd7OI6lUMgWYWpCbFIum5EwZyZ5op2cXVrBrW/dksiDbC4ltjCbTuI4npaEXaVsBbkkpWcc6KNTzk0PIFlGVvijfkxfmcHKjYtGxjzqgxYast7VkyWRxnj8y4copsuiF5pIpgGbRbS+ua+rVkoY7OtH29LC+OIULr37FvwDXmFRU8qlkW0itrWLH/3ZD3H33lcSWUEpJiamo9RDNp0Tve6+SAhXL13F/bv3kIwlxW4SgA4GQ9jeJXuwJFItZ+bPIB5PiO7jzPQcXLInrzHPJ47ScazvrAswMj42LmzWkD+EermJSqEqzkDqm1tsNgyNDIrtO0jF8Xj1mThFJkZGMTQ4IE4hyimUCxVhX0lOhGZbQCv2o4sh3e2OSKi82V4Xx+K5K5dw8/33MDQ2IhFXdW5qbRYB1rhHYrJdOmi5nzgzM4/J6CiK6byA44USnSAZSRw8tTiNsTk6ctyw220iARJ2+VBOFPD49n1ZK/v8YXTq3Hca+/39gx3sJnfhGw3hvd/+BBe/vYKyWbYh8AUAcwMwUSc1CWR32/j6p7dxsHkIn8ODpdNLqFcaMh8pD1SqVVFuVeH0u7Eb34bNa4HVDdG+jvQFBOTk3i0WiyF1nEarbUYoFMXZCxcxOz8pdsps7cDm4DwypFH478nDlziKZ+BwGxIKvoBbHFaFfAr/6//yT3Dv4W147WQSd1Cu5eF3e2WdMvbZLUl82BeKiK0bGxs1co1YTSLx8ujeQ2y+WRenvewPXYZkHK+hLBKZrExC67EbfyMALVIcVaPeTC5HcJPfcX/H/lLAif/nmkZgMJ/PnjDTuI/lnp82gREFM1NTwh5vdpOtZXJ5IxFdKCKgb7PrKFcSBp/Jc0K5WBCHh8ncEWIHyTz1xq/yxiwsnJYoJhIsJIeGxyeyPHTsU95sbe0lnj57hEDYJ1J+uXIetUYNlToTsRJsbWB8ZBznz19ENDoEGl3u0/sHo/D6faJLnM2k8MMf/ilevVhFKByAzWIRaY5quWRInnQ64jAkUYhg/OzsKZEUyRVKwh5lnXj9wcG+OIX1vDMyMoa52VPwuY1E5ZSvsjKpSaeDRPxIkhjPsn43byDcldTjsxi9mc/n5Ll0MFIjnXaPB8W9nW0BNikBwjn4en0DFlsA3/n+DzA/d0aAWZ4XaIcp6+Zyc/5mJUKGLGFGFLZbBGWq2DnaRcQVwdTkuJw1mSiyY2Giv4wkM6TWODdOlNxiZE1fJIozi8sIhPsAkw0m2GQftLnxArG9XURCYbDO3EczjxGTTeq5V0g89aY4Kij9JCQhAu0mJnhuYe9wX4BuOvZ51mHdSZYhg7m/fwAXL1yWRInMX0Gd7kzG2AvJtdUKNjc3sMu1rF4VGTWep7wePw6Z8DtXwuKZs1haWpZxznFbqZQlioNr9SETO6bTsNvN6OuPYGZyQq5hvSmPyKgoq8uGjh0we02whyyomYo4TO3gKLuDcjUBl9ci58BWi04jrqOU3jAcGATEDbBJ9XKNiFzaX4fTLracoGYv2KdnX95HyU1+aHd6AVplENI5psCptokSunpB6V5glz/zHmGfdvEV/q6AsbJGDZmcxkn0sHEe7UqddvVgOZ4VWNJ3CA7TfV4vm1TBxW+yKrX8wiDtnm0N0qPRdnr27wU0FaBXwpxep7iSgu/KJtbyaFtqXRilxzpphLQ6AOQs3gXgOI49bkOKgRItMr+cdhnHdCjxWYqhaD/xfbRxBCJ78RLtQwU1FetiuRWQ1/YUW9Ix8CU+T69REib7x2DQN0/kXfmdAn+9TgW+h9/1OgtYLpUeVXUDbR/+n31Ae6lkPwXxFahVEFX7STG53j5QsqZiQIrxKELX26eKwelz2FY6Zng/1xTBwLpR7ewXBbe1bL39q1hjL1DLfS7/rnK4jML9/wOg9T4d1+pA0XmiZVLWttp+wbkoO9VlZOtYFvynK6dyAmp3HUy8R4mWit9pPbWtdAyrQ0qfIW3bMuwhST9absFxu9gbAWgdFzoGZUzhV9ER6piQda+rP61tqBgWy/JNh5Bifzr2e/uC9+l87x1HOpZN//p//kcdncS8QJO98SFi0DpGwzAsrNdAqZ6JUv7V08RBoh/jUGN8+AxeqxNcB06zJfuCExBRjRCBNk6wcqVkeMSYz7gnCaIaKmqciZHrGkdKcKhxVm+SslF5HQeGTMYas5saoAEXYAU2hR3dNR5qhHRC9XqtNOyCDFSdMAaIlz9hM6sx0GsVoNe2Y0fLxqsbeiNAo93elWwoyABWzw8XGjG6JwbTEF43mY3re6nuKl+hhot146FCjYwaEIIkHOz8px4tfqfeMR1Q6hFSR4N688RxwYO13WBBq9HS6/h+lq33vd8Et2lg+VFDpOC/GoVvMrP5Lp0AArg3jfCNXma8epN1wiq7n9cpWKybI76fZczlDCBbWd46dkpF6p//SoOJ71amNf9+nDyS8ktfOgydPgWUBdDvGGEYYgy6kibqLDDmjAHQK3OazAD1aLIM3ITpos+yURJH61Es5UWA2GZ3otWhvpEdy+eu4tvf+ztwehzY22cCTGaUbaPGBIWS5KiOaKQPA4E+AS5alprokbLMZAyQVVItVDDUN4iwN4B+b0BCcSuFkjDZnr14hq2dbdnEv/f++6IbSGabAOz1qmwcq7kqcok84jsJQStdJjdiuzEBZqenp1AsZeXgyDDwtf1d0W6cPXsKpy8vIToxBKfPI/rU5jrgaAClVAVbrzbwxRdf4OX6c3z/t34Nb31wHdHxoAF6Fw39yp2dhCQnYRIXJqJhtvN8MSMsFR6ixodGREO0P9QniYxeMrt2q4WlM4uI9g+Izis38GR+UK7CHfJg4vQUQkMR7B8f4s3mG0lcR0at2+ZCo8Z5V0EydYwmk/N0IAcjJugioOV0ufDehx9hYXlRQGOz1QwnpWobjJAgu6aGXDyPJsGN/UPE9vaxu78r4BLt2Mz0pOhlckMe7I/A2xeCr79fmN/9wbBoXFLDkeBLuVJEvVxGIZHCsweP8Muf/FwOmVabQ8BrAlOVZhVmm0m0JlOxfWTzedi9XmHlWTsO5FMlFFIFWCRhCmB3WBCK+vDx976F977znuiPFtp1pCtFpAtlVMp1AfKZeGtvbR2x11vCfi4SwEsXBLxwUBahVoHD4xWwbWllEVevXhGtPzJgKLuyt7MrsiDU9z7Y3BcwhKH4jx7eRyQaFoB+2G/dAAAgAElEQVQnnj6EN+JFIBJCtpSTsPH/4u//PUzMT8HstBvh9y0gvl/E337xFbbfbMNtcWK4bxCVfBG765sn8yiZSovcweV3rsE34JHwzRcPnuLhL++J9inDfM0dapD6hLX+/offwpmlRSOJz/aWyCmUsnlkUymZ18yozvFFViKdejxA0kZcuXENS1fPw+53odCiPAdZ602g3kQjW8TBFhMgpuD2eBBggrnhIdFfpl0hQ7ucLWDn5Qb2t/dEgoDj4CiVFP3QUDSCmYVTIncxMDGEwDi1uW2oNMsCQAdtLljKHViqHXz9+R3sb8XQrLQR8VLnNCoAdK1Vx0E5jqq7jfd+60PMvjMl4DdNcitfRTVRxJd/+QUKR0Xsre8jdhDv2pIKKsWCsOwJJnEOxTMJZGtF+IfCWLl6AW+9fx2jkxMwuUxoFFr48z/+Edafb2FqeBZvnrzG6+fruHb5Mmamh7FzuImD4z0ERgIYX5nCuVsXMHN9Dh0XkG90ZBPeqnXQ77Di1S/X8X///r/G+oNVBO1+OZQuLy/LmG7UK7CQMWI24/Gdh8gkUvA5/RgYGJTDQjKbQcfegclpFp3Yyzeu4cKli3B6fZIU1GSyInOcQ4zOiOM8BrxhFJNZJONxxA9jODjcE1DXG/ThIBlHwwKcuXAeE3MziA4PiVakhPeSt1I3ZCJquTIKqQzMjRYS8WPRpqT8Dtc5MrKppeoMefH+dz7G8pWLcPd5qKQj7CvKDFQyebTLVbymFMvzl8KMjO8d4CWZ2a0GnA6XhJ4TvB6dnYCnL4DhyXFJ3ufucxqi9ZkOnt95jFdPVxHbPhSJBmqls98Y/kztfu7VcqUCao0GxiZGERnsAzO9M6UcnXcEc8lyHB8dhxV2jI1M4p0bNxAYdgvgmk/XkUkeizzNm1dr+Pyzz9Af6ROGJNdEgjAEOilfsXxuBR9/52NhjloCJiSPs7I2MSlnLpVDNUsHVgFH+0ewwolyviIJHcnUdNgtqFYpH9XCxtYm+kfGcO36ddicZuSLWUkmRdCmVKxJlI+1bUcykQE12WuVuoTa8zM4OABHwIEz1xaxcP0smqYmEtkkLHaL9NXO8zdo5qrYebGN3Td7AkAX8kUJHw+EQ+gj65IhIARjfTZh3y5fPw9H0Dg4p/byYgdr2YLIMt25/UuD1FBvwWF3YyQ6iWQmjdt3b8PltuH3/su/j6NYTBjbXBfITIyEqbubwnEiI2xK6lFnEmlJZjYxPCb93+5UUa4WkSoeI1fJIJ4+wsTMGM5fvCBOl1KWrOasANvFQlkYpHwvZQg4jpOlNB48fiASRJFwCGNDg4buZxvojw6iLzoIt88vbOyN1+uSL4H7gWgogq/ufi2a2Bw/1MefnZsXmaEKwcBqQfIzlBqklLfF2UlQjPIZXO98dh+mJ6ZFy4qM1cdrz2RufvidjzEyNgA7wchCA3uvNmGutLD57DVWHz1HwOXDyNDIyR47n8/g+cYLFO1VfOt3vovL330HNUdT5hTDUkvpIkKOALJ7GSDXRjPdwMsHq6gX6xgfmRCpiN39PQHBK5xPfjfCoxHYfVZ4ox4MjffD4TUjPGYAEFxjKoW2AFTpRA7FTANDgyPw+J1IZ4/pEZKouEa9LfMk6POg1QCePtkVEsTk5Dg8PjJoO3j16gn+j3/5+4jv7xpOFZtFmLiqM8qzBfdBnD8EeCllxPWGOtxcs6xmG9xWI0okVyzI2nPx8gWsrKyIHANBvT/8g38v+zY6DSVZoS8k65RojCe5lhj7S+5FNeKT+0vK6/BsxP0cv6cus5wRYCTb5rNIDqKNYs4Fsp1dHg9KZEBXqiK5dPnyFdSbTQwODovEBsc/n0EyDddS7jV/8pd/hUQsBqtIDhB0bws7mnIPszOnBDymbjSBU4J4nMMEgylVwT3k1s466u0KUpm0gIpkgJcEZDDCkKlPPD87j3Co35AjoRYmHbiMJAkYeV/u3PkaX93+Usrl9ThRr1XQrFelDbgWU4KjVmtIHQmo+3x+KQOlpLhPYb8mkwmMTY7K+UGlG0kAYMLFZq0pGt7sS7YXSQzFQg7+cAQjs/OYnV+QNhUgB0x2WMJRPIaXL18IS9zhsEqeit2dDdgtFgxG+zE8FEU8kUY620J/dBTXrr4jus7M78Dy8Lxss1Na0C7s4Nu3vxQWnPiGqG1caSJXYjJsQ4+f2s3MueB0OkQvnvs/OjMazTbSuTwmxqdx4+YHGBmbQqdtRSyexPNnj1AtJbG9uSaMbkpmOOwc835JVCtSFqGwoTFqd4q0y8KZJcN5UaFjq4ZClVEHWWnn9fV1YSXzo1GwbocLZ04vYXn5rKz1Rq6WlLC2jXNoA9lsBulMUqKCufZy/JJUUSxUUSxQirEfpUr9JNEm7VGtYUQds9x721vSVux/n9ct11FSleO5UW9JQvRyq4IqyrAFTGg6asKGztcSaCMPh7sjUiVkQNdqeTQaVSLG0oZkwBqMQ00OZkjl0JlFFi2/V1kHBZQUH2A7EIDuZRv2ApcGcGrgD/wos5H16r1HzFY3UZqenQWsIhmse/7kNXpG5bzhdYrp6Nm+FwDXv/HNcs7tAlyK9yhW0gtSKn6j4LGea/Ue/q4AqWIqajMU79GztNZP/997n9ZVCXlaNy2zfs97OQb5O3EYPlsxG/aXob9r2DuOC3HMV8sS5cZrBRfrShApttMLNksb2g1AsBeT6m0T1rkXMNb7FfRkTjM+pxc0VIBaCJkNQxJHiaCcR9p2OiZY7t4257MVM1HmtAK72mb8XbEO/Y7P6+1XBSm1bor/KCGT5eLzNacAy8a2UECWP/Nv/LCNjbOUgWUpJsbvBOjvkmQV29KxpHIzCnoqOMvnsi+V6axjjH3K5xsytmYBbrn/0LkjNrirya711bZnvRTbUdIsnZAKquvckvHVMvpVJWwU4yLx9T9xQnTZ/sa6aD0BjxV/VWyW9/eOfX0/6yA4UVdKhMmxdU4Ibtmdm8QNvzn+FajufVYvk57P6Y1+UGxW21jmDfNXdbG/3jbUscd7dPz1Ome0nU3/4n/67zrsVAVgadh5k4Cb9HK11Ath6ybBMBK5KQjJycBruajwoyxq3qvSBhwMqpernhAtYJsKZWaLwUxutyTcjwXl9Rw8tbohSUC9Kb5L0Xk1XkY5zaIerYZQAG0yCKiL12xJyBWBUqXjyyDqTibqQHMzxwGpifb4HL5HvWoKHCqS3yuZUW9UT0IotIEVhGf5dTFhffhMpeqTfcA28nkD8m4FgglA8308SHEAKYjPgSBOgK4OEN8lBrNhaEZph+rEVO+ntGGtdqJ/w3exHmQqKdirAKsubjqgOA70o94YCWFqGkZPwFyP1wi17AKwaiD0PeolUq+OGseTyWQxmN0G69sYS9r2CobzmdqmOiHYh7yW/avjUUFsBfy17HwOv1PjrNIc0s9Oh7yb7cF9grLsFahmVmn2gSZf5MY2HGZone2E1UwGhy5cUqau/pEs4KZfScJon6hxZz2NBIcV2VCpweB17Dd+uPHVMcRNIlloClZTv5ogYZOZTG0+NNo2nDt3Hb/x27+FVBbY2o6hXqOOWAelXAGx3X0JaSULjp4vMitMtrYArirxwTkwOjQKr8stmzgCKW1KTViMaAQyNO7dvyvt5fcF5EDLtioXc8IKdrscGOBmv2FC9rgAp8mFZrkpiYAqhSKiA30ge//xwwdoWjoYmJxA2VLHqXPzWLq2DLvfDoeX+rBAnfqRNQtsLRMKx3ncufMV7j++J+zny+9cQd9gCCVq+VYNPfm1tTUjQVCrIfIJ/qBPWDVs10wqjcOdAxxu74v+NXUox/4/vt4rRrI0vRI74b3LiEgT6b0rb7u6q92Y5gw5hlxyAQELQSBACJIgQK+CIEDPgiBA73qQsC9cCVqS0lK7wyGHM+xpU13dXTbLZKV34b33IZzvxlcdbCyUQKGqMjPu/e9/f/P95zvfOdPTaPfaAmDxMCxB+MCMs4tzvN7fE4ZdOBZBqpDB64NdFAo5rC2vYHpySoJsljtX6iXkizkBRxhghwJBOQCkMllk0jn4wyFsbl0SgIra0Vx4Gu2BvO9KvoRSsoBGsSYsS5rPJRMp0f1j/5IxMh6NCmPDHfRjcWsds6tLmJqLITIWNsBnmxXlagl9ZkAZ7NaaKKdz+O2//zX2Xr4BXZjL9QbCsahoFNc7BIWtcLmt2L52Bcsbm2h2+zC1TTg/iovuL9uVuDhHp11HbDqK23dvYH59XljhzW4HpWYNxVodVqsDjXJT2k+QxTmwwtLpo5DIGGaX1NMu10VSwOX2CgPs5s3ruHTpkpTBp9JpSQ7wQFbJFnF6eCQHTPZvMnGBdruBYNgHOM04S5yghS7GxsOiMUpQ+MMffojxqXHRseyZrFJeWixV8fDBtzh4SbPKJuwDi0hdVEsVTEyOIxQOIzo1gQ9/9BGu39s0yu65zDWBlw938X/+7/8Gezv7CLiDMA8MnbXbd99BNBpGLpeVg87em5cCBNpZmj3MoJdKZUOjd3peDv7USL/34Xt456P7cI4ZIHy1UUW1UBI94UG1KUZYZCNx/yMgwcQLy7TbzaYwigigWgcWKcMm25jrBQ2U3hzuod4ydOZq5YYcGE1eKxxB6uAO0O92Meb2Iuzyi9714e4Rus0eAp6QgOthX0AkNkLjIRwWLmAf9+Hq/euY21qAL+KDy2lDJZkXAO7No13sPHwuwGUmlZe1jfufqdeV4Ho2MiFr4UU2IZIIm9cu49q9m1i7tIbINGVczBh0gK8+eyjMZ6/FD2q4/PZXv4PX6cTy8hTcATtaaME96YM14sD9n32EqWuTqLSoG84gtWOUalS6qJ/m8Zu/+hX+6f/+Nbw2r0gE8NDaptlf0ItWvSYsLCaYuX4x4ezzB2V9oNmZ1WMTw0aymih1Q4CD1QYEFDiey6W6gFbtUhO2vgW58wQGrY4kGOKpOBweB8KxcZykL9C1mrFyaROR6RgmJsZF35UeyP1OGx6HU9bM+NER3uy8FC3exNkF+p2+ACoEMWjCuXt8gNDMOH788z/CytVN+MfDaIJM7CK6XNcqdZTiacT3j3C+dyhM3kI2h4cPH8r+4OB+6XFhcmEW/okwJpbmsHZpAxuXtsVcFp2ByPyc7R0jfZzE/rNd0UGPhsfhdXmxd3ggCaqB2YR0IYO+DYgtTePdj97H3MK0lLQzBkvFkzg/SaDf6qNcrAkYura+AW/Yh+OLEwECyJ7LpFOyP1XLRSzMzRsa0Dwcd3uIJxN483pXJJx+8IOPsLq1hvqgKfItZPgz8dkQXc4eqsW6sNecNjeWF1eQiafw6uULOfARgGHM+8WDz6UU3DAeo5Sa09hDudc3WmJOOzMxKwallBX54rMvJcgP+v24fHkbZ8kzTC1P4b0fvY9cJYfzVFye19wfwNE1o5YuIHOUxtnhGQY9yq3ZJGGcL+Zlf6YEFWPN4FQEM5sLWL+xjcBkVOJYGr22ijVUmVjb3ZUkRjqZFjNFIhrzcysio7IfP4DdbcWf/dmfSfk559bR0QmSF0xq9jFomeC0uDAzMSdM7uxFGhE+szco4ANMLVwkT5BvFhAY94mMyerlNQGgg5EJScxl9lPYe7mHcqEmUiZnx2cCZtJjoNio4PDsCCeHR6hVypicGsf84jymZmfE32FlYwMuN83EagIYsiKAsjLz4zE8+OJLnFycS9w0M72AW3fuwB8IyR5xmDzFafIMvokA1rZWUW9XJW5qVmp4+eQ5Bs0eFqYXMTE+IxIjj3aeCRh6/+P3EfR5EfB40K3VUIhnkBFPgaYY7nItpKyVSGAE/JIApkxUplnAjR/fw+UPb8IZ9SK2PItEMoWdRzuYDs8gYg+hnqrAXDUhvn+BYjoPh8UFl5drrhldc180rL3RAHxTfsyux+AI2RCZtaDWATwBQ3uWBw0rk519oEUjyRJQKTL+aAkLk7EkK5/I2O20BwiPTSLgM+Pioi77AoFbsrsZSxwevMLrF9/icO8VLi7O4PO4pUqCY4DSGHxH1BNm/EqdXsYVXOsYD0hpcquFxdkFYfcyPmaVI+/NeIzmuIzlHn75AH/9b/8KtUZNpF0IaBFIJfBmxOZGlSYZuvzSOJvAPJMrZHZqrL64tCQAo5gf1jg37ShlciiXqpKkmJicArnxA7MFyytr2Lp0WaQQyBwenxgXyS72IeduvVEXaZ9HD78SrWMmVRVkUEbf9MwcZmKzsDtdArKTxW+AVH3YbU7k8imcxU9QqhZQYjWg0yHJOD2r8FxI8JfJHErvmGGwFbkXcF0KBIOITBCcrOOzT38vTFiPy4Fe1wA2pyYnZC1jVQUzMowFuGiLaaqL0ntO0RDn77Df7757T+RvGNv97d/+rTDMJY7muc/uMghdQy8ZIb3QjNLK0igDzFpbWZWECM1yCWxTa1sMklsNtFt1AcWr7RIcsGJ9fRW5fAVFepl0LMb8u34LDocTmRTZu8Yz0NCSskSNelXaRlNGnjnj53EUSwWY2ixtN6PTbaJQzMDpYoLNB4uNVZ0BqX7I5UvY2LyMDz/4EULhKfT6JknwJVPnOD95jVq1hHKpIKaVjIuEOdtqy7g0zjFMyoREy39lbQORyJhUJXR6QLNHs8g8eI5mIoAVQvwM37PIWJosWFxYxtWr12GzuiSx0Gx0JYHBuFE9QXweJ1ZXlzE7Oy2VKQSfBfTtm5HNFvGbf/itgOE3b94Qpnu7XRe5T7KUOQdyGcpMHcsZkXuKx00ZDjK9Lah3GojnEii3i/COu2EPWqQysFRPwxsyweYiczwHm53awHVJhJvMPZF/E/PhIQBtAJGG5nKPcjGmgcQqTDzR5JJtYVKDhDi+P/6+bWi2NwoO6zndOPN/x2xUDGAUKFQAV8/yo8xiAUht9rdSqQquKZg7ChZ+/9p6tmayfxTQHf09bYcCd7zeKOil4KuygCVBOyRp8WfKOFXsQLGBt+DfEHgffSb+TIEyrQBnOxQXUXBRcQgC0Oxr6n0rcGpgYVZZ41gdL22xGGAc+7tNttOQdEY5IY05lASnbFEBUTsGZqVMbPbVKOgswKPdqCoiG5dxEitDSWZiHCEg31APXDEvxbmUjMe5IEA3PZiaLTlv0T9AcY/RPn+beBi+NwUIFej8PpFU8R79uQLQ2p/6vrVN+q5H8RbV+1c8UNuj/a14H9+jAsQKrMqaKx5YjqFx7XdSIsqu1T7lZ7Sf+S5UqkTHEd+rYkV6Xe79rPCQtXkoEawAroK+CviPjqO32FLXSCjxHoqnSRKhbUhJKaCv2JTupUwGUv5FMUUF4nWO6F6o/asJCX7++wkcSSgwM8eV1mokK3QPlEp/JjmGAPZokkcTIzqf2Hd8BmUq87OMITQZoERVieeH9+AZRxMQo+vSWyx2yIBWjFITBboPm/7H//a/GOiEYQN08eFA5IDRScy/lbaupmraqWygsj8Fjaf2EEExq/WtZjQ3w1GtG+obMhIhw5MThhOIrD8u2OwA7Qy2TUXWdbJI+WOzKS9e9LiGzpBvswVmAzhnVoDANkFG08AAxDXTwLbJc/PlDRnQmhUxOs9gCNF0hF/cIJWNqy+Az02tNWPwGtq8vCafX7OIOlgYseoEGc3msFRMwT9joTUkKXgdHZQKIFODjX3IAEcZd7ym6obpgFJ5EPabLupcpPiOGISwbQwi+TN+TxdtXbh1ceFg0c1FxwOfjUG0LhZSxjN0qNWFgL/LZ9CMlw5QnciaAeL3R0F5I9grvmVUs+90TOo9dJAr4M3vK7Cs2s38Ge/PhY8bAANLXRj5t2bu2E6CV+xTQ2JFlhhDl85E/UOPsBtFI20ojE8Whm5KZAtQc0cXVN3keQ9tFzNEbIuODQWzdc5wTgnjcThmyDhg4oQbEK/jsBtzSPSy6Ybt8hpZNZtdnotfwVAEPTK9Cg3cvvsh/sWf/gskM12cn6VkI6V5SjaZEtO67EVSGA8eFw873GSrqFbLuHP3FrY3t0TnLxQOyWFBDiRtg4nH4J0sGkoPHOy+wavnL1CnaVKlIRp5Z2dnEsj5PC58/OFHuH/3PWFMkm1nNdPswiK6kl6XkdE/PT4TNuf2nRuIzk4gtjIjBmSBqBX1Lk1AS7KIU6aC97EP7HLfp4+fiIYoTV9ohpgp5IUR1B600Oq3RDZi/coGFtcWRO+y3W3D7fbAbjIjeZLB1//0EC8evYC1a8Yf/eSnCIYDBlODpdMNoNsEEvEc3hwcolguoG8aiLHM7u4LnJ4dC1v61o0bUmaYrxTQtfUxNTsprKOFlWmRMKDebqNqOJHv7R3AandgcXkF/qBfgoz2oIcSA+hkCt1CXTR7UxdxFDMF0Wkli5rrIec4WSgDCzC3uoi1y5tY3FpCeGpcQEeLk6wKHho7UkpXpR58s41ypoCvP/1SDNRokiGsfI8DDWEvFwRUp/zAH/z8p5icmxTNy0ahI5qhjUIdiZNz+eyjhw8NZlw4gKnY8J7MAjuNUl8yaZqVOnI5trsm45TGhGT5FTN5YfwUMyUpx5yZnpOxSDbK8sqKrOmc65lEUspwg36vMC0PD/fh9XnQHbTRQwfegFskE9KFnJR3B8IRxKZn8Yc//4Ww782DvqzNF4kE+iZDQ/3Jk2c4OTiDqWtCrwEU84YG4cLSPCJT44jNT+H2vVuYWZ2DJ+qFxWaCuQmYBITew6e/+gzVTF0sj3iAJZuICUFf0AOzpYtvn3wjBwyXxyFa2fyZMNVsTlgHVtGo5MF7cXVFDAxjszFZJ8gAZULAwTL+UFAAHZH+cTmF9UVDFB7E8/mCHF5X19aEhU3wm2AE5z/pyey7xPkFEudxnO8m5N5kkwciPDCSkZ8WEDuXzwhYyfeyubmN6amYJIH4PD6nBza3E8lqEXA7sLy1gvG5Kbi9TvFE6NRa6FSbaOQrYrAZPz7D6dGprBtcg8mIs9qoDc+EpkVK6bkuvfPufQGRWC5uc9uFmcdxfHGSwKtnu5gKzWBibAq7z/bw4skTrK5NoW9twzHmRddlQnhpCh/84scITrspvSu62f12D7aOCe1CA8n9U7x48Ai/+Xd/L2zyqdk5WaNN3T7Ojo7luRnckcXECg8yeAX4bzaQzqWldHJsfEyklKZiEyIFYXPQcIoVJBD5GVYBtEpNFFM5lNNZ+F2G8Qk1jm0+F0xOCw4uzuCJhDC3sY5QNIyAL4DttQ1YLWZJJNFAksY1pUwGj7/5FsVsBtlkFj63TzRBaaLl9Ljx6uRUKhve+fg+tm5fRXhmQtYsHugr2TyqyTQqySwS+6dibEi2Iff7py9eosIKGPThDnhgcbsxtTiH7RvXsLy1LnIuXN8ziRTcJiuyZ0lkz1OisV7KFBByc403YeflC9Gujs5MoNypo9AuY/XKOt794X0srC7B6WZMSPmWAY73TxA/jMvc6tf78Ht9uEhfYGCiXmgNA1NfYq3AWAA3bt3A+qUNuL3cW+tot5qSfNl/+RpnB0dgCtTtdqFh6sg+5jQ7BZwvlCvomy2YnJ5Gz2qWyhHKSXAf+OJ3n+Kz336OcCgiyc8Xz58hHPEhIGtHHetrm5iaoGbtMTLZvCTxCAxdvXpV9uCd58/FYG95cQmba+s4uThCoVbCwuqCmG89evQNFudnMR6JoF1twOd0o16so1lroloie5jyXGZJwnIOxqjbPR5GdHoKM6tLGCfw6HYKQEqGKcdBvVjGzrffotfqSHVbIp5CMpkSrf1yo4KmuYPl7RVcvnEJc5RgWV1GPleUZM+b53soJcpwdOwI2gMYNAdSFSGxLU26mlXYLT1UW2VUenUEJv1Yv72JrZuXEJmegMljE3mibqaDbDyLfCqP9Bm1/1PwOjiPTQhFwkgk0yhWyvjy4ZdiiHb3/XtY3FwGHGb4qOtst4ouNCsrUgcX+OIff4+IJ4RCMifGvhdnCfgcfnzwwUcic9I1A6V2BafFCzgiTpj9FjgCNozHolItJWSQYhmlbAUdJsr3z6SSjwAVTZm5J3TrNcyMR9AolpBPXMDU6UjShG0uliqo1NqiQd4fdHCWPkO2VkR0YRo33r+L6/fvwBP0i2QKqw6cJgcG9R56pRYcXRuahYZ4FLCCp1CsyrwJTgRg8QL+2SDck27Yx6wIzXrgCQMNxoUmoFxpoN81iRuxz22AomgBrSqQTRZwvn+CMg1kHdQspmSHDSFWAYT8ODw8EU1ffrmdThQzORRZNVKMI35xiDOylK1WTI5PCnuZEitc810et4xjJtcfPXokmuwupxHfSmVUMChjnAlLVvFxvyfTl/FnyB+Q9fqrr75CqV6CzWQcXmm2xviT+wKBCr/XK6x6Jn4IuDFppyXlNHYjgYeM4UtXrkjyhvP16PAE+UwWXSbISiVJohKZZzWJ0+cTwHFz+xJisRkEQ2EB9eRgbzbJ/JGzTb+H1NkZnj15JNf0+30yj8k45lmArGjKyISjExLfOD3et2cjA+zpyj4UT16IafP69hYmZqYQYaI5FJJ1kgmvb7/+BmeHJzD1TSK9OOibEPD74fX5EJ6aQHh8As+f7aBYrAo4T1kj7rX9Lo2Ky8hz36Bkj9sl0hnsO65BPD8YhKIBfvHLPwElQ+xOK0qlGv7mb/4Gb/ZeoV6lAWMTFjMNv30CAJuHh/ZCtYzD83ORIWPineN7c21D9nwyp6n5zL4VU9tCTtaodqcB0xAUo1ygze5BIV+B2WwRyaNoZGoI1rtlX6TEA+O/+cUFiVEpDcf/F/J5MVKuZyqIjoUQjvjx5nAHz198I89Qa1SN84fLR1QDE1NzuHXzXczOLYq5Ms/tXNcLhRTSyXMx6OSZOZtJSzykcitMGoyNhREIjmFqchaLy2uikW+xOuGkgbC5g1qjLAmYv/v1fxA2NMc2YxAFRjwegw1vtTjhsLphMdvQaRll58VKSZKPy0tzeO+9a/DRB7gJxE8qBiGhWMbRwTF+/et/kETIz372hyCpP2kAACAASURBVELkorzU+fkJ2p06egOafLOij5WgDrkPJY9UjpGVg61eHV17DwNHF/agDR00cXyxB5hrsLr6aLTKMFt6sDn6aLYqYNbd7bCLFrdxqjTmHokX1GWlZnS3a1Secq4yWUJJUC40/P732YSck0oSFCJTpzmsSPiOGSngKgx5RsNO0/jS87dxPjckQBTYYpL++1+KBymw9n3gWK+p11HinbZZQUp57iHDU9s++lw8LysYqyChAlv8rOIgeuZXYFDvJ+2ggdiI6aGySPU6eiZX4EufRXAZs0nwH/HWGoKFYtAzvJ7RR0bCijrsRhsNJjsxI37GYTXkCrQ/FcTUdiiBUMF8xR+0PfxcRxizrJamdrhhh0HpH/6f70zJbgpCKu6mZEbBn4hl8WIE4Alqj8je8ueKXSkWodgOAW+9rrbZeJ7vtLj18wqAK4iq40bHiz4T/x69p+JJ+jnF6/Td8xklGTKsAtH3oc/N+yhZT7Gz78B+o3pex+ooQ5mfG/Vx077/Z+/KZjXwyu+Z9GnbiFHqOqT30ecUUHVIBFUMSN8/78HnUrKgjkPx7RgSMoz+MGRe9ZoKHGtSY3Rsjc4D7cvu8P6KM46y1WkGrMkZnZM6d/SdK7jMNvF3FShWjE4JvzrX+TyKS/L9EKhim7XflYjJ3+e/ZQ0wG3NG+2Z0vJj+l//hvxnoC1dXSQWejYXRYDzzIvw5N2Yjc25o1erixp/rIiML4ZCCzgawgQQXRoFNam3JxLHY3oKc+hD8DDtCwW9tn2ZvtLONDIrBmObhkfdVEFYRdgVZqds1Oil08jALwe/TEEA1ZXgfLtS8hkp/MGOpA1BBet7f7/EPyxK+62Cd3AqkS0akawxyBUKNtYJZXkNDWDM+zO7rc+oCrH3NCSqO3K2WBCYcHMqyVhCZPyOoycCU9+Phn18EUfl/BmZsg2T9hg6Xo8CzTjZtg/6Mn9GfsR0qVaFAtgLdyu5VgF+MW4ZC6/p+9N3w/2rGqNfn72sigACellDohvL9hUIXMz7jKPDPZ+N1mGEWreahftDoRBSQvNMUHTyjpI5jzmVkyVrGou10uoaZUKNsWhdFshJkkYHBjNB3rvPAGPN10YjiZ7S0gc9u6IQapT9joQC6PW40fdFO5Ptn4oTzh19OhwFgt0XKpCOa0lJS7vFJ8N2kSaWTbrBmDMwurG/dxAcffIJ214JcvgyilwThqQ+cS6XQqhol+jSfIHuDxlY8tNx75w7u3r0tpoZkVnXoB8oy2C5Qr7eFuUFZAOrkdmtNFKUsPYV0Ko8XL14JCM2xGR0P486dO/jBD34gbJ6vH3wtQFur2YXT5pRyVIKsootnoRHYEvzRIGIL0whPjaFrJuzIvm/JoaRWrhkg6sCCnSc7ONzdw/TEpIAfAoJ6XKIjRzO56EwEN969jsXtRcBuQqaYRr1paDz5nUEEnQGUEkX8/le/w8HOAW5eu44r1y8jFpuQjf9wL4FitiRSJGTv1iknZB6IOVCxUsDOzjMBnqcmxuX3i9USJpdmcfOdG7hybQuM5US+oAfk8yWUecguUoqiCo/PLwzgvtkEX8gnQQIBJa/JhkGrh/PjE7x+sStMdUvfLGZvZK4kMilEJqNY2V7HvY/fRWQ6CneQchYWmOyGrHGp2JHPEKir5ctInFzgq08/w/NvngqbRzQXfW7Uuk00zG1ce+cmfvjLP8DsSgytHo3rWqLPSaNIF0HXWlsYza+ePsfDLz5HpVhAKOgTUzMGYMy0c15SUy+byoNMfA5XmgqydJHzLZ8pYNAZwNY3w+PwihEc5Wy4TpMZUyyVRb+MA6xWqcDj98LptuHV7o5oPlMnvG9qwxvyCFOE5ovZfA7h6JSwcT758U9x49p1YYnycPbm4DWSmThS+bSw4C0DG0KhKHqNAfb3j+Q9bGxvYOPyFsZjY5hdnkY4FhbjKwadrXIbaJhROi0hc5iDtWNHr9ZF+jwhayjNeYIRPwIhD47jh8hXcrh28xI2NlaGepYNAWhT8Zwc5MlsHpjMknwgIMf+IoO61W4gFqNJWEASG2Yr5HA4OzP/Nqn39OkzvHj9CpcuX8bs0gKiE+MYH48KAOZ2WdHrDER7On2RRmIvhXqZAFlR2P5ckS7iJ+Jcn6W54pDBdvud27h16xYG3R6SiQTOT89wnkgiW63B5LBhZX0V88vzqNQrUk5K5jUPxYMGpWKa8FqdyKTTjMNlzeTaQ/a3zcre64OVIhyz7757H++//z4mZ6dgtdmQTKfkdxNxmj/GBXyenVgQSYS9Vy8RCruQr2RQ7NTgGQ9henMBdz5+D+NzMdFip94qk15jrgBcsOJ8l4zi13j04CEK2QJm5xeEOcoFa/flKxRzhmbmzNw0zA4r6p0a/GM+qWZ49YY/NwzUXE6nADTrW+tY31wTNhslCmieR1O4UrqIfDINc6sva7gEdpzcDpvIDhwlTuEbj2Lz+nVEKIkTCou0EXX2KSVBINzOUvNCHgd7uwIE8Dpi/gUL5qbI7HMiVarBHxnD7Q/uYe3KJgLRMOqtOsr5PIrpNCqpLPJnCRy93EWzSmM/Pxh0Zmh63KyhRuF7qwW+0BgC0ajIb0zPz2Ntc12AFFa9FNNZmFo99GttnLw+gInMTH9YtE3JgPaFg5hdmUemXoTN78Dtj+7hnY/vwRX0we0nO4dJgAHqhRrSZ1mRpDg7PEe1VEa5nhf2IffGRquD8dg4bt69g+t3bsIbscv+0aSpbK8rczWxf4w3T1+KJA73nmKdxs0hhLxjRvKX7OleG0uXNrGwsYL5tUXEJiNczhE/zOA3f/trPPrmKaYn5mRf67ZYeeAXAMHt9WFudkGYxSfnZ6g3a9i8tClAHgkCTCb9P3/117IurS+tyf6WKWcQigRRKRXw8KsvRUucRosE5qg7zjFd4Rperokeqd/jRaVcljFtp2dEMITpxXncvndfNF1LlQpsDpeUNmczGVwcHcmexeqU2CSTVTUcHB0b7CQbRLLmzoe3RUpoYnoCvjFqRBtVGaVkA5/+u0/h7Drh6blh7ZjRrTdFQ5Z7g9ftRLtRRq1dRsvSRXguiq27l7B+cxP+mQmA5MNqXyoQMudpFJIF1PNVHLw8kKTneGQcVpsL/YFJkpBffvu16Ijf+uAOYsszKHeq8I6x/NUslVDRQBidYhMP//EBsidJBJwBFHMlYa8f7B5haW4ZGxtbopFe7FRRMdVhDlsRmAthfCmCufVZRCedwiIuZxvInmbw7PPXePb1K9SqTfzg40+EYb//ehdvdnZQyqQRcNthNrXhtNpk7LNCpD+woN7uIjI+DpO5C7PVhGqnKRIa69cuY/v6VcyvrIrUSKPaQjgwhkq6gGq6jH6ljXa5IUaImWQW1WYHwfEIppYnMbE8AVvYCt+cF/4ZM0osQ/bZRBuX4FC1Snb+QDTmTQOrJEy8Th/qpQZyZ2mkTlMoxXPot2h+RZkNE5bXV4VpTqb4i5fPJZYhqaXCfZpVPc0skqkzFLM52ac31jawsbYpFVWUZjo5O5d5yoSkJGxTSYMYZDIb+23fYPPymg22j3EshQi6BjmHRAYlsJDN3O43JSY24u2eAEQ+txcuK00Ea2I+GvAH4XG5kC8ZzGLG79yDVlZWZB0sULu7VBHTXtfQOK/eaguj1+ULilyY1eGWzxB0ZCUXEweMwck2FoLPAChms+g368hn0yKHyBiZwBrnCO+RyWZEqz4anZD90zAJhKyP/W4bjXZLfo9EBEoOXbl1DdMLc3D5HFJt1m1DkiOf/u6f8OD3n0slFJMfnNtMBJL9HpqcxPLGBtqNPixWByaj08JClQN0s4rj/TfI5eJoVssYkGXW7aBcKsn8ZRJTyDh2G97/4AdY39wSmQjGCzTVe/nqBYr5JLodMloN1jrfSXAsDKfbK34OrMrJV4pwwinJ+/nZJawtrwprm/sEzRgZB5OpV6lV5VzKKg0C+TyniAZ1neORmrNuREIGO5vgKSsDOQ4i4XEsr65gfp4VKYa8hhBHzuJIHSQQ9HoQmw4jkT7Bk2dfoVIvIpGKC1kiGIzAbKVkySQ2N65ibmFZAHKu1bx3rZIXbepiKSua09TV5lmXZzf+4XmGolQ0k5ydX8ba6jZ8/jFQOpOGqvV2BfVGBafnR/jd7/4R1SaBbzIZDYIY3wVZ3dR0ZmzpdviEHOS0u6UCgiAdGdvz89MYnwjD63FIvE4jZUrPnB2dG4aOj3ck8bK1vSESJ5xHmUwCzW5NktS9rhl+3xjGo9Pw+yKIjI0jEp2Q8xBlmfK1HArVHAbOPjxjbrQtbemvWiuDVruMersEk5WVl1YMTE0ZOybq91IUrNeXuIlzTs6QDqsAxQSaCTzrGVsBIANoMoBVzl3pBxLphvKOAuCI6eFAzIz1TKvfF/zEZGAK+kcBMdGlNhkypQJ6DSsfFA/h36NA4uj39WcKiunPRkEt/Z7+Dj2rJJHhMBjGCkALiDtsu4JUioEI7jJksxpYjGFOqMChkuLkOUeAdgV5FXtQnGq0H7Rdcl2a5bJSX8hnxvl/FIA2xt/QKBEGoZJzR3CQoVcZq4MVYFOQTd+TYlGKS2j7FMwT0G9I+tRn0vYpg1SxsNGkgeJQircpOU/7SsFmAXWH2IuyWrVf2VYh7rGiZwg8Cm73tp8NDwLty382xoayIaNgpYLTei3FeEbbNvrcoyCk9r2CnQou63jQPuAYEtBzCO4aeNR32uijz6FjRubIEAjV/hrtH2IIKteh9xkd3wrw6rtUHErJlsQxR4H1UexSwV3FfPhZJeHq2Ofn9d+KpWo/qNKC3luxLp1D0p9DeRdt8+hckXlFmVqDWSljXTE8BdiFIT3Cyh8dyzoWdNzyOQ0s00hiSRVW9zuyLe/x9rmGJFrte50bimnK2KcSBU0IuZHwwiqjofIKChgqWKayGLw5wTV2EL+nE0IbKgOEh4NuVzZoPjizotoY3pjZfmHIWu3yfR2ECkLrIsjv8+fKftZO4IPw3wQCjU41FqjvZ8B0UEo5zVBY22C7GoxkLuC8NvWYVDZCJ5YBwBugsZoJ0EFXZSb4AhjIGJPUKJfQF6Pt1ufgQiaHjiHgrYuugB9DMNLIVhgbEj+nA5HXJYBM4Je6ZPwZQS2+A9WY4WfZLv4eP8dgVoDLYd9KyX/F0JVmMKflLPy5lkaMZqA08zYKPOuE4rPxGuwvKZMaatfowjDKNBcmw7C0htccfSZej/fk82vZFYF1tpuHDWW56zOOAswK+OrEGk0OSEJhOD4oicD7S7A0HOejIDlLzZTFzfZYLIZpAAFoPpvd7nibIWWfioHLcDzyOo12Uz6vSREZ2zSXHJaqk7nBtmriQQFsZUJ7yGqULLFFGJ5kxDPw4/wxglyb0TcEkctlSdjMzS0gHBkXDV+yfAgWW6wuRCfnMTW1jPmlTQny2t0BWvUOTH2WwXdh7vekhJm6wjw80AQpcXohZXNzszPYXF+TOeT1ucXYqFbvo95qCTDDhbJSKKGYysBD5mu1gsM3h3j58rUckMjaXlhcRHQyis3tLbzz3rvweJwo5Kt48PkDVIsVuJ1u5BJ5nBydiiQCM9BLG2uIxCaFvUmNYJPdMNXi+6fGNRlM1L8tZfP46vMvpYQ3OhYWJkqn38XV2zcxvTQtbODFjQVcu7cOkMzc5hm+i2qtIWyPbr2PkDMAv9mNL/7xS3z+958KuLC9vYmlpSUxH6N5VqfVkYCe5axEEZqdlrSHkgo04mGmmuOVAZ7b64E/5MfG1jpm5mbEBIUgFcc/mUoEapnYIFjhCwZFhoOHHt9YAE4p9aTLWAfdZlcA6OePnqKcK4nRJDPYPHgI+97jhCfow09++RPMLs/D5bcJ+MxthXtLtWxkUMkSTJ0ncPDmAI8fPMTrnZdSYsfDLEH6eq+FwGQY733yEd754F0xBay1a4Z+VHsAp8UOBwHxZk9MEZ9/+y1ePnuK/Te7AviHIzRrM6pdOBdm5+aQSmTkMOTxBeD2++By+YzEWqGKXrMrB/18MgevwyPt48Gc2qRkAVKyheXunE9OtxMTM5M4iR/D5ARuv3sLVpcVsHA+NPBqdw8PHjyAxezA0vwyFhdWRd9xdXEJVbKmMmc4T53jLHkqpWsLC0uiQ8mS2YP9Ezx/vkNfcmxf3sLd+7exfXUT7pAZHRLaekA1V0c9XUf2IItyvAxby4ZavgaHyahwyBVyuEieod6roWvqYHpxGj/45APMrE7LnGkVmjg5OsHjr54hS+ZqsSZrG0uTKZPAOUwGfTqdwPLKImwWMxK5OFa2VkW3k6C8MBubTTx/9gK///3vMbe4gLWNdUyyhHlyAi43WWYGw56l/OlECpl4Vhzt6xXjwENQ6uhwT/YjSYI1DZbcrbt38N7792EJeFCN5/DNN9/gnz79DCfxc1idNjmgrm6sCsjPagaTyYJivgCf0yvA6eWtSyI7QxVQju3jkxPUa1WYW20peaUuI8/FdJy/fvOmcdgN+GXsk/GWTWdxcZpAv2MS8NPl8CKbSsJq7+E8dYZ0JS+g8+TiDBa3VoR5SXZTIZdDJpWBl2ZXMwtolus43jvC8f6RPDMZVizTZtsIzNFobXo2Juxbm9sma8P0wrQwww+P9vHom2/x8MFXwk5leTRZUbHZGTGxIphBVj8P7d1GCwOy36n+Ua3JGmlhmaPTLkAXJVUm52cxMTsnDD8xo+v2cHF8inqNLFWWXpK1ZBHzQvalBGis8Gp2sLK0KqZNLKMmgL1OnfipCELRiAAMpXwBhXQapWQGFwfHwhquFSvSpx6fT+YsxzMNt1ipESI4OhaGl/IMkTFcv3ZTtOppHvvq+Q4cBCjMDlwcnsLcN4kpGTWUO4M+xmcnYfe68eJgFxvXNvHjX/wUW9e3YKM8jUGGEbZqu9YUGYh2rY3j/VMcHOzhNHGEYqUoIAf36+s3b+Hd+/cxszAD54QF9cLQ2KreQD6ZQvrsQkDwg1e7wiymZh3ZkdTUd3q9wp6lzvztj+/jxv07cHjtsJnNcDM06gLH3x7jb//6/0XIHwW4v1XrAqhV6mVki3nZQ5o9lrcXMbc8j7vv3hXTrmwqi2qhhl/9zb/Hs6+fwe/yY2NjHePzYSQycVlrD97sotIqyc94Tc7HgDcgsg+UtZmMTglzksxEqV7oUnsxiLn5Zbz34Ud45/59MfwlE5X7dyGflfWT74ASSRurTHTYsXd4iGQqha7dhHs/eRfvfnIfrqAHoYhfki4sOze1aGLYw6uvXuPk2RFcHSem/FHUi1UcvH6DQi4jrEyr1YRau4q2tYfg9JgwoDdvbSM4Nw44rRhU29J+sp8przRo9HH85kDkmW5evwOfOwQLY/BBD79/+Ht5pivvXMXKtTU4/U5YXMZ+zKR1yBmEbWBBfCeOT//D78TQt98ZiNHnl59+BafNgcWVVZjtZnQdfbRcfQQXw1i+toKp1TG4QqS1DccUJ0MdKOy28NlvvsTuyz28/+6HUrWSuuCYfYaXz54gFovAyet1W0aVGnUV3V6Y7S4hUzRqJRl/LbrZ2yy4/s5tYfTPL6/I/mse2GA3W1GMZ+GzedGvNKUagPI61HEmkG11OzGzOoOFK0sIzQdgiwB9xhCWPrrmLnqmoT4jjxgdk+iU0xST+rRkg5bzFaSOEyhnymjmqrLPEYjsdHsibzM2EUGpXsWr3ZfoddqSMCMh4NG3D1DIn6NSzaNdN0wEY5MxWZN4bmLMyPiF5oDcIwk0M5ElGr99A0AgCM09XkplyXxm6a+wLk0G0CwShwaDjAxVxqwEcButhiSoyJyTikFYhcwQDUSF7UzQmLH42cWpcPIom8M9itVKjActhiMjfA6XtKPe7iBXKqJHBjWJAS6PVAgQ1OP+w72esTFBV6Ma0IT4+RkalL7r0kfGJmAfwWH2A+NjGgFTlsVudrwl1TB+IDuXPhupQhoezxhu3rmNH//kD4QFHZhwyJrFog16HJcLXTx/8hRfffYFDvf3US9znzSemSCw3RPA5eu3MBdbhMcXQkjAUcOrqFopolLKIJk4xe7Lp0gl4oiNR2Xf4/pM82BWsdgdLiwsrmJhaVmAVvqP7O+/wcsXO8jn0/TjFMBQYieXB2ORCAL+kADolNngs06NT6FSopnJAPOz85iMTiIQCGPQG0jyfHp2RggMDrdHdLU5tmnsSkNpvieeG8hen43NCsO4R/PXYlnk9/jeaNQ7OzsLf5DgOisMW/IM6eM4aiWaXltRKmdwcPgSzU4DqUwSpUpZZDi8fjKYI5ibXcT84qokBEg8LTBWOD5CgnFRnWb0PMuQVGRUOfJ7lM+iCSXbYrY6sba6iZXVTQGxCU0XK3mRkDs+PsLTZ4+lso9McWrUs78Ya3BP5ho26FuksqDVJFbhlyon+p9wnw2GfOj2WMZGGUeHJHoYd+QyBYmD9veOBXh22q0iB8S1ymYziYQhvWKoFe3zhjAVm8dYaBzT0zNSrcexyPgonUsiVUrC5rXCG/aIGXa1ncfAUsdp/A3K9RwG5haszj463SrKxZzINrBEXQFoxSesFLg3EcTsi8SG4gl6djSAKAM0essSHgKFb1mqZoPwxqo5xRLkTDwkypE4p+xHBcgMUNM4jxpnXYtUBSh4paCgnqkVuFVgUs+x3//97wPQ/wygHpICFddRQFKfTSUrRwHmUUBy9NoK0I22hxXG+n/FqxREUxBUyYyj4Brvz/Mn+7c5BPmNNhoV0t+BnwYhkOR0A0A1wPAh3xjdlqFXrMCegL7DCnB93wr+6jNq/8p9hgx4xaP++bv6TpuY69UooCntZyJiCC6OgqCjTF2u8Qr6aUW6yoxyfqrHm0HmNEiWxvszsCqtkOf3lLCo4Lg+j4LTo+NK26dg7+g7kwE7/FJgUvGR74Okeh0d42yDjmujHcb70HvrGFFAn9cdxbfYh6PzjRVGbKNicIphvsWXhgDv90FgJaFyL/k+qVSxO026yJ5bN8wi9T0qAMw9VNuvz6iSK9znFTTX9qiKgM5NJuBG+/btvFaT0KHUio4T3mMUpFY8VeeO9t8ogK99Mor/6VpFHxLFPXltxRtHycg6h3kv/hlNoJj+5//+vx7owONFFbgTQGMoRj8KACuCzw5lB0lZ8PBLB4EArSyfHwLQxoA3tGyV7k4A2siEG+ULOoi1saOgncSqdUOLTDNnOjFE6F8monENnYja0ew0A7H/7uE5IJU2LjElAV+zUfKhfaAvnOwPAbGpMy2lF0YgLOAgxemHrupcmDSTMLoQKgOYJUUGYN56OyEMqQhDg5ht4DMxwGIfSGa70TCCQ5vtrUYwN2dlFBOc0kWCwSnbTJBSALLhy+Ymzfby+2RQ8D58hwT4JIMxnHzsL2Uea3KBz6GscGW7K7Cu1x/VJ9IJx3tJkDxkxSs4bjCKDfYF+0o3BrZPtSKVHcz28ecKsmvpwuhirpOF19eyAAXUdXyQGUIwUZ+TP1cgXoBj26jIP1kFhkg8TQmMZzXGMdvIQwHbof0r/c3y++GXTlRdqAWErtbeSpywP1XLSAFqisNbpLTHJhlZSnAQXJAIj6UnNkP4nhRTsio5X6ZiM4jNUDvRhvNkCs1OF+OTs1hY3oLXG4HPTyAiLJpp7WZXgCHLwAQ7mR8OBkVG2Wi11EQhVRAzmk6zIaWcDqtV+svlNaFUHggTmOwbHqgJ+pIVSDYbDbbOjk+QTKQlAHZ63ZhfXhIjNWpHbl25LAA0ZUhf7cRRyOQx6ALFdA7JiySS50lhRy6trWP76hUp1WZQF47SHMYHt9smrIEMtVNPz/Hm5Sv87h9/i/GxMOZjM4ifXwjzduXyJmYWpxGNhRFbnMHCxjSslKNndQiJGn1qSQPlXAvpk5Qwwg5f7OHpl4+RTqTl4La9dVmczZ98+0gORgR1CCj7Al5DHwq9tyYPdBI/PjoV2YPY5KSAu1wjCDSxjJkgNANrAnWRaFTGb75YwFh0XPqGus2egB9j0ZAh8VKuit5fpVCWwyXLvqkfS6kGzoVKtSSBKlkyW1e3MbM4K4FTuVYW6SK7zTAuoOM7S2IvzuLY39vDmxevROKD5oqTsSlk89R3tWDj2iXc++g9BMYj6Fq6CEaDRvkTJQGsJpg6EDA6F0+KdMA//OpXOD7Yh9/ne7t58Lk4Rqbn5uVwSZYSwS8aDbEEm3OnXq4JCF2IZ/Hi8Q6KyZwckAl8kdVCTUsyoGnqSLMzs92GibkpVNtVzCzP4id//FOYPQwQjeTj3t4ePv/8S1TyFThsTgGT8tk8wmNRWbccAYIoLdG4JpPw8vUbmI7Nwu8NCrPr9c5rfP34a2GMvffBu7hz9xpsLitapq4km/rVHnrlDpJvUqL7aq6b0au20aq2RbbIbDPj0dNHeHX8CgPbAP/qz/8Vbt67AnCMUaam2MbFyQV+/9svRfKj34Fo0I5HJyRJxbWjXClif/c1HE6rgJT+iB8f//zH2Lq6CTM9iJoQwJ5aoQSg+RmCuQQdCdQNiyLeliln83k5ZAmoWWeJPJMIZik7phYyKzu4Xm1uXxbTxtmFeTksc+1JJtOiI/zV1w/Q6XcwFYthcWVZgLjD4yMxEZLDQacvJdkfvPc+tre3ZczStf7l61dInceRPr1Au16T/YVffP/sL/7h3sN1LZNKIxVPoUBheuqEi6CPCZlcFoViVjQWwzRTnJ1Ejuxrpw08pLHkuFFrijkoQZaZiWlh7Jwen4pMAdsYDgQxEYnKvskqDK6Va9vrmJ6fgSvoxuqlVbj8LnTRFlYS1xJqjn756WcoF4twOzxymKcRCUHohaUVAeBb1aagGARtKT9AEykCzdR0txDYsdsQnYrBTqdzh1vaUKRO9Nm5xAbilg4e9gbCzpdKFYdVxmuv3ZXnIrjpdRvlxaFxQ06IEhb8PNdUgqv9ZlvYkdViQYwQCQQRSKB5IMswuO6Q6cmSd58/QJ6OMIFv3byDhfl5kWo5Br1FAwAAIABJREFU3NsXXXgC9o1yTao4uBYXSkU0+l1MTE/JmnSWPMfapS387E9/jrn1CdETJlO12TLWKAFlChVhxpN9fnx2jGq3IoBQKDCGdCojoPqHH36IuflFjE36UK/1xaCL1R4Hu5SASqCQyoiRIuexnT4DDOJhhjvgEwDaGfbjD/7sF1jaXpREGxNszoEZXrcdKAFf/uYzJM6zos08H1uS8Umm5puj1yg2ipLAmlmZxceffCBJFV8oIHO5kC7g6YNn+Mv/7S+ROk3j+q0bGJ8N4ejiUFh7jAvKhaIkESVWbTQlwcG9mAmIEDVjA9xXzcinMqKD6vAEBHy6dOUqPvjoQ7g9AdExZfzLQ2vq4hwXJydSccD5wDlFYCedyaJuauP9P/kIn/zyE7gDTpgCxloyaBma/DTXffPtLnZ+/xTWhgWT3gmpPuIYJnhELWDigD1LBz37AJ4JH5avrGD77lWEpsbQ6ndEeo4JKnPPgtRpEo1iA4e7B/ji08+wsbqN5YV1dLiw2Ew4jp+i1Cxi4dISNm5sYHZtFi6/A06CQcxyN02wdKyonVfwd3/9dzC3WN3iRzQ4LtVJNrNVALKOuQtvxIdst4CprTlsvLON6KIbfCQeGClHYGP5c70PW92Mg+eneP3iDYKeILrNAcy9gYB9L148h8Nugj9EgzQWy7REX5jBeoumvzxkdTvy3mqthgCgd+9TJmAOHpo1t3syTsmAttJUzOJAt9LEoN5B0MUKsoyYJhbrZYzNRjG5EsP46iS8Uz7UbW3ZU5i05V7LyhEmdAhc0yOh1+pKApsJZvPAhHw8h3KyKOalJrIp/QE0uSdXSgiOj4nJ4eOnjyU+oFYt99N06hyZ9DHqjZJIIxFsU0DA62WcbxMQm/EX97jFxWWR2iBruVauiDQDfQSUEMJqTI5VkfLrDiX/LAb5goAJYx3GvFybDNk+aogYLEuyoR0WBxxWp2gWLy8vSwKe0gpyPiR5we1Gifr4TVZPOmAzWxAMBOQ6jU4X6Vwe5XYDhEKdDo/svwQKjfb03pKVGOsReOOaUsplRe+er5Xt41zW843IHpWr4ulBGTeeCWanZ2XdoydQtlBAFxbcuHMX795/D8FIWLwyGEeT6cm9gOsO/T9YbXO8f4BGxTgfsT00xhtY3di6fAOXt6/B4w3CZqbMoVNiknazhl63jlw2gUdff4GXO4+wvLQoBIFqkQztrOwbA1YHe4IS49nsDlk7mHjdP9qj6rTIMhFQFJkFq12S0pT6YPuOjo7gdbuxvromSdSkJJbTotU9PTENu9WJeqOFheUVSXSFolHx/eEzErjd33uJ45NDpFNZidXXltcwOzsnGuSUGuGZgfEh2et8p5RkpvZyoVCVMXSw8wLpVFzWVspMZLIXYmxOeaccTXv7FgRCITgd9FQJY5bg+NS0nEm55+/v7SKXThlVolYD3NEzKtvD847XT9moulRkjkencOnyVQF3GVvzGXgupfRaPH6BxZVFrK4tC3ue40CMn09Psb97IH4zW+ubIuXGn/Fclspk0Gjy/NyUyi3qMBM845mH/c19ttloS7zD71ECg3syZc18fjecDovE64l4Br2BGROTM6KnvbS0LKQKSZaY+qg2yhJfDuwktrTRHrRRaRXQNuWRyByh2a6KJnQPDZjtPQGg+72WVH1yTDNW4Tyl5KMATlzGTAOZBwoyK/7An7MigH8r45PrwijOQt8hvldWcPP3OJb4hwC0IW9jfPY7QFHN1YyqdsVJFIBW0FiBJ/17lLE4CvJ9HwweZSXrtfi3dYjZjIK0Cp7JOVuwIQNoHQWSFRtQsEoxou+D5IwNFesZZdsafWiQMBTTGQWgpY3U/6W/lKx/ynA2zlPaXkOX2yJ7ufHMxpopC7VIgBjAtN6Lv6uV0opVKbal/9d3Iu9rBEQeBfp4bf7+W7xsyH7nWNG+UCxE3+foO9R7EhjTMaSgpxIChWgq1QmUoDPwOLaNX5SGUNBZ8T8lH/EZ+T1l5yszWfucn1fip/7OKK6n7eff+n4kGTIE/vX7vAevre9ttP36fkjYHgX2td90rvAzig0p9jQKtIv+9pBRrcxeBU9l7I0w8N/26RDEFYLqEIAe/Qyvz/Zx7VADRn5PwVmJd4eGhiS0jbZfx4C2WzFP7dvvJxyYjBydE6MYrlyXa8QwsTAKMuuzjI6n0STGKGg8+twKvCsAzUoATZ4o1qrjW9+prg3aR6pGIDjZ//Tf/VcDviD9kA5GYxB+Z9qgL0cHm7A/G41hmcw/d4eUB2XmfaiNY0wAo8SBjZGSsOHC1OdvDgfeaCcrkq/C3gyYRhcqXlM0zKzG57VsanSR0RdtvHhjQeb3+DkdJDY7y0QNwE/bISUUNqNchNeXF8OytqHAvYCxLM13UpPKWEANEMpgHHMzZjs4+LTzCZTzOjpBFJxlgMC+1fYwYON1pYw9n5eJzD5gMKb3kU3d65X/Cyt2qFmmchz8HtvB+/HQw2uxz3USsA36nnUx4vf43LqxK8OabeH99dl1MAq7bsjAVlazTjr+TF2K9Zqjm4GC+7ymit7zs/zic+nipkAvf49tICDD3+Pz8R2Ojq9RAJr/1uvyvQqbdUSEnYd7nYwMrHUz5bWZsWc/0aiD91TgXZMB/B1l/vPn1AU1AvjvTBP0XuxbZuL57Aqs6walc0FKlEYAaAWZdPxz45OFrm9omLc6BDbHMRVjqaEf8WxGtPcuXbmBhUUyrPzCDrJaHLA7TQKE9bvAoC3kSTgow0dJT9EpbqNX7+JkqOe3vLyIUCAgAbYwdOn43jCCPJp0sGyNzOd+ryOASL1SkQMugWTSTebXlrGwsoyZpQXRZjXbGHQZCR4BLqp1YVCxnJfapGenF/AGgphfWBAzJy5MwoAI+mQcUN+LJaWnxyd4+ew5vvriS6wuLmNjbQ35bE6COTCAtPSwuEpt5JCYqEVmJ2BzUaKCk84Mmsnz2eO7ecT3LpA8iiNxeIGjNywDr+Lmjduij7d/eCClzYdnhwhGQ5hdIshvlhJazm0G0cVsGQd7h2jWGnBanRgPhMW8kOxgshGKtZKwpS02i7Sv0qgLoDE1HcPYeFTKNe1ulwBNRuLEYGgznlmYncPm6hp8Hitq1bawlwjekCkjbMVeB8trqzCZzVJizutHI2Nwud1yGJVS3Uxe/q7RZd3rw9TEhGjc0gDM4rBjeWsVH//4RyJd4gt74Q4YMh6Mq3qNLvoNo9yZzCT2+f/xl/8G6WR8+PxVYdQQyJyYjEnCYmtrS4wPfIEAxiempJyeshLNUg+5eAbxo3MxsKPxWbvSlEQEExksMaU+JRM0koxyOTA2Mw532CtSBLd/dB0gKMslcwCkT3J49vgZzvZPDXmIagsHZLXUW8JE90Y8MLss8Ed9uHL7miQ1fH47smmumwMBu2nu+Hr3JebnZ/De/XuITozJ+KFBWbfcxqAyQPoggfPXF2hkajI3aLLI90SDuWQhiWe7L1HtVPHn//mf44M/vivrSjFZQSlLyZUKHn72jZgA0cBwamIKfl/QkA4Jk0XkxeuXL+TAWMzn8N4P7uPP/uI/gXvMatDZO0AhmRGwamdnRw7cZEBTP7rebqHRIjpllOKm0xmUahU4fS7MzMTEWDDgcsHc6eHl8x3sPHkiwAXXzB/+6Me4cvM6TGYr4tR7LZdQb7ZFB/Ho6EAYUWS8TU1Ny57z+PFTAXhpqtlpGoy9D95/X4AdeiaxqoGO9WTt0xiPAGm2QA3InswXHrgItE5PxgRkpSxGqVCWOc1qA66XPHjv7r3G/vGRVE+898F7iM1M4cmTxyJTQvkeJsWYtCCQarWwUsrQDCSw0+p0kU3nRMLl1vUbYlTEJAUB4mhsHN6gD4sbi5jbnAOYI+92cXF6LG093T/A73/zW5wfnYo5FNfcnrkvLEoefF/tvhZQnzrsEV+IbjCyz5Pd5veFhPVmdTgFnKTJEeU7qK9NQIV9TkkAHoapu1qsFVBpVLF5aR03bt3E2uqG7JsPHjzEw88fYMwRwuXNK/B4vTg6OZaSZR7IucdxXamUDMCEBlRkRtMwkYcDKZ80DUTHmpqYZrNN2JjUA6XmPYGClaVlWUPIvj4/PZZ1lPsN9y3RjKf0Tq8j5pc3b90S0I6HsR9+8kOsbc+gVuui3qoinjpHo1FBq9t6SwSYn52Fw+uClwab9YqUGj9/uoPnz1/gw/sf4PbtuwI0VuoG045l6Uf7B8jEk8L+ZHJMqp/qTDB1RbaG2pwmlx3Ty/P45X/6Z5hcpbkgkDgpoFWqwjGwolfrYP/VAR4/eoJsooDLq9dEv7ZcK2D3cFcqICLTYXzysx/gwx++D/uE25hbXEbyXZFgevDZQ3z2D5+J+a4raEe5YcRQsoeTzQQI6ME1lWaRsYlJiaU69GlodGAZ9NFpUFvfDa87LIw+6uPSXLU3sCAVT8DjNiqNuFce7e/j8OBAYkQmObielys1FJolvPuT9/DTP/1DBKf9AM/SXO9qQIcJttM8jp8fIXeSR+WiiE6xhagvgk69hWwqjVKlhHQ2AU/QA+eYG74JP5auLOHKvevwRfyS0KDecL1Sl/2fSUGun88fPZMqJLvJjmuX7wiY6/A6BbgfuIDY8hTmt+exuL0Ek9ci7FxqNfUbQC/fQ+GsgFdfv0LyJIVYeBbT0Rns7e7DZXcawFirJutxupPD5NYcrr5/HaFZB/I1gvwleRfcYyxtM8zlHrrlDi6O46Ix3qv1RU6CZkqZQkZAsZnlGYxNjIlxqH/oP1KWCq4CmqUaGrUayvWayMnMLyyJNwDnEWPcncfPMeYLIuIfQ6tM7eckvHY3ZqdiRlxNduTZEer9BiaWpzG2MIHJ5Rgml6dhcptR7zSFMdyiCTpjuUYLDtikuodSLATDJ6KTQL2Pi6NzZE/TsJtZgRgWNnwXAzj9XmSKWbzce4V8IQOPz42FuVnMzk3i+OgVKjTRy+ax8+I5SkX6FfSHJndWmIcMP86VhflFbG9eEmPiAdn/jSbevHojwDXjdZfDZQA6HRpHG2cKAkBKbtGqSEocGLFuS5JHXLNyKYKefmEqd9GVKjNeS6QQTEwi5Q3CELegnpEwcjldIrNkczrQaHdQ5H7k9iIkCUFKDXCd6Un7GIsIA88CjI0FhenMZH4+lUY+lxPNX+4znIfCnG0037LS9ODKcRObiAnrlRUJTB6k8mUsrW3I+jU2EYUvFISN2rvDCsRcOi1Sc8f7ezg5PkS/TXCuL+ufyeZAu2fHwvIGbl2/g0AoAsuAJCCnUAgom1GpZFCt5HG49xLPnjxEwO+DhwxvJi7KJeQKJTSFWOMWeTyn2yPxFvdRaln3Bi2YQMbkAG67V/qEGy4TwVazDTX6RVhMuLSxiZvXb4hUz9NHj3F0cAiv2wefNyj7zvjkHJZXNzBBLw2bA61OD/VWBZn0GVLpOM5PTnFyciayOjMzc6JRzaoUnl/YFsZqm9s8HzDONpIOrFza+fYbMVWm4TTF70ymnsif8fx2eHIse0twbAwmC6UtPHKeFNLB8ByUSiTlORm7izzUkLRmgG1dIRaFQmHZv+kTQQkVSucwtohOTCCbL0hb0tmsGF4yPlhYmBdZFa6X3DcYCx3s7ctnLl++KuOQyVSaHmbyOUkecr9lheLy4rx4CzQpgUZglv4H2TyymTzcLiYXSAQziRGhw2GXZCLnxwX9WPoDxKbnsbK8gZX1dYTDXhDLFaay0wyXl6aJQKVRk6qL0/QBDhM7qHVy6PQbuEgdA5YmpqbHZL+kOSMT+DKP3koHGDEM5xS/DANCA9QUwGYIyhGA1nO6kr34OZnblEAYAtA8O+pZVvENqTQfahYruK0Ar2IcCg4xsaYAmAKveh5WsEvBPP17FIj+Dqj9TiZDz+VDsEP+GsVlFCzX+yrY9X0gTtszen/FEfR3yYD+fnsVS1AAV/tPf0/7mmdDwbFGKuKZ3NC+MTAv473wHG7ccyjVIQaWRvKRX8oKVryGfyuIOIpv8ZrfgbxGrPH/17+KeSnzXciSQ/mU0X8rCMm/R98PiZ6j743/ViyH7WCsPgpaKhZF6E7JqLyPmgMSzxF9fMbhQyLmKCtZ34u2UbGR0Xc7Oj74b60gZ9tG8SVlbOv6/x2WNmTvC75oxG36R8caxwCvxbmgfaiYyuiY5dmDzz+aLBD8T99fx2D4joLGvIf2k2sov6rvh9/XZ+a44ZlHn53XYV/qtdg+SqRo23XcKsirc2YU99Q+0ncqeuFDtvMoQK9jWDFJEmB0nVDwWwme/7F5LfHycCyNjidti4G5Ug5tmJAZrl/fJQaMpJj2v7HWGdJWHDcy9ghAU4JDmbQ6EFXqgBuKdppmYvghvdAoKKngKi/MzwiI5XS+lSvgJqESFwKOaqdRQVIkNP7jC6ERBBkyHaOulroB8rq8Nw+Bo/IOuvBqZocDVduoQGx3qHFDEJJApb5AAZadxsBgACaDsWsMnrfZBBji8Dx4se1Op1EGp6AwXx6fl31I4JDMBwVo34KPwqw12q8MXT4HN21+XpnRbI++WD4vv3htfcEKvio7XTWztT9UiF1ZxJqJ4XWEXTscbGyHZpx4DTU3lP5wGExtBY1Fz43MisFAghKDWUHnYQPc5vPw55p1+n52RCcxv8/nZZu4yDG44ed5bx7C+Zwcn/w9uk8TZOfPCCLzM/y+vmPdZLUNstD1jUSBBCND00W9l2zUw0yffoaAqSQQTEY1gEqV8Hl0k1E2voDlPYMdzXuPzgveWyZY3yiRUOa7kUQwsqz8DF2EGUSQoc/DmyiEDvXPZZzQ7ID6YWRbEyjrAdHxSYTCE7CwxLpcxfjENG7ffRfR8RgsdsN1mgRqJvfaTcrhAL1WX8po6QU+aPfQrrfQqndFczGbyCGVjAsgOBYISjkfT/6cy426cRBgIEh3bp/XibGAH4N+RzavXqeDeDKJfLkIh9+LhbVVrG1twhcModyoiTFbeMwhjOt2vQ0PS4nIhM4XBJgie4QMBd6LwAv7ksHy3PSM9De1PTPppLBX9nffYC42g+3NdWF4kCX56Zef4cWrHaxsLuPyjSuYWpjEzNIcTETarSZhv5It47W6xVgs/uYcxUQetVwZ54fnePPqQHRD3//offRNfSSycbw6eA33mBPL6ytiakMTIfZHKV9BrVjH0cEJ8ok8qtkyyukCxvwBLC0vixwHAQab24FKs4onO08F+aaR4dTcDObm5+HwulGhuUy1IuODho9MbvHfK0sLmJ+egZNsV0oieQhQE5DK49GTx2L8Q0AyMjEuhzrq+xryNGYBBI9OTwTQ5mfZh5evbCMSGkOhXEIqnRX9RSYKPvrhDzA5HUMgIoQ7dDoDVMpFVItFAZ4HzaaY11FTd+/Va5mHHKuiaW53ijGYLxCSAwFZsbLOBQMIhli+ShTFjDb1k+NJJE+SKCSyON8/Rj6ZxcXxubC+aZjDZIcwtshyZulmJIiF7VVs3biMK+9sAex2WSiAk/04vv3qa3z7xddS8j0eiIqOIecpmeA9a0d0UBfXF3Hvh5QAiIikDWP7SqktB/a93Tf46sEXUtJ/5fI2FpfnxMCNE4+l6Y1sDcn9OE5fniB9kka72hbDKTKJpudmYXFY8PDxN8iWs7hy8yr+4r/8C3iCDrze3UUuVZDD9uHrQ+QzRZH+mJyIyeGRY5p9RIPPg/1dxBPnaDfquHrnGn75n/1LWNwWMQbl/GRpfTqZwO7rl/K+AsEg/KGgPEtNjMcomdQS0H8sHMby5VXMzU/DbTELe10yLbUODl8Z0jhcK1fXNjA5My3BbiKVQSKVRKVaF6a/x+uUg//8zJwY8dE8jVrkjx8/FpCBazOZU5e2tw3mWZOalFm5Lg/LNCI73D/A8dkRytWqvEvulUFfENFwVErWg54AYpPTcrikBiNlQajHzCTKFw+/wvOXr7C0tICVxSUZh+FQEP12F6VCDj6XGx6nVyoUcoU8itWayFTQ1JOSGd8++FIASLJuCeKy+rxQLmBueRYf/PgjWAMWA4AeALtPn+Dk4BClTBZHr/dFWoPAXI2VBo0aOuY+SrUSEtk05uZmcefWbcSikzAxYVdviw6w2cRkOmesoReYTecFnKaxIAFLkekx9VGql1FpVkRjeHZpFj/7k5/jx3/0EyBkEYDx4ugM//p//dc4frKHWHgKY4ExSZRwDaYBK/c3mmTFU0kBiSJTUfzJn/6xlEf/27/+v0Qbu1GvYioyKeXbg55JSpNNXQsmJ2akmoL7TjgYEikjiT9YC06SbddIRtfaTbT7A4yFI7h96x5iU1PYfb0nJfgcr7liGt1BRzRBfQGXmDmarH0sr63g7r134CK4a0x3Ye+f7p7g7//uHxD0hURihOX33LulWq5cxdHRIS7OztBuNgQY5RrV4v5xFkfyIgGX3Y7AWEgYoz/6+R/g8o0tuXYmU0QtXxTN6QLNBYsVPKGkTnuAWHgOXjfjri7ypQxev36JvqWPP/rFJ3jnvbuit08gg31L5jYNbbl+/+rf/R3yxRxcIYdUQfGLP+f4JimA/c94Y2NzCzdv3hTmaaVUwunBEfZe7+LVzgvZm8bH5xCLzeHuvfckiUNdYWpb+71uWf/ip6cCjjDLwWQQwWcmKlvdngD3zjEnfvDTjzG7OINGpyZl7JTl8trcaBSbyJ/mcPT8CPG9cxQSBcyEp8Uos1ahQVkRifQ5PGGPJF594z4sXlrG7fdvITQZEdNTJk2Z3CT7m+X9+y/28NXnX4jJWT5dxPoKK5V88IcDsLjNsAftGF+cxPT6NMbXYoCNMidVMSVle0pnZWSOMgJC73z1AptLl7C9ekUAaL5TlhS/OXkDuEywRZ2Yv76My/evwxk24zSVFdkAjsuQJ4Cg3YtWti660gSzd5++gqVrkfnMNX1g7SNdyWH50gpCk0FJKE9OT2KMUlAmK/LpHC72zxE/u0C9ZXjSMN7gXkXJldWVFYkxWF3kszul6ip+dAK3JIymhBU6MTuFvdNj/NODzzAxP4nJ5XmUujWsXN7AzPKcJJ9pUsa1jqx3VjjEwlGEfCGDmex3i2xDv9aVvs1e0LTUL+x+rrHtwUASzwObCYVyFql8CqVyDjabFdHxEPKFBAb9trAzn+88ExmherMqjF+plqMJscSPhtbz8vySyDP4PH6J1WqVhqwF1LsVwsZQ+5VxAatGGAu0Wy05m3Cd14M1pdh43XqrIUl3khAYwzMGk4MnG4S+xPYE7cggpT6+FVYxUDX3TCInQSM4Vi+ZHTYxCF5aXsX45KQArdxPkhdxPHvyVNaTVrMuEnDUCi4WC0aVAE3XOh2pmKFsE9vHfhWPgvNTib95hqJRIt+rehCViwU0uwM0eyYEwlFcvnoFU7MziExOiXEjn4FrD4WDmaCgDj8ldurVEgbC2urC7qAOMzAVW8T1a7extLgKjycAm42xLw2Nq8jnEkilTnB+vI83r3fQ67aMxOQYPXZMSGVyKFP+isaNnY54fUTGJ9EZEn4oPWkAOE34vH5EJ6fgEfNAl/FeOY+zefi8HsyxenBhTioAfvfb3yBxnpBExNT0HGLTy1hZ38Lc0hrcXisqDaBQpEHhKbq9Bo72j/D48RNJqJJwExmLCsua44AAMcfO9RtXJWbQs3Qum0S5kMbzp98iGY8LG5lVU2NR6vFDzL1ZzUbZuFrdmF9CXLLTPMs4H5AtT5k8jjNq7TNWYt/x/EMyFecp3wfPbfS6YSzZ6Q8kIT8+MYFKxTB39fr9su+MhQ3pSJvDJu+bcS7NYQnILy7N48aNG3LWZkUKE84vXu8OwaOWfPb+vXtS9VcuV4S0w8QAGfCUCGPMorGL3+eReMzChFm5jFypBKvNgcnYDKZn5zA7v4iFhQm0O4yPIYkT6oqz7RanSf7//5H1nr2RplmW2AnvHRkR9N4kyWR6n+Vd+5nu0WhHo9ld7axmsNICAwECFtJ3QcL+Aglauf0wwK600o5p9fZMT091l82q6qrKzMpMpqFnkMEIhmd4H8K5b1xmdIlAgsmI1zz+uc+5556byCXweOc3OMrtIJGKIZHah8nWxFDECzN1462M3ilJpADPeS8BVYMJzXHBMijuIOfwPsmNEQkKnCogxvHCOaPzU0CgAY1XBZ3keQOEPwW0+Hy9RkFAIfmIlIEBJCk4rJiAfj4IUilIqCDftwHkQYCR9dHnqpNXmZZ6Xmd9BoFLXq+gGsfb4M8gViT17xMdeb+WdRC4VmLlIACuz1cAuvFbSegMfEvxCa6Bcl436fP7f/cTgfbaBvip7+a9KrOgAJ7iaQraaVnlngENXwWR9Tq+V9uM5RkEWfk37x/sA2WLK44nGESf9DkIeioILviDyQBqB4mChoSqwRxXfEjXDF6rkqi8X9+p4KaCybLv0GHfZ+h+e/zo3wZ291LCVPtGn0177NsAt7aPgecZALSOcX6n+IrYun0JWq2zYitneBrzIPSxGGUDq+oAn0UN6EGnweDY5XuZK+FsPA0wqbXvleCpZVYQXJ7dboMAtva79qUqNOg41PmhQLDWV5x9falZWRvahnNK1w2Wi/unYIt94Fvnhl6jOKnitrpGaFn0nWcOq/48U7yWufN47eD6Mdi3Ok6VwMznKZYm4/t//pf/bY8HBB1AvIB/s+PVYy7e0gGhdt6oHaGLlxZUPQNkMCn9XMIc6gZYwgVFGk6p7SaDaTzYAFr5wQVRAWcDFKaGmAEYM1mZcZ39jNXLz3XwvwT8DPkO/SeeChmcEPalSmjwe3aa02G8QwF3GizqvZDFuU9VZT34Q0+mssMVmOe7lQU9mISQ1yvgTI+bdpIB8htglIKZCiaz7VhvSpnwuWxvBecHmc06mfib9WA9aYjxmpfPMDYc8WD0NwhtF518/FwYEpWKlI+GKMeFSoqoro56vsXAYHbevuazgsJaD3UiiFHY3+gUsKaWH99HA0EmtcfQENPbC2JSAAAgAElEQVQxyXt4rUie9KVGjDFVP6sDr9cFWUP4ZEwyCURfWF/BcwW4RV/XZTgueI1uHDx8KtjOQ6PKjCjgzbbU8hCQ07E76CnSTZoaYCwX21I9Y7pB851kqNCIIMAyCEDr5kMmkOEtohZ1A+SeDIdH4XB50Wb4jDeI8+uXsXr+IuwMJzeZUa7Qe24YPO0m0RNm2e0ZyQcbHWGDNqpk1XXQa/ZEe46MRIZrkzlBSiyZrmQwUBOLSTPYNmQMjE9EMTpCdoxVQgcZgspDy0E8jqOTBGweD5aWlyU8nSBZMEi2PlApEIBmdF8P1VMmdSqhUa8jLZnqTyTRCLVRCRYzjJvAKfuLLA2yALOptGhq0pibGB+Dx+URCOj4OIEPP/lIMmpfvnEJqxfXMDweRr3TECCIBjwZxs1KC6h2UIhnYWmaYCEIflLA5pNtYUiQ7Ty1OI2ey4R8o4CppUnMLM+KliyBGzL1asUa2uUudp7uIr57LGyn1mkVnXpL9PmGomFJaNKjfnazis8ffCH6zTykkp3DMHeuNeks2RpFMbwvXbpyppk3Oz2JoaGQeNvJ0iAYwXHGcE4CggSmKMfA+cJ+YQOIs8RqkhBGAtBcjqZnp3Dj1k1hgtGoFzZOIoVYnMmMcpiamcbk9Ky0GRxMo9lArVIWdnshfYJc6gT5VAap47iMPTJxZI5wNtkdOC0WUanXMT4+hhvXrsDt9Up4JLVp6SzhGkYdykwijUwig437j3G8E0MlX0TttCRgnjiGbHbRceYczJZO0bEBq1fWsbC+gqX1c7C5qRlprAlkvG88fIz7XzwQnVACNE6nVw5ZvqEgWuaW6DOvXl/H6995Da6osQ3SX1dlLs4OkDw6waP7D5A+PsZQICBazASouFcRiCxliigc57D3fB+xzQO0OGY63MTdAlZ4/D6RrMgVT6XNr966ivDokBzcysUa8ilD+3koGIHP45M5S2cRy28YFU3D0eNxI+j3AnazsO6oc2u3WmChkdtuoVoxtDfzp3m4mOxxNCqATI4hy6clmXMEha/euoHxmTDM9DlVgWK6AA8ZVu0W0pKoLI1E6kSSjBEgYNwnAbBSqQxG/oxPTUgCvujYkAB9zVxPGDvFXBFPH29gf/dA2nB2blrmY6VSlr8r5aL0H+2DYr6Iw+M4kqmEaHXTIUd2GboW2GFHq9rGzMQs7t64g+mZSfhHg7K+EIypthp4+mITv/rVr0T2YjgQwtTEGK5evCgANMFiSjUQQHE53ai3m6i3O5icncFrb70tB97nT5/g4w8/kvFGaQqLzS7A4szCLC5ev4joZBSlWlH0IRlNcLR3gPjBviTqpGxJu2ZEp9S6DZhdNqROMzA7bcKQJ6jt83glwSd1j5lsrd3sIZ8uiCYlF+x6ieCRwfpm8kuGLhPY5/yvtaoIjYVw87WbeO9H30VgOSpArWGxAvf+5hP85f/679AuNhAJhjEUHEZE1l+zhCcTVHtxuINMMYc3v/sm/vhf/BNUM1X8H//6f8fTp49wsL0PW9eO0dAo6MJg4s3Z8Xmsr64LO5wOCC4TsHYRCIewfnFVgOx6x5AJItvZYffCYWNofUnyBWSTadkXGObPNSiZOhYA2hty4ySXRM/cwVvfeRO3Xr0DT9T7Mkqh1EMmmRa9f85ROmEoGTAUHJI1hADG8fEREhz/fg9u37iOKzevotFtC8Nt98mmJEu09MwyrlYvrEvUQbNjEBdM3Y7IjlA2pGs1I10siCQKJVjsJpuEOHcaTXzz1QM8efQYM9NTWFtfFeehL+iD3WkXKQmCKlxLuZfffu0O1q+ch4sgQKONRDwpURYPqcVfLOPOnTt45913Mb82bzh26MyttPH8yQZ++pd/JfkPfIFhmMw23L55R7R7U4kMCpmcAJYEvA529xDweRAeGhb2OvuWc1AcmsWiRCGcv7CCielxlGunwjKnQzE6HEE0GMZIcBRbj3eQjWeRPc5JskY6X6nBW61W0DU1YHKaDSeW14qJxQlcvXMZkfERZAtZ2dPZNo1iVWQjsskM7n34qRBEivkS3I4A5hYWMDo5DqvHjuGpYURmRxCcHIJvxAe7xy5SDJVcCfXTKvIHeew+2kX2II0XDzZxeeUG1hbOCwDtcbpEmubzB5+j3K5i+tIcLrx2FdMX59Fx9ZBhWHo/9wqTCnMfJrM7vZ/A/ot9ka/w28kw9Qrbud5rIl3NY/XGGsYXJmD32zA6zoR0LmH/Uz5s78k+8ulT2SdpQxAASyWTsnaFvEGMREbEcUHP/bPHG/JdZDgMt9MBb8CLd77/nui5//yXfyPjKjIxhofPNuAZYuTIu2j3OiKJxDE5MzEuTGE6I84tLIrjosGQekYPVZvYfbYjiR69Ng+aNUYI1oUkQA1oT8ArTul4KiZ6sgQ3O50GjuIHcLqsiA4PIXawL3YRow4Y5UC7k9FOBuuIZwwHvE4PbGabSNf43B4MBcMSrcEIJ9qz2r6015n/RKIJq0a0INdHSmawrWiXck/P5LNiH2RO0nJwF8DAzMg3ynZ0BMxkZEI2mxfNdgLQIW9ANKOZZLfe68DmdCEYjmD1wgVxdtJGoKwVzxdMMPz5vc9QLZ6Kc5zgrcfrQi6XFZY2nS1057G8IyOjZ1GHbPOnTzeEwMFzSzQyLOsAn8nfdJAn0hnUKTXidGN6dhajExOIjk/A7nKegRAel0McRztbz7CzvYnTQhbNOqOiWiJhZzZ74XaFsLB4Dteu3sL09DyIKbC9a7Um0uk44ke72N7cwNbmM5GeY14WaReXVwBU6nQzipZJq1nWyMio2BRGCLZPzl7JxAk6XTPml5axdn5dSCP8YbLn49gBjqgFXS5jIjKEhblZ7O5sC+GiXK4gHB3H4vIFrK5fwczCCmxOK33yODkpIZveQ69Tx6NHT/Dw4Tcyd2hXUhKJTgfKQ4lTrVbG8vKy2DGUEWCi1v29bSSP9oRBzUhNEhU4r8LRiDgDRK96aEicypubzyUKj31oEd1lIwcTkwFy/ySJhIAzJbf4To5Vnp1E39/tNpLN9yjpkhNpDznrmkiScUlEEZ0jdFDzTEQHhHGWMgkAzXfTaT83N4PXXn8Ffr9PSBlkQFMnnJspJbCuXr2CyxcvweMxoZClM4b6yiS7GZGttKMJWvOZ1IJmuWj3sky0RbhZUkpOCRbziwsID4UNlixBuV5Hyuz3ezEUcaFjBRKlGDZjj/HNsy8RP9lDvVvkzgqb04RQiPZwX15CmMaGnjCdO7QF2QZ07gyCPopdMBMtz28KvulZXcFq9pOgFgMasgouyfnyTNrBAEj5owzLQbCX+T30/Kprh2I7fUvlDDPR8+0gPqOMSC2H3qNnXALvWj89o+vZWMFhfq+AnT5b8QgF4cRk+pYcgoCJRubtM0aqYgBaB33u4Jlby0qZRPYB84ApOVCkhQYSqBH3EVKeybiWf0uf9J35JLIroKb9pe3McvFeg4BokOWElNYHH4XB3JeeGCzf4HhQ4E+Jj9p2WgfFSPhbGdGDAKpEewwkmRvE7WSt7/Q1rvuSrXyOwVo1GPja/vpe7Qcda4PEvMHxynfqdzomBu/Vz3iN4olap0EHAssyOO507L4EWV8m1tO2UNB8EFdUgPTbGA3t4EGHwLcBbCaJ5HMU59S5dIbv9MmEOrb1+8F5oH2v+JJiYoKV9bXYteysF9frwQSEOne1XbSvjfljEDB1TJHRPQgWDzpeBFPr42qD7TAIaKujQuehjmWtr+JybA95v9kY44p5Dra9EloHwfGzcqrz5H/87/9FTyuvHgA2DMFATTTHBhG2aH8R40N0ICvgzM/UW2UwnM1nmsIGYFc9G2i8hw0vlbU5zsBGfZYCrHyfNi6frVIhg+AmF2IDGH4JyGolFXw1GMQGy1gXWT6bCw81fw0WrOFB4LuFeWCzC72c19OoMBreSKInk7LPmG7Uan0PgKHNw01NZSQIzCkorc/XRUIXHL5fvUQGeGx4tlhHTfBI9infa7CJDYF8/vA9fJ4yqI2Fw2CS62JAw5n3E1TlO5WRLMZD3zuiGxnrOuiR4ucEMfhcGiR8Fzdr/nCC0Kjgs/lOloV/KxjOsrMtOHZYF2XT83msL38IwkmiLmq49kMZ+DxlHmuCAvY7ryUAznagYcNrtC1VqkMXM96nbHlhN/YdCYZki1XuJ3BHg93r9xnG0YDniG0lnvp+2wrTva97pEYw+1a8nU5DA103CLY766IGA0E2tp/KvgxOcJlP9NjJ8w0AmkbQ4CbMkCsyT8iM75BNLRqfAfnd7llx9dodXL99F2OjQ+C5ltM0cZw3ntfuCENZdPWsDvEWE+CVbOkMLzJZRa+WACyNXYLQs9NzwuqnY8RhN5j3PFBQMy0SCWM4GkQg6DEAaC8lbSS6HYViDfuxQ8SZWMzmEHbb7OyEGPP8PpUkE7kqocvlYlFCyeg8YluTXUNWF1nZfDcPI3Qc8ODDw4IsyJWKMGVy6ZSA9jy8lPIlRENhpE9ORItbNKSj1GkNCFuKLIq1lTWpP6UUipkCckdpRH1D8Dv8aJWbKGcrordbblWwcnUV/okgHMMu3Hr7DqZXZuCgegttRALozCNWAZI7GQEECEDXc0aCMrJVCeqVGxXR3qz36vji4W9g97lw8+5NTM1PC3BJRhpDvsieo2zQwty8jElqPVMbcmpqQhZ1Q0u6I+P02bNn8o+sT9HcN790anBdIcjCeXNwdCDA6LUb13Dzzu2+08AmxvfRURwH+4cSjs1xHwhFYLEDJgGgqXfKsNcScicJpI4PBczhGre0sCgJbKjtS/3CeruNxxtPxPgPBPxYXVmWfuLhw+ujiCkdaA4JuSQz5tmjZ/jk1x+jWa7Da3eKhma1WELyOA4Ps8j7g1hcXhKd7GKjhrXLF0TLmwkJi9USKtRh5GbXbOFgdx+xnUPJ+F4v1iXZTsA/LLrYZpcZp/UiVq6s4c47r8BDEo8NyGaM0HMCW+VCEXvPN7Hx4BsBJC5fvijalwS5WvW2HK7dNo+A5nwPQc0qQZd8XhhnXEt5MBYjxW4kAXJ7nQYztGtCg+H5JitGR8clYU80OiravKlMWsA3rnt0ohC4n5meRCqdhi8ckDqSEVYtF2Cx9mCxm0ULfXJuEucvrAtoyLbnmkPpDWopMxHQ5asXYAoB3VOgkM3hYH9fcnzxACfrDfMVtFvitCDjnQ4EsqH4j+vxjTu3MTkzLvrTvbKR3LBVbiGbyggYd7C3JyDm8vKirNPF0wImxkbF608nlrAcuj2j76olGa/CFLIwqZUdvRaf2YPb5sT6Gg+GLtHdZlb5cqOEWquGerMtetKffPQxcqk0xkajeOXmbQQ8HiQOj7C/tSMJp7ieeYJ+rKyfx/LqCpZW12AL2YUdH9vdx//9b/4vxPZiArpIiJepA1/Ah6GRkLCNnF4jcWapkBftemp40hHChJs02szU5e7W0HOaMbs8h7ffe1sAm9FoFPVqA7lEFsnDE4mAONw/FMeE1+lHNVcVAIqGPPc2siXJ8KauNfXIr756Da+8/Qou3rmOOrUqOy0jZL3RQHzrEP/uf/q3KBzlMB4exZAvBJfVKeCGJxDAcfYELwh+JA7wHhm9b9zGUSqGSq2IUjGPF09eIPY0Bhd1E9jW9S4WJxdx6cJlAcgTyaQA/WPTY3D4HZhdmcXKpRW4Qx4BFU8LZTSKLbQqHexuHoiTztZziLwA60RAJJ9PI54+xHA0hJ69i3q3ihuv3sDU3DSGRymLYBHmO5W9S7kiNh4/xb0PP0Fs7wijIxPCxBMDt8tkok1pm5GJKN79zju4cvMKqt2GOGVSe3Hce/8jxF7sY3luCePjk7j/wJCRCYYCwqzlmt4wNxEaj2L5ygW88c6b8LhsErbcZQRDvoanX2/go/c/ksR/DLmWUGeaa+hIf5CZTtmaf/yP/yFuv3EX1iABVtKfadQA+URapES+/vqBOPrefOstSQZaqRhJtwNur+iKfnP/G5xk0vjN11+J9v+5xXMYi4yifFrF8cGhgH50tDI5Jdd4Mv6MvB4N2e8Sx0lJimbpAj6fF4sr8+IE5Z7FtWJ3d1f6YHJkEtHQCNq1Ll482UTAy0Sw1rPs9ZQRavQaaJmb6NraCESDOEfGcHgIhdOcoaOazcPasch8ojPlmwcPRZOdGsbVUg0TUzMIRoYlEeXqlTVMnJuBY8iFrhOS3JdMPmqih9x+dPJNPPjkS8RfHKF52sbS+CpC3jA2vnksawpB4Htff4Z88xTzlxfxyg/fxMTKNOqWFlL5rNhJ3FdYDmfPhmamjs0HT/HVp1/J30OeIUTDEYn6SFeySNcLWL+9jpXrqxiZGZEkc506mYANlHJVFI9LqOTrIofhd/tFpuf50y0c7ho63B6nW2wM5r9IpU4k8oprFMekO+DC0vqyyDYwKuToOAmb0ylh/ZQreuc735XIpj//8z8X0PTHv/O7EpVBIIuSEh6fR8Y/AdQhTwCp4xSKJ3lZ+yrFmkRG9OjAdzsRDAdln3i4cR8H8T0wrIIsyZOTY9FtDfp9OE4eScJXAr9y4DOwFdF5pa0gur4d6tuaBQAmuEXGNyV3aK8yYR/3H/7QphXNZ6sDNrtFWPm0RWlbCcGgz3jM53PSPt1WR4BbIYqQsVurwOpgPpBhsXMpm0UHBvdIRoU4LS4BMU9rdfjDYUxMTUnehZXV81LnE0rEMKmrxYrdnS0c7u0hGT+SiL7FxXmQOcUfrpu03zlugoEhWfsIerI+m5RoerEpYAgBaJEYrNUl7wbH0VEiiRpJFBYT/AQ6/QEEh4dFl5m6/py/HGvpk2Ps7m1KrhNhplpMaHdI7Ogg4BtBtdZGMDCMa9duSZI8zYVTb1RQrzMSM4OdrU08efRAZKd4P9c1RhEwIobRFQSgGVki5zYmaHcYEaokRlEPvEDN5VoDS8uruHbzFqJjIwJw1woVkQZ58PUXaFSZTDiPoNctUUBsA9pZjHpcOLcuWtWT00todEzw+SMonGaADpMq0on3FNvbO3JupeOD8h4aicp9j3t+ODwkkmm017jnJY4PsfH4AdKZJDp8CUyy7nJ/pSwdc4eIbFCjgUcbD/H48TfI57PiPJHcKASwRJ7KLddQkmp2ZgErK2uShJP8VAFNrIZEZ6Vek7WNz+BnEhHtoDOiIPOR/U42P9c+3sfvGYFM25i2ltVmwszMFLo94zzFcxUBfsolXjx/Ebdu3JRx36jWcRSLy76tpCPOGdpP3E+Uyc2xSaZ6rlCQ/ssWC8Lmp71EG5tJNEOBkIFB9B0hDrdxJqJzNBi1o+6ooVBP4eHT3+DZ1kMU62m0elVYbD3Ro6Yjggko6ZQ3AEzVEKZkBUG6xtlZXYlQco6nLOhAXiYl3CkGo8nwFMRVQE7xEspFCQ5Dincft+E1CgYpRsBABwV7B8FaBZwUa1FgV8/CihkopjIIQCu2IfjNgAa01kHLqqCescoZAPMgyMZnKhisZdT36DMYUaEAGsegEusU1NRy/9aZus/45jrBtVUIkf2oY85XXsv7DOzCIPKRFGTImDaMc7/DkBNg3oNBXErP/QqUKk6h5eL3/FGsiXI9sg4OkCP1Xmm/PsDJvmRbDwLYCi5qvxoERoM0qUCgKg3o+5QdLeSuvga0tr++18ChDOxLSGx9uQTNBzaIdSjgqn07CGwqLjJYn29/r21vvNNwlgwC2dq2Ol61rfjbaEsD39FyDILZimcqnjjYdorDcB0cJNF+m1jL/lEmON8hDos+zib909d61jHDa3Tu8B28V3EkXsP/a/2EFdxnKZ8B2n21B1Wl0HGr412xP50H3MN0zstnDPzuqxqoE0AwnL6Dga4obWcF27VN1SYYnCtaL/1O20LvyeYoU2fkn1P8TfFXncvat9qHOl+lztSA5gRj56i3gRfQWOYF3AT4YO1MHfS6YGgl+XCDJWmAb2dJ1PoNSkBFKyyd3B/1ZqsRJqYLI9+j+sScIByAgwNf2aS8nUY9ARiDsc3F3Ri8gw2uoCU9szp41ANBBjQBIWqG8TN9Nr3jLIMAtI0mzBYDcNfyi2eZEh3tjoBqhha2YTTy3ewQAZX6jARj0huL/7c9YZQIoAGo7HDWg+VgeVgG2VAbZK2V5F4+Z3CwKqAsjO7+Ajw4kWl8sA/pUOAGzB+dcGxXg1VttL8udupgYBl4j35P45Dv4SbO74wF+WWSPj6P1+jizb/1Oh0ffLb2qw5EXq+g8mASRZZb9adZfwJBvIfXKktaxyHLTnCc7+F3ZDDxXapxxM8VsGaZCPQLA7sfUqJyJTT+dVPVsvId9PyzPMLG6rPeaTi1GDbt8ZyNX12weQ/7jhu8todhEBjAv17HUEuGMfIUTG+biuKrJjnvJQBNB0ur3RMWhcXqBuRg4cFPfvKHuHH9ohzCE4kmchkmQDPJYVAScfTnWbfVFMaxsNjLNWEVsu7UsTNCx0uiy0cgkWHgTD5CQ9ZuN/TGyVDw+r2IjAThcANOF+RgyvMkm5G/qVtMKQiyZaYnp0TTWHwlPWpqxg298p6xkRsLWEe0O9ku1Nasl2qoV5uifUpGLe+Vpu62MToaRTDgE/3fg7197O3sILZzgGqqLEnKKE2xd7CLk0wK8+cWJKkaGZlkgogDI3sKNDuSKGh6dBIjwTCsXSv8Dh8O40e499VnQMCKW9+5i7YbeOX7r2J8KWokNARQTnVhqgKVZA21kxIKiSK65ZYAq5Qt4Bx2ezyi9Ug25XEmgWw5iyt3ruH81QuYnJ2SAxsZGxzHNI7J+K7kypJcbD+2B5fbiZW1JQSHg6gSeG/VETs6lLHldLskGczCwpJIeLBOudOCjCc6Bnx+D7L5jPT74vIC5pfmBfDjQkvNXoKWDEumRjTntNvpxXEqDoeEcxZg6jRROc0jcbSL2O42IuGwJMahvi7BZ2YFZ7hPuVbHzv4efvPVl5iaGIfLzjHDOUE9KGputYQNI0lnsnkBMnkQdVAz0u6C3+4R3WcmsNO1h2uU1e6QA++tu3cwOTMpjiGCRdlsRgDE2P4hkmT1prj2uCQpHKlaHK/MEG9xWVDr1hGdHcWt1+5iemESzS6kvblJE9jbfrqJcpoM5x0c7uzh2rUrCIa8wvChDAPnWKdNgwaSXJZATzFbwm8+/wJupxt+l0+AS0YlvHL7Fezv7iBbSOPkJCH7D+cKw7EZhku29OTUjCSGe/j4keiks57U/OIPGTh0wszOzst61mhW5HC2fbCJnq2LtfUV/OAnP8LS6iLgpRA80K13kUllRMuXf4+OjGByelqeR6YZAVA+I56IywGRmeRnFmcFRBmOhiWpXC1XF1Ymx5SXyTDDwxLtUMoWkdhPoJavCMuXoAqTEcZi+7hwad1IxEjjhums2h10Gy3Ros5z723XhY1PiRk6nrhecR1iRjlTR9xZmJ6cQzDoF+A+mU0hf5qTewiyEORmnajrabMwoZMHLqtNmGvxg0OpG/dCakdevHoZN27dgjsSANiUXbLcW9h5toV//3/+P9h88hT5bB6NZl0cQla7SdiUofAwotGIsTcQyE+kxHh0WbiP1dEydZCt5DAyO4Y/+Ed/iLe+8zZMnD8ihmdCdTeNzHEGD754gL0Xe5JcyAo74vtxYY0T8BUGYashjHgC4B1LF6++fRd33ryDuXMLEhmRTJFF3BMpld2nu/j4Lz9A8biAy2sXJay9kCmI7vDMwhwKjQoOMsc4LqUQnoni5pu3cPH6eURGQuiYWqjn6vjgrz/C1x99jWqugl7LhIDDh7s374rkw/bBnkgKURd9ZGFMksotri8gEA2g1iKAV4K96RQN3q1ne6jlapiZmEe10EC1UBJG60FsH7lSGrVGBW1bG66AC5dvXsLU7DT8wz50TG1xQDCMnOs2nRcfE4Dej2OKyXJHpoR1TLZRuV5G19zDysUV/PB3voex86NnG1Sd2sx//yne/+kvxTn4+mvviE7x/n5M9tHt3RfIlvLous149Qdv4ff/+A8xPOUxnIPkRnBLqQD5WBEPP7+PX//tr2VcEHDrWnpweR2499U9dK1dvPLmXfzZf/VngN8sc0JCaWpGFMHxZgy5FHXqSyJrMDI5DrvDgZIk2iyJc4WJvsg0/ObxI3zxzedYOreMleVVjAxFUc1XRLYoeZgQJ03I58cbr76GyfEJOBxutJttJBIn2Nrcxse/+gj723sYiYQxwyiD8bAkaEikEiJXwugeapjevn0XAVcQjx8/FZkQAnW0w5RRw+RYbXMb4dEgZs7NodWtyjgj0HRh7bz0I3X4qb1NUJz7Jx2gsjUzt0SzheFoFM5AACuXLmD12gW4h7xoWtuSbMvptqFdr8HvdMPdscNUbSO+HcPWo23Ymi44TG4c7cfEVuY+sHO4i67bhMjCGF770ZsYnh7BcSGJWj+hLPe9yeg4TA0zdh5uYfObZxjyBHG4uS+AHO2z85fX0bUD6UYB566t4o3vvQH/LNd8I3qgV2sIKxsVJ/KpkjgF6Ixy0klaaeHDX3+Ek2O2QV/CzWLoQZJ9TAkP2jQOr0Mcl56gFx63D+lkFjs7exINQACNjsT33v0ONp49lbPG6MQYtrc3UW+SpW5CuV7CceoIly6sY2luEc1KAx2JlDiViBp0jKRzdOCrY+pXH/89MoUUItEgWp069g/25Fm064vFPOy0Dz1OsdcZGddoUkPYyHHDvZ5Alt3sgMfpQblaotUobPhGrwmX1S0SRCwr5XtoM9PJQJtWHPanRWHyCRGhUZP5ysaUKMeecW5iNBK10Q2A0IVGqy72ILWpmTA44PYjTLDX4hYd4zJJPVaLJB29fO26AKzUCma0VjadEecHbc2DnU1svniOQi6FlZVliQKizcJcBHkm/mx1RSuYeyYBZu5P6cwJnjx+IExoSl4QXA35Q4bWMOU7bDYkTk5k/x6hfeKww8F+JSnEbBJ7gsA59+fjxKFEwBC8HBoOyJznOYDredEAACAASURBVMZlozxE4CzJ3trqRczMzIqNT/uWAHSrUZdkew/vPxB9dxKT/E4/hkMRDPmGEQ5HhADBPY3nUYIAo1HKSxhSfpz39RolP5yYmJrDytp5eIMhmb+tRgvJeBzPnz1GPpNAo1JEp1MTmTuCXnSMHMZPMDk1i/MXr+PK9Tto9SxIJDMyht02E+qVMh4/fiwyE7SLBNTpSwiKnnbD0O7nuXZsfFTIDYyCi0bD2HjySIBlOjZWVi9ieXlFyEbh4Yg4DZvUqy+fCph6eLSPjeeP0ekaYBiZxM0qZSR8ktNjYWFRpJzIsuY8bTK6slKW8VUk+aJWxcHBnpAkaM9TMoMENEY/3f/yK7GhOF9jsSNpG7KDuRbE44eo1ungbsNhs6DcOoXD6hKbZCwyLnYa1+OF+SWRh6GtS6cAc3JINBaX+H57KKbBMcQxxqSzbB8m9j5On0i+Fm8wIL9plxHg5A/tPyVV0bHBf1avBXVHEcniIUrNLPZiz7B/vIWutQlYGjCZmfjTLfYSk5URvGQUGdchJiQmuM4+GQTQWF/+a3eMZIJChOuDWoPgDxnUilco3qH3so4kGCnRywDVFGZ8KW8h4Gz/fKrvUJCI72If6FlN79YyyDv6RDmNFh5ky/I5Ip/Ql3Hg9QoSankVi1DgVKUYBkFmvk/zPSn2xPcqMZDfK8ApRBXRbTYANwV9ea3eo+Csth1lWBVDMHAwQz5UQVe2M9/BqAc+h5EhfD4BaAE2YYCKCiwqQVGBQj3nKxCu7aBgv7ahAtAKUvJzbQ8DfzDAdQO7MBQDzvb/PvCs4LZidbyWslh6/aCz4sxJ0Jdg0f7kvcZ7jVxXg/Xg5/pOlldBSW1nxTl0nqhyghIsB8evtjkZyFoWBcn5t6gQ9CV8+blE7VC+s68hzGcJ1miy/FYE+qDzY7CteT//5pqp4LuMkT5jmOuj4ntsN/4tZbQYz1f5YB1HSshV8H8Q9FV8TnE4vUbbScmWPO9oEkMttwLgfL4qUYicltN5RtRVfI5twfO2tqX2icxli5EEkZ+xHxSk5rX8v2AuJAL3r9F71YHx7XGrsrNCznU4ZC0UXKV0egbQs1w6jrUNFO/ke3Ve63cyB/7lf/PPevxAATid5MoqVU8Br2GBdTBpQ7FjdcDrwJMG7xii9PpSLrS/tSD2vT5MQqjgr3a6yh6w8JKMx0sNSIsRBtOXn9BBSuNNAWgFUbUhdMEzFmYja66i9PJO8QI1pbP4o9/zPj6XHcXNQxa0frJDAQ+cZPwxzIiH5CLIgqbhoYshyyphG32WtzG4jVAyeWZ/Q+GzyIBWjWOj3AbYrWWhMclDMxd5Alcsl37/siwGSqayGPw/n0lQjGHK/MdnE3hi/RUIZzlEm62fRG9wwVMvDcvLPqZBzLKwDgR6Da3E6tlCraCt6Hn1tbD5meov68BUDyq/4zP4LPbpYD1VW1onnm4mrBP/sS5GeFfwDBznZyrhwTKT9SneSGa77oe96ILJz9nuIqzf1ygS3UuPU54vgF9/8dO+otHGPtH3GgtEXXSZdZxr3VSwXxIneg1nBOvLerEMg04DM4+BZjourKLR2s9pIMC5en9Z1nqthXKlAbvDDW8wgnbHglbbhNdf/x7eev0VUNnk6CAJS9ciuodM5DM8NAQmaahWy6JDSYCKIZf88fr8cJKZEwlJiLJP2KuApUcHhxl5aiQfHIl0AzOyE1jiAYwEGrMNYAR6g6y7juToQrvRQ7lUkpB5zglmZGfW+KA/IKwVkV6hTq3JSKZIp09oOAizzfDEUqcxfZxB+jiFZqMlYKzDYRN26vzCNNbOrSAY8INJFaqnNZEY2NnYxpd//5kwHy9fvoyxsRGcpFMCdDHJHxl3bGt6G77+8r5xQKy2EKF+8cQ0woEIPBaDDXL/2UPsZ+P4/h/9CK4xH6bWZrF0ZQJUiyC4RKAY5R6aqQaOnh6ika3BY3PLM8lUy+VPhW3XYi/amHjIBd9IAPOrC+jauvAGfHB7qPvHDO4dAcAOt/dxmjpFrUR2TBmHx4eIHcUQCgcwszBDqxkf3vsEvoDXODCQWTszi0abBk8Hx4mE6ClynDidXG8gusxT0xPCdqFsA5PVsH3jsTh2d/dRK1VRKVZk/CfTSTS7Nbg9VoSCPrRYhv0tbD3fwOz0NF5/9TVMjI5henoWYxNTErbP8R47juHDDz9EtVbEMMPKuz05uHIt3d7dk3nBRHGUi+DhhIy2ybEJeB0uYYsTfN7b2kWlUoTVbBg1/BkZG8X3vvNdCbPnOjdEFl+hgOOTY6SzOdksK5U6sjlGlnB8h+VgHgoFUO80cVovYXl9Ge/84DsIj44gXy6iSMcdDzZ2F7769Dc43NxDNnGCXr0tYfpzC7MCDqSyGaRyedkLmECT2q/KxP/y3m8kcRcdF/aOCZl4CisL50RL8t5nH8sBSRIFjYwIkMPxRLa7LzQk2s0ckwRmRPcwGhVWDFng1GRdP7cmEjjUYj4t5fDN02+Qr+Zx5/Xb+O6PvovxhXEB2RrFpmgZ8lBFJiPbkKCL0+YSIJuHxZFxSvPYcZg8Qq6YF5bqO997F4EpvyGVUAFq+apEEzBhHiMeNrf24HK4EbQHBDx7+uCpgNvD0Yg4p6iRvXLhnIC0BDFcTKJJ1lejKZITL2J7mJiZwM2bN3H56lV4w16UczVsPjOkbcgEpJEYjYxibm5OQHHu6alsWsANsl85zxnhYTUbUT1kOTFU+yQeF7bmo4cPZe2iU+W1N17H2vq6HBLhM6FSLAsrvVYoIx0/wZ//q3+NQjYPt4NGm136k5EREmVit2A4EhUAw3AANWBnIpp2Hdt723AGXYhMj+A/+9M/xoVXbxvgJinlhgoVSjsJfPbrL/DFR5+Lpng4GEX5tIJcJi8h4TwsSoI/ZqLvNlFpVrB+eRXf+d3vYm5pTmSByrUKsrmc7AXVfA0f/vRjtAtNrC6cE7DmaOdQ5sO59TWYPQ7Ei2lkm6cITofxR3/yR5g9Pwb4jISV7KfmThMf/OwDfPqrT2HpWBB2hySKhQfnRCaJr5/ch8ljwoU7F/DWD97C1OqMAPe1ZgWtcgelwyK6xS52n+/jJJaC2+qHuWPBsHdIQCc6gKglnMol0DK14Bv24farN3H+0joCwwHsHezg+PjYSC5HY7dak2RYZAKHQ5QBCIudRTmRg+OYMM1nl2bx4//oR5hYHZP2bdcqOI3ncPRiHx/8/AOcxDO4uHYF42PT2N7cNZLFMTqjnEPN1MSr330Nb//hOwIiNdp1nBbyqORr6NWBaqaGo70kPv3wY9FFpe1DJjv1p9j+lIpZX1/Dn/zpfw5TwGzMC5Ixq3QylpA6SiEVT2Dj8RPc+/wzWc+pLUsd02a7I46HyfEZXL14DelcGi1rA5evX8F4NGQ8h0B2BXj+6IVoRXOMzc3M4srFK4CX2kxG35E5eP/LB/jgg49El9TrcyMQ8gn4R6csyRG091j3c+dWMRodM2xFWbuNpNrcA8iAZUg8ExE2unVkCifIl7IoFMhUrOC//JP/Ao1KFfe/+ArmLn25bRwfxQWYIYhCEI7HaEoCBMJhLJ4/j8u3byAwOox6rwGb1wa3x4F2q4ZmqQprrYWhQBhP732FB589gKPjQbcBFNJ5sSHoYH7CpGa2HsaWJ3HxlStYuX4ee8lDHKeTCHj84oh0Whyo52r4xU9/CZ/FjYDLJ/JMbptLHH50IkcmRlDqVTC3vojXvvsKInNDRsbcbgvdVk3kc6x1LxKxDO59fA9bL3axNLsgzq6t51s4jicEzGRS4EKxILkiGE3yu7/3O5KzoGNuIyPOlaroiXPN+vLeVxIt5bTRWdDFq6++Ks5sRi3QZnm88Qgmq1nWxaPjA/TMLUwzv8PEpDiQTC0653oo58vwOClJ4ECrySijHmqNMj789AMcHO4iOhKC2Q5sbZHha/RFp8VcGwa5g+cN6k/S/iTAyvB/G6VmembRsCawLMnFSZaxOOBwuiSJaCQaxcT0jOzZHDtk0JJFzLwC1XLRsIetZlj7Eh9keJLRLdJZ1MOlbJB3CJeuXITdZcd+7AD5bBapdBIhdwAusw2tSg1ehwdzs0twBYOo0c5y+3Hx6jWcW12FxxuE3WpHo9ZAInYkUWy7W5t4/5d/K5JqQ0N+DIeHZN2njVKmFFKLOXO8mJ6ZF3kp2sypdALPNp5gc+uZMFApXUBCAeUWaDfzmq2dLXHUMyLGHwqJLB2dXdwPCS7lsmkheKTTSSTJNu804KTkjqkjdjHrwXlFSTs6l8LhUSwvnRN7psw8HVbKvB1LlB119Uk2aDEsHx4E3AEsTC7Ink5bamdnC+0epSjcRl4cK8HgrshMkNDq8QYwNTOL9ctX4PUH0e50UatWcXJCyZhNNBtlWNBEq1lDq1GR5IWZbFYciWaTQzSgL12+iZt3X5UISO7hTMK7vfkcmy+2ZawQiOXaQJv0JZBnknNWOpMSRifHTThq2CKU02KCPjpcFhfOYWHhHMbGJ8VO59pAJ4fbQyCyihMmPMwmEYvtCinr9u3bCHpDqFQaONg7wOzMPF577Q0EAj6US02x3XimsVotEiXC9okdHYidzuS5/JxyVbQjHn59X0gLi4tLYivQjuX5ztALL2BnZxOff3EP3R6jmNuS54HjOxyKCghYyJ1K4mcfx6iD8mxuMMEe+4DrpQJ4HDM8z/AcJ/KIra4QVQg402ZrgwkHKTdn2CIk3tDRT3sifZISJjnPimSSB6J+1BxlxDLbOEjsIJmL4SR/gEa3DG/QAaeb0QR1Zt0RLV6Ngq4xMXmHwCaxj9+WBmW7C27AmB1iHYbSxm+R6gyc4CVpT8/WCkQJCa9PktLn8WygQO0gPqIMaGU98hkKjuq5W3EUxXz0Pcr2HWTeKgjKsguQ2wc0FaAzavPbP4PAlGImCt4pNqTv0voYGI3BJtbyKj7Fz/VMoaDrIPit4Jo4HgYSJBqgu6GNrziTMtTtNtU9N5QAKMHB51gttjNcTLECbScFFQfbT4Hel7iCIc2hP4MgnkFcZJSxQVzkb9aL9yqrlvcppqNtpHgc71ftfCUdavvxPilDnwGv6gWKsXFu6rhTfIhlUYzojFHbJ6vqtYqvEVfSdlSAXuusAKTU1WSMbW0rHaPqRFBM7QwQ7jNt9f3cB5R0OvhcbU/FHLX9FIvR9iPhj5/x+XwO8QLibVpnyiqpM4Bl07ZVRw3vYb20DxUv5fsVpP42OD0YIc/w8EHng44dxZR4VlLQV0HkwXFFrEbv1/YWnIsO2P74YV20nOoIkTFMwkzfxtB7Bx042l9ab8UvtT2kjn0JZC2Tzkf9rXPz28D02Rz7H/7Fn/Y0JEWRev2SBWTB9cWqu6uDTRcinQAvZSIMAFo9UsbEMMDfs0na94gRvFJdaAW9OQCUJWqArgbrVxclfa/hCTCAcTJa1TOgg0870RjM//9Ml1x8DGZpVzYKLd/ggNYU6szoPjjYyMrhJsZkGMKAhiHdoUA9J6smBSQQzIVMNZsH68PEVUrpNxjORtJF3sONl4YMjWjWnUxVrlUqzaETm2XRhVoXOJWR4LvISuY16mHSemhYh3opFOhXprAy4/k3383yc/M1WLkMGy9I2Xmg53vE4Oh2xbDhtSpBoiC0eqFYfv6w3Tjx+dtI0uU5807pQqbOEX0Gn8lJKcZHOHzmhRt0dhiLmLGoMZu2wXg3gH/tW5ZbPKtms5SBho5Kdxj6uwaozzE5qHvNcUYgScFmGs/qhGEbcM7ouOf9BAJYL/6w3HynehL5GRlRBEsZ+kOh+EFngLHYG2ztYolGiwkzs8sYnZxBNldCKlXEzMQq3n3n+6KLGz9MCjMlEYsLA44JQsi4pC4pAWhqMJZrJQk5XVhaxMjEGIbHhmB1crEy5Duaza6EgTJxYaXYEOCyWWeyGDOCw0MSLuz2OuTw3+kx31mf8Uqd8WodrVodPcra9DoCrFL7UsYbk8FVymh1uzJehplNOzIEi12CQoQBnU0XcHwQR/zwSMpptpkxMTWKW7evyz3VckkOYAz17jR7cHXt2HnwAu//h7+Ttr1y8VJ/rTC8qtSjZT9znBCMSMSPjYOy14uJ6Jgw1oa8QWmffL2EWPYIr//4HUQXRmEbcmLu/KIw9iivYOmYYar0UD0u44tffo7TeF4A6G7TCBMj44Isiq7ZJFnkZ9fmMHtuVsLWa72GgJOS9K8E5NINYUkxgVsjR21OHuDcSOeSuPflZ6g36xidHJOQ84cb3wA2M9YurOPKzeuYnp1DuVoR/VYa7tRr5eGQ4CR1Lc+dOydhsxI14rBLKDEdM2QZ0UinNmO7QSCjiGTyWNiBFmsXjIitlwvIZ5PInhxjaX4Bd+/ckWRiE+NTCISCaDDTfekUJ7kM7n32EZ4+fQJLryPgG0Ge6ekZ0SLcOziE2WKTA/Ha+nncvfMK1lZWRbrB1O4il83g6TdP8OD+17j/9QMBRDlGzq+u4wff+z4efPU1trZfIJk+kQMAaRrUDyRQwsz1ZF5RW1k84v19oVA+RaFyitULq7j1+qvC7qWuHw8+TMR2mi/ik/c/QjldQOY4CWvXhJWlZczMTMtB+ziTwiHBUJ8HF69fxfU7tzAyMoRqpYNyvogH975E5igNa6MnIHTEPyy61F989qkkAyOr1eFxYSgSJvEXJ9kMLC4HltZWBCylXEi1UoObEQUuL4q5AjxWJ5w9p0hPUCKg2WkhnjpCoZyXhJrf+/H3MDYXFRY75wb1XCunRXlvJnkiSRILTIRZKGA/FoM36BXgpk1HiKmDu2+8gjfeexMWB8O4e0am+EJewk4JDHz1m69FVsLas2LYPQyP3SsANHXCySZroI3F9SXcfOUG8uVTI7FN14xuvYl6oYpYLCYJ367euI4f//gncIw4BcirFlt4sb0ljKwK13ey4ut1OVQGRCfSKuOWbJKTxBGqlRLm5xYxvzgna6vdT6vUAFhrhSo+/PUH+OyzT+EPeHHp8mVMTk+IbmTXAiRzKdlnqtkizM0u/urf/AXa1bokuKTWK8GbfKmAWrsJp8uF8alpGc8EfCLDwwh4XTg6PsTfvv93OK0WMDI9gn/2Z/8cC8uzaPUMAIjMTrvJIYncYlsxkXjY3HiBXscsQAttCDpWeNjloVac0U5qpHbg8jvx7vffxfBoWJiP1MVnJITYUsUWHn3yGPa2DUtzSyhksth/sSffjU9Pig6tI+xDLBuHJWDDH//zf4rla3MGaMrIEJJ3uJ48zuFn//5nqJ3W0C7WQBok50293cBx4QTZagZr11fxO//pjxFcGjIYv1x2m0DuSQqJrQRS8QzK+RoKqbI4+C6sXECRNkg2K4zcrd3nImFh99hw684tXL1xVXIDUF6G/UiJtZ3dbUMPlHq8Ngfm55bhdQckpLpMe6FyCrPLish4GL/3B7+HkfEQnB6zyNIk9uMoZ0vYfLaLred7sFpcuHzpOo4PE9KPLodTQOh6u4zR+THceOsORuZGkcwcYW9vRxjXVhNJBkCjQs3SbTx8+FD2T+4dE2PjEnlBcIJOn/feehe1dg0lUxWHiSOcpnKw9Syw9UySOI3SGjt0Svg9mFuex/j0FJxujzhUyvkKvv/dH4pdNrM8CdeY0Q+dMnXkK+KVFZmXUgnPNp4KeDYzNSP7CMUT6LRk4kQyNbfJFqaOnpM2CpDJZ5BIxsVxRhCC9gAdN5TxWF1dE0CdQBnlFGo1astmJeKEoPPGi0eInxzC63ejXClg68ULXL14WZzRe5vb4jQhIEBdc4If3Bc63TY8Xh9mZhcxOTsHl38IkclxjM1NIzRqQSpfR/LkEE6HBRFGapyW0C3V8Lc//RlyRzkszayKjFUqfgIn2badLpKZNBwBD0YWxjG9Po/Xv/8WrB6rhLp3Wh2pP5MaFjNck+8JWDsxMiryXJfPX8KzjQ2c5FKwuW2weRwIjodw69WbWKQWN5jE8VRAOkvHBkvLjUdfPZPkl5lkDjeu3cLs9IJIjOzt7iMQCGF0akyc7WaHSf7v9ntRKGWFwR+eYFRfE41yEy82NvHgs4fY29yXJLp0onP/G5sYl/wGNrddnDH+4aBEOtFhePXGRQHcfF43OkwQWyqjVqqJhBOTcQ4FRhCPH0s/miwmPNvcwMNH9+EPuEXKjOBjLm/Y1uwnAtBcH7hGUk+bLFBlsHKdIQuZfc89hDYyozwIHjKRqJk5FRaWsbq2josXL2FkhNJcdZHv+uUvfiF7Va9Vl0iyHtmLlBLwG/IMlUYdFjPtOiveePst/IP/5A8wNjkmAPSv/v6X+OBXfw+fwyUyWqeprDiymX8hGB4R2RJKet199TXMLy6h27P0E4MSiC+gUavg6eNH+PnP/hr1WkkcCASfbU6b2BWU7Oh2TbBZXZianpPExnT4ZDJp3P/6C2RzKQFbCWRTWoL2HAFBngGy2RRS2ZTYRdxna6026v08OUz2KTlWbGTzVQRM5e/caR71DhngbnidRnJ1E+dlm4zVgJHMtt1GMERJGYcAj4yIqNcbaKALLwIIeoeBjgXRYARj0RG0ui1hCJfLBcLfaLaaGA1H5TxnszLi0Q6vP4Sp2TncuHUHQ8MRYQSflopInySxvfMclVIBzUYJdisTM9YwNBySpLYbT5+jxATtoYgA5W+8+S6uXL0ua/jW023Drs0a8hKMkKAW/cTYhIwhnqt4TuV58Ch+aDgTU0mpH887PKtxsyVIHgyEMTU1i5npBbGf6TivVosiuXEU38Pe/gsUK0yO6xT5svfeew/DwYgQDzYebwhZhbJjZLJzbLI8BhEhj9xpTnScCfYuLMwb0VA2swDKdJLs7uyJA+Lq5WvCwJ6aNKKpiKO22oaz++c//xky+ZSAtvv7uyicFuD1sI9cKObLaPU6GAtMIBoekwgBzifqiuczGbmfIDzBeSOXUEDOxHRE252UUnSizWjqeg2VBuXxLDK+JsfHMEZNb5tNHIK7W9syH9cvXcT8yjx63hb2Uzt4vr+Bnq2GtrmMfCUNs7MrSQtpM9EeINORay7btVQqSmJgfi5Riv0fPcMKRkJekjAcDYBSk8UpWCfPlGhi43sFwIizCADVz3tknH1ffs9BMwhCimOHofD9f4r9DAJsCuIpw1lBKo1gVDBTANn++ddwknaFia2s4EFwdfB9vw2oGTjLIJtZyXB8Jq9VzdlBIp/iHrLOMvJ5gHSmeIviVgro0k7huUJBXj5PNaCl7CLV0TLaq08w5B4t4HRf+9bc10lSbIrfKeimZeJ7FRuQM38fdNQ2UJBc22cQxxpkPCsWwncpoKpjRjExBacVYOSZS+ui5VCQX8rRMWxczQ/2Un/YIKWy3EqoUzlZrZ+OLUMBwPCUKHOc1ypjW/tysN4KSNIxK3vdAManz2J9FQfUMuhYO3N0tPqSuQOET+1nxeL0/fpcbQ/+7fZ6zgBoBfi5XqozgwC0zkGuaVonfZb2jzoZtI/4vUic9HW/1emhALXimc4+OXEQnNf21Xt07CjoruPKIFS+ZB1/G/SVdcP2UgKE5dd5yWdx/esMOFt0XKlzR+ehPlfxTbE7NPlh31Gma4SuLToudUx/2zmjfWAiAC2hHn0tGp3k+iDV6NWBOMiy5Utp3PNhBghsZAiVgUsQSwX4pZIvwWeZCH0PHQFo7QydeEINt1qlgRS04z0KCp7p+/bD+A2k38gmqSxXg/VsyG4YlTcWf20o8Urw744RmldvVH8rjEIHOBccAS4ZidvPjqosVh5iGZ7F9ms0jUQfCgQr2Ml2NTrjZUiMsqPFM8GMH31ZDE4y1oNtzsOBMoF56OACYYS6tAVcYvnYDiqVwvroZFW9YZaFRgDrzHey/XTR0PpxU1ZjhBOPg069YDomeC0NGDlYOhxnkihktfL9fK4he1GU6zREid9xsCoQ/22gVhYAt6HRp54ljh11SCgAzHZVOQ4+Qwyt/pgdXLx0wTTGUV9ypa7en5dZY3mPTjYy42SidTWUwfA28lk0dPl/MgXVC0XZDV7POspGCEMjScZQP8yD9WWbyVzq9mQc83lsV+1TlZkhS0SkShxOAaA16aR6wghME9wsnDIBmB0ra5cRGZ1CKp2Xw8VQcApr5y5jemwK+WQBPSYZLFZhagPpVArpZAJOrx2lekmSErlCXiyvLWNuhYkC/TCRDdemt5oanQ00a/TwmmHt2dBtdGEzOZA7yeLkKCEgvsFMHYbX60HPakZHGCw11EpFSYDm87glTL9db6JMTTUmSnQY7XEUT0jyuunpaYyOTcBHQpPVkPIwk0ldI9BWlUQhZBdReuHyzYvCfByNWAVzySbbIotAwD1/nIO52MHGV9/gr/7iLzE2OorV5XMCGHFscYxQq003C4b67e/u9TXdTIgOhzHsDxqhRm6baE6u3VzH2q2LKHVrsPsdiIxG4SQ7s2uFqdJBIZbHl7/+ErlYRsI3yXDnWKMUhI8JfqhNWS9jZmUGk4uTsPnskvTLH/Ih5HegWuwhFU+jmK2gXWnA1jAJQ5yMnUargWT6WJiLTG5kspmRLxckGdPl69fw2ttvIDo+jFKlJTqNoud7fCLJ2hgiSvBrdnK6r51nF8dGqVYXfWoa3OLg6UDkNCi3IglZMimUynmUCzkcxbaRSx1zROP8yqqA0Eyu5QsEpf/K9RrK5SJypTy2d15gY+OxHAqddpskHJufX8Tm8y0kT9LCsHd43bhw6Qpef/MNjE5GBTBrlKvCwmvW69jd3sGv3/8VPv7wQzngXb54EYuzi3j04KEYPQTWyewmQEwgvVSvCotodHIK8wtLsm4+f7ZhzBlyGSzUSlzG1NyMOAJEM7ZjOD5Pc3lhyNaLVdH9DXi8CHr8cgALj0RQrFcRzyRg9tixfvWiANDjEz5UywRUm+hVWvjs158ivXMMW8eMoN0nwPHz508lVJn91Oy1RH+8be6iSx3n8VFcvn4VYxOTGB6OW2SC/wAAIABJREFUCCDLuUQApl6qYsgdwkRoVJLJUb+7Vq+KM6SDDqLjUVy9cQUOr1NkK7hesU3K+VPs7+0htrcPEx1S47OyHj168hhPXzzF4soiIpOjmJydxO/+wU9Es73R7Yn+qITBFgsonuYR29kTELVd6YjTygUnPDYvSvkyjo7jiCWPUe3U8NaP3sX3f/+HsJFpbzYhm0gjsX+E5N4xThJJASHpHHn7jbeRyxawsxeT8O1E5kQkVBq9lgA4bp9bdKsps1Mt1eFzedGs1LD54hnCoRDefu9dhMbdRog98bx8XQ5pBDazmbQkIjrlAZ163Z0WfMEAPD43GmQGWqzYefICmaOkSOwEXB5hfnA/VH3HWrsuTFwBAK7fknBhJvx0220CTDzd3MBf//yncPud+Id//I/gG/IJaErmLpnfsf0j0WhuFBv44pMvEN8/wvjohCQ9JNhKRyeTdFFjXwxt6rfXSqIRO7s0j3a3IexWMi7IrmPIO50H7WIXEX8EV9Yvo1mtYfvZFg4OYuKQovwDPNSmbqDj6GJyaQpLF5awcG4OkzMTEu1iqliQPczglz/9O1QLVWRiCRQyeWFoBcMhbB/u4LR1ipUrK/jdP/wxhs5FBLwuZwoS1VGLVxB7RpmTJvKZU2STBVh6Vlxcu4zjoyNh1zdbVWzvbolEAMfR+OSYhD9TuohJ2ih/ND41itjhvoRrM8w4fZLFzPQc5qYXsLtzIAwzrkMEfam9+8obdzA9PwGnvYdmoyJSPTubO8gVyjhOpBA/yWCMUknhCQQ8PljaXQk1Z4xJZDyC+dV5rFxiolI7Xmw9x5f3vxY9curBhiJhjE/PyPonMm2UF+iYsb2xjY0vH8EJh7BumQzw4Yv7Msc8djdczNdQp8O5hP14DHafHTMr84hOhDEUjQg7ijINyYMUXrv9mshbjE5HRZ6Lc4mSIZVCSZ5D0Io6nGSQi53s8UkC4JHIqEQQVEo1DI9EMTwzgvHZSbE1XA6D7ZRIxPFo44lI0zDy4MaNG1hdXRWngmvIYUjPtIBWpodyoYnDwzj2YtsoFHOYXZrBzVvXYLebkUwksLO5JRJP/H+9UpUICoa/E9yR6MFaBZvb3AfyuHjpGtYuXMbI1BS8w374wx6c1srIZE7gsJthZiLITAaVTBH/4S//Gsn9BDwOL8wdmzixQn4mqq6j1qgjPDWO6WXmUPBi/cZFTC/OCmvvJJlEOVuEAw5YYcaHH3yK9//ufQHxFmbnxNmQOUkhFA7JWGqhDavDLFEYSyuLsNl7aDWq6HSZL8KOXs2Orz9/gL2tGDwuP6YnZiU8n8zGvf0DpFIZzC7NITAcEs3yQDQEk92EYNiPUUaGMIUHTfAakN4/xbMHz/HgN4+QTeYRGYoIo5S258jEuCTtJTDO67kHUhd9KOJHOBIUMFOSyLbaEt2SiJ/A5wjC7wngtEAJgjLS6RMcJY7w9YMv4fE6JKEzbRQyIpl8UAlAtIc5Dpi0ksQI6sWTpVytlOGyWOGnvrPDYGm5aIfBjDB1mb0+LC6v4fqN2xifnBLpDv7YHcCzjU38zf/713hKh3a7BafNAIsoE1NvNFGsVOF0+TCzsIh33n1PnN2Ti8My1l58vYu/+8XfIH9yAivlhio1IQqQ0OB2BuDxByWp8SuvvY6VtQuyV5PAQPuX0jztZh1ffXFPNJQJQNPeo4Y9E4NSKsTh9sBqccJssUvUw9K5c/3zRF50oKuVojiZmAuAoHlkOCpJaeV8YmpJwl4mQjTbrEIC4KGbDGMBuW1MkMQ1zAASuL8mThIolAw5QpfDYPoF/JTEcEpOF4LClLCJRsJiHzRrLTRrDXQ7VoxFZ3Dh/BWMDI+jXiHbvSv7T6NZxs7+JjLpY5Fe4Bz2e7ww9SzijLdYHHB7fRgbn5YEuvOLExJBmDhJ4yC2h63NpwK45zJJOB1WpNMJwNQV8hCjf4YjYakTo4pgsuLypavizDrNFgVEpXOJJCEy4+/evYuV5ZUzKUuOK57zjpPH2NvfERuONpGScgiQ+7whRCKjiIQnRI6GkUMib1krYm9/G/sHm9g/2EKtWcalyxdw4cJ5Oe8ymo7PIZHms3tfSBsz+TVtYomS7es+S9I9svWdNol8FGkDYZGyrRISIcY1aWF2SWwdynjxPEoJIvYpWeUEkQmeU6KGTuejo5ghK9k1iSxNwDeM0cgE3A5G5VFGzSPP5HmAZ9NMNo1C/hTFsiE5w71hKBRCIBgUwoLLzygXRpoahAieCSmxyUSZXDtpPPPMy/4g4YL5FIZmh5Gtp/DkxUPEc3uAvQ6zuwOn3yoANIk4HH8aJW3jealSlPIY0cwG+KvgkjKH6XzkZ2cR3327SHEZkXoRZqyhX6xkwTOi34C0hJ4lDcDTyA+l52bK8ZyBgX3QdRAAHAShzkC/fhS6nqMVdFZwTYEueU9fe1bXNgXq9P3KElUAVUFZBb0UDDs7T/cBaMWWlBXK73mtsJr7ObD0XQraKxCv1wnOwaiBvoQmy8Jxq2Q3g5BotC+jHQ0w0egTyvAIy7ofsa6grgLRCsApuKxsVMXKtIz8XDE3rYOCllp+7R/t+0G8bRD4VLBvMNJbNaAVAOT7tN8UgFayn8o8GJiZISnLawcJpizjIKNZcQxey/nOZyr+oazll84RIxmm4n0sJ9dqtqOOoUE2Nz9j3fl7EPMbZPEyulUxo8F68Z0q2aF68QpM63V8JqUeZR/sa8rz2cQ0tS3JENZ3a19KlGOf4c82U3a5Yn6DeBfLr5gbv1dwWQFYTz+B32A/Kh7Iz5RJrnNS21LH1yAArXPnt+aQ5CM1ysBycn7onBMpqz52q3NEQXadK7xH8crBOSf4qairviQa65jWZw3WYxCA1nVEPvvv/ut/2uN/2JBsYNVaOXsBtSK9ZEwYnaR6P9oQg3ICCsBxQpOxogUwgEcDCNSFiLRO6WTTS3azNpxSxtlAXPDFU9VPUqBAHv82aPQG6GsAdQabmN9puICyfAlAn71bwy6Y2LzRkcMRD5ni2WMSpb5HRoByS1+7iGHmDiPcXRjCZsjCRfCFDV+plgyN276ciZZPtZ1pDKknRhdN1pN6eOr9MfSWXmq38LpByQn+zcMRf2uCP/W0KJjL7zjx+X6Wj2XlBq9MZe0v9aJon/NvI4mMoYGkC/mgLAefyzryHdy8+VtlL1STmeVlfRTM5ve6waoDQBnWbEuGWSnLWMMNyLLmj7ahThid2FoO3qeLprb7Sxa+TcrKg8jge7lhqHeUOlsE8gJB3xnLn4aRoTXdFuOPY59akDxASJgktcXYBsxEb7GI1ivHNcvKcargtS6okunb45Hn8DrRYBZHgjFGuYAyXIzAhIDi/QSNBDCoz0jjjsyXcrkJk9mGyZlz8A9FQSW/YGgCZvhg6TmxMreCYvoUtWwFZgoBtnqIxw6RyaUxMTWGZOEER+k4li4s4/qrtxCI+IVBSI1HgtBMGMIDOUOGex0TWtW2MNKox9k4reMklhT2MTXt2LdOFxmSZPe2YXM5RSNrOBhAMGAGEwS3mtSlrcmaQXYgDwKnpYocUD0eL4bDUYxPmqUMlPFoUHKpY9yXTKYRT8RQbVXkgL96cQUhP9CsGwziesnQTs4lc6gmiqhkC/irv/gLZJMpXL5wUWRHGA4v/cLjmUhRNBE/ZsZsSL/SqXAcjyPk8wq7yRv0CQgdGglhdGYcudopImMRCd8VB0HXBq/VjVw8j53H28gcZeCyuDExNgYbdR5NVsn4TfCtXK/AHnRg4fw8ps+RidiVcGgzDyMds5Q7c5Rl48PW7KLXaovRSwOdni4CbdliBm1LD+l8Bp4hH67dvo7zVy7B4XVJYjm+hxp8+WQGiYM4tje34LTaEAkOyXrEZFcEAvYOj2B3uxAeHRWtZI7DGzduYWjIiv3dLA5jZFEz/KiNnRcb+PzTD3F8dICRUFgYyx6XB26PkWSAurZMBMPx0uu1kc6SIWM4FHhQH4lERf6A0huj45PwBv2YXVzApetXER0ZksMsk56d5nPCwo3vx/DZvXui/0t2ILUm00km2cuJM4FrHQFIAvPUaD6tlTAUjGBiZlbGDwH44/ihzF2R4+l1RSeYAB/ZzyXq1po6EpZMORhKhZzEjlDMFeGwWEUXOugfEt1Ju8eOYrOCjqOH+ZUlvPLmqxg95xNt2XoacHSBx58/x/OvN4RFbWuZ5Tlkr7m9bjzbfi6sKn80KJIry5fWcOv1uzh3fo0qZ3LAatU6SMQSorXMRG9euwv2rg2723siy0EAismieMBhvdl/1UZVgDTOOTp9uK4QxCHDkol1r1y5It/RufLxvU+wuLQkbNux6XH8+Pd/B0PRMJq9DnKFrDDF6lWCgyk8fbaB+G4MPosPI8FRhN1DEobOA1/utIhMMYMy6rj73mv44X/8A9iZjLMFFGJVpGMJPL//FMl4UkAVrl/T4zMCwCWSaYTHogK8+qIBBMeCWLtyHjPzM/AHrChle1J/c9OM/Re7+OzjjwRc+/6PfijOGz6PoC9BAmp20jnC02SlWhSAn+HytXZDkjT6g0FhFrE+O0+30ChVMewKIRIKi74p51G+eIpStSTP5Bq7vn4R7777LlbOrQkTlAmCyEwiiPGv/rf/RQ7Yr7zxKjx+N0rVsjBknE6XSDIcbMckGdvo8Cgmx6cwGokiFDaS7FGuaHtzG9lkph/63EHhNCsSR9ScPTjaR0XmmRlk/VF3u1PvoNewYCgwhAsr6wIqMXHnzua2zKvIaAROvxdNUwtOvxttSxs9hwnR8TCWz69gfW0d5pYZ+893sfHVE0S8w7IH7G/tCUjlHwrgMHUkUiJkDVOLenQ8ilK9KFr9p5kC3G0PaoWmaJEzaWQsRjZdUTTQOQ+5rtN2OdjbRaGQQ7NRE4YaneJkrsWOE8Jcp6wGpSPSuRNJpPfomw0BfhdmlwXc4MGOY9TisCI47EOtWcXoWBjNegnl0qnIsZxWS7j9+qsYm5nBXjyO4+QJui0z4ruHcHSAlZl52Ezca9vIFrMircJ30+G3GdvH8OQI5i8sYXZ1EXPrywhFXWAuVbcTsJIsUgQ2PjnGvV98jMpJCSdHSWztvpCIEa6LtGkITFXaVeTqOaxcW8OP/uAH8IQ84sxiBEli/wTJ3TjapRbMXSPhMIHifCojc4d6y+XTIg4PDwxChKkjthrBVeqk0jnMCB6C0Vfv3sBP/sk/gM3X16Imeb0KWEmKawMnyYIA/yzXxMSY2BcEIiWJXLuHBuWIEqeIHx6Ls+HG7WuYWRkBQsb93E9LR6e4f/8+jmKHRvI8f1CS3c4vLggQzWRwD+7fxy9+8b7IK4WGIgK2RiZHMDE7Adi76FBf2GlHKZ9DLpFB6ugYqVhCkuzR6XSwvScJAafHpmG3uWF1OBEaiSA6PYbI7Ci8Yb8A2gTqK/lTqT+jfzrNNl68eCFg++TYONYvnBe5Jn5Gu5FSDFzXbRYTJiZGJBllt9uExdwV5jaluk4zVZQKZJ1b4LR70GtbUCs34HH6kMnlRZqA6+H0wjQcXrskaVxaX0JojJuYkWC4XaT3mw6hU+w838chwdXjvNgvTI48FA6LzUBHINdQrsmRkbDoint9DoyMD8Nhs0oCWRc1lPN5KUO92oLN5IbN7MDxcVIY+dzTtne3RYuY0gaSaI0HbGr1Ug6QxBwLo07/P7beK0bONMsSO+G9z8xI7w2ZmUy6IlmOZbpqemqmu6dndxralcZhBWkfJEGC9KAnARL2RU96ElYSZBYQBK0WGtuzY3qqbXWXY7GKVfTpvYnM8N5HCOd+ccmY1iZAZDLiN5//7nfuuef64HK7BYBmv29ubuDk/BghhxfjY3TKUFe4gVK9ilq9hfjwOAaGRuEPRXH9xh2MT06Jvq6wsNCR6Ki97ef427/6S5yeHCAS8KLF6BAmEaecS6cLfzCKG7dfxatv3oUvxOTAo3AGjb76vU8e4JNffoTU8THCXj/qhbJInzG6pVJvIBCK4NLlVbz+5juYnZ9Hs0GplK4417lmfPTTH2N3Z0NYvmR+nxwfimQMEyj6fQG4PSG4nHRSjiA+PCp2fb1VFdmMVqOKzc1nyGWzRpvXE0Y0FJOx0bE2cZ5MSMRArlbo+S+tGIgOYXCIES4hkUDQqE0CjEy2yDMI7Zfz9Kk4CyeGpxAMR4z+bqdjGLO5FELBkNgXfncI8YFxXFq4itmZy4iFKMsQFOY87flMNoHHz74SAJq2ztmpAUvbjJCzk1TkhScQQiQ6gLtvv4uVK8vEkZHPl/DoMRP8PRYAmpEL8fggTk6OcZQ4EL3usD+MlbUrsu6mU1mJKGFiQ+ZXIOh6zrnU7sqafOvGK1hbW6N6G+p1I79GVj2dGpQUYdQSx7GShpin4zxBJxkwMz2P2ZlLYlfwbCVh+JYWTs8O8Oz5Nzg63oXP58KVtWUBdnkNI5kIfNNm+eLhfXTQQdARlLO0ifzsCpjNNbbeYuLHBhj3T71sktK8HjLQS5Kng/soE/uyvWm/ejxeAZc5TUmgYNQTcQTRvvZ6pV4XyXOcJ88RdFN6ahaR4BDscEi5yPKnHcC1i/2aF4IUWfAmqTsjoYaG46LFTJDbGwqI7jrlMTg+mCibyU75jIO9HbFH9PxPibv51SWExqPwDniQzB/j828+Rqp8Cm/YDjjqsDoN61kcIDWjMesVqbqKrG8kz9Ipx+TztOsEMOPRjZrCLUOiURxGwSsSegz2YpirxD0UvDKuewM42XtSnaqfrOClYjCKcdh7SYKUvKfg5b8LCFbwsB9Q7Ae3BFDsgeb8W8DOHrNVQUctK69TgqCSAhUHUSCvn13aD4Tr5wqSGZzmZXI/LadGfCvop3VXAJpzg/2tSdQMufIl/mJYsA3Z4wlA8zkcK4KddFoG17AalQAFLLXdFJRUB4I6GPoBaAVCDfBtnAha934wVftO8TQFIxUfeemU0IxPLxM6EoDmddru2u+KRZEoqmCm9onBhgyTXuvW/w5tP7NGvCQ+qsyNYkysl4LrOjYVBJZ9jq3dS1Daj0dpfykGxHIpKZXXKT4oTomakURhH/G9LJuSZDXSXHEZHZMKqLJsKsHBvxWH4vqjBNZmD2hmO+g45fc6nrVPtL9ljjO5KveRnuRv//jod4JIefrGLsuufcDvWG5l5/c7IXR8mz55KeGjbaxtq4AwP9fcYor3cY3huGf9NKKhf+7qOFa2M/tZGewKqEs5etI+Osb655r2af/40+e++P3f/Rd/3GWjsFPYCcqW7UfE2aD6PcE3Foqdy8918gh41tOpEda02+gd83kCtPYAaAXryIIzHhAD6rLgxuP0shP4DgU0+WwF8rQzWBauxcb7ZETxdaJpBXXCs6P03TqBRf+XPAwaj9QOE88WLXeziBuQ0ADkZDawnKyzeD9aBNUc8PUyR5NBzY1YvCo9RrDZIMyiQiBbF24dZHwPtWAFyPT5ekDpy6ycOohp4BAc5oCh91rBZR1g6pFiOdXToaA9wQkyhg272siCsA58BjdB/l9Z5grkaF+rCD2v5T0sJ5/F62n80eDhdzRu+MM69APa6tnqHxe8ThcE/i3ay71xJFp0vSSDOsHV8aGLjsqCKOu4Hyzn81hHthM3EpZL2E89LW7ZDHracbJhoCNSBjRA2b4MC+M1JtzDiP7z8Mf7eYBgfRheRuCvkC+Z8RAwwLJxghhvIdvVMAysImfB+zRxIj+n116Z0NTAlY1Xdch7mwXHoYwfGx05THRggcsdwMj4LLyBAfgDYUzPreJwP41yoYm58Vl0K23UMmU08nWUs0Xk0hkx9m1uGw5Th2g5Orhx9xbmVhfQ5fnLCQkdpHaxvp96hTy4Oto2WOsWdMsdVLNV7DzeQiFdEODMzAsHmtRsjUcwuTAlmsNujwVuJ/vALEzVakeSmxhGfVe0EMtFRgw04A+EMDoegtNHQxlo8AzZMgnOCqUCLjIJ5KpZ2D0W+CN+LCzOYXTQh0oWsDWBzEUNe0930C7VJOSeYOb+5i7CvoDoW5LxynFG2ZCR8THsHe4xJxBeff01jI6O4ODoUNirBPwq1ZIAwJSsYLjmwvKiMD7592jP0D4/Pke71kE5UxF2eNAVEkYktSwJ0lK/rl5ryngmaytby2L5+jJml2fh8lnlkFbJl9EsN5DYP0fyKAVb04JmoSysVuobktVJg6jBvkcTDWsbqUIWwcEwllYvYX55EVaXHeWmYfyK/nyugtO9Y6w/eQp7B8KuIyuCY58ADmUgwgOD8EVCuPnqbTG4x8jmcjEiADjZT6FaKSHgdyGbOsVX9z7D7uYG3HbKKAEOm1PmOkFdZnlvtGtIZRPIFbPCJrI4nKLbR4cHJV+YmC2XyWJkbAzD42OYmJ3G4vIlAd1oXZtEmCUkTxP48v49YfKODI3IHDjaPxKghMwhSlYU8zk0W3U5KBKAjsSYrGsO8ZFR1Kp1Yf06mABpclLm18H+odHyslvhCfqRKeVEi3dsmmw/q1wzEI7A2u7i7PRU9F6pX8rDPh0Q0ZGY6HZPzU/h6ivXEB3zonjRFNmJs/2E6NQerO8ie5KWZH0Ey3nQIwD9zfpj5GtZDE0NY+ryNN7/3rdx6807sMcsMp+6FbK/gYv9lMgs5FMFVAplSSpINpnH7hTnDzVQmSyMQAzbgGsJtSzJkOfaT98S24+RGNRTHogPSILKdrMhodYildKsIxQN4Z/8wT9FZDAiDLpCtSiAtpUs5kwSO1vbAoZVUkVYm3ZMDI3D7/TCBrvoFDsCbnGirLx6Fa+8tSpATTnTQS1TRLvQwMaDZ9hZ38Le4QF8rgAWZhZFEoAatRaHBR13F7Nrs1h7/QpiExE4CIrx3FQC8odNlBIl0VL+yY8+lLWSgJhGV1CrmUB0JpeR5EcWuwUOtw3hwRCiQzH5TW3tdDqJxOEp1h8+Q+YihaXZRSxMLiASMol3yVg8PDvB1s4mDk6OZX/l4fy9b30LC7MLYtOYPc7ofD589ABP159KmDLHesfSkXB4MsLI+N3e3BEG99ryFVxeXJH9juOMzyGYS7mibDIjbCkCO4enR5hfmMPa9RU8XX8mIHet0RJHJvvVYXWiXmkh7AtjaXERA6EYWrUOjg+PJZESryPzjex6Op6o1X+cOkOxWkShUsTS8iXcfeMNZC/SEg0ScgZEsoQsde5dZHYdJA5kPWHwONutY+nKoSqbS8ta4bMFpQy3b70qCaga9TbOz5MvbAaXjXqxVjx+9A2S52fwOlx45cZNLF9akeSDTzc2JUljKOZHvprD3vEupmensbd9gNPTC8xMLmAwGsdQbFhACu6Fw2NDePT0EZrNKgrUJi2cwcOkMyEPfv+f/xG+/Y++C+eEXQDC9G4Vf/X//hA//4sfIWB3YXX+skgQiETGyTZevfEqvGE/9pJHCIxF8cp7b2Dt7k0Mzo3B4QOoKpBPteFp21A4qcCa6uDpJ09QSRRxQRb/yak4zkT7L+TH8/0NnOTPEJmK4vf+w9/D1TeX4QkbLXCqB+SO89h/souHn36D9GkKflcAD754IHpUK5eXMTM1KYA0E3tRm7bVaWJydlK09KcmJmUtyVykRQqKa8w7v/sbsIaoZ8UEoQ1US9QGZRSYeIWRSKbw4YcfClhByQ/aDXIwoZapyye63Uy09sZbb+CV966IrMpFMm0cd/WaAE602S4ukjhJnOLtd98RvXbq6ZPhF/IbJu329i6ePVsX0Nblc0uftq1NRKlV7KCmLBnoFQRcPlgaXcQCEdE9pqTM6UkCqdMk0LDi4jSDjsUKTyiA8NAAAsNh2H1OJNIJidIh05y6tXvr2xKxk6/m4Q/68Pt/+IdYXJoXO5J24F/+2V/i2ZOnuHPjNnxeN0YGhoysV7kkoA6lFFgverApH0DdZYfNBY8jIMmQqQdL6bL9gyNhLV995arUhbbK2s05o+1OAKjeEcC4UaetYkE5X8fhwQmO9xNoNdsSmcP5zT2G5BQOSoIQBIZb3SampkcQjPjRYPgWnQ0Bt/QH331+mkYhV4HD4kGpWBWHDfen7b0d1OoluD2EyixybnBYqU1L/V7mmPEa4J05NOS3HevPn+PJw29g6XQwNhLH8ABl4FzIlcoolKoYGBzB5Mw8WnBgbGxGGMmhSEyAtlIhI/r6lWIG9z79BbbWn8HWbYm0AutWKJZkX6GO8+LyGi6vMfLGK3kUFhdH4R0CztaL+Nsf/jnu//JXCLrdiEdiYqsxWiaVzqLW7MDu9uDK2nWsrlxDp21CuMkebTfq+OLTj4Xl26jT8RQVOTWOCQJpPg/zY4QRDAwIkzsYjvZYcVZxPGayF9jb2RCbpt3uCFnCZfOJHFww7JP8GUzInK3lxP5gBBEdB36PV/YCOoVM9BfPbR1Zy+OjY2KPPHz4FVLZjMnDY7dJJAKTbfP/dEYRQGcEn8fpw9joLC4vXsdgbBJuewA+dwjdFpl/zCVTwenZHo5Pd2CxtFHIZ5BJp1EslKQPaGMwISVlzBidwRwLPHdw7mWzJjE05zWdNPGRIRknBMGFiNI20oGUJgkHgrIGkNXrdvvhcYVFhoHPX1q8JFFkHrcDqWTeREwVWa5jQ8ZpN4XdHQoFpQ3I4mXC28RZCkeHp6hVjQSJy+kxZWlUYbW10e7UsLX9FFvbz0RDm4kM5+ZmxNYdGojLe548eSLjm+1MRyXPknwHWdzMxRAIBYSFTe1mSnIwvwTXH5fTAG/cm5kcnfMrHIjCCpvsu5TOpOFwnkgKOYORhnQIkZlOCY9k6lTW25AvivmZSwj6Y/A56IjqCsGEjn2Jvu6aXEteD/OpTCMaGZCzHW0nyU1jM+dXrmc8V7MfTg4PRIbK7bRhb2cb2zvUazeMZtZ99eYVjC/PoevqotzKYuPgES4Kxyg0M8gUz+DycQ0ig9YiidRp43rclCZgpKshIdEZQM1y9q9IVVgNw7bRJGbSfNE2CuIQMDTnWcqhAgvJAAAgAElEQVRDkJ1o2JgK7CkIxeMkz2jK3uwHhhSIFdC2bZi9et5WbERBLAVWXwDgPfY0r1NQUHEVBahelIHJD3tAo36m9RDwtseO7me96nP5nco4ED9Q7ESBUF6nkgCK+fC3Ar4KGCqOo+2jZVVwlAmGFXsxbWUY6QrIKwDdO54LHiSYTq/9ST7ijyoAaNvqZ4ol9QOPGu3d71z4dWCyH3BUXEcxMgUgFXP7dVBP+5PXaRJCbXdtRwVHmWtFMSMdb4ao+TKH2z/AT3r9pvVTVrCWX8utwDSfqY4A9o2OQwV4JXL135GgjvcpAKvAqBIHlejKdxBf4PN5DW1+lsPgjT3plN7YFsxOCKtGWkfVAkhM0zHCNuI6zPZUIiPzSPH//cRMlkMj4kXGrFcvnTsqOaPOBG0T/l/H/Yt50EssyWsUS1WJWkPcNZH5/X3aP5apfKLjtX+O67h7ca/NOBr4HI3WZ3vx8KOOBn7Xv5bwepU+6VcX0DkqfdhzyGgfKgar9eTn/bislkvLaiEAzYuVsdnvieELlDWsA1czMyrQp5q1OvFedLTFgNrqdWDoRz9K3u7pkdidbnkH71f6NyurbFdllNL44OcECrUS3FC4UZgJaEIwdBDooNLNzW6nxWm8i9ogZL+63H7RWlMvC8ErubcHAOrGQEBSgF+PV95HAFq8lj0PDjda1V1mx4qWZS+5lgH2DTObPxz8Wj+CGJxABE1Ne5kJpd4kbU+VQmE5+Dy2vz6/fwHRttQFVr2FxptnQHTVbFbvKA0atqWCvzz4st78/qUovTGQ+SPZjxsNCQlluVX3ke3B+/gsyeJts4kBrQumLlIsB+8RiYRwWDZz/pCpzf5RkF+Bdk5E3Uj5nWpes5/4Lho2uuGwb1hOSkrwHdSM03LJQtAx3lIZzwxHstlQKFK7uiX3mX4x4YN8J/uEwBUZaSwPPfEEn3mYFsdET8NIjG0yZR2GeS3gNxcuu5H44Hd8jhoFbB/xIFoNU5fGr8yBHoufxhnLK6GJwoJ2wOnyIzIwBrsrAIuDBt40zs7LQNuJ8egY/DYv6pky2qUWbG2INi/tt0wxhVKnhEmGLd9ehj3oRdPahDdCTx1Qp6dTEjdA2ocZ3Mk4c7aB0nkXxbM8nt5/ivx5VkCLeqWOUCgMTzgAe8SJ6aUZhKJeYXQQZKLNYXFw4aFGIecWUC23JVyvmK8gn2MopUNCTAkuMwkcQxmpXydsd2sXLUsD1XZZqKdM5sVES9RUHAkPI+AM4HTvDM1iA41KTbIhknVWTudRK5Qk6RKTKxgHl12ypW8d7koo7rvf+tYLoJkh/KJT7nbg/PRCDvqffPxL0aqdnp4SwI59LlIW+SLymRKcNg/mZ5YwMTyBRrkJe4eMb4fIITDJH+eWL+xHsVHC6MwwoqPU2GbCSLLLW7A1rMie5XCyc4LieVYO46dHxzL+Y/GY8eT6vQiGA4DLKgxefzSEYQKbi7Nwh7wo1SsCkDE5orXSwdnuEZ4/eiYJkJrVhhwMy6UK9miYD8YQGhiEPeDFd77/PTAUmTrcHJsepwWU806et1CvUO81gWTiBLnUhWgVk9WdTFzIgYRtxOQ7jVYZj599jdOLI3gCfiyuXsHK6poA0OtPn6HNAz03catVnDPzlxZFFiMYjUgbEBThWplOEIC+j2ImJ+xkvoMgPiMGRNKozo3faKNS74/t8iYT0F1eRSgSFXCAIN/R8aFhS1Xr2NrcEfCCYO3iyhLali4+/epTXLt1Dd/93e9i9coyQoGgjI1yoYgvP/sKf/2nP8LB3rE4Da5cX8Xa7StYvbaCuUuzsLvscpAp5YrYfLSFTqWN3SdbeHL/EUoEFmATSROyZcutEnL1AgYmY3j/e+/j3e+8B1fcaZiItFHrQCUDJA8usPFoExvfPBdGJVluooecLyJ5fIY2Ix1qbSzOLuCtN96SdUycYrUq9o4OhZ3M0PRkKgN3wAVnwIVE+lwOWkG/V0Aurj0PHnwl0giDo0NywKKMSZ15GGRdodxLQxjgLqsbqZMk/HYfxmIjCHh8Mu6bjg4iIxGsvHYNS1dn0GwB5XwRzVwVpbMcEtvHopV6eHKMwYFhzE4sAC0Lms0uSvUiKtYKFl5ZwLW31uAbdwDctgmyHTaRO86hnm6L3vTDLx9KEkEmeeX6d/u1VzE4OICt7ef4+uEDqsNjZn4Gd997E5fWLmNoYgjB0aC0+8XpOSrJPJ4+eILTwxMBcEeHRyTCwuPzYHRqTKRYCCg/fvZYGIg8wL/z9ttycGaoP5lWXKcEAKiXsbW1gZ39HVk36JCkbv0g9dtDEfz8Jz+XhINvvf4Gblx9RdYvMs0r5Zq8n3rFbCMmq+KeRBYbmW6v3L6J3YNdbO5sIlcoyn1iRHetwoqPhqOYnpiGx+FBrdxAIZ2TZFcsI3MIkLHH/YGSPHQkNDotfP34oQBrq9dXcHlpCQO+CLwWN5qFuoDgZKdz3SPrmpr0ubKRiCkV8iayhwC90yN9RwYdJaDiQ8MSihyOxATcY7i20yq5ULG9voFyPoehaAw3r97E7NQsqI93kcmg1KwiU0hiY28duXIW7/7Ge7JWU1/J0rajUWphanwG5WJFxmY4GhL2GtcDtlMieQaHzwZnyIYPfvABbr//JhyDFFuksQQgA3z6F5/ip3/1dyJbwyR2x0en2NndwvzsHBavXEKuU0bN2cHwyhQuvX4FkdkR2AMOkeXgmuRs2FA9q6Cwk0Gg4cPJ82PYS13k9s4xOTIuyQaz5Rz208dItjKILw/j5m/cwuKtcYCMZGIIDcDGBIP3n+LZ54+QPcpiIjaF9UfrAlTSbmKCLQKUX33zFTZ3N/DBdz7Au++/JXqvjFoo5wroUMag0hDgdWAiDqfPIzrI9Vob8YFhYUxm82VxMp6eJ/DZF/ckgSaljKjxzz2JCUgt7Q5yJxdIJ5MCWpHhe3iyjzaaCEWCEhFCm0YA6FRGtE6v3bwBT8ArSVclMq5aEX1TvpcSKdx/p2YmJfKoY2ujUM1jffMZNjc34XN5sbK0DI/FDY/Dh9XLy6JxzkRrTJLargNHe2colirY3t/HSfoC2VoBQxPDIqNxfnaKgNOLerGMw+1d2WOXb1zC2++/jeHFQeOg6mmTn+6l8KN/+7coXGQlQigeHkTQ60OHB0aRt6miXDHRddwLuBfHB8cwPjwt4DP3ajp7KAeVK+UwOTuByHAUazdXMDY7gCJlCzrU0E8KsF6rtQTItlrcWBcZnBMMxOIyR2ljcl0VEMnCSB2XOANjA2Fcf/2qgNnNahGtToNK/kJe4LqdOs8jnSqhWmqKvvH5+YWsdfuHu7KvBfxuXJycYndnW8b0QMxoBjPHAYE2Os9pG5M9Sgbml19+gWIuA7/XjVgoKJq5rQ5lVJrwBaO4dHkNA/Fx2HmmsXmF1UypilDACysaqJVz2F5/gocP76OYTcFiZYJuO6rNBlptK4LRQSxeXpMIBD/tdu4bXhcuL87B2u3g4f17+Js//1NcHB9jNDaA4aG47NWUxsrmiiKfQ2JEIEhQtCWRYZKLxGFH8vwUpTITYDcxMToKv88jwHIidSbyCQ6HH5HwEIZHJgWAlgO+lxtnG0+fPcT+3rbsg5Fg2CSFrnDGdlBHDU6rQ4DDKvcQztNuRwB92vSU2/F6PJK8UCTz2ub8RYb4+MSErI3ZXA5ff/21aN3zPOL1e+D2OOS35FtIZZDPVRAfmMDt629jZfkG/O4BNOoET5jwvIpGs4RyJYPN7cfYeP4ILjfZyQFxMJuwfq9odFP+gbqjlE6hfSOEIJdbInVEDrHTFg1nMoy9PWmAw4MDfP3Vl3LtwtwMYpGo2LucMI2mDcFQDANRkyuIiV859ni+4B7DBMdMknxydir7PutHZjgB3CtXriAWC7GbkcsC21uHONg/FkBb2KsOwsENxIejaLUpiXaC/f1tnJ6dyBlJnLxMKCoJ22tiwxLA57q+tLQgADTtPZ6vGInJSFIC0GR6M9qJ+y61deX83iE4QsJaW2RrBqJxjI9PwuVkknDIep8vloRARJ3pYCQs+sn1RgG5fBZu2i/DU3A7A4gFDPP9+OhIJGZYNibgpK3COfbmm28Jy55R0UzuyQZgW3u9FjR5/hHUpItcNi0JPPO5tCRrZLLYYikn9hfPcUtXLuPKq6+gZq2jgRI6zjpazjLO0gfY3H+CbCEpSRYFtDTHTSFMEJDmGkaJQUpASgR2Lz8Rz4s8nxLgVPBJ2b0CDkk7vQSg2WaKUSgOIGeormEj67lYwa9+sFIAp4ZhsfaDWIr1KHiluEr/vdLZPcKXAmwsXz+bUgCvHgNXr/91QJjnZsVF9DsFyvpxDQVBFYDm81RiQTEfAe5Z9x5gp3VW/EFxI8VC5GzXi2pXwJlz6uXfBJYNO9nlNAkBVXub5DUB4G0GV+K7FcjT9lRwVsun4Lcyafl/ZSRrm7NM/TIJrKMCovytjGKWSYH7flBPcTgtE3NA9X+v/aCkRQLQKnmqALQpp5Hg0Hu1fqyLYoSy9/b0rHmdjlMFf1+QNXvEUm1XBYKlbraX+uTa74oFsh1eMJF7QKy+U8c2kxCq6oGCxnq/ft4PHiu2yDWLn/NcpRrWLC+xG21jIWJSFYFn2R7xVGVFlMwpEd6tHhtegHsDqKtDR8dC/5zSvhEHVC8ZIO8zCghmXMsa0FN50Pmhz9B2kmtaxjnJZI7940z7jfdKvzA/Fcc7iQe9HG4iH9Irr84vwUx60QlaJtZZMTStj0RW0WnGRMKKp/UcCeoEUhBax4iuH+ookvn53/7nf9TVCvHhCowqEMhO4Gam6DwfrhR3XqvIPTvEePCNF6HVMECigoz0gvIZygwlA1pYuS6PfKYMUu18pcELO9RiEdCTZeE7FIzUEAnTYUbiQgFmXRR1kWQYrZZVF1QC0A6yvpxcWMzkJgAtA8hqNJZ4rWHoGhCUnSaeKxo5PaH7Tst4KrnxEhRhx9BwVKq+eGoo01EuvwhNYpmN/lsVhWxOnmVCA+zGUOpbiPQ9ZlAZhi7rLgYA2eY9z48uvupZ5G9OKL6L71dWNK/Xe1gmtpuCxnw3wXOdtDrQWE5+RsPFHK5PBFAlC5rlUw0d1pXjpd+TxD7Tga8TguVnPfhMGkUsH5kg/M2y6eLKe9lOLAd/2KYK9PJaXsdQfN3I+FwN4eLfNJB08ognjqLjulhaunIoY5l4IGY7GDCcm0BTdMfo2GC7mgSNZpxQP4zjUbT6rC+F8llu1oXv4TgQRn9TQ3cMC1p0zXqaRtVqTUKupe891Ho1iwMBIF3UuCH6vEHYbV60yfYhHcvmJg8H4eg4ItExOCw+eKxuOFo2nO+fIeQJYW5sCieHhzg5OxYgNxQPY35tCQNTg2jYOhLWzRBmn88Bq92c+6o0qLlIWW3olLooJfNwtl0oXRSx9XgDjVxNWFepxIXoPftjIQzPjUkiH6+fQEmPKVZvinFFoJGsPfqMamWgVumikC0LUEPdOmrjkaEq7OuOYUqTiUB90+mFUfgjgM0HlGtGlmPjyTryFwXEQ8NoVbsCOE2OjiAWceP8KCsM4K1nmwKWDIQiYmDmKyVhFVc6DUSHolhaXpLDOZP7+II+ONxGIzGXauOTX/4Kz755hIO9fQEotZ9mFxYRDkWFdTo6MoV333oPkxOD2Hx2hOffPBVgZWQgLqHO9KAzLDwQ9sPmpoZzBhVm2W4zSZkDfodfWLfnh+c422OioqAcgMWLazcbHdmrLmo/tmoiUTK1MIOhsbjoV3pCflhdNmFndhsdnG0fIX2aFACMSYLI0LR0IGzs/aNDFOt1xEbicEeC+OB3viuMZYfXJMYs5gpwdGwku6HbrCOTTKBeKaKczUqyI4YGnxycSOg8w1zrnTp8YS/OUyeIDIXx3gfvY35xFdHBQZHQ+PgXv8T5aRJPnz41uoVDg5iYnBS2C/XHeeAgcywSMWHVnEPUT+Q8IoOHB0HORf6fybIkMYbdIcxgf8CLa9euYX7xEq7euC461rVmA6enJ8L83d3akcMi151UJi26xE6vG189/Arf+b3fwR/+8R/AM0BaCLVT23A4bahm6/jqk4f423/7t/jm8SMMjgxg/vIc5pfmRbaGIC3nPudos1wTluv+xj4Od/YRiwxgcmxSAG0CN9QPJDjoDDjwvR98F9feuSqsYYIqqfMycpmiJC+rZ2t48tVjPPnya1lrvv39DySZU6fSQvY4hZ//5Y9RTpfg6TpxZWlFWIasJ6N1CDRnSgX5TTDa5ndhZGFE2Nt3br6Ca6vXRIbl+ZNn+F/+p/9ZxiLX56HROALRMDZ3yVjeE2kGgoBc2+hkaBbrKKUot+PH1OgEXG4nDhPHwoC++sY1kdCgDAPZi5XzInYfb6Gba0pSvo3tHUxOTGNkYATtlkV0LsvtChL5U0SmI5i5MonQSABuvwc2RpJsn6GVb4t2MdmbFydn2NvdRZGMYIcDb779pgB5uwfbomlNNhXBo+//4Hcw/+qCAfON/JgB96vA7tfrON47wtHBkfTH1Mw0Zmdn4YuGAY8VrWoVu/s7+PizT5DLZCSpGyO0uN+kUzlZczkeXA4HFubmcOnSJTHMqEFO2R4CeZ988hkeffNQ5s3dN+7ixtVrIltBZxP3ewJep4dH2Hq+LRrdXP+5p167cQ2RSEhYdjy4ppkEkjkZGG5rsxmnQK2OjsgmAV6bWxIeMtqE4BelbahTJ3ue0ylgNAEfMsTPcxcIDAZx541bkhSTSS3tbbtIInzz4LE4oggGkbkpetZVsy9fv7qGsdFRtJpkp/mRSCZF3z0yNIBKo4ZgOCTrdqfVkMgvS7OJnSfPUckVJGnr7MSUJGgjeF+o1xAeiuEkdYJvnn+N6EgUv/FbH2BoZBjxgRFUcjUc7Z2iWzUOA4LKdCDTjuF44L5OB2OlXZQxM7Y8hpXXVhEZi4l0EIHaiDOIbraBp188RKfQxu7GDs7PzvHs2TNpl+Wbq3DEvLAOuDG6Nocrb92Ef9yDuh2o1NpwOWzoZIF2uonCTh7FgyzqySo6qRpG7DEMBqIoN+s4Sp/gIHOKjeQWZu7MCQAdmY/CFSEbuQWnxYaI34b9L07x8Fff4NnnT3Bz7hZKSeraGxYameVkUl/kLlDrVvH+d97HtRtXYPfZZP/cebqF3Wdbkq9ha2tT2o0a1AFPCOFwDKMj0wiHIsiXyjhJnMAd9uPy6go6dBYGfViYXxL289nhKZKHp+KAyZwnRQJOkqs1qogNxTA2NSryL0z8mClk4Qn78MY7dzEzNyKATr3Zwc7WLv7Vv/xfcbh/KNJV1G4l+LV6YxWxpZBJdCnGMPD4y4e4f/8+Iv4oVi+tSMLS0bExgPyCMlDPGdbxyeE5srkCnm6u4yydxHH6FMGBIKZnp4S9XEimcbx7iEq6iLffeQO/809+RxIhE+TPJYsiKyEHwlYXh7uH2Hz4FHubu3DZnJjoJVZjXWlbcU2ig4r79PDQOK6uXMfIwBicNje2Nvax/nxTgGqCPOV6SZJf3r57B21rAznRwk+jVSpJBFLXwkRkHtRbXWRy1ImlberB+NiEMKSp0Uyg0MMDOw9cXSA+FMXq1csyNmBl+BFEC5jsYVCzvN5GsdDA+vMdZNMF7O7si/SX2LFuJ87PjpA4O0ajXpP6kZ/i95mEtUxQSQCOgB7XcOrdPnv6GNViDt0OWbHmnNJodREIRuH1hzE0PIGZ+RXYHF74AozcM6HLZJk6HV1Yuw2R2fr663so5tNot0iwcMLhcuLsIitJ7m6+dheDwyMYHBlBvd1BpVZGNBaCy24TB/WvPvx7PCUTm0n6gsb+p6Mkmc6I48FBNnrXAtq2lJAjoEbAnpXzEdBNJkTyjvJe7Geyc8loJh2d9Rgbnewxt51w+1y4uDjDxuZTSZpMwJn6vozosYPEkAiGRgYRGxxEOBpGMnWOg4M9YdgGPF40GzVJ0Ov3GElIAvaUA2KEgcfrQ2wwJiA/I9129vckJwbXVRITxidGBTzlGYqa/NlCAV5bBJPjS7h+5TYWF67A5w2jmKsIWYlyHdVaHoeHm7j35aeIBUMYGR5CtUIpljrIpKPebL5SlpwRBkD1IiqOBC+Oj0+RZtL52JDkTGACV+ZaYSQU+5DRYj/78YdwOmyIx4cE3CYYa7V70e0YecnJ8XGxU0nk4BmMkSwmAXVWHPOcL2tX6cAPiq+HeQKYlI8yHHRiWC0OVMqtF3l9hoYGEI35MTFJqR6SAYBsJo+PfvWRsI4HohGJtqMkCJNwknRA4JPA/Y0b1+UsZPacDLZ3d8S5W65Rc7xiIv2aNZmHHPucw0ysScnEYCAkWvnUcx8cHBJbtlJrIZVK4/DwWOYGbZeupQWvz5w9200yp2PCVKcUEKNR2A7UH6dNSfmMzz77TM5wv/Wd72FlZVHIOTxvML2OqFpYGF1Wl3M8pTeo1Xx8cIDdnS1JwspryMinjA5Z9+F4DBOX5mEP2HGRO0W+mYJ/wAFX2IZs6QLPNh8LYOm0EyZjhHWTisui/y6SnF0TgUsAWs+7jO4R3KCX7I5nXD3/C8u2t8/wxGYATwOM8hzN30qcomQExwTPxcpCVQKYgpCytHcM4KSgWD8IqCCWsiKVsasAk+IKCrzqeVylD+S+HlNaQTR9Jn8roKYYjxIDFb9QEE+fr+VQUp3iKv2kSZUOVQBPATV9lwKvL8iAHpMEUuukkib6f42E5npttH8No1fuoQwHufq99usHzvm3gvH9ACL/VkCO9/E97DsF8VhnJfSpY4HvMtiQkYHQfqTt1N8H6sTgs7QvuO7297s6GhSEJwCt5Eve/1IH2oChwvbuk/BQIFrbnO/RftD+0WfzXdpXCmqy/RUH43cERlk3JcAqPqT9pe3Tz2rW5wqOYzFyQYpJkgBGrEZBVm07Yk38189+FgdH9yXrmXutkh1ZB7Yt5ZhYJmXJazkEPO5J9fYD6tru6ozR8mvkvpAWe84KGdeETHoYZ78TQ/FQxTRl7vcIrDp3pA96DigC0Dp/dH4r0Mv2VQBaNau5L7B+CrDrWGRdFMhXTFSxN9ad33G/YnsLlmsz5GUlK+v8ZjsoAK1rmzg1+5KUCsb13//X/7yrE0q9AjpgdQJosjllSvc3Mq/RzxU47dcFJhAtB7zeItk/Wc3nL5nL6nFheQS862XnZKEVKFVGLYFV82PkD2Qw90lnKAOY+pv6vZZbny0Lhs14gGhE6ADQhcQwjY1WEZmu6pGU+lrovaJnjIajMYJl8SgbfSdlGrMuqv8r9WqbhHVsB04WJi8imMt7VfyevxVQ1UGnC5fKV+hiEw4SGLW9uFcXDZ14rJMAPC7j8eEBVIFW8fiUjCaW9gv7mnUxMhbGG8N3qf43QRM+hyHLLAsP/AQM+LcYuwzVZ7KP4kutLR2gnPyc0Doe+JueaV302O4Et9ku6o3q96KxPMoeV4CeABZ/1FvGcrCOPl/gBbBtGJUmJEMcBb2wENaZxqZOVAW6aWiYxHkm5EsdHhp2wXJy/LGsXS6yLqcA3TpvpD4KqPbKRskAGusEEyT7cq0m/cIkcjRSyYqgMUzQK5fPy7MIyjmdLvneanHB74ui1aXX0ItodBhugtEdH0aGJhBwByWUn9nJA24/IoGwHJq2tzfhC3owPj0hkhDBmBW5KnUdW7B7yKK3SDh7MleUhHUOq0PAkE6pgWapgVqhJgnTqH16tHsIW9sCn8OFdrWOxcVFzFyelURQNieTbnAuAs12B/UWNaupiUinkRX1alfYJ2RuEUwm65MJQE/PEhI+yaQvTTRw6/VbuP3GdXhDgCcI2N2GUV3KE8AGjraPsf5oEyFvGLPTTHwXIjFJQo/LuTpaNf4jMEl92jTqjC6IhJEvFYWVvbx8CZNTzGoN1NptZIsV2B1OlPMFfPzTX4hGZSwUxsaTZ9jfPRBDd5qyD6NjCPjDmJtfxOzsgiT46ZAlkUoimTjHQHgAiZNT/D//978RzcX3v/WegK0MZaKXlYYM1wWX1yNMcDJumLiFhjY1/lo9iSIyhsj29gR9EgJKBsXltVVEhqKYmpsVUIZG+0UqKQmzaoWy9E32IiMSCkzmSJkUbqZP1zeQzGYQiEXw2ttvY2phDtV2C9GBIdFIruSLcDEqoE72Wg21QkFAJmJ8PmrLtVuibUogcO9gFxa3Fc6wG6FB6mSP4M1338alpRW4PA6cHqXw8OFDVEo1OWRvb2wL0McM4pSMoO4zEwmRXer1kdXPkF83fMEgzlNJdO0W0Qgks5tzlMkKrR0LAp4gOvUmhmJDmJgYw9LVVbz3W9/G6OIwcqkytvf28ezxE0msR4YJQW2GgnJOLy5dFvb6m++8gzfeugmbx0i9EHi8SJwg4Ati+/kuqM1y79493P/qSzlMv/XWXVxaWZb6nJ+fCSuJTkYCkmSPjo+P4c6dOwJyuuxOYfP/6hef4aOffST1+sN/9gd47e3bSJezeL6zhYdPn6FUbmBqfFYkEj75+UcYiYTx7//xv4flu0smHJz+tRTw6Kcb2HmwBVfDjsTeMdwOZiv2weG1IV3KotKtIjoWF23gkYVxzFyfRzjuhYVMUXqRssAv//oe7n96HwvTi/C6jWRUqVbEs63nogk8MT+Nu+/exerVVXzz6CH+8k/+ArtPdxCwe0VSYGJsVJizxxeHGJ6Oo+swoVi/+9u/i6g3hqf3nmLMHxfW4f7uvhg3ZDuR8U7xGALvTXsTXXcb0ZGwSABxH8mcZ1DLtVBOl+G1BjASi6NSyKJaqWD/4AAOtwtzC/OyJqcyGeyf7gtQOTo5gjtv3sb0/AQsXhvazTpsdptEP3RqHeQucthYX8dX9x/Iunv3DQNi0xNTqVVwlkzg8foTqdPk9KTMJR4gE0lKKVXEYbI0O49/9P3vC8PT7fVDUFuyp49Okc5m8PHHH+PP/uxPZE/53nd/G6+++uoLRy3HWrlQlfV8f1szEp8AACAASURBVOdQWFNkzdEJw2gKMrUIPFMahodustCrpTLsARfGLk0JwzseHoLX4oKTiaXOc/j843v4+Y8/kn1oMD4s2r3cNxgSzv4cHhhE09bGXupIAMNoLCKH7vnlWVzspfDJLz7F+uN1tCtd2KijySSzlQoyqRRu3b6J8fFRAQ+S5wWk8wVYfTbcfvs12EJ2FKolAWXoFAw43bA2uth+8AzFRAqVXAndehM+J+0JDwqVmqwrzpAHpW4Vc1eXRK+ajr/h+CjcNi82Hq3DUrUI075VaeDS3BLsXRvy1JSuldCytLCfOsBJ/gTxxThWbl9BdIx7XQeHOwcoJbMIWgPwtOxwt11oFxtoluv47PPPUbM2kG2UMbwwikuvXkF0cQyXX1tDeMpJ3wRIiKJOsK1sRS1RRnIjIb9bmSZaqSrCHQ9i/ghcHg8uimlsJQ5wUklg4NIg3v3BuxhdG4QlAFSpEVitwd1yIWR34eMffYG/+j9/iNfmXsVEZAKnx+cyxqllzeiXYrsI75AXq3dWsbi6KIBlNVtEqOtD8SSH3Qc7kqNh/fA5znNJBEIx3L7zuoBxkVgUXWsXf/+LDzF3dR6rt65iannehHS3AE8XaGTb2H28g8JpTqScGIHSqDUFRDs7P0V8ehTx6SE0PC00XU1MLc/gxuvX4R2yoF0xiX9r2S4e/uwB/o9/+a/QbbXx7d/6QBjW84tzcLpt6Nq7cPjtxpEmLMQjsVUZufHWm28KE9XP/YzJRJ9t4eIiA7fXJ06MdD4rWvg3Xn8Fq2uzsHqAYrKOb+7dx/bTTbitTpEAYH4HOkiZuO/LB98gmzW2j+hLZzLYfr4ha/rk+KQA5Bz7dHwQVBMJosEIbt26iZH4KCxuu9gBPNXVztvYXN/BTz/8udwzMT0unw9PxNHo1sSJ2202UDvPSKI8OmUbaImkjpVgA9npw3HRKBY5wa4NxayRIMucJcVBGg0EMTY8AKeD4fNWuDxOyfVA+S7wPMCkzU4/qtUGPv7V53j66BmODg5RypooiW67jlq9KM4DJla1WwjEueF0uCRhazw+gsWFZcxOz4jEARPuUkuW4FillDdgU7MBt8eLgaFxkWiLj85gamoBDpcP/iCTinMZI3OyiW6njuTFER4/+hqH+3uoVQoIBSlzYEO11oTLF8TS8lVMzi6IUzkSM+Bnq8uxX8H+3gZ2Np9jf3cT54kzkbYYHRqWQz0TaCsxhnYy7XbaeCRrBHw+A+B7ezrrWUYBUMYghhIlyLjXkw3Ic1anCQsP5FYSdkwUpZxPHA6Rk2g0OhgaHMHE+JQ4ACdnprFyZVUSxNERkLo4wd/96K+x+eyx/D+bSYrcAX+ikSE4XbSdh6RunGdk5nPOkvVLRzttFJ4D6PCOxYwUCJnr1UpTwOt6rSPOjktLVzAcHxfNYtp1hwd7wpZkjgWJLKjVZXxTfkMAbzrTnU4hhNAZbxIBNhAI+lAX1iblCpzyzNn5JSwuLsPl9iDoD8HttuEimcIXn3+Mn/z4RwiFArh+dUWiMUeGJ1AoFKXsxWIBg7FBWbePjs7k3FBmNKBECFvgD3gwPT0J2FoigUKJjUad0ah1VGsNhCIRcYZPz82Ks38wGoTPT9aukWsrFimxlcPWzpbUWc5xwgDtIpO6EBu7UixIQuVgKPBCdrCDNg6PmRA0IeE0BKBDEb+UiZrMlMPgOZpELIL1oUAIXpcXV5avYXZqRtYXSuTQqUG5n2QmK0A9Zbu4l/K8d7B7IHPKBpskNGWCWEbWUdKC5zWevXb3D2QeLa9ewZtvvYVAlDa85OQE+U25oiHacbwlEqfiTNzf30O5mJVogfEx7sNenCWOxS5kNKI14ERwOIymvY7T7CFqKCI2GobVDaTSzL1UE/YzxwNtfKfTIdI7sr9yi+0Bkgp4KhCpv/m9gjv9QKACnDyjKsGK37P8Aux0DcAr0jM8c/cwFQXvlI2rYJWyJ/sBYgW6eL+CSfrel6RFQmj/8EfAp85LaQUFMfm5gp30bUrkYt3kBtMxqiCaMnkVE9LPFcR6AbCSwN6T6zCgswGHaTuwLZS9SamTfvCP1/QDmXSWad35uZbpBYvWabSO+V6C0Oa3kZTQaxWTUSxInQcvsKgeKNcPCLOvFMDtZ9IqvqG40K8DuXy24ki8Rsh1Pd1trr8KHtLG6wcF/3/93NO2Vgzp1wFCBRJVtlWxEK2rApKKEfFdOg77QVrt3/7vWX6Vm+gf4/pO1kfxJ21LllNxGj7TOAVeRgv0Y4E6p2Q8MPF9jwCrdRUGdIXJp8xc6WcY62ckoqjDQEFkdRBI33iMyoO+i4x4PkcdQToWFLDnXvByHDYFgNY24DNqNcqVtiU/DcsnUfw9bFHGUdPY/3RoCZ7leOm8YBtp2ymmpW3Iz7XvVH6E+RBaHTMndT1QB4A6hRSQZhvwfnUk6PinEoTew3oo6VaB+v65oNikYnASBfrf/Ke/35WwbzdBAZNM7eXiYiadym5op/z6IqX/V4+ALlhCYa+91GPRwuhgNIPYLF466fmZAoTaoBxUisITAGU5CUjzHrK89H71nPE+AzqSZdnL1tjniVMgkuVptNoS/k3Dh52lE5nvMI1vl0Zvdl6GWJj3GoTf2wNoxdNJhpLdMGo1jEIMq17GSBmETpd5B71NbHenQ0IkVTdYGc3aD2LI9eQztHzaPgLQu4wUh7KCtW14j2SAt1iMFljBaNnxeSbJXkfCvNh8PDgrgCugcKUidVbNbT6D3+sCqf3H//O5+h72CdmA/FHGMwE8Xag5OImR6KIrdWwbXR62J+9Rzwz7vN+bqYuIDnbWk/cE/T0DuicXIiz2NhP/mEQVLCvHDo0snQC6YPH+QMgk2NT+5v0KmOu7tPz94559UCyXpcwSRgITEsN72If0ZMui1Bvb1YoRlGf4NUEJ/s2DFUOtqaHH+0LRiIjFkw1IwLxLJ4eFzoAImKk6mSqh2bJhdm4Z8eEJlMttVEsWBH1RYQ/kszm0G21YuhZhsFIKgcYZDzdkXq9ev4KFhSk43XIuQJPnEgs3a6DcasthhjQAetmr+SpqxbJoVVLon+XLp3NoV+poV5tAuY752Vksr60gEOppZ9eNzjitHwJHPMTSk885zrZwOZgxtiMsChqexQKlJNrYOzjAwdE+5lfm8M5vvovYiFfYRASgGSFCh3O90jQajdkaEqcpWJo2AZnI0CjxOZWyhOpSS5fGLA8r5WoNzW4X2WIB+yeHcHsduLJ2GWOjcTjIAmdW2KZFdE9b9RoSB0dwwioANJm/F2cJPH78FBabA+HIAF65dQcz8wsC3DS5bjic8Lnckp2dhi4P0X/zw7+Rw/zMxKRx+tDL2GO/MPEKwVaC7Yy6uHHjBsZHmEiS2cSLKDNT98WFScRGneRMWpJYTc7OCKNw4dKSHJA5X/YPD9GoVaWv0+cXSJ0l4aKcS9MimoFT41MSZn1weixM5H/6x38IfzQqSQmDkYgkf81lUvBQS43RH5UqkidnyJ4nYWt34bO7YOt2RIdZwiYzSVRQF23g8EgU4dEBrKyuSigrDy0E/Dc2tsQjnU0VJBFaNBzGyGAcidNjeQ4B3N39XdHzJTDs9LnQtlng9LuxdvMaZhanRbeXYXtksn/2i89wtLGPToPtOYP4yDCoCcAkkaMz48LqYxI0Wf/8LplzTHiUz+QlORbnEBlVExNTGB4elXrw0N/q0ilH/dAOGtW2gBuc81988QWePH2O6dkZTIxNyqFpc2tdkv8lM0lhDv32d34Tr919HdEJIwVF1mqj0EVi/wKPHjzGp7/6WJwukXgAp8kEjlPn6DKJRpvSR1HcXruJbr0OS6uGP/qP/gM4JpiFE2hmyczuIvH8HJn9LLq5Gs73T/D5J7+EFW1MzU8gHA/Lgefm3TuYvDQHMDEg/YRMpJUng7CE84MLPPnqGZLHFxiOxOGihjz1W5s1SWJFwO7Gq7dw++5thMftSCcb+LM/+VN8+pNPUM9V0SjW4bS7YLF1YHNZ4fA5qKQgoP31teuYik3i608f4urCGsaHRrG3vSNjmo7H6GAU4VhY2OBNa0OA9WLdaE+GAmE44EQ1X0cpW0Gj2JCogVjYJ4fhja1tec7wyAgGRgbRtVklJLpcKwqww4RokRgPxG44vSYRqkQ7VTvicNpc35L5SsYuGcUEtXnoYIi5sI9rJVxeW8Zrb72G+Fgc/khAWGjUrKbDgvrNo3QGBcICjhBsMAayV5Kznp8nBKwnu25+fhY3b9yQkGeua9ynuKY1hL1Zk/2czqunT57LNWT+pdJpOF20RbqiaW3ptjF/ZQnf++N/DE/cI+MIuZ5Uy1kWP/vw5/iLv/ihSDFQ15tJbyPhMJxkrNcbmBkdx+DECPbThxgci+P1u29g/uqUGZMFYG/jCL/88FfYf76PsCckzGq2y/HRAWZnpzE9Ny0JdA4PznF0kcDY0gSWblxG1VGDP+bHpZVLopXutdhQvijj6ScPcLK5j/O9Q5TSBdi6Zo93eLwYm5lCYDiKprODiZUF2HxOMLvGwMAQWtUWHt17BFfbAXvLirPtY3Eezk3OiPFdLKVFsmU/eYBcK4e5GwtYeWUFwaGghGk3K3Wg3sHR+j4effoNoo4g5kan4bU4sbm9jYqlifXjbaTqOYwsT+Hae7dx+zfeRNtvQ6rIRFdklltRPssju5dCqOlF7byCwkkGpbM8rMUGfDavhMQ3GIreKiLZyMI3GcT1969jeGUEobEgAlE7WnWCyDWgbMWjTx/hf/sf/nfELUP41q13RUKBgA+lbnL1PIrdInyjAQzNDmFpdUHmYKNQgbtoQ3rrQljYjGBJZM/w2YPPBPz77ve+L4xW6kaHBkL4xec/RXhyACuvr2Fmle3qgrUF2FiO8yIy+0lkD3Jo5OqwtW1olBo4PT5DmvIKPjvcQ24MLQ2h4W0ivhTH0HRc2IkknEqC6lwDtqQFf/8nfyNs4bnZWYnK4PvzpQKqrQpqzIrogOh2M2KIditBHK7RBKtJQPB6fEicXCCVyck6QBuGOQuWrizBF/HASZY0CeItoJQqoF6oirP8+bNnAjoSHGI/kTltQmCp/1gVZy1BvatXr+Lq1evwht1oVbrY3zuUfZm21Ot378Afo8fLOOCaFYBpXLpNRluVsP74Oe7du4+pqQmMTA5LXZw+B4KxIBLHJzh4uCmSXe6AB56AD+NzkxidHsfwxAhcUZeJx+cZvicP0k1Cnkkd70goKIrD1NzlRXQc08lE8MPhdNEngMGhUcDqwNbmHu59eg9PHj5GKVeS+dOhBIGjhXT6QliolINwWpijxY9QMCoA49rqdbz22mvY393DRx99hOPDfbicBGxMLgAmZbXYXAgEwrDbfRgemcbU7AK8/oixj6IRib4i2FypFJE6PxZSApMAVsp5uHvspWarC48vhInpWQwOjyMSG8Lw6IjYdm63C+cXJ9jYZOLZQ5HOSJ2fI5tJwev0IeD3yzor4EKrLfYv303bm0mJSdxiLomxsQnR9eUaSQD5yvIVNCSniPA5kUxe4Pnzp8KKJjOLZzJGadDxFghFMTQYlySXJIVMMorFExRdZbH3ybK2tOBz2XB+cYxf/OzvcXy8I4x0MlaLpbxE3LGOU9NzIuPg8flwfHaAs0RC9n+SVnj+oOPDgo44G0mG4dmAADTPENRWtsCBaGRQnB6Dg8Owwy4AH/cByuzwfDM1OYeV5WUEA5EXLNRytYzE+bEkKCUYSz1+jhlJSGd1IBalw2EFY6NTiA6MSN058Lh/1qtlpNIJbG48wehYHDeurvUSp7vgdnmRy2ewu7sjyaj3dvZQK9fgoUMiPozZ2XkBnjlmcqUMHj95IOVgq1Ov3OX1Sb4ArrcMh1xdXcW7774rbeJxGAZkpVwW0JXRpnt7u3L2EuACRpue9j6jSJlfgk4wzt96qykSMNQJZfQO7d9mq4p6twFKA3gktxQBpI4AprSbJWk85fPqLZETubx42UiYMFmMxSqSIq12FzMzc1hduyL7D8+dzGlB2+v89ASjw8OI+BmhU8VgbEDOgSIfabVga3dPzoN3Xn1VIkv8oZDRYO5aRVKK95AwwlwkjJo6PNgVpxITjA7FIhge5Zm6jVTyHIV6EZaQE15G33i6KLTyKLXy8EXd8ARMdEYhQ9kZoFljslCejbuw2rsCQNtVT7iHuej5XsE9nqUUMFRsQwE8ZURqDiwFtRQss1uNVvELYl7vHYqz6FlWcQzFNBTk5m/+6NlcAWHFZ7T/SdDrf9YLEKwHQOt1CnLpOZ4HOwW5FOvof44Cgsrg7gfoFX+Qd7VeMi35OQFouddhl3VBcSMy3RX8pl2n5EoFtglAK9itba4grpDBegzolyClwYN4rZa/vw1ZF17bD4Lyun72s4J5CiArU1Tsql50vSoG6HsV7FYM4yUo/g8lW0xb0HHwsn/62/cFltED7LWv+W6OGyWBKmjZr3agZWH5+bniWwrEsswK3Gu/a3/qeFJQvh8bMw4EM+74o+CpllXH4K9HxGu79zsEtIxCHu0B1P3YHrEwzX/G5/MZOh61T6UQPRxQyJU9nJTPY/nlvehJYPQcEgTU+E7Fp37dwcKIBb5H68QIDdpi+lm1ytwddcEWtD0UNxVQuWMwJjoZBVSuG6UJxdsUqH8xz/rkQFhurausIzyL9AAaXT90PdDyKVaq55z+MSvvoL5+z0HF9mE5dNzrWtLfP/14qOCJ/+K//GeShFAnX/8AVxBTvWq6uPSD1Aom9hdYJx8Lw4bigNSFr3/BMxPSsIGVcs7v+wewNoAuJDx4qhfEdNBLXWcdIAo6siO5Dmq59beWTwD3HkNaG0vBXgUk6WHk8whAK0iqC4Ysrr0QBF3syQhhvQniikRDb6HVepMhopNCAE5qlokEBJMz5I2GrM8khuF1nCQKquok4fUv+oQ6uz09aL7XyE9UZVOm4UYjiu15zsN5L6key6aJBBnmxXfx/6y7gv3qneKBRCcCv1NmM5/L8iTPL0wyJrKbWy0k0yl5Ht9tFh9qpBndahMKYIBj/i0Lfc8Dx3s1iaHWl/VUj5b2hy7I6jEj+1AnG8umfSTGk8cj/aALBp+hLH0NIRA9tp7nRhcq3ew1tEI3JB2XMnlplPUkWcQH0umB9PXGixAGGV+9EJsmQUvqGFktwpxkuxqpmra0GcsZCIUQHRhERxwoPFFZJKzdZnWCLvWj43PUmlasrt5AKDKIbIZs5yE4nR743H5hJDU55ltdCRclsMnDAZ9NNh616thvo6PDYpAxIYnMZSZoiw/wlIAaT9mMbC+WBOjgBLN0TIIMhoSj3kYukUTq4FQA39FhMoND0vc0ks11PG83YXcSKAqg1TVyMaw79bMFfO6xDXgvw4ZTuTRWr13B5WuzKFTrsLi7wpBNF2i01gXgt3VtsHQdwrysF8kmcMsBmYs2wRIe6hx2sqcoK+KEx+dFoV5CvlyQRF6RWBgzs5PweMimKSCdzsDSZsbsDmLBMAYjUUQCVmEvNDNANlvCo0dPcHh8ikTiAlPTMxKeyvEwPjaJwcGIHHjLhRKy6YxkaX/84JEAPWTX0vjttoxDgkZuNp8VNiX1PGk837l1TdgR7VYX7VoDxWxGWHEE9RhKyrDJQrUMbzAgwMHo1IRo205MTQkrl8xKatLubm4hl8wIAM2DR6VYEW1UhtIz2RdlYv7j/+w/QTASxdbeHqKDQ5IEMnWRhLPTQoggW7GM3Y0tnB0coVmuwsGNtBcxkC8aELrt6MIedMMbDWBwfBhrt64hSq17jxdnx2c4PjxBrVjD8e4J6sUqlmYXEPYHZO2hphifQwkIm8cm4IKVbFZbF1dvX5fw8OHpkDnwU0Ik28Xmk+f4N//qX+Pi6AKrl5aFUfRkcx33vrqPlq2FyzdXsHzzKm69dhPz8/MIBM3G3qkCZycpYZw9fbSOKPVDAyE8ffYEiZNjGY/x4UHRa125ZA44nBePnj2VxIa+YEAAI7Y/D4gWyfTQwe/+4+/j7t03YAn1QAnOeztQTFRxfpaRPvjq/pd4uv4YhVIWTbSl76xONwo5SpwUsLa0gptXryIeDeDuW6/DHrIgk87jZCeB9FEWjoYLUVcE7Xwdif0T7G1s4OhgF5F4WEBYhuLPLM9hemke/ngYnhE3Ku0G0skMTo9OcXJ4JgkO29UWWpW2JNkiSMSfROoc/ogPr7/zJmYuz6Ftb6Jtb4kj7Gz3FIWLEjYer2P7+ZZcPzkziSJDaHtsu+F4HCvzy/j6swdwW1y4tnpFMs2vr68jk8vJmj8wNCTjjhsbk5cdnx7KIYCH1PHhMXQbVtRLdWyt78JhsWJ2ehzRcAiJi3NJLEev/OjkuCTLTOXTAvxzfQiG/XC4HfJ3p9sUKSjaAvlUVmQqyqUSAl6fSH8RIBOmoGizSYyb9DlB1ztvvo65xTmJCInQoWEHWoUqfvyjD/Hg/pdyoCFrn8wy7id8z8DQoOz/3MfMvp6VNYBruO69BNCMgWccnkx+RgY919loNCzP4kGc9gTXwlq1jLXb1/HtH3wXdi8ZrEbKoHSexc7GNu59eh/3vvgSuWIBgRAjJEwYoN/tEaf+QDAsQLrF78TEzCTe/dY78FBzPM21u4a957u4/8kXyCcKiHrDkpyL+w/B9uhARGSC6AQrFuu4//BrrNy5gonLE4hMRLC4tgg/nRtNoJXsit735v0nOFnfw/HGLqqZonFSBfzwRAMIDEXhDHrQcHRx653XMTQxJvI3rXoXlXwFe8/2UU4VBIRO7Bwjm8xibnIWo2PDAnKWmkVka3k0HE2s3FnBzAqlTRjmR8diDZ1qB48//xof/vnfIWjz4bVrryDs4v5VRNPSxdbpPr7Zfw5r1Ik3vvce3vvBb6PlZVg0NTsrkg+hlqwgf5iGPdfF8ZM92CtdOJpc50voNJoCZNm8bjSdQKFbhWvEg9nbC/CN+uAZ9GF0agRxSg01gOPNc+w83MEP/6+/wvl6Am9cew0rl1ZQrTdFuz9byaJmb8A95MX8tXlcWpsQALaZayF/kMGzjx+hdVHDQCCKdqeBX378Ecr1Jt7/4LcAJvW7OMXI5Ag2j7fgHwli5voixpemYPM6Ye/a0So2kdlPoJwoIrubFiA5GojC3nWiVqqiVCsjXcmgQmfCmB8NXwsTa5MYmByAJ+SFw21CIckCD5T9ePTxA3z+8ecSCqpjnMlNyVLM5tM4TZ5IskBGKAWCQQG7aK/OLy5iMD6EubkFdJoWkSpg1BFtgHfefwezC3PiXHC7HXB57SAokk9nJBEjme2/+NnPkUmmxTnIPYrh6HRCid0aDeHV11/Fd7/327BG7EZ2h5T2Ksd3Ew+/eYJsPic5BhjJRacr12nqseezeYR9IdG2pt724eG+ABPT81OYW56FLWSRPidtoJQo4+mjJ0hcXCA+RifvgtgJVu4lPAvT116sSf8xuogOPSpucK09Pj5Cp1OB22M0WXkY48GRdl0gSEmVqOjx+rwhVMt1fPrJF3jy8JHkN2BbtBrsqzzKlbw4zCWKkKG9FgdCoRhCwQiW5i9hbe2aJPalBAftAoskSu8Ig1WSBLW7ojFtdXgwNj6LhcVlBEIDsj4SQG7WayJ/QuA4ecZyHyB5kZDkwzaY5MEE9RxM0DY5g4HhEfiDYYSjMQzF4xLJlUyeIZm6EAmNs8QRKszzUsyjlCv3JAnNgZi2s8iGDA6JU4GOdTrsvW6f1KdG28LhwPXr17GycgWVYh35fAG1hgH/uBfRVqVmusj/USaKCab8ASHMUGKC4yMUjaHMBNRtG7KZHAJ+H6q1IhyWNjxeGzbWH+HgcBucsK12XZz6BdbX4sDYxLiA2Oxe2t6MAuU6TRuBQDL7j45J2u+MeGI7Fgol5HNkrdMeJ4moLRIgZKiLw6RMO7SK1EVannX92i3cff0NYQ6zXQiu06FaKueEZZ1Knxu5NZ5nrQRJuHM4RAN7aJDO1riwk8kOJ4uWtnW9UUa7Vcfq6iVcWlyQ9zG5Jc8v1BTn3L1/7x4ePPhaHL4EsqcnpgRs5x5GmzyZOsODr+8hcXECl9uOxOmZfO7x+gWA9jGiNRbF8qXLBlhok5DWEccupWgYAXF0emTIVk7myGiLA4l1oa3ECOCNjQ35P9t5b/dAAH2SIBgFWKtXJfqSoHo0NigAtJ7ROIdpEzDSpMG5wGg9f0zs54A3BJfHK0Ax9y3K08wvLCEyOCRRCp1mEz/9yU9wsLMtsiXlYl5scj6Lawn7ktGn5VpVGOqUhnvlzm0MjYyj2qS2OxMRWiUHTpOSKsmU5G0oFZgwvgiLlUgBzzEuITuwP5KFNNqejsgH2X0WuKJO5Kpp1FCWZN2MCHVaDSDVbTUFgG4J4NeC1W4SnTGEvR9XEZCJxKUeC1fPtvy/ShUoOGiAagOe6ZlUwSAS4ZRpyO8od/USPDVzVT7vhf/r/QrIypd9yc/0TKwgOe83bGRznu8HYuW+XnI0OQP3AKqXoKhF1mb9ToFBBccUaNTfigf0Ewy1bFzftR6KJ0m5mMS3R3YTu8xqgGraQJwnjLIQVm+P3EcAWkFABTL5f/7Ncrhdpj0VjyLhUMFklo8/7E+2Q3/eLJZJiZn8rr99FUhXcJbP4DX8v+Ie/WRMBXMVp+CzhdTXGzP91+r44fzS9/QD5FoOSiEq+Kh4C+cb/1ZZVf6teI3ifQok6r2so7KVhRjSYwXrONL+0rbod7YIDtYbh/3gfz8jXO/XPmGb637T32/92CTvUbxHn9sPQivbu7+/f70cjHDXMSOOCA8j4420FX/IABYnT9fgP/pOwT4Z2NpjDZMoqwRFxa5kvHfpsGWImfnh9SJ10csdpuRInj+1DtrfLDftHSE8uk0uPb1Gn8fP1BmgoPgLoF706O2yD+rY09/qLOmXflHsTceTtHsvt5/OQW0/vcasUQZf/nXni9T/f/wX/1VXGc66qOigMV0eOQAAIABJREFUYkHpydYCa+F08OqA1vAi3q8GrA5aSiTwep086uHQdzA8it9pIyrQqJIO2rB8Lp+jTG0FGgnU8Vp+pwxfPo+NJQOnl1RQG4R10MnBslD3TQeiLljqITMTwCzUPIDqJqALqYDKvbAHvpPPCfiMLjOfQVCX3m0aJLyHE9pKHVhhDDikfGQG8nr+zetV5oHv1sVF20wHLt+rQLnoNPY8cSxnv3wFQWgaB7KgtEzSLrYVy8lnsN8JFvAefb+C3PyO5eUhWxcXHoBV4sIYIE4Je2JZ+DeNKUpIkC33Ejw2IQrqhOBg57Wa0JAhazpu1JumCQpZH37W7xTRzeyFw6Jt5Dd0gJtN0chssLx8Fu8R8Lf3bnVQyISyGy8ejVp+rpNVx/avL4i68PE325ehu3wGWYPynpopi3qCmpow0mEWGYK+7A8CGxwzZFWwTQslZne3i9FPRgP1+xheUShU0O7YMTo2jXKtg1S6AF8whnB0WJK2+H0xdBrGOGGCTJHtoLfXJF6WrO7MNs8DzMnBIdLJlBgHrPvJyakYjE6/F8uvXEVwKIKWrQtfyCtJFxh6ylBEWbi4QcMKFw2LGlBJFpA+PsfJ7rGEpZK5QCOOBqQuXjypETCq1KsYiA9JohiyCxgFQDaKALP1GqKRsCT9GpuaRGw4ghplatAUAIrMGBqGRnrHKmHGDHdn0ieOAYbK8SBGhg1ZyASgzdh0wBvywRPyITQQhC9CXUTA5TGs6lymI5qxR1snkkBwZGgEM1OT8LtpqBnCE6NzmGBpZ28XTx4/64G+AWH8z88tIMRkYpUuUtTaK5BddIFUMimyKmTEDQ+NGD09X0Dam4cstsHwaBxLly8hEvGLFAj1ItluTKCYOk0gcXSCvZ1dOYhtM7Sz0xajODQQkazdTDhF9iaZtjSmM+dpuCkl5HChUigLE55hiGSjsr3J/n7/g9/E2MT/x9Z7/UieZldiJ7z3EZkZEeldVZbvru7q7pkeP8shuUOutKSEXT4ssOA/IEEQpEcJgiC9ShAE6VnAvggQSVErSJwl2TPtXXmT3kRmeO99hHDuL25VTK0KKFRlRvzc9/vM/c4995wVFIplkXrx+kJo1KpwMbA10ySohKNX+8insnIfZD9zM83yWQLm5XoZ+VoZvlgQW7euYev6LhKbK2IiyfdD4DN3mUculcX+k31YRibc3rmJhUhUDHNoukKN0nKzDqvLcP4eWMcIJIL4+Bc/xsr6qpRUc7z1WEo5MmPcHOLw0Ss8+uohVpaWsbt7HelCBn//6W9xkjrG6vUN/Pm//o9w74N78ITpfGlIWQy6lCEBzg/P8dWn34qp22RkwvOnz6S/UG5pa2dLmKwsaSLrOhZfQqaQR7lREw1G6luS3fH88WM06w1c29nCX/7lX8KxYEevMpDECBNFBKkFfOxNBGQ8OHiF/aN9WOwmLK+uimM73eVPDi9xvH8mbM737t7BvVs3REOUiYVsNo+Tw3McH5wgGojhRw8+ht/mQ+4shVqhjKvUhbDdAmEfzC4brG47HD4PljYTWNpOoNZpSFnvVSYtGqpMfvB+qCNMzfGg1y+gJZMfZP5du3kdyc1lQx7Db0Y05gOrtAmyHH1/hb/5P/4WqfNLaQf2N27EqNlIwOLm7g0Muz08+e4xtmmIFAlK4oXGotwsD3uGHwLXAsYOZLuz3HhjdUPalAanZL09+e6p9IvtnXVcv74ra8g333+L89QFFpeXEAqHJenRG3YFaIwn41hZWxYpCzLIOC+tLa8gfXllJB1tNoO92R8gk76U+ZCb5dFoKCAZk4VT00QkPiivsry6IsmxMcaiZ/nq+QucnJxJ1cJidFHWAZb+co5Z39yUdqBBH+dqssC4lnLO8nv9YmTDOY9ABtdNjnGuAdRdXl1ZQSIRl+fr9TpoN5uy3vAZFhJx3PvoAWwOq+hgsupg1Bsie2kwzcqVqlQUeQJ+AUDYvxwWK2wEZajjOxggkljEO++/i73r12X+4/pD47bDZ4c4eXkqrHbKqowHjGNMSOcykmBhcoHzisPlRSqXxtLGIq7d38PNDzZhSQBoAYPmFE3qfD98gcNvaLpXRLtQA/oj9BttYfBZAw5EVmJwhXyYOKz4+R//CvGVZTg9Hgw6I7TKbdG7L57nYepOpT/nLjJSrUBGrTPggslpwtgxAZxmXHt3B4mNpBjqsS0H7T7q+QqOnuzjs//3t3BPbfjRgx9KWzG2mlqsaI662E+f4bKZR+LmBn75Z3+C+LVVWFw0kRnibP8M1asiTK0xSgdppF9eIOL0Y9Lswz4cCXg05drm82BkM6NrHcK/GsHynXUMXAN0pj2RmVpciCMejKN8WUEtU0fxLI9v/v4rUDjlwf0PBbTjXEIA2rPoQ2x9EVt3txDbsxnSEA2gvF/D97/5GqiOsRyNY9rrSfn8RTqDWDwhOtzpYhb+mA9mr0VA9fi1Zazc3IQr4IDLCgxbwMXLDPIHGVSPyzB3zDJvUHrLNJ6iN+wjXy+g0C9h7J8AATMe/OoDXL+/BmvUSJ5xbRvXgNZBE9/+uy/x9NFTAYZZBs/xtLd3DdGFCNq9Og7PDlFpV2B2mACbWdZ0qToJ+LGQjCNItuvUgqffP8GzJ88FdGV1j7FOeZEvZUUHVsxP220ZM5SSuThLodcZYmdzW9akfKEgFTIL8QUklpN48NF7+PWvfy2bPBoNEmxgvNTvDoWxzeqegXmKCcEFM+AlkzMQlDFAg1XGNlYBGpyIRiO4dmsLAVauhIBxkcBnE0EnZSA6UrVAFi/nBMoisDSfiSwxSO0OsLm+KRVcGJpgF7+ZKVLpC7SHVXgDZCB7MR4Z2ruHr/bFFyK5kBSJLWqhWy0OfPn5V9g/PBBAztizDDHotzDhpAhD31PkBjBC0BnC0tKy6OuHAyEZC+1WU9avVrOKgZiiG2y/MQlRLGUz2ZBY2cS1vdvCoKbxHSX/BBDpU5quglKO0mR5MVgbjfpwzUgu/dEYw9EE0VgcSwR6w1FJMLH6gnugbq+D8XCAaqUg5qQ9Vv+JSa+IR0jFCQk0w8FYAOhYZEGe0eP0CAmFlVpiGt/pSvxEeRHuCyi5IJ4P46nsCQgmMv61kkAxA2J4/17KD81ibn7P4XEIG7rfZ7k8z082Vg+tRkVAWtN0iGwuJQxorsVkQFO6jOso5z8pp54ZfDF+EbC8Rfo8GUt8FwZxgPcajyeFJNDiXmcwlTWWshw0jLyxd0fumbEfYzECApTNuHXrDn796z8VAJ19IpfPSvKgWivi8vIcNqcZa2trWE4kRRqErVgu1VFvdNFuEQgOyzWV3cbnyhPAbtawsBCWWJX3h6lF+i6fjzEvCUFsp3fvvSeMc5vJLgkKAR9N1Bxu4umzR0hnz2F3WATUZjKD734wHsEfCMnaQ8CSsRvjBmrOc75mf2NMyrVPAGe7Bf1ZiTj3WmwrMr6Y5CRD+ec//7mM0++/f/RaJoFrsBCaTBNpV4LQ3Htxf8rkQ7/dQjGflapCxtQECAV4NNukIiAYDMm1SVwJRWPCaOe6H41EcHp8JB4P3IPTj4G6z4VcHqMpJRMMM3GJx/odtDsdbF+7juT6JsRtkUQc0WedyprB/sS9BysFqL9utlBWgskNu5gTW8wT1HsNtE1tjB1jYT0vrEZQbhWQr2dQbZQl9mGiKRTwidcJk86DEcc6NePZbwWBeg3MzDOWFSibB24UlJwHMjmnKrahILCApDMG9Gugbq4SW4GgeTaiYgqKJcyDpvo9ZTYqk9IAm/598Jn7XEqUKpageIrgKDO/LxqDKo6ibG4BpGZguoKyjKvmQUUF0RUTkcSg2dBh5jOoGSYZ0IpnyTkY6c2Yq0Issxn7T5rKSntM3ugVK1ahe3jeF80yFWg3GMoGOP0a0J7JQfA+OO8pQ1bvSwFhBbF5TX5HQT1lPfNaCtopTqOV4ELumlWjKzA+T2ZUYFLBUV6bc5RiU/NArYLV9MdQTEwxNWXTihfDjOHNeFpBYwVF+e88k1mlVPUdahvofSlIqX2LPyuuN9+HtR+8BslnbHDtT4rTab/Q6yl4r/2KxytmNp/smMcg2SYqF8HjFFfS/kcJDp5HyKwzEz+Zv2YVBTQLlQTThHJvBiv6NfbDfjYj15Ioq6RHfR+cYeizxLhD713bcx6Alj4hSec3UiH6LrhGKHFUZXNVrlgTVkpWncfR5HpWvnuT+N1o++v4Unxxnn2t2Ju2n7DXZ+NC39n8WNX+O88I13PoOzP9z//tfz7VTqBAoOqOcFGZ75zzHUA+mGWYlM7OC0k5arVq0Mgp+TAz/1Nk/G0AmqxMnSjYgTWLooNTAUXtxNpAkpVyOiUg1QwZv8tragcRQHBkyGrog/OedVDJC51lGnTQ6ySlEzIzZdJ5Zx1AX4i2hX1G0efxvB8yoHVgCrDYMABHzUSwIlSF0Hn9drPxupOqzIVmKhQY10BMJxDtHAKAmw3QXzNDBBuV9czAhO3JLD4BT3bM1PmFtJdKe3CxJVigP/OeOTmJbEerJffK98qgj8/Be+LveS5JTgyN0jP2GQYgzDLzugwqjQ5v6H/qIKZWHM/Da8pk2jWYBqrFwz6nC5wsZLOs4/xiNb8AUntZ2fE6ELUfalJDMkXczM60t3kundyo/8bvE4QXLbuZ4aG2ubbt/GKg7c/rTsijEWa1kRlT00EGbfy9Zkc9bqP9CAJxfPAdqWwKXZjJuGBfoUaQU7SfXbDaaNxFfWUvdq/fhtnqQqHSwNTshNvjRziaQLXSgttOlh0d0/2UHjQYpF0CPQM4LXaM2kNhtXYbbRSucmiU6wJ4crPQbXcxNE+wdmsXjogbzUkbTh8ZS5QLccPn90rgJlUf/TGmnSFcEzs8E7Mwr1Ivz5E+vhSdaKfViVGbhiBGuQoD3mqzjrOrc5FL4Aaf2rXUVpzZlWPUagoLh8zvxaW4lEKTBcaET73TFK1GGkVSgoKmXTQCZKBaLddEe5vsBAJcZH3zvXrdbgE2CM66A26sX1tFLMnyWsFNQCWWmYcoaoUuDh8eitEV+xHNwviH74ntyWQKG9MwFGvLPbGPsK+QZU0D7cJlHrVyTYJSMonE/O/kVDa3TEoQFGb2U8acxyNAlj/kx/rOFryUjaBRPI1FBhPUCyVU0gU0SjXkaUpTNsC2SrMuEhh2j1OMpfheqNPJsUS9ZbI2yf7kv0wGMHgO0miGm9PpCFfZKyRWV3Dz5k3R6BS9XpehPz/qdUX/mpIBF6dnwiilvjc38KFAEIN+32D1NRso1qtIbq7i3R8+wM17dxCKh+GK0rEbOHxxjpdP9lFJl9HI1dCptmEaThH2BAUYI+OZQSD7wNA0RL5axtA2xL2fvo/7H92H12foQrOf1QpV9OpdNPN1nD0/EuM/Mvy4qSW4R23sbKkAz6IHP/qnP8Ta3prBXqHRa7ODbqsLr82Daq6Kg6eHuDg4x7g/QaXIkvyhsKtYKs1MTKGShTvggjvoR3Ahijv37+L2O/fEOInJtdPDQzx79BixQAgPHjyA0+USSYdCpSzyRTSx0Lm/UKb+9BHsLqsw6RZiS8ICnY4sOH6ZwtVpRsB9bvqdVhOWFmOIhmOSsLvKZoQBzDnkn/36nwm4mr/IoJYrybirFkuGdJGTkhhmMY3zhL2Y2IBquyZMf2oc7964hvcevC9zgsvqgm1iw6g1wOXFlYwbjiWzw4xoIoIHP3of0fUo97BoVVoIeXyoFlr4x7//LU4Oz0RaZSpyVy2ZAzKZK3jcTjFG/PTT34q51Y2b21hZXpbrpc7Tos/OsRmLRLC0sCilxo1GDdsb23A5nXA53LDQrOwyI2Ax33tyOSF9tVQt4fLqSkzZmu2WvGeOGybttra28ODDDwVQYYkv1yC/3yfa39lsWtaJSDQklR9kWvHny6uUrFO61nAOlooeu+EZwQqJq8yVkXAymwUgYdUI10up5iETr2OMe27Md/euiyRHdMaKIwOTJcGVWhXpbFZkhHg96pJ+8NEH2Lt5HQ/efx82PzsKNXA7ONo/EIbd559+JskOViPwXigj4nI4xDyVYDrhYgICTIysrq8ZfhFkWDDRx7aamfBR53Xv5k0k43E4rXZ0qnVUChWULgt48fA5rFMbAu6AoaE56OMqnRZGeGQpKptwMVrbSMIV9uDeD9/B4kYA5HHQmLXXGaCeK+PZVw/x7KvvMai24YFdPACyl1fI5DMYWSdY3EgivBQVo9P/4M/+OWKJhAAjo+4YnWoXR89O0K914JjYUc2XRHOXDLd8uQhPzCPGnXCYxajv5v1b2NnbFkmEXqcrfb9erOLk+T4+/btPYB+bcXfvNgYE6roD6Z9Wlxt96wTZdhVVdHD9/TvYvnsTC8tLoit++OIA+dMMnGMLUk+P0Mk3ELJ70Ks2YBkORLd0MrXA5nFjYJpiYAPCa1FEt+OoT1uotutiltusd+A2e7AcXsGCN4aAPYhXD5+KAeby8roAb1anA81BGwsbS7j/k/cQWXHDuQRMG3z/QxSPMjj49iXsHTOWQ0uY1NsYdno4SqVQrJYRTcbRnw5hcZuxsLmEvmuM2E4CO+/eRHDJYjCBG8Dp0wL2v3qBfqYPa9ss5pNhf1AkqCgB0Z70cFW7givuwSgwxbs/fw+re1HD1LcPtDpDoDFC+XkZz373WBIDlAShoW2v28Xq6jK2djYwGDOBeY6RZYDWiMkQjzCF4ytxDDBBplKQcmePzYPjVyc4PzxFNp0Vsz6W8q+treLwdB/PXz5BjbrQk9Hr6jgCupP+BOvLm1hZX5PxIx4BXoMQwIQb1yyaQUusziooxkMmu2hFk/3emHbgjwbF2I2SdtROpL56o9bA2cmJVH9cu7aLW7dvYGErbFTY2IFOs4VCvohee4oAJc7MFpFdKDChWy5KRcnXX3xpsDmdbvzRH/yRxBjZTEGMW2/cuIWpfYL6pIzYcliq2mgQVy4U8eLZS/zu330ikig/++FPsLmyBZfdie+/e4Tjs1McnZ+iUCzC7XEg4HGi2TJkKkSycJb4cjk9onUcicQkNpEqwm5HJA6mk6HMWbpvYiKM47vZ7iAUXhIN4VgsLnEk5xoC3tRbE7CkbejcUqqK3s9uh1E1SQCa1QIsy3V6feITEYlFZd6X2Hs0RKNZEyY1jeXIgHa67BIjiIThgMbbhqcJ9ZS9bp+Ar5SQW11dlZ/pG1OvVOU4VtOxkoQxnJA9JiwZNwn4TOA0ubImyQT+4VxP5iiBQCYVKc9P9q3T44XLRY1krxAs/H6vmBvXqLdvmiKbvRTmKjV3e/02WpQgqZYkDqEBYDweF38Frt807MvksjDDLvdAjWH2vdXVNZkjyc7lczFOr1Sq0i+YLIgnloXB32l15N4YU0eCEZH9+vGPfipEEq7v9XoNl1dnuEidoFTK49r1LbzzLnWWF2WP1O0MUC41cXJ6gZPjC0QjcWHQc4/A9Uu0bU1j+ZfnqNeqM6k/AxgaDFgRaJW1gUmLO3feEQa13xuUvRkraIaTARrNMh49+g7lSh7+gAu9fh1un0PiVkrwmSxWeU+1eg0LwSgiobBBLBHDK4vEwjRJ530R8GbyjGstpRAJDhOoZlvGl5J49933EIlERYqK8TD/cB/G9mYSgFVRW9vXsbmzKTaUl6kL1MolvHj+BLlsWuQZuZ4SnOa/jKOlQthNY/MAQuEoQpRAme0RSRQgoOiwWVEtFqRSg+3CpE29VYXNakdyNSnJKsqu2FwuXL9zD8vrGyIdxwSyVGg2G4JbMPlCyarnz59Ju9PUkhJgySSNzwPoTjpoT1uw+MwIxX0Ixv3I1tK4LJyj1WlIv2MsvhiLCKOR+zsmcijhwdiR5+S9zBPMGAsoYUorcBWU5HhX8OoNyGYQq/Q7inPwnQlwr7IGs2MVz1EwS4Ggt8FLxV3mr6nHzu+/+QyKpwgeMdMbVwBaj5kHXgWUm5nbKWtYiV7zYOU8GD2P/wjgpyZ/M61rnp/fYYyjz8afmWRS8JHjgJ46CjTKvp2xF9msU2Mfr/gP71GxD3mumekj/29IDRigoeJUcq05LzLFCObfnWJWvFd+rqDmPGCs2I+C6rxXJc/pcwvuMMes1vehzzlPoiOeoH1GgWNtS+l3EwMb0/fMZ9M+qPeoe2LFcBTIFABSfDYMBriSTBUoVxxRr6fvWBMaCv7yvNpv5gFK/b8wjOeMIvXdzwPO/FxB/nkAmv9X0qoCsfPJFcU8lb2s7a4AtPgRzN6BEmn1/Ppule3M96RrMr+jxEzjvRmVkZpwMHBMo2qLADS/r2xtTdjI880YxtoWmqRSDIvrJtuZPzNm4uecY/k8imFp4kTHhd43CSjzALTOFzqeeU0+g2Ku2r5K4BVMbMafljV8Btbr+1TM93VbzkkX6z2Z/qf/5j8TE0JteJWO4M+c7PUmtHH1Jt9G03kzBDF1I8fGFuCSwMisrID/anZJB7tkX2fauXyRKqCuGUDNYrw9UWqmgS92fkApMKydZDA0xNm1Y+gg1cHQp8v7TC9H6eaaNZTM2EwbhmCadgIdrJKBZqnBLEsrHZ3MvoGhmcs2YUdQEFPKGEwGUPKGwWtMRArSStnZTKZCJwZtFwWk9V3I92AElgwI+DMZBvou2dG4cPO9ECxmByWoQtYej+H7FXblzPlSSoN7PQlYNVOpi6AykRWkJcDMDZdmaiTIJQM7GJDnUSNKznHK5OZAoW4y+xCvzT/MwLEteJ/se7wHPqdqG2nfnJ/sdOKWCd1uuNjyPnkOnluy8zNGul57/hhd4Pkemm1DhoLtJ5n4CQNNQ2xdNwT6f15HSh5nmS3p6+2uDFKW8fM5aL4g73fmkKp9icEPz8cyNwak/C7fK5msPI+UjtbrshFxOjywOzyiC+cLxOANRBGOJtGmVjEsiCwkhR3dG7CPOQQoYtmczcbg27g/85hZcCtG7QGcUyv8NjcsAxNyZxlUcyX4eA2LFVaLE8V2FZ6lAOxRN3r2PmwBO+weC6xOAofGYsu1xsIsX5V/u7B2p7C1p7A2TTh+si8ggXVsRrfWkoCR435iGuI8k8JZJgXPQhCJrVWs7G5gdXuTvm/Cgkq9fIWDx88wGk0RDkbgsHuMpNF0goXEojhNUxuRsg+UnyDwxkBRJncXHdyNCgtuaCg9YWiIW7G0vIC1rWUsJoOweVhWN0Gz00SH8h5kEJrt6Na6aOda6DY6wniy2M3isC4TptUimnXsDzTs4iZKJ1S+W2HzcNNxciXPwc+3t1dgdXDMQTQxx2RtDSbCXqzVGgKeEvRkm66ur0hpICt1ppQpItMvW0bpKo96riSsZrKSm826sCDPL89RahThC/oRiobwqz/6A2FgPnr6RBg5ZFxLn5swqWVUFVAfslItiSEk1ztqdnLjTDMnjKcSbFM/mkBbNp0T5nS/3RM5EI/djXAohEgwDLPVKomTZreDxdUEljfXce3mDWE++hf9GGKEzEUGpwfnmHYmsA0tyJylcXF4ISB0wOtDKBoRTV4CvfVOTUwQ49tJXP/oJtZ2VuD1iYE6qiVqBDfRq7Vx+vwYrx69wLA5QNAbEjYVExQMKju9NuxBBxJ7MaxcW4WhPUq97ZH0A8vIimKqgIPHL9EuNhHyhQ0dUvr0NeooVyqotiriXu4KuuFfiOCdD9/DvY/uIxSJSDkpN+31YgkvHj5GKZOXTS6lS0x2qzDLXT7DcZmavuyHnV5L2Pa7e9ewspoU9lGt2ES10EE100C93MSo1Rf22cunj5CIL2FzZd0wlWyV8PD5Y2HV/OyXP8ON3WtoFGvIn2fQqXaEiWqaGGwvggLUdGafJhjUwxDNfhNWnx0PfvIh7tx/R0y8Qj67MMJHbeD0IC06ydyEk1k8xBBru6u4/6N7UpLPZEez2kK5WBOTsfEIiIQXBQTg+OLmqVwmQHwBp9MqMhjRWBAfPnhH5F4cdgcujjJ4+M0jnOyfSnKDm+HDVy8lIbmSXEY0HMZygnIEZpFs6fd6kihyug1nZSaOuMGtNarChJbNwNiQLqKh5QcPPpKKJZ5PAKhhHyenB8iXcuIqT1kVv8crUkP9gVEVxe9yLNDY6MbuDSmbvri4kP4+HA9gspvR6RtJ0KW4kaTlHE92GpMN6SzZTHW4PT7cffdd3Lx1R0p/CQo0O20cH58inb7E4fGRyN1UGhXcvHML//zP/0P88lc/kWqTgbCPWZViQu4qh8P9A/zVX/0Vnj55LowsbvIlcTmZwM0NgJ1VEgls7+7g/R98KLrYjqhZ5AeoN86gtVYo4fjoBJ2OIW/C+dZls6NVraNWYgKng+NXx2jXOsLIM8EqYDpZ/hanHUvLSZkTLs7O4A34kNxaRmRlAd1JF64g2UkQwAE0KkxncfbyEINWB16bEz6XG4VMRjTSu8OB6LEHoxF0RgP80Z/+Gu89+BAWJt66QOY4IwzkVqUJr82NTr2NSqEocQj1SAfmASb2sbD4ybDdvbmLm3dvCmuVgA9Nb61jEyq5Ep5++xCW0USYsCyRpk67eWLByDSFI+RH1zzBfuYcFp8bS+tJLK0tSxxBJl0jX0HUE0Q5lUMplUW/1oSbMk2miTHv9UaiJzpi9ZDHhaXtpEjcHKZP0J30EU8kxGjw6iSNm5u3ce/aOwh7A6IffHp0LLr3jO0iiwtoDTuw+m344S9/hI0ba2LCScPFcqaA8nkO1YuSmCkm3BFY2wNJCOdKZanuYDWSO+QWDedgMozlW+tY2lnB4vYSHGQvD1l9BKQOUtj/9hXG+SkmtYFoqi+Eo5LAkAS8aYiz4gXGvikcMSe237uG8GoUjoBTWMyNdgvZozRahzXUzysCIA+aPVnHmfxkVvHG7Wuw2k2o95uSJDhOn2BxLY67798VcMbktqHSrcu8228M8e1nX+HyOIVSuiAA7kcffIA7d26hP+ri1dFLPH/1HFeFS4NhaDZha2MLdporu31IJJZlHWKyimtebzK9AAAgAElEQVQ75aX4HNRPZ18wKgNdhkljKCZgUhdDbN3fwfq1DYTDBlmGZscsva8WKzg5PEajVse9O3eRXEkKs3mEMXLFjMhyibxdeySJYgLmnK++/vIL7L98Lselzs5l7aI28E8+/gkqxSpOT42ELzWplzbjCO8EEUqGRTYINILtsPKkhr/93/8a33/xHfbWd5BcWMaoOxA5glK9ioPjA5xnr+BhQtntRLNelfmHMTr3M2JuPbEIAEl9bS3fnY5HaLVZ+WWR9YlLlGxc3R4BEKv1hpinUj5oeYUJkQUUCiUBFClRxhiacwRjb3rPyH7NZDC8yIBlco8SBfVGSyqUmKATBhnLq202Q3poQnKBXWJHzrec5wXYmJplzchlikhdXMFqtiPgj2A0GGBjfVMSrUxGZtNpmWMplUQTd1/QLeQYu82JfL4kMQnZ0Tdv38Xm5tbrvQGN78ggpj40+4jdYZCdlqklb7GJ9AXvlaxdISJRQ9NqbMqpndJo1gWEpAlgvpjFAD1EA2FEwoa5a7vVxeVlWiTvotEY9vZu4sH7P8D163tyv6zwYyzIdZDt+eWXXyKbyQvLnO3k8xiSg3wPZB3SS+D2rbtG1Un6Cq02TcsLOL84EcmVnd1NbG1tYNgjeDxCU0xsW8hkyuj3R/jowx9hY2MTTETwvKVyQebkhcWwSMqcnR4ZZJl2T8YH9xJ8XgKPXLvu3rkvJBYmSCnvUq3Td6WGXr8h99DvtwWAHk7amFrGRlXsxCRrBEkejXodXqcXG6trxthgMsFqFTNp3cMxeZCiF8l0AJfZIGb4XAGRwyIDnyD8zb1bMJsMUIRxMAFrGiNSczq5sopVGkmu0Y8AqFdL6HaaePL0e5wcH8DrpqeSwTbknol/yUznWAmHo1heWUMwHIPN7pRryv5pOJC+areYBdxlYM+Yh6x9VmIy4UACB8/BOTeWXMberXvSflJdQWNS8QsytLd5zWargeVEXN5BuViQvheJhGCyTdC3dzF1jRBc8sMVtKE5qiNbuUSr2xDzTvrJkJhlgxmVanlmiocZYWKM8ayKYR4UU4BnHlRTHEZxD/YJA/A1NIj1GAWBuXbrfkXwjzkZDCMKfgPY6f/fxlHeBuMU+FPA08Ba3kiIzJ+X6TwFvBQ34b/8K3vz2f0rjqT/Kog1D2bz+8oYngcU+TvutxUYk7370NB31vYhaUkBX+4NGTe/xl6mU9EiN9rHuF8FjnXPr+An+6femwGgGjiO4ljz4KMeM098VMBNAUReS0lwPJb/V6BOAUB+RwmZ822peBmfW3ERxb3YBgq08jyUqdRj9fza1kZi8U0FPZ+Z11OyHY83Ej/T1xiOsnz12ZX4qPfMc8/LNiiGpXjba+BxlqjgvfE783iixMqv+7chjaLn1z6oxxjvwiD7zbeb9kW+A65zyuAW0H32nhX3UqxR703fi9wH17+56+uY0utzDlaCKc+n7aPMa+3v6oU2D7CLCrPI9hljWJnT85gnjUvnn/3fe176eM0SCGwHBf95H6K48Fb7zIPIxKJsrGx5ay7Qd6Ug+jzgzvPpGJE+Z31jIKp9WhMq/K6OhflzKpYr887/8t/9FyLBoQ/Nh1ENGwXJeEIdJPoAfBH8o6CoDhY2gL4I6dBW2+9NEArI6cNxAtMBpdfTB9YJUSdIvfH5DBwXe20UleLQbJsMRm7sZtk/HRg8XsBlyWC9yeAJcEk2wczITp55pnXEe5AOCmahJxKUedxujAeGvrXLaRg50i2aQQrviYENv89BzAybgusGwGVkOk1TI8vAZ+d1+Qz6/PrSJKCaZab0PnRS0UlOP+ezyfUmE2F78RlUzsQwJQkLeMaNOc/LQF91Z4zMnmEEyD7Bn/Xd8HrCGptpPWvnJsOEz/066yK0fmNyNbJKxgShEweDF34mmsCAMA0V6GW76cAlsKPn0Petk+38BEw2Cjcm2nY64PlcWhJi9COjNFwnIgWkmc2fn2R1IlSJEW1fze5pW2pSoDcwShwZgOv7lfc6mwF1wpvMyuBo0KNgvSxybhpgTqT0j+UU3FybrQQhvDCZHZiaHQgvLsPti2IwtcDlC2IhsSxAGNnXHtpUs3yT7uEmk4AiNKxiOa2VjKGRCWGHB0Eb0C9CGL80AloMxuCyOWG1OZGrlzENWBBYDcEStcMSsMDmtWJiGcIbsBODEFa1jSBt12BzDcp9WJoToNRHev8c6dNLjJo9cbf3OiibAnSGXaSKl+iYBljd28LG3WuIrSckWBuzeoPmgvk2vv3kC7x4/AL91gBRf1TKHMmYiK8YZnP1QQNjOxCIh+AKeIUh6Qv5YLa9CQIIXBN4TF+m0Wo1EYn6sHN9A76QHS6vDWPTUNzOu70R+r2xuJm3Kx00slX0ml3YHE5xr+ekXGs1USgVkc3nhVX54x9/jFt7a7ARLKam35isnCEaDNSzVdGTjC1GBbj0B60G4N1kgAf0W0Cl0kH6KiuMDBpCWhxWMb+kmVqILCOrFePWQNqvki4he3opQEAxU5CxGYmFRWLh+aunaPYaYqD2s1/8REDXq0JJkieryVUp52TMffBqXzZrF6lzYYfT8ISlp2IctbOL9ZV12WCTwcM/op0+moIOvjSxJDOV5dxBbxA+NzfgHuRLJaQuLwW8cvm8WEzGYfXaYfNZYXaQAROEaWyBy+KEdWTH5UlKGLwE4L0uj7ii16klPB7JM7DU/N5H7yC5tyrsS5H6MJmFHUmDp8JlDodPXgkIS3CFsgPUNaQmJccZpZeEMfnhDuIbcVgcNoynJrQ7XTH2nPanqFwVcfLsCJ1KC34HWesOYesxwcGN1tQ6RbqUQnvaQWwtjg9+9jHW97aEgW+luzh94TJFtKt1vHz8HJ/85h8FAN7c3ZFNT7XVlLFPeYi17VVE42HcfvcW/FEXxn1DAqee7+Di4BKdylB0kykpMOx2pAyWjLnEUhy1bh19Wx9dcw+usEtYoGsryxi2Bmhkarg6uERq/wKmgQnTgYGi850RGOVGORQLo2vpI7axiLs/eBeBmEsYNpRpmHYMZZJmDjh4fiybqN5ggGqjhM6wA7vHKqA5WWntTk+SHdRXXIwvIxKOwWSyod8zghlu6K6uzsWMitIZW1truLazChPzsFUgfZnH8cEpXj5/KaWvPKbGaphaRTaxTDCtxJNwmJxIX2YFGKTOO8F7YSmbGfA2RVs1W8nDYXFIgGaCWUCJ69duCFglmo9S8tbD4dk+Wt0apkzsOA3DEYLaZGdx7b26uJLEgc/txYP7H2F1eQ3VUhVXqSvR/yTTlIA8QW8CsbrmUj5AAlGYBCSWv7EotndvCOAzHI0k+UAAWEqsy3k8evIQ5+kzLCaW8O6De7h977YA4nxXNHHiWsW5hnIf33zxDTKZLLbWtwQwINu3kMugWq2ILAzZ3n/2L/4cmzsbAJfKIVDO1iUxxXYTJnGlKuACAWZZI7nBG7Gsvw8bey/nqTq1sI1NSaVaF2NTMzfQ0ai8c9t0KrIAa1sbGFunqLab8AS9KFepre0QSZKwPyCmS91GUxiG3MS3O03ks1m02z2pqCDw+uLgEOGFKD784AdYWliG0+aRea1V6aBZrmMxvCDJrbPTU0PXdNRFpVnE1DpGjoaTgw4cXpck56Qk1WKFz+WFw2yDk6zXYkl+d5k6Fwbrjes3YYEN3f4IU5tF7v35ySFGVhNiywlh1XLuqlYqKGZyWE0kEQ8vophO4+DZC1gnU4TdbrRZQTM2i26vxeFGeGlBZIZYtfP5918CNhNu3L6DUq6Eo+fHiHij+MG9jyRJ1+40kLlK4/j4TNqX1ySY3hx3sXNrG1u3tkQPlFIwlFeqpUuw9E0I2QNI+KLwje1oliqoNVtSZdIedeEN+2ALOGAJ2PDezz5E4vq6GDt6Ai6S15G9aiB/mUHuOId2qo1mtimJ5og3iBhBS7cbrUETl6UM8u0cEtdWcP2DGzI/BJcicIcAWkwcPDxB8VkezUwDMV8Upv4E485IzHiPDg7lHd374B3Rijd5zLiqZGH2mLC2s4nl7TXcff8OhsypMjdSG+Hr336Oh599J+fIXxos6F/88mdweFwimfTds+9xVbzCyDKRSo4bN/eEnU/vCo4NWSucbkm8MonN45eTcRlnTD4zFssVigiGQ1Li7475sfPhDtxRC/khYsaqus2TNlAtNPHk0TORBYqEolJBJVUW6SsxlGVsthiNIRFbFPAsl8/g//m3/1b6OvctlDygmRnjyFt7t0SCo1KqoJQvSZXEj371Y8RvJ2AP22Hze4zrM/ydAqffHeM3/9ffwdwdw2P1IH+VRaVUlnXnInOJi3xa1mqvgySVHpwOo1KRQAhBr+FwKkxPJgCN2HoIh9UiDEqW3Q9GPVhn1YXCQKacBU07x2ToObEUTwozt1SqoFgoiUQX/zgsnEsXEQz4ZwZ7ltcm85SUYrVHo9mWKh/eq5bxEtDi/Gxs0ieIBENY32DSfdPYu5BB2x0je5nH82cHopsd9NNTI2JIJnh8xnXalLmYGHuMbgPhaBALC1GEQhH5/OwiJUAgJSx+8IMfCIuXwCorvQ4P93F8eoRckUxlA0Db3duVfRZB01q1gXAgIv4cW1u7wgTmtcmKpAFys900QODLU5HKIhBsMU+xtLQAvz+IUrEKOu5Sc/vOrXuIRclAj8LGBIWLlTUjkafYP3iJTz/5RPT5w+GI7KmoT8376Lf7ksxluycTK6KxycQtWeMEfdOZFNqdKmx27heMKjoSTriPpQZ0pz1EOLyAP/yjP8biQtLQEPeQyV5BsZQXglM2x+o4w9Ol02oJk9ZgX1owIgBrd2B1ZVPWcVai8Bzcc1CSgqB/o1kR1v1g2Eanz7VzIiCpkcAfCLDONYaxX9DnlzHid/tkHDK5U6oQJO8LOENDSQLLPhf7aoC7PUkk2a0uaRfKWdFw0iBjDeQzxva837WNLSSWN+D2eUE3psGAZJ4OTs/28fD7b2A2TxAO+mRdZ98gm59Gr+w7bNeFpQRYARQIhoWhTtCcsl70rpFKxYBXKhtIVGHyg9VO7V5biB8kT5HpPDBZEGZlHRM5rDq1OwzNXjPfWxnHx8eIJ5bwJ//017KHvDg/lba3svLZ3ENlWERjXIYz4IDZa4IjYEWjW5a1rdGuiQcKTawtE5MkQQwy2lRIBJQwoZH4PEg0j3koqKbAmIKy8wCiAqHzoJkAQyaD0at4CwFoxWsUUOMxipUoYPc2iKf7XgUKFUR+cy9vZDPmcRrVgNbfKcin4DABaJ5bgdt54uDbGAc/U8xGAfjXoJholBsgNO+N8xefSTEHzvn8Y1SWUJt7JJ8JWYySCxbjOCGDzjAevWd9dp6f0o6KWRkMTwM0nAfYjN//vgmdnkvxD8VRFD9TsiJ/r+TOeRBZwVW9N55fn9UgvhkAu2IjCtQrviXVGzONbn3HCkQb/WQmzzP7kOd7m4XP55KK5hlwq+2g59VnmX//CmarugI/0+tqH9f3ps+u59V+Ov/M88+gjHBlHs+Dwoq36LH6jlRdQfuCVsQrRqTPIKSXweA1Pkjy1fx9aDsrpsjvavJIj+U1tY9R0kdBZ32/2k4GCZoE3IHMb/o520m1phmDCe45k0LRc72eE2bSMTynjud5CZX5caU4ms4rJJ9aWck961M69hVcV8a9thmPn587tA20zRWf1T0UrzNf4fA2CC19+X/97//LKQem0rh5kCLqOlnMTz7zHUk79NsIuU5S0pkthuujPowCfzrIjLJrIwNiLKJv6PbaYDqY9H4UBOfPBN94DL/D51DmrmamuGvW7JJmB/izThbMTCiiz5fOUm4VXxcweDbAeU1pwBkTmgA0gxun1bi23WaY3nEDKNqEzK6REW0x2Lmc4BTM5ELOhY6djgGFBnk8bl6zeD67pdkNHWzzk652EH7GQJrt0Go0ZJFVU0JugvkM/B0DGv7MoIRBkDAAODkPBhKcsu2oZ8bf8RmkZG8wENkIEe6fUfMZTLDkUfTUbIZIPzPI+j4NWY03JgX8nOAH21XfBVEaZW8rg5nPwzbScgXeqzLq5R3NFiR5rzC0nJQpzfYjkM1NMtuC1+Gx1N9UAF2Pl8zqxGDJse35h9/nNZSJzXvWsjFNtswPdK7rLU4eeMO85n1T+1nvSSbWobHCUYJBWXl2l1Oek1qezNoTOO7TbVuCbhdMVi/cvjBMdi/sngCWN3aRXNuAeaahzON1bLB0kgxTKXuxsMSR4awVZupD901wEewtDnD03Su0cnWsLCQQ9IWFjVTuNQWAXtxLwpWwY8y9lBfoE7mS8TnFZGzCpDWWMmZ7F2hcNTEudtG/rKB8nsf+o+ciHbG2lMRyIiHmotSNJPjsXPBh98FNrN7egiXoEjB5aAbsZHu3gUFpgMdfPsLh4wMEHEHRy2QQT1A3EA+jNmyiZxsKK426msFEGNG4g9LJ4H6mUWuKxiKz2cPORFgKNHvxeqxwe02IJ6JwuW3Szh0BoCfokqlUbeHs5TH6nR7CizEBUUw2u8FSJ9Oj1UIoHMC9O3cQCTlARSL6BdCnkbITrRqktJtJKOpNF0p5BMIBSWKZpzbYzDbZXNMUqU5WKQ1DXTTIsMJGIz6vS8zRGIyNGn1YhmaUL/NIHZ6jU2miTFaP2SKbLJaNfv3tl7jMpUSje+faNgbToYha37n3Du7dvidgJkHmy/MzkSn45tsv8fz5U9GtY4B+fnqKWCgiTFRuygWoEIkBg6VMdijIOIQZEX8YYV9ItIBp9Cma8L2+AJv5Sgn+YBDhhQjqw6ZIOCzFlmA22+GwuuD3hiTJ0W12haHDIJzGlwQXyVAgMzsYCiC5vYLk9XX4oj7Z3DMZVy/XcPRyH+mzC2GmV4uGvvW4b2iAcmySzcoNa3gxiNXdJBJri8KMHlLbu0mt3DbG3TFalQaefPEQrVINAZcPoUCY1BNh0XMeCsaCcAVsqPfqCCUXsXFrF8FEFP6wV1DbUrYAdPpIHZ3jxXdPxJyP68X27jV4A2GZI6+uMrC7Hfjwxw9w98FtbF1fxcTCpEMD9UoDjUIHlXRN/iYicdhMVjGF4kaGiZJA2It6rwZ7zInd93Zw/f51RGjGyGWwBUzKEK3ZF1+9QCvXgN1kl3FNFu/lRUqYQNvXtzG0j7Hz3h723t8xgBAyyjtAqwy0a0ORNMmmDDNNY/4bSkKgWiuhUMrC6XNiZXNVSut3KDXho5yPHb3u0GDvm0wCkjJrRAD6vffuYXtzGQ4SD3s05aqK9Ab1rLlpM+Z4q8grsiQ+y/LrUk1AdI/dI0aJNGBlP+b3OO+SpUQwJp/PGhJe9ApwktFsSOQsJ9ZET30plpD+Mhz30EcP1XZZKgU6/Y7owdMo8saNPQGUvvnyGxy8OkC/1cO9O+9gb/sGLDSuKteQK+VQalWQL2cxnAxFI1o2KHarbJ6XEnFZJ5cS7GMrmExNCC/EYXe4pB9brDYxLLQ56Hg/xf7JK6SyF7B7aYDqhN1lSFeRpVMuloXpOhmMheFPQGY9uSZmXQQvDvf38ckn/4BU6kIAl5/+4qf4l3/xF3CEnBh2xth/+QpPHj5BkxJMowlGXQJS1K40vY57BNTptWWMEMwypLeWBDSR9b7WMJKtTE5QWgwmOO1WObfD48ZiPCFjiMC8w+403LmtZmxvbqDRrmI47MHttyO6EMbYNEb2Ko1avi7sQZoZP98/wGUmLUZhThvHaRhby5uyBlGe6c7N26hWygL+8B5ZSt7rNOENuCUB0Op3UG1WEAwZpefU5ScATVCBfZ4AA5mb9UZN4jcmFUwTKwLBqIAY1VodZ5dXsHtcWEzEsby2Kgwglu6Tzco457137kmJ9rOnjwWUdjCmo96rw2uATXY3ovFF7N7YE631h88fgussy/WPD09RvCrCASd+eP8jiW3Pzo8NmYNyXQBoSkVRMmlE8CQegTfiQbNTF/CO2v7FdB4Bmw+LoSjWYytIuMOi28xzdLoE5GuweZ2w+e3CgnYt+LBz54boArM/UjdVkieZAlrFFtqZNoqpEizUi7U4EQtEREqK8U6j38Rl9UoqRAhCmz1WmD12ROMRJJaXUM01kHlyhcJZDkv+JZgGU0kYcKzkrjI4ONpHLBlDdGUBbVMX1V4F1UETK7tr2LtzE9HkgiS/Li4uYRkAhfMMPvvNZ9iMr8Jj9yKbzkiSg7JR9W4DZ/kLdCY9OEIOAfdv3qbEwbJonp/sn8nckIwkkTq6QPYiLdU88aUl0Yi3O+3oMDncqKI/GSG5uoJ3Pr4P75obFp9BYiGjmPr//VYX5rEFGJmQTeXw7RffodNkoqgjoBNj1PcePBDQ6/LkTOSzqNPOnM3jxw9FS9hisyCbvhLpvZA/INImHGvsj2SDstLw/R9/iNB2CBZ5Hh/80TDslJqaTMRo9R//79/g9MUJHBML0mcpYf2XKiUB8KodY0510hum14QVxpzDcUlAj8QYAmJMtonHAMkJYnzdgsVM0GQs5eMSI8uTGAwqEmYGwwE8Xp/ISDDJ3KUusccwo253WogGgggGfPD7KANn+FM0ZN1sihkk41wmIhkDqewejzVidkMSw+N0CaM8mVwUc2C304fhYIJKoYWz0ysMe1MEAzHsbV8XORBWwMjGvj8Q1jHn93whjWyBJnUz9vLCgoC6h4eHMv6pIx6N0A0VEtNT9oJGfhwrhVoBNpiwvJbEykpS4sVqpYGAJ4ytzWu4f/+BAMixRQLbU2To/UC2qW0qEhhfff0ZTs+O0KiXJWtBU8LhgKC/Hx9//FNsb+yiVm1J23OTTgIRzbAlkVQq4NmTR8KCZLXG3t6esNf5HQK2ZJ3/9V//n8jniiIVwWQo9bIpvUBdasam7U5N2OTUNibDne8hGlmURJjXG8BPfvpLeD1cgw2zNla1UUea7G/GHSRu8Zw2Gns3jWogJiZoei6giMWJSHhBwGyaP7K9yR7nlnk46qLbbUni9iJ1BJPVDJqxM3HBKjn6xJwcnghhI+IOY2N9XZKH3P+xQolSXuwDDicrEmwwWW3YXNuQ/tRqtHF2ci77T7aHyj+yOk8qgCc0964KCE35jYXkCsw2si4pJzrCaNxFsXiFT377G1TKeWxuriEQNNjlfD6+DzLQC/kSLPQR8PrgZiUaq1cGQ2Hki2RLfyT3S68IwR+cNmSzGUl0Mj4na5xGlg6PV0gLTKAIqWcCkCS0EF2Q+D91cSFr+J/+6Z+KrBiT2hz73N90Jk08PvkWhVYWY9sAjVEdrpAVrX4dNqdJ4hEyuJ3cr9GkrGccxziD0lAkSVFXXXEOBRfnGY/8Pz/nv/PEOv5sAHqKwrwBguU8JB/MZCoUwFLwc17mdB7kngco58Gk+f+/DWYyjlQ8Zv5fZUCzL6q0AI/VfT8BcQWzFBdRgFLxJn1mBezmAc7X9zEHQMvzTg3wTwFo62yONDCAngDUCowJeDvDnxSAngcJ9RoCYloNIt0b9ufMG2xoENsUKJ4H3xTU5O84xwpje04j+O2kwTzexs94DMetvndtD31/SlZU8iE/5/eVoCfA+cx7ar5PKb4nQC9lmNxGpYuS95Skx1hRkxgK2CvupNeZB9y1L2kVPxNSb4Oy80D5fFJh/vfaT+f73TzwqpIfWpWveJ62jxJS367iV8lTlU2RPc1MqYHPN3+c4oMEZxXvmgdUFWTWPqL3qu9N75ftrxiNkCre0rMmA50yQcRt5vuesqE550nfmt2HzgWv3yFNWVUmeMaEnp9HdBxoW+s71mMYLygDWp+T3+V9atKBz6ig/Hz1wDww/WY+MhI180kybZv5cf36O//Df/WfTHlhFcieR/gVvdaH0I4931CvX9RsslOAmv8KAMclagZOzg9IzYhxAuODKm1bMwey6NLowk7zAyPLpZ1//uEM8qgxwLVj/h6QPTEmagXF5yd07RCahVJAW841MvRchm8ZKFLzk99jYCYDf0Z1tVhmpQAqaj82ZE3oIM3nYGmWTk5a5qDX5cDQrBDbQZncWiLANlE9HWUO89ycBLSz6QvViUazEgGf73WGlYAxjyMIzTZiIFCplCR44jV4P3wu1ZskUKoTLu9FzSaZLec9MhBkttkwD3EbWm6zskDNxImpw0wjSDrsLGunWZphv/t7GUl91/xcgWVeW5Mk89khI/g2SiT4h++D/yewzswRA3odRDS71MlcmfC64ClozWdS3SfeB9uB7cngm8+jrGz+LCA19YphaIdS+42f+7xeeV4JgmYse77fQd/Q1WbwowOXdWeyCFKD2huAx+USA5JSpYnJxAqXNwJvOAFXMIKF5DoSa1tw+v0wU9eJZkndPjweh+GYR0NS0TI1mLdkVojxEY30qmOgNoSpPsL54yPkTtLwmz1S4sgS6gYZWn4Ttt6/hp5rCEfMJQB0Z0JGzUiSJyaawnUmcPWt8Ewc6GSaKOyngFIXrWwFxcs0Tl8dI+z148aNGxhN+ih1KuhY+ghtLYrWLw2ihi5gSCYxZT8ngLkI2FtA7riM518/g61rhtvkFB3JkWkCV8gN54IX5rAV7oQfieur8CY8MDsBuwdo1oFmo4dRdwSP0yusz0FniGa1hHyGeuc1eKjFNis1tVndmNKYpU+ziL5sbMhAXEgk4fS6MZhMBZzs9AyplKDfhwQZMj4boiHA4QY6DbrVGjrbhVRRwKz+pIf+ZIh2vy3vwjK1YTQYwTq1yLugvivBk/WtVTFm4kaoTz3ivlHy3yrW0SzU0C41MW2PMOoMRE+RIFMsFhG2dyZ/hWevHsHlYdWADUury9i5e0/0pDfWNsSRnBrI1FVnH3z54in+4R/+DlfpSwmES7k8nBYb1lZXBchi6Wi93RLghnPA7vY1YZhSW9VtcyLkDwlYdrR/JLqyBGEIulHr0B8MYefGLurtJgLRoDCCv3/8WMBslgDbLHz+sWzIQj4/mjUyKp3C0uZY5EaKk6d3MSyGQtzcpy7O0DVayTEAACAASURBVGv1UMikhbVLFhpZnAR6yPZs1pti7Mi25Pd3r+9gbXMVC4kFTMwm9EZj9MZDSfZQrqJVb+H5d4+QOb9CyBsQho6XkhIT4DKdhdNjw8rqEjwsA15fwcaNHfgXAzCzjw6BSr6IZr4kAPSnv/lEtMJZqk9m2YcffSwluyfHZwhEAljdSWJlexl2nx2D8QADyq+MTHBMHejV+2hXumKsSFYRsxdkXRKIh416rU3RYv7Df/kLgAUNvtlWYDZ+a4cNpJ6l0MzUYO5NMe5PkUtncHx0JOve8voK4jsr2Ly9hZ13d2Di8TYgl+ujVKig3xxg0B7gKpWWNiHbUErHuDEajlEoZtDDALu3t7G+t4nAQhBjiwmLy1E0GgMUC2W0G23Z1NAE72D/Je7du4Xk4hLsJpskO1KpK0lmkEXlIOgU9WN9c1USP2Zukss1PPv+CR5//QRXJxm0q2384MFH+PkvfgGrzSznOD8/QyGflTmMJdR2i110V8e9oSSZmJyzmGzYWNmAz2OA9K1hE/GNRZyfn6DRbuD2nZv4xT/5OXzBAOqlMj773e/w2T/+DuV8GUuROO7euItYMCrmZ+l8BqliShJlBD5GJjIL+wIEbmxvCQgi8YzVAreX0jcxJKgJypL30UiM0whOTTnnWswiLTNEH+HFkGwyCRhwDhEf4+EEuXQOLx49k+v/x3/2L7C3swu/1ykVH69evcLp6TFevHiOw6N97N3aw69+9StZG54+fiZM7n63L+N20OnLOOHYUq8BJqjy5RLG5gl8Yb9I3d565w6u37gmmtdc86KhsMRjfPeUQCGQwNJlzj9bm7uIRpYkOUeploP9Y5EVstlZreFGb9hCOBHE7Xf3EE6EMZx0JbH26PMn+OLTL0SShnMn1wsCMCz9Ti4uYyGwgHF/hPt335W4g2vT4fGB6KEyodEuUZvTLH2H8y8ncAIsZDGy/ROxJbk/GtZxzY3GKDVF526yjWi6yA2lVfoJgbulxThWV9eFmc61lfJUlFI6T50J0315JYlQJCiyOaVcFu1SHcWrPOJLy2IY1+uNROObJrHFShHZUk6qRxgvcQy0qm1EfEGEvRGZo1jSz7WFcjVkqVbrLYmBCEBTaz2WjKLbb0uChEnp9Dm1ngtI+BNYXUhgyRcBN+v8y3iBVQ3dYRdju1m0oLumvpgpVlt1RKIxkVrhc3udLritXpgGVkxaI0x6I0x7Q8Qji0gsLuEidQaby45cNYdqt46BZYCxfYpyq4qt6zti8hnyBeAbe2DumRHzRkUipV1pwToxi6zUi/0X6I36cARdGDrGOCukYPLZ8ONf/RQ337kr/gy9XhdPHz4WyZdOuYGjp0e4s3MDH3/wsVTifPvttxiYhvDG/BjYJ7CHnIitL8k8S+mMRDKGXqeHy4NLHD45xrg2RSvfgKVrwun+MewmCzY210TbvjNoozXqojloiYHn/Z/ch2/dA4ffIBmwj9OEl+cLe8LIXuTRqw9wenCKq/Ms9l8ygWgSyQaCm0xIfP/V54hGw1jdWke5UcLZ1ZnId/Fvo1UT3XvOd5Ra4bhdW1qB1+mRMZ1cT2D11hqG9glMbjs8kSAsXpf4oJBBeXWaEkZ4s1hD7iItDH4yUGlqnCvmBCAzDQzPBvEroTayyYR6rSlGrdR/JkDJhOqIJoEEMSaUDDHYrozZKUvF2JuJN7vdLABMoZCXfQt/T+kI9i6C1bLx7lM/lIxzSPUcjfwY41LuRvZys80s41TGwLwvnqdeb8jxbwgdPdEkNlsM1h+TgnabB9OhDZOxDR5nANev3cbWyi5isQUE/SGJj0Vpe2o8c7VWEAD6+GQfz1+9EK1vxiFkmGZzaZkvEkJmGElSK53OCtDM+6W0G31MbC7uZ8ICHFI6gX4L13Zu4c7t+4hGEiLRQHk87ufIGLZYJ4BljN99+vf44ovPpAqJ5t1kUJO4YTbbcPPGXZGwoLHueACUihVDNmTMNhoIm9lmM2Pvxo7IaHCe4R6Aaxi9CpgU/pu/+VvZXzFeYYKDiRazhZq0ZlxcnODV/lPR8+ZcRi8PrzCICWKTrOUS/W8m2ZmE4HsgoEuJCTKhDb+dEGILUYmpeD9M2pJpreDNYDAWaTbKcIhhXygi81SlWoTDSePCghimUteb6yY9F8i4j0WiIolCHw0aknK9IfDKRCt1nskCr9Xrhu+OyYaFhbgAz5HIIsKhqGhhZ9JpMeLkvB2LRuB0EmA29sxMCHJvRFZ2QPY1a3D7A5I8arXKKBZzKJfSOD07QD6XhstlQyjslyobjm96MHB/9+TZU3SH3P9a5fkS8bjIldC0sFyqoFAgC5tyMzTrdkmSm2QjMqC5r+2NukJIEAZ7dEGIEpSf4Xjjek+SA2PaZqMh7PCf/vSnCAeYEKBUyUR8MeAYI1U7xOPjRyi38xiYOii2spjYRvAGnBIH2igFwsV4bFQ6sw8xviEAzXZhRcD/H7DM96jA9NvYhwI5NEBjIkKJUYqP8HMyoJXAJWDYjIGqwNM8kPyGjGeAGW+DcUq+mweZFKxSgExBptckwYlhjqZAnYLHfIciXToDtXicAoLzwKPiIQYmYyTM58E0/R3bVUA5syHV8JqsOJvHtB37o+FrLWXFr3htSoAKFsUK0BkzWgFNvZ6A6HYjgfIGLDfej2I686Abj5NkYafzWn+Y31WdYSXsKW6lmAfPMf9+FLNSQp8A4TNgUNtsHtRW0hw/UxIlwYF5YFuBYyXaMXGl/UkSolyHnE4jiUrfgdmcz88U/+PzafKAXh7a75RIqOaFPK8+K+cLnksJhKpjre2mxEoFSrWvzXZCv9cHFORVzIfPp2A9f6dJDv5O+yXbiW0373WmuJFK4CrZUgmrilcplqb3OP++tHpfyYaKNbLqcB4013MorsWYldgn//4evjnDFxXDZDvofRovaibxOzWeR6VjtB01CaC4nWKvvIbijZoskX4+kwPWsTOvIvE6WTRLgs33P+27JF/qPDWPC+t4VeLxPP46P0+Z/sf/+j8VAFoFsnWi4IPMNwJvXgeQZlx08pjvJDpZsQGkA0wNmQ7tsDpgeYwBlhqGZTxuPouknUqzRPMDXe+RxxDg1EYXyYyZlg4bT16cCEG9EfqfH/R8PnY6zU4Zz2Ewdgk0KwCt96q/5/U068VSbdlAWIyBzomV3+PCI8xmm1EGw2BAFm0YmsjK2lY2rQ7I+XbSAcTfqeSFgqyajRODCZpTWa0S4PG8mq2QdzgzIVATQm46+XtxLKYearX8uoPr9QjU8DraJ7Tz8lrsA9ScZPDMhbxUKEogT7BWJl7Z+hrtbUzQxoaX9yQ/z0pU+O5ksRjTUMXoa/pMCryrljN/1gymJioUPLZZqOFkLHZq7khQkQwgBcZ5Xk60XBB0QOtioxkhYYE0DFYK70Xfi04ofAZdmPl/3psA1JQNqNelNEwSGnItIxnCa/F3YiIynkr5GZklmrygzt6ASBeAgMcvm+XRcIpStYHB0AarOwhPcAHJjWtYJZMkuSIpyx43FdzkjhlgGoxaEnTY/WhyyfInprXMlM4gw7gyQeuqikGhjczLC1y9OoelB6yTtRALoWseYegDkrfXYInY4V5ww+qhCZZR1snJdNSZwDKwwj2yw9ycoHlZQX7/HONCG7b+GKbeGCcHR8inM1hbW5Gy/ua0C3PEAduSC2v3drB6ZwuOqE8AaII91qEVlhwwyA1QS5WRO7yCo21G0OETN+9sPiMb38jGIsK7i/CtBOFbCyOQdMHkBvoTYMQ4eGqAweMeYB4CVjLKCjkcPH+KLz79Dew2MwLUfvN44PaEMAVlRUyio3399jXs3LiOYMQu5kztLsc+ge0m0qk03E4HlqIxOGQcjQzNxClle9i/J2jWeqJJPTQPYXZZ4SR7zWlDn+7u1Sa6tTYsU7MwqFxOOza317GQCMFFmY4x0GZyZjJFs9RA+jQlusV+hw/J6JJRmizVIxb0Bl1hnn7y27/DxDTG6toy3v3wAeJbm4gsLiG+EAZjCbIEGdRyPqKD929/9/d4/uSJmGjQhTssJc8DxGNLkvlMZa4wmkywsrKKe/fuYW15QwDfbqOLZqUmusXUbM1cZAUUJEuQ7FuWu75z/x5iiSVhffE8T1++gslhw9a162IyQ+MbSmuYJ2Nkzy/RbzXhsTsx7vfEqJL15O1hD81eRzRwuYnjXMqxx02bzJMOq4wvglWUYyDg6XZ64LEbEjvcmHAcTUxmAaE7A27SDbNIBuETLvBDJkItMia5GbU7nGiQ9dLvIjQzhdy5tYdb799DcMlL4hza3T7y6ay8k+xZSsCQSq4iJf8mk1lkBri5yWeL6Pa7MLtNCC4GYHEb4JjDRfOgsCRu/E4/yvkSaqUawoGQ3Bc3eOwn3UFTjGzW91bx4A/eEfCZMwI3zGSQj+tj1K6qOH14gnq6iogzBI/VhdxlVphi1Phe397A6rUNrF3fxPrtXZg9NvSnY6QLOTEMatSb6HdHKGQLKGRL0hbcCDpNFrjHNjHXoaFWYmsJ8a0E/PEQhuYRfKEgAiE70umaJFkomUNzSkpIuGxWBLwBNMpNNGo11KgRXa+Iedz9D9/F7fduIbJoh5n5NuK4XWBYAdJHaXz9u29w+uoc79+7jx/+8IfSVyvlsgAPZCaxvJWM/avUJU4OjjHsDlEvN3B+kpIS3zs37iC+mESxVsTA1IfTT4BhICz79z+6j3BikTWXuEqlcHp4hNTZBa7OM8JAXltaFSCajFomf46yJzi6PIXL68JgMka1WRV2cyKZxO7uriRZD0+Osbq+gYXFuCSq3DRCCgRFd5+bSGqsmyzAxDKGL+jByuYynJT2qDax/+qFJIXWEiuSwPjit1/i6NUBbl27g+u7u+jS8Eg06mwCtnBe+ezz3wnbj/MV4waOaevULJIPrAQgEEpTSbIQvR4DoLC6bOiNhpI0pDGlzevCL/7wZ3j/owciCRIIusV8jQ6D7UIL+89foFypYW1zA4tLywj63ZhQL7wL5DMtPH/0QoBgbjCDES92bm/KX1fYgnqX5rA0MHOhW+nh3/xv/wZfff+t6IyyZFGCYZOV+BSCngDWkqv4kz/+Eyl1Z9K1UM7JfEZZnXFjgE9+8w/47rtvEU8mEF2M4tvvvxON76A/gMXFJakwIcixurmKxHIC8eQSKnUaio4FQHPb3KiUqmjXWhh2hqLp63MHkM/mQLPbYDiMQqWAi8w5IksxbO9tYXF5CT6nWySPHn31Pa5SGSkX99Kcldqyy8tSIs24geaiZL1RboxJEUowVEsVmbdjlFCy2+Hx+EXH9uHDJ3CQnOB1od1t4YMfvC/jPF/KS6xVyhfECJrauIxdEtEFhAkEe8jmNklMlS8VYSIwFvajOx4K67dQNzw2KEXCuIaMzWRiGVur26KDXcsXZUG0TU1ScUK5B4JKNrcdhWoBF4VLrG6uodKsolQrI0IWe2+ErcQWrAMz1hNrWI+vC1ud742VNwTDzy5PJZFcG7bQRg877+zhL/7yX8G/TFYokDms4eE33yJ1msLl4SkqVyXc2r2BX/7oFxLPff7559g/O0B4ZRHuJT8WtpewenND9Oo3b21hZOqKbEGn0MGkAbSvWsgf5mDpmNCttPD4u8cCHG7vbmJxdREj+xjNUQtOnxvx7QQSNxOIri4Ycgb0juj1xSzSNGAsYEbmPIdCuoz06ZXI0bCCgvGiy+MT6at+py3GrL6wD7VeHdl6Dh/8+AFuv39TEly1WgnffvM1nj58hMJlFuPuEGuLy1KZcX1vF8tbSUyZD3XZYPLaMXVahAkdWViUKqOro0ucvjzEwy+/RiGdFV31TDYtY4trlNfqFCm/SMSQTmHsWCyWhEnq94VF4qDT1pLgN8ZGXr8HVrNJ+iyBxV6/I+AmK6qoEUy2t5+yRlOjotNpc2LMBHm3ARP1nUUv0imsW7KttSoxXyy/JqxQJoAJKwaWlOIh4YJxtlZLNhp1mCwDjMYjeJ1++LxhAaCDgUXcvnEf8aVVxMJxSbqyrxPcG/QMM3ACOsNxH612Cc9fPMKjp49gtZkEWGUHJADNRHUstij9nuAoixXKJYKfA4CVRMM+whGfJJOMvYtN1glWM+zu3MTO9k2RmuFYYRw1ng7gdFHTeoyvv/kCT548wk9+9GORqmDsUavVkUkXxKB5ccEA1Jn0FMm2fl/ibb+fxtxsy76ci/Mjg23Kq1EmhKD54kIcL1++lOqTDx98JOsSE2cEr8l2pwbzl5//FifnxwLG09OCFT2DwVDeNXWlg4GISIYRzG7SQ4RkoWpVkliUrYqGjUoHt4fG8GYBn6/SKdn38L2SNNLrUY6JwOdYAPx3799DtVrCFEMBoilVxWSMkbQovAYSlmILiEYiIoOTObsUOQ7GhKyODXj9sj6ScMMqXp8vhoVYQpIMBHSZeCRBgTECjQ6TCVbUEn819kdS2UpwZjSFg3uehYRUzzgcFmRzV8hkU6jXysjmLlBtlhgNIhigZEZYkhN8l/Qw4vo4YNUSTMKSZxzIeISSLd12X5j/1UpdmNH+UBixcET8drg54hxL42IC2dzTkaikWrlMZDD+ZzJAzYv53Pdu35E+JIlxraqdtJDrpnCS20cqf4Zqv4j2pIHetGUY5jDhQFyAY2hsAFKSfLGaRIKDezfxyqDImLCZDfag4g0K+s3/rJ8LaEURRtE7No6ZB4q5NikuIIDPWyZt8+dRoExxHAVBFcPR+1LQWkFh4/sG45h/FKuRZ5kaPyubUr+jOA/3yYoBKFgm6MusHZRIp9eeB2YV+JVzmQxNWgWg9TOV3lAcQgFo3d/rXp4MYAGVxwZONY9BzDNLnQ6jOv8NtjJDi2baw9r2/K1iOJxT9Zz8PecoxViIryjTWLE1xa5UClUxIgVj9Vgl7/H3+o74fwWP9VoG4Pj7CQUFIRUsJADK/2tCQfr4DI/TttSfFfRWcFHe+QzklVhshrkpUK3ArgL3PJ7PJHOxaB8bGOA8CM37UDxOP+Pn+t6UTa+kRm0bfq7HKmCvfY59SBMTmqzRfimY3ozxy3Pwnvl9JS6SjKbY4zwArYCyPpu+u3kAWp9Rwdf/j6z36pFsza7EVnjvXUZGpPdVWfbWNXVNN28bdpMzFEczEgQKAwp6EgRBetKLNJJeRoAAQZCe9BcEUBBFUeR0N9mX3Zfd17vyLit9ZmSG994Ka5/YVcGrAApZGRlxznc+/6299lp8XtaRcW3VUjYCUgoy84zL7CaWU1nQOlYNPM9g4TMbR/rceKrMMB28OjZnx+osPqp416u5Yhr0mMVttdy8pNaDguTabxQTZKD7+5jcbH1pe7+uFyMopW1u+t//x/96oh2NF1KQWQc+K0EnF5XPMEARg7LOjqCTilaYXkcA4YEBjmoBvg8ks/L1e4qW83saFVQNmdlJUq9hAMGGy+nsBKiTgHT0sdHB+E87kF5TBsyUHT2ckeWQshKy4ejVv0+jeZz2dUBIx5gYDACacgiz2WIA2FwTBOQkQG0xwA+RpKCJ1NSZVcvE8kqEfRql0cbRcutCNAt8SzrTZCLRZG0z42Dilfe56eQEyN8JrDLtnhtcloGsLE5WXHgJqjFSr9FSrXsuvmo4qAOIQBAXb35vfX1dNm0ECfh8ovPm8wnDdzYQQMBHGcyqG2YAwgZIqykwvIZIlkyjWawTBYk1bYHfVxNAnZzI5tMFTAFoZfMbTs3GhkEHzGz0RRcbnYAVgNbn5r34Gf6ukwd/VyY1r8824vdEk5ZavtPUGS7AMpkT4PL7hRFDAJrpzXweMvT4+WKpIuUPuP2yYaWURKXWQndkg80VhDeWwsa1N5Be2QC1FDt9RvEpJ2IRxowxtkRZQDbokkokEfcpGNsDLC2geJhD9aSI0kEWxZMcOuWGbBhp1uSbC8ISccIWc8NMPUPKTQSph84UFQYOxujU+nDBBUfPglamgsL+JS6fn8DVHSPuDBANl7TdvedP4Qv64I140bMPEdlIwrcaQWInjchKEq6IX5hYvdEQlo4FjooFxWcVtC7q6BcpmNxH2BkUEPUxWSK9ChJbaay+vY3o5hzscRc8CRscAaA3BLokItiAbhvoVMaYdEdyCM8fn+Cbzz/Bb371S/TbLfi9bkTjcUmh9/lDcJI1sbyIK3euYm4xJEAZjbqJixKZpcwGDbPO9k9gN5skdbReLYuRIRcIpieabFZY3A6kVpaE/RpIBEVag2leBA+Z+lo6L6J8WZSDcSQUxOraEkJRL3xBRpoByqRPhgTSJyjnKjh6cYBJf4JVsjypIT8N0nGqyebO8emnv0elXBB9u93b1xFeSCIQiSIZjwoRvt2gU3tdNJ4PXj6TQ1aOTL9GTYJFqWhS2DSbqxuIxmN49vIF5tMpXLt2XcwJw6G4OIAPukPUCiXsPzuQn0cvjgWESSbnhX3LAxZTb9+8+65oQj94/gRHmTN44xG89cE7WF5fM0w9RyNU8wW8ePgYR8/20MiXQBKS2+aAbAopdVEuGcaVXqbBR+BwOYQ9UqwW5UAdn4thbW1VZAvODk+F0Uwwj8AetQAZuFnf2pY0/Ewuj2K1LOCRP+gTQGt1dRXhKNObrRIo4hikedzj+w+xEGS9TbC+s4UPfvxDARTYBQqlCo4O9/H0wROUc0W0Kg1hg1M+ghrTO1vbePut93B2fI5qo4qxeQBv2IuRZSIa4gTEyYQL+INycKpWymKc5vf6RZqlWe8IgGUyj9AdtrB1axuru6uw+W1iKNgZdFEv19Ctd9Epd5A7yKKRrcHWs8BrdQmAfXJ4JK7e1CtOLS0jsTSP5OoSxg4zuqY+So0K+uahBEi4bonp1IQGTW7RTC1nSmifl6RvwzHB3MocVq6sIrmWlHR9X5TgA9OfaQ5ZQ6NSh3XIdPIzZE8uMOLpfmASwI+HwVq3gUQ6gTfev4351QQoO8p/A5qODQGvy4Zxg8Z0eew/OZL6JBjPl9NmF6bj8saCZG7UK2U8fvgEn33yuaGvb3bg4vwS/c5QNMxXllaF2VpsFOALeUQjdnNzHTffuAmL04bTw3188803wjp0mO2inXx6cIZEMIr5uQV5jxI2h/ljHF6cILW0CE/QLyD6RcEw6WX/Xl5exrNnL4SJPJ9egD8WQSAcxsLKKvwRI72acwH7KbMa/CEfUgtRuDk/tYHsZRnDTg8uq0s0bi1jC774/ed4fP+RHD65PwgF/LKeMpWbAMbxyRE+/f0nEuhp1hqSQcH1gVI0E+6nzDbR2Db2WR0xaKQGerXTgCvkhTPshdltxXs/fh/vvP8GTIGpNm4LwnDdf7qHl49fID43hzs/+ADuOU5+QOlsjGaxjXath2qhgqODAwkK7FzbxJvv3kIgZkPfPMDjl49QrBWMgJ7dhcODY3z+zRcyrq7fvoW1tQ3J3Oi2e+jUW1hcWMD7d+8a7H6eVbs85E/EKNdUA4rZAj777FNhhrIvExh48fyl9ItgMCSZF2Rj0ziv1eugP+phZB5KgCASiAm41a60MOj0Ret93BujlC2LJwCBlWqrLnOJxW3HG+/ewXs/eg/RJMehERh5+u0hPvrlr9Hr9EW6ihkfDLLv7l4R/gKzNTiPUMbgcP9AWL3Uvw4HQ5I9IwaaLgLQDnz77QMBy7iPYXBobWMVc/NxQ+6mRqZ9FYdHB2h0m/CI2bBVWL5eu1uyNMhYPTvPCLNvfXsL8+m01Mfh/pGRSTfsCQhOLXyy9MnU7rTaKFxmMWD2FGVFKOhgtghj3k1WaSSMk8wp1nc2JHj66RefiREX977UpKeu/ObSJq5vXYODwdl2H26XFwQ57z95gKdHewZ72e/A0vYa/vw/+09gDxnt+PjbQxwy8Hyexf7T57jInCPqCOLdt94VffNas4Hff/V7DJxmJLfSuPLOVazf2gH8FgSTHnjjQL04RvG4CFQmaJ61MSwM4OzZ0Sm1ZK4hWNRoV8QcMzAfgs1nx9huQmojjfTOCkxOk4Bpo2FfACJmaTSKDZlzKtkqqgWy3PNIzS3I/Ht2msHe3r4c3ghaTayAnyZiMQ/KvSre/PBNrN4Ii/Y6AzLcV5Uvy3j83UN88uvfSdBiPpLA7vYO1taWxZMCHiv6tgka6ImRZDSVFPmMbqOLy5NzfPoPv8Ojb++hQVZprS7GlwRPkol5YZiGg4EpE28oaxSljMg69jqDAvaxP3AdYfYbzwMEndi/OG96PW6YrRPR9a3VjT7GtAzuJ4O+gJwRDObXANnLjGgR22lYZ7EgmTJkalgWfubp0+cSpOV+2UV5PZr5Ub+fAbdoROZFnh94FiiXC+iPDNlDav6m5pcx7lsQCszhJz/6I0TCc7CanOIvwblAD7FywB0N0ek2YTIP8Hz/iexT6o2KAJGRaBC9fktMD7kAMTBHLVNqJVvMDsl0CIdiWFhalD0L64LjnGv6N19/JyZ5yfgilpfWJTBEihADidy7uei7EfGg3anJ/HLj+h0BjI09vV08MOq1Fh7cf4JyqYFr127B6wkYUkomwO7gZptawPs4OT1Eq1MVWUaVJhGw3+kUNu3bb7+NO7fekPnZ7eaZZ4xatYhSuYhPfvcb7B28QH/QFrkmzumUuiKATnYcQXTuQwm4CrhEJjTPddTRpo7wFCShfjaZ49QGJ1ufcxWPrRYrzz0OCWKQQEJNsatXOZ+NRH6jVMxLoL7XN0y6+I/rHeWaKHFBwJbaz/ViWc54tXJV6oBnBmb78IoWqxNeXxTLSxtiLswgYb/blzMiyRKX2TME/R4xPqzR0HsylLOQjWaiNH2z2uH0BOD0+cRAnWzsZrOGTotyRgXpA3yP8oQ0IyXIzLNnNp/H0dGJ7GkYfOE+kwxvymbQvNNqopyhUzLU5uJz2LlyRRjSXMPZzmwbei2cHh9LnfW7BJ2sEqwcDQ1AlZIoJFmx/3FPSgkZAbYMfpWBN9gHGLm7aKOKo9w+crULDK0t1Lo0X/5wygAAIABJREFU7K7CyeyvaYa0mtPTq0IMRO0kXJmFDMK/8Z6amasAngJPCtTpTwWXFIBmHShwq4Cr7C1nTOpkEpu+FF+YBeZmAWm9loJ2s0Asx+7s99lJFTzTc7/gL1MXpFkAWssmYOKUlKjA4SvgeAaE53UU29Hy6bPr3wxZltdlmkpdSxqwAuL8jppZ83s8fzMAQDCPBDh+jmQZJUoqnqDgMcvNgJkS04z7qR6+Ua+z5VO8i/XxCqeYGtkpgM1riWTrVM50lgSp4CM/oy/Wg+Jv+r7iFsp25vdUTuM1MG0QOxVD0rri7/ociuXN4jb6DLynECln5EcUXxPQclr3fC7Fp7RNVVJ1Fu9S4Pb1KDLqbhZTZLmUsKhYG+tRx4iMvel9dawYgRhDU1zJmsq2VkxJy6g4oALUWhZ+V4mGKu/RnmF4KyY6y+Zl3RnrmvEMGnxQ7E77oDEHvwaghdwqsiyGhrRRltfgO4mjqtCgeKdBmHXI/ZSpzHE+OyZmwXx97lfzxVRHehYDM0r1OvCjQLQ+4ywAPQscaxtQ0eB1VoARQNM21nlEAxYKhM/2AWFA66DkH1RHme8pGKmMXVamRIKnWjY6gfGnpmppJ9AORF0m7URaIO38BuD6WvSc7/M93kcnYx2gWmiNWGjkg9Hi74Pasw1CrVYtyyyozesJ5V5MASyyuOs9BEicGM9PowUtg3SmKcNXJx26o7LMnHBFlsFlgKh0rGY53JJ+ZMhbsNNMTJZXk6oOfN5fRdG14XVwzDamTvTaoK87sRE4YP1xMRbmVLcrwLJqKZsmhtY0F3EeaLhJ4N/ISmJEWdNFFNRm2bjw6j14bd5DwWqCOiwHDZ64weXfuUGmxrFG+gxQ2ZDmUGNDoqX8neVjvdm5CE8najnIeTxSX7wXP8Of3AjwfX5eWdk6wTIVXyd/rR/VRuJmZxbM1wmAn9NBo/2Jn1P9bY1M6mTGfiLas2SUTOtBswNYPj4bWTUasRSmpbDiDQBadPQsNik7WUkCvDsMNgB1RQny0qWcm2w6iXcGE1gcAbhDc5hfu4L1qzfhCUWZxW2AdgMyOWjcRQNOA8Skczaficwz6lFTJ3TSGcJGyQxuwM+qyDw/ReEgA7RGaJcaaDUaiKaiWL66jsBSDH33BIF0BN6YA14/MDYDzYbBqG5WR7APLRg3higf5lE6uEB27wTm+hDJQFiYrWRKkL03Ng8RXojDFnFi/voKdn/4BhZ252EOAmMr0J0YTONxfYzJpQXn98/QLzThHtowLvfgJMt0PMGzg6fIVC+R3FnE+t0rmN9JwxTkQW+IsY3BIRMGXYiUAA+bI164Q+rHAJXMJZ49eIBn390Tvd0OnbmjYSQXFpBeXUUoNofl7RXMbc0LcFhrtIVdYxpbYDE5YBtZRRPz8PFztAkCDSnrMBHwn4BTpVmF3edAcj2NzdvbSG+k4Y8Z2tkk6FQrQLfeg6ljQrNQR+70XFi8qXQc2ztriCaBfpcyE9TINQDvarmLxw9o4JYX0yRNqSLLkkw7r48mSHlkzk5xdnIIl98NR8yPZDqFpdQSrCYrqkUjKyF7cSlp2K16TUx/GjUCSocCvIUCQbjtRp8eYoLl1RVcu3YNydSCbLydDjf67a5opFayFVyenQtoRQap2+nGoNuTQwr780//6I9httuwd3KISr+JK3du4r0f/RCBWEg2adx/t6t1ZPYO8e0nn+Pl/afwWOyIkC3TaIgECPUnOXYIMkViUXSGPRRrJbQGLVx/8wbuvn9XtAmpg/Xs3mN8/He/FaPGYXeIfm+CYDCMq7vXhUmTK5VwdH6CzqgnmsYf/OQHIklgtppgokHq0CwBI7LMLg7P8PyL+6jkClKXV3avwhPwozvqCQOZc93B3iF6nY6wBQkYeawOAb4JCL5x647oXsocbRnDZIcEVqrtpsiBWJxWWBwWLCynMZeKYdDvoFwoo9PsYTwwi6a1dWLoeq5urYlmrMnFa/TQpIZrvQ4HNdwGE9gmNhl/9VxDUu1pOvbi2Z6Rek25lHAMwUgUifQCJk4zWuM2GpMWJq4xogsxkYVIJOdEfoNpxZyfyqdVHH33DOeHx6g2a1haT+PW3TeQWk+KxI07zB2ToQPfJHv5OI/DZwconRdQL9Qw6U6wsbwh8362WEAmn8H61XVs374Ks2sCk5PjhcY7HUlbJYPX1DXB3Cdjs4Yn3z1CPlsQBVPOhUxzXVlZlEPs4ycPRb+ZmRBkvNstDuQvC2IgyD66trImwc5asyos5OFkILrP6aU0stkLfPPtVwLQj3sDORwzbZ7912N1yiHaPDZhZBqjMjBA251ru1hcW0Gj18H9Rw/x7Plzmddv33xDxiElMiLxOGxuJ9xBP1Y3txCZi8JqNwujicDeEAPpZ4GADz6fW4B3gsx9arC6AsK6nnTHqJZrwuz+za8/wnhkuFyTccsNpwSTx5OpwWBDAJFGpSaGsgSB2Of5YoCO63g8Gccf/vxn8Pi8aA56SK8uYmAd4uHLZwino/jZn/xQGOij2hjFfEkCB/e+/Bb50wt88MMf4+4f3pXskVpxgGqhifJ5BSPKWoxMODk+FtPJ1Y1F7FxbR71bxRBdFKo5NDlpWYBM5kzG/+71q5JJQp1i2fhPgFqlLqaiDCBEo0yFt8Bip75sE/VOA6PuGP1yH716F6fnJ3i291z2L9R0JRjEfnV0dCzmp1zb8qUCFlYWsHvrGq7fuo5olNkEQCFTx1effYncSRa3rtzCfGwe975+gOdPnhm7a4sZA9MYFrcN7/zwHbz13jVYCaAyWNsA6pdDfPzrf8TLFy/Qa/VxsPdS0tDffPNN8ZKo1ipiZFUo5MQI7fj4GI1WHTvbO9ImZC6OBxNMmDoxBtKpZYx6fZnfyOIMRPzyzAP00ei1cZY9l36UXkwhPhfBxto6Ju0B7n95X/SP680WqMSfTKTx7t0fIJlISiCFaxDZ+McnJ0jyu6mEmAUTqHNY7HDAIuaEDLYwU4ESSDwgvvfBB6jUqrLnWF5exLf3vpHgBhl4NFGsNcqIe+K4vnUdiXDCCAwwa8fjRr3dwKf3voTT74HJbUOpVcXVm9eRXl4S2TD7yCJp+pQrKmRzOHixh3GnLwFOzufzqQXsn+3j6fkB3Akflm/SjHgdK7vr8MQAu98IwPYrQPFlHYffHqKbaSNsC2FU64tmunkyxvHFIc5zZ5i4gGg6Bm/Ej4XtNcytpDGxEdAwo9trwUW9XYtV6oBBynFnhHqxjmqhioXkAkwTiwBTpyfnArQy4E/ZpshiDPHVOKrjGpauLiCxlhCDUrOdGYtOeIgF9IAnX+/jb//Pv8ZSYhFri8sI+32yH2hN+jB5rXCEvfBEgwjEInC6LeIbUclO8Otf/D0++sWv0G22JPja7XREE5z1zMAGWdA8jArT2O0V8Jn7EbuZZwo/otE4tjavyB6UjFX2hdOzY9y/9w3cbjvmkjE02w2RtqG3ALWDyXqlHA0lW7iHpizd2ekhcnnK+XDNtSAciyMRnxNZK+4dqefNfWin3ZW9+60bN5FaWHwlRcfhxOwDsn2prd5olo0z0ciChfQqc2swGdnx1p33sLy0Jr8Tb27VG7L/0bNfu9mQfltvV9FuN1AoXgoA3Ro24DTTO8AA2TnuU6kFeW7qM6fml0SShDo3V69ew+ralgCtlERghsFXX32D+/fvo0WJomBUQHEC0CK70GuLBIeb2upuq8j82J0+zCXSIpXIPQiDVszuuvfdY1itDlzbfUM0lJn5xUwdGieWylmcnhzg7PwQ1XoJmdy5yDMEo0FhROvZhczZra0dCVIJ6abbQaNZR6tRx5OnD5DJnGMEsiTJbCNJhnvBjmS9TEa03rXA5fLA5/UjHo0iEkuIhNbR6YkEjbnvYMBSzivjHhptQ8ebwS633YMFBqXjKdGhJsBGADgY9OHwaA+nJ8dydqAMBrXredZ77/27cg589uQpTKMx5mku6wuglC/g5OhECDScw7nfogH2YGRCLLaEzc1dzM+lJOAiRrsEwy8zODs/wHjSQ7VWwHnmELVa1ZDR8DD4ZYfJbIXD45P+zEAugVmy2ikLSZ1/J/dPVhOq1YrxrPEYlhYWRa6JDGgBoZjkbDKJdBxlS7zugAQq6EVSZRZNMIw//MOfy/MxaMJ1S8G4k8MDnJ+dyhpGSRCDWWjon3LMGBiEkVkcCYWNc2m7Y+hfOxzwR72Arw9XxI5Kr4h84wJ9Sxu1XhHNbg1urwND0eYmrXoK9bC8VpKTjHMrM724F1NwTTEQBdZmQUiDjKKZxfSjMs6cymLl2FT8gOvvbAo9918KPM3iMLPsRX5fzpDTM7qCx7PAm7IjXwPe//TzCgwqAP0aXDPwFGWKEhDn/3mun8V0FIxkWWaBMv2MgmUKFnNvOQtAEwiUOpyCmHoN9jEFueXs7jBwGQwNbWYG+RRA1eupVKrgXVOmt2IMXOh5bcVdFChn/c+yRBV0mwXTX7XRDPtU21VBf8UtlJSpZE9+bhaAVpBxlh2tYLEBuBrgs/YNBY+1frk/4ednQWjBs6ZMaPWGU7xDsTBeU8o2lSFREiTfU5xNQVJ+VtnRyqKexQS1TFoGCQhMcUAlwCpeo+CxtpWCsWwLJRoqjsNyqMngK8LjNNCj+JqC+Ap6K0itoDsZ0PrSepwFdLXdVepEAVwdq9pvOb/w/waI7HzF/pes6inrn/cxAhQkZr5WBdC20qAFGYaKwyqBR+/3CpecStDoPKIYKX/OjnnVf9b+ps+o92Q96TPo2Nexx3JTgmN2XOv3dRzPBmFYflVw0DY2/S//5r+YKPuUjWnoMxm6JAKUTRtMAWH9ojaCsFqn7FWNGmg0Rx6aBmbTyU8rn5/n99hRFIDWDqcou0ab9Kd2wNnoAyuJC7RGP/hztnwyWZiMyJF2LAUQeR0BYKZsa42Y8Zp8Zm6q5Dmm6wZ/n42o8VBD1gAZFxKZIvvC4YDHTb0pOrgbKTXUGGI9KCuXgV8FClU3mfdTjRwFbzUCpXWnWjrfB+JZLp0IJbXNRt0rI+WMv3NDws0n70lAJZVMSvl4eOU9mR7GzymIzPsoWMzFQQeLbhz5rNzM8aAogQmLwWbm9SVyx8jijJEkN7H6fKKVPGWavwpiTCdyPhfri2VX8XoGQ8hskFRFr/dVyoq2pwQhYAD6Wj6V6uA9VZKE99JJydAhM1jzxuJgRAIVdNb+z2cw3LXL0r5sK25idAJVcFvMKGQQGgsYNxqaFaCTrqTMUBqDUTqboefNNDYypTw+v+iDU2Ow3eL7YzjdAcQX1hBNr8EdTiO1ugWQMTriRo19egyrZQK3wyIyDr2e0b8IaJnNBFAN8HTcHcPcHsPaM6FfaQvzObt3ipDTL8Y4hXxWNFTvfPAmVm5soTJowRSww+7jAk2wewI7NcYIctO8nCzjYgu1szzqZyUUDy9gaY6Ekemduu1+8tnvUe83EFtOIrgUweKtDdz60V0kNoAhDclGNG0EWo0hhrUh2kc9ZJ5kgHof84EEHH2z6FlyI3pZyqE8rGFxdxXpq0vwpR0CphQbHRSqRZlXqOlMRpiJG/YBQfe+PPug1kT26BS9RkP06A6OD+XQH19MYnV7E55oCPHlBEJLIfijAZTLNVyc5eTA5LH4MGqO0MxVxcW+X2uL2SjbvDvoYjAZCMvVHrZj460NJLfmRBJkZGXqu6HHTRYnU9pHdaBXHuL84AyNSgUupxWrawuYWwiJzjDNerhZ4x6hXhuKjmAul5f9KsdLaiklrI9oNAIftZKHA1ycn+HRvXvoT3oIp2PymVQiJWaKL5/u4eToWOa1kN+HjfU1OaQE/V4BoH/38e/FkZssXAKcHCMEW8i2W1xZNbIYzNQ7bQqrLnueR71UwcGzl2jXG8LCpAYlWfFHx8fwhyPwhAOweRyYOK1468P3sPvmruhh01xhQh1s6jHnSvjs1/+Ih198i6gnJExUMf/sdlCuVSXwScOaaCKOFk2gPHas7qzi3Z98gNXdRWGjUU6melDFFx9/hoPHL9CtdYXRRgobQUnOAUwbz1dKCMyF8Ac//zGWdlaFcW+ymcQUzs6AYR9oNyfoV5o4ufdMdHnPzs5kfLZ7XQEUgtGIMJhrjZbUFYMcc9G4SLywXghIe8WBzyQMbKuTMik9kUEgCD2gu7YdcEfc2NhdxY03dhCKelApNVHMUlN5gFF7JBrT1UJJ0sApSUI9xomdQaguCGmuba5hbWNd9GnZbtnTSxQuCujVO8gcnyN3mhfDLY8zBLvZgbnUIlwBDyqDGqrjCmKbUey+cwW+hAO2qbZ1ozYQQHtYGyF/kMHz7x6LASD79607t7G6viRsQ2/EBovT6M+N6kiYhF/9/mth9XfLHeTP8nj7jTflgM1Awv7xEeILCVy5dQXukAs2jwXtQQPDCbMHagK8eG0+ke2o5irInl+imMmjUiqgXK0KCEu2G/skjQzJYOa8y0O81+VFo9EUFrQYdphtwgJLxmMCdh6dHgrDj4d+MiaLpbyRiUQjs3gCS/OLcqgu5cuG6RylWDwumH1O7Ny4iis3ryMUj2JitaFUr8kBl4FZamLy+e7du4fuYChGaNTkZXAjkU4inAzC4/fAzPamGMzEkH8JBCxiuNSpDyWAwPtRn/7Bt0+l34S8QXz8298KmMlDAJluHAM85LcbTQmoLS8uIRaNopTNC5hObV9em6Z8nT7TjBsSVLh5+xZSC0tYWErDFwnhycFTfPzF70VG5fob1xCbi6PTaghLNX+WE1YpZX7+g//wz7B2dR2ffvkYZ4fnqORqImFxdXMX6VQK+ewl9l4+Q6F8gaWVFNqdhugiU+M7lUqi1q7jxdEzzKWT+PP/9M8xt5sUAFZenP/awOnBseg301CV8xmZSNQ+Z6AnnUyjXemIaRXrjodympOSCU4QgyDXw4ePpb25h2n1urh+8xr+5X/0rxBJ+4zgSA24OM7jF//PL4Thvr68idvXbmPcm+Cjv/9IdGPX1tcRTcZgddkFgJ5f90rAL5+to1Wso9/o4mT/FAcv92Ez28Usjge3ZDIhc6Pb68L9x/fw7MVTYfpnLjMC5hCg9vvJVDQJcNVpdMXsjrrV1Cl3O5wCQJxlzvBs75nINHkiPiRWUnj7g7u4cuOqmH/SCNLcGuNi/wzffnYPv/zrv8NR4RybiR1sb+yKcabH5hBG4mU+h/uP76PcqqHRryNbP0c0Ecba0qpIeeQzOWHqJqNJkXCilMNPfvxT0cRmPb733l0US2Scf4ajk33Y7BA9ekqlxIIx+Jx+2T/QolLIDAE/Hj1/YszvNovMrWSix+aSmJ+bx0p8DV6XB9lMRvR0WzS6rNVlrPH7y6vrYop6lD9H09SBJ+VHcCmKtevrSK7G0OH+qdmBe+xGLVPD6cMTXD47xZx7Dj4rQ9Fm+H1eDEZ9Mfh8cbYPT9iD6Hwc4bk41nZ34Al4MRwN0G5WBeyhudu4P8CkP0Y1V5J5ixr4IV8EnbaxXyMjidIK7c5QpHeSawl457zoOrqIrIQRXgxjZB2iN+zIuLSMrfDZvWLWmNnPoFlqoJjJyZgmIWBsnwhD3BPzIzwXRSydQIgZZQzeNYHPf/cFfvHX/07Gtt/lhc/lFpPG/MUlGlUa0k2N2MW03QqbiQw5H+wWt3gqLC6sYWfnqug2E1whg7BYLOCTT/8BZycH8DEY7XaIsR+fjwx2+jTYaQYaCEnQmUBVqZzH8ckesrkzCUC4PS7DQG9Eo2l6VbgFeKahH39e372BP/jRh7In3z84kHWSc+v5+TlOM6foi/a0Hc1aCy4njQ0j6HS494hhY2ML8cicMKwZvOfemqAz99TNRm1KTIIYtTebzCLsCPDY6jcwwgAhd0DOEjxfcH8ej81JdgX32pJ12B1ifY0GgBGpZ3oN5PKXRhkLFTH0oxEiZSyYocjD/gRMAaZHQ8vY00eTUzKKQXzivWgclTnPyXevXrkpAQEJttitAkAXihcoFLMolC5weHqAs+wxFuepLR+QjAY9a5JNTF1pztnCriN5odcT1iV/0tSVAQ4G6l12mrYGjewoziUtZkiZEA1FReqLmRmRaFyyNC6yl3Lu4ph2u3xTs3tDe491WCiXpM5Xltck249rCyU7aKDHZ6A59aNH38pzzc8vIpfPSx/Y2t6QqbtWKUughFIcKzSP7PVwenqKF0+fyf4kFIwiEApiYnIgmVzDxsZVIUxQmszQNh2hVi8KQD+edFEonuPkdB/Z4qXsaRwmB6x2ZlgyG5geNgaBTYlHhWIe3UEHc4k5WU+5T+TejusO10Rq7DMDjy9qaPNvLpdX9LL93iC8nqAA+GRBM1vq5z//OdwMnpXqopdNgJtr+8nJkWQH8lxsmDASMDbYtM2OYVrHQI/BsA5JPxfGsskkc7vD58DQ3oMzbEXX3EKlk0fbVMfA0sXY1IGZGaS9pkFQUMkB80QAaLY5gSQKdDBgpkCWAnMK9OnZVgEhxQMEWzEZ+rDKotS/GWijIcmggNNoaASuFTxSoGwWUJ4FoBVLUQbkLIA1C8ixfWaBuVd/m+I+mpXM95U8JuDfFLyVLMkpC1jBWwUHFTBWEFeBs9lnMMw3X2els2/IcwwMXzMCz1qHgllRxE1NAy0QeUBlQH8fgNY+KZjTyGAz67VUNoHjmi++z8/p76wT/q5BAP2Mfp/PwnlC9LCngQMl1SkWos+poL1iJnxf201BW72G1oUC2hyPs+Ct3l8BQvpbaL1rVj3nJn5ONZEVZFcsaPZ3AqUsi8rLKltegfPZNuf3FehVAFv7tQKgCnYqEK8YGX+XuXPK5FdcchYQV7BUGeH8m/gOTD3CFNdUDEjbU7HH2QCPzDcOh2xnZ8FkBXi13IYBl/FSTHT2dwW4KXOlGNmsBrg+j44hA7+c+jEwQDGV5+GzKKDO9VLHBuv/+/efLYeSLbVf8KeCwgYexWCbEbTRPqP1ohiZ4p6KPfJ9DUh0ptiqtpfWA+/LzyjjX8F3BfZ1XjL9r//9fznRCAgvolrE2qFnJzW9qDYoC8bNjg5cjXzMgsBMBVTQmIORExI/x4IZzo9GdEQfbhaJZ1m0I2sEQytHy0emzGxUgddUR0m5l83+ipGr32FHVtCRGz/puNPoH68vEyDTcfh8ZKfK7ua1G6Y0+NR0kAigfIfGAkztsBl0epfD0HoZDQzGuE4qTM8XwLJvRFrVmVPLpJOYThQKXHOi1gVFAPLppE2mnja6gNc96pxaZNFUAFWfVSK3NLyb6jVzE8dNKRdXBaG1feSwOE2r4OFPwPrpczCdjdFk/s6NDa8n0ZCmYcDD39mm/D4BXp0wuZFnSgPL+WqyHxgpHjqJ8XsEzPR+3MSpPh3LwWdTgz+ZEOkANX1p/xXm+jSFQWUyFFTXaBzfN6KvBrNb++5rRvNINt18n3XBn3wu7V8q1M/UT4PxMJWiMb2WpeH1+TfZuIwM3RsyxPkiAC2aeGRKmqyGgVyHgv4W+CMJLK7vIr6wQQQLPpojjUzcjyIQcAlrlh2WzOTBgJrEJmE8U+6GxmdkdhGERW8Cc2eCeq6ESXOIQbWD85cniHqCiHlDkrLZ7tewdWMHS9cWUOmPJI3UbLdiBEOTV4wTYZVDpmVkQitfR/OyhPLxJQqHl3D3bViIpqYC90M5nJ7mz9Awd3D13Vu48v5tRNYSGDqEJCOMhXZ7gFG3j0ljgupBDeePTzBq9bEQmoff5pE+LAu0eYSR14TFq2twJazoWQGr19BOLlbyhhbg0IxeZyCHXoKdXqtDns/UHQjD1TyeCEv/+PxYpAncET+WrqyJXEFsJQFH1AK714FapSUyA5aBHZP2BO1sHZWzEib1HqwDswAA7A+NDo3jTHJotYYtWHlzEXM7NG0DqgQgJ13RuHNa3bAOrXAOLWjn+7g8yqBBWYeDPVQqBTj9RgSepl9kOJHByMWyx8WcB1qTWVJJCUxGYxHJXDCPB8I+HnP+6nURTQThCDkRDNPA0otes4vnj57iwXf3hCF5bfcqfvSjH0lQjOsk6+fiLIt8NivsOGpcc37m2PD5g2JmmEwZTBaOIUqQUHaBLMbf/cM/ioREPBQT7VkeiE7Pz/Dy9BjJpQWsX9uGM+TGG++/ja2bCwJachoddIB+bYiLlyf47d/8GkePXmA5voiQxy9agd1RVzb/TOs9Pb+A3eWEO+rH2vVt3H7vDm68cwv+qF1ADALQly8K2Hv4DBcvz1C+KKDb6iAcCMsYouYfzdDsHgdWr23hrQ/fhS3sgs3vgMljEbCFgIEEBgiQ1Xna6gqYvff8hZSBgCDZgpLefuUqrE5mAwSwtLCAgNuLbr2NZw8eid4q2cxnZ+ciEeDxuGWeana7hg61wwJnyIPAAp9lGatXUkimA6Lx3M8Dx3t5dEodDEp1ZE/OkTm7kDThYzLQvE54Iz4B0X/4Rx9i9+aOyLpwPBJUIahE/ZletY/jR2cS5LBPXGhVeohHUgjFw6gOy6iaytj+wRYWb4TF/JMgidNhEuY92XyjBpmHXWT2z/Dg2/t4fO+RMOTJQF3ZXEVqlT9X4I9bBFA83s/jN7/4DcatCWwDq7Dimb66lF7E6sa6MCwnVjMWVhdEysTll+EpzDymBvNsQGCQwHklX0ExW0Qlm0ev1ZG03lwhbwQl2m0EwyEB/65c2xVTUzKSeDB//vy5gNPlckXAZY/NhflYAp1+W+qPYDHd7sV0ttsW7XXKwET8YWn7s5NTAXcDXp9IttiCbgTjUdFtrTSaCMZjePu992V9YvYWdTibrbocWPcODzAyQ4CvxbUlRJJReONeePxGKqVqMXJ+9/vMInPCe3IX28gZmt5ff/YVYuEYltPL+ObLr/DgwYNpgNYI7EoQpVSWcXd15wpWF5bgctjw2SefotNuSV/jdoRrKes1ONW2vHH9Ft56520xIqRswln2FJ1xV3SuyXwkO3A+nkQ8kEA5W0HeXKqiAAAgAElEQVS72sbG+jYi8SSK5RrmE/OoV5p4/nxPGON37tzGXDKOi8sTPH3+WA7S+XxWAgmJRBJXt3fQG/exf/ES2ze28O/9iz+F2UcHYuN5M8eXKBWK6LcGODs8Qe4yL4BJvlgQIIvZAQST5pNpOD1MAXdKmjXZgAzGFcRUqyTlYd1LwNdqEpD93/5P/xZmv2Gwe76fwbdffIMH3z0UY8nU3CJWF1YRDkThcnrx9dffSrZGKBoS8HpuYU4CTOwvmbMzNAtV0Txmvy8VyrKO8vDa7w6EJbW+voq5hST+9u9+IQxclpvatX/yp/8cf/DjP5C2Y5Zbo9IRY83/9y//BuVsETeuXBPGv2UyxvOXL/D4xRPAZcL8xqLMa+/95AdwJU0Az5885dALKA/Uj6r4+tN7+P1vv0Cj2sFScg0BVwDzkTksLyyKYWuhUsS9Zw9R7pUQSLsRT0XRrNYkAFkvVEU2aHt9R8DwQq6E9995X+ZHglKUqeG+7CJzhs+//BT1dp4Owwh6gzI2KRlBEN5NibZQFIFwyNCR7zBbpY2V1VUxGiVb1m53Y9IxZCTYXjRE87kdIjFBNrTX4xGzQwYUG+M2WughtpHA/PYC3HEv0qtzIn9xsHeGQaWPVrGFUaWH4lFOTJK537CMJvB73KKjbXaY0Oq1Ue9RisVIH4ovpoSNbrJMRCfWbCLD1Slz9enBiUgHPLn/VILxK0vrwo7knk9IGJUGTGMb7G4nQqkgTL4JnHEHFq+mEUz50Z50cZY5ls/bYEez2JIAmt8axKe/+UyuLymwGMHpc8DiMEsGS2JxDlvXdrC2vSrSXtzznJ9U8cnvPhEZjuJlAfFIVAgs9XIJGUocVA0pNsMzxwa3nYbWYcQic4jHUsJkXUgvC5jIbDueORqNCrKXB3jw8Bs0mjWYzROZq3iopPyGj206sQhA63F5JCBMAPX45KWA0GQDW6w8zA4w7A0FrL6yfRWTiRmZ06wA0NRgpjfE7tVrsNqtEiBnIIb78mzuQqSyeM5oVBvodoaYS6RkD1uv1kX+YTG9IEAn51uCbjxzUKu4WjYyMAmOM8DOvT2Dh5zbuC8gwFhv1ES+gntu6lrzvLS9vW0EFi0WXGRy8LjDAnQzC4aSHsVi3mAB1xrotIfw+6K4cf024pG47Pd5fTKh9148xv7hAVr0tZlmFLJ+OI/7fH7RTqa28e7VW/D5giIzJeeuCY2ryzIvHp8d4MXhMwHLV1eXMRh2BASnTA6fh89gsAAn0tasJ64pyhakJvUYfVhhFjNJBgkC3pBkzdSpZ9/tYTG9guRcSnScJUOyN8JFLiu6+IVyFU673/DkCfHMxXMrjQZLqDUou+JFKBwXXeSFdFqChgzsnWeO8e3XX0jZqIXOFwO/NGelHwRZvuV8DtFIGKn4nIxjMq65N+I/kXYM+OHxR7CychXbO9cRCcaljBwrvEevTxb0Caq1LIqVC+QLGZTrJWHWkzTFc7uVfiAjQ7qQoL+CMHK+G00MXedAQOZ+BgH1zMm1j+WgvxLbU0BOh1c0r90OH8LhGExjEpD8uHblmgQKqaJYKjUlM/Dxs0dC4qDhcCGfEykS1iH3DpRMMzOzqtaQYDC1rFk+7TuUQlleWYTL5kKz34Q9aEPP1ERjVEe5m0VjVIXVO4HVMUa73xAiDYOVkykATAkObgr400zglHOL2SCpKcDIfq7A1Syj8P8HfpmM7xCw4nlUQSB+l2coZRsKQ3F6f2X1KmagQNYsAKbAE6/HsigGpKDla/DNYHIr4PVPQOqp5jXLwnGuJDQlLFqnkhSz2cYsi57beQ8FBg1G+tQzasaUzcBUDAa8lp99S8Dz4UTOrnLOnrJBDdDeMDMUJq15Imcizt+ULNLPKc6hYBnfZ1BTM+mN+cfIeJ8F3FgefoY/FdBTEFquMfUHmwX/Z/EuxX4ULOR3WFZlN/NeWnZlFyv5U4HGWQDcuI4hS6F1q/dW/MXIoDaA3e/3O96Ln1N5WA0MaHkkM5wg7dgA+2fB1NnAhdab9iutH9VP1u9pEOb7QOgsBjiLEyo5VfuM7NmnGKbWD/s778N/cqad4pUKpmvfVhCe1zBwKyOAQ08TBcW/P1aMMWsw3rVe2UazIP9rbMroG3xpmVif2tf0e9rvOW8IE39s9Gets1fj12QEVqjBLUDyVP5Dy6HPxfdny63Pon2MW8/Zetcgj/a92fJpX1cM1sBJDQUD/ZyOWcWKNXik99Ox+mpe+9/+h/9qop1FO4pOdLyISiXMRl9moy6Kps8OmteVaJgQamcXgNZuaJgpoMxNiUYudMBrJ9NIjH5eO7lqBbNiGdlmOZWhzfJqJ+MEQcMpnQz0p4K9sqGYmha+igBMJw+NpHX7BkVeAWiNPHFnKRN9hzqkFmGxyIRvNiZDh834vdtuvmYH2+3yf5aPJlesA25UNMrDetNBoh1SQI1mUxZAfUZ+ni8BbftGtIr35O/UA+Q9+OxcuPniZlEHnIXR26nUBScWajyS2Su6Za2WdHT+ne1pmPkxlY0uxxG5rm6eyIDgRo96sQSMFWwdjIZTt2MjqKCaTDoQCKpptEwGy2jwynWV1+OLgDg3a3wuSZsisD2ZvAK2hXE+jS7yAKD9lXX32pTRMKHkdXgfRqBUP5qfZ/3wb0TMdbLi++yjvD7BDN5fXbj57BohVHCerBsenGVxGRqbYn5GTVpY/xoBMluNTQXrRwan0yGLHgFkJttxohmIbpcFLn8YsdQa/IlFzK3twhWIoUUJCLMZAb9Z0o7JdpbNR9/QHeI4o1boZDD916Ue8gT2kQnlixJGtZ6k+Z69PBb2s2jwdptwecwYWgZw05TIaQC0sfmEjEnWPVN1+TxzsQTcFieapQq6pQZyL09RPslhkO/j7etMVfYJ6Egw8eHLx3h6cYDbH76Nu//sR7BHbKhRB9ZmhdNuQrc1xqQ3Qr/cRebRGU6eHMHSn4h+J9myrBdGdBxBN1zxAHypEExuM+rDhujlhcI+MfZgW7eaPQHkmKI87HbgMdsQ9QbgNtlRviygVjRSj2lC5YoGRBYkvbWMufUU/AkbPHM0RJwyvPsGKFfLtFE5LqB6UkL2ZQb2kRkO2GRDXGs3Aeonuh2wh624/uFVRNYtwn7u85+ZzOUB2tUuypdVOPsueCYe5E8ucfryGPe++wrdXkOMvcjq6vbH6LIdxyNEY2QzLyMynxAGrs3lxHkuI2YjqbkkBnTwvshKmvHW8jJWN5fgi1qFpTrpiXcPKrkGvvz8Kzy+/wCpZEI0EufiCZkb2KbziTQGlOuZmIVtU8tX8OWXX+IinxcAmnp5QRnrIwGx3TYXjg8O8bd/9TfInJxiLhKDz+uF0+pEq9/FwGqCK+QXwJRp0dfevIGNGwmDnTjV0+7nJiK98dFf/wrnL86wkliE1+YWwLfZr2P72o5sGD/9/DM0uz2k1haFSb1xaxvpzVUBaXxMZc73sf/gOS73zlA8zklgpZzNIeoPwmZxyJjg4TuaiiO5vghb2I3YegqBVETY926vXcDHXn0El9mCTrmP8kkWnVoLlXxZDMIeP3wkzMulzTW8efeuMEpDsTg219NsdmRPynj09XdwT2yix5jNFWbSiqjx2MBluQxH2I+V6+sILvqwcmsRc6thOP00qTRjRODssCEBjtZpFpWLIs4OM6hXGzg8PBZDvLVrm8ISvPuz90Vy5ujyWBhA1NP1ue2wUuLgfITjr09RPWrC3nOjU+kj6AmLIR0BaHPMhI0frCC8YcYoAIwcIo0n4LtNglRGv+lXx3jy9RP83//H/4WDRweiy0ygMzIXRnotjXc+eAdXrq7h8rSAX//tRwL8oT3B+fE5LjNnot+9vbMrILSAFnMxkQhweO0YWQYYjLowmceyXlBS4+z4VMyKyPx+dv8h+q2O6HnSSKbbG0iKbSyRwN0fvI933r2LWJwB0glqzZbMRwRt916+xPnhKRxDE/wOI3hDY06y6I+ODmXO4gGVBwyyuajzTf1k3p9szwB1J11OMewrNuuottu4yBfgCQXxH//rP8eV3WsCBHRbXeSyF7LePN17AavTip2b17F7cxeRtActHqadXEMYxDRLmnmpWBTgmiw1GkbWSmXRJaa0wf2v7yGVTIvG+8e/+ViYZdwT6YGXsgBkOBOETtFcNBrH6soS9l++wIsXz0XvM7Uwj1KliOOzU8mgIYj75htvYXNzC4+ePJZsD6vdJBkS1MMm65CmfoupBViGNmSOM5Llsbm+LSxQosZkV9odLikPGco0k/QGPPAGnAJaMROJ4D1TxGPhBLbXduDyO9EY1TC2j3HnrTcRjIbQ7rbQajcFgKKOdKPclDm426bxmEvK8XzvhRiGLm+s4J0P3hZjwIODF5iYxrhx8xq2N1cEAGZq9MP7j/CrX/1K1iJ/MCDgzn/73/0bbNxaQ/4wj4/+5lf4+198hEI2L/qwO9vXsbqyCavZjtu370h20VdffSVzDRl+R0f7ODjaF8CGgGncHxTwORKOiU5tq9ESA1nrdN+YWkyJ1veX330t8lGiN+x34c/+9Z8hvuY1Ans1wXDRqU/wm1/+A05fniIdScjcOe73cHhyhOcHL2D22bB95wru/uR97L63KfOa4AJDwDoAuhcd9Eo9tEpdPH98hMJFFQ0GqZp9RNwhCfZTu9nktKDYqSK6HMXytQTiy15cnhYluPHgu/t4+vA5YoEYUvE0LjM5XNnahYuAptvYQwohwW7F0xcPsH/6BN1OA36P35A0avUFDHPY7fB7AkgvLsj+6yxzgUzpEu+/9QFu3XpDZA0wsaFe7qDfHcFEZim1gKmRSxmCdkfkJGi6fJ67QGPYQn3cQnQ9gds/fBPp7UUsrIZEcix/2UGr3BJpH8pVVTMFmHsjmIdj5M4vEAoGBFgj6LWytizZFntHB8iXS8Ko9Pi98PgMk73nL59JNuLdt9/B5tomjvdP8OCbh+g0+thY3RZjWEpTRCIx2RNSU579jqzFkWuA8GIIu3e34Zx3SPtQM73TYbTOIvN27qSIkxdnePj1Iwl2XL22i1K1hMG4g2qjiFqzhAhlVa6sYWF9FYFwQLLaTs8yyF3m8OnHn+DJ/cfiCUETzqDXI7Java6RSm632hH2h0VTnDIFTptXWMXUIaY/QzgcN8gejRY63Tra7SLyxTNkadrXa6NPTTIalvopReBDan4RAT/392602jVUqyVkLo4EHJygj8GoKeOb33E7PLi6fRPjIcS0lYAnPR+4piaTKayurwjz4fjkEIdHRwIUd7otA4gRIogZoUAELsod1Zuo1+kzEjQyQz0ekbBgRijZzqVyQaSjNta2pYwE/yjZwoxW7pk10KjSgEdHB6K5zPmdWbOUOWo0OrCbPWJCZzIPMRr3Zc5gudg3aYJ4Zecmru3eRiSUkPmHgDvPzReZSzzfe4LffvJbtLsNmC0871TFW8PrMUD+UDCOK1vXEY/PCzucxk8Wy0TA1XyBDPBDHJwewmQ3weNxoDtow+dzCcuWZyiaBMvZBBbMxZO4c+eOzC0ENnl+uiyfwypiO2YBNGcBaBpY0zw5lVzEwvwCQsGwgPU0KzzPXIoWfaXagM8bxebmtgTYSPSzOizC6D0+PZeAn8ftlTMypSjS6XlYmD1pgwD6udylAVxOjAxQAbEtBpHo/PgITu6lgiEJAHHPx3ahHBIZ5mSW+ghAr13DrdtvIz2/hMmY2cYDYRj3h13kCqfYP3iCarOA/qAJsw1CvKIGM8e9nIeGPVhFq9hI3bfYHCKxQjJOPJbAO++8gw8//BALqykMumNks5d49OiRzOkHBy9lzLCuw8EofL4AAl7WUxhWkX6ZiJwXz65ukYbsoVouC3Of0nSURxsQAHcYciw3btyY9kF+dohytYLPP/1M2tEgtZnhtDmwubUh0mgT0wjukBv1fhX1YRnlXh6tcQ02vwkm+xD1dkUAdsqjEICW8/A0Kk0AmnuxMY3Gp3rJ32cYKqg0C97oWZ/9ajwxpAoIQLP9FDgTKS/6S1BqwmYzwKGpZq6SDRWoUkBqFrhSQE2JYrNgloJVChoqAC3lmWa6S3mnGtR6TlfS3CsQblo2xX4081sJYgq68fuaUa0MVgVCDVDVwFteAb4S3CDD2jBfpWTlLHCmALTUo3kiEm2i4U7hyilQrSCy4mICwo9eGwga7WRIuM4C0LMguQJvrHttR8VslIzI91VlYPaZZtmkSuRT8Fazt5WYqP2f7xt9wWC66724n2R7GFiMIRuiAKIBXBq4keJ4CtYqmK4EPgUWZwFg3sPjcsl6pDgh3+OzKLis5SamomQ8fVb+TduUdcd6niVXKlua19L+qW2tz6BAJr+n353NkOc1VLqC3+G5QHEefRbtX4q5KWAveB5lRqZyMbNg7Os6fW3yOBtg0HGqBExeW8ulQQMZm1Mch0EqrSu9n4DO03EkQeKpyoCSJSlPRDNrxVe1DnQszgZCdLxq39CyUpFg9jUbENH+rNfRPj3L+icArdfmT/ZnVQDg830/g2L2/rI2/s//zX8+UTF0BRf1Q3wgnTBmowD8uyLksx2G7ytCz0KyU3IiFG1kt/uVzox2eO3UmrepbGB9QO0gslANBq86z+znGIHQAc2yKJOW70n0aKrppNEcA4w0GJYSQZiZIISsNB2oI6byceAS6iJQSlxs2hGlwglAy8JJveexTGY03rFZjYnMbjVExNX1WaMUEi2YGCwbTiL8DBdIFUzn4s8UNd5Do138XaOZrGMetqXspOuPVbPKAPUZYZ998bqqiczBx/sRLKTIuTJcyR4giMzn5OaFHYftxfIJA9Zikb/z+vwOo9I80AmQLpF29ysgnfWmKRpGQMEAojWdpd5svpJ5kcn5lY7V6BUAzudjSr0RnePEz2gQ68NIC5mVZSGDUwcun5MHVbYvI+osN69lTNqvzQpnI1Fmk9FeGhDRNBHWOeuXG14FlXkfXo/1yHqgQREnBjHWMBvBFX6f3yWArUxz/k4WJfstjZp4XdYnN1usHzJ5aaBE1iuNPZy+CEJzi/DFF5Bavwp3KIohpTVsTJGkYR214qipx3Q+u+gWU4rEMrHCZrYKM3pI6QhuQK1OSdcfdQwAmtqfZG/SHpzXuMweI1/JwUQGyaiH9qiLZCopjAA+K5+BoAQ3+TyUNstVjFtdAVQb2Sp6uQ4WYku4ffs2ktTudFjx8uwQ3+w9BHxW/PRf/XPElmMw8TznlsQBtOvUlJ6geFpA4eWlMDD9NjesExsatYb0Q6a5+2MhOGMBAZ/HDhOGppFoX5MZGfTSNZxptH3pbw0aZBaKyJ1lMGh3EXL6YJtYYBmbhVV7WbxAam0BoeUo4ivzsAbsaI5rcIbJcHXDYTPDzgmAMiMFoHxYxTlBgMNLDOtdoD8WozCmnZOFZXbZ4Qg7sP7WKqKrUVhcVjgCLDfQbAHNygAXRxcwtUyYdCY4fnyAk719PHn8UNzTt3bW4fa5EYzG0KOBYykHk8OCjetXsXX9CvxRP9qjkWyCueFPxqKS1nzyYh9+pxO3r93A0rIXE4KKdrKMDeNt7m8fffcAf/fLX0qfYDBHDUUJpqXn57G2so5+p/uKNf35558jk73E/MIC5tIpmEkVHhnzHxmPNAmjfMegO0DA5xc5BJHfcZCpGxDTJbLSyDSOpeNYWl+E3WFBt93CoNmFqTtB/jiHj//dP2Dv4QtE3QEEPF4xc+wMyXYNyPjeOziU+ti4to3rb9+GJx5EJBXH0DQWCYx6uYLyaRHFk0scP9lHOZOFiy7u7a4w/IRBzrQ2nwcruxuwR7yIrycRWpxDs98WEyVQQuMiD6/DJwzqYbWLRqEkmqGWoQntehOXl5fwBENY2dmEzetGOBETgx4GeZ599wBHT1/CMTSL/iud6SWDwmyV4Eu5XMXj/X24on7c/vAtpHbn4VvwIpDywOyYyMHF77GhkBnhyecPUHxxDHvXhG5zICy7y4sszA4rrt+9ha03t+Fb9OCodIbasCE60R46108AtwMo7g1QeljD2f1z+BCCa+KGy+pFtV5BqV9A4koUG3+QAuLAyD9B3zoQDXrqY5qH7DRA2OWFe+xA5ayCT/7ud8jsnwvowjmu1W2g1K4gNh/B5s6WzLuVyyoi/ijMXZP0x0qxgNzFpZhQzcdTAlSwnmnwV21W0Ow1YLJRf48REkOzkgABgWRu/qk/TXbYwuqyGCeVqhU4nG6RYvkX//JPsba1iZF5jMtCTmQ6eAjnushgwW9/+RGef/UIYQacnC688+ZbMve3W025R7/bkbZh1g8B6G67LcAuZTUIxlnsNrQGPVRaDRSqVbSHfdQ7Xfz0pz/HBz/8ULRiCQZrMPTl4UvU23XRIL791h1heVsjgIkmqFM9d6b57u+9FGDB5/Si02iK9vSwNTAkW0ZjWSs4Rz1+/FTWUR62KSPEzSr7DzXcWW4Bm+fnEAlxfAzx4vlTAUl2NrdkbT44PYLZZMO1azewurwq69TjJ89QrBQxl4ojFPGjM6SPQlcY4/FQAu1yD81KG6updSzPL+PFs30B4+jpQNM56odeFrM4vzhFtVVBPBnF/MK8SJ0QsHt0/wlKuSLCgTjMVrMwR+fScQHauPZzTB8cHEgQh2AumZVk0BF0v7J1BQ67E7kiDQx9WN1ex9gxxlcPv8Hh4T7+6I9/irfeugUL4+bMeKgBuaMcXu7t4S//8i9lbed6y2yRK1e2hZVIHXHq3nNLVipXYbO6cP36Lfi8NP5s4E/+5N8Xtu7v/vEfpX6Yol5vlFGpVeC0WRH2eGRck9nGwxrXUAJpNAkmUEKNbU/Qi4OzY+mHoVgA4UQUN+7cRCzmR7FQFs3ocDCGp/ce4/DpPs4Pz+G2OHBtexdej0uYlg+ePoA94MS1u7dw851bmF9bRHvQxmXhEvnLLNL+BFKBBExtBoxrKGRqcDuCGHWAi6NLlLJFRMJhhKMhkcdxhb1YvLKIpZs+wAV0a8DTR4+QvbzE0f4hPv7odwh7wwh7ogj6QiIhQcCPQJJ6C1BC4OnRQ4zQkX2OAE9nZxLIDHtDSCUXsJRewpNHTyWw1h/2sb66getXb0rA0OcOwTxx4sF3j7C1vYbJxHBnJxg3GY/EXLbRqEm2EDODMpUsir0qNm9t472f/UB0pBkMqlWaaFUbqBfqKF0W0a02xEg47PejXMiLUSflZjg3cC3z+nwCbD9/uSeyKmS2y98rRdGB/ubeN5JR9rOf/Uy0YSlFYhoTPPKi2xxiPrmAZHJBsoB67YHMc8VGXrRcI8th7LyxBqufRAC7SEl1Ol2UszU4LTR4sOHhV09QyFSQiM5JEMvutiGVSoiG8cvDZzDbRljaXMXy1ppIddWaTRwen8Ln9uG7r7/D8csDCc6QHU8ZtVazJrJWBKKYUWKx2IUBTVkBjzsEt4MGly6YLFYBR/niWCDoOhzWRYeZoDDT4Zlhx0wRgsehSByJyDy8gaCsVZRPuMycIlekKTH13DtotIpi9mYlDGq2YT6xAKfdjVKpAofdI+zMSDwxZSMORGKPDFfub0X2bWIw+8gaDvoDMoZ83oDcn8QXEkQcToNFyb4Q8Hngo159sy7z3eLCBlZXNmT+ERJLpy8/mfVAoNEwAid72IPv7n0rDGePxyVZIfl8EdVaC+srm4jFw4iEg1K2YrGMVpMSd0Gsk6G7dQ3hYEL65dRXHrVaC+eXx/jq/mfoDZuiQ31xeY5g0DD9azYpY+LHretvYnV108hWE/+jvswfJO7kSxc4Oj+C1UWiVluY0Pw+ZVC4P+JaxHoajoZIxufx85/9sQT/aU5NBi8DevVmVZK4bWYHwsGIZBo2Kg202i0JjFGag7KK6fm0SGqsrKxJEO/bb77DcGTCXGIJS8vrcDhsYkjMcparJdHy5njmeY5lYZ2GQgEEgn4BoMnsG476yGbO4XSxTbtyDa7xlOTJXWRkDPtdHmFFU3JCdMT5nWwWpUoZw7EZocg87r7zA8lmIZTOeiO4zXF4mc8gc0mjxhocTgsikbAEmalvTqNNASwGXdF/DvmD8IeCkhV6cZFFq93F0tKygM80c+wPRhLs4HdKpaKs79999w0ePnksZVtZWcfbd95FMpkWGT3iArmLnEhnERAnWBP0+4yzmt0iAdWLi4xkGPK+S4srwvQn4chms8scyT7L9fkv/uIvcHp6YoBqfYOQxf3ofDoJi9uKoZmZjy00xlX0LG1YPBOM7QO0uzW0+yR19TEcGX2HbFvBEmhGyLBdfyD7OQU/ec9ZJrCQm6ayA3IumrItBaeYGKQSZjix3ThW+JK+JwFxrmUzutBq/kegf0paU6BSAalZYE8BaGFimkyvztkKZBrgn6G59QoAnjLOuKczgDKerY22VrBZgLQpWWtW41fxJ2XizuJQ/L4Sz2aZugY4ZhC3WL/0VFKQVomGIwrvTMFZfs5MZvFUlkE0eKf+jFq3CuIqa5bvG1rek1c4DZ9JwU/Fn5QEqPgYP6/M9Nn3FHvSoIGCldr2r0iOU0Ic5xEFsZWEqEQ7trmSExW74r14D36P8zC/y5fiXtqWRr8yGLz6eSXm8XeuMSy/goiqjqDtKNefgowKrvJZhPhpt78iA3L/rJnlOhfxGVlebVMNPCjjXiVpFUBW4Hm27bWvsw4keGun8aoBxCugrvfh+xqM0f6qCguqQ664o+KSGsChYbZilto2/GmUzZCc1bZXQJ33YP0y64x1qGRetpvipPI9GNgT9018KU6omBYBaKPtXisHaH+ROrOxbQ0Jmu8HOnTczo5tbXudFwiyab9RTFefhfWgWNtsn9G6lWf6nvkk+4SOYwXElYHNcmtdKWtaTAh52FRgj6zX2RsblWiAiEq918lGKpKRwBkDP4148UZ6LdUk1miQRresNjp1U3bgnzqJ8vqzkTqtLB0kysYWoNdOqt1rGvn3OwoZp8q8VuYtn0MH1XhqHidRj78+6H0AACAASURBVMlUF1pYyl0jDWbakajhq5OIRgb4HYK3AnxTWHQ0Fkdq0U622yQ6RMMJgpXmKTDdGxgmFTKp2Lh4DOXzBKFZTm4aNJqkDanPqffViVkXCNaBDjQdfBol4TVVuoOLKeuaoBRBc+r/KJDN+lDms0yQkkLP/DxjQeS9ZydMTiTc3HDws515Dx5ieD2NIPJ7BIV4XX5Xo2qq0cNrcqPLQwXLyQlPGQ9kUUhqzJjSJ4weszzG5GYAxgaDnLFLlfwQbTkK7gmT3GBJUz+N99c+xwFvRGmM1AWnw9CD1sVEoziSvjOVgOGGg5/hOGFb8Xosq6ErbUQcme7F+lKgnWXRaJuwjobjV+aQ/JsEARzGpMhNe28wgccTgsnswthKo6s4YotrWL1yHU5fCF068TqoGEbdYEj6P8FV0m479a6RIjixolysiIkJtehYNjK0afhCKQqaFFEbuV9vwzo0wQ6zsAmfPX0Mr9clDCIeyumozcACU/Hfefc9lCoV3H/4AJF4TMAilrnTqMPUN8PSssLvDIre4OaVHQGgjzJnwngqNirCRr39zh0xELE5Tei0J5KuyfYsXZTRrXQxaHTFQK9ZqaFVb6HZaSM+l0BqZUGMj3pkVI378Pq9SCajAmJXy03ZvNKAx+FyIF8solCqSFotU6ltYzNcZkPaBNQjHrQRiAWxTu3JjRRq/SbGDhqlmWAnO6I9hMfqgdtkhXsIlE/aOH98gOLxhYDj7Uod8UQUuXIelXoFVpcDFp8VppBVAG0yOEOxGMYWE3xeEyjpe3bURKvSwN6jp2iUamJ2d3ywL/pnTIdMLyzBG46JDjLZqfHFGJZ31xFdCgio0DcB7S5wenwiz+Mw2YR9XsmWsJyYx9r6IrombsybVAWB1+lAv9kSI6gnjx4Ly4f1TDaSsJSogZvL4607byA9Z7CiOc9R3iEWn8Pm1o6kw19mc/j6q6+MNP9aXVI5l5eXhWkZCEcEIOz3RsIs73VacHjc+PLet7ioFIQRsn11HQuLCWF1DVs92CdOtAptfPv7r/Dv/upv4LCY4fM6EBPTHh5eA2i2OnLIcPn8+MGPPxSNT5pDUQqiLZq/ZpFtqefKuDzO4KtPPhf2diwQkjQkai36gj7pZz0eBOMReBMBJJZTsPodkq5NmQfqRoq5j52SFQ3UM3mc7R2inq/A2jcj5AlKyiqZ2AvrS3BHQ8Ls5tow6PRQvSwie3QOx8ACn2hAQwBrv8+DVDqNRreJl+fHsIacuPreTUQ352GL2GByW4UxSoNQK9MAh0Dm+TkOv3iM5mUNbqsXYV8E5WIZY/MEW2/uYOX2KgrjEjqOrrAd/WGHsNMoIdKrjTEujVF9UsXRvRO4Ri4kA3NoVloYToYo94tYub2IxI0YBqEhCqMSmpMOzFYnBkOTANCWIfVwOghYXCge55E/uoS5ORRNXB7QcoUsTsj0yp2iT6Zh0I+11Q2sr24hnZgXrXYfT7PdEc73z9CpttFu9kCDIqfXI0ah1VYZ9x5+jdG4Iwys9Y01nF9ciMwJ5ygr16NoBA6yzniQYUBhPBIw4+rNXSyspFHpNtA3jcUwc2frCrwOJ+q5Ko4e7+Hv/+qX6NbaGLQ6ePuN2wJG5jOXxpo8HshzUNKDoCUBRWaqcF3goZ7rLzXdqUvMv3m8foRiCaytb4o5196LfdidTkTjcVisZjx9/gS+gBupxTT8IQ/i6TksXF1HYiEJJ7MxxzLVIJ9j5kVZ1q7SRQ6tWgsWSiS1B1hKpdFrt6SM5xdnqHf+P7betEnO7LwSO7nve2bte6GqAFQBaGwNdLO72SRbpERKo9HIoXFIjnA4/MH+OA6Hw/7s8Af7V4xHnpEiZsZDWzPUkKK4iVR3o7sBNJZC7XtWVVblvu+ZjvPcfApJhjOiorbM973v3e95znMOGcOUPWAQN4bzsws5PBMMhqMvDGYywCn1tPlqHS+fvYCbEad2Hx0enmCVwNg79x5KsOrrV6+l/cOJMLxhD2o1s58juz7ij8MNHwKOENaWbiHgCuFw91D2IAQnYhyPlh4uM+cCjDZaNTkoc49z/+EDYYfRNHJ9fQO7W7sCaI1OJkRjmoFcBgYZMP7pT38q2R3BSAi37qzhxs0VOawT+KdRbeYiI8xmZpN4R4PIlnMolwr4/ve/j2+8/wCg4RuXVQuNXOtyUP9X//L/xNdPnyEaiQjAT2kT7mMIyHFNLhRzODo+RqVWQSySQCI+KfIKNqsb//xP/xxub1CMJLd3tzAxM4FiOS/ASp8p8u02MpmssNDv3X0g8i/7R4fiMzAzP4Mbt1elHjpsXNaHj4ZxPKAVkL64kLRua5dB37bM0Qw4kO1KsJb7OkqlvN56I3ITk7PjCMUi6FnJIAzDZncIQHp5lMTS9AIS/ihSh5cIeWMYS0zB4w6imCuKMRr7Mg1+J+cmEY2H0LS1MH9rEZ6IV4KaBHm8XpdkZvz1X/5r7K7vIOaPw9qyoFntSDAg4AtiYmIKoXBYTBEva5fwj/oQTPhERiJ5foyzoyTqhSb8Vh8m41N4+dUrpNIXcFtduHljFbFwDE6LSwBory2AX/ziV3A4LFhZW5G09r61K0zo5DlZmBXpwxzjZ/lL5BoluEJe2DxOXFtZxvzUrATSGRzpNNvIpyklUpd53WrpYptjzu9Gu1mT/QwBPe77uOclAE12/9379/DOO/dQLJeFWXpAXd7TQ0zPjCOaiAlgyewY6ilbeh4kIhOIhccR9IbF/O8yl4bV3UfP1cHsjRks3ptBu99EvVelSKhkN+xt7sNj8WM8togv/uEZWpUePC4/1jdeyzj49scfCrux1amh1Wtgcn4GkwvTaPQ6ePbyhewfOTYOtvdELmzzxRvk0inYrAQJLPB7vOKjwb7QbnbhYwBdZDhicDhJ4PHD7qSRdU3uR717p6OHdotSQxUxzeU9CD5zTWegzu3xYXZ6VgJ7NPAV+TPKCaUppZNHrUn2c17o+2SmMvDidntkfSRbmNdgcIbnF+4feB7hnp/3MQdsK8LhMWFmc39AmQdmHLCNarU6kskTs//3uQWUZPCH5oLcx7P9aBLocgTh9xuZBTl8i5m7YXNeXKbQbhpwLRrm+7z46qsv5bzBdiMI2absmj8oUh3MEGDAhFIMlp4TjXoX0eAoEiNTiMfHxHCyWq1JXfFAf54+wcvtr1AoXxpyi4egSRXNVgMdYQsCM5MzoqftdvsMq7JWuyKcvHj9DI1eBbGRsOwBTk6P5WxwWUjD6/LKGYQLdgcthL0RrN1cxWh8VNqy3+3j9evXYoZpyDVOCeByH19j9g6lAWt1YR+nMkl4LG7cWL6BiekZMWMkC5o6yrH4JKZn5qX9GKARALlaFXZzt9fB+ekRut0WwrGwsLs5PrnfGxsfN6aM3R4qxYKsgQyg8/zCdsplsyjmsmjRE6NeQ9DPLCOv7LEYZDw+PUKTuqY9C+bnljAyMopk8gy5bEGycg3I0xeTRmYFt3tN+L1+Y3Ddot52D3XOv30DyE5NTBq9fa8XqZSRUZF2j8UkaB2JxQRoIYBN8F/Yrc0mUulTXF+5iTtr9yXTg2Pc6bTg5CSDly+/FrPHvYMdAdcJ1jAgxfWSmw1KM11mM3I2nZtdGMgIQORruH+gdwSzHqkV/eSLz6Ve2G949guFA1i9vSamwx1LGz1HF7VuFU1LTcDner+MJk2g7ZwPjfY4P08QXTJQ3F74PN5BcK0qz6IAkDnfGxkHPccTbFYmooLSnAc10MFPDAPF/FkBaAXDhNBHRqXNKgEvIegN5A4V52GdDxPtFB/QaytIKwBcjzJVRg60z8xVs2Rf4TnCmOTfyTAmiY/sW5FpMWQyOfv+joatgsGKcQwDjgKg9g2xcLgcAgBbKI/TEWKfgrTMpOMZfhiYk7qwGm3dQZElqM3yKfgp+JDdyKPqi8EaJa5JmSyG+cniK3ub7x0umwLKSspUIHAYrDTjxDC4lcnKvymOo6CdYFEDcqTOv/zdBI6MxAT/rhiZgoQEcvT6eq/h6zN7URnGiie9xVioe20IjnwNS3Xwd2W6KvDL/3Nc8nqcR/R6w0xc6fsuA9rq5xVg1+dS0JPzPOtM+8DbIILlKsveOQgMattov1BMUQFjDQawrJoJL7jQ4PMWldyQdbopcqbaHlwvFOBVfJHMYYNDcs9lyLUsgwYG3vZf0zYmA8gm9xbyIuVYBwx6JetqW+uzvPUZe8tsVyzTrJXMnjfzrOJXMnMMsFrDmDbBBy1XIGjmeGVz88w9/FkSOpVUPMx0pi8F38e60L8rPqr9SYNovLYGjLQ9hgFy7f8yp1AD2kRKXFdRi+FIwPCg4I108tNIGY12+HmNQOgg4UNwcGhHUPo4G0sLJSBw32ijDEdCNAowXPjhQivYqgNeG1sjc7ynVipBPh28BCf5WW1oiWDYjSQIde74eXYUM7ANtZ0bEZm0LCZSMHwvqWimBpJlazXMaueAJevT+3aM7gwnfQGQuQZQM6dpIhrclPJFQJJaaBop0SicgrnauBo50MlMB6dGpxTk1UlBo4G8h5gAismGMfbg8xMoH55INOLFyZydlg7dfB8nA7YXn1XTRsQQqVKR3zU4oREO7eA6+LTTa7RKoyM89GmUntcrFY1LMfsJ+0R70DeVIc7BxjLwMEJA3eXxymaZm0cd3GbSMQsRJ4jhSDCXHtYdJQZYV2Sss51Vl4f1pNfh/fkz24XlUUCa130bJDDaR9xUso34/LyfAad7Um8SfaPm2eDvvKYGBrr9rgFe4MLICNPQPai2AFcwjvnrN7B8+x4cHp+wZD1umxioFfMNcZ73WL1oFJoC/HDjGg/F5RDNjXmPJ3QHJDWVbNRQwA8PAx75quhe9usdOC12pI7P8NVnT1AuZAUMGktExBRHTK8mxjC7sCgb1vWtTXiCfiQmRoSBRDfpbqOH8dAk4sFRONxuMUk5PjtFsVwSLdgK0zN9HmEzsr+bOunLpkQOSGw3i0dAbZq6MShSrVRQKBbFXOvewwcCfJFtUaTpn8wXxhSE/fLgcB/xeBieoFdYjF2LFRaHUw5APD2E3F6kjo+x+foV7HYLlq4viYHR9MoCQqNRlJoleAI+2Yjw8OvoOdCtdeDuOlA9zyOfvAQqLTg6fTTLVWHhbO5s4vziHMFoBBOL0yi0S6iDG0G/6AWTaU8Q9PryikglbG9s43h/D+VsFqVCASf7hzJWxsfGsHzjFiwOD1rWPoJjISzfXcHkShBtJ9CwAe6AMeg5OWojnTyHjYB/o4eLw1OUMnlZJGmU5PE64GJGQz6DWqkoWrFkWTKwwdTpbKYgdcJNPjkRlA1KhEICDszOL4jOLtk1dE23+mxoVbvCPqLWLj83MzuLBw/eRYIaxnagVgYyhRasfSsCPm4Gga9ebuHz51+g1Czj0QcPcO/+Ktw05Kk0UMlUUMnU8fTTp/gP//bfoV4rIR7zYHQ0IeY109PzaDU5F3ZhZ4rj9Zvw+v3CLpucnBC2m8NOvauOmDadHycljdlIK1iENc+xRoDs3oP7wphmmvbozLiAhJQTsFO2gnOdZMxw0baJuWL6KImDN1uS+k2mttfmE0d6RjkSUxMYmR0VhjeDBNViBbaWSZcvp4o4Ozg2c2mrhahoIgZQrpeQrecRmorj+qPbCM7F4Yh5hbXo9gOVYl8OlrY2cLF7iv2n6yglGTBxiqyBtWfBUfJEUvUn16ZwVD5B4toIEvNhOLxAj+M/00H5sgx3wwWkevj6H17A3rRhJBjH2XFKJC+6ni6W3r2G8duj6EUt6Ph6onfct9hQyNfRa9kEyLTWWsgen6GeqYhRqWQ1lOoS6OLBauNwR1Lv65YmphfncefuO1iYv4bp6Vm0SnUUkynUM0VkKFmTyuHlly8FjPzmdz5GeCyG47MD/OIf/x6lchbRRAij4yOotBsix0Ot62g4IMzmVC6PeoMyR8aoJBqO4O79u4iMhDG+OIWx2WkxEQ0HTSp8Ld3GZ3//K+y93EY2aRiia8vLooXLPqJB8/OLC1hdBHFHRHuSh32CoNSpbbQaonUfCRLgJWMwjnA0jnAkjlavjzebWxidmMb41DjOL1KicTM7P4XEOD0KHEhXcnCGA5i/vozJqQlJJebhvNlooFGmiVRf+gjlamZGx1HMUvf6QuaDZp0BlwYsLvYfMjE7cDEA5g6IDA51h2vtOuq9GsYmRuHzuvHy+df4v//1v8fh9iHcPYcwOG32PkZGR3H33rsSsMkU8thLHqBQLWBkMiFzgwTz4US73IELfswkFjAZmxHDuXq5JpkKPEhlCpcCzIYifhyfHEo6dzQWFo3dVqcjDDHO20xJJjv84Ggf/oiRP2k3Wnj/0Yfotns4ODqUdr6xtgJPyIOj0wMUykWRsLFbHeiTzVZsSEYLgk5cFNKw9nv41scf4ya1pWvUfD02UmqWvhi3MQh3uLuHiJ+AbB4HO7siEzM6OSWgOb/SuYwAxAxiZDJ5pM/zCAdGsLK8hg8/+LZoGjM7gH4Ae3u72Nh8hWuzs9L2ZFwSGKGkAoMRz1++EEbh7fvv4NryojDjCKId7h/A0rMIkME9QYTM71YbjUoDr168EGb77du3sb25LfsXj8+LnqUvwQGumWR6kr1tJMvaYBiY0hcvnz0HWh2srdzA0R6lTpp4eP8xRscm0e/ZUCiXcHp2hmarDo+PuoZOuAJOZGpF+KJ+LF6bxertmxgZ94l+7Re/+RQ//dufYDQ6Br/Dh7OjcwmO8J7MUuDzuCgXYGui5Whi8to4bj1cBWxdGR+tXAvtYhuNXBMvvvga6+vr0rYEn6fGJmG3OOEm2NNzY2trG4enh4iORjA2MwKLo49yrSRMTO6P2f9YD2RC9+12LN+4jlypLOvLeGIEa2trkpXB68/MzAnoySBlqZDF3/3nv0HQ74HLaUVQMkxyst/kvlMA+V5PslMe3H8EbyCI1+vrePHma+SrWUnb94Vdog7B9yUiY7A0neg17Ah545iZnJc1kZllxVoRtV4V08vTuP7OIkC8i2c3O9AplLGzvo/TwwuMxxbw9RcbaJQ6IsFxlOR63sTk+IQYFtbrZVhdVlxbXZYAerlVFXNW7gPFiKjelIDC/tYedrdeCYPZ5SADnwa5NqkDrqvUqrZanXC6AvB4gwhFogKkM7hE9jCDzlwMMumUAGvBUETGC4HfXL4Ap90tY5UAmjn8UkPVmJLTRLBarYg0QIfRTALnA78Wh51sLhscNocAu2ridHGeQraWhd9mzgN1VBHzTMDjieH6yprsD7j+MsNka2dbxuve/o6MrbGxOArFvMhjEMDjIZggs4Ma4j2nMK0p1yLSd8WckdezWYWhS4CsXq+J/vn9+/exvbUh2spqDHdwdIRIMCrZeTSci0dG0etZ0Cy3MTE+JyxomtKFwswy9SFXKAmASEJQ19LAm/3nODjeEkCRZ5Szs6QYIVpsZu5j0IYgN8+DZOd6XD5hvTFjhaBqpZ7DjVvXJfCxs7trgCO0RV6FQQynlVmxlDuzyZ4vHhtBPBITU0Nmu2QzedGhpkzKzNScZClcXlzI3oT79dFYBPn0JY6PjlCulRHyRTAzuwCnxwurzYWp6SVEogn5mSAyy8g5IpU6QzadEqkQq60Lr48B+qDspSldE45EMZKII8ZsgnJR+ie1j70+4/9RFIZ7FcWsyWJwuwjIeRCNRyWQwfmZfi8iHRcbQSwWF+YyTaAF3rPYUOvX4LW4xbQ75A6IJNKNGzeFLMCzAM9961uvxQSRZzDKsDBDw5hVch/bkMA/+zCNdrmmN9pNCSQSvLc5rPjWJ9/En/zJnyAUCwJ1SuYA6XReMqyOjvZwdnGM3YNtIwFWzEtwhXJLo4lxCfqcXVxeAYgk7hBo4b6Z+ts8zxEEYgCWslLUmCcIf3RsxvM495ZMRXNAfEesJI2ggY6jBThbKLcK6LtakgHW6fP8U0WraRiQzNQhCBsJhSSoxKCB4iUGiKa+tdF2FUyF58QBdmHOziYIRENOvk8JXsNENMVuFINR7ELBYMFPYEBLvoaBUgUrFXQc/qz+TIIY20ABaAFRhRUtKK/BOwSks0iGuGAyA21onuMF0xhiVsvnKSU5ICQqmKYMXsEULAaD0mdgXxMAeiAFIOQCnhNpGSM+GdUrAFpBXiWcCXGSMigDFvUwQ5vjVVmzpv7fSlvI81BOesAAVzas4kOKbbCcipUoAU5xMwWnWb+K4QwDgcOkTgXvFAPTOuXnhgMXWgcK1AoQ2X1rwqj4nQK9LDcl45ShO9wPtO0UgNZAhAkeGGa9lkMxJmUtDwPG0hWG8DgNZGhgRX9XkJtzjwYMFJjV9h3GcfizZNgPCI8K2r4NjhrGqN5bgWwlUWq9uQaZKr2BIgKfRcZcx4w3bQcGyRTIFwIk18B6XcYf94Fc5/hersHKcjZAugHQeV8dy8qw1jGmeJxic9q/FQvUutK+oxgb64XuddoPh+tZ+xczJ5WgKgRg+9tgh+BjVqNyoW3J87SOP51/TEDKEJB5htL2ERxtMPZ0bjLYmhkrVyznwRhXbEwxZBl3/8f/8t+LCeFw2oKCwbyIDubhzquAowBu9rfaM/xdJ0BeUx9MI2p8IDYW76WDyjUAQAVsHICivJc+vH6/mnAG0SLehw+q5dYHH+5wMjFazMSqkQsFyvlZ3jPgNylXNK/iS/WVueGQcqvzqc3Ie2in1M7dJmvU7RYAmtf0OBzCzOEGmhOgNqZKO7Dj8ll4PwPGGldKPieZwPziSweUgNUDgXeNDGlqCf+nOs/cWGonkJTwwQBVVrMwwrrdK40WHYDUQdTOyvuaVK2IsI+5QWDEkvXHBZfvIxtYB4SmO+j/FaSWVCU1Xej3pQ+pqSA3F3x+/s0MKLtEovlsfHZuApThIm3UaMj9uBHm+7mIiymF1y1lYmBAIuUD8J6MGDHr6hugWuuO6X4CTFP7dpAyIZvuQVSR99AoleqI8/78vJhcuCn5YPqEMJoHKSTc2Bumutkw8L38vwzWXk82U7JBcJqIoAZ3+BnWA1Mau5SKsDoRjU+iZ/GI4aA7GMfCjTVcv/WOAaDbTP9huBUopFvCsrK2bcif5tCu0HyyjTBdtB0uSYuweW3o2/sIj4bg8Tvh9zrho1xDC6jnuqhmS+g3euiVm9jf2MKLZ1/i4uQEY4koAh439ra3ZZNPlhK1ft/sbqNt6YseZqPTlo3X1NQMJkbnRF+RDugzM7NIp7M4Pb+QcjDVSVNLqjU6gJt+LrpINgeCgYAA537pg8BoYmRgrNhmopr0u8TomEx4ZFMRJNCI72g8IW3CMRRORFBoVmH1WBGIB9DpteD1uBAPB8X47+XT50geHoleqsPjxdTCAmauXYMn6JJ0RDITxNiH82azB3vPipOtQ2RPLzEVSaCUKaDfaCHg8+PNm9fY2dsVsPH+4/tooImzLN3O3cJmpBEeDwI3VpawOD+HVoMs4gLq1bIAv0xNp077ysoK/uCP/ilq3R7O8hl0bF1MX59FfC6BbIOgdgcjE1E5HJNIkzsro1/voVuqY+PpK/zqp78QXdhuuwaH0yL618V6FvFAFLOz00iMjgjYaOEh1umSdrF0evA4XSheXmJ2fEIWWW6AJ6eZkjyBhZUl+AMhNLsG9KfGLJk0sUQc8wuUDAmiUKkimyuKSQx1BWenZ2QzvHt8jKcvv4Iz4MLHn3wD03PUfgQa5R7Ojk6xv3EkoHG5WMDC3BQmp6MYGUnAanGhwj64e4Ripghr34X5uWtGmqbZlsMqGYQEEcjeKRXzchByO5yIRmi+6MX2xia++uIpkkdJMe0hw4UHiZmFecwvzsMfCRj2MeVrJGBK1+aWSLa8ev61MEvbpSYCTr/oCTOYxHEZikXhiQakf5EdSxZpu9KEo2NF8byAVJJpqpQRon6mWzIHePArtSuYXJnF3Y8eAiEXnDEvfLEgfCEv6rWWzGmU+yBwuv3lS1wenMLetmNucgGjkTEcHB9hanEGs9dnUbaWEZ2OwxV2w+qk1A6ZUW20qzTxBJDr4KtffgVr24Kx2DiSB2TVlmEL2DB7axbLj5bgGvXCGbXCSVPAHkFwSvhQC7uBeraAy4MT5E+zaOSrsDUoj2NM9wi+tF1dMeOyh1y4/fAu3rl/Tw6v0agLxVQDKLZxuZvE2VYSnWIDB692US6U8Pgb78mhLJU/Ryp3Cti7yNfzyFULEvyZu7GMYDyMZrchgSU3jS9bPSSPz/Hiq2do1epYW7uJu+++g7X7dxCfjorkEecJjlNrHfjRv/tb7D19g2q+iEaljng0gvR5Sg7HBNi4nvT6fdGmpqYz52aOvd2tbWysv0Emnb6Sk+F8HopEMDo+AYvVIf08mbrAyMQUVm/dBN2eqYnNudTq6MMbcKPWamD9YFckX6amJk1qrtspfYKpyA7YBegOeQNYWpxE4aKCL794gudPv5TMLwl4B/wyB7YbfQGJvQ4vVpZvYHl1BcFwAJ6QTbIhBAyrAc9//Rx/959+glq+Bp/TjafPn2J0bBzf/NbHKDUaOEwe4TRzjsXri/jeH34Xs/MzMudmUzm8ePIa2WQJUc8IAo6opHhThongsz/gw8HRLpKnR7DYeqg2y1i4NgeP34XT81MxHJVArcesY5y/3T636J7SLJDMvru37wvDn/PyB9/8CK/fvMJf/vVf4vwyifGpCcQjUXjdXtRKNH+zo9vv4KKSRYPs+IlJMTZk4IHr9+H+vqydZA3WqP19cAAKqYzEE6Kfy/mc6xyDGDQaGpsaQzgexd2H9xEdSWDjzTZev95EqVhFr23D4tyCpLiTTcd9A+cVvkqlomRucT1moItAO8kClGeh3wAlTyRwXG3gR3/zH3F2fgo/fKLvTHO3R48eCgBKEHJne1O0a7/7+9/F8o1lfPnlE3z6+WcSPOW+gXMOn/HeO/elHJ16C/VKR8bL0eEBMhcp2bMwK6xQWaeTkgAAIABJREFULEifXbt1R4ywK5WGpL5T+5cmsFYbWYVtOHwu1Ls0ArcICL28vChrbq1cwk/+848xOTaJW6u3kbnM4OIiLexCZrIsLi6i3mui1qtj7cEaVh9eh2vO9DGavYIGpcUOuuU2fvWLf8Dnn3+ObruLbquLhblFhJj15CNAZ/Y4T549ES3UOPX2bV00unVhwZO1yLl4JD6KscQk8pkCVm+siUzDZ599Liz+cq0qdViqGKbtw/v3ZD99crSPp188Qa/TkAArM7L0EL61uyP1EfYHQAPO6yurZp+yuYHLQgbZeg52nw2//09/T4Bx9t1auYmDzROc71/CZw9ibmJB1kA55/idEixxh1yIjPoRiHhhdfblGRj4tPedON49Q9Adx+5mEr2GVQKn6cusGP9RqsrlIYDnhs1tw8y1OZGjYkbM6UUK+4cHJqXZQcm0vgTcn3z+G2TzJ7BbunCQoNLtoNtvS/CY5ypOwD3uV51eBANhyT4iACYHOdrS0LAveTToo04Zh9TSrdYYEm/DbfHKHJggC5wZbl2zn6UhKYFeAtJ2mkOjK3rD3JfJ4bDHQyr9TNwiuSUm5Y22nAdELq5NZhyRIht8vjju3X8X7777GOPjo8Kc3djcxMH+vgDOqcsUlpcWRbOZMjuZ3KWATtRxlnR4i0synyYnJsSvgvfneYBZBRynNPx0SEpEH0vXluB1erG1tYVit4iJwDhmZxbE+4SECc47NMScmJhGKcN5jTrQsyJTFApHMTe3ILJhNDcsVyoo1/O4zJ/iZ7/6O9FWJ4u7UMjh9CyJZrtt5BhsNpF5Y90Q7HKIb5AhLDCDl14e8dG4BOUIJPOgLvJV9YqQW7hXiYQMa9jGOiWz0uOX8c89DhmbFosdiwsrWFy8JiZ6yeNjbK9vgELJPpcD05PjAsQTeBVpjWoNI+MTYjDo9UUQi49hYmoKTrcX9QblHhhoKCJ1foxiKSPmiLW6Ye1WqlVh/bLORxIJeK78g9qDOY8MZfqqlAV0oz8DZU86AgxZEI6GxYuCYy/fKIKhTfaxkcS4AOrVijkvUcaN/ZEvAZBv3caDBw9l7uHZgPttntWOTvfxxRef49mzZ5IJxzV0bHRczlo7O3vGIJKGqAMPIpfXI334LHUKl9uJ9z54iL/4i79A0BtE7qKC82T6ytA5W7jEzs6m6LJPTI6YzNlmS4KnXpdf5hzuJ3imIGDNs+jYqJHg4DjlOGNbsr9fpi8Qi0Vw+/aa6JezvQmGM1OJe0svtcNjXnStbXScDbiDVpSaeVQ7eVicfQGgCTRTS1iArK5N2okZMgRj+bw8y0j2sdWYKwpBSkCsrgDQClgZopMhVqkhqQKcipcoQUqBacVUrhjVA6kPBn4VOP0tYHeQ0s/rmPJo1sPbbHUD6BogUsExgvcCiA0AaAJ7BgMxQCi/K0YjmM5AKpXlkvsMAGgFY7m2DJeLxJBhIJIBFwMgvzVD5P8ZGNG2U8BZAWgBtG2Gwaz4jLJI9Tosh5ZBAFCbwZEUPOM+3ACKBmzjexRY1ICABEwGDGxeS/CogYmi/s69jgJ6ej8tg75fgMNBtr+AxoM24ThTPEGfTT97BYrTYer/p+2uAPtO97cAaG1HXWe5r9H2VwB2uHyyJxwoJAyDwIr5KcCs/Y9/H2Za8//6bHxexUWGsUSVllEzS8W/BOgf0pEexgp1rGjf1nGl/nGKNTLQKM8zwBN5TWEm94zkiz4zgVe9htT7gJTJoDLHqGJEEpyt16/eS8xDgVfth/wugUruowc4nWJzisUqvqg42jAeqv1E+hIZwL8ls2MA4rd/M5kQVxgfNToH+KqQjl3MkjTzjvZtIaRSls5tyEB8EWjW4IAy5gUPG2Rp6BjU59L+reRW/j4cmJGLknj5v//P/11f5AAGFHJ+QNm0ygrVgaADn5MCK5kX9fsCV4LjyoQ2ETzDgOZnJf17wCzld9WgEzDYYajdOoB/C40fRAB1APGz+hDDDaYRFy0n36fPQcq4gp06mfO5NIWH5ZdBQVeEAeBuBrlhdbO5+DmayGnlDk+g1MSSyrVANlY8HMSiETEgqpQKMgmyIblI8/O1ASucaUpmwBpAVBcM0bjzG5YBBwCfXc0BFbgfBpI1dY0TmS5YCn7yeVQ+QtuA/1PGOa9N9tMwa5ltJ5IYTpvcV1NiFMDnNdlfrhjKIkNiDqXyfqtqP5mJT6NXvD9/Vk1pORDUjFYdXzohMJVGwV1pr4Gr6VuGflXqkRtxAsa1hhG3Z5n4OzfVLIcxjTDsZjM4jM6RpugoSM4FUKM/Ch6bw6JhqPNnfl4nRAGNnU75H+uRTA4TDDHX0QlFoo+Dz0sZBoEGnWyFxUOdN5dH0uKpCOZw+AAbU2Fj8IbjmJy7hms31+CijmG7LywEByUVsn2RYShflEQz0t5zoMA03VwOsURCZAsoLVFolGDz2+DyOeBw2+FzuxAeGNZVMgSfW+iX2rA1Oth6/QJbr14BzQbCAT+2N+ngXce169dRbFRwnDoDPDyk+WD3OXHtxhIePH4PFosLx8dnqBRN+j0PC4VMCQFfWCZxr8ukbrLe6i3j7EqAj2mNND0pVYqiUcr6IgDNvQr1WclWOTo4RPYyK8xoGoopm16CMnTiJkvW4RFWdsvWQd/dhzNIqQMnxif8iEaAVgUoXrbw7MkzJJMpdDpWBEJxBKi3F/KjWkqj1aoJWyhEDTqLXYzKXn7xHC6LDVMj4yilC2KIFPQEJNXyYG9P2vnjT74Fh8+B81QKdpdLvp9fpnF+fiqmJ0wbXbt1HY16RUBoGj9xU35xkUIwGMJHn3wbkfFJVJgW6egiMTOG0EQUmWoe5WYd4dGESddsW8Qor5GrCus0d3qJ3/z8lxIwcFp7CAeYWlpGLp+Gw+3A3MIsEpPjImcxMTlLlS/Rb97Z3BETw7P9I4S9XixMTiPo9cvmu1AqYmJmFvHxUVjddgncUeua0ifMIgmQse7zo8VIaKcPf5AA8ghcVruMPR4Ujs9PMH1tCg8eL4CSRSIl3eoKq+vVs9d4/vQ5Hjy4j8fv3YGNPqoc+nWgWwVqxT6Oto/w+a+/gMfmQyI2gnanJ+WqNqqod+potOrCvrlz744YisUTIdkAk4F4eZbBq2evcE6WWnxMUmY5R83NzSAQDcHptaEmIFNFdAzZJzlnXqQvkE1n4erb4bS60SjUJIuAfW1ixrBuGXRZub4CtxO4OC7jaPcIO+tbYlxIDftOqwmv05jOcVyzrCMz47j9/l2EZ0bginrRp3wO0xX7QIPmmeUKiqk0MienKF5k4YUXzXIDXjsZSZwXXFi4sYTIWAiOoBuBaBCeADMrmClAoqcdpXQetXQZr5++Es33RCQhWr8Nsir8dpGaic5EERgPChjToEMp7JIx0ql3cHqYFD139qnseRoXB2diBOpxuLC9u41ctSgaveHJGBZvLWHt/i0B9SklwPm0eJ6Fq2pDPVXA+foxUGqhX+ngaHtfdD6dHidKrSL6zi4a1iaO08do2nu4//Fj3P3oPfip706ZCacDbk9AjNxODpJ48st/xM76hhh03X94D/feexfR+YDIMlDmsFVvoZIr4u9++COkdpJoFpmG3hBdRkrGcIyOTU5Imms0HsPq6qqkaJPZTm1Emmke7e5LOrXT4kCnabQ6qfsbjY0gWyyhWK3B6nTh9p17EsDwh0OYnJtAKOoXXeu9w22ks2kx7ySzc/HaAqZmJuWQSpCWLF0eDsnsoxZ0LOHB2WEWT558htevXlxtPicnp9GutVBMl2Wc+2wehAJhJEbj8AV9mJgeE4Mp2QMQCOva8fKr5zjZT4qm9M7Ojqxxq3duo9XvSqAwOh7Fn/6Xf4qZxyNAg7m5QCnZQaPYRjndwuVBFv26HehZkbk8Ra/bRN/Sx2X6DNS2yBfScHsdiCTCYma4sbUuwSjqZRLMn5mblUAxU/lz+YzMaWSD3ry+iqAvIGZb/Nu/+qv/Cy83nqOFFuam5hDweyVISkCPpoTU5rwoXCIQ8mNuZhZ+r9cAjO2OBIfIKlycNyxVAkx8TyQcRjlXQK1SQeryUoIc/rAfK6s3ERlN4M6jByIVxeABweDXrzaFKU7WNcFG0a8fGAxSQ3ZqetqAQS6nsHSZUr2wtICxab8Ee6ntvfFqE8V0CU8/+wq58xzu3nwHAYdfZI4oJSOmm1OjEqyjvu7Hn3wT3/mT7xAzkxR7AmavXr3Gp7/5TLJsbq/ewvz0POKhGErpIvKZvGF79jo4PDlErpyX8tDoMpKIC9OQIORlKoPdzX3pHzPjMwJqca5nWnzq4kz2Pv6AB/uHOwJYsCyUDaG5FgP0BHR2dw4xNjImRoInySQmZifwX/zFP4FjYSB7wv5SB5qZruiWU+rlZz/7Gd5svYIvEBD5LMp4EICO+KMi7UHG+LP1p6h1KwiO+OCJeDA2Owan22R+EbzMnuURcPjQKXcwFpnAxMgY9veMrnbfYZW1g8GdTCEnrP1Pvv0xLs7P8ZJat5RyajQxNpKQvSnZ7senSZwnTxHw+MXgjYxhBo0YHPfGApLJs/roFv7kz/8Y1jiNERlcBrr5Hk73TrH9Yg/JvRMc7R5jc/0Nlm4u48F792FzGPPOWquMcoWSBnYBG8dGJpG7pEQYwVor5qaWMDE+g1KhKhln+zvbsp+gSSLNzQIRP7xBnwTcau2GzEmX2Uth9zPIQimena1NPPn8l+gxCEemNXVi22bfag6ZVjRbzNHgT04xlCMYzD09M8AoH0c5At6fshtKrqGBmhw4qQntdEv/DgaNpwqZiGRQE0CsERCz8gxCsyMLBQ4EZOV33tFmYaq58VGZmZoVsIyBbO7bubamM3nY7T7cWL2N1Rs3pFxkK1PfmDrwl5cp5LJpyRyLJ6Ky7yHA2+jVRDqI6223R3GCngTDeB+RWwjHRIaCgcRivYiIKybSJNzfB7x+KQNB85mJOZHc4LOWC0WZL7hXnJ6YEl37RtVkpvn8YQHwqfXLXEM+N/f1ZKxXWyX85rPfoNluyBpBwIX7IQYXqblOnx/KTC4vL8tejPr8PFuQpc7Ae2IkJkErPnMiMSpZGZQ+OUmSgXuAQNAv2sMEuNSDgMFHBq+4b6K5pMfnx8LsEsbGyMoNollr4WhvF6fJY2RS55ifnsbs9JSsUQdHx/jqxVM4rS6MUh7EHxHDyTE+c3xEzM15Hms0Kzg7P0Hq7BjVWgHlch4eZoHxXN5uoVyqSL35HUbS0EgM0YyMYDvP5cycsQoTmG3IICB9HWjCR51xzknVThnke8+NLkgGHbWdJfBqdwlDW4FJ7hPXbqxiZnpOsgBoMkh2c7lSEh3t81QSu1yPG3WRVFxeWBZyC8kaByeHkqGkqd8ev090tlmGbCEjc8ZHH3yI1eu34HMEcHJ0irPkuZQ7k0/j+ddfolIrYWp6DNeuLci54vnzFyJhEgtFhazAcvL+3LvF4yMiE5KIxiUwyb9xrOzu7ciYfPjwvgDx7N9HySPYHDaMz4zBTom1kAcOnwVdZxvukBWVdh61bgGgVjuaEnBlRo+scU2jf23wDMMWVnKbGftG+lLAVDJ/+wao0/OsavfyefTsPJyZrCxYZV0qsKhA7xVA1W5dAbiKwyjopPOQgl8Kiim4x7+r1OXbvw2AZIuRySDCb4BZk+nNuhsGXFsDspwC4wzODeMr6l91BRQPpEx5LSWU6b2Hy8f+Mgye67OZMhgA+i02QPDaZERfAX19c31tEzJHh4HEYQBagUXFh3gPvpdfikMoaKjgn4K4SvbU9hlmDyuOo+CgkkEN4c2QQ38bRDfs1qu25fNIRov5+xUoPZTJT/KM9onf7SNCzKyZeUKBcwUpFaMZxsyGCaGKfSjIqm1q+ozBVRSTUoD7bTDAlFX7s+JfXB8Ua9J6Y4BwuL/qGNFnVvxG8TV+XqVVBCOkZ5DbfcWk5rNKfVCffcDeF/yRMkKDcku9k0QqMq1m/CiBUZ9J2eBkSA+XSfuolms4IKR1JA04kGbhOquqAbyvYph8Lz+rMhzatppZoH2AmXJ8DsVmKXvIayg+5XAaYiVfxLVkXWT/6hkCoALIBKB5Dw04aH8iPqqf4zX4fn5pP9E6UwB6eE6RNiIAzU0dL6yNqgVWsE07tdLkTaqXWcS5wVQR798asANhc96QDcxrsCOxcKxIjcxRH0oHsDbK8EDRBtIG0cZUEJVlVXByOAKi8gnUedTJRzsvf9dBTCaPVOYgkqCTEjuONNLARVMBaK0jHTRkofB9TpsddhuBaOqb+oSZx+chCM0yG9mI3iBK3kVroIXEe5t0zOaVzAU3cgp46nNqh9MonDB2qlXDoqXr7QCsHtaVUfauAnc6aWhbyyLVal6l3ihlXgIPbqMFxYi9MrkNMG80h9TcT9nGGhXhe3Ui0sgLy6iTpaTVDkBq2chZrfL8khpNdjTMInu1CMFEqPlivTDyS+kN1ovoZrvsV8xYPruYTEjkuizvofu3LjqG0WxSq7jJkAlvSH+cz636R1q/CjZr8IWf1WCN6UM9qQsCMqwLbRMTnTYpHGLoWGtctRWvybIWCUIVyrA53OJk1be54HAHEUtMwEkQYoL6k3fhdPnRafbhZgS2BeTOmyhnSsgnc7A37Ah7QsJU5yaYupvLt66j2q+i1K0AfqvITniYIkYReFjQrvfRprREA/BVLbDXu0ifnqB0mUbm/BTotHG4s4N6qwahCDutyDYqsAU9CI3FcPf9h7j5zhoSU1Hk6x2Uqw2RriimK3DBi931PWSSaVjJ2nZ5hR1KdomC/i4vAwUdATdJ9KEWJSPnrDMarNTKNYxEE6gWSth+vYnN1+sCdDIFnGxc0fByWFHjfbsWhBIxOEIOuONuwNuFK2QXhq3PC/id1MsFzg6LSO6ncHx4AacjIOwdphkGPQ7Uq0WcXaaQyqaRGB+Re2xvbsmidGt5FQ5Ke7QAS7svIFm1UJHFiCmhnW5D9KfZx0/PU8Zpu1wyRlf5HGZmJxAI+dDvtYQ5wtTX3b1tnJ1fCMN2dm0V19ZuYG5lHrGpUXhjftSpWY0eApEQjo/PUc5XECJA1+rD1uqjU2ngx//xR0gdHmA8HMBoPCIHKGq21vsNzC7PY35lCUurq5LKT0k+gpZfP3mNl0+eYm99ExdHJ4i4fViemRdg6+TsFHvJI/TtNvSdVvmihuW77z9COB5GMBqD3e0R4xsBcmsttKpNkSZhWnyI7NPCJUbGo7j36A7CUc77QLFCV/QcPvv0S2xubOEPvv/7ePyNVQGSB/tT1EuAtQ306kDmuIBesy8aqkyzzJWLmFmYQ2I8gWwph1Q6hYVri1hZWUI0EYQnxAAeRJahUezhdPsM+VQeF8kL0UMfHR3F/LUZTMxMoYuWGKtVG9w41NDsNsU8LRKLYjSagMsGFDJ9Md3a2dlltiBGJ8ZFvmHt1pyABLtbaWysbxrwtkNWU1/01QnaUpNdTOcqRUTHE7j/wbtYfbAE1whQ7QD5CjNquiJHwwNdt9mA12mD22qHCx4k905ROMujnCmjmKHhXhgLS4tGm9HvQcdCA54sigNtNDIdK7kcSvmCyJeQWcVAF9cyi9OGSCKKnrMrByOCmXaPWevoTWADAy0XqJfrYhRJ5n/yICkM79HEmJQxwz7cKGLp7go++t7HGJ1LwB8R3JJqAQJuVvbqqBzlkXy1h+ZFCaPuMDInKQmGUQ+eEjFWvxV1Jm3b25i/u4yHv/chIgtB9L1A3wM0WyKVCRc3/VVg/Ytt/OI//VgkF3h4v752A4ury/AEPAiEjGHl1us3+OrXT9Cm/BCp2gPGAudTrg8TU5NwejwiH8MUf6Y/OywOtCo1nB2f4HjvAI1qDSFvUDSAyWQUfUGHG4VSBQ63B9MLC4iPjCMYCUp2gMvvgsNrQ7lRwuHJnozvy8u0rBlLK0uisxmKh5GYDIgeNJnabUq22IBWA3j16oUAxmSnxRMxTE1OSxZBo9zEzuttHG4dolfvCxjDYwQZYs12XQA3vrjejcXHxTCTuv9379wVqRQxXOx1ZT65zGewdv82PvrBQ7nnRZqp72fIXeQRD07C1nbhZOcczp4PE2OTaDXKaDRLYuy0vfMGsXgQbj+BCgYMKzg5NanfNrcdv/e9T/D+B9+AJ+FEo9DFj370t/jpT/4elWJFskMe3HuIx4/fk/X83/z1X2F7dxPJi2PMLS6I/ArXS7+XhlgBFLI5HB0cy7pFJh71WzmnEpThV71SxWeffiqg6vTEtABL1xYWMZqIyT6BpqiyjgY8iI/FMbt8DSPT07jz7j1YfcDxWQ6fPflUwKRIKIyRaAweuxPlfAnxaEJA6c8+/wJ7+0cgqGF32nDrndt4594dkdzw+RzgmZkApdvmhr1jw+GbA6x/tY7p2CQWpxdFduQ0dYY32xuwuyzw+Bw4zZ7hnUd38Mf/1R+j1WxJJgmlJna29rG7sYvsWRb2rk1MUO+t3kHA7hOWIYMHNF4s1IrYONrCtdUl/NGf/TF69p4YbZ2fXeJg7xibL3dF+mJ+agkRfwjXl5cxM2XAqVK5IPI7L948Ryp3hmDMh5nlaSwuLSCdzYrppcvqxnmSKf4VyYb57g/+AB988xvSxxjgI4miXqqhmqlI37I5bdg72JaAFs1l2UbFfAm2th29lgWtWlfufXh+gOmladx5tIqppSmMrsSNkaTBN/Hzf/upsPcjtiDsNQsirrDIbS3evG7MCWsZFBsF5Bt5xMdjWFpaRDgUhLXTRzVbwNaLNwI4kzBAEGNsYkyyCN68fA20LQgGougxw5Jg3PwUwjMxfPP738L06pj4KzCT0WVjHq0xt0SJTO8eXn75Gj/89/8BR8ljafdAMChBMUpApC7OUa8OyDZ9qoY6GJ/H5MQs1m7dw0h8DNaeU2TjCBYya4RBKALRZG5QCooMfV/IJ8BrtpDDZepMjMd4PrBZuvj1b36JVrMMt9OGXr8phoAijUFNZ4dd5iPqKhOIJizstnmE5EImLudyIX6I+ZhVjKPNHrRu9sD1Ksjb9bjNfp31RmIJQUbZQ3caEnhSI7Ee2ZAC0fJJyToesB7RF+mHGwwwBcNyTmGQiMBrp29DIBSWoI456xnW32U6ZWQFqsYIz+shm6otKcCy9lJ73dgnweMwetN6TiQDlYAzDT5rrRqWZlZw7dqSSMuw79EQm/IgzGTh+YT9OBwiOeAMmctLlCtlmdsIGHOfz/dym89ACfsq1085INstEuij50g6eynzDvelx+eHYsro9/llzmp0GliYmsf0zJSRixuw5VjHzabJiiSjf3n5utyLoAbPOZQ6YYCA+AUlVpqNmkj45DPZq2xXAuSRWEK0pmmO6fEEJJDKOf7pk8+RPj+D1dLD0uKCOehbgPUNmtfm4PRSk5ksaAZIw/CHgvAHA5K9VasxU+0CR4e7QoDw+91itC3AHYzmNIMhzGpgQ1gdVtFuLhQY/LKL8S2Ne7k20uCbbWqySSHXJwDT6bZl37l665awyxn8JgOaZ2cabjKYQP10Bl88voAw3Fk/fE+hUBZw6/BoR/qDdAZAMj3Meroi/YwEBLYVs+BYBq5FkVgYM7PTooVOSSWer67NLsEJp0iQ1atVMSUmqHiSPECpWRCTaMp4mHLm8PXzVzJOri3Mm+tXjDYr2dmUCAn5g8KQ5v8IhPNs1Ww3sba6KkEG9umN7XVYnVYsry6LAWXX3oM/6kbbXkff2US1U0C+diG68ASgRffYOdDk7TI70RCdOC4U/OQZSAhvkuFg+pqAOAOzONaRATqNxxEBaAU7lRnKfqJApzJAh8E9xVLkO2WRBhIJb7EPAxYr2DQMjCmwp5gQM5LVBNCAqgbsJB6izFgFww2GYQBPYiV8kbEvgPSQhIYAejxzDXRy+TuzSoeBaWa2GdKiIYcNl0vBSz1/K3DMz1NOUp9fn8GAaUaSVJ+Zs70CmwJAUuZrkA0vwN9AA5oMaMWkZGwNMqO1PMqAVoxrgC3+FrFNAV5+5ncBaMXEFDPRgII+2zA+ptc2bT5geA8kSxRTGW4LKe8gWKkYiZJO9bp8vwFvTTspBqjXUdKjPoPiQMrcJQaj/YD3UPBTQXU+s4KVwyC3ElL5GfZrvl+ZxoqtCJN6wP7V/vq7QD/fy/fxGVRCVWWleF1musj4GZh9GrKiRQBovpStTRxR+s9ArYDa0QasNVntbA9eh2uIki15P/5f62K4TrUvDz877633N2PJYEcKHg+D6tof6Nml+CbLwDnFBH4MY9vjcct1FNMlk5/rLP8mkj+DNV6vp9dSFZzhulZ8UPE8IfI2DX6o84sSMxUvU7xU21nHyhVW+7/9j/9tXyMCCuay4jkZq8OmmRDNhKARDDNxdknwv4qg8Dp8j8o1XLFMB0aGvI6JhplJgIVmFH8YGNVoDB+EhdeojwK+2imk8wwiQRpR43f9vABcZIK5jIEiP6/SCVpJUhlEQkTj2QxfLRsBRen8A5o8Hai1TMOdxGI3YDYjd3w+pg6yQbjhotERT9YaxVNAW56h+zaqxM+xLjQSwd8VpFd6vE4QfD4d0BoI0AlYIyTSAQcaSKo3rFIc/J9KREj79d8ygLWj8rNknEon4WZ0IEKvGto6kDSdQYXnWS4159NJX9uDv7P+2Df4Ut0hnWi4IZLAQMNoAEmkvtGQSLxGZdTJWd2dpY48TumrKkFi5Dm8sqAYAPytnIswZ+uGeU6mtdxn2FV4oB81PEC1rvlZBcKViW6Y4zRRY4rdQHOqUrmKnOnESdYK0/iuorwWizCSODldpvNi5GF3eOD0+uGiMU4gio7NjsTELB689w04HX502xY4+jb0KsDFUR7WJlBJV1A4yiERSsgh+zJzIbqh3rAP8ALBqQhis0E4aJzu4kQO1KtAq9oQkM/XtsOd7aF8mhEws18jE/JcNB8ylxfGVdllhzPoQcNhgSXoRGRqBB/+/seYXZ5CywY1HdnLAAAgAElEQVSjV8xofrkNV88Jews4fH2GjS/fIOqLwOfyinmcZj0whY5MunQ2g/NcGhZPFytrNxBjSrLk11uRPDxDJVtEOZ1D3BcSxi51qudmZvDu48eiQ9TjOHO7UKdusMcF+KwIz4RhD9vRd3YQSlDew4aY3wL67DC1uHhZwc76Aar5Bi5SOWQuLuGzWTEyEhc96Kevn6PWb2N2cQ5tdDA2Esejh4/hs3uEbXq6n4S1aREzscP9IwEglxcXxKCMUj5kljCVnZtyGoxxg5ovpbF0/Roi0QCsdsh8xE20HITqVThCIdx/7xGWb92AO+STunZSs9jNjT5QKtOEMA23xYFmsQZLu4t2uYZf/OSnyJ2fw9frwmHtIVvMwRP2IjYZx/LtG0jMTWFmeRltMnUcbmnvzNklTreOUDy/xPn+CVr5MjxtKyZGx3CYPMGr7XXMXl+CO+xBupzH2NwkPv6Db2NmcR6BWEQA2ZYwpXhQaCN1lET26AzNSk3kVMpVaiv2sfbODcwtTqFULeDrl8/x/PVLnKfIVvHhw48/xPXV6/B4yfywo1qqw9K1op6tCtgQ80Rg61oEnDo9T4pW8KMPHmNmOYBUGnj2/LnMf9QLjI754Ynx8AQ080DACTEDO3pVxq///h+w8XpDWNrRRBThaFBS1av1EvrWHrx+D2LjMbz30WP4owQwDaDKfUfpEnj1cg+np+dyIFlcnMfMTByFQgP7+/tokJ0eDMkYpmmDW3RcusinLnG8fyxyATyczyzN4fG33oc74ke5U0cqd4l6x6xJnBPI4A6Fmf5tABGO7exxEwfr+zjeOsHhzr4EPBhEY7YEda0JuFXoMH9xDrfPicmZUczMTCEajSMUZKq5TViZqXOaZRZRrZVhdziwsDiP2YVZCczx8OQQTVCTBsZZ3gkX6sWK9BMGg8iiJtM5Xc3i9rvv4Pf++H24IkYTlQB0tWEI7K0TYP/JHk5e7qKXqWDCFwfqHZwdJ0UD1hvxwBl2It8uo2Jv4L0//BgPvvtYNFZrdqBI/WMeLho99Gtd9CstnG4f4KtffIqjnT0U81lEImEs3LgGh8cpY53ZSvs7BwL2zySmMDEyKqDM+fmFaNUeHycxPTsrZkLU47137z7GEiPClGfggOnNlHDotzoI+QPyd+pX0sSUrtU+fwAjo5OYnptHz2rH5Mw0pman0LP1YHORIdlCo0Om3z5Odvdhs1kxNTsjmRjhaEiAYG70uJ4xSMY1kew86iq73G4BMmhuNzadMBhPHdh/dYZnnz5FNplFu9qUoFA2fYmLy3OUKkafUwy9nD5h2lFLmVqi87NzItnAAzLBdmr/j89NYWpuGhu7m/j1P/5GwIbJiRk4rD70Gjb5QsMuae9TE3FhXtKscP31S3R7DcwvTCOdTgl79uT8GP6gBx996yM8/s4jafRmATg43MPTr55jf/sI2YuM7AP/8Ac/kHWI98wVTLCIDOp/8T/9CyzdmcXRXhI//+XPpY2o31vLl2VeHouOCNuMa+zUFA3D4rKB/uzzf8T+zq7IAHCvsrAwJ+nc2cylpKMTCODeYHF5SZjP1+/cQfh6SJjyl5k6NnY20e21cH1lCRMzUdl31C4aKGTLqBTL2NjYwbMX6zhLnQto+PG3vymGiQzWMAWb2TDVXBn58zx65bYY5v7yb38BZ9+JR7cfChjjdrtwfH6En/3yp6IN7qb56N1VfPy9b6HRbwjTipICJwenKKYLuDxOI5fKoZQtYXF8FtPRMQETOQYuy2m4IwEcpPbxrT/8Dr75z943WsQNoFMDUqd5vHjyBl99+jWKmSpmRmZx89qyONGT2c/gVs/SQbacRraawtyNGbz/yXuSIk52Iw0kt17sYv3pOnZe76FarkuwgGBvq9OSDA5r3yISEGTt89xNYy1vwoNb797A3E0yCN1IpzPoVHpIn+XRLHZEo/uykMKtBzfw7nfvASSaymYa6DNw2we+/vU2fvk3v0A5mYel1MX16SVYCF7GIji4PEFgPICKtYpiN4+H33woAR2CSPZ2H41CFbsvt7G/tSsZDgz8iCHwxQVeffk1us0OZmcX0WaA1unEvW88xq3HdzF3ewH+KQcqvb7INzFd1WNxiqyIrdZDI19Ds9iSgOMPf/hDOQOwT/G5uV85OT6UQAlfvNfo+DTGJmcwPjmDQCQOj9uPoCeMscSY7AU+++wzAVjGJsYle4yMZwakYomoBCKoQ8uDLbXECVhPjY/jiyefoVYvwedxog8C0BWjJd2qiYGQy8NgfVeMcQmeUNaHQJsAJBJS7SLoCsu4+OST70pZOb9TDoHBLtFdRgsBFzNVTZCfYAr3y3JGaFXEJI6gmxywO23YuKY5+DsFUoF2hyzsHuLBOJixQUkv9jeap1aadZFa47zJbECahBL4I+jItnK6HCJPYoAdu5gH8j6qlUnCCbOnpiamsHLjumSp8LM03aRxpM3mFA3nR4/ew/LSDQmyks3Mv+9sbuCnP/4xPC5KY/AcSu3Ojjwz5xeWPxQMC2GBP9O7RPbqloEuqs2KQrEsgcejEyPbxPMD5RVElg1d0XqmTBSPh4lITCR0mLnHMwilSuhjkiQTPxASKZixiUlUKzXZC2Yyaewf7KLZJCDqEvbr6UkSmcuU0UV3k80bFdkUAuWx2KgY9ZEB7rG7sbu5gZ2NN2jUayI/w3bjnoOmzMnzM+QL9DDhesN1JyIZbx6vV3TCec6qVGmSmkK1UhBZNi8JENR3b7Uk24fjk5koBriwSqYZ9a/pbxANh9HvdtDrtKX9TFp5Fx2y6skq99GgpI98KSf7Z/5Og0evJyigIAFIBv/ZVwjgUkbIpNDTHJJZqibrkaapZIuT5UyCyUhiVOqW5WO5uMff2toUoJkgL+VTeF8Cn4VyQXw9GGigfwalrsiqZ0CPwSpm54hWuo1AZ0PIBGPjlMqKYGf3UNZkyv+xLbj+MBtVzpRODxyU4xibkDJyz8c+yYAKg8CcI1iHNGK0OCxYWqVPThu1bhm+iBtNaw2VVg61XhHNfhm1ZgHtPs00bcZ4mW3v8IlvEcchAXg5kw7kDPRcyfHJ+wvYKBtU81IAmt9Zn9wPK/bC/3Pfwesp+Ky4Df/HsadAqvx9IMGhAJTecxiUHma7Kg5kADKC44bQpdIbKgmiALSwtwcMWoNhGMCRjBh5NvFjMdrRCsAJEMkwmIWGpCZzmmNUn01AssFzKACt/2P5NPtdsQX1tRLsqmdYzVomxZX4LMp4FUDSaryitK4oSfpbAPXAE4ya9noNrRv9nLadgm3D7TkMVAugPcBsfjdQIGNzAEby+zA+pmTO4ftqHWrwUL3HFCPSPf9VYKJr9P+HWdYKggthbZCdz/mQ11ACpF5HQWOtfwVU9fpaZ4qZDYOw/JteUwMtvI7Wp75XAwrKph7Gjhgg03tJoGDopeVX4FSBYo5x3lfGiJp3DqRR+Hwy/gZSMIrJKZFVMR1KdxiQ1WTY89r84mc5FhW3JENapWAUn9N+YcaDIVyybRVT1edTBYnh33kPxTslQON423ekjgeeGyRsmP5ssDaVg+F5UDFA3p9ZxsP95woYHvRvJQrrM/L5tQz8H4Otil+aQI4JmCkAreC5tqv25av7/K//w3/TV93jYeYqFwGCJMp25QevogEDdrMB8t4OVDJU+aD8HAvCyUOp7/zZAINGWkIHCjWg2Yl1oGnlKmKvYKAOPgVqWRa+lJKuHVwbVK8pe6hBR9eHZrk1smQjKsRJ22Y6r0YrqAfFFwFoGVQWo9uiE6oOOO5WpZLbJhLgd5vObbcZwJuRMsMg1nQOM4nwED08SDXypNF1vkdZw1qm4cZTUJh1qTR51QTis/FnXktNW/T6vKZGNSTaOtCq5nt1EpTOwjWCUZJqTTYO/OJBmvczUhcG4Off+V0nIo0S6USqDqHaTsqC12gW25F9jQNZO7tci6iSWTGlXDrwmc6nqQGsP0bGlZHMa3OR18mWmwWtG2XYcoHk+3g9vo8b2uEIEW+pjPrhRYEbMNYl60knMD57NGrY6gS2dWLRSLSywSXA038rScJ7mDHHrIM+as2OmK95fdQo9sPuCaDeBUan5vDoGx8iEIyjVTeajPyqXFbhtXiRP8khe3CBmdEZ2VhncmnsHe+i1Clj5uacmNr5plzoOIC+A+j0gXajK2xqphe7qha4cz3Uknkkd3fRKpVQvrhEq1bFRepM5Amo++wfjcA/HkNwMo6ptUWsvnsbo7NRYS/WKD0jRj0sXxfWshWdXBuvP3sBR9uGpdkFSZnmIZwbY7IyudHdOzpAqVVGYCyEdz98jPjYuGzo43E72jXgcONCTAD7pSacXeDZZ0/koPvhx9+EN+DH/vERejaLGP75CC5aO3AnfAhPx2HxWCQNln3Y3rbA2bXC33egnqsjuZPE4eYBXj57CbfNiflpo/vXtvfQsrVR6NUQHA1hYmYS7z5+F16aC7S6qKTLONs7QSNTR7/WwcXxBU4PjxEM+Aa66TExAxsbHxGJh73jPbxYfy4adxOz4wjF/GJONDE9Jdqu1GTMFIoo1ZuYucaUb7Le3XAH/aIV3CNrsm3Yk+ViF/1mV/SsLc0OTo+P8OyLL9EsFNHOZtBt11FqMP05insfPcTSnTXEZsYQHB1Bz2ZHrdZEMVMSE8NmuozUzjEuD0/hIjuz2sFYbBT5SgG7yQN4oiH0vTY4wm6MLkxj+Z3riI2PAk4bmpSR6TCFkJIyQPGigMZZDvnkmbDZeOiuVkro9luIJsLIlwtIps9wmslgZHJKWKQ0pOTBjmw7BpeiZAB5Q/JsuVQGbosNNh4cAz7MLc5hfHYagbgFrR6Quqhhd/9YDk7BQAS+iAvhWS/cfjtsHSvquQ7sTSsujtNYf76O5MmJjFkGZipiDmVBfDQqBmkEANfuXMe1lTl4Y05J0e5UIGxxaiSfHWcllbNaqmJ0ZEQOzwTkrA4LwrEAYiMxuFzGVJZjqVdro1vtoFGoYPPVBp4/fYZqs4q2rY+urS99yksd6HAAC8tLuHXrFsYmLWhx/FBHryYxIzSzwP7LM5ztJPHFrz5Ht9aH1+FGrd5EuV7G7NIcHH4Xdo924Y24cW1tHjfv3MTM9CzCYYIGQPqijo03O3j25VPUilU5JK8sL8sh9PzCpLwycMeDGVNZo/E4PA63QBt+d0AyEM4vL6Sd9k8OcP3ODdz74AGcfsDiIvu5L+wjWxOw5a04ebaH1MYBnLU+3E1j0ljI5YVVVmlW4Iq40LB30A/Z8If/9Z/i+idrMicdl8pI1wro8KDJu7dtsNW6uDxI4s2T50gdnghDljqay6vXUWpW8PLNOi4yacmAuHljDXdW18TQiQFgspE332xge3tXXN55oFy5toL3Hj3G7NS0BBsJYr1++UpY0FzDmFXCOb3AsZin0S4ltEYR8Ibg8vgxNTOPpeVlAZU4fouVImqtisglHOxt4XBrC7VKUaQSVtauIzYWR71ZQ4H6pWSLFotXngTcH1HeYfn6ksjCgBI1lNHO1HG4dYCjjQO0Sw20yg1GekSGghv/ze0NYaTPX1uUfkApHAIjlA8TLd9qDXt7B3IwJsPM5fNKkG994zUOkseYX1zCrdvvoFKpo1xqIuSPod+xSB35PC6UqQfbbqGQuxSNysnxEezubqLeqEqwhuzgH/yTH2BxaRHlRg0X2QyePvsS6cscQp4oWnWzR3r//ffx//7w/8Hm1hthqFKq5J//+Z/hO3/0ARAwEg+Zy6ywTcnAPDs4x/qvXor++fjEqNQX53PZ+zicAuBs72wiyuDqZUoCSVz7GZjie2l6Nj81Z3wARsdxjRkf87OodBqSjVFrV7F2awXjS2GjoU02Luet8zoq5QYqlSpefL2OF69fiU7uo/ceS7ApFjN68W3OAwdGG53SG5Z6D8c7SRzvHiAWjCIWiQqTMXV5jpevvxa2psUNPP7gPdx6cFu04ynrQVPEYq4kWvj1QgMeqwuVfAWZ5DlquQKcJDs4bEgVcui7bWjY2vj+n30fd7+xCuu4CfpogKycAb769BWefvZKPCCm45Ow9iABGB4+OgyO9OuwB4GPfv8biKy5zVmUyVpE0apA6agnbOSf/fgX0h63VtdQa1SFUUw5GKfNIVIpZO21nC2svLuE2x+uwT/mg9PrlrHCfps+yqKZ7aLbaKPaKGLx+jyWH80Zo9pCXVj5tAIp5WvInefx8tMX2P1qQ2R6ZuOTqOTLWL65Jianx6VTjN8cwwd/9CHufXxdjL1aVcBJ3f4LILWXwu76NnbfbOJgbwcOh0WAVpqPMp19dmIWNpsLTodH5Fg++oNP4BsLwTtmv9r/MC3f3rFIFhH3FcdbBzjZPUGlVMHPf/5LpNNpYT0S5ON+iugI2eusfM45E3NzmFu+hlAigb5kPDrhcwYQj44IYEHgkuxmfp6A1d7+rmTtTUyND9Jom9IEOzvbSJ4cSfArn81IkJAAdLfbRKvXhMXaFTNbSmGQkyx8LAEhOGUYcJgMXdFsdrpgG+jVPnz4CAuzc1J2Sh0QNP/80ycCtF1l9w0OrCY9HcJ2pZ8KgVCucXoOICOM8yPBt0q5JhlU5nzoFr8I7s9ZX7U2zx+8FpmbNoTpszHQzqXBfCIxIvOTniUpr0awUoEiBnnJomJ/496IWvIELXnPbDonvgAMuK0sryIeH8VIbEQCrQSgC/kM/urf/EsxcTTm1H44XVYBS08OqY1dgmWQgk7pPertU76B8jbck/P3cqWOTC4ndSRSTYvXcHJyIrIL1D4WuRGfB7UKAfseJsZGJHhMaRYGe7lRYwDX5fbI3Ds2zqyWsGTOnp6dYG9vR8BSK8Fsh03ARupkE3jkPBcORQd154LPGxxIBHlh6fTFP+Dy7AyVZkHmDHqbxGMxyTajNnnyLIV6qwOLwy3yOJF4XOSHnD6PMZvMpJHPpFEqFjE7SU+EgKzLrXZTWOOcECLhhMzdDEyfM9hZLsLpNOZ4BM2r5ZIx9e5B6t3rD8DrpzGfB/VmHacXR8ZcvEswxSEGpzzrUFNVxpCaldlsIhNDpjFNd6mVzbU2EgxJsICBx+9973vSBgJu9XjOckhQ7cWL5yIB1GjXJeOQuvEM/p5enIO2WLFgXADo2YkZOW/Y+zYc7x9KpiHHD+UYkqlzVBtkVwextLQiPg9kp9dpeFgymXKjI+MDgM0uQTiOCZ71JMu3Z8AVleZkndD/wB9yIzoaAhxW1PsV2NwQDehKK4tKJ4+OtYZWtyIANMlKDPxLRrLH+BjRC4rjR3ES9glzPjcEPJ4pBXQcMIYVtyAj1WAmxoRPwS093yuYpbiIYgcKLCvOQp1xXkuxFAUQ9fzOcaqYxPC1FOxTBrDLbjJsFfRluVhuPX8LiZgA6pWMiMFSmAqprFW555AB4TDwqiA6g10K5JoyDlj9Q1rCrDf6CijIK8RAp1PKNwwCK+hqQF2Dd7D8AlxybA8TEgcmigrUE9fhi22nr6sy/g4QeoUVDa6nQKjiBSybAnbD9c7rKfajf1d8S0FZtvdvA9AG79J7/n9cvWePpGmWHXbCe5sRmRnpfWZl+S4zPd3T43rWgFyQhCBA0ldSJL/L/gDZ3yBAoADxkyRiIXJHWu3O7E6P6Znuru7yNn1khvfeRwjnPnGrYieBQmWGec1j7vs85557juJaPJYA99M4rn3J5LeOPTMmzOeUsapkRe1HPiMUPxJm/pQ9r8D47LkNfGOIlTyeSax8SDTos0a1hoWROwX9+TmtFFfskXGG3xHcakqKJQCt1/DHY1zbRXFLfk7IotNrEdxnCh4zccn7Jy4jxMopA57nExDdbsYp74XHYwvz+yQo6Xm1X3kcBX05PlWOQ8eOtoEmN3TcKFA+O4f5mo6P2Xmo9+Zg8nhaDaVjV4iX1O+faXdWvfJ83I/IvsdjgHbOP8VKzfenLPdpRQKf65IQmEx1zkcmWaEJHD7neD69F50zs4kI/by2E++DP3Ld/8N/9Z8LA5onUUaxAnpiAjEYSFaY76uejeqcSICk2OdU+4Odp9rAGjh1UitgqmxgpW2PR0Y3VztFsn3TIMT/dbArAK0PNF6PMlF1UOhntHPkwqwfsoEqH6HBVkDw6fVrhuNDYxltGTF0mwLQs5lADTrUdJas0NTVlZs6/s7/g6GAlFrzmIxJMnDHU9B8mnlUfRe2mxrtaSZOgWTNwugE4v/a1rwOPgz5GgeugsRcJLHt1G2YbcMFgU52nkNkNOxG63k2syJBbgpAk4nFBzAf0DwGFwscLzyOMt35umqCc0Om59X74HXx8wpC68NR2cW8di5M9L6knUZGcoOLJwXijRbQUDZ9vH8FoHkctqMxQTTANd8j+1FZy5xIHLdcQBPwFtdnTqyp5IdOHA2qes2atODx1VSD7SOT2O0W9iGvmwC0jlU1WuRn1BGVOnIa2PWhLlljGkG1+4DVKTrCdjcN08LowYrE2hbu3v8YicVldBpA5qKIYXUMS9cGn8WL4ydHaKSruLV/Q8YowaVnb5+hMWrisz/9DHsP9jCidKp7AlfAInIXrHbrtYAhzc9rQ9gzAwyyDVweH2NQb6BTLqFeKgnLrEYAsZRDbH0Za9d3EN1cxM3P7mP5YB2eKBdahlnNtblnbMCzcWmM4lkBF89O4IMbO6ubFDfE8dmJgI7RhTlcpM+RTF8htDSHlf01bN3YEUYRk9zM2LEHS8k6rNSXzBZRuyrAb3Pii7//FbL5HD7+9GMBxinPwPLW3RsHaFlGgM8p1+mJetHn/BoMxWzRNbRizuFHu1hF4SyLcrqAzMUldjd2MOqPkUynYA+64I0HUB01ENtYwNb1Xewezgtu0aoSnJyglMzj8vkp+uUuPBOX6GFyQ8GxRF07snK3trcxsQ4FgH7y+gkyxRTmliKYW5zDwDqAN+CjupuwbbjILlfq8IWDIrcRiAQQjsURnovKJmk8NmxUam6SRU7Gp308xpNvvsWTx9+iW63BSc2lXgfdcR/uiBef/7O/wM7ta5hbT4hmt8VFow+gURqglirDN3KgV2zh+PFrDMpNhEY0UKUjPJAspnGau4Q95MYP/vyniG8uIrAYgSPoE+DR7TegeKk0QafZQ6/cRO+qAHtngFIuL4yZZqOO7558i2gsgsX1ZTiDPmSqJUxcTti8bti9bmE8UebA53LCbzEgtJ1Mq3ZLkg1etxsH13Zw56NrAtDWaK6WYkKkiKt0HsPuCOHgHOaWwygNsmj261gIz2NYH0pihhsS2whSYvrkyROkcxlhcd64fQP7h7uyaKR+rdvvwsbWsoBTFupRDq1o1LuoVzqoFOrIpLIYdPpS/s9y0dj8HDb3NjGXiAoA7SQFmIkdgjtdwMmcaGuM14+f4/E3j6Wk9emrZ8hXS1g72MD1uzcRTcSwc7CP7d0NYRhPvCzr6iHkdaNbm6Bb6qB4XkQ318S7x28wao4FgOaC/uziFDavHaH5MNqjDhJbCfzwH32G6JIXIqVPdIOsww6Quezgt3//Jaq5qrAZlxcTEn8vUmeykZ1fjoum41wiLoaVfm8A4+EE/c5QynIb9ZZsxAvVIlbXV7G2vQovpTxCHtE07fXb6Dd6GBUGKLwxZoq+sR3ugQU2yoD0RwJSZ0t5jOwD2HwOeBMB/Nl/+k+xff8Qo6AVNQuTPmMBV+0jq8xTmmym3p7h5dffiV455UXIXtrd35GkzIt3b+S69w6v4bOf/lBYzlxks4+sI4vot58fnwqYPOhQ9BWiX0pGDTc3lHbhM4xjw2K3wus3jGqaEzVqbUk2+Vwh0di0WhjfN2XjTbCCck+lakkSbmQ81SpFZC9PUSrn0R31RO6Gch3c/GglEBlnfI49ePBAJHvii/Mi1TGxTdDtD9Bo9lErN5A5TeHy5BLW9hj2kUXkQsoFmkUZiZ98sYDE6gous2lhDZH1xX67d++u6P+fHp+KLqnP6ZfYsraxKQZgZMox6RNNLAh4SOkvAazsLnTbPfRaTVmjdNtNSTx6XS4EfC7UqxVhz9GEjxrUt+7ehD8YRK5UQLZYEDkBas0uMvnp9Qv779XrF/jl3/5CjP1Yfv7w4wf4F//qnyM6H0YqfyUVB5FVMucoHAfUThr49//mr5A9zQgDjdIkHn9ANGoJstEokNq1nW4D3333SCpHCOh6Aj5JCGxvbokhKEG2QpXsszC84TAsbqck8W7evYYHH99FYJ0VCowvI6RTeQxHlM0KS7UNDfLISuRcpTTBUiKBhXhc4n6vTp30NNqVFprluhjH1UtVfPPVI9GcpaY/pUO4znj69KkkbGlmNp+Yx0//7E+wS914nxeNVlMkBaqlKkq5MhrluhgqVgpF1HJ5keJhpQplX2r9DmwBB370Zz/C5//kU1i8wMhB/GdsZBhGdhRzdbx8+g7ZZB7jDp3QrXARMR+NRWe7O2rDN+fGX/xnPzRsZMaZHkCcgXuOdhLIn5fwV//u5zh7d4q/+Iu/EMYP/RZK2QJq5ZoAgvGVGCa+Ee785DY27y+bJII878ewDK1oFTpoZXuo5iooljJwe2yILYRgIQDdpR7zCKMxN54edOp9nL05RSNTMSzkTg/dagdLiU2MnRO8zb7FR59/hM//45/Ct2BlTk+udVgHJm3A1gGSb9P41d/8AsnzU0kkcpy7HW4MOgOU02WkLjLw2D1Y39zAn/+zfwJnyAFLCOhyi+Jg8rQPF6s9WGjV6ousx+VpUqqZkslLiXfUgGUip9PuYT4WFSCSCWWr24mV7XXE1pYlkegK+mBjogRuVEp1YfsKyWFq5PfqxUu8ffsO1WIJt2/fknHCao6rqyTOz04kwcL9E5mC1KL30Ix90BOWJ5NHTUrIjfsCQXNNK2X1XA9MxiIJZkpsCa5BzIEJ+hH43t7Ynvq+cONoR7lYwqNH38oa3+lwy0aaFTW6KV9aXUIkEhLgPRQyhuxc+5MZybUzKyvOz5MCInONy33HvJIAACAASURBVDnv89I3xzC22M+DCT0QzMZdyCrTSli/18gDMInLChNK38zHF6cA+YfkHMFmJXZQioOxgOt0MonLhTICoTncvfWRxHoybLlJJnO6Xivj5z//P9GoF+Akq9RLbUuyvgzIwX0R5SDIkmV/kkdKlraw7twOON0ekVOhN0m308PWFpOD+1MAvSNM6qPjd2LamM9mZFM/IavMavZfvU4fkXBU9KYddg9sNKAPc13glT0GWbuUOCQLl7HNCjJ+PZKkZwKO7NVIKAIr9wETeuJ0xaycRq6tWl1kTSjvRYCQshyjsdHSZUKQMbnZbaNQbKBH1rroLjNx5pb1JIERXgM1q/u9NhajcakkqVYqxjdD5Abs0o5kz/M5w/1Du01GeB8uMQ6NotvuoNfpIBKM4uDwOpZWqDvtF0Z+OpfGd4+/kUQQ70UqVMNRaXPugZW0xHNx3ev1GG8X/nAsqdYyNb05HjkGuc/kOBJ2s90mkhXU5X/89FthdFOrmhm3RrOGc1ZZtWpwWdyIh2NIzC1ge2UTi2SE+wMyd9m3qXQax9T17vaksumje9/D6som2p0mjt69kIQQAXVK2Gjlc8gfkuc+94yU6iBRTSQfp+3K6gJhxtN7xjGCk5JNlj76tjas3hE6kzqawypagwro7DyysBSfuzoDFhOAJphHyRSu/9hX7w3rXS7pc6Mx2zWgmMfsHxUf4Tg3WIVJDClZSolrynJUMpSCVwoUKcuVGrJcDyteo2CSAonsC2W76rlnGb/KgGYcVtBJcY5ZrEYlRQh48nO8fgH3PhC7zf74PZxrfjHYCZ/TBtAWwaCprrQhFhoCo5InOeYk8d80nlhKbJzde2s7mjlgcCQmzxQD4PEYYRSwlmNYTYU7XxPAk8NQmKsGtJ5tGwX3FZBXIFY/NwvgCUQ143WmbavXosedBab1Gng8BXX1HIzL+lm+xrWtArRyPxP1xFLDWcOA1mMpEK9Ymukrc39mjBjFAx5TAVP+LjrKU71ynlfxPb6n3mBKilTyqAKfynLXKgB9XeK0MpKnsrkKUmuFPTX6FQxVrFEBTsVZlJnM4+n3FY9qttsmATIF7d8naqdSSzpviCPOtjuBV3O9BrtU0qMyofXajfyTGZ9mXkwlPqbjiG2mMi2qEqDgrM5BxgGeQ6scZjWhOX9n8VPtNwWgeT+MAR6Xy5iwdzpGrndaoUmfHCXWyrhnYp39O9USZzyU9pkyqvk9ZTzz/knQ1XGu12GOY/BT/adjUPtWr9PyP/7X/3LCgMgXFDDUjuImir8T8NPXeDI2BBtTSnnp5DsNEpqN0ayNTg5eqGZ4ZgOhMEMtHxpwFuEXcHg6KDT4aCaEx2djCmA7Mgul2SCs1yOlFx4TQAke8jqM3rAptxDzrK4pfVGm9IeGMgOb2Xm5dquZiH882NlREqBEH4hEFuq2WUX3VtpVAjxdzI2YOx8mEgCHJnhQR0tBec18aAdzsGgGhO/xu/ysuGlPxdT5WQ4oZdvyHNremjhQNjvvQ+55yppm+0VCQbkuZQUrU5rlXnydC+T3civTya4ThO02W+qjDzeeg32mDrZynKnuMdtKjQjZF9LGnc5UX8wAbgKAcxfDxMaUqawPDe1nmhDy+mkqpg8ZI8vSke/x88pUNgFZdaXVPdi4ldIgTYPZ7INNs1I8h96nTl5lfPN1MqCNBrrJGrJf2JZc/PJ9tp3ock/MONEMtwlII1m4Wqwsw3BizLIfqws2LtSCYbgCIRzefoitzX3YJlZUswNkTwuYtC2oZ2vIn+YwqPawvrgqQa5cLUh5/sg1xvaNTVz7+Dq6jgGcUQesvARKQJBZ2wKqhR5GlSHcZQu6mRouj45hZSlOo4lMMokmQYRaCS264AZc2HtwG3sPrmP99h6cMR/cYTvsPqDNjX13BPfQBlsLKJ9WkX2XwajUgwd2bK1s4Cp5gVQmBU/ILWX0ZMVSHzG2voDte3sILdIA0IlaHWg1eoh4XCicV9DKlmGp99DIluG1OlArFfG3v/yFaCzfun8H88sJ1Jp1JLZWsby3BUcoiMBSXFhozLG1Gn30qi3YeyNMal10CxX0Ky30ynWgO0AsEkMqk0eDG8GQC+45Lxq2LjZubGLv7iECUT5IgW4DGFSB4lkRp9+9haUxxmIgjk6TmngTkZb48je/o5e8ANAsuX3y5ilenbwUE7fdmzuIJubQG3eFNZLJZQUEk1gyMnGG4JbNaRcdy8TyEj66d08AbY4rJrMigSA6daM1eXFyhHdvX6NZrcBrscvmpmcZweKx4/6PPsX3f/ZDrOxtwhF0YGiFaBc3i0AzV0dw4kErU8GL3z/BoNSCvQPRIKa+cL5eEgCk1K/h3o8/xY3v34HF78TIaYUj4BQzJPoVcDrR4IcAdOMoA9TaovU46LRhGY7x4uUzeAJ+rO5uwuZ34byUxchlx/LOJmJLi+iPmXBqCfCNRhe9Sh3DdhdXRyeI+YLY39kWyZJwLISedSQGmPlGVUymanUanVKjLwJP2I3z/LFoNnbrHazEV/Dg+j1srW4g6PYiHAqhUMiLlu72zjqWt0IC0o67wO//8C2OTo8EKKeDeSAYEuVLOtKX8lVcnF7COuaDF0gsLAkoRumM+ZVFxFdp8OiBf86GkR0gOWXcAlxDoJPrCQB9dZKUfs2Xcnh3foL4yoIxFVyIY31nA8urK7C6LWI+affYMGgPxWgyf54TIL1XbKNf7QqgTbYbFxrnqQuUmhUMbSMZTz/6xz/B4cMlAam4Mm/VgH57bLSoy2188f/9BudvL7CysCKABeNcrV2FP+JDIBpAZGkOwXhIWLvcQBouF8f7CJVSFY0qy90rEo9ppmSxT2Tz6w15xSPA5/SikazixVdP8PIPj+EYTRD1hNBttqQkmWyVV29foVjLI7oQxcruGnbuXsO9z78PF43Cwg5pP8YQlwUYNgYoJdN4++SlmI+16w0Mu31h8hH8X1lbRa5ahDcSwI//9GfYub6HscuKYJhsLStsQ6MjfvruHKV0XiRi+m3KCRXE+V6fHT6/X5LqS+vLom9NHXDqLmcv0yJN0Cw1MGhNUEiX4XP6YLO6hPUZjUZk489yfrK7290KRsOWcbgfDeAJeMUUr9vvCohPaQ9qDVOe5k8//5mwu1gOzkQc7FbU223R7q6V6iK7kTlJIX+VRSK6iIg/jFKxKAx+mvRlCnm4/T5c0fivXsO1wxsiqXLn3m0MukO8fvIK58cXMmYO9g6xs7ljtFjLJQwsI4TZ1/MRdNFDc9BBIBLGHpNlfaBRaaCczyFzeYVKLgfCEvbxBO1GfQrKxXB4/QClWhXVVgMjylGNBiKPk1hbwe07d6R0nsxUAl7H747w7MkTHBzs4dNPP8GTF08EPP7Zn/8UDz79GN6QXRgkqdMc/u7f/R1y53nR7ObmhiDBkyffUblCDB0J2CwmYlLFQJ3S9Z11XL99HbHFBXkmfvvFN/gPf/lz5jixurmDVq+PcrWCxZUEfvCjj3F4aw8OtwW9cUdYcLVmUwCi+x/fgizr3NSbY9VAG6+EXXuKpYVlRH1RBFgNUGshe5U1iZ3JSNhyT188RTZPbVYLfE636Ignz5OilcrEOUE0mox9/9MfiAkm24s63ZxHBDHevH4t/ergGsVG9rILw4FVSttL1aZ4I/z4z36Mjz65DVfQikqvih66GLFSYgScnV6i1uhLKTu1Vm1jCxrFlngDOCc29LsdzCdiuPfxXfQsTVQ6ZZxdnAlQvrO+h169i+++fIa3L96Kpu5Pf/RjSUC1602gSwksAo5dqRJZPljC/sN9+A9sUqIhfI3JNOY1gUoSeP7oKVJXF3j39jmG/Y70Gyt8hrL6tWMIK+bjS0YOKRjCXCSMyZjJ4SZSR3nReb2sX+HGJ9fwJ//RD2BlonNIdUIL+vWhVIE0ci2kTpPIXKYEIN7YXkU8MSfPIhohVi5LOHpxhC9/+RvEo4v4wQ8/Q2J9Ga1JVxK/FnpBDHoYtFpIUI6nPUA2eYXk6ZmwfAslJlQGAgYSCON+wXiOOHCVSyGyGMWt79/D1s19+OZDGLosUkUyao9wlUzh7PgU1WodkUAEfo8Xqcs0/uov/z3Ojo5xsLOLuVBE5DzSyaQxsSMb0GqTfUJ8zrD+GZ+4RjTVkSO0e5SMogGlFX4fZQEsaNSr5D5LkrZeb6A5GMLrDYjRI6tRd7d2RcKGgCbX0v3uEKmrDEqVqrCWvV5jzisGv9WqJMMSS4uyxxOJDtLpMUa+kBNwpVlviJyH2QOMRZ6Am1Imrfg85Hpb7scGWY9zzUsWOOMrtdvNNQyQp9Guy4sH979ngGSvD8+ePROmOE2odf/BNTuBdL7P/mjUmgiG5rC1sYV4bAEuF+OxQ/Z/F8kTPH/+Fc5P3wqASnYzmclsS+432JZso1K5JGAn/QN4H0w2kenHPd/K8oYkiQh4s5qE98R1/Fw0hnAkJG306NHXePbksYBQ/U4HtVYFXocH/UFf2mNjkzrCTtQaLWxv78Lr8wuTuNZooFzMw2afoFwuwevhHs4tyQrum3jPkVBUzHL73b5hp5HNanNLRQ+N54Iun1RaDLmHdtmRzlzB4XRIFd3Eyj1WH73hCB6vD50BDZCHIsNBYITbZ8pn+NxeWEcT2acwwcYYpHrbHHM0quJ6NJ1NiRFts1uX6kBqQHPdye/tbe/h5s3b8AWCMnYu0xk0Wy38+jd/J+N2fX1TxpASerheqVRLosFP3xNqyRPoXlo2FQasoms12oiGokLg4D/ev+pwi0SMzSrrLpr3UaucIKHH75HKHCYxy7UqCsWSVA2E7EFMhmNsLq1iZ30bIa8fHvowWS1iOEgJOIvNicNbd/HRvYci69Lrd1AuZfHtd1/JOGS7sKqBiZ14dE7iOIFngy+MhblPMpAhXzUEgG52ykhnL1Cs59G39BBc8ErMJQDdGlVEgmMwplkjq67J+DV7YYfFJcazJIpxnnEOcUwokMxEg+47BUAjWC0SJiZOEDQ2ZCmD2ygIxLGrQKmCxwrk8n8FiRWko9a9Anc8hrAnpwCv/q1xSY+t+IQBwQ27VYE4tpNcr9WAhwqMKhDFeSc4Ec27Ge8IoE/GwrDUPbfhDRrAT79HyY1ZYJf9ajCrsdFp73ZNRfOUTMljK9ilIK4efxagVfCX16U/Aijy2TWtzJd1o93IgbyvuOeDWMBjA4jPAos8n7Jp2Ram2sSA6JoQUHBbwVzFMCR+khk+lSnVa1BQT4FpPZ9Kl85+Ts8lbT9VABix/HmKi/D++Hnp96lkAs/PtuMcNsQ57rOmOtLTz75voJnjcOxqeyoAqfeopFPF1LQvdXyqH5jiL5o4nO0fAT9npGj0HnTMslJHx7T2uV43z8djs/014cKYyx/eK79HAqkkJ6ZMbqmMIS45NhrJfI/XSdKUMq/5fRJT2bd8Fs4mKsyY+DCn6Jmgz6LZyvtZsFbbZzaBw9f0OabV//xbP6PYqCaS1XyQeJ18hqnsqUoE44qTRu9ut2h+azKB7xOrFLkQixmbJKiwrZho0/tQcqkkI4ZG05vyaPQaUiBemeVcW8yOYSXPzs4tHXvSlwSg9UR8QUFQNjofvjwpg6RmlowWlLkJmZhSemWo9ZrZmQ0kOmEUgFYAl9/njVAjTAfZbKDQwCVo/VSLRgMSz6OZPlmkUgJjms3i/5pJkWyGzyvXx3shIKomcwrSqga06Mr+A60iA4TqAGUh3Cyar79TjFyAew2QUlJthdftlIWedRoAZqUnTCbKUOfJcFAQVwecMrt5XC3V4mtc1LGteB+qxcL+0vbgcdlvHFg8t2p7y0Ku0ZDPvddUmv5OkycOCNWT5jGkXGWaIWFpp/a1lhKwPZW9LIN4Wjak2R+dxDyfOpjqd3gsYX44nbLY0EnOcWV0nI18CBlaMsmm2SNeF+9Vv8/NKsckFyf/IKC0DbuZx+OE47FMBkoTFSYJoK9zA6btrgxmnTTsfwWxeX5et2alP9yrR+5DHwTKzOa9mABl+nk4MMx+fYjxOGR9czHNRbrD6YHHF4I3EILN48eQMi1jO+aX13Hj+j0k5iPo14G33+VQvqpg1JwA7TFcQxucFvKpDLAxtIxkIeSIOLBzZw/WiB1Wrw0jJwemRVy9xz2CTH2gPkL3sokRNZGTSYyJBHW6KNGtvFIWM7XYcgKOqA+h5TgW9tcQ2VwQhmxgISDM0WK+ZkyAbF44+3bUkxUUTnKwNMfwWV3w2u1S3pgrZES/NrxAdvcAE5sV4ZUoVm+vy7Hi80ClDFRKxiCR8hvUph5XuwLshZweVAp5/Pb3X+L4/BihSFQ0dh0eyhBcw97tG/DPx0XvmgojjQ7Q4YZ8bBGglC/0C1VhU7eKFUzILHB5kSUbzefByDnGxGuBPebBwf3rWLu2hWBsusCg2VqOzO4sCkdpWKpDhOx+YcS5Az5ZKLPks93rwulyiX50Dz3U+k04gnbs3z3A/OqCAH9kP794/QpffPEFXj59Bi/cwm6hvANNcghykKW0kFgUTTzqHbJsjWwYMuXIxCnk05IgoOyPSvyMuKFyWpHYWcONBx9h++YB4qtLcAeo18hd+hjjRh+DQgup12d48dVTtLJVuEcOKSenrMmQ5fZ+D/Isp759DTsfHaJnH6NjHYPHb5MpJAk7O1x2J/zwoHacRu7dGWqFImx8JnTNhrQ7HMAecMMSdKNp6WPz9h5uPLwHd9CDHnU9+2OMOwNM6l3pn3wyhd//4ldwDMbY29oUptKIGoOdKqqDFlzhAKJLCwhGI2KExMyy3e1ArpbF6cUpyukSfHY39ta2sRybF4Ydr4UsmuuHlEYwkhP1gjHFefr4CR4/fQJPKIRgOIz1zTUp/+dmmcwZDCZYTqxgY3UDvU4P9WYDjU4XY7sVkcV5LG8Zk60xK9wJyFdG6JYbaKVryJ+lRE6ErFoypy9SFwjEI9jZ30MkERPTTJ4rFPfD4oPIeDTrHbRrTXTrbTFRHFQ7sPUssFGGRcAEKyq1MsoNOqt3ZTx98vkPEEj44fAA+UJN9B1DvhACDj96jS5+8ze/xdHzI2GEtxoNYS4FopT4IXA+FmmN6Nq8bGz9PpeAfrVKX3SnvQ4nWrWegLIEo1mKW6mWBcynzjFlTFw0T22NcP76CJcnp+JMGHD7TKI3EJLNPNuSpa4enwfzywtwBV3YurmHwGIUvlgEIy6YaOA4pJZsA7nklWh75tIZjHp9YQoSvGP8JQAdmgtj98Y+7n3ysQBB8Dng9Nrgpf63rAyB9LuiaJwnj0/Ra3aRSaXF5Z7zyuvzIbGyjIefUCbhJgIrNC41oBrNydq5PqrZGi5eX+D1kzcoZ2qYC8WENcjYTnCt0+/i5PQtXrx7ArgH6Fs6okvv8DpFWkMW0oMx4pEY2tTpdHpwuHtNADi2NRezsLMixYFSsY5mvSVtXsmVkD67QjwURTwaF81ekZcgiGkZoTsZoVgpI7oUx/2HD7C+vYX4wpyATOWrIn7xV79A7iyLezfuCYDNzWmOMiijDgLLEcQ352EPOQGPFb45P5aXY8IuHbQgY6+apxfAJeqFkkjiZJJXYg5EQIuJtVK1IkatNAQKReYQXZ7DKmUXru8iFLSiWhqiXq4ie5kRpmoqeSVglKzfnHYc3rqJWx/dgMVpRblWRrVUx/mrJDx2rwC13NDaXW58983Xot+5uryEQY9A6Ipo/m4fbOPuw4+AeYvIaRQuK/jD3/4Gv/gPv8RkbMfhjTtwudwy5tjX168fwO62oNIsIDLPsTbB+t6eSArFlz1gZbmTa4zxRMbIl1/+AS+fvUDQE0I8OI+1xCpcNo9IIHTbLdHLDc4FYfUAQ2tfytjrxSq6jTZePX4lEhsOixu2sR31ckPi1O7+NXnuEUCvtevY3N6UJAYTX276K1BTvT9ArdySyotMuija84c3ruHjzx4ilPAhW03jNHOCjqWPKl3prTZs7OyJJAsrishGbmbrKJzm5dlbvMxh2OkhGPLhInMiFQhvTt6IPvje3h5WVtZQL9ZFM50bif3dXTjtNImYwGfzo1vroFFsYkBg6doGlvaWgIgFI89EEhcEzKxEw3tW5C9pXJxDrVbA+ek7lIpZLC8uyto5WygI8OP2B3Dv+98XM9FAmMZpfnj8TnisDjRTlJRK4dGL34uB8NpeAr6IR+I/5dECjgA6dcNwLhUqspa/ffs2YisBI00yYgIc6JZ6qF5VcPHqBKnTlNHV9bolITRxWNAetLGxs4FCNiNx2U8JAZqgHR+hWqvBYqfRWQtOl0f03CnXQakwru2Y9CKY/fHnn+Lge7vCqh7aIVVD9Gke9ScCSJ0cHaNRbWFpMYFBc4D//d/8b/jtL7+AY2JBPBiFn0BjuyNxutshUWKCsC+M7Y0dLCwsiiQBpSKEQUrDOBsEcMznMxgMOwj43GjUy+g0yI41Egp1eos4PKJBzWpOAnpk5NL8mSDfoMvqHTJrvVhaWRXGbyAQlLV2NpfD8cmRSKOxvUnqCAd96PbaKBQywsim1jPvjTGNmsUc01yvktFPw0FufEvlgqzLhVwzNkw5rhEo2yEyBmTnwyYmgh/duY+bN26LrAYTi2/evsDp6bGsEQm6K4nJ43UJA5VraLJTeRzKVSgLmxBRtVbCyclzMdtjQsPldgkT2kGTdI9fXI7Z1pUa5S6cYjYs64rRSJ5j+WoB0WBMnou8diYchmMjB8nfxachRu+HMh5985UkjfxkxLYb0i6GOGD8KEYTC9LpDCLRGGILi9KWXMuJfnD2Co1eDRFPQI7LxAPXSKw0YJ/zPnnOAtsRQwScAXhcHpGfIrOX60MBa2xAhhUwYJx0we8jeciC0cSGSDQq7JI2y66tdknkEeBljWfYH0YoEMZ8LIadnR0xA0wszMPutIvpINmib968xus3L5HLZdDvtqUvRsM+vA4X1lZXsb93TeYUTePoR0DgkPdAiSTuw27dvCMyGuFgREBWguyZ7KWwiylDcpW5EuCZBtKs3hESz9gimuE1mhe2WrIu436Qc45tT5JCqVIx3kuDnpDJCBKzclDIPdRLo3F0tYxhq4PJaIKwyyda3X6vVxIW/lAIne4QrWYXvlAUd+48xMLSqngzEKSx2ceo18v4+uuvRSaQ41LYnBYS7QKCb3DMcb5w3K+tbmB5eWXqYWTFxN5HqZbDVe5KYm3f2kLP1sbI2UZzWMbY3n0PQI9GfWHRM4bxuSKM+qkxH/9XwMgAv0Z/V0E1+szwdQHLBJQzuAGldgwz1QDHCmTyeNxjzxLzBFidMVsTohdtyGY0hvma4jsKrCmuM8tIVQCQQDjH+QcgzoBvquE8C84ZjMaA4NzXM5FPeSoBxsnFn9HD5bqDfyvLljJtev3SDnYD/DFWcswYmVPDxBWgbMo0VSxFMYzZYyhhzmBNH3zJBEScAuIKfjL5pDInAhgaPFfWLApA83oUfJN46WFZojHR0+tR8E8xMu1PBRQVR9P+09e17xVo1tdZUaC/83+2lxLdBKOhkJNIm3wYOwYPmcooTMFzJQkKGClSIUbi9o9/ZgFhg5cpEP/BC07HIa9DJTz0/mcBWu1bA3gaHFDbRe9XsTEFafXYejziGexvBa+1f9/325QgyvjOzzHJxWPyb5F8nfYPpTw4hxQbYv+yjTQZQBkflW0VHEpN/KbEQ20nvW5JJIt8r/Fz08SRgslmjn9QfvjjdtGEA8cQr1fnsYL3OuZMEorYpcHBVHtdFQy0r7l/lDYamtip85wxUF6fJrLoTWeuxUhv6HjUJMGQ5BoC+zayN6ZJm2miSMeQHluvUQHnWVz4fdLmf/5v//VEgV8toeKJGXAJ2vKDfCAQ/OSPZit1gtHFWDPfBEbZWHqx2gnyoJ4ZYHpT0gnThlHAWQeQDioxQptmXP4Y/ZeM2FSbWT/DjlI0XrK8NhPI1fSCHWoClxlw3FxIY9CPeUafRsX9OdAE9Bx8oNCbCWoAeIdLB4jJXjrtptO4mRfGsddoFitLmYxtBWzl/GS1TOn5GkA1aPI4fMgzuPJ83MAyQ8XX2NbsI94Lr98wGIwEhzK9NfMiQHq7/b4UQgcWPx/0m0yQBnGeR9reSka3Va5fg9IssMvXFPhnO8+ys/l9ZY+IPtj0YcB2EwbCNCNlst1mvBAg5vFpzCeZJrvLyIo4ne+BXNUD12OyhImldDw+x6dqjrO8jQtMHpeLHZ3oZgwYY0uWEUq7iKyH0X3SbKQCx8ra1mBgMoNGh4j3blyTbUbKhI5x0wSOBl2jST1NztBtGpBr1PllSq5MGZzT5UV4bh7xhSW4/SG0qAHa6GJufgnrq3tYW96D3w4k37VRTdfgHLrE9C9At7rBBH6fA53eUBjBhXoBzXELO7d3EVoOoEeNZhrWsBxnMIGNZRUDCyaNEYbFHnInaZSyGYRdXpF4OH17hEI+C28ogO1r+7CHvOi7xkjsr8O/FIHV74A94BAjkXa1j1FjCOvACkffIsznXrkFS3sMxwjC0qWWHo35HF4XfLEQLG4brE4HFrYT8K154Ai4EIn5ZDM36ACtUgvtQg3Zk0sUTtOIeHyI+QNSkn6RPEelXhGdVZYbRhcXcXjnNvZu3UBkMYCBDRjapGJE2N7N8gilZNYwoIvcpF8JAD3umlJNXyQCp9+NdCWPlqWH1YM13Pr0HvzzQdhEJ8kY29XSDdSuimin6xiV2nD0JpgMJ3B6PbIYGvb6YjxDKZ/j5ClcQQ88sQA8MT+2bmzDP+dHZN4Ntxe4vGzgu0ff4tGXXwvQTq4JH3Acs9Tp4/gh4MnND+cRtTmFLeVzo9tqod4oi+kOxxbZz7VGXa6DwEo0MY+twwMkttcQno/CE/Sj3+nCa3OjU67j7Mk7HD99Kzq7vWoHw2pXJArIQKSJjTcaQrnTxOLuGrbvHGLiB5qjMRq9DvpcbEyswjQh08VLWlmtj6PvXqBTqcAy6GPYbgtomCkVnLxrFAAAIABJREFUcJpJwpsIY+POLh7+7FOsXYujPQKqtQF61CLvDIHmGNbOBJVkDr/++S/RLdQQD0WEYVWolZDYXYUt6MTi7io2b+whuhyDy++RBbr4BvYGomNaK1TQps71cAx7f4JyOoN8Jo1o0Ic///M/Q2IhLuPw9ITmgimcnV4glcvD5Q/DHwmJ8VpsPopyKSdtevP6dTy4dx+hmFtAzXyhh+MkDZ0AbySC1e050VXvCCuxj2F9gGauglqqgla+igkleWASgpSyCc5FxNzSGwkKkE9+X3ghilAsBJuDyU3IPZN5eHF8hklvAC8TUxYb4hFunN0m5nSb6I16sgl0B71whj3CLkqnUpLdno/EMe4N0a138fK7l+jVOrDCgVqlKjIS8cQ8bG4rGv02bj24gYPbu1Lu7vEaADebbcFCIMPnR6c6wOVxErlkGsVsUZIsNFWKL8axf21fnmnUd6+XK8LOE9aLxyx6rU6X6NpXysbs0211YHNzA91BF3MLc8KMJ5DW7o+EuTdifLBbBUw4PT1hQh6+YECYYFJJM7YKCJlYXcLezQMc3r0NfywMS0RkOEWTtlfvwdobY9TqoVtpInt2hUKmgJN3R6LlGoiGsURDwY11/OjznyC848GY6yiuuTmYCCaVgPxZHmcvLpBP5pE7LyDoDUlpPhd3sVgUDrcTb4/e4Fff/D1ynSss7ixibWMdNjc1KyeijVrI5LAYmUe71ITP6RGddZak0yyKJljU6eT8JjOFciGU16mVarg6u4TH7sLifEJYaZT2IXASW5pHe9iXKpZrd25gY2cT0biRs2DRz6DWx9/85V8j+y6N/dU9AXUZ305T5yh1q4htLWLv/j4i63FTEeMzklSWngXD1gSdWgP1XAnJt8ciW+RzuNCpGhkaPt/i84tgQQCNMAeTEVY3N7GwlcDK7RX45lwSa6ndT1kW28CC149f4dFvv0L2MivanGQEk4FIwObR02/x6t1riTlctwTDEcn0EdghyEWDw3KugPn4HCaDAfx+tzCwaUa6fGdFDPAuMilhnjKZ9ru/+x2ymRIW55exs7ErkkXDwQD0i7i6ukQyfY7dw10EFiL47POfYHEzwZwpUpk0qky2lsoiNXB2cgbSjFcWV8Rcbim+jOX4srQTqyUqzSIOPtrHze8dwk1zQJqHloyJ5NvHx/jt3/wajqELfrsf+XQR6VQWLo8HNpdDkkYWtwV3vncbNx/cxtLaPOhRzeusFKtoFBq4eHeFs9dJvH72RtZT3//se/BFveigha9ffQ1b0I74ZkKMTdd3t0XneUSzWgvgZe44BZx/ncPxt8eoJvNixkUt4ch8CMepI7w6f42Jc4zbD+/i+u0bmF+Mi54s5xh1aUvpkvhLjBoTOPtu9Jo9WClTE/Ej18qhOxmITi/70mn1gLqfBGnJUmw1yuh2muh3m9jZ3ZJ1+fnFJb569C0cHi8e/uATbF7bgmfOi/jKHBw+Js5d8HY96FR6ePria7x5+xxv3z3DeNSD3WpF0BvErcM76HVGsE0cWFpZx8raOja21uEKyKNIQOhGZSSJMHvXikG1i5ePnqNarKDf7ktC3uF2IJm+RGIlIcxRJjcYa6kZzHhzmUrCFwpKUnBrf1sM0LgWffv2rcTcarOC5a01fPInP8TNTw/QZrzhsss2gWu6CWP8JmDWavakAqSWr+IPv/4tfv5//d9IHp0j4g5gZX5RyAIEoXl+AmYEXmiguJKg/MASgl7qldsF+CLrM51J4tXrZ8jlr+DxUq6tjlatKrGE4zLP6iHmUKTmizlRF+bnFgRwJDg5oSSS04XE4gr2dg+xvr4Fnz+Ier0pADRBx/PzY2Hbcp7F4hHRA6ZxHZ9rXEsz/tL0NOAPIRyOwef1S0IuGPTD5XYic3VpACC6BkyZYszrVIolo29sdSEWW0S3M8D1a7dw9859YZeyfL9WL+LZ88d4+/a1BGGOe9Get0wEsGTsIbBugGjveza2yOfYLdIulEGjvAoxIafVSGs47TR1tMp1E6gk2CkSEax28ThFWojVUTTOo9a2k7qf0425ADZTM/mFuJFkoTwLAfOgjyxvaqkaQonKqVHe4+T4TJhxoUgEoXBQ1rzcW5ycHQkD1iUZEyDoo4ayWySvaJyplaCsrhgNB2LcLQmE8QTLCwnZp1ASi3uPaq0MGmC1Rh14XT64nD4BDyjHROkNyjoZYzfWMlHL1oDxXONRYoTPHJ6P+1RKyzAxxucVAWjqKrN9Dg/2EWNcmECqNdiPvIZej+tblyRObXanjAsm2CmZsru9J6QAmjOz+oHJuQkGSKWu8Pz5U3zz3TcYjQdILC0Zk+N+DwEfDSWNYfzVVVqSENSOdjld2NralmQHyQqNehOZXF7uc2lpBR435V68UhETjQeRy6eRPktiMuij12pj1O8JgMxEG30c/IEQPO4gnC4f1jf3sLS8LgA0ZTzcfu4f+3j+/LmYJSpBjfRx7kG55yNjn2OwUqnJNW1v7QpATtY9pYCcHiu6ow6OLt/gPHOMQvMKA3sLfWtT2NAjtESCYzDqYUAzVBKb7Mx6cx3NvjJ7bY6VD+Q6I/egfxOAVnDRkKIssv4iiUn3nQrOfQCdTBm87mt1n6sYizBUx//Q5I7nVHCZ39Nz8rsKQOu18thaKc35xeNSYkPA8KnWsO5/CbbL+QXYNZiKgGdS/WsAMfk3NR9UjETB8PcgqyipGVDVAGcGTFVpBWVd670qgYzzVYlls0CyHl+IP1PtZgHKpwC0Eid5n0omEyaqxeA8CgAqAVL7TMBASrNOAf3ZqmmJL1MNXD2vAXPN64rHKQam/8+2hQLBxDcUX+FrygbndUgixWGIfAp8K1CqbchEgALnCgrOJh64z9Lza5vzfcW/GMMVLFdwVJMh3PsoFmLAWEPoUxCd18Lr5ed13PE1HQuKEyoIrIkFBfTlezNGfppQkATHlDWtbcrnCM9NzIbXpeOL6zMBhad6yXqv3G/r75LIGY/e43CCz037lc85JaPqtc+2D0kg/FsZ2Iod6WcVc9S2ne1/vjcrmcv3FFvl7zIepgmE0TShwLgwyyiXOD/1vJP2E2PCD2aWjMmSjJgC6STaivDElNmtSTHuzYwMmMFXSdogyUPY1cRZp3NB+24WfH4PNk+TBdo3kiz7n/6bfyUANBuJDybVIWZHycJjSvvWiWyYm02TEafR3diwOvk5BgGlhM8OllmWrIKB+rnJ2ACes4GPF6iTQoPgLL1eAVR+joCuDjIFlvV8cn1TrWVl2mpWkI0ipWh9w+bmgkMDtQlUZtAwm87jdXqGcq8DRbMjbq/RHOJEZJuwNI7AKDMNZBKwHI9AK6+N4DA1tXgezYpw4cfvaaZHX1fQk/+zzdkfHIzMAKuZI4/HhZ/2Be+X18VjabZBwX++xn7j+wq2iqwHWQPTTKmy2+UBNGUWU4uR4C7PzTbkZzTQyECcBlreI9uRC1Z+huOI1/k+gFOPaGo4qNds7tUEcpXI0BIePtD4455m5KSvZwwKNIByQ8G213HK1w3Yb1gbZFRLxpnZrrFhg/B/cTp2OIThxfvSoKYPQ9Ue4r3zfV0caMDk3yxP5wPEHN8AyzqPeD0qoSL3N9UGnM2EyYNhAgEhuGAMhKJYWFxFIDyP7nCMSrMHjyeCxNIWtlevIeL3oZoaoVXsIGD1S9k6CW3sKoed4D7A9UiunEO6koEr6sHqtXXY/A5YXYbhw5JGcVK3uDFqDmHtjHH8/I0w9fY3thEPBfH028d48eKF6JPFaI4X9ABBJ64/vIPYZkDMB5t9yjD0MGpZBcDo19pS9j8st2HtT+AcTAREYwkiN6hOjwu9CVl8fWHTkkl1+PA6JtGxSIZ4nFxw22EZWjCkvnClg9TxOd49fomAw43VxJIwoC8vk2I0w+HRpz793ALWd3exsrOOhdVlKQu3UOeSJamMo6MJCskMuqWWyG80sjSVamLYMnOEbNR6v4VUIQNP1Ied2/vYuL4DR8gDT4hmm5TJGKOVr4kUSDtdxbDYgmdkE81VmpKRmWFiiFVYRk9ePUNj2EF4JQbvQhD7dw7hCXvgC1MHne02RqNex/HzV3j86z9IKTDnRrvdQnwuguXlhMxrziGOIZbAylz1umVzVqtVJXFDGQRTlpmRTevG9pYw1q/duYnlzVW4QyxBNEkf22CMzNmltGfu9AqW7gSTzgC5iyyWFpextb2DuYVF2cS0x2MsbK1h5WAL/oSd+AqqbeNE7XLZMR5QT3QES3+CTrGBs5dv0KtWUc/nhXHOn2avg0evnmLzzi5+9p/8Yxw83MOEJdw2oMUkQ72HSc+CcqqKYXWAfqGB8yfvYG+OxIBNtCevLvC9n/0A8Z1FLB9uIb69CFfELhIrzPdIOCC5uwGpDiicp5F9d4FGrohSKotaoYBeq4HllYSAUYUCwYZLs+CYTLCxvYdgbFHMOcmEcdjHqFTzUsr7p3/yOW7fPhRNcgLm6XwJmUIJnTFgd7tkrDkDTmTrGSnlHDUGaJUasLTGiLj8CDrcovMqkc0KYXhSC7c7hOj4lspVKannJoRJNG7sPiTiqoiGg/D73LCM+kgszr9nbqmrcqVax1nyArlSTgAWWezCJokKsn7J5KZBFw0dCWozxvA8wUgY8YWYJIOu3TrA0toi7B7IfGLlH+PjqD+Ea2zHsDVAIZlD+iQpWtIXJ6eyUVteW8a9h/dE4/n84kwAgL2dLSnZX9lchc3jQrneQKvdRjlXwembY1RTeZnDZGZSBzkUi4oWL0lMZNhlsknU2jVUWxXUujWEFiLCmGYimNIzTKIsxuexs7+D7f1dAWB98TBa1p6UgVFzetQZAL0RLN0RBo0uavkirs6v8OLpMwEPwvE5SahtHezh/scP4ZkH+jQ7G01g7Ru2OepDXLw8w5tHb9HINzDu0LDVgsVYQtY5NO/whwKycX9z9Qbj2Aj7Dw6we+1A4iWTUCdvj/HN777C1WlSNG+Z7Aq5Q2KmRwDP6XYJe5L9sb97IFr1BOrJWCtk88LQ9Ll9wuSt15qITmVbJjZgbmke2wc78IX8oulMgJpJxXFzgNS7JPLHOfRrHcTD82B11tHZETL1PBb2V3D7h/cQ345h4reijbYsqqPeBdiGFpEAqeeKOHryCq1SDevzy3Bb7LgiI5oVRd2+xAan1yvJrs3dHUTWowhsB2HzW4x5Ha222kOJLUzEpE6ucPT0HfwuPyJBk0yze1z4ze9+ja8ff4Pr929hZXsF/mgIXr8PnU5XwJB8Oot8OoMW1zcV6hH78dG9O7h59xZC8xGkS3mcCzM0j3axhnaNUlpANBTDnWu3sTC3iGKmIJrLTOqlc1ksri5gYBlj49o2/PEg2qOe6IymkxdIXyZljcVneHxuHgvRedgnToS8YWyubQo7+M3Ja3TRwd7tHRzevwZXxAonMQSOmQnQORvg//3Lv4Zr4MBCYB7jngWZVEb0siutuvgSbN/cwcG9Qyysx+Hww2jIj4Fito5+lRIsOZw9P8PVcQq1UhXbu7uo96vwzvlwnD/Cxq1N3PzsI1z/3iFslKmwAbVhF9axFTGLE94OUHkOvP71KxSPc6aCgqXDQTdqgyqS1UvUJg3c/ewuvvfjjzG36pYqDiZvmvWBzPHzF+dIvU1hWBijXWzDZXWJxFS5WUWr30EwFDYSI/6YbDxSxUtUWiU0WxX4gk74/R6Jc0xGsUT+0TdPMBhP8OCzj3H7wW3EN+OIrXrRwhiD1gCBvgvjBvD61Uv8/je/wt/+9c8pDy6x08vEzcKyMGfjsUX86Gc/w/7BDTHZZDLd4rCIJjv1uIOOANwTB9r5JtKnKXitLkwGY9FSJhBYphxAOolrNw7lmcmElNvnhtvjQHvQwcrGCnav7WHv+r5UKHDMUz6A13V+cQF32IOPPr2P25/dRwsd2MMuWN3MXgH+EEkOVlnLkbjcqg/lmc4E81/+2/8Dr797Bp/Vjbg/YmSnBhORfuMmjs+icCCEYDCKpYUVJOKrUv7KZxsrLcjOPL88QbGQhcVCgJexfIiAz8gslBpNsSnkc8ZlZavZEI3GMEcWqD8Iy4jsMFa4hLG8uoGN9R15v9PtCaP36PgNnr98gla7Cbeb8oEWI+nVbQqgLLIAVodIRTDx4GeVnjcIr8es70MBj7C0c5mMgKNkRJIZzX0D2ZmsMKw3mggFoiI3t7d7HVtbO/C6Sdqwo9urIZU+BzV1W90Ggv4AhmMC0xVZUxHoa1Oir92Gw+mW2EgyEB9Ybo8H9VpF6IoCCMMqlWKsJrRZeC8uuBxk03tk/c51EPWDuW5y85/HaZKFhYI8/2jyS7Y21/BcW3KtTiCfQDi1r0nIoqwS2dhMADC2UG6JxABKAhQLZYmpy2urYjzJNdpl6kpYxVwJiG40y7phw1x4Thi2laIxdicwORrxvobCLuN9MMGzEF8QwJpxnjJSlHxktRY9CDw+P7wuPy5TaRnjTKIweTK/kMDq8hqi0TjadeprT8Sol89So9lrEQIHmeucR+1uW8wJCcrvH+zis0++L3rRrD5Jnl/gi1/9CicnJ+i0uwI6CKtyal5F74C5aBzR8JysVT3TqtOgzwt/wIt+vyeJ//PLc0kwuihHKErIRkc7EvbB43bKeo8xmBW32WoWUW8MqysbWEisyufLpRp6/TESi2tyf7w3apb3x03kMlc4Oz7CuN+V5Ew6dYlOj8aeIdE9p7n7wuKKOLEPx1bxdWCik2sCi30Eh8cm+1bu5/jDNuJ6QkHMvb0DGe/5fFG0wqkVvbm5LeOKALwv4kMw7EPP2kGmnMRJ5g2y9SQ6kwpaoypGNmquDjGaDAS05h7VYSVoM0HAxz2G2YuY/aqWwH9gIgug5DBgsgLS/K6UzPcNi1rA5OkemX8r2Cokuel7CuIqCGmAVPOXgnwKlClAqsClgnuK0yhIKliMdSIJHsEspmAyAWjuabhvUbCUmIICu7wWJkAUoFMQUkWhiQkpkKn7al4T11eKM6ksh2JKs99R0E0B8MmUHawgnmIYSihje0rlt0pg0FNkCkjz+iW5NsXJeE+URZwFD3WsKOCswL+SJhVDmAVgDVBqgH3FF2Zxjj8G/LUCXRMIBscxkkGKoSkBU6+VFT1/DEArdiJ9OgUjeV2KHWlfGM+3D2ClAt0K8JokAsegkWVQgqB+X7WfzZwylXBCepiqJZikllE44LH5GU10KManbcxj6O8CXE7vmQxo/ewsPqRAroKfWpXP7xpJHYP7UbdfjjWde8o2NibmRvZWMCyrSTbo2CMAbcaQwT01AaL4kfYj339fxTAjF6JzcDYx8A9wzSnWNZsU0T7V+SxzcNouXDCYJMY/rBSgybhWB0jbT/Exxe2YWJF2UykRKxl3FpHA1YSGxCa54LGYqArgPqAskqmCIUaq7a1xTPHH2fihfShHUtma//6//BcT7XSVB5DgMKV9z2Y1dHIqsCY34TLMT0W+NfumAKoBVoyINgepApIKEpNAoIg9z8sBOZstEkdhluBMyxg0m/AesGbp2R9ljzSISzmGw2TxZPExBbYV1Rft3jF1TfvSmMo8NoPMgPL2qZYYS7N0AmqA5zW5PD65J52MLI0jM4D3y/seDnqy8aLWGwFgMtE0YyTBajR4ryvE6+M1awZFgWmCu2xzLorZVsw4c2IQgBaH4ukE53e5YOOA56DTgKwTXoFWDY6zALROTG1LZkZkXEwXTgqivw/+04ChoL2C1HyIq3a4SmDodfAcyujmNZoxYUqHxNFbJqhhNBun5NEUwOHyzWRmmZbXscZ2cntNRo0/PDYnibALpmOCbcb3ublk29E8Q0FkeZDMaGgre1+z4Pwe71sZ0dpG+sBjUoDgC8/FjLwGYB5XJT70/Bxg+nB/P7dcTjFG4TUR/HHY3QgFYwiG4oDNS5liWCweJBbXsbm8h7lAAtaeDd0qkSIay9Xgt9nFcIOZLkYjboKqrQ4y1Twq3TK88SDmVuOIJYJiINeqtY0+IM3oGh1UUgUpvZ4MhthdX8f+9pKU4VMPs9XrygZ6YB/DGw/hxvfuILEVFFf5TLEmJZadyhgei8cYAaXy6JbqwqSO+oNi+FOrVkRPamwdI1PMI1+pwhHwYnVjE7e+fxvj0BgWzwRjUtIGE7QqTfQbfTRyVRSvckgenYg2ZcjnlcVlsVQQsF1ijt2O6MIygtE5BKLUdF1FKBqGxW5BKpNFpVSGx+GU8nLqy9oHrD53CyDUqbdlgc8SvnylgCGGWN7ZQHAhCk/ED1fYJ+XNZA9x09GrtYXZmj++Qr/YQMjuFS3GXDEnLCBqurPagiDueTqJ5qQvMgPL17awd/cafCELGNtZ0EFG87g/xPnrd3j669/j4uhEFuFutwvhoF/GCWPFxsaGgCxkOUj2ttVCs1UXB3QumPvDLnxBn5jk0J18Z+8Akbk5bO3tYmljFTa3HYVyVhIAzWoVhVQG7XIdnVIDHhtlDyw4Oz6H2+kRDb/E0gq81Kzy+RHfWEFkZRGeubAwkJuiD9UT2hlZezaybIZAPpNHgRqYL1+gcJFE3G8MQiPxeZxkk9h5cIhP/+mPEduMiJSHO8CiP27SDWhcy3RQOM2idlFCO1vFgjsGS28kAMHR1TkOP76B7XsHWDxYhnfRLckPlsB7A8Y3gpKVfRrUN4HCaQ0Xz96hflXAuNETNj91w3P5rOhvW11W0TVvdjvwh/249dEDzCfWUCxVUC5nMGaJ5LCDpaVFfPLpx2JydZXN4dunz5AtluELR9AZDxBZmMP2/p4A/Oepc2Pi2uoJCLgaXcKdgxuYD3hhHfI+O6JjS0N4ctRypR7KlRpana5oRDKpQrb7YDQR4ziyerxBLzZ31hCK2oUJ7CVATEa/lSzpMcq5MirFpgAkj77+g8RRlqXTHY/apbo50IWaVgRJnHI45RlB5untOzcFyPT4HcIk7A2NFwDZ/OyDZqmJRraKy3fncA7tGPQGePPmDVwel+hYk419ljqHy+fAj3/6I1y7dQ3x1TkxZixWO+j1hyhnS7h4c46zx+8wafaRPk+CzveUIyEQwmDCGHmWPMKLkxcYuEZYv7mF5YMNzK/OS2Lu4vgUR89fwW134ObNmzi8cV00fq0eh8gKUF/YQkCCiN5gjFa5IYz4YWeAy9MLfPXVVxLDI/MxbO7vYHN/FzvXdsUQcmBlYrknSa9Row87kyLJIo6fHqFb6QpDuF3vIhqZE23YRqshpkiNXl0YsMv3N7Hz0S4CCRdAQLHHMT3A6yev8cX/8wu8/e4lSlcFBF0BrK+siwSCx+dDqV5FKpfC+vqalHALm5yyTT0msweysSQjLJ8rYnt3B6sbq3B4HTi8dYjljSV4Qz4ZG8VCE5VsGfVcBVFPGM6BVSQInBa7aCFfpK6QbZSxfG0N937yEPPbCUyCFgxonmS1IOJ3Y9I12tm83/OXR6hlCoh5w3BZbNKGZIbRxMkbDIgETnghJoB7eC0Cz5ITnjkbStkabCML7H0LqqkSqqkybB0Likk+W8j6CwvT3eF14zR5judvn2H9cBMHHx+IFvni4pIk+06OTlFIZ1G8zEpc/PqL32Jvewc3CBw6HajQnMrnFikK/p5YWpA23d3YE9CdZe7VfBMvv30t7Oug13heDCZjFGsFjB0TYQGP7CNhk79+/RrnySTWN9ZEyzpB+QhY0WOGdUBgnRqpjL11BOJ+JLYXsbq/AleYJrEjTLpjDPm8ytfw5HeP4YUHUU8UHjuTkhMUqxXk6nlEV+Zw/eNbiG/GJIbBNUEowg0B/Rg6sLYtqFxW8Oabl+hVuiimigIgtoddLO+vojKuYf5gEYef3kRkzYUGK/PsY2HwD9t9uJp2BHsOdM5GePebVyi8zSFg8YmMDRnr9rADfc8QTWcb935yHzsPFwz4LAaHBgh3WIBWDrh6foXjr07x9pt38FsDWIgswB8OiEMwPVEIyMejCfFzOM0fo2frYuIcITjvw9xiBK0edVvNBj6byotx8PWbN/DgsweIEE9yA3Wq0JAF1mB1UQ/PHj3C4z98jd/98lfYXF5FLDQHp80p6/NaswWb3Y1PfvBDHFy7Iet0Ph/JomTFhSSS3SFh3l+8u0Dy3TkiniBikajIGJDxTBO0Zy+ewuZxiOb96eU5JpYxAuEAdq/tYHljBdFEFJHloMSvMZ8nuYJUozx+8p08M3au7+DuDx6ga+0DPhusHpuA0FaXA/5wyJgmMkFJXdDOGH/44kv82//lf8WT330jVRlhlx9+h1eku7gGE9BhNBTGpw2slgzD7wnIe7KPGg9k7dQZtDHst4V5K5tmCyX+vNLGjW5XdGvJluUalBtDvsdk18rKhmizk3lMaY9wNI7t3QOR4aB8B2PZ27cvBYQmYcPnd6E/oBZtF81GxUgLWizC+lyMLQnoR8ZtwB9GNDIPp4vVeySdZHF0/FbYrsMRtVgNc4t7gnajiWKxil6X+xy3nJts7OXEGqJzQWFAt9pVkarIFdLCinV5jTQENYSF5dmjlAQETKRvx4Bre2qwcvPf6ophM8cKEyXR4JxUpbodXviDIRzu3xDSDn+Sl6d48+YlLq/OYLVNsLAQl3s0RpPmf4KErBBkW9IQjyCxrPObLPOnZn8f0XBM2OD5QhaDAeWXxhJLqZHNNeD61gbWNlZFU7tUKaNcLkqy4aOP7mN9dQO1WkPWi3YL+82GCqsPSkVh4zPRwH0jQWinzSHPNCbW6LOSyeaxtrmBH/74R5L0CIYicqxHjx7h6fMnYkJ4++4t3L1/D6uJVUk8cL1WrzaEYcznII0GWe3l8XuRylxJ/3Lva6Qsu1Jlu7mxBpfdIeOMc/T3v/+9JJ7bnbYAx3x+cQ0q+0ML5dgcwuYnkB0Lx410QtcYXXFTQpC2PeR3yRdnusQmFRSsHo2E/aK1zX0x/yZ7mhVqDqtDxmwkEkNsfgluF/2inIjNLWFzYweRcFy0DE9fAAAgAElEQVQSCeVqHpl0Ern0JSbjPjwOi/Rv6vISpXYJfhvjlgPLK+uSACmXawImM4nGvqdnDhPqZMPzecsxzWTSsGcAKmIEHD+MxaxKoM47n81GimNV+pHEDJtzgvhKFMGEB8VWGs9OvkWqdIpyO4+JowenyKxO0CFZgXNYgsxICGtiLDllgbJNDfnJAM4KZJEBPQt4MmAbMtlUAnRava0glgKrPIbKUigANFtxzb0GY41iIsraVaKdAmAKrPF1va4pPmuqfLkvmJEsYHzhvZi9smzbPxDILKbMX89hIWg9PZgegwx2BaAFH3IZPWmt1GaCiD+GJGhwJcUFBKjvG7KgYjPvwfcpUMfX+V0F9QlAK1gtQN/EVLCLvj0B0skHOQYFoE2bGOBfAWjFyKSPp9IQiuMYHMKAdaa9jamf4j26blewX+5tanzI4yvupn1hMDADwM72kzm+SR6SIWuAasMy5o/BqoxUB4FFJUQqUK2GgkpINH34QaJ2lqFMwJN7Bn5mVnNcYsC0j3jPes5ZJrCOZ028MNYrNqXAvWKTQoqcVtLPJkkIHL9PcMzIiQhIOjVOVLxNcR29T77PPTWv2025klkQ3GKY3/yOzEeXeV8lWDmCeR2sfNfEgM4vBfgNLvrBJHMWQFb8UkmcCtxq2+r80HGlc1THtH6f/TuLvVI2SceeJDBmGNByH1Pmtj7bSVCQcW81GOaIUi1UpYBNpI74ZOBzjPNh0OdGYaqtzvEzIW43XT9OgXAdy7xuBcoNWmPmiPajvmb57/6Lfy7o3Sxyrx2tB5vNBChILMLcBGDdRoKCDaiBTge3Zkr42dlJxc8qJd/G0t2ppjCvQwFoHXiqqft+wkxF9nWAqgSHdroOPF67UManJXJmU8eMmyk5UFBUTQbYmBqA+DlOYBkE0wyL1W5KYnQCi84pmYUO13utZS5ULJORgJZkAQi1fcQSUr+Ubkk5X7nyXjBfjsWM9zTI8Jp08muGhm3HhZwGUg1CmpnR7AaBaH6G5WJsA/1bTRe1XWQzNg0M/DwlOAzzzgCz2j7M+MkDYmxKXYT95Xa/10F+T813OOR4PI9qOus18Xvat7O61gqEmwyplhqZpAcnrDAWRuZho6VudtvUCXxavsPjsQ2abcpgOOTejVSJ0b/WoGSyxJT5MKAwFzUq4cH+9HlZAmaCtTm/ybyyPfg5/q561fxdM106hrm44jm4YNVSOvarPsjNWBqg3zMZQD22ZKitFmHzcKM6GlIs3A47S1udATicZM27MRw7MB9bxVJsA/PhJcwH4hg2gVq2gfTZJc5ev8J8dM7oJfrJVPeiPx6hgz4q/QZqgxoiiTjiS/PwBQLCKmLZaKc+RDlXQjZ1JcZAYZ9PjrMw58SwD5QrNDcZIE3QuFrGwD7BxrUtbN+MwuYmi7MrSQLbwCWal71WF+VMEZN2D0vRKJbjEXgIuDZHYrxX77RwmkwiWyzBFwpjdWsXm4dz6Puk6hn91hiWAQT06tZayJyl0a42BeTsddsi5VHIZTEZ9bm0QaVcFI3KsdWBYDSK+EIcyxvU8Z2TDTVLJqlxKRsVgsP9iZSlL4TjsExsaFZrUp7Zo8v3cABvwIvgXAjNUQ+eSFBY32RshyMRWWR7bA5YeyOUL7LolOqI0PXdYkG9YVjwXKAS5KCxGE2+gotxeBbCImWxtL0Md0hiOZp1lqp35fwvv32Cl19+hV6tJkmq2Bz1IDfRbplNBVka3ATRmIYbODLKWMK/uLyIQqmIy9QFLq9OBUDj5nB1ZZ2KTgLMs8S/1amjN+6h3amjyyRAv4+A0yuGfwuhmBhPUd+XsjQhfxBef1ikYPzhOSysrWFubQmR5UUEFsLCXGayhBsLbhYGHXMP1UodtXweX/7iFxjWG9hcXBbt5PnlVTTGXdjjfmw92MP8ziKcEQ/6TG72RrCOvRjUhrA0gexxBpWzLDrFJhL+mDD0i+UCMtUiFveWsP3wEJH/n603e5I0u6/DTu77vmfte1d1V2/TPYMBMIPBjABSFElRlBzSi/Uk68kRjpD1B/jB8qPD4fCjzWDQDsmWLZMCBQcJAySBwWBmMNPTa3V17VtmVu77vjrO7+atTiCciEZNVWZ+3/3ufs/v/M5Z9sLoBYZk/Fu4STei0+nDNLGK+ZxjCNQuOjj9+g1KJzm4YMFCOIFGrYqL1BnOc5cIzkdQ69XFyI8gWjDKw01CANBus4HJeIB+m7I5JknfDEciqFHn8OICh+ensHoo+RLEnQd3sbS+KPrf6WwOpWIVhsFEGHgRdxAhyvsMALfVLuxNjxvCGk9f13CZSqNLhrHdgUG/j1I2j3KhjN5ojN2H92G0mmCwGzG/nkAgRmkawEyW7gAwMcA0NRAtpUs4O7rA6xfPcXl2io9/8ENJb73O55SWuNkoAZRAiMCIYtOQRcYgD035WtUm1tfWZM5mSjJBGQJKZPb2e12YR0D+4hq1TBXHLw6QDCawvrImdUVQrT/sozlsIVXJCnDze7//O9i4vSHMTEqOt2RPYEE9W0G31EH65Rku907x7LNfo16qYX19Fbc2b8NrD4rpVmfUkDR/14IPO9/eRXxnCeGFAOqNPnLpDPZ+/Q2ujs4FiFhaWsDmzrYEm3jIleyeBh3je3Jw7HX6yKWy0kdp7vS3P/2Z1Mnc/DzuPn6Ae+8+QmIhAV/Yj1arLkHiXqWNWq4M68CEUW2AyzcXIlFjNziQu84Lg/zWzjZ6wx7GxiHqrQbcSQ92f+chlncXYaAcAxkBTWDYGQkg+fMf/wx/+6OfiSZvwh/HrY1bWF/fEOZotpjD66N9pPMp3NrdkX0F12wG9Bkc4GRBZl72Oo/ltWUsLM6J/vUHH30HsQU/SBMlcHl6lMblyaXIz0T9Qcz5o2LcWC3XcHmVFgPPrmGI1Xu3sPuddxBZjsEaNDO+KdrhjIrUyzTRpINmH7VMUdjq3WpLNL0pfVIsl5ArlODweWBxO0TaZ2VjE4E5P5wJG9wBI86PMujWm3Ca7WjnGyhe5GEfWpE7y6FX74sp5WA4gsFqQm8yQK1TxcLOIm59dweBZBAOO9dcoFUlc72G7Hkalwen+PrnnyERiiAZS4gG9cnlGZx+r3gI2HxO/NE/+0Ps7N6GI0D2OjCqA7mzCg6eH6OQKsPv8AmbXDwuBm2MjH3UemW0+g2YHRb0JgacXJxj89YaHj5+iHAkhG6rg0q+Kv9qRWUYxn7vC3uxuDmHrftbCC+G5Jq5VE4kSyrpEva/eQXHyC4mkjS15H6j2KygNaYGtx87791GYCEk/gwm+g3Q9I3gD8HYPpA7quHnf/E3qOfqsAwpYxaU9pvbXIQl4oR/NYjN92/Bt2REgxYQzLobAw6DTYDcYb6P8kERx5+/QeO0hoDVLwEZ7jNcYS/a1h7Khjrufe8hVu7F0BhP4IoZ0DdwrzUQreKA1QxjB8h908HTnz7Fi09fIOQOC+sv4A9NzbQnIndidVtxVUvB7DfCk/DAGXMIwN7o10WaQ/aOE6NIpRDI29peR2DOjDH3Bcw6IShRmUiQ6/XTl3j+xVP85C//CvPRBDZXNwX4ZGYP5QdanQ62b93GfHIBg+4A1UJZysI5gGWLhaMiVTTsAE++eCJmnkEyi50u0bLlHNfotFBpVmFymnB8fiZZINTivv3wtpiyMqMlQNkqP01ch6gWS2hW6jg7PZX5MxAOYvHWsuytmpyIHWbYQx4x+qVcmT/olqBQtz2AxWBEIXWNf/e//Ck++8nfIXtyKaB4IhCV+Z4BM2GAjdSekzrukplmsguYR+BuJPR6BdtR7MFsMEvKuclgQSgQFnm5RrMlHhQEemUf31NsNH6WWtDcF/IwORwoEkaca3N8Xr5LUIGBPwKzZD07XWTBMbPKhCbXRDHPosScF2F/FMFATKQMCP5RLoR72UG/hXKlgNevXyCVvsSEofxhV1LzxZRumq5dLzfR7HRFI539aH19S0xdGxwfrTouLs+QzWbk3OQJcMEcigkjWbkMdHI82R0uaX+CATwn8ExgMlDeUIEpvG4ysQCHw4PJmBmsNsRjSdlDed1ulMt5vHj5BE+ffYVavYxAgOc0uwrmj4YoFHNodVrCJ7darPJdnt0IOjZoXs3ALMhOpqyiYgw2OzVCgYqJxnrGEOFQCMmFOdmLcm9IEJqA2O//gz/Chx9/ICbItWob/c4AjXIT7VYH1WoeZ2fHOD55I0aTJP5QooObY/aJsaRLmcSc+p1vvStMUIJw1IvPZK9xenGMSCSM73/yEe7fvy1ZV/lsAxcXV7JHI9v36ye/RjZ/jcWVBbi9LlTrKsjAfqMzRIkosD+SiR6PRiRj6eT4UBjKfEYbtbkDfjECpwEl+yzT17kX55q1MrcyNbsaiPEVz2ME9lle8ZEa0deopXxgMIHP6hGiRalIuaka4omI7FfIDG41OygWS/B6gvD6I3DYPYhF57F79x35b66X7D80QG1WSzAbR5ibi6A/aOLs5AQvX79AZ9yDw+AUbW4LtdJHE1jNDpFgpLQVAehgRBkhUoucBBf265A/IOQoBkU5nmhoSA1yAv48V7C+qKu+vXlP2IPU+I7M+7F1bxVwDfDkzZc4ybxCtVsUHWiLjfs4g7B+BfwZk/XKQBRNwqdGYFNwkPXPc7EG8YRAYFSAl37pzGHiFPrcrgFffm4WrNSgpyYkzIJAGviaZWnyHrO/a7apJl5pUEz/zvbiWUoTBdV9ZvWqBX36jQxmsqbl3pplPAWoeA0B1qcAMMsi4OmUdXRDRpz2U2aTaRLc7POJRMBUTkSzu6W802fT+JCen7SWsQbKmMGjz/sClE6mmfJaBsGodIe1+aLGzDSY+tsANN/XoJwmBPIzrDtt5KeJdBoc1EahEiSaArD6Gd+Cegq706CqxitIWBFgdMo81gC0rhONl5EZrgMB+v6aKKpBY4WlvAUPZ/Ez9lOuwxrz0DiTLjP/zufgS7PA9Xu8n35GTRL9bQBaE1U17sbn0ECyBEJm5F11cGQWfJ69ngaINQ7Da5EEJJgPmfwzbGoqGOh7E0+SrMUpTiRBi2m9cR3SY0XXscaSFOD81iPvpm/PeNppBrgGnFk2jQfq55nFHWfxS8GgpkFi3a7EG/kZjWNNZgiuQkCS4JYqs2B4BkXYpPkyPawYrOYc3ZvOKyQAEX9kRgs/S+yC5FQyqUVq0WiSuuBLBwY0xqjrYzZAoIMCGnM2/Jt//S8muuJnUWr9Ad1JdCSAD8qCc4KTCMlIReI0YKwLoQeM/rxE9KfmgTpSIh2I0cMbOvvbgTQL1ulICe+roxk3k59JIfezg0iXRzrtlIkxG93Q1+Z9tb4YK5O/8z0VhVOVyv+X6JpFMS30c+hKpoqTBjyVy6WSqLBRFJHamnalA+Rze+Tv1H7jwYWgoyxARpVaoDvM2wlEscH1ZMXvMhLLspEVyXLMgsviGgwIoMD60Do3msGrI4B6cOqfNCEUsfop+/xmEHIF4KZqmibI++tggNak1pOOTsHQmtN6ItOMYh1t1ANptv9QVkClpSi9a9a7RA4ZgWF7y2ZcAbr8x27PsuqgSKlclvcZDdcdnb+rVDNGkVW/0+C+bBJFpkQxzZwOpV9zMyFP9aVY9zqypdkcrG8NPOs+xg27SlVRwLlegPQkrfslU7dYH9KXeODoM5WwrzSETWaYDXaYjTaMhxZMBoxCOWGzeNHvGRGPKQA67I0j4oqikqmJUVarXMXTLz5HvVwSIVSfNygHfWFjWA3C4qXh1MRukMM205y93JyPjOjW2ui221iai2Nxfg6xkAduJ/UUIZvWdqeHMaPQTruk3xYbZXgj08NaCGi0lIu60+bFqDcRsGfc7QtrLuLzwe80KMBMUrHGaPW7yBZKOE+l0RtOML+8hqWtKLo2oNbuYNjsY9IbwdQ3oFVqIpvKC+MxEY0LK6bdaeDq4hytellA6EqpKONg7/ANgqEQIvGEsDdi8bgcuKnXxs1ro1ZHt90TUzDKE9Ccy2l3qUACZSQG7F9GcQ4fGccCuHtCAfnXGvVhsTKt2C2mRS4eBGhmWGmJxILPacOo10KrTQA5iO5whBIdzo0TLG1vwkcGp9cGZ8gLu9cuAFW/0xdAvJLN49kXX+Hq9QEGzbowU/0+N+7dvSsGNp//8nMB0dc3t+Qglc0VYLHZsfvgPja3b8kicXJ2iE9/+VMBrG0Wp6Rqsp9xs0/JBzIuji8O0eo10B+00Wu34bE5YBobsLlC4zAvzBaLgNDtZk8OV/5AVMxazE4ngskE5jZX4YuFRCebDJtmvYpiNo8hgehyBcfHh6jk89j/6isEbHY82LyDUDAGg82O+nCAlnWIud0VJLfnEV2ZE62pZqMHh8mHSduAUb6HsgCdZanbiDskCZpMkW9PuvAshbB8fw2OmE0Z9hHk6zVlMZQsD6MFLosL/okDjasmLr86QfYgBZ/Bha3lDTmI0URq7/w1Jl4TetYRLH4bkhtLcHrsIok07veE6dnh3FxroU1ZA4MJ/nAMK1ubMDqtomdNYGVlexGrtxbgCdiFLUNT5VKhL/3I0B9j2GwjfXyJw1dvYB6N8MlH30cyFhfWOw+L6UwWtWZTDIQ8Tg9K6bz0CZoHkbnuiwbRNbYRXgjCEbYgHHfB5VP6zN3GEI18C7VMHeVMA9XrErLnl/jiV7/Eo3e/hc2dHXTJ1DAD7pAPixuL8EbccLnVOGSQp9/s4vzgVGQxxu0+xv0xKCETnosglAwJwCq6/BMDWsUaCudZPPvVEwRdQdzepm5sXIx5Ty/PUB820Rh34E/68f1Pvoe1nRU4GMCiHBDBxEYP/Wof3UILuVdXuHp5iovXxzjeP4Td6sTG8gbWFrdkjTa5JnAl3QhtReFbj8Ax74MnbgdJXDRNrWeaOH25j/1nL2T+ptwMAQzjUDFUKU3CVG9qYDLImMlkhcnGVPfXL1/h+jotovCrW+v4+Hd/iI0dAlxukfeoFvLo1roiI2TqTFC+KuD1k5doFtt47+F7ooN8dnGOWDIhRqIO9puRMnq9/dE9xDfmxAyV805vOMKoO0AtXcXzXz3B1esLZI9TcJucSETnJNOA46hQLePo8gh7Z6/hDnrlb1xnqEPLQAIDiZyjmCbP56X2tC/kxXc/fB+haBBjwwDnZynsPTkSwLvfbKPfbGLSGcpeg+tOo9nGdbUsuu7LtzdVnw/74PA7JcDm9BK8JwDdhm1sEP1sZrCkT85xvn8sxqVaAkvkd7xukU8KxENILi8jkgzD4bXA6TEIA7rbasNKZmdrgPzZNbrlDnrVHi5PLwTAHxomcPgccAY8GFvGSN6ax6PfeQR3XBmugRgGg5DXwPVRGqnDM7z+6jl6lSbi4ZisrZR2oRY2g33x9ST+4J//IcJJt7Csm8WBMLkbuSZSRxlUr5twm7xw25wyzgmOufxWnKeOkC5ciIa6KxITffvN25uYW4jD4VYyZt0mTUE7yF5mRWP+5OhI2GvJpSQ27qxhdXtFGLjNalPmjMzJBU72juExOXF7Y1skY+gNUGqUYfaaEVqJ4t1P3kNwhRklItYLchw4lbmo0NUELvcy+MWP/gbHL46wllzD8vI6Xh7so2MaYeXBJu59/A7Cmx6YgkDHIh5rGJQmsHFSbE1QvSjh9OkhMi8vMK4MhQHdrVKezCqGsF3TAEOvETvfvofAQhBtUwdD1xhj2xhjSmP1e2KKu+RZgCFvxP6nr/HlX30p2VYelweLi4tyEOPeJeANwhX0oDKowBAwI7IZhSNhhy1ugcFD1nJD9kW9WlfMNVvVBmKxqEj0eEMuMf5k1tRQvBlaON0/w+nrE/z1j34i+6DlpVXYnU4hgNidDpERoo66z+7FsNWTYFEpXxB2KjM6mInocrmRSMwhdZFCr9WB3+WDcTSEy24T3fVgOChBxKFpiCevXsDqtGF+aR6rt9YRnYuKQarVTXk8CxqVKvqtHprU5y7XBRAkSBmIB0Waq9KuAC4rujajmKlSHsfisIgmrYCRozHK13n82z/5U7z84mtcvD5C0OkTaZuzw1MBFznv0puDL8obUNHSZXHKPoWgBHWNCTSRbUoTNvJRqRpNFvLSwooApNw79mlWXlNmbfTJEN3IPg+JRsnyYiCbdyGpgzJvzOZweuiZYkOjXUEqdYF6g34/lNsgYGAT+UAhagw4B7gQjcxjdWULfk9YQGiX0yfSU2P0Ua7kcXJ6KKZzE2q9si+NVdlZFu6fKAlFsLzTGgqTORAI3pBTms0GiqW8gM18brvLCrvVIpkmlOJgX7Kb7bA5HfB7/KDsoWUqDRgNxVEp1wTUZPvHKB1kc4lsC9c8u02ZTTnpTTDpi9TT4dEeysUsTOaJaCKzD3X6lO1rypwrwPpgIPt5So5wbRl2p9ezUKbSA583BK/PDZ+HRugjkR8pVyq4yqTRm3Ql64kyHLyGkGC6A+xs38aHH34ssjLjPskZXdSK6p7tVgUXl6dSNgKxZNFT5qxTox66DUbqpbs8uHf/oZiP0vejXKd8Rx8GkwHVRhn+gBdra8tyvmAWaqfZxtOnz+UsyHMgg0LlahFGBvFNY2GVck6lCSLPKywnzYq5V+Ge2+/1io4820VkN40TIWpQF54ANF98n2d4i0HJEJJ8IKzMCWRccv/FrCwCiMvL1B/3CIBLNjezvrwuj2QA5XNZHB69Fj1Bm82E1eUFCWDQmLBHw0ubG0YzvXv8eP9bH4gWeSFfFmA9l0mjT5a8oYdEnDKGQeQKKbx581qyxLjnZNloUGu3kNFoF43tYCgsWVQmqzo78jkJQjNjggA0NeKrVRpFKlkWGr4RFKd+Oo0xe90JktE1zCUX0B23YXEbkVyPYuLs4tXxNyi0MxhZJVwFo3kk0oA886vzMV1MhyLv57QrBq8+g7IsHDs872pgjlKdmtAnzEarArYomaaJdRrgnAWg9bmZ780CgBoDIR9dk9s08DkLUGvgVJPJNNAlmIXZKFrbGjfh9yhpqgFf+buAl+qlnk+bnCnWrjZPY+BDYytyXp+aEt4wYd9eRmE9U9Yv1yN+RhPo9L2Ewynnf5Uhz5ecvaegtMa3BGuYAqwaxOV7BKD1vadAyM1zsNxKXI/PxHCV6TeYnbPgvb6GrlPVtiqFl/MnAWjRAp/xoNLtpLPhdfn5md/GKoiX6L9pHEy1h8osZ8ByFtt4C75O1QjGCh+hBJDGKjSYrsuprvuW0a0DELofCtN6yvieDQZo3GUWV9PBEo3paezspp9PmbOCzU1Be40b6brT5RIMZgrA8r3ZetB1wZ8atxHpxSkGqdnl7BksP6+jcUgp21DJ3dz0G8tbnWrpJzcSGW9JiVo+V5NdBd+kDewMQ133R95L9w0dBJkldeqxzvtr5rDGt/SzyviZBiZuAiAqn+0GUyQhdhaXo6Gtup/KbmK7y/xGXf5BX8xamZFbb5LQo0iZrL9kLCrry4Tjm0Fz1hEJaYPh9I5KBWMW3NblfDv237LodRkFgNYdRDcgH0YDbAL6TVnDWhdXT2aS5jGNNGlEnZ/RpoQqgq41fqd6IRaLIOpsCAGBmMY4FZSfbSgNyArLeNoZtQyHRB+nzpKMdM1OMBqw1Yxppm0K23QqE6InKrWgcBFRqUSknWtQW4GzU8r/tKNwo6cnKN2JVEd8q5Gj6mDqeDp1pmSDM2LAQyGfm5FwkeaYRiDoDi8Rv2knZfk1W5gACxdhBViPbkw5NPivGbr6WrMgsx44onM9ZTzPtgW/IxsTl1s2oox0MAVLDRg113LDwZ0rWb4EWKmjyomNILuOxOnFazb6pBdsblr0JKqfTy9gWoqDADQ/Iw7gZBQ0lVkiNaUUW1g5qTIljUCFbHYYkaa8ynSjSDMJdnzWLz/L8mn9cg2Ws9waCOemlC+RZZlOJHpC0ACyrktu5HSbcBOnXUkl7X6qE8d61KC4jlLroAL7LAfwcDC6KZNmSre7HQEthZ1td8Nh40HaiC6FZsc22C1eWMxe+OxR+BwRJAKLmAvM4eLwEucHZ6JxG3Q6cLD/BoPuUDZ0jVZbSQwE/bj/7UfCVhuaRmJ8Rg1oulPTfds8MSIUCOLO7R1EggGKqcM4niCfzQnwyag+9eysHhfsLieuK3kMJgMsrC7A7qERiUnS1ga9kZjOMTUyFgrD73TCxY0ex/0EcDms6FNH2WBAq9fH6/0DXGayWNvYwt13lySNvcgYAgGrcgvGkQHFbEEkMpYWFhEJUiNNaVyz+Vl+E3XRWy28fv1KaQd2lC4922NuYUkOFWSYsn0LhZKAOGpzZpPxNJ+cUzrq/ZGYBZGRyUM6QZA3B0doj/pIrixhYXlJWK5k5TBwRObwpD1As1CGbWJELEh2nQHlYk7AW0qWWBwKpFnc3kByawXuWAh940gM/KpyKGjBR934Vgenr/bw+suvUS1k4XY6EPT7sEin+kQMl5cpHB4fI0wnb38AV6kMYvE5PHhMF++EsH0KxWscn+6hWioKyN5pdoStSUmOtY1VBKMBlBslFMrXyOczuLq+ENaJ2+rB7s6u9GtKDGUzGVxfZeG0unH/3mO4PQGkr/MwOmkQ6UIgHhGwhowxsjJrlTIioRAsJqOwagrpFDrlMmJeHz58/B2ZQ+qUgalU4Iz5sHx3A55kEPOry4gkEmi3hui1gUnLAENlgItXR6hkinCbrFiMzcui2Bo20TX3MX93FQu3kzAQtLEDvQFQqVZAEd3BVJaJbEFbz4RWuo7SQQ6V0yKcEzvWFlfFoI+My2yrhPKkBmPQiuXdNYQXI2IwOOyOxACunq2imC6IjMCgO5ZUTYvLJZra1qADJq8FJo8RoTk/jM4JPF6VutofAgNmJrWAep6a6iMUrvL45V//jZhPUff43p1dmQPIfiFoVapVRb+R/ZAatwQLTs9TIk+wtbMNk8uM8FwABscQroAFLgIjFhPK2TyOnh3j/OAS1qEDyUAc3WoVX/zqc+VVChUAACAASURBVDGJ89Igz+1AfGUei1sriCwGFfPerNLdWeetYgvV6yIuD87w4qvnsJnURnRkmsAfCyAQ9onUCiV5yPq/ODzD0y+fwmm0YnN9W9zuuT59+dWvcVnIwJXwYnl7GT/43U8QX46ha+ijS6kWs02YpOaBBYWTHHJ7l+jmm3CNLXjx9TOcn5zCZrJje+2OBH56xh6iWzEsPFxDYD0K92oURo8V/pARrRpgaI/QLTXw5slznB4eKSknaqE3O2IOSJo4GbomZumMhpIFcufOHdEb5X6kkM3hm+fPcHWVwp3dXdzevSv+B4NGS5iKbPdRe4DSVRZvnr9G6vgSYX8Yu7d2BdzY29vDaDJEIEpWuVeYYOCBc2cJK3dWEY5H5b5iDkzd01wNzXwDpjbw8otnyJ7nJPtk69YOQtEImq0WLosp1EYNlJpFxBfncf/RO1jeWJHgETXYqPV6cXqOF8+eK1ajxYAtBraCHpFOqZarEogwTyy4OD9G5iqFYjaLgM8vz1yp1TA2W2TMJVaW4PB7YPE6RELGHwvB67egTf3fRgNuiw29Rgv1fAnp03NcHBzD7/LIgY1pfgyWDmEQ4HdudQmLq6uYW5hDMGhVrCLG1bpDNIo10eGmHFPpugR0x8KAZb2QcWewWxCI+OAOeLC4u4yFB8vwJHzwuR2y1+hUgWq2hHFzKIGA/V8/Q+roXMw1ydokCNXstNEdDhHbmMMHf/ABxnaDBBOZ4UKZpavjHLLHWUxagG1oh2lkFOZGt9tBOOnHm+NXuM5fIDQfg9nrg9XrEl1tm9cukgys6x73IeUmrs4uBYB8/WofqcyV6HY7PQ5pJ5NFac4SJDk/PpE1ayE2h92d20hdXskGPVvKIRAPiBHt7/zx34c3ST3mHibWCYxMU20A4+4Y1VwRmZMrnL48wosvnuHOrXvYWrslGUNn2TQ27u/g4UfvwJGwIbQEVAaUP6qhlW6heJFFo1gWUDZ1cCZSRo6RA9aRBV6bD2aTHd3xEI1hG5aQA1uPthFbiSO4HEHXPhD5DLPNJOZ4zVwVUVsY3r4Hp1+d4virA5RSRYw7Q+zs3BG2MduSa7En7EXL3IM1YsXa+xtwrxhRtYzhiBnRoYRad4hRc4Tr4xT2n7yCcWwQk12zwwxflKbZFlhhFu3pfKoopoQH+0fotXsiZZHKpBEMR8WQrFlpYdIaImjzIeoNo1eu43DvQAAY7st8/qAAlQ6XE/l8Fg6XXZEQqA88GQobNRgJIZ6Mif/E6zf7klHErIjEYhIrt1bhCrpgdTHtGagWa6jkCuKTwHpt1Vqy9tE489bdHbSGHYwdZtTRQ4ugKw0JPQ6EIiF4/C7YLMDR6zf4n/77/wG1bEHMhsPuAObDCTz7+pkcACkbwUx87hlFG3gIOKlbbDVPTdyYmaf0KttdnmFoWm6B2xXA6tIG4okFeDwqO5Jau7VqVQzfNKBFDV/KBXDvK2eIMRAOxRCJxESmgtkjrXZZpC80COGin4+Fqd08n/Ul84rnaAaV79x+gERkHlaLEw6HWwDbciWLUjmPTCaFQpGSFJQbMIrEhWi8SnaZW56H2VnjvvI7IXAie2O78lihNi6flVrG4qtiJVFDgf7MoLNZbArInmpS87wRCoWxurQqGVyd9kBYlwQqeZYwm2wiTdKs0ySzKQF4i5UH9q5krXWaXFTe6o52px4+PPuQ6MNzCoFKym406h3JtOK1Q4EYNta3sb62hWAgIAASmb4ELSlp8XLvBQ5PDlDsFOCxu+GkIZ/DgW6nj267i42Nbbz7+Fuw2ZyoFGrot/qSUdbuNFGrlZHPpcUQkjJVfGaaUlIvm4B6qVKF1+NHKB4VQJfgA4MPfWEZZ6QsbPtMJiPAJsdqNByT8xS9cuqtqvhqVJtl9Mc9BAI+DAYKhCcLm2cdMiIDPh8SsZiAbK1qXc6v+ow5vzgnGTyNVlOVuUjd775ojyuda7dosvP8zOtqApTd6ZL5Y2NjS6S5Wu2OkDYMUD48BOHe7L/A//vTH+M6m8L9uzsSYOY6T3NPtkWl1kIuW8SD+4/FTLPT7qFabaJSLIhx6WDYhstpxu3bW2KImsunRf7n6PgIFhONMKMicUUDQkrT0JTZEwiKQbQi0Bkk+M4zRbGSh9upDLx5/iFBhP2PDGiypcmGNsCKqH8R27fvYmjoY2Dqwh4wozYs4uDyOYa2DmAfoj2sUvEeME9uTPg4JtnPiQdQtlOTtggsaxyGILQOYFCqU+My+jyqwVN9vteAH/su600TwLj31AEGzcLUICINOzn/aAKaxmI0mKQzeDXBUIHGigQmAJOk4Ss2swBq499kT1PiUoNNGoDWDE2NBSj2sZpz2P/0tQXgNJklQ1WD4xqroq4H70lNco1B6HqQupziUhqs1CCsBsQ1XqExAda1/ptgJ1MGtwZUiYXMAsC8vvatIgnmNzChKeitM7MVEPnWrE4zjBnkY9dn0I330RKeDIjxeRUuogK+uv51eTQ+wewPqYcZHWXVD5R8B/duGgCcBSb5PuuSZ3ch5A26N9fhfMwys+/xpfAzRfrTda37jwJHFVjL62k/OK1kIGWY6pqzjPraGtPTuJBmF/N++j66H8wC4vp7uh/TtFQ/vwaqdf/UdcQ5iC+Nu70NOkDkhER2cEoO1PgNlRU0mMrvSRbZdBxJgIBm9FN9aLYX24Fjl2uPBo35U+p2qtOus+J1X1FrjJKW0aRMXVezOBLfmx1/eq6Q8/tUgUCxrSllo7A7/RlqNuv/Zn+itrXCxIaChdBTim0qZpUwoNnuoFiuStZPRwKjLbku15Kl+TkximdWC2/DZ6OEiW4T3pfPo/vi/x/wrEH0m2Dbv/mv/4uJ7tR6ELDDae0bjZ7rQaQbmTdXVHTFUOVLKmAG2Z+NivDz+prsEKpxibCrqAQnHv1dXkdLN7BxZYIcjmSB1INCN6aedNhp+d+8BitaayDpStCDW3dm3YEN01SK/lBpCmm9GnYoqcibxpwC6UY18d2A0ZOpKPeUha0qVk043OAQw+V1nA4bPE4XKDkiEhRkjDIq2VdMXZZPdzrdgBzErCu+z80vn5mp+vqlWc96AdCAKJ9BS4TI5txHAwqzRPq5GdMDVE8ystiYraJHTVSFmrZqQTFIFJ7txM1okCnPooNVvmH7mgwTeR7FYp5IG/E52E4sg9YV1xsYDfLzPe2SquU9eE/WO6/BZ+d1GHF2eT1i5khNmglTohw06LCg11PBCW6E+ExkjnLzKGlvpdJvPCc3ojIAJZ2KKXRMRbAJi1ffixOKjsLq9tX9lj/5Puuf39VjRCZobmqmjq8MNPC/+XzcsPCZ+FmHR4HeTJnQDAtqxrHbcTEI+INSty1hFFjgsHrhc8bgNEfgMIbhMcTgsQThs3qFwfizv/oxIn4/7t3aQbVUhpUSIB43Lq7TeLb3UsCY73zvQ0TnkxgyfWiinHBZB8eHR3jx7JnUFU2XKFNBxgmRXoIJoins8kg6P+NbdrdLwBU6ynND7Qt54HAxYNBHOnMh7LJENIFYJI5kJIFEJCqMqXqljk6rrRjfwwE8Pp9sXD/99FNJKv3ex9+HKxiEy2NDqVCRPs7+STZOMhbDgwe3QWycesG9DlCrNCT9VkxarA5cUhphb0/qWZsGkYlC0xj2GTKjCaKz31i5eNqsYPogD5FsR24crs9zOHlzpPRjJyOcHJ6gWq8jFAkjNp/E4uqKaPKSaUFQIZ9Ki2Fjr96Ex2lDLOCB1WJAOpVTfX4wQqPbxs6DB3jv4w9h9rqYYyfp0kz1rBZKYtZlHI5RSqeRerOPXOoKE7qnez1y8IhEQ8IS4neoPWx1upAvVrBz5z5ube9ibm5e9Lept57PXknKJjeyMo5NNMOhs3kWvqAbJkpVDFpo9ZqSak7pDh5Ed+7siqYq+/7ZySkMIyDqi+Jb73wLDqsb7UYH14Uimjxc2K1wBf2oT6/hD/tx9+5d+P0etBolVAoFHO2/xtX5Oe5sbsPloPlMH5VaGX4aqG2uCMBG7V1vMIZujywpC5qVjgDQlVQJhVRBjKOW55fR6TeRr+XgjDpx94N7sIZMwqoz2hVjs1rtSRorzbdM/QnapRoG1S7q1xUMih3U0iXYJ2SUB6Udq/06moYejATczB08+ugRHEETAlEu/Ar0amb72Pv1CzFPiwQiMlaaA1L/yF6MIbwagTvhgdEt8uywuRWDkVmyZOj2a0Aj3YGpYUA9VUXxPI/s+TWyV9cy777/nXdhcVtFP5RMO4PNjHDcr7Q5xiPs7x8hlykgGIzi/r0H8Af9sNiNIEbRH7QwHvZx8HofP//JT1Et1HDv1h1sr26jUWZmQEqCMDQmylVK2Li7jT/8p38ER9CDCQ07TYBxNEG/05YASjWdw+Gzl7i+TMNmtAujLJNNw+K0IhQNCGjPzVQ0GpaULQLcr56+RMAdxOMHj0S78vLkAm0eYhfDWNhcwvsfvofoXBidYRc9Spkwm2FsFBZs8aqE3EEKnSKla1ySKUEQ+eTNIcxmO4xWiwIh50O498n78K1F4ZgLoGsaYWRQOoKDWhuDahONdBFf/+IznL4+QNDpxaDJNO06ctWymBL656NIri1i68EO7r/7CAtLQdEgpIxJ5rSLl0/2pP5oVEc5Eo7lVrksmugs16snz5C5vBIW4vrqKsKhqOwrqBWcy2an6bkqiEWplPitZTz+8D1EEhH0KEvSrOM6dY1SrowOA2pdAwxd4Ef/51+KSWQiFhezQl/QhwZlIDxmuCJuPPjuu1Jub9QrifeUqxj1RmhXGvj6s69RyZdkbp5fXkRyaQ6hWAgHB0ciEUGmGpniBMgZLC5WCshl8sK459qysLiC5PyimBkGwiH44yF4A3bJJmBAhyALKXnUI6cGKeWO5uMRbG1uikYl175CoYhvnj5HOp1Dcm4RO9sKjHS7LVKuTn2EfDqHTqMLG8zoNMggbmA0GCCTSst6SDMuzqPhSBDRWAx3vv0Q1iU3Jk6jAgSsTuSvCmiW66Il7TRYhTG//3wPc9GEBEx5CGBfZ+B26dYq1h/tyLgyG6grahAQr3hVRv40J/OKpWeE3WBDj4HZThtGqwGZwjWavQZWb2/AG/EjWy1g6+4dWFwO0Y31eOxiPnl+eIxiJo9Rl+sc2Z2KTcR9iWSGDXsi4fDNy29wljrHhx99gEg8hk6vK5k3hwfH6He78vn3338PP/wHP0R0xS+BNAY7ez1lftmsdXGVuhAdXPazfLaA5bkV3Lm1i8tzZk1cY21zAx988hFsXqtIqrw6eoWzswu0sx0BSRv1GjLn58KC9zs88sx2ExmjYdlXeHxeNPptWH1WBOJ+zK0lEVuLSVaI2W2TPQB1i61DC9qFJoalnmSStHJVtItNZC8ywgr/g9/7hzI3kgVIwLbjGMC94sPC42U412wwJoCmScX1KS1iawGdTA8HX++jki5KX8hVcnAH3WIex7WZgGQ0mBBwirq8JsqAWCaiWbv3ah+xwBxMfRv65SEi1gCirgDM/ZEwqAc0Q+4MJHWeY88bdKMr/2uh2iujjRasHrPItHAvzHWN2t61Uh3NWlP+xuDD/OqSGGIaberARnmpUiYHU3cs4D5Zy7lMToDbUCyGerctXhgD6xAd4xDzK4tYWF1EKBHD3GIIVP760V/8B/z7//Xfwmm1oJ6vwG6wYCE6hzcv34jhphzYLDxXjNHrd+kGAp/Fg5DfJ4CtHCEm3JbRtLgre0UyQF0uH7xc24Ix3L19X9qXe/ViKYezsxOcnB/J/M05j3OjJrAQHKT0AME8MyUFLSbU6qw3td/mmk1WL/dGPHwqUIBMKaUJyX1zIr6ApaVlMSQUdmuxID8p0UBTPjKWKWVBaTuSFBjcYjvHozGRPCjk8gJAkh1Lg8Jeuy+64uQUaiBMnyP1+VHpjw5hdxCMoRF660YygoaIdmo+W13CRuR5IRyOCDuc+/V2oy0midQVNjIYYSTApeQgeD6jtjOlPixCVGLG6UR05QmeEuylNM3lRRa9FjNLIthc28HO9n0EAxHJYCLoS6Z6d9CVjLTnr57i6PQAlXZBJFQs1HF2MkOHvkJ9WM3KpycajcHj8sJmdqBZb2DYGyjZRKNJ2Llk4H744UeIRxMi7sG95eHREX784x8rJn4oIIagzXYf17m8SDtGQ1EBGFJXnKvGmI/N4d1335W9eqNdQ7GSw3nqUmRDBhjIudDp8AgQfHpyhPx1FuFgCOGgH7FIVP4RmGH5uDdnJsL83KIEUHkG4v6zUi0qr4J8XkyCeXbLXWeFIcyxxT0m65H9aGv7Nu7dewibnQEMmqMxKUkBsdQi7XZbePLN5/jzv/i/BPDaurV+o8vKPlirNlAq1YS5zEwHDcxx/1RvqAwcyvXdurUpJI5yuSTjgsFjjoNYLCHjjsa+TBsnKM3M5oXFZVnXeeZjsISfvby8lKArr81ncNgZAHFKHyVTWoA2gxUOk0cY7Qsby3CHXCi2szi+foN86wpjaxd9YwvtQUPICpTVIQ7ARYrZiNS77vQUuKqBJwGxpqbSCoR8C+jocyWvpIFTPU9wj6IzpjVpkPWjwTl97laAmJKF5PPyLK2ZmJrgx+9rEhnLNevhpQBHBTgL6EgV+CkIqM/OHL+zwO8s6MSyz5K9BGegvjVo/NmTcwxfGrxlIIVnR16b1+RcMwt4zzJl9fqsy8jftbSMBr31s7Ls9LIRE0DefUaCQZMfNTiqcRX+fbaOWU6SBDTApwF1DTDyfe1HNcsG1diCfI9z0lQrW/tGsb55T15PS1TwMxrr0gCqYFlT9vVsUELrFOuggK4DAo/8jsaadLvxp24vDfBroJj3FKBzKkWq60/6Fdd5Hian4C6vrdnGrF+2ocbkZgmWgoNMJXF1X2FdzPa/G+CfC+AUW5ytX13nBKA1Nqn72ezvuq/pe+p+pDE8veboMajHi35f17XuHxo702sU15jhkNn0JJ9S4vdt/9Z1STIln1e3nx47fF6rw3kDQmvQXurqhpmv8EM9tnRb6PKxbaUvT/shg3mqHtQ45XjRmK2MB8vbQIcKHOpADv2GTGLwW67Wb3yKWP1cb7knmF9IivkuJYN4D/qf0RSYe1wawd+M2RlS52DaP2bnAD0+ZX/z3/6rfzHhhKMfgAszG193Yt2AavAreF2DicIUnuLPvLnWgOaDsQPzc7rj6g7Gn2+Z1Eq6gw3Ilpt9AB290A1NAJrglC6rptBLdIJSFw7HTRqDMAqmesYCkk8HA+/N68oBYho1ohu0lI2LzRTBV2VSaRFsFDVhqMMHIyG/UZmcOKcTuh4oanCoCOFooCjubpeKhBumRnxkJ/DFBtfl09GjWRCf1yKgRhanNhzUCwTrgwNe31fXN9tB69DoCUezbrlBmNVotlmVBIWOxOgJQcBoifGpBUbXMa+nDA6V5jdT8tnGuv75nma+S4SNRn9WJUOiJwEdneXf9ATFz7GMBIX5PkEb3pdaNKwDgqW8T7lckWuR7UwAWgwwMJK0NT7z/HxSBgsdntk3NNu5WlGu2kwFFt3TaaSKzFeWl3WgQfRZLWwdmRO29DTqpRdnloeSB7IQTaOejJzq5+Sz8dn5PHa3Q0UPp4EWNTkQkqD8CQMfdtFrItBPswy304+AOwnLMACPKQm/OQkn/LCPbfjmi1/jZz/5MR7f28W97V1hBVN2w0RTQ5MBp+lLBCJhvPvt9yVCTJMcvnj4J9tSQOjjQ0nPE43ACbCytCCTU7VcUmaXdhtS6TSqzSZMDEiYjHD5PAIekE3B9m80qzg7PxJGLF22ma4ZCcVw+9ZtOCwOXGd4P7WBob4QGU+DcR+NZhMWglx26g0H5NoEs5lWyA0Y06Cpxfnw4X3MJ8JS9mK+gYuzCzQrNH7swk53a4cDqZNzRJlaa7WL2cvh4aFshplyu0zwmAK8BgM2b29jYWVZAHCryw63x4vL8yt0Gz2kzq4Q9gSEiUFNXolsG0jKnggrlUKd7X4HzUZNIv4hnx/VfB4He69gGA0QD6u+KUycDhmuNQRjcfzL/+q/hCPgR6mpTJnYR8jaNAzHaJarOHjxAm3qDzIwVG9g1OvC7/Nibi4heofd0QBlHiD7NNyx4OGjb2F1bUsOMazrNBmPhWtUqmX02i1hjCfjUVkwctk0zi6Phdk2No0kOHGVu5bUSW8giFt3doUtTwM3HtJo9rgQXRBtaAss2NnaEX37SrMpOqQdakvR9KVZlaDGwtI8AkEfup06PDSCAvAX/+H/xqsXL6R+aFjAsUhGkzfgx+bWttzTHQxhMGZa8QTdeg/j+hi1XE3AD5fJCafdIYeRkXkAk8+IlfurcMfNmDiF9KwAhzYgfogd6oeW0Ss3MWx2MW714Z7Y0Sk1Je2b2ocrm+sIz8dQGtQxdgKOqBOJjQQCTPu3MPUZaFbGqKcrOHl2gE6ugYiffW6McreGsQuY21lAbHsOnqQbAyvQM4xhtRsxNioQmoihnUB2boR+rovONenQE3QrLQFq86U8lrdW4Aja4U8GRIeXafkuPzfqDGCNkbsqIHuVQyVbRyQUEcO6eNyOQrkrY+zo+BBX5yeoFEuSTbO2uiop6aV8Da0659y2HExZ39TIXby1JlrHkQWv9GVOXwRb0emimi3gzTfPkb24EjMp6ggWK0VhBgZCfqkX6iPff3hPALaDw3387K9/JiDMu/feRcgVQL1Yl7Tz4GIENr8dm7c2EJ2P0icIQwJUVRo3ddAud8Sk7eTFATLHl7CNjNjd2kI+lcHhmwOUy3SJNyA0F4ZvKYbFe5swh9zwL0dhC3pA3i3H1rDVEQZ07vAMz37xBUqXWSQCYSTDcVk/KZeTbZdgCTrx0e//EHfff4i5DZ+UkctxtwGUr3uo5mo4enGEVrkDt9UhWQ2m4URY8KeHh6L7ajaSyeUUhhgDWJyrGXy6pjmSwYTVxSUsxJMSIDI6bVjYXIY/EhBTM5pD8UBD5izTtil267a48OUvvsTV+RUioTDmFubFKNXhd8AesGNuYx73vvsOXFG3aEm32ZfaPWGQEsRLHV7iaO8Q9UoDt+/dFpCzPezhLHWJdreF3fu7mFtKwEDzJINyJk9fpvHy+R4OXh3C6fDi3UfvYnVtQ0yZbW477C6TgNbFigJGqKVZr5fhC7oQCvsxl4zCzawD7lEaCggrXFew93JfmHs+T0CMA/n306NjpK+yInVBORACyXarXeSyuH9gQJMBlCdPnqDVaCIWjogZ1+7792Fb8gnTvU0JkZaSwum3hxg0Oxi3B7g6vkKnWkckEJZ+T7BSy4vNrS+JtAglTPw+aqUC9QJENqOWLqOcLqCZqyDsCaLVaAt7mV4ENIl1+d1IrsyhRIPARBQ2nw82D9e3GCxmM7IXaRRSaZi47yN7uNFQe1mTVYxPO/UOsrkMrB4LrooZrN1Zxff+/sdILCVkvSWAwbo/fHkgvgacUx6+cx/Lq/MYmHqoduqSwUEDyGRiHqfpU3zz8ilsbodIOFBiYW15Q1L0D/eO4PcEBPy5SF2hPeigNeiJAazH7BF2Ho3kSsUMFhfm8f67j7G1cUvAvcPXx6jXG2Iyw/7p8NpgchgQivoQW47BOR+UPhPy+tFvjjFoDDCsd5E5TSN/loIDFthGJgHif/XzX2JrbVuCzWwHaiD3HEN413zY/GAbgVshAaDbBJap5dnow9N3wlgF2ld1VDIVvHrxUswA7X4Haq0aKo065peXsHP3Hh688xALqwHYSFgyAeViB0d7lOa4wunzNExNE9bCK1iJzsNpMGLUG8Jidoo+bvrqEgfH+3D4bQI6X9Uv0LF2cP/DXTz+3ru4tbsl62/+soCvfvk1nv3qBUxDI2KhqEiLbN+7g6XNBCxe4PqqgWsGTWoNOCcmuCwOHO0doFyqwmQyo9Jo4s3RMVLlDJwhj7DZd+7uYuvuNu7cv4fEQgSVahV/8if/Mz7/5S+RiIRlvhN5HJdfxjUXMwXejkWuwjQhmDCGgYCX0QTP1DeGUh001KOm8XBgwGRMxqgVHl8A0cgc7t15R84HJIXQ64Bs5MOTffT7HThdVtkHdRiwkT0ux4gil7D9CLYOJ5TGqCm2MkaSBcV5bwKjjDNhuxNwMpkF6KXEG/fXYqzudEoGJVmFBCOZechzSip1JftOZjfKeaPfkKAutZgZhOJ+OBKLigxJo9qWTBmC6IqI4hRglBle3KfyzEMAmeA2948OJ02fmBGqPH24d6a+uGHCuuFBnxmTDmFOUnqEZwW2Ow0NCRJTo9lmsohXDu8zGSoCDUka1LIuN8oyj9HonYA7GebNRh+MRY+HRizOb+Dh/fcEgOYeTJWhj2a3gWw+jcv0OfKlrGgC04Oj0apJJqkGMMicJFDOMwQD5E6rHTarkpgplSpIhGP49re/K1IWsXAMa6vLYl7NSaFSbeOLX3+JP/uzP1VnSq8PBmYaMVW6O0AylsTS3CKsBos8F9uNbWQ0jTE0jFFrVnCZPhMtfGpAu31e7GzuyLN++cUX+OKLX8neLRwMSOAxGo4IIYIvZhLybBcMhLG6sSnf4e80/LtMXQhrmGc0snlJtOAZYjxWMjM0bGSg2ePzY21tQ7xKXFPmPi2pe+KnRJZ6B6nrS3zx5WcolQoYTwYiPaVAL0pkNFCrN+XZGQBRgN1A5mYy9ehJw4zqhfkFeFxOuW48HhP5LYLk7LsE8y1mmwA/DFYQkKbGOQk3PH9SjkOAoqn2KSEP9h+OEQa4KNmoyHFmIdh0az3Rlw4nYkiuzcMZsuMovYeDqxcY2bsYmymv1iIKJIAdNf+HI7KTmxKYIAmmd2Pep4Bd9nOP1zVlxSrpSf5dsoimhKkbkh7lG8UkTgXONF4ySyLU4J/+qXEQwVhMCtyaZY3q6/DzcmYeqSxk3keDhBoPGg/eyhRobIg/NaA5y2LldTQQrL+vwfIbEI2AsGjyKmkMDby9BQ6VCaK+rgbnbv62HwAAIABJREFUeM9ZXEYDlBow1aDXDSg4lYRlVE+XRT/3LIuT19RgMO/FcvIn60PKJ9iQwkcE75niTbyPJm/OYlmaXKjrQgPQGivR4CTf13ibrgf9Hf2cgldZ7L9B/OS9tHmgZHLRp82mZEpmQVDd5rr+BJuYPodm/s7Wve5vfE9/RwBNq5IT0aC5ZnfrumR96RfLze/roMFseXT/01gWy6PA37cSIvo6sh5NGfdcAHQf1fU8Ow5m+yLLorEu3ZY6uKB/13Iiuj01LqbbQF+bdcr1iVl1swEPXX5iO/pe0icGqpz8vsaUJJvHapM5mvdhWbT8irBmpuTXWRBdX0PjdLPPwXJwLVbjXNWWZCRN8TcZM1PJ4xtgfQaANpHoOzGhLplNNWFDa6yXKgn0BaCkMLE3Bsa4f+11aJDcFwD6Zk640cc2YcJ92nQOuWmzKV4m7fHf/et/KRIc/IUF1GzUWZCZD6AHpY6g6c9zVtWDUouD68lEDi9E+acVoKMeuiNqIX1ukBiN0iC2nrz4fR0tYmRMA3qzk89s9HA2ciXRuenmg/89G9HT15XGG6mOoWU6aHChogvTyMGMJrQMEhHeVrouMhFM09s0iPk2IqcGHrVS2BnsNosscPZppJWRfDXJKKdVvnT96YbSg55/V/rS1ClTKWVak5u/63rTg10/K8uimcZsA5EAIW1eUgYU8O6wK2auvreeILu9jrzPFA35OWU4s8xsB24ACeTWKqWbSWV2oWR9sFxaLoWDjL+LcU8uJwON9+Q/XW5+hsYzfH6WkZtXgpRsG9lIGY2oVKpSXmVworTGCGZyU8rNL3U9FxYWpN/cHBqtVrSaTbWAV+rT+7qmaSaum3QlHRjRfUoHTwTgkLQFtRDrCYFln50QBPTvKFY2n4F1z8/zvgR0ZbGdLs4EjMna4sYKE2pTmUWDhxtoi8EGq9kJjz0K2zgExySCOd+mANCGDpCh7uunfyuMr9X5RXAT0O71UWs1EU3EMbIYsbqxjjv3d+EhYZ6u7JLS2kClRPOVgDDlvnnyRFhAVjOZeVFJJ2YqIevO4/WLpESxWhWTQDHzNHMzP5SDLNMs+72OgDJnJ4pBPB6MBFy4u3MXPo8fdZpqWezC7Dq9OBf2dDASVmwA40TkH9oMAE0DIDQr4cFmc2td+goZdtyAsjwE3mii1m63cPTmANnra6wsLWMuFIPb5RJNXadLHVhOTk8FiGaa4vzigqRt795/gHfeuweqrzBo1mgCz5+/RDlbRCGTx2JyUbSRC9dZJSHR7qDRacMXDaDarGFsnCASDeDe7h1srC4JUP/s66+QOr8QcIqMqUg4Jqm01Pk1223YoSP5+98SPWkCP2SKWxnIY1ucX+Bk/w169TrcrIdWC+VcDuPRUBzsyZC0uVwoVCrC9guGYvjgex8LYCh66c02jg4OUa3kkc9mhHF3//59zMUTYro0Ho/w8tVTXFydw+ywimxHKpdDp9fH1u07IuXR7ZGxST1ilxyQLw5OcX54KuDad77zgbQdgw9vaM7SqsPmV4Dg0saayAT4Q34MetRhNkjfOX6zj//05/8RqasLuJ12YWYyO2E4HiAxt4D43DyC4RjiPIC4faJbToZsv9GHgfE/HrD7Y2lHX9SD0EIAoRUPRg6gzsOjYSJSJ0Nq1baGottrGYzRzFeFBW1oj7Hgj8FpsKFRaYgOcK5YQCAZwerdDXQtIxjcBniTPjgCLmXk0x/JdbrFNqpXRXSKLdEJZwp3tVvHyDlB/NYc3As+mPxWDCwjAf+oT8nDCk3vJt0hnAYnBqUumqka+rkOPEYXrBOzSKLw0Mf0fv9cEPOb8/DP+2EP0jxTAS083NJIsd8ATl5mUC9WMaE2OdOg+x3kyzm82GdbXkgWCscHzTF5gJcMhskErZpiKXGNWVxaQrXVQCAWEV1pYfA47LAyE6HRxOGLPbz86ivRP15f3ZA5iqx9ylbY3az7IELJKHbubYupFue+zEUaL5++gNvihMfqltR5Yc2x4awGLK4sCgN6ZByJRjTfM41NaFfa6NW7+OKnv8SLXz9Bwh/B+++8I+OMsjZiADkawO53YeKxIbo+h8TWMjYe34E3GkAwahefhPxFFW+evMTJs32k3hyjXajCYbBibWFFUmQZFEiVssJ0/8Ef/z6+/YMPYXYBfa4PZsoVtHB5dIVRa4JGsYl+nXr1FuSvMnBYzLjOZPD0668QCQaxvbOFhcVFSedvdppi8sSskYuTUzjMdqwvLsNmNKNcrIi2PUEep4/p+1ZYxchrKGzg9x+9j5gvCjus0sc++/QzJOYSwiCjzInRZYY74sb6/U1s3N8GmISh56dGB4NWT5jAnUobBy/2cXV+KQE1/hNWu9uM5PYygomQgMqcU5kO7nJRbBKoFfsis3J6dI7VpXXEI3FZE9lvyXAs18twWp2iz9LpteAOOHD77ha8ITdIwKS8AYNyBDitZEu3gKujK/zqF5+jXmrg/i7Zl0akLzM4OjgS4zOaHxLk4vpMQIJ1Q0YX57Sry3NQkoz/PaCup88pY4ttz3mbQTiCPmRGsr/RJNfn8IosAaWZaAbbqjfRmKZAr29vYPeRMu50sIAEyTNVMTFslurIXWUwbPZgNdtQq5aFBZyv5EUWg+PO5DChUq/gwaN34A1HMeI6ZHcKG7hersNls4r2Pxl63PO0mx0MRDd9AFMPyBeyKHcrCC9F8dEffh+xtbjML5Qq6rR6aFXbyJ9SH38f5esSlucX4HTa8GzvKV6f7kndxfwxuD0eXOYuEVtK4p/+83+Gta01OAjCkgRbBZ7/6hK1YgO99hCvXryGxWrH2sa6HGoIghGwOL84RLtXx+07m3j07gOE4g4MmtRoBU6OL5C+yghIaLGZMTZyPXFjfn0RtohbmN+xEIMHQCXfFimWk9dHuDw9g9fmRsDjRb1QxeeffgbjkGn+LsQiMZiolWzoILmzgA/++EPM3fVjEgTqfRVA6VU6qJ1X0b5uwjNywm/14M3rffzlj/8TvCGvzOfNfldYwx988j0sba9gZBsiGPNJgIRsZcvQjqvXWZx+k0btogHXwCpGm5R7MptMaLY66LO9GjXsH+2hNWqgZWjBFDLg3kf38YN/8hGsIWDM7iHsJKB1DXz613+Hn/z5TxBzxOCyOhCZS2BueQGRRFyC5JfnF+INQGNPajk//fqp7E0IblabDTS6HVykr3BdzGB+bVHkc8x2q4DpS+vLghj+H//+34lJbMjtE4kWp9kqGSceuwtOOzPlmsgXrlGrlURCQJh4GMNCeUCbXRzrOcd76FvBlJuJCVTioKEg9zvhUAJ3tu8jGokJA5zAZ6tdxf7hK/T6TZEJslrJ0O3dMJylz/CgKhqnRvExYMC61W4JY5fAM7MNCepqxiXXF6686lBulr14KBiWfSSl8Djfcb7nfpeZh8VaAS6rSwLp3McdnxyK2WLQTyasMoKnYZ7ZaBbvCiW3p4ENBc5Sl1hMzzs06KsKAM39IQ/CwvoaDRToPenB7/RjNFCHfP7PbCSpYwiH1SVl5D+eN3ieaLTJAqSmflgCaE6HWwFwkyGKxSyOTo7Rmyj9cPoDBYNhuBxe2Cxu2XfQiHFn6y683qDs51gGgurUv3a67XD6HJhwDew1pT2YWaTPhuPJGC7KctA8vdEWwombUigGs5oP7U7c3tzGxx//PQR8QQFyub/g6yqtZFK4D//RX/1HeGweYUB7/AF5Bs65NJWO+FVWIyXxCEawPcjY5Z69VC/h5PwEtWZZ9NCZfn7v/q7M01fnF/j0F38nAUKyh8l0o8QaU9FZ3pZkGjXlv8kY5lhgXXJ/x33H0dGBsMrZrmwf1jXLTwNbp9MlUjo82xDAXllbE0kS7ivoMSDBc7LPjRM4HFybmqhUC7i4OBf9czKPuedVIJcCcVxO3isi3jBc0wjCMwjBQILdaCeFRM5ggaDKWOWZk32REhFkfFOai9fp94bSv3gGkQzGqaFlKBxFPB5X+vI2lSl7ePRG5FL4YpkoFUQTSconUqovsZxEcj2BnqGJ88IByu0c6t0yau2azD8MBFBGy2LlaBqIRwuzYOW9qS6rImQZ4CA4PTUjZJ3rrGaWQ2eSCxBuVlqyGpTUGIiQt3qKHCXjdwoy8/1ZEJHSkDfsySnZTp3vpyn9MyQxDcZpcE6DhhpsZRn0+NaEs9nPzt5Hg1Waea7xJka0+TcNQGvgVM1ZxFwUgDcLZuvnmwU6Z59bYxqz4LH+22TQvwGTNQ6hcQxNjtPApQZeZ5+Xi4quLw1SanxK17MGdnU7abxJiIc2BeDqdvttwFzfWz+bfnb9HUzeagxrwHqW/Mm6mWW0s33YL3SZNKCq2coa6NfPoJ+Nv+u+o9uM1/B51fypwWSNWc0C7RrD4980xsLy8/uaaf22fRXB820/nhIhp+oKs8ESwRGnGJ8OSsyC/RqL03jiLACtgX6OpbeEWMUy13XDMurgju5PvD7/xnMW/9G/QIPKajz8JmNbY5AapGZ76faXLASDktnRAQ2NnUoAn6zmad/QuJPGX3ldbe6ogx4amOezGXlWno5HBearYI5+Ns4bghtabbIfIEhJPMZgtApZkAA051VmrvCexGqFTGoxyd7eP233TqspY57Xne3fuj3NU7Nevi/lmiLjusyG//G/+VcT3UFmB7IGNWcjMSyI6HVNNxHSAcjcnBZAdxwdZeLNuMjoyUZXvAY0iaLz3gSVCNxoJi0fVA9elbo0kNQMfk9rCuuBqKM1vz0wZwe0SCAwZWYK/mogXDrVlOGrJyce1lVnUxsuJhioa0+jhNIlZtJITEpTRQ7c08mdz0RGpzTCNDLGBudBzM4IkFDq1UJKxq9eKGSBnC4UusOLVu00csIOz/ogw5N1y995gNcTop7g9QSqgwZa0oIAtP6OljaxWpR0hpbK4H1ZPx3SDKcM6N+OEKryKI0gMps0W57tRlCaz806Yb2zvfh9Pgc3KCwjN5JcSPkMZCLw81ogntFobm74XW5snG6vPB+vp5jXKjLGunK7XQK+ijmG034TIQ6FArKp4ov3EdPLaQpEPqcAVh50WS5u+uR5p0GAWaNBfl+DzDr1Rhsx8vPs77Mmj7wuAWi9cOl6E/a0SaUYMrIl7UzDql5fNp/sA2TwUsqDGyxBjAcW2I1eAaDdxiQSrjW4TEG4DU6YR8Dei6d48vnnmI9EEPQHRAqHbCK6sdMQKxANC8OBQLQ/4JFU/nZ7hNy1SoMWvW8aEHS78LidslFVqY5caCzwh4Jwen3CwPWFg4jGY3BS6qLJSakHi9WAfrslh9Rn3zwR4GHU68vhZW1lVYAtwa2NRrx+80Y29gR0yMymphed3RnsoXkQ65T1ThYFtYckC8NgFA1mpqNy3BSLeVxfZyTFjgdu6mfxkBD2ReC2qywAHRggy5kANHVWBbBxu7CxtY3b93YRjYfgnMonVKpDkTTIXGZEL5iafeViWQG81IYno1DYIyNY3TbE56N49PAeQkFuzNXkkDqjQdUx/p8f/aWAwB6HU+qQ985WS8KEXt/eQjyRUAEMBvMMJpTzBRTzBXERd9gsEkhpN+qSBj8aDoSJyvYj48NksyE5t4R/+I/+McZjg2ze05fXAvQ26kWkLi/k3o8fPxYmGw9F3MBy/Oztv5INrj8cQb3Vhtvvx4N33sPGrW0JSnD+oBwQmaBPf/21BDcIlDx69EjY+mypPBnWxgn6ZJNaTFjeXEUgFIbL6xIzELKd6S9NGZfnT77B//6//Zn0DaOBm+CuBL6Yfku9ObPFgWA4goWlVczHF+GyueG2edCr91HJl9FpKF00h9+OtdvL8CbN6JmBBhlaJiNG/TGqlSYG3QnMIzMmrS4qmTxq2TKsQwOWwkmEnQEBCqnX9+zVS2SqecxvrmDiMsGb8CGxmoDBaRHG/aA3lnuPGgOM6j20Ci1YDGbR8hxax7CFnfAvBtB3DjGwjWB0WRTLdMxsiqHchynwk9YEg0oPvVwTrXwdzrEdfrdPIsSZQgbtSQfJ9Tms3l2FK+qCxQfYXIpBPegAlgEwrAKZwzwq1yXRoO3SBApDDNDHSeoYhXoBC+vLIPBGSR/2d44VpjsTuKdMxunBMe7s7IqUUa5UFAYv1zS31wufxwXzeIzrqyvRkw543MLIZWot9VPZztQHfvyd9xFfTiIyz5QPJTHSbgD7L86RPrvCqD2Ey+yQ8c1xSWaZL+xDNBmGxW7BgAI7ZOOQtVSoI3uRxdUhjQ8PsRhJYnV+HvnM9Y0hb2fQh9llw8huRGJzAe99/F1853e/A3scmBDMagFHe6d48tkXSL0+ESb0oNpCr9GRcesPhlGolzA0G1DpN7H5YAef/MHvYWieIJ1Li8SIzWjD9SX7SU1Yo6aJDfVCWRjPdrMJhVwOl5fnWKQW8zsPsLK5Cg/N8sge7/UkQHS8f4Dr0yuUrnNIn16JmSgBeR6SW6OemDzVek3FzkMf/+iHf4zFyBw8Ni+cNie+/NXnsnnzhnzgM9e6NTijbjz+6D1s3V8VAHpsBlp9msHW0CfY2eiLlEvmLIVKqYJytQJP0CcZCLGtBbhXQxi7zcLu9fk9cLoIYgGmMTDqAheHZZy9uYDP6ROQg4x8yQAzGSWIxmmM4ARTsrfubuHxdx9gYgWsLtmTqkA8HdVrI/RrXdSzNXzz2dfIX+Vxe/u2BAkZYDw6OoHP7ZOMI64v3MTe3t1BMBK8YUsUiwUxdwv6gzIHmm0WGJxGBKMhGC0G0ZOjJNn5ZUpuTJCNGjd+t1+Cg26HV0z/0pcpYQwmk0m88/ihXKfX7gp4wmAigWIaexLQJkuD6y8zPbiJrnfq8rwXqVMl0zYYIpJI4vH730WQa2kwLGZtvXaHya3CWhMjSB48KKIyNqJXbWFEBnT2GnCZsPP+Hdz74D4m3gkcMTsmFraBBZ1qF8WjEooneVSuKmLUxbm+UM4jnb+Qfa9hQhC1hfa4i3/yn/9n+PbfeweGGA0qyN5Q/873G7g8SKGQYrC0DJfdg4cPH8Hv9yKfL4rOf6ffgME6wtbuGhaWw2j3RnA7TDJ2JAup2RHGdLNeR61SkeyVudU5BBZi8ASBRo1a9iNUi2XpFwyqnp2fwO9RNHga/jEowKASGbxhTwhkN5o9DixsL+KTf/xD+NZNGBiBRmciknnUjWZA7s1Xe2KQmAjFJbjwd7/4W3iDAZH2avQ7MLsc+P4ffILgYhBdWx8L6wn4Q3a0agMMKxP08iPk9srIH+RhqI7hk+C8FWbT/8fVe8XYmqXXYevknE+dUKdyulU39O2+3T3TuWeGHI6GFGVRdAAB+92GHwwYMPRgGDBg+EGAAQMGBNnQgwTJgCGLlEVSFMkZzgxnprunc9++ue6tnE7OORvr2+erPuxqNOrWCf+//533+ta3lkXkpJi90e130OrTN6CPgbuP5I003vuH7yKwbJcAJsF8AtCd2gAhlxPt0hh/9f/8BU4+O4J76paAscdv9OO3drZkL0m9amrhM1Pj448/xtLSkjGW8/sQjkbQ6nTw9cP7IvOU2dgAjTrDCzREXpD96y9+8TOc7L8Qf82DZ/tIRRYQDUQQ8PgRj1LT3IsXB4+Rz+fQ4Bo77MKKsTCuqbVIcM/noKaxW9rcLjJhTgFsCXoRBI2H08Is7Q86mFpGIonw7OCxMRS0T9Hrt2Vfp6worgtGD3oKOwFokaIz++shdWYxFfCHhn7MjOAeVQ/ylHgiQO1z+2SckCzCDAeySLnnrddrch3VC+UenNqiYvLX78yIPSYzNEhZPX8AayvrAhxzHiJTlqAfGd30fuFekLIKsp9qtfD5558Lc5ugIPf07TaNLtsYT0ZoN41WJevG/ExkvjByFwkjb9frXgMlXDeZUUAzQ3PunaDZbuDps8fI5i/hcXnQo6eHnQaGfgm6EPi3WBxIRJNigsd6Yt2QYUuJnkQqLv4oTo8TmZW0MMmZoUJZnYuLK2ER88Afiy6g1+tLVISScv1BX8goBP3JvhavGZdXvsMOzjMKiRrsU1zLWX8bGxvY3d2Fzx8055d2T2TZ7FO7SINQuoMgMuc+AsEMeJarJWQLVyjXSqJ1L3J6NFKkN4DNjv39pygVCkIcIHGK4ALLoUzOwdCQuoQx7PUKGM6+VCiXRAOce/hQKGgk5GaZn8VSSXx9SAapVmogILG6sm6+VyjJHM05lmsNGfShcBCxWEiy4M4vTw3r2Gv21HpOZuvyzERPIrav6R/cN9oxGowko08AjklfAqzMpmQ9sOz1WkPOfVtbO9KHeb4TbVhh1RrzVAYekulFkXHRoBM/s7+/b8gmrZZhATpcsn/nPnNAzWGPHa6QCwvLYTgCExSbV7C5LWK4ywNDvVVCo8U6GMNhH6M3bIvc2Tdsyp6sCVynRN5AZAkMiUnbQM/JfAbJGLcaYEkBrnlwVEFE1pdiN6wXAXhnRnjj0d/VXOa1lFyoRDuVOvmGlTrDRlQHes63Sr9rSHwGNFbQScvIv+fBKgVdBXwbG8kHSsnwdT67Zpjz9XlGrIKnBm+ZEf7Inp4ZOipuon8ryVAz9QV4Gxnio85xvKbiV/y3AqXz4J6eMwXv4vlnhi3wbwUsFShUzEPBTD47P6/tSABa60Ovq+2lmJSWQ0FTfl/vJV4hM0Ce95bg3Ezulq8L5jDL7Od7fGZl2c4znVUVQAFcXkMxNA0OzIPQWi8EJBXU1HY27WT65Tw4q2XmdRXfUsxK6/fb1yCOpvWj7cjv6D0JQOvPPI4p2NVcP9PrXn949g+Oa+2LWm7tu4p9msDHN7K7ir3JHEhr65msjcFBjSSJtqWC3lo2SqaYYJMhvfaIX80Adw0U8PtsI8GYZuNnPpihYK6+Nv9MWu9cDHR8KF6nzyl9fBb0olymAOEz2Rur3WTi15otyVRnRjcDhLwXiWFcJzh+CEALHtkxigfzWQIGiJ+ZjdrNeqX1N/8ey2355//kf5zORw80OqLsVQ4gAdZmutAaXbmeWDhTzmm6aGfX1+YnIR1AGpUhAG0ary+pDDoxajRPG97sJ8xkMB+hkQjSTE5DI/D6mrKAWVmasqmT7vzk2CH4Mjd5cVE1E5qZ1KyzyUxAQaOs8ndSXfrXk4mR9piPnsl1JyNpKBoeMco+nGmrUZxfJwTtsFoujRSwXVSfWBabOQBdJymNXOnfOtHpJKXtR6CJ3+eCygMVQWlhKDEVfrY46wBgHbfaRgJDOxw3lnzfaN6MJAXJLBRWuZbqRPGZ5rWMdJJjW3JjJbpsnY4AnmqyqBsMA0rbBZRmWXmQJYTP+uNg5PvcMKr4OxkcZjIybGwC0TTAYF/l30z5IxinkTZes1Gry7UI+Bqw2YDZrGfWgy6yOjESMNCFUzcK/Cw3IfwMN0CsBx2E1IZUsXup+9l++Lov09Xd7ZbXyeamUQqDOEwX5KaUkXy71QH71APn1AfXOIZ0eBueYQxRzyIS3jj6jS6yFyd48PkXCPMwFKQj+QgWuw1TRqq8ZGFYBOQYjkfY2FqXujD12Jb04HaniVAggOmoB5fVigcPHsgmUfqAx4308hpcPj93eogkEkimAiBplVg6/+8PpijlsmLId350gsuLM9EDovghU6XvvnT7et6g7jXT1a8KeRycHsPl84oGcTAUwmhIVn8Xg15fUuJKpYoEKAhe0e37TWrYedk+XTx99gif3/8UgQAdrMNiWsWDMEFonZ9U3+rs9FwOHOFITNjH1J+jBioBDuorDagt1u1g/+lDKT/18hYTaTisTLFzCrNqSEDeaUGz35F0+fWdNbz8yh7cHpOSzlmbxHCS7548OMNP/+ovcfj4GeKxiJSHmss9OtiPB1hZ25CDEMssUcfxWNj47IeURfHzAOx2opzPScoswQWZl3l9lwfJdBo/+vHvwzq1olyqSMp7f9BGo17Ci/2nKOZL2Nvbk+fg2GffY389OT1Fpd6goyi8wQheuvc6tm7clNQYAtlkDuUvr1AmQwRW9FtNnJ0cS1ry7s0bkrJu9C6taI36CCfiSK5kEOTGnyxCBxmyQ7hoEtofwG234uMPfo0//Xf/FkNqRwX9oslnMiwcolmYLxTh94eRSC1iY31bmJmj9lgAjma5ilg8glgqhrUbq3BErBg6JuiMerBQG3RiR6vZF+M/DAiKtbB//zGujk6RDMbw0uYeIp6AaMHmcgX0RkNUuy1Ue00EUhGs3dpGNBODK2hHrdFDv9VHo9jEsN4XsKdZIiA/EJkZR8gJfyqA4FIIXdcIY+cY/oUQ7B6g1emLeWXYFYK1PxXTuWGti2l9hFaxBktvikQkJjqx9U4N9UEdm3e2cPONLQQXgZET6A6MpAgB6FZuiOppQaRAuqUWvDY34pEoeqMO6r0aCp0ifIkQNl/agYfGnLYpQjGmQomUJTwWslMr+PN/82cIegKiccwDPI1aKf9CAI5SLXRep1HFhMwij1eADjnA0RB1MhKt7tfeewMLmSRCCbc8K+/RbTElnhIWFRQvCzjaP4RtZEHQS9R0xCQOTGw08yV4SZNSp7DXKKnw1WdfwWd3C+BLVupifEF0URmAYcCNmrnBeBiRVAyJ9Qz27t3Bne/cgy8aQL6YkwP0+cExzp4fIH90gXq+hFG9i0l/hJ31GwhFYrjMZ2H1uTGwTbC4sYx3/95viykYmeDUfGSQo9PoonheQsgdhtfuF5Y8s0gICtJQi23l8juxvr0hsi3eAB3CjO44x/qw3YNrYhMQ+ld//XO0izW8+dJrEvQ5OD/C5w++xFnhSuq81qhje3Mbb73+pkilUKf70aNHsnbx0EEZhYFliGnAih//Z7+Pe2/cEcZ2vTNBiaw1rg1jGrM2cXl4gV6zK7rDl7ksfKGgmIyuvrIF924c9jgz1GxMxjKpd+NZ0KA6RbPQwOXRJWpXVdSKVZRyJfg9fjHQ6rVbouFHM72xY4qtO5u488YdDB1TuENkAxvt/exemkQQAAAgAElEQVRZGfaRFd6pC+WjPJ598Rinz44x6PSFvasZSpT2Wd/ckE0z+8CNmztyDc5hZM8RlDx5cSjM8XF/KGAHJbzI1IwsRBBciMDudqBQr4pO/9b2tqTA26Y2kfZwWcngn+D86BxffvIFGpW6pItTroAZMgLQWB1wk8lGbxGMRNfc4rSJASLTvMmu496FmqfCZhtaRK/81t17eO073xWTNo4H2U9YphhMR/j8y88EUKe/QcTtF/mXTr4hhrL2qAeLuxm89sNX4Vn0wLfklyCCg5lt5RHGpSmKzwuonVQx6Y5FfomgYLZ8KcZhNAkrVyuizfyf/lf/OZJbYamvYq2DSrkK69gFS9+Ki2dXOD+4gnvsEfmPWCgpICgZl9V2DRb3UOa0lZ20aJHWmjUjlxVg8ACol7vS/jRKzJ4TwO+Icd69d95EJBFFp2nk7bqdJp49f4pHzx6g1qph6rSIfBO1Ycv5AoatAQaNPirZCiIhI5/FjJgf/+Hfx8JKAI3+WLT/qf07ag/QzFWRO8ji8NFzw6aOxETDm+mew8kEx1dXcEV9ePf33hMT0uRuAsEkK9AQwAdFoHkGnH6aR+FpAY6uBc6hBfbpCEHqJ3rpXTJGtpRDZ9yGJWBFy9FBaD2Cl773Mpbu+NF3APlaQ5jA1qEFfrsHXqsHhac5/PRf/BXa2ZYAewyeFSo08N2SPcPi8qIcMOvNGv7mFz8XeaO9W7sCMPMwJxl8PPBPmFHVQbFWgZvySNtbsh+kIeDZwRFG3T6eP3oiwemd9W2EgxH4hABhw+nZMSqVApp1SuDURe+f0kBBkitoVN43MhPMRqLxHw0lGcQlq9TnDQFjJ5KJNMaTPiaWEcrUgT4/QLfXxHDcF/O96XQkZSVoxr2qSBZ0+PpUGKjc49Ig2QCuDqknId5gCBsocTdjdQncTKMjkmm8so+lcbYCJZTB416ae2LRae91ZD/N+9LXI1vKSn26bUZ3lgA0QWd+h7I3lN3Y3t4WcJXnAJ4rysWyAJUMgDx8+FgAZtE09/lFpsBiGUvWHvfjkqUppt4ziUWLAdq477LPiFLcb3l9BC5jAnZTlkS1N7nvIgh7dHok5ZOz6WQggSNKvvGsQK1P69ToYTuo10yDwSFJOC0BnQnms3+8//33JIhfKOVlHT46OMZPfvI3yF4VjH5xbyhnIAaHeoOemAGTnUvZCf63FM6YOXN2kI+EqbvsEgk5Arjc662vr0vWC4kGuau8GFFznuTeORqMChCtZysSEqaUxhkPJSuOmR/DcU8YuR6/S0631XJZAn+DHoNrOcnAImOPPhA8O9g5mRPMHJsgAgkFvD7PWOfnp9IfyDj2+TySlUQ9d/aD09NTFMtlAYnJ60qlM/LZcrkiADSv4Xa7pB1HkwGCfoLiNKfsiHwT9xTKsuQ5inXOTQ/78ObmpgQq69WWgNLT8RSlYkXaj8E2/jCQpFnYPPsaYhSzbYPiK8BAJuc4Zm206M00nkpwhaaFNOfiGuRyULbwQHT9Wd88R1Nzm94F/Js4Qn8yQmfcRTDuRXIlCmfQgmDcj6X1DDxBL47OD/D42Vdod0uwOcfoDyh1SCKV6cusR84BZPm7PSbrnAC8AlyKU7BPq9QBmd7TsQHkFHCaZ20qiMj3OCcp+GjOo2ROz2VzzyFZ86Cb4B4zkFexImW6klA1D9pqf+V35oFRBQAVTNVbEXDWM7ecs+cAPAUQBZgeGT1rY1hpfgTgnMuS5+eVvKh1xteUua1AugLOEqToGSKZYjd6bcW/VHJESZZ8X7Evud9MHkUZnRoYUFKbyqHy2RTf0rqU8tMnbC6jfh4k5DPwO1rnLOc80VIIdC4DILJ8fF+9zvi3zsv6W/Wk5+uB3yEeInPwTF6D9+A1FZ9SsFTB1PlABM8PSs5TsFs/p2CoApB/p91m4L6Cr4p9KRamgRBDgjB6xvPfV4yMgbJ5gJP31j6on+F3tX0VU+O1+HwcD98GvbWeFUvUsaD1wu+yLk1WvgLTRklB763l5d+8t2JQsua63aLdLYoGPeOBp+WZV5FgG+hTzwdvJNA6CxRpm83Xsdx75kOn+CAxMgXF9Vp2eu3N1jkhWDAw5fSKuS3LxfmVuKFiiST+UfKWcxNJj5w/KfGhfnOKPZr54pvMC6lfAiVzc4K2peV//5/+O3lG7QAsvMotsAC6gOkAmwdr+UBMZ9eojrJI5yMtWjHaaTVaZyZGjSyMJV1IIyPzERV+XypmpqlyrUk200jh5KKDXCti/hk0Ejs/aDSSwnJz4ZhnrPKwbiYvw/Z2zZxA1TWUALRGRngdphubScFQ3rVDaNSIKXU8zPg8bgPIEcwZDa+1WhSgV3Ccf6vkCZ/DgK5mctDID+uXn7+m6c8E+jWyppEnBUwl8luvS/2SXcB/c7Hjv7npYSfjM6hMB38zpVFMBF1uqV+CABwcXHj5WXZGGdg2o5HEsulGjp9XAz72LdWS080py84yKHub1+R3+BoBWGU4SFpupyfl4gaI1282jXEMr8/0B7NAmCiS0aTzyHVYdjJWzOdMmphMBJSrIANkPNNHs5p0Cv4oa1snRR3oOomwPvkzn6bBOuE9eD8+D7XnWBe8lgRSbMZIQDcFHNwC0FstJsVuzInQI3pw3NwSjHU7fHDbvLAMXfCMY4i5VxB3rWIlvgPX2Cn6tv1mEw++/AJOKxeALs7OL8VgikxTpngLGM1BzzQMgk52Uz8cc6adurBbp0hGQ6hWirh//75MPARoo4kE7r76HdiZKhoKwUPmvD8IEnDE0MsixAxJdSYoVMzmUcxmEQkFBFggqHDn9k1hvnE8FUol5IolDJgi7nHDHQpgcWlZ2pksDeqVHh0cgnrcPrdXNr+sP9ZTJrMobOuFhQganTr+8i//HPlSFul0UubYqC+GWDgmASPWMY1T+L2Li0sMhmNp24VkWqQ4KGXBzfDx6QmyZIEPe6Jf3Gk1kYwtYCm1iGiQKYQeVGo1Aa+aww464x72Xr6N77z1OgIRH0ajvkQDqd/msjE1HLCOKI1Sxn/4kz/Bi+fP4HTY5cAaX1gQ0J0u9mLIEgwhQsZSn0ZtIzhdXpMqGA7B53Yhd3EujOJYLCqGPqwLTtA8OMUWEkjEUnIAo0M6D5aBgAsnhwfClgn6g1hMpqT8NBti/ZLNfZHNolJvI51Zwhtvfw+JxRTaLTNn2acWVIslXByfCiOWrL/HD+/j+f5TvPrGa1hZX0O2VkZrPBC92727dxBKLIDkxBblYApVYTCtLMYw7E4kKNFvN/Hn//5PUMpf4vbuDt5//10ZM6en58hli5JOOp0YDXBq7y9lVhHzx4R9lzu7wM7ONta2VxFeCGL7pS3YfTbU+x1ZFC0Tso5csEwcAm7WsgU8e/AIlwenCLm8WIml4bW7EPEHZSwx6EG9VFfYi0CKBmwJZLZX4Qs60OyMUcoW0ShVMekAHqsTw66RKCKbze63I7O3jFAmhDGD3V4rQgt2kHDf6gDlXBvj2gj2nhXlbFFAbGt3gnGrL+y/SDgo82S5VcLQOsTtN24jvRtG10ppYLqiO8RcatAcoX5WFlDLPXSgka2IWSD7yWDUQ9fSRd81wsJGCmsvbcIe8YgRmSdoRzRqpBGsPWBUB37+pz8XlurG0gbsFh7EbWj1WijWSji7PEO724Tb5xApAH/AK+sq+yUBBx6gGHRZ2ljD8uYqFlcXUe80JCAlJpewYdDtixzC5ckFxt0h/DangLiNdgPZYg7Nbkt0kKlvWK5V5XOnx8cicbMQDOOjX/xK2PEO6ixzXrQy5XaAYCSI9GoGqdVFJFYX4Y0EUG3WUK3XJMBIsDF/fintPW4N4KVmqN2FkD8q2o6UwiBD3un3Ym13G9u3dxFOxlGu1yQQ0W8PRO+dgY54II5Rd4Jes431tTWEIkF0B105+E+sIySWFxFZjMBOOQwx8RDfIPTrY9GErV2W8emvPkA7V8NuYh1r6SXka2WcXJzgLHuOXKUkrDAa7REoYPmY0s/5/q233xBAk+N67AQiS3H88B/8SMrr8DjQ6rclAEWZBzLxB80uLilHcUWzsI7os1Gre2NnA6/96C30FibwZGgaJB6yoCVGtz3EuEtzzQ66lQ4OHh/g6NEhrEMgFooi5A0Kq7lWqaBaLkm2hTfiQ3prCXfevAvvAlN/gHaP2vt1NCt1BK0BeKdOVI4KePbFIxw9fIF6uSbjl5JXN2/dQq1Zlz6UzCTx0r278EdM0LLVNQQGGiZxjD/++hHatRYOn+5j0OoIk5GgbWZrCcs31uAK+5BcTosJbCAYQq85QKNMJ1orfFaP6BR/8dFn+PLjL2HpDbGcXkKtVhWzImZCxRYX4Ax5EUiEsLq7jtWdZQymzHoyusGVclEAwYef3ceLB4dot3qAxYHvvPkW+r2RrIFbWxtILqVxXrwQg0F3wItULCHBobPHB/AObVhfWkGuWYY74cd/+d/+EUI7bkychsVOYg7VaeqHwJOPnyH7LAuv1Q2/3SXZZaVqDrV6FZP+RNihidU0Xn33dazcWEG928TExuxCD9q1Ltzw4nz/EidPzpCJLKN0WUajwLRuC4ILIZErsnqmmLgG8MU98Mc9CEYCYmRq41lkBFiGlGSpi7Hiwy8fSNaLxWGDxesSJjL3TQTcKeFwenWCcreGm/f2cO+d7+L2K7dkjnc7bbh4cYlP/vY3qF6VcX50gWatLUDU3p3bwtEgQCYZcTQfptHuVQFuq1MkURxWau8uIp5Iwel2weJwIl+tYuSa4pUf3MOtt28jsuFB20JvmRHVp+FkwPsSOPjwFEdfHDIVBiG7Gz6SIVxkQduQzqRkruhTx8hvwVU7h1EIuPO9uwivReFNADXOyeO+yO5Me2OgO0b3oo3sZ+d4/OED2SuR6dqnw7vDCk/AL1IohXpZJLgeP38kYNHN23tYW182LF+nEyV6EHT7KFSqaLTasDo8stfgnpEg//GLA8kqOt5/IbI9r7z0MqLhmGQMcU0kG5XGya16TXxMuq267NG4dpC0UsqXMKRWJPca9C2x2OF0UCc5Ap83CIzt2NzekaCGgIqjDorlnGjzDocEGCFMS5r8cT9gpOtM0FEIQQOz7ydTtdFswO0iwG0YWnxfJeSY5cJrGPGAIWFouO0euMhGD4QE5OMemHtMgoJk1/L5uIfnHiybu8TDhw/RHXYE0O1NmTXF/RPPFNEZ2DGSbB6WUTxlZtIUBCrrlTpK9QpcFo+szQFXyARYQtx/G/NwnmmK+ax8n2WvVivCzuZzM5NS/IKsNgGkKfFBU0ZKfxiG5UBMSk9OjnCeP4cFU8maUQBagKepOa+ajL2APB/XT8pxEbSPxuPyOxAyMoAk0jhE/qGIQW+MSrku+7RWsyfyI2TgMojF8wKZaATPGbjhfLh3Y1fOOfR34PrFoBTZ2AQKyNx+4403DPMVY2SvuH8+Euav3eKCx+EWE3CCBWRucx9OgDUQ8Esfvrg6x+HRC2FEu/1c+0dCqODZVEylBjS8NMCgzM2YwGP3wOMLGIDLYjKbyZ4NhiNy/jk8fIHmpIGl6NKMPDFEZiUjgVhqgnM9JAjBrLpQKCyEGEo8MXOP1+SzEmzmWW0yHcs8zkBhvlSQQIjpe2PZ9zJwIH22WJQ6IFPZMqWfBiVb+igWqiKxwvNuKV+QvbrxtrLKGiw4gUSVAa/Tg7W1NXi8ZPzTs8cNGmeR+cczv4VzViojjHJKup2cnBmpx0BI5AZZFo5FMcCkrxNN5ewjmY8JRPsZoFzLwOa24/B8H189/gS50gmm1g6GlAvq8TxL34WIjBWuY+ZM6RVmOn8IQvM9yaSdAWesMyELkUwzMFnpCvwp0MTffF3xAz27KgBpgGOyfw2ZbB7kUiBU0/xFbm2W+a5A2zXLcybXoeflbwN2CoJfg8ZzkiBsawUK+T3NKlDGqOJNnG8FkJ4B0NcgGnVrZ4xLZUzzN8vL8f5tYFXxJMGaKMFC+dcZ21dlDhQslkDHDOBmn1F8ax7TIm6lwO48O13JgnxPPa/0ORVvk/ahmc3cj4LuWv8Kemo9CKYw98M5QeZxBitnzOj56ytQqcRN/azO7ywfx5zO9YqN8f15iQcNcOi1FUwXmcCZ35uWWcl7WgfSrjMPuXnwXa+lpE29B6/D8rK/UTpiPqihwK7WpUhaztYzZaJrIGY+iKJBG5aN/YLXVLb4/PhQ7ExxyvlggwY1FF80YL9ZRylpNd/v2Re+AW6NygD7Ae8ragN2l6yx3YExA9Uy6zi8Bs9n/U/HrMqFsCysd607fl7LLt+9znoya7160um4Yt2znp1W1vUEYwGtrbDMGMvEThhYZd/gDwNALIPLYTKQCEAbdQaTUcWyzPcxzofzIDxxUx03fF0DKWJCOA+oKsuVr3HSU4r6tyNYCuhaZ9pdOlAUhOVNdEAqoKeVpB1PtJHJBqUT9iyypAOelaPovUSCrDS18ArIN58SwnJwcdGHUjkMjXrxeiwbG13vz986iTKtSCMd/I5exyxC3etUFYvNMJD1fZpssHzUjjIT+zc60vo5EzUzpm9epgzysM/DrEwYJmrFCVUnAx14Gq1hnSuzUweCUt01ossOohOvdkptT9Vd1uiL0Oi9XgFYWE+iLeVkKpvRN+Y9RKea6W0d0u+ZEmgCANzc8T4Ei83CZTantllHV31qlo8/vA4/azYxbVm0+Rm+rrrPmlLFZ1GmNtOZ+HPNou4Zx15uKnmtWs2wLPh5piuZATIzLpj1BT5Hr2NS/miExt9kU+ug4/VMvyYgrdpS5kCg0hoKGuvCy/LwNYlKzXSVpD9ZTICBAA2Bb43CKiBNAIjvcyPKz/P7wmZ3OQ3g3mWk0SMOzSYY0EFAdC996LessHa8QMuLvZXXsZ2+jXFrila5LgD0/c8/kY0yJ5XHT55IHd28cwepxTQGXJDGIzmUP9l/Khp6ot23EJU24ITiczuwlIwgn7sS3WTq5WYbOYS8cdx6+R6iiTRWt3YEhCYAHQiQHSzG0Bj16RTfQDNvGNCFq0th/k5GfZwfH2F1eUk2VY1mE5VmDYVKBVs3b+KN997B1GZHuz8QkJXALbXUqA3JPsYxUisbw02mVlJ3mSmNwaBP0hl/8+kHOL04wdJKRpiq8cCCmF4pq315MSOMhWqlPpPrsaM3GKFQKiKaSMrBgNILj54+wZePPgVVuUMBrwDXK+llYZ1yvqZZHyVN+uM+Ku0m1m5s4J3vvSvgrXt2WO90qC8aAIZTtGtV+BxOnOw/xZ/9f/8O2csL3Lq1h1CUbKAWjs8vcHGVRSjClHQu+h2kF5cQTaSEBRT000xphINnjwUUisYi6FJrkuYnzY7R7eJmO5GWz1MjsNdvoVi6EhY5jZgIxBPgpuYpP8NDB1GBfLGEcqWB5ZUN3H3lO4glU6KlzPc65YYYLxI4djvsyCQTcLpswuautevYfem2kRcYDRHNpHDn1VfhJ/MuCLQ7QKnWEdY6dXRDfj+y52fiEPjwqy/w6Scf4u03Xsff+50fyrhgCu3z54fCFgsGoiLjQWNBj8cL69iG7HkWT559jVRgATdubmFtew3btzcRiEfQG1GPvC7aqha44LKROT5Gs1rB/oPHuDg8RdQbwPbSOsJev+jG0niGwZfT7CU2bt5AIBGDze/B+o0dSbnm/JG7uESv0YJ9QiCVEV4zxhudFpxhJ1Kbi3DH3bAGbXBHPKLbTDkbZhqXLjvo5fvol3uo5IoCOls6I3jtbliHYzF84AazNW7BFXDh1ndvwRXzIN8uotFrwO7mRiSIcWeCTqGJQamFiD0oIFe30hRAiMCoK+zCNGCDI+ZAYncJ6RtL8MQFM5NsBOIulg7QzrXxyV9/iPzRJXZXdsXMkHN9o9MWtm130gVcFqRXEljfWcfiUhRUHmI2Zq3Zw+nZGb64/5UETlY3N7CyuSpsXa/fpAW7XTb0+HxOOzqNIQbNHsbtnuifF8slA+KOB7A4rbA5bBLEYdpqu9kUU6CFSBRP7j/A2dGhBHFurGyJdjzlAQhYLK5kkFrOIL6YgNVlE1CJckLMbKGm8vMnz1DK5eGYWgXII6DVbXWFhUTTzlRmUZhXlPkhiBxbTCESjeIql8Pp8RlOD86EAXl39y6cFjK0B8J0TC0m0eg0RZ7BFfEgsZxEfGkBjoAV5CawfjxWoEfCbLmD6nkeT754gPLhFTYjS1iOpyTrhAd1zhtPD/exf3woGscrG+sCYleqVRwdH+D3fu93cXx0IMwvgt1kf775/XewuLIIB9mUlPvhPmQ0FuCpcJ7D0YsjMRxl0IoGd2T4Lq2v4vt/8ENMkhZMKLvBfYUYWgKD7kgYuE4GVStTPP3qGR5//gDlbEl0s8l8J6DOe9D4jPIdvmgQiY0Udl+9heCil8RgVFttAUCYaEwpkMp5Ea2rOkqneVSvSnDbXDKuuZ5RssnusqPaqsMT9uHt770Fu9eFMVnelpHsI+hY3q218ZyGbsWKaLdHXAyK2nGUPUF70kFye1lY/qnNFURTcfj8Pgx6XPPasPYBR9+BPkH1R4f46b//SyR8Mbz+8mvy/KVGEZeFS9Fa33xlGzuv30Fg0QpHhCCcJPPIWCFDHHXg8Otj/Ot/9q9xeZqD0+3HvddeQ73WFPa0y+eCJ+pHCx1svbSDd95/G8kkcP6kiy9+/hHu/+xj1PMV2LwerO9t4o/+6z9CdNcNEDOwAK0KAd82BpWR6EAfPzwUORrOTWSQNOsVVEplMcIjKELpm82bW3j5rXtwB33Szi6vFaV8F+PeFLVcE0ePj7AYXRYpFOqqM6jZRx+hRAhOnxWdSVuAj3AqjPRSArGFoMzygy7Qa7VxfnyOpw8f4fjgUAK/ZC93MZWUSx5YKtUC+sM2vFEvXn3/Nfzef/H7CK250B9CvBM4GEYNYFAHfvPXv8aTr57ib3/2G3gcXtzcvSXgjZsmjbDI/RzUoM0XJLuJ7H2uYQSsyC7kePWFwxjaLOjaBljcWcTbv/smwCwry8SwNbsjTJsWDItDFJ+XcHL/EO1sAwuBEKKBAMZMD211JZOP2Q6+eBiOiBMD1xgVSxP+pSBi63G4Isw2oYZ3Q1jZbtjgtbjRuaqj/aKBo4eHGJFpzNEwoVZuDVa3E5u3buCscI7mqA1f2ItbL99EZjmNpeWYBOMHHYDZ9U+fnOHFAQ0Aa+j0uOcygB6DwWfHJ/jsNx+jeJGFz+XG1voG0slF2bNwP80MFxIpqtRwLuTQqpUFgHM5reK/wn1ar21YWmR4jkecjwgohgRA9TiohUvNlgn6YxoNUn+4iadPH6HVobzBdMZongjbifM494n06OD+vdloz4gP3KOXZY9MgJYSLbpP5/6dezPuVwczs3ayoMniisUSQp7gZykNSBkLMkqZQSWgn8OwEnk2OTw8xMHRkSGIjLoSYOCzkN0tLLthTwLgcpAWLWe7AKh8f0hDVqtdwEYCfiF/RGTGVlaWsZhJSbkJHr949lSel0E87p0us3lpU81k7A+YLRkyWu8zAE4P9Qx2Us+5NWQGklfAxYWFmOzbyVYul0qyNyBxhwAqn6lSLAk4rGZPHMti60Iil9st54uOSJSRsOAUqbxYMCE+Kevrm0glSBhwSbCBh/hHD77Gi4N90falxjHbi3vhZpNnnY5kCVKS5d33vid1S/CApAqae1KGKLmQEpkXBnYlE87rvdb/ZjCce2kC5pRLqdTKMj+TiU82HMFmzklk4KZTKZFZ5P6Bz05JKba3zxEQKT3+uDyM0AKLi0sixXWVvZS1S4yMSbwKB9DpdZAvZFFrUPqIikoj0Q+nvB5ZLASg2T6UAVMCEO9JUhHPKQoqcU7uj7tw293St9ieLQa9Ly5lr8sxQPN27g/JOF9ZXhOGOM3njWyDYcZfXV1JfXLvy8xDNh7bscVsFqdDfFz4XqlSE/kZpnaR7c7rE3BnH5RzspsGlQEJMFOGysF944Rm3z4xYu5RgN81QSQRARxTVDs1FGpXODh7gv2Tr9DqlzC2mowcjllmdPKsz7lAyXkcgwpgEoRWDWze3/gnucRTimQiBaAV9FFwmK/zh8/Oa/G7ClYK+Q22b9Ll58BdBcDIcuQ1Vat3ns1JchH/1mCWAoEKoirYyLJ8Gz9SLGaeLas40TzDk88mAOZM53oeaFMgUMFCPqcCo4qFaD3o9xQMVUB01Dd+JZx/rkHVGSGT32WdKaCtAQAFvIVUNgsI8DPsq8ow55jm/5q9zXto2yjeI3U5Ax/1PQUiFRRVIHO+HRVf+jazWT/L8gm46HReS1VomRWkVCCSz6cMZsXueH2WkddQRrHu8wwYaRi7kmki1BXj9aYkRoOHGZkQfR5tB8XPFFTWgIC2udaD4oCcBxQvVPCdn1EwkyQWflfA3G73WqZH7ycY3ZxpIe+rBEIF4+f7iOJs2qe0HhRM1/lI8UltC+278+C5BmzmSal6PQ12MAtZ2sRqmNw6NjkHSf3OXmOWl7YBf7McynpX4Jv1pPWnz8FsV623+WfnZzncuSeR98WPjCG+mbzODCTWvsF7sW+T8S4ZGz6jW82AKN/TTAGTVfFNkETnhOsgwux9Bd0t/+Qf/zdTgnj8oAKWrESJ4M8aVAcmCzjfIeVzXJZmE8x84ykbVgfbNx3KRAzMdwwAzbQsArESlZoh/jpR8LOyYExoXEHtLDNh8H9+ntfnQmAmbWPop+xJZQnzGsrk1kGrFVKnTuDQgMQKUvPzfK75Dk0AWjuXDPCZXAEbgJ8nY3o+svJNJ+nJJERTLunoFkb55DHF0I1ROJ3Y5qMZ85MhN2w6uWp96oTO7+j3ddHQCYG/2Vm0oyoYbBZgAxJ7Pb7rBUQHBzv+YGhSA+TgSEp+20TquSCZRcwwlfVZuEHl87M8GlHkRpb3Z1uZTZRZXFnXvIdO2vyelMXrlc2DGKOxkwcCGI6n107cJlhhBO/5LLKBbnIDM5JNIe/DuvrgtlMAACAASURBVJIIud2Ok5MTOZwwFYzXNMxtw2JmWUxns12/pwAxf/M5tA0VrNcNkW4AeD0arEm/nZgIF39Ybr7HCD3BTP7NzSi/p6mP1BEkO4PgIjc1ycQiplObpIVHQjEEPRF0qtSW9aBXsmJv+R4207fggx/FyzyKl5eoVQrSLpFIWCQ0eM/3vv992aB1el00qJv35Re4uroUVhdT45ZXMqI7Vijk4fM4sL6UENM6Xufo5BiXhYLoKsRSi9javYU7916Dy+MXNlYoEoLXDfQ63DjW0K430C93UCsV0W4QZHJhNBzg4PkTQakJHI2nY1BKvzscYnNvD9//4e9gZSuGwQRoNwEH08WHwOHzE9HS48irlkqyaeUmlgcAm8sqABVZkgdHL/CrD34NP7WurXZsrGxh0h9LgIF9YnNtQ1Lyzk5PxRW7Wq1Lij/70Ztvv4W1TaZ3WkV380//7E9QqF8gHgkjFooIaB4PR6RvEDwjm4sMUAvBAJ8fW7s3cOvuXezduil9nKDuyXEWlrEFi4kFdAgqXGZxevgcH/z6l1jfWBEWPiVHxmD6fB7VZhO1elPKcO87b+L7P/ihaNRSxqDTbmL/8UOcHB/C5bCKfjDr9fz8XMYgUzfdbo+UjwdHprWOJzycQsx8qC3IFEQCVWQV8eDGjT3dw3v9MXZ2b+PmrZcQW0jDarOjVW2KCWM1X5Q2XIiEEaexTdAj7Ou//tlPYfe4EE4nMGFK8toalrepPxxEIOoB9+fPD44Ng0jkN2zwuVwY9tq4ODvG5emRgJZbmxvCkCJQXa830COQZnEaRvci3ejDsE9tqJfr+PTXH+Lk6BijaR837+xhfXdVNIVp/GSx2eD1hDGm/Eu+gquLLNrNqjjJR30hJCMxBBxeWPo0IHLh6uIMpVpVwJyVrQ2k1tZgcTlRaTWkPVmnlAkZkg04ouZhDx6nHy6vEz3KjaQjCKRCsAXscEVciGei8EeMiWW1Okb+tICINYbCUU4Y0GSYTrt9JEJx2MZTVColSd/2R/wIp4JY2VuDN+4XHeliq4RKrQHrhGztOKzdEc72TzEsd9EuNzDtUUd1ABsB4IgH9pgLtrAdvpUQFjbTcIfd6I4GcDCI1hkArTGqZwV8/cvPUTuv4ObaDaQXUihXq+hSvsRrQ98+givixtadLaTXF+BwGw1q7ie7rYkYtX766ac4Pj6WuZ1ZBgRn00tp0ezkvoLTZ7sFFK6oX27F2fOja/mDMIMm/Q5K9Sp8AS88fo+AXJTY8npMevTZwQGePXqMerkE68SKqDcixqg81NLIkEETu8eBcDwiOvYLybiwoKkPTyPARpmM+6EAqNQRng4nopVMMOb9733fZNK0W1gm0LOcFvPXYqmCaqWC08NztCp1vLR3l9xKARv9kRAya0uotRoo1AtiJORbCCCciopx5NQG9Ht9+B0u2HpAJ19F47KE0ycHOHt0AGfLgs3FFcSiUUmZ5x5lYBnhV59+jK8PnmB5dwPL2xuAy4ZPP/0YYTIrV1eQP7/A+eUZgskofvjjH4rcEJmoBGGY8cB1jOsHpTu4ZqyvrIvBbLlWx5Pn+xLAfPfH78G7FAA8hslEVinnAoLQNDSndvfV6RVK1BRvdFHOFgQApq5t/iInICG1FpnqTOb5zVfv4PZ378IZcEnWh+ic98dw2RwYNgY42z+RPjZtj9GutESChkAFJUdoaBhPxGSuZH9/83tviiGlqMhbx2jVG6L53Wu05d73P/kSg1YPeytbWF9ZxePjpzgunGH9pS28+aP3EVlKwOZ3wh+ihgfZ54BzwPofIffiCu1iC7/4s7+Bs2vHK7dfhtvvQqtfx1nlAundDHbevIXVV1JoOoBiqw6byya6zmiPsRJLCU7cuuri//rf/jkefPEQb7/zPrZu7Mp6TKmffC2Pnm2A1E4GW/duYHVnAX6PKEMADeAX/+oj/MUf/xlKxRr+wT/6A7z+7qvwRfwIptxo9kbI5gqS8VG4LMI+taJZakqgkprKzADIXV6ITrWlPYZlYkEikxZdd184gOX1VckScnm9qDfbMt95nT68eHIgDFCyeBOhBZm/yLanyVU0HkJv0sHYStk4IFe8hM/nBaXeyFbxuT3IXWVF45bzEvdENO8bMY1YpCR4mBwL6B3JRPHOj95D8mYEYz4wTWBbQMhvAl2cB4qP2vi3//cf42d/8UtE/DHcu3MPQW8YYbdZl/s0N3bY0ek2JD3f4/NIMDCRTInzO9evaruJrdt78C+E0Z528Pr378EVBUY2oEr9Z8oT1AYY1vqSZVI4uMLXH30u5pzLiTQ8NgesA2N8FU3GMKTmsW2Ml9+5BycDfb0Slm6kSRIWUzimWxOAHjY7kmEyqQ9RfZ5Hv9oXORayYQlODqcTnBUu4Yr4sbyzjsRKEvFMDKm1kICNlOBidgQ6wKhjsl2zuTo++OhjFIp10ZpmKjmz4cKBMP72b36KGr1HBkORcqBHhrCgZ+ARZRBo5n16fIRapQSLlWCxSbvgdUi6sTDb0E4NT2q2k4zjE0B6IZIUA2pKdoWjIUymZCr18XT/Ecq1ojBkPTTxJCmjz7llCr/XL/c35z2nMFFZFgLglWYF6XhK9i0+v2Ehiw56uYaT0yMBQMkoJRhpzo0OAQCVKc0sNWq8kwWtTORypTiTE2jh5OxM9i8M1tksDoymvBJlPsZy1iChZTDtibZuJBwReTkGNhqVprCOqd1LRqrfayTKgoEwxpOhSCiNxgNcnZ9g//lT2d+GI0EJ2p+VTsQk2OsLGIYt+bSSxmzMzGm4zXWDWSmcx1w2l4DoN0mYeOONaxM7at3Td4P35VlAZQf5PYLvBHIZrPA7/CJDRIYzA6wERkejKWplmuUNcevGLfzWb/0OVpZWEQrGRLZjRPkgO3B+doqLizM8+PorYQRvbm3ImcI6MyynjnQuW8DKyioyyxnUaoascXR4KIEKti37HUkIzF7l+YcmhAOy5Tw8+0ykn/DMmM1fyb6UWYY0DKeOM891DE6RfctzLnX1GQi2zICJKTVMZ6SalZU1eJz0VnIKu5gko/3nz4z+dtCHYIhSQA2RPyLwrGBbIrWAeDIhe+jpmPrVHdjsztm5zmmMiXvGO4TtzXNVtpCXPT7PZqlUQiRUCCznry5FqiSTWYbXExDtfWYWJpMp3L171xgi1qooFvPS1ryGMatn/5nC7w7gxf4Bjk9O4XRwTxoXIhClOMgIFEb0cIxwKCLANMlC7CupeErOWVyvxyOm+LuFcBVPxhGN+yTzh/JlhH+bPaBQL6Jv7eKqeIjPHn+AavsCTi8lywYiwUOfG3P+NIAx24HlZZaawV0MAMQgBM+/RurSJUE+ktwUpGObGUa/IUpxjCvRS8lffF1JfJzQlL2osqUKJimIqWdmJanx2oq/aLBF8Yh5Mp1iObzOPHCseJHBTYzGvGAuMyazgoumPvoGL5rJDijANv8Zg6UY+YN5oH0edNV/G+DNMHIFvxqaelWgTYNRCpRqhr2Cd/MgIa9DCSPFs3htvRavTzyJ358nYiqGxt9ShhmpcR6cngeQ5YwyAxt5ffa9eYUBvi/yOLOMeH5WMTrFxLRutV0VsFS8h9dQLE3bXK/B7/JzrFfFx+YZzyQ/8XUl6qk8qgLSLLOC0CzjfFvx34r5aZ/QetcgBvs978//FUhWIJZlcs3JhqgCggRW5rTH5/uKgs3anopBab9l3bLN5seRZBrM2vnvgq2W6yCZYl4qjaPPOZ+VwNcUwNb65BlEnstuAgZm7FNGxADHWj6eCVT5gGXldVhGHYcSDJnLYtBndjlNnWvAQceJ/k3pTyFEzrzgCEDrd3lPbUcllhKAlr6r2O0soMUymzYyeOE8FjkPgI94eJ730Ptn/+s/nmoqi4JuOsh0gtDImaLW+ls6MoGMGbinAPa8xoxWlkbotJL5YBKRpSmX0yEbZY1kKKCqnZngGDdi+rdqGRkEETMtFkM1nx/gyhLW6NF859AORrMLXp8MVWXhSvTGZiKd12xZHkBnZnj8rkwCEqdnejw7jvVaB3g+2sMIHt+nVhw3GtxkUb+K+mHyvCMTKdKy64DlNTQFhGVQlvL8YqATt4K+851RO5hOWirhwU2TpJjP0k5CQcNo1glaO7bdYQwAKFnBeteJVaNqXBhYPkZC+FtZ1Qryah2pZAfv900nNaYoLD9fU6NAbgoowWH6hpkIbDOTRtWwJrtV02E48ZI9r3WiTG2WgSA0ddnIvjPuzAvyjIwkax3Lgkp218w0URchXWj53Drh6ESvE5EOIgIuuvAJW71twHRGzeXgoALzswmsOzPs1AWQDDNudGLRFAb9CSYjqxwqLGM7hu0pLG0PUsF1OPohLEc3YB/axQBq0u0il7+Qeg9GQshmcwJavPfu9+TZWb80rCKbYkpQgkYJ44GwQ5jqSWggGvYiEqJjtJGveLr/AkeXp7BZ3QJA7915GRvbN+FjSiNBiOEQQZ9f5DwIQLutdvQqHVyenoiDu2U6RL/XFWD84OA56u2qaNHRxLDZ7QkI+NK9V/H6m3fg4OaMzKwKU8HpOn+MTqsuB6hiIYvRuCcHZaakJdMJZFYziMZiwp7+D//xL3CVK2CNLBu3VzRw87kcXE4PoqEwmvWW6OGxHan1xkh9t9PDvddexebOlvQ5mrM9e/EEH3zyC6TSPCg4hQW2nE4YrVwuFuMBCqWKmCa6/UHA7sLG5hbSmVUkEik0W11MxnaEAkHRbl5fSqPTqKOcz+L+55/JBjm6EBc2KHVbCcI/fv4cDab+b2/hP/mHfwiPzzD7KWXDxaJRreL+V1/g6y8+xRLlR6w2AQS9bo8cihjwIiPl8aOnYv5md1mF+UnX835vgEKuKHIkZOgwzdRoQbsFhEsvLWN7aw8bmzvwei0o5Dr4+qPP0K7UhL1McMw6GcPvoxt4F4/2H6PSqMMdCYsMS2ZzA+FEGqFoFFanCxa7Fd1WB8+ePRO2ZjzKAIULhew5PG4HspenODzYRyZDkJmHHmZ82IU5Qy1LfzAsutx8zTGxSltenZ2LWVsuf4nuoI3N3S05MJFFyjTk6cQhrKt6uYkPP/wQ5Xoed3Zu4eXbd7G2uARbfypSDWR0c/xRg5H64zfu3BKzMbvXi0KtgSrBXxsQ8LgEhCsXKlJ3bpdf+htTJuMrCUQXo/DGfbD5LIiLyR6EEXh4eAz72IGwLY5epYuT50doU6rA7UXUH4RlMBLZBbKJl9YyiGfiWNxcxuKGB30e6JsTdLp9TEYW1It1HO8folfrIhGMi8EfzffYJ8bUiCP91mtBx95FamcRmRsxkHhfa07QbfTFFLCRLaNXaCJ/cCEM1UwkJbIXnJ+qnYaYpXlTQUwDFgSTEaQ3FsVkszukdNJQ9JwJlDVKFTy6/zXaNOux2bC1tSka8sx4iSfDqNTaYrpD/XKaJHYbbRlrRr8fokt7kcvCardiaX0Zi9RS9vEAPpAgHYMUp4dH+Pyjj5E7vZKy03iSP+uba1hIJtEf9gUIIOAaScVxmb0SJrkABJWKHKoXUxnRLi+e5zBod4X1tbGxieXlVblWo9MV8JrBL4LgZhdmwfGzQ6TocB9JyDh0+HyIZ9IiGZKr5hBJRRHJxBCIB+EJeWCxW4Rpbx1NMKi20cpVMKl1UT65wsHX+8g+vxDW/UZmBc6pOaYnM4voO6d4cLwPezKE1TtbwoZ+uv8UubMz5GkCeZ5F9upC5JLIZl5cXhI9Za4vvTHNaIeiVU9mxMv3XsH23qawQ9GmnMAIx5SzKWfhjbqwcWMTDidTowGv3w36WzFdmKy5NgOcUysS8QUsMbuBxryllhinHj8/FDknsj/7kwHWdzfw2tvfRWopBTqnUS902B9iMpzg/OAcxYsC0J2gU22hJUagfQkiMNW8M+hIsAJ2GzrDDvZe3oWThp3TPhyUI+p1UK9UBTysFsp4+uCJGFre23tF5obT3Cmu6nms3t3Cd3/7HWzcuQFH0CJMUwGgq0CvBNhaQOmoiMJhFtlnlzi6f4xoIIobt7bQmXaQ7+Wxdm8Dm2/tILAeQNU6xNgNBMMOVAs9NM5KGJV7iFoDCFsD+Ff/9F/g6NkJ3nnvB1jf3EKxWhEZlNaojdjGArZe3YEr6Yc9yP0h4B4A/SLgqI3wm598iH/5f/5L/PhHvyd7qOOTEwF0aLBHg113yAeHlxk4XaTTKUn1Xl3KYNjtIH+VF1mVxx88QCVXFhZpIBSUQOmNvV24gwHRI+5PpzIOuMfiOjAdEUD0wW2nbi6zOAhKtGQNISDBwO2HH/4a2WwWS5k0FhbiEmAlQ/3o9IUwxBkUuHF7D4sry+iPxxJoZeAwGCCLf4hgIoDb330Jy3dTIsTcGJDRN0W70YKlZ0XY4UPu8ApPvnyKn/75z3BxnMcf/vgPxGSwXWxiMZFEvViW9Zsp5q1uHcFoCKtb6xgJ9GiRACkDgeVOXeahhcUk1na2JPjEOqR0Gfd5Z8dnYkjstTowaneRPTzD6YtDAfkoL+K2uATU55jZfekWSq0qar0mtl/ew9AxhjPoRjQRlnR+1vu000e32hIT1iFNIk9yqOdrKpkogGw4HkOxUQU8Drz89utYWE4gtRqCOyyemOhTeiBhxbBupHmGfaBW7yFXKOLk+ErIKMbXwYNWrYkPf/lLkT6h8TCzbPZu3BSAl/4qBE0dDIg367i8OsX5yTE8XqcE7AgsMVPSAD49qTnKVpBlRNICx3wsErtOASf7kmSMq9ylBKc73bYEbYVpNxiKnIQdRj/Waeeh2iPZbNwj8H9+R1izfq+Uj2CY8Vzh/D0Wfdqjo2MBe7kP536TB2Xuu7iXV+BrMp3A5/djcTEl1+VelPtUBtI1Ld4c+G2wObxIJZfEsI8gdEU0kytCROA+jfOWnE+GZDFHBAhkkIDa0zy80xiQ+woG8Gu1smheU5Kg1igL4YJZGdzzMxOQ+3TqwvOsZqOe83Qi9UdAm/t0ApmG0BGVTLmtzR288847srYRuCS7mUQbrkH8N1/nuOT449+tYUNY3WwnmQdcYWysbcLt8qHH7KiJVXSG7955BT/87R8jEoygWKyYcpH92q5JFgLB83zuQsZPNBwSco0BGEw9UuOYbUcSS7FcMOPfakOz1pS9DA2t5aw1C4iy79NonBI5RvOUvgYD5IsFAeO5rxRWeq8t/YffV8k+6vZTx5n1IqStqV2CMFyDV5dWxeiRpCoGAfh+s93E8fEhyp0SAi6vpHGTpMP1ZDAmlWCIFLX04zHxoWGk1ACNZLhbJeBBkJX9ZGdnF7s3b0ufpF8OM9oODg8EKCZTObOUxmjQlX7V7QywsrwhJAdGjRkA4TlMzvw2o3tOwhf3EGoimEkvSwZBrzOUa7Nd/UEjXWe1O2fAqAHcDSjoEMCdmuubm1sIh0NynhIgfcQzvOi0SGbdcNpHYnEB4WRMsvdoTgzXGLVhHp99/Uuc5p4hnvKg3TeyOfSHYpuIMa0QoAwLlTIzCgKqlIMCPMIy93ikzfiaZk4rW5FbHsUGlJFKLMcQuYwZHfdwHLvKuFXy4TyQqfjPNQg1x8wkgCr9YgbsKv6i52PFIbTM89iIwTy+kV6VeqR5tehTmzR9ArzKup4HiXl9ZZjqd0xQyWAZ+kzzuAq/o8DYNSg5MRISWn+GXGckPecBQf6tTNZ5trnH7b5mBCtBcZ4hLPu5npFIUSxA60iA3Rm4ye/oZ/i+lkezR+aJnPoc+gwKPiq+oviGPse3GbgKwPO3ykIQ69A2V9xDJFgpFzprk3kA+bqt5owXtR/ME0lVQeHb2JsC3MTEFG9RNrEGT/g3zw3zoLS2idYHiYbXbPaZ+aKyzTUowt+SVTgD80WRQOQjDKitAD/Lz2spbsj6ZR3Mjx0TNDZ+Yfw+/9aggAK92vcVz9R64fW+PT4obabBB37+GigmKVcCM4ZZP98fpd/PxjbnVymH5RsC7/w40vFPfynBNHiumGNQcw8l/WHmMSdzjdzbEET5twk4GDNIxSoJQEv2A6yytirmy/WHr/NH+5+Oc+3X2v+E4f1P/5f/YaoRMj6IVp7S+VWKQDv1/OARAHGWWqeNoSze+ZtpA/C3NoKAytOxRA1pJqcSHAp6K2isotw8vOqEowOBD6jMZYnwzwa6DlCNAOkgU0q7PosBoU00jwxVZbjKhDQT5+e9JNJtMxU7H0VixcukIhVutHUV2NXBRHaRRJVmHZupVVIHdJxmBKNnBOB1sGjD8beJcjLCbDq9cZg2i4pOdvqsOnnoIjTfTrwfWbj8Hhdfk8pj5Cbc1JWbTcw60Fkuq81Ib3ADokwGnSBlw0R2HhcuGx2tTZqOSm2wTTSYodE6jVrxu7qQ8t9sfx3MnBTY8fk+61G0cuhGTRf7pmGNUmKAfU0ZzNwccyPI67CcLINKYbBcNNfhxpbvsX25qddonbQRnaPthrWtdahpNKrtpONCFzidMCW9Y2aGofXe65iyM3KuE6PU7yxNpDebTEzwgZ7iZNgx5dIPrydEZT247T44LE4MG1O4EUHCtwzHIICYOwVr3+jNWsm+HvTw9aMHosNJNjUPNK/ee10OD3x2bprzpZywhblJoeYb2QgtHkwsUzH383uY3mTa+qv7DySN1MIIoMWOt9//Ae68/Do8Pr+ArUYriiHNsege03jOPgTyF1fCoqYjLjeUheIVDl7si+wH2SVk95FN5/B6kVldw+rahqTi+rx+SellmmLu6gy1ehlWyxD1RgntTh0Xl6fCnuLBnCArJSsSqQw++fRzXGZzAnwQNCX4zY2n6FpOCI43hAHCTfLNm7ekvWm8SAB7fWNNFn32kwfPvsaj/ftIpGNIJBaQvTqD3+2UzSCDY9zgEcgpkh3lcMPrj2J5ZR1OdwCZxVUEQzFEIzEUCwX87Cc/kQOu22lFPByCZTISMMDG4JrLJWxOyj5QemRisWLv9i28+977wj4lkDDod41pj5UM0yZ+8dO/wuOHD5BOJmVs0biQjAsyRSr1Gj799HMBSpg+n0ylJK2X46XTMnMQNfDYB/jsZE2zb1NGxeMOYGllFX5fAIWrAi5enMBPPU0708KrqBaLiMejcnB88mIf+WoZdoJ06TQSS0tYyCwjsrAAt8dBD0DR2GNa45TAtdeHYZ/GiBUkF2JyoPr0k48QixnDAupKUW+O6cOhUAyxONPEE4jFCNgypXkocg5HB8/x/PlT7B/sCxjs9rvFFJIH0Fg0iXRqCcPBVOQd6q0Kdra2cWvnJpaTGVj7I1ycnuHw2XMcH74QzcNcOQ9fMCASLKmlVfTHUwGgOZ9Fwn5ziKx3UKvUJU3WE/RhOB0hvhSV9HqyjV1BF+JpB9pdoNZoo5Avwe8Owjvxo1VqGAC61kDMF4TLQjZ3BZViQeZIMvejyTg29rawshOB1QNUm8BVroKzo1MJWlHPmmaMK4urqJdqqBTKEjSjFiqBRtuMmbh2ew2RZcg1mBiTP6+KASK6I3RLdUzqA5HvaJRqWIjFJc02Vy0gsZXB8u4q+u4pEutp2IMuAX46w7GA4NbhFLbBFANqTh5fiDYv+zMP8wuJuDCa2t2ugPk0cWJbcO1kP4lHF6TP8SBIAz0CxtGFKHZu7SIQCSCVIdtpKBqTZKZTnuT08Bhf/uYzkSYgMMl6IkDH9u72erjIXmBkmWIhk0J71JUgErWP17fWhaUkGTN2J3KH5/jgJ3+Ly9NzkeKI+MPYoMN9PCZzXXvUEzDQ7rShVCziyaPHCPtCEiRIppbgDUUQSVHT3Cdp4WQwpdczCC544Q6YYAOzAGkI2Kt10LwsCQhdOL7Exf4RDh4fIez0YSOxhCS1TC0m2OReCKJhH8OS8GHt5RsILbrRbE9Qzefx7P59PPjoU5weHIL62o3Zus55kfNFu9ORzIUbt25i984txJIJ+MJB+ANODKZGf79UbaFcLsp4iyXiAhQ53B4MRhNkiyU0Wk0xoeVaJqayqQTSiaQwRizjqfS5br2NwklWgLFsISdsnHuvv4L19VXRweWh/PD5IYb9kbBR45GYGHU+uP8QxVwBQX8AfpcP21tbUmaaGfqCfjR7LSTSUaxurcDjc2I4GggLr0097/5YzPCO6B1wVRCQhkB7sVnCyDHG3Xdfx1s/eg+ZnSRsYaBG4LkzRZeZNhdlOJoWDModdHINVE7KQNWCwmUBNo8F4aUwbFEb4rsL2H3/DqI3XWjZgHyrJX0g5nOilwVKBwX0s03RW//1X/4K7Vpb5IkSi4tCKqj32hg4h0hsJRFcC8OV9MIeplRZU0BL78CGhC2I8mEB//Hf/BUF3RHyUsPfh3K+KqCLJ+TD1D2FPebE3r1d7Ly0A1/AAbcLsnZiCIyqwOmXx/jk579BMVsW5uj56RW2tm9gY+cGuuMhSu2asNEX1xdhsVngDRhJGo43ytJU83WEgzFJpaxXGug0mmIQyuTg7c0tmXuJkg4xwt/8+qc4yZ/gjR+8hX/0R3+A5fUMbB7g6KiAi5NT5LLnki1lsU9w+/W7ePnN1+BP+9EdT1GsVI1hWr2LXrUF18SJSXeK54+OUC3UcfLkCEGnH0G7H/FgFPFAGPvPH8PusSMY9WN1i3JKuxKg4PpFKQSyt5+cvBDt1O3tHWHhEFilRFN/OEKr0xKZmm67IeD4zsYaFkIRFC5zImdSzBZgHRuggvsLSo95QgEMMMLqjQ3JwKCWdnQhJmbZhctLTHsDuGBDvVBBs1hB6bKIZqUhwD738FxrGTAfEFTxOPCD3/0tDOxEWaeILcZgcTKgNUUgaBc5Imr7upzUeASqNYJhlyIpRGJBJV8UCY5hqyNj7uzwFJfn5wKippJJWRMXwlGZG1vNKnL5K1mzrNapANAWy0RkFpQEQyDPKi3Lg6CR5KBEhRBjqGs5HYkhY2/cEc1cZpb6OEap3Ttj4pF53u7xHEGNY4ILhsXFfTrnej4/DdG4f+f+zaTUat2QBMINZwAAIABJREFUrEMdS7O/FU3l6TcmZkJimRJ+5ShiVpY5vxgdTwU/rbIX515mb+8WNrduy3OQ7Xt2foTTo0MUinkM+z1hl5YKecmi4/O4HWRsu7AQT2A5s4LJxIpykdIEPWFOc3z2B9R07aEzaiLg8WFMyHPYF4PZPmjqJBxeMVKkoWEilZQMLB6cyXRlYFU8NHxmX2C0OqeS4UXpNkonMdBH0JXnP37GnKX6aPbqwgwPuJhdZUF30EMimkLIH4LV4oDd6pLf9+7ek2fnvn84mIhMxPn5CUoCJtdQq5YwHHVFG3g8HEgmEkF37tFLpbJIbrBczDDlXKPnJ0rXERDjvpfEBbJ+BTCYjsWDiHtFEooo1cSfZrsrwDjZ1IYBORJQWH3eeMaLhsMSxFD2LZ+T+yb23aX0kgDQRKRpbs5zFtcQyjfWmxUBsUlSYABOzod9Q34y2YxhCb4w59loiJrzLbP2eB4jgSezuIz00tLMsGsoAVXZ89UbCAVDWFldRijgkX3HxfkVwuGYBEPYH9hvl5czci4kyMXsrsvLy2uiFOtyeXENC5FFeFzGA4g/zNQQ0I80aDJaRQvamE7ymW1TQ5pbXMxI5qnbQyatRfbt7OOdDn1mDnFyfiTGzMxq8lLPPeJHIO5Fa1rBZ49+hf2T+/AExnB4JugPWgLgm/O3MVEzY45rvQGM5N8zlq+St+S+s1R6BVyVMak4hAKqbDNlvKosgQS2mFbvMM+kWcm8lznjG1BUMR0FVpU8JcDkLAtdMINv6TMrwUzrVgEsxYZkvqCR+9zz8bPmb3N/AtDzxEPFhRSUV0CMvxUXUtBZP6P1peC0AqrCuuV8NSMuKkCs5dSyKNip+JHiBDJXzjK8FcSeB+n4PUOS+wZkVLBYQUyeDQXIm9W3YlaK32iZ9FnmwW3FmLQOlDwozzUD4xWXU3BTwUltE5V4UfY731fgVPsBy6L1q+W4ZiTPZE8UdNbrahvP41nzADbfN8EIw7Dmj2Ja83+rdrHWufa96/vMpCnmQXgNlPA1tst83+DzqTyKjqdvl1k/z+8rAD0PTsu8MDP05GfZxvzfzKHfsLXncTW9x7cDMlw/9bnnibIknhgA1wS/tB8YzNIA0Cwf9z1yn8k3rGPFWCXAMetbxGa0H+pr/N6g2xM/OuJTCjhL21nZNqYfcf1UMJnX5o9ICZMgw+Dj3DNzXdQgln7HPLsBr/kzP/4s/8f//N9PdYBqp1KAzzAIjfOtdkIp9NxkZnN8Q1c3wBsXD881yq43FTbtbALla2bR6cgCIU6Ss04ooOcsOqeDQbTErLZriQstEzuBbp60s7DD6CDm/VgeZQ/rtaUCZykY47HRhNEJvDcT2xdtMkZNLDBayDT/oLzEbGHitZnaL1UraRQmnUQneWpE80dAMWHBmgmSIt4ywbLDTLkBMQscP8PXdaLQKB7vyefnZ4xJX+86tWM+AjgPQGtd87N8nWViVNcwjNU0cSzXc9hN+2kURgcNAWjek+Xn9eZBcl5PI1NMDVS5DF5D5QI0cMFn1jrRhYRtr0aB0ahJfyO4KQzbIPXDzACXSC0jLAMjgM7yMPWQdcRrmLY2wD8ZGSwH+4wC3GTW8958nymmfH6yhJRRLguKpFkZuQ2dcPXafJ75oIUOfp0o+GzUDeP9+Dm5/4BMkYa0NTfaoyHragQacLCN+wR8OKHMWHkEX7kJtU3dSCyswGH1YNSbSmR+3KJERQDpyBpcwxDsAzfcU4ekUdfKeUmbOzw7EYZEo95EqVDAy3fvSeoZn5UAQqfbgstLyROb6BnT9Iapd1K/Hru4rpN5y/Ly8zQEm1rIrvHiu2+/h/WNbYTjC8jminj69KkYitEkj+yWsD8gB0Iy6AhK+5ly5LDJdZ48fihmgdsbN7C2vo52t4dKo4mtnRtihjeZWtBqdBB0xwS4pJRCq03A2oVOt45s7gyPn3wtxmlkMd/YvYlAKCoO8LVqSwxfbt26Jdp1BL9pwMJ0wVHfaHEzEBAJh7G3e0uCPXSwpskMGWEen+lvNFsa2ehC3kUo7MPz/SeYTofwepySpTDsdWXTGwhF4PYExTzGH4jC74tgKUPzsrgsEONhHx998IGkqNqmE6ysLGF7awPPnj0VJlpqOS3O39TidfKAkEzg9kt3sLaxBeuU6ZJWNNttXF2ey8YznUriq8+/wJ/88f8req2JhZj0TbrD+wMhMSL76uEjAZbI8iRrlBp1HKf9jkm/MxkPAwMO81DNVNNAQNhZfB4esijB0SyURZeUgOPzZ09xdXYq7JHd3V1kSwXkS2VMnU5s3LiBQCQKfzQOp8stadTk+XRZ7osz6eMcy81GTfRNaXzTbFSQK+TgcJpsDoJjNGtIJNPCVkkuZrC6EsSwB5RLfUxp/Npq4snjR8IE44GahnblSgVnZxfChtnY2BYDQ863PGx3ybyksWAyIzIcIzIs80UcHR7g6aOH6A+6qNQr6PR7CEZj2Lt9B/5AGK2WCcARKCVrlodEirfyUEjt68v8FRw+G7ZvbyOUCCIYcyIUBy6vJji/yqJcqiDg8QsL2jV1otNood9owTYeo12ti7Gj20bjKNcs+OJEcjEtQCKN/noEHVottJoNGT+c63gQJLuGKaEHzw/lkM40aMrO2D1WrN1YxdruEtxRjwAhDLy1ix1hpp4dnMBndWA5npa2LF7lZAxQU/jo8hix5QW88t53MPXZsLi9Ck8sCJvHJXIBnLOs/THQHmJQ6aJwfolBvYVmpYapsGvGwpA9OTshLRvf+e53cffePXhoGBWn4aXI3iKXhRyO9188l3mRRpIWpw2Z5UU4nUxXtML5/9P1Zj+Sp1mW0LF93xc3M9/38FhziVwqs7KqM7trRtMNGiQET7zwABJCwAM8IOCFBxBCgj8DEKNBzahmpqa36a7urqrcI2MP393N3dz2fV/RuZ9dD6tUE1IqI9zNfsu33u/cc88hk30MNKsdfPObL1G9rKBwdSMHfKm6oVkvIMzt7niI9MayAZH9Huzc3cfu/g6CsYjspz47MCqP8cPvvkcxe4PcZQ7nR6cyT/7gi8/l3mfXF6i0K+gMe7i+zqJYKMDncqJcLGEpuYw79x7B7Q+YJEkkiHA8jNRqRtpbTnc8+I0mGHR66FbqaFyXUM1SA7mAdrWJi+MzMZ2MOvzIhBIIefwCwrqiQQz9diTvb2D9nX14UnSlA7rNMU5evMD3v/6tMPWZZHj15jWKhQreeecdBMIRMAYZYSoA9NruBkKJGKxOBxwuN+rNtkjYEBQZdLooZC/kUE3m/urWphitvnj9ClOrRcz4qMkcS0WxtrEq70jPAFaTkeVGNHtQ7qBVMGanN7kcEtGYrDc0sKJpGMFn7luxWByBYFDG5tPnL2Q+p5dSAkDT/JRaqJRY2NhYh8NtnRu23UEsGUaLHgClvJi9cr8l4HdDMIAs+vYY5VoVzX4bkVQEP/vjL/DhH3wKZ8QDiwu4zNVFamfQ6MHWt8I/tKOeraCdq8DasWAjso3r82tc3lzCn/AjuZvE2rtruPuzfdjTQNcFZEvGFDLqjsDetsDetqJX6KBXbKGczWM2mKFUayISS2JjZwu96RDNaRPupBvJexk4Yk7YQw5UalXRn3YNrQhPfbA1Znjyb59gUh0hE1nGcjQl5o/0UqCcS33aQHw/ga13thBYDsAfJYBmWLPjwQST6gAoT3Dy/RGujnOwTqw4eXmGRCIpAHSbWrbWEfr2AQ4eP0Ag4Ucs5UZ/wnhtgptsDoWzCpxjl5g0dist7K5so1vroFmoyvyn9BFB66F9iN/88DuEVsP4xb//T7B1Lw2LFxiLfi0wI4u3UhN5nMPD1/AEvdi5u4f0lpnDuZu87Bm2qR2NUlWMPCf9Kb783TdwwInjZ4eYdScYtXrw2z1IReMSYxCAXt7IYHVnHdv7e3AGHKgSBO11RR7pq2ffiT/D3s4dtGod0XClnwGTLFPbDMNJFy6fFXcONvHRx+9ifdWPenGCXLaAXDYnSWPqz5YqVSPx5mBFwC7u3X8o1RjUng0FAsIkpWTYqNNByOcX3X8C+Ff0r8iXZD0nACnA1dqaqZbxObG8uYretA+Lx4o79/fg9Dkxs09hc5qDM+M3p8P4y7CCrdPpirY8jZX/6t/8Ob778nfIxLg/ZVAplUX7nGCiMSb3IhoIifQWq/Vq9RIOD99gMh3A5yEYb84N3AeFEDQ0epg0AjQ8civC/rAANFJ9R8nE0VDiS7fXK3EtmbwEzxhH8DM3NwWRi6AuNw+FwyllQTwCXGr5P8eWHG7HA6k6EmbsjMvXDHabU0Bxgo4KfPBspOcDAz0bsIzPbNhQBJPMITqxlMTu7i4++ugj/Oyzz9HtDFEslvHkyXd4/eYlcldZ1OplIQAEufeXisYkfTyBnSbBU1bhhbGztY1QMI56uYVGvSPxGkFQI8XRx2Q2gN/vQShKeRCHaBFX6hWjMzwdGCDaSjDfJhrGJG0wNjl+cyZMaK75ZIKxrfmZkDsgyUHGmaMZZU3cIu/BdjKm6V6j4d3pYnt9U1jFpjJ4Jglavy8kXidc5yl/QgkJtkm3M5C9r1KlOV5LQNx6tYTmuA6f1SUJQ/5hX1JrmGcgVkIw+UsCBg0v2a+MeSmxI0n1SET+o84zmdn9URdOi13Y4JTiIAvcTYKMk5riVjGs5nswTmP7MXZjPELwk0bIoYgxnqcMC1nC1SrlauxYTi8jGUnIWGCCkeMlFA4jSMILayxpDm+3SRKd5yuaSFIWkXs7vVF4FlMNXsalhSp9eqwiM0RfENE69wZEeoVAB+cNq7Wom0oiA/WvPW6LSI0QdBY2f5DzqSdxCGOveIJSN0a3lAA0K4L4Lrx+LJzEenobmaUVxJKUQnHIsxKXkDWcmuZzvyQmxtim06EZ26urayJdkkxyfBnzdMbZZDCfXpzi1eFztLodiTsjqRRWdzewvreGsaOLr579Gi+Ov8bM0UE47kJ/0DLnWztZtua8TKKUADkzwwpWctjvg9AWMSHk0ZWf1aphBYQUCFLQUAHKRYCKDGiOLQUgFwFUBTsXf6bgkYLVBqAyZDr9nMEHzFql2IbeU0FgxYVG83XhLWBprjOba/XyPspk531UkkO/v3gvXYP0Z4vAMj+v3zFRnfnDOEiBUQXttS0UD1MCpYKcChbzmY2f0lvymgFVTWW3YhZKROP9lWlu2O7Gp0qlFZQVrMQ3BT8Vn+B3lA3L6/C6/NkidqE4ko6X3wPb56D0IoDOecF9WnEOvrO2kwLRig0tApTatqyyUOxMExuLwK6cSef60MqMVdzK3NMw1rX/tZ/0nbj/8fq6v2kb3vblnH0vWMxczmQRgGYbKnap76EETra39vmPkwuC1VHlYC5zoSRWxr3cb3l/SQx3DD5GP4JFYqiOicXEzCIoz8p9g/EZpQW2mfalsLxnZl6pNjTXH35f+076mesDBRUW5GtkHWe7LhB2FVdcfFfOL36OGIf+kTlqfavfrKD3W4D5rWGo9pNEIXPsbPH9eMYwa4DB1RbH5SKgbvnf/vv/QiIGHdDsbGWR6iKjHacLzC3dmqVcbkPR5yDm9/gZXTC0UXl9dpy+iAKkkjWlWYOLDW5YHYvZKl2sZALPNaj0xfk7zebwO0qx52DnvyWAmmslqaQHf85nV6DcLDRmsdB3pFSBAa6N1g6N3IQhPjOi4CwN1AFDAFoWJ6HOG3o7vysNbjNsCgYXJpMw13SxmMwPDUa44VNHczwxFHb+0cVPO0mYi3N9ZAVOdSHgpFiceFp6oO3LzVMXfuPc7LsdCLyGDOaR0ZPRZ+e78T3d1JdyOIRNqi6pqgFkMpcmU0tjE16LgCf/o5wLA0ZdnDU45r/ZR1r+w2czAdpIMvlcjCktwGBDdab5btRA1IljMrEmk6JAc7/fmzM9TaZWs0m8D8vlJFxnAoCBpJVAnClz1oWJrDk+G7+npRTsC35X2083Fd3IeW9dZJmg0DErGwVsv6cFzfItKXuzGxCOJbaiFW1liY9bdGcH/TFGA7tk472eCCxTBzw2P+hjYRu5Efel4Z1F5aDpmNpRuSng4uQI/V4HQWoXb26gUqrg6y+/EjPDD957XxiwDKAY0I6mYzET8wXcGExHKFZMGZrdxc2PmW+THeN7UIO7Xmshkcwgmc5gMuWhYVk0k6kzfXpyJAFdIhaRMWydzhCNhEV3jm1LzT6OgVcvnkkQuL29K+1NU8CpxYKPf/Ip9vcPUCpW8Pz5KzhtHgnGZ1T6nfYRifoEgM7mzvDmzSujXzeZ4v69h3C5fSLBsLy8hvsPHmF9nQAwWQozY/bSakswTL1R6vVRKzYWCYNGBdSXvrnJCbOPgR7BS0YfI8oh1CuIRIJS/igsbCswGhpDA4KD7733Pqx2N77+6jsM+jOsrKxjf+/eXGfZaIA9ffaDyI4EvD48fHQfe3s7eP36pfQBZTjI4j47v5QNY3VzA+nljIDGQU9AmDj9QRcn5ydigrO6nJbEz1//1V8KWMQEA/tHynY9HnEWJ5ifWVnG7sGeHEQ4b1iKSo1GmRvdtmj6MeCv1soCLPFzFAg1aydgZxKgVBW2DPV0ry8ukb/KCuOGhx1qSzbaHdi8bmzt7sHqcYsDn1iX2Mm8TqLbaeDy8lzuyetXyyV5B4LPxXLejCsbpQFYimuXPtzZvoPtvX3EYwlZk8qFsrCAfE636KN++bu/l7GztpIRZirBsbPTC3z8yafY2z1Avlg1sgKZNLwhsnFDCHkCAuwQfBl2e6IxzITCN998JcabPPRMZhasrW9Lie1oYhNGNkGKvYM7WIpHuFSg3pygXC3h8iaL4WyIzf01bO2twse8mI3aqkNc5aj5WIaDq8rYKtqetplFDKl8PMTwQHlTMEnG6UxYStxHCPw7PGTB9wX05MEuEgoaxj1LI6nZ6nQie32Fs5NzOXC5yBisluHwOJBaTSKznoDNbYHFNRVNXTe8qJea+Pu/+TV6jQYe7N1BNBQUc8UnT75HMBzAVekKIzvw+R//AumdNSzvbWBjLwbqMVCLnZWw0w4k4dW+qePs5ZFIcTQpAUDn5tkY18Wc6FlHkwn8yb/77+Degwdw+23oTijVQLTIglF/hGq5huOTEzTaLUSTUWTW0wiEg1Jt4XY4MaJkAHXAGy2UrgpAf4r8+bXEDqVyQfZBjhWynKcOC+qDNvzRIJZ313H/vUcCUjJXQInGcWuK6nEe3VILrUpdtIUvDs9kPj5476GY4b06PxQ936ljJqDa2kpKzE9f/PAMNBFdWlrHZGxBaimB3d1tBFnyHA9ImT3lU+QAPRyhWa2hdH2DwsUVSpfXGDVpiOREPpfDsNGDlyag3hDCLmPS5I6FYI14sfzuHu5+ch9Im/EzbQLZw0s8+c1vUSuWZc9hpUo2ewOP2ytzxOlxC9t7+2Af+w8P5O8zuxVOF/XcmbToo91so3STx/XxKZ5+9z36wwn29g9E+7rSMrIGa3vr6GGA9FoKq1vLCITI7CKgPpb/yGZ2di3olFtSxfLy2XPcXF4h6PVja3VdxtfTJ0+E6bC9uyPM0OzVFQLhEN7/6EME/X7kL/JikHj0+kiuuba+Irr91Pnc3tmAk0nOSV/YeGQ5EgBg4kT0j2cM4ifIF0oYMvEX9uPgnfvYvLuPLqhPDIQTcdxc5TFqD+Ea2eAe2nD07QtUzm+QDi5hJbCCUXeCy9wlutMuEptJ3P/kPnY/XsUsRLnmCZqDjik3703h6jsQtAXRL/Zw9eZMgEjqK5+eX4GOF2tbG7B6HGI8unywjMR+GLMgMPEY7XfHCJg0gU6uiUG2g2d/9QShiQ/2kQP2oQ2JYFJKzsvdCgaeMdbfW0fq7jImwSmiaTusNA5tA+P2FJb2FL3zBvJHN2gVmoi4wmhXushfF0VqyhF0o23tI3Owiu33dmGhfE7CJgaRXKy6jR5mdQuqVzWcPj/FqN7Dwco+PDMnGrkq8tlrWfuDyRASmwkcF86w85O7uPPxfYzcU9iDVrgJQo+NXrhlBFRvKnjx7JmMSQ+9SyIhWZfIWib46Pf4MR3P4HK4cX5yJoQDh92OoCso9+XaQb1xDrRYJCpsR5qChpeiIskToFGxlQcdoNJu4OjiROShllMZjLkW5IpwWt3oD6fGADXoxPp2Cg/e2UV61S5rFmW7SOIlWJYrXMq6xGdiPHV8dCJ7IddOSlDxAESDaB91rh12NGkuRt3/bh+F3I3o1+dzBal0okat1xvA9u4udvf3hMdL/fyZzYJwMoSH7z9AKBHF1DYRoGo4HmIsoLAVrGXj3PW4PLBbLcLO/uf/1/+NX/2LX0oDe2xOjAdj8aegXi2fkQA0NRgpZ8b4t9mq4vj4CCP0RN6MfUwwkPsn43OujUzgyLlI0qUGiI4EjLGxkGL6RmaNQLxqkBJUpwa4IW7MTbdEemmAPiuyZlOpZuD13XyeVkskAHhN1TrmPTWuF6BhauISajAr2USBUMqbsSLDxOaGucv34xrPWH9zawupVEak4ljJlM8XxfeCwB+B+KvrS3l36pQzAcp4kolasqAJChMaXgqlsLy8gkGbXgumgoaAvWjokzFtm8Lj9+KDD99FlCbGo4FoK7M6h9r7lUZF2s8CVgH65Tk9bp+w19mPBKAJEM9GFgERE9GkgMp9mtw1W3IepUwj22B7dw+RYAiHR2/w4sULkWS7f/++SMMYwMQp1x72Rzg6OpVzDu/D+URGsSHmcH2nkbNPzLfz+SvU6pW5Rn9PJPMos8Y+FcnMMT1BKAWxKd9XwENkx+ivIOXShsgj9xt1JYHANiRjPxDySzVcbzAWkgWZcGRc84zk8ZgSda/XLTEnzxIGF+jJvY+OjoXswbNGLBgVNjjZ8rw3K3dIRHB5WRUwkfOyIn30ozg9P5HqHN6D/gzTkSG56ZnLgO1u8W+h8aHfGRRt9snMJmSSO3cOZG4z6dFgzOh1ChOZ53ieMZrtjoxfgvQXF2cyfyhFw+oqJn0GvQHisSS2tnZgmdmxFEmLeTdNhDn+uOfzTJor5HFyeoxyqSLANecWZfdoukiNaY69zPISrDTYtU0lYcvP0Bi8UC5K5SYrFDv9AbyRCLYP7uDB4/twBIBnR1/jOPsUU0cHVmcfw0lPzoQcKzSoZb/xGQQQn0ubKIijwKLBOKyiFT+dy8so+Y+fUdBPAU5lPSpYbM7wlCY0vk3Kctb7KFNTMR8F/BSMVZKfnsWVMKegt95HZUT1egpw3gKxIyODoCCksu8JbHJMKAalIBsByUWgmd9bBBx5/7eAmUmG6Xmdv1MwV+cLpQv03RXcVUB48Zn1fMxr8I+e/xfbbRHwVtDZSN6YNVtxNunXeYKO99R1lt/nOqkYjALpSpxUgqNeW999sY8WkwAKoPO+/M7iewq4uWDOtwg2K1CsuIsCi3ptiT7mSRGesfV5BTidyzxoeykBUd9df3+LkynTf86iVYBZxxH7m9fnsyi+pWNRPjvvb8UAtb/5fLy39r22hT6rfm4RW+LvFAvTsSIkzAFNbXvSZ2wbro06jiipJPghzDpmJC+N6a6ypBeBe97XjCFTucVdXBMP2r4y7sYm6cT10yQ+zLjWeSXX1MqB+bW0zWXO0NFjDmrrfOF3deyw3/icdDXWOS39OidKKs6qbc31SOfu4hxgYpDXVNxNxwVxC7NWmXG/iNv+HgD9P/3X/8lMFw8+qICuc81hXbTMDvI2m6UTXqjsdMKdi1Vz8mgn6SBWeQ92jg4GBUKpjywyEKxLnAPKurDxmnwuLmCyWI5/vFCZF2cn8x6LGQt+VyeUAtO6kDEI4n9sEPMd9+0CKPecL4aiE8YFy23aY850lw7SycESLA0GdbHgYVwXIm03Qf+pF03m6xzsdDlMxpmgC0uklK28mC3TxZT3YDto36jUhzIM2J58P2X+KgNdDDfmujY6yHSR4DOJ7s/QZIEWs2u8j8/vNUBtx7CVJfidZ1pMlsUA2NTE0olD4Jj3Yfvy3iaIMdkiTRhockAWgAkNGMqSWeYfgr4M+lSTjs9Koy7N0Jkg27SvbPb9vvQXP8exZ0rmDINe3Wf5GTKh+YcJD2pWGwMKkygQ4GQui6FAP5+V78xsvxmfRjdL+13bku81GI5vyxx4OWrraZZKMmM+/y0gzX/TQEY2r7nbN4OZfm+C8cgBvzuOZHwNyeiKlEcOOzPMujZY+g4E7DFE3VEM2wO8efEczWoZO1tkWqxIYEjw9fj4BIWbogTA6+vrc21AsoioHziB0+MQEIYGYSzHo9M8E1RWh13qunl4Irvh4vRC1AZdTjcGwylcXlN+RuCg220KIFXI5dBpN0V7iJrBbDOW/m1tbEr731zdSPsxBu13COaOxKxmd3cfBwd3ZYwcH50Kw9bMecDtcyISD6HTbaJcLYiExdX1tcxTBoxOGu3Fkji488CYjni5JlEoX5YP1Co0eppK0uf48I2US8aiYdE0vLnOCrtoOBlKoM/xSwCQB30mkrwBrxxUjI5gX5gjBHB5MKPTNQP+b775DpV6DUFvSPTp6GIeDkSk/V+8eIaTs1PRcv38D78QVq6uNVIqPxpJeS6ZXwzoB6ORBPdk0craYp0hX8pLiSGNR9ZXVkVDuM2SRa9X2o7PO7XapLQ+trSE5bVlcRyPsOTSQTMxAs/Uaxqj3WyIKzxZRfl8TpIF7MPAvCSMzCMegEednkiprGdWxAyODGi/aJh7RGPSHw4Ja9fp8aJYraLepq6kYWmsbqwKQMqSS65FDBYI/FPDkYB6r2eqGgj6M8nAbK/HGxTwfm1j2+gYeojsTI0kQKclpiDnp0c4enMoByKy1wkCVso17O7dRTK5hFKxJs9DZn0ikxLjOi+fqQu0qm0xFWzVqjg5OsTZ+SE++PB9YYNfZC9Fw9Dl9GI8soqu9PrutgDQoSDXFqDVnKLZbuDi6gI16kiG3Xj8k8cChjS6bdFtrjY7VFIGAAAgAElEQVQactixW+wYdYdo1Ovwshza6UDI4xEdaJo6kvHGz3B9ana6AiDGllLCImZpNGVlPB7K+ECAoAEB9HlJLUF5YUg3O7Dx4EgwLh7CUiYiZmvj2Vz7a0IDowmO3xziyXdfYW97G5/95GMcHb7E3/7tr+VA2R32MJxN8OD9d/HRzz/B/sP7SK5G0BkQyJ1IJcK4PYJlMMWsM8bNxTXaZPvWanKwZGLp6PxIKigePnqEP/zFH2F1I4J2n/IGTUmmkb1J+ZdmrSFJl0KpBLfXLSxozivKeIzpZM/9pFwXHVcaAjqmRq6EawZZyVyvKfeRSFN/1oajqzNs7G9h4842Nu/uIZqOwOMHmGui7Ej9uIJeoYFiNo9OrQUr+5AGsw6ryBd0bH04gg5k9tZw79E+dg92EIxTuqSFfLaA09dXKOeqCAX9IuXCUnW/32cM+KiBPDFVXdwHmJzhc1+fXogmdCqeQLVYQPEqJ8zxVCiBpWhSAIypyw5X1Iu1R3vYe3wP/jSlV+xycKfEzIvvfsCYGsoOE1xXijVUSlXRNA2Fo1jb3sTGziaWt1YRTy0Jo1xKiVtDtOpd5K9yuDw6FbY6+77Z6KI/HOHuw4eSmIHbjq37OwgtRRBbjSGW9sDKMMtiSoVFkpuM1fIAteuKSMFcHJ7gu999LX1CTXWaA1IrutVpSqXAxv62JCA297aQ2PZgwuW2DZy8vsDXv/1aDFNZyTYbjwSITlH7PeKH08tEcgO1RlXK5HvDAQLegKxpdhcrXgbCmKYWcX86hjccxpia+IEANnf3TIKu3UW/3MG41sF3f/NblC9usJvZQsDiEyZup9+TPY5SOTTRS++mEV2LYuqdijEfNe4IUqJrwaA5RL/aR+HiGpXctYCpxVoL7f5Qqn3cIQ9CyQBW7q1i/4MMXAmgSZ6BHfA7INq/hTc9nH93iqNfv8CsPITP6hNWcMDJTQno2QboOvtI38/g4NM7sEcAuynuwozYfxvoF/sYX3eRfX6Bxk0dy6E0HFMXqqUajs/PYPO7YIk4sfV4D5l7q/AkbPBEIfrv3DMGBMKvhqhfEoA+wbg2gLtvx5IvBu/MJZUYlN2qtKuIbydwXLnEzk/uY+3dXXhTAXiTZCeyonGCYXsIO9eS5hBHL97g/M2pIO6sGppZZhIjMGlLuTkaYBJIpb7+xMLE45K8d8wfxevvX+Ds9TFmI4jGbSwSh83lhCfgQ2plWcrRXX43rC4bsjc5VJqU4xiKmSUBonq5iY4k5c1hKxoLYGd3FXcexJj7RKczlfVFvLooVRFzI5mMiLQJwemzpyWcHp2jVCiLuR3jjWF/KLJMZJNSbozAFE3/uOcU83npE2q+MukVjRPYXMZSMoVapSK6x2T2e/0uqWRaWk3D4rYDDotIChCQIlOT6xd1kimDRjkUSoP89m9+jX/2f/4fyF/n4JhYESQTO5KQKj8yi0OBMMJBPxqsAGg2BYC+uDjHaNYTsJD2zU7rnNlFw0hWo8w5uWLdZ6cJE4kirrfsLybOBjwsk9hDWQ0yog3BSEhGVsO4Y7zGuIWySiOMYIdNZCkCPr9ci/OU78RYRQgp80QZgVP9NyulHt57INdj/E3Qjvu/VGS4qSnKmMBUHrIva/W6ALas7GGb6QFZqmG7PYl7uE/TcLbdbokRXjJmmPSMxzq9jmg3U5KD5rsrmVUxkeN7iB9NICDvxffnXkUgL5mMI72cknW20awL2eDs4lQSJ5RZsYKyGHa5ps/pQ4QyXxyzsIkcBEFj6g+TiRuPJ8Xor9ZowmHlPGDVYgp7d/ZF7opmi9999w1ODo+wlEpgf3dPnolnCfZHwGck0Ui+uCQTmESUmQUut1MqgVmhspRIinkiY+ejozegrIaAVTyDYgqn1YA8dqtDzk2rEkN4xHRcZRYJsjP25L8JYDCBX+CcmY4EbOe92D9yjpkZggxlkpScQ1YiWe+UN6SBKRP8Eg86jITjq1dvJHHDd0/E47fncMZ9HG8GMJnJ3sn7i6wEZuKl0u13ZB3h51jJ57Q4BdgV+Q2n3cSogYAkDEU+zuUVgJwkncePP8Qnn/xUAGQaPAqzzzKTOJ/VKWQj5osFeV+e9XI3V4bNXLiRMXvnzl2RrGHs/snHn8rc4j7IYxCTDCS7kKhAQpgYAGcvcHWTl78HvQH5HsFxkjyIG9jsQL2ew3hoiHSUsKEGeavXND47jOso5RKOYH13F5v725g6hzi9fonr0hFG1jaGswasTvNdIca5COYQsJwYDGMOQCsbUXERBaAp6algKj/DWIX9qjKW7AueH1TLVzEYAYomUyExsW2UvKVndcFcFiqjpa0XNGqVtKWkLMWQTCLIAK76GX1mBW0V3OM9R2K4Zu4lGJMkTgwoJ2eH23sarIVkGb4T//B63JcUXFwE+hYZl0qu+/8DoPWZ9TkUpNT76LMoqKnPxJ8rOKxYj+IKCiorFqAkxx+3r+IzxB54Xc4DfmexKvsfAqD/oev8GFDmvxVo5jsquXHxfZQYqNdTLEfxGv25Aug/BqF58NZ+1vZSkFTHrIKPOoZ0fJj2NhV2i2NYAU0DqM5jpjlYzs8qViX9Nh8HOva1bxbxSt1n+P9FsHQReOX3FN+RcTUnsWrCR9tWsSd+VjBFq0P6TLE4yldxvmnbv10P1eftbaWAArEGgDba54KL8d8TA/IrAM0zhYLjtyD9nGTL+ITfWfyj80Sfi8/L7+sc4d+FqDon33K94f20jxR45plecT+9h/afjC2RAjNs/EW8kwwDGUMLkrPaN7quyLj4H/+r/1ggagVs+VCcPDqIFHjUh1sERSXj5jMmE7yolImxnm+OePNnuojIYjMv1VAWLA94ZvBabyU4dJIosMzO5M8Y2KlujnacLhRqkKAgoU4WbUQ2ziJIq5Oc16E+Kv8oqMusgpl0JvPi9Rt9KGZkZSGbM2qlcSXT7xBjMF28qIm9uMgrG5lZSpkU81IQC6U8LFOE/AFxC19sP53QmpnU7Cjbgs/EPtEMp3kH960WGdtNNxydqHwGvrMCuaqBzI2eDF1dZHSxYnuRAS1g9XSusTdPSoichYDhRg+brt4agPI6yroQp+s5+E1AWUFiZcnzZ8J+rFAn1WQ1eX8aXLH99PddsjrnGpkGWDcZSGF5MmtsNRIcumCTHCQMjflkMsCYYUfIZGTpNs1J5iUWDKh5LbarZj55fbYVDwV8Dz6nmqmohImA9Cy/mZjEwm1Zic20i24iBOuUdS+Bo9OwCwgEMGAS7U6nH257BG5nBEH/EsKBlJShWcYOTMhM7FjhtQQR9kQw6fRxfXEBp22Gewd34HB4cPLmRAJWgpVXF1lcXV4LCH1w746812DUExdqh9uGUDyMja1VAS9dfhd6ZPDYrHAyUBzMROeRZdYvX7wxOq8jQUcFWGUpJVlsF5enePbD99Jv1BZlGQf7IhZLiHQDA22ycckuz11eC8jPgJ3BPA8Qd+/el3HP0uunL5+i0qhJm1CTcn1zDf1hX8oZb4o3EvylMssSiPIgSdCXsh4c8yHqMI6YWDBzrlmri9YiT1znp2do1qtIxuNwu2w4fP0Sz54/EXDAaBx7Ze2ilIbd7YHNYUdmNSNBM9clHnKfP38qGmQMzAmunJ3Tpb4m/U328d07Bwj7I2LCVqxVcJMviqHYH3z+uYxBBu4cQzQb4yGErAyWSfJ3DJhZwk7dXwKxLI8sVcp49vy5rAsfvP9YAkSWqvOARLMyiHHODIFoGPt37yEYCwnLh9NUC2c6HZM84WGgUMzj8NVL0fUjo5oJBJpI8rm4vjH5TPYuyyx3yZzMF3Hy5lAYLVIxEaAhXxrx9JKwoS+usqg0GnB7yMRsgnIJO7ubMh/JsiHDiPIrPEhyjklWdB5AMGBn6STH+v7+HayubIt0EbUWeSge9nso5nMCnF9fXeDq/MwwpAY9OWhxmPLgTsYW9b7JJmaZ9crWpikNn7P4Bs0++u0O6uUKzs+O0R808fHHH8hxnmaJ1UpDZAWajT4cbjd2Hhxg9+4eAn6DDomWY6slshfHZ5S+AD74+EMxqaNsBtutVm+g3eVBywmX1SlBM7U8ndTtIqPEahEzyqvLLILCeKNbfVtY66FIFB6vH95QCEupGOxuyLtZuNQCaIs+J42txqiUSqjky5J8JTMsGguKtu7l9QXqrZI5wPeZBHSJgVQhf41kMop3Ht1Hv9vG0x++xdnZqSnt4l4d8OGLf/QLfP6Lf4QxLJIMoeEPWXz9Rh+T/gQBZwC9ZlcSWmSlk12YTCdxlbuUBMnjDz/A3bt3pPS3UC2i1G2ImZNtaoN95hDmI9nhL16+xHg2QnI5KWXQwtRyuwSYqeZLeP7tU3QbHSQiUWEYM/aqFEsCNLBKgKB1IB4GU2eRTBR7j+4KAO0MOOHyA+Mp0CsNcPMki26hjW65hVatDpeVscsAFo8d5V4dlqAN6YM1bD3cwupeQr7LNuewbJaB2mUbpy9PxciQiZhGrS7sAU348tAcCAUEkM5fX8n8oE6pZTxFMhqBbTpGq1ITjWKf049EOGHAwelQAMTd9+4ikArDFnLB4XOhO+oJSEPWMPeU7b1NUwpOZlVvgumE+9QITh+Zo1GkV5exvEFNf+rrA9060Cg38fqZMfGr5vNoVmoYDCbIXeextbeH5fVV2H0ebD7YRiAVQmY7jVjGKmOM6x/brtMChq0h0Jzh5oQg9rFoXL/49qlIPC3HU9je3BLzUzJ6qSGc2VzG/sN9RFMBTG28xhCD9hiNcgOvyChv9YT5Sd3bCIFGjwOJVEwMPdv9lsjpEMQjCBWNJ2TP9voC4iPCvxM4uchew+qggV8IHlY2xBKSZOy3hpj2x2hdl/Dnf/pL3BxfIhVOIOYOCjjtsnGdjohEWrPXgCfgRnItiZF9AIfPjo2tddnf6bEw7o3F5HPYHeDizUsBsBpdKgfbkEinEU0lMHWM4YzY8c7PHiG2bkfLkPxhHUOA9+zLPF793QtYbwZoXFRE8iIZTYg5IGUaXGEnpn4rknfT2Hl8AE/CgaHNJErtFmDYmaKRqwDlEbLPT1A9LyEVWoJj6ILfa/T3G+MO4ntpxPdSSOynkNiMYOKawRuy0A8XgzowLgG18xpOnrwRALp2WkbaF8eSLywsX4/XjcPsMarTFl7mj/DZf/CPsfPxQ4z9VrhjXrj8NozI8Kn3MetMMaj2cXV0Kaz4sMePs+NT5G6u4fJ5RdOU7GVqU0diUYQTIbhCdjx+/C7cBOSmwMXhBV4+eY5StoDpyIZkPCXVgwRi0msrksCIpuMIRT0olBt48YomyVPEl2LCyuSaWiyUYLd50axT07qOja1l7O2vYjhqo1QtIFcsSRIxnk5gZTuNaMYO9Ayo320M8at/9We4ucyLRv+Dew/g9wbw5MkTATc3NtelGip7fS5SEtwXmQje3N1GamXVJEXsJu69Ossie3mJdqMu4J3FYUMwEcHUAbgCXlhdDgS8BrCVEuFOV/bUoNcHj8MhhqP/4v/55/juy6/FbJzxG9mclMshmLm6so7peCgMaO6nZE+WSkUBscas9Re4mf4PTlnj9SDI2Mocph1wOz1yNpHKCTmPmcOvyFZoNebcCJuHTO4lCs7INZwGvFamHtni6+urxqyt1xbAkvEC5yzjByZENbbZ39/Hh+9/IDGmVCmdneHw5FRiUT1D8ndkoguZpFo1lUABI/kg7zMx5yLGbzxT8NlJRCF4zPWR5u1k4lYqNVxmz+WzdjFvNGzyTGJJDu/8LOME/T5ZwAIMjAYSv9FM1mJjosEqMSxjTjHxHE8QcIQlCS5nApvRnKWeezK+JPEJpTMcDARgkcQz12ev1y8EDfYjpbXYPjT7vMxe4Fe/+leolitYWc0glUzc+vf4/UGpAuJYYVyrZ07K5PGeZIcTyOb/2TeMpU6PTgXcJ1tazsYwgDHXkUg4hFg4JEQm9o0vEJDvUu6O0m9sxHR6mdvGnO1uGHDmTGoqMQ2jz0j0OV1Gi5ZgKEkLZNKzikHBBSGkjabCCCbzbymZFMBY1tXbMnkDoPEZCYrzXSldQt8Vzjc7/z+XLSxXavC6g1hf2xagOLNsqpPI7P3+hyfSRrw3q2Soxby6uomPP/oEa2sbklgg5uHifjYGimUDAnHsvDl6LXIykuzskxHdkIo6Vhx6nH6srKzi4w9/gsxSRqojGNuXqiU0mjUxUeTnzXzsolSpCClqNbOKe3fvS7/zeZgornEtyr1BtVYwWrFjgsiUOCHQMxPiRiAUQ3gphfWtXfjiIdS7ZVxXzlGsn6PRL2Jq68DpNTrrQoSyEgQy0TzBObaZgl/8Gf++CODw3GaxGjB2ESRbBIs4F/VMfEu8ml9rMnxbMa6kQQVNZa7NgSUFEfkzBZIFEBapP1MRrPdfBBoXQT4FpRXsE8Bv/j4GbKQfkcEjFE/R570FyAyhUv4oQKftsQiOKja0iBXpd/Q5+G9WKAous3BfBSAVlFcca5EBqgCtGZ9zcHwul6OENk3UKQCuz62MV70vr8978fOcL4q5KfCsDNZFkqASKrVy/seY1yJw/GNgWsmSvC+vo0kE9RsTYt+8P7RtFwFobWf+jmcf/Yy+n4K0/I4SKnXcsJ11POoY19+ZZKmRatLn1+psXkvxGWUWyz6m42Dehwri6jWUmatr7e2+s3AffW7FC9+OMIOLalvwWsrE5mdFCnhm8DjFPbkWa0JD+3dxbHFdWpwTfB7Tz6Zq4bZPMFdmmBNe1YyQ9+e95Xvzucczio5NHdtS1TwnZup8VJyL39W+UeljVTTgM+vnzd8Ne1mBeJkz8/kpSZW55rO+4y2ATdoUk3JzRQr+XgF+XS+kj/7n/+Y/nd0+zNw9VNnKi4NbX5yDQAesNDABtPnE0wZUkFqBOG1k7SQ+pJmkLDEjA3kqADS/pzIPqsPLDmFwwYOQAn0KZLPRCQLqAFAG9+Jgl0kyvy47hN/hf7yGHMzngKbRpO6LiQI/zyOqZEsc5t9SEkTx73kmhgcdGiPxMwSgbxf/OaVeF04+kyzOc0o6zTLMQKd6yhRelxs+71vNbF38NaOjC7xmL4yphxmci5kdBd/lHeaTXCct20PZ0bwuP6Na2QSgBeCfP6f2EfU4ZbLOXTJ/PPk4MCVja6Pmt/fW2I99K4DR0ADHfEYGKSrFwUCJ44JBbXzuhKyJCH6Wh0GVFhHA2W4CNu1HArZ8Ln5WsrzzvuT1+YeAjC4y0u4SfrGsy/QDHaUUQBeGSN/Ijywuqjq++fwcF7w2xyB/ruNEANBQSEzh2A400dA5YvrbbGocI7JBzTXzBOyVYIyUHSCeSMHjC8M+CyDgS8FuDWDUtyLgDsMJLxzwwjqwY9a3i+M7dV6nLKWwjuF3u9Fp9aRc/yZ7I3No1B8aveNmR4AiPje9v1nizMAoFAvg7oO72L27LiZb3RFAOUDmr0ZdwT5xcXqJJ98+BQNmsjbFqCZIiYcubvJZ0TbOXZ2LDnQizkOVKdfkOGDASz1dBqgelxeFKxrKjOGyu1AplAXgXkqksBRPYGqZ4vXFazGtWllfw527+1hZy2AwmgpAS0YNxwrfgeYw3XYbayvrWFleE1NPnhM7XaDd7kggyYO0dWqE9S8vLlArl5BMREVy4/WrZzg5OZSAjo7rkWhQDhDU3d7Y3BHTMk8gKGwnarAyuSSmJc0q3C6nHEILRf6bLP0hghGfPIt1bEOzSV3BCVq9PvbvHeCzn/9cZAm8Xhv6XWpJD4Qle3p8guvshUlsNOrCplhOLcsBjSOV0g9nl2Sfz/DZpz81712polZrwOtnuWQfjV5PGJE8LNvcTmxtrckmYXTgyP6cSuDOQJzM63qV5ZgWYTqcHZ9IIo+axxzTxXxB1oLtjU3sbGzKc54dHotEAueDaEqORwJA09WeBnQMGDkWpGSyUZUDL1nlPPAQPOQzU36E7t2GgTWQPiSDhYfI2dSw2ddWt+WaRju/D5vVgmo5L6ZDpyeHKFxf4c7BnoCBMvdsnC9WVKo1SW6Eo3HcffAQS2mj3ThsT4QJOe4O0aObfaOJSjmPZqOMvf0tuNx2aZdGvYlmrY2rizz80TAefvxIGLYEBThv6SRP7T6CFFe5CzQ6VWRW0iJlkVxOy0HwKlfEeEK5JB9SsRT8ngCCXuqf22EdDzDq9VDO3+Dw9WsBCHZ2d+WQVChVMGIlD+VqIlFh+UYTNDw0zGenxyml3RxfTN5Q9oFsYYKiZCPHYiEk0nFc31yi1iyh3mK1wpkcQHl4J4jjcAI+jwP+gAdnp8e4PD9Ds9YUxhOrlR5/+BE+/enPkC/ygN6V0lEBMbrUgh7D6/KLjEaDWsNkRk0HCCciwlzKXl2K5jgP2+urK5jYZxg6pjJGCF57bF4E3CE06y188923Mi68QQ+6gy6SS1FEQ2FMegM0ijVUCxU4LFY54LJKlyB0tVKRcUQTQhqIre5swBHwIpAM4fFnH2Pn3jYsbgMgk71+c1zFs199j2FlAMfIJuxqVicwgWX3OjELWjHxW5B5sI7UfgaBJTdG1qk41AvYQQZwYYLcERnfDTFiuzw6l716OZ1GgCCozyv3Iiu+UimjWWcCoweH3YogPQq6HcwGAzTLbWGAkwk+6I+kFDm1sYwHHzzCzGOB1WvHzMME0hgXuSuRFUqkEnj/4/dlLjpA8N6KWqkuJem1Rh0unxubezvS5n4vMOkbqZRmqYUv//Z3KF/nMWESgczjsUWMOre3d8SIze51w5fwY+oBdh/tYnknahjQdgOCjgbAqDdFr9zH5VEWhy/eYDaYolVooF1uwD4GonMtUbIDRxgino4jvbUMT9gDm9skgms3NdHubZUamA6nOHp1iPJNQRKTNIF0uu0Y22eYWEa4885dfPjJh0hlMvAHXQKEMxSi+thoNEP+poizi0tMZzb4Y1FY7A7MHO65FNIIIY9PmM9/+ct/jUmri5DLizvrG8L07bZGCPvCInNAmZJg0Ctj7+zqGDY3sLW/DTeTYnaHaOKSYcsy+nY5L7Fbf0pDzpnsAZGlBNx+OyzeKZwRG7wJH5xhj0iP2OER08Gzpxe4eZFFuOOGc2DFb1ltMBkjGPQjnAjDEbTDtxRAeCOBzJ11xNfT6E1oGGbiBKfFAVsfGFzX8PLLp8i+OEcmksZqbBnE5C7zV+jbRtj+YB+xvRSCm1H4llwgvDEEtXVtsA3t8A7sKB3XcPb0CKNqH9lnp5hW+1iPphChcZnDiuawhVc3p3iaO8Qf/Uf/FPc+/xBNyxCx9Tg8QYvM135jAPfYjX65i4uX5+jk6wh7gmJOSmkpJk4m1imcQT/yjbKMse17W3jwwT52dldAk/VubYhuvYvqTRnf/uY7vPr+FdyOILyuAKw2auhHEYpF5btM6rQHPThdXri8TvijblidUzh9bhTKZRCtrxVr6LXaCPvdCPpdKJWv0R12YHE4kFnbxM6dXdi9jF+6mA5G8Dm9cFpc+NN/9qco5sqyNtO0liX73Ju4X4WiAYwmIxTKOUn6rm+sSNJ7fXsb3GI4N7qdGXqtLvIXOUku0Wi33WkK+9vmc4uZHTxOhGJhkUVwzX1mWHnlddMIlb4GffTqdfzqX/4Sf/fX/xaW0UxK/VvNrmhck8GZiLOE37AfhZHkpnxbF612A+12Ew6niRWVjME4a9DtoVKp3oKSVq4cDqesyaxAiycSEqcydqk3agL6CvuZJJ85UYKVhyQoxJMJ8frQ8xuBNybeRb4tX5B3HgwH8FKrOhwzJBlm/AEBkVllt7G6Lgxsek1w7S4UjASfSoK0u/TdWBL5CsYBhp3am4M21HWm0aJhTfI7CiAwtlZvGcbrBCAJ7iqJhvcgy5WyKmwjSprw3EFQuV5viAwFY3We53iIGfLgLgA018mmJNSioQRcziBsVg+mNOfjwXpkjO2p6RsJRuHn2kzw1+kV0LbVpKYoEA5FEQiFkU4t3+rABgM+MV5m5dHR4WthYlNOTc3R2W4cI4wzzDN7RV6FGuaGmGPYqmT4hgPGbP3w8FjOnow10+mMnFfYzkz40ztkZ3tDKqQYI1L2ivEZkz1DvofXg0ya+sZLAtYTSBUtb9EvpUZ3D+1WHRareR6OC+pG8zxGCR4mtSndJuNuMDDm9YOxOddNZ1IxmUjG5Dyl/a1AjxCEqDc9HsPLCjW/MeliNRurL/kM1EwP+JLY2NgWLGApFRcWNA3Iv/32W5GjoXQhxxordbvdIfb3DoSJHI3GpF2YZKKkGvcRSntw3lxcnqFcLUq70kOD1yRpQcraJ0b6MLO0KnM1FPBL5R1NeJmYGE3ZP0bTmG1CkgzbbmudMev6XJrTA8vUhuvcObLZF7i+PhHSwnQ6FM364ZS6sHYxHne4vPBFk9jc3kMolUCzX0W5fYNmN49Gr4jWqCzrDtdzAWxoiCIVb2SOEyMxFddzmOI2eSQMQwqzjIzEpwK2yk5UEpsCWvrzRbCVQj6sVlK9aYPFmMSEgqACsi2AfIvnZPatrh0KjC8C0YtAogKYCmApUMbz8+J3WMGs91CQ13xnbrK2AEDz+ovgm8Ft3vqVKYDL/y8CrYsAPhNPvI+C4nr2VwBfwT5eV1nMCrYp5qNYj/5cAV7+XttU31fb5C1o/vZ9DSC7QGabG8hpeyxeV9+Jc3gR8Ndr/B7IPjd/07ZXfIzXExmGOeFOSRec5wq6LvabgpOLIK4C0JqUWHxWxawWxyTff5FxryaDCvIrtqfPqgC0jmNdZ24lMeaJg8X2VQBY+4f3VxKgAtJ8XsWRFOBX4FyBaP6b7aOAsQKxCpLLtaZG6kI/o/OAQAo/r3idqWowIDP/0zHHZ+A6o7jcaGRY9TqWST6TPp2b/WkyQ8brPDlELHIRuNc+kHW+P5DnU0yW99X76fvI+1qMqsDtXFjQlpYH+JGMBnEtM4ZNsmAR8Jdnn5l4gwxr/m5x3RCwfI6HWf73/+G/nEdrpHcAACAASURBVLFBlGmsC5l2mDaoLkhqJKcNQcKhln3wOpoZMGBi51bHR0FnDTCUGk4jAsn0T2aw2a23Boa6kfEaAqg6XTIYeH0FX3WymcXa0OYXBcIXFzJdYPh/XZhMJsWwZ5UVzE41i5BZlMhUFXB2zEDRCL7LgJ5rpxCoIgCtGwV3CgW5FztN2IZzpjTBIrIaZNOhYzqZYfNMiw6KxYyGsIMHcx3RQMCAigvaR0azzSnvzsVDWb/sO35WEwE6sZQ9LMEcjR7mJfe8pjJ82ReysbH0j260brcAyfzD+/GafGYCGAyA9fl5fwZc/DfLtfg5kaLwGKMWsjP5cz4XDeHMRKV5A/XfujKgFxcCP8sV5zo/Bhw3ZUb8I+81L+Hhv3lfAq98PpaZiXnKPJNHgzwZs9ORBDQcT8yq8lqGUfDWPEU04CYTeU7dZNm2LCfkwkc9ZD6TGmDKRjgwpgJvJ7gZBxJUzJ2EyeJlSauUDHp9cgihJu144kC13MfaygGWomsY9S1Ix5fhFkNCYNwF+o0xvFaWdwI2PuoUGHTHaFbqePbkGWrVqkgqsJyMMhoErUSXO8xA3ovOsIvrmyz8YS8+/8M/wL2H6+hRHmMMNJrUMhzB6/IKI7ZwQyCwIu1F8ynOQRrBNVsNYWKytI0AKkHGtbVVMa2jsQybkAcAjpVqsYkpEYbxDOdHZ8Ypu9nGbDhDOV8Q48FEJonX2UMpeX7/g/ewtrkuIAl16WhSSDYqgUuOCWrvESCzTi0CZAUC1PGms7Zpd45TBhN0da5VyhKkd9tNrK6khVGRFa3JvIB70xmNWniNIGKRZWxu7CGzuiZoiNXuEiYy+46atLncNeKJMPw+BmcjtJt1uQ7dygmw95o9AUS9wZAwZMlM/slPPxWDAO4PlAeh4U+zWkWjXhVWNsvaCeZzcyCjhOZeBKx5KCILlsH6J59+JuOL4/nyMgurzSEgNfWfaQYoJpY2SIkqP0eAUZhMvaEcAOutpuiu8lDhcFgxGY3EXIqHkI21dfi8fjx/9gx0YT64c0fK7Vn+2RF5iapIq5CBQ01Nt9+DzPKKSCpw4FG6hWsSGYuHZydy0ODhh6znx48f493335PDMGVNqDnJeUTjyKurHDqNroz7ZCIt45MHp7G47I5wcXYkB6IeJVjKRaxkUlKuS1Ya52Sl3JByWMp5+INRJBNLYmRotdIEsIdhZ4RBuy+69dSSHvapJ3khbBlqk8u6PRigkCvgzctDRJdieOfT97Fzbw9+Pw85UynJFgZ5q45Gg0mQrACowVAI7z1+X8Cri+yNACc+bwh+b1D0H7m+e8lAc1hF37ZSyOP86AStZhObm5tSwtujNnSjgWarI0AXS763DtblAFJpkpFNOY6psJl4UmxWG8KwpjQFS8YTsSjSK0l0+m0MJj1c53P44dlTSeQ8euceMpklTNBHMOCVQ9zF6Sluspcyl+1Wu1QPEAyIRuJ4+fINSvmCSLMkY0n4PNSEJOPMi/PLrJSZ0qyTrNWZdSwSB9fXVwLi8KB/794B7j56ICArNWLrlTouTy8x6lFJ1xgliWyE2yUHOw/L8F1O0S2ulypwWm2mzeZVPZy3PAj1aeI1N+Fb21oXKY31vU2s7WyIKZgvEoTFaUd/PECn1Mbzv3yKWXMCn90levQcwxfXWVR7TSQ2UgiuxUS+ILm9BEfEgYljiEqT8iZNoAv4BwEMykQCxzh5eYjzw2O4bS4c7N8VgKbSqKNULyNfKWBinYih4u7+FpYzSwh43Bg0m3j53Q/4/msyuntwwo12rSP73cH9A2ENT10zzNwW9CxDYWb3LVOkV1fkvTxBMtuAXsuwuXpNoNce4PD1GzGZ5T6ZSaWlXJ/JqEaxgXKxjOffv5AkXCYeleQ85QaK+TIwsWEwGiOWTgAuK/qWAfbe2UdyNS5maqNpHzanYaF4HD7Uq00UC1XRf2flg8/uQ6faQLfWhn1qFWb4+dmZaPm++/hdJFaS8EbcCMVDkqSzDm04P7rAbDRFvdTAX/zLfyNj971338VVLgtfyA+n3wm334mHH7yLh+89gstrhZWEwplJmFGCg2v4TbGANyy/7zLBF8V4ZkUwHBfJH5poBTxeFC6yyJ9d4t1795AMBpEKR0Qy5uV3LzHpW9CvD9FtdrG1vgGX24Hr/AVuyldw+uxiatfqdeGh7EGzjUg0gORSCEtLS7A4vGh1R+gPxpI0pklMZ9REZ9xEbzZAeiONgwcPkYwtwQkPzl9dYlwfIjx2I+YM4Jd/+v+ixXHucSHFNor6EUiH4V9OILaWRGp7Ce25rITRQKGGeR+o9XD+9BDf/PVX6JXb+JMv/kQYl/VeB4V2Gevv7+Dupw/gTgcw8UzhjVhRqXcFtPTbfOhm2yif0hizhMDMheLRFV599QRRuw+ZpRRCkQAaww5OKllcj+p4/Mc/wyf/3i/Qc1nhjTnE6LFRa2DWmcE5sqN0VsGbr19i0hxhI7kCv9ONQj6HcrmEzqCDxEYGpXYN3lgId97dx/5724gukSZjNOQp5eGcOVHJlvHnv/xL/N1f/Q5rqQ0x7o0mkpLoFQ1oO0ODKVKry0gsJxFIOuAK0ngQaDZHuL7MoXRVgntmx6w3RL9TQ6GQkzWbHgrRVEoqgJrtmkh2EZhjLERJpH6LlW5OjPo8zDkxHk0RiceQL97gppxHIOSTvdNin+K9Dx6JRENymfGi0fmejoERzWjLFTHMPD56IxVZ0aUEXAEf+tMROqOBeDsQ+KXBX4cyAb0ePA6PyDGVctcYtTt4/eIp/uYv/wKOmU00gXPXRYktopElqeghEMz4l4kCGpIyPikWC1IZSGYqq8wYPzNOZSzJvYkgL4Fo7vmUYIuGo5KU57rsDwZk/aRhNE1XyxXDImWVkYB+IwMKkjxwcHBP9lYawDEpT9BRkrSNhgD2wlie+9pQlkvBFPrk8JlIJGDsQRa4fo9yCYwXyRTlHy8lH2JGdoP3pfQF9zfG0YyB4tEgxhMyvyAGzTRmZ0aS+saMIRhPSsKGIP/cEI7X5fPxeYdd6glTHsIhiQZqLRsJwI6c0RjrE5SVs5jIFYzk/jaHVbxE4tEVzOZG5GwnymYRhJYDPdcfH4knTPC6pdyaBpM8GxIApWEwjWHZBqVCXhIhXNQoK0j5OCZ/eY4SVnKHzHHjJ8D+YezD/orHIhJTM2Zn3MY+YtWUkD8cHmFcWyx27O/ewc72nsQ+ZGB///23eP7sB6xlkohFDFjP9ZPyJYzpCELH4gncvfdAWLicBwSleYahdMhkYPSKW+0qyqUbI/gyHsvYY4wnMVCjKjE1+4FtI5XDZNuD5dxGkzWVWrqteuUa3mq1bxl63B88fp88jzBw6R4i1bVOIbZYLQ6E/EtIp1YFYHW77aKr3uu3ZOzS1LtYKslZjvc6PTtHOBjHysqaSLHxPMVkndPpEjKTAkacT+1uC9e5rLyHSIlEY2ImyT5lDEzJl5OjN6Ih7WV126ArUlMEqzn+WAHGmIftnUmv4c7OgcROHKeM5ailfX5xhBcv/h7Z7JGA+ZTPGM/6IlNosVsl4cbE29hix/LmJtb3tzC09FFs3KAzqKA3qQsAPbEYrWPiApJMmxpwTGJtskgdWpU9E0IGn48ADuMlPq+ClgrSKcCoZ1plHypGcQsgCoYxFlN5MXz0cVOmTnxb1gRDbJlrzs9JdryWMigVpJUE15yEuMiGVsBS8RAFBBW34c+5hpFERk15fT4FchfxCj4nf05mp/5cgNM5o1SBYgWQFUhTEJTPp+/N3+kzSXvOwTUF/iQhPZd2ZZsKQWBO0FOcSQFtBZL53ovtoffizxT0VGa04heGCW1iYMUz+DMlfiojeRHvUjBQ29bUTZo/i6CzgrCKBS2CjdqnyojlWq4+X1qxz+spGXGxvZVMqtcjY51tYN7FEDIV2FWgdbFfF7Gdt+DrW+xlsVrcYHUGyNR+1POC9g8VBRSs1b5R5rpil7zPInCrQD4/x/upOoISWXWc6vvo+yuQyrZRFQLun9o/im3KO04NK97gRmQjm6Sbkj91rvIzOj/NGDBsavMdp+x/Ml4XNJ11fMh7z40Dda5rYoL/lrEHI1mi5FvdS3UO8J7mOr8PQNtlnhkNZ+Jk3AONHjfZ0/TAeDve9N46BwULnMyrmuaSQDpP9P+UppQ58r/+d//5TLLvLpdsYmT/aIZaO8CAx4Y1rBId7EQ2JnWQVW+XLyfXmCP9bHwFkhWhNwurAQ8VhOZCx4M9JxONbJTNy81Dn0HF7FnKpgPMgK3GvI8/E2bpLaXdvIcOeO0YBZC1g6hvpwCn6ibJZyxmYnFBloE6p7lTF0wXCZYW0bSAgQ4bn59jxkJ+P9eHZgfqYqXZHckA2bnhWGEnQ3fOyhXwnHZslCqZGwuwnWXxJHgyn+Q6OPl/lp/z8+wLXQAXFwOyA38sbK8LkADXLlOCxz7k9VSeRPuJ72WCJ8ctC5g/Y9v0+l1hVMomabdLICKliPPSLgW0FYDm9dnn2i8c0JFoSDY+gnhkbWq2hhkUHdBmc+PGaFjqyrbVcSZlXnMjRL4br8MAXRd6Zdjzd5rl40bGg7idvpI2k3AQsLhn3JSZJWegStlIEwRwAzMyIbrpmUXEZLB4ApMFe2akPFhKxX/zfWXDnlqkRJgSI7VqXfotQr1Qm1OkNyyzAB49+ASZ5BYwtcNjdyPgpsmZKbsu5ToIips5hF1N36/STQm9RgtnR4fS9wRf+I79OZhPEIn9yhJBMk++/f4bYUB/+OEHAqTQwHBmc6E9N6aRhEG3J6VwbqcDXp9bmAWXl5eia8dDBscCg0zqaRKgohP0zv4e9vbvwu1mxGJKjFni7bGzzJkaoaeiNUyAaNgd4/ToGNfZa2ztb6HUq8ARsOODnzzGwYM7QsVmmoGBbqc9RL3SxWRowaQ3g2VCN56plIVGwsycA5VaU/pDWQtkJ5oDVFGAL5/fLbqP4/FAGEaVclHkKfhewXAYGxsHSGVWBYSLRWICilxe5qTfGMC2Wk0xUAuHabIZEMd6MosJDhEY5HhhUE+mfn8ywh/+0S+wRLBW1jMj5TKgBm+/J47uHqcDldINyqUCbq6uhGnVZxabOot+H/buHeC9Dz9CPJUWHfZyuSnjhQcU9iVLhsngkX6o16VNCfRL2b7DK4kNmUNOB+weJ9xeUwbPcUEJhRfPXyEZSyCTWhamPPV7t/d2sbW+hkQ8JuKi5WJRSkipd0hwQg6SNOjptjGZDsEYnWt1Np/DizeHqLbb2D/YE/Om1fU17N09EPaNy2u0equil+wUBnS1VBYjMh7A1lZWUczlRU+QB5+LyxPY7FNsbK6Ibh/lO/g5Hh5cNg/KxZpQX6MhMkKDcrBzeQzAYJk5MRlMRcea7TOdjdDr8GBXlU3T5+Lexvdwo9tp4tn3X0kJ96NPPsRHn34yr6gwppM8QN7kc7IBl2tlYYWRXfPe48dIpVZkzhaKZWFaki1GQJ/zgQaUNMXoNTqoFIqoFYro1JuiDc3DC6tp2ixNHY9FS5sA687+KiZGuQItStkwoJ5ZJJHSrrWkjJ5rVYeaghOjlevyOkRXtdKuoT0kW9iHjY1VDIYdLCUiwn7+5qsvMRn14fe48Zu//TucHJ1id3sbq+kVOYBRl5Tt0am3wWCDBzoCIpTc4SGWay+1XYMhP5rNGgajoZhNtvtdrK2vy3jfu3sHn33+BTZ2MuDS9+LFG0muSOlzty8anayGGHQGUp1ADehyMS/tz4OT7N+MN2jK6HRJ0MaEJseWJps5bjknWt0Wbiol9McTDCYjBKMRLIWX0LtpY1ynzj8EzOgN+3j++hVuahW4wn588U//SADY5d0leOM2jC1AvVdHf0jZgQFmFQtGtZFoKQ9qHZwfnmLY6mFvew/7dw/w9M1zFJpVWDxWOCMOYWEfPNzDyjbFeIFJHTh/c4Env/0BZ8/PYO9b4Zg4MBtNRHplZB3D4rXAHfegPesikklgdX8DCR7cY24xlBMn6ynNAWeYEQTrDFG5LODm7ArtQk3kIgjAkrXOBNRlPg+r04UPP/4Ie7ubYiZqndiF9Vm5rqBSrMvBjkyzeq8FZ9CBjz77CCPLAF9+/RsxtGJ5eCgawYxsNLcFdo8dqUxC9keWJPdrbdSyJRROisi+PkPxKo8vvvgC77z3AM6AC06fQ3RVmSAh8Hx5fiWJxr//9W9Fn5WJqMurS6RW0nD73Ehk4jLeo8kw/AEXbF4D9BXrXXSGPRSqeVzlr1Bp1jBhLOXywWJzwmn1I+gLIx6OoVYowTodYSND860UPMyHE7C/HuGHr56iclnFrG9Fr95DwB1AeimBUjWPXPkKvWlHjCi/e/at3G95bRWf/eKnSG3Fsbm3CbvFjdnIinZzgFKuhFfPXwvLMF/I4fTyDKFIRBJQ733wWBJfFxdZnL45QTIcx87yOi7fHItxJ/uCci1u6phvrGDj0R34Ui6SpkUChWzjyaAv+8C0PUS70EDu6BKXL86RO7zEdmoTO5s7KDJZOekifX8dB58+gjvlRd8ypPir7CcelxuDWhe96w4qZ0X0K01Mmn1Y2iO8+Po7VLI5rC1nEI6F4UtGcFg4R7Zbxvv/5Of44j/8E0yCTlh8RhO8Vipj1gUcAwfOnl3g6Mkxgo4gttJrcM8IxjSloiObu0ByJQWL3w5rwC3a5mv7yyApnFVZrGiol6sih+SBC8++fI6//bO/x6AxxMrSOgLeENIry5KcHVtmGGCAlf11hNJhBJJu2H2mjTqdCSq5EmqFKrxjB0qX1HdvwMWqPI8DNo8DDr9bEqMSg89JDoxdXr14LZ4NIX8QJycnwhwiYEqX+nyxKPM+noxL7Mcqpu27G0hmEgiH3Gg2ZxL7sRyWMWW1XkO71xFgasi1ye/GxEJzO2OsSM1yxoiU4Br3plIF4pg6YBtbxGR11G3h/PANjl49R0sMXfvotroS+/l9IdEYJrN1Oh5LDKwl2JQOqMz1dLkwMN7lXGbcTJCyUq0gGjLavHd2jRcFq7kI/jImpZH04eGheFhwLR0MKcvHCjXX7XmMYDcTz3xfAopc75W8QmCXMS/XYMM0pr46GYgGmBmOjQwfwV3qWvPMxvMh41y+X50VW27jG0KAfGNr89aEnicqxqJvjg4lTk+n4gK4CZuT1aWYikwHK1TImjZnMwO8M8nA/ZmEBJH96/SkSqjdacE5Z4EzDlf5Pz5jailzKwdifH0cEscyXt7c2EEqsyF+DELyGY3EsI7vTwa5nD/HEwFARV+akslidkk/jbC8E4F2tgv3RgKmBDvZlwRvle0sie95ab1q8VImKhyMIB5KIBIKyTUIYhJY53gi8Olgqc/MAQeTSctrePDgkSSP+e7ZXBZ/8Wf/Gu16Hl6PU0z25L4kONAEuNXG3p272NzZRTAcQ3dIlh7jalM2TQCWkhGspOwPOtIXbGuyynkO4LghAYN9y7ZZXV0V08FwKC6eLtdXNxI/ZpaSkjjhmDMm00ZbmiQKErO4pzPGlKout2MO9tgFiJ6OLHBY/AgHoghHw+Bhpz/qo1orodGqSntSu1rAPUkKkswxRCQUk+vwPOV2GZNqntco2UYmvJT4Mx7vDyWO5XPx+fl7ei+xwoB9+/LVM1xdHsEb5NxwilSdgJFWK1qNtjz/cmYTn/zkM8QiSXgcXgOYDkcyJyrVHL774a9RrWSl32JxSij6JUnP+cNEZ5fn1ZAfkaUY/DEfJq4J+tMueqM2epMGBpY2BlNqvisLmvOATrfGvJsAnAGATAJJPIuorU0G4fz3rCDQymkFhxXEUqCJuA5/J2vJPJl1SyIUIJuJFA9sFrsQt6TSwWKqxxcJYAS0VCbVAHmGlKeSEIqN8GfCqp9rzCr5bhHEUxCYs58xrpLYFlmhChZybeJ3VQpTgV2u/QanMUDaIoisGJUCiIr9KDjLn/M6+kz6zHKG7vfnVQlvwX/FlhSY5RhU9quCkIpZKCiq92CbSSX0gjSoYixKjlTQVyuy9V0WCY387CIgvAg+/xjc5fdvsap52yixUUFixYoU0FZsSMFsfT/Ft/SZtc0V01KQnddR1q/iaQr+67UX78WqbfahMpIN6MmqdTP2NKGgZD7tA15Dn01Oowua5ZKomCdFFPBUkHTxe2Y+mbMGv6NjVcch303fV0FpxR65nmt1vIL/vNcivsjnU4a5PjfvoYRHo24wmt/XyN0I6XPucSb4kt0wsLmGKfCtfU7deoNLGQxOgWlNWOvY0/e6XUPmF9D+0MSIvvfteLRMBYdhAkwYzbOxJGG5LmlFPxNH/L7OCV0HdN3hs2mb6PhWjE+Y2P/Lf/ufCQOaH+TkJqCo6L52gBkEZmDoIsa/SynOzBgF6sUXFyPdeBWwVKBSMxKLpR632Z7hwGwC88WB3+FLaSnIeGSyhXqNbteAzPy3asTo5JeAYm6MuAhAa/ZGJrrdAIZ8VpX94P3tNpOxUAMPAsqSTbKan8vizbBpNhZjwlvgm6xSgsFTs2mw3XTBk4E1fpvpo9STz+WUrD+DQ2nHuWTDaGDK8mhauJjRYVqSz8pBxefhJqyDT4McZWqbNiOT1JRp6HvqwBNW+1z4XLIR8ryGSa5g/j90Te0b8z6GUby4CeiipANNF2WdzJppImjIbDgZumwnE/iYjYQDXMeUGdTmoKFadV6v73biMZjgPZip53NL0NxmSZsVDrspbdJJRpBIGfu8P8s+aYJJgzS5X99sEi6nYVKwVFqkV5g/54JIsJEb1JBasQ0xPbTbuUmb9mMCQiaylNKTvWvGJtmVDF7ICB0OmFRwSYDZHxC892M1cw/vvfMZIoEMWo2usGhcLFt1OzDsAMUrvtMIVovTMAhsVlTKBVgnQ2A8MkBdJGSSHWIE2ZWgiCaHZFPkCjn85rd/J6Y69x7cxf17B0gupTGcMMCxiOQF241BCNkwu3tpYeYx6C6Xu2KOR+CKZaQnx2f49tsn0i7UTX7/8YdY39wWURkBA1kuwkNJrw/LaIJqoST6rNR/pele7uoGT58+hcVBFpYXOw+28fFPP0B6LSTMONHH7rIUFujVgU5zjHq+iWalI7qdZKUsp1Pg8L7Ol5HNXUmf0byMrBr2i7Q/M3VDOr23pbSVGrqTMcsMa+h02hIE33/wISLhuGj+Ccja6iASiso8+OHp9xiO+6IhSDkBjiHjOj0R9+iWlOMbPfbBcCQ6zR9/8qnIq4zIkonH5F7VWllMSLvthvTbeNhFp90SfWayUEVzywIsrWTw0Wef4Z3Hj+ENRkSnlwfEqsiP9ETvykqn5HYTX3/1JS7PThEPhoVNPh7MZGwyNuXYpP4ctWDvPNiXsmMCwnSPPz2hjiI1uV1ygHC4XNjb38HaGlnCpjS/UOjiJnuFm1wBo+4IXZaHii3PDBbrFLVqUZy/yYj+/tVrVJsN/OwPfo6H7z/Czp09hOgpagdqdeDN0Q1GoymioShazY5IGJDJxH2GBjfVYhk3V9e4usoy9YZ0Jo6t3Q3MrBPMLBY5/JHA1G50RdezUW7DOrPJwY2HCrJ/KYvR7wyF9cRxR0HdTq8uJcicF9R9rpU7wiKlPvOgR3O/krjP7D18JIc0TWbxYMg/PNSSdUGglJq93z75Hj//+ec4uPsAzXZXwHRWBdA865133hGtcBYA1qtd5LM3UrpNpyzHdIZ23TCbEktJSTI0uh3UO13Rns6sJ2D3WEhcxf/H1nv9yJ1mWWInvPc2vWcyk76K5atr202b3dUAO3rQvyBIC0lvguyrHlaQ9C8I+yhB0moX0z2jnp6emvbVVSx6JjOZPrz3PkI494vLii4MASLJzMif+ez9zj33nHZ/inZ/YJKdo6kcdCY0lewPMR0OpCS21qrD5XEhlo4jGI+ib7PQRwjDfheNZhXhkE8Y38XstZQBE4TLXV3hFz//G9GfZKLFZbVjKbkkepODNtfUoYw/VvlcZ3MCqtAAkkaaZKfzulzLOJZpyrt3cGjkj2DB2uY2Hn74AXZ3t3CZucbjx4+Ry+VFr3h3ew/RQEyMAfkuAxqazSbo9uqSyKAJkT8cgcPpgtVm9qkJpUhsdmHhF1h9EE0Ig7zRauI6m0e5UZeyy5WNdWysbcMzcaFwfY1gyI219TS+evwV/vToK0mKOHwePPjwXXznx5/inY/uIbxGVyDDvO2SfFrsYFAaC1uzfJVHs1RFq1THdDAWFhoTd+VGDfl6EbagE/60Hzce7OHmvT24AnaR9iGI2q4McPXyCm++eo1Wpg3H2CosUI6dbCmHvqUPV8wDR8SOu5++g82b27B6bZg5LSIVQtanANB9wMocZneG8mkW1y/eIPvyCr1aC+nYEvLFEkqtBtqzMULJOH76l/9CSqApJeEY2dEoNvHmxRmquQpGPSMZRh1Xq8uCW+/cRmo1jicvH+PVm1ciFRHbSGL91g6CqxE5HIeTfpE1GnaHmHWn6Bfb6Fy28PS3T/DHX/4O77/zEDdv7sMX9sIb8gormiV2ZPMWciUcHR0jn8kjHIrIYV+M1XodpJbTWNtYRigShN3lkHknB0vLBN3ZUEzyat0KZk4glAwhvrIEry+E8QB4/fwU3foA1hGNCDtYXYrj/u0D+LzUAJuiV+hiUBvg4vUlBrUh7COntMO0Ozfycc5QLOfQGbeRrWVxcnkiJooffvwhPvjeB/CkXfDEvEYUnLmPCnD9qoxXz1+LnAfZ32bvGyMaiwlwfXDrUOLeZ8+eSdy2tbGJqCcoMgtum1NAhw4NqawzRDeWsby3AgcJoVZKRg1lDbJMJxi2Oqhly/jqN38SEHpYHWDSHGBv+ybCiRhsQTcimwlsP7gJe9yFznggMj3cL6hBPmoOMC4OUTzNolWsYNbpY9Ls4ujJE+QyFwi7jQ+EI+zGi8wZcv06Pv7LH+CH/8lfouuYYeQgW7MoVU++mQ/D+hjlswosAytcEycGTbqUDuGyWFAtwF7qxQAAIABJREFUZPHi1TN4ogGkdpYRWIpj7dY2Jh4CLU4hSJAB3KJmamcAx8CGeq4u88IytMNj8QqrmPJLrN5hGw1tQyT3l6R92AeUA+kRyGTFDtno9R5m9RFOnr3G1eszAd29QS/sPjcq7YrIirVbXam0EDKL04ZkKoXd3V1ZSxiX08cgw2ooAmsdU5lAM1/+8UXcWN9bQSAcQDjgQatFNuBUmLLs3+t8Fo1uEzPnDBanDd6IV3SqKc0TjtBAi7FRHZVSHbmLAsqZKqwjGwIOP6bdAbqNKi5PjvD80Z9QKxUxm1KD2STQ6ZcR5H5kd0vV2iIrjoleSkgwZmHMySRnIMxEYFPibMa7TK4TgN5Z3zTSEw6PxGqMMVk5xuolVkAxFhpN+nA5yaI2MS73Op4NqF/sY/WE1YHxXJd4ODDxL3/OvZdyW+YcMTOyaNlrMbZkjEt5AxrgytnL4RQGMgHaASWyghF5LlY7CYPWabRiLTabgJ3PX74QmStqxZPEweQswQfGbTSDa3c7b6UBhdRCvxSbU9qKbKxQMCwxNPWrtCKTYJ0e0kk6IEDExC/vT/Yr20Uq8YQ0YEMqvYxkYsXERmQ9DnpyBqT+8fnlhex3Slrh2OO/VZqR3jfmXEewwy7PQGICxyBjcO0ryqsZ4sxQjBEN45LVbiN4rG4EPWGJg6JhtjOT9BX563J44XB64PeQRevCyvImdvb2zdmIBI9OC08ef4WL0xeYTUdIxqNIJGJyLZ5bjt+coD8cY21zB75QCK3OQIBn+s6wH/iMrAQcDTtwOYzGp4J5JEIROCYpgLrmNFQk8E2/JOovBwNRNJst/OPf/yPcDju21rcwms5EliQWT0l7svKJ712pVdDtNUVDne9nzokzYbszZmV1J2W/6BNBQgvBcBpAd3pNIfHk6HFAZrjdSEW6RIublzBnVI6vUrUCl90pbH4mQthHfk9QWL1eTxDD4UjmEKs1KZ1Vr5dB3e1KNY/Lq2OpCrIQbBkbPyDZN9vU3XYjHlvCJx9/F6nEspxJaXtGySvq4l9dn6BcO0O7U5HKRo43/tUzqt3tQp9+FG4bEqsxOPxOdGc9RFJBqXo7unyJmZPnlJ6sDUaOYAani7E2De5pdkhd7jGsquP+tuTfyFKQgEFmucijLJjXKdDI9xEw2mIkbhR41HM249LFfl+UOhVQlYm3OUAnACqNVufgHucDExa8hmIyiksoGKfMaAXVFhmf3wbIFEhUrGIRjGOb8o8yYBXMVWKjgmuKwyjBUIFJBSL1vRXs470U5OY1ZIzNZReUPLnIFl0EYBVYU3CUn9Pn4dhc1MFXvEqwhLlxnxITFSD8p8DVfwrUVBCb91ewWjEtBUoXEweLILveW591ERRWYFvBWr2+tp222SIAru+u1+FnFYcTk9W5prBigLzG4l7Hc6XgQWNTUU8yoHk2Y6rH85uSVfXdeC19P8W6eF/FnRRAVdxJxwKv9+fscxKX/lx+xSwuf84mV2xMMS5ta2UT67svAuL6GQXmFRRXTEuxUOJDfIfJxOCCZo+Z65tzRVAzQglQv5GX4b95DpJ3VSmOBYKqgvcKrOt6oO/Hr9qO2r+S6Jsba2rSabENdSzqu8n4n2OGeo1FsHlxPut7aTKF/5d2/Z/+6/90ptkk0QK2mZIOHVianeCmrw2kpVgEDLkZUhtNMzxcKBZZ0hyEgnTPH5QvpmCyXHsBPZeMzVwzlP9WOQ19WOm8uWi+diwZ0Pr8wkCeZ4gEBFyUlJi7s2rD60Cw2CxyH6Xjvy0b4LFOtHOMFAVBAQlqaag2L8egmzsBaG6OOjkJwGmb8R40+VjMvjBI1EXKbrPC53GBhoQel3GiFfdravkOKA/CDPW8o+aDkyYOfB7+jBuzkwEkg5I5yKqA8VvGMkw2j22kE3OxjfTZtL91YmtfK7ivWRtusPyeGj/yeRngKXi/KIGi99TJppkZ/r55TmpuGzF3fk+znAK4Wwk6m8XJPL/JcupGQ8BXF2xlPKjWtPR7hwZbbbCNdZPh7zLgluBLxvhIStkZGEm5A5nWwoCZYmYx7qYMYhRglAlLYJjZzMnYAJ3Us7EwezV3ErbyFMsqZILP1NMi48UlphUE0Qm0+7xByWj1ukM0mjSu8WJj/S72997B+vK+GDs5CPjNbKLB2G+NMGgRTJ0JwEjTCY4ZmtVsUmPO70EoBGFzyx8RdDbl3OVSU9qQJYG///3v8ObNMVY2lnD78ACRWFw0rJ88e45nT18IaPDDH/5QyiVTaZaOMJ1JQIQHLcO+Yak+GTyPvnqCn/3sb+TAJ1q86WUZiwwApd3JsqCGcLstLN1aqSSHr6V4Uljg1HhjoLm2u4pPf/ApPv7uhwgnqU3D1CbLcM3iO2wDtcIQueuKlLb3mnRCtyKRNNITNCw6uziTvoslYxK0UcZgdXUZyVRM+ojjrEVNRQfDOmOywlLQ4+M3WFpeRzqxLPfk4YQHCvYXmbMEqck8iqfiskHSQIDltiNumF0moywi9cFDrcftxdbONiLRuDnElMrzgNAuwanMY9tMdOeqlaJIAJDV2mt1hNVYqzexvLGGDz75FDv7BwhGEnB6HXB5gFoV6HfNfHdx7nfb+Pf/778TeYVP3ntPDIpK+ZqsNTTLEVMvnwe7N3eQWk0LWOTy2OHxE8yeYjQYodcdCYuPzAOyIZNJP7w+w0pkrNeqUjIjI+X1lFMgwzeZiMHvp+54XYJ1gr8vz07Q6LTxwx/9BT757FOsrqfMnmCnMcwIT58fodsZCBOWZX2T0UQAaMMuohlgCwG/X0q8eSBKJKI4vHUD27tbArbEYm5huleLQ5y9ucDRs9co5Sti+LWaXpfqE7JvWrW2SbI5bRhPutJu6XRCzPL4HkcvTkEyDtmHHFguxxQWqw1TmwdTkJFjSp54SKcLPQMDORDYjMHik+fPcPfufWysb6HWaIhEBVnL+7t7Ml8kUWm3otse4fL0DNV8EW46ds8sqBYp5ZJFMp3CKrW2ZzO0+l0xmNs9oM6xRYZfoz8WpvFozEoglulP0Ka5aLMlxlYcM5lcRoCV9Goam/t76PL4YeWeY0qa+f7sT8o5vD56hV6ziU6jLhIBZI9Rn5RA3u72Du7fuU9XMVmDeFhlIury6lrW3ViUAEII15fnKJVyZu+3cf1zYGdvV8Z8bzRCoVKVRAcleOo03CzwwNgWBk0oEMGDuw9EN7Lb7kiCgYdPGkPaXVakl1NILC1LspfVNGRlFbI51KplvH7+Eqdv3mB/+4ZIULB/uObPbGQ0TuDyGzZSKVtEt91CbCmC5dUUfv+H3+Ls/FxM+Vwen7DcE0tRrO4t4/a7N3Hj1o4YETbbQL3cQLdK9nNR+quQyQrwNRmMBNhgQol7e63XwMQxRXp7Cbffu4W1/WWMLdS+7otxoHPmQK/SR+boGtcvrjFqjkSvn9UR1UZVGMPepBcjzxjvfu89pHbScPjtsHmsArpypBFs7bfHmPUmsPZmqJznkX15im6+hWqmiFQ0LX4bU6cN7ckYjqAP73z4EMm0h/lHOKjl3wBefnmCXr0reuhsT2p3d/otxJbjuPPwFlr9Fj7/w+eotqoILEdw/wfvYeVgHUHqHJOBSrLDEHCQZFWdIf8ii8zzS/z2Z7/GSnxJ2FGsLhnOhgLGbWwYE1LKMDEeOj+7FGCM46NQKMo6u7axJnOkN6S/QwdTC5lTI7gCHrijfth8dkRXY0hsJBFKheGPmUqaToOGi0DuLI/ydRG5iyt4HU48fPc20qm4JFLGtRHGjQlOX56hdF2Ge+oGBjOpQqC2p83Ja03QHLSQK2elvRPLaWzubOLDzz4UAJoa0b32WGSeOs0h2o0OahXK4Fjm1RlFoyc7Z6cQlEvFkxhORlhaW5J9aCW1Iqw1p5NEhhHy5RKypYLoPm/d3EIkGTV62OOhZBtES7zXRfb8Ap//zd9h3BhgI7mBo0cvEfCFsH1jD/5EGK54EPsPbyG1ncJQ5OCYnJ2I1BA1zCe1AapXBdTzJYxbXdTyeVy9PkHh+kpY1muba7D73TguXWHit+Hjf/ED3P/ex+g7LbD5CKL2MGz14Z25Ma5PMK5NYOlb0aameb2Nfr0Fv9uFTqOK12evMXZZsEMjyu1lJLeWANdMEhxykJtMRbJj2O7JXCidF9DI1BAPpOCYuNCoNgV4BU03mYh1TZG4EcfqzXVJPPuiDpRrLTmEOmc2DBsDVC5LKJ7mxXDTOrOK9I7L78TQMpEknMgflEr47e9+JxU+P/7pT4SpzoQ7Qc+D24eSKGRSjX2ohyLu8atba2KiyMRIIu5DlyaG/YHEeJRrucpdY2gdIRAPwuFxwhfyIRA2ACD3JFZ9kDPS79LQtI/iVRmZ0yzqhYrIhtgmEzz50x/w4uljNKpFOGARKSSyZlnG73F64KV0luUbWUDGjARCG0zSOhwi8cHSftVEpvkxK3L++q//g9HSpJyJxC0E22iWzb1rJu/LPZZtSUYl90aRH5t74nCCye/bDGGC15BEuJgBuiSJdHh4aPY20WkfiGktQW0a9CpLmpIGTgd11T0CQLIkmsxkxs1kVXLO8HqMzU38bIBokVcoFufEIRPrC5HDQamHFhrNBqg8H/AGpK14EiN42um1hI0ddNH8zgeXxW3OHqOetCOv0xt3BOINOIxcIRm6YmI95FnRMGl5ziXzmX4YM1hFsoz7KwG3er2GYrkkcaIenBk3Lp6fJB1PMHuweK6ak7gcLrQbLSF/kJHLuEeZz1JFNhkJEYJroG1GnVA30qmEyKKwbdgulGabWeywzVyw2j1IJtJYpu8HS7M9xnSekmXF7CWur85krQ8EfSKl5vUHxXSPCUuXLwCbyy0G1pSU4jPJPJBEcBOddgUer1MIGIzbCYSw0o/PwfZodxtYXaIJrl/ajkkGl9ODWDiKk5NTMS7f2b4hyQDqTSdTywiGIxiMRiIjU2/WUa4YQ0u+N002KTPB5AvruCdDO0L+MNI0IEzEUKuXcHRyhFKliHA4JOdunvMScVPdyXEuFbZ2Q9hS4JznEn6uXK6g3erD4/JJhUE4HBcZGJKkCEKT7MVKMY6xarOEi8vXGE0pn2GFw0XpRRJUGiiVKkIUSidX8dl3vo/d7X0wOUNiE/uHsdX5xWvMbNQZn0h8wzbjWZZ/OdaZhBxPxxjMRkisJuCL+TB1TJDeTMIdcOLk8hVq3bIA0CRKiRzGaCCxM2N6U8Zv9GWZZFbw07BWDQDNJDC1zBSk0/HKdU4xEJl387mxCAApW1Er3vl/yjgqviEkuzkAzWtw/lCeZpHsx/GsALSCzYpBKBip4KOyhGUMz6vVlaXM51XQi//WZ1PQT3EZrY7XeygGoKDoIoirrHDFDL4NLPL/qimsbHAFv3kdWYuJwcyZqfyMAuHaF3wP/V3dW/jM/L6C5QoCavU320Elb/k7BoA0wL5iY/p+2i7ar4tEP15Xq9sXweNFgFoBRwVvvw246+/pVwXsFQfi7xtG8jfYi4LY2p7avgrka99J4mNBsmWRGMnf4c9dDpqGj+R8bd71GwNOthOxJam6mQP3fL5FvHKxTzVRwJ9ru+mYVCKqkGzn1S7SlvPrKUb1dr2fg9wK0vJ6Zt79uUmiknJ1rimOtjjmFPxVIulb/E/GmDKIzTMv9rMA8axQEhkcA8wrdifzWKqSRKz5bVyzmBDgZzmeFFhexCG1PxVc5/85PtnOi9UMmnxaTMJomwvIrQNsATTXa+vYUSxRgXp9Dmmjf/Pf/euZouUCyo2MuZ1ORF2cpMx8rgekZhEsS6YshE4c3Qx0QeIDqByDDnwFNDX7Qx1DMbuaawqzxfl/XoODRctF3mY/5o2uKLxqprAhFRjXjJIuCNpx+n8FtPksdEnWspSFthSmsskoGmF+MpplAZ4YqrwApoO+mFoQENCB8W1RcuoXmsDHlHowetXBTtMqlhUSTKShBK/LjUYOgRPqMXdF51EXBclGzIFSzdQO567Wuiiw7xYnutNhAHDdoHRw6MLAr9pPsiDM2eCLk1j7QDcUfp4TmvehfrVIA1Dsdm5OosAxv0cgT557LtGhpdWGBW3E2Blg64LE/0uGlZqecyY2g2mWF2owa8aCyYBrn2oGhkEJg13q60qQPDUC7LogMODWd2d2uTdi2aIBi3lfHgrIqCSwRbayaKdJhs6YVw7H8zILO9ttKtpVBFX4PKZ/zVdm7/mVwazoX4P3JXvehngsJV8b9TbqjQ4sMzeCgTWspPZxY+ce3LYApsMJvDYvXFYHOtUe+jwYU+e2z/lmWBcOpwU7GyxTZEAtaylmUy5SgNNBlivlDzoCXOZyWTz6+gucnp5IwEmGI9+ZuowMqC4vrkXL+/33P8R3v/td6VMCULx2u91DIOBBtzMVlhuDVI5z/pvGVytr61hd30AoHBVgnVp0NLKrV2uicU6jnVathpA/IEAVzUvIKn30+JGU3L7/yXv44NOHCMQAYj+1RldAy4A/AhsZ2PkBipky+p2RMIHJAH6bfGj20GjTdCogWo5SSeB3Ih6Pwh8ChiNu8NSUNn1MDT6Wo/LQ+vnnv0b2Ki/txlJYgsva35zTalpDhj6DPCm5dHtQK5ZRLVelwanvzECZEgaUhGB76GZEBvrjr7/CDGP4PG5hPhO0ZrBLcICBLg9CZNNm8zls7Ozio+98htTKGvwsM/T7YSPg0DF9S51JHhxKhQz+9m9+LuXo1EKlJvjpm0tJbFDWhRp/1KNeXl/G2vY6/BGvvIvTDQyZwOC6TFZ9sSbsYzLqKbnC+cBnZzBsnVlEn5kGl8evjqW9k/GEyJhw7IyGPTx59ggOvwvZYgG7ezv43ve/j+RSWq5BvcFag+WsFTH+s1gcqJRroh1I5+npzOwxxHmTqYSUsNZrFTEwfPfhfaxvLsszc0pxmneaZFlW8PLZETLnWYR8QTlY0NTw7OxCdJf5XBbLCNNZD3s31vHpd95HIuVFpwOcv8nhzckFqkUmQohED7G8tIJ+34pXr09FYoNM9/TKsmjDsrx6OOwJg44H91qzYdZnq132ADKAOIc5nje3aKJjk74ka5IGTgQzCUBQ67hRq+L41ZFoYe7t34TD4xbjQYJS63urImcwtrJvpphYjPZat200whulMhoVo+/OJEaxXMYIUyTTCaTWVtC3WsQMkHIZbrdF+tZPtuUMGHQmkou6eHMiDGiC2QGXB5V8UYyzbu3fEgPU4Yhrnwtur0+0yMkk8rMc02ZBMZ9DLnMtyS6yrHlQJ/N8bX0dg/EErW4PZPoQrOW8l//byMqxCYgej6dEp5zJm1q9gla3jpX1tJjEpVeWRCOYfSx6770+stcZYd+f07Dz9ELaL51Mi842D792DmJWHDlcUpZ7lb9GJBHC0DpEb9iRkl2XwyUARSKaEPb+89fPcJY9QWo9iXc+eID1nS0BgfickwGQy+Slv/LZnFSdUPeYGo80YGKJPxnKY+sUW4fbePjZe0is+oTRWiFYN7Vg2p+gfF1F6aKIzOsrNAsNhNxhAczIRAwmgvAnA2ijjU9+8imSe2lYfRDpFXqMCJjVpzzRAJPuBNNWH7WzAnKvrzAstzFoEFCewB8IwZ+IojOdYGlrHbuHu9IGXGudcGLcnuD02RlmvSli/qgAtJVqGdV6SRh3m/vr8CWCeHL8GBf5DAKrYXz4V58htZcW+QNS+AmuWSmhQOZFDehfD3D15By/+9mvsZpYht/tERbk2eUJsvm86DOT7Xb3/h0kl9PoD3vCdhNW/WgqUkv0FmByk0aoNIjkPGNyyRvxoWsZIb23jIN3DxHbCGDgBCZ2k0xlMszaB7ploJHp4Pj5Kxy/fInN9TV8+MG7SET8sPeA0vUQx09fo3hVkHcftaitP4bb4UC1WRYZovaASZaeSLdQH9TmdCG9kcbGwRqcXgJHNKVl+Tj3uy4adc5vE15TN54JJGqW05yMOvtBb0ASk8m1FLzcK6PMuhkTOxZyFcpNKeNnfNkfdlCsFtHqtASEF1ABM6RTMUQJDj97KePl3dvvopqvSmWUPxRErlrGWf4C+/dv4eHHH8IdsIr0VrdNqbAxxu0BLJ2JANAEnIetFsrXWZQyGeQuztEdtxCPJOU9r2oFuJMhvP8X/wx3P/0A/lQEM7sVgYBNmPc0RCwcV4SxnD/NSxJjZ2NbjB+ZRK5Ui8iWMqiNWlg53MHqzW0s31hHIGoSl/2uqXhyWWwYNbrIvMni8sUpmtkmou4oAu6IPPNkYkGj2ZT3Cy+FMQ6NsXl7Hc6gG7GUD4VyQxI3XqcX49YAuaMMGrk6WhWTSO90u5L8GdvGwkZPRCOSJDo5PcHf//pXAtx/9v3PYHFaRY4nEo3C4frG44XnG5EbsNiwtsX7Gt19VhIqsYCJNH8kgFDSDz9VqSglRm1oxlg24+swGJh4wsU4kMxIWbiBeqGP/EUexctr5C8v8fLxI5wev0KzXJQ4n/I0Ijc0mcle4bAa9jgl/xj3c08UAstsJtrk3/nsE4lzSbKQMv9EXD7z85//NWrtKrwWJwazgRhWc91mIpx7lLRVpwU3q2ViEQHfCBZRroBxB9lT1LqXswjJORYTgzORIAw2mwP7+/sC3sp+NOC4nQlQcJ3JSMwoh+Upy9gNSMa4m+xuA3KZkmA+92Q6QZxkByHyMACZCtgp5xRWDLJNCbyRgci9cTTEcMSqwxmcdqfsN/FoXM6FrLCoNWrwuinDFsOkL7WJwpqXdcXpQC6fQblagB12kUXg+Y6gqe7fAoSNKEUBRGMG2KTxMO/LZxGd7VJe9LIp7SFsPDn88xwzZ3lMphIHTGATySzGtLxHkMaFvgBmY4uw6b3eoLQNDRvZn2wyzv9s5hqvXr1Ap11Hu9MQAhIlmxhrcu1knDsY0lScUgyG6bu8ui7XoWkm+/Pi/A0+/9UvZH83saQT4XBUzs2sZuLNKPVVa7SElby+uSF9ySTgcNATsLXbpekgmdlG6kSYpVIBzIQAT6OUGTRGgJO5Di8NIVeXl8VMk341a8tbQkrZ2NxFMpUGfXvYv/liQRjN1E/PFq9l/LXbLZFbEfB4PEO3NZR+ZNKcCc1MnkaWOeQKOSPJyST//r78nUoVNs9VNmlr9uvV5bnEraxaZD+WSjW05azokjMX2dpkwbPveb4bsJ/HA9TrFVSbRZxdHmFmHcl+wzOV7DusMqiTJNESqbe7d97B9uautA3XJrY1Af5yJQeLdSi/oyCPAMWUv7PbJZZrtpuYuazwRX3wRjxwBhwIJo3xanNYQ7mZRbtbh8dtPKF4D2raE4AmOYtjReYoyQwLpfbcpyS5hAlcbkNK43xS1q5iHEr443MtAs0K9upXBRkpDaqyAUIgkxjcSFXw+tyAlAFtQGnDTNb7KDaioKqeuxXAEjB9TqoTwuG8klvxAV5L2c0KXPPzCv4pUUzWpHlSeLFCXK+t11HAdhFIFDyHa8C8ol8xEAWsFXfgM0nV+5w0yWvJejYHi3kPjkGDZRhz1m8D4ULqdBj5JAXb+XmVElFsR9tQn2URrF8EfBWkVLxJsTLFwxaBZsXr9DzKz2j1t4LDfBYFCL+Nl+kZWwFDAUTn5FRl+ypYqe2t4LCSIvWeZqwYoH0R3OaaJdedGXB3TgCWZBWfUZNMis3x+trWvA6BfH0HtjWvr15cIsUj2urGj4xtpd97S7icP5fic7wmP69/FVNUcF3bX8FV3lvfR/tEx4DEjvN3VgxM+5df+WwEoE1bzsHkuZyIgPKsuLYbwiMBaMVldS4q7qgeB//UHOM9dCwtzgV9Rj6zPj9/rtghv6eJFB0/ukYsJkHUZHBxnut4XQSa9T56X8XrLP/b//hfzRRg5M2px6hsV+0sMwmN9ARfRrNX7NCWsEQNG1UZyFrSYRrum4blC+gCqRkiBh06gbVTpIH7JuDhRF2cjFpGopOFpfAKjOoAVCM9zTToy+sgUrBaAo9O622GSxaQOdVdJxoBKRmsxBbnpRPydWocWAmSKMApzOW59AYHDu8jbSqusiZTTuYHf99mtYMANIFnlucTaOaGLxuYgNJm8HJCLmZeJOiTTIkBUsUEkfddWAB1I+LnCCoqK1nbhd/XdyGwwX9zgip7XcfD4uf0vvysZiH5eTLS2VZ8Fmar2F+6cfC9GTQrmC0Ar8cwtk020Wg6U59Ps4XiVDzP9PD+1AbndZS9Iu8sbG6b3Esm6ZyRzrHFMUC2CEuFeNAgy0AmwvyaupmxbxjskfFI1iyvw+cm20IYy/NyBBoGyqJpNyz+1lxf2cL+c9rhcZPlQba9CbjJgJfFa75x9/s9wzRxeOYC7hakkssSRDUbHTEkIxjo96axuX4HicgmQp4YrGMHfE4fQm4/MAC6jREK1wUBaciKYekV5U9YrkjdYzIgGSBOxdBlLLrHvC/lKhhYk4VAN3seJMk0JbuXwQODYgaX1Ncr5NlXU+zvH+DG3j7ef/99LC0l0OtNhC1K9lU2W8WXX36FfK4Ij4/adTZ4fX6sbWzC4fLA6zcmOGz7erUiKILPzU2YAGZU+obBI9v79OwEnX4HvoAXyxsMQL0YYyQSEgxyidBYpnYBZxrVFoY9ulOb8cE2JxDebAwl4OS7p5bi2N7eRDDqlPlKNI7sHbJ2dN0gGM/SU7/fhq++eI6r0yspM+T3dJ3gGjgYD2B32rB3k+wOsykZjV+naGYevTzC8ydPRVogHo3KwYAANAM4DQrY7v/f3/4c2cw5tmmcFAnKO1tmY3lOyTjSPKnREr3JW/fu48c//Y+wvLaB4cSGZpvyQlwdTAKHwHCrXsPXj/+EL//0BVKxMHbWV+C2OXB1mZPDTsAfFoMXgpTptSWsbq4hEDUANCUFKZnPM2CzPhGjlXw2K9IOrLggEC0HFLJVqWXKf3f6stZRh5nyIxxnZOpgNsZXj79As9vCyfmJJAAevv+ujCeyq3hYEEPWsUWYPCxnpJY4GfINKNLsAAAgAElEQVQcb5LE6vfg8lAz0SdMW/bNZ9/5BPfu3RHmCNdSDVJ7bTJkB8heZZG/zovxkd8TosoFqtWmsJ+4Z/T7TaytJ3H3/j7WN9OgFLc4pDeAy/M8Xr86RqNKAALY3tjGbOxANltEsVxAo92APxCAJ+CSdZXmNHxGzidN7HG9InjJr9Tl/ujDT8WMqlqpi7kokxhkdFP7meNqKRFHs1ETAJrvLQC9wylzhYZa4VQIvXFf7CcppcE9xTCR6PDuQb/RRqlQEIYTDyVtOmVZLAK+eCJBWAMe0YNOpOIIBo1kVKPeFzCfZf6VYlZA7Ga5jNVkGuvpNCrZPC5O36BWbcHrj8AXisoBcjieIRZPIp1eRoDrBlnV3Y4YIPa6LVxdXSCbuRJtzo2tTWEW2twsiw/BHw6hWK3BSmmVeAoujx/NRhvZbF5AfDKoaJ5IA7q9m1tw+5wiJUJJBmPWOUWzVpeKgFqpgmapIoaApUwOqWhSSrpZvcLnFPNX7gvTAf7+j5/j5ruHiK8nYHcbHwIaLHXzTWETFy6uUSoXcZw5RrFegj/ml7bjQZ0MKafXJwx36l1yjdhcWxe2P4FvGmVIfDIeIxQLI76awq13biGY9Al4XKt34LHTiLSD05MzlLNFNEt1dKot+KxeeOwuXFxk5GAdWY6LiRwB6OhWGDMC0DaCzzMpYycF3sH7jYFBtYurF2e4fPYajr4FbqsT1UIVrXYXS5vrCKdTSG+tI7kcQ75cFtPNgDuESXeG3Js8upU2NhNriPqDqJcLqDUqaPV5EJ7CFnEh3yqh3m9h+709vPcffweeJZFWF0a/VBr1x/DBCWsdyHydRfuihtNHJ/DChbDXL8xisn8pi8LqGSZnVnbWcP+De9K+rJOnJn0xX0L+IofsRQ5+l1+kgqLhELZ2N2TNn9jHyPdrWL29if2Hh/AuudC2jDCysvKAyLwV7rEFlg7QL01xeXyGL37zB9lP/vlPf4qI3wvrkBIo9Bk4wemrEww7A/hcblkTWZEQDHlRrhod955oDZpKq2QyLez06qCCcCKMne09BEJB2N1uYdt3+l2pRiDPhHtW7jqHVrUBP4067W7EQlGRGIilo1jfTUj70dC3xzP6nE1SLRVF55+a//lcRgy2qHFKHfXucICl5QQODjZwY2cHu5t7iITC6NS43tpgdTpwkb3EH7/+Cja3HTv7N+ELBKWKw2al3I8d1VwVzXwJk14PnVoNvVYL1yevwfsy4TsYdASw9AS9yFQLuPvRQ3z8o+9j43AXyzthWOZGkNMm0K8AT377DMePjsWc0z6zS9LH7/JIwnc06qOPAQrdKgJrCazs7yCxuYRwxItEklIMkKT5pD3AuN1Hr9TG098/Rj3bQMAehNcehN3iENDq5PhU1rmtw00gMcWtjw6RWE7AF7Ch2RmIjnDAHZRxfP7sHI18DZS/rtMckzrIZMHaLIgnY0hzz3U7EIgGcV3KYmQZwx3ywh3wwO52YmVzXSrcmFQQMozVjnK+KPsI+zaSJjPdIfE5QUiP1yvs5+RaGjsH2xjax8Kep2ki9aflDDM/VLL8lJJabqcHlpEDlrEVbosDtglw/vICv/rbv0X++gJvjl6iVihI8tg1J0CwKoQAHA+glG0xxteG7akHSY4vsl0J7IrmLOVN5uw5EjvG0yHsEh1ANKWNWa9hE/Mv4wtKrjHWuEm959lY5NOoEVxr1+CyEpw2snXiOdBui+YjY3H6iGicr3uwHhpppG21WI3RsDcgoEy1VoXdZhfpIjk32o3mKU2QjSk4pTYcqNRrEvcLqGZ3wuM2Eh8G1KHEHT1cKsKYHaAHN1yIRyifsGlMi8s1Af9oNri/fwj71CWxCU3ootGwxN1nZ2/w7NlTkT4zMQur1wwbTwkwXAM4JoKhqAELweexiXGpmG7XyvLsU4wNe1QIJuwv7rFkqxH6I7OUkkJOkXwg4EkplGg4JVUM9OQQlrbTjVsHB8bsdE64Yf+9Pn4mMg4Xl6eoUr7D7pB3FFZlf4R2dwCP04fegMQgt/hr3LlzG0sry5Jsv7w4w//zf/+fotlvmfHuTvq/ynPwHBOKUPrEhYvrK0RiYWxub0j8RsCbpok8BzTqlbn0g03Y4CFfWPpLwNYRDZ2NnF0qFZMqpfHAsBG5Jvp8QTitQUTCaekPAtDp9IoA0EI+qleERd3oNHF6+hpNVt34WFlJvfG2ALwjyhHaXYjGwiLpxgQ7ZUw4x6ijTXCfTHxW2vBsbs7RdpSKZDo3hNzCfo9HovNzbF8SEqyOMu1Ag8YABiNDeGCsS1IQ2dndXgOX2RNYHFMxwmT/ksDC+5MpznHARIIYUFqMwTeBeZ77DGHJhmCIUo2s2jBg2GwyEUxEMAmfC00mgUJe+KIeWNzAyDaCK2h8PPrTNjqjGlqdGnxzjXY+Y61eFqkZJmr4TPxDiRtzzjVkMjN/rJJUZZJJ55BWOyuQxucQwiAlPea/p+Q/PfMugpeK4/C28vM5kYrXUWBYGcGCwSyYAMo5d17trviJglUKzipQpV8V++HvMa5ToFKBOwVmFfDTOSwEwAXsR9fNRTCVa6WuXcpCNUmob4wVFTBVkE2fd/FzIu80ZycLxkOPrnl7KMCpoDafU/GwRTBa1x9+jtdTbEjxMX1uxZIUmFbcRTGVt8DdvCJegdRFkFoJdpqU4O/q+ysmp+8tcl5ztu9iu+jzKIN4EbQ3CUaTGFHpXP5b20XP0Yq1KJirz6FJCAGp6TlL0NfwIN8mXLgXfjvpoG2yCILrWNY9T/dOfSdNWLDNRTJ4zubWfvbM5VbeAtILjG1+TwFovbeCqoqNLY4bPoMmQ3ROyRoyN8Fd7Mu380xkqGk2qhC7YZxz/PMvSTIGGzNEVF7rLb4nuBOpDH/OnFY8TufE4lzUfl0EyflvTZQIhrWgi67jUTHYxbVCQOoFdrwC8Itjhc+gc13HwWIiw/K//Pf/xUw24PmFyC5io3Fy8/sKxrEBdACx0xXsZanY286cuxFrdlsB7EXkXWne7CgCiCz50kWI1+eA5s+oBclnMFkCk7HiHy5SmsXhdcdz4FB/j5NAJTA0U6WD04CeRv9Lmb4j6gDPFyQJmERDynSo+b5hLLNdtPFlAjJ4BBmxYzBrz2vy2mRF898MBjlwuJmbEgIDQPNwIx1AbWirBW6nfS7BYZyuBW4iE2EuxaFaONqJOpjYH8y08v/crHWB4zXYVppEoP4V21k2x/ngVSBeAFuHMW7U5ACfUbOY/B7/zWvrxFrsA/Zzt9M2GzXZtNHoW4BZn0PbXDOJi3InBlhuS9BHcEYWZbrQzzOMZkCbzC7vwTbQkgIyKVVrSEFptoUmQciyNP03l/uYM7R1g+M9GEgQGGE/6obNUj2+C/uNX1lOzs96fQED1E4mhkEyJKN9JkkEswgaPSYtmeCCahYMIx1CdhWTOBxPSzQys9rRbtEIZIo3J9dwOxJ4cOdTeB0JBL0pARTsEydsY5pa2THtscyLhzMaADIhwn7vSYBI8wzDJhevVMmci84cQVTR57Kh022gWKIe7wCDSR/ddl2+73TYpDSfZWuUZZhSYsbuwXc/+y7uP3gX0UhEZDZ4WGAhWL3ewC9+8Qs8+vqJsIbsTq/oH2/t7CIQikj5nY4bBptBrwv+gA/hoBs0+6W0Bk0M+ZlytSLjRQJNjASgIjtNGPHUhupP4LaTiZ0QMILgGseygNgeHpomKObqKJdYMlkUsOHm7RuIJ/3CLHR7AOLY+XxR+pfsqWq5huXVVaytRPH86TkyF5eYDkxAEQyHBOBiwExwYmtvG/v7ewJsMaHBMjseHJ0WJzLn1/j8V/8gvx+PhoXhR9COpej9XlfWrkjIh+fPn+I3f/gHLMVT+OTTDyT4fXNKkzczz9s0OxHT0iluHh7iRz/5l5IAIEO2WutjPDLjiuOdIH42d4knT75GNnOJtZUUQl43Jv0+rq8KMqbsNo+w+eLJJLb39xBJhOH0eoQlRhOYdo+AdxeNal2AZbt1huvrSwEZ2K5kx/CAR6BY3J/tLnmeVCIFrpUi88BDWquJaq0i+qr/8PnfCeWWzvXUDebBTgImUkBgx8raBtJLq7i8vqJsq3yOpbaiNRwOyZwuF4q4vrzChx9+iIfv3RWQnH3icFoFYOacIwB9dXGBi9NLpGJx3Ny/BUwd6PdGwvYk84nM7Pfev4fdvZiw38kgb7aGGPQN++7Rl49QzJUEuCDgM+6NRL+ZYOrLoxeYWWdILKewtrEqBz2yaxrtloDnlWJJ5Eg4djc3Noxh1cwq5jxaKdPrDqQqQoz9YlFsra3KQe789Oxtko8lv+yPMeWL0lFUWxXpIzKiuc7RvI3M+oDPh2Q0Llrj7VZLDrIE9phNWN3agCvgw9TjQIKgtt1ISXF+UxZmSA+BYR/VYg65iwt0qzW8c3CI3fV1AUOYRHn58gjd0QyJpVUJdMrVBlbXtnDjxoHoQ/fabZHDGPd7cLvsyFyd4fmzJzJ2t7e34XC64fT7EU2mYHE4xTwumlySMlyX24pipY+L8yuc0Zwp4MXMOsadewdY20nD54dIH5DdzqRIuwUBUif9EYrZHFrlBs6OjnH68hhrqSUsJ5bgZzm2x/fWWbozGeCL40eI7y7h1od3sbm/AbcTqBf7qB8XUbssopYtsJNQbBRwdHWMRq8tgDgZdGzz7qQPB6smfF7cuLknjHa2fb/dE8CxVWuJTvvezX2EYiEkVpeQXIujzUBtOsO4NxOwhqBHNpvBsNsR9q1jYoV1asOgPZSEGgF6e9CJB589RGwzCVfMDYfXVK70uzMxV3JaHPCQAVkf4uTRS7z80xP4LR4ssYzYFcDrk2Ok1tdxeP8uBlw/HDbRpuf6EQvGRU+zfFlB4TSDuCeCuD+AXqOBZr2CwbSP5riFgXuM+rSLgWOM/Y9v451/dQeWiDF+JQDdbHYxbg8RgA/Tygi5pxk0zyqoHOfRLTXhpxGTnUlHt+j49kdTnOcy8MU9uPfRfQTTfoTjEUkcP/3qKS6PrvHVr79Et9ZFOpbC7t429vZ2YHVYUOqV0XcNsfnuPrYf7MKVdKDrBHqzAboEiztjRBwR2LrAsDxE6ayAF4+eol6t48G9+8Laq5eamA0tYnJJVuNyMoWNtVWmwMDkLyWYWs06Os2OjJ/ZZIZipgSv049CuYA+Oqg0q6KjV2vX0WFFXMiL2HIKMTKUUzFJuFBqIHuRQf4sg2lvjLAnJP4PwbAf73/yAaw0HnZDTC4ZQebzFZy8foWA04Feqy7mt5PJWEB7aua3Bn0Ewj78xU8/xYN37iKaCBvpLMod1IFirSEVBYVyEa/eHIt5GMGsoDeCpeQqEtE0CpkCylfXAkJ2Gg00ygVcn5+hUS3DSr3h2RA3bt5ArdVEo9fB93/yI3z8g+8isbIEd5BkEuD5UyZ5Cpi1piicZ9Epd7C/cVOYuievj03JtcMi/gl2rwuVURP+dBypvXV4Y364fXaEAkaWym2xY9IdAp0hRvU+fvfL3+L1V69xsH2IWDCBSQ9iGnZ2doXXx8eIb8Sw+/E27n58B5FERABhOaRNpph0p8i8uUbmKIN+rY90NC0ANGNOrtUT61SSGKzUqDQrAhp7In5s39qTJIjF64CTxIaQT0BcrsuMlVhR1mv1pPKH8V2hWkQgFJA1vtaoI55OMRMEV9CF5c0VeON+9KZdhOJhAbn5ZzRnYRGAFtkVuwu9Zh/D9hhuiwdBtx+Fyxx++bOf4ejZY5wdH6FRrQjZxGlhUpbsacDvMoZmTFoyNiQhgPEH40k9Q7HCgW3CtZ0Apkl8ViUmmIwHFBSjgBRCwagkRiV5IWQBczbgvsz9lfrAJHpQxoLVXySG8P3JpOVnyfJnzFurUvpiIskzxlqMsZkY5p5HQJzX4v0Z3wT8QSRSK7InkXAgbLC5V4oyrwii8bqMs8mmJrCs5vI8E8VjadEF53MQpKbkwsXFmVQciFng0BBMSBAg4M3JxfsTFDy4cYit9V2RcyBQxvnO8xLjYVZpUMOY+xdjGoKdvUFPqmPYllwzqTNt5PCssDpM8pLEBjnH9TsCvBKw5bmESAm/T7Y5T36MUJloJ/xPWQia83k9AQS8EURCSbgZ71tdGA6niMcSuHPrlrRno1afH8jpM1HHdfYYZ2cnuLq+ELkKp5UgdFhKUYx0hw/1WlP0zpdTy9jZ2UKz3ZCYgrFks8YKU5qV038FcFopd0JTP6MxzjPi6cUpQpEQbt7ag8fjkGTyy1dPUcjnjI8Nz9hTK27evI3D/UMhR/Fd84Uc8tkM6o0yQmE/ut0m2s2GIbvMRgj4InA5InA5/ZJIiCWWpLrT5fHKPOG1wQSNx4FM5kKSvB4XwduJxH78Sw1YQijsE45RVpFI5bPbJUlDVjCQ2MF2YHxLeRdWw7548UIMBpfSCaSTRmecZyvqjzMWIwDNrBHP2f5QWOYXz4aMX8vVEnKZLErVHLpj+t64RPZmTFNGnoWn34BfNOIWN+yZRdpFgLYZ55yRCOWZkOdYjh2y7VklSANGjtF8uYB6p4HhdIDEehzRpQjqvYqYENL3YzDtotktweawiBa6AbDskjiRsiiLYUfyLMeqCc5FTmk92/P8xnMgKycU+DXkLMNq5PxXqUzGo0ocVAxBAOS5gZ8CofyMENAmRkqUZ0gF8RSEU1BYzudTA0by7yLwqNfm8+i1F4FZBUyV6cmfSaXwXJpBcSIFEvk++kffVdtBn09BWr02vyo2oM+njF0FKhXYVvzr2yCZPo+S5xYxFH0vPjd/T59ZiZSLoLHiM7KWLHicLX5m8V0Vo+E99P0WgT3FaRZ/X0FUBRn5Gf2ejovFBKfiedpvAgjPWc78qm2x2JeL91gEqRWA1nfTNtD+/fZ7aHuzSlLAWJchVHJtMGCnIQ4qqVDHs/Ypx6KCtFwvFH/j/TkvNQGr91UcS5noCsCS+KnA6eK4VpbxIjivSQdtGx2z2u+LyQe9po7Rb+Blw5IXQhkZfXOcj1VEmiTQPhUAfmJMHfV8qc8gPxNprKHErjo/dD7r/RU3XcRg9bOCa87JqFxbFmWUFQNV/FWTT4u/K/01B8X/HDM1eC1/R+WIFgFvnXMCdP/P/+2/nvGH/I9kebweWbQYdOjNzEAzE0c7SSdFh+wL1jgTZJtT4EVLbL6w6fe0I3URUxCYK6qyotkg7BgFI3ldakLrNRbZ1zr5GcktAsqaOdMFhu+kCx9/n/dafBbn3BiBwPNi1m0R8JXsorCDzOKuGQoZKHxvN2tpaXJhpER4T4JA/D0C9CYDb0wJCUDzjwyg8UQAaD6rKYF3ycFJ2sFmmM5kJmqWx0xas7nIQjIv11YGtA5s3WD4OQJX/KOZqsX2kSB2ZPSIFNjVLCnvxffRjJkuwAJKMWCdg8J8Tgnm5gaCOi6U0ayLnG5ECvRKhp0lPXO3U13Elf2nQLWW8nE8sl0IkvGaWgrD7LZmE/U9eV0enDiOGFDy3sYIxJQLCTAs43Mq7Bf2KU1G+Ox8Dj4bg1+zgRt2tNvjE4DdJkFMf85qZ/mKSVYsmhDKpKar9/wAwLb0uKk9RFkRO9ZWNyWTXas2BeC7vCig06Jp130sxW7A52DJahy2oQMeuDHqDTBqjwSgKBGou76WjKGUSk3GaHc4V2kKQ6axVTL4FhqxdVuoNmpzzbOmaL7xnfsjSlw04HTaxOSMgEuvxyTGDEF/DNtbN/DRB5+IozUPS33JHvaklJVGJjRlOj09FwCKZbwE0Q8ObiG9vILxZCbawtRt3buxg8O9DXjcBmjh3ktp20ZjimLJmK2Uy1VUq2U0mjVcZc5RKORlMyLjkZqGO1s35JASCAQlyEyl0wJkcyb0ukDuqikawI1WXYLr1c0VJFJ+uHwG3Ko3ZyKnwLHDUsQBHcZjcdEWfPL4MWaDEZ4/eSxjimZyE4sVZZrsOG3YPdgTKY/xbCwgU7PeEu1Nt80twOWbo2N8/acv5QC5vrYi7OfNrQ3pEzJayLyi2cnTp19LEL+zt4Wt7Q0pUb+6ujRAYYcVJ0M5eK6ubeDg1l2s0lzNHYDHG4SHTDAysvsj9AZdAaBrtapIIsRjIbTrVWHCXJ1lhaVhs3oQDkdw+/ZtHN66hfhSUhh0ZOzzMNCmjmKb0jgNCTLHwx4ur06FYbu8uiRjlv3L8UngZXVlHdt7u6Izzji816P2eUtY5Q4yWTpN/Nt/+7/LurW5uY7NjfW3FQ7U48vmSgJAb23votZqycFi68YullZWZM2hzA3fP3t1jaePn2BtZQXvP3wP0ajRfm53xyhVKnJPAghnb07FPDEWDOODDz6Gy+6XA7DPSQf4moCNd27tI71EwNPo6+aLTdFOp4HnycmZaL0ykUngpkfwyToV7eI3l2fCFLpxax937t0W0NDnM2X43OIIfNFkjwD96tKyjEcmSSjHQXaMYXCY5CbB7a0NMm2p/Ak0qj0pySeATeCSY/L86hK+gEeMrigfc3jvthxArrMZ0Wq/vrrC5voGXHaHJHtoaNQXZtIEoUgU/lhEmLirmxsCoBKs4NpERo4EKr0eGpUivvzd71C+vsL2ygr21zdg5/o3GInR0ulVFuF4UrQSWdGwurYp858lxY1qFZenb9Bp1ZCMR9CncebRc2Qy1wIYpFdX4I/GRMe50ekiFI0jkV6H0+2TEtP+kHO9I+W0ZJefnL3E/sEO3v3oATxem0iPkAzPLapen8he1Gt1UczkUC9WcXVygevjc2Elb6RWBNx4axLrcsEZ8qLrHsKZ9mPrwQ2s7nlFqqVbHaN9XEL+1QWGlS6mkxEsbgv61PcctEVzvdXowOV2I7QcQ3JzWdhh6ztrwphvt2fIX2RRzZdQvszj5NUxllLL2Nzawtg+Q3p9FVY3JZAIxnoEZOgOG6i2ChhNyKrzwTc3yOq3+jg/u5b1tTsZYev2Hvbu3ERoxSasymGXBo1jWZdYDWEjkNDq4eTxSzz54yNMW0NspFZxsH+I0/ML2H1eHNy7A6vLLYxMssYYO1Buqd8Capk2ilwL+kDCG8SI86ZZwcQ6xtQ1Rd89RccxhiXoQGx/Cbd+egMjv4Qvcvhv1nqy17gnTjTOq8g+vUDnsgFbY4JOoYHZYIKw3yfJS64RNEuF04rSsILoehg3H95EciUFh92CbmOKl18c4ejLIxROi4gH49jZ2kQoHECjU0e+nccoPMPNjw+xensLlogN4wAwtjNxOAIGE4xKA3jHbri6TpTPi6gVanj26JkhGQynMm7FKGspiVu3DrC2Hpd1o1IvSck8+55rW6fSgmVogYt63bWuyFsxPijVCnj09EtU2k3kawU0xl0El6J4+Ol7ePDJQ6xs0tsAcFHOqjhF4U0WmeNrZE4uUa9UEXB7sbG1AYfPiwkT0W4HJtR4bjVQyF8j5HLCYZlKwo5sejL8ai0mQYIIxAO4994Bbt2/hfRSFBa/MaLMFtooVEuwOqwCHhVKRal8IhvS4wzA5fAhEkigVqxg3O2JCfGw14XbbkUsFITHYYXNOhO2Hw3VqEXKvXppbR1be7vyN5svSlUGmfuUXIk4ArCOrbAOrFhOr8iB5ypzLYDTeDoS2a6RbSrl5OsHO7j53gM4Qw7MrIY9SJPhXr2FCqu06m14pnZUrqv4zS8+x3J0Bfvbh/A5qXscEJDzq68fY+qd4pN/9TEO3tuXhIYy8ph9LVwWkT/NYlAfoVvrYXd1B1bRKR7K2SRbzKLVagqTkGP36OoEtV4T7372Pj76wadIby2jM+4LAG2VqrmpyOywWqFdb6OcK0ks2em1xcSMwCcrhrimnV9fYGQb4/DBATZvbmHqBFyUSbIwqjMHRe7Hfq9b9huCVIVcGePeGEFXCDF/DLV8BX/3Nz/HF7/5DaqlPHotJteosTyQa9DMLOQNisQYD8GsxhAihNWcV7QiUc4x0wl8Xp+suQTWhHgzHots1WxmpO8I7BOAtlBpWg64Jq5lfEpwmAd6kRAjw3s6nRMrRmKUTEaqfX7fcqmEarOKndUd2f95BiMYzPFHADwWi8tezO81Oi3Ew0vwBZm4NwQaViIZQMp45hRLebT7bQHJKaXBNcZ4vfC5mkjEV/DJx59K4o/xNef15dWFxEYEkS8vr+WcQK8KPr/P5zcVl7ALY3clvSrsW4J1AzFuH4hOPWUc8vmctCPblfuzVqZpnO/xUJ6rJ1IVXAt4fT4bgVG+92DaQzJK8PMbYJqkD/3DeTEY8/ctiEaSSCaWkYgtSbXjoEMQk7otFunb9ZV1MXVkdY1hprdEaqHTKaFQyIgMG1nkpB5FyFy2GMIFJbHE8Hc8EhPjtbUVHL1+iXqzJuZzK6mUzNVpn7J7Pqwvb2NtbVMAcSa5KUl1fn2OSq2Ijc1lxBNheNw2VGslYcK3mm0xD+80+4jFkrh/7yG2tnakGocEA0qEHL1+jnazImQAynUQ/C7m8+gPhwj6E7A7/QiHYnC7aK6ZFHksIXK0GxKPcD9kjJ/LXwmRg0l9SVBMjIyCVvlG4jStJJN5InEikyRkhPOvjnsSf6jPzDiK5xYXPTsCRuPZgGsmMUBpSgL4IpcUjiAWTQjLmvEV5VVIdri4PpMk4OYOPTzIeG5J1/L9GBtzHonueMf43zisJBDRHmKIkIfM6iBY/s7xKOamoRDu3rmFd997iNF0jPPLMzw7eorrwjVsXguiyyF0xk2UGjmMrUPYHDM0u1UBoMMiH0OplbAA9SMyU62m2lOIVXZTPcw/37CcqalOw3tDFFNsgm2rVcEcxyJRMDMYgCaGFJhS0IvXVVxEWa8SQ3LvmF+PP1fQSgEucp0Ub+BXxU30s4r3KDahAKxeR7GfRQxHwUXFkXivRWlQXoOfV/kDZZMq2KxgmYJei+DbtwHmb//OIovTEMgMvqS4hYLACmyy3ZTlyTZV9ig/r/dXRQC2tUkyGOlQSbbO8Qj+jPdbfD7FmxYBZYeCIEcAACAASURBVF179DkNye4baQx9ZsEg5niawVm+qdTXn+kYUHxMx88iA1afSXGcRYCT1zFEPqMSoCC7jiPF7ZRVq6D04n1Y/Sf961bpF7O3cf/QMbQ4lhaxOwWJtcJfPNrmqgl8J7a74n2KRy36jMkYnOOUi228OJ4XEyv6/cUxoaCteWZDXtUxoaC59oneQ9/BAO6mskC97NgWSqKUfX5k1AW4xmsfaP9RJpb3JQC92D86Xvk9mftzKTnFTBfHjF5LCaY6hvU9lICssZlikQrCC9VxSl+FPzdR1KSUvoveZ3FOytrzv/4P/+WMF5NNnsxmj1s2bTG4mwvFm8lkMmq6cLCDCSCMJkbqQAeXgtG8lko6fHsBWFzIGHx9u5EU5JSSsEH/rYGFspd1wmvmng2qSL0CqPyeBmoCrIuTs2ksnfjC7HWbsnMaDEhgM184dHArIE7QQAXfNTMjjTmXWiAjmqX7/JkJxuYDZp7F4WYoi4C4PRvAXwB1MqI5iecuvwRy+EeZtSyBNplPA9Qzk8sNWQb+xAz6yTwbpNkmbU++M4MsMg54Tx1M/LdmJmhwpe69/H0J2OayKSKxMfqGIW6y1Am5lrCABwN5Tm7+Rqe59ZbKr5NANwfNQAmLYDB4W17hE61RmzwD//A6/Lmy58XpGmRmGQ1ALdNRnR8G2nwuvSafRfqu1zcgk5hXGbF+PjPbi+OBxil8DxbSUeOV+q0c72R5cHwQHBXQsmaCKKuNSQU/HG6jCa7MbrfblBqSAS3ZVTqKs28nxu3WSEXwAMHSOroQO7G+tiWap9lMQeQoHHYfstdNuG1RHOx+gNmAhYcB+OxBBO00WnFhNhyLLmK5WMTVxeVb48xBtyfl9l6fE/FkVIy++v2OaE1Sb7XVbSOTvUCjVROtMo+H+tY9NBoVCkbDNpkJ+9RuIUOZGn5hvP/eR1heXpd3YZtxYT89P5ODMDXFyRZhgElmtNXjhNVux9LSirQR9XifPXuO+3fv4f6du1hfWcHqsluYqCOqakyAeosGJTVZU6gRSjbD6emxmJMwAKPrtstmJGwGPRp7eAXsu3f/AXYOAsISo8EuQcVSjiZxTSnbnFpGiCYiWN9KIBQ25dDjCdDhP8Q42yYyFr3uVEDrV8+eI+By4Xe//o30953793Drzm1c57MC7tx+cAf+YGCuxe5APOLCdABkLuooZPKo5Mvo1+q4PDsX/cFBryv6wmQaMTCjKQxB/rOrM1xlLsQMjIE1zdf8IeoETkR2oJgz5f88wLi9lDCZiLYxDRL3bxxKu1JnlXOzWM4Lk5nmUTwQsLz7+dNnKObK8DoJqrKyJIj33n2Iw9u3sLK+Al+AenJAf0SmKZ2trSgVCOo2kM1dIZe7kvWFh0CuT+wPHtg3tsiGvSFyBQxe3V4Lms2hyFKMBkP4vR5kLy/w7/6v/wOJWBQ3D24IEOJ0OeTntXoDlTrLpgcIxxMIxaLYv3WAzd0dOLwO6b/evOSazPLz01M0ay0EAwEsp9ImSHPYUavX58BqR0oneXhghcOtW3cwobknbIhHEwJIMaQjY4aHvVjMi2qjJ7rFbp9f2q/V7MpBnYC3dTaG20Zd/76YDmWLOXgCXmxsb+D9Tz5CIBSSJEa7Y0wBKVdCcJ7zj4f2nc0dLKfXkMvlUciXZD1h2xNkI8s7kTTjgAxfo3M8xsnrN2h3OiiVynjz5gQdaiSWcwhFwji8dygMJ/bvq1ev8Pk//gqtZkfKS2/fu490alnA626vL2M5tpRCIBaBLxLC6mocjfYIrXZbKiCYqOJ47Laa+NNv/hHdWg320Qi39/ZwY2MD7WoNl9ShPD6G3e3D1s4NfPjRd7C0vCF6ijRhy2eyOH19hHzmColIEAEvmTETMaHjIZ86uoF4HL5wFNeZAm4c3sb+4X1YHB6RkWJ+vdWi7MBANIO/fvoVZtYB7j24g+G0i90bu9jc2UY4wnFldGQrpZLIKFSLVWE/NwtVJEIxRAMh2JhRGE2k6kkOZUEX0nc2Ed9bRmQrCHcUKBQm8ExtaLzMI/PsFJMKjYPH8EUCAkLXCE6Uiug2ejIet+/vI76WxMZOHN4Q0CVrHkDmvIV2pYZhtYfHXzxC4TqHmzcP8erkGFanHZF0EmMy/IdWePw+HL6zh8RGGPYAkExTixUgNsH1opRpoFZr4eXRCfrTIfbvHmJld1WqNMr5HLxul2hJtxptDKj92erhzbMjPP7jI0S9QficXuzvHki1ldXlxNrmhrQ7E888VHs9NDqdoFntoJarol1sCAM1FQjC0h9g3O9iZBnC5rcLAD0LORFdT8O+5EX4MIqhayRSKG6vHb0ORfMnsHYtuHp+htqbEjpXDXiHdgyqHdSLZTGyHLPixkK2WgxWvx1T3wzJvaQA0JF1ipADswbw/LeX6OR7qF01EHD6kU6m0OzUcZm5RKGXh387gNvfvYeVW2sAScARYGhnHDAWIHxS6cPTd8LVcyL7OouQM4RHXzwWAyzGM9RsD0dD2NhahS/sg9PPxIZTjAcdbrsxmemNMGlPcPnyFPXzMgJWD3wWHzwOlyT12sMWGr0WfvmHz1GftPHJP/9n+OQn30VoOQx3iNoLxphx1AYYpZTO2vjiV39ELVtBxOsXFl8gFkOPsiTDHqqtmux3BG2t06GsM41aTfaG8/NLAf+2tvewtr2BxHIEB/cPxCzW4QNypQ560x7KrQpm9ilsDhtSqQSiYbINgfx1F19/+RzNSlv2n5VEAolIGJFwSCSZVpcjAIk1POO2JviHX/4Sr9+cIBxJiCEaE8hc/2g6XK/UYRnNsJZchmtqw3Qwk4QKEV1KEI1mUxQqBZH5gmUigHhiLY17HzzEB9+7A1vIkANpbNuolNEo1lA4z6BVrMI5tcFv9eLr33+Fp189w739+3hw9yHsFiYKm3jx/AhDWx9/9Z/9FQ4f7hjz4QFQztVQK9bw5sUbTDtj6adavo6V+CrsM8ZxpsKQ+32r08TEMhYfj+PrM1h8duzc3xeTxBsPDhBOeaXv2l0DBHJNJEhezpdx9vpU2oMHXa4HTDKvrK1iaW0VJeqGh9y4cecGlraX4Isa7edqffBWIonxAiW5CKqSzJC9Kshzu6we0Uon4//n/+Hf483Ll5jSwK9ZQ+bqEq12FW5QesItfhJcz8jeX9SmNOxmw3xjLMq4mjGukT0IvC197nZayOYuzCEbjKGpY04WoTFsNWCTAYKJdSj4w8+zHXltt5ekBZuYQfEe1MxnDH5w40DiZyZNuday+otxcCgUFiCacefFVQb9wQxLK6uiX8wqsFDAP6+0NKbJl1fncj4kAElwkYsr42HG0iQfhENJ/OD7P8Lu7q60AUFAkj8Yd6pedblAFrMhw3DsmnPhUGQZInO9YQO0DYys34AVaEbzk1UHhtVpPGUY17B9Gedvbm6iTDb9/HkY0/KZlUzDBJthX8fFD0Xbj2Al26/ZqaHeqogRPf0JYtGUaAbzrMfKNjJmKdnG8U45J+pzky3PZ+j3WFkAtJpVNFs10QPv9PoCcjJ2MVIfJqFsIQBmmSEUDYpW8tPnT2T882wRCYcRDoTgcQaxmt7C4cE9RCMpSZCI7Mywh3qzimevvobX55BzQiziF0Yz+/b4zTls1Gab8DzvxeHBHezt7WMynJj4MHOJfOEajVoR/oBTpO5msxGKhRxKZVYuOsSrZWVlHU6XD8tL63LWCUaMlAefk7+Ty2UkocD1mOOHa5roG7Ou0mGVpD7nojG0bwsRjn3Bscpxw/4SIM1ik3HBBAWrLsg4FqDNCjjmLD6j498WySr2xXgylXiMsWwwFMDx6bE8C+MYehH8+Mc/lso9Xp/zhPdkNRafP5crCJu5UqxKXBmNxOWalGRhfxG8572YHGfMs7W1gY8+/Qjrm2uwOe0YzQa4zJ/jxZunqHRLgGuMWreIdrcGV8CB4ZhnsbpIe1Cr/ebNG/J+lVJBxi5BaAGZLFaJwTmGjaSnIW+RQEV0WchIc+knjlMljimTVjTP54Dkt0FXZQUvMpk1ocTYaRFAU/BXCX6UIFIAdPFzCjTx84r/LIKyfFZ+hm3Hn+szK7bD9+OZXSunVbrT9JEh4XEe6/MoVmXAPCMLugjKLwKESuDTdlCwbRHfUvxCQVVZkydMnrjegn18ft5Xf6asVsWXFCdQ4qQCu/wc5zW/KsDJZ/g2SU9Be8VM+Bmt+lZsS9tL21sxLt5bgVJtQ00s6GeFqMcq04UEg6oRKKbGe+vPtZ/12ooTabU7n1+fR/YWt/stOKnYlGBgcza7EELnZ3OSzkwfG2xMAWglBCpYvgjaL+KKOh4Vw9NxIcniweAtAVN1w7m3CWA8x850bvD5+Kz6nIvvvAgg65jh9/Qv783flfm6kGhYTC7oc32T6PhzAFoTMbrXMA4wiQuTUNbxwnvS9FuuM/++JmzYH5qwkf1jDkDrnBPca8F8UceZjkGdX7wXn0Ox0EXcUAFoVoEpMK/XV7B5EfBWzFfbkJ8RAPrf/Df/+YwDTC9CgEQW4JYBJpXtyhJxHXiaNWNjcZApBZ3X0GyEUud1AVxEyXUi8DNBv3GvVZdKvTYHHl+cgQg3ZJp46UssTi4dMJp90M8owMt30EwEG1Y0IueDUoHgxeyBNsxi5kM0lOyOeSn8N5kZs2BMxLBOJ4YGjmSL8hoqvUH9QQWQBSyfa0rzUCIDjHIOdE6lBhWp+RNTisCUq0zquSaTAtyyEM7BTR5ETXmRAXc1cBGg1el6y/zVBVAnFxkO1IZiMK1BGN9DFybNlOhGwHvomJDFg4C41SKAOJ9RdH/rdRn8/J5mDXUz0LHEPtWEB3WsGODx2gw4GJzxWbjJ8ntaBsjr8ueaBeb9pV/mz6ubrzK1+XNZOOfSMfz/22zwW4dTw1TWvhaGs8VsBMoU4QbJvww2JAD2kHE5QG9I1ioz/UZEn0xzaV+Y8keWcRkg3bQ/WREKQLNMjUzo66ucgLzra3vIZxtwIIzV9AHGHQfsowDcFp/obhKACVLTbDxFrVJBo2aSQ26HR/Rha5WyGNv1Bh30x10k03FYmV3v1EX/MlfOIl/MYWabIhT2IpmMCtOTzKmjp0e4PL2A287kwpKUEKYTadFP4/jgO17nMqjUqmIqwkRNPJUUQ5Ot3R1E0zGEoxEEAxEJeFnW//vf/kG0AA9vHmAtvYxYNIxOywDZvB6rAi6vM4iLAYxNAjy2MQMxsrfZ5x6XE5ViBYX/n633CJIsy67EjmutVWgdGZEZGSkqs1QXqtHdEAM5aCOBGYNxR3LHFRc0cscFjdxzQSO33MxqODDSbDAYqOkGGt3VpbJSZ2jh7uHu4Vprd9q5z2+2o8koS8vKcPfv77//xH3nnntOPg+/LyhB68bWJrbv7Ep5f4cVBQz7JNhkyfMNbgrXWFlbxOLqAsJRF2ws5+6LVSQoRUOZAcqMkCHx9s0xspkMEqEgjt+9w9ujIwl6n378EbwBP8jGuPvgnrDfuH4zwA14DaBE7L6Yr+Hq6BSDRgtU5KR+8s9+9o+iZUzmczjix+bmBhwem7Czs4UcsvlrdIcDWOxkLthE3sQNm2gucw1aXFyCx+ETGZRqpY0OWVaBCMKRGGKJpBj1+II+VBsVOBwWpBZTaHRq+OKffo5Oo4d7u/ewsbwuBjaUVdnd3hG5AWaXWS7P5EckHJeDgt3qxLPn34kJC6UDEgspOZDRUIuHgUwuhwcPHggoHU+k4HJZTRKBIHZnJEAkmYW58wv8/d/8NR7cPxBzsNt8RkpXyT7kIaFCCYBOF4vrq7j34KGwR10+L4ZTrntT2EY2YYDWilV4XF6kL9NSWsmDpchuUId1athNbKMxPZmA2l2yZzAOZ5mlNwCvO4BWrS1/MxFFdpebdHkHWf995Ao3Zg0fjGXMBX0u+F1TtFtV5Is5VJs1xBbiOHz4ABs7uyK7I5U/U5tIr/AzP/1PP5E5R61AHgoe3n8sh8xGzRxYNje2cXhwB+021weHMGG4xpgk1RSVYkXui/rIX331lQC5g0FHWO5k76+uLWPv3p6U2f6Hv/4rkbzhukIG+f7dA0xgF93s9c1tAT4zpQLsLgM2+ILUOhxgarGgT/ZztYpyIY+TNy9Ru72FYzxCwh/ADlnq0ynS6TROL8/QHPQEHPrsN36AYCAGp426rx3cXKdxcXKCRqWIxUQULN4h46jXbgk7yhPwY8C9ezRBvdnBR598Hx88+QwOpwfd/lSMobq9gRz0CLKnM5fIFdNY21wSkJ0AEq+xs3NHnhXBE4KwZBSW8kU0ilUUc0U+PixE4yLhQGNGJm7Y1w6/A3sf38fivVXYksbUj+OzdFVF8eUVmtclWBtkKnrQmw5RbJUwYcUGfRpGViytrWLjYBfx1QRcQYtocIvWK1UAukC72MG0NcTVyQVOXrwVY6LuYCjjkJ9l4uHld++QWorjD//172NpLwVn1IYwZdBJVqK5YAVolCdolDt49fylsCi7ZEFauCoNMWZ1SaOJpaVlGWMEVib9sRgxFjMFuK0OHO7fFy117nfugF+MTuvdrpSsr6ysIBlPSYUNdfK/+/qFsH3dYwucoynCbg8GvTamtjFsfht6zjF8qSgi6wuwxFwIbgThiLjgDxKgYUkfUC1WMW70Uby4Re2yiGa6gqDFC5/VKQD0TSYtxpoEw2g65Qh4EFmLYueDXYTXIwgno6hXOgh6vLh6XkTu5BZoWuGxGRNXgkRX6UvULTUgZcHTf/EhkneW4YoDY1a3OIwki2UwwbQ2xLgywqg4wKA6gN8WQOac4EFFJJxSKyns3N2EzWvHxDGClQB00IFg3IchCQU8JLJ8ugPU03V88x9/Dntniojdj2G7j1iYgO0UzVEPz06+wyhgx2d/+AOsPFjHxGfD0DFFIOJGv0Ot6Q4CUy+qVxU0c3XYehbUsxX43D5YWRU2GcPqduLtxQkK5Sz8US8OH93D6tqi6JdT5iBD+YnXR+h1WCruhNVlRXQhjmgqgYMnd1FoNJApZ9Cz9hFdDGN1cwnBsAtCth0aILxRBt69PMfr715hY3ENC/GY7LFrqwED5JLrYGRqcXVyiX/77/4vkVZhrNHvDrG8sIxRf4qj12+wvbSGkDuAcXeIsC8Eq8UhVU1Uvx3b6HnRkJJ1kV6olkRPenV7Ez/+s3+F2D7NM02il9rltVIV7VIdhfQNKplbJMNxpM+u8Ld/+bdwTFz4jU8/x9ryllSNfP3Vd1i9s4I/+29+DNsGaX1AP8ck5BU61baw1AeNHsbtCdBn8GsVzeIx58gMeKD+6Wjax035Bvl6CVO3BXc/foDNB3ewuLOCQNwvQDx5SYWbkrBPu/WWyGeNeyMBVRnnKeDYHnRk7x9ihM39LazursHuI6vdIkmN4ZSSCG70ekZPkmtQMhUX4+rsdQ7tRhcumxsWJlZrXTFSffnsW/TbLfTbTeQ4b8ol0eb2u2kqa8gnUgkpZndacm+8Wwjo8j2GBGDMsDTWlvjZRk1bI33B2JIJXcY2ZAQzrhKCEM1fq1WJAQgS0/SP636lYYwYKd2k5z8tved+E4tS0sMrlRn8TjKgeU5gtUGMmsvRmACQnd4Eaxsbsg5JktrnEZIKz0UE0rj2C5u735H4nes3Wcrcn0kumVpc+ODxhxLzMcZn5SLfp+cIAUhoDDsYSBxNkJT78MXVhchpmOogkgR6spcaMMjIdlBvna46/KEcBfcXAruMG1jyvEyJLa9D4hWC+yx31gpTyjzQGJIJ5bU1Y/rHNhtSSln8Hyr1EjL5C7S7rEB0COjb7xqwwzHT4CaTVph5ZENP7SLNQV1izjMaAVNeSxIIUyuisQR2tnaRSi0Ia5r9TyN1Ss1kM1e4zl4IcNxoN6RCimxe9rUNDiGOEIDeWt/D4gKr0BxCiKL8CKtBjo5fodLIC4M5FPJgjVU8VitevDkSKUCSYCiFcrB3f6ZHzrNrD9nMNSrVglRR9vqsIGwjEDQl7vJ8K9SIpkdIEpsbO8K8pv8D+43XJ/DM/mC88M03X0nlGM8VHNuJZAwW+xS5QhY/+9nPkM2nsba0Ks/OmDVOkbnJyPlfz+pKljMgkWGLy5mfZCzqqbuNHjLnJ5MLcj4cTSSWZYVeLn8j+t48L3AceQNBfPa9zyUBIsCkldVubWTTN4awNJrIfTptbvzu7/4e7t09EJINKzH4vN8cvZPxxH5mJSpj/1gsivsPDrC4vgCb2wK714p07hwvT5+h1iti7BhgNO0wKsRgxOrTjuwNBKCXlxdlDJdu85JQMUaEU2FkG1DQ+NHofHC47O8BaAWF9CyskhYC+M08injWVbBuHmhTUFBBIwUdxWd0VjE8D8ApMOewmvZxzZgH/xR8VQBLsRcFXRVsZVt5Lwre8hr6PWzffNWCkgwV/9H2K57Bs6WuZQoEzrM9+TmZ4XPGawquGZDPnN3nmasKps0DZ0pi1O9SUHwelFRgVz+vGMP8ZxTw1vYoAKj9yPcqeGjWLIN5KPiu11bQV+9ZyYb8PH+n/llcTxTY1M8qYVTBdG2nMnvZFmVQz/evPm9NdMzjezqWdD9TMFbnroKwct3JjFVvMeObZyTzOUMy4e90v1csbx6Q53u0un/+/nWMs33zmN88SCp41EySl23Scax9oMkT/l6JrfNjUEFeTUBo1T7jAiVLmnOfqaKdH3uaHFGCYrttki2KX/K+BUuF8TzjvmTWRVPRL9/J9B0TLXO/n68omB/L/JzOPZUF0ftTzFXHmwL7/IyO0fm5o/cjv5vNKQXhdW7qfNH1RMebztX3c4USHGocJ+YDY7OQCLvVadxVZTGhWc6MZq6IuWaSdKBpSYR+Rk3iTAkRNXPNg9AJJzcwE8nn97FT+TtdCPg5Bi/c+AlA62Kiiyj/zTYqmj8/yXUBVJBSH4wyDbQdStvXDIsuPvy8PhDZ/Kj3ONOh1gmvE0UG9Uxag7qqOojYl2S7mE3QAJQENPhvSnFIKYaJemChfi9Zyk7DxHXMHj4zo7LQzjSNNZvCwU92Jk1Z+Lr2gS4EHGR8L4MZfW5auqODiX2xmFowmmcdYwyi96wbBvvtfRZ1rsRAv2c6MWwGfdbG+I+Buud9xnb+eelz0UnLU5IC1mwHGcfzgLU8e59PxgEDBj4fXlvvV7OqynLmd3Hi6kBnqaNOJM3C6aQyCz2d5Q3LWwxAZhrdmmnUTGyzPTNOsZnxxsMtnxd1eflDczy53qyUkQxos3kaQJvO9iaLZRe9Pv4/tYsZaKaSaxgNHPC54rBNwuiUgWRgBWF3Av1aH8vxJHwOBxqVKnLprJShUyeOkgvWyRSl24KUkmZyV3Igo8kTy8lpond1c4Wj82Mcn74V1u1Hnz7G00+eSKbeY3fi8u05/s3/+W/w+sU7MXNJhJOiZUemCdtN5gefWb3VEGkAmpwQeN6/dxeLa8tY3V5FKAkUsiMB9ibDKZ59850cjgkY0YSNwRUrGSTR1Oui3e0gVyhKaVsykRJDKH/QZzSd+mbcEkAl0/T87EwcsDc3NyUQ5QGRmb/+sIdgOAa3nTqFPHVPkS/eiKP10moKy2tLRid6NBTNRjl4cHyVauj2Rjg5OhU26298/JGUIvIPDdj8oaDozt1//BCxBCVXbPAFHHKMGbRpBtkRxpMDNtGpPf7mOUY9uoIv4t3RW3z33bcSrBPgZxs8PjcsTjKN3PCF/aIl2ep1xQGdjFpLfwjblGVHE9G3TcVTwqThoeD2toJaoy0MlUanLRrVjz/6QBh/S6tLiMbDYmDHg/SgPUTIG0LQ5cf58RnePH8pDuZcS05OjuT68WQCC4llJOILiMVSUp55kT0R07BwzJjxeLx+eQ75YlFYI5Tx4DpD5rzdxfJZoNNm2a8V/VYHxy9e4dW332J7e130+PrdNsY01RuNxOA1ny+I1vH9Dz7AwQeP4AsF6KgiAHSberPdqbA+CTQSMO01u8bRHFZZkxqtJtpd6iJnhFXy6MkjAWk5X8nCur7MIp/NYzKaIOKLYzriwZsGeG0xwUktLcAbciJ9c4mJfSSSKkwOcp4Wb2/QrZdRKRcEDKXxmNPnwtOPPsRHH5MBTU3mvoxrGpamL29EJqSQv5HEE5MfIW9YtKlbTES4XKKh+OjRA0kYTggX261iOsaDuClFMxUuox5LqK/FSIfltG+P38Jqs2BxOYmDw3tILibFQZ27QzAUkjLS3mAklQMr6xs4fLAupmd/9dc/Qzqfhc3uQDyVEN1qzhPOIRqfUSNy0G6hXrxFOZdj/SaWEikxz8pkCUAfIR5PYHlpQwzCyBAfDyGM8lQsKnIY9cotgl63MIldTnoddFAuF0Uz2Er9NZcXvlAEjx59jN39h6JDPp4SODFSIJT+4aG90Syj0a7A4bQIwB6Nk3UcENkeJkd8ojnKMugu2vU2ApQtgh2DVgeOqRUeBoxdggoWkQbyhHxYvrOG8EYCngUXWpORMeu6vkXuxQVs7Ql8Y4f4SQwsQxQbZbT7PSwsLSIZXZDEcWpjGfHVBVjcNvTGfUkMMSncpjZ7owvbEGgUamjd1pC+SuPk5ALL62syRsisvzw5gz/iww//5AdY3I1h4oeAlp1hVw6oXpsfpVwJjWIDjaph9f3DP/4UhRKZz05hxFHCh2XP3P+o99nrdjGhme1kimQkgfWlNXkeTHIS9Dm7vJJKhQR1zMNhAYOsNhf6nSEKNwVhintYLtwbwMOD/GhoDMt8djjCXljDXoSW4ph6rYisR5FcTck616XBJvfW4QiVbBnHz15hWO7B2p0g4vTDRePcchWnJ0eiz8lxlkikRI7Ev+DHwu4ydh/fQSAeRa81wrhnQfW6gYsXaYxqI/jdYURDYZkHR2dvke/kEN2P4MmPniC2uSDGjG0MMHUa91jqutvaQOW6jF6hA2vPgoDNJJlo+km/gD4GuP/0ngCvVh8QXAqja+3B6rEhEHaLmdOUVfP1KaaVPo5/tQFY7wAAIABJREFU/gqv//FrjGt9bC2uYn1phWkAFJpFZBt5jEI2HH7/A6w/uYMhjSLdVgGVHdR56AGOLtC86Ul7nAM7qtdVMexjcrNYq6Az6CJbyWPiGGP7cAsHH9zFxGrAHLfdAcfEgZvzDI6fH0myjXFTpVlHuVmVcfjkNz9EuV8FfBY8+OQQgagbVpdF4hQb72UADBqUkyjKuKJ8xkpqEWtLUbicQlSWtafb7aFUKqJcq+Hbb7/F9dWNMUl1+rG+ugHr2CZA8Wp0Aa6pHa1KA8Gg8S0Zcn4xERwLIrmcRDZ3g1cvngsYxrRJu9fFh599iu//9g/gijgxmg5kXIy7fUR8QdSKZbx9/hrDVh8OixVXp9fIXGTgcwfx6dPPsJhalvYT4H38n99FszxC5vIamcsr2V/Rn6B+W4PH4kY0GEPQRV0WwDa1Y0Sz5FwevXZHkljVdhkWlw2tSRdWrwPRjRQefu8JIitxOENuWJ0WWJwAlRO4TzKxlb1Mo9PoSBVNrVqVQz0BSibvqAfuDQawd38PixuLGFgGGNlIMhnA5qL0nQ02pwNOm4Mia1K6T7NGSvpUSnU4LE6MexNkr7KSwCvnb9GqVTHstTDoMClYlHWZ1SmWMd0AINJDTpYozXnPkMFM1ic9WrgPEhBl/Mp4WI2ORbpAzNMssNtIdBiI7rB46zBQm5Vh04iQezurJQhA85zHAy9lR6aWKQZTMjkn8Fg9MnbIBieBgAlygrYkCTHwkzNaz5gjETSnHILD7cODh48leU4CAbW0CZIxHuceRCkMOYRbp8YEamAYYga4sCAYjgtjlu+V8uhZHP2e/WixCwM2FkvI52hOzfZThq45aMJD4z8nzwSGAarAiIJxXFPp0bC8tCp7CysVKcsg4Gm1hN6gjua4hogrhkgkKjJXTKyR4UyWECv7jD51+D0ZhvdPljalHI7P30p1GwkOBgglw4/mhMZQi+ZyAlCxX3mMm1glwevzRhANR2WdZ+KRkmvbW3dwePgYK4vLc1WWXVQbVZFeu7lJS2zZHZClXsFETOpIKQcigRQ2VrextriNSDgBm8N4AY1pNNgo493pSxRuM+IFw6q8pYW4mCg2ml1YbE45hzBu2l7fkvvnfk2GND01mq0qLFaTMG3VayKdwfiLpKpKoyayL6n4kniFROML0iYCt7KfUc6kY3xOuDdvb2yKYbdoj7vpr1HCxcU5vv76S5GqCHmCkljlmY9tMCbQY4kBR6J3Tpk5cwakz5LdbiolTXvaM6MxeqYM0ei34LQaU1l6VjCG43ikwfhg2Acl4tj2+wcPcP/+ocw3JrdFZ75YkcQN20yQ++H9h3j86AMkEj7cZJlMMb5HDb63XEatXsXx8Tu5PqsKkkuMxZKILUbgDTtR71WQLp6j3i2iPa6h069hYjGguZylR2P4/F6pAKXGdqNWMwxnpyEzUQuda808SEpiA8262Q4FkxRj4f1zjikWIwe3GetQMQQ9iyseYwDAX4FlfD8rlKV9c2Zj5rxr2k0AWs/3igfxGvr6PMit4KfOUX6fYB+zimy+zrnCdvHcwt8rGU4BbwVK+TfHl4KjCnLqd8yDuwqK6e8UHFMG9Hx7FOTT9ivm9P+HfWnbFbzW79F1SPEpBYy5fupntC3zDGbBhX5NUkOBVO0Ttk/kgWZVM1olo/2juIdgFHO4kDJrNbGgbdT+VcKe7hmKq+k6rn3EvlOAWfcruanZXqP/zz7hHwV25xMcJpHCMi3ufQZH4WHKgJXGG4ljne3X/tDP6NhSDEuTF/8ckzNyJgpgz2t0zyc+BEuaVQ7MY4jzoKnOifd414xZbrAfk6zg/89jXIplKn6q4Oyv95F5VobNL9I+M1laxVHZbu6/bDPPjfqdCsqTnGX6zmCO+kzncVSd8zo/+G9eX7FSXksBaF1H5wHoebB5vl8U49R1YX5c83r6b51P8/c+v85Y/rf/6b+bavkGF1wa5vBDymqWYItMDYsxo9PJpmZ6ejE2jos1f/RG1OxBtJxnjFRtODuEf7ptI5Vg2MLUKjJsXl7XOBW3jDSILqYz2QkFwVW6QbMfvKaCzjqA+V6TpezKd2oZhU4WHVy6uOsCrYNaJrcUFJufeQCT753XOeHmO5oxGSRzMjQyGdTLMg/aAPq6kNJEQDJCs4yvdToRcxvXTNeFFHddZHWwsC/Zt1KWNDNWVOmM+QWT95xIJOX67Iv5zJFs2N0ulheXjOv1zAVbByzbyn7UrA7by/cri1gXAL/P+17Cg2OGgRm/18h/mM1LNxq9b83EsE26wOmk0snAf2u2T+VC9Lt1LAhgKewPo93M19lGjgnNzDHg1D7RRVETJpJQ0IWS2smUanEaDT4GtQSkRVpF7tvcO8ESmVSzqgHdrxWA5kGU7WHQYAB/EwzR5IMBN58/A27RNBtbBDhwuwII+uJYSe2iXbOicTvEcmQHQUcYg1ofsUBIdFtL+byUgpMRQqZBv92D1+EWZ+3hpIe3x69xfn0mrFvqSq5tLAv4eZ3L4PTyVIyOPv/Nz7B3sAOuu732GPaRDVdHl/jpf/oHnByfweekbIRbNGz5LMnspe4yg/7TC+Nez7J5HjpYNryxv4pgyoJ+wxzyGrUecukC3r16J0ZnYa9fABaP27DZG802MrkbvH7zDmeFc0Q8cSmNI/uY44OSMBxrNGBrN1vI3+RweO8AK6vLptTFbhPJGWro0uyEFQZ83oxlyPTI3ZLNG0OUmrXDjhwqOfdoYkMpC+qsutw+UHuKOoY0Bjp+d4RWq4dwiOYtEWxsbSO5kBIDp9vyLShLJEyWVlsYQWTd0EBo0unjq5/8XBIDuztbAvK8efMK51cnGE3HoitLDUoyWFIriyI9sXd/H06vE0dH5zg7PsKLr36JTrUm66Pf50MilhAW9IAlkI0uqgTCqKudvcHjj57iP/uzPxWWrscPtHoTeb48NFYKFbQrTUw7QzGVyqWvpS/JVhU9cgITdhv2d+9JgqFcqqNDWp97iv37d+WgRUCUAKcwDwZ9YUyRdU7g2+22gCpCrdYAE6GKWlCjxvP5FS6OjuFx2UR31GGbivkVD9UE88jgndqs+OT738eDDx9CVAuIwTogxoDtahudWgflQgkvvnkmB7KH9w+lNIvPm9Ud1DAlC29tex0Hh4dILdB0godNoNMAMpdpYSDbxtSgdCMSjCGbyePF6xcIRX2ILgQxtHWwf38b23trkhSi/MFNuojn3z7Dl1/+EkdHb6WUluA+JQ7W1rdNKWkwKhrk4WAYX/7iSwGS93bv4N7Bnimn7Y5wdZ7G6fGpgDAsx797967oPzsIMLpc8IWMtiQ1lynVwXWAGssEM7jfeb1ufPPdN6J9yZLKQMiPxEIC65tr8PqDWN/cENZ4o9VGrdFCMrWI1CJwdtbBv/u//wJv3r0Wx3vq4N7Z35OSVn5fOn2FUMCHlcVFYYHe5m6QPj1Fq96AnxJOowGu0ueIJ6JwOvzoNHtwOX0o5m/lOVBPdtobwm6ZIBZmvT3LhhmwDMXAqd5uoUlJDKsNe3uH+Ozz38L29gF6AwaebnGqp3Y69ebJOBqNu5hghMJtDsdnx9ja2ca9g0MBtKgjzyqj5MKi6OITgFxKLSLk86PfbKNTb6NWLuEmnZYyce6ToWgEWwfbWNheQXzLiyJZu3zPeRrHv3wLRw9Yjy+JdvjQMsLIMkaj20YsHsfW2raUzw4tY1Yfi2EZjc2o6xn0BwQ4o8RBp9KEc2SDE3Y0Kw1kMjkpid7c3kIymUCtVoDVOcXjz58gsh5GyzJGuVMXsJuGupMRj7g2NJj4arRweXqCL3/5c5AmSTZYJJgU9jMrPAj0vXj1SioQoqEoUokFREIhuO1uhPxBtJsdMXVk8ofMN4IiBDa4TzXaHbRbHXR6ffi9Puk3as626hUBQ1gR46KOu8OGaq+JB08/wNbdHVwXMkgsJmS8cU1ttxrwu/3gZH/2i6/RrbQQsHlAe2QLdTEnZDbmBADiPijxhdsBe8CO9YNt3PvwEG5/AJ32EIPWBDenBeTOirB0rXDzOnYjUVWtlzBwDmBNWnH42QMk1lOYuiBMZJrAkckWIOu3DZy+TKORq8ExtME5dcA+dUhZO9ljNp8d63fW4Il64I174Y4DXephT/siP+WhFFqfJoYtuDs24LaLn/0/f4c3v/gGqWAMHxw+Fkb8TS0HS9CGacSBrY/uYfPpHgYBCwYuYGRloikCO4koNSMtUkvXMK4PMapNYJvYBdTiHsnEQ2PYRGIjhTsf7CJdzcAZcMDtcwuAbGlP0b5toniRR6/axbQ3htXuRLlVxdevv8HGwRYOPn2IvQ/vwJNwY+gcAi5z+CBIYRtaYRlYJeHYb/TQr3fgdXiwsxGjopYBoC1AqUxg50KSnRdXlyjky8I4pbmchTT/4RSDege+sRuOqU2SPEFfAHaSIpx2LG9v4PDDx3D4mCzq4viIRnrUEh7D4fLA6fWJTAVcU5SqBZQLZYT9AaxRimsyxU0mazSX2x1ZF7utPiaDKXbW7mB7bQc2iwMZmsZ6h+ijj9WFFdGl57NtVxo4e3cq0jMEdLcIitEcmsziZkcMXQlAs0ppYhvDF/XD7nOiZxnBHnLj0WdPEFuLY+oG6u2+rOtMcBGArhYrKBfLaNcaAu7GCLKSOWd3odlp4927Y1lHV7fW4PS60Rq2hAE9no4leUy5Ngbr1Oil5j5lsIQ9Oxgjf1PEsDdCs9bB8ZsjFG9upaKhXa+h36aGrAWdVh0lVtuUS5IYo641dSBZwk9zO+4fdptdmM8Em9k29jn3QyV20PhQ5O7cDjg9BJ4779nPTgfZqYz3jck2P9/ptN8DV0qiIXuUDFlWVXWpjSYpfP43FEkrsvqZ2KJUiICvHr85aA9Hos3LPUKq/dw+SVIzEUXpBPahGH/OzOl5LmFsThBZQGYa21arRhaDutdWA1b6lLDC2jubU8596XRWmLTs37v79+S8w6opfpZxP5OgV5fH6Pc775OuBAO59ylYz+TqwsISEqlFibkZh6uxebGYw5ujr0Ueiqc7h8WMAyZiAp6QkDyEDORwSiUVzyEqAUgyBtm0tWZNNHulL+wuTMnc40AVPW/ORRqYuyXxRnKSdPWUsRIlWAJwW71S2UBSyt6dQzFWTsZjEtuQvES2eL6YxW0xi9ztDSrVWwGhOcdJ2mBigsZ8ydgq7u7eRzK6KGC2YZdP0GhVUW+UcJk5k88yATIa9bG0uCjVbuz/NnXkYeRJlhZXpC/pXSJeEpSoKeQFuCY4ZJIhJkYXQN9ql7FHj4q1tQ3EkwtiGKiykNWaAbLZd5TXiEXiwn4OBkICZDfbFWE+v339BpeX53JWE3KVzyesYgOsUTbOJC2CYaP1LPKQgzGK5SoWFxZl/6SmNtn9ZL4z8d/pd2WMccyLjEc8JvfEZCCvVygVwZpVD7wyRnjflP7jeOMZnGOJsdLDh4/xR3/4x4jHfZJEuL1lPNowkjWdjlyTZ0OST96dvJF4jmewQMQPX9ANf9SNqWuI9riO3qSG1qCG7qAuEkskqYmZIM1MXUbmkQB0i7JHlCexGnCOADL7QUAop2oSk2JiiE8KVM4DUQr+CNg0Mwfl+xRMFACW1WAzAEswGYuR1NCzMhndCqwK+DgHUgthzWokExTPUFBXATmJ4WfERT7beZBLMR/+bt5bivej4J2uV4KhzLzFVI5DMSrFghR8VmxCAd33YNmchKyC0PPAooJm8yCwXkPW4DlpDwVU9W/2teJGvI4yZqUqxG3GoPpbKWip38d/K46m/699Mw8Wcu1hvxCPUAkPJdsZkNJU4ivoq+Cy3iu/j6/P95+2mdfTBIISABWjU4BV+19/P9/P8wCjgsSG4Geke/U56r2zjbK3zTSOOcbNewwexrGu0iHaJ4rb6H3Mf6dgNjPGuPYFX9f7UpxJGcl6TyHxCZuRbGcAsN6X4n3z/aJYnGKD/FulRpT0qeC/YmjaX+x7vQedswSgBXeiHBeMP4KSYvlvVn8bTE6lOH5lMEwAWubWjAypbZofhzr/eA2dU3xdgXjFFOdxW73/eeBc++LXX5tPTM3PMx3bOvZ0TPDzOtbl+v/H//I/iAY0G89FlBlHvoEN5ACgBqdkTRi4zhYqvp8LpwK82jjN8Egp19wXKTAtjN9ZpkQnNgMrBcBlcMwAaM3ocbPTBc4E4UafRXVOFGhU1F0HiwKpOvD5t2YG9DUOgl8BlUYjmdfV987fL+Uu5geqfh//1muYdprBPJ6xid1ew+xstg2DgYEwr6vZKWoQywB0mWwKM7AMcsl8JghNAFofrDJ42XdceISiPyvH4WapYK9OfA5mBlOcIDrotByDixAXRIJXDAx4LS3r0X7SAS2uxE6njAd+Rhd+3q/Pa8wX+B6OH5XzUMMDfh+vzT7SyTc/KHkt3j8z5by2ajDzWpKRnm2Guvjq97M9OmYlkzWTbOH38btM+SFL8WauvrMECdusGxVf78wCZSmtoPu3a6afYzP9wmBYJDe6NA5pSPmzPC8Gb5JIMKViZKfJ+KUcA8tk7CYLLOVVTD6MGIxybPADfI8XAX8Ybk8Ive4QPncEdzYPYUcE/ZoVMc8KHCMPxs2BAJ2tSgnl2wK6jY6wZMOhBCq3NcRDUSnFZDlXtVHC29O3IrnhcNmEcUtDNYKU9WYdwWgIj58+wMpKEiPqvnf6GHdGGDYH+PKLr4Thx3JSHhp5yJHSVMtEADnOw+t0WkrI19Y38fjJh1gkyzhkhYWMipRf5BCuzuvCZqXuJkt83z1/JcZyLC1jmSZZnJTzIJh9fHYu2sYPHj58H4Ck09SbqyEaDovzMwOn9dUV0V/jcxDzSdBgqSksQD5fmhFdZa5QrRVRrZexvbcphnpWuxWv377F2cWp9L3XH5BDxYcffozD+w9lHDRrDRmzZC+9ePFKFvwf/OhHInPAQJnO6WTMOliW3OuDeoTlwq2UAlMaoJYtSlliJEbtcOpElvH25DWuClcCIK2ur8jBdXljDSurq2LAF0na0WwA5WIV7757hp/8zV8JWECgfnlhEV6XF3ab2+gV+8MIR6MiY3H45Am+9/2nsJLwbROPLowYn5KJyv9vAmevjlHK5uCyWsT46iZzDb/fJ2va9XVayj+Xl1cFXOUGtnF3A9u7uyLV8+btsYDQZDGxhHdjawNLK8vCSHG4qOk/Rq/PzPYU3c5ADvH59DUK2TRGwy5azZoA0OPRAKO+MY9looZafPcfPcRnP/whkss+WAg+T0zCgqZbTFjkMjf4+hdfwTIc43uffCZMKM5xGkSxJJxgw9beNrwBao5DzOImI6CSB/LpgrDihAXujyERTaFSrsuYqNTzWNyI4f7THezcW4QzbkrTO3UC4BNMx1b8/Oe/wF/8xb/Fu8wb+OBBLBHH4sIqVtY2UC410Kp34LA5sLKyhv3dHTx4eIhUkkwAoFoAquUuWtUWKoUiXpARL+6/TlQpKeN2CpAcTcRRqVZFpoaGmgQ5zbo8EsCZB7VM5loOewRBQ9GQMM8592gCyX2YjDNKQLBfkqkgSKj4xS+/kGdmF4PQCda3NsGyTMqNiHkU2YpPPsBSMiUULDJ2qX3OsTyZDnF5dWqkjrwBJKMpHNx9INI3V2eXKGSzsEmCroeV5AKWlniId6JQYsVFR+RkMuUSplY79u8+wo9+6w+ws3sgyQ7GkqVSFdVSGY16FTeZK3GZd/tdyGbTArZyfHzyvd9APJFErdFEtVFHLLmErZ0dAfcJrgpQZHfAabVJMiWXyQoITaCU90nDu/hqCsn1BLqTgQAC1ydXOP72CNa+BYfbdw0bqluHL+RHQKSh7IiHEvAFQijVSlJdQDYZ9YApj0OjJ4JThUweo85QyvV9do9UKFCrk9IyTMStri3B6yaI3cPa3hZc0QDKvQbq/Q6afTLLbLBOrQgFgyjd5JE+P8fR61co5LOSsFldWcHm2h62NnekOoGxVzaXE/M3VoWwVHk8HMu4qpca6DZbePv6HRaSi8KY9HkYA7gRCIVFwoWyUPTk4Fwl6MFEgdXCklsikyM5bN5WyrgtlfGbP/whdu/tC4jLvTW5kBBGN8ECK+MiqwMXRyc4f3uKeDAML9diljh7XAIM0ByPLOiD/QN4/B50Jz0cfvQYew/vIxiN4uoyh5t0CdWbuhjKTamVbfcK44QHbpGmcY7hiDmxsLOEhdUUogt+OMggFzYI5+dU5EhO3hzDQqZgZyDmbj2RLLIJi85Pz4D1BUSTEXhigIt/4rLFIl+gNqgFo84U9atboDLEuNjC2dev8N1PvsC0O8L22rbIENTIpkz6MQ3ZcPf7D7H59B5GIStsIY+42ZJgOagCncIItgZw+vURKtcV2IZurC6wgmkk+02tXUe2kkNqdwGh1TC8i14EkgEkF62YdIHeLdDKdVA6y2PSHCHmiqJSqmDqsKI16eC6koE74cGT3/4IC/s+NCaG2c39mlIt1qEVPrsX9qEVw9YA2bOMJGfWl5fEsJuJR0quUPuV+2MgFsJFJoNqvS4gC6UAyvmiMIALlzl0Cx3EPSEsx1Oizy1gg82Kjbs7uPfkQHTRe32gkK/i1atXKJeq2N69g2gyCYfXhS+//icUqKVqtcveNeoNEAoH8ejwvsRArGJKX16JxjCG1NEeik4yK0f+8j/+JS4Ll9jd38aPPv+h7KkEn2+zBaTPrwVEy6Yzsl5S65VJ0slgKBUvVlafRIIIJ8Kiue0OeSWZ5E0EZS5u3N2GK+zAYArUmzRgNrquVWr+DhjnuUVbn4aYBAYHvYFUbJydMCGXQCIVF/Pe9qArZqlMTnGd7g2MLwpjTgJF4Ti9PZwyzymr1Ki1JJbIXd+gmC8i4PEhm07j3avnaNbKYKTm9TjQaTXR6TThhEP8R4Qhyw1NbOgsIh3HmFbjXJoECovJZhjM1VpVWL/hcAgNSRxRmsoKl1NNCo22pwE/BggGAzNwy+hGer0+WQ86vY54ePB9BIZbIoM3EMYpfxakIiuKRDwlRAeVlKBvBStIWE0mhrQLC0ZKz+1Gs0Xt4LxULLKtHFOMpeklQeD+9rb0nsVHZjnjMMa0TKRxn2VyzeclC7cu7yV4+NGHHwtRgXE4zwo07cvnM2i3SqjVy+/PkPxOqeZkBYXLZap7lpextLIhTNZBn+crww68uDxGrZnH8xdfoUJPEkLvwiAPwGUzhAjG6aKjaTcHf/GBcdgkhmV/tXtk5gIei9eUcGMEBwOcKeu+WFtBoz4vkrGotMfnCUrcz/1xRHm4PpNGDpGwW1/bxWJyFYFABBbQMNqApb1+C6VKHtfpMxTKOWE0s/JydX1N7rVcqiERXcLh3UeIhpOSvJXS7SmTL0OUankUSzcCIudylJ4oIRwIy/mKsl2Vam2m9TkxrHsmp4d9eAikisxLTeQoeCbjGYiEjlg4gdXVNWxt76HV1PJxm8iCsY9IHBiO+jMplhsZc0ZShmM2KvrYzU5dAGg+v9PjE7k2Jd+4H7HKUM+f7ANNarCSkEAx41my+Elo4fuELDQZoFStSIDH8cwEi8i49YzW7cLSkiQHCE7z3xxDrByQKmWLXc7mvG+3wxBwON8IUHHc/fAHPxKQnenkZpMVnPTQsUoynYx3nvEuLs5wcXmOQIgG2BwLQ9hcU/jCHtj9UwysbfQmDbSGVWFA0xhY5AOcBoDmuGLSiezseqUs/cdrk31OYJj3xUoCgtLvz9DMcsyY/8pqVHxDwT+OS35ewdJ5cJh7xD8DmOV7zJmWfcSkg/7MA9BKKlMTQr5nHihUYFfP4QrcKW6jbeQzF1Bd5EIN8VC/X8FyXQN5DaNn/yuQVbGOebB9HnidB3f1Pnl9/R7FeBRwV5Ic36MgIa/NMaa4kPazYliaNFFQj5/VanPOpfdJxBkDWp+DfpfetyYGtG3zbdLvFFasyyXjTSUt55+X4lJsrxL99L4VC+MzEZLczPiQ7VGS6DxjWXESba+2T0FIZcpq0kPvRwiVc8xgvq4KBHpNfea6rxFnMOPSJETmGdAK4M7jdnpP2l4dE9pWHX/sI2XhK46mY0XAafHt8b/Hi4xvgDFG1Hbzmuwz/qhMBq9h5odFsAu+X9UC9H28vrKkTSLTsL61beb/jSQOvdr4HiXSsq/ZFuJPpr1GS10JmtJHJHOJLv4/l/iYB7r52fmEk2KYugZon+r81dd1zs9jr+8XgrlKLf1mWRtm2t46bxTk//VnMp8Qsfyv/+N/O2VjuPDxp1KrGtO1WSaSWX6ZWHTzJejnNB1vyol/5fzIL1HgUgFoWfjEgdpkyPTm5oFdZkB0QdAJLBkxt2G1iv5uu/3+YesDeM/MnbWP11SEXx+iou6aGRKQcWa4OA+Q62LL7+U19EFrdkAAxKnJyuk13rOgxdXXsBQkAzIrqSFKwkFL9qRZkIyGGYM9XoMMBV53OB6IljMDYrJEWf7KAx6BZ+oGkmGsg5af1ywUzeDYHpbt8IcbrT4PBVk5IXxeljWb8jTeJ/uTr3PD5t/cANhOBo+8fwZwbJeyjvl97GvVk9LMnGoju5zGFFECgPFY2sH+n38WwnaYJSXknmcBvC7qDCik7InGLjM3Y/5b2Qb8f7aHr6lciG5Y+jx1kRIWvcXynkHPzBLbxt8xcOXrqhkkiQFJcJDlRzH3KYJ+n1mMRv33LHNJFoxZ1tpHpWr6mbIPkim1ms2MALQsXiNjCEF2ilnYTX9TU1kYGFOLyCtwQYmEkohEF0TSYDy0YH3pDuLhDaDnhhcxOEde2HoEuYo4f/MCV2dnsE+teHD/MVaWN1HMV+CxM0i0COvR4bbiOnuFYrWAy+w1Wv0Z229vG/FUXECGze1NxOIuaTcD4HqxhvOjMxy/O8GUmrxkiEymaFCntlGTYI9Mv9tSCdl8Dj5/EHf27+H+4WMEon700JbS9Vg4Br/Hg14HuLnKiVbo1ek5vvzFF6JTSKZP0JBSAAAgAElEQVQRmaEOrxuRWFScx9O5LNa2NrG2SRFIo9PHQyCZ1/1OD7VKFd1mE/1eDwuJJJLJuIwTgi03N3n0Wdpot4i+YJagjseAcIurKQToKu22ySHp62+/EeYgxyCZ0H/6p3+GDz/+WLKOdpoU1XmovcVXX30jrOP19Q0p25SNiBlcaj+KAY5XNBuLuQJuc3kpOe5WGgKU08y03q6K3jNZ0+lsWuQ31jbXkFpZwp27+1haWRMnc4/Phmp9KIZr9dss/uY//HucnZxiMhrA5/II+E6GO43qphYH7ty9h0g8haXNNewe3Ifbb0GjO0JPSuuZtAOi/iDCHqB43UX+4hr9VlO0WjPXF1haTIk53cnJCWxOtxjF7O7cBY3vAvEANnY2QA/QbK6Pk5NTkSPhOCZ4vrqxKgdAi42uwpQzAUrFMvJ5amqOYRn30W3VhP1Mdk230xBdLfYTD9b+QFCAhM3dO9jbv4doyi/GUFSi4H5cyPXw7s1b5NM3uL3JCQBNAySWHJJlS0Atmoph++4e1rZTcHmAMZlF1OprAtM2kL9u4uL8XICYpcSSlHrXqNfbb6PaLmDnYAUffr4rwH2fWXmXVcwUbWRaNWhAO8IvvvhH/OVf/nvcFm+wtryCBw8eiQFkvdbFT/7+p2Bi5Md//C/xR3/8h2BFspS7U16nb8BsyrMQKHz25beyhnONKRYLeHvyTsag3W3KIckm39+/i/3duzIPKs2KHGK45tDA8fXr11I9kVhICus7GA7j8x/+pgDYXF8owUAGGhMyq6tLCNBsswtU6zQzLMAb8AqQQUkPrv9kLD99/AHCwZCUe1fLFbx59RpX5xei73idvhApE0o8bK5v4+7uXRa5CgOWYPXRm9eYjHngDCOZSkgShTI1PNxdZtLC3PT4QwiFk9jcuoeV1S0kEwtSUtZtj4R1TQA6l72Wgy8PZlxz2Q8EyNdW1oW1XarV5TAZjMbx+OkT+AMu1Ks9cRGlAWuv1ZQ/1MzMZ7MCQLP6+LZahM1tw9g+xMRmGEUs47ePnYj4Ynhw75GsxzRSIltodZlapT6M+0yw0ayqA3/ID5ap3+SzoktJaYtmoyGvkftcKZZFFmZ1aVkO98KMatblYOhwTjC1jBBZSIhUQ43ADQ9SjF+Y1GWivt9Fs15Dt9NCMZdDvXwr7V9ZXMHTxx8jFIoK6MeqMquTeu1dLK4YVrTXYUUuXcRtpijrzdvnrzDpD9GhOWU0IkaOdo9LEtHd6Qgj6wTdSR+Dad8AWrYJplZTDsnEXrVUkfH+6MHjWcm7OfwxqUcmF/uK5b+3N3m0anV47U4BvawWHnxp9OQQzfFOj0aaRcTDIaysr8Hl9eDug/tY29pGMBLC5dUtLs8zyFzmRR+XyU7qPzPYZ1kvF63usAd3xIfkUgrrW0zSxNDud8T4jiw2gn18PxmGXLtp4jYdjmSPJpu4VKwhFE7g4OEDxJfi8EXdSK6SNmISIAwtmzWgV+9gXOvB0hzh7c+foZrO4frViWhAB1wB+AM+TFyAJeDAJGjF93/8I9z59EBMEQcM3xxmnpfTE7QydQxuuzj64g065R789hAO9g8lOdHqtJDOZ1DqVrC0v4SlgxX4lz2iB+4PUdMaGFeBfmGI69cXqF9XsRFbAwZAb9TH4uYSmpMObvslJPeXEN3xou0ERi56GQykosU6tCDsCsI7scPSAy7eXeHlt9+h3WgI0/bNi+cCfLk8Ltw5vIvESgpb+3dEt3lrNwZ6Oo87rH4CLt/m8ezvvsGw3EXA4YaTpfPDoUjj7D06QGotBIsHaLdYbXGJy4trYZ4Ppxbs7t8Vk9pn336BWqVsErxuj4CtnE+///u/g3jSL5XfBBIpMzDtjSThnb++xaA5wBdffIE3p6+xt7uLDw4fCXubsh1cj8gEJjjyzXfPkM5eC3j1ySefyDigTryNScQujebaIpuxtr0h2uM0ZLUH3Ji4LOixmiEWEqYyQR6usaJH3OkL+Ex5Ma6XUrXYH6FZaSJ/UxBmJUkV1KVvdJtwB9xSVm912SRRxXnCmK/b68DhMhUhbK+TJtGFIvLZItqtPm7SWSGU9NtkbZ+gmM+iSyY0DYE7TTHydFocwjbWQxq1g4UsMjCVc0wycS9hUlrPOIyBS8WigHzBkDH87Hb6Ug1GLXga4vGeyEjmNdr9JqKhiEhqsXKJ1xE9TadDgFXKmjH+ZxzMsxZj+NOzYzGnZnzNNpAxawgyJjFMkgK1sAlPEcDTMxavFwyqlBLBUcOap6wD74P3Sokl7mWNTl0AW7K/E+GExOmUsCA4nowl4XYxwWbk/SjxwViUFUCFQlHOLe12HdUKgdWGtNNIjxj5SP7wWScXlgQoXV/bltiP988YnOecX375c1TqN7hOnwvDnHEKgUifzy/SDTyzydmqyXZOZB00gIIF/VFPJCiGmCLqSWB9ZUsk7MhA5/3SRK5aK6FcyaE/oRQEJVXCYlpJWUQmvkf9iZHU6YzB8o9kYgWp5IrEflxPRGe8Q+P0PlrtKq6uT3GVvRBJDM5vzgneD/sjGkrh4f1HiIVTxuSwRyZdBxMLZTKKwn5utGoSO9R7DWG5O+CEy0FZEuPjw+culausBhoPQGMwsuv0PMzKyGgkIbHxyvKGEBnobUMWNs9W7FPOD+4TlMMjQz0aC6LXMxKckjD0hRCNMpbpSzxA35bBuCdznomH3/8XfyCJ1wqT19WqAbx7PQHBJfE7MxSj/rvIbVVqop38wQcfYGd3U95/U6DcEE0zBwLkV+sNMdYmiY739umnn4qkH8cqr8l1jWA0ySw8+zBGYrWjzU6g00gzUgc8HIohFIqJH0OhWBG29aBHwpMhrbl9TFZ0ZN1iIrs3aEtsEox74Qza0B3XUekUUO+U0R83MbIMZC/kuU2qW2wGDGNlGgFoyjjydQLrrDwQBrSVZEFKARHks4iprDl//kozdx5oVYkCA2AbuQvFAjhO2Vb9UWBR8BimwQQYNoS6+T96HWIUZFbNA9tsyzwTlZ+bZ2bKd860lvl7rdzWtW0eJ1AwlddT7yc1YFTwV9m6jFsUT9D36HcpIDoPjGk/zLdNgWsFT38FwpsYSbEfZTfr90licIYbKQirALSCjvPYFr9b/z0vCasKAwpA8z36eb6mZD3VomccrT/aPt6zMoeVmTtPvFTAXvEZtoV9y1hXZVh5Te0X7QPF6BSL0jGgz0jfp0Dw/Oc1CSESSzNsRj9H3x/B4mwGR+Feap6DYXMrBse/FahXYF7xPQWW55MRbJ/etxJl9X1smwLGo8HAeE7NqvWVca4YpSQfZxIxinEqljkP7CqorfOE36mMaG279rk+M16HOu+8jpoG8zUdf4L3dY3pJpNjSsp9n+jgmYGvzcDw99jgjOirWJiOSe3P+bmsILFitfNjn23Ra8yvG/oM5btn7HEdHzoONDmhQL6OGwXt9XoCQKtsATuIh34VJudDmZJJx8W8OxOKp/blTONHG8iLKsvWsHxNBkS/XEFjvl+zC++R+KEBuDVbowuKx2WATX63AtAKZmtGQgbJ1GSz+TvNRGjWg9/P3ysNX8XI9f2a2TJMVeMsq5/RQcb2ivTDaCjX52Dle5Qqz5JSXZgE+J5lNAhAy8FuPIbHZ4BHEZKfuY7y3+I0PuzLoZkldyIdMjHANBObbC8P/tS71IwFFxdhMU8N4M7Dky7aOuh1gWS/ej2UJzD9wD+8T76urGR1GpZsuM8nrCZeXzNkmknTzKVmfrj48bPBgAmANTOnC5luGhq8KDtbF0hdLLREhW0TN2GbyQJL0NGguYd5fny/Pi+dJHxGbB+fD+9dGJezMge+35SKmXJltp9BEu9f2dn8jLK+KcXBgIuZb5qHEdTUxIxsqiyvm05BLWhm/Cm5Id9lMZIc/DfvnYd7to8ANNumCwwBaAbT1H4mC4N/hwJxOJx+WODEoDdCNJhCLLSOYcMGdDwIOiKIuoLoVup4/exbPP/qKzmAP33yKfZ3H6BZa6NVb8MfoLFgHBb7BGfXZ2KKcnp5gRpNvnxu0WwmW4Is0kDAB4/XJJIGva7oEhI4S19l0Ko3YYdF2Jml26K8Lvfi9SCTvUEmm0M0kcTjD55iaWVdTHkcQSu8fi987gAS0YQE1jz559M5XJ2dyiHmxYvn4gC9HCe7cRtr25vCDpzapnj49BGcXo8Az3YHQTqHGLKwXPb64hLPvvoax0dvkUok8elHH79/js9evJQDFmVGqvUKrrNpxOIR2J0WBMJBeAMu0YCuNRoSZN6WinIv1BL88z//czx8/ERkJXiCymab6DV7opNJHdVGlQdbY5RDZiIDafYFGSEBn19AsPPjE9TKFWEKepxOLCwvSZm7BL9do6VPFqvDyyRRECsb61hYWkY0EoPL60O1UkeldIt6pYA3L7+TQ/yw0xFNSp7aQ/6QHNTIGN/YvoPY0iLgcGPv8AA7ZC5OOBYbYrwjuo3tkYC3lOCo3hSQu7oSjWOv24Gt7TVcXl7i62ffir708soqdncJIGzDQSO+CEsOPRKAU7f2+PREQGgeAA4f3hfNPjJlCNgRgO52RgL+MFhwucYCxsZjIXTqdWF3kiFOg0LOLZfdLcy1aDwphnQtspMY9Pi8BlTtd3H09h0qhRJcNruUYVNTk/dE/WeOvSeffIg79++BZu0OD9AZAPVWB+1GD86RH5a+BTeZDNIXl4gGogJA1+li3m4iGHdj78E6dg8TmDiBNqsZRjSgGoLioDR75LhoNCt49/Yl0ulrJOJRbFAn1eJAo9bGu7cnqFfq+PjjD/EnP/6RgCqhMNBpAs060GsOMWwPRO/z/N0pgh6fgPb8ubq5xpuTd2i12wLUEbRhmStZrA6PQ8zxaBRKhj3BiuurK5yeHpsy0elEwIHf/t3fFka/Jmc4nrnWkAFHF3dqG3J/GoPmimUcnR2hVq/g8x98jkePHmF5maZQYrcg5b6Z6wwuzq9QKhZwevwOr168EOYdze5YHk+2MWV/eD8//fu/w3jSFz1eslwXkkvYP7gHq8OJk4tTqaqIpVKwOxnEReB0+eH3RQRI4JrLzB0N66h7en5+KodcJmU/fPqxAJgEOReWViQxRba8xeHGxtYWEqmotJd6qpR+6LH6pFZGtVKW9aBVrQoAfXObw+rmMlxeO4qVPG5LFVln15d34HUFsbu1J2ZSjXpF9gkGvOFASIzQqJfMPYRrJ/dbGibZnaYcNH2TRb3WgN3pEr1wHvbJhPJ5vbKelAp5TCeUquEeZUUwEhFDRUbSgUgYDjIavE5JRt3kM+bwYLeiWa+iUavKfS8tLAuDmNcfkt3ksMPlp0Enjb3WsbwcwoiyRpUOarkSKvkSmvkKhq0ObCOLrPueoBvVVl0+S/A5sBBFeDECm98pJo0jy0iScqzuobngzXkWjUodiUgchcwtnHan0dW2O6W0NxwISmIsfXmNeqUirEdKBYgU0yI18gMCMrBK4uYmg8mIplYhrKys4vDxU+zfO4TL7Uez1UWl3BCzwPPzS9lPyODy+T0CGPBgywoBYjyRaBxLSwuSLGHSplQvwxcOwOa2whcJ4KZ4g2CEzDoPHj2+j63NOKjU8ebFMY7f5sUAK5oMIZriHy9sbmBATEdYw220yk3YBhZYu2P88m//AX6LA9mTc1yfXGLSn0oiyBvyoG8fwxpx4I/+ix9j/3fuCQDNRG29C5Rv+yhdlVC7qKJ+WRHwOO6NY9gZY2VpVTRz07kbqT5yxTxI7Szg0Q/vILQBDJgwswPjNtAnA/qmify7NErnRdjaViQCcQHcWSkTWAyjOKhi8XAd9qQNXT91sUcYTIdSleQY20V72jm0wTEEbi7yePPdCxRzedgxRvr6SgCrSqOC1d11PPrsQ3zvR5/LOjixmaSf4HMTYNoCPB0g/bKEwmUa6RMm8ZrY2FzHvUf3EYgGRY+blRsvX74WQGc0pab9EN/7wQ+FVffuxXNhEel6T2ZoMOjFR599JF4MU+sEHq/VGCgOAfcEuDzK4ezdBdLnl3hFmaRAENur61hbXMV0MBGWMrN7rLLIFLKij51cXMDm9oYAMeJc3xvi9csXktgJhANSJeKPBOAJBfDgo8fCKK91WiiU8qi1mpI0WV5deR8jcj6HqYfOxAPXmSGrLUZolptihEiCCGNiVo8xhvKFfTKPeB3GG6LJahmJ3JScWWxORMMx3N4Wkbm8Qb8/xvXltST0aeDHCpB89lqStINBC3brFNFwBLaJRe5f4iwaJgn7dIhGrS6JLm42Elvbze/1DEKCAF+3Oajdx/ieZnwRAcm49xCE5ppze5uXvV/Y2gTnbYZAJId5AcqMprXII8RiAqZxjb64PJOzAH0ZKMwRD8dk7aPesBCRrIZYxGckpeUEPSdddDFAzGUqKm+rt5hKdOsWKQTp02AYqeSifBdJHm+PX0kMQ4kKApsEgindNB2xOtWDvTt35fdkiAl7zup8X2lZKuWRzZzC6zNkHMZrbJMkDrmnNxoUMZBk7e7OvlQwEVrjeaKQv8Wbt6+RzV/IXsuKG8Y/TLxLdaI3+F6Hmdej3jeBdQKSXEtZyCjVeANWuESxvbWPtdUdhIIssbKK1jW9Do5PXuPd0XPkCmnZY5jgFC8Ttw/hYESA92Kugkz6Fn5vDOtrdwTcjUfjIofZatdRqeYxHJFkcY3jkzeiuc57ZQxttzsEPA3745IIW0wuijcM+7TZruG2khPfhXK5gHKN44lyHxFJVFCGjr4PKudIEz1hHlIjedCH1TYRiUfDILQjlVzC3f1DrK9twe0KypknGKBPRltY71y7WdnS6zfw5ugVcrk0UgtRBII+k0zxBmSMhlix0x6g3qzIfTER0Wky5u7hzs6eVCfSWHc8ngiozfHLsch4gWcyMcccct6NJQbmeW17ZxMHB/eQSiXkXEZQ/uziUmJWGo+XyxU5A21tbON7n30m8Sor6ehjQVPBV69ei9xGwBeUtuazGZQrZOob/XSejQkC2awEgtywO71SeVYp3srrBLafPHkiLGsm5wWsYnLFzUpUNyyeCUqNPC5yx7itZcSE0OqYYGIZw+0lY56pHFORzbnabbdgs3MsOjEc9cRDR829RWN8dp5nvGHOmWYdUkBJMRr+Xufre+B4dkYWYI5J71+T1RBAcAZAU8ZnHqCeZ04KaGw14Cw/o+xQPYcroKpt5XvmwUMFWhXsUwIg57BiGPysrleGuGfO7PoZxZO0ep2/5/xWPMeA6P9fY0EFwPQ1JRCyjQoUKojG6/FHpT2V6Mdr6D0rAK19zDbyWiq/wWsoGM+/lY08Tw6cb6viJEJym6kJaN+xnxSH4XXYJ/wsr6XgNj+nlfnafgXMNVmoOJ1K5SpLmfegmJLe4/sE4yyBoUkEvY/5pMc8BsPvmMfMFAzWPmBllPSLw2BUxMNMXxlip1QyzDzkFGSfB8E1yaCkWL42D/orjjf/O32uZpybpIxiSpqcUSB1Pgmiff6efDpLzrEP2F9K2tTX+Vm2XbEvmYczs0MdJ0wmmfcb/wJ+RucB+5G4q1l/zfPUZyhzC4bg63KbPpR9isSvmSmhzhV9Vr9+j/xe/aMgtYLz80CyzpX3C8GMAS2/nyWnFIDWdYefn09azI+PfwZm/+//838/FSkGzUzMGMVaMsEghf/P8l9F5+dvhDfAG1WGrA5UbaxmDTQzojesixIDSXaaAp46Sa00xfB45DVtnwLQ7CRlHYv77SyrJtIHMya2PnRdGJUxKyDxTCuHbWKwwXsnk0LlKfQB6j1wQhBQYnt0MikAS3aA9p0A7FOzCZCBQPYev09MHm1Gt4pmhO8XdCYQqX09Gs4yoDa4ZlIfDFZ4L+FAwGwss4mii/NwMDMfIHuaDAmv971sCt+j2ReyPHVRlQBultXgNbmg0sRQWdDidt3vv2cQaOJgfgIJSD4rNxCJllkZAJ+HMhA0CTFffqMAsma0NDvFUn+dIGwz28gAjdl7Bh3zUh7KXtYNTxdilWbg77VUQtndNAdRiRFNGsxnM3mPMvHpKu60Sek1N13+P9vIPwK+Oz1mbI3JgGkL40QmrV01xU1gSwBPgHGHyU4R4ZTrzyQ4yCKgBi9ZeE67D90es38eYeD4PVHEgysYNuwCQEc9cSyHU3CT5XB9ibcvX6B6W0Eitojl1AaGA27o3Pi72NrakJIvGqOU6kWcnZ+j2qzBTSmJpUXcv38fmzubUlLFUnO2tVjKi0M7S1PJqOHhIhGOGp2/fEEMMc3Ys4mETLlaRzy1hIPDhwiFY+iOBugMG6JbG/RHEA5E5ACxlFiEfWrB6cmJGPBQ//Xs/BitbkvYWBu7m+j1+1jZXMW9h2T0krls9IUbdZbzDeGg+3u5ihffPsPF2Ykwgw8ODkQbmuvBN18/w3AyRGophmL5VgxlFhdT8jsCJCzPp1EhTUL6g56wpfn8kskUfu/3fg+PHz9GPB7kuo5aFRh2Jnj57DW6raEcRi4vjcYpA32W/xGEY5KChorFfE76i7IF0+EELrcTqaVFBMM+6f9Guy6B3fLaMnwBv8xvGibS5JABOJk91BRvtWhMVsCb1y+QvbqUcsfJsCfPo9siS96G/nCM/YMHOHj8BHavF8tbW4guLoiWshigFHMI0LwNDnTKDbRKNTSKJTRKJUwnA3TbZAkGhLX17fPv4HB68eDRB9jZ2RPAP7qQlANovzeGxcoE1VAMeqTMtVqSoJ/SKZSC4OFsOJyIgY7TRU1EB4IxB8IRD9YprTE1bHKaLxXzBVTLNTFn6rVY/TEQLVEelMME4Vk1Yp1IGWI2l0WrWkcqEhOtWbeDkieGfUMt6qeffoj9B/dFi9XusaE7HKHWaqBd66F63UXIFRCjtevzC2H2hPzUm5ygXC0jkgrg3qMtrOwE4AgA3SFQKLdRqfQwmtCAFKhUS7DbJggFPHC7bEjE4gj6XGg3x6hXmri8uELptixA5We/8QC9/gg+vx3dLsFVyo3Q6GxsZBbOroTVRikfOWRjhOevX+L6Jou79w/w5OlHxuzUaZXS3S7GsJJlQuklghrjMX72058IY4fPjfvFnf1dMdGhSSHnLRMiBO0pl0AmFpl8nINkkObyaTx/80JKs//L//q/wo9+6/vwEQsfGyZjuzVF5voapyfnM5f3gVyrUa5jb2cPywtLGLd7sI2naFQqOHv7VkpkqfXL5CkPV4PpWJ4B5xpB7929O9jauYdgMIkpHBhNbLCMLXBTf7TVlOQKDYU4prjeJhZSoqtIyZmTt+/QbLSwtLkO2OyYcM+LxhFPpARgH3YHIJrdqlSEOVwvl3HO9YDVDKko3p0dYXt3DaGgDy9eP8P1VQZ3Dx7iyQffg9cXxmRsk37lekKD00G7B5b9TYf0n+jCYbfB53FJgosVH2RljaZDXFylRSZoaW0dmzu7kohaXFpCwO9G5jqL/E1GklKZm4xhkPmDwtzis2VlQY+B9KiHTCGNWtvcN8Eiro8E1i0j6qU7RV5E1ploEOF4DN5IEM1uR9YN7oOxkBv9xhSZ0ytkj89h600QdLjhd3pkj+xPeji5PoWN0hiTLlb2NnH344cILYcRSPgwJdnYZmR6es0Rbq8LuL26ATpjdJt9SbzRXE60P/ndtTrS15do1JoiLeR02DHsdVFv10XLPpKIybylcR7XdQJpxcKtSPoc3HuEJ08/wUJqFfVmF/nbojBPqbXJZBWTCusba9jYWIHdZkH6Oocvf/kSo95UzH/tNsNycfvdCMWDKHdriK/EUGwVsbqzgoNHu4gQQyKAOgCGTeDkVQU31yX0hy24vTb4Ax4ZF2SGck4xmdkoN9GttVHLFXH0/A12lleQvbjCS2rOD6wC2HFd6dtGsIXs+M1/+Vv45I++h74TuKpUUazW0G0O0C/30co0UT4rwt2zIeaOYtgZIhFLyv5C5nrPMoAj4kJ4LYSdJzuwR60YO0jesMJlcWBS6aOZbaB8UcLtaR7pN5dYSa4KiC8mmH4Heq4JHv3OR5gmHBiFgbbVVH3YGPgPACuJT80xrH3g/O0JcumMVBw5LDTVK0sCtNwqY+tgB7/9J3+AhZ1lDO1TWFx2BMNGUqPT6cPRd8BZt6KV7qKeyeP42Uu0azVhMpPxS9A7ubIgDOKz80tksgU0u31EU0v4k3/1r2WdfvP1M/jspiS42qggVyhINdCjjw6xeWcTobgHgaBJfFFuadQC8lcFvP7qFQbtPm6ur0RaZCGcwP39A5GAoL44y/xbvTamLivW97awsLoghA3uxQQ/W422xEPFQk4IBpvb26Lx3hsNsH1vH56AFzavWwCqq2xG5heNk0VaY1YeLMm7iBWsYiUTddJjHABcnaZRui2Z847DJh1PGQ4a9YlcS7OGWqUkCWYDflIuw4egl4SZnlSmkRXMa7Ccn/JQ6asLtOpVuBxTkarqtKtibJmMJRAKhGdybhZZDwTYVXOzStWAC3YDvrikiosgpwFAGb9TLsPr9mNn546AoUzAsQqFMSg9C46PjyVZJESKGVtKzm0kyxBIpkSPAKxBAaC5x7Q7TYmzKLtjDuo2MSjlOiqEkxkjmyD4cNqHzUJiErXAZuaJHrf4P7RbNOK2we3kGcWPe3t3cXf/QOZMo13FP/zTf8LV9ZlUIFIiZjKaSqJ10CGDbCCJ2o31LakcFbDHZogglDvhXkcGdDhs5EXkwN7vSP/pYb/Mit6usty8wm4n+Uf0/4d9NJoNDDGEGx4k4kkhKBD4JoBMtj8BWQLUjF0j0bAwUl1um8hjMTbKZW4RCcSxd+cRdrfvIxImK5kELAcSyYj4Hjx/8SVevPxSJDQIKBNA5DNcW12Viq3ybQ1npxk47QEBoJeX1rGUWpazA0FIsom7/Rpy+Wucnr1Df9iVcw7JYYzN6/UW7HCKuSelTFRCo91rod4uotNvodmqSRUcmdUbGztIJijj5IbbHoTT5hSQmM+v2WnId5QrTGUXarUAACAASURBVBhOZc6xPwlYE2Df2rmLZHxZPCMsE3PGYTUQk/1MdjS7RnP67PJIgOjF5YQkHVkJSjKQx80KUy/AxMyQDHr2rYl3szc5OKwu2Ys21jaFKc7fn5yciYSQqcb1y3otCfdxX0w4mQTiUYtjl9JTPNeOhhNUa00Biwka87mycvPO9h0kFyMSD8mCagO6gx6uL65wfHSKerUhCQZWo5FZf5NlQo/eIBEj2dfowOHwYH1zR76DJBIOexIqmOw/eHAoni3CNqRpqYcxzRgDSx+3tRu8O/t/+XqPHkmzLEvsmNbazN1cmWv3cA8PlZGyKitbzXR1zRAgqIDmlgAX5IYkuCA3JHdckJvhbyBAoDcEuOCGw+pudqkUlZEZWrl2c9NaayPOfXajvkkO6EDAw0184n1P3Hfuuec8xbvLV6i1ihgRhHaToOYSbWX2C45PEmsGXHs9bF9jNEqcg5kyg/8ZjEHGs8fIKSjjlmNDCGwL4PYDoOU0hCgFNJUYxg38/x8AzXPxWPqZnwJWfvdCOlRkKMcyNnV+tZLOrK8rkPoB61kA4vyeArYq26rXq9eu57AylxWgVTYxj8+9voK+VpBZMQ2230/BZq2csAJ9vAcFw1VOQ3CehdGaFTRU0E3f57Xz2fBcWvkt/WJxv1YQXTEsK/it4DKPq9ekiQb+rViXtT2VbKjgsgLyCrIqKKngoOJy+j7PyX8KXvN1xUgUuNV74Pm1HRTT0n5iBcaJTUmF50I2hJ9Vwql4HlAuhIlUkbgwkhkcCwpAW3WR+ZriP3o9vA7+6LP4gK8tEh76/K3trX3Taake0DZTAJnHUXBf1059lkqaVYyI98d5R8cHv6sgOz+j+BevVcFdHisQoGcDQWiTwNH25GtyPXbjx8eqFus18PysrhTAeSFdo/3ACvwqFqdjUttAr0GvTZNX2gb6vrUt9bv6W/o51TEWYLPOEx8AzoXciLaFjlNNPMk5aULIC+cfmmmgJIRemJSv0RBvoUFivTkFjgnIidyEOBsbgz0FMjmgNAsn2k6LTJk2Zq9jjAuVQc3/S6ZraF7nMZWRreClZhtkUA9NZkmPpxOTNpJmIBTI5HWZjIJ2LjPpqei5ThraoXkcAa1nJjOhkxxf47HUVEcHJT9nJk1j2sdrcwkz1/mBHU1gWh84FwDpTIyCZ3NhznJjLvc6MXIRPrfJbI1HC9CTWb6FGzQ3iGwjsjV08uC1s81MxzATiE5YbFsFZyWr62IGvSr3wr8lsFnoP2nH0Uwmv6sTobZvu9X88Pys4K918hRAdpE04DF0UuN1UbpCTFxmMwEo+GyN9Epb2p3HZGCs5hdsF51oCA7yH7/LTDmv25oIMfpfQ/m+FaDn+TVA1WQEAWiZAEfUeHYIIEENQ5YQKugu9yxSBAst4unUaMKJuzbBoaEwoHUyZ7mUTigMfAmsisFfNClB2Igal3MX+oOpmPREQ0tYS+3CPQ/DN4sgFVzGeiKNuN8hBkjVQg0351mUC3XYWDMMp5REcsN27+FdUE+cchfnN2e4zrK0zWTPCMYeHh7KP/ZPgpG8LgaMheKtsG0I+IX8AWH4kmWtpnvMcLF9qS1Ibc5wJIGNzBZ8gbCUb7UHbWRvr0WihMFtNBARfTmWuJYKOQFVWaVA3djvnz0RwOrwwbEE8NuHe/joi3tyXEpA9HtAozERDUVxo26Q9dgUAJoMOmGmblHLL4JvvvkOnV4LsURYzPRo8kS5i1yxIOci4EFghT9iiLOosiDrcHd3V0BVMu9iiSUB8TF3oVlt4/zdpeimUwOQQCz7G9mkXBCZraScAOUL+r2eHIcl/QI0Ticiv9HqGnOsVrctwL9oIMIm8hsbG5tiqiOAfpvSQmQOdVEs5pC9ukQo4EPQ6xEGItlTZF9SlmBtYxOPPvscqbU1rG/vYEojxgUDh4kzSj4kwlFM2j0UrnNokC2Su0GrXoPfx80FGeZNfPvkOywtreLBw48kIF9Or2BjeweD8USkZRjjkjFC5jHHKQO4H374XvoKWfRkT9dqTczhFJbOzv4W3MEpPF4g4HdJNjnsB8Z9oN8aY9jp4fz0Cs9+fI5KoSqbB2or03SN467UrGLiIJjZh8Nuw/72FmLBsDitZ6+yUrrNcR8IhaXkO5pKIJaKwxP0YDCdopAto3xVR781RMBjTKao70nQyWV3od0j822Gx188wP7dGLosy59D2q5cFc6pKW+cku0zRyDoQThI3U0arhlmXJ+gbauPEs0DpxNs72zC66Msywij4QzDDjAezjHpD1HKGeMtAp5kvbHkmdxTbpbqZBbu7QpYy3FKZos3BNholNWGaMhyzBEcffnsOd68finBWKNlJLFiybhZA1i2LXr83ICZgJ/AIV8n479SLeLt+zfi9H7v3gn+/f/w3xN2YCQWRLtF2ayZlK0+efKjSLLQdDWVJJNzLMC5x+7GuN/DZDhCv9FAuVBAMhnHn//5X4rOdLleR43PJ59DpVkTSY39wzvY3tpDudJCvcHqEJuAU1zTaCRaq1bk+jjPs98tUVrCH8DmRgZnb9/h22//KG1DaZ3E0jLWNjOyyZTN13CG6XAg+vetWkXMeS7PThEO+MVp/utv/gmxRAQ72xuoEXzr9fDg4WNs792FJ0AKq0vmJpoKdpstDDp9TLsjKfGlcZhNDLD8WEolFgnHIXqjAZ69eo3LXBYHx3dx595dRJMpkbmgJjPBUj4rPqNC7tok4D1e7G3vYDmZkjWIiahSvYL2oAW72y4SLGT8kylpGHIz0bctl0sCmtD8knJEm3s7wv6cUrSJG3aPF4NWD1dvTqUSxt4fYykYgd/hRqNZx+ntOS7zV6KFPXHOsfPwEJ//1ZcIrvrgiwPOqJwO/RbEKJYs3OpNCZcv36Oaq8Ixc0hyhaXhBPLq1SqeP38u/TedXsKnnz0W4Pz86hTlegWOgFuAK+ruEnieDSYYtPuiCe91BhCNJvHo8WdoNFu4vLnGwfEhEksxHB4dILMdhTdAeo2RgTh7W8a3f3gmwB/BeMqtcN7xB33whX04L5wjtp7A0eND7J/E4AwZ3Xc7m3AIZC8qyF/0UCs1cZO9RLNZRyTK6oOYyP/I5m/O2iMHnHMHSrd5AZ7XlpdQzudkHh92qI8blnLpMY1w3DPceXwPX/7qL1HptfH9q+foj2dIxdJIhpZg78zRytfgnbowaY3gcbiwsrwq4AVBTvouTGns+vEdrB4G0SNB1THBZDqAbTxHK1tH47aOeWMsxoq///UfxNCWyYvYUhJ2rwuFbgVHXz7E7qd7GAaMDMhgxpiuh3l3DufAjnlngnFriHa1LmawnGujwYBY2V3dXOL99XskNpL4j/6T/xieeED0kB1+YDDlJs9U2LlHbjiqwKQ8Q+n8Bq++/l78JqgBTkNKSni1Bx1k9nYQjFIvvS3yG8OZDanVDI72D9AtV1C8prSEYXw1Wx1E4kHcf3yC1FpcDLiSS4yZIGx+6mBXsiV8/Y9fYykSR7tew9m7M5ESu7N7IMbFlPua2mYY2ceIpGP4/KvPsZRZkYorjdvb9ZaYG7569hzVcgWZrYyswUz0FcolpFaW8ekXn8rm7N3FGVY21sUAmAA0k3Wca5gwJg5F6Qrb2Ab73IFhd4pyroJyvoRBvy9j3ulyIBwLSwKGrKNiMY/Xr19hOZ3A6toSAosqxMmY/gc2AVDzt0UhI+Rvb1GrVIVR2W7VEQt7MRrSe2UMr8cNLw2lw7EP0nLUX2a8RVa5VJ6yCmowkHlANnzjscS8KlXHdb3Z7gpomlnLwOVk/BwQMJfH4jrLRBFjfGWj0ZWUbFOurdTdJ4lCWMw0exOu7wRumxuDeQ8RlzFCZLKbVuw+p0/WV9kH2ByS3Bf9Wo/7w/6BYLEBUqhX3ZU5L51alXV/d2tPfDiYhGMi9fLmHZ49fyL3KjKQIvXoBbOz+XxB4uQ7h8cSOxDQbrH6w+FaGKf3RNqJkjO8Nyb0DXhitGR5PDKBqZEtCUg+Z9iEgcvNe687kBiAezW/J4id7QPsbe/L9bGCx8gMtiSuO794L4xVSh4mEhGsra+IhFTxtgyPO4zVlW1sbhxgObkpOtLcd0UiYfgDblQbeeTyF3j5+gnevnsux6PUSjwRRSwU4+yEaqUNvy+C5VQGsWgK6aW0qSCioeqwI3F9Ln8Nsr6pDc0qMkp+8AONektiFMYHIW9A9KE53wwmXYym3AcuAHmPVyQwKN+3tb6HZCwtQhwk6ZBNzD1wu9/E6elbdLoNSVxKYqneFE+Svd0j7B+eIJVcg9cdkT0t12PuJ/qjHoqlW/FhaTTLqLeKiCdCiCWDkihlH2Q78/zsq5TuILOX8iCMc4SlOQW2MltihMw4aGtjU6RbyPAmy59xqtfjk7mSbOS5bYpC6RKFwi0qVVbudkRKi4QqMuYpueJ2BbC6tomToweyDydpRPSpyaLl/REEdhhdVsYE5+fnEvdPR0PmwzEc9ITZvbK2glgsLpWL5JBltnZFIlNBQLY9YxZ64/C3x8fKUINzc86duyn/NsHZ7Tv88PI7vLsgCJ3H3DWSxCnnGCbc+Y/yXEwY0ODP6WIRGYGmochvSMmmmBMaHWQasStGouQ6kV4TI7c/yZuSWKUEPQWqBExbeGr9lKFIBrTBW8zYUlxFgWs9NveNDu5wLNIeCkApSK57YMVvFGxVEqGSGHkOjlklHfK34jEcCxzbxFSE9bkAYHkuKyir+IUC0IpRKViqx1QAWquqFWjm67rfV7DWCrjpffK8+rpWzv8UgFZWtCgJWBji2pY8hvYf3psCn4qhKVCtADQ/q+xvvR8FNnktegwF6/U9JZMq7qLgq2J5/B6PR/yHfYdjUUFeBbQVD1PcSsFVxYj0WApgGmzHsNWt5ET1BJAKHOJkU4P9EYA2xMneh8QAE7v6XBSb5LFUmvUDSXZR4a+xgeJ72kZ63/xbfNMWmJ48y4VBIv+v2BSvgz+8F65LCqrrNavCAp8r3+e9EgdSjEm/z2s3ezUDLOs4siZxiCkY3Mx4hmnChfcgfd9FbNIkQcxrZL87JKnLsTmcGNdpN3E1JjYowcK5jSsDQWyC8wumMuc98ZRjxQNjiYWmtF6P4nRWkNwKHiuupQCyvLdgUet40OvXOUDHhM4X2j8klplOYftX/91/MdeJgqxEdhAZUIvSDKPV6ZK/dYDISeymwajfZQWYWbat6L1+3prd4QUpKs8HSDMkPkRlwap+DTsav+9dPEBtCOtkYLJlphyDx9AHLEGIa9HBF+UOfE/LCrSRFCTn9enEpZ/TsgVrZ9EJQycGAXwXkhl0ntfXDRjJ4MZoJ9FojUEYP8tzSRssMstk1mrn0smSYDLbnIu7TLTciPp8AspzcRX9aym9qsp1a2mITly8B9n8L+RLtGNJtmQh9q+TlU74BH85afN4qrekk7suHDrxa0aM7elaTBI66BUA5rEkc7MwzeIA5XXpZKcgOV/T6+c18FzCuCfbYVFWohO5DmRrwoHXq8+V59SBy2s0GVCTGVPdJL6mC7G2E+/LAOZGgoVMAJZC0nyNTFUCIdZF25pp4jFksnJ4JcM/mpAxojpb0w9mnSyL4zmogUcTEtEEpxmOPypaqW5XCF5XGEFPCiuxDJKhZQRdIcQ8IYTdXlAtYtqHGCplb4p4/+YCYDmu3Y2L0zOE40EspRPiyv6br/8Jg1EPkzlNYtoSXBL8UZ13PqNwkIY6I1xeX4n2KZMffD8aiUi5PcuyCSJRZoIazIk49aqTwlIMRWNwe/0CWnADRN1agr1MnIS5OQoEsb+9Axv7+3iCJbKOXHb88en3+Mc//BbheBTrO1v45MvP8fDzx8ISIIsgHGS5OdCoDtGut2VjHQmG8PrVC1xfX6JaK2J9fQXrG6tSLk/mj9vnRXpjBZ/97DOsZNJo9nooVUqy6fuRINurd2KISLd5SiNEw1EBjKWMvtGEze0UZjKNCdvNNrI3BYT8ISTiKclK8plxI0KjQzIj+OzLxYKMo8cfP8KDk3tGp7RWxW0uJ0Fid9DH69ev4XA6hQlFLVcfWUlLaaytrEqfKpcq5JcAjjGW00lZaKizymvkuGYZMPvW1c01ZjYbNnd2cefkHjI7KbT7xsRPk4b8zdLpCR10mw2RB3jxw49oVitI0KQrlZDA7cWrV1LOenT3WMwW94+ORRLC7XWi1THMZ2oMcwPPccJ2ur2+lY0WS5YTKWooMpE2R2o5jShLtF1knJsqD26S2dZBr4+eZ3DCjmquhKuLS2QvroU1RQAyHKFhowO5chFegjYxP1LLCdnQr6TtGA/IkmvixQ8v8fblOewTO7qdsZTKkz2/srkmABXnwnKxKmAzmeV8Jv3uAK16E/VyVdi3NL7b3tnApz97KOaH7dEEQ7JEZgSGKYswh8dvRzDshzdgNN0JLE+nNjhnNgFN+g3qCg/FBI6lYX4vzRUNq48mZDTUod7j2dVbDCddOS+p1TTcCQciwnjnppYyLYF4ADa3DZ6gGw6XSKGj1xsLG3dGR2ibE5dnl6iWS8J+YiKOG1aWzzLhw5Ji6sEuLaext7eHleW0gPdkuJ29fyvgSC6fxWw2Rq/fEsbpX//N34ix4mRKBp8X19lbXN3kBBS+d/eOsI2cc6cwsZrVhiQuyKwnoE7dyuPju7h78hChSEyAUfb1t9QIrZdFboKlzUxecKPYaHbF0IkJGgKoktyeTIy2csqAs3yOZKX5vX7c3uSk35FZTVB+d38PJw8OwJiM2tbsC5ybSsWClLtSyqOQuxHT3lDYg6uztzKOMpl1me+G0zEeffIp7t5/jGjSLwwnSuV16jNMe2M0i2Xkzi6FEeuY2uCe09jLbM4ILrFqIpJK4M3pGSqtFnaOjhAIR+Ami2MhocQkB0O4+XSMVjWPfrshYBWLs6MLc0k+q/PLS8wdNmE200jz/oNHIPJHEyFKIVTrLZxdnuPq6kLGG+eJO/sHsr47PV44CFSPZxh0B6jcFtCslOEcTuHnGtmhxmUPT98/R3vcFSmjSDoBd8yPg4+OkMgsg2Q8GtiRrEP5g1YZKF0V0SrVUbop4OrNGXqNNoLeIFZX10Wbs1SsSEKTSb3tvYywWNe3VxBKhETig6qnbr8XtVYL3/3+jyi8LqBb7iIYjIjOb7FQxldffYXuaCDJk72jPewf72H7vp8xNqo5CIBC9uDZu0sUs1UkQimEvGH0Oj1gzCQvJMlUbhXhS3jx8ZePcHg/DlsUmLSMeWkue4uz95c4e3sJh8Mj6w9lgzg3sT/GoglTXjm3i3ZryO+T9qpVirKuU6t+SIBxSs3PKnq9rgBxlJvwh8PYPTxGKr2OUpVl/E7RZSUAMaUEWrslAG48HIFj7MSwa1jkNDuLJKIo1AqILIWwcZhBfC0uGtx85vbxFMNmH8XzLObdCVqVBp58850AH2Qubu3vYma3oznq4M4nJ7j78wcIrwNDJ5Ct9ozWbm+O/HUezqlxcg14vJKkbZTrkkjhP/bh7188QXApiF/+B79CYj0BR9ABT5igGue2MTwuD7xTwNcB2tcTdIt1PP39d+gWW1JWTVNcu9sGd9iHUqOCT776OVa2d/Hm/RlGMztK5RaWEklk0glkzy7gQkC0bCWZkVnB4Z0dMZT0hBxY21mV6gn2ZdfMiaff/oCnX3+Pe0fHwi59+fwF6uUaIv6wAERSVh/0Cnv/3qd38fEvPoU34sOMBrczm1QRdBsdWWMK2TzevXoj+vec/wkgvXnzRqoH/vZv/1ZilLfnlAqKGa+DaFDMCiPxqDAPyXzudAYCGlKSYD6zo14loNcRDwrOyWSEMybluDSkDTt++7vfiZTZ8koUHr8HXh+1jQcYjmfotAcYU/t5OMSzp09FFsnrduLlix/gsrGCyIVi8QYriaSYF3KtYDsI6WduNqoLLy6MhyYm5WeEZOMwBu+Ms1iRIXr0nY4AbixnFt1bgigeY2qkMS5ja8YJpkKDniiODxq7NGnk3Mn4hvs5xr8Dskphl1iI5yPgRzyLlX8cyPL32Bju0eiOGsdk9XJsGTanw1QNwiFJ941146vh9xnpBs7/BLuvs+/x4uVTWQN008/9D6+bcwnjlkQiKYxugtCMnSnlwfPzeTA+paktY5TeiEDzQiJjNkM0EsZkOha9ejK1WK1JOQ5eJ/cKrQ6lFWdiRhz0xrC3exdr6W2RkOK6zb0Xk4PVWgFnl69xW7iCx2uDy+uUpD4Tm5dn13DZfdjM7OFg/x4wdQnoST1pPgfK0UwxRKNdQi5/iRdvnoohIPXL2d4pqQbzYdCfCMmD7FqCsyRKyF7U6ZLnpICOyLLALhVRW1uUwvChmMvj7du3KDGekopMB6azgQDzw1FH+u7Ozp6IodjmXhzdeYh4bAV2m1v2Z5TPIEmF+4RiJS+xDA0MWSHAPsxz3t4WxbPmy8//DHePH8m1Ntod9AYd0ZdmLEGQnlJm6XQKLvccLkqzpaICiH/97TeyrkTj1PqOivlftVpBvUvi0FT6EqX/Pvv4MwFJSEzbXN9EiC6osKPZoNRgWOSWVtJrIk/nCbgxmnZweXmK129eoFzJSxUTj0tpEiZhnA4y29dwdHBX1gYmOGYEAwcD1Gha3iqLBjX7EiU4DGlpIFJfhnBGk3NDJiGBhMSvfJ4El7n0I5IMWKXGNuJz3NvekzmCOuL7e4dSXcD1bO6ewR12oz/v4iJ3jpfvnuPl2Y9o9AvwhpyIJyJCgBiN6BdRxaDfFsNSSl+JzOhoaLyhHDB69HYDHjOe0upxZWvyeSvpTIEfBZgV32DfVODXCpwqcKS/FRtRcqFiFbIHF2rNn34Um1HAzgrWKkCprymATmNpBd50vlJ8Qfu83qMV9FSsRzEPJd9JtfLCpE+IR7PZwjiUiZbR/0e+g9dlJcUJXrMwHeT/xQiOBMwFwCug2UKyQfEeK+Cu7ayfkfh3YaipOIpWYCtQqc+N32Xfs+I1VuYqP8/PKKtaKuoX65K1skXbWJ+d9gcrE1wJpgowa8JCgVIew4rFKaFQkmIWZrC1jdjueo1K1FRZVcXcFE+zApaqOPCBQGkzrHsBQumhsqhEl3XIZcxg9ZlwPCp+qViM9RzaZ4jJWJn8+nw49+i16DMWjGoBSGtyw4r96XjRz/M5sF04h2iChp/n/9l39b6sAK/2cWs76PvW+9B24zn4T8xSF7JbUhEB+lJATIz5m+u3VMZw7zo3+CxfZyaM8xQZ30wQMzYmEZZ+Q5og0sSFEFAXRGId09bkBl/TcWcFqK3t+GGcLz4rx1wA7Apwy1j6n//b/1wAaJ6cL7CkSwBjlynX4AItFHe7OekHRFtnnumfNJh5DJVR0AwKv6vaMjoxaaAhnXmhnasTkmaTDCvZMAEMJd/Q7PXBskEMI9cwanWi0PMRtLVOrDqQtbF1stNBrKUPitDLw17o72jjKfDJ8ykIyUWAwYyULXoJQpr3VM6D7SbHdhlAndpV0iEXpW3c/CooLQNnoTUkYAp34ItOHGEp/4jMrZIJ7lxuCTy143PR+7dNiOJsvTAe5ARBIJLf10wiB41m1qwOoJpEULaxguPKjNSkAwFonlefMdtAy2j4Gs1KNLumC6UC23r9DIp5/QSUdHITAH+RQVKAWSds64SjfUond/0ej2MGjcnOCqt+USKkA5z3ruVKOsC4sJt7NprSTICYjI/JJuvgUbfWycKgkCRacq2YsGGAzGPIQLWZTCkZWWzDoDe0YHQPpEyZAZJLMv4h2Od+BF1JrKU2sZneQswfQ9wXQL/Zx3wwRa/WQbdtSv4rhbowhZORBKqVErr9DlwLI8Kb3DU6/aYwC1iGR+0wgsFsA06IUioejEhCpFApo05Dr9nCaGI6kywaJTQS0Rguz85lE0bglsZhTrcXwUhUJtvt3X2Z2Ljhq9cq0qcG/a4wAw52duHknDGdCUOTWrHZQh6//n/+EbU+tan9ePDFY3z5V3+BpTWjWzcfzcXIkJvC0zcXUgbJoJSmK3/4/W/xu69/g0DAg0QqJsEY9YHJAHj0ycf4xV9+hWA0BKfXCX/YzBPFqzb+6de/wfuXb5C/yAnQcnR4iNX0Kk5PT/H6/Vvkq2Vh3O3vHxrjtN5QAlduIAiY+X1BCUop02CSUkaCJRIJ4dNPPsHBARk9brQJKLTIfp6JdMzL169MyV6bn43IZkznOwaw7PtkGCbSEezsbGNraw1+H9m0ZLrNUC2VkS8VcXNNoL0nhkjp9Q1hh1IzjvtWymF2RKrDLgZtxXwO9VIRjUoF2QuytDvwuykvkJS58OrqCg6X2zC3Mxm558zOhgTI7fYc3IhSw/MP33yD16/fGkd0JzcKVXEuTwlzNYRwJILl1TW4/U7YvTNhnxMEZtu1ax143V5MegMBCSjlQGZj7upGGMpkpVCfckbgp9dGZDWB5cwykssx+IKs5jB6nKPuDPVCEz/87kfMBnbUS3V0egNh+RIMo+kYWWk0bFlOp5HJ0L0daLeATmMukh4Mbsmep4ZtNB6Fw+NAfzKFm6ZS4TBiyQhS8QCCEQ/8MZGEpveelGQzCW4jaFcawzlxYdKdopgtyFgjU4jVEWTMjdtGz70zbKA5bCCSoN7/VKQMWo0OYoEkYsGYbL5FJ9xnx8wxgTfikaQMGSST4VTGUb3Kax4gf5tbaNCP4fO60Oo0UayVRLoklkihSbZYJCpGiV7RlO+jXqng/elbXJ6fIXt9CVK4Z7ORbHJpCreytsqUviQQhO0+t+OzLz7Fo4f3DOtkQMO2PrqNrhgo5W6ukL0+l/mOpd3rG7twe33oDiml0pRS3e6wKwA0N2F2u0vKrZlckTWnZQBSjyQ8nQIEsQIjHKZ/ApDNFoS55Vxoepo1aigbvdW1tIxf9msmkmTtn83R7TVRzNHU0Bj00MirVS2g3+9IsoRasASLP/+zP8PSygr8MS+GI1NZUc5VxXSuWSjjxTffY0BGZmAIIwAAIABJREFU+soGPHO3lH2LfBQTxg47/GR7Nuso1upIra/DEwrB5QsgGDKbYd4bpnN4HDbM+i0Mew0xxaN8AM2UeC9StTMeweZywxMIwu5wYedwX9gINHGMxTzS12rNOl5SizSblTl3K5PBUjKFYDAk1TStVk9ARRoxlrI5tCpFOMYTOKcz0dD//tUPwq766POP4Qy40ZkOcPDoGOntNbiCXkxpUEupMadLmMrFqxxaxRpq+RKKNzm8fPKjSAd8+snPpI+enp2jXK0IaBBOhuAJu7G1v4Gdo10sbSThJIPZCUmCXbzO4+bHW4ybEyQTy8JEffLH7yWJsLaxKtqeR/fvIJYiSGcTwOcqe2O0ZZtN1Ct1jIcz7KzvYSmxKuAzxwHjBspIXRcusb67gpOPj3Dn/hol8HF7XUc+l8PF6QXyuSJajdaiTHwGfzCKlfQqkilqxgaExV3I3qJerUhlE7vR+kYaSytJKaWnDqjP5UKtXJHrEWmn736A00aj1m2sr+/D54miPxijwjWgSSPeK5SreWR2V7CzuSVAMFnUpUJRzGjZD0/P34s0SigZxsbeBtJraYTDIaluoQxHt9ZA+Tov+rpn79+jWmYF2ljWHc6rU6cdO8e7+OQvPoY7CUxcQJ6yQbzX4RTVYhO9xkDWZeqK05Avf1sQY9zM2gbiyTj++PyPcIW9+Kt/96+QOdyAg0zq2VQSC1xXud765x74u26Myj20cjWcPXsHW28Cx2SO50+fitZxYiOFQruCO48fILiUQrHeQDCSgMcbEBahCyNMuiOE7HG0yl10aj2kYlFE4z50x024gnYE435EEnFJMl28O5O26jVasi6RHU/Dr0alJd4RHicNkToIJsNIby7h7sd3sX6wAXjM9RM4JfA3HcxF/qpVbiB7eSEJaiaVaVbGqgsmtNmf+S+eSGB5JW30nCMB0YqOpuJwu1gZMBewi8AtQWNWiBBIdlC6h9qac7vo/1N2hxViYmjtNH4u9JvojdoiyxEKR+Fwe0BYpkKWpFyrTXRiS8UcWjSkqxRx93APzUYZT3/4DpPBUJL83DxyzeDG0c2Sdqch9RCk5AbS5XQJKCebPpbvAIhFoxLHNZptMZZj32OChEkgAi+MQWUOpfj4giVoYlFTzs34S87R6QsAR+a0SGhQvszlwmhqpAplzzfj0uHmlcimlUA0jytJuPlEKgxC4nsQNRvu8VAIN9STZ3vymZHlHaAT54xVR5zbHbIRJhhL9irvgWZ1nKsMgMf9zMIXxs49ngOp1DKOj+7KWKFHB5MMrABk9SO/T7YysxIEUnkNHOOME8uMj0dthH1BJOJxpFJGAqxUrqI/IInIgURkFbtbR1hJbQuj2T4z7G76K9TqeVzlTlGq3oikRrtbl5haQIH+CPOpDRvru7hzeA8upx/zCcHcuch9UKLFF3RjPO0jX77B6dlr9IYt4/0zGYr0opRuC5HNgeGA5ltOrC6vyrpHSQhWiTJepw/NYMC5NiUSVpub23DMjUfO1fUF3r55IQk2h3MKn5es2rkAwuwPTKCxGsjniePO4QNEwytClBFd5fnEmN3ZyDDtSjVItVkRMJcVuYx3C/mKyHA8PPkYhwcn8LiDwp7vj7riOcOYqNVuSmJvNh9K7BGLByUZRQLeqzevUSyWkEgtI5VcMdrV9RpK1aJUUDJZTaPkNRIbwhGpZCOZYH1lDQF/BIPRTBIR1JyOxphAGIjxut1BGTCjdU4Q+iZ7If2AADGTMA6bR6ruju6cSB/muOC4JGubEnOdPuWxDIjFuKXZMkb1lMCx24w+NvtkamlZ+hslPbiPY2UsP7+6sbpgIBtTxKCPTMiAJIOoec05nXGeI+BEci2FYCqA5rCJq9tznN6+QXNUBMX8fUEa15NoUUO1VsKUMiseVriOhZgyI9uROtCMPUmMF2aj2dsqIKkAkBWAtgJIyp4VxumCIa04x0/xFSvZ8KesRcUrZD8sjGzzo+fS3/qa4if8niTRFprMstcfmCpxnl+JYYo58H3Fa/QcSlTU6+Vnde+v2JHiBQoeanU+j2HVOVayG39bsSnrvei1KZBpBaAVh7Der7LQFSvicfUa2Y6KSen5FLBUXMHK6rWeS/E5vUe9Z8HIFqaOvA4rm1WPqbiHVrArxqLAtwKDen3W56UV71oFbwVHNbnJNlVsQYFq7TMKVup9K4ao/UtxNyumJp9l+Sl32xNT5fmh3RbxrOJ5/Z7R51b80ArYK35n+pMZK3pviuWQTWx93goWE3fU9rASDhVYVTCb40crDhSz5PE0qaF9WLErTT7w/q3gtvZvnlMB9g8Da9FvFatSnI/HUCCdQLQ1+cF9Cv/WMSdVl5bkib5HuVK9f2lvZTRb7l/7sPY1bVfr97Rd9Jr1+XJ/yx9td73eD3//j//1f2oY0AuA9wN9feGOOreR7m2ANB0scqNE2UnnXrAE9T3NTCkArdkoZa9qRk4foJSYLrI+OiHwuPye3NRCY1onHP2+AtAsWeH1aCdQEJwLuw4sAyCa69dsCo8vwSSzrdwRL8BFHbR6/H9bJ9ROzvPSKEJKFj44JBu9JAW2CUAbBrnJHBGAVk0hfo5MaJkAbabc4E/Aurmvfrcri2A8amQqmvXqh4yagO5248Cq8hnsZNpRte25UDII4b0wa8vXec88r2aadNL+cN2LTqOTFa9FmFmLsgQtrWBGiq9ZSze0zIH3whJC/lgXAR18Ko/CaycAoEx4fo/HVxBXJz1dDHTBUFCZx9MMoMqeSNtK5mzybyxs2i95fNXs0QFtFhQT/CuQTeaK6asGfNYMsvYBbnLZ5mQlsgSTGngm02rKWrg54XFFd5QSId6gSQLAIRq0Pm8YwVAcHbIsOzYE3QmsJjext3GIeCCCiAvo1oFRp49GoYpauY3BgEZ5XbRpkkWJC5thQJJFQw1Mb8DoiDGYZFklqwREq2+hZ00Aku3AMlRqvLN0OL1ktONG/ZEwf1jiyr5VL1Vk82OfG1Y/Xcj5Hfajx59+JhukN69eywaf75OZxg3u7s4OvC6nMMP29neFHZYt3OKf/vA7dIdSc43YcgJ/9st/JiAWA7Z4OIZYJIZhZ4CbyxsJzskAobngy2dP8ff/9GvUaiVMFgBgaikNh8uPhx9/gs+//Bwz+1yYhiyV5YbMPrWhU+/izbOXePviDVq1FrYz28isbxiDnmoR3zz5GqMZHbpTsoElW+fB/UcIR2PCYGAfkYRStyuleCwlJFuHGqM0RaRBHzcY7Y6RxyFzkWAGA24az+lES/1E/p96kE9/fI5uu417Dx7g0y8ei3EKmTnxGOdalrUYo6jr6zJub/PIk3HtdsPtD4gZIFnfkq10mcWK99JtN0XGo16hsVtDNOzIhiEr3beQ1eH4YlkwSwT39/cF7KMcDPuBVHJMJ8gVS/jhhx9QLJdlg0MgR8w8ySCPUgMxjK3tbaxvrkt5qDsIBMMGOOc02pOydLfort5eXWPY7iIZiQmbPXt9I0wugjRkwfRp4BSwYedkB/FkTKpsuAmlzAFGDtgmDuTOcnDOPZj0DMukQi3hTgN2jw1rW2vIbK8hlU4hFmX2GRh0AKnUFtOrCYq3WVycnctY8AV86IyGcPrcCMSiODw+QDQWgNtHRrJDzMuIlw/GM8zHNgEEByQzd2foVLvIXd1KosVBnIz0Z0od1QfG9dwzFbOZ43sHCIQDaNVbKN2W0ax2YJvaEQpEkUyl4Ao44Q15EV8JCAN6NJzD57ZhOgIuzvICKulmutmqYzQYoDds4yp7hTg3no8eS9LFHwji6GhPJAl63Z4wiK5vLnH2/p2UwlKaqt9vo9lpmhK4SFCYnXz+k6kNDz76CH/xF38Om3NiWLbtOcaDuYBpNLjqNmuolEsYD4ZYW11HJJ4SzXD2bW44vUGPaBsmlmMiD+L1UEOSOsszUzHQaIkkBudAmjetplewskLdOqBSgbAEWdrbaZsyPR6312uDBoU0g6VZKucptgXnEOot93td2VDTF4eM1ezNBbpkh81YQeLBUnoZW3v7UikQiScwmFL6pCnAcr/VxXw4RfHyFj9+/R3m3Sn2MltSau5zmfWTZc0pVigM+yjV6rgtl5DObGJlYwNBGoa5CAAMUSnXMB6MOYNj3KzDMRtjY21NGNEEVyltwvFJA8kxYRqXG/5wBFs7uyDPkMkkMTizzQWwPzt7j0IuLxIhTDQz8cXYhIxXSuKEQ1GpKqDWb/HmBjaW4fu8Am6cZs9Q6zWxubOFkX2KqWOOx19+jMR6Gl3qUNNA0O8TiR7X3I56rozKbQnNchWdWgPv37yV5DkBDQIS796+Fy1jAmET+1hMDtOZFdx7fILjh/cQjAGdEdBojVDJNVC7aMExciCdXBXzuBfPnss6sLG5jsGoj82dDOLLMdRbVdzcXkt1BeMR2YiK8ZcL947vY3N9Fy6HS8A4VgS8PX2LfPkWM+cIa1vL2N7bwIx68dSXL1dxc5kVPXrq9RP8W06vYu/wjsg0kddAhnmnCZy9O0Uhd4tetynl8Lu7O1gjCL0chie1qGjmfDFk1UUF/8f//n/CMXXD70sglVgXU01WHVSbVZTbFTQ7JRTq19g5zGBldRmz3gytagf5S+oGV7G1tmnkwnqUqxjDFfII89ZJ0LLfEQY15+Vxf4BkPIFepyN6trlsUfRFj+/eQ288lgTbvc8/gj3oEikKam5TaiEWjEvJfjlXk7mhUC4iEqR0Vhi1chXJKGWlonh19hpj+xiHj49w8vEJljZ8UjUzGnF+KQnAE6BzQNuBeXOK2mUBt++uEbH7EXL6ZB1vUUu6V0epW8XSfgbJzVXEN1aQyqwhmqDEVhE35+/FEDFkS6B528WsS6NEyh+wRH6MWqeEiW2MpbW09AfKcLHyhNqHgYgHO3tbUqVTLzUwaA7hBBOZPdGR3jrcxu7JrlSNOJmcnTExSDYgleYdGHVHGDRaMucRxOT6zGQX5x8yHLne3V7d4vD4CA8efYQojbajYZkLuY4ydqMRJ+chMoQZA9gcJCpMEQ1ExRiv2+7h9ctXokXLcck4lsCcxMGjHmxuknPmpjqC64DLhSbltfp9AdypNtxuN3D2/jXGgzb+/Bc/w6sXT/HN17/FdDgS2SOz4VyU1HtJeOAY6MmcSANAN0HqhZQeASjSVALOoJHdW8jPMX5PJZel5JaJYMYrrX5LJCd4DJIjlOzCPQnXBMYNPFd/0kfYR5k6r4CiCp5w7qb0hgEqHAgFYyJPRokMVmxxziRbnutUvWok8KScmHKFDpeA5LKnG04ksUQQcTIcS1sRDGRcIRqziwpWxlkfqi/n7EM8F6WcDMmHephMZPJaeFzuGRg3KlDOOFfACDHbdIgUD+PSy8tzPH/+FL1hVxLy9FZgvDWezNBoEmj0CvN5f+8Eyeg6HHavVDcxnua/3qCOYjWLUvVWTPO6/aYA0NQjF5LNcIh4ZFm0m6ORFLysZvQGFpWcfZGIYtKiUi+I3jWN5xTAZrxGfWwCsGJQzopRlxexiDH34xpAQJOMaLfLLwbmZOKe3LkvLFt+l9dA+aHs7Q0uz9+IBIbbPYM/4ILdPkOxlJd12eH0IBFbx/bWHYRDSfFH+BND047+qI/hqIfRhOtfUSRS6IUj1UHDubCeV1e2kEqlBWQvV6pw+zxwuAl2EEGfYDIeiPlgpZqH22MTYgHJPDRaJihPHeaPHn0q8iFcJ96+f43vvv0azVpdPCMkcZSkmTmQu8lhc3NL+jUJAUy+c//EGF1YEw47RuMeBuOO3P/F5XuRs6PsCvsc5Tu8br+0G6timJxk0Eo5PQLNrNAZjnviGWPasCFVMbovVmyAv4M8lteLUCgm/Y7Jc+4DHG7D1DSSnPSaoA+RT5LaHIeMcwlAs6Jj93gH23e3MXNNxaCz1LpF395Ce1iXZFYw5EGnW8fNNbXCGwj4XKLrTwCaDUItapFds0+kjN7hNMQvBayUScrXlLyle2Ven1Z1K6ioeIhiAFYASgE/Be0UbFLgVMEu1Yj/6ftWQIrHZz8zFclmjuC1yvnETNKAqCp9oQC64jbKhNbPqRSCgl269+fxORcoiKfYhR5bEmsWHWIeR8FZ2aMvwDIdE3pPilUpkGYFnBVrUfaoArAKDirQL3vDBZOa3+HfWtmtn9XrlTlsoROt31PmsZIE9Xy8FgW4tR2s1eOKyykQyWfPzylOJKTIRbW5JgCs7GgrUK7rwgdwcXEcfl6lMfieYjC8NisQq/iWNYHB71n7lB6b86M8h4mpCOKY/TcAdho7k+wpFed/MrzTY2mftoLH2r8NELvQnqaprIXtq9dI823FeBSU1vPwdT4P/rNW3Ws/529l7WsyRSsH9Ls8liYTrM+I96TkWE1wKAAszOyFf4XelwK6XBv1OFZg2FQLkSRqkh96r9oWrHyyfl4BaBHvtTD9dUzoWFAcVseCdUwo5iFz0EJyV89tPZdcy//03/xnc3noFoBWBoDTZAbIeJRBRC3LRWmHTAwO8+CE4r0ATjkBkE2lE7gCwNpxrA9SHybZPZqZE4B2aAIgzYwQOtYBpg9TJ1XDODYov5YL8Frlc2PDQNWHaO30/Cx/JIBhmdVi4tKJQDuvZup4PTqx8HuaxeB1kJ0o55kbTWmeX4FNBlgEdvjD4IKuxWRM6z1KVmuhn0QAWoFXBeDZBoOFo3PQ7zMs9bHJ1vJahUFMkaiFayk7PT+jIDs/Q7CJfzOYJUOTG1tmcvVZasfidyXQWADYbBMOLp2sdFDxnlWPRyYGpxHa1wVGJ09tdzLXtB9YB5YubLwuvq+saWs5kXZyTQrocWTzutCj5j0pMK0Lqk7ORgbE6GjrxKugtfYXXeR0YMxZ7rRYrPk83Iv74wTIe+Sx2W9MYDwSkJbPtt2hG3gXTNiYvrLQ/OEGxYQ95rfdKWVzLG30+sMSsAaDSRRzTUz6LiRCq4gF01hPZBB0BRDxAO45pSnmKN0WUS5UkcsWBEjihshmn8LjZklnUUBnDk0acZD9SY1QBuIEcVj+ppPb0dGRTGSlWhXJlRT2jg6l9Jt9g8womgIVsgUp7SXzjqWYtUoFNzc3Ys5FjeBINIovfvaZyG3wdeoZs8/QsZrl6NRDZf8kK47yDRkCljYbnr56gXqjIUCxJ+DHo88fi4QGA7aNlQ1hyhRu82KCRRYCjbBo/sKN1+npO7w7e7cAtmyIp5awnN7C3p1jfPqzz8UUjfqtIh8Em7D++q0+evUOGpU68tfUpHYhHDB6TcPJCC/fP0OjVcP6+ga+f/KjMBZ+/otfCOuT0hzcTwlxdAYUCg28ePEMz5/+IH323r17ePz4E0koNFqGiUfQiUakb96+FUBbqyK4GWO/IABNgzmWTRK8/me//GtsbWVkU0cGO3+YYODx682GHIOyGJxvKZFEkJh6i9KXFosR+z+16s5O3wmbzOu0iwY3gYn5bCJ62uzTYgrXNQkT9oHt7V3c3GSRvb0VfV8mGQm8kR21JSWeW7Cr63ypahIzoykym5vY3l4VLVYSa8hM7LUJpgKDruDSInlQzhXQa7XhpOFPpy/mZmR2sz+sr26gN+0gvBHF9vGuaOQyOVdrNDEeTDEezOC2eZG/zMEDD7xOs2FmnypWS/LZrf0M7jzchz/kl7JgKpoIiWtipGp6TbaFQ0q8yYqhORwTfgTcZy4HDu4cILkcwZiUe9dcQFUOU9HFm9rhsVNSZIZRa4J2tSUMaG60mZSy2WbGOIwmupjCGXAgkY7h7v0dAeRHPaBemaBwXUL+poROo2fKn1NhMdRaybgF7G41ZvB5qPcPlMsN2Xh9++23UnlAHWevz0gBUVOY45cGkuuZTTGbWloKw+cFSqU+Br2OlM2TAc1Nd6djWPscN0yCMVkhAIovgNX1DXz26ReIJcOYgo7jI3SbNKWbCLuS5ecOBkgDmvQ5Za6p14080mQyhsfvxNHRAYJxH/wx6vX6EfQ6pR/MRiZ50ulAGE8EhTgGlpdowBlBLMp10shrlIodtFsD1Gosm61iShTewThjIOsW+yg34W/evBJH+ma9JmagiWRUmBHNelkYrkw2UV8lHI3j/oOPRPIqs7OFSqOKMe+fe9UZmfFNnL98h+zZDRwTB9xwIujxCRDIPkuNyP3DQ9zmCji9vEK+WkV6M4NHH3+C5bV103e6AzGnInOsWSqhWy6B9mT3To6RWVtFu9WQ8Z0r5EWmiEz7mc2J5bWMyOhQ5oH9kOuQmBjV6gL29VotqVhgwiiRiCEYCKBcqeDi4kbWHCYB7LM5+mSK96nTS/PKOZrDNprdOhLLS2IOOJpPkFxdwtQ5R58MbIdZKzmv+uwedOsttEt1jLrUc5piOOgKaMfNOs02i8WyaOQ6PS5JrM2dM/jDQZG+Obx7iFAsLsettdtoV/vwToPwO4JipDYbT9GqNaQihs+Hm/PllSQO7h6iTG3y0/fCiufYpZQAy75Ty0tSScNqG5bIMxBl/zi/yKI7aOP69lyAFIKVXN84/v0evzDgWM7PpO96ZkcYrizR1sQx10QmA1gZwmcymwylZJjJ2Tt3DrC7mwILDwiM0KyViZ93r07xu3/4Bpm1bQS8MTjtAYzHczg8XoxtY/RmXUSWvfCEbDh8sINkMoFytoRakZImRVy+u4SNVh5jgo5tDMYDuINe+CN+DGY93NxeSgVFJBrE7tY2fvb5ZzIHV0tV/Pj9C/zrf/33ONg/RqfbR3w5hbW9TfRmQzHXm9hmYtZ5uH+MZCQpfhA8x4v3LxAKBXH/6EQSSYx7N7e34PA68PbyLWwBJ7YOM9i+Y+YlxgeFAhM/bTiGNgxLfbRyDVw9P0W/1ML+8pYYAjIJTFPEd9dnqE3aiO+uYufhPjInu3BGvGIOyMqLajYP19AB7zCM/NsKhqUh5r0pVtOsHnKhWLlFf9yRahmyADuTHqaeOWbuGdLbaaxuUNokgpvTLEo3FQwpdUQTVIcDO3vbiC7HJNkYX0rA6TGVKfTLmI7nkhyv5wvyXMfTEX73zW8kgcmy+UQsJnFJLpsXuZFHDx/jzvFdqURifEAQulFt4NmTZyjliyiWqzg+uSsVOpR6SMVT2NzYQDFfwpPv/ijjhzEDgS4lTrT6XcwdQDQZRzzJ8QeZZ2mcS/C+Uq3CbpvJ3NygTMGwi3DQg5dPf0S5lBMQ3e1wGQDSaZe4gUazvHdhJ/eMObxs+hb7LK7lsmdYxJSUaxiNJ3DYHbL34n6K8SnZ24z5+CMxPot1aTi4YGYLAWHUE3NnsuLJVub9MUnCH91AE1wVNqnXj83MNnYp+0Dg00VvlqBo1mZvrvHixQtJzpPhbPZfpmo1HIoYkk+nj0qtLuP+8M4xQqGwyKX0OwO4F9W3rDYjy1lk88YzAaAprUWgT/cjEnM7aViYNmZ7BLdhg5/VcAt9UCYvaXzHKjWC9MVSDv/wD7+W2I1wPL/PGHlpeQXFUhWzqRNbGwcCQIcDSThsXgHrGeNT9m007iJfvsZN9hxTDODxUnvXjTpNmutlIRq4XPxOAMnEihj8LaVWJYaT/QkoxTcSY1oeT+b+GWW3ejIPjxd7XjU6J8BKYhZjeiZcKM20vbkrDPR6rYVUagX725Sp8sPvoUl2V9ZMyu3lslfIFy7R79e4Y0co7BUJL/FRmnONXEJmfV90oCPhJIZD6iHTgHqOTq8p7NtGo4L+uCdmizRe5lrsdfmlemo8YsJ7iE5ziGq9IVVRrLhgWTiNl11umwDgtzmalp6LTM1kxkQHpZUcQur49IufYXlp1VTO9jv49tuv8eb1a5EDofcEyRqDDs2WTeUdzQgJoBPMdXn8iEbiSC4tw+U1gOLZxXsxpGRijcxJzofsXyS9uB3Uae1LO3LfVW/UpJ8TyOUzYTK90+/K/phxyvbmpsS9HEPcP0q8WSjJczS+GwZIDAUjQsIhaM9+Is90MpFqCa6hw/5YEqwSDQsxBsjsZrB5tGmk4MYtjB0DXFbO0Rk14A96kUyFMRg2cXH5Do0WExMOuGzC1RHJJ4L89CyZ2yjHA9ioDy5VmUavVsE8BRCVbKV7bU3UKH4iX1yAnYopKE6iGI5iLgr+Koj6AVBi4LoAq/Q7PwUUFWzmtWo1u4LgZHhbwVFJWFlwJiUeKgbz03tQQhivX9moig9oYoDfVcxGsSLFcfjbCswp1sBrUDKmAtqKB/E7CvaJUesCj9AEgLXN9DXFMqz3p8x1xWD0mB+wE31AC3xH1wXFIXhdvHZlMlsBaAH/FiCpYjoKziu5U9naCsIrPsPPK6akzF3F0hRj4W8F7Pl/1Xnm91QjWZMQir0oOK14n7a1AZgN0VV/FIAmfsT3OWcL4EzZCK5nC+kMj9tgVgpcsz30+q3taMUBDZ5odM2ZAFVQls9G+xnZTDpO9LnoOXit2p8+ALYLcNeA2zbj3ebzfVh/2TfVWFOfu+Kaes3a1gry6rjV5IMeW8eqFXgXKY6f6DHz5MShTL81BEj9jrYz95jW+9I+NaLv3cLMV5Mh+sz1bx07VvDZ0mXlv5Tj0vlBz28FwW3/6r//L+dKrxfGKlGEBRtYJien0UckOMEJWTsbAy1pEOoqLTRh2MBSFrXQ+1BgWh+kdgL+VjCaAKoCvzyOMl/1AesNMUhRYFUnTZOxMVo11qySPKBF5oTn1gHIBytBy0IcXSdTfl4HI48t0gtybJPZ1Aeu5zADwlDLFaTVzqsANL/LyYltwg0XFyKWnLEdrRMsN8sysCYLkHtqxOh1UlPmA4FQOa/dZG7IwOu1We5u7odtTuCbIAe/ywWTrA6CDnrPBCJ5LgIB1swWr5F/6z1rdkYnV35Hs6w6QLWzE4Dm8Xm/OjlpplMWZodhditIrMfRhYPn4OKvkxCvgc/zp1lcPkPr4sNjG7NC08aatLBOGqbEwQw6HldNMPV6+L518eTrLHPSPsjzsTTNMC0WkigsfxSNOru0r5RaBQIdy4GLAAAgAElEQVToD0ZikjKeGsBdJxe3ly7pRmqGQRBZmtSMpcQDoxIaj4RDKbRrE4QCy8gsH8DnjCLmTcFr9yAV9MimtpCti8EZwY9Bt49kYgn7d/ZFB5UyBMJAp3EQ27NRl+C2UjKB+9n7UwniRSR/NhX2KwFHglp37h/j4SePhRXMPupkQSWDgO5QWIPUvZ0Ox8hls6KzJ/8KBenT+/t7YspGqQ+WbXNDzE0/f44Oj2UDSKMtJqkYDGYyGZSqNRRLJWEH0eBoYyeDX/zFV5gMjfvu2sq6MOly1Dyt0wF+LkkWsrrI5Dg/PwOdzXnO9Mo60uktZHb28bM/+4UAsgLa+X0CvJK1dHNxhV69jV6rh2FvKCYtHFPidD4fS1nkxdU5dg8OZcO4sbmFz774AplMSoCQ3sBUFFBKhIyXq4sL/PjkewmOWQJ7cnJfmKkEhpmkC9JJ3ufFbT6Hdq8r/YdMqngsIt8hgFkuFPH+3Tu5308/+Rz379+X8lVq1OWLZaMn5zPMHgL6vcFQSl/JTORYDEUj8rzpas4NYyQUlv54dXEmAOzO1gZ2trdFq5jnYsk6y7NFa93llfmC5omHh3dwfXGJi+sr6Re90VAYYj//6hc4PqHxDwNcw2wu5QkmllEoVcVEjvqDwSiBqploKPc7M/R7E3Q7TMp4MB1MMKJRKqUwaHDUH6JVb6DfbiFALU2fH91JBxt3V7H/4FAAJkqK5EpdlEt1tOqkHjvEgM1BUzunS8qhef8sOx5OxtjcXcfq7pKAG4PeGPMJjdvcokM97owE/PbYHHj/9p0whL0B6vj6UG025H5Tq0vYOdwRJjIBG0pwkJ0k86mA2U54HT7U8nVUC1WR9RjRndxlDI8IJPJZMPHhi3iQXElgZy8pQAm/P+gB1fwEF+8uUbgpyhwZjASwsrYsMgAsfeYcwnalOzw3Tdws/frXvxbpCbLCHQ47Dg73ZE5hv6B29/pmBpmNbUSi3CSTKV9DvVqWsUltdJb31htVNBp16Rd0tCdjkXMgE0ef/+wL3LlzLExtmuUw3uy256iVe7i5yKFRbQuzjbqZ1M4liHN1cW2qQJw2YY1/9vnHyGytwBFyiuyNR8phzT1zWmUpMecCnpvzAlm8/OGGkvM2JVjmczKm5zI3NVsteH2m/FyqN0YMjDj/BhYGWSO0G2Q7D0UvUYw4MMPrl29EL97p9CAYiOLo7gMZh9u7W3D7nGh1G3C5bOi0mzJ/Uvt43BmL5nW/1ROWfDgUkMoP0aeOJlCpN1CsVlFrtrC+u4u/+utf4vjkEKMZQfUaSpWylH03ShU0bm7RazSxkk7i3t0jWSeow80KiOF0hvR6BhM4sJLZEnZ2MBxBIMRks9G3LhUqOH37TvStqXe3lEyIpEkkFBCt7WfPX0sfOdg/xMZaRrT7ZaM+Gov29RB9VOtlAb7ItOKOtTPoG01cv1eSSQQmWXHDcu15n9S+mZhNUkebLLVmuyYl7ZyvxfQz4IPD7cT65oow75nAIAgdTsSNHrbXj9mc/cOOTPrAyEoFQpiPpug2uzg/PUWpkBf2XDAcxEefPZKkJZnestFw8mpscPpcIu3h8QXQ7TGGm2A+M6WE7MdMpFAmgYx3AnkE/wgAxOIJGSfUWp3MnEgl0zKuKRsglU1SAeNCkXrhWUr/kGVcFWkZaprvH+yKdFK2eIN3F++ERUcmKs3nKPVzfHAfAXcU3a4BuWdMQoc9qHYqWN1LYv/+Ng4frCOQAEYNY+44685x8/YSP/zuCVq1jgC4dpcNAQKd/SacATvKjTKqzRKCYY6fx/j5L77E2nYa8x7w8tk5/rf/9e/Q77B6airgWGptBZVm1RhYJhPS53a3D0RLn7JcXA8uC2fIV/JIJ5awnErLHElw7u6Du3h/+R65ekFMH1e3VmXOYXKD8nTcFvTbfdy8vkL+9AbnP76GvTvD3lIGMV8U9qkdDo8bl4VbNOd9bH20j6MvTjAOzTH2TTD1UFvTD+cYCM2D8HaAV7/JovimAlsf2Fpdx2w6QqNZEQCvP+wgkApi9WgdwY0Iup4hMscpuMKAzw/Us3PUbxu4Pc+jQnZ3b4RQJIzN7Yww39OraTjddqn46HZ6wvDNX2cxkj3JRJIw33z3B0kwbG5uYG11Be9evxMPg3Kxhp2NLXzx2ZciRVCvsBpsIsbGU0pWNDs4Oz8Xj4NEKoVMZtN4obg9SMZTIo/D/zO24lpCA2W+X2nUkS0Usby+ip3dXfjCQUkCUa+/PeiiO+iKDm8xn0UsGsRsNMCTb/+AaikPP43ySGyc2ATsJEg5XJijU9ZO9yS6WaOJHn9M3E3BR36Dgh9GnoKfE2DV6xN2L6tIKP+h1aWMPYUJTekVvx+hoJGvYhzF+JmgLc/Je2SMrl4ujKcZK1EffjOzhaXksuwRCShzvqEhL4/BuZ7rGPW5pSKL5IHhEBFKbwSCkhjPl8viWfLwo48k+Z7P5lEt10V2ioxVAs6rKxui8xuNxBCLJSQZQHCbVRNkOHNt6PY6MkcJMMREloPgm9mvMTZnXMZ1czQeSNKebNKrq0u8fPVUjuF0mTWGfhRk0nINWl/ZwUo6g5A/gWhkCT63V0BTyj71+m0UKtfI5W8ww0jAbY7hequGXPFKqoxmUztmYzJlo6JTTb8PypCwbdku/dHYMMzHY/iDNHv3S6zGypRh1/jl8B/3bdwvkNghknZMDkTiyKxtwuX0oVioCGC+t3copokBX0iqcQhA06iQiY1avYhak7/zgH0sOtR8jrUGdadd2NrcFx3njfUdDOgpk83JmkX5mvF4gLmD3jRO0W/e3jZjgQz2dquP7E0e+VxVZEeIpPqDxliYUphBv0cAaEpwUFrl+6ffCBhtcxA8Dsn+l/rNlA6j+Te1+SkzcXV5KZJ49J3hPbNdqO3N/SqBk6WlZZEoIQDNtYf9YiPDykMmCMc4uziT6i+uD5RXOTk5EY1syu+Q+MN1hWA+Y+m///v/W/pAKBwQLWVWU7Jahe3OffG9kwfyfcp98FokhqnWRR+alRKMweYzm2hqf/zxR0J+oEyJkJ5s9NGo4vvvf8DFmfFwiceSMl9wXzLnehDzwUHTQZ8T9oAdb7Kv0BzVMcMYoagP/oADw3ELtWoenXYD9tkYQb8XHjeJTSNhqPOzjH+45jPRq/tYBbasgKoVdFKMQoEsxQCUhGUF7xRMVmxIMRcFnxTIcrJic8Eg5XtK/voAJC5kAvi3godWLIAMagXelHSogKLiUEoIVLBV8Q7duysj2koSVBDP2hYKmOm1aXJPr00BNmVGM2mjmJXiFQqmK35lrWZXAJfHUQCb1yH42QIYVdBVQXcFGa3trNen7WkFmPV+rExYbX8F6/XaeByr6Z4SLzVRYcUpFDTXY/DcCnzq81J8zgogK9ir98nfyvZVnI/nU9BbnxGPKQmoBYNfgXptb1ndCK4vPBCI81n7qWI4XJvM/83neT2agFHcR/uuXo81saDtqf1d8S0FoD8w9ReGfZqgUdD1p22p72tCyAp8K6alz07vQTEra79UDJVtrZUBin9ZMSv9jn6eQLQe3+B4RqJGxz4xHivQz72rYnnW8TsWEqXBPhXbMzGGkdy1YrY6rnRO0HuWzy2SGXpO63wkbfi//A//1VwBN56QwBLfUIB1OjdoPoFTZZcI09ZjWK8st1cAmg0km8uF1IUCqXyd/9dOymPznHwgBJesD0BBZgWLdaD6F+xcK1huwF6ayxhWH8+hWSop319kgDT7oCArr1ezcQo46wDURmbHUtBTgWo9h04ael/8m+fiAsbP6kTG35zEJCM0NffPLDCZDh8mUTElIgPOAJdkLOnEIBOI15Tu2xYZH24eZGKgS/hoJMwuvXZ2VAZg/C3s02pVnqUGlFIuZnGR5eae12SV3dBOyHPzuDwOf35aFqDPnJkobWcei99RZ1Bhf1KVYiGHwfvQ58PP8nv8DK9Ts8jCzKCZWp9Za+PerNdiHfxsZ2V8c2PGexMjNB913/pyDN47Swb5f56bk7FOfHy+mqlTsJ/tTgaNtqeyLZhUCfr9H0qImPnmhMjAkiWaDIjISSHQMhybiVAHqNNtHLs5kYq2oMMl5VzUEmvU24RCEfDR3MiFVCKDnbUTeOwRBOwhBF1hBBxelHNF5K+uJeHAdmMZ4vHxNoIsISbY1TMVaSwj7nWAG/lsC7kbIz/AIErvnyAVmWc8TnvQw4NPH+Kf/+pvsHe0boTqe2SP0uhphAED42ZPWAn52xsBQvisGMyzlDqZjOPwaE/c0WuNOuY2I3tCBunezr4EbS+evZRyvqg/ik8++kSCpnqtIQB0rpBDb9zF3fv3ZNPEY3MMcbN1eXktgC+fM9+jLiwZPTx3pV5Du9/G5vo29vfvIRJL4f7jRwhQJ32R0ZuMhsLyouxG7voGlUIFPidLGyMih8K+QqZUvVnBy7cvhRmaYgn/9jbuPXgojIRufyT9X1gGs7kAIoXbHF69fC5MZqkmiCVEV5l9kxv2lfU1UBqk3e0glkxgdTWNkN+DgJ8asXMpNWQwfHV5LhuHXK4gmzTq4+7s7wnrmQA/WVqsriCrqdPnhnsgwArZMex7LM2kjh2fLTdaEthMjdnbwe4elpfpAO6QMunz96c4Oz2VoJ4bNo4Ln8eHfTIyFxlrgrKlagVH90/wN//Ov0Q8yXnKMFUJQHeaPdnQ3uZLck0si4wmguiN6rLpn04I8vXRI7jn8KDD0tbZHG6HR7RPXTSko/boDGgShC+W4PY7EN8IYe/+AdJrNLgEClUgT7b1cCobFAJV1Ne1T+cCpDGj22x0MBpPEVuOYmU7Bn/EhW5rLODNpD9BvzUQuQGM58jf3MoGj3OdBB52G6qUbZgDsaW4mKSlliMIxyCMyN7IrCNkYE0GY3idPtxc3IqZIg3LWCrLksjL81M4PU6sbmUAlx2p1SRWNpaxsu6TsUigZEIzxewIhesyCjcF0Sal83sg7MVSOgW7fY5ipYwnT56Ysm+anAkwOxdTPYLGpIRyvuFY5NgVeYONDB4+/AisKK1UgaurLLJX1wI6M5knZcOshnBANlYsLSVvjvdFIOtXv/olvvrqC5FPoYkyCd/NBlArd1HMN9BtdeGmtM9sLhqzZP4QUONPs1GRezi+s4vtgww8Ya9oq9oISJJl3KZ8kWGPcF5WYMLvM1I2lHmQIG8MRCLGwJB91+lm2RrdsM1GpVgpipQFN6Ecq7F4WD7DpAqBNFYEkSXx+sVr/P43X4tpJDfoERqkut2wOe3Y2l6Hy0t2nBvXVxeoFIoIeYNwzOwYDSZwwYlWsy73SW1Vrj3CXhqMYXe6xGjP5fPj6OQe9o/uGFkPggQdY9Q8aHXQypdRyecwHw+wtZnB0lJcksNXlzdo9jqIJdKYO9xY2djE7sExltJL8PgMSE8Aupiv4fWL58jdXGMy6mMpxTljFcvJhDhcv3r9VuYIap9SEodrjSZibLYp2r06svlrVBvcrDuEjUbWIvU1E0spWWv43EnPZHWLe+6Ey+aQxIrbbUcg7MKLN88FIOKm1piSjEWeaG19RRhiBLr4r9MfYDZ3SAm9PxBGKBzHyvIO/JSV8gcwHU5RK9XQqtVRLRXl2XkCLnz88WOJa86vzo3EmNPIn1GaYv3Ai/YAuMm3MCTCT43f2QyNehXlfA6Z1WWEAz74FoQH2ZRMZjg9vUCjOQBsXjE1pawPtegJKlB7lApynCPP371FrVQUUJwJ2Z///AvpH1zTL7MXePKSY28ImkizP9gmdmykN+Cj9MbUBo/Xj/5kBH80iMa4jq2jDD75xWOkt9z045VEE6kI/Rrw7Pcv8Pv/67dIhpKinc+xKkzYZhnBpRAmtqGsd8vry/jVv/wb7D3aEHAYfaByNcI3v/2jJIAcTKKxP3q8uLq9lsTZ9u6OxDixcEwAO5bEswJl5hvjtnSLcq4sST0yFTnXPfzkEdr9DqrtKurduujdx5IsH/cjFo8gHooIAJq7LuDHb77Hq29+ALpjrIeWEHGHEPREEKVZ23iCQreKzUd7uPvVQ+T7eUQyEfgSRipi1p/DN3DDznnoSRGlNxWMG0PxpmCybio6twN0hy3MfDOsnGxg69N9TJccCG444QkZVjZBa9sAqN7McHuWk4RdpVLFycldMeLitXNOE61gxiWDgcQXYihcyGKMESLxMA6OtsUcl3Fz7vYWr5+9xre/+04Y6o9OPsL+5gGuz64FKKXhYYSVaF4vLq4uZf0jYWD/4EDmTZ7rX/zyX4inBWM9rllvXr4SUgfX+UKxjNOrK9hcTqRXlxFbTsHhdSJXzQurmNUDBAXr1SJYQ9pt1XH29jVsU+omz4VVbZuZ2J9ruDLb3CS/OM0+gLGrvM51x27GhoAhUvloN2NmbhOzPSF32G0iD8b+Xa9XBTRTVhNZm/QCIMuY8zE1jllVxnVFKucWMS7jVJ7HMNc8AoYSkBNy0cwmcZoye+3OmchLUKJLNv4TAyxwreY+gGxmxnS8B8oJsSognUrj4OBADBjd8KBQKKJUrAmLmKAqNYbTy+sCfJPdXCjkF/reNQE62aZMANPAnhU6NIzmtZlqx4CA25zLuBZe3VyhUMxKzEQmdLfbxNJyQsa8EE7GE2H0JhNriIZSSMTTkuRxOY3UChm6tRbJFQ30hk0xKidzVtjiow6a/apopY/6ZOXxiXA/65aYjnFSt9sThrIkf8MxkWchK5z+Gzsb24iFwou4hrFgVsD2RqOGZIJzWlwSuGxXn4uVMcuYTVjR2EA8lsJHDz7DWjojSTsy+ciArpQLKBSvUKnn0OlVkMtfIRwPyLMsliroDydYWd3E2uo2krG0aEKXShWJa0vVgiQ1fX6XVJ3EEzT9Y/UhRdfJtJyjWKhKe22sbWF1ZROhECsT6AFik/mQyTwaHxJ4fv3mKS6zZxiNemJWTxm57e0dPHj4kdwL16tqsYxypShxMfsIfUIUxCJgzHtn0jrg9YsJMisFmWwkAYfkLa4FTGATPCdTm9Utx8fHWFoi837hJ0LWdm8g1Vh/93d/h5dnz6X6gMlIrpcEoLkXJAOf5ByaLrM/cdksl6qyZrUbbfFQYbUW45Hd3T0cHx9hZ39L2N8GN7BhMpzjxx+e4Zs/fCfturW5g8zWpuhV1zsNqbajHIc35MHIOcZtJ4+RgzIvbXS4iDjHogU9nXTQadcxGfQQ8Lvh97owmQ6kso1zBdnfxD4YuwyGhoClAJ2VXKbkOev7Eg8smM+yb1kYvuln9X0ruGUldinAJ/sIt2FW6vF+Cvxy7lFynxVIVuCSMo1WkFixFQXF9NiSbKKU6YJQqDiQzocKnOr3FKSzgn1Whinft35XgUvFSnhexQ30Whk3KOCo16x4lWIbildYSZHEJHgdCvxbr1WwnQUhU/EyBVIVL9OKG70XvTd+3sqKVeBPAXVem+I2itcovqXPWvEvU3FjZFn1GWiVufYdnk+vRXEcPb/2GcW/tK0V7FVAm9/T+1Wcxfps9R5YkcGfVqMpv0lEU5D4/6XrvXosTdNsobW99zvMDu8yItJnZZavLtM1PX163Jk5hzPiBrgDxAXiBoGQ4IojrpD4GVwAghsEGtMz06a6q7pMVkZmRkZk+Ijtvfd7o/W8+8n6pjREqRQZ23zf+73+Xc961tL6M8CnYU1z/dL+bw1gWLMArPWiGKe17ylIy3KpBIdif/pdxaC0n1klTRQgVmBZMVQdE/od/c1raSaA9T7arnxfAWgNSGs9WzFaUw/m3CgmhTOQWAFoxaNMXzPyVfodngu1vfXZpA/MQGu2nwLOiq/+AGabzAsdS1rv1nZiJpYVmNb7ah+2/S//w38lDGgywliBfGC5gHs22EcG9WY7WzsM3xfQY2QAN42K6MNYdWU0GmRF2AW8/hdE6cnssX7XGh2TCp7NitqxudHgv7VTagenvps2rkZk+FU57M5kOhSM5Xe0orWC+Dkrq1oHlnXi5nW1cTjQuTHl90SvbKapzWeUSPbANKRjNgCHY8P4JHNSJ2l+1i2bLiNFwr+VlSyMB25E7UZPmcCARJNmIuw6kWm0SdtEjNEGA9kM8T4ESXkdbqBUSkInJ9aBdl7tTJJK2uvJ6/yOMtPZzlLGiSm/deFRhrdcCyZypROyRjl1UuNBlBtVlkUnP5VEsUY6dRHQDq/AOp9XU6VYL7wev6/O0ao1xs9oWoQCztIvZ0Yr+tw6YLjpUn0fNUWR/gqjYcv7EmCplGszbWyjxUsmmZR1Fg3m5oTPzLRaRqPM4Tsixhrd7gCTkRt2mw/ToRuJyArWF2/D6wgDXSd89gC6tY4YuBVubhAKBgR83tnZwuZmyJimjU3KMj0SRz1zUGFaejFbxPnpqegjEsSjESDlISjpQOazyJOMh1i7tYG//A/+LZ68cx8IMQUBGJWBRpkHvBYFcYWZkKPGdI8MDaaInQpbjqnaqZVFSSdk4IpMNqYOi/4f3b2dLjHvYQqr0+bETz/7XBiCNNbj/EHjxNOrU2HU8NBg5gOzMWD76VhKzCfkudmX0+k0ag2jvUdWzi/+5C9kTBGkEw3hodG7JluAa5jo2dYaKOSKwqIls4UprzTxJCcoHA0RmkO+UBRzsNt372Bza0eAchqyEnSn2RfrsErw/fxcmHxN6rVGTIooU2AJuvXHI2GnUuKA7GRq2O7vb4geKRWNRK+3OUWJ6fuVqozzFwcvcX2dxngyQXJh3gQH3C5E4zF4yMLy+RCJx2QzTHYHD4Q8GPFQw0MUze7YppxjCCysrCzJfT0et0QfCeKTdV0rVvHl736HfDYvYAsZ5zQ7iwSMCWmr30WuUsL9tx7hpz//GVwStRe8FtUqUzxHBhAsViX4SBdESjGMbTxcUMucJqJto487HAuISV3xR/cfYnFuHiGvS0ATql1cnpzh6OURXB47vBEgGA/BH0nA7vZhzCCW3SbtSXNAu2QMAP1OT1jOvdZQWNbUbXT5nfCEJ0gthzHoMTV7IhrG9VINPX6+1UWn3pQDdDQclLmP9dbqdKTP0VRzfWcd8bk4wlGPuAUTOFAGAXVSe50+GuWasGWFsUbnuMkIpyev4Q+HEErEEU5Esba1jmSKDFHKLEEkNXqdMYbtseibZq/SwrxrtqgfSnf4hKTxOl0uvDx6hfPzS4zGY8zNzeOd99+TgAQZ/QJ09nq4urwUkJlzZSwSxe3bdyVVlOs2GXcHBwcyNjnXEGRimwZDfgl2kKF2fXMp44fpqZ9++jF+8Scfy4HZ4QMonVkpEzzmYXyIfrsv4DUdk7nOUK+TjGGOOWpW1mtlSa8nEBybp7mjG0wSF/3srom6c31jfRPEYf9sUoOZ8ig2k4VEtQ0yZCOxMG7dopxBDF4fJb/MAl9vjSXg9PT7A7TaDVkfNnc2sLqcwvLaHOIJI/dSyHfwN3/zS7SaDDJSCstsSKv1KuyOCaLRIDxeN85OXqPVqEmGBYO4zIbwk00VCQuY43PSJBjIZfICQLOc3V4fV1lKCIzgCwVlXDPIRSaXz+/BpE8tkZHoUHebdWFkzyWjJr2XgRI6Yjp8YtgWn09ha3sXqeVNuNzmXvyhzib7EgFo6hTHomHMJxJYXFgQY7CXr45EL/vd9z9CIr4gbaFZPQyWFoo3aHUb6LSM4zvnJJk/6zUpK3UzKa8R8oVl3nNLW1ImgrJCY/giDqSz1yKnkJyLiWZooZjFb7/4Jwmeke3HfkkAulSuolJl9sEYTP1Pzi3h7oO3RUZKwNvxBO0KQZCijDuy0pii/9ZbD5GcT0oAi2sm+wGZjbv3byO26hJN6WK1hQlBNpfpAEzNfXXwFAGmDzKyMRoimUiIsRPlYJ69eIliuQmXKyRsur29W4jEIiJLwohVv9uG2+kQEJTSRN9/860Ekf/sF38yC4RMkc5l8f2rA5kjKZNA86uQ14+tjW1Zv8jIrLVaYrY1tAPtUQfzq3N4/OEjJFNBtDqUqLEh4PHi6ugKv/mbXyN7ksH93XvwOjzmeZtVUKTHHXLC5rXD4bXjrXffwuc//wiepMmQ4OfGPRumfTumfQf63TEy6QKarTYurq/Q6rSxsrKMlZUV2cfReJFBNU/Qg8XNJGILEZyfXCKbTgsLk/sgynC0qHkbDuAqew2H24ZoPCIarVxnCegnF5Lidv7Nl7/Hzckl3EMbInavaHo7xi5EY3NIrW+g2KnDFvXg4WePMQ6MsLgThScGNFsjdGs92Bo2NM+a6N50Ma5MUMvW0Wu2JQMlFvDBRf1G+wgdew/e9RDu/uwxHFsBTKM2+KPcR45g7zngpAllG6jnuyhlqrg8OZezRTxBFq0PlUpJtJ5l/M5kC7jm02B2aX1BslkicbeYdJE132oMUc2U8dWvv8TBVwdIBhOI++I4en4s8xlloMI+AtB+AYeyuRxGtqkEByuMyI0n+OiDD0US4Pzk1EiZXaWlfhkU55pNUHXC/YHXiREPc14n2qM2+sMuWv2mAHLdTlOCKbVSQSShyPobDnpYW1xBtzPEsG9YjOMp9/dOAcH1YMu5n/PoZDoRPVvN5BNS0JTm633RwSQIZYA7/rYhOReXbL4GJbBmpJjFhSVZN7h/5Xd5bUqacT8j2WE0W3U4JbuA9zSEHbNX4hyi5CIlV3Bxpl5wrV4RQJ/gNBmnNFClRAevz/rR1HAytPVsR5Y6Ga3zsQVhoF9fZdDvTbC/9wBvPXpXmOoElOv1pjxXqZQXoz0/PRS8LtGqJuP16uIaiWjCsF1tDjGCZAYAn4Wb4kwmjdOz15jaRqjVGaAtY2l5QdZIapKTzEAZDr+Xc2QMc8kl7O/ekWCmZFzQP6VaFNBvMOLztGRvSsZ1b9iF3UsyU0tkvYRdBjv8nqAY1vLcwP0D6z8WS4qGNYPFzLJ5/72f4NHdRxj3GEAweqMESJ8dfIfLy3P4vU6kluYliMA1n5mP4RDLl0K10hLQ+e7th7h96wGcNppsFYcAACAASURBVDKPyXwjY7uBTPYMxQr3lB0xuysUM9K3Gu02ehjDR3JLIC6M78212zLPMWDTbFZFgoMyIc1WRSQ4JhOuZUO4qGvqDaLXHYnfw/27j3Br5w7GEyemDKLQOZrZY4OOfJd61/nCNaq1gkgpiUFhryd9jzJXS6kVWQNIDElfX0tdK9tQQTLuXWjCSMCZc3MgaOQ9p3azhxBAzu6UuqGM1AcffID79x8iFGJwlfsZBsxrsofnZ8lA/9WvfoUXLw4kqMUMM+qpF8tlw7y22bG6voatzR0hCnGeHDGrp90WMJnnivnEHO7evYvN9S0sLiXhDRjNca5pPIdxrb66usHx4WvJ4iRvjPJQPHuJGSHNIX0u2Fx2NIYNZLtF2AJ22JxDCSaXall0epR5myJIU+EmZdlo6jkVKY7+oI1Wuy6ANvswAWhlKioQJICe2wC/es5WEMoKvCkblZ/XM7x+TsEoDV4peMyxbzKLjQEaiQr/fwA0P8P9qJWRa8UJBN9g5tYMK1F8yQqgK9CsJL8fE9IUyFJQ7cfAtQLnVpB3BiH9s6xsxUD4OWtGN59V8QwlzFn7qWJmgs0wMOhmYNZgM9b61XIryKxAuraPkhmtjFvWC7+n97e2oQKi/Iw+s5V5qviaNbhgBVvfAJZ2u8zrvIfiYXxPMTUtN59NsSyWXTNkFFNT+RN9fsVrJMjX778hEyqGpPWmeJqwYWfEV+0PLAdl6RTQ1XtZn0nZ/4ot8hrmx/RPHRPaR7WutG61ThX303rj2Uef3QrQat95U+eU0ZpJ0Gof0ACCArWKzVn7uYLVzFRSVQAtA69tJcTy+tom2t+13vTaWsY3AL5F8lVIgbNs/x8CMjODT1pYzABp7YMyZmaSKNpfFQ+0gtssg+JxWo86LygIzSxaBc313tr35FnIgJaHnaVC6GRGkEGiJGMDCPFcxy++mSRcRnOIIJN2MlakPqiwc2daKdpY2hn0oRT41SiNVHLfDAT+28qm1gomgMX76oOSBcjPKk1dIx6MpOrGR4Fu7ZAaxVLpCZaLg0QBa+1Iwgifva6dx/pMOjlpZ2DUlPfQgcz3eU0OTgLQMsDcbqkXAgfS2ZlGN9NV5ucJQOvfygCWSWlm9kj9UTH/cBm2MVmxPEArIKwBBA501h9BB/6vBoLG+MNovKnUCOtOB7l29jfMT0AWcF6f4K5OzryGtPUsMqUdVIISFh0ebmj5PAQ8WQ/WiJF1EJmIs4no8Tevo5OBdm7Wg6SDzaKXLBOvyTJzk8DvcYNjNqwleY0bRX6fz00Qw2y+TbRI+uXMwFIHLncSZnEwAIpObFpHBJ/IMmd9so7IlDSTgGH/knXFPkNQlN/hRoc/nS61ux2yWeNGlRtssiymEzfGQ8peBBELLYsEh8cWRK3QwbgzRSVbFsMomqmtLKXw6NEDSaNlH/AFfXLApWHUoNMVUxum9PHgd3l6jqPDQ7QadThsZnwwzZI/F9eXAiCTnbWwvoTP/uhzczCJzwlARebmkAej3hBdaobW6pLK7GHK14QH5gscHR0Jc8Djd8ET8ApjkAAsDQFprkepADKNaZz1+ugE494Q25s7IothWI1h5Io5YZcUKyWpZwaT+FxFavz2+8LgY7sQcGad8z0CGPyhwzXr//0P35N+SZZmJm+AdR4QWE7+UO+ZjFUylsm4iYdiAkKxzQS47ffwyU8/E6CuWK3gnffeE4kJop4EcZodwzqnWQYZEGenr1EpliQDgYwLsqg4ZmnKSoAmlkxiMbUsZaDW4c72NiIRjzAeq+UaOnQOp0FRqy1mj9Qw5Dim0eDVzTWm9qmYMnLTTQCJ4+JnP/85olFKuRg2MoFY1k+r0Zw5wrdnWQdki0Rx/+FtAb1rtT563bbIOZA1949/9/cCXmxvbuHq/EqA6a2VFRN0pHnTsI9b+3v4+PPP4PL4BKQlYFsoFoV1eXxyikF/KCyjFgNfjjEGE44xJxYXUzJeyFznmGS9/+xnP8Pm+ga8lMtx2TBoA736ANdnV3j2zTNUygVsbKYwmAzg8AcRiEaRSKXgjfiRWCSznHrmDmGP0+SQoGWrMUGj2sNk7JEARmLBj9U1yuMA/bYxH6xXB1LX1NmmgSZlJCgrw/KxfzA1locJHgiW11bkAOH2ciPhwoC6gL2WYbRzA+jwiBQMAWgGIVyww+ty4/XxKyP14vJgZWMNu3f24Y8EBADryWJvx6A7Eh3peqWJ7OU16tUaRgOaKU0RCvvEtIoM23ang9evT6XP7e3v497DhxJ84FRH8j37Cxns1Hiu5MvG1T4UxnxqEZFoHKFoSEAsPgeDD2trNGqyGb3PqVnbuE5++93XODo6lAM45xEGfZgeSqZnqz0WoyrKAglzDWRPmIMMgfgpGbSg1Abn2hZymSs57HIFo8yD2+GVTAAejKmVTIkNAme6aSezm9F5ghusm3azjUqljHDMg4eP7glzOBAA/EHDDm51qSM9EP3zr7/+WiQ5Hj68j8XUgmjGzi8QADP18/z5S3lGzsk0byIDnOObmp9kLtIc8ObmSliTzAwgOEFJK1mbKI8xvyj/ZlCGcxaNcwmccFwPmMU06MlBl5kdlKshC5oyDitLy6IvT+CVAPTV5amw/Ql0EwhutMgGm8DjC8Lnj2JpeU2YZ5wrOYYos9MdtHBy+gpXF2fotBtYnEsK+y1O00M4UK0QWLbh/Q8+k/T5bo96r9y0MqjZEMMnHlL5b5IBKN9BQIGsxlyhgIUU9UgXhXHm8/qNVAr7RBcYip63DYkkD6sMCPC1Hl4dPsf/9r//r9jb38b8/JwJfLvcaHa6Io9TKlXQH4wxN7+EDz75Y6ysbqDb7Ij2+rQ/xMvvDyT4RcY/NZ8fvfUAt/ZuybzPvchoMBITp+h8EoGFiOgJdxnIpg690xgjMzD27e+/gM/uQP7qCtnLSzH4owFXu9fFTTongZ7h0IG5+RTuP3oAd8CF4YRSHj1h6lM7fS4Wx3d/+AN+9ff/iP3dPTx69AjxSFzWGwLLF1eXyBayuDw7w/rGqsxX77zzjqTJS0BzMEKxSmCgimK1hEqnirnUHELRIMq1ggRjoqGgrNPnLy/gs/mwkdrAsNuX8UoNcho59jjHeR0Ixvx498P3ZN65yVzj8PSl9KeP3v0E87EUHBMPnn59gEK+JoZ4HPtHr48lW+fjTz4S4LPbbqGUL8Dhs2F5dxFzC3GZnwmkUgKFa3O715foIQNjT599L0GKjc010a4v5rNysNve30YXXQlkbqZWELC7cP3qDKcvz9BrDjC3sIJEYgkUmi9263j7s3ewcW8B0SXAETDjtJobwzt2IHtQRCfTQWAaQC1XweHLF7g4eY2oP4hoMIBwyI8RjVq34rj3r96G+1YEk6gdA7RljnJNPLB17XD2HWgVe2hVWrg+u8Sz757KOsu5mXIEBGLm5pKy9nM8Oj1+bO5uYXkzhdX1CHqTqTAxKbtjZxCw3kPuLI3XT4+QO8kie5pBJVfBnZ07WF/eRJwGuc3GTLe5JX1rbDOeMrdv7wkwx3mD2UNcq8mqLZcocdYW89vVtTWk6GFhm+DZ4TOUmhVM3EB3yODBGbwBNyqlIpq1suiRewmgsU843Qj6gnDRZ2Dm0SDMwukELqdL5mXuVzn2OIcxqBeLxqT9he3v9cprSnjguOJYI0g/Gg9En1yl8HhIpHkq5yTqODOILVJwkkllMp/I8OQcTT18ZqZw/1LMm+wTPVMoU43AF88P3CMPJz0hBXS6vZnPiQOxYEzYvrwHJQO5DlRqZVk7GKQjcEsgj/P1fGJeDDQL+TIq5Rb2dh/gnbc/RDjEeZwBdEOAqdXKODs/FhZoIhlGJBKUtjh5dYxedyBkBOp3+wLU/zV1x/0is39u0leoNcqoNypoNCpi1E39au5fCBy/OHnJVR0BZwihYAIbK5sylriHZF22Wk3Zo7Ec4qXTayPgiaA/7GE46Qipgsxu7jhdNpcEiiTtXvapHln3aCRI8Pbi9BLJxCKePH4PO1v7wMAp/cpHUNI+RS6fxtnZMdqtCoJBXoNeRlOcnV0I0EqN6U57ILIhu9t38OjeOwKe8zMEXWgK3+03UKqkUWuWEQi58Kvf/FLk4ERGk/JNsGE+uoKPPvwMe9v3pN0MCCKRP1zfnOPZwTcolXNIJKJi6kegk+zjXpdeIkHcu/MAW5v7sNvpv2GXvkfSh4u+BPUyrjPnaDRLAkZTWqsha1VW9l/0Vtnd3ZO5vFap4+SIEoEZ2cdzn0+JPTlHTowkDH+4rxVNVYumKD/Dtuc5ju9//PGn2NzclH5MNjPvxWAox4YB1Gw4PT2VS5DpzOB3p9eWDEO2L4FjEoo471NShX2IAW2OP+6DOQ998O4Hwnz2ug3wTO34EkH2NgkhQykPf9fKDdzcpKVuydJmf1hmhtRSEk6ymacjVAcNdD0jXBYuMZh0sLgchz/kRKFyjVolD9j7oIUQJVUmg670W6eduuJ1kX1jcJiBWgXsFaTiGdvtMaQ6zmOSiTyTGTVBJXPe10xlBfR+AKco82PO4lYWp2IrClQJJjO7P9uI31eAygoaKoitEgQKuMk5fDR8Q7JToJXvK/hnBV8V1FIQUDEhBRcVd1AMQUFNfT6tHwX/FJxW8N0KgGtGNsusAKoyghXjUJzCSrB8k4E/0+NVEqPiJvq3AseKOyior9gUn1Ey+WbsaH02JV7ydSUS6v35mhW81TZRYPPHv3lNBZOVpa5gKuc6fU7+1j7D/QjrywRADUuZf7MvcbxpNry2P+tDM+y17ynGpCC94jFKDNQ+x+cjAUb7ooLa2g/4W7KTZz/afwXYtDCmrWx5vZcGCxRYV4xS2f2U/NU2U9zT2m+0PYiPap3xGla5DA0yaCDon/X7Wd3JnmYWAPoBPDdYq9ahBpB5f+2zWvd8zTrmFOylFAd/iLNocEDbyswFRqqEPi06jhSP4z2Ii/HaWqdvgPmZkaYC3/qdH49FK56m7cZrWUF5aaf/+b//L4UBrQ0zohHGjL0pF7dx89ITgFonEgWZWfF8T3VmFOhlJehAsyLkVqYyH04bi/fWB+VgF/mEqWH6agRNJ0vdWOgDd9tNWaR4DSurl5qtJgJvACQ+EzsUy2CVytCJWAcjP6dSDQRerROrTi46AWvn1boTwGLmDKqTLYEEvt+e6Vv5Z8aH1O/j95m+xusRQJPJZebOyfpTZrDUJw8UAEJMR/UZkJrxdkpzELSXwSpi40aDh7+5EeN1uABz4lCjQQWDWb9cuHWh0Y6unUSA85mbOMuoda8TtQQCpobCr3Wh934TXJgFKHSA62/twAo08xpaft5fJ1PeS+U4dPDpQFawn/Wik4zqYLMcBCvHY7OY6ncEvJ9FFWXAzwIGGhR5E32aZQPwufic0Whk5krdeMOklr5JV28v9eJMxJl1y03zgKnGLqayGRZrr0/mJhnjlLQJCJtgPHLA4w7DNvXC74thJbWDkG8BndoQvcYIky7gHDuEadeuN8SBZ2FhDhvrq3K45kap0SE7dSApnQRCKHNgG41xdXaOb778SlLWqSdKTUyCm8IKyWdkI9YbDRGMBvH2+x+Ijhs38CvUmqMm4WCKRrmKerFq3OLTN1iYSyIU8Iu5GdmwZxengIsM1qhs5OeXUvjzv/wrpJZN+iQD27ViC7ViBRevLyVQQoAnn81KOrg/6MPZ9SkyubSAVl7qoTvsuMneCCj36PFbsqFkHyRgTtCQqZvcCBIgIqiWSV8LE4CatmSzcxPJz5FZyD4wl4wLG7jZaAijaWVpBfdu30MytiCacN99/xQev2HNUJKEoDGZEZTPuL65QW/UmwUkhqKnfHF5jl6nLWNLFmUaADloQ8bFn+mhbWFoMPVydY26kx/KGOP/rH6aMpKpVi4akJ0LLPs1pRFoXPji1aExM3I4JF2Wz//Tn/4UyWQQvgjQa1ADk/NFHxUCQW3DuJfgR6ch1yLYs7WdQLdjUhA5txy9fIUvf/OF6IcuLy0JAH1+eoIhgzQzinYgRkbwFj785GPRIKWGabdrwHEenE7OzoW9yX5PLW9KgticE+QKWUQjEdEL5HPRdf7O/Xv40z/9BQIcGwzwdcYYkBHcHOLm9AaH3x+hcJPBxsoSkotJVGng6XJgZXcDvogPqc15OH12+EKUNxITcAwIStaYpjlFr22Xg4E/YIPXbRzkr87TkqZMx3j2FzPf96W9ONbJHGZdNamjPjNZXVxI4uz8BN8fPJVD7cr6CkIRmiEZXW/Kz3z33XewT2zCpF5NLQkITQY8Nbu7gymW1zeEXbiyuYoAdUCnE9Acg0aaZJbxd7fexKDXQbdZw+XVGaKRAJZXVgR4p+YwD3BM6ybwRaf4YNguzG8e4guFvvQbjrnsdUbYRhznfC8SSyAxlxQAhIZBq+sriMcjGA4nAkAxJbvbNYcvmkV9//13uDij7m1P+tb+/r4cKD1kyHqC8h06w1MnMxoLIpkMi16xYaFT4oebVhtevXiBk9dHkhbP9ZRgKSUaKFngJcN+ZObclbVVOVSSIc+6bzQ6YqZGozGyrcZoY//2lgDnwZBk+goYSnCx0+mi3ekJ4Ek9ZLZnapnstoBIJVGihmAu59vllUXJAPBTkkgAVmYe9fHl778RjUnuA0SnMuTF5uYa1taX5FDNZ+NhUSRihiNM+ibwwFRbaj0HQhH4GLizO2S+PXr9WgBxymR8/vnnaFTqwgJy2e04fvUc1+cnpBZgQv8AfxDhKAONfnh9ETFe8vvDGA4oMdGAO+hGKOnDTfYCxXxOdB7J1Ofeh2OSc1S72RXm808+el9kS3L5Luh8JnJHox6yBFeqJQxmMkGcG5eXV2TNpAzI1MF5lpI5iyIz5HLQddwpwRCmes8thJGci8DtdqDZKuPy+gTPn32DV0fPsLCYxPrq2hvSwfLKqqRhv3h+JMa0Sep5vv0hNra2EeAYZeCgNsTLZwcSXBNTMtsU9+7dkT4ie6LRGC67C8+eHWAwGWP9zi5Wd7fBk/bUbcNUJMnI0O7i4JuvUbi6wsunT7EQjgmAzAM9x5fNTtNUJ/KFGtY3t7CzuyOa7sxkIEPb5yEtDfA5yZKv4ve//p2M+/3d26KpyvmEewGCyN99940EORl83dzZxieffiTZEO3eCNwPt/v0d6gJONnuE0xjEHSCw8MXIk5CdqDX5UPAE8CgMcBcYl6AN9kXO4BmuyGGt92RMXYmw5bSXL/+4tdiQPX+Bx/grYdvo1Xp4bs/PEMoEJd1mKnnZE2WqyXk8hnJ1FhbX8ao30OhkEOmcA1/lHvIiaR6v/POY9RqXXzz9Xey/jALIbmYwsuXzwUIpxFwt9uE0z41pmP9BtwLHnz46Qd498GGaIn0c8Bv/uEL/OG33yDgj8PlDqDe6sEXiWBtdxMP39lHeJ5me8ZstFYZwDlwwNmy4+rwXKSKmFlTrhbwy7/9G9QLJcxFYlhZSKE16WLl0Tae/PlHCN5NYuCfYmwfy7gbtkbolHuw9e2w92xolhoSbPv262/g87hwe39PMoBoajkY9iUITr+E+aU10YJdXJvHwlJE9iMMpDADxscsp/YIxYscXn71HFeHF0gfXyHg8GF/cx8P7j0S41pqvVM33e5zCiv2Jk/5giY++eQTMWKllBczyhjEXEgu4Juvv8Wg38fG1gaanbqYi7n9blznrpCtFNDo1pEupZEtZIx50nQkTMzxsAeuhjRN9MDIaDCkyX7idhuT3UazgSGGCLhCssfg3pFrO+c4fo7ZWQTq2I+4N2ZH5dpG6TEG2fKlrJwL5GxhM4dYfp6gXLfbk/4k703t0gepnSnAWY9AHuCwOXD/7gOsrnAf6JB55PDwUKSUhOXqsEs7EODmGsJ5lYdwZiUMqNcJNxaSKdy981D2aZRTI/j56uVzyXZbXVwSgJ8ScRxDoWAQZGbzUcqlBra39nHn9kOT4eT0ChDOOiiWcjg/fy3yDpSG2Nxak31e+uJK2KkE8ZeXVjG3mJLycB8k607Aj5s0wduKMEfLlZzsG5l9lFyMw+Nz4dXrY5TbNXjgQ9AdQyKaNAFCkWE0GpmsbwLAlAYLksSwvCZ7BJotsv6F8NJtSeAvPh8XeToampP8QeB2NBzDbnOjVKhJm29t3sLm6i489rDogJNFbbNP4PXRbJoGlll0ugws1oVwwjZicJ/B4kqlIdfaWN3B3b3HmE8sSht3e8zsYkCpi0azjM6giXDEi2qjjKubGwl49/ojnF3c4NbOPv71X/w7BH0Rqa+pAI59jMZ9ZLJXePniqWTXMCuGWSzsm1yHOw2eI0N4cP8x3nv3Q9mLMqvTMNIraHeaUsetZlnM9PojMuDtEnAn0HtznRHjQpoRkrRQqzRxenIuwD73C/SJ2dm9JWdWsu/5mmRDztLKW+3mG7BXQKQZ+SoWi8scSCa8OR8bUIzrBfso53i2EeuJGs/c+8wtJCXjkGdR7hUur9MSzObZqNky53MGUgiwT8dTAa3v7t/G6uqSZFyl01d4evCV1BdlkgQ3EDLbUFj97ENuO/2kaHo4RTgWxmIqJYaEYiQYdAFRJ4qtIkr1AqaOAR6+vQ+3d4x2p4bL62Nkb85RpexZt4VoLITRqCc60Mx0oPa0g1SBWZq8nqUVIOTfZJ4rK1XPuHxfAyoK0ir4pWdvK+lLz908Zyu4q7gI1yIFwxQ3UpxIcSAlv2kWtBVI5r5UyYQKBPN9K8jM9/mMilMpCVCwpbFhuvJ/6+cUvFPsR0FoBW71fQXKrIxhxZYUB+F3FfNS5q+1zpXprKQVBYG1vvXaei8rSMxzr4LPCiQqUKhsaGudK+DHa1sJfQp2KtjHz+n9DSBr6khfV/CX8zPnOf1hGTRwoeVUgFSAyR8Z3SmOw2srXqTgvWada7/kPazgs7WvKfFV9bK1fj0zEJ5rBV/TdtBggILD+qwKDGtf5Bqo9c/fVtzJ9ENKWZm6srKOmUnOZ2J78178rnrgaSBGyalW4FjHit5TSbCKESqYruXjvKmgsfZ7HU/ad3kta9spVqqAuLadFcPknM760oAG58Mfj1/+zYxx6xyg5ScArbig4EszBjxfs2YIaNms4LK+Jn1yBprrPbQe3ozvf/9f/6fCgNaG4YDgF9lRJEpD+ScydS3AtA52BT7MZucHCj0vrlEZa4NbUXN+1zoxakdSIJEbeDYeDwnC9KVkADWjZ+ZzWgYe6nXgq/yERM+ojdTrvZGy4Ge0cytgrpWtYLGWj9cR0JgpSzPWLr/D+rBGbRQk1Q4sA3327G8A4Zl2EbXGuKgyfVfA2fFIGpKLO9ldPLBLPY+mEqlWMFNBeh7cpM7I3JpFCGlAGPB5BJzWDakyjHWi4meV+aeRLF6HzyyANtPuZsC1MrqtHV+ZxRp5U0kQ7TP+gGFS80cNAVn/+hqZZdafHw9064DVaI4uWLpIWPuGBit08tLBoYsd+yKBcp00stmc3F4M2DyeN9EifX6mUSpTxDrhD2epN7wPnzkej8lmnKA2X+PExGvamfYtfd9Ef7UeGjRe48RhN9F4Aas6A7iYRukhE1ms8BDwJeD2RhAKJLCyuAm/LyF6tm74EfXFEHQFRa+smi9IGmirXhM5jdXVZWHDtHvmcNIns3A0hJ2sx/EExWwWJ0ev0O+00Wk3BTymnhs3LtRLo84wgUW334fljTVhZNOALxlLSkpjMr6AzOUNOrWGMG3Pjo+xtbGGpdSCbPqYxnb4+gg1uqY7IXIEmzu38Is/+zOsbi7JQbBZpPboFJ1mB1cn12jUamJCQ9B2zA25k8ZMBWGCUdOZshWcEIlYxhJxPHj0CPfv3xepBDKUf/OrX8shis9NNmo6c4MXz58KI/Kzzz5HIpYUdhLH2bNnz+TgTqlEAmY8DNH8rlwoCbDz/jvvw+fzCwvz9esjYcORkUhWKctDMDsYCUo6LN2myWinBnQxl5XNNq/HAw51IQlkef2GhV0p0yiNKVg8+BlTk52dHTEzItB5fXFp+suUe6chllMpYdnQdTZXyAsbi+CzgB3djrCIyYQm25L9bnk5JZM60/vIgqOWLccNxymBEfZRalk/eHBPmDhkSZGx/e3X3+Lo5SF2d/YEgL6+uEYuQ8OnDBjEo46lNxSA3e3Cxtam6KrysJlaWpG5goe8drcrQHt/wKTyqTBsyRamiSNNDTfWVkSOg4ep/du7+Mmnj4WNJgY2VaBe6qBd6SJ3VcDZ4SWKN3nc2drC4vwcdyboTvro20cIzQewvreM+XUPvwrx66Q+M1MqSwN0mhM0amNjYlRII0ozPY8Pp6dn0var65siC0Pjm5297VkAkodrY65ZKVVRpqFiJovUXBzp9DVevHyOSr0iAMfu/i2pQ84tHCNkMlIaai4+h+2NTWGv0VAxlythbX0P4XgSF1cXWEjNYz41L32G5jMMRlK7e9glI7OCEhlArTpeHR6g2ajg7Xffw/wyTbbIkunD6/OJ7vOde3cRDBuGTaPGw31HjHDI6C7k80YXdGAyKkKRuPQPMirZN7ifcnuNOaGYBjqAOmXUJhCpgXq5hKtrZke8FADh1tYthCIJYT+T5cu0/Ll5sqrdCMf8AgrLHoCAcNu0wXQCvDo8xtHhCzimBL7n4XEzZbmO0cQAGyy8ZJzMJd+sL5SPGA6orUc5FcNq8waBeCI08y4w6Zpk3vPARjCah/cmmcT9IVxMu3Xa0Gg2UW9wnE1El5kBg9RSEpEo7wlwCuH/7cYE3dYQr4/PBQCicRTB1rX1RSwuu0UnuM0+VYGYETIroUsWh9Owhwh+Hx6R6R4UK3qP1/hNUBqEaxyNjgTYabfEPLDfbuD7r7/E8YtDcP3gfLS9tYfU4oqkPFMbvdcbiUzN5dkFWgRT1qLoTVoC6jx56yFSC/NiGnpyeCTM+enIjoW5ZXzw3ieIRpwolYBCsSIazNRwzaTPhQFd4WteHxaSc5ICz7Wuy9T+EbMUS/FPNAAAIABJREFUpvAxU4PGVzan9Ek+K+uSGr3hiA+BoAvlUhqvjg9QKtO47Vp0aOcSBFJo2tXB1ta2pICfvT4T07Dl9W0srm5iY2sXyVgA0yHQrJFBfShzU7FYEDM0ptvLuthoypgIB8J4eXCIRreDnQf3RUd94pqiPxkIO4xGk4VcGuevX6FwfQP7aISt5VUko0kJvBBsInsunc3j7PwGkYQJvIQTESyvprC0uoRIxIFapYdCJieZPKVsUcw0Q4EIFheXRBJKDgfjLr76+iucXV5IQOjeo0dIra0gHIvTgRsdpl5MjalznSZdI7PXYmC32Wqg1+0LEMZ5lrIDQT9lmRhsWBQZIQboqVdLTwCm0xOgYttQ4iNbSCNfucH29ibu3XuE3/zT7/Hy4DV+8tFPsXvrtoxvpqlTc5ZjZQzK403FeLZaLYqmbX/SEHkBBo+py0+m5E0mi42NHTHHpZEfy0tmLBmdHNs0CqMxW71fxf2P7+EXf/UB3Ek2EEQCo5wd4tWzYzgdfgQDCWQyJZycXWE8nWJrbwe39lZlbmq1ujIWvDY3XAM7Lo5PkL68QGI+hkCY2r4ZpM8vhYkccvkluLD3wQPc+ewJfDsJOGKMtELkkzr1LhrFBhx9O/zUBerTj6IrskXhgB9b22ugqgJlelodiLFgoVxGrdGTLAXq0W9sx2D3GD+MXpuRrDEcVMkpNZF9ncHZwTHOXpygW2kj4g9jY3UTXhczEfxiiHxydYZirYT+ZCgA5ZMnb8k5goaHXqcXQW8AQX9QADM5f2CMTOkK0fmwrJ+5cg61Vk1kVlrDNq7SF7K2MyBFiRsSCQJuFzw8DE6nkj3KYD8zcpjRwP0i13FD4jAZdNwL84f7Xu4vXe4fzNG5PpEcIMQXj1P2T/UmDc24aortOSkqb5h0ZNrzVT6DmhGzP/cHIwwwgpf/uX14+OAtCdKz77HfP336LS4uzySzgIFOavXTxI0/clYaTVEp19FtD8SAbzW1KRq5C/MpxJgVardLsPJ3X/4Wg35bpHLIAqfkBO/PfZTHHYDD7hVjvNWVTZYag4EBl/icBN4ooUE5CRrlLa8syB6MgbR0OovMdQaRWFzGNoFhzllyBiDTs8NMsY7oKefzaTR7NfEtYXbi6vqyEDIoncC50ucICENcQS6fx5hBc9/Z71EiMYiN9R08uP9EpHrIYmcgnOB/oVwQcoaXmr1+LwqVHIZ9o6dNADoRm8ewS7PmIRKJeWyu3kbIMydyRgSaW62amMLaHWNUalmUK1lMMRC2NoksnLfb7T5eH5+I58H+7n1srexjfn5JjKiZzSdnuHFPspPIhCZrNj7PjDqPmDczeHh+eYPF1Cru33+ERGjeECzkjN0Qw8VqLY/0zaXcn3rZlL/hdbm+l4o11Ost3N27j7/4y38rciOdHk26jQ4gA2OvT16hUsmiUEyLbEmjWZFADAkmXYIZDre0U3JuEc16B+mbLErNEpxw4b1338NHP/lY5k7uPykDyH2ZgoKcawuFvJSFP66ZNxVBXgLWbCOezTgfKkmLwDNBZRJVPv30p7Juc472em1we4WDhFJpiLPzSxwfv8bTZ89RLJZFRoXa55xXI+GwlIljlmORGZU36Uukc6cYjroi2cfzYCgcljM1jTRpCpuIz8v55/LyWqTfuAdx+7xCvnGGPQgshcXIeWobIle5QWdUQ29Ug8fL/VoRJ68PUW+U4JiOEIkGhaVOyRsG4JmhxoxoBkkUoGJf5b81q5xGo8pkVCY09zAK8ClO8GPQV6+nWICCsQqgCdbBOZBR8VlGsWJAViCN95F5iyQXixEhr2vAToND6HhTXEfmNIv/kxWAViBX5p9Ze1hBNMUC2GcVr7BiVlag7seAoT6v1osV1NaMcQXSFSNT9rACiQqkK4DL+leQWTEjxS8UANS/uQZoeykDWkFlLaviDEry1HIo6KkA5o9Bdi0XP6dYD4FWPpeCr1pfisNpW2r7KBaj65ECx4qNKXOafwtxdTyWcaHkxh/anUFPk72u/cJKFHyD/czIgwSStZ41gMG6ZHm1b2ibWQFhzjuK2fF1xSoVu+Rcr31H60VwKJvB2bSv6fyjn7XiWPpM2j6sGy2TZG3M9Nb5XW1fbVOu21ZgXMuuWKR1XGr7KsCvz6D7Ayvwyz2rlsOA9ca0V9tP25vzlnVc6thgIE3bWPujllNBdWv/0jrgtayvEw+1gs9WsF36/P/43/xnwoDWH2vKgADEZPfNIlAKECodnx1IovCzCUQHnFaaRob4fY0caQH4W6NSWilmo2EmUGWsEjTg+7LZmmkuK3AtDdDvvjHZ09el48xSj1kWfo/ADF+3DnRrQ/JaWiatYNYLmS9GvsBoKOuA4zOzTAT/BHB1cxNpIiUEYhUsVx1XHqZ5LW7idQJhdF4AaJEcscmCy+tLlGlsUqf5b40+sG7ISjAAtBPcHBGAJljPa2i6kkY9FKxVI0TtUAqws/34bNwAKlDN1348UK1AvDIy9HNM0eb3WUZ9butAJEiug5iv68DVjq4DUSdEloPAhZaRz8zvab2wz+hEpPXI6+skz88agzmyku1Ip7lhHb55TRcAHczctPPeCjRL0GXG4Jf0jpm8Cze7/A7bkNfj9RlN56GT7cTXNDjCf7Mu5HfHGMmRsVWp1OHxBsVApN0dYkTXbP8cFlMbknIYi/IQuQSfJwq/yw+PmPwAYzIPaz0xU8rfZATM4gaKbAGfLyrgYKtZl80YmdCjPg9uRRQyaRQLWXhmGxVuhvnD9Cy2KYGcdD6P5dUVAVB54KCe4PLisrBgysUKbk7PRQO6WiyIaR3Z12w76tQRMK20G6i0yNqZiIHfv/nrv8YyWXPDCdxOD+qVhqTZFTMFkTGIBMNS15SEoIN0rVHC6fmJAMDUkabW6s7utoAA8bmkMW8hw9Jhx9NvvsNXX34tTAaCyZTFKOQzwgSgGcvm2oawDdgvmIZ8lb5CtV6WwxkZzrwvQYiwP4L5ZEoAvbl5uq1HJRVFUu8mIxydvBZ2NCUaXB6XSByQtUbTs5tMRoAfgrvUpS7lsiLNQX2+cCgqAFO31RGGCvWhafazvLwsG+JXr17i+Ph4JjfiQjDgx62dDUQiIWHgsT7b3T5clD9yOgR0J9Py8ZMniMdi0qf4DMkYpX4cIqFxcUoGZH3G0OvIgZFsKN6TZizse0zxvLgwGsL37twXM7NSoYyrs1NUcjkBo+aWFrG0vCxa0Ly3Mk4InMhGwevHQmoJw+kEJUqHcL7EFM8PXyIYCuGPf/Y5Aj6XmKZwQ762uYon7+8DXmDaBRoVoNvoo1MfIX+Zx/nhFSq5EjYSPDyFEElEMfbYUOtWkVyNI7kaxdxqAM6AATxFM5cmdxWgUuihnO8ge1NAvZgT4zb2kxcvXwqbaW1rE7du72JpPSWsQcp4iE3PCOi3hsJareQJ6KYR8bolxfbk9BjPD59LWuaTd58IiJwr5JDOZkXLl3NEaiGF9aU1dJstAbGrxTru3H4L27f2cXZxLsxch9spwDznC84PMt8NhqhVSiILkIiFkUlf4suvf4s7e/ewtrmHAeWmAjRTiyC1tIC1jS05gBBGaNV5YCXIVTUa1vWGHHLJPCGYkFrekBPU5s6mMGToOO/y2o0pKY1khwSNDcuQh7ZhtyMAX5XmRr2+gKQEJanRzCBzamVBwNxYMoBgwi4sUkraN+oTdFoEUoyRBfvx4cEzjPtdyTIg4M6U+FanL+OYRlocH9RUZH82myQbhj2y941RIQG5VqtkGFJMmw6RKUT2z8ysNWSCOk63kfhh8JZjmUAKjYuqtYZok65tromDPOuMgDmlAaiX2G0anehW02TDsJ3DEQ929lcRm+O+gAEN6lu6QJJzrwNUSjUJKMna4rALI71OLetKFe1WVxj2nO8ZEEnOzwnDmCzCUa8Ln8sB53SEV8+e48WzA/kM55k1Al1kmTu9kvnRbHRxcnSMQqMId8KO5HICjx8/wnvv34IjRWFo4PV3WRy+OMKrgyPJHrh/+xGWVjbg94UlEOR0UbOzjnwujV63ifRVGolYHJvr6yJPFE0kREKEIDSzr6bcN5CJN6KxkpGnoqZyt9WAP+iC2wOUihm8Pn0m7Lli4UZS7KMzT4V+t4/dW/tYXVoVnWy25dLqBkJxAq2LiASj6FAftVwRkNUErkdYWDRjk32X84zondqcuLm8Ec+AhZU1MfkrNkrIljKiKRuM+EWkukFt2WYD8XAUT+49EImRSDAirE8aw1XrDVzf5BCORYVleZm5EhY0jR6NHEFFgp1ca2gsSLkkJ+flYEwycagPbrf18f/8v/83cpUyNrf2sbO/D18oisXlNQxZVreRwSALr92syb7LYZ8gHAxIn63XOmI8TMCi0WwJsLy4ROkKI/XFzzPQQxkrlofjl4balEVhlsE3338pQNytndsCLrGvkv28vrYtLHeROmCeQLsubFsaepEp2erUJZOCQ4vgFccTAyTZbB6ZYgF39u7jydvvwheISDkZeD49O8JkSlaMQ5iNjtAUy3dSuP/2NtpN452QzxakfqnrvbuVQsBLBjnwxW9PcHF+Jesrx7XJVDR7pxh10UcTXF2coli+xtoWr3kPsVgYg1YXxy9e4/DpKxRLNTz5+EM8/PQdeFbDoiPdH5hxx8wDcM8AF0gMJDOZWuWNSg/cQybj1OY07Oa+eCkA5VoD5UoT1XoT69urWFwOGFNHm8m46TZa6FSacI/taJeaeP6HZ8icXqJba4tcDE0Ao+GkBFvrnQa+ff4UnXEXwVhIACJmlJChSx3aRCSBWCiKSCgi+yKOsXqrgkwtje6kI2thd9RFm+1DCY5+G5n8NbpdpuYPMBkPMWhzjnAi6PNLX6Y8w3Soaczm/MCUf7O/NdJuut8lc1nPHOZEazxYeD4aTQei7S4HzvFQWPnUo+aqN6XEH63xmKHHQwUgLG5KbXCeph8Hv8OActQXFe3jnc0dkVhQQ+/j4yPZozVbVfRHPQlc8dzCOZKEBfYXAtCDPrC9vouNtS2EgjGRxdhc3xQ9/pvrS7w+fYWL8xMEwz5EwgGRsKC8A7022PfJeKY8BdnF8di8yNVx78F6CUdCApAeHb+UwAZTlxkEMr47zKrLicwhyR57e5SGMJ4FBjgj4aYnUhzFck5M9VhHdES2OaeSGWi3uVDrNBBxGRN3ZXkxQ40B0zqzmaYTJAKLePTwHTy4/zbm55bFzJXraj6fRaNVR6lWRDQewmhsxhvBQXoQTIYTWavoYdGoteX5Ht1/D+tLd+Cy+wT4JQDdH3FfXkKheI1muySMb2buUG7PgBcQ8gF101Nzq5hPLGFxYVUkz5j5Yc7XEwyGXXT7LZljQtGAkJour69wdZkRc+3U0hru33uEZMRILJHRzzmm12d71GRdSWfOZ8Fhzf5sYdCfoFAqie70/p27+Is//UshboiE1XiI4+NXOHx1gJurUxRLWQkWDKaUL6OfhEuChwNMEA3GJSuHhpjs65Sv4/yzv39b5i1mopAEwow9mjwqIYuGg9QC5zrjcjkR8nllX8zgNjOfCJDrmZZ1QWNWylNxPeJe+q//3X8ozGTuk420jTn78d71Rgutdg8vj47FIH5jYwt3790TsJxzED9bmclIMcuPfbHbqwm7mxtM7vnW1teFvMDA8/bGOqJhkylyfdWRrDzK+rH3LS7OI5qKoTZpoTmqo9mtIVe+xtnNKzR6FYQjLkxtPUwnA2HEM6HHH/AIiJ4vpNHtMnXfLp5QCg7rmZa/ST7geZR1wXFAEo3KJmg2ueIlyqj8MYCpAJ8CSAp0cZ5RkEkA6NmPgmdWIJp1xutyrlACoPW8zcCHYgBW5jT/LRnWMykQK0lSy8H3/PS6sbByFXtSPIdlUTxEMSTFQfS59b6m3n5gX/N9flYlOFhf/F/BRWUGK8Cp5dB7KoahoCPf/3FdMtNKAWM+lwLlei2tZwXxrWC+FatTjIhl4/X0f8X2+FyKqSmexvdI5DJySsarjJ/RfqJYl2IwmnmvbWplNituYr0fy66yHMoatraHymdov9E2VuBX8C/6Vcwy/hUD0vf5NwO0po9wzTTYoWJ8uv/S/sm/6VnGzxmMjdmcRiJWsUvFoRjY4LVZBu0XuiZo31I8618CjbUf8XpaJu1Pil/xOjzzKBj847Kb8htNccXAlHD5A7PamMlw7tO+os/P61ESyPz9z+Uv9LMMhsk5kX5yM+xRXqC8zkwmRPFdllfJqjKnzBj1iqn9eB4R7HKm726dO/R6Uq7/6b/7L6Z8KP3RwabRHh5adBDqTTWSJmylnonwakVphbPTsED8mw9m7URamB8j4zpQeT+D2ht2r0YftOMrkCwdaTSYGS8Z0FEnR9VMVh1pdZNWcJHfZZlVbkMHjk5W2kn0mRUU5feV3atO2fybG1U10uPrakRINqPpjHZQdkMBaD4TP0+2AhcELqAm5WssaZ/ccPJecti1TIJMzTXPb/TVKMFBgwY+C+9pTRNQsJgTi4KkvD7riROWthUZbHyNbamROp2k+ZugK98joKKyHrwPf8gC4sKrUTS+pnUs1yBVZhag0AFrBcIFjJzdVzuytj2fSfuXAry8DzccRt+ZDHIT2dENCu+lMhu8T73ekPLzmvrc2jdZzrpo5xlgVqN/Wn6dAK2sar7Gz+trfo//TcoKn4X3VvCbnyHTmACx1xeE1xcSFtx46pJUvkh0Hh5XBAupTTicLjFl2draF7kFO1mHPaBVBgaNMSY0xhqMUSkUcXl6hk6nLVp9BK9pYkeKItP6J4O+pGTT9CabuRaG4u7OlkhwXF9dinO8BgECgaCY7XgDQUmRpwkftYEI+KXmUxIFTF9eoVNvS+o09TS5qeImUBYvtwMD21hkQC7S13D7fPjzf/1XeP/DD2SjSmCHms881F6dXmLcG8kBjptdToyxeBh2N/DsxTOU6ILmsGNpdQVP3n0HC8tLwoTUBSboZ/8cCgv84NkzE+ygtALGAkZfnV1jZ2cfW+vbUv/Fcgmvz4+QKzDlzyUsPALCBE8yNzn0WjSAHKPVrEhKPg/VZDyzbnhQuby+wIB12WxgaSWFze0N0W07OTuROkvMxYX52apVkb6+kbRK1udCIiXmRt22AQ2Z0cBxQ9YF2bQEocls5iGBeq3BgGETMS2cMhxX6Rs8ffoU3DFSA7uQzeHewweIhSNmvpjMJJLs1KWeoNXo4uzsTAAegqec1zj/cGPDDTf1ilmH7G/8zM7WnoDnNMchIzp9fo5+ryNSCes0tWPKuZTPjCNq3pKdvbm9gyilT3p9FCol5IoFeAKUaEiKljBTE2ulvIBhE9Jl7WNhJa7tJg0DukH5kSbq+TaqhTrK2SrapTqCU4JydngCHtFwtQcdWN5exNxKHJEFJ2wR5jSSqTpAtz1EvdRDqzrEZOBAt9FFu1pHOBiC0+3A0dkJvvn+O6xsr+HJ+4+xuJ5CIMQUKiNFMh1OMGqP0Kq20G90RRajXSuj1aginUtLmjHrkFIa7X4XmVxWKDaBYFDkJSbDsWiId1pdNMp1+DwB+N1h3N6/J/VFcFQMDjmf2G0y71C7lK8LEDHoIbVAc6U2fvubf0IoQi3jNcwvpuANeCWFlxIz27d2JPDB4DSVY9qdgWg8i+b8YChzH0EAswE0Bpzbu5sYjDuSGs9x6XC6EQ47DADbGotU0M3FFfLZDBLxsADhkvouBlgjkQfioZz9en1jEYn5EFw+u5Sb4K+Cz2QWjyYQVvjJ8SuUsmnEoxEk5xckaCHnXxqDJeLi/k4zzWCQ6ZGU1JiKLjbnZYKwl1enwsAlGsS+xufhYV7qzeWVgIfD7kY0noAvQAavC5GIDU4PzfvGyOYLaNS7WFxcQDRB9v4Ubq8NZP3Yp050GgN0W2MEgwHRFz09O8Zk2sXKxhx8IabmttGsjBDyR7G8tIhkzC9ALIHjWr2DUrkMFw3BvH5hoYnmbaWOQq6AarWOSCwKu9usQfEw+4Ib9VIexUwOhZscLs8vJGV6b+e2aOL7vUHYqGtJs85SCWP7CG1HCwtr87h77zbWt+bgM8RC9OtAKdvEN7//Fr/821/BPiFTwYGd7V0kFxYFVmLAoFItCLs1c5MW6YPbt/aRTMwLG5D16QtGJPXa4eEmFOgNgHy+LoBKPBoWJuJ0PBD5jVo9L/+Xy1nkcjcSWFhYWMDp8aloYG6ubQl7mSzxYCAkJnVw+AU8IsOPr5vDJPmFUwQCHiyvLUsWEDMGZM8wnArbrlFuihlXanVdgCib24ab/DX+8O3v4PTYcffevngCfPX7L7C6tIyf/uQTZC7TIoWzPE/mXEsYbwwaMjuF68+XX38lhnDeEJnqHXR6HUmBZp0/vv8YWxu3JN3daJoDgaAH00kbX3zxGzRaXUSTC7j76G0EqCNOxoDdKc9BOScJuGOMuUREjCJpPijGq3UCPQOcnV+Jnns0Pi8gBMsk+3iCgoOeyDc1GzWE/AEJFBAMJxP58vxETOB6gwlWVlYRDCUAmxN7u7fR6Rtmm03SlAcoVgti7OVw2SSzhxr6DtsYtUoZ5SqlSLYRjSXw9bffYjS045PPPheQR5hU9inyxTwq1ZyATE7XBANbF7bwBIGYR/RZazNPgXt3H+GPPv85UvMekT3K54CnXz9HuVxDIjov+5RysYx6sy5AymTcR6nA7+eRXAzhyfv3cO8xpZSAcRPIXLbw3RcHeH5whOWtLazdvgVX3At30Kzp1Hql+TMB2pDPj43lmOj9D9oTVIsl+N0eBP0+0aNnyjYPmyJX0WihVm+JkVxyPi6p7UIuptbVZATbaIJaoYKQJwD7cIrXLw4xbg9kX8PABNPz3XafjHH6YTx9eYDOuCea3YtLi1hYSglQ3CVwzODRxI7l1KqsZwTGau060pVrtEYdYfJN7CMSj9Cf9FCs5JDJZSTYR5DGT733VhO2MSULnBKIcDuckjFpZ9aI022y6nyGLcaAgu7lZR9KA1dRUGaPpCGZ20iaOWxodYxOLt+h9iONDOWASU7L7ABILrQymRgcITOZn2G/pkE2n5EAqdvuxdLSCh7dfyz7Fs5T1VpZsmau0xeot2oyX/P8wf0us4LIpmbgpN+b4u7eA2xt7MI+dQl7lJIIDDReXl7IfP/q6ADJuagEJyhDQEYogzs3NxnxD2DWGCWHVlbWJatGAQz2X+55CeJxbDOLj5kFPI8szM0LiMm1gwdtSjHwOvwxZytD0MkyWDfoylxOWTaHh4bBXbkG16fjoxMhYchZwWPOWGT/cr7gesVgUzAQw907j7G1eZu9B/HIvLDLmG3X6bdweHiAzVtrGIzbyGZvxIQyEjVG66P+RNa/TpOylWE8uvc+9rbegofGskKY6qLaKOLi8hhX15wTmri8OkE4Ri8Qs7frdAYSLGZviMcWsbFislLY5p1eH+MhewjBJALZVQHYF1NzspfmPrFDjeKxTdaITz/9HAEPg1N9yZKUObPbRLdXR61aEOkS2IaSOclzIfeFTod3Bsi3REqDhAbuJ8n45rpeKuaRy6Vxef4a9WZFtK0pR8I9OevAaCUz+9ErngQEg0nOYL/NF4tYXlnDO+99IJJclOPjuGCgi32VbciMi4NnT+VZXHYbUosL0oeHQxoo03y+LnsJk/Hqkr0tySt6Bn38+In0M84dJJn02h2j9UwDS2qUO5xitBsORfDk3fewubGNQMgtHiTcl9APhO1EcsiroxcYjlpi1sigMLMm1rc25VywvLyK/b0dhJjAQOJEy5gilqsmQ5OBTbvPjratjavihcgp9dGSjIpapwB/0IFwzAsbBiLhw/QiO9c2rxvVWvFNv2ZGNJ+Tda8AniEFGj1aBf6YiaOgJj+r4BHnGitoq2CY4iisGwUz9XxuJZJxblPgzAoyKain4CznIcWNNPtYzuMWQpmWS4mJvIaCfby2FVh8A8yKiuYPEhxWIqF+X2UUeGZVVq7iXfyuMo0VcNNn12dQEFwBQSvYyvpVrMgKzCuGYQJCpuxafmWusm489JGZyR3oZ5VQx+sac0zD9NXMcAV+TaaMkdBQAFrxG2tbWIFJK8Nb7jsYmkzumQ+ZrhEKlvK7CkRb5Sj0PopZaR+xsmRZB+olpuXUcaiMeO2zuk4p2M3yCPg7w+m0Lfl9JR6yXLyO6eOG1W39vgLQ+sxCUhwaQ0Ttswxy8nPa53hNXofnZvU/sALjGuzR59C6VQBXzoEzBQCWU/3sZC84A8e1nwiWyIw/Kh9Y5EG0P1sDOVbwWsvL38zuNmNZM/GNzMqbPmwzDGtmalr7l15bJZf5HR078l1LEEPbRrFP7Sv6Oq+lwRhexzqHsDQ6rqyAtdaHMKC1QfgBZd26KWTvZnTph8GjA1EHFAvAClZUngVTUFMlD3ThYEfl9a1gt05k1qiJRpd4b3YAPphMqBPDglbmrQ5Ck/pDV3X/bCNhNlU8XPPB1XVTmFVto5fLMitobvTRTNoDy6PgoYK2GpHi4NOInEZgZDGdRThYTn1mPoNODrwfI/ysR9kgztwlWTbei2n4alrIFGwC1SwbDWgUJJaNYqcjZX8zgVBqQVJgBgLAsK4U8BejLadTNpA6CHTyVeBYIyh8dpOOZDYQ/NGggV5PJyHWj9XFlHVGNqgucjrJKHDO8rEd+D2WQ/6eDTZlC/O33k8XBTOwzHdYbv3N7/NerC8+h4LKrHcrUK4GjPw8QQYyjzQCa20n3mNEs6wZY10XYg146EIhoN8sUqgTI1/j85K9qZFOCVbMXFF9fmp/eVGu1mXTHKPBXziO8Yis2pCkvLtcIYQjKfgDUckbjS/MGfYjtflGomKBbg0QgROySIsdATbIgu63O2KwyPT584srBAMerK2toF2v4vzsGJmbSxTyWaFAriwvIZWcR7/TFS1kCb443aJLPBiOkc0VjIwHNxMOpnwbF/FOsw2XzTEzmCLrK4T93V2RLhCpylfhAAAgAElEQVTZEup1uu2YOm24vL5BuV7Frb3b+I/+k/9YUirz2TwI0FOn+PjwWNLcyTriBqzfG0iKNzd3N7kbSR8lizqanMP9Bw+wtLomjEqOu3DYLzrC7TZT91u4vrwSYDZN0z4MEfQH8NUX34hsyOOHjxFLJFCuVsTkkBqf1Pl78OShuFs3ai2cHp8jc50XqZKz40N4PQ7Rd6O5EftRJntjXHSdU3x/cCCHJAIp3qAX6VwG2VJBtOM4bkaDPqrUnK7WEHaHhDn+8fuf4OriBt8/PRCWKfWkb9/ZQy6fx/cvnwkwwpQiMiV4CGWMhmWjBjA3xV988QW6vT42t7YEJM8XC5LtwH65t7f3JqWTaeR+b0A0btkHCXxwbDDllO0jRpUMLBBAbfGAGcDbT96XclNDu5wjg7iIBtMZbbY3mqUE3VkPBJ/EqHUGKFIWpMw031YTtXYT8eS8GL/MJ5JoVmsi+yLt1Gzg1fEh/GG/mINR1sQfCIoxYL3UEqPAETV6K03kzjMIMA/SZYPNbUd8IYrIQhgr20sIJ3zCJiMo2G6PUS830Kz20G+OMOnZJTDSrPLQaYPL60aHmrilDDb2tnH37fuIEPtmVoDLmBgOW0Cn1EOjWEe33EWtWMCk30azXpZDMOdmgpyD6RDtQRe1TkvArLnUIrZv7eLe3ftIxBz49d8e4B/+7h+wvryBsC+EcDAi/YfTJw9Iornf7xm2u4uHXGOM5vO7EQp64fbYcXV+jmqjgWh0AQ8fviXAyvHpsRig3X/4QNYLSmIws6bZHou8COcxsqtHI2MQKJuGkVl3du/wwDYSAJq+AgTARXJhYkOj2pHf6csb0f0mYzwRCQpoSeaPx+mBz2sc5iPREO4/2MdiKoRKo4LxZAC3yyN69aOxXYyUOr0eTk9PkMncoF6pyuEzGI6IdIwEY+NRCVYkFxKYm0+ILMZoSjNFIbYKEFqv9aUsZFqNh30BG8U0iAyjdkeeaW19E6nUMubmF4SNGAgbOZYejSbrRuO5WmhLX11am0cgAjjJHB+be7XrPWDsFIaemPE2K8KgpNGP3ctAjgOOUQCToV0YQuEgpZZ8Ut7xBKi3JiZ46fYimfQTVxe5AIL65WJbUtcbItHlwkoqjogXuLmsInt9hXK2iKMXr4Sxdmt7V/Sgo6GoMC667Q6qlYoYV409E4TnQri1fwsb20vSpo1GG/3uAFNqRRdr+D//j/8L6cuslJdmseFo1BhMup3I5jMSnGAqPoHanY0dYQUytZAyX25PQMZfLJ6QwAH7aKfDICXNaW2yfpUredEcbbUrAkAX8xlkc9cC7PAgffr6TAKJq8ur8gz9Ho2oGHSPolioz/QyjYRAn9lBfg9C0bBkQezf2YPbR8maCsoE3XvU2R4ie50XfXSCrvRXSCzEMJr08MWX/4RsKYuVjSXR4eW6wOyPZCQh4HW33kYiHMewO0CEdHeHXQJF1PC9zFwj1ypI1kksETUM6NFUMnq217YFKKPmqEmHp5EwWeR5CQoOR8Diyhru3nsLyYVl1JtdyUph9gOZ5rJXGHYR8Huxtb0uqb9yuJiQWDDA6cU1nF4/EnPLuLW7J2OXLHEa4FKihXVKkCcZj4qWPIHpgMeLfrctbL6n3x/I90PMmgmE8fDR2+IlYPatTQkOMZuHrEQyoEMhn2TkjDpGFixfKGJlfQ0rq5s4en2KwRD46CefIJVakiyGZquNAYHbQROlag6nZ69QrufgDkxlzFSqddFdtzs4R8Xwk598KiBVNluEx0Wg3gGH3SM65sxKKOaKsg6QRU5WdaNVQDThw51HO9jZD8JLSQ9qubeAws0Q3315iBffH8MfjEsKer3fQGfQE0CLgCjB1E67jsX5JH7y/l1020COoGR/CPq50FiZRoDcK3K+4f5EMu88XqTzGcn4KNXLwuatt+oY9vtILSzCR23lTlekl5gR5vO64feQgEETUgaMGpLt4vK5UW6V0acB4XQo/gacC9nXJ4MxHFMHOvUOIoEYwsEwAr6w9M/2qIWJi2O2hu6gJ9+jBEImf4NKpSD6rQQhAz6vyC8RECMATnaq2+aStiE7mV473JtyfNGwjuOfaxLb35xBOKUbphZ9KfjFRJRa5gYgYF8zwA71ds1+niQWZcm1maU2JNhgDAQ59qf0RYjFZK8w6pNpFhBJkmgkgW0Cb4GAZDM0OjWkM1dIZ6/Q6tUxmZLDSn1jiARFJBRDvzeRIObOxm1sbuzC6wpJ3+P+hPP66emxmNsdX7yA3+2CL+AWKTlmT3H+JnOfQS6WmdJonHdois0zDMtHwI97btaJpsCX60UZh9zfSPYeyTUeygyRBWdAeP5oGrRIINoh/Y33lszPmXwg9Z1fvnwp6zAzFjw8zwUpxWGTjA0ClO3WAMO+E6nFNayv3ILPG0EkEBcNcuq815oV/OEPv0NqdR4O9wQTO892LTGsFpJAtQWvOwCXjcEDH+7dfoz52DoiQWarsLxjAcQ5F3Oc15slvD47EiNCrvcibTU18m40PY+Fk1IWZqDYxmYeotE2iRKU6aFUBduKuvHcr2YzeTFIJgBNpvjjx+9gifrbw4nMTd1eU6R+KM8zHnVRqxdlbSAwzfYOhcKyr2egqlqpSYaI3+0VwNUAedyvMLuS3iyXMwmniGTjiQ+OBPGYZcjgWV3akhkVoWhE2q3Zbotvys9+/gvxpPH4JJYta7HHxPOQybTxj7/8O/z617+WeZXEDmM875I1nt4N3LsTJI4novJ9tiH7PvcWHB9+X0iCHO1mU3AFehKMKdni5roVk8Dq0vIKltfWEfD7ZA2Xc3ynI9JfDHxwX09dchuYPTBAiXNw0WTjMDOK5l97O/tYXd2Q/ZXbRcKZ2ZvQR51By8G0i9akiWIzg1fnh+iMGmj0SuiO6+hP2/AH6JkzgtfnENNYej7QtI9GnI02Wd8OkeAw2eVGs1XP2KwDxVwEZ5EsAENm07O4Fayznr0VEOX1rCxkXpt/63lf5p2xBcybgeCKJ/E+itPo2V0BKgXRaBL+Y/assiz5GSs2ZAVFFaxmfeh9FETT9xRfUiBecQzFexRYVGKagmJK0LKCnQrYKVApe52ZjKmVwarYgRW8VvD5XwKgabxslfKwqgrwWop3KdlOWaZWjEXlVqwsVgUgta2sICCvoWzoTrP1huzJzyhRkffW+tbnY/mtYDc/q2oICqBq31EmNcsvWuwzbE37mQLKvIdiPPyO9mFlpZOsZu2bCmIq4K2McO0rzLpTkJjl5rlCn10wJdcPpnuyPkzNHktBVP6bZWYMW9uF91egWbFPazmseJG+r21tBYO1TrV8cn+bWaOsQQ7FvhR/43Pocwrp1qIeIWQPBptnmBnPCDoOJJhgN8EpLYfo2c/AZbknDPiu2JeumQpA63No/Sr5V+pIsovM963MfCuYTga7tf61/yoOaPv3/+1/PtUG0MmBvzUFm671yhRWIFABXC24lXWrjaHpCoqW64NoZfG3RjI0KmWN4rCjEygRIKzTESBGwWyWT7VjOq2GDBpN1VcQnRszrVSN3KiUhIAqs5QEZUjzmqxcjYYpYMvvKJDNMilNXSdxAgQ6QBVU5bWs6QviwjtLqSPAxy6nkSYXWaSDgdzDMFUM4E7Ik/dTIJumRiy3Ni43fzLxiO2BiQrpc5qIsIkOkR3Hf+uky2vopK4dVScjnWS1c+jA0Ilc783fbHuZuF1mAtHFSkD1WTqHTAAOo/+k7GJlEOtiphOagOyzcusiqlE29gH+sOzWRULrTKNwrGfe0wpA12r1NzIpGlxQ6RUpE/VcZ4x1Af5nILcONG0bHvBZx8rKVtA8FAi8AfAletY3KUVkbEgAYTQRoCISiaPXH0vKKXXuKMlxnS5hYX4bqaV1RJJRxJNJxOYSJgjBDEGmv7cBLwk9ZEMXusid3yB9mcao15eDNg/O51fnYl61c2sTtWoR333zFcqlHHxeF0J+n5iv2RnA6Q1F39nv9YsuMAEcsoCurq8xtdsE1GBdkH1AQI3maaNuXyL4ZCKRAbQ4vyDjMJcrCHMtOheTLdjF5RUarSbsTjfeevIYS6kVrK2sIxqKSAr0d19/J+n388mksJ/JAqLsgD/gxGg6FsA4Xy4jEInizoP7uHVrD4GQcRKPRmh+RrOwFnrdNtLXVwLiGCZMBe1mC9/+gazoDj58+0M8evRYpBN6ky6ubi6wsDKPP/5XPxfAl0wWapWmLzKiZfqbv/9bORQ+uHdf2FxOux35fA6xOA9GYxy8fC66ji6fF76wH+VGBfkKze8CYmJC5hZ1CIuVIkL2AN66/wS/+KP/j673/pEszbLDTnjvfWRE+sqsLN/V1dXTbnd2Z3aWSy5nRUEEoaWkXyQBAkGQIATIQhAgCPpThiBIaAekdneEdbPT09sz3VXd1WWyTHoTmZHhvTfCuS9u9ZuWlEAhK8O8973Pf+eee87v4/zkDM+fvkCvQwYpDQXTqDYreHO4h+F0CLuLKeDGYZMMMLKhWa9ky+vGhoevbqsrLvUElcmipGmcBP2GTOVsCLjGf3ydJoAEoySdsFYHNzfLS8vY3N4S8xcybn/4gx8hGPShVjNY7RcEQquUJ+jI2GE6ZbNZx3AwkMwGjr0SNQ6vLkXn0u71YmqziGRHfmVFGE4EhKrUo+70hGl7sLePX3/5awHtqQ0eiAQMECwSEyaZ2+aEy+oUbdCXT16IuVOfY386QjQVgTPgQiwdhdVtFfCWBxuWze8OijQN5TMuTy7RrrfERIcHRtDM1TZDc9BCbiOHPM0Mwx74wkbqNjMKGMxpXgzRvWqjfFLGm+fP4bTNEAp6RbKJgB1TqAlm9UY9lJo1JJYy2LixjVx+WRj0S8kI6pUJPv2rv4V9bhPZG/bFjz/8RDSni8UyLgqX0gYvX78UZn9/ZLBj8ms5AY4Y9bZiimqlhlcvD0Xn+MaN66LzSHBFWBEzm6wFwroSUMIvGQoEOMjo0QPH2WkRZxcFrG/kRQeV7GAGTFxespcBC5+7N8d0MMP+qz08f/oNYqEg0qmEsKEpi8B9UDgYE+NEHihoPujxGu7r1Mkk44opv2QtUQKCkhpnZyeSBk2Ahochsuc4viQYaLOKsWcqm5Qgip+Ar108VNHvcJM7xpjgbbOB/TevJajEuZxMXrLQNYCazGTx7v33sLK2iqWlECjFTL15znlkFHW7E/TqM5yeFBBJhBGKB+EN2kggFZYi911Tsucp/dLrSAAgngjA6WWGPzdGlHSZkzMo2Q4MVJC1y2d3eozDYo/ASrcvqelk6rvt9E2gnAxwcNRBsVIVmY5kOAyfy45xt4+L0zO8ePIce6/fwOn0YnkpL4xursWhQFiCCsxEuawUMbPPJeWf80M4FsZoPjFMbMm4n8ww6g3x5Muv8ebVHm7euIX7D95Fs2MEOLrDAb785mth9tH47tbODSyl0rAz80TW+SlsDheyuTwSqYyxZrt4+DDqj6CT02ETOSUaRxWvznBw+FKMqBjY5n4iv7SMQX+MbrsHj8MnDM1OqyWA4fXtW5iOLaLrTfCK29lGpy3yBbF0HMsbq4gnbXB52e5kj/fQqbdxRXb43hGalQY2VlaxnFuCx+9EJOpHtVXG01df4/TyFM9e7ooe+kcffYynT57BbXMhHohj0h3ASRM1q0NYj9TttTrt8q8z7mEwHcJHYJ1rymVRAOi1lXVEgmEcH54JoE7wOr2UFrMnslcpj7WyuomdG7cwISOXbMNBX9K0OX6puUkwjoSHhw8fivwVDztCjrDZMRwDlUYbHm8UyVROAsrs5wQeCVzPyM4ZdzAXiZmmCKtnkym4rU5ZH5+/eo2z8wJiqSzya+siwxEKR8ULgPclUYEmduVKAZP5WMZolBlLXUNmgIQFh8stet9MI6f0RnZpWQAj6tdyTHEMdof0GBiLPARZltXqmUhADUcz5Fc28d7DD7G3f4RyqY7ecCQpulxbaDRJUM/pcqLZ7KPdNYJqBEVmliHGsy42tnO4+zAJEuMZiSTjj8Ga0kUbJ2/K2N89R7XSXpiKUZfcj2QyA5JdHHabALVulxXXNtZQKRbQqNSQS6SEpUUt2Ea5Lmskg7H8TZPeSDKMo/MT8MQ4sUwliEg2aqvTxY3r22KcxkB8t9UW8NHltgsox/VXwEuHwTh2Btywemzwx0IIJbkXi8HhduDl85conBVgm1gwG85RK9fhsnqQiCaN7AifS8bjeaGA/rgrKfJknlZqV3KvN292RSLFbptKZsZsNhDD0/l8DCeBL7KgLK4FyGlBwBuQ/Ss9MgjI6uGTICH3q9wzcGxTj5zzCHXfaSTFtmm0yBSdS9AunVkSprqSdi7OzwxDP69LAmasUy56QkQhucLpExAwHk1KMJLEAdYL2f+cX04vjqTvWEC96AGmGMt9fU4vApIVMREQen15G2ur2/A4+RwBmZdY76enJ7i4PMbe/i4G4w6stplIfknAMhCSfScz68hM5VpAiRpmcFHPnntufb3V7LxllXHdm2Ei+1nWGSWAGHBXIJ6GoSFf6K0GKccA9/cErAmarqysinQUwWd6eZwVTiVg1GzR52UmJqwEMgdktzo9cNm9EhjxuINYyW8hEacvB6WhmL3qQHvQwu7r52j36hjNurA7LegPOhJwZhYgg5kuG/caVvn97r3vIehOwGE10qDtDqt4OPD+olXdb8FmJ7OPsmx2KTP3UGS7la4qYghL6bdcdkUyKw3yi0Ek4nrHoAEzZLgJ8CxS1cvVqhjoJRIZbG5tI5fhPDYT0gADWoMBmdNVDAcdw7Cx18TlZUHkZSgxxz3olLzcIec+Q2qMgbxRfyjZsJzXqOst2R4BY45KpRNGhpOVWYIBMYY/OS6ILjLnXtFODoTE82Fjcwt//x/8kYDSjC9ynZKkGjHIZOZTFZ/+4uf49a9/LXV28+ZNw5g8EpdzF9dOgsS7u0/Ff4Tjzki7p45+C1fFEny+ENZWN+G0ORHkujWZi/43z9yxeArXru8gnTHmcJ7f2C+FoDOizCXlPDrweTySycZsU+7tCCQdnBxjNB3JfoB7KvZheq4Q8Pa5fUgm02J0LW1NYoUPmDCm4AS+efkE37x+hNPiPkbzLvqTNiboIxL2wu93yxmFcy2zKJiBQENHAtAOmwEKE2Q3/3B/qOxmObfz6RbyEmzv7wJq+l0F1hQDUIxGgSnFdfSMrrKOem3OVwpAm4FkPbcrMPoWFFvIsyrRUM/bWg5ZXxcMYi2LfldYlzz+LGQ6zJ/TZ+f1FABWbErLqNdWaQUjcGWAaub7KpZilqb4LoitAKAC1Fqfip2Y61vrgr9J+lIAT/EWxVn0Goq3KPFRcRp9DlUf0DYzY2xaJ2bAVLEvqfOhwRpWxQP+X8hlC5a8gsKKd/A7ZikK/Zz2DwUqeT8z89wM0ms7KvCs5923bP0FNigYzMJc0gyimutSmdTapxlYVlDbyJ7/lgAp/cXxLdgqQKz4NRmf0fo1ArIGJsfXFRNk/Sr4q9iZBnn+X/16IVOj40Lb3IyD8nqcN/Qzen0FwxVfVbyOr2vQRDEsBi0VfzMAboOYpPXNdYs/34LOC08/fRZmYizmBXOQwkAVjR9tY95HAyuKX34XXNY+rK/zbK99wzw2dPwIAK0flkpdoOv6sEwFMwOICszqADXLJGh0TCvJDDpqA2i0i51OGnaRHsUNkZnqzXsqkCiRa1q2LQBglldlMNrNusHSW8gfaNSGn9foG9/jtZReT1BZB61+XqNk0ikWdHk+Bw84Ell3u2XjwtcI1rB+JNVnsbAr4KzX1UiFguazBUOBIAe/Sw1VPgcdvs0TEXUbjcFuaN/w/xqFlEPlkJtYg33LdBw3Q7wL+rxGqBTMZRm4QdBOZO48GmnTSVfrgWUyR0i1PnQSZ7vx+fl5boa5idVn10giv6PpVjws8DnU7JD3FYmAhbg8v8Pn4/WV2cD3WHY+uwLbWj5tG110NEWIn9eBqoskv0MAmvfjj95Ln49/c5NBnVvWqznKqe2ofW3Qo063Ee3RKKGWV55vcXDg92QhmBn9mRqc1CqlzqrXG4aTIJonhDloGsPU8ySuXb+DdD4jZlouv1u0h0W7tdWFfeLAtDeHpTfFrDNF5fwKp3unwggiAF2q1XFRLMDltGFre10O1H/7N38pabG/+/3fwn/+T/9YHK6fPv4GP/+rn2PYmyAWiWHUp4GNkWpCCQ+ay9D4j7rJrJcf//jHWF9ZR+2qLADnwes9nJ2cC6OI7AkejqwOq0Tpe+M+Ts8KkhJOs0Vq8TEN8vd+8COk4kk0qg18+vO/xekxD7shAWOog8nUvmQqIu7Qr/fe4MnzF4in03j/o4+F6ReO+ITxSEWIarkiVIj5eIS9N68lrdlimaLZqaNZr4kecOG0iBtbtwUguLgqojfootwqYXVrFX/44x8jGHOhURljMpqjU+uJJMOf/OTfYPfZU6QTSWysryISDKBWr4oxHpl8L9+8xHHhFK1eCzOHBf1xH4PpGIFIGJFYRBhInGR5wC1fXCGfzOOf/pM/lg3nG+pQHx2L0aHNbZfU3EKpIOAmJRfIGqWmLlMHaTLIOaq/mJtYx5xfGATgnPHN0yeIReNIJJICJnBc80BZKpaFqfjuvXfkwLa/v49SuSjsVjK7rm/t4Nbtuzg6ORMGC/X1UqkIutTdHE/w+FdfoFIqLbTwIOw8YfD2Om/nyL2DfZTrNaRpdLe2gmgmieVrGxJk4KGPzMQRTXx6A0wGMxztHeHLrx7j2vYmvOEgesMe/GG/MGGikTD8Lg/8bi9cHJ+VuqR/81mo7esLB0QGg6ZQBN4prcGUWWaaeJ1eJEIxkb8onl0KSO52eAWktrkdcFDLNuDE+s1riGSjcIVcIikijKGpFZb+HL2rLiaNEaqnFXzz60coFU+wsrok7FEagrR6HQwmQ1TbTdR6TaxtX8Py5jrS2SUE/DQL9UnQevfrA1yeFdCuFlGrVrC+ui7jhYe0ZrMtTOi9wwNZ3yLJqBijZZZSwnSi2zxlVxh4ePPiAD/5yU8Q8Hnx4L37SKUSAvAWLyvYPzpG8bKKpdwK7r3zLpbXVuWwQwY0QTH+XBUqonsdi/tx650dODwWROPsm14wdtRrE4W1oHJZxdePnuBobx+ZRBzbW5uMhcuhjmxYK1xwO1yolMqi00n2k2U+FMCC7TObWoVRzUNwOpvBcNQVAGE8teHs8lIASMrncP4jO97usiO/ksfK2jJ8QQbujINkuz2XABQ1IRnU++Wnv8BoQMd4j6QNM0OD7ckfmlgxGJZfXUM8GZHDuejAuilLAjSrPRRP29jfO5FIPkHPSJJM3zFcDqeA5zSMZJq63TqXVNlAGAJADyZkYY8x6zsw7M9QLhflYBeLhxBLhBDismkFypUROu0uMLMJEEvGZCycQCrqR6kyxGXZAM3DBOA5J/gCInv01aOv8dkvPoPd7hBJHj5fKBjBdGKsMwS/CC4y6BdJxKVdm722SAHoWkWmJjfCxfMiHn3xCPfu3cODhw9AYIXBv/awj8tqGaPpRLRYb924iWyCKcmUq6E28dgA+xwGyEMQglJGBKAJCE/I7LTZcFm8wNn5AZ49/0qYsblcFqury6J9mUlmJZ2+UqqhWqJcTReVq4poa7737kNkEjnR+CfDdkapCCuDUyl4g27YPQ74wjzQAUMyn8cTTAZjFE7OUClcYdQbYdYdiA5+LBJAJBHEzDLA89fP8OjZY3yz9xxjWPDf/7f/IyxzuwDxYU9INH1pLsf0aTIjA9GgmOkG4iFMrXOcXpzB6nJIBk2pyCwcNx7cfw83tndEgunLLx+LPAo1cGmQdm1rQwAdrtsEDKgHz/0I5y8CUNQOp+RQvU75ARtu3rwtmUqhsE/YimeFc7hcITgZnHGGKZCATncsex7bnH2PbDQLGrUrnJ1yfr6UYMdmfh1rqVVh0za7Hfz13/4C6VwOD773AQKBCOwOp6SUk7lnpJP38WbvOaq1EpaWUhI0tY4tAo4RDC3X67gslWF3egUE90t/o0QDZQjIoLRgPB8gEHQKW/PZsy/QvLrAvZu3Ua4SgHLgo9/6PUnTPzg6EcCMQYXVtRUB62lYQ7CN4hUMArEP8jl6/SbOi0eIZXy4//42VlY9sm6XSl0UzxsonFQxajlhgx8Y2dCpt+B0MCXZjmgsaehrD1sYihFxDZGwH/12E/FwSOqIbPdurSUZNMImtDtwdVVGbm0JzpATe8fMNLHDF/JLkJR+EkfHJ0gmE4jHExiOh6KjHUuGRU+12qpgMhuJDIbP4RFNZmfQg8ACfF7dXkV6KSKAfaXUx+HrA9SuahLEOzs4k/2Dx+5BOpWTNYNBCgnIMdDITJxeS7R7/QE3rkrnooU7EDCRUwoJCmOR5iCU64QbDrFf40HQLix9zg3UbTaAB4MVxkAf55B0hpIPLtQpB0BA00qCB1mJLpmnZrCLhAYBaEq0EYTm/cqlKwlOE8DiGsR538jMWZBf7B7pK5tr18R0jcQE7keKpUsxIDwpHApj02aZye8xBpLtFPL4Ze7vdelpYkUmuYL80iaC3pjIfmUzGeTzOQGyd19+g/2DXczmQwyGHZEGioQTIgEnz1Svo1IpvfVY4fihDi+Z0JxDyOAliMhyEYjl50Xr1m2YaFEKTQk24s9Cf5ugoelMxjDPJPyRYGAsJlln1Drnes15gkGZYZ/M35JIUfj81OW2odWoCbDr9zD7g2zcIPK5TWHRBkNRGRPBkB/9cQ9nFyc4LRzitHiM8bQnQQhqBNNz46pUhB0ueOw0Ig/g/u33sJziOmz4RpDwQECBkifl2pUEAsnCZkAvlUpibW0ddq7RlRqODmlmbRMglWaILpdXGPKa4VKrlHFwuIdy5UJAcBImyOgnEeGEGZnhBJaXud+NGX2n04Kb87XXjf6AsoU0Kz4QvWGCxP1hX3wdlvOrYjbONiF7/LEl7AAAACAASURBVOKigEajJmsJTR5JfCCbmtIM9JrJJBNCrgiS6T7jmdwpsnSXlyUUCgUJpDALJxAKCwC9vnENH3/yO4glU/C4qe/ck7MijWTJ6q5Vqnjx/JlkfXBvcOPmLcn4oQyKce7tod1p4NNP/0YA9H6/iTEDgMwWoWRdpyda49nssvj3YEiWrwc+b0gynSwOlxgbp9JLYijYH41lL8d/NKumnjvZ88tLOdmvvNw1MiRZtyQu1Ft1kTthZi1JA7L2O30i48K/02kac8YEYKdRazTrRTgNNHtjPHv9NT798q9xcPZSjIlJJqApJYPiXg9T2+YY0JNlaGjvM5OMhEclRhngqbGmK5ai0gQabOJnNMtcz/5mYFqBKgXUFBzlZ80ELb0+AWgzcKUgqLJs9Tp6bjf/Lfc1MSj5N7+vxDO9pxIkFVRWQIx/ux0GOUWJgQokKqlOM/p5fzPwqRiVfl6f24xBaZl5bZVV4P8V+9JnVdBa8QEFMhU4VqxC60+xFP7uLYxD+R7nQDOgqQCo4hqKgXwXKNd6URDWXG9adwpAKxioWAfXGsXiRKqRJqYLSV4FXxWQV4kLlkOxPr6m2fR6bV1TVDaEr+t1tRxatxrI0DrVvxWH4hxgBm3NgLfWr7adAcAaQQS+x3rj/s0MPOv3FQujRJ5iXBowEfxpAcyzXIpraTuawXwFzRXw5XOZxxP/NjOMzWCzAN+SoWGwshVY17ZhWc0SOKreoPVv9DsDK9O+Qga0thevx4ChgsJGfzUyJfSH5yYNzGj/lL8XrGxtDyUH8zMKyOuzKNap/VrvJ58VeRRDk9z887bN/td/9V9RCUZSwMjaJOuKjDMubspMNleIVpJeUDuOHppYUGVEq4SGTijaofkd1fYSkI6u9yMDXTf/04YjCEwTAIJX343M0YRQmcH6eZaXzFttfA4wgjkKqhNgUYBRO7fq4DDSyXsY8iMGS1tZyNzU8Lm5+PGZxOyORiKL1AW+Jp19ITeh9SaDzWqXKKroaC3cKHkfMRKg5hsPQ4zO091+bJg0qQO2RqGE+Tj4VsOG7URTQppfcWvLxZftZjh/zjAaUFSem1OjU/I6LDN/WKfKNOPreg+2De+rgQUefvRvbXON0MlCZzcGO59Bo1G8vqHRx4i4IYNCsJqTlgLQvI9+XhcrAeYX8iW8pk7sonlKuYtQ6K2kCMvOaxj6Xcako/fl6wp6kxGirDo+kzhuL1xfJaAxmQmbjOXk5CVZGRSIXEihyCY2EnlrRMB76QTLsgq7nUwhm0NAQX6W9cS0crKS+Plmqys6rvHkEjKZNTjorEbmhJVsxhDi6Yyw3wjSEbgxJuwJOrUuLCMrrGMrZt0pBs0+OtUWmlUehgzt88LlhbBvyTzY2trEdDLAz3725/B5nfgX//Kf49571wVImbWBn/2Hn+FPf/pnmA6YghyXFG+nxSZ1yAM2JWLOLy/k0PmjH/1oYf5HqMgmhn3HhydIhGOSukowWPS33Tb5/GA4xpDRRotN0u1zS8uiFxoLRuTz1G3+4osvxDyK7chUuX6/jXgsjNt3b+G0cIEnz55idfMavvfxx2IaSE027RsjmqcNhpI2d3p0KPMFTXHIKOAkTs3p48NTMfva2tqWlMFGu4FuvyWmVDSWy+aW4I95MO0Aj7/cxbAzwO7jpzh6vQeazRBc52+y1DY21hCLR7B/vI/TiwJq3aak6QZiEQEU3T6vAMPc6Iu+/HCE4/0jAdZ+/Pv/EA/vvovxaCju22RkjWmq1Wvi9fE+6u26fJ8pldQQJdt9OUeN6hCY6cDNPdPOuamnYRiBZYLE1PZk/6Ku7tramhwoxTAqHJZNPo2BKPdC4IDGiNzY//CHP5Q55fj4FNncMrLZPFLptBwmBr0Bnn/1BMcH+4Zhz0JrbNAjO9oIlNFwhsz23NoKktklJHNZXL9zC/6wR9KeqclMkNzv9KJZaoi0RuH0HI8ePUJueRneSEAYnvF0wmDmup0imULzFAIA3UZHykotODLhyALigYsMly8ePcKNWzv44IMPmGmPYuFC2EOs67b0n74EQgjAiWlULo3NW1u498E9zNwzjISnNRGwYtydwmvxYFofwUJTz3JTzOLOjw/gcTmxs7NjAP49slrLOCsV4Az5cefBfaTyeURiCTlADLsjeBweASLZb3qNMgbdLoa9gUhxEKDlgBOZoNEQ2eUssst5BGMB0eR0+2gaZhz8Ccj53WH8m5/8azz56rEwh27tXMft23dRrRPELohpaSSRxL3774g+c6vfE61ozo+iUdaf4dXrl2i0yti4toxIjIxzn8yjNP2qlRuw2Vwonl+hcFaUAMO923ewc30LAZ8do8FMwEpqU1qnFsmMeP7kMQpnx2JwxrHF/uQJBCUVloT7aCwGl9eO7334MZLZPK5KFfRp9Dsci2QBJTrIpI/GI8gv5xbyTobOGVlGxpo6EhmdJ4+/xGQ0Eq1N9kGy743DlUX6PZmm7N806yCYz0MXmfJG/Vlx+PoSpau6BMHYR6kdT/NIWcMdNpEayaSSyKSj8PktAozZ3IaOda8F9JuGPjizHgZDMtXtwi5NpCOix8z4SrlcEc1gyiZRxoSMaQKzNJ57+nxX0oijgRDoz0DDPKY1HuzvvzWsYb9y2J1IxGJiaMY1wy0U6xn2jw6xubkpY5IA1vnluWjF8zk51n1+o16++eYbkcS5e/euMOEZXKO8jDscgItzEY1RM1ksZWjkKGdVMT+i7x/LyX0BAyhOuwXj4VzGnnFgIYNoJHqfj7/6QrSfV1aXsba+IUFASiTMpxbMRpQ06aJ8eSVmpkxBziYyeOfOOwIuU7ZnRDaGdYaltTxCcZ+on7T6hokp5RPY38PuAGYDjl+O/TqqhQsEvS4x0CTgQ0CzM2xj//wQLw/2UO628IMf/Aj/zT/7L/Dp3zxFq1iHnaBquSHGddwbJDi3hENwep04Lpzg1f4eoinDFNPtYnqyTWRuljJZBGi267biyZPX+Oyzz3BZLsn+5M7NW2jUDT1/MvHff+8BVtdyEjyjdvJlsWhoMDICYrEJWOcPe7G0HMOXjx+h0RogFltCJJrF8soWLgpXol/KyZ11brVMcXS4KyBcZ9BAJBDA5soG0qEs0tE0QvE4fvHpZwjHk1hZXYfXH5b1oVatC8hOMGc07OLVqxfCSE1nE3j44H347T6R02KWTavTQ7M7wGRugcvDeSAmjFB6E4jsTacGp9uKwaSLSrOMWvkCs04bW+sbODsroT+c4f47D4WeJ4HMSlnm+LXNddHFj0S96PTm6A6HqDU6AkCTLUlN31qjhOG0g0QmgFw+hYDfKbIKJwcXqJf7iIdXsZrbgs/hk0yogNcuzHmL1YJej7JRTQFrLy9PEAsHMBn1JZgScHlg46QzmqFWrskExP706sUuVq9vYPvuNl4fvxYAnmaCNAVluz9++kSCdOvX1hFNRuCLerB6bRk2jwXhuB/xrA/t5lAkoBq1hsz5noAXqVwat9/dRChpyDYZ0l/Aq2cFXJxcoHrZgMPiRvmijGgwLga/lL8gGEqQldktiUREUv/bPWrZAy92n+L16xfoD0mEGGAOZoBRq34oDHPurwhAO6wu+T8DnGT3EyjV/SYNBHksDAujNC2AGve1zIJywAWfNyj7LsqkEJyl5wj3TtyTcl/hsFlRuDgX410G5qipzX0LZWY4DxD8pq761rUdmWcoj8P+XqlXBGS8KhcwBL0hDIMz7vkI4nsdbjEG7fdH6A0mcFi8yCTzyOc2xNDa7/UiGo0IW55A/Nn5MZrNKtqjtjBQvQLqjkVqg/XRbDXhWZxHuB8Ph6Mix8Dg3fk5A6HA+uY2bt26IzIH/Az371zDOG7Zb9/svZYMIQaVlSnGlqROsMPukv0o5+yl7LIEf/gedaopKUUZCgK/DBZRrobsdbJnGcCzWwyta583ipX8NYSCcTGDZcaSmEKOeygy2DDq4uB0H+NJDz4/zXiX5GzCbLl4LAU7nNjdfYVxb4q13BZy6WUJ9BLQZM1a+UySddGTwGSFWu9Wh3hDsK8d7B8JCL2xsYl7d+/Lvt9D7wLKXPU437eEgLD78rmAsWKSy31lIirnaHon0FDXOBhA1leuMWQyR6IhIXYQgL+4PMX5+QmYpUu97vzyMn7/9/8A9+4/kPmk0xng/PwUn376C9kv8pzJs/HZ6bE8y3w2xUouLxrRDFi22x0Z85wXm42OkdkxHkigzupwSBbGxrVt3Ln7DnJ5w4+EdS8SKjMawJNociYG45Se+OS3f0fmSsqcjxmQHAwlG5Ft9hd/+ac4PN4XEz9K4rD/jSYkMfjg94WQy+TgcnjF+HQ0oI8Ms5CysLs9aLbamNNgM5HC6uqqBLT29vZkvWhzvry2iRvb14WNTbk+Bg2Y8cU9aLVRF/8Zymky+JNOZpBOZTDsT9CscawZ5DnuE5OZBOKZELwhF9LLYbhCwBdPH+Mvf/HnOCkeYDBpYzRpw+NziJkvSUYMBtSr5QVYNROiE8++SvYj49N8nuc4eAsQLcA56YsLprJm+irQZCbg6XlcATgF2RTHEeBsTgM4Nb/89rp8j2NPwTAFgPm3maxH3rbqHKt3k4K8ev5XIppiQwp08m8yoLmfVHDWXEYFz81kST4T+/p3X9P6UDBQgUoFGxWAY1l0TlFwm9+RIAk74SI7n2VTYFCvoXiQYk78LOd1xdm0vPJci2xrBVIVyzKXS8F8xZvMgQBzvfO7CvhpWymOx+A8y61tzDVBQWWtVy2v4nb6efVnUtKd1qkGA7RP6r21nCQw8jMqjaTsd8XbNAghz2zq29o3+Xl+1iwp823g4FvGvEEWNDL+BU+yGRKuijvR64qfIdlTwOBFvQuWNDX6tbm9tU4V7NU+p8+nryugaw7GaPm0D7x9b+HlYwbmFcBlmVi3RgCVcrKdt7ipklIJQOt9jcCHgcfpmDeCft8GpAx8ywCDZW+xIMSaX+N7JCLzOoqVmZnwyoB/e42Fz5+ZHa9gPdvPDIBrv9MAgOV/++/+2ZyNxA0IFzwCaQQwNXKunYmF1Q6pg4K/WTA+LN9TLV5uxhQcFIbggjXKz/MzArgu5Bb8QUNiw5wqwcpQlJ8bCzX040LJxtAJRDrixNCF1kpmefl9MwisA1WjXRox4zORTaGMW20E/s3rcYDooDKnKKiLrHZmXpdl4ut8jQsqr63yHToZc6IVA4LF5MwUT3YIAgn8HvW5eG+NoOkgVYCV9cfNFu9ljmyxnHKgZTIdzRQkHYdA2ljSrbhZNQB3CPgTCPqlbFxAeTAWKQ+7IVZubEaNQADrQ9nK/AzLrekZOmGp5IYytRWw599qisjNpZTR7ZZ7KYtagNqJwRTSCYCdVQFe3ksBZiOdgk7SRv9R7XEOOHOwgM+gDG01BOSzqsQA61bLImXViB/Z6B72rRHabbbRYlFbRLC4YSWowkCNBhxUb9cAr41FiCAVU63Z7xls4MaRuopjMghdASRTK0il87DbvRiObegO5ti8tiU6mATf2EaUypj0Jxi2xrBNHRj3JmjT7b3MtLshkomosK+YFkwZC4LVVh5aLDaUSyW8fP4CF1eX+PCjh/jDH38fVu7fumTztPB3f/UZPvv5LzFqDzEfThHgRjyTEWdtAk1knYbiUdn8kcHm9vtw7caW6PyWryroEPhrdjHtDpBJp2F3GEw+6hQvr9MA0INubyDyG0xdxwiiA9huNvH65a70p+xSWpzRmRbq9/nw8P33BVD5+vlTXL91E9u3rkubktnC+uPGnYZCtOxpXNVwUSjAOp2LoVOv34I/ZKT17R8eiC4xAVoGTtg+dqsFG2trWF9fE302arG6PF5JmX325BmKxwU0yzVhY865gZjN4fO4RIKEzNuz4jnq1LSrlOD0eXD/4XvYurEDX8CPeCqBevUK//fP/kxSyy8LRQGy0qEE/v4PfyTGgaenxwI+kwFdrJQkrbzcqYnWItPE2a917HCOYeorgcxcNicMeLIfHzx4KODJv/s//60wJ9jmlLfweN0iZcBDF4NWS/kllGs0/DmRRTcRjQmwEg1FhOHH1NxkOivaj2RoUBeyTfmNRl0CUpTkEOYA19+FxhlTECkjkc7l8b0PPsTWjZvwBn0C4I0mhkHplG7ENjcapSowtqBarOD48EiAAAJD/lgQa9sbcHidsDhtAkjzAMu5d9QeoXh2gb3Xr0SbuNWog0HFFy+eYf9oH6lUGn/8n/2ncjidTKeolMvCnOE8pqlbxRLTnb1YWllGfiOHh5+8h0DagRmNklxA4aKJ+dCKSXeKy4MLVE4LaJXKGLW7aF41JLiysbYuBxACGYenJ3hxsI+7772Lm+/eh5tsKq8fQV9IgjZMoe5UO6gVS2iUSqJ/zfFOWQXWH/tuu9cVWYXt2zfgj4RE35q7ZUowDSdDaa9xb4RRd4LPP/0Mh/uvMR0OBBikXMBSbk3aiO2dzKeRX88jnfOJBEW9BfRGZJROJUhxuPcGjx/9Gjb7HJsby1heyQngx7YhKMBDz3DA1P8RNjav4cH734PdbpHNO2V+7FNg0ptj0uuhT1b9ZQH1chHtZg2ReEQAvQ41xSMRIiOIZbMCQt99cF9MHokPtdoDYWUVLq5k3HO+5MEzm04JUMJ5rVItS3oqmVPs96fHx6gUi0jEIgJMs25orsh1qdVowgbDwHN1ZUUyFHgdzT7iOleuNjHqzRGJxeH0uZHIJIRJWm+25RpBvxchnxu3b+1gaysvLGw5c88BTk3D7lwY+0wlZyCjVCqKPq1I8XBvAWY+2dEfjORgS8Nffpn6cFxhOaYOD4/kQM31l8xusmS5DlCOhcw3Anj1ek1kEJiO7nMFYZ3aQJI3574vfvWpBI4IJhKM6nW7YoBKRtrMBrhDbmF2Tq08YA9ENon3otYzwbLOfIx6r454NIrrOwRcjMM4ga96nSzhmTARqc/KdYUAF4OjrF/q1nJcUV+72WyITqkEja0W3Lh1W+rVanHC4/aL+V+70hTw+PLkDL16HeFAEJtrm7A7naixvTwuWMn4SwVhDzolG+GyfCXanpTKsQwB98yKAaWd2l04LTN8+fmnGA9aWF9bFfkZpua3em2cV65w2ajQ7Q23793Fw+99jPlkjsLBGXxWFxqXVTSrDTGLIkhAXf2LqwsJgBSrV2IIyICPPxSVIM7W1nWRCyLDj+A8m5JyOc+efYNGrY6bO7eEefr61Sth8b3//ntIZhPoDdroDrp4vf9SAj+uhWM89yuVVgXJdESY33/32RcC3q1v7ODuOw/ElFYOw2J81EOjWcH52TG+fvKFaDCv5fKIhKLwWbzwOGnuHMZsbkMknESjbugyUluWQA61hgkkDCZ9kUthSjglIu7duQuXlSz5sayxNKZssmPbXZhZbVhaWRF2H4O0NMNqNIfojjoYzUfojDt49XIX6VAYq7m8BC7LparUJddJzrFvDvZFxum99x+KBAczs7hfrdfoMUDd0zKKlQKcTmO/SKCKYCfbkQHm06NTBANRBH1RYXyGg3Fq38geNR71YTCcYTzsYTLuCuDFrItnT79CKhaGjR4pNgfWKCMChzAgOeYoFbC3/xrVWg0uvweRdAzD6UQYi+ubWxLYrzTquChdYf9sH6mVONZvreG9T+4hlvNg5uGYAlwBQ08elPKpUru/Lpr9DpcHd+7dRjxpkTEn8jFDZgsAp4cNnLy5wOn+OUrnNcT8MdHxZkAyGk0Is1GAHArdz8aYWUagSRhNH/f2XuNP/+ynOCm8gtNBs9Qx2jSJE1UhssNt8Lr8mBKgszgxJajFtqVJqJgLUgmY3h02hKKUJ/AJQHx1WhRWJ4NObqehUcS6YIBaSRo8zzkddpnfKqWiBPu4fvKH5wmSXyoC7hv7axresR15LuRaVm81cEb2J0YCyFMCilIDZKNbGAWT/FQGBw2zdb5OVj77BDN9OPdLdle/L/tLYSlP6fgBuKw+BLx+2QtwP8uxEg2GJDuOcxFNqAga05CW3sbUYU6lc1jOryEUiglITwCYWuocI8wuoBGgISNBnxSVVaTW51xMBGk66/eHsJTNw2Vn5g3PYRMxNqTcBFnyo1kf9XoZnW5d1iQe5CWwB5dcI53KI5VcgtPBLNUJ6k0jW2AwHgqznGB2JBHCnTs3sb6xKmuCSKC4Wb9RnJ6e4S///C/gc4QkcyUcMeqbdU9JMc7/XL8DwbAw7Cu1uhATOP8z44nntu9///tYXzVkRHimISBvmBT3cbh/IGuTBHUbbTmfsByc46gFz6DW8cGhZORwr8vsNPZdOe9hKoFgYdwOO2LOzXnhzt27AqYzKE1lhE6HzPoLAaHJECZwzzWlVq9IWzBTi0QKtr2fcoGjKVqNrqxHnMu5nrFv8ow3ndtEOiiaSEu2F2W32E9nlokwskvFcxwd7+Ps+EjqJpfNYHvnFqLxvKxRIsnX70oA/ap4Lsz9vcN9DMZ9hkpkDFH3nOtfxB9Elgxntx/zqQ2tZk/W4OBiby3nmWpF1kHu8xkgIVBISaV+z9A+pUY524X7kUgkZBBlXA75HFndDB4aQI0DO1s7uP/OO5IlW63QmHwiutOUCRRwz2lFcimG5HIM3qgdv3ryKZ7vP8ZZ6QAzSx/DeVtMY8mmZzYDg81KAiMjmwEGnknFpJzmQQsJUMEZaHQqJmUGsUrBRMU82MZK8lEMQPEFfpbnCLO3lbJj9ZoK2CrIpKCUgp48fyngzTIqjqAA2W+AyQsgWb8roLXNIM/p+d8M9iqjWTKZFyCrlllZy4oDafnM91PAUTEHZXfyfkqCYOBCP2cGelmXBqHRkDPhj5kBqpiN4lwst5ZTgWoF93gvBeW1nArm8ToKdCrmw79Zf2wny8yoU8WMpCCLjHh9Bl7DIBssDOxNBEhey1xuzermd8zXZHn4OTM4rOxf3k8BVr23YlcGwGsYVWp7aVspwKqMfC2fuU9RZorf1Yx9Zd8qxsd520yMVJBa8TqWmXJE/C1eX2MGEw1JV+4DBYxegK0CJM8MMqPWi+J/bwFiiyHTqv+MdcEYfzq2zAEZ87U0eGCuRwWSFZvUsavPwbVASa2KyZmZyjQhNAD2b3E76UMiQWgwj41nMCRGFLxfdFmZp/Vz0k8WSj7moIH+X667AK+1z+izaxuYx4GMgUVdKQardaD9xPK//w//fK6gIjusDnAF9biAK2ptjjSZK5n/53uGGL6B1POhOeB4MNcJhL/VyZMb8ymBZgf1Fw3g1Xx9nRTJLuX1+F2dCHlt3kfSFebT3wCw9Ro6wbKiVLuHzymT2sLYkIPNbjUmBj6DMBkXz8LPsMHMaQcasdF6El2rBX1eQVVen8+oA08nAZ00lPnL5xGg1EH9MEPYX8q86BkaQdCGfjvxTg2NJY30iVM7qe52SjwYzGUdXHLPRf0ZWjNMH3MKcKUTHTcyuvAok1wlLFjHCiKzHHxe3ks3tvqaTlTm65gnIn1fwV8OGNG5ZPqGnQzugAwiAQwXz8Hvi27hQvie7WJsWIzn1EFMHTIzk5rXEOMoB/XGfNL2bBtei9+XoIPJpZQAtEyMi0iuGAsJGG1o51gWRkCUlpABtagv1r/024mxeOjCSnaFjgN+n/rP0zk1nW1wekLIL1+TdF1upN2+COzOANY3NpFOJ+CgX9aYmrJj9Oo9AaE7tb4wlpn6zEOsw2XD+taKyAYwJV1A/PFM2Lwjfq/ZkWj9weE+ooko/uEf/SESCbeYbHXqY7x68gK/+vnnKByeYdjuicnG+soaSpdlYSRwM00zRAKu7qAX4VQUv/N7P5D07/OzMzylbMHZJQatnrCQmT5JDWmClB9+8rHoVu7vH8jmPB5NIBaMiQ7nyeGRbI7oZE6ZAbK4xMxjOMJHH30kYPPu65eIJuNywGKdUoee4DONVXxkss3n6Le6AraTPTObjgW0IWhI9vZFsYiAbOQHKJXKYkTktjuRy2axtXENoSjr2yHyNwQtWa7yWQndelOAvFGP157D5bDLhpxGVs1eB61BT1LdbW4nHn74Ee49eBchpttHQsB8JAyV3W9e4ptHX+HitIBmtY5EJIqbN3dkfuI8R33KZreN1weHKDSKSERzuLa9JVkK3MBz48/+RekOstM3V9cxG8xROLvA1uaWsCS/ePSFAbo658JmSWUyODk6wtHJieifugNeOQjQaZt1lWJqv9WJZDyJQaePXD6P9fUtYSpWa3VcXhQw6nTgtlveZpdwHPAeBPAYHKRhV6PbFXfy9z/4CBub2wLu9HoDAXsIVBwdHCLg8mElm0MylBDTSrKVqVNn4wHd70F+ew2+CCVmPPBHyYwkmNCDfWqDz+US9vjR3hvUSlfYurYmIPpf/NXPRCP7t3/3t5HKMFW7JkGgFy9eCAhDFok4tE9n6A/G0r47t6/j4W+9B3/KDmZ8yymXi+oAIAGtftnD8y+/wpunT8CZslvr4/T4VPrRjRs3sLVzHUenJzgsFPDwk0+wsbMDhz8gmS7UFR73ZrCM57COqR/cwOnrfZGF4cpNcIjzDNm6BN+p537/gwfwxyJweBzyjyaB4ynB+4nI4QwbPey9pLzNIWzzCRqVhkgdpLMryOVXhG2fWk4hkYsjGHMIKNLojAVM7nVHCBJImEzx6MvP8dM/+bewzCb44Q9+Gzvb29KGDJgxdDMcTdEdTpBaymFtY0PmMQc3lL2Z6BYP2i1YySSrVnF1fiJjgZrJ4UgEL97s4uXBAWK5DLyhCDZ3tpHILuH2O9cFxCHQR5CmdNUSyRBKNBDwJNs6t5SRMcB5tdasCfBAqZ7mQqvROptiZ3sLHp/fYI13BxI8om4rgUAethLhKPK5nMhM8ADfHQzRarbRavflAEA5nI3rm8KApSRGjWDAeIZwMIR41I+NtRziUQIiQnhCtzdBpzVGrzuB22rHdGT4K/B7nLtTmbTM/Qxcci7hHmjQb4vh6GjYR6V0Krgw8wAAIABJREFUhU63JXOQmHwyMDG1olRm8OdUgg937t0SlniheC6bPM6rBGYC7igy8SVYxg5Q1qlSPhMW0Vp+VbJR2I8azRra/Q56sy660x5GVlGsls0h04YdNgd8Tj/i6RR68xHGVup2BxGPk+XtktRhAlEMOlxdVMV0cMZMGtjQabVRLV9JIFMM2bxM5ydYY7BEjCC6E+tbO8IotRFMcrhF75z9fdYdoVYsYtLpw+WwIZ/Py7xVaTQRikVR6VYRzSXgjrpEg73WaaFea8LrDiLg8MM7taN+eYl2sYRBu46LiyO0GlVEAn6ZT8nYpPzOwcUZerMJtu7cxMOPP8TKeh4vnu7h2RdPEXJ64ZhaZW4jKCVZUzSA8/sF8CKbtdHpot5uIxiJw+ULYmVtU0z1yPihnjmBGga7DvbfSD+5tX0TQZ8T56clmRcJotKQdG6dYmIZ46pyKbrhnFDI9ub+Y4Yxio1LwAYcHpwKKLG1fQP9HjPugrJHM6TfqD9KA0wLKtUrPH/+FPlcWvwYZj0LbDMnbFbq+YZgs7oFULJZbJJhQ/1WZvFY7FY0WlWcnJ/JvjGWiAsLlAGx+XTOZUgCVu3uAIFYDMF43MhA8bsxHk5lDFowQ71TR2/Uwd75iay/t7evYy2fk3Xj668eSXBlZWVFAMbnuy/g8wfxR//xP0ImGxGGLd+/KvYF8Dk5P0K5fom9gzeyfm6sX8M2NU+9AQE0K5UGVimhMZ6i0+4Li5QmexyIBGAo4zMeMqWcutBljCiPUSkixGyITk/A3ag/JL4BNEMOsn0DPpRrFQF06+2mSL6MZsDWtRu4tnVD5EE4/kqNCg4LR/DEnXjnw9u4++EOgkuAKwzYA8CAQSSuDT2gcTXFZDjD0dEJXr18I0G/1fW8eD6IE7TVIoEwmrl2agN0awMcvT4DhkDQ5YPfTVOzNIIiUm8sN8R8mFnapf6zg7rrNhwevcKXjz/Fl49/gVLzACFmQVmsckjDlBA0SSPUmfdIIJqazATq6P9AJn5/QobsFF6/F/4AAwsR2SNSAmcynove94i/XZQYyBm6uzYe3vuibUxwkGNfUq7tDllLOa+wL1P6oj/rw2PlPGkRkJHnIuqDc14geNrotWGnXMgC8GDgjQaVnFfY17m/FlYgWVkyVuYIBY3vcz/OOYbgHuF0SmeFgjFEw3EhN3Ct4HOeU/qlWReGNgMaDOry+6lMXnSOa3XqrIeQzdCkMIN4PCUM3umU2vlNnBcOcXi0h3arKuApxyuzNAk92u1uCYaQJc6Az/bWTTFR1HMfzd04TskabrQr4oFANi3lUkiEIJhII15qQCcTWUTCcURCcQlAdqgJtQgSVhtVYQzTFPz6reti/Eh2PPcsHAucY2uUqmj1sLN5C9vXtoQ5f3l5JqA5WW08w3AfTRYuGeDNVkfkeGgAyLqmZMXW5gZu7uzI+VHP45SooKQI5Wo4DzF4SIkUrp0MNEo7DXtiFFgpl1ApXcicyzrkGYaZTGxHBr0McNIiEkXcM8TjSTmvL1Qf0Wj0Za4cDDpinn16dogG9bNFFsKKVova5zYJRMfDCQlala+qqFUbMv7ZfzmeV9c3kcnkxCOn26fetVNA8N6wI9kClDmidEu1TNM/BlT7MjZWVzcRjS+JpAa9VmjM3mk3DUYtwVPKmXBN93olqEbJpsL5OcVusJZfFnZyvzMSOUIaN5MEw2BDPMPAY0+kSs5LF0I84Nzu9lLWxSvMfs1yM/ACMh0skpnkcNglY5DZIcZZ3zCjpzn6u/fvwUtD7TYMCcThGJVyEyfUsHfMkF5J4cb9TZzXj/Fk93O0JxVMrG3UOlfo9WsYz0eYMluc555Fxjr1wckS1zHGupcgmBqrLYxLOcaNHwNAUwYmWaEKliqIaMZ2vgsoKW6gn9GzvX7XDDQJ1sK5ZMEGVnIdP6vAlQJ8/79AHY3UFuQufSYtg4J+Cqrxb7221oeWT8ulwJ4SFvm3YixaBiXfsLwMACsArWxxA0A1vic+cm8BfgPs4/cVv1JmtN5HgVwzvqOAomJJCkjzddVR1jbjvRWQljMyz78Ozk0GAU6xOr2+XtsMMiqgyWsqcKj1o9iSAqIKGGp96fMojqb9QMuu5TRjIgpAax80A/9mANNcxkVnFZ8D3lNZ8FoOBeY5Fszgpz6/9mklkRKoFuIqA7sSGOJqa5Fzst5XrjM3iJdGG39r0PcWxF8EeLR+7ZQUWkhamNtWy6F9Rj+v9fYWgF2MRfM9tc4lwDE18CkzKG8ek8y+MOrQCIBomyoArfWkprzfAsBGMEGymRYmhgpA67hSjE3flzpZSHOYy2Cuf31dAXoFoPV5zeC5lOX/+J/+xVwHDd/UxUwbQNN3+J42vnkC0MpnYZVJqwOIFUcAWsFD3tAs+C6VajMq4jdRfRrMGM6KehBkJzYPNI0Q8RCk7GNeR1m2OsHy+wpYmqU6WBZh2k5nb2UpuDHgfXSA6EBXqr+Cu2bGt0a1eC1en+/xexotk9T2BZtYJ1AFm7nQW+3G5PG285ocMXXgaTRGKsNqTBrK4mZUX8vH51SAn/Unk9LY0KzmhpAHYb7mdtOwwvhxikSHoTMnEaLhUNqI0VQ+L+/DzRDrhZtwYUTU6wIgC2Dm80mda3SFn1dNbpZTr61sRXN9yQCwGC7V/CyvyfLx3rqg8Vra7vrMLIOkNTvofGxsyPhjlvjge6pBxPdYfo1GmgcJB5Swwy1G+pAaHUpaGJngNoMZ3qamJgMWToPFbZ5Q2PbUEZSxswgO8LtsC7KSrHbDRd7lC4kER38wRbPRR3ZpA05nGMn0kmg6cm6Tw3F/LJqbPFRSooBSCaJRbZ3BH/Qgm0+KsZ7Xy7FjRPLa1QEapaaAs6UCdfsIhrVw5507soEkI69da6J4eoG9Z29wuncsGroEV6KhsKSGX5xfiNkLwdXT4oVoa95+9x5+50e/izv318TR/tmjXbymuR5ZbJMZ5X9xeHQkqeQPHr6HjY1ruCxeidlIJBiVgykZWn2Cu5gJ2OryOoUlQT0zbhjJPqWTNZ2h2e4EoFT6hSmDHBupeELqgCl+ZDJQY47pryu5NWODw017m2zoIIrFC0l3I7uD4Dx1wjKprGHiEouK4eJVqYRhf4jL43PYmYXgDaDbbIjEDVEN9vUUTarIyqFJYrOOmcOGhx98gPc/+EAYaN6AT/RrG/UqHn3+GGcnp+hUm5iNJqA5Kjf11PYV3V5qpc9nOC9eoVSrYHVzGzdv3xYQhwGD4+NDMQO00JAwlcX2xjXYpnbUKnVEw1FhNFVqFQEKmv2G6FNvXLsmZpBkfvPES5Cb9eNwkxHSlX7hc3qQTWfgtrsEoHG5fMLuIAuU2Qc0e6KOPCVPfH6vsHDIhuZhjuw3brAmsAjw/OC997GUX4XF4RagkCZfey938eSrrwV0/uD++7i5tQMiFZwz5EDDtFca8G2uIBALw+mzwxcG2n0yNHtwzKwI0wBqRobZmcirBHwuYTo/ffo1jk9PkF/NY3NrQ8YcdbeZgslx+vHHH2Nja0MOgAeHJ2LG5w14cefhHWxcX4KVgW6mitIMqz0GxjY4JsDZ3iG+/tXncvgiUMn5jCZEZHRu37iJCI11KGuyuoZULg+HxwW3C+g0gU61LxkABNwn7R6ujk/kUMADFduQdcd+MWC6ZzCA63dvIJJOygEoELWJrl9vANF/JwDvGDtFJ3z/9S58bgecdpfo/VJK5trWdaxsrSGdTyGY8MEdtGFmBwYjoD/gvN4z5HkmI3Gd/+mf/Ds0aiWsLudx/949OVgzdZnmgYPhBKMJRGM2mc2CgcvJkCZ+nbcA9HzQw5A6sqdHzBfGUjaFldVVPN9/ib/65aeIpVOIZ5Zw+913kMouYeP6uhEEY4b80GBG0jSRffbi/EoMDrOZFBKJmKwtwt7BVA6Y7IPUdPQ6Lbhxc0cyE6jvSSYyGamX5wWRQ3BabbBwjfb6sLa6IYdxgi2cpyhr1RuPYHfa8eB77wmTqNnvYjA2wF6aBtoxRSoZgXU+XJgSOdHtjdFl/XeGEtCirAslDAhcsc7k0CLWCtRLGwuoOZ0M0Wk2UClf4tnTJwJGf/D+B8jn1sS0y+3woFSpYW//UPrh5vYaLLY5js4PZY4VJmogCo/Nh4g/BsuY8icjDHttzLjm0lCM6dwO4/Dd6jdR69bRmfXkN5mrXG9pKsrAXqfWkTnFHfShPyVoMZXMCOph5ldX5NkktbzG+amD2YgHFZcAh2Q/M9uGevd2hwX7B68w6A0FiOAhnQd3pkBnc6vCYJ1PZjKPl84vRPoCoxHCDAJjbgTvmSnV7cMXCkpZN29dQ+5aRjJv+hMCQx2M+tQEmWLY6KJ2XkC7VkH1sgCrGGA1RTc7k0kJ+Ekd7K93n2NkneEHf/gH+Oh3vgdLCHj2y2McPNuDx+IQIJzAZK3RNuY8px2ZbBa5fFa0OE8vLvH64ADuYBihcBxL+WUEglE5uLNfErQl8E9JglgwLIBEPBpAtzVGtcJ59hTnFyfwR4Jibsn+YHPaMJwawXMr96aUBWoUUGlW8eLlC3hdAXzyyW+LzqrN4pDgXCQSluAeZWNoYkUA8bJ0iaVMSljLAZsfTosbVxcV8QMYD2e4c/sdfPj+h+LLQGOv49MDXF5dYP9oT/ScY8mEANBkcDLjSNb/Gs3Zhqg3miLpFYxHkchkZV/UbNQkSCUas4zIOebYL5xK/8xSozWdlIPs0eG+ZK5QioprLoOAgXAEv//3/h7iyZRotxpspKGs068ZmNp7ht3dZ5L5dfPmLZHeItDX6w6FFUtWL9u/Vm0JELaSX4E/EBA2PuvDYZ+j1yFweCxMR5/XDrfdikrxSrKeKMERDUQQ8hPcccg+gYeu13uvJOg9tznQG4xw88ZdrK5tCouc3NpSrYqz0ingnmDzzjrSGzEE017E8j7Y/UBr2MeUgcSRC61KFx6nV2QNPv/1r+W6qaUEEumkmOIyvZ5yQGQnWyY2WEcWvHiyh9ODC/hsHoR8McRCSQGALaL5TdCFaaxjYSzTFI1l9wdcGE1bePL07/Dv/69/jXL1XJ5fCBEEchlodwclYynJYInHLwdkrk/Uli1Viqg1qhjPx/C4XWLobGSXUdrAkNOhjAGBLRqRxmLRRYo+BHAmwEuvCq6jPJCS9ck+5vF5jIyIYQMBl5GNOJz2kQgmZM9kczpk/mZmkN1iRzyZwMb6pkh9MFtrOp4sJEiqEkjn3o7BDc6fDIyxLrhXbNRbYA/0e4KIx9IigZFOZGX9pmQigbzSRUGyEoaDLqKxsAEI99qiVez3hYUlSwPvTDonQdpMYkW0rmnIRtYu18HTsyPU6kUxbaMpJH+Y4TadWuB2+cTPgEGSnes3EfBScsI4UzEoxzWp2aqgVL0QAHo46qE7aBsMWjjEgM9p9Yn+cyQSR8gfFbCf2swkN7Dujs+OJVLDDDqaVLJsBKBl72pzyN6I55ZsMouPPvgtxMIR8dy4ollmry17ddb3ixe7CIeisqem5vqIMpV2Bg290tYEE5PxKEaDgTCaeX3um7npYZaMtI+XsmBp0fWW88hsJvXE/R0zkjot6lsbspECOIAGhl0B0A0fG4vsPdNLWZGpoNEpg65k3PGe/CyNwJk9cFk8kzanjBLnGgY+6B9BreZUImNkWXPfWGlIUJN60tT4ZuYZ/R4YnOdj0UD08ZNH+OXf/S26/RpG4y7KlSs5PySicTEd7477iAeT8AdCEjAlQWfcG8j8zrWWvhn5lTUEQkH5TCqbEWPfF8+f4/nX30gglpkfXG+Zccd9Y7vbkqA95ZtIvihVSyhXashkl7C+vilZLSJVw/v3mTmUNFjanFfnRraakKmmEwGh2R78x8BDJpkRPxYGrSn1RGNnGrQzG4RZAQSgPWG3ZGo4IxZ8/viv0RpXAUcfV/Uz1JtF0cnnXpN9leOZYDPnQrJ0FUOhvruCbzLOKcvzGyn4xllZQSMC0Pp/BasU9+A1v4uH8DX2cQXneK1vQa5vtXf5utyXOtUmAFqBNDPIpQCg4kpmQHa2CF7pNZQ1q2Q3LbuyihWI5bXMQCv/VnBV3+OcbCalKaNXz/YG6GnIaihIrWCzGbRWgI5l0XZQMFvLp/XGeyjGpoQ7bS8FK/lZvqeZ/UpQfNtmJqNE4jtmZqsZDFTQW8Fl/a0kPMVmzKC1/l+fT/uK/q3PqG2uWJTiNVo/ipHp+/qM2u5GRr4hU2IG8BWQflu/C1lWcx81l8XQzf+Wgf4WKF68ptK7zKzRz2n7S7BioZig5TIyeX6TMa74m9QNV7AFIC4gu8MwfeV3/r8IumYA2jxuFBPU51Jg3zwuFieQ3+h7+nkd08wyMcaLwdp+W/YFA5rvGaoBzrf4l2KTLI/2db0v539zAIVl0DaRdlqsleb2WECJ8kvbUn8zAKn/V0xWwWn5/b/8q/96bo6eKHtTwVJG1xSgNnc6c2fWyuT7ykbVjsVDIF/XyUyvoY3FiIQOTv2OgIfUYxVNE4OFK+kGpnQErTBqQfFafF8HtJkRywpW8FwHnDklgEwYHQw6uL7LyDYPCh1Q2unYuDpI9Tl04GsEQQFnBYo1UiGD0m4849tBuIimacfQdtBJWiLQCw0clpObTb0vy8EDoTDFHYb+Elmq8rxWAu4Gg5gReQKlrC+baH4b8hq8nk7IBIFVF5vAvOpFczLk/xWAVvCZ5dfggtafgu/6bNpBzZM4dcJYTn5X2eY64VPKgvdiOZW1rCwL9lOWj5sygj7CClikVmg/0D6qgREd5LpIyIS06JtkYqsIP59XUzjGEyOa2RsYLGoCNzrZah9kuUNkSbrdGC0YBKxnApAEoJ1OF4Z0rA7GkUgtYzy2CtMplV7BZMoIeRCJREqYC4PuSJiWNEvioT8WjqLTJjt2LrIb1HC0OoFYKor0Uhgjg3iBbn2MerGK+WCC8+NTlIoXomuXX87g1q1bSKdTqJUqOD8+R+W8LExLtkO73xRGBsGoQWeAk+NjAzikwVvAh//oH/8jPPzwfeTzcVjcQL9CEPobMdxjX3T5/CjXG3j01WOps5X1NUm/FPdym1OMC8nC5wGD6dVenwfpdFzY0HRGvzo7E5aLmJilM3IQE/3Jy5JooLIPUJaAuoVkktEwkv2YDESfx49kOC3MKuoHk8HIlNKXL18YgSVmIswtAsayzdi+NM6j/jIPmaQU9motCR6QZdmo1TDs9oVNxzGaW14S0HhCveJBTzRXb965jTvvkgFt6LOGA34ULwt4/s1zXBWuxFzL5zEYGUx3JcODqdTclFqdDgFknV437j98X5gfBLe4SacOM4FVypyEvEHk0lnYZlZYZnbR+FRZn8JlAedXBQFEcis87DsFTCeDnMwN3i8ci+L48ABPn3yDYaePoJ9u9IYeKFlsHLvsl0zJbTXJliZDieZFaalXaimy7gnI8XNuAgdrm9javgm3L4Bef4hOlymqTcwnY5FDqRTLSEZi2Fheh8NuF11N6uBxyaaMy9r1awjFIgKaWe0WDGik1ycIMBNH8UTEg/PjS5wc7GMyHgoQRnO0YrkobBI+//XrW5ImSWYNDzUPProvIdl+Z4yz80tcVcpS5nQ+iR2yc3n2tAO9Ltn/fQwJyg2mKBwd4fHffYaz00M43U4Mp0ORDeG8kM0sSbrv9Vu38eFvfR9+Ghly8zpkZgIZ0wO0yw24LA4Mmx3ULs4x6nQlaMbDS7lakmAIfQ1CyTh27t4W08ZgNIJg1A43U7oHdLqfo11vwzqyY//VGzz75jECHheW83mcHJ2g3eojnkri5r1biC8lRCfQ6bfD4XNI0IeBJzJcJ72JGFG1WzX86X/4Kfb3XsJmmePWjRvweLyw2Z3wB6PyeQYScivrSKTS8jrnTWYysP3IgO6UK2iWrlA6PxU5kJV8FslMEkfnp/j5F5/D6fFi7fp1fO+jj8QkKL++DBflfUgw789Rvqqh1egLIHJycCws+EQsjngiKgdSajCSfZ9Ip9AZUHarh7v3biARj8rBbjgYCTDVbrRxVbiQgA4lQkbdoQAIPFCT0cVD/Gg8EzmEVr8Lt9+DW/dui4Gr1e0kiQEuO9BpTdGqlYVR2W4UJchII07qxfd6M7SbfUyGU5mnCYpT81bARa6xTs4XDIxORUey3WygVr1Cu9XA0cEbUCf9g4cfYH1lS9bgRDyN8XSGcrUu2RVT60QMNakpTXYV02/DwQi6jT46zYFInnio8ToeYzYeodfuSbqsME/cbOMhWqMWrB6bmGvObHM0WnVhbUT8YdFdPz09xwgTATfJlPAFA3C5nFheYfoy5Z6WJNNGgPYeA+RjObxzM861eTjoYG19GYOeYe7EeqC2M8dlbnkdd+/eg9PhlXRryazZfSXyGyGPF1trTCufiN4l2WYOl08yROa2OVavr+Dm/SRshv+JaOl2qbfdAs6ZAbJ/gPlogAEN0TiRTabCagv6vDLOO8MeXh8fYua04J0P38fH3/8+nD7g1ZNjlM/LGDV7qF+WJcjQbHQFICMwSdBEgvDBgDCyv372DBOrFaFYEuFIXFL5ZxMCLKxrJyKBIMbdtjDnqBe7lF6S9AQy04tXF/j6m69gdVlF/9gTYJo4RRCor0x2tFeCAu1xA7VGBV999ZXsRf7gD/6BgHKUPmOmhp2BaAbzXXYcnRxibp2LOZ4QBRj4GEKAlEqpjl6buuZAr9PDP/5P/gkymbBkS5xdFuS7v/ric9HUvv3OPQk+UqtXJOl6Iwn6cP26vCojQgkwuxXRZELam54GZP0dHh3I2ukO+WD1ujC3M23bgZDfh2QigWGvj92nuyL1RaY49wfck8STSWRzealjrqNkBko2moO60lWUyBIMMiPIWGNisaSAhRyr1TKlgDrodfuS7cfgaiweFwPkdqcpxoPjUV/0n8kWDoc8cDos6DZamI2GIvEQDUaQCMflnnxe7jNovEwQiAx9ZkSsrW4hncrC4w3KWkgZDgZxHAErHCE7pq4+whk/kitxTKwDNPpNdDpd+GxhWOc0wWYqfgcHB0cigeP0ubCyuYKllQyiiRiSEsSS5YT4PY72u3j++DkGzSEC3iiiwZSweqnjzGxEZhIJecJmnH0oW+H2cL8EVBqn+Om//wkOjp6j060KAOhxGaAiPTPIjKexMIOR1NbleKUMDPcJ5xfn6FAX1mboyArDaE7TavbrAaxiWjhHs9eE1+GV+Ytsfpqly7jvDQ0TMpqVWW1wOCEBcsk07XUQDoaljTkHMwjP/RclI5g1dnx8IkEOalDTp4CgvM3ilHWPwQqCxewzBCTJqB4RJJTvByUDhDJvZGoRvE0kMgJA5zPGXMWcYQaEmPny5MlXaNQriEQZQSYbuCYANg3aYWEGGxCLpbC+to1sYk0M+Him4VmVczRNE4vFgpjK+v0+obozuM8AA9myYijoC+Ha5g5C/gj8voAhkdGoiAwHpVFqrbIYelusPJ8YWbyU5aMPAjOPHHYa8mawvER5t014vP6FRM0MhWIB5xdnspbQtFp8C8ZjOd9w3Btn1QHW8mvY2b4lfYR7dYLQ3W5H+jjnqMvLouxXc7lVAbjTqSXkcssiOSLgZrkkBA6aklI+iRJVvAelYNiONJFNx7NIJNICZAtJzOGQzxEQL1eK6HUYvKMZnCEjyfmJe3O3aIQbfgXxREwCUGRAU+qMgUxKjxig3xxHx3t4+vSJgPehED2MekLKIDhCmYpwOCJZfQKI+4KYUQqFmssMQKSWZF/B+uc+z0a/IusUe4cv8atf/0LmhelsJKapDAIE3SEh6rA/BANBmVe5ZkyHBLxHYudJkgXlkN55932srm3I3ntOHIJsx+lMMhV//jd/I2N55/qmgLo0Qqd54P7+HrqjgfRZnm+4nscSCSQTael77DsEe3yBkJyrrDZmEIhkrFG/HjdcHgYimI3SkSDks6fP5TzHfQLPQcwCkX0GrMICZ+A1lUuhO+kgngvBn/Lg8bNfoFA7FgC60b1Cf9TEeGZk3HJMkGDGMz3nFfZ79k/Oj2TS80exDko0KIBm4BsGY/QtQCq7N+OHr/Pcaiba6blfQSvFU5Skp6CaXo9zncp0yLnbamAbCv6awSfNMjcTIBXnUAyAAJaC2by2mSDHa/FvlXBQkFOf57ugsRLYtH6UYCdM4oUUhZloaYDv3wJwivmYMSzWsxm3UGxA60mZwIoF8bu8L6+l9aRgnuz9FjIJijNxj64SG2bcSDEfBlX4HSXpaf3y/nxelflQDEsBZm1nvq5tb24bxU4EpDVpfGv7KODKMvE5hGy6YBO/BR/thrqB4mH6GW0nY0412ve7eJfWA83nVXFAcTStB+N1Y301gqoG1qjX52/VoWb2j7abZN47GEyyCplNvy/vWw08zlwm7X+CK1oMrW99LjKgFdcyE0W1v5vJpWbM1NzPFa80pDQMZj1/eA0GmcyAuwZnvh1vBojMoKMC0EaDGteQjFwhk7rfAtDmvq5jT5+R5BPFRxUX/I2gwKK99JmV/Kljzoz18TWOX30eM9j9to3+53/5X87ZSDo4WThWiILBjEqbK0YvpoUyM1/52lvmrYnWrQ8ih54FI1grnZosOpi0cvl5j8tgmrKhuJFTAFrBYm7MpIGseKs9rexVHVBa0WpiJxpJi+iFDnYC5BrxexsFWEx02hnMDaudXNI+yYhdGA5qtE1BTn0W/tbnkBQAk2OlTAJksCwmaJ2QBGBeaCGrRgzvx2sp81u/MxgZC4pGF1g+focANP+vjU5QguxG/k2tY+4EpfPMjQiodmgdOLwP+4UYzS00u9mZeV+dPHlPM3ivhwMNNqh8h2jberlxMRwxte/IBETzDqYELqRDtC/wPjxg8W+VJ2BZlMn87WRtMAr4OR6g2VYqtcLPiuGT2/32/to3dAIYL1IHWQ6DXWOkv/H+sriMDSkZzgTsXzTa0omTZaD5HuuMep6y6C/4dxuDAAAgAElEQVTaw+12CvPJuI4Lnd4QoTDNVBLweMNYynJT6cegT2d5HgCzqJTrqNfbcpi4PL8UZsna6jKcThuisSAi8QD6kx4qtRKsDqsASV1qGZAFPZxhSk3ZVhcHrwwpA2r8koWxvJIXCQfaTF+c0hSITGmLRP19Eaa0dzDqjcSN/eKkIMxoGXPjAVY21nH/wTvI5nMIhZlvD1weNXD45gCF4iVp51hazgvwx/5LxgFZ4h5qAMIqhlVXxaJop1K37fr1TaxsRGViLZxWsb/7Cm9evJSDKkEaNyfKThfdFnXZjCADjfwoc0EAKxD2CYDJgwJTlclqdTm9AioTECEA/fz5cwGbqIFMFpWw0kdGiigN+WTDOp8ZQZrxTLTgqAtXLhUFLKeWHNuUqfgOjxszuxX9ycjQmlzKIk+AJxiQuuXhgeDY7rNdlC6KCHiMa5FRdHZ+Ioc+0bJ22EQqYG6zCUPtw48/EVYGNbS5yTg+OsDus+c4PT6TdPewPyjlCvkicDucYtREwI2akDwgj2YjMR/L51eE2Uxt3dVrawIih+Ne1MptYSZ//svPRL+WWnwup+EozIMAEewvvvyVpOWKGed4JE7unU4D5VYJQa+hkzWdW+Dzh5BILWF5ZR1WmwtXAiq05JBKl/P7t+9i0Ovh7OhE2PvUFCcQQedAMktZztVrG0gtZWReE9MgRviZNUID0PlUWIjF8zNhoTPNkn2/VLoSc56Xr3eFbUNtTo5Rzhe5LCVSImI0yfTPaq0p7uXeAGU+XFi9toJgjMZknL+cqF3V0Sg3YBlP8fr/YevNfuROs+ywE/u+R0ZE7juTSSa3ImvprqWru2dGM5bHsjTGWANYMuZBfvCL9KAXww+2H/xgA/4bbEDwAkHSSILR0mi6e7qrq7rJIovFPZlkMrfIzMjY930zzv3ikjG0EihkMTPyt3zr/c4995ynz/HsuwfweG1Y3CTD2Ya9F3s4PkpLCTkTGm5/EP/Z3/kTrK7PodcHCtkuHHCiXWmhkiuhU2+jV6uhWy4KUMLnov72m4MDMa3pYYTF9XV88sVn8EfDsHtcYvzodFPTzuj0Emjq1frYffocb17vChM9mZgRFh2N/aj/uHPrGiKpMOxeC+w+B5xeF3qUdRlQl9KKbr2LIA+LDfb3fRwdvka1XJSEQzw+I8kCaRdPAHa3D4tLawKmWe1WNOsdtBttuC12DKl7mD7B+cE+0gev0W+1RTOS5qjn2Qs83X2JcruOax/cwRc/+RLhaAypxXlhVMpeBzsa1TbKND4slJE/z6Feq4npKPcdlnK3+h053DGxE5mJIxgOYG4hJuubifiAMXMEjY4kcw5f7wv4TG1yMtV9Hh+GI5bIWdFo9cxh2TbGxvYG5lYX4A+7RfObbDHGZLVKHyMmjtpNHB/uoVmrysFXmIpwCyhrzGPjaLZaksCIJqKYXZgXsJHsIpauEygvF3M42H8pjNk6xZXHQ6ncWKHZ1tAi7DAXdU57fUmuGFPEBQEvKeXAuIj6KYVMAY1yB516B/axA16W0o7Gwlwzclk1YVy6/S44w24E4kHE5iJiTsuy4AKlhTo9kWn5xS9+IYlCAgacE/FEXNjIs/PzmE3Ni5EdtU6rtRbSJ+c4O83KIVslwmhqN5uaQdDvRjFfMH4L1N51enBpa1vWFmkji13Y+i+fPkf68ADxcAQ3d67Kwfe7Rw/h9noRiSUl4UQQeG55DrOrScwueFDvcKyPpOSYCdXDF7t4vfsMTssYAY9bSrMJNlbpG9LrSQKMZoysOgnNxLB96zquf3BbzLeeP32OdqWJTrmBXPpC5Amof5GcZQXRvCQVua5Qo749HOLl/ht4g0EEozG4uZ5ZbMJ8Jvg54HhihUerhWq+iKXZeQFHKfsw6HYw6PdEWoJ60lzzHV63sOstDifm5hcF5G31Wzi+OIDFNUL+IitGr9d3bojxFoEXgnJMqhKkpxxRp9sVaQsaxgqRYGyDa+xAzBeF0+6Bw+qB3+XHX/7sLzE/u4APPriJUCQomq3lRgX3vruHSqOOO598jEtXt+EP2iU5UMhVxIOAfch7BcMRYYEzgUWfBFYPOMYWPH78vYDi7VEXCxursPudiMQ9iMUimJ1JiCY99/X86YVUD4QCYWSZaLbZsHPjujDkubHuH7zG46dPRVLEausL0Oj1sWLMJmDi5a0dMVvr96k938fBwbHov3IdSs0kMZNMynwmqzHHBF6f8mhNdLo1Ya0Oe224qaHKxFqlJrq1yWhC5rTEtxMAjrFXOMSYzYpoOCnMR68/JB4PNVbTuW2Ac4AOGih1ivDHXfCGnWgNm2h0CQ6dw20LYH5uVRLmBIio0cq4ZmwHkvMJrF9eQYrSQ163OSf0xhj3LahVGiK7Vc1V4bL7EPLFEfZFhcHsJRO2N5bEOmMMOeRbLdJenoAVvVEN/+GX/xbPXn4rzEZWkXjdHgGT46GYJMQpScE4k7GYiVWHskYwudWclIUL27LbE7IO9xTR3vcYjxSeecjO5J7OoI0mcAJGsOy/UEKhWMLYQr5TT+Ip9nen10HIF5B1gGxl7s+xSEyqTgg4sjqF7UMGPg1K19bWRM+3XCjiFRnphQICAa9UV+TzGZTKeYl/KbnGGJgxA8Y2qe4JBiNYWlxDamZJ1iqyW7n2McFHo0Lq+LbbDXi8PDMMjVnimIACvVPGwnreXN9ByJcSfXnG2mSnMXnO6oVs7lwA6EgoKAxVxg8nZyciDOKCR0DajY0tzKaWJS7iWaVYKggzuNEsCfPZ7hiLoWQiSbNBnolH0saHByfy/wSwP//sJ0YKhTHm5NxItvqDh/eFFc64lWszk2RvSVc8t1rssk4k4knpI+qUdlp1AYeFIV2pCmh/eesqNje3hblNJrPICPkDEmsTtD5NHwjrm2uNShaKx43DjcWFFVy+vCPJUb/XL6Aov8jIJQDaalfxeu8JKD2iZ0UmP9mOlL+jFAn1wXnGZkzEigt/gGcsBwL+iJzZqIvPZB1JH3yeSDQsADKN8vQsyfiATH2C4Ey00BSVhrmp1AKc1MOxmfHaphxPv4Fmp4Z6q4SLbBoHJ69lfeD+wQoMBzW/7V6RNBxQnitB8g6Z6EEWbaHX7sv3udllXLtxW5IWFmIadkNwCvj96DYa+Obrr3H85g021pfhtAM28WDqiodLpVkXyRzGrkxy8e/JjPR4ApJoYBKbY5bx0eLKAhwOYgiUVQO6fYLdPBaR6EWSAPXlK0Iuefz4qcyrlaUVYbg3ajVZY5dXl7C2tQaLa4hSM4986wLn+Tcod3Jo9gvojeqw2ClJOJK9nvNB4gnREDJrA/tPxpndAGpvwbpJaf47oM8AVgoADWkcP1W6r+dqHQ8KMClwqfgQ1ySer6eBymlinILZNPhWME1Zynp+5vjhcyiAqwDhNIjFhIkCxLyOvKPNyHYqGY7nOpPkM2CXAsV61p8G9PQZ2D6KS2nlur6L4Ccu1wQ7MbjLNPisWImCuFrxPw2sKrCnTGB9Bn1HbV+pwh+P3/aJMqQVH+NaoP3D99F7K8BMBrReU1mx/Lf+nj/7j+F3ep3ptlbMQ4FibXe+g/aRAtYKrCoArwkP7R/9vf6djittIzlbTvpMMSptZ372bUXGROta/177gf/WBIH+nfa3guPaP/w3z7n8G/Y5/46/45fbafZnA+IKjGuOImLObUB8/kegWyrzSZ6a+NdJv0wY09P31nfT6gHFSBU70/6eHm9sL72Xub+5twLQ00D99DjQRMV0u0ifktwg+tett8oU5pr/f7b4NP5HAFrH5PtMaV7POsVo1vdR8Hn6O6/JL5oQTo9fZV3rO4gG9HQWR0HFdwDqO71hHbTaQLrIsFM18yVqW2/1hswjKXuVN+fCy2uzQWXgjd+JuGv2QiYUtdEmGaFp4JqHJy4OZHWI3tjIAIQ6oXUg6MDnZ4XpOwHW9d7a4QS6DQDTf1t+K0zWXu+tieD0+2g2SrNx2k66oPHZpye8Avm6MOpkebtwO8wirIA2/5/Pw12ff6tZuveBa+1UbnjTjG0dkKptzevxWWmsxhO+WawHMjBEQxtmkPL6b7NOZEhMAG+yIMiGZHsRKBN9rck1eV/tI7a7MqD5jvxP2cr8vEqj6ETR5yRQqH1lwHGPef/JuOF9Nds0PckUBOc410QBn5VfwlSeTGIC0Aray/tOFmdd5AhASx8xSPf5TNA/YdtLUmZgNIN4qGGblCpGk44/43VpUCWZRpXl6BmpGJY3csHiRkl2L3WgaZZBF22ydLYu7YA1ypUqzSXCWF3ZEmmOfK4i7MfM2bkAE2QwJ1NRzM0HEIxCjKmKZTLtcpLxbzbIJOvAObbBObJg3OqKOVq1WBB9YQYYbEPqsC3MLwrTmew5Bj4spQzNheELuNGqUA6BUdQIzVpTzD54mK01qgJ8Li4vSbkcM37tZgenx2k8ePw9Sp0mvvjpj7G+sWHmtCQPrWIaRFmPzFkGww6lbgaYn03BH3BjfiEBn9+wSiuFJtIHJ9h9/gLHbw7Qa3eRSiSF+agJDDJ/6MRe69QQCYfFbbrWbJhsvdUtrEmPz2sOIeMhDg8PRR96NpmSnYTlanxvssHIDmLfcZxRfobayGRpkgFdKhbRqtekRI6HFjK17NSXtlFnkgYzPXgDAWHh0niL/et3u4U1+PKFKWO/feMDxCNhkXR48fwpSuUShuB4cSNBwNntRngmho8/+SHWNi/JvMgXClLW//TRY2QzOTFb9Ium8iJ8Lpb3u6Vkk4kjsqnPMqeotmpotdtYXFnF9pUrAnKTxUGwy+a0w0VzyGYdDx98h/t37wkrORQIyvtTtzUciQqwTwDYw3EPskJrEtReZM9wROkABvtOJgGCCIRiom8aiaSQzRZQKFWknJLvurpAN3kPHn//EI+ePMb8DBMNlyWoZ6k4QRuy8ciiU8NRMuIISNKwpdaswSMs3gpsBIhaTZmPZt22SPBOxhv7jGW5su6AXgN10dmtNRoolmuiI7xFg8hwEO6AW8ooCUBTrqFZIdOxi061LvMjHg7i0x99jNUryyI18/LFLv7iX/wFWHEXDJhS36tXr+H3/uBvIxYNoV4ZwGm1o5ari853q0whvy5GjTosox6C4TBOz89wcHyEGo1zh30sLK/g89/7CSLJpJTnSp56YgpDULXd4Jxz4enjJ2L652C222KR9yyXagIUKwPa5gFsLitsBCJpHNWlbZ9NZBtqpTLO0ifSb8XsOUqFrKzZZOi8fr0PlyeAWDyJSGxG+tDi4EGJjO6OSNXwvbx2GyoXObx5+Rz7z5+iUa1idXUZ80tzUs5+cJIWWZ7ta9fxwy8+Q2wmgfnFBQHHJDlCE9yhFRdnOWTJdOuN5PDPUnqWy4djEfgCXmHAR1MJbG5fxkwqCBII3Hy3CVO23wIsPQg7/M2LPeQzOWEt8T3JWiO43Op2UW90BGRzB1z45Ec/QHjGD08YYjxJPepmg2tLGbnTU3TrdTSqBQwIToq2qt8cYPtjGTPU6a82qC3qxfb1K4jNhFGpNwy4TsbQsCvALEGR5w8f4tXeC1iGAwEPFpILAgzYHR7Ekgl0uZe4HPAEfUguziIad4O5GGJQZG41yny3DoqZMoadATxjq5itkVnI+UqghOuFJ+zF3OocVrZW4PBLjhEkCrYaQK1ck8Tev/6X/0oYVhwv3Dspv0E9/NQcE0AB0aRmsoh64ZVaU1gQC0uLiM/MmEQ8TcZoLDfoiOyJZ5K45l6xvLwqZcJiMDYmE7aK9NExqsUiYtEwbly7LsDEtw/uwU7JBhvjKLcwJT/94gdoD+uyrzCBQSCFBndk6LL6oFjIwmEZiNlYIpIUDXRW7FB7nyA02Z5Wt0PMcLevX8f127cESHj8/RNk0xmpWhk0uhj2KOfix+zcgiSkqLvOucH/WLFCGY5oIonZxUVEYzPwBYIC/HC/ILuwVaHueR/lbB5+twchrx9Lc/MiacHEQ754gRev9uAN+eDw+dBnMtnjxdzSMmYSsxjZRtg7fIb+sCugG42/1lfWEQ1HUMhnpc22t7eR4byitFA4JIkOfygsciFM0Dr7Ntj6VkRCEVgGViQiCTx59BQPvv0OG2sruH7zpjBUe+MBXh6+QqnewKWrW1heX8HAQtCxhSKTEu2O7G9aLdbqd2UNIMhF/wSpJGh38OD7B8bfgdIiySCi80HEZ8KYicyApRWlTBHnh2k0S3XEwzEUckWR5fj4Bx+JMVin30Gv38fTF0/x1Te/EgDa43dKYpfl5CyHX17dxNoqvS48uMgUcP/+d5LI2Lp8Betra0jNzoJeGdlcBunDfdHF7nabcLpsAja1mjV4XWTP2VDK5SVxscDkgG+iJ+x0G8Zkt49QMC7zOeAPYzy2iZY2V8Z2ryVxgsU5xsjeQ6Z0Lt/HziFsbgu8YQ/OTjMYj+zCpmV5PXV8CTAy0UwDZmGIR9xIzc8KmEupMj43Y0671YFStoj04RE6zT5sYzfC3jiiwRnRZx9TV55x6JgH1yCCQZIYuD6xZqGJh0++xld3f47D9Es4HBaEgkEZN5TF4R4wZlVApyvJczUZYyxL34UeZdoYU9jY7ob4QDMkMqDJ9uwMGP+O5HkJzvHv+TkxDqcETauD09Nz5Mt5rrqwO63icSBxrN0QJ5g4KBbLkrz1emh4SKN0l0ipME5eWlqWCi4qVzMOI6h5SIZ9vw2XmySQhmg5k+VOnxG2Adcfq8WBRr0Dp9ODrUvXsDhLebiIGOIyBmm3ajg9PZbqJILINNYNRwNiHtWTc4sL/cFIWNkri5fgsoYwl1wWtja1jZn4oQQbWdhk4Ho9BLC6AriSNWzOjJRlpD/BMhIzS2LkLDrQI+q30l+hivF4gGDIi8vbmxI7k8bMa3PdOGYVSDCGzz77HDdv3BGGM3X2CUBTfoReJN/89jcyTxQAoDScnnl5BhEyS6MJL2WTYjGRuyAIzaQFz8ispGSSmfPo6tUbsveROEDAgzEckz0E6LPZNE7S+xOj30m1cY+mXzZc27mFO7c/RjgUl3ip0zE+OmSsE/Cl9vruiwfI5tJyzmQ8y+QOE6+UoxAZFZF5MCQqmriGIwlJtgYDcZHPLFfy8txsc2qzy1ncBtHOJQmHcSj/nklNfqdUBsFg+s7Mz1OOJ2nOFD36PA1Qqmbxcp9xcxadfhPNZk2YvuJlQYMwCzXyZxDwRiRJUCll4PHQvDUu8Spl85kQ5jpgPAxMJQfZ26x25pwM+liZUcDrvV1ZZ/icci4nU33YQ40izQRPHHY0xBdqhF6foK5LZL8Ma5kAehIbW2tvJSvZv40WDdnzkjBdXFqWhAz3yUqlixfPX+LVq9dGT75WE1b+XCol53HKrC1vLaBQzeH+09+iMSjCHhij0spgZG3D5hzCahtKpRPns6koJUuSfW0IZAKksUpHiHlmLLBqYxow5bqggJtgEBPwehrjEKBp8vdsh2lgmf/WynQFzBTAUlbp9M+ZSORzKCCr53L+TCuTlZinWIJiOewTnlv0fRSz4f30DMfxrMRDBbQFSJwQ5RSfUVBQcRQlDHK88hqKMej76TsSX9LraRu9D0a/D4AqmKnvMQ0sTjNieV2tildATpNUioVNg5GKc7x7tpGQFhTs035WsFKxsGk8SoFd/d00sKnY07RZouI0yvrVhIS+h2JnilNxvVOsTcck21bB7en3ZztpEkPfQd/bJF1JULT+DQNKHZuKp6kZpIKfSsRUEFrfj5VfOuYUBBf8cgqrVECZP+caq0RKQ5qFrI/0JdCxIgnp0TuTyGmMzlzDsMvfn0/6bvrMipsJ3iRVJRNvr8l81jabBnw12cLP8m8UZ3zb9xMGtI5F/by+l7aPsp3196zeVZBYcNj3GPCy2U2+ppMJAnr/x74m8iQ6d7R/dE5Z/pf//p+MdXBNZzNkARZU3pis8Q/1htNIvoKLCghOT3hdUHTB4PVk45uYAUpD039jwpzWBWSaKczDlTz0xEmTwY/RwDIApwZn08+mE19N65TCrxNCwVDRKoZFrsdGNwY8xryO1+fv+e76/nx+1ePRhUHZvDrIdHBpB+vCq2USOij5ez4XpR0UjFZwXAek3GNKg0U3hbfZBclGmDbVMgj+jS4S0wtyKEBmhCmXEN0YNVu0mQyjDmDNDCnoz+cmu8+4YnclO2+COCMMz+98XgV0dWwoqC5JhiljR31H3kcWZnHxNfrP/B03Z/7Htp42jVRmtJbtmGwON9t3LGy+L3+uTG1lgryfKFEWvhgN6sQZG3a5guf8f0kKTBjNZB3wOtl8UX6uuuJkVTFr5KRBCTOFnS6oq+WyG3NLCepcZBnF0e4OcZrOSBA1OzsPfyiBdod6owFc2rwGfzCGarknh7bcxYUsejQrmklQx5LgoxP+kFUYM8UqmeENdJs9YaKO2gTXGugLqDVCMZNBtVKWTV42AKtNtNzIZiGTgDqi4ZkIRh4L/EE/xt0BbL0xfKyr7UHYhwyQyD6lGZHD5cLSyqoEi2RA8BBWrFcxszKPS9euCkDN+7DPaGzZbQ9E1iBzcgYH2TXtFrwsL3JYhXVHwyxZH+CS8vM3r/fx7MljFPN5YUrzi2XvZNVwfLMMk6Az5yYdualTLfN6UsHAwzYP6mTApNNpZM5Phf0Vi5Jd5pDSUwagZOGQ9Ska3xaTBU0kkggHAqiXK6LzSg1Q9rUwBV1OCUTpvEK5IJZeszyR40TGvM2CQWeAbCYLr8eD69vX5ODHMu7DozeGmTJoYYARQsGwMEfJyru8fRUffHhHAmOuM98/uI979+4ZIIil+QMIAO1xEL1iOtYiIDv1qwnaZvMXwjqfX17Bhx99JJrQZMWTFcq2IqDG4Jrz9Zc//4UA8QRpOBYpX0HjrRIlNFgp4WC1gwP9QRcuhwXFYg537/1WDlwBmkB5fMIyv7JzC0uLGzjP5OQgyq9ZGh067YhHovj+++9w/94DJFMzWF1bEyAomZqTskS31ycGlTxEcc3loY/6kxWau436GLa7qFfLwsZtNVmeaExa1YOA+xDbiQZtXI/4/ExKFMoZOTSxicZWanT/EKubG3JYZRtw7BQKRbhsLjnwPXv4SFjWX372Gf7O3/tj2MN2RJJhAU6++vlX+Oqvv5LDea3axPLyOv74P/3Psb62hVqlJkaf3WZH2JfUH7eN+qjns2C9SiAUQjafQ75YQq3VQqFWMUz3L7/EysY6wtG47HXjIbtiLIEjpWVoHEojtH67KdIZovUu5hOA3e0RAHppfQkuVikLUweot6ir2xX5kjETkJ0WchcZAUYP3+yJZA9Ln8kKvcgQjI5hbX0LvlAEW5d34PHbhdXd7Y5QL9Uw7g/h4WEye4HTgwOkj/ZRyuWEtUxDUGoSZ1nCXC3LO12/dVPAh82tNdG0LhTasI6sAt6fHZ3i9OQU9qFFEjvdZgNPnj8VZizZwJxP7qAfV2/chCfoBGwjuD00JaNOJ8R8ldIz3XobBy9fIf36SA5bqXgSHrcXHWqc9oaigU12qifmx0eff4RoktUFQI/xxIhrRxOVYkUA6MzxMfr1CtqNulw7HkkgHJpBNJ6Uz55kWK5twcr6mvSVw2UXpjblLCqlgsgWcD1nguBkf1+SReV8DqNeX4BxMrsSqQUsrSyjb4FIQISTMQRiEQQjrAAwMhTczClDcZYu4HDvEKPOABGnFx4HD8E09mwgk71AtVGFzePE+pV1XL6xDZffxEkCZPeo6dsWA9VHD77Dz//9z7EwP29ioonLfGJ2Tg751NLMFotoNLuik0tTutsffohEiuzUvlSJELwkq5kl85x3XEdXlpZlDKbTZwL68bDMJCCfj3rW4UhAgFWyQtPHx7jI5NDtMNFpEvmcV2fnJxiMuti6vIlCsSxyIazEoFRMr9NEf9CStSMZTuDls+e4OM9IGT0ZajTAIiuTCRin34+btz8Q1vHe7h5efP8M9UIJ8XBckgkYOyTRE6IW7cTUmgmperuF81wW0VQK29d3pBQ7HGWcYohjp+kuipksKhd55NJnGHV6sk+lYjMiCUPt3vT5Me5990C0xWnsF4hFBdCeW1xFIELJjzHKzQIOjvYFzK8US5hPJUVPmbJMXHu4NlNe5sWr1yJH1BuNkZqbx+UrVwVYdfYtGDR6CPvDwvan3jHB4r/6y1/IesW5xn2tOx7ivJTDRbEoY2t5c0P0dIXJ2GrJvs+qEcoYCOEgYIgaPMCTSeyxOQR4IbuPCaV6v4f4Ugxzl5OwOsdSbcO0f68OXBxmUM2VMRtLYtjp4xf/4a/EH+DOx3ekLciO7Ay7+L//+T9DpniEECtG3Ebuh8kotyeAmzc/EIDv+OgMz569ENO19c0tbK6tIzpj+o6at/t7u6hXi2gwuRwLweujISMJKEOpLEofHKFDSZj5JdFRpf60w+URyQ8m4JmoIxtzLjkvsh+jIQkXY4nJegOO+wZ8EQ+Ozw/QQ0fAZ7ffKdJCJWqh2wwo+uoNAc8CQuGImNnSLJc1+vVODd6AR1iw8/Ozos0s8myUGfMAZ/TbODhC7rwCJ7wIu2MIUBPe7hZwlvE5EzOU8+F+B0cfDs8I+0dP8H/9i/9DtIZH474kX2bicVlnOJZEq3loSvb1UCpnEbrdW0yZPFmplza24BaWp2FAMiFFDWQCVU4nS/zNoZkMaAUwCL5WizWcnKcRCHjgD/oE7JeDdc+QK8hYlf2WUiijsSQYCCJTzodMUbJAySJOJuclXmc8xP7M5Wlk3Ra5NXqWkBXLChiCg3xeq8WA2Iwndq7ewvbmdWPU5nQJoEbpjKPjfZGVoDGl6DgHPeYsKrImNDm0iGRdwB9HzJfEyuKmxIWMvxmz0EyblWc0Iex0aSJGwNkt8bgxnDceFZSwslhN8kyqbr00pyI43ESPchA2q7C3uSYyHszlCsKaZ2Jua2sLX375E6wsrwv7lR4xcv9CFrt7e1JpwDWUCXgm/DiXQXIAACAASURBVBl3m7OZOU+zn2hGyuQLQXbGOf2BSazzGSPBsDB5Z2JJMUv0eQlAx41EFSXURhZ5v2LpQnwfuNYQiDSJxa54zty4fgs/+tFPEA5FZN/otPviG2Hi6QrKlRxOTndxfLIvfh+UbxNgzmGVhD81nJlwEjlGf1CYy3abV3Tno9FZaTMmGPgZthn1oPn3nHckE3BP0ipG6spzfJH8wnFFJnQoFEVyZkWSCeVqQQwf84Uz7B+8Et1nsrHZXvQFWF1dRzAQoQASbGJATtnNJh4/uiuGk2rWRg4jY1wmadgnjBU7lOoRAJtB4lgkbphkpESY0+p8W31LaSXGKayqExAGQxlz3ANZ3WMY8BxPNHXuSUUIk3dCSnO7JucJqxB3Ou0eltfWROeaYDTHrN3ukN9R253tT7kZGnAzWULCxNxqCnaPFc/fPELHUoXF1UO1ncfA2oLFwXHPCnJWMQ9ESoXjUwFSAes4R4bmTK5nXpKYpgFiYgAKjsn3KYBVQST9vAKaWuXM/lN2JO81TQ7j2J4m4b0FoSk9OGElT4OE02fy9wHSaWyFAOT0l2I7Cpbyd3reF2LihHk5DdbpeymGoAAyrzUNtioYqtiNspDfgmVToLZeQ/EnfcZpbEaZxApkvg/e8j7Tz6Tg83T/KNalOJKCgooFkfz0/r2137Tdp0E/Bd4VP9FzrL6PVr3zmtxPFK/Sz2sbKd4lEmDdrsw/flY9VBRHUpCZ11NG7fR76t6mwDO/KwajCQjF4HhPrZRXHInjX9uE93i/j3Uc0GtJsUklOPKdFYDlnsrx/G4OmOdQiRf2M++t92eViPSTVGUY2RslbSqRU99jGnDW8TE9TpSJr+NEQWPZL4bGF2v62abHwPTfKAan88esd2b+6HhRPE7HCPfC6XnPmijBZSesfAHZJ3NKxtOUfvz7c2y6D9+OyQmzXOfQ9NiWz/9v/8M/HfOAIeUpAZahGdM8/tIAmEarRifPdBZIX1TBuPeZqorGaxaYn1P9YG0UMsOEdW0na5QOzCbjoZmht4vA5EX4GZ2U3Mg4MPSz0889zRxWIJoDn/fSQEQA4IbR+9XFQCeodgpBEDUnlMDTbUrxtAMVhNWOVaBeyzh0IdYNUttXn69YNpudbiCaodKsBxlF08C0Av26gDPw5/PxOTkBNPukfaMd73WbvuR7Ue9VtXVoVqIAsi42mvVgu/E/BphiRmKjmQZdlqtvFwnpu4l8xnR2je3DtlE2sUpw6IKj9+h1GejZ3spe8F7CTnXyMGO0KrV/dGPQyWGkYkzArJOfbWWCsXdaS7KQTXSS+DkTRFglaCXwIMkLi1kgFYzXjWkwNIsQAWg+50WOgITRchP98sHYBClu6u2xvNeUTHKqUttPF6alpRUpPyxVGhJAkQ0dnZmDLzSPZseCtZVtLCxuot0c4+T4HJlMlgoGmImx3CuKYMgDu8sCt88jmptkhPDdxwOrSFb0Wm3k0+eoFQqI+nw4evNGWHJsT75XtdEQQIo6vvwZGWHugAfuCMsPO3JAHTS76Nc7cI0syJycCluAhjDfPriPSq0mbWB3ehGJxoQht769idjqLBwBtwRjDLRkbLDUjwzLWgsnb04w7vYxIuVywsRn4MwDGU24GFD2+wNUqxXRJM4XDBAx7FOL2RgxEJTV6xK4/6Pf/yN8/tlnJglFIyPKWwQCpkydrJB8Fj/72c/weu8lYhFTKkhGJvWlyTCmvjQ1FqlnR1aaBG4dYzLGkqYaWcvDMXpSmugUAICldxbqhPt9Mj6bjbYE+jJ3xsDpyZmUq968dlMc3GkMwxK7p08N+EZAlFIUkZgp9x9brdi+siOsEkrNvHnzGg++vS9jjdqkNJ+klmgqkkSzbhjrHK/VWg2D8UDYtt3RQLSFr+xcleSSw+UQwJBGRS/2XshaxUMNGcRE2kTWyObA7VsfyKGKwJTNGxBd6Jl4GLFY2DBxmjXs77/E3bt3pcydAbh1bMe1nQ+wsrqFs1OWcLblYOLxOKSElCXEv/zlL5DL5fHJJx8LGEfphuP0CRLJlAD3ZFPxcEB2F4FYm8MKKxlKPCxbbZhPJsRs8uzkRJIflFlh2/IQKMmh8QC//vWvhdl7+dIWHj95iJd7T+V9ac7jD4fx49/7ffzgs89hd9txkSshfXIqc5rXrxXLePL4MQ5evUI8FMHtTz6AI+QU6ZIrW1eEnbP77AXu/vYeHn73SFhav/fTP5BD9uGbA1ycZRAPRGVesHy+327AMjQsK5o4EvAjMzxXLOGimBfDv7VLW7h26wMsLq2YdxgQABsLWMTx8erla9G7JOBCYzuyFMkYDYbjYoB6+dpVXLq6Am8EwnikZG6N7N5yWw7jg04bpUIOpUIebw5eCXOsUSu/M3atNnB15wZuf/gDdLo9JOYWMZNIie4iQV8andbKFXRrdRwfvEEpcyZAbf7iTJhjZBESMKLBZ3c4kgqH5ZU1GXMExwgaFApVjIcWKZPNpLPIn1+IuR8BPa/HLQZqLEsmwAuXA96gHx9//plo2ZPJJ2AjD0ZDmqm2RAqgXapif+8Vnj/4XpjGVza3REOWTEo+BwHP3YPXWFhbxPVPPsDCahzVVkdkEpgw6rVHsv6cH50IaOzhHKTJYKUBp80DjzuIufkleEMBHJ+dSgUBzZDiNFpMJuDyMgYCalUyJ8aStKDeZq1UQr/dgsNm1t2jV0avnuAa/3ZktYj2N80BA9EwErMphGMENYBWfYBWrS2fP9g7wLDVR5zyCBarrMnNdlsAFAL9cNpw5cZVLK4vwxP0CnuS1Q2BoGmnzHlewLn7v7sr2tLck5h4IzuNayQ3NJudZcVG/5J7FKVFdq7fFLPCRrsj0j4EO188e46zMzLpjrC0sCjzjSAO40LuZWeZc5xkTsScLrWQkGTXygrZXT6RW/nmq6/htPtE5oXr9McffyRl4dTI39xcF2PGUqliYgj7GOfnaQFOdq5uYyYYxvnJKTJnZ2afdbuEyUi5IkqKNKj76zWAI9eE/HlBzKbmEimpAKAW6+bGlswFygNwfWZCjXr72WIeTq8PN+/cxtrGurDdKQvh81rRbgDNagsHz18hmz6DY2yDHWNhyW9triMcCuLZi8f46u5vhH0enIkisbCI1Y0tbBJ8DwYF1D/PnmNv74XI3jjsVgQ9Psky5S8uZH+6fv06fMEgzs4vcEaj0/gMrly9LmuDVGSUW6gXKsJSdsGOAKsVQi5kTysCUjGRVOTeWCmhb7eItI8nFMDMwiwqNG+kh8hwiGI2J4kk9mm/18H6JiuSLMIgdrFk3skqmpqYodYJcPa7mN9aRGjFDziAkNcOlwUYtYBKZojyaQE+uxdeu1MkFr755jcSe8wvz8MfCSAUD+Of/Z//O46zB4iL9FEQyUQKlIQjwJianRNgiQaY7HvuCwSDqBvMvYfxUyGXQ/b0WBiIBIq9QS8CIa/o9lJ3vVGrYPfJM9TrNSzMLYkZG2MLj9cnsjnFQhXn5xlh+68ub4imcK83kuQm5wP3yIvcOWZmY/KdMkb+oFcY9hzDXNP4t4nkLF6zGqg/wJ2PPkE0PoPusCfM91aXhmMNRKOGGME9T8kqc7MRzC8C3z04xrPvX6Nd7cNrCyDoCSEajCLg9UsinlVych5gktg1lIRUrZvDv/o3/48A0OVaUdYS0SseUF+yhX63JVV1BGYZU1J3VgyBR2MhATDe4vteu8K9PCpzhEzKvb1dPH/xWPSMq7W8yBvxsMyYRM8EZHDSUK/ebIq3RjQekcQn5y73AsY+7FOeLRh/MYHLe/LfBN+4n0aicQSDIXjcIQz6Q9ip3TsmAziHQiErsg4uNxPbhhTAZCn3fgLQBLHJWL965SbmEstyTRIJeNhmVdNo3EO9XsHe/gs0GlWMrCO5DnX6WR3IhPPS4qpU3MR8CcwmaMZJkN8v78AKONG77rURiQRlHWLyIJVKSJUI17QnT57h4fePMehTIsTEYBrzE+QjQMj/SIBg3EXwnO+dzxcpVy0VXtTIp+wfE5VMPhNsJwOaptLlalXOFTdu3BIzYd6XcSPXOJ6heN3TswN89/AuGq2ynEe43zJeY8Xb2vKanBe87gCubF8T0goBzFaDZ14DUlNS6iRNA2pWcBpCEMlFPBcwPl1d2cRPf/oHmJtdgt3CBMNAJCA4fo08SEZ0yNOnBwL2Cmlo0JXEM7XGJXEgoLxN9l7uLU6HMbRyuX3o94dizKoSEGROs+qMmCFl99gHfFZK/DDhJGdTm90Y851n0esNEQ3PSgXReSYtSVC+S7fbkph5MOrh0qUtXLmyg431LVlPyICv11soFXnebePRo98ic3EipfFMFHOt8AUoOwMZC/TfIWGFOumM76j9T4IMCQTtRhfjgeWtoT33DqfTgT5j4G7TVCONx2Jsu7G5+fZ8yL3m4aPvJ2X8BmCtt9pyBmcyTAg6I4hU3/raJlo0V7faJb6o1Q3eIGB8lbr/NKakgfgA7VEbqZUZAZy7lgZKjQyK9Qz6lias9i4GY57HydTvGQ1oiwGdFXsw8b7xytIqXcb9ChoagNj4TCioZFj/BkxTvEYBMMarWl2lAKXeS/+t51tlKWsFs4J79MpQ8ExBS8VEpgFaXkeBNgXADMA3kHZWYFHZv9MAtp7n2a78nIKqipsoUDYNuiou8n5F+zTwpqCqAoiKCSl2ZTAgQyRUXEPfUcE4JczxGsQzpHpzAqRqe3ONZZsocKnvyvsoq1zXbm13fRYmu/VeCvYqBqU4lQKz022m/cO2U2BYAXl97/elTfT6CuQqHiNxm9eYvfJvlNmuTNrp59GxpTiiYnZvAcsJ81nBWyYg9Fn5PiaBaHSKDWHwHQCtyQkdz9PXJAFTgWzFD6fBcQK12qbmu/m3ki15Hz6HqjlwTxXG8iRhy3uxb/nFcajkT50v/K7jSMeY4ETv6X4r/vR2flkM0U3Hiv58OgGk81vH8vScZKJyuo2n29+MD2Na+hbItph5qEDxNCYoSYVJEkbngL6zjkG9l/YvE3767tPzUN/d8r/+d/94zIwqLyRmPA7jeKyDUV0fpxee6cVHL/QWoZ+Ub+i/lTXL65kSecN2VeDSbLxmMAkjddKRukBSJFwXJJ2QmsEwC5nJyk0D5Ao2aqPwGfgZXl+vKzqwQ2M4w9/zbzi4dZDwubRTFAjlM0oZm91kS/QdxUxrwvKVTXzC1p4G1Nl+mklUJgLfo9nuyOfZJnwG7XwF9d8uOJP7TWfT+DsGKwLE9Q3Yq4sv9av0/WVxpxutjeZMFF+3CAOabcJnYNtpm2qyQDNbHAt8Fv5bMy/KTObiNRyYicV30M2B3zWZweflNfheDN5183s72ScJTgYluoGwfXlQoR6aMGonGSYFlXkNzQjaLO+yVvx7KW1jqTUdnydC/9oO2v7y3MOhAS0nGlM0Q9TNQyefLDgTMx6qnArDt/euvIklvyxVFNMq6ktOTC74bCw94vW54TOQFYaQzS4O3DTnET2xUAw2TwS+UAo+bxRLC5sYj1yolFtiRke9T7+XemtuxOJhzCQiZjPmYmY1JZcM7JxkVlLbp9vF4as9NCtVHNHs6Swtc65Sq6NWNwA0gSjqNKfmFhBPeTF2AkyiDhp9dKstjJo0yOqhUSph2O0JgPr02TNh25KF5vIFpATy2s1bWNpYgTPpQSgZRTBIyQegXKyAbn3WPtAo1lC+KGHcHQrDlUys9PGhmA4RMCVgMhhahenp9bkQiPqRyaVxdnGMeqsqwDI1FIM89HVotuaEy+rBfGIOf/yHfyxANR3SqavbHfTloBGKBYXB8PXXX+OXv/zl23WM+tY8zOXP8wIA0XSKrI6dmzektPjp94/w/Mlj1EsVtJt1tKk1RibqeCQGkz2OcwvB0KRZx6i7PZnrnIMH+4fCXrl6+YroflKjnhrGJycnUtbJzKLVZRMWMNkQFZqQWOwCrHDcUqOKByZZMyg/QrOwZgcBZ0CAbepjM+ikFqLb5xZGYrvfgcVhx9jGdMdQgHLKcJCZR1kLMpV4MWEtDEeSbCOgvLG+LgY4hVIV3tAM1i5tIxEPY34hJTTNaqWAOnUMHzzAw/sP4LS74XcHsbl5GUvz68jnSsIG4iGYfRYIBeTQt7//SoLvv/tf/F3cun0Tx+lT/PbuXRwenyASi0m5ONEcMoLI/pOA2WLKBtdWVrGxsorlLT9GRaBYZPKhJYkyfmebczz/5te/xtWrV3Dt6g7eHOzhd3e/ErYO2fFWpws3b93Gn/2Df4B4IoR6cyy6e/VKFV6nC+1mA69fvcLB631jaheLwuqxipzKnQ8+QHImJTIqTx4/E+kKHth2rl4X1huZ7NTUZskkxxE1GmdiEYRDPpTLJWHpUEeUxjPPXrxEoVzD8uoaUguLYuBDlix1PS0jGl9YRTObSdcnTx6jkM9gc31ZgP+Li5yUfHpcISTmFnB55wpmZpPwRWxvpTPq9Q76PZNx7/eaODh8hWqphOOjfTEWIgDFtYgHXYfVIZULX/7491GpNjDLsuNUEl5/0LDeG330Wh2cnxxj9/FjkRPx2B3Yf70nZbVk/s0kZ8SAk+WolOMhm/3OnTu4dv06ekPDuKTp2qDTQ61Yx/H+ERqVmuir0YRm9+VzYQzNry4jubwgJpnLly6Z5I/TsHsdvH6th1G7J8ziWraAxw+/x/7TF8Leu3PzFhziCWHD0GLB3svXqHaaiM3P4sPPPkYoHkCpWQKlB1gu22uPMe4NUc8XkT87h4ssdY8btoFFKiBYej87T/1vF04vMrC73FhcWjLmbbG4PBuTfOwjH5MZmbywhSkPQ+1JPlPI48HRq5fYf/Va1sSF1WUEIhEj22O3Irk4L8Z8cwtzYlDHMUdwncmqUrYkeuT2/hAzoYjoTZ5mzmX/LtdrUj3w+U++FACasiXdQRdzC1G0WqZMj3386sVzFC9yiATCAji8fPlSwAdWVRC45BpGyRdK9VC65/K1bWyQOcsYjExVml1VW8icXiCXvxADpmQqJqZIHMc03+Je+eLlc+RLeYQTISytLMg65vG5DGuy1cH9uw9RylexOLci+xwTeNSXvnXzungPPHjwEKnkglRwHBy9wd7+LkaWDhYXZrE4m0KlUESjVhWJDibuWBHBWJSVE2Qym2S+R56lVCwhYPcKI55sQGoNE2A5OzkV2RQCZZzXc0uLSF+ci0Y4/QvoUxCfSYqpIhOfh/vHsqcUTnOyN9E89ezkWBj7m+srSMzE8Hz3Kb59dA9dDOBwe3Dl5nVc3rmBhZU10TrNF+vIZjKyFh++2RcGOQ0vAz46cxrm2dLSkoyNWrOJapPyG1Fc2bmBufkUeh2gnq3g4OU+GuUq5pMpLCTmDIg9MN4XZNINrcC9J9+DYqXeWFjGld3rNms/GSz0SanUUbi4kERq9uIcn3/xBdbXFkX3vl1v4PT4SKSiaABKo872eABbxIXk5QRcISeCbpeY6/WrQLMwQLtQx6DWQdDtRzwSwJv9Q/zrf/sXiC8kcPX6VQGhf/XNr/Bw7zusLq7g1p0PMTe3AIfTjUa9jdPzDNotmq2xao6Gfw3ZO1MJajkbQkAo6Mfek0dotmrSP0xIOqiRT2DFCjTrVZyeHBsz05mkXH95cQXxGZIhHCiXqshm86KPu3PlhiRAaHjItYixXK1RlwT62DaEzWGRBPUQhlFkIThfYVKEGrz0EmigPxrjxq3bSMzHUOW7h93wBU0VYqHYRraQE7CKcSkBvFDUg49/cAWJGTd+89dP8erZIYKuCBxjhySFXA6vGESSMUsAM5aKojNqSSWDxdHD0xffIX1+KHOrRlY6TRmbddhsNChllUpXKn34vFVWy3Sp30o2kx3LS6tYXFjD+toVhIJRMXcmGPJi94lUMB2lKW1yjiavOWjKWiyGZf0+gnyWcAxdGmxbHSLZw7WJZxAmRQmOMqFM0JTz8PT0TMA8A0IbJjPbjEBkODIr+xUrBiThUSrg+OQA1VoRVqsxneb+TdkPVrA4HX5U6w2JJwhAz0R5byMXw2vTCJExc7tTx7NnT+U71754PCYVBJRYYGJ7YX4FI66fQye8E2M8MrIJnrNvCJ7OziVx69YN+AMeqRojS1fPn4YpfYHr1z7A51/86C3YwFiJ5I+XL1/hNH2OSqkqAD9BUqm+dROkNN5E3I8ImhfLhnXN66tEAs076YWytbWNjz78WJKC4XAAXj9Qq43MmnH0Cr978CscHO5Jco4ANuco99PV5TVh/NKUfHVlA163kUXheYdSJg4rK0RbSKffCAhDhh/PHVq5SmDE4fDgs09/JEA0+4pzgiQMfob9eZ49wbPn90VnmffknKT3AUtEul0a1lvh8RtSGBOawj4f8ezrEMkLAbRcTvGT4Nxm+zDJJMnUZtMwvAslka8hA5ljkHr0PGOenp6iVCgh5IuJsSLbjvflGOR9eS+285ZojdOsO4JkYlbIO5wHlMoh2/7V/iMcHO7K2OuPOjg7O4HNRVDZi2qtDNuY506ToAr6aDjqFOktJk5p0LuQWpLxzLMp1we/3ysgbvosbRIQZZpT97G6viJANvcwxv2PHz9GPp+VSgt+8RzGPiVAzgRPNBpDIjUnAHy90YLV7pAkKAl3Qpyz2FDIZcQEkjIdNpcNnWFbDEbnV2dQamUxsLbRt9RxXjjC2NKC1TFCtVrEYNiX+aZEKAUEBSuwGnkKPqOAgTZjDqeAHkFrBTrZrzRc13O9ApUKJnPd4bUUu+DvBXSbVEwr8Yyf489UfkH1mU1FsPGdUhBtGoTm53lO1+spqKXAoXx2QhDTdxCy2ASUVDBNcYdp8JmfU+BLwTvFThQ4FemiiUQAP6s4kswTVg9RF5weGxPwcBrIU/yHaxWv+x9jhyuoPi1NogxyxZCUfKj3UGBcMS8Fkacr1JX0KKQ+gjpTJn6KbymGoe2uAPk08K5At+JRChrqsylgz2dQcqGCtgou8xkUdOZ7KuGQ/6+Ar95zGoDUvtb+1D6fBtMFlJ8YGU4nE/hZBfblbD2RulBMSccBP0fShDCM7WY86FifBtNlDMAkcphU0zbT8aVzhz/n2iTvQaE80dUziWFeQ8fENAir7TQNhutzmM8ZEJpfXD/Zt1x33o7pUf8tQVTH53SlgfaR7EcTXXPFUJXBLmTPif6/El81QcVYQtnqgqeOjTyyjh9dE/TdKDOl76rvqfNX57b2tyQEJqaKeo/p5Ir8/f/8T//bsU5MRe51MgijeUSNIZNl0UmhIO30ZNFOG08+q4OWG4oyUhWA1Emng0+Zu7rY6YCS608Z5MkLTZjQej8OwL8hCj5ZePjCnBwKErEztGH5O9UipWTCdKaHQZCWcvD92WFimDUxA5kGnhUQ5fPzs5qh4c91keC1VFKEA2SabSydMTKZMdWp1sWSn9NOk0VoIpqu99LFzTp+Z6LIQ6uC0CzJe9snE0YuS/EIQFNtjZlFXZQ0+ND35s/5t3xeLW9RgJ4BqU4qBjFkm+imZBjJxuSAgJEu4ApYK3iv40cOIk6TgeG1VBpFJ6Oyz3XDeb99+ZwMqHRs6v34zNP30gWE7anB49sFXY0RhTlg9J6mF5LhyJQksJ8kkTEwkiP8DPuY7BayAglAS3+NDOBHAJptxTHPYJgZta4Y3A3kwERWqcMdxMjtx+b2LUSi84hF50DPhmaVpdEtFPJ5dCil4CZQGUAqGYOfWoLyPNRZG4nWIIEADxkog65oP7dbdRSyOTlUsKyMJdIvX78W4PP2Rx/j8vY2lldTcLgMq5LraIeMMAZlJWrbDoS13KiUpZSQjA6byy2ALXV9+2MrbjOoXp1DeDmKUMoNEmzqNaBcamPUHaNbb6GRq6GSLaNbacIJ6jVb8G/+5V+g3axhfW1FDtC1ZltYg+GZMK7cvAxP2IHWoIH2oC160V6XG8lYHH6HH5bOGA++vo+Xj/cQISUUQL50gQ7FpC0j0ceOzEQxsvRRqJRxeHwofTo/v4BIKAyP3Y3cWR7VUgVLiXkBZX7vD/8Wbty6KeXhh69fCRBNtmsuc/F23er2ujL/zPjkASwgRkGSoHC6kYjP4Dx9jv39A1xa20QiMYNYKCxO4wTZKYlBViYTFeFIDCtrqzKOWM7ZapoEFEs+yYAKRyOGHcsDZ6eHeqmKpbklhHwhYc7q5pIrFoTJSK3TkdXIVTSHTdG1tjttYoJGZnEkHhPjALKpuMbQrIpak0vzS2LglZhbx+Ur17G9vYVkyodOdyjMmmqliL2XL/Ht7+6iUqrAMrQJC40Hv3azi26rD6fHidTSLCq1shzKqX/MNfe//vN/iKufrGDUBr65+wy/+vVvRJuS6wwPIkwuUQ6F5drU0+Zc2lhexUcfXpMD/5g6wDag36aBSwYnJ0fCDD07TctB79qVbWxduoRKpYDDo30p2X19eCCyCWTn/r0/+S9x/eZtOXQROHm59wIFkUhxyQGPzBaWonLDJ8DFg8PK0qqARZzHNFuipjGlK9hWfCe2HSVVmBjgQZHl0p9++gMsLC3gr//6F1LaSaf057svsLv7EmMrDb7IdtyRAIWl2B6nV7TIqanLigUCfGSKdXtN/OTHXyA1E8eLFy9wdpYVppjbG8TyGsv9w7B5qB3AQ9YQ3R618dyij9ZollGrF/D8yRMBogk4kEFGRhvXXR4WPd4APvr4U9gcLtGC3r56DX4/gYGhlO7XShUcv9nH2fERfE47nDYrTo4PpSIhGAoYM04mSRp1CVD8voCw0HeuX5PSb8o9sD3Jajo/PhUDQiZRIpR5Keal7eqdpuinz6+tiOnQytYm4smUlKXzgNoSUL0H59guaxh1ur+/dw8Xx2T1urG9cckkyF0+AUf3Xh2gixFSy0vYom5zKoyBdSDMRaleaA1RKzWESd2u1mEd9uBhAMnalMFYAGg3GbHjvjABWdpOZ/uF5SXEEknR7/R4vCJ9wy+CYWTgnp+eieEj3A6a8gAAIABJREFUk0ypeATdRg33vvla2JYEtMmCpsxIzzIWxjH7juuMYZnYUM4VxNiN13Vb7WiVShj3TV+x2olA9PlFTiR77nzyA2xf25FDL/WuPQGakDLW6Ehy6+Xuc7gtFvhchpVGkOrozZEwg8nQ43yrc13otBGbieLK9WtYXV+Cw2tAEDKGB22afzVkXh0cv5Fk0Eef3Ja1jhrYNOUiQJYtkb0bwoc/vINAjCauA6nyYQLj7OgMX391VzRLo6EoDl/tYzjoYGN9FVcvb+O7777HyvIGPIEgHj35HumLEyQW6GuQRDwcQIb65ZlzNJgorVUEWOG93S43mt0WWKVFxiuTAUwQoU9NUSd8bj9mU0tS3k9AmQkul8esocsrK2gPOtg/PsSVnSvYuX7dmLj2Rzg+PsPrF69gszjQrXUR9PixPL+AzElavA/mUnHMzqXESO3p3hOMbRYBfC9dvYIPPvoYm5e3MbY4sPfyFU4OT6X9KsUC8jSvG/WRSsQxPzsnUgoE5LnvUme82e3CH57B1Z1rmFuYFU3wer6NZ98/Rf7sTDSx5yktQKYpma52Oyocu04Hnu/vozXqIzqfwsrldWHuj6w21CtNMdKlznn25BTn6bQAtl/8+At8cOMmElEbauUB9p/v4vHjR1jb2sTcyhLOSnkMPCPMXk5hjlVM9LTqAsMWUDqpInuQgRsOhN0BLM4mZH7/5re/Ecmkmbk47F4n6p0G9g5ei1TKjRs3sLV1GcEQSRxALt8VILNYLGF/f180gleXV3Dp0qbESH3G41YmRSs4PzsRvwUmj4SJaQNazYaMPUrgnKVPJY5aXVoWNmQoGJHrHh6nRR6K1Vg+b1CSC06bS8AdSkmQ4bz7/KmAaAScyTBt9xiLsZrAsOUI/JFZSw5pvdnGwvKysMRpPhyNU9MaKJUhxoscl0xMcb/jfHH7Hfjsi+tYXknh9fNTvH5+KKbItqFNqpcIVnaaXdSbrCq1IxILi9GY1TWCJzBGo10RyYGDQ2qgZwW0bVbLAkBTg5wSZEG/T2JpWdN6fWEPMzFKQ7iV5U2EQ7NiuEaJCZrGnZ0di5TBRT6NXP4M/V4LzVZFqgq4kqkpkJeMe08AqdkFYbZKVY/dKhVgbw72RUqOYCKBRZJDyIJmvENJLsaUXIuZVKKGL1mmTDRSw557hmh694z0BZ9FJAIJrJIdZiO7ndJlTjHXm51ZkJiAe7GwxrifOGyyDhymD2QMfPTRHdz+6APxZmDC897d+3j46BFO3jBh1BHddLKxuUao2RzvSXb32tqyxEkEsvWLyXImZ5mo+qM//GPcvLljYuoBtXpreLlLw7jnSJ9kMOiNBPicn6eMRlx8NBivcE+jKXbmIo2917vy3gQuE4n4W/CPYAb10H/4g88lluA5hMx7Q5RpivTF/UdfY/flE0nmE0Qlo5HrCSveSE5oVjtiAEmxOo5158RMj1Vkwz73eVMFLNWbA0NAUj1wSngsLCxiY/2y9COTeDTYNpXDY1RqBXz74CvkSzn5N5XFqXHOlAur/1gxZ7Eb03kaktOQnbo0JE7MzjJhZErPyexl7MS4mP/pGfHVq1eSyKeUR79LHAHiN8HvEhNU6Z9hweVL21JNwy8mzAnaEmRudwdyTmKlUiQ8Iwkoxh9MMLF/y5UsDk+eIn26LzF/s13HaeZEZME8bvukgmcIj92PaCghVU9MeJDFbQOZ0F5h0jO5MDMTkzMvwV3693CfzWTOUKyW8PDhA6niIjN8aWXReHSUTVVmqUrj+ArmU/MSaxHoYfJgcXEFVptDZKxOz8+lra7duCEVOiSRkDBWyGbR69SkupVrzsDSR6VThtNnRb5+Djh78MccaPeLaPWqaHVqaHeqopVOGr7IxFgNaU3BVOI1en4VXGXCkFVAicmKaUBRtEimSvS5Jir+oudu/l6xlGnQUkFa/oxnYz3na6W4JDSkUved8aECgDKmuibJwOecBhGn2ZQ8tyj4zO8Kek2Do9PA1zTgJ/0pBnLvzAmnQUj+nM/wPuCqoLSC2Po3+m85x9iYCHLKWmXWDoOn8HeKR2i7Kk6m76UgMX8+/XneR8FTxcaUxChY3JS5pLJeDaHwHXtXr/0u4UDpFwOST+N40jckYHaMAalW9qvkhGJHylLns0630zSpU4mM/L2uLXr96XfSfno3Ft+RMvk7Ps9020i/TxE79R0UnDX9YrSWdWwoRqg/I0AvFfUugzNpuyoArW3DPJIZUwak5vU0WTD9d7wfv0SCg55blNeZSlDoWHuHT5r59P676e+55uv40GoDYqaKzbncpn91rGgbaF9o8kD3Nn0/fQf1bGPcyy8Bo4k7Thj33BPeB6B13uu19bv00QR/VSyV19Rxr+vKNFb8PgOan5+eT5b/6Z/8N2NeeBpAVcapBA5k2U2yTtMXnp5M0wuWvrguiryZHq74s+lJoIAfO3saHJTBPslyKdqulHZeSxvVgMUGJGWn8drKclZWtRrL8d86GRTIFKCVxUsTrRfei3+vA0EAzglDWMsseA/NBunn+R5Gr5TuzAZ45b8VCNX7sp31+roAU8eOn1VAlAfQaRBaFzEtk+AhVRcfaeuByXgq+Eu3dRm8LMGdLLwygCgJ4bJLRkjsPiaD0GScTRZEAWCV3mCb89lN5seAt2r0x5+Jnne7awC0Xs9k0CebkUqlKPiuVP2/uXhY4HQZ5jn7lPfS7K0uSAqoa1Z2GiSXzzuM/jT/n8+ofcH76FjQxVizRNOSMdTNNJmagYxTnZjKlmZuTBYjmoZJ0MlyQMOCl02BtVZs0dGkFGZsDBccNpvITGhgPRpQm7ojrCCW9lMHrMPMmTuAmx9+ipnEkhjqRMI+AaBr5R7a9RYsRJrHhqlvt9tkfEkJ16AvARyNcFjX7ydIUad5XheByX15uGIwyAPL7t4+nj57Ie+6srYuzM5ghNRDBt0j0T8ma7lTbWLQ7cBpMQZAL1++kHG8sLSMUq2ObL4g+qsf/uCHWNpcQWQ5DGeAWUZg1Ddap+1aB7VCWfRcK2cF1HJlOIZWzETCePC7e3j+7DEoCROKRTF02pBansPK5gou37iE2dUE3CEXxvYB3H4XrDQNpFbAAOictfCzf/7/4tn9pxh3R3DZXXh18Fq0DEnxt3vsmJlLoD3sIpKKIkJ9Yhr3eTwCmpJ9yGfqNzvyrgwg//wf/Tl++rd+wimBYiaP4/0DKQ2m8RIZaPsHb+SwouOTsR/7NBKKynhnwL11aVtApfv372NuhqWeKdGBJgDNQPX0zEih8CBEhtj80rIcpsiIPyVgl88jV8xJmT1NuzQ5Rg3Qar4sGpsEz6lBzEMBk94ckzzMELx3ssyVZdqFrBzebW67GCn1MQC1srd3riIciQig/OS7xxKULi0sIx6bRTy5goXFVdy+fQsrK3FiAxLgn5+fClv93u/uilmd2+aC3UId0YgYMMUjMSmF7Yy7wjLkOGOygm36J3/6J7h+6zLsXmB/v4B/91c/F7NDspxYKipzeDAUoBdDsyGS/fflp58LkMuDN6UoyCbiex0fH2J39wWODvZBV+2NzTUBIxx2m0hPXGRP8eLVC5TFsMaB1Y1NYYfxoER2Tfr4BM+fPUI4GJRDtVSeNLricJ7PF6SfWfJK1ihZleyb27dvC3uT+xDXBYJ+TCYcnhyK1uXCIqsJ7uDqjUt4/eoAmdMzAQm+/+4Rjo5P5DBCMGxxaVWAR6mAgB2lQkHKP7uNFsqVIm7c2kF8JoKrVy5hZW1BxkCnNsTJcQaZi4IAI9QUlnMhWS39gchPULqGhwmrvQ+nayxt43bbEfB7hElPQIMgCXW+yRYi0OAPRhGNJXD7ow8lc8/1e0wj03IZJ8fHaNdrcNutIjFBAKDdMbqWviD1u8NvE5pk+HAOpObnpILEMJ5aUgWQPkqL9AWZTslEAqSsSeBMveDMObzBEGaXl+ALhbGysYbBiAC0TzTauSexSiJznMbZ8Qne7O6inM8KczzKBFwqhWRqHtlCHq/3j8Tccoc66nMJRFMh+MMeKRnmOtmqDXB2nEHpLIdmqYpK/gJ2ym+RHTRinw4E3COQmpybFS3oZoes3GVZ67w+47JO808yEpos+y0VRKue1Q3UQF6en8WgXceTx98ZzU+rHTEmnxJJAeXmlheRmJuToI3jgW1Jc1Ia7XEOUS6JST9qvYoT+0RDL18qi6QBZT2iyRnMJJLo06OA5bNui4ABp5kz5LNnCPq8iAXDUlJPcPbxw6cY9UfYpqRMtSYAO9t/c2sDOzevSfUL9ewJKPJw3GkauYJytYJM7hwXuQxu3bku1TJWhw3p9LGUQ9OUbW55Dp98fhUOypmqNGMBqBVHePl8Hw8fPBbz2czZKUb9Nra3tkSGYG/vNZKS8AsgnT0DqbaXr20iFPXDYR2JdjnlVhiLUc+c+w2TPPziGsP9mok+YQQ3OqYsl5I9qTkEvPQSsCGfKcr+amGi0+OWqpZ4Mo6Dkzdw+7z49PMfwu3yimZvlvOqTcmbkWiSri2ummRJPofTo0PEImEp+U+fHqLWrqFUL0v7X7q6jQ8/+gSzc5TN6ooMSvY8ZxixhYL8PcvHU/G4yIuYOHVSIk13TLsD8cS8lOQnZmYlCVG5KOPk8BjVXB69dgt+lweJaAQ+6gZ7/MgVijL/s5Uyis0akisL2Lx2Bd6glX7BoF9W8aKECnX5L3Kol8sC9q2vryIRj2OFzOIxAeoGHnz3LaLJGGaXF3FSzMDidyC2GkV8NiYm1XZqpxeARr6K7JsLdKtNhJw0w12QuXB8foLXJwfwhb1SubK6tSkM/0w2L31EfwMCgF6vTfaRen0giV1WAR2fHErlRyjgl7bl+kCFslDQJ4k9zpFKoylMQFZLcA1joodrUL1SFrY0xyTnJwcf25yyHlx/NjYuC4gaCIRRLtRAY26HzSFyVblsFuGoWbsEkBgPZH9j7Oz1+sSkjzG3PxKaSBTNwh3wwRewSpK/3ujJWmjMPmlGTZZuHZlcFt6AE1/+5EPZk06Pcjg7ycIysME6tAhQSEmIYX+IdqsvRIVwNCR61J1BDWNrR6Q4LrJp7L/ZRalQFJC0ViqIti1jvmazgQh1+EMhSSpRqqzVNlV3Imcyu4y55Ab8voiAvZwzjXZNErOVahG1epFWvqIxXSkX0e42hYAiB0BYEY0msLS0IUAnE5Y0xCMA/eTJIxTLRYk72Ob8PJO23NsV6OJeefXaLQHACSZL3N2soVotyzpZr5YmZ0dzXuG6yxjZ6w2KTjdNSYPBKFYX16SdVF+TsbX2k9U2NhrAq0sCcPI8M7JYkcsW8NVXv8G9394TKS0mj1n1EQ5HJNZjbM5n7fW6UsVDZjn3ykgsIuOY45HrOhmtf/r3/75cm+cwzldKbBwfnUpiqUwyBjXm55eFeU8dZ647BNp5/e7AsHCP029kvLLfaOrG9cvlpCRIEMFAFF/+6KeSjGYs2Oo0J0brHJ8FfHPvV3j67KHoLtMXhf0q5tv1lrQT4xGfm4QHY+JIo1E+K/Xc6b3BjYv7B8cz+4DtyHWu1aJBOce5TcBzstn5ewL6ZG2S+JMrZGSN6/SNlBzPWtSsZvsxMcykBsdVq92U2FLO1A4mbkaYm12AzemS2CgqiYpZrK2tiT60nge5Xh+8OUKxlJf3YAKHnhOMX9nPJCFQfopGqYwN2e9rK+vweoKyjudyJVxkikJ8YTuurK+L/CCfh+fWYukM6fNdHJzsoT/soDNsoVDOYQgyhE1JfDQcQzw0g/GAkmmA30MZDw8W5lexvnZJ2NWhCMcfATaThLBYWUYPNBpjVBplYXLf/fZ3AkiHaPRNvXC/YX4y7jk7P0MiSnmXJBxWN3au7AjjneeuQr4kcizNbkfa1snKFZsVNqcDtUoJxUJG9NKDoZDsi+1xC61+DblaRqQ4fGEr/BEnhpYOGs2CyHBQgoPSFtPAz9tzNRPDutbxZagZPwEo2f8k7CkIzJ/z/D2N70wzKpVIp7gF/z0NpGlVtLJ/9W+5b6v2N4FyZUgqsKsMbAVb9bsCcQqUCaA1Acz0M/puiqkoIKfyA9NYjiRlJtXo03jVNLiqYPI0iMxr6BcBfgU3+Tw6tgW09RgAWjEvBRqnQVcF6vSeeh9ti+l78WfTACw/q3Kx02Axr6XPQYa7tqc+x/sgtMxniUHf4W8KvHKtUQCaf881UEF5xYX0evy3jjNlNytOozrGvJ5iKDrOlLmr2Jkku2QsmqoLxdOmx572s5BSpHrnnRax/r+5j6n8UJxKf8fzpeI+UsHvoQStRfIt03/PmF3xNNPnBszXccT2UOzLtK+5ro4nnvkUgJ4GqhWM5RUVO9S/ewc+k7RoJEb4M7YF/zPeCxW5h5/G7ROJ3un+1bbVflUgmNealuJgX07/TvZWUY4YyPmYvg66PggwrXjWxERRx47OB3OWMQkdBaa1L3W8aPtJ/075qmk7KaYp4/F//Mf/aKxov7JcNRiQDathtKx0cujEmc6yTQN8+nt9qXdAndEfVjCTf8/rT+v1KvAtnTGlbaQvxgfXTJu+PNlT/Dw3JP5OnConzF0tUXl/8ivYK8C31WSydNHQbMA06q+NrRkR1bjh3ytArSZ6KmOish3TGQoF2hXoNc9N8wYTEMtiaTNC68rY1oBPJ69lMhGFXs/PjyflIpNMYZs6ohNglH+jjN/xcCDlOdQIpM4VgR62A4MEHbDTSQA+EzdYggPaLxJITgJE/s20BIe+p25SOmC1TEevp5kbTSwwEGKfcTzwWabv8XbQT0Bt3Wx0IPO5WJLGL91IeH/ei9fX5IN+XpMQvB//489ZnixjlTmtCbiv9+HPfRPzQQLQ8g69d1pNwpCn+QQ3hJ7ZaOlsL3NlkpVjWwtoL3uaVYJwq9UhDMtqu4vgzCI2tq8JUJVMLCIStiF7AXSbAzkkE4AmY/I8fYqLTEbelVq/7LtquSoMtFG/h0DEL47Ug1EHV3e2sbbGkrElCajY3dXqAPuvD6TEn2OWTNFEMoa66qhPSt+rhYqUw5P5yVLe7HlGXMBvfHANxUoTB0dpMZWKJmYRnY3DHrShZ+nIOJRxbXOiUW6ili/D2rOgW26heJpFNV+UA67X6cCzp4/QqtcwdlnhDPpw9c5NXP/wujCxorMO2P1AlxrBLqDbGGHY7qPPez99jSe/eYhhrQdLdyQlmKcXWezuv0St1YTL78Ly1hr8iRA++OQOfvQHP5Zy+Ga7hd3nr7D//DXOD0/RKtZQPC9Iyfef/tmf4r/6h38mhkO9ShdDGhsVSyLhIQaIbeOsvn94IJsCNZRlPbKaBAfZvD/98scCftz73bciQZKIxREM+OQwRwCHDGipfHDYhW1BfWRTuWfFTDgm8hVHZydiPubwOASElgoIix27T3cxZCDti8Jtd0iJNUcrGfF8DjIqAuEAWp02ipWiHBxG1CUb96XU+sbtD/CjH38pTGge2P79z/4dTg/ToskYC8cRjS3C6fKJRuLly5fENCwUCoom9e/ufoOD/TeyZvg8fgHhYkEe8nxi+sX5cP/RAwmmKcnAzYllj2QfEjhbWFmW8vHf3b2LRruJza1LYvAlB0nOvWoT2dMs8hclea/rO1cQD0fRbNWRPjqW4ILPTX1wspgfPXooRn3U9eaYjAT8AmoQyH2+9xTFSknkGWiGRZMarzeAH3zyqRhFPn38UNqLB51gOCIHNEqJyJozOdBTa5jPNhNP4tNPfoirV9dgcQKNCsHyqhxmqfn65uiNHKbI1vvDv/2f4NKlDTns0RiuWqrj6OgIJ8dpWOyUz4mASSy2GdlFZGCzLRvVBh4//h5LawvYvrKBmVgI8WgUPo9Pqi3SxzlJ9pDNx0SKP2T06gkmV8p1lEtNkU3wB2zCoOGh7sM7N7GwMCNrO/cHMpAI/h0cpnF4lEat0UI0OoPrN25hBIJBPpGBIPBMEzgPGU2DLs5OT0SuhOZCZl0H5hcXDFtwIhPF8mRW1JDZY5LNHjns0Lwxn8sJW3+WkgJz82JKRBbvo2fPUahU8fGnnyE+m8LK+oawn03S0SamjEx8Nas1vH65h92nT4QROJtMSCKAuu3U0mZZb/qMDCE3NneuY+XyKuaX4vDHGLEz4gOqWeD88Bzj9kCYoUdvXsHBBDWTD/RMqLflOp1eT0w5qQ9M9hJBHn8wjI2NSxMPgj5qdRon8bDZFLkVGgDNzs4i4HPBYRmKhArb2uylbtHYpo700tq6SBd1Js7WGrvEyKp3eyTBd7J/IFI/ZMCJR0aHwWdVGLMur09K3YVRzSCbldAeK7rDDqqtioAqqTjHjEfK2B1w4uwwI9rCyXhSGI9MYvlDfuzsXMHq+ppIqVATutVhQiWDbqsj0iqNVhNn2VNhOy+tLmHr8iU4XS4Zy2SNLq4sYG1rVQwxfSEmuYABja3KA1SyFQwHVjx7vCtaztQyb1Rp/GnD6P9j671/LD3TK7Fzc863bt1bOVd1dTeb3SSbmUNyKE6QNLMKtmytFgth94dd22sYaxj+RTAEw3+HARvwLgztylqttJM0JIdDzjBMs3OqnKtuzjkZ53nv07xDqIBGd9cN3/e9+TnPec7pkR3VEQCBUktkek3OJ7FyeRn+kBt2G8uhMyJv8+TxIwHNCfQZELoo4BB/mExhaTwDCAEPXR5JSFAjlez5XLogAT/lCLjf0kiOjNOdwx1hJ77x1uvCoGNFRL3aFFCHsiUEgRcXFmAbWFArl0VmxS1nEi/ypSxyhRzyNE7sdRGIBqXKgTqnZNxSkzR9kReGrxhKebxw2q0C3MxMT0kSjWco6veSMU3PgdT0HNbWNhGfSIqOfPYkj3KuIPrTZFGXMucIuD0iu0TgkfPFEwyi2e+KDnRqaR6rl9fhj1pYqIRygQB0GcXzjGjcU06EYDLPJOViAXNTKczPzSLgdOLR0wfIlnLwRAJoWXtwhN3YuLGOaCIKtwsYdoHMURPVXAVHj/dxtneM2dgUZlNTcHMfbbdwSo+GSADVbkMSfalZ6is3ZR7xDMTEBtcDMmsMGaEpIDSZmr2+qdDiYYgVSWTJTiZiwiiuEzBrt+BmMqrbkbNbo1EVxiZN9SyDvqwnnCd8NiFu0PSM5oqRMLwuv/Q9Nad5DwYcMYESz6DsBwnmvZRMokRDV5jU8j4CYl4PuhggNTsl2s/EIC4ypgqK2t5yRrdB5GuYkOF6lpiMIDEZkuSdgM99OyKhOFiV2BbpGEr+WUR+glUrE8kJTM9NoNVroFA+R3dYw0X6EJVqEaVCXjRhadDZ7xsTN1Y5UM6FbUEAWgAOqciwyj6WnJyF1xk3SRfGMENWVHZRqRTExI8M6F6/gYlEFL0uwVUyLo3Eg4ldKJmQkiQt55WYLluG4hlxdn4Cq4UgdVTOOYxvVCaQcmKULaC+LVmlPDwpA5BGpbwOJXXI7gqFfQJM0ncimZySc9Kjh0/w4P5jaeOANyiBsAbSrOSgBi8D83AkBLuTJBWzb7NajMk5SfgUynIWe+m6kc5issYQYEwwbypW+7h95xa+unML3W7nGcjJPiVwyKqe97/3viTPWS3YpoQUjb1b9FYhq4S6x2EsLa6KhEMkQtAUIj9GsL3bb+PwZBenZ4cCPtsdFllrTEVuX4wWk5NzePXVNzA7v2wSfTRl7BqDW1Yq7R5uYWv7kegfkxlMwIF9UySBo97ERCwpBpBel0/ukQkzSf4mEgLgGia00UE155vYyGickgI92eM0XmUihYx0+nYQkOH+IQQamxXJySkZFwRJJea0Elih2S9NnC+ws7cjfcx5wn2MsiQS98MqFR68xtWr10Tugvsg11a2Adnz/MN7Z+KVADr7RdinrQbcdjumkylEwkGpTkmlphAKxpCIp0QqY+vpPqw2FwJBAtBLhuktWuE1ZHMn2Nq9jSc7dyWR7A150erWUaoW0ezWQfXzxZklbK5e5rEGzWrPANEdq5zLUlMzWFlZxcz8LLotavPynOZCuVI2ZeZOw8TP5DK4/+Aunm4/ESICx6fGtZwbHNNCBHO44XZ4sbywLHsD1xcmR3nuzxby6PS7iKcmkaIOfjws7M3jo31J2NDwkIQRh9+OWocA9Cmq7TxKtTRCcTdElQlN0cXudGviP0PNd1Z1aLwqwJDN6AZrQoLjg/NBgU81LXyGzzjMGqkEt3EQWcEqJW4pzqNxOc9tCroqqKTgFtuHMbYC0HzfOCaghELFVDRGH8eXeP3hiBWsAPQ4WM73jjN4xyvXldyo2BWvPQ4UKsbF3ytmoaDqOAjMhKqCm0ryM3u6ReaQaTcDHCuYzH8LmNcz81Lbl3+rRA77SiVn9brPMJ5RMom/V5IT/1bWsbaR/D0wgKPiVnoP/C4FPzXeUuBQMIRR5bcSN7X/x0mhiukomKqfH/8elXnQuEB1rvl/BY7H21XvS9uY1xjH93SMabtRgkXvQ0mBiuMYENYk3sbngPR114CsvI4yoKVBBr/Noqc8mo5Nc00jr6ttx7VMn8XggN1nsi0yPscY0PzM+PhVrGscgNZ5pwA771+xMF6f98r7JvYg16Vs2EjXfHzs61zSvuBn2Bf83mdJ3NH4G0+I6FjXMwCTfXpPMm5hxrL+4Ws6pqRvRlIfgnmNPOf0dX0mxeN4DVYw6A/fp333DNT/3/7NvxhqZkeA35FMhIp909RLJ5QOjnEQmQcavUnp8JGZm6LguvAROOUCMf6jWQb+TrMgz0BaMUA0Oka6gOoiJ4B5i46wbTkMqgsz/z+eoeHn2PnaKXxNgA+6ho8mNwekLoa6GCnrVhc0vW9l845nNzTLxuvw3zwcaCdLEFAuyyPrxNMsCL/TiL0bIJiv82DEHzE5GzGZFRzn702gbyj5z1jHtlFmRzeZoelkHuLJluYmIPfDjUoMLuh27JfMBK/L+zal2l9/t16T985DqWbL9BCvg56AHM8vHCu8L83IqpSKyorw++SexgwMNVmlAAAgAElEQVQudaGjeQmfh8EW70UZ2bwGBzAPh/q8ugAL0KsTjQcgTowxfR8tI+F9qUaRTlCRx3C75Xp8rmZrBLKQDDw2PnTc+ANB03dWU65D4yHdKHhNsnnM4ZslLszYGnBYGd8ETmQu9YbyN92fKX3Aja3ZBfzRFBaWL2Ht0iXMTE/C4QTOT3piDsbyzS5B6L4Vx0dHwrI0mlQG7OYhetgi2D1AJB5Ao1tHp9/AO++9I5pl4TB1Afk9BCKGKBcrOD48kTFJkHR5bRkOj01M0+qVuoxdlkHzkEgwjOwTGgDOz89iaiaGRguoN/poUZ+y2hQtUH/cg6GV92PKTFhSR6Zut9aCE060i3VkTs6x/3QbRzu7iEfDEun6qf017KJjA5Yur+H6K9cxszSFUApo9YB0gewxltI30anU0Ss38eSLu8gdnMLVs6JfI8hRlyCCmqlH56coNMuIzcQxs76AF956BW9/7z1hEJDRkM8CufMMsgcXOHy8i09//ksx8Xrl1Zv4gx/8wOg6k0WPobB9PvjoIwGeCXSRkcWFmXPJJaXuZVTLRiefbfOn/80/Fa2/3a1tPHrwWECUcqkkoN7JyRFanQYi4YiAGiwpNAdTk32MBsIS8OXKBVgdVrgDLjEdo5EKjYAO94+w/2RLSkOjroAYTdlhgd9rnNvpsu0PBc14aNbQs/TR6HVgcTkQTU3ive9/Fxubl+AOWJE+q+Lh3Qe48+UtfPmrL9DvDuF2BcRQSOaP3YLE5IQA5AR/d3d35QBOsIxSSGRzJKLGEJDAL4OAW7e+ElZZciIp84LtSP1VMgZhtyKWnBDzxXgihrVLa5L00LnYIJB6WsLJ7gm2njwRKZPV5RV4XA5ZB3gw7w1NqWG+SPbpFuqNGhxWC1LJJMKBIPwOrwDQT3YfolqvCvA9tDpwepIVfc/11Q3Ran78+IH0F9cDrz+EZmsgZdwM4lQmimWU1Gr2ejx4+cWX8a1vvSba+ZS6odEhmc+5Uhbbu1vIl4oS9Hi8XvzO+9/G2sq6aAHvbR/g/PQMoWAYV689j1RyWrQ2CWwyKKM2JMvCGBzevX0Hj58+QDQSxOREBBOJmOh0i2TH0C2a1leeu4aJyUkEwsb0tFyqolSo4vwsh62tJ7DYOrA7GNBZcOP6c3jp5nW4fHYxAb1z+zY++PlHOM9k0Wh2YLO7kUrOiKwHE2FiwtrtIH12hsP9A4T9PmGok/nebtWNCZHLJUaf1Lgm4CfyMLUa9vYOEA7TOI/GiznYrS4BqH3ekAA8LBefn53FxtoanG43CqUi7t5/gOPzc0xOzeC9734f65c2RKuRgG6lXBUpFILn3KPK+Tx+8eEHwt5cmpuVNcnh4DWS0o40ReU6ZPH48O3vfxvXbszDSiykz3leR/68KJUYjUINB0+2cXK0j1g4JH3L+V2pNoRJaFh9LsxOE2BPCgDBhAFLlslaZsUKWQFS7dNh4B3CxGRCWGT0DWjUi8hn0yJTJBrrQ1N5RLBxMjUNfzCEDmVT2m0JzCVJ7vFKwM15dbR3KO25uroqawnnFpMMFzShtTlEM5661I1OFwen+9g73Uff2sPKxhLmlqYxORGFZThALlPC0c4xtu5vI+AOYm5yVoBpAkvUdJYSabKfrXa4PF4BuAnkcA8vlAsC5pXqZXQGXTH/Y1/rmYX3l5xOIjWTRGwyLok+GoMJIJLJibEiWZ6VckPkHwJeJ+EyXJwcSSKJCRcy78mWDcajmFqaweqVVYSjQQnomRinpvrO1hMZh6w+4TUJqN24cUMO47dv30a2kIPbanRoue4R2JqllBB1wTtDOGwuAS/YhgJ8lLJ48OQ+dvd3pA0oS1Iu1tBqsjTZBOkEujY3LolkAnXZ0ydnwpBkZR3Lmcu1CprthsiY0PSPCSImH+x2I8PVahv2OufKzPS0nK14FCObn3t1tUQWpUWIBmTUbm4+h9dfewMTEyk0qy3UsnWkT88QD4cw7Lbw4M5XUsnEtYisRa4drHeodzrIN6pY2ljD8uYaAjEP6OtL0LiYaaF0kUe33oSl0xN9UM7B3b1tzE1N4crGOtrNGrq9Fg4vDnFWzKDrtCAxP4nFtQU8d/2yaNO2q0Ax3cfp3ikefXUP9VwZIWcAqwtLUoVAWadSowab14FiowbSBtfWrsBqpw+JKaun14SybrifEvg7PT4UE7z52Sm0mySKNGEZ9nFycoxavSTyVlyb0vk8UrMLkuwS2ZlaBRfnJ3j65AEGvTbm5mZEf5+VMSzRZyk7Ez409qW5JH/Hknqew4wPiGHWCoNY/BZCos9KBi2Z8FyjKE9ljCttcPndiExEBGBiookgI8+E8YgxACZwxuy83eXA5HSIfqq4f2dL1n36dlCzl4kfklooeSEgh8ONppiQORGfnEBqJiLnnr3DJzg73xf5pPmFGWE0Pnh4F8V8FkPKAlVogleUdmJ8w+9irMCxxPWKUiBTiTmgT0NrExMIYYj37CQDOC/AfbmWx/zstDDNyURlZUyfkg1WOzC0w2pzCkOW8jaxeESuxUofaoZzbXfanUabsj+QBHkXJFnY4LZ5zX05aBrJZLhTzryct1znXA47kqlJSWzThG4iRmA0hkK+JAaAjVpD5Dzcbib+DEvTEGFc0s7CfK9XZHww2b64uGhMmKs18fYgCP/D3/shrqxfFtKHkUnsIJ3JCUOZMWIoHMDu7o5IKAjQYmfi28RRZIBLXIMuHG6XMMMp4cH2pU+L0+5FKDiBhZlFLC6uSkJI4iKSphpGKojaz9t7T3CWPoEVXTFjrtcrEsPVKg006h2EwhNYW90USQZ6TYhcD83nWlVJYvPsQuM8mvRyzIies1TpWCRGIJOeEic+CocPLGjWG9KOC3MzYshZL1GqzbBaORfIAqcWtjGXsskaz3iX6xyZto0mjTuPJEHB6jhqK3v9Ybz4wk1zXRvjwo5IfYl5JDrIZi/Eb4NSGpwrlA8xQMlAqg3EmLI3eCZTQsCcoCzBb8Ym7Bsmp0Weg3PRCjlbn5+dwDroIRzwC0nAEHhosOjHNOVdglHksmUxQOR90reGz8lEULFSQjpzjN0dnikORGZnemFGfDLS2QshflS6ZSxFF/HS9RelOpNrvscZgN8XxuHRKfb29jC3uITnb1yTduZ3sw3YRwY0a+Ps/BQX6bQk+6krxuRiH325f4L3bqdHkpIk3pDU0WPi2O7CsG+VMyD3XUq9FGiobbeJDFZyOgy7GyA+y4RGoTiQxHOhmofFbUG1VUapkUOhdoHHu3fRHpbhdPXh9JIm1UW31xglo9oi48Y9VBM41Lr9LUBSZFNUXoCAnAGCFZjlHjse+yugrBiPAtIaj2ucPU744nvHgTB9TaQqLUaeQsE5BRMVp1E8aBxj0vsT3GIMxNXv4HsV7FIQbBwUHSeS8aygYKcCcQqo8/4US1C8ahwIl2cdJf74uoK2XOf4GqsWDMHvt2VLFPAdZ+bq8yqGwc9xPVP8SFm4eh+K7/B1wQ1G/mWcS+PPzHml4O83kwGKy42Dhdre+iyi7T+qgNf2VdarGhQqkKptrkxdxeeETTtKYrBtlEGtba9jSEF5XkdBXWVgjxMTx/uA53Vtm3/sOSUpzMTsaJw/w9lGALTiRO4R0388SSBJg6EBuPXZdX/gmsbfKwNapTK4PmtCwox7gykqYKv/VoKuJi3+sYSIGedmLCshV5MSxkDVKVIfz+bqiH2sfScJwVE1Pu9VJXCUMMrXtS/HQWVdD3iv3L91vvE+FIDW333z2QhAjycWtO9lXf6GVPOoUZ9BvuPPoViu5S/++z8fqiukAqEq6SAA4kgDSm9kfHEwwKYBTzUDZDS8zOGev3s2YRyOZ06ZSsnXjn+2eI7YvWw0AlSa9dGFw2yyJtvD4McEhYYir+A5PyMMYKLvowWG/x7PYkiJU6Mhk5oBmgKYOmh04VBAUsTeR9+rh2td8DS7w/9zMPCHnzcsELOZabvqwNAFxOjuGB0tHex8Dt4XAWTVnR5fpNkGem2ZbAMzgVRKgtlsbowCgo4WBr5/2KfGcQd+N7VNw/CNXEvZPzyk8DtUeoRtLDIPowOllrXpfWt7iqZs1QCXPOSLrle1Kv2sfacyJHLoG2UD2d5a6sESIL6HDAcCfJpB0+QEQY1xM0f9nG4ibqdxRdXxxvbja7oI8rDGcaLfq5NSJy5LuqRUFjxcGM1w9hk/L21Nl3luPi6zkTXbRspFEwFSotbggcAAlNRmNf/vy/cx98xr0kyIB0QeWAAeLj1wuAMIhKexsXkNqxuriMUDwliu1fpwDG2oVbpolFrIZYpisiTXoNiyZSjjnozUJqU6yOJ2DzGwdjGw9fCd338fS0spuOmFRF27ApnEffSaXWG/HpFdarPh8tWrWFyP4yxdQz5fNOO10RAWK4H/aMjo3Rk2UgM1urHb3fD6/QJA8yAWCPkQjBISpXFcS0xsOCYd1Pkj3a7Zx8HWDv7h73+Ep48eIuj3wiuZY6uUAwcTMSnlvX7zBsIJshi9Ik1ykUmj1WwKG7tVrsHW6GD3/iNUz7Jo5IroVviaQzSPCXSeZNMotSuAz4bEygxe/847eOP9t+GPWdHsAMVcG9auBY6OFRd7J/jbf//XUuJPVnEqOYlYJCpjmAwgasJS07VcraBUqYnmLA+O3//+95FMpgQou/PVXdy7fUeSOvz9H/7wh2g1+zjcOxS9S4eUCV/g/PQYjx+T7dOT8UGAi+OBmnY8jA9bA2zvbgvLjsyyzeub2GCJtd8v7e5xOHGwvYdf/OxDHO/uw0LDUIvDsJK9XqwtrwmbnkwVMsgI/FbaNQRiEaw/fxVvv/8ewvEJWROYJCA78vTgGL/4+QdolluwW52SNOQzsRSTgT+Zj9R3lnnBqglZp0z5WTwSleSfzKlaHaeHJxIc0Qjo9OxMgoyV9TUB3Y7PTzG3uoR3338X1158HhNJmi8BjNHK5Tpq+SpcbTeKpwU8uHdfwIXU5MRoU7Xiw48+wNOdp7JJs3yZkjY0X2PgRiar00ITPZaaVpEunMHmsmJhdRm9gQW3bj1AwBcQNgoNv3Z3GEA1BNCLTabQ6VhxcnIGh51ZbwigSnCJAMWwO8T83BxevP6imB0Gg35h6ZGFTemD/ZMDKaXtcp23GyB3c21TwDaOi5nUDP74j/8rrKytSdKBqmH0gGg0+qLHzsCMY4AJJRo9droNeNwO+L1OYQbG4knRJ2TAtXnlKvwhK7hN1JuQJBID22Kuiq3tJyiWLmCx9pDLZ2CzDHD16iX4/G4xMH305DEuzi7Q61uwtLKOqWkaJQYRjkQlWGeA2Wk2hZXYqjewurKEiVgU9WpFTMA4ZnMFY7CkeywDYIJb1XIZy8tL6PQ7AgQRFK63WHrsE7Y39w4CrVy7CdhRBmFv/xDNbhfHFxe48cLLeOnmTXjcrPZpipmY2YdlecP8zLQwsakbTwNJ6rLzuh63ATtotneey6PnsOPytcsSnJXKWdQaZZGM8Tr8mAxPIugKYOv+QxSyWSwvmlLki0wG6UwBLeqcBqMyrlOTUzLGmejhOt1uNJGk1EK9LlUuZDITuNm8fBkblzfMGcc6RDpzioPdbVP9UCiI6Q+1o8kGJWhz44WXEAiG5fM00eQeQqDC5/ZIlcnR0ZmcZVh9wD1Q9nJWt5SqwjKz2p3COuPc/urhHdx7ehfRVAR/+Cd/gOsvPYdwzIVKuYZqvo5bn93G3//HH6FT7WJ+ck6SZdTiJjOX67mX1TwWVp6xka3yXDSi3N5/imavLaxhEiydXs8I0HDC7TDyXtxHLXarsIqHdoj+L9k36eNTkVwhAM2EqNUCrK8uYtCuo14r4bNffCJ7x2RyBg6vB56QH2tXNvDC6zcQTQTR7pkSRX4X5RIe3X+An/30x5II5bhR1j1lkAgMM4FDWYC33npLdMhpxjZg0rPeRbfdh8tGRj338A5O08d49OQBPvzoZyIN8Pzzz4sxHIHCaChuEuK2Pl577RVh1/Lz5UJZGM3UHab80tHpkZTysw94DmDFC5MV1MQlCMF+jcSjsu6REcXxTuCiQKkq7l82pzAS2TaUHZhOzeH119/E/NwS0LVIwqCSySMaCcBpAx7duy0GsDOpKTE+tNrsqLXaKNPo2m7F2pVNkb7yhv2oVVvGeC9dQymTF01xRx9ot1oCwB8fH4mp4ve++55UEtAvoVAvodAsotStwhcNShXHzZs3sbZ6CZ32QDwSjnaPUDzPwd6x4GL/RMxhWXFClnOt30Fr2EGhVkGhUse1ay8jQNavVJHZZJ8RlhfZ3w0j5VPIZ6TyKZWcgNtJE2Y7rIOBGFKmc2m0egSCXfji3h2srjyHt95+G60OTfHoMdLA9s4TNKsF0eWmpmilWpIxzzFx6fIVzM4vCOB1//5DTCamMDM9J2uQlPn3BjLnKTlEbWrD+KFWZUu+g+uAL+CF1WlFJBGB2+8UMJCyFZREoNSB3+9CMGBkZzg/mj3IenxylMXdL74QVmq3w0DSlNCaWMOcm6LxmFzXF4hIws7to1xWBvcefCkgtNNlw8LCjMgobG09FbC+UMig122b/U50xA3Bg2sH1yaSHHgfTPYtza4IkMz1ma/niwVZzxpNymGUUCrnEAx6EY2EZf9jFV2r14LL5pL+GsIm7cOzRDLJxJob+/u7yF6kjSkXzSptZg1gUo3riNvjk7Y/yZzIuS8VZeKFRA1zxpcYaWBMvtfWaYBnRW8k8ZG+oKzbEwR8rCbg/E7KnhQJmwoQCYIHPZyen2B7+ymarZrsU2R2Suwn97cvn3vvnW9jbWEdjVpzBBr2sH94IAA61xx6avDarOJlwtKYj5OpaJHEwMRkHMfnR2j26/BZfZKgohxJs9HBoGuVisSl+WVMxFMibyS60i4b3B7GLDXsHWzjy1tfoFwvIRr2wUG2tnPUF30gn2MCIyB6yYmJKQnjyjUyyYuoNkryfWT9inxNLIpQ2C/v4X5IRq0AgzaH7EnURibgz4Q5Z1oiHjXgNM9AbZJiSOSxiRQN25N7JMcJE4zpzIVJ+lh7CARdsk/eu38L7U4Xk8l5JCbn8L3v/a4k7FkRKmA+NYrzWUnisbLy6HhXKvloPssEkAJl+WIVNrIGGRd4/bJnkU3NOIZjhIQbjoPkRELW7WRiUkAVVgw9fnQPzWoZwx61zUuibcxEJMdxPDKBeCyJAdeUAX0mmBxKSFtxLb7IXuDk9BCZixMZo3NL85hfXpJza7FcEC+N7a0n8Lt8WF1cEuYjgeGZqVlcv34dR8cn+PlHv8Dx2ZkkF8gc515DyQ7OW8ZCPG+cX1xIwjqbN5WjlCPj/l0k+YpVth6/yL+EvEExhKWUGDXNaSDOSib22er6OqwuuwDQNAJOTPmlesXuBPxe43dCCCyTG6LcKqNQzaHRq6DczOLp/n2c5/fQ6VbhCbLa2Y7BsIVuz5hz2x2s2jKxqvSJzFeDRQje0DfgmIJ/yoBWzIOHLQUPtU8V4NUYV/EMBXI5RpVgpViEkgTHAWy+5qUh84gcpjH9OGilmIliPOMAofx7TJ5VAVXFjfSaGvuP35/iUcrslf1pxKYdB0z1O8bBaW1LabeeaTv+6HeNA6nU6JVKglFVyTfZvONt+ls42ahiQdmq+j5DZjOyafo8/LdiMoo3KR7HxNn4fY23jYLmikkpNsL3KGOa6+Q4lsXrm0SgIdIp3qf3ws9JYmFMoUDHglYFjGuBj2NX+mxmHzNEAsW4FITVNtLnVwbteCJkPBFAvyPpu65hOysATea/AtciB+M1sqk6LrSNqdOuY06JhGY+fC0/a75T59FvM6BVYk3bR4FexboUQ9Q5oODv1+832KT2kcZZSmiltJPet45bbWc+gzL5dd/l7xTc5TXYxgqY6zowPheYmCdpRnFFniv0XjVxoX1hAHsjl6zAtpJMOR70RxMV8nmeIUYSKYrB6rMKLvqX/+O/HGopxTfBZQ4OYfrwBDXKmo2Dn9rhmhGSB7MZAJDv402qNAYZ0Apk6kIgB6UGs75Gv1cadrRYseFU3kKCspEWscth9GA0y8VypnHAT9m2Oin4PcpmZQMY1jFLBem27JRgVwFrbcBni/kos0HgSD/HNuHnNWuoUhu8V/5RDRzdAHSxUoCcbTMOQGumRQ4jI+BaglubYTnrYHgG8I8AaAV0eRLl555ps9AZfTSIWC7IASIbCoulrJRAcAlLJ0A250j3SzVudYFS8Jz/52t8n4KzvB8yHNgevM9S0TC8uXnzNb5fs3b8PduDPzr4lG3OQyr7wOUms8NMQl5DMzkC2rZa8jseYMYzhZodlAyO3ZgUKGOf/xZmw2jTUGdRZb2PL3TShyNzNrLZxoFuYddz3FuM1g0BaH4vJTh4fQ00uPmYfqJumEvYKKZEh+7LfgEkjIbs1yZs/FoC0PH4DGbmLuO5519EcmoSvgC1h3gAJWt5iFKhhnK+hkK2ikqxLLrDU1NJKWvsDXri5Jw5KpqS8k4ZHUsbFjdw6bkNzM5OIxazo9sCytR1LNZB0chiJo/97R1sP92Cx+fBzTdvChDcaLZxfHYq42giOSkMQIJnLrdd+q9Wqwvbi4lGC52ou0MBqq3WIZKpBIJhjn2gWqoIk9jap6FRV3Qptx88wqcffohaqYTJRJRSmKJDvrK2iq7NjrkV6pNeE7kGO5MXTjeKBLUqVTioockvrrdRPr9A8eQYx0+2UbzIyKE2OTEpGmvnxRxqgyZqlhbiS1P403/153j53atoM0HQAUp5A0A7uzak907w//6f/w+Ot3cQdLjRajYEEGL/8nDNeUMgdmizYnF5RXSW1y9fxuaVyzLXeKhnQFIplvDRhz8XaYA//ZM/w+RyCPmdGu7fvw+/xyz8PFwLOFytiY7k7dt3ZY6kkrMS3LqtLuRyWeQqBVg8Vrz5/rfw/u99V1jN4vre6sAOOx7euo1f/PQDKdnPnp7BSeMejwfrSxsGgJagoSVlxOVmHfGZFF588zXcfOsNBKMhVJttk7Co1FHJl3H31h14HB4BCZmAIoMzXynBxYOr2yHGc9SOJuBEFMsccgCHzS73/+DBAzy++0A0dh2w49q16yYAzhVgcdoRm5hAZCKGazdfwML6EiamyOqGSFqQhFGrAZVMGeWDGmqZqujG9rpduR+u8QR8P/7lL3ByfiJ7EE27UqmkBNbNRg19lp92BmiXyECsSxCZnElgfoUGj0Pcuf1IZBaW5hcwM53C+emRyAvQBHJyeh6dvl0Y3tFYAKGAB/fvPZTgNExAkkaBfYuwZZcXFrGytCxBB3UQTy/OcJI+FfYzgzUGGNSpo0keg6dfffwpLm1cxr/+1/8dJqcmRNpFDuwtA0K3O8DBwaEENbsiiXMBl50mkTZhGU1EY1hb2xAAenX9Ep6/sUzqDkh+a7Vo9FkTsIMSPQTk6ABPRky+kBaQvT+gDJVPpD54mCCA6HT7sbC4gkAoJgyzZGpK1hmWSn/2619h0GlLYuH1117BpfU1OGQPp9khk5MX2NvbFaawJPHabRnHNGMkA9Xpsgqziyy/7a1dMYKkPIEcoKzmcCis+Jlp0aO2Ot04TWckE0G5l36nLVrp1JZUoyQCT8nJSUxEI8ajodMRIJ362QTfqa1N1h3LsYutplQNNJpFNDs0mqKbCBB0hRH2hQWEPt07kMTF3Mw0JpMTIqlxeHwijN1YKIpEjMxtrzAoy8Ui4rGEBPWxiYSAHcYYzQpfyI+XXr6JzaubsDJx4QBy+bzo5P/0Rz/F8cGBADITkbigVYViEd/77g+Eock1ant3R3RWp5KTRgfT5UWlzL2hIyx9YaSz7Fnmak3K3Ans8PSVrRRwlj1H09LEzPI0fvcPv4/AsgHFWuku7AOHGMj96uef45OffQJLxwYbk4AWgj9GOovgSn9oE98GAga+oBuVahblRhkvvPIiVi9tiFkopVood5HPGL1ygh8sxef64mBJIAZodFrCcqR3AM0nB/2hlKbPzUzhxReew8XxLurVInYePRajJjKTaT6ZWpzB6++8iRuvXYc36USPhqMWoN2AVOd89Zvf4Je/+Fg0cdlXuv9Tc5Z9USxV8MYbb+DNN9/E9PSkaHdXKm2U8hUx6vK5AvC6beh0gf39beRLGfz0pz8So1Ia2EVDE0gmp3Fl4zkBMiNRt+i4yzxtmLWJcdfB7jHuPXyAH//4xyhXS8JkIyBO88mJ6IRUBhFsvfXojsgeEKAnsMIkAucV5wiZ7GSLrq1uIBqKCJDUbnakPJtaxtOJaaR301LRwgSUyzbAyfGBGF6SIc+kDuVSukOgwnEeCggDenZ5AbFkXKoaapU+6qWGMKCDbq9oSFNaiuduGmYe7DzF737/fSQmQvj0s0+Qq2fhjQWQb5fEgJVVJNQupeQMmahMdmfPcoh5I4h4gzja2kev2cHs7KwkLFxBP1gPdFbIolRrYGHusph6sRKJQLvHQ9C3L+vD+cWpSFGEAl50WjW061WRraHshtdpkz1+62BHtJ/rjS52D0/w2pvv4t1vf1sA3la7h36viZ3dJ3h495Zon1JKjnu0EBFaXbz19juYTCSxtbWDjz/+RJKPbO/V9Q0Zs9T0FbkcP1nQDqnUcLncoq9bKJRhJ0OZWq7dKrwhD0LxENq9BmLRIJJJoN+RKSl/eK7O5ArIFLNo9zqScGxX63LWoeEb11Q5r9stCAQ98Pn9wn7kmZNsTp5jrY4h9o92cOfe5wIETk5Sm7cjz9TuNERHnIkqSo+wLWksp/EXv1tYczbnyGANIi/AdSIWT8iayJ/Dw0OpGhiQyV3Kw2LpI0TZGDKZW205v4hMQr+BgMNoTHOeRaMRScpxnjXbTWFJ8xzLz3FNXNu4JEkfp8sjFQmfffkFmrWqeCcQhJudncN0akaSH9TE596xuDAvMks8BzOuYjKTfwgg8/0T0aRUhbGveB1W+fDeDw52xDujUMgKE517PNXaqIIAACAASURBVPckAQmGXXidfrhdfjEg5H7Iszt1iHkWZ7KJ45/JYRqPktktMV+Vla/U5O6Ipwvblb4B9Lvg3kY9YFZydTsD1MpNhEMTePvNd8U0nMA9E040+G40CR5XcXx6KInoWqcGLwGbfgvhSEDag4xbShw5bJSGiSMSTcg4qLfq0tcDmpqIKaRb2mJzcxMbGyuSBJTXaYjVHeDuV3fx8P4DMblmPEEtdP2bC4OFQOaQ1atOM858YZnPTDZSAoZ9wec7Oz8UrfFQ2IPl1Rnk8ufIF1iRY0V8YgZvfetdYTAzTpHYrEmjP5pZnokZ68npvkiNBMN+EHQjoM3x3miRXNPG5OS0yKB4fD7x0OCCSvCO8oFM2m1ubCCZnBRDdZudyZu0SKqd0Ph20EWv05Ckz+nJAQqVAiI+A2RT153yNewTmthyrLM6MFfMybMR6CXoLom55UWRqyI5Z2eb1Yj3Ucik5fwQ8nlFM5vx00svvSj+KQ+fPMXTp/sidUb5FdFVT07LWGZbFgqlZ5KfPOux3enxQFY/z8eMZZlEZptRuvDk6ATNGueNQypfHj16LOOOAHRsIgaLw4LUTArJ2ZSczWh0PBhYxTTX43OgwgoSsutbRbT6NdS6BeQqZ8iWjpHJHYtkD43ZbXYyplmhRv1eEstMFbpJ3hiATNmiJKooqMe5w7VGsQQhUn0D3xkHkRTD4fsUcJQxO5JPleuNgNJnANZIMkNBbJ/HELf080aexlQw8zMKhCowN469SAw/YjsrQ/YZcD52Hwq4KYirmIniAIpTKTFSwVveg1Z7857YPnrfCmRyDOvntY0NgEbWc09k6Hjg1PvSdlAsRbGu8e9QAI7Pp7iRkaEzVQDjeBTfo2S6cQxGf68AtILzCqbq/Y+D6eMESG0r3otiJfx7XDFA+2wcHNc2G+837sVKuOM1DN5hPMHG36cAqGJ5CqzqGBpvX8UbBUsYkQqVyDkOuPMcLqAvtfBH2t3y7H0jraEV7wSgFXuSedDpiqyayDWOcL5vAtA6bk0bmkSESnAojsT9RPdnHdPjeKkCtc+eZ0yqhd/L+aiKATpGdAwJFtY2CQKdw+NjXd+v7aEAv15L+0oxMYlDO+1n2CzHsGH4G3xXcNWRFK3OzfFki4xbkWT8WrJH57LOX/0evWfG9DqvFDPTOSH9+X/82381ZKPyJqh/REYuM2vGZeZrV07tjPEvUWBRS1aEMs6FdSR7wUMBAx8CZM2R/AIbSzMYHKgKQGtGhLrG44DxOGovaP/I9dMAwDYpXVFGtQzE0R9hAHeMlpxmDnhdHnTY4TyAsSFFm2q08LAxdbLz+/lv/q2awfxuZdLy97wfXoMTUAFnfi8bWA6bI/2U8YHF92vmwjCF6YjcFFBHfwRYHWUOVQZkfFHVQS3fYzfGfywlkEFqHU1IkYozRlN8H0v5pO/sVikBV5MAz+g6PLCxH3UR0Emg7cjnFca4xfIMlBaGSbcvbclDPl/nIU3ufyShIrIVIxCazzJeTiJJAJcxcuNYGGd88ztMAoSSIYHfysixPU3JXUtMXnhPBIJ0smgZA9/H9/C5NXOoWV22tWxqIzNBAtC6aZtxYDI3BKipF8jsNV8Xd+ZOWwJ7lu4RgDZZJgJEHWkPnYR8f9DvNwx4cDz15WDa71ukJHM6tYSZmU1ce/6maL8Fg9QfoplMF4c7h7g4z+Fg70gO6AygCAZSyoBagk6PFflMGY0sIx8bmv0aOoM2evauMPX8QZ9xjeaBstpBIZMXAydrty/gBstGqTsWTIblYFSu1gXwXNvYwPLqCgKS6XeIJAi7r9MeCqOPTDeyiqhvxyA7mz4XuY4Z6kwGaIRlSnFpmtis1qSk+ez0FPYhV5QB7JaBHLC9XhesZJc7vWJMtry+YRzQPR5hnTebHclqNipVdCpVVDIZdCk/cHaOw52nyJ+cY2VhXlgg2VwOpVYV1UET1UELM5cW8W/+4n/B3KUEhi6gXAcuzkrCxvbBiepFAf/h//p3uDg4RtTrw6DdlWudnJwY5mbIh40rlzG3sgBnwIvEVArTi4vCUjHmbQ1hytVKFextbeNXH/8Cz199Af/tn/yJsHGePnoszw+LKY+j+SDbnN9N4y+CtyyfDAfCmAga4KJnZQbDihuvvojX331TdEadbis6lDyp1VG8yOPx3fvC5vzik1+Ze+70MJecRygQMJuj6FMCxXoV8ekUXn3nbbz01uvwBAMiQc5+Ozs6w/7OLh7ff4SluSWU8gUJSE/Oz4Q9lZxJITGdEiOvpdUlAaZcHjK6OA4GUhrM+UaG1KPbD/DlP3yC3GkGr7zymqy99+4/EMmCl159BW+8/SZYp9xGW0zMyJZnAN5nVM/IqQlsf7mF9H4azWpdWLWU4SAI+2R7SxhwBH8IALppiGO3SCkkDwNc95xWB7pFauH3YHUDm1cuYSKVRL1Jnclt0Xtl8BONhcXQicEfGdDeYBADi1uCmIk4AZg4dp5uG/3IPrWIq7BbXAj7AyJNQ1Ywv4dA/O7xLp7sPDWGkmQt+4MiZ0NdXxro3b99T1g0f/SHfywBLZMpDo8d9WYPXZqmOp04P6dpWR77+4fY3t4Vg9i5+Sn8+tOPZS29dOmy6JkuLq/i7XffEOBaDhVWM7fIru21B8Jaf/L4LvYPdjDst1Eo5JHPXSCZmpA1mMmEXo9zehOLS6vwh8KyjjBAPT+/kM/fZxB4coJeq4mN9XVcWl0R5h0ZeGx/gghkOJvDFbcUqwR3ZKWlEpOSfOLYYukumcVse5/XL8Ecg2omOsl6u3v/Hs4yWVTrDfjDLP01Ze1kWhOMX11ZF7kK7rX5bA6PHz4SUDbop+FnSJjhBE/2afBodWBunnrGVnhjUeTKNPE8QatdR7NRQavahAsuOAd2WLoWdOp1+LxO+AM+0ESM8/DkLC1g9vL8GpYXlyRTPxmfQD6dETDG5/bL+87TGTSIjlotiE5ExcBx8+q6GGyCf5qQsfYPP/kpDg72UCoWpTrB4/bJeLp8+QocLo+AkWSTE3BaWV9FJBoQwCSbrgnIQIOj+dk5LM7PCvuXyUWyMOLxCTEfLNdr6Fg6sHmtcAUdeO1br8E/a2UxDcCiGuaB20CvCDy+vYPiRQlHu4eolZisISuKe7/ZfwPhiADG6dw5umjDH/XgT//Zfy2a++RPSCGXBXh4N4NPP/oUp0eniEWjz844Xp9PjNp4/uLaRMAonc0Lqy3gc2N1ZQ4+tw3lfAYnh4diemp3cZ0uYGVzA2+++xaml2YQT04iFPXg/KIq6wn33Tt37uDzLz6TPvjud78rawp/xzL746NTmW//7J/+GS5dmodVjDlNhQ9LtXsd+jTQj4Csb5cAwd1eUwxM7975SsbbVGJa5DbeeONthELUz/cgkHCiV6aB7kBASZa/5wqGSfpk66kAJTyHcEyTKZ+Ixoy0hg14fLSFL+98icRkXORZaE5JSaXd3X0BkMkKDBJgi8QxEY8LC4/Mulazh5AviKXkshgOWtBHyOdGLnuG4/09A1aJCXhftLOrTMaHg5hdXsTKpVWsX94QgC2X7uDiOI3th4+Fzb++vCJ7DcHRTz/9pRgb9ocd/NE/+X30rV2c5k6xd7GP0/wFwhMRhAJhYcDIWbjRRtAfFKOwuck5XF7ZROEihy8+/Vz2qnA8htmlBTh8LuweH6Le7mIquYxCyXhukEFJZqmpuOvj6GAfiXhE5t7O00c4PT7A3HQSszOUT/LDG/Bj//gQxWoNe/unIiz+xrfeExmOUIRmb4DLSXC3hbu3vxAArEJzOyY/XC5h7jJZFwyH8OMf/UTWUoJHUTISg1FMz1KexY5QKCwAqt/vRqfN85cBiwt5yiVYkM3nxGzS6XNgfnFWNJqdrIYoF8Rg0JS1U183jK39bSnxJ8jMShELzSq6BEYpBRiWfYFnQofbKckasjU7/Z6sWS6PU2QQtrbv48HD2yJ/ZiRbrHLe4nPtbhn9ZSHiWIfokh1uMWBNZ9CC02rYafV2EzbYMJWYQioxjVCEOs9ke08KgMykMvuEQDhlA6anklhbWxMGKscfWchMYG7v7AmgyD4LBUzikPNZ2cw811PrOTU9YwhENjJMjSkjYwbGjqbKZRqvvPKqyNns7Ozh7/7u7/Dw4X202zQNNYxZjS3MmT4kEgXxSFziA77G/qTmJe/r4GDf9LObjHKbVO110ZHlboghehjA7/Ah6I8JOEkCwfTsPNwjuT9qLXOvDMcikijl2DQ60S543H6RxLlz7y4sdiaq9uWajDOmJimv40QuTXKFA89fuSHn706LwN1A9lcms/hclAbjmYAM1l6vi1a3Jnr+9BTg2p9JF4S5y/M+KxWkwtRiyq65l1LGp9ezIR6fxOrqMqanpwSApvxPNBoy+y2A27fu4ZNffIy9XYK1PUmCzUxNib6+vW+VNcWAbQPR2p+dnRcmstPtFQ+AWrMmhpQffPgTnKcPsL6xCJ+f5d3UygZcniCWltcRj03KvCCoIjJa/Y609MnpHg6OdnB4vit7JM9TPBu0WVHXpgxVU+Yh12ay45mANlqqDtHnZ1JufWXdaHBbLIjFGO/1cOf2b/Dg3m/QalXkTEgGeTFvEjCclzSYX1xcwpAa410pRjd6026vJEqdDg88di+cbp7XNzE9vyBnEXpOMGFwuLeHi/NjbD2+L9UXPmpfux0IR4JIpBLGoLnRQa5QlIQrWeerq+tYWliS5Jb6M7FtiRvcePEFLK2syFksPGGSps2GHHFRLvRxsL8PO9dSWFDIFqQi4+zsXNYCmoAHo0EEI0GRz2HyknKONrtLkkc+no1dVvRtjAU66AyaqLQK6FsbaHaK2Nq7h+PzPfj8drjcQKfP6vQB2i2aUtZNlS6ZlJavMRvGBDRDHwfsDPPTENv4w7nYI/5DryF6TLCKYWQwrN/J7+H8VEasArkKNurrPFvIOjWqQBegiiVRIwIaX1MCnzI9x2U5FXOQ/WPkUUUAWgHCb4Jw/A5ei+9V1q6SGnlNZX8qvqOV/fo9CviOg7TPgOeRhjPjPQUWx8FlSRCJY6Uh9imoNs4e1efVdU9BSwM8GnxKiXlakc3Pq0yH3jffpyRAvRc+n5ALe18b+fF3Cn4qDqYSEvzceP8o8Cz7/gjnUhKfVvnr8yrjVqVN2e5KQGTfKwFUiZq8pjKrFevT9V+vq30qpK8xDWd9n7JseS5X/Gycda3gqki4jUwDx9tecUMScQR38nyNHQpO1OnKGsL9gKAqxxkTQlz7TH8ZXwLFckRWTfucOAYrTEhIFK8Bw7zWMT3eDzqW9T3aL9q2xFq13fW9fI2/k1ivZ6obdOzw8+MAvj67JhF0/CqWqONBkw8qt6tEXQWg+T5egwD0ONCv2JmC2qz6VexsHFwfB6p1vMuzjtpw/HfaTwJS/8X/8M+H1DdhwxOAFpZMn8xkU+qsE0uBO96cspW1Mfh/1UcWEJqdOQKhxwclWVT8Ps326CTie/l7HgD4eWUVy+I40gDSTlFZDT6EMc1g+E5tKwNmqz17e4S8a9aIwDbvk3pkwmbumTIHZj4JwCi4KnIGo8VWgvgRs1lZzzoweM/jwKl2qLJ59f0qa6FAMgEGXZD5HfycguRkw3EB5f81o8ZNW1nMvLZm6lQ2he0imtWUdaCG8Wjk2RyGccABp8+kmUyCN7roRMNBBEfMCfaPCuwTGOb38b7ZPiy3F8DAZnt28GRbu9yGCc33qYA6QWj2Gzdt/i0JiBFILyzhkeaN0TMeCLjDvuF1tL+flUiMsl98XtWz1oVQs4DfnPC6segY1AVTEwi6GOsk1UVQJ6dpW8h9m83NZM9kY2j3hKVB0IttzCCUTAM+B81mtATCZjdZIruF5i7GDd0CF9yOIOKxFOxWMll88LgSmJ1ZEtF8Bsa9ZltKkU8PjkS6oVTN46133sLSpWX4Ij4kFlLiFE9GnH3owjBvERYZS6+okUmQrtluyaGTxnBelw17OydirCf6ddUaPE6XBCKuoAcT8wlh3xJUYv+zDHFldV6AcMoEko1NlYtOx/xpVgeiOcd2qRUrODs4Ep0ujgHqxEbJ9iuWBLQiYyWTz0mQZTZ/G1x2AvUNYRgyyVJr9lFv0yAmKixJSpXoBs3DarfRQv48jRoNAYtllLM5lAl0VapwjrTNmcgoNiuwuh3oOoHrb7yCd373fUwsTCEY99CrDAd7VXRqDdGPLp9l8Ff/979Dq1TFJHVRe31kTtPY2dmWQ+8yzfKm43CEvPAnw3jv976D0EQM3aFVWLWteg+tcgflfAEHW0/w5MF9eG1eMWtKxZPSlpwD1Ke3ux24fvNF6ReuF/HohBhKkv16sLuHcqEoB3My8GKTCbz59pu4cfMFOD105+1LcMSqBRpVZc7OsfPoCQ6297HzZEtYQQlfXGR1WMIu6zE11/p9JGZmcPnGDVx76SWk5ueEvd5ot8RU8vNffyYMeMpThELGFPDk7Aztfkf0pxfWVjBwEjSyY/3KJhLTydG6MJSEHdur0+ygeJ5FZTeNO5/dwmSc5btOfP6bW6jWarj5+st49e030LFSorWPwEQIzU4N5+dkd9VEP+14ax+nT4/RKTcQ8Phghw3NSk1YKJyLDHT94RBWLq2LTu1J2phwkolJkC93nkW/3BQAgCyn9UuXZE5WaOxKE77tXdlQ44kJFKsl2D1O0RelPAgjTwYD8WhExuKjBw/QrDdRK9TRb/WxvnwJVzeuwMqAwkJAKofTi2McnR8hU7oQs0eX3yuBLdv9xsZzok97cXgGr9MtmoobG5uwOJyotVrC8KUZDdni3IvY/kxskYVNUJLlz48eP8Cnn36CpZVlhEMxxCYm8dprbyGZCsjc65JhN+xK5QEDRDJuT49PcbC3i3DAi2a9KgxKlqVxTe2RO0ttz4kE3n7vPUwmUiIxEo7YRO+1VKqLjjSlPJ7cfyjgKTXQm/U6wjROlYOWXcAWJuA4n3VNZ3m/XzTsaLA2Kk9kBn04EKbpe9/+HWGCkVHKw9qHH32MX332a5EsaBOQcdhFZioUiePw4FgAWgb/qyuXBOw82t0V4Ony+hqmphPyPNzf7957gKOzcyRS00jMTKHaaiOSIDu3BquNOvclPLx9F81cFT6LC5mTM3hcNiSmJozesM2KcCgOy8CBeGwaTk9QQH9Lvy8JLSu1L/NZNKoNuOzUb+0inc3KWsXKEJbvUiOZrD5PyiKs2Uy6LEZXe/vbRk+5xiS0TVh/ZIUS5JMEa6eJK9eu4N333xYpGnBdzQJbT47w60+M4ee1q1extrIq1QpMENhsdgGgKYthc1uRK6YxtA/x0msvYu36nJTusqLGSuSYbM3aANkTyiicIH2SEVMkAVRyOdHhJtuRDC4mK2rtOtKVPF5+61VcvvYcwlGgPlrnPU7A0gfu/OYRPvrZh3I/S/NLcLs8CMficLicYo7FPZLfe3B8gLOLU2G3NRslxCJBzM+kkLu4wPH+gZSScw1iO15+7ipSszOS8JR9niwXB1VUB6jUKijWSlhdW8PqxrqAP1tPt/HLDz7B/s4BrmxcwcbqpoCtL968hr6NwbjZyU8vLsxZpVpBh6Z3na5ou56dUtP2RExCCQKLQaPFgqvPX8XC0rxoplK2pdfuSZKDcjCUX6IOaq1RxXn6TOYbtfuj1Ih3uDA1kcTB0SEK7Qr2zvYRS4Twne9+G+vra9ja2sZHH36Cne1DYWeyTJv63tNM7sWMXEWxUJWSbZfFhU69KR4dsXBQJKceP7wrSQjuawRBuIZYnQ5cunoZdp8Hm1evCHg8HNhg67lwfpLBxckp0menuP7883DbHKIvv7+7K2O+UivDF/Dg5us3EZwIIlfN4vOvvkCz18JkYlrmFt+3t/UUEX9YAPZEaAKrC2vwO/z4+KNPcHpyLmvn9MIcApEg/ubv/gbt/gDXX3h5VPEwENCXYCh1fmlEarcDbifXjRaePLiH46M9eFx2qQBYWFhCOMikegzHJxe4c/8JwnH6YWwiEp+URBaljyzUGm/VUK/mUCnnsb+7JXJD3EtplLaysizAJc+XXEt5RptM8h4qWFm7DAwdsNtYyeUT0JMAOecT2WsEaZutqjD0K7WqmHVGo2FDBrFajOcD0SVGFXYrXD6H+AAEI34B54rZDOqFMkq5vMRO3MenZ6eluoEyXj0aATsdMld4r36/RwzEPvrwR0hnThCNBYWxKeBrPI6Li3OpqqJ8ErXT5GzfawthpC+uxQO0RYPZMPfqnTqirqgw/yeTKVlz+j3GA105f/Acy73lxZdu4N2338HSxipplxKbMbD/D//x/8OPf/IzWf9ELiRiYiPDTDPEjsX5BQEWeT0mCjm/tna2DRt0pOvM9qcmO5nl3At5ZqEMxi9/+TG6g7bIZTF2UaN2nocFSLTTjJuAuk1AcoLP3E9EtrBNw76yyBlQj55AAs1QyfwkoEdJhMFwgOmJaTFTpNQNyST8Pt6DyDO2WlK5wPEd9PIZXKJ56fH4hSnM89Cvvvhc+p6EDP6fezhl1igH1u/0EQ5GZP2kRrfEE6xcEd3NUYKIBKYRM5v3xnOeEpb2Dg9k7LBNOfbYhXZW9Ilvjlf6KhiewKXNK3KfPIcxWcEYiPsL+y4WYfoO2Hp0gJ//7B+w83RLKou4P/MeQz6/AJ6mFNphdMgnU8IeZizI+Jha3pV6SZIe+0dbCATdCIW9kiBptDtwe/yYm14WUgnNjXnGFRBxwMoZh1QElGp5pLNnqDVqclbhGYwYAceaxWqTsz/HPyU3xN/EF4LNyqrIDtqtHlaWNySZyqo/tgdj3Wo1j7t3P8Xx4Y7o01OixuN1iHQQWe+EnP0+v8RPjAvsThog9pFMzYjUF6sYAn6atUYxMzuP5PSUfDfPCUyc5/Jp7Gw9Qjp9KhVm1E8mqC+JA+aP/R6UalXUCVLZqQPuQcAbML4hEwlJAosUZbcra8zlq1ewtJ4QiIHgs9MFFApAvwsUsjUU8xdwOaxCDhmS7HGaERD6IpuBgwnwoA8erzHLrJNgM7BiYnJGTAljqQh8US8cfgdsbupg9WV+X2RPUCqnkS+dIls4QL58Aqu9A7ePmYyunDVYRSx+OcRRrDQXdUhygv3DHzLElWXJ9zBWVEkBzmvG0Yw1+DsCcpyP/FGQkK8rW1WBNL7G56Ak0nhVvAJNCtbx/wJitQ3RT6uMuU4rRiLr64gRrQCdgNcjgFmxp3GmrAKZ/FtjbgVK+YyKsejrin0oYKfXVIb1OGFOATK+R8FfxRQUO9AqfAVr9bkViFNAkvuqYkPjINw4eDnOFB4HahWvUBBR21KIczScHIHHClQraDsOyCrOo+07DmALviVkr6b0jQL0yqTVPlYQWQDREY6mhEvFqYTkaDFyhLw3zkG+/xn+NgL0lbjJaxiQ2qgScD1VXIfXU0C+Vq2OFBJMVkTVAxSzEd+tUYJWcKBRwoOyNGQ4kxltJCS53xA4N3uUSBnJGDPSVnwficCskpHEgMtIuyrbn+QuBYhl/gytkpj+5rhSIFeBYP2/jtdxkJy/Iz6kbagJAn6Gz8dnVTxO+1sxK61OEPLaCBTma0yE/jYYbhJAvF8hqo6B6kKyZemWxBCj943moo6TZyDz0HitKZFTxyITMAq8K3tf71/nL+9nHHjX75a2+N//7b8YKlDJgSA6Uz1jNGR0tPzPJvj4oqSTaRwh10bRgcIBJbqqI72Y8cwOP88Bzx9djHh9WfA7nWfZIf0/70m/XxuS1/Z6TNat2TJMWyMbNDSu8aPSEZkEI+kLLs68js1qtJQ7lBXomhJVfq+Y34xM7XTx4XV0kusg0YMFP2O0xcxAMIClOQTxjwKuKuEhxn0jZ05d4HiY5r0wyOGk5fX5fdofeg3tWD6vLra8pmRhuGeRpjhy8RwHoHUQm8yJWbz4bDQIIHuVusLsD9VKlkXG8TXjWcZHwyxS/KzpX5byVeDzB8ZMUkwkaEoVzOTVxYjfze/RzA+fTRdYLb/jOBhPALAvdALroW58LI0vnDomdEPVpIZunqo1pW2hE0uzw9rmbB/dbNkOLIfmtdlHvB51A9kOfD/fx+DCTkfr/vCZ3AzbzmxQXTFUE8PBepv2GoiEUliYX4fTGkC3Y0M0MINwII58Ji/6vPmzDAq5rJgY1SoFNNpVXH5hE9/5we9g9kpCAMbGEKh22sie5uGu+0QHmuVo1C2WzcnpQK1WFUdrBnkEMmiUxbJmPsPK4hJevvkiUvMpuGOG9ZbPNSRoCXjJnI4L+Nxss59ZzcKsLN9lNUYb7b4wPVrVBiq5Ai6OTyUw4TwjA4cgZn9Ixk4HnWFPgMzZ+TkJMtLnZxJs04Cr0WrjIk2X6Zz0M0tnWYYvyYhiUbK7Fprf5Iuo5nLCpBs021Imn7tIo1YtI3dxLgemWqspgHpsJoXNG89h7doVWL0OYW15A25UCw0MOl1YGh2c7uzjP/37v0K9WMKl5WWUclkUMwWcHp+JMdHla1cRmYoiXc/i/T/+XbzxnXdE83Lv6BitSg+9tgWWtg2OoQUHTx7jeHcHYU8QPqcX8WAU9+7dw607t4Uhu3x5Da9/63UEImE5IFMSggaGxUxOgvRHt+/i6eMn2D8+EjDkB3/wT/DGW2/A6WZCpozzszNZ1yw0fGm2cLi9K8DC2eEp8uks7H1IcMWAla+zzWxOF+LJlBis+CIxHKfPsbq2KbIet2/fMprv3bYwZZJTc8jlCzg8PhQ3dBpLhhNRzCzPIRiPYPPaVYRHJaycS2S1E7AlkNouVpHfPkM9WxD2CI3kGLyTAU3g99rLL2DjuU0kZmlcRl3vEo5P9pHNnCN9foqt+49wcXCKoMMrgVS9VEX2PI256Tnj5M7kTSiAuZUlKb8kYMLyX7KOaCJ1+/Mvkds9gstiE3CVTCceKFiZQCTs7sMHOM1cwE1zPbdN+mBt8xKiiZi0BccspTzI9t16+BS7L98s5QAAIABJREFU27toFBsIuAN46+W38OK1F9AgM7tCLfCSmMBtH22h2CwhHA+JaVW92RWZi8tLGwg5fWLc5YITzz93HcurayjXWV7ekiSLHnzIWG/VqKVclvnI8nYmRr/48jPcvvsV1tfXEY1NSBsQIFpZmxNWarUOlMol5MtZXFycYm97R/RHqWM+PZmAzTrAna9uodmpy1rO57W4XEjNzmHzyhUsLa+KIRWbh+Zl5+clqeZ4+vghvvrNLRQyWdFc5uGsUiqO9jK76DdTK5/l3NQmZ0BPIyb2te5D/qBf3k82NdfKG9dfkKCbC9bi4jJWVtdES/2DX36ER08fiX48Dda8viDOz7Io5svodXtIxqZFY3c2lcTK0gIubawiEvbD5rAKCL5/eIyv7t2Hxx8U6lHfZsHE1CS8AQdC1KwfQnRrd+4+xf0vbqOYTgs7fHZxCtF4RGRNVpfW4bAStPDjNJvDRZrXzyAS8AoTvFGuol1viVEjWWo0IuR4IvOXSQsmOyhzQrYjE3kEUnePdvBo+xGKlZzcK9cwMZTsWbC+sir7AYPi1FwKv/N77wGsUmYuugVU8gMcHBzgb/76rwWMpFbmytIqarWGVEskJicl4dHsNFCqFljwiZdevoHXv/0WfBG/JERp+2fpDFFM57H7cAf5dAGRYAwep08SqKdn1Mw8kkDVH/CInifn+n76DH/653+GjSvzst4zocrEBEEvKWNsdfHxz3+B7YdP4XV5RbeViRGn2yNgHmUUhjYeg/voDTpY21wR3dn/8p//E2KhIII+Lx7evQsbpcI6fal6ufnyywhFY8KYJqDndDvEPJXJps1rVzA9P43F1RWkZkIy5jPnBTy4/RC//OCXCPsiiAVjcFoJokSFjUvzxKWlBVnnK6NyfZq5bT15KuuUz+WVvY9Jv+lEUsYv5SEYoLA6gMBJLBwTyQE+N8F6ym/kK0Vpe7YTzy1ka7psTmEIe+1u0UkNTUfFmO3b32GiKCjMeM6tfLaHX//qFm5/dU9YsGTgUcaH40LOc7WmSKRY+1ZJPju59srhtYtKIY96rSb3QWmsUrUi1Qvrlzfhj4QQTUyg0aEJdxeOrgt2iwONWk0Y+ExehAJ+SWxyL6C0Es0InV4XLj9/GelSGpV2BYnphAHWy1UjLzI5iYPdHVTyRUxPTGJtcR0xf1h0qmnwuLe3L8xilo+zWubTz36FRreNq89dQ2pqDnYLQTk3At6QlMXzLEsjU6cdcDpoglzARfoUp8dHwlK9tL6BifgkfExiNDooFJuirRwITyIcn0S3N0QsFhWAOJ9Lw4IWet2myKpcpM8lARmOhWU8b2yuC/OcQOpf/dVfiaQBZQ+a7SGWlzbEaNcfiEj1hyTnaxUBYVjZQDM2Aoc8H1JWgMxVmqYSXGWyhIEZzX0DAZ9ofefyFwIkNZpVSWhkTk5QKxUlwHV5HZiZmYLb55bkGtcFJgFdXheGliGa1HctnOHhozsY9Joix8NkKM+S1Glnf3e5h4sRq1uYdSQ6EJilnAdNahnXZHO856bs9zTrs8MlCUtW35FZynVLTJM99JHwyLhjlccLL7wgEgQSqHb6+PTXn+EnP/2pmPNRioXPHI8ZDVzuS9wfqfmvcZqSX7jus71onMrkLu+fxAzeP8/GZEdzviyvLGJr56lIuZHYwN9RX53rWo0mdZRiGvZFGoF6zOQ2k+HLs7vX7UOCZ4AuJOlDEJrn7EgsiFK1KNrL3INsAzsKeba/qUZS4gqrIHjW59mdgKzfTX1li5jDcRzMzMzD4w3iky8/Fy1kMTuDTRi+3K8mmCgCkD7PSJKWALXEWegbE9TpGUmwsn8kXsRQ9J2JcHb7ZLZakcln5DOhUEAATAKCtqHR3OQ5mrrn0dg0rr/wgkjyiDxIpz0CCSh7YEHQ78Gg34ZtOBTTvi8/+1wSlV6O0UgUbrsB7/ndTOKy70nmmJ9dELCTAD4NlNt9GvcWsL3zUCS7CEDTXJWGmyQvhfwxSdSgZxOQnolPm82KZpfmqW20Oy3kKzmJ+1LTKekLIYp1usgXcsKuF5PIYklIXTQSJKDtdPhF+oY62IsLK1IpxjFCaZxs7gQnx49xcPhUvqvVbkoCiO1F3W4mZDi/TSxtwfTMLGq1FmLRBBYXVsVAM5+rwuXxixcK9xSSaxgjod8Tfe9PPv4AhXJOzHq5h1bLRZHDoswYKzBo3F4sFSW2iXgjiEcSInUYCoRk3PMsw1iVxsOTyaQw/V0+krB6IBejXrWilC+i1SqRp41uq4rd7R1JCtPQmt4ixxdnaHdNFRWroQieW8CKrAguX30eiakEoskwIgk3XEGgT5JOHyhWKa9YRbGSRalMA+wjHF88Ra5wCKuzBa/PSKEw3hRsZmjIO2I4CcOyZaUN759nABObd2UMC1lF5CONDIQCsAo6E4xW8qHG8vqaMBdHREJmVRQYfgbqjpi4iqMI+a5vJCiVifmPYSXmnoyUggLQvC/+m6+Nk9L03hRTGAf8vgl26bX0PbwPxSFE3XdUsa2gn4KpinUIsW9Ukc3v4j0prjOO+2i7KP5h2sOA6/o5vW8FNpUBrniaPo8BBb+u6FfgX8l7CuIp25yvKz42DkBrm+ozSxX8mOYw91F+B+9PX9PPK/Ct36FMZcWhFDhn2yiGp8A036vgPNtLn1fB0q9BSYPDcZ4rwMnX+D2C2YzIrByr+pnfAlj7pn1lTxsanWa+zjV4nKzJ+c7+5dljwD23ZxIoOmZFwgNUOGhJsovnVCXbSn+OGMLPMFAh3XCWGfa7jlu9vraZPrtiouPPz885RooF+sx8FsWWeP+qSqBJB/1eHb8kco0D0Hw2bR/TXqPkDv0eZH4ZfE77lmui+TFzTO9fxx/7RhJAFgOISwJrND9lDFoNc3oc9+N1dTwroVS/T8fvs778y//pz4fjmSZl446DwLwpHcD/2KJkMrZGuF9ZrbwQb1iZv7qI6EDVbM03mcMKBOsioAC3Ln7aeLo4UEJCFo6ecYHkgsr74UFNO4KHEDaRYUgbVrObwCGZ2y1T3qBsax5idbFQer0OCraDsn0V9ddJo5rB2k6aoZHDpNstByF+Lw/mfI86oCrIz+urDAWZAubgQpdoo4XN3yk7Wp9dB5Fo8AxHbDWb0d0xjDWTFVUw1mQ/RpOVYDIBHrcb1GlSVjqfw5R+GvkRgoq8D4ISaqioCzKfhfU6KjfC+5OkgJqJjAY6r6/AOtuA7Sl9YrU+u7dx9rsudCp3ou2nB2F9LtXbNg7lZoxKVlYyumbs8d/8YZso4K+gtk7c8Q2PB1ltV94fQXZ+VvuvUTclH/ysjHs6OAtjxDCmadTj9pgx+XV5xRDdZk90XR32ICKhJHzuGLzuCGKhecRDCdFM7DQ6ONw9QPrkRFiXVvREp9MTdGHtuTW8/OarCC6b56jXAJ5p6mddVLJVpDMZYRszEUEAukIN5RHoT+ZKPpOVJEI8HMLLN2/ixes34GUJctImh51arSvGSWw3BiIMspptstebktTgeOJhlhpndDBnoM5DfvaUYKIx0uIYZPk9yx6HdhvpF3B43YinJrC4HJHN+OSkinqtIuwXtnuj0hFjPoLkdqcLCwsLIudCBiIZ2QzIGASRGU5QikyY9OmZgERMIvGgybLW82xGgAgpU15ZwOpzlwXApLkQATQrZU/6Qwwbbew/3sLP/va/oHyRwYs3nsP+1o6YBwpDB1YxCrEFncg2i/if//J/xbV3NtBuAemLGvokFbQtUuKe3j/Fye4ucscnmIwlUMmWpIyV7f7pr3+FXLWAl954BW9/59vwRUJShsdkS61SE4PFTqUJV5/ap0e4c+82vrp7B1abDT/4gx/ie9/7HrwBj7jWV4rGtI4M6Ht37otMAJnsvOdeqwuPncFICEGvXwBisuamZ+Zw+drzorn70w9+DpvHh4lEQgAa2fCtQwFevIGggBBkFDFoJUvTFw7irffewdzSImYW5+ELuQW0ZP9x3JUKFQyol3uRxdPP7qBVrGBpYRketxv3bt9Do9USBjxZjr/3Rz/AzKLRQm52BqIn+OD+HTx6cEf0Y+002+lbUC2UkL/IoVwpYDY5J673A6sN+WoZdq8bKxuXsLC6KHItXMOPjk5wfniMux//Gp1yTaoQplNTwpYhaOQLhfBo+yke7+3BHvDCEwogPp3Aa2+9icWVZSnb3t3dwf3bd2QcZ04vcPfWVyilS/DZPXjtxVfx4nMvweVwyJrNYPI393+D08IF4tMx0U6nDuv+3jGKuRIcLIXtWVHLlNEq1QXknJudR65YMqC53SZAIWUBGORPTSZFD5ZAOgGghYU53Lr1pbCgKV3BgJRZeAYQiVRSgl2yqxqNijB7Dk8OcXF6JgD0wsw0Fhfm4LAM8eDeHWEskw14lknD5fVhbnkZC0vLSE3NYHF+SfqdEgmlUkPYOWTkbz19LIx+S78nCYatrcewMGXmcoocS3vkbk0NROr9c12gOzzXPwnI52ZkPb/11ZfIlbJYmFoQtj/XFGo1v/Lqa3ju+Wu49/gBbt+/I6BeanoKAT/XBRs8Tj8a1Saq5YaAhQQK11aWsLw0j4l4VMwvyFTrDIboj0xhD86PMTmXhD/mh4NgdL+LZrkKZ98Oa3OI3QdP8eFPfiJyLz/8g98X80CeD9wOD+wDN9LZIoai3cky4qoIudbLJXn+eqmG9HkO3VZPSttFnsVBKZUapuemkZxKGmNRb0DApu2DLQGhaYS5vLYs7DWeJdJnWTGydNjt+PLLz3FydoxvvfctvPeddwS8aeaGaNRasv79/d/+Z9HDDgYCmJ5isN0Q2Qmuk0x0evxM2tX/f7be80ny7LoSO+l9pa2qLO+6utr7cT0WGAAESRALkAhyQS7J5TJiYxVB6YO+rCKklfkiKUKhD/o/JC21QVIEFxgMMIOZnpme9qZMl8ly6b33inNf3u7EiBXRUTOVmb98v/d75r5zzz1H2GHU73d4nJicJ4jnQ8gfEvC9misjeXQiTH7qsV6+fE0OAmSlSpDrtCOZOsbzp0/Qsw0wcDvwh//qj/He+7dQrvYQCLGaDSJD06C5YLGKg90DJLb25NkQgI5EYvD5J+Dx+8SMqWvpYG19FdPz05hd5kIB/MN//FhYyNxvfv3RLyVhRlYv5+cHH3yA2OQ09vb28PjxQ3gnvChUygiEA/jhH/4Yl65fRTDqgY3SIqyO7BKE7uCL33yFUrYMj92FQdvIcHGMv9jbwaXrl/HG7dfh9jmwn9jD5rPncn1WpCwvrsA2tOLw4Eg0krn+8TXuLx104Xf6ce3yFZFvIKhDcO9Xn/4KmWIOC8tLWDmzMjpkUFvcJ8ZffeoTkyjgsOLMuRVsXFxBMOQQKSDqvReK1PQlCy4tesEs//Z4qT/skHnCNbpV7WD32Q7q5SriU5Nw2m1iWkvzTbIcGXcxcUA2cHx+AfH5OVjdTjSpP3xyLHrw/dpAEmAEIVgLeOvmTQT9AVTLFWEGkWn4+MlDzC8vYHJuEg+ePYA/GsDc8qxUSaUoi1OuyGeY9GYFClmg51c3sDy/CL8zgC/vfIWDg0O8/e47qDTq+OrBXdnrCZ46XV7pt/DEpOh8WwY2lAol2AY0/KMRGtlCHThZwjrsIHGwJwlQJsGvXLlmpFP6dni8YXSGNkzNLCI6PYtSuYZulyzYPMrlLDxuJr9bqDfKAoKxzd1+F6FoVCSDmFRgAvLTTz/F8+ebog9Mn4WlRcqJMWEUGknmkbXZFLCLwBxZtbwXJgBzxbwkfRk3MgaJTU5K/EdDZIJ8THAVijmEY2FhCDdqFZwcHqJWLqHVrqHTbSIU8mNgHch6xdjH6qRvSFP0xsu1vGhadzs1YXzmchnZh7i2CFO1XpcSfpKA/B4frDYLYpGo0R6fnxPmKRmyL15si8Hs8WFC5oewwOxOdDs9tDrmHMBJ2GjVJFacCBgvEtF5DoXlN8FaJgsPDvdlr2X/GaCIsmGMySpSCcDYkeBpwOeXfZCf1fMS9wFKGh0eHwl5IZctSNvJMGU8eOPGNdH5V4kNxvjhSEzW4GdPNyU50qiXhUjA9YzrlNttyDvUTl+YXcT87BJsQ2OA3Lf0RYKu2ijj2eYzSaLNx+eQz+ZNdYWTklM9AcMVGKK2P/e7oC8oDGhKn5HlGQ7FRAd/e+9ApDuobS1miBOGBe5yuOW8k0mm8OzJUxwmEjJuSoWcGBBSBoOyO16nMVznNfOsMAmHwOrbar0inhHsF+rsMkEi5yYxx+qhWqljMLTB6Q7iyuWbWFpelRiGiT3iLjy28Ew74DjJpuCwsBKgie3nzwSIFnCRclY+lzxTArTsZ+7LZFrT1yA2PSWM62qjJmag3QETQzm0ezXRqpb7oaFnrY4eTTThQsBDAJhjhMxjtyRpGHdwfWGFHM+pHIuLK8uy//EeP/v8E4kJGAeY8+1QklaMXajhzCS63xMQljzHGddf7m27e5tIJ/ewufVI2k3d8bmZBZw5c0a0UdlmnkN5jkpnMzIPCLBTnm5+bkm+5/A4jVa7L6zlcCQilTascopFI8gXc/j1x7/E7sG2nHPJ+GbCg3GYhaakBKQbFXPeE4P3gJjT2iw0f6TsRkwST4zZqfnskbNwGEEaNdebyGZKGLY5ZyBzmj4j9DJhAobPknEdSROsQOkPu2j12zyQwGrheu3F3OwSbr3+mlReOLx22N0W9OwDWT9sTotUUDCZVaUWdzqBZHYX2VIC+eIhitVTNLsVuBwWk+YieCRUIhOncz1hP9dr7Zfj04CbQ4n9zfwgKeIVWDRCokZsZANGCbA3Ip4pe1LP0lwHiCEo0Kef528FofQcbhETdNM+/VHAVt+vIBbfp9/NMaUAl36/gld6flfwnJ+TWMlhJIXGgXMFwPi6gmKCk4wkQxTX4We0clqvMQ6wCWtz5MOlILkC3EpmUwDaALUG2FOQWzEIBZD1NQWQx7Gd8dfGMYlvgtTjmBg/r5/jd+o9jJPmFBSV76T4l8qNjHASxbYUkFTQkW1Xoh7/W5nRio8p2U8xPwUsVUWA1zMYnWEfG2a7keDguFTMTFnWxu/ASOFyrdL+VpBUvocyREzqw2BdguXYjfeMVPqMFAXoK/Rq3HRgHbJ632A9ghN1exIHMNZnGxWQZXJW+1c/r2NAQdbx56TPRvEomSMj0ibvU8e2fpYMaB2bSlzVsaLEU71vvY6SLQXfHAHQ420x80kTGAaApgTYbwPl5otZYcW/837H265zVIFxxYi5t+r9y3gYGjxP70HnvY4VHefj19N2CFb63/y7nw4Z6I7fpA4SfkjZwXpBZaDqIFKQ1mTZRjIFI/kN7RQFZbXj+D4D0JnyBG0kr60PQWQlRouF/p2fV1asgpEOGjhRwN1qghQGN7wugwBdKGShG2kKcaBL5sY2EsEflQDo4OL1OXBfAo5jJomaMdGFhu9TgJn9w+8Rc5R2+6U+NNuk8hF87zjArX2pfaALI4Ewvk+DPf7W79L36mf5vfKdXVN2QgBN7tdmKPf63MwgM1T7l1lGemBbLOJUq+UXfB/7r1avysLAoFGMtqyGNS3g9Eg6hNfr9V/R8hXw10wc+0vHh24+bBOft0qIcNzwfnlfquNstOXM+/g5viZyK6PFSDOhClTrBjSevdHxPD7pdPHUhVU3NP0uszAbYFRBahpMMLDTkhAuUOMMaS522rcMLLs0FnBzTBsGhhnzwHBgFwC613EgGIhjemoRc1Or8Loi8DkCoh3ca7VFXiF1fCTaqNzcqdVmo3Gb3YIzF87gg+9+iOA0S1wg7KJ2Djg5Kgn7meZa9RYBYwtsTqOPJZs6GR5sW5vlnBaszC9idXkZLp8XbWsfnSH1hE12i2OXDFLqkrm9TmETVCstOZQzeKeeKINoHhDIkGNwnDo9FlM+bhIEzRg02d0uLKwsCQg8tzyP+KxX7oNDstcxv7lsdetApVQT0xoag9Fl/dzGeTk0MMhjuykJQBb00vyCgEQClLfa7FTRNmdf8zCdzufQ7LYxEQ3i9XduIxAOSlaUmtOdehutah22Th8psig//QLpkxPMTkbQ67SRTBrtcho+Wd12dJx9LF06g7/59/8lppeDws5imztlwEkzuRKw8+g5Hn/xpTCqJ8OTOD08kjJugk+ZQh6n+RSi83EBYUNTMWFjc63lfdHEqpYtIuL0YtDs4fHTR6KTSxkVatgxCP/2t78tB2MypXlYfP7kKTafbQlD9NKFC2I++OTRE+xu76LbamJ+choWOnHXWwJgXrl2HZPxOdx9eB9fP36MVq8L70QAbh/L7ExZf5tJIiYtmCF2OpDOJIW19ebbt/H6W29iZnEeNocDvgC1+41JV7U0EDNDGiJuP3iER19+jZmpOK5euIKjgyMxQSoWyhK0//Qv/hSrZ9dQrpWQONrH/t42trae49nTR3KAX4zPSkk7S+CZbMhnC8JioQFiZHISxUYNJ9k05pdXRBt7eWVNyj/FKKlQxeHjTew/fyGaezSDnJ+Zl8OQM+DHaS6Do3wO0cVZOAM+TC7M4uZbbyAc9YtuY5UGcPWmHDK3nz3Hr//zxzjdPYTf5sal9Yu4cfm6MPU5xw9OEvj5b34pzPg3v/0W3vr222KyyAD/+OAEuUQSJy8SeHF/C8WTLFYXVuVA0xvQ0NKHiUgINOLlgZ9zjPIVkmxtD4UpfOHCOey+2Ba2FZMwZGFJ1cHQKms71xiWfXf7dEBviU4p/9ZtdMS4cYo619UKMtRkj/EQ3MEvPv4lHG4P4vNLuHHrNTFgjE/NmCoDC/UfW8JgJQC9v/dCkhcehx12qwGuBjwE1o1ZL4GwWqeBWGgSLhpFulwCJvDzBOLCkaAAaDsvtpHPZbGxdlbkAAh8fPrpb3CaSmFyZhptKjk6LLhw9aIAkQRaCZ4M+xZJOmVPC3j66CkOXuwidXrCmgdMTARw/eYNMeupNBrChicAGpkOI746BV8YcHqMHuPJQQbdagdBWwDtUh33v7qLrc0n2Di/jhuv3RDDICYDMyc5JA5OML00i7Pnz2J2Jm6YqeWKmIoVs0U8e7yJw91DtOpcG6k6aiSFZhbjuH7zuvRBYj+Bk5NjJE72MXAOsbaxKmAo1wACnLlMXpiIXMeePnuMe4/vCpP21hu3RFd3YXZFjC95jS++oDFZQUpmBwMyOWwjw7Ga7I1kARp5tIYYmzIpkkgdw+vziwYqk3Q+t0/WSWHYDQ3bj+XEEm81CE6wUqIumqfJbAptRw+vv/MW/urf/qUsyCyZ5jpIdifZsEkCx8UKes0+8tmSYYiFo+bg6rDDR8DNNsSFS+eweNYvayTX+XYTqBarCAf8+Pqru/jk5x/j0cOHwgr7zoffE8M0Vl0kEvtweBxI5bICxv3Rn/wxLl67IMaLlVpbwBQ//QL63OdyuPv513DbnPA43HJvXAc+v3tHmHxLa4uIL0xj/2gfR8fHMs4vn7uChblFuKxOlLIFkY/KpFJiGErAKpPNCvuRRqPUcGY8QkmRO19/gZ5lgLfeectIKFmtOD48QrVQhd/hlf7g/CvVq3C6bag2C4hNh6TUmsaIDk8As3NLoo3OtdXnd8HupJyPiRN5tieIvvd8D3c++Q2Gg54kXFjqv/18E2Uy1G3U3nej2mzB6fWJ/vLs0hI8E36cppKStEhsHmDQ5aHbJjqH585uIBwMCGEAA64tATlYpZn4moniMH2IiakQFlYW4PGbqr9nz54hsXcgCXCvw4daqYx4eBLXL11DQAznHgqowjl4cHyEB08ei/wQnxd9KlZX1jATX4IVdlTyVWFAW4cDtBt1uB0Qnf2JgBcO21DkMyg/xPH89u33cXSYQqdrhdMThDcQwcziKmYXpyUJUqm1UK+RhVtBt91AhQBul7qZNuQLWQGyuQ5cunJZWLYEARkb/uxn/1nm7K2bb2BlZR0eb0DiVxNPtoW9TBZ0rphFdziAy0sZObuAhnqoZvzPBFGj3pa1kM/M5TLl6mQicx7yWrl0Cq1GVYDxYikn1SfJzAlojs51nwBUMMxkDdnUlCsYYEggsJRDMnkMh4PMRKsY74qhlNVuYs2R+XU4FJL9bCIYhEd8EOwC8u0evBAzP7fTIVVr3EOm4rOYnp6VGIPs5a+//lrmOcFy65BSED6RbWD8wTWXQGqjV8UyK6HicQT8EwLI8AyUzeTl+gT5KDt05dJluR7XESWLFMsFqdxgvxGw1Bif7c/nMrKO0HiOyVUyZCk7kc3mcHySFEkfXov7FdvBMUqfBradPyQ5eF1+zMUXsbywiEajKSbETGS3OnUcHO2LNvwK54PLg1qd5eE0WzRgrHrxUHqO+xcZ3l76fQgA3MegbxWTy0vXbuGNt97F8tKq/J3SCXwegYBXYp0MEzSlsphCdptNYfDns0mJKfkdAQ+1/Kdlb83k8uLbQLYsS5tppPzkySNhgU9ORjEdnxJg05xTu5JkwcCD+OySrBVk7pPJTgKJAbUGUr1DkH7Yb6FcyuP4KCH7Mp8pvRI6rfpLNiZjFZoRitkpYwyvMZikj83RMY0p0yLPRaCSUl6UhSHDttaow2ZxIuCPIBYikMwKYYf40nC/o2SNnL9cTnktGovh8rXrkiw4Ot3Fx7/6hYDRBuwaGgLSkOO0LP1MjWvq6s/PLYo+NtdNAvM7289Em/owQXNZyq04sLZ2VmJfxv9SmRINi+zHz3/xj5JY5BymZwdBYYfLK/I9qVQak7EZzM/Pv0xC8HWCf0zq7x/sSl9qYoljnbrwLMe3uShfUsfe9oEkKF30XYhMigG1Aj6UBuFaR1PhcrkqFSjz84sIB2NCRiEBpEpW/t0vpKqnOWjCaw9I8vLy1YuS7JtbnEalWUcylcXxCc2U+1hcWJGYhpWSIOjstopMnMfvRDDkgt1lqt4cHqDB800ugVRxD8ks/x2g0cpLZQjXlb6wmdsjQAiy3pnzMjXk7QL0GfahqULEymOKAAAgAElEQVTm+OX7uQ4ozqJELK6BxEkMkGXIVgpsfhPTYcyn4JPiO3r25m8FVrmR67ndALOm0ljP2gp+6Rl9HORT8JXfo98/jmvoeVzJjZzvuo7rPWhblDj2EkQeAdAKiCo2ouC4gut6H6ZvDGirAO84zsT36TporvGKIcrvUBBSP6MESwXLx0FsXkvP8ArsjYPP2h/jeMU4uKcYhgKECtArniZ91DMYkfYL/3ucbavPX0FY7R9tP/9f26wJAQVdFfTme8eTAortsV2Mbwz+Yir4+d/Es/gjz1HIfexTlucZ0HscR6T0pPyN5CniLSMipt4T/yY4mkOv3TbqClbu5yOZWa8LPbLAB1JcK2s3Y2eCMPqsFTMyYLPRQTZj0bRPsSQdbzondLzoeNX3KebJOEnBagXy+V71MdO+0PGpuJ8+BwLAil/pPDDjwagosJJFsE0pCzE/Zh0wRAgm4E2bTXykOKjeB6+hzHj+N/2HdCxIH7PaZyQHo3NzfAzq2Pvm3OVY5Diw/Hd/8+dDs1gbaQb+EGTUyczOUYDaZAZeCa7rDemkMkGaCQJF4sHGzLwBwsYXGM2wqBzCeJZgfKHQzAw7YFwiQwentAWGYeygINPIaEsOaLy5UaaK7SHQasBb02p+jq87RfPIDGoFxRVw1MWE7ed3KGiqwKd04Ei7Wh8S70mF3xXIF8b1SKBfFwF90GYwvGIra8aKwY32py7WbL+WXKiEBb+X7Wh12mZxI1NL6j5eLZLa92YwjFH2B334xCjyVXboZf+zNJ1SE0NTcqZZLN6bAMZ280xYgsW2aqZTNxW2i23kIVyAvVFCQBcjfpb3wvfoIj/+HYYNYRgNfA68d2Wpax/o4qcZM/YXX2Mb+F5dmPm8FYzXftfX+B3jmyAXFP5okMigmcG8bmqcgGbhHLVnYLTER9I6L8sYeqOFgcG+zUpHaOr4OWAZerG0eBbT8WX4nBFMuGMCyFKWgTIL2WRKWHgEnykJP+hTfyyMRruOFwd7Ag6fv3BREgwvtndh6XCOMVgMyMGUYBBlC9bOmiCO/c/DjB0WVItluX6/1QEPNizrDE6F4Qn4XwYafJbUv6REAQHTQHACvf6orIU6wlwb6m1h3lLfigepVqsGt9MjgvnlEt3BD9G3Am+++xam52YFpJgIh2B32Yxp1kh2p1auYVDvIZfOCdOGeqt8FjQjYxk6DTEYCBJgKxcrElRJuTI3D4cTzUYNvT4z/DYJolOZpKxd1DY9c24D5y6ckzHEv9FsL5/KoN9so54r4njvQOQ7CHB5nA5ks0WpmqC5T7FVRc3Sxo13X8N/+F//RwSmGAACzfoQheMC+vWBtPt4aw9fUR9zbx+xYEQ2LzLbqB3aZ0DpcWL1wjq+8wffh93nln4myMFcULncQOk0h36uinImJ4HrM2p+l4uiTSftbo2SPTaTJVbm0fWr13Djxg0xfukPLPjs089x784dAYQziWNhFLMkkZImK2tnkauU8PD5c9x/+hh9uxUXr17EpetXREfU4rBLKbbqr5OVxMMBma7f/73fFdY0QXyCjpI4IgNwVEZ+fHCIVqWMUiYjnoK9Vg/JgyM4LA4pISY4xCCcGzYPD71BT+QUaOiUONzHSfpQWHvRiaDon9MwpVQg2yOFM+vrWFxdE2mVnhWYW1nGa7ffwMb5C2h1WtjZfYHccRLlRAab9x5id/MFosEQ1lbOSBJjYLOjPuih1Otg5uwqfFMRrJw7i8jMlCSJxPPA5YALVqRPktjb3Mbmg6conqbhpy5rtS3SHiuLS2LKeJJN4uvNh3jze+/ijQ/fEiDaIqa4QL8BtAs9PL5zD7/5+49RSeaxNr8qRoGUxqFsxdLZNWFvpbIpHB4dod6u49LFK3LIJhOaZafHhwdSwsr9liXABFQIfLbabTnMHiePUShnxbCHutocI2dX1uF1ueH1uFCtFNFqkA3ukEPxp3c+F4bj0ObE+YuXZE5R1oMVDobxSLmFkrBBs5kUAh4vpiep29xDqWhM5bhesj3UsKbRFUtpyeim4RGTNdVmQ7S6ySAmYzGfTuH06FBYy2+/dVu0Ksni/ehXH6M77GL90nl88J0PZG0IrbgBxnLclnI08qGbvDHge3L/sQCXZPvygHj1+jVcunwV+XIJvlAI8wsLuHJzGS7iFQbDYQU3WlWglu+gX+5i2OhJpcQvP/45vrr3BcLRMIITE2hWWzjZO8XkVBwbV8/jjdu3cP7SOsCKPMZjfaBZGgg4uPVkC4VMAd1WV4K1VC4Du8eGt957W0AbgrPPtzdxcLyHUDyMS9cuCrg+NTctewgrFTLJDFKnSWw+fSYgLNerxcUFMTOlRMdcfEYSaAR8CF5wbhNY401Rj5PBITOBZG0xcCaQzPeSfcby3qUVmhcum4qiVlsYi/l8UcAnPt+5uQWEJ4KS9CKDj4WDw24PJ+lTAaBvvHkTf/KnPxU2O0vkyTgjKMuk3f72HhrlGmYn56QcvdPqIeDhGmaDLzgBb9AjlQALSwuILwTBSndKT5KEyfd2mw0ZAy+e7eAf/tM/IHmSwu3bt+Hz+WV9KJQKIt9BIzhWqvzeH/wQr71xEy4vkMl2peJGpNuYQKw3sP18GxMevzBD47FpWav293exd5zAUfoQ4ekoLE4rPH6vsO6XZpcF4O83ugKO0mgvc5qWygbGC9SqrVYrkmgiQ7k/7AkwX6yVsbC6iPNXL2J2aUHYgK16B6eJU3SqLbSqbdFwTrIap11DoZzC/vGeJD8p+WN3BcTs9INvf4hAkBIQTjjcTO6Y8mJuhIM20Cy0BYAmq/H1WzfEjKzdagiwd+/+Q2QyOdFaTubyiM/PI065numYJAvF/KfWNZqwoYmXur1kvNLIlYc3xvbBsB13vnyCcquM5qAFl98Jp8+FhaU5+PweYb0e7p3gxfY+2rW26NiTMb4Qn0XA5RLTLsayXL8TJyc4SafgD4VRrjdk3ybISzNPShfR9JImoIxhTg8TqJVzOMPEwHRURMUZP9KHQHxXfBMIBmfg9kyAdHeyn7lW+UYMTG6UbhflRcooESxuN1CrFsUAjbIU1Pyl7AEli8g4pDQEtW/Jrizly6JBS6arhVrD/OdyoErW8klCgBqnx4WhzSrVXgSke4Ou0bhHT5K7bKvD4TEHVrtLgF4C0z6vW76L4B1lj8gOHQw6KJWzKFfy2D/ckYoiGhtSfowANNmXAysPcxa5j3TqWOJmZn/5XbFwVNZlznM5fzWM3ibboD46XDcITvJZ5AqUU2tgeiqGy5cvYm1tXcBXObyOqlETiQP87d/+rcwRakNSz3hpfkn6iglfmr0V6mnYCbj6AsJk93gM2YUSMQSiCShevnxZkuFMQqjhPAHZPZr3He2DLOipyWk5R0m86bCZpH7GmJyuL65jZjqOeHxWdMI3t3bw5NFTiZvJQmOcyriVyW/CXjREI8GBkhizk7OYn5mF3erAxcsXROefZcPHpwn848/+XwHUo9GYHLAHA6tIVzEeplQer0/TZPYXnz/bx8SMxOqDIdr9IW7ceA8/+cmfiWwF/97p8fBO00CrVEYR9+CaynFXymZRyKZEEoOJor39XVkbxfQvMoVMroDllTMidcV4lzKIlH/4zZ1PxJCRJntRysZYh3LuqdXbwMALfyCGqSky7mdEtoKyfzy/UmOUyQ232w6Xy4J2k3I0SWGMC9jYYzKyZgy/m00Zn5TA432LHEqnK5VTEks2qpJsczg5VntIpk7RGrbgGvk2TEbjkgyOBKPy/FnpyTZSEoSMYQKVTgI5Tg/sDo/IuzmdVmztPsTh6T6aNUNY4poqyZDYJOq1lknc9q3oNM15Ts+ETSanaNTpNAxDJoNpDnnj2ms4t3FRmNIcFw6XRXwF7t27j48/+Ugq6Nx+c9b3+LyiA01ZrlqtKYl76vnzDMdrct4wUcR5RkUpxs/nz12U94VCEYlrKPHu8QDlYgdffnkX9+/elxhMJSzI5pdzqs8ttEICulwzeC6kbM58bAqtalXeQwZ8LleQ89LU7Bxuvvk63njrBmKzIfimRmgJKx6P2rj/9aY8fyZzmDikQSklfoIxn3jucCKw+LReb8HussLq6KFnbSBfO8HW7j3sHj1Hq0OZtBoctr4A0Ny3ua5xneCewHMzzVHlfDswUgeKvVDfW8/d42CwAmTGKNOwo/XsPg4cK9uUJoN8rnr2FqxlJL2pZ30Bk8eANgVzFWtQME3xJH5O28Rr6Vn8VdtMu8ZxDXOvBowbB4QV2FVAmf+vABrfN25yqCDjOACrZ1UlXI5LKhi86RUYqeCgYhamvw3Tl9dUXGwcGNb+5WcUC1IATxMD+ne9B+0n/a3tVrBvvD/HrzneP9q/PLMq8Mn2jT+bcYCdfcY4bLydem3FBPU5KZtckwi6LihRUKV4zfMzBD4mRrQdiu/IHB9JcXDNUoIm/65t4/xW4FXG5MgLjddim6nprOdmvs7zuRAoJR5wCTGA6wgJIoJzUPebWJW5qZesYclGvpRFMRIWbDuBXP279rsSIXX8fxOgHh/nFvF2MPej84HPmexv/qi8r2CVI8xJQXFN1ki/jKQwFMtSAJoJw/GkjmhXy7g0sihMQo4nMLj3acKH36Njgm0b7+c+K5e5dwzMfNf5yDbrOFRgXftFcTO+n20W/PR/+2//ZsgHodIZQmcfTVL9TbYCP6SMTkOdfyXlwC8dN8rTi4+zmXldArhslALZmv1RNrNO5nFwdnxBGX9QCtq2mg0zwR2GVc1Dm7hwjtwpeW0BkEdmf0b3qCsMaAlIaA43EsnWrJneiy4E7CgZrD4625tMni4OOsh00RrPDvA+FYjXBzSeZdCFQxcW7RdlkisAz9e5WfI5MADkP12Y+Xd5TiyJJIN15OKpDGj+TQe2yVSZBd1M9h48Ljcm/IZdrBlKGZCk8ZCJ0Ky/lB1RrWoZKz0jddJqG/0gXfS1P/TZizxI37DSdeHVQESA85YJdNhO/uMY4XNQxjevbQw2GNi8MlPQRUzZ4brIa7JDF3y9V91M9RmPb0zjE0UzQ8oGZskVgzn+yAQkEDBKbDB4ZuAgi7MY8410xfkcepQwMcmBwZDhjBN2xwQGPSdisUVMBCZhs3oxP7Uiol8Mt8mKZAkswYFhr41OqwmrpY9CNiP9wX5IZtISBHHdIsOg22ibQMIyFM3X5bVVXLl5HWfP81Bmyj/Ibia7tJQrIHlwKKX7tWJZkhZkKM8vLogzMwM2MifJVmx0WgLUUXOSTKCVpRV5LrViVZy1Byz1dABtlp1GA1hfO4t4fALlchuffPIJtnZfYGl1ESsb64jFp2Bx2qUUjUALy8wJkNDMLuAMSBBvsXJ98KNQLsnhgUEi+55MQAKTPJBwkyC9zOlwyAGbQVKzUZXF9zSZlMMwD6apTAadfhvXbtxAfIbsi6EAUelUCuVsHoV0FqVMDvVqWUp8+fyo/USdJ5Y3W1w2lPt1OMMe/Pf/8/+AN969gEoNON5Pollqwmdxo5ap4cXT5/j7//M/olWpwT40Lu4M+Hm4LtUrCESD+Mmf/0u8+703UW4NUKfOHQP64UBYa5b2APmdYzTzZQFjKJtAwxgG5gTUj48PBWTQOR6KRqSUk4wksj0oqeALhIQ5WsnlsPv4GT77xcc42T2U0nPKYsTnFlBvt3CQSuGrJ/dEmuSHP/kx5lYXEIq5UGn2kcllJejmXDzY20difx+PHz9GbGoK5y9egMvtlblnEmIe+L1mc6RZm8NmER3ceHQanVoLdz76FJuPngorhLraHLOc32TT0PzM7XEY5mZiH6nsKertqkjWMIHBZ0rmJuUlwqEIpmZn0Or1MTkbx5VbN0QDdf38hvQfpSyKqTwyOwls33+K5w8fY9gZYGF6BuFoDBanCz2HFcVBB9GlBcSW53Ht7Tfg8jmNUzqLA7jONXsop3PY39pB6uAIzt4QC5FpHG69wItn23IIml+cQ9PaR6FVxXs//BBnb15Azz2EL+xGvwO0yoCrA6S2k7j30R3k9pOYj85K6XAul5eAJjQdxcziLDqDLnZ2t3GSOcWbb76J+OSCsGqoiZ3YP0DIHxCWFFngLOHkoZhrCdlm5WoJ2VIWe4k95KppOCx2nFk9gwsb58RUtyja8W24nA5h1hwfnSBfZIltQ0p7F5dXpMyYa+r66pocHDjXdl+8EJkXutvPzczATukcm0W0Jsmy7HT7uHr1Oq7deE10C/0Baq/axAxwYLXImsHDD9mK2WQSL3a2pJT82tXLkhQ4PDrBx5/8GpPxSXzw3W/hw9/7HiYWHBg2Rbpc/rWqBGubOD1Iolqq4PQwJSCPl4ZThbxIPVCyw+Zyi4QK5TyCNBil/LkNwpISoMHqgr3rgK1thxt2JI9P8JvPPsVHv/onAdCEUdEZwm31ChAajoewcWkDK2trwtwlIF6vDoDGAPVCHfubezhJHKNdaxnd6n4PtXYFCyvLiM/NSNIpX8rLOI7NT2F5Y1UY0p4w5YEoWUPT1rYA1b/65ce4e+crKWcnK5DgKqsFmKSgbArLtz/87nfw3nvvwR/yIHVaRiadl3Jm29CBZrUhVTIEqY4PEnj6/DmcXidcXrckCqemYvJsKY1RbzYkafHV11/L+hGfmpJDNeV7Stm8mEVRJ29mZQbrlzYkGcnkJplW3LPIqKZkxvMnzwVUXF9ZQ73cxEmCupw0coxgbf0Mpufj8Ez4EI6G4PZ7ML8YQrnelbVLjKQ6HVy+cBlOmxNffPoZPv3Vp1hdXsXM9KzMYZp7suLjNJ0ST4DL16/j9TfewurqGUmmk00rWrvpNHLJtDHrDQSwPLcgOp0niUMZf51BDw+eP0C5U0cgMoHFtWW8/fY7CPrCcFpsqJXaaJUIjDbEvHRmatqUaPZMiTc9E1pk2dYrOM0mRVv71tuvi+Yx5WLcLi/clOPJUJqkjmFzgEKmiL3tHQS8XoSm/Hjw7GvwCLR+/hzSxTLsbg+u3LiByeko/AE3XD4DdnBckOHbrg2BpkXGRip5LPrB83MhYXnmkhV8+fU9OEYM6M0Xu1jZOItzF84LAG1zMSHaRymVl4ogo3U7KeX+XKcn/GTnsArLmFTmKyVs7W3DE/IiGOV3DLC4uoBuu26Sx60hcqkSUkcZ7O/sI+j2Y3ZqCotz01haYrINKOU7ePD0Mf6v/+c/IRCOig4s5YFE9igSl+qIXq2LUiaPfDqNw/095NMn8HudWFqchc/nNQmlRltYvLl8CUurF+H2h9DpDjG3uIpGpwc6dLKSSmJJm1WS8DQipIEh1xhKVxh2ZETkLbTsnwxX6kpPTs7gYP8Qp6dphEOTAqoaUMSKaq2IbDYlgJRvwge7wyEa5OxzSmywyoGAVThK+Y0SmrUGJiYioknMeMo6YHt4BmgL4M9E3USQ1SxO0dYdDFsolDMCkD7ZeoJaq4L5xVnx47DYh3L/hVxamLQCYHT7UvFASSaatBE0TCbTYsJn4n9jts5nKdWTQ2OqxD2F7KOA35jV8RkIYaY3eFlVSp1zgs9ykHe5Bdy8sHEBG2cvCjuWOrsf/+qfkEjsSdKc0kQEfbUc1xiSmYM6k2LUceaBn+vyzvamyAmdnp4IuE4mm/r9cB2mr4zMJ/onVAsIuLk+xVGtNCQJ5HEHZL2uduqIx+JyfuFz5DrEJCmTS5wnrCBhvElzQZ5X8sUsbPahPDvKobR6LdjhRCQcExas1xeSGIUCdow9CHSmUqcSNzJeJzAn56tmC+VKExcvvoEf/fhP4PZSl9cGK83o5H7MvGlS6q7ZlEq/5NEe8hnqj1tFm5nJxeTJCRx2Glt6YbO7MLewhtm5edGnp/Z3n0bchRR+8dE/4uBoB8GgH91eU6p6vN4A+n0XgqE44tPzCAUnRZaj0TAAtABugy5CYS8VvNBollCr5lHIp+UMSCIA+5jVgJSkITGIY0UkEYem0sLtckkCl+OP/88+IXGE1QNlkeUwZl2U8ZAEgT/4snydc1CqWNtd9IaU1AnA6wua+elwojvoIJM/RKlOYN7of/OMyu/n9Xg+IQjdanXkGfI3k0ACpDhsmJmZls8QDEkcnGJ+bhnvvPUBFheXZXzIeO530CP7u1rE/cdfYefFplSvsdaX14lMTiGTzmFnZxeRSNSA6JEICoWSnHGZ2Od8IaDNdjFZwMoZ7mGUOvF5SBqhuXZH+mTr6SZOT1Jos4q63RSPglzBzCGuE7SSp2SXxx/AzGQMM9EoOo2G9CEJLM1WFxORSZzduCB+BlPxiCRlGVvUmm1YrA5Uqi3sbqeEBDE9O43AhFeSDG76B1Dmrg6USzXkKXnj8cu6YbH3MXS2Ue1mcZDcxIv9J8gVDgELZThMf7AyjqZg7GNKcBj8xshtiO/2GBNVXBtGchMKII0DY1zbOP6UKKZnZF0PFAMhgUTP7Mpq1HO+npnlGVsNqDxO9lJgTN8/3g4+O/03Dhh/E2hWsGwcIFPgU8mPCojzt2JIL4G6UbWzkg35d60G1/5RQHG8TfrfSq5TPIF/V0KmuZZJfHGsjpv4sR3arvF+UGxB+3scp1DMTQHPV4CoYauPA3/8fwXoFd8aB0YVFCU5bbxf9FkIOD+6pj43s3a8IpaOX1cr85WUqTii3gfbJvvnyDhRkxrca8xzf2XGp4Alf/OsT9yNryspVvveAKTtl/ctJEPrqyQLv5tSRwq48vNGgWAgiUsmCCmxQ2k7tkO+t/tKu5rXM306kMogrQrg/+uP1cpDg/nRPv3meB4HpsffI6AyvT/GKgX0s+oZpwA0r6/jSN+vyQLBysSO/BXR0joyY6S84XhCgnucGXcGw2VV7TgAzXOdJnoUKFZGvyhNKCg9MKx2xs86DjTxonNRnxP/rnieEnUl9iFu+H/8T/+1jF4xDRkBrfpBnZQcXKrrotkMXog/qu+lE/ubD4E3oyAog2TelDA3RiZ7/M3Bqo3URUszNMqS1gejdH+dHASg5eGPMh8MmngfBKB1UPDahunrlgHL73Q6WFJuAOjxSacov4LBCjSz3XrP/9yA03vgtRVQ52eN0+erMhVtvz5kXUAVdOW1OeH0sww0VANZgSgGxnJ4GslTyIBymAwbWaSy8IxJcPB58jVTDmCAZrOo8PQ/FDMUzU4RrDOaO6bkgaCfTGCHAcG1bXxdDBv7pgRCExS8tm5IvHddmHTD4v3yb8KeHi0I46UXvBa/g/egILOWIfDvKsXB66mEi4L/uoEpmK2TRZ8p+0EBaLZDkxPjY5YTUzNMMm58AQnsXiZCRlo6Mg/sFoQiDGYswvw188cwuiXLRsdVAkgdMkhp8jKHTodZf5akTkvJ29z0EtwunzCwfC636OKyLMM2GKLTaojG8clRQsCgbCotpiwMSpjZIhCxt/fCjDe7BUO7FXMrS7hy4zoW11YkyO2xxGYwRKtcRerwGMe7CSSPjpE8PBbAls7fFN9n8ETQimwWOrfHZqZEeoAam9RBmo5NyXNx20zJZ9A7IaCDK+Bg6IPpyTg2zi7CFQBO9it4+OgRUvmMsEdX11eFcUXpBB40cjkC0AVhENSKdXSalHZpmPFQrgkD5Pz5i1J6ykwbHds9bq9kQ2liwjFJ1qfFykWf4HFNmDcEchiAMZAk44SA8LVrVyUIJwjEUsps8hR5mh52ejKWCHzwnkVHj4zDRhV2vwulRgWH2WN88P1v4U9++sfCFEsd51FKFVEv1rDzaBNffvYF0senok1NdiIPArwmxyX1qAmE/PQv/wzv/eC2mHsxCExn6lKGylJwGllVExkk9w6l7TzYpTMp2fC4UT599hROl6k0oPYjy3B/8C9+iFu3bsmBgmudy+1Dq95Gv15Hcv8Qdz/6DZ4/eISA04fVpVXMzC2i2m7iWWIXyXIBf/5v/wrv/M5NpEsGaOeY4YGEJlbUYc5lsihmc7hz546AY5zzAere0UzWYQx0yD432e42Zhdn8Ud/9IeYifuAOnCylcVnv/g17n/2tcgZlLJFYXYF6ADucYl5G8dBOpvC3vEuSp0K4jNxARTIUmLATFaiBMtuFyY4Jn0efOu735ES9LUzZ6T0nxrTbG/lOIuHd+5i++ETNEt1+Bwe+T5vKIQutQZtQyxdPofo8iJWL51HMOoF/Vg4j1p1CAhaL1RwtLuLzP4Rgg43FsNTSB0c4sEXd2WNo5anfzoCz2QQ59++hpWrG3BP+hGbtco1sok+hpUOaskSirunyB+kMWH1YzIYlbF8cnqKfK0oxl9MSpxmT5DMpXD23AbOrl+ScmSW9yd29+Bg3QONTizGWZ7MS64lmVIaVocV1VYVdx/cRTJ7KmONWpQEBrqdFhJ7u+j32sIA5xxttzs4Pk1Jn/LwF4nGMDERkr2eTHyOHwKRtTJLz23GXM/nluoLMpMIgmxtbUlJ7w9+/0f44NvfRa1O0I6O0TacpDNiAij68NaBGJ0SdEqfHMn8mqV26eQ0TpIpfHn3rkhwvH77DQH2KAXDQ1nqOIlsOk1yJEh1rxYropHeqLYlacx1ifvdi71d0X6cnosLwMp7jk5HEIi6ZA3iiZv92KNWTtuCQdVoixNoYInw8xdPYHVQzoFrmAsBpzkoR2cjOH/lgrDWrC4DGqeOq+hW2hgwOZNIo5wpiFQLmUqUrUmV0qjyUD8VkzWQ8g/dYRvhmSjmVxdFI9xJk0Fu+x2j1V/KVfCPf/f3eHL/kbDDVhdXJOYhS3n/4ECYkhvnN/C97/8O1q6uAARAisDmkwRyKQPgWHoEKylrMQGXzSUsS7vHge39HVlv5xbm5EDLSphGp4FmtyXyFqurKzJ/08dJbFLG5/FzqVjg2nnl9euiv7p3sCvyTVPxSWF2cu/mOCFTpJwviXTLfHxBkko0kOI+SZkfJjy5LgQjZP46EZtm8scmoA9lQhhPUBefGvylXF407H1OjwB6XD/a3bYkJqk32xsOsbq2gdiUYUvST4DrDddVMov/EHUAACAASURBVMh3tzZFdomHpuWlBWGOo0ft07oY0D7bfYZE5gRWpw0r6+t4/1sfIhaMCtO4kq2gWWmimqvKmnTp3EXRGC3XisJ8pmcCAbVSvYhKs4bITARvvv+myEhNRO0CwLYqQPKwjGalAcfALgmqSrogslBnzq+i0i7h0y/vyDrV6lthcbswv7SIC1fOIxJzS8JWvCKqLAPtw9Z3wt61wNK3IJk8Ec1fv5/vs8pekM3lUCOjfTouevix2TimZwMCBlnsstXBZwN2N4siG0KN4OiUX77HRJyMz4FqoyHJq1QuDXfAI8mw9Y1J4kgCwJSLQKM6wKBjQTXfwkniFLPRSSzMTqDVoJFVRYwlWVlld7nx9z/7JySOkzh3+aIYG3Jeeh1eDFpD9Gl6ZXWh12jhcG8Xn/36Y2H7hoOm+oeMSIm3eJDpUZ7rDIZWJ+rNDiKTcbh8EwIGSmxOM/RKBUMCKWR89tvCrO31uyK5QdZ3LBIceXQEJLYtluvSObsvEshmCuIrQWYwD0oE4tptGvexWqMte6ov4IU34MP8wixWViiZQtmFNAIBGtr1hbFP4I0JFMZbHKcE0+g3wENiOnUKq3Ug8kMO5xCeAPUo22Ic9uDxXTzffoqepStzhCC1naZxPrcYTfNwyWQKkxvRcFhMPbleUVIgQNmQkUwh13Pq0Qq70EGz1aDEO5lsCts7T2WPYNwpMT0VYUdak4yL+DfGbdFwTFjc8zMLAu4RMGbi+CDxAl9+8blIWJiDo1OSSyzd5TUZ+3I94GtcRxx2Sjc1RNKBevjsT0E7RbYiIP/4malYVNbL02PDmvY4PQL+WSjTUqpiOLCJ4TOTR8FwVEgO7M/1s+dw7twF8dQgaPz08RM8uHdPjJcpT9SjEbGHbXNIYrZUrghwvLS4ivPnLiMamxFfAZfL7JvJ5CkO9nfR7zZFQoWxC0kK9Bk4TWYwN7eB229/C/MLK8ag3UGg3imyZKLt2yL40Ecln8HBi03s7TxDt1kTU9HIREAAcuq8N1s9rJ05j+XVDUzH5+H2B+Qa9VYVTo8VT7ce4eGjL1BrllAuFzAR9MoztVgY+4cRjk4hEo7D6fJL31DOz8jhORGJ0sOoj1QygYPEDrLpE5nbkXBI/AokUcEYIZNBs9GA1+NFKOAXMgSfV7lclFiYwD7jSmMoTombMtK5FArFDAZDgj1O4ycQMnrphrFG5q8NAxDM9iMUpv5/SEDy3rCPci2NxMmuyJiRhUvwl+d8Ajw0h2QFKOMMAjuMi5kk5VxjZt0ARlYx/SqX67h44RquX3lN2tluGdISY2Ga51K+bWdvC/lCGsFwUOYqTb1J3GHFw9bWtrC2I5MxYYFrVS7jSFYqMalLwJuw2uhoK0kGHoE5Dzm3ec483D2Q+NOQ0AbSN6wUyJdo/gtTzk+JHJdb7jUeixqm9bAn+2e13saZsxdx5epNRGI+qcyq1roolrOSMKEcxgAOlEtGGuDytTWEwgSXOFaAfL4l8nXNpmGh8wLBsB+BqA9dSx2ZyiFOcrs4Sm0jndtHs56Cw84zukWqA3gmFZazGHoaORmuB5SOVMBKzsmjDULPvgry8pkbcp8BqLUKWcEtQ0JxvWT+ktnM7zPYgmFMKrioWAfHMQForUpW7EbBW/1/fT/bpLjIOJisZ3fOayUryhgagbnjn1fCmb5P78uQFF9pGTOZqACcAnV6P3yfkv0UW1ACoV5DMQQFK/85AJqvjZPqFJxV0pzpbyPdwd/axvFnooDweN+MA8Bsz/h79P61H/X3OAFS+q5vmLfj96XXUgBbgW3dVxTIFnLbiJDJtXs8WcF7UwKljgdlIiuwb+7PjFeVhhkHn6XNI7yI6z1fU4BbsThiWEPacjMmGtPmlqpBxj8tA7ByHnCdMQB0Xwg+fL/L73npx8b3s5pEWfxSTS99I2ocvyWnwnXJzCdKa/3/zft0vCkGOY5FvsSSKDmsEhkjk0PFIlVJwvjWvdJU12ehz5f9pgRQwa0Gr1js+p367GWeiRzPq+ddbdSlf/jZb2KTZlya6+scU2zsm1ia4rffvJbOeR0L2m4du5b//T/8V0M+TDW+44XHB4FOBtUjVnr8eNZEHtRI00czNrxpLuy6gOl7eB2+R4Hlby5cCvQqUs4Bo4NNJ4QydWVAj4BXGjYYoNwjHcYMMn+0vTzM8nUGnjLwaM3NhYjGZKOHLxv+KOMvm5Ki9KNskA4EvkezENpXvLa4ArcNCMX74N8EwBgtzjpx+Xv8oSrwrxuEaiEr0KxyG/zNf+IY3DJmeCpVQcduXpMTTr7HZjYeXZRkExgxoPl3BX1NatQMQD4ruqLyvcoCJ9gng8ZmkcCEm622n+8plyojl12T4WN/i8mVz/cy0cDrji9iAi45HPJ+HQvaj2wb+4//+Jx5r5qB0cyKAvxaEsLv04HN7+VYZoCu/aaZHH6HgtF8P9+rwLhOHBWf1wQBmbE6tqXEw+x3JonhsmN6hvqaVmQz1AejgY1H+keei5eAuR+1FhnnbgQmJtHrESBbwGRsAR5fUA4fDESjIcNyyJ5WYCPLhWBcp41qoYAE3ekLZdGxZKa+XKjCZXfJQYSMmmKlhHQuK7IXl25cw43XX0MwFpFAycZSlG4P+dMUjnb30chXMKBzdToj5ncsOxHpCgEfpoURTR0ysri8BDJaNNGoGuCeTrGdrpRAz0xOYWF5EesXVuVwy42cTDDdlKgNS1Bje38XvqBfNCdn5smC8r0ce+wvlsqy3JM6iwyMeXBg4DUbnxOwjOw3biZkCPHwEGeJ4aAHr5vfZUWtXpLSUD4jluZSF4/PhmZufF5z8biRbuHhDUbvjX1CRgRlHkKxSdF8IlBCEJjz3ua0CWvl+YstVFsVvPXeO1IGygPJJnVhdw5QLdSQy2bFVf73f//3heW3vbklwO3e/gtUazWEJ4P4l//qT/Hed98SQAk+oJMHEokkCvkyvDYX6inqrB5jd3tHNkdTjWKYkafJY2GU0CiGR7zJ+DT+6q//Dc6cXUeEpnSUi7HYBZRqFMrIHx3j+d1H2Hn0FLauVVh+l65cR7FexSf3vkTLPsRf/Bd/jXM3L6PjGMIXsqIrbLwhWrWGAM+Zk6SYHW4938T9+/dlHrJESdd7Xas4P9w+D2698wa+853vYHnBlP92j4DsQQof/+PP8eirBwLekY1BgDMcC2FhYQGlatnIB+ROYJlw4urrV4VBL2vVYCj3fnCYEJkBHlAJVv7rv/43IEOURo4sQybDkwzNWrqI3/z8lzja2ReDSXQGAjgEIiE0qIEVCeJbf/B7CMxOgU6KE5EohvyePsSwhoz2BqVpjo+R3j9A2ObGlD8I1NvY2zE6m9liDlPLC5g9t4Lpc4s4c/MyvNMTYjhWK/WFWdnO1ZDePoKl3APKXbi6DkyHYiId02y1cFpIw+F3oDVsI11Mi1bshUsXceXaLTQbXbTrDRzs7GL3+ZYA9wSiudaSlUzTq2q9hIGDmrNFfHHvSyRzSZnfBKnlIDQ9idPjQ9GJZB8SMOF6mTxOyzhpNowM1sbGeXmeTMgwsOI6wjXWOKP3ZD0Rvb5eR4BSStdkMnn83u/+EL/zuz+Am3rGA+DwOINnL16g0WnD5nYiSlMjsm7zGXTbLXSqdQFTYqEoopEYnm9viVTH+auX8eY7b6PWZuUSvRn68hwDbr9UKORTeWFzkSXHtdjpdgu4RtM1Ar1k/9M8iEDH1MwkvAR8rGaPkv2n3segPUCn3BPWMkuDT9LHgLMHVstNRyNolOvokT1aqsDituKD73wLN269Aa+Pazewt5NGMVlAq9RAq0hTNjs4USR+QA+J00Ns7b8QmY1A0CuSD1wzF9cXsX7+LLwhr5S2sb18BtlUFpVyGXc++RzpwySiwTAioaisR5QQYP9TR5Xr6Ru338KlqxeEWc/2tmvAzrM9NApNWKhF0+Hx1Qqv040wAQh7X9j0v/jlRyI7EZqKwOa2Ay4r/GE/Ll27hJkZ6noC9UoPR3uH+Nnf/Uy8BrgvvPX2m2h2KK/QF8Y0AWRWqBwcHUj8wD2G1Rqz8Thev/UGsukc7nz+JSqVKqZj01hfPSda70yOEIjqDFmF1UKxWnwp2zUVjcmz4Hg42T9Cq95Er9NHMGDMIznHcoWCmFSdv3hVqmPyuZIBuRcWpB37O9QWz8BPrxGXXRiWM9PTcFlNPOQMOLF3coBcvQgL2XULC/jud34HYX8E/fYA2aMc8qc5NEo1OGDHa9duYv9gD6fZI0zHY6g2qnj6/Amq9aqMJ2/YixtvvY6LNy4jPOsGWBbdBFoloFbsyv3c+eVnKB0lEY2EEJ+NweqxY/f4ALtHR7C6/JiemxMN/UtXLiEQcgpo7LRR9qaJaqkl45QVQNybmEjOMPlooW6fRSRJCFrSy+TStetYPnNGNFgnIpSbAro8VPX6cHTtsA3N+8VA1k+DOe9LQgH75uDoUAy0ipWitPHKzcsIR2EA8YFpU6UMVIrAoMUYpIhOtYFWvYyjwx0U8klhnBJkOUqmsHzmLBxuP27efg1zqxEjf9MziZZKlnpEfXhtTrTrNRzsbePLzz/DyXFC9rK19bOIRSeRL5VRqtbgC8cQCEUwESJTMIBgmBUWE4blSAJoDygVC6gWCyhQr3vQxcSE3yRx1hYQ9JnDIe+lUTdl680WRBt2L3Eo1RveAA3AO9J+soZrtbIhWNDYrdMTA9WV1SUsLs5hft6Gao3VPaZct1IiY5seGgM4rE4kEkeiH84KEiFT2OzCyO51WuLXQQDaYuXk7SFx/AK/+uyXKNUIXo0EJgGpXqJ8AuNUJtX5vClZxViTc4TszcXZhVH8akAdxriMvwnWBkMBITwUS1nc/foLSSCLjvSo4o17Jg/m3LsZE3GttAztcgC/cvEqImFjIssKgnqtKv4bfl9AypdpMjQzM4dQiAzz6IhMMxTfhs2tJyDhxySSvfB4HVJVQjmQTqsjJcuRUSwei0Xl/sgQ7zRbEhdvrG+IUSUrtiidwCFcrjYRm5zCNWr8h6OYnplFNDKJIdloPNPZrGJc+atf/Bylch6ZzKnMkcCEB26PB9vbe/BPhMXQbePsJayunYPfFzK+K8OhMFh3d3fQatYkidET3VsrKuUSctkiAoFprJ29iNdfv40BEWOrSxjpXHsJCnJMc3yVcxnsPH+MJw/vopA9wXQ0LPIn07E4Njd3kMmUcenyDczPrWB6blmS9iRb8DrlegHZwgkePPkSL/YpvVBEUFjzBDMDaLeGcHuCWJhfxdT0IrweyulYTEVogOx3w4TOF1LiZ7C7tyN7d3xySoDTWrVKXpswdsnK5hxhtQZ1pykXQzCRZzACsyRKMOYPS/v6KFWzSHDdzGXkefG6k1MxiacFfLM7JA632jwg228iyFhjXuQjWLWTyh5h68WmSH9RGo3Slh63R+ReGDOS9U5ZHHowHR1Rhzoj63eESfIgkzw9lFj1ObBhbfkMFuZXxIiQSXPOUVafcm/c2duWfYka1pzP6+vrYjrKJDnPwnt7B5LM5Txwe70CcJPdp+f5Dz/8EOfOnZHzW63WQavZlVh/2DfELFZYcq0kk5vJv2qlgma7LtVgXFfL1aqYGsqZc8j1xoVwNIJIJCRr49BOLQMLTjMZhCNxXDh/HROhKPptEmQaMv4IQLP6g/eMoVMqAlfPLSIcITHPilqtLvdbpsFqqy/nImpVU7ppej6G8LQP5XYK28dP8fzFPRwnN9HvlmCBiaXoPcTfkpkcHVR5dhLgsGOA1pfAld1IHvA1JZDxv6ViV8zrzOsKriloqkCVsh0JLAvD2W5/ed5mHMb38fzNawhJEYZ4puCbgskKWuv1FIw2rFVTja/tVqD2m9cYJ5ApxqK4xzgAqJiMYlwC+I58xvR7FdBWqQ3FmrR92i4Fz1WWVT+v2MgrINFIZfFz4/2v5EH+jd/FH+17xYsUpzGIwyuGreJQvEcFz7/5HgUZxyvw9b3jICCD+d/6/9H3fLM/9HoKOCtQzmescrFauc/3GtYyyU2d3yKc8kyjsbqRqDUEVMoyKjajfS7PcITN+XwmwapKDYoJSqJkQKnYV4xy8+xH+s1Dg5H1e+Z8QJNhwW5sTtGN5hnK7TX+dZRc4nvYT9yXBSscDAX74jhn0sZgkAYzlP1/ZHyr40aBVX1G44kLTTIoRsr9mom5cVCXn9O5xOdv1uRXgLHiZIqFqR61JjMY34yTW/l3fe4G0H8lXSNjrmfUHNgGPePrWDdJid/WeB9PPozPeQWgtR90vOo4GceVx+eoSHAoQq7MZAWRFCgUYGHEmlUtZmF4jkwH+X6+ruCkArdsjGTlB8ZZko3ggOX/yyAYZVm1NEEnkWbZ+Fk+JNUd04mq2sqyGNqMHi81oNkJDDw4+AkyEOBS5u9gtNBywArI6aFwpCmBU4CUA9UMKqMfzO9R+QcdJNqhkmW0sozHZNp1MZfyMz8dhBn8VV+C2Moi14mtg4vX5Xu1zxSo1UHK92n2QMAgj+clqMzv0kWKgDPb0eqMAGP7K10WPle+zwwws6m8zEBYzEbPHwG43ebeXwKzlIMYDuWwKs/P636ZoZMBOsqw6oLwcgKPTCmVvayJBd4Lv4+f5bNl21RGQwFlvlfBYcnejjIwukApsK4gtjLEta80ENdNiN/FdkjAMRKM1+/QMacZSgbmWoJjDC/NAUATIgzieS22hQyP2fkZYYRUy8YUzG5zSoat2++h3mQAEYbV4UWjyXIOPy5fvY25hTOo1VgS6BfDPjF69Bk3ZeorD7sd9NuUzWgIAH2aOEKrUkd0IoKgP4xipgSH1SGLJMGY7qCHR0+fIJVP4/LN63j7g/cQi9OIjGZQbQG0CHyQXd0VFlhBvofnRgbjZEFv7WxjYIUAd3avE6/dfhMTsYg4wKezWWEjEgCm3AQBTzIcCSi+/vZNrKwsyyZEp3CzLhAMruLZznNs7+wYk8PhANOzcRmDfnGUD8piWOdhSTQIfXLwMIGrXUpRqbt6lDiWOb04Ny8bBJk8i/OzcNpd0nayYk5Pj19uctSzpUu8gPO1GgI+auox0dGV8c05Mz07g1u3bmBt4xzsfr+AXDzMV1gWTFZnvyvGJc+fP8VpJimllMsLy+Iy/+zxM+QzeQHMqPN3+eZVvPfB+9g4uwEuKceHeTx8eF/AW4Ljt9+5jWvXrkiwGgrztAw0qwOkklmU82XkjzOiX0wGLI3cxPDTbuSOHj15KGOq1e0IA/Sdd98VIJZsoYkQD6wEDapolqoiKXK0vSsyHJVMHo6+XZICq2tn0bUC2ycHGHqc+NaPvodrb78Gd9RJQ25TCt4cytigLAslStInp7j/1ZfCBCFr6GUwCGMCyzbdvHkdkelJvPbubcRn5xHxOmCndm52gEa2iud3H+LF401kj9M4PEhIqSgZKJGpmJQZMmmRqRfhmw3jx3/2E8zOzMs855rN7/jyzh2RAaEWKqVA/uJf/yWuXLmCZruFWrOBRrMpB6/Ezg6efH0fjXwVvUYbA2rmWR2Ynp1Di0zeoB/f+8Mf4dz1qzjMZNDq9kRuhmaRVpZdNQciHdIqlpA7PsaE1Y4JmxPFZFrmYD6TxUkujYHTjoULa7j47k0sXz0He9Aj7N9StopuvYvySR710yLa6RqcDSDun0LIHUC9UkO710Fr2EGRbuaVLE6yJ1g4s4SzFzeE8ck1o9/uSN8zucEKheP9hLCaOcbXN85gemkGhUoByWIKB0k6omeEfb6ysiKyNpTroZmsyMzkcmJ8R431RqUpc4rjhNnvixcv49LVS3Jwoy4k5ykN8Hi4o+Y4gyyn3SIAD6M6u8WOg70DrK1t4O133sfS8gZoQVprdLC1v4tqq4FSrQy7lcUaBLkHUppKnfZiviSyKDSc47qZKxRx/eZNSY4RtOQhp9NuCgN70O5if29PEh+mDK6L2PSUJBwIcOzs7coB+9q1awK88kDLz7u8DhTKBQFceFCuUx6hY4XX5pF5xXt0uq1ooo619WX4KTtCA9B8Xdhr9W4b8wuLAny+efttKcE+2E6gVW2hnC2iVaxIZUrIFxCpH+rGbu1u48v7X2FiMgSbm7qsNtFTX91Yw+TstByS24OWyOkwFuCBlmaF2dMM6sUqIoGwGGeR5agMDYJjLAW8+dpNkb1hwN2o9qQdiReHyJ3kga5F2KUem1P8AgjeusIu1DtNfH3/Hoq1EgLUuZ4OoWcd4PyV87h8/ZwAnwQdBu0+ipk8djf38NE/fYTD/QTeefttAba6/a5UJjAxxLnZ6XelaoVzfXFpCe+/954wnk+Pj/HJx5/g3r17GHaA82cu4taN1+Rwni1kJVnDhBl1dQmuc99cW16RdZsVPASgCSzRSJDznRURrMThnrmyvI7FJUrDeMTck3qa3BsJPJOFRt1Zjk0e+gm+0Yw1EozJvu7yubG5TwOorkg+zc4v4PbtdxCPxlBMVbG/mUAhVRBWvG1gxfXLV6S0+iSbQJ9Kte2W6NSnskmpJgrHI1i9sIb1ixuYX1nC5GxAwKgO8dVaB73WAD/7v/8Op1u7OLO8AG/ADV9kArlSEfefPsPc8jomYgTU5ox2rZOVYlzXCX50MOha0Gn24RhaUczlZQ62O3V0Bm2Zi4fHCVnnp2dmsLqxjpXVM/BMeOEPAaUKmXJZiRdsTZuRZhl0ZR2gkRtjQdWeZLzHpOj73/oA5XoF4VgU8fk4JuMeKdoc9A2jvFUfoFJso98cig50MnGE0+MEDg+34XZZBGgkO/6LBw8wGZ/Fj/7oT3Dp5jIsfkji22kBek2gUwW6tR5atSasvR4KmTQOE3vCzqQu/Wuvv4mJiSBy+SKebm2zQABLZ8/AZneKwV4g6BOmYZceigPIOJeDIZM0pSLqtYpUdq2tUMYMqObbKBeKKJfq6PQH6A2tcPv9KJYJGBWkmmv1zIqARDanRfSD223jcSMmoemSxNcXzm0gGgsiFiNTmRWhRr6kWqyhUWvh5DgtMUer1TZ7B2PfIWXjjRdFp8kkXgcuD+D0sky/jnIthwdP7+HpzhPYnTzMDYWVyjHNtbHCxL0YGg0FM5J91soDI0TrneQFetSocTlBaIKWBH9pBEpm8tf3vpQQVioKe125tjl0GqlBsvwFDBna0acppSeI6ek5qaKzM4ai38FIF5kxbWCC5mw+nF3fkCS9VplRAoWVJM+ePECzWRMQkWuUP+hHoVg2HiaUNbTZX8oFipxPo24qCLsDMV2dnZ2X6ocOzdGsTlTqHbg9AXzw4YcyxinFxoQpr0OtY5Iw2jRcTSZw54vfoNupg46kwZBPAOPDRBqh4BTOnrsoAHQ0xsqJCcBqwIpquYhisYDjo310WjXUqmQA05cF2N87gsXqwqVrN7G6wrVnBc02D+M2qdgijmGjWWh/iHqxgJ3NR7h751NUS1lMhifkGnMz8wKeHp9khH199fLrCEbjklDx+EyCv2/p4OhkDw+f3cXO3lMkU4fo99vST8EQpTGcaLZoGBrCwtwZLC2twecPinyKkS6kLA3Pb1ZZ9+7f/1rAzPnZBUmwsZqu2+wIEMM9m6CqqRRoIRyizIc5m/N5DrrUTvYjQs8ShxVdtLB3uCNAPXXQmy1WrZqzLecHjVApbdNsD8WTZWFxVYwuWS1IORjKJzHmZgWJATj6cnajqSNB4gsXLsr+wvm2ubmJB/e+lvi8P2hL4pyygTxzpZIZBHwTiIUnsb6+IZ+h3jRJIQeJPSGUcTyT1HPx8mUsL6/JOZ0n2haJUOUytreMfwn18SlJRvkOzgPOByZ9Lly4IOA5+7RSMcw/PesSoGWlJb9PzqjMZtmApYV5TIT9Ai4zkSfEiCRlENvikROei8IdoOk6YHNZRTKuUe/C44og5J9Er22FfWiDz+WUMU3zVILcZIUz2Ts5GxUJm+TpqTDVGfsQfA9PsMKRwKQVNocFcytxzK3F0LaUcZTZxq+++CccHD2Dw9ZCt1MxCSefORORBc2KDFMhTCCtK5WkCorJcxqRzhTU1RifrxnSnsp0vjJJU4KcfkYwBcEIDWtXS/SVDSzEnxF+QfNYBa8VbzKEQOOhxB9el+8ZJ+fxur8FSI4O7JpYUJzim2zhcTaz4Bej7+B3Kr4jeM9IcoN/U9Id38++00psfqViMOPt5H/zexSzUVBScQeDJRnGteI7iqMplkH8Q/vlnwPY+b38p7iPYlSKn/D7td3a/2w7P6OYjALayhxXsJG/STjUe9Bnz9+8lvb9ON7C+xAiniQpDMakAKdiTHpvShTkeY6f4T0oMK1MeQLQJgliJFZ5TcX3BHgdyeNy7zRMacMW18SElZXf8v8Gp6LkhN4v91GeeXif7e5Q9iESJxiDyXywGqWAQNDIjxIP0T5ijCprhxBrrVKda7Nzzyfb2kiBCpZk+W3mtWKb2sfj/TSOiyoeNo77KcAu+3AgIONeMT7u73IfI985nctKqFV8kQlEg4OacanjVueWmg3yPfq6AtA6XsbnJNcpTXR8cx7yc8QrFE/UeaDvM8/DAN76ms7Ll0mP/+Xf/ztZmXQg62TQwaRZKwVZFUDWiaQ3yo7R17TBemPsBP08O1InNK+tjdRMiQLAqhejCL4CkZoN0GzdkNplbjd8fpbgESw0E48ANCem2cAZRRg9Ix5aZXLazWLH4EInEtuli6NmengP4yCoyYAYBq9OCF0M2CdkLfOHE00zeGyDguovV6MRqM/XxmUldMEZz2zpw2P/SqZmJEjOaymoSoBPNk46PDOjIYcQM/nYfrbNLBwmWGX7zeZgNgDeN/9G0xddQGQjGZpJyVIv/lBjUBdh0XJ2e1+C2+NAr/YJ75uLLNukQD/vWUFvZdbrpNHBq9lTtktBbc2a6ljSflOQW5nK+lvYoyWjBabfyevppiggstu4sOo4IwuFbdaxzBJ6tonXkLnQMxu0jAGnTYzFyK6pV43kC/XgwkgJagAAIABJREFUdGJXaw3YnC44PX40mwRLwrh9+3uYXTiLfJ4Bjh2R6bApobRbqLYhBoFkGYuuWLOBfr0l+rQ8uMejcQk4u80uSrmyGAKSnCfsM7sVzW4HkzNxXL51FVPxGTkMlQotpI5PkGGZYLmKdqkmRnxkU5OZyoRMsVwUBrUv6IPD74UvHMS7H34L/nAAJ8lT0WAVaZZmC9mTpGhoEsRhln1umWDuTQkmyagm85hgBA9NBCNoYmKxWaQcUYxXahVJZrDMkSzpJoZYWl7B97//fbz1xm1hBhJ4JvO5UiwjsX8ooJTX5YXP6xUgmqAbS/wMYFkU3VLdlAj80khPtejEGI2MhlpZ3MDJnn33/ffw7e9+G06CzwEeVmzS3zVKOjAAbXXw4P7X+OKLz+WgxXFCbTn+PtynC3pB2LPuCT++9+MfYO3CuhxEwhMuYW2R3ba59QyPHz5AoZjFyjJZLX5MRqNmY2CpcL6E09MMDrYPJJFAXbrVtWVhWkcmIzKGtrY2ZfzSgPLo+BRLq0v4/R/8EBPUBHSydLqHfKqAeqmC3GkKu8+f45jGlO0B7AOrMEk9Xj8i8SnsJY/hn4ngtQ9v48b7b8ATC0jCoVysC8hI7fFKroBCKiOl8ptPHkvZO82LZJ1GX5i81JVk277//e9haW0Vb3zwPuZXQ0AXKCRasDQG6JZaONlK4MWTZ6jmjPGlsPtsECCebNFaq45St475K2v44U9/IgZ5/GHZPw8TW8+eS/nu559/LuZp/+LHPxIjJO4LZOTT8IUasjzUELBFswN73ypjvJDOwR8MIRibhD8Wxvvf/x3MnzmDZr+HRqeLcrUmjJCgNyAgGlmlnVoNmcMDdMtVRN1edDl3B6YEb//4EC8ODzAxG8Mf/fWf4crbb6DrtMDqsKBabqHf6KORKiGXSCO/l4StDsz/f2y914/kaXYldsJ7HxkZGel9ZWX5at8z0z2G4zgkRe6IHEgrkdCDJAgLYfWgBwGC3vSgP2UhrACBXJJDcmbImZ6e7uqu7uoy6X1Ghvfeh3DuL251cLQFFKoqK+JnPnu/c889JzCLgNMnOr+yvtpNqHYaKDRLyFayiC3O4db920gsLcPnprZ6F4VUDrnrDNo0rkumUMznpPzUF/JgbnUeFpcFnXHfMBMb9jG3soA7D+4JePb8xTNcXZxLsolgrsNkQ7VQQdQXAQ2GXFaHaDLyUEc9Tx7w5DBUykt5+sXVuZhGjUZD+ANezEZn4Hd7cXJ4gk6LDDYPFhdWsHv/kWhAs2yewBPTR2fX5zKvR2Ouk4DP45Jn4Bgv5itisEU9cq6dBE6o3xyKRASUyqRSyCSv0Wo0UasyAZSReSbxhNcjZqg86KYyaZnH25ubWF1eFpZ1s9GQvUUC3IFxoCe4YYMNQXcI5ZKhm03N5lwlhdlEBH6fC/1WD61CXdZsi9WFIEuhzTZsbG5je3tXAMJ8JofupCrATf8Il1MkShjwnicv8Nnnn8PstsLlc4kMBllXbjJPnTYBpB1ums7ZYbZYjKRKvY58KivyDfHYPDEUQwLFaQBGTrdDmIULywvCPKRWNxHCXKaAq5NrXJ8l4bOz8iQOn8MFl82FUq0AuE1weBx4ubcnSc8xmVABNxJLc9i+fwvbdxYB5rcpNVProlqo4XDvEPvPD5C8uEY8HBepI75bd9DB0+df4OBoHwurS7L+k+X24Xe/g8ePH8PjtaKUaeDVy5f48ouv8OyzZ5gNxvHdb31H2KWnZyf48sUzSTYurizKms9DO/fYrfUNAaGpxc9qHq5NdGA3E8Ubcx8CIuFZLCyswOdlUGscNCgbQHOy66szZDJp0U9dWVlAp2skiikLwv14bAX2jg/QGXYxE5/D8tIK3nz8FqKBGdSKNaQv0mIgyKQfddZ3b+0IUzBTSaHTa8n+QB1+ssDDsxEEogGYXWapKArPRhFPJASI6bXIrO+Kce5H//DPOHn2HLubG3B4HQhEwiJ/cnZ9A7cvImZ6Hp8f2ztbiMQ8ojtP6Y1uZ4Ae14xGF7ViWdZUVuYQfCYwdXpxjHQmg5X1FWH5be3uYHllDb6AXWRkaPLIkvBhZwA0KCVELdaclNTzwMvSeM5HtjvXdlYfcO2kuTCNcDe21oW1PxoTDG/IIdRh9WHcN6OYrcr62WJ1SaWEaiWPVptzu4fE0gLSuQIq7Tb+9Kd/gdmVGMwBoNGtY9QdI+T1w2U2WKPjPtDgWpzjPl6SOcBDHvWUTRaCgz3U6OzrtOHWnV24PBa0J6Az2d0kNnBoOCldRYPbHtPUY8NEbkx2r1PAwV61gf0Xr3B8cgETta/DbHe/eE5QLmdmbgaJ5RkEo5B4iETdWtMoVSexNJ9pot3sCdOWIB/XRY/bwrMpBpKcJUlljGKxInqSZEXr4a9da6JZaYkutJOyEDaa2NUxRge9kQFAH5y9xOn5sUj0ULeZQBjnG2OITDaFDjWcTBQ4MLQZSSwg6YEHXFYAEHDmGYW/dF3k/hsMBCRpxL2Rc88AHwy2EsF2AlnUM+effVZ4Sb2FGR6RgpuVfcBmcWEhvgy/j2CkTQ7rTOJRio0JYSHRNKoifULj22dffooXL75Eq1mTecgDumVSMck1k7GuGDUG/PC6PFLJRXY2E+E0VWSlC99neZHSUm7Ua4wNnfKba+/q+qbsLeHojPR9IZ/FoNeGzTrC1fkR/ukXfyfjMRT2weGyilRDNltHKBDH5vYuNjduw+ePGPqWRAQxQrNWR6/fQi6bEjkFmmP26H3S7eEmTdNDVkssYX3jFjY2tuV7NEG02VmRaJL2I2u6WSkgeXGGV88/R5ka8W67jEcv9c9nEgI6kiW8srqDxaV1RGYiMt4IQI8p61JM4atXT/HsxRPcpC4kCcL+ZpzOBHS3P4LXE0Y0ModgkDIXlKvpyT5IFjvjWMPwySS+JQRaKYu0urAJh80pJeUcF0yudboNVMpk0hbRalY5a2RPpkEfJXAI0pCJTvLLyNIVM2jGXTQTZ+UT93DemzJn9LZxONygNDvJWuwbVqoQCG63OphbWER/MEC5VJC9mN/jPL9z5w42NrZkDaK0DH+RLLK39xK//e1HSCUv5P5MRvNMSuZvp009b5swuymbQdkQjvlKuYpWt4d2pycs7ve/+SHWN1aFOOGw0aiRkkYDSWSyeo6xJtdTr88j3hlkXfM8zuQPDXljM3FhITPRwTiQZ+harfGaMMazTDDgQyjCuRIWiSauLZV6GcmbNE7OLmQ9o4F7bH0Wic05RGI+eENMclnQbPRRzDRxc15Eo9BFp9YTHx672QSLiedgu4x/ShsOKEojbPOaxGMGI5WrARM5QSMZ47AgsRJDYiWKWj+Ls9QePn32L0jlTmExtWA28f07IsEhYJnTJgC04b9i+LWQED3NbGQ8r/gMx40S6hQLEt3biV7v7wPE09gEATnFZBSn0PVRrysYSs8guekZntdUkE6vz2dQbEj/X7EIBXWV3alnfAXY9F0Ue5oGWRlHKK7AZ9JnEKB7bBiCGpWnnddtwnGssrOK+eh78d96X8Wvvm43Q4tZn5fA6jRmxXsofmLgVf9/AF7fkd9TvEKxEwWDFQNSbE3A5CmQktdVLE9xIMWAFGMTwHECpGrfKS6jALRiR9p3/JziYdPAooK+2v78jALQCqLyORS/UgCZa7Xx/wahVeYFSVcdasd3BCcwns3QXeaaqUxducZE+5hyOUb//GtNa0pKCeMJZsHG6vWGVD6yyppxKisZZL+aVPZT7k3HhejMW+kvRwDaYOSzwkPmhtyLVY4GdsZf2obTgKyOj+m+5HMrAK2ArL6XkjP5PHwO1YDW/td7aZKG+I32jdG2X491Ha+8h5J9VeNZ+1mf+zUgPFF7EHBdiMIGiDw9txVk5586tnQ+6njVtUbnsc6J6SSNzKv/63/7n8YKmHHBkk3MYpGNRAFWHYSa5dIJzYfXBubgVskDHYTaWDrwFbjV7ymIqzo6bGwFtKfvpS+pC5VOAkMSwchwOpwGM5iBrTTMZODymhzI1HIxsl8GKMvvSTZlUqrFv+sE1uyMdo5urNqI2vD6ec3G8ediXDIx3mIwy2c23KSNQaeLt4LeKvvBayj4zOdj200zshXQ1f+Tw8WkJEGyNpOSGxr3SOdTSmECQCs4J6UIQyO7pYsrWW/STxPTQTkME6C2GpktAo/T/afuwHx+zVjpIFNtKLYB78X25sbPv+uA14GsE4/305/xvvy5jiVllysDXttIAX3jQOOf6JrR9M8AjvV9+X+6WWgf6r91gdasjyZaqCfG59GMIxMa0/1gMRv9JOPeAri9HHcEZw2dHLvFKaWzUl4oZVx0+qburRW+4Czeeud7mJtbR6HSkiZf2piD1+uChZtafyQRK0sWCX6YBn0BoMlGOni+h7AvKFqgdrMdL569xN7enhjnEIBeXV8TTV9P0I9Hbz3G/OKS9DEDy6vTc9SLVaA7QrfegolJGlhFYzqfz6HaqIoWMNlRnfFQmH0//OOfIDQbQL3VlTHNQJwHiGKa5m8FXJ6eI3l1Ja7uPCRHZyLCHqD2MsuZu3SndVglOG1128JKCAUNM1MxSDGZccaSvHpdGGZ/9md/hh9+/4eYj4dEszN9UxSGIoHIX/3iV2KiSPMusqioA81DjZF4MOYJmbG8dq5glMnpeNONjixAGg61+l388Mc/xk9/9lMwJKK+b73ZQ61URLfexKDVlvZ5/uUX+OrZMwmceA2WpTKAJ7BeIvhOM8SAF9/64x9g++4u5mIhcUxn6R7fb9jt4PMnn+Ls9Bi5TBrlYllAPUoycEwNeyMp66Nxzu7urphusWQyEiI7NAav14pMlvIHObQ6LWTzLLHu4L333kd4JiJjr1nvoZwvSXIheXaBk4N9pM6v4Lba4RMGbE1cgPmO1EZdvLWGD//oe9h96z7cMwH0uZGO7WhWyJStw9QbolosIXVxhf0Xz6Wck2xsSjYQpOSh5/j4UMb+z37253j7/W9gcX0dsViAHk5olcZIn93g+uBMNHTHrT69rgQUJThKMNBFRo5pjFK9jMa4i/k7a/jDP/8zLK4sw+tlogjSvlcXZ1LqfPhqD8+ePcPq8oqY0MkcY+nSaCRJEzIOyYifDUUEWKwXyzg7OUcxVxATs8TKCr7zwx9ieX0DNppgdbo4Oydg2hJGm9/lR8gdQKtexssvvsTF/gFmCUKQgWY31kkCOPunxwKW/Ojf/Bd4+zvfgi8eEf3CVr2Nbr2NVrGBRraK8mUW5gYw4w7BPGAygoduu4BTpWYF14UUcvUiovOzUsK+srEqWoQ3pwUBoBvFmrQZxyIPUqn0Fa7TVxg7AE/UB3vADU/Ej/m1FZEH8ER8sLvsMk++/Pwzw5St1obTZEMpXYDL5MDC7CJ2NnbkoFYslGXNJMhJFlKv34bFZhY26HXqGmcXZwj4vfB7vGg3WwKYkq07HjBQ9+HewzcwO7eIkcmCnmmMRr+FarMOX8CL2FxE1iPuOzfJpIDX1xc3sJtseHDvkegOc3/e3ryFUDiMarmKi7MzHB8ciNEqge9gwAOPz4M8k0ZNythE4QkGZK5z/CUiUdza2karVhU5iHQyJf/XELaxG8sLy/C4PJgJxmScUkInW07j8GofA3ThczrhsFjRq3ZhNzmxvnpHmGfZTF4MoL797e/I2s11rMQ1oddGKOSTZ6OURaFcEK3g49MTjK0mkbvgHsd9RBh39brsv9SGjs/H4fUz+WhUzFxfXkvybnYmAQzHAjzY7TQgop4kdTcN5hk/L2ZSHhqMNpFNFUQrOxqewXJiAQyDZyIzOLs+QxdtrG6t4/joRPRuaQpJmRDqDt95uIuZRAhmH7PdNMs0AOgXz16IgV6NVQOTfYvlwNRjTmZvcHJ5LMaCBHMjsQj+67/6b7G5syhGbd0yUMqXkLy6wd//9d+jU+7g3s5daZ9qnSDuqVTUEFxgbHF5fSXMTOrWP7r/CLMzMdHg5vjIpzJiiNtqtKX82GZ1ifRSIrEIr8fYKyIzMTmck+nJyhKzZYR793aNg4dpBL8nJP3cGfZxdHIo1RFMus3OxrG2vCnmqOahWVjLlB+5vroS3fTFxDzGliFq7SLypazoTDPO4L7hjwQFoC01S4gvzGNjZwtWpwOhUBhL80vIpwr46NcfoZYt4OrgCEuJBDx+p7D5gqEZ1NtdjM1OMR/2BUNYXJw3AJNuT+LNdmuIWonmefQtKKBaK8JNkMNmHG6++OpzXFxeip73G2+8JWaPBMAjM145hnF8lpioK9TRrw8lIU3vAmry0iiT+wWZ/4yPhLXbNtiG6SxB7TU8fPxQTLN8PpuwOAnwdjsjYWRnk0xAlo3kW62M8agHq80oO+2OesgWK3D7/Fjd3sHq7VX0HA2ReqmUamhVKRMDiVMiAScy6ZIkDrKpG+y/2pN9hKBhoWTsoRvbt7CysYn17S0Ew5S3MTSymagkI7jVHKPHUn/+vDcxDqKRWrMuoBJ1Zz1wwtQ3oVKro1yviRYH9cBnF2KSRPFFPXAHAF+Qe70BQDdbIxmT3eYATpNH5EMatY4ks2lSx3JbVoDYrADVLZg46PfGqNYaEuPQIFiIEc0OctdZeWcycmkISDZif9DEgDUXnbIA0GeXR2j3mhJHUDIpGAwjm8oK65QMVB5qRX/YTPMwk4wRUqt4WPS6uD64xSOE6wTPM4zHCNBSe5+kgMaoibA7jPl5g905ovxhw5BEYLKfRtEWkw2mMYkzDjFmJNDsd4cQiy5jJhqXf8/MzsmfrEAjaOhy2w3/AZoF18s4PdnHyem+gH6DIedLTdirZEHw4D8Ti2NlaVWSzDayettNXFycoTSRd6AhIJOZfCe/14fhyAyrw49QeBahmTjmF5cFeKUJHRMM3H+67QZGozb2Xz7FJ5/+BsVCGj6/Q/qKWss2WwA+bxSr61vY3NgRE0LOD4uNoJJNzhL1ahHVShmNRgW9VhOFYlZiErfXi2wxj8FoLJUXW1uUE1qgm5DEaAKG9foY9zuo18oo5lK4OjtCPnMjkhg0x+S6QTau0+HHYGjDXGIZa+s7omHv9hL0YG68iWanivPrY3z6+W9xfHyAVqcmc9VDPxcHJc7s8PuC8PojosNNwoJWgUpl8nggsbzqqBIAnZ9bwfritlRF+if+SuiPReOcgHsuf4Ns5krakO3JNZpJYAIw1DUnA3cw7oheORP6BKDJeOcZqctqWlkTW+iPTZK84BjyeP0CDvPs1+n1sbmxhehsXKpbWInEX3xueriQtMGEDa/Hccs+KxRzkuA8PztGu9uCw2OYzguQxnK84UgYzXazVZKi6+vrsk/WW22UyjVEwnPiRXHv/gZokUPli2bdIFixnZLJJI6ODpCVceIVYJb6+mQZM/agp8/a6oaw/sWMzO2d3N9gSMZmZrGxuY6FuTgCYbfATTYHDQiF44Bctoq9g32k0xk4wy7c/dYdbD+eR2iGgangXBh2gXIWePX0ChcHaRSuS6KJ77ZTzsSDhfk5qSahjwYrYSkLUK1WcJO6lipTti2JC/HZOQG46q0qvEEHEqsz6JgquMgc4vnhE1TrNARuw24dotdnhTkTJwYDmmuYcS43pEAJwk0zV18TsUaGH5QCiAqeaQWNVoErSUtJdYrTMAmjgKACp9MgoTJWSRhQkFTxJcZJvN40qDxNmFNsic+m15kGZ6fBTo47BbAVnJsGRf9zgLFgLBOmM8/7ignwutNV7QrATb+XYkRC0hOA1CBxKmakP1NtYwW9VXaUfaLguhD8KBE5AVenQTpeU9UGeE1td31fPd8qsK7tpwCgAp3ab9PsaK4lsr5JNaGRvOS9+EsBaP6fJPgnLHfe52syo5F84D3180rkU+UAfWbFvX4f6CQAzZiLVeS6dmgygGdt+jcZGJHBQuf1FEw1SItGxb8Cppos0AQA91VWa3BN5e8mSXR56rFThqsv+vZun++1t5lh/jsQmU7ekwA0iYZOm8G+VgDa0IamMr/BUJ9O5ijwq++u7yyJmElFgPbLNHitCWZtB15XCaY6lnWMs0+m8UQ+q7aTJgh4bafLYWCPZCpO/TISkRxPxhxUYJo/m55HSrZUvJLJ8ekElPaJYsXT4LTOo9/vE8V/pZ0owaHSFip4zYvooWm6Y0XqYqIpoqUPSuXmn0Jj144RB2fj5fgSOoh10eDN+VLTmrDKglVjQ5aciT7lpCRAwUV2irJSGa0ZYKBxeGPDymS22QRE5H056WwTwXQuCHyP3gSwslmNEgQ+5zRDV5+Xz6jvKgHJZLBNf3568dFJzPfUcgO2pQH+GgOVvxR8V7BUFyydzPxTmcO6+E4D8Tog9Zo0H5HnGxsbD7M7eh9lsxvvYkwYfp+/eUgUMHgitcHPCFBvMzJNBEN1wEjf0gV4IuehkgYKnGtwxP7hZq4bjmjdTAwZ+VmVuODPNCPId+P40Q1JgXDNhE2PM2U88zoE+SVgovFkq/W6DIh/57UItPC7uvnqeNYFmu+mZTnGNYyNku/OzzCDrONXFj+bwXBWAJoSGPLMA4Ot5bAZpStk+ZA90KRZBywYwgFfcA4LS7cRDCcAE7VDrVhem4U/YBh/DdnU/bHowTJQdpgsGFMGIJPDsydfoFWuSzlXKBDG+cmlSBSwDJJSILHEnEhd8BD84Xe+jc3tLXlGLuKXp5eoZPMiu0F9RgesUo7datbFxZyBoNXlENM8s9OOmaV5fP8nP8TMvBvExOkSzY1q0OkKMNYq17D/Yg9PP/0EvVZHGAJkCjDpcXZ1jlanifagI2A4WbbUb+UGQ8MdAls8TIUCAZxfXuLo6lKemfIKP/7Rj/DG/UdyeKG53/XFNY6PjvDl0y/k/jQt9Lrdr/uDwRoBaQIHvEe5WhWWw/LqmjAU0un014vpeCDBXKaYxzc+/AD/w7/7HzG/nEBvDKTTJWH9kgU9Znl0r4vj/YMJC7siBz4yEmUs9YfSpjzIxRYSePzd97G8uYZw2I9eZ4R8NodSLieJm+dffSk6mE8/f4JOvS3AWafZkdJysqCbzS62bt3GG2+9KSWL3Og4tgIhvxgscd1heSPNdqiLSo3SR4/eELYwE2zUsWrVmiJxQcmGy4sLkWtxWMxivsXTPIN3MtKv8ykEZsP46V/+DG986y2E5tyot4FysYFqqYJusw3rcIwkWexfvZD352Gc7UnJA1LCTk5O8GrvhcxZAtB/9Vf/HYYmM0Isl6RLcX2Mpx8/Rer0Eva+RcaKk6YrgwGSV5ciEeAPB9Ae9VCsFtG3AzvvPMSHf/gD0bf2+6kpCRTzZUlu0Kjp4uQcBzRjtDulnJigDVmmXl9AgIqVrQ188MEHWF9bE1NCAccur/Dq+SsB5Vjy+843vont3Ttw+wPoDYco1+qoUH+8VBXzrIgvIEmCl199gZO9l/DRWwBmxCMziITDePHyJQ5PzzCymPCjP/1jfPjD7yMQiwhIWi0SCKqIAaK5PUK31IKlM4bX7BZ9aYL43MdiiTjylQKu8inUek2E5qJ4+5vvYef+hsigHL04RrNQRbvahLlDRhwN9HhwrWPv6AUytRxMHiu8sRDiq/O4de8O7rz9CDa/A06fHYPuEKnrJI5evJKE1bDRw/4XrzCodrC9so3333gPDqsL5WIJ6QwlD4ySTcoPkFVJ3V4moij1wnJalvKSJRajeZXJDNOIAZgNiaUVbN66A7vLhatcGp1RH7OLc9i9dxuReATegA2U0C4VgIvzS+y/OBCj0cXYAnrNPlq1lmiMsz+DvgAKZPien6FcKmJtZQHReEiANOoam2xWeAJB0Y0NBcPIpNOoZguIhsIYttoYdgdIXWeEId1u1wV483v9CPlD2NrYBjXDO+MO8vU8jq/3kM7eoNtpwUEV5e4YizMreP/t78Bu8SCZvMHLF3v44INvyzqYzqaQLWXRQxuhGI0wbXB6HDg+PcLV9YUEsWIi5vcLWEB5JJYLlgpleRdKCm3e2oTH5xWZJALK1Kg8OjwT40eC5NxbLCDjcSz7GIPISqWEfC6Hufi8MMgsMOMmmRY2N+8V9Adkn1tZWUKF5fW2EbZv3cLx8anorLpdHmHHBiIBJBbj8AbcsFjJZiDjtiUA+P6rI9EfDvupUU4meAMra8uoNWqSzBiaR2JyWWpVxUTvpz/7C2xuzcsBu1MGyoUqqpUKnvzmCa5PrhAJBDEzExWQQ4D2mysk00kBd9iHrDqhTvzOzg48To8YvtLIjVqwqbNLHO4fSfvzQOBx+mXOzszEpM0CXFucdvzTL/8RH3/ya4SjIWEUk+UnMQyB3tFINOGvU7wGy2pNAkAvL6yKWa7L7oHdbJP1nHrT0WgY/oBPxkxn1BIQmPsLDx3M4xPcrrWbyJXzsl5F4zPwh8PS/gFfGLVyDa9evMKYMjblMpx2M+Lzc4hStsZEw2Y3rDa/aHkyJqC0Ujw+K2t7vzdCUyQ8zGiyVHbchc1FYzoH/EGOCadIgeQLWUlwkWlIHWyyQ+PxgIwRErdoGlfKVdAqt6XSgGsin5vtzqob3ksk2+wuzM0lhPHK9Zvs2JW1VWHhzsx4wMI2FrVVSy3xJeC7MQaxmYB8NiPl/G63S1jHp5cXuLxJYX3nFlY3tzC/sQhLYIz4YlCA2mqJbOK2aJSToTse9vDF00/x8uULvHr5XMaGPxBCs8GqRBMev/0udu88kKqtcNRrGPUKkGAYwFGChiAvE1iUGRGyBuW5Bj1hjV8cniHkCGIxviT6xdVWA3a3Aw6/G7FEFOFEQMBn0JSRRvfUvOa5g4kUaksXmujVrbCZHGiz2qFUEPkzsqznYvOIhv3oE3zuM+lpmISxqo1a9u1eW9pq0OxP/CXAyFgkIvrDJvqjJjr9Gk4u9nF8to9WrwGrxSLgHUH2SrFiyIH0SEQwGMpyoKTPBvVSQX8bu8j08Odet0/iDybumZRmfC0ghtmMTD6HYCCE+w8eYS7CbajSAAAgAElEQVQeNzT6ry6kYoSgFkFoJVTwfMRqMibTQ8EYIqEFzMYWRCpuZXkDLjKv+gQ9BpI49XicuLm+Ri53jauLYxwcvkAw4IKfutqjvuhV039nNKRJ4QYePnhDjOCUpHRxdoKvvvwSl1encLsckpzn+sjqB7vTA49/BqFwDHaXX0DghaVVJOaXpRqEEhwcQ/1+Ay++eoLj41doNStwe+y4ublEu91HIrEBh8OH5dVN3Lv3EPH4Mo+1GJtolmZHq03TZ4P5TCCabOZcJiPGt6ww2DvcQ6VZx9LimsyTlbUtMTFkH7HsWkz++j0U8mlkb66QTV0Ku5iJGTkXtClzMYNwaBZ+XwRz83z+JWlPrl1koZeqBaNyoV3DJ08+xpfPPkO715JkA41XyaK224zydLc3OAF7aDb5dXkzzymUorIywWJ3yVqZiC9ic/k2vK6QmHLLWbI/Qr/bFNPQSjmDZPIE2VxK1qhgJChM6fPLa5hGFiQWFzA29dDqNiSxyoSC/iLpngmRTm+I9oD+KTa47G6pZuQ85hrKNSQUiWJhflHGGn9TL5WseBpOkim9uLiAfn8kcm6ssmLiiPsnzx30SNi5uytayNFoDDaLWRKEL79iNdclouEQNjfXxSOn0Wojm6PesVV8MygHFvCZ0KkDrQYZ2BUx8CYD+uiUlYOliVwkqxKM6ig+H8ertPGA8iFkBjplPaSJeqfbxfrqOja2NuAPeMSE0G43C4GyPxxJ5R0TUMlUWhIv4fkwtt/ZwNpdH1w0HebnJJkH9BrAyYsMDr44Qfo8i4DLh9VF7mshRGJhzMw4hFXebQH5PBngOVxdXQqxhGt3uWAYR9ID4PjsAPV2BcsbcThDJlS6WZwlD1BvZQFTEw7bSNYQPqvDaRUwmhuZATAZYKISp5QspjgMiSVKDFScgeOIyXCtAuZ5RzEZlbd8DZxRPmgKAFRgVEFjJZpRIo7f4Z7EdUtJQloFr2fu18D4hOTFf09fS8FSJZJNg77T+MhrktgUu1uxFgUn+aysTFP5An5fcRjFB5TIxO9MA/W8vgKxCsJOg4l6D9UL1mdTHEixEgXpFN/Q+/NPBer5HQUFFYBWwHMa7NR+0OfQNuJ3VVFAqyoUyFXi4e8D0NP41DSYrc87zSjnM+hza0W7Au16XcVdtP8UsOQ6ZvSLoUWswCzbl+dMxtRG/zMNbdznazBUjTYNKZ1pYFT7hJPSeFcnbHanzHkmfCjPxRiq1x2J2b3dTqB2gJEkHonlGMaIjDdYBe2mFCV1Bke8J6VnJprJjFmm7q1g69f3N1bU6WSJklF1TOiaq/3N9lD5l2kTQmNeGgoIbH8laBrvbcgdMz6cbmvGzoLXmb9O9Bjjwkg6fA3gG8DydIJg+r00KTKBL+VegqNO5Id17CnArvN5epxOA+CvceX/83/978cq7aBUeV5E2dC6YClINz3IFdHnxThJmLnTgaWgHxtJB7BOiGkwUAesgpy8JgEl/inahP3+ax1mHgDYaDz4qdA9S+XkGc2GOyuRfLn+JIvDwSsdYKJbLpnIRscN+kYGgRISCobrAmxkZCiQ/nV2UIF3fXYFSDXQ0kyFgvCaTZvWG9LFTLNfOmmVYattoIuTZsV4TxWyV8auZqJ4f8mksWSQ2ZWxobeibtgKliroSwBar8vvMQjQxUQGjfBNDFCW36G+nUwUmXgjgyEyMZzkZ9QkUE0bxfBkAp5Ps4w1G6Rt/fsbDe+lmxM/w+/qu+nA1Q1EGN9keTN483rlN5+NDAG9vo6PaZY6n5tjhe2t76yLgC7wCtBrX1CHj995nbm0UcbFkG8hYMjgRvpxZILL6YGdWoZmsuJ8sFitaHf6qDV6sLoC8PhmMRi74PbMYH55E76gH3MJD9wuYNg3NBRZmk1Qt1trSskWAWiaw+0/e4Wrswt0Gh0xrGGgyYCKRzZ/0AezzSrGd3YPdUQf4c79e7Jwt+oNZK7TuDq7Qvo6JTIFZCg5LNR0tqJQzAt7qlApom8mY3QJS9trePDWG4gm4qKxykCfgTalQQjQUgf65OUhPv/4Y2EmmzBCLB4TNsPFzaUAbUPLWAyYLA4bMoWcgLicfwOyEFwuzMfiuMmkBWjyeL0CxnzwzW/h29/8QAJ/yj+cHp/h5VfPRWqEATazkRxzotM26osGKI32uIkdnp5g//AAqxvreOvNdyTgZODEsrxsPifAAwH/ZreFlc11/Ml/+W9Ej3IIk5T4MUMvh08aqDXb2H/1SgwNCfzmMllhjlDLlsVxHDsEZnfv38PtN+8jRF3jkZH4aTVovHQqGnQ0hSOQfnS4D4/djdu3dmC3u1ApszzaLTqYgXAE9x88wMbGJjwetySOeNiXeW6BBO7s42w2j9/+9jcCSpHNxjFH2Q4ezrVtqQtYyRfhdrkwF5sTNgUldciWy+YzSGav8c533scf/fSP4E84hGmVy3al/LBG8KFQErb8+fEpTo6ORauVc5LvyvZkiTo1mXn4/fDDD/Dv//3/goA3IAxGamdfnl0ieXKFWrYsATeTHYNmR6opCEpl8hnRSbW4bMKcHTnM+NaPvot3PvwmPH6vMNSZUaYRHs3vUjfX+OLTp8KepqYxg+VSpYZ8MQevP4Dde7u4/+Zj3HlwX4ykyHChPjcBmSRB+asb1Cs1aac7d+5haW0d3mBI9PqypQaur24wbHQRC4dEZzZ5dY7D/ZcoZNJoVKqiXRv0+VGrNnB6eo5Ko4kf/fFP8N0ffB9mu1XGFkv62WaFVBbWgQW2gQUBuwcBhx+takPkZAhAUy+cDL0KS67tZngiQdx/8xG27y2LedbhiwO0i3XU8zX06x04OPeHA3T6TeRrOZymLpCu5xBIRLF5fxeb93aF0T67NgeLg9I/UkEu5Z6Fmxyq6QI+/off4OjzPWwtbuD9N9+HZWSR9YAGVnx2JgFic0G4A24USyUUK0UZfyenR2JSuLqwJFIuvC5NesiMC8/EsHv/gYD55zfXaAx72Hmwg92HdylcitawBU/QIwepVoNmbT1h2frtPpj7YzTyFfzml78WZnViNoFhe4iriwtcnB8hOsPyaz/SxRTOri7gDYcwO7+Aew8eYmF+GdmbLC6PzuCy2GQdoj5su9GFL+gTQ6xU5kaSTpThuLN7D/5IAH3zAD1TB81xA7VmRbTWU5c36NU6uL/6AN9+94fChCY4+eSzp3Ko3ry9QY8g5NsFpGopBOaCcAYcsHtoflmT8c+17OYyiU65LWDuwuw85qPzaFbruD67kDVibX0VdJYVnX9hCNdwdHgirLJ4LC5mU7VKXZLjy4tLAuBeJy/F/JJ6y/cePpB45ujkWA6iLo9TgEYmCuYW5uSQSHCX46uYrUjijkx1Vg4wsByMuzCbWEZHFulYEk25TBGDzhBuuxd3794XIy7q/DPhReiLAOXsQhy5Ug6ZcgGR2Rm8/8EHUlIdClvlYJ3LUOYmj/OjU1mfXTa7JCBZpkiA7fnec1lvxhYT/JGQxCI/+NGPRNuaILjEUP0BvHY3qrkyLk4vcHXBMvCqJHIJgJGJycoQh8sJj8+Nz774DBdXp1heX8Li8oIYREmsWKkLW4wyUex7ti01erc3dnD/zn3Zl6mRSoZmmyaZZPWyDNrjRL1RQbWWN0gKZOqRsew2YthasyGa6+w/T9CLcGx2End25X6jwUgklcgMJV13fj4hoDcPNJTS6rVN0raMrUMBn2hdM3E4GtAArY1ex4RWpw1n0I6ZRFgkDSKxqABvTOBqXHl6fil7xeYagTaHxB6iqUt2DEHZRkfkHMi49wXdyBZy0vaMT8gypQQH3+/O7Tti9Evmj8drlByzvba3twXg5t5KB3gmvzuT3+VcQUq5hTzQ7aBEWa1qGXa3Bz/48Y9g8dlh8oyRWAoLYzmbbQsjl6hHv0ctWQvOTg5EO1gkRvodkbdhGT1Zri53EPH4mjAoFxfnYHdaBdjlAZBxlMVkFSY2uVmVPN8zL8kSHup7/a4k5p0jh8hW1FstOL0exObj8EeDiCbCCM8BA5NIpws41KTGdq8npkMiBUggODdGs9aW/i9RV5uSC70+wr4IFhILhoYkH8BEqZERLHayniDJVO6RlEGhtAyB+mwmiXq1BLOFZodN1NslXCQPcHlzhl6vLdfhfipnKxjJXcqHMW7TA+F4OJa5ajcbfc19T+Jgsw0Bn18S93oeYCxEQDqTzQlgnFhYwre/9W2pZOM+zf2a7E8aJKr5E2MiMVQUuT0fEvFVbG7swk+DcU8QdqdXmP6UJuAaF/D50GyyZLmKi/NDPPndrwFTHzEmcfw+AWprjRZarR5W1zZx/95juD1GzMznL5fyIsv22ZPfAaMeZij106LkAZniQzhcATFr84diWF27hTsP3hB5CLK7q+USapUifD4rDvef4/DwBTrtGmZiIdEMPTo6ofo1RmMr5uYX8fZb7+PuvYfw+YxKARoADno0peyimM3gqy8/l4o2JprSyRsEI3787osnGJiGWF5ak7g95IsgEomKESG9EwQgG/aRTl3j+vwE2UwKw35HTC/ZD6wKNJvsiIRjIh80n1hBJBoXI+RgJCxtWK4VYHMyjm7it7/7DV6+ei4+AWK2OGbpvNtgAE+qjo2/U/bKJlrUbEeREOwPZV20Wig/N4LPG8Hd7UdwOQNwOzySjCBBot2qo1EvoNko4uLqENfJEwwHXbg8diELZLJ50TVnFZLVYUjxsD9kbEiKhqCNU8ZDMMxKAJcha8KKr05TEnYEaLe3N+U7BEp5HmNiRkE5XyAsLOjVlXVQxpBGwiIzUcxj/3hfZMPWN9fw5rvvYHF5SUB4SticHJzhYO8l/vmXv0C318HSfELi3ZHJjFa7J94AoWgU7773LexsbYFYa787QuomI+Ps+fNnEh9yP1pYjAu4bbabDU+YeguvXu2LXA+9cVgpQ2BqaWUZscgsOr0u5maZDDMqDEn8IHGG+vdsF0roULqDSSieC1d31rC8Mw+bb4yhpQ2HlzqxY4wGJlgGLhRTVTz/dA+1fA0by6vYubWFUAhCshDiS4qGAgTXbBLj15p1iX1p1kizU469lZUVXCXPkSncwBd2whE0wezooVBPoVhNwmxuwemixwPPoQYDmkZkBKCN87KBD5CIoiCYYjpCshoaZ2n+XauijXFoGMnx59N4CMfAdNWyyCJNNGenAaZpfETAxJZRAaLynxwnvK6ezxX4+n0gke8wDQrr/flzZWdOA3l8XiUNKgv3P8eg1vtR91sZ04ZEqyH9pQCy6isrSK/EP2V6KhN1mkCo3zXexdDjVdBUcQd9Tu0TBSm1DXmfaaBen0v7bjqRoNeaBh6FLDiRy9A2MwBHg1GtOAm9BpSAqcCmPq/+W/tA21lBRr0Gr8/n4VrHMUScTvuRn9G/K0DMzyuGxDObAZgbhEn9pQAuGerG8xvESMWRXo+LiYnia/xwbOBCKsnBjdtsNYiz1LPnOsL4ktWVjWZLSGByZ0rUUDN+wL7nfmuQwewC3pPM6hD5WVYesU9VgmNMHempBIyC/9rfOi60HZSsqW2gY0WZxJo4YZzANmKbaltoP/FaQiByu6VtlQmu/WGA4MYYpqQSn8lhN4iT2k7TzOZpYqx6xPFzih3q2NR7GfigU/pax78+k+KjCkDrPNP3V4Bex4Tp//if/3LMCzFA0U1QJ/f0DadZq7+PbuvgY4Now/JnbBgFbhXAVmBa/5/3Ut0XXch0kvK7XAQJbmoWSFnKuijSTJDf65LBIs6pBqN5SPo5y20FlDaJaZFRYmnIjBC4ls9bjPIOzdTocynrlc/AQ4RqV/Pn/IxmlbSNBFybsMD5HQVJdfFTJjbvo1kMHaw66LQTBRif6BLxvjxwKLiqmSx+VgMWAVbHBpuY6jT8DF9QF3llOxuLppH5kM2HIC6d6yclFtIuMsEmASolMWhGRFNGMYbqSsDL64u21yQDwp9r6TGfe9pUke/IIIX34M/FIHKiw8w/lQGtfaX9xe/w/7S8eToDqNlHvh/fjWNXyzZ0fKlZmmY1+VzaL9OAP9+Z/+YYMXSnDf1R/pz/Vg0ccTImk17M7wwZF2bGyDpie/W7A9nkSfnlv8mYJSBttthRabThDszAF5hDuTaAyx3F7r23BXBJUFVgTGMjlvuNpbyaIHOnWjdYx422lCnf0OWZ2mMl6qqWEAlSJ9QrJeI072HwRNdnu9OBeGIOK+ur8vzUKaTeJo0LaS7ngAMzwTC8Di/CkaAcyllqfXJxinQpj9XtTSxurcqfy5vrouHM9yFjTVL27R5alRqy12lcn5yjX61JiSVLlL0hP9qjrpituSNBrGyt4dbd24DNIqZxZDBenV8ISDPo9fDqxUthMzE4ZCBOndC7u3cl60jQnezfy7NzCZqj4QjsdmM9IAOIfb+ytCSfbbU7YlKWTN3gzoOHePfdd6XMjn1IRgSZh/ztDvgkGOWWE5uLY/fefSwlliYZQs6njjBkCLZTfkN06ZodAewoXzAkO4ka4O2OPPOt3Vt4+PabWF5dEfNPAsFShk/N11oVqeS1HFJz2TQcZquwQnxuv2Rho5G4rFHsu42tTQECyHAiWMNyPAIgbBsZqxgincrii8+fCLOGm6OMV6dHmIKUN+GvesuQ+uHhcCYck+xxLp0SczjqCFJbFA7gx3/yQ8wkYlhaX0BDtGEbKGWLyKVyOD8+EbO0WoVmT35henO8sySewD/nJUFxst6/98F3hSk86o+kXHb/+R7atTaK6TzmwrOYjURFC9jndQsoQskAk9MCXySAgXWMzqiHH/zJT/DGu2+JXifnEpnz7AcGhucnJ/jis8+lvJOHb0l4ddo4PDuRhCMPL4/eeQurWxtILM5L+WixWBPWUrPaEEb02eEpPn/yuRzk7z40jCd9kQjKzYbMC1Onj8hED7leL8vhslopSAKCYAelaggWkDHDA+DWrR384R/9ERIL8ygVisI4fvnVS3n3UXcg772xtIaoNyyyN9l0DjPRWbi9HrR6XVRIebFbJWnx6J03sLQZF9mR45fHyF2kUUoVZY7ZWMky6qLVacDmteA0c4mD5DECC7MiAbL7+AH8cxG4Zv0IzFDLEGjXevAz410fYlTt4PjZAT79+UdwDW14ePsxAg4fhoOBVHGcnp7iybNP4XRbMbc0J+weajmTDUC9To4xmu85x1aM+0NUimXZWyjtQ81WglD1fgfnmWsk1hexsr0Os8eKNhnVDh5sjEQnJYOCZKEObfBa3EieXOD4+SsprV+YWUDIG0E5X8TLV18ieXMGm9MEq8eG6+wN2uMBHr/5Dt565xtifJQ8v8H14TnsIwucI7KfmnCxKsLrgcNtxsX1Bfb392VuMlHDNalr7sMZcmLl9pK859XpJX75D7/A8bMjrMc28N23f4CIJyJ9SYZoMpWUg2Xb3EXD2oI1akN0PYbQYhj+GZ8k+2yUWOoOkL5M4/DTl0gfpxDwBLE8u4RBo4fzozOkb1IiCeJw2eEJ+oRVTV8GakjmcnlhOPMQWyvV4LDZsL25Ies5D99Pnz5FfDYhADTXA8piROZmMLc0L9epNMvoDulDQMMpY9+gGVqj2sSrL9i2ZOUFUCpmEQ764LCbxSSSmuqVYh3z8QV47F5sbt/GAGNcJa9lTvuD1NseIDIThc3jwGUqKfOS8jVsz4W5eWFvs++o656+vsHh0b5INZCgEmJS6PYtvHz5HJ1hD/HFeSntHpjGInv06N1dqfLJZo2kXp/VRp2hVIfQbJaMYZakJ5Mp0duluas/SBmoOjK5G0lSrWwsIbGYkMQoq1yKqTxKhZIkVFg1kc8VUas0cXtrF++/+w0BAwi8SkLbMkar30R31IWTidUedWnLkuxiktY6NiMSiokBXJ/SY8OemNhRp5QJpFyxIBUWjMUioQgePnyAKOegxynVOZFQSMwF89kyrs8yUmHB5AKZNJ12S9b42eg8zCYHGrUhUrkUrAFgeXNePhNPzAqTpd4ywHUezp5/tYfz8wthjpeKFWEW6y/GZATX+d2llUUsrS4J05Is6HqlKgQOJgd//atf487tXTF3pMwA5wcNdmlO6PMFxJxscT4hhr0EXxsEiypVSULNBKMyHtrdHonRovne6LaFPbm+u4Vat45oPAzmS7OpuhASOC4JWA5HZCpTL/13CLFCqEfzL6MihOXlVosH/a4TibllbO9swh/yCLDMz/FAKEbDYxtMA0PijIzjTOpGQFvGcl0m3GEVQJXsUG8wICbKc8vzSCwn4I+YYPcAtTZTKyMx2aRUlxEjOxHyuUFp0mK+J5JnxWxOpKjq5apIMy0sLAmQyAMqq6uYTA/EAqLpW2k2xEwtlUyLnng44Mfp8RHOz44EnKQOdDp3gfMkZWFKYIUzk4mcr4yFuXezHbhfM24g8UFYRVYSP1wSh7Pv7BbDkI9gPH9Fw2HpPyaH9eBL+Zp6rY3+YCSgn/z/iHG+WaqGRFuWR/xBX+J0o9qRjCfA443i1vauyFl4PH64PAExamOysZAvSRWOheX8/Taur07x1dMnqFbz8PvdCIYCIuXQE9aYBavr29ja3AFMBunH5rAjn0uh2ajiy6efiJRHyOeRTCkTFeyLdm8Ip9uPmdg81jbv4N33PkQgRE1+K1qtBlLXF/B57Tg93sPBwXOR4GDV3527t+X50pk86g3DbO3W7bt44813MbewAKfLIwkQJmZrtRYuTo7xz7/4JzH2jcdmUatU4PS4cHBxKHGzGNg2upJIYezOscfKltmZGSFq0PySkljlYs4wo7WZ5TzJGJH4idfpx8xsAnMzi1hYXsba6pZIkRBwpSwQx3QyeS1msfwZJfO2t3dgMTMRYhZDShqtEqQlmNhs0dSP5wi3IbfWaBvGdbE5AYTHTJa5Qri7+yZ8nrCMU44dxp+VUh6F/A3qtRwKpWuk0ueo14roDTtSQUOyUr3SlLiR1+Zo5bsweWyBEz53CNGZBOKzi5hfXEc0Mvv6/NvptXF1fY5U6gowDVGrlwSgUSYr160apewGECNYrjfUblZwm5UrZPoS0Hn45mOpTgtFXGBefjgYIp9Oo91s4D/+3/8Br/aeIxbiOccNu8uQ6uiQkQ4TNje2ce/uY9hMrHIeopDL4+yCBIkzqSJ59703haAQmzXY+C4XK1MorZXEX//N3wtZgnrWTIYxEcT9Vohc4zHSuSzOzk5QqpDRbUBjTrcTXr9xpuPewAqC3Ye3sbIxi1w1g2Iti/6Isjt1SQK7bSGYh1bcnKWEjPDw/j1EIwEMTTTgbqDR6eP46ByOEas6A/B4HXC4SCYp4cvnX0ocU63W8f7770uyotYqozOso2OqIRB1YmBuo1C9Rr9fhMNJ2RUavbVELomxOROHBtt1gotYDPBOz84KqJLUoSxGnsGVTMi3VnBY8QrFRPgZBdjIWlfQScHBaUCbbWqcjw19ZU2iKtajoJiCbIqJKAisa9w0cKeYkhIE9R6KNynpkbjRNFiuoLGCYoLF2JgYMirUldzHGaHvzvmk7zvNClbQTrEgJaXp3myAoPSvMvZyBVwVhBXMc8Ly1ueZBlcVX+I76ntOt4G2jyb69P7TwC+vp8C1gogKQOq/aUCsz6fjY7oPFJzXaymJlN/RdlKSJwlx/DnPjUpE5ff4/EoY1Pfnc/F73IcMrMyQ/J0eD/w3zYf5PASg1RfsX7GvqcQmbGSDoc6zsnE/g1GtpoSUiRLQmok0m10SrNx/6o02esOBEIXEr0DMOhkhWIx13jIBoN30TWM9Il0HKV1p3JfVlzp2dUxM96cCzNru+pnp9pTrTJJACtSqpAnXTU0gTI8tXkcVKYxxYRA2BcObyIfwuoyn+HOaGU//0vv9fpKB/cHr8Zcmn6bHPdvUAJEnHnpTyRXFTvX70+2g430a2JZr/e//7r8Z84MMWvinAr38z2mmqbJ2FanXgSU6MhOtEgE+Jw9uZN+MLByvpSDudCcJsNVuvwZ/pzM4OkHIqFVGtlDyJ8Cg3p8AtADgZG3I/0+0Tli+6DRQfwGXhaZOwNNg4DjshgRFv2fIhPx+ZkufUxtf2AYT0FYBSpUu0bbin9Of43MrWK8Lid6H158G8nWR0wmuwCrvyaCehy3+nwKx+v66aNKASBYLs0GNVwBa20wXInHYnmgqycZhGol+9HiiAa2LDw9h8jmzUcLDCcd3YODLX5rh1OfQ99M20E2L9xUjtYkkhmYZjWSBdRJ80+jC0PrRLBcDZV5T21OfWQeybmC6kBGY1MnL9+I9pZ8nY1IzrxxvulFNZxX53AYwb5REC8AsLr3GROf3+JsAtGYSRTLBapQu8CAoLNj+WAJ8OURY7XC6vOiNqDMURXRmCT3QMDOG9a37CASdmI3Q3IPyG2PROaSOba1UQTVfFGM4MqCvzs6QvLhCIZMVTVAC0AQzyVyiIQklFrgQkkFKYwsyU7x+w9yqWSEbgtIdNgzaXQEqAl4fbGPquTGQHYneZTKdwmU2KaDz7PICFjZXcPfxQ7ku3486wQpA06iuUaphUG+gns3h7OgQpVpV2K3BuShaoy6WtjewvrOJ2Mq8mAKR0cJSUILpBJcJXrz46itcn59NJDnCwjal9iLXIkpikMFD0IT/JttMdOz8fsMwpd+TUnyyfMmwoHQA9U8fvfUWHr/5BpYWlqUfaRaVTKXkWtRuJMBZbTfRH49w69YtuGxOYbEQbKCjrN3lEMYFx2s4GhWDF7KeGzU6sWdFwoDMaLLECBi/8847SCwuSXmPzN3xSA59x0cHONzfl4MOn1HK9T0+0X0j25uMGerpRWdjwoyjzifLGtlOLeoUlktyWDTmfhm5tGFIN+rTjdwkRi3MvsZm46KtyVJ3okBSph9kPSCZ9G3Rtm416qiWi7hOXuD5qy8wvxIX7dqde7cxv7QmY56SLOVcEZenF3KgX5hbxBsPH8MfCgtzpDcwqgDILmZwLE7eJjOu9ju8sx4AACAASURBVI+FhX5rcwvZdFZkUwadAbw2F6xipULWF0ufusiVc5KgcPhcMHlowDLC7EIC9x/eg9vvEzM3ImU8YJLFxDb853/8hTDg5+bmZD1nmeTJ5Tk63b6Yc/3gJz/Bxs42ZuYo8gmUK0awQx3TVrkhusp/+//+jehCb23v4M6jRwjEohhO2AAOBoq9nrjLByJ+PHx4F/Nzcey9fIWPP/otTg+PRc7DCquwUskO+8EPfiTahGyD3/ziV6KZTWM3JiuW55ZwZ/s2Qp4QipmCgGNkhZJtQwZ+lVn3fhdziwv45vc+QCAWRLfTw9XxFdJnSVRuiqLV3iNTtN8SANoVdKCJLqrjFvzzM7j37mNsPbgPW9CNkd+M4CxEDzF7U4J9aEa/1oYfLuTP0jh68gr5iywWQ/NYTiyJfA+Bz88++wyfPPktPCEX5pbiwh4k44dmemQ0kQl4sn8IH02Zen1hqTIB4XB5RHqGoNzMQgLZWhX2EH8Whzvmhy1gg8nBSgMaiwxgG5kQcofgGFgwqndxtX+K6+MLmHsjPNx9COvAJkB3vVHCR5/8C/YOnyEUD8HCcm2XC7uPHuP9b34bAU8Axy/PcL53gmGtgxl3EJ0mgSgLLDYLuoMGUqkkjo4PxdiJGpxmlqNahwgnIrj//n2sf2MRKAG/+bsn+PgfPoK5YcFbt97GWnwVzXpdgMqj00OYPCY0LB14VwJ45yfvYX53Ea6EFVZiJ1Iiy7kFjOpA7kUKX/36Gfr1PiKeECw9M8rZorCDKZHhoLmgzwV/xC9rDlliPICurLDke17kDpgIiYaDEty+evEVaKQan09IZQS1+a1uO3Ye3MHKzhr8MQtaAyBdzsnawMPtuGeGbWTFzUUGH//yt6gVWIHgwfX5KYJeF4IB6ozaZO01DcyYnZmDbUxgPABPJCTA2qeffipBe6vbEtA7GI2IRrzNxcM/GbNk8oYxG5yFw2xDJV/G9dW5GK01mjQVrCAaJCByW8AUAuRMADCRwMTf9374A7zx3j1hkjYrI0kiltJ5FJJZlHMlZG4yQjNdXlyR9Z3VCQRs5xcXcJm8RKlewq3b29ja3USUGvlBG8qFBkqprHy3XCgilUobEij5KuZmEnj8+E2YhhbRiuf6U2lX0Bl3sba9Cl+UyTUTrk7OcHp4JAkgVh9RloTJXbKZOReaXR70S6JF7gv4cbB/KDHy5voWNnY2cefxXXh8rKjrw+VwotOgMWwZmeu8MGvpBUBAhW3FWGlz7RaWlzZgMXmRLRdQRxHrO9zLY3BHDf3jYZOgGaWvWth7dYSnT77EsDdEJpPD0sKSGNWSAclD1+nJsSQ51rdWsbO7I4aljAe4bzJ+Yj/9/G9/LokDrln/9r/6t6I3fnWVlOsxIcJYif4M1LUli7fTqIsRL1m3a4uriMUTkjTtjcYYMB70OpEtF/EHP/6+yJ7QIIx7dCgclb2KgOdo3MVw1MGnT36NSjWH1bUFw/C4XJZnJ2C4s/kQ1nEYsfACltcWROKGTHCCcAT6mdR3mB1icGizOGR+VEtlYU9yry0WMjANevB73SiUKjBZrZLku/3wHlY2V9AdUQbMIxVedKunIajN4ZQy/vGIcRIPlTTyBrrNHpqlCvLpvJg2+10B+Dw+SRSRhZ/MZRCciSAQ86I7HKGLvmjepm+SEi9Qmz2fy+Dzz34nxnkwdXFw8gLX6WOR43A6+WwN6Uc+OxO6BBQNUGcgKBd/zuoNMV8zWZHPFNCo1YT0QdNjlksHJvs7KxI5noTQQTbNmEx3JhcNo3ICkotL86Jjf3F5JjEJY5Zmsy7GToxhCViPYEUoGMXi8hoSc4sI+KNiSkhDULI9s5m0HG6rxQKS10ysXSKfvxHZFu7RZqtDDvUOu1cA6FUm/i2O14dhJnNpYHh0+Fw0iW2moVSvMVzhGajV7qLWYpLdjqWVbbz3ze9hc/suC/uFAduuV9DrNnF08AI3N+fS5/V6RcayEEoGBEEbkqwJR+PY2r6FWHzhNcudyWiRfLi8xP6rl6LtQp+NbqsLf8gLq8+OTDGLLqXXhiaYxzw3ugWQYPKIc5rEGZrWGwmUioCSdp5rqoa5JgFk09gCjzcIr9uPhcVl7Ny6A4fbhWw2I33MWI6VJkyU8dxz595dvPH4bZhNLqmuq9bKODzcQ/LmAt1eA512XUx9210abJM4RKDDitnYPLyekFRZhEMJPH74PgL+GUkkkT3PWJYAdCZ7hWKR8npFSQLVqlkZf16pKKHnRes1eUfP7xw/Lo9fWNzr67tYWtyAx8fxEILFahhRU8opk03i6RefYG//GVw0Wuwb8go0XBWSQLsrxp0mqw1rq5sS54rRX7NhMIv7XQSDXty+s4ud+48QjjomEj5tkecyj0f427/+a3zx9DMZZ0yk0E9GiD8Ws5xJqJdN00iPK4pB34R+pyNAPwG/peUFfPDBNzG/GJX7dToGBsH536h38dHHT3Dwah/x+QVsbm4aAI/VkIlkFQ4TskzQZQtZiS94lqKcl4cSgv4gzNSFtTqRmJ/F+sYCCsUblFp50fg+PT9Fr9uH1xGAx+GF1+rB+uoa3nv3bWEVt3t9WT/MTheSl1l0i0x+dUBHVfoIUA6RAP3VTRK1al3OBvRh6JOM0K+i1inAF7HBHbSj3S+hWL5Au0tiSBWDIU2VRwJAM5nI92EMRlIeJTimMRkFh0hgMoC6r40IDSDJYE5yDyF2oxI+0/46AuBOKmQUaNN7Kg6keIdKgkwTyfh9Jb8pMKVA6jRQp+d6Bdimz+16HwVeJYlHwtxo9BrLmsaVFN9QoI5roX5WgPKJFjNxJwU6X4O1E4BU7zUNxPN6Cjrr/Qxc6GvTQf2MApYK7k4Dh9PAtOIMiqlMP59iQQpK83tKjJsGoacTQwoaa18JsGu2vCZUKpakz6/4leIh+ty8jvaPJhT4M4Kl/KyOFcWIOGb0WgpS8t0MUid9fwwTQsWEFCjlc9Lridfk3FFsaPqdSX4y2mLCzDcZjHwxbSXGZjEA2THZSeQtEzi1MuvGSoGxJLSMqg1+pysANNc5AaBNBgBtJfva+rUMCIFpY7xyD/tagkaB12lwWcfb9PxQDFX6d2gwjaexQx2D/Lno/08qB6Q9JgCwXoMY1DQwrcxnBhSSvCGta1KNJONzEmfwOkYCwFgbp5MOxjg2lBAUK5NrTQBuI1FnJA6MvjESBzomdLz8/nxV5rwBYE/ehQxovjCBC15kuixC9Zf5gIrIayPz4mq2xwflIFITOc1i8DM6+JQ1q0CfAoP8nuqcaAmIovOavZJgqd+XLK0YCloN4x/RKBoYzAEy4wwZjIkg+URGQhufDGhDE5pBBE0YDHY0S5Z08dUJL0DrBJDkZ/hvfoZ/FzBuYpY4zWTWz+sCq5NEF3edgHoNY2MwNlVtI2UB678Z+PDv04upLr78U+8hE25oiIozsKdjryxW1LSZLKr6/No+OiEowaGDQVhCk+wmM2My6EYG1Z/aYQJqdbqvhdHZnlyo9d35PFJa1zcAZc3iaf9Ng8r8rmS42ka/vc6oTkwJNTGhz6lJAp0UOrh10dTJJJui3S5jhffTchNlSSsArYs1/+T7sQ0N1vS/LkUiOKda1/yuakDLImHlqcaYgLKQiGInNyKT6PPSBI0SHFanD3YavsytIhikYdEsZmdW4LBb4TBR/28IKzNP3T7y6SxSV9di0EQWEgZDCcoqpZK0vdVkuBvPzy3JQYWsDOr9sayUBqYEZqczkASPkpfXcFqdsLOsZGQVExgutBwTDNZMNrPIVPCQNb+6LFrBlN8gAE1glG1YyOREgmPYaIvhXb1QhWU0RL/SwMnRAa7TKYxsJsSXEhi5LPjwD/8A7373Q2SqJYxtqqftQjmbR61URbNURTGTxtNPngjriIcCMosZEGxvbqLdbBq6cRcXk8y5TcrNOUc4xthf7Je15RU5yF1cXUkZKdmZNLwiwMMxTHCaLJWjoyPsHRyIridN8Mj8oyZz0OvDwd4+Lq8vUKqUxMWamnCUa/jO976LsDAwWCrfxMnRiZT9EhxnCTpLOYN0NxqNham3uEwd1TpOzk9wfn6GTr+NBw8eYHV1FYeHh7ikCdZ1SqQHXE4mCOzC5KD+MTVdGeSSXUkQm4d4GioSFCN7m+XSXZqt1Vvwuj14+OABhtxE3C6RMCFDb3F5UQ5m3NeLlHMoV1Ap5KUkn2zIm2sC0M8wMvVEQ5Ugk0WCS4+AzmQv8+B7e/sudnfu4tb2bfgCQXEMpiEN2/zmOonz01PZkCu5AnKX1zI+d7Z3sLywiE8++kQMcYQuNxihRUbPeAAzg+9BB4VaSXR57T6XgHNkBpO5R+Mkas9y3/MGqHcZEmM9HvBo7EjzJq41XbqdlwoyZ2/fu4v3PvwA88tLcHgNrb5q01iDsjcZkXsp3GSx/2IfJyenWFvfxP3Hb8DqdqPSqBuahYMROq0a7B47Nm+t4e6DO5hf9ggDL31ZxosvnuP/+Q//EZdHF1hfXgMpLHOxuIw5zs3M1RVcVruwHQmuBDx+rK2sI+gJoJwri1FeLEKWuh2hSATtfg+VVkPkaT78/vcErBXWUqaESraCeqaMbrWBXDKFTrshOpvNcQvOoAfBpRm4ExHMb69j+9E9eGIOdK1AZ8TAYiSMYCaJCNAGzR4cPX2F4mka6ZNrmNtjLMzMy5jn+vDzn/8cz15+hcW1BfhnAqLXvr65iYWlRWEHnh+d4HT/GPFwFG6bS9jkNPg5pBzEoC+Jg+0Hd+GOBeGLhzG7Pg9X2IOxx4QRNVb7BIks6FQ78FrdcA2dyJ2nkDu5xie/+A3a5Rp+8r0fwwqn6IGGI17sH7/E3//j32BkGSIyH8PS5iYWN7awvnlbDMPSF2kMa10BskN2r0ilVGslxOZiAgKSncV5RrYU5zfXHbKpA3MhbN/fxpvv7UoMevk8j9/94mNkjjLYjG3g8fYjYcLk81nkClnsXR2gbmlh8fEyvv2zP0DsjhMgPkcjoq6hUduuAUEb0DkFfvuffovyTREekxtBm0/AYGqXk43FCiOLm4z3IMrNOurtljADd+7cxcO7D5G9zojckMfpkvX5+PAQL1+8QDgSwfqtDXjCPsRXF7B2dwszSy6AhoJOoNenMRowbAE+gmgloJJt4eY4icx5GuV0Gs+ePEG/w7U1iIDPK6zDWIi6rzG47R7RNB/YLdjY3cKvfvVLqRZh2Xi330OflRRzc5iZnReQp1qqyzoxS71WJjarTVxcnqBaz2A2EUOtUkKr0UQ8FhWGIfv/9OIcxVpZGCZ3H9zHt777AZaWlwXQY8zHiovTl0dSPUCpI5rMrq2tS1soUMN9O5m+EdPSd99/B+9+8D78ERdMLmrOA51KU2RZuMbnM3lJFLKag4Dl9sa2JNeaTB732zi8PEIHPfzFX/45FtYXEQh60Wk08eLpl/j4lx/h4vACw9YAG8vruLt734hP+j2prGHSiAZ+XN/J7mfy4OG7byCx6pMx1WoYRo/JszRa1S5MQysa5TrGBAUtY2SzKRmbsWgM6xu3RS+WjMNKr4T5tTnc2lkWaQeWUzPJUSoB1UoDRwenODk8g9PmRj6bR3wmjrWVVWHHkUWYyiZRrOSxsraE+288QGyOZeVAJlPD6dEJWqUm/u6v/w6pYhpv334HP/3Tn4pcF9dPGoRVqjUxM7Y7LCiVcjg6eQWPy4l4NCISBH6PH6lURrRgHU43xhazsIyZOL376AFKlQZuUilhGs3OxmRNbfdq8Ic9uMqc4Z/+5T+h3W9gY5MSMy6ptmECrN8ZYXV+GzHvOvy+GYSiAQGymt2GxIOFdNaQThmYBCx0Wl3iH8GYhesXWZvHR3so5tJYWVqUMdvotHF0coqHbz3CW++9LeOs2WMJPTmTFpDcRODX4/GKZrHHx6o3nl2AWqkr7G8m/pOXSfhcPnRbHQGcVtfXkSoU4A54xOBwaBnB4ad/SlcAxkw2haX5BUnyPP30Y9TqZE4Osbf/Ja5Tp2i2S5LsYIkv41bGMLHorFTMEfDiestE99cxzZowLSkLdH15aVTq0BqPhklajTn8mtRD8Ixzk9q2brdHQHMFTdqdJk5PTyQBTfCU4L6QgXiuoWQfo8/hGDGyd+NfA9Ab69sCxLIKiPFfKnmB05NDVCo53FyfS8zq93ths1Ncm5J/VszFF7C8tC7mfgS8KCXGcxf1iF/tPUOjVhKJAFZkEAhtNOsYUje/UkO11oXTE8LGxm3cf/SGMJi9HhIkBqhVCth79RwVavJ328IS1YOzyD+MxlKdRLLHTHwObo8hDSLn2XYbqWRSkkA0ZWbMRlC5UW0IQDyzFMXF9aUYhgf9QZG34/8bprsuSX4z0eO0G6C6MNImUipSqdaoS98wme62UkqDkhpk9c/LmOT5lOcwg8VoF/1mJvPWNzbx+NG7sFkpHwjRoyfj9/jkFdqdimiDw9RDpVpEp9syNHxHYywm1qQaqFHvIByaw9tvfihJA7Ki+ayMl5qU+iqnUSylUK6mkEqdiRwM+8xCY0svjXEJAoexsbEmJJt2iyDQCG5XAPOJVayv3cLc3DKsFrf4ZjBG4bu22w0xOTy/OMHLvS9hMnXQ7RmSKobnEWs4LRLrkGXo9HixsbkNi92OQqkgrHZWIXPt3bh1C7d2H8oYYmUAY36Sbkh6+tUv/wnPv3wqEpACpphH6JC8YKFeqx0miw2LiSUsJDbhsvtgtVuljelptLyyiHsP7gqA1O60JMGWzeWQzxdE3qXWbOHq8kZiZcaVXCekWtVsFn8WSsV9/vkTIbXcubMriU9+1uU1zMoIMF8l0yIR4/NaUarlxez45d5znF2cSpViPDonicyA04fNjTW8/867AmZzvI8sgM0FpK7aOPj8QGJEs3UMb9AFi8MiSUjuPZzTPFdSdota4q1+HflyEiN7F27f/8fWe/9alqXXYevmHN8NL8d6oV7lqq6uzmm6h9MUm9SIQ8okRYkABUkAZQukLNgiCNsQYBjwD/5DDEOGbckGCQ3DhI5V3ZXDy+HmnHMw1nfuV3XVmtdo1Hv3nrDPTmfv9a1vLavIflRrZzLHlEs5yR7jzoaSKnzfa4o8+xv7zzSuoXt+yiLp3lsJcawH4iSa9at7ZL4zFPdRTIQSHEoO+1UArEHqskiGlAJVCkQpc1aBK9278/6aySzkwYkcwDSjUu+lZMDp7xTHUdbtNAioeIKCdpwPFJPhM6n3Gd8xRjbPK9M1xbWmgVwFRXmPacxHn4kyafqj3ys7mOXj+VpOxSQMALX/EhjWdwbPV3BSsSPWIcs8zQbXuVHvq8C33kfBRF6PcpeKRU1n1+u9FFhUoN8AH1896zRgriAqj9H+wblGMvMneJpeVzE8MvSNujLwKy3rS4B7onnMsTwN7BqBjlfeZRJEIkOZYO54IPMuiRQvgdUJa5eGhMZn3C+aMJqY6mnbKBFTMMFJeeTeFMYiMCurNAaLDeCZZdD6VnBYcUsFYhVw1b6kx7GfUpJM61Sz9BXzE0LbZO6dBt/1eJaD5dExZvRtg5nOYL+0zciQJBG8dfKsBiZI3JNjkpkRPJ7PQmkWow2M+qUPBIMEBvnUAKO51uA738B8+ZkGJqaDRvqZlk0xTA26GGUcw/Tf/tPfGav52zTLlAcSwFNAVQeNVqp2PI228OGnJyL9nIVS4XU+jE5iPJ+Vwu9UR4SVPN3x9SGMF2bbePlPOY7yfCPCY1DYlYUrkY8Jys6OMh3FUyYrz1MQXDupVryA1iYjIqhpKRr10YWdNhCvrZXJYwmS8Hw1EOT3Gq1i/SggrECvRhB0gLLBtE40eqgAvWokGxGb3strvYwkmgyNOX4vKSVOx8SwovsyfaFSq0qHZVm50CdIoJO8guXGRGQwFJiyxmMVgB4NB8JkfSlRYjeYyxqY4O+8twLIvBY7LF/c+kLTumS78ngumnQC1f6lkzG/147OulU2Mu/HY7VtebxGazQFh3/z2vq5Rkb1OdluHIBMheRnRiqk0Z6vIk2GQZQuPjXypEELMqAlGCCpC2OZ0GlESDZzq9lDDyb0hhaE48vwh2YxP7uBC2uX4bf7RVuVDuzVSgkOs0U0g49fvBDjOgbpkokzkb5QQH9hYUnmF262LWaH3Ov+d/dEg9nExXav8zJSxzJTa5ngYzaVFn1LTqL9zkDS6xVYX1xegNVhx9HxsQCfTBGbW55HbGEO7374gQDQvD+vQ6CYwBg1TocEiy1W2WAT3CW7o0pjKI8Dc1sr+Hv/1U/wzo9+gGSliLrUqVl0nPuVFtrlOgrnKYxaHTx/8BiPvvsOXo8HbbrYj4aYn40JEMt2T9HNu5CH3UkDFGNy7A1o/GMwcslgIPuKqTok8fN3smVv3LiFi9s7LyU7jo8P8fjpExwcH6FNaRevSxjMTEksFwv4+uuvRVvV5XZjaX0VkaV5/OEf/zGu3domzohqeSjp+8njM2ROz1FK5kUuhWOBTFiyoGj8dZY4Q75cQN88RHQhjt/5/X+IG69fQz5fwS/+5u/w6NtHyCWz8FjdsFmciMXnEI/PSRojX4gcd1wQcwHIlELKAhAwYISWIC1NMtnXafgTpIYfdbEsFgT8PmFQr2+sYm0lKgv6Qq4q2sw0Vzo9Psbp2TGOj/fRbNWEXUstVLPDCovVhrn4ItLnOXSaQ/zgox/ijTvvIRqbg9XhlDQ+0UIb9AV0pl7ymIad9YaA8QSla6Uydje3kTg9hdNmx9bmJgrZDJKZpAQHyW4eWcYoV8vClifIEoyGJJ2e84Axrlsv9WgJRDPlnfPH8soalpeXJwwYY5yzPN6gH1tXLmHr4g7cbjuqjbYY0XEcF4sExNqy6SS4Rd2vC9vb2Ll4STbd7AfU2eOxXPCzjbYvbcLkGAszzkfAsQtUsy3kEhk8+uI+EodnyJ1nRIIg4AuIKWev3pG+6/a6cJ5IyFwZDs7AaXchl8xj0O4Jq42beW6Mu6MBitUKnF4nPv3sNzC/sY5sNiea751yQzSpT18cIHueRI/ZOmSSuh3ooA/fUhQX37iF4GIMyxc34Qg60Rz0hbksEkT1trDerT3A0h6gniri5OELJPdP4BgAHrJ25uYwNzcrADR1fmOULnHYEI5HceetN3Fhe0s2K08ePMLRswNY+2aE3D70212RwTk5O8Hd7+5Kn5zfWsKlt17D9Q9eg3/BhAHXKl5Dd5VaaXSDH7WBQR2opwd4+Pl91FMFjGsdnD5+jovrlJ2JC6AQi4ZQrGTxiy9+jlQxhVB8BluXL2NuZQ1bO5ckcJY5TaNdbsA1smPY6KCQSuP4ZB/BcMAwo7XZRX5oZLag0mmh2qnDF/HBHfAKS3Rn6yJm/D6kT/JIH6Zw8uwUzp4V17evw+cytFkJJu6nDnBcOcPMThSXP7mBpZtRuOaBqkFUNFhcxAdqAwxTHRzd3cPZ8zP4zV7M+mKwDCzCPE0kznB4sifBDUfIhdagI0xaml6xH66vbqKWqyF9nkbI7UXQ60e3xhTlM5RrZSxuLLPRsHv7CnxzIdiCdlg9VvTGPVhszFbrwWlywm2zoJYdwDmyopppIbl3glGzg1wigYMXT5BPJ2XuZ9bExe1LsJkd6DT7IqcArwWRpRgajToePn4kmRfUcK1UGnj7rfdxafeqgBuf/+JL0c2bX1xEd9CBy+OSueTo8BFmIn7MLywZxq+pBK5duyZsS+ptD2n6RVNWqwkuvwfvfvAurt66JrqrlA14evcJfva3vxSQh3P7nTt3sLS4iFyK+u1VySpiYIfyGYurK/joRz/EwlocXfavPmDuAuVsQUB8BsYYDKSUBsFEAS65dvF6UGyUsXdyKJkXf/pv/xThC05pa/mpAeVUFd9+/jVOn5zA1B9hPjgr15B1gMUqwdmhxYSh1SIZAJTziS/EEIpbUa320O8O4bK4cPwihXqhgWquApvJKhkAXqdDABSyG49OjhCfn0MkGpO5t2/uYml9GSsb68J2ZxCt2zEyAwnAfnv3vmRFLc2vSIYJ9eyZUUH2MnsjAcZCNYeZ+Qiu376CpfUAHC7DBKua7+L82Snuf/GtlCkaimF+bhkOt0eY5ZVaTSS8KI80GPXEI8Dld2HtwjLClLPwe9Cq1nF2co69ZwcC3o7NZtFAvUhg5tJVFMs1QydZyCZtYW0Wqlm4wzbkmhk82P8W0cUZbO5uGqzbzgD9FoNJGbRLI1xavQW/JywSGQS2Wl2DjPDou/siPbG6tCIMebKh5+LzRopvwCvvwsODA1QLJdF5TaUTmImGUKlXhEX4wUc/wOz8okhEyFrH6USlQgZwQ+YK2atYuWajYblZ1sLSz4YjlAoFMT8kK5as4J3dLZydZ2B22eAMeMTfwhlwYWAaiZTR/v4eIjMhzMbCSKdORS6i3igim0sgnTkTgI7tzzmRazW+7wimk5bdoBMwjL0G18hcv5C9LN44NpthMJxISPCI3ZVAKNfTA7pHkmTDd/fcvOgQe30hrK5uiJwA36d8t3H9RAYwsxTITpdUZ5vZkFlyGLqwzCbiOpjMV0qDkUVNpi11ulkuEjNy2aQhvZA4QaVSxGjYlfpzuf3SVwPeSZkdHgkQEGhlGWiQTdb1/sFzuT/rghlRZBRz3UH2NFmhnAvaNNuyO0UWgbIw1KX3eJ04PzlGKn0metKsF67Xa+WKrA9YZ14f5Y2o0Uk/H4vcmxtsApk0j2LdMYOO7VnIFeHzBqVPEHS2ua0COJbr9FMBQmQAL84J25wMb8rGCShltkj2E+XYaGQnJA4TJPON7wOy59iXCBTyWAJPXE+zD1sl/dmCfm8Mi9kuWtFXr9zAxvo2+kOrsG/rjTIOj57j5PQFsvkzdDoNhGa476WJYlbAZwK7wQDZ6TEBehm4eefOJyLrw+clSYBlzWTSyOcSqNSyyObO0GMQMhKQOT5bzImhIAN07IeReEQYvT5x67QCPTPCIepZ9R5CxAAAIABJREFUk+ASk7Kx/WkMXCTju16ByTQU+Y5vvv0a9VZJTD1zpayIlbksTnSHXbhtXlmbMmOKEj5cL1CGz+W2Y0hCghnY3L6EpaUtBMOzkjUqvj2gmWkR392/h3t3vxIClMUylmvaYAF3VD5bQGTNAr4QNlcuwePyS6C+x0CTBSKtQs8Fpsoz4HJ6eoz9/X0jQ8DuFOYjdZhv376NH3zyEewuJ+bmGDwAWi3g4PAUf/lX/x/OEqe4c+c2fvhrHyMWY2ahoQXP/4/3Ojg5O8XDhw/x4uAFbG6bZJ5o5u3G2hZ2N3eESc9MzQ/fex9BvwPlShO5fF6MQ2k0ePz81AD0zD1cvrmLG7dvYGgyss+5ZiRRxQCGzchX8jg530OqnEKrW8HI2kGjkUS9XUQ2fY6hqYf+oCE61Ox/hoazsR/nmo7gkYGNGBIalN8w9sAGqMi5lb8bOIyx5ucejPfXzGUFK/mZELKsRiazYiffx4cUoFIC2TQIJ7jLyADQ9EfBcD6/XH+i+zsNRE+DlNMg3zSOwyzRaUBcAWreRwFwxV4UB1IMRrEVJZ5NMzZ5DM9TsFQBOsWAOA8ogZCfSfYEM+0nAJ5hIjyQdlDsygBPbRM8xmQEOSba1FofL4HUCebBc5SwKPrwE6KiYjsSfON8ajIUABTMVBBay6tgvbaxMqan2ar8XTGTaaxI20zBWw1gKMDNc1hGbUfJYO1QYrEnz6vkwZfg75T2tradHsP7KiakbcD7qIa31qGCsMwQ6jN6M8FyDNzO6Gdal2Ts8b2nxEvF9l5inRN9aYK80yCzHif3n+B7+szaHxUs12O1HArSTn+uARA+lxIpeZxk+IiMjjFOlXyqY2m63vV+atao2uP6vAoes28ZZEtKm5C8a5+A1gTm+ZwGO1n7neJgiq9yrcdxof1GDJSnxtpL3Hci0aIY7q86RuqAADQXDMpIVWBxWgpBB6pOVNOI93TlqIyCgqxa6OkBxwGpnVivZwChppei2qpJxDJoZ1UEXaN42oB8EfM4bTger53CiKS9EtlXAJjl0UrWz74/sXAjwwZWkJR1MK11xO90ktBJlc+lILF2Dp0YtNNPTyg64Wkn0Y6vtPvpiUgBXo0S8lwep8+uExw1gPl88tIhG9hppOJoWgRlCDQqwYUFO5xOUDqxGgPdeCFxESdgORMX6QzKdD8y7iaTBdPfdJLVyU2jcoZJnhFoUHNCrSuRs7DZXjKoeZzWqfY3AXYnejQ6mXES06iQBkj0pWlMPq9SGngdZavr51p/OnlwALKNWXbRKRsajHh9FgVqeX+WWfuJvrg5p/H5GJEXFvrQZGj0DpiiMECzR+MaHwKxRSwv72AutoaLa5dgagOldB35VBYU2mecNHHKFMczxMI+hMIB5HJpMe5hvI5AoKRmWmjCVxZQjdq46dNzAQT56CaZQMbCYGJkn6mp1XINx4dHMvE7rFwIm8URlaBZNBaD02PotpPlxedrNJvwBvyYX1nC1WvXsHt5V/oSmTdMZ3xy/yHOjo7htFpEWmLYN3QFj09PUWTKecCN+c0V/PiP/gBv/fBd9J1AqTWC02FGLl2DqTlEyOHGwy/uYdzpoZRK4+vPv0C9VkGXYHu3DZfTKhsxYc322sIkIbhEzSbKFZDlzX7LdicwyXrhhoQMvmq5Iu1x4cIFrCwvi2wCN9ncbKghIZ+HoERsJmzIDnXaSCaTws7gwtodCgjI8OPf+128/cnrAlRkEh0xLyunCzh8/BzJg1NYxiZJO+d1OXnTdZ1geWfYRq3fgnvGi3/9F/8Wu9c2BMRuVrt48fAZDp7sI5/MinkZF/jR+KxskmiQRbAmX8rLHJYv5iX97/U33xATATJ93F5qSPcl7ZNjmiCx1+cR1g5BZbbJwlxcUvA4PzGFN51MikELzREfP30k5lsc12SNdkd9hGciWFu5gNPDBLKpEn7909/CD3/tN2BzeEQ6olyuSGonDXxqhQITmDHqdHDvm7uyKSZDi/Iw4+EQPpdT3O7JGKEZzMPHD0QahfqtAwxEE9bInKGe4YwwLucX58Uwq1ws4vBwXzbGNjpl93tYXF3Dr3/2Gwj4g2DwjPM9F/nnp2fIFwvCmqaT+tra+ksTRwIJshGgjMTBAWxOF7Z3dgXoZ5qo6Jn2+8hlC2IMR4Ot3Ws72Nido/oFVcTgctqo6IF2tQNqHqQPEjh+uoevfvYVnt5/jEg4guW5BQHaOAezzPWmkepNKRmr2S5Mul5rIKafboexEGWAh6mo7MNkEf/os78v7KBGsYJSOgubMK/Pcbp3IIGN3qCHUDyK0GIMA5cNK1e2sHx5W/Sf3dRVpds5ZSFgMQC7zgC9WltA3mGthfT+McqJDHrVhshq+NyGAdn+4Z6wOy00yAsHsb61jSs3roshEEG/vSd76NRaYrI3bHVQyRUllZRMIxrCJdMJhFdmsfXGNVx99yasUTu61j5sATtgM8HOibEvJC50SiNkj4s4ePAcrq4FQbMT+/cewkcjCzc13TOIxih708CDpw+QLabhjYZFX319ZwfhSFx0jgfNPlqlOo4f76GaLsLvcooWJc1BgqEILDYHYnPzGNNsdNhDploQAzn2s3g8Lqz0QXMEj80J28iBZ/ceo3CaxWJ4Tpi9skmxm9Gx9JDp5hG8MAPfhSCGYTPssy44wy5muoskCQM8jq4ZpnwPJ/cPcPz0CObWGPOBWXhMLrRqlFDpSD0lC0l4Ql50zANYnTasX9zCxd3LcDm8SO2ncfLiGKb+EOuLy/Dancjnc8KkGjnNiKzEceuDN2CfcaGFDuAwoTduy/uZAU+3zYOgy4d+dSTBgn55gHKigEG9hXI2i2GnKeaaHKM0VFldWofV4kSt0hBGdnVYx+r2KuILc5IFc/e771CtNWC3uPDRR59gfXFLjqch7Hk6CQvNywLUw/QgW0zhqy//k7BnZ2aiaHU6KORyYuREg1ga1JKV36hXBQTojrtwBTxYWFvCwip1Wn14/mhP5HEoH+Vw2kSr+M07t0WGKnl+Low4MnU5XgIzYbz93vsIz8XhDgfk3RZyeiWrhvN+4uxUsoQY6GSWJNcfzBjyh0MYWMY4TZ+jZx3g9/7J72Pp4gzAtTdfiSTZDYBWoon9757j8MkerP0x7GMjQ42Gp5RtOkoy1bqO9d2LuPXmm4gvRmBxkW2cg8Piht/lRSFRR/okK3O8bWyR8RyPheFxOwR8+/bhPQkuLG+swOq0isb02taGZHMQDOP8QV3iRqMrzLi//cufynv79VuvC9Abi8Vl7mewgFInPXo0oI/5Cwu4dH0XM7NO0cJv10ZoFeuwda14/NVD9OsD9JrcLNgwE40iHI2iUq8KW46BQbvbhkqnKoGfJcpmeWwSBO+0Oui3e/jyl1/iaP9UWH2JNAGuMq7fuIXY7IKk/1PCyWQewu1xoNwqoNIvwuwHli4tYm5jHrH5gOhTk7VezjSRPMogtZ/FuGFDvzUSTW8GYQkeHxzu4+ToWAL5sZkIojMxyUjh/CnvvNmorFk4z1Pjn2uZfD6NUjkPh8tgd6+srOHypevwegMSQOl1DdNGgnkE7VcY+Ax4Re7J4XJI4JPvJu6FamVDu5/vh3h0VjKbGORtMxsw5IPd60Qw7kRvBNy990CAPavFJIaU5VIW7WYFzVYZxyd7aNTL6PXpO2OAz8z28HrcEqRtNlsiv0ZgiO8QlptZXATInZPUcPZrZoLRIFI2mfR+cFAWzJBL5O80R+Yz+v1hxGcXEA5FZF3Nax6eHApwTICTDOgm5UiYuTbsw+t2SzRN1rQjs0hvhMNRYYlyPIeCYQHsyCwjk/Ts7AinJ4dyLQJcbhp51ujP0zf2AGabAVY53MI0ZnkFLK5VJBuEbTsY9wSUFVDHahHW9HBsaBwzgMXsGgkaiR8LZMwwnRpi5jWQeXx+flE8Jzi+k9mUyF7YqE3fH4s0hfq2yDp8OBAA0JiT6PcB1GstOB2UxhvATOPcTlNAcrJ6i7Ucbly6hrlYTOqK9S9+NK2uANA0Gc3lCgh4/QiEZhCJReFwcsyNRAIhnU7g4PC5MNMcdsOQi4x/Mu6LxYqA0JSluHr1JuZml9EfUCN1KBq+pTLZ9KdIpU/RalcRCvtEMjLHANFwBIvJhmCAbesX4H4utoTbN96B3xcRk1XWKeuQ0m8E7Ht9Gn+2sLw0j/l5gtZmnJ8ncf/+Q/S6DFq74PaT+WuB0+YRbXpK9DHzge3CdTWD4K1uW4BnaqgTPObk6qZE2uE+krkEZudisifk+pCBTvZtlpHBWq5ZS9WKAT57nAjPhNBo1wQYnp1dxNWrbyAWXZA+I6Bmq4FHjx7h4f27KJdLmOda1kcmsEEqa1TIoGZ/4/p9DjN+anQ7JcuGfYcyQeLLYxpI3TmdlAQxsioEQ+j0JbjaH47EhPzdD9/B8vK8IQ3VNPSSOd4ePn4oAbWl5Tncfu2myKAwG0BZgY1qHfVWGw8fPUKuXJQ1OSV52Fe5n5yNxhEKUCasA/PILGSgRrkqcjhc55CrTP+prQsXpb9nK1nceecOPv7RW6JbT+wskWii3eiLZBIVeDp9AvFNHCcP8XT/MZrdIrqjInKFYzRbFXS6NVjtQ9gcFphNZD1yPBqENu4bVfJH5A6sBtCke2bFBBTk436G9aV4kAKAQs6bgIGyV54woNm3FFxTsE737gr+6r9KIhS8AQYYrviO7qsVKFagdxrIUgzhv2BTToAzwTMmeIKCegre8e9pMFD3+3y3KNlSgVUF0xQM1XP1e5ZDs+C1TApAK2CrXl5KlmO9KnnOYD+/0hDWbO1pZrjiclo/eq4CzSyzBKunvMnUi038gwYGkKnPpviFPpu2G8vPfYGyoPV7JY8qfjINLvOZFLB+CepOAF/tC1q/05ravIYCyxpMmD5fAjKia2yoGygupdjZK+zPLPOYBk60H2k7KUalIKr2IX02xd2MoMwrWQglF2rf0eO+3x+0H02PI/1d++10QGa67vV52Ye1DrUNtE00iKD9fBrf0vbU/qBjiwC00UbG+NV+b0i2kXhqZPtrYEmJm4p3KZCt7fwSwO4b8jT8XnFe6fNkm0/GlI4LwfKmZD20L/D+SlLmOYLD/rs/++OxNowi8WK2NolQKOimx0xHnBQw1ElDC6ZgrTasHqdRG61gnqdRJv6unVIBSG0A7cQKugog+hKcNKJHeu73K5KRPJ1INarAStfOwPN4H/6t5RWAnBGUSYVPu8HyGJ10+L2maWiD8dpqqqh1Nz3hTQOgCoTrAOF1+UNgmPfhfXUQsIx8iXKiUVBcGeGGWZ7BNLfQIGkClvL6XCRp5+QxTEfUzsvrKeVegwKvJgJjoqZMhLSvaOgwfGR8brBoGUU16oP/sy74v+ox5/N56WT6DDyGZeU9lNXN39XxUweTTnYspwYjtN51QuJ1WX5tO9Wpmp5Y+TsXZNpf9BlZHxpF0oHJPq/pN9MRUQLUClar5s30S4D3txOAtlqkbhWAHg8ZHSMTfgCHNwxfcA6XL7+OuegGdlaXUEsBT+89wdn+CSxjRgpp2JLG6fE+otGASBC0u02E4zOif+bxeTETiUm0nulzrNvMeQrpo1O8ePrUYEozoj0aSho0AdgRtXArVWGHGfXA6KpPzFW4kSHzgYtMMosJIrMOyK5udlqIRKOIxmNi1tdst8QEjnpR+XRKgC4JSNCozMOccAiIRGmEWq+JS6/dwD/91/8SK5e2EZi34CDRlo3eqA8Uz/LwWOzIn6Tw/MEjeCxWMb4jS7dKHU+yvts1LCwuIhDwC7uTWqS+YAjROM1QXKIxl88XpV3XVlYlAZQgO8FGgvk6yQ17FOA3SZ05XQYjh2k5jIzyb2707DaLpCxS35bP76NhmN8PTziA3RvX8P4nnyAwM4NirijM5W6tjYPHz3H8dB82mA3mdqNuRClNYxTJorKNkMynMXIAf/bn/z1+9JOPATfQzoxRzZVxvHeMo+cHwljlKp3jhYv27qCH+/fv49v79wRwIXP4s9/8Tfzmj/++pEsyOODyelEX85uSweiwcOPJTY5bjILY5/0+jxi3kJWWz2YNKZPTI9EL3zt4jmTqFB6/R0xWaBC5TWZoKIaD54fCmv7g/U/w2W/8WNJy+W6plGvIZbO04kO/2UaLBj5mszhbCxMpncGLZ89xnjvFytwKZmdjonFMAPqrb7+WxbnVYRO9dLZBwO81GF4Opse3sL6+hng0JuOPbC1hW3OqsZrx8Y8+xQcffQiX2yPtw82f6HnX6jikK32WmzNyOc3CmIrNxmVeqhBYJott2Mf7H36Eze0dRGZi8AZMOD6piLQJxxGZbtyw7FzZwep6GM0e0GhXZfNBSRh0hjD1x6hky6hlS3j4zX188bPPpb0ubm0b5qo0sxr00Rn0RV5heXEJppEJD769j+MXJwj7Q6KlGgwaplPpXEaMxuxOF27ceVOMekAGE4E/mHH0Yh+n+4eolsuwczMe8METC6JvN2P+4jrWLu/AOeODM+gTzWyH24lhZyCSPQG7B/16C41UEa1cCcWzFFrFCky9AVLnCdloE/Qnw5yMpvagh5nZKK7fuoXdy5el/sgUe3L/McbdIUbtIWq5Miq5EpYYKAgEcJ5JIJVJo28HNl+/gc07V2AOWjB0jmAPOkQKwzwaS7psj5rcjRGqmQpyRynYWkPYu0Dy2QsxWiSDjvIykUhQ2vEkeYJ0MYux04bX33kLSxsb8PpDqFVbGDM60Brg2b37yJ2mEA+FYLMaiy2L1YEBTFhaW0d72Eep3cCIunBuuwRx6CZPQ8lSsoSA04uAPYDMaQrl8yza1SYi4ajxvsUYnogPPc8Qc1cWMZgxIdMvwjpjR3A+bLxnO304zHZ4THYM8w0UDpPYf7iPUqKAjdk1rMYXUc4zCFISZvz+2QG64z4cIQ9sLife/cGHWNtYQCZRxfNvX6CWr0gbzQSCWJlbkPf7s71nuP/8Ea68fROvffgmzD4bGmiJdrHVZYBPBGHQt8Bn96NXaWNQ7WNUGwiTvleuo1uvw2Yeoddqydg/PT4xzKu8IWFMNmm6ahtgdmUeS+sr0rbPDvbx9Mlz1MoN7Gzu4p03P4LV6hTN0BeHB2L2FoyHMMQAuXIG3X4JwRkv4rE5GZ8EqnOZDK5uX4LbbpcATbfVFENZMg0boxa8gQA2djcRDEeQyxUFSKTkCFOnuVG5sL4hzNtMIoGjvX30u30ZXy6PB5evXYdnJihZDwQiupUWus2WvIsqfP9Uy7JWIXs4lUqJOdXiyjJsbifq3SYC8RBuvnkT4bkIXB4HPB4rGqUmrEMruvUWUvvn2Hv0HN1KA6bJ5jAQiYjG/kkqAc5M8cUlbF+5jI2dZZgdQLXK7BAL3FY7WrUxMidZpE9SsAypLz+AeTSAx22Hx+/C0xeP8eDxt4jNzyIUC+MsncS1mzdw6dpVSfG2UX+2N5TsDepZv6BhZ6eP12/cFmYs+0Yyk5H0cIIiTocFViczrGYQXYzC5fMa5pT9EYaNAQbVDlIHKZj7JtSrZAA3pa7nVxaE0U4wxB/yA9Yx6v0G4svziMYDcHgAYk2mITDuA9VCBfe+voejg1P4vDQZcqJcqQnwt7hIM9GgMGuJFLcGdZzmDhFdi2L3zUtYvRaVzAiJsheBQmqAfmOIxF4SneIY1UJNPBi4ziGoTrYiy0kpFmaTbG5uG+nkE9kzejP4Qj5hA3frTbTrDUk9Z9o8zcP4EwrNIDozi2CA3hFeYQWfHB7Luon1Fgz4MLcwK++g5bVVCW5yTuN6jnM6M8bKlAqrt2TeptEwpZPcNCH1uxCMe9HqjoQBybUNgZST4xfIZxPodinT0kK+kELi/BidXhNWyd4CzMMxgiT8OJyyJmszI23COhRmNNceHs9LxhrXOFy/UYZKNnx9MkKN4D8DPkGPXzStCSaSLUmQlAziQCgk65t0JoGjYxqq0ayPJsnUlOyLLBaNLQnWKimBciPRyBx8vqAExgk+E/DlmGQ/OTzaAzPJaJDH9arBbuu+zEz1upmFFZP7kqHNfQzbjWvLVCYx0dYk8dsgsOh+kBIkhKIk05EeNXaLfM93MHXpqbk5HvbB/4LusMjfeMRk0CYSbdTVp8mSLzADn5/Gf4YcEE0XTaMRfG6v1NfK4jLC4QiabWpQOyW4Tum6QNhYbx+fHOGXP/s7MYSbmQkbWVYTxli1UhO22KA3RqPeBLMRmYXmD4QlWM4gAxn8pXIWd+9+JbIjBOn5HDS5Y5CmWiHLviYs5uXlNQH8+/Rs6A3FIK8/6KBSL4gUDnWgmaVHBjRNC3uUbDRz7TQj0m0EFKkl/8bt96TdyUST9dPZCZ4+foRSqSBttHtpRzIBY7GYsGhpWPmLX/wcz548E0IH5ebGlPVrdEWz3gybBMs5bsQkk2nZZq6JGga72O0QDWZmCtY7DXz17Td48807uH3rlkjDEUCWTNe2wWDNFYooV2iqXZN1gVHOlgQlCI6ubezg2tUbWJilGzulhyr4+usvcXZ6itnZOH7w4fsiYcf24zhh4PRg/wiHh8cSCCZRRYgWrR6hTHQGQ/F6YR/vj3vwuGhc7kIsOgOP24dqpY1kKotmo4ft3Uu4desWVtcXRM6qXm+gzIzNek3WkjSZ93icsJhHePDdPTx//lzMKRncoVQLJVzS+YKsVZ30eQj6JKhFQJ4MeWII7UYbBy/28PTBI/SZ7d1pw+6wSd/k2Fme35BMjUanJsHydz58F9sX4xKYKteARsVgL1sdZtiZYeYAmv2+rLXP0s+Ryj9DIrsHi3WIUjkNk6UnMjcYUVOXEkMeI6uXzAeuqSeELiOAPQSZKOyjGtxTXMVgRxpSCrpXV9yE41YJf3wOxVAEX2CEZwqEnAYNpwluAlIRYDQbYCS/4/hX0FH36tOglv6uAPb3wWQtlwCRE7kKHsM5iJ8pFqGEO8VfFAQUgghlKSbH63MrNqTYiAKBWp7pZyQArVnUCupPs4rl3TwxKDRwMENPWEFUXltxKB6noLDBWmXwpTuRWjUy+BWAVqIjn2EagOY8rPjYNNirIK/eb7pt9PkU6/v+c0//rYDrdJ3o8ynOMw3UKzDPsvCZpgML0wCxSpBomVlH0/dSgJem6oJHTVj4CsRrH1F8iOdqO2l76r88X/ubBk0UuP3+8+mz67/aB6eP+1V1ImNPpD+MfxV/nL43z1PfOiXaah1N41qKj2mfNur7lZSw8eyGd5fWnwZl9Rz+bQSSjHbQsaHXVpNBrb9p0F7Os6iPhBEA0HrQdmGGmn6uz6rjU/FH6V//2//wr8aa7qDAjQKvCg5OI/D6UNpx1SVUQT1teK1sI8pjMHK1IyogzWO42NKom0ZblFGrg0pBZR6vrGN9UNFymTSsVt50GbjAZIVx8PJ/SQtjxHrClp0GeKc7JiO5PEZYBhO9Yh0U04A3mXY6gWsH58TAzwyG8SuRbm0InZh4fQU1FZjWQcvPdcJnHbFOVIZEn4FlY5n4HX9k4WwxIuEKBvsCoZfXkXI6DLCY530fgNY2NTrjZHIg+OfzyWZA2rEzMS2QGCPgcFJ72Eif5f15X/6uIC7LqBIarDcFp7Xf8BraHuwXOkDkWSbuoAruK4tb64b34XX4LCp/ohOV6l+xDSS1epIOo+fwXy5eCEDzeqwLjW5rwMEYVEb/UnkXnaj/s0lm4obKlDu6lROo5aaNbAmb3QObMwCXN4orl97A/MwKFiKzKJ+3cf8X91DPlYWlMRr2cXp6hKPjPaxdWMLsQoxm4vCGmELuQWx+zgDX7LaXizum2x98+wQnhweiEU0pidGgh9lYTNJ0a9SDm6SWZjM50Zz0OYPCkDGihZNFgNVI9eBzE9QgyEC9RpouMY1Ox2uPTG0xvBlLZJWsVUbUaJzHjQ2lFVKVNJZW1/FH/80/x9U3bqNnt8IVcKNOc8VyTcARx8iCbrWF/cePkTw+FTCTlyW4fXp0LKwXSlq4fR5Jj623O5Ki/N4HH2AmHBUNN248JGVvMBKgjgDo6cmRYTxptUi662DYh98XEPCi2WnDYncIGE0NT+YNSloZHcCbNblGp9tBwB/AAtlRoYBoJC+srYkMCRfkZF/06m2cvDjE0+8eCGgY8geMQEyvh06njUwuLenlNN+yeBy4ducm/tmf/HNcfm8XfeK9ANInBRztHeLhvQfCTBTGHhldlaKwuKkhXWvW4XS58Ru/+Rk++63fxKUrOwJiE7Bu1CB6dtSxYzozXybDvpFay0WnpLODjA4yyruSwitpuK06AmE/1i+s4L3338H+yQH+93//fyKdysIyYsoW5UTqIsHxB3/wT2RjS/Yh55dKsYRuo4V2tS7a3aNuTwwyKUNChiNTkROpc2HXffrZp7j5+m0MLCPRDD49P0WuaKSMk9HGTR1lXPb2n8vcEotFJcDBfkbt61K5DHYIXzCA3/rtn+D2G3eEdckxdXaaErb6oNfDkyePcHywZ2xsTVYxGuOinpkI3O0TeCQw/elnfw/vffAhvDEz2lVu9IBnL44w6A0kqFAqFIX1d/XGZQTCLnT7XOzVhE1ZzFcw7PRRK1RE17qULuDe51+KtAk3KS6fR1itlC5weBzYvXIZly9dhcfhFhD3//k//m9JIb928YoAa5xTntO0s1wWIHhxyUh7polZJBASKQia/zHtnfUapAb5jB/2gFe0lv2zUThnAoiuzsMfo6a04XLMnbt1SD1gNxq5IprpEpq5ElqFssh5ENhmIIJtdOnKFYPxWsiiM+yJhMXl69eElRsMelApNXH/7ncSHKvmqUndxLDLwFZMTOqarRYsTjtSlSKuvPcWbnzwJhwRN/q2AWx+qwSwODeNe0MMmwNYBxagDZHfKRyfI3twiup5EmGvH/OUfklnxem9UiuhUC0K0NOzALffexsbFy+KtmcxV0Gn0Ya1O8LZiwOk9o8xHjAtf0ZAG2qAUgaJGt+FDG7EAAAgAElEQVT5WgXpUglrF7fEYJVp0guzczAPLaimSxi1hjD3IOzUUjInerN+b0DSvlv9LnrmPga+MVZvXoAl7kLL1YMl5ITFZTdSCNtdkQSxk3FXqaF0nkXmMIH0cQqLwVlsrWyIlj+BdZvTikqrjqPkEZY3NzC7vCjmmYFgGI8fPkXpLA+3yYkaA0r1Fi6srmFjYw35Sgk/+/qXWLlyAXc+fgextQC6zCB0QEBPLl/6jI9Uu8LmJgDdLjRgao3RLtRQyWRhZnrgqC8ZMTS5unv3rqSQLy2twu3yo1yvYXad7NS4AONLqyvoj0b45ut7ePDdYzisHrzz5vvCNGOgkSnHh6dH8E2Y9wNrFzvXVrG8Oo/Yokcmt1YK+OLnn6NTbaJZrsLncEmAj3PR1/e+RrVfl7TsW2/dxsXrV0XrlQEgvtc4d1MnOToTFr1bZtokjk9FXoms1LHJhK3dHcwvr+DWndcleFpM0JjXYKYR8CcIzTlv2DNkwjj3MeBIZn9kNg5fJIjVzRXEF2ZF85+pumTrm4ZjCUhQ9zyfyFLEXHQERS/X5xHt4/3TE1Bg+fL1G7j22uuwuuzCWo5GPehQ8qLQRT5VQuY8C9vYLNcl+D/otOHzGxkq1Gx++vypBONWLqyi3Kjgws42rt66Jf20kC9LeiRZffVSDcPOUOanrbVNAcC47mDWBrMomDHDAExoxo/o3KxIGjm9bpkL++0++o0u0B6jV+/KOGRaKtdDJ2fHIrPFACfZsPNLixiYB2j124guxuAPejAT90D8m4dAn1rb9R4y52nc/fo7cbpYX9uSLKxDBjWGQ2H7Ges7N/wRD05zp3CEHbhw/QK2b23B6RMJQtTLYzTLbdFJz50VYO050a51UCjlJejKeVfXfdRSXZxblHe2hUwvZuA0qmKg6wsH4KKROF/l45G0OYPIRweHYh5bqzWwMLuApYUlxKKzuHjxkvR/BurZb0THl9JPTkpAdGVuTKZTIpvAtdOVS1fFb4GGzwRIl1dXJLDlmwliaDfB4TUAOL73uN6z28wo5tNIJo6RLybgsBEwMiGZOhbJCiEtMK2904Db5oTH4UKrY4AJ1GJmph2lKQiWC1taXOYJDDkMEDJfEgM9Bjb74y7sZmZE9eG0MoPNAr87iJHJjIAnKIA636uUMas3qjg62kOuyIArCSeUazO8efhDTxOuHzi+o5GYAKWdNrMBG0YGpd0hcw3BYJruEYjm+oIgGgvaZpYDDctoXOr0CzjMYJ7sL2pGYJ735dpGUv8pTTE0vGaMtfTEwIht2B/IelMD6ryvyIV029JuXItwvW6z2hEJGzIdNA+mZBFNJVdW17F2YVM6mgH2kX06lkA5pRBYlkAgKMCv2WxDJDYrmtHMAqRUR6tdx3ff3ROzZwJJBGwXFxYk+6xCnepqXYBagv3b2xcRn53HxoTBynopljICQu/tP8G3336DVruG3qAjfkMMfhMMpIQaM4z8/hDsTi/GIwOkJhBQb1VRLGalHJRgI0tVDG8lHX8kpubUZGcGV6/Tw0xkDm/ceVfajHWazyZxcnoswXXZ3/j8+OD9D4UxzrHEgDrZ7IViDn/1V3+JTCaLlbUNLMyviEQIg4wW2MXMUOUSKetHcIOa/hy/4WhYGN+cUz3+gASwQ5EQtjYuiAwN9wU0vkwmU5KFlkhlDLat2YxKtSyBUJN1LJrANA1kRiPrktr2BnBmNQJQ9QZu3rw5AaAXhMhDFjrNDZPJNO7fe4BsIQN/0C3Sdc1WF+3uEN3e0MiU7HYFSKaBJckYG+vrEoSymOkh00K52II/SM3xC1hfX4fbzffPUPoSpWLm5uNwOhgxGyCXSYvUIdd8G2sX4HK4JGjAfc/e0bEQJW7covEpM8RM8PrcIocXDppRyHRkb8Isz0q+iOGgj/l4DIGgD4nzDOq1HhwuLwIzQVlbkfzCjMe11QtikNpqkpDWEcNQ2MaAYyzGqmPHEOf5fTze/xkSmRcYjlqo1nMY9BuwOwl0DQTs97oMmUsC0NwvMWOVgZGXgCwTmifSG5pabzAWjf0/++Y0W1LxH54v5DAyuSfgnwJZCqjy2GmsQ/EZxTUEZ5owqJV8Nw32TmM0yqJUIPFXgYn87iX5aCLJqvjL94FWxRQUn9Iy85k1i12lUKeBtFcAnYEP8Rmmn3Fa+mAaKH+VHW4Q9/g3zxUvmQl2o4FHzQ5XYJVYBp+fayi2heAuDsdLoJnHK1amBEjeQz6bBCynAX19dgXnp59vGhjVup7G1+TmE8BW21E/Uxzo+8+tcrTKBuc9XkmSGHiV1uErwNRgQOvfWsb/AvyeANP6fNN4mmJBCo5qP+U1tD9NY3I8XgHoabD+VwHK031z+vn1cy2nAtlaFv6rALSOD62v/6z/TgIo0wxpBaO/j60qAG0Aysb7VAHoV+35Sl/bkBwxjBu1zfTZVY6E6xEdYwIUTzA+rTvKQfFenGNYZ0rK1OM43/OHZdbraIBKn5Nj1fS//vmfjAVAmWjUaAMqEq+DTCtwurNoR5ruoLqw0ONkgTUlqK4DXgFGPoTqC2kqAf9m4abPm2Y2qzaRIRMySeeaVJAOLu1gXNQpy1rBYo1wadn4bJqmoM9EAEsqaELN14rXqJmC0GTvKCDK+7BMCr7qS1wH7DQwrgxcBUf593SaBJ9dwXZeT0FRHcy8D9uNE5JG2GQytBnXUTBY3luTCCPvT1BG2crcjBCE1LaSttYo5uQFxEmM5kBBGo7YbKKLyGurOynBPGWfax/RCKBh+mikuyurXsFybR+te+1DChCrhAjP42csm9Yr22A6qqnRIpWNUXNEBcPZRnxWfq5yG3oNsjy03/Eekk4/Yciz7MIOmWgoaR/UutcJkukGTP8SBjRhO5NVhFCHAzNc7iAcjhD8wTmsL19G2D0H19iLTqGF44d76FXq8NAIYDzAs2ePcJo+xe7VbXiCbpRbZUQWZhGIBbC6uYHYbFS0D7kQF93sZhuJZ0do16qi6VfM54QNxkUOQU0uYll/PDZXLEmaGhnENodhACn63+Qyjw3WPdMU6fytRpIEE3kugxac0Pj8jDhyY0GtRLIqwpEobA6HgLjUVq43a2gMurjx9hv4rd//XcwszcPmc4thD5m0XprttDo43ztB7jwpBlAzDHC4XWKYJ0YxVmMB3MdQWG9Mlbx68ybefvd9bp8kXVOCO0Na35hwdnKEp4+f4OT4UNLcuGD2uskMphGHS8DnSqOBUCSK2cUF9KjzWK2hXq9K6uxYdM37XIlJX+AGNEwTpuiMmIYRiN9Y3xITRjIb8+cZMcgjwHBhfV36PyU0mK6ZyiRlY1hsVhCMzWBkg7Dbfu8f/yMx4KLRXzqZQSaRxn/4v/4jUifHYirF8U0jRGH2d9pIUOIgFMJb77yDX/v0R7h55zYcQStdBwSEbreAw/0TPH94IJuaYj4rm0MugLhpIyOQC3CWiayvSr0si+Obd27i41/7GNduXIUv6kO3PcYvf/kFvvnqLs6OzgX4XF3ZwGef/Vh09rhAajVaIgdRL5fFpInGXY1qBdnTBJZis2IoRCbfwcmxEC3+we/9BO99/AEiC3GRiKCOMZ+rXMyjnC+glMth7+kzHO0fGBulQEAYYmRKsb9xnibbxhsM4I1338Vv/+QnCM+Gkc2Q4Whsapki/fDbezgj423MRaBNGDaiV02gol4XNitZlv/iX/7XWNvcQHwugmbXAELanR7Oz85QSuSFJTkeDeEPuCX4QOYNmdncyDUbHZSLJUmHp8HgYnRW9K73nz0VxpzFbUej35L7be5u4ye/+zvCGiMDkZItP/1/f4qf/6e/ETOakI/akxxfhtb8xsYmVggsWRzod7oy91CvnSCceUyNNzs6/YEwFH2RMGZXlxBbW0J4IQZvJASzyyH3J/BiN1kRdLjRKlWROTqFowuR4LBTQzebN8ysKJVzfiZaupu7WxibxiKlQNbO2sa6GMDxp5gv4+zgCF/+/HNh59pGZlhhFaYjQat0NiNMy2S5iPndS/jgs08RWg6gOe6J6d+YYBalEwolWPsWoDeEi/kC3QGOHj7F4YNHKCUSCDl9WIguCNhBHe5CpYR2v4PWeIAOhrh08yZee+st9Poj1KsNjNoDkRJJHhwjeXSEaikPj92JpaUl2BjEsTmxe/Ua6oMecuUKLt68JvMO3xWLs4sYNHsoJgowd8cil0EDSjD4WK8LYy40Exa5mHKvDlvEiaWrG7DPuuGe98LkFTI8hpQUafbRqXWIyqBdzCNxeIhusYlyqohhs4fZwIxkH3AtUW/XxQgtXczj4vXLomvN4BbNTyhz0i21YG4P0ak2RGN/Y2VV+o/D48ZJ7gx9hwnr13dw4doFuGeAvhmw2AnMAE0ypAodjDvAqDnAoNLBuN5F4TSN5MGhuBS6qO8d9KLX7+LB40dIJFOIRA1AudntYnX7AtY21wTkC89EBdx4/PgpjveZ9t/D1vpFzM8uSYo0WaKZSl7MQ5k54Y64sHJxDtF5GrVyQQuMWsCju3s4frYPcx+YC0eQSSaQSabw/HAfPQxFS3n35hVcu30L2XJe9Jm57hiNhxL8jM5EEA9HkDw9kayAZrWGTCorcz7NVucXl8TEkwCj02RHNpNBKpUQcJJGW7KJdDilv9YqdRTLJXn38xnZ180Om4DoXHPQQNTjcArjle+OfDqHRqWGbpvSAl1ZpHM+pgQW57L2cIS1zS2898HHMs8wOMxAEvXOi5kSuq0hWtUmSpmCgChjygjNx2CzA+eJY7RadZwkTgRojc7HYXHZEF9YxIcffoS5+Tns75+J2W2v0ceLpy8k6DYXi+PmjRvy/uRYp+Gt0+PEw0cPkMme4cJEwmNxaQX+kE+kM1p1oMZARLaCdqUl/dJqsYj00d/93d/APxNENB4R9jnNLgnqjq0mxBZjAspG5/xw0uuPQY8a0M4OUMiUcHZ8JnrwlALgO486+vsv9gR44vppfXMdkdkIqv0afHN+xNZjWNlZRzhul2sNWkC9MkItX8X5fgIz3phkE8g7L3H2UlZL5gSYxWDXYmPmElBr1zG2m+CbCcAdcEvm06BZF9maerku7MRKoYyvv/wGD+/dF9Dzo3c+FCbnTDgsgUtKF4husNcrc/x5MikgGt+dZJUXWkW8eettfPLRJzjYOxRpI8rOWNhPgl7El+bRoga70y7yT8mzpNShxTRCp11FJn2GfP4cAZ8LXp8DjU7FkFITw54eKqWyMDeZQcP3EPsqZQ2GA8PgiMEDMi/JeqSGLZlG1FEuFytyPgMTlBQYEriR8LlJNN0joZhIWTAjivrextqbwBWNEpOo1cuG3rV4lphlfdXsNmG3GjqxDPj7fUEMhyORtiDYKgZS7Z6UQwEAgshWq5FKy7KTha0ZoSRfSJYj9Z+txt5J9gqjgYCfoqVJeZi2QfYQ/Uh5Bv5n+LEYPkFOGasce0pO4VglK5SBqEKBpB+zsFC5LxEApj+Ex+cToJfv1VAoIGvxcp6gXA/jwQj5bE7WzlwTUkt9bmEBC8ygs9iEAEJgjubRNFcl6M13Ndcm3CMYRI4qyqWasKiZNWa3u3D58m043R7RPq/W8sKEbjTL+A//8d+LgSCBQEq+8B3EOqY+Ndfdsn+0umACzcpHAs4zO4nn0Eiv2zdIM05qTJsNo/ouWetWj+wz2qMOnCAxyTDGs1pNqFWLqLWqoqfusrgR8AaweWFX9LwNo2lqoo5hd5jxzd0vkS8UEY8t4YP3f4ClpRUZP2TFU3aHGSvUNs8XsrKmpz43M+aCMxGRHen2etjcuYjtnUsyNmPxKOKREAbDgWj/P3/+VOTkimWy7g2jOxpxdphZxsybfhflakmy/ti3vB4fdnZ2hVWeOE+JcSRl3O7cfl3kBMWMulJDu9VHLlfC8cExGr2a6CD7Ql60uwM0Wm043T7xVWHfZOYA1z2chwlwL8wtYja+IJJSqVQWpWJF+srWzjbCwZCUk3J6JDbQf8dqHksGsGk0lLnOarbhxtUbINOfQWh6iZylktg72pN19eLaggRhzZYRAgEfnC6HvFMoT3eyf4hsJiV7hsuXLgrw/eDBIzx7diyBCBo8knTh8nglWEAzz5lABOFgHB63VwLj3A/R/BROMwbWPuqDPA5Sd5HO7yFXOEd/WEO7XYTTZYJdGPWGBAP7h81ilz7EdaYAQBarkHv6I4OVqcCRkgE513CNKlmjEyBZQVrd73NMOO2GvAPre5rAp2D0NLA4jR0pOCVZChPmp5LTODcpPqTA2Pezo6fBsV+FORGfUPCL5dJ7632nQTWWX8ZXd+IZMdG45T24Zp4GFaevpfjRNPD66lhDAkGJeYobaX3wO8menBg7iszlhEjI59d2UFCR5VYSnLaLYhnTQLkyoBUDIgOaZVAMZfpZWKcK2PNzBcW13NqmCrDqv6y7abBT65/fTwcjWE7+rSTB6Qx4llnbZ7r+tJzfB72n+5aCuBJcmMi3TAPX/F2BX157OmNdgepp0F1xHB6r7avPPg3cTz/nNB46XT+KP+qxmrE/fbwC0Fqu6fbRbCjFXTnG1PRvmhjM6xm4n5oiGiRQ1YCevoeOX15bCZeKSWrwk+8Y/q6YK7/XejTqxAicyHt4inU+jbdOPw8JA8b9jAwvfR4NlChOavqf/80/G0v69tAw9dKXBTu3goHGIsKQXtCCK0inF1egltdRFF0LpxOXEVE3JjRNM1BQ9vtpGCrroINU78/PFagwQFsDiNUOoyDhK0B39JJ1q2zY74PoOtlNaxmT/cLr8rPpgTkdMWGZWRZlbusA00giz1Nwk+cpyK2dkWV8FXGYuMVO1ZGeq1E8DQpoJIT34b2nIzpkQOsLQoBfmpcRIJ1o5bg8r0TxX0bWJxOUTM4T7RbqCeukx/NdTruwPbmwlPMm4utMi2S5FCxXlrIy3rVdWPf80QlPwX2dTF+9+Ax9Gj6TRkUF4Ju8ILQeuaBjPfClxb5E0FTrhewPpgEqAG2woyqGlrHbPTFZMDZMqovFttbFrgLmrH8OTA02aARHJ1leT+qaE5cJwp4hKEpQlyYfVlJWaRLljiASXUE8vAo3AhjVRhhXh2jlq2hl8ujzPpYR9o8PcJo8QWQxCl/EC6vPhpn5OAKxEJYvrCIcCcFkNUwZya4jGNhM5dGq1GSBT6YVWZuJkxNh1nKzwefl8SUCsxYzgpGImIKMzXS9J3BlE7MmAjAL8VlJDRVzuUpFmEJMtxN5il5bFuOsG264uICh3vjy6roAfdShJjOSi55GrwOzx4mNSzv4k3/zZ2J0RnaOyHw0O6J7XcmWBHxtlqpwcRx0ewJQUkeOk2gieY5Wr4tgOIRwLIZ3PvgQO7uXRJ+UG39RghkMBUR69vixAMKU72jUyhhSisZqEhYQWTLVZgP5cgXrm5t4+/2PEJtfEFkPgoZHhy/QbtbRbbbF9IdsM7IzOA7IcGBgoVAsiaYpF/FMRS7l8sKcdTtdAsJTr5H1wf5GLetOtyubZX80iP54KL/vXr2Mnd3LyKWzkl7drHVwdHCAYbcjTNr11Q0B9siANuYnEyLxmDAi3nn/PQRCQQH/CPa7vR4ZS+VSHblMCT63TwANsoxrlZIwltjulKkgeErGEzd91OD7+NOP8Qd/9Ps4PDlANDYraasOJ3BylBNwgWzUk+Mz0c7c2d7F9uaOuKsTQDo9PEK7UhdQpcGFWW8ID8XpRkPRwat324jMz2Ln6i52X7uGtW1jQd5sG1rs1UJBACUC2AQ4qfMpAQ6zBY1mHdl0xmDzmqkPSVFzE5w+H3706ad4+713Zdym0xnZ2KQTadG0zp4eiVENxx77l8w3MEtdkmFjd7jwF//T/4iVjQuyQfWFwqJ1S8CLmxgCRTSySpwcC/vF53XjypUrMkZ4TJkmhuWqBEYIYrx27QbWl1dkY/v0xVM83HuCYqNGvgmu3bqJP/yjP0QwGEC31UcxU0Cn0sR3X95DMZXFo+8e4eyYQQamVVpw4cIWXrv+ujAeSxXDLJWbf84fbD+Zv2xWDDCGPxyE2WPH1uVdvP/JDzB2WDEwj0VmgueYhiOM2z2Ukhn0Kw34rU6c7x3CMTZjZX4RX331lVwvlc+K7uyVa1fh8Lrg9jqE1cSUYppysiz1UgWDdh8P736LfDIjzOxeuydzKqVg0qy/0RiFVgNrV69j+/Ub8M0GYfeZYXLRyKcn+r8MkKEzwKjdhctsQ6dSw9NvvkXqYB+VRAq2EeBzhYStSmCCDEiT0w4SpuGwY+faNVy7fVskL1oMupXKyJ8kUM7k0CyVkU0mMBz3EAvHBJQMhKMIx6gPPIPmcCBtnspSH9+CrfUt2EdWJF6cwtwewTm0oV2twm7jxD0U0I/mgP5QAGOvBdH1eUQ25xBYi8IesdObCc1OH5axDcPeEN16H/bRANnECRIH+2gVa8ifpVE8yyDsD2A2GpE2pNHjWTYN30xIWOarW1sCdDMNnBJKnVwV9XxFpAQ4LhbjczLnUbeYmtGVYROOiB9rly9gdi0o7GebU5JQkM90hQE9avYxbo1gag0xrnaQP00ge3KKUb8Lr4tAkUlArkQ6hf2DI4wtFni9ZO/7EV+Yx+b2FuJzs8JCPjtPIZlIo9XoI32aFnPS2eicADacMzmX9kwDOKjnuRyBNWxCeD6EkD8Ev9sAGPce7OHBL+/BabJgfWFZjErvff2N6IaanXbRnvZFApjfWEGdiLXDjOXVVczEZpBIJrH34oWABmdHh3BbnHDbHYiFZmQ+Fy1PjNFm5pfThVFnhHIhL2ZrTPsgs4zAFecRztkEj54+eiySDJxXqfNLuazNnU3J6iIzkjJCNHQkY5CmSgZrsy5SACGOiVZT6o4mt/2xWczT3nrnA+xeuSrgJY/3OH0y5t0OL6xjG774/HMJ0s3Go4jMBHF49EwkEMJhv7zbqEVMICm2OCtgJtPoF+cXRQIhcZrE+VECibOkvJ93dy7i8sVLoomazmWFjUsdZLI1P//qZ7h69TLeeu99bF/cgT9InQegkQMSJ3l0qx2UckV4HR7RgKee6F//7V8LsLS9u41mtyNSFDREdPndWNvekDR7m8sCTsEcHt3mEB67BbnzKoqpPLzUHO8O0G23kU2n8PjxY5TI0AVw/dZNCbj0TH0sbq9gfnMRs2tzCC1xnQQMG2RBj5A4SaKQyMM+tmMmRFkBG37xi18IWLx78bKAfXt7lFjKYufyJbj9XiTyaQTiYSxdWIY35IHDaYGTmtn1JnqtPhwmpzC1u40Onj18iv3nz0SOjLJi8VhU+k8gGBQfe84pzIw6SZyLBv6Va5eFWf7l11/LmvKNN96SdVGlVBXXsVypjPnlJSysL6HRa8PucwqDmkZiDL6P+x0xHUyeHaFQSsLjssBsH4tecj6fES1dkoLI4qQsDTWSCXhyva6m2VxzDTGU97lmKbIfcy/G9RnXXlxfM0utOWzSSs4gEMCESHhWNGU591JizUXNcVkzNzEcGW7XqvtKEJLfcU1utlKnOChzP9eJtaqR5s11NgFTBYX4buIaW4gP4z7cdrfIwhGwJoTVoVGf1SqZJDQsJ1BugD1GJiffygbo0pXMGwbomNFgAAFGUNjYGxjmYawH/pC9yjL4fCEBbzvNrhgW0vSTDHWuATnGybhihluv25dMQQKKBMcioaDcmxraXM8zYMD+QNmDSCyGmWhc1htc/8fjUSRTZyIzIhIOAqAYhCLuA2hkTD8MMo7ZR50uPzy+GXTa3ZfGzjD1Jdvhr//6r1BvckyMhFDxEhQhg13IXgSnrGg0GZgYSLs6XC6RcZNsXer5wiqyEcFQaCI5aRhYGsBYU9bbpVJNGPHMrKMONcF+A863iC49dZ0JQJtGBrOTkias4/6gLfILV6/cxjtvfyDa7mT1sl9yncB16N7ecyFpEEAn0ejg9Bg1ZsT5SEZy4L33P8KVyzckKOjzEVgHavUa0umkrBdL5YLUGQkRNPuem6NxoEfKKWBvIY17332Do9MjDIcmrCyvitwOCRUHLw6kHxB8poSI30+Sgh3ZbBEvnu8jk0zD6qaRSR+hWb9kinG9vLq+gdWVdbidJtTKQ3z+sy9w/+5DkdIhG3h1eVVMytkGlPugNncgGBKyB+s9kTACaqfHh8a6ctjHheVVzMfnZc6LBqPSJg6zEzb6LZlHuPfwW+xevYjVrSV4Q16MTF30yEjPpPHk4SMhBwkTv9FCq1YVM+A33nxdTOqfPDsAU13rXB/TT8nlgdPuQa1EGRETLm9dRThq7AM8YR/GjjE46dl8VhQ7GRS7J6i2k0hnj9DtluXf8bgJt8cGp90wohOwdWzgAnaLgTlQWoW+C9xPToPHRqDAJuNWfIMkDcaQKFCmo+6TZb09YTBPk/UUN1AyowKMitMoCCsBqg5ldgZyT8WclNGrOI1iPwqeKnjI+2j5vg8OKgDN6yrAqIEyBT95Pc5NvAaflZ9PayDzeAMDMABc/kwD13yOVwzTV9iYAWQasgZK7tQ64GfTgD7Lp3jYNCaipDfNClfsTbOR+T3nRQWlp3GvaeND7uWngwD6HNMBAtaBtq+S+RSjUgB2GhieZglr27BeeIxiI2x7JR2qtK/B+DbkchVTmwZ49Z6KJU4DwoohTgPTAoxOWMvTwK8+70uCILOPpowjXwKZU1Ix08C8ttV0O2n/0vbXYxTH1LJPX1uBei3z9wMZ3w+c6DW1D7I/cr2rf2sb671Y38xo0f5ptO2rYLEGEjQQYKwpDO86/hjnaZ82jCq1HrV/8BwDWH71ndbldP9XYFrvyblFCbU6bnT+0PlE+tT/8t/9i7HKFWikgieyc+uDqYSCDvzpBlaQcBot5wPyfx08CjprReig02iDTkC87vejJSzs9IPwGDaMgpSqbWIsdoxBz0rkJMn/mUqlWjksk+or60DR6+lkps9DIJGVyrLqIFcgWAcN/9Zy6GSrcvFZGqsAACAASURBVBk6YPi9TlI6QKc7ojaKDkwDFOVyAi8nRZZVB70yyHlNTdnQDiXRHoKgkwiVdEizEYESRilZnpPFlk5EXPy9+n2E4eRcsh6Epdyf1CmzfxwO+Jm2SK3qkUG7Zzm0fGwXY1AYmk464fAzLl4VlFZgX/vR93WOJLVnMunzXpxQte30haBmhEzX43WUic7z+B3BEo0M8sXG84RZOWE5a7+ijq4u7NUhVF9Q/Jzghba7vli1r0u9j0xiUMNUb5E/4ZbAZIHT4oLNTHaJDy5HGH7/LCKBRXhNATi6TnRyDZjbfTz4+S9xfnKEQMgrDKRCNY9qrw67z46FC0uIry7CFfRg+cI6ZqLhlwB0MZc39A8LFaRPTmQTzVTUcX+Iw/09AUn5Q4CU+nFkr1HHcm1zEzdefw2R+KwAfs8fPxMGqGUEeJ0uOCzWl2xebtjIjORidP/wQNjIbCvDRM4lG7iZ+Kz0uXw285LtzpTlvmmITKWAy7dv4U/+9F8Ja4xMXOrLEiw+PTIY0Jc3d2A3mUTDOZtOyoKPbJA8Ae1uBzORKC5c3MZ7H/1ADOnoYF2r1QUoG7S7GHV6OD08QPLsTADoajEn8gzKaCF7mWzDeq+HW6+/jl//8W9jaXUNncFAnKhN44Ewx8myI/jNf8nwLpeKAnS2KcNQKYuRDZmJ1AzOMr2wZGiLczyx/zMFmcwm6r7J/Dfoyoa+3KgKgMG6p552v9MTEylqCWrghoDJ6tKqnPfs2TOZw1j3HF/sxxcvXxIXcso8ULOQk7uwkobA8tKGGAb1R30x0ykW8rJpIKhLCRYC+wRazs9P0eo18f4P3sef/7u/wHhMZk4PL/aOgLHhDsxn46Z/f/9QGC7UGty6sC3SEXaLHY/vP5BFNKlIZycncNkcmA3NGAaSwwHcAR/8kTBcAS+uvXEbF6+swuIBqhXI+CRoSwkPBlxyiZRoR9NQk0A5QdRyoQiP1y31QqCdAA0NuygX8dGHH+P69eui6/r0yRMBPNhutVJRUpNZV1wQi/6+2Sp9lmnq3I5dvX4D/+gP/zHcfh/cNMcZj6U/k1XLQAJZ2a16TTYKDOAQWOE86A2GsLy+BmqOzi3Mi+aoz+USxrrf7ZK08ePsOc4yKbQHXSyvr+CNd94SYKJZa6FSqIjkDN2qiucZfPPFl2LcWCmTjTZEOBDEndfekpd7hdImlbLMRZvb2zKHUmaGbU1glu3OFPBwLIp3P3pf5ARmlxbQHTNw3JTMBwakGvkSXBYbHAPg5z/9G9TLFbx1+45oprMNsoW8pNDuXr4kuoWNbhPzi3NYXFg2dFbbPQF6R90+UidnONk/lnKSXsd+yRRrmhdyHNoDAaxevQpbKAB4LKKLarLT/K0C9AawjghIdjBotkUfN59M4cEXn6OZz6FXqws4bhlZpB1EIsdhh8vvxchqRWRxEa+99TaWlldFWoNtdPD8BRIv9jFsd2Hp95FKnIs5FjU4N3d2cOX6a7A6nbC6vSjU65hfXkW2WBLjqdW5FYSdQRROMyJVYemM0BcGD02zbCIv8WJ/H6H5CHyzIcQ3FxFYiWL24jKGToD8vWa7i3GPUrZmWAd2WEZ9FNLnKCROkT1LIXV0gmIyI+aK0XBY3guU0siXSzJ/X7v9mjDuCJDUm11UsnmUjlOiLc7nI1vK7/NhcWlJGMZd6whDtw3eeAjrVzYRWQijMxyJXq7ouLb7MPVNGDcHGLX6sHbH6JUbqKQyaLMNma456gsIxvmBYGkinZEADQMz1GJeWFnGxuaWaP5Tvubg6BSVIgOaQ5wdnsFmcSI2E8X2xUsSkMuWi2gOOojMxrCwtQRzzIyRnVr0drhsLpi7I9Ed//bnXyN7co7FUBzxmYhs6mkiODCNBYC2eVxY3FxF1z6QQN3G9hYWV/wiO5VKtPDt3Xv4u5/+FPvPXqDba+G13Rt4884b8g6hYa7T7Ybb6US1WAe1/qkxSvNQZk4Ia1mYIx7ZePM9RzagaknXG3V4fX7JXhn3RijkS8KW5ZgzjLaGcHkdWFpZxNzCnAQxz1NJHBwdodUZwOmgge88FhaXBczmtSgJQHmEeqUp77jjw0PJYFhdW5I08C+/+jnGwy5WVpZFYip5fiaeCaLZbDGLpv/6yiY++eiHyKWLeHL/iWRdXL54GZHwjGRE0PBlbB5jcXlJWOhPnz/BF1/9HBtb/z9b7/kj2Z1liZ3w3kdGeu8rK8uSxaJvmmazzUz3zCxGEjQCNNAKAiQIEiBBn/RBgAR90v8haFfahVY70k53zzSbTbLpyrBsVmZVuojMDO+9Fc59cYuvuZMEkZWZES/e+9n7O/fcc1bxxhtvyZyORgJSIXP6IotH9x6jVqyJXMPC9LzsCQR4afJ15+43AvhHJuKYmJ6A0+eW9WBlg5rr1FOHJLW5NrssDkS9ITElJZuakkLUp16cnxV5g3v37+Jgb1+kBShBVKxX4WBia3YCC1tL8MUCAvKyUqxBcK1aR50a5fU2JoIxkfngHvro4UNh+zHpSXCOTPyT0yQuX9nF1OKcMOV9MT/CMzF4I2QyQ+KWWqGFcrYK+8gF58iFk/0TSXBOxWMo5rK4d/cbJBJx0XFm3EPZOEoqjGx2WcuKtRKu3ryK5dVFGf9ffPGFsGSZgCWDvt8fSOJ7dmkB8ZkEio0KXEG/JIp4TiBbvk75rNPnyGVOcZE+hdXWg8/vEF3fTO5cPC4I1rAfZX/pGeZDZKsqC05M+LodMa/TqkYz8PCSrGHlGciQqGO1G8drwBsWObRqpSFtSRYlGbVkr7K6iFKEPKyayTQ0uHU5fMJ8ZhxNYLYqBsU2DIYDBPwGkUMOocOhtBljaMbbsVhcAOoWyQvNJvL5HJwOp4BrjA3JuDTOD0YsTyYpvzebDZyenQjRgUl16vtL4r5WkznbEUkpws8KGhg+QaFQTO6TEhFk37NKi2tTKVsSkJPEGhoBk9VKHXEyP7lGsnqAZBphsFqssn5QboWxPisXVlbXxeiahI7pmSkBZ9Ppc5ErY5xrgDkuiSEJdA+HI/h9QUkeB8MxuF1BAYPT6RTqDZIPGvD5ndjbe4RcPi3g68RETPZWkRIZa2YTZBVjOJcTFpvhG8TXsE+pzc624LmFVRwct0wQGEZyBnhzfpHC6UlK5nKThtdOt8jfMHbm+YUSbtTV9jsiohstTH4byTRkpXVFp3h5aRU//vAXmJv3oVmn/jJ1oGvSRkxQsaqE+tMj20hihnK1huPTFIrVmlQn3H7tTbz3zgeYnZkTDXZKSPD56f1Bk2jK08QiIVy7chUri0uIhIMIBnifgrMjX2ngt5/+A765/62w2plAmUpMi454LluQCjSeXSn9RSk9jmmOQf5t2B/BF/XBHhphfXcFV6/vYGtnA4FJuTWR/GqXgFIG+P0/foVqoSZVB/SxWF1ZwNS0U8xa954WcZbKCMmGck3HhyTvlIXAwySABy5cvbSL3e0ddCgDUmuLkSTlvAhAO/wOlOpFrF9ax7VXdxFMWBn6yD6UzmRw/PwQD+/dF1m1fruDLokuTqeA6qyy7A4sOD49FbN0Vh1QJ3xzZRvVUhOHB0msLqxL9QUrd0hEalva8E8EMbc2i3zzArleErVuGu0uTUbTuMi8QK2ahsXaRzjE86eR8GAyjWNLExgci0LmctPs0zAQVIalMiv1HK7nXwWZFDsxJD2oNW2AYApeKx7A9+uZn79TgNUMVvL9gkuYyGkKyCqOoWCZmYGpxD2dM/8eyDc2OVPw62UCaCy/oPegeI+ZYa2fr2uvvlcBOjNQqtdXbExBc8V/xEh1TFRTIh3vXbEP3ocCnfpdWbP8XI5//VlxJDMZU3EvM8Yk6+94nSAAbQYozQA078OsBqD3oveu2I65bc1AP5+Vz2b+UuIn1ygdPxxz/OJrFezm3xUg1vebwWVtawU0FYzWtn95r2MpJwVOtQ11TOuz6Pv4ezOIrNcxt4sCpOZnNd+bjgd+V/Kqvl/HgxlEN7ePGchWDEqfUe+R519+mbFKnVM6R/l5fJ/K6TDmNfcbrVj5xfHN/dVmNRItuv8zvjKe00gCmwF6iSso6zmWQDEnfBQk1+8EtPWZFQ+UZx/jd3rfOr/M7SL9QACaN6kZCwX4DA0xI1uhALReRCeP0QCkgRsaIZq1YSPxOgo4cwDytZJxpwyEn0YpxuDVa+okUzBVQWN+18WGn8PX6yDnv7lomxcG80DjZ6kRhGbCGOjwffzZDJaa3yeNO9aA5rMr85Wfz/tR8FP/piaA7FwGEsoo531rBsO8iCgArdksvk+va86o6QRW5inbj++VDObYpFB/1sW/0zMWfX02m8M1LoMzBhlBQzNArWLk/Fy57hh0J8DF+yIow+clI5zXDfh8hjGJ0yHPxvbkl2ZFlXWsQLm2iZbV6ERmm/Ez9dm1DfX9yg7nZ/DQxDbl66UUi+ZK47Gp5oNms0E+O8evZhsZbLItZSKOs5b8Gz+j3Tbai+1vlgxRRjajGbMGlo4/zbzywCkCxg4rHC67mLfQrdo2tAMDJ3y+CVhBbbMgpsLzSHinMOGZQPb5BRztPg4ffocvPv0dSLt1+RwYOi2odmqw+ZyY31jG9Mo8HH636ETyoEjmjhwUKhUpP++Uyjjdf4FSoYA+3XBbbVwkT4XFTFkBRllkF3I58kfDAjhcvn4VKxub0rfpVFpMAFkaRmkBMhfJBubfhNFCwxy/D0cnx7A7HfAHg2L6IskXMmFbbYSjUeSzaTEKkSQLtRm9TmHEpisG+PL2u+8JY5pBPMHGvYdPhBVw7dIO3DYHvv7qj0hfnMlBif3Ag0q5XsX2zmWsb2/h1ddfF3Yj5UPIgiVoYKNMTn+Eo4N9AbBPDg/QrJaMEuR6A51uSwA8Jw0QLQ7cfudt/Oqv/0MxKqu3uji7SKFPbTsalXZ7yJ6n0aiUxdSIBo4s2SXYrZspD2ME6AjYMzFBwLc3GgpQGvAEUK9WpR2N7LRhcniWPhMQlRqrPLA5Hca4t1qdEtSHYzExhSLTq1QsChOFpjVcfwiAk63BPiBjjgwtGvjwAMGDCxmLkdiUsO95LzSjoxY3dZQJhtDIi9rNvXYLlTLBa7eYydy4dQ3/5X/zX2Hn6jWZu7kzsrRyODpN4ttv7uLZwb5sQDIn+0Nhh1zZuSwsW7ZrKZvH40eP4HE6kYgn4JJxEZDD/KO9p4gmovjr/+Q/xrVXriEU96BSMRJgjTLB/SoqhaKYi/GQks3kRK9R1nSrTeZhtVxCW3QP+6KBLpu8zS7mflxn+EwEMcrFgsHsHmv0U26E6w5ZS5wjbCOWgJKjFQyH8d4HH4qhYb3ZxJ1796Ukl6wYkRVqGgxUJhB4uKEUQLXZlDF35fo1vPPej2TfqlWYjAghGgqK0WGxUcbJWQrBiQhuvvYKJpcCUiqcPm+gUaYMRU30YA8ePcGLZwdIHhnJIg3cttd3pK1zZId3O1jb2MLPfvFzdLs90Sw9IpDO6o7hAJFYBHaPCzM8lK4uY21zzWDTchwSOK83DS3hel3Yx19+9rn01ezMDOZn5mWMsbSW+8n6+rponPcsI5EzWFhYEP168umYGMidp4W5yoMTmZOJ+IQw1ahLznJnTzCInWvXEZiewogyJMOOyG9YWdbZ70hlQofgTbONWqEoh79sKoWH33xF+iHs3Z7oA5dzJZFVoW73xPSM6O2WG00k5hbw2ptvwucPG2M0nZF1LpNKwsKAfjQUdn+2WJAEGNvto48/xsBmw+lFFl/eu4+llQ0sr28KUOG2uOAZuWBtjNAmaCnGcT2EglyzhjLXvrz3LYITUSSWp7F0bQOzl5Zhj3kBnx02DxnQQL3UFOahc+RAp1ZHJX+OYvoc6eMkKukMiucZWUfddhtcHjfy5RKcXh8SczN47c23ML+8LNqToi97kUM1mUYueYHzkySa3N9HwPLqMkrNOgZuO+JLMwjNxLG0vSbVMBaHTZJbnXYTFh5020NYuhaRW6E8SfH0XIDfeqGAerkooCeBJ2rmjuzAUTIl84GlvpFoHFduvIqdnctyr9SkPD5Kiu45ehYpxXbAKWaeW1vbcHo9aFOay+OAJxSEO+6GddIBq4el4h5JOnQrTWnfg7uPcOfTL8UU8/rOLkb9kVTTOP1eWTOr7Sai85Nwx72w+u2ixTq7MCFawawKpvdVpzHCr//u7/H//Ot/hYDbj7fefF3GLxm3O7uXxaCu2zDYmpV6CXka2TbLiFOn1OmRtSKXzqFcKGNuelbukaxCrnWMpajvevnSrsQUp8mkgHWsVnEQ9I/4MD03JeaprBxhYpm6psnTC8zOLoiRWLvdl0Qmy/EpBxAJRQU0ptEXWefUNWe5O538jg73hF0XDnoxOzOF9NmZJECLtYpUeoQCEbx641VcvXxdzMByF3kcvzhGo9GSBKAYs0rCcySmaYxDkmcnyJYyYoJKk83lpRVMJSZFJ/Y8dYH739wXA8Mpanh7/LBbHPKd6wnljyg3E4yFsLK5isTslEhHBSJB0aeW2GzQFdZfyOuX0v9Bq4d88gJnxykMOl0xHVtbX8SD+3fx6OGetKPXH4DFaceN27cQnp6AO+LBwEbGOsVXDO8IGgUP6are6gi7XaRGBkOEAmHRqZ5KzEjJfK3awG//8fdw+lzYuborgDaNQP1xL3xRmtXRZ4O1ycCAeujlIcoXVRztHQCdIWwjmjmWce/etyiVclhYXEAsMSlSXPHYJMrNJiqtBiwum0iHUCc8Erdj71kaT58+M0qie4y3+6K/OzU7A18siHQxL+M4EAqILmwuw2qcA+RzZxgNWzhPH5E+gpm5CYTCflykkzg9PUGv2xZpGD4rmffGOcYAbiiDwf2O+2QHZLQ64HUb1YoVSoVZDXNxvodgJEkO1O/O5S8kuURGps8bFAkqvy8sMQTjLMZAetDke7nv8DPk4C2CDBa4bG7Z2+r1mvze5SaTuinrBvcKxtIEwYwY3jjj0OxQiCEdg9GXz+WMOHk4kv2UEj80YiOYPGIFpcclz8JxfHx8JM9AdqvL7ZNqGokPBIBuYzDsCijMWEbvlRUbnHMY2DA3u4T33/sxlhZW4bH5UKs1hfNbKhdxkkyOTYrLsj/IZ5MJHY4YDPR2W4BNAo7RiTjmFuYQicfETJKHcRooE8CmRwPbgjEbz1Q0P2Zsn0iwQiUu7et00IBz0ag2q1dRKOSROjuWhBllT14cHggrmOcXBc+Y1Oc9sN1YyUYzaCMBYZF5SVKAErcodcE24nmLfWdowDalKo8mg6zYOjk+gcPmEBkqrnsEqdnHhXwenfYAXq9PqlcS8WlZ95TMQ7b366+/henpJUQiTgGg2bdMUj979hRn50kB4jl+mEhlsoAEikKlikPuEfkSJidncG33JrY2NmQMNlpVNHttAa3TmXMcPX8Bh82KP/vpz7BzaUvkjnhUot621+cWg/HP73yF3332CZoN6nNHMDkxJYa23I+pBc224FpNjxtqfzPuJmOfbeoKeDC3NYc3P3wd116ZAkLMmsnUQ6tGT5k2sskqXjw5xtzkHJYWZhCNSHGVVBLxeMRC372nFam+oLk12fss6ycZglWdvWZXCAdXL12B1+FFo9ZGq0YN7p7smRbnEO1RBy6fHW9/+DYWN32G2aoXqLEK5SiJ+9/cxae/+1S8Jjr9JoKOEBbn5kWr/Sx9gUqjKUkuy9COWHgCsVACg5YFlp4NWxs7si6QONCxdGH12BCaCmJ+Ywkjfw9Pz79DpnYKp4uG9xkMhnWUK2colTPweI3EBs8irDzlmBemcYiG8hSrIp7yvQmektwMbOR7rVrFS5TNy/VEwTdWiyouw+/CsiZBbUwIFJ+eMemLsb1gEGMGppyxx4Q5PasrUM336/3o5ynxT4mG+rkKhvHvRvxPYUbj/QoQ6mt1DVUglD8ryKtkQ/08ziPFtMwguwJufK8Z+DS33/fMYcOLh5+n1fQKyiuoqu2mv9fX8e9KzuRnmZmrZsxNAUIFptnOineRQKj3q89lAIwGacf8O/5ekwuKefE5tG/MQLQZA9S+Vsa3Eih5DSVU6r+VUauYiraTYmLmezVjcgqu6nMrcMx+1v7n73gPHJv6jIqn6Wv0+maAm78z44+Kj0njmL4UPDaDsAoeK7BtbiMFpfXZ9J5/+Bq9Z00UMG7laxhPaX8oiZftJhjLWGaX8YPGEdpGMg4sBiOdY0FwQ5JOxn58BkhvkFy5P5vvTx9XpY11zGm7K/iu7cjraLtoW8tzmow2zX/X6+tnWv6X//4/H6k2LicAFyllqCoobZ5YfNjvb9IInpQxygc0G8opZVwnKv/OBzBKkIyJYV7ctIP04fShtcNVcoKfyXszQFNDfoHXJVCjWSO+x8juGMG0do6yp/mzZs8U4OXn6f2xpF4nAN+vYLkOCH0t70NBeGUoMGDj5zN40rbTRUInufl+FBgVLdRxkKj3pxkdZUuyf9h2KvOhgc3LjJpUrhvPLKV0MFwuFXhlGT+/uMjxs9g0uvDxdY2WATgzIBUAvVYxSgBglMYRmOPPDMD4nSxEs8kfP1sPSzqRdCFVwF4XSN6HbhDKuFcZGPYDgwyzLjjblfckgfUYNNbxaC6d0QlNAFCTJ7ox6fW+z4QZ45dfqj1uHveciPocukDogiVjpW2wwBudppS00Y2bbWofsk6ajPFJBHwJeFxx2IYuxN1xuPtOuFpWdEoV3Pnsd9h78pBOOhhYRoam5GQUfQcwMT8jbDNvOIjljTXMzExLQMngjAAxAdhmuSKs0od376PXakoAlU9fCJOh1aijw/7yuNAdjiTQXlxbwebujoC6LFOiTi3Z0pnUuVyH4OCg00M4wMOM0S4MPMnKIADBYJzlyBxPovncaqPWrMNltQurhQcNji2y5QZ2q8hxFBtVrKyuCquP/cAF8WD/hYC+K3MLWJqdl3I9mn34vG65Ng9d1WZDGNgEol65/bqAJnYxhKEWX0UOwd16E6cHBphZLeVFgmPYa8shiGYiBO74uQvL6/j5X/wK127dFhkGu8uLbD6DfC4tJZq8Vur4FOlUUtiIBO445rXsm4CkbBxDI9FGeRKH140mdR2rJQlUebAMePxiNsKNYTKREBZSOpuRg8j03CyiEUNXm+V38ekpXL99W9jhZAwxaTDoDYXNSsYOwUAeMrrCVuiLrAQB15nZKbjdLjFrq3Tb0sbTC7Oi68zPI3PljKX0J6foVhsCiBFsm1+YQ6FcQKtTF+Dh2rUbuH7llpjsjCxWMW8hw+W7hw+EVbSxvSWfz0P29NSUaPIRQCA7hOXqi0vzol15fHIoDuFkdpIhxfb4+Gc/w89++WeIxeMCSPJgQ4CN90Lwg2X21OgrlStyaJ6cSGBrY0367bvvvpPAlKv27Ny04bheNdhXZMtRBogJMbYjdYNDkYisce1mU8ryaZykrAoytOTAR6YYLNja3MIrt15Fq9OTAwffx/nd5uF7MBCQitdud7potNqiaR0MR/Hnv/olti5t4uI8JaX01Bgnqy5fLCFdyKBvBd758D0s7MTRbRoSCY3qCBfHF6gWyujW2zLH7t+5K4dVfibblcwc7hE0Qnr1tVv44CcfY21jBZVyUw5gLw6eC2OL4LQEGi6nsOHJvLxx8ya2tjck8cU+oa4i+4cajATxnz1+Kokpgpori8vCAMucZUQ+ievEq6/fRnR+VoBogs9k/ZEtz/Xg9OhQGLnPHj+SxBLnLQ9+9UYLxVJV2KVrOzuIL8zCFfULi3XksAlY1+t2RKqlms1j2Ooi4HGLkRyvee/LL2Dp9eEnkBIICAOdrDBWKrBKgNIKDo8XS2ubePX26+h2BiIBw2TK6fPnOHz2DB6bBRPBoAFa9Ls4TqVkTn748U9lnXt+kkQqm8fa5mW8+cY7CPjCKGcq6Fe7Ir/RL7XhGdhknSAA7fE6Bcj+7KvPAY8dq1c2sHlrF8tXN9Ci3nKIcidAtc7y/hb4w4h61I06erUqmuUyLo6OcXFygkomg1a1LrqjsjexeskyQnRiGrfeeBM7V6+KXjX38WwyjdOHeyLBwSNTPpOWWGZyZhqukB99hxWh2QmsXd1BbG5S9gEfNU9pstSmvrcNls4InWoLzv4IudOk6H+Xzi+QS52hUSmi12vLYX9mkTJIEJ12spA5pucXl3Dr1dexsbkNi92F1HES+3vU1qZRGuUp+sIQzqZzwkK1udxi8Gj3ORGIxuCfCcI25UR4MgiXzYEBjWazJZRSWdTOc/j0//uNsLInQhEsLywLAF1ptjC3vCjPcpxJwTPhh93vFLkUGuN5g+L/h0KhLua8TqsT//pf/gvRVabJFef87/7wCfxeP25ev4GwL/RyzTnLniNbyiISCwtDkeBR/iIv5rHrS2sibWAdsuy3jfv370tZPtfAxOSkVB+0ek2U2zVUWhUsbSxhai6BVrctQDIB7XKxjGdPDhDwhYQFyRC21WwLKLKwsASf2y/l+exD6ii3ew3UmlUxI2M/pM9PpfR5MhYTLWAmhDpDQx4s7I/grTfexu7WrrBuTyhRkWE1S01MxBhjnKROBCSkdjNBKbI0G4OWmDhyL+U1WWK9TDmTSFSYmccvjjCdmMPK4ir8npAA+zQbS51cIJvPiblrfGoCV25cxaXLW6i1GrK+MB7juun1eGAdjDBqj0Tqyzmy4dvPv4LL5kTQ70Mk6heGfaPeEa3tFy+ORNP68o1r8ISDsHudMl6oac4qLIKC5OoQ2GaylwnNr774o0hYkf1InfyJaBzhQExY1t9+c0901OmBsHp5A9HZmKw1rqBNEiqUBqhX6vA7ArD2rWgVeyie58SnIeRzw2EdIZk8wt07Xwt4L7Iz0zOYmpmH3etGudOEO+gXHW0P9fCDht50q0VQtI0n95/ixYtDUF/76is3ZD+odRsSm5ABTc3+F/v7ov9crxVwnn6BXD6FajULX8CFyamIsEKz2bQ8Rhh9gAAAIABJREFUh9tGeQqn7GOMFzSW1AMwNTvJPibYqXEyY1Y93PE746twOAInZVFy52g0ayKx4PeHZb2k3AxBR8bd3Dc5hhjTKqmHJAaDSWWTxAnXToJRZOwzcdLuGOcW87nP5w+OJTIMAJyGbjyDkFnLz+E+Q4CzkMvLeOb+QtkFEln4nMbZ0ABfK9WyPMP0zCwikRmJaSk11em0RRc4X0hLRcNoNES5YlyPkmhz0wsIhaJwu/y4tLmD1aUtAeu4Z6sRNuMbMlmfP9sXjwcy+AM+DyL+IELhoNwH5ydfx+ejLweTpqysokQJz5AidZNJyz2SHEASAolOTLwuLi5jZnZOJDTYZ2QRS7xK6TcmhVLHAtwy3mG/kE2uLGo51MOo0OReSoCfUg0i9dbpCgub2t9CnHK78MYbb+DSpUtwepzSBoNBX+Re9vafSkUbY0TqbVM7mVrGZBBzH+czcMwwbshmDDNcEhl4f61aR/ptYWERy6ub8PpCUuVHEgHjfYLz1GJnYoNnZ7vDhumZGWGLX969AidNkl+c4NFDVieciW40KzLYhtVWFQNLT/5NfW+SDdKnKTitNrxx6zY2VpZFgoLViZRioczZRSGP//vv/i2ikQQ++uhjuS+OU8adTMCTRV2tViQW1zM4xwtjcX84iM0bO3j7x+/g2o2YAL+dFlCr9VHK19GpD1A4r+Ps8AKziVm8+8a8rNnJVAl7+9/hyZMnGA39sFk9MkcYV25vb+P61atCsOKZ4usvPheptqX5BSRoJOn0oV5polFriNTayNEXwtBJ8hCx2QmsbCxIspdSRzzTPHu0J/vn86f7UrHESqFGvSHrJ9uN5wdWqDabHQy7QNgfw9zUImL+CdhHdizPrYgnzVnmHKeZJAqNIqKzUey8uouGrY6v9z9HrpGC0zVCu5NHLO5FpZJCOpPECF0BmCSB5HAZCR6ScpwOeMi8l5J7gzCjjEoFG8Uw1GZURip+oqAkx71iJwog63qh+IYCswo8Koaj5259PQFs/QwF5vR+FH/hdwXzFHzTxIRiIWY2Kvcu51h6g6/j/et3XovXN5MYFS/5ofyE4k8KVis+xWvp3/TezCCegq58H1/Lcct+UKIM12Let36uGSTVZ1Y8x8x4VfDeqMw2wGJtZ20XxUP0mqzKVfzN3M/ap4pfafsqiK+At/aJYnLab5oo4HeVL+G/hawoskrG+qgYnz6Hqh+oYoACq+bn0f5SDOyHCgQ6ViVRZ5JHMQPe2rbm5AKvq+3Ov+sZ0TzOjNFoYGgKYuuY1TbTvubPfB7FBLXN9f0vQXKTtIVeQ7Ek87X4OzVq5NmGsS6/dNxoQuVP79fQGVfQnfNW5xM/i/NU+9/4vYG5yh4j8hoGmVWxWn1urgv6pYoGqvbAPjawQ5Jax7jgOBmjbUVpXiWX6tjRsWQeU5b/9X/4L0aG8YOhdSwL8Vj2gB3EjVRvThtab0wfXCekThpzA+hgVDSeD6gAH6+roLUuaPydXs+c0eD7lVms6L+RCTOY1bIh+f0G+GU1QFeDOW1kefilTEYdeApSq5aOPo8wj8eAqwq9K6NbF1LzhNH20efX1/Bn7TTzpNKsmt6TTmr2g4LsfD0DCf6NGwcHAf+urGO2mzLLlfEspRcuA+TXwVqp0fnaANv5ewLQvCftYw5IBYGFgTHWfTLkS3rojc04xFxPtHoN1jo3NV7D5TA0pXSQ6yTnZ2r2zJzx0WyIOVPKycZrKROfY5DXISCv44XfVV9aWCKqbTWe3Jp1NS/qWm5klvRQEFwDfoJfvE9lxOuY+z5J8r2kiALUbCfdwEYdsVZBtVlDf2gkMKwjO7yuMFyOIHzeOAK+Kfh8cQQ9cQQsPmSPzmFv9BGyO5FOHuHzT38HX8CL3evX0B314I8GibIhVy3h4PRQnO0TM9Mip0FdS35VihUBw1jazqjq3tffSqlxLBgQFgqlJKjFxvJMkUvGSJiTs6tLWF5bFT1Sti/1IV88fYbTF0cCgLZowNRoSbku203WhlBA2BqlGgP3kpRj8r10f7Y7DP0s0tZYWkpDv0g4bEgHDHoCkrb7PcSnJ8U5m/+zb3n47nf6sAxG2F5fE5CSpf8OO+duT0w5yIJdWF3G9VduinwGGXtubxCVSlVKLbvNlsiQUIIjnUoJ6EYtRp8AXnU5CHC8W50urG9fwp//5V9ifWcXFgJqY21s6jOyhJbtxXK54+cHYhrCUrmgP4BQICDBPO+3UCrJAs6S7Buv3JSy8eBkFGRCMBlQLVSQPc/ixbN9ZC/O0aXRQrcngKOAjF6aYAbl+X3eEFa3t/Dae+9jdmkVAa+VZzXUq33kL3LCDM3nMkidnApzqtGoI5O9EGYCSzoZ4JebNVRHPTQtA8wtzeGd994RcIL9weA5dXiMvXuPkEmeiTxLNEwt0gMBVMh045rQqBp62jRlpATCzPyCMIPIVKdeJkHaVDIp97y5uY6gzy+mSLdu3cLly5fhDYbkgPPbX/8GL2gyJmZLfWF/86C6tbMlhzinyyHgw3kyheOjI2TTGRF+nGBJtMctSQ+OKZfNinv37qFRqxqlxNGQBODWkXFg53KeTbPPyLyPoGejcYtPPo/amAR1eSB1u1xSqlmrVAxZp4Ehl8RxTLaQl3WgQp4zAiWOHb5WjHho2mJ3iqkT5R/4PurkstSdG3YgaDC7uGZwHfz2/l1kKyUsbazg7Q/ew+Iq9cKBfGYg2qS1YhW1UlXGFMFUsV0ajaQNfv+7T2X9ZLLt1ddfw4cffYxQxC6MpIuLLJ4/fy4HalY21Jo12Y+L5RJK1YpotS7MzWJjc23MkKpLO8zPTsuzUYqFIBsNfSiv0q61hCFNZmu1UEJsKoF3fvJTTC8uChBBBnm33ZWyejLmCQA+338Gl8MAGVgCPbTYUSnXBXAKxSJY2FzB5NIsphZmMZBKi5GUsPZr7ZdMbBt1Las1JE+OkDw+gmM4goNsmdEIJ0enRgJ7OBDTSZfHi1Ashus3bgmrOeAN4uLsHLmLNE6fH2D/yWNYej1MT8QEjO9bLTjLZIUpOjU9jZnFRaQusuiMLLhy/RZuvfqGGHOd7idRz1Xh7FjQr7Tgt7jgczFgZh/3UKmX8dX9b1HtNnD1jZvYfG0XK9cuoUuWpWMka1mtzoNnHYNOH/aBBQ4GX602ytks0kfHODk4QJlrR4t6k254/AGjPVptJKbncPvNt7C0uiYgBPvw7OgEyScvYOn0pJqFACKZY2SmslrFPxnD6u4lrF+7jNBkHDavS64nXhaNJtwWOzwWJyztHiqZPPLJFC64jheLqBeLKJfyqDbywpaMJSZEJipNjXu3UxJoBJ6p4RlPTGPQHeHZ3nNcnOUw6lthH9lgG1nRbbRFs352bg4NrkPDnsH+jEUwu7WE6HocgYRB+urVgUqmgfPnRxiWWygm03j09R3U8iVh5XJeecJhLKwswRcN4yx3gbZtgFAiiuX1NZGDgMsOBq9SLWcZCfv2//o//oXsTWvLKzLO//DFH2RNJgjLAzrnJNszV86i0W2JRvLNmzfF2OruV3dQLdaxTMARdnjsbklUPXu6J+vW0soy1jY2BJSvdWso1Mrwx/y4+cYrWFxbgMvrQKlSkWQZAWGywwOi99wXZvXU7KzsRdTiJfjMdqWBLMvQWRrv9jowtAxFiiF1eoh6uYKA1yvSEUbMZJVqCwJF13du4PXX3hDDtMMXp1LFQQk1XpMgFcEYXpfghrBgnTbRbs7k0iKdVcznJPns83oRi0VlTSF4RvA8Fk7g8s4NxMKT6LKUvNkXmaKBbYAuncyHQ1zevYRrN67C4eaaZzBbeYClLJHDYodjaEH69ByP7z/AsE3dThtm5yaEbUPtXVYi3Lv3nYAd/mhUqq1Y/WTzOmTvI4jIJCTHLtcjVpMcPNuTPYGJL4IzczPzIhfSKLeQPEmhUq7Kmn35xlUEExE4gy64gm757qHurMMuSVtb3ybVCda2BR6bC9VMHoVsBh5K2VDy5OxUGO6FckXkZhaXV0F6RtdpFSB6ZXMN4WgAVidQqffluclWrVcoz5CRhOLM7LxomDOW6lkJUNdFPqhaKaLbruPi4gip0wMUy2fI5pKotYpwua1wOAmetdBiLC2KzVSVtoq0Cdn+jrHPiIAJYzNHJvgY7zL+4lxgLKbnIpfLLXv3YNBFqZIRg1ErOdMOF/q9EQK+oAB6PAv1xlqc3A+cDoNZ1WhQjo+Hd+rEOo1YjtJ/TsrNDZDLZeUzKR/B2FhKgVn94nYjEAhK/EPJAO59/CzOyVajIeOVcQf7k3EPAV2CekrQYVJey4A9XjdmZhewMLcOfyAibFjGWLkizUarqLUqkmxn9QABY5HPAyvLgoiEJzAzOStSHFOxKbmmkI2cdmHx8+DOPYMsVv4v1Xw2Mmf9Ms4EIB0MJDYkm1iZYdFoRH5PM1OSXDie2WYGON5FW2KUiMxzxi5KqOrQ7LHbB5+JfXZ2lhTGdHvURsgdQjw2IR4LiQkSB7zS+2zTbCGPbr8tpsRkH3O+0WNB2rzRRCQSFtY9dbB5yuAYarRqODp+ISQDnpOuXrqGW7duY3lpTRjZLsogWQ0JIhIwnjx+IDEf4wKOr+x5Hhw/y0vrooPdZbKdvisWEsM6Ms7IAG82q5icSuCjj3+MmZk46NfrC0iRC8oVIJOuIJ3N4osvv5R9IUyZqM1lTM5OwuN3y9rAqvBSpoDP/uETiUXj4RB8LpeY7fKZ55cW0elbhPX97rvv4a23rpHDAx4nMpkGDg6e4c6dO8jm0nCMqzK47uvZyx8Kwx+P4dL1XUxNxzGAsSYJJlCqo9caolHsIPkiifnJWbz5xqtwOYCTk+f45Pe/xsNHTzAY+OFxBzE7PS0SbwSg41E33GRI0/Sy0sa3X/4R3927LwaN8eiEJPlozE2KBKtWe+giU0jj9OIEx+fH6KGPeCwqcyweiiEajMBrZ98wzqXkX0HWF8qOuSkJZ7OItwQTmyF/HBPhSalosA2o423H8vKyrPW1bh2pYgo920CkjRAc4dvnf8ST4+8EgAa43wzQ7ZTQ7VbRH3TE+4HjgUaqAtL2e5Jg4jlCzrM2A4hWcJLrg1FhbVRKixEpO2TMElX2sWIdZLgr3qM4wJ8CYgZApSCUAqYK1un7zaDUS8BmLMthBun4upfzblzNoWd3xZoEKzGxgBVfUdBYwVa9Fr//EITT++V38/MoqMjfK9ZgBp/5d7aNrknfk9mMdUZIa2O8RPplrK2t+MkPgWz+Xl+n2IQAr2PMgtfXvvsehByj+hwRYwkO82v0Gf4poFhxOsWQdM/R9jDjeToP+TuVmlWin/avMp6VBGkma/Ka5sSAAv06nn54nzpGtP+kD8bj0twXCoIqBsifVf5FsT8FsbUfdcz9CThK1ti4n3WMKK6l41jHh96z9tf3QK4BZOvrFf/S3ylWqYC96ndzneMeoSCyjhMFj7WvqfCg4/t7ANxIbCtGqSA5/068S/ErjlHuKfp+81hXYFnHLN+rShTm+cakqhl413YiA1rbSp/ZPK9frgf/83/3z0c6YYwb/N4JlDeqwKv5wc2NaB70+uE6aM2TTTMr/M4HEVBgrEEjQOZ4wdCsg2Y9dOLw96qNwn/r+7nZmBcWfRb+zij/MBYEXVgVLNbBrdkwnSAKmqoEB4MzPo8yZ3WB4LPpBFQw1DzI+To+l3nBNbeLTiI+p5n1rAC0gjj8G9lSvA7vRZME/D0BaraDDlRhNTuNjUbbrUiDujFbXO7HZhgTCCDmZiDreZkJkv426RVp0CuTY5wAYGApsiJ2hwSo8WjkZaZImfAKwOuk1EVSShpNWkBqOkBQRfuX/aLGjjywmjNqOoAVXOd1NcuoC58C1mxXlZHRzBjfr22h44wSHOw31U3iMyjjxMgwGuC0Lvq6EGgSwW11jwHoOjqiZWWF3ULDRoP5HA3PYDBwwe2JYXvtMqaCITz440OcPH6GfrWGyWhQ9GdfHB/JAYlB6cb2BubXV0Tf9Sh5CkZyItHi9WJuek4MVshepskFzV/cDgceffcAJ4dHCHl88Ps8IJOGgBLHBlnLDIpoojOzOC9M3LXNDTE3oewAS+XSyTMU01kBX6mtTL1bSXBQSc5OwDIq5eRk35ERTaM2m8OOWqMlzuQ8WBZyOWFisjSXrEwGOzSn6w4HAm4SoOLvKD2hGz5L8zfX1kVW4uL8XIybyhVDgoHXWN3awtLyMjYvXcLU9CymZhZkDpQLJZHCYKn/s8ePhYlE0GzQacLrMbTf2Y9S0eGwY3v3Cn75V3+FpY0tYUlSN5aMvFIhI+/jQeX8NIXU8QkKmSzQGwiDh/pzPIzQmIvlcpwLZC7cfvMNvP2jtxGemYCTC3mD0ic8nD8S5jEBCzK8eABjIM57lpIuutvbrIhFJ7G5exnv/9mvEJ2KY9CBlMk1KnXUShUBoJ8+fCRsXGoY5nMXUsLt9hCQiAmTodCowBb1wRJySwnxOx/8CInZaVnrquUKmqUKzl6cIHVwiMxJCqVcToxlpmYmkZhOyGbERAbLZdP5vABlkYmElAZax6zXfK4gZn8Cwq6vwumyY2dnG3/zN38DXygogBYPfJSEIfi7/+SpvJ73LRua3WC9+wOGWSgPkkyUcL7devU1vP/hj0F2FYFJkZpot3D37l2kz89kHVBtK4JzXA9WV1bkEMlxVuMhbXpK2JOXNrckGCG7+pRyCBz7lbpoYHO9Yhm1aJA5HZLIIYDjCwZQqVflAMDXsZ95f2y/gNcvh0EC0ny/sKHiEdE5jEZDMjZZBVKt1vHo2VMxzCzUSphYmMX69iY21reknFQOKp0Beq2uzNvlhUUEQ140210U83mpQODBm/OU8+qdd38EmxPotUcydnmoJ1BGwD15lsIe5VFGfQHQmQhwWGyYiEVEDmdv76lI2PzlP/sL7OzsSDLCF7Whluvi+dMDGU/7D/dEw5VAtI0H90gUW1euYG1lHc0m5zLXjBqajRpCQS/ajbq4uUvQYnOg1egifZFHpVIXwHBxdQFLW6uYW1kSaQWpUMllxHxxRO8B7j/tFkbMrlC2p9GQuWalea3DKRqWbHfqGjPBRKZVfGISC/PLiEbjImugIEI5n8PThw9QzmdFT5LGPJ0RwD1OxgoTTZubqDU7GNkc2Li0i7ff/FAMYc8PL1DNlGFpDtEuVOEZWhHwsrKnIwBVZ9jFwekRzgpp7L5+Des3drF6bRsDj03MAMXaycLV3SLVEmSH89moeczKkQIN/p48RvkijVqpKBUCUj3R7GJotWF+eVXWIK6pTGyQ+cmkXyl5gagvIKX5bPvj5KlIu/hjESSW57F14yo2b1yBPx6Bw8OxaASmHP8+uxthh0e0tsnArlAf+dkBStkLdOsNtBoVlGtF0VN1uj2we5zo9vov5YB2r17D9tYuvJ4AmvUOHj/aF/MjagaTzUwWdDGbl3kTDIcEpI1MT8LqdRHNwtrVLUQ34gglpIAHrTLQKDVxtn8skiCenhX7Dx7h8d3vJNAN+sPCfp6YmpTny1aKIoHAsbN6aUtKg/kZXJclcU9JM6cLv/vNP+D48BArS4uyljBBxfHE9SQemhBAVuSgOg3RK93cuSSABsG1P376lWhZ+x1e9Ns9BD0B8UloM0FJM81+H/HJGLqWkfgWtEZdrO6s4+rta5iYCcLJPJUYPtZx9PwYpwcnqJdrwiSk1vPm2oawQNgnBA0naXA16CJTzGJgHaA9aMHj96DRqODk+BCFdFaM04Jur5g6Ly+vCpP/k9/+owAWV3auIBQKy5znuOaYm5mdRSAckioTVptEwhEB36dmpySBd35+humJhJgx/vGzP6DWLyLiCkkcQWC53mxhZm4R0cgUJiJTWJxbRac1xOlJEo0WDavcMn9Yqn316lVZN4wvo+w3fXEhmsWRQBAPvrn/MkFrwRDz83OyHnHNZNx5eHiMLg8r/SHmV5ak2ioUi8sezL2T455rLMcvE4nJk2Mx6IuHoyLTMpOYhsvmQu6sALuFaQ2byCfNL86LWaV/Igxf1A+7zw5nwIcRDWvJZqr3Uc2XBYgOuf1Coy/mcoY54EVK1spIPIJvvv0WB0fHIrcxMTeHodcJdySIta01RCeCGFq5nrACqSvVbKO+wRIs5DmPLGJ0Z3PZ4QtTliyJfncg2s6Dfh35fArp8yPki0mcZY5xkT5GZ1QXU+MRdULYRhYSFIyjsx0OWPmfRWU4bC8ZxQS5DJKGIaGnwA/HPGUW+NzdHhP+LZGssFI8fUSdZRpK2YVBzrWGerMSu1rHpfGSiKVHT18AXZ4pEpPxMcOQ866JF4fPkS8WZb/lHkdmc2UstUdAlomNqakZATV9Hi88LpfIZ7F/mXindBm1vrlucF8NhYzKRSWu2OwGC3h6Zh6hQAKhcFwqekqlAooV7sElZAtpYRWT5a0xPbXb+Zxkd7vdfnioe+yh7jErPgcy7/ojo7KWc9/PiofBSJj0NBFm0p5VeompCQEqs4Ui8rmytDOlrNbWVoQBzLkgY7RZRSgYQSDESsy2VP8Q5Kcci9ttJAfISqbkmejcsWJrdlbY1JRUIBOd0jgz03Mi1eFxczGxSnUZ57cklIppiX15lltZWcHS0orERiRgcP9/9vwZaqyyaTdEho0GflxLRR6n18POxmWRI5mdXoAFTjHV472z+tFqAw6P9nFwsCfmf4x59p4+R6lYxeTkLEI0/3TZZW6SbEGNefYR+4HJlY3Ndbz+5m0sLy/C7rKJZnKHUje9Eeq1tpxVnh6/QKFVwer2Ki7fvIwI9wI3QN9LGpi2K8CXn36Nf/sv/5WcLyIBv4yJTPpcjFcTk3N49ZU38Iuf/zmmpihDMq4eawCp1JloaT94eF8qSDiHuf6zfQTAgBW+yISY9HHcd/uUeiEAb8Og3Rc2OCs2WHnFeH4yRokSiAFjPp8VJv1o5EW7NZQxzZgpEgmi2aBETQ9upw3NRgW5zDk+/+wT5LJZ0TRfWlyUucE1uFQpiIY896NKs4KD4+fjcRMSQ86QN4zJ+CQmwglhNDOZW2MSMhBAhnGQ2y1m4LMzC1icX4Hd4hYz24vTC1QKJQS8PoQjQTE3tHltKHXKqPXq8MT8sIVseJF/ikcv7mKENoYDSlPSC6aAETWJLAbLtt1uSfWTVKfbIGcHzhPGX5Sb47zleVarqo2zilF1oZXQPwRLFUDyug3dcq7/XKe0ZF8BagUDFaRSrEYBOFZ2KvD1QyBXwVzFmHQNNIOces7Q87gSxxxjNq4Z9+H1OdcVD+I9KSNXgVC9Lz2fKov3h4CiYmAssDUD2kwUKUNccQOzHC2Bf8WBtI34XApAm9uLv1MQTwlz+nwKLvLv+kzaxtpevEca3ipx1AzgKv6lWI0+L69nrlBXbEvfawYT+Tlm4qBW8nMc6XhQzE7HmMqw8Jn5pYRA7Wszq9uMJ5oZumaiJyWW+LOOR9lZxwoAPwS3FY/UWEXHm+JK+mw6RnVcvuxrU3/oZ2q/aXvqtRV/4z3oPf3wc7TvdG9UUqiyysVwe8wk14QAr69APe9f8VQD4zJAX6NPDVkRxVgpS2nMa4MsasxnzluDECiqHWOgXNuSv1diJ2NcczJEx6kZC5Y4rMfqlq5IYqkUi47LH15f2vl/+m//dqSNyO98ELMesbJSdQBp5kAnkU5qpWQrUKsDyvw6nQg62HUB0NdysKqEBwcmBzR/1odVJF/BZT6oZPLHJSTKnjakNwygm51inpDmBjNnH8wgJf/NkkB+nmoPK7hqXmz4b703Hez6O80YMLD4pwaeDn5tV20TDbYUIOY9qJSHZiMUDFV6PQ8/unAwa892UVCVZWPsEw5mXptmHTqx+RqCT9pukhgYg7oKxOtrbRaLYXrIg2bLYHIwoGMAKG7eY2Y7r8Xrarmfgve8PzVb4b3wSw0blfGsbaeJDwXxdcKxrXQT0ntmm7B9+BqV8WB7cPyw7XUS6AKhWZzvN00j6OKiydez7QiI8LMYJHDi8boKepvZ7mRkep3GIajebgrLkocVuk9HQ1MI+OJwu+OwO0KYmV3C+somvBbgzuf38OSrb3C0twe/w4WNtVXRtXx++ELK7Wbn52B3u0TvleZuBPE4D3TRYwknQTguvtSd471fJCm7kBI9ZeqPEqDmMxpgfksO6JTgIACwvLYsTFdZ1Lo9o2S/WEL+PI1iJicAi5jkuF1SxkyWEUEUMh3YnpRa+MlPfyrtRZYmpQIK6YyUYbIEk0EBdSR538zyU9+VAA5N4MhUkxLwoFGtwIPM0sKi3CNNBKnLy2fiKY1u2wtLywKURycmEAzRSXteXKjZn5QKaFbrOHj2VD63VMihxfI2l0OY2AZL1SWs/um5Obz7/gciPRIIR4S5y/FLoLNSMu6boDEBaEpwWPpDkXOYnJgQyROy3IpkdpKpGQri2vXr+PmvfoEodbl7BI4baNYaAkDnLshEywjzhvrLRl/1RcaEkhXdwVBYaQtrq/jr//RvsbyxilaN/XAmbFmyD0edPp4+fiKGfWTM5gtZnJwcSvAciQZgs1lR6TZgj/thCbiEBfLRn/0UiZlJtCk/UiiinC2iXayhms7hwdd38OzRE5QKecRiETi9TqN0tEzgISDsdqffh5WNbaxtbgkziKyeSqkkpZw0GfJSY7pTx/b2Fv72n/9nmJqZRmcwwMlpSgIdZtu/+eMXePzwEQI+w62d80iqaKTs0jhIs13IovqLv/hLXLlxUxhFZCw1qhU06lU5mF2cpUTvlQdivo/jmO8lsEcQOhaOIJsvCgP6jXfexbWdXWF7sVxy79ETJI+pqdsQIJlrgUr7cPzSLZ1jl+BOZ9iD1enAzNysGB+K4ebBgSRm4pGYGKu16i1hCPmDPgytQ9gcNvRGfTm0FgolHKeSsLpsGJCNHeZrLBiBJeWTmI5PyziKBGPY2tjE5Z0thGOGdmk+20A+nTOM1VJxyh+GAAAgAElEQVQpSYr86EfvY2LKA8rkZS/KAk4T4GflwaNHD3CeSWP78rYYidLwiXrlqdMTOTh//c1Xwvr/1V/+Eh///GPML06CBRKseachDwH50/0jPL73HZ7cf4RCsYSB14uFlVXsXr4Ku90h0j21Osufe1jfWIbXw3Fi6FMS/EydnGH/2SFa9a7I4wSCPkwtzor5ZLXVMLT2KzXYe0Pwo89PkwJm8x7iiQQso5HMcRrk+TweuW+C0AICxCNYWFwW46VedyhsMZZ4k37nc7mFWf3wwT2kTo/FONDrCyA+NYOz87TMUdnz/D7E4gkEownsXrmBt974QMD83FkOrQKNXwcYNCjF0UO3VcNZ8jmstgFcfi+q7TrOS1mEZxPYurmL7VtX0af8QsgLp8eNPvVMBz1ZYyjVc3F6DvvAhrDXh0Gzif3HD9AoFJE6PhYWKw1+Gs02YpMzmFlYkIOmkfR1CZOaOuidYhVziSlh0Ja5DpWKUt7vo8743CwWL21g68Z1eCMhqVpotwzPglq5Bi/X+oEFjVIJ58cnqBayIr9RzFyIpEyv00atXkGPZXYssfd54RqbmJI9fuXKVWxu7CIYoCZ1G8cvTtCu9mEd2tGrt0UugLIgHJ8EKijVsnltFyOXHc1+H4u7awjNRRGIO+F2Ao0yMGz1UDrPoHyWQTNfQr/SEBOmSr4sz84kKKWLOF4qNNvq9bB2aRsbl7al0oYSB0x6sn14UGfCgmvp4wcPsba6LHHM46ePxACKc8Y2tBoAbSQge4zVacX2zi5eeYXSQh7sPXiKgyf7IiFh6Y/EoJNSNOFQSMrAKZ/DtuH8tfk9AkCv7GxgbWcdobgXlMpzumjQCpyfpHDweB/FDP0WBmjRK6HVFhCPcg2Mg0LhKMITEdEFpQnttdeuIxxl4qAnFS2VbAGlXBGjdg8+l1fMazlu//HXv8Env/8EsYih+0q9fwI8BOt3rl0RY1Pq1DJOICjA13ANJVjNJOL89BQalRq+/PxTtJtVOD0O+MJ+lJtV0e2+duMmGq0eBn0rttZ2YBnYUMgUpTx8enJSWNbcMxlHRaIhJBIT0g8s9Zd1uNkSSanDJ8+kwoogOuMLJkPZJ9zPJTFMdiMTJI0mgqEIXrl9GztXduH2GJIefK2sxS2uJadSvURAivsF1waf04tqsQr0rNhc25RKIX4Ox21n1BN5sshkDDYyDy0juHwkUAxF8qddb2PY6iB3dgGvzYmZxKRUQmXOzzE5NYH4ZBy/+Ydf48tvvxGgMLG4gJHPg2nGROvLCESDsDms6PRodEymdhvVYg1TU3NoUnqoWJbkNZPprB45TSVRrdBro28APmijWrnASXIPqbMDpPNJ9AcEe1pikEnIjCx8jj9uPmIMZ3VIeyqgQNBMDvtjE3QC0IxxuZdybaV8hvzdRjOlAZwOMhY7AjwSrqDGN2MMqQJyUxfaIH0QIOU13A6XeCTwwNnrDiQZGwwZJlEEg7hXP3++L+u9m9IVJCm028IAFn+ZtlExyLiQ/9uZUB8aEn+MS+WsUavIvs+5UagW4HcZkgmMvQUssVvg9fgRj09gMDDAXKfbK4QWsnGz2Qwy1LbuU9+dY9JIYhsHcovIk/D+GZcz5iBzm+c8Vhqw4k8ILxYrQv4gVhdWBGSj8S/jeq69s7PT8vrz9AVqlTaGsCAaCQupgvs/4zQ+f73LShY/llfWEAyGBIz2BUOyBpNFzvvh2sj75f0xya1JaepV01chkZhCIjEJl9MnsZYBIA0lphKgekRj0nmRN9vc3JTXc79ttgxG+Cd/+AT7B3soV8u4KJ7Bwf2QzNvxmJiITeCt19/BZGIOLjvBeBuKhZLs4Uz8VmtFYRA7nQ7MTc/g6OgYmXQBo6ERmzPZ7fUbxsrsa85hysWQBEI9bCb3WCVC8NrtpZcThyb7ciRmo+VBC/aAC1deu47pJTvgEkl21KqGQSiTo51yHf/mf/8/8fvf/IPEVTRyZhUEAf2ttet4950Pcfv2GxKoUFpPwTbuXWR6P37yHVqtOkLhgFSvMX7l2aXTJQfZgWKpgUazL3rilKFxuwy2scdhh2XQFaPqo/09FPJp2bsZO3Psrq5swWrxoNU01j1jPQ1JMqPba6JayaPZKqNaLoiOe4Z+LsW89BfPTZSg47p8eHwoIDTXDkrHcA8n4uuyu7CyuIaIPwqf0yeyQ5Te4dcrr7wCrz+ISquNqel5xOM0i2RiGqiWgBf7R0bij2CObSCeBJ6oBxavHUOvBSPOe1cPDUsJqdwRyqULkf0JhRzotMqoVOhTY5DMGC8IkCiJaIL4dpHGkfL7noEXcH6qEaZx1m2/BJx0/VGgVKuppaLQBEAradAMJprBLDN4+T3QaxgQKqhofr3+2wx+K2FPiWAixzcG1BSDkuT1GJjkemMGbfmzMjh1TdLPUTCWPyuYbpYR1fsw1koDK+O6agbWLFaD8KiYE1+r2JHxe0Mzm1/6GjN2pLiE4maKkSm50Qzy6/0o0VGxCfN1mezke/VZFcBUHE+fWfEq/bsCwcrWVjD8h0kCjgVVJlAlAh0filMpIKyAtf6sgKViOQqo6r1pv+ozm+9NcTjVgNb+UABYcTnF+MxjiPel738Jzo37VPtGgVz92QyiKk5lbkPzdfTvfB7tE/27GffjtTUBos+mREgllprHiTlJYb6O/t6Yp0YySAFmJX9K4lMSHQbQ/D0GaOydhnPr97rv5jFqPDtBbSOG0M/WfjT3Cz9PzEn/BLz+Hhj/9+6bJoQKDChaz8GnA54NYqZe68RX1F7BO81Kqsayvuf7xvheZ8icFdAskQKoKsWhg04BWkHLLRbDGGQ8qXUz18/STtasjDHpDLavBnj8nbKdFexWWr6CjJJ1sBpBj04uswY0r6XX1E6QbH/PKLNQ1i6BUZWN0EXph52sJQra3go26+DV9tdNQq+j7GteT40jJVnQ77007pDXinGDoZ8lg9FBhoSRMeI1vBJUGMw1ec1YL9rM9JXFcJyYUG1svp8sItYQckPT+9eMDduN9y5B85hxrRsEAzfNlJJFoRsTJ50EyeZNczxJVf5CF1IzEMzr8fdmKRkGkPzS9lfwWhdSfg7vmcGgMqkNwJmHj7Fkgtst+qQCvI/LMXSC8f1immZzy9/qnZZk5O12N5wOH6LBKfh9E8DID38oga1LV0X3rVkqIZ86Q/LpHr785FO0qi3MzcxKsEndM5Zb0c2+3W0hXyoiU8jBF/DLAZH9SxkDljsSXBDtbatFDMIojXJydCzgMVkeDJCoN8nnb3WMYJlAm7CfN9YwOTVt6Oa225LZF8M6slkLJdH5ZmkWpRMI1LFkm0A4ASYe6pnE+Oijj7C1tYVysSp6mmTzFXN55Mflm5qIYMadjDYC6jMLc0jS3CSTERBwYjKB7e0dYRKQBVKvVkTCgRp8ZGAQ7PMHQsK+4wGFxmw8sBGwpFM2wTLeLwEpMn7rVYPxLY7rIqHDI5kFjRYPwyHsEHDZuSQBNdmWrXbDcLyuVpBJZ3GWTEoJKeU4OM6ZZGEgqeVFkhTrdQQo3Lx8CR//7CdYXFkYA5wd1vLjwZ3vDP3l45To3VmGRhDIQ6eRnOuj2uCh1YKJ2Rl88LNf4P2PfoKQLyAlx5lkVhh2ZMxSS7pZr6HbMcxnSuU80pmUlN5G4mExJPHNxNBzAtdu38Iv//ov4CHjtQEUskXkzjKoXuRRvcjhzmdfiUQA2VoMglhmSVYE5x9lVJrdHmaXl/Dmu++LOSEP3NQQJROL7XRydCQgeLmcR6FUEHbdhx/9GOHohGxMyeMTZNJpPCHLdu+ZHAA5jzh+CNq3mg05cLFygocZjtmbN1/Bjz/62fjQVhWgkuW3ZOTvPXtqmAm16uh0DRazBpYzk1PYWFsXTfDj83MZR1urmwKQUL6E5ZKpk5QkQrwuj5TfcjzWeY1OS+YEdaPJhqaJGBM9N165gSs3rqM96Mgz7D1+gkqmCJ/DjV69I7rJEnAHvGI4SmMsMsCpV3z/0QOcnJ9i7dIWNq9ckiqT05NzWReCnqAk6VaX1nH96jUsLc8jFDJKWS/OSgLMkRWzv78vB/zr169je3sd9HGp14fShpV6Dc8PD/Do8WMx6Xvr/XeweXlNmHXd5kgM7KqVEvb3n+EseYKlpQVh57NdQlN2DOpAIVcXmQ0mJe59fReP7z4Qpu3ixhZ8obBoSHKcttvUzG4J8LaxuYy5bSOB2szR+KiM06NzHD4/Rj5dlmQA+4UmnwS5eKCX/avdhoeuy2TfNOpSIs7qkHWyDGMxhIJBMdBj/xBk/PKbL8e6uS45XHKd5FwhmMIkAA+TXIMJJh0dPZdxKOZWzCCMHGjUW7LHkMlJ1lggGEYsPoN33/tQSrzbjR7QoZegD24CNaxWOD7B43t3UG8UhJFOmaOuZYh8rSg6x1dev4m3fvIBrD43nH6aDdmFiVYs5KRKo1WrCiiXTmawvrwiz3q0/xRodfD82R5K+RKsdgesNhdm55bgC4fkcMu1juOP7PeTF4doFauYiieE/UldZ2racp0lGBqbn0NiaR7ru5fhCYUQikVhGVlEqqdSqMJJR6dmBxdHh8ikUsikTtBvNTDqtGTtIZOdyQsyAzuDnmiph6IRWb+4p3PtXV+7JKXshXwVmYscRh0bhqSVd4ZiOjrqdXGeSkp5syvgw8LGBpwhP+xMXGwvwzsZMjShfTb0WxDDyk6ljvzpGZ7e/Q7O3kgkgLi3cB2YnpvByGZFMBZBi07psOLSlasiZ0SpBYLIMlerValwIbuc5pqUm1qcn5VEA41dGeASLOPPlDWanJuSxI/b68PW9jZmZhaEwXp2dIZsKgfbwAovJQqabSnzpscBgQbO20ypIOB3IBaS/l7b3UJkKgY4aahBdkhfZK5qlL06ORPjQ4/VLfumYYhsF4ZkKBISMCsYDaFvHyCciOKdH78FLxVxeFIiRtkALg7zSB+fiawO9wUCdzQC/ru/+zv5LCZ2aNqXLuSwvrONd95/T9aqg8MXsi4xjopHY7CM+Ex+qbAIeLywDgYo5rKIxcMoNUt4uP8I9WEd2WoB04vzAv5PTZJpt4T5qXmUshWc7J2ikq8gHolK5VSVeubpM9kjCEBTkzcnOvJDTE9OoV6rSXKWpeG8b56l2Q8LC/Oy1pO5yT5hcots4cu7V/HWu+8gGqE0VEfai2OSzy6vy2QEgKYx4aDbl5iK7MXp+BymJ6cR9kfR6hpjl5UqvkgAoUQEvpAfrX5XpLSY7CG4z7HChO03n3+OYaeHm1xvFxblcwiysprmsy/+gPuPH8g8ZLWKOxbDys6WxCZOVkQ4bMIcrZNRXW6gVqojHp0UVmUmnUOj04WNya9gQBi09RqNn1nG2kTAZ0erU8SzZ/ew//w+soUURjaygcg66kvCW9YtjGAT1XdC0DQDMg5/woYWiQ6L7J8SY1rsknBgrMo1jknAbp8AK3VMrXB5DWMvXoFsPMbz9Xrzpe4yJc0ETBgahmM0NiQ4KnIdTOgK4GYwJfk/2yp5dip/e3kmY9Jq7E0jieAhjQh98l4+AWM13htl2/g+pl85Fhg7sIKHbF090BMgdthsAr6xYgB9SjL20R8ZzDuW7hJ45H7hkWcbyNo/MREfMxetoK9DKnWOWqcGj90hB2gm2Uh6oAcJzzKM2wnmx4IxMStl0ptVUbwWxwLBN+63g65VwF7GMASAKXNWbxkSf4x1GR+xqmZ6ahbTc/PCvs5mczhJnsp4oF4724QyYWx7PoNxtjEO7OwTJlJ57uA+xT5ljEqWONfg+YVZ3L59S6rqJNa2OeTvjWZTrvvdo++EAczYhaAwn7XVa8Fhd4jONp+NlUJkhnN/51qon0eyAe+F45n3Qvk+jiOy2MmCZ3Jp/8VjVGsVSUTQxJSJOWpxcxywIpNkDp49eG80grbSqJhyiQ436oMWRn4XplZnce31GwhMWDFk9RaAarUt3g9eAmBD4LO//wy//Tf/Do+/eyDMaMZE7dYAk/FFvHbrLVy9cv3l2KWuvmzto6Hs9fl8GlbbCDROvHnrBhKJEBrjSqy9py9w985jtNojrK5cwkRiFsFAFAHKlvR7CAc9GPWb+OPvP0E+e25UXnapf25HtzPEdGJG5gL7ms8YjISlzwlAHx+/EAD6+YtnGKEDj8uO/oCa/5BqFrbpyuq6EJDIqOb+5nAbZ8pBd4BGlWC7X0xgHVaXaO8b5DgH3n77TWxu76APOwJhn1TZtLr0FDAYyZSxOU0e4yydRCQWwszKJFwRlxgie2I+jFw29J19NHpFFGsZJJP7OEsdwWXvYThooVEvY9DvSLzNNYXzkqAyra3Yp0z2cN4LQUfMRQ3SmhK2VIKD96KMWAVy9SwuCaWxBIcSvMxAnRJQ9Hyv3/U1BnA1XvvG4JaCu4r36HdeS0EzJTIKBjAw9IYVz3jJFB6TXZQ8pq9REE1BWsVVFDtSbITX1oSZgnFmzEUJgzyPmp+P15V7YN3ZmP1qBob1OfSaChjqz+ZrKQZkxuN4TcWedE/Qe1ZgVXEWYb+yAnesxaw4mbafAry69vNnc/9pm7wE202Gf/paPq9RdWB96bfFZ+A9KTDO6yheqCRSxV/4N21rM8ht/kzzeDGD/dLnJp1ybW8zAKz7lo4PbV8FYc2A8w/b3gywalvoPqb3oX2hn6n4nr5ex6N+juJI5tfpWOTfzL4PXP/1by8B9/E+re3PKiaZRw5DZsSYc3/KqDee1VgDtM+ZOGE8wv1ECZ7aF8YzGXgtv/6pBIlW/BjriMFC53WUPKoAtLl9tc10Hsvn/G//4389ekmbHiPnOkn1xjQLYi590AFllB56ZGNXurYRABiHQtUbVlayeWDpA+rNa0ZBgx/NkPD3vFlelyChDmgDVDTAU304CYDGbF0DPDbuhb/X6/Ce+BqzuLeyiXnPRjBo0NsVgDZrB+vg5Xe+htc35D6MEg8FY7Wh5XpjHRrNzOgA4mt5bd6LsnkVLOfhnsGngrg6sXUQKbjKPlBQnYcGXaRkQbI7X2bApA3shumATnpqmmmWSAFoHfQ6SQRw7xnMB2YcdQMiWNRvM3gzsmzaf7w/LZUyJxv02fk8BquiI22mGVazGSOvoZlDBbVVkoPXNDPS9VnYPszis83IdlDXXzNoz3v408WQhyhDk1U3D20Pvo7MJp0HUj49GEhQzXsis5EMaF6f7ODhiDrZbrgdQcTDMwgGp6TEy+4KYPf6q0Y7t1tIhIIoJE/xu//37/H1Z98KwGIZWiTwZhBMJkaumMPJ6akYtrioBegzxOQZVPIwQcApdX4mrIwrV65IIHr3269xdHiEAHXuQLOlpsHq1hIfuwX+IE14EiIvwCCvXmsYgHu3h1G3L7rKRtlkRNgGNGOhhAZBulq9jnA0hkAoJM7Xr732msiN7D19iv2nezg9PhEdSjJPm62mHKREimPQB120yXKjvh5LnwkIk8V2afeK9BkP+gxmKJ/RqteQKWRQKBYNQ51QUNgXRpKkK1qRfG4CAIfPX4gjeDQUxvzcnATvBEONsWRBLpMX2RCy/8iUY0kkzfXI3pV50qMUQg7JZEqkIYT93utLBp1gP1mjAkZzzgwHwgb3BwNymN/cWse1a7vC6CGg3OsMcP/OfQGgk4en8n5qL3vcTlkf2X88GFWqVbQHXXGrX97cxPsf/Bhry2votXoo58oCnpJlRxZUvVaRkkhq4Hm8DpymjnBRSApgEJ6Kwxnxoe+y4PrtW/jz/+ivEJryodoaoZAtIH+WRa/cxN6dB3j49T00ixW4yX6gBncujVwpJ+sOmY3ecBhziyt4+0cfYHVzW1ZAztE2zVE6HTngn18kUShk8OTZI9EipUYvS0b9/oAcluh6T9M8zjsy9LgmkKVIQLZSLkn7Evgh+Ey2m9vlwaXL1wT8ZAKCGuJMGFJL+uGjB7DYbFIuyyP74fGRsGWNhJcT04lJYbE12h05yJOpxNLIgNsvUhMHe8+lDNftNCpoZM+gVmyxKEarPFRF4zFYaBSCEZY21/Au9Zs3VtDvdrH38DG++Mffi6Ga3+YSkIfl79SDtLjsmJyfhS8aEAbLOfVeuy18+POPcenKjmhHPnt2IGOv1+4KS3NpYVnK2wl8eP0OVoTKfLF0yfZs4vHDh6KpSGYOk1A8ELJvqFN5kc3gPHMuiaC1SxtY2lyH228YyPbqA5E/IHs8mz5HgwBBt421zTWRWqHxE6uDc+miAN31Ug35iyzSqTOjZDUUEAkUMq+MMlZCgAOMLH2E4wHsXluBM8ooBBjUgMJFHaV8BccHSflOkJCgG036aq2moQXfqKNGXdvUKYZ9Mr668IWD+Omf/ULWNzKcyQ5ilQVBXJYjP3z8SA7/6eyFrK+hQFikfMhmCgeDmKOG5uSEaPJKuWuNpbEFlLNMFlHLkNUeFRwfH+P8PA2KuX78k59jYX4d1WITloEVHosbzqEFXosd9XwJR8+f4OL8UNZWrlNksNPU8PA8icuv3sAv/4N/hlCCRkk55Ap50eBu16uS6Oq067LGPn92iOXFJbhtQP7sXFyQmIwjM95hd8PnD2N2YRFePo/fL5JVjElKxaLocDfLdfhdXK9ZTWWAFplyQSQhZtdWMLe1hsWtTTj9fjEOJIORjD7qzVt5SKpUUcnl0ayWcPriANV8Bi67Bc16RTSlBWQB9WqbpD6IbjrZ3FzvV9c3cevm68LOSyUzKGZLAkDTLMk+sIuprZRRd5oYWUYiwUSANjozjcWNVSxsrSMwE0XX0pe9kH0/6LQF4K9mC7jz+RcY1dvoNRpIn59LHDO3sICBdSiA/4iAhsuH9cuXRWbJFwhiMNZj5D7EShQm4VjWz6oe9jGBm3avI0A92cFkBDeaLYTiUUlyxhOT2Ny6JCAM5ROKF0XUijXYh1Y4LQ4B5t12h5iIWu1WnF4kcXB0KO/3RkOIz89g5/oubH4XGt0m7A6aSVNPtC1J2mqGa7oNMV9ETM6q1ZLMU4lNQ0FUmjTrdaHvHCI2ncC7H7+P6ATNKMkOByxdoHhex+nBIVrlhlQw9LsdkSx48OA7MQCjuRbZ00O7FVdevYkPfvpjAdY5N9mO1B2mLM3h/hGcfadoUtMLIuD2wumwYW5hDs+T+/j1F7/FaSEFS8CKd3/6Pl5/+y1s71wCFSrQBdIv6nj6xVMcPj0UwDMaDIkHw9NHD4U1aXHYRF7DYjfiXAHuaHZYKCAcCEmCqNvqS8VIIOATTwCCHKzWyOeLYtRISRKCS+FYXCQfGNOmGNfQYGc4kpiDsTPN8nqMJenWbnNidXFdDNb6HSPGpwQYJZNCZEDHY/BHvKi1O8L25T5TyqVxkUzCMurhzldfIHN2joW5+f+frTf/kezMrsROLBl7ZGTkvu9LZe0bWSSbZLPJJtnd0mgfSRZkYTz2CDOADdgwbNgwDI9h2LD/Ec8PhjU/WR5L6paa3VyqSRZZrMqqXCqXyn2NfV+Nc17c5FNBBRSyKiPixXvfer9zzz0Hv/PTf4Z02jHzYaXS6sZzPPr2a0TiQcxfvYaZGzcxvbwo4EmVXkwUeMkObqFRa4uJ7Wmy/BRIXWRRrDYUt9TbdZycpdFmtUCdYCeNwdtotPLY3H6Kbx5/ioNDVrTRf4NxLmFnLqIkt3QpeUAQ0CPJDEpvOCWuXBP5TpqUOYlrkkQilxWdLKHlWLODP9uE6woNNrkPMi7mnkvGL4Ey6qiLkdZ2WH0kFtDAkH1j8a6dhxjncu1lQoEfqDVrWqdVWSgd5KrWkWqzQqoFIhHn3EdAj9cm+48/GT8x7iQY3Gw0cH5xgQbq4FNyLSJQTQa0QCsiz02gzgYmm1DM7ra+zzlXhhWHLizMIxrlWaghJvGzZ6tYWX0CVmayMol9Rqkh7ndOxVRRaz7lhHriPWKfEoRmWzjM6pqAW1bgEdBm3MhxZQbn7BNW7DCOIWDf9voEvrZabek7MzZl9W0sQp+XuMgYBKEJ8nM8W1UT29MNJDDmVAxSLMoYkHJm91+7q2oeI+pwbpAdzPvcPzyUDwQJKewv9jU1p6nZzWtRGjGXyTnG7y3HNHtidEJAtOZVvqhEMXWol69eUfyhMvhmC9lCCs+ef4NHj74SoM/XqMHOdr+4OFNlEs1USRggs9sBiLzw+all68NFKYfQQAx3fvga3nzvBwglvTJPb3hIiqog3BVAhMz7Shvr36zg059/gl/+zd+JtU6Qt9mg1U0Cd+88wM0bdzEwwESPHw1KJNWqSKUusLf/EslkHHPzMxgeHsLcQrekQA4PqzJCfP50A989XkVPYggPHvwQA/2jDgmIZKxqEb52Hb52Az//279GvVrEQF+/1gue654/XeGsc9qnfxC9fQTak6q4ZMy0u7eF56tPFfP6/C0MDPciFGYiqIjTkyPsnR0QAsNo35ijk95sore/X/GK5mPLg0apgZ7uHuTTRbWxAUyLi/MCoMPxJIKhGFodfeYuEib8fsXXO3tbCIR9GJ8dweTCBBDzoh5oINofhz/uR4OJskoauWIK6bMjrD5/jGdPvkI6fYKQ3wMPMZMq53CXGPMMgwmgk8DCqgHOFYLhnP9GCOO4dwDN73VkOR8N3NL87pzvdeZXsb3zx81uNODYJBwMn7FY3PAPAtD8N193A152HjesxQ0AGhBs66WBwYYlCAjrSAHY2d8NSrrv1Q2y2j0b/sHr2/Ma1mPYjn0nExcODuVUUhuWZQC0G8R8FaTk5ygFZMCr4S0GuBqeYp/j/RmYzfvgWDJ9brt3axvDy7gWW9+5+8mwKUs4WNu7v8PwJntWw50M8DYsz3BBXt+wKr7HPLh4HRtj/B6+31QWhC11sD0DSK0djBBq7+V1eH0jjKp9Omxm9/27+9fwHv7OgHjrXwOPXwX/3SCzG5C38e0Gk63v3H1rgC2vYxIkbiDWfX82ZuyejHlu1WI2fm1+2Hyw+aMKKs4dn1NF8Iueaf0AACAASURBVP3rjiza9+Dy9754/H5+ju/nHsM5aEC5YYeOlJeDE7pB+0sAvSM5xXXEDfxfYnEdCQ53+7jH92W7/u//3b9pu7MqdiOGxvOngX3KnpKa5ULFCV5ZtsMkNNiYVvZMPSobQJaZcXcQ/83PGZgq0KMDEFu2xO6Bizw3WGt8ZxI5GUMDQA1s5vuUoffisuzPPufOBNmzcLLwDxtQAZsoK9/r+/D3Bm7bRLbFxl1iwdcsI8C2sqCCv3c/jzvbIkmLjnC9TXK2IScb28YAfQNibVAYEGxgvwa51zEL5L/53TSEsefQJDXNvE6SgGxS61NN7o5rrC1o9ixkxWoSex2tKP4lK5MAtJtBoaBSlP3vAV17bjewbYuazIY64LwlEtxa37Z42ThhwMu2suTGq5OZ/c6+ZNBn7t+2efCe2bcMos3MggdVvm79a8A5v5fv6yRX9Uwm8SEGT8eoMhaKO33Ew7dkTr0IdMUwMjCDgb4J5CnF5Y/i9TffVttS7HdpOop2AVh/solf/L+/xOb6jvR/x0aHBZCynJXZ71w+j2KpIL0ushGoAXd6cizA1u+BQI5kshdvvvkm7t6+hyfffoO/+5ufO1rIzTrIA+YfK5Oh+RwPT4lkt/ToCJTxcMeAjxsVwUEeQhmcav5WK9ja2ZV2M3WOacTFYJQsxr5kPxYWFmQCc9BxHd/e3JLWnhIZVcfokocDHjqonzs6Ma5whSziYDggCQXKYdAgKxIii47sHMqgVOQgzYOLguxAF2LdBHC64W1TZ4gsmoDA55WVJ3pGgnt/+Hu/r3H5m4cPBUTJiTxXxHn63JEWkolOXBrHBPlo7kLDNZrBsfRS2nnlig5IPCSK4UbHFVVc1LkYIJqIK8jsHRpAKOTHyGCfDMc0juDHxsamyppZnp/N0JyqLQCbOm6cByx7ZbsWy1UlAAJyJJ/E9JhjBMfy90q+pBJ7MsxUbp/LwONpobcvhlT2XI7bgaAP0d5utANkQngwcWUev/0nv48bb9yHL+jDwf45TveOBKB+8+uH2FnZkGlaIkpZA+DgaB9r+2R2eHWA6hsa1oH8t373DzAxNauSXs5N6gWfHOyrfPHk9BC5XArVRlkBsg5W6EIum9ch+cMPP3RYv93dmF9ckG4pr8E94pTauNmcQAcacdE0Mp8vwOMNYGyUpoAhlWUSbN8/3MPZ+amMMj/66UeYmJkSC4/a0HQuJxub85EsQAKVC7Nz6PJ1oVVvIRlPCoSlXivZ9GTaaL1kWwcCus7J+bHWCAJ60xNTYl0GElHcuH8HSzeWMT4+inq+iF/8P3+L7z79EslABN5GW4dzgkCFehmB7ig8Apoc6Y0rN5bFQB8eH0S52sT25g7WVzfEmqxX6povTontoMY+pY72Xr6EnyY8hbLud2f35T/S2eL6Q/Anlc/KmPSt997Ftfu3ZEZHvVqWZzfzDQTgVZkpteTr5SJymZTG9ujosErFw+EQ9g6OsbO5gwxLXNteaZxy3aKRIA89zJBz/JPByIM8GdDerhbGpgaxtDyPkeEemfKkT8to1lo43b/Awctj7L88VCJhYGxEAJFY1DRY2t3B6sp3WF99rnWLjNI/+/M/F9uV44NAKu+BfcT1/OFXv5E+OZlEXHtoCkStU7Y5+21qaga3793GlRsL8CeBWhY42j9Faj8tgIgal0zKvXixgYcPf4PnzzZUlnzz5uuoV1sI+ULoCfcgGYoiBB+qlBTJZ/Ds+dfI5i4crXIy/SIhpEt5JIaG8NFv/0wJIkqsqFy7lEchk8Lx0R7y2QtH07paVZl7JBCQrAjlMAh+VcXA60JXMCaW1ODwGGi22Wo21E8EsAm4VfNVKcHS9JMJMx0+MylkqiWMzs9h9vpVzFy5gnh/P7p7kjJYpQEeAeg2/QouUmiUKP+TRjGdwvqzJwj4IO1KAtBcO3002cwVVHmhCi1q9LVaKi1/8Nqb8HpCKGTKSiiQxUz2MxnjZD8zYUrtzbanidXtTZRadYzMzODma3dlkNg7MaDkAw98POwKgK7V0cgX8fCTT9AslAWUv3i+Jo1Rrr2SZWpR9iSOnsERTM7NY2h0RJINir24H5erkljafbGF08MDDPWSpc0KjIwYoNzHqFX8YmsL6axjVNfT3y9zuSvL1xAIhFHMEQjPYndrj15mCLS9zjPVamrHZG8P9o728Xj1CYbHJ2SuODQ9gfnry5pv/jCDdA9Ojo/EVqc8FcdOT6wbPeFu6c1XGmWBr4wnKFmV4fzxttAOejF3/Qruv/NAgDTjCcoi+Roe1PMV7K5to3CRQ9Dj0x5DHVnu2d+tPEGlUUH/yAD6J4Zx/603cPeN1xCJxxHqBWppYG/vCF8//ArPvllBsB5ET6BH3g+9iV7tGd19CTzbfIr14w1kkMfNd27jz//VnyPcRyFQJ5lUSjWRPc7jyd89xcV+Wkks8ra4P2xuvhA7st6qI9IdQbynW2xoHpZZhXC0v4exkXElzrs8ETz+5jslz2/cuKZ1h6aK3HuZxOZBh0BfoCsshiP3QCYipXk/OCidcRqzFot5lceTUUttX2raUkYily3C5w3KnDQcj0lCLDGQlIwLWaK1SgNh+jlU83ix8Uzx1cbzFVWDMSny4O4DrR2sDHz+fAXn6TMcnuzB42tjbHYWD977EFNLC5LVoEknEyBMqMmsp9qAr9klILrVZCUUDdrKWic4hvf2j+DvcsxsgzoWlQBvCYfHm3j45S/wcn8DkagPLQ+NojwCaBkLsF3oscHrcf/1MN7g4ZHKJtWGw0gkuM6YxR+8JMo4ZwbnwM55wjiQSRuSCQiych1llREBS0pYcb4RoOX3etudMloqBVM7OcRY2HGzt/MY43BW2zgGoB1zIU9HB9LnAESKx6slR+YjQjmLMT2/G4Am09gBLzyIRSLI5LjelTWGVOzr8chPoEU2NI0FQ2EBYTT8bVMjm74rIae0mwlZJov5l/fKNiOrmAmOx48fi6FPSTgypVPZlIzhxK7zdaE72oO+xACi1PptOucpSr1RYiKbT8uo7MqV5cvzBJ+DCS4mfRkn8jsJPnv8XdJtJoO/Vm+KYc49qifRh9mZKxgfn1Qs3N/fJ0PnSrWidYox5cOHn8s00DkzOWcPp6Kuoe9YmJ/H9DST9Y58CZljBKeLZYck5Q8E9NwkPRAEdjR5q2Jpc2/kX7JlOWo5JgjsMsHP8dpqeZFJ55GIJeVJMb8wi1CIDOwi6rUy8oU0srlTPH/2RHsmpVmGBkc6TGyfqrIIUPA8wqQxgWcHYK+qf/PVIvZzx7j3w9fx/s8+xOTSpEx7c+Wc5jKrMePeABrZEvbXtvH44SM8/uJr+NtOJXOBe4O/G1OT85ieXcTo6Lg8idj/TDTQzJEa9XPzU3jzzfsIR5zKMbY/4+JnT5/j0199jouTNMYmZvHgjXfQkxiUREpThzGngocUg4dffIpmnTJCfaqy4phfefKNNNspXsMqIO3RoRi6As55jibup+cnkjGhBnU8ST3muDCFTCal8xcN5xn/CHhpNXWG6usbwHDfkDxAgozO2l4lLV6sbzjgmZcxckxm8B5/WEaQ8HdJfopVa8FoBLFEGHVUMTE3huRgHNH+IOpBoOqvI9DbhWCPwzRnkqnOarJaBQf7W/jk7/8GT75+KBIPk8deyiWRtMGKlUAXWg0Sv0rweJ1kDXXt7cxuQLDDkHXK8Q2otKpyA5iMletnFZbLqM8ATAOljLxo7zEw9Hv843umMOetGwB1A50GrPF1wxOEMVAKtMMKFrBmEgGdRLYl6wyIexXQdgPfdk9c5+w65gdleIb7ntheBKANQzJ8SJ/1OkRAWzOtbV/9PlUadUAGN/DtBjntng2o5U83Fmd4i9a9DhHQ3ssY03AqAzOtT/ke9qv7++01+37bH4y0Z+RI9z3Z99p7TWLVKnf4Xn7ewHJrXyNrWp/bWHEnMtimhivaPuNOCjDutESqu60No3P3qd2zJVlsjPK9bjzOxqob7LUEiiUU7D02d9z9av0hvEw+Yt+bQrr71RIMzl7pMIjdz8hnt4SHG+eye9V47wDJ9uza6wnMd5IiNl7tGblvG6anRE3zexNLN3Znz2vzh+QBuwc32K5yzM4f+07Ng04lgHvc/1PX9/zP/9W/bNsDubMnvAGTqDBdZ77OAWsPa+CgZS64AXJT5WbL33HAcSP+x6UdzU62iA1BtjIBTWbZ40LiGfjR/ZgbnQKYWLfYA8xY0jmXgKlTHtIpcepkqQzEtGcxrUVm8rjpO2CiE5xYp/C9VlbCyWINJHO8zsLMZ7AskQ0sG7i2qNk1+Tonh7Gt+Tqvb5PX3X42KHktk+8wENo6lO8xYF7MA5podQapfYd1sA06goq8Dq/LhYAAtPUl38PgSqBeB6Tm2mfmA2oLVzbPJpD6uwNM2+InbexGE61GTdqB/3jzciaAlbDYhuEewLbAG/ue/+dnbDPhv0332JISvI9XWdDGmjbdIZvwvK4lACxrZkCssa+dzzgBuGUwLTtnoDRf5/caw90tNVPI5cVQ6Y4nFKQy5qEeod8bw8ToHIaHZ1BtdKFQbuL2vdfUHjTBuDKfhJdV4dk2Np/t4tnj5wILGGzTPIS6qjSkIguaJif1Vk3A3MuX29h4sS4WHQ9vvMdk74Dcm3/rp78tLeN//3//FR5+9jmOTg8R8josGvZVNObMSc4pHlzINGHpIedXrDsh00Kyj1n2amaXPMysbayju7fPaaNOSRGvScYAdRuT8R65OpN1zOCdbBiC2TxN8Xm6k92SEOnp7ZVDeaFUFMuIZWAvdraV+SfLhAZt1BgOdPk1V+ngTeCSmtEcC2SXEfwWc6jMcriQdPQYJLN/5ufn8Wd/9me4df2WDr+Us6BZlaPRdyr2EcehJTJ6eroVzDOAYkJBTJViUXOMzz85OSWmOdcvOZYfn+kQy/ptArY89HC9qpcKOvxwHaOG7vlZSgw1grPMXlj5WzziJD8Y5CtzXXMOmlpPAXTHulGr1EE0h0ZZLLV3NBzDWu+KlRxCoS7UWxXsH+2hVC6g6Wmh0q5Jk7UV9OPWg9dw7wdvoH9kSAcmiojQeO27L7/G1pM1saBG+vtlGkTdwu3dbWQrWZRAg7xh3Hv9Af7j/+RfyR29UW8LvKchIxML2xur0sCrNkoCw3OlnFMqmmX1R0UH948//hi37tzWX5bYMvmQLRRRK5cEfFbLRaTPLvBidQ27W9sqic1migLvR0aGtF/w8EzDnVgyjg8+/gh333wNk7MzAphOTo7w6Ouv8cWnn2Ht+aoOkv3d/ViYnsPtGzflUH5xlhLDjhIk7AMLAtnOHIeUHjk8PtZY4GGHCRzqBvtCXRidnsTA6KAYrUPJPjz69AscrG6LMUvjMmlaplM4Tp3DHw2hZ3gA2XYFDb8Hv/W7v40/+uPfhT8B1MtAKlXD+vN1HOzs6XPhYAQzkzPoG+zT2st5cLh/gGaBRk0NpLMZp1S8J6G25HqzsbmOs9SFGKtXb13Dj372MeauTqPuAXKVGkrFCjx1j0rPG6WSSl7zNFI8P0cxn0M0HkHfQL8SATw0Hh4cKxHAw1k82o3rN69hZHKMdWzIZQpizu3RjDTFsmnKMZXh72pi+foi5mdnEfAHBFJ6WmSS1nB+mkK9AiT7+jC/sIBQPKJnLRfzqOWzOHi5g92tF3jy5LH0OT/86ce4ffe+qigIDh0cHCFPo7V2G189eoTN7U2Mjg3LiV7aoyWCBSzBPdeeduXqMq7fvoHe0bAkDeoF4GQng72tfQTJTPe2tQaRKf/NoycyW+rvG0Wj2pSu+tjACJam5xHy+pA9I4Bcwdn5IVZWvpPmOaWFePij+evh2Qlu3r+HN3/4DjySGmji7OIMq89XsPliFY1qRcaaNF6kRE2fDIfCOD84wMXJGdhJBLJa8GFh8SomZmY15lTCXqVGYUOaz7UyRSg8AmF4UFRit1nHRT6LvvExGaUt3rqBkYlJ9CQHkIgTWK0LvCQ43CqXkD1lImAHvYkYVh5/BZ/X4xgQptJa57mOEAQ6PT9TQpUHTzLZmITrTTL5F0d3JIlKvo5asa5Dc7NURcDrg6fZQCDolcnmyuYaajTFm5vFnTfewNV7t2XgFox6kU4XNJ954KfxV71Uwq//7udIkMXZauG7x98qsTc+NS6AkkBXsn8Q47MLGBwZk9Ecx6pAS48X1WIJJ/uHOKD0z/Gx7mVne1PPwv18ZHRU8jxkppdrVYRjcUxOz2LxyhUsLC0jEe2V+djJwQW++eoRgl4/uiNRyXDs7+2qMmVkbBhVNPD//fxvZahJXeqrd+5gbnkJsb5uRBNh5PJFZzw9/A12NjaRjMYxPjAkPVVKTp2lTlTKyH2mjyxBnwepQhbecADv/fTHuHr7ptikbPfTw2P4GkSomlh9vIKLw1MMJvolT8Lky8LiLJ6vryBXziM5NID+8RG88aP3MDYzpQqg/uGQ1pbjgzQefvoZDrcPUL0oo1GoozsQxUByQFUfBLxXd1fRxZLtXj/e+70Pce29KUiUvQmkz1k1Auw938P2FztI7aZk9og2pTxC2N/bwfbLLZycn6Cnt1ua1mRCs+25Z7FigeaJ3MhLuSp2tnclH0O5C8qkbG1tIl8qKVZjEqlZY/xe1ucH+4dQJsmkXsPc9JxMRuUfQF31oyNJJhG8oYEc93omYnsSScUM3oAfU4s0C+xHoDuCNjxKxHBtiAS9eLHxHPlcWhI4TJrS2JOVMT98510xKj/59a/RaNdRrhbh7fJiZmkBN998B9PLV3RgAuU3yNHwU4e1jPQFK8PaCAeiCPjDSjCfnadk6Flp1LH1cheJxJDiEwLQtUYerXYRJ2fb+PTzvxMQXW/lEQx5lcRRjAwfhgdHMDY8Cl+gS2aNBKRUWRgMqn/IwuXewJ9knFt1qXPucpjSPGeNDI+if3BUawaBasY4TLwzTjw7PRY4xT4VoUd60Q7jUR4dXhpbhxELRy/lNQigcW5R7oHxjMkDMgnKPYv9x88xLpPkUSSM0XHHdJPVNSzHZV/o9TL1ZlqXB3CTADRpBXJlGOspeR8Mqm1FhmiStRVQn5ORzKQKJdwYi5EVTfCZ98398dGjb9VvC0uLiFGSpVx0vEfIoq01EfAFMTk2ozHWHY0rFkilL7C9vSmda1bckLVM0Fb61VUn/iDoSc8GxoFsL0oscBw75CCfqkoYX1Eb/PrV12Qgx2vY2YH3wXlycLgv41Duf719PRgYHNRex1icMSf7qd1qor+/V+daAzyY1BQ4FA4J4L927TomJicRj5MBTqkmVhU1xKQ+Oz8Rg5nxMtuTz8ME79lpSuzcSCCuay9fuY5kskeVho1GBdlcStrKF+eUM6rjObXdPT6Bp4yzaYjIZ/j220cihPQP9KovyRbnvXNM0u9ibX8b8cEE3v3wh/jon30kc9DNl9uSqqLeM5OZlXQe2cNzFFI51PIVDPXSALuKw8MjnKWK8HhDGBoZxcL8skBzalhzDBBoD8d4RoNAaFYI8bl1nolG8fWXX+Hg5Z78C3r7hnD95h0lnYkhVCskqXhQK5bRbFTwhHJb+TTi3RFMTo4jFgnh4HAH9VIG2zsbSGUKiEa6BUCHwjElaSiByLbc3d2RtjjZ+KEYk7GOQfTMzCwG+ofE4udZghgFZQHbJMXV6jIhnJ2aFlmG9825yXMSYzrG9AtLV8Dpn80V4CWxr8uH0ckxyQtdu3sNk/Pj6BkKwhsBmpQ26QJq3ia8MR8iHQBaQJjPUXgifLX94jn+5q//Gk++eQRevL8nqapWzkdWh3hIB6Iufb2kNT0QjqhfOa/diSjOXQMxnbXC8dXi+DWwTThCp2rLwE3+zjAQww/sbG1A4T8Glh2g1sBj/jSCnX2fgb/2muEtupe2Ax4aqMn3OOusA0YbW9bwFjeQbe914xNuMNYNaPIe7dkNzHPWg47EEXwC82RK6GB1l5gI3/cqKc+uzXZ2YyfWNtYXbszE3baGd/F53HiU4TqGycmv4ZUKfMNZ+JPPbu91A+D2vQZQG47F7zOQ28BqawO+l78zGVnDb9zXMKzFwHq3RKoB0HYfBszaeHOD3pc4UYd17gbXrQ8NwzFw1wBSN85pWJsbHHW3uf3e2tD63u7J2sBet3u0122MuMe8Xd9AXpEZvU6czvfzXG2SOKpW6SSC3D/ts2YubPPXAGi2L6+hip+OAbAwt45kh80ZG6uvfof7Oe1z7kTHJQbcMd2077+c+52KBrtPmw/WNzaHPf/Hf/+fiwFtaDs7hwOIN8QN2F4zJq87y+J0qCNgb4sVNYVsM5aQdkdfyD5n7GMGUtzYmB1kcMaSLP5kA9XqFcdsp0atqyACQb/Ki/h/TnAGOsrQtx1Wsk0AY1hfTj5mkDsgsDWMDQh2jJi/raYCJt6fyXvYxLQFjM9mA9zAYssC8PdiFckR2TH8s4ljC5aBIO7F1RZ9Y/IasGyThffL33GztYltmR8Dunl9bpT2vDaxeA8Emm0D4DV5wON3MXiwCa6AgiU6weD3Mh2dxdIynXwvv58Dyc301vOT+UFN6U47O1rUUADDe+N38TomseEsqk7wG+hk6oIhAmxOFtQN8Nt3cYHitQxEFpDEg02nXxn42gLO/rPr8HdmIEkgnpOaCyeBTL7GsalJH3AAen4f//I9Fmhb/1n72tjldfk+yhOQvRimoz0NVVpeXJxnEAyxZHwO4Ugv0Aqi1vJiYnxWbDSyi5cXFzA0COQuWLbNkvgLHeAItJAd15tM4IL6lwTiYjRwIYe4iY2NNektU0+XzxqJxjA2MaVg8YMPPkQ42CUDt19/8kvp4ErSoFpFPBoVuMt2qNcql0zuao2HygjC1Lj2eeVWTmB5fmlRAJDYt8WCzOi4JmQyju4pwSxmVglAs1w2c5HSYZwAFttW7uvBIIbHRsXcIOOaruqHxwcoC3R1dA15KOT7kz1OsM++5hznuCFQwwNYtuDMTQbiNDyy0hSC3BxvPAxzzeG4uHv3Ln784w/FNKW5BgM+lukRpCYrVEkRsjLicfT1JwX81OuOHAwZ5plcVoDSNAGWe7fFTHbKKS8EQPM5GywBzeYFpjD4oSYmKwG4nnFcaM3rmIIawGxu0xxPTFjoMBcMi0FZLlM7MiZGKPUdyQImKMUTtyPHMKU2YQmmP9iFfDGD/aN9MeMLdRrwBKRbTPZEggwZAvUDQxgZGUOrzmCzJSAmfXwKJkzmpibFCj46OMBJ6gSHuUO0PX7KV+PBG2/hT/70L3Drzl0EfCEB0NTWJvuPpmvHJwcyvCtXCk6JrhhFdbF1KtU6bty9rcPgH/7JHyMaT+g9ZKuTmXp+ci7ArJTOyXxtY21dMhCFXBHDA8Mq/2S/b5OJXsxiZGYSb3/wLq7evY35a1cQ7Y6iWCwIrNlef4Ff/If/gM21F2jXmoiEohgbHsHy0lUMDQzi/PQUDx8+xEU67QDQHRNPzneOaTF98zn4qPPPksegkxQgy4egHMGYYiaHQiqDVrWBob5+eFtOJc1F6lwHdOqKe6MBVANtMaGp0/ov/7N/AV8SaJeBYoFlomQdb+P44FCGVmTH8DAsALpQEEDI7xKrs9VEpDuGuSvzYvqxWuH5+lpHMqSIgZFhvPaDNzG73I9SDThJs1KoKnO1EkHcal2mP8SYKvmcQHrKnkSiUQyPDCpTTs1n28cXF5fwg/ffxvBcFKUmkDuvo1qo4OzoHNubmzjZPxDTt92qq2wzmXRigVqNBxNG2H7MzC5IG3NwZFjgYe9ADOVCU7rlOUpWpNM4OzjAKuU1jg9V3bG0fEUVBGQDc2x4mz6sPH2Gb1eeSFP79t3bYsNqz6GcBzXqj08c9ry3jcmZSXT3xKXJHOqKopSt4WiPcj1nWseYqGDymgfEwYEh4i8CsV5uvkS9UMLM2IQ03vPpLHp7upHJp7C945hdcm/gGKHB5NO152J/jk1NSqKG45PjKJtLY2drW+sqrVWz9bzDVKs20R2KoKvRlvFi0BcWuFRq1zAzvYiZ+SUxzaVZHIlInofP4wv5sbAwo3vaWF2VJIES4BwjrEjy+LFw7Rre/+gnGB4aR6NaF/OUY/Nw9yXq5bzY72enJ/B5mthYfY5EPCKPAIITTDq1vc6hkcAvE19M/JNpSOMrtg8ZgvFQNxrFBuqFmuQc2E4EgVv1Gnx+LyrtJvZoDpbLYnxxCW9/8GNJwfQO9qsqgL4EPOTWSxXtZf5WW1IIsVAQXd42XqyvodSRa2Nik+Of61Sib0CM5anpWTHoVeXi9aKQziKXJXt5E1tra8icn2m9TMRIVHD2DyYNmLRgOTplBeYXlrC0fB23bt5G2xNELk2ZlnOsPHkmnfSxkSFVTRwfHUgmZZlyOT4PHj76jdqGBrXv/Oh9ydJML8whEu/CebqEnc0tzaWNlRWcHx9hmOvyxIQO36V6ASfnp9je2lGCiyZ1hUoZU/Pz+OinP8HMwrziMK5z0g3PFZT8oAY7DUinhsYlp3GROsXY2JBkjpqeJmpeL+aWr+DGg7fQNzwKbyCMWDSqvTh1eort9XWkjk9RTOdRushqDaDZW288gVK1hEZXC8nxfvgGY3jj47cxdX9QMgUH+yWNjfRFBpmDNDznDeyt7WmfqFXLSnBwzj958g3WN1fRnYxhdHxY87VUraJQqeL45AJLV65pTUnnsjITzOfTmBmaxOjgsOYifQU45phQoKFkKev4fkzNzMjwlhrXjDVodCnjvUZLeviJcBwzE5NolRvIXpyLMUxTxHy5gNP0OYYnxzG9MMPaffjJIi5Xdd7guOF+z2qho909nB0ditHtaTfQn+zBvXv38Mtf/wr7R4cI0wA51o35W9eweOcOEgN9MjymlnejIwnBfT59lkWpUBWblvOZpqJUb2ZSgmspgSN/IKrxGo2FUK5kxSittTJ4vvYNPvv855LkCEdI3CF42tT5Jdndi8GBNp6QPAAAIABJREFUMX0nwSydN3x+x+ityzHVprQRYznOGekWdwyyjTQjiYtQBP39wwJHeSYiUefslGZkGbHKpQVZd8ghZI1aLM89gH8US4fjOmMpnuf6xtirRFPJbiVUTLOWbGCn+hRKtrDCh2ziHurRtgmGkvXsJPkZAzFmZtzC2M0O1gKhmzVpRAf8PC/VRXoQASkUQz7HMUJDuICYxNSIllyJz6v9k5UbBJ8FzrK6tN7AwNAw7t67JxIGJWJoOM3vzqVz2NnZlWwKqz0cIoZjBs0qLoLDZPn7vA5owjiWazzPgpR+IhuXz8H2ODk7dViCHWBJ55V2Q2zbe3d+iNnpJWknS7pEeqc1yePxfZvU5z85USw3OT0tVrXWt1JRQPjz59+gSDY2DXdZSdJoSFqIsS7XOcbhlAkZHZkU45r7by5LUJVAOxVdqni68ljmw5QYMbkMys5wf6UM0eTktMNgJiDXdMgsxVJOCf1M9hy5HOPtgp55YnxKhBAah5Ik8umvfonPPv+V+pr/Z9ArXwESVhJRpHjODHhx8841fPyzj5DojaBUKsqsj2Mvm84hdUJTb6/Y/T3RhMwh2TZHhyfY2N6VabYPQVxdvgG0GRuVkEj2opc+AdWCZLkuzk8cmbZKBZNjk2J5U8qD+zz3kmi8F5NTcxgdmZKHBJnJPk8bJwdHODrYxfqzFWSyF0qmUkt6fnYO+wfb8Pnqmi+PnzwVw7tvYBCJRB+6PKw+rKsKg9fjOYP65KQVM97uHxzA/Qf3Vb0nkKrWRLVUw+7mrvZ/+miwEjXZ16MYnvOTiUxWNkie5eW+SHfUktfZK5mUWXsoEUGsL4Hf+oOfYWAyAn83UGkDJUroeOqqRvWHuhBgJQtZyiy9D5AVTMHDtljPlIb6q//rryS1NjEyIRb02rMV1KsFeNqU28ih3eJ52McUkaPv7aHUVMkxKuzIdbCP+DuOSXcCys32ZHzhBpDZFgKcO7ryRtKzdcsATAKvIqhRlLrzx8Aqw5MMN3GDwgae8r2GybiBYAPO+L1cuyhtZeCzfdbAQs5DN9Dmfp/hOm4tbMMn3GDj989OCVLOXzJCHVaoAe9ucNSwIfvuy4fvAOaGlRiAyDYy7MwwIjepkeutqk86gJ/OmH7H6NZNWOTv+eeyzTqYC6vjDD8xsNXwISMQcu3ka+bdxXY10iLPx25JKL7PLXFroLmxmHmvqvRwYY5uoqvhMpbw4LNYW/AZ3ViYgaju5IIbvLa25nPze91g8yWp9B+RMZ2EAq/nBlsN9zFw2ca04XDu+fAquGzYoSUKDHi3igKbF/xePjPfb8QpUyawsSIg2EPc1CG5Gt5nyQj+NJDdDfS6EzqW1HGPZZtL9lnDNg33YlvxNf7l5+2zvL96B391t7tdh89ifcbPGabonj+e/+W//kuNTDaEAZEcBGx0DjL7MntofqmBgg4Y65TjWAM7jGZHz1iAbAfYswlNoMYWKQGWbRpnOCCrAaYmO8GOEGvUZYroXkQ0IFgu7HJmtAFgjWAZISsBsAltg4iHCANJ3dkCQ/j5Oxs0llGxCcufxgg3qry1k92TtQ2/j+3BtnWAY8fZWmBxqXQ5mNwMXn73JVDekT2xTIINKrdEhA0kPWsH3LNFhAxU21BsoGogdFxkbRJRJoLPYIPHfm/twU3SXuPmQYYUdchskeIizIDZ7pPX4l9bGOm2wHv3dYBtCnq5F0frL2sXd8mOPbM7A0f2oD2PJSDsXmyxNQCaz0JAlJ834J9MPPdmYAumDhVRx7md92eLM/vcJr7YKI22ygmpVRyOdKNaa8LnDaM7PgCfP4J0qoR6DdICZRKFJSM8+FO3eaDHi9QJcHx4IukKMifIBqKW6cnRAUYJ7PQkdXixAIZMKR602D5kNsa7ncD2ww8+UADNsrH93T2sPV9RqWvq/EImYG0afuUyjvGR38oR6yp75MGDZjaUTSCTePHKEvrlxu2MTwblpTyrEpro8nSpnPvl1rZAIUqzENjkAZsgNN9Px3oCBNQbpXmQN+iT7rOC5HLRkeaIEChqau6ztJBBENuYgTPZHATHWdbL8UsQngE8A0fO97W1NbFfGWwzWDVBfAb316/fxPXrN9CX7BUjge8lgHB8eKTrs+/7ent0PbKLSuWik8xotwRC08hqYnZSLF6CXXyNgSiNp8jSOnx5iM31DYG6kXCYPvZOBUO1Io1obbA1ronU0YUMn3hw4/u0SLcof1AGjVZ4SKQZGVlr/b39ur+zozMdZJi4DoeCKtGsNaooUs+7Jy6X7fPUmQzRWOqdr/AQTPZ1ANFYDKFoTN9HsxyuveZyzWCdJn9sd+onk/FDM6Z8LSsN12q9hcmJaRm3vXb/ASbHphEOhsUgobng9osXeLGxht2XmzKJlGa31rAu1HjI9fowszgvU74Pf/oTvP7G65KcYR8TaGU5Pcvq85k09rZ3VL6+v7Ov0m8d/gYGHXOek2PpqHYPJvHBb/8U999+EwPjoyr3ZWDnYQlsJoPPfv4P+PKLh/C3/ZK4IFDOeT86PIKrV69iY/MFVp4/EzjG8c3xSEYLGSrsB75fia1mHYMDgxjs7RNLmexL0Bm8VNZ7aBVFtiPHCz9HeQ+xLoslnBZSqAc9iPcl9ew/+dlPMbd0xdHtb7Q0p1eerGCX8zVflmkQEwtOMFcWsEqwjtIwt+7fxZ0H9zCzPA8/neRbkO41Dyuc72QA3r53F1duz8PbBWQKTrBbpcxAKo1mpQZvoyXWEYGyLx/+BseHB9qXRyfIkiNQwnLNFkZGh3Dzxm3c+cEdJKe64ekC6iWgVgSKqaIOjLvb21hbeYqzk32kM2eXVTqZXAmtthfBcByvvf4Ab7z9DkbHxzTmgpGQjO8ImuSpn55J43T3AEd7u0ifnynpWKlVkGOJt5+BDAEix6gpnS/gzmv3cPXmDTG0lcjJ5SXRwbHKsl2y1wimSh8yl0a1VEc8kkQ0ktDvqFM/NTeLK8tXHVmfCDVk6/peglv7O9soZvPYePoMmy9eqA97EwnJ43BvqdQd5/dILIyzzDlKtQq6wkFp2DPQ4lrV19urxBiTUaF4GFfuLstolIaVh5s7aJVqkhWIBCPw+LpQYoKr3sD47BySTGR4/AiHmNwpaOwt317CjVvXwdT7V599hq++eChNyrmFRaRyOXy3soZivYkbN+9g8cpVhAMRscep03xxeoR2vYS93Zc68OfSKezvvcTYyKDmOddbgooEotjeZPjR3ItVUiy9VUVJAzJAZLVEg2Bbuwu9sW5Mj4yLJSyWdqMufdwK2shW6+geHMK9t97G/bfelLY+WYgEsk8PjzR/yIJOn50IGM+kz4kVKgl1cXYuiQC2H9cN7i/UoqXp3o2btzEwQJDUr7HEecf96/nKEzz99lutGywx4jpB3Xn2E6sRKNkiM9VEL6ZnZ7G4cFVt5/cFxYxjcuf5yjM8++6pgH9Ku/R0x6W/TmPFrngUz9afSbd4ZGxUOuWzi0sCKcOxEM4uClqPKTX2cpNJsz2AjGvKNbDKKtol1vPDL75UtU443i0w4fW3foB33n1P0lEhagZT+/8ihbPDQxzu7GLtyYr2lOmxaVycnuD4cA+jY4Pw+ppKJp5k85i9sozFW/cxOj2rpA/3swrZldksUifHyKcvUM4VcHF0gvTRqQyvKFVCrWOKkg/NjwOJEB589EP0TQ2hxbM+tdqzRexsbAHFOjzZFnaeb8t8kEmY4aEBmW1tba/i+fpTwNfE0tVFsY8vMnmks0XEEn2Ymb+C8alpFEp5ze/8eRZxVvjAo4oZ7n30faBONBMT+XRGe/ni0jJyTLbns0rIV8t1jA2OisGbvcgg7g8jHgwjd5aRlvxwfx+CIT8u0ufY2X+JYHcEgxNj8IcCMlWmDNGNW3e0BpDsoqqaVBpb66so5FKI+ilv0cbSlUUl+F/s7MAXDKF3aBQ3X7+P0aU5B4CO8JAN1CotxWlMONL/oVZuas32tn0yva1Umzi/SOMslVbSNUKmNsdxPIpqLY9yLYtmq4DVjUf44uHfI5M7Up96PQ6DjmZkNKkOs9Q/GFaVSl1VhCT8dCPaMayTwekxZascOQsCkcZWY4zBPUYmhj5eL4SuAMk2JECcoFDMKR4RgSXomLaTPMD292jddSTy+JceJmQg+zsGRpTpYQzHvlMFWyKp+IwSUs65x9FCZkxAvfJM7oIR/SWowD3SISNVUaW+pIhCjvgG4wlqRtpBlIAi75ESUfFoXOObhA5+R6vZkoQRByz3Lq69AjsaziGY93Tn3n3MzC5iamZaOtHK6bO7WjTGLKpC7uuvvsXW1pYkXiLRMLr8BN79qDcqGg+VIkuQHZmYa9euKd7m+svYn6+TvEBWNBNUYoV2zMWYOAiHurE4fxt377yBsZFRrWtM+rGaiTrVXHOpwczqE94f1zlHx7qmMcNE/urKV1hbf6pn47lZwEyzpj2IVY4ce/RBSCR60d83jFAwgWaDCtxOJXImd4Lj4/3L/ZlEDv6lPISSzQ0I9CbAzfiIz07yAttDZ3c4gEej5RWIvzDv6ET39pPpTjBzB599/gm2tjZQb5QRCTlkD/qmVFsN1H2QQfnU9BhmZ6fg83EslDDQy9i8gFKB55nipc9NT3cSffSfYax7eoG1zS14PH4kuvswPjajapwoq4kSCQTCQRTLOWxurWF7e0t7GUH22ekZTI1Pac+jvJcSOIEoovE+9PUOai0gsY044OnhofxLUqdHqNWqYnszmU6SykXqBEfHO4gnWKmXR6FEF12PKumGB0ZlEOrzBCSNl83kkCM5BA1Vy12/fVPVWJSKEQ5RbqJRaYhM9GJ9HXu7W5J5oXzi2PiQjATZxwzseGZlYpTxG6sE6UcjqTomfvoS8IW78PHv/wSTSwnkyailjryXhTMNh40f4Bym33ER/ji9TSoIymeGYLkf2UwF3371LVafrauahOeU7Y01rK18i0LuBMFgU2tUqZBTZQ0Z8owNRZ7rVIqyUtbmssZHR5rUiHMGxpGIY/iRYR36PwV3XmEmGyDrgFXO+kMyjGE6HPt2DTu727XduAevYzgPr/UqwGuAnPCADrua73+V6CbiwGUluAMav4pFGEOZ3yncokM4dAOHdj92H/xpALSR2ux73EQ7O48a8M77tvY1/IpxsOENvK4BiIZfWFWvgauX16CcU0eX2jAcIzfqGp1Kd6dMxgGm7Z4N0LUEgGFzvBcjRlrFueEl/KxhYdYedm/8jFWHOKQlh3hmWIoxpfmaI0/0vVKBqSnwM7wvYwQbKGztav1mQKj1pSUntPfJjO97yV7hXx3g3vZEw4IsscD/2/O4gWCbG7xn91g14NfGpY1nGy+GJRq2Z5gin0OAbr1+qSdviVvrc+sPewbrV8MybQy4Eyn83asKDK+C4TaXbI65Ezs2Jw3zM3zSfu+lf0UHtLfvZxtITaEzT23cWVtaG+ha/+t/868vVeStFMHKpWxQWiPxoioL7xhqEdhjZtQGnzNQHUDRQGYDNHktx/TPyTjzO/h5spyc0nQnE/YqwG2azvw8gxA+hA1gLTA0SXEJmdsCwUawbIqh9pat4f8NxKS7N7+T1+b1DHy1BYvP+z3Y+30WwAaUDWq7pn3OFjd+1trVsj82kaxD1A6d7I6BqLbg20B+FWS3CcMstz2fZVt4DzIf6shw8PtpPsdrWUmKPSe19dzZkMvNoLN5WD/a8/B1MSi8HgEDLO1jSZ89I8E0Z3I6Y4Xfp/7qvMc+zw1K2Sxa1XWcPZ1g1DFhMCYpP2vjw30v9n1kIfPzlljQpkZGb2dhMUa6ZdyYbbbsnUofXBpSNt5tsXOXh7hBeZuwHMsMDqnfxk2crJ9yqYZcliXWAXT5I2jWeSQLyqCOATYz4Dz4E4BmSb6Z7BAYk9lTvYn9g1253U9MjOPWzZvSmAx2OeVEvI/d3V2V75G5eXKe0UHu/fd+hPfffxOValtl9k+/eyIQm+BxvVbVIZDg9PnJqfqDTGRpMnmcAwGZszdv0yRtQNn9mbk5MasJskuTsFx15ka1KUYHQVga3TAgJBuCwDFZfRzLbDc+Iw+tZKSQLUrwjwfjFuVzwIOPw7onUGIJJicB5ASwlCGgG7fpdpMtRIY2g3OWxBGYY39ROoRVAN2xuA4SnMdkJdAIpNloOYeC01MxD/mamOMd8xy2AwNk7sE8IlEDMtnbi+n5aVy7fh1zC/NOdldjpK3D7frKup795fYuEmQJdfc6GdN6DacX5wLCGCRyHLINCIbyJ9lizLezdDN9QZOmcx2UCR6RST05NqH5QPYCAz6OK7HIBwZRbVaRyqQQiUdk4shDP1krvoAP5UZFwDQPacoyh6P6HNdhAn0E4Iw1zvtlX/Gz05OTSOcz2DvdQ75WoEK9QJzR8UmMjIwiEU2qDDoaDEknm7IWB3u7AkDI8KERHNuTLCQaZFEXc2puRgxAMsg//snPIM1bD8RUyV6kUSmVxGzkGNzd3sH6s+eIhajDXUIy4VRocJ7yQENZC8ofvPPRB9IxphkOD0xkJhOAefb4CVa/W5GxGHWg2U8cEwS4XnvwOiKUVKJMA1pY39iQZifHgEn2sMKAiAMrOCZGxzDcP6CyXSZVmpWGGK7lfFFa5jTcstJWsnpoCkjpoXSpgLNyHgvXlpHoTYr9vXTlivr/YPdA8+Tk4FhyOn2JXgwPDmmuUaaGrB8rteZB9We/81v43X/+h+idDAsk4t9GBdjfP8PTp9/h2+8eo1StYP7KEm7fv4vh8TGtO9VCTeAWAZ7N9XUlW54/+U4VFJyLLFcnuMLxG44SZPFgfn5WIN7k3AQmr0yIidesepARk7Islv/+zg6+/M0XWF99Ikd49gtBD7L/M7miNMJfe/MH+J3f/wNJpHCecn2gxAkTNcVsVozP3fVNAdE0f+PvD44ONL59XX6ZQYbDEWkkU6rl/oPXZRDKEupWsy2WfvosjZPDI+lJkinHfiBDb/+gs7aVyBjuVgIpMdiH+etXMbe8jMVrywjFmBgFqIaTPs2ilMthIJEUSP/1F7/Br/7h79EdDONH772LoeFhMUcpU5HKp1ViX25UnbJvbwtp6sOXStJrZlKPibc3334TP3j3B4jGIvBUm9h6vo7M0Tna9YakTOrNNor1GvLlCq5cu66qAK5RZKdEw0zStpHojeHNt28AcaC5X8eL1XWxuqj37A+FsHd4iq+frFBMDn29HD8tsSRjwYh0POuVgpJYZHtRHmR3cxMjwwNqp/TFmQ561Asl+EzZA7KGCaiT7cXDHw35CIQ2K3UUigUkQz2YHZ/EQHcPmtUqjg72HPkDvw+legPhRBIjUzMYnZ3BzMIirt25pcMwxwz3HV/bg2qxKN3mdqOCR1//RolVgvQ0a1V5YbMhGSMlxPMFrSPLy9fURjSXDTEp3Gwjn8vi8ddf4ZN/+AUqhZLWN4IpHLvsJ16LyVr+6R8YwuzCIpYWr+rfPl8AhXwJmxtbSnadHJ4gEgxgqK8XPYm4cxBBG4V6FV9980hl/vHeBG7dvYMfffgh+odH4CPbrdaW0SH12vOZCwR9PlRyGZQps9Fu4fDsCAPDA3j8+Amy5aIAMRohvv3D93Dt5i2EIzHJXpVyRa2BlGihrvXW6jqC3gAG+gZwenyEg/0d6ZOyPJwM6OebO5hZXsa9B+9iaHIGhWIVB9QcpkxZraQED80ZU2en8DRbGnfVQkkl15QU8kcCiI32oRUL4Pa7r6FnbAAhgurhANIXWWytbyLc8iO/l8Kzb55qjnH/mZmeFJv37PwAz9a+k+dAcrBPiQZvOIJAMIrhsWkkB4Zx9/497cE0Rka5gSqTc0fH+M0XrD5JYXR0VGCeCC30VggEMDE9gxfcv7NpJPp7cHxygqvLy5Kdypyl4Kt70SxWkDlNIcjk2eCATCC5V8kTwttCNJmQBnQwGpO52uLiFSVUGAtTW18mu4d7yKXOZUDGJN/46IjiwpW1NSVLx8ancfcHb2CAFRX9vZK3EgBdbmsfIABNX44uL8tigXKBWppdyOaKYq+enF1IYqc73qf9lskKAtCVaha1RhbPNx7hm8efIZc/Qb1RQqmcU5wQiySkhy1dawKy1J72OIk4RiH8ToEOXicuY5KD+2JPd+LSdEpACNfPQklxJ+OoSJjXCyCdOhW4yM8owRPr7oC3NLp0zNh1KKbZX5PMa4ehTHYr4zDuk0zusb6RFUJDI8OdmCkmbV4COmRM89pkwtKrg99P9jjnI3/H6xvgQE1wi+u5f/D3XP8Pj/Ydz43O+ZFeKqx+ddh0Pvk5VFFFd5D3HxPgbFWm3DdZEfXB+x9jYXFZc4z3YGcbVsRxneRe/+jrx/KO4H0xjvZ526qopdZJiiatlabA54mxccW7jBuNsEI5J36OQDaTUJQuIuAo3Va0kUnnEI/1imHMfrC2FVmH46fGisqgYip6lPA+pV/ccM5G+cIFjvbXsX+wpbZgn3FsXVyc61nI/KfGLCudKAEzMjyOwYEJhEMJhPxhhMJBfLfyrTSKdQ71OFqi1ADgWUOAlTeo+JNVQIyN+vuS6O3tQTzq7Nfco0iw4Jh89913MTo2hVjM0bU9vyAZ4lwA8EtVCRXhpx9MgJ4COUTiUZEXWNm4f/BSFRzBEMcCzcR53xX4eL6oNCRD0azRtNHR1uY4yOXyeLF9gFAoirnZJbGXx4YnMDw60QHX07jInOPwaBc7O5vSo2aF6NjoKKbGJyQzc3x8hEgkqjNWqVxDu9WFUFcEHhETaujr7pH+OM04yfgtFHJ6NiYDMvlzrK49ltkyq1fOzxzt+r7kIJYXKePUI+IImhyXDRyfnCFfKSHSHcVrb72BqdkZBOJsb8dglkn8QiaP9dU1vNhcA7xNHJ+daI8fHnbkV1gJYsabTDqRKT0xNSmJomw+j3B3FO2AR2bT/WP9SA73IJyMIprwwEOZnyY1xh3fJW/Ai5qfrGhHHoS+HbE4dd2BUoG6118iyjihWsHR/g42N56hWk4hnztGOn0kKT2OT0kRUk6wXr/EU8yYzOknJ3llGISBagI7qdne0YY3YElkPLLzO+xS+xxftxifa54wH0rruAAswyLcmIABfwZqGTgoALHjH2XYhq09Rggk0GpgpBv8tTO8gXv83CWo5rofA+Lt7M3v4dzlHwMfbd2x53CT5rgGuf//6j0YQGrPyJ/u9hBG0WlfA6yN3Gn4lmFOfN3ASOJqbrzE/bzO+uRIrBD8M+zKcBRrV2tnd//9U2C7YSMGlBuQaQkIfsaAcQPyDSTl//k8bCO+365lYLvO+J1xY7iZG2PjZw2zMhDagFC7D8PUdE7vPLcB1/ResOvx5z8F9hr46u4jvpf39Y8Jid+bRNrz2j29CkDzeXnvl4mcjqmkqs7zeV3Xxhnvld9lTHc3Fmj4oj2bzQe7P2s/fr8BwYaXvor72by2JIiNGa0LLp1y+361S2euGChuz2vtbN/B52WcdIkfdrBez//23/6bSwa0TXp3NsAGoWWP2GjGMOUEINBoGQ4x/ciI6zhV6sY7HWWDh2CRTV4xYxvMljuLm0krGNLPG+Z7GNiwoY1ZbY2hAd/lLJwOG9thS9ugNDayewGzTIhR4Kvl0qVJm9HyreHdjWgZKVsE+DzO8zs0cwNobSI5bAFnwNsCZNkfN0jO95hmjntQ2uet/e019+Ry2vF7AJ7/t0FN1pIB/bqHDpuav+N9WxlEV5AGak6f2POIct/JnBhb2CaaJSMYgFG3jjpbZGvYc3Z3zBzJprGMvgYsvRBc+tKNZt3ZoKRL930W1co77D45GW1he3WS8VlZmmfgso1Lm0D8PwNIfo7fIXCr7kiOGLOdruP8Y+PHAH8bR47pR13XYfu4M3+MPMjgYuk3g3KCOwSgMxkyZ1oIdnUjGu5BNNKD1GkG+WxeGn88XDC4jMb42R5doy1dc7Iqgjg7OcXXv/lSgfLC3LwctifHRy/HE8FLlg/y0Lx7eISj41O956OPPpK5RerC0WSW4UnZKX0tFwoCrqmzSOkbZuGdYN8rdg3lJsYmxrG775jx3bpzR6ZyLBPTQltvOFrPL3exvb2tEjKWWFKLmQYXCtbTuctxwPJaghYvD/aleVaulhw3d48zzrp8TskJD0G2CbGUlv/O5nOX81jltYmYkyDqlJnygCAAN5tFLBzR87FUjmOFgXd/svfS6MdZuJ2sYjzB9cknaQaOf14n6GPplBf+gB/xRELGVpQAuHZ9WYcGO1TUy3Xs7u7j5fZLAS0v1jdlHCQANBZXUE4JErKfeTjkmJtdmMfi4qJTvu+htFFFpY4EQsmgJMOTMgWsJBgeHFR59c72tvqNc8fY4TTWyeQzKp8k+Fyp042+oEMkjeZCHWDRWUed56GLOvtxcJDO4l6Bs0NDLC9MSJdQG0I4gFwtrxJTlrdS/4/lhhzLtUpN5a9k/rFKhSxmMqijUYdJQ0kQzqVq3XH+5voyOTstM0MChMtXr4sZyz9aTxpNMYrPjx22P5MCG89WBe4zGUEZEh4s89msmCBkAdIU8A/+9I/RNzQowJt94YDZ53gpc7IjafsGSBkGgcY8jk6OVeYdSyYwNjmBD3/2E3z73XcykTs4OlTbE4RnQibo86NSyKOb7GDK8JTKaNfbAsTJmOXYJKNT7erxXJZCcx0hS5+gJ7W3l25cE9hN5j/nEde5w71DzeOD3X2ZjMVCMUyMj4vpr/VJenoesasOjo9w+/5t/PCD99E71Iee3h4dsPk+slS++uorfP7woUA3fyiI3v4+DIwO61CejPai2Wgo+UO26Cl1lQtZjbnbt2/qwMzv2N3bw8jIiHQJ9f0AhseGcOPudQwODyAe60MhV5ImN6swnj97hk8++Qe8WF9BdyKi++Y1ebDf3ztCsVDFwpVl/Ed/8RdinPq6ugQ+KyldKkk+oczy5b0DyRZcHJ+qAoNjmwkgjt3tlzu6p1iSo44kAAAgAElEQVRPj/TX/+iP/0TJAxp1Ukc9SwmFw1M8/PxzsWdpfEaQQKaWlGQgs49AECuRYjEkR4cwPDuF7qF+LN26iaGxBOqU4MjXlEwgo3K0fxCjfUFkU3V8/dkXCHn9WFqY1/0cX5zgIptBvlaSIV0gSvmkJkI0HcvTfO0AaR5C0xl0eXz4+CcfyhgxHGeWBTjaPpSu7/npBT799HMcnZ1hcHQMi8tXcevefYHZBIEoV5GMJZQIOjs9xK2b15GMRJDLZrC//RJfPPxMBq3Tc3PoGxlHsV5HNJGUOZLJIHl4YKJm+toqquUCxsfGUMhmcHZ8pKSw30/7U6eENhAOoFiqIMVS60pJ4PPwxJgSL8loVAmX1NkFVp+uisG6NL+AZDgmreqtFxuOZiyZk14PIgTGwzFEEz24cvMGppeWJaFEXXnKb3B+Ui4jzYqXwwOcHh8gl72Q/j9N/5jw5rrBNVvBaDGvfuyOJwUkzs0taD5T4omj9OXmC/zmi8/U/4wPk329Aoz2Dw/1Oc4PAjo9yT5pP9+8eUf7qt8XUnKRxptPvvtOiS/uu4O9SeSor92TVAVRpKcbnz78QuXPnFvU4Xzznbdx7eZNaem3PT4ldcgs50E+FvBLXzh7firQjkZ9TLSRZVmq1QXKU1fzwZtvYenadVWYEdBkgrleLCN1fIyNlefYWdtAdySGoaERgfyHBy/RHY1iemZS7MiNl7u4cuM2XnvnPYxMzKBSbshsLNzlR61QwNnBIXa2N5R4GBkYRPr4Attrm1qrKWVCFp0/EYanJ4KJq3OYujKH5GC/mJkl7jupHFBpoHqWw8NffS7NYQJTrI4gAOXzt/F84xn2jl4iV6Ve95CebXpuEZHuHiR6h3DjFpPjARSzNfjqTZzuH2j8fvbpryQfQaCJaxSVB1mFkOjpQXJgEN+tPUPd08bk0izqrbJilny6gJP9Y3Q1fPA36Y+Rh4+GObW6jA+rtRoyhQwaaCLR049QPKrxyPNEoieJobFxBEMRxURcg3KZc2TSKQTQkiZ9sichIO4ilUYgRG38QVy7dw+Dk+OSXAkGSUqBjFZLJZp6NZVUadcdokUuQxC5inQqj7bfp/200fQgHqN3RQSRaEA+DcVyCtncMVbWvsTq+jfw+sm6JBM/JbJONMz1PyCTOMo/MR7huam7Y67OuIDJfAIz3IeZCNWZw+eUSjeYPPI6rKNio4REuEexRigYUDsy3mPCh23QpKxTmODtoGQ6ZCqcTqPUrKALZBdzhWgg6g86ZzqvR5UeuVIGXSyzkb6sUz3EcUoZNMaNXH+5h1SrNcU8jMPJlqZEFpOu3B8ZvzB2o5QEfzIG4FpkZzEC1xyLx8enYkoHvQ6oXapTBsCDMBxZECMH8d/USuYfAqlMmhL47e0dUdzGNcjYWQ4BRnaHOD05w5dffq3PsJ17FEuGxOalbEiyZxBTkzNaPwniMZYl8zydSSlWsApA/uRz9A8OakwzoUc5vNPzY0Qkn+FoZOv8EokqluLawfu4ev0abt64JaA3my92ACUPdl6u4ejgOWr14qVpOok9JhNGkI4AIRnEXBMH+ofR10sWdLcqYbgnp3PnyDLpW61I/zqe6FHyvUFT9EZbzHKaVFIC7R9+8feSaKAM0fLSgu6NzGeypDkmf/DWO6rSsXMUpSnOLwhWnosJTbmOidFRzM3PiJ09PjWKQMiP4/ND/Lt/93/ii4e/VuUf15DuaMyRSSrXJKfJKjUSVmgySlKFEtYNanIXEQxFcePqHVy/fhvLSzfFvibesXvAeO4Ap2eH+OrrhyLQMMHCzy8tLmjc06hQ55tSA15PUJ4Ps/R58EdwtHukGJ3JTOpjM4HN9qXWOfuwUMnhm5Uv9JP3w3iZ+xfNA1+7fR/Dg8PSv+C9cF04OTuXfBBjy5t372BkagJd3WGNBUqJkX1fK1awvrYq7Wwyk/0RPxJJjtVJRCMhZC/y8kOpl2poNVrIXGT03QOUC/N6JL9GWatyo4QGWoj3xxGj+WFfDIEIPWyqIiox2dQz2IsqK2Z8TfT0datyjuf2SBToCgBbWykc7O2r+qjL18bhwQ6yKRIAzpBJM4bLyGOI/U3AWbgPVwQxF51KXwONDAQ1jOASIOwQyAyAsrO21+eQcKzS20BArgEm1cnXGFcZAGqgoGFNBpoZmKyEXMfYzzADI90ZgMzvN3Ka8IIOA9pedwOoRtyzNcmwFjegbkC8YQQGqrvvyYBLw7VeJRPy926Q1PAiw354H26Q2bAkI2XyOw3L4u/cEqGGyxjL1e6L1WIGpl6SCjtYlQDuDtubpqe2zhq+wp/OGupoc9v9up/D3mNtaOC9YS/8P+/JMCDDrQyAd2Mydi1rAwPl3UCnJS6sr+xcabIVBgazn91/DXTlNd3twevwM24A2u6J77X327+tDV4dIzZG7druJOSr48s9Bmz+WLsYJsV+dktw2Nj4pwBoax/32HED39Yn7oQRv89AYnsmA8ftme261h6WYLEEAceYYYYcPza3Xk3E2HUtMSLCacd3z+ap59/+l/+pAGjLuhjwaaCpDWx3w1tjOw/iGO9x4DEQY/kUP3OJ/NPRvFO+4DxQ16Umj3UQAxp+LzdU3iQHm8C4jgSISYK4B6oByAHqE3YAVRu4fBYbOHYf1vB28LHAhqZvfL9NQisjsM4x8zl3J5k+jWVrBLB0Bq0BlMYiN30bG/Aa9B1nTMtoWHaN7cFndmfYDFx1M8NtQPGnjDs67WsDg/eistnOQmKJAB7geB8c4AxQNeC6HEkVfrcbsKcZoYC9DgPcFn67d7svHoDcmTICSXYtJQIanRIFLXnOOON9k01GLVWCdQ5z3ikV4D3zfqxNxdLt/OFrr/6RSUhHd8pYEDZ2OR4FWnUMKLV4dTKu7s3CFjH3OONz8/PWfwQ7LfC2DCQDOB52aRZCxgP7gmVblXId1RL/HUQi1otIsBvnJymUCxWE/EGVfvMwQgZNw+NDLNGjwzWBTDKCOeZWnjwVkEQjHbJob9+89b0MQJEMwF1kslkcnZ0LjGGbESAi842HFS3CdNTOZXXooFYx75/XJjhBB/RIMIhpGgD20gQlrsPH14++FMBMzXCCPYP9/U6iwOuTAznZfwzMCViwpI3fyXum4zd1HBl08jsYUI1PTcpoMFdwpHRU+k32LO+t2UKLTJBAUMAVxxqBcAKhFiTIGCwcdnR5KdMT6pKeLV9n4Mk5xvshaOmDw8ChbnGQLHyPXzIv7NtI1GG8ESggfYXO6QTF6aROhpHD9vHKAI5MBT4TA0Zq1jLQ5r2RBsh2yVykdWgiAM3gKU5H+XBEJZM8fPEALOZvqyXwmeXBZIJRr5IB7tHhsQ5D2U6wW8pkMdDf2zGOofnQPvKFvNzcWfrHQzONHLsTCRTLZA+ypN9xUXfWZic7SV1ujl+2l/qy7oBPlKDgmOB3s9zvnXfe0Zyjpt3e4R6Ozo9VMkpgur9vUOOQwOjJ0akY2gRpOZ7E2q1ULg+b7AsyfOptCFhj3/YkWQY/j7NMSmAZAWhqD2q99PjVXkxUkBHMckqydPmT16feLL+Pmu5cmwgGjU5N4A/++R/h5r07Cqzz2bSAcJZ8b2+8EIDfqjZ1bRrIUQKFrO+23ytG/zs/fh/vvv8eGmgLpGJig0Atxye/e2t1FXUaFZarYp0SmCajneDp8cGxjDFvXrspsGFz44Xmj2VyCZaT8dw9wP7pUfvyYKP5ECYDxyOmLWUEqAF9enKitmVf8A9ZLNQUPT46xX7qAEO9QxiZGBOrfWBoAGSOcZwX8lmVmbIvydLpCod04GGig4wxjl+2A/uHwIPdH9v+L//1X+reeN805OQcpRkT5/LL7R0cHR8iFHaMiyYnZtEtfWoHrHz27Bm+ffwVGo0qkr1xJQicBHBI7P96rSUQ597rb+LdD36EpStLYgmxVPno8EDzspjN4PzwGC9Wn0uDlyc0to3kb5pNrG6soc5Tm9+n0vA/+eM/xXvvfyBGOzU8q+UqPv3kU6w8XpF00MTYpBJt/EMmNp/36bffaO7RrK8R8CE21Iepq4tYuH4dPYMJ+ELA6XEBhUwWhXRazN7FqXFEAsDLjQNJcrDPWNK/tbuDGlqIDfbAGwoIxGNSgTr4HDdkd+ZPL6Tju7+9h1gkjD/4w9/D8vKsEoup/TRevthRom9tbQPH5+eYX7qCd378Y/T1DwrkFhjJ8d32YntjAyvffIMaS2/jUSVDKNfCvabl86rvArEE7r/1Fq7fvYe4dGAbSr6xffn+7x49wsutTfQmerC0OI9ENCLAjiajnNOUnOK8X9/axuOVp5obEzMz0vmnXM1AvFvSLYcHR/ji159L37onGkeXh3JBTRzt7QGthtjqTLIMjo/DH4ygyPV6cAgTc/NiZsdZydL2SFInn8pgb3sLhRxlNyh91ET/UB/6BnqRK5Wxu7+nihhJ6jRrYNKajGjqow8MDMswsJgpCAxgfMeqB65XXEfYJlxbmORiLHJxdiLWK410r9+4hdce/ABxPpPHLwkFrtN7L/ckqUOz5GgwjLOTI40hJo57Bwexs7+npBc1TTOlAgLRsFj9y9euS0OdySnuW5QkIYDzYvWZDDabjRrGxkZUgUQAKJ3JIdrTR5MSXLt9C5NTMwiGo87Bvt6AvwUlZJ49eoyd9RdiKxOkZWXJ6cmhkvnsM38ghGyhhDtvvIX7b76D0clRSQdkLprw1Os4PdjD3uam9LH9XR6M9A8id57G5uoLVQRx7YsxiTXYi8T4IOLDfZhZXkTfYA/OjtOqwmqUasifZVA8OcNnn/xKoBsBGoZYA4OU2JjC7sEO1jbXcZo5Qw/n+oM3MDwxhWC0GxPT85icHtP76+UW4kx6pnIoprP48uEX+MUvfqH9mKA29/UkE8nxuADow/S5wJv520voHaF0D01Ny9hcWcfGk3WkD09RyxVRyeY1Pwlgc09nFQJlcYaHxwRAU4v5PJ2BLxDAu+9/gPHpKZTqVccXoVpCrVrCxdGRKgEiXU6VI9mSNOYmPjm3tIi569dUSebxsDKOJc6s2AHadacQhWarrOor5mvIF2iOnEdbIOUJPF4/wsGYvs/fBVRrBZRqWZxd7OKbJ59ia3sF8NUQinhAogvbg/Eqr0w/YzJ9GdOyXXqTSQHdTP4xycQYke9libv2xyrjp6akckQCaVPqjXGcIyen81OC5umOHKJMy5kM95o8XEySR4wFaRDp9/pFCqm3K4hS1icSURKG67IAaBqn0VyclYq+gMYl4xjeo5FuCODuHxwqtlKiwUfJibzDYms5wJajYTys++SeKTC9q8sB+yi5QVmZSk0VULx+V8eDSEmEXA7JbkfzXWQJn0cyK/RGkV9P2wufP6rKrYmJSRfY4UWtShDNqyohVg6cnp6Lucy1kHIFMpv0enHtyi1pLPP5mdQnU9Yxrj5xkgyN74kaTJZOT8/oPhlfffvt1/hu5WvU6jR1cyrCGG8RcKX2OSVWWM3BxIiSAAFKYDiSDbzu0fEuzk5eIJs7c/TE/X7HXNzbVpWV+rVO+Scyh7vFHmZVpaQhaKqa7IGX62OlqNhndGpMic7pmRnU6i3sHR6JUU92fS6Tw5NH32JnfUMVEzeuMXHYD3giTA9pPrz+2gPF7Va5mi9klDghw/r5syeSXPmtn36MH/7wHfT0kOTQRLmSw/B4EuvPX+B/+rf/Ay4uzrS/M3ZmvMN4TrFooYiL0ws06lW9HqRpe9uD7kQ/mm2/PHLeePC29jBygjgPz1MlnJ4dIZU6xS8/+Tm2d16okoD7BSs1aeZIIoS8YlIlAdB9PUO4de0e5qfmBfYGvV2SiCRJSmdJrzOGmAito4rN41WcZ08U1zI+VUwfjuDK3BL6E72I+GmMHkKr4UGBMWqxJK8Vkkvmrl5BIOlDKldCrVRD6iwlgg73cBq4RmIhxR+DI/2KMcjA97R92tsyZ1nkM0UU00UlCmSGHY1I+nBgZACHlKKjaWJPXNeJ97D6xKs1plGvqBqUxIx6yIdivYzegSQGxuLgqO8KsQK6qT2JCaKt7Q0MD/Yikz7F9osn0oD2tKvIZM9UHUJzR+7RAgfb358rDLyzaga+bmdpA0e5PrmxIY5tYS4dNr6By0aMM2lNJlf4O8bc2h87DE37vGEcRirk791kPK4hnL+GwbjvwfAcYTgdVqvNOcOzDADk97gBaAPdDFMgAG3YEX/HezXwU/ffwbqsPQwoNdIc5wDv0e7zVUDX1lIDf+3sy+dzY3BuEJDXcAOrxpA1NqywPCYwO1Uhhk3Zd4kl3cFhavW6nsdwHbu24VX27Nam7jawtrK+MfzGrmX3w2sY+dBAWPseq2oxbMgNQvO9znnUUUxwS3fw+U26wxITwhU6fWT9xOsZ+VDP3ZHr5T3zegZA2xh0g7n2OTduZZidjT9+txvItXtw46n2b2uHV5+V/3eTIt3SwwbaGsBu2CY/Y8xxA71tTFt/u8etfacbQ+O/bdy6sUz7nL1m/crr2nw0jJKYkfW/O7lj49k+624j63v1xf/4X/wLAdAGvBrd2hqYb7JJa5PH3bkEQAw0dMBKB7g04JdmOny/AbKmAW1gK7+HgZlYkS4DuFezXZaRMXDanHB5OLIJbp1vnzWw0gahLUKciHZQpwClG5U3ANkWRHcD2nUtw2aZKTdIK5YnM/kdiQO3HIRNQltkNQE60iMm+6Ay+lDo8hoOuEQDCKdUxoBfmygEDIxxbos9r0VwiO/htTRwmizTiV6WwBkDmgwdW1Cd0n2HDaxSxk62xJ11skmsrHO5LAaO9ZuCS59jssbv1LO1OmU3LNXvyLfwuvlcDjmCP02HYcb3WuaT/7ZMnvXp/8/WezbZeSZZYud678t7oKoAFLwnQNA3TZMcdvd0b0+PlxQzs7Ha2V2FQqFd/QGF9EP0cbUxOzHbPbPTluxmE4R3hfLeXO+9VZx8boJXjCkGWMA17/u8j808efKkzicNfiibXKUHFMRn25VJr0EFZZib9nyTJqELcHDT4xiLxAgd1D4wrzpE3y6qSKOPLBWPP2D6rU5Gv0VYIu0GYLO6MRQahR0uFPNl9JpdYQAQ/GKBCqaCti12DI+Pi1FrtIJZcdsmuq/UcuZmROd+cfE05uZmhMFIo4safGTrMWWSwBervdOBpOFLqQICpizmSYOKTgefXeZitycp1QQsqEsXDQalr3mffCEr4CiBnXK1Lv9+petMHVa7UxihMh865iCm9ADbTAYYi2MRMGVqI9kyb73zNhqdrgAv/CFAS+YoNUw5fmS1uZ02HB0eiqFEHUI65Lwm5w+BFv5MzUybSuGhIE6emJWK4NwvjuOH2N3cRiGXQ73SEGYhmZM0NqlTLVIWbrcYf75gSAp7ke3JIi+UBSGQTMCaz9NoUn/Q/J2GIh2nQD9llMxYAm+szk1nic4TUym7LBjm9sj3qE2rhS5pSPL5OKY3b70uv5kKy/TKo4MjHMfjAnLmqEFYLOLE3Jy0k8AVjXSuK6am2vvBmcnpCVy7fl10uu0OmwBi1Jbj/ch6pAFOzT8yjNl+CdwxhbVtQGOHy27A0bEx0SmmtjUB142tTbDCPbVLKS/CtGlmBHBN8ZlZCAntTl+/j8VnSsKqmpqewfmL54Qxv3t4hGwhb4Jg3Q48nMN2p+jfsiAc+9EEdkxxEzq9Zu8n+70Dt9OBFCVd1jdQLZSEecZx4w9B6Pc/+hCffvYH4uQTJGExu8OdPWxtbgqrUJyromGwsIgdHYy9+JHoAf/FX/1PuPP2m3B4gWzRZNJwj6HzwwDYytOn2Fl+iWI6g/hxQtozNjIuwBWL10xPz+KdN9/C4uIiDvYO8Mtf/gJPnz6TAE6lUsWVa1cwPTcnusfpTFacbkorUCIh4g/KPQSILZYEeOec5tyjo08whcAHU7spN0O5l3A4iHg6jkQqIfOBIDTBRAJ13Jupy0kWIceSRY6k6Ge7h14/pZfXd/s84sgQOP3rf/03uH3nlvTlxvoWVlfIlq0jvn+IzbUNkThoNoz8E6vID4+MiyZgKpPFi7VlKVJkd1pFIzng88p6oLO/t70n7B0ZZ4cbb7z1Fq5evy6a7wSkuM7jiSMkDo7w8vkL7KxvihzHxPg4YuGQBJ24n3O+be3vwO5xoN3pYWxsHKMj4wIIcC9hYc5GpSH3IxufjN2TJxfku4lEEolEHFubqyJBMzI9jWq3hdD4CG688xbG5mZQazdlPkiwtV5H+jiBJkENnw9TI2OiL/3111/D7XMhPDSMXKUAVziApSvnYfN7RNubgVzunwSECK5VM3kBxzaX17C3vSVMr8uXLkgBOJ4txwfHIr9BWRruOXMLi7j91huiXcox8TidaDe7qJQqePn4CdafLWN9+QVcolVrET1gAi2U3yAYHh4ZxweffoqzFy/BF/JKmm0uV0MmlRLplePdHQGy280mzi2dkYKZnC9cH2Q3sehjZHgIB/FjPF5+AV84iIvXrmNkbFSyD7oMBOcLONw7wsb6uhTnE9EomxVuux2n5xdx/8HXuHvvKxnv8ZkpFGt12FwuLF24jNHpWcn6IcuMeykaLRzv7gpL+Ic/+AHymQQK5RyWzi3h5MIJvFhbwS8//w3WN7ZQa1Vgs5iiPdSYjUVicFpcIk1BtjDZ/GwLC05xzHleOTweyWbg8cP+ZHFZ7hfFchWTs3O4fPUaopEhAXpqxSqODo6RS2YFAGYAhCnD7aYpxux0uzA+PYOjdFKCZoFoEMeZlBQRZPBrYnJSbC5xhFxujI+NIOz14PnTx1LUibrmoyPDUoCTT7G6sQG724eJmVnRRue5Xqqw6F8bXRYJ7fSQT6QQ3ztA5jAuAeeh4ahIWGTTCQFZhRRgd6Le7uL67Tdw++3vIByLiY42p3OrXMf+xiY2lp9jZ2MdwyNRRIIhkaxYWV4R/d+gP4rI2DB8sQiGZsfhHY5g5sScBIQZKGE2T+ogjuTBEUqpNFaeP5H+aLaY/lnA6PgILl65iEwug2crz3GYjEtGwCef/QBDE1NwB4OYnjmBkbGwyFZkE2V0yezP5uC2WcVu+eqr30vxsHqtJuAkWYsu6oU7nMjVK7j97lu49f4l2MJAsw10G0AjX0NqP45yKo/41gEef31f9LIJUoz2i+CRGOHyeCTAwCBIjtIm5Qou3LiKk2dOodpu4tqNq1IWgtgBpYRKuSxc/SwcAqgMPBNMZs2L6QVq7jvRbjNrgLarAUWYWUPbpFMnsQAo5gggVwQopOwUJTgYcHU7TYCBTO5Wu4JWr4r9gzXce/RbHBxuoN2rwh9wifQYx4bsXir4spghpcgkk9BmF61scZ6bLRAUsMEqrN7pMRPApd0hgITFKvsRAXCeQwwqyPzvs5Lpz2jmaKPZEhal284ihiGRF6PsB9m6Srpglg61mImrEISi/cb6Dkytpea+7H2NmgTpCY6ytoaymYXtTGMSEJuJr9N24Tlba1Kakf6AQ+wvzgEGzdnHtAdo6zCYRlkJ2kanF0/h5s2bmJqYlDOaz0SWNOXOVldfGlunUpJi1pRhow3BOhe5fEWA+pHhMZPZIxl95jkJvrOoJDNqaK/xugxW0vagZjdtk+HouACixmczAHQ+nxPbkmtCAr8+n9izrJHhlyKoZp2m0wk8fsp5figEANqnrWZPyA1kuBN4pvZyvsgsTkP0oZyIghbNegnZPDNEUmi023A73dJPnI9C8qikJQuE/8VCw8KGpv9gtzhEp5yBJj5PpVlDIBLGOx98Bzdv34LV6UQ6X8LxcQKVch3lnJHGYfHTp/ceotOoS9ZENDwMX2AU4RBrq9hEBon2twYwuBdQhqNczmN3Z1MY0H/ykx/jzJkFCZI8e/oIv/zVzzA6xqKaMXz51e9FTogaxWT0Uz6Ezy0Bl0ZTzlD6gwxmiN9tsWJoeBqNZg8Bbxg3bt7GxPgcUpm8kdfjwrN0cXx8gM+/+CX2D3dgtXbh9poAgs/vkgAJ7aFmtSNZp6xxMB6awdu33sL02IxIXgzFYmLziUQMMxDTGalN4wp54B93o2vlmquLdv3Gy1XJEKF/5CZZrmtBKEDZHNZ0sKPOotfBEMKxIZxcWkTXa5W53qy2kDg+Fj+IdmrX0kFkOIThyRjm5mcQZFYK7V5mgHctKGXLyCbyaBTasFvcYgvR/6OeOWxWkw1YKiKbTVNRBWMjMVljx0d7ODzYFQCaknf+kWGwHHJ0NITJuQn4on6MzlpRrQO5ch27+zsi19holZFOHaFcSKLVLMkfsqS7HZL9iM/UXmUlcX3JOUQ7pL+m+FtBWQUjOT7cuxQAUyxDgE6rsfN5He4LyoRWP517jbA7RTrJkGi+DVLx34q/KBYhfoHs02ata5sU/FLM5xVW1cd62Ab+KIaj5DwF5AaBVX0+fp7zTME5BX21nQq0Kiipc1bBcF6Te8e38TNto4Ls2gYF+PibbeD1BxnoCjRzjzXjY5jTCkrqa4IDWY1etOiO93+0jwX462M7LKz57b4fBJAH31MgVbEY7UMdZ+7rOt7a30Je62M7Os6K8ygGqHii9i+bq/PEkFpNwE7Jo7w/5xP7lljN4Jjyu3o9BUEVTGc7dB7yPZEIGgCoFeTXuabPpTjRIE44OJ/189ovOvcUsxwcb31PweLBoIqRIG2Jv8Lf/IwC0EoA1TXBeylWKQS5AQxXAkn9OcRrDLLn9Tt8X8eG7Rwk5iqAPUgMHQyU6LzjawSgdd0PjqP2lbZD+0jnk65hKULIAWTD+KJKEeii4ARQ0FMXjA6yeQgje6HyGFKYrf9wAuT1NXqkscLYMxIQ4iz3U5YGNwZdePw8v68gKq/P+wurr8/MNc6B0ZchxKWAsAKyOhCqI6vtko2FNWMl6mYqa7JtvJ+Cy2bz+Sb6pW1kXw22kd9TOQdej4cI35cUuAENJH5Goy66WQ5uGKrZphEaNdR4TR6cBpAwchC6KZtJaJfkZJIAACAASURBVPplcAOWaBEr3/UjK3wmMph0wesGIBsrWRCsRutwSNuVga5jRCBaweBvLyx+XxeSplqQ8SzBi35qjrM/p8i6Yb+oDhxTBcngpWFNR1BB98E59u0xGOwvBcDZTxpF0zHknNUJr+/p4pBq731dJQWYv30wKaNc14C2jZs5+5Z9JGlqZP80O6KPSANHgi/1JpoNw372eALwOSjuaRUN6EaZGtAtkSAga5GGYq3XxfD4hAEpvSx62JTDI5FISVqszPc6K72zGEwMTpsDZerwNhrC4LL1GTBjo+M4dXoRLif1G5PI5wpisPO7HO+hoWEx/Pjvar0mjEY69FbZqCBgLwuoECgjgM2K1TRA6YAQrGTxREbquWHTcKeBJpXjnSa1c211FdauVdIUCf6yOvntO69j9sRJ+Mh8ikTkOmSVcFXxuseHB6gUcsjlMwJaSfG+rkmh4tgQqCMoRxYf28rU4nAgiCvXr0l/UYaEBdhSRyxWtSKFEQnsEkSl4aiBh6HREUxMz8Dt9WL+zCkpMEiJB6la3ulHihtN0WMWbet8XqRFfB6PtNdIzPT3npZx0pj+yYwNFv5ioRqyeg27XI0GOmUB3L59W/qEzhIN5SLHpVYVptPh/r6wGAmqc39g0IFAMudnpVqB1UIGjwOhSBDvvvcezl08h2AogDxZ7cWctDOXzgjLlvsNGYOqed5ipVwCvG43DhOH8vfT58/itVu3ZL4SWGNBQ4Kl1IZlUISsG7ZLIr+NJpLxBDwOoxUrGtj5knyPzJvr127i1uu3MT4zIYEQOpPxZALLL14KQ5dF+Lg+uCaMnrfZJ8nMJTOcldaddhsCQY88AyuHb69vijbp4d6+zCEGzRh8ePvtt185t2T6VqqlPluajF+X2R+9HgSZXl8pY/f4EDaPC3/7v/4vuPXmLcBOPcZ+FL1Wl2dkAchKLoflBw9xsLWDw8NjWRujQ6NyNmUTGXFkf/yjfyVSLHSk6KA+ePAIX331pazPq1cvw9qxIJmKo5gviQNPgIdn4sTomAR7mIVAOYGd/T1ksgS5wnC6XMiVC5LC7LK6xaknm5qOMR3zu/fvwul0YHRsWPZMrkdKIKgcDdcFgxiUMeFcpxPAuVaslERTlH1hdVhx+/XX8Qff/57oHTIV9sXTZ3j68BH2tnaQOGABu5Ywkuho01keHp8UXdWD4zj24wciAxKOhmC1ETbpCgAR8gZljfB6rXYPDpcPPn9AnHiC6ycXTgroy3TZ5RcvXgUWfB4X5k+cRMDvlf5nuxkk3dzbljnldLgQjkXNfGl2BOiempiS+xSyBUTDMVl3lARSwIUyT9Q7tVFzkkWL/F4MTU3hrfffl2KELGbJvifwU83nsb+1gxT3t2oFYeapWntY3dzAcTYBfzSKsZkJLF48h9vvvYm2ywZXwAenm5qlZVjaXQGgM3tHiO/u42BtB+svVxB0e0WKqloy64ZABx3QmZMnBYhkUcrrN29IMS9f0AUHtb2bQOI4i+UHj1GMp5CXcWwg6PfJXkj5Akp/2L1uKUD33qffxcKZJSnKRAC6Um9LsImav+vPniGfJnufOrEBYfoy3scCl1zPZBdwz6NOOWma1AGeO3UK3gArbgOdcgNHe7vY3twRpjGlMxhUG2NWjMeDq5eviI31xe9+i7sP7wtD2OHz49zVSzh74TJ8wQiqFSPTkztO42BzG/d/9xUyx0f4T//xf8P5M4s4OD5AjKn4M2NSOO83v/0CP//1b7C5s4lMMSnrZWRoVAomWdoWdOttNEtVFNNZAW0pl8FMinff/Y6Aui9XV5ApFJErFl5p7y+/XAXlxNjnzOQgmNOoNoSVy8ADZZl47lIKgin4PBt4Dp48fQbxfAZHiSM0rR2UGjXRgj6xMC+BWtEXJQDt9mAkFkXI68HOFtnHG9jb2ZKAOzOUCE4cJhIIRIYwxgDd5StweD1IJkxhXgIhnD9k0JMJbW204XTYEItFUKuWRGOaBb6Yls7U/WqjhWu338C7H30XVmoGk81Jjd50FgdbW9hZWZZCoQGfC5FwkFRWHOwdIp8uyP4+xIB2LIKW0wpvLCwANAtvschXp9pEYv8YmURcdJK311cEwGRGE3VWKUXAwqX1dgMb21sSvHD6ffj4s+/h7KWrIplD5jiZvZSrKGaKsNZbaBVLINyUOj7C+sYa0rm07O0ESyTFnMBKoYhkKY+Pfvg9vP3pFWBUcEqA5irJWCTG14DSURYPv/oa//2//QOOD48wOjSMc0tnEYpE0W4RoKygXG8ATu6lFYyfmMHc6UU07V1Jj2/Qhmk3JYOErHwvNWjp3JXK2N/ZF5toZGxCZFYYQFCnl/Aw9yBKaxGsdlIyrNpDuUB9+KxhQZbKAjJynrlcPBtZxLcqWs+1VhEbWy/wkPrPlTRs9g6cLkrMGRIOgV5TZK+HFph9xb2VILRLGMf8NwsVhvwhYZHOTEwb+7ZlaqYQWed5t7OzKxI+ZEZSUk2Zx6yJws8Z5m5HAG4CsbQfT87PS1A1HKXMglf2rPX1dQG7CK6zWObVq1clC4z2F3WaWcSZ+xnPCP54XIZJrqQTZj4p6YZnFf0GsmBp64nee7cJr4vF0UwNGtr/EnzMpAR4fu3mG5gYnxKQ2tTKIKjUEc1rPgft0X/++T+JbBj3eto5lPrgeUjWM6VpeE/KTAhxpl6XcXE43MJEHh+fEi142ifC4p4aF1kQtoP2CM8XJQyRWU2dYxIveH6p/8jvzZ9ggDgqUhLU3mbfWuzA2sYTpDJxGVMC0JS0yOZysrdGh0bErmCbyViWrFuXqbnDYoy9nmFBNzt1OG2GdET9dvYD23KcOJJzkv3BYJWADHaXgNjNWlMyzygTxaw7Zmz8+V/9jzj7xhRQB4pVoFYFstk6qoUyjnYOsLO6gZXHT1HOZuF1uEQneXh0HqNj0zLnJyemMDt7QvxU7llkQBMAJeuYGRpsx3c/fF+yGmgbrm8s44sv/hnlSgHU8aCERLoQh9fhByWiaPMy2MEglWG6ksxgE5Cb85ykDqvNjUq1LazupXMXMTV5ErU6C5UZYEMyLlMM6m4LAN5o1cANtNYsiwyFL+IXu8Nld8PRcyGfKAqwe3b+LG5euoZaqSr68ixeyzmTyRWwf3gg2actewenry3i9MVT8PssSMYLePj1Pbx4+kQCwcysFEKG04NQZBhuj18CjCySaHW64A8HEBgNSmbi9uae1DZh3zncDgyNRjA8NYSZ+SnMLEwjGDY65WRjs/BvudhAfC+N1H4RjUpbGM/0dZjtyflBH4DyUvtbe2jWa4gGQ7DbrGJ7HR3uIxYJY2JmCoVaHW1HD4GoTzSjo+MRLJxfwPBUAMl8Hmuba9JfieQB1lefolrNw+O2olRIo92pwe83UjyG0FUz2ak0Yl8xhw22oGQuJYRxvvPvdtbP6TOYB9mVZJooWKZgE+c3f8y6Mlr0WoNJ76e+uPr+CgwPgnuDOIRiE98Gb9X/b/SL+CmbWMHAb7NW9fVvns/IUKg2tgaNFPjWz3NvVsKaAo6vsAZRCDA/vJ9iO4P3GARLtW+U7crvKACr91UgdpDNrJiJ9pWQK+1GaWAQa+J3XoHefQCaLZRx6GNdCnTqsyjjVduuzzLYXwpUKtDJ7ypRUAiGfYlXbcsgiXIQ1NY+UiBfCZoKJA+C4YoRKF45CJAOAu0KgCpmpvNAzypmtynIr8C+zg0lisqa7jPudS3oXNbgA/tDgVv+neOl4O+rSdD/iwYN9Ln0+vp5nhcck8G2fnvOKBbG++gc0jmi/9bABJ+d7VaAX8daPzfIlFfbgZ/X7H/dj7RN+n3BM/vqF/y7joGO/f+PiNwPlAwGHwQT/b/+07/tKaimkXPtVN5QgV8F5RR8VaYoF6hObN6YgKiybgXJ7zNvFSXnQWe0Wo3Dxj+SXj8AAg9GkDhmOtl4DbZNIhd9zWhumvw+GQ58Dk4iZUTz32wLHXfdKHQCEcgwmmQQw4TPKoaCPIPRH9MFoREWBdF1EWu0RycOv0MggK/z2jopeT1Ga/g53kMBUP2eRoh0M1VAWA0gZXLy2sr81Q2CgL+C2zoBZDOmsFd/c+G9cwUCHg3TV0yJZzGdel2KYemmw7HW8RZAi/3TjzbqYnm1gfV1r/UZ2HZpb9vIdpCpIfOnH9gguMPn4DhzPMgIoaHGysM6vhoE0Y10MKKifc92qAQG2y+H4EABS+1bjWbR8OX4KeObYIGOp6YWaZBlkOGsEV+9joByfS0mHU9zspgo76sDkzpgLGLTc8Dl9MLacwormn/SyTToIBD0o64mU3e7LqdcgwwVGuENMXDLAvbJwq8Zxi0/T6NZWfC06qKxmLxH4I9G6507d16lz3H8hEnalxyJRGKv5h/7Teaqz2/Sq8tFJJNxmQ90Nqj9RkDDrOuusDGYDs8fguR0jFgIimwNoh1sw9rKujgcTBOUQI7LjckpVv5eFN1Oskh5T16fRiWBtmT8CF2yrsoFmdcE5ghUqu43wTSCTAQ8CUDwferdkslLEJNF9agBSzCR4NrWBgueFUSOgDYU28X5wu+zwFV0ZBgLS6dx+coVSUXn81HXWqo893WBKR9AuYBysWhSdKwmgkhWN5106kBevnYVt2/dkVRl3uP+3a+lUA0ZHpxbxtBkgUWj0yeRV4dZEwQd+T4/t8s07kZdAGiuCYLwTGtlu7j2CDyyD7jHvfn2W/j4448xPDYikiZMh6STt766Jg4k5xR/2Becs7o2qBvNdHeCwksXzuPW7dtg6QlqcvMeHFuykqXQCFNwuy3pP2rzUxKD/UJnkIA+924WrSGTmyzV1+68jvkzC3BJdXU38qUifvPrz4WhyH2F+44/GMb45IQEaui0c6+9du2agLpk73S6DWFvsvjm6vNlPH/0THTKqaHMvmU/8bO6v7BIIMeF7GD2LVNr6QSTGUemfb5SEvkEq9OBH//Zn+CHP/kMZer4kW3W7qDTbIlGOjWkWRyvnM3jxZOnMn6UR2BgIxYekkABQfdPP/5E1hUBaK/XAasdyKSKWN/cEn3a9ecvhTHDtWpkauoidzMzMS7yOWowxlNJKa5I6YO5xXlhLR0eHMHesGBYgAwX0umkBIKePX+CTo8FLsweQYfP5qTkidGhnJieApkL7CeyjKWaOQ3hdlNkOnqkIdutUhyNc52gAiu7x4+O8Iuf/ZPotNbLxqlhEIBZDzJelMDxBwQkYoGbS9cu4wc/+gEODvexubYqY1ApFPHw/gPJNAB5FD2nANDcf8iADkXDMj/iqbiAG5xH3GcpM0MGM1m+Unyqn6HAfiEATa1SrnGy2TgXRVqpw0LCDSl8yvlmgpfuV4wUFrOjg0xJGQK2lEMKRqJ49/33cevO631H2ki7UBuZjFHqUTPoxeJ7PTuQyKWwHT8UaZP5c2dw7volfPSDz+AO2+HwmaI/iUQV3XoL1lYHjUIZOy8pFbCCx3fvIXOUkKJIY8NjEuBiWnkimcLU3AkMj44Is3rx7BlMTE7LuqYjTiAxl85h4/lLlI9SaFbKsi+Ojw9LwOIlNXJ7XTR7HYzOzOHDP/gEi0tnJWjGLAP+x7XKuZvY2cfexoZI07COAIt7MiDB8eA+sH98BIvTjuu3buPE6UUB2kcnJ8SBZiFFS7MjQTxqRZIpuvlyFe1qFSGfH9ZuBydmZ/HZ978nRRnvPn4g2QWOoE8AbX80AqcrCGvPKpIidgapjjP46ovP8cV//zkmRkdw5/YNdLpNeR5f2I8zF5YkEPcP//hP+PLBl4jNjGLxzCIW5xYQ8PhRzZSx9XJdZCpSe4eI+SNo12s4cWIeP/qjH2Ppzm30ilWsbm7h15//BvH4kejDM2gSiEQxPDIGj88vDHMGkaiNPBKN4U9//BMpRmiAOVO4mJIrT1ZWMDo9jkq7xlpTmFk4iemTM5J9QckeApbMSGJ2BtfZaCSCWDSMWqkgxfayyYQAu7lSFZ1uDxNzc/CHI1IIk1rD0diIsI3Ixt7f3MbhxjZCHh/8TjfcNhuyuZRoFN//+q6sLxF+IFuv2cKtN9/Cx9//AexOZtUZp/KY0jl7u0jt7SGXTCCfTcLrdiMWjAiz7vgggXQ+h1BsGJMnZtFzOyQYxz3n9KkloN2DtWVBp9qSrIR0ah9Pnz1C/IiyJF3RKWWxYAENnNR3TaHabCIUG8Li2bN476PvShAgMuwRll08nke70oCHxSd5PuZyONjbFoCR/cz9kHs+i7SValUkWPug08T73/8UZ29cgDVolwASdZ/dzI5hXeRGD5mDYzz46itsrqzJuuXZuXDypLBQaa8lEmls7x/AEQjD4nZj8cIZnDy/BLvfBU8sKM9ANiTnMGsMWFodYTXTXjg+jMtZKRk7Ho+k03P/ZVYUwW2CTjKnYRN7hvT2dr2Lo6O4ZIZlc3nJQGHmmzqTXbSlCGGxmsHyy0d4uf2MEBccDgIZkIJx3KPtIkFIm4LScGVUqnk5c1U2zWOnHqtdQOjJ8XE5G4Tc0TKsOGbcMdiXFhtqF/lSSgoAMkBOUJT7MudRt2PYfi0SdCxW0cleWFiQIpDDQyzSSUmMHLJJUw9DbDu/H5cuXxAfpt1uSSCMsmMEuGkDMRjPOhC8Ps92SlJMz07JmTTonEqR6s11qT1Am1CBqUq7DJ/DZ8gFZKqOTeDSpWvC9H5F+gCknwiwqXP94sULPHjwwDi4VoLXGWFoM1OLfcH2c79TKUaSA3zeoLCSqxXaW05MT82KzUqbQwAal2FEMojL56ItRoCb0i21WlnuwYJ66kwHfWEDwtncxkfqWuFy21EqZ5HMJKUAOc8/2r30aThPokPDwohl4JlziSQMMvkpecAsID4L287imjK2DpdkzkxMjktwlDY55ekYoOIcalQrUutEgs25ohA2XH632DssSvyjP/0J3v7gCuBhsWsglWY2K2DrALVCE3d//QU2l5ex/OipZAER9G20qc0+jFy2gJGRMdy8eQuhYFiyISi/wcJ99UYF21trqFQLuHb5Cvx+HzbWV/Hs6UM47T2MT4yIX0umba6UE3IK5yntRSmUzOKKpZIpPu72YHpyXAo6st4I3VTqqpfLNUyMz2BqZh4+bwjpVE50yPnd46MDyTKj3nW2mpK5wYzIiROTOHN5STLRAt4IGuUGHn31CP/5//nP6NXaeOPGG3B0gWwyjeHhESE90J7O5grIlyvYje9i9NQ4rty6Kr5Qs1bF2upLbG2soUqfoN0UUgjHKBobhtsfxPD4tGSLSZYKSV6OngTY9rYPZB6JXRoJYnFpAacvnYY3ShkOi+xxgQCDEKJOIZkVyYMOSqkWVp6vo9asSiYXJQZZUJ3kBQZMWSC4XqiKvXa0e4DjvQPxeybHxqWYb6FSRqqYlQKF4dEQeu6ugOK33n4NTUsd29Twr2ThcltQKCbx1e8/R6tJuRegVivA52NWpSHjGV/X+LKcmwYINHiLrnnauQZwNfrszONQoGsQFNUihMrkHATdDNBqQDHue4of8TPq+/Peso/160YpSKpAl/5bCT+8JtvJayr4J/tfnx3K7ykwqtiOAr78rViU+vi8Pl9jbR/FPvgs+rqCk9wHv03+U+Kh4lXKoP12P/H6g/iC7jUKGCq2oWDnINA/iE8pfqMgPPuNvoeClLyOsXsM01zGoi9nymwbbZ9+TvtJx3qQlKk4h2JLvDfPTvVple3N7+q4qvSrtkfHdBDI1LYr5sa2KNFUcTQdc/09CHwrwKzt0mfQcVeG72C/qQQH7QnF/9hm9rd+TrFI3ksxIQWUFQMdBHR1LrA/tE8GAW39rgZU9F7KOuccpl/O7yh5cpAFrWepzoXBwICs238h0KH3UoBc57D61Ao6K56pBF7FAvl8qmAx2F6+X+2T7nT/UDBd7KsB1rqyz9mfopzQx28FgNbozuCA6kDwNW0Qv8SbskHsJBoXqqWlC1IOUbJD+8XuaARyAuokNIaXEaLnpGGatiLz/I6yTHkPjUyw8co0ppFEB5ZgIQEIskb43qvPt9uv2McK6JrUJ69hILTNBPsmcmKYeboZ6HNr9EGfn33EySFAWb9qJ/9unIZvNHl0g9TFpxP4laHaX5jG4DCgrTKJeV1diAr0az/yuiotoZOBr7E/+aNsXvaFyKnYjR4bP8P3qI2qi5SvsT8McGrE2AlQKSA72Hb9LAEejRANLkoa8RoQ4DgRvJLvuN19ZrpZSNRyFOZaviDt4djJpO18szFqBEdBbv6bho0uBN5H+4HPLHOlv6lyDPWZRKeqX11VI4iqf0w257+0MWjQhJ/j/QejdhqY0XnPaypbnEaWYYsTeDSp5dSDIwODaWXNBlPD2vC4fKhW6mI4amEEN6UOOoQTeggGqJUYE+eErCGmEJsoeE2AyZ7ohEWMc+IguOmR56eDICCixSYGFgE0OgYEs/UA0Q1fongWE8QRMKTdkPTfQi4j/crq29pPDBBwvlB7lePGZ6SW35lTSwZsIhA2MYEwC7LUatjY2DLsWabG1uriAFGDjIyh+VOLkl7J6/H6BNnufXVXJAC8bqc8C/vz1JnT0u/UqpVAUqdtNrFWS5wjgt2sSp3J56S9ZEMzNbqQySFxdCy6yjYyjIBXFdlZfKfWqSMaHcaZC+dwamlJ0hSXzp4VJjIZkrs7OyKHkctmRauOjLktplNbbfJH1mCzKXtOo9nGmXNn8cYbbyDGQiaNmjhbO1u7UmyOY0u2HB0FAcKpDd/uSPEx/l2NGNPfKaleT+YDjX/ua2Qzi35jPxuD4CqDfHTiTy+dNoXkImFxoNhPjx8/FZkUzmv2ITXdDPO7JcAcWaYch1KzjMmJGdy8dQORWExAQtE1z+akTdRYZbCQ7AfZl10ukRbpNI2RSEkPggjsT7KMqWltZ9Cw18KppVMSeOQzbm/vCEPbanfKfnJifgGLp05hYmIK9x4+kHEdocb27BSu3bwmurAEWjvMDMgXsPJkGSvPXyCVSAsopoUYNXOCDh3nLq/NPYT3X9s0+syiJeywiRQH9T0J4P3wj36MsxfPy95JkI4SFPvbO5Len06lBIwlm1nSnCtGQ3t8dFwCBkydv3XrFi5evChMHvYpWVAejx3Pnq3g2aOH2Hy6LDIlnCNSUJPpi9R7tdokKEBwgZkCdEKZR/+TP/8TXL55HVaXA9ub21i/91IcDJNibAJBe3s7si+SQUiNRzL0WOTR7qL8SkX2dgZ/GMhhn1WLhp1GJ8dPppndJmuFqdPMHqBucjgYlkJsh9u7yKcziPjDGGdxx25HnORcsSjAGUG8TLkgANxb77yJv/53/0YY5KuPn2N/dxu/+sUvsb+3J3IL0VAUTqdXgmbC8qcEis0qbU9lkjhOJASEFb1Oaiv7/QK+ClOi1pAgFLXGo+GwYVeHQsgXy0aqpZ9+SQA6meL4eESjXY0xt8srIAFlNrjX8P4EVVjo9fzSefzwhz80kjQ2iDTPxuYajg/2RTu+IyxPHyJDYURGY4jnMtjc3cTI9CTOXbuMP/2rv0BwUrKEUakDh4dFcWQ9zD5J5xHf3sPKo6dYfvQcx/sHIh/Bwnjcq1iAimwmStO8dut13Hz9jgTgmC4tgW0W4+20hIX59RdfohzPMmJp9D9Ho/Lc6WxK5Ii2jvYxPDqJ9z7+CKfPLcEZIGvbsA6oAy8a45u72F3bkGwZBhJ5dpB9RpYZr5nK54SZduP26zh36SI8oRAcLNzaD0x67U7kUmkpipo8OMDGy2X5TYCUWs6FYk7Wa3AoirbDKrrC525cxfjcNIYnJkXjlA51PlGAlVkQ2wfIHsXxi3/4qYD+1KIKhf0SGAnFwpIx0XPYhE2da5bxN//x3+OtD96Gh1OW/Z3sIHOQxN7KOn71039CIZ7Gwe6ugIJnls5KIO7U2XP48ut7+Odf/BzNdkP2w5MswvvJxzhxckGCAFssUnqYwNbKhsh5/PlP/gyTs6NI7iUEzGL9CcqJfPXkIR69eIKp+RksXb2IK69dw+jMODwBBlabODw4EMka7pOVUhEnJifw5p07SCXj+Onf/1fkkmnZozJkWufzUoR1dmEBMyfnMXPipIBQHPNSroKj7V1Zf44OpBgiZU7297YRPzrA3d9/JVktVuq7utxw+LyYPXMaV197HXMLC6a4bA/YXVtDo1RGev8IWyvLqFdLcNqsGIoMyzwkU3d3fx/leh1zpxbg8nsxxgJYfr+wkKn3W8hwPlth6XWxtbWM9Y0VObvobE9PTchvgoc8ewrlEkbGJyR46/T68KOf/DFcPp8UOutSfiNbFJahs91FjYXbmNVTrWD3YFeuY3yHhmQ1MHU9OjKK43wGCxfP4/Tlc8g2SoYN6/BKIcOgzYXhQFjY4s8fPMDTRw8ETSN7eXx0TCSSZG+otZEuFJCq1mH3+3H97dsYmZ3C7Pk5CRyVGYPusJhgG9ZuD07aubWW6N9urW7IGVKrVQU0unHrBhYXJ4WdnMnUJHuM96NkGs9xkQOye0S6g38qtQZW1lZln2XBSLJZy9UCemABvwxeLD9CPHMAZn1YbNS5NcQB2m9kMJvgchv5QgbVWgGVSkECT2Lz9wyhwdIl+O1FwBc00nUevwFQYLQvCZSncxkk0gcSpKRms8ftE2Z4sVqCx+F5lVrNZ52YmsDJE/MIRWPCTOX5XaJ8Sc5oNnO/uH79uthjtPfIPF5lpkHKFHv2+ow0IOsR0H5jFgFlKc6cXZLftAkHCSxPnjzBz372M5PxZu0XOEdHQEVxntGD2+XG8PD4q4xS8bn6xBU+qfpIDMrzOtw/eeYbW4UFpOzweY3etzrfPGso4xQIUobDjXyujEhkCFevXDfAetcUWWP2HDMEuW/mchnJqmIA2O11S10E2twEXznJBQhvW+SMsXRNHRkCvOJ3+dxiv3d7FtGhd7rdCMViMjcob8i+EhCzUpbvzUxNipSPEAaEHUy9akqemDPd7fOLjUeg3GLrS0CN5gAAIABJREFUYX3jJX79q5+zWoxIrtSrZTkrGcjc3d+TQHvHZpHMqjfffQcffPYJxueMJBATBMqFLjx2K5rlDh7dvYeHv/sShURasr+ClIWjfrs/gkazi3y+gNdu3paAP+cM7RELOsI+JijbaFaFScz1TFt7c3sNZxaY1eQB655wbvBMlnPQz8KeLnjcXimqmUzEZcxZzDkSCiEaCwuIWqs2kE7ncHyUwNjENE6fuiAa751GD816WySUaFulE3Ecp45gd1pw5twpvPvBe7jxxgVYfEDbAimpSVA3vV/Br372C/z+V79FwOXDWCSGdDwuGZ0kwTDLipl5Hq8f8UIaFVsdrZ7xoRkct0qmQl2KVFJWr16vIV3Iwe5wSjDZ7vLD5w9LMUn6efzO7PQMRmJjQkARKRynDXOnT+DyrUW4goDAtQ5IkUAByNpApwE0q8DRVglHhwnYHBaZd9GRiOznFElwwyGZG4VUGTvL27D1HCikCug0DJuf/cwszkIpC2fQjWqnCv+wF017Cw1HA0uXTyNXzeIwtY9urwaf34F4Yh/7e5uwWDuw2ekn5cXmZxBLbFiVxrAZTIFjrYCowTmM9jI/K1gJzPpQkFYBSkoF8jXudQrGGbyCTGsGgM33SAjjbyHD9YFuJbXx+oobqd/EOaXgluANUjDxG/apYgeKRxFo5fUGcRUJBPYlRfh5LfrOtumPYk4KQOv91f5UIqMEavv4lL6m4KDiOwpAat8MgnOKCykArv04SHr8hrxp9HYV1+JnFGvj3xXgFcCYEYA+E5f9rZiOvsagOl9jZqzifwqkKqipfcs+UoIoX5PAQx+k1XuqCgDxGgW0FWdQYF1BVSXzKUgt512fWMg2sK+1vwf7UHCtfvFABdIH2yOYhqgsGAY/283v87eCr4NkQRmXAY1wM/+/Ya3rXND2ab/r5zSgoEoNem/BWfoSKjoPtU2Kdeqc1Wvxc+KD1uuCeWkfa3v5voLiek0F4gf/reDy4Jx7FXToS23QB+e1FC9T4qcSd/UsfbUY+moQOr/5uvrgyqD/l/pO8VzuI+yTQfKsBi2kCKFGUJRyrRvOIFA5KH1hIuSmGjKdcn6PD2TSvy1Gy1bSUctioPFmOnnIKlOGnrBVacQNFJfT6JWCZvzN6yudW4plsPCSgN9WAa8GAUumuAx+VxeILlQaOLrhmYluZDfYBvaDRvG0TSqCzuflPTUtQFnHyhbn53Vy6YbMgdLIiy5KXYyDG4xOcAVgByc8n4335W8eOqopxInKtjJVnf3AQdZJLWxrh/0VAM22Vut1abtOUA02EIDm/QhUmYifcf55TQV8RVO2/yy6yDVaQtahfk4ipmRPcsNSVrLd6D+5neaQIaOI/a2ALx1TBfZ14usGLgZeny3x7cWmxmmt0ZA+1g1MnoVAdR9E1oAJ+5CGNdMqNbChi0g3ZbaLfcTP8VnY37qp6Ge5Dji/pcKzyHGYFBzqJpsUS4LPLgT8YUkxpKHKooQ0YIUF2wf8CVQSSHB7g8JopfPD+zkdnj746BJJADKCCTC3Gy0xvjl/uVyE8Virid4iX69WTUCHbeN1yAzRNmrAQue2zDMW6bNbJI2TjrVs/I2GsHIIhPb6Re48TteriBwdjfFxo9HHn9jwKJbOnhfN5lrZSOOQqUOHganHNJDJmOVcJCBOIIb3oe4gi6Cx/dFIQFJ+CeAsLs4jEAwjnaGESFGcAjJnyf6UdVCtIJvOSb/x4CBLoFWri5wJgWOyLVlAhI4e+44audR1DXqNY9C29OALBnH7jTv43ve/j9OnF1Gp1IQ1vLG6intffy0OSa/ZRqUfLNH1YLc7BAivNppYWFyUYn7R0Rha6AqYQTBTWCmligCQ7XpLdIQdzDSo1sQB57U4/+nQmYBXA26PUyQ2+JycW9RGL1fLUiRIIo/tmuh7BwKsZk/HwhymZFrwoCIDmAycgNsvjgnBLY5fqVKQzxKOZyo5wQRqZwajQYSjUZk/nOeZRNIc0haITE+jWUOtXoPX6Za1Qse4I7IwppiRAH/5nFRZn5iaEgCIbF2yqUTfn2yxHoF2ph4bffSr168JA+nuva+FtU05lanZKUmHPX/pvDybrWdBJp4U0EgA6OMU0smk9IEU6AwEhb3C1E8yZnnWkOF79Qa1sT04PDrC+tYmitUyotRR9LgECJyZP4GpmRlZ89TNZXCBWn9k8pJNzTZzXp87d0H2mnqFAERRmG+cRwTO5+fnpW+5h6jhytRkskWT27tw98dKDKqWycKhM8Lf4SCrl3uELUMQ77N/9QPRKvWFAsJu+fKnn+NgY1cCPQSv6QTT+W11W6JLS9bzyMQY5k6ekHXAIn+JZFLmit/ng0sKEZrsBH5XzuyAV3Sg6Ri3WobBQuke9iFBSxZ8nJ2YwYnZGdGpJtMtmclKO4fGxtHotmW+nD53Fn/77/8tgjNRtFIVLL94jr//u/+K3W3qrueFKdWps1CI6SsJJhNEcNilMNJxv0AcJUFGJ0YF4GCQjIENBn1Wl1dFjzbo8YsxRECIoDSlETgWlBJgYJTPW2s2EY6G4fcF5Bm5hnLFkjCRuHfOz5yEzWITkImMxyvnL8v8zWRZUCqOOP+kjlCslTAxPYZAyC+MNxaQZeHTXLkobGiCkp/96A9x484tAe+ob85x9NmcIo0U397Hk3sP8PLxM2SPE2hUWvLsZONx/yUAfXB0jJc7G5idOoG33nlXAgjcjxmkJChOu4l7IGVnOsU6XBbaQD1MTo0LsMMADgsOxjMplGpNvPfhBzhz8by0h1Wnq42qzAuOZT1TwNrzZewRpO20pY0EJ/S8YuCYzOnzFy/h8vVrmFlYgC8UFhCNexD37XQ8ISAv2XHZeByOngVhr1cCFVuU5qBkkKUrutjjiyfwh3/+x7j+5i04PUCp1BFd0mIqjzLBuWROWOJHmzvCEs6nE1Iwt8510a5LurTNbUe2WMDE2ZP4k//wr7F0fQbdGlDNAZVEEaVEBscs5vhyXVjmlE5p9ZoIuoOYnJ6RQnalWl0yKlw+BywOO85fuoz3P/0Y0zNjSKerKBUqoqf77O4jPL3/EC6LA5998qkEbR4+foBWt4ezl8/D6nNjL3mIoZkxnL5wBmMnJzE0ATQYQK1K7AW1UtfsTUfHorc+T/kgpx2//+JzeZ1p8dwPqfXatVhFi5r62FPTUwI81Go9WeulXB6Hm2QwE+B3Ym5qEi47tQirWH7+QvY1svO+vHcXFo8Hk9y75udx9bVbsk+REWdjjYpSBetPX6BWyMHao3asC4V0HtFQROwNBtQIhk+fnBPgeG5hXopNc+8mE5NBGr/Dj1TiEPsHW1Lcy0a5EbcTkVAQvr6NzT01my9gZm4O4zMzIGJBvfexqSnJNvH6A8Iw3d/eFW11Z6eLSj4rKeIs9EsATyu68wwkIDczvwAvA+lBP5auXBSdc9o4BJwrmTzq2YJcJ+Tx4uWzp3h0/yspAjg7NY2hWEQyiyjpwEMtW6ygRRkzC3Dh1lXMnVvE0IkxYYASJ6S8HNPb2zy/CLi3OmhW6jjY2ZM9sZjPyR7A/Z1B5VjMi3K5J+uT9hbb3Ko24XF5EfAG5VygbcMgGesnUObO4XYB1o7IFPWsHaTSR9jeW5fCbY1GBUvnzkrGGO197lm0Y0ga4VmSz2fQaBVRr5dFy1+KXUqxX9o3PTittJtZ+NUpEkS065iJJJIulZqsqWwhJae8101msV8AV65r2luGzFMTO2/2xKwUVqb0APu72TJ+BWso8Nzi52/cuAHaewQSWUR1ZWUZx8yOqVeNXvJwTM4ZZszkS1mMDo9ifuGUvEcAWn8TqGUA4+/+7u+wvU9NeSNLJixe3rtbFx1s7tcsrOi0U9LOEEMISPHMpx1Ju5X7qvy73RX7xzAOqfXLoJ0Vfp8T2zvr2E3swmPxyFnE5x8bn8b42CSKhRrm5xdx7tx5GYNEMi2AM23DYqmAWrUoARDq7TZ6NVlDZLRSfo57KLMReRb7nH4MR4cRDjJwRKCggVQqgy6fze0Rvf+R8TGRdWHGCwtf017lcz9//hQPH9wTfeRhFuRkAbkYz4wAWg0bYHXD7wuKncLi39TnJyDY7raQyR3jl7/8Zzx5fB/DQxF4fU40ySCzWpHIpFFvN1EjE9duw803X5dsmaGxUdQFmGOQyQ6XzQlLq4fd9U389P/9Lzi7uIjJoVEBgoOhYQmqJJIZ3L//UEgEV69eFxttY2MNL5efSoZiu8k6RNTaNvIlZDKnKdlWLyMaYV0a+g4ma5bnE8eBDHdKetDGZoYZ/+QzacPuo90bCCDWl06hpnq13sJQZARXr9zE+aVLUkSw12K9hKrYUVu729jZ28bFaxdw5503MD43DFsIaHYN+Nxt9FDNV7G/uoUXDx9jc3lVaj9w/RPQZdHCyelZsU/oi3ijYexljpGt5MVe437FOVitlVCpF9GzWeAOuFDvNITYwMCtxeqG0+Uj50CChZPRUZw6eRpT41PIZfJCCiErcGg8hsULC4iMeVHrtWF32+Bwk2kMdJpdsavRsaNe7OJgP45Wt4rwUACjo0MIBWyiaU3k2s+s6VQH60/W0Ktb4La5UauYougkuqyvraBUySM0HEXT1gDcAHw91KwNxCZDyFYy2DnaQL6aRijshd3BwpEMsDVQqRRFho+FBxncMNiAAThJnDDgqAGbFMAkEUMBSo5ju2Gy0ZWlK0EygpM8UPpavoo7KPBr2LgmC4lnlwKSygZWsJifU6xACYBKklNAUX15BS0V71EMRvzEfra2AmqDYJ7eyxQhNTrx/FEyoBIslc2puMMg6Keg8SDArPcYBEP1fem3PjtU+0uxH72utlXZogr4fxtH0s8r5qU4CANc2q86dgrEynj1gVxq+PJHx0/BaAW9FVjUftYxGexLbRPboOCmAr9KelSM7hsc8BusbRAgNeej0SDXceNryqBV0FffH3wmBasHNZS13TpfFGNS4L/Zl/nVfhycG9ovikfpvFdQWLE8PqMEKUk26weStc/VX/xm/Rj8cXDcdF6wrew/nssKQA8C1fo5Bf8VkObr2g/fBp51HHV+KfaqfaoBFF2rigXrs/J1DW5IwKkfeFDgX+ePzodvA/j8nALcOuf1OnKP//v/+NveIDVfH0YnlT60NlzBTv5WdoN2FgeexhMXszjzBAIH6OxmcL8RsxdQ2exTr6Jsyo7lZ1VOgxuX3l+MlD4rm++ziJUOBH8r2M2CUqrNw/uQkcYH1vc12iUF2/qIPjtoEOjkZNKJr8Cmgni6MDVKpAPA9im6/w0ob6IqulHzu7ph6kLQ6/LZJDLVTyXRDZLfZz8ooMpnM1FDw8jWPuJzSbFBt5nMvA/vSwCZ/9YNSseXjg0/o1EctkcYy26jrcr7K1gtAEu/X+nY8llp0EoggcXz+lFFtpUFYPQwkH7vSwTQwJZNwGoiqBrMUJb9YKSOn6PRbQIbRnSdP9pWkc4ga75Rf8W81gX7aqz7Wjz8Ducn26mMal5Xx0uDB7wPATy2g6CBAu7sF/YDATR+n0a2RHJZ7UbaVBNni4axRP69TBf3wOMOoCXsAhZK8wn7RDapfnTY7fJJ+8kilFTLjkmHoiYqWS1SMKdUQrdtmPosnMXvi6YeelK0bnRkRCLhBK6k7/ti+8boNwx3Pqcc8P1Im0mPs4neHQELpgWyyBhZVgS87VYzrpxLpuCnAd15bbIcksmUgCF0/K/duI7xkQmZW2RGskDY7u4+Xq6uChOLTFmyr+josS0Hu6awUKdt2FEsNOLzBjAxOSbpoXaHVQBZFgYhYyhXyIvxSqZPuViRonlkxFEOhMVVqIXKdnk9HinYyEI2LA7GcaSZyFRFFq0ioFWp11GqVnDl6lV8+OGHiIRDon/86NEj0awlsMb0Je4XuUzm1VqkA881wWc8MT+P9z/8QBwNpu4n00kBru0Wm4AMOyLvUEI2kRIDmqxbGsBkEhOo5jjJfHM4ECETZIbsq65hs8fjr2RldJwl6s4COn2pIt2DOf+KLHB3dCg6bn6fX5xNs0ZrAkALix0EKTym6F2jjnAkIqAr9490KiFjQnYpx4nAIxlGhVJBHBcG9KzsOwZPGPDzBWWOsbgW10coGhIpHRZ05PiEQxFhXBKQJgBNx5J6qnR+D4+P5Np8DhmjcEBA6KXzZ+F1uLG2sopKgRqduyhkClJckgEtOp7UQCRjnUx3MuMZ8KGcyutvvoHX36ZEhh0HR0eSGk2Q9sXKS+wdHUqbGLAQdpXVikI6i5WXL2XuuWweTE7N4P33P8Tt26/LmqJzQDkEOk0EIphZwPbSueaYcW/kHkAHdo/jnEgJYKeBVM5ragdSGoL75+zMFLzBgMkwYSGvH3yGSzevIzwUQqPYwFf/+Fvc/c2XwlwlE6XTagq7i8UhKQEApxUOrxvXbt7AxSuXYbHbhJ327NkzbK6tSVo+WqaoLjVpyWAhm83pMZIsErTJZmUfIADNecS5PTs5JU4kgzh7ewdIpFOw2e0CwHLcWNiL7Om33nkHZ86elj6IHx/iyy+/ROL4SApUBvxBWLssmuqU+xOEkCBLsy5MM2qDs/9ZBG/p/DnRQp6dnUK92sTz58/x4vFzbL5cE11ppu0y1ZtMNwHg0ZH5ykKa1KKmpMXFKxcwNj4p+y5lQJiGXqmyv8sI+0LY39pF0O3HRGxMtFNdDjvu3buLlxsr8IX8sHptyNXyCA5HMDE7LmDHUDCM5HFcnp/7SrPXkvRu6iafWVoSnUcJeFNzOJVBPpGWlN5OlaA+MwPMyc+imzwTgqEwjhNJxJNp0TtXh4m/ud7Y9katavb0ZgsuOBD0mkJmUmg16EMqkxKwLsXslFJNMjYo3eJhoMZhRb3TQqlSlL3G3u6hkMnIeHCcyXwh65vX4zygbj9ZrJFoTHSJ33z7HUzPD4s+KH2PdDInYPjx/j6ePXyA+O4uetST9vrl/Mlm8rKPdJwOtHim+1343h//GO98fAfVJpkxFqSOcwJAW6hT27LgaHMLtVxRNMZLubQA0O1uE2vb68KsJ5BOyZTZi6fw4f/wY4wvzKFb66JTa8HTtaGWLeHl149wuL6FVrEiwAlZ1mL/UP+UxQQdLmH+JXMJdB1WKdJ45+23sHDmnJzz5XxFiuxlDpPYePFSNI/Hh0akTySgwEJYLhtWD7Zw8sIirt55DaGRCGx+B6LjDtTbtJeAcr6IoMsrKdDFVFaKK6aSCQkUPH/8BBsrqyb7xB+SwJ4/EJJMgjPnL+HGzVOADTg+bgsATdSinMtJwGBrZQ0etxPzs9NiK4lMHEH/Sgn/+Mufo9hsYOnKJbzz8XcxPBZDoVwXXW9rsyfff/TlXXhsNrz75h2cnJnF86cveIwiHDBSW4+ePZf9Y+nieRoEItkj9SVsTrhtLrgcLhzt7WH/YBskepLuz4yosN+HvZ2dPuGDTe6JRAUzfyjDcfb8OQxPjElh21qjhWhkGPUSiwfuo0lSSKeFL37zaxQreQmicF9mgJcGaCgYQWx8HJdu3IDd74OTkmLRITQbLdSoj51iACODRrmEHguE3v0S6dSxZCxcungRYyOjKOfIyoQ8Aws4l3jW2aw4dXUJ5167Ct94GF2nBT27Rc76XotB6iZ69Y7s0wTvGXCRoruZDHxul6yXxdOnRUqF8kXFfFH0w+vVOkrZomR1UZOZoCNB6HgqjeNEHJVqVQoDW2ysyUwgsIxsLo5sPo1mixrjFRnXGzdekzOMbFief7yGKfqcRqvFQtwGUBIgQ4pg057uwWExNiDXMlnYEuTzmsBzLpdHs92UfbaGBoZ9IyIx4XL6RBv53LmzAhz/6te/QDodh81u5AGZMVir1cUeUqIRX6ftxPOcADSBRoJpO7tbOI4fieSP184MKxMEJzGAzzE0PIqR0TEBYrm/UUJJiTl8Puo2085U8kww6Bd7jCAXfxP8N/5mR7SYCQCRmSc+Tj9TjxJ0zDqanZ2TjLuxiSkJhBsfywaHvY3Hj+/j7//bPyCdS4mWNuWyJiempSB3ODIizHCSQYS81O4I8MwfSlsdHe5ibXUZW3vbaKEBv4sEjoDUYxBmY7Mpz0o7fygyhAtnziMSMkULKR+xsx/HwWFCAu2sTUJ5GpfXB38ggOhQDM1OE9l0Gr//3RdYXVmG226VbNCx0WF43EEUi220Ow5pK8F8Atj8HmtAiNxXIY2NtWX88lf/BIcdGBsdQqlEu6iJfCkvhAhmxlCHOBiL4Pbbb+LS5atS8JPrnTVnmMVWzBaR3D/Ek3v38Fd/+Ze4dmVB1H5qeWBv71gCVxsbm/j8N7+VYBdZ2AxA5LNp5Gs5BBxuTM9MIhIKCwEm4PP1mfMxkUE6PNrH2NionDU848i2ZwHcaGRExosEmcePH+PlixdG7oxMSpcd/n76PiXA0tk8rD0LZqZP4v23P0TYHxVt+0a1jtnpORRKefzmt5+jZ+/i8vXLGJkZg2/IKyxwPqeta0UxnUdi91ACWvlkCivPnqJWLnIbRhcdAcRpx/vDISEEVFiXpQ+ccx4SSCfTulArwB12we6xwR8LIDgUxsTUDM4snRd2fS5XwvbaHmKuYQSdQYxER1geEoVc0fgd1h5CI0EEhgOwu60IxoLwhx2SnkmiLecVswrrFQajirC4epiZm0A0ZoEtALQzQLvYRSlZRmY3g0qqil4daJRaKOYrYnuQgFAqZJBOp2Bx21FsFJGtZUWCwx60wRmyoetsIZ49kD9WBzO07IClKXr/DJKxmDnXJwMeBqMwfjx9L/O6If8MMhwVNOUaoGyJYhgKfgnYZTP7Gf+YjA9TZ0pJjpT2EMyjZ8CzQXBPAT6+z+8SA1D/VYHMQWBUwTcFynhPs6+YmkX8YRsHmcQKFOr16OcqXsLvK4uVc0JBT76vwJuynhVvGAQutT8G26rPxPf4Y0B4A1wqOKht1v5gn9BmHHx98Fn4vgLGiikp5kIAWvEY7Q9+VnEl9ouwjLWfBvS5FUPgNRUTGyQ4DoKtCqTq+Cl4rP2n4O0gaKvAuDJqB7HGQYBUQXHtIx0/BXoVn1Msj/dUfEj7RQMJiispBqdjxCLJg6A//64gq4K0GkTQsVPwW9un46jjxGtwD2QbNJN+EAAfBHd1jvDZBgFonRMKcms/mjVqsEy259vrYRC0HyTT6nd0vuoziO/SD4hoAIj9qOOn/alBKA0g6HqWw6D/o/igtnVwPxhce0omln74P//3fyMMaF282jB1nPiQCpbqwypYJ8Bm10xqnVQswsMb87DnTZm6PojOM4VDO1XAW6vZpAyL1GiDEAjgYPB7qhXNdv1LTFcazoPRIwWoucwVfOU1mB6tIKKyGk10xLRfWaK66WqUQjccXbzKlta0hsHooA6mgryarqGgtoKBOgB6j8HNTPWINZWBn9WiH7JhfAuIFaah06S7s02quSaFqKxGx1omRB/QZ/8qi9z0g9GlVl1gPgM3G4IPuiHrc+nkFVZw/3Aim0MAk9431WllcbA+cT8ixO/R2VdAlKAHI6wKZg/2tS6CwQU42K+D1+QzybN02sJ4HVxAOuHJQNXNRuZ4u/NqwRkNcFM4T1NIdBHp5qgbvradTgT7mc6AAPBtA4zzoCLYQ2CMQRXRMO1aEKEGpMWBbIYFF6mtaCKTRrPXKgCrxe4QgJKMIvanRJmtpr8EZCmWRJON7GeRQWEhuGBQWOZ0/ng9gpwCZJNJ2e0YveFW04BMNiui4YgwrNhHfGajs2rmhsjRNOvinBMkJUDssBtmO9tAxyRGDTSPYWdTb5NGOfuP1aDPnz+PiQnmrPcEIKaDRQBy72BfnF9qAC/MnxLQk/q7BJkYvacRUukzrhUkpzPEP+xbnRcs8pdMpERKgPOV7Bo6OAwmsOhWs1ITJjqZGKFAWNglLFzFaxig3YFShbp8HJ+GOI4s4MJnY79TV9o4fx2RszDM1VC/oCIZSnWRPmAwjQfK5PQUPvr4u3jj3bfgj4YFJCMwyorllUJJKmmz6Mvai5doVOqv5BgIThLc53qTezusAsZcuHwBr732mqRqPnv8xKxjsjv7c5cgMBk67F8N9tFh5HNRj5LXJHuUjiLNbOpMCpjJ/zNqabeblHyXU+7BoNHpU6dlDtP5TiSOhUVDCRSC6kyLvPfgPjbW1oVlyX6mZi6dMMqecL2IlFK9LlIadOT39g+l4FAsPCxpjtyXxsbHDXOvXJbiOpxHBMjEWIMF2XxGpARc1GzuGYA+HDAFbljUj7r+HrtTCrPwh44L2Veyji1dAQkvXrmI199+A2NjvFcX6WwODx4/wK9/8zkSaWozOuFwc5+zSmp4t9FGIn4sBZjYN0z7/INPv4c333xL/k3JG9HhqtQFCOV653iRubWwcFLawjaQqXu4u4ficUqKtpH9y3VFVjXnd6lE4K6LKHUDx0aFFd6xAu9/8hHefO8dhGJRlLIF/PN/+RlWH78wzPeC0bymjSqsf/oEzDDpNMWx/d4Pvo/zly4KoE6Q/OmTJ1h9QbmSpPRrMnEs+wod6GrNSC7ZXE5hgrNto6PUE/UKABokUMY1WG8L+E3HkcxjObcdrBhflflCBp8UP/T7JduJc40OE9cfASHuYWT+c/89efKkzGtqgAv7utdFKBIW6Yfrt18TQNbvd0u+bPowh73NXXz9xV3JYmDWQLNRkzE4TjAAUkK1VRPm0eLSGXznux9K0Cg84hNQL7WXl7mVTORw9/dfI02gcXlVALqJoTEsTJ9EOBLE8vJz/P7hXXTtPXTdwNDsGN748C1cvnlVwJZisiCM5vv37wsgYlgURr6GrHfupfm8KcTKrBWnxQ47N3gyNeoNAaA5Zr5ACDNzswLKMzjDAJoEPWyGWSQB1nZDtCZ5fdEGTadBzdex4ZE+46OHEyfnJFOB6dBk2dfqbZxaOiN9R611G+ey3SLgFudaq1YTYJJMdgL4BAj8Aa8w2ehUmczrL7NyAAAgAElEQVS1tgQCCI6fOnNWGG7USqasCec4i7xR/3lrbVX0pKkxTKkGFt5icKHRaiNbLqHW66DtcuDtj97DJz/6PqKjduRyXdFHTh4mJbXbAwcq6Rys7a4UuOOcrtVZvLSBR8+foMwCuEMhYeiPLM7h07/+U0yfWUC71kExlUO31ECv0sTu8pr8KSQSIoHBQAvnksvpEQBaNDh7TZSaVdh9Tpw+dx6Xb97EyMSkCV5Si3vvWLSEd1c2kT5KyjnBWgvnL16UINVRLoXd7DFuvHML73z0HVQtDfiHwwhEvbL2irkK2rWm6OBnDhKolyrIp1MS/AgE/bKO7v32KwnQjY6P48L5S5ienYONMnT+AMYmJjAyPCb7B7OiuJcWMxnED4+w9XJV5nulbAopEthj5gHXXr5RxeTCLL7zvU8wszACiwtg3D6X7cLRsqCaLeDlk+e4+/kXWDq1iD/64R+KNMPezgFS8bQE/RKppNjWHYsVR8mEBH+Z5s9AJP9kU1kZc6ulJ1mEfBbKGcyfmMXvf/c7PHzwQD5P9iiBxt2DfQGjWfSMDEsGThloHBmehNfhQfrgQApPNqsVfPm7zyWrh/OUdgLlwwgOTU7OIBiN4c4772Fu6QxylQpqTeqit+GzOpA5PBQQ2tJqo5hLYX3lJYqlHMqVPGampuQMIwDNFHSyzon81ijFNTGKufMLOH3jPFxRP8rUHAdl5ZpoN9tS9KtRrMHNeh31NgqZtGSOMWuKgQTuZWR8Xr56BdFoBNVqQ84fkiWKmbzYNKIFDavYY1vbu8Zmpgavzw1vwId0Jo5sISmFvXL5FMpVnt/GvqLtRP1lnn+0uwhQsV9W1l7AZTcBI63VwX2Qus1OYQg7hCHIPZG2G8c4FGRhN9pmDaMHz4y/dhvDsXFcOHtRAD/uW1NTE8JcZZE7ArRb2+umNk6HqdqUGTfpzGQ+EmyqNitwCn2yC7vFLkWYCfwwY0BADbth7fHa7DOegbTFxsanUGTWV5+Qwn5Rn4nnPokHZFeTBc5zRIgCJCi5fWKjHB7uCjP86PBQzjTuqSRqKFBFkI5gNDOUYrEhXLh0xRAxmm0kk0eolLOo1Up48Pih7KkV1uHotCUg5HR44XSxVkRYChFyP55fPCVFFrknF/JZHB7sSrCe+yQZx/xNOYnp6Unxg2g/s22He4cSDD998pQA0HyOWHQEmVwVhUpdguOhaFS0+ucXTyMQMeNEAJrZTVwTX/32C9isXQS9XoSCflgtBEy8qDdIHgjh5MIpTE3PwR8JyV5PxiwzItKZY9y7+wUeP3mAWDQoIDTnEHXOi9UaLE6rZOExKEStd7L5GVinr9GoGxkh1tY42NnGzNgE/ue/+RssLbA4o5HEe/H8JQ4OjtGod3B0dCx9xbHn+BXzLByeRLtVE9Bcgtt2MiiZQWmVAqxbWxu4f/9ryeDhuc2KG+fOX8ClS1dE3kNsjnpL7DcSZWiDcv5TF9owq10SGKF0DAExArkXFy7g2qXrmB2dgdNqUtM5Hjv7u3j47BH8ER+i40Owee3oicxWXQo8ehg0JfGDczUUwvbaKnZ3NlFrlGT98AwkOO8LBNGy9GAlqcTBbEO72Gi0SXcOd1DtVREeCyE0FsLZy2cxOT+NkbFxnD13HgG/C7lcGy8erOLrn3+NRq6JqdFpnF28IAGMdCKNQrkgMirUPXf47IiNxTA0EhPta2YkMltTiVs2JyVUWATaBqvhDaCZB1rlFjLbaeyv7cNSs6GeryOTyCGfycm8DEdCUkwyXzSB81KzhHghBf9IAM6QHY6ABZVOCQ1LFcn8AeqtImzOnshvWK2m2CDbaTAFk/nM9c9/0z9X/+sVwtQHK9UfF0CuX2tKsQEFTx1OA6wOgp+D/jn3RrGL+n47P6vku2/IccZuUsBbr6eBM35OSWnSZiluaJizrwDzvqTCILA4CJQpaMk9SYHhQfYq8SH97iAJU0D6PrFFcSkFBBW7eAXS9TuQbdJ+UtyI+5z6eUp2UxBZ8IUBDOUVltNnBPN9I2diQEC9Jv/OTDi2R21QxdjYVvYzpfCkff3aa4MYldqsQl7qs5GV+KgAqPa19rP669z7NSNesTIFsfUeg8Ctgrz6Wd5Ps/t1HrC9g3NJ+0QBVrZJ54RifPyt7w/OC8UuFUxWjXB9DsWKdJwGQV7FlBSQHrTtB0F5DQywndpv356fg2tKgyOcCyrBoe3TftHPazt1Lg2Om35G5/8gaP1t7FbnjGKKOvcU/1QAmp/Tz/A9JaOqEgSxBd0PeD/FSbVdeh/2jwaz9HoCQFOCQyMMegGZwH0mL9+jgUbDQl/na98MpJGZ4A9vSoCHD8OOZ2MpkaAAtOmEb9I1ZKFzM+5vGGyYRjWUtq3MWN2E9DMKrrLwjrTFaqQ8tNMJ2mikwTBVjaOoz0BAlA4aI5W6aIyWb1e+p5Ner6G61Qr2asRLO3xwYbLN/N63o0bsU77Hg50/ysTls+hGQkefbSAIphui9iXvNRjtMcC12XR1ofAZJCLjNAAmvyt92I8mahSS92Mb6RjRANSNSTcE6nlqBFKvbwIOhgUtk050hEx0VF/TuUGKhYy7FNMy7WN/S59QQ60/FplU4lVf66LTsdVNQDcs3ch0gfGZZIHTiG42TfoHwTK3+1VQQ6VAlJVO5qykMPZ1dnlt9rkWj9R+4L1FVxZ4xWjnNdi3BKX4w/tQo082R5vZBMk6obMgzw5W/Q7D7SLYCsSPk8JukShSn9FFi8NiM1pYkegQvF4a34blQvYan5msWSkIQj1isNCjAdEpYdFpmMgyQX2RWmi2xMkguELwiq/TUSTDkEayXLfTkTHXYA3BS2pAjo2OijNKQ1HAbSmoZgx3Gv9DoyPy3cMjMkQrAro12mYeEfsk4C4qhdxYCJaT9en2Crt2bvakAFosCEb2t85Lpjqyn7+ZwybirJsyK35zvWxt7eDcuXP47kefYH2dBu99MewJnhEQogEZi4Qk7ZLMMgLwHB+yL/j9lgLRZEBlM68yKgi+sO/pgAr4dXAofc5CNpcvXxZggO0m4Li5bQrKsO9p5L92+xauv35TwFXKChBAzSUyePboMQ639rC9voG9nX24rHZTUKDZkn7XtUAdYG84KMxsSnpQY7tSLAg7gg4ywT5qVDNtn/IRsn/2mBpeFceUzgDnGgFPynaYgJtFrsc5zX4XI8ZiUso4tym3QNB6ODYs2pTUq+NkJDB0+603cPvNt6TgytMXz/Hw4UOsPHshOrdlFiyx+KWoaCxCRtKsZDXwWdjOnb1dGe9QJGqK8dhdov3NcWUxOgL0bIvH7RaHlEA2JSP0IBO2Do2ddgcuBtOq5ty4fumKjAHHiU4vmZ+yzh12hIbCsDiseOOdN3Hj2k3Za47jSTx4cA/rW9viUNI5DoQDsk8ROA14A8iw2F8yI+t2enxGHKUPP/yu3I+FAQk2kgHNthHcNcEmsrmdIlPDPiQLeWJsXIA6U1ySRXvyqDPYybXfNsYbWSpSPLbTFJA3OjYiTCWaoqIFX22jXiyDqWC5dEqAfrLZGdQgs6fNFHW0pbDR+x98gD/7y78Q55CgfzGXF5CSQDTBlHIxj4DbK7qEhUJOAk8Wpw3JbEbYvSyOQ8kchiYIMFPjt11toVOnkW2CvdyXjNFklzlEAMFkdpiAoQQOe8Yon5qdkT1KqjZTZ3RsHN1GS8aJciks9Onx+XDm/FlcuXFdgHg9VxlUy2cLuP/lXWkH9eO7HZPVQKYTZShy5Tyy5SJOLC7ghz/5MS5cuojYcJg+O1AEioWGXOPpg2dSbC51ZDR/R8NRnDt9TsD45fWXePD0AcqdChxhN97+5Dv40V/8GJMLwyjl2zjaPEItX8bm+gbWll8gy8yOVlOyQSKRkLBI+Ty1el3OL2pfcr1xz+A4M8OFP9RHJ3PNYXeKc0vQhLIYOUqbkP1cKZt9ZXYKQ0MxkY9g5kWn08VwbEjWLh19OvTci7a2trH87DlCoZisc48vABYUJQPeF/DKmuU+f3DA1OZdWSO8tgGdy4gfxmW8jN3kkPVIcIbjymDgEHXgS1UZaxZ5qpVLyOcyaFarKBTycFudmJ2cRTgYQ63ewt7BEWoEaFptxCaG8d7HH+DDTz6SDAjO+e21HdE4LlGKI5tH1Bcw7FKrBfVGGceJI6zvrEtWAuURAqEQps6d+v/YevMnSa/rSuxkZuW+VWbte/VWvaEbQGMHCIAEKZIiqWWoZTQhxcj22GFLYWussfSDQxGOsOwI/+A/w+FwzPw2WseiKFICQYIglgbQ6KWqu/a9KjMr9z3Tcc77buFTezqio7bML99y333vnXvuufj+H/4+Vm5fUwp14eBUQO9IFyjuHOBnP/oxivv78p8T+Zz8WblcRcDLRql3m+iNDBFNJ6Sr/s63vym5ka3NQxSPC+jWWth9tIG7P/tQedrUQCeI8PKrrwhQvb++ik4sgNuvPY9v/+p3ERtPIpEfQXMAge49skVLVbHf66dlBcPIWv+rv/iPAu7TqSRa5Zp0+zmHzzxzG8sXLuHatRvSO97a3pFEGv/R51HSgb6U+vPbWxuy+fxY1skDFU7EbCfbf3p5AV//3rew8twltSVIXJAmfzZAq1iTnMig3sH/83/933j88AG+9vabuL7yDHa3dyVrw+BIMBTS+uTBhHUKGOCkfXKP7nS60tinDnuV0kn9rvoyNzOJpYU5FaAjaFWt1OQHuXdSaoo+fiQWxvMvPo9+YKCzynAQFks80O1IEuRob0+A8be/+21UqlX8h3//7xEJRaTpStBqcmoOt154EZdv3EA0GcDRaUcM6cgwgNLBMTosbtppi/n8ePURTopHSp1PpBJimg87LCTbR3AQlORJMjeKCzdWMH1pDpeeu4bMTBLHLKDd6yBICSnqOIeiqJyUFRQJkvV/eIDVBw/lt5kBRhCX2RuLF5YFuDO4z0wuAuMslrq/u699g+toa3MHD1ZXXWZUv+9Y+akEzsrHYn0TgD4uOF1h4gJcj9UqgdgJ7ZkEdrs9x6pl7QjeW1jsjn5XF9cOsxG7OusRKObrxeLqOX1Lu3fQZqj3H0tmMT7Bmh+zuLh0BWNeQdsws5CKh3iy/hCf3P05Hq3eR6vDIDXPpTyZMlweVAFP3TOGXYxIKZvs1rRA1rmZWenn0/9zL2NWD/2JgZN1BiyTmfP7krIZu4PzIrJsIwFrMsvn5hbOz+TK3mx2VICYwD1l4FifwcDroFc/wYFDQZ3fWIQ2gJCKkeoyG42JlFGrkDBQx+HRgc4hDIpTAoFZX4lgCrNzS7LTvb0DVLj/p0bFbnYsa+pQsyi6O8OTsEGAlH+bnZvTeFP+gT6fvppzQIk3np1IoKDP7zPg1mZwcYALKyv4ytvvIDOWwlm1LUBTd9MAsLe7jZ+/9x4qxRMFnSpFaiUPkEzlERqJIzs6jtn5JVy8dBWj45MKRPH9rI9xUjzE9tZjvP/Tf8Jg2MX83JTGmDJAzI6KJxIIjARRqZVRKBUVvCZrXKSuRkvnTmXeHe8jH8vg5o1ruHLpIiZZRHwQEGC6ubGjuznHh+/lvLm7Wh/lyhk+u/uJGPGpeALZNO+ovBeFcf36da2Xv/ybv9Q89Ibu7kvte/5tYnJWGQ61Wus8KFqjDFizJZYsA188px2fnrhMGfSQHEmxQihmczN4/c5ruLx8GWVm4jBzGD3c/eJTVFs1nWcqzYr2QTEO2zw/pBSMJwA9PprFWDaDw6M9PFlfdRI3wwEiyTiyuTFJCg15dwkFpeGtwr6tJrrBHqYuTOHSrYu4/eozWFhZRCwb09+z2VHEqOc8ApztA48/2cRHP/kEp3tFzOZnMZObR6AXRKdFecUYeujgrH4mssnoRA7pdFLrmZma9GuBYA+ReBi5yQiiWTK1gCGzk8h2rvQdAP1oG6XdExQPisqI4DmPZ4k5FXN0GuQkkLT7bZzWSxhE+uiEOging+iNNDGMMIB8iHq3jGCYeuM9EPQmA51nXQekGkDk/Azl4FxGrrtr+v/7wTT6GfubERnpTyJRx6LkP7vPK5DmAZrMXtA9GJSgcrWdDIA2LIV3B/aPtu7IW440ZGAfx8DwEj9J0vAsPpPnaj8gbUCYkd/YRwuY8Xu+VvdeT26PGLthUrRrw1+sDQbsGuBmAJ4fhPSDmv6x0zh5esp8jo2PSEP0Gx7Oxs+3MbH3GzjLtp6D7R6bla81oo//MxSA9OqNGADNbEc/IdJwNj7TsDe2x2R2rZ+Gs1nbDEtwGOCXGev8uz3fwEhj0ZotWF8N7xLB0Wd3fjKaOwk5rNHGwsBm2x9F7vJhVX4Q38D+c5DWw7Lsmee4oodp+QFUA6CNrGuYmxFdDT+119kc2WdaO/zgsQVM+B6TGrYihBwDA4INgDcs1f8sC3hYH/jV+mdBDLbZxtRAbXuWvc9eYzZgY2iYoP2ezzH1APpkO5MY/mpYIF9veCG/92fkmz0H/pc/+i+Hdik0gNMWHBtqk8/fiSmpSqnOqbjF5gAn/t1FIdxiMQDJwOUvozOOAcf3MoKvgfRkA8xhmXHb5Bs71wBAY0orehRwA2AANI2a7STz1XSG7e/G6FWfeMihdvWIA63Zd78Ts8E2Y+ZzeUDia/1pteyrXfSM7m9pE/zZAGqOkYl+8zkGUlsb2WaOiTG/zQkZs5l9MJausZzpfHmhVNE9z1lbZI5pszZ37JdpJSv65RU/dAskon7xNQaI62KdTGhcCZhZW9gHBQ28SJ767TF6/f3UvPW9SCThDs+ZsP+2YfCgzTFmZXk+z0B/S+Gz+WBbLbplzs4WGKmCfB3BdnOYBjzyZ46pTkqeo+fnc8Pj+NmY2eYp2RJP/sTsUFqAnnwFn8EDNsEoAtAEmwj+k2khID/CdeBsmulNbU/OJRTkYTepqtzVMxbzc3IAbJuiSSHHhOY8kPnGQy0rR7vnd8X4qpZL2oTDLC7GaB8PSdQjZlCo23cXgkpdrDhGxsl8IhjK/joZAccUN5Cen610R6b/hF1RHIJZvISN5/LSAKTkgoFqBO/YNgIrnIMqWbEMKGRSOtARHG812ro0hZjiS2CeDJQ4L1sDHaRnZmbde8+c/jHn3wVGuvq7CvclE+h1XADFNmTqL9ImqAFI38LLPYFhfsZP3/0pWrWGwEwyndqdlvpJ0J1r3RxzgOxaRZOpk3uqyw/bQq1MajLze6aP8vWqPK0ocUypx3fu3MHShWWN4+f37mFzZ1v2QzbP1Pw0Xnn9NYyO8VDqNJP3NnbwwU9/hgIZd80WNp9sCmiwbAiONVkGbD/Zz5FkCpNzM3jxzgu4desWBr2OO5wPgSePH6sQ3/7OroAsamHSHgl4cH7JxqW98eLV6rSkR0k9bWY/0E6n52bPA15cx2w3LxsmMVPv1qX3yUJsPJR/8zvfVdG0DAvRnZU0VgT1yLLd8opMEkjutdpiNNHWeLGm/1Cx0GRCB3r6GvolpmByPfI5DBQw3YkBCILnPHyTEa416nYMBwDv7WmsqHvNC/C1KyuyB2qkKlDWc1I6LOqWyiTRHFCHkymsWbFoaSsskqj1PRyi0qyfa0bzbwQBOH47BzvIp8awNLuEXCaHN15/U+/lWJ6wKNuZx0YGA1QJ2QML2PFAy0shiy2yWM9YfkIFJNmPBw8eiI3KKubsH5mTBBBoXyyUVK3VxGDlhYcAM/0tA0WxUFhjSs1rAtAMYnFeqeXc6PXQYLpkrYr5xQX83u/9Ht5686vqH9v4ZHNDwRhK0ZROjhFigLDnso5SXJ8sADXoSC+SmuW/+/v/hQrBra4+xkfvf4j1e2toVRqIRkaU1knm/+zUtNLOJVPYHwjs5sWcmQO86HZYQYeZI/ms9G45blFWM293pG/LNcUAJvtIQDAYGcHEzDSWLl7QBZZric8jI3TQIeMuKN3mMAFzQCyk/YMD7J8cIZPPYXJ+Ft/5tV/BxYuXtb6Zyk+gusZsg9UnODstoVtrKxvk3sefIjkSx/L8gsbo+PQIa9uPsVc8Qig9gm99/zv4zd//HUxeySloVtrtoFaq4XB7F7/42c9QPimgViwKyGdAQ5IgJ4cCNriuxDzrdRUsIsDfbDg9cqZ4k/E/OprTHkfwav3xhnxiOpUQ4HRydIBUKilm7PhEXoHT8llVAS6OPe06O5rWZ2w+2cKwN8DFZcoWOZ1cstwIVlHShIEmalN2Al3sH+0L5Hn99dcxMzMlW3z04IFS4PfEbGsJvCGbkNILly9e0V52sHugNcxiU5XKGY7IlGd+BMEw1gjACOZmFiUhRYmSkXAcCaaqMn122MPk3BS+/q1fki84Oy3i/qdfoFGqIUsG40gY/TYB7hiCoQEOTg9RrJZweHqCRqcpTf7Zqxfxxq9+G8++8pKkH3pNFpE6RL/ewt7jDfzdX/wFerUmZidZYG9Ue83a43XtKwx01ToNdEN9VLsN6ar/1u/9HhaW8zg57uP+5/exv76DrftrWLt7HzNjU5LBWGZxwOUlXdq/ePII97bX8Mwrz+J7v/nrWL45AUqyNnq0wbIAp0g/gGa5qjXCArfUT//rv/wrBX6yZNJ5RXDp75YXlvHs7efx/IsvYXpmVvNQrtQkraQCzJWK2M+UfKmdldz5MxwSAHNaKiISC2NueR7PsBjiGy+jHwsink0imk66dPp6G82zBsCixojhh//v3+Fv//avMTkxgTvP3kGgN8DpcVGgJz+b65LFWMlWnpiewfjEhGdHTe2X1PgO94NiRpaLRUTCAVy8sCT5Btr9Rx99jE/vfi6fPjE1BYQDWLl2Bd/+la8jltDyQb0MVAoNDNoNVE4L+OLeXQFRv/YbvyZg6sGDRygcMUgcwtbmLgaDIGbml5AZn8To+Jiyv5iB1CyW0Sd5pd5A9fQU5UoRn3zyEY4KB5hfnFehSWY1DdjHA8p0tFym0vgY5i4uYHRuDCsv3sCVl+c0f4Vqhzpv0oRnAcHqSQWdWkMSHFtP1rWfJBL0vzHZk8gc/Z4C5QTOGEinHAalC7j/smAbWbf3v3iIw+MTBAMhdL37C1Hb/qCJwbCNaqMkBnSjUXXrql4DSx0R7A0FQyo67LLlKvqZkik8S8Qjce0ZXHPc70gA4Bwyy4F7PvdRu//QP/D8xWLCC8sruP3si8jnpnRWTCUc83bQa6F0doyt7VV89vmHeLR6D81WXRr93Bta3HtVHi2AbDyLYR+odWpiiS5OLiAZT+rzFmbnzu893McZjKOD0DkrFMJpgTrIQ0Qjbm+lb+Z+wbMx/SClt3hOMUCUQS/LICJDOzTCNHsGMAfnF1SBPB6jWpdxOPkQkhFIztCFOcD7GwPCTQWyWVCQc0gNZe63ZKor+y2SwPTUrKTK2C4CjQTeGLCjBjKDNdynGaRPJlLqC88SDHZShuL+vQeSBmPtiGQ8rroeDLYyk4Xn7Km5eUSTKUl7ZMcm8ebX3sHc0iyaHaDZ6WrtM7jHPfmYAfTSqYrhUv6G88osA2YR5nJTyOSncO3abcwtXZSuNKXieoMeiiWeWSs4Ot7D6fG+Mr0yqSRmF2ZweWUFC0uLSI/G8PjxJn74wx9iY/OJshVoJ5STseBGhvV2GjX0Om0FqXnWp44xz1qJOKVHcqpBM+5JFem+SZmoaBg721vY296SdjH3KUqQ8e/UDWfG1V//9V+iWD5VViMzHwRmZ0b1zCRlB/uOtc/5Yy2c5aUlnXfpm/j+3rCPzz//FP/4Tz/C6dExzo5PER1EMBrLYGX5MiZGx1VHoz3o4PDkEPsnB8iO51xx6bOiJKvoXyvUt08mNVcsAjo3Oy227y8+/Dka3TpUsYB6+AneZ7JgbZcgA7RRgsVDtAkyz+Tw6tdexgtvv4CJpQSGcaAdICbeRzQcUsYLZYsCHWBYBX7+o4f48L1PUD9uYH5sEYuTiyoYOOiTgNXH+uaagun0NwzME9Qcz09gemYc+bEkkpkY8jOjiGeAYBQoFfqoF8o42DzC7sNtHG0doV2soVvlPj4QG3047IEZQQT6KfHGbLMA6ywNOig2Cqh2yuhHewgnAxhJDXHWPEGlVUR30ER32EIsRu1yd7d2ZDRH2HP36JbuDfy73fd5HzMgzTAP+SUWlvQkAYTpeMXwGFww9q2R3fz4B+9AyuwOOX9ngJQBiwaOGeZgDE3DOQxb4Zo3INLa+s/a6RHdDH8yAp58oAdqG4CoItnKmu1p7ThQ1bXPMAp/u/zAJ39vQJyByvYZBkAbZmY4huFgBnoaDmXPMvKj/exn4Po/z7ASw92EvXmZptpLvAx5A4M1l56yAQPV/L1/Dp8OKAiH8ORPDcuxzzdA2AIIBtIb5sA92vAw67+RAQ2Ytmf4QVV/G/zjx9caPsg22DPNPvl3Izf6x9swK8MUDXR9WiPcPtds3ABiA8n/mY17GKhhRDZ/Rpg0ANYPsD9t33yPH2sUrsM9zwtI2N/8ILN/zPnZftDcPy9+PNHs1t573v//jISG2ZG1wfAz+xxHtGw5TMNu7x7h12/DNv7a53yyNrQhG9fA//lnfzQ0RFyRaa+4nS0mGgk3fyvGZwZlbFQuUAPu3GB4Ve5ZCVfsVCfObQ6AG5MZEQ98clgeAG1gr3+w+L3fQVmUiM9QNMxJ6njF2VwUSaCkp9nLzzbAWUxIbzG5qy7EADSjM0dmTtSM1gB6A7cFOHoHOTNoG2Bz4l8C7l9qHFk0g8/hOFsEzz7PH0Hgc9g/frYxRDkHfI0VdnHpG2EdxPkMjve5FjQZdL5KnCwwxv6YIVs7OR/m3C3KYhEv/swCRLagbS7MNgSa6yDoQBb2y78Y5EBZKl0Zhk4PxyRGtClRr5IbqreI/OC4RWP4Hr7WH0Uzh8SdXICeF4W1xao2eCuD1cxtjjieBL/4PNsUbcEYwM828Hubawsu2CLkwdXmj2wsppYxXZuHNFYxdpuSY6qz0jlzebkm4rGU9O2YHmwRIjKfe5LgcEx0SlVGdQgAACAASURBVB/IrgJOX112G+IFzYG11I5j+na75ViWTOMiE4ivOyucqfAX9YvJDqW0BPth0UgC5P4AiQF/DMTwewLQtC8ypXmgYxqmBUkIRPGAzkMtGbfkz8h+CC4FHVtfc83K2zUH7iaTKSTSKQxZdHHoitxwSs5KJbF6CVKRcTI+ST3JiAAwph0SLOHcc65UfLPnAgnUiHYs3q5SWm/dfAbTE9NiX7FaPFPODw73dHBgQRFrO9tGcMf5pa4udAT7aYcE7TmGFnxhH1g00TZtSodMTc2IDcO1RVCWAGm17orRUT8tmUlj+dKyCqqwoNrZYUEX1uJJAfWzivpqGry0IaV60iGHgkoFHJ+dlcTA8uKi0nST8ZjLEOh08MH7P5ccCseMhQDpsxq1mtOQDgQFmvNZCiZERnRJJyhIxruYxZ5evsDYnstSOD6gvIULAjQ7TYwkgxhGRsTifvXtt/HdX/01FaKTVjaLFB6eospiTaUyyoWiipURRGk1XbHF6ckZPZcXWn4+L3DUh5+ddynNBOXJqCeQTvCmeHIsEJfgM9Pq2S7bP8g2JTOXtsJ1yjGnPAHHb3PjiWPidqh72UN+LC+Qs9Fvq+iNAl5DFyRi3+i3uK6GoaD8A+UleHHipZLjwQtUoB/AwsSMLv/UjDT/xour+ZLBgD6TDP8h1tefOLuivmitgRs3biI/PqVCc0xxZwGatUcPte5yLJoYDMkWCWqT3UPQlTZOwJE2xHnipYQXpWB/6ORzWm3s7+/KZ5LhQ5ZOtdXQZZQs3JWVFXzve7+KlctXBJjcX12T7nXx+EjFwJhWzyAGL2DxZAztwACVVk2MwBdefwl/+md/hokreVSOu9ha28CP/uMPsL9BtuOZGJGjqTQWZ+akqciCn7FYXCxIgg+F0qlA/Wavjem5acwuzuOkwmJbbUlJEIAuHh7LBxGgFTOn3RKriJc7ykgQnOe65jxTX7LbbCOTSiCXyiDCDCGllnel+06wstnt4eLVK/jGt39ZEh8EbDkXo17AgdqhTLntNNpIR5I43jkSwDSCgMD0RquBcruCx9vrqA/qePlrr+F3/qvfxaUbl/TsXi8iGY3DzW38/d/8LXYfb6gI2kQuLz/LvZdZDwR5CaRTp5cMdhYWLIuZ44qLUaqCjNOpKWYxVLG/eyDG6/hoDhP5MTHpWVyV2Sa0RxbQZOC01emBKd8E1KlJShv8mHIglQaW5hZ0UW3VWwqakUHPtZKbyDnG+qCNRqCD7FgWr73xBl5/41Ux13gmY5ru+pMn+Ol7P8PGk03sbm4pq4DFyuZn56VZSeCPQTKiT4XSCTa2N1CpnYHJufnsJMIBMn6DiI7EpC1LeSP6LaalkuE5YMA1OFSwi4c4Fl4dS+UQ6A+ky59KxjE5OY5oIoxS9Qw7R9uyBdoi95HszCRuvPYibr90B8tzS+i3+8ococREce8QO0+eiJMZpz4lmYCFE2zt7CCdG8X80rLsGtEA9k8P0R8J4OWvvImvfv2XML+4LA3+ndUNvP/3P8Hhkx3kklkszc7Llhmoa/f7SI2PYrN4gMREGi+89RouXL+Ibph9GkgDnzJIYarE9QZolmqoFFhUsYCtjXXZcGgIRAIh7esnhye6TDNASrZ5hwy12QXkxicEfKmQJgt0VSvY3dnRV0kSpWLY2tnUeZAp9IuXlnD7xefw1re/hkguKUAhlk3i5PgUjUoLcUQwqHVwvH2EH/ynH+Djjz8UyPfc7ecF+heOSyrYRwYb90LK31y7eR2DQADZPIFs7tdt1FgY7MkWOkUHyu7vbqHeYBbUBJJJFyTa2trW6wjQsvDjpZVLyE3mcenaJeTHc/JR3fZQDPUWMxpOjvHowecCiPi5L7/8krRf1+6vSmJl/fEmKuUWxiYnEUtlkcxmtAcysMqgQ4sA0vExzihNE4/ipHiC3f1tBToYBGYhPu6rDz5/hNJpyWWN5bKYmB1HciqL3MIEXvzqy4jkomj16HtYfCyMEM9YLARZa6lo5ONHD7G1vqG9YmJsUnJyvIMwS4QgBAFo2np0JIpaqYqTY/q0BDY2tvDBBx8qCEOiALPZ3Dkj6ADoQAeNZhmV6qkKmTELhQx4I3zU21Wx6Pn6VruKWCSB+ekLkmlJpViYLo941Onyx1g4vNHA5uaG9iqeSbi2ee7gfiIJslAEc4uXcfu5l5DPTCAUiiISiqm+SiAwQLNFQO4Aa4+/wOraF6jWzmT7bI90t5ttAXc6j7BIY4B0PyCXGUUy7ooas/gwX8+sJJ7rGJhggJTBZma/bW1tIDhCnzDUfk0AWuB0IORdpEPac2dn5uW7yAZn+3WnGVKDlLKBlGJwIAfvAyLotBxz0e5R7WEbE9kJTExN65xKNj1fz8AcAejjkyO9ludwnqXZLwa1o7GU2sQ2SIYmFMKnn97VXk37IaOZ4HQ0nlR/qXXO/r72xlfw1luvoXBSwScMxHz0kc4Y5WJBQWbuVcw0oaZ9fnIcaRYvHJvAa2+/jWs3VySlcHTSVeDxw59/gK3NdTSYUdnpoFopoqd6AE0xY3n2SmdYZHIKl6/eQn5yVu1m1pGKyddKAgUpR1OvnalWwPWrK1hYXtBeQkmqfqeNYqkgnWXWV+BZkUB6h3v66Kg0pdmvne11lM4K2ofIFs7FR1XwcTQ3jrH8FIbDoLIIs5mMI4l1KNvHTLAD1JnFw+yJkxPsbG3JfxFEpozaxx9/4PSui6c6F+sONewjNpLA1OQsBkPeMyFJDp7vLixdxM1bz2CcNhYNSIaGdkt7+vSjD7G3sSWf2y23lKE1ls27GiiJKGrdBjb3trVmeV6hLw6zmB3rFEiSkmzCqLK16EfoI9aerCkLZzgyov2Dd45YIil2ODMlmJnB37N+RSKfxJ237uDWa1cQzgG9KBBNAaEw0KgBg84Q/W4fydAIogOgtNcRC/pnf/8BemcDXJy+hOncDFLxrIp6nxZPlH1HprZA21BQayydSWBqehTpHIOMMck+letVBWgKe0XsbeyhX+0BtT7yvD+CkmPbaLeqYjLznheMxpGdmEAylUI8l1Htj5NqAbVuBeV2EfFsGPHcCBr9sgoRNjtVDEOUDIuJPMhsS56XHW7gdNgNgBYRK+CkNPnPQD4DTvV7ym+qtpfLWjUMhYdx/sxnWDa3kbwcw9VlrtNODffwA4oGgvkBVN1TKxU9V2Qyj4D2NABn+JHu7h7AZqClYSIGMBrGw78b3kIf6zIMSKZypB8/W9dARBuH8z77GM02HoaTWX8M+LPxtLG1Z/rH2sBCGxd7pmEW7J+yK4U1eLW1PLa6aoF442N4lfZrI5AawPkUAG3tsruQYUMiy3nvNzzFgFYbBwNaDXDkXspzjc2/AbKW0W8YhM2XYT5mZ0Zs9QPybANfZ5iUYRpmg0/bkmEtNr7Wv3PMzwOA/cA022n/LKjxtH3z9bQTP3ZmdmDtNpzTwP3zh3oguoGwxti3taIMX5++s91Frc3+vvrtxsbJvw6t3RaU8duq2aJ/bGx8/HZgAQr7fAtaiUDh2Y/NGV/7NIPd2mX4os2f+s8ihJbWwME0sM/YwLZwxTzyxOA5QNKiVZE+B0YJ9JWgumNv0vDIqCQD2kBht5AcSGeNcIDWl5VK/Yi/Rb/YOTNOm9TzwfY0i+jIbLDlZDyHyM8WqDjEOZuXC8NkIHjot8+0BWXtZf/YDwOD+dkGbLFNFgXwG4bYYF5ag4reeSCwGYVNNsfXnsXfGdvcWOZ8Bheqn3VuAP2XYL4r5mGRI0vZEMDadRsLf8f+18S8dGl+NiauLS6yafIjtvj42QJAWcTLY74bKGvMagUsOr3z4ISl0tgcKYIYcjpQPAzwZz5XjGxP/J3F7tR/bkbMa+KYdzoI+CqfmlFbpPIcJPbSCthXzi+LS9AOzMkq8seCCNLMc6kqZHzZ88x5sb3mJMnaYXt5qDFg3CKR7D8XnRi+6bTs6fikJDYaQSlLKyJg5QIljJwyDWigAwvtThXf63WNGSPv7f5QrBQyLAlQ8SsXNVOtkumUUuvZDh5kNO4BSEvUijeE4ZhzDjRzACf/cZzJeBkJhPV69p3su1BoxOkF9xkUcgAE28rLMceDrAjJ7RBQ8NjfbDPzSXngseI1Qydc6GUPUGs6ps+ghi51rbXJxOK6iHM8mT7Nv/NSr7XvbZqxVEoAjOaPxUQ6PJgEpdVZODkV+Eggz7Scae9M8+Qcz07PCijiAZpzw3ZT0sM2Nl6CjP0hRh+Zpu2OLlrUSuVYc3xd6gvZKE4mRv4w4hU06Dq5GfoyHuQpDWASEPwsFn8xO+IBkfNBNjgvUJFAGHUWGyrSRlykmbqR5vgpsTC1MI/8xLjGK8dK6pOTAqP4nidrayouRtZ4u9FUUIHALMeRqbEWwNJmSDmPVFIXLTJ2yaijffIfARBeoNl+ajrSP7PIZbNTR6PfQChBHcsM0uN5/Ma/+ld4/qWXxcDh5Zmvp0Zvt9nQ5b14fIy97R1sb6wr4MCihJwLplDychtiYbfJCbzwwgsqmsfxp3wGJUUqxZKY0LQ5gnTUIGYARAHK4QD1JgNaDCzG5bcY7OFlhzZQLZ+dr0nOD3UoCYaBxU5CULV6zi0vRTPzc46tGwpKa5lSELzIlcplfRb1T7nWyNQM9wPSDbagGyVbTMaIxSvN51rgle3iJYtFqRg8mZ5fxPMvvIjrV6lPzsAV2SUx+T0C7VvrT7C2uirdw3a7JVYgbYtzwMtwneAw195ICJeWL2BifFyX4+NjFrMqqbo9gfRC8ew8isy9+MLCsvxlrdWQ/2AVoZ3tbRU5o61RH5Bjmcpn0Bz0dGmbv7iM//oP/zvcvnML4ShwdtxCeaeIx9TbfbyOJ48eipU8OzElvW/qoDIbg5e6k9NTHLLqfbeFcCKKX//+r+Eb3/kmNvZ38Itf/EIF+sjQ3N/clr04EMKlvFKGgzZC1pFp3tGGaROUYCJLPBGjr3YSVdIYp676yQmavZ40xW/ceEbavSwSKSb/cUGFP+PhiAIZfG8mkUYmnsbG2ob6QSkLXp6PSydYXX+I+qCNRDaBK8+s4OLVSxibmsYgFEcoGEHp6Ahbq4+xvfoYuWRawLEL+PVRbVSxuv5EGSaRRFyFGl99/TUVRtzd28PRaQG7W7ta81zDx4fH0genjyGwOpYfFfOftndWLUsjm2xXXnYjiSRyLHY76ErahuuB7N2RYVC6s/PTc24viCYFQNMOY+m4C5xHQyh1qxidYqGzl/DGW29gfDanQkfdWl+BIjLg3nv3J/j5e+/rIj89NoXISETFnQhAUyaj1SXDvizpk0a3rQDJiy+8jAsXLuNg6xg7m7tIjiSRSWVxdlIQC46+nyCUwNpGTYE9XtrGRsdwViygXi1jjgG86QkEwy7Vf3tvWyAB+0GflJ0aR5TFnZYWMD81J51gFlbsVFtiokdDQYwwO63DvZuZNmd6bzqTFdhPVnY71BMTuk6mTzKOazdvCwS+cukyIsMQ3v3Bj3GwuYep0TGxWllcjb6h2x/g8s3r6MWBUqeG1975CpZWltAJ9rF/coghHVcfyMQSiAXCKByc4GBjF6ViEXMz0woWag+rNRU0/eTDTxRkowZ++ayiAAT376tXrytoQT8m0D2bRal46gr9xsIYSUZRblQEOuYn8ojGRyjgiP/2j/4AuakkImmgVGUhwyMFhdrVJg62qG19omAoWX08V1ATmUGgZq2JZ28+K9/PjIyvvPUG7rz4gjIXonGgVmUYOIDCaUkyJcfr+6icMsD3WPJeExP580KxuoSEQiiVq8pmeeudryHC9o0EsLO/qb0lRWBkGEKzXFbw68EXn2P/6EAsfRYnzuXyOD48wcaDdbGz87lpTM3NYWxyFlMLc4gmHMMsQQ3o/QMUDw+lDUuWMFn2nWEH4zNTuLKyIrtbe7iGh/ce4Gj3UOueF+3F5XnEJ1I4qpxg7tqy9LPHpiZ0NhXBotWXXwgy0LS7g82NDZwVTgUyM7uLLPV02mVscE8lQDaeHZO9MzjJ7KNAb4if/vR9/PhH/6RsAwKhYioNXTG7eqsi0DkQ6Euzl8FwsqCpr8yAjTv3tiUzJEC6R/pk0AOgZ9z+n89qf+chi4AvgVmuqfv378vnsYaGnTu5fhrNDtK5cVy8cFXaz5RPIFOA4HSv3xIAfXy4g0rtBKXSiYISykIkwEzpoCABqKF8NP0OC/5RboJBY7aRjHPaFtly7Cvfa2Qkaj/uHe5hde2+snNYEJHZFQy+WNFe+jueIfiV+yr3Zvp3BZKbHbS7LDo4lASHMgKjTjeWYKpY0IEB+oM+IuEIOt0ewiFXrI+vpa6zJBQHwDGzVKpHyIaznrQbAbaczt4TkzN4+eWX8cYbb2BmhgUTT/HT99/DZ3fvuno5/YHOApT94Ljw81lI9Pr1m6ptMjM1g7NCET/8wd+jcHSEmelpya0xOLmzu4uTs1Nl0WbyE5iZW8Drb76Ja8/cQm8IPHi4quykzfVNnXcSzGDrsrhlE7PTk/Kh+8c7CiQnEqMYn5zFwoUr6HYpCRFEiFlBzADtU5qsi929LYyN5/DOO29hYXFe7z8pHCsz6+6nn0jGh3MnAgjtKZvHwuyCgsHMrlpdfaR6H60ez/89t36GLDQdxvjYlEeC6UguhUUvlYnIui61muSZDJTgz6zDwrG6ffsZzevWzoYY/wfHrA3jZP4cqBPA/NwyOl3eFYLI5ygVdVFtm56dQTafU6Cca2VqegzB0BA/+Nu/wcnentZrr9HB2VEBtXLN2W42he6wJ+1iI6gszM0jk8khQwZ3LOFq4TBTrlXBWaWI0Yks2oMunmw8VjbZ8qXLKp7JQAUlvErFsgJAo+N5FceN5ZJ47rXncOX5K0hPh9ALAdG0TA2VYlWSPt1Wnyrtsp90JIbd1WP849/8E463isgnJpCJphELOXmHWJxz0hfJh9Ico5mM9nZKfQVDfWRySTS6DbGkH6+vqYYOK/5yD1+aWsb82Kz8Y6BPiblNnBb2UW+cqUhiYjyHUDyKAc/B0TBGEjE0ezyjhVGonSCSGkEsw0LsZZzVjtAd1BFOUh40rGxC3tcYQGbmFdclZcBUwJzEvYjDD4xAyPk3jMUAuwB16D0ZAwOCBaJ6mekGTtprjISmwqOeNKqyT7pf1icygI2v5d8MV+CZ0SQk+TdjWBvoaDiI3a/4MwFoA5mtzQb8GdZhGcmGKdHO6O8UeIuGz4lcRozi+9he/3MMaDZswjAdkZqkDPAlUG/t41f/+PrBaHvN+Tj7ZFAMHKaPpA+0z/YDkwZA+4F3ex+fTQkO3Rs9WVg/BmV4m2F81m++xvphbTdw3A+mGmPcSKvG6LV5MgzFMCezERsnw6mMLGkkQD858JzE5wU/jJhqwQkDhw0P8YO/fkyOARizA8PmzI6tXdY3mwu+js83trwpNBhYbXMq+/NwSD/AzbYYhmf4nNkyfZqrGeLszubUH2QxP8y/GXnLxtzAbMMwbc0+/Xv2wTAJa4vhoPZZNg+Gp9n6MOxWEj2eRrkB8mYjNj/WVsMmzbYsaBL4P/70D4Y0FANbFVH1gFZDy/mB/LsKhGWzLv3fS+G3SaMzMRDa2LV8jslG2IK1Btn7yEzzpxYYSMlLt9/IeHi355sDUDSRek8EtocOxD4HoT1A2oyX2qXsg2lZG5DDwyEnke/ja9l2m1ST7OCC0UbifRXjKx4/r+5Kh2Vts+/9i8iAW4vamHNhuw2s5u/8DFW2w55lKQx+mQjb4MmWtX7z+Qa0WrSJz+RnuEJabT2Tn8s2KRWCbB2yCn0OUhsOXEqJjY3R7m1OCe7wfWKPsMihl4IitqxPs8gWkZyeAOioniv2tDRu3Dwzsk72JOeTNsj0Vws62DgpIus5bduMCPzKeVJ0PzxyXtyBn8H+8QLC93Fc+N8ffTM2vGPWOla6wCOP7SHwoVrVmNnnmh2rYng87liiBR7OBg5cCvplSrhRuXQDMito51Qvcaxtp1HMtGYGZdgHsVqCIaVWJmNJAU887PL3AuyDzvFRI1b2FXCBA8cyZ9TOAcK2KbBISLfTU6E/Z7+M6HL+CY5zTfcECOsCSHZBJCIgj2NBRh+f5daymzvODxnf5sD5Ois+aUElAqNWgCuWTKktHCeL1PKwTyfLsXUHylGlsnLDZPqeZE2kkxZT23hRp263PwLJtDn+a1Rrung3Gi29X+zxoee0FYhwFz8BmpwX3gpkPy7lXd8H3UbC8SMrgmtMgLyXMWAbGw9pnF/bxAmGkClO1gABfo4XDzuUGOBhlmxWh9MMxQjl9+7A9WXwjcVPJqenMBJ2bKdKuay1Qd9EdjHnlkzxs2KROafSpc2mM2o3iyUaAG3BokQyLjBPzh6O/c7x5n8W7aPNcq4JohOMJ3Om2a0rfW9IyZZsGm++83V899d/HePT09K4pD0ItD06wdHePvqUoGh38cnHHwpY5nhzvYp5zuJZC0vSqCVAQ0kAAoO0ibPTM+xv7QiYq52VNadDAgSMaMiYeeEKo8pxD4YEIkcTcRUmUpFFaRxXBXpnU2mNEUFLAivsK1lZ5vv4nHAiovffuP2sivqw+BX7zrFgVXVKt1RPi6gdF5RiT/aim1tX1JY6kqVaWSmaPKTxmToMU16n3QSlYXgJXly4hCuXr+K1V16RTMPR8YECGZRdkETGk8fY2drQ91wDDNjaPsA5p4xOy9s7qXH+u//6dwWcb2xv4eDoEPcfPJBeLTVJuRapOc9/zWpN65kXLRaQISuYLGW+hlrLZOhOzc1i7sKSZDi29nbwYO0RxibH8P3vfx8vvfIy0B6gvF9A+biEx6ur+PCDX4g9PJ7NYX7WNDs72Kee8HCAQqWI48IJ8pN5/PGf/DHe+PabQBKoHbbw8N4XONw9xOOHj/Dk4SqGLKbV7pxrSju2GlPU6+dFX7c3NiWFkoqSUeiKONKnENhksKxUKQt4IFOP8hvURyajkeAai5wSYGWQilq9lIKhzTGdmKxz+mRmc3BOeVklqN/quIrXsWRchUQJEO4XTtFqd5GMRhSMoj3yrDBFVlHSBULohz+5e1f2zWyOidlp/Ivvfx+vv/2mLn3UNX70xUOtEUp5rH7xCOhQgzKHfHpUdicgJxJWyjrT8tv9DipMPQ+HJMXDFHT6jgylMbb3cHZSwtTYDK4sX0Y6lhR4ynVLth91vblDhxJhlDtVRDOukOlv/vZvYGJqzAHQna76XDop4tEX9/GTH72LSrGMXGIU+XROwQLaPIM31I5kHlpn0JMvWLl5Hb/xm78l0KheaeHxgzXsPNlGqBeQxFCAexlCYl2NL8xiY38b+4d70udkQaRiuSBQIRwPIUSWFZmoTNNlAjEDpUORrtELDFHsVjG7uICJ0TEEGOvrQb6PQQwGnWJRplaX5XvpZ/m3paULSm++v/YIrdAA7WEXUzNz0sTleZLZMpR7oXxAuXSGe599gXQyKdCDgYLAgGc8ti+GcD6J7sgA3/qVb2LhwhwiyQhOmfLuEQ9GhmHJEHG8KPfS77ZxbeUqrl+/qsBCu9LA3tYetta3VHS234VABkodMStnYWFJF3wCBGflMnKT48rY6PZ6WLi8gEg+gWAYAoOoSctzzN7erubkhZfuIJ3LKPWbEjoEI4vFM/0nWH/99jXceP66JIialRb2NvdQKVQxmhlFvdrC+++/r73nO7/yPczMkD3rakY1ah3t0bsb2zjZPJS+LVmDZFaWzopYe7IqH0VmLtcI5YYInL/6xmsq8EtgmGx+zk84EECjUsWDTz/XzwQxC5Uzje2t55+XbAKlXtq1DnKZMcwvLkmCIz89LUmgaGYECdYlZS2YNnC058D5/f099AJ9pEazGJ+ZwO3bl1GvD7G/vYO9zW0VVRu0OpjKjYkA0AsNEMsk0EAXwdgIshNj8vlkkXbaDHj3MZbPI0rwQMVOezjcP0QuN6HsAmZkUFaB/p5nZQLWlGYiUFQtV6Ul/d577+HBvQc6U1DzmxISzETI5UfR6zvtY11MIwR8mnjw8DM0akX9nE65AD3tnsAzz3dkA8eTXtA5nlBQdThwWo0M4uj+Mxgq4EnmPn0IbYnPIbOcNkRfwt9fvnQNnQ7LCwfV/gD3dPCeVkOheCxiBts9EorqzJkfHcf8whLC0aTeTx13nmd2d7ZQKRcVJGahPAIwXK/sl4rDJyi7NYVMNiumO3WBDw4PXdFL/XMShQwiOgDH1ZihBjFtiP0R2aMPjJD8g6GCmpRiI1mE+yPlxFjQeAQj6KOH2EhM650yZ8x+o6/kGU5nX2VvlHU2TUQzSGfySMRZ5DSDyYlZXL68on2BQXGeLw+PdvH48RoODxggqGCErNvtDe2dsURKezqzDqk5zWyj2alZ7UuPHjzU3E9NTIodzH2K/SAIT6Yv9xUGSi9fuSq2Ps+49794gN3tPRdAJOEkSMYcwfgclpYvqijdoyf3BaDXmi1EeE6NRHByXKIEMjrtvsZR9Wl6XQVCL1xcwtLSHOIp7qdNES421tew9viRpG+ouU/wmTrViWha0hXLC0uyu48++si9rl1HOOJk+eJh6vyylgHJKRFJNU3kJ7VeWAhd92ZmEzSbCtzpPNzvYWtnW3Zz+/ZtzMzPaM9mVsz27pb8F4sgxyJhfT5toFQoS/5kbGJOhSupeT23uIjxScpJkVTTQr/XRq/fwNrDh3j3xz/SnjyazGovONw/0hmKUn1kz9IOuRfwTHzz2i0x/0ciSdk2z9OUZWr063j/k58A0aHA2lB0RIA3bSIRT2F/5wD1Shv9zlBBt9z4mPZ4F6S+hCvPrmD2wgwCERIkHBGlWWER+CECnQDGxzMg7zQUAOqlDj587yN06wOk4xkMFT9xd2PKnTCzrXx6hpF+EJlYGpHhiILnDBr0+iSMNfDh3Q9UbJwFta9euIFOc4D58Xkszl1SFken1USheICt3TXU6iUUWse4/MIyLbDlyQAAIABJREFUpi/N4LRyhn1mv40EEeM6TcVQqVdwfHyARDKMVrOIerOAQbCNYbCFicmMzhPlqsNfJibGBJSfnh5JF99AOa5lu9uLUOBlmKtYqchtLlDBOTEcwrAdzyE4oGvoMk0NP+BzeR7otlvnYJvwBJ/+sR/UUiCmSy3x2jlGw/Mk22kZ2NyzmJnAzzPS3NMAngFmbCP/MdPE+sef/cCdMcP51TJX1W4aLNx9zlid/Nnu3YYl6Szr4R12b6Q9KNPDq/tlZEC+35ijfjzMgEIDQ43JaixU+nQF6zyszT7b3scMXz8+w9fZmPhxOgPv+TeOteFHhv3xfUaiNEDWiKdG0DNgkq/jONnY2Lzy2fZasw3/M81u+NXaY88xLNDsUdgf7cqrc8LX2+84voZxGYZh9mwgsbGS7Wd/8MI/RjavT9u2/2c/HunHKfygs/VdO+Q/w8scSM2xoh0T66GN83uzSz9AbkCy2YvZhf+r2aix9v3PebpN/NkIV4Z9OpzKzYH138bEfrb1w7uufe8H1e0u5wezrZ/8TLPfwP/6b//N0MTXNcmsnO3p/PobYqzCsAfkcrL5QAfyuQeyw9YYvpd/MwDYBt6iHNY5ssEEeHq6IBwEAUkEIb0BUISs7zSazYDt9bpEeZrDFgnSITDkCiUaUMs0Pz7PIiIWKSZrVOCax3bmV4uuWZttMK0/7KfAOh70vEVltHnJjnh6KDb4fsf9JVDrWJvmUGyxsg8caxs3cyjmaC2yY86OLAb7PL7HjMmAX/7NhPYtkmjzy37y4GFAuzGmBZh6gL/NB8fCHJ3mh5dcT1vaDMtFVNzvbe5sYfD9bEeG1Z89oIF9DXP39kWE7H1m6ASizdFz/M35WZSJB1D+Mwa5zaM5IwOgjdnPQ5eB/vZcfyTIFrjZMZ9nAD0PgrZgeaDkswh8mSSKDvhi67pK424OnMQLQSbZk1ewjAuXYDM3cGqi8TU8YPF9PHQy9d2ipxYVc87UZRxYRKlZd/IrtnE4x+s+yzZtzi8ZdpZixPm3ORpSp9UTu+dXXsQMvLd+2IYiYLbROt/s5ISJYnpO1YIUblONuSImrPPNg64XsGFfzAGzDz04f2NzwGfwkMn1JZ3bEtMP3Qar4IQXqDEbkqRJ50uAmgCviyY6NiXTaN2m4OaBTGizSQLSBOI5LmaD1hdpaKeSAlDZDme7GT2L800mLwERXmrMOXPuZqamJY3BCyMv0gQAJiYcq5ksbgus8LViQjHh3Qs+SF/WA64J0MovdlyqLIFl2h/BU1aY5ryTFcjikCwgQnqGltLASYjw8MsLCtvBgEOj3RLzlnNRYtXsLvXbA+gOXOCn3m8hGc/g2rO38OZXv4YXXnlVGtLsK9t1engkfWxKJlCT/NOPPhaYy0sIsyt4gSNQwvdQQoGA4HO3n8Xc9IxS1AnI7W/vY/XefaWgE8QOS6PTyT6p6F54BN1gSMUuv/Xd70nSg8UfV1dXxbomMy4ZiSGfyyngwOyJRIzgfU3MLdN2r5HlEYggPZbDnddfEeNlZm5O7ClepgmCETR58uAR7r73c1ecysuQ4VwraDp0bHUGCTg+BJclm+LJInEuMikCjHkBCtSBJohD6QguCa4dAmdkBbnvz1wAgoWPlNrnDu5ky9MeebmjZM1v/85v4c13vor82JikS+49uK+0WmqJ8zmUUCDTtlouIx6NIJ7gQY8MtZbmYGx8ArdfeB4XV64KgCarp1yvYXNnEx/f/UTjSSYYi5JduXAR1eMqDrd2sLWxiY0n6zg6OJCtMY2f48UgFws7Ug6jUC5I0iI3OaqCiP/63/w+MvMZoAWcHJyKBb2++gQPPrsnezncP0Cn0ZTdKhDBzKl2Q9kEtENe+jZ3t5FLs8gjM2Bc8JesSy51ZfK0XGBwemIWSwuLSDF1P5nUuJGFRWYpx5SARGY0rUAQn8H3cv3wgkr7Zdo015SyVxJJyRZQc/60XHJSGu0Gdvd2pNeaH82JbcjnUGecDD8xWIddyfCkMxn88ne/g1/9/r9AbnoMtUYLG2vr2Fh9jNXPvsD6g0eSjpjMTWgsXdFhMvWDKgRLnUkGu/oh6nP3pAtOgGhybBzRkQierK6hdFhCOpaSRnk2mUVwGERBkgT7GAb7aPW6QHiIk2pRsghvvv0mvvaNr2F6dkrBJtoWU7K7jTYe3PsC7/3oXRSPCkiFk+5S33IZSbFEGO1uG01e7jot6UjevvM8vv/b/1LZGAQU97b38NkHd3F2UECv2lJBv169jRQzNpbm8WRnA589uIfmoInWoI3J+Qm89MZLLJeLw5MDFUmkFi/B/VatLc1zFmpirYFAckTSLEwHJwBP4EPBNRZj69BeKO/k0skdgDfQWuu2u3i0topOiEBWRGx3gkfMuKEdEaBgRgZlqTh/swvzGE2PigHdbw7EAmdQhe+v9xq4eesavvLVN3D1mXFUz5gtV1EGw9lpBZvrW9glyLy1hcsXL4lVPDs7o2BYr0FZhxOcHpxIA5uFsCglQl1x+iv6Bhb/GwQDODg9RjybxvzyEhYuLmLhyjIC6TDaA6aZExRuIdDt4/ToCE/W11whUcr/MEuMPqLtAigEqajT+uY7X8HV5y4jEAYSIxDocXzYRv2MNR3KePRwDXc/+UTSNZxLgWfZnDJFKD9FeygeFeVTr167gvn5OYHjZFaLXd1oIJ8fVwYKfXA2TaIKC3kPxJiLhsOol89w7+OPsb66hvnZOc0B/U1uagrXb93S/vPo4RME+wGsXLqKyelZLF26glHa1rCLdr+hFHnOfSQYQqNc0Z6zvbsjRuDYzJSKd7300kWqEeFwu4vTo0Nsr21IJ5Y1MFjHgKzI/shQ6yI7mUdmPI9AOIxkdlTzTxY21/71lSuYncuhVmnj8doaUrG0bI7nHspNsNYEaxVkU3nkR0dROi5qr2WgmwGzh/cfnWczMGAQjRGYTYnhyWdk0qNiMpP1v7e/js/u/gLN9hnGx7KuDkeLgPgAiUhS7GAVFSWLjcE63kVGeHkPo8KAbrMuv+nILc6v8fzhzjcEM1mctip5tMWFC66OwiDgdJoHLJiWRjxBdikluAYim8RiKWAYQjKRw4WLl3D95rM613BP39pex5PVBwpyFU+PxNZNJ1wQjp9NqQgGFHi+mZmdR63p5DR29rax9uQx6nUy1yngM1DNEO6V05OTaj8DhewLM1Pt7OrOfE5CjOB3c9BWacQAAbt+T/7jXCoRLIqbUQYHn8sMJPoH+jlKkp1V6shmxnDlyi3Mz11AOsvaDFOOGZ5OihXLYnTH/H98KDmLXq+FqclR9ZeFhSWRxXotyTQmxybVT0rJCYCqNlXYlXsKAWW7p7BwqAq+Jzi2MbCoF/c7MuvoL5gRlxvN6zwaCPJOGkF2bBwXLl5GLMkCcl0B8IwEssj1xx9/giKzowJhZReQPHHlyhUFVVkIemFhDvvHeyiVT2V7rUYdxyf7Ai6zo5yfmMD9wICgZx+paBoXFi4KvOc+xGDA6pNHAhkZTGIwn58hILHD1PYBcplxks9FVhnLjqFapebzvuS36DMpa8Y+zszPS987Ozqq4qkkI5XKRaw/WcPezpYKDOYo3xmNoVQ801mbjP2l5RVMTc9jin4/5VL7eT9qtxvotGo4ONjCu//4Yxwd7CkriPs1z/IMYvDswzVAm2VW4J1nnsONq88gOIih3SQbNyS/3+y30UQTD7bvoYE6oqNRzCzPaCxn5xdRrTbx+OET1ApNBVkpdcezLO9JPBOPz4xjaWUBl65fQDLrJIkY1D49LCiTKB1LY35hAfnFSUTiIRzvl7C1sYWRYBSZZOb8zEP7ZGZko1TFxqMnaBcamMtPIxmIi1TATIxC8UjZE1988bmKOL703Mv42ltfR78TQK3cQSqeQSzsCg9T4uekdCjpmsRUFBdemkVqNolSvYpCo4o673bBIWLMnu51sbXxRAGKdpNFPpk1UUJuLIHgCGvzUFrC1fai3URjIZTLRdQbVQWeHBHPsV75z9atA6fcnZN+yRHFHDZj4KwBegYc0icY9mH3V+EWPpaogV4GnjpCkft8w0eMZGJkNMuk5ufxeTzvGdnBSEQGFupu5xWvO7/fexnyBmzqzOnd1a0/RqLUIHh3XWUjjziZSj/I9jSIyr3S2KyG6xgJzkC4p4HdpwFott8wMsNabFz8ILJhPv6AAbNpzFcZ1mT3VT7L5snu5H78zjAWw4ueBmFtPKz/9gwDYf3tMSDbsCq7b9trDBj1g89mBzY+fI+BscIDiO95tmn9MNuy5xu2YLihzY+NgWGG9vmGDfhBYvtcfz9tLOz9htcZPmfAt83d02239xs+yfYZUdTuoP71YPu+rQPDP/ka66PNp3+M+b1hPTb/hqFZfwyTtTb5x8LWrz3T+nMOOlNGw8NA/TbK/trasDF3/uJLBQwRGP+3P/5vVISQh1xjnLJB/EADl9lwyiK4C7RjGZvhmKSCfZhNgEW7rHH+yTOknA3jRcwPOvJ7vvcctfeqs/p/z86dOzO4TjngzWnh8Gde/MyB8b08LPOrSS0QYHLAndMgtQHTAcOLohnIa5Eeo9zzM1zavgOfDPQ04/cbF59tqQPWLwO8zdH5P9/GzSJxFi2zBcTPsg1Bi9EDoM1pPe1A2Rb/51uUzRwZwU8zUDlKj3lur2M7rA1mH9pkvEAFgRkB/p5D5iHYDNoWpW0OtBVudDaXMsigm0uzCb+h8/dkT9kmY1EhvtY+kwC2f4PkfPj7yA3UgFgBktSB9qJL1m9zFuZwzbnxZ362gFKvqKCNmz2Tl2Prrw7qIw7MtGeqojmLDlpwRhcHwo6uwJfYB2KmUB+PbGTHDLb5JnDhNionleEfH60D6m16Gyb7xTEVu5zsepZr9sZDa81L6+DzmA5qv7ONxIrJ6bIRd2nzZA/ZOuBX6h7yn0kTUKPZ76BtLv0bGQ+LvLjw8MvPOA9sUROaoLtXMFPzrQI87vCjAAcZop4uvQHQFmygrck2Bl/qj/Hg7KKm7v0qJqSIo2NGU3XM5lcXi7onpu8VrbT1x4MMU+N5GTVmE/thgSfqKHMuyEK1SCMP8vMzs2K4HB+fCuyj5i1ZOzxEEwSn33FrJQKmsTKl3HSyuPGQ6UswkRcvftY4ZYwGAYHyfN/25g4SyZiADR6WxZQPDHWx5aGQ6eAKssm2HHjN39PiKFUjKaVcRlXAxb4g+zw6IuYgWdCBcAQzC3N45xvfxLPPPyc75MWFUhwsQHiwuycAgHIPbN/c/LyKwxD8pO5yboxpts4nMJV5Mj8ueZ2RAaQpvPXoMQ7291UwiynjZK8KgO53VNSKZU0urFzGH/9Pf4oLVy5J/5KXQ4KjlCMJDoZiCypjggUsO02lM0vWg0xrgo1np0qXJNjzxlffwvN3XhQDipcsBh6Zek197nd/+GN8/sFHSEfjsnGyrXkJpW+jrAUlI2YXl8RSZx+tICvtiExFBTsQ1tjQvqLxiEvnHXF2yeAUwQFp7XnBU4LFtp50SOr0QakPrkfOxZVrV5Uy/PwLz8vn7O7uqZgc5Sq0YQ8C0vDmHNMec/mMAiX0k7wgMbX01Tdex9UbNyU/EoyGxXQ5ODoSs5Fj2e11xPaLhaNitZIly2fWqmXJvXCMFheXMTU5I83VkyKB5yYOT44FDsQzMV06v/Wdb+GV114Vs54dJXD4+Sd38fndT3GyfyzQl3acGx0VaKUaDP2eKwA1Nqo+bG/t6mcypriXWJCnyUKMvR6qZxXZ/cWlK0olDmLEpV73oYKgBOlYxliAIQsgISiA27KVDIAmYK3MJRZ9jESxvLAobVsCzx1PEuq+9Lud/yCji3NCJnmt3VSQg/rFlAti0VH+/qvvvKNiVbyMU67kyf2H+OTDj7D2+X0BidSt5AWa9k3ZIOknk+lJm2Cl7nhUl8WxKQaRwgpMHO0dYWP1CYLdIKKhCMbSY8gmM5RAFuuUQDjFh6kh3uw1JIERzySwsLSAUCSETDalDASOo13SDnf2BJyRxZtLjgrYYGFUHVyjQQEgDerjN102BNffb/32v8TNm7dUTJHsz4efPsCDu1+gcVZDbDiCrgKRASxduYRqq46P793F4dkRKt0a3njnDfwPf/I/SmKCz6YfPNzdA9ux9XgL1UIJjXITRwf7SrtfWlpEJBJVmzlPBG6od06mbYhFgAaO2MDChWRJslAb96HT06L2UTLXLi0tq/CtDsFe4c1OoIdAIoKJuRnceOamMgPo/wsHRa07ZW00m2LtlatFvPX2G3j55Tuo1iqSQKK9HuwdYX9nH1ubO9oHvvGtb+K7v/IdjOajqFb70sanHES5cIb7n3yOermuYlEEolv1JhqtjrTqWUyz2m6i3Knj0o2reO7FF7B4+QKaQcpMtOXXhv0uCgdHOD48FIhIZib9b0WSFENlDxBIpn1Tg/jFV+9g4dqSgCxKqZBB3msr/oXTozp+/v77+PTTT/VerneeMyiRwiyacrGMcqki2QRqD7Og6uJSHvEIg2cA5WpZqLBebyir7Ec/+gfp8HPOqL6VySSRH82wMAQ2H6+jXq5gdnZWhIZBmOzs25hcmFU6+b3PHkhLeXnxorRWL1AeJZVSRkWlVlR9EGrg5zNZBfApEUaf1SbLjgBqt4nbzz2LZ25MgvVPK8UeTnaPsLu9jWa1Ljmaar0i+RQWp11auYypuRkM2NAR1nUYCIAmyMlAxYUlZigB5VID3XpbxaFPKC3Tg4oSkhVH/VaCpQX6xmJZDFKCitwDKf1Dm+bfpybHZLeDPusCOH9B3XMC9PVGEb/48Kd48PAuMOwinXGZDNy7E5TUYVHqbkeFoJ2cQE/zxNdRskGArncfoRwI/7FOCPfwfH5M+9Th8SHa3Z505nke4rmNPoJ+kSDSxOS4fC+BRcpuzc4sI5nMoN8LYDQ7hvGpac3bsN/B5uY61tceKnDFWg0MnpJ5y3MkfQnvCnw+s0cuLF8SyM79bnd/R3uLZZfSdxOGZjIt+0Ngj5k+PC+RVU5/zzMe/Q/9Ks8lKiDHOVRhagfq0A87MlBUmXY8F1Fznc+bGp/S+Yd7MfeJcrWOfi+Ilas38eztF5EZnRDgHqB0QZD2XMHJyYHkbygzQAB2OOxidm5CUh+cT8pkca3QhlVkempGYDSL4jGbjnsZa6PQz7CvnLN4Ki15L4KWkpcKOwY6JYkYkGA2ETNJ2MZUOoNEPIOReBzXrt/AzPwsWPeiWC6KzU6Q/O7dz3B2VlYbGPy5uHxBxR0ZzD08PkB2NIWff/hTHBzvCzDkRlg5O9Xnz85NYzyX072i0+goK2LYCajQJbokK0yIGMBg+ObWhmpHzE7PaP9mH85KZe1jo9lxZFMZBasIQBM43trakQwfC0xT95qFwCk5wmCfNKZjUTGjmWVUKhSU9XW4t43goI8MizQyy7Y7EEOZhRsnpmYxNj6tYBrnmizgbq+B8hll947x+Wef4uHD+5gYy53bAvdj2hZthEEf1m64Or+CZ1ZuIxFOYdgbQTgYkTRZa9BCJ8gaCXWMzo9ifGEciVwSkURM+uCUezsr1LD1YBudWlfSSgzuk/Cxu7uNQbCH0fEsZhanEU/FpI8viYp9ZmR2MZYZRzQZR2I6j5klV6iT9sqzGDOnxqfGlDnKDarXGgLtIY43DrD/cBPBRgCR/giG7S46Xe6DO9q3+Ln0Nzx7ffeb38XU+Dzq5RYOD081BrR7aj/XmhXpUV+5cwGplTgwTbYREWLF41DhXSAUQL1ZR7lUxE9/8mPs7myi262hcnaCeJqYSwexeFiFjstnJUeMiFPuoq6zGM+pjknq7p9cF0bOcvdFBzxZDSmSXPwAtN3njQRIANqALT8AlvLYqnavNXKUztgk6HiMawPg7O8G2HEN2v2L489gpBGfTOLB7qJqtcd8NlCM9w+uWyO3GVHND9oao9YAPsMRDPt6Gqz0fx5t9j8HGhsmY6C0H8A0wNUP3Nl4sg8GQhpAaaC/H6OwZ5CoY+NtAQTDz/h+A4YNzzMQ0cbXfrY++kFMu9P48UA/SG24D39n82Z+3fA6ww7sudZnG0MDhO2rn2yn33kSEE+D5Iaf6M7kU0bw26B9hv+zDOA2QNvG0cbHsBJ/P42gaLiE4WQW1LBn+YFdWyt+gNeIMzyTGnapO6InZ2SYC5/vx1cNgLb1YtgTP4PPNAa6gb8GXvv7auNutmHr8elgjB975WsYOHzavu25bKPNm9mgzYuta0lwCBAlQOFFf8xwLLoiINrTefY7D3MKvEjyvXLAnhyF06V1KfD+6Ac/yxayFtXQRa4kB+Hp0VixQHs+GS7siDkacw5yiAHHCDWQ2JhPPOBIJNuT1iAI4gA0xw4lmOWM0zlWGygbTLaNr+Vzrc38nsbB/riUKre4DTgzY+HvDLTkeNhF0NpvYLEtJgPkDDjk5/AZ9vkcGwP2zWGdg9xesT0zGLbFHK+Bwn5HYGAt28rvmWZlQQKNIVlBHVdIzvpnzAsHXDqjkv4qoxwe+9YciMlJ+F9rY+oCGi6di8/X4dIDcPmZumR6kiH8u+aHe7dn5BYQsT7wM5mGbwvMDN/vVCWt4AUfbHwtKGC2wfHi+Bozmu83KQ5eUo19xUMs7cLm1KXpOmDTghE8xNi4KXDTcsUECXKofV7gQ2wCHcDpbKJKCXNO1AV4bA7IdHFBB8dUNls3myOgaTZ/vra8IiA2/3ytOVDbCMjc5e9NXoSfIUkAT/uKYJ3Gse8iWeYoxeTz6VGxMKEBun5743v4n78jIMsLMw9w/G/rhJ8vAJq6vyNe1kPXpdZozXjpmucRPJ+elwUgzDnz4ups2q1HghT8x/HVph2wApEutYRzLa2vutMGd2PM/jpGPeff1rilxAgUbzl9QluHFrWMxxO6yFH3lb7v8NAVCkrGnRYuP5/PJPhpgQJ+ZrVWE7BgPoNFY6QBFSLjJ4Wl+SXnG70ABVmj/ig/mc4cAyvaowKP9brHRHIpvFY0kT6cADGL1ywvX5R+IMefEg70w9V6A7uHRwKSF5eXxBpkQRr5vXpVIDAvaWRxEyxhKu61GzcwMTWpMdnc3hKLmWn9ZJtyjA52dp3ud7OtNEIy/VisjpXEmZTPAwRZ7EpjJVgwBC6urOC//6N/ixdeesmlCZbLkv/gxZ+SJASbyS5sN+ooFU+Uuk7gntXi+doqZWCGZHiP4Ctfe1sg4eLCsgs00tj6A0lN/MPf/QPaZ1WMkRkdDIrNpfoFtNt4FBNTU1i5eRM3bt4UGC3t4dNTpdUSoGJqqDTYqy4tUAGNBjWZnWYmx50sdIL/nMsLly5KAoNjxc8hYEzN1kKpIEamBedoj0z/HRsnuzqg11FKwNmpu0xTfobjRdbv1PSkLvQEA2LROK7duC7WNwtkUtOQPp2XW/aP7C/aeY+X/lIZyYiTf+Aao84jdQrZ1pXLVzE/v4id7T0xsyLxOHZ3d8RuJ0BAsHN+cUFMYeqOUxqEDPnHjxxbnaClJDhYkFFp432B2LTVeCKB0VxGZwoWcuVzCNazfRwbBSS81xJ8jAVjuHXjOVyh7m6L8kHctxkYqeCoeKJLLwGkSqOCyEhM9si1zeyAo4NDtYv+h+0hG5+pn9S51j7rFcdlhsDDR48kz6GMoH5H2uGSCCOQ2mljcmYSv/Stb6Iz7OEv/+KvtC9Qa3hyfFwBb4JwO+vb2FnfFOOfKf9kmEl7nplNKirl9FXZ95HYCGYvLWP5ygUFFjjHDz6/h8JxUWm61WIF4+lxBQoIBNOfELCJJWIonBWk2UzGcnZ8VO3dPdjRjTebSWNickySFJS54joksDAyDGA8PyVAgLICZOuHIkGUahUBvpQ5q/WaKjjIfr726uuolmsI9IBqsYbd9S1UTs6QCscRDVEao4bRfA6JTBqFWgkntQLWDzZx4cYl/Lv/+U8wcyvvzutMUd7rqRDiweY+1u4/xMbqugr6sabBzNSk2Hec13qrqTXPYEJyNCUpB66ns+qZUrgJ4JG9zVoB9WpD63luchrL8wsCL7lGCWi1g30gGcbCjYt48e3XcO32Mxgdi4D1Sne3j6WxTY3RzcdPcP/eF/j83l1cuLiAhdkZtFu8uJcU8NrZJBOYYHsQqUwaX/3G1/HW19/GBAuWtds4PjrC5toGaoUKHn/xEN1aW7ql1P8nO+f0pIhwIobZ5UXEMikclk9x5dYNvPjqK0gTvJxMoNmBGKgMyjG4RwDn5OgIGxsbOmdpXOp17GxtK9gxNT6Bixcv4aXXX0IoE0EwEkKUKejU8qC0gQJ0fYFq7777riQcCGBKYiwUVZC00+JZY4i5hdnzNH/uXbpU8yw2CCj9ftgf6oy9+vAh7n7yETbXVwVsFksnqqfBWh3xcBRRL7DebHUkf/HWt34JqfwoioWK0ue3Hm8iEUthdmYRK9eugfUPCJA0OjWUmF1xdCwfxmcyQMNAF2sTNIc9SXrMzE0L9Mom0wK9VThxZ1drRkVm2w3EUjFcvH5VEkGRRBDtPtDqOO1WBvrJlOV+SYZyOBTEWDaGaqEpljM1tjmflKeZnJhS5hQlVBhYUPZDoy1dXGZkURP4s88+Q6VckswLg8yhYFTBXsqnTU5OYGw8CwS6OD7Zwc8/eFcAEHWZuf/Tv7I4G7MhTB+TYDN9YyZB+bERAdD8G/0n/VQs4oKklAvheYDs3mxuVPrVkq+ivnmpJDCcPWZwmWCdFYl34EwGly5dxdzsElrNvkA40q7Hx8ckE3ByeIC93S006lV0Wg0F4Pj9+flR7OWIAFWeC6jHS+B/b39HMhzGcnTnbJdlZ8XwBED2egqAMDDN8427RLu9R2cvZmLV6yiWz3QeHxsf1xlMl+h2WwFinm94piHLlMA4j9Rk6gZClBnoiln73HMvIJ0dQ73WUs0StoegGjW1aS9sL1nPkWgIs7OTCuiLdb+zg7NyCeGRCKanphTwjEWdfjvthz47+9hsAAAgAElEQVRaGr5ZF1QkWSQ/PqHAGINFzGKi3+V6JeObDPHp0QntPfzHjJFkIqVA/6VLVxQU6/b70ib+5LNPFbzguuOz+ffR0Zz2VZIX6Pc3tjdRqRbx+f1PUW9WBNo2m1VUqmfodlsKjJK1z7ttoBdAo0pf1EMqlkUinMDC3KLazvHnPk59ahYkTKRSjiTT7mqM04m0dKDzo3lJ0LCII30gZQSPT0+RSGVUAyEzmherO51lhT6gVmupTkKzUVMA4/ToAIXjfZ7yZMc6P/dYqyeBZCqDdDaPVDonjXxGzxgQ2N1dx87OBo4ODyQvwiw9Atyz8zNIpJPSqafcE30a5YYmopNYmlhGPjOG6fwcJvKuSHy5UZb0RnoqjcvPXkJ+yRX5I32GfN5anVJEXRyuH6BT64tMEAmO6Ky69vCRZAtZI4WFRVlonYHS6ekpZe3RdjPxFHaPD3F3YxXPvHQHixfmsXLzCoLRoOTfxiZH0OqKtIxmFaCIY78MbH6+h0e/uIej9X1pOgdATfQKYpSECoYVFCwXq3ju1h288PzLyGfHJIGmABUz/lIsthhAYCSAiQtjyF3PIT4fBFgTNuY6R04Q+1prMuOyo0K1f/+D/4QI5fvDARRLxypSyjXP2iE8Q/NenslSnrHnZe25IBDvpn6A9UvQ0wBil8HJ9W4Amx/gtOxS8w32N/ua9Mh/fmDTD6Ta5+lOxzpRHqPTsAK+1u7e+nwPQzCSmX2OYUaKCXh3bwF1vmx1A+EMHKNfsoxHw2r4+cJNvPM+/25Z54Zz+IFGEUsoDeLPemy1zjNZ7B5vd3vDMMznGkDrHzc/qOd/nfXRDyZTavJpANrf/6eBQQOcdWzz9h6bA2ujEfUMaDXsyY8L2GcYkGqvtXs7//4lxuHuTn774TMN/OV77XvDguy5PM/bs/1jxOcZBmf2aziFjR/bYNiQAdg2r3ytAbnWf/86sD7z9YYH8D3WLr7W//3Tc2Pvtzab7eie4BEIrb1+vNMwKwsK8fPZdgsOWRv5OgviuEP4P5dQMRDaxsJe438tn2lt8QPuthbZP0pV+v+mPd9bU2yL2ZfZk3896m9//u8cA5pvMqahAaSKRncdg5MpVfwqVqQXVTCgyPR1DUi2CbNBMTCSv7eB8TeOHTBhcgcaNRzQO3BO7WkGrnXKAC8DqvmVKewms2EgIifVAGh/5EAAIosIe8ZvUShdEH16RxY54u8kZ8BLtDceFh2zseJnG0jJ9hi7mX3Xxd/T0/YvcBsTf6TGDJEGYP0w8NAWDttN9oM5DRtvA//4szG1rQ/nALLHlI1GnEwCD7H859i2jh1rhsQ+GMCvopEe7V5j5KW0GGCtCtQegHquyeorhsgDp6XGaM4jjhFsUSRzUAZA60LifYY5FWungGLv/dZe+5uBljwwW3BDjFpP29dvb1Ys0gIgfC7fY4C3LXYLSvArx4SHfae7FtSY6X3h2PlYsU1kxXKcGClSQCfoIsosQMi+UgeQfSXTQgXwIi5gw8u9bXRmC24jc0C59dOcOD/LnMy5Paka+v+/QrHZIN9DOzanZfYlhzd0TE2OibNb50ye3iAD3kXC7MqibHyti5CG1S+riGvBEQPN+TMvkAQPFNQYuDZrrgMOyDt3il4qkh0GbH7M0Wpj7DognQd5zjFTrt3G4DIRCFiY/7LNxw+wKyjmMc3Z19F0Rm3hoZ394aXe5oW2RHYIn5sbHROzhwcgAmm1clXjJVYfAxwscuMVizIfqnEOuoKXbAv/TjBW+vpBpwHPtFMewEcCIV0OeBGinAdBPbaDQCS/8oKn/vccq+j8oMiCmg3HJp2amcbKtas6yKdTvMBFZL924Ds6PsXO/p5YObVaXUETjiH/cUxYqJIAF1O5zXaevXMHz71wRyyaxyzUxrEPQoAwWXxMzSYIWC1SL5RASVigBSU4CKoRSJTdRqKSNugFApien8Prb3xFTN7pGQeAE6xSIcMzx9Y9OWKa8ImqwrMP1MkmMEswlZcrMssIqs8pNT+jInZkD3YbHbG4KUtAZmM2llZhIY4/561aqwsACUVjyE9OqIDXjVvPIJ0hi5cs7gJWH6wKqGWa89nRqbS7yaw93/BDbg87LRYk79DudzE5NYUXX3kZV6+vKE137/AA9z+/h5OjUxROT2UrBCv5DGqpWrSb2rW0FyuKatrsBOpYQJJapbQ7XorYf16KaasLS4uS9CBrifsocXcHfBddQI/MHGYbRCLaG/k32helPfh+FrW7cf0mut0h1tfXVdDr0aMHYk3x0ppKO5aY80mOWU5JArJsGSBg4JDP59+lYWlZLoOutMWVhkhwMRbBtWvXlFrMeT46OhTrvdt2GsUEyQnWT+SnBUDHRuIuwNojo7+F0/KpdIcJQFN64srVa7h0hYWcumJ8ffrxJwKexjI5ZQdIe7zXV1qwzjvtrgMaGGBoNzG3MCe5EbJiqVFcJXDRrguc/eVf/S7+4A//EGvra/jzP//fxSImi4nSAdynCB6JWXtakB9bmJmVXTH7wxX4OZHfl8RSMiFN6JfefBXP3nlWASZKrvzD3/1Qcg5j2XG0qk2kI2mE6LOarkI9ZX+iiZhSnaltTT8wvzinYFKpVFThWabWjo5mxHYjkCvgigBCu6vPJgjB5x0XjhGMhlRAlAC0YjNMsR4GcPPWs7h14xmN88nhCSrFimQ02JZkNIEwgpJxYMCZepPJ/4+u9/7RNL2uA8+XY31V9VWu6uruqs45TB5yOIHkkJRI0UORoiSLsiUY2PUCXgGGd71LbAIWa8D7y8L/gLErGbaBFTZYEmRRphiG5AxnOJ2mu6u7K+dcX85pcc7z3ppXDW0Bjer6wvs+7xPu89xzzz13sA/RvhgWtldxWM3hc++8gbfe/aIK63H9sWAfg0+VQhULj+bwyS8/wfzcE/RYUIykhW5HRULJkGebmEJ98dolvPXul9A/PIjl1RU8uP+p7HkwGBVz62DnAPVcGRPZMZyePKFUZxZ7ZFG/ZqiLUDaJi69cwxff+zVMnJ0A1QdYX7d4WEWbIHa+irVHi7j7y4/xeO5TxCJk1HTQ35dGt9mSNjKLXRLsZl9mR8dw6swsTp89jYGxEdlE2pD11Q3pyO+sbCITTWCob0CBHe4NnHtk4VIOKJiI4rBWxKtvfh5vfPmLSA5mpAHOmpC725RLqQvUpI1ZX13VfGAgivOT+uQM7kinHMC1i1dx/YUbQCqMfDmPw728gnmxKGsARFVgitIZv7rzCY6ODjE1MaW9odvoINufRbcJMeVPnT2NM+dmleLPPT4eiaJWYQaOyxVq1BqSkSoXi5h7/BBPHj9AKNjD7t6mO+fGksgODElWRQWigpDu/Jtf+woGhoewu3ek7Jz1xVVUSxUxi6nn3jc4KDmfYuEQrUZV9QRoRxmIpnxKNJ2UPE0kkxKrmQUmCVAT6O5jYchgWP1UyB1qHTFI0T80gKu3Lrt5HFSdTdQaHTGNeQ6j7WOAkoxjag8P9Q9gdCArn4FFzmRDGh30Uwc4EEaxUEal4IKODJ5S+onAItfynTt3pEE/mh0Sc5LFeLkWCAyTUZ7uT6CHJoqFAywsPsTC4lPs7GxhZDiLgYGsAvu0jbSltIe0TQRTs339LovNI7rQjgr87DnpCsqGkeFKdu7smTNI9WWUpcbnYnCYNVF4RqzVGRQNSG7LziF96UGMjk7g5PQswiHWL6lofyCTmAXRysWC5h+DgdReZ0CU+1y54mqQcGOUlEQ4pOflmqAW/fLKou4fj8f0TDzj8+yiQF7b+S8cFNpbSq0wcMcaCvIrw8yScFl1lLLg9xlA5v7Aec+ME9ovAsfcn8g6572oh6uMylRc96H0CdnZ8UQaszPnMTA0jGqlhnK1JuYtCzByfmpfPthz9SvQRXa436tJEJEd3NpeRygYFgDNdvIZFagkszRfUtYF5SzIiCYjnGuNTGCO4w4DHF6dFvan1j466E+6Yo486/GcT1kvzpWpE9MqpsogJwMa9KV4RuEP1whBdvYT92tmUc09eYSFhadY3VhSkdRkKoZqvYRGq6ZilwwMcR8m2Btss35MHd1mF+noAIYyIzg7e0Egp4LG45PY2d/F/Yd3sLtHhjf3yyEvCNzGyRPTGBkisaCFkewIBgdGUK23sL27h77BLF5+5TWB77FkUJlrnLvkouTzVezv7Sqg1m5UkTvcw97WukBpnhGpwUumdA9BJNMDSKayYnsHgh1JiqytLOP+g08U2Jg+OSkbxXPTpSsX0Q60VVug0a5jdX0Fy09WkFvIoVPoINwL49TkadWuYIBoP7eLeF8UZ685Leex2QGAri4VSnqusGu1BNQLDexu7ElTP0C2b62pTK5apYy19VXZuTb7t1nDzKlpnJs5rYAT9/uDYhH3F+cxNnsCN168htuvn0Gd/UCgl3GyLotjA8E2EOa/ClDfaePhB3fxyU8/Qjl3gIGhpLKzWVw5kxhEItqHuQdzqORrmJ48iWtXrkqHn3P8gEQFgdtDLkMr2kH6VBKZ6QGMnMgiwWQH1jBlVnEYaLQd2Epm9b/79/8GzQZrEkzh2fyczsyhQBfxUBelYs6TVUohQvJEraz3aTc4v83vMxDQkZGcL2iZpfzbgFs/znNMJgp8VsDO8CaRh7xC9/ycgVP87ceH5Dd7JCEDzMxnMZDRgDkGqvh/I/kY+c98SD8Arfv/HYUVzXflmvADxwZImp9tOA8/Zz6jH9BzvrIjNhmu4cfCnF/qbJ71sT2n7CHtvY90ZgCvv3/4f+sLw2sMLxFQyLobHl5jGJCBw89f20BYXsfwF+tH+461y57TkfD+NnhsQLLDP1yNMcMH/Niav8+Ox8cjy1lbbU7ZNQ3gtL4hAO3mo8PxrJ0Gksp2e0CojRuvZZiHYQA2BoahWR/42/U8ZmnYpHxjb782EqDhMf754O8XP1Zjbbd2GQvf/EnDc3hNP9hrILL/+/7xMazTfMnnQWc/sG/XtvYaBuP288+Kj9r8NGyzzAO1D9y2axqp1v62OWI4qM21wH//T/5hzxi2NpFNE1psEk9LkVFKEzw3LWGbJPyMTUTTQPYbIXsoW3z+ic4BkyHwUi4MXLO0dDpE1oE2Afyft46TI81rqWgRdU8deGbAKVM32Wm2EOSUySFtHms+O6DNRVvsuwaMWoTCohEWjbNUV2Nu8ZBjFPpj4+vTrjGw2N9uMxg2kfzGmKCCn8lqi81e42bKaxqz2wBnPpsfALeUD2MfW5CBDGg9t8dEN4Nm9zEjaZ/neNj4qd0eK9XGRMV9FE1vODDKA49tsfIgZQaJ7SOD2a5trFK+bpsdwTb2h7EkbK4aUE4QyIzJ8wucfxOQYXtcATACvo5Zwtdsc7GggkWTbKPh33TYySyx/jDwUAyNoSExHG1eCXA9Zto6IJOOD38sUkTniNdPeoDzwcGh+oosDh54WUCJ7xsAbfPFGRO3FthuXpv9qMKFIZLMyDPghkr9VBeV9i9+P3BsxpG/bQM3g822sj0EQvkjeRBthJ9FLO37dPyCHgBtQLhttLZJqkidt9Ha2hEgT8DDNgYvcs3P2SZrv8ku5TXtbwJnLFpIagtZmMdtERs+rud3lZId65QgpwUHGByhw8P7tlWcgXaHgTdG8TjnXOFCaiuSea50fGrLZvrEOGN170ePHus3WWZyDMIxMUCZ+sV5ROeI2nR8bv7NNlAugv3If2S8ElDj89BJ47iQCUUAkxqL1LNmX5ptpfNECQM6OwQUOE84d8dHx/RdgiR+AJoHDmcLXMDAghdk4ZKBO0OnNZUSyEpAIhGLiElKsISF7wiSOaaKCyAQDLTCHwS7WIWdjgRZuWRjscgfQVpq65GxYqwusZa3NwU+U4qBRQjJGCaww/uGezxwBjTfyQwaHBpR2jRZWdJwTaVw6fJlXZeOKIGwo8N9OcQH+3vY2dzG3u4OCoVDFRQiqMz2spCK7TdkQHO98PWZmTOOSVQga/oIe5vbYj8QKKLTwj7d3Nry2M9xsZTIXHz7nXfw2uc/J8eR/X+0f4RqoaRiJ81qBctPn8qZVeE0L1gr+xgMCLQkw/0gx0rsQ3jr7bdx86VboFNNJtHa8hqWFpaxv73jxjYW8XRwWwLwKbnAwmnUSCWTi32aLxXRZMGmSFwp0HLiY2Q+dsWCJ7CoIll0nKMRpcbqgBBxMkJk2skWe+sgGuN6cHsm07bJ4uN3X3zxRdy4cQtD2VGlAvP9uw/uylEmkMI14AKTUbWVY6rMkhCDPCxW6iRR7BzAAJzWMNnx6Lk9l8UTQ0FMTk3h5VdexO3btwW8PHz4EAcsPtqhHvCRdKkJYhHoItDAtUoWLPV9k+k4tvc2sLG1I5mV9957D1/7+q+j4mli37tzHw/u3kOn5YDherWm4j8MbtG2kBVNAJ9swsHRIc1lFjPbyx2iSbY3WHBpFcVaBe9+9cv4wtffwtO7z/A//4v/BYc7e+iWqLlbkCQL5TbYB3SAueYnxibQz8LNfX3IHblCiJwXBPhV0DQYwND0GG7euqXCVgS6fvAXf4XtzR2cGj+JE2NT0komm7xZrWsMyJYi+FAsF9Q/LIjHfYgOOYGkSoVFx3bVv5PTkyruxR8yuMulioDv/oGs7Avlfw7yBwJ8tF94wT+uGQIgk2NTSMYSAl5Wl1k8tIRMMiMGLr14ymUQuOsEgNRAUsUQyTw+rB4hmozh4o0reOHlF46ziwjQE1SnZjJ1lT/+4Bc43N2VljsBmWKtJMc5nc0AkSDe/fpX8d3f/x0kx+JoV4D5+WXsbR+IIfbw/mN89LMP0Ss30R9N4dTEFPqTaWmOE4Aud6poJ0K48vnb+LXffQ/jZ4YofSsAmqSDRqWFw/U9bD5cws9/9BOxP0NBl448MjigVH8CokUy0nJ5pNJ9KmDFrIJoXwqp/rR09XNHRRVV5XPl9g8wOTiGC2fOIoKQdOmLpQoaRHvJSg73kG9UcenGVXz9W+/h/LUrqLWopZ3E4V5BbNPN9Q0VBJV8UyaDN954A5cvXpJ9WVlaxsbKujJByOA/feYUUsMDknLa3d0T4MWCbIVyXhIv/YP9eLYwL0CShdjIkO7UO0hGEqiWqgKpx6fHpB+eiAFHh05bnmngVe5Th3kkY2lk0kkxA1dWF/Ho4R2UKwW0Wi7VnlIOtFHpeEJAKuVQbr76El556w30DWUF/pJFn9s9xN7mLnY391zx1plZSQGsry6I+1A8zOkso3oBTOsnEBcNYnj6hABtBoj4fqNcVV8wgEn7Sy1/ymBlhgbFkhyWtnRHnyd7ngVG8/mizmH71FBncKvVkPQbgaTJ0TFlL5DxvLezK2kSsj4JUVOjlbJRW1s7iIdjODk9LfvB8yMBaGZ6xLnHRGIqNsmijZOTJ5BOJ9HuNVAoHmF3Zx17+xtYXnkmIOj0qVPaPylNQvkfyqs4GaCGwMGJkRGnk9hzTh8ZtwwcceyYJcdzC8+01Ce+fOUGhodGsbK2hu3tLWmq0wY0m7xeTfsGmeHMmiJwTEmFTN+gGNDp1KD2J+4nkpljFl+jpgAvgWgW2BwZGUa1XNZ5hX3fFqvL6cLSb5iYHJP8ydraqs4cPB8oyS/kdK153Z3dLdmgRCTpAC0vYzWVSDt2s1erh6A2bRCLzvJndGJc+sKUr6E92trYEGO3STmjdlO2m6Cy6gHU68gODmuvY0x/avqkxiMYCKPWoCyT8zl4tuEeSLu5u7MjoJ17EBm8LgC9g52DLUSDUYyOjThJDfoAGerPO/kTaprzjB8Jx3UWi8dcZhNBXe6jDPgsLy8iGgkpQMLijgzaZ9IZtY99VGu1tb7jCRdc4f7DvZFFSq1QNMdrOMuaADEFhzgntnc2cXC0J/te6VQxxu+FAwrEVmu04S6rgUELZjq0a23EgnGMZEaRivZhYvSEMgM5Zwh0M9DT7NTx4ce/kJ4+M/icHndeZyKy+zc3t6UZfnJqRuB+oVpVMP7GrRcxdWoKdBOaDJCEWAyeLOgySsUj1Fn0vlpCuXSIx4/uY3d3WwxistYZ7GTxzEg4iU6HBBXqUEcwNDyASrmIZ8+eKLvn0uWLqmlw7dZ1zJydQb1Tw8jkMLITEZRKPaw9XcPKJ2tYfbSqQqfxUBRTY1MKBuzv7yCZieP0+dO4cO0CTl6cQbjPBbVKjboDwBMZSVzMP34me0iddGau8EF4Tnry+JEkQZKJCI729zGQTuHFWzc1h5mFEU2mkBwbQb5ewtipYVx56TL6JuIIpoEGA/48s+UbCCGGUA2INIFoHVh9uIYnnzxAr9XAi69eVcBz8ckKDrcLiIf6sLGwgcWny6iVqwq6McMtlgij1moiGCELOo2RsXFkxgbRTrZQDzeQGkhh8swJTJ0ZR3IwiGCCZz4G4KBiqX/z4x+qIDYzM9i/DBIMDCbRzyBGlfrcdW5RAqC5rvg31wltjYGjTg7H4TX2PuepA5c+I9j5gTLz+9llIht5PqXhMmHPBzXAz75r/q3fnzQwzHxWzlVjOvM+/A6zjsxXZLsNQDUQj06dgWgCWRXccRJD5v8bIcnhBy2d3wwINR+Vn/f7noZhGMZlWI7ZQ/7N93hPI06JaETSkAcQm89s/c33DK8yTOT4OXwytNZeP8BsmAj9QevTv+t9Aw8NdGcfmISJYX92TwMwDeg20N9wFz8OYz6YSUAYFmG4jn3WZCr8wLGBn4b7PN8/fhCW6IJhFxZsMByPrxsB1A/iGqZiOI8fkDaSo7XHQHprtyawd0/DGPl9wwn5fZtHhq9Y//9d/WTtMvBce6CX8Wb7qOEf/kDF8Xz3sFPDDA1H5e9jUiTl/jwMzUB/+7wfoLcx82N2htkY3miYgt2Hfp0fOzIc0J7HT1a212wP1rgSgLYJZTcTUy/qqgzTOeFFDKwzdq0BsAQLzFiwUZy8/gGwz1mHCdzyqqEK1PU0jG2BO4faVbE0QNLAU+sYGwi7jy1Om5gGtmmmeCCXH4y2jhaDkVXTU6ljzUhj/1okxAAcA6VtwZohonEy0NcmvrHVzAjZwj8G0RQZ+4ziz//zuwbKmQwFn8/0j23SHxsWb6KHo45xbMxr9p0DGlyBRGMvG7DPz/F9k6GoNbz0NxW4cykuZqC1sNpOckOHYo/Wb+8bAM22mXFSUT0PILWokC1aXoPOED9r/RwNuyKJvLfNLZuPvC/1Ovk9iwr5AWhtSB4AbWCmGW8DmKnDxnYSSCbAy+cnkGPGRyClx+o3oNQ2C7aT37FFxT7lZy36ZtEuMzoybC23AX4GZrtIJg9dug+j/9Rk7M8InKQj4tJKnOwE2XIC8OtOd8s2rb9lZL0iU/weNdkIOPOQTS07h826jc6+49+0rG3HIF3AbXJmaM1QWVoTHTfTU2Xf+TcD9QPzWyn250vZseiXW9PuUMw2cLxsLlmwS3aB0HnTzUObg7ZJEMixQw+vQ4aHgadkTDtb4A5J1G6kBIHbkB3IxcMtnSeCZEyjtvlDhrQKjjQ7cgDprESiIQGdPMhzHrsCpTFVMmbRJzquPJAz/Y8AGNvqNDmHBf4RQGLAiCmQ/L4FYOgwm42hNiDnEec8bQfvzblB7XAygExKg993mxFVkcnmdoEAOn7G7mTfFfJHYv3ymbVuvKKOdiAyO0oAklIUTGtlu6nrmz86QIjBgFpNxd6s/dIWljMZFIuZjGj2Gx0lsjF4bTryhVIJ0XgCkydOCOAw7XJqR1qhRjqKdMLadcc87ZE5FAw7dk8ihQS1iJMpDAwOYZJSDK22sgXqzZYYsrzXzMlTSMSTmmYcZwLRe9t7ONzfw97+jtKNCXIbW54MIPYv1zzXCA/xQwODcuQKh66/CIaTrcqU6OHskJxDspWbnKs8+HFzjIbx1jtfUsE5XotAMwFRMl5ZPX5jZRmPH9zH3s62C9pwHXmHzBDnTSop7ff9/BFCsSjefPstvPbG53Vdyh9wzNbmV/DsyTw2V6kpyqKKlCUKK4ixubEmJv/YxKi0Jjnv93NH2N3fQ0dstADIkJYMULcnEJTADJ+f7DUFMqKOccvxY9CA/6ShOTKOCLW/qxWUqiVpYro0cMdaIGObYMql81fw4osva+xZmIyyAIuL81hdW3F2rheWw9qoOa01rkH2PbXh7QBE6Qmm5nIds0/EWAwFBIpS/5rz7PTpk3j11VdVVJIg9/z8vMsMCEacjETdgTDMCJAtabZVmX5kdBD54hFW1zcEQH/lK1/BP/jDP0D4RBq5J3v44Ocf4ufvv49KsSqAsF6uKHhDWQsyH+mIKT0904fhCScpc/WF6yBHa+9oD2DKKlOc221cuX4Ft79wGxvP1gVAby6tIFjroF50VaspYcBrsUApA4icV+xLt+/U1H9cj+xLfr7SqKOBDrKjw2L2RUIRBSQYpBrtH8H5mXMYTGdRK9XQKJOF1VSKOIOeLD5GkOPc7Dn19/7ujtOETyWRy+/LDiXTCdRbDXQCXWl8ck1xHvLMwHXMYPLW7rYYeLQJ9ZoLEhAgPDNzVsw32XAyebf3pJXLtTN7alasT873xWfLYi1Tr7lFtt/IoDTCK80qYmnahgmPSRUWkMNiikkV6w1jbm4Oc3MPxWojUERZkSba6BvOSH7jW7/9bfyD//zvS9uSP4VcVwWjasUa7t99iF/97EOsfPoM3UpT63uQc6NLXmNHRVVL3Rpmrp/D17/7LVx8YRaVFqTNz+Ag7W0jV8ba/Xn85f/1Z9ja2kAyEVM/kh1LPWKy3AhwEny1s+3Q2KikOAhuUqoon6NWbwUlMkWLJYxmR3Dm5KwAMtr6YrmMarOOFnqIphOMaCKciOClz30OL7zyMs5cPO/mzFFeBcUoc/T48WMFvZmFcOPGTQFDBF43NzawtriK3Y0tMfjPnD8nuYlKrSaNVtppruXVjXUk+9O4+cJNdINdgbLUkSUJo13vKniQ3ys4QOtgF2cvnsXNqzfRPxxAtwbkj5jFw8yMHK6bBxIAACAASURBVBpVAnhOv313dwu1ekHSEgQ4OZ+p6U19ZAa0eLahjMC7v/F1FX9N9GXcPnCYQ7NQlX7qwtwidnZ2ceLkaaWHr60ucYmJ2a0APgOo3TbOXbmCkZMTmJiZwfDkuAJ43OvLuQKO9pxkR6tcQ/HwQFJMDOowk4ByQZS0inHv78tg7+BIkizcT7lfEaQnKzebHcDs7Gllf9A+DmayYrcy4DCQGdT8JADNYBBZ9ZwvHAeeR3lOv/PxJ9ja3EC1XJQPc/HiZUwyCMLCraGA5C8ODnawt7+Jnd0N7O9to1g5wpmZM9pbd7b3UCDzkBkqnaYCVlxrQ/2OAc3+5LxgOwigG8u6Xm+JMXrhwiVMn3R6zk+fPdNYMgOi0aS/VkWtVUV/f0r2h8VVmQXFYDmZrJMT00innDxOoeLqCUQYMKVdKTBoUtBaJZDOIK2k2Sru/MpziLIkugH1B6UJ8nkW9GtjcnJctk2AVNABUgyoEGylfIWdSXWGDroMQAbAVaSa0ioAKlUnz3dy5jQuU95rhLUbotja2sQPfvAD7B/sSv+X88TJZTG7LHwsk8czHgshT06cEFBHO8szMX2R9fVNtYlnbJ7TRQioN5EZ4Bm/hd2DXezubSOXOxQZgTJRfJZ0Io1ggCndrBUUFCv52tWbkqlIxPvQ3+98C4KwP/7x3+BHP/qhgiqUHwn0ugK+uddQH5jPU67XsbG9oWvyDJhIJ/WMlPBgn9TrDe2n05PTmByf0vNxPhDEqzVZ3HoLC0sLsnOJTFqBWO4JHAv5Yk3XvwxcpsIpzE7NYCw7gVQ0ja31HcRiKYHQBHdHxrOYX3qGn7z/U3f2JgDZaIpUQRCadmBraxuDfUMYGplAOBJHLJnCpSvXMXHyBNqBsKtr0COppKq1wbnEgqpHuV0cHmzj2fxjMctZJJHBIq5Hgu3MZEGXoPwIhrODki9JJeJi4G5ubshHGmbmyUgWV1+4qmK7mSEg1O8Kru5vNLD/ZA+rc+uYf/pUAaTR4RGtJ54Je0Tigx2MT09gbHoKyf4+ZbaRXMBMpGg0gXqtLUm1Qt7pj1N2iEW9CbAeHuzpfJ2OR1Vstdds4+IsZcAaCpgFwhGcv3oFbbLe+wMYnxnFhRfOITM+gFaUfg331B5qpRbQCCHeiyBc62JrcR2V/QMVwJyYzqJ/dBDdXBvFvRrKBy3sru1hc2kDS/MLkiJptGjPIhobRvDJcM4ODatYcP9wP/YKezgqHSE+EMX0mZMYn53A8NQwBqYiqglQoHzL6iKeLDxGqZTH7sEWDvZ3kOmPI54ISXub5JF6o4xgsCdCE30grkNKSBpoxfVCe+LASpfxy3F3+IbzAQ2jMX/c+fxRMCpieI5hMfxs3GPPGjjnx3jM7xZOFHZzWz6g1wb68ebnm6/MVhigyDYYbmEYkadYapCEAGj+GNDtxyYMk7AsYSPe8bef6WoANttg4Jo9h0l0GsbD3xbYsvOx4UKGCfl9abOZBmLKtpIZ5fWF+caGiRkGZhiNpC297GjzrY8f3ruGgYp8LvaDgfa8pgGIhqlZH9iYGKgo8N9jIhuGZJiCH9j04weGBfwtPMlj+VofGCZg88me275rkpn23P72+IF86zdrp79fDYz197FhWn5MwvrN+sLml+FFhnPY81gfWf/buBnOatexzxkuyt+WFW3EScOTjIhp/fPZPPsMu7Nxfj5oYs9k69kwTruG9a31jQUYbH1Y4Idt4Htc15bZau0xXM361Na8YVEWcDG8MPA//Jd/0LMHt4sQgBBDp9fDYY4pWY5mb8xWA5J4MwMkDEC1QaCRsOiUDYh/ottDWqo5723az1Yl1EAoMz7+A4x1ghkCsQC9Qk/GLBSI5gFxBsSaUWObBO72uscgrV3DOpzPbK/572MTSAcophJHmcr+GevaoiGccGyTRbxs4P3SDnxfA9l1h3yXbuUOnzYx/cbFJosBiQSA+HknB+D04XhNKwjCMbCJJkDZ0/Pla/wsi3fYwjPD7Z+gJrnBPjGg1W/AmDbG71k/8ZBmBoztMLaxbQA0yG4Dc8B20GP18n0/29zaQsDR5p0FQgzMdICkM8j8vwVC/IaHaaWcv5ZOx3by4GoAq1LjPNYvr8G5w+ux/zgW/Nv+ccMTW8QDxM0AmdHmdciQkQPhBVHIyBAbpF7X+JIhyu8RiBGzPxjxxsSBiHSUaHS0KVHv0ktjl3EPWNqTe1YrLicg3tt4bdPgs9hiN0PnNwLH/RtN6B7GoLeIJNviNnt36GAfsk84B+y6BMToiBAINuNq4/yZsXOHAI6hBT9sPcuoqoyUcxAEFvJw6IHVtjbsIECWJceC3+d7vD+1sS1IxNfJNNHrzY6YYWTa8NomB0OJFIJyZGlKfx6UqKjot5wVLxptEW4CQ9Q5Z4GwBBk7YSd1QMeaDCoyVnhg50FdDFLPUbN1aOAw7YSqbHs66paxwWflYY5MAo6prZdkIuWtKVcsi+0en5zQczHtJZ0kG6qNdtMdoOjg+DdyW4MWUCBI9IW335Jj8Wx+Hh9++KFjz4Y+Kxoa8wJH0rjLZI5lH9gmsnYpkSEAPxYVq6pcqaHtHQgJAGSz1Pru0zxmn5NNRSCGbC5qWCajMTELqXdHxniYIGCzi8NcUSDWiZMnMTg0LLCsFwgJ/OYzESCQbEIqJceYjjtZgAQTmFbNMciwb71UqGPJk4SrXs60craBIBFTqEM9KJBBPUmymTgWBJX4XDzg19st1NsdxPtSGBufwFvvvI2piUl9lsAw9UCrxTIe3ruPpWdzmltiHcVdQVc5kXQCqT3Ps2LEzXM6DF/86ru6F4FkAjeVoxI++eVHkgShZAXHg0xaBi1YfFBOfyqpImbnL10WELO5u4PV9TWlJPdaHcTDIc3LDMHdLvG6nsAzC5jRkWPbaL8IQBNEoY4nAyxkSeaKB9japc5g0WfjXRYKWUITo+O4dfMFt7c06ypsxrR+9ns8npLjd3iYQ71RRyaZdpIgERcI1R5IJg1TsfkcmYwAaKbYcnwJxmi8wgShTyOZSmBhYUFsYb3Ook99fXJ03AE56jTDmy3EoxEk4gwqRbG9uyM29cBgFr/1O7+N73znu7r+L97/heY6U+sp3VI8yuHE2ARCAQY8XWFCanUzA4jajVMnp/E7v/+7OHfpoopZru9sSj+bjCwCee98+R1srq/jv/3+91VYL94JIdjuam3TNnG+ks2ePyocBy/5zNQ4Zt/TvgisCARQLJcwfmpKhZi4XgiKU5KF0hbMEDg/cx4XZs6hcEBws6I5zOAOHX2ymuKxOC6duyjAlJrkXBezszOgaPPq6jJyhRx6DFaiiyjZbtRlZY2HVkfOPeVPGGyRtirtUqeFWJAar4OYOXFaYBrnKIFGMjGpDUqtXI4v2eh8lr3dQ9kJAkHc2/uz/QK+ycpTAUHa6SAzeoqagwQ++P1kMoXNvW2UGyWcnD2l9b+XO1Bhum6kK7bym+++g3/yT/8z7RCcq5ubBWlR9ycGcLBziPnHC7j7i1+ieJBDKhrHQJqp/XHJj4QTUdTadWwebuH1L72J1996HfEMUG0AO3s5HB3msbO8if2FDfziR++LgXf9xlXZlDu/+ljgMfU+KQ9CUJuBQYJeTJmXJFI0gmK5AtZA4HgfSCe2oz5i/x3sHuqZ+FNtNSTlwmDb2OSYmOeUx6HEz9nz5zAxNSl7xLnIeU9pBM75r3/jG7LXLLC5srikwAYDKEd7B9he21I7uK9wPtEeLK8tS+6n0m6InfjS6y/jy197FwnKWKRjKjBYyAFbGzs42DrA/u42Htz9BEvLC3jp9kt45513MH3itPqCzD2uueWlFQUre70u8qVDXLx8FmfOnpIGNPeAZrWFuQcPcUApImqSR8J49+u/hqsv3EJ6ICMNbAZU2uU6SocFAeg//vFPBaKm0gnkD/eQJlO5RvCTNTbIpgzh1msvY+rsDM5cuoDByTFMTCY1dkd7Fck5HezsonyUR357B3MPP0UymcBbb72FP/+L/yANcbI0h0fHcMSCrZW6wHGOmYLjgS6mpibwwgsvYJtMQAHQg5KwWFlcB/dBBtZYOC+THJC9JGjJ4o20gZVSCR9+8Evs7W6hWs6j22nj3LnzXhFMA2E6qFRp4zaUxs8KhwR1VKgxkVCNiGI5T36awHIyv+uVstPARleZMKwrwXuTgU3pknS6D9VKU4HBmzdvi5VPwrBp+y+vLIgdG4uThkwZjDgSSSc1VCxRA7kKynBMTZ5UYD4YYfF5Ft/d0rm11agJkCc9hrZVWW0eqECby/lJKUad7do9jE+MKuDF1wmAkpXNjCWd11qurgqDvh988IECt/yckRO4l8oXo3ZsKKSgF+0kwUnaEzI8r1y5rOKk3Gt43no891CseTK708mkXiuXqmh0GoR6dYaijSEpimcbrkOC7rwnA5e1Wl3ScpLfi8Vw8tQMskNjmJmZxeBwVuOzvrGMv/qrv8T9+/ck70HJK+6bLChKe8h/tGFf//o3cZ62NxDTnJ2be4Sd3W2B7fx/Ih5VkIOBrJ2dbWUvsD9Zg8MVv20oA0HEpmgIB0csitjTXsMzHve9/r5+afYzEMhzj5Ndc0UaGXBgFlWLTLcW/b4IRifG9KzMEuPcZdCqVihjbGAM189fxcjgGO5+/ECM+v7MEIZHshiZzCKZTuInP/kR9g4PBLpzftJGs7Als9w+/fSx5p2KaWeGRRi4cOUqBhkcSKcl1WbF6lT7qcX5UEWheCgZmu2dVaxvraLLYgKa3S57U2SlUBoTo5M4MTmhPXSgnwXLk3j06JEIEfQ/ee5899e/gvNXTrpiexEgSI3jXBvP7iygdFDE8soSnj59iqGhQRFGmD12lMuh0ayjfzCrIAOz7SjNwiwAEjvyBbbVFedmkJwSXqlMCgPZfgVvWIMjFYtic3UF6wvLWFtYQjrEbIkIAg0n9VesVHD9xRtIZllQuI7TV2eQHu1HlAXLEynUGyzyXEavFUI6HEeo1UWtUEQIbUyMZXH6/LjWWKcSRLcUwOrjLRT3K0gEo8qM29newMLiHGqNMgr1AstgIhKJIxCKqnDs1atXBbSzkOX20TZ6UaB/tB/jpyZw8twpTM1msXOUw87BJg5L+1jfXkSjXUGxmEOlnkcn0FRAkWc/6otTG9q01bm/c66Y32gYiPORHKmIgXYHwDrmp/maOk/49GAZPDFAzMBD+ZI+aQ3DPI7BKQ+vcH6oqxFm/+c1LJOUfgHbJAKKR3aijTIg1LASAWzPZdmSMW2+od3fSF/2PIZNmI/rZ3UalmOYkGEk5oezX2j3+LphAtaffE06/z5inx+LsWcw8NVAVr5urxlewTbZc7CfDJNhZq0fADWsxK7lBxX94LD5koYH+IlhfiIZv8/xMhKbPYthPGyrqSIYlmEYAttgoLX1rR9c97fB7mGv8brCFz2CqWEghlP6QW8/bmUBAnt+9puBpX5cz9pmWJL1+fM4mLKFfQRGwy74Of/csDEw7MzmpOGl7EfDpNhG7m18Pus7W3s2zoZR8jc/bxifzQv/eNl8ZVv5WSMSGgZh88ye0eagjaVhpoZnmo8rprwPU9T68nAnIw1be+077BMDtnXd7/8X3+v5QVk2kF/ODAzoEMxFbgvSJoEmSdBNHh5+jfrOBWAPZwC0RSQc0OJAR17fgFBGotl5qmwPV2DJgCcNoldA7vkFzgfVQvABYpLU8KJTdMj5HbbNP0AGVtlAMSLL+3EhW2dZtMGANv8AGVh3bETFdoy6FFYPCLRJyns/v6gNVLYFauC+TWReg5+xiW8Lzu7nBwgFVsccwGyTxsA5x6p1jE8DlO27frCxLG1Ix3yyyW5MbBmnrit897yRtP6jA2uG3s0TF020cTejyD5hH5NpYBWDNYG7jvXKH5sfFnE0TVcuRD4Hx0esPu/6AtwjoWM9XDr4Bt4rEi9D7FjkbC8PuLw256ifIW59xs9wzrOdfF/MvkZDB2t+V0wQr+Cmi/664nX+Qn5kWxoYbyCkjEfIHejJzlGgJOICALZ5lopOi5dMaPaHK77iCgFa0MEMHYFnfkaBjyYj0WTPkIrsNib7jn8DNeNgkSszsDbfbP4SUDYQ2YyJXZftt4iWQOUYDZrTMTZDakx7Y4SyiIt/k+K1BK57rHoCdCaBYv1pxtbmjgH+BCF5SLWorxkyXqPRcEVuqFdJILHX6rkK8wEn38EfJ7nTFROFjh2Zf3S0eOgnIM37sE9NgojzjxHygIC4hA7akbADxGwDIOOU804pfGQBNl0kmM8iRkXcMaEduz15XPyUbWW1bI6Rm+9ON/h4Iw+44BaD13T0ySAaHhtVSmZV2vUuyEGgREB0wzEVDOw3+6L17xX3ocwA205GjtM9h56X4CnbRpCdTCzZLEqdeJkqHB8C0HSeGHBisSC2m8WCOG+dY9YvJ0i2iAzEYknrhwA8bTHTmjOJlIB+Mo/5w3ReBKNodJztZOBAuorUgux+Zg+0X3iptyNDLl2VTFwCP/wegYSvfvWr+j+dcfabMa+PdvextrqqAl81SS7UxYQl4KO9peMkZ/g8YshEXDX3cDyh9NhYIqlAxkB/vwo9kUHNdHsyuakTqDou3DO9orfsM/YVCzpyXkn6ottBJJHExatX8PoXPo8Tp09JfoEs4e2VTTx7OIdnc3PSgqa2LgFozh1qL/NarGie6s/gq7/xDRUvK9arWN/cEEC9ubSMw90dFXlkz2fFAqW0CuVoenLiOPfo1Gu+FNnmgAoLMWkiEouAqhm8H8GSRtNJClHqgnOyVGTKcRBnzpyV1AODQPwsWd9MOyZSyHtQP5UANEFUfo4OP+cjHb+JqSlJo3A9kgFGtjElJDgHt9c2BIDGkg4oCIYCOgNIj7tUkp1kUbD+LKvKM0XbgdAb65sosehipIdYNCSAJZsdkoQOzwRf+9rXcP3mDenzSu97Y1sFxBLhuIrwMWCj+8Ui2Nnbxl75AKlIWkGHb337Pfzu739PchAslPaTn72PH/7oP0me4/d+//ewuryMf/7P/ytlVcT4IWUguIMd+477FZ+TYAydXjrTh3uukj0BRc5bAo1clyNTE5iaPqF1yOem1EUpX1Rxy4nsBE5OnkQYIWwsr6vvCSpxjAjYE/AdG6JNiCgIQP3XMzMziMVDSsendMhR+VBBFeo0twI9MXdLtbrYu7z/2Pi4AJaj4hGiiGl9zpyeERDN4CMDeFzHBII4Dwic0Y6Ojk1Iy5bjwfEnAE4JmSzBX87tDs96UD8Q3Gd6OzXRA5GoAmmS1YkEMHXxFN7+6peQ6utTUGJxbQnrO2uYm3+CQjWPr37ja/j2t7+pucoKUoebFYR6EXQbXTy8+6lAB4J3Kpw1Oa0UXAIwLP5Ke/zhRz9HsVJSwa/TZ88IhN/a3sE6/y2tKS2aa3lskoGmNxVUIfv+6dwTfPLxL7G/uYlwF14RVUj/nsEoriUFt5sNRKJxBXCkNhVk2j9T4muyH7QrXAM0tgLw4s5G0gaTsR9PxgTqca7TNtN+cO3wvT/8R/8I8XgAe3slPHv2DI1KFfn9Qzx5PIef/finiAXDKnR57fIVyVLNPXuK1c0NaZAOnxjBV77xNfz63/sGpk4NotWRqgnqVWB1mazeIvY3t/CD//D/4M5HHynD5+TJ07jBAm6ZARQKFeSLZQSjURWajCbj6M+m8cbbryE7ogx05I7qyO/THlawucaAoGPTv/6FN3DjpXPIV6DMg3a9iWCji/zeEe7fuSfm++bGts5t5VJe84razovP5pW9MTIxjmg6hc9/+R3cfPlFDJ+YQDzJjAmgWqgpcEh7l9/fw+LDx7j30UdaE9/97nfxL//lv1Sfnz1zXjr4PN8uLi4hFk9q/+L65hmUtujs2TMYHhkVyMVMGPbrwtMl2fJuqycbOjI0LoB6bHQCQ4ODGqf3f/JT7cmlcg65wx2tQ36GUkVWFJoB1s3NdWVL5etHSIYcUYQ1Jdw5rqW9IcpgXKmArqedzLMc98uUV5uD+ybPZOLTBoKSPDl1agYv3H4JsRjneECgJ+VFyDJdWHusPWRsnAGitmTKBARXWYT2AAFQji6DoFcbhXstwSTKxURYB6haw/mzThNcAGCjoXmZUSYgz0gOBKJuMPcB1gLg332UpUml1GcCHcgarVS0nrj3UNrEUvCVWVuqoNVuIeadFwgUUzaFe7uICPGkAFJKgUlyo1oSq5Xre2CgX20SmSRHKaIeai1qowekz9xoNUDxpGiIzq4Dfggk8zzNQDhZ3AyYnz51VkXwWMfkwoULGCRgnM3gydPH+Mu//AsxytnnDEpxvFvtDjLpAfX/Ky+/jldffR3xSBKbG1uyQ2ub604m6+gAE+OjGBkZwsTIqM6325ub6geSNSjdQwBaTNMAZR+bOktJvq3R0BkrjDDi4RQiiGBocBgXzl5QAILycOxvZpIeFovIlas4KhYUPLp1+4ZY/qyNQXs89+kDbCytYXJoDCdGJjB78izK+Qru332g2g7cS8Yms8iODKmmwOramuwTQTOOA4sQM9DIQsTr61uaa7VGF8MjYzh38RImTkwjlklr76WfxXm2uLgoUkC9URFoOjY1jLHxLBqtKhBmdllPRYMZ1KQ0T7ATRiqeQToZ17lnRMHrCHY3dzE391R91ux0cPbCOVy+dhlnLp5FvnTkiiE3OzjY3FefFStFscoDUcimsg+Vgdim/MmgNJZZoG9ieAID6aw0ySn7lMuX0GAGT7CDzEgGU7NTGBwdlKRU/0AC2T6gWQV2Vo7w7/71H6O0c4RmqY6pkQmU8q5ANjeIE2emEEmGEctEkSFwPTiEdo8nMoJkYURDSZ2tA50m0qkYpqdGMXt+CvEhh4p2DoD6EbD0YBWH64dgBVXaxFaT66SK5bUFLK4s4rCcB8t19oWzGB4YwqsvvIarly4rkEYJK9ZO2MntIxAL4cy1cxifGcfgRD928pvYK27i8cI9hKIdtFHD9t46WImXuUsMILXaNRWzZPYCz/LOh3BMaPO5zV/kHOHrlGxz+MhnBDU/eHdMZvPmlPmQ/IyAa4W7HFjsB8Tk03jayOYvPu/POjDPZfrS9ojAZgQQDwsSgSPusrLZXmqQGwDK3wx88nt+kNlIO/KJ4i6AJ5/dJ69gfpphJuYjP4/vMKhloKjhQoZBGeFJ7fLpGBuewtcMQzAf1oA8ay+vRd/L/jYf2kBikhb8eIz5pobn+AFzP4mSbWW/cIz4GQN0zX+3NtuY8br8x8/y3oYh2ZjxOoZT+fEJAzWtvfY5N7bOB/QD6jafrI8IQD8P2lsb7TOG4/FzhsnZPLb+MHzR7mv9Yq/zuzZGvK5hVobVGR5mWI1hKPbMdh8Dvq2/DJA1PITfM7If28j3DY+we9k4+Z+H7z3fT7auDFdTcNY7hxqOY/iTfdbabwC54al8PgOybe4I0/XhYNYvhl0aIUuBbK9+mPXb8dr+F//1Pz4GoO0mOkDwMJFIyMBaxxsArcZ6ml2cgNrgvUiIpRXYQFrUh43jTQ1wsUnDjZL/J8BHcInfP06lDgbFGPRHKMTai7mCT3wwgjHsRB2yajVXLAPMdHTAKF83sMgON/ye3Z+G1O7P56dzaAPG9rJN/uiCn02pSeppmvEeNqnMSJgBM6DMnt8WgQHBvK+B3vy/gYFykD0w2iabTWhOUn0/6IBIfo4/tlBs4VjUwwAwvu8PEvCAbgvWjAU/Y9Eqp6vGiKeTleCPTR4tcO91Mzo8KNtCsEVp84b9wYOTGSC+Tg1ou78tUjMYYsXW6toEOD847o5t4XRn+EMAmodRPqdS8ihn4EV6BFDHXBFDWzx2HQOh+TefzcbVAEjrA84HXp+gCtvBe2ujazvdVP7jd9hmBV2ijvlnm5qB+wSg+dNoO7axFdikE8Z+IpOD96T2MH/bmuIhie1zhwGX9mT9xd/Ug3URY9cf9lmbR7Z5+w2jAbx8zeYNr6Fx7biDhH8+2f8t+GLrQ0EGhrY9AJp/GwB9bGAI23nzhu0zG2PzmSCIba7+fmOf8ns2bvye+rLrWOp8X/Ml6PqGALQBsJqjLaeB7By3gHTb3DM6Fjmv7Q5WTnLGv6EYUCyGg6fBThvjj+DyHmTRKBU0dyiWFXUlCY7Z8/C6nI88eHJ++F8nMEvnL0GwnExyFc/rud8ec5QOE9tl6a+8J+eHXUsbvie5cbzBWZTfTQYVL2KBJh4kmVboUupaCMecxAgPKDbfyPwimCZFlV5A7BGm5bfaTSRTabGE6o2m5hwZjNafZs8skECHnIA4ixcxfZRjxkwXpq6S4S7by+aRbUkALe70IclcI0tL4+VJ77DPZd+p+8tskQhlI6pyCgmEs+jWjdu35AzS4dN4dztioG5vbUjz+YBpjOU6VleWVOir1WxIc5tziynGmndiwECsspGxUQyNjSu9ldIPZMhQS5xgf34/Jx1rynAwaEEnjgwmaTJ78kVkONOuEowRQMX9MR7H0NgILl65jJlzZ8WCJshXOiipGBsBr9zhvivRji4a1Yb0ORk06IWCmJo5jd/49rdw7sollJp1VTrPHR2gx8/t7qFWKmJ9aQnbq+vosCgTNcm9gJkAgEJB/Zrp69cep+KgfUmEo0yhdayXHB3XQp5lUzDQl8XJE6cEWtBRJCN/bGREkjPU5V9ZWXaBzZA72BOALlVKSCWYJRCRc8csDzKp+vr7MTSSdXsZeugbcOnd/P7dj38l554OD88UBGQ4Lod5pwlLAP72iy/i2o0bqNYaYtxQdoiswK21VWwuzgvE4JrIDhGkBvYPD473i+mpk5o3rC5/wAJKqYzYhdT15d4W70vIAWUbKBvRQ09SMK9//jXMzM6i3evg8ZM5PH78ENdv3cQ/+5/+Gzz++B6+//3vo92oY7h/SJriZHqaQ8FzEwsr/uZv/iauXr2uc9TdT+4qoMC2fPDLD/HsyVP1TzLTJ0CWDL97vQAAIABJREFUlorjwoJ/ZMD1JdI4NXEK2cyg5GvI4J6aGMMo5TrCQRUbpFwDwVPOw/WVVaVon5o+IWYiWY1MYz4q5SQnUuvUEEkm8Y33vgnKSPzVD/8G9z99cOy4ueKvZCQFBc6IodhkwM8FbXv03+UQuoBhOBrXOqk2mmLm0m4x8HHu1CkM9mWw+PSJgljMiiCwxMKoTxbnUa43MDw+pnkd6Y/h0svX8Z2//x0kT6QoCY96roUHD+/h3/3pv8e9R/eRzqTw0ksv4pWXXsHkyASCrRCigRjWlzZw7949dIMBXLh6GS+/9Irm3NPHLhWbwSZqdC89eYLdnS3t4QyYdgJBraduMCTWPjWAx0dGNbZnLlxAkrYmwvcOkdvfE7i58PgxFh4/ARotTI1NYKg/K5vGvYTgMecRC1eGEzFdN1csYOb8Wbz1pS8q2Gl74frqGp49fiSQj0UZCdoxMMB9jQEX7jXUmT01O4Oz5y/g29/5DkbGR5VBQAmU3a1tzH36CHOPPsWvPvhYWSHpWAKfe+01MUYZcLg/9wilehmZsSxe+vwreOXzr+Gl117GwFBUezsB6IOdgjJ1dtY28K//1b/C5sqyJKgINN+49RJ3ZKxt7KDBYqEswhuL4tLNK7h++wbGJocweSqLvgmglQe2V/JO2qZUUbo45ziB3y/9+tfQPxxCm7XrGDjYPsK9j+/i4b1PccCAbcMVaSObnyzDwfQAttbW1TfZ4SEEEzGcPn8Wv/W972FkelJBYNpTysE0q1U0mWlUqWJrdQV/9ed/LvmIL3/xHfzJH/8bzdczZ85oPkRiCezuH6hY97kL53HlxnVuEfjok1/pvMTAGvf7vnQ/ns4RgF6WHE6gy0ydGLotKDODmuhimi+v4P3331fQrFzJo9MqI5lyusi6TsplXDEYw+dzEnpcB1mk4i67jnsK28gzJWUTqIe7vrIiYC0me8rqYV1lcxGQZ5Yc9Ya5QFrNnoDB27dexMjYGGrVliRX5ufnkC8cotkqC/xjcJsFx6jt64gnAYG+PBfJd/KIOgyuyi/xznDtek3SFwOpPo1lpq/PZXfIx2I2YlSg4Nq6A1t5RqDtrTbKCvYTgC7Xy9Jjt/OozltUwvWyYmn3C4USKtWK9hp+zz6rtgZdjZBWtyHpLe45tHlLS4sCy7J9LOSY0TVYMJBnG/kK3brYtbThRPUigYiASGa7cF/gHKc0BScAAwZk+09OzejcpbNMpyVZFrJo7977BGtrK5iYmDqu7VEp16QBzX2JNVymp0+qsB8zFbl2Xb+sSMpqapzFHqcwOT4hWQf6scoKK5ews78n+1JrVBFPRlRMkPra9F8I+lOCgwHIsZFJEudRzdeksz4yMqqsOx7QlBUUCqPWBg4LRdy4dRMnT54QuM0gezGfkzwYMybOnZpBuBOULvRQ/yCWF8jSfqo+7RtIYmSce0pYxXxVwNkD3NjvUxMntC8UCxXJ7dEuMLuLxX4vXL6igCLHi34W9+1nc08EBPNgGU9FMTwxiNffeA0TJ4alSUzNahXHzOUUtFp5uqLi0tQ7ZsCcNVdmT52W5M29ew+wsb6F7PCwGPecVzdv31QhZxbXpLwZ71moFdA3mBH4mxxMyqYy0CoyVC+C/a196UU3Ck1MDIxhemwKffG07EOr3VOtByRDyIykkRhJAbEAwMB2Ioo+kp/CQHGnhp/+xx9i6cEztEt1JMNx9TMzkZjJkMok0Al0FFQ6deYspk7MoNdjoHxfYsyjI5NI9yXRC7QwMtqPc+dPY+RM1MlL8cxXBGp7wLM7y5i/P49mqYbBgX4E0UT/QBL1NkkH6wo27e3to9sJIh3rw+XTl/D5176gs0euXHT7WvEIDRYYHEwhmAoiOZpABQXUenk8XLiDvcIaeqE66h2SULoIRpnB3JQER7vdUJFWzg3nT3l+lpfpbD4jfQeHC1iBQBcY4Y+Bb4bRyDfB35b4NH+UsnEMehuoZQCdLuTzZ+3afjCUrxFP4I/5ILSXnMvmSzqijQO3hQt48p+GQzF4bT69+ey8HttsPqgB6gaw0o75/Vj5wT6A0o/bWLFGw8fs+eR7+IBd89ftufnb/FI+i4HIhsUZpsFnM4zKj6sY1kQ/zI/rGCbjB1HNFzag0D5vPqX/+37sgW3g9cznNxzLQFTLFjdSoIHYBl5bfzr8wvnlz/+zrBl+157P5oru5/lc1q/PA+XGmje8j+03P96uY+/5MQ+b5/aef3wNU3l+rPwgtD2HBT7YdgPPDWt4/r6GsbF9Jl/L9ptfYd/jONn8MJ/TsE6bq9Z+u6+tEcPW/EEAP1Zk17W22HUN7zJAmmOubDDVOHB9aviL9avNb8Mi/fPK7h/43/7Hf9rTAdlbdMYWtQVrrEsCZv7G2YP6jY1NTpsEbJANFm/+PBLPziXAyA7l/SyF1UA2XtvYgwEPRORrHBD+GOPZZCbM6FiHchAsRcHfGeYQuEnlWNnGrKQTqAg8NbkqleMIhMmJGFBpA2Qa1gb88Vn4Gb9hMIa4Ad8GINnkMMPnX1jsK3/f+sErW8AaWE872IB+tt0Baw7wMmPA3zy0sB/YPovo1ZvURHPF0ASWdR2L0gA/Y03bJDoGNH06RPwu78vv69AfcWCrGXFbUGwjARsBEV7KTIpO23MRVusXAfqepjLbblFO21QE0gr0c6xUYy3b/OCBjgd3HvbZBraPgDNBEf7NsfYDnTb3bdGJMcjCN16BFX6PbbV5xgO4AdXsV8cidcERGyMzJAQZ1a8egM/ikbwPgRder1p1MjdkavBv2yDI4LAgCl934KQzfRqjtkuRMmNmi5yAtH3ev5k/v17t2rYJ+DcCPofNEzN0ZryPgwURl1LhNzJmrJ1BdwCvPQ+/d5wqFIvKubY5pvnnAex8jeNowQtrp429sc6Z6u+A8c+CSlxPZEeYjVK/hl2QwOa1ga68n4JaHrPHHWo+A7/pWJht0rjX3frSoYBM9XhMOs5MVYxIzzx1nP7Ea7G9BE/5/G5+ucMSARvOiZjkJgj68vgddECOF0wiwME2E4gWy6NYFBuK89k2VoJ9FhDR4Y/zi+uJmzmft9VBB654ULlcUjo3JQuk5eg5oTanyIwlyzIUcEWGyGRW6m2bUjRpFeuhE1soFwS4EkzMDmSPs0xUqIgHHi5KRdApTREUyC176bFk2G/sky7CGBgcljPHMWJqOh08/hiwzuembbZMDh6Uue7o7DFtNzs8KsCDztmZM7NKu2Zh2Xq1ju31deT2DnGws4PCYR4rCwtokvkacnIrnG926OIcouM6ODgsAGjyxJTAQTLVyGhkYS4CW0z/7jQo7RSQ5nIk7jHb6Yh5gQyySskOzY4Ma4OmU1JrOtYdQcfBoSEBcEy3DrUDWF9el94fC/BQIzd3eIDd3X2l8PcPDiIQj+DMxUv42je/gamzsyr6RoZ2IXeIOot87R8g0GmLrfno7n0cbG0JgCb/xp6PtpD2jsWauFY4p2bOnEalXsXm9oYYMARx6CiHWYCzF8QsmbAsQpcrIpfLi93HgNlgph97+7vIF4tI9PXLLnMuuQBETzIlnFOWucLibVMnTsjpJ/uJDivXFH/mPn0oMFia1W0WzHPSOMzs0Nmj3cJb77yD9779baQy/TjKFQTsHOWLKB7s4+7Pf4a1pRW1iw4z1xfBZFujZCVybSsFu0JGVEfrJ58vYP/oAIn+lAppERDIt4qIB53WOgv98bmGR4cFgtPRicRjKkpJhtyf/dmfaf6QIay9rumK1XBO8t4EYljI8dKly0qT5T0JMv7ND3+MH/3kxwpcExC7evOGnpWyI2T1UzaEhRyvXbyKL7/9LoYyWYHMzUpDhQqZ1s2gObXPH9y9i8efPlR/M8Wb65Vg6rlzZ/Q+n49M86NSQZIW3XAQf+87v4nf+NZ7Sre+e/cuVlbWtMexoCDv3am3nERIL6igAjNYxGJuu/El+43sZcqpUP5r/+BAZ7TJ4VHcvn4D6WgUn35yFw/v3PHWWhBjE+MCxObmnyFfKbl11euo7wemh3DzlZsCMwgsMCON0hx//G/+D/zJv/0TZAb6HJjY7SkQkggmEAvGEO5GZC/e+LUv4te//Z70dxmDzR+VsbOxjcLeIZ4+eIi7P/8QlWIB2T6XqRdLpRFNJHFUKWNhaVHSDTdv3sTn3nwTF69eQ0/FtCircYBet4NWpSSZj49/8XPUjgrIxNJipgW7zqnlGqWGdZHSW7EIAskY4pk0PvfWFzB7/pwAaNUEabawuriEj37+gbIous22AAkCZrVaVfIAnLcMAE1NncDoxCSmT57E+StXjqVccodHePLoMVaWF7H4bBGhXgD90QQuX7qEE9OnZKfIgN4vHqLUrCI9lMG1F27i7KULuHrtmlsfZG1XmgowzD/4FH/6v/8xqvm8xpYSIadnz6LV6WJje09g/dDElOSCLt+6qjR4yrZmx7IYGEqh0WyhWayiUWIxwCIWn87j/t27WFheUKCNoP652TOyb3c//AgP7j2QDXjjzbdw/fYL+tyPfvQj7G5uoFVtopKj1EHV7bd9afSzcOu77+LWKy8hMzggGTNKwtQqJVQKFfRaTayvLuNXH/0StWoFJybG8fjhnGT3CPj2ZyiVkkS13kC12VRGxBuUoTo5hfd/9jMxsdOJlIrTMiBHIGxjdUta3p0mZYziiIQTOH3ylDSXKZ/BNfPDH/4Q+/vMaOghGu9hdDSrwmfMiGCAVOfMtMvorFG2LBjR+h8boURCVGAa9zMGIXmm5P+XFucV5CKoRdCCUkd8XSQXFiBMslZJG7V6W2zs69dv4uLFS2h1elhZW5WWOgHxaIyspLpkKq5fv6ozAzWkaZcpP0E7R5ZqrlrA8MAwAsGQgM9wKIh6qy5G4vkz5/HSrZsu06zdVl9GY+68wPMD7RQL9nLd50ssSNlCpVXSuuSeyL2eDGCC9ISe7WzJ/WBwYMjLMKyKYUzpHp58uuiKwRwJO5KLwC0WrO10jhnPtGl2puMcYfZVLEK5nwbaUtwNuHNUgIF6x7B02WqejjWLQ7NGik5ajnk7Nn5SwXQHIJcUGD0xPelJKnak86yzpufj7HMNMqh1sItYKIHswLD2egYNGOCijWdROWZXMQA3c+o0BjJ9ysignaVUDrMl5Kehg3SGjOyo2sRx4PfbvTaiiOD87CVkEhmsLq5r7rOQ4OTYuNaG5EUos9UBdg/zymQRmSYcUoZPONTDxtoKcgcHGO7rQz/Ppe0uUvEUgr0Anj5ZxPzCUxWdG5t0gWXuu5VaWQERji2ly/hszOIh0JgdGcHO7j7mF5cxOj6B2y+8hP6hIel3syYK5wWliCgRwowm1vNLDybwwiu3cXJ2Cn0DULYVoQSSHPZ3Gnh05z7uf3JHWuvMBKCNn56awpnTZxRYWFlcQzzG8SE42lbA74UXb8km5so55OsFxAbjuPHydQydGkYgFUSsL4FkfwSsebe3cYTiThHrc+tYf7KKcB04N30Wp0andIbrdHsoN2uIDkQxMTuB1FgMTWY+tRgAYTHoGo529pDbPMDO0jp2lrfQKTcQC4S0xo8KlNIpHBNaWp0ALp67hNOnziMSTGFhfhXdXkgFNbOjQ5K8GBxNYXpmEpkhVyywcNhEM9dBeb+Kw5UcFh/OY2d1E21q18eAweE+DGT7EI4wiEQd+31UShXEAkm0ym1cOXdNRTe5YLi37efyqjXQN9aPWrCBarCKEnLoxKrYLCxgbecpap08Kg0WQ+8h058SGaVao51oCoA2TWf683aW0rncA1t5Dnf4StrzdR0AZb6eMVmNkEgSix8E4//l5/acP0SfR/4+SQ0em9MAN0d0ccQrPzlKAGTgM9KV9nePjMd2WLYyr2dMXRJNrDg2X+OZij/8rIG7zh9yWbqGTfB6BgRbrRv+TVvvx7vMBzC8if1rz007yesds7E94NUPaBp29TxYx7/NTzZ7agAu7ar1Fb9vYKBe8zKj7R5+INRAe38/mx9vOIE9v/n/Ng7HOJDn29t9DQcx39f8ALbdMCz2h+GKhlv43+NrPIOzfQ5Tcv6kjY//WWXvveCIYV4GjNvrfjzF5pIfr+C9jWRqY27j8Hddk20xzMUwO9uz/GvAMA9rj+Gh/sCDzSl+hj9+8iV9N/P1bU7ymjYGfpDcMKvjvdN7JptzfrDb+s/63A+c27PZ+LI9xsBWkNeHL2pMvQAA14+pDtj81vr0yIeGRdo4Wv8KgNaE9aIZdgNbsPyC9HBZgdVjFJsR4mc5SdghBi7z0GQT2x7e2KHsUH+USczRoEXQPiuaZrR0DphFinioNADXAE4bCJs8/klgi9SkPawzbCHYIiWr1BYX3zPpALaBneoHx+1Z+RkHHsbQarg0BetYA2I54AaE+lNABHT4FpjpdJoRs+iZjQNf5/XZ536A3aJKZKDyM2aE7Hr8WwfITkfjx+9yIpm8hT0ntValaRgOC9ihHqaNsy0cA7ss8qJ7efIituAMPCQgaIdE/rYUEvYln4GAqxlXgew8hnU6x3o3fM02AxmGoDvAOiDORWP5LDqY0yiH3fNzU+AC4bPamPNAx4M3ASwDU/n8TlPUaYDzmWwD5HUtGsrXeKDj+7wO/+ahz4ATtpOHAQNe2BZe2+kFOkCfbTHdYx6KNU88A8LjtlucbsMgAK2gT8SBrrZg6XTYs0o/zdM80oSjbnrtMw0pM2BuPrqIodLQfACwzXU/YG3XMqNqxtlvzGxDss3AgGjq+NrcNSNqBwkXtXVF8/hj97a1yOfioZd9wvljm7nd1+yGDsPxuA6d/AydBf64Of5ZNFpOS8BjtHpZDmT82GFI9ibM4qo8bPRcEZqaK8BFZu7zz8vn4nyw+apNwAscCPRuOgkPAVbe4UuyMgyO1RxLnvputuEQiDDnU/ZJupAuim9RToLOamcgKOCCQCHnE6/F5yaQQaYoNaGptUr2jYJiAv/cvcyGaM43HXDENcB7kWFm48DPcX4ZAK3NrekyK9xadeA+r8v/UzqB60HrkyAh2V1dFxC0CL/WZsAdIOxQSbkL07jmgUhtpIgfAdxYQinsFmAgSK3veQEjm7v+IAdBU7axL51BOtOPWDShdUCgiyCB+qELpazvbm6rwB9BEqZM9rquz+n08ZqmcS+GNu1jKq3fLGBE8EheMAhsFSSR0ak3BbK3WexPGSA9bcKw9Z9MiJlG5tT5ixcQT7AQXFPAOosc0rnz7x+jmRE0ag0x6/JHR7J3BIqlf015jy7EnL720kv42je/iROzp1FuNeVoMt2wVSwLuCFzrVerY3d9HXP372NnbQ2ddlNsXzLtmu2uA7jyRTfnIjG88tqrSkk/ONjH1ua6GNBMxQ6RA9kLir2VSQ3o8ywkZswoMUDaLTQZrGQRXAG8ZBQFUSxwjjtnoVavYXiIer9MFXfB4GDYBbX4j/N8d2dH40XAxEkcVTQmlBRggIO/L1+5gr//e9/Dm+9+WfqP60ssonOEVq2Khbv38X//6f8pR5lAKecnGbnu7ODWK18bHR1XP/AfJZVKpTKezj/F0+V5NDsue8LWKfdDphFzfrMA0oVLl8TKXFlbFqhCwHhnd1fPOzs7i2vXrglkJhuDDj41suefPvPWVVDPfe3KVQEUD+4/FGOW8hyz587i2vXr0q7m2PAfpTmop0sG2JXzl/DijZcEvs7PzWNzfVVFkwl2raytqCgm7UStWkapWBSQ099HZt6UA3coidaookx7F+yK6f3ml7+I3/3e72Fy+oTmGQFogh6U/qBW9ub6JoYG2E8EnduyV65oYkKsdAaLvvjFL0qOhO8TjKCcBLVOz52cwcLcY3z44/dRK5JlW8Xu9hZOUtt9eBC5fB7lhssKOMjnEO2LYmBqGM1eQ6AK+0R65ckY7j98gP/wF/+vgJlrV6+gn0U4m12UC2WUj8pIMOMgFsfp6xfwR//8n+HUxQkn8NgB2gVge3UfP/nrH+LDH/4ErUoNmXjS7eHZYUQpj7C7h0/nHiGaimL27FlcuHIZ733nt5AdTWJ/32VYtFt1bC4tYfnpUyzNzaFeKAl46NU7yohQ0U9mD6QSCMdj6EVCaEeCuP7ibXzzO9+RhvjBUd4RCbo9Fc578PEdrCwsqrjh2Miwgh+085z77MdiuYjx0UnMnD0jxv/u4YH2fJ41OC9Hh7Oa08tLS6iWyhjpH8T40JjkmQazWa3FrcN9bO1toR2i5EoM/UMDGBwe0jhMjU9hZ2tXklEEnrfnF9GolN16pC2OxyRJQJUkMiyjyT7s5g4xMjmON774JqZOTyKaCKPKvY+i0sysKVf1j5kYT588URG27f092QSuIYJx0aBjoF25eg1ff++bePPLnxfj/cmTFfynv/5rfPjTn2FvfQuBZldnagbq2JaB0WHN2es3b2tuiC3OgrPFkvaZR3NzeHDvjrRjWcDs6eM5ZSaNDY8peyfVN6hASSabVebJxetXce32LHKFDu7cuYOVp4sKCFCih2cwsv4pT0Jwf6A/i0goKntBeRLK53z88ccCocsEm+NhTE6MYGCwTwGLpeVnKOWp69zFyLCzRyxgyKyjZq2Fs2fPiQmpwnOJlOYjtZh5JmbGwoNP72Fvews9wqltt8+av5JOZVSoU8+U6lN7Ll+9jlq9hWKxIM3lVot7zBG6vabOqrwP/xFEIojN8z2lD7i3kEHKPXe/ksNQckgSU6VSUYxZAsHXL1/B1auXBehwf69UXbCWgTsCjSWeZXhODQedFnOlKBCZ59l4KI4L58+6s7p3/uDZhXJGkaArykopDwZMeB7hWYKF4ygM4BSoSVigPNhnwBSzjOxMTga5AzBaKJd43ieQPILp6WnZjrW1VYHstVpFwCrXDQOTBM+bdVczhOeiXi+IoaHJYwDZztw6azBLLBrReYJ9qSwQ6vYXi/j00UNJbtTRRBwJzJ6elU4x1yltKaWpEgz4F0uyywzYTk+d0Pvziwvqf6dJHkK6r082RAQZ2upaGUHB42FcuXAF0+PTWFtcx/bGrmRFhtMEvAdkk8MkvGSygt7PnLugGgWsJ0A4v1YuYX1tCUtPn6BZqWIsO4hQr4tyrqQCjRyqX/ziF6jVyxgYTGN8Ykp7MxnU3H/Nd6FkCfuFWvdDI2Pquw1KwgUCuHz9Bs6duyS5FAb6CcxzjCTHlowoo4gFaYcnhjE8OoSRsWHpX1PrXYzdgwNsra5j8ekzFTZmJhFrX7D/mYHFM1RfPINmg8BkDy/efkn2hH4Zi16v7qxiLbeO0dlx3HrjFtLjMTSjPSARQCQJVCsqh4BgFSis1XDnJx/j/vt3kQxEcH56VtlQuVxBshVD08O4+OIljM0OIZQGasz0aXRQY/HivUNUDotYevQM6/MraFDGrBeQ1NVRYUcFeFW8vBtCrxPCuVMXMDN1DkOZURSOSlr/PHewsG4v1EY6m8DASAaxdAzpwZQKQwp8Xj8Cyl3UC3WsLS3jydwjxBIhJNJRfZ7BZ9UTqtVkrwoHBQSaYRWIvHDukopWxmNpBedDiTjGZ6ZR7pRQjzVRCRdw1NrBVmEJ8xufotKiBnSOXiL6MpSaiKqAKQFoSnBwgijA2vpMVoFnOsMUSFjgDwkKDrRyBEVbQ+azGg7DTAnabv4YwUf4glcMlNe1c6EBxn7ilV3H/NBjn7PjCERGGqTtNz/UCGV+LISBHPPxde4cGNBc9DOSDaPyg5XOt3Q+u+FN8l89v88PepqPzGdVNqiHvfAzfEZ7LiOpPQ/O+f11/t9wF9sL7J5alz4sxHA5P8bETC3zve3zhtUZbmXj5vf///+e1fx+v6209rAtvAbPu7y2ER0Nq2L7LJhh2KCByjauNs78rOGI5pcbOc7O6QIxPTzE2uvHGAzkNBDdnt/6w9pgGJvhQDaWNt9trj2PixiO4X/fD+Db636Q2o+18LMcW1N04Hs2N7j3ixTg1ZgzrNN8aptj/ntY/xp+5B9fP25k/Wf3s3n4PLZkY2wKExY04PphHynYkHIZfoaV8ln8OJ0B6rZ+/FiRMKj/9b/7IwHQfMM/QAZ68maaSB23MfCfodq8sYGyFmUw8JjfM01EgRdeQw2otIXIhllHsUH8vwak5yJkZkxscdjiNIkN0xM2sNeMC9tpwJMtYt7L2ueMgwMA2WEWFePrRvs3kJIDaixIAzJ5fYGeleoxO88cdJv4NtAGVlsES8CrVZH02JR8VgPDOOkMrBcI62ke20SxfhJg7gFIBi6bTrGBd7yuHEkP1LQAAdug+0VichSotck+EEjmAb423n4wiexKmwMGChkIy7byYC1wzgtO2OZgTHbTFzNQm4CXAdAGtPGzZhSYnmMG0gyHbYJsa9wD74zRyGdlvwj863aPGZX+PrOFxueyjcvYJux3Y9ny8G7zmK8bCMrvGes0n3PVk5WGTzkasQYG9H8e+A38Z8ifY0TgXn3PYiMeS9AWsJv7TjKETGjOn+dZwVrQPTee/GFaoK1HM9Bu7TpA1R/ZddE8t2la/5LpZ0aTr/nnGP+2DUFt8mRGbM3rQOGx7A3QNgNpWuD824IpNo4W3NLGpQrajinsX3fGkj5OP4l+FgAgcGKattREFnDqBcHYbwYcu434M6MuoJnM3V5bqag2rw1k9W/A/KwCLZ7NE5jjabxaVoWTsmEGQULFLyxYpf4h85gR/aZLL2KbXADNHWKcbXOfYRquBU0s4ktmM98jwM52WGCGBzZqqpIpS/YttRN5LWPzsi/Ubu9wwue0ecbnIzhohwDq/NKh5LVDIfc9ArSuGGzjWAbGxpbAmUnCcCzlVLLAlGeneXDVPuKxGgisqz0sAhh0xSr4z9mVMPlKkpIgH4mMUB3sAp50khdgciA5nU0GL52uO9cS2yeJEhbx7LSlQ0iHkQxUrc1mC6lYHLVCQU5OqNMTMMEK52TBsqK4mK3eAZrvqZ8bLrBEpoTaE3UFYSkNQoeS7Ee2ldcV4knAAAAgAElEQVTg+3TYmDVC55SsZrLaKF/F+a+U9hs3FNxlYIH9SgYa568Ox60OouEEJkbHNLeODg6lMU4W4PbWroBOArzRdBIz584J1Hr1jS+Ax/hCpeRsXLONSBc42tlBgHp3AB786hP8+K//o5jUI3R8UilkBrIqKLO5taN7EQB45dVX8fqbb8iho0bl9voa1sma2j/A0f6BCi0OD4463fxyVc9AlhKD0Qq4hIOIJ5J6frLrbHzTqZRYU/ybjjLbuX+w+7f2eY4f1z6/yvdZ/MhF2Ckv4mWZUNueZ4JYFK9/7vP43j/8Bzh3+ZKAq1qlqar0j391F3/6b/+t5BT4fWqsmgwSHT+ChOxH2heu21defQ2vvPKKwC0W6VtYeopni8+wx/4LBECWKRl/nAOyf72uNDK5P5YpyVMtY3xyUsWXCU5cvnZV1yXzWBTcTg8/+MEP8OEHH6joIRl0bBfnC7NVEsm0mNGOtT8icHtgbADNSkug5+7BvkDWvZ09sarHhydRK5bFnj3Y20e9WpZW91HuUM4NmXUq/saMl15T6awpb05HYm7+bhxsIYQwgtEI+oey+NLXvqICd85x7OGTTz7BL37xIR48+BR7h/sYGRjB6AgZdQNiB1LPmPOZwPHQyAi+9a1v4cXXb6BSaElrlGBPhYXy5hexvryiYF4pdyRZEM6T0ZERSWnI0Wu3sLq+jnwph2QmhcmZKQEwCub2ugrmxJIJpYPPrywo2Eb21LWr16QR+uThY+nzUhd7dHIKR40Sbr/6Mv7wD/4RZs+cRLXURf4wj3u/vIMnDx9h6ckz6l4hHU+obwYHswoA7LHdqyvSJeX90gMD+O5v/y6u3b4tm8512m7WsLWygscP7uLRvXuo5UtIRuNAqycJC7dvthFJxlUkNJJKoNio4sqtG/jHf/RHiKSD2FxzGqW0RyyA+fHPP8Ddj36lInosakeAjM+ulPyy2wOpx/z222+rQPTWzraCVk+fzmn9XL9+HdmBAawsLWqNUjOV/UKGP9mlPF88WZiXDE3/8KCCREz1Z2EuBhUY4CrlS7KFlCMi+EwpGduLZZ9DESQz/egXoB1Hh1JN0YgKoN56+aakmLpBsoxdcOpwexftUlUZGO//6MdYXV3xgkjOr2C70wlm0PTj5Nkz+Nzbb+Lc9WuYmKaNAIr5NlaezOPpvU/x9NNHuPfxJ3Is6dwUqmVcuHYFN2+9oMwU2va97R20VAskiE/nHkvDfXgoi2a1hmdP5jA9ManCbUeHOXR6IYxNTOL6iy9gdHJCrOqxExPoH0oid1TF/8fWe/7YlWVZfvv5iGfCe8ugZ5LMZLrKcl3VXaZNoY2qZzTd0OibvkmCIANBEgSMBAGSIEAS9C9ohHGAoAE03Zrp6TLdld2VnkkySSbJpA3vX7jnnfBb5+7gTc4EQATjmXvPPWafs9dee+37N+/Y4weP7fbN20FfuDRk1eOatWoN7a0wMi9evCjGJ0Dkk8dPtW6UTZglUwTbXhcAe+f2p/b8+SPLJJE6KtjMzJQAFubK8UFFLP3x8WmtLQJiocJ9RrZpbW3ZVlZf2EF5x05ODgVGkp3JfKAPCYYSDJImqyWtUCja4pmztrBwVvrBSNxs76zb6uoLMesJNrA/teuMUwi8cR599uypbW1vKOMF4PDsuYv2ne98x86fO6d96bMPP1YBPvYA7NqFc+cD2JkOJJvt3R0B0AQU5ZjmMtoPOAsAJo+NDAXWmiVkH90HYu9QcdaDw8AGn5gOBeyTSEGhyV+1FyvPbWtzzRodspRCcVmK73GuYI3ww77C84QzvNm5sxcEPKMXDQgMkP3RRx/ZX7//vpUPkJpKqR0DhVKo/XJcPS12n0712fjYlI2PT56SRvCFmGM8C5r1nOVpHxk6ZH0w31dWVuzho0e2f7AfJJsmZ9RHtJF+QMJoaoxMrLZY9bCDpyYn9dwELlW7osf8LllTWaz4eOG8ybOSZbe3vaNg5nfe/Y4d7R/a7ta+slqyiYzOGTxTX7FkyVzBCkOjKlDM3gIhqdujmPWJioyWtzasVSND4VCgdP2kJhb1zNSsnuP+/TvS1x8ZG1fQpy5Zy1ooLBvV0fHzWjbSI6WoLc86O78kGROyBCjMjHwIAW/JM1CXpVu38nHZEvhG/Vmbnpmxc2fPKquGzIDPP/tU2Q+pJCS3Ezs6OJA/rrNeq62iiecWzlsm3adxu3blmtpN0JUsnKrVbadTtvx00RZeW7DceMpSwyYGczcp18Q6FbNUw6y/Zbb56MR+9s//wj7/m4+tV2mpPgt9SEbW5NK0XXv3DVt4bckGxgZV/6FB9t9JXc/WqTXs7me37KP3/9aa1YqNjQ7b4tlZ6yQbyoBpNbqWogJgI2WZbtaS9aQV0kUb6BuUB4s0D/txO9GyaqdmleaJans8fvLE0smcTQ1NWaJuVkrnlfVUP6na57dv2vrWqmXySSsOF6OARciyJfgMcI2Gdj5XstmJWZsemzGMNVm/A0PDNjo7bVWrWrfYs1Z/0zbra7ZdW7Gn619arUfhb4p4llUokiAYaD1FCDUHo7M2/oozGh10CsBsqMXkGa6Mm4OzcYDLMaVaPQBqrNs4uZGMRJcqdb/EsRkn/jgg6LiK+5HaW1KB3XyKNUW+f5wQ4zgQ30e2hXmtPRmJ1UI4l+BjgAE4QY97ePaytysQdYL/5s/ochzuI8V96ICjJDWfXSbDwWEH/xyQc2DSQW/HuRyYD75gIDv5OZs20Ea/Vhzsc4yGc6djSO6bO94X/7zfL94eByB9XB1Aj4Oh/rwBWwjkEsdpHB907MV9OfY7x/3i2EMcoHbw10HoeAAiPi84JzgA/rXXo6xw9zcdM6J9DjQzD+KAseMBPhY+D+Ogqc89+dIRacXnZ7wdfMd/vF3x6zrO4tiif94Jjg5A810FPyOGNNf4twHqPidfXUNx8NsxI7+XYzrxtvjzxdtKf/k69mf1Ocee4PgDrzkR1vvC+8nnjPeFz+HE//zf/MfSgI5HHOJotQOSOAIO9HgHeMTFG+WL0xsbZyxzWOFzDog6C8zBMJ+0DtJ6UTB3knwA/MEAoPmsWHgxkJbre8TIgVva6cxkBx8xHBwoSZFwA8T3HDx1AEq6fDiQUWTHjTHXlkNVD3Id3NfBRoEw0T+uw3X5mz5wg+WgDdfgmWgfB0Q+z6Hn1cX+quHz52i2QwVS2uCp0D5mvni5B2PnxsEBf0X60oEJSHGM+Pj4wvRoBu0SI7LD4SawagVYRcx5HwdScjxo4ToxLHTeF0BLmmpkxDXxW0HSwD97CiRGYCeSBD4H3Gg5UI2OGMWOAFB4zecb16ANXJMNUinG9boWMq/FmXwOQLNB8I8fxoH2+sLTxhVV8OZe9JfPMTQbFRGCqwXT2EJBGq7loKVA5G5gkQJO8X2xP+pBP883u7AGabPJ+fH15ax2BXKKoXAd99cmGmn6xYHjcJ2XMhJ8ztc4/eGbmaRJul9PnXID5/YgpNW/LDDAmLscgu4fAeEOfvsmEgrWhPQt7ys3as6YFeOZ02eUjuXz09dDvJ0cEuXIFotqj7PPOYyGNRnSenwT0SG2EYJmfv2wqTHfiRwHJj3jKfYJjOUOVd/JWqLYYM5KAxTVIZqbCgzWw7IcQJx55jmHMAAzADLsFQAN4Cv9g8MWDgghgMfrkmGRtIWdFjc05DeSoVIwbRebuVoLKbpiLSckIeABKlKOksgZ4ShEc1RFF9FsjtJjVKU7OgxoXHQEfgmaelBATn5/KQKvQzYLgZQQxKsHTV7p+YYgQtjAQuaHB3zop8NjtEspRBOCZV4YhP4mIBPGOIyDzyuY26wXNPx1sLPoXthNFYTMSh87SKzQnrbkG9TGvlAgRfbdUkFXXe83FFBjPCsU9eovWPO4Ygd7u5ZPZaRd7IUSJeGcTFgimVbRSmQPsDWNWi0Ug4QCmOgqYIFtYa6yDgHTpWMdpRcdkjGSDqwIdAeZCwBaJ8g99HpiZTM/SUVmLwGUVD8Y4xXm2ez0rD7LvYcHh9S/RwfHcgRTuT5l0VHt/s1337Xf/+M/tjPnp63SMDs4IqW4a/2ZtO2sbViV4j8Hh/bxr963X//qr8V48gAghSJhfwDaY/MHYGUtLtiFK6+JxXt8eGA1gPdqxfa3t8TA+fLeA0lM9GfZ51oCHQ6pnk5GjWHP+mzh7Fk5xLu7+5KBqLcBH8z602hGT8hR5PMAKthFnNQQHE5p3iABxW/GpVqrKnBCHzK+YihErBrYXd/9jd+w85cuK92YAAbyXT/7f/9chdlgnq3urti5ySWbGJsU81CgSGT3Qx2vhJ05e07M7zNLS5KKYbpubq3b3bt3bX11zTbXN8QiVlp6dL4AdKGCGyxXwIjrb96wt999R4Xr9g/KIdgKWzSVthePn9nnN28aer8jg0NiWfEsMJsBaggE0O8AiUvnzmreT8/NaswBCgHS2b831zetclSxva09W37yTGz+4aEB6ZsfHaPnHfTHaWe1dhLAICTLTk70fbRVYdLx3LDwWSPsQf2logrc/fC3f6zinQ8ePhT4fPPm52F+Z/sFZAJowvrOUKysv09OLcEA/o+8wltvvWVTUyN2Uq7Zg/v37a9+8Us9M+AGgPPm2qrdv3dPQAMF1bCZHoxAWxYAbGh0yEYnhi0dsWXKR8ciOgByN7tNu/fovtpPSvfo2JjNTE9rfFirrKdBzknppECxs0vn7fLFy5bN5m1nc1csYwB80tGxh6X+QBYgMIu9oeYC4GYbilya4qf9Nr+4ZOcuXLRzF8+F9PPBoh3sbtlnH31on330gR0dHko7NNFj/wj25+ioLAAimy9YfnjAqs2GQM6f/r2/a1euX1MRNBWq6nRte33b/u9/+s/sk19/KL3Zgf6ijUVgGlkVBO8JbsF+/83f/E3ZswePHmpuPHj0yHb3tm1pYVEMS86drEX2INao9oks/Vy0p89e2Em1ov5F/x9GYqPdVLoz0jC5NJlWYX+6+dnHmkt+9gOEUsCyv2Bnz1+0aq1pA8Mjyn7Z2t+1K9dfs7MXlqyvgPRB3fL9Retwltk/tEd379qvfv5LSQkB8hcHSwqAMG8EXmSzNrO0aN/+8Q9t6uyiTc3NGMedPraMmlllr2rbz9bsz/75/2OPHz7WHoR+OcD3wMiognuuF4qGP3P6+fqyTc1MKnB399Ytu3nzEyuk8zZUGlQAJZXM2dyZM/a9H/zQxuemLT80YCetmg2MDAm4R891fXnVbn12SwGgQpbxNTs+rIhhjr0E7FNBzkLBVpZXJakEyEigqtkA1MAO1+2Lu5/bB7/+pVWRqEqbTU1NSAuZQBip/P19nDGHtL4IBrC/M+/Yc9fX12xt/YU1GxUrl3c1tv39QW9ZgRkFw+QlyY7RnqGRMRsbndT1SZ8/PDywg8Pdl75Gtt9GBketv6+gOcNesLq2bDu7m9IfR9t6YmreZucWZKszqYTduXXbHj98ZPfu3rWt/U0bzg+Fz01MagwJiJCpQVFCZAWGxkc0X5jjsIIJYKveRivUz+GegbwTzm0wxwHel86eFwi/dOac9kv8AIo2fvngrn355RcCW7vdjpjknDXIDmDNcm6bmZnTeYlCur/zO7+jsUA6AnY3bbt3/wu7/+CBbAg60DqzRuANBkWF7dpNFRCkDQTZgs49xXkHBPTzTNhWMl7ob/Yr5ICQkwJbYM9if9kv72qfoo9PKieWzbC3DtjM+JTOjmT47G3v2cTYuBi97KGcXZEPSqWzNjg6KeAY3emFxTk7c2ZBGQBf3L5tn3/ymewNxeYgmD68/8COGoc2Vhi1uYV5rQ3L9Nvc2bP21jvvSV6o0YR0U1H/PX/2lSWaTeu0qra5sqL9nfoVI0PDtrR0VufylZVljR0BDoJorNXt3V09W2DAvgyCCIgv9FsiqsMxPjFtY8NTNlgaUXFsdOB1Pk1is9uSapMecbsZAPdiQWedseExq56wb9yzZwQZjXN4UTUM3M9v1oI9HB+ZVBYWfdmpt218ZOJUtmH23Lwlp/I2fnHSFq+OmFHrddismzNrRQB0qmXW2DPL1MxaZbP7Hz2wX//8V7b2+FnI5sNPsK4VR4fswuuX7frbb9jixfOqj9FqmoqWt+sNO9jetUf379vtm5/Y9WtX7OzSvJ27vGCpYkKf7dR6lurmrFNJ2MbTDXt+76mV1/asr5dS9scAJJVkwiqNmm3tb9vq1oYy4zK5op1dPGsL4/OWov5Oy2x0MMjULK89sw9ufmhHtUNL5pQrLJBY/g6YAhtXJyXpm1K2ZEOFIWUHlfoHbGJqxsZmJ6ydS0qC4yRTsb3Glh319mzt4Lm10zXrKyRtff2pHRzu6PyFfA+SLBBiyBINmEyor+F+vo+PFzBnHwzAcCCWOObiIBd/088A0CIsRSxqByyDjQ11xNzfjQPNjgs5kOb3d3AUhw0b42Ax+4ADa+6nBoJNCPBQhFDrP9Jgprg8n+f7tIm9Mo7nOKjmNo7fIpJFmBLXdHDNn90xqOBzB1DWmawOEHLP+DNzHwc648zceJ/wf2+bY0px35z3RUqJSIICCROBiOlYBvfln/efE72EXURkqzh4KowoIp16++KgsQPQPj60nTbEyYve/zyv42S0zaUdXsUOHKQXASjCEHxOeLtPQdQYAO2Ym+MM/A5BADKxX0pBBYJekAT2/or3iX//dI5FL3gfeT84uO198CrI6p+Pt8fbGF9PPsa85yx3D5LwXcdOvQ/4zXfiuAZ/+zp1jNQJoj63HAvhb19H/v94//q1/Uz4klT4Uh7U12UhwmM8OONt8L/9OR1T5tpxfDjxv/y3/4k0oP0B4kCWFmajHlJ2Y7qoDJxPMBwEv6gvBt7zKFdgCQZHOA5Qe/TBDREHcP+cLxJ9J0p598nkk1OLMTI2qi4byT0AdjiQzHX8AOQbqYwhaYG5nFLqYBnwORZDOCAFIMWZwmzmgZkVmAjeD9xfgHwzRM64RpwB7WCLb+Ie6YhT6mkLz++gK/fmul7VlGt6n+oAH00y7wtN+GRYSN53zk510M+B4ziI5BGg8P0QUSPdmc++BBBfCsMLLI/AJdrhQKEbB3671ASOK9dzANcZrA5Qc5BzEErtxjGKWJvedgdLZdRiTHg3SHzutL8bYeNwZrs/p/clB1+BepGWkIPmHgX033wfgITx4bscwHzM3KA6cOr9L0OQDJufjxPAYAAP8xEAGfS2AR/4yRJ1B7gnOi895JBmCbAZjGAA5twIuCY0KZa8/hIAhsHeEFOa67w0pGEj82ipDlnSt3p5TT7rYC4AdNzg00Y3cL7Z+Wt+eAiAb5DHQQeSw6bbBJ8TblNoC32PBIPPdYF1UdqUG2k3XFzHn8fXB2PiRtCj1HxGz9WiUmwoeqaN0YvpSAYgBFW4jhtAAB/AR5wMXj/tTxWyqUqSgkrjAMjFIpXdi0oFRSZBUfxqXQwTirIhv4BzSB8C/rBGulHxQ4Bu2bYIeCRFz6UzGHvAM7SfOaDwTL7xKHijDICQyqR1jSZvxEaHcSX5G5w+HAp7aZO0jiPA2Q86clijIA7X8cAZr8OyGRoY0bwkPTYEsqLNutvS87QagWEPWCp70Q17AWnAAoE5/DUb0nvVuk0H3fmwHloCVLDJPv4e8Aob30vQPIl+HbIdJDC3WQuCqCPGPvsNaeGRDFQ2HDIVYGuHApzNVsfqnZaAD+5P8UG+f7RXFjMuFxWipMAY9hXWD6B1tR1VWe4lBeqwD8mJSqTFBIGtgyPtoDbPTxthdvJDKrpY0v19RkEn2Nj9pYKkM3yj1Qc7Xcmk4AAT+ISpC0seYJ1nk/1stpSuC1A3OjwmrehEKqMiYNUGQFnG5pYW7cz582J/wqBi/JHDKG/t2MazJ/bhX/3Kbn/ysdiIg4W8zc5Oh4MWLOmDQ4P1DjCD1EhpcMiuvvmmgAQ0pA/39qxZO1Ehw7Xny5IugQGYYY+Aqo7kT+VIGuNMKxjeV65fl5QE+yQ61mg17u3sCgBm/sLQ9KwkAJuVF88D84QAHYVvCKB2YUqPBM2+GiADNSkISiSsr7+o8SqUSjY2Pi4glM8TMIIx1am2JP8Ac3lzc8NGBoZssDQo8JFAjvadFNkCOY0PbNXLV67Yu998z2Zmpi2d7KpgGODppx9/bE++eqx57QFyGLtrGxvWV8yLBQrL9fqNN+x7P/gtGx0fU5sBXp4+fmL7u7u2/ORF0CLtmTS+0bIEdCftGsBM87TVtCtXX7MrV67Y9WuvWwZZqmxG7QRI5/NInlB48OSoYpsrG5JY6Uc2Bnsj/cWIXdNBJzKkip87s6TnpSgqoAIBWq53Uqno+QEQVAyXopazsyoO+Ojx48DI63YFDF26eMUmJ6cFQKsg5/ik9iyGvFKryuYg04UdGRketIOtHTHtP/30puYtciT03+HBvpiSB3v7AsVZS4W+fqW2w/blGcaGR2xuflZA4+HRiYorEVA/c/6cDY0P28MnX9m1t2/YxNS4vYAdenhoO9vbtrdbVpADoBb7MjowZO12z5YWluy1y1etVqlJU/v58+eyBWIkTk1aq96QHacYJUX9jrqHNlgYtPGpcRsbnZJDT0EyAmgEirrtho2ODNj+9qbtbG9qXgbnM2PdTkLqPPXaiWX7MgpklUaGrEbBUuva4rmzNjs/J6CadnCe6M/2S+4BGwPbFt1t5grBHeRTRgfHBA6x3igEh51dWV+T/UXnl6KSsKbnF2bF7F9eW5b+KGCkpKZSOUk8YDs9oMlE1D6XCzrEO5tbNj05JcY+c+VvP/vAjitHYs3yQ5GzENzt2eLCkqUzfbJvSCV9fveODY8O2ZWrl212Yd5qnL0o1Ndu2c7zVXv24IHY+gkye6yj4FtfPm8HJ0e2tbNj9V7bLr3xhv34p39kU+fP2EG9IlvYbbQs38tYhnPj7pH97M/+3DaW1wXMsr8WhwatQsGvSjibwyYcHR7WPjg0PWrD4yM2VCzZ8rNn9q/+xZ+rqCtyBaXsoE1OzdnIxIT96Hd/zxbOn1c2yUmzqjFivk8L3Ova08fP7PbNz+3ooCJN6EQvJSAQWQ72gk6nq3kEKAm4z/8BT/tyg1Edj6qtvHhsP//5n9ujB3es264JVBzoL+gaiS75PmkbHRm3kZEJAffhvEvdgUExQAGgj47J7joUoMy5g6Jwfp7GKqqQXjZjhTxZi/1WV2AQLdtQXBjpjhqVH80snx6werthpcygsi2wGQQCB4eKNjM1Ltbr5PSCHR1XZLOZUw1YYa2mbayvByJGpMntRBTGg/nI9c6eO2cTs1Pa+1jb9+/fV3FV9mb0s1nnnM/4m4AnNp+2Ys/Zc7AtlWpbPiaawCUKwjYr9uDhPXv45Rd2cAAIHyTt2Fc4R7LtAjxjnxiD169d1fmJYC0BhNXVVQHZFAL9mr9GZgiZQKUgI6Z6Fe22Cu2qzks9kBcGCsiD4JNRFDrIjFEcmYAZDNbBkSGxrQmSIvGxBZAYrQOChyHlPWmTIxMKLhFBXX62LNYqmQ2AsLp+12xgcMTOXbphI2NTNjhUUGHF8xfmtHd88fkX9o/+4f9lq89W7OzCos3NzKsI6fLzFyJIUHCXOTw6PW1jU1P29je+bYOj41apNm15dUW299nTR9ap1a3dAHhuWpui6fWKTQyO2dLSuQgMOlbWDf4JwUnOBfQHZwX1V6EoP3lucd7Onj+nZ36y/NweP35kmxu7Nj2+aNOTczZcHFCQlCwxAjtkDO2Vd21te10ySjDlkPYhwDk7tWBjgyM2MFiyz299ZF98ccsq9WMVa0SPGsmbZqMlkJpgYyqRsXNnLupM16xALGlYebds/WMly58ZsfPvXrBv/OAt65swaxV61uvrWC8HSaNt3apZ58QsU01ZppG0nedb9unffCgbIcIShCgy4/JZG54ct7OXL6uIYJGAawcZt47WxdH+nn15/44dV3bt7/67f2Rj41mdHQcmMwpg9rhP3SxRMyuvtWz36YY9u/uVPf3ioep0QAaQL9LuWJMAaK1utVbHLpy/au++/Z6kQo52961dadpAsSjpr0anYe9//Le2vr1qif60JH9SaQDErp0clDXPIJBQjHCsOGSjxVHbWd6SZMjk1IyNTI7byPykdKCPEie2VdsUCL1T3TLra9nwWL/tlNdt/2BDAalEEj+yYfkC+31Yt6wDB+Livj9+PHsre00AmQI7+FUQ0+0G+z3rzUE6x2XI+nEAUkSNqJ6Qf86xAAcNwz3DWVTto8h3JAMrIkBE6OKaXvMKuyF7mM+HYrYQTCJQGokhJzwxH/iME9xoA2vV5Qs5T3Etx4bcb3awzbEhf87QzpDN53iRg428xnUcSHXw3vvY+8T9Ywc7HVR3/MyBVdrpxDj/Du0j+O7t9T7zMZL/EmWb+3uvAryOKzie5eCrOjQag1fHjNcd6/M2CfuIdKAdm/K/He9w7EmEvijj+tX7+X39NxKXcfA0/hz+LI6leLv47f3tGeZxUN3nl3/eQeN43zje41iL+3o+Tg72evv9+g7mc+14oMXHLI4l+hpgPrpv79/zPneslL+dWPoqAM3ftMPnSLwt/qzelniwwZ9R7mvk78bnL9eE3OJ4nLfXcUsfc2+j97tjGcLe/vf//r/oxcHK+E2DwQzAg0dfeJ/P+yLDsXFQ1cEuX+zOHPPUC173xeCgHY0R+Euxp4glywM5EIXD75EiXwwORMKWAsjhh+/wOYBUj4b5hHYj6OA6G6w7JhhODlqkqNEWDpgYHNrkBogF4SlJfqjhngGwCRppDrwBYviz8Z4Puk8g2ugp/GJpEqGOFpEYoVF/+KT3waXt8Ql7usgzL9nXXIdDg/cfn6cNDsLFgWOfBGhAn07u5L9ZjdaBRfqiFmnDcg+PIPE+z+MpA6XSoN7zZ6FvPEIZGJohguuLqlGrnLK3HaD0BQS4RDvpIwdM+bvVboitgFOLA8d4cs84uM+YhuFN6ykAACAASURBVM0iLBCuSVv5v4Pi/rdvSDwXh2P6zQ28Byz8PYHxEUCsOaq0yChdn/T5KFjBBs1Ye6RVeqYCgkIwBjCSH5zvADSGRc6GHt98HVynTS4TE4oghH4BkHFNvGCUA/ve14gHULi+zwXS7AD7cA4pOBEP6jj4wpW4hoO/XNOB6WCEurIN1UpNh1fmPQAKjFeeVWMXpUfRBpis9IdHwd3QeiTX17gHU+iDIBUQwFdvO23wTALNucrJqU0Jxj4RJAKioJlXSHcb4UC0b/QAWQAnMH19jfuBgnnicwrAwOe1BzdgsyQzCavUamL5AZKRbknKdIIK3BxeClRrPxTQyPcZL2xPsImA5KT4j4U0stqJ9Vo9ORghiMY4hUMZYJYHV3yzop0UjKIdEDz9kBMOjiEoAHPGDyL0G/2v4moj4wKoNlY3FHgBMFDBRAVzQoBH49gJwUbY5Nq4IjvktpVChzgbjLevGdm9TGA8+yYEkMvnfP/wTZDxUbAk0npHskSbeFQZG0kMBQRUtK4XSbaEgIvmRjdE8xvMNwrwoD+IQ3pSlSxA/eTEGidVSaRYOzwLQCipcbVWW1XDtUEChNLnjRCQxOng+uwLnl3B3gAoAauA63G8BHzvEJCgSGqpoNRR2hGyIsK+hA6kAE3kYJIZASg6SDY7lsrmwvOKooskRZB7unD+kl29fk1OBu2s1RtWPj6xlfUNO65WxNa8ePmKTUyHNO92rWErT5/Y+z//uXVgUpeKGpNzS2dk79APpc+ZL9gs6RJOTtnC4lmbP7NoU2Oj1sbBr9dVGPCLW7dtB7kOin3B3o8O/VqvKWxG0/KDJbtw6bJdunJZoJbWeDpojT7+8qFYvzCIcn1hbZFODUCwW96WXijs8l42a5Mzk/bmjRu6Jt9ZW102MksyZHKks9ZXKEoDmEJk7M2Mg56l3tD8xknlWVnDjWrdqpWKAH/mN0ELgnr8DI+Pyb6jFw7rfW5u1kr5rHSVj5We/kznCQERAwOh7gU2vdkQwAFjvn+gaKXhIYFr84uLAtBg9KLfjTbt4f6hggj5XJ+dlEO6Oe1B51yH3V5XjN1EKmUXLlxS+jsAcPmQegWd06rSgKikHfPcxb6CgPnjowPp3LI+GQeCRcd17F/WxkZHJe1B/8OMRsMbaY4HD7+yzz77JKSwp5I2MDis+Q+Tmf758tFD7UWk7CIH8dM//rt29ep1xazQ+pTtiGwW9oECWowh4BLAIcA4Mxd71mq3bWpmWlrOY2Oj6sdPP/3Unj97ZkcHZascHwqQQg+52WnYeGlU2q2joyNKzX/65LnVWg0bGRuziYVZS/al7fo7N8Q4f+3aFaVKb6yu2f37D6SZjl7wyuPnVj04kSwHrL533nxLe8AHH3xgt764Y/vlso1PjNrQ6IikbbAz2A7YdCxICmUR/MhlCwLJWJMwKU9Ojmxvd8dSSeZvIAkQLGYcsfME7mEfw0YH2IM5DON4Y2vT6o2GmJLMNcJVnt0GG5551d+f1/ykfyqVhjSZAfpgRM9NTVsumRV4hZ1m3GC+qUDZ3q6uNcw6yOft2fIzBTNgJyPJdHJYlWYxZ7CF2QWtCcAEQGdsysjQoIIlBIWC3nbRbn/5hT169kgBCdjSrCsCIJxjsNkE8OkXwD40XglmADj2UTS0EwAFBVvSWWscH0v7FlCAICtgNe0jgHZcq9j63p4NT03ZD//wJ/bDP/iJ1TrslVUB8v2JtGQ8GuUj++yDj+xga1dBVmwvWWOsvyqZMK2WbIme4cpFG58HaBnVuWN8eMhODg7tn/7jf2I/+1d/qb13embOcvm8/cFP/9guX70mZiRBpL2jA9vb27G+RMoWZuZEAPj4g4/t4ZePJKMjTVcKBUdsWNbb3NyCGKIEYgi+IT9wbvFisEn7W3Z4tGu//vUv7MNf/5VVqofWl0kp0EgQiUwdgKep8WkFeAjgQh4INSkAVlva/7e31hQMZt6hLSvJqGQoqKXzTSKwEumTBkHJRLAFnCO4Rp1aANazYr4YQO5k1qqVKNNOkl9t68/nrEi2Tl/Ocn2w1Pvs2ZOvbO9g14b6whw9kY+EnFbwCfzMLL+Ec106Y9Oz01YYHLBqo6KMIQon6owLgz4TCvIh0cNraPQPDA1aA1mkTEYg4+jEpGUzRWULoWNdb5xY5eRADO0K0g0RSQMgyc/hyDGwbtgXadPE+KjOLRnqp2SzsqXMX53z0gEox65hR0WwiWqzsMZhVQOEc3YlwC7/sNEVuB182KLOhgDbe+Wy/A50m8nGYF4eV0/0mn6SCVtZXhOYznrts6wVAQcLBdva3bBiuqTnlz5qLgTJRydm7Pyl1+3s+csCy7AvBIyHB3N2XK7ZP/qH/6cyCthPsGvjI6P26NEju33rlgBdbFquVLBOKmXXbtwQq7zW6tqjx1/Z8vKy7e5t2nG5bJlkT8VhK4cH1qhWbXp8xmanpzUOR9WK5Ho2trdkq8jqoa4L+1EqmVamzo9/97ftypVL1j9htv38yB4+Dnv7r/7617a3cWJzk/M2NzOr4OjGyqqAdNrGHl/Gju7va66S7YWk1OtX37D+ZM5gn/bn0/bZZx/Zo6cPrNI4sWtvXrXv/9b3NZZHR8f27PGylbf3rT+Zl/RRPh0yOMjQWtnbsvpg18bOT9qP//hHtnRj0XqlrjXTLcsVyJIzqx93rHPctkQlYblOxnZXt+zjX38gQHl+acGmzy/YCEGUvpwdHdek+0xwsUOd6YZJfgOpIwJ49dqx5Utpe/e9N21yNietaIHPFMJjDpwEsLt9ZNbY79jdjz63D3/5K9taXbFkpycbFTII+63eaNru/onlMgP29//037dk26y8vWvtetuo4Z3uz1iz17a7j+9Z3Ro2tThtk3MTNjc/Lbb43Tu37M7nX0iCY3RgTEGFrKVs48ma6gOcWTpnQ2OjVhgvWTXRtMPOkZ3YiSVKPWulG3bcKFuPAoWtsp1U9mxkdNBqtWPb3duy/jyM2QAwB4mHAG7pnB3Tf3V/ENvzKlDo+IXWXDpIt2IHAJxVjDsbMjyFK7wizeHkGc6cDvqx5p3oqLNfRFRCgsPfiwPQ2EvsmGMK7jORPeq+n/z/CLBm+Di38p4Tf9wndcYzdoZ//zYci+dzAD0OACooGBHE+M01aZOTq06JZhHbN+4fxd9zv9gJdO5reb871uQAaCANBUKNB6O9Xd5fPKv72DyT40BxgDpOCvSxiAOKPIdLRJz6ZJH8Y7ChITM9Dsw6luUYlmMNPlYeMHCA2j/nz+r312+x70NAIv6+THLE3HZ/2J/LM4W9Npg/N9/n52vXj5jh/uwOLDuexGcd42KMHM/wuerXc9zBSaQO0jqw636ys8Sd0Mn3nBzLZ/y6tMPb7deOY43xteP4jhNP42Cy++jy92Pyuj4fvC8cO3Q74OuJ86AkfKP55m2ULyuJuvDj2Gv8fQHj/9N//R/1+LKDuw7W0pE8JGmbwdkJoCEN8RQGBsXBVB9cB7C4JpuqH0jCAT6wODmYyzEHOMwGbTEAAJ/ADAI/AmgBtmITw4FwnFMBhVQaYB+gXGyUyk9bcRAcCBY4SYpJLKUIw0XHcZjEqDjrmO94dMGBL18YqmYeaQw74Ez73aCpL2DIRYccBzi5L+xDXygCB2l/xJoGyHO2KX1C3zDpaAuHIZ/89F88Asf/0YB0g6wxFGswAjO63ZB2EkVA1KexFA2BdLDII3alG/W4AVKnchCNVRt1w4ijFwYvaPA66OdRL15TUZtIjoSFzz+XwlAhg6gAB9eERQEwRHEt2gy47PIofI/PsKlwKK9HhaxwfgAYnGnvgCGf54DJ3w6i4sQxtwANFP2OjAf/5z3a7QVHeCz6H+aSR0aZI34QZgwF7ETyLHzex0kLTsxMqkqH4ou++Ol/3TvKHBCLM0qpcKDcAXGP0r1qWNyo0b/MD41/M6wfl6rwRc9rAcwMhcEE9pGCQiQ5ApndGMoIubxFMwQWCoV8AH+lu4sm60vt5HBf5E5a1oDJDZOXaDSAmgqXBFY3Y+mAuBtNB0s9gOHzlDlNe9128X4cWH11IwCo1DzLZIJOYtR+vs81/dCEHVMUPRmCEb4pwjqljTgqPC/OBmvQDx++iXlgx6UYQhuDdAxrzosD5vuCJi6AAu8DOPt4aY5YsFthTGAvtVVMEFspZ1NF00LAC7YKTiTPANMvbD6h6KYkPXrRukRLF2aFAoMvA1W+8Tqg7psH3x8sDmqur6y8OE0/Oy1UWA9zFqCBg6IXpIlvHqftJ6DSl5P8gK+NMM+CPeaa9JE05gRchpRO35wAc/k/z6KDSTtshB5E4fCLncBR5xphPoc5wliwD5wyCSJdftm5WljfjWpgcMPEBExXSn4mSHsocBKl4nmAhfnEfPfx5/8hHaol55a16bIkfAf2P8wowFQYe2Isx9d7lIHgaxrgiTmFTcIB60bjhQ314KzalMkKKJyanNF8OjqpCPTjNyAIqeGsKfo9BMIo4JSwTMQkp694TgrTSC+xEWSQAEKYW5VK1Sq1huX6igIHhgcHpBdNVXEVBXrwSGNBUUKkIOhLDzqGLSElJjKAJsUWf+M737Vrr10X8431s/L0ubSBV5fXlJbNHEI+grHH+a90jg0Nzr7hAZucnbHf/tEP7RvfeEcg1+3Pb4kpvr+zZ/Va1w7LhwJ0C3nS4AOLdmNjLdpXAJcpGuWshozYhl7PgCAP/V0skc0Q6f0122LI6XBlTSsCpkXrGdCE/lXhKlzySJuTPXJlbVVsLkBWxo/PwEhkXmBTfIyxJeyMm2vrVsz1C1gaLMHSbUuDkHE4aVVtbmpOrF3Gke/vlvdPg9nbW7uyV+j9EvRg/esQ1woBJKQUSDvfLu9ofpDiDaP6zMKiHL7K0YlS8leXV21/f096n77n8KwEVihc9+z585BOXquoqOdP/uAP7U/+vb9vuf5+u//goUAkClbSFvbItdVVpaUD5sLqa+CQdXsCXtGiBdT88e/8tr39jbe19gEqbt26JUY9oObx/oGYcqlE0GIfGixJA505DHBEoUOyCqYW5uziG6/Z0muXbPHCOVs6d84mp0fk6bePOlbe2bON5+v2/r/8pa0+X1dGAvYeth5gqYCo/X0BNltop8KAJ9skH2S46G9Y45wDYfDSt4wRkiH8n2DE0dGBng0WKmxDgluwnLkG6fPNdsPK5T3JaUgXvtexZiOcGQgELJ1dVGo+ASNl1iU5a5E5MCZdYQLAi+evaC1uLa/Zxos1q+0fWrKbtIFc/ynhAICclG2AH4J42IW5+XkFOqW/nkQ3vq7gCfrhaJteOHNebGTAK2wgQQPkuxg7gnnooA+PD9uDp/ftweOHNjM3q+wA0uYpMAfLkPHJZ3LSr8XmvXj6QnMcO07BQ+wKwTXSqJmjsKghknjRZhVKZW/OZq3Z6yiQlurP2fjsrH3ju9+23/87P7VcIWdrmxsqjkZ7yeTYer5iD+7cs2wipX7kmjoL9ecs2QeYTVFNs5mFeZs/v2CziwsC1EgLJ7gBG/yf/eN/Yo8ePrZOs239xYJ973u/aW+9+w195xjHPNGzjbVVaZVnEkmB1evrm/bVw8e2t7kj9uVgoSh9bOYmewCBOiR3CEoRsGHtX1g6r7VI4b+trXV78ewru//lHVtdey7Zh2QiMNDRwNZ+0WopQACwWSwMah2wdzBfkfKgUO7u4a4N5AvSzeVcQDYdwSZld7YaAdg9OgoZJhPTNjM3r3msfbXTUbYFOtk66w6OyG4jX9GU5mWQpyMQJImpXL+VhgY1howtMlVOGFFQqdu2wTxyJsEPYU2zTikSPDE1peJyMOifPn2ugFd/X7CLI6NBRpCAh/ZzJLYUPAvnCdjApSLXHdZvAtYEBFSEdW8raKtHezvBLPqL59b8jdKyRfygkLHO0OHcgLQGVj2fyxtBNs443JNgCj+Mo+zvSVX1DFhLkxNj2kN2tvc0nwlCwSwlSB+0tLOSt+F+BO2OToIeNRlErEfGgXlBYdyD41AgG/tIMUpsJKH8PnyWRlXg8+DwgMa1ihzGxIydPXdJ2sbsqZlkRpkRhf6cPbx/z/7ln/+ZJdpte/edd+zShYuSOPqLv/hLe/zosdjnx42aHVaPFFAdn5q0vmLBVjdXtaYAKrMqWJ21wf6CDRdKkqvq1Fs2OzmljJxqo2Zr25u2f0RBupSeszAwaHvlQzt76YKC4GQeXXrtkr1xY9Hu31+2p4+/Ur99cetL+/j923a8X7XRkSGbnZ203b0dAfD9xZz1UknJxlDAEkmbRDdt52bP2fWL122kOGyNo4rlIGX0J23jcNs2y2v2+ntv2JvfetOKo4DHZs8ertuDO/ftwc0vrVdr25XFS3Zmbt5ODo7s0cpX9vR42Q4TJ3bujQv2e3/yEztzddYOyH4i8EXmYDtjJ7tHlrWsJZod214PtS6yuZQtXV2y0vyQ9Q9DOMtaq252vNe2nfWyPfvyuS0/XjZrmY0NjtrO1qYVB/N29fUrdum1C9ZPjCJj1k6FzKBuzSxnWevrpq28eWS1w2Pb2di0D//mffvy7t3T2hQtCHNds0wiZ/u7B9Zpp2xmYtZev/y65FZ6LVOmDwUcK+2qtXM9u/LOZXvzvbdsbC5vCWr+9Zn1Ds1ePFqzp3de2NbylpX6CjqrHe4e2P7BngKgINnpUsbyoyVrpZuWGcxatpQxy3aMwiHbe+u2s7tmiSRrpm3HJ3tWOSlbp8u5uqczE/skhU9Zy5yZsemcVeX6JzivA6pmdPYMmVlfz7R1LCeAXhBYQgCP30gqEfjjPQconXDkr8VBZ/cDHQSUn5YJwLT/k48XgcwCfiNNYvfB3H90jCTuX7pf5sE+9/lY37TLbYf7LnGQzzGOAIiEs2ho50uwPP6cfMbxLidP0m73Tf3a/vwOEHr7HezkHnxfmFeEmXEN92HITHVg0YF9xy64tpP3uI7fw0HHeFDh38CEIrzDx82xrXjf85qPp/eLf87xEgdDfdwcnHbcwucP13GsRMB6pMcNzuDj4f3geKbIE5CRqtXTDHjHUtyvd9xTPnZs3rj/6df23z7PvK98/rj/6DiY4x3/Ntws+LsvgyvxNvgz8Ix+jnIcw0Ffx1CcxOfBCW+/SAHUUomUGbxNjkH5/d1PPZWviWmMuw/u85p7+Bzx+aUAVSQj6xik+7YecHKs0Nvs4+64UOJ//Qf/mcIHOmxEA+ZoNn9zcHc2Kw/k4CyvMbCBjRl0PXziegfgpDnQHKL0AaSjQz2ijmOswYxStXxxOMJPGi3Xiy9qRXu88FhUQAUA2ieojEskLUE7uSYAtAOjPFcfaWxUlG3U5RyIaREV//MJ4QPuneigyyk4otTylJxKDuzOhuY3h36XnRAomg5AI/80ySimlUiE6J8FCRB+cF7U75FBIRXSgR+PugjQzgTmAyyNeGRDDklkAH3ROwAd+iVE6hyYg2UiBzhiTbqxio+nJl6ENX8NZCVikgiGz6Msfm0Hs3FW3EhqM4ukMALYGsA/QDh+NE6ZwHgVq4+U11xgUAPSh2hbn8YN8EOFB3ph7nlww+ci1/Nigs6YdfH7OCjvm5lHNh0c96gngCT3oQ0cZrm+BzZ47dWF6c8RHNIgYePjQTsBoBVFjgBoN+z89k3RN4pTI3u6mfmIhogS/wCgBQw1A4MVVlLcmPsc5oCuMTotvhk2QDcqbhCJKOqZegHADRXJkwKgZTR6IaqFMxSkCIhCJlSF3fuSzzkoSISMcXfDGt/I3LFzGQxf87TLDya+Yb0673wNcrh28EjrgKJVAjlDEMN10Zk/Ghv0Q6PNlvdx2r192ADe84NGPKLrqVn0uQdSPIjhB6PQ7y+L5oXRCvPA+5fDm4+dNrVIA5q0WpiMHiwBfPY5qWfv+SErrA8YjlzTA4aS7qjVxLT2zdTnk7czPtYU8xkYDDrWAhWiFCk/AHn/sia5Nn0a3zzcRpKSyXM7uB1n8tMv7rgC/gT7GwqA+AaJpIiCAW0PnIX+IajkhxfufWpzo5Q2viNHuh0kbwKYaEZKnTbDZsie6ItsHamhYrdGxQ5x/NH8jh8EXj3AKAAaBaoACZgXsCR8XvjBwA8lPkf9cMPfYUxCxpD/+JrUfO2GdXVqN9i3ojUW2BJoaBO0CEXgTsdBAiMd69Sbgd3taWVJ19yksnmfZZMZMcDcLvLcbr+ABaqVlhwKAqKkYcIm3t6iwvqBHFf2sXbUl9wHZnLYI0J6fL3REihx/uw5e/vtd+3qpcv6e+35qt27d8+++vKhgBXsCcAE8wV2Vr1ZtSaO6vCQioP93u/8tv3kJ7+r/Yz393fL9tWDx/bJh59LQxNGnVh76ZTS0/d2AhCRTKOpnrQOyGQPVly/nD0Yhi5vAyBLH1dPApDOv3L5QJI7mVxSsjE6+/T3a81JczUV2D9kNzBOyFUw9ozt1OxMkO6hgNhx1Ta3twIbgSZEBcpg1sA+mZuaDBk8qbS+j0YpzDCQVPaTyfGpoOFrJmDHD4Uw0FjbMMsUkIhsFuOh+ZVIhrTz/W0Bb9i5qYlJAcvSgubQXa0JsGG8eFYHbpjHjAUsTvRsV1ZXlYYNuH7ptWv2h3/0R/bGm2/pTLC6viE5i52tbR2IAQOVyUIwvFpTIUjAJmQJ0HOn2CCBwG9+55t27sJ59QvyJltr67rGzvq2WFAwdgE4D8sHAtlxJFnPOM/b5T0rjQ7Z1XfetAuvX7WZMwsCSJWpUW/Z7ua27W/s2PqzdXv0ObIPVbHrpN2v4H0uFBrrdsQ23y3vGlp1aFqnsintvdL4TqdtdnxCTjQyITB3AekYW1/nFJ5EZxqH/srr1+zcpYvWXxqQE72+tS7WIgGy3e1taazyHHtbm9KLPr90RsEdgB6Y2LVmSzIw5y9fse9+7zdsZGLKyhQRzvRZstFWMb9Hn9+TBE6qHcAr2ki7udft+3ct19cnzWPNwf6CpSM9Stk7SHjlQ+u12jZSGrZK+dDmp2Zsc3VNADTzfmVnxXLpPnvvW9+y4fFBW95cttXtdYG0rQQFC+va6zv0BUH/rgm4mh6fEMN/bW1DbVo8c0ZzrXpUEUmEopEUaWPO7kQasu7EaN/IZAN7F+bb8KANIUM0OW6//3f+UHs2xWy3YZqub6m9T+4+EKt6CKkJsmEIWKSTlshlrNIOuq1DkyM2t7RgIzDcBwZscXExyAocn9jqi1XJQaytrClTYmZ+wa689pq9993vqi0tZc70bG97Q6DnURnZtaC9jjRVt9lVFgl2pyLAsWto3ZMxgPQRMjEsY4pbEqQFfNne3rS9/S3JMmxvbVoyiURV0o7QxE4GYKTegiHbtWJuwMbHJq0/mxc4yvqG4ED7l5efh4DIYGDikkGiIGc2BHl3drdVuHNmes7yxaKNjk3IVstP6fUk+YKOM/aLmgLad6lxwXnPwlmZYBBrExkwsXKjDFLPNAOwPjg8EMDLPsZ5ARuD9AkANyB5oa8kljtnGMb8pH6iPakv3aesBpezYy0dtSqWT+UV6OdsFkCelPpgaGhYRAfaRYFESQIhy5Ey2UgCRUjo0H4yE3if+cznVUgOkk0kqeb7KPUJBBo1A1jhGVx+Jmp3EHlq2+TIuNj/ZCZhmw/2Q42GdAL5x6RdvHjZxofHbXx8Qm3f3NzWfDmu1ASKF0pkyoR0+ompSZE7EDTEHuwyTgpOmW1tb9rR0b78mJPqseRZ6nyvULSZ2UWbnZq3TpM9qm77eweWSZidUPAXSapmQ8Ud37rxpi3On7HNtU27+elNq7UbtlXesZ2THUP4p5ArSZMbwhAguQIlxbz2nmKuoIDK/uaObARANrZk97iszArmCpJLqhGRzdjuwaGym+bOLNr45JjNLc7ZO+/csFLR7OlXW3ZydKSCd5vLB/br9z+0p88e2+BwSYVwO9ZS9kpxsGhNMq46BMazlmgkLN3K2JmJeVuYXLBsJ2kJCjFn01a1iu03yzZ3ecGuv3PNRs9kBf5uv2jaV/ce2ie//NCWHz6zqaFxe+O1ayow/WLzhT0rL9uz3WXr9CfsxnfetO/89vdt9tyCzgP4PJ1Gz0q5vO1vl1W47/Bgy/Klfrv2xiUbnB6ySrpm6WJOfmcSieWGWe3A7OHtVbvzyRe28XzVZiamVetlY3PNFpYW7Ie/8wNbXBq0k4ZZO9GV3BjM+ePdI9vf2FMwjaB74IFR1K+jPYa9myy7O5/dto3lTZsYnbJ2rWudetfmp+ZssDRsqW7SxiamrK/YZ8ftmnVyXbvw+gW79vZl6xsPGC6HhTZg+W7dbv/6rr149EJrFNYy43hYOVSdlNxgv80szdj47JT1sj3rZrrWS/es1Wsoy+L588f27MUDOznet0yqY6121ZrNI0umOpbotQTS+7kbSRTOSJk+Cq4nRbzg3ESAI/JyTv0D/sOa83OyzvG94K/yz0FHXqdoZvD3Iv8sYjpzjTjoGsclsHN8V+zdGDmOz2MLsGf8X5hAxOr0+/K6n9f9PM4zOjjswJh/jvccE+AaXNPb6oCft9NBSvdxA3gXAmN+7nTAlve4joJoUT0zbLDf38/z3OPV6/r9uBbj7d93ANvxHl5n7/TvO37E5zxr35/bP8N9fXwc63O/JjxP+Oc/jF28H9zPiN/z1e/E/STvS8csHKh0DMSxN/epHOjk/r7fuV/q4+p+rs83ZR5GOJdjZY630Je858/sfeuYVdxXD2ssSIn699yXE2bVDXIrfu6J++HxfomPjyxEjCns5/+w172UA/b14PPBcUTu79ibP3d8LXlbfQz8+bzPHEekTXFwXWeDyK8MWF3429vKOYH/c56Nrx3vL9rCvX0e+3PGn1W+9//xP/yXPT7MYuaB4x0vICpiMXhH+2TnPY+eOFjqSLs79bzOoUXAWOTI+0RwNpIX7nMwzA9CPmCABnIKIxYl7TtNN4AdmQhRbfSlxEaMADSkJXwBKRqUCYaSG5llzgAAIABJREFUdnMvDKfAm16QNuCzztgWWysySqeOfdSZblg1oESXieiraFVgRKqwCHrZRAQjtp8WfAwgF+CF0YkkGlScLNLwYRziaR5E6n0TcIDOJ6mMVSsAjm7QAKDdQPhgxw0YEXg30JrgEVjIvuZAiX/fJ6X+RqQtAjn42w0qALQvAu7jALQvRJwvHaKj4IVHr2QcU5FxTLzclArZSCO5EyRZeDbmCs8e1wbSwBOEToZCGSq8FFvIHoygHRhbT+OLg3q+OD26GQfqGUdnOHtRR67BZkQ7mHNuHH2DiRtmZ2YoOh4xOnkfCQ6tkxgA7e1wMNvTbJxR6t/3jc37nt+kcykFphukSMRyRJ9cbNoA6jlQFoJMAaAE8HBgj8+F8QgODO/DrOQ3bFz9RMEWaR4DZEepKTA4fePU5hVttt7/AhejtetzwDcsZ7H65uJRQ1+nvI+T8rUDSwRYqo1a10GCxtsEkCtAPmItUcjEr6fnVXX14NjTr81aYL955gFgHT84OXHQ1QFo33jcDrhh9rb7QQfNSD9shM8EANY3Etgm2kx6tL2hAx3XwBFTMCoR5okHVjzQAsCtzTOSRUCLkOur0FFMq/50PKNx9j7EUfN1yrrK9xNgDHPU7aWvA9+kfCN6dWPnfV8HvjnDkgjAbZDacXCYwzFzAsA7pPUFm8D3AsAdNkDX8nZGq+8Dp3Mg81LXGzCMINbpWHZCOrjPe17PZdCzC9IhKkYKIxo2eUiajAIroYAK6yQAlyGjQiz0qK2sfdqKPY5nY3AdPzS6/XF7zXU8ayZ+oPU5whjK4YvqHPghIaxdO9VOJm1QLN/IvvE+gAxlaVIBez7d99gPuA7znnkEi9lZBDpg9EKgK4AOOTs+qtvBEeBbU0HZPmQxum0x89BCBVyCleWMbeYtY0FRTkA8pEH4gc09NDhiY0PD+mz9uKYMFJwz2k0bZmam5ISpsBOOW+XEqu22FYaKduPGG/ajH/1AbEvYY2j03r11z27dumsH+wdWzJdssFiwbIYS923b392yWrMmTUUV0O2yl1DYpCA28NQUqaphLHECGE9kMpgTsFI3dwKbrtmuKcVdAMLERFgbfTmxnGF4fvLZZwImFEBQ8a+QOsp1+N2oNW1rZzvoV0dMWgHWmRBMygLmtUIglTkEcAJwzPcJzqCJ6YdinTuiYsBcD0BqaGA4ZANFKW6kAzP/kOTB1sF264vAFljiYvzBOG2i5RoCjL4/8psAJT/0DaD60MiovVhZVso1SHauP28LS2fs0uXX1P6t7V0B46wD1k8hnxf7DUkN5jYsRd8TkxkkPgbFBnzjrTfsT/7kT3R/WIO7GzsCGPmNBjPAM1r3FK5CSm1oAPAjKzbls9VldFXs7W9/U1IcS5cuKDWcsTnaO7Dyzq7tb+zazvKGlVf2xOoHIIORrPoNJ6GIMMxOdK/LgKP5fjuHBnCh3/Klou3sbNvK8xdKW4aFR3+jg4t+cUh5bMk2oBnZTSVscnbO3nzvXbt09ZqVRkfEPJaucaNi7WZdoCfA8/b6uj356pFA1Ew6qYJzOnvANmwGQsf1N24EDfHJSTuq44S2rXVYE/v3w1/+ja09e2G5RErMcAW5da9taT5TeLE0OCAWNoGbM+fOS6IGySD27OP9I7HMAXYaxxWbHB2z50+e2tFhWeO3urmheXzl2hUBRCftqlU7VTE50/k+PTMZOcx39PPpo2SrYxfPnpcNffLVU51P0YdWJhnFqqICvLAwM/2BkACQDZliY21T8525nKdQJmuir0+gHUy/vqFCyCjoKyiLCGbt8V7Z1l+s2NTImM1PzgRb3UuGYrMwqRmbdNJGp8ftwjU0W89K5sYd25PDI6sdV2zlxQvb29nT/Gd+kPHy+ltv29Ubr1uxNCg5HFiw6GuzjtHHX1lZtc8/vmmVo2MbKOTFqM735QQCIrfw1ePHls71Sf94eDjoR2MT6IfNzXVlOzSbNatWjmV3KOjF/V2iys8N3Dub7LPZqVlbnF/UHPFztNvNJDJrOPiqq0BWUUrz7qRyLIBpdmbeJlXH5mX2BfchU4agHfcSo5lgYRQABYzEfhwfB6a/pDt6LeuHCV3CXgZfIth4/K6e1Rt1SyVDMHlyYlrziDZik2Dzsm4poKqsk8qRNXtNK/WVdD36hrW4gz5yIiEbi41m76B9ZCxgR1WELpHQnAnSHcHmYIPn5+ciDeueMssAgAlSujNOu7y4qJ97nIBA0EqB44Og+ey+hJMW8G+Zx8ht8Fxo7yMbpSLgllKQZXx0QjI0Vy5fNerA0b88K9I3nHM4u80tLNi116+fEiB4hvX1VRXkJEviyZPHkhhhjNe2Vi2TDWSJbB+g/KTNTy9aIkEmAxr5+1Y/CcVbqcGRy4Y6HmS3UBuCoPT6yrqyXzYON23ncE96wYDogJf0McFDESWq7OtZEaAImLJ/kA02Ojhk+VJehZNZn7SLNcEaxj68WFtX4OvSlSsC1glOY/cXFxbs+KBsK8vLNjwwYtlUv3322Wf2+Z1blsolbGh8yMZnJiw/VLTSyEDIJOokrZDJ28H6gd3/+I5V96s23j9iuV7WMr2QSZodzFmle2LpgYwtXT1r116/Yhzdyzsd21heszsf3rLPP/rM2tW6Xb5wUXt8+eTAat2GrZe3bOto2+qJls2cm7WJ2UnL5vtV9BEWOzI6Cli06ja3MGlX37xi8xeGrQHgjBoSUi/NwLhGizmfMitv9Oyr+1/pnmQTzM0y7w9tc3vTli4s2m/98DdtYmLMOo2GbW9uW6vatBfPlu35k2UFbUZGhuwy2TvnF2x0YtTScHk4/vfMbn5w2/7ln/2F3fv8nl1ZvGypdsoGCmGtsJYWl5aU7TEwMmh11mYpZClgA1gfBHCNcixds2dPVzVvkT2ZPzNvyVzCmt2WdVMdyw+XbHhq2IYnRjCfyuIhAwJ2OBkPK6vP7cG9z+zRwzvW7dbFfG7WDy0HxtzF90I2JK11XCG75gS5ryAFyJynvbwvPynKMHWMwv0+z+oL5JOm7Kj7scJh+sJeEwcB42CZ+yDuA7uvypzR9yg8HmXwi0SQy51qP8t/jIBKvu/Yg9+fazvu4mBw3N/wcz2vOenvFF+K/F8HfR3vCKfxl5J19KHc5xhJ0/1Af2bft14Fbx3Ecz9UuFIESLv/zXyI+xvuC3h/QbiJ4znukzqQ6r5yHPtwENifxdvL394mrsk9HIB24NH7030wb4f3iftxDnY62zwOQHt/OK7i1/J9yZ9B94qB4d5eb2fAL17K3Po4Ovjsvx0TjI+dt4F7OMDK+35W5zWu7dhn/LveF7Sbz/sc9nHw53F/m9cdE/H57X4x93Ag1z/nY+zz3vvU7+WYhM9zf05elx8Tm58OLrtvGce0+GzwJUM2XhyUpk20DWJH/Hl5zXEl+kZBqygrwedL/PkT/9t/95/3PCURQ+YAnU9QmC2+qfuNfCHIoYn0eX1C+mDx0A4++EM5s5C/BX5E4toOfDqw6vfTYoMlc3h4yjSl85xprAFOJQQqoG3pgyjDRJ2kiFWqz5PCFgGn6shOiFR42j7fcUeKRU0bfAB8sfj1vCN1oBkoCYDmgOd9QRvRHPN0M0Wpki+LC0rLF20XGJfpoEnk4D3X9lTeANgEYCg+Bj5JBfb2AviAceX+HB4c0BRzKkrr8MlLVNyjF7SLNEEB9xGY5AaFz3uwQJEPQZYvZSYclKLKuB+c44vHJzpOg1+T+/J/2hUAnwBew5rwz+NE41zjCPJM/DhjnmdxRziBczc8osI+vAZgGADLsJidGeqGmrnGjwNCvih8nr6UfggMX77Pe16ALM5mZ/542+hrxov7OINW73VDNBYGRhxA5uqafyKjB9DLQQK/hzNS5HBHjHj6Jw5A+6aGg6BMg3QA/sSoj/TvHDBkfB3AaDRCJgLheQey+dM/w7zUOoyKW6IZqHmfDgEdB6B9w4UHLSc5KoQpXeQoLchf8/E/ZarGdJXcKPrzxTfZYEuChIdvKr72HPB0aQreV5vsZdpPMJoBUOdZdSiKJERO79NyRmTQKsQZ4T3mg1+T/vCIsdsqHwuuTZ/7PHsJNIaAiY+tA9DeFgBE2ato7gOeOAjsTGiYT7RDdjdqJ8xTbY6R1rcDVvRROEQF6RfvL377xnEKlLpcQSZp/bkQyfTN0W2eHyT9edz+yBbE9Og9w8QDABxQHYD2wyeHMA9c8v9XD17hen5oCyC9ngeNZK9ezebZCfqRtDXMrRB990MZa00AbKRFHgKSYV4ACFJYDDsBQ5T+0zNlgpYWz8W44xwHuxuCGtgLxtHtAend3r+wr7BVL/s+BDPoOwff3ZbH+9X7UPtXMmTG+MHG5zW/BWrWmwKF/ACgdZ9Jn8qAJBk70s5PpXZaYtP15YLUAM8fNC4b0TpKyk4hRWIpwNyMwGSeQQVLsjCN8wIuYEW3GwHgL+UH5NhOjaP1nLGdnT05dQDyPCtADDq+FANsN9oKDNHnsHtJPeb+k+MTuk8ALxJyfCtoamczcqCWzp5RASN+qscVyXfs7hxYG5bt4Ii0s9EvLVDganfbXqw+FWs3KdA2OGTZVE7yMjhNBH2VJgpzpRkyqUZHx6XhC6iMpEa9U1eKdClfVFFBxpy1fv7iBXv77beVMg2jUNrVu7ty9kJRKrR4h60/l9dzIIcAqMKYcm/kpOjDHjrS0VqFaacCg+VyyM4oFXUu8KJvjBf3BijjfaQkYJ/TJv7GzpR395Rmji40Z6jd/Z3TKtkcxtUmpDEaYUz9AC02dyXoL7JesDGsk+HRMclnVKoVySpQbC6cGzJyMrFTaG/TLkAVwB50SnlWHY6RG6sHiQm0j5WuSlHObNr+9E//VEUJ6fdGtSHHeXtzR2n5a8srmpcALWQnDJYK6jcCVC/WV1XM7+1vf0NF4xYvnjfYp9yzcnAs1nWlfGy7a9uWrHXFGmOfJjAj+Ze1ZTup1Gx8etwm6EMKuhYKdvHKJclPjEyOCUS6+dEnVt7atRIySb2u5JfQ33TWEmxpNJ+76aRNzc/bjXe/YQuXLlhxaFjp5UiX7O1vW5o9J5myg90de/rooT1//Ng2VtYicDahtjfQv8SO5HJ2/c237Ac//pFNopuaha1dscr+sR1s79oHv3jfdtY2JAuxMDevNfRidcUOTo6lITswVNJco/jL0vkLKqxHQbI+Avydnu1v7uo61f1DMcxzlrS1lVUFlVh3SJwcVY5sfHLCiqNF6+YS1jfYJ4B96eJZFftj3BkbWJzPHz22yv6htKlL/XkByqwHJCUABzvM1V5XgDh7f8vaKlYGMEqA5+7tuwILmYuM78j4hOxHrd7Uc6xvr2uNBYmlnIImzBMyOy6ePWfzU7MBPKVIV61i+0eHdlyvWo4Cq0uLNjE/Zd/+7rfFYuV+zKX93T2rHB9bukcR3ZbdvXtXIJ8kl9pdG52csMHhETE9kzkyGNs2NTVj7777DTGxf/mLX9ije19KQocdemSwqMJ8nMVW15a19qdm5gSesq/Lf2o2xN4FpJJP3EMSJmt9/VmBcMwP2id97agoM+zfxZkFm5ub12vIvvheRMq/MvaUIcUeRdCfOgdRxkwqnNkAhJlbrEVsMLZCe049yMJg53V+C6e+04A9BaxDQfAoCzM6MzAOrGEP0h8eHp/uHexJFADkel6kGza+AskUdkb+7ORQa6vZalomnVHggfd394O9IOiJXWMOBJ+lLluBXSkNFKU7zBre3tyUnaQQI0xj1xLF18MOoH2fMc5QIRDohIcACCRlj2hPCMhRrDFIbzhZAnY/jUZ/mucikzBkn4W9lWvQ/wQIh0qDsuvnzpy3ybHJQFyIHG18U6RF5hYWben8kooscqbg/Url2J4/e2K3b9+yg8N9sc2RKyD4uX+4JwkeinkDbg8VR6wvx3P02dHBsYJ06VRCDM/x0RHtZcpKxB51TYHJg5MD+3Ltoe2f7ClAA1mD89fY6IQygTirpBMB4OVcz9o6PjyyyslJ6O9SwZApgTSiPcZ6CtQVBwZsfXtbZBm07enfUjHIbyKLw7yqR1JkysLIpa0wWLC5pTkbnRm16aU5KwwPWCafEpgJszjTM9t91rKPfvY39uWnd626d6yCfZlOv0BvbFAv27XsUNbOXjlnb9y4YWOTRased3UOuPf5Hbv5yU3b29y2qclxseLZvwhiN5CV6TXtuHFk6f60ndQrmkNnz563seExq9YbCvzlijl77c3L9t7337Y8x4yMWb1lhhpNs25WOahbu9a2fLZo3XpPmTYfvv+B+gwGOsU79/d37fbd25rvN65dtyT7cxWp0JZtbe1IXoz+olDrH/z0D2367JgZHJhABlQAw+pmL55s2s//v1/YzrMty2f6bfHsog0OD4Y6JkMl+Y1klCDbxP4AcYSiu41K3XY3tmXj+AySRFPzM3b52hWbXZq0VJ9ZM9G14+aJpfozVhzuN5KUeUZ4DJyuwYsB3AGh79/60H71q38tFnS7Q+Bs13J94MlN63SDXGa+wFyKMo6TwW9R8ESZ6CFYBQDtQOXXzqrR+ZxzCPMHRj9r0H1GFbGNwC0HPh14dB/GgTr3CwJRp6DvVU+CZCk/7v87Y1l+UlQPifWLDXC/nc+7z+YAn5/r3ceMRuxrBKg4AOlAaNyPdv/uJWAXfFcnKPEsjlM5kcXv6wC03zcOHDu24n3Mew5S+ufd3/f+U1vawYfyz/v3+U4c+PT+iGNkcb/b33eMzv1D9x197OJgo2NEr+Jm7iM5JiGfJmoj14kDrd5Ob7cHK/wzEDm9/1/2ecAg/Jpxn90Bcu8P9/G9Da/2oe8r3qd+TfcP5fvEMpz9uv5avJ/ibeJ+7kf73OBv1kj8bycFay5HOKDPC8fofB773PTr+pg5Huh4jD8jfe37oX8njjHxecfSuEf82ficcLwoG4F7uZ8SH28H0L0NPk/8eRL/43/1HwqAZpPiAmyoHGCCk5JTqiGN9I72Re6ADJt6HIzhQXyRO/uZ6/AZHzQ53lExOI5GHi3zjv/aYkkGPUePAnH9U0CIQlHJYHhgAGrBRCxDgKc4eIK2MPcEcA2d9XU9Yl9IPI8PugNIPml9MOgL3qNdpC4KUI5AZJ6Ta3Dw48DNdVVIBj296GDnYAHtYIP3aIL3Le+7VAWOoE8870MH9DC0ANB+PYF46Zep6w4SuiMqYCWWAqO+jNIK0LjUITYCYnzC+KKGeeGG0g0ev7OZAOw6gByfaIwjhxq/rjMendUp7SgiqIBvkaHE4eIazvAEQOA6ONU8L0W/VACp29XBHgCa5+NA7KChB098/Pgs1+T1+Fzje4yls6NdR9r7m2fyzYz552xPHwdflLzu1zpd0O0AaqlAWwTwyRhFKRPOVOcg6IuX9joY5QBpmNtf3zjdKIcgSXBQ3PgA2qm/kyFdxI29b7JuwEkBV3sixjKSMP5cev5oPvjmCQM6vrG5Njyax6wL+k6OT6THHBf4l8QDzCo00iPw0K8LI8cDWb5e3YAF0DhibEda0t7nbnOwH36g8WsHOxCej2vHjSrMGA+saD7iYiItEAE0WpOwtF7ZWDzS6fPHN0R0fwUSh3OGfnQwS78EMcN3/s1CCT7PtBlFUjTBzr1MJWP+C4hvhTQhmJ7aLKPgGt5ufDMl7dDX/Usw/GXKlK4Vgfq8zxpMpwM7mfcUxIoi3b5ZML7xjZvXfR4B/IkBFkli8LngoEVFAmPtwzQ7y4N7e+TZGfpcA+eK+/Eecg88W3ze6PCb+rq9OZX3aLespcJMCaXmxsFqGKjYCCrVq18sAAcUl/HN1+eW9r6ImeoZKX4o9fXptpDK7Tj+fg23g9prImkQd1ZfHQ8dHCzSSY0O5f4Z7wMKjEruJio64UEWgZrJnnVxpKOggM8PbLqPVygOFey6DgjtUMQTwKrZ6lguC/MsYnikgqb0QLGkivRBx9zkcObSOaVKz0zOBkZMpSaAACBabaOIcCXUKOi0OmJsEYSDUQ5TG/CLv+knUtLTkR4u8xkHlP25rz8UMeTZyCBA3gKgJG0ZGxkZU7uYK4DQR+WyvVh9Yc1OjQaq6Cd9Sftx1Pjx7CD1czphZAuwZ1C3gbYjD1Rr1wOAlsnKSaV9nu0wPz9v3/rWt/R8pJ1/+fChAhgCQqPiG3354AhR2JD3+MH2EUgFgB4s5G1p8YyAWsAQvru+uSkwSntGOm1bW5tyMgEkAGz8kA9Qg1MrYgBSB6wPqi6y/i0EBPnHeNIBzGlpyUc21e2hnL1OU898XK8Y4ReeVXtbf0GM5ZPqiY0MjdjoyLjsOGuFucb1kOrgnINzTR9evXpFzyxArUzgN4A7e0f7NlAYEMBEfwES/OC3fmQjw8PhfClQEzbgE+mtqo5HqylGXi4bmFasmZ29bRXHunKdonE9Gxwd0bkG1nQXPeBOz472ywJtZ0dnLJcMhYUl5SC25Y7kQAaQeqDtpaJYfK+9cdUapHz3ZQQEfvbJTasgNcNcRK5jY1OavcjEgPbk8n2Ww9FNmo3MzNiNb3zTzr52xYojI5bKheAyop2N2onAit3NDdvf3Lb7d27bV18+0NhSMIv5VKnXrN3pWV+xZJdfu2Lf/8Fv2fyZJWv1ugKHWtWG7a1u2F/9xS8kwdFtdoz5h4TCsxfPdW6DYQmT+sXKiljDaLTOnlmyidlp60sBTlStvLlj5c1tW338jIIf0n6FMQ6oDhB80ghFx9J9ORufG7dEIWnF8UF757337Dd+8H3bOSzbyvqatIgp+HhIYaxq3dKdhCWQLai1pNMOSAYAK012JOQG8mISUnDw+huv2+zCvFj1FIukoCnMaWzCtatXtT6Ojyqh/ko9FDFORZluFPGkcB02DPmZieGxaN/r2tHxse0fHVsF0DLfb+PTkzY0NmyzZxbse9/7no0MDQvg2FzfEIiNLYDB/Te/et/OnTsv5vjy6nqQGcFaML6lkk0vzttrr123t9+5Lvfh8aNNu3/3nv36V3+twrXtVt0GANgJjrx4piAbQQUROVRULCeWabUK+7khxjLgrmcY6XPtTmQ7juRf8NrZpfO2MD0fWLFra/qHhj7rlvkZgpbBj6GYqqQNIikepA4It6cta0nscy7Ua2BdygZHTCfsKdeDHau9i6BjBL5gC7PpcK7Dnu0f7Vs2Gc7DEBqwRZLmiTK4/DwQP1dRkI+1h/SOnwM4n2Pn+AE8FguZgr/drtY9z865F7B6dQO5EfSe07KPBAixf2TOcB1sVfx84EXp2bMA+2FQ+t7baDUshXRXCn32puUyORsolWxifErXdIKHnh+gI5W21bUNZdEwVtgriv+eOXNG+xsSUki46OzX7dnk+Lj2vwZAdiot2SEBLqRlZ3NWGioJMIT1TuYE+xT73s2bnynLjIAWtof6Axtb61ajqGkq1IPAogPuj41NqRA1wb59PX9X83qwNCDwkuKS6L0vzC1auVq2BxsPbO94X5rXyWRGezA+2djImK5X6GNc+rW/6Rwl+alyJIESWNLML3TqyUggIAPzOdirAF4xlyZGxxQcRu4I8J4gNeONVkhhpGivv/WGvfe99yw3mJVOcSpvhmtYr5mlyUprmNV3erZy76ndev8Te3LngdUO6tY8gXmQtmaiaZl8Rjbp3Gvn7eyF85L+GCgOqn4Bgaw7d+5I1gRN9MGhkkhTzVZPmRE9qvhZz4aHB7UXAggzlgOFQUmRQDTbr5StNDVk175x3Qoj/ZYtZK3RpH4L5xVToPv4sKrCy8cHx3ZcPrQjZIzmZiVlQuCV8/LdB1/Yz372r+3RvYeWqiZtMD+g8wfZCpJu6rbt7KVz9tO/9+/YxasXrTDUryAR5zWddxJprcfqYdU++NXHtru9Y9ffumZT85PWTLQEQBPQQ4qlvH1oR7sVa1balkvmzBpme5u7ViZDs9e25GDWzl2/aDfevWglJDr6zE7aZhVqUeUSAZBuIbFKIDxl6W5KLO/QeWYP735if/mv/4W0oLtWs1q1bKkMZ7eGAGjsGOfbOAEHe6KxjzFi3YeF2OfgIHZC2enR509BK8iJUYYuxEG3R441xH089539vO2gL+tVflslZO07KOfn5+CDUSEykF/i2InbC/eN3X9ykglt9nbH/Wbu7RiQg3/O9jwF1GKM3OC/BolZJ+CI9BKRAj270oFex78c5KTNrE+uHfe9XwVrHQ+I96ODkg5A+7P6uDkhht8iMkZ+ufcf13Jfxq/Lb8dRhO1Q6ynC2xx89MBlIEMFQo6ThHQmj8g+fM+fw8eYe7s9ciDcv+tjyPf9uppXqBhEGuJ83//5eLhf688v/zHaQ/mst4e2OW7kr/u4eFt8vvvf/vzxeetn8leB6Hi74nPV+zvuf3MNx8o4+/tYCheLgGgfE+//OMbh7XFf1QMePuZxQNrXjn/Hx9j7IN5Wl1SOPzekEx9XH0cfK173dRTHdHwtq4/+wX/6H6gIoReL4gteZNABTR8cd4rjf/ti1iEnkqlwIM/1TL3zHSQLUgAhXcKLiHEdX4DxCc/h1jvDF6EPCNfr78sqMuwp6A5AwwT0xRWAngDS4VjzHBx6fDK7jrUvAGfDOlDq7eZ77pzyXUlY4PREALRPEAH4DnBERQBhlPAd1yiibXwPthB9z7M5k5Z2+OIHAIiDP/SNg0QhxTpEjHyi0F++2NyAcT36mn9shB4g4HlAGGQQo8XI9TFIHlXkWgKKYgC0jznXdQA6Dt7wvuYOxikqPMbfDhQ6WMV9C6W8GHI8h1iDkVY2ALTGLarMzhirf9Ohuqv3FQA0z+XBDZ/cXDsAWkF/Kb4YtWJg2VWrGg+liUX970EAZ4nz7BzIaYszXR1YcqDPjTftoo3hoBd01RnfOKhEPwuQilKhBR5EPz7uPn6+WXl/xY2lGxwx1SL9LAHOnbDowSkDA/JlQTcHxwNgHlUu9khwtMm5ccnGBPm1XhIhwsV9/Tq0CwZKSFlhq0j6AAAgAElEQVQOEXIKGPEc9JnPIxnRRKiIS1/FATlAGnds3E74GIZN8KU0BP3tm7mvNYof0SZnnJ5eP+rf+CEpvBeqLrsNw9Himvzwus8J5gXtdCa9b4TeRgdrAaD58eKC3kcA0H5wCGBtAJL92fyeWoMc5JzJ2wsZAhymNZcK5O4JoQ4bbTvYQyL7WvfRZhrfmF5uiC9thy4RrQW3e2K0iK0YKsjzftw2xMdBzxjdk/t70ABGtkv6+Jrne/Qzn3PWkUxBxGbm83yWvuZZXdIgsL3D52gj3+W39NgpHtkNWtAvN8WQSRAHewFsfY74PqGxjrSs0bb0gySglx9IYBHjyACSETTDoYOBQhEPWKO8T/BLrMJ8/ynr2CUvABjZe3BssbFiWVOoFDkEwAD6nmCfaChIqASbhLPsBwNfV24vfP4AuMNwAoSA2dZo0w6qr3YtGa0J5oeyKsR1exnsRYc4OACBBQaDDJYTDnSnm5D9plAmdgiWHoENgqc4HTiqvXaQVbJuCNTACNOBVVwas24r2FeAf/oVoJq/KaSkwmT5vFiw9NMXX3xhG+too4b1qmi/MgFYKyETRs9B37RDoIT3eZ7BgZEAHkdzg+c4rh7aXmVHDGaeGlGSfLJfbDEAChUGZR/JpBXoBcjH3QGMRdZATmm5fFqDgP5h3QP8MS/5P6xv7CiACs4lYIOYPFExXRwoBa/qQaKC9zR+XVM/UpzpjavXBCAA6MCeRlP52YsX6odSIS+wVynp3bblC0UbGhzWZwFpCJjQFgBonTM6YTz8TADIqX0isve01Q/ovucz/tV6RWAIQLnWbrcltj8AP/0Cu5x7wjTn2QDxJPVRLAh8BlTeK+9K6/XKtas2Oz8nrdpbX9wJAVLmpPVsdnI2gD1Uu5fW9Ii+S6YA/UQAUPaf7AYCRbms9JIBogkasW8QGIBVPXdmQeAxxfFYG0opP6na/vaOAF8UDidLowKZ9D4ZQEglkN1GaxIJsYYBWwFs33znbf2fswx98eSrx3a4uW9dgpKtpu3tbCmlF2CrYx0VgeP+6XzeJmbn7ca3vmmXXn9DADRAMoGTSuXQNteW7XB332rHR7a5jITDp/b8q0enae8BmGsLtKZoJ4DpW++8Y3MLpExnpEvfabRt4/myffq3H9v68oodl48191iXgFEwFd98+y0Vn4O9jyb2yOS4LUUp8ujVtpAHOqoINL714SfWqdZtZnTCqkeH6p+1jVXNU1jHzW7HRmfGLDuSs+xgwb753e/YT376hwKQYcRzj2ePHtvKV0+tP5WxdqVuJ/sHYustP39hz5AJyeWkZcsc6Sv12+D4qF2+dtXmz56xZuv/Z+tNYyzNjjO9uPua+56VmbVvvVd3k+wmWxJbpARKowEGYwMzgDF/DGNgGAYMYwAb/mHYBmyMAQOGDRv+acOwZVuyhJkhKVEaDSWSIpsUSbHZW1XXvmVmVe7LzbtvxhPnvDc/lpVAISvv8n3nOydOnIg3It7o+r3Isnvy+LF9+uEn3pj05WvXbXpi0ikgsJ939vecN5dAAecAjQAJ5KAbsQ3GqyFA7+vb7TjnvKhRoFNZWlv24C1nBA3jlpcWncPZueubbfv5T3/qWdGXLl32a+4fHPm68R3A514ua1deecXOXbhs8wtLnqHL/oKO5Xt/+a89o73TbthYqWjZzNB67bY9efwwVjdlbWZ2zsdDxQNnNskUZCsryE2A020jstzrAJZBP7IX0C80OOMMGNmzhcBfji7BZ+G7VDN049nXJ9tzQNMwmnSjr2OCSmx+6zZTJ9yf/Riq/oeWTyP3NKpNO50GumdpacHG0PvZrOsgAhR8tlKuuD0D5zFZ6oGiMJyVnlkco+3VStUpd9xOqQYqIfkn6BjOeSgs5ucXnUIA8O3mzZtOoYHd0Ou37aRJMK/mQYGsZf3z6L1uq+P6Fl0uO9b9sT70QeN+bd5nn4tCEZ2isz/YphmnbgoNngN351TMyK7ThJA+Pa2OB2K577WXX7IbN97yBqHM34MHD+yb3/ymB2JajZbr8MXZOQ/OEAxFrxLI4zfzRCCTs96rHm1oCwth/z54/MBpONBF80vzHkSCM/3Jk8d2fLwX1ynrWfprq2cjHUjdHt5/4PONbBFgguaqWhr3NV2YXbbmoGmfPf7EDhqHNjEx5eB0o96y1CDjTR6XFpcddOQsZr6uX7luFy5c8GeDD5nzfbxatSOoeTY37M79O3bcOPaKFzjaodzg2eALp5pgbmrahp2BB4io/CmgHycr1k337Py1S/buV79i1dmig6BdbBbPig8Z0J2jrnUPm3bybN9u/+xj++xvP7aTvbrVDqgeTblMA86Xxiu2cGbRVtbOeBCLwDMVxnfv3bZPPvvMjk4OrTpetUK54Oc4IC10NvjzVM1Oj0/42NL9lC3NLjmdCo28oVFqQlMyXrCFs4s2vTLjNBepPiAf1D89B6GhUjrYCw3p4Ts/u7pmK0vLNlZNWw5VhGmeM3t0Z92+8y//1B784pHlhjHRB1/V+rZzsGvtQdcuXjlnL71+3S5evmizC7N+vsIVTbPATgNqyLK1Wz2rd5p29tKKTS5WHLiHFsT4t292tDOwk52m7azv28GzQ6vtHTs9EPbb2OykZacLNrk0aWevrFp51ixdNWsNzfp580aJ5ALwr17rWfO4ZUOyziGeGpDF0bGNJ3ftu9/9tt1/8LkNhvClw+PesnwW7mqkGL/uxOWd8auSzoPaiQxJBaWoiJF9p6APezJpo7tPSp8NQEzM2ASdw4s+nnCQJOjF50e0AN3AbZ/0CwXK+XUTGbXyGZP4hTAtvs8e8Qq0dqDycnu2cNpbTLiVcAx0ncalZ0gCrGFOQlIZ9/FgVfTz5N+8CPwJa5KfIz0mTCWJsyXvLXsweT3/bKTgEBaiYB5zxljQqQI7k2uruRLGkcQkBGBqXZkHfVe2qWxkrYvAZvnP8lcDFhexiIiN6G/5ywK9BaQKcOZzJM5pjEmQU9eXDxswwGArB1zhV3mfkxgN3xVmJFyL78hn1/v6jtYmCViP/MpEMlASo5IcyGeWX6M9paRdT16N2KieX7LB/fScSVA9OXatt2Re+I3mQH59Um60fyTLWgdhxBqP4169ntsqrL/kW/LOvYWZCeMSDjHCE/7z/+jfHfIFDkqBYUwCh7p38y4VR5tbwpIctCZON2WBBZgxQKLayY3K571BTmwOSHYVzjmOYXKTahIxTMT3o8Vx8KcfyqoBoMk2AuDhYcWxCyAtgQnRpyB8HN6Mi6w5/tY1JZh6Hp6d5+BfUnEoW5xFYhz1Zmhywf89ghaVkkBirqcNzms4+cyzH+yQo7sjGKL4Au4laIyfw1HKQPMTAK2YYRgVuJQizpcycvmehNR5tiIYIgfVFUhUAMxbcoNJyKVYOYq0wQVguaKwYAA7iBajWryfBKADIBUyK70cLEa6+LtUCUKKAeBjLMSSil7I9KIczgU9OvYORqE422THNd0I53v8JBWUviO5FNcQn5UcJ7m/k4egr1OMmur/kgs9g8B9Xpcciauce2AguMKJEWEp0RHXduTqliKSwjoFD0+7pDJfmtMXlSAcssqclgwn/4YLXWOUklLmqSvneECRhRUU6ClnlYOSkVNWCpgovmQfY5tAD8AQ8sfzOkcZGSKFwFflDSMByNOBGoUMTCm0cICEqB6ll1oDRVOTeibQ+J5SS0jem43A/e0dvKOxwBzpUBLViQ5AyaL2ACWnOph4LZnlHgDaEGHVwc9vKW/pMMYieRs9W6S5yOUClUtwJIOuCMED1eRFIybSxgAqct1u93S/uPEWKYRGB8UgrlMuyJnAVq49kqFBAGuTB4r2qevQBGWNBy/UgDIRZEheT4aBXuO+gAIh0BAzDuLhzrV5n2dRIIJ7+N5w4zXQxZAty/usT9KQkMyfVqEQpT+tatGc4vRlMqH5nPakntGj8INAQ5Aigy8auozND+JYvsVZ4E0JB6EpJQ4i+xcZdl5SaFvoTk+2EDJLZnOkISGrz3VMCsA544En9jxAIcAe+t6z8ZFQeFbj314uHXWDzjqXsXQAeqXP/D/QSJChMwgZ3tC14IjjHAwB3PGcyCSBeoQM4vRpVQHj53oA0Mw3gDqALIZpxsGWQN/j2bAxCxunH/D4+ODQuVFZH/rEBh0eKUv6Qd9CsVHIo9NDRoSDaZ6xHwLKk2OT9uUvf9npBAAfbt26PdJl7WbbSln0V9dL2P1ci3QTjJsfAG2ep1qZsOm5Wc9MV7VFu9uyRvvEBqmeBwYcbIeTNZuzXAaQPOMOiOte6J8IotJ3gKoC53rO2dFJLeo9s1qrZsVM0ZuZkdGNXgO8IBsRsIM54p+Meee8LeRt/+hwVKUiWwCHHQAa3urlxUXPQGN9AZqh/iBTd2ISjzY4J6wNhhzfHxub8MxBryKhCdzUlFNhMAYAYz7PGgE+A67hLCF/AujD5+oBgIk82Mi006tl0g7w7u7tWqlC8G/oQazz5855BiUBAIBhAArvwl3IO2XJzCycmT3bfP7Mpuam7er1a67X7z18YIeHASQn2ACQA4AI5QbPS/MzngO5YS9zXvE3QD5BGEp4T2o129vb8bNGwSkCzYCsBv9tNpxhTiVDpvXWju3VdqxiRZssTzpXqp8/UX95vwoq51pN36upfNZpKsiqc3s0Hfol7O8f2sHzPet4o8221Y4OHGwkW7FDqpk3tzQrT43b/Jk1+8KX37NXv/glK46NWbZY8azfRrNmW5sb3vivfnBgn334kX3+6SfeUBCqEJpMsv8Oj2veTJSmZQuLi85DfGZ11Y7rR+F8HmacOmN747nzZD/f3HLZY7xkWvL/i5cvB/qB+omDQ5NzMzZNc8bpKRt0ejZoti3dG1h979B++v0fWnZgViErssbnJx3UJyv56fN1a5CpW81ZdWHCxhem7LW3btjbX37Hm441ex3Pbn909759/uGn1oWi56TlmdBT1UkvSX/04LGvMxnQ49PjVhyreLPIr/3eN7xR48azTaf7gM+922zZvc9u24++/wObqEzYeLnitCmuT6i+oY8BWqzft+dbW/68nMshmz9UrUE5gh4iGIjckWlanRi3haVF//6dO5/79xfm57xyo5SFFqhvTx8+dpAN/eNZvvsHbuHkigU7f/WqNfopb4Q6PTNn0wsLNjk9aysrK34+fPLRh/aD73/XGidH1qofW6/VtMX5GW8ySAAMIHR1LQB6vodbwWeiUR5zRGNmxux+1WDo7yFTXFu2IkAZewaQkf3LniE4gv7jmpwR7GXop5BvdD/N87w5NAG3UtWBemW2MQfMORUVfA7AGVC5lClatx90Kt/jB9qSpYUF/4u9CQXIQePI8qlwHiNjUPIAVPK3B4dOQgBXdnHVaXNC5aVsbdlhTgdUKtnCwpItLi9741fAZ+6D7NBQPF9KWaNZNzLfm72mVQtVnw+oqUJlWQhAs/fdXhkEMIsGyti2zA+VBcuLSw7cykciS91pQuJ5Ql9fdAvVGIyP+T86PrFidcJK5arz3l+7ds3nBPCVxBd08g9/+EPPoN9af27VSsXGSxUHAOHC914HBC1pXttqOvBMgI9AGDbD7Oy0BzuOjw9dZpfOLNq1V1/2QHGDpJtB3z768Gd2794dPz+pFjqzetbnnQSRJ4/XneN/ojgRqDRyec+CpZprfnbJssW03d+6b8/2t9z+UiIAMsRckAFNRQp6Djtr7cyavfnGW3bpwmVPkGo0mg6q06AW2qPPbn3qvMrop8tXLvo+AGwGcH98/7GdHB45sAsNBIFwA3DNpyxVzDjv8ytvvm5nLp31wBYhEkBlt5e7fWsd1q22vWf7T7ds484je/5o3TO5a0cnbkOypnDSO+1JuWQrq6u2cnYtJE1k0rbxnLnYtMnpCTt76Zz3jYDS5LB+aEe1Q6ekqB0cWr/ZtXQvbflBzoPR9aNW6GFRqVq2mLMmJEGZnpUmyzYFdVG5YvVaCA6pnwfBb579xo0b9tL1NctOwt1otrNV84xWbHGqKwpWsm/+/p/YxoNnIaFt2LNMMWutXtPuPbxnBzUqJcbtyvUrDvyzx+u1lgfFKasheDN/ds2uvnbZKguUTtGcgcwos9aJ2ZD+0g2zft3s+cNDe3T7oe1s7XqQi704MTdpM6uz1svB91yxsbmqpcopGxSH1uo3rVAJVXjuuwG01zrWqXdsgBnXxWY1OzzYsh//5Af20cc/N0u3LZ3pWp0saBoRpiDJDgA0iXsA0GgT94egJfeKzFO/n/v4ekWKRfdHY+KaQCu3JSPQKABTPpWSWvRZZEL+FL/Z2/IJ8SP8vdh3g+8IXJMf7KBbxCK4hzI4k/a2fEXhN+whvudYUkya0309AB4rBoIPd9qPjP/L35GPF3zi4MfJvxegKQxEvpR8FvlqST9fvrdfKJEIpL/1XY0zuQZQaTpeEpsnKpjHGJWskAQ0BaIqKcl9qKhDk8C7xifAPImVCXfiHrp28rk0B7wnkFPzo/vzTO5HxCxrzXcSHPbzJvrWAdM7zW7WnAt30vc1R7p2EkzWNSSPXF9BVQG4mnP5p5I1/S2sQJgLrwtLEm6n9Xrx3vLb+bwwQ2x57ZMknsfznGIYIcNf6570+ZMyIfxEeKLGoWfS95MAtsYoLITr8b6y5kmcE1YqnFRJeDxDEuuRHGuOHE/8L/7jf2/IC17aGsE9OUQYCTjNOtS5QFKoPIMplly7URgbgwlMZbNiVOFwMGg2gZSUrkOTDx9YFCCl8EsAMbYx4LiWwAyujyHKgQy3HY6eMkG7MXMOp1aAKZNFZ3QHiSIIRGkJz6txCTwVOIzRJUWk59f1+Fugyt5BcCAECA+i0pJwoMicR6kcqAoAHvgZgV79AJTr+XjPM85GQE4AmvW6uI80lzieUs7+PBg3cIfG0g1tKkWmMGJ5rhE4JJL1yPGieRfYJIET55OeVQAT5VPJedH7UsI4koxBCl2HgNafiLED5hGApmzNFZM3GAvgAc8okA35cGB0GDPYY8Yj4+XafF6fTUaTcNz4W/QK3AOjg3kSKK2MfUVtpDwF6GouVY7EuCVDOlRH2f1woBaLXmbK96S85SQnm0VKFnQ/AWXavFIY+ltKIax7AH6TSk2Kzg2BCLAKsJMSkrKjG7grqZiRmY6cXtzDHaf+qUHhyjgVMuIFpgLywIPOe9xPlAWAb1I47pAUQsZjSwCKuK9jU4pszOARQKyDSOC+uJx1zbCnS9bvBaBT3LyaS+mZAFAGGdQcab+FrCP4/0JTsSQwnwQBtRe0LhpD0tBgvCMdgKPYVlQ+ZBjzIz7gEBAL3N8ygNwpBgQeBtA2XDvwsPOccPAJJHb5jutCBo4MBB3A2t8+h8NgKOmA5DPK4PfAQPyRfOjw0MGrQ09zo4NVB54a2AAAywGSMSIwTgeigjBBp0Tait5p4Etrxm99R3Px4oHO3w4EeuiSbP9QuixwWevJuL3yoxWCCXzPm73FTGpK7oPuD0EExsw1ZESLexI5H4GLUVYwbjUO9gnALgYfGTk4ys6WEoFhHBa9z+sApgRRde4owKbId/ieOWDsdDpwf2ehmkiFcuxO3zPCoSOgRHZkjESDk0x5n4tYMSNjAD1LMJGyU0DZQiEEQ1lvHFvnn09nrB0roRo0wbWMO5x8DsfWz8wGHcYZV2hQqICK698O+iE4n+VixTPp3v3iu24LAGxtQROwv+/f7TS6dnJ0Yp1WM2TGtkJDSgDwsN+GnsU2OTVja2vnbIGsrjQcnw07OjmyQartDXbagBi7+166DRBNQCGfyXnGNtmOniVlQ3dyyWA/AiRqhCAzgKPLbj+A5jh3ZG7ihDIGB4QiHYX0gjsqKcpuuw60KaguR8b5r/NF8FPPuiOgIfoOvkN2fC4PPycAb9nHC5Cs7E+yBgFwyAQ8f/68U2OwFwCgXXfTuK7bdXqF7edbPidkgKLLsF3IuOOM4Xlw6H1v9Hs2Nj4+0jk4+MwrdBlTY+NOLQDv7+T4hANoXIfzDLoBKEyqZDFmzQFQ6EKc+5MGe1HOOKf9HARwvHffQXL0azhfwhnOPnOe0WrV9yXAKCD6wwf33JBln/AzMT1lq2fXvKEgz835DYc7mdQA77XDQw/q0DyNrNB8LjRXZo0VeOLshfMXMJ+ycsDokcPU77mNQak2Dex67ZbVT468oSDxdPYWWdADeiEM+jbMF+31t79gX/na12x24YxTc1SnJqzROrFBn3XYtrs3P7en9x/a7uZzO9rbd77UiUrVg0dk+pLtBd/x+OSUXbp82eaXFp0CBkACPlsy4wbtnmfLUgIOcMcZDJ2IV95VK85FDnjugPS1K1adnbXKxJh12I+tjmV7Q2scHtvf/vDHNlsZ90aE9aNDbwAKBQDNDDd3nluLgMSgZZX5Mbvy+ksOjI3PTtviyhkP0jDfhzt79uT2A7v72S3rHNWtkivY3OSszztUKutPHrkc5Eo5yxTzNrW0YL/zD37PvvL+bzjNANQhlJdnegN7eu+Rffc7f26Ddt8B6Nmx6WA3o3+zGc/s5qxuwEEdm1PNelPQoe8/EmEAfNWkLp8r+r5YPXfWbZHHTx7Gio2gU0u5vFO2kL09Nz1jZ5aWfX43Np/5vkBnrVy8aL10wVqDoU3PL9jy2lnLlUo2NTMd+K0HHfvuv/kzu/XZx57lfrC3bTNT8DkPbGF+PgAymVBlFkDlmo/BK02agTZQ1Y3olmBHhkoy9pWDWLlisHEt5foG+URHspf4vwPOBHLbgeKsTdNdkkZsaI3+iY3nJjxTftTEsNX2OarVQgaf94ixgXPG64xxW2DYt+XFZTu3suKf415QHTx9thHsJAu86uXquN+X6zMnVJbwWQ+E1Gpe8eZVU9FulB+JvhkfD4C6V1bMznlGMX8L7K5WKzYzP+3PB9B5cHRgGadbmnbAy8/iVtP1RO34MOhmKuYG4SwngHZSb7tsvP7qG06hoUQqKjjYKztbWz7X3U5svhSz7dwWyOYtlSvaufPn7cr1aw584+8yRuQQHUolx/f/6nt+HcBamv4S4GC9VNVBZnOnP/AqkxYJS6UwdrcnAOSsb0vLy95IFfodz+TvtuxLX/qifefPvmXf/vY3vSKg1Ws7Fzl80jTl9J4K+0c2NztrE+VJD9AVsyX3ewlsEUDdO9m324/v2C682/2201HBQe1rSBIN3NAEh1s969S7nhX8xmtv2fLckg37IRMfeqJSteyc0gTJyD5ePLPo1VtwsVPBcPPDT53OBvASH5eKHOwRKxfMCgTq+ja7vGgrF9ZscfWMZcsFDxBBl9Fvd5y6A2qhhzdv2/b6M78ue6LVpinxplcGYCdAgwT4js6emplzOYcW5KTV8KaG7331PXvtzRuWyqftpHNs2QrVcm23V6CmuPXLz+3R5w9t2OhbblCw1kHdDvdqNj094/u+j74pZOyofmAz83N29ep1l2UyqaGjwQbiPCOo9+qrL4+wh26v4/IL5QONu1eWVuz84ll78PET++jnH1mxXLSD4z1L59NO/fRw/YE9fPzAM/tD403OrZxVyxNOXwK92OTsrH356+/bG196ydIls17WvIEnQPagM7B+a2itw75lujnberztQT9kpzpWssmZSefwT9HkNN13nufZM3PWAVwfL9ne0Y71Uz3LZ4IemZmYtVI+a536wDO8sd/yhZwdHe3Zp7d+aR99/DMrljKWLwxta+eJtZrH1u01rVSmHw4oOD2rClYpBTubM9dB124ACeVXyAYXiAzIzfuivwmNTkMVs/wqAVd8LunLyPfQ60r00b2kH4SPCKwU1uG2WvRJ+b8oUAUmCpjlt4BQ+QhJME9+t7ARgbJ8Bn3HPwG7nuQRqy+SALTGKGxC+I7wlaT/LgCQ1wTCC8iUD8pvYR3JscrPlX+DLe/+T+wRFsYUbEcl7iVBU80141IyQKhMDZV38kGTaydfS8lbwgLk2ybHJH8zia3wOe6XnAt9NwnwJudo5CtG2g1kUThJEmjVXCbnSP675CCJuwjL0ve0rpIP+WvysR0ETwDfSdyC8ciX1JiSzynfVNfmngKbhRkIh1TiljAHrpMMDCTxHY0xiVcI7+H6vK4x6z5al1/BDhJNF3kOgfZcQ4EtAOgX/fwkgM24Nc8aQxJbTP1X/+yfOgKsN1GUOIo8HIYfzpIeXsCAK6AEFwsCx8bjwQUQikNQgCMPLCHQ5vMFyATOUGCEJEAhISGqjGAnHXUXGCLu3Z43auBAtnTI9hUYR06kFBITguJknBhTDrjnQ6atDhxtSjadnj84fKEMXE66HBiP6JBJUw90ImQNJQFvnlcl/dxH1Bs8q1MzpAPtCd6H7q3fUujcCyBdG09RKSlMX4NIQSAlSEaAGmfxPW1ggXAYRJpbF+ZYWsCrUhQCXyTU/nsYlK2UhYChfi+AF+5kJrhjdW8cfwmo3neDO25asthwuoPBOu6OugRUhjGZeUSePQqTDffSenQiP7IOPL9GLjdqNqi557caECKTehbuzfNhuGptuZYAfh0ACrBobMhJ8iep2B0Q7cTgDOWPCUqTkDXc9cwNl8PI+Ze8VjJap3EkQUSBcy4nqSD3yvSV0hkpXEzlyMWtdZAylMKTA8W6CKjkfsn5KMSADa87+ExmZaTlYOzMn2eWeJl14JXzeYyBBCk+z06LTQ99DgehhFKyofUCkHaKmhgg0fNIWVO+5uBgOzRd1DNp7iTLkv+k8pMugmMY/j+tD/eWUk8qau0X6T+tVfhM2L9e8h+dDh3SfA4gkDHgSCswxP1VkQBw53spOoG+twehhNYdmNjEs1o5BW0YY71GNhWARsg81jNpjcXzrNdfNFK0/xiT67L48+JBzhgkE3JgeT7u6TIZG/7wGfYec8n681kZSNIVfI/3pSclY6NgRgwSJOWRYYUmbWGdtAYjYyUGMGVE6Dl0lgg4T6VCtgIyKyPRZQ6qJPh/I253HigAACAASURBVAWJgNxTAyOU/PI+Z5r0jM4Z7T3nrEe0IxUG+h1gxbm7hzCFBg5ib3CUTrnzxevS9fxWRroHbNCD1g88zD7LOJYZy2c56wJfoRuGna4Dxhovmb+MlfF5gAVgfNQXAYoL7htKs2nUy73UZwBARGc9GWdOxdUMYDxOrM/WMICMqkgY9DEeQ2a76zKA+misuJ6CY31g3rwQbs2QPQxg3HInrHfSCVndUIvQtJPknFbPM13LpUDPQ7BmanbGOVMvXLps01Oz1oW3tFl3gLLXb7lj+PThI3u+uWltzuR2z7Ovx8cmHbQFfM0Vc14K+8abN6xYKdpPf/43tru35SANYwX00B4lwxGdRnAbLlJsIc5r6CgAhqHpwKF9tv3Mnq6vj/SUG/ZkHZGJTSZ6p+UOOPLA8wX+Wc9d9+uRJZnNZ5zrF5klW80rz3LFoFPzwbkp5hSwOm1ISaYW648cnJzUbG5mzqkxmGMyihXwYuk8GBK5GHG8oUWBq7daGffmew/v3rPN9Q0HWpwndjD0IIpzZTcbli2GjNPSGFy/0NEwbs7iyC/vfN9kB9YdTIKCCCCVteO8BWDB0CS4AGCDjcXP2bOrDsJ/fuuW0z5Q6ov8otuZZ+gg2Os7W9sOGFPx5rQ4jaY76w6VZdGTIQCtCjU1XGySoZgvOrgXrlt1feJ60YbOK3xSP7ZJGm9tPHXOVagWkHGyTOtdGslmvPIa4Pni9Zfs2iuv2sWr1yxXKlqrC9VI02kpdjeeedXAk7v3AyDc7dnU+ITz0h6f1LzBHVQEANAAPQD7UF4A0GUjqEszTA9W7OyHho5QYjx/7mAezc4Aa8iKock1VB5L5897FrAncnT7DkB//suP7Xh7z6zdtSZcpseHnt1+Zu2MNbpte/ps3RsiHraPbFjO2Je++hX74lfetenFeTuoHY9oDepHx/bk7iO79eHH3ogQAJqmeXDB0kwSgA4d0R12Pct84eyqg9lf+91vOL0IevbBvft277Nb9uDWXbt/67a1a01v+ljOBnobmk2mchlb39z0wAZBOrJqc6Wynbtw3vna2X95OI5LJXsICBSTOibJJp9bdPuRLEhklaz6SxcuOID70Ye/tAkaxC2fscWZBQdYoTMhoIBmWlhdNcuWrDNM2ZnzF231/HkrkCnJmYquLmTs8HDX/vgP/m/b2Vm348M963XRCyX3J1ifRj2cdWQhI1+uz7Mp1/vS525n9QJFmSjFkH1PTCmWvLEoOpr5gPOW53PqBfjHhyGQfXB46BnWBWgYxip+7a29LctZxmlKoLnh83zPeWgjBZaSJWTbYbcJQOH32vKy7xmdRYCecKjzQ3+PfDEEvhkf95idI1XTXEcxn/L7CK7IDuNenrXcDlncrkenJr2ShP+zXvzjueB8li3uuubkxGW1UiqH6tNs2hoNMsBJXho4p3GlWnJ9Cq1Sqzt0/uXF+QUPwAFwMSYoVLgHzSi9OqMS+vEQ+FST+ZXVs5aF3qJcsusvvxxphsjqr3ijwFu3PvNs8p3tbQ9IslblfM6rdLgWfqcnYFSgKRrzBpyNZtP3ulftQsnR6XhWNc1Qz1+6aBcvX3Jwk/03vzBr9+7dtv/xf/ofvJKEprQA4GNkxi4u2eEBNl7Kfu93/769+/aXXZ+eHJxYniqpXgCnhtmBffr5Z7axvWl3H92x/FjOxmfHvVqKgBOB6iePntrxzpE1DxqW6eRsbWnNytmKTY9PGXY2Oqk4VrZzl87ZpWtXbW5x1ijOocqq2zR78mjd/vovvmebGxuWGhBg7jhdxX7t0LLlIn2MnYqEvXz52mVbXl2xucWFEaDEvtjaWLd7d+7aCb16Gm0Puk1OjdnM/ITt7m3bzvMd2989cDtge3Pb7WXkiLOqPFa1dCFrZ86t2G9+4+v2xa9cd1srM2kGE1l2zKx7YH6O76wf2c0Pb9r9m3ftaKtmtZ0jnwMqrThvOct2drbctsKum59b9qx4zi0aIXOmctZzThPo9wB1bCRPYBZ54AyiIm5ldsk6+x27d/ueVcdLnv3c6LY885jmiIe1Q6fcwhanWWjQE+MeKKFyd+fg0K6//qq9/9u/ac1e3fZre9YdUHkz8OxneJ+zvYJlBjk7gVrp+NimF6bs7OVVq0yXnQefaOmj9Q2/78zCrAPzPFu31/JKDRJ0DGqvYskuX7josrq3t+sJAr1h345O9u3B4/u2vbNpU9Nl29nfsDt3P7NhCr+KShPsr5zbMdBJjFXCGdvvxQSxTKic5EfgmvAh95XpcRCBNdn18nnRh9It/BZwqQQWdCk6Vv6kPpv0w6D80P1CgDv4VgLC4Qjmvsw9Py9iWaEq5XTs0mGyQbimepAJ2Bb2JX8ROU36+AKsGQNzJp9K2biMUUD0KJM7BjHdZ4w8yXpOYS7yxeQ/yUcUoJj0zwSEeuJKwq9KYnAal+aGZ9BcJn0z7EteV1aufErWTwmjXDecbz3fZzzXqe91SpuYxJh4PiVKSnb0/PLj5OdJhuSXy8+XLuZz7t9FH15YpOYyCZIKqxJe+CJgq3torPI7BSbrPgo08OwaJ/dBHgRcc60X753EcpJ7RmuTHA/BMcbBNeVPO94Y5VzUJ8IAeCb5vsJgmMvkHuC7SbBe8vOir8+45dfxrKyv9spoHSLul8RghEHx/WRVTnKfCkdzADoplGxyZXV6qWsrcJVJ+ATkSElwAx6az3rTjZjpK2ed9/iuEHN9b4TCRzZJMpe10ZLAF866soK4PovjD5siGRMu1KGX3AJAO/AXy9EBoPmchIVSTwFDbjRZcFg4cASgisvZS0QTXTnZgMqsk6KREjiqUULUdcdZEbokGOJRuphRF5z9WKoWARGi1UmFIxBacwF3oBSN5lHAsCu6SFUhcAenWFm4misB8W6EJkryfbNoPhMAtAMzCToN5tHL0mNJjEBBPtPtnEZDBMokwT8cbV5XxJNrKOOY+5Dh4VyjBAkAgTMBBNVm0HyTmeQRNkrHo9D780S50T0xQN0xoCFepFTQuqiEhs/yGdafDc76cB+tD+OVYa2NGhzSUIausUqRMD+aG60lDgjjBHRKAmrIimd8D0+/IyUkZaXPJ2VQ95cCCOAkzVtiF1b2Q6QYkEHgczKMJfGRWkNKl+tJPnRtzfmLYK7vI5qERfoEnwgAilTKHQaMQTn+PnexysCdmHLVm1zJiAB4Z64VCQdYU+SU6/E55rxYKPnzSVFxLe3vMAfBKUqR3xPpQ/RMkjF+S5aT+1D7x6sOaM6RTQCqETiXQhVQmzzEk/MFT2OQ+9OGEdIzvtcjFUenE0rgkUnpmyBHYwGwjQfXyFGMlRFkCrshVixZoRjGydhotuRjSgfDIHkohoP/dF50WEtedTDpUE/qCV5jfA6CRt5V5pDXJdvSfT4PqVCSkzw8lUUgI1CAdDI4wHv8zZ7XOif3kx+6dJNv94ITPgjyLoNF4xM3dlLmfd9xYLP+PsbQ1E6GFtn5Lg8tqCzCPgw0ASFLXXKEXJLByfOoCge9oAxy1xvFUOKoQ17GpwzqZEBDRpKMFZ/POLcYUslMAyij+BwyE+Y2ZOdqD8oI7rVwMML880NWsQcxYoDYjSToQdgryAtNKgchcBkyZIPek9xJ7/M5xo7j7VmsqRBwSEeqDW+q6bol6AGNjUx0Pufz28bxqQQ9mAngTC9SZfj+6g1tLD/hZdfwoLbQ2W2Cdz3rt0OWooBu1mB2YdGWz6za3Ny8l02TgUWWa6tV94ZNG48f2cHervVabXeQS/mqzc7O2YAxOyew2fTctL3x5mu2dm7VAZ2PP/7QnaswxqyfRVvPnnnmJmMk4w5AB5AWAJDMLICx11551QGDR+uPXb+h72V8evD+2fPQeGx7y8F2ssmQK7d/Ysn61MyUO7nHtUN/D8AVHlQ4kanogOcdgN+B1Wxo9Am1GD8yOBdmQkaq7C+yyFhXyr5FVUI2X6PT9KZlRYC/xQV75ZVX7JVXabqWtaePn9g6YNJJ3ekScOQBeJjz/Z3dQKXQazn4PjEzafly0VLZtDdLQh7Jcnu28dwBqbHymGdPs878hgOauSWQjpwUS6FpI+diuVy0tbUV51ylNJ8x8IzMF+AAcsnf0Lo43yvlmGTJQuHWgHe77rQgON06lwNf+EQ4q9ttp3zi/oBnXumSyp6eRYOuZ9btHdI8sexALQ478Zo8wSNok8hWR4+jqyambXxq2pbOrNmFK1e98dpR48ifZW9r29afPHUQuLZ3YCeHNR8jXOBBz4Yzkgx+zj6ashGggosZQAL9jtzl0nmbotnXSdNt3M1nz7xBmGejlsshM/nw0ABfoQ1YuXDOaVYIbBWhseoM7JO//Vvb39yxMlky9abtbm/5GFbXVhy0eL773DOyT3pNa6d79saX3rT3fvOrNr+8ZM1B17M4oS5g/X76/Q9s4+Fjax3VHeQGyA10Fk0PNNAU7Kh5ZMNs1tYuXbCzVy7Y6194y/lbeV6qER7duWc3P/zE7nx606zdtwLVJn3zNRmkU57Ve3B05MAdepaS+7ULF71p4MTstAdnyWDkGQCHkA+4H6mWqO0fu38A7YVXtqTNeVvJvn94/77TZqwsLnswikoB5s7tLADE6pgN0yXrp3N25aWX7aU3btjY1LQ3UyTTcGBdm5oet9//P/83u3P7M0un4AonwN4clX4TIGKh1ECTs8r1XwR60QnuzMcAFPY8P579Pznlss2Y+Iz3zciGbDVVe9Jjgs8CbCLjRXh3I63Z9s6WB08KmZA9SiAjBKNOnLoEmSGbWLatn8cxQxpQ3ysOHDwJ5z2fh5bBgeVh0wpWsHQmVJpxDfTTxOS071/mnM+NHMxMcJCVsFOJlTICMqhokG/IGhIIgIO+XIIbP1B1MAbkmqDW4cGB7e/v2t7udmjkFalICM5742Qy3ghm50puvxG4EuUH+zbI5q6fKcwL2duMe/v5th0fH1k+X3CqDSocvKKjQh+EktN5QDfEHKLz0R17Ozu+lyegPRgLHMxuzzoff8FlFoAZKiZA53QmZfiF8kUDB3XBP/POV75sv/Ybv+40M/cf3XdalD//N39uP/npj/18qkyEAMjY+KRXTGw/27XLF6/Yjddu2MWzF2x2ctaDDgQ10b3wdkNNMcgNLFU0m16ZttVLK1aZKls6m/ZzfvPxuv3ybz62v/qTv7THdx/bGxfftJnqtA17qdDcMBuomm6885a99cW3rDrmZoJZ12x/59g2Hz+1n/zoJ/bk4SM/L6B9gRrq+d627dZ27eK1S3Z27bz95Kd/44FFssl55qdPNmz7+XMbG6vE/ZHzAJNTbKys2Nr5VRubLBhd8Z7cf2of/vwje/LgsT1++MRqByc+lwQZFleWrd5p2MTMlL357hd8/hZXJi0N3TQtdNL0veHMCmN++mDH6Soe3H5oxzuHjlLvbO247JO0NqASaGzMg0LlwrjNTs85qE9mcrAB4aY/sCfrj+2k0fLgVrU6bm+89ro3CSXY1Kk37fH9BzZoD2xzc93SuYxVp9BdlLOkXZ7KlYo9WV93Owk7i6Aduh06DvYKFDDdfsorffKlrM3Ns1ezoYFn12ysOGmpbuAxb1D5lO3b9Teu2crFKevQ0LtidnRsdlzrhoz9o32fLypmaJi6s71l/XbL0qm+6x90GYF3ghNpcIdh3zZ3ntnWzqZXe0zMlC2XH9rdB5/Zk6d38dypJ/L9Ro8EwFQS9/B5mEPHKCI3PHvL/dFczvc5Pw5csh9idqr7LQkKCz4jP0AAm/CRpM8g21S+r+7FdXGwZE8rSUz4EXoAP4CfJDgr/4vfoj3jmvK3eS6BiOg9vovufREY5v6y2QXQCmsQ6Mhc6XoK/MlfQN/JF5VPmfSzhJEJD+B7jEGv6zv+nAlfV9iA2/I0K080gtf1NT75jVoH+XJJUFKBVPmJwivkj2ve9DfXVEKPsCuttfxozYF8UL2v+8ufEW6oZ0/6ij6OWN0rv4Xva62TIKv8siTWknwt6XvK35VPJwyAa2suhTkIi0piJ/o8n0mCxlxP49Tn9ZqwG/lSeh/51GvaG5IB1jw5H/LxkmMc4QmRJtj3bMQ29X/NtftAsZJdGfPCFpJ7KLlm+NbJtfuV97TIL1DQaB/5OKHgYMFGjmecJC0IkUAh5slF0o20QTH+UDwqrWTiHGiLiDyHJd9HmDFSZIQp+0iAD4NiEjRxGPc4hQIJtQk0yUkAWhvcN1mMyAvBhytIY3EB7XfdcMBx9EwTzz7adyNWk67fMggF5Gqh+N1shyiphE3PyPPJOBOALaUmECkAHWGVNMf8X4ZLUHCdkdJW1qQUsEe5YtMmReEwYhiPNr6iUIqKBJgibARfg8j9Kg7oF8FHKSpxvSr64s4khP2tkJmojZ9UMP7/zCn/bTJyI0XNeEWPIXAlXCMAaIACyugLgYMA9HvuJQB4O3BiCvRgzjEuNG5tYAFCvK6Meoxe1laZtskyBz4jJ19jZTyK8nEfyaLkKqm4BECrKaQiqoAPXh0wCNnP3F9KUUpHeyt5AEkZ6qDkOzyLwCUMQx0uLqdwK8a1VZTMx9uPDQPsVxWRAEQdRJIxDlCXlyijzj1KE6xU2h1k+Ak9czE6UIwLgx7AIV8MWUI4G2Qac21kgNcAbzyoY+E1HaAKAslZocSLdeAnKddci+eUMgas0QEhoC/okRDtG5UgRY5dBwaRMuhzY3PA5B58EajXfkkCrbyGwSfdlaRuAQBOGlU0yJHshAMgBNLQMa63YtNEyYLmP8jCwCs1HAAMhQaut4Jhd1p1IoBLe55rkP2pva+DZwReUupcCJzqfJb51VmgoKOCSn+XoaCDJHlo4YAnA5Z8Rtf1gccMWsm29pbmitxQxsB4yC4ns5zfZE4GQPiUi55rALxor+uaPi8gERkMsMyv6CB3iKO+4nrdqLvHquOBMqdeH5XQ6dn5DSDGmKB+EPjtOiKfca5nGcGSUf5WFDy5lgoUJvV80ihM6v5g3ASjR4c82XW616BL87+uNySUkUp5ttZKayreTA/8pdKhBJgMUrrHx+qc5Jnk+jQGcMM4B5E6Ku1NB11GLJS81Ruc8eH+XH9yejpm4jU8c3GiGprvQfkB1QOBIzJZWdd8OmfV/IStLKy4E9hukNlf9wY9ZEnxLH5/56Y3z3RDp1SrY87ZCuBAdhQO4+b6umc/w+ML+APwXS1VrFqZ9CzcTC7vYG8qYza3OGNnVpdsYXHGTmqHTrvAM+OgUroNGHq4v+/OiWc9tVqenUvQkDJtuHi/8u67tnbunDdtgkf65Og4ZvTNOB/lj//6h7b17Lm1TmqeuSbdwtx7VVm5bEsrS/byay+7/FLejJ4k6wy5gS8SoK0J2OZNIAONlQIwTnnSH9jC3LyDSJyXjI2zb2t3x+ce6hGXoQxOUN/Hz/056wXKIM8+dnQRtFGZgme4OaBZLNrh/p4d1Y4dMAGYg/eYzOfKeNXOXzxnX/va12x+ftZu375rH/zwR95Ebndr2wHoYNuFSi94xtlbjBGdIOqeS1cv2Xvvvef7imZfGxsbnolNVpoHhkpln79G88SdaMwW5A+AaHPrmfWgy3DQLwRnmB/P0KLstwF9TOBhB/CgqRRzyn5yOxSnvX7sgYylpSV3rp8927Ct55ueSetnbmwGC9VIsVy1Vq/vIPrq6lmfi86wayWA4YMDe3jvvlULJc+Ap+TdkwO6Q7dv6shAGl7rVQec/Rlo7lbIBW7zbMGfm8DDyvKy26/IHefL7sG+rydAOHQ7XI9GfpcvX7ZULutzyTNCbVHNle3e57ds88FTqxYLVs0XfX2539hY1cZnpuykXXeu5dawYyfDhi2vrtkX3n3HltdWrDw+5hnC7Gea+f3N93/o4Hq6O/SMbjJQ4dslKMV6Hh7uO51N3VpemXD+2hX70pfftSWoPGKW6MaTp950DCoP8Bk6sQCwA46WJyqePe0c5zUCFz3rDgf23q//mlOcTMzMOl97qVoN8t9oujwwDzvPt+xge9cpVFjvMB6y77NeGQklD0DlmYUlD4xA4aKmPm4Hp6kyKZhlC3b91dfs9be/aPPLZ2xIpWSb/ixtm56ZsD/7zr+yH3/wPWOb9XttqzeOnB7LG8kS6O2FIJEyyDhjGKf8H/5mb/lZ2O04XUE5X3ZQFICAgJPsd9bfz79Y1k4Q1W0h9P6o6oi9HCrHtp5tWq/fs/GxCQehmXNvYJjO+B4nYMa4AHvZH/zgTwFc8l1lC6In+Dw/6CH2I3WpouJIZ8I4uJ6yjJ3iYmfPuta1Uj5ULECxxt5025zgTSqcE2RAX79+3cFu9h7yXCiU7cqFl+zMmZVRBR2ZzNhsjOHo+MB++Yu/tTt3P3f6E3h24VQFhIYGAj00sIwHIxmT7Hfux9yzT8he9kzXSJkC7zBUKQCC6MH940Pb3T/wLP5iFjC5aktLi6435U/ubD2zE4DssTHXt4AeBMT4NzUeGsZyLj149NDtWhoNktjA98nAZi4a9VAh/Gtffd/+0T/+x/Zse8v+nz/6Qzt/+YId1o/tg5/8yPUQYC6UdpxrYxOT1msP7eG9R/bxLz52/vXrl67Z8vyCzU5OjbiLoS5ZPLdg77z/jq1cWbXJxaKlxqKjxxHaMTt4VLM//ePv2B/+r39oU/kJW5xctEpx3M/J7rDvYP4rb71mb3/xLQfAWUOas8KrDAD94S9+Ybc+u+n25Nz8vFOq9KxvG9uPbGFp3l5+6VX7yU9+6vqV85kM5/UnGx7ABpSm+mJ6dtppNF56/VV74+0bNjVXCLzHxMUPzA52juz2p3fse3/5ffvko8+CX5fPeKXJ7tGe9dMDW11bs7fe+aJdvnLF5pdnbWaq6pneoRdO17rNrmdq727tuz3AOXZycGQ//cnP7OTwwOZnZ21xfs75vO/femCdWt/GiuO2NDtvY9WqTZSrfl6RRHP3wT07rNVsa3fbMtmcvXXjTT9DQgBtYJ/d+sy2D3bsuFGzvvVsemHacqW8UdUbAhpjdrh3aFRaVkqVsFe6/VFj471dKGfybhPPz83ZubVVm5mcctuHJoHFfMUKmeBD0aiQppPnXz5nF15ZsUEwCWx7p2W1Eyhw0ra7ux8aLfdIystYu96wMn0qUkNrtU/wGixbyjhdBxQwe0f7zlddb9es1a7TbtAmZ8as1Tmy5ztP7Padz8zS+Cg56sk9OIs7SIAoFf3vPj0jMjkPEKF75OcifUom4v/CCFqN0Jw4+C6B7kZ+s4BaYT9KIGNvy17We8omBuDWdQTGyW93fzD6rfLRBNIJi+F19wMiBiYg0I+HmCAjP1+fEyAon1DgtJ5Jnw/+aLCNBaQKpOUsUOVH0t//u3x/4U5c1zGfiIHwDB6wT2AIybng/9jaepa/y//TuDQvAlblbyj7l+96QB66pbiesqP4W9cW+CsfRTidrvciAK3EPeFOur/8bNEC8z0lkY18fvxhUSnGhEnukwQ4te66flI29LkkUO1+RsQb/q6AQxIg17NJZpLgrmSR+RNOId9Vcx019CjZUj6c/HH58e73x3/CiPQ8wk2SoHRShoUByaeWLMjn1PtaQ11PQRfNh5IzNSa3jUkiSlCg6L4KuvPswoY071qfEd4kADoJPGmQ/PaGShH5V+Qo6RBrEVRGj8BgiARj8HCUrcoEJp10LS4OcRI40ESPBCVyCIXsn8CNKkAFJ5ksOUqHMZUEdLgQ0wk2GnEYut7shmzNmOEXcTUHOAX6AAwm6QCS6L+c+V/NUstbvhgyNbUxtSm5DwcHc8aiKQNYik9CRsfs5PNLwGWQkjGRvGcApUNGtisrml1F0N4jatkATGoDJBWGZzR6dqQaoWEYB+5ecUPzfwmjFKlv/EjFwrNI+NzR64VMRslIEpT1zZI+LRkW0KfxeqSsWIjNlZqjzMswN4GiAvlQxiHPTUqcOxiRygFDNAA14cBTJofmVNyc/C1QE0dGYBavCWxW5JS15jklZ1JIvK7MaoFL2shSYqNDiSw85zYPAQVedwAoRq0E/ryovOTEvAiA+mESsxr1bA44tgLAiEHt+zWCdxjnykRN7gtlkpIRqINU15UBoehlyEwO6wsAzfvsF6fViUAugOPxScj2wBBnXjDMCZxgjPPd8D7dKoKxoax2b8I2DPOj+dP8KopK+b7WV3KdPPDUXDJUmJ823VNQIpcLmZsKEqErPAux0wmBJhrJNMMhLmU7AvgiX6AOCh1mycNU/KqshUf8IxCuZmHSmTjYAmNDwCIE2bRPvZlOpN3QXGhduB8ZlNLLOKOiVgCAls7UuLQ/g1PeHGUZSM9JTpgDMnNwcmXcKFghwEx6SnoheXjKWNDed1mO3OwCYKUPZZhQsqofrsUzs9YOWhcDDzMZTwJymQt3ZkeNMALnJn9LfgF6dPgjlzrkgv4P13QKgoSMKPMYR98DUJmcO6pcRzRN3FsHccjGJYMjUFL5fnR6ITLoQ7aoxindLB0u40kBOH1W663D2PVwpOiRsUKDxbC/Y4AJbtoYeCF44tQYgxB88TkAcov6mL894yTqTC+Ny4WMDqchiTL3KwZ75AeTXuO5Xed7tIYMXugxQi8HeFgp5eSH/Q0QiA7g/AdI4fw/Oqp5yT6OF6CCy71nZGetkAbwrNiZxVVbXT5vmUHWGrWONWsNd9w6rVBeCfACXyHVO1RK4ewDAK6dO+sUEgSO79753GknWicnvn6Az9D0wLk4Vp10agq+B09jrXZgliXjeMyqNOqh7Jms1EbDqR7IlOSZ93d3XUcwn9wDp5T9jEMNmHLpymWboBN93McODg+GzhX5wV//0AGyfDoVALNoi/g+NwDgSVs8s2y//Y3fttdvvOagOTQUz59tR2Crb5tP1+3Jk6cjLmXoWJRBBOjPGKEICYHprIOozL+aJkJTBvASbIKOA5UAKYDJArIJLfoZwpqkUjZZmQj827Gqgb3oZxGK2BvGZa1OVlUu2BoBPQAAIABJREFUbRcvnrf333/f5hbnPDBBxuCf//lf2KNHj7wJocstXNyeEVP0dXGagfHxwB/bqNvc3Iy98847vlbsw/XHT+z+/fsO2FE+C49yyOgMXP1y6LDVaJxVh8KkkLdLly55Cb5nBK6vOwDourgf9hRZsdBssNcI5nGvjWcb1ux3rThWspUzS54VzndoaLf1bGNUDcFrVaf2KniWLjrM6VOIFqSHLlfMI0ArwAaUDzT/8oaivaFnY+7t7TvHNs8JGM7cON1AteKZ9ewH6DvQ1+yfRqvtDQMpj2fO4No9rh0ZjTvrx8c2NzNrFy6es739Q99X7E3AEcBWmoXd/vSWpXt9K+UKfnZzP0B87DG4uykR7w461oUTNZ+15bU1mz+zaHNLC87rzZo/e7puDz6/Y3vPt62YzVs5Fzi9Q8VE0HeUeTtYh1Rn0za3tGg33n7LqQbYK/BI89yP7z50ihz0M2Nq1Bquk/PlfGgmOA+oPXQQ77B2bO9//Wv2zq99xTKFogP1UO64Dd5s+R6l4uH50w3PysaGQMYarYbLnlO64REQABkObHF2weWadWQPESB31CtNo9kxy5fH7cK1a3bp6ks2s7BoeRJTvMqSJs09++Sjn9u3/+RfWCpFFlzPnu+vWyGdc7CIAKcAFeaDuaEi0ylgop1OEBHqJNmRfg5YKgDwpZKPl7niu/Qq8MBnDLQSLOU99vjs3LTzmHNtqAQI/tfIHD8GwM4FDmNVzURqMezbYG8XRgAte58sZPQE9p2fRxZ6fqAHGd/x8YntH+9bLhUqYr2KpN/3zwB0e1Y2+nIHfVrzKgDkFDXB2cJa+Rx04llRKNqlS4ECgL0T5qdtL1+9YVevBv5lnpsEh1C+3bF2p+m6+Ic/+p49efjABkMCpn3nw3ZqjV7X2sOBVUsTIw5szl7ZLm5vJRJMoIBC9zjYNDQ7rp/Y9t6uZy6zp9WvaHZ62rN2uQ5jIvjIXLG+zMXIzqZ6Npv1CpD9AzL4j+zM2lnPpEY/e0Puk7qfz6Gio+hkWjTArDcatnd8aGcvn7dXbrzmNEJLa4t25eVrNjY96VVb1YkJB2U3nj6zn33wc/vLP/8LO9jas7WlMx5sQpb5oYr00iuX7Z/8039iF2+sQihvTe//kvJAcyVfQnXbo19s2P/y3/3P9vzeps1W52xt+ayfy5yvBNqm5+fs0vXLBjUQCQ7OW15v2IM7d50+g8ai2Bw0P6WSom8du/fwpi2tLNprL79qjx+uO60WjUZzqYxtPln3QBMmGQ3/CuWc5Sol+9KvvWvvvf9rVpksWrsXEnB6zYE3vyTzd/3Jpn3rW9/2jOpxaDHSQxtkhvZo47HbXK/fuGEzc/N2dnXFpifHrVzCdgx2CvO+u7/vsomd/KW3v+DvP9/YdLtlenzC7RECYXc+vWP/4v/6lm082nTgmTldmJ7zABtUKE83N2znIIC63Jf9StVCMZtzeq3do127vf7AKnPjdu7CWbty/ZJNzk46tYXTD/eG9q+/81377JObdnZl1dbWzjqlENchO/2Tjz6xjYdbbvfceOU1O7dy1sr5kvWaXafgYG0OD458PSbnpq2Zalp+ImtXX79q1Zmi7R2d2MmJWbPVt3a3b20qx/pD99GqxZItzpaBt63TMDs43LZms2apQsosN7Qjmufub1mzf2LNbsMODnasPTixfMksX8rY4sq0ffDBD2zvcMcDbyT6eRUeEkxMm9wy1m0QKiP5Wz6b7G8lJfBb/hiUGfJR+R56BP0ksJnvJnEXzkjZv/J7ZQs7rtIMNB7yU+QjyQ8nUCl/SjYy4+FaqgwRgCz/MYlTyMeQr6KkFPlBAvCUBJMEiEOGanhe+TEjfCA2QpdfJZ8oiaNI/wgc5xryFZIJdfJdR/5hTEJxMDH2HOM5XgQx5W9oPjSvyflQso2AYlW46HmSvg730PPLBxUwrblNPif3F66h5076bgLudS+NNwkMs77S9/K9dQ/JVdJ31brxnu6l5xZOI5kURpAEsSVDyfFqnZKBBs2L7pMck8b5K35ztG/0LIxFeEJy3YSFCBvgPJKPzfXkr/B/7QthSVrnv+v+uq7wR82ZuNs5t9kvwpJGuFUiK19r6YmF0RbSnGr/CzPQfkn98//sP/QM6CRKrwV3ZzgC0LpgEiGXAmFyZXTwXRRsMGKORxmKLwIYAoG0qfithXegKxpdOEP6DPfQA8lppiTNDYJOyJBTJiEOgRxwDPrx8ZBxWa8FhUZpGyV8REh1vyQAwH20gFocri+ATIICn58ALo1NIAKfwaDT+yP+6WLgdwybOgC6ureyJjDCwmcKowidDB8pAQcaIsenDFiczeRGFXitzDsceMYnQYO72pVF3CFSuJIBbWLmNRiGwUBWdDOfK49AtBGwGOXJBdJC2bEOoQBWhDJE3qf0C2NUQCKAnhx6B6ciuAMQ7aAUnbAp+Y4AKFQq+hHAIzlic3ItAc58TgeVnAPWJxjoQQ6k3Lg3nw0Ntk4jjzqcuK6CCgJQdVD6fqgHrnEymDzbKsouHH5+z0wA1ZIHm+ZeilzrJFnTumoz+6HdaI4O6DC3oRRKGdDKwuezAgH9EBzGrqmx0Z2AR9aY7xAAcMA/AsZkEvmcpNLO0ac9mXIO8wDghkO96CW87pRlaSyQc75Lz06IB7HTySai4gITJWuKbvOcORrFxMOT55eu4j3kTUEpDiLJlGdoZ0874vp8dsJcE7ASR3qlPOYANE6fDgzNrZS+5CIJEgqcc5nOKbAWsuoUQGg0WiNaFgcG0wFwRiY0V8y1QEgy4oM8hUNZOkfPi7zjyPKeO4yp8H8qOQTM85zuAEejzu8VHVoZfTyP1g4A0g3WyL/GMwvc5bfmU3tCBuCLB5hAsfDsYY0QMY0jZJ+H9QkZzadBKYBgz9Aqh3GHsQXaIkr+klkUQQ5CAIHxIaeaH59jSrJSsadApERQUClkgWJEB7AWB0/7jXuwP/msqicoRWYsSUqOEDjIjnQFn2csSZ0ZQOrQYIX5DLL4/y8DlNEDwMzntdclW85xGBst8hvgSMbMaB904MQP19drzjUdAwo6hwjS8V3mS5l4QR7CueNpwTAHxuwK3wMxTiC5J5fc9Uub7OQAMABC4ZAix1Cc1OqBW5fzX5Qmm5vP/IwlyBMyeEN2su8v6E1SJRuvTNuZxbM2WZmxdC9vzZO27W/vOUhFgCXIfNYzedkn6NDVs+e87Jd9RtOuBw/uWb/XciJInP4MgeV0waYmZmxudslu3HjLM7WePHlgt+7edIer129aKk0QrO/zwjyhT3g+SrpFYcEaSkcxbjghOZuXzizb+NS4O/Ay0AE8yBx9/PCRNz3LeMPAYF/5+U0zREqtyXAbH7ellWUvKb5w7rx/7ujgyAE2wMyH9x94puBYpeL6o35yMsrg1PlMCTVzLZ0CiILz7I5PP3Q6J7jsAYdebMTpWYjsyY6R605mqFdKpNLe8ApHncaQteNj52d27uhyybmbS5Wi7R0ceAPImfkZz+Y9PD6wdrNjhWLR7ty553OxsLDojRPxxCnVrx+HTEAyygFgGS96mH/wBVOG73un2fJGkrWjk5BBHLP052amQkO+duAZ5PvwFR/Ujvx8efvtt+03fuM3fP0AoQGNAMbgtIYPFroHQFr2AEA0a3vzzi3P/MuX8jYzN2u/9Vu/Za+//rpnQd9/9NDHRgMmt2Oho2k0QnZpdAQBDslEZV6QeTL84UiHUmR5ecVBeTjUqdLqdweeGQ/HNwCl7JD5MwtekeH28tGRN8NCNkLp97E3Lnvz7bf8eR8/fujzjM1DGXilWHAAkCaOjAkwc2l+wcHEzz+55dn3mWHabShsYJ5jt3FgOc/8NQegKRPvO0Kds2I18OHSHBF9cbx3YI3jmmdAc+6Tje72xXBghSIZfhXrNOo+JzQ1BFwBUGZOec9tiULZgwHsSbIp4U5FRqmI2DvY9SaMUCFcv3YtAND3H9njjSd2/eVX7O//w39gZ86e82xksvqZo9rhsTcXZG81jmqWoqSesz8GmZ9vb9n2No3Meg6CpVmfyphVStXA5Z/JecNDtxVzeZuYXbKJ2XlbO3fJqpPTli9VLU9D0jRnTcpymaE9eHjb/t8//H3LZqiEqdrjJw+s2a0FoC2d87J+2dOFQskDHLJxqc6g1N8bCY+N+bxw75PIQ87rBBDQMU5H1QkVQATwWAMPuqQBfTKefQwYxbmI7G3vPPf7qmpMtqo7d4mqmBed4FM7kYZncNYXI51EPnCNxx4CrOsRGbxUEcTeLApAsIbeJJX5h6pofNz3tXwEdAsByDt37oQyd3RstE0mp8b92TgTluZXbGF22Z/N7YKYGRgyx0KQ+eatj+3Z+lOrnVBl0rdyJVRcepbz8YlnQo+qHpoh8CQeUp4V8LjertvCzILLgPutVMT0utZiXz1/ajnL2eqZ1VEfGvV9YJ8C1hNcg8+30Wy5TzMxNuEBgX6n7Yz+G+vPrGY1u7B4yQqlvO93/EuypQ/3j6xYKDtAT4b13sG+7ZCtmsva4vk1+43fft++/N47dv7KSsgIhsEAtxAGuZ5Zc99se/3A/tv/+p/bj//6R3Zl9YLvbXTZxMSYtbtts2LK/t4//D17/3e+bpOLE3bcJtB4MmpAWEqXrLZ1aN/+g2/Zo1sPbNgMfNrof3i+AVihw5ldXAgZutmCVyDR5PjZ5qbzJkM1xWcAqsvjVeunoTA6sE6Xpoz0pyhavzVwvuVKvmxdzvzjhgfzOD8qYyU7bjVsemHGvvDel+zcpfPeS2Cc3gpwsTf73qQUoP6TTz6xn/3i57Zb27f94wPLlTN+7tOINTQzDkG388tnPYkKnwP97NzNva6fy+/9+lfsC19428YmY1ICPRq92ZFZp9aznc09+6P//Y/tZz/6mTdFpGHp4gzA9poHCtElG1vPbQpqjGLB+ywQ7JqolD04Sgb4dvvI5taW7TdpJviFVyzD+kX6kn7H7Je/uGnf++733AbyZsJz054NPjs/4xniP/6rn9rtjz+3meqkrc6v2tzEjMvisEMAp+n6kKzxxbPL1kv3rJvp27lLa7awsuAiUq/3bZDK23Gz7pnWpUrVG/NCEWK9vmX6Q2vXa9aoHVurU7dBZmA5dHQxa1Y0u/v0c9s+2LR2r2HFChzWx3Z4smPXXr5kB4c79uDRXevR3HLYt3R6+CsAtOuVdMiMHeFDseJZ9myw+YNNyj/5Dr1OqDwW2Oz6IAbs5Nvxm3NPXNEC20TXg01zdLA/SiBM+m7CBKC2E+g7ei36ismEM95Lfs59xZhhLF8oaX/LF3oRcOW5hSeF7OLgj6Ov5Ncq81n+lsYlbEFjkd8rgDmJUcg/HfnhsapLwKP8IWw6rqOx65qaK64t21Hzm6Rw5T5KuBn5EwnObz2T5k5rzTPoPd1TY0gCunxOQOyLIKUwI9m6miedte47J/i7hY/oeo6PxYRKzRfXkG/G/SS7XEvjTQZFBOjKL+Z6o+BGgg5F6578ruMOcW8k12AEWEXwVnLAPZSMxfWEF/K+5oa50HXlkwgA517CH4QFSD4kW5oPrYnmQvsyCe5z36RtwbMpMcx9UvzpmPT44rpLDrUGWrPgg59Sdqb++//ynw0lWHKcFfVw5z5ykEoYlFUpVF3gKt/lPX7EAcR31PDBjYuE4GpBBe5pw/N9rs1mc4PKReyU+0b302fKcBrBO9sIIALjDQIbnHJeY1wzM4FnDGPdN1xs/seBJDCDe/IdARJMsp5FEYckWO8Rj1LgEpZQSLikTL3RSMyEZiziFpbi9fKWCALLKeO3Mnkp4+FavMa9kxEIH28/RBcFUgJsaiwas0ASX7sITnAtUVr4BkgoAm14Xte1ONQZk0BMxsP7lDgL3HTAMPJEMw/u/A4pWz/xz8gATYI0OFu+fjFrgo7Wcs5ciUYghgPc1yZ+jr9dEQxOM/QVAND3VRYZDO5TLm7JXBIY17MxZzyzgEEBuAKfNM88p4Bt5kKvS2GR9ebXyAQFztgd+IzdZ3luXUMykwTApSCS4J8OPe4h2RYX86lSDBlf3rgsHh5ScFKwrqRoFsbnYoa2FAtrH0o1w8EpY8C5wntwcJ5ynVMKyfoISCU7TA6KO4veXDDtXI44RK1u4K3zteh1fd8IPJXDprXSOuRzIUKuYBDXTR7IfM4jthFkOwX8QmReYC6ZiTwL+x6l6voqV7SBOz3hEJS8MwbJctKQSr6vcQNAB5kPekPrTwa4Sl79IKEsLmZTCnBMGkzoraBbAnApAFqGize5c5A1ZFnRnMdLTjPBcFPgSgfYyLgZhkCHA1AxO0iHlOuHyOUtHZLUHTqc+C151IEiXa5DSXoBwDAYm0EnyRABgA6GwWmAzIHqGEjIF0KWLxlZAbANgKhoS3T+OIVDPNR5fuTI1yhWggAA+XgjNZHr6ELB5TwA5SHzAdCQ62idcZI9czZyrZLZy+dDFUAIZnAtGWN6XbqC50wCzcmDXTLJ/TR2Gb8AJZIHrbsbUrEMntd8v1AtELM2GI/2QQEOZ5rwxgoQ6V0CFtIddHAnmS/Q0aBHodQInMhk5rMmOPvNTgDCuT7nkoAIH3cERmgSBOCj89opI/Kl2JA0ZAgDtJCV6nsErmkFxdIZOzkKTgcLwp7pteDKytr85JLNTZ+x8fykWT9r9cOGg5GAO15ynRo4Tu5ymM85YDk+MWWH+6Fq6fj4wBvmUBrqUXtjf1RteemsXTp3xd5++wu2uLhgn93+xH7uzQc37fBoz07q+3ZSP3KQjHkUvycANPpO0XzWhGAi8qEg9wSZ3oOwt7T+ogLiuQGym7Vjt2Eka4NMKjSlxPiFBqkYMhfJpqTxFpQlgBaAlQDZVJM4HUo3gMjK6FGwhoznVDrtpeZk1VWgE8PRS7O+IShGINAdQbg+q1UP+pZKZE1Tx2veBO1gLzQ7obkd1BVeBpzJOODGDw44ADNl4gAxrW7buaQpZ994tu5NBtkb3lSMTLKFJQeVyoWi3bt3zzaeroeAbLFo169cdV0AqOPZu27fBf0JF7Jno9cC1QJclqwD3JsMFhkdIsz8EAzodXz9oaP4xu/+rp09e9afgyzqzz//3G7duuWZ7ADlcBrzTMwBc7r5/JlnaJIRzBn1m7/5db8GZzagFZniT58+dgAdapbnzzZcH0yMBRCRNWJ+Aa8BRR49WXeZf/XV1+2Vl1/z562TSbq754GbdqvljbYAY52iK5c1KEj4Ptf1Zpfbe5HHM1CE0NBrOnLSAuhh91C9x3lQzhc80O2ZvqlAiYH80bDy2camzxvNDQFAAcjRrdsHez5ngKvoKABH5BoubRoUIkOTM5M+395vY2huM5N57GdtH8vCLFcs+fmdGQ5sa2fLG2vOzS/a3MKsA47QPLjtncp5BQaVR8GeCwkqqXTWAVTsIQJDVy5fduqbk1qg7imNV+3ilcv23lffdx7ovUiJA5cr88h4uo2W9Zo0HA3BFgehe+1QeUFvj37HZqtTlmOvdQbOGz01OT2y7wpjY7a4esHmzqzY7OIZa3f61uwMrFAux+w4glIt23q+Yd/8l39ox7U9O39h1QaDvj3fWrfdvR0rpQPfJbrfM5aG4fxjPdx36Addicw5aDs56fOOfHmWZibQTUgu+T7XwZ+RL+VAfy8ABexlga3wbyNvBNVFpaFAM/ZGp9fxdUEeGCPzr/fR+cEOhkIm2JN+FsaeInLUqZhTFmLoDRTsDb6L3lpcDFUXC4uLXoHA/3WOMbY//dM/9cBMu9ex/YNdHy/BRA8qZvLWbgBeZR30BMAmUMCPzjeCCTu7W55AkM1hGzC/8fzzOenGXgbhmjrzvKIK/yNWg7JPdT7zmmdiQ9tRKXvFCgEyKFEW55dGILjbRFCk1E+8AoG+QgRX0BWhIeO00zmwr7jGv/rWN13mAeY9O5lKrXbPihnsocBxffXKNZucmXZ9CRhbnByziy9dsfe++hU7e2nN6REy4yEjiOr5k8O27xmydP/o9//AfvrDDyyXSjvfe7GY84BgKp+yp8/XrTBWsTe/9Ja9fON1q0yOW7vTseND6KFOLNM3y3Uzdv/mPdt6vOlZtlCO9Bv4+EP3/zg92XeMnya4BMpqh0chWNBqOH3T1MKcvf6FG3b1tVdsfKpspTH0Ts0+/Ntf2qP7T+3B7QeWs7zNT8zZeHnMBs2e3b972znTx2cm7agBwHlos2cW7MKl8w4o02CvXByz8eK4A9nIz8HxkbUHbctVC5YupCxTSNtrN16zlZU1n+Obn92yTz/8xOoHNW8MeNLER246r3Kz03Sg99/+R/+Wff3rX/XqCdafqpymc9cf2frDp7a1vm1P7294dUaq2yeV3PKprNNx4Hej//ePj7y54OQ0mc097+mAXi3lsj5Xe+0mDQPsLfiz33nb7wtQHoJvOdxT+/TT274HoLSZW563xdUFW1qbt2LGrL0ztD/942/b5x/etMZB3aYKE7Y8T4b7mCfVAfqnCxlMJGv22v5/gj0Li3MenAN83vYGpR3b2H7uNFEXz5+3cq5o3/nWn9jB820rZbIOmmMTtPudcI3pCZtemrTd9pat7zy2VK5vlumZ5Xu2f7htuVLK5pem7fHTB1ZvHNugD01ixrKZtAflQq8mKoCCnS+/AX9QoBd7WNXFAo3lp3bbgauez8jmRi8qocjtlUjzKY58gXvoVf6hD48PD4Jtk2jUJjzFMafYIyrpR8ufkX6QLyM/XNcS1iXsJQlsKhFFCSoaQ7Blgp3Pj/wgJbMgh7L9pY8E/jGOJEAYTJzgv8n3F4Cn78hvZQ2EZyT1YKAtO+0Bk/y+fDpdXwFMT+SM9+S3/Nikj67xyC9Kjofn40cZvLqP1kXzkwQi5U8I2Eyuifzu5PwLfyRIprHozBJ2oPlN+q/uWyUqjbVuwhGENQgjEs4o+daa6CzVualnka+odXwR4E2ORcAxv/U8noxVooKmP9ofkkclj+k5hRdpzpIyqO+47xsTK5P4ks5o3yMx+1rzq32gZwxyfJpAp7Vx3zdRle+JcYlqZf6voInOYa4lfJHvp/6b//Q/GPp/orPimQERFPAP54PDnwRNXowKSGkIXNL7EsLkxOj/2gjwzfkGiQCLJkGAiJxrCU2IjPc9I8VBv0IoY1cWI2X+ISMsgIg8Dz+URRHVVtOzHuFJNnjkr9Sm0UbCmJehktwAEjSBrt1+yMRTaZYUD9+VcuK+AtuUCat5oNSLZ9JzYbyjmPlhHmniJuCZa2vxRwIEp17MmPSx03cuGppunCaieL7JY7M9PsMzkgHtSiRGhpIKMAnKAYgo408GIverlIPBmZxrKRyeCeBHADqv80zaeA7c5oLhiPJ0gCwXsj+lCNRksZgPRj1l0tyLLBPGU8idcp5K4UkB8z6flTwqyzXIRzDG1eQreRhoL2gTSyZ06Mi4VXSWdeaHcQugAjzh3jiROjC5J3QUHtEtnDY247o6tB0UjtmTUkxac70uXiQHlGMDMr13qpxidmM6cMYmDwgHBpUBHel12IcKrgTZOs0QdaXqFx56Ca3P1TB8PkOma+R3D5FT+ORCsKDu3dwbntElRZcrnAZr/NDsBb5fAeA6pKTYBTySCS1AU3MkWXWnKgYOtI+V4YcR7cZPpHeQsuU7ZBm1vdz1lMaCawq4Rn4DaBkidtKTMqJ8zaPzJ7CUigU+z/dCFlhoiKlscjIZHfhVlUAucGxTmhme55ROwfdfKji2oQQOADeC49ls0GnVUIGggJfkkPu8eFi+mOXte4CmdN1TCgs9m+ZWz65raX30dzYXwC2ysmS0hABmeP30INf4w/OpuSocUv75fNjHeF5hP4Tg12AYmqp2YhMzPR/z7GNJp5yzlFIzN+AASCLQIaBWB7SfBelYcqzmqxGQ5rtqSOKctfCAeiPTkLmt4CpjE+juTm08cLkn7/mhHDMeJK/a35Itfdb3dwyMSVc7yEepeAxW4qCFQEHQ/SOQGuaNXn+UTSl95qBT1CcuV27UYgwzn6ec2ulhkLtBH3a/U341ss8DyBEMDulS5yMmcNPqekjY36MxoQV9EHQjWUqBq5xGOJxjQe+kHIAieACthuszAOje0NqtgXEUT1cXbHJs3iqZSStkyma9FNXvVod2oN2yZrfufGNe/lkIjRNz+aI1693YWLHjPIeAQ2GeB5bLluzihWv2xbfftZdeetmmpyftzt1b9pOf/Mj2djdsd3fLnu+uOzBPYBMAGLDOz234vlsnlg1tXAIXcCZr4xMTXkLN81bGSFULGaEyqnGGWzSqpEyXLLtGfSQTrg8qZT/jyH4jk7rWbDjI7GvVH9jU2LjNw3vbHfgYALIBM7yUO3ZxdyqnmIFAAJ6+AnBWk+lcKhQ8G4w1UIWAN50cBMDTg1aF/IgfdqIyHrhkN595dZjzfcfy/cWFhVAREAM1BEGa7YYHEtkja+fWCBPZSfMk7Od+3wHok5O6ZfNFB5VYf8AdeDnJJMzY0FYdaCo7VzSBOs/M3aWR3Invs6mJSRsrVl2+qXiCN5L1OWkcO30JwQWITOAaRabQfdACvPTyyw7y8YyU1gMcAyCzT69eveqBE1GscW3mv14/8edBbi9fvWbf+N3fsbPnznlwAGDw5ue3nNIDjvFnG0+9YWW1XIrjCkG9ubkFv+f+wYGlc3lbXTlr119+ycrligOqjx89sr3nuw6UwFHKOOCeh5Fq6cyirZxdc53hTgeUSZm084qzD7d2dlz2WLOxmHlHNhuULXNT0zZRqrjt7NmgtWMPpFCFhMwgf+xZzsZCPjSZwx45qiNv4XwHaIJrFn7vevPEs41dR2YzVoFugMDtgEy7wI2fymT9s/A2c32ArHaHwGvOM5ln5ud8PQ/39u24duwUKm4PAi15ADhWOmZpsFrzeWdfkr0Nh3bQUylvf8V9Ll9/yV598w23IZgjStJ3d3Y8O/tgZ5fMAqdt8CIOki/uoPNeAAAgAElEQVTQPTFTHd26MDtns9MznolOVQK9F9iH3GNmacnWrr7sAPTE1JwdHp3YUZ0Gh3ABj9n4WMVs0LWD/S37+Jc/t6dP7tv8wrTNzE56gzyCG2R1j1Wqro8ULPVzLPoFysRF3tEZVGxyb7K40fHY677/hwFEBiRnnmvHofks1/WK0n7PQevjVs3yI77zpjX6DatkK6GfTQzG64wW2OzOYyHQRulMksMLjYf7RRGkIGMuOIsBDOKH8RTzEVSLvo5sJLje3b+hsmBy0pu1cT/WFCDz7t27Dr71bWAbm0/j/guJSd48foDupbeDua6ZmpoxKtO4Jv8IZDx8dN8O9vY80zgADoDlUFSMe6UHNqSD5xH4l5/hzx3919Pnbboegk93qjxlL70SAkWPHzz0jPylWRpWhr4FniBShwuc0ZtVxsc9IAT10xS87cW8nRzu2NT0pFdc/B+///uuK6hYYf8RnKSRI+POG5nxJbt8+YrPE8B+N5Wy2qBl5cmqrVxYtpXzKzY5N2Gp3NCG6YwHg4b9rPXbPfvgBz+xx3ceWPOo5o3lZsYm7LAG//qejc+MWa3Zso3nz5yyBmDy1dff8Cqh1CDlgGvj8MR6UM0dN+1we9/oooPub9fqLmsERZvYR9lAEUHlAg0xSzns7pRXvEAH9PJbr9kbX3zLVi4tWpvqgmnKeejcZ9Y/Mfv533xqH/zVB/bs0aYtzyyYdQb27Mm6HR3uW6lUsGHWbOdwzyw7sPnFRQdYU8OszU7NWDFXsfHqhOu7/rBjU0uz3nTv3V9/x4pj6ZAZ7o6qWa9m9tknt+zHP/jAPvroIw/QkllPMHxvf8f2DvfsytWr9rXf/rqfDfRcwAx69nTLbt+6Y1ub27a3s+9zk+oNbKJUpeWmtQ7rTmvFGkGN1E8N7Khes/2jPadaoennMRQfx0d+r1xxwurY+lMVu/7KdVs5v2q5ctH3AzZqtz+0VqdrrV7bxmcm7Nrr1606U/GmkenewOayWdu8uWGf/Oxj+8UHv7CHNx/aWH7MZsangx9FJUYubUMaSuKDZ/Gfs44LrKyu2sqFC1bvtJxK6vN7d217Z8+DsW++8Zb99V99z+5+ctMmCAxPzngwjHMNnZsloDyZs93Blh12dy2d7dv+8Y5limb5Stq6w6ZNzozbk/WHHqiHOqNQpCI1Y4Vc6L2CXTkkSBn9yySwBxCN/kpSNqgimf3J9dAv6ExeR3/JXveEoggcsw+FP/2qfxHp+lrN0WeTQCv3CH5u8Dtkk6PPlAwgWj2dvfLvXOnFn2QCmq4hYE04hsYqnEh6OHw+4CZch7/lgzGmZLZq0seUDyZ7Pwliyg/l3vKb5U8IexIewyMEurvTDFq3MxMZqO5jxmzvF88Gri8AWvdKYgn8XyC+5j7pmzMezUnSb0wCni+Cp/qcMKSkDysAPDnPBNy1nqdJPbFnTKJ3lJ5TfpLwBflsyfnXMwa/NoD/SZ9fn9VzjHyyiB1I9vQ5zc2Lz63Xk3LPeCQr+KMC03k2yYv7uYlM7CQ2odcd08MfiEl+ktHkc44wtgRALbnXOgh/SWIf8nXcTnshqYrXHFuJPrCSepNjFgDteMZ/8u//O0PvSF4sueIna8fLXHN5N4RVSiuQQ8KujSyAgff5P8BL4OoLkXImTQpFBpAcca6BwetOUTpkZPKeQCQXuFg26SBzzDB0QFHRoUFopDQqOYul92paJeHEsWYx4HBibPCLuSKJ3NG6voOa0ZhUVi7fY4x8XmOX0qJMhuwgjFCnVWh33Kj0e8TS6mQJg7LMtdAcylxfc4YThtElMBUA68XNkQTEyYQJgE8AnAIvaQCkPKOIgzcqHJ/fVMrvJ9BX8ygAWmCnvqPsDmSDjaI5URYqB6HugZNC1NZBgnTIUHZgNWYfnj5TAFmQCwzrJDjvgp6hbDQobcbjIHLk8nXut04ngIq5AOI6CEC0//jY50AHizaRojAasyI1AvQZt5SGwGl3DuIml5JUUEQ0FdporJkOX2Vdw6vpG3UYDHnG4IZnKuXr69lK2UDR4gBvzDaXktKGlQKWPHFPP7BLgdvP5zyCmVxHClXl9ZLF5KZ3ZTQIDqj2M4YO86r1BUxSBmTskzni44aCA6MaJ5h9xVjdeXLAtuuZEn6YOXfqYQC6+AYgcWxmI8XE/PAjeeX/eg4+4/yCOBKRyzcJiilY5sGLCBRrLsks9QO/2QqO0VjYB/xTVPCoFngIcf74cYUagQABjQpiuKxGfu3kgQ3nMRkJrssaUAaEzE9kLfD+hSwcStwFZutwkM70ccWmbuG9YDDp0OC+ZBy44ea0GeFgp2kKIHQmNrqQvmEswVANRopkQvKqA5X7kjmi59Lcag65R9IY1CGkg4u54btqpKq9Ggym046/QdedloLxfnAIB56lwz4nAzo4vgE8C2fFKRjPFULAJ2Qks+/dKEiHzwRQM8jY/0fXe/9Yemb5fefmWDmHzoHdzSabocnhDCfsaEbaXRsyJEfIgmHYcIB/MWzLC1uGbUDwD/bfYMOABUMSVpZlKGzwrmY2zOzOkByGJtlssruruyvnqlt1czY+53m/Ve+27SKI6rr3DU88zznfc873eJ+TIc2dNanocB+HiPpGCghzzxr09Odez6MyHQTz9GIyTkLEvbJceDaymvvh3lR0K2MikFrnmM67M2U4Fh0hpYVUTjko+CwYLpmz1EPaJsXKKVM6XTdK+MzPKoz4yHnoayZKB9ceardYk4FHO65EhL2fsCZRhL3gAHJZkAV4jsD/CADxM74bzhQioc+UWPbzQLQv59QuAHoA1WFthLkkpZdxJPIOwMGVr0TGeh3O7rRNlGaskB63RC9vxcyo5RJkP6U8kh2jr1I58Ejl7oDiphkrloueqptO5HzvU/iHdPfR0RE3oBuNthfInZyYsR/96NcN/k8AvBerT+1nf/JTW994bts7a5RA9ewoFcLtRDoLxjcRuBSZg5uS8SSKD+MvlyNMjUyEjKdbSzYHPaTngBJV4okwA8SSw4mIQaKGkRcUmmJun7xY8TXH+kJ3aFXr7tTAyCaCmOhZQMVuv2NpCwByUERTDv56JDRFo05OPToYPYp1wn5DhgOOAqyQaj4yWrZCqRSijAZ9P0OgY0COuLOljRO450YLawmdhvNJkZeuvA+6voeQqYvLi15wi4jkNJGTSRwnbdvbP3DDlIhIKdMba+v25JvHHlHHfAGyK4oXHQqaDHQBB266A1ucn/f2EckPH3WIEN73qFba0xw0bGp0yg1xvnOgLipwyFyxBjmXnQJhOLTXX3/d1wVzwxkHYMRzMtlA2eNUWb2+Xb56xa7fuOH83JzT+4cHDlgRRU0xslYzOAKa9ZoN+30bH50IKevZgo8LFAzQFsDxjfGMWCKS/WAvRLTjWIBDlP3E2Ukq9tjkhFMqAAwgt9EncWpA8QLvOFzQLAmXJ0nzwl4UuKQQ1tzohJ/D9Wbj7DwPMi8UklTUNNGweS/GmXQOZHQydyAN0JdKlsikPBqZaNigU7TdacQcseYYI+yEwsiot425Zs0SVcicYmhz3jm9SqvlY8fnIYAg6WB/OAbSrh8QdUl/FudnDRnF9aw75g1aC2hVihQA7XXszbehzwm0IDhpNtfXPZodqppeq23T01GKfLPhoB3rgTln7dGeN++95Xvqj376x+6UUF2AhUuX7M79d2x6cdkmxmc8OOC02nR9IJfJ2djoiLWbddvb3bRBp2WVk30bDKkdEZyr+wd79gk8teURX38639nvOBvo3/j4qJ8tAMsKavH1GdWzcZAzai+fkyGAP5V1ynO4l2wPvgNoDTRGjGWgemJ8AIVCcde2DYYDKxZChCBjwE/giw7ZKcyRzjqnncqF+gvozsg7vpufmff7ldkhHZWoeo/4j/ZZ2JNHIaNANU6gCqrX3aHMGVoql+24cmT5Ut6pUZAr2DxwdeOIQQZOj84Ep2sDDv2QDcHYcf/k5LSdngLW163dQW4NjOChTrflALDrNFEQk/SX0ZFxpxKi3awX2kMfZ+dnbHJ6yvbhD9/bdfn6N/7G3/TsiD/4/f/b/tf/+X9xzuIRinlGWRJuK6RD7Zw2hetHRryeAMU8nY++z5lmtr666mA77eFMRS9APmAMMgs4CVKJlFPkjI2M+z7vJYbWTpl1Ul2rVI9tmB1avpS1/eMDp6xg36SSWStly05l8eLZc+u3OzZaLFg2k3JKi92jLY8q9uLzA1zJAPQ5u379hl29ct2a8AnjbIvadPXSZV9jZNINCLFu961yQCZQ27Z29pz2YWZi1srFEXe+4rxB9lTqJ3bh8iV78/137PLtGzY5X7Jae2ClQtLyNBU1nmOna/bowQv7ye/81A639216dNyO9g88ewQZgfzZPdqn1LRdunKZU8pOodIZkDFQtnv33gxZAUf7Nj4z4bQi81fGnY6k1zHb3aZAZs0drRSOfvDp5/ZP/sk/8/2mSFoouXB2ENzloPmrr3qBVGTz9sauvVhZs1yuZN1W1506FJdcmpmzaxcvWymTs7mpaVtaWvKo/i4Fgjc37O/+/b9r+4d7NjZetv6gbWsvnlu9wVmQs1JmzLmsL12/6kUSW1DHJKGzaFuhWLLixKgtXb1gV+9csyuvLlsibzZAbWsNbZqJOzVb+XLFfvWzD+3nP/kzO9k7tgQZajwdSkoyviYm/EyFggk6l5HiqJ/7d9543X7wox9YKmf2ZGXTPvr4E6/zcP+Nt21mfNILv0JrAh1H7bTmMpt+cZC0k217fPCVDYodS6T7tl3ZtL3jTStPFGxsChqivu3ubtrh0Z71OA+yFEEH2B16wd5gqwXqSsdSogxyd05FgR7sd+lWyJQzHKUfggNli8SxIYGYPJ89zLwin8iMCbqsJxe4HGGfxW2lcMic25AR2+OZjSBQ1XXtiF4zbvOpDwqIEyAokFA6rWw4BQ46mBYrqCgcBf1D9rFAzLgdKtxAdr/sUK5x3MNpPIItJfuK9ziuEjEKeCBfLBJYdizXEMCgMRZ+IXuB+5Hhbn/FiuXpXQreVESu+s79tE3v5N/CzbhGOEscXNa8yHbQ2STdIg6Qck3cdlJ74jgi33s/YhG4wrW0friP8VPQpwB24SWMi8ZX7Yq3k3/L/hcWpPUj+1GfK8Mo2DjBPpPTM+741VrTnCggU+PGtZzBvEcBUXqe3uGBh7FIYo238BzHS6K6NAoKFpCtfmrtyLbUeosHqakPeq+worijO2gYYX0KO6MvGuM4yK4+/4W1/Hd+6z8eokx6BJkrpcHTRuorQuoMRIy4LXkZDdJGpTgRjdbmcmMl4r7UplRn1RgBBvqeTcCgayOxkBQN02mF9FYten47l2UUWs49KBiqgiyAjs6ixPE3zxcYwW8EmkDmTJQyEkAi+MNCFCttUxQa/+YzVYkWqE2/j48Pw4LDOEA4IhwiMFiAkDwXmhgHAiKqDC0alC36FQo3hXaHhRYm1kH6yMPPONImLRa+iwtTPufdPEPKpjavBIUbkxwAEUijxabrJAgBeGijhI+EURir88IkpGsGwwUeGqLhcmd0KO7B7IZ0ZoBIRSS7wt4PUR56FvOAIcrzlFaodSIBIgFDbBrXjIyW3NBh3ARgcUAynhoLgdytThCc2pAYJrRDa1hgXQDDQtp7XIBLydVapq/cG+cGl1Ch3TzbDeZm09vqBboikKLTG7ixSdoUPKQC1vme6CB3/sjTNQyggMBH0iqTmfBuDErepT0pcEtgnNavGzERDQP/ps3ojRLCDqBEtAf8ZvzEXxoHyZ1/MgL+G7XA884aF9hA9BZGHHsyFO9qnfHNepReREsTPLZ/sThpXLhKiEpo6uCNC00ZSQ42R3y8+l5AJ/1SCphkkcDZo6NjL+zDjwxXjQd/j4+Nne0l3s/9DkhmczYxPXXm7eMzpc/ISNSedKCW9N6IBkNzBeDAfmG981wBlSpYKEFP2+Jex+BsIoqga+kUBW5CxK6cFtofSiHTvMr5dX64B441KTZhvZ8XL5BSqejqsA8CEH4OEocCZzqcNK7MhYBYtUNKhvoD2KX5kKNLsjWA3y2XfewD539tAFSEaFHmyJWATFDEfO6jYlRaC3LKse8k13xNAxDgFMpl3REjcJb7FMXG2gVk4wcjRWtcSpkUac9WSQQFXP9LOfQU9CgtKaz1oNBoXfq4RJHqAsl1Vkj28LnWBg4rRW4yB1w7OTF2xl8tYEMySs4p/a31pbOTiFcHqmhHVHBJ60HKqvYc1/jab51Hpzj3ahSVS9/lRPL3ACIlQvq2K0uRQ4D9jq4RZJNZygBOUpbLjtpIftZG87NWyk1bOTvukVGAYAf7u7azs2GHRzuWL6Qsk094RgPp43Cmsg7gMebn/v13A/BgKdvdObTTasOuXbvm3L7DAQXFHtjjr7+0g/0d63Vrls8lHVSi/e7QSmYctIKnemtr143qMNeBD5xoXwCQBBkiKYqDBiomxsbPsVQYByJleaYovDyNMZGw0bERL2gHVQTUC49XHtvDhw/9nonRMeddBrgj4lCgFuvaZYGn1KOW4bAMGQMOugKjt9oO3jG26G+sa0AggNF8MdSRwOlOerB0KcknODj9PHcqh5TrgACk0ndEFeD7KOJkZoyLIwBdBS9MyLv5rt5o2dbujpVHRu3eW286FzKFL6H02NvesfW1NVtfXfP+kOqchBu+n3CuZixLQJujyokDNXBmAkwCEjMWzPfJSXDe0jePmkqGTIW47PYzMeJqBqiiSOCdO3f8f0Bd3v3ll1/a05UnlsqeU9XQdtYA/cZRQJo9f6OTbWysOUA3MTkWyQW4vVn/ZAJA2UGBQYpytm2E1PMo+stTyiNHsdN6nNZdphFl5/pJPwDlohJy7lkCLDJpu3XntjtOVCzUI/MjPQc+aMDX9knN8qmcyzLfZ1E2GX0EMKIdGO6bm5veb6KU+U20NJHT0HjQD98zkc6LUe9OSQr5JVPOCw2/89KlizY9N+uRp+AmzMPJwZFzkzNPZKWFyPXgCAM0YC5aOKV7XSs7h3jRo/4BSYhqz0NRlk75+Sh9gH6wBwfDYFuEjIOUUySQsQeQyVqljfSX9ce/iXpPRTUjTqo1m5qZcSfIe+992+dm5dkL++Uvf+n0B8i3hQsX7fabb9nswqJTkeztHTh4SBQmcoXocVLtjw72bW9/24r5nI1OlC1foChqzhr1E/vwFz93xwjOMj+TeujV7RDI04eGK+hFrEcZip1uz7MpoOEplQvOSY28l44fd9ayL3Fq61wo5EPtGBxl1HNBt6q36k5nQZ4GNARkbGRzgYKCPU7x0fgZzXmKfl2tN+zC5Wt2+/arLqugWinl8nb71qtndBro1KNjweH6+7/zz+2f/tN/6vy3UPiwTpwjmrO6Feib2Auu1ydDUUOKrbnzAcweLmvPmMu6E5Kim5lUxsFOirQxL4x7hswRp1SAciTrRQcB6Ucnxryw3sHRfnCCDPtWKOatCvUb9BgpQImkA7zzUzPeF9bkCc6NdNpmF+fsB7/xI3vv175nnX7XKRa+/PRzu3Txoi0tLNrDz7+w/+l/+B+tcnxskyNjvn7D2ZgJe3A48P2KTYTTaHR8xDntKXS9+uyF7WxvOwXUhcVLnukC6O/7pNa0QW/gewOAM9EdWimdtdHxcWsmB9ZLJ6zeqtpuZc+pVoZ4mcysXB63jKVspARndsqdZtgbkxS6Y22N5Gz7YNszF4i87lrHclbwjICZyRkr5gNne7FQ9jGjuOHf+q3/wl65e9sOT46s3qhar96xfrNrrWrLnn3z3B5++siqRzVL9ZJ+BkGhVBwpW73TsNnlRbv26i278fptm16csR6ZF41Tw4bmnB40upYdZq11Wrenj57YH/7uHzjYnUklbe9g12r1qqWzKafI2DvYtyuXLttocdymp2e8nU8er9j4+KS99sY9l4eXr1+zO3dvWz85sEa7bkeVQ9va2XTnA3aUO1PrHfvpT39qu/uHLh9wJiAzvv7mKzs9PrIO+8EzZwkoogAq52rRo+zz+ZLLMIoSvv/et+3G9WuWy6b9vJqbnLZuu284Tjmf/+hP/siOa0c2NjNm5ami1ZtV++TBZ+7Ay6UKlqCQ4Jv3bWn+op83p9W6ff7VQ5tanLE3v3PfXn/vnk1cGLfceM6GBbPOsG3Jttlos2CFntmLr1etXW3aP/jf/r7tb+3ZSKHoHOkKXmKsHdDq9t1Bx7q8cPmKXbp23W7ffdXu3Llq+bLZs68pSnvgGTcE22WMLLWAF1QrVbeRKXy7uLxk5YmifbX+ub3Ye2KpUtIaw1PbqazbaevILN21C5cX7HB3xzPF+tC4JXEgpKw37LijxDGCAefneXYjudQC9pBnqnElTIOaFW6HdgNoig0vIDrYzSEQ6mVsA3kvyg7OfgIOOQ85L12epVLeN+aTva5gENkwtNXxh6ggYhykFXDmwHlUz4NrlcFHP2RvxMHxoOcGsFs2jXR1YVzqm0DnuA0re1xtdJwkApP5DNnPb+EgspX0bH+/hfFyB3Gsvs8ZRhIDpuN2QNzmE15AW4XF8A7GV7aecCphMbLJZTfwdxyfUZ9kk8r2E54imxS6ubi9LmcGzxNwz70CNH3NvVRQMd42jX+83cJ03FkZYToaQ/or7EdAq9oqcNknNwLd3UaIAgb1b/0tXEm2ou/XGN2H1pycDdJfZCMKF+BvzjvOnzjuF2+HcCDZ21obGh/ZegL41Q6Bv7qfjCLtCe4NWexBr5INyG/ZtLJ/hT9q3uPX8h0BL7K5tb40TtorjsH9d//lfzjkAg26FrHAKzaEvuMBAte0KFB8BBrwYHkAJABkbGvjCWjU3xIMPFcgp09AsxmM4oiXUgtXgxUHMXWthIQoMdhATKIWihYR3zuA5gWCiGgIAKgbjlAIxABf3R8UglBxXoONsMM4ps8CSiTMMBQFQMYBewHDKCZcK0FDe1ShWR4bJtCrFEfpZQKeNRYCpSQ0JWD0Xu7X4paHRYcDv4OCdx4dp8Ur4eLCwKMrwiLlnpc9Oyi8Pn7DAEC7wRBFkdPedhSR1xsEg4FoBbXJBSe8wlF0ngAc9UtCzIGmCCjnt4SXC4goQgeFzMHIQRivbPrcw8k60NiREqUN4IB+BLrGDydtNm0gbZw4yHS+mcK4SKDzW/PBNUpBkjcTg0CANQ6feqPjilQxHyI1uT9EcEegZORd4qjxDRt5WgEpuR/DM576qfdrLwhs0xqSoNI4EmElAR5fj8wV85SNePUk/PjNuNFGFEtPJ+4Gp5ODLakQNesASCZj8EIHZSKMEUYTn8vjCggVB8A05jpA1E6NvQ6O+KEpmSKnQfyQ1HMYD61dgYFuOMExGwGS6rMi6N1pEAGdukcyBEPLo2LT5wCG2qj2CJSWLHSjPkqfkfxLpnJuRAbZEyJGfW0lgodXsld7gs/Ce0JkIEanaCskmyRjeI4AsLM1FxU6YK7D81VUIYC43V6IVJMscaMykhFBAY4oLlLBy4pBJNkQV0CkMOhQ1Rmja9U3jDR505Upou/0uQxpKTvaa7RXbdO65u+4rJOslkKryDApHclUiCCWEuQgY1R5WxE1rANAKPqvrAz65c69fgDatT60NwTIaj1LuT07HyKHke/jCEDX3qXNWreaS52x2g86A8g24R3K0onvH3fmRRRUcZmkcRToqPdxvYqF0n6tASmFfl0Uyc5z/ZzqB6VV495rB8or6RE4orxN3fOijFJ0iGZPJzKWHOStkJ2wYn7KStlZW56/YYvTl62YG/UIy/29HTs53rPdvQ1rtI5taG0rlog4pAhNxWq1U6f0wPh84423PIq3PwhFrra29zxi7+rVqzYc9O35k69tc2PNKkeH1ugeWxFKG8ctQjsp8vXWW2/b/NyiHe5XvOgZEYk8k/ONd0HNQfEunDWKYNd6cudz5JDw8YMGqh9kqe95gPxhz8bHJoPj1Pq2vbfrEVw8AyAd5z/Gv4wW7SscVegDni+R8BQDK5bLnmIMMKW1yxwCmEgOsq+Q0b5+yyH7Ka50MpeeuTUcWplUZIqFwWubCGvAz50ouoeMNa4DsKQAFiAlgALgaqV26kAiKcGlkVGPJv7ed39gU5OTNj4y7s+oHlWcL3V9dcNatbol2j1rntbOqAbgXmcdUtiPNgZnXstmpqZtZp4CiQ3noE4MQ+0L5gXwk/3p+wBAFYC1Ugl6AmnwhYJTcFy7cd1BCgr7sa/W1lbt0TdfWaNZ8/MKGayoExwOjEOIYu6dGb8LCwt29drlwAWOPO8N7WD/yAsf0t6To4p5YcjI+X1yfOp7AXCPdkN5AfcsXN35QsHW1l8EB0aUxQG463I8k7bL167ae++954D32vq6jzEGG++FWmRrdd1Odg89e9F5WyNHKsYLz7h+/bpdf+Wmr9unz1acY5mxdZ2b4APkPIVIe30HrbgOShIATD9ncEQMB87BTKHE+QtLNre0aDOL834/kftQUKDDEYFPdga0OThGWU8AAugtHQrQFfJ24doVW1haMnjQ61D0VE9tUG9YBhqlVpAb+7uBG3l+ZtZlGhG2XvwrkbDJmUnXRyrVimdGeJQo4H6r6SAnfWNfoVsfVU7dwfODH/yaXbp6xZDzRF5T1Gtje8vBwavXbtjEzIxN+LtK7ixv1Vs2UiJy1ux4f8/3YhMu8NUXfs5Ozozb2ARzlLWDwx3bXHthB3s7ztPrgGsi7eAwoHS1euIABVlLrV7Lx9XtAoIwUsERiiONQmx+frGn/ewNUcnncrrtkV44nsqlALgwDuz9aqvh0e/FTACb4WqF2uawdmzj5XGnLkFOuLMmnbDTk5p1WujDoRDl9VdetVt37tjE6IRdWFzytQA4feHCJQeD2BPPV1/Y1ua6PXnyjX366acGfyvegWAoB7kyOjLi2QsU3KSoIT9keWRyGdve37Nq+8TSCYp65xw0BlDyAkedvhfU5H2AmMTgFvEAACAASURBVNl0wZ1o1Cjg+czr0UnFtna2rNlvWaFQdA5bMjFo29TUpL+/2Qx7F41oenzaAUTA3nqlFuZgOLBqs2Z33n7d/s1/59+2ibnpwNv8j/4vH69/6dd/w9566y37e//737evH35l5VLJzxbWBDo2ctydWrl04PBnHzrd08AzK+gbUflExd69ddeu3rhp9958w3KFEFj12cef2od/9oFNlMZs2OxYn4hkIvRGRi03WrBBamjH1SNrdjvONZzPFPwM4twcK49ZaXTMGq26zczP2L23X7PxqTHnJp5fnrON7Q3745/+1H7yh//C1p+9cBkzOznlUfwOghNAVSpacbJsf+tv/5bd/f5dAnfNAsOKGSpf36y72/aieD/7wz+17dUtd2yN+LtHrJvs21Ht1CbnZ+29H3zPSh6R27NcNuMFEQ+2dmz7xaaVUzmbGht3qo9f/vkvXAYsX1h0hy3FaqsNCs7X/N+L80u2OLvs4PyNG6/Yixdr9vzZqkemL1+86GfMq6/ftRwc9d2WO3zr7Zq1Ok3bP9oPgS19s9Na3aanZuyNt9/ysxD97eHDL+3Rwy/s0ZdfeFFbMprQ3dA3RsYmnDqSNROyIYb29ttv240b163bbrqspnjrwfauPX/ywjNftnZ2LF1K2TBrVpgqeJTwwfGBrTxesZHimM1PLNq1SzdtpDDutk6xNOYgf7KUsnd/7Vt25907lp9MWhLYIWd2XK9b46Bmo62yHa8d2Ge/+th2N7bsxeNn1jipWzFbsFu3bnnmmGeUNUJAGZSGHiTQ69vM7JxTFEHxsbiwbN9+755lE2bbm3X78sGXrhPh+IW+kP3tWVf9ELjmNlgxZbV+xb5c+cyayYY1rWq7tS07auxaP9GypeVZa9QqdnS4ZwmyDFIDS2aQ521LwUsdUanhfHPbDvvFQiE16bnYB9L9HYdJhKjUbC5kKErvoU38jVylbUEXDSA1f3Ofg6rDEBQmG4BMAoF00vvjunLcdpGTOm4zyD6I21rRrjgL8pM+K/tEwKLbclCbRYAk18m+i9t5CkSUzi4MRraI9Lw47sGzZC9KV0OG03Z3WEOLhF7XCva7AEONSxxfk+6mfglvESAqsJL3C4R1sRAFJ8Xv173qq4JZNCayW7hO1+ge9ZPPheHgnI+Pn9oYv5dxEAakNssm0fuEYWjcZYvLztW4yK7h+awnl+OR3a2AJdncvNP1oMgm5xnx9zIH+uFz3S+bN+58kI0Vf3YcN1U/fK27g+Y820n4iK7hXdLJFXRIO16eJ+F2sh/UVo2nvyuKrNc1wns1f46RRXPEe+VE17gqyCyOAfCsfsRcoPmQLRLHcfyz//Zv/QdDgUECajWQMoxlvMvIpSMBHO16Gh8/MowFQKvhDvJEnD7a+GqMNzSKDIuDe1qcPtAI3wgkE6imydZmUeSansG7Obx4L9Ef/AgEEljsEUnOmZj19DgUWYE0rjyVSmfPUIQsz3DjLPqfzw/hZYsiGAQ00y8UlvhiV9tkuEuJoa1OxxClC0ggMgaBWzhs5Di4E98QjJ/AF4EfjDN9kQdN4+YRrxFdAs/wSIVY2kh8s0kgCxQhclnvkRETgIcogrUfvCc6NBRxWnd+N4pqBYGGER0Ht4iA1ubRRuM6DgsWvhRxbUwBkFrwnibK3HUDgAf3lG8Y54kLUVKKknVBmAqHmzzLjJ8OSAkkrSutcc1dXIBrnvqRJ1cCUEJLAkd9k1ASUOOAN4bScTCuSNV0RbpRO4vQj0c/6t0YdGFuQooOBaV4lqI+GQPGKu41Zd55dtyo4Z1cByCs+wOgGNIaMSS0Jl8W7vxNei/GBAV+iK45A88ibl6Bcp5uG+1xlye9ABxozFGQtZ906EhIa5+7oyE6BKRk8AwdfjrYNa9xGcQzBXhrXgX20t9exBmsfaQ9iwmudgg8koLgAhxDDYB3JKSAa03rEOe9omYRuKl+qJ/8zhdGzuZO7/MDenBOLaE1pQNchyBtxeAkUlhrnTnmOuZUADiKDtciZ2gr/1abMETDWg33sI+0txhX2qRrg8IVIobFsY+RKrkomfLyISbZFR9jHZYASFLQaLvSj3S461zhekXO0w7WdFBawzr2MYucM7zHZVtEuSK5pnXA55LpVA3X3mQ9MT6AV3IY8X4Mft6HMcU1ivTnGinLceVENDx8xhqIyzKBf2dyIhkiovUjeRRXWKTccY2AZH4zJkQxyXGiVGidt5pnjYWeGT9LBDxqj/ve99TIiOs9alhcifT9Bg8vAHfv3Angf0ccz2on0VdS/twLH9HdhH3ctUGHogUZSwwKNlqctYnyst1/43t27cJty2fKdnJ04ly8jUbFtrbWbHvrmVNxkA7K75PTYzutVWx+es5ee+01m5uZtYcPH9nBYcUjrEmFhVf05vUb7izZWlu1o8N9a5yeWq16aK32sQMUw6goMRzPb7z1pl2+fNU6zZ5HE5H2KmAUbnkizgB0AZqJ/JOTwNeZF/wLZ6XvF5LLKPRVCEXbSJtlv5IhhLFFeq0cBegRGL8um5Oh0JZkIOuMfxOx3hy0HczKJHIOmAO8z8zMBkPNnQTndRH2jw593SoCSdz+OpfY/0r3Z90Q8cY6gv/Zlcx+MCgpAkk/OUt9PUfFUIlMJb2e73YddKs6f282H2gApqam7cc//rHdu3svOFjbgTbk2cqK/dnPfm7WDBzXDgzPzZ1R9bDfoL7gfxzzIRKvaOOjZQccATyl5wh4DzUtgj4ig5YoSQfIRkdtfHLCz0AASSJsK6cVe/DgUwewASK0l7m37g6B4IyTMYeM5J1wjeLUQFYRSXd4eOxgFdfBFe37Lgl/bKgjwvgR+Vyr1z2jhihkHAxkP+3s77i8IUqVHziUAZwBpAGV337nvtOHUFAx0BaE8eO5z589s82VF0554TpnJBPQPQFiiPy/efOmg+iHlRPnLGYvnRkDcJd3unZaOfJ17Gd4IqT6kh3Rsa4DUEQtE9W3eHHZpuZmvYiac8Y2m168Eh2sXWt44b/a8Yn1yN5r95y3l5/i6IgtLl+063dueWR5MpexJEXxGJu02cnBgR3tHTqoubayaof7+06vBu0UUXvHp8c+VtAnQIEADznruj+kAF/O1xw/cLaSxu8O3U7PU/x/7Qc/9Kh3HDfQKJye1jxjDG7umfkFGxkds9m5BZ9/wEYcBq67ZnK2ubpmbS8g3LGnj7+xZqtuuULGcsW0jU2OWf301I4P9m3X6QUSgQKgEApc+l6un9qwD20UmWZ9y6ZDsI5HlVNAsh3mrYks8SyRULuGyO8AVof/2M9ECksfUwYoxfCqjaqDzACOrj/CFx9RzDiVQ65gE1OTvr9YH0QZAwDCbYxDZHRy0oFXKBCmxyedfoL1RCR3H8bY4dCItl/bgL+5ZpWTiuvY2hfIV+eBLo94MAgURPxbe6k0UrL94yOrnBw5/UKr27LWsGnlFJy88LmbFTJ5L/4X+LrnnO8eAJp5OIHXvNe1gyMcXCe2fPGC3bhz02UOwSzIH/ZXtVpzQPnFs1XnnLcueSFmkyMTDhJ5BlWn7fzn00sLTumCvNjf2PZ1yp5ijLBTFPmnICfeg9xwmpxcJlD7NOFNDoUeS4WSTU1MOKg+6A/t3XffdeqQN9++b3MLSy4rnj1ZsX/0D37bgd7K/qF1ai1vJ+Di/MKCOwYPq4d2XD0NdEtJspsoTtqzifEp7zdnVH6kYK+9+ZrduHPDHXJJzO+8WbfWsV99+JH96U/+yL5++MjlI1mS/NBuol4xHX7zr/9V+0u/+Zds6dKyZedy3h5D9ICl9Mxqq3X7xR/9uT346DPb2dz1iOSr16/Z3tGhHddOrT3s28XrV+3W3decp7lRr9ru5qY9efS1rT157g6t6ZFJy6XStvZi1anvZmZnLVPMOYhM5kWlcmQn1YpNTUzb5aUr1m50bGFu0eUg0b/In6mJKZ9/zrdsIWdHJ0fWtZ7TyQw8IrrpcvS9775nN2/f8toD2Px7u/seKb69teWy+LOPP7HTk2PniIbabqw8aTNz807/peARuLpZs2NjozYxNuLrD277Qbtrlf2K6xgA0DPL03bh+kW7fOeyXb99xWUhRR4P945s9Zt1e/DpF3Z6VLeFhSV77e6b1h50nKP99tt37PrrN2xsNmfZMac9t1q7b4PmwNo7Tfvszz62n//xn/i6YM6QpZcWL9qPfvQjmxyfdMdZo9b0edxY3QhZ0mQP5PJ269XX/dwEzB8tjZoXaW20nfIJ58XO5k5wcPbgyJ6w+flFHyfXUUtZ6yQbtrb73Nrplp32ju35wVOPgm51T21kvGiFXMrqtYpTanR7TWu0G1Zr1zyrCh3AadJY9xEopoK46EbIDtmU6DqST+wr6MDcBuxQeD1kJMpeCRz9gXaLs9j1oVSoM8KPg14W7C8cENLvBbgpaIY9K6wiHpSigAnuk54gADcOLssWVIYbz4tHydIu7C/p77JppNvLJhFIFwcIpR/LFhauof7pHtlU/BYvPecdY0M/vDhrFLXNNdIlZd/LluO5miPZEdIXNE+y9VxPj2w/AZECEmUHSKf3IKyIujJu5/AOYUEaW42H+ur2bmT7aKyDbRki6nW9QE8FigqvcPs3CviTTRNvp3Abx5+iICHpcnqPxkzvl40axzwEwPp8xyLotTZ5ttacxke6qdakxlHAcfz9cUBYuCnUP7IfNU9qh/BRvUv4RxyDEl7CtRobjatwBrfrowx/vSOOvdAu+sh36BzSqwWca40wT8JG+LfbIOLljH2nfaK2efv/9n/27w0VOSGgmQdrQtRZLVINkF5IdW8NriYi3nm8w6Ky4B5tFm0IGfE0TgCZgPAQYXJeZV5AkBaBQCjehxGhieB7lEEByrRd4KYWgC+mXs/GRspe2EIAtIz1ONAsQEMLkN+i8cCDgCKj4oHqD3QcMnzohza1Jg2lhnbJC8a1caCf65zrqhD4YCS84uCTFkIcQOR5zJH6zjXxjauxcOFPRGPE3yTBp3e9DKCKW/ocoAjAT5FoBhbxMHiStCnPaBaiw4nISZQHB8DSwVjytdUN60cHFe1gPOUo4PN49KrAKhlc5ULgiQY487FPBQN00AsOEhUxkDcKw1gHngOQkbANx5iiS8+9d3wvwR3fF1prAN0vAz4aS94p/jzNn4SGDrpGq2Oki8JP6tHR3QAQSiAIiJNAJsImCPwQsUp6rNalDmz6r72ig0DAKGNJu7R2+JsiVnHAzwVKtGYlfHiHrvE14nQHaS9UFDi5Alf3gISvyKvoBwf0PrHCB/1hkC0SwB4FGaV7aGzih6XWoWSM1h9/SxmIyxuMBxkQIfIvAPK8Q6lUkke+F7H2oh/JOj+8o8JqjCkKkQwqnuee9AiAJmItXjRUfY0LZR2UApPigjuRDJVjdXhIrqJYCSgVcK09ozVJVWuMXSL05BDRfPEupaQhg7UPlArM9fQJAzUcTMGRhWKncYgflmofxnCYC3GShcgFRT34XozRb2hPxdcA/9ZeAgBjTDVnitjWge7gV+R55b0qIHW+L8KZovHWs9UHyd44SK715QpvPvRf8oQ+i7pCa5R1o/R6vhNnGmMpBUgAoTtlowOb3zhAWW9yikrhkaIIRQI/7hCNeMT5Lg68a39LUVFEuMv5blDc+U4Avs4rnke/3dkVq3QcV7aRv1zPj94Zrj/n0dP60xlFeyjU5ddDqhQpjL52KUYXSzsjMlfPdcdPO0RghvUAiJr3QoSt+sAmxy/Y0twN+ys//Ffs4vx163US1m50PYIJ8Oeksm+VkwPb3d5wbsKNzed2cLhL3SS7e+dVjxgCSPvgg4+8GA8wDkWCx8rjdvv2bZuaHLf6ScU5lVtEM58eWLW6b81WzQEiDHxSx9kvGHXUX+h1h54WHgwCHDJBHwEE87mOohaDfB66UaZ9S5vRA4ic9Dkr5iyVATwM88FaIENIOpUr5hTeQ45GmUPNVtNTy12epwOw2iLyK5AX+fnCc3g+oIdHQ0dnItHngDcrKytulPf6PRfHiuxFhwHQltKOHOO9tGdudtZBW4+OLQUOYDlTSF1nDIj+g2caKiJALo88PTqyY6iwkKsuo3Pepts3b9vli5fcSGadQMXxzaOvrNNoejRrCBAItE30f/XFur+TSGG4POl3OE+p+WDOIy35Thv5TkVbHDgCtqNuhAEShT0JHyhrF0CV+eWZGxvrgeYj4scN4F4A1JFJ9PPkJGQ/SIfk3JOu6lGarY6DaZzf1KjgHY160ypHxzHqp/Oq8OwHB0TbTY9gpZALzyPqG2cC7VRW0+zcnL355pse/Qx/MZGwyEDav7+z67zS/K9MPWgC6APfO+f41LQXTgMYZW74n3nkbIA+K5/K2OHBno8BfXD5FNEZ4dwGZHMH9nBgV2/esJu3XrG55UVPsWS8KeIF6EgUO4UHoZBBNwDAdC50IoPyOQd7b7921y7fuOaFPBMEXsCP2W/b9vqaVXaPbNjt2eHWvhcXpF1ehLPX8/cAHuZKBZuam7b8SMlO6qfOjY3+oLPD61i0A6/whYuX7f3337fL1675+iMyn3VLBCFZf+hPgNcjY2O2vHTR5wNwfnN9w6Mlpycn7fnKM+t6kdBj++rhF2aJvmVySev0Wk5FgjPneG/XqWVwpEIHA0e8ziwin3EQDoZyGIVznnXiBU+H5o6HWr1mXeu7Q8kDToYhu4p9zB7FEcH6ODjYPxtT3/NFIoQ7DhB++513PXJ0b2fXxwPHzc/+7OdOS1Isj/p3APRuO8GbSubAybHjj6wVL55ab3gBPsC4+innXN5lwMR0KIhGpsDG1pbXeOE6nGm9PlHVVVt5+tRBX88My+eNTAHX47ttOwIwqx97lCqyBOcd17EWAbupYwDtCSDkhcULzoPfbgZQHpnY7HWs3qx74dbv/eC79ht/9Tdtcn4OvkiXMfADW2dojx48sN/9579jH3/4kTtGsAGIZB8YfPZjDh4DujP/zimODmtJp/+haC5R+hOT004343p1OhjSrGPf70nzuQCgXFtf9bGEPqXerdtoftS54GenZpw6CEcHziSK/WYBggdmj7586FRUaMR8/uzpip1WD22iPOFR9dVGzaOcfZ76RJ93bGJkygubAh4SAQwxzszitN27/4bdf/ctG5sM8p9AEJ738Ycf29dfPbK9rW2Pymf90H7W/mn91PLlnL16764Xy3v9jddscmY6FBwc5qyYKVlmmLNnX63Yr37xK3vwyeeWzubc4cQ4IKu6Q7OF5SUvigc398TkiAOn6y9WrX4I6J218ULJeekp+gktCPNeHCsHuqFG1SOYATIZg2uXXrFiuuigKWdP29dhy/+9vAQtS9WGiaF1hwOPEofeD25lHKLT89P2b/3Nv2Hvvv9t1zHIluCse/bkuT19/NgO9nZDcU7snW7Qh0fKEzY+MWnVatPPUOoXUBjUbcxUymYnJ9yBlu4lvC+TZO6kkrby4pktX122H/z69235xkXrWssKUyUWkEeSVzba9i9+9yf2Zz/7hcuWixcue6bH1NyETS5O2vTSjM1fmrVL12ctN8H5ZdY4HdrKp0/s0z//lf3qww+tnCvYxaWLNj0xae+8cd/lFoUAhx2cIm2nWfn4o09sc23dx3d6etYuXLzkhcSHnYFnJx7s7PnZ1W70nPe+XBjzfVQ/rbnjlgwKMkPIKBqdHrVUbmgta9kw37ej9r69OHzqEdCtQdX6Bp0PwVo1pxrr9Fu+PskkgPaI9U8gEmfjmT0WFXEGgHaANDo3AaD93G6FwBBotRy/SZ/z1SpQKtj7wYmu4DEAaAWauH46jHRkilnHCtALbFR7pNsIm0L+8nzppApWks0tO1N2mDKW1UfZ5bJrcG5Jv5ZeHcfM5ID2vkcRs7LN9bcCfGSn0ue4DSt7RXausAPX71MBR5FNzWeyD6WXy9aS3Rm3dxgH4XKyZRgT2aSyv+P2Q9yWi9ve6GD80A/pwAqK0LgKxxCmEoqkn2e4y9ZRn3i/ApoYX+FWwqniDgRhLLIBZXdrroUd8L3mSuCsbEjN5cv91hyorbLj6B/jx7NlL7p9FAXyqb2yebRW46CynCRxbFQAtPrCfbIZ3E6I7Ic4nsm18evoQ9xBoHu0J3yOI7tP86Rxpz+sQ9XgilMcx3Fi+hq3v7UGOC/ic653xm1NH4P/6j/9d4cCF7TodJGihuOD/3IUGYpmAMT+3yAWL3WvcsStKSoEoenyStAQGs5gBeU8GNMuBKJqqTJqteBpE9cBgCFQBEBzP9fyLAewYxUj4wtE/8ZAIc1eG/HlCdWiH0SFLhSdqwhpDCzew+coXCFq2RGWs3a8vDB8g0ZVYiUo3RiNjB7arHsAiP6/Fq0ELc8SyKIFJ7DMD6KYMNEG5d44IOqb5CUvURz4c+ETRXXFwXRveyZKF48i4eW5E0hCOqHDWr2hH4DOY4jATIcDhgNJ4I8iDuQNlXCQgI4fItowAgA4kNzYiSKzhv2uz4dHnaXT50VfcuFvCcK4MNdGciU9irDV3Mq7Rxu1L7iukAsclPL26Ts2Kf+zTuKOFR3IEmBEGqKgA+lRqZlibAHID5HBEij9KFJX3Kq8m+sEJLJeBM5LKGgvSGBJMPK3g9BDottCdXS+E8DlAH5UoIDfRGTpIHDjMrrfOficZ5D9E5weGEQ6rLx9mahYQASAocX72oqATCK5ddhrXer9Ohg1/+qHfvM9/xa4zH0SmnzOXGjv8DfzgELOZ8oGyOULPm7Mrx8E0d7gXoF3Z5GFUbaAy5VuUIAwFriP+10hiN4ZB1Alq/SZ9rYfZskge6QcxA9A+qXDVxGpkrVhn4Xo5FAVPsyZr0noUTIZbxPAhaJ249HROiiQL0GhCGOJcanzQAej9qf3I+LqVJowgJwiyum7eGW1/nkPz9P/Uop0sLJuNG/aQ3o/nwvsFfAvRcudBN7HQK8jxUVrXwe/DlIpmFKyGIv42aAzLq5c0X/GDnCHdgDi01cOZZ/7bNYqp1X/Tb/5UYS55sDBk0bD2yrwXOceY6S1xfNpu0C+uGKks0lrlHuUDkikoEBz3s87GGN3kkTAsJQt+htfgxrvOGDsMtkdCMHpqXM0Li81lrwvfm5qX7pySPRxpJy4XI0clOp72PNDp9kY9NPWrg9srDRvc9NX7Aff+Ss2PbFsncbQcmmMWYBtCmx1HWx+8s3X9uFHv7Cvv/nc2u2KTU9P2Ku373jftzc3QqQo9QFyRet6sTez5cUl5xWGb9brXDSbVq8e2+HBpu0fbVutAwgNuUfTcKPl03m/HxDAOVhTgSc7lQxKMLQarnRGQL3WN0ANACX9g3P54OQwymECDh/aMAGoEck8Z29Oe0Eqiu3FdSvJYqIVNc4yXMgiYn4Yb4AloqahBcmnizYxOelOpTDOYQ5DbYTg6JVMJaKVn4XZhTM6CZffURYTUdqMp2houP+kGgr4cY7r7AH/gbYHgIToVqLaiRYjLdgd36LvGgTQmIw5wCnS7tHZRvJFjyQPlA0U7xvzdkJrAaAzMTbmVA9BziejQq9pB8lc3kWKOf2UMeJOX0xnonRrVc80krOWtcgY+H6D9zaKJpIDjd+AtdJnw3jAoUtUUKg/srA4504KXA7IBuacl7iTK5P1tq6vb3hqv3Q5InMZD9dRouw4BwTGRi1bwnkw6ZQKSidm3UGtQLQboBfPDxGYIeX42uUrPhcAAMgX9jv/x7PpXKfO5fz8Zp3IGc4zt7a27PjwwBr1uu8tAEsoBODg5rnoZfSHQAlf95mMRxJfvXHdQWgGIxR5bNkBADiAdrXmPNk4FDqtro+tu2USZqPjk/bGO2/b/W+9a4uXLvi6oPAa0ZCVg33r1tq2u75pB+tbtvVizekTcCy4XtPr2s7hvqUKOZtZWvD/x6bHrVqr2ebmtq8bZd8BQMPP+86737Lvf//7ViqN+DpwcDiTDkB9n7kMNFfwDc/OzPs4w5O9+uKFg4RQgKy+eGaJfs9Wnz+3r7783HlPc8WMVesVpzRIDnHEJz2aGD2KHQ7tz5m+hUNrSGBN1mzQ8TEFeGFfQRWDbG3gDCP6rxVsFYqjLcwvOogJwMScMedQFzx69NCePn0SMi6HXV+L8MlX66c2Xh6x7373uw7iuo2Uztqnnz+w3/m933WdrBBR9QAoA2xdvXzN5hdmrVqvOmC5u7Xtjr7DnT2P5l2cX7S5hbngdMmmnEoN6pPKyYlNz0w6h/34xJRNzMz72vnFn/7cgfgelFodIloXwjoHqKzVfH4uXrlgi8vLls4kfe08fvS1UdiQbA9oI8ZGR10epSnc1w+ODzfwhwMvAAs9xfVb1+27P/ye3bj1ik0vLJiHYwdvvX3x2Wf2f/z2P7TPP3/g5w/O0XqtYf1BkIXZiG4LXbsE1VAybYVM1g4B6SkWNzrixQWhmXn3O+/b5etXneqDPTWAX59ofoJEWi37g9//fXvw4IElM0kHBpvdlnO/j01MWoIo9r7Z9NSUUx9Aq4TeVDk6smQicJmPTU75mDeqp04zyVrAMclaQAZmM9RBavi+7xDNnUi5nIAKp9lrWGGkYNduXLPrN684QFzKF+zp4yf2fOWF72HeSfYQ841+juzYO9yz3eMDpz/I5rO2dHHJs1V438z4nM2Nz9v1izes3xrY9tq2raw8t3Q2b9OzM753cCxCr4Sch7pud3fH0qmhLc7OWbI/tOODY3cewF+MXc262Nhad9B8ZHLMpuemrdVr2NrGqgcjZZNZK+fGbCRb9oyA2fFJL4zYrNSd2gf6Ce3/xaUlyxTzRhUhQGgiqTlbc+MFe+3ea3b16jU/96onwbn2/OmK1xpA9gEwQ2eyv39oW9s7nhGFXIBrmyh/MpooPAhtUr/dsuRgaAuTc56eDhc4a/Dx8yc2Mj1iP/6X/7JdfOsS1P9m1B6vmDVPzOqVlq08eWb/7B//M3v45SOXt9AfTc1NWraUnl+8VgAAIABJREFUsWF6aKlC0haW5m1qfsrPvucrz23n2ZZTbsAfjk1BbYDvfvs79qMf/tjlLk6hQG3ZdYfmJ7/61GlWAJevXb1hrc7Qs7TILOJcTfaDE7jbxvE+YtNT835WV44q7oRAnuB0wIGULxVsZHLUOoOG1a1mx90j266tW7V7YP1MyxqdE2s04VU+cd52iq9SdJmsN2QystvPhshWdiyiFXAQdBxl4QYdMQB0zLNwCT9zo2KFwn3OQdnw3DPsw+tenBfi07kqwIxznf9lFwv7CbWK/mL0r7AfPVv2GH9Lr5c9JWBROi995H/e48F2Fn4H2R2y4/l3PCtOOodsRMZF9r+ie+kH8pz5idun0kv4TGOj9ruNC/d6DMSl3Xwu3OBl/Ev2DfpS/FphIsJKhHtpfGVfuW4f2XPxZ+nfsjn0Ow5Cyr7XPPp4R5GysjHV9rjOK9xHAGq83bJd4iB73N7Uc2Q3a13IjhSeqDkKgRXndZBeHkutEfUh2N8hMlp2vrAGrTthYrLx4zaq7CrNh7CAdoQfKXg0DizLjhOG5y+O0ZponOiTU2+9tCaEm/gaj5w3/Ft2tNaCdEqereh/7hV24PhF7L54X0Qpp/0jjElzqf2U+O9/6z8asglY3IoSk/KtQdFA8ls0HFyDoOGQoBESKvxbG5TGirdGIDSfKaJMi0KGe3wyZZDD+RcHknm+osWCAh48Y2fAZmRkqQ0MooSGhEocWBn2AvDNRDOA+k4biPaGZ4XffO6pnpHQJZ1Og0x/lKJKgRF5R+RxE9DmiywqNMH1AtD4zbM5nGhHEFTBYJJg1KKjHXqvFqfapMhQzaOEhhYin+sz9YlIaAkIgR8CtNx4jXFBM19nm24YvJ/pVIjklMCTN4d96QvbU/V6brz6+wGl8ZxGfIMClATgxb2hEgIyngVy8TcpwvwAnPlv0n8p/GUhTV+CXZuWnDUJHxnRnhocpXLwDNrnhmhUsExzync6ZNR/uJsF/ErYaoPzt5wpzCV7LD7f3t4oApRnEMnqhQdTSatWT70/WkOkOfqBaeFgjoM9XCPhp7lx50AU/Rifdwk/7vdDMorcEiBHe/U8RROjxKodANA8jzHyfUkKYqng0YJ+8EaR09o/nqYV7UkXjJkAdqOgB6Dx3Hl1pmxEgDjXxxWCeN/izhr6qShlxlhRvjxf/aK9PMt54KLId+9rNux7KS5E5PA51ygzhO+0B/UZipbvu0SQiawh5lbAow5GgUYC3rRuJNOIjgk8dMGT746B2KHgIIDv1zBeYcyU4k80aQAV43JXBwZ9xdBTyhZ/o5CHqL3QXhWBRA/wOQMUizJg4nJfBzWOpAAqBwAW4Frnh9arlEHuEdAvRUAyQnPJ+9VH2qNx04HKs9gTrD+B2mHfBEcGALQOQsktgbo8K04LpHnnXs2j2qz9E98f8vRKPhBRiIJIVDMymmcQIfTyPTxLzizaFI90UL80tpprN/Sjc1SgPX8L2KYvcQfTWV+j1ETJdMlzPYPn69lagy4fo6KBuo+/df4GJeHcCSrZLJBPYyZlSbI1bhRY5Fg6U8yjSG/6wJyE9W+WSeWtVBy3QTtlw0HesslRu3b5ro2X5iwxyFkuVfYiVQC0pBsShQgQ8/DLz70oYaloNj5RtoW5OavWTjzqiki98khULG6Y8oJXU+NTNjszYyWAol7XI636vaYN+i3bB4Q+3rN6P9AOBJblwNUKGMXZlhoA3oaUeOftHhJX17UsZX4SorGB4xkDJchngNkGtSzSQcYh33l6PgtNTkgJRv4CQJN33xv0PPVfjiLmrkmqt8cpmnM5nskT6BMA8dsd5+qFNzRp0ENMOA8ugBjzBQDPWEuvoF3QT2Cs8oP84ZkY7b5HI8q0nZ2tM3lDNGAyGXSb49NQ6IcfgA0cpu7k1lpFH4qKy6rQsr+HYmLw/lI0L5+36ckpB5QV8c1eoigda4ooLX6QVYDW7DX2kMvHCBhlrdIOIsHIVhE3O/exR8/XeMMBUEA7OVxQjiXfiXYT8A94KeVd+4fvtWcBiLhvbm7WiwNOz055BCsAMVGzZw6dTtd2dnaj6OkTBwRYO4Wo9siFCxeck3pmbtbShYxH97H/iNQGBPaU60YrFPaLAik4aOiDdHLoNRyYjvQV7SnJLMBO52iOijFOjU84oM+4OGDdgHe6Z9NEtyaS9sXnnzu/LwAy4D3r0Q2KZHBCAbi6HMmkjahs1SyB0mFnZ8f1OKLVAY159+kxqfYVO63X/Blw4cLR+v0f/dBuvPKKR5gSCbm9tx2oSuote/zFQzvc2LZnXz+2dHfg+9bPonTKDk8qVhwftZmLS7Zw6YLTeaBLALIxTnK4od+hrywvX3CgjGKiUJ9wxhLhSt/h7mVPc/YQ7c4eYKyIgN7e2PTCZRMjo7a/tWPdTts2V5/Z1taG5QsZ61nHgXNCMrrW9aJvxWzJlpcvWak8GiKym5Jx7AtASwBoxqXmY5jNhCADz8jCowaM4Vs8abOz83bn9qsRBzOFooNjARqSzc11W19fs53dLacRYf8RjcoYrT57HpychbKv0es3XnGO7D/+kz/1iNFiqWQLyxccOIbS5e233rFLl+dse3PHPv7oQ/vgzz/wooDbaxseMQqVEcA5EcOA32R85L142UJwIiwuuurN7qhWara1tu40DADYrKFcKhRzLZSCYxYHBpQoV65echoVztAHn35sX3350COKM8wH3PL5shdjhYfb6UTaAZBN5TO2sbNtxydHNru0YHdff9Wu3bzh0fVup/T69uirL+2P//iPfM0D8mbzGWu02iECuFp1ALqMUxG7wPo2maXYZMfKxbLLiPagZ/PLS56BcP3VV+3Nt9+ypQuLUbHpth0fHFqz1XCO93/xB39ov/d7v+d7iGyASr3qvJ2AoKyxIkXCLWUXFpadn7tebzogS3tYl+PTMz6+ZKTg4BorFf1829/bc155MkVKxbKfj/Rnm3Ftw+2e9bmgWOHI+KjdfRPw9arLgsePHtvDLx76emBdKfNqajpkIa+8WHFO7UYbZyvQMy7RhJ8Xy/MXLTVM2+WFqzZaHrVms+vBCxQQZUxw2kDhAd0Q+xFZgqxqnJ7Y5QsX3aEC/Q7rIBSwHXEZcVA5sGav7RHX33r/PZuYG7cHXzywTz791J49fWbWTlu6n7D5qTmbHB2xkVzJTg+PrXVa8/OAAoxkib362l1rQ9XQY9dB5de1F1vrtnawYclsyl5/9XVbXrzgmQicoZwTUA4dHR/a2MSER7zTd0oAwTc+PTPntCTVZtW++eaRncD1bUkvOgoAPTM6ZaPFklM/kMl0UDm0Xmpgr7x+y+5/574tXlmyATpzwuzF8wPbWtu0fntoDz7+zOsBcD586zvfctqZ7qBttUbNnjz7xh4++soLzMueIrqZopkLM7OuIwAyk7Wi1HiBOikkLIX4jqvucD7YoTAg0bxFOz1puH50/8237fatW9Zr9WxnZ8/q1YZTiT1//tw21jdd3lB8kP3kdkTSQt2pRMtaiYb1C13bPF2zrcq6ZceGNkx3HYCu1Y/ccUYcAdQb/PQTAz+PWOvB/guBOL12AGMBoGV78y450tk7yD7u84DDiDJT4JdsLXQlnXWu60eZZsIk4kCnAiw0Vjqv9XccBPXGvwRIy979/4tkFubC75CZQo0m6NBaHoDHbzm/hfWc90MFt8MZf4abRDYM18mBzBjiiFbgmUDnOOAcx6h8DaETxzK3hW3IVlQAk/Qa2Y+yn2SHyl6RnSXAMD4Hwq/0PtmJjsPE+iN7R8+Ig7h6rz5Dd+PnZdtWcxfHBB0vivExa8x1v+Y23j6tBeFdcYxG7eYdtFXBSrRFerbu1xqIA956psZO9hGfK/JYuILaJGxIAL/6pH5prjlTFJ0fnwthKdJP1a54Pxk7PY/v4xgs90lH9HUfOSviY6jxoO1xQF64oubGccGI9kV2rAIo0LG1z+VciDuIZLMn/s5//Z8M1SgZ5g4kkT4fLar4Ro4bs1wDZ5GALoG9AhEFRspQ1eDLYOdzLWoGRYtDRqsviqjojQZIADTP4P14ArWpBcSqvTwHI4X2CMEXKHi2STyLK1AeBKDuXGBosyIQziYtxs1Im8pepCYW1eKFXOrO4cfzBOjFN5IDSG7iBrBTIJvGTQBaWNjnPDcC1dU/AcYSdgIK9C4JMAkRjZNAB1cMo+jLuPD2RR6BXH7YRCCGQHofl0SIQEdZ98VOalkEjsWBbBQCB6Mjg7gZFYshssaBvmQAVLXWBKB4FE4nFIiU0KWfAoaDcd0NkU4USssEAIVoAq7PpAJQxzWKPOQdUF7QH57Ld7qG7yRIBEYLND4DWyNANA6wUexQgkgCyNdlRPlAP9RuPmOPxEEhFO+wiUPEU4hwonhI6D/pgJpf2oFN6MI64vnkWRozbWrtO3ljtd/kkND68MjVfgB5415Z3w/JAJwpol/7Q4eOBCEAifaXDvIAYIUiWCq2qTZpjdM/L4AXRc4LxIofpvGDSYe3BDdtc+Az4hSPe+jkMNA8xxUQybjzuQpR6qLCCYWY6megpu7VQa2I+njUdBwk1LzzfAloPtOBy+cCmn1dd0PRSuZAYxqAwgAyq13xPR7vD+msWscOiEbgOnOBcsm1yBOMMN6H8hkKa4XDBaAxyIAI1I6KfOhge1l5CIa70+dHzqaQGkSf4iB7XFETeKQ+SnkMh+Q5f7POIc27nsncypMrgF4Hrve/F/ablAYdeNwvR5acq1pnarPGTLKY31rH3K9oZzloiWyh3RjQgPtTkzN/4ZwMjqSgbNJPyRSdTVrH2pMCtyWLuT5+rYA0yTuNpfahlI244ql50IHv5000R/xbZzhjScSqnqW9FeY3OCQxnLWm+Vzyy8ETL3oWIiIkR1m3ul8GCe8jnZxxlVLie8PphDI2Njppg27aGqddG3ZzNlqatUJ60nLpMUtbwcbKEx6xBCDF+AKO4pjOpOEkr1m707B0iojMUzvY3/Fr2DeAEN1OWJuTY5M2NzXrwEj1+MhODo8snRrYSDFtp7Uj24feo3FsrX7TDTNA3y5GECcMvMLOXQ2kkHbAFwcMBmEXHlo+80gOneshEwGwCkAIAFrrotFreDQ1egbPBfwiwpo2+loYDiyXDdXg/TMiv6P/YFwEvMpAMRE5ewHS5RDErZuxkKGDY5NroEAJsi44tki3v3PnjkdB0qZdOCMjOgXaLPCbsWStkaavs5FIUtKuq+2qc4ATfMC4u0yPdMZcoWhTMzMuYyQnVCPDK7ZH5y/ni69dirhGHK0Al6yPyYj/k/vzRBVnC84v7EX4IjkJaOXOjHbLI+kAnfm73qp6u5Q5AXgAxYWUeN6lLJ1SvujF05BpQccI+gU/Am+ItG61QxQasoaxzOWy3j9oRwAYAKyIXJPDmygv5BqOM7hpATb5n6gW5CLg/7e+9W179zvfts6wa802Z2Hf0I32d/a86BoR4ETy3717199FkT7kjQoQAVQCQpfHyoGPuR5l3kX6GuNDRC9cqH6O5AuRQz1k63nBt0LeAegbN27Y0cGBffn5Fx617fprZOyJ/96N8yizQoWGQ/+qLgtnZubs4tKyR7hxLxy07qhIpl2vOTo+sfmlRfvO97/nEdTwFkOZkcqlrQaX8u6+ffXp51Ylnf/JM0/rh+N9JD/iwRqnjbol81lbvHLJ7r71hr361j0bGx93mg72jRzzAgNEb0ExN/ij3dHvkbLJs2AKPqMGAGBWiBrsOK3J9vq6R3FTXG1/c9P2djYsBe3eSN7Bo9N6xdsOJ0Kr1bVyadyuXb1pM7PwLOc9+yI4Zdu2vbPphbz6/Y7zheay6FaJMx1jpAQFIE4r9m3eHWVQD7i8g4O2UonAdfTlttVaVdvb27GdPbIC+jY6Me6gMuN9uH8QiskNhlYsjbjToIkOmcva+NS0zc0vOlgJV/7i4rINBh3b2lyzva1N++TDj6xWOXEaDZwTx0dHdlqt+thAnZArF3284V/+V//1f83pjpLprFUbTaddATT8+IMP7fNffWJbG5tWPTr1dbu0tOTzR6Q2RUnv3bvnvOSMzzePHzmQ+81Xj5z+xaPxWz2bmZyyibFxazYavr7I6mAO9ytHtnuw63U3Lly+ZDgULE2gT4jk2lpfs7XVF/75zds37cLlC9bq9W33YN82VtdsZ2Pb+aanyqNeJC/RJ9Ml67zUzAGc2rlS2ertlv8bqpmJ6Qkj+hbAemNz0w6PDrxP1ZOKffHwyyAPigVfn/BVc14iw6bHJm00X3RgdaxYdq7go8qxUQQ9N1qyIQFMAHcjWbt+/arde/U1L95X2TuwTz/8xD776FO/Z35mzteusmvZhzjdXcfIpOzG7VcCp28+BBtsrG2G869cOtMz4c7Hplh5/iw4seGYjuwTnG7w9L959y1r1joevU0iYLhuaK1+29r9nvPnl0agLwyRmkRYw1U8kiv42UjkO1HYRHTXazWfk/HpKVu8uGjTC7NOGzI5P21Xbl61RD5hq6sb9rOf/ol9+ssHVjs8tX67a83TqmWSZEM1PMCYgo1kP0GHc+fu6w6GU7yUzBXUjNNm1bZP923ncNemxmft+pVrtjizEArkjozbo2++dgdXOpuyZI6CjUv21v237cKly57ZAf0VVCBwh3/x6adW2T2wpbl56zVa1qnVDHpHivHuH+559P3h6aGNz03a6/dft/vvv+trJZ0t2kmlZs+fPHPaGriXOQeQ27dvv+LUXrt7W05/srb2wj744AMHae/fv2+vvfq6lctj7piAcojz+vgw0CQ9e/rUAV5+AlBLgU4cKCXnWl95/MT2d/ZtYnzWGvW20yDdu/uavXnvLbcpnP6oN7RyedQBaBxJ7EfqA/BcnEqsXc6t0kTRitMFG18o21Z1zZ7vrVh+MmXpwtAOT3as3atZJhtsVGSOn8vQG/Y6dnB8FGUZh2Ar5GYc0MVB7XZ5RIkJoB/XjbNRJrTsPun10oGduwacInFO28ja1/X6t3Rc6dzKVJbTNg7Uuf0cZbPyHnQKYRAv2wdybMd1aoHMPg65zF/IoJUdIptPtjB9ln0iHZ7PGBvWSxy0lS0rfVvtVRvZm/TTcammKolGta+iWhDSkzzILGICiNt0sj/0nbAl2efcL1xL7z2fk3PAWBie7JdzO+AcLNacCheK43zQ38bnTvaR5kH4lNque4UbCtvSmhKorDmNz2ccB9P9ardwQcekoqBW7tX6km3E91p7arfaJD2ce+REiOMAGivZbMICuF4YoNoBAK3xZm40LsIIZGNqbPmtMRIepWcJs1CfhcO6nRwFE+p+7QfZnQKgtZ5kC6hfwgeE99BW+k5ACj9a68Km+Ez4o69rihBqsWkgZFDK6I2DTppQLSYUHhVlehmAjhuiQXEPhpM2szrN3/q3JpXrPZItKnghAzs+ACwGIqAdcIy4WOShEFChBSShKYEigxCKD6JsJOgzmQAA8L82KfdIASBaJC68LIqqFNijiDsqkSsdW5PKQmBifQwjDmjeKwCRz+PRaQG8DJGJWoQSGFoQjKmEXFyYanG7ly5WlVbAgsaZ9+t7AdY+ZjGeXj5X1LoWr0cMINw6gbPYrfYoDYBn6wdDnbbm8iHFnNQdH18iyKAuaDTPolLjG1v95B1xQN2N6ohWwzfhMBiLVBPnc4AJFj3UGAKvBerw3sppzd9PxADt0QEloSNBprac8QvG0lp0mPiBEh3IEpRKW+BvgYcYEfyNYkSb5dni/QAU4V2hH4ANIR0vUNpwDVG23BfWdMQHHo239oPaSz+4j2uVvsEzBCwoRZc+BCM75yCHQHWtexQFrRFxHOuQiu9BcQfzXTz6l3FwoZQ4LwBKO+SsUlEsUpMBALRe/4JwihQFfRYH/gViUsQlAJnnSoQcBpIzAdQPlD4uM6L9EPZqqCYcF9ICtyVD4jKDfupZrqRH2QTy/LlTJFIC9H4pZJJFAgNdvnbOI47jAC1giGSZ1lb84BAAhYLGWEiBkdNBskSOBfqKMcd9KKLqg+QLEQcu05PnlEo6bOMgKkUIwzyEOUOx5N16v5Ql/UYuypkiBSAOQBM5Hwdh9U4d1hpfTzcuh4KBGgfS+vgekIl+Kar5ZQWC6+MAtYBuPpdSGJeHWk/8pl8qJskzWCfIDjcWjo+tUQ8c5tprAmilsGgetPbiBznv1hoTwO2chREYqfNTYC+fx+l+NLdyjqovUjppo5xocYVF53uQsefKpGSIvg/rNRgWOp+1hnUeYWhKPtMOUXdonojQCM7lUMxRkTKKzLBh2ivSd1o9q1W7VkiPO/CcHBQtmxyxUm7SMomSjY5OeJRcoBzpurGbSg/s+HDdVp597dFYvX7LakTs1U59fog0HRKlB0hUHLHFuUUbL5btcHfHttYBlfo2Xs5at1+zaqtmleaxVVun1hy2rW8DS5Gm7xlIzmxv6QQxUikvEsYPRqH2QehvoDVyLmg3cAaWyQEGB2ct0ZD1KCJa6yKbCeei9CLn/oXT3d9t1umHsfeCYERfE6UV6RH+RQ/gumntfscjoHPpwGnO1LkDwgEpqtOnbGZ6xiNvGRfaQ9QnRrMimiVL6YecpfBvOoUHNAZOcVS3Ng6fFFQjWQfVXG/oo4tlHYhcurDs4L8X0+ubA8fInm6nYyeVEBkrLkg4YaXb0XeMbNoHCI1GIQcSRZg8krFW8+g2GRpQINBfRQq3u02PagVwBdwmuvC4dmzjpfEACMOz2mj4mAO8eNGnZiuku5t56jTt4V2sawBCL2jdhc6IYpjhOi9+ls9B5upO4sW5eb9eMoLIec8aizK/AGmJBpZueevWHfvxb/xl5zRWVhhjtLq65uN1Uql6aj+Rpm+8/rpTO/DjBahwJvbNI0ovXb/sEaXwl8bPVvYDoPezJ0+DI9sN4LQ7TTR2jNvk9IS98847rqsAYpO+DwBCEULJH51XrBP0Je7j2egNjDv/xhFH4UroFIiGPneUpRzEXHm+6kA0IBDRiHOLC158DSCX6LjD3QNbX1mxRHtg1aNDBzRZI3jcMWaITgUIu/LKK/b9H/3Art18xbIRdyugB/sQmQK1COMDF7M70Ostm12Y9wwteBUBec/O9ZGyFccm3InBOYKzA+7cLz/71JonVcslEvb8yde29uyZjZcLNjk1bvX6qZ02kDV9SwG2D9KWzZXs0qWrduHSNZubXbS5uQXLR8WZVp5+Y189+tIODnas2274fkEuUGw66GjZsGY8QCNl3RYO6YxTN7Be4abmbEYW4DyBhxUn0NbOtrWgySmUfA6ILHQ9ox+KH3f7CZuYnSbCxAHbxQtX7Mq1q7ZIZPgs/NUpO60cW6t2Yk8eP7LVlWe2v73jAPTk+IRVjo/dYXJwtG97xweWyec9EvjazWv2V//6X3Mgm+wfBzq7A6deWHv6zEHoxw8f2e52cLrwLjjXyR4ChL54+ZK98cYbLh+IlP3y4ef2kz/4Q4+aBgAHdIUeAIoeir8RxTk5NeWZJWRfbJ/seMQ5UcT8DQDtASZDCjDWvHh2eaxkb757397//vvWzyTt8OjIqVo++eAj217dsgy0FjUcV5AqB6DEdUQyPdKBdgZ5x7oDdAVgZp/zPihLiCK9fPmiBz/QNtbX5Oy0F3Sn/sAHf/4L6zTadm35oqUHSaf6YIwA4ktj4zY5P2ujM9M2Mj1qV24xL5dsbLQYCgJ2zL76xSf2D//eb3tEM/tcTnLWs0cl90MRR9bN5PR05Fwcuh7N/iToBz55nKPIK6JW55fn7fj4yNY31915CPB++eIV63f6dnRwbHdvv+4UImQMQCtWrdetPD5qvdTQktmkNXuts3oDXii617fVJyuWbieskKCgaN9GigWfw+PjQx+/8ckxe+u9d+zOvVe9n7ly3tLlnExF21zfsi8++Ny+evDQKSgS0Ep1e1bI5a1+fEKupxfb4yykeB6ZQp4tmEra8VHF2oOuNQZt6wz7XjB4djJQy1BQk/XJWbtzsGP1TsNy5ZwtX73o0fPT83M+PgQjnUYF/Z4/eWobz1etnM1bikwnMIH+wIMbKPSJ8+3Z5qqlChmbv7Bg733v27Z06bI1u9D7ZO1w58BlJ3oG+xUny+ho2bq9lv3qk49sY33VZTd0RWQG/KXv/dCuXr1uBJa/eLHm2Qfo0owD8ovzCUc7c+l4AZk+BHlR+wdHa6VmE2MTNjO9ZL1W352VgOWv373nzmUCwoId1PcCosj86ZkZfy4OGfjzCe5D5s3MT9nY/JhNXRy3g9aevdh/aoli3+p9uNsPrDdsevYHVSpdN0SvQd52Wg5kB30+2kcRp/MZ8DcMdKicPZ51WW+cBSy5Xp4Muk8cc4rbQZzfjmskQpCg60KRczQA28FuEVios409w3t11us+gX96h+xl7pNOK9ubZyrbWmehgn0UdJVMBF1P+r2ANrfbY7W7ZPNI19PzhP3wOeMjPALZrwAS9Tuug+s90LbEA394nvRx6erC12QzxrGtOPCtMVC7hScJ74oDyPpMeBLPlpNf9vfLeBTtP8MNo38TAS2diO/iWBTjISBfWJzGWs9xFoRs9gxDiwPqwtq0PjQHcXwqaPLhh3ZIL+e9cQxGfYvbxJpjPVdtFY7K2Oo5rDdhlBpf3R/so6DXC5chm0b2suZffVb79T79LSBcc6Lny7bgOu6JA+HZCDeVzSt727HXKNiDPodgpRBcJSyQMRPewb+D/RcCatF/hPcKExUmIH3S1/N/85//+0MZsp7S2MMjOnXGfcnNcXBHjaHB3kgL0ZO6l4fyHRuIF8ajKDXAcVBYHX55UWhBw+nLNfqb5wuQcYAuWrRxY1wggNrokZ5RquVZiHgUEQZgqfbI0+NCKnFOVC5Q0tvaC4aAG02JtHViBPiKhPSChBFNR3zymZAz4RAZqfH+816uEY+nK5LdAJIIDNFYaHFpU/O9hCB9lAGpTRDAolBgiH4K2BU/kGY4AAAgAElEQVQwwTt4fxwc5d+u+UbUEzKweA6CnXdwQPvG7Yd5KUbvZrxZO4lUMMqSFJUBKOPEZeFFXMDOOxgZkBpnCV6uE/gj8FLXyGNEoQj6QNo1v0uFYNDCAS3AUiC9R3wG56lfwzjRR97B81mz8mLFgX4HCiOBQF81ji4gEoHrSgKM70N0b+CZFCjmqZ9R2qUOTj8IvJhfMEJckFHGz8c88G4LPIP6wEGbaP0LyGb/cR/P1HO4X+Mv4SxAjGu1HwI/ZzgUtHa0z3yuIsEYDKGQNiVhqPGgsIvWDuOhdvA8lGUAGcaAsZCA0niGgyGsm/jBIw+v9rkEn+RQHPACEJVgix+UOtR0uCiyTX3SYdCMPMhujE9OnskyrnOwnojDCFjQvDLfeqecBFpr7lSJ+KD5TJF0EsYCP3VIMaHx9kvox4W075dYxLvu9UjW7HkWiQ6elw8kyV3mT/JcRg0po0FOB0oObDL653tKfPbRfvE13gvoG8VReS7ROPLgx0Fexl8HpsZe86hDkO+Rb2dnSeR1F4AqxUGHHnJRSlRQcDteSJa9IqVK88q9HqUR7Vsfw4iTWDKZ9wAexcdL79ThL6VETgnJCYB1ng+Ip2t0iGuPxOdQ60NyIq6IyXFL2+MODKXVC4Dmedq7kmEAsUo/15w6IBhRFkhxiitY6i99wQgLMiKkMus7yQSNlSKbNY5SqDA8JFtevp+/tecBiOJpaeyTHuAK9RryI14a3mk2uxkb9igiV7JibsomyvM2Upyy2cklKxfHHKB0xacFJ3TbDnZX7fmLx27YEDFJhCKcj4wl41E7hVIgZelk2mbGJ21uYsrqJ6e2tbpuzcaJjRRTwEHWS/StM2xZtVO1aqvq9BqA5kQoU7ArMSRaO8hadkA2EQoXWTLQYrhekk64oep97ne8yBoRR2QXBDkx9MJWGKjRKeRjzl6KzzHcioB70hdcNg8C1zo/ohvCqAOApk2NasOB4WK27O3BERD2RMjC0hnrXMORLK5V685hqznlnbSR9xItSpQ2ICv7hChBnsG81XH4RFQXWieNZsvBcYClG6/cPItyYl2J1xBAsd8bODAFuOr7vBeynNQGwESA64sXL7qzAYMMR0+3FTJeDuAwTWa8fZkEvL5Zz/TQ3gEgB0gHCHUQKRkiLhgzxqUOJQSZa07rA3ACwF61RrNhE+MTATTH2dsOfKweXVigDkfXKidHnv7c7YY9QxRvrV232fkZu3n9FX8PugTtxDEe9nUuiuECaA3gNTQW7D1Sw5cvX/BibryTcdjd2vFig8hlOX4X5xd8jcjhyXziDBmbGLeL10IkKO3kf/Rlzi1oMQC9N9bWXEYRce5ORihfovoAKLmz8wsezQooGK4JQRBHByHDAxCGfijqy3VjuLOjQobof4fHx/7ZiANTQ+87PwDroE3QRcDZunew71HDRIzn8nnnrmVf8PzK/pHrbpeXL1kOAyaT9ah3+kwwB+NVGC3b6PiEzS8vOMXG2OS494X13KaY88mJRxO6Tt0N/Xz0+MkZB3bYmz136Ls+ybhNz3hkNgUDWTODTtt+8nu/Z8fwmJ+e2rNvvnFe2EwCJ5R5ph1R7y5fE0kbJguWTGVteemyzS1csKWli3b5yrWz4AMyGV6srtja+jPbWFu1g8M9SwBMGAXsoNrrWHGkZGkqzA0S1qx3rFo5dRCOvYrsYu2VRzj7GFMKgNbt5LTiwDlAkNsNmawtzs/bxNikU0IMExkHbbPFojsqrt961WYXF2wCrtty2dfI7vaW1U+OPOL76TeP7XjvwOUJUew4ok+IlKyfeuQxRSBL46O2DH3MndsedQ34zH4ZHx2zsVLZaRM+/uWH9uWDz+3k+NTpJKAgAtgFQKT4H84hIoixMSfGKEjatQeffmZ7u7su09lfnmvi9kzXucQBhGlzrdGwo/qJTU1O+55c39zwoq4En5TyOWux91stu3h52X74V35s3//xr9n4/IwVRkcd+Pviwef2j//B/2nbq+s2bPb8faxV9nMep1UuBCIE0CpEcOEgK1O8NGW2vb9nrX7Hbt65Zd9+/327cvO6zcxN2/zigiVLaQeQjw5O7JNffWyffPArW195bsVE1mmfKL6LvLhz7zV77e03benKVUsWEpYYMUsV2Sxmw9bQKtsH9vUXX9k/+u1/aBsbW77PWP+yCxnXavvEpnMTPk+pQcpq9YaDysV82UbKAKtN6yfMGt2mg6/pfNr5l6W37mzuWKvRth9+99ds0Ozbs2+eu7y7cvGKjY9POHCbdr71eZtemrbcaMH6iaGVRotOt0DQ0M7Wtq1+vWIHz3ctP0zbeGnEDvb3nbOYNQ1dRyKVsIs3Lttf+zf+ut147bZZIdjycDd7rYtG0w42D2392ZpduXTJlhYWfR1jFOAAg8bnz//0515YEZk0Bh8zst9p/rxssA2gZuv1bdAe2vL8khXSOX8uTi7kTD81sIPqkYP9C1eX7Nqt6871ncwGeysxSFutUrWnj76xvY0ta1ROzTo9G3Y7LgO3tzet3W1ZJpexwyjzoZ80m1mctXtvvGUtAkWQNamszU5P2ztv3/d6E+zV02rFHn71uX3w0S9t5clj7zv0Mjiuaevc7IIlLOs0OG6v1UPWCgA+6/3WrZuWSAeQFYCavdBvdWxnd9vG8iP2rfvfsumpBXdaPX782DMR4LpmrbDfGDN4n588eeKOFDKTKCzrjpzdHatXT13ezS3MWnGiYGOLo9bPdWztYMWGxZ4d1nesUt2xVD5hmWzCEpngDGF+y4WA7wBmSwfwsyN1HunrtmY7AM7I4nCuRrRKUSAiVDGO3aTOnZbok8IwzoqmJ4KdGMcrXA+MKB9lQwSbIgQByS6XLsy9sp2E9QjQFL4g7EGgLtfxTNmeAiW5zu2qRLCdZVvwvTAUBX/IXv1/6HqvGEmzLD3sC+8jMyJ9VmZWZXnX1dXejNudmeUOsZ5LCgJWAAE9kHzgg14oPQigREAPgh70LggQoBUFUQQp7XLd7M727rjunu6ualdd1eWr0vuMzAzvhe/c+2XeKYxy0JOVEb+55txzz/nOud+RHRYmFCmhUTgQ2+dwH8fxr8Qoszt9Yp98Kz1H/ZLPoj4Jpwht+vA5HL/QH9YcKaFFgKZ8DY1F2F+NNa/V+0MsSu/TvAl/ko/CNA3518J2Qv9Efjzv5/P1Hv1b/rfwMPkghs/5rPPQLwnHTMC8+qXAtPxT4RTeWP+VfqLaLN/P+aUuUGP4mM8+1/fC4TSmsqd437HPwpNu9brJb5iwpHkXRiPcQPNvtmVQT0rzL/9UY6YxtN/+tKv6KJ81lCUB1u7EtMMQ1bZQnrT2eA39nlB2Q/9ZcmbrRBQcahQbwIGTU2CV0f2Rh3DyNBg8TiqATwtMwianJwRk1MjQAVfnBSDxtzrGIxp6vyZVYI4NrAenw8kQSMjf6oc5vF4wtAjsHX0XYdTk8bcpqagTILWTfTdggZkY/liDfeeLE0ng2Q5OFA0vfq9ImTmJHoQ04CjhyOPDBSVFF0ZCBNBJsbF96pMUhdqoxSrlLYdFws/v9W8TEk/ar7Hjc8K5M8DIT44cEAESAtZoqNoC8EBaKiDptzazMjY5fT2XNQFoU/ZpR9jPzAc7QumPxHCclcXJ9mqs+X047/zbFkLCgfN0hJwh7jN3e53jSI/abjLgAVfJkmSFcxIC1dq0+Gx+rsVLGVdkjkNDqg8FHiRfAiE5LgKh2TZl/WnOeT+zQATgEI3WRipOXgK4pgB6Ao7JxXZCO0MHmn3QBqnffLc5wj4yKQdfWZJSjAwQCCTShqNNXWtCGcCiE5G8OMPCrQsp0nC98HpmPfG5lEnJl9rmxtQ545p/tZO/tRFpo9BnAvP4vXg7JbcvbjDamEKlrX66YIHj/+Z1J2CDCzJw/CSvWnNS5uH6kdJm+wT4CdAP5yXsG+83cNRXcdba1+b9os51VAAn/M/qTyrrqGT4X7hRqp38TYCGAAznmQYdf3PunNw6g5EgLuWahdO0+Wi8QzCZgIJrqyLtTq5DIJ5t06bIa38V+Hqy35wcHQvnJZRBjavGVsYjx5Bc71wr4Rxo75CuksFketcblMc6k3ml3rALx1eyL+NFBpPpGB9QEcAtEIXXCIS3te2BYI1nGASSLEgOBDbKIGQ7BSyH8q7r1S7qP+277J/Wd2iU/Kp51Pc8Euz2QwfEayz4fRiEI1e73hP2g2OvoFMYvDPd6IEuZ6SeBKpk6Nm67ntKEBCEI1qYwKCXQHSQQzxWQHJYRGlkFvPTi5ianMMIj+V2B5a51OnWsLe9gq2tddRrR9hjobI4LMOI7zZKhL4HhJtdpGJxOzLM48JH+3to16sY9Jnd1AbiAwxiAzQHTdTaVfQ8sE7qECu82RlaNjVDQfxhtm86m8NIccyK+rg9gvaAA3QJhG9tb9gxdmYuOt3Zs4CHC5ic7LWUUwI5zHblcwi4stgX91ZmfTEoRD20s7NloB75NpnJmSHAFPcFcUjt1HNzSbDf2SO+6BpPzgxYP8AZ8KG8JzjvA7eX+sqRzi6IuHkhyORkwelC/ttOt3RajkLBZ0moiBr1DAEmBShEBUKwh4BwmnyozaYV5CIVhlGsRSPHRV0pE2wfj+BLli0rvO1PThk9EcOwUcxMzxggKbm3gF+naePH/6jrDKT3hrlz8vp2AoQOfssAKEenIlvVjjvT1iOA7eucGBDWZZZs18ANtofjSKeex8AJLC3Mnbb3GGDKue66QGS96Yr55fMFt//5xAOKEsEAZrtbXQTL4o3j8PDIsvlJwcAf6gNzpAdurMWHT7kojOaRKTBTivtrFtmsc1j4fq6PavXQuECZ6co2WMbaQRUW9R5G7P0EKSenZ/HqzZtGDWLHtONx7Gy5bG870dXgSamEAXR8v06AkDKEY0Mwk0EFgr+0RxwlQNo4cQn4Eigi2E2ZrhxVLXuYQQKzoyIxF+hFxArvffPdd+1+FgSj3mT/3d4WsbXF8W34QIzZFVnyj5J6KmFzZtn1DJwPo5a5ur9/YMUKLfDri3eaLZlOW8G5wtSkAVIs1jgxVkY6FsXP33sPn334CzQPj7C7voYGi0QP+qBtSwB6GHH2QrY4YgB0uz9EuTRpuiBfGDXwh1mIBJC5buqNKnZ2No2OgzqK9DZGcRKPYmt3w47pMzBA6ph+u2dZvzEG1odwNABWAIxFbDNGBbG7v2+nPDh+uTyDd0PjMma2PgsXsngqs5NZ16U0OYHTZ87g0rXrmJ6bN1nl/DLjf393B4c729jZ2sSDu3eNPz+OCFJJl/3FQpP9YQ9L66vYrx0a3SCz1pkJTXmgPLN9E+PjOD1L3Zy3QngP7t5ztg1iLsDQaSOdzbtMToKFLGxdKCKby6CYz1nWOjmazYYzirmh0XEoMEsAlnLJNjPj8uKlSwbUEVzjc6kni1lXTPqgsoeJyQlMzU3j0o0ruHT9JYxOjJnMkq/8vR/+jVE/kDt80HanBHmMnVo7m2QNgpjNBTnd602CACkbs3Qhg0E8asDu2Owk3n73Xbz5jXcMgI4VkkwOdYXpYsD+2gHufPoFfvQXf4XmYd0KWjLQxzFlAc0br76Cc5cuGxVFssxkhiF6jQ62l9bx9OuHePj1A3z++edGycMTNMVy6ZgKqUku6a1t9FpdzI/PIIMUEkhaAJKnJEbHxowuozPoW8FBy1weL+D02UUrgMcAxdbmDh4/eIx8MoeZwiS2V7aws7VlWbbl8rhRZ5BqYuH8aZy/cRmlqTKQAkjlUczH0GoMsLW+hZX7T/HTP/s77CxvWDZ1IZM2aggGWcoTYxjwNF0iguuvv4zLN64iN1qwPpGOgjzWPNVS269iZmIG3/zGN1AsjxqIXz88tAx6BiM++NkH+Pyzz1A/qlo2OIMdlF/OGZO/+tGEZREvTC9gjFRebQaL3R7cHXYxTMbQS/QxvjCBt3/tHZy+dA7xdAzxtM+t6gJ7W208uXcfzx8/tyKonUbdZGNrk6cpKpb13hqwPHHbThlx92FRVfJSx1IMTvaNVosnB2ampjE5XjbZXd9aw8rqkp1+4JiQJodFQkl/xKzz0eIYzsxdQI+1Bzw2cXR0aLrUTnnlchak47ogFzyzzGnPcFxI1/LytVcwVpqyRLidrV3jvKae5ykevn9uYd6CEUsrKyhPlAyA5skBcu8/evrEdFG7XkdxJGsAfbIQRzfWxk59A7HiEIN4Cxu7y2j2qsjm4sgWc6aH2B4WOKQ8b+/tH2eKunFwiYnyAWhTyP7lfR0GJf1+bD6jp5S0wpg+kC+cQs8xu7Pv9n3qE9mWwnGUlCGbQ3a8/IYXk37kZ4S4h9qkdwoXkE2rd8qnkC2cyzq/Vn1Uv+W/CKcIfSL5utJ3SliRT8T9UElx/E4Ygmw3joH8LYHyhln5U8B8vrAgYTxqY9hnfiYAWXZc6EepzWH/+G/ND5/tbDFfP8gHp+WnOX3vki3CZ6jN5kP7Nof3yHfV/IV/h3Mr317jqT7rPvl6wgSEP8j34n2UHYGp/Lf8L35GeVT/wmdbhzxOqLl78dkaTwUWwvEP/Sx9zrHiXqRkXgLQlEWzy/2P2hLiR7Ll1acQ/wixPPmLmn+NmShQQr9PWISSuSR3YQKZ5kttC/tv8+3nXDhF6Iurrdb3/+G//ZdDZVqw8yEgpwiOBvEYhPU8Hga4+SPZmix+xmcoC5mGWBj5MdDIG5UafEUc1BkOjhztdNIpMz1XwIkGxXJFfTazFqGutwzewPlQZqWOsPI9atsJUOeiZDSITYhi7igFjVsXUXOZgQLjstnCcWROAmIApOdwYXtVfVxHSA1kzThnQe0LF7sAT9de1w4BYrxOmWRy5I/BFJ91GAKuEgyOsUB4LUwpVf4W2KC50PgLvGERESlZAcPsG51jc3Y9MBUubv675TmgmQFtctF1HMwCLTi2xjkYVHIVWMm2h8C7nEPKD6+3iFHcb3YswmRVdp1hTAdZz2SfFHVptl21cS1UBgI0DvxMm5V+8zM5wmHkxhYZs4liDrjUvZJhzp0AZ7ZbWaVaxFKeBBBMqfosTvaBTvOxfAcAMg15GpluA3Ccwe6I5kllWm14bIdAdLZfcqBMu3CdC4BWm8LNk/+2gIin9lD75fQzw8tt6G5MFfSQjDL7yQwT0pUEvFvMnKXjr/sFeKn9IVCoNSrFbevHBwUIfITtF8goncC2Sd8YoOKLEGrMCEAbkOlpPBSt13pg2/lv8ilKLimvRvvi+cml0/geyhr7LqBGwLUUPP9WoEPHy9W/MFJOkE3jpbbJcDLDzbeXbTLg2POCadw0v2wHDVk6cHy+OK55P8eC8uPWvDNaSGcho0Rtl55he2jsOllyepdOsXTFr9pkpRP5Dj5PBtGJzPqsUg9+mi7x+l76Wxuu1jPnSMYPAehws9dcSv4FzsuQ47M0ViaTcQfqhxup/v5VBo7kQgErji3fqT2Bz5H+lQxovgQka155LSkqeJ3kNgTyXzR6ZDxobsMgiHSYgGwZSNLHvFYBS+07Nm99l92hNukdzDCS/giNwxNDxt0TIy1EDMZLLPtBwLmMeTcn7ugXixkdG2X9gWUqWn4/98JhHD2euu/FgF4Gg14G6UgJ5dFTODWxiPm5s5gsT4Nr/tAK9bYMgN6vbBmAwczhcnkUV69dNp5IO67caBuPZI8Z0+0uYsZJ0UftoIKD3W1EwIJOdQfKpVhUq2sANEEhtr9QGDHwr93qY+Cz9e3URTxmR8tPL5zDHLMBs6SSaRrlUMGyFfn+bayur9mReWahMmuRtRVc0NYgNQM+2HfSKNBxVKFLAnY8fkoeWALX1Ddr6yvY3ds3XRuPJpFJu8wiZtE4WXNH4AhGHp826znallbbZU8TwOL/+O5EJGVAertLCiaXMR4j+MzCov7EWJ78oRlH66H9zOS9XjXnlhni0oPOvhjYfsgfrg0Fp5hhx2AqAW9SU3gM1AAFUjQQQONzuL6YuTsc9JH0wWXKH+/v9DrG7ckfFiq8cuUKRkpld3rH2z6yJ9Y31wwQZQaWsycd1zKPc9MmJZBKXmwWuZJutHU/dHROrO1AOd6wI9EV49jMWjFG0nNULGOadZEIrjJDk88wG5LFMo3CzTlqHHs+b6RYcnabd9C5aDh3u/t7jo6t704fmA61U1Fp+54guq054/PMW9ull5nBS5DF5CHugsH8oawQNO5wXmMJK6TnaOSqrjiVFcFKGRgRTyRtnedHigaY8vnGp91wQIHNX8vRoNFW4XOs6KI/lWd9HQ6wtrJqmdu8zp6RLVhgwWRi0DdqFoKXpCHhmqjWm+4dA76DGfruxNj3fuP7dnye1BTatw10bnAtOJuKSQs7O3sGoHC9ueJsaZyanjE9Y/ZezO3D7CedOQI4hzU3lpRnyiBSCVYIRCQRw/hYCWfPnEY5V8Cnv/gFfvinf4pho4Xa/j521tfQrteQtGALk4Q7tv5ZSC6WyKLZ7qNYKKFYLCMRp+OatqAv1zPBU57IqDWrRjXC+SW1xA5Ph/FIe5L+Rc9AZMug3d7Hwd6e0TaQF5byVB4dRYSUBiWeuklia2cbzWbDEhFGmLFabRiA6K4dM1nMZQtAnJQPI5iYnsLVl67j3IVLprM4B5X9QzRqR0Y1QNqRLz77DI8fPkQmxSKJCQPtR0pFC5ht7u1YNnQyl7Eip5RzgRDdZgN52hfZvGXkks+b/MCcSxZlZLY5+WetOBzB3rbbh5jhTdqYi+fPWebm/v6uBQ8ciBKxrHnOtewF6hIC0Lx38exZrK9vumAyj6oa9utsovX9VSsMG4nHUSgXkS0UjQObwQ3acNsbm8Z1nrL1knBBXvp7/aEFJ5tHDQx6XaSjDIgyWYYOTsT6XigVGXlENzrEpcuX8a3vfgczC7PgSQRLwIk7H5FyTU7g//N//2Nbt7lM1orZUlb5rPLkBC5cuYqx6TK6A56W7CLWj2D1yTKe3n+E5eVVCzSOTo3h9W+8jTe+9Q4Omi5xYOnpEn7y3t/h049vY640g9lUCWemT6Pb7GNraxvReNqKm3bQs+BYZiyP0+cXcObiecvUpv5kIdiHXz/G2rMVDA876FWZdX+Irc1NWxvkvU6P5HD68iJe+eabOHd1FkmqXW5WPaBRA5pHTdR2DvC3/+GH+OrW58ilc7hwdtEyoDc21p3uatUs27k96GBqfgalyTHn/xnB1dBOLSWQwCs3b+Kt196ytXlwcIRnT55i+dmy9bdysGfZ1pa81e5getIVxyQI22xRt0TQbvZxceECLp4+b5zx5EkmprG0voz9ZhXDNDC2MIE/+KM/xIUbc4gx7yIGtJtAdX+AlacruPf5l9he2UT7qGZAMW2EuFFgta3w5fbertku9GMZSM3m8rhC3u6JcYyOljE9OWMBui8+/xRPnjyy9yfTcZTKBQsQrmysYH1lxbK4J8cmTbbz6VFcPHMVmUTWailRp/a6HQvIUEdbhmA0bnLDgsVmyxFcHwwxXipjYW4R5UIZyZgDwb/66ivjhrcCkdWqZTZT5w3jsGKaw1gUE1MTyJdGsLu3h+rRAXY2Vq2wZiwdRSwdQyIfQzfWQCQ9QC/Rws7BGir1baQz5CznySrHA00Oea5NrkPOk/w+niJxCQonuIz5dOThpt7oqtCvByV9sVvz5QOKVp0EVtY+KV9kyzt70iU4KLFG7w99fdvX8i7wZUHsntNBAmjlT8lWlu+p4BrvfxHg5fNlC/GdssFCsFN4Dfdh/ghbCu1+tok/rIsR4kB8N/upk1R8l3x2YTP8PgQDBdCeYFgu+YX9FS4XYm3CFkIfWZ+Fvo98ohD4FI4g/1OAcOirhP6qYYTe75cvEvqxBEDNr/QZ1GqTnidfWuP1ItDJ2iMv3mvjGoDxob+jvqgtpLPh+Grc5X/Jj9L8CwfQOJot7QMPGjsLuvrEyBC/UZv1bo2H8C2NId/J/lJuaLPwGcIE9D7Jk2zFEPvROGgO+Vu+m94VXm+4pscgwzbxWmG9wv94rYIJmt9wPvV8tU9FCDXXwg7197EfqQxoDU4I2kngjw3jIFNRn3WaVEgu64H3qoM6bqjj+3KWld0a8oJosk+cWweGGKATddk5MkYF5qnzLA6iydYASWi0UDU4fKbAK0UuBHJIcTnQwRmEvNaOXwZ/02IWkOt0iHs/ny2ggf1g9of+ViRDitCOwSdcZEtt0iLh+xUJdJG9kwI6ctw1mVKkAhA0/hIeCb6AMS0i9Z3PYxv4nPC4t8BU9cnm1AtqCJIZsAnXPh6N4nUCLzU/BDgcWJm2qAjb4jJn3LEV/sd+qv+8T/3nuPKZUuQqRKbgBtvCDEBTtv2OyUk+S6cjgW67eXx01AxUfxzisOrAbm1sdAil3NSecJNRG9ivF+XUomXe+VQ2pJSQFjT5FPl8yhHbzx/NA/vFIkcmc0O3wVL2wnUnJSTAjc6aHbFkFQ4zvl1GW7iZCvjRhq2jSJI19S+8LwSoQvlQEc+kp51QtFljRbDDKVC3tgRWykmmocln87tQARNccRv/ScRcQGbYZ7ZR8y2ZYvsEaBOolW6Q8pcxIF3E78UFRj2l8eW40LFlu/iZMvHNUfL0I/zceKYy6V9aK8ZX6oF9XiMQks8SiB1uPJL3UH9xrCyb0PNIC6Dkfcy6DANG4RpnP3Wt2i3QL9yMw02b65xOMZ8jKhEX4XRRcFEpcD3LmOOzZLDJMFCxJwGUBKA155LBcKPinAn45HirIq8MDAIGod6QHuYzdHJGG56Niz9ep3ZxnYft1Pf8TNmIvI99FSe7jhKZHGUcfUL4ow1ca1XGjGRRciIDWIEprhXpWq1BXqt5kIEYGmCW1eINBfUv7I9Av9CoCvez0KDQupD+NAPDnAEXwHWF1NzxRK2RTu+kiGD4DsqFAjucKzkI/LfjDGYgNGUURLau/SkHvkvrkc8TQM955g+dOLbrWJ7b3Od9IcQIgUZSc8QQ7RRSeAwAACAASURBVOfQayWQio1hsrSAqfHTWJg9h7GRCdRrLXMS+wM6zhvY3lmzglV0jpjFyaOrdNqY8UYnl7I67PTQazUx4HHmaAS1yiFWlx6j26mi3jhAB00DpZgFzSO3vWHP9mhy9LMIHoFyZu+RW5F1DAzozWaweI6cygu2Tvb39wxsYd/y+axdwyPsrlDbjmXlkitZBqftpR50JH8oPyd4xOJyPELMH+qng4OK8fIyM4qUFKQLoBOfjjgQRSeeLHOmXUc27vjSbV4MOHY6xu2xjppDMkfOSjo7DGimsw5MJmBoXKJ02NKJY4BWssj7jQuaHPgYGo/yiT3VNb5GFi7LJR1ge6yHeaqk30IcLktLBVHZNqc3nfNFeg4GE0jpoTGhA1qtVTE+5sDj+bnTRh1BCg7q4srh4XHRJraFoAHHu1Z3xRQbDYKQDRs3ZqvxGZTNiYlJjJXGbRy1L5vebXcscGDPPtg3x5mBBa4tgtp2hLzbZj4zmmgZkMKfQsZlmBK4khPIPhEQJMDL9/L0FwEFZvJaUkLDUd+xj5xLZuMyyML5ssxQH/Djd9Thx/YRqSBIgWbFMqNIJOPWt2iCgXgGOk8KGHPf4ekWyhDHheM6Nj5p1B4VnzVMsJDtM9npuBM1srmyPqjKceCP5Ie4CPvHI/McZwHUfC7XE9vKQEVpdAxvvP2WgWMMMDAznGNMahyuAXLOPnv+FC/ffAWXrl52ujpC28+driGgTnmr1xtWKJEBHTcHHex7CpDZmRkLiIwWi+aPGFdt3+JHlshBp442k4ESEdLtDtCMDgygnJ2exPzMDPLpND55/wP8/V/9EAPqjkYDW6srpi8YFDFfIzIw4JMAa5t+SneIfLZoR+oLhZIlY1ABxZIODGeaHwtLMhuac8+sVoLmBIRuvnXTwHaON0HAZ/cf4t6XX6FbaxjPPUFoAtDsCIFszr8r6tkx8Ks0NoGlpSU8+vq+rfVs0gXKi8VRFEdHkS3mkchksHj+HK5cv4ZcseCKkB3VjaaOmfoP797D559+iqfPH7n7M25NMbs3lcsa3Q0zj2vNxvEa4f6QTsQxOTYOMuObjRbQXVF2GZTski82kTI+aQbzDvYrlultpxCyOZQKeStax/VqAaNOE7Q1aTfSJm62XR0U7pPmu3ldI0oax7kPKz7ObGwGHZu9up2U4fupw+udpgOqel3bpzgHjqO3iGy+YHWEYjwZ2e4aKEt6pr2tbaODIFDOPYsyHE+nkMxnDVglHQxB6Ouv3LBCoJQvrne+x7jmD47w3o/+Fnt7DJT2kM3kTfY5lixWGE+QjpGne1uI8Pt4Gr1mB0d7VZOVSCqBCzev4vu/9w/x5ndfxiAJRBPA4Q7wwU9/hv/r//h3+OJnH+Py+Dm8dPYqRrJFNBs8VdAz+Wr220gUkrj26nUsXjmLidlpxBlwHzDpaoj9nQM8vfsQT768j9ZBDclIzBWuY2JPKgmkIjhz9Sxe//a7WLi8gHjOlYNjFnKr1kTzqIbDrQqef/kIP/nrv7MijxfPX3CFFKm7aQf02rYfrWyuGo1JvlQ0uSdVFOeCYCpPxIyXJyxzmGMYH0YsuET6DQLNy8vLdoLA+Qo9TJ+axuSkC8KxPQeVBjr1DpLDJC6fvozp4iTSSdKpZPFs9Tmebqyg1q9jZLaE3/onv4Ob77yETBlG97W5cYSt1W08ffAUn330CWqVKkazRXTqTeQpI5fOY2Zu1vaBp8+fmd/V7vXRbNBfTWDx7HmcvXDR5ryYcfvt55/exvvv/wxrayvI5DOYX5jF2MQolteXUatV0WThxkLBTvgc7tYwW57HSJZB7iGylK9k0k6uEBijv8xABEFonkTiaSzDB+Ip45pmH7u1jtF/8Jk8YfLZZ59ZQLBYKtoaYpHF+cUFnD53Bl30rLjmyPiorTEGULvNmnFN71X20epRxqMYxrvIlJJoDY7wfPMRDmo7aHVraHaZTERqsqidMqOOJre6/DbzLxna9vUvhBGZLki64Cj3OOe7OMyEFE/CFOQHmW1IFer9WvOzmKzgE60c4O38R+oRfs/vRAMr25L7Etc426PivfKFZafLp2RbZC9rf5UPqOfJfw3xpeHAcVyzD7JjQv/daEiZqOFP0Aurko9BwN70l/cBhRXxb9lbvJbv5r1KLAixmWPfzL/HYVjOzpOdz2eoHcJawmvk6/B36EMKd9DYa+/nNaFfJl83xPBk54bAqNqh+xn80xyEfpH8Q+GFGi+NhZ7D01QhgC0/TrKn5IhwjNQu81M92Kp5Ea6h/ijpTO0JMRO1KQRv1RaN53EAxdMR8h6Of4gr6X4l9VmQ3Qcv5KtpHtU/zYPaEI6d5krzo75RnvldOB+GIPm5VDuEI2pe9C7JXPjcF31zBRxYP0HPCxPsKN9Ol/t5/+/+639uoTVeJKBADeJvgaShYIWLiAA076UC1MQKmNGg0ThxTo47aspGKIuQnVIEIuygFhELS4SLmwtQ4JauUVajHF8Jp4T1RYBEwun64TLgHDjgHB5buAZsuwq0NmE0iLwCNIU0dIPII5N6nhSPOTB+8UsQTQl7IN1oTeCOcmssBbxwLMJMS3OevfIQ8BBGWtiGMONOitT1x3HQCODVHGr8zIkm3xsB6LbjyVYmHr87XuRUjl7yBcLyWnO0PPBIh4vPf3EOCFgxU4MANLOr2D5ew+OQmh9lOmgROQfOAft8pgDoMAP6GBSJewqJvotWkkfQFj2zuHx0i02XDLEIIft2nJEbdfOttvBacdeEGyufxb6H4LgBvM2GXS8gn31T2yTnBCDYJ8o+n8HvOSc08rNBJrwD7x0hfSiLbsNW0TefmdjtmaHBIkf6keIQACoHWOAAr9Pmw++crDvZl2zxGuc0+YxYzwGv7FVmmmlc2N5EyvEhC1TimtGGTTnnsVDNpZ0aGLqx12bdaruNVUCZQAB9xnZJcUq/mCNC54IZMGZQu+PZofIPNwe2TRFwAYMWrCC3dds52vzbsizIBemj0GwT3yPeZOuXpwSiPPBvZYLxffxMQDDv438CJWUM8NkCj/lvnaRwwQe3lg0EYnE9zyVuYxNxa4fXqb2/lIXmZTjcoDWXbIOAHMqpxt7pJNdGyp2t/bgLCOndAsx5v0Xd+woQOaCRcspr+V6BwmGGMd8Rtlv94/y6OXMZ0NIbGlN9JjBb8idQVBnIrYajiOLfHCfJoQAlHZfn38ega3AChyDNiz+hsSODQTpJ61YGIY/Pc0ylXxRBf3Ez1zNlfGhTpwEuo09zx7FRf/7/AGht4Cygph++UyC01rk5LP5oo/bcYyOKASyvP6QDJZu0Dyhrkk8+g3pVQDbfafu2PyFk5Qp9Vj7bJhmTLFOf8HPtXW6fIWzn1p0CvsbR2icgkAN6WUT6RZyevYxTU+cxN72IdCyPvb0DA2sIHB9V1i0Dmhmq1D0sEEUA14ICTHYmOEagqlpH4+gQkW4Xo/mcFQRbefYYtSMW5NlGtXdooHo8EbNj58xstfXej3g6BKcPOV7mAHVbVoQsEc8Y6M2sUI4rM1rJ4ah5rjfdCRAGeCzwMXRBAf5QbgpZlyVMYML2RZ+1YxyWDJbFknZ8d2/HFfLjmDP7iT9ubbgAHseZzyFvJZ9hTp2nx+K/Ce7aGm45WgXj6UTUjsKbk0vX0fO/c674LhY5Y8awAG7ZD+F67liQI2FgjYx9JsodHVYRDbJBzI4kv2GVx3lzOH/+vDmxbAOBBe1VlFEC0Gvrq8cnU6inKVv8LpfNm1PJ+xcWztj+xWzOg+qBAasEz91adMAVQQCOS/XwwO6XLcpicNlcAaVS2XEn+2PDDuSsG+CpY7AdcmNbkIhOF8yZ5rNtX+I8kN6EVBKtumXfmX3Vd9nDbLcDZvOYnJ42h5mywe8Oq1XsG1UGAzpkQBk6ACuXO6YfoENP2VDCxrFu8O3tR5hR6hIVCBER3ONR+YnyGIrl4jHlkrOtHH2KOeM9xzFJwFZ7I+c9DFixjyocqkwyy0SnnDI7NUadmwS5xKUPeD/7kMq4mg+2jyd5TH6IC5cv4e1338HU1JSzORtto1ogEM3+3XtwDyMjJaM24ftm52eN09b63nXzSb7uJ48eGwAdizse7HrdBZEpg+wLg/qTk64IpumwdsvULMeRCQeUZ+MjZvA0HkGxPGKZlXmCL13gvb/6a9x+/wPsMft9ZwfN6hG6TWcfs38ZUmFQ1yYpZ87ORD9m9AWnpud8QUDHa07gtXJUscDUIOoKMpYmxjE7v4DJuVm8/MYrBi51mg10Gy3sbqzjFz/5Gb769DO0q3WU8kUUszkHhHZav1SnhJnAC+cWcf/+feNebtFp7TrQgX3k2IyUS0ikM1Z4bWbulNGu2N7AYuoYorp/gC8/vY0nT55ge2fD2kyqEfon41MTiJLmJ52yjGRxfed4IoKAba9vmc+krbBg1IB0XwWT/4N61TibC6URdPsDk0PaGgRAmZ1OwLE0MmLtJeUMwcqd/T2sba8bNQmBYwKV9Zbjlmf2/bXLVy0gSH3OExAMpnT7Tna4ZpiMwnZU9vYdXQzlkBmPTHanLdZuIZlL46VXbuL1d95CebJsVAqkRGAA4HB3H5WtXTx7+Bh//9fvoVGtuQBkIoEdZozWj+ykAP0ZJtFkcmlMzE5ZximDS04/Ov/h4LCK9a1N440ujZWxcHoRZy+cNxCetEzPnz3D11/dQYunK5ptoNXHaGEU0UEMLQYGUjG88d1v4O3f/DXMXVlEJBsHY1xpUoV3gJ//zfv4n//N/4jIXhenRqYxNz2PqfEZxCNEqiM4aleRKxdx460bOH3xtPF3s2Ajay1wT2vUOnj64BG++OgTrDx+5gJncEH73qCLWreBwuQorr1+A2evnUdpsmwByn63j8ruHqp7Feyt7yDS6ttYkXqFQZwUT7p6PIDBPoKiBOyZdZvNZw1U5djxNCf1RKvewf7OvlHSUHfOT89ZxriByOk0VtfXsbT6DEd1Fpwc4sLVS3jlzZu4cu2y0a/UDhs42D7CvU/uoL5bx0xxChfPXMJ4eRzPVpbwwe2PsXm4ZRnQb/36O/j2b3wHc4ujqDUGePz4KZYeL2N9eR3PHj5BZXsf+WQWsxNTOHvuDBYXF4zfn6cCHz996oKKPXL7s8ZAyk56MIBB3bO9tmW8+wTUnj59jCdPHqPZqSE3msP86VmjhiLtyPrGmu01pKkaNIZo77VRLowZZdGw10XRag6k3OmQWNS41zO5PBbIkX1qHtlsziX6dPpGp7T04BnazY4FdHP5PB48eGBgd3m8jKNGHdFUDDdeexk3Xn0Jo+MlS7joEYguF2EHZgZA9bBqpyrMnx20jWM8kQWWN55i+3AVtfYBVjeeYnN3Hems2+d1CqbiE6wE2FHROj/U+feq20IqDu4HBrT72khmI/paF9wnzA7yQSyePJdfaaDVwAGosicZROP1DAorqchO/lBfeECN8yI7WvunsKlj/MLjDAIYtb/KvpJvwc/li4R7ZN/7TfI3rI8+ic6C1Txh8SvAX9vvuYf402s29r7vwpzkEwkzMd3s64jJ1hZwbbZpAB4fz4d/j3xn/pZ/LjtdgKR8aPlJtqd6vELP5/0v/qf+CUcI2yJAMvSH1E4D8r3fqvFQW4SpCewPfTL5KtangKpTYyIMj++WLMjfUiBAeEf4fl6jsZE9Kp9Wtq/ayd/yNUNcUJ9rLMNghHAKgcpsp+ZcvputbWJ2vuBfOOehb685CMdX6+UEzzyh+eVnwhjCMaGN/qvmU+sh7K/GMJw/YXT6ThgUAWgFLzSu8knVZvOp//W/+mfD0NkPBZULSBnMQrFPHFTnTLLCPBcKDR6BDZw0gXhmhNEx2t+362kUWjaGVzb8LXBAk6x3sHOsai9lwHYKwFGHeS0VmpxjASca5BBYkxIxIMVTOChTRYNKR9HAIu/Mk5/LAD1u3h6cM/DSZ34wQylcLBw/45LxmWZsr5TBL/323KNSXFJ8AjPZPkdNcUKlIIBW46QFL3BGky+QSsqa/WW7BCpLCfN6AtD8sWOwnhdaQI5AFv6moxWC3XyHAVgCIIJidmGwgg6OtSviImbM5jHh9kfm2C4BZFIgfL+UmiKB4UYgBWcCPHDPY+amKQLyTFoWkRt3gXQCYVh0SxmQvM8qX/sNSwCAAE6Oi/ETeoBWTqpkx8atUbf3K3Ag51yKlG0UxYioX6T4DfD3Re7kqDJLxsniSXE69ywnf1EC+j6L2jZwf4RJa1ibLude86A1wH69SN+iIoQCrqSo6ExovfySgvKZ8MeBhog7siylQvoQBVC45lmdXfJpGZg9B+RrLfT6Ti4FlOmd2uxDsFQKW0rZIt8MogenD7QBhJtiuO61CbC/bCePoGtDcMCSMyD0fukVrR9mTknP8blyzDXWvI/PEZBKWVNQQuuXbZOOVHtFoyGdy89DAJpHw619XndpI5XulHIPr9E4ierD+uvBSG14BEacXnDzzQAB26LMXY6tdLkBLn0XoGBGq9MPzNJs2HxqD9Be4YAvx0fLa5XtrbFx69wFALXhs11aZ/xcbRdwzWc74NtlwTOLS+8T6Gd6yVMGCRAON08ZKLwvBKBl5ISbKT/TWPNzMw581rq1Gyc8/zJMBbRagOYF/S8D8Lg9/ZOItAmeNxglk5J/tUP3ycgwagM78u/0n/aR44CRP7nBtglQVkCHWcJ2MsUHXX/ZkDrJmlZAS/Mk8NvpI5/N7PXCi4aadIMKqmo+DICOxJFN5QyIIiDo1tgA3Q4zoXhseQTZ+CQunLmJhdlLmCzPo98Cdnf3DYDe3FrB8rN76PZrdvycfZ85NWsANHlQ+W7uzwRlK/t7qB8ekGka0+Uyhr02Ntaeo9U6QOVgB5VGxY7Ex3QU0J3sNuAsk+SZXV/VPEZwpm9Z0LZ2+y6oPjNzCqdOzRhww0w+B77Bst047gRECZDyPs4N+0+6DWbtmT7B0I6gE1Qh8JtMONom/mcBIWZ493s4u3AWN2/esKPU1AUKHBNA5img1eU1LC8/N3mgc0ZghIApAWjOHwt1MaOLDhz1C49Omy5mRminYwa9Bcp7LqgnA1PGtjkEPefsEJiKm/xQDiI+IBGzDOjd3T27Tk6AnXwwwK5nIOyFixcxPz9vALL2AmbOMTuW4CIddTt54vXHsQPTd44owWvSOvDNuzv7ViSR13M8rG3JuBVEnJqdcqdbGo42if1gluT62goanSbSiSyS6YyBTOw3x5RjQyCB88z/zyRSVjyKGYvkghbgzwxx0+lGl9LFxuaGcRpbANwHRmUbEnzjfKez2eN9me+q1VsGyFAOzPbzwWwCz/ybP5wXFo6i/LggrhszzvfISNFkS3qflhWpDTjeBDIoV07+mAHvAGbucbITaMcqS4tAKPtDcCi09XiPHDEVKnS0HClbqywAyD5rX6c9zsx0yjMDugQImPHMz196+YbRIRDAsOKULXc6if+RYobv5b/JEz4xOYbRkqOUYKFG0lnwO441eXlnpk8Z1QJpHSzo2XeZ+wSwCPTJkTcnNRpz/aINT0CcwVwepS/l7bTB5HjKsjsPduv40V/+JR599RWePXiA9efLiBl1jLNJSZ2XLxZtzs0u4zH9VhP7OxVEesDk+BSmpmZQHi3b90e1I6yR47jVQqZQxFGzjrkzi3jl9Tdw6cYNFCfHkGXGOcFR2ha9Hr745BP89G/ew7P7D5Bi0cZMFuPlMaMdIHUEx43zOXd6AW+++xZWVpbw0QcfYotUBUfkPXenAtlXjhM5m423mScckhnkipznOJr1Kva3drD0/KnJAAMZdfLfsq4CKSxG8kbfwdMMO/uOV53crwSPGTxsVmtIDKIG/DOoQc7kq9ev4a133zHgeqeyh92DCjbJM729a2ubQCcpIFiobWFuHp1q3U6HMDiwX61gp7KL/GgB5SnSmzjfjvN4amYOVy9fwerSCpYeP8fzp0sW6COlCGkGrl2+4gJOiQwqe3vY3diy4BqL41nhSMr9oINYPo23vvUNXH3lOkbGyiiUR22eGod1HBK4TqSxv7mN//jv/gMefHXPdD8Dfuw7AUauKXKLmw8x6COeTmBsvGy6xlHXtKzvS6trqHVaKE9P4sK1Kzh/+Ypx/JPbnTK+sbaOx3fv4v6tz7G3uoGdjR2M5ouIDRNgkbtuAnjl19/B7/zTP0R6sohhJg7Ehhi0+yjn0ujXgP/4x/8ef/K//Xt0Kk3MTszi3OkLKGZHbC12In2kRzK4/sZ1LF5eRL6UN45qHuZtHA1wsF81OpJbH3yAr+98iegganLGOgkJFiFtHKLWayExksKZi2dx6uy89ZE80ftbe6gdHGJvcxd7G1sYKeQRIwVjv2efEzzldXRZGHBloky1VTdaLAZBuPa5T2bSDFIN8ODrh5Z1ThqS8/OLWJiZx/TENPFX21tuf3kbK5vLyIzl8M533sV3fvBruPrqFQPkjcJnZ4hfvPdz/MX//ecY1vr4zhvfxnhpyrJ6v3r8Ne4/f4T8xAguv3IJ73732zh9bt6CQnfv3sW9L+5aoeJhZ4Dt9U30ml382je+hTffeh3RaMQyiPcquwbs0lbtNHs42DtCOpm1rHZnh8WxvbllWduUaQYqWIAwnUthe38TuVIGrNXS7DJQNzT5sVNk7SFy/QzKubLpl72tTQuijE+U7XuekGE2em5kFNdvvITrN24axzuVDjPr156v4u7tO3j+5KmtEwaMuFZIcbR7sIdWv41+dIDv/+B7+O5vfg/FyaRRj7COeLzo6FRaRw6AJtUU9wwGUwaRLg4be/jbn/7QsqCR7OHJ869x//FdJFIM4DkAmu9iMEi4g9nPfZd5q0LLx8Cap7qTnSB7tNtyJxhdQoIH38jxH3FYj2xaAdDyMZQkI+om+buyWeQj8zffJX9ViSSydWVH63q2V767/HQlDMgGkg9lfkjMGYq6R7Y4/w6xMtnM8lGOcTZPrSIfnfeHwXD5OvITZQdpzEL/QvMQzocwlRCclK/I6wSUyu+Qr6/vXgSgw+dpzEKwVViJ+u9OS574NbKHhLmoCJ789RBrkM+je8L3ad6oq+Qjaa41tvLD5L+qT3q3YR1WHNzN4Yu+i2RXz5N/GD6fcyxcLQTu+Tz9HcqG+ik5EJal8ZJvysC1ghnyfdUfya7wEMms3qdxo5wKCwyxIF1v7fJzE/YtHA/1TfOucQplXv6ksFkbZ5+sq+t5v7AK+fomN//9f/MvhnwhDThlLEhg2AEDebygqmOKStjg9Z2BLCddxiyzVPRS/hb/cWioyrkJHVtNuhrLIjU6gv/iIJlB6CNCUgpyxDVA+lsCGy50GxzmAQQRKio6B2j4jEorchW1DcIM8fRJ1XuLPvVcRpOcKL6PY0kBYl/UPgEwHEtzqnwmpfouYELODf82ILtzcuRRgqdFroVvgHjAsyOBsEwPn0Ucvl+gAH8TgA7H7JijkPzNL0Tv7P3++IDmPEWnrEPuSTdOUm56JoEA+zctdTr0PjtOBYwcSOCK+mihqs36LdBQykmKxjaxlis+yAgr54NH8TjmuYwDOeU4aYEzg4390nF0AtACrDRGfL5FXf0Y6N9S9tokbMzJLdl0mygVneZTC09zo40pXIT8jMcvbVOM+izQtqO0oWTyd8IfoT8p/ubBtUHEjp82WUjJgyZuHlwGrwIbkm0DF3hEk1lP3kHRvLEfWuu8huNDx1GKls9ShJbH+Pg+RdN6vniSFBX74hS+W/NUcTRssrkTrmLJrynhmMv2leEQGgghkKf5kyJVn5kBHW7uUuDHhos3QHg916XAUilrAtAyMKTXTN6GLsCm+RI4QQBJ653Xa4MON5xQXvm5AIBwI+Uz+MxMhrzyvMY50ZIjjbHWGeefz7EMFX9cK5xP6T8DpTzQojFTe7TGBG7yNwMbTkf5TOSuy/SSrg2LYdiY+aKJvM+td7d38B6Bwhpb9kuGpcbhl+gvbG85CbRIZ4R7gIB57SXSs8e6grStniteulXrVdeG+xfbaICfHZ0md6iTZ/5orYT6VXIUXmPghc9Y6LKwnJcDndCwZwdrUbpAxob0GJc5i7CIhiQ0eGQkqO2hPJ/Ie8SOJnZ77hSS5kztkVGu57IP0nHWvj7pN5j5ehLU0j4pg1XcndoztOfo+4HPNGWNADkMbMtxX2InASKNy3F7QA5/ZlXREBY1BQGtIWKDDDKpcYxm544B6HJxBs2jDg4qNVQPD/Hg4Vd4eP9jRKKuABdljWAS+Qmp5znXtcMqDisHqB4dot9uIJ9K2LHvfrOOrc1ltNqHOGpUjOO0M2xbVqBxXbr/AwbMv+O/yZocQywZMwCrPXCBpuPicLki5uZnrbgZ9Z59FzHhPg7m8HMWNzQaBisWNGHAJo+TE4AhMEoAmsBdo0mwbICYadCIBcT5w2J3169fNaCLNgRPWplz1e6i3qhhZXkVK6vL1veZmSnMzkx53ka3nzSaNStmyHdRFxKANtmPehquQc94mqn/QmeEdpH0B8FZ2hbkg80bh3PfikKZXHpbiqA/j/ebnERctjz/GwydTUQwY3xywuwGgqaUL/abbWO25KFRFrgjtJQr6gH+2CmVYRe5FCk0CpwRq4vAzC7L7m3UGdpHPBk3wGdhYc7ex0QG6h7+m/Owsvwc9VbD5jkSdZQ0XL/sA20DZiZpvRB0mjfAewyUdwJ11MHMHOe7CZQRkF3dWLUiVeSuJoDM8SaQT/lhTn0uRQqP9LG9zMDPYOhOeTGDjWPCTDizK2xtOhDaAkedtoF8zChkPxjIJa81AzfUwXyX2fBdBhEYIHDy4jL5I34/d864Ar4GlPddZhrfRXoGOnQWgOy4fUb2i+xLnZjrMbCVTKN61EYs6morCBzgGJPj2vYhcr1aMWKXBKEieAzaXLhwAdlECv1BFzzJQd5T6VbyoJJaJJXO4OKVyxifmDDuYs5voTiKazdewquvvg7GQrgnyDLCZAAAIABJREFUmY/Q5amhts2dbGDqL4KvlintM6m5fmvkd25UURwbsYzskZEkWrUeHt//Gh998AF219awuvQcj766Z+3IJjIGulBmmUXMIm+00cZGcyCI8uzREnY2tm3tMOheHilbBiPt30qVOsZRONS7Pbz82ut44513sXj5MhIsxjeSR6w/QKzXR4SBsWfP8fFPf4oPf/Iz1PYrGC+MYGpiymhOOLU8vm8USLk0Xnv7dStk+fWdu1hbWcH2+hqyaV+XgVQ9LBRYLBgFQjqbslMb8SQL3HZQ2dtFtXJgwRmbXxb/42mmyACZfA6JbNIAQGbEsnaKrZ94AuMsdFcsGW0FqSPIjb9b2TMqFAYYfvcPfw+Xrl1Fihmv9A96XWxv7eLOna+w/HQZn926bQG1s/OnDWA3SpFBH+1hF4XyCK6/dgNXb7yEsckxk3/KIDnFCRS+98Mf4dYvPsL9O1+bzI1NTSKdS+PSpSvWtjhiWHqyZEXlkohiujRuADQDzXVSDBQyeOs738SFG1eQKxWskCTX3+7ODo72DpFAzDiHv7j9Ob7+8isr9jc+UrITEft7e45iwCcf2XNzjqKDwTaCd61GA7ML86iR9mfYw7e+/32cuXLRUWB4yjPKab/dQfugioeffol7t77AxtIa2HrGNUlbUhu2UV6cxn/2L/4LzF1dxDAVs372Gx0khhGMppPYfV7Bv/1f/hi3f/YJ0pEMZidOIZNygUtmGycLSVx9/RouvHQRoxOkZIDVWFhd2cb60patt4cPvsKTxw8xaHYxWR7H4txpTHPPiAK1TgNfPb2PSvMIvUgfCwsLmChPIkk+61YfG2trqOxt4zd/8Bu4dvGq8RgT+N/c2MDys+cG4BJspQw9ffbMaFyuX7+Oy1evmB7utLvY3t7HvTsPTH5b+zWcmZ7H3OQ05qZOgZn23UEXj5YeYf1gC+WFMfz6b/8Gbn7jVRQW0q7wIzvVBta/2sCf/Nv/B5/+5DYm85M4PXvaCvgedZp48OwReomBcVqfOjNnYDxlnAEFJskc7B9a8Kiys4dOvY2XX7qBc+cWrWbAToXUWXu2XzKo1W8PjLZjsjyFHKkz6CtGEzg6OLJ/z05No9Gso9qoOuqNjWVEUkOcv3oRi+cXcPXGNZTHSrj16af47Be3ET0CypmiZfjub2+Z/DAYavsLed7jMaPQuXj1Gt54623Mn15EMhnB7n7VAOg7v/gcdz793GR4Zm7GToARNH+28gxd9FFr1fHWN9/E7/zj30e+lEWfhY0zFjGGMXT1gfW1TQtcUwcweD8zO2Jz9Zc/+nOsbD1BvpzE/uGmAdD11hGi8YhlfzPQ12m7wm3yL6l7veFkz1N9sWTKBTEZnP4l8M1Tsskm5L181jGQzMLOzNL0dr78S+7NvI4FXeVLyXeUvS1/S7YqnynfRz6DWXoeewj9hRMb3b1fdjjvD316C5IERcz1btnvSvaTbyOs4dhP9ZRWoe/p/LITu/FFfCdMyqIOVPvlL8sXly0fAs7yU3mt7IDQfw59H8MfPDWZfBf5T7IH+AyBnKGvx+fwbzvt7+t7HfvswXi9CICyfXq22qrxDedH85b0GdryiTVv8uf4blGkCPgMv+PJScmjsJtw3DQXoe8uXEQyqu9CADuck9CvVN9C+ZJvx/EStsBgu8B7JazwOcJdNE6aF8m12Xw+cUR4lZLpNP7hfNNel2/Lz3+Vvyv8QADzi/Ie4gtag8T51A59r6Q7ybbRorIIobJsaAhogeklisAIDJQDqs4YD5F3ftlAHY2gganOuIrjju9OEyOghY0ywNZn9ul7CTpT7ijEyqTR+zW4EgYt7FBgvCY8Bgv4tzJq2C+2SUUmGMWXsnCAigM2aWTweBb/zWtYuVnZdeYQ1Zsm4MycknCYIvAgkQBo3q9sSANTPPAoQEwCyd9hRvPRUc0MLfZLQI/mgn0IhVYLVoCXBFfXKxNXQmpHa3ks0B8bsTmNOd5X/gikVQaMCagfVMkFs23YLoGyupefscq9HbuzYx8JMC3fAJCu46IREMT2mjMUFIW0jd0fmzdg2Y+n+qjFcCz8Fnz13Jw8Nsjoj8+2tXZ3e5ZFw6N7cjLl7DCbhQEGHRN37XWUIlIe6p/GUooiwmOtdTqyzrkLFbUUk/jRldGlrFqOETPTbNEaCOmcPqcgXVYjnX0DSL2jehygGDA630Kr7Y5bs7/aDHi9AEyBchwnyjuvpTzxh9ezsIsdpfeZmvZOKrq+21j4XMo359sKKvmjv9q8mMFGB9yy3XjElQWUWDk8k3bHISsVA1xYQIfPFgBp6ylJ8N8VZ9Ecc+xflGnJrdYS2y4wlpysphs4ZwQXCbJx3hyyaUd8+DkL6zAoxGOqzMQgsG86oMk5cEE28RMLQCPvnzYwFdTimGut8j6tnWN95cdVOlEyEfYv1FEyIEKjSbqV2RIskqi/mY2ptS2jT5RGmj8FEiWPWjfadGSsydCgfiHIQ5DF5p0eShDRD49+6zgdM1Y5l9KlfEcY9FLmnuSH79aa4rV8pulWv15MH3Ieh5Q5lz1BvUFwmJYyC1ZSzngaxRWZopHr9C2BGsqFxkUUTfxbRjEzBWV8KrtA36vgpzbh0EDVWgjBZ82F5I88sLxHABvHTmOha2XAan+QEUI7jE4zM2tkNEr2peekE7WXynB14xmxdUcAWmMsI4Jjq4x36RTNl3QB96gmdXTcUUGpv79sfDtwWp/xGu3BNn9dF3xgxpyoEsLMfWbUW6EQZjeTvodzxix3Bm1ZwDiSMmCXhpD0VqfNZK80irlpRAdFXDz7GhbnrmG8OIvaYQvVg4Y5hLdvfYClpTuIRXsoj45YJjJBAMopuUPZXxbEYtGydrOOBAsEkvaCYGWtiu2tdeztb6DdbaLRqqMzaFkGcMxnU5vuZ7FNX6MyGouDGZAEO7t9VygmkUhacSSOu2VqJh2liMaS65HAA9tF2eQRbl7H742HOO2KWNqx5FbL9OWzZ8+wW9k3cJXgMwFVHhPneKVTKesnn8HfzkZJoNPqWIYh/+NzxifGLNN0rDRqa5r7CQHLnd0ty5hktjF/yN/c9cdbqR/5LupL6Xc5ITwCb3uGt/WYWT0zO4fJqWlrOzPSjZOXNACDIY4qBycncAikK8PYr0vKJo8Mk8KB7yDgRUDE0WgwIOkCEmPlsvWVQAHl6nhs2c4IdcYQuVQBk1PjdrSd9ifvY6CQPNzXrl2zAoerqysGcFPfcn3Wm0fGpdntuUxR3iMqDvbdAciO75xzNXdqxpxzFickRydtWQLlzO5kJhxld6+yh2TcnQRk8TFnZzlAn/KStkzrpNEZaH/qkzsWQ8zOzOL8+XOWEGAZwEc164tsUlL9UMZ4L+eX74jHY6jXjix4yDayyB0zwV0NcuIztNcGyGddpp7WLjPjqG8pf9Q/lvnq+ZG5dpRVxCw+Zr9SDm2/8AXHrV+9HnLZImJgVq2jIKJ8K+tYVBe0I0jvQMBX+odZ6rQ7KZ+cWyYxsH0EJ9otR6fBLHjaExYYyKWNizhbyBt3LvVNeXwMl65cx2/+g99CKuVAfcterziqFQv29BzlyBgLIM7OYOAz1clbbgWQM2kMo1y3BaSTcexubuOj93+OB3fvGu1Go3qE7bUNk5tCLoez5y/iwqWLKIyMHBdOTET7dgru7udfWuG5Nu2JCKngstYnFslksULyPbdIQdPr4/W33sbFa9eQH59AtlQyeoRskqnUA+Oc7lVruHPrFn74//4JNpdWMFMaN0oVJlsQUHdBmZQd619YXECpPGptZyHC1efPTIZsn08ljRudui2RTtmYcc1Rvln4zyh9km7fN053ozkBsiMF439OZjM4qh3a2pQPt76yimatboGz8ZExFNN57PNECgsbVg/tnYsXz+Pm66/h1bffxKmFeaQnskADqFQOsPRsGV9//TV+8vc/tmxb0o6wPZRJgm1nr1zAW998G1euXrUimdlswrJ297f38PmnX+DTj27hwdf3kYolcfHSJVx/+TrOnj+HVCpj/MGbqxv4+Xs/xaO7X+NgexeFVApjoyWUx0axc7iHXiKCV959C5devY58eRSTp2bMV9vZ3sbhfgUba5t4/PVDA+bIA02gO5/OGFUI9TwDNqwrwGx7ygELNWayKQui8sTJl19+hcUL57Fw/iwy46N47VvfxKmLZ5EZyaHd7yHOoH0kas9q7VVxsLSJD//2J9hZ27LsZp4ornca2K0dodKr4hu/9V38k//yj5AcyVrAsXFUA9p95OIZjKRyuHfrHv74f/1jHOzuo5wfQ8ZzZJOXOp6JIVPK4dqrL2Hq1KyBwdlUHmur7OMT8zc29tZQq1aQjaVx5cJFvHz9ZYyPszhiH61BB7vVfXz8+S08fPYEExPjOD1/GnMzs5guT+LooIK1NQY8Ujh/9hxOzU8AdWBrcx2f3rqN9U1H6TI+OYaN7S2jQLlx82W8+uqrxkVc2TvA6tIm7t95gE8/vIWDjR1MF8aQiiQwli9hdLTo6hG0j7DbPEBpbhzf/u3vY/Gl88iOZsAzSCwufLR3gJ3nm1h7sIIPf/QBVp+sYG5qHhGerotFsFs9JEMOLl67hO6wjWgiZjLDdU+g9fGDh1hZWsXRfsUoRkgtw+AkudAZHmUAhvvGhXMXrUDy4/tPDeC2IEwkbtQprSplAuZn0E6tNWpIF1JoDZvIljJ445tv4NzlsxgdG0FsFOgcDvHjH/4dvvjxZxhLF8z/YxB3fXUN25sbiEaGdoqa65b6av7MIl57803LpC+OlFBvtrC3tYu7n9wx/nfq6YUz84jQJozAuNR5H+nE0oUcfvsPfgezZ04hlU2iF+nayYRMPut0SqsDUqny5Bb1+NT0BBrtKj6+/QEeLd3F6GQWseQQ67srODzct1OSsmESMUeNxUKG5tPFmYjgArrcM7Rn05CyAGXE0T26hKe4BQup74VtCMfhXmf4hqfI4/5swGu3Z6ceFGQjAM3v5Ne4PffkNGDoVwlYlK8UnrBS0owSS2R/K7GHz5Q/IX+b95AW6cSedzSt7DfbI4xAbeIzZJerP8Ql9LkARre3x21MBB6HuILGSwFiJY/Jhte18h3k66ltwl3YH/ZFvofsb4HtIaYh/1G4i8Mo3EksjYsAaGGHvFaJOLa/e5kIwVzjLAp+dK8+ku+lv3Uv+8bvaKvqM817iNuEeIL6wPtsz2FSgwdgQwA3BJIFqIZtFuao63SNfG1hmOpL6H9JJtQWXmP2pvchFWyoNxpmd6j9oRzqueFYSeYMe/Q0nRpv/S3cUvNt/mmAiXL8wu/4vSVv0K5vtVwCrqc+/WUf8aRmn/x6Yizqm8YuxGiFvUX+p3/9XxkFh2Up1Osu2uz5nMUZ+aLQacGxszzCLZCLQsJB08Lms/gi8UgL0Q/BRi0ATaKybg0cDbLVTPm8wBejRSBhDBcQM8P4w8i3gWesSuuzN/lsAWH8js6zFaIIMkdpjLkB7JjT5UASp1RppPMZcuRt0H1V82NH3oMuElY64Q7AdUqK9wgs0HhqAQnM4DV0RgQkKLNRYKNlrgwdb7Xeyz4rA1D0JpYJh+ExSb/GNQQnOb78XNEiZYvyGgF/OpavTDcD7iwryWU/heCJLfCOA/eOwQvfZykjc9ZrTVt8uobPseOUPnuZVdolwIqmqpiYFqCBMgaCuQxSZj+zL+JTZnuZPcL5YhYL7yfQ5QBRVziM0XZmAhqY4jO5JZumWDxlismBz442ahMfmWUqp/oVRp54QkeboxakgCnLXCNfGgvFkIfOc4Wa8+jlXZvGyUYqnlfXRxopHGdtMpINXh9mpoaKVPLC38yE4bwKhA7BweMgg+ct1iYscNVAMGZDRI1B1IxWZogxs4uFlPhMOoJ0pAnA8Agy76Xjw88oOyxiSOfBNnN/VFjjHwJfAu+kRDmWAuMMLBkMLbBBoIaGNoNG5Blnu5iJxExTax83fAxtLSuoo6CJ1g6vY181jwbu+Sj58UmRhFsrHZ/ZpQ0ylGM9Q5uosnmlxDnWMjY4b07eHHBqG0/KgU4uUBYx/jf+uOPzLqOMYK2OqTpw130uI0Ob7bHuHLrMPhktLEwlPWEAmud0FsAsDmsdA9JmyWdYQMIbFQLY+VwFOASU8Foem+a1dGTZb8qF1hENVlrNzEohMEDAmQBzsZj3QDODWQQyuyZvDAoyIGOGW8Tx6Qr0ZaY938H2cJzcWnNZ/fw3nXfOpzK7RU3AZ0jupLMlY1qPFgjywQ991mBGuudKMwBWhrLnZBPgbXLoj3mFa1sgvIw9XRNu1k72nYRp43ay6oCbIY+IhzrJG+QyBiR/oXEsA7/1Qub0sbHK4l3emA6NRxmnbJ8Fjz0oyGtoN1hmU5ARY3NPuibuUQZYU191LKeYf1v2dz9ijncm5XRBghmVlhWUAQZ5TIyeNRB6ZvwsqgdNHO4fGg/lk0f3UK1uIZuOIZmIIRGPImM1Ddx80ylSW5hhSceyPDKKhdkZAxSeLz11x7/7pJsgMD5APEX9flLpnLJ6bAwnXF0IAptH9aoBu8zotX2R1E8p8lZmHADqT5RFIqw8P2l8ucXREczOzznbgcUfeRQ2GjWbSXJl9BPr66g2Dq2gHOeVcuV0laObkf4leMQ1S3tkf//AZJrywewkckwaR2U6ZQAJ98KVlWU8efrIsoy7/bZl5qo4JN/TaDNjdWCFvmzOk8w8dpREHFf2jQE9voNO9/jkJEZKJeOrY0ajgbKHh6593qnkfssxYwEz2/9UXDpJ2qaBA4FpMEcjiMQjLliRjBqYQz0yMznlHMp+14IOPFZtCQnDHlJJFpmLgnUJpienzflVTQ43TqSocAWeFBRh9hazhMmDmYy4pAOd1pNDJ3uL+p1AHZ1cyhszqhfPnrYs9eXnS6avGs2GBSy4Po2uI5lDqTRmsiwng+NCcNhA2rQDNZhR2ey0MPDUWtQDBFyMF9Uofpi5Q1C+bgUJ+SztfSyCyHVVIBUEa110aUc42gzqSNpB9m5S/XLfyDuecY4tA9ZUJawdoazrau3I3kNqFlvHuYyNOQMCjW7DBSWQcDzhPhN/GImimBvFZGnGftM+soKFvriUdDDBbBYSI683n222GI9dD2GZycz6Nmfdc2ESwOF1h4cV6xePoXO8+MP9PZt2+wvvKY1N4dKll/DyzdcxMuqLaWKIR48eHScOMDu/3e1jenYW03PzlpEMcpanMsgWC0bZwozx+sEBnj58gM9v38L2+jrScVfnhXrKanXk87h+/QZOn2EGIm3amIEhpPI53N/Dw6/v49G9+2geVq3YKWkISKcSjSVQHCuhSJ5g0llE45g5fRoXrlxFuphHcXIc6XzOTrJEeLKGAY96HWsPn+JHf/qf8PDLu8gnEpifZUaoX5dcqy1HNzPm1zrpI9aXV1A7qBz7Apzfdr9jFBUEiAn4MHuaSSPM2Occx+Jpq2vB4A3lNJaOGzj37e99B+9865tIppNmRzEYTNvp73/0t/jhX/ylZX2XCyXkYhk0qg0DV/cO9lBt1i3bemZhDuSovv7yDTBoR+o7zlmt4YL6d+/dw9f37xoVRXG0gGK5ZLQbC2cXMUH6DdoKuRzqB0eIDoboNdt49uQZHt5/YLrllVdewa9/73sojpZMnxLwjzEJpdnGlx/fxg//059j7dmSZVgzaET+9W50gEqrjtmzp/HyG69h9twCphfmjCeeAa7lZ8v48vM72N3YRrPeMnCOQQXOTSISNa7qfIr8zhXjS6a+5xifXTxtdgjtlfv3H6LWauLCzeu49MoNLFy/gKnFBYxMZdGjL5Bk0pKLasZaAxw83cC9j77E1vIaKju7VgjRuIK3t7C8tY54KYd//E//CAsXLliggtn/taOao6+KprD8cAl//Wd/gb3NHVeQnRzjpRJGyyVb/2xLNBnHzPwCzp+7gLHJKdQPm1hdXUOr1US1XUEun8LFxXO4fOkSJsZSQBIYtoD9wy5Wttbw/oc/RyQZwRtvvmYnSiwRgYU9e33U9qomdx/8/H0D1W9cvWLBiYcPHuCTTz62tTM2PY6ZhVncfO1VXH75JZQnSgBp8qvA6v1VfPb+LXx563PsrmxiIlNGhGB/w/k0tOVb6CGSS2B84RRuvPMazl27jGEybuC02Xl7FaPKqR/UsPLkGT796LYFNxzYl8HMqVMoTUxacIQgK4t3vvLyq5iamTTaLc7986dPsbK0bFzWDNLu7u+Y3mHWueEh5vcXkEkW0ajWcWpmwepXdBsdlAoljKaLFtTLJdO2ripHe2gO6qgN6rh48xLe+fW3Mbs4jWjBZW1vru7jk59+jK9+fAvDet+AfQaXnzx8ZHsLwf3uoOnspETU6hWcOX8Bb7zzTUwvnEaz1cFwEMWTuw/x/Oljy2wenyqj1WthcmbKAsO0F7h3cA+fnpvDHOWwlEc32sNBvQLEB0j4xAOC0BwHO4UZG2Jqdgx37n2G23c+QHYkiWhyiGqDQeU+piYmzba2BDUrAu6Sp5gIQduLlF+WhZ/N2skW+ntMWuGapk/jQNUToFZ+nmxLAXicW9nP3HcMzGTCFROcaGdFXfFRcnTL73D9dbZ+mFRFfED7D21U2bncEwU+8/mmE32Rbtn4Kuhs1FwB1aDZ3vQmfXCXv/Ve7ZMWbPKnQ/md8AVhKNwH5WvJthNNZpjcxLERTiKgk/0UxsbPQr9OQKT6KaxEvgDfKeBbtmcIKnLthLa+7pOfJExGfRdQKhxKoGvoD4cAcIghhv6JxlDfh9exvfJt9Xnod/Pfao8wNmE4GieTwaSrFSA7XfKn8VXf+Lk+O3YCfLJC2H++S/hKiB+xvfK/w/GR/S4wWgmctEO5bvhsfsb9mPdpDYRjL9+M3wu7U/95P98hOdbcS0bkc+q5v2pedI/8e65hfsa1o+80Jvxb4832yE9m/4UBCI/gZ8ISzL/+N//qnw/5pSICDuhwGbcCWKUQwg5KgFltWVEaZYWpEXyByxJyBaA00WrgiyCbACXeJ0AmVEByvgVGWXs8iTaNqrDjzAxzz3EbUdeDmhwoZTMqI1lZiOZ06SgxVYs5Sy5CH/dAC4Et9kWFp6Q0jhVA3PWVcIMWkxwvA2kIgnkwWsqM7xHwYGCXN/IlzDK4BSKFERcWIND86LkCmAUK2bj4onJ6V7iANC8S9nAcBU7xMy1aCZOBvOTg8tnrapfN49Ad8eB4KotHwQWL5kTdwiHwFCo3tk/PMxlIumJzArwE6nFs+G8FArSIU0mXieOyJIFYxNFOOHCOG7ooV9yRW26gfJYWVjPoCzcegcRWQduD+2F7yXXm3uPI3MO1YpsGTzsFxbkkE8dK3xcW4HE1t8m49mmT4XUaD7cW3MaQJCCQc/yd4gHldRwPKSqt0VChSmmonVY8yfM0CThUxjHf57K0XRZ0qBP4THMcY+7ILn/sCPOw54qKkX8wl7MxUfEnfk8gmu3i8TdyNyaNr7Fgz3KOtzM62EdtsNIdUnK2Tj0AZtkKPktNY6tNN9x02B4+OzQytAEoMKV5MtCqf3L8mO1glozmxTZBn7kOz2GqNct3vBiBPAYO+ByfVa55ImDsNjAXbeTSt/sJhvnoLueAgKs74uzWIe9zcuuKi2kjInDB+yTPbLNk2MYn4gxABUUI5nJzYbu5ATIrRHpbALPa7HSAM+4s+GR6TJl+zhnQu0/a46K7zNzicyVjxyB73Bcw6rlq0uasNlyhNAVF+H7Oh/SbNnZ7V8zxpCp4QQNXcufk0o0H281rNO7SreyLwGsF0LShygARWKt9zDZOntYY9FGt1oyTVfKokzBaHzJo6RxKzvhu6iIF9FSUhe+R4SYZlk5lBrh03om+dmMvAFqGhfYiGdZ8lvZW9Yl/s40s8vSiscG/mW3P31qLeqd0iea5WXcBPP4oUKl+6LlaG9q/tQcZyG4FNwfotSgbeSQjpPvpI5nI8ZA5hv0cUvFJnJq6jLnZi4h0XdDSMpjXl5FKDXF0sGOZKOlUAoNuB/t7uwamaU81/cmAXm+I8dExXLpwwYpn0TZh8JTgICJ9ZLIJAwXpTLnCbiwG4kBsZhI54zVhTtTR0T5qzTrq7YYxBZMqg4WT8r5IUMfz1VqGbtbxH6czDlSlU51RVmrbBSEpC8dOXdcZx6XSiB0tN2jT77MEqwlSH/E4PoDySMnkm5nDnUGHBBCWWXrp0iUDTElhVqsfGWi6vr5iv0nDQaeRuoNAHOeL7SKIWK3VXMbDsINCpmBzYbIccQ4dgWg7WRXjHh61I/6UQtpHBlpWq76opHMwCcpwXe9Wdg2spYJrD9t2VJ481vVaE30rZBw3R5vAWhttFLN546+em521AmScg81NZqMe2ukcBjXIwRyPZUw3pKJuj2IAUvMublr+TdC5j64V6SP6yYxFggrMIr9y5YoBSdSD2vskw8xEoz5i5ifnhJmU/Ptgv2IAhQVYeh3jfi6MlHBq+hTGxgigucyiVCKF3d0dbGys2X0MlCTTLMrXMboDAqQE0G0MeBLLH3mlviddh6hgWHTK1jp70e9a4IK6jPQKliRh9SB4Us8Fwq3Khuf4oR3DAAWDZTY2Phh26tSCyQrB1a2NNRtfgiCUfQvM9NoucEuKFBaZtmylqKM4SaQxOTaFxdlzKBXHzN5jAU/piVzOnZriXBGAXllZOXbeZXenMhmcO3fBgCFyQVN+CNryh5m3VeNBbSLOQKwHpZkoUiQ9RCLl+HQjSUxOzdgayBeymJ2exr1790y/0q5gsKvT7VsW8plz53Hh4hXMnppHlJn3kSgOjo6wvrGK5SfPsLm2hPVny9jd3MDimdOWyGA2DYDR8hjOnjsP+jsEtHnyk/JFDtDKzjbuffkF7n3+BQYtZsn2UK3suyy9/hB1crqzqOLZReTHJjB/7pwVDxydmET51LRRXfQ7fdNhrcMaBo0G9lc28OGPf4xPf/YhMtEoZicmkBeyLqK7AAAgAElEQVRdXCqJarOBze0tFEZHXDHP7hAHuzvY3d6xIB91CoFVArs8Ycag09b2lnFIu4KLafS6fUQJQMfcaTAe1+d85UsFvPzaq5aJTCCTiRmsrUKZ/+SjD3Hro49ROzxApDvERHHcdAGDA1vUuywaz2zrqQnMLzj5YuauZfoPB3Zagv/tHXD9DFEaH8Ebb71p2czRVMKAbK6T7a0t7G5u4sGX91Dbq2DQ6ZluIdcug0o/+MEP8Pv/6A/Q6Q0sgFc/qiJD/tziKJYePcJf/emf4fG9+yZX6WQCxdKoy4CPDDA2M4FLN1/GxeuXMbUwYwkUDG7xGcvLq3h4/xHWV9aN7uTo8BB72zumC48O9pGIca5YqG9gVBTzM7PGiT0xNmYJFgweLm2uozBRxtvf/Q4WXrqMxevnkRwBWj2A8XJmdDO40a+1UV+p4Pmdhzja3cfh9jb2trfAPZWBl2q7icerK4gXsvjB7/8jjE6OIxpLojzhxpx0EY/uPMCXtz9zmaGppMkQqTJeff0VnJqfx/2Hj3D7i88tY7Y0No7FxXNWx4PgJIMKzR5PWcRx6eJFXDh33rjrCXzs7mxhdW0Nz9eWgOgAr731Gt5551WkSo47uFHtGQd4ZbNigP1HH/4CP/67v7cgQGmkaGD02saq2apnzp3BH/znf4jf+r3fRYIFPOmOjkaAA2D30Q4++NH7+OC9n6Df6KKcGkG0N8Dm2qbpVs5ZlgUUs3Ek8llcevWmgdhIJiz5hj+7O9vYWl03PlfSazGT/eiwYmP8jW98C2kGgqIJy9Z+cP8Rpqdn8dK1G65mQ4QBcUffwz30g/d/hs+//MyCb4PYwOhjCELnsgVMTU1javKU0cHks0U8uvcQq0/WMDk6jmvnriLSGeBgp+J0RrSPnaMtNKItnLm6iH/wu7+B0vmCgc+tKgsVPsWtn3yEBx/eQeewgflTC5gYn7Q2bKyvY2NlCTv1LYzEHNBK+p786CguX38ZV166iUgyjXqtjUGLp3672KlsodaqYvLUFF577RUkUww6dnBUaaLL5A0G0+IRtAdtoxqL5xKIJqnZ+lbskX6BC3a20O42MDY1imfLD3Hri18gluwjO5pGs1U1vaq6PlwvpMqKxjz9ZZ8gc8QSRChTZifEXQal7fMMJA8dbwpt4TRPXQ5O+JNDvCK0ZbknCpiTr8cx5v1xYkz1o2MQl7IdAre8j+9lEqEAV52SpD3H4Ln8Ot0nf1N2qpI7ZM8KozEgs+NOc+pa+VWyr3V8LrT9nc3ukiRorwhzE/Yhf1Ego/C5EMyV3yJMSL6R7uEzZLur/aHva2srwJr4ncBWPSNMNuK7Q5Ax9JFCMPhFwFhYkvrM3yHgLN/kxefpOcq8DYFgjYPGXVhG+Cw9T6C/bELzOXyQW2Mof+5XAdB6ZtgvAbaGA3jsVLIh/0q+l8ZNn0vWQgBZ8yC/VViWEs80f3yGEjo1l0qa0ClggeHH/rA/Gc95YF+EDer+Yzn1YHsoA3o27+G6Fz4Y4rZaU5pnyaHsQI275jxcmza2IQCtrGCLKOfIV+ciBSEYpgfqMzrGNHA5SMo2YkPF9yFKDnVe4EE4kBIWTagmx4DK4Di4nAINroGRBtpELIM5BE7ZPhMsX5SOVcx1P9tmSsmDkmFEjFlZJjykRPPHnG0heifeCix4sETZwpZtxaIUBM9irjiWyNUlrHS8TIgZOn6hT4qIsL3q27ET5TNJBUxICSirvOcdE0VapDTC8bUFG3MgBO8XaO4AzyCrxUfwJKS8Xlmaer7AKwFIBKD5Tl4bKjW+j8+ngyogjffwGsuAjzngRxncWsAaAwk2d1/KlhaBQC7Jn4IJfBbvpRPHNnIjNEAx4jLzzFEkLUjDHeMlkGuZT55rmc830NNn7/F6ZhJoUyAfl+RacmTro+myUyV/Ao6k1JhZZwvNZ0pLxjUXdNzdv50zK2VDp1LXuMx3l9muMY7HCWi4I6/MFOImz7WmYIqu1aYuGZPyNiG0aJ4LNHH8uA44NwIsdVJAcyaOTOPh9DyvPL5vwD4zsoKTE3wGx1RySsOK72ZWHttGZ9+ialEXzBGgqXFTBr5oZLRpSB/xc849I+I6GaDNWH0TFYQCGJpLtV2bkRlGPoOf9xiQ4uk3FEElfQzbdqyI007vMPM6HFuOtzL4DaAPqAnsaHUA9ufzBctO4OfMZHaZdy4DTBuW9BTH1wHUpKRo+SPALPznCw55ziUCvZovbY4hAM2AgdploGn6hN+b95GKg98LFGMfeb/kqdl09AKcL2eonfCjaSPVZiejw7XDnWxQP7TORdWidxCAFuArw8J04tABWnx3uIllkyfHyw149RXvT3S6y2RvNOrHwVAFxLRJcvx5rzIfJQ96v9oqOWL7zLiLkKaIGYIui4FjxfWsvYeypH8zJKnIL69ThizlIQSgQ4NSutxl6Dv9JQPDtckBlQSdTuTDPZt/87lhFvqLRiDvJQAt4zk0srQOjR7D71faX8MAMPfVUKdozLR/SWfyHifnDiDjdRZg9BRcvban5BlGLVuGwGI8xmzQFCKDEUyWzuLswnXkEiPGdxxjlkDrCM3aHrY311DZ36UkIp9JWxYmHUgCE+z/wcER4tG40U1Mlidx7swiSvlRby9E7EhuilnUyRiWlp9gf38Xh0fkIHbjbadCIq7ddKwI9HEd8Ngrj7fzc84B6TL4fuk8swn6XbR4KsQMvITdw8xWHoenHFf3nc7WXuvWvgOE5+ZP4czpRUexQiCrXrfAHf+rs/gxC/kihmza8QC6QDW5pccNWOV8kfu4crBnY9HhsVwGwUmrEHPyyLEgAEPwhBna5J57/vw57j96iMP2IXKxgrNbPCdxIetAdAbiD6ssWOYcCnMIWTCR4GztAANmGCNpJ2Gop1n0qUtajELB+t1qt3zmsOea5rHIYQ+dAeHOLhIR53TS2WWBPrab4NbRIbOfXRHjLoYoJEYxNXUKyZg78kdqC9KLcOyZEc3xd/YeQX4XGLXMYHLZEwAbK+P8+fMGdpsD7vdztlF6gbfs7WzZM2nrclz5XbV+CJ7QanfbNgdz86etCBUDKQTuzc5q8cTPoQH/3APJGUkaBGbrExhldqrp+D5zsl0gxygvGCqPMEieQyadO24L544c2IkI9yMXgOePZQP2HYUCs9DYN46ZFZaansLhQdWyx6mveaqGc3pq4TTeevtdXL58Gc//P77eK8ayK8sSW897E/HC+4jMjIz0ZCarip5sFnu6q6dHjYEa6g+Z+RakAWQ+BpI+9CFA+hAkQH+CBMxAGv2NWoJ6prqrXZFVLPqkS+/De/NexPNeWPvcFXGZEBREIpPx3r333GP22XvtddZeeYGvvv7C8/eYNK4YE5CgThstxELUD45YIpTvxT4YGx7H4vwlFPLDDlE7LeTjwHIy6sg45HuXTo49RqLzLzptnjaIYnFx0UD08lHJ7FZK8mDdLir1iisqGXLPJCva/IxUwuY9EwjZ/LD56mSpUiJgenISz58/NVvPNhKg5ByNRCnjwYKDUxgZn0AinbF+tf2XDHfqv9bKJtvw6ME9zM3OGJOTySLqTA6NjWH+3AKCUTL2uxgcGjEgt99qYX9nGw++/w7ffP4Fq3kjFYmguLt7SiQ5Oj5BPxpFfmQYQ+MTuPzKK8ZmnF48h0AiajrJ7Gey+ViUr12to7S5iztff437X99GuNtDJpY4ZUCTYUi5nBfrq9YH9FPTyQzCPOXoaW7antlrY2xq0mIOjgULjdFO5bM5Kzhn2vZdV4PA/FbWIWm3rVAi5TAyg1kr6loYLtia5/pYXX6B9bU1k53r1TsoZPJmVyllQDZhOBFzUksGeDnfljZ+/vwF5AYHTDs7EAlhen4O1165hqUrF5AejtiaJLDZ7HBPZaG7fdPjfnz3Ib7+9HPsrW+5UxX1hvmQH374If7wj36BTC5vfiQBvaO9fRSyeXRqdXz1u8/w4M5d07cmME3fNBSLoh8LI5yKYmhyEheuXMSrt26a3dnZ2TNbXz6p4vnzZayvrJqvxYQiAWjKZBGUJVCXyzr9ec7ZWqmC6bEJzM/MOz+j2cDO0QFaIeBnH7yNpZs3MHflArpUMOLy6QPVStnVrql3EG0AG4+Xsf78ubF3t9fXDLw19j+ljdotbBUP8MpPXsfVV28gEk3YnjY7PWex06O7j7C9tmXJjokxzslRvPLKDVy4OIkA2dYN4DeffI5vvvsWT569wOzsrJ1aoV0YGxtFD06WqZArYGZyCrVq1dYswUUWPuX+dunqJbz1zlsYm3An8DhtSsWqJQPKhydYfrZsutnf3v7aiF4Ec8mWpxYybdvA8CD+6E/+Ef6df/fPEB6NolfuWxKiVqyhslnCw9v38Omvf4fDjV2ko0kMZwsoHhaNNNBl/DaUp1YUqr02RqYmMLWwgE7Q1cAhAEquUYcJrFYb77/3Hl69fsOIRolsCJ26K2TYavZx+/ZtPHjwCFMT08bipfZ7u+cYujwhzcTu/Qd3Uakd48KFc0hkUyg3TuwECU9qTE3NIJPOIRlPgwnBT/7ut7j/5V00S3VcOn8Z2WTGwHjrokgArUALSAaQHc3ijQ/ewuz5KQOCT8rHtsd+9fHnKK3uY/nRM5OGpMQTbSPX18HeLvo8pRToIZVJmj5/8aSMarONiZl5TM0uWDJsID2IZDKOaquCYDiIcxfPYXHpAtotkiLCaNY6KB6dYHN7y5KclN9AtIfB0QEEY0Hze5zcIwuy8WRODdt7m0ikYjgs7eDh87vYPdxCLBlCMEwyS8N8XO6Xh/sHaLBeQsT5v92eK7wcCruTYrS/PAlkMVvbnQBnUpP34FqhnKkAaPrWIigo3uf3acf5mUlD8fQM5T684sSJZBwpr2aByHG0YyJq8Pk6bU/URb61sCjel0lVPVfYlLAAxRnCNkQGMYKQR7jgnusHT/0AtOEEHmHRkYecrKfiG1McCDm8iX4Ff4xs5AHU+r7iFQHjwj7k58tvV+zJ+yuWtyS4h5EJ2BQY7o+XFa8LX2Ab+J6K+872dpFeHEGFf/xxgWEwvpoyLwPHig+Eoehafx/yO3oe2ywMQHiI+tAPBBvW42Ou+4FQxf2K33hvf0JA8bbhNL5aai62cvGNPhOeYn6aR+TS/NF99f7OWJ5pWqtNircUB+k7nCP8DueF+kOxtMZciQVdw7Wg3wl3MMUD34l8jq3wQMNMPYKfvqP5prHUvBOuwWv9yQg/Xqnfqw3qC80D88E83I//NgzOO9FtiRYC0ObAesCJgajesU/puSlYNsPqaXsoSK9W66cBND/jw9iBvAcDId6P/6+BFYAjvUgtAi1qXmfGzAM5eJ3+XxNek9c60ztOIQa0f5KyvV3TNQsYY4QdoHYb+BKLueIlnrSHDRKzYmRi9kQVd+2RWDoBL7Hn2FaBcnxvmwBdx7gjYK1BsHbreIDHUPEvRH7Oe7FNAvG1oGQAdJxc725HS3lP76i0vasHzijoVxbGvucB6vqejPRphtCTfBBAqkmpcdNiFPAk1muPEK53VFvfsXcLe4Cdl2HUghFYwc/N0PDovcf41aLmnNF8CHmMcr6LNKm1mGRQZBwM8GZhHlt8LggSA1oAJseH48QgguPE43n80ebCYMUYr+220/T0mLknlfLpRsHPxDZmZXJzsr2jHVofMlwEMcwg9Zyx1rgKBGTA7Oa3Y4+eAbHOUMio0EGQ4XKGL2JsMjrWHFtu1Az0/KArr5exUGLDD7o6QMsZY4Fs5jR4LCSOgx+ME0CnxI0ZEobLniHW3+xPAxk8Q6M1rISStCJN17PlxkvPlcES0CyjqECbgT8/k3MhaQP2q9ayHAj+TutKm4KSLwIM/fZMIJ4BsL0zzS8DWDyQyArmMAGVTjnt4YbTr1dCRu+qDYPvzABRzpOTz3DFsNzvo6AOc7PpNhIWpZSd1eas5Ip7FwcOk8HibLUX5HlZXTI6BebKlv5o0wy6zLjZKM7LgAMv2c/sP3MwvTnANmpf0NjyWLsAfLeWncPnT0JpPfIa2Uox9/kcMZudvXT7Db9n7EO4z9kGbcI2Dymb4tMfFwhKJpCOhttc7Z9JCbn9yzkKlYo7Ysz7KtOsNit5KOfRb/tkm7WeeY2SNebsevIsugePkGs/4XN4Hb+vkzN8N4HjckT5uUBtB9afaWqzLe5Eh2Oca264awUe/1h7zoD4YNCcWiv04GXqbcP39lPdixIcckTYVgPDvOtt/vXP7KPmo5wIfo/smZeTyVpzeoZJ1XiAnn+PsCP7BFMaBOq4kfFYL4GzHiJhMgyz6HRSCPRzKGRmceHcTRSyY+i2Oui1GmjWyqie7KN8fISjw30DnTPpJEaGCvbeq6ur9j77ewdIJQga5BALRhCPUi+UQU0G09PTGBkZRCabQiwexKNH97G+sWxgF9cn33l7Z8uKFBLEZXDlHE0GN1FjHTN5yPE3nWnznRygTMCz1+/ipFKx7zEoJkydyqasqBqHc3V52eQNHAjt+r+Pnj17bm7OgGFKQJTLVQMxGSTzh2wpfieTomxDxgV0yaSdjOC40LaSjcdCYwR+uQ7YXsqLcM1znvEd8pnsaZKMLEEWiSMITdbq2uaGPdf2aa+6PRPsMZ5+aHdQbdURDEQsiGPhPZMKCQScTrN32kAnyDjOpls9OGDzmX3JIJz2K51Noc9iZOWSAY42Rxisoo0owkiEWUw5bNqPlmht1xBmn6XyuLR0HUsXLxvQbceAmy3s7m1je2PdgHqyciltQcC3eHxkNsAlblxipdlrIxJmIVIyp3sIm32k73Kmy25JWU/jUvrbXANbOzuotapoo4NEKI6BQgG5TMbWDOew7YMNjodLYphdDoYM1CSzmDrVFe+0kCsc6K4x7W8LfgKIRpykkPwABry1VsW+Q8D6VCfcS5Bw7vA+bhb1jCnJecRUxeEhj1i3bby4HianZ3Dtxk3ceu01K659//5dfPvtbVRrZQMEHz9+ZGPZ7NTtPi6Idraa7RspDOP87EWbg84vdSxmtpXjxLnK/j71Wzj3PN+ANpsA9NXr1wzcqZ84iTTaT5424pwjmGfScc2azWsmaTn3bF/xJCRYHI+++tBgAfOz09bG5RfPLDFMJm40ljAQmgUIy5UaglFKb1C3lwz7IbMFHCMW4xtIJTCQyWJ9mbILXdsnqjxiHgljeGLC9FeTuZyBvlMzTDaMoV1vY29jw9i2n338EaqHRQxlszg5OECFkg3pNEpkU1KmJRzG1Pw83v7gA2NkZ4cGkR0fRr3XMcmODk9e1OpolWsobu/i2b37WH38BH3KVrQ7iIVcEpJ9Q5u7sbNp/hMLWPM0AeV2mrWmrW+ODzV3WY+DMZKBq9WKFQ3j3KN8TzqeRI76s94xcAPyw5S0aaFYPsFxtYLB4UGkMhl7niUBik5nvoM21b+RDiWQiCZsLrMAK/ucLOoQ9ytjXu+bf5ofHMLU7AwWr1zC1MKcAeO3fnoNYZYjiQKULic7mIdpmBRo12t4/uiJ9etv/vbvsfF8FSnKM3nyIUyWzZ87h7mFBSNikDX69PETIxwlghEbz1rpxLS82Rd2gi8WRS9CqW2K9YaNpf2Tn71m+7FLbHFPddqgxSNX7JNF88goTiSSSKWSBn7z+7Rf//e/+nPc/s3nGEzl7eSDScDFY6DITTiVwIUbV3H5Jzdw/uolO1ESjkdMwqhJ+0jSDutdnLSws7aF259+iu+/um0sdh7bJ/OfzPlYOoNYNo2doxJu3rqFW7dew+7uvhWhpQzS6vKWneKZmZzA5cuXMTMxiYmJNJBlIAOsbx3j8fNnWF5bxb0Hdy1euHHjhiXdyJznmqIm9/FBydDx/Z1d7O/u2TqiVAVt4XHlGEMjQ6a3vXRpxgDorbVdS2gcbB/gm69vG4B/dLBv+wSTIHbiKxG1fYgsYso//OEvfoH3PnwfI5PDaNQ7ODk4RmWriM9//Sluf3obh1t7GB8cNbkTajGHIiFjyoeTUYQok8J9sFk3RnR2YNDmGwkUCwsLyCZSWFtdxeK58ybPwr3QJfYjKFebZvs+Y3HR3QMDnrfXN80Waa1wDy8dHxkTPpmO4Y//rX+I669eMx1tSkMxaRjNR63gIU11twE8/O4xnn//BE++f4JYKI5MPG1yNAS0yTIenhhBPdBAJBPD4rVF3Lh1zdrMdnJdPLn7CMWNPRzvHVlig2vH7K0B922zB8WjfdPAJ+DLhMTe/hHq3Q5yAyOYmpzFu2+9a4nBTC6F+QvzpredzsatDEC7CRztV7F/eGTkpEwubbrUoXgAA6M5pDJxS4pYwfuuK4TOdj18/Ig1nNFBA/tH2/j+/rfY3ls3qRb6NjzdMjgwgN3dHZM/icYcBtDu8DQddx63l7m418X33McMGLMTss7WkygQZg0gD/8QMCasgL8XaMrPaIMEcBnGEArYPOOZHPnyfgxFfqjF2j6AW0Czi38cvsTrFWsqftTvBMoqBlB8YPiDJ3PljxkEurJPvLzsaWwv/1txKNcLf1RfR1iXkrwCk+XD+/uE9kkxuYB3naoUNuIHhBVn++N9twgc2OwHfvlvvr/GQp/pPYXFGbbGGla+uELYFr+rvV9xi9rlB6D9uJ6+53+OYlX/9wTm+tvlf65hQZ4Ehvl5HpDNdvJdHannTC/8/+s9hSX62654jvcXpqC+5/ckn6IYim3w949wB72fYm8lCvh7ncLTPu/vWz6fP4rRHZblCAEvv4OwJPqdnF9ss6Qn1Sb1mdaV5ojiNDu15+FDwhP5Xfaf4nvNHf/v1PeaR4qt2RYj9Ii49M/+o3+/L1BQYKMfJFPwqMno7zAHPLrsOa/VQtWRbity4mmG6G86pPwR2m/mzxOc579pNARA8gUNYPMFxi+D0ZTg4A+/a5PbW1CnC5aVoL2JaJPVO+Ys8Jjf0yD6AWhumuw0XmKGzDuyQEdQ4JLeWYAJB4LOrE0Qn+C6Da4H5vG+GmS9q0AZOwbrMZR1bwExBBc1yfh8AdBkQGuya3HxeS+Dszz+pkWje5rD700ugdcCLLVABLBrjgg8USKBgaOAVc0fA4rCnqyLdzxb9zvtu5DLWDEAsH7zvifQTBsPq6DLAHEx8Hsy8Py9FoMAZqZU3aR3CYFA37E1dQ863s5guEBJxf40X5TtkXHn+/J7SqrQ8RVYx3uywJUZWV/xAfW9Mxwui6g57GTf3XzleLe8Ao50gGyjPC1k6Io2CHxkEKukAb9DCQ4Wn7I1E3PF8Ohk8DM/YMkx978TnytgjO/ktCYdk5qbF/9wzfEaBY9+0MiOOXvF9ywh0Op6AJkrXCWjyX+LKe02DhcE8Id9SvY5jaEVO/GSQMaI9LJz2rgEjsm4OZDUZZ3NsfGOMAnE1Bx/OSmi9aRxEDjGPlXxQd2b/U6AmX0l+RAGnXJurE8TcXcsjMUXPcDQD8JqTvO5fFc5TzLAvAf7I5vNOeadF1hKikVzRNlMgdwsuCRJGdpZ2TadxlAiTJrBshnasP22km1TUoCfO2DRsQQ5B/iH78R+sb62deTWu+7H9/wxgOsAdP9+wHto/XHdyZk0YLndOmXxGROFR669RIzuI7vitzPqcyZmOOf0nkqYEGxTn7DdZNNIx0r2WkCxNl+/E+t/poBbPkOAvByfkKdxr8SI7KnGl/ex9/SkevRuZw6AA+zOkgYOaBbAzn+rv9w1DjhzjojLlodCzlmU3dfc1h6rtSSHnNcqaUAJFdk+3lfJtTPnx403f7TPa6+Q08Tn8DPOAzlDXCv+tav5IoCd96N/QNadOYvNPhosbtmi1EUE0QhZopRvGEU0NISRwiIunb+Jody4gSxkPB/sbCISbKNV4xHPEwtsKG3AZJ7TtKUGeMjAq2yS2qcxBDpB0zhmwMh2E1woDOVdvYBQByurT7G69gL1WgWXLy9Z4MciatSw5RFe17c9a3sml0E6E7dreQyUyUgyDE27vU+7VrP343Hqk1rJ9CaDiCCW8AqCJTMoHRRRPCo5FkPUncIZHMwbOEC5Ivbxzs4W9vYOzB6zjwmC3LjxqrFHuy0HWjOJ5fYAV7CZgT/bzCKMFmB6QaEdwgo5B5Z/cunUqYNMJjQTHQzKuA4Jsig401gykUq9a1WzZ/zU7Tm4kyxZ7TV8BvuIc4tBLTWpCTSyXwj6k5X5xRefoVqvYHhsxBKqlKqgn2P7srWX2sMhhMEivY511Wh3cFypWhsnJqbwxuvvYyA/aNrrtJ1MKLOuw9rqMn744QdjqrOoVjaTQqVWNikCaoN3KfvSpwSBW9N9PiHo2MF8NvU82T/ykeRk0yYqMc0Cb1v72ybB4vrYVqaTJCFEHo6ZZAltHhlgXCNWfJMhc5dJcrgaKm0m3KnRzJNkrn95F1eAMmDsav4420LZn2P7nO0kyCzfjN8hy41/eGUwQFY5jA2fSav4ct30QwfzBYyOT+DS5WsYHZ/Ewvl5Y9J9/tUXuHvvB4SjIWOSU0+5XDlGi+sD3C/cyR/WPCnkCxgbnjRyh+wx/V/2P4tRcg2aP2KMsaAVK+Y4Epi0ngrAWH+Uigl40lEuWVhxgGmjZoQQJ1tHbdGoAdBsB8fDpJpaTrqGrMuBXAbRYAi7u9smi0AgivUxytU6dvcPcFAqIZ0vYGh4FO0uAfMeRgpjBqJsrq1jcmgQF89fMPmMJ08eu5oV9JuDQGFiHEvXriM/MmIa0hNT05icHEakD+xv7mB7dR2ff/RrrD58gpF8HoF224rYWcjBehPRCI7KZZPd+OAXf4jp2RkUJicRSMedLEWNIHsVtZMy6ieOib1L7eynL1CnhvhJ2RjOTLCwj7i2jsvHqJumfgODec7xtBVF5/zm+mAyh/I0iYzTkHfgljs5kYwlTIYo0QtZrGK2n+uARJVw0PqcALYKREsCy5IbHA/0EA+SsdVGIuASbhwfnmjjPB0sFDw/IGTP3yYjPBLGT958HT975y3TvcWAYLgAACAASURBVJ67MGdJlHDSMaMoa0H7xvlELV326aM79/C7X3+MJ/ce2O+YMJNUTr4waH07NTNtGtBMepEhXdw7QO3kGEkW9DypoFqv2tqm1nWH64vs2W7TJEHGRidOTzXQp6OfmvWKxO7u72F8ahJ/+qd/ikuXryKaTVpipt/s2Br89a/+Dn//579C+cBpdfIPCziGEjEMjA4jXsjhwrUr+Ok7b1pBx1anaQUMOY4sZtis1FAplVEuHuN3H/8GX3/2hQHvRpJhXRfKvCWTuHjlMjY2d80mX7t23VjOwW4AM3Pn0e4ELLEyNDCIhYU5Y3sz5iBrN5aM49nKM2zv76HZaZr9o315+923sbg4jQj1iFngcaOJ1WcrWF1ewcqLVQNhCwMDmJ2ft9Mzd+7exeNnj4wc8dZbb+DNN35m65r7w/LyKjbW1rG6sm4nCRgP+U+K2PdOitb3BLSpL37j1VdNmoWFJI9Wd/Hd59/iwXf3cHJ4jLHhESv8y5o9LEZLEL7eb5jUTL3bxnG1ZvI1HI94KokbN67hwrl5s7U/fP899rYdk50/TDpRqol7D232yotlS/Tw5+svvjSbVSgMGogpMJE7WaNVxQcfvo8//sf/EOHBCI259ZP93QA69Q4atTaOtg6wdm8N92/fweFuEfVKzXwY89MiYeQKWQQS1LoKIJSI4N3338GlpSWsri4b4P/s0WOsPV1Bm/UpeBK128He3o7zWwzY5L7BUzE901VmvQkr+NuqIRnP4/Klq/jg539gvkJ2MIuxiVHwpGbEhVlYf1HE2sq6YTQE3dMDKQRCTL50kcxEkRqJu5MHBE34mL5LADFxTQmkg+N9NDpV3H/0A7746lO0+w2MjQzZPON+enR0aEVaHYu6j0az6k6N9SmX52JBEeRsLySRIsLYm3tE3U52sRaBGJqqxWCEDU+WVACWfFDFLPZ7ni5mHQ2v7oDFlhHH1lTMIp9X2BQTQPyRT829Sf6snqlYxfY5jwgjf1ygpOJMJv/8YK/mnuID4g2K29UWxR0Ws3qJVD8piPdg++VvCxPQPdVO9hPfVfE6+1TEQLWTbfO/l8O0zpi++rf6nPfjnx9hFl79I2F/8uUFbgsv1OeKQ3gPJc79MYRiA8WFauvLcYb+n+OlZ778LH3nFND0WMuKUXmt+k8kNhHYBAbLt/XHfLLn/uf6CTzmM/oY4OpjfzzN5/JZIk4pNlWfCwcUbqcYVoRdEXv0bpqLOknK9aRYTuMqQFlxo3A0qQBw7+RnwnQ4Fmwff/hd/uGP8FT/GPEazTn6H8KBxHAW017f0brQetNaVuxppL3/4p/+EytCqCBUD/Y7tZoAzqy5H4HE1KnTC5w6oR6jS2AXGyYgm0GUOl4TWJNek0v34XMYdJyBF87p1KQ2o3IajHuSGR4grQCLGXENir2wB2ZrMA1E8jJtfC41iw3Z7zoWLjdzkxjxAhU/AK2FREBIk4EOuAUrHiAvw6UihHTs+MPBE8AoYymQTf2gxcP2cVJqgbOdane76bRReT8FfwJz9d4GgniF1QTWaOLqOv6e/SrQUG0QYCBASYuCbbaN1stgsq0yBgZSh0OOBdtyABOv9wMUdGy5IHlEh38bWOxJt/BemsSdrns39q8f1BPwxmdq4fLf8ZjrV4IClkmiPqPP6HKDcu1R0TsHVGvj4LP47toA/PrRbB+PiwqItPf1JBjs6JkH/AvgcgbNtV/AJzOiGh8DYE71wM/kUPievM7fb2Rm8EdGjIwMHmc+LlPDzQHsSgpYkSYfi1FAFI0P2yTNZTfeZ8XZ+N7KePGeAl9lVAX+S+bDwM6G00T3b8yaC+pT2geCQAIxtXnbfSIOdLG54mlJa47JqAvo4u91Tz7Dvu8x2mUjZKv4LI2d1qDmtDYOGVR+z7XRbeAEpNO5rJfI6JijXfGC6VN9YWqKkiXlJUj4bzHntU7dOJ6BPbJJcpD4eSaTPR1TN0ecA+B3Uggg8L3JPGIgzsCYY2pMnWLRsQlCTtNcjoMkL5QwUr+oT7VWNcdkywiacSz4e21a/H8BMJQI4XfVh342rIFoEVd0VPf3z0v2i7Sg3WbeNyBLSSQDittuHsgpEGDrrnUOlxwF1+cuIPdv8s42nDmZxn4KuTUtuRg/GCsHQJu1fxP3OyL+DK/mbMxjxvPevJ5t4Y8cZTk/BKCV3OPvXF+RLe3WNe/n1qx7F4HQ+kzvSLslm0cGa7nskk78nZwiA3Q9SRAVA+OztcfbfuA5mpxPvLdsiN95533F5PQ7fmob76mElMZHe7PmANuhvtb8l0NOdhJZZ9QXZlGlSqWGdp3ObwzBAPVVUwZAjw0v4tLiG1icv2EBR/GwgZNSCYe7W6ifHKHZqKDM4se1ihWr4xzWnsoip04XsIteCyhkh7C0eNmAM+o0s03JZBQbm6vY3lnHEbUUq0f22dT0mAHUnDOM0kx2wSvWZUF+Mo50JmHA0VHxwAA7s+0Bt8d3u01LDpIGc3R8ZJXpTUU3GMTQ6AjGxwmmt7GzvXsqYcDrxsdHze9hP62trRjzudltIhl1EhvsTwbVc3MLRpplEvDwsGjvfHxctuv473K17MQcyGw0XeC2xZpcw2ajuq5QH+smcL2T5cX5RVkIsqAJYGn+ngZj3Z5pEBMEDPM0hsfgEVjM+xKgIlOKwCKfS/3fC9TdzuWwublubaf0xXfffYeTStGOF7s9l/JYdVTIUu63kAjGEew7XeRWi8nyGPrUeA6EjB07N38Ob735gcmTEM2lFma17Ar+lU9K2N7ewi71WDMsDJiz4JfVxQnQcZ4aEwOBU3kfWxde4VqCt26/ckdntXa1VuzIbDCIzT0ebe5ZMOzEHihyQZiVPR1AJMy1DFcslfIV5v8FMJgbxOjwGEYKI9YWAg+cP2TMkzVOqRaC4LyWfcP16Rx8+oJlk/0Ih4KIcw/1jqySHe0KErYMvGF7KLnEuTOYKRhjnut5f//QJR+yBYyMTpg2+eVrl/Hm22+YBvrnX35mBTopm0FpDvkB7JtoyEk00e+hNArXrUgfBMdNPsASCDwbFzQWezwUx/TMHBaXLhrgR5Bn72Df1YHw5J3oN0u/29ZuMGDMycGhYQOfKEVi/mbAnVwkAE6dd2q0UzP3+dOnJjczPjxizEHalMXF86iSEBIIGeheaTQwMTOLyzduIJ3Jm+/ChNTm+gYe372PfCqOhelZNKsVfHP7ayseelKrohMExmam8crrr6MwPs6SaMZgHhkdQjwQQvlwH8Xdffzw+ee499U3JsFRyGRQPT4xOR8yb8nYPDwpodJq4dK16zi/uIilG1cBykLYkfWggafUrz082MPB1g6O9nZRPSiiXCqa3EO/3TFGXSzikkcs7Em/hEXrhgsj1h7OMRZQoy2llIad6Os2bS4kYylkUk6yikfDCdYn+yHT7eUpAJ5ScHrk3jHxbsdOsRLUUrBJSQb5HfVeE9lQxuYpAep2zyUacumcJZtMxpGyR2OjqDeaOK5VjB38/oc/x8XrVxBLx9DoNdANOfIF15Tt0ScVS8qU9g+xv7mL3/7t3+L+nbtIRmIGUJK0QZtIJn8gHDHpIM47/vCEAcFL9lUqGUerWke1W7VEltnCWMT0dJmYMGCaiZFgyBjxTOxR7oVAKU8pFEsl5AbyePu9d/GTn/7UdKSZ/+W1BBEf3XmAR1/cxd7aNo4OS2bfI6xpMjRges3rB7sYmZnC62+/icVLS64oW6WCZrVmzGyC0eXjio35d1/fxqMHD00jnlrX1MGnpUgl8rjxyk2TfCHjuFgsYW56Br1WF8l0Fjdu/gyJVBqFgUEU8gOm4Us/kTaCsQGTJ9QY3z3YQiASxNVrl/D2u7cQ9CRBcAJUjntYe76Kx48eYXtj2+YG1zZ9YMo/3LlzB19/+43tRdFwCMPDBZtH3PuHh0dRPC5hdXnV9hDOF/mcjijSs8TtEZnM1G/3yBhMLI0MDiEfzSLYgWknn5RO7OQCZZcsCYUeGt22ScHMX1iwfx8elXDt5it46813XAKbSbhez4rEPn363JLFB/uHtt44bykjcuvWLZdYqhybbMTe1ja+/vJLu27pwqKdaqJEEZPI1Jtn7Hj5+iX823/2jzE6NYpAPgTUgcrJiY0XZZX4p9foobpdwb3bdwy4Pzoool5rmX+ezKZQbdWMvZ0t5LC+tYH8YA63bt40aR8ytl88fYb739+zZDHnFBnQBJ95Uoe1WAqFAfR7bSuwyr7mKUkmG2g7292+JQhe++mb+ODnv4/8SNKxmVtkUPZwtFfE+vomDvePbB++dGURLNvQoG0kIB7tIZ6NAnFOEAB1khLoq1GgG6hUm1jdXMbhySE2t1fwyWe/Mf8ok0ni/IU5sDbCcbFoEogEoNmXtTprybQMgOZeYP5mwCV4WX+DeycZ6/RbzQZ126jXnE9O+6LEriWjPPatYkuBxLxOchxGdmDSmNIiHiBIwJfXiEwln1c+qL82l0s6OKKcwDfFzZzDvEZxlhLRipH5/xY7BR3+oJjPD2ZaDBp3uIUIRn5A2Mh9bRfryb8SSKo4hWtI/r3/ObR1Isax39hev8SjcAw/EKu4Tfib3pHPVp+L6CSwVfGMHzRlH/nfU33sj0Pksyh+8cck6ithOPJfdE89S7GzsEZ9n++mdikeVEyov4VBCEznPc9i4zMshW0WyKyYxY8P+PEGYaPCcjRuhkP6pAWFlfHepziZDxi3jcqL+Vz8cVawmvcR1mf7hXe6mr/n3BCor/moMeX9hP+ITc/f8Xs6ca25Zz66p/qg+Ex+/strT7Zc7yR8kG17ObnBtrG/+TwB4BpLjZf6k/Pa2Nj/zT/7Dw2A1kTVZFIQrqDaH+D6JxoZaAIJBAoJrOC92CgBI2ItaFI4h9Kh6ppseo4CZC4uZYfYeDvq6oF9dpFv8DWwbHtMIuwdB85w8AQI2eL2QHT/ZmlAjncdAWgHeDhtXALKfL4VZfGyZgLmBA5YvzBA47Fmb4D1jjR0NiFYQMcDWzX5BMz6QRsZED94+fJCtInUdmAD2yhAW0aL12qiEfDVopQxlxHl+Oi4vUA0flcTzL/ILfjwAGJrI4u5ePNHQJ8x4sKetrAHlmucNTHZHreBuOyLNhyBj9pQypXqqZ64gDneS8ZIYy5gNhpxxQ90nLnLc0g+4XsGTpxPLL7kAkuX9dG8MyfWJwMjBr42KG1K6gOyNbTQLcHhgehni92x/f0GUovYjqCzwoT3Y5utVRR2LHk/sKwAmMwt/pvtsCOinja12MV8jk4g+EFGGSglL3QEhQCe1qN+JxvA6xUgsj0CBrVx2XqvOzby2dxyQJjWs/qT3xEIJiMnZ1TJFD8TWGOsvlVf8P8doOjYybwv+5P/r7WmDUXsfW2Y/s95nR8092+KZujjTifeWOqtFo6KRft/aatSj5TvkYw5gELzQQCv3xbx3zLgmgeyhWT+ybHQJu3+dps8206HlgkHvi/flWOvDKTYQFrzHBsB9Q7Q/7E2ltYq26k1JnDDguBm/XQj4720mcn2EGji9wQmCpxmWzUGfF8Cm1pTsnfaLP3gLNdjtVaxNULQzdiXxgZzR9blyMhR0Dp3feSOzLr2uPd0z3Z6vfwj0JjsHT5X9k3OBE+26BrtOZrPfruhjVqbt81LJiw9BrSSaGTEy9mR0yvA1g9waw2R4aJ2+0GuAJyTINvINmkz57+dDaPeprMV2q95D40rr1VW2j/eep7d33OMKO2ieSM2BL+nMSArWetH+wc/c/IgqmzubBd/zzZpfZmj750g+PEaPWNtMxHJZBgBaJNr6ZItSubeAOamr+MnN38fF+YuoHTYx/bmjgHEtZMitldX0O91sL+7bZXjE3EGII7By+cT7KTswMryOsrHNYwXxvH6T17H0uIVC3hrZFp1m9jcWsXO7jqaLRYkbKFNeYmgY48yECTYy/lp7Oti0VhiRH/rjRM7usuibZTtsAR5y50iCIRdgVgeFa11asaRNS1oBDA2OYHJyWkLZMmAtj719iK3F+tEi0u8sA9dQijsZCQIgMfTGBsZM7iT64VjRAZ0hUUVDbxIGVBHNpIlC7sE0ln53vldrIZltQk8ti1BYY4Tjz0TyKTSMpm89MEI8piT2nYOptYodUi1lswus9BRs2n9RoY2wRDKeZDNzeup1UrbRdvPIlVMzPOIs83hEEzqwY7o0rZG48ZstGToCQs+1umUGOBSadTxyo3XcP7Cko0v27SzvYmN1RVUqmUDSDkPWm1KevTteQSiT9ciC74RpK8RpOvZezrwvGN7MvuHgFoymrLfs1ig9giurxgLSqZdcUUCpZ1+2yAuMtVszbYozCFJjTBiwYSBg8TK04kslhYvYXFxCdlUxsCzZ88fG9hLfXGe1nAnGzh2DNQ7iMfoQ5i7a6ALxziRiGNqZs7WINvGRIixXtuOFVw8LlrxQBZ9TIQSNo6mx3107ALiQBSJVBbMUJgW9sULBhbuFw+wvrFqABYLAZp/S1vQZN+4tW467AGgfOy0m5nMMHvJE148hk2tX++0VySWsGQB5Tbm584ZoMzatQxAHj1+aEC06YkyiVdz6zY7MGAs2fxAwQDBdM5pmpNJzvmQTqQs+dbtNNBq1nD/7l2sPHuKQm4Ao8MFJ4UXYGAIVzA4zmKVXWSGhrB06QrGpmYQjyWRiKZM7/f7L79Gq17B9NAo4uEQVl68MF9953DfQFMWEKR0xsS5BbR7fUSTKSuwSU53r1FDef8ILx7cx/effYnS3h6GCQpQQuDwEPV2C/mhAsIsxnlSMlkQyo8wCVUYHXPFArPZU5/mYG/H2Jp7W5uIhyPoM4gsVw3wCfVc8VBqRltwy+RMu4F8bhDDIwUDJcvVEzDxlsplTRKCSX4muygnMTo0bGvwNx99jPv37iHc7hkQysSEyVVFnG5qKBgxMFNzhtdzjlGKiFIetH+0Q3T9YtGEEUlEwikeOUmBpcXF06A5xmRFNILl7Q0sXr2Mt99/D/0okC6kUe/UTUaIz93b3rGEQK/VRiIcRafWxF/+xV/gwZ17iEejyKYzxlglwErfx6R5Ek6ah+ATfSXK8LXIKu26eLFHnVZLifDEQcr6nvsDbUGC64qngMIRs1lkRDJpmMykrU5NOBrF7Pwcbrz2CkZGRw1UJODPPYDg+Mr3T1ArlW1N7R3u2dwoTI4hUxjA8/VV7JWOUBgdwfVr1zA1PoE0C1NSr5hMdjhG60mxZHrKR4eHmJ6YdHYmGMD6xgZWNjdxYXERly5dMX/m2dPnxlivFI+xub2Ddz/8BV69eQuvvfIqJscLqFd6ePbsGe7du4e7D+5iYKSAydlJ0/UtDA/gwz/8APPnx3G0z0RlBxVqOW/uYndjGxvr6wZAs18o0WN/p9MGKJKEwXlDnXKylynBQK1v9i+lrlZW1zA5MYk/+7M/M11tAtFMQh4cHOGrr77Cp5/8zpi1TC5z3CjPQ9s+MTjuTnjQXiNk48HkRSwZRb4wgInpKUzNT2NkfAR37t3FF19+bcD4uYULJrtULZ/YXOQJob29fRzsH9n8nJ0/h4mpSbuejPYEY9J+D8elIxwfHmFtZcV0riuNikk0cR9mEtBIDe0Gkpk4Pvjw93Drp6+aBjprwtBOba1vGqs3HoohHUujU25je20Hzx4/tXb0eyGbO4ls2jTsA9EwZhdmsX94gKdPn9jeMjEyiqVz1Glu4eGd+2Y3uZ9ZkiidwtTUhBVuJFjLE0rck5hcY/8RyDdwlScHEynMnT+PN99+x7S9o4mQJds3Nvbx4M5D03Wm/aME08LCLKIxyj41EU0EEaZsRqiNQLRv8iYWv9U6qNfcqWhKj3DP29zbwMMnD/DNd19he2cN0VjIpDho96u1E0fAibj4nQxok94IO1DYfFavhgjttsUoEdaqcLJtXJGV8tnpT+1j8t1f9nldQqN/6nNy34l4ta3kwyv+JvHQH0PQXxamwjEWhqPTwPLf9QwRRAT48XNez/9n/ytmlu/zMnipWI7xhR/kFHbG+9m+ypMZHlmR7yCsQMCl/hZu4o+DhBtZQtY7rSUyHdvKP8K8/AC5fHM+X/GRYgZ+33AZD+dRrKAY1h+jst0C7P0gsj8eEaaguE33UWygGEvxvtqmWEdkHJGP+H3FEIqN/GNg89jDI/Q5vy9wlPdXH+rZihcVm+t6tVFj6+83gdDqV72/cCnDcjy5Dz+gLpxVGAU/476jH35O30/zTf6qYgD1p/pYfcHruAcKs/DH4vTV1e+KxRSvK8ZUTM/f+/ta9Wx4vRHEPMkPtkP9IbyI9+Z88OO5/vHg9/iHbT4FoP+7/+qf9jXJ/AG43whowKTdIUCZDaDLaWLqUVfogb/TkWxNVr6EMjta/Hxhx1R1xyUUtCtQVpCrwfEH33pJC9h91Tk1iHZvLUAWMfGOlHMS8seCRy9o9wfj1kHe0WEGYOwDHuW2SeAFgXR+FGQLgBawxkEhw9aAIw9EtGCFDHDTo4pZsMKJ4gcr+RwBlgL5BF6w7zR5xLLTe/J+ZEDzGVpkmiC8zgBKD6QjICwwW0L+us7a7QnVa8zY/zKSAqD5XBcUOWDMgEPvSLht3J5hNoMYddkQHnEV2PcjI+UdWDUGjZeR0eJVG8wA9N0ztRHI4MkQ8Rq/gZAEB8eN7WBgxGu08BgYunF148GgTZ+r7zSuHCMBcBxjjhuv5Tzntfa+nsA726PNS5sM70dgzIBmDyDlZ+p/0wtisRYPBDMgh8cfPXairlF/m2GgbpzHmjZj6vWziobyGrVTY+LfZNgm/ggAI2ihNch+FKAkQy0Doo2J31FCiP9mwTAZbjdnHPCnTZXXsZ8E3AqMFAgtIJ3P5fVsu46Y8F34XkposS0ysAZKkOF+yhw9q+prATJtgwfUyVhr/fsNrMZN76QNm8ESr2dgyHlOAJpMBbbTklle0UgyW9kmOUsaS78tktFlPzugyMkFGSjUdAUCDNzx7uNs0llxDN6LgROBG7bPz2RnW0y6wiukx2vlaLmkiUvACTD223p/Vl4Ol7HYvDHj37QjOkrvEicuycLnsi80VrJRZ47OGQDt3+T83+N3CRhq/7AjeN7YsZ/0nvyebJSBQV7w7ZxIAp2u6Kh/09W8YF84Z9EF1tpX1NfSbFa7tOFrDivb7geD+VxLStoxQCIcDrCy/q658RWr3u2RHgPVs6lyfPg9ntjQfPQ7MTz7bICLxzbQffS3xpParZpTtr94LHHZO64nvcPLn/EdzamwI49O6kNOpZwLs6EmueLewZ/AkO2VTVDizg+0+506rUOze15/MWDhv1OJrAFc7QbBa6DbCSARzxsAPTx4Dq9e/z1cmHsFxYMytja2rVjOydE+Drd3EQkHLIiv1U+QTaYNxKs1ajY/qQ/JKvCPHz83lhqDxmtXruNnr72BXqeLZ0+eYnN9FZVqCbE4kwo1HBxuo1478fQMe2bvpyan7V6ZpCvKxwCaFdCrVQLQBwb4ETgl+ElmZquv5I/TVGVpPYKchCXJgB0dGUZuoGCSIzqxwvEx8L/ngHnuHW7uO1vkggQnP0BwNBygHAF1FJ3PQbCICRmCSQSMLl26hLmZWRSLh1hbXzHNZUpQMAhlPpqF7AgissNb6CAVSxlIXmlWDNRmO9mHlEkgE5w+hLH2ymVjIPJPMu5AXbaTtprnpwm6cf5fvHjR+oqsNP6w/fxMzi4r0LdZfNUYIC7hxsKBlFHh2KTjMQwXCjYv2b97BwegWAbBLAKtP//9P8Do2JTpe5JlR9mEk2oR8UAUnX7TyXdQN7fbRDx85p/SBzOiQPfsGKVYVbVq5UfHX2NRd0Ku4RUT4royUkYkZmABx4FH25st1kOgZjPHyvlOlNJgMUUySuknR4NJZFI5jI1OYWnpMs7NLSCbpqRXFw8fPcDjxw/t35xXxeKRN+bOr3L7IPcKZ8eo08x5OTE5bfq6lH0xckabwXHLwBKOea1ZM4YqWen8b3x43Plwna6x0g5KlPMImDapSWREggYUch7wjx3vzuTt+dxLArRLoaj5nQTCS0f7VjCrRK3XFgs/RhGPuACD857zk3sX5QJYxI+AMgGaVNqdJGNBrkePHlkRM+6vZDIaYDoxaUmagaFhKxiYTGUs8eD2dRb7TNvJh0atbMAx9ZY3VlaMiTw8kDcgi1q0tF+1ehPxdBrp/AByw8MYnZzC4PAw0uksRY8NCNxYXsXW6gsEGm0kImGTqiDjdJ8FLVtNjM7N4P1f/AMsXFxCk/bQk5pI8cQdgdndXWw+X8Y3n36Oe9/eRjaZQmEgb2CYaSmPDiM3XDC2KBnUfHeya2nHucbITlcxUkmfbG6sG4OObFQmfrY3N9FtNV1xWRYBtASlW3tc+zwRR1kKJoveevttvPfee0gNDXOhO3lx/ul2sfr8Of7mb/4Gn33yO5QOj1whZ8qANKjpHjSGJokhBLyHB4dMr5jMYztNQ3a0l/RnjHRcrplu/KWLl/HWW2/Z9371l3+Fv//bX2NyfNziIZfY6WNgZAht6twHgNffeQsXry8hlk+AFR7MnytXsbayip3NLdTLFYT6ATSqDXzy0a8NDB8Zom4+5X/c6TeCtuE+7aM7ijw9OYGRkTFLBnI+8sf5ypQoOkG1XUYylrWEVK3RNKYtC+8RuG7ZySqYXi5teJBJ/lzG/OvBoSFcuLiIK9cuo95pGLBIW/b0wROs3n1me36r2UaxXEK5Xke2MGASHM1uB+s7Wzg8LiGXzBopanJoFFNj4yYlQnkeEhkspki6An/Xrl0zgJfJiW+/+wH/5//15xifnDTNcdrv5efLDgQrV418MjA8ZmDr9UvX8OqNG0jEEiabc+/uAzx++gi1Zh3pgQzGJobx7ofv4tVb1y3RUK6c4GDvACtPV/Hi6TJatYYBsg/vPzIbz37k2qGt4anPRCxq9p5A9PBgwTGdo1FjiRMYpS41v//v/ZP/wKRvCI7msdh4uQAAIABJREFU8gkgDnROgMO9A3z00Uf49JPPrO942oF2lO3V6aJquYY333zTpCpYI+GkdmwyJJS+YBFbSiptbm5bwT5m8pjoIAjN+UVJGerBsyZVuVozjXHKfYxNTDopJ/pk8Si21lZNvqtda6BYOsDG9obpXNNG8j70IykZ9ejZI8yfm8fv/8GHGBkZsjXKdm+sbaJZaaDX6SEaiBjAOjo6bnvc1tYO0iyam80gnc9ZkpIFNw3n6Hew8vyFJbu45igPE6V8qUd4anTaiCcTGB4dxcL5BZw7P2/7P0/DlIqHpq/NBAD9Do4fbSTp+NPn5i1ZRzs9ODBkkk7lUhXf3P7WTu9wHGdmppwERyaEFk/H9JvIFDJAqAOEWdiTyRieHk6i33fAGdvN8h8sjftv/vqXuPvge1Sqx8hkYwY8F4v7drrYTkRaccIWWm3K5wVtL6KxMV+66XAC3szihw6LyrnTf9xhGM/KF5evKOyDv5fPLuBOsQDvbdgGk7NeLCJcyP4/5vx+P1nRT2TkZ8IbeE/+ke8vPMfNBy+h7DGsFUvzu4r5/CCbbI4wImbolFy0ee8RVkTySEQdMC78Rz442y0cgs95mcTD59AGyl9/GZtRPyl2Vt/qbxd7ur1EeIUfCxPmpzhaMYvGQfG9JRU8IqlAfQGN7CMB6rpO91E71G7+v7A/3VuxpPpUILbuLxBY2JfhRd7pT4HIwg3Zr8ILxDhWfOX/rj9+V5uEefmTE8Ks9LfmrH/ucLz9P7q35p5wHO79ijd5H64Tq6NChQCP4OPvG3+MpjnCfub9hKto7TgyiyNpqe/5Pb4Lr+V1SlookaE4hN8T7sZrRehT3KikhcZF60jvrHHy42LCGXgN3zHw3//X/2nfD+76AWAtSAEaYr7w/5WtYsCjhgqY5gtJ15KNsEA77jQXLWj3FbxTh7HRbJwMgV5OQa1AQjE9T4N2L/OjYFiTlcxUM3LeURA63AK7+B1NFDJttIj4bGpG2aKIOEAokXBBPZ0wAziMVeGMqwyQP+C2Ij0EYD3tHQEI1JDl+9Oh4UKQzh0de2U1+HxlvPQ+ytyxvQIX/cBxq+EAVl7rZ7DxOjqMbLuxaSKO6s82a4KJKi8wRdfwO/pMi0jjqEUuIITVCvR8tkFAJYNVM0w+LVBNVNsIol5xR49BxT63oMUD7mXUCUDr3XgdP1ciRICiwBYzSJ7GtgCpSMgBOaeG3zQKybJxQB03Q76T+sRvPNkG/xF2p5nc8dhUTh+Xx7L8c1dzm3+zrSw4JSOrcebvbT4zZO2fsWNtfkXONJu0HhS8m4HvOCNjrCMmLjwJC76L5CFkvARq8j4CmZXskJGn884fSdtwfakir+au+p3f4Vjwc97bNkW49sqJ0AZgXCiPXSmAgu/HonWa0+65TlpGgJqMK++tNS7DqOf4HQN+T/NX1+jdZJe0XrShaMPU0RRt0v75yWPC/D7vbesGMOf7VMM+5ZJqDN60ueq9+P8CsmWsNRZsE9c+17kDjNz1lF5Q+3gtv+8SJI4RJjCevyMARG1TPp8a0lo3Ao7VboElzjFwrFnNKW0Wcmx4jdvIXTt4T60z/l6JsGrVsStly/2bjf6tDd3NWzc35HDx+UpGuk3QSXpojImH8flsF4NGA6W8IIP3EcDO3xsDwGMmmh65p+etPYPvSJagP0vMe4gFzd/HPdDWscUJ9LvEFO/FcZLtUNaWv1cfWgKq6wAArW0lX8WW4O81r3h/rQnNUZ7YUN9oH9a64/dZpEV7Jr/n728br9DZ8S85QbINci5etvOnDoNXFMzvHLo1GjDQ1r+25MBo7yNIbHugJ+/Az9UvvL+cUTlWmtv+9aA1YnY2kbOgkoneThtotsj6JOuWR4vncf3S2xguzKHXIjjUwv7urmm1tit1tFsNYzLHEyzHTvtYNw1brlUyOjmmpeIJ9nb2EUEEC3PncGXpEgZyg9jf28P6KoPHdbQ7VQSCHdy5+w06nZoxdRhQCfQiY5nBt3N8ezg+PkIgSKDRJdlc8syxEIjfmp2KhI1hxYDRWMMsrOZp4mtf0Ckb6oq6IM3J+xAo4T0s4eWduiKDzAIrMplCUdDfoO3g88laZNDJcWHAScCcWri25hJRs18PH943RjLlLnpMbvS7iAUilkSxPd3TNHQFuVp2bWFo6PR4rBKXvBeDYY4XgRS+H/cFJY64HsWIlO0zn8srsMdnM4lHTCweT5j+tSV2ImE7Km0a0/0eCgM5DOYHDMTdPzoAT0TVO5SfiCAzmMfk1IyBDpT5qNUrBoC2WAwJXSTCLlnoHGxvPCgfxKS5d1Kt02+ZFinHiONQq1YNgKBeN0FOjjORqUqT4GoMDfYZehgfnnTHjdHHSfXEMebDIQeg2/ynDAV3DcLShGGjSCVyyGdymJ09h8ULS0inMzYHKeeyvPIC9+7dMRY9WdQEw+Sj0t7TnnA8CNRbkBrsY6gwgumZeWOPEuAgK5NazfRpCFBTO/z4pGh2lAxtS1YEHJOeY0YJh2q1BjKgu0xw9DkefVjh5xhPsUUMDGORx5mZeQN+qHHKviyXSaJo4mBvA9tb69hYWzNWHBm7BH+Z+OdcsCA/HMb0zALOLV4wJjNhU0oesM9NDqXeMHCFoDnnFN9vdGwcE7PTGB6fQCabRy8QRDaXN8CY64xF9+LRsCWKjg/3USkdo1ku47OPP0aWhJdwxFjoTBBn8wMIEgShdvPcHCZnZ5HKZzE4NGYa2dzDK0clPL1/F62TCmviGbGAfWhs31IR0+fOAfEY/sEf/zHGp2dQqlSdlBnBIOolHx5hb20d33/xNX745itjRmfzGTQ5HpmUAa+TczN49vw5KnVXuJ1s16H8oLHLLQnl7WnxRAyVWtX8TCZ+3n//XUvgE5zlsX1q3T64ew9HxUOTAGn3WbwxbgU+h0dG7PTW+OQE/uRP/gRLS0vG8ud6pSb84/uP7W+C/VwzLB7IeUZAkXOMYGK5dGz9R/+UxVrD/YAxXnnai/aICQSeXCCLuNxqY25+Hu+/954xrMdHxk1C45f/+t/gl//PX9gJDNvPKR9CEDCfBSIh5AYHcPnmNdz42SsYGR+zZy8/W7Z3ZGHWZrVup033dw9M3oiApZMdmsPvfvdbs2EETDORtElS8P1YiI/2kWuI9+O8t+JreSfxQ9+6WuPpjarNXwLPI0NDBv6TxU27k0nnsL23bRIm/UDPFU2lnNDUJIbHhg3kZ1E4rsnVlRU8+vaeSYK0Oz3T+680mgjFIpg+v4CxiXFL7u7u7uH502c2RzOxBEYGChgdHLE+55oWQYMSIB/+wR/annVUKhkY/uDhQ5M3ISv78y+/NOYuWeB8H9Pz7APZbB7ZRMZiVGpDs6Bio9HE5Mw04sk4grEQ5s7P4423f4oLF8+ZraBcD8HQ777+AbsbW9hY3UCZBbIpWXJSNjCS0g2U2GBCisUJbW6Uy5ifncPUhNPO1olkJnctmZJOmXRNLjtgSVCOw8T4uJ1YYELn808/M63pwXwePBlhJ429gvDcM1577TUrdsikzXGlaH/vH+5hc2fTbEO31bUCjNRbrlcblizKZJgwYewUQz4/iD73jlgECxfOY37hvO3hTCrQzrZqVQOga8dlA6DvPbyDeqOK48Nje1/Wh+C8ZuHfo+MSZman8M47b9scef7kmcnCBHoBtGuOOMd1ffHSojHvTyo1O61B8JvSQQEv7qIWNY0edfF5/be3v7HTDSx0SoCW62NsfNwShEvXruDq1Svm5yaSMVuL25sb4KkIJgAePXpgNpNriYmmucXzZldikZix8HusNQCeVovY/sC9YXR02PbisfGcFSTu9JxsBjWdI7GgyRjxJKtpb/SDiLLgZiZtCZRwIoLv732Ljz/5CKXyIUJh1rgIYHNz1fk+TGz2XEwdDDHGcKeASADjD8fI4hfvpDPJARwHvh/3/EbdSVfyRz6mfFCBaPxMMQT3BvlL9O9qlbLZSREl+F36MZyL/F6z7iQFFTsIbD3zY8+KySlukX8sQovidcVIAiSFeyi+4D2FHwiAJg5kcYZXWP3luCoacuA3v8P7ClRVfKD76b38uBOvEwFIcQrbpLhNhEN/zMD7qT+F4egZij8UGwqL472FQfjxIN1LbRNmp/vxXRSLCSvjPf2AL9sqAPllbNDhd15hbo+kqTapH/z9oXFQOzSf9Ey9L/vZn1gQ1qYkgPzy/7++0vxR3Kc4xx8D83f+WFjXGP7lEc7Ml/OR+uir0sYKk+D9Na+Er3EOKeYUXiYcUSRVXsN+oI1Wv1o86ZGatLY01n4Mg/3A+4rUxnWkeSuiBv9f64D31fX+9+W/1X6N08vzOvDf/pf/8WkRQr8RUDaJLyRgRUE/G6/BduyzM4YdHyCEXQASr6cB5IKQIWHjZAw0qf2GR4AW76GJoImqF+b/U7NMoJcmgQXD3rFfK+7C73gAtJhppwCMd5xUk5D3M0Az7IA1Apn249H66ZT5J7Qm9elC8NgNZMJosG3ieQuIzr6OTmghyPjoHloAek8BgKLAa0KawbLqtQ40FyArwyiGuTHkfAC0wFFNIo0T+4bGnPfnPfk8AW7qL43v6UQLusBRn2tBsP9s3II/LlApMFD9y6N7MjIy9AIaLXjxFZkTwC6mtZ4p4MP62WM1qaI8AwQB1NZJLKJkWTJn2Agy6BiOH3Dz94E2JD6XfaUjxHw+9dr4TgIJZXx5vQFBwTPJAs0bvR+bEw85oX5+n+MVjVHv0gFNYjWfAtYcbwv+CEDyiHjQN09dkkdGVGtKmxufKcarxpDPpLYi/1+Gi31JoyGgzA+4CRjTOrX52nPHKgwU8elgU6vUnznk+7hsnVs/yvoyGOD8V9/Y2vU2Ht6TgYV/A5XxVvuUPNIGaXPGm3Nam/7fCQCTkTWwzQMV+ZnGkuCINgYDbj0dbzv+RsfT+5xH0LSxsA2aB9qUlbxT+/S3Oz56BlwSmNemwfYqO6kgnm1TYUC+M48f8/ssSig7wt9z09DGr37g/ciKlE1VH/O9BIDLQSDDTnNIwLbGju9G0IGfi62lsT9d954zpc2fDG/NG7VHds3d14HiAplpZwXgy7nyO0ZKVOg7DMB4fz1D76GxjMddAkEboZKjWm8EoLU2NJfsZAdZj15xTL/DYIkjb28xR4f4VMjNZ7aT9/fbQ2Wm1fcaK9kX6vMKkOdYq695b2OGR9zpFP74AVvNbZ659DvVcmj8zpbAy5edI9tnvESg9hStRQLQ2vv943XmVHkZda/YLL/jHxu/DX8ZhLbgwzuNZO3sBZCMJR0bpu0Su+0OEI1kkIyTfTSBC7O3MJSfBrpM+nRMbqPTaJqWYqVcNgZkAD1j8xCIDNGmhAh0JQ28ob5h8bBk7C4GwwyiqRfLIn31agUrq09wcLiLbq+Gza1l1GtlBEPuuL/5LJQf4OkCj+1BwIcgIAsFUQeac8eAy27XCldNT086mZy4Gz8WXuN4Hh4dGVuMABAZhLwngQiuIwInbqzaqLGQW7thwAvbIHtOhhOfYcft0MWEx2gt8T1YwDPIeegSRtw/GjW3TwwND9pzTDakXjMmMhmVTIASjCQAbWPWP2NL0MZprGyP9ZLJbKP5MGS/eAlFHhk3TU7PhlqtD2P+8tZeQUr0EQ07e0UAmpIIoVDUpE0Y4JM9TXvA4/Vkr5YODxDodkxawN6l3bT3Pjo5RrPXQjQcc2A0wTIrQO18T7aPfpoF8YmklxRnoOyUifkTpORGCHY8P8ziYcmkSXSw1gffTafU6LdybKudhhWuZMKdfUFmGe/PI/sEKsl6J3PZBYIRY1hb4NvvIkLxzW4Q0UgS42MTuHjxEuZmz1vigEW7DBzcXMf29qax+MnYE/tQez/f37XrxPmlYbLoxzE1vWC+DMFwslhZ6MzUVXodaw8JGCflkpccqRqwHg2EjY0pm8lkqxVGpJ6mV04xEAojFIli4fwSXrv1U9y4cRMD+QJKJY5N3Y7W8513tpfRbFRxsLuHrfU1NOtVpGMJ07KVXWWSimDvzMI8BoZGTAKBMhSReMSAWu4pBEXJIrQaFPGYMRdn5maN4RlPZ2zsgiGOM8kdjgDTbNQQ7LSMAd1ttLD67KkB0GQkj+QGjDXM+U3Zkx41hvMDWLh4EWOzUyahEc8QDGUhqA6qpSJePHyIrRfLGMykEA2EcHi0b/7VcbmMWCaDUq2Cn731Fm7+9GfI5Acc0BEJotNsYHdtA6uPn+LJvXvGsiQ4ziJwLEjHP5mhHManp3Dv3gNs7ezYqYOBdBbDmQEDyeVnt7ptAyCHx0Zx5dpVvHrrFQPG6JcHkiGgCRzt7OHTTz/F//7P/wW219cQJdg04hi3lhDksW6ueQ9cHRketrHmyc9OgwX0yvZvApsEx/PDBSsMSgCUEh3Lz1/gr3/5l1YMMRVKIEjJEUteBM0HoT2lRjJ12I8bTUzNzuDq5SuOTReMYCCXM83q5RfPsLW6ae+2s7+HSrNqzNjMAMHHKBANIzs6iOuvXMPUxDSO9shcPrbTLMbQtxNhAdPDpYQPn83fffzbj7CzvY2D7V1Eu2HMTEwZE5ZkISXUFTSXyiemzUzg+tyFBesr2eqHDx+adIjfJ2QxPyZCmJxxe3XA2jo6PoZQNGysYyZOCPKzcOXmypqtS669WDpp/TIwPIS33n0Hr7/5BmZm5kwS43cf/RZffPIpHty7h2Q4hsHsAIYLjlnLfZbsV4LgvOby1euWCNo+2MO3331vRSFb7Q4ePH5odpune+U7WlKKSXirFgnEgjyh27WkHPc+zqNOr41zS+cxPjOBsYkRs6cvXjyz4oGtWh0HuweWnOVeeFJ0SdB0khrErmAnn8ExZMKC0fDU5BSyJKEEHSGI75BMpF1xSA/w414wNTVt92CMQAlLJoQIerNY780bN3Hj5quIppMm9cC+5imWEyZx23XTMQ8nwiiMjWBkbNgATdrkJ4+eYndjB41q07Hr6QDyD1N8kbglShlzMslYGB3G22+/jXgqjpOTY7tHPp2y5xf397C5tYY7977D2tYqlp+u2BrhO7FvCepTaoUBtp0kiKfstFTtuGogP41KkqdCIl1cf+0VY25TboMtiWdSyOQGEImSzUgiDffLphWdJJP//g/fm9431wilpdh/swvzphF9+cY13Lz5KuLxIBWysPJ81aSlKE2ztU0b+dRqBQwM5nHp2lVc/8krSKbTODoq4Wi/aIB2o9pGu+VOQU1Pz5ptaDcbyOZSJpfRbFHHvY5Wm7JgZBBHbXyok8+9LZcfQCQZt5MK1Kdf39nA3/z6V3j49B6GR/JIpMLY3dnESfkIXUpPhV0sHQi6Yxb0i1zyPmwJS4ujws4PYmKYNTosziLD2jvR6wct2f+KQXgP4SJnMcqZnF4QDuT0fyYfgPdkQtsfPyuBzvbKnxZ47RK8ZycW5dMqLuMz5L/Lz1FsonhUAJsAOSaF6N/7nyFAnPcnA1oxI++lZ5nf5AGlLwO9ijMVx4tw8nKcIn9fYKt8fD5HONxpcO3FrnoPtV8MacXyimPUJv/v/biU2vYyKK1YQv2k2FxtVCzHz4WLCX8R3qPYWm30xy68zt9GjZk/hvGDropf1ae81vxDDyj3YyUaE7274mzFRPpbc9nFyw6/VDzMe/jnIH/vT2Tw+cIH1Q49V/PcEWLcXBSWx3uK7KRYgfdSnKV+VizB7+izH+E5ntTj6fz1sAi+B/8IY9Iz/Jil3tMf5yumVl9orsq/PdWA1qCxgQL6+GVJQji2qEPjTx1X78g9G6WX8U8sfk8ZDv99/QtQIK1/cDXhNJm0KPyBvxkX0suN2kKP2zOCvolrQXvTaUZL+1dMbDFiGbBqwA1098BEOh3u+Y6NaBsoM8ws2OExtTXhlOVxG5jLYvH7bN/p4ApY6bojtwJ/ZWzZLv5OYLNAB2U7+LcYzHwvBfiq+mpBiS+zowXFyWoBWcQd9VOfygATKOT78/78nIGOA6xcwG1959Ow1eI/BTMCLtDQAjtdwGEXdJJRruycQCNboF7AG4+6o01+wNQPxPF4qBa6gNEfMYC95Afbyu8ZImRZUHfEhgxojYG10wtMdZSZAbcYvTa+3ud6P/8CYz8KlJEMBwvgaCOTYTKj5R05pj6fv/9k2ARapqJOY5iJEvWTGVQWT/aKd1r/tF0f8487ieDuG4mdSTcIWOTfvCf7iWOqcde60+ZpAZQH/mqe+I0dny+HXkZFhunM2LrkE+9lGTNPo1GAIjWm7aiFJ9sgoPVsIz8r0ijgXWCe5oTGW20T0CUQWfNHQJfGW+Oh+2gTUkJN64hjqmcKSGVwpr7hvKHWorKJVuzB0xBMJZxEgfpAx6K0fs0x8xUk1XqnDeA4knGj9rqsudP01YaiTLrW5+DggD1Lsht8B40x35PMHtkCrRs5ZK4fztjm2vxkb3kvskX8IKbfIXBr3Dl8sp+8RpuT+kHJSa13czYFVHnALtvk7GjA7uWSE1y+7nQJ/6hdcgotEeDZXq1P6hCKmc9+1nw1cMjLFNOm+VnXHCO2zTZBsqv7rqCHnzkgB1gbqN/RknNE0M6/B9i680436B1cnzrNXfXPj5zRZhO5NMvRO01UXicbTPYWr+P4UqPZP5fM1lkhksaps65A2p/l1rNk00+Ba2WtvfyqbJTfwTbb1zsrOKzn6zs2H4IuW87v8vd6V+1PGkd/UGF2yxtH6t9SBogANIvJ8Vg5pQFoN7rdCDKpMURDQxgtLCKfnUA6MmiyBWkWAIwnUT2uuFNJnS6KpUOUj08sOXNwdGi2mmAONZy5z/FZpaMiysfHxiIbHxlFixr6/S7297dRLO2hVj82FjS1ZcmII6jsKro74JHgiwNa3bpmAo1ajQSXDw72bOzIOuSRWJ1OMVZw1RU4dd87cn5RlMFeHoOFvNl1Bmb8IYt6b3/X5gP3GZfEcHIRYsIWi8d2j4Fc1gBcMvYODg5NaiGXGTAGNK/d3NgwgFPrjQyl4eEhp3faqOH50xcGbikJa/tG2+0d8kfoE5G5pDls/p+naB0iY9ZjNdtxSw8MNvvWqdtnZGdRE9ba760FJW9SmQFjNrK/SEwmsEoAtVYtY3drE0+fPLKj03biztOOK1XL7hg8C1A53hZSyZTdW0kjalO3ei3EIwSYAqaNSbIEa1bwuDEZiyykFArobyaRwkgnneY022fJRhZLabB4WhcRRBGLp6zvhkfG3DzosgAhAZoidne3HYAaC5tOLX+4NszHqjaMvTs8PILpqVkDsNke9hOZbZw7BN5ZyIlBPfW7BbgJEGF7WNSuZnUf+hgeGsVQYRyVWt0F2f2OA004JlGOjDvBpyJNTGrUK+4UFwP3kI6s9h0zncxnAl/NDjsriFA4atIZV6/ewOUrN0yK4/CwZHt8vdlFtXaMUnEbvW7DjpVTf5vADu1pOuGCbo1HIp3D6OQERienTYohEqWMVRuRAE8YOMkQHrHnHOER9pm5eVy6egWJTB7JTBYs9tqxgpvcawnAhdDmqRVqfHOv7vXw+W9+i28+/RShbhez45MGQJPdTKC0Hwwhnsth+twC5hcvIj88jEQug16UmuMN9Op17K6t4dtPP0M00Ec+lTHgnvshZRLC1OcJRww8LYyO4tyF8ygUCOy2LImws7aB7ZVVbK8RYDs2ACaWTiAzPIiL1y9heHwMsVTSWOqPHz/G9999h9LuPmaGJxHuuT3U4iu492ctmvGZKdx49RVj3caSMQOUebKT848s809+/TH+p//hfzTbMTM/h1qriUqDzF1HCqCPwO9PjI2b3AQLXnG/45gQUGShvPH5eUyfnzedXF5D3fbBbA5//cu/wr/+V3+OjacvEOz0kKCMS5enBZwsA8GtQCSMRiCAwsiwXcfCdLT7lGZgYb3l58/QrDYMuOQcb3GeBcOmTR1LxHHSrKNFu8Z75AYxOTKGscKonULgHDX5r0wWswtzBpAPFPK2vh4/e2wg9cO797D2eBXxYASTY+N2coQgKtcNNXFZQG/3YB/LKyvGYF66soSRgkv2sZ3Ly8vY3tow4JP2ju/FYo60l5w38hcD4ZAx0Tmxnz5/hmAkZDaXa9FAfZIveh2Mjo3h4tUlK5L3+htvYfLyDFDuG/N5Z30b3371Nf7qL35p/99tdo1RbrJjJGQkkqAkEZmz5xcvGiBNUPv5ixXrN7KEy7Wy7UcsKJ/JpC1pNzkxhuH8ENKxJHa2dnG4c2A2VzJJBBLpp0zOTJocDwvcDQ4XrG5BMkZAlix+koVC1ndb61u2R7LgK/uRiSKehrH6DEw8VqpW8PDn7/8c9+7etf2D83JmetbY5tQolv86Pj5pchys2cAEFU+1UJubicsrl6/hZ2+8jnAqYXIn7MPb332DH+7esfeNJaKYmp/Cm+++g3OLC8hSJjUMPP5uG59+/IkxtgPdgAHolEAhwYL34D7BsTHN8VjUit+++tqrlpAJk0zW6xqL/HB/D0fFfbxYeYr9gx2Ujk5QKdcsuc35MT9/zhK87UbT7pHiKar9IlrVBkL9EHh0okWpr3ATr7zxGv7oj39hNQEI2rKdzbY7/dJuubVdPCxavzLxtPz8Oe7d+R5ba1soHhxZ31Pjenp22mSz3nrnbYyOUJcaOCmWTZ5ofXUVTx8/xtb2miVUlpYW8db772Du4oKR8J4+fILdrX0ralyrNux9KDH0yqu3TE+6USMrnidYuRe6Qs29TsNAYwLQnPvmR/MkUzaDXjCASCqBUDyK48YJfvv5b/DdD7cxOTtiMmVb2+s4Ptk3ADsSdb4t70W8hJrhBmrTP+y5pDCTA0ZaCbJmj4t9mA6mxJUARMULhp94AKBANsW28rcVj56dOHIkuGTqTN7N8BgvNuW46x4C8uQTm3SYJ2khLEN+q8BExb28h+7pJ4QoNpePpJiPCQexU3lvkbR0f8pV6Vq9s3x7xSB+QNMPfiq2kK9mdsRLTsnPlHiGAAAgAElEQVT/VgzI69hexS4COnVKzY9R+ONFva9iVP/31BY/Jqjvq7/8uA6vVVyk/uHv9P68Ru3Wffi34kCNufpY9lmYkx9I1Zzi37q/Ykb/mApDEHagvuc1ipXOsA4HJOt6vY///3UfPZN7rWIfPV8AtPpZuIwf3zT/2Ff3R+Rbf7s0ZxXnKiZX3+pd/DEY575iemFmSlwIF9IaUHv8v/eTZf0xHp/J++ieeja/ozlpRA5P31rY1ikALRCBD1DWQwMvVp0yOTIKjhHqkHSBFpqgmky8L//Na/hQBcdcNOYIexPs5UBdE5PXKIOljlWmik6adVKYWoYODPBPVhusjjviRGBRgDD/FrOJTBxdxzZVPO0VAtAueHfALvcVm+imOXqWnRGTU+/DY122ID0GsT4nA5q/p/6giq3pfdh37FstJGUn1M9sHw02x0WTmX1iTpP3PC04gQAyAJJjEACtYxln4+1pXPuyKgJbBFD6F6Duq/Hp9p2zq2vE/uPz+F1mtLV4eI3GnAC0C4TOAAwBi35DxSPu/vnDZwlcFejhN2IhJiPsx11HcEELw4yfd2SfoAfbTP1Gtd++FzjLSAkI0pxWUKpFZUmDRuMUfOHzNDd5RIr3ZXAqBqJ/nZyCajw2HSaTwCV7BEKTusPnMMg1o9F2GVsZNuoxGtjpJKpOs8R6hlhqHG8GLPxb7F21Ue/lHzsZFc59OqDqb0tieMxF/k5GjetfRscMaceBsWegqpNfYLsNoPBJ2FiwQjaUp4ulftIGw8+lAa11rfZpzfAduDb4brIhfoDMD8YZoObZIv+c4HpUm2Wc6XT/iIVsbHF3isPWHnUC2O8d927sKz6XwQs/V6aQTjk/V/KO1/AeSu6RzSUb4eaXs4tax7yW/88+ZL+k0ynrE81FJfhc3xKAdcfNNCc0ttrQeERVoKQyqVrTbvM8y/Jrs/VvkGHaWm9uC9TSeuT1WsN+R8wlFtwGxR/NP7eZuvUp54sMaK0NPkdOhjZjtUljTMBX+5McNtkD2USBolo7coL4/wlPs1/OqB/ktfXr08/SdXLqTBOLxCOf1hcBcfWnbLQcDtlubci2H9Qca9L+7TEw1B/8Hd/N7a2OuSmngH87MNLNFznbmmeyFeo/zX39rT7iPFZfqt3a39guSv5ofOWYyMbwunrTsUbkeGnMtE5lK9T3fhDb9hUWC6PcTNidJOh7J1OoLd+oE7AcwEB2FpNjVzBamMfE0AwmxyaRScdNC/T4oGI6yjzeShYlGc58Bo/rMlCfnJo60+CPhFAuHmNl9QV6zbbpcBIo4xrug/rEu1ZoJxYPIp9LGaBt0g61is1PjjeZeMlkwtY5Qdl2q2tHTtlHlNDgD4/hkk1oWq0slki96krNO2Xi5JdyuTzGx8dMp5JyIQbqejrIZMKub6yZjSCwQzCL7yTpHoILZMLxbyagCd6yL1mIicCSae5OzxkwsLa66tjWxsxvoocuhgaHDPRm2zbXN1HIOwYy31GJGDLZtB/xnXhtm3IdUXeiQHOz3amfikyQ6Uygz+YNg602WWpuHyG7z/YMLyFue3cwjFxm0JIEBMyrjartx7QxnL/Uvtzb3jJNaO09KuJMCRLKcgQYUDNh553ccHPYq8fgeQIEV4PBmLHactlBYzHr1FG/Q2ClYfOH/c8TLZls6nRNso/pw5BFS2R8cHAI03OzxgxknzGpwfcl635tbcVALc6DJLVT02kH2vcCOCm5Y5WUSIlEopZ4dKfxYjaurEVB8LnSIAO6h0TUFfe0fSrIY8c561Oyjk0KrNdBOplGNJqwOci+4FpmwpvMu2DEJaqzuTRSqYTdh+9cLR877Uza3XDE5CNkb80Gs/hpr2vH2AkW5gaGMUvJmqtk4k7bPO6D9grG0G/WSzg62sbR7j5KRRb4OkD1uIRYMGzPNiYrOSLRGHJDg5icmcfkwqxJcDCJS5kV2jCCgLdv37Z5PDhUwPy583j3995HnBrZoTCS2SwQiFiihT5Hvxe0YoE9FpnutBFot/Hxr36F7z77AqFOB9OjowiRHNkm055apxF0gyEMTU3gys2bmJlfQJgJhLhLICeCQextbOCTv/s77G9vYrxQML1S9s3G5qZJ58ydvwCCkTu7+9ZGMpMp0UISS4cgNhMWlbLptlL2ITs0iCuv3cDPf/EHyBUG0Wg1zRaRzfjpbz/B3/7yr7D5bBW5VMYY6dqn6DuyaFmr10V6IGdg98TUuPlxklOaGptAJBjC//Ev/yUODg8xu3AO49Pjpm8d9kgJ1FIma3NrbR2ZeBK5bNbFat4aHZmexM1338aNn9wy7WjGJrSb9IEL6SwefX8X/9v//L9i49ky8rGkA/vq7kg9AeHUQA6dYMjejdrFBKU5l/cPdrG1sWlsV74vtax39/dOyUIsLkn5HJJ2yWwvlU4MTFycncfiwiJYyJcnOtj30UQcF5YWcf7iImbmpm3ucn1xrj558BA/fPE91pdXkc/mrFgjNcRpK8h4zhfy2NzbwUHxyArXLS6eN1spUg2TM1988QXu3ruDw9Ih4sEYhgYLFpMoPqTWNhn758+fN1D4waP7ZvsHBvIG7PJ9qeufzuRw/dYNvPnWW8bszU8N2SHMk50jYxh3602svFjB7z76DQ48tjGZ7xxzYxBnsrZOKClm0ondnjFsdwlyHx0ikUphenbGip4mMilcvLxk9ufqhSWMscBrN4AvPvsStz//2hJxZHbv7e/bGuNpEZK0COryPcvVsjG7WQSQEhZMAFLLn6c5CXialE/LaRKzTgGfw3iJ7ZL0yX/2n/zn2FrfwD//X/6FjRP3Rf7QXjqiVMCKCbLQKk8nscioERF6Aduj2b9k5qYLg9a/XIMsZvh8bRmjU2Mma3Ht5jWcXzqPZIaSOFZ/FnubFdz5/i7Wnq+abelzfdcbxrTl/s8igywWyeQQyUWUenn3vfes0K3FeaxJ8PQJdra2UCwe4PmqYxTT3ubIWg4nbJ0tLV2yuiFcD/xh4oKnkU72i3byJh6IYHVnA4etE1z5yTX8/Pc/sARTNBcAIkBxj8UvCa5F0WSh4cMjk/uivMnR4T7W11eNQX98SGmQHgZY6Hhh1vqOc21qYhI9gtwEkw9L2N/bwf379yxxMDIyiPd/7128/vabCA8m0Gt2rOjg2os1HB0cs/IBjosnOD6p4OZrP8WVK1fsdBH9AE5K7nEs3FyvsbDpvq0nJulT6aQleYOUw+KcHsyjwWKC0T7Wttdw79Ed5ApJA6BfLD9BucJTXFUg4OQmQ5SlDvQNgCb2zPFWMUsmoM3vDTlfwnzdfhfJhKshoXhBhEf5+QK/5O/KR5XPSvIB90WBq5T1kA+qWOP/5es9gizLsjWtda9fv/q61u6hVYbMEKmzZFfXU0ZhYJg9owUPGKAGMKCBAQxoY8IEM4wRTDAG3W0NTdOv7QH9Xr2uoipfikqdoZVHeER4hGvtVwu/jn1rn9/9ZNgDT0vz8CvO2WeLtdf617//5f5sMmAUiovk/2JPJScrQDkOeioWkx8rP0RgsrCROMahuIrPukRZLve9mEuxLN/NpEKBbj1v5LIcvBYnt70OpMrndrwpkrVVfKvrhQR4IMDE4yraIHKNANR4fCT/XbFkPJ6Lx9cCRIP/GsZRr/Fd9Tmvvx6LaAx0X41tHMuKx3+6tvpIMSH30b/VTj2rYhb1h9oRb0983OMxVjze0z3VV/q++lB9/Prn1I44ZiLAl/f8NHVEWtLz8Sz8KA6Lzw/9W79FntXzvz42wg/c9kaJ6ThGqpg9TsDT/OW7PJfaIwxB2IZO+6qPha8qHvX5Hclnxp9f9/dn/K//3r/nGtCexY10ZcUS1qCpk/g7DvwE0OdQg1KD8vpE199xcEKN0OKJL5y4QxwHUHR9dRAViv2HbF3kwBEQ4KTw453KsVy0aoXQR0w8Pu8LJEaP57roNflzRddUASC0fLwT2fAiMIjrCxQWixhA2I1chPxrQgJM+HOhtxdp5nK9AMKFQgr8cB3fKGOAPd9ToS69R1tpB86iFim/44aQa4dK1fvOONaxXK4hMBINYIEvXE/gt5IFcXCKf8cnjxvqqFjWgcMWAYFikNOfanPcWAuARkIkDghpjA/77RDcUJKDZ9cc4DUlORzoiZjXdCd9Acvre9mjThgHHCoHcAhko7ERuOOAWTdU2xXrWu0igNYmKXBT/U5/1CMZigOjzqnJSGLD2x9l1ngfpsh+Z98LzZA51hF8PsfmzDPi9Dl7c/8QDOO7HLOjnTCeXjdu0ueVIeBYmgJQJUq0YQlM0qareUFf6N5xgDHOVtX1NZ+DoTpkhfq87Ir5GSQ5ZFj5DveSwRQIG59j4TkjTfaIXSkwVuub9mvtyWBqrGSvNL9lVzReYt1K69cdhmhdue5exHj0DSJiMmvNun6pA2ahCCFMFtaXQCLNJQU7knXg+2IxOkDZCAXtDtn9gX3IsWqtm2AbwtFyGAzS2qeveHbZNwH5YRwOHQ63R6+B77K70urWZ8S0lK3W+pKDJ81mjSNsP4Hpbk+TIRkpkJq2xBMLOi6vNb+3d5iE5PvYWW14eh7vy5jUhmw5YABPyvWVgPBkTQTY029iN8TthQMtUXYZBp7sh+4nIFhAGveLO3jezkhjDsaI7Ga8j/WdWiSrIQdafSP7JgDocD8Melp8nntoT+batBsmdLBfkkE51MfTfJfTLrsQd4i578H+GQHf4brBEdb6U/u4n9a52kC73Mkk4KwGXXiN9+E8Ciz2AzsYXVsOD6/zbGl3wFOuXQgYDXM1tHvfWg2ktPptbOSUjQ6dsanRk3by2Bs2OTZqnWbX1leWba/ZcuYXAShzIJvKOTBQLle94Nng8JA/E0EPQXdlZ8eLOQEUwVJNUPwnA+DQa89fPLHd8obLagwMllxLmvWFBqmv/2RwqGCYAjgyloV8KLzs7GaK0TWbHsRhO+MFRPzUhBcETniAe/bUadeoHJ8cc0YT+zQMWK6zEuk9sha92FMmJG64huyzTkDgZwRQPO9AJEdxSXohPeHSMzxjdPqEcae4ne892VDNnSPAfaV+Zy96P0X60zyTgqywV1NUrm3ZdABW+eH79RpM5JBIThGBRgU5ec5Gq+EMZLG4+Q7JAt8PO2ENEfhjO2HFwtDb2Np0cNX1tCvlYLe6HddWDpJiwZ9TUb22NQ21WoJqP9GQzXq7Nnc2LdUDcI8dRU+zaMMjozYyMuHFoZjXPT1J29lYdU1QGLzsuRQvwqYxn7EtrO2dSjlovCbMjh8/aRcvX7b+wUEHhfAfQwDccjbk7KPHNvfsibexWMz7HGN+Mya+ljlRYB3LpYJESgfWfzc6jgybtoHGftf7kvHg6DKMX7Q83b/w008V1/LMwixPhs/BnIWpzk82n3Gg1P0J92MPCylxJNj3kX0UEHosgwalS3ZECTCHoDnxx/pOWKo3Z2MT03b5ylU7e+GS90N7HztBoGlWr23by1fPbW1p0fVVqzs7trm2avvtUMAZ0AZJCABg5B7Gp47YybOnXQ6jAT2wA5EiaEDfvXvXgd7B4WE7duKE/dG/+gs7e+Gy1ZBxYiw6+MdN3zMRWacAYA8nEfAHq1X76Je/tC9+85F1azUbKhS9ECD+uOuuJ3usQ6J4dMQu3Lhup8+9YbmBAUtS5CeTtmJvry29eGFff/aZ3fr2K5tyWZywd6FBu7iy7HrjSCysO0M0HRIM3aT7ALmeXgfzQk2PfUsXsg7Q/uDnP7aL169a/3C/j08G+02xtK0d+yf/6H+zf/5P/9QG+wOjOcG+3Q0SVAC2+JIUAxsaG3U9X+QMsDler6NS8/k+9/yZg6vv/+AHdvn6m3bp6lXzsh77ZuXthv32V7+2//NP/7m9nJuzdLLHQUcARf4fPzJtb/30x3bp+jXrzfdYtoRmq9nzuQXXgLZG27767Sf2z/7hP7YMUmsR2M48dM3oQs5anX2Xnjh58rgdP3UySJbs7DhQOTv7ONoD9n0MCn0lO3L0qI3PTFnfcL/7hhApZu8/smeP52wgX7RzJ874Wt5Y23T9bcD4kclxO332jL157UrYGxIBRENL+NaXt+zuzVsOjNNmByPrVZdiaO93bXljzdK5tJUG+l3SBGAaX5s2Mj9v3btp33zzjRdn5YSD+6h7+1bMFwKjMptzPdyJiSl/7/n8M1tZW3PbShFJ1hmJtjNnz9nP/+j37eKVy1Ya7fcaALW1ijO1P//sc9teXbfydtllF2qVutVrNQd6GWs/QZzKuNRHkBzssZcLS/43119aWbZSX5+99+F7lu8v2NTRGbty/arvI0MFpGjMtpZX7asvvravPvvc59D46KjP3eXVVVteXbLVjXUbHh92QH9xccFPRmC3hvpKrtEMs9lZ8X3hhB1yDLTrzevXg654b8bn3bNnL+zRg4f2J3/yJ/bOtRv2P/9P/4t9++3Ng72JfcQTc9GJTZK82H/2B7E/AaRhcuNDDw4N+9okATk8OmTlWsV682k7ceq4vf+j961/JGPtPbPKbkjkljfLtrq0ak8fPbMEMVo27b9Zd8/m5mz24QMfp4HBPpfigM179fpVZ5Mzd1izJIC4/+7Olm3trHuSGaD0xo23bWrySCi82j/o+/ntu3e94DFa4bls1jYWVlxSaaRvwKWgnq+/svEjk/b7/8of2OSRccsU0l68b3MbacY9q9fa1mmFWIHkyJOnj/2EBLrTAMs72+xxZkNDAzY5Ne57CDH99ORRK+VKtrq47EA08/DFi2cuG0JByT/4w9+zq29dt8xg0Vr1us0/nbcXT+bt+dwL33OJ6/EFTp464zrmzGX6n4Qw1yLJs7mxbk8ePbQXz+dscmrMjp2Y8ZMWmWLWktle6xsdsOWdTSsOFK2V6NjDp/et1a3a6PigPZ69byurr6xc2bDufqhJlOqFmEcSM9SvYP7RrwGgiKQ4vTZGANcYNPZD+bt8THNEhCD28jghh8/I34z7mooZXLeexG06gK6H5JlAQISI6PFIdKILwpTv9dEJdcWoapOwnjh24fF5JPUlfETANH/LZ3diSRQryO9XfKnrS4JDGE48RtWzKtbieQQ8yj9nDSsmjROFRGIRaKhr8Vm1WbFAHODU+2qP8Lc4Xqd7y6/U34p/FH+//iyKBTRuXFOYju4bB+fjzx9vvz7ruFYErCuei7+n++i+r//muQX+xvtYsZCAbb2n54x/VrFYfN7EQef43NLYK7aWz6W5pd9cX21QHKh4Mh4bKl7TeMb7m89zH2ENei+OzcbxK2EN3Js5Q1s1ngfYaoS7yZ9XnT8lKfQ5tUdtfR3P5XXmqmMK//l/9Hf2DwLK6OizAllNPnWMBkSASZgAoQBOYLkFwyKAQEw/gauaXLwvIEuDEs9UCJzQItAkFdAVgJikpT0g4Tjo4bFwdKZ0lNkR+cShQfDBjLL/XNMHOpax8QmrwIpd3YvQBbYPwIgbnnbQ5tTi0bF8jI4AYR981x8M+l4+eSJWooBZgTICM/T8AsP4jo7W024GWwCZB/9RgBj0rw5/4hOWzxD48ANDBocCx8wdjAhox7EQeMN3NZaiyGsM9DsONnriohuOU0vrVIxrntNBzwhAjBs+N44RywkAOg58CLTQnIEBLYahFqXAM35zXwG8zCmq3gdjFTFN6wT9YZPhs4x/mIdhrqKPxnsCKTV/Ob7Jazh5uq8bjigIjCcKNB99QUfZSIE2BPraJLgO84DP828cGhgBtEmMbRmATlSoQZsDbDGBtIwRjjvXoOq9QCPdR2uL9nAvxlLPp2eh/Upq0C9xFrKqxUq6I24gtQlqk9ExW23U2IO4AWKDD98JhQz4UVYtntgS21gbigyo1pUMvea+jPRfl/mV4eQzXFcGVd+JzweupzUng+ysxWj9e6EhGN0xGQX6lPd5Zi+EVK8fBKQyrlqfOuLkayU6EibQXAA01xdLFjZE6JdDJi3PoESYNJiVtOJatN+BrxiQCACttSrnR3OSfjjcVAJbWuvTC2sdgJ3h1IqSk8FuB6aW1hM6o8p+e/9GGnp6fs0F2TvYf2IcBOcoSObI8UQ7XxuWbIqv6wgo1lr3PSsqokdShz7jXlybe9En9AfrV30vEF1z2PeVvVDMkO+qPoA2R9mguKPCd7XXeWD1GgCtOSfwulKtHtgnnkf3UP8gAwAjzW10JGml9cZn5Oxqf4AJrf4O6zwk0ng2noNxiTPcaTt9w/e1xtXXmi+yufF9XfsACYO4YxR3LrF1fgKi95B18v/nTGn/j7eDcMXXfGvPZRqU6OXf4FPZ9LCVCpOWT03Y5OgpO338vJUK/baxsmzP5+b8aC9HtmGDFvL9NjwwatlMziq1luWiYBiWPIV2AB7K21u2sbFu1tmzRHfPypsbNjrCHEn48daZmUkvrgMYTFV39jPACZi3rp/cqLqGMuxIXwOZcHyTMfHX/ahnWE/a22XT6G+OB8MMGx8Zt2J/0ar1ittw2Elr66uRPFcIug6SQb2AhOhLRn2E7my76xq/MGwG+gecmcvcIqBdXFz2gnJB/iLtTE2AF06bEHivri072OBstUze+4tihr5H7IWEn+bjgS/meteHLJZgkzKhAGSt5hJF/lo+5+sN++WMq/1w+kNJ4HRPVKSv2XLAjWCbdiNRAGgHUAUTk4JVIhLg4/Ac/ciRZIJPRdsbzbrtMy5oR8OSzedtYmLMj4zPz7/yeYt2dzqbs5GxcZfNyOU4Vp712gcEy+try84uA4DG9hERc+oNOwITerdc9mJUtXrDZRHOn7/o2pto7yMdQK0R2qIk1ub6hs3NPXWGOu1iDJD2UOLAayBY6BPaB0s/JP3D5zp7DS8yxeeCdjZa6KG9JM3FUKeN2IZSPmhUMz+xg9gjtJL5jQ8WAuVwD/dtwDjxHVtt67SbNsQJq56QYIOZ6EVdYT9bT1SUsMf6+gbt1Lk37PzlN9FIcXYmR68A8JqNXdvaWPc+3N3YsN2NdStvbdleq+G+mPt6ALO9adfNHZ2c9sJZQ2OT3s+V8o7rkT5+/DgkhlpN1zQdn5y0n/78b9qHP/2ZFfoHsBK2U2WuNRyATljKGdC91NggaVJt2Ke//rV98pe/ssrauqX39210YMiBRAr6waJuA34U8nbqjTfs2rvv2qkLF6wnHwqpYQ+qWxt299tv7c/+9J/a+PCQDQwUHSRkrycxksnBkux3X8aLbFNYixMcljCKSSU6Xcv09njROoMIkUraiUtnbeLojIM6sJwTe/u29mrRNZXRgf3i82/cp9xHC5V5YMG+c1+0ublOtVV3iZneDEXWBmxqYiKc+CTJ3JOwD37yI3v/hz/wwoq5Us7L1cDN2W+bLTx7ZR/9+v+xT379W9emzjOvSyX//8TpM3burWt29vJF6xsetHQ+a6VBs91Ns+VXC5Zs7dny0xf2P/73/4PtVxo2WCi5hAFr2U//dfes1mgaeuHIXRw7ddKlQJKppN29f89++/FvfV+CzUoBynfee9uuvvW2lfqLLt9BEqq207Tf/dWn9hd/9n/Z5vK6TQ2N2szkjJ+kwx5t7Wy7JAOnJK5cu+KSRfjUgGjIfDyfe2lPHz91FnQ6mXBtYuwFfQjwus5phFLRhkZH7PyVC84u5XRKKHi5bA9n79n9+3etghZvmlio5VrzaF/jq3AfiupxYoF1RsFR5ijzGuAfKRnmAjbhRz/9kRd/ZH3BkgYg//rLL+3xvUcu5VDKFl32iToH/CBLgu0EDIYIwNojHssX+9xO81qpv88lYNKZjL3z4bt26dplZ7oDJmdzZhBQd7aatvh83h7df2Cz9+659AwgMPsD9uLV4ksHoNsk8vI515H308wkUHNZQyMcUBabS4E/AEvWPwmDy1fedBAX2SjmJIXuNjc27I//+I/tBz94z7795Jbd/O62ra+t+QkGbMyYJ/rGfC8DEPSTg6lAzKLfsJeceHD2YG/2gGF+5txpT/rVWlUbnRyzt96/YcW+vEsMce+NjS2r71atWm7Y/Vv3nVXcVwx7F+x+9vYns49sexuWctKf1VIJP2Xktg/5l0LB9bGxdTB1SXKiPU+C7yc/+Rt24vhpH+9ypeJFF+cX5n2fwUfDKjarNdtvdSyfyfmetwKjvFmxP/jFH9o7H7zluu/M11oj6GZXd2tuw2Gkkzi8deu7oC2P3j77XzIUl2U82G8AqdGoTqdylBK0VrXlhRFJWHO65d6927aXaNt7H7xrV65eseJgySq1htW3yra2sunM8EQiZWdOnnV5tGy+6LaLk5UwsrFZYBi9+BN7XdeXnn10z9JpEl0D1ptLWWmoaANjQ1YcG3SN7mQuaY39tj1/9cwWVp7b0ROTNvds1pZXXrgMR7InkuxMhbibfY/9jOdTkUX8F/c3U5DrAsEu2ZPwE3aK7eJxgHAM+arxuPN1AI+1zrUdcItqZlBwVPFPIIwFeRYSfQ78tYNPTOJH/pv8YP7meuzR2tflu8ZjLJ5PfpK+o2vxm/aoqLribsVSWgu+b0R+1eu4l+LU14HT+N/C5PSsinHjmF6cgCK/VO0VZqBYR8+keyje1uuKW3Rf3UcYzuv4gO6tGDMO7sonid9b94ljCLwff2bdK95fun78t/xYXVP30bPTFpGN4p8V5qJ4PX5/xTfx/uG7asvroHX82egLYT/YQV8fERYUx8fUvjjGwnVEdFIf8n2xjrmv+lpt4B4CoF8fb32P1+MgPNfmvmqr4kbFmPSJyDWKxYUr0J74+nB8LVKY0P3VlxrfxN/7D/6WM6AFSGiCBnD58Ki9OkNBlQJpGCl0jLIvfE4P7gBkMwRqelAxAsVW4T5iZfK5eMZFjYwfkZAh4D4EBHLiZTBwsAUQOAgQFSGkQ/lB7kCTJwDS4fjDAehCURIApkYoCAXw4+9FrGQcTgX0XEcAkyYg93fjEz2LOlwANAVW+BFrM77g+KyeT4aEfuYeMhQ6bq6JrYAiDqummNIAACAASURBVNy+vkC5B04Tr8fZsCHIDUwmOZUC/GRI3IhGIL3mQ9yoUNRHoAfvKysCKOGs6GgexeeSL6CoeBUANPfgR3NIAJe/FjHONe+UjNCk51pxowADOizQMA5IcPBdfhwoTwe2eSjc03H2Ge0MgdrhcXScY94XOMs1HSSNpCwCmy1ocmpO+3yLijBpAXM8OzQkJGZk3BwkJbERbcyHi1fAYZBhkIFE89AB9FSQ0vCMswOB31/kmoc8a2DrhR+tMenh+rHwKDmhEw9aewdgYNQvmnsap/iG5iBEJAejNRTGOoAyOLLaSMO8PBTk9/6PNJIEUKh/9Jv+pa817zU3tIalL611xrOqL2UM45s+15Ntix8ljzs1fJ4iNDzPAXACuz6qWMv7HG2k7QScem4BvdpY6BfWrjPYo+OJWiusf611rgdwGz4XmKHYVdqvvnZNSQeDowIEqQAGcbSd74ulTlsC4HOo9US7+J/7iVHAZ3h+Ehnfd3wC8M1PfOPlHmENBUeSfoS5yJFAbXi+RijOFoG0h0kJsQSxwSH5qAQgADTXOwBJI/tLm6R5730GIytKDiqpRwE9B6ujrL72HtkS2qxkjMYkbit8bBPfB2j5PD/alPV9riUQ+OC0i2veBkdX15VNEABdrdUOruVJJx3HIwBBa3V/z51m2VnZJYHgSjq5vXCJk9APAqHZv7imz8lq1ftSciy0i3vqmFZ8jvN8vmf0hDnGT/zkk+yX9kYYyZonB463tyftLEteizvp2p80h7S3eZI2Ynf79Tg+HwHQPm+jBCF90m5hL4qWTY9YoXfSTh69ZNNjx/x46dKrlw56wbZkby7lAZF7rZjts7HRaUtni9abyVqp2HcA8pG8qewGoDFDUre8a1urK1bMIsmVsr1uy46emDFL7NnGBgUFw+mG5ZUl2ykjrdO0jU20mctefIy9ifO2BPtecb1Vd+Ch1uAEVtdSyZSzpnkPu4vjBiOMvuDY+dbulqVJUEanXQhYdysUXe1aL0BtNyTag950SFKG6Q5LMmGd/ZalE71+beQlKFAIAA2LCogjAUyXCEF3f39gojEHYHY5A6y8a0X6KRVY0u4sIr8Q7WHNbtOyPSFgQ9NRklQqoOoSTUlOYaCDjZxErzMNg7O65yADUiqy1dw7lw4FPlsN6nJ0LRHZK45KA9J1gNn3u84A5L4wz/LZvDM3OSLdX+z3eb6yvGbVyq5VdrZttwxY17FMMmMnTh47AJi2dygOuOt6oEg6TE4f8f4jZw/Q4wDX5prrL6MLzni3vDgTUgk5vw5+09YuWse71pvL2InjJ21setKBdYBu2qKaHr4/7nVtZ3crIil0rCcBcSGA+25TWiFRpsQocz4wpvYcWEuikVmvuK5nbxL/Nul7A+ss2JTAHgm+hNlAKe/BdK0OEBhIGchnpLN5B1JITJDE1x7ASQHaC8iBVEauJ+WsXB8T2KNRgSjvJ7SyAbqzeZs5dtyuXHvLSoND1tqnjU1fM6HwZygYubLwyjZIHHDqjuyRuz3h9J0D0IWcjUxM2fHTp2xkYtrlwzgyX61WXBcZAMzl9Dh5NDTkoN7Fazfs0tVrVoDR2sFXbfnR8u5ewpL7XUt1W5Zk/2x37etPPrFvP/nMtheWrFOp2GBfyfoKRddGpthgAwZvMmFTJ47bOz/8wK6/96H1DY8FSZNG01q1sn316af2f/yTf2xjo7CE+/0IPprygPnZQt7XMFrZYSz3HLhO7SecfQv5BeCriLY01a/TSat221YaHjT0QAB8iumszd57YLWN7RDrJMK+jLxFvVxx6RLAZQAjr5NCfNQNp7Eg2uC/HpmadtZ0J7Fvk8eP25vvvW0nzp52pnkqF2yZB5EuC9Kypfl5+/hXv3HNZBKeMEaZd8c4hXHhvPWPj7lcCBIpJIIA9Mpbmy4b8eDrm/an/+h/ta3FFZscHvWj7Fyb+bu9u2vVas2lGpiv+b6ijU1PWIoCfSvLdvf+HT8RAVj23g/ftx//9Ec2fGrCrBWkJjit2q10bW1hxX79L35pX3z8me3X2vbGqTNWKoRi6ADQ5XrNT7KMT407IQjgCrCYxMba6qZtrW/Z4wcPnU0/Mz7poPHi8pItLL2yaqfl7UJ//OSZU3bsxHG318y1hw/vW6W6bQsLyCw1AhFkj4RPr/utyL0APAJek/giWcR+T2zjvkM6azs7ZSuUSg48Hzt5zPtidX3NC/wtvHxlu5tbltqnWHzXqPcyOjzshYVhs7Mvb21vhrWZStvS6oqzVtF2DwmySIueGCWfcyD/2jvXXaKCvzvIl2xUrbpbseePZ/30xeKL57bfadvQQCjqig9FUb9qPcgbwcInieqko72un3wZHRkJmt3Pnvl+E+rb5NyWjIxPOJC7urrmSVD80mIub7/4xS/s+tUbtr0SgGF0mGGSf/v1d76PTE9NHWjAu4/eDbGy75PNpifomP/kD5mL+JIUJaX/Ej371j8yYNPHp521jlY8+yo2uL5bd0bwyqsVTz5Xqjtug4jr0Tne2QiSEiRGKRy+l9jzpAUSJ0iaDA4OuwyS+4apXitv7/hzo5d87dp1O3r8pA2PjPla29rasCfPntjq+qrLQeGv8X+73rD9dsScTfXY4uqynbt01t794C07eooETMJPL7DHY6c8roQSb2bPns/a5uaG5Qtpm5iesonxmTCvWK/NlicqAPgXny/a8qslS3ZTCEjZyWOnnNX97MVTl2maOTrl84GTJA7g7pm16ntW2aKo7Y6dOn7KwWfmyOr6uq/TVrPre0q1XPVkyDiyKe09m3/5zDa3ll3PudGtWWu/afmhkg1Pj9o7P/rQ0sWsLW2t2rPFOXvy7IENjfbb5taKM6Cbja0DADqJ5hGehxcTDjE9iR3FN17LJBXqavG8mSyEsWD/hFkwN+gvxW48m2IPYVDMG8VinIjxRAYJB6RV2c+I1ZARiXzc4MsGPwT76bhEN0iY+smDiPQiQE2xj+LdOEYjv9vxp+jUoHxztS8eY+CbKpaN++0HWFc7SDjy3XjcpWuob+LxbdhXgx2Oxx3x13V9XuMaandAA8KPMJn437quniX+GbUhHgcIRNY15NtrPDV2vB+PyzWuej49izASPq/PxJ9d/a7riXileEPtiPepx4jR8+p7uo+wIT2vYnm+T9s9gR4Ru4RHxq8XHyfNA42j5lH8XsxFYQr6fHx+qB0aM8VzXCt+OkD+uvw6riWcRnGY2q4+UkzKdzW34wQ9xYu8J0zh9bXAfYTvhnj0UD5SzH/hIJp76g/NLT2v//1f/if/zr6AlgBwhZtr8XrAEjF+Nci+kCPWJIGQgnux0NQpGnR9j2seAmoBuMQoCRwTCK6G0y4+LyBNHaSg2IEtjlxHQZN3TFQERwNZr5Z98imTxfua2AKgBTr4wESMSTdqVCj1oO+wIBZHF+OLXhNVC0Na1GhA81wEMXy/HrHQcGS5rwAO9bMMqhilfEcAllfAjgwZwZ/6wbMV0dF0LSSB/fzN/wLZYIHwNw60shkh0Ax9HM+qaALFEwN6Te3S/QCgfTOJZETErMZJC05zOE6gyc8z+cSLihBy5FqgYJypJzCU4EntEEguYFaAtRh1tAkAWgAMWnzerxEI7YFfdJSXgD7M82aoHI7WNCdFoyKSWlzcW5o33Idq27xGECeD6husg+oRiyymCasihHsRq1RgBM+6s71tydjz07ds3L5B+qYBABKAJweL3PEPAbyASTZe3V9AugA6MUj5noBHxj8Aj01nInAfZcO0TpW10joW2B6Xm5GToLUjm8E1gg0JiRoceRkt7nO4eQW7wbXjya+4c6ExiIOrcWOtftDcjQNgYhSz9j2hVAsFvsQG59/Sl6YNuq/6gCN7cceI12GhkFhqR4Cv1m6hGPQ6BURqc9AaxAbwfYAh2izAUJs0bYOdEMYhSDqwZ9Iv3ANQwBkSpaApGkDX4JjB8BObzvUII9kWxoq5o2dQokbJC/6WVAssVq1LsTe1adCWQ7CYDSeMJ/eEjQVYojXv+0ImFPESiBXfvENyK6x/AbtIcNAWba69sUJi0lBlrAg4lc2Nz1tAIJJ7BI0A0Rx5I/BgnJC/QNuVccMR9DXIZzhuFzklBFPal7iPwHH6TWv/MMkYitHBZIFFI9AYHWjNG9+TIsdU4++yO4D/sNTd8Q77rNsP7Pp+2NSDTEtI4mkzp22Sb+F62WwoKqr2YSPcCYgSZnGHQXZeCWKfw/RNdDLCgaxIiz++t2rM9DskcCQNE4IlObhZLw4GmNBxJi+i2ARgHFPdT3SNIrPoDnMEl9MmAGD8htWDreuN9oF6tR45ewnba/OcedvvwtLJW3KvYOnksJ2auWi5dL+9nHvhgSNj3qaAboN+JZBBbzdlQ8PjNj113IZGJywJMBSB951W3YvbpTkqmkzYCuym3V0/sj0yMmwDA4DVbdcphC3sANTyYjjCvEaBuYqzoZFoOHHiuIMRyUSQzwlAYt2WVxb9iHOltkv5XD/Oi74ic9kTW5VKYB9v7zizMpvPev9IKgbgu96sW8rnadeyHMuObCpjxNxAn9HDUtjwaNVHOvKABowpoK/7PNayTCIwxHxepqLCzT6e3CNlxQKMThLwJDUOK3YrqUghP5hffaU+GxroD6DQ1tZBAhTbx3PlOWqbTHiCG8Yh93sxP+8gjmwWvgqMYd/bWkEGAnkNLxCFDih66qyFdNbWd7Y8eTAzc9T1rKcnKaQ24Ozh9eV1ZzCi/7m0+NI21lc9qAUcGJ8YdfkGL8K1vmabWzt+7TNnztnRYyesHZ3yA9RF5xoG9Crs3d1dAzN0X61a8QJJuULegRE0oAHC8GlgsPucIrnaE1gpPI/8OfkE+KWsMwCPsHcHdsju9pYD59gzL8oVHUWst6peTBGgHxZ6vU3dkh7rde3s0C72frfjJK6Qutrr+FxmvlJ4ygHKYslB3HzfoE1NT9v4+JQzZyl6CMuPebe7vRtsdgXg6rEzR2HewghsVGphjkV+Wr1N+UWzvsFhe/P6DTty+pRl8rAIqw4usl8A2guAXl1ccAa0uTxcdKoDVjnMtGLehscnbObkCRuamAgnU9oN7/vZh4/s1dKi7ynMg1L/gI1OjNvUsWP29vsf2ODIuD9bT2/WWZgUh0R+p7a94YUIc4mU3fr8S3tx74FtLS05wEuBJ9+LCGaJY9AxTyadkXz+8hU7feG8HT99zo/bA5iz1n/1F39un/zVX9nM1JiPK/sbPuyFyxe87zcB2yKpQnzFernmzGdOs+21mp68QCKCe+YHi7aXSFq903BGb2V31/LprFU2tmxnfcs1uB2UHxlxaZutjQ1/JoDBGoXV0CTPFZxWKB8F4JKkDJrHQVJk1I6dO21Tx47Y4OiQ5VznOezRe9iXZMrWF5btdx99ZI/uPfCi7LA/YaYiezN56pSdffOSpfMFZzEzPl5AkuKM27t2/5ub9tEvf2UPbt62sYEh93+Zp8wpwHl8DNYJtXP2exKW7y9aMo3Nbdt2pWw9mR5794P37eKVi3b6/Bkbn5iybCnnQGN5c9fqmzWbfzRnv/mXv7KHt+5Zq9KwscFhZ4xSEHR9c9MZnIW+gutuT0yNu3SOEvgN5A3aHXs5P++JgDOnT1upVLAHjx7a+taGNfCHBvtsZCIwezkNQlwA0EshOk69kEBj34Xpe/zoCbt69ar7Ma9ekuTccJtFgVw01tnrvJ5PtOeX+gZCvEGBylLJ23X79m3X92V9jwwNeRHI6g77TMsZ+RMTk67tj32ALc7YcrLpwYMHdvf2PS/2OT4+6e8rAcbzD44M25GTR4MG/eS4VSt1K5frtrW6YXOPn9j66oqfDAJM7isgfVSwsckJ7zOSnOjmIzexvoG9DKBftido9FfLFa+NUKtUnG2fokgofdc/4AA0Jz4AoF1/vYPs04T9yd/9t+3Y1DF7cO+hr2FkND7/+FNnFAOiYjvxVdgvSHpgv4ivWT+uT9/XZ+dOn3WfALAXe52liFyPWSqTcEb+6fPn7MSpk64VTFLz5bMFq25Xrd1oe8HhvU7d6+z4yaZ1Ch1iJ5OeDKa+CPJJFLwcHhpxu5XLUkOl5AD/yOCQ7Wxte58MDAz6KaFjx096EpXYf2d31xZWXtmDB/e8wCy2mqQdMkbsuY4pJKiD0bBE2lzD+YMffmjFvoInyvjptCm61/D+xbaTBMDWDwz32bUb121ifMp60hk/kUI7iENb6Fk/m7dXzxZsbWnNajtVZ1zjo5TrO9bea1lvNuWFNcfGJ9xXgtkMmQv952dPnvsz+r6D5I/X1di3TnPfhvqHrV5tWS6VtSPTR1wiamdn25ZX5q3ZrVi5umNPX81aK9mxieOT9of/xi/sxPkzNrf4zO49umuP5u7b8PiAWaJtc88e2H63HklwILUZChESmwRcpOXJAi9umEi5b4APgh/FPknBQBI7As7wE14nI8p3lV8t8E9+OvMx4BcBVFNyDXBbGAWv8xnuS9xPcpm1SbFl/GY/yRidbBZOJOxKuIZ8fdonMpTi1tcBtjheRJxBW7m+4kMRQXgNEoTjODESjeJCXUe+tj7D/QTmHfgb0TXi4KPiQj7zej8K4I1fU/cRhvQ6uKrYO/68wiHifS0sS5iF7iHAVSBwfNyFcfCe7i+sIB5bKSbRNVUDKd5mYWXC5l4HjPW3cMQ4IPt6/Bb/WzGtxtHXd4T1xMdEz6fvHiQbomSKsAbaQRviwKzmGXG6TlYrQSJ8VXiXfDSNs3AW9WUcD+I+IqFpXPg+OIHwViUThGUIuNZeIdCa7+sZ1Ba+q5PEcaxQ6yk+T/XMvsb+/n/27zsAzQcUSMmhVsO0eMJRhhAs6zWYJAp0eSCBFYds1r8eYBRIo4nEA72+UNXQ+MDHswq+EKIAlvs6u7M3ZI3VmQQ9BH0eJOUx1GHACQI1UdSZdHAcwCWrX6DQVDRRFCxo8cqQ8LfuQYbeDSlZ0uhYt8DwACp+vxAagSCfY/B4BhxwPufHl6Jgjd+0HUNJW4JeZPUACJJBkMGI/1ZSAQchBDGBfchvJhjHOrmfwN+4cXTD3QlMOU1G+pjr87ePIUdEs4FVrOfUtdwxi8AYAYHMERkrGYow7gA7aFw2QyYzSgTgjdA3Co5pU3zSN9GZjDSSxQwSUMp7Dn4nQxaaseffesaQGQ3ZVt4j0NiP9KBl6Lh3HKDVmPA9D/IjZqTmb3gtPKP6RGvBQcRCKCqoAL/dDGCBxpD3uB994xWFuzqaH1jcuubB5hRp3srYUYBE15MB12bqLM52OIpEWwLwFqRmZOT4twyQ1oUCUr7Dd7nuAUgWaarHN9jQ9qBRLeMOOC8gIhjIEFQ3qo0DMFIbjdobgJdDnSb1kd7nehxB93n0GuiHU+cZ94gBSpAiQ+9gWyTRovlFX/hciYDB1zPd/kyUX0JzPZJ50TzmtzOjeoL+oQBaH/du1x1tGJOsWSV7fJ5ExRll33yTSAWQHv6iEm+AKWGzyIUNIxEyuv5skQav+lZzDacbUEjzjHvIvgYgOBSHBUTjqCn9w3PIfscB8LD+6xG7Nhwdp594LvrEj5dzfBv7H8mJHDgRe2FfkRNIH/haTEfzfD8q7hrNbe05WofYG7cr3QDgaFN1W9GiwnTOtURxPGFEExjABIM14oF7uWxbFGbDRsAobzb8KDgAEM/B8VecRGfBRYxp2TH6QvsGn2U9wkriNwGGkkr0J4CQHK+4PXZ7ga7qPqlMilZ2nC3m9iKDem1YK0oIaG0pqcS1nK0UrVHZAAHJvne0ms78oN2aX7IxrFklJhwYhxcbsSd83098vyik9g7ZIZ1woH8k8SFGP/dyW5wKupn1VsO6CDb2JCwDM7qHo+m91oWxi3Yvxf7YMAgWEpxSSThbrYVT3wgnSrwPYQ4bchw5S+7lrNvqtUJq2PrzY9a7l7HNtW0Pyob7h6yQylmtUrVqtWHNFnILJesfHLfTb1yynnTO8n39DsgFlmqDkrdW3t2y3c01K+9uWm132wG8wYFhH4eR4WEPlMbHR62z17THD+7b47mHtr2z4UEyQf17779j77zzjicStrfCvEcnmqPNSHfMPnlsKysL1j9QsunpoB3KnGEP5igzNgLQHICe/xmPInrCPT1eZK7eqjvADIMZwElOIs/g4wCL1vzskc87ly5xmaCQXJH/0zUSANiByIexsJc2OjXL91DQOGXDQ2MepEs6B3kQQFbahIQGch0rGyuW6em10eEhXy/ca2dny5nogNi0myQbLGZP4nJyxva9kBrsK+YvUkXsfSRi6jBY25H2e7Lr67ev0Bfkv9DT7S04cNeTydrR4yfs5Okzdv6Ny158srK9Y08fPXXQZa/ZtLW1V95ngKC72zs+f06ePOkFt5bXVm1lddV6smk7MnPMLr95xf0LrTeYzYvLr7wglNvXXM61UPlBj5r+6Rsohf16r+2sPd+jumG9Invhf5PEaTVszyVS0q6ZOjg6btPHjlu+yBHpoJPuRb7W110rueN65WmXgAOU9qKW++GUSdsh34TtJcxBb76LtAvtyGeCjBj/tZr16EQfAWbHGs22s58HR0cslc07QDFzLBw/Hxkf99My1JxYXV5zEHGwVLJnj+7b/LOnXrCvlMtadXvXkzTsc9gVALBaq+2M3rGpabty/ZqNTk75PMSG0ybkbej/zfVVezY764UjM/tJK2Qz1mkhadCwVnvPUvm8jR8/YtMnT9rA+Kj76zBEIYmgK0uClrkHWAJDFoYg0h9TR47axNHjDoYlOZFoSZd+qJZ3rb61Yb17HWvtVu3xrbv29M5dl+PYXt9wm9jZ61iuWLRyo+KyD8lMxoqlkmsKUzRsfPqog5KssZvffmc3b950QMvXU2/KtXdpx5kzZ7y9rPEvfvc7a9RgYgYGNOxPT9wmzdm0kBoA7bAhxEckWmACVsvoNmdd9xzQLRQMzbr27fTRY9abCTIyjDfA2IO79wLI5lqqob4EwBJr1AvDZdK2R2wwMGBX37phI5OjLldCQou9uby7bfuNlrVqNfvst7+129/etGa14vOPfSBVyFpxasquvHXdTp067YAd2vGFbNZ6OKWxBrA5a/du3bH7t+9YOtFjw0NDB0l8TlHUG00HlTnpB+sT8B1wOpzs6Nra5ppdffuG/fz3fs9SuV5XGKcAYd9Av/Umem312YJ997uv7NuvvrbFFwvORCcZQnJxsK8/FHVG9gOWcDZj+DX0k4JdCCX4Xm5TO22bnJ52zeellRXbrey4HaF/saMKoDm1tbK0aogaFTM5l1pY3d6yq2+9ZT/8yY9dsgHNZ/p+/ukzn6OMN0Xytnd3LFcqOph95o1z/hzskWjpDxT7nY39F//il7a8uGTjo0Gzm/sqaUy7Z6aP2ltvveVFG3N9RY/51lfX7buvv7G//It/6dIcb7zxhifSK42K2+feXJbsne9nyHKMTTBni+4/b29u2drisu2S2NzatJXFJSvkSVYlXLrk9LnTNsTz9wb/9vHjhy7/QjwZ/Ja0jQ4N2cv55160khiC5DCJu3QmZ/0kHnJIUYZEFwVVSazduHbD3n/7h7azs2tfffGF7wEkcgDgYQxjd4jH2dfxFZi7hVK/74O7lbL1l/rs6uU37cSx43bn1k27ffum29Bmp2EUqhwcG7aRiQm//8zMcQeRv/vytutAZ3oyPn65TNI2Npdtc3PdtrbX/BRTOpfyfZX4j/lz6tQpr3PgSda2H7zxQryAv+xLfIa1xf41fWTGRsbGfK2TCIYpD5MecP7Vq3mXckDjBt8FMkW5UnP/DlB4cmbKjp884UA2p3badfb8moPPjPvYxKhl+9LW6Dbs2Kmj9saFc3b06HGXoXAN6yfPrF5t2M7GtpXXt217bcs2VzdsYzlItbht6CVO3bNKvWqDg0M2PDLhyQBOHrK3oZ1OcoW5xZ7GfNzvJGxkcMT2Oz02M37EOk1z4tPE2JQVCwN+CmWv27BMPmEvXs3a3ce3rN6tWe9Azs5dO29v3Lho40cn7MtbX9h3d76yQiljM0fG7encA6vXd6xeL1u5su02MJPFFwk60PKpPZZGrohdDcmkSKIMH4bEguI+/FHhA8wd9ljFMwKwhE3xHZGMFMu4fxudZmee46fKF3JQ17rWarZ9HTAvSSgRN4iI4/Eyut2ON4TTk72pIBHm1Y0iHW3f+yLC0euAqDANxRAiKQlzUFwprKkZaVzz+b8O0Facz33iMbZwAK6nvhDhzLGZyF9gHovAJcDX+zsitWFjxDpXrE4/qv0H8VgEeis+iGM3IvAI/NZ7iqfVV2qr8LMQUwVpQH7ixDf3gyI8Ua8LWFXf8bdAWIG8Ps7Rswko1vM4/hGdVtXnFat57B3VLlK79Fs4ip5L138d2BYeoHmomE2xucZe/cLvOEajuaQ+F1AcJ2gKW4jjFHH8KGAmhzgmawQ/nnuLSKk1IuUDXSsONNOvIu0JFBd5T3Eg12FtxPFN9a9iTM1ZxbAihx7EegDQdISDERGzmS8JbNXC58HVgZqEoYMCcBxnMXIzaQFzJEMDomvFP8t9NMHin9Ni0HsCyXVvn7EYNILfKDh3oCOqiqrJ4MzW6Ei5G4HoiLJ0+0L2OTDyVNxL91LnCfjQQtMEFAjA9xmUwJhLB8ZaxD7kngJrQ+cf6iyHCR3AR2WS1JfObozYh7SH7+Ko0HdslmSVBVoLlNAEji9ABVt+3KS3159Rn+ceACoOBEY63jJ0AlQJJB3k8CrxXf++A38AsJGkAgwILXwBawKsAV20IOIbjNqqRQYQHoxtyAqp77v7kqQIoK7mKO1zJgrhCO2IgNo4UOOAWnQcEbaQjz/fiIB4n0uRQVKfyFhozghEFeAnY8DrXAcAWu3luwTg8fEQUK35ChstbuiooB43dK9vYPF+1aKOrwH6V4bfjWhs8+DzYYzDPZ3JGFUxlxQAoIyA0Ljh1Pc0L2m/XnAVqwAAIABJREFUrqPr8r168/vsefWb2nqQCIokaeSMal0n9wNwFl/79KvmB8CNHJSQwJEURAh+CZa9v3vC39rI9iKgTUYeOIfryCFJ9YRTHD2psAHL0XGbEgF0utbrTobmrPd3Jutsu2wu48AV1xFD19c1laALBT9ezb3j/alx93kTOekc7Q7M3+RBoZwwJ8OJBgI9rUElFNQnAegKwD+gm38uKv4iQFPrSo6RH9sFdI+02ASi4qSr70I/BEYHjrfmBs/L931cOD7YbjuYG98EW/Vgd2AEKpHljggamszLqKie9oaDzTdyFg5scic8v5zO8JxNB20ADFTkBPvKdZGs0bogwOBZaAeMa81jt0uRVI/mhdapHBKeKTCgw9x7fePHPoXM9OGxJu2l8WdiPPmRQ6k5T7UoOWZKFjJ+OrHwusOktaFgWkXf1G7muey/XpND7eMS1UA4WBeRhrWcePWNxkG2Kp5QijtE8UQbzxS3RUpCxNeU28zIdsJCQbsR9k+1UT3Q4ycplLC0pXsLlujmLNHutULvoOWT/dbT7bVGuWONatOKvXkbLg16AUOYiRtbZcsW++zEqfN24sx5a3T2rX9o1Bl6gJztZs1q1R1bXX5p6yuLVt5dt712y8HDo0ePekDPUVdYt3udlt28+bXdu3/bZp88sEp9x8HCS5cu2M/+5k/t0uXLPpZra1uh+NzsI5dyYJhJ1ux1m35iYWxsxJ+3Ut319cwxYpfa2N21GgVyAS+Z1xEzHWCaAnte0M+6Njww7NqQBJiwumC9uQ5pxLCiCDDBEUAz4Djjha60ayR3a5aytA31D7oNor/rzporOwBlyD+lsq6RPDk1dZCEHOjvd1COObi8vOis72XkESwUPESWDP1gnmUP7W5LutwD7yUpeJdM+LH55dUVB4IAMbOZXhsCQNzvOsgL0xMW4V4kIUXxq0THrFlreNI60Zu14bFxO3HmjIOEBOoAN8nOvj1//MRezj53xlu1smX1Rjk6urzuTP2xsTDmgMibO7uWL+UdJAMYEImCMaGw3NrGsm1ub4Vq9VnY4uGEAGMLwAqwQOEu2F3lne0QnLo0CQUPYbQF/1HBCGMBQDtx9JidPHvOUtmCn35j7XHiafXVK6tsbtp+o2H5TMZyvWlPNcCw29jd8AKA9B/6uvzmqD1AUF9/OLmEf6t9vAuL3C18whrtUNxxr5uwQn+f9WTyziA+ceacjYyPOVDhfiqA1ca27e/tW663x9aXX9rzJ09sZ33N8jw79qjRdPYyxAJY+svra5SVst5S3ianZuzk2TNGATYSfrDInH2+13FAeO4Jerxz1m02HNxD3gZ/tVytWzKXtqHJSZs8ecwmjx2zwZFB21hctp2tTZudfepA4OR4YEa3KUia7PGibifOnLWZoydtP5W0OnsMawMpok7bckzjVsOWX7y0e9/eskff3bZWpWacQERDmzF0OT2SM/hmyYSDyqwH+pOj+a6dnUjY6tqGtxVG8szR4w7gnzx3xk/W8NlsLu3+0zdffWHP557Z0sKiS3wwX0ga1epVXy+sdRKcJ48esenJKatslf3/VBLZqgEHY9C1dZ+7UXeG6syJYzY2NWknT59wYBCW5crSsv3l//3ntjj/0o+OsxdxogAW7tj4uE0dmbFGZ8+B+Ss3rtnps2ctVypYtyfUMyBRsr666pIo3375pT28c9sa5ao161VPxMIK75sYt8HxcTt96pTrowKmOzEF/2Nry6Va1lZW7ensrJMXxoZH3D9hvrufQ6KhUPDTIwD2sPe9GCaJtWTSCzgC7L33ww/t+IkT1tObdlYzACTSFDuLG/bsyVNbXVhyCRgS2ADQrEfmNfZsu7zr8RmJA05IMOfwq3yfJckGmYJkEEntYs4TDfgFaBgDEPM//YHEAckqmM2LL1/5fU4dORGSent7dvXdt+2dH3zgICQSFhQQ7NQatvhqwVYWFm12dtZPQlAk88jJ43b63Fk/cUEbd9Z3rV1v2e7art29ddvQgifpvbG94cxWbPPI2KiVSv2eHBgfm7TLly/bxJFptw+dJmDhhv3yz//SPv/0MysNlPzzqVzaFldXrJM0yxcL1psruH3MZsO8Q9oCcDwJQxs/pN3y0yHtRt2TOcdPHbfzFy/Y+UvnHSCm8CiAxK/+8pf28cefeqKHpOtgX5+fAGDOUTfJ/ZN0r9c+YX9AFqSbSDjQXt6t2v5e0kZHx+zUkbNWLJZCoqkBGL7uYHB5dzdILexzmih3UPugUOxz2RJY0kg0XURb/twb1mK/WFl06av5hZeeNKTwZjKX9aTF+NiMnT99wZqVpq0urnvByGHGNUvthud2/+F9W1p95XIQ1tMNp6zQY243rL9v0Io5ZKgGrbcnnKBIJQLZ69yZ077mKfrJnO4bHPB+J2GBEWSfcAD6+Zw9ezHne7uDXkmzdgs5k6YnXCrNsgP57IHnzp2zob5hazXa1qzBOkfvumHnLpyzE+ePW3GoaFPHp+zo8SM+F1hr6ILPP3vhifWFFwt+OqCyvWupvaSfWkFjex2NfU7qZENNGvZH6l4gH5JMIA2T9iQX4wMAzbrY3thyZvTJI6dcTiuf6bf1lQ3DZR4dnrRSbsBrV2TSZpNHhq1cWbdPvvrYVnaWrX962IaOjFqqmLbCaMEss29LGwv2/MUjKw1krVjK2NbmitXqu7a5tWbNZtWT+bkcJ/ySVq7sHILLe8H39boIkQY0fUhFBNaP4g754XEfWriT4iT9zT4hQpTic+FUfJZrKt7Rd538Eo+HWw23DRQ19X2nGeaxyDgA0P565PvHY0LhM3G/Xu14HZT7/wKgsfPxmFmx7usxqK53EDe/Jtvxut8OAC1SC8+iOEK+OAC093EUEwvIfR2EjeMhtE3t0HUETioxoPtoHIVnCbPQ8wkjEaajPtS4Cw+Ixz+KSdRfinsVn8fxC8Uhipf4TBxIFgAdv0aIGw8xAmGI+p5wHmEyeib1kT4vfDP+ufi81r01V/TMcWBdGGT8BL4wWcWyPi+jk2rCEhRzaqywAcJitQbUvvicUMyu9SJcVoQmrTXajA+s+SlAOd4Hwkfia0DzVvOF9/zf/81/8R/uH4BTVKWPgFgeRJkRPZQCyjjKDVuBH7Gn6RAFz6FTwpFrTRL95p7ci85xICUCFw8C6QiwUrCqCSuw9gC4jFgYWjgcX/vegouYc1qgBJG0FUNOW3WUi2fzIC2Sx+A+GijuzffjmR7+rUER8BWepRWc1fSh3AD9qMwFjAhlF3gdBp/6RMCDFi39KFCJNsN6kHwCQaz0ljWRZcg1iQR4CTBksnAdTQaeEeCXn3jCQQvCxyhiN+uYfRyQwBFi/An2aKeuGzdGHH8+6PsIIBMoHo4thwq6AEehH7+vawRzJhitkB3lR6CUg4ZddKzRUw7AoYzEgQGPnCmccd+QoqI/9LFnxiLgT0CKgB0ZHW04PBvf13F4BbJo9Mlw+XcsHMHXWqHN8QwcTM74OIkBLYNO36sftRbi6+d1QwObUuvR59FrWtPcXwxU35wpPhRldwkk6FcVe1KbeV+bK2MjoyEwWdejfdV62KxfB55lD3Du3DBH7FW+I8DX11UinFjg++r7MBZhzdFmOSc8SzzjyfPCAnNjFp3E4Jr+uag4p8A45xPGNO1xLPw5egMTVmtbYKA2A+a91pdAO9rH+/79DEfYdvzaOLS8jm2RbAnXZa7BCIp///UNmPdc67ra8HWO1ALAluYcJGBPhiSDhIfWm6QXwloOmWttXvwbxhD9zfFPrTvN17gzReJHiZlgL0LiThsZzA9tKGEdBuZAthA0n2HkOUjJvWKMXYJKdwxSwRnUeBw4GrAlImfI79UNWXE5ELQ1zNOgVY+zrkwur8Gc9YrW0f1pd7BRgSWFvdTpj/DcwUbQZu/H6Ni92iUbo37kswFwDW2KO4Y+nhEAjW8tJ0fPFk+k6HpURj9wAn1f6TkAZLX3ao3wvFp/OvWhNhw4VImg3QyjlPuK9aGEo2wx80TtioP4JAJ4nbnF//RR3MbRbvpQ+6IDc9EpAbVPc0/rV06dPsd35DTxb2lSM5ahEOu+tfZaDqy4DfKK6SnrTeUt2c1Zu56wgfyYlbJDZq2UNaod22vtu45ht9FxJvDuTtnKXliox06cesMuvXnDRsYnrTdTcGAEdl6jtmsrywv2dPaBra4sWKOxa81a1c6dPWM/+MEPnSFKcUCSCffu3Labt761p3OPbW1tyfa7bQMhHRoZdGZj/0BfsHuwwihUiI5weceZY8USdRuyDlCihQlQw1r2pHEtaBz6qYFOkFnYs6ARSX8RkLCLwI3HNuezBdd+LORLHrwhuQPAzLHeMBdC4InNGBkb8Wtsb8OC2nT5AABr2IReuboXpgls3bafWGh1zQZGJ+zqjRvOEmOO0cYnjx77tfMcxc/0uo29d/uOvVp9YVPDk0EmKhWKt3b3cNgD45I2JFjPCbNyteoANMzTVrtl6d60lfKFSDO44UkHntNc53jfRgdHvNBgu9EKReFSGZs5fsIuXb1qgyMTLsmA7EA20WtLLxdtfvapLS8u2vbucqC0GcW4CNAr1pOONCIh5rseMs/f78w2PAmeDZuwsLzg2t6wxul3twnZgvdDoVQMp+t04g9cPZlwnV6AaAesPTG17/3Q2IddT9IgYcNjEzZx9IgD0IWBYetEvmRtp2zLC/MOQu+srdl+s20jAwM2PTHpLManz+aCfUmF4sIAavn+kmuYcuzefbdmWKdbm5sO2HEcHlDaEzswgdtdZ4vSf2j6nj53wc5ceMP6B8LccIBieyccpW+3rLq7YS+ePrUn9+8bgPZYqc918QEbkUmA0QpY2NxDH7TjYOfJM6cdHCogK4O8BgdUOm0HoAFmH9+/58U98xRqy4Yj1rSN7yeQA4EpePasj8f83FNPInMyAOAsJDgy1u50bX1zw0r9g3bujfN24fIV16NFSxog2bd35Fq6Havv7NijO/ecrfti9qlrH7sUXiTp4knWTNoTIQ4y9fUd7CHYRbdpCVjm4bTOzJEjdvrcG370n3+L5MLYkDx5PPvQ7t6+Yw8fPnRZCD9lUqv5PkSSa21l2Srlsk2OjNnZ4yedQduskHAo2lD/kJM+kBMAqC1Xd21yesKmjkxZcbDfmbXOtmPv7k3bg9t37fNPPvXxwA4z9khS4LcMjA47E7bQX7Jz5887w783n3XmrO+BqYSD5PPPn9m9W7fs+dwTX3ckU1j/jF2uv98LSqIp7f5WJBMkMAYAOmgVb7n9wI5ArmGN8O/pmWM2PT3txT8Zv7lnT10bGlY883CnvOtazST4kMIi3iAZ6LJjFMesNK1VDfVp2MOcWd4ioRHJUuXSbj+xLdMzM87KByxEpoG9Quuv0qxZsa/PMoWcTcxMuyb2mbNnbXgsMJ+xuZvr6zb//IUz3WGXc59jM0eC/5lM2LX33rG3PvjAjh4Pz8Qk21nbcBb03Zu3XSKDZOHl61ft/Q8/tOljM5Yv5j2Zs7KwbHOPn9r805e2vrTqJ1wAe7HFC8vINwS/Dk1231NzRWc5k3jw4D/R4+Dvl7/70u7cueMJWeQarTdpp2FaDw3a8PioDY2M29LKsj16+NTnuM+nZMomJ8Z9TGHbLi++8rgbljWFGwFUR8b7zNJm1Y2GS6d8/NFv7auvvrKlpZUgDwWBoNWwY0dn7OjRGfdpn8+/sGcv5214dMTefed9m5yc9gK3T2af2tbGrusJ9+eHvJAtp33o42a95sxjTh/wA0ueuhVIUZ0+dTYkKZMpe/Ro1j777DPXq54eC8nL4ZFBcj32fP6ZzT6f8yQmDOxmp2MD/WP2/lvv24UzF628UbZ2lVMBsOG7trzy0r69+Y0tLM1bNtdr7W7TUukemwHcp0h2u+sEi+HhURvoG7bdnYrVyuFE38zUZDi5WK6EWkisnUxYP/vJKBZLhN8rq0sOkLO3SipxbGLS51ir0/RikejZA16PDIx6MhOpkGdzc7a1vW0nz5y0D//Gh3by3Ekbnhiy8RMTZh2zdq1ua2sbtr226frS92/ds9pO3TqNlo0MDFk2BWi+aQ8fzXqxVjSxSazBQkeeyk9ZJHtsZGzCIPRUyiEp2pNI+dqZGJ2wNy9fteRe0nWiy9sVq1Vb1qx2bKg46gcq8YVGxgZsfHLA5ldf2uLGgiWKKesdyNtmc9d2Wjs2MNVn/aMFm527Z6ubS4Y7ATG/3arZzs6G63Ezz/MF6suEk3eKp5gLHiP6ia8AfkIea9SDxCX/C0eR7y+/kr/lU3Id7LViQZ2QjIN3ItfwWZ2YFPgmEoliSwpMeoyRywcpw71wbcX/uWwo8E0tF8V8iu8Fzqk9imMVJyl+ks8cx0gUg6lI4etxvWI5nkHYhOI1YV/6HY+9hX/0+C4SFUKMaUUrNlQMon7x5ECsOL0wAMVs8Zglfg3urdhE5CrhTZKq0rMI5FQMxfc01sI6NNZ8RvNBYKXAYX1HcXgcJ4n3fbxfNP/UdvWT5oHicfWx5kDAnsJPvP3xOFZzMo5jiJyqecT14mC3+lV7GL81J3RtngWbFD/tGsde1VbNfcd3lJiNcCDFZHxWGAeviXUu0F4xseJUrS/ur/FSLT4RFvW6fsfnMK8pRo3jjVoTSg4l/tv/6j/ep0E4GRgrGsSGJBmAuB6lANn4RShiJZCN64hJeAg2HAIX8YGMM33V4RosGR4BNprY6kyh8zwkjq3YnD4R2gGQ1P8w7GR0/Jh81DEYR7VRIHccXNUzymjEJ4wDX63ACGRC0FdyDsmw8x3YBFogWpABtA6D70atWvUAj+9jgPm8jkvzrOpPgXDOpIx0dNUnBFIO8EXGRpNVbdOEpQ8EAqi/wyIMWR8tfE0ibRzootEv0j46BKQIPGC87ftmqP7R/QR2AJDKgMQBOP4tJl3I0ERFHSKNbc0VApEwmQ+ZvnEApc2xbtd0DQC0NocD0HcvAMA6NgsALaDNwaWUpD/CQtOCjM9VJUi0AXlAFUk/6Di9DBVBj4ygjLv6240YUFlMlkQBsfqL33Hjp8WtsZMh0ZgD8Gtz8PGMGh43AIzfwQYTrQetWRwFAU/aSLW+mJM6biFjx2/GTbIkMKAFGPKe+l/G1AMNP+ofThlorukZE90AwGkj4/vh2QLQpfmm+alNwANuvteNGK1UI4/msc9BjilHR1z8edBWjNrH5wAefRx6whFJ+os2abPXeOrZfI5FJyk0n90eRRRaAeNan2Kdapw4h6u269pyIPibMeI7FBHjun19/d4mbHKwRSFjSFCpecrfzn6JZXfjQJ+DkJlwwgEnXG2UndP9uZ4AaPU3AbLA8zB3QkCoDbvdDmOWyQf5nUyK4JJj4c2Do3e+uUaAazea9+rrA1vvwhSHa0YJRK0H+o9Al3u7ze2GRIXvH+kea5Fs6DQPAGiYocGuhZMmOoImpwXAV5usM+ByKgIWWD+y+/x27bpobHCaNZZak95XyXDCJRSHO2QAyxnwvvHAO8xzjklybTkNaViWUW0E+kGJG61ztUFrJ+7E+JrcD+Au/aa1yfVl77UmAFq05mQ/fQ9JBPkdfpxBGcmBxNcS+6bmp+xG3A5prOLOn+yPnDONsWwMvwmgYWIQrLpuKowM1tM+gFrC9ZUBoJPdjI0MTlu+d9Bqu21rVvesJ9FrpVzJWvWWB94U/EFvsVHv2PDohF24+KZduHjFin1DnhR0/c5Ow5YW5u3Ona/t1YsXVq1u+omRn//sp/Z3/s7fNjDmp0/n7d7te3bn1m2XmaDoIMV1BvoL1mhSyGnHX+/uhyQUTB+xAACg0XcEOBoaGnBZDSWMnQW6C/OwaXS69oSWUYAURhvsW5K46COHcSDJw38ER4VswY/fAl6RDGF9AthzLfwf9EFhuGWzGdc2BtCk2CDHufERAAsYQ47yUwSrBSs3nbOr771vP/v9P/B1AjCJvUEOYW1lyWsQABpnsj22vLBot2996xIQrAVfe6zHffyr0Bdhj2g7YEfbtqu71gZcTwZ5NHdg0Wx3oKLhR5x7U6GmwVDfoPUVS5YmaK5ShG/fJR8++OGPbWRi0mUXCOaRimhUGrb2atEWXs07G2s/ugdsNxJtHFH2+QUjkgRcJ/gAaHrDTMUuOBsdCYdW3XIkWFyPue2FqgBaTp07674lz6FCg+iVl7e2bWdjw9s/PDjoz7y2seHjmkHqhGPhpZKNTE3ZmYsXbebEKdcJZT3Vq1XbWl+1zaUlezU3Z8uvXrp2MSw8/FSKYXltCZKN6HxSLySTdr3XCxcv+jW0nwIi1XbLDkKzfkIQ2OMJYRiiSRja/SW79tY79sali67pymkdEpzo4rdbe9Zq1Kyys2ZLL+bt0b271ixXbTBXtEImba1qSOwC3gNqVokPmnXrGxh0iQ9AKaQpOCrP3kC7YDIvLry0ucePbH15yVmZPFeB/kW2pVZxOQ+K8o0fOeLkC1js2CpsD/OU9QJATBJoES3nRtOGR8ft0qXL9ubVqzY+Ne1JAfwOWNe13R1bXVy02QePbXV5ycG/JjrMnLxM9lppcMC1fcuN2kESrbpbDrVQkPrZQ6am1/1H5jPSGdMzR50tD4Mc+ZeRsWGv0YB27vz8vANQSwuvbHV9w4YmJu3UmdO+9kZHhqxQyDoD/Le/+rXd+eYbmxgasf1W1xLtPWerclIBuRlYofiOjb2m6/Ref/u69Q0P+tznuVdXVjyGQK7mzq1bDoxw4ghCCFIw27sV97udsTk6ahcvX7HzFy8GMgjMVSjsyYTNPnrozF1AcSRquh32RyRmGg66N2pI0wXyCGMAEMjaYQ5h17RWeA0AFfvBWudzsCxPHD3ukjewbb/69hv7/PPf2atXr1z+AiY5ACS0SPqbJCG1GTzB2UWvv2udetvnsIqDk9gBJOe+7DXFQs4q1ap/n/ugz8vzA0CzPjxmqtWsMFCycxfPW3Gg3/WwZ44fcwZ7psCJAgI1s90NGPpP7OPffGRfff6F1Ws16yWBDAEmnbL3fvCh/fBnP/PEw/jkCLkk29ttOwD96V994sAwiYwf/eTH9tOf/czShQwm2ur1hlW2KzZ7/7F99+V3tvBi3hMGpULe+wlJlnsP7/n8AzDGngBEA1SeOHM66J7v7dvc3JwtzC+4zV5eW/bxO3fpvP3iX//XHFRnHufyKZudfWUff/w7X8O53qyvl2NHjrjGOExkbAiyPsgHTUwHSSX8T+wZOtFPnjzxBCv7Ae3IZXp9ncJiHxrs9/VDWx7NPrbVzQ279OYV++D9D+3UmbO+zz64+9Aek+x5Mm/jA+O21wpzB9+KtqAlf/HixcP6R/W6a2rj03oyO5GyhYUlZ4rfuvmt14EYHhzwPQI/AJ1kikiubW1aB8zSeqyQ6bMP3v7AfvDej2wg22fbq5tBeqlbt2pt12afPrbNzVWX30DtgaTOG+fPuX/Knka/AnbmsyW3k5Xtqq9jJOy8DlUkCeWFdqMj/PQ/855r8FycWCKxBMmMhO3p06ctm8940gh7vbG1bg8e3Pf5yTof7Bt0DWROLSwsLvr+/aOf/8guX3/T0oVem56Z8HUK8x2WNHI+nVbHPvnNR1bfbSBCZsP9JCinvA9evHhpN+/c9jUVThXl7fLlN71YLO8fO3Lc+vuQz+rxa5bLVU+EnDhxyt556x2XywKv2e8krVyu2Ku5JWtsNm24f9isS7HOrJ04OWO1VtWWd9atCpA/mLVaomWzS09tr7dlJ88fsVaiYncf3bL5l7PWX8TWQM5oGrE4chyc9iwWC66tLkxJcQUEGvYLwGdfu+UgZyHcQrGx/CPeEybB5+VjerIjIkwKvIuTNOIxu+I2xXCKUd0n9RNrQcIuSLQeyngQjyFl49hHRERyMlF0Wk1tVGwaxz4UN3oiI0ZS02cU2yJ1JBBS2JmeR3FKPG7luQSixvtD8Y1jGrSxJxB7RN5S/B7HFhQfCytR7EPbtB8IB4mDjHGczv2sGPFJsbFiKYGPijXjgKjGS7GB4if1Qzye0T2EeymG1jPE26TYI46/cC2Nv+IVriHcTeMSxw75Toglw/9x3EZjLlxFc0FjLXwzjr/FYzfNY7VL14+PuTA1zV9hgvwtwhD9IUlVjXE8TtX4CCMQbqn+FMGN70rlQBiGav/xHtfkdcWFIiEKB1Nfq/+EddBW1o+eU1isJ3uI9/67v/+f7suxFdjBmwoYuKAz86IiXhoEGQ2qkAqsVOPUGJwIMRnVOVoUBwzUCBBWQCswKs4SFaNak1foPN9hU1X2zBdmJxgpTVAcN2ViGCgARz4vhqfARK7Jj8CZ+ALiurq3nl8Dqc5lg+KZ0ID0/rAgy6HJwfXC0Y5DLdbwHIF1LnCTz6nIDw6nJkUc9IoDILQjDmBoXDTBJDEiA6WFcbi4FDgGw8a1ab8WOk4PhpnXxAYViACoSKDAdiJAhc8J/PDsYzR5tei1mcioOtvFgb8A8BDM6vncwCaDMWTT0uKMGzmAAAc5ou8fAkYBDKJiti+oTtsnfA+V0yP2Ku9n0+mDImpqowyiwFC1RxuDNhcHlWLsfTf2PYdHPbTpCtjxsUn1Hjwf36fQitjlf53x0ybDZ+MbH33m4xRpTattzhWPNN01h7mvNh4cfX6kR0wQyHWZp3xGJwL4LuNOoC4DqH7XBs7ziSkr8FYVwmm3ZFjUDu/XiB2uOdRjAVjkM2K2hrYGaRMBngLFaasDPjjUsDYpQMYG0RP69WAjiBwJvi8AmnvK0CPBwedJcGjN6zllOwTGqa1xAJfPCqAlOMIOYSO5H9c7AJ6pLd3p+DFgn2/Z7IGmK30tgFLtrJRDATrGg8CEcdKRMOYxBdBkpzxBUK04AxBp3TgQqLmkNtI/rzsOtEv6sjix2iyDDQh2k3uGOXh4IiQ4TFFxVlT7kAaJ5idFRX2+t4I9FRiqviSAk1MWB2ldWzsmJ6O5Fmfg6zUfQ7TH0z3ohBkjAAAgAElEQVR+PNoLfe6H7+Ngh74Pc0HrhnsFMDckgOgXno0Al3/HHQABsoyPEjAUdlL7ZDv9hUS4lvacuGa7EptK6DKOYoXA0A7zLrRbNpx2+D7lgFIoyiLQl9dkX7U/6nu6v/bXeNLJHS+K20QF07T3at3JdtNvWseyz/QbvgCfkcxU3D6HI5WBiSZnU06v7FDc+XGbHDvKh/kO/R3mk5/IYU8B0Iey1UlZPjtsE6NHbb+btc2VsjVrML0L1l8c8r2SPZ3rEGAuvlz2goRnz1ywdz/40Kamj3oCAzv97PmcffXFp3b/3k0vxtWTRH8O9tiY/Vt/99+1Ur7PPvrNJ/b0yZyvKQoRjo0OmiU4P9q2xaWXtrW77myfnd1tZxgjoQH7izFuNOq2tbHpLB/8AY510ifh5FFgyyJZwRxlLvJ/pVN3UJej+RSOIiEMiwxfDDCB8fCkie+zHDenIBRzA4YnNRgoNFy0/v6S39NPC/RwLLvmc41glf87aHOTPExx8iwk6/qGhu0nv/9H9uaNtxxcAjSZfz5n9+7ctVqFxHbHNtfWLZtLWSbVaze/+/pQ75YA0pMugYHN+vdngrnX0+ssZILk3b2qjfSP2uTMZChCRLDSDcVnGbvN9S1PWsEARyN6sNjvACwANKzny9eu2/HTp32tIvnBMXdAq9XlFXs+99heLTyzagMZplAQj7bw2/25nuTBfhzWS8rtBu0EDG52SVyFBBFsX3wZANYrb16za++8Zds7ZUMn2jVLAfETSVtfWnHgGJkHNLED+5Uj6Wjfph3oTKYDexs25dj0EZeMwP5vb25YvbxrnXrdKNZHAcDVF/M2NTZuYyOjrvu7vrEW/BzWLABY0hxEvXztqksJcAQc8BC5CgBodHrz6YwfwybxUa5UbXNn2xLJtMt3XLp63S5cveLgc8cSngSR/aqUd6zbqtvSy5e2PP/KEvgU5Zql2Evaofis+weAgLWq7dSrLqWUymVscHjIGanZSPaFY9xopG9vbbkG9PLCK+/jTG/KC9cx7n4KgWRFNu1axUibUPCOdRQnUiBxQCIRII5+Y1yGBkccgEQCBFtEwtT7qd32+wGMAUjxmz0mVyw4Uxtt5NNvnLXRkTFfG9999539w3/wD+zl3HMbKJYsk0jagIPo4ehtOpu1voEBB+3yxaLBcDxyZNrtEs8HAK19gcJ9p6+8aecuXbCJ0RHfm0f6AdjM7nx9y/7sf/9n9vT+Q9vn9FG9aU0KRbaxDQOuf0vVS3S+E9ke+9nPf26n3jjra4bTEmhRMx8Ay2GVsw+wV09MTfr9kY9xe4lOdalkFy9ctrNvnPM1xvzQfvD4ySMHxAYHB9yfoKDx2uaGrawtOwO4vl7xRIGDzrBRp6ddHqvWaDiYzesw0ek7AGXWCqAqhfXchhRLBwl8gGeSKLNPn/gao5gf7d5CBoBaBtWGAzyhHkeP9wHFaxl77QkQhMJJ1IRrP8PkW91Y9z5hXzx9+uSBXKAD0MmwTtAm/70/+kMbGh/1dd/lmH8EUDOPc5mUy0FsLG/YZx9/Yp989FvXk+8rFdzHXdlYt/Ej03b9nXftDNIao+G0RG235mv+/h0K0a1YOpf3RMiNd972vkeSA031brPtmr03v/nOZh/Munbs9OSEz1liwps3v/U1gNwFDFxOZABAA5iHvTqw0pln1UbdAfbLV9+062/fsMnjk1SXcxB9aXnb5yAMZJKR2Z60JwIoqMfaw2bzg57zp7/7xEFR5jGgrse86RALwGzne9fevOzzh8QC7NW19RXb2Fh3lvXD2Ydux/7Nv/237PyFiz6HAOUr2y1bXV61bz7/2ubuPfHCwxskZZYXbGB4yIHsn//+79m7775rmVyP7bXN2s1A2sG/RRaC8aQNc09mPZGIfFWQdOlYtpD3JFMZOZh2y5p1yCNJe/vCO3bpzEWbGp20ZrnucyydS1iN4r+rFAmGbW82OjFs125ctbPnzjjBC6D59u279mzuuXU7MCszvoaWXy17EsL9wVbHAX4AeZ0qVSxDu50sldy3DDr8+bxduXLFzl+64OMEuL9T2XH7cOfObQfv2+2OJ5qQ1sBecYqEkwFnL56zG+/ecKkYpEL6ijmXfdiAKc7a6OzZR7/6jZW3y+4rIPEzOjzmiVpOrTAHd3apZ9Fyn4JTQRQsJfE+UBqwsdFJL6TZaYWCxSGWyNvlCxedhQ4xo1yuuQzJ5tKWbb3csb1Gx7p7bZuaGrM3r14yCs/uNKpW329ZPdW1nb2qza3O2XZn0yZPjFhPoWv3n9y09Y0Fq5XX3Y9K9nAqIuW+Ev9mr8XfBYT2+DyKSZHoYG0Tl7u/HkmJ6f04+Cr/Xf6j/Ev9LcxGoJ/HR5GesGJ0gX7xmDgezyOdSD9xQpa9HP9IMSdzhDjR46ZIr1h7p2Jg3tO9Xsc4hHXEgWDFhSLiIDkkkF0xrjAM4WnyxWn3YVwZQEHdMx5LBXAwxBX4bboXfaF7cC3HL6K5LSBX+4ZiAcUewr0UI8cxAYHifNdDokheIU6aiZNbFKPHQV3hVXGgWfeOA+3CMdQexfwe48QIYtpP1Db1oV6Px0vx8TvADyJJYt1HmIB+q7/jYK8/fARai6wVn3/C4A6wmohdrXHkdcWY6kO1jde5puY34yb1AJ0gEHanOaF1Ep/78eszT1ijfJ8f4Xs6ASupDfWJMFDahA3k+4px9ewaBz2jr/FIAULrIY6ROANaAbmAXh5ErF5lwQlmBOSqcwNA933JAAeDIiYinwe4UDAtUFPBsyaBFiD3V1AslhbXUhCuh/zehImYgepYoiJd3xcVWcVO50AWhECJjV9gawA9A2gqQ8b3uS9/h2eIQMzI2PA67dRkZKBoLwGgGPtsKmiPChCmH/m8M5ci3eDAKgvFl2gPjgDX4Hs4ZQ5sRaCB2iYAWQuPa2oyxgEyfY4gT+3kfe6pDEdYXEHmID72mij0KbpjOIT8KDmg7AsBMI4BxT90XQEimmR0iBYA142DD1qsYUMIxhAWUry9HHEPfR0Yq1rwAmOR4PCx74SNQAuX1+hnquE6iIbWJzpOFuYjzqz/Hc2vuKHQv7kf/xZAKYPJtbU5ArDLuDqQEmnkCmhRO/S3FxCK9GjdoEQAqdYGn9emxu94hskd6VzuAOD0zGykL6n+xoFXf3MtNlcBfgEoDBueNiM2Kq7JXBMArbXBnJWRU8JFGWDZAM0fASokI3R6QokI2QPv14hRqjUEAM3rWmN8NiRAQtbMGQkRMBa3DQR7DtBFEiCAIXHnpRkxPtUWEu8CYH0z8hp1SavVIwA7AsVkv7Qm42BbAINCtt5B5ahvvThoIkhEaAPmOsHuBWAXZhOfpz0EgvzotAN9rzGBqYw94f4CIrWm3Ab0BsDEnQw0LmEz1WrW6gRHl2fU9/mM2igAWpuTnAVt+Dimod/D+iPolwRQAAaDc8G/w/qhyE2PM1Z8/quIYzLScueIfXQkSPbVHatscBK1xmULAaBlczX/1DbZN80RBx46OLoUPIsKOeyJgRxsM76IQFgVSsCmQllSQobro00b3yzDsx6y52U/CWTi9kdzmnmn74QN+hBIV3KQ8ZW9YczD+IT5igkV4K3NXLZUG76Sv7LbrwPSktCRA8K9dL8DJzWa/3FnmPvFHU/NH+0FjDdjpb1YNkP2xe0UWotR0VTtD3oeBQj6W9dV//oa64QkAUeGHQBKZ52h68Dmfq/tdVK2303b2MgRK+RHbHO9apsbVRsaHPfCdLBVAd5y6ayDv19++pXduXPPRgbH7Mc//pldu/62lUq9tr3dsC+/+cI+/+yvbHVtyY/vpnr2vBAh8+LG1XdsavKYba4FzcSp8Smbmpqwgf6iNZoV1zp88PCO1V3nsOvB5quFFx605/LhBBM67dgjAGgdQaYPivmCg06FfNGyveGkE0CZA7CVLSsVS24TAIEBYeknGEzMFRpDPzEHkOwAqOWI/f/L1nvFSJZlSWLmWoS7h9YRGSJ1RurMElm6qru6e6Y5szPN2SEI7BILAhQgAQqAJEiCBEhiFwQ/CH7wgx8EljtYcrnLneHOsEe0ltVd1aWyqlKr0MpDuIdr7U7Yuc8iXyfGgURkeLi/d98V595jx44dHYy5/5CBRRukM4EFFMJu361Wak6Ow7KMnGSHOR+UpkilcOriFQNcCbJNTU6iXinj7p07eProkTnnq8vPjDVJRjfT15stV+eCGSUsvsRAQaovbXOA9QwIfNteFAujSaZ2t2NF+abmpu35zCZa0T7q2ZaxvrJuWquFXN7kSAbS1OdNOaAzGkOsL4WLly+Z/jP1nVlgK7eXs5Tknc0NHBxlUW+RYRc3QJOgAReV7UcNZ4/JIGf/VMol0662NcFzYcfJnXDPSqX7kcoMYHp2FtdeehlzJ09hK7uHDz74lQM6QmFMjo4ZYza3k0XlKG9jRTCOoLAKQ5PlG+9L2fdvvvE6BlggKplArVE3XVgC0BzTarGIneUV3Pv8c3SqVUyOjttZgCncnM88RxAQpFwBQWiymOdPnTSAhoAcwb5yoYhaoWS6uUPpQVvzHG8Ct9TQDsUiSKQzuP7qK5g6MWfBX4I6BK74OtjPIhrsOQ3o/UOkwjFkV9dQJYiLnskyjE+OuQyCLoOodeQJWodgwGxfug9RFtVLucK4BNoIIlEKhXICudyhBWhsv6Jmc4haml0DOBLWdyMGmIqpL1vEsSJAdZg7RCziAjc8Z9COUJKGz8k5xj2dQRNqo8cTfdZfTNufOjGDMxcv4Z1vfh1z8/OmHc0iZIlEGEcHRfz0xz/BX/75X2BjZQUjqbSBPNrvCfIwlZ5t7h8YtHuyjXqZlBFtdiiMxQvnsXjxEkamJjE8PIQoi1uFQ4jTsS+V8cWHH+Enf/N97G9so3iQM21t6sIyQMNnpERFanTImOU3X34JN1952c7btBks5Pbo0SOzadTLLVEzORTG3MK8ta1ULh8HBakPy/coczExNnmc7UbWOYOzlI24cGkJr9x6FZnBjBUHJWM0u5VF9vEatlbWbM1YAdFY1EmqBAMWUCEgzwAW2cTUhSeIS5D67OnTNg5s38GekyXgdWnTCHhznV+5ctXmEEF3Zmo9vvcIFbY74IgYXJeU1BBJhjrO/N7s7KxpILszccfmAkE96qQT0DW7VqXkRtokKjjmV65dxXf++O/ixNWTJmtQqTbNL2HgxGxyt2eBGrJMmd3ywc9+iv3dLIIBp5ddadRtnvQPDSPR12drkWNNTV7KWpSOip6PkzBNa0qzROIJs9U721mwbG463meFFJefPTN7QZs5PjGGarVs0g1cG072izVrAlZrgIEvMm6rpYr1M8HRyZlpLF29iHfefRcDo0P2HNl9auw2sLa2aVIg6UQ/LpxbwsTouO2hLMRL2RMGJzkXqEP+05//BB/8+pdoMEBOZStKdDF41D9gz8xsEGaPcS+jv8rCcVxXo+Ojdg0ykC9duYq/92/9fQxNDBkAbkB4DWjWYHIjP/zu90w2iZkvX969Y3Z/aHQI12/ewO/9nX8Nff1xA605JqyxWi03sbq6is3VTVu3ZGozs4Bjy/nDgouUamGAi2cBnnG3NnaRyx7i3MlzGIz1I80sjXDc1mUkSY3wI+wdZM1nCEUDOHlmAe+8+xbG52apDYTc3h4ePHiE9bUNlApl88HZl5Y1VXP7AYPC9L255s2HjMbN92h33d7LczzfN5AyGsXJUwuYW1jAzPysAdPsQ4L3t29/ZuuWtpl9GY9yfN0Zj/Yznk7gpVuvmHzLUSGPXpda5z0rIEnSGseEAeAjy7LYBQkd/G6n4QJXiUSfSc0Q3GbQkYHY3GHBZYJVKf+ZwtK5yxhIuwxK7g2NJusijBlrm+NOuaNsdh/VoxpS3RQ2lzeteCr13d988007o7cCPTRDQDsWwNrBBtaPNpBrHiAzmQQSDXzy1UcUb0QszCwsFpmtIxYLmQQKyUP8nXsZ169AKTLjnQ/NqJvDPOJeYP63fBwvI1V4gQBUPxgn/4XjKB/C5jSzrHy+HM92OhfzfgLlaM/Nh404TCHi1UZ5sUg35ce4L3FOyp/xA2n6v7AH+Yv6KZ/QDwLz3jrbiwGtNgp7EClEfafnFY7gBxeFR8hvct91BBz6VfLV+Tv7WffQNW0v9fAu+a/CIPz4xzHG9kKdJPktuobhKh7JT+2XL6R+4PvClDRe5o95MrHCTdQO+eX+9qvv+Tc9g/xKPYcfPxOOo73c8APWEfPAZp2f/TgB7aDfLzXswCPc+HEtXdM/XnouXfdFjFFt9vef+lg4lh//0XPqnOTslldjyWuT5qH8A9oqXoPzUPNf64VrxXwMX9BA/ef38dR+4UgcA42TsK8X+1Dt17wW+C7cjO9bW//r/+gf9PyAkTrfjJcHeAmgFnvLvzicnlnLHtIWqullPk9XZrqKFoAADA2iOlIDKmMiQECLTIaHbXvxJUBSA69ra7KR8cnPSK+S16AjZKCBisd4erGaaH7DJ1a4Ol8gpAaRhzXTQux23aaeiDlh/LbTGZTBEGDKRxCYZxtLxwE1/JyAUU0sjoEiPjKYGnj1GdvhB+gE+mmj1ALUtfwL2UXKXBobQREBCDqMG4gWd/IiAlzYDtOvJPBpG4VjOhm45DE/BcjYWHkBCRlJzSsDkbznFhDuAA7HJpQBoga0m7TP3+O9xHpn2g+/Rwa0u50DgGTgGPHnczKt2YDOjgOUpR3FT/tZf2yT+oHz3DYnL0Wd1+W1NG9tkb5QeIvOmgA3LTYZFV6LByoxffl3Hb79G5c+r43CvzlwbrHt/K4Ylfy8AGgGWPwGloen4wMAGe49Byrpmbg+eW9t3BoT/3pm/yiars/KMDMKzxfXrljV7B+mPvM+yhCQAZIR1TM2G475yAOeDLLawHZbSp9FoF2Q6Lc32ZAxzyxA1XaHC7WLADTfly3hRuzfHIxPyMALU9J80U5+3v8S2CfbJcPK72jt+bWRjg1x2JPM8NKTNFa8vhUZDAVt/Kgn6oJ9TuaADrCMOu+pwJXWOJmiLgjgAPg+pg96hzD1qc1nryie+v1Fu85xY1uYfsqfvDefh+mkzkY4aQnZAq5ja0PbsaLd+gH6067KstYMgS3bsHyBP9cGtzaZni/bbJtQ091D4yS7JuDUAXveGB+D4y7abdcLuoASgXtn+5ykBTMplF6lOeHS153OsIIeBhp4wUHNL//463BAAFpBArab97Z9r+VpiHpMBoGrsl8mUeSx4vkerycNZD3D873BPYNsqa6lNazot+wCr6dDlNop+8o+NhvraT/rQML3NMdtHwq4vce/LpWRwfdNtsrTJ5PN9ts3jo0CzFoPsmUaQzGudU7QHm37e9s5dq26s8+WIWCV0cOmLxwMRlCrdJFJj6N/gIXxgigXWzgxexJvvPk1TE5Po1youHTyUg0rj8ly/gTVUh1nTp3Ftas30ek5wKJUKiJ/tG9FcyhBcZjbwYHpOrrib2PD05iZnMXI4LgV/6MWZijYRamYR/4oiydP71u1926vaaA0ATbOCzLxOZYEGgjMMiuHAKsxJes1S/WPxVzmA4vtmVxXo23nhlypYOAz7RxBqUQ0YnY0d3jogkceQ97aXylbcaXn9p1lAckUzhxnKcnhUdAg5AWYLUhlBZ+7Jtti/cU1Gg7j7Plzlu4/2N+PU4sLlpVDkGb52RMDRWrVEvoSLhDIdd+XSlrauzsLNOxa1DBg1gPlNYKBoAWGqKuayvSZhANZvGynrW+SBmSPm45lfZDdQ71KJjQZkGkrIBYkc7hRx8joOKanZ22P2trYxPbmJpo1ynhUrCBjLBG1Yl4sUtbs9o6DgQr2sKhWXzSO3OGBAdB2zqLsgrf/EgSLxZMm+XHq3AVcuX4DiYFBA8eYGk1QjfvmUKYfsV4QW8urONjetrU1Oz1lepecQyyqVaxVkEin0D86ijMXl7B4bsn+b6zSahmVo6JpajcqZextbuHhZ59iZ5Vs3Az602mS4o412Dm2+UrRrskU/DMXzhmrkwxnMhRZHC7Mc0+7a2xeC4S2OgZWJfoy6IWCyB7mcHrpPF66dcuKIwbocPfcufJwP2sBh9VHj5Hd2EIqGsfh5paB2t1mHZlkGlPTE+Z8twOUvajjsHCEXqBresyheNiA37500tpM3VoCkdS9ZQE7gjLcQygTQQCa404kzApktprWXuok01bxPbaJ+wt/F/vGnKYe7Wbbsp04uLZ/IGC63dQljiaiBrRTeqIVDuDk+bO48cbreOO9d5BI9qFuwGbYwN9WtYFKoYiffP+H+PM/+zMkqbMddzJVLmjXtaJxbE8kHMPoyIiBpSSFcF0yq4Hs6pnJKbz5/jcwe3EJoXjc1gTnFDXly0zBD4RwuLOLT3/5AZbvPUQ+u2/yMXwGZmNQt5fF8hKDGQswjE9O4Zu/8y2cPn3agOm1tTV89NFHBkTv7Ox4wcqAMUzJXJ2YmjA/hrIalJV49uSp2ZxoKGKsZBGIDNDudjB/asFY1peuX0ZkIIFOtYX9zR189cuPregdC5wRrG1T75bnck54apG3XdD9a1/7Gl599VUDyDjWpsdO57Zew/bWFp4tL5s+LcEtFiQ9uXDS7Fo0HMNwZsiKH/78xz9DdnMbsUjMAFsLOHLe1FxhRdqlyelJvPTSS1ZbYm193UA92iAWd6R0xImZWSOVkC1MG8EiprliwYD5t7/2Ht5+/+sIJWIoVSs4KhZQKBatIB7XHRnfgW7X2rD69JlJKRAoo9wKJTuolVxtNnD3/j08ffzMQF0WSiwVCqiUKi7oFwhbwUPT3bX6FBnTF2YQY2ZixjR8qYVNwL1YOjIwlySPDjr2Pvc6An38Phnl8/MOUM/njvDll19ic2cXJ0+dwpWbVzE+OYHBsWGk+/tNS5v9VS5W8fknn1oRwDMnz6BT71qAYn11FalUEvPzc7ZnB6NBPFt5iqfLT6xI3vmlc84/jcctkHBqYcH2/M9vf4qPPvq1STax0CltI4si8jU8PoFzSxdxcemyPSuZyCxqW8gXjcVcyZewv5m14qpkPe/l9tDuddDstZDuT+HV117BuQsXTDaOxDCycgnmM3i2sbpmQbtcMYfMgDvjWzHdOIvPjlohyGiY41zH6vIaVh4+QyKcQKRNYXdYEVjOr4GhfpRrZSt2SSNNAHxmbgq3XnsF45PjFhwka5h2nP44+zmXO7K1YkA0i3oamcTTOvUkMsenpmx8KHPi/DxH9GCfcQ/kOp0+MY3B0SEgErDsC7K4v7h9Gw8e3LOAKseaa5TgNgM7MTINIxELip2+cAbMqmvUa0YiqVcr6DJDMhLFyrOnBkAz4Fup1JDqy1gbCUAPDAxibHQCw4Mj1lerT9ZwuHeAvkQG1UoDaAUsCNWXzNj9mV1FDXYGyVm4lJkdZNgLgB4KD6BRrJv9YP2EG1evIRSNIRxPIJ5JoW94ABu5TexUs9ir7WD67DjiAwH8q+/9C9RaRzi5OIVYNIByuWjnIgLQlDpjULHKZ/IIYuaPm/4z/Xj6c46IF6M0lOdfC1zU+dGPw/jBTQFp5r94WATnq8hZ/B6vKfIkrycchNfROd/OrR4RiXuMYTteJqbO0ZUySSuwsfP7jyIm6kystvp9b7ZP+JTO3CJlyM+RBrQf89DzCX8QriFcTX6BwMa/DfRkvwtENP8u6IgHL36W9/jbv+9luHq4lNpy7Of5ZET9gO2Lfj73cRGB5EsLhOZzcU9VO/m+fCE/kCwfg3+TH6wx5O9+31H9qHEQniNMSjiWsET9FC6mPpYfL1/V/77mojA7+Tm6t34XLuPHf/h/XlPXZdv97HDziX2SupoLwkQsqMUMcO9zHA8B3S8+Cz8jn9FP4hWmaMRMn7663w8VziI/mc/Pz/Mnv6/PSipLPvyLGKreF46gta0xD/yn/86/0ROjQDcV2KLOMsDE0yN1shoOZHBIuJNnMGPCqt4eIMIHZiN56DZAykuPEHAjsFoMPd5LHcO/vdjBegA/WCFjYsbNAx/1gHLO6VgJYOTf7NDjaTA7YLJpzgUnhCa4mH8caA4wF4miF2KE6ZoE2pSa7ACjqNNqC0eOdcz8E5YMORkjAyTDzyuLykgKPGYfKk1foAfbqb7kdRTB0ELzs0T5OUvT9/SLBFzos05b1U0qMV01IdXPZOIIoFE/63nJUuL3mSbpXyianA4Ie65D5BgNDpDR+KovxKRl6pKMuQUeug5cJQCtSA6/Y0wCzhNu3pQ28RigmpcyOASgzXhatfaOpZbyM3x260cerDwAT23yM/dk4GRY/axU6zOPFas5y2OU5rjWhOYpP092E9cTr2dp1h7gxPZqsfuNHv+v7/P52Wa2ne9xHJ5rBLsAAJ9HYJOMONeY+p4HL35OQQUe0Nh/ek9GSaxKgeX8vgoKCtxiexnAMIaTZ8wEVCtwoeCMxlSGXj9dSjDXwPPijTLk7BMBkAQaNVdkvMxOeUxnAoGyV/xcl4WUDPj0NMSdibC5wH9MObOobNtttGyPmLm6vkBG9aPNRy/tSUE49gvnBJ/Pn8JCpgj/5rcrDgBlan/MmHq8Vp6gSLttqX+0G9SL4+cUIeffFMBzxt8VUqLd0HjrcOBnPlMzVeMq++wH/rjebK34otVujF0BE65r2RKbO17AiACBA8AZeGyaM0XmjPqMzDDrL6+Yh+YRGdX2Cv22nhYBEAGg/j1CGyafUfuP5pZsCNtA1o9JLDRclgvbzesxkKUN0w6W3kYvAFqHN6bKao65+ewkTvy2yo2BKxLB92WLLTDjMWj8oLHmkbMdDtiXPWLb2a/+Q4fGV/sur+8HjBUI8LMHeG++r7mn4I8OJzowkPnl5otjEKrtfI8MJB20FPxhmwVAs92ck1q7Oqz655PWsQ5ZAqHV52zn8ZrzAgnqZ9snmDNLIJNF8ZpOd5TPRO2mVrOHaCyJcCiFcIRF/8iM7kM6M4Yzp/LEEB8AACAASURBVC/h+vVbCEcTaNU7Jo9wdJBDNV/E8uNl5PaOjC3Z3z9k85HPMTg8gGIhh729XXOWSOl6/OiOyRkU85RUGMeZxQs4e/ocxoZHTZe0Ui4gu7eBajmP7b0N5A52UagcIUJ7FHMM9tHRYXNKLSOlXHQp3TvbxtwzeRBjejt2WX//oDmlXCdML2YAbHCEDOZ+0E9n3xDEo1NPJ0IZK+zHUqXkzhRtr4AfS/oR1DN5Ksfa1zjqwBwORcyR5riS2UknkwBKIk7dSypQ99Do1EyKIklpjq4L+jGwR5CP9zW7EgzYdSanpwysPWYtNuuWSl0uFhxA2Okaq5As7XA8bIXqyJ6NUG4h4zJFeE2OCZ3tVCxhzrqxtFkIqsaiiXFX0JUM6ETCATehkKXF8zMEXoOmE941ttbg2AjOLV0wkLtiaeZRC3TxPpura6YN3GFG2uEBwha0ixl72XSsG20Dqsr1BgZGRnB66RIuXKZGZxpDY+NokgVZrSIeihirsVko4/OPPsLKoyfGZh4e6DetUZ4hNzfXLaDA4oGdUBhj0zO49totDI+NI8ZiZSxYWCSYVUCtVEFuewubjx9h7dEjxAgcJvvMUeTZ0dZNNIJau2HSF4lMCrMnF9DX7wDLIxYJW1lB46hkxarSfX0YImM3GDbAvC/dj24whKcrq0gMZHDrnTexdOWKgcG1RstYlQTYypSVePIMzx48Qow2vlI3Xdxi7tBYowS1JiYmwCJvTCMnkMbg6cDgoF2LEhyJPhdcoU4m0/AP83mzLTwXTs3MWMYh5zXnHec5587jJ09A5m4mlsTk+LiN5d7Bgdv7IkEHzs2eMJtAcOxwn3qtlDohCdM5aU5uoIN0XwaheBSpkUEkh4Zw6tIFXH31FQOih8dHnH2ptw38ymUPjBW4v72LP/k//jE211ZNG5xZBBcvXsTE+BSePnmCT3/zMZ4+fmIg/ATnQa2Onew2IgF3dpqbm8P7v/dtzF++iuQQtZHjxmBsU4Znfw8hFi1b38KdTz7FyqNHKB3mbWwb9bo9o+0DvR6GpyYM6KV0yh/+4R/inXfewdDoiK3zX/ziF/jg178ywI72i3aRhRuvXbuG8xfOueyUcAT5/QP86pcf4ItPP8P9B3eRCveZpAIlW1hMk8GiYCyMpSuXcPn6FZw5f85YxgRktx4s45c/+znu3ruHzeyOaXozL4Dav5SxYFCH9oDMyGtXr2JkaBjDZIn2YBkPlAviPHxCEPzZM9Pmfvfdd/HeO+8ZyNesuX4nUPnpR7/B4e6+gbSBNgzID4YDxgzlXCmUCjixMI/f/84fGsM0u7eHTz//xBiluztbuH//PmZnpl2W6GHObFI3zEBaC/2DA5icncEb75E1PGxg5kE+ZxIZnMfNag2Fg5wFV9jmTDJlGr4zs1NWQI42g/3OOf7jn/0Ud27fMeIuZQ2YuXCwd2BjQgaq+YmW+cS6tD3LcGENDK4/7me2P3ZbWFtfQTxJABBG0mEwjaxvAsDjoxO21/VnBm09MIMne7CPu/ceWCbH5OyksYEHRoaMfa4gLwOl6yurqFWaqByV0a61bR0TXOWZcGx81LEfA117fgcE38If/5t/jL5M3FjMHVaf7XWNiby2sYonTx7hcP/g2B+hT7F/yO+yICaZ2vNIp/pRYeG+TgihLrXD68Yof3b/CRjgYyA4nomj3qpje38bbbTt3vOLcxag475Uq1YsYMJ+5HoiEJrMJPHt3/82Fk+eNv9ic2fbbAGL67F/dja2cLh7gPu372JvO4t4IIoeZayoZV+vY2ZuxuQRirS7RvoIItWfwoWL5zEyOmxrjezzQoEyTQ7wKhwVrcin+YFJst0ZjHRZM9k92qA6+geH7dxJ+Qqem3h85R5F5no604f5uUUMjg2h2SPbt2WMc7J9GSDd2t4wqSoGvUzCjftBr4sB6m2nyaqGBUzOnj5jexE16BkYaDcaKBWP8NXtLyyIp+w7FaAlI5w68rQ/BOcp70Ed7oPdQ8yfOIloiMWoYVkjoR73v44FAbleeFYhAM3sBQZ6uC4YvAjVAkAD+PL2V9hc28BLN162AqfJZAbjMzOodpsotMuoBErIt/dx+fUlDE4n8L//0/8NpcYhRkaSGB7JWCY3A/vRGO9bs3M5WfH0L4UptDvO9+b8dOU/eqYB7Zd71blbACI/L1+L7+nsKcKECx64IIL5dR6BjP/ndZX96PfxhbNYkJ6yIdxFPOIb8SL5e1xzHA8jY3nnOIGHCvTLJ9W5+m8DMIVN6ezv/53zUFiVwFH5GHwGBT10dtd5XViWMh39uJi7T/0YW7D7ef6vzuXqU/7uB+flY7Af+c9hfC5IwD4WeVJnevlL+qxwMuFwnP/KoBcZze/HcG7IF9L7uobayOcxYkoyeeybyRcXFukHrNWfAtz/NoBXWJiwOX3H74Pp+8dkHq9PNA/ZF8JyhC1oPmichEHILxIorHM6f/qfn+3x4w+8t/qI12A/+PtTeKyeX/4Y7yNMiZ8XlsF2yv8UBqvPaQ4ZfuKRQ/3YpYjKAqD5Nz8ALdxK31U/CWuSH+q/duC/+8/+3Z7fQVZkRgOiDtIk5ObEB9Bi5yasAnwC9rhouJkQGKABEqCkyI0ABDltYtDpngI61YlC8ZXCywdVtMsdLqk15EBQvq8HtkMvU4s80NM2Ek8rRiAhqz5rUrB9MoCa2HxO2zCNPeTAUT9QIrDyGJCOucgbNzVF9sie4CRzi/a5Bqpr83MNa15fIJKAbi1sRUU0aWRcefCQWDivb8/sOf0CBg2o8Q6+fI9t4ThyfOgQq08ccPOcrm/9D8c0FMAiEMYiYbaZRIwZw3byxWtpbKzPvPe1EOUkq/+tKIVFMh2Lktp+fAk8oga0m7AudUSAojYCFTMgAK2xE+PR7t9xQBSZZLZJdB2jms9hjABPx4Z9ok1NQJdAVYE6chxUFM2x0lxwQtejc+Y3eH52rIGx7Y45E7y3QF2/cfKDUewzzVktZj6DNFkl4SCdWisW5ou6aqPTOrL+aLqCTAJ6qAmo51KRSxl3gfl8Nj4H3ye4ojnP5yTgx2cRUK41xHEykLLTtvnJPlckVIaO7WNRJP0usFvz0IBhr9o5x0J2h5/THOfz2KGk44B/fpdznUUIjQniMXd54NU6NxC56wJR/J7Gj20XMMnPWsDA0yjX3NPBSGtCQOHzzdk9tzYSAiR+MFEpaWw/vyPbYnpuBF0sDZu6zy6jRHaI39NhzB3CPOa6ze2wMez4vg5axvKzlGwXMNQBgod+bVacN9JyIjPNADRWoTeQPPFbDALTm+UBpPVcX5JgLg/wyT6nIcW+O9Y477rxpu1TX+kAxs+ZTmciYRqXsnG8huaR7IlAfDt0e4x69g/7hu8R/HaGxzGSyWBzz+cCVmyziujR5lFPl/eQtjkZ0AroaB5ozmjNOSaFCx5oD9DBg+aN1+O91Vb/wYXtYr9q89X+6hi5JQtE6JCs9c7nlH20IKnv4Cd78NzGuAOs9lAB9lGv8KgOmGqTglicMwpe0iHwHzx5b+0RWpPam9V+7Xf8rBwIzmUBkzrw8PMWcPH2VvWFzgJ0qPh8BFAF1LqgTcwKf1HLllrQ9QbndxSjE4uYmzuPU4tLOH32sjmcJNlQl7JeKKNeKOHZ42fY2chiamIK6ST1mTOWgppMJ1EpFrCb3UE+v49mq4pcPou7d79CrxPG6NA43nn9a7h84YqxkZhevrm+YoUIj/J7yB5solQ8RCQWQl8yasxbBlTY3kwq6RWxCRrj6uGj+8jlDgxkJQOMdp9sr3gwZvafABv3ilq9aRrSBF1bzbr1O/f0UqF4vHdxfloRt0LBsec7TdRaBI1DIBTdQQvhgJPlkJYh7bL6mgBgMpU2W0w2YbHknPFmt4kgemiijnQ4g0a7hihCluofo4QD2coBoFCuINM/gPMXHDt4ZnYOq+ubKBTzqB0dWSG5TqNhIEaz5tYJ20pwYWh4GPnykUlcECimPbR9gLa60USlcITc3sHxWiWQGo0nnbNP7d9hByLs7GwjgABGBkfsTEdAiVItlOigvMT03CzGZqcxceKEgU8xb3+lvvHjew/w+P49013u9BpIRRIm3TA5OW7nMfZTmXtGJILzl6/h4vUbiKcHjAUWpvPFFFXuL602UGtg5cFjPL57H88e3cfo8CB63ZaxTilZQOAnSN3RUgWJgQGcvXwZS1cvm+axSRu0W8gf7iO7tYPd9VUUt7exs7KCw+w+osEQhtL9JoViQWNKVkWC6EVCqPfaOLG4gKn5EwYMEuzd39vD1lPvu+EwhgeHkE6mPLsSM3D42eoajmoVvPetb5ieNoMAFT5vtWLyY71GyyuKuGpSDCxESIEOgoTcMwlAk3XLAlybu9tIZ1LHRc1GxsccucQLGh0eHWL3YM80VGPJqEkZkF1/7sJ5hMmsNEmUoLHFqcX84S8+wGh6yJx/2lPaDo7F0PCArVcyU7m/E8Dc3d52BXdpT2t1A92q9bIB90yBD8QiGBwfRWJkCJdeuoFrr7xiv4c8QIEZRrxPkJJutTrufnUH/+z//r/MP7nx0k1cv3kTly5dwuz0CJp14MvPb+N//If/CAdbO5genzSGOUFP2lHaUK6pa7dew5W33sTQ+AQyJAWwQCaBGEro7e/jcCeLzz78CI/u3Ue1QL3htH2XwJI5+CR3ZDKI9SVtvHnNd999z6QyyL4m8Hr/0UOTn5iYGjcN14WTC1bgjXsnr0c9cWZLbK9s4rPffIxPfv2RydP0xZPWVrKsmTlR7zSNbWzyJGfO4NKlJVy8sISD7T1jQD988tjY7fVuG/VOCyfPnMZ165cbdp21lVULEvIZKS/A/SPJc1ijbkDr+tqmCx5EY3jttdfw7tvvOnJAvWMyB88ePMHyoyeoFMoGXKPlmGsMSJXrNdSbdQuKUN7i5ddfwcsvv2zBK7J4f/nLX+LB/bsGmPZ7NWmYMUOtYLLfHWsbGBwdtuKfLEYYiTndcvMNK1UEej2U8gXsbWyh3ajjwumzePXWKxidGjMAkYxNssB/9stfGJDuMjEI5KeQSqZxkN03aRvu9zwbJeJ9Zod4Y2r00vIyUMI9nJkeBEGDYaDSrJq9bvW6ZucJ5LJNLMJH4JpFCY3QQym4cAjJVMbYvyOTo/jgV7/CYTF/XOSd+1EmNWCBsFSyH/m9HELdAGYnZmzvJOhXLBZcn3RbxgKnhM6//ne/g6XLSwjEgPJ+xUDSleVl/OpXH2BrZ9P0wB1rPmFrm1lb9+4/QCKeNkmSWCiOM6eWMJAcQDlfQb1SMwZyrVyxYqpHpbxJx5CN3D/aj3w5h26oa4Uo80VXMDLTn0Yq6SRLqKM82J9BtdVAciCDv/cP/j4u3FpCrwhsbG0Z45/npunJGext7aKYK+DRV/dQL9fQF05YwGVna9v2Z+5rMyem7bq0Pzx3jE2MWiYy78kxZABzbW3F+ohg7OzsnDGYOS/iUUeY4P7rwLwOvrj9Fe49fGSMY2rP83sMUjLDhcW0k30JjAyPmgRRoj9tAYNOq2EsYAZhtzfXvWyhhAUdGCirtZtIZxjoGjbSEgM1Vy9fwZWLV0wShUHb/ME+9vd28cVnnyOXP7SzzfzpBVy5csVY4Tyjce3RHhrAHU5gbyOLtWdbdgaaGJtGtdjA5Pg0gl1HqOGzWzZHImLrafHkAiampkziivIyjWID5XwZX376BdZW1jE9OWtze2hozDKPIn0J5BsFxAfD6CQbGJrrR7i/g+/++C+Qr+xiYCSBeqNkDPCAaUEzo61jjGvWNyG+IbIVg5LunNmzs435pR2XASdAU2Cb+X6+4m/yi3nu9IOgOjPT9nAO+EFoPr9wK51HhaMIaEx4wRFmbBpASqmepMvose80XcFiSh7xegbmewCdzrTy0fzAp3wxPgfPe3xGgYXyK+Sv6rzvwPmQI0Z55CWRc/gZ+UR6Fn5e/qmwC4/mY6QEtoHXk+9q89wjCAkgll8g0NP/DGqn//mE8Qig1tjJ52Xblb3EtrmgXeJ43/T7/sIn/AC4/B5dl+PKa/v73E/w4T045iLOaD4Iu+BPgfjCc8z/9EiQ+q4fexT+4fdH1ReaP8I0RV4SLuXHOP0gucaanzv2fTyVCfl3vKbmne7D78lf9/e5rqG1wN/lO/O78s8ECvuDOPJVnd/l1h5fws/UN8JCeC4TYC5yKftUbXB4hJPC1f30TFrHwqxEhhSoH/iH/+V/YLERP+rOC2ti8qdo9AJHLCLkLUIeKPXgQv3VUQ5sdBEWNsgPqvKz/kkrh1pgqBaIgBze27HuXIVk/s5Dq8A7dbgAWv7ki5sMryFD5B9EA7olju9FHgSuaRA00WRQOCgCWMXk4TUVCWDU0zFrn4u/K/3VOeNOw9cODAZsPweItGh4XYGEArz4nphwNJACC/3sVj0zryvAw3SyuNlUWSQmfzxWAnGMeeVpAAn4k0FgG5keJwCLz81nUx9KgoOOhQBmGQABH2RAC0gz4M9bUAY2eIvRGQEBiC7yJrAy6mlEma6UL9Wf37HJzvQ2Ml29IoT8vx8UZKqPGTAWBadWkLmnjglrLGovUsRrq8/YNs2nY+aBT2tbc4zX4WFCz24bZvi5kDzf51iJwanCG/yd/2S0tKlqTejZBVJqUftBLkWjOK56Hht/j/GruSBgXeuIDh3vIwCaQKakdRS8kbFl+xQQsfTwhDtAKuDh1vtz5p2MnNawGaiIYwHI2PmNMtvkB6AVOBDQZ/3bdBF0bTQKLvFQxRcZ5bYxB5wB5v/5PJX6c2kJM3ZekT1nk6gr6w5GPTjg0m9MdfDh+9q0NF/97VfAR4cjB6Q6sFH3YQqr7J6zq27ea2wF9vEROCZaX0zb04bgDgDPZSpckKlhasO0M/55p/Wl52EKoeanjWuv64A+jymgz1Ej2vq74Q4/ZEizLZpb0nKn5q+CXGRA96fSSKWT1qd20Gl7AYC2W3fHByMvY0YALtlLFhDquaCV2ujfEHUf/p19zLHXgUGbI9lyZu86nsSHVYUhU8I7UHqaXcZastQmF3zSPGaREYHb/sOXtc3bE/g9ZrYI3NcB0EXlnX43/ybGuQ6m1ka4oIbWBL+rvxNopNOtAxafUcEu9ZP2QW3w/O5vH9KctIz2Rd6L10v7dKfVVzoc2nyMuOKr/mKffH61ldcTE19t1vrm7zpgaI2w3WyHsgB0qNEBSWtKc0/j3KhKgsWxs+nAsQ32+RDZwyGQQkbwORJh4aZ5nDp1BQvz5zEzewZ9LFjUAuqFNqrFMjrVOrY3NrGztotUog+jo+MYHBx2Rb+CAQNMSuUC9vf3kMvvYTe7ZvaCO0Mi0oe3br2DixfOopCvGztybfUZjnJ7aDTLKJYOUCrnkM4kreifCu0xFXyUjnosYqw5OmPLy8+Q3dtBr+0FTjstc2S4Pvgi2GRMvmLBZMODVkSPYHwHZdMqdtkT7Oc4waZMxtLUCZhxDRMMom3pBLsGLHM87VzRdvubpGjY3yzANjY5AbIESdnm2ud3D/ayqFWLKORzpt/bBWskhBALOpDYtIKp14wARscmcfn6DZy/dBnTMyeQL5VQLZeQ3VjDwe4OCrkc8oeHlpLPdUCQlam/qYG0Ma0HBodBJhfT3Omw8zOU3Tjc2cH25pZj33U7BjySjZrddbqyttcywNNomq2YnT6BidExAwPX1jeRSKYxNDmNyblZnDx/DpdvXrcigJVq3VhpjUoN5dwhNpdX8PGvf4Wt7TUkQ7QFbcRCjiXFKGeQLLhIBDOLp3Dp5ssYnZ5FJEWNY6cpGe4FDKztVCoG1K49eWqgNtpkreUtdZfMOMpVkK3coqxVJoMJMt0uXcLk1JSBbQzI1aiVfJTH8oOHqO3vo5rLYW97F0f5QySDrsgbtSEZpAvHImgzy6vXxuzCPObPnLKigBxlsuTvfHobe9s7BsgS2EklUseBU96fAEi+Wsbi6TN4+xtft/OJ1WmgpEqr4QDo7D7WnjzD9voGSoeHaFfr1t8cIxYh5NwLhAJY39ywWhxWqC7qztQKUEXjEVtH+VLRgPhkfx+SmTTOL13A6fPnjF1qQex2zzIDPvvsM/z5n/4ZWkd1A/cp46EzGAOx4xOjOHPqtK1bAj9PHj1ykggBSmk0DIS2QDMJBqk4wvEYEI+gG4vi5Tdew9WXXzbwlXIjZPtR6ofBUuov72657ITd/T1cfek6Tp09g8GRYWMsDpPZnYqg2wQ++vmH+F//5//FCgiemJq2+UeWM+025/TsqVP4nT/6I0wvLJg0SLtZt8AGZd669TrWni3jZz/4Ib68/QVataqBewaQMOjTadrZukc/IRZH6ajgARUuxT8ec8D/2bNnDdxj9gZBs7nFecRTXJe2lQEt4HBlE7c/uY2vPr9txSQJTpWLZSseSDa+0xN3msiUY2D/npiZMj1lFiwjwP10dQWVRg2Z0WG88fZbVhCR7HVmspHtnN3ZMRkL6hv/+ue/RJGSDak+KyBJwLBSdnVwCAieP38eb73xloHULKRGXeT15XWTPmGxPuowW1FVym6QXGIp+ZTO6VjGw8zCnIFuJ08vWnG72198hvt375lN7eeampgwezswPAAGQQha7+ePsLWzbcGVgZFhxJN9pq/McSZQSdDOglaBkBX9ZIFABgHHJscQjoWxm80ae/zjjz+29cN7MKBz69brJrdCLd7srtMSvn//IQpHJZNUiQbCGB8aw9TUjAVW2BesizE8OoKlq0uYmJ00uQVmuSAZRSmbN5bvn/6LP8WTJ09wav6UnaFYVHZqdgYXL12xQpOUlfjJL36OD3/zoY2bnXFZqJDa1rU6xkenEAtGEWz1MDUx4bFEWWCVZ9+KBXsYmOG8OXn6FFL9GSv+yDVE1iWBqL29LP7y+3+FvcM9RIIkdfXZGMZjfcYCrlVbVtRuaGAUl85fxfVL11HJVbD+ZB2zE9MgbHF4sIvN7Q3wl+GJYVy8chGpoaSxvncPdnD7zmd49OQh1tfXzD5y37Q1wnMwnbJoGF//3W/h29/+NmKzMeAI2FzdsWKpBv5H49he2zR2/+qTFZtTDNRxz2BfU5qH2udcW41W3XxcPgOzkrjHstgdizY+fvzQiAZkvTOAw7lvPoXVMXDFjy3gkEwjm93DRx9/inv3HtjfuJdw7z6ibaM8UKNuNpGMYmb3kMk/mOm3YBnXMTWt7VweDtg6D0fDtt9yn44nkhibmLI5trKyhlQsbZI0E6OjSCZYq6hhQUoWj4wmYrh28ypOnj2FeCJq7Te2fSRsBUrze3m0ym08fbiKw728ZXl0aj1jx09Pz2B0ZNz8npX1NcTiEYxPTFjmA+2K5IZa1aZJ5Hz2yef4+U9+ZkUaB9NDNuaZ/kHMnVpErpxDuVdAKAM0ImXkG1lsFzYxMJZEC2Xs7G9aVlk0FkQiSX+MjGGenx3bmXu4YQsthxNYepunqc3C0fKn5UP4AWZhSgKodUbluZNjIwKbZO0E1LJ/5YP5gTkBe8cYlZdJSkkwO2N3n/tZBvBGHSGoXHGZocq8FpDq91WFGfn9ebaXGAzPEGqj2iCfRFib/ERHBHJ+vR/glQ/gB6N1fwGQpi9v/p0jIvKzellfenKzek99Lz9U2ADb6/cbeR/5BgLK+V1hUuprP3aga7yYISzfgJ+VLyGg0u+DqF8EwOr+mgvqG/70k6/ku+kZX/Tl5PNqHPR3/vzb/Hs/Hqo2+9smDJLv+eeafDjhUS9im7qW5qI7tzvSGV/qE/lMfv/0eFB9n5O/LUCY7dE1REbl8wmP5DV4bSNoejI4wqR0f/WHf1z0WWGyvAavyXXCtgts9hOnRFLUGtD1A//9f/7vWRFCdf4x4OClO/CAqYgGPycWMv9vm6Klz7tIDBvLzwoc5ORk+o1/kWpBCFzh5NSClaOsCaF2CUST9q0AMLZNg6YO0jU0kGRN8MX7KtKkgbcJ4aXpCwQRgOmPjAjsU+f5O9O/iBzI5gwYN0oOFP/xmuo3AtDqA3ME6VD6irAJ9FObLWrlgSfSyWOfaZA1DgKdtaB5T97bip14gAsPY3xOMdbZ7wSgFdXgd9jXChjYwvAAW7WD9xNAzSgqARhL5fW0qAUey/iQDaNFqc9oIflBaGnEMibAdhlIaEXXmHbNheQMqjGvfYx2HjD4O+lFtslRUsUDjxzA6NLPAz0nxRChDKEX9THD6Ont6NnZbkXsuKj0WW2OAliOWd4eK5v9Zpse9ba8iB/by+8TbOYcsvSv/JG9p41TzymwjX2jBc73LD0v8XzOqA84Dpz/bKMfAOXzyKBoPf4WCNhwTHMB8GSW83Naj5wL2jAUiRXIxLnElwIB+g6/z+vJGZVxZvvZTns2rzo3v6/vkaVH4FBGTxuTbQxkkvnSg/iMmqcC28yoRlxBQDKZtTEZ27/h5oHWJxkt2hDcIdsFgRrUlvTpKL24/rW+dBASeKwDiDTuxfLktXh/2VHZwiCZbB7wq43IgFWvf44DICEHJJHJK5vhNiQP1I64FB2BdEwZkzH32zmBp1y/xgKquqKOAum1jqgP6drq7GOHTg4de09DmkEmrVcBpZyTZLe0W03TxKR2IA/GNn4dLwBQLVkb+b7Zqij1rR24rfZyPMxJ5XgzndYD5jWOCgJpHfE60iRm4MfmkdY8i7OZrXVgrKt849Y676P5SaeXfcO+p7NChoPWgt/m+w9JvB4ZNTooaK9ke/ieY+e7VEDZST2LDhMCjcns4ef5u8lmeM6lNm7/fiigW9Fifkfjqv+b2okF4Nwa1rjyOiosam3y0voFKnMsnZ13GmIvAtsKULg93mWkyI5rH7X2e5JcCtSJdSubxDYpuKxAmn+902mzcSKHzDtTcP4xZZV7pQUWexHU6jwoDSKTmcHNG+/g/LnrGB2eBQJkBXXQLJcNOGtWK9hZ38bRft6YayPD45YuT13jQqmCRp3F+JycEPWcrUaUNwAAIABJREFUny3fNyA03dePocwIzp++gPNnzqNcKuHOF7cNgN7b3zaWD/8xd3xycsxYmsFQyFhcBJ45zylP4+xHALmDfSvsw/nlnIOQk0wq0pE9QjTkpJgq1GZu1U1blJIQTKttduu261qxLo/5kuRcY7YsiyKHgq74GiU8OnXTYmVRIvZrtezOO1zP7Zab62RdMbWd2qIEd23/77Sxu72Bw50t7O5s4Onjx+YwUleXTGNq1DIolRoctJ/jMydw45VXMTg6gRBZ+ZRBaDVwsLVuLOj9vawH9BQMoLPiPZGgsWAd8BXF/OKiFa+zZ+rA2F6UeiBzkGzFw3zOpDaGRobN/nDuENQh+EsQmkzKiZFRXLty1TRkN7ayODwsIdKXwtDEGE4uLeHVd9/BwNgIjoolIx9UCyUrGJjPZvHlxx/j6YN75uAHvIwSgpm0TZmBISAaR2ZsHDdu3cKp8xcRSsRNU5pBVtZu6DKQWqmgdJBHbncXj+7cQeFwF3U6qHzmTtP2zrnFBQTiUeQrFVx55SUsnD1noFKiL2kANOfFQTaLreVlBCo1BNttA/QoF9L25LBo1ym3QQkFsnvJql48dwanz58xTW3TY94/wJ3Pv8LBbtZS2ymbwnlumRWhEPpY4K9RRz8LeiWTOH/pImbmTph8RigSNTkQMp7LRwWTmyCQzWKEDG4wY0xEE/bP6NgIdvf2jPU+MjJ0XLSpP+OyjGgvCfRSf5pnoOHxMYxNT2Lh7GlLNx+dnMD4+LjNTc7hJ48e4//8J3+CzUdrxoY1YJZZUzHK1PRjfHwU58+es/OrAUgPHqPqZb5QZ52a/wyG8rzNfqcsCfupUKuZXvaJxZO2Tsol58jTT+E9apWaSVqwINeb77yNiYUTjilNuZN69VgCJcXsqEoN/+wf/wl+/bNfIB2NIxl3BAzOS0o1pEdG8Nb738Drb7+FqYlphMJAbv8QRwf7iARC1p/37nyFv/nuX1kwhYEFaqMT1B2fGseJkwu2tjheK89W7d4VBpZqlNmhzvaYgf1Lly7i1JmTOH3uLKLJEHr1HgLhgI0dWbA7G479fO+Lr0yagLI/XIMcC2M+x+J2jmf/JljTJUZWvyMOUf6DfyNom6Hcw8IJvPzaLZszBHCnZ8aseBwB11a1jkd37uG7/+rPsUnwrK/PUvypfRsgIzqZNDtOu33tyjXb98lY317bQG7fSeywECPZtolY0gJ1zMA0vXgGoXtWKALhRMTY3ounFmzNUPv58cNHyOdzOLm4iOvXrxrITSCddqwb5FwAjoplPKBcx8G+SRtx3fIZueaMMV8sWaHIE9MzpmHNM1UvHDCwj0EO26uaNZMv4fUvL120Ire005R5YcbFxuoGfvSjHxkI3a630ReOmZwGpVtsHFdWkC/kLNvjwpULWDh3EmeXzmFwYgRIBC1g0Km38U/+8Z/ggw8+wNmTZ/Dt3/ldzM6esP4rliqmQX3v4T2sb2ygXKvg8tUrBohTuqlarmNncwtrK5tYefwUEYQxOzNjmTbcY+jxkNSUOzpEoVJwMYqOk9Jin44Njdn40948W32Gte0NFAp5k35LpdIIh0gaCCOdGkStSnuWNkBycfYUbly8gXQ0g42naxhOD2J8dBgd7nm9pgHsyUwCmfGUC44kWHSwg6NKHr/55Nf4/g++Z/seC/vS9tKuF1iYu9fC2ctL+PrX3rdis6o90mq00ag2EbEit33Y3djCd//iuyY/MjY6avrCzDQ6yh1hdGjU1jPXBEFp7sEEmtlntRqzZ3Zw995XtnZffellfOMb37DgA31KgtkMPFHegiA0CVMkfzx8+Ai/+uBDs2kHuSM7KzJgxPnEjAL6OpTD4RphAKmfNVyCEbPBe/u7Fojl/sfwCrNYGBTgOutLuVoP8XgC21t7WF/eBGUnJwaHbV/rmOZ6EIXSkQXlLr10xfS77TroIhYOW7YVCTSHOznUii3UK23s7xzi/t2HONgvWPHCpXOXMDE+iXAohJXVVWsvteOZ/UDdcc5p0+KvN3HixAjWV/fxw+/9EHdu30UimsCJ6QUMDg/j3Llz2C8coNwpI5wGauECjlqHyNcPEMkE0DcQxubuCjY216zSJDWgzVdh1leXZAgnW2fnSE8D2iUouszThpfp6QfP/AC0zuoCPQXyyt82sp9XFF5+KK8rH0wYjN+Pkx9muEvQ+USUMrJ7dZxvJQxhgAETgnYeiUqYlB8w5f/lH/pxJPmILwJy8meEmfF384U8eVW/j8+dS+CynYs9PEX3Zzv5eQHJ8jeoVeUHQAVGepuhXYd/p6a/+tQPcPN6fAn01ed5X92L/a42yR+R72+YjPd92jU7m3qgunwFv0/t70O1kT+FIfhBWX3WnXOVIe9kIOWvyO9mu4W3+Uk98g3li/hBbl2D7/nBaT2TnlFYl/x5tVvzS+1UW/Q9fk7X8reX7+vMxbnAcfUHAjQP+Dn+TQEG/5j4P8//K5uf95bsrPATgct+gpz68MXxlN+u78gfFJ5gmItPYlRjrD6XPygM8Bir+2/+k3/bAGhNOHWaQA4aKktNeCFaoUnLg50Ggj8lByCwmpuiNEvEphQoxc7m5BRirwnFjpPhkaOsRasHEwimjpCBEZAjp5rRe/93NUm0ICnBoWfWgtCElREzSY1jh91JZvD5eS8e9AS8uYnoFgKZEgLz2DY+u4sQOA1aTWwaYznt/mcTEMa+kYYLvy+AXwAox4cvtkN/M0DCA0bEKuX9GMXlM4nZaAAYC4L49EH5TJxIMsIEhtQv/Bz7VUxAplXysEkH07+4BSDZQvHYbLyGgMcXI0rub465LABaoAsPlm7hOiangVWeUbb2eOnjBKClXar7O2DSgdkEoA249gB1Xt9Y8b6ic/y+5qSMq2MB9dlnBS7yb2L8kcHB62oBsr/4eQEH6hexW+kUSxdXgI5kOiwVz5MCUR8pOKG1wff5GYHC/LvWixkiLxjEPlOmgAyUrbumyyDgi/OAAJSeRe2SZIHGSxskvy8wnO/x89os+byap9p4NNfMKHoBAM0ffs8OB2GmvXlsZI8Ja+Bq6HlhRc0/bRICtKxPI46Z6hwOF4E08Iwapl7knX+ncydAjz/TqaQ9f7ni+lwvtUtMZP8mLBupYIHNp7AD7wSuaZ4LPGVfWpAh6A5csk9sK/9RAkabqAHOLRcoofOkTd+Bjk7+xwq6eBuvgd4BZ38VNFJgQvaQzq6NVbl2HNjR580GBtxmKGeNJzK3Cbl1xyAT5yXbYgwMbz/gAdlsBFn+fXErYmb2jpXmAWOZ0iaRUUBHkanf6hv/HkOmHfufIAefUwEe9T+/Y6CbF8g51gHzDonUBbWgkwdgEoB2tstFkRUANDDcCuq5yD7fJwhZrTgddgUo/YcPfzCCTp3/IKOsBs1xK8bK8fPWo99W6rBj+0P3udyFrZ0XAGgFlVScg+3RfqM5o73ZBVjcoavn2SHZyOcAtQNe6FRrT5ZNceP8XHNfBynZHq17HeLYZ/yMWCDsP0un9uyxDkbqd+3B7BfZEv5Nhz5nl70ggTfvbV8lW4iHLwvm9aHbC6JYbCIUyCAYHMDX3v193Lj2BtKpMXTbYRQOiqiXKwb8FA9ypu/KQkXUVR/qH8H84kkkY0lzeqlVaP1GYDHYxfrGU2xsriMejGNsZBLzs/PG7mKK7ycf/wYHe9vGei6VD1GtlRBPhDE6MYZ0mgy7mGkbk3lFVhkdOgaUuU7ItN7Z2QKL2JAtlSErttXCUT5n7Wiw+KbJWwXQYVDEK8rXQdvSuYPBEFrdlmmLkh1INixtKANT1OE1O0HpAeotB52MTDzqMlS6Ldo+Znl4ldBjcZyYn8PFy5cxNjFuoA6ZkLVKAU8f3EF2axNffvG5gaxEckrVkoHf5O9nBoeAcARzJ0/j7a9/E+Fk0liGsb4MQ3qo5g5RLx5hY23VtJkP9rPGhqLrbbrNkxM2niy8Ru1TBrw5h6ityv4oHOUMEKTeK4vtUVdYmpd8VgLEO+ubiFLTvsxCTS0sTs9jenzC0tkPCxVUmm0MTIxj7uxZnL9xHZPzs6g32waAkHWZ39k1pvXm8hPc+exzY32TRci052qNNQhYLGoEgXjSig++9s47uHbrdSAaQbHqCAKcL40igxxVoNlCo1zCvdu3kV1fRTwaMikhAjmUOGIKPQs4ZfN5nLl8GZdv3rDnMjmmQBDbO1vY2VhHYX8frWIJqLcMCKHsSoEsyv0dxINRpAb6LfWaadAEoyktQDYcWem7eyystYHspitGWGGatckiJAyY4RobHh+1Am2UKogwWyOTxquvv2YgBNcZ28yAR7VYwJ0v72JteQX7O7u2r6f6Emh4wX4WDGRxM/YDi8IFyFxttzE4MGDaxzxD0b6wUBrbVGs1rQ9OnTtrutUjk+PGbCUDn21k4VzO0x/+9ffw4U8/QLDj5qnknRjQmZqYxOXLl81mkThBtqDJJrU9kkE4YoEeBpOqdVc8b3B4CJVGEx0CrQQ5Ewmbx5Ki4vpkjQOCli+/8ooxL8lQp8QJsxh4X/ZbpeCA+Wivh2f3HuL//ef/j0lxEJww0JbZO+GQaY4PjI3jpZdfNvmOhfl5m1cba+sG8HFcVpefWYEvrnk+89j0OG69+Qau37yG+cUFO38zePD5p7ct9b5advU6qFnLAnqxZMLW0BtvvY5XXnkFmTTP+10L9jy4ew8rT5ZNzmX58RNkN3dsHMiI5Xrb3N5CgwCt9ZM7N2eSSWMP8xjB9Hz2Bfvu4tUrGJ4cx7krF3HywjkLVPQPDbBmmoVyW9WuFRK8+/kX+P5f/bWtSc4Rjg3tHP1AMrUJLHMPp0ZuOBCyMwCDYpTb4fxutusY7Bs4Do4K+OH3adeoxcwChJaVFHfg0sHBvs0r7ienTy3avCDgSECPY7+zl0XJKya3sUVG7pZJN5EBS2YsAx8Lc/OWfbLDQqHFIwP5aZcoD9RjEIN6nklXV6bTbmJqfMLWyfj4pAG/LIzK76+vbeGzjz/Bw/tk5Ncw1JfB4gkWEmS2XtPWHgviUR84mIgglopi7tS8SZ8QzCwWS7a+tjeyoO95+eIVfPP9b2BwcMj8rocPHuNXH/4aDx8/MDD5rXfewnf+6I+QHnP6zbZ/loC15W08vP8Av/jJT82msP3ytanJXm1WsbO7i+z+no0H+4E1DRplt1fFvAy3QrVgQclwOILxsUkjFB2VyujPDGFkeAK5/TwqxbrLiunGsLRwDsE2TLrl5PwcdnbXLSjLgFP/cAbDowPohXsIkHgZZiHLLrK5XfzgRz/A7S8/x9DQACYmx3Cwn8PdR/dwWC1haHwE167fwNLSJdsrOYe471mhQNrpTs+IO59++qnJ0jBIxTZTx7+YL9q6dNIhXZuPJJ2R6UuQmYWC2a/cY5gtd+nCEv7gD/7A2mFnpXbTbIpJqcVjBsDzDLmzs4svvvwSW7tZAx9NBiq7az+ZwcPrZ/r7LbDEPpsancTJhVO2L5FF/+WXt20et3sNTM5OY2p20gByzm/OJdbO2lzbxvZaFtntXexubuPlmzctkB2JhK2QI2W2LlxewptfexNDLHbYayG3v49mvQq0W8gd5FHYJ6mphGdP15Dd2ke3E0IqmcHYyDjCobidcff29i17g2fWixcv4/Llq5gYzzARgVxk8MjOY9zqszX89Ec/Q+mohPHhCXsuk2yitnMmilqghPBAEOmJJJ5sPMDG3jKmTg6jUM5hZ3fDsqgYhEskyaZ3xEPegXab+4X5K8aMZtKRI5xQOpMvgX18T74T3xfJUIAd9y2uUQsWedJ2ki3Q2V1+uv/s/Byvcv6OztAkqPE8SDtktr3rcAq+x+/QTzQw0JM3lO/C59E5VoQSR9xxmf0ivghYFnlH/ozfTxBAL8xDYJ8fqBXeJIKJ7qMzt87a8jWY2annlN9s/qOH9QnnYTDK+bGO7MCXQF+HD7jn1HMfX9+rpeQHW+Wv+n0Pfl4AtB/34Gfkh8nHFlaigDb7UMEIP0nG7+O8GFhQoELP6fd1hJNo3vBc4Mf+/DiKfB+RT/3Aun/+sM8U5BAOJBIk+5T3F74mTJPPK0xD5DeR/iRtoUC3+on31734fRFFhSFp/ejaaiPvL5xG2fjCRdiPwpu0rvg9BSLUbgHWwhpN0ofqAx7u4f+8rumfnwpi+MF8vmfr7H/4L/79nsBGASEaIA2iDi9aVBw0NZiAqt+p1ISQw8kDohxWGQj+9CPjAqA08fhTII+kCgS6KUrEa5g0SMgBuvynxagOsQ6i4+arlOmfvLaYPIDa7xQLxJJ0AK8thqP/Wvw+mS8OOHVaRjwU26RmMR6PvSymnGMpu6iSFgZTHDkJ+Z761D/ZOSEtVcgDvPk7vyu5BEkScJKJsSsDzu9pkdFI83s8EPLvbDO/W6s58M3YpJ7B4XU0gcSAlvESiGcgoUWfjEdwHHnSQhBYotR9GVlNam00AmpfBKAF4JDZ6oyES2PXy4EvsCICtkn1Ai691dO15XUdMOlSA6NhB0CGei7CyZcByd5mwfuxjdyweR+B9LyGUk35PRkMfl59IKNtwHz3eVVW9QXHnXOK84CAm8aAf9cY8e+8tsBQjo/WgwwAf7c0Vq8d2rBk8G3e+NL9+T2xIK2vKEVhFeUdi9xF2Vyqkozj83n8/D3OG9kEzRPei+2olMt2PQHQTPEWkKX3/ZsEWUliwtpajvYdg9i8j2wBDyoKEsgeyAibs0rNQHMa0o452/aKDXqs6ZrHrNTm5hgikeOUoUQ86oBhr1ifNll3kHeFPmXEZTj9G6U2ZjKJ+OysXK+DlAHu3hjRqTbb4WVCCCjWXM6kXOVxHarqNZdNoGtpPI5thoFOLuPEMkLILGcAh2CNz47owKXgGIvl+QuWHt8j4oJhen4LkIUixmgyZ7xW+63ADg/+vC+/z3TPJGU2QjB7x8+nknFXuK7TtfXIzcoYRATsKNNA7M9jcNv1S1W7vqKwZJkouKJ5KTDWtNe9TButXzJwjYnbcHpWCqjRGZHtFLBtmu9kNXoZADaH267ILP+vg6xsi+wk+5rzTXZe7bPAhlckVPsPmdA6XPLzGm/tUZpTZELzRSajDj4WEIu44rXSd+f3/AC0Dg8KZHD+af/VHsZ7sI0KpvB5CEy5tEvH1NYhNxJyDHH/S7aXc47X5L00FjrUs0/YTlZvV/u1tyrabfbRYxHowKE5qv1BmsUEO61NAZdZRVYjgR7be+Np1Ks9dNpRNGtxvPfO7+GVl95DJJRCPJTGwe4+SrkjbK+v4ejgEIXDvEkRDA+PmC4itQyZQn1c9JVMO3MUuP6b9v7yo6eWukr28+jgMNZWVowZXC0XEAr1cFQ+xP7BjmmIRxNsYxt9mT4DrmrNuo0R2XME9fh/Pi81oDmOfamEOcsG+lkhwKJjC/S6ti+xqCBZx3Z+8QDoUDBiADThHwK5XDfVdt2KBRK45p6bivchGgygVq0i1ZfC5NikMZfJamIfklVtTKFWG+OTk7j58kuYmCVTM2zAFotHffXZb7Czvo67d760s9RAJmVFt7geK9TNj4QRiiWxcPYMfvfvfAdDEyyaFkYiPYBqpYBCdheFwz08vH8fB3t7ONynrMk22s2GATyj4073mXbN9tSOc3AG+4esjZxXKwSvy4ema3rm4gWcOXcWSQJtvSAOs3v4/KOP0SpXrThes1JDLBDCYDqD2ZkTCMVSKFSrGF+cx+KFCxidO2E6sE3KotVqSATC6FKfemsTa08e4xc/+iECnaYVg7M1zb2k3THpAPAskEjitbffwzvf+l0kB/pNu9NY6tTm3j9Ao1QyjWQWm/vq00+x/vgJIsEAkrGoASNk6x6VS0ikU0gODGBwahKvv/uusY4rzLagsQRBziMD/g83d7C3tWUMOmqB8nnvPrhrDG+CzrNzJwwgjSYTxpg9dfq0sXUJQJO12ShXsb62ZraWEhO0tQTr2MejE+MmwUDGHiVQGNDhvCEwc/PmTUyOT6CYL5jky5e3v8Ty02cGlHJcCOaajQkFbA6Pjo6480KjZsxyBg6G+gdMbqLX6mAgw+BQ0HRy84UC0v0Dpll9+sI5Y/Ia0OllarCdgwMZAzH/5v/7a8Q8qSYGhyiVwP1gbGQEFy9eMPCc9nl9Y8uuzUAzX0x7J0DJdZge6LdzF/dgzn0jalSqtsa7jY4xPnm+tHokwYAxs9/5+tfx+jvvIjk8hFK1ZtdLZfoM0GbWQpWM8moDhWwWP//Bj/HkwUMrtsk5TW1djgfZjwRdMwMDxpTlGeMon0d2Z9fGhRrJlJpwBIOA+SKvvnEL3/j272BwasSkd8iIRQR4evsh/uU//5d4+uCxO69G3XmdOtEMAAwPD1omBwuWGcP18BAP79wzELTJOho8bzSapl188uRpKxbKeVhq1GwM+R0W+zzc28NY/yCmJ8ZRzB9Z0UwWIj1/+SKmF+bwxtffxdKVy+gbTzqJjzDQLANVajeXKlh++Bg///FP8OzhYwsG0WZvb28aa5T7/tT4lL1HZrM0vdsNB2J0vOwnnkGtfgR1s7twxUtNh8id7/uMIRo/PrsT2OW8JIOSfUlgmUFt2tF6s2a2ggA05yvlIyitQmIDdaTPn1+y8wqZ5GSOcm4RjPzii89N97rRZnHAmiMSUT4xErV2j40Om/wJweu5uQULcC8/fYqdzazp8LIo5lGugMFk2orJsf28fy6fx+FRHvF0HJVGBbV23Wx6LySmovNTk7EURodHcOXSVbz++uum3U7w+vbnX+Lx48fIl/Jmp6dnp/H6W2/i1BknRxONuOJz3U4QB3v7uP3Jp1bDgLaAZAjOHWakMeBVLBextb1tRXab9abZw3AvhMmxccxMzFgBxtX1FczMztqz3rjxEoZmxlA6qGNtcxPlUt3AyNXldbQrbWyvbWN2eBqZeApby+uYIgM4EUS14fRxI/GQaZWHE2EcHu3hoHCAbqiDRCaJJyvP8OWdLxBLxLG0dN6Cm5999Tn2c06qaWHxFK7euI7xkXGUixWbq51m2+S0CAqGPcm2vfy+yZMMj4yYrRtO90MyXpQN4b7K/YsBXLbJnUnaBmZzTlGb+NatW5ifnbH5x8A950Q+50BSsqCZWVQqlq0IpNVdaNRNBou/s1gm7Q3Pkmtra6Yrz71semwG89NzePnaTQtufHb7M2zubloAIpVJ4p333zY9bs4R5we28cnHt/H43lOUizVbTyEELUhg83t0yNbtKANWb72KE4uzCKaDaB4WUcrnUT46xN7uPgqHZdy//xjraxsmRZaIZzA+Nm1ZC8x6jISY6dZGKBAyUP/UqTOYm1nEyMgoMrR3aNs5g+uTc2dvZxd57gn5kmU9WFZfLIT+0RQKrSMEkl30T2dwWNnD2t5T1Do5tHrUHs+hQfF8tE3ug9JoDI7zjMg+5MswiI7LuovGnI+lzGU7r3hnRZ05OR4vZtXyOvJXdD4XMUg+k7AF/991RvXfw/mNzhcmAG1go88/Nqwi7CQF6Nfq7CrfThiXBTp9xeQEzgnnkr/G6/O7IqqwvfL72C6B7TrbO3/GMWH94LDO65yDOnPrPC1sg8EW6yev+LV8BPmyvAbbwf1C2IDuLwBeGIiwG4HAupcfUNWzCmwUBiB8g7+LgCr/WAC0AHKBvgL//YQvPZcfaOX/5fM8919dZo/wCT2LcDv1J3/3k8xeBM39OKF8H809/vQDvPJdBZiLMCUA2t9v+q7mI8eA/xexSjIWwuvkK8vftSCJxywXnipikMMXvYx/L/NXa0V4BZ/F8AqPTKqxVZ/r2uoP+bLCHPm+NKF5L/mUIr5pnAW8ax5ozmptHAPQ/9N/+x/3/ICzA3dYId4BdHJUBYoKCNHiocGWo82fjGDyM0pHprHRJBCT1A8my8nVAws44Xf4ObZBD6GfMjQ2GT0Gld/R1SKwxeYBj3LizWn2Bp3t5YHDbxAciOzSDwQIaqH4o3FyslnI5Zj9akbW6Z4SaHTAqSt8IKCYZ2B+/jm47RYRXwJneX+BIAKNNJH4XbaLi0e6vPyb2qBFLLBSzF2xbE0f1ysKx+8TgBYYKSasInkGrnj95zcAmjxstW1uEXeo0kLT4rXfPeBNE1BRHP4uxrYzZM7YigGthaDicirC5u8bmzMhd8B/EYA2QKDRQIUgWTKJZNwB7JTgYP8JSOahWH3F+7NN/CdwWPNdRkbzUvOExdlkTMzo9X47WugfW/6d80LGgD8FPmp9CXDU72yTf5N5Dtg76QxtTPzJdhCQYxvVJvaNNjQLcAQcOMp/biNxBoWfpwPhQBJXWNG/9vR5jouiZlzPdOT1uwWafJINAsL4U/NHjHq+Z6BcyAGCCpocb3YhZ3843v5n0Lqz1FsC6R23bqzSifdieyjBoc3J1lXQSYFoLVPbyw4e8eQxKK3DgdkFD4DmPaQRzP9r3Wp9EsC0bATPTsluCnRnyrKNkRdUE3tb48OiW1o31l9NF+TwzxteU+A8nTDZClvTPa/onseY9gd62AY+u9nxtpPGUPBBdpeHf7XV/c2B26Ew2WCwlER+lnOCQB2dfqbycX2xUjcZ0A5TceMRi4SMjULJB97v+VpyARg6IOw7RXAbNRd0EejPw75+13sK2BhA640Lr8HnanuSJwSg2X/cj1wA0R14tE5p0/j5ZNJJPvFl8zWI4yra/N7z+fVcEsQA3KSbp7qeinFybgjodVFs52hqPutZNY+1JgiucdwJnPClw6wOGH4wWWtb486f2rM4j/2HDNkP/0HC5rynd8vPag7bwcorVqK14/rwuRyG1jt/6j4KyNrfak6mSAc+/wFIc03BW9lO7c/8PtlHVqcg7klxtciD61gxN16Tqe6pviH0unS8o6gUQ7j10tfx1hvfRDySQf2ojju375jmcJOgbrNteqWpZApzJxYwNXUCfUnq7QP1imOoMzjCFFY67NwXWJjv3p175shOj09jIJ0POD+/AAAgAElEQVRBvVxCJBwwxnOn08Tm1jLWNldc0cNA16QIApEQYn0R+50sOT47dZA1djrn2AEz7oqMNpsuEHQsVRZ2rH/2OR1qA5qrVTSaLdNG7YGBkaQBxpaiTltg5yvH4CWAmow4XddkPGn2kPIeFrAmW5qBmHrN9ByvXL9moCBtMK/F9Om1Z0+t0OK9O3cQCQZxYnrKpA44Dw0obzYQTSQxvbiA93/39zB/5gyGJsYRCEWwuraMIwLQuX08ffwIe9kdkzPZ3d02CQ7Obeq0sm8IQDNYX682bA8iC8z2jVAE9WYDnUDAZDQWz5zG7OI85ubnLWV85ekzfPizD7B8/xGC7S4GYkljxJEZx7T41MAgSo06Jk+ewvkbV5GamEDf0ACaLRds74vEMJhIolEoYv3xQ/zgL7+LVqNijmU8FjVNWqao9xgs6gZQ7wEXb9zAN3//DzA5N2cAPHWUqatLdnedrFSuv0oZX33yKfY3N032ZTCdwtjYqKV7L6+tGvDXPzqC1OAQLly9ivnTJ60InDHoGLQMBrC+vGqay5Q1oKNIaQBqiN6/f9/WJRnLBIdYaJLtIJN4YXHRgh5cF5Qu4RpjWjqBT9pH2iOCUbTXlG0h2EpAhZJFBDC1BhUMIBgtUI7zkkxpvke9UGPOsh5HPIaJyXEMDwwiHgkbSPH5Z59gb2vHnp1s30QkhqGBAbPBlllSbxpAOzM/h+GJMXPg2SYGrKm3OUpZkHAYH330kYHyzrZQo7aGo2IOYQRNssLA5U4H+4c5FMtlk9VIpjNWnJJMfuqwk22tPZKFtdgvZHLXimVLJ6f2rRWPSyRQqlVsfnzr29/Gt7/zHdIe0SBBhYFYFndsuMJktUIBxYNDZFc3jOn+9OEjV/sCPZRYaDMIFEolTE2M2fPaWZnyE5GoZVvQL+lPpw2A5rMNjw7j1uuv48333kJmdMieKRxxNTvILP7NBx/h+9/7Hj759ScWrGLmR//AgDE96+0WHj1+YMEv/o0MyEy6D+1aC/vZA4R7QQwNDIPSJJzz55Yu4NW33kDfYD+a6FofMuhBAJWa1PtbO5ibnDRgntICzV4HqaEBnLpwDm9/631ceekGoqkIas2usdrJXGYbueY2l1fx2Ye/sYKCPPu48zGBb0doYeE2RwJJ2U8FLzkvuN7pCxmDO583tvZAXz8K+YIriBlwwQ6e6fk5vz9BSQmdbQjQcc9gMdWDowOb52St0oYODoyYT7KwcBLvv/8+Rlgg0NvPuGeTwc/1QamMg6NDlBs1HOSc3jznI8eezHUWDFxYWLD+ZlFBnlNYaLHdaCEZ77O9gmz3UDeI6YkpzEyfsLmfLxaMAZ3N7aMdaGF4YsQY1gyspzIZNGtO37VZdwWbWaNgbJhyED0v+NLwUqVd4OjwKGf28cScK5w3NDRqgaq+ZL8FnkgCeHD3jgH0JG1wXQ8MD2JqZtr6n9rWFoSsNUwzngB0KpZAMhzH6OiogYscQ/6fIPDiydOYmj1h9nN7dw9PHj7D1sYWQt0w6oUqqocl1I4qCLQ65kuBut1xnpcjKNPXSieRyiRwUDxArpi3YojBRBhHlSL2Dg6AcBBz7Nf+DLZ2t7CT3UaNa64vhaULl7B0bskCR8tPl012I7u9YzISsVjUAFxqy/cNpEwPn/OXa5syL/Sr6Msy04/B482NLfNN7BlJCPHOZCw2SVmJs6dOusAQiQexpNkPBza7NZQvFO28yr2TYRHK37BPqaXNYCL7lrbrb/7iu5bBce7kecxOzOL0wmkLdrAg5PrmKnKlQ5TqJbzy2k0sXTpv96Ed2d8/wO7WPjaWt0ggRzgYwcbaJvZ3swae095PzM0gMzKIhTOLmDwxgaHhfnQaVXQadRT29+zcUi7XsLK8hkqlge3dfatjMTIyjlTfADpNtpxWiXYmgHqpjqnxWUxPzFhhZjLmM8MZjEwMGXuf8yedjqFe7eD+nft4+PAhSqUKYskY4qkYEsMJVFHGfnkXsaEoKp0jVBp7qDaZWV1GJOoyNWv18m/VrKHfIMCP/gtJT3aWjYQQCjoil//cKVsu3OhFYp6fwCLSHM91tLO0w/JbhYXYOdOTr/MDmIYn8YxFMkLIZcowc13+qPkYEWfXAsR0fPKBIpbIL5bvcAyseW3R3y1b14gszv+XbTNf1SddICILvyfbKQBafpp8ac5P+XECSeVHMDvO+rHpwGteV/3mB0QZTPP/XT6GwF0+l9osf1J9qDP/i7gc3+d36KPIV+B7em75EfyegEqRe479XB+eJHD5xTHU94XXKYghH+pFDFG+/4sgrjClF7FNAeWaf/KR5O/wd2XsCrvz+0HCcPg5gezqK+1J7CP5svIV+XmBymqTyBoaZ15PJEiNLdvCz4nIxHvx+i+uJ+Equqb8FQH36m9+j3NT4DjHRmtSOJTmwotzQL/zmdRO4VV8Bo1z4B/9V/9hT4CHLqYG6YPqPHWovuw64Tl7j3+3qLanPeIWynMtUz6I2HOKTvmBLTn3GngBdZp4GlwZGwNXWDzGY8aqfTJo9ruXYq5FJgBXE4bv8z0tanNQfYXztJDYJgHQWqS8N1PojWl7PJEcsMUoqABo3sNSi0wb2KWPCAiv113VeLZHTHG1hRNCQI0WlyJNAskMfPXSmgVC8xlo7OjQGijp07gVGKgojbSX/Qw9GTUDMXqubZpQAhNsMhqFv2WHdwEf/sllE9rT9dQzqd/5uzGGlZrjAUdkfCnSaAuKA+ie8BhU9S9mnvQNoAmEbLGIbaxoI3X9+H8yR9hXcTLOvP5nXzKFXAbANhqvaqqiO/xpkUIPlGR71Z8G7B0DuV4l36hXTMsDuWVg1YfU7tRLa0DAqH/+8//+zVKbqBY0v2vOrMfg1s+Wl5ak+a65cbzB+wBot86fA3WS3tAGrH6WgXeBAgdY8/4W+fVpgtsmS9aPx6hVYEpAlD130D2XNtp2y4FvWrPdnmOQ6jllU54HVhzgfDy+FbfJEYDWHLQxonaLFym0v3cck5P3tr4JOccwFHZBNj2bQEYHYrqxp03jd/wSKbJRBFr8ByQeVBRddIcsD2j0Ai7VF/ShycBXP9s8aLtinPonNqUARx4sfhtY94r5ebJFBJq10eswxnboAEAGmQ4idqAKPY8YO7vuMclDDthkKXfNBx7M6RQRYObBno5ng+zhILWsPVkhuKgoQQUFutyBx60PghI6NNozNV0gRIcAtsnmS8CNM9ekBewaKlbnwFEBxXQs7PPUErHxdn1nh3jv0KPxdTbO05v0ZDh4wNSa5hyUHdQ9ZKOoAS27z8+wL7R3CTBXkNFt+G7usK81p4xh4a0NMaBpOxX40OauA6KCINrAeS0DOrxgho1z4PlcsfHyRedt7befZ47I9moPsENfh/PBabXrQOdfe7yG7LH/cKXgAO2Zfw9X4ITX4vf40mFL61HBSD4HAeyEAax99lmCZVy51E+k407nJRZNIRigXn8S5XwA505fMxb0cHocyw+e4qMPPsThXhaxcMiKAVETlaDt4sIpk1aI/P9svfevpFuWJbTD3Ii4EXHjeu9Neu+ef698v2rqzYwQ3SA0AmkEQgxqCQnQgEBCCBB/BuIHxPSMQAPTVJspqru6usv1q/cy86XPa/J6F97d8BForfOtm1+l+kqpmzfM953vmH3OXnvttcOQoelQ/xU/AINxPkd2TK3qimiB6TUxNmFJMMUhJ4PslEjQhoYTVihmbGdny7b3NsmQRFEhsCDrBiCzzyzUIQCMZ89lC9ZGfwbcPqB9OxKJ8gyg8wTmBorGYf5h/hA8GR62eAJB4RrBNtqfZtNSQ8MslIaiR1gXtWbDDg+O7XB/15qlMtnAOFcB3G3WmpZKDtrAQMod7kMRAsGdQJBs2tVLFx2rtAbWUsFypydkLr949sQC1rW5qUlXvyIU5L1zhTwLvM0sLdpn3/89W7p4yUanp6zV6drOzhsrZdNWyKUpwXF0iGJEp9SE7UJbnOz1PoINYGTlMhkCjLANiUichf/APoYOfb3XY5r65ds3bXphzsahfzs9w6Jhb15t2i9/+jM73NqxmeExi4cjZLo36y3rRyHqUMASk5N24/37NrKwYJHBpLU7XdqWECSCYAsgifJm0/7mp39pB3tvmFo7OjJsvaZjZ7YQ/Ov2rNRq28zion32+Q9t5dJl6i27rI22FXJZa51VGXSDbMWz3z603OGR1coVS8aiNjyMAEPTMvkMQehmIGCpsVEbmphgIT4UA6ONhW54uM/Sx8eWPTy27dcbdnJ0aJNj4wREMB9xfkTQAUxG6BujhgCKrc0tzBNQ1DzCbwAnAMNk98GGxvxCv45PTFBTO53L0rZhnsLZRkq7stdgW9EHADsXl1cp1zI6Nm6hWITsUkjAwFHnvAgYGaAbr14SlN17s2Wne4fWabQJKILdjGdA2jruD7Y2UtYBFtMhOquxEBLYwgCt0tmMNdsovOUA2U6rYxWkbPecFA2+CxLEGfbucIhs48mZWVtaXbGRiXG7cOmy08mGv93tEXg+2N61zaevKCkyOzpB4A1FzZLDg1aqnxGUBcj6+Y/+gU3OLFocesChHk1ytVahfA4Ka+ZPTq14krbd9S2CvjgDQBYl3B+ltvabnS3bePmCHDIGqftiFoKWO+Y3MjAQlGqjzkvDBocH7bNvf9su3rhKVnOAYE3XauUSwdynD5/Y9sambb7aYl0F+AkAu5DmjwDJq1cvmO03NzPLs0sS/dIJWLVcI5sSQDv6F9e8evOGffjtT21kZsrG5yZtaBKgr1n2MGt/+ed/QdCsls/bQCzOYpc4swRjEVu+ctE++8H3bOnKRepBY95BzgKgTKveYIHD9WcvbG9rm1rOaANkdcZGhsgQxn5/fHREcBdxVewL0HWH3cM8AGCMs1Q82e8yQ8DgK7fILAcTVX4jAKoUgF8A+GG31+Osi6ALfs8vLJAlCjt5lDnmb9h7Ek2iqLfSbzdu3LKbN25Taxf7arUG0C9tB8dHtr295TIGhgesCP+gH8HNNouxQpMejGEUywP7GTIzZD/WW5bJ5MgkxlkSgHS8r9+C3YAl+hOUBAEQjnWHIoObO1ssxDcyOWrJVJI2GMXysLmBuVwt1ZyucKXGccM18MzOdg+w6Fy+ULBipWSHx0cMOsF+j49N2eryipVKZ/bs2TNqcMM2Ye+YnZu2+fk5Gx4e5FqGjadta3YI6B7s7FosFKV2dTVXYl0LZEkoyxV2AMzkyZlpm5mdp4zZ9u4+95RwL0zd53K6YFvP1y2Gc+EZ9j+AJWGecyHLhoKOQyMpsmoj8Qi1jwtnFUsXcgxmIoCDZ6HOP4I4xTzl2mr1Jm3TxbVLtjA7z/5GgCuXTVPzOp7ot0+/85k9+OR9G5set/jQgDsblirW6/QYXMb8Ozg4YsHKl89ecoxHhkbYnwh+IsgAABrjcP3KZX4f2tfImmPBQvgGfU6ybmf/wJ1bwmHKUFy+cYV9hTFG1kMgHGTR1sd/95X9n//Hv7BKvmbzkwCg12x+1rGrz1pn9mZv3eJDcZtfmiabHTYYmVKQzygXSlbN1+348JgSHsjSKmRLlisUbX17i0H5yaVZm19ZtEvXL9vk5Kj1Wg3rNM/scHub8iKwDSfpDOdDJluwOzfv25UrN2xl+QLPwluv3zDLsFo4szev31inGbT5mQVq1mPehfuDNrc8Szkx+F6Tk2MWSZrlT+r2zaPH7E9kGXSCHZtcmrR6sG6P1x9ZXypk3UjN2gFkIeSt1a5bf38fGc7QaifIHOgymMm9qubIG5jXkOCgT4HAFWpNeL6Lzq86w+q86McWhPEIW9Fn/QDYu+dc4VV+AFM+OGwqz9VBV1MJe5z8AYJ5Ua+Ol5e1qbOsMBI/KOdnDOP62C9E7hQAje/heQWCoh+U7eg/9+M55T8IH9Izqw9IwPFIVfKp1VfyE0G2EGiJ78nXIhmvr4+ZBgI7dV4XWRPXxnflAwmAFjYhQNw/Jn4g/F1iq3wB9T3GSbiZ/C4B78KLOEc9tq58C/nLwsI0f3RdPad8F31f1/QTYgTuy6cSVuH3Wfz397dB/qXwCpEr/XPx3TYJ3NU4CONUn8o3lw/2LgDtx2QwbvJt6et5hFe/fyzFBD2X+ll9JxxGc8/vQ2r9qW3CSeV7ox9hc4UP+bFT+Yr0+b2M0HcDKZyr0IAWgOs3BDrM+CeNBkULFO9h4xcYI4RbkR4sLDCGNBHw0HgPjdLC8Q+0Bk5gED4vx1gDpwHV95GW5F+YGkB8jp0KBosXYdK1/JMan/E7/n52tij6Sh1QhECTA0wepL4JgHKAoYs6wIFQ36FfAMrASQRDT4ODz8EJ9APG+I4/IkanHAcDDzDx9wfe070FVrjCAo7t5wBvx8jTRBcLHZ9zqdhvi9bheno2ASc4OAmM0/gRePUY6mCVOJD7LRCBTRHtRZvwHgAF/C2gwr+g0bcOePc0mAh4OAYhmbkeG1xGTgtNGw82EBpfFJDw0lvw3nkUTEW2Ai4FCGmRABEAnKMYEfQLBX5qk0CbBLD6N0EBNLq+2M8yEmgj9TV9afR4VgFHjBq1nfyK+sMfFVX/4zr4rD8lBwZEQBYP5p7mqH8TYJ94cjN6fhlHbR6Ys3omHk5bjn2qZ0Nf4r64vgJTmlv4noDfcxDak3ZBfzHoMeAkMfBdge6KwtFgexIlClQgQk/D1Q0QyJRh9B8WWDTLkwGA06ofSif03GYOKQ1tvrpG19PG44aEND6xgQl4u/ZqLHAIxcEI6wG/WcQLleOb0GDHHEc6OwAs9A+yMsAkhSbp2wKOPPj4dLTQjvEJd7DV3KR9gc3wCr9p0yLYhOyGhtv0cS20WwDs+SEFcheeo4nrgqHDddUDaOcCQdqUFOlUoAPXbCIV2ZM6IbBoLoDz9kDkAixgXjqwE8WliudRTOjgoW9wiIejUyrmmJYNBgcYFbStQeN41tE/XpqO6wOAd44JreAEQCLZCdkprg1Ps11BIYBh2kwZUPJ0+DGbAS7gPmSaQ0uSjApny7ROVAgE6Zi4N+7FtkVjZH7ggFyrQw/W7RuOLe0CUrgemEYqJiqgGv2kbAH/xu7smztcae/z7zkC23kgInPfaW47nXvsH3AcYcPAvkhyT8G8dGsVB0f0s6eL7wuIKRVQ4BT3z4DTKNeBWQC22zM7tBeY7xp/zE/8aO7gexoX9YWCl9R89wKG6jOB2/79WgcTHXa0D+AenZbLfggBvOkLc20AHWabuy5NMBjos3AoYaFewor5jk0ML5IBPTE0YzvrO/byyXM7PT6mFMXU6LjVUZg1HLGhoRH2H2WPilWCX8PDozY/M2vddo9Aw1mlxPlezJdsZGDQxkbGbWJk2KKhoPXH+qzZOrNKFXrmOdvd37F0+cTC1ucKEHaq1rIGCwQNQMLBYzdxbJzCM1Om+8DUYn2tIHUSZQ8A8iLllmPT6XBdTE657ALnoHWt3etaKBqzO/fuEsAM9EXIpIWe6Ktnz2398SOrFPIEWzEWkLiIhKM2mBywPnwWWSSRPitUHCMW8hZjU5MEseGQA8SGXMGrVy9ZHGoEDK9UkqAC5gSASwSp5paWqI08Pb9g0USSgGCpkLfMyaGlTw4pPQHgueXtU2DOQpICICpsNsDEfDZjudMswVvwsgCaQKu1gnNQrW4rVy7ax9/7nk3MzVirZ9YXDlOaItw1+/Jnf2svv35sk6lhG4z0U+sba69QLllsMGWBVNKuv/fApi+sWiiJgo0BslF7kGxoNSzcaNnB5ro9e/S1bb56bgOQXEA2RscF3HA/aD7Xul0Wl7v/0Ue2dvkynzUSc6yqSrnEQmxgoEG+4MnDr+3Nq3VrVqvU1sW+DFuC9fFyY53M0hACGoMpAi4ATREgaTUbZCYVMzkr5vNWzGXJ9EZxtrGhYdo5AMTITkHf98JBAjsAgwHMA5RG5gDmBoBBgHRgFeeKBWfXIK8VjVm9VWfRq2Qyfi7NMTo4RAZlMZvj9yu1MzK8AXSuXLzEQmAo4BcbSFDfHPYa5yFIY1i3bc2zujUgwZHN2MaLV3aw/cYVmTvJkjmPOZhAwdYOFByQ4B2glrHqBwCsFaBJBzcWJksSnyYACZY0JC76II8WdSBQX5gsZQQvh8fHyH68ff+BrV66YIMTjuEKQDsBRu9x2vInaXv28In96q//xmIW4tpCMUIA0JV6zdLFPFnZDz7+yG7des9GJyet0+tYLBmzVqdJgHB3a9Nq5bJ1IelRKNiVy5fJyEexvqGxERZQW19/ZY9++6Ud7O5Qo5rnM+iud8xGhxxLtz/aT61lBNPuPXhAFjv6HUGESqXEth7vH5BRmz46saN9yCU0LBLrJ1CHsURQDnsA5ulgCnNkkEBJf1/E3rza4d6LvYrOfzhkixdW7c6H9212ZcnG56YtMZjgmRoA0cmbA/vf/9f/zR7+8lcEUuMRlxnY6HUsOpCw733x+za3smQXr14hAI2xgw0+PDiwF988tezRCfsZ/Y307dGhQZuZnWKgC/MWsgRbW9v8DvYCBEegX9+PAnulEp+F+13AbHF2zgZjA3x2nG94VgVh6cwxubCfwY4BCMbesbO/ZxtbmwQLk4mUVRpVsoPBgkfAt5AvWbI/QbsPGZLZmXnONdwTNhY2DzIXG1vr7KvbD+7YpVtXrRcM2EA8zsDJzsaG/emP/4SfAyCse8NfgLQKmfSQWsnmGfADk3ggDkB1jEF5+D6HxweUa8DcRiG5vqgDCpA5Nj05zXmytnKBc+XLL7+kZE6gGyRjHhJKzDTjWabH58M8gqQNgHz42xPjU/bq1TpleIrFrA2ODtq1a9fsww8/YMFC1nVA0Mw5S+z3v/nrv7UX3zxj4A/FICF/gz7gtQcGGGjM5HN2VmtZE9J9g0OWHEhxv8R+ggKw0+NTNhhL2ovHT6yUzbNgahPZJBGX+YzAK+4Z7HNnJshxIGOtUMrb7tGBlc6q1gsb58PI+BgDk/FElCA05TOQodRsU6N8bmbe4sgoa3e4zgJ9Zrfu3rJv/+A7tnTzKqVhqIWEI3m1bpWCk7V6/XKdOtGbrzcJQEPKhnIthSJZ4ngNWW937961CyurVq3W7OTo5LwODuoKpIYGOX6wiQCfwbqemp2x5OCADXnFOWHjD/f3LFjr2G9/+RvbW9+19RebFmgHbHVpmSSNWrNm9e6ZhaIBiw/GbGxyzCrVMoF/BJkg47KzsWf7uwc2OTJuywvLlFYBeebN9o4dnqYt1B+1pQvLdv/D92x6etx67RozD7Y31pmByKBMvW7l6hmlN7740T+ylZWLFp9MUN7ndL1guZO8dRpmG8837eWTl2bdEO+FQLSF2xbuj9j41DgDMQi8zC+OWTBu9uLrN5wXuwe71ug2LZqKWLuvbRuHr63WrVhfsmv58q5ZuGndHpi2Yf7GWRm2X7gHfdyGy3hGQFpa+zjftZqOLCcfVOdy+UCwIQJAdcYWFiAfVf4Avgs7AtsBe+gHVv0kCgFq8uPRDhAScB2sO55hPWIFzto6wwvfcmvT/eh8TDKPD49xWJAjIIiggnOdwGe8J3Kh/Hp9Xmfvc9KRR9DB59E2+eP6vL6v7xETCntSmB7xCu1En+IzIqfxHIpMu3fO+Og3/JOf5B8TAaACLAV8y+fXfdQ24TXyAeRDCOPA+wqcq1813vrsObnOI6qpfcQTPMKosEsRmNTPur5wMn9f4T3YDAGqwkHVZjyT8DC1ReQZAe26vuaSsEs/jiafUtcQEK6+FDYnvxDPgLYIb9Tn/z4gXp8VjorP6hnxfb+Uh+arMCHhsLrvuziwxhaBUvnSajM+C7sKe6q+FtblHz+8h7WIe/ozm8/79X/6r/9pDxNdgAc+hC+g4X5GqRoNJwlf1uI4Z0JJVNpz+uXESrCajIxWi9cW8OMAMFckTs6pAGSBSf6FrNc06XBvdIKYibinADn/ZCLw4qX5yygJFIRjL6CMTrMHwqqDNKDYyDnxUdzH03tGurkzsu6gLOeb7UHxBI8xitfJnkgite4tYxntxQFNALPAeaVIC4BEu/Rs6iv0AT6H+xOI8hUIg2OJ1zFWuJ80P7WgBKzgYCLgRotcQQABCJrMuq8fhCXgFnVROBwA1S9I22df9FzAAf9w+KMIfc+rLBp2EUdUp5ZhVB9Sr88zLAou4PkxJjIOSC3m/UJvmcIyCgJOMV5avNp0nGa4k/wA+w8Mq46XEoNrYxPGdUtVMAQcq0SLW/OVfR5wc5bzDCnNnl4q+8S7LwFFDzjF/XEdzT8tUrB28CPAVeAD3oeDjh/NDwHlaJeiq2eVCj9DcBtz1KtGjnXlNMFdmgvmCDd6r4jDOSjqyR/oPuwDSDB4zHX1m3/z0yYtbS8ZWPWTxoHBBw9YVRs0fupXBTMwHmDJalN5e2BwYCycUNkoAbC4NhiMAkrV1vN51Hb2RZuTvqc5rk2yA7ZGX4wsDhT3wuYNhwr6zWCP4NCE91vtBv/GgVvvw1nyt0tGG2OFPsNY+YFBRoUJTbm5THDGAwjdMzsQHteUrUAfQZoCxl4AtTYNsH2oE4s1B/yp4zYvPAv6Bf2utYt7q01gLDH9tuOAW7VRGwVtDvW8MTddMUI4YZWzKgs34jvLK4uWiPVZuVyys3LVel62BJxIV/Ta9QGAKGSLoB0A7THHUaEc95JuvTYx6M/hNdh1gpqxtxkmBO/BavRkWXAdB46+1SmWJhX6UgcV9Bv6RAE52RL/mgVjGvIIArlxbUqGRB3jmGmzkBiJub8xd2BHYecF6MtOa6379yKC6p72vA7QaBMAIuritTArnF3BfIR+H9I4UwNDvCfsJv4GsIP+BKsXnwd4qPYowKK9gQBPwDHyZUf1f80xZky0HQitdY1+xjWVyuVALcdUV5YN+pABvX6nB47r+deZ9gLZFYLhnk3RnKR9RTo2UoPDUabIM8recxXBu502A0dIY+92wmRBBy1hlbNtdSwAACAASURBVErHLl64YZdXbljmIGtnhbrVqnV78ey5JRKDlArAvuL0/Xss7ANgdH973+Zm5mxhdomAPvajSsnJYQTaXQJzw4kBBikT0SiZkGBg9fdHyA4C47FcLZHdBUAJ0hv1TpXFgqDhrPnY6CDTAszjroWj/TY2MW79CVeEs1ouUo8Vc7IvDHCsZ5DhwRhgjo2PTjDVl4fivqiVqzXLV8p2770H9sEnn9rA8IiNz0zZUfrU3qy/tqP1V/brn/+c4AicCQCRAIbGRkcJEmmvKJQqFk3GbWV1le3BfoxUdJzP0A+bm+sMsAHcGUg5XXoAGcVyxeLJJJmn9x+8b3cevGdBMJALBSuVC3a0v8nvAoBG0GVyaoYFrQYGB2nnwMIDkAK92Hz6lIzZfCZtsXDYUokBGxkct9JZwwq1M0tNTti//R/8Y7tw44blGUhvEuzqVuu293zdHv7ilzbcF7NYN2CRjpMUAqO1EQyA1m7D87N26c5dG5ubo3wEz08Y50LWrFa3cvrUnj/+2nY31slChgJ4CIEqBANjERb7KyP41heyK7du2ZUb12183AGcWG+Q+8G8AtifS2dsd+eNvdlYZxHLkPUIUAJYQJ+C/Qv91fjggA2OIg3f3N4cjZHBGvMC5sgoAXCP1Gvo+S9MzpIhDsYemLLov07ALADnHlrTkDkYGiQIBnAY+w8YwMOj40wXBzMX5xEELZZWFgkkYRxx39cvXlqw26EsSQ9Vy6Gf325YO2jUCL/7wQd2/e5tGxobZ//hOgRAYcMtyIKOAHqalbId7OxRemN3Y8OePfrG+QogerQ7ZDQOJocozdSotxh0hu0ASAWwFHOrxHVXJUgVxH4bjVBeA8FOAradDtcjhC1gL2LxhKVGhm1kctyu3Lphdz94z6aXFlgUk2csCzFQ0TlrmDXbtvH8tf3pv/p/rJwvUpZMgGa1ccYsHoCOl6/fsI8/+8wWllYYZCAgXynb9vY2AwMYD4C8Q4MDdu/ePYKROK3h+xgLZJ9Aqmfvzbb98he/tt/+3Ze0K50mfAqX9ozsDqxltBGAMgox4nyFDAeQH0qnWa5bjCc+s727x31nem6W/1C8WEAL5lw/dGxhGyDt0e3Z8e6pHeztcb8cn5y0UqVIrfDvffG5DU9PWGpyzJpdl1GGPm2f1e35w2/spz/+M9vb3CTID3kpAJ3BKIqNrrAA4dzSMq+DuQzNZBTdA6Oc2SF4rmiMMjbdVpNnSjBYYf9hSysIUnhyG9ReHhqkHQKQ+OrlS44nXr969apdWHJZAZgLOI+AXU+bxP4J273bd2xifJznL2gj/80v/tbJdCDzJBywSrtGeQqcTbDeBwcGKcWQPs06YguIFG23n2C94OfgYI9r+gdffG7f/0f/lg2OQs++aoPJBIsl/vTf/IX9y3/+x3a4f0AWOwJDGE9mypSqXsE7BDD3LBnot8nxKRseHeI8j6HI4+SEDY+N2sLyEoHMR48ecU5j/oAxvra2Zjev3eR1X754YT/9Nz9xeu61Opm8WENcc2FXwyeZHKC0Cc4IS0srJOuwgGS7YdVmxVJDSfv+579nn/zgM7MYHAbEihz4D/kU+AiPHz6yF988516YTadtd3vHUAelP+yILvVmi3U/TtN5KxSrtOGQpoC2+ezUtAt0tbs2PjbGoPHezhs7OT6yZs1lBqRGh3lGxLkPba4UIZ0VZ1/B3yJbHXIb7botrC7a7OICfbdIIkq5rc2XGwwC18+QbdpHcH5xZdGGR0YoaXJ4emAXLq3Y+598aGsXlxl0QAYRig1DikYEjf2dffvqq6/s+PiE92QxWshUxZMEuAu5HANMC3PzdufmbRscGLLDvUMvWwuyTHELAEDvdm1qftrmVxYsNTpo04sztLNJZNd0O7wfih3HuiE72Nqz9P6p7W/uW/owba0zF1Tvi4VZkDExFLdAJGCzSzMMBoIDhJoBG6837WD7wA53jsg2n59dsFg0ibiQ1VstO02nee5HgHFxedEWoQMd6lq5UiBoj/F1IHuE+8sf/OG/Zx99+CnPQIF4yKxq1i2ZlXJNKx6XLJcp2M7Gth3sHTJQgyBALwJz2WCgAL5vKNZnV6+t2ezqkBUzZ9RJh054uV61UDxkgVjXMtVjO83vEYAuNk6t3q5aJBIkuxkED/ggYD/zXIxzba93ruUMkgeIDySdQJu+4QBQPzFRYBfWAOcm9ir6sk5iRkAcnhvvCa/C/TQP8B6+K58d35VPrLOtMCL5X35QEeQAP2MTZza1wfkFqD/gan0JoMVvEdewBvBcbY/8Jx9d5C7hXHUv+4g+m4cd+M/JuMY5mc67lvwLPZP+lh9AI+f9qJ1qG16Wn0AMwCPo6RnwefW/wEuR33SGl1/PcQu7/Rw/uoYfKBXORl/dk4hQwEE+kfx2+UV+P+kt3uP8J+EkClD4n1X4mwgufmBVfSPCmTAnP7iOawmnwOcFmOq7fr9N99X44DPygwR2C3DW9+UTqX+EQ6B/9RmRXdGnAnuFe/mBaz2r/Dr5X8JR9VmNv+7pDwQItyEm4avrp2vi/ugn/AhD1PXwGs5zWG+a0+f4n1fjTm3BZxXk0PipPYH/5b/9o56ASTTE6Xc5NgdeVwEodZL0QJQe4I9UaeDliOI9AXBaAHogNMrP0hSQqoZx8XrAmQZKE0qgqNopNq8WiD6vDvaDzlo8AtrAx0DbznUxcVDxKP8CljhpPcacGGVIYwRQhXuCESljqEkLRiIGRyAH2i72sSayQG5sJJJTEACpfpMxIkvMu4YOpLg22o17C2xWFFAgAllGnu4nxkzRHi1EP1DjN8AykFpUuIaiYvou+hkRdDJkqo6FCEfBHWgcOxDAIQMOPQcSAUhxwLErqAdmjf++2hQcw88dvrUgtBDd4nPFBINhBwbhxw9A4z2Mn9+Yaa5qYQP8HaAcg0vXxxiEIw4kBgAtcF5As99YAcDjtT1JCYGbApnxXYwBrqmFrL7HZ3AtBmVQOMbTqBOoI2BOa03zXtE9GU+22Yv4CjzC/ET/aw2Axas+4ObjgXcCrMveHPWvR61jjbf6Bu1SwAnPxICC78cPKgvExtrUIUCbke6tw4PGF5fSeGOuuDnsgGdpkauvZIDhJLpAz9sggDY0OkRImfT9aHP1FBsYhCBQ52Mda90T8Gw5x0ZAOV5TG/AeIuWadxpn/I1r4hl0sFB0XRv1283KSXSgD9xrLpVGtgtrhBHEboeOGRx69RPSdKEdSD3hkOs7gMAAHMAml+0QG0B2jmvec24y+QKvh3GVBBA+p6BHq+3Ag0gszrahP6ELifU3CUdrKEk9XaSAu8wNd2BCai+eA7IIBNbbTrcejAK0S21SH+MzruCskZmJMSBr2ZO0EVAG4F/2033GAXsKQvrnrABopqh7gSCtT9lQgPf+/gYIrc8SYI3HfocJwIKLPga6pEewZhQ00f6nPQaf13zwR7fZvqhL09Mc1GFYAVv1Az7rT4HSHIP9kP3T8+Ja2p9h4/yZFLLjaBvaBTajO7z87n6sOaH2wGlSQEOHfO5H1Fd281Xr7ncWnO9g6j+I6RCMkK8LmNq5vjdsKsCNHtYD7DhYjO2AtdrIkkharxe1yYk5akC3KwFLRFLWH0vak0dPUBzexkbGrNft2NjwkA2mkqwYD13Pg90DpjhPjk2RpQiQH8A0QH5IbyAYCTmLRrVijWrNSoWcVcpFW15eIhPq8dOHTOMOhLtkQAejQeuLhy1fynOvRwANzrNjcQcpe9E/kCJoDEcc2TGQgkIgK3NyTGAHqfr9YEG322RoAaADkw6HuwEc8OoNK9XO7Oadu3b99h2mxs8sLFovFCTz+fjNhv3yZ39pL548pWMNTcxeu2VJMIBCIRsfHeVaOqs3eP+JqSkySVFbAW2GA4t1u3+wS5kbaHhi3Q2NjNDhps3HHK03bXRi0i5dvkz9yFyuYAcHO7a/s2G1OoqzdW1ubsFWVi9aOBKzwZFRFk9z55GSHR/u2fbmhqUPdu2sXDKUw0M6eKJ/wHoWtkYgYInxUfvhH/yBXX9w31o8l3XIOEYxuO3nL+zVVw/NKnULN9sWhvZnMMj07hrUspFZMT5qqzeu29KVyxZLpZyT2+nY6dGhNYoFK+fS9ubVSzve37NGtUSNUADUtL9gGfdHrYXaAta10ckpAkkXL14m2AbKZuOsTnYqgPHsaZpyI8VKwU5OASAEWNxrKDXIQnVYG6fZjEWiUQbbsEaohdloEvTDfCMLvZhj/4O9D4AHr2sPxJ6DtHXsVQBMmW3Ra7PAJueHlwkFqYbhkTFqRUMTe2pu1hKDA5SoAMhAm9Np2daL11aDRu2BK3yINhabFRarm5yds0+++20yv2eXFiwYQYHUDvcbyCOgbYXTDCUjWIzu1bqdnpxYKZOxF0+fnWdLAZRFWi/OIejfc6e4F7QEaiWEXfFcpL4j4DE8Nmzj0+NkBiPQgaAFwDUURERWAxjwo8Mj1gsEKec2s7xA8Pnm+/dtaGLMsLvTLtbbFoD8Ur1J1vv+1q794mc/t81Xr3nG0rmFxfgQMG3UKWlz+959AoUEzWpn1C9HZgQylFj1vdux+bk5u3HjBkFeaKUCrAUw7PRnjesQ+sCQRDgrn7kiXhVXyHvYkwAoVV2hNlwD44FnRICoUTyzPmiiQy6vL+xkAybH7e69e/bBpx8z+wpBX+haH+zusZBc7iRN9mmtfGbNaot2DcFyBH2QUAPg7LPPv2+Xb1/n2jjJZuysViFY0NcL2c7rTeqOB9GOoyOuT+79KMwMWaBEv42OTRAwR3AQDN181sm6wK4gmAy5FQLazQaD3QiM4oyWzeatAJ30aNRu3LpJHWZoKWPMXz5/Yf/q//6/rJDN0W+Yn5+31eU1R1BpnFkmkyFTFesBgZyF+Xm7eeWajQwPEzwEkPurX/2agRaXpha0Yr1q125ds0uXrvA+0P4vFcr29OlT++bxU9vf3XXFJ739aWTUBbYxjvNri3bl/g374NMPbfbitBnMQb5q6y9f2V/86Z/Zz3/216wTieAAzqH0D5CZxrNvja+PJYZsbWXNxifHGXSanp/jcyOIGI5E7M3Ojv3xH/+xbW1tsdAf2ri0tGSXL16xZDJh6aMj+4s/+3N7+vgby6YzVi1VuRdA4gM2Ix5xYBf2BbCfAQgPD42yr5B50w61CW6uXrxgd+/dZ3CSRRtzGQL6ANFxNkOAC3rKyBiGDIULsmQtFYtxfQUjAASjVqt3uEb7QMhAsCgcpawOMjZI2AlDlsJlsyF7N3167DJV+8KsFQBCBHyjINQ3ez0bgZ2CTxjt4xj3QsbABkDocCxitW6N8wpzuJApWJ37btkKJdQbidno+AhB6mw+a6FY0C5fuUAAGvsUggvW6BLkg3Y+1hsknrB+j45PrVqvWbvVsdNMmjYb5+WBWNKqlTPKEKHWAyQ/UDOBGsn1JvdcPAtkJybnpmxxbcnmVudtbGrcIgns7U4iEJ+Fxnwlm7fjrX1LH5xa+iBjzUrTgr2AFXMlK5+V+Izh/pDFh/rtyrUrdvnaZQLyJ0cHtrm+Yd1al3IhAMwBfodCOAv0LIwxD0HisW1n9So1sKOJqFVrJavUyiQpkFwTCHMvwF71B3/479qdO/eQu2hB67P2mVkpU7WzfN0yR5CXqbCWATTXuZZTAzzDYL4gW9QFAoM2vzRrd+5ftkjc7OWLTXv2+oVli3kLRLrWi7atVM9YtnxICY5SM2utHnCFkEVjyNpE5pera4IfPAvOxQLlID/CTEiuI5y+HXDn9+t0nlUmN/4WyUO+u/AiXFvZ5SQteNm39M081q/O4fjNLAyvtpjz6x2BDX6yfAf6Xl5xbuI8JE44f06YwDlhz8ugwnfkg8C3EQCNwJb8afmR8gfoo/ukEwQk+4FO4RgEi30kFu2rwu78Pof8E+Fh5z6vR/jU6/R5PWlEXVs+I64htjSeW4RT3UdjhP1P/fYuTqMxQt8IAxBG8C646sfs/P6D32cQJui/hrA9P/gs31nP4gdU1TfC3oQ3qY1qs/rb79P7QV+/r6O5IFwM3xGGINxOZzp/3/vHFG3F9ZU5JPBW10b7/OCx+v98T/LhZO/ODbXVj1HJf8R7wocckc/57ZpXwkV4RkUGg0dO1JoSpqh76jk154Ubq+/wOYHrvMd//1/8xz2x33AD/MNNeXj3GLwCJHBxvzOrB0JjBJJpcghcFoioCa6JiO/4U/1lhPCaADqBPf4OEnCA3ziA4z7YACUGjr/9C1iGTw63gB49CyLb6ESlgEG3UBNI0TZ+x1uEiE6TMRiJ8uBFUBUFY7x0bbSF70ffMsjxbPjRgvYPFrUbkUJTLnOCaYAFUOE7AprRZtyHwIHHUlOUTmw1vCdwE21DH2GDEkgshqDaqfGRYRGYJgDabzjQFi14GXiN4fkcCXmAsyQF2l4FV+Q9cRCcIQXIgO9KqkRzCb9dW5wEgf91tVWTmXMGxWM8AFqBAwG16nPNHz2bDD0O0nGym8IsCsPqnn2OKYw0Im5U0C/0WOtYhOcRr4Bj1cNh0pzzR6hkMPxRQdxfbcIz4H5gMIFxh7YTsPMikAKu0Vbcn4dmDxDFdxUt1Wtab7gG3gOLCq+p4IM2EVwHjhX09xxA+7YgpiKT2uxxH7FGxQzV2sA9MG/VpxoT/C3WHdqOQzAPIh5D3A9gy6DKzmh8deBwxtgdEDBftGn8Tn93NV9cYAP9rcAV2tLwGBCaV7JTMrJKFdNG824bdMARuxFtUh9wszJnwLXG2fceyxztVb+RJZJKnTPXFXXEgU3P74A8t04UsMNYsSBP2GlxgQGt++HjSK3VhuvWAbIPIO3gGKl4XjEBtCkQnOwYbYNsBZ0d7+CE/1dqjsWECD3YwTGkwochkdBl+j9SmjFfAEBT99/T64WzQzsRdiA8gnMEZluOVQvJEB34tK5kf52tGjpnZXJDDLvibOdFEPtccEWBPjhlGhtpTssOaJMUwKuDiLIy3OHj7Rg52/ZWu9kFjN7ZMD1GGp4NfQdHXDZR0j2yR7ifNnX/AUObMvqJc9QnseQ/ROse6Be0WQC3DnwYT3xXhzcB0Jw7HjCN/2t/FyjtD0hADkGHMP9hT4dA3JcAljm7gh/ZHDwnpC70vHhPhx3Zbq17vafr6nOoho4gWBNa4L5AXMhLOe+0W3RSwoGINRs9a3fAChu2oZFJq1XN6vm2zUwu2Ozsor3Z2LVGo21jwyNkdk1Njlt/LGqFTNpePX1uB/v71m10bDiFgn2OdYwUX8huIBWdheBmZq2cK9jp4ZHtbr8h8/n69Ws2OT1FABr2LBwN0GnrhbqWGnGgD4Ic+UIOdFruGXgRAPTIxKRNzM4QhIQ80eBQihIrAJSePH7IInhI/cZPPpsjAIHxAlBF/V/Yl0DAbrKA4Kr1p5I2MDRMaQvrQMsza1/+6pf25OEjsqIQEAGLEOBfGExYT84JY8yASjLpsrUC7kCrYppwzPAaQCyAJwDloCMKLV8wsE5O0gSjNJ8BsGWzabMOAqgBPvPq2kW7ePka08VRqKnu1TuAc3d0sGOvnj+3/c11gu+NszIB/1A3ZOFI3AL9MRuYHLdPP/+h3f3oI4slkywIBQC6WTmz1w+f2NbTZ3Z2mrNIp2eBdous3lKjShCyFw2b9cdsfHHeLl6/auPTM4aCp+ij44MDK6RPLZ8+toOdN1YpFpyj3GoSMETfFKpla6EwI1hZvQ5tIUBBzA0UeANICHYiAo6VSpVgEZiwEdi3NmSaEsxYGkglyBpGH0MeBDYAshtYBygUeFYsc66B/QhwoRvqWaFYJLAIO8/CQt0ux0Xpoc2OlxHQahOoxt6O+QFGJTJEAHID/IE1g372tVs3bWxq2gZHhy3c74rB4pwFLdXj3V3ber1u+zvbbGO5UbXjbJoyLWtXLtn7H39in33rWzYxO+syZCArAb30cpWap/VKlazi9RfPGTABC3dzc5NFJ2E/AK6DCY2xBVscIBSzHsNRp9Ns7nzVPMP66VlqaMBmFmZtZhEgz6QNj47wrPr0myf28ukzAkvLi0sEfPLlkk0vzduDjz8kUzs+PMjiZQCTAQYB3G9AWzedsYPtfQKJmaMTMqDlaGHcMRYA9HkW7nS4zhCUwfxXkW7qWWOv6jl7NzyUImMXwZjj9KnlcK6BhBGKcHOPjTvGablK+QYEtxB0mp6e4Til01mCH5izuB4YryyAXjqzRCRmyVSCbcKzT87N2Ecff2zf/fwH1p9KWKNat3whS1AeOtFPHz4mwN9rta1RaZLEgSAez16JmMWHk/bepx/bt3/4fQZU9k6PCWyDRFNMZ23j2UtrVWt2dXWVduLo6IB7NtZAsVRh0IPnjbaTqcK1+4KOmOOyZdw410Aw8fY4BIInpqe4d7t10W/f+9737Hvf+65Nzc7SvmVPT+1f/Mt/zvmCPkLRxCuXLpMNDV1dzDVkJmC/ATgILd2piWmChZD2ePL8me3u7lPOY3R83MYmJqwTNsrGXLtyzcIDCTJi68US2dpff/21/dVPf0YZAQQ78IyQwXBa/HVLDA1YsV2x8ZkJ+853vmNLc/NcWwhQPXn02B4/fmx7O7tsz+DgMIHjhcVlnkUQbABQ+uDWPfvgwft26coVBp5gl6lJHgxSB/63X39lj775hsznTz/91MZQoDkScWcmC9jG85f25W9+ba9fvKY9HoQExMAAA6Toy2K2xDkJdvDY2ARt2sjwGINfCEY1Og3qicNGI/vk2o3r7BdKWpQrtDnIkqqWira/t8ezIeYJ5mLm9MgarbIl++IMGgKADvfFbGFpzWYmZ21ibJIMahSWPTo4ZFZG0Ho2MTnO+Xp6emxnVYDFeXe2Gxym/SoWy9Qnx/ofSg7wtWQ8xoLWAJNR0O/ilcuWGErYUfqA6wks5Hw6b91Wh/rPWO8I9CB4kBxKWr5SYDG/ldUFu3Tlko2ODlsDuuyBPt4H2QE8v/Rcthqk4vqTCZsYn2TAAkEh/EPmALIMEazqwt/uizJwCBY7fFPgAfA1EEwYmRy2i1cu2uq1C2xDKBml3j+yJLAHYO+u5St2vHtopwcnljvJMSAEMBsMcGQ5oJRws13jc8/MTdvtO7c4/w72UNCyaZVC2Y72j2xnZ4+2A7mRQQszowUBGthDANAYt1a3bZn8CYOWmM9cL42uDaaGuYY+/fZ3bG5+gTIegV6fhXqwL8g8KljmJGedVpcFLzGfAdIjc3t0YpwyHpl0ztrWtrGJUZudm7D3P7htsZTZ3u6pff3oKzvJZSwy0GfBeMfO2gU7Ke5ZvnpklXbeukGn94z6KpSs8ApI4/8A/enndT0/idlhjoXLrDoThvIWQ5I/BDuJH/m/Im/I19RZFNfC2UbYCey7CByOXOF8XpxdBKTJhxPRTZKMOn8jyMJztWfv0GY/JiICBc4D8rPwPtqMvUb4GfZrBgqCjnBHH8rzUemTesCjzvB+/1PnauEV2sP8eIYwBZ2rdR35OnqdPrQHBHP/88h98NuEOTj/862WsHxZ+SF/H44Cur760o8F+NshX1v+hfpROIbGU6CnwNtzLMPzqUXyQXvUJ/J9hevhbz8Wic8JgxHGpefEewJDcW19DtcQXqA2yH8TLqdn9vt4AqD9/jiuo/a8C1AL8/HfS7iAvqM+xf3OMQtv7HAf7A0it+kZMIdFSBQW4p87woqEZWgu+PtNbRJOyswmr9iynyWv+S5fVuOueaT31ee4t9Yzx/G/+8//SU+anJoYcjDx0LiZBsTfKHWGOkwN0ID5qdr6rK6jQfQDxQKXXFTKAUlauHoodJDAaVxLYLiupwWjh9fk0CLEby0mTT4YSE1sguRk1zrWH65/DmZ4gKoce0TokXKC5weDAIdsRPXxN/7hcCnQQICeJqYfgMb/pXGLAyzaLCYi2oHn1cSS4fADVnjfASVvxfzRX9ic6DwEAucFkgRWo30SDxcb1W+U3p2IGmNNbFxTE0qMebzHe3qMSYAJaAdSSPm80CkEgNHzNH+RksrK4c5AqM/fjrV7JgEY/vb5x1HMWNxD/YDrKd0Dc1vX9/c7xgbFqPoQXADjk/IHTl4B14HTzHGDXp9XhA4LFv9o5FBhBPOp6wISDlRz0XH9oI/Qlwqu4HW0RcECgM8IbGi80WYBtIo44vtaS4qmqY9kwPC6a7O7PwFQL/Ue+w7GC2PoGKpOcgH6amgHNkC9h++iLXgdbWGhFujSeRI2GnPNY4GA/siZDgO4J+aDNLm0Satv8Ey4F+a8NlptEJpfXI8dxx6VdrQf3KVRbb3djGSk0R8ExyAb4QHQ2pi0kaBt7M/w26KIAjY1XgIHdbgR4KcxwT3gVDPVzytkqvsK5MS1NBcFzAtAds/tNn3ZLDjoeA7dC9fBgRWOB/uj7cBXXNMBku676kMAqG58EMV3QS/0gz8AgPfBbMNruDbaLtav5iJtRN2xgakpSu3ZODMXAD4BhCazIRigo50aSJyzD3AoIRPbs6MAcWEvwdLCekebXADN2QC0Q2ALNAcJjJRxyK8QFMDhEc/HPm67vQFjhb6B/Ib2Lx06/Ycf2QTdRylOYpYj1RT3wuvOPrgCKW/XsQNeFfRQgAprATYUNkS2F9/Rd/0HQO2jsrWSTtLh0c3zt8VJZDMUSNMzaJ74/1ZQTHudDrhYF1q3uL//QIJ+Y+CQkhAl9qUfKPYfVsX8h7PgP0idH5S9+Yq2+fcn7VGyWVqbuo/6pz8eMwwyxlFBpgb09LpttjkUDBimdKQvbo161wqFpkVigzY8PGmtZthKhY5dXL1qqytXLBwIWTAQccWhEKyN9Fm30bBc+tSeIg16/4CAVCwKjeSU9SC/Bcc5lrRIMGxDqZStzC9bvXLGFOPNzQ3rWtuWl5Ypr7C9t0VnFimruVyGRZSSwwNkaeEHDjlSwaGdiuK5YD8vrq7a3ffeJ4DtzjuQKECqcc22tzZsZ2PLHF5KxwAAIABJREFUioXc+T5YKVbO5WLgQEdRoDERt7v375NdR5Yu9N7hwCF7o3pme7vb9uTxN2TFgfUMnWkwweBUwckFywXrToc/t++68WLg3WM8RBP9Nr+4aFdv3bCl5VWCm2CFAhAF2IgUdAAfYIGTzQt2dMg5iEj/X1haspWLV2xqetriAymCMLDvLiU7a9sbG7az/ooF7LInhwTHe/UOyguboYgfZCA++oj/xiemmIbcqTetnC/Zi98+svWnT62WK1AOoutpzEL+pBcJ2wBSwLF3pZK2dHHNZheXLDkQp5by8eG+HR8eMGU8c3pIaRXs8zzjgekXDpMFDEYywF60GWsZ6yQRS9jE8KiNQA4i2Ee5BGi/ApyFDQRgPzo5bsurq0xDh51utOq06gBic5ksi6wh0wDPwoyDdofsV56noyGrNtGeiH30rU9ZJBJnJoBnkDUBeJRJpymtAqDSMdw7lkwkWOApFHXp12AtYrwwRy5dv0qWPBjQff19BMJhl/LZtD17/MReP39hR/t77jwQCZAlDfAcwDsYddCqXlm9QBtRwv7cBbOwahnIhDTbVi6VyCrHuA6OjVA2AwFGnI2D3R5Z4tFQmOAxgHpkFQylhjkXASwhKwP7OkCs0akxiyX7WewRwB3mEc4cpUKBWQtf/+ZLysLAN0ZBO4DON+7dsWt3btnc8iI10YFrA8BH/5ayRdvZ3LLDnQPL53IEiXAWIiON5yQ37jiPok8wnyvI3oOKi6dVKF1/9DMyJDDmcNQh9cAMxY7b0/H9GiRZOk2bnpplkTIAsTyPhaO2srZqM1MzbD80op88eUL2L8Yf8wdZQlbv0FdAYT7siWBKT8xO263bt+3KtauUcmgh2NmG5uwBMx1+86tf29jgsPX3xSg/gHmE9yC/ASmTUDREPfUHn35EPeejDAqDZjg+1XzRDt/sWF8vYFcQMLqwSi1ZsMK/evTQ0pmc1ZFGAruLf56Oc7fVJTjLsyPOzdDAR4ABMklgCZOdO03QGt8ZSA3a73/xI7twYY12Boxv7B8PH31FNjD+xp4AhvPi4iKDXvCfUJSVxQwPDgk6QyIBPwCtYX+gi495v7i8wv5ZWF0iuIvAHwIskHYBYIqAC2zbV189JKsdYCzO8ggARONRyjfEB5NWaJTsJHfKNiBwGY2ESS7CHMUehbWHIMXMzJx98sknduHiZY7vs5cv7Le/+a31h6K2srhiSyvLvD7OqdlcjnPj+auXtnewT3kbgPG4x8nREcE/gPoAdxvlCovAogju7PS03bh201aWVt3ay5ds+82Ora+vU9sYmslihbrsizKLk0Lmh9k83Z5dunLZbly/Zf39KEpb45rDeoVmPaSSKtWSBcLubJ7LnFikr2dNkAMCfRaNJS0WH7DlpVWbn1kkszsSDNn+7h6DORiPs7Oqzc3P2MzMlBUrRcrt4KznsmaGLRbtZ2ZP/jTnspd6CFI735R+cSJu12/dtFt379jwxIidZI9ta2vDXr14bSdHp9ZrdznmqHWBvRYgbgga2r22FatFi/b32cTUqF26eJF1CrrNFoO5yLrAOsPc5L52VrWbN2/aytoF2kXsV4eHx1ZIZwn04owKW4pAV7vRtvnZeRsZGTuXuEMWACQpIMFx9/27Njg2RIYw5OYKpaJVylXOqbNc2U6PTi17nKXtOSvWnOxQG2e6tpXrFT4HZLsQzUJ2E2wR1g72FowPGOI4Ux+fnFrAwpZKDtnE9IxduHDBlpaXCejiu4VywXZ2tu04fXBeJ+RoP009dKy95dU1BgECgbBZO2S9NvaMJKU3WOsp3MdgmIWMASDYX9hG2GIU2ExnMgygTk9P2Le+/SH1ube2N+3LR7+1bLFgw5ODFhsKWTNYtuPCru0ev7ZGsGTBvh61nxnc8LLCEehzGbzOLwfhhWfVrmRY+1yNj5oLOAnr8GMP8pNESpT/eQ6eenNKvp3O4X6gWGClsAudU4VJudorWOvO98X9eZb2aktBesbdzxGFhMXg/8w07jjCCq6PNSC/AO8Te/AyeXFfAdBYeyKOwP/Gjx+4kz8nkFW4m9+/FbCJ+7r2O9Yq2qf+EN6hfsTnRFLBZ9nvXmbqu0C2fA18Rj9+QFzXhtybgGM/DqBnEF6iZ5H/LXxPBEa1UW2XT+KCuy64gB8/riX/XMQYP4AtDFH+EN6TX6O+Rpv8QQFcGz8CioU/CXd818fxYzvyd/y+J55JBD7/dYV1aq4L+8I1/LinfC+B3f7xlP+EeST/VLgfrqu5LCxE46s+wm9KD3okT/8c1NzSWvATvPA5jbPAffniaIfWmx9cV8BF2IiwYp7D/uf/5j/rCR3X5IShgMEWIKQJgEb7EXU53AKdBZbitx/YFIqvBaJBkpPPhngauX7HlZEzL4KgDvdHR85Xhhf1kAHSgvR/VwCYngHvuU5395ZxAwAtxpyuh984sOA72NTRoTikJJL9/B70y/zgHZ3stktFF4NZE0sTQG3nYc1LpSRTxWM2C0yXw47r4B4qUIExEQMV19IkFBAqo64Jo6iF+kZAvH/BvGv4/GPx7gahRelSj13xE7dAnEGVDrQKEmrRwdn0gzN4LjHz8H8ZGQUA3m4QzrjKCGojkASGrq/+1jUxBv4ImPpdAHQE0W6m1bqiKXBMXfTSgcV4PgKHKFjkgaoE9qE5CIC85wBdP2jkB2rV33q2t8zNGMFTpDGq2A6L6nlGUZuUjI+CLALCNOZgXWj9acwFNuH1eMzpOcvA4zOKLOOAAHAPbcS9xYrHa7gfC8h4hfv881bGXEAg2iRjins7YNDp++peeF/BJXxfIK6AdhknrUWtXRxg0C48p+4jsI7Av7n0LLVP8wPzEZ8X6I4IvNqAvtN6FACtuf5ugAqfUx/gvgJqdSiCo4JnJFDrHQDQdtoMD+jTpunfIN/aRNd2bW7SpMf7ujcOMjhE014xVRDFS0tetoqbe9pIcOj1H5jwfNqQ8IzaZHEttBsHdvUHnh19xoMV0hlrDpCpo2AnAhdYB9G3B3yyncplHrSQxgkwG4A6WFW4TxAHN4LjPRaWQf+BEQBdZVzf7SW/G22G/cD18KNx1waH9qNqPPoFY+82QBcA0gFFYPpb++5Y/MpQEbCN8UF7+/vj7E/ZCwDQOryofbKL+A09ZtVBYLYQmGg+nXgFHGQvdYhAW9FGbcyaC2qnwGatC23u2rx1eNRzaz/T/Naakh3CwVgHKB2QMa7aT/q9givQc9Tzyk6+DWbAsXAHWt1PB6nz9eYB0Jp//n7XvNaerTXnt+M4wIJ9SekZaPIGUfgPutpOsgXyvgCgnTZiyHJFMG6xHgas04la0Abs/oNPbWX5kk2OTTL1tAWQq23UHG4gy6RUIvB5cnBg+1vbBMmwfyMdNdjpWSQQtsFEkmy8ieFxOg27b7bpcKMdiVSSAPJZo8x5nc6lLV/PWiIYZ9o60uRhM+Gg4jyBlN8iigLNztqte/ft8x99YaPjYwxywqYWS3myFqvFgr148pgF6LAWOT5eUZgONfHBDnYyLRcvX2Z6Nf6PrBWAQwzMeXvX8+fPyaoEkJkaTDJ1GiwpOOflYt5araZFUawsGiF4BLvpDuTOfkHzd2h4hADo1Vu3KLeBIrv1jgvmYt0gIJk9PeF90qenZBFi/LAekAI+MTNry2sXbPXiJRaNQ/sx9wKQn8jnLJM+sezRoW29fmUHO9sE0KHbWwXL2bo2OD5uC2sX7daDB7Z28ZIl4gPWgJ7r0TGZgtuvN6xRKtsZWJoVl0rbQbpv2MiejSUHCP6jUNz45BjbhfVxmkab9wi0AchD6jrXdChka2sXCXyhn5Eyj8+vv3pF9jsA5HgImrsRW5yeJUsOzF6obGMc32zvWnJ0yBZWV+3eB+/ZxNy0RQYSBKG4/1Wqlj46tM0Xryx7eEzAw+rQdz+zs0qZxdHCMSd9ADmJf/+f/Id254P3CCz98je/JlgJ2YXNl6+tnM1buNMjIxfhA64bnLMTUa4fsgxTAzYzO29rly+RCR1PDVBOAfMFUiEAIQG4PH74NdmM+M7cyoLdvHPLLly4yP58/XqD8gWQGHH7a8gVZALAfFanhJcDHrsEuq+/f4dsdwR1IJ+QP82QgQymIIArBFjAHh8dHiNw3mq0eTbGvo7AzcqlVQfC12t8buxzAMPpzDRb9uUvf839BCy/s2adetirVy7ZzXt37N7771lff5yfxVhh7E4OTuzZN0/s+PCEwDk0k8dHx8hylDwZz67hAOfzw4dfcT7zTJ9AkKvFYAv2V9gBSLQwiBsOn5+VUJyM58wuZAhK/DwkUG7fu0vwDwUnEdgES3d6Ypr29c3Wln31d19SixeBG7B6kYGHjAcAw7AfmA8I+EzNTNulq5cIaKPwJABoBhByOdta37BvHj6ycRRYBZv6rOHmeRmp+WcMEEODvhcJWjges5GpCRZOw14HVnEk2GfVXIE62ZBHQIYS7DHG/suvv7L1zQ2C2GsXLtnC0iIBK7yHQArmPMY4fYLid0WeHdAGjCeyAGC/KmfQfDcymt977z36NtjHj06PCRACrEd/g315+/Ztu7x6iZ/pj7tzKtYN7gd79uMf/5iBGjLIs3n2Nc51YP8vraxRFmVt7QK/h3M6AOijoxN7s7nlyAUWINDNzCTY3nKBczfaHyW7HdkBtfaZZQoZF8QO4HxRYV8hqL6ysmJ3b91mgCaeGCCAHAiGXYCq17Wt9S376Z/9xGqVGuctAobQ+EZGD+7/4vUraviCOY1/6Gf03fn8ajRsZmLKsBdDwxxySZcuXLblxRVLJVK0feiLly9e26NvHvL/JA5FXFbDzt6uBSNh6vM7gK9uQyMTtra8ykAIg5AImNWqDArl81kWRITMIArklcpgxZ5ZsZpn0el4LGWDqRGC7clYigxoMJixVyCYtL2zRbAYBVFv3bply6tLFkNBvYSrSYOgDp4Rc/Tvfv0b7jNhc4A+pOKymbzV2k1bXlmxy9euW2p0wDqBtu3t7dizJ89ZlA8yR7PTcyweiGADbEKhUqC+dL3ToJRMMhW361evsRYGMjMqpQKDfAhEYNzo7/Q69tFHHxHoZqZtq8l6C7BLpycZ2lZkCm1tbtrGqw0yiQcGUNwzwmK9WI+dYJe26f0PH1CKA1rV9UaNgRDYjkK2YIXTAse/lK9YvVwjexvZu/Q7AUBD6qndYhAD5yHuWbDjAO46LUtGE9TYRibe6WnGEvFBm5ubt9n5ebt48aJNz844ApJ17SRzZJtb67Z3sMdsJ8zp3GmRbe6P4UyETIohGx9DIeOE1StNa9bhYzq9VtgGaFAPjQxZvVNz0oKBPr5fLFYY8ER2ViTSZ3fvXrNwJMhgydNXz6jdPTE/TgAa0huF+rFtHb+0eqdgkbgjbkj6D1m3sHm4PogFxB7M+TOwme6M6wrdKdgn4EpAmfNhHC4j3wx/CwSGjZGv//cBoAIRBXDyrORJfYiM4sgizvcCeE5ClgcyRyGdgj2o4cgoyhyQnyaMS1KreB19jNeViQmbAvkqEZBEPPPjZgjS+3+EhfnBXj2fAGg/LoZ+ErB6jol4eJDIWgIm8bx49t+R0fXkUNBund3lT8r30NlfbVJ78Tf2MRFPNHZqnwBVAaf4nnxwPBPac+5H+4BfYSYC0/EZAbl+chCuJX/cjaHrC4HyAl/Vnrc+8luQ/l2cTX4XviNfzd9+9ZHGSfPT30f+/sbepufx417CVnU/4T7ye/EdBcR1DxGP8J78OP1fPqofA0K/Ce8UhoHPqR34rT6SXydMVu2j3+8V5oTtEuaDvvcT2/AZgf2cFz4NaxHD/Pgsrs89AwA0Hgb/0GA8tNiPmgAYfDndBN88wFiN8S8CPYBuhs+goTBCBCA81F2DK6BFwLa+JyAIv/3sLU0YP9jjB6/VNnWgBkrglb4nIA6aVf5BxEaH74jRKAAQMgm4BjZyPAMYKfEEKj5gUQXOASFsgPiHw7Po8TJqArZlXLUg/UYH7ZIBw1jgefGDMUDbBQqiP8XmEzihRYr7+FnLuKbADxkhPAu+j0O7H2BQv/kXlD+CIWMnQ6K5AyDWfde1FzqYfM6QYwZr8/Ds/TkApefAd7RZKDqIv1kz3duINLe0iGhYUKDHe18TX5uEPuc34DJUBOxDYUsCoEWlbA9EhHau0+qOcPwE8ODQJxBLTExujGJy+3R8/eMrAFabm8bMsdACZEDDEcHfihbiPjIcfkMoQEdGFmCE5gq+L0OLPhXAF/WK9/nXKOYQ5UbCYTrfmp8CUbXG8Lo0hgRwyYgzqu1lBchAy6horfuZtfoenT+fBjbmrGyKPwCB9jpg30shhrMO3TBPDwzX4AEq7J7bH0XkfCAvyrGTaQMoy+okKfyALVLstf7Vfs1pbahap9o0z40nDG3Y2QvZK61xAYnoC/xffYXPyh66Td+l/uCaDrx0KVwCgbX2z6Vmeo5JohTt/n4njaG2QoPZtd+BxmBBo38pu5JInAfXzg9yXdfP/sOCC8C49gB8BjMQ7QK4RW06FLECM6pcIqiB/6O4DRko8ZiXSutY6BEcyODUQf8WQTNP4glMNLQPh1a0Vxt1oVDi99BWrAOyYEql8z6DFiS+R1tMFrsDuqSvj77BmKPtWi8KBAgMluwArh+JuGfRPhH0pF50SGSqvgeW4zccZdxL8x92XqC+MhUku4JxYaFCT2ID9/cfcjUX0Ndk03lzlfPaV9hD0h5i1cu+6WAjmyY7zufuutQvfAbtQZ/q4MnAhncAQLEV2U+B4Oo32k+v+KAOnzq8aJ+AxiLe889BHfbxWf+hQwA02qR1CFDKHcI6ZCFGI/3WDbj1hH1VEhyhcMy61mfNdp8FQwlrNCEKErebtz+zDz78to2OTFhfuN9KhQplNqLBiJ0cHFoDBeHOKpY9OrDswYFlDo8shOK4oSCDyWBqNWsNgrP3b9+xscERCwXC1MiEQ9ZoN61pDWpHg6WINoHpXG1VCVyDmYWfeH+MthTgE+YsKtjHUym7ceeuff+Hv29j4wB0lS1xxuKG0JfeXd+w9VcvCbJhjdI2Nh2DS2cQ7K1g0QGYQvEl9COQee7x7R4ZWShYhBT4+cUF6jcjY6Fed87yzuaGlaH1jmBls2GdRougYCqZYKE1pMxbuM9GJibs4tVrtnrpsiVSgwRGwYbEPoh/+Rwc94wVijkCUrh/sj9O+zCQGrKBkSG7eu2G3f/gQ6urOjnqT0BrOp81yL1Ucjnb390hA7fdqJOlTsJDrW6h/qgFI/1kjd++fdfm5xetcdakFvDJ/pFlM2lrVmsEcKqVktvvAAq06ix0hjUDsDXY5+wB5AgAZqLw0f7RoeUKWWpn4ztIlQfLDKAhAEWAD6lUkuPw4punZJoCPC6fFqxeqdjk8Jgtzy3Y8MAQ5TMAOjx58dwSo2M2uTBrDz792BYvrdnQ5CgKLXA9g3mYOzi0l4+e2O6rDbJPEfwAKxeSCmXswSjmNhC3oclx+4/+6J/azQ8fWK3VtKfPn/EMmQOgBr3l3QMrpbMMlsf7opwbsL1g2AE4lVTT4tKK3X1w31YuXqD+KCTl8JnXG+sE/gDEb2xs2NLCon3yrY/twpXLNjM3Y6lkiqAytH7/5q9/bj/+kz+x189eWBTFd1nLoMMzL4LlGHf074OP3rNvffE5gxZgjwJYR2EuBAwyx6e28fKVPf7t12SRpvoHeH2sLZy7gr0gdVxnlucIRGNcIJUA3XDYDKZ8FqEdfmTFQsHGRicot4a+GZ2ZtItXr9ide3dtZm6BoCTYpLDr+/uH9vzJU6bbY0+6df2GLS8t2fTkFMFMOqedrkGLFEz+x19/xf4A85hAdqNFcAn3BHgHwBIgNkAinlWrZwT6dVYFuxwZB4NDI/bxp5/Y7bv3bWJq0rooSxoI2OjoOOcrNHjBPIeuMIo5jgwNWyqRpNYv2NDcm1jAq0NW+erFVZucmWagCTI4vMbpqe3v7FLLFwHd4WSKdglF+gDoAOwE4AUt92q7bqe5rMWHU5TzuHbtmg1Ciq9UtfVnL+zVN8/IxgV7FXvx1OwM5+zXjx6SbPHFj/4hn4fyKdGoCwbXGyx4+JOf/MQefvU1ARfYPNijUrF8HjDDc2P88AO2Mv4PeSJkCyzOz1r5rGqTY6P24Ycf2u2bd3gNnLvBCobdxX4PhuYvfvELPve169fJnM8VweRsURoHxfguX75sw4PDrkBezwWsNza27HBv/zzr73zuYk41aryHSD44e7SD2L/r9NkgeSDwAJ+BrMFnn31m16/fZEYDgMPt3R1Kc+AMBMC6edaw50+e2/7hAYFGFt2LYI8K2SGkhrxC1BhXt3+7MzsCJniWydFxm5uetVQcklA9juf4yDilIRCMRdYFJBfAGs8Xc7S1APfB/n324jmDhLhfCKLtCMcmhmx2ZsFGBses2+5S8qeFOjAtFJQtWHwgZsOjkLAatHgqYunMoZ2kj213e4+61gj6LS0tW6wvTpkKSOcg24J65Y2abW5vkmkPu/npp5/Y9OyUDQ4NsL9BxML6wHr6f//1v+b/kV0ERjMkarKZnB2nM5xfk5BIikctloxy/m9tbDG7AjIR4+OT9CNj8HkDZvlSkbrM4DYh2xgM/7npaQYzwHRHIBn1D0AIg73HHo1+X72wat/+3nepu02pIpzVmy0C+9i/jqEVfXBM/endN/vMXkL/w7bRX46GLVfKWXIoZUur8zY97SSPnj59YhuvNyjBUimesa9gz6gxnUgxULGwsMDzcqVeYQAJawDjvo1+LlcYLEfgCcEbYAuYC4V8ySYnZxhYWVxeJQAN/xn9msllLZM5YfAa8+H4+Ij2q15u0qYC4C4UigzULy+v2cz0AsezXKhSPgb9guLOI2NDduHqGgstIqjc14uQAd5qda1YKFupmGemUHLABdaPjg5t72iPUlETS5PWN9C1eqhi1U7Gdo5fW72Tt0gchENXEwv7hPwxnBFdLfMA5zJsHPwtnCVwrsa6Fx6jM7R8JRE4dDbVmZGgsOfvCdPxA1wiougz2BfxGq7v7uvAMZ2hMebuHo5849rcNUjDMZDRdJKOeN/vP57jJB4BSj6cwE9hMsjEE8nq7wMBMW46v+uMrd94XX6z/q/PCmPQGVv9JgBSbRWAiO+JZOP3oxEEOT+LQ3LEVzBS2IXwKeEpbLDXNpwJ5C/I35CP4Pf5hWfgNb9PrHFWm5xP6ApX4h/aIIKRfH8/niRsR98TNqJx1Otqs9ohXE/f1/P4v6f/67tqk55XmJZ++30dkc5cXaO3z/Sur4a/BQLjs7iGauz4s5HlK/oJiJon8lWFa2jcRGwVrqS5SVzAw0LwWT9ByI+x6bn9c8mP6WgdCRs6xxS84JAwKT/B1Pl6LkuK9/0f/qv/pCcHHC8IvFKKmSaRv9KoIh6MMnuAjpxhgTdoDK6lm6njyIjxABZ1mB4KD+wHiuXI+gFoLXw52+92GI2dx7bEbwER/uiMjBo2BGyMAlu4mH26nDIq6BdGqQEkIdoPZgQO0176PoypgA88M4AYshuqVZd25AE6DjB5q9n6O4CBF7XCa/ieQGOBQ/5+FiCsyesHoP3gHsYCz4Y2qF/RHzg8458f9MC1BCK8CyjKgGrR+gF7jQecawfiuGkLBrQWqutXp80NoEGLnX3T33/eJ5oPAlLVDmfY3mr5aE7SEHkAioIlfkPmN95aTH5DQ0ZMxDFRwJYhwNiqsx8QKdbGhnYKwEGUnyBjyy1igANoH/4vA+XfLPyLX0AT2aGejh4AaM17vI5rKPCgeYnXZPy15jB+ctRU5Zuf88A5fQeHMS163jPmtMmRmuzfbDA/8KMIIxni8birOO5Fhf2ArD6v9ff2fi4ypvbqfc0FzTHcB+3Q2sa1/ZFLAeY41NGYe6md5xufpwsFZ1b3okEGZdIntSNbpfsjxVgAO+6J8VbkGH8L/NcYCWhEH+i6agOuCa13jb1sgKKy2pC0keB1fAb3IauK/eRYEepbpOLxuv2uGBX6j/Yj7KUOm7Npsi3hsGPVhkJOukNtAQsB98N73JACKJbqgmi4ruw0gEr0oTs8uk1f9hPR+QZ0Jilp06A+HRziSNTZDxxgs/kCr08QOplkES7HtG1R2iam4nmwO30R8D7YjyzsBS5izwHFYg9APxAOKNqAdEU45X5tZ6w7bfgOMHUBBNxbzH3ZK39gQ32O/sHexiCit99pjmijpf3ygrLoR61b9LskagQmQ7PSfwD2ryG0U1Fi2Wj/XqBgoMYe99RBHH2oTAIxtHV4k13QvOE8Ylq7s/f40QH1HKT2Dh06NMjGAoD2B3XP2eBIx/eKafj3dq1L7Uc68OpgL1ujgBCu7T9Qns877DeoQuPtF81Wh6wypK5jLrp9POAY2LD97aB1oQPdCVs3ELNAMGqLq9ftu7//hzY7u2rBYJ/VKk3LnGTJugIADe3gNpywbJpayfmjA2tUShaEQ9Fs0HFNH6WtXqmRSbW6sGKLs/N0wsGkA2hZBXgfDtjI2LCNjo8Cp7V0+oRAJVhIZ9WKJ9fi9oG5hVkbGhm1YwC0nY7NLS0ThIakBdaw6/cOHT0wgg+2d8iKA9hIIAFnjE6PYBoPom1oYTZtdGyYji1Y1uSKM2ulZtVay4qVig0MDdoPv/gR5SewJ7Y6PRabApCzv71tWchn7O3Z8fYOi8iFej2CHslElOww6FUnUsN28/59/oN8SABB6hYkxqDR3bBs5tTSJ8dknJUhzQAZnEiMgFIaAHc4aCtrF+3T73zbpmZmOfcBQiBVuVwqEIAuZjNkouM60A+Nx5DJ0CMADcbbSSZr/fGkXb58xRYXlgnKEPzO5Ak4cG8Gm8vTza6cOakeSCRgP8lnM3QWARIPDadsdm6O4weA6DB9QqCzbT3KZty6d9cu37xpMQTHonHqlALQONh+Y9uvNuxoe9f2N95Y4fjUwp2gjQ+PkHlKSYh2z7YP9izX7ax6AAAgAElEQVSaGrT46JC9D/mMm1ctNT1OJiDAf6S95/YP7M3Tl7b17KWldw9YIDLUc+nIGKfSWdXafUEbm5u2P/pn/6VdunvTwnEEQPa5R9fyRTve3rPicdqO9w4IPmIO4ZnBtK/UnR1DX0PmaGZ+zh48eGA3b9+yBFL2mw07PD2xze03dpo5oW3FGv/Rj35k3/3+d5i+D4mkKpiEhaK1zhqUsPj5X/7cvvnqoeUyGfaJzldgrmKOwtZeu3vL7n7rY1u7eslGhoasD3s1itGWypZP51gA8Od/9TMyIvvDjt0fi7hsAYDAODOG+oJMb0dAAEANAsd4PoLAxSI19qMI3PUn+JxNRpIDlhwepKY6GMIu8OCYakivB2sPYCGYsl988YWtrayS/YvrAOQCW5KFyg727M3Whu3u7RGAxg/WKH4qKAbXbNnJ0bHFwn129fI17nP5TNZQ9NEF87rsXwsFGWD6wee/x5T/IADIsAMz0DaMI+bCm/UN+8mf/wUlIlLxfuuPxm18bPK8/gykV7C/QI4E7Onx6UnrBrpk1CKQBAY0bBYYpdAVH00N2YXVi2wLmP1c64d7vD9kPPA7FOuzew/u2/jYhGPBpjMsQPjlL//Onj15TN1W7DVziwu2trbGwAeKCEKv+OOPPyb7GP2OvR4+EObPX//Vz+yv/r+f0l4Pj495xKI6wWaAZgDwAI59+eWXBMqxVjPZNAMm05MTTP2HzjFkjfD5teUVjhX2+Rcvntnr168tW8hTygH9e+XaNUr7IbiE8XVZiQmbmZq28dQIi8i54L0LKvAMQ7mEMueaiFUQ+0H7y2VnWwFuIxCBwBPuD5AO5xCsJWaqFIsEoVGIFCx/gKIYh5cvX/LcgbEaHRol4ApgG3M3Hk9aXyxKQBBBRNyLZ+4agEAEugZcgBz2NJun77E4t2BDiUHqPPdHEzY2PGbhnjuL1qA73+va0ekRtYDLZ2UGnKZnp+04fUxZGjxv7axpzRoK707Y6vIFm51asGT/gEWDrlYN5sf+0YG1OnWbmJ2wq9ev2MzChIWjZieZE/vy11/a8+cvWdtjcnySzEbIQQGARpASY4rMmlKlxKwTFMm8e/+OTUxM8HWksiGro9WsM2j0q7/9he3uoEjtPqUmUqkR2vdcLs+CtfHkAH1tyFxg3ucyeRZgRW0G7N8AnhFwnV2Yt8RAnMUxm52m7e3vEDCHn0O/q+cAvp3tN6x3g6LDOFNircaTcbty/Zo9eHCPgQHiEfWGA2xbLculs3awd2jFXNH2dw7Z19DgTgy4M2wk1kebCQA2Egvb7Ow05wNY2JBEyeeKVio2rL8vwXWOvlhcXLKrN67b7du3LDUyTBvRatYILmM+f/mbr+zw4NhmJmcY2EJgAJkxbu5mbXJyyh7cf592nDhCLGwHB4f24sUL2z/cdcXGwwHOTeheAwSfnpzh/be3dy2TztvQ4JhduXiVWtAo8gswHPOu2Wvb1My4rVyasEDUrFI2217fpmxZsIeaPg2C4y9fPLdyMW1raytWKOZt52DXSo2KDU+lLJTqWjMCADpr28evLBRBBhKyRMJkpPNAJ9IGyQmOaAK9MmIZDCJU6B9gbYrlKT8Zn/EDau+eZ2GL/P4e1iDshgJewhDkI+B6+AzJNB72JH/W+VfuAIq5Iz8ef4c9gowIEjizYQ+UzyDfDIEvnfEFpsoXdhl8DrfAPwF1wmJ4VvYkO4WpyBcR6KvnZSO9H+FXAk91Fvf7dX7M4F1MTfegP+theHoG+Z74W7iH/966rtqH84z8Yb2Hv/19KX/kLcnnrc+hcff7Z/IX8BrmijADjbueW2PsB3j1mrCjc//Hy+LUZ+Wb4X1hlH58w4/n6Kwp8Np//3e/o8+qj4WF+DED+Uaaq7ouPitcDm0SRoCzonAf4VvyzfS86kfMOYwbPs/aUR65SfiH8EdhEyQj+Yh98iHfxc70HLi2sBGtTT/4T/8FxQW9QA/Wnea+/EzNU37uf/xn/yklOHBhoeECwNAYHXbRGS7F2qVuCxzGRRnZ8qWfC7jFpiWwBN/D5/SAuocWpx909BsdLVqBAppQeFAxLTWAOiRr8mtwNOB6HrGBHbvVMW9xXQdoOoakf6LygO+lucPRZxtaTpfNgXSOoYd/OPTgB9WGcR8cchzTzhlWRTs0+QQ0y6jot4A7/MZn0XbpTLMoBVLgPHadQAHcz88iFeAtw6jFos/J6GnC+g2H+g59o2CEIlHoG80XAYdwCtx9XD+AAa3AAsYT2oi4pqtG7AAGd0hInm8oGj+/wXoLgvyuVrTmg6Q//AConstvOAV84L7nQDtLIHjadiFXyACHC7QLh1JtMlq0NNJKWca+60lw+I2dnk3PIFYxNzUPjBFAyQhVz4G+0MM8g8Yt2OqQDABYiKAHmAUAELG+MO8gW4CiC1hLviihNipIeugH4wXnEv2BeYlxwyGYfxdLvxMcwmf1vFqjfD7vepqH2gQEFmvtC7yUofVvQOhPf5RMGwz6TRsMruM3yLoeAhbcJDpu7ciOCEgFi5wbqZdiBade85zr2QMqdD2/FAc+hzWsTUgOow5Amu/+9aO2y+Zg/ARK4nM4DIkBq74Qo0KHIHwO13Z95w5GbqwQ/Tzjs4hhhfcYMfaKbQJAZ6DE0yxH/wQCLgVOthjPBekA2XPnoFfPmdC4toJYQZBlSVNwARXZcfQvsy56jk3uNAY71NRGNsDAQIramQCMAWApswVSHDg448DGDJBIHx1maInyuTypHgDQeHZcGwAU+gjtx4EQNhMABJwGAQI6vLDCetCxdt1G5g4Qftuk9wSOihWBcSaI4RWUxXWwBrWf+Q9q6Ae8D9YPXpct0zzFa3RWww7QVpRXG7ff3mju4Xq6h8BmBQnEelbb8Dm0TWONOYX3/HNS2Ql8vq63f3lpijpw4DeujUAX+kNMcbSX2S9dl/mkgAeZh9AF7jhWvg4n7x5I9EyYa2Lq+m2I+lo2D2tBhzqxAxDEDfQC1BbFPMMaR6ARGoVwaLjGg4j19qzZDlJ2ow3GTi9iM/Nr9g//nX9sEwuXrdYEU9rI5ClmUdwuYq2zJvUrG8WK5Y+OrFnKkwVtjbpVweBNH1slX7ReJ8A01GqhQrbW6uIa059ZpKlQJEg2NT9ty8uLNjgyaGe1MoErsJcO93atXMoTTGYQotNksUGwoAuQKQj32cDwKPV4wQwGkOAcJdQdaNjx0YEd7uyxqJGzDZCHcDp9KDaKNevOTxWyuxYW5qhfDO43xrJYQgGouiVHhu3y9Wv2+T/4kQ1g7cEGehk8kGyA/EXu+MQe/vrX9vy3X1kT8mrtjoWtZwNxaJj//2y9Z4ylaXYe9txct+69lVNX6lBdnfPk6emJu7NBXHJFckXRFCl7Sa0lWjJIwDIcaAgGBP0xINj+QcOAfxg2aO9KAk2R2iXXuzuznJ3diZ1zqpyrbs7ZeM77PdUfxyygUV33fuGN5z3nOec8J4has4NWMIyXrlzBW1/5CuJ9A5YuncsXjXuSjgruBVJw7G5vGHjO+WOqd09vAmtbmygyuyEWxblLz+HSpUsmByxFlRykmTTy2Qzy6bQB2QThWMSQlFfMmqg3XSYIuXIp0ybGJzEx6jh1CfwQWOK5NzQ+ildfu2zGPceKlACFQs6iShefPsHCo0eoV8sY6u+zuSBXKQvMrW5uIF3KIzU4wMVllB0vXbmM1NioRRQyhZl7ucEicgSrny5h7fETrD5YQGZrB6VMDmEELOp0mIXEQjGU6XgjpclAEpe//LaBx/HhAbRCjqqtkMmiupfB8v1HeHrrHtafPkW9XLWznPuV64QAcpqg0mAffvef/T4m5w9jbPKAA8j29hCoNbG9tGoUHFwr9+/dw/bOjlFWVJouK8U5xJvmROd+I7B35swZow4guL6yvmZR3xw/Ppdg22//9m9janbSAN18Pod8Notyvohqrojt9U0sPXyKtSVyUJcNlOB9LFbFfUmKBu71yUOzOPnCBeNiJh1DfzKFKDOj6k0rVPjk0WN8+tHHxh9LEIpAdjzqohTZ/2q9YgArQUYzaiIu6lG6JOUF6TPm5uZsTXAvMuKTmTd0etCpwP3EonTUOwli83xkRH8oErN+Hp+fN9CI+5VR/wZ8N1rIptPG4871U2tUbZwY2UzAlXyqzMQgYM2Cfz/74AOM9A8bwC/nJeW36W/hkFG6DI+O4+9+69cwOT1jfOIswmeF9TwOUTq4Ht9/YMAteWgjoYC1hdGejA6kLGYEOGk36IgiLMLIS3LHFopF46omZ/TEKCkWjri5DpLnlUEHXePiZRbEXnYPpIE4feEcDkxOYuaIi8ZMpzPGE08QnHzRxUzBeHMJ1MbjPQaYnzl72iJ8WWCP5wQL681OT1s/7UxoNE2PZGYI6S4SA30Ikj5maAhjY+O4cPYcXn75ZQPWFhcX8W+/92+MQubQ4YPW12vXPjenGKPlZaATgKZjTTZSLpPGw8ePnNOrzSJ7LczNH0Uk2mPypFipGpf29sY2esJRHBgcx/iIizJn5gn127GxEeNnJyDPcTx85JDtNYJedBaoPw8fPsST+w8xNX3A6Bvo8CT3MPURRhPb/SyCl+jD3KHDliXhbEZHD8AAFjoyFpYW3TpMJIxHmHRL3CNGnRZ1QV1LS4tms1kGJJwtxzHqNmFUF+Si391OYyg1iNnpwwh1gs7e7gC1Rg0ra8toBdoGOod7Qjh79jTiyTh20zu29hn5v7K4gYHEII4fPY2ZiVmk4n37ICezQdLZXVSaVUwenMTpcyc8CgzWEWni1q07RnuyurRq2YLNag07dLx1XWACx3VwaAD1Vh0j4yN4/a03cfrsKRdxHI8BzRYyeztoMsp8j8DuGu7duYPHDx+h2WCWXRzhELNKq5ZlwGJ/wXDUZLPpss2Ore0D4weM7oN2Fh0ih+eOYGh02PYBiy4yav/O/TtYWVwwPX9iYtLm5NHD+8bPnOglNWXFCwwKIBQJ4cj8EVs7jISmDLc5rNPZz2KXw1h6uoSdrT1zjg32DZpTiLQ1BCW3dujUWcZeegeVehUnjh3Fm2++aftgc2MH9QqQyTo6KMqpI0ePYnLmAA4dOohAgmgxjROL7DHqj88++RyPHzxCOBizM2dkeNBolejQYPR/IpG0LArOvdlcEVK+ZK0eBSlQ6ITg2qvUK8Y/TwfUiWMnDcy9fu0Wrl27hWAnhMuvvI6RgTGEAhGjumGGEDOF4okYEgNhRPqZtgU0doFKsYPVlU1kSfMUDFlG1oP7N3Hs+Jyts1v3b+Px8lNE+kOIj0QQSDZQD+SxvPMI4VgH9Zar8xSJOp2c/Mmy79F1+rpqzpDCjt8psEMZFLIf/GCxbEjhHxwP2e6y9w1Y93Rb4SuyVQXgCScSgCw7jDop9zufxTVje9oLJgt6UfQMknC2rgsOYV9cZraLKKaoUFCJcCuBgbZ/vezKfZ3Xw8EUBUzDTbq1ApRkfwtYlj0rHEsYkXA22Tv6vW/rejQm/FsAL/8ve8fsRB8AzefxO9ki6gf7pX+yaYUxBCgsfAFfspv89jzf6bfJBKb6o9X5DI2jzga+U+tCdrxwFT1PWJ3a5cchZCcKw/jbnBmcW2W5CxgVRuSfB30nMFXX+O0iPwCv8VLf/XMoXMKPnSr7letfDhKtdWXAam0K72PbeY0wOraN9yuIyArdeja98DKtGd4n3MP/f36m5/r7IwBaNrWeJ5xUz3XBZ85ZI7yXzxGeKVvT7bmaK0LICeCBqIUqcFeAlLxLWiBafHqwFocMZEU30iPuR+D5Oe/RcxThJRDaP1kCdAlEiH5CC1eTaR61YNgWkKLdNHkCU52wc5Ha6g+vMfDJI7+3AiUeYEqvrAGonteK48J/jCsjuERlzxSLUNi85/yhYSaDm8+xyDRG13qp1PxOwkMR5gKQBKjJQBcwIYDNohe9iDxtUj6XE+8HPbTZ9gFhz1HgB6t0DRcc+8x/2tD+qut6n4SI2sZ1wGdwMUl4CIBghCrHl9xd/I7vNQ5gDxySYAgbH5gzoPlD41dtcHPmDii+g33n+4yPS4W6WGDBi/BjOhoPaAkYP/jrF5R8loSaNpWNE1NBmSzpUSkYgNJ1NDGhAPZThHiPFZ/yjCQ7KGpuTSniVoed9obWAfuqDc73aD/wOmUV2ByR2qVes3VDsJ6/rfBeIGh95LojQMPfBsp5gJMOZwFbWlf83PazV3CEnlwJVKV6U8lnRL+8YTrY/FGYfIaEjASf1pE8XRLCpnx4fNCcX44j/xYYJgGqv3m9AHqtW/8B4vYkOV8dxzi/0/XcA+wHOYHVRptjuJR+v2yiksNnuMiTZ5zZvJ/t5Dr1pwXxM+4tyUT1i3Pml0GSZ/xeipPWtd+xpv3G9/FHRa7c366YHX/cvnYRAmy/6EkscpnFpuhw6Li+8ceB+o5Kxw/Cah7dPnYUSExxVWYFjQZGsvFvRnlpf+swd4C7IhbCHvjftkhMAsQEAhgxGOvtNf5WjhUBO8pqGnEEQIzvkZFs2YxFa7EgjUUqsgI507DIXdiXtGcTLNcY0vBT9Kcpe72uMAh/zEnpcXnv/+1x5UpBcDLkWUaClA4pc/xeDjc5RSRrte7lzHGKwjOONckt/uY9XDPsh9Ybx433aL/o+Tpn/B5gOTJEj8H2+UFo3rPvKPOKU/i93JKRqjXAfimq2x+9YBQ/nnPJv685LtaupsvAENhMjZr9UJu51tgufs/3iyvPOTlaFsWsdSWw2n/W8TpFauudAqU5z4xGotFDcIyrWjUZeC5Y/6MRtGjwh+NAKI5aM4h2sAe/8qu/ifMvXkY70o9yndziTUs5DnXCZlyiCcQCIZR2M9hYWkK3VsXe+irWFx+jVSujWXVnOdohNKtNDPSk0Kw1MZgYxPT0LCrlusnfgdFhvHLlNZCapdogf+QGdrdIC5AxYLfNavT1qkU3WbHNRAK5chFRFrDrH0Cif9B4at94622LiqNBsrnJCGAWPysYFyXHlan8NNC53pnmS1CK6bbkLS4W8hgYYARnGNUSi/81LRKSYEq9E0RPXx+uvPO28QfHmBY/OoqeZMJS1glU1csltCtl5DY2cfuTT3Hv6jVU8wUkY2EkPcd4kFQLNDRicVx+6y289tY7yFaK2MvkLAItEg4hl9mxaOrtzQ3rP6NdVSiREakbOzvYy2XR1z9oADQBBEYNVyslFDM5ZNJ7lh5P4JnRnIvLC0YpYunRjIaLRLG5tolsMYe+SB9OHDth4BSzHq7dvolOMIDv/P4/xonzZxHrTRgfMOl9LNJ4d8c4vx9cv4mlJ4/Rn0xY4UCC0IzU5FgUGlUDS8anpnHx+ecwd+Y0ekcGEY6HwRpRLKjYLJNXcxt7qxu4d/26AdAEgDtW4C6LbrNl8o3RqxaNS67IVC9eeedNi4BOjA2iUKtYRGSLvMS7WWTWNrF0777xj9szGKGdSKJvcAAN0l5UShiYGMXlL72FY+dOW4Q2jddGpYooQwEJTjx+ihtXr1nxs9WtDUvFP3XurHGxUs8m3QyBnw1yXaczzjCxSMlJA6yZuTI6Pmb7mpklb7/9NqZmpyyCktHaBIvT2zvoVJsG5neqLetrrVwxqjCCvQRdWHiboJ75ieIxjB2cwuzcYRfEQTod1lQhxUW1Zk6Gp48XTD5YUW7P2KMcYP9M70DXIkUJIPL0pgyworYDLhWe80dgZ37+uOeIdoYN6Qf+35/82Dh+KdcYgXz02Dx6epMWIUpwy3iV63UsPHliAGiCBejI4cvIcgPWXQFW0hHMHDqIM+fOYvbQEbuPxhv5jfPpHL77f/3fRicyMzVta56RvHkWkKvXHBjfE8P07EH80q/8Mo4cn7eijNRzqRsaWNHpWvT68tIS3v/hD82RQGCcwD45hfk+RtZyXPqHBp2uEwxYAcLdTNr0E2ZikBaEztyzp05bZDEjTTnXpDiJebYGnWR0dBGMP3x0zsaOcmJlZQ3379w10DkSDCFCKC7g6s8wopXF++isYd9Y9I5zQz00lUzYejGHyM7uvp7Btvf0J9E3MYqx6Um88frrePnFl5BMpqzftXQOVz/7HH/1gx/YeM8fmbN9f/PWdYtAl66h+gyMHuX/uTdy+bzp26QUSg70WztevXzFokLJc3zjxg1890++i95wFCOpYctK4Hm4vLZqxdrocKAuvZdN21gk+5MYHhlxdlw4hPHJceNkfvzgsXH9375x0/bQzAyzNkgVybR7FrzlOqlgbHjMqGdIi0HnBCkyZNMRmFzb2MDNm7eN/ojPYeE4RsGKDoKyYHFl0dpNOgXZeNyLpEhIpQaBVsCyPGLBHpw5cRaHZw6b02Vnc8uoanazu9jN7qDcKCESD+O55y7ipVdfsHoEPEfrtRbu3X6IUraC8aEDGEwMAZ2gFemjnsI6Bqn+XuO9bqKJl197GUPjg+iGGNASwN5uxgDon/31h7Y3VpfpZNh0Z3PA0bSRV79Wr2PkwCh+9Vu/jqPHjlrtDwbKtGoErDfNfioV8hb9zPX22WdXUcjT6TVs51ssRo78gKOZKlXMsTA4OGTR36S5ee7iJWyur5tuMX1w2oo7jhn1RQTLq0vGK88I6Af37yKVZDHiYcsE2lhbNSdMksW60UGpmjfdOuw5spkhZPzQXsZVLBRBsVBGPJZEGBFk9shpnsDs1AwOHjxsdCwEvEl9srK2ZIUsSeFEKik6Wb72ta9ie3sP68tpkB6MTi+uYbZ5cHgAo2PDCJPbvsg6OkGzs7a3d/HkwQKePl1ANl1wdDupAduDthaKRYQ8eUDHDHV+zm0ul3X0HR4ATXnAdUR5ce7MeZw4ccr08Vs37hiQXMiWcebYWUxOzGJ0aBzHjh7F2Fgv8qWOOf02dtcRZLbS/CEMDkeABFDZAT784CqWl1n7oIz7924g1deLkyePm+NjJ7+LWF8Y4UEgU99EK1JAPVBCs1NFoZx1NnjAA4g9m96C7poOaKI+Q5migB8bE4+aQNl+0q+l934RUBa2I4CMY8Z9aPvay9IVjqMgHn7ux5VkJwgzoL7pdHYXrLRvy7KIO3Eir8geKTnZPjvLvNo+Zj81XSaEMA/p9ZIPzPTg/zkWpJqhjs6zj32WXSOsQv1nv2Rz6nlsr+xmPxjMrBDJUmFQukdYk3AbrjO2QwC09c+zAwRUCuTndWyH2Vwet7IfwBV4SgBa4CKvU7CZ2UYeFahAWz8gLDtJfWcfZHf5+6m5k40v4Ff2H8eF60HzLFvGj7kJL2I7ZLc5Gze0zyGteZfd7sePFFXMa4S9aYz1bP3Na2RrymYStqG190W7U3ajH3jXHAunlO2mQDWdIaLZsL3mizaWs0QY3xcxNdmEwiuE4WpPapyFq6pf/rXHvlMWaayFB/ltbT2X79GzlBFu1//RH3y7K7BFk6JJ0oYQEMiJ0CAKKNKikodHSDkHw4q3eVHPvF6AqQxQLXptLjXcDyRqgQlE9G9aBxy4RSSvghaSFiLfofZrgWux8nP1mX21/3sAGv/WZqTAoPJsUXBM4WH0NXNxAw5IpfAS8MF+2qQSKPQUbT5LG1Pjo8UmUEILWBtAoKXGWZuc4ykvidooEFKLyQ/AmMfd82r4AT9FbfJaPtN4GIvFfcEnkEugAvvH/isamsaBogdNUHUc8KcCDBJGpIcQOGvga+sZvzY/F2csn+EWt4vw1HgoUlTjF404wc3vWXTF2unxtgp0lMDnehVgqc0hgaENFWg7bicqWrb+Apo/x9mmDU+F1tZRxEVQMiLUxr3r6BI4Tvye77aCJl4xAl7LOXfOEldF14BQr+CbuNXltfILK+01P+Ar4SwBKU5Gfq7r/AcpAWgT9k1XhIHX6PAzALX9rDqsmz/nYPB76fxC1i/gNUd+YE3CSM9Qv/2eax1I6oPeqz2og86B6e7wVhE+yRl5/ixaw3Nm8N2k1NChJSDMCoR5By0VQSkuOiB5nf6vdc/3aA9KcLId+uF38p7yHr8zTaC7ZIEOHEX5SF65dewcLfxxUc8OKNd+0NjTCDM+qbZzhPHZLnPDZRJIadE4q53kN5SywLHhsx143+siKRip6SkYfgBaEdURGtJGqeOAW657RibRUCPIFjCl0ilmNLQqlZK1k8ABgX9SFNhzveJqBCwZjca46lTKFVdk9AHXP+fIUlg9oIIGIKPBOLb78tAD4CUnXcSSi4L3H+CSgeqT9rtkhBQgyQpbOx4dDudZ8ouAuv9AlVKm58V7XOS+5KRksvapnsP3+c8uzYnmUu3gu3mv37nBd+m5Ugb3zzmP61mAsMkyjyeP/6cxqTWhdW9p3nKy1h2ntvYio2u1D6X0SeF373xWCNba4nwhtv7857tkl7J0TNn15Lacl3RaWBQ0o9qtaGgUobDLxHAgQMtANHNaBqKot4IoN4DEwBh+63f+Uxw8dga5ZgDdINMF26iRH7zeRbATQLgdQrQbQCldwPriItq1CtJb61h+eA/F7C5q1aLxa7bq8KLFkmgU6wbMHDl01ApwhqM9OHvpAmYOTluUZLVaweLCI2wzArpaQSHLQkZ7iEVCqFcrBqTt7e0gXcyiPzWE8elJDI5MoNHtYP7Yif1zgpHPxi/t6R9pFgUDcObseQMuGIlZa7SM6uPBvTvY2FhDIZOxCN3eaMi4kOvVEqKMKu0AkUQKF155Ea+99RbiI0Po7R9AkM6sgHNmBVgUiDIln8f64ye4+9ln2FxeBuN4CJIyGyEQjiBfayDSm8Ts0aN48913MXnooEWcco8W8hksLz7F0sJT5PZ2DPhlerkVASWf8sQ4or0JA6A5Dr29CcxMTeHwzEErQsjzJ59JG7hFsK3RaVgGRTvcRf/gIAaoYwXDFoFHmomeUAxzh49ifm7eqCaW1zesUN83/96v442vfhkV6pe9LHLECOsicrs7yO/uYun+A6w+foJGtWJF8wxITMaxQb7kagWpkUEr0vfCK69i/KX/xpEAACAASURBVNAMgsleJAdYRwBoN7oGMBJsrmVzeHLnPq5++BEe3LpjdC4EZFvVOhK9vQZ+DAwNotJtYXRmEqcuXcTpFy8iyEjDYtZ0KRa8auXL2FpawpObd7H8mBHQJQcIxXtdVgu5uttNtEMBnHv+El575y0wL4QALqtEjPYPolYq49rnV4179vHSgnHNzs7P4bU3X8eVy69Z9CaLI/J921sbeHj/gYHV77//vvGtJlJJdDyaIgJkHBOCMclUrzkquK5XFxkFuI0ai+JVyM0dR4KFwOoNu5ZrdXt3xwAEZmQxapnR7sF4FD0Jp/842e7Sjen4YAFMnmfc9190Yg0MDFn0H6MdKecZ0cz3kPaJEbw8Qyh33nrrLQfm9Q1aoTvKBraF0as/+/mHNib8mZo9iOdfeMG4ZUnRwgjkhEd3cPvmTawvrRiXdYBnVb5gGWAu8qllAPSZ8+dw/vlLxuXM91KvssyWYhV3b9/Gp7/42LIg+TkpZcplR5exuLJkYDxpdwhAv/XulwyQa7aZseYclXwXweL7t2/hg/fex97mNibHyHPrIgPZp/1ivmOjNl+McOdYWDQ3648kEubE5Tw3yNvoRXOPDAxaJC2BKori4bFhFxQRCloEtnM2x8HaCQSqub7pUCC1AvtCoL8b7JoDmc9gpgHPcO5HZtixVsDExLjTFSouO8t0xEbTuLiPv3gR86eP214dGxq2Z7MQJUFE8oD/8Ps/sP1MBxr1DEadk6+XRfD4QwofjtH4KKM1qas2DHxn389cPI9DR+esGOLswcMGzodSSWSW1/F//O//J65+9AniwR5MjIwaL/TjhcfYTe9henbaAHjKjUhPBJdfew2nz56xvUD6Dzo62I9SroQHt+7h7s1buHv3tvGPnzp1ah/QYgEygpsDiRQS8YStm1qljtmpaYwMjRr3PnmMCY4+fvTUqDcIHJ6/eMGAaI4XHSQETNPpPctEaDfqaDEktt0xmqRKuYlMuoA4IzFbQfTF+3Fk5giGUsNGZ5bN5lAsF5HO7aKFJoI9XYR6QkahceXNyxgc4TVZdFsB5DNFPH6wiNWFNXQbAaO1oDOWOsX4+Ch6++OIJeMIx0OYPzmPodFBDB8YQqvTtDOYTtQH9x7iww8/RJlFZ5m1ksnbWVxqlAyIp3MnXcjiW7/x9/D2l76EKOtc9MQto4cZRa1GDdVyCasrK0bBcuvmHcvUIa1VTyyBcIjzHTXguNsJoeoV7SNHPOUSefa5vki1MTo+jrHxEQwOD5HBAVs7m1haWsDa2oq1ldkDw0PjNpd0iDKqNhoO2rlUqOStBgDnu1IpIxSJIkG6R+qeXViWE23NaIhUiw1U8lUcmJjEibmTxi/OrAEC2DvpHTxZeIxSuYitrTWjh2HWzqULF3H61HlkMxU0mg4HSAw4udpB05x7A30Jo40iOM45Yu1b0mywqCQjro2eouWiU6knUeZFIzFzvtCJwiKejOrmvds7m1hdXbW5EgA9Pn4Ap0+cw8WLl+xZ6b08tjd3sbawiUqhjsEUi69OYXbqIJLxBArFvO271fUlpK0eQgcXXjiPoyfm0dcLXL++hHt3bmNjcxXZ9CaisZBlfbFQZ6Vdx9jBIaPgWE4/RiOYRyRFOpA2ihXWY2hYgUGOGbPWtLdpn1ikIxzOQA5oZ0M6fd1vH/Nz6p7CnyhzeDYocEq4jTABfi7bTXaS9G3Ohx9bkV4s+/YZZuSCVdhu6b1mj4acLUz91oHZLkNVWJJwLWY6+QMNFbih97F4Lduoe/l/2d/CFmRHC0DU9XZ2eJiM9HPZxrIHyDWvceNv2RjS6YUN8Tvp8X4bhVk+wkb4fo6LxleYm+xpP/gom50AtGwS2QH8TqCwxls2v39OZMPJllLb9TzZMRof4Rr+3wqW4TWyqfy4ovqvPnPs+U94kn9t+bFDtUlZpgr+UfS77Gs/uK7x1XzIptxfCx79pTA9vkMYox+70hwL89Pa5ucaV2Gzsj0VLCfchf3j84UV8jrDrbwafOyHOYR8lMB+O1MOGv+684+71gLHRetEdrh/vvgOXctnCqvQmAT+uz/83a5ACRnJAgxlpAtNdwCJPEYeYOtxtwqwYkcFQrFxBNicwHERVJpwAYN+MNofRaqB1KIUmOQHScyo9VIoNKlaGPrNawQsaIFoUxg463mWBMRSMmqxSojxYOThxTYRsOHnBKCZTuKM+mdE8losouogeK2Bl2DRRGtBaSGoz9pMGit9zj5qAwvw4PvlrbKUal80m7w18lIIFOC9Wpi8XnOgTSmwQN9pQ/Fdit7k/Txsyd/1NzeKA2z4LhPGHrgl0INcsn5O1/7BPhcp7UU7q42MhNTmYv8E2voBNhpCxE6o6Kvf2gQSkGq7H4DWprJrycnIiEnScZCzz/PMkqONP3y3PNSM8qaSyX4x8pZtITAtj44AGBUpE2AvQaBDSx5Im9+Io7ARsCpwxu94UdvlteJ4S0jrgBSYofFhf2ytRJw2IGGvjU/Prgk6RgF63/OZcpDoIJVCoDWrNej/m/+XoJFg9LdRB4P/2Q5cdgezwELJG4HWbkwccEdjXYJZQKMdqmE3H4pi1Vpnv3U42EEfdGuSP3yuH+DVPhRAp/3IvmhuJBu1V6Q0apykYEih8ssfvzLgTzPiM5miqblxB71zrmgs+Bz+nwA0AV1q4lRKOAZuD7sMEMkq7R9by57zj8qVnIdM6zf5FXN8U8ZB53E22fh2nVxnW0yWU3VU4ci2K5LIfcd2shBPjBzYEec0omxgtB33KtM1GUUiBwlTOtk2Zo4weooGC4uc0Lig8sp7KBeYQcGIKz6PxhsjpOVNt7OAloivYjLbIQVJZ4D2hs4iORV0EErR1LwI3Oa48B6uJY6BA8WfVW6WTPODw9GIA58tSt1S9Z5xiul9km9aE5LvGn8d4Hy31ofWhM473Sul3T9nfKc83fsKlXcOSJEQQM22azzNscL5ZjEmT6b4z1H2V84XFqrye835flPuGu784XuUyiawyS8D5ODhNVqbtsa99Ud+cY4jjVMpkIwYZqRrbyKFRieIYq2Fcj2AmbmT+M4//gP09I9hp1xHqLcHzVrH0soD7QCSjM4PRCwKem99Bztra5YCW8zuYfHpA+xtraNaziEajiGVHMH0+Az6Yim0ay0EmwHEIr0WmTV76BAOzx9FTyLmOOg7DawsPEF6ewu1UhErTxk1uoZoJIh4LGLFkljkLVPKIBSIYmh0zArdBUOkbnIR6raGGSHqFaci9zFTkhntd+X1N3Hs5AlXuLfdNc7LZr2OB/fu4hcfvI/c3h5mpyeQ2dkyLmWOWYPWXiyGsy++gDe/8i4mj86hE4uiQ8Mn4HEN0zlAQ46g6O4u7l+9iid37qBbrSGKroGhpAvZyWQRTaQwNj1tNBzzJ0+Z3CUgtLO5gY3NNWdMexzYjM52/NGwaK2+oWFUSHFSqVhKNQuOBVoMSnQANCPUCHAxavT4iRMYmZywImk8vSsEtPeyWHj0GEuPnqBaYOThCC6cvYDl1VWUmw10wkH8xrd/B1fefcfAlEoTFvneIndlNovizi62jLf5KbZWXFtp1BOUyxaKRndB2gDO6ZW33sKJc2ewWymgty9llDME5xitaSBxJ2C0F9c+/hS3PmfEeNGyN0rZoskFrnFylDYCXSukxzF76c3L6B3os/dQJynlstaO1UdPDXwu+PmUmQVmAQ9hA4GjibhxC584fcoilSk3ubeoZzLVmmDOKiknGnXMHDmEN7/0Dl68/IpFllpSWBtoFCqolytGsXDj2uf43ve+Z9QNHF/uV7aZwJjxtib6jOqGa40UMOndtAHdjWrDaELIU+1oHiIGxtARt0nebupqrabJ5WicqwcGmPDZ5N0mkFmulREJxszJQJoEBTvQkUH5UijkUWEhw564RT0yspbgH+UIgUT2n21k1PrJkyfx/IsvINh1jlnKI4JPT58+NV5UnvMjY6OYmz9uwN/g0Ig5jggA64y+ef0Gbly9brQgYCYYC4QXCwZGkS+WoBoj4i+9+IIrIBcOIRFPGoBO6oxCLocP3vupFeCzSFgWVG84nYPzQWC+WK7guRdfsMjQ2SOHUaYjA+QlL1m2A6k+SElw7ZPPkM9kzJ6YGBs3EjjJTRqRBIxT/X3YSe9ZUAf7M3ds3ooIWrBCq4OPfvELLC8smu52ZPagneeLi0+t0CQzOBmhz2cweprzT/2V3Lamg5Mvud4wINUKS0Yj9lxeQ/5l47sNRnFgYsKAVTp3zIlDzmovU5TnNEE47p93v/VNjM8csOdyD7PAKTnAWcDy2qef4cHtu9jZ3nYAXZwgW6+NZ7latnXJGhYc09npSeND1vnU7Hbw0uVX8NxLLxrFCymBvMPY+r1w8w7+t//lf8XW8qYVVxwZG0ahVLK5iBIsiseMcmB6Zga/9dv/AMdfuADUnE4PBpFU6nh47z6uf3LV5pnRv4yq5xzQoXP8+HGj0dnb3rX39Sf6bOwzO2kDMAdZrJY0KqGuy2RoNGzNnjh+ynQ1s5NIGeHxchvNTbHgamBQaWcGI6MJAjFsbe1hpH8Ew30jaFU6GEgO4fD0YRwYG8f6+qZRIDVaNXTCLQyO9RmH84GZcZw8ewIDQ46CoNsOol3v4Ma127hx9Q56Qr3YXtvC1uqmAYOklkn09SIYDRoAPTwxggMzUxidGLIsFp69PMPv3rtnjquwFXaOY3dr1ygmuR5JBTI9O2M0IKTK+c53vmP8w6S1YBZQPBxFOZ/D6sqS8WLzH6OM6ZwhNQ6dNvkci+s2cHz+OGZnjqBaa9MEw8yBSRt7Ot24vx4+uo9oT48VOLQghSZtPUdXx2hkOl0Ypd7XP2Q6MPUYOiRjkYBlGO1ldy1zh9RDzP5jEVPuV1LBcf6G+oes4GC10jLgNtgO4vz5izh/6rwFT5CGg+OWLxWQze8ZqL21s2VUH48fPzRu3+PHTuL4sXMIBF2W5/rOpsteDLTw+huv4dChGexsb2Jtecn2AJ1NzDRgfYlSmVmXcXM6MJuCfea+pXxmVgp1fALQJ0+eMPlA4H15eRm1usv2ZnH5l166jAsXXsTw0AjK5aZlkxVyZawubmDx4TIC7QhG+8fRl+i3/c7gOY5ntV62aO7FlQX0jfXiuRcu4ujRQ9jY2MPKyhLSmW2EwqyHVLY9VKoXkS5lEOkLIZBsIdvcRjdWAXpIadNCoUx6vYaBy9SXZYNwvBkgYplzHVf8jwFRDiN5Vnzdbz/6MSjqgUb94+mmArYEkEoHll0nfVtAqoBQ3S9bUzq0OUoDTq9VRLZswFDYq6fjZQ5T//VnnssOpv3kBz6p18kGpLw0BhbPcerHJAREC/QUZia7T3a6gE/dK9xHfaRjks/iWMiekf5skeee7ab3OB3brVe2lQC0ni27WAFzbJPLenRZ0AJl/RgfdTu9Q30QFqC5FGbI5/Na4SWGp/kwq33szMOk+BzZerJHhefIhhCuKPtXGIO/vRY46uENqgkgXULjKXDVjyMJ4+BvndHCGTTGsveEk3zxef751LjyHXKeCPAXJinMTY4U2bJfxLU0n3w+79XalK0rG5Pfu33osEp/trVkvub1i2tLbdS+8q8D4ZDCNtV/XivcxY9FKJiTa050sGZP/qv/5p926WXSohTCLoOVA6LoNBmWWvD6rYXCA8Q/aTyETeh4EWIC6Pi3HzATgCCPkBYyO8UOCRCRAOGgCrmPxFz0hToroFqDpfvZD/9mlOeEHlwuLimrBEy1aCQ42C5y8vJZjEwxaoFgyNIR3cJxYJqMdzPOSZ3ggRlacDLav7iJ2H555NR+gSACo/S5QDgtND6LG5rjIQNX7xVnt6VoeTy8vI/zKFoTzomAF1OsPa+kAHmByQKZeSBoLK1IRt15QJ5tXBfxwveYk8HbbAI9GNEqUIT3MTrJH8H5bGM7gJTzakVWvAg7P0jJZ1sEfKu579gQmOkHALWRdIBJ4NomZjSnB0DbQeIDoLUujbPQA2mpXNJYYrEO29RtB+BpbWkdsO0SThKOAmEkPMwj1XCcSzr4VJTBDgeveKUocFTRV+vf1nzDRdDwenm97EAPOkFPA03fC/C1fnl8kVT62X6/QJYQ1wEkQNi/37Xn2W8JHD8IrcNQzh+BawJCBc5rjjVefKccRXwflUw7bL1iB5IR/Iz9ZVof30Ujis+ggLV39biMhf39FHJcfBKQTvlwypDWjPqhw4D36n1yEPjXF9spgFAyjW0yYM6XMuV3rEkp4nvdHLuCjeyPk4/OWSeZIQCQhqLNg8cBrX3AiGHub75P0fQ61LleBJrSWFIEAueayrxknvFiii+MkQCtZ4VCmy2XqiQZS8Oe48S0eKa2c/8lkikbW+4LplJvbG5aIRIq09OTUw5Qr7lsE4JvNi+tBnrIJd1Prnw3juwHI46439h2Kz5GGgEvMt+UspCLRNC6YRVrKRtfVFik+HAspWDoPp0xfoBXclP3uTPmWXSw5kQKrbXLo+jg2Gpt+4FX7kGOt6LcJfslAxk9JCeGlA8B2Zx7nQ1SeP17le+3OSVPpTfX+1HIPv5mySfdK9luhVcCwb8BQEsJ5DhJB3DnsHNUSg7uK4Te2pGi5Je7vJ7KBttoYLvHkc5rJVPAiGqiWCxxTzeg8Zm7VEjy45FiprfP0WwUKm3U2iHMnb6Af/Kf/XM0g1Fkm12EewgIwSI349EeJEmJXQVqRWD16bJxrpLgI9gh8JRDu0XKmzZikR6MDE6iWe0gijCquQrC7TAyu1lMTc3g8Ny8Rbhxnadze6gW88hndhFsNQzQXnj0ACtLj9BuksOdekQJ9VrFzsRSpYLBkVH7Nzwyht3dPTOaOQ79Xiok+1pgBEE7gJnDh/Dqlddx9Pgxyyowuo6Ao80htcRnH/8cv/jgp+hjZHOjioCXelghZVS7jQsvvYQrX/kKTj53CTWmTcfjyJeKTn9qVlHeS6OaTqO2s4On9+7i8c1bKOzuop9c7Izw6U3ac+rdLsYmJ/HaW29j/sRJi6RkGwg+s3+5dNoM/HbTnTeMUOe+J/heMxntHPgs9sTIRAKQFv2cy1gkF0G5Y6dO4p2vvov50yfRCBETbFt0YW5nD0/vP7TIxvXHy4hHopibm7e6HKsbG+gZ7MOXv/lLeOvvfBX9o0NoB81/jBbpMXbS2FvfxM7SMjYWV7C2uIDN9Q1X0DcaNlC43KiB0aEEnC9cumgc0NNzhy1S3ORfsGuA3cLjRyik82iWy9hb38bywlPUSzW0+Z583kBajitT48kB3Dfcb3QrF196DgMjo8azammb1Sq21jawtrSM3N6u8anyXPbLIwLAS6srBlgTfD0wPbVfCI3jRk5lgoBcO7yW4Pnrb7+FS88/Z8Arx5sOPRZ4JM3J7tY2Fp48sijoTz75xNpJOSKnOHV9m7eIKwLL9sdiUfQn+wwALOZLBhCquFKqN2U0KOQcJZhGmUwwKM4IYwsucYYs+ZYp77lWSONgXO7UjdsN46kmiDkwNGDRvFYEjhQynS7KuaIV9OS9jHo1+rFQyPYBATvK0onJSSuIZpRhdHTSSeCB0aMToxbdevDwnAGAdBwRUEbQGda8h2Dt9avXkdtLm4wgeFSjk0Tpu+EATp0/i5dfecUcFFwjBN6Z0cM5e3j3Hn7+sw/x9PETxEJhi5IlvQsjaelASGez9o/rmPM3MDKMbsBFcjNV3gDMVB/2drZx59ZtWw+UuydOnMDUgQO2nnS+mvwNwAqgMjr54qXncfrcWQNFGXmdTWdw4/OrNr+kRzk8e9C+W1h4gp9/9AsUqyUcPXrMnL9WeHNjw+aSjt3hgUHjKOb5UqejgTYB5WIQRklBuoEH9++ToR7J3qSNJwMx6GDgGuEc8YdOJAJZL7/+Gn7jH/0OwuO9QB1o5asIEqTdzeDDv/4AP/rBX2F3c8uAfhbP6zDrKRpHvVFHMBBEpVtDGFHjBT80PWW0IrKhirUK5k+ewJe+9hWMHphAMOLoCMqFovGws1Df+z96D3/67/6dzaNFIRro7N5FfZGOcfJgv3L5VUxMTVhkOftulI2tDq5zHG/fRTKRwM5uGtlsGpFYjwGuBAdZ5JDnc7vRQrtaRyrRh4F4CundPeR2swbQluplj1/aOaxHxiYsMIdriGd/qVqyrBhyCefyrAfUY/dxXZNaqtboYHcng2gghlNzp9GstNAst3H22Bk7n7h3y9USQvEQWoEGpg6O49i5E+hJRtE/3IdkX9zJ23oLzUYHD+4+wc2rt4wLulVrYfHJgjl4OK59g/2IJSIIxgLoSSUwNjGGnkSPgfemo/bEsLi0ZEUWyTVseking930ru19OkTbnQ5iyR77m6D2N979hu0JUmOEGPFPSq6ii6Y3UHV2Bi++9IoFkqytrWNpcQULTxYxPDyKwwfn0N8/hnq1aRH93CNUgDmOlCHUHRjBziAFA0+qVRRLBcua4DX1eoNVQ5HNFVAs56zQ6OTEKArFHNa2VlykuelvAYyPsZ5AApFAxOanP5EyWoidnYyN/3D/KN5+8x2cPX3e+Oopg+hIK5YLth8YgVypFLG1vYH7d+/YWcYCgH2pYczMHjG6qUwxa04xRmqfv3AWszOT6ImErQAvnRzZbB7pvSzyxRIYJtwb70MkxKJhLj2dhY4JfvOH4D3l16lTJ/ftQ56/FojVdlHcZ89cxMjoNAr5qgG8tAVajQ5K+Rp4sBJUPzw1jwiitie7rY5lM3ANEgheWF3A6vZTjE2NY2b6oNEX7mW2sb6xhE6ggd6+KLqBNqKJCMqtCgr1LPKdNMrdDNoRFiLMcfhRqDBK2dHV0TFFeSJMgXLHsJ6Ws+v4vbNJXNamgDM/aMn9LDtLNrTAUdmHfiBQ+raANl7jB53NXvFAbP9znQ3gAm0IMAt7MBveo+akveJsI4ebsJ0uAt0FE5BaSmCfP8BMoCAdOfxe+r6AQDnaBCDKLtG1sscEEgpj8WNk7BezUGVrCxeQbi37V3q79G7uS97D79k+6SOyb2Sjsk3KoP8ikCqblQC05k42rzBEzrucBbJD+V6+X/NHh7UfN1NfZPPJvhHepd8C0nWvfmuczVb0wHbLZPJwLtpJlhHkBW0pqEbPle2h5wmz0ThwzoUZCB/gtWy32i6cUjiCwG/ZXVpnmms904/9Cc+UPSW8kr/VN+Fswkn97+d95iD3aFC1NhX86cd5/QC0sAsFQAkDld3qt7U178JNhIHpWv6WPcr3CZ8Q1mRj/T/+y/+yS2GvmzXhApIFbPJhSh3QZPnBUQ6MwsB5rfjXZPya0uOjvBDg9sUNp42oBcj7DMj0QD61SxPegcdV6gHVGiANgh+99y9Wfs/vUomERW3wPr6rJSoOb6EJQCMFh0UcwoF95LujEOd4UZgKPOA4mNeq44xsgV7+Bap2aEHytxapFqHmwYFwDuSU10HgiRYj32FgZtVF5eq5jJiUUNJc7QNansebfws0Mw42DzgWwCDwTPPFd/AzAQ4EYM0Dvw8cOocD22bj5BXK04LXfKnPTCnyb36/IGbbWaxCHNB+QWKCw7x7ETPeBDJr/AR4q93+77Wp+TsadgciUw1pgLE4jCnmjHaORCxtkMYVwRADLUNOKBdKzmlBzk45aPyCXetQgKcAHQkLOXwkIDRW3EOaS+43/u2PLOT8+g9XzZMfgNa72Z4eD+CUA0LgloHi5CmPOgoDf7S2DnK9yw88CbjVQe7W/7MKvwJPtb8E3EpYi/+K7zNOYM9jpv2uQ0zrgIYAny8Obq1t7TMVpaNwY785VkpnM+Deq178twl//4GrA9+vLGhNS3hLWfAD8Vq7mnsJbDlV2E/uKwlfPl+HnqPaYCSwq6Lt9qLbDzqklBlAo9RkTMhx1Gt/UcFzgHLH+i0gXMb1s/XilDrKLHeYOZnV1zfgHZ4uqt76w6j4gONq9pIL9r3fjDbhfmM0h5PnXYugsewYj+5oi3ysWaZfB3DgwLgBKiwIZ4ZfteYOcHMuOaWUfNQcAz4vlyvYWFB28f69THo/Yl39l1LjZMgzfne/B9e/R+TckHKitevOiGcUKP5ikVL4VARTMkOyV0ppiEkEvqq/fmXP5IrnHJWSp/sVKZHsTew7n/Sd5LyUeM0v+y25KZmrNSwuMI6xKfDeu/ksyQheq/1L/nv23fZu1zlP9aO96BQc54xgH/fXh+9v8qRKtrB9eofOa93nl7nSNeysqTtFnsYg1xaNxX2Fzvj9kuhJplCqt1Gsd1GuBzF9+Dj+yT/95wgm+rDLCOhoL6LBAKIEBenPaQL53bpFRGd386iVq4gYf1sYyUQPBodS6Ik7ML1RCSK9lUOzVEN2I42eQMyq2h85chQ9veRYBpptWMHA9O4murUyQqRTabeQ3dvC4sJDVCss6NqwCN9oKGgRwwRADh85gmQ/z44QFheXDEQcGxmx6EcCkcweaiCMeDKFI8eO48yFC5g6eMgANILeXIMEQ5rVKrbXV/Bn//a7KOylkSKvZYhBy+TzJIdwGccvXMTXf/3XMHviBJqRKMJ9MVQabj+3WL+gUEBxewuZ5SVsLDzF8r0HWF9aRNTj6031Dxh4ulcoIBKP49yli3j19TeMZoIGNaOvWAyRxr8VDwwFLJKZfM/kZmZ/SaPANUDAg+PFiOGRvgEk470oFyvY2CL1RhunLp7DO1//Ko6dOYVQqtdoBiq5ArqMnkzn8PmHH+Hu1auol0gP0mttWGAUezyKr/3a38WXvvF19PT3IzHQg2q5ZaBUbmsX2Y1tZDa2sL2yjs3VNYs65V4olPLohAIIRMIGRpNCiA69uWNzOHnmtKXm829GLFIXZsQagVii2yxQSa5v8oOTd5tRkQR97ZwjdUIpb8BMItmHqZlJpAYGrRilya9QyKgIDKDt68fpEycxPz+PocHBfQOMBaauXr+Ga9euYWVtzZ0FPU4ekl+V9xLwY7soYxkJ+8ZbwMQ5jgAAIABJREFUbzqwNRKzCENG1xEkp2xlAcb01o7NF7lDpfhTDvAsKuQKBgCa44lnI5qIIorR4VGT0zx/zKHZcrRSBJn4OZ9nDt9w2PjK2X3SO01PTNk+ovxRzRe21eR/iM6IllEnnD57Gkfn5xFgTQrSZFGT7gIff/gRHj54ZGATx4wgIX/Iycw1lSsUnJO/5c4jBo8yCISZAWxLaiCFi89dwuDwqHOYtbsWjR8JO5qhMKllsjkrAEjgsJjNGe0YHfBsAJ/BOiWMBn2DUfFnT9taYOG/TNoB1n/1g7/EvVu3LVtoanwMzz//vIFdPPdIILS6vo6NrS3neA0FMTQ2antYZxjHb2TYzSV5cW/dvG72w4ljx3Hs6HELgGBbaYdw3Ah8b+3s4Oz5c/jyu18xWgeuN0Z+P3n82PikHz14iL2tbRyecbzDzBJgMTzSQqT6+y2F30XPBR2tTAfgWTMyMub0WVDnq5rDmPPtrq8Yd6+T4XUDw0gvtJfJmJPS0o8DAWsnwbLnXn4el7/0Bo6enEeg20W5ULFMgY8+/Ah//ZP3jNLFIqi9AsOmg3v1cDg21P8yGedgHkimcHB6xnjuebZVGnXjfz5z/gIOzE6jUC7ZGmSWCvXW6bEDNp4ff/qpOSo496n+lDmTWBSSv8vloq0d8j/zHKKTjPqKFUcOu2wlriem1zeabYvgjPcmzenI8WJ0/vmz5xDoBvH03kNzaE2PEVSMYmVhxcsuaDs+82jMxpG63iQ54hOuphLBcO4V0oGUKwXMzR/B/PycjTHPiWKphuWFVTy49QCTo5M4OD6HUCeEsf5xo0nhWDPiOBAhsQOpd6Zx6eULFsVM7nrSTLgMqyaC3TB2t9L46OefoFFuGr8wz0DOAx1rpKMgj3NPKmaOIDoExg9MuGLQoYDV+OCA0OmfLWRtnCo12jkBkzf1dt10PPKcf/TRR1h6uoDRvlG8cP4idjY2jaee3PbjI8O2XiemJs1RxsweylieZ4V8ETubO0aHUyxUsbG6g3y+bI4zygM6wrjPOHYumr3Xc7Q56rl0OrsflW8ARiSKbC6N7F7awOZkivZCHblSxlGL0G7rciz6kehNImBAbS/GBkdNt2CR3Xw2j0PTR/DVd7+OUyfOgmkd5BpnjQaefeVqEZnsDpqdBja31i0biOcc5crS0ipIC8kCh33Dg5aZsb6zgenxScsA6o1FLUiI0ceUcdvpDNLFHGgHx8Ip/KP/5DvWDu57rkPuCzp1b926ge9///so1UvoCccMNDeHX5sAXsScdslEP6Yn51Es1M3hEaROUaobCN0fH7Ko+vlDpwyALmVLQLOLvv6kOVVGRnpRKNeQLuyi3qyhf3DY9vTW3jqu3vgYW7vLOHXuGPoGk0Cki1KzjFwjiwpyaIaLKHfS2M2vI5aIolQtkNTG6YoBF7DBNeXsHFcrhAErlLXRmAsW5BxRpnS8gDTpvMJJpKMLS3AOB0crIGBRAJxALj+wKR1SuivbIP3f2uHp0gpw4toRcGt4S9cBfaqRwyBDfm80iF7AFp9NzEA6tfAxBZTwfjqQ7YzxsC8/+CiAkv0QbqP2Sm/md3yeH2OR/WiAoxecw/uFG/gDPmQHCZwUgK2AJwLQfuBT9rj1zQtuUZv89pM+Y46sbBsD7r0sfdkp/M4PTOpa2feypf34mMlGD9TVOpBtxO+0VrgWXNasCwSVo8H/vYIz9Z3oUgRA+/FG2T1ftBcFngtLFACseZFzX1idBc94gZd+bI/3KWhNfdR60NjJThJeJDyF38sJozHkexS8aLa6j0pT9quAfq0jRbTzb/4o4/6Lfbc960Xuy+7TmhRgrXnl51rz2pvqvx9P0Z7zXx/4H/7FH3Yp/NgQ3ex/MTcOG82XauH7B4CNED2CKYBeNKzATE2agCoXVeYMWhnHWhx+0E6LiPdJwJgx5Q2KhE+17oBC/u0fIC0CTbru9Q8I7+vxSNllpAuA1qBr4RvXVW/vvseLgokpOiak2i4NWSAYDxpxRVM50bj4QXdtcAGzEjASlP6F4wfl+Cz2ze/tEugkLw2/53xSWGoj+4Wi/347xL0NwzZpwcsDYmPkVX1lG5XWoY1LYEygtltgjhCe7ePnAjP5DgNJm440XgAsDz95UrRW/O3j8/xCRJ4ge4c5DWIGiAlA8YMkep42m9+LpA3f2+MAWBoB1o6OHAjOocJoGXM8eFHdTJuj8CpVHJBmYIG35rWuNZ46mHRourXiOFQ17xJENGzZDx5o5Fckxx6fTWWBhhijUg1ob7b2ryP4rTWvPeQX7Hx2XyqxH4ktJ4vmx4CqjhPoGhsHrLnoc7+XmZ/5x099EtDkX5fax9rDfhlidDZe2hAPD75H8kVgqfaJe4cD3Tjufm8av7M90/GoUzwgnO9SESGn+DhPuw5C9U/9keDW2PA6A+c9Rw6/l9NAB7JVaPeoDNRXS7fy9hH7xDXiDEC3p5R2pPeYcVIsmqLGMdEaZwSwgG7JONu7SnUKuiKdWu+kxNjfi77Dn8/gWKhABxUoPscLwNsvupFI9TtgkcUbO86Ta222ANTAvoJoa8UoIlxRQPI+O+DRl1kSdlEETMFPkwvWHAwwEGMw1ecigSuuMCUVM8pNB9w7ZdUd1i6bwpw/Xno3x1HyURHQcozx/TosdS6xD5KjKnbFPsoL7ldAWUBWEeOcB7ZH97qzjX106Wf6J3lMpZVAOvuhfeCXd2wP+8xnWjZC2FGVSJEwWdB9Fi3CNvJ6nbX8m7JX/Wd7/CCv2snnaP1J4SS1lJsvl/ausdmXUV3Om+dM9UV5aw1LuSDIJIVM+0hyjH8TXPTLXD1f8kjzqHNIyouTDUEDoN14EhJxDkUaUjaHbRr3A4inBlBtAZVWEMUqkBwcxz/8vd/HxMF57BRr6ARDBkD3kis+AFTzTYtQq5fqKGRKZJi2cUulkhgZHcDIKPcQ+ZHbSO8Usbm8jfxuHo1cBZF2BKeOncLwMIFEBz6HIkC5UkKtkEOg1UBxdxutShndZg1PFx6gWMgYEJnPZi3CJxx17Z+anjVD0yJm6nUresu0ahbjo/FK4BWROCYPHcH5554z8JlgO7l1GZloSlyrYVzT3UYNP/r+X2Dx0QP0sE6BccTCuE6rnRZm54/hN37v9zAwOYlWTw9alF9xnsME2StoFosobG1i68lj7K4sY3tpGVsrK8hsbhqgwlCm1CAjzRsI98QNRGPk4IGpaePBJIBh0a+1iivEHI+BhZ0Sff3ohoIGRktuPn7wEE8e3Dfe5J5QxIAcAmHrGxvIlouYPX4UX/uVb+Diq69gaHIQ2ULVotTb5TI6xSpufPwZHty4YfcHO0GLZNzJ5XB34TG++R/9ffzWd75tADSjd7n3CCoSuC7u5VFOZy0Cevnpwn5x6nQ+h1q7budoOBZBLO4K8dCQp3xI9CUc1UgABpQwmt10lUrVFemp1IxSxPGVO9onyfNypWjAmPQr6Usjow4QbXbaBoIxwvTdr34VL7z8IkDRViXyxcXqAN+lpSUDdchpzIho6ZPS4Uxf4JLodNGXTNrZwWAIcqn2ROMoMVOkCzRqFaN8WF5atPdfuHDBivPxzKUD5OpnV61ffC6BqWRP3ECmnmiPRdySvoIR/OWqy8wiQEUgkmvYUTH0WhQuZTYLnHIdM9qd7yJ4wvHkuW70SaQYQMf4wS+//hpefPkFA8EI0uos3dvK4P2fvI/vfve7Nk5s58Ejh8Ho4XyxaI5nl0npsvZc4dCOOTQJtM4cmrYIbQYEcH0WSy46DXD6+vTUjBWSI0BG6gnSmVB3p15l502zbuAgAc8zF87j5SuXMTw6YvNP8O/O9Zv45KOPLZL34NQ0jh2dM5nKqGqulZ7eBOrMoou6TAm2kZzFjNomlYg5S2MMbHBF/xiR/MkvPjKKAUYGjw6MmJOFDkPjwiZNDs+AUAhf/sq7ePHFlzAwOGig9NrqqkU+s+gmqWo4f+dOnbbIUTp3CNbTqUXg32hWyKsejaNNIeBRV1lGCakOIm6/kn6F72TWEee7kM+6bKRM2trOaEsztNtNa1/doy/jPE7OTuLEuRPoH+w3CpelxUXsbuyYA4Tlu0aHh219sB2kqyGIxmKz1OVsHWWzuH3zjjmQuM8mR8fBmgoWcBGAcaOPTBxAPJW0vcn3W4FZzn8naI4kZjY0u20cPnwIx0+dRCjiIt9ID0PHzXvvvWeAKkF6vo+Oc/aLAB6zWKkXMZM12TeAnt4Yjp84hW/+2jfNAWlnFIuBN9q4c+M23vvhj7GzsYWJkXE7GLifeBbyPdW6y4rg+TYwNGSZXQYOdJpI9bv9ykjai5fO49Urr1oUNB0dQ0PjqFfq+OSDj3Hn+n3MjhxEPJTAxsoWkvGUga3rm6uoNMvIlPZw4NA4Xv/yFYxOjiIUZX3Sju0R6o3lUgWNGtt617j0meXA8eLaIw856xiwQF5qaMDGp1QpWVFFjmuhUkajyyjjkjk1eW082YuhoQEcP3kCV65cxoXnLhm/f8PWQwP/87/+n/Af/v2f45vvfAPjw8O2V7g26ZSmHkIAmlkF86dOmGzgmLQbLquwXW/g+rXbePRgAblsweh/OI69EdaNclkQNe7XKgvNx8ypRKA22HW2JSk0uEZ20ztoEfjs0N4knRX17jIKZe6FIpoWBd3FJAHhg4dRzBaxtb6FVDKJwYFh03xq1QYOTx/Ca6+9gWNzJy37gTKMY8HCh5lCGu12HXvZHayvraDbbZosJNjOYrprqxtOdvWx5onLKGaxUNKzRRHEQJ+LvGdB3+2dPVRbTSQSA4gn+vAv//t/hcHBPmQyRUeJFAigvz+JVquN73//L/Cnf/qnqNaqGBocMjnCrAc7ewJc56Sv6UcsmnLnQZgO9j6Mjh5AIprEqfmz6I0kUS/WUdgr2BnGguCs+TA0lAKTrHLFrFFB0dYcHO5FtlTEg6e38XTpLqaPTGBopB/NYAN7pSzW08uoBUrom4iiG6tiO7cKhDtWnJnAc6PBrCgvQjsQsDXOTBjTF1suqIYAtLmIqPsGOfb1/x+m47ePpe8KgPZjBLI5RbuoDETp6bID/CCeAFIBsQx6cHaBc2jK5mIENO/j2cbnUO9xc9PvAhW9iGqeubL/+UwBegInSXHBz6nzC7vy2878XCCr5IffJpXeLLyC17CdsktDXpSvQG7ZMrKnqEPKTvgiDsF3C4AWHiUsie8T3qd2yTYUZmGYmcenL8xAtpIwFwHvwteEKQis1XiZsuvLVFW/2XY/fiPbSPPEuWM7ef1+sGjM1S3iHAiclr0vrIn7Rc/W+AvAlb3jf7e+E36goE/qJspM13rT3PB+YStsj/BVPV+fWRCQZ3cLnNV4CZdlGzVmX7T7ZBsLU5VuZfvNo0cUgC0njuwyzZvsPr+dqL7+bQC09qGcEsIL2UfpxsK6NJeyQ7Vv7fn/9T/7h13ebPyiPs8DG2SeIC8i2EUTuOhLTQz/tlRDr4iWHwTjfRoQATAyvgWa+T1GGkQNiAxgtUMLSBGBigKkgeffIBoQP2CgqE8NiH+wFCm2v6k8wEkgmAx4JsUbKBfyOGstUNCNBY0gvkMRiCYsLerAKaQCx2WkCKz44uYwged5uwSqa8NqzLRRFVnqj0rnvYqk9QtDgV3svwSoi750G1Rjyb5orNgHAWGaewlR/8YkX55ANQewPIuW4/sUiSxwhQqgDgEareTgM8DLS/nmb605N5eOE0ybVJubz+DBSQ8rD//9Z3ogjyJQOf4SxgLltK55D7m0bKw98JBFCa1/AUdtQsXY5t0DyMh5aSkELQd6uxRGp3jqUFKqjuZI33MdaD7VBvLi2RqiEHLojYEVbE9vMmmR2YwaYZo0PyewRFSPjhMWzCRYLUBMG5zzIAHMdCsTbl50K78TlY5FYZLv0XNqSPj4ATgdKFoDfJeAVR16Osz5fv9hxzGhQanDQYetpUV7oLdAbSkdmnsJcwKSZngGXQQ6fyza1nNocB74Q2NCwptt1b5rNpznXGMjoU9jkP2gUqu504HL9yhzQRkCfObfcDB5Beu0tzWmmmNFlPNzOWK0v3XguXF03JyKoKYh4QfkzQikHPbWGQF3OTY4hlQ4nELi+v9MEXBcxPG44yamcm6y0xyfngLI+UkxUs9FI3ONKOWM4Ib/INV6pcPHjY2LrOX8MS3TDjB7TsDA8ooX4U5QgBFXBKBtz3pgBQFoRkyw76IwcgrSswwK9Vtyx2R0x7XLQGxTPJ5FzEpJU7s4Hmyr5LJS5zgPOtipMCuCV95xKYBujTnlQAqBxsR91jb5oPHkNWwXn611IaegACXeL9nKa4wPmxzfHj2MFEhzenncXnLgsH/P+u0ULp2LmndRRem9kgXaA0wZ1PnHiBsbM66uL0RAax0z7VN91vnpP8+Ygqezyq9EStbqDNR+Z5ul3DoHn1undYtkZ1yko3AiCE28jYBJLNGHdjCKdiiOTjCBTiiBr//yt3D0zHm0WMSt0UWnUUeURYUYBZQpIruTQ6PcQC5TRG/M8ZcSsBqdGAAZlWi85vNtFLI1rD5ZQ34zi269hVg7hvnD82TQN4CARRFZpAsdRjGVEGrUUdjZRrtSQqdVx5On97G7x/TcEmpVpi0HTSE12U9qqC4LjJG2ijxtTDePodNuGRct0/TrCGP4wAGcPX8BB+eOon90FLFE0oAkywjIpK2wUzIawfVPP7J/tXzOKEDivSxgV0eEXOoHJvG1b30LR89eQJNFVsyicFF+dTrDClnUWFRqfQ2bC+RIXkE9l8fawoKtYY4/z1HyOfcPj5jBPzw+hmEC5rn0vtOLa8H2VA8j/aYwd9xxVtP45b6nQ+HJw0e4f/O2RUPWi2WMj4zavs4U8tjNZ9E/MYqv/Mov4fV3v2xRzbF4jEgKCtt7yG9u4dMPfo6le/dtjDhelCu5UhmPlheRGBvBH/63/xUmyAvLlHoCd3tpFPYyyO9kUNrNYZP8zyvr1vfh8RHjVkYYBjJWqmUzkpkWTz7PQLeNuTkWOjuEbjiAdJ4p0g6QY1o1d7cZ+8GwAfXOeeUKwtJZzD26urxoYODy4hJWlpZsP7CwIoFcjg2pSVL9g3jplZfx8ssvmzyiuB0eHkakh2A3C3dVDJz88Y9/jD/9s//HzjsCq8+98IKB1xNjYwY4pze3sbqwhM8//gSLTxeN2/Tw7GGkjFs3j93tTXMWEHQhDQP5m7/+jV/C6UuXUEqn8b3v/Rtc++xzi8A3kL5UtFT1nkCvOT4CobABqnRsHJ47goOHjlgErqKbC4WcAY0EFjk3KwtPDfBmpohkrQMLM44rulkHaTXm5o7g9LnTmJw+YLRrTv5GEYsmjJ6GfNU3btwwygICRQRvmXLP8SuUimg22kaVQPnFM4r0LOSIPXnmBEbGxowrl8YgHaOUOb29fRZBHg5FkE2nbXwJvnAr59IZA2FM1yJNys4ONna3MTgybEVH544fw8Cgc8zS+fDo3n188NP3rcgjea4JYLOgH43/wYkJKxp6YGoSh+fmcOrUafs/dTSzYaLPUpxV7+HmjWv48z//c1z9+FPjSDcdk47INovBBZBMJDEwNIJXX7uMK1euWFTz3dt3rXCpRfU3mkhv76BWquDE0Xlz8BJEJw2IcXP3uDOPwC+5mbl+eW5TJhMg4/pkoUb7nUzYecRxpYxkZgNlF3l8uR4jsbA9h4Um+Xc2l3OO5XAAvYke9PbRGUP9vG1RrHRODKUGMDM1azoswT3umfHJAzh4+BBmDh60OZXT5fNPrxrPcCreYzKFfMJ2BoZDyFdKDDG09Tg6PoGRoWG0a030RmMINjsGLJOWh7Q05y+cw5lzZ63YIR0BPJM5tx9//DH+4s/+vaNTIVjjUbZVSywqSy5r6i1ACwHMHz+K//jbv4uTZ04a1Rmod9IeK1aQY2bGR5/hZ+/91AptsuAigWOuEaNJyrIga9N4qI1CrC9l7xs7MGYR2XRmtLtNzB6ZxZU3WDh0wqvhEUR8YBTl9T189vOrCFSDCHejWF9Yt4hmUsXsZdMGQK9sLyPQ08FLV57H8TPH0T9M3Y3eLFescntrz7h+VxfXsLK44qgqio7SjJmO6+vr5nxLDvYbfZBsrg4LiYUCSA6mcO/JA+TLJYyMj+Dk2VP48rvvYHh0FJNTE4j29dhYoQEgASzfWsK/+C/+CCN9g7h46qytycWnC2bLWOZfIoETp07a/BA8NX51BMyhxQKna2ub+OjDT7G5uWWc8wTCy7mSRRRHInH0JpKWERcMRzE8Mo5kss+cNT2xXsxOzaAnHsONu9eRL+VI/GQORYK+oUgImXwGi0uPUalWkSvljD7lypU3kIqnsPR0yQJ8SOFB+4k65cTwOE6ePIP5uWNWYNZ0pFYd6ewe6q0adjNbWFpdRDGfNZlGXfHg7DR6I1EriLq5vY18kQE1tK96jQ+bMoeFkGdnZkwHzmTz2E5nrVjvoaPzmJ05jLff+BJCwTCWrVBhxjJdKB9feeUVc2r/8R//sZ1VXPtcT3Rycy3x/IjHExZFPTA47LLEuwEcPjyHI0fmkLRilkfN17mzXsTu6g5KhRJGB4ds3XGvcd20ah10SRfJgJNoAE3UUaiwkPImau0SGqgjNdiLTjSApxsPsZFZRnw4iORIBK1gFenCJir1stkPnS515ZY5rYQl0PElDMV0aOOAdvpmJBpGq+kKCQp/kY4pkG7fjuN8eIFB0u+1frnP/WCb8BU+U7aXdFZ+Z/a8F7T4zI75mzQdHGDT8VsuA90c7x7dqfASwxy8iB6BdeZw9EA/7gECvOaI9igfZUcIwGT7BOYJB5H9oXERfiAdXd/zbwbGyXZgOxXcIlvE/yw+TwA232XP94KWpLv7MT5hQf73+nV8m6OW2+vso2j22FfZD+qDMAp9LizQ2XzP6jtZnzw8Zb+NHi4pfML/vbAL4QZ6nrAAPzal/vMdPMP4t2xD2VGaR60xBV/qc9lcChiTzSm8UeuW1+uf7HIXdOOwGdmUX7xeuIdhNl4UutaUH1/x26TCToXLaT34cU8B0MJg5NgxJ4TXLrVXtqTsPrPtvTb73ytnheZJ+074l/a0H8/js3ifnD2B//zbv95lY6hgytDXYNMA0gTroVxstrE8z4u8QRxIGc+cVHk+tBipsAuAkSdIlB3aNGqcOqwOaCLYLgkbvp/3kbuQn6uTAsC0mbURtRF4H9u031Zyh/miJzU4vJ//dxPFiDpWJq8Y4MGCQ4wsoDClEiPgUQuF/eQB548C8wOUmiguFP+m0OaXV0cLSMLSDzSy74qM4/faKAI3BBgKxLD090bDPLeaKwExmhf2mW3SHPsFrbwqHBN5HNkeFYcTEM4CE+y3X0jwOZofHvbqMwE9RgjQUOeBKgVFEb9UVG28veInEkA6RDi3NQIXjIBuM6HMbXp9Ly+ZAGgB9Fp/el6chheBMwKcnS5CXmom6TloJBEg47hQsef6Y6ElBvfwvQLpOXcS1AKy+DfHSmAMr5Gjhwo4v2NqLttLoJlRL2wDwTtSvhCAtiKZPCyoCNNBQBCbABfBMSp6VKC8Q8QMJu+Q1tqismSHnscrzDExSgR6Zas1K6qpH60zga4cEz/oq3mgws05FKjkPwQ0phKWqmbPPvI+PluGqvaw5otrRvdzzDjWBKUMaAy4A1NAHv/P51Vqjp6HALTaI0FsoHDA7VHJNAEofI+4/vheCWIJU96rPgggNCDcE8S8XhHc/F5rTH3zO4MkL/kecYdJ9pEPk/c8K1zZsGgGKSbitiYgoUOE76NiJ1kl5cbtM8ctzX4KvCa/mTlwug7oVDEX9o8ANPcwFSlGQX8RgJbnVWuC+9E5t5xjTcA0jXH2j6CD7UE4gF/KCRVekycN9z0BaEbgusPOeavdOLoqxRp7PkffmdJSdw4iOT8FRhOApyOQctp/HnAsuOc4d/w/50xKieube68UXznknh2+z/qog9l/LhFAlZyhnJAipnHjPTSs2CYaIf6IZvaBgALHVvQfcu5w3+isktOH7df65/M1J3JscvyHBgb207n5uRxeovGhw0uOMRaEYvE1yWYpPVLi3Nnu9hf5aAlVMyLMv98JvNpcsJALozQpR3k95RblX7kMFkrpYVSCUbp0LIqOKo1zINCJSLlNWdM2oEk86A6EDiISTyIQjiOaGEZy4ABqnTBevPwWjp26iFh/EoViGzVGmtP4C4aR38thfWkVhTTTvx3QQr5lAp2s6s7Ct4xS5lmV2S1ge2UbzVIDtXwVQ6kRHJyaMcMjnkg5mR7omN1dK5cQbtVQyWdRz2exs72B7Z01K4rEcSKYyajusfFRcxqyan3Rk3kcc3P61mo4OD1r0drkUw/Gkoj39+Pk2bM4euIkJqamLQq6wKjlVgOZvV206zWLgF54cBs3P/sUme0NK5QXDHaNI5OF/GJ9A5g/fx7v/uqvI0Qag1jcoplZyK3bbKBZLiJMQLxYwMK9u1h69MgoJgxM29mySG06Vy3SdXDAHHN0AJA+gXyfjF6T49B0imjMwAVGKDJytqe31yIJGaG1vrpmxfsyO7vIbO1YpJhFuoRDKDCSqCeCV954E2985UsYmjlgEc61XNGisdulKm59ehV3P7tm3NeJWMLW3djUAWzs7eD+wgJefedN/No/+E0DSFnDIbO3h/TGrkW5VnMlM/wZaTc0OoJTZ05ieGIM+UIBhTJTqfcsCpZc3R99+DOsLi3aOPf192NgdBj5csG4cxn5+/bbb+PVV1/dX0PubHDyhZkY1Dk4Dzyj82lGc97EX37/ByZjCECxgFWz07HxZDQw+YmPeYAhKQs4jlOzU1ZoykWkNoyH90/+5E/QDnSNEuK5l1/E1OS0UU6wCBo5dvO7aXz43k/xk7/8ofXT6GsCXQP1nK7aMlkzMTlh4OS7776L6YOzxlvMFPEf/+hHVlyNwDGdBJyzJoteci+yJkQwYGPfUtURAAAgAElEQVRx7vx5TM3O2NyPWhEvFiZLoJDL4NaN26hVyE++Z6n4dBTLeOIeYBsIRFBn4WlA+TsxOW7AFuUCaThYxJbyenpq1sDV+48e2Vqam5/H66+/DkZBM8Dh0aNHeP+9v7ZoQ+PcpD4W7jGAqFitGPDI51AOkRLGKK/iSSQSKeOOXiV9SLWG2alpsPgyHSTUz1k0j1zt5jhpO6oQRtFeev6SFaGjfCLgzOjM7/+HP8ftGzdd9HezZRG069tbSPb1G0cxI46PHJ3DmXPnrd2mSzOAQWNh+ozj1SUY+pOf/MQcAeTMZSS0bAgHnjsH/fT0rM0fjWVy7DIqktkEzIJbWlgwmoS5Q0fsGhYc5HV0HPFe6hAEnnsjrjjk9IFpA/Cou1IHF+0X1wypBvjZ6NgwTswfM/2AUf03bl6zqNTxyQnjmSb1DmkRNrlPLXuJnK5BTEyMmfzm2JQMHAsYRUlvT8J0Tepwqb4+K6Z4+Y3XrSgd1yEdDlxH6yurGB8bQZe6fNOBKNS1S/WqgaEIhS16+uDMQRsvwpgMbA3FQoj29+Hrv/x3bPzDkRAGZqYdwFUqWYRlq9nE7du38f577xndCOc0t+dqHnENbu9tW1QvlZCTp0/hN37z79vcUQfnPFEPp9zu6+1DKV/Axx/+HMuLK+gnVUcsZpQmlIW5nKuzs729awX6uP+od9CRs7O3beAigejUYAqvv3kFJ06fsGvoxElvZaxNme0Mtld20aw0EQ8k0Kqzrk/Txr0d7GA3t431vTWMTA7jwgvncOrMafQm+ixCWM5yrvdHDx9ja2PbnCR723um27Ety2uLSMaTloVAPcRRscDkLyPUE/0p7OYy2NzdtDF95bXLFsXKaJymp9dVG1VbZ7TRWPD0/R/8BL/46Qc4c/w0eqJh7O3s2vs4dgS8z104b8VBGZ1vNBORHgwPDTm6w0gMmxvbuH79Ooq5gq373V1SaQStQCD38t5uFv39w5g7NId4PIVYiI4K0hON2P5vdhvYSW+5LGTa5bEQJg6M2Vm/vbdpnMyPnz6xd7/00iuYGDuAve0dhLtB+2xlfc2cDYyonpk5iGNHj2F8nBk7rlAeCy+SqOgXH/8cm7sbtrZWV5cxMNiHF5+7hJs3rlu2B6l+qLskelJGF9SX7DNZQycqHY3co8wuKRTLRhty5tw5XHzuBeQzRWxubOHewweeLRkAHXavvvKS6Us//tEPbS/297vMUfLFU69o1OtIJQeRSvRjYnzSuLaZ/XFgesaKEg4PjJqTzWWD5ZHe2UN+t4DB1ICBz6yVQTCfAHSpVLZaRASg24EGSo0c+kbiKNazaAebKDYKaIUbyDez2C2uoR2pITEUQrw/guX1JyhWCwgE2nb+9/Qw+rRj4DllGsdEdpPp2EEVtOuaA4GGnQA6nR/S36W/+gFs/V8YA+eJOrMCMxTgIKBPz5COLluT3zv71oGQ1EFlq9u1Xm0DUvUIF6O9QjyA11KmcX3wvfxH3IB7guua0eTEM4SBsY1m23g4CN/L/efnFRZeIuzLH5glsE7j4gc3mSWo4Cc9Q/q9cBfZIhynv2n7tE1Pp63BH2F1AmOl52tM/SCr8D9m4on6VZnNHEdeK7xAwVWiBxSWaMFLnk0vB4E/yEUOBgUf8hrZ5xwDfS/cRdiB2sm/OQcCWIVlmHyvEMvrGh6m58qW9c+BcB0/Jsr3cszMDveexf8r2NHWvRcsJxvcMBjPGcH/C8sz+eur+aR+6Rp+rwA/3qN3Ct/zA/v+9hs25wG9arvWlJwA2jt6vn//ySkibIl/C9RXX4RXCoRXX4Tj6hkW6OgF7MnZoO8Cf/QH3+4KYGFDlOqgSWB6lxaKgAEtML1IQKlLZXDgoxaK4yZyaQP+BWRGrfE6PwMnJUQErApE47PkyeJBKvDJddjxxWjxyaOgRWieQc/rpQ3Fa2TU87AUGKR+ySvCayxCjx69JukRGOEXsqgR/mZ6kkAWvydEXjsJNBn2WoAaG4F4fuHDawzA9lLotXm10DRGar+i2VxanROWLgUR5vnmOHB8JES1SHgt2ymvmeZQC1yAvdrqb5cfMNRi9C9QAew2315kqgQ+x0sANN9laWqWit61ySTA2mUUuhWecxtZALsfyLb5DTFivO2oOAjIeBH7rs1uw/NQ8AP4KhpoQRIGfHRNgbQ5YDoNU+kCXavQboBdNO7jtXKV62mwGG+at34FkEkoq39+PmcBipo/vldjYc4D7wBjhIAB6QQnwiFTIux99MR2yO0aNN5prluCz1xjOgQNELS2PatY26p73FleegsBJB4UNu51F0Epbm22X9HFHEM+l32jQc3rxGlID7w5f7yiDE5Ze+a51MErwa/DX+Mk0FDCXXLBD4AJFCMoos/9NAM6XGj4moCluuejkqGiYMKfgCccWP7sYHVgrgqlyHmiPabr2EcVd5MA1dixj6IeYvsMVPU4wrhn+b1xDXrpQLpGhwDXG9eHX95aVJ2XriVHEuUbx4fv5W/H90eA2aMcYgCPBwSb88Er0qex4HPYf8kRXiNaIEbKEbwgKEdDS6Av1x5BBCkHTqa6yF2me/KHUSgcN2WB+DMv+G7tRckNngh+YFjyn59JXlqfKWd93PkELAWish10GnD9cT4FFpsDJ+wqWZs88NLjdG6wH6LikBLEZ5k8+f/Yeq8mudIrW2ylr/RZWd4CKBQ80A002ht2N5tskkPeucOh5o4mpImrkK4UIRNShKQH6T5IepB+hUKjh3lRhJ40ugrxcmKGHJLTbLINGqZgy6C8zaxK7zMVa39nFU5Dg46OAirznPOdz+xv77XXt3bPOSlKJOlZ9pK+I2H8u9rsd8Q4PzW/yTJn0U+XTHghR6V7aZ3IubCkmXeiQE6p+ksbtcBltZvjKFtt700WrTcX1Zfap5VAfnldKQFn72pH6FzSUHbW+q/rkj2uz6smKWXgRtAVEOYfjhuf6bTWGVDEjfFBgJnjRkCawDB3ZwLQLJhC4JmsDX6f4DUTZKYLCE8rkCCbN9+o5xom4BSMYRCMI5Udx8TMIsKxLM6ev4ILl19BMjeBtedbiMeSGLT7xlJslOsGGrHwD+20W7NRCwxiiaSBIYl0Bu1WB5WTCkpHLGzUQKfVx/zUrNN3HSJDM4Beq2MJ50aFhf+6CPf7KBxso3iwg0rlCFsbGygUDxGPRkBwf5yM23Qa/WAf+wcHxt5UYqzdauLJg4cG+pFBFx9KAGTT5scwOjGBG7dew6Vr1xGi7ErL2fbj4hECvTZKRwdYfbqEx/fvYGfjuYHHJN9Qt5gniWK5LGYXL+KjH//Y9KCrLGzUZx2GDjqthn0/0OmiQc3hP/wOG8vLVgzOjsV75AHOAdkZ7p9uP/NOVvgSb1ynY2NjuP366xgdnzA2JWUWzP9otvDk0RK21jdMA3ptecWAEPOtOK5BMu2yBkb98Z/9DJML52wfp4xGYWcf3Wodm8tr2FxZw+MHS6cBIpOx/SDw6NljZMbymJ6fw/d+8OlpfQiy/Z6vrp2yEgm4UkOXYOZQNmRFKgkcsdgh2cqZ+BAKB/v47He/NQCEEgPjExOmh8kiggRlbty4gR/+0Y/w9lvvIpJPGOjFTESz0MDu7r69a/O4bIA2QaKl+/fx4MF9A16MdZgcwkGhaJqeXNc8bkz977PzZ0w2g8A+E3ZkXC6cWbB1YDrA1OQ9O4/Lr1w3HdxkOmN7VSoWR7A9QOOkjP31Lfxf/8f/iacPHtias+K74bAVRGNSn3aC0huZTNpAVerrcl1T1/jZ40fY2zvA8+VVdKqURIrZ6aoyyRT0gyJhLF5exMeffGLgM7VzCWQRjCKrmAUoj46KpolLXeVSsYRi4dDaYHbUK+DE7dj8yZCztTxFxuLABGaN2EHtcB5N7veMMT535qxpj1PCYmRk1DGQvVN9n/32H/HN13eMhRsMBbB47ryx7h89eYzRsQnMn1uwuXz23DljfVO6h4AoAZvC0RE++4ffGjh25cJF3PnDlygeUWqCSfy2AWwEjck0p5brmTNzBmha8Of51ASf79+9h/2dfQN3SRwoslgjwbsZBwAVim6seS33ciXfmRwn2GWFy2ruxAvX0PONdeTzw8Z0V9FdnTipVavYWHtuYDclDWjLmJzVCcZ2p4uRyTFUWjUEY87vN5+dBQ9TaYyNjqJZqSHcD6JRrqLX6Vlykox5nrIy20JJCjsdRhAiY/UaLl+7anOQIPOdu19jb28X6UzSPuO+wkJ9/EMtWQNZGk5qjHaD13CeWlFZ2vlBABNj4y6ZNQhgcmoKr9x6zXSWeQKFbM+lpSVLCLA9JEFRp9rFDY78sHuwj44ny8XCg7OTU8ai5fi2DYAEbt6+aexqjqcV80wmrICc7YcJd3ry8z/8zorrcZ/l+/G9acOoMczTJrbP9vt2QoGgBAFUIykxdvK0sge9ju0vhcND8ycIKnKecq1x/2IhwEqlZuPGnxzXBJOBgQDu3buHo+IhwkNhLF48j1u3b+PShQsGAjIBVNg/xNPHj3G4tY9oIIo4E5MRxnRxHOwf2bwJRIMolA5xeHKIsckRt05GJxEKulNjJl3BwrblMg4OXBE/+ks6QVWvVdDsNzE7OuXY1whan1O/nnZ5OJ83ogdPjJC1zDlNMJEM/N2DPbsv+9xO0gVhWvaf//q3uHfnGwN2R0fzFj8ZsYTyVCsriIZj+PijT2xd3b17H9ub21Z0cjibc5hAJGyJFAKzXIssvkk9bhZg5LxpVlvIprJ4+7V3ceHsRQzaA1RLDaQTGVQqZfRCbfR4goPj3G0hOhTG/LlZG/dSpYSnTx9bEoUSR2z/zVdueYXbHQDNcaIdTsRTmJ2ZstMX1OnnXk5t8fWNLWsTpT5OWMC4R5Y7WdkBXLt+BRvP1xwRoNpGPjdihf9YN4B/p43jM2nzzN9kQiuTM+kok0vp9pAfGTO9aY4V5xELk1LCJZNKWOL10YP7pv3O8eV3uE6ZbKtWajbfouG4AeZnzp7FG2+9hQgTz/UmhoezKB03zL8J9ALmE+2s7yDYCWI0mzeZESYDAr2+nVZxmuA9dANdtPpNRFNBNAcNNFFBLBPGSaeAQm0P/WgTtV4JiWwUnUADnX4De/tbaPdaiCcIxoZtn4jGWeyzarbGSBU9x3xkLGKxohenct75QWF/rCjATfG7/HGByxbnevgP169wGwG7IjvpRKKwEsWfFjdR+92LMXh/EUAshvHYoSKomGEjYM5ELVdPiCcxXdzJEyyMvfmT40u/XDHD6c++k7c0YNDDeegTCZPx4zQCD1UjSjGpAEHFzNRS9xOQ1Ef+ZxtA7oGx/jhHxCv2j2ImgZN8ngrW+bE7fU+YnjAnP+CpuIvtUtypNggHUV/zPorjFBsLP7IYL+SITd8C3b34zmFYTntf8YiwSsVP/rhNOJuwBbWZttBiWa8wo/pIc5H38CcENB8VV/En9wojKXp1cPgs/ylUtscf8yoWFuGT3xdzWfip4lLFj+oDzRfF+ML4BDQL39Sa0LNEItWcUps0pzTnbT57agz8TPgof+9sv8MGbN+TFKon3SocSNiOYmV+XxiKH+8J/Ov/8j8wAJpf1MJWoMyLaIj1QA2Ivs+fGgw5i7z2W9mnmDtCLnSen2txOeDEgTcadGUM+G9/e7TI+Lkmg5tk36az64X1059l0kCdLl6C5XDHuQUI0hyIgeDa5DIUvNYyBcEXmtfu+LjL2GviCwQQkKROF+Dh7xv1o9qqflF/83MBjLyvgD2xLPnTtKpqtVNAhvdSxkgZKbVNILEmkQT1eW+BjfyujIXGVEC5so9+cJrf0R+BbJrAfF7IO/KtzYQ/tQHwp4wN7+GfI1qEPIbJ5wrsFHhzChaGnH6xFgyBL2cw3DvRIdUcNVC/4znqXlU37hMGtBg0AmNh8F7JxJDTfNS6oMYVmZLcZLgAuVkz6xV1RfIEwGlu8V5ixQpM1Dj7M5r8TBlMjZM2PL6rJCxOwUFPF1abh8ZS9+aGrk3O5m3fLXwCQnb/tqs8nE66Ewl6ln3Hy9Jp/LRxq/3KlAmUVuAh0FrjIKMvUJbXyXhpPfIa3p/g1rfmi6flriwu2QDKvGkjko3hd5jAsjnRdcGqNhUydM3g8qi7HfdyjoLekcCXNi69lzZvtVWbikBBbc6ay5ob2tD0b60zJVjEVJWjpTbo1ALXL9vOfwsA0vu7WlfORmnDkP0ze2Bavg4k8s85vQt/L7kdvyPB+7H/9/cOHfAYd0dwCdiz/e5YrTvFwfsrUUgAWkC3rcmIm0Pqe/WB36bzeq11bcJKRmg/0KkBMib8GXWuSjkTvA9ZZHTqzbb4KjgrwaB+4L7C+SmHgDZdfXFqsKwYokuA+h0cfS4bpI1e35MDwOfzFIJ7J6d3qr5UYlR7pt7b74SYnqmvroH2Ge0D2sy1D2hv4TO0p9LRZfs4J7RONbbsE9kl9Refb6CQ7cNBOxlBAEI2XfsTHWl7/74DmLUfa1x5newD14kcd42V+tP/Tvq7nkHgu1mveoUO3Xuc7iUmrRVGMBRFD1G0+mGEYxmMTZ5DKjOGq9du48LlG4gn89jfO0avM8Dq8jqeP1s13eE8j9sHWGQzhd29TZszBBgJVI2OTSGVdsU3C4dFHB0WEQqQjcOkRgyZZBKjIwmTX+g0ugj2B2hVGhhi4IABjo52cLC3jmLhAM9Xl421NzqWN1CK88wlKPuo1MqWHOXaou5uq9nAxsoajvcP0WcNiW7fJDeocT0xM2s60OcuXEQoGjNgkow7akC361Uc7W1jfe0pni8/QvFwz9in9VbVkpUsgDVELeOREbzx/gf44NMfIJkbduzOXs8YwRSDbtdrWH32FH/3tz83UGp6bhqjU2MYHslbbEU7REYepQ4a9ZYd9+15CUAyCSVhQ9s0lh/B1RvXcf7iJTu5Yxqf6bQHTh4Zy+xgd89AQytcWDx0c45a0f0eZuZm8S//o/8Qb3/0oZ3wKRWKJi1R2D3EwfYuascVbDxfxwlBPS9JTWZyqV7GzOysyUYQ2CFoKQeaCR2zn5EwFhYX8eZ772DxwjnT8SagxDoLDLgrhWN0GnXs7Wzjyy+/xFdff4Gj4pGxFckOZPEqFuRiwuL6q69Y0TlqwxI8IAOaibud7T2Tz6keFa0vef+d3S2TvuAcoK40E8RcO2T8MhAnAMqXnZuaNlCFUh/UuWWSnOx9Xjd/bh4XLl3E7MJZnL1wHhRlIMB4XDgxQH/Q6mFQb6FyUMA//OIXeHznnsmFcR9lITHqBdO1YSE1MsRzIw7gJADN75SLBQNxyajd2tgGun1EQ1F0Bn3UWk2U6nWTKjl/6Tw+/OS7uH79OpqdtiuSuPb8tKgxQXce97e9pdW14oe0NVZciqclvAS92Gnmi3l21uQhhnNmP6ixykT7jVdfxY//5I9x6eo1YyOzcKiCuOWnz/D44SO3XwdcolfJseOTCjrdrq1rMrbJNnQnXpJOXqjdx+7ODr7+/ZdYuv8AEyOjKBeOUTp2SfTQUBiVWsX63kmdTBjhwLHF2A6ngU+g3aRNem4/yufyllxi4chw3PW1rY9m05jUJsPTcEew6YPwFAwNEjVaZR8IVLz57ls4e/6sPd/tty3T/V1fWcadL78yKQWykikFQiCtw+LmQzGcX1jEP/sXf4pQKornu5s2/6yP2x2zfdMTkygdFdEs17H86AnWnq6iUa8jkyaBx5EfaBMpiUUdYNujwyGTo2m06gYmHxaYOKoilU5Yv7B43rmFM5idnTEpQiZavv7DF8bQpNwMAWUeVXd7HCxWmhgd947703ICY5NTBniSMXpwdISg2dMjHBSOrA0EhXVK0ID6mieR1R1YHzI5SHkPrnOysclUpvwETxLwWoKelPUbHs6ZbUynk6ZVf3C4Z+9Em0FAncBrJpczaQ/J67F/WRTRYrVQ2JitkbCrUVI6Lph0Ty6bwbXLl/D6a7fNhtFn4vtyvsVZQK/ewmf/+Dl+/ctfW/9GqKefz9s8f7a8bIzabD5nSRKyyrmPkuzSbbdMZ5zSNi3qCNfIqEshEk6Yj1Ktt9Hut9HoNk23NzIUNMB4ZvqsMf0JKJp/acUlXxAFCJiS4c1ipyfHx2AtI4v1SGIYcH/MWgLH5OVoN4YSVgiUOvelasWKElIyg0A6pZicb+YSSplsGn//b/8WTzeeYCw5hvxIzvqDyTcC30sP7luxy+nRGbzyyqsIB8Jmx+qVumlxk5E+lIpiKB3H+NSkrRvaIPq0/JyFYCm5cnJwgpHECBbmFzE3eQbteheDDrHAvgGgiaxjaTN5SBB0/uysFSfdP9jBs5WnDiBuNo0JH0bY7GEs4go8dnsBN28bNeuDxcUF+5wsZgK+O7uH1n88YXBSZr9HbH/Ij+bx3e9/1/wLgryPlx6jWqwi3A+b5BfHg8be/NJQwNYn78FnsH8IfBqg3xmAMQ5Z30xocE7wf871lZVnHnnP+bpMJkcjcTttQuCc9jdmAPQEMrlhXL12DYuXziMUY1FYoFIBDvfqVni2V++gUqyiUigj1IsiAta/iiHCop0sQm3FljvoB7uIxMMIJcMoNYuodIqooYx2oIZCYw+hFGsXsHQtmeEtINRGqVwwADococ8YsALP3INJyCC4bhiIB0CTsOKIE46QQpBd8ZXfr5ZPq3jRHyNyfZ7+H3KArkgRuhfnp5iX+t3L/rvFyUEHDCp+0H2EwbyMTwhbMf+WRS9TqdOC7n58TLGYYghiCYZ98KS3d2JQSVk/RqS4T6ChYifFOsI9TkFIDzdR/yj+8YN8+rvwFfWHfPSXAWj58NzPhLfpvsIZFMcoLhVWJJyL/aTr/bgCf6+xE+bA5wmwFB6h9xEArXjWH/Ox3dwvzcfy4l9ez+8IHBU+pfsJ29RcUIzOazS26nPF2f6+Z9v9saYwBT+oq/cVAcgf//rjTLaB9oDf0xz0f1cxnmJkd2LUkUmFo/nXjvAFzV1+T7GiYbkscO2pPQiz0NjrGRrX03nrEccs5vdpjwuA1jz1zwuNlfpWuI0AdcV5vDbwP/zX/2rAhwrcFI1cR6H4UAYA5sx5uiZ6mAJ8DYICAXWUgRIsnNbrnQ6uwDF1nAWZvgqW/gktIEtBqYJfZVFcAOxATP7vfzF1wsuouwAqgTauOIgD7fhdMm+VETF2hlf9VAE8nSq+l9irAswV2PP+YvAJ8DhdTJ7esoyrsklquxai3luLROPjnGKnGUuHVc+WFAD7TuAXv2fBsHfMwd7NW6SavBbYeQZBrE3/gpRRUSZLcgACpgQ8qZ1anGqHtYWMXq/wlpIMMgIaLxkfAWUCYAxk9eQNeE/NM95PbQiGHTDH7zLAIiDk5p8HZgRdYoX39APQzGDa/eQkMHPJzI/H/CIAbXPeYwL2A94aGbzYrNRXfB8tLj9QyHZqI5Rx8IOkAhT5U0CZC+IcqGUAt1fcjm2Tcdb78Hv+tWHGlnqcXsLEgMugV2jMA6DJqOH1prfnabrLQGgdaX74M3oCDAVuKYDhtcrc+TcabZD+9czx9QPQkiPQOvBvRNqIKcsi8NI/t/l3B4C7IzQEoPlv2QYyYm3NBlz2lECp+sVtTk67T2CmPhMYzXFQ8kcAsDY1nWzgv2XABer5gVY+V3qwTk7EJUr8fcPP9SytbR1ZY5/TidPc94O7Yk5TR5Z/XgDvTn9Y32Uf8z3pAPPZvLfaz2CdmpC8F1kaZPWQFc/rKc/A3ytBQF07vivBEv6OTGXnQL14loFdXhE9fqY579/Q5RBwnHh/rWnT6E2n7Siw9LksgePb8J29a9vnuo9AWt5H60H9x/emY895xXtrTWm/MYZDyCVHXnZMtLFqH/HvcdqseV++s9snusZIdfOHAcOLooX+e8uBlC2mZIWeIadA65vfFTAhgFfJUdkJK0zmOaHaH7T/8D66TjZV33VjE0DEnAp3E7994dFD/uF80JjyftpHJOlDBoicIu21mq+838t7Etuhvd/u16wbyCGpHfWpFReNsAgWEIomMAjFMQgMIRhJGRv61q13cOv19zAyOovSSQPl4woe3FnC0t0lpOJJ0zpMJmKYnZ7C5tY6Do+OkMsPY3R8EtnhPEbGJp3zV29ZIBcMMpkMY8TT9o9PpBAJEYAe2B4Q6gFD1FwvVbC9uYLDgw2UTgpYXn5q82d8fNKAHK5n2hQGtdRu5GfppEvsEILpsBBno4nqybEVWKLURrPbQyY/gttvvoXrN29ZMElAx7R1W01Qx75WKmJzYwU7G2tosVAU5QcqJTS6LQwCYSR4nDoaRW5sDG998CGu3rpl0ic2Tr2+6SLf+fIL0ysul4oYyQ0bAH3t9k2Tt2BCkkw8ToVEPI6TwhFWV1as2Bp9QQbwBJJrtYqtM57MIUOO7SVQS+YnbY3Z7UbT2GUE/FiMkD4W1yKTv7bnMIkbDuH2W2/iz/7i3zWmbrfRMW3hk/0ilu7ew/ryc3suC92xLwnkM/lFwJCAERnKiVTSCsaZox2KWkBNG8Z/U5/6rffeNS1hyqHQ/hEVq5dLBiYe7u5gZ8sBd8srT7F/uG/A+Oj4iBW/bDRrdmyc9mN0fAxTE9POn7KaA2TtDJkmdDoWR6NWtTbWG1VcvXrFjp3HUzx6f2i/JyhJjVhKkxzsHZhO+Vh+zOYKISOOdWjgEoXjk5N474P3ce7yeZw5v4AqGU59T0OWclPNLoKtrvXT3d//HiuPnhgATbCk1iYAkzCgkwA0ZUQ4J2dmZkyDmXa/XXdF/ZafPjEA+viIBQWByFAMceoBs9hctWJrZeHiBVy9ehWjE+MGVD579sySAlYPBQEDZBUDUBrDiALxqLHAyuWSzQECKZaUoy55t2N66JwDPP4fi0XtHtxTFs6fNwD67OKixQxsG6/lXKOurEndeRJyBBopaUBAp0ggudPBG2+8hX/+pz9FMpF2UkvlmqvVUW9hdXnZwP+97R0jDHA91NyEUP0AACAASURBVKsNOxXBOUkGptvzklZbgyxfgpVsN49UE+Bh8bPl5WUMek5bmyASx3e/eGi6v5xvZm9bbdtj+T/nIQFT+lyFwrHZV7adoAulhRYWz+GD734HM3NzBti7gLON/Z1dPH70CN988RXWVpdxafEC4uEhY2oel1nMbmAg2Y9/9lO8+eE7GERfBMWFw30DsGk499a37P0f3mWxt2c4Pjo2OY5QKOySI7WmSUAR8CVrUX4+16b5vuYjVTA6OWryJa+9dtMAaB6z5/jv7W7jl7/4e5M54No0Py7gNJw5BjyVGI/Fkeapk9Sw86d4/D/BomxRY91T5o77MecKr+fJBfZ31Ks1sbayYu9NG8L5QIB9bGzCSWlwfvQG2D3cw/jouJ1Y4Hp+vvnc+TSen0dANUxWYjSC4dFhvPrqq7h1i3Y2beuUACDfl8/59a9/a2xZ/uHcZPLOwAFKpXRbmJqYxA9+8H28+frrTm4gPEC30TT/k0n6UCCEjY0t/OZXv8Gjh0+we3BoY8Uddnl1xfm/YdjeQx1onhDi/ODGwyQf95p2s4N6qYZBN4ShWBrpbM6AUhbWq7YoF9JHJOF8j9GRKczPnLWTCbYPN53fSlkVnkQSaejwaB8r2ytIhzyGed+dNGs13Xwl25jyLASjmZCkf7ezv2e2aX5+1iRpaLed/J47LcW58Iv/9+dYXV45JUGQfT83P2tjurm+gVqlhn63jwsLFzE3PecSMJ0eapW6sYor9RJmz83h/Y8+NEmRKAurBwhkhlEr1fDo/hIe3nuM1aVV1MtNzE3OOW3sagvDI8MIxwNI55JWFJGA9NBQBGOTeeRGcjgpn2BnZwul8rHt60yUbKxvYnRk1EBi9k045Agu/A7fbXx0xJITbAQ/PynV7IQOEyTUgyawzSTlmTPz+OnP/gTnb54HKsCd33+F7efbBjyH+kGsr60bwE6/cygxhP2jQzxdfmJjYwmyoST6TGy3Gcs6AJh2hacnJibHbT08fvzQbAgLydJuWP2VKP3wOKoV+geH2NrYtWQGk3vxTAKvvX4LqWwamQxFnVkEm5r3Jwh1A6geV7GxvIPKcQOBLmPdAOan5qxQPYHiRoc1C4BYKoZmv4H1vVWU2wWUukVkxuIodY7Qj7URSgLH1SMEwpRs4smBJlo8jdAlENhDkJXtjdlMMNCdog0OnHwCmfEGEno1bWgLlUxUDMW9gvPL71cqdlKsegoEeidEBeLx97yfMCvF5cJYXsaIBEDLP1YbhCn4GdGK7YQ9ELh3rFJH4PSDh/q34hPKsRh+5pHaeLLGAD1P/lFxNdsrEJxtFvgpv1lY0Gms7Z1MU1ypWNoPQOszxUzqQ5FKBDKfttXz0c2Ge6egFVvpXsKVaDv4HRtbT2bBP3b+2F24lt5FsZDwMcX3wj80lhab990Ja/aZ4ikXKzhJRxFwBLoKg1QMojhEcZ0wKz/GovhJeIbGWcCrAaa+cda/LU7yNL4VJ+pdhC3q3RXruajNSd7yWo25yHrCW4UVCmfhM9lOYa1qD+8l3Ea4jp+tLABaTG9hewKkBdwLJ1Pb+FMAv8X7EZ5scHroupfGT+Ogd+VYSJlBfaSkg9Zh4H/57//zAR9qeqr1ut3UmL1tgh/uiL42MU1g3szAQW/CqTP9AKTAYhWIU8Dtbyx/x8wxO0ygLttix4M8dqYMgia5nBtew3ZJ0N4/GQSkqSNeHiQFwBwUOjbmYHhgQstj3Io9TIdQACnbyO/72yv2p96X7fUbH/WhgWGeJot/QrMNfqOhCcff8w83MPWNjIDar75k+zVGAkMs8E2nTw25VQinLlzISY5oIbM/BUwJUJbx5e/ZDk5kTlQGTMoUCQDThGJbNSYC8Qzo8QyuNgKBrlpE7Ge2lc8WMMax5nNskXnF/3h/9ZPaxWfz/lZsJRJxRwo7rkIxgyp7RsBJSei5VhiKmUgPgKbjbwaZkhcco74DkQhCuI3SbSxkPCuhosUjI+Znhit5oX7jPdgOGVPew8/K17w2Z8gDjGRItOlqvDU+mkf/1KZK500G2vov4GlReZlBZhRtozTypTPq+l9JGT/AakGYL/PGa/ySFZxT2kg0bloD/qMtHH9/gkFjwu8IOH55E+ez6ADLaIsxrHnggl/HpKYmMv8tQ0oA2t4Pbm55tSLsd5xzLM7IdhMg0NqV0dWaVtaPP/kdA0SNhds4PZ6lxI2SDZpn2kT9bdaaFpjP9yUIrA1DMgsy9C7R0rL2ao3IARAQyPnP9/Pbatkatk0MHYIOHAOBRBw3/slTS4+JDHPenRSMswfuWJb0vtnPXFd0xmlLatWGc6jgtKakLS/QQLIaAsK1AWkseW+2x79hG4ARox6bY/HYuvE2fG14Kh4pR8KcEx8DmH1GO6XkW6nkbJ7kItQe2UnOG3sPz7mQbVb7tLf5HQfNUyVMeC9zgAfuxIwbP6dJrrUgm/EyAC3OrxxGv6PnTyLKwVESRAA0A2O/o87naG3JKfE7lnII3fu6AljcQ83Gebae7U7FE/bqlVL5tNClEp6273hjRPa09hM5bH77KJ/Ab7u0b3G+8VgzQQ6yejTvbU/s9NEPBK2wTpBgXzKPcDSJZieM45OmsZ9vvPImrl17AyHETOv1ydJTPHu4jF6zi06jieFsBosL86jVqyZrwKP+fervxZOYmKQmagqUGItG4yiXaTuA7PCI2YZ0MoZUmtr7MMZVdBA2CY69rU1sPH+GUnEXtVoJ+4dHGJuYMP1IAn58BzLp9nf3UDg4ROnkBCnKebBYZr+LWrmEEIMzMl8Jrh6foHhSsqPk125cx9vvf4Cp6VmzMVyzLPJGveJq5QQ7Wxs4PNxFNBJGbChkwFupVjfpBOpGxxIJ1Hs9jIyP4dbrb+DKlSsGyBX29/Dk0WOsPXuKXr+DdCKBudlZXLh2CedfuYpMfhj53LDJYJElzFNAR4f7WH22jAff3LU6AWRP1itVA8TFLCIAfPn6DVy8fMkYcnLgDXRtNAy8PjkuGIgnu0n7YIX5qM0XixoQdPv2bdPgJOBMxuqdr7/Gw7tLpvdL8JSgkiW+6jUEI14Cj7UQhmLGtCIzeXx0zIBFgvs8sswCdZeuXrZj6gTi2R7avAOCeAcHODyglu22JYoI1vC4tvl3QxEr5GaOd4sMctq4AaJB+poBBAZBex4LKxL0ySadFiDBBiYL33z7DXz43Y9MA/qoVMCBsSqLxqxkQmF1eRX72ztWhItJCyZQjUgRCKJYPDKZm7fffQeL1y5h5swcgtEYqs2GjQF90061hX6tib2NHTy5f9+KSfJ6vttR6djazePULH5HqS6yF2dnZ3H27Blb6wzkOH7ra6sGlG1tbJl8EeVzosm4sZ+55+bHx0xWhWuVDE7eg+DWo6UlY2laIFKt2ZiI/c59amxsxMASBuemsbqxYUAhr3W+kKsrY5r34Yhj4tYqCIUjlgghWEjtddlfgvzcg3gS8/iELNSWJQR4T2qhUleVAOLt197Ahx9+aOBM8ahg70YGfrfdxcrTZ+h1u3YPzjP2NVmLlBogKMkxZ5s4H5hkOT4pGks8lYib1NWFhfO2Tz948ACl45IBPuwTk9eJR60mB9vNMShbwVHnCzORMz02YT4Ii6kVD49szhLgJTBz/tIiPvjwO5hbmEfPK6TN/ni+tmJr7+njJ9hcWzUW9XB62OKUcq1uoDltR3ZsGP/qv/pPcevtNxHMUe/EpihQHWBvfQNPlx7ZyYInS0+MvU4Q3CQuIoy3eiZBRKmiVqNtGrPaJ5w0Sst0YSkzyNMdM5MT+M6H79u7V8mMZVKkVMJnv/kMX3/5FQ4LRwY+cyy41gy46Q8wFCFYTXA/Y6dAUlnHkiXSRWCVGu7yJ9nHJhdDSZJk2r5Hreuf//znxtjX/kRJEvbvSaVqiUWSTXgtdcMJ4BFs51iZr5pwCXkrqnftqhUa5Fpg4UpL4tVPEI55ieROz5JTS48enha1ZGFRvg9BdPb/SD6Hjz/+GNcuX6F4Fb1L89EGfZIguggGqBndMkbsk8fP8OWdb8yGjY6NWR/RP+f64r5I5jsTYpxroAZ5OoNsJoN0Im17WKXcNIB5ODeG2TNnTcJqc3cd9VYdtVbV2rm1vofpqVlcuXTJWOr069leat0TQC9XKgZs0v+lvjytpx846LAOQunE1TjqtE2ihUm9QcDFX0xU8A+TAjwNU60yudAwFj7tNpNqZMLzfXiaiX+Y5KB9YNKSCV6CspFAxIBostdp92LhmJ186gRamJgdxxvvvI38zDgzW3ZKBDGgWwHqJ1XsrO/i/ldLuPvVfZMnIZN6e3PPfK3ceBrDI1kbQwOgE1Fkhlk0M2rtXHvuwPFK2ZEwWKyUsd7QUNykbazG0FDSgFHaq0goaL5sLjNs4xaNOd97d3/PCgV2em1L7o2MDOPd99/Fqzdv2LsebB+gUiwj0A+Dsgirz1achngsanaGrOmt7W0D9WnbSOgYisVxbv68zRcmArim6ZMogUU7xD+c19zL6yad0zZZyGazg61N7uvPbHxrjRqOjo+s5sHwaA7TcyzaGGMdYrQbfcSpRd8ENpb3sLGyheNCGa1KGzNj03aayQqLRsImG5UdyaDSLGN1+xk2D5+j0j/ByHQG7XAdrWAdg2gHhcoheqBUVResC0sAulYvnZ4EHAQZT9MXZs0Z1tBwwCETu0b8sCRD0JIaAm4V9yrmVNwrX11+uuJu8+UjXrLMV0yP96F9ULwmX1l+qd/fZ0JZPrpASr9/z+8qLuO48L68H+0bsQMXFzoSowg38tH9ZDPudRa79Z0GthV8J3HNO3nMOSdykJ8562+rYgTFEF6g7/Z8j3SkuNMfHym+VwwjoJDf5XV8b+Fs+i7fk/3uMLYX8onqe8VFihv8Y6L+E5jpxw3VVrVXbdHv+ZNt8c8FAdD6johE/DfjLMNvPLkuYSaKl5WI1FwQyUcAuu3THh4mTEsxi39M+Sy948v9qRhW78Kf/vHg5/qO//0FUvO+Ann9MqOK4wVGCxPTfBUu6f+9fA/ek+OnthoW5JMhdeTdF/WNhOMJ6xGmyGcLB1FsybhEmKHmvDA5tU0xqWJRYUv+eWLzkQA0GyO2myYkj435EXXeUJkNy5x4otQE/DSx9bL+AJTBBv/4sx3+yccdh/dlwxTA+CUwtJD8GSl+j/cwRl77BUDlB3Y16f2Dp3ZpMrDTGRzx2RYM09jQEHsi4/zJTcyAVC9LQQBaYIuyY/6B1eJgHwkg1PsK/FDGzwyQpz+qSasFKIPAe2sQ+S7+49B8f4HnYsrRWVe7pFfL6/k7Thw+Ryx3cxroKLKosQdyqT1ucTttOf6O7eB3BLDJCPuNi4BRfkebByU4+B1jQHn30TvquTJixtDxkh4C2ujca3ILhNHCs7Z1pPHpHF8xpulQmSHzGMsC3BnIGoDZd4xn03MiE9oDoAkUcHwSngQBAVt7x5Az8lawxmM8sv3sPxkNl1CJu+NsngFgm/hevNYVO3CMZK0tJUt4nbJhmjf+xIT6iM/WGuW9tInIWDKj7N9omWm2MfWY7jxibf3Xc5INSqbwGiV+GEjxvTj+Cg5kLAWQiWUpo615pHby3nwfV4TGyQNo7vI72hCkky2QVxubbArBAG2qYuBrjjij6cZLa4nMSZdEc33NwNf6OuhkfphQsiPAmcwpa14ArvpSchACyrT2tUZllPlMMZ20DrXW+Zn6jPcR+Cyjr4KMaouAYWVCNZ5sL99ba8YPuPI7zbabz7pO85zPkU1zWXrH4Nc78O9kalL7zthpbQcoSw+dG7vsMucvfSY6xwww2e9kTlu/dZzuP9vIvrBTCB7QLbuoDVLj+LLDqSQc35HtEXhsjp+X0LO2mea4k/xQ32qeaMNzSYno6XEjHlXUnOVz+GyNgdn1tkv0yTb7kygC+f2Oh5wJ3UfJJ/afS9w4p00sDhdNuT/ay3Q/c1g8PTO2WfbWbwP9DoQcO76HHAYCNMqa8/lurFxClf9r3+WzdK8X+zRxBO7zL4oVsv/4HB4LZnvIkKM94DV8J/6058FJNjD41kkAPtefXNH6UTv848DPzFEfvGCQm4MTcoEKdSCbnS6isTg6XZ5bJENzxP7nlpXKjSKdJjN1AWfnF9HvBLC+vIGj7UML3qn16zQdZw10pe2hs19vtuxUTiY7curP0IaUKx1MTM7g/IVFp0keDSKbDth7Hh9UMfDAmu21VRzuUUu4gGqzjOzIKM4snEcmlzfQkQEXx4BARnHfFeEL9XtIcA+uV7Gy/NSkT1jpnv1VqldRrjo9VrJOX715y8AU3sPse7NlbM+T4hE2Np7bUep0JmVF/0KRIDrUNG3UQDHERCYNplYJ7pKhyaO8OUo9HLviYGTKms58LGLPeO3tN3Hu5jWTxRjOpHl4BrWSK+J3cnRobNc7X3yJwt4ByqVjVx8B7qRYvVo2MGVsahq333zDJBW49tkHpv3pJazJoCdwTRCd78TPjooEa12wTdCFp3HIaiQrm2AYgbpyuWpH+AlWkC1LsJvzR7IiVjytXjNWLeUIzp85i5NC0VjUbDcL/s3OTSPJYp6UgeuzaG3VAHay3dgmAr4D7gsDSh84O0u2MdeD9mXODa51Fm0iQB7oB0zXlBrOo8PU6kwbuFPj2h90cev2TXzv0+8hO5pHk8nuQdc0RHc2t0yLeGd9G6tPyEYtIBIMY3xs2vxJSfEQ4Lhw6RJuvv6aMZBjqSE7lt5pdkBd4MrRMcpHLFa2g63nGygVjmy+ci3uHO6b7aWUCIF6vgOL+hE8Yj+bNn3I2U+ua7J8C4WiMdipp0wwNjwUM9b42YVF63Nq9HJusqjf7NS0Fb9aebZsbHkyBQPhgK2ZubkZ2xv4LpxbPF3B/YXXU/+WjECu94mxSZubCdoSuO/ssqhmp4d4Omla0LF44rRgK0FuznlGERxzk1EgS4/yc426MSq55giC2/4QdAmgw71DW4Pnzi0YWz/CQo12IirsFSyOIj+Wt3clS5z3e/DgnumIE4gmuJ2MD6FUKtsYLywsWB9Ti5nzgSA79banzs7izLlz1ocslrj08JF9j+PJ+ZtLZo09SzvLfmTCU4UCx2cmrIAhWYtWEI4yAq0Wdra28OzJYzxcWkKr7pI/LORpbCXKZ7RbBsCXGjV88MPv4qd/9u9g8cKCjSufSZtPhr9LOi3jKQHojQ30On2TjaDvQwCYa7Nda5sckCWMNjdNVkGnOAiYEmijLMHCuTN4883XcWaOWuI8Rg1LqNz7+g4+/+x3jt3bbiHO9WBJzYCRmJiwIWuZP1v9FhbmnH09KhzbPp/PuwQ8AX0CadQKNuBvaMjsxbPlp/jlL39pSQTuR2wnE1PsL7LpzZb0+pgcncQnn3yC6ckZlIouOcF5QOYrfb88i2refBXnL54328t+PioeYGtvFT0rHhtGIBzGufkzODouYvnZqgGIm5vbp2x4fof+87Vr13B+YQGpRBSdNqUQaojFkvZZtzOw0w4rK2tWYG9tY9Pm+9j4BApWiNAB0ByjWWqN54dRrpxYHJtKDGF+7qy9QzaRQy6TR78XQiQcx9TUDDJjI2ZHuwEWx3O29H/7X/93e87YyIiBlOmkkxoj+Mv2k83P3xPU5/w4LjmJEbK9Tft4KG59yLVFm0zpDdoM7klsI/1ojhcTUEzw0Q8UCYDjxHuJMS5fhnIidqKJp4sHQYyPjCE0CGF9dd20nSdZuDaZMbsbTYUwOjmCa6++YicteAojGo8hkAT6VVhh4GalZfrFd+88QKvassK0a2vr2N/fRaNTRy6fxghPrvS7iKcI+KZQb7I2Tgjbe9v2HpbEbLeRz4+ifHxiGvjRME/YRaytYRastPUTsLnFEy/cP5mopu/EUw4rz1ftxBPBZCYvhkfzNldt32i2LXnabQ3M5WNCnX/hf3aKMxywxCbtnMWTPUoG9nDuzAKmxqfsZA3nLAsjk1FrpwHBAoFVvPLKK/jRD//IWOH1Gk8OtnFyXMHm5i6KhyfI5fKmzb2xvYHxyXFk82nMzE8hkSKhI4JYNIxsIoFEEuhWgZXHu1h5wtNGJUT6EWTTw7a3pjIppLMppPMZdNBGoXqAg/IujltFNAYsRNhAM1BDL9xCs19HrVlCq1vCUDx0CkDT7tvpv7DDD4QPsGis4Q0tp7cuAJpyS4qNFNvQ/xOWoNhOMYIAWREaYkMOX5A/Lh+UP/l82nVhMcIU/LEYk3ACPPk5r1H8LIxJALaAScUaLF7scDEHgvKZim398ZqBf17xbiY/zf/3TqPTJxUOIhxOJw7VHn/sIJ9aOBNrq8i352fCDPg7+duKBV4GShUbKB7SvRUL8XqBoPzpj18UB/nxLsW8/mv0TH5Pn+s5fC5ZMA6PcQRAxcp6J13DkyH6ncVNnpQr15g/JhM2JNxP8rSKixWLsT38DueXCJOKkRVf6l6aNy+Dp4ob9b5+XEBxkuIpPyaj/lVcJOxCoK/6QHNK/aK5758PirE1DooR+V2+h+ajrhV2JQUF4UlG5vTUA4ThWPzh4btqK/tKpFWRJ/X+WnvqFz9+5Y89v9UX/9N/+58MBFBYVscbWDqHGlhdIBYZG0AA2gyKt4Be7iQZHh4X8w+gjIsAFtMK8yQU+LK2CXpUb7ZFBoT30zUCWxwA67JQ/vtqgDT5T9/Jx/bk7wwQ9aiRCq6bBiI46QMHCDiAVp3LfhGz+JSFRkDPa4OBGh7L1Q9Ay0AKaNAEEZCgiaPJpwXksqWO5clrTo+3eUUEtSjVT2KTWpbRA4IFIgqo8gPKmphiN4t5qMUpQFoAhAAagYovLwpNPhmZeJIFSNyxATEetbCc8XabBPuHn3PDleGzxeVl9vQcTXb1nyQ+TsfLqo2Todp1wKSniaw5SCeAfeOO0rIglhNcFwDN8WW2Mj7EqvQdYwzZxhL1ilUGXAVVvo/a5D/uIWBWBpt9LskALnr/u/P5SrqIrcrfCcTxb5QyADIYAp3YZ3o322gDbj1pI6UGtAE63tEeboT2ecidILA17K17ZXiVLPBv4P71pSyXjBvvwT4Rq1aGid9jYKh3Zlu1dv1rXO1Xf2qDMSAt+iI7y/6TseZ3HJA/OJ0/ZiwZ4JkUjVuTxqrzJDic4+COZnK+87nahJVo4b+18WvNyhALJPdvgHpXbWi63h1rTJwmmDT3BaIbi9jTfqY94f/+7KMDy+mcuSy1f65pgzCnjDrC3pyRvdEa5P303FOg1FcVmJ8RSOYY1epkobY9vUY6gAFrP22HS2q5bCpBBktC9ZzD7qQAHJta+4P6gN+XDVIblUSSHdE4ngLoIecQyCmoewUwZY8IQNt4ejZXYK36TsC+WBRKRMl50Hgpicmjs3IIxICQkyKHTkwG2R6/46HkIAvVckx5VNwCVW//iMVeFNlVG3R/m8s+WSUloF5O5qhdpzbMp3XOIE/rmHZPhcD8jqrmuAG83mkQ57g4u0AmkpICelcC2xZAUDPXO+XwrWu9I3eqweAH1f3Opn+cNae1jtgGFvbV/mrrPegxx3sDAzSYoG5TXqc7QDAcR36UQFcWkaE0qpUOYpEcLl64gVgghr3NfQyF4sinc+jUGhjO5TA7O3Uqv0Ng9tnqGlbX1tEjkOgV/CxVaohG0njrvQ9w4eJlRBJRxBOUFAig2+yYxi/afRxub+PZoyUU97fRrB1b0PeTn/0MswsLqDZbJrVASSj2JY++s1jc0dYuigcHVryQDKGHDx+4oDQWNsaZNNUtORwI4NyZMwYQ8Xg8j6cPZ4ZNB5qJDTLNeOyfp3FoF3OjIzhz6SKSZFh5UmeUjyDQVTT2ddFkIgigMdFu7K5c1gBCA7vfuI2zr14FomFX7LbdQfm46GQajgvY2dgyOYy97S2Uisf2uc0b6kXXKxZQpzI5Y0BTe5hgMNlz27vuWDCPuhNopFbyHo9Cl0rGTiZwsvr8uYGKUyNjppEbjQxZv7GgnSV1U2kDoy5euGwAIUEc2kjqspLZ9+TJE2MdU5qDgMFEfhT7e3vYXN0wuQWuCQN2Wcys33HgqjfnCUaYfEmrhn5gYMEymZMXLiyaDi7Xy8HBnvWjaQAjaIXdBp0Buq0uSFenRijbZEzeoYgFUoPQABevXsInP/gEY9MTCJJdGwsbw3Cbmsubm6cA9MbyKk6KJ0inh5ElSBkJmh3mWiML7fyli7j26g3TRyXaR8YsEwAc172NLRR3j1AuHltBbM5jglo85m0BVyxq0kj0zcmCZv9wXVlRak/qg0xxjgeLKrNQI9n7BICsoN6ZeWSywwbg/epXvzIJDDIWZ2dmjMFFiYhKuWx7Q7PbwvVXbuD69as29kZ6SCaMQUuQlOP0xee/x6OlR8ik01g8fxGpRALVcg21csW+Q5AsFBvCzPwcbt1+DfmRkdPivzxpwaPzZMCyiBvnD5MJBIA59uwX8yW84qhMDhDo54kIzqPxkXFcvHgRqbhj6FOLm39mZ+cNPOJRfTKqOTf4npTZoE46n5NKxm2O0a6TSc41IjYQ9aLPLpzD2OwkWCCTYD378843d41lz0SHaUAPeIbO6SETwGNCgz4ad+14cgjU+bn5xi27P7WsyYzgnra58RxPHj6ytW/7qAdckPFNzWPT825WkRrL45Xbt3DlyiUDcJkUILNzd2cLv/31bwwgpvQI/SCesPj440+M/cu4jPr37Urbkiucd7/9x9/Y+9M+cC0SbONpEDJ+b918xZIMmVTSS4j3QW3uP3z2O2MbrzxfQ7lRscQewcqFc+eRTiZRLdXsFAiLWHJdLiws2rx5vr5pvgk1iPlvJkk4d7hH0Ddjgo1t2treNIYwE0acvy+ARCc5UW3UTU+Xmupvvv6WgXkBK5jcttM7VmOIBKhBF8ksJXtGTEaB9qHRqmD3YAPr28+9pGrQ5oSTGavb+uHJBc4/xaWUl+F64gmS8ZE8Br0mmjUnIWUFX9uML7pWBLBYfBjl/gAAIABJREFUOEGlWrOkSm44b7absiMWu/R7GBnN49KFRUxNT1gcS7tDqRPKlaSG0nj1+i206kzQ9lEslOzkyPDYCKLxEIjgcV7cvXMPf/M3f2NMcUs4ZhyTPW4xoyOQsD+5Xvh3guD8w0SOmMu8j5FDzPcN2/c3tnbs85GRMduPZqdmbQ+hjaL+Oa9h8ubw8MDGn3aH+3c2kzLgmX1AqQ2O22h+DGdnzqFartq6ZAKBpy4KxweotEqIJCK4fOMKbt66hdGpCZOTMImjoTia1Sb6rR4qxQqePVnG3vYBUokUqpU6TkpF7O5vo1g6QjwZt4RsLEnJh7bVX7hw+YLNIdogSV/8+Z//hb3PP/zDb1A4OEKn2QVPyUVCTqqRmuT8fHx0woBdJxcTQSKRNKD+66+/QrVRNZvV7rcwNjpmc6l4eGxJrkgoZsk684UDbt4hErQ4licP2H+T01NIDCVsj6f0FItrkt3MOaa4gHuPEQ06jvz1yXc/tVNW2cwwCoUTrK1uYmtrB5EgNcZHMTI6ipNK2VjglItMphMYirNIWwSTBPZjESSYqMuE0W8Bm+sHlrAvbhUQDsQcKSdHvyqCQJRhVA+DyACRdNAY0KvbT1FoHuKovIvmoI5oMox2v4p6q4jYUBDNTtP8G/qU9NGDkW+fnCcATZvCeMGIPh5Rin6L/EHFtP64V/6jcBH53sKKqEBofqTnyyn2ENlFcatAWK4NxUmGa9Eee+Qcgda8xt8GEf0EDItw1mqThOPk93gvR5BxJ+r5R7EP7Rxldgzj8YBonmrh51xzhkP45CX4feFCHBf2G+/px4r4HnzHXDZ7+jz50QL72C7uecIDFIfzXmqjcCuRrxRr2lh5eJziFf7Oj+X58a1TfMyT5BTmo9PE/v7UM43g5J0+JQCtGNePOwpXZP8JF/K3R3ZT4C2fJyBYWJzarDb4Y1J/rOLHbNgW4Z6KpXQfzQ//+yt2E2DLazhPFNfyGs09XqdYUu/nT5IIt9Tz1S7NaT/o7McM1K8vg938jh9P5LOU2LGYyyMqaQ74QXz/POF1YsRrDIQ/+jEf/c4/z4RvCus9xVD+x//mPzYEQ1qptli8TI5e3Ca07+iONECso7zCXhokP3jE33EzF5jgn2BqHB0yAzZ8AKuASbaLv1f2S4CQgF/HMnM0cqHtmrwaYIEImlACGwRkMfjh79RG6sxx0apNzPbyWsvWcBL1HMv1ZbaaFoeON4lST6MhA+M2shfazTra4Z+M/sUiw6brBZhpkqs/1F9+EEAAKftOALYyXXIWBPzy/mJA8zqBEJqY/oXG3xlzzTuCrX73gysygDbpIi80VpW11ALRe4gxyHuIxSeQicwc/fHfV3OJGrjsY7FWyYAWYGaAavRFFtYMh7fhCYDW2DKotvt7AC6deAdUO+1s9p0ByGHHAHPgp2NOaIPQeGmxcU7xnpIx0ML2z0UZBm1gnCNKAmizVTbYAahOFkcAs4yqjK4VEvHkPGzeDBy7n8fC6NwwCDLgOOycU95La/Hl9aU1oOzYt9aJV3hOx8X4HTHstZY5vgICtTFrbqkP2I/qJ/8mpQ2XTrcAOM1H9ZmYuXyegWXczPpOa+t0rnmT50USxiVm5FTIcCohJdarNgb1vTYQ2ROtazka/D3fTUbcz6JmW7TW/YUAOM4cEwGWSoKpH9x8d0CvniMDrv6hryNA2u+g8Fq+m95L16vf5YyQacrn8micZX49yRIeK5Otcg6a06ni8WFbVyHHqqbshE4uyNnTBir7rTbLIdIGqPfl9bKXTCCwbfzMaa46x039KnusDZSAr5uXHsPCk+7QZizbSSBTtpDt4fP0mRyClx1gzTsl9WR/5OhpfcpJNmZoveqYNF4SSPNMOnGaV7JfBKDVT7yPkk+yebynkpYCieWsWPs8KR3tgWqTko3+ZIXmhNpLGIQnI6TjzP4RWC07QUa8bJ32JpuPXsKVQa72Zzkrpwbb5zNIKkR7t9qpCvEEtpz9dMx7ahH2Bt5pEYQMhOZWGk1kMRTPIJkeNiY0+gmMjc5gNDOOfnuA2YkzGM2O4GjHSWCQBc1kCt+RgO/9R4/x9d17Vimex/4JfIQiccSHcnj97Xcxd/acFZBLppxv0apV0W910Gt08GxpCUtffYmTwh4CXcpBhPDhj36Et7/zHfAc6nG1jEKpjH6nhwjCiDBIqNRNJqFdraJQ2MfX9++gVK8Yi40Bs/qUc5igIIE0Ht1nYEpdYDJt89mMgUIE63YP9nFSqxjIeP7qZbzBI/znzth8I1OU8gj7ezt4vryCZ48euePG3IO9GgdkarLY09T0DD7+wfdx5pUraBsnfIBWjcztA1SOT4wBbZIRT58Y+EytUspv2N4TCtmaZ4FgBtQEIgg+EhCkveb9b752C1cvX3HSGIGASQFwHyQgQPDjs88+w/073yAWCGKU8h9Bd8/iSdnWQH50zI4e37r9hmNsesXfJBVHfenHjx+jWDw2Fm0+PWyyMOVCyZjn5rPQr2GRoG4LwVAIueGMsUzJnCV7jnqqvUAfI+N5fOejj4xpFok6OTiy0Xa3tk2iggUV0/E0YqEo2jUW2evbnIjFhgxUSCTidiybhREn56bw/R99irmFM4hnUpa4ZiKFjOfDvX3T4n6y9BDPlp6Y/nKzRlDf+Uhkm1rgkkwgEA1ien7OdGop22BBdiiMcrGMnY1NVI9LliigXqwFNuiZhiv7V8eayeZm+2iDEkMxAyfp3/I7BOfoC52/uIjv/+iHNl4Efm0fJXu5WjX28q9/+Rsbr+SQ0xM/Pigac5aMJK7lSDKMsckxW0fSn+YpLAtIe11jDG8+X8fm+pZJYCzMn7P5WGbxwE7HQG6uTxY/O7d4Hu+89y7mz5218aJd4Vqg9jTB2K2tDTvCTh+MCRQ+/2D/CLEokyyuACi1msnubtWdBEQqkTbwjUCSC4xcTRvql7M/cvn8qSRB+YSM100reEgAaDiX8eRTWD/BaVzyGQS033zzTQPtG/22sfKZSOLY7ezsWn+pn4ZCMaSG4pZkYZ8YIaFec4SVSIC1uTA2PW4JEMZKlMHheFWqJWNqtlsNk4GjbWB/8pg8E12063vHB3Z6YWRy3Aqs8h6cJ7TNZOVS+3qX4HO7Y+Dtj3/8R/jRT36C9DDZ1iEUdg/QqrYxFHanPx8+fIi/+qu/sj2dICT7ggA09X8vnD+HXC6D+FDMAFgmxslKfvrooQHEheKJgdosBkkg8Z133sXE2DiqxxU8X13Hk0eP7P6mketJPrZbXSvEyf2N9o39x/lAm0gtdJNB7HcNCKVtsxoVHitP+yvHgzKOXEsEDc9MnbWEUbvBuIs+kJNpZHKMRep4wiCRThr4X6oeo1ItYvdgy/nELB4XDqPWZOHzOMLefsyEl4qoyvcm2Ds1Sm30BqJG4mhhe2vXMbRjrLPRRKlWxlAkgdxIHtlcziRb9g4P3AnKQQ/ZTBqj2WFjr1OmgWNAe9prDVAp1TA6PIlscsSY0I067U3M7As3/Vafp87ittX++pe/wpdf/cGu53hxffIEJxN3TJxVqq4Yrsk6eaeZyLy0Wh49d3otRom1HIt3xg20Z5FVsuZDJp+SMhA5m82ZVBOTObQTpsVePsbG5vopiMhipwTxm/WmJapWnq2i2+6Z1vBwJmenRwYkL7S6BhxvHKyhUC5YH73/4Xdw8doVA6Xa7Y49l6eZktGEFTrd3tzFk4dPjIXt4nH6n20sPX5g8iYGQCdidmKIwO9b775l65cFIOlXcOz+4i/+Pfzwhz+0ub10/yHa9Y4VRiQxpdtuntZAYWKLPiXbHgyFMTo6bsxv2kSyq1nfgaDr1My0AdWPlh4bCzqbZh+N2HgzycBkNtnZ3B+ZkORc57iM5EbshED56MROx5DRLXIK7TP7nm2nDTypnWAsO4mzZxeweP4yOh1KZJ2gUW+j1eiaRAtPzcTiSQP+6dvwZBr1zSPRIKYmRkyKI4gu0qkExsdSPESC3Y0iHn71CMdHZFHzlBFPC4XQGVCqrIOhXAJD2bCB0Bv7qzio7WFjbwUnjSJC0QF6IcpodREK908BaIL/7CeeIDMwsOvYqpIuJVHDQOJBn4e20PbsonAZxSX+OMVPBFIcJj+VLGR+zrWh2I1rWMCfTkTKl/eDdMKK+H2BrfKxeX/FHcI7FPPpdCPvRfm401OD3glxP65hfh1PILc8HMgjdlIDmnOBALTiNMUB3CMEdov0IezHMAmvHpvZIk9WQcCxAEUDdz08RTGs+lbX++MfERaFUejdX+B0LzSY+ZliBd5DsbfIRQI82S8ixyg28GNKvI7vL2xN2IC118PbFKv8/8BwiqhyUw69IIfy3gKg+T7qMwG2/rjpNCb1xsUfsyp+ETbix2HUVv/7CxtiG0X44jVSJVAf6hmnMZbH9Nf9+T0lUIQpqW/9MdbLeKEfWPfHphpv9bnWjjAv4Qp6XwHk6hutAd7H/13FlLq/5pzwRf5b81bvKlBaY6HfB/7n/+4/G7DTlJnxM141AGYAPJCWFwqA5oN4VEqTS4OjgbYJHn5x3F4P1SJno5ip5nP8xvc02+xR8gX68KUMLPGKmQmA5vdlfPzgn7IDyhzIqGlSWzs9ANocEDJmyVSyQgsOmGGGi9edGp2eK94gxrGOPAu0ppPENggAFnuM9+B1/FyZEbF9NVgyiH6QS4Msx4f3UcZQE8FvBGRsBEbxuzICMvL8vh8I0ALiO4t9p77S4tDEZnsk1SD2rn+B8V5+o8kNRoZOhlUbiowp/y3Ajt8Ri9GAJW9++Tckv4EgA1QAvAG0nn4QATMFczK4bDuz0tZellr2+sEWBVU2yLaGY1fyOJ1tJNyMvewcfx/2iq7JIPCn5r36Qb9TP7Gv1X6tDV7D9shY8/ea35KrEOAl4EgANNttgYZP5kEGmsGjNltt9K64m5vXBKzYL9L6FUDsN7a8TnOM78B/2xF2DyyWxAjnr5IH6kslKzSXzfnwNlu/ffCzobXp+ZM42gAZlIlZK3CO9zMGi8d0VxLA3mvgjvEo2NOxQCVbGDjJgPN+YkKrb2VH/EAev28AgE8mQUxTXucHwPX+Wi/chJydc5rGuo+11ZMxkKH3A+xirpCdKudAToXmP38vBhjfRSCubICSao6Z27Bx4Pvyj0Bj6uHaeBOk4emNlrOl1IAWeMq2MFFoAUu/Z+NBHTrbsEz32CWBZPO00dr6taJ8jpHP50giSG3hvcSet+QK1eI8+Qi+R9prr5w69gfvI7DY9Bc9YEEbpdahEkK8D4878tkcD/aBge3e+mPf8J5K3PAzOQL8rk48aG9RgoM/Nb+VzCEgbokeOC35F3ujW5f+ZAuvJQNZe4/mvMZXgL2fES6br/2EJzTk+Kgt/A77UmPud2zUt26MHEgnPXSB8rZ2Wi7xRuae3lvPtj3PGwMC6y87FVo7WhuWcPCK/eq0hdlinoDx7CmBUmdzHBOJdtbsQiCEFtlU/QB6gxD6QTrtQQznxxEMJTEYxJEcGsaNKzcxP72AC3PnEQnETP/07p07eL68bGxdHpulTitB7RPqnpKp1u1hfGwCC4uX0etHMD49i9mz55ClhuRQDMlEBL12F81yFYXdfdz57Pd4dO8boFVFPArTm0yNj+Mn/+LPMHduAaFEzDSZSydlNEoV9JttdCt1NEploNfC3sEu/vD1FziqHCOeS1kRMrIWGURQc5tFm54+fGSMa0p+8Gh8oNvH6MiIBa1MFpHxVyPAkE7h1bffwIWb1zE2M2UndigXRrB0e2MdWyureLz0wIDPZCJhDJxStWIJOspDzM7N49Of/BEWbl5DpV5zxSbrNRzs7WBnfROHe7umh8sj3wSwSOCUnBHngTEwy2WbHzw+zyJsjU4b+4cHePu9d/H+++8bmEJZDX7HbD9rHJTLxgL8+ssv8f/83/8Gha0dpIxFHDegtnB0bADs1OwcXn/jDXznOx/Zns2iVXw+GakExK2g38EBtrd3TGuaTHE+q3ZSNeCD842AJ9cc5xzn7MhY3gCK9HDGGK7UaG6ji8UrF/CXf/mXOLNw5pR1ZoUk9w+wub6JLz77HIM2i1BG0Ki0EAuGEfb2GYKJBI8SqQRq7brNnU//2Y9w8epFZMbzJvFhoHmNRfQ6qBaOce/rb3Dv67s4OSxaMSmCovyMgDCTHgRHm72WaYtzHTArzndgMoisucPdPfSoGUqmVMPZaxbUI1BdrdUMYDc9FeopmqRIz/TQCfJ1vOK61Ekma/enf/YzfPzp93BmYcFASR6f59hSjuHzzz/HZ7/5nYHWTITYGq23bV6wiF86k0S1VbFj27x3NE4pJ8qite0oPUEN+lHsy821TZOBSQ+l3HwIhDGcIePO6VdTGuDipUv44KMPjVlM5inHjEkQMnFNwuTk2Ni/0XgU6ayT0LKktyVZqNueMgY92b48Bs9ECSUFOD8JIJUpwdJoG3hNPWAC0DGPTNLz2F6721sGlHK82H7aPhbktPlQOEA6m8W7776L733ve3afcqtm8iWU39ja2Ua5XDEN6r3NXTs9l0vnMDc5bfrdvAfnvhX2ZbHoSBDHlWMMQkFjQFO7m/IW5v+bJEMSLONNIIqnCESeYKG2ufkZLD9fw1AqacxF8x9ZSDIet7VOvXnOmZPDgouvUgl895NP8O4H79v6Gp+eQpv6vzsFk71xRRLb+Ou//mvrUzLrhoezXixTx1CURIug9QsBJtpmyrA06o6NTfCWDPabt25b4cr5+TMG3hUPi1hfWcPB3h7W1tZwuH9k60E+6uFR0UvCO59Op6lm5+ftFAUdc1e/gsCuk3Qj+5wJcvqhvFc0FMWdr75BvVLDaH7CZB56zZ6BX/IDjYgSpJQCmcQsfgBs7WzipFQwyQLbm4cciKUEAYFo2jDuHSaf4vnb9Dns1Fo8gbHMiNkZ7ls8nUHpIMU/9AnSmZzZB96HJ2YePnpkIDT9XyYFclYUMmSJMp6+MF8pPITycR2FvRNMj81ienwW8RjlD6OIJmJODnCIp9GYeEmhWq8Yc52FBjk2nGfdTgvTk5NuD2VieTBwQH6lYkx7xgmcHzwVw/k7NjZuJ07o7/CECtffyXHZ1hB9PRZ5jUViyOdyyCSzSKezlpBgEcFak+PpEtXUS7996zWEEDQ5GzK0t9a3rNDvSC6PiwsXLTFA7fF+qIfjyhGesahv4Qg3bt3ER9/9GGcWzuHosGAJVyaUhlM5u54FXJ89fmZjSk1x2oFwJIDnGyt4/PQJqp0qkrGEJRp4wsgKJ/Y7XgFuV8SSjG5j9N+6ZXUmGuWGMfMpR0LdbO513Au5HohN8L0ZKzIhSnvA5BJ9nmKxYGuYex377R9//VtjaNN/ZY0A2nDaFiaXFi+ex+UbVxFPslhs104PMpnHExL0E1hs9OnTZbPTBPXln1Oz2+oZUP6p28fY2BRmZ86i3yOoydNfLPCZQwARTE7NIpcfQygYRaXWsndmgoIFAcORATKpGHLDCQx6JDQEMT05YXUpVh6uGhBvWAmXBddJoI9esIvEcBLhOJCbTKPcOkZ1UMZhaQeF6iFOKkeotk+QTBEE7FoRyHqjjEajbifqIkNeja6BA69o8w1MYwlWSt4QfQ4MUK03bP6LmKG40Y83CDBTzKvY1LCRgauhpVhbIJpiVe4hsjWKC/Q8PoN9zpiAnyk+k2/qB33lbwuPEc5hxXE9gpDuy+8q3meb7XOvFhb3Kj5TDGjW8aAtEYFEhEuBt/Lp/aQ/Ad5mL+mDebGpH3DlO+v92KfqX9lDxSX+d1ScpvYrHn8ZtOd99Z2XEwaK/RTD8Ht+ANRAZ48wyjlHW6RYTtij+f8eAO3HPl7EgAPbWy2GNhUPJ+NheA9PHnino/lvjr+wOz3XD+Byvatv9XyNrcXD3mlTzUGNsR+YN/udZPLHERPVB6ojJ/zRf61+JxyAn/GeivWFC/nnov6u+e/HWBTLqi+EifG7/gSHHwMVcK1xdnGyw0cEfAv7ZNv4e8aIin/9YL9iRPaxrvHLk76M351ihv/6v/iXAx29F5ArgJCTqO2xgU8zBp62MW9onegF2myAgDdNODaWAPS3GJney/HevJ5HnXitgCxjCHgyDFpY/EzMbL60Y5rVbeKSPSEAR0aL91NQrAWgQITf4d95PwGPGiw7xsGiKOXyKSjOzKjub06Kd8RWToZfjkEACDdxOkq8D9+FBoPvRUNnYKC3QGQg1N+8J/9nv/gZk7wv78U205GRUWN7BXb4DYwZOB/Lk9dyjPl9Y614x7BlOAVS8xoBUzL2ym7wWrVJBvufMmp6roAWRq5aWFrMWkD+cZVkgR+ss0SEx4z3T2A91wxhwDEbtWgIQLOdBJwcgOGYzacbmufkUQNaoK0ZpIBjo4VDrlikmIUszqbxdwCkY8JrAVnyxicTou/yXjLOFgh6gBf7XsC7jvL4QWltHLyvsrcyiDIQyu5qjsvYGxDlnTjgd/m9OFPfbsdwTH6vqCIBd3+/CTTiddKtlkF36yxkwQEdfs5tzgHOPf+a13tq/ikBpHmudaY+kD4T7y2jJtBS9yLrx89MlSPwcj8xADCj2XfgsxwRFXnT/KCD7jZfZ1D5V2PY+ar4cjyUQVXWm23kfNXGICaexoZjoU2F65//5nf4PnKAZJy1kWgDYHDD7/E63sMCA++0BKeu5oGSdJp/LunltH618egZ2uzUPlWZ99/DAN+gd8Ig4DY/Mq1sHYSdVhnb4eyzY9swOGMbqdVs2nddV6RGICffyf93Xs95rnklkFp9wHfmffh7gkt0zjVvOIZkwMleuYnsjrfpGQwG2B69p8ad/cI/0h3n8/gMfo/jLW1XAjccV3csv3Ja0FTrWnaH7yUnR5uz7KfGWMCv7KQAW789ZuCs8TI77yU7Nbc0frwn39H2UA8o1zrUerf9puUY/fwu1yOfqQSn7Kzsk/pMa53+G9cHbRq/oySJ7XMh5zgzGJOj4w8UCEA7u+7mi2yy/q71THujhIGcXTlo7CfiZM5BflHIxTl7ATu9wmPQ1IRtdwZodczbQKcfQDKRwfjkWVTrAaSSI/jnP/pT3Lz+CoZoa5vA+vI+fv2rX+GXf/u3WFl9ZpXrWWxv7sxZvHLzNcQSSdNTTabTaLSYnOiBudKJmXnMn5tHghIcEaDT6KJ+UsbDOw9w/4svsL26jG6jhFyCgF8IifFRLFy/hu988jFmzs0hEAGKRR6tbaFVqdm1B1tbVmxxc2cTe8UDZMaGMTI7gXPnF+y4OoEmgkYHO7v46ne/w9Kdu+iUaxaglvaLBjyO5PPIDY+A4FOt3cLChUUsXLuMC7euI5pJGqOIYBD1kwmYHWxu4esv/oAT0xoOmPQAGbKtZgftQc+OAf/kpz/F/KXFU/bmxvpzbKytGvB6tL9nIFQ6nTRwnMwlzSNjMtcaBkRSy9GCpTiLF+VNC5aaowSgOa4sjJXz7KutawZgg76BdH/7b3+BB998Y3sSgXgydqu0fbGoMWIXL13EW2+9Y0fL97b3zD7Uy3UrpkVJi9XlFSNGcI5GQhEDN+249vGJSR+QrUemEQEjgi9k1WdHc1Y4ju9yWCqgG+rj4vXLxmi9fuOqMS9pB8nEpBwbGaR3v76Dx3cfI0699QF9xBYCXXfMnQweC6RYkqnbNDD21tu38dYH72B4fMR+Z3aNG02nZyzzzbV1fPP7r7CztYNmo2tFMbmeAvRDeLQ+EsbYxKjNTUp48Hr+bzU4ghF7P84NyjyQrUg2sx2Tn58zcJHgEu0iZTkIYNCu0W+l70ndaraFYAwBnO988hG+/8MfGAB6XHY6sOwrAqq///3v8fD+krEHZyZmXPLapE0DJh8SZ6HmPjXVna/F4pfD43kMe3q+lLZIDCVNU3zp3hLu37uHtaerBnwwqUJdZRZWo+YugbuJyUkrfEhgmNrLZCke7O0bqGFzLzgwffOJ6SljSrI/OAfpuz1eemjBOAvebW6vIzuUtWusyFg8bvdksNvq9lzBxaEYPvjgQ/Onefy91XSBFXWjTXLBagk4kJP2kcAT/683qvj000/xx3/yJ3YPMlH3C0dYWnpoWrgErbgGD3cOjNxyZmbWJHAoWcjinCcVV8DRGN4YYL+wj1TWFaDi/dhm7kWz01O2r/FEBBMNnMPUfqa9JbOeICyZ12S4M8lAAE0nHR3jPe5IHTYX+uj0u5YkIBjK5MCFq5dx5eJlHO4VrVjjzs4eNjfXsbe7a9ddXLxgTFa2dW1tBUv37+LevbvWPtY7IOhKgIvgJts5PDJm8im3bt7GJK+jtm6HBSBXsPqUmuFNLD97ZicPOJe571PfnXILtEv01+U/mYxLjEzcLrI5JgN5GoV+RAyXr17BxYuLtt9IHqp4dIQnj54aO7ZUrFihOxarIxtU+xHXabFUtGJtlNwh812F5zjOnB/UwGWCb3N7A4ViEcGoK0hHG8j5TV+ByaCjo0OLx4J9YDw9gYUzC9a39LGYFLOE69CQ/S4/OmzSNlyflIXYO9g3rV7KQrAg5mhu3En0mVQQQXMSnBLoNgcoFWqYzJIFnUev7STnEumE2Zhaq46TShGpbAKsnE7bQRkfAq9sw87OFvK5LMbzo1ZgmkDuN/fuWbsylFxjbYFSEUy89Ad9nDt7zk6y0JZzLtOmce3SNhNcJgOZIHAmmUY2lbPEyvyZWRxXj016gcVuee342Bjee+89K5pZr9atoCznAFnG9UodI9k8hnMjiAZD6KCDeCaCFnr4+ps7pnVPAJqgbjgUsXVIBjYLCh/sHSKdymJtdRWFo6KNC2U3MtmU9StPw5SqJdS7NaSGkiYlQZvGUwryfTm/1je2DEimBE86mcb48Jj1K/ejg8M9VEslNBpNO+VC20FAmSddmIDjdfTHOIcZ/7C/Fi9csoQUJVf+8PkX2N8/sL5jQuHshfO48dqrmJyeMFml4XkmYYHCc5g0Sb1cQRSEDaE3AAAgAElEQVR93P3qa3z2j5/bXKU9EkjHdcx9iGuTSQnqgKdTI/b3SqWB8ZFJTI7PoNvkSRfWEEogEae+u9szKrUKWu2aFctMJSNIJaMYGc0gMCDoFrG9cdDs2TNYtJX7Lsew1qiiG+giHA8hM5JCfDgKxHrITqfQGtTweO0hjo73UKjsA4EGy3MYAM3NgYl72ioSh9h+gZeUXTE/OOIVOCfzNEApGkfiECAqX1P+pGJUf4wt8NPiAA+A5vpUjSURcfg7xcpGLvRiPMUKLsZzxDPbwz3cxeY+T196hDw+T7GaQFrFpwJ3+bnAO723sBZ7bsOdHuM+zHswAcG+JgAtgomeIzBPcTH7Rm2mbfFLgbAuhPxpxeKyl/LzFS/5CTnyz9kHenc/KccSjB72J0xKmJlib7uHxxR/GXhmW+T386dwOL7Hi/jj2zWs/PNA40/inPBEts8fg7g58YKQKfzM9ruO0/bmT76ff0wM7/EwB/70x+V+3FDzTPfzY2GnYLGHP/HZjrDq6jEpZlPcyHdWHCvs1D8ewk8F9J6+vycZozmqRInaojia9/f3jWJE/o77C5/Nv38LxPcIYpoL+kx4heYj30v4htosTEcYl4B0rVfhh7q3MBzON5EBLRFPANrP4BMDUIPEI2H84w+aNaEs6PWAYAWX+q4WqJyqb4GGHhjmAmwHYLCBYpFx4rMz9FJC2i2T5mWU+LkDxR2QJsPgz0xo0utdxPASAGaBu8fQpQNoz+l0zLngtfw3M+9aMAZG8OScBw7xGsfCdALe/KMJT4eD7RVTUotRhk2AuiaNJp4MpRjKfJYy/WQC8JncpDRh2SYlDvg8GSE+xznPkVMQXIuBv+cGzmfyOWK069kC8ATCsZ8EaqivBcwJLJLBEfh/upADjummRf4y0KgFxb4TC5r3ULvCHoOSn4s9ZwCJJ29BDp8fCCIA7frWYwl7Djifa3Mw5BiyAYoNBAKnR/HJCOYfSXBYhtY2OCd/wHES41597geL+B1tttqU+Dz/vJBREhDEd9CY+ReuAUs+WRn2pZvrDhTU+8qYO8DQAUZkbej7xpCFJx/jbaJ0KM04eMxJ3kP3lqFmPxuLwsvscr4IHFUFVOlZG4jku4fap03UDwb7N55TgJgyLd5moE2e7yMDZwPi/fHPLRlHfldSHJwXBDC1lqxd3lFe2Sxm322cPe0wOteadxwrOS/aULWh8KfWveYNn6t5LsBQALnGQwCuH/zTuKlNtBG8jmtMNkRzpdms2+/URt2fY+VARzIO3NyWk+bvR36HbeCaUOJDoLCx0NvOphrDkXas5YAmSX+orSxGYwmjjmPW0jF3gfSLBI/GSRu2f0PjfTQXNA+0rsQA4JxTUUCtJTFtOd9sfPtObknzi6wtv8PJ57j56BxOJf9O59OpIyCnxM0Hfk+gs39dWRLMYxP4AV29j/YpOT+6l/pa8+jFGnZ2SRt0ucTK4c7JkpOgda75yGdpj1bf6ncsUqf1w3nEv2uP8YPm/5TNMr0+6yuX8f6Wcxv1ir962mv+pKGdqPFYBwRE5Kj556HZThrhnktsaO3qJz835nlXNR8c+CI/QeNMsDIQiqDDorJc2wij3ekjmcxicmYBx6UeJifP4d//87/EzOgsinslPF9ex/bqBna2drG2sozjk4KBZGQL3rr9Ot54521kc6NIZLKoW6JvgM2tfRRPaogmksY2Hh9Po0/iSquNk6Mint5dwsqjxzje3UanSuC1DQR7CGfTOH/9Ci6/ct0Kis0tnEV8KIxOY4DSURFHuzsm5XC4v2dH7kemx5GfmURuPG9M5HQiaTrY3VbPAGvq+97/6iusPXiK4/1DHO3tYziVMZYiwabx6WlEEkPI5kdw7fVXcebaRSRz7kg02coEjgmA7W9v49H9e9hcfY5clgwbx6Qk45BMYxYNfPuD9/DWO+9asMixWLp/H/u72+YTZVIJTE1NmG7v+fPnjQ1JMgGPctNx3DtwRQo7tZoFuxtbm8ZKpdalgDCCbpTgIBgmu6UAk+NPoISaxmNjo7hw4YK9X5O6he0W9g85ZgMrykUgjGzKk2IRBztkwT0xkJQF6qbGxg2gz2eHbU873D1As1RHNpFBNpmyo7+cV2QnEqjgGPBYNNtabdbRiQyM+Xz52lVcunTBjkqTKWkkB8qmHB6Z/MOTpScoU+eTGYbOACEWu425UyIERVvdFtr9DmKpBK68chk333wN2dFhk1rhOjQfjTIKjSb2t3fx+O4SNje3DIAmK5/jN5x35ILjkxOT7mACZnx89FS2hIABj78TPGaikFIWBDzpay4uLhooacfoqZ9bLRnjlGA9wUkCAAT5rdCj5/OR7YYo5Q7GzR9MZlwtAo4nwdSvv/gSh4dHBvQtnrlgTPpAJ2iSF80amWtBBMIDA7JoP+fOzGPxyiVMTIwZyMk/BNn4vAf3lrD0zT3s7ezbmmKdjfEpV2CSrOlK3Z3QIfDH8eIRfGouW/BpCUYyhsMGHl+9fgWvv/OWsQXJrOP6+uXf/z2ePXlqjHAyGqnZamzGTu/0vfgczn3OMyZeb9y4YbqqtWodtWrFncJEwN6/4RXzTiVcXFA4PjKghp/dfv0WfvTjHxtYvrG7Zaz/1ZU1+4zsTrKVqXncqNaQS2esAGQ0HMYhEyiNKiL0+wZ91JtMUMOxuSOuZgUT7vQrzp87a/3BYqrOxyKTgvVnkkhk0y5pThCDNWv6fVtLfD5BT0pxjObzJotCwIOnvgjCNVoNVJp1K5g5fWYOFy5cxNT4NPZ39nH37l2bo7du3rT1TtCckjAcOzJrf/V3f4ef//znJtXF8ZmbmT5dV2z37PwZkwGYmZlDOBxB5aRiiRpKkTx9/AT9tjtFd3JSNJ+Y84zM7fzo/8fWm/VImh1ZYsf3Pdw99n3LjMjIPbNWVpFNsrg0mz3d0LRa04D6RRAkAXrQgziAHqSBMBLmUa3BqPUD5k3QEJqHlgSMeoZkkSwutVdW7mtk7LuH7+G7u3DsfifyY6KjUIgMX77vfvfatWt2zOzYqMmJSypq2pmRTKYRDLiAKM1wXp9zwWdm1cjk5Lh9p1apWkY/bRYGYh89eoJnj18YB+/Y8Jj5AAkC2VYF4CpAmC3MQBSzq111mltvBrkI3nJNqmc1rL98admzyxcWcfut21haWvCoys7wYn0dTx4/xMHuIQb1ICaGx3Dtxk2zTXgtC7JbM7ssxifHXNPNTNIySxkM2tzewhdffobGWQuXV66DjdAYLKo2ztDp9Y2Tl3he76yPlbk1RAdxpKIuw25mbhqReBTbuzu49/gO6u0qY7JWKcEg6/D4iO399fUX6Pc6mBwZM77qjZdbprdJszA5NWUNfg+PjixTno3j1ECUa0P6B9qic3PzJgesKiBfeLVcM0A4HAxbc825hVkEo6TrKdo88rnHRkbx1lvvYHpi0oJBrFR58fS5AchH+0dIxJIWcDW7gNm4mSgSQynjyX/+ct10iAHYI6M2hrNy3Sh4WEHAdaWc0wfh/+lMBsMjOQvUETymvqu36taQMT86YsEaAtD0XU68THt6eTwLaWumEim7JvWEKgYqxSLOOmcII4ogwggHGfDuIxN3lc3O1nGAGoO4C/NL1gOBz1oqlXFyfGpUKzwXeC6//51vYWpu2taEmz0/ysAYcLRfxReffIx0NIzCodt/xWLpnPue+4B2CBNqjo8LBnBPT83hyuVbyKRzKBarRu+ytnrVaERarZ5lP1viVdT1jCJl0c7uJgqnhxgdzSMSGiA/nEE6wwbIXeSzOQwlExYY43lqAbVWy1WaNKsIkAM6GUJ6NIV4PoyxqRz6sS62DjdwcLyDk8oB2p0ygpGuBdNCYfowTAHo256THW0+SMg1xGaAleB3i8HTXgcBrzLOnwwm3mPaowKm/T6g34YgBYdwCiX+CHzk/XlPAcGcE74njMTZ2S5jU36abFXna7zip5bvIiDQ78PJXhd2JgDP7+/QTvcD0LS7zSfzZZzKp/BjAbwW9xWvpSQVP57CBrW6nzADu49XrcvvaFwasx8/0Nwo+Cc/kueuvidf02/HC+9gAFHr4cc/5N/L7+L4/fa93wcUiCoAWviJw2lcgor/2hq/w6teJSTxcwJ5tXZWneM1pRcAazielzArrMUfYBD+IL9M8y2/U74bv8MAsdZLIKvk9vX7+YMXluzlJcHK75OdKD9KayGc4B/y77U2fh/Mjz/x38Ip+DxaQ31G/jLXQ1iU8CR+RgEKw0o9ipBz39zLitbcCZORbyocT9iJ5kN4kwHQ/9M//a8GWhBNrC2wJ1hybuU0a3NLwJihpAvK4dUEcgDMyJASEUgj59w5qU61CBTRxheoq+/+QyAL31NGozKoJfAcp0Bq3ldGjiZXSsjK9TyAx9L3e73zzE4nUK+E1cbdcYCNGnRp4aQktJEJEvN6UngUNi2EP2rA5xU4ICXDORdgpGgcv8tDlz9StBImCY5/0/O6KuPns9Jp4ef5Gc6VcY15kcfXqUC0KRUB4/PyOwIXJciaN825H5A9j+B4QK5kTM/O7/CaAiIUXPBTcVhmQMA1Q+Ma+sv3FZURBYeenQC0U1AuK48Z0H7giAA0PxsKOkoFBQK4rn4lxExoKSl3cDiecgHunEt3H5dJ61eikmeBk7yugDD/oexXMK+Dr1LwAlN1fb9yEgjH3zpc2YiCn9XBw+w3Ux7eQUwA2gI9Awe6+Q9zvi7eIhpoCgTRMVNkXny92gP+a+ig8I/Zr9hkRPC3AwmdUeL/kSLVvjfQwzNEJNN8Pn6P68rrOABSvHDOYSFHMd8jSOD0klsvKXMCrG7+XTCDz8cfZUv4laVFqj1OKWWh6gAROMnxOn3kdI2ANsep54Ii/M17ymDQs2pcMm60n3gNAtCaK92D1+Sa8MdAZI+3n2PTnGosfF4Fazhm6hDe30pC212cNRyASSDZdHvblexwfhTR5zUIQFvlAwaOjqXp9Gsy5biX9b/kWwal/9CWDL8eQFFWNmVL15UMkUJFoCrvb3yOLRe0NCA0CNPXfM32tZfNIL1qzbu8SDjf4785D5R1lQjxu9oHWme+z8/7M7alu6SreP9qpeTpEydHMggYWNXecAeyy3zQc9EQ53ip0/zr/Xo1kmRGBqXknt+xtSY9AgNrvmCamyf3I3mXcSPA3K1XwDIxCG5IrylgSsOK46bjoPNAcsb7Egxzsk65dzpXe9YMLa8qhPNp+7PrqHhkIEonSj4ZMPCvHb9ncxMcGA0HmzwROegPgmi2+4jHUhibXMDh8RlWVm/gP/vr/xypyBCeP3iJrz//GoW9Y8vg4vnNzusEHwlmX1y7jDfeeRtT0/NIDsVROeuhWmvj5eaecUwHw3GkhzIYnxgyh5sAUP20iqPtXbRqVQRJNVM5RatRQqNdA+JRTC3OYXJ2xhzSmYV54wXc3dwy/ttq8dTWuVQuYmphDms3riAzkkd2YtT4GZmoT6C7Xe9Z48R2uYanD+7j7u+/QOnoBK1K3Zp5ddtd436lo5cZzlmjNwLfc2sXzNGlTWClwcdHODk+xv72Nl48eWwUBgRoCdAQgClXK7aHWXY9MzePSyuXbB9wLU+Pj02emVnLfZ1NpyzT+sqVNQNoaMtFyIs56BuQzUZp9XLJAKYPf/VL24Ok4iCIR/kn0NBkg0evQkPnHc90s9dSMctSI3DFTHACbATDW50OTktFA3MOD49tf7N0n05rLBSz3wzcMEhMYHVxYQFv3HzDsi4f3n2A3Y0dRAdhRAJBDCXSiCdirrlTs45mu4EOG5Jl0pa92osGMDSStexhApts0MYzx5r4MRGi1TaA8/nj53jw9X3LrCYFBwE17g02QDNqKzaaCgfQxQCzF2bx1ntvY35pwQBoPreuxeaUuxtbePzoEbY3tlBvdIyfOJ1OWvmz6aSuOysIHM/OThvwRuCWNhyBRe6TcqkKOp+kl2A5Of9PsiKFGY0BWObzl19+admt3JekMiJgaxm1Ho8k5+OoeGzUFPwhGJxKuca5/CG3b7lYNp741eU1a+oZ7DqO8oE1cXZNfY8KR3ZuMmt75dKqcYC7s8vRTpEvemdr18CoRDRh1VhcQ8rywsICQnR2ey5b6dn6C+PwJUXHlbU1kyXpMMrtUC6HG7du4Nrtm443mHy1e3v49JNPcOfOHdTKFQM+EwlnM/K7arBNkO+EdBakKAmEDGgdH5+2ueZeJSiaG8oaqCm6l+npSZNVa5ZYKuDg8NDmcfXyqgHHvBZpDVhhwH3Oc5Lrw2xPBq5IO0IgnTRHXAfqITYxYyC33W3bM3DfNjttW0te0/yEUNjxIXulxgSDKbPLy4sWuDLfKpGw+WG2+sOHj21st27dwtqlS5gcG3dVBaTWadQtm3xzbwsbu9vY3tlBLJ3A4uKSZbIaRVf9zKgEfvC971swQ1QtXD827PzZf/j3+PDDD41bl/PBIAO/x7WnPJESgRmq5GMm/YIBlqUqQgOXwWrnbTSG6lnV5iEadzYIG6iqopJzyEoY54d59inpGppNNJpn9r2p6WmMjg17jVprRu1RLJxiOMvnIGXLiTUhHBkecwHOds9ki3uQ/M+UMVYVkCaEGdjFkwo2N7cM7GMGdIP6odc2ag4C0pevruE7H3wbC4tzti+q1QrWN9dx/+u7ePHsJUoHNbTrbdy69YatsfM3Wi7QEQoiSR5eBncHzIp2vl6tXrHAEJsUTgxPI58fRmfQx8HJMar1Mwz6IWsU160NcHP1NqZzU1ieu2CVB7QjYmnXiHLncAu/+/IjbB9vmm4enRxFIBJEL9CzcRYKxxhKpizohC7pH6peQ8QRcPuyiR/3L2Uwk80YZQX53Kk7uKcySbcf9nf2bF65ppVixQDzKMIYyg0hnUsazQOBUu41rikbTS4aeJ01Hb75cstVBRwem45mxYL5osE+6u06wvEYsvkcdvb3UK7UcPON21hbWzP7Jh1LGiUI+zlQxng9js/8YzaszCQtQMn1JSjPQAODpeSR5+eo0zim/YMjR+lh9o5L1qFtyCoZZiNT4JwNdWZjIzk7kyGY+cw6fzbJpXw5H95lcfK6DPLMzzvecbOTEymUGBhh88BEBPMXFnH99g2rFOT+JPhNeSCV0pNHD3Cyv42gR+N44I1ROAnvwSad6dQQSqUaZqbncXntplFwHB0WEY+mcPPKLaTiGasg4bNxjOTCvnJlGnStnj7bwK9+/XOzg8jf7iqNabOHLZjVanCsztZiAJLXKFVIq1JFNBlGpVFBLBtGbmoIEzPDBkDvHm5iv7Br2dD9QR3NTsX0F+UgGnW+w6vKY5dMxea3nB/L0g8Hjb6n3WFPGUe9w88oEceakHrN5ARq6QyQ7yh/gxnQ1G/8nHGZeyCzkl8oQ69npNo4vN5Nfj9SPoMfYJP/In9cPrcwL/njwkT8/g7PAWE0fgCa93GVWR2rypFPoARA+UfCXZSMyGdWIg6/a0kzXrWsP0nGD4jydT+2IDBV/oPG7wcmNcfyW+WvCkc5x3aYnEqQ+Dww47Ayvq/58oOW8rH8PrLuz8/7AXtdU+MnfiEMUtjLq6Qel5gnf5UywO8LA+R4KPe8lh+/dL6H88n0uvxz2Q6aC/72+63yZUkFIr+Q620UWB6di+RIfj6vKbBZ6yd/yB988GOe8ic5Vs2t5k94gH89Xp9DzpFwRz2nZFc4ox+nkg+te8j/FPj9OtDN1yVfwn8Nd/H5z/Kvhdv4seTA//rP/+lAQBM/IBSfiI4ASqesXZmCBFiAH6PvUgZ6z79QNJr84Aw/I8FwA3fCqkEr+qUFEtDDe/Ch/ILK74vTVeCgxsIxvJ7NyHH4wR8DS7zmR5wUu75H3M5r87NmVHhjNmOaEWovW03AH98XUCGHm8qQBqWE0E9rIKBIYA3v5QdVtHn4uoBfCbxAZAUG/BE7P5itNRDnNIEnCSe/Q2NbCkEKTsrVD5JqU/ujPgLM+HnJixSwX9nZQeqR7muNJbCcFylN/0bVNQXOkDOPMsH7C9TiXOgAIQBtAJoHStIocfLmFBoBZ46X17NNFXTAD0u8tLn5OQJv+pxd28u8lSIMB12QhP/rNQfqsFST1BwuYuoHA6X0+LrWX4pEClqULFob7RW+71fmfuDJL8Pakyr/IADN8Sv4QQDawFQP0KHT7kp5nYMtxapDWUEBZYRqPXkfGgb8Tfnh/1JcOmT8ClGK1Qx/LxgkUFSAKr/vD0b511EGB7PApIeknyTnAhbdwfgK+LX5CXiK1zM0eCZqnE5Rehy3YVd5wXXgj6hutL9eV7haez3ruRx64DbflxwpKMZnVADCL7sCCXVImAHrKW5dwwF8ThfLqFKmuvaKX39r7/qNKAMSfU0peN/zg63vAjIs07R93XG6XhQc5/IfdjLOaTbdekZnrIpszhmt+l9reH4++PjRZJBJV6osSqA+r0uOTgXzDLj1Mr11uHNcAjudYeGyGrjvxOUsuiF+joAA509RYH6Wn5MhJyNLcyS54zVU9cHn5PNQ/jkfoj3i36Q9sO/03T7T+jETRbzpOke0t8yo7nf+IDNBVCEcl4xogeEySDTH2rMWgPGacSiYxmsbMOGjHdL55Q+CuHUKWGDKmoB55ZKSJRpWnBuVcvN6CnaYbrKKD3dG+mVUBkzMo3nSOS65kv6ULpfhRX2tM17PzzVjtpo9y4ARoygCwQhanS6CgQjiqWH0kcal1Rv48R//OdLhLO5/8QCPvn5iVA2xcMyaWBI06aFnwB6znm+99SYuX7uJSCKJcDyO3b0jbO+eIBpNWykrMySHhtJoNupg2jWb2h3uHCBE/nOeJw02GiQfetvA4NxYHrl83vjoqD+ePX9iYG40FjYAiBmJyWwKl65cxgxpB9JJ5Mej7FuIYhlonvWMnqFdO3NZ0C+38PUnn+N4exf9RtsAXFJMnBaLKNcqiGdS5iyuXr+KlVtXrFRcupTNuuik7+3uYGdj0zJ4ySNLmaCjTqeZZdik0uH6ElAlYEOAh0DZoNsxEDpAnkYG2jNJA7LmFxcwPTuLialpy+BkxirpD3Z3tvD1V1/io9/+xigKCDpz7ZnRHWfpYyiCvu1DZ0eZXqPTEgoikUnj3W+9jxu3rnscqR1rbEgQmmtOh3Rz0zWFu3fnngVNF6bnjTObQCNBM9KEXLt2De+9867t9a8//wr3vrqHbr2FdCSJRDjmSo2ZSR8IoNqsWYkxx9DqtUjs7DiFc1nceuMmFi4umo1AQJlj4Hj5nGym9eWnn6Hf6BqwQhoMlrVTIRLYIB0Fv1M5qyM/lsWtt9/E6pVLSOeHDPTm3uH8nlXqxo3KRoJbm9s4LVYRSyYcLVCAyQVJuz91CgHo3FDGwH9yYHN+GYzgZ8/qTbsvKRVICcEGigowmgw+e2Zl6aWCK1c/ryPyOCgNaKhWUKqVLdPTnJIwgRVnn1uCQreLYqFoAPLM1Cyy6axRgDCLET32NGFlTQPlShG7+/s2X/mRYQP4zK5mE66Qc/AYzGEGPjOiyfnN5yNoTfDZ9DX5o1sty1RkdjQzoBfnFzAzOXWeQW62TTSC+cVFTM3NWPNHNTdlBh8z1XkN11AdFkhSVYi9HokYcFconBi1DzNTJ8Zn7NkP949Mf0+MjDqarY5rfjc6OmxnhXTnaalgARieQwxomfMX9Kg6CPBEE3bdwCBo9CHMonf62yXLEOBsdpkx3zE+YgYzDAyIRa25ITPweRawkSLvTzkjiHbhwpLtX1JQDI8Nm4zYOR6O4Fe/+BAPHj8xGonvfve7Bv5R1jiOeDqD4uEhHj16hGcvn2F9exNPXjy1tSGVSb1StWqh2ekZ20crFy7aOccMcK7X06eP7bx7+uQxdne3bU5Vtk4gnXPALDjXDDNgQb9UPI1Bu28APGVobsLpHconAWj+ZmYwuX6v3rxqQY9Oq2P878yCJhBNSoRqtQ5S5dleODrA3sEeUsm0XYsZzGyotv7sOTa2XiIRcpVsPHcpexbUDoRMH/f6jt7GfsP1G+Jc54by2Nk8sCAXQcWlC0sG5NaaFfP70kNJLK8s4+r1K45yrsGs7qbRaLx49hw7W3vYe3Fg2b3M/ObeHR4dMfCRlYgEM9mc0qrJem2jYTD7z6pVmqhW6khEUxYsYTNJNqQ8rVZRLlTRaw4waARxee4ylqeWMT++gPHhcRydHFqQwpqb9s9wVNrDp19/jNN6GbmJHBALoYuO2XOU4cPdHZORxZkFA5CZAZ2IswljGkcnJ9jb38HwcA7T01N4/1vfxNvfeNvmjLRVXHdyeDPTu1J0WdClk6IFh4L9oFGYhEIDjE+Pn/tfBGoJaF9cIi2JC1Ls7x5YgGd/Z9/kgTqVAVEG3OrtmgUIyF9OHvHj0wKy2bxRODE4GRwErKKAvP+UA1ayEKi2isxe184AYgyyX4wWlhn6iwtG4UEbwqosWi2UK1V7NmbYM4jECho2TeQPK7HsPGTw0Zo702fqGdf1CGk6mjyTXOWafCJRrtDPz2fztm9TaafHzY5CF9FUFPOLc7a/SbtD2SeYz+8Wj4/QIYd65RTjY5N2bu/vH9p4KCfUFROjkxbY6fUCmBifNX11Vu/g5LiMfHYUNy/fxuT41DlHuVUENutYW1vB3AKBfuDLL5/izp0vz2lLub/4P3VSs8VsbZesRsokm6suz+EKQtEAio0SkkMx5KezSGTCaKCO49IuDk8P0Q+6JoSV+gk6rP6J0zemf8BIvrOHrfUhz/ye88uZeGG6s+Pmm304hCEo6U5YjHxb8889ueG/5UOFI64/CQFovs5zRGC23w+Xr611k28qH4lrYmPz/CQBiuaPeLR9wj+EI8jPkZ3tsChH06f184NzBKD5w/OQz0X6LrPL/yApyiWS6B66tn88/LdLvHEBDzaH1pwo0Uhgqsahz8tvko/o/CMXGDVfwqPHEOjIccgH0Rh4T/khdq55CVfC5fyYhcYlX1D+rp24UvYAACAASURBVMBNrYtwKD9Qq+9wn9te8vAGC076KGw1FtmWdpZ6/bF0f46Zz8b/JUcaA2mV5LPLLxVIrPvIx5e8aLw2/q7D6Hhdvq4eS9R7vD+/K/9LmKJ8b95PQQddU8/jlyX/fAk7kQ9IOfePTziSrsf1k++sOeXfwvrOEzA9+RW2qfnUvTkufU/+KN/j5/W3MEDhNPwt/FayKP9Q8xL4X/7H/3YgB94pYJftSqdHIJiAXA3AXh+4BicE/HRxLbwE3V4Pu4eVsEkQ5JhSqesB+H0aByrv5yLQyCYAwPdoSOt7EnRmCAoY1DjkgPPwkULwR8T0XdtwnqN9vrF9VA8OqXeOiAMb2/Z5LZIZnx6FgBaS91GWIQ1APptAZFGAmLHvgTYybPk5Poc+y+togSmoUspSlgL/lEGnMfE7/igPr8dNYVk63nPwEOZritZIAUm5aI34m/f2P6c+KyUpQEHzY3PkBRRMAQ9eEdZr8wg4lMLXfAjY1sHD+aJDen7geJlUfgXtB6Bt03iZqFb9zQCHZ6hr81n2F+fe64rsnBXH8STwyRR/wHEmM8PKKUaneLkv/BuRxqaeS4qMz+E/zHSoCNyRnOrQlLLwf19zqO8KgORY/IeBaGsUnHGZF684rQJ9ByT4AWjuIwLQ4pfVvGtcOvi0TpJR7k3KtMCOVyDpK3D39QNaB7Udlszge60poRkhXma+FL+elb9ZGiiQShFYyrTkTmClrkN9wnGSIsIy6L39x33MuWS2kd9YUGavjAX/eDinvIZf+eqQlD6T3tBhLWOJfyvQpENPB5iuobniPtT+UTBDnxUVBp9dBpSUuN+Q0j38sqhDTPIl/cJrUTc6Zyjh5h8uE51Oi7u+i2zr2TmvvB73D+9BAJpGdC4/dB6Zlp7X9/hbelF6kvPjz1aWHlNQhYa+gGSOh9l2Oh/cs70y0pyx4QKTHDPPCX5XALSTq1fNHjU+PocML+0v/tZ66axQA0nqS16LfwvolX5Oseu818CKY2DTKxeBd5Fhnl/8YaTdUfi4TGgC0Bwrv8O/BVYL+Ja+kpwp6KO9rf1EA4hjF+0Gx8L7cN1Mf3mVK/4giNaCxzL1Ap1vBXVkiLNElmMShYF/nsyQM9DfNW80dekZztKhBpp6vGMmhyxz9TLUbR16XsVAOOT6DjQcTQcz6CwgM1AlS99AJwaUQDqFYJQaHO02nZIwQpEcVi7ewK0rb2BieA7P7j3D8f4pes2+4zbd2bXS5NRQCq1+15xe8sdev/UW8uOjSA8P4/CogNNiA602s62ZnRK3zCqCEHR8S8UiTg8LiAZCSIQDaDfY5KkGBDpGe0DHi89IrtQvPvsY+/u7GM67EmXjuY9FsHjxIm6/9SbGZ2YQiEQRScQRjYdt1xF0YyYnmx1Wj0uon5bw4t5jvHzyDBFy2EZjGKCP/cNDRBMRnFHHx8OWyb16fQ0tOuKNBk5OC0ZhYJnOp0WzQ7hObEZ1/epVvP3222BGJ7OnT06OjFd549lLnB4V8PD+PZfRaz0vXPNdZ8/1TZ6y+WHjR56cnjH6DoIFDP4UT09w7949y8K0xkfxBMIIoFwoGvBMXmY6+swUozyw2RQBB1Ip5CaGsXbzOq7dvGFzSFCYcsoSZgIB5EcnPcL25iY++/1nlu0/nMm7oEkgaPuddgz5m2/fftOakT1/8hxff3EHxzuHSIbjyCcyBlgzU7TdblkGaqvvHOSzFrPFQoimYgb+sLz/2u3rRtXSRdeagnE/MFuLoPHzx89QPa1gamwCheNjy9IMBSM4ODhEJBK27K5as4FkOob5C0tYXFnCwvKigVFOB0SN55vUJbViBbv7ewhHyeEatPlhOTnnmjqDTjVliqAPASQ2G+P8MUCnih9+j43Ivv3tbxtIzfWmrmLmH5uSGdji0Z9wL5BLOBmL2z7jNa2apdu0bHgCA33qC/LcqsouSOqSQ2v4w8ZunN9Masg15ur0jGKA+5RnJMv2642qNSozlcsydepnj3qJ81RulhFBxHhpyQNrVCLthj1zPJm0xmf9jrOXCUhm0xnj85XePiL3br1mwZ6hkbzLKm537Lyn7JE2hKC05pBl+DoDORfZXM7khYEolrRzvpaXVgzQJyhE2RvLD9v1SPnCeZQtTPCYr5PCgfuLZxg5U6nT4rGkgaJ8bgLPVi2QSOJgbx+tlsv+pb5nICyejGFkcswKh5+/eIqD7V00z2omawRFx8YnnZPc7pjuYAUG78tM8WvXrhhvvNF1BByPNzPjyX/NsX/nO9/BheUV56Cz70y7g+ODQwP1CG4x8FJrNXBwcmjA8cTUuFU7mKMcdBzhqUTC8cBWHQ2h8a7Tj6JOQN9x1qeT5vsxcEN+Y4JrpPEoFys4PSmidFxCOpZCsBfAzva27VlSyZgfEQKiqQR++Cc/xM3bN5Blo8NEFL1607Judzb38Pz5Otafk9KkaIAzzzauL2VM5x6B+uWlRSQjMWysr1tw5tzv8OikOO8cu52lgz7aaCMeiBtQf2Fx2YDU8knVaBOK1QKmpqaxuLSEQJjldEA0HjUdN5QfsvlloIaifXJ6bIG9Zr2NZrVl/NbMpiWYMTUz7WgZe11UKmXTUVwrAxtiDowgZQSDc2yCx++xoSyDUGzS2ugw+z2OQCeEo41jtE/bWBybx8LEEt669aZdj2AfgzyVVhnRdBDFVhEnlSIW1hZx7e1b2Dncwdf37oDpP8WjE9SLZdSKVRccSKXRaLYxNjZha/jgwT3LyCd3Lxtz/uBHP7AMc8op5efLL+/g6aPHxmlOXVSr1CwzmnNXK5fMbpxlA9p2y+SRgR/6CMyi5x7nD+eHtuLD+49M3sx/oh8TCaJJEDsaMaA+N+yCP4fHJ1havIDvffCB0QyZ7RVP2Bo7PeOy4YfHRpEg3YSX3UjwlBXMsqt4Lpn/nUjYXrfGipUSckPDttes90q/51VhBEzGmLlEG4wVVgSqCaJfW7tuQHQqlbHKWcpgMhFBpVLHT//Pf4PHTx5ibnbB7ktQP550dh55unnW0P4Ym5ywKhXKHpvmMqB5SrqWWgX7O9vWY0WZgs4fc+OgPUkZYfbz5OQsmmdsyllHrdrC7NQCxkemLajHH56hqQT7ErSQjIeNbiMWC2NkNI77j54bzUez1TZ7Y2Njy+y2/HDaaCapY7lfuHYM1FHW+6E+IqkwsiNJpEYT6IdaaAzqqDROsX+0h3LjGL1AHY1W1YIrPL9o2lFGqWOdj+b6+7hK875VWtJmj1qwEyizuaoHasoHs2Chl00qf5e/lcikszTKJh2G1zh5kN0v/1F+g2xhP8gse1X3lG9K+fODsn4Amt+RfatzwYKVHvCs+51jDR6mY75hwyV7qRkjg7B2Pa9fkcb8ut9P2edz8X7yw3lPJdBQzyt5Rfa2/HY9L5/HbGovOY/X4pj4tx9vUkKgH4wWNiIMSGvFv+16SuwT5Z6PMkO+vnwY+bQ2ER5lqQt6G9fpeYKk8Ae+rEx42i76W6CnfG2+Lp9T19Vr8sv5t8Ysn8v5Ui6oxGtxHvnsDvd71VdJsvLKJ3dJs3Yv9pTwuJ85H4Y9eH6v/3mFOfC6AqC5nkpK0vXkm0mGBCD75VWBBrNNvQCJTaEnS37/W004JdP+eRBWwLEpCVWv8XN83XxVL/tamAvvo3voGSVTfpyV1xBuoc/796St0b/47/7rgb4sQeYD0uBVaaaoDwSAmKAHgnaA2U28MnptSi26GVLMgvBljQoEMSPJytKdIyqgWICpnH0ajjx4+L5F9L3SDAEudIK18fTwFAJlamrhBP5KiUjIWBqsibbyZy/TS1EgAlYCRwwE8Lh8zGj2xsL3BapwDOKQ5hikLDhPirD4AV7O7T8knHoWXlubXkKhDEiBZVoXRUI4nxIa/lslblKWPHj5WSkxXpfj94PNAscMVPE4UAVScB40jyp30GZ4HVziiWPAlY/nVAEPM8aYqeBl6/llgGPimjFTRXOhLHc5JAaoWxWIuLnopku5ueYrNLSllASg2fcH7jsEmLV5NY/2gtesjk65+3GbjqXl2i8uaPCK2P1cpnzVA/7AgmRem1YyJoDdD4Lyjjo0NH7/wabDWDzf59HPvuMn056igWWAvgf8sbmYUZoM4MARHy2A5EYgF69D55LrrUOJDhwdFQOhvLIpBVPOlbIP0Of1FRCSHuF3/YeiP6gihWcGP7sbs+zbkz/KpxQyv++PkFPuXNO/kDmZBKyso7onv+KKVyBBID4/L/Cer5mT75UO+6//+uHJueL//I6eRUCkoqH+71N2FKATmKh97S8Z0gGkA9/bGl5Wv7un9piiwdqXfp3BtdB+0v7jfVzJb9/jq6Scu7IkcTlTH7qDzMmRZIFGsK0THLBOoJh6JJ5wXMp+PeCfKx360kfa6zK4dBgrqMCsE2WL8zOkiHgFgvPgf3X4OcOSWSo0tGPOYfd4kDluF311gTwFKmQAWFDGC/KZQ+StD8cj/WQBJ8/AVGBN45S85XPOORXQTrlzQQTHaczx8D1/pQ7HyxJ/3UfGpQxv3kM6RrqBa+mnSuL7tsdbLntDQQw/Lznnj/pBxqb22SsDhZk/rqRU+5mfNXkOuNJnyoMMeL4nmeC6cC24x0RnI2PV1s0LzJ4D7h0XaOJ97Lz2MrfZeMnm6MzjyIt6AaeAayRqHdNpDAbpvDNzlgB+DO1WF7V6F9HICGamLmJ2cgHLs5dwul/EWamJYC9kvLM7WxsGktChrpxVjT95eGwcU3PzWL12BbGhNOKpLLrtEA6OiqCfRECFARjaG8x+tXVqdJGMEpwOoFkrod0qo8cGnMwCDwaQjseMc/Phg7t48fQJzhpVAyTOOi0DJW/evoUPfvjHWF5dtewzcllzTMyGpL0QC0XRqNSw+3Ib5YNj7G/sYOPpc1ROTjGUTpnjSqCAWVXHp8eWED4xO43F5SUMmJXd6+Pg+Mi4NI3OoOecyrXVS7h58yZuX7+B+flJj6oIqNXZYO/Amhzube/g97/+DU6ODnBaOLZyWQdKBS07zs6anuOnZYCAQB45qMfGxxFJRKwpE2WTzQrnp2fQqjfwxSefok1KkWbHeGrZ1IwZVtu7u0avwUzZqeUFfPcf/RCziwtGW2LnDIGbUtmaCzHLuV4/MyDvs999arbXUDJjQDlL7ik3bCz2wQcf4MaNW+aoM2Pvyb0neHr/Mc6KNQyns8hnhpAIRw1gKJRODbSlHFizpW4bsWQcjU7DStuv376FueV5Aw6YCUbZpx1yuH+AwuERDrb3MTs9Z6A6aQpYLk/OYduPbETYblgJdDqfwczcLFauXDJOZu4p7u/trS2XGVuto1SqIEYqlYurWLyweJ54wc/t7WwZtUDptOyA1XjcKuoEQDNrlVnDBHBWL68Zl7gAaNrLbMhHYJV2Ovdj8aRgaxQPs6ovaYCO0VsZhORsdAJkPB8I/itr6mj/0Pima2XOVRfDQw5I7LacPc7Sa4KzzEwslUuWYcorhkPka3ZNrShLbFLG31xjBpUJ7tQqZZQbZYxlRjAxNWW6hAA0s+bIsW0Nm4Ku6oz3Ymn4/uGByTsBO9P7Ide4i7Kwd7BvWdkEtEhfQfl06zJAuViydeGciOea8zQxMY3ZmXmzE7jOsWDUno+c6wYkttsmN9TfpNghby3nmRQaXA9yv8oGIBc4qYKYnTuSH7ExDA1lbJ/b+RIj/3gMk7NTlul8fHSAz373MZ49fWrzRwBtcso1/jPanG7XONINGB8bs0DLCpuGtmgHuUxc7mHuE8oXs+B5fto50Ww58LjqMs/ZXI+VBW3yIQf7ZlcRgCYQZE2KQo6+q16tmrzEo44ugnLQajcN7Of43n77TWsySlknz3duYgQhZjcXyhaku/Pl1/jl//cL1Eo15DM5HG0f2DxQj5Azm5RK3Hv/+C//MWYXZxGKMqOPDQs7OD4qYGtjBy+ev8TWxrYBhsmE47umDuJzcJ2No7vVxMLcvIGyDBCR/5d0IKQToFwTUCYNm5xlzj+zkKPBuHHfzs/MGaUFuX3ZUJPcwmxQODM/g1E2D22dmV4wsCLqzloCplwTA/NJD9VjAUXMwDX1RuGeN/uHFQYe7aHZe10HbPBH1afmZgQCWL50AdPzC8iPjWIon8fs9ALyqTGcbJzgX//v/xrNwhlSwTQuL606OphqCdn8EOrdOsKZAOL5GHrRIK68eRVXv38daAPPnq+j32kjFgpj+8VL3P/qHr7+4msMD4+YDh/KDNt+ODjYw+7+DrqDHhYvLODP/uxPcfHSRYxMTaBVr+PRg4f49PefWACO9BtntRbi0bg1JGUDtGQsZrJJ3mAGEDodpxcYqDBAMOJo/ZjZzmau1Admk7ASo99BrVW3ezM3neAuAV/OH7ntyf9/7epVa4hMne+qFwrWbJA6krqKwCzlkutivrJn0/Fzn3/+uWtI3+55VQthlMoVjLB/wpXruHv3LiKhANbWVo1yilzIPKssqSSaNMoP/r+6chlL80t2vtCd5HOR0iiZDOLLL+7ipz/96bm/XTgtodVpotYirVEAA8bNGeSMRjEzM2XnOM9EBthoA5WKp0abxWvL/mPmdzyesAx500WtDq5fewNzs0s42C+iWmmiXmshOzSK4dyYBf1YKULd1+3QjhqgdHqMw6NdjI5lMTM7ganZKTx69BAff/oJTo4LrhplhJVbabPfcjlWVbizgjzoDJaR3zs7OoRuqINIKoDcWAr9aBd7x5vYPdhGvVNGFzX0A00kUilLRmEFjQVQWy4xkM9l50XbBbCYmU+XmrYCbax6o21630B9r8+Lv6KTsqDEEJ0fwiQIQPPaBKD5fSXvCBCWvSpgTriJQDH+zfPhHGvwMlIFygoX0nV0Xflt8m1l90rXCHjjesq3pJ3OHwbCeU8m1hgO5CUjUn4Fggv85H1M//g+o3vzuuZzeTiJ/BPZ6nYvbz39PqV8fOkefYb3F4bAf0tXCUyVjy/MQtiEnwNa4KIfT+E1hdf4/ULNKZNLDK/ouuzxc//Cq2rXWJh0oHsLJJXfpGeVz6R5kw8tP1h+kLAVjotnj/AFZeDrfT2zfFX5+8LZ+H2es/y+fH/JFO/F75tv7SWqah2E83DN/NdygSeXUMTP+NfyHM/x/FTJrTKgtV7CijQe+c7CCPQ93puvCZvlfRXg8OM5HIvWVX6yZEc+o3xnYSpaD/9+EF7rxypNzglAa4PzQyT75+RRGfgb1XFzcICMVOjzdBbM0T/n3f3DZoUW0Qu9okvQovgjDDyYJBgSQE4KQSRFE5iJYE0DqORyObs/J9gBFexk6tLD9ZACuTkxWkxFCngvZX7aYvSdUy1lIgBagkMA2j8/jOBq8WSkazzaVIomcDycRwH5/J5fwHhPgUl6j9fU5vYLKBdVIIcifQKc+Dn/xpUCMKPLO5j9c0KDk/PB9wXW81o0qgSsSdEJkOA1Jay8JueO3/FvOAOMSVPizacpzrDbnLyeGdYeaK8sRwFXvL6EU/Nq8+hRD+ieWovzzeADuA2I9rLtmQFtB8PABTe0iZilYgrKQ6qZFWAKsO8+w3+bwvQAaMqHU6DuC8zs0wHhPuvKVPhdHYCSZz0P5VPUMv6MUM6L7qdDRocc7ynwS4pbCkmKSqC+AF5bO4/zWtH04MCjnfGityxvtcz3rssU0OHAtRG4qeAE36OsaP50X4HQfmBP86u58StA//4ROCvFq7mTbpAS015mYwwpRH5Ge0uBHQHWvJ+TKQegMePK9rwHKhPIcvdyhqoUMT8vRekv4TLD1csmfd2QEdDO59ce9YPsimz6S3f5HQGLfDbtdz3bOaDoqyhxit4FgJyMOsBbALbmWnvh9YNCcmN626tKoE7n/IhqpMvUP74X9oq0PUobzpf/ewQ8bB4CTg/0uo6/2EpLPWNIaycjh5+XDqdcK3Cl59H1ZWTwdQKL2jf8TYDU9p3XyZjzoXNCADTvL554f5WBDm0nty6Dwm80unG+qjTR/tJzUJ4ku1xrA1a96gLtFc6a9JutF90K4/p6xRfPMSm4y+wPOtTMsOWP9CXnStfxG5wCN3RWqKqHfxu4G3DUGCoD436VPEiH+w1C6Ru37wdmwBKA1pnDa/GedPpMf3qULDpLpLfJrc7sMAcwuTWSLjE5VHOHvqMu4VgsC8wrQdRnKT9cczpZTp+5oK013WIQxQNDaegyWM2AUYQUAIMgWk2g1YggGcljYngKF+YvYWJoBoNOEKloEpvrm/jFL35mQF0iFbfsv2A8auXOsVQal29cw8TCLManZlE4qeHwqIR4MmNgN5vKUaboDNrZWKFd1DMAetBjNksT/V4bxYMDNNmwtdlAIhrG6fE+drc2UTg5NM7PDvqod1qYnJnGtVu3cfnKdeTyI2g1e5Zl2+q56gOW7ge6wM6LLey+3ETx8ATHu/s4K1eQGxqyhoD9QB/HpWPUuw0Dcggqra6sWQkymyeyiRVTAlK5IcQSKSvVvnxpDSurFzA5krcg0/GBy/Rkme7x/jHQ7GF7YxN3v/gKmy9feBzQdUSDLjuEa+Hsi4A1ByTVjHmQgZCBILMXFywjkhm8U6PjGB7KWuPE//vf/p2V4GfIGd3pWJbZ7Nwcao0mjossBU9hbH4Kf/7Xf4kLly8ZUEAA4KxWtcBWp9W0sm1mQe9ubePBnXsmi2P5UQNPySVK8JkZqW++8zbWLl+1LF065vtb+1h//BwnO4cYNDrWjJCNHKnzTk6OEY6HLQvcuFrpbPe61pyQDfkurK3i0vXLBvRzPludlq1/g2XL5QqePn5mjb1I61EqVhAKxQwAdPZZwzKCmfHY6beNb3VsesLARpbd09FuNVr2TJ1mB+mhIaNU+Mb772FqZsayADkegjN3vvgSmy83rLz/yaNHBojqXKMNzPljBjQBUaNkMYfeZUk5IJfBmch5r4dwwHW1Z5CDZ5XxOAf6lp0dDAeMA5cgIcEkF7RyTSsLJyc4PDiyDFfq0XxmxPQOgWLuKzZR4plC0OG06BoWUh+kk0kPGHK2EcfK8RVLFaN/ob4iUJVJpDA9M2kZj/xhVv7u7j66jbajCTtzfNiUL8rfzt6ugd7MvGLZfo4gaC7nrl0uGRBIf4TcpSPDo+ZgMruYnNOyvTJDKRdkZmPPEIGhGYyNjDu9jbDJIgFrzhO5zPlsBOs4R8w+tXXstK1BW6BPG7tvWeT8Hiv2ONbpySl3fgZhTfMuXV7D2tVVwLLkazYfx8eHePr1fTx8cM94bgmwkx6Bz8LxcO9tPH9hMjiUHjJeXGYNcwsWiwUL5Chzm/rQfJuaqwAiwGN2ft2BM8yyZfYx5y1ImgZW+AX6aDXOrEKAABbvu7+7Z79ZNcFz4OjIrTv1MXXhtz/4tlVS8Lu8RifQR25kGMGI08mNvWP8/f/79/jdL3+DUD9olDUE+gk2ksKHAStEQnj3m99AbmQIiXTM5pYZ5+TA3dveR/GkZJQtpOCIRhwVFs8F9XqgfG5sbRqodXl51WSWP9t729YsstFu2rNy3gn4UV6ZvUo6JAaoCDYbiNoLYHJkyq5Dudk/3LN1YcYq9Wsi7XjECdbLL6PcaBykhohFQo4iokIwrouhVNbOd8qmzX/D+WZsisl9Eo06W8WSlAJ93HzjBuaW5jA+PYOllYsYGp9At9lBuBPlEYOnnzzB57/8DMcvD9Gpuz4X3D+kYckMp9AONdGL9TAyM4E3v/MOVm5fAlw7E3SqXQuO1k8rVlnzr/7mXxnf9YULK0gmhgwk5F4tVYpgbduF1WX84Affw/zSvGV/k0P6+OgId7+6i52tbZQKRQuIWVCI9vVZw+SM+5iBQgLQ1Cd8/hFv3hlosoSFVgtPHj32ZClk1SymEyJBnJ4VkQgnWRSFQSBoa8ZAPjnuuQ9IYdWoMaDrgtMMDFpySTCAmUlSnzjdzv3HH84v5Z5BHb7OPdxl8JSgbrOO4cww3n7rHdy7fxdnZzXTew48ZdKTs/tBaqqA24djo5PIZalLXBWIbPZggJUGdfzmN782mbIEuUQK5WoJ2wfbCASCqA2qjh8aPSQjSUxOTFgVCf0wzqMSCHhtYRQ//vGP8dab79g5uL6+gWfPXiASTmI4P456rYtkIot2q49SsYpue4B0KoOVC6s2P6TOYdCxUipgd28T9bMSms0a3vujdxCJBvB3/8/fWaUWdQhtCgYds9kM3n33PdNbnK/n5NwunqCDDmKZqGU8t3GGqaVxBON9vNx+jmKlgF6ohWCUAdyA6T/aF7Qprd9Cw9mhlHfDCgyA7Vu2dX/QMblxXNHuXBL4zmfw+zjyweRfyQflZ0jBwX3JNRQQJ9/CD0IKQBT+oGu47FNHvSGfyg/I8R78jB94Np/ES7g0OznqsovlH8gOlr8jv0uVikz84nlIakHz8T28R76kHxPQd4UZGb7hJXfJD+EZb4F7X8W8H/AUvmQr4yWQyN/l5/Q6vy+/mO/7fU6ujxJJhCvwb8MFfBnQTuu4H/84/f67fNJzfzb8Cmi1Nev9YYKRH4eyefCu7+Y+ag2MhfPpvv5n1XPwNcmBAFOOIUF/wEfhynmQH+0HoIWBmNz5qjupZ/yYhfBGjUnjt2CDl+ikuREm5l9X+fj6rObZ72Nq3fhMWiutHcfG65st4iUY6nl5TcmzMqN5DX/gQb7163Pp/1t4qzBXYY+6t55d+BRfFz7jl1Pba//zT/5LQvXG2ycDVopQfJSaMBPmniuREwBJgI9NY7RwQtWFqIvygJ/XdfgwvIbL4HMgMQdrjpGBSD17j4YGnVcagOIwFpCqRSAArQngb2VcKCuP19Kk8zfHzxJPAov8EfCmxeGW9EcCCHjwXvwcf7umHm6M50qA5VQeB4z/OamIOfnizpUiE7h2fpB5WTYcO+ecBzg/KxBMSlFzLFBEYIIyQyVoUkDaGPycAD89r5VyedEZNWDT/SSEnC+VtPMamgMJLb/P51X0hfPm7VfljAAAIABJREFULyu3e8GB4Pyf11M2tgAZrruuIcBIAQpT4l5UTIcG3/NnCPIAYHYBP3sO3Biw5AA7XpuOnTY7x05Hpt9zc0IAWkCU/9ByR2nf5OXV5uvbPpExytdrtcr52uv+ArL9Cp7fkTPP7/E9PpOurU3L17QuAvf1Oa2rDhA+mzWPSLlnMBkMu8CAZRqRm6jF8kDG2t2hwJI223c9V74hGTJQ0Stf430ti9jH36y9RbmR86h14nUoOwLh+X3+W0pT4xVA7z8g9KwCpPSegelGDOuAPxkPfC7RYhiViFdaJN1CDkDtK1t/y0h1mSeUTwKOOnD4Pg1kOtrOSXBc434lroOZ99chJr3B52GmBb/L+eK8cH44F1wT4+o8OzsHH/k+DSzpO829ZNdk04JqrmmO5EiBCOoiAa1cd82drqNDTvuJY+bndNgoiENDmd+lTqXBzzK/QNABoIzQOwok19yPY3OHopsXZheZwQUnZwRMeB9mqzHYSL3KM8EqSxjl6Q8MLOF1jXe23bFu2/w8q2NkbEq2CUYq+MLnYumV1sAcu4ijjpGeUUY0ZcE1YvtDuRbwSSRAQTeugeaO54f2Cu9LGVEzE1dS6vSEX+dqvbieRcuOc5VAmhd3NjiOeb7G6/O6br+5plgEoPnMAkW4ZvyRTtV7GpvxtntUHQYweQEvOjKWuefxkGmt/Qak9hSBtr6dewy6AgNyYgZclpsyqEU3Qj1h1+i5oJyuYYa6QOqooyMikMfS1wAdDs8AkjHJ56O88ccAfWYzebpG+pbX5751wZyoFxR1hhQBaJ1vBLvQZ4M4ZtyngH4M2fQEyidNxEJJ5JKjuLJ8E81qG/FQwsrB2YiNDvbwaB7dUMCygwdRFxidWVrAm++9jWQ6hztfP0al1sDqpauIscFnJGgZfqlUwpqlsbkPZS2ViCESZp5nGwMCjrUGwv0+djfXcbC1jcL+DmrlIs4aFQNoa80WekEYaJYbHcObb38DK6trhs9z/wVCLou8WCgh0OtbhhnLpge9AQadLmanpjCUIcXACcg/y+sk08woq+GkeGpOcjKVRiIzxMQ3pIdzWLhwEWMT4xgbGzG+3eFc1oASNiGqFE8NZGYJ+f72Dg4294wrmlzBvEckHMRJ4RAxhK0cn8AmZYLUApatE4p5DeN61rxvcnEGc4tzuLp22Xhni8cnqJXK+NXPfonycQHB3sDK9xMxx0E9lM27zGJmwmcTWLl9Hd//sx8ZuMUsaDZtI0dvtVwx8IMctQRiN16so3nWNDCZHMw80Xgdru3y6gquXLmG/PAommcdHO0eYOv5hj1bq1QHK+pzqYzt0+OTQ6MsYVYqeVQJdBcqBZcZmE1han7aMuPZPJBgSrXu9hrlvFKqWPMx8lwP53LGjcpMvWKxjN6AGV5A3ji2YwbGcj+QO5tgd7lSsXOG/KbaU8xY/d4Pvo/p+TnbgwzuETTZePkCv/7w15Z5TNC9Uiohlx02oJWfUwPa9qCHUq2KeruJ2alpXL161UDSTMpRrrF54r27d40LOpVIGz0Ks7WpY6g3CAAxW28QdFm7zOidmByzf/N51589w9Onz/DyxbqBwuS8ZlMygnkqmaW9oYxi6kL+MIOe+oR2JbnESRlhZ5qBxBVbB/Kh//mf/ti4h3Xeco99/LtP8Oj+I8sQZFY36T8I7mSH8naNw+Mjs/eaXRc4ZGVXJpkwTnSuEyleegzWom/7z2xP0ql4WUXMWJKfw+xMNgMjODg1MYnh4VGMj4zb3LHU3wGf5Ah3tA1s2sWxcN/Ktk/GknYPfq5crdv7pDmgrFP/E9CamZvGzbfewLc++CaCo+TPpgE4wPH2Dn7+7/4dnjx4aBQ2m9vbBuwREJ6emrU1Iggnp5d2DAMWbI7HjF8C7sym5E8smrAgAbniF+YWMTs1a/evVRwtFYMMzM4PRkOYXphBPJOwZnvhwMBoeTim9RcvsPHipT0fgzwG/FmSAoz2gI0QSSPEZnUEDhmkS+TS7ixlD4RBxAJET+8/xf/1f/wUpUIJ89Pz9j6fjwG5zPCQUZesrK1gcnYCwQi16sA4zsn3vre9a9QUzCzn2oRDrroqFU951TZBozJg08WH9x9gJD1scjs6Pop2r2W8tQE+4+wELq5eMNuH5+3k5LTJ7KO7D/HrX36EaqliFDoz49PWaK5+VjU+1pMi9WzRQOhBMIBsdsj2M5/hzEs+MqqSZAa1atkAfOotJWM0u03bq6o8qniVA5mMy6bl97iPbVyZJN7/zvu4dvOaBSpZeTNCTuL2ACdbRzhYP0Bxu4i9F3tIBhKonpTx5MkTnFZJdZTEjdvX0Q42cFQ9xiAexu3338Tl29eQGc0imSV4PkD7rGG6fSiRwfNHz/Av/+ZfWjUD9e345LRRLVjVSb2CsYkx3HzzOhYW5oxGgrYKKynIpXy0f4T15y+w9XLT1iYado1tqVd4vvOspu4ix3c6OWT7hXPAbGtVppHfWH4PgTieUaRuoHVBiifO6/qLDewe7FsTTfLkVkpVkzui0+ScJn0Jr33vwX2HE8TSBsD6QRHuTVaXcF8uLV3A9MSknWEOWAra3M/PLaBweoL79+9YEsXY2KitS6l0ag39aCexyo/+w9UrN5DNjhilCOWG9BW0IdutBobz9B9OUG80bU5jrIxOJa2PBIODzMgnIG1JdFUX1EonMwbAGr6RzCA7lLPM6yIb6waDRqn07jvvIT0UQ7sJPHzwHNtb++j3QqjX2hgdmUYslsTO5r4FbkZyw9ZQkwFYs5labVQrp2g0a3j85B66vTMsX5y3PffoyUN8de+O2Vo6cykn3/rWt7G6etF069PnT3B4coBmv4FBqI9AtIdKs4gI1X64jdPSEXqhDhqdKhqditF4WAPeHgN6TJBpGsbC+eczWnZ3gwlvtAU4J6QIiTncJuIAfdnIwkv4HuWG+of+iCp9haHw/aD1Lom4QI9HU6rkNb4vu5XXF70C102+nNncrBQLh4xKgaA87VPaFQzgcj9S7lilx3OI+oB2B21S/c3go1GlCJD1bAX5irLHWTFg2FDP+emkprLn9/xNgdgCk/l9gZDyVcxG8PEyu4C0mzu/TyJgUMldft/ewG9fkz7NhRKpOFfCevibn1eCi/wPvi5MjTrT77sLx9B3/biM1kT+r3ABZkHLBnhVget8Ds6tMBE+F89G4Qr8DquOhD8J7OW5p4QZA609Kkldx/xVr59d1GsoKv9T8iUQmvcUFqHXZEvYPHuZ7fLf9Exaf82H9JPtT19CpNF9eZgPv8NxCT8RDqDnFb4nwFqYj02UhykJYxHgKwxKPqzprbar4vKD3ML2tJbCkMye8wIfwiOELwgfEhaqe+m6wg6cDvCaenvJqFqXwL/4yX8xIEDHw5kOPm9iJVneIgnw5WT4N7lzGjtGIq/FlvPM7zBzVdESE1YvE1UALY1fywr1mtQZ2Og1NzPl4pVe04jlfamM+L5AXwkso7C8v4xFAdB83w/UydmlgmdjOwLNon/QpGtBBfjxXsraE+UGPyMlYc8bcDw1vJ/uoWeUAhCg4o8+CEDQGDlX/DwFiOvwOnDhBygFiAsckaJ9BTQ4QESfU3RQ6+QHy6iY/cCpwBTb7F5QQsC3BMsPsGruOWfKaBSIJlCDrwtA1PPKEKnU6mZ48H2VPPozif2KTM8kAJHZzloPAhf+hnXM1GKpojYWDQoCGFpbvu4HG3ltJ+OuVIZGMrM+qBDpzgiUDwcdlUI86riGCR7weTXXfjBKcswx8jsOrHFgueSb86f5laMhpe8H+AV6C8zntSh32hfnnd69pgSaK5r39swekEZgyZStx80tRWNZ0R54x/nXfqJMas4EkPE1XkOZr3weHrSKlGpfSf71vJIfHbbaLxqD9okOB82lDgApPn5esqZxc66luDU+jpsAs2hSFMTyGzOSQwGVvB7/5zX4fAJhbc296LwOBsoQP2dNqLzvaR44Vuo3jlWypSCE9I30mQwGN0/ugCUgJ8NBGSQ03Dh2jkOHFl/TAeEcUccPpoPTvzZ2cPo4zPk3s0N0+MpAkCzzvgL/eD9lIevAcw624zcllQ2NbgLMzA4jHQH3G0unUuxqbaW8beMcZkMgRu4NhIrEzimLeH/eTxn2r+t9c/y8BlacZ6fXHFCv/SDZ0SHPOef7HKfOIwvUeGcGn18Gng5Q7TVl20vPyljj9fhv028dp/cEiLs5dVVEPLsks3wWAceSJT4nS0DVsELrLbngOJQZIj3GsWtPOt3ozl8+A5+dP3xfJX78jMbDfUD5IujOjGOWLrqsIsf/Z0Z0y3VEd80J6Wi+atZqTQFZVdR3zoGCmTZuZpmTCsSXwUKjW2sjXStZV2DmvJTQjBwXjHa61nGrKRPf5IyZt11mffaQSeeRTmURD2fQbgRQLTQxlpnG7OgSQr0Yuo0emmdtPHjwAIVqwWgj4ukE2oEuYpmUOYkElq7euI7CaQW//+RzhGNJTM8tohUc4PY33kJ+eswaLJEjOBKPotNsIDQAEpEYAu0ueo0GSoeHiPUHRpfx4vFDnOzu4mB3Gz1mLebZLIo0Gx1U2Kk9FMbo5CQuX75qTjsBSSbeMhuMgAp/mOVECoGFxSVrEkaHjplou9ubRkFB+6VyWkKKGVOtDl5sbqE16GN59RIuX7+BZC6H0ckJkOYglYyCzXMJiFdOC0C3jV6riUa1YiX+L589x4uHz6zMnyAhQSrOd4WfrxSRS2SQjCasESOBNrOpEEaXth3PxUgAY/PjGJ0YxcULq5b1GugFjO7h1z//lfHQkoaDGdB05Ojgs2z6/HxJxRDMJnH7/bfx5pu3XeYa+wT0u5b9tbe95X7v7OLunTs4OSrYZ5YXl89lsN5oYeXSGq7ccDyd5BJn5vTOi02c7OyhuHeCYKeHELnrEcDe8aHj6o1HESGHJClgmJHKarBcGpevX8PC8jyyI8MG9re77fNEAIIYBO657wk6MduUmWsMAnA9CdhZg6VeD/fvP7SMQHIbU2cpy4sVf7JZ3vvm+/iTP/0R0tm0gR3cEwQWyY9K4OrnP/+5OVzLi0vGobu0tGQAM/cCs8XJ+V1pNo2z+srly0aNYDqDoFPJBRkIiD5/8tSCMbx+jZmDXuYMsx8JQBMIov4gdzGb0HF9uAePDvfxcn3TOHZ5P4JOfMZIMGTyQxvJHNdY1PQBecctC9FL7rCEA3KCRx3tB4E8y/wMBvCjH/0Qf/VXf2XBYQav2IDu7t37+OhXv8Gjh0/Qb7PZYwZjuWFrCH1y4niMu72B3TdB0CkEe1bZUhz/3uGeNchiRYE1xkpFDFAgeOyaljXBbHDTMTST2dPFgtQxzEzPYW5uwfYfx0nnliB2biRna8i9R+oVUqgUjgomm+RDt0xpUrJ0WOXh9Cc/z/OKPUmGchksX1pBeoTydRU3v/0WwOS7NrD36AX+7b/5KR4+fGgcuQTeOGfzM7O4cf26ZWdyHuijPXr0AC83Nyzz3yqYOm1MTUxjfnrRAgTFQhmj+QnkUjlcJF0D+5f0+hak4d4OxoHMcBqTc5PIjGaQGx7CcC6Jfpd+TMia35Fr/bOPPzUO5kzWAemhaNgAJe6b8alJA6BJsUA+9XavYUkZyXjSAOhsKouTwwJ+9u9/btmbDBxw31MOD472wexzyszN69cwsziLXqBvtEEENgl01qo8k5IGzHH801NzWLlwwYJOnOPj44IFgEirsL25jWapZQFRVrhMzk0gnU2gHxng29//I6RyCfStl0vPOI/R6eNo9xBfffolfvXhr9Fho9RIHKlM1mUQMoAeHBgASiCSmc/UedRZXEs2/uT+oVynU0MWtKf8kZecZynlgDqdGes826kTFCwnTYL5NcGIAebUVQRr337vHbz73rsoVyu2pgyEMWs6FkqgcFDA15/eAzpBTOTGjfamfFIy6ohG5wxrKytIZmIoNcpWsTExN4UL1y9hee0iGt2WUYfwDKX8kD6IfOBffPIFPqReQRBzS0tI5fMolEuo1dl0LozZ2Wm88eYtLC2R0/jMgAquC3/vbm/jxXMGAlumz4OBgK1Lfsj56AL5Gq0O0umMzRvtjeE8A4NnODw4tutwnqamKFcRNFkds3TBMq/ZT4EByL/927/Fw/v3rfnt6Eje5oUg9EnhyGSHn2NTTe4/ZkoT2CfQTD3ARr0OYKmgXC3jxz/6R/iL/+g/Nl3M9YuFo/Zv7v1SuYCHj77CweGO6QOOlzgFdZ2jFWXucgiJSBKjo5O4sHAR5WINlUrVqrYYyB3KJpDKJCxRKhimXkpi5dJl42rP5YYcb3y9gt/85jc4PDxwVYNd8jCfOPA5zaSKmAV6KQMM3tEGoh564423kB0axovnmygclVBlFVY/bAA0s7IJ/lcLRaMNmpiYtIzqk8MjO4OSiShOCvv46t7H2DvcxRtv3TQasIOTAja29pAfHnPc6kcHePrsMZaXF3Hl+hUg1Ee338L9J/cNdGYgI5gYoNw4xVm3jCjj/qE2mt06Gu06KrWCUXVkMgmjlavV6A+7THSCzbQNCdvKtuZrfH6e8QZ0hh2FH3/kSyjT3fxxr88I96GALAGuBurBq4r1qF6VzSngTL4jbVaNQfiFfYZsOeGQ6VyuPZtaMumJuocJMlbRg4HrhRIJm73PBDZ+j+cQwWmBrAJCzS5nXZuX0UvdwoCDAaYeBzr/rUQq/lt4BNee3+N35Os7O9hVYvNzSlohTqQMaPm23FuaP1Wk+0FN03NelbhLbvEoUrxEv9d9HPkf8jHk+yo5jv6T/HrhUMKqOL98Fvn/Gjv/5pr7wWuBxAJy9T1hQVwzXUfrpwRJPpOB+V4Sj/kcXtKoH0CWTyhfx13PebPCpeTTCMMSZufH2PxAtD2Ht1Z+YNqPWwnrcwm3zh/jvXkv+XVcC2E2Apr1XAJ6+b6wL8qMwwncs+s9YSuSHeGS8r/4OX5eMsaAi3Amjo/X98uf7V/Pp+XnFLwQ3sKx+QF6fl/4p3xVYSHCMfzJp4H/7Z//ZCDwU6CnMsV4YYGDElpdXEAaM1z10HxNADBLMvTwDpD2uqB6aejWQIWRGI8Cg/cSECVEnfdSJJkL5F84bXbLuPOR2EsQ+ZvGsLLQaNTrPQm3HH4/ACPUXkC3HxyTsPgVmRlvXgq/gBkJn4RaAIZAc5VFyBl/XYAFUHB+dLCbsvaV4vuFVBvCD2pKCUhApFgEEtJA4jUl+AJYBTIKNDVQwovYaJ4kcJpPZeAKGBE4pI2uDSIgUweJNYkLuJIGCTbHp0CHHFJtGh0qejZT1l5EiYe4RTpbLoOU5YB2AHhNCFkOZeP2NqsAYa2lgEg6ELa54o4KhQaBrZsH5HK9eX069gI//XOlzStZEPgoQF+yJxk5jyR6SkyRMu0HKQABWX5F7FcOOnilkHRg0fjmdwgA2kHWdZyrLNPiOghU4jNKBnSgcP5lFGjO/bKt9ZdukELkM0u5ah4UoOBnBZbz3lJ4/sCH1kTrzr+1L/0KT6/roNOaSgnq+jqEdHBLGfvliP82Xj8v6qo1lfIXaKnDXIcWxyXeYZWJUa4Vude+49xofFobMwaCLnO213WZ9gKgGVk3vdn2AMYus7d5cDtnXoaKDlDNDwELRcp1sPA9PrtlgPu42J0ud6Cf5NYfIJJRwPe0dzlWAdR8XlaE6LzwBwBoaEpP8PMC6AUG83q8fyzuQHrte+l8ZYob3yYrbzw6D1F6KAhI+dbBrT0iudAhL0BFHMr6nHtuF0j1GxXaq9KF/C2Z0eEtY4OGqZ5JQLb2gUBxGTUKFvG7yupIJ13ppYI1CizwfvyMdKf2Hd+XDuFvdX03neRxTBoY7Z0Vkl/Kid43WfGAc2Nf9Oh+TF8HXZCMgQLbA0EXiOSPybnHYSfAm5/j2Pg3fxQAoIPK73HONX86izlWGccuq901q/E/m6hn6KzILnH9Ipi4ySBLGoFBFP1uiC4ieo0QcvFRjKdnERrEEexGMOj28eLZc+wdHyCVSSKaiaMT7COWihkNB5thMWs2k8vj3v3HOCXNV24EgWQMb37zHVx/9xamL8yiz+/Ew2AhBWkyBq0BQt0A0iGgW+ngaHsb9z7/Ao/u38Pp/j4KR4fWfIzAE8G34lkN3QGTDAeIxuKWQUzQi2AWAeGJMZbbx5EfGTV6jpGJCVxcu4RkNoPjwrGV2x+wDwYz3UNRhHoDa+7XaXdx58ljtAYD/JP/9K/x3R98C0elJk4rZcRiUWtuFhowg7aAjSeP8Pje16gWT5FNpzAzPo7D3T08/PqRZbWS9zSWdFm4g34Xx8xmK5aQjafNmI+HXDCk1w9atikd/+agjUAyhNxoDpcuXcbYyCjCgxB2d3YMyCIAzcwnNuAhXyhli0GZbGbIQKkks8c6dbz1/jesFJ2l9OSxpGwwq4z3I+hITuhf/OxnuHPnjoGgy8vLdg2CDKRLuXnrDSxdXLHsM6YxlQlab2zhdO8QrWLNmjuSz5TXI5DWDwYQJPhs6H/XZYaGQ0hnh3Dp8irml5cwPTvjgNVG3YAOUn1wn/LctABPMo7V1TUDAMnXaXzh1arx3fLzH/7iV8bdzHXVOe3oLTK2j5iVTA7e737vO8bPSYDf9nvfcY/z7Prtb3+LX374oQExDCTz/tTt1CvMvrOGw7E41q5dNwCac6uAaKXI0munV8hfzexENnVjgIl70u3TnmUgEhTkerIEmxncfA41DWXpPUFxUm5QhyuwJXo+VoCJ05agN7Mtm62mATeRMMHfljXJiicT9ny0+1lVwOzvK1fW0PaAq2a7i3q9gYd3H+Prr+7gjIBeIGrUEGOjI7ZX9vcPrIEax54bHrHmYoOe67nCOSWAxGciaMHsQ2b7JtMJZHIpa1hWrdWwt7NnQYoOOeSZ/BBPodE842gxOzuHhcVlRElfUa+j2qwhN5zFwuK8Af+879HuPjZfbuL48Oi88R1BJwIVpFUhVQqfg2vOyh9mGSIcwNjsBOrtMzS7bVx94zqu3bhqXMSsevj0t7/HxvomXq6v48rKJasmmJ6aMlDKOdvujCNXL/fAF3c+x2mpZJnqf/z9P0E+O4yv79zH/buPEOyGEY8kDSwjuGqZ6uih3W8gNZzCtdtXsLS2aHzn8TQzE0sIWV14EK1aEy+fbuDli5f47NMvrLkoM/gZSGO2NffC/OISVlZWXFCl1cBZo2Q2Jfcl1zyfGcZZrYFPP/0cW1s7iEQJ8A4hnnCBYOrG09KJcTCvXblkHOib21t49uwZCpWiPWcqmsLM1Kw1oFxZvugA74kZOx9IgcPACnsG1Kt1nJ22jU+9clbGINTByMQw8pM5fPN730Q6n8IgPHBrl0qhXamjWqzh2cOn+O0vf4PNl1sY9Ak6u6oqAk/50bydr9u7WyjVS6azc8kcxobHTL5YCWKJQt5ZyzFVWWXWqFmgnWAjdVbAa47Mpp/cl5lUxkBHBi4sWDXqKGUSmSR+8OMf2mtsHMpz1Pi4A1EcHxSw/mwD6AYwPTaDleUVdBpt7LzcxOOHD9FsNjA5N2Yge2fQMW7tuQsLeP8738TQaA61Rt2qzoxruVy3Sortl5vY29lB56yJBs9W7qFw0JJ1zs7q1rdg7fKqcX3Pz8+ZPtvYXDfwdnt72wKBxVNyvfM86yEbc5zqnAfqLFKzdUlbGYwZCM3Mc9LK8Nym/iUFCuf62rXruPXGW3i+tYXRsTGTqcmJMSzMzlpg6Z/99/8MDx7cx4XlZRsT9wCDGAQ5qQ+pkzb3mI0dRiaRMRlJEmgvFEx/lcpVVKpVXLq4ir/4i7+0TGbqCWblE4BmIKBcOcVp8dAyk12WZwThiONe5xhJcUVoh3KdjZHXeg7xCHsWMWg2wDG5m8MDo5tgMIhVSG+8/RauXruBoVzWzjgmMFG2v77zpWu23G1ZNvRuYRf5RB7pRNYCEpQT07u0i9kQtgdkMznrd9Hrkh87jkA/hHgsg4nxGUxNzho9SK/WsKBaNBy16lYGB0hzEQxRD1bx6Wcf4aiwj9tv3cLC8jI2dvZRKFawfOGycd8Hem18/tknKFVOceXGGtodZj130Av2cHC6i0gqikavimqriECij16wyU4HGIS6KFSO0O02gTBpD6MIhmifOVCPMuf6g7geLuRjN7ucGfcd58sQxQ2zCaeXMCMcSr6jgZ6WLPGqAR11sN9XiXvVNQwyys7kGakzl3vVEpIGLlHQzk4mwni9U+ST8WzzJ4/4bWXhDn5Qkf+2QDYTJ7ykNOEj/C4BaLOXOs5eV+IXkwhsPrxqRupE+fx+TEIgK/WBf3/p/Jefn/Wq5f2JUgJt+ZyUOV5ftrf8HI7f+bQucUt+tXxu+RjypeVjyw98hZu46mLhEvLF9L58S2EF8sEFxtIf1Y/8TZtTL/tafrgwBo1P9xEQ638u+7eXxCocT/4Lx68KV45FDdTl9wqjkz/G+8qP1fhexyDko/mBd32HMqdr+4F6XcvvM/rxO/mMSh4VBud8Poeh6Nm1b/h9VQAItzQf2+vRxO8quUl4D5NfdE3tG62l1sGPU76SG0ffq/eE32h99Cx+3OD1z9q8/M3/8N8M+A8BkdoQilYIPOXfyvRVNoctBFxUxu9kG6jlZWiqBMEcGz9fTMhtCgHQEniBAdqkvK59zkPheW8pGptwKt1m89wBFnirzxN4VoSN9xBYrgUVSCPheB2A5pi1aSRofsC013HlD/zhNbRR9bdAYwmcKS7vf77mz2bTd3k9blAqHmXucbz+zDyuk6IvGrNAEilC/6YViMD10LWkqPh9zqEBr172i2W2eJE5/5ilLBRhETAkAFfX0j20AV8HIDk2ywhkowav8RUPIgF6es1AOi9i9zr4aUrI419iBrQpGY/D63wtBk6BEHfWdUxBeSWZWhdtDkb0+CMAetDzyPlDDqTrtl2mOo12rYdAOc6B5EUAm67rlxm+p4NRsqnXpETs8PWAMSloezjtAAAgAElEQVRXrav/b8qIAfk+ha0gEZ+DWY+2ll4whyCA7ZeWy2LmMwk0opwri5LjoZLzB0f8h5/Gxu9LyWnP6dAT6KggBh1UXtcit9Ho+eEoveBX9jqUpX+kPP3KnnOq7HqBV3xm3pfXF6e5rv/6wSFdwfel76xclRniHtm/DiTexwAIbx61d/lZAaTas1wPGsIcgwBTjk+HMtdPwLuA6VeHj+PxbLddlq5ftzg5+0MgkUYzf7Qfuc6ab42X99KzMwtZa+Z0q4uucxx6Dn3WAS0um1rzL2OMsmDz7FFAyFDg50zHWDmeG4sZgD4edOlrvkYHlfNE54D6QOVs0kX8rcwanUH+oMXr8yFji+PU4a65VaayjBJz9iLOMZacS79pv6pCRMahjC3JG2kHOBdyWmQ4yiig86mD3QAw8gWzuaaXqZCMO70lAF7GNcdM2fGD+jKKpGecbDiKEBk55hh6zUvc3nBrr+Cpzj0rLWQ1Bv/zjBrL7PK4ZAks27nXdWcm/7ez16Pg0vnGTGkFNyQbpvvgqpI0r1oXyaaqXXTGUH9Lxhy4784FAm86k5hhKACaXeN7nSBaZwOEBwlEBgmMDE1hKDyKTq2PyCCOZDyN3e0d7B/vW3ZXIB4waoVwMo5wPGYAL5vtzCwsolJtIMJnTydRaTVw6fY1vP+9P0I4HTHu5WgshHQcCHaAVtUB0Jkw0Cm2sbe+jod37+HRvbto1KuOJoad2YMBRBNRNDotVM4alkmWSpKqJ2HlsqcnR9awjwAJgZ2p6VkDny9dvmrNBenY5kdH0O12UCwVUDg4QuHgxMryS8en1oRsY28fV2/fxg/+5MdIZoZQZeM0NkaMhC1DKzroodM6w97LZ/j4o4+wv7mJbCqJTCqJ0kkBrVrbsn+Y7UjuT2b5kIaD2YZnlSp2N7eNUoPcuHZWhmLI5LJIJtLohQeodGqWabe8fBEXly8gnUjj+bNneHTvkY2TADQBKmYOssFZOBQ0uybHfUHu4slh3H73bSwuzZuuicdjlr1L0J22g2UUtlr4D3//90anwqyx0WGXkVgqlY1z8733v4Wp2RmPQilqIOjJ3hGKB8co7O6jVakb0Mfxs2nf0WkBzT4bqpJKhRlOPAPDSAylMTs/h8npacsKZob8aenUAAOCJEYlQ0qJYBC3btw00INBkWbT2QwERZjlx/F/9NFHlu3HeSH/NcErVQYRoP7440/RaNQNgH773XcwOe44eHl2cJw8u3jf9fV1+59zw/vv7e0YPQSBX2uENz6Bd99/DxcWl2z/UL8QYGFTMO4/zh0baXKfMdjGDGbuY77nuJPp5LcMaKL+VUCNQQPuYzZCJIcv5dX0bzRqwCefXXqGz8tGkRwvKVP0Y5UXIEep44Hl+Any88xiE0pShZDmhTqicdZBvdbAyxcbODg4NMCIvOoEDpYWFg3w4n2Y9c+f4dExA8xpf/P7nFM+Oym2MrmMgaYrl5YtO39kYtSqCcQNywzGR/cf48Of/xIlUih1+gb4BIMhjE9MYXZh3jIZC+VTC0y8/Y13jN4kP5zF4d4+nj15DjZnZHDr4GDfZcAFwwZqWVOoM2cj8hoEl4YnRpDKsmlcA5WzGtqDju0Z6tt8KotBu2v7gSDFxYULuLC0jHwud57J/vjxQ1sf0kQcFwpY33hh+v7d976B7333hxa0+OKzr3D3q/toVtrGC7s4s2jAdLVUtAzuQHiAZDaG1auruHRjFYmxPBBool4+wlmjjrNqE/1Wz7Kom/Umnj59jk8++b3JUX4kZ9mAhWLRnmd1ddWCCgTKqmcV03ndFitOWoiGHBBtGdnMRiUlWiRsOi5HkPXZEzA4QnmcX5i17H2d8eVy1fYMf66sXcW7776LpflFA3CHEjwL40YDwf1QLlZsvCOJUQs6nZwe4uXuOqLxMHKTebz7zXcwc2EWxWoRWWaRDw2hddbEy+cb2N/eMzn77OPP0Gp0TJdZNl2raUE47lNy4Frw1MvwIpjPbHDy9zJown1C2TDbpVYzENMypbNpl6nfdRUNlFnuucX5RVuzrZfcu2d2T4Kp7X7H+gMw4MX7WaIVwXXL1iVdSxC7G9votQa4dfkqxvJjiASC1mfg6fpjxEl1M5o3ehNS8TQ6TVy5edX6G5AHu0S6mHrVzh1mLLOaxNEtnWJzZxuBWASpTMp0XaVSMko1Nstbvrhs3P5MaDAd0WFVx32jIKJtanZJl02iGZh19keTPgU8Crse7dSIZT+T2oYBY+pNcpZzfi6vXcEH3/+eycejp09s7+7u7uKv/vI/wQ/+yXewd/8AP/nJTwzAm1+YM51FncczgX4JaVJ2D3Y9Sq8QLl68aA0MKT/lSs1+s4klgfk3brxpOoRj2N7csqooUs4YmNJ2/TMs+B4NWe8Y7meuBQMLPB0igZjRXExOTJsetD4zUVa+APVmxYBx9je4dO0K/uiD72JyJoN6jTb5wIKnDESS/5rzV6mVHUB+VraGmBcWV2x+CEwyw1vVE+aLBdnrqod8jrpuGrnMCHI5UoGMWfXXaHYE5UIJZ2U2xHW2LPcfaY/I/VyunGB94yGevXiMqZkJzC0uIJbIoN7qIJnKGlXPSC6Pl+vP8buPP8LqlRVksylEkkEMT+Tx6PkDFP9/vt7sN9L0SvM7wWBsjAjuW5JMJnPfs7KqVFWqKqkljaRRd6O7x93TY8/YbdgY+MYGvGAM2IA9NsbG3PjCMGAD/h8M2BfjC7cHaner1a21pCrVklW5MTNJJncGI8jYd+N33u9hfkq0zUKByYhveZfznvec55z3OfWSVZpl6400bWI2b7V22U6aJUuPJe2wvGeJEYKYaQ8w9fsEqMl6TjrQrMKc7BtQBPkeNMDPaAa8xo/hBiBLNnQABUcsN5Y9K9yrQKr8TH4LJFPpGgBoYVhxmg3m2E/l9Adn9rTb5q2Q1KJn8X7ZmQGYDYk5smkFKDrmEOkEdKL3I6pzFuzWoNflCws7we/m38hzHJyLA3dKjBGeoGeg/2iT6ru8soe7lne6xBAUk+8hDEF9516eKRwt3idOcul0v/AnAY+Mk3xH+T16B38Hvzn4T8Lv5BfIR9Gz+J7PBJzzTn9GjJtadkN87JXYIv9L2Id8Y2WH63M9A2ouH+8I3xBW4MHDiBox+ORhPoUrCK/TvOhzYWyaY/nykhVhBrr+1fgEamPuk8/ItfKpAsVV+C7+DOF1wjc0Z0puEtDMs+Vrco365rotovYQAM1n9F998DGL7OI4jiMsSXImDER+spKMtc7icyQsQv6ecAmNh3AC4cWJ//G//o+HapgWmZxvGisEXoCDgBopii5HcaIBFTDgAHUEnqFQHbhKvYqUuLM8GsAJDEwJkxZRHDDhO4xlnsF9yq6VUx2vnslnWsSadEj540fnBSzJ2dXAS8AdZIyOI+gdAikVUWIwFU2DgkNOfXyxaZJ1rwT2zDqPFp6AXr4XCEk/48C7BEnKTUIYb7NABCk3LeI42CTQzI+5RqA5m7kAEORAgJPAG74TaC+HIz5fApolYAIRtRgQYh1nUJviSgzuLI0VYxoHQ5WtrT5JoajtPt5nhSZDoTY4rBRE8baYOJKCnErJemQ7klspTZ4rCg4y1xhvOCLpv4oSkhHtoOhIWOzMkzYxvZc5leKTPHGtMmQ1zwJ8BZZrc9N48zzWj/obHwcpOgxrzadAYQHQYS1E/Y8oFMbzUFKEAiIYQop+SgdoDfFuBQ+UGazTEHrf60EqRadZowoc8BkyxbUoWwWktAFprcXXvJQ692jj0ibHb90jMEubkNYFfytDCyNIayMux5pz9IqUPG0QhYbGgfZL94Tjc6+KGGpjj/eV9/K+4ISEIqSSD8mflDBjrmz/V3IkMPJVYIvrBViqWKY2LS+yFEVpPZgWRbu5h36pbdLfHJ9X1nsYt1e0BwLDNa5cp82L8eJ5r+vG6clwzFT3akPEkeFHke4zgDwyhPguGKGBqsSPh0eZedJTjBfjqYAnn8cj+WEughOo9mm/kLHD37RbwSJlCqiP8NMJJH8925/nSjY0PzISFEDSSQIBtHyuzZ97RTGhLAYvtNZQhfCkcwoLKIobI8iQHCONlQIEtEU6GF5nGSu8FydTaznsvYGzXmtZxoNz2QEUw4MbccbzTHhiuR4Dzue7E6o4y0HwbLeIPw0ZIyNS86M16nJoYa4kD/RHY8i/HfyOVXwGXFA/w94dAg9kmkoeyJImG6jv2dUZs0HKEv20tapDy6cm7MLiFUv3i3a0W7FEe8SmJ2f8PXAn40hWuw3rDDo2kkvZSHrUxsaLlkiPeBZto9O1ueVly6BPrW/f+P637e3371iqYF7JvtsxG3DyuDGwfqNjw1bfrNG2/vGJlbb3bGvjuX3++WfuxN6+d9PBp15iYKPZlEGHcVpr2E9/+jPb2drxbM7x6Ig5WXDswdMzc5YtFGxu4ZwXpXvjzStG4nnEcOPAFrUey0dlXydfffXQ1l88t3Ktbl//5oe2vHrBmt2eZ2FJh01NjlvrpGyt6okd7mzYxz//mW0+fWYjAwCzUJEdJxZAATkA8HGu2EYoXtaq1T1jDv7lQafv/KV+XHi8aPnCuCWzo1btVL3w3vmVC3bz+nU/FgxIsbXx0vcYMm6hZUHWyH5kTl2n4ASMpW1sYcbe/cYHdv1GyKokA5r+nZyUz2SH7N0f/+hH9uTRY5uZmj0LakCrtbC4ZPfeeNPBSIqh0T4A1+ZJ3Uo7+7a3+dKO9w7c0PaaJmMZ29x5aZU6lAJwjBNM5thgwm3U8ekpm19csJn5Oc+o3nq56UY7/wZgun7tmq2urrjzTkYzMRIAYdY1AOzB/pFnCgKSAdZ98ME3PGOPtUSGI2AuP/CMkjX2zW9+0y5duRg4VQd9PwIMuOJgbsSByZF7cdy/fLkZBXELDoBVTmsOXvG9bMjD47D3AHyRgfvsxXOnzOD6+/fv+xF2180Z1tzAAbX9/X2ngQBMwTn37LWh+W8K08FdDRUImYq3btxwwIf1qwKEBHo++eQTz+yGioO20Ge3C61v48VJGytGwcxhOFlJJjv9JXMYsKh0dGIvN186sLW0sOS0PmOZtPMzI/+uc7t9B8/gcF+cX3A9wSkN9nk/kp80W11bdd7lC1dWbXZhxrKFYFdSGM7pQ7JjVjmuON/0Rz//hdXIjK3WvUDi+PiEXb561Sanp2xrb9vl4fs/+J6DrrmxjNPAPHn4yDZfbHlm4+bzZ9ZqNl3u3U7o9r0oHWtqanra1wo0HtDwjObSnvXfaDbttFn1UybpQdKzH9fOrzpIxkkDTq+cm1/wkwnMx0cffeQZr/tH+w44etZ6sWhf+9rXbGIS8Kpj+zuHziM/aJkd7ZY8i3hyfMoz5VnTljLLjWdtdnHG7r171y7evmaN2rG1O6eetQv9Bn3b3z30wooA3nsHB/aLj37pARrWFpmL2MfIFYFK1vLM7JTr50wyZSfHJw4wis/fHVlOzKRSDj4T8Njd2XGOWF9TmYzL4vL5FQeIPXB/VHb7/crly54lf865bckIDk47oD9yyns4VrI4vuCZoLTti0cPrNY4NUsNbe36Zbt2+6rV2nXnymdPYQ88Ojp2UBDQbv3JMzs5PrX+YGiZdMaqnbplR9MebCKjGfmtNE+dQzxnOZuZmLbZqVDUkIx3BxHSYX/l/QTm4N2nmCQnYJg7QFWuu3jhoq2urln9NPCLk1HsNm+KJK5AabSzu+t7d46ATSpnKwQRitP27NG6HR4f2PzYjF1bW7NCNmf5TNo2t7dsffOFBzmRbTLuCbABiE1MT/ipY7J4OeoOfc/NGzfsuFRx3cT4Q6HS7LWc3mVsLGf1Vt32D3ad9mXtEoBtKCBLP1wfteuWG4EugUzWvo9Zgn9H4FKn23NAiTNJlDfOJAg6zdjCHAUtR11eCPSwFqFRun33ju8jDx5+ZV9+/oXr0MuX1uzP/uzP7NqNK/bP/6v/1j759W+8PbxDyQl+eqpDMP/EcmMpD8zMTM84N3Q/whOgNKLdtVYDSNwunF91PUzmMnqYwBNMQaMGnUrg5Y7bVeG0tbJEEzZZnHTaGTjXXYcPhh6QIJDEOP7Od77t+3Z+OulrjYGgVvD21rHzn6NDCepQRBXfgJO4q6sX7b13P3QKEQegjw68zcgeejcxGHG9ls+P2/VrN+32jbu2uLDse5z7qf0RGx2MeMCoWQtrk8KfcIv3ui3b3duwza1129vf8poHBEeuXLthowS/KzXnjQaAZn391Y//wnrDrl29dtHGxjM2PlO0Zy+f2tHJgdW7J9ZLtKw4l7Ny7cAOKntWmIR2pG6n9WObnpu0QhGaqZrV6vhbXdf58kfdB8yFICTZ2VB0sD/hU/e6wZ6UTSkwC0Cb/VrYh0Bo4RHy5UaGwa+Hv1nvk58s/8Mz86k9E/nrDgpHuBVydQZ653K/BebKX4uDivILhXdU65xue1U4T3rGsYOIHsHxDZXPi+iphAPJX4jjJ3qHfA1lZyuZQz6Y+9uRX8/9wp9or0BwrqV/cXwonowCAE1bRb8g3EdYnrCa1wH4V/hSSKgUNsR9wjN0j3wVx1GibOkQEO87HaP6LrBez5Y9w3XCugTUyr8TbsDf3K97VfMqjsUIn9C8BLwl4uaOnYxXe+LzL1A2jj2wn6jfukcYjmQQuY0DtUoAFa6geZH/rLGULpL/zudxP1c4iOZZ46ox0DzQfyWi4WfIH9ZaIejN2Pp6jHBN2iR9K90ueZVvq8RZrVsBzsIlhIVpTuUb8rdwPseB/+d/8c88A1qTEo9Q8LkGUI6/GitQEQoFTU584bSijmvxwq9F47RQAKD934OQfcgAeKQqGgR+xx3ueNq8Mj5pE8aelFIcaOYzBxAofBQ5wgKKtUCk7NQmLRCBhvRfSos2cr2yKnUtnMDql4RH71HfpWDjQqp/C8TiGp4jEO11QZbDroxZzZOy3zTR+q0FIIBYgirnP56ByzMkUIqGaU55j8D214F2LY446BwH2gUGCbhSW5EdvuO5zegoDO8TwK72xOkhNGcaUy0w5ExtdQBmJFJyXmhr6BFt7yvFp1zJhIxoySrV6fV3WAchm9354MgmBHkALOuF39kImPbc/4iTSfMmYFGLTTIj8EVzJyWhdcdz6Y+UDp/rM4G/vOPv2hAlNxozgdWSKxXpJFPR5yMdAC+Cz9psHDCKVQJWxqY2AG1gcfDv9WCIFJWiZZIvftMvlB/zrWxJRWS1AWs+tFlJ/qXwJR98rgxaRdEEwPGdAGIZlDjWtM2VXZTVrM2Kz1UEQOOvTZ5nKSCmTFQZK6+vNUVVteYYP2QXI1IAdLz9r8uJ5Chs+iFKiRxqI9AY8lw37iI+77ApvSqayHUAkIqOMhZu9Ed992BDlD0Q1gqF+UKmsnSYNsbX9XFcxrXeGCMAaOZUdCcqXolToI3vdYA4rqcHw5A1wPt0CkMGkvRvGI9XFA8yXkKg4tUJF+0X0lcynrhfVA+AF/wtQJYTD6IQkr5RAEc6mvbwTsZLv2mPMoQVLJT8ScdqfTEfXpArkXDwhGwf7TkA0JJBZRzQbtoomQxrKgKEY5HyOIBL4EF6jHYq2AMALZ3u8tsI/NRutHsgODrZ0Q5jLLCZ57kuiSiyguz1PZs1bhiSuad9QfumG4kRx7yCVGGuwlxrXLUepbe1f4bxD1lIuVzIJiHT1NvcJ1AbuNLJgE5ZwXqtpM3k5+3czAUbNJJW2qnYsGXuNPIDxQIAdK3TcNA0O14IRZ+yKTuulh34K0xO2eqVKzakKEkubX/wp//AJhembGrRH2EnZbP6Scus2bVEZ2i9Rseqe0dW296z3Wcbtru3bc83X1hxqmgffvsDu/3GPVu5uOqZ1pz+4ofj/x9HHJxbz7dsYf6cUxOkOfkzNKtT1KlQsJt3btu7b3/NLq6tOABANvIgCjQ0CR7b0J6/2LBnWxuewbZ25apnbuY58jsM2bOAyPlc1nqNqp0cHtjB1oY9/Ow39nL9hXUBJTotB7igVvCssolx+/a3v+1UJQCAjdqpc0MD+Gw8febHfAlWsTU5GFqccNC6NWw5wLW8fN4zN6EW+eTXH7uTjlPdbbdtZmra3wGoVTs5dZDQ9SF1FiYLdv9r9+3tt992YAvOa+lgl6d+x4FNwEKAA/SN32sJW1xedgAasJ9CqmSLu33a7tiwN7T9jZe2tf7cC3Gx33HEnmzMk3rNqRnIwmWMyORk7VPAjkJQBAwmpqesUCwGJ3hAZuix24I3btyw9z/4us1S8JDaD0OznZ09Bw6UxQdNAs8D9Ll7967vt+JSJUNa+zvj+NZbb3kyBuMCcAR3MZy4gJuuTyiceHjoBbhYSwsLgQoA7mZ3QoYDB5rotzsYFEuEH9h5ccccJAesIWscYP3OnTv+TvpyfFzyzOX9vT2/hzkDMCsdHHr752fn/B0PPvvcEsOEzxGA+eLCwhk9EECPr8tezzP8yNaFg1tFyHw/To96xuPE1IQ/jwztX/ziF545Dj/t0f6RAzvZTMHKpbKDwXAhFykeN0cG5bQHwoJDa95OAGv6PDM1aclEmD+8SQJAq2srTu+wdOGc5YpZS2aCzuF7+KY9y7E7sKePnzrPNsApsk0GNr9zxYLLxkmjZpevX7F/+I/+xM7fvGFGnPOkZQ8+/dRpQgjMAKielspBvmzE0slgx0PvwU8un7ch8j6SsMLkhI0Q8EqNWq6Y82zxk4OyjQyGPj8XVs7bafnUDnb3PKMaYJpneVZnuWKH5UMrFope9JPAwuUr19yurZ7WrHpcs06z61mV5YOKDQkYcUqh03UubHQdGdCJdMIuXF21D7/9oc2em7VSacf5zDc2XtqnH39mB3sll1cydwFXyaBd31gPtm5m1DPTPWmFgqmNhtMrsAfQfvqztbnp3Oiu50dGrNape/AhnQmUdrKLAOhGR5O+LxOIAMzjHc1GqKeytLjogCH0RG5DJULCCAVJoQZ5+OVDO94v2fn5Vbu6dsWDOevP163Wqjn9ymguZXNLC9bst/1vTqF4wHUkZY163fuXT49Z9aTutAxu//Z6ls2lrRiB4WRVttoNy45mvY+0Haoc1h8nCD2xKpmwCWQwmYyyw6/4Oq5Uys5TjI4AWMX1AIylmKLbVvVQuDsY+mYn1ZpnmEPR0rG+FVNTdufOPS/oB+8zOnjQ79jSNDQgQ1vkZMywZyUKIcLl3mh6sAOdQu0N14ODvgPQrH/ad/eNN9yufPTksQfsANoJCpXK6LZR1zEPnzyyjY3nli/k7Pr1qz7mu7s7rt/cPgBbHcSSkozaOh3LZsYCiMV/AOuJUWJbXoBuZnLG9TNB5nPsU/m8tyPYUyMO2APQBoqynt26cdNPSyD3BGyZK+aCcSeQgR70Z/Ta9tnnv3bgliDBWHrMdTf6Av0G0HtSqRqFIcdSIQN3bfWif0dQ8+iwZKM2ZrnRvOtJxq44MeH7ECczMmmywk/92tOTigdLAGvRP7vb2zYzP+OUHc12w2sQfOd737X8RN7oervd86De+uN137cIDp2eVF230W9O/l26dM2+/a3v22g66/tI5eTY6z08f77uQUy45oM9lrP33nvfvvHBN216imQNs8PDY2tUGzbsJZwWLD2ac25q1gRjg115eLBth0c7dlTas1QmJCPdunvPVi+sWal84vVfWvWO6+rDw1178fKZXbp8wXJFAhpJO2mW7bRxbI1hzSq1kiVzfat2K7Zf3vZrcvlRqzUrNlbMegZ0p9OwRrPqASYAaIFdjLt8ymDbBv9/lExpp1UL/q7sP/b95Gg4tac6KnyGPaiELPri/vIgAh1HX53yjNvFQda6rgflo7pdzQmGWNIf75cvrcApNosATL6Xfy7/nb8J3jinbQSE+9y+dmo/7nfKLma/kE8loFn2s9rJ56KrlM9KX+QnuT/dap0lkcnPEt4QlEvwiYUrCZMJvh82RM+/l9+n/sonlK8l/El+rAffHDcK1Lry07lPwQH1h3cJYBVgqb47IhPDBTW2wjuEkQj7EAAdB8iV2BL3S5WIQ//lSykBMD7O+Blxfy/un2gMXsfaeB7tQ6Y9qBJlgKvtwgHkh8mPoy1K1mGMmD+Nle9NMQYFtUl9Uh94puRDWA/996BolPUclx/aCQ7BjxII5bvym4C8gHmtAfmvnogU4XLC+OQD0+c4thDvM/dI3oQ7yt/kPrXX/c//5b/7zz0DWo2W8a8MRTcyInJqOa5ciyJgMNPZQKzNAGoQfSHEqml6hlw/pJgzsP59MmT8okA0ACrGxLulvDSpfCbOXY9oRRlVHGkIhmkUkY4VA/QIRUThEAed5Qi7Qx21XQOtidczNbACTzVOPMOjC42Q4S3QIw4+CABRFpyUiBQuEy7ATQLJd+Iq1TsF6vFsLXwpFT1Tz9I7431U9iN9VAac3ivQQkLDcyQ0UkbKHtR4SWHEgTTJhpSp5EGLTOOi9gnoaLTCcUXNJ+PPNVq0yJnmQJuUFLpfG0XUHAxyWpKcLzYyoXkmR3980+sHJQx4EW8rALQ2LAEd3r+RAFQr4xkAmnbgsDrw2QtHXvSjf78OsAhck+xrvBUVw7iSItE8C2xTZqaUMb9pO//HNxdRXQgI4h0C/1Cw/nmUpYDCoU1kRCmzV5nmzANrS4BVXJYEEMYViJSwA1tRti39jG+E3OfOMEcFJya82cypwK64/GqMpOy0BiXbAiYFYseVoWRGG6E2G8mFZDeurLWpSnnzHhkQcvx8rCLdo/nRhssztaGEbOKgeLUpucMSHZGK6w21VXKndR0MopBhD8DGdYqYar0AuLpcRpu2MoC1tvF04mtO0X31H0eQeefzwDkXNgR3GiLjib81p7xHRoNkV/Pj8x9FUONBAdctg1dBDf5We+PGm4/72QmFwE+lrGGBwrRDRgj3Mge0lXF2wD06iSBjUuMsoBhZo/0EJPgOR4rnvCpm2DqbIwXUpMvcXJYAACAASURBVHcVmJFcxn8jZ/5+C/sA94izWf0QoEw/44VWpd99wx8N/Ni0SUYGn0snaPxHRqL9phWOxksPaK1BvRLfH0TdhKEuB8DlM3b00PUpFjE6tBv6c6Z7RW008kofuz7oBX2itpLJqr1TxpHrwojiI75vSm/JSNVeG/aKV46IAOgQeAhZ5EHVjji3fwIPbzhijXrXuo0RK+ambWn6gmUSeWufDGzQTJh1RiwN2NBoOJgNF+ggObTJ+VnPfCYDlqyZk9qJc2GS8bqwumK1TsvGZor2p//OP7GF8+OWSDtbk52WzPrNtg2bfWtUatY4rtrh5rYdPn1uzx4+dCeeDKLMeM5WLp63O/fv2v333rapuVkPZqYIaPbNj7j//G9/Zn/+f/5fDjhMzM3axMysV4PnOPrcwqKDMuPuzA9tZXHBxtJpBzyg3OA9kwCtYznbKR06AH3x2hXPoMYWO6nW/VgyAHOtUrZuvWbN0xPbe/4sFEnc2bFmtWYHe7u+JgEHkM3ZhXkHF6dnpxzsK5cObe/ltnPdku1JlhXroY7Ta2bj45PhaH+K6vAU3Jzywmm5zJitr6/b5osNp9xA1gGnAA9Yi4BdDsDUatbzCs5JW71yyd5//30HdwGl+F6OU7vTdOoNuF9xygEsAQjmZ2bt+q1bzi25DUByCO9qkFU/VTdI2M7Glh3t7TvFCJn9yCeZnFeuX7M333nTC21xHH00NeLZs18+fGg//+Uv7OXujk+681VPTbr84TDSLkAR6CeuEqwYDp3TFIAYkIn1h7yRYehjOzPjc8l1XsCwVPLiVTrNgh6+sLp6tm8QHASkYcwYw8xY0AvwEY9PFOzNN9+0d99914/Gk9W8u7vtICmgOQtkrFA4CyRDz8H6wY6hHwCW77zzji3ALVwIBZEAUAGbXm5tOW+v9jN38jtdB3IIUtCWo/1D5ywmKxVwiKP5rj8GspOG3h7ZHYCKMzPTfkICGwsKBgAjgCqArj//1z+0R19+5Ty++zv7DqAQkOl1eg7CMlfFwpi3fWXpnL/LgQHWULnsFA8E8whuAEAz3hRzhBeXIMrdN+7YzXs3vIhWb9h2gEC2WPW07qA3HMUAmp1O16ldAKBbABW9ofPDl0+ObfbcnBeKvH7zpoOT/U7fs7y/+Oxzz6TNUeiv1/ej1YDoAFcz03M+DnuHB37Cx7M16zUbSadsNDvqwY21Sxecx3xsFMD4yEHno0OKje5Yo1qzfDoXeKSzoTAQsudZ6akRl3/mAD02Mzfv41E5PLHKYcXGcxOWTqScN5ggDQEFir1lxlI2NjlmjW7Dap2qc1D/zne+aX1reSDi0cOnXjSw0wrA4FGJInw5Xy/PN5550ADbY252Nvg6w6RnWJ+UwwkzQHRPNPETD8Ef8sBN9dSf4dmrfvQ55QAe1DwOInQoEDjnIPTi8qJndxJkz2VCYJYsfWRghCKiyaTrIwC9B59/Ybsvd2w8M243r9zwdXZwuGf1VtNplcg453QLFBcEFBgDgELWGOuCwAF83ZkROHaHPp4eZB2GvQ3qEcacE4NOnzM25voH/nCnpqOfTpOYd9uiMF704BCFQAF3662GUy4xN5xWefr0mY8T+pbr0Vu8p3ZacxCLd9+4dcf3gQdfPbKjUtlWVi7YtSvXHVz+5c9/Yc36qWVGk5bx/WQYsqcBH7IZD1KiYwr5vBdInJ2ZiWglQnH2g9KxLa+seC2Cp+vrduHimmf0rqxecPCQbGf6fnCwZ3/xo7+wn/70p54VTfaxQD/a2+t0/DTAndv3PDhYa4YCrhQVJNjGCRXasf74qX3y8ae+X6CLyfKFhgQQF/AZWgp0JWsI/e1BT4Je84u+rkmUIYB34cLFULg0AnwAmAUMAdZ++dWnTl1RKpecTixlKRufmPBxYL0A9DuFy/i47WxvBUqc6WnXsZWjqnVaZtPFOdfpXJfK5nz+VDSOPpPB/PjhI5uembRLa2s+b+tPHnkwk4Bvx/l7EnbnzbvhNEsu63RM/F+thIKFLS8+a96f+298zXr9gZXLVZtfXLZ0Jm8ZuIwHoXYHxQoBoQm0ENijPd/61rfsrbduWDppdnQ8sKODowAgV5s26CVsZmLW/15/9Mx15crioq9XAOhPfvORU2tcvLRm12/ctEuXVq3RGtjz5xu2t33g444clyuHNndu2grjORtJDawzbNnu0Y51ky0r1w+tbQ0bjLasVD20Vqdq6cKoFSdz1u7VnQ9+OOw6VZkXvu+HhK24v+9+uXMytxx8dj0yEpLf5POe3eOevYVaERSwjU4jIgvhpGDkC1hIoCDAF7cnhRHIZzyjnJMfHAHQwhRkw2oP5FmivqB9cSBOICht8iAP1Dn9ACAKWxA4qWQTJW/RDn4AwPmJ+xiOU7DGYifwlTypdgrXkX1EgoIwh3hiTxxU1ZgKWFcNoZBwE/S27zVRzRkB3DwDHceYCM+RbSY/Gptc/oDGRf6k5ltALL+F7cnHgQNa+Iawo9f9RflCjI98ZvVZmKOAXGEG5HzoOZJB3il/nn/LN4hjEHH8j8/50XjoBIb8O+ZatdTkj8WxGe4NmFKwZ+MAs7AL4RRx+Vd/HSCOkp/kB2selHwX77/GgDbEsRM9zz2oyMeXPYXtIvyDtsr313PjuCif8axXp7EHZ5RZ6j99FIYXx3jiQQnJsOMY/+u//C+GcUBBC8AjqBGorM4KgBAwguBmcqEgVhw08sGOokCaQEjZtRB8MWYC52N8AARiSHnEAbfXQUgBGXCQ8l0clPL7o2PDAlLojyuMaHFzbM8VQD8MqvomIZHQvv4598jpp7210xP/G2NJWXUCyNUuvTv+bAkn1wj40DjrSLsmKu6wCwSh/8pM1VhoHiQM8XmRoCujNg6YCUARsCOFEAck4spBC1Ogaxz0EdDEZ3quFqmOuGsuGZdqveEbCm1W0EPRMu5TtnR8UcUBZIHlGovR6Dg+Ro5flwzZiwJlKdwT5jTi6464gmTUBHrohIMGfh0QGRk+EffjGMc4IwBafZRykSLT+El24uCjB11itDIePY2KPGqTEVgY30Tiik3/lgwwtwriaKHrOL84oNmovJ1RETGAQ/qhH94lXlZt2lKS2ixkKMTHX5uWIl5xkNABykzGDVjNr4BCBbq0luIKLA4AxteblKEDadERfq7VuPFv5EDgmMA09VF6Jb4RMPYybqSAte7igRHPHh4Jpzj4X5uy9I7GUnPJ93ymKGIASwMYKHmJAy1xYJXvxYmrrF4B/wK3X0VlA+DP925gcIQTpz9WVFL6jX5zlJx2eZEV5xwMFA6SG42VNjC1S/MT3+R8PIaBZkOGG9e5IZIMEVdFWyUXmjve6QVmLeg/7heoLCPB110UXNTmJ93BtQqccL2MHu1ZfMa4YAByj4KX/K31Fwd51c94/x3AiYwIzd0rPREZQ8MAjGgP4JlaR7pfm76ML1Ek+J45DIAUoOFvG+sh0MRnMl6lwzyoEp1oEOirTZ9+MBbw7Ln8Rxz7AuS1/5G5pbHkOhmRHOnTOvAxoUome15kMNM/1jN9cH7zyIimjRpjf0fvFc0G7eGZWk8ay7CeQh+RwwCgh3WGE8M9AJZhXwwFOsmsAoDmd7s1sJOjls1MLNq5mfPWr49Yt2pWzE54EcJeuxvtLdzcdwB6fHbaBsmE7R8c4QU4KEImGQWc+K43MrDlSxfs5ht37dqtGzY1W3Cnr3LUtka5ZtWjqpV2D+10v2Tb68+tcVSy44Nd5w8luxpui/5o38ZnJmxxZdnuvvmGc3yOTwDWVDyDDvDjx//PX9uT58/t/OXLtnzxgo2NTzhPLUURqyentv3smX312ae2vf7M5qamrJjP+bgfVU9sbvmcvffNb1phbtqyE+N27sJ5y+XSzvmJyNZOG1Y/qVqrdmL9es3a1ao9/uxTe/bksbWgJOr1nAsUmg2y5tDh0Ep897vfdUcc+X2+vm4vnqyHYmuANa1w8oIj5IBpBHo5bj41R9GuUI27MJZ3YBrqjW1AzUbDDVSePzs9dSbfOG2HB3ueudcdMVtZu+D0HwAYOinQ6cKDWne+ToAfTrohDxS28szI2TmbW1ywYmHCnm+8sBebGw5c1Botl/lep2+VctnqlVO/9tLFQB8BNcPyhVXL5sd8jcBpDM0WADKg7t/+7Ke2sbl5Rg9w685tB28BaAFNvFhaqeTZwXA7k+1Jpht9Zb1gs6BXyZx03dcMGUrIuCg1kGcAEWQdoIVgiu/lPaqMB+AREBvblIJ9BAd4F9ys+WLBTwWwljjODZVDrdV0h3Z2fs6z2ZQwwjraPzzwcel02g5cLi0tedYma412Ayy6gxWdCkNnA8ax7gGhK8cngZP7qBQArkKg8AIoIbWfjFjansmGE4IBHJ10IG5padHtcOp08N3G5nMHhMiOe/5sw/Z2duxg98gzUFPJrK9pMn99TiLna3Fxwa5eoRBZ1mUJQIfxP9gNx9XdxoocpwD2D2ww0nNagss3LlthasxGM6Oefa1iiaWjYy/6RxY1wQMKQ15avWy5XN7mZhcc+AdQerbxwgv/AWinsujUlvU7PR9Psrwn8gVbWVq2N+7etXt37trkxLTrZfAo2goA9fmDL41TC9idk3MzzhU7MzfrOuH80rIlBn0vBvrVFw8cZKRdgLjQPdCficLEWWDDT532u061AGhLtns/mXAu9GalaeWDY5sdn7GJsXEHVwFLuYdiioCLYxM5S2aTdlg5ctqHS1cv2uqFJdfvhwdlB3/JbqXth6Vja7TqNjk37cAefUYekDPmBj02Pz1n+WzRTitVKx8GICs9mnSgjrY73Ve35dnkSyvnIzCp4PO2t71zFtDiPoCmldVlByqVNEHbM+lRBy2nJkLdkN3tlyHARaZ1vWUHm3vOn04xLvmlBGz6dCSV8KBeq992+pmp2WmbngmnJPb3duzzzx9Y2jO6x308AS6RbdZWpRqALtanA1HdwGnrBVXJ1G21XR+xB3rbV5Yc2PTTE5OhsC623872rp8MePToic8j+hGAOJ3O+FjCZc3eh+zcvH3LJiennRpif//QyscntrS04vd99uAzpyXKppOWzozYafXYThqAgGO+vpwCpVzxgMhEfsLG8+Oe3AWlE5ztnLA5d37FM3wrNYDPBRufnPZgD4E71jDzzYkpANAf/vCH9nT9sZ07txCdYAw0euXjY5/bb3/r79nN2ze8QG+tUXNqC4IIxYlxG7YHHkj50Y9+bJ9+/Kn39dqVq3bn1l3vH8A8tEIAxEf7B1Zt1B3oR89CjyMaIPTf/TfedJ0GvQnzz16C/VM5rdjjxw/txfMndnJascMDsswDKInvhv5i/pqDpp2fP+9g9otn6/6Z/Jt2o2uDTtJmZxftG9/4hi0vrXggPPhTwU5mn9za2rBn6+tOHXH79i2X272dl45hVBtNw+ekuK2KlnKa6KRacU509ksKiScTKZ/L7333d+3G9dtWPjm1L758ZPVGx4oTFCMcs1wh5wEsagNAtYTcsCDv3r3tp1YWz01yOAvmLzs5pu5Pwk89sN+nk2TDdm37xbb3YXVpxdfh00cP7dHjL+3cEsGR6zY7Ox9RkppVyjXnIydTn3e22jXL5MlsTlsyPbRcIW27pR1LZAc2GO1Yc1DzQoQUJSyV92yY6tvEdN5qzVOrnJRsMOhYoYjvMeIANOv4FbgX9jje44kZUeIFALTb7P1Q60k+lux+AV4EXYWnyGd2Oz4dTuYRYJQfeObURv9wmzhKpJCvgXwIl5HvEff7uJX9Qj6lAEL5f7qW021K6nPfJ8qEVtIeuo17lQGObueZSjrB1otjW7RF/n/czxa+hp3PGlC72Ldlv8tHDXZ0qNnhIF+UrCR/M5zcCNzByLRwCuEIIUgQsnzjWECw01+dlAx+Y8DU9Hncx+bfWpNiDqCNcZwKKpq4j6X5l7+ptskXimNbHsCMkkiFkck3xw+O919+Ke8SJWjwrYOMCsuSHyWcRtgH9wt0F+5Cn3XaWH1Ve9Qn5kH+tz6T7PBbvh0yojZwnexFvhe9mrBM4YWSZeEJXCsZoI2Sa42prldwRH5aXKa1XuWLxrEV/q2kKhVBDFRFIUDBTxwj4W/hIXFgmradzc3/9N/8p0OBIpoIDRALS9GfOBjJg8+cydGQPadOCRhAHWA08gx3YDmKigNTj46mFUIFRaK7ceeY6+mQNhuBBBJy2hhfaGSgsSEyYF7ULspK5ZiSnsvn/NsBj2hiAKDpJ5uc7okDqxIktUXgsIAlrg0R4WCIINQsYD7DUOeZOsIhAZEjHn+fFpiUiCaRvxVB4DNluUqI+c33KDgJC+MZB234nH4ri51nCNDVWCBAKv6FoJ8BuTFaDsZMfdCYSiFIqKVEJVwCmhgbLaB4f6SYyIBWhEnzKnAtHq3SvMUXhjYsGY3IiABoHdmGM1AOGe+h2nNQ7MHowliNK1ooEFz+I85yZV7AZscPkWoHMAchC1EAYbztAsRoq5SPxk3riesVbZLCiSsvfRaXO82DlII26Tj4qU2EvgZZCAAjjpFvAt1QzBIAWkpVwL+AYl8XEfUK7RaY7ScK+v3ATxYZ32pLfMOQAcD7eZc2J22G2oQEFEtmFUH9LUA12jB4vvqkMdFGSZ+14UtncY3ukT7THMTXkMZQmd9cA4AggNSdoEzGx1KbxOsgpIwTrT8Vk/Gq6RFYzXNk8AiAiwPQkgdlbMN3qyikQE36Q181P2HNhaNhkkWoEyTvcuLdceqEzJ3c2JjrC55JeyuV07NTFdqkBVJq3OL7QnyD8vGEBTDShW4QRjoQAxSdqL1C653fAmb9/mQAJyXb0oOSTcmVNjltZLRR8iA5Y574XJuknBVlIZzRSETHing2Mo18x41CzbNAb+kZGQsy6HzMm+EovI9tLue6VsaW5F198HWXgb8vOLE8B65s7sMBoR9aA2Q8az4c8IkCIGeAfmRYag3I0JGMkWXC8zC89czfNtheAdA8Q+tGALSMGbxh3o+hLzlwoK9WC0XMRka8L/RL/Oeuz8kKjIIKCojwuewBBdfEYa6jfBi0QccHG4AM6KA/+u6ccoS62x1YOpW10WTOTssdy6UnbHZ80QYNMp/TNjM+Z4nuqIOGUEn4nhRlQFOojz1gv3RkRWgkKCpaLNhpo24d69nE/Iy9/f47Vm01bPn8eXfeAVv2t3Ztf3PXKrtHVjs+sU61YzsvXtiw1bRsJulgKiA3PK8c/06mRqw96NjEzLQtLC95kUH6SCbo0eGxPXn0xI+FL66t2Z237tsMmc+THBcdOofu6UHJvvzkE/vhv/pXVi2VrJjL2sK5Ras0anbabtvv/ht/aO+Qsby6ZIVpeDnNqJnFO04rZeu3O3a8t2f9VsPalbJ9+qtf2d7mpiWHA+fMpZia20vR0fbZ2Wn7+te/HnigzTzDE+oLwFzn6e2GDDWyrDzbkyKpSbOLl9cc0ASQQw4AJJGFKlQWmYzLCfJHhh0/fiIkNWrHhwdOg5LMZWx6fs6BS4AeZEinE+qNmh2XysbvYr7omXeAo17QrDjuWU/VWgC5d/Z2HZQ6PQkFebvtnoOqyCEgIdzHZO9SrIuMQTKWyK4+KZXtYG/HwWUyVh89fux6HiD+gw8+8MxGwGmOUAPYklFKVuPqynm3O8ng5G/PgiyEbElkfHtny0G70uFRsBuiwkQ8C9DTr52csunJubMM1929PQcPyBjl2Dd6jHl562tvexZcd9B3MJgCaW4P99qWyKatMJ53kA6QApAdvQKwQBCHNsPfynt//OO/dqDYi/dF+p/sxXBUveJ9YP4//PBDz8493Nu3jeebDvjtvgz9Zj5pP6Av6/P80gUff8aSnxs3rvvzr1697L/Rr8jNzu7LM2oQZYOTPV4pnQYQbDhi1ZOaZUYzDkQlEhw/zvsxd6gAmHcKve1u7jhoDhBdrwfbdTSZcsCpTWZdOumAM8W+Ll2/ZK1+07qDtvMmAzBCg8C4bjzfcFnmhNyVK9fse9/5rtPIFPIh4xM9WqlW7OPffGIPHz/wMapWT52+wXUlXMgzs7a4MG/Li+dsYW7BQUzX5WPFwDdcKntbN7Y2LZPL2+WrV3xuoREAhPbTQzb0DPRnT57ax7/6tY83YD8nCRbm5ryoZ9CDXacSIiAEOM48p8cylh7Lu0xWDsp2tHto08UpmypMWLc9cPokMuH3SvuBmzebtMzYqHPan3ICBJ1lA7t8+bL12gMrTky6/CFbqUzaNrY3/f6xYt4DpeyTZGvTluX5Jcvn8rY8s2KpZMr3wepJxeq1U9cLDt5kRm18atIWl8/ZO++9Z1MzM16oEXkgq5QipVubIZOdIBZ6/6R6GtFZTAY9clpx8HD53KKP70n52Dmg+R/gu8OplH7wNZcWFj3wBIAJAE0mKnQngO2ceLlwcdWWV1fCSZ9ux8rlE9vb2fN5h69btrOfGC3kfb8j8Iq8PH70KCQKDYZB/iNO11D4su/BIYI7gPXyuTxTutPzABo0PfgW8OiHpASGPmHWTzpt0fK55agoaMoLXiYsZTvo6HrN0tmslasV29rbtEye4oecOuk7fdRuad8o3jhZGLdes2uDVsd5rGfGpy2bztnU+JQDuJ3ewE/5rF29YrPz87ZyYc2zXo+Pa/aUQOPRgb3YDPzy84tzHiD86tGXtnxuyS5fueQ6GR0OZRO6EllAllfXll2XQr/imd0jIZmBdfzrX//ajo8ArCft6mUKV0469z0Z7I8ePXK6FcYWWUG3551XPPDVIgsUomW/oCCsH/dOmK2sLJ/Ri1A8j7Ft1Wtux9JGpyCJQDLuIXDJfsHzySpmbcPlzpqingLFT4eDEd/70ANtipwOAd4CBzH3M9+HzoO96frNqaROKw6KV6o15zln03y88cRyuTG7eOWi5fJZz6ynSCC828162+bnVuwf/NGf2KWL16w3GNijJ8+9YGKuEOrGYGdVoVRpN33/JBudwPB7X3/Xzi8vWq/fs8lJqA/Mjo8JCJtzoxNsQl4Sw6SdEiSv1J0KJZ0Ztdpp1QsDUnSYYCZ7rPuZgEZd/ICh7w8vNp5ap9O0NpQ13br1Bm1bWJmzUmXPRvNJG5tMO/3GIN2zdD5hlXrJLD2w/rBr3WHTTqtl54BOpUcsiXw6/hJ8JrdDU8F+pG/My0gyJCeBG7t9HCUcxAFo2slcuv0Z1Uphj5Gtioxg37o/NHiVRIj8yXYWvgLXrRLs/FQoHOVRIXUl47gtmM+77Ml3kv/qwb+omJ/8QX92dOqKdnl7Izos5EttlQ/pOEUUkFaNIgBo+aMCAvUsYSxxTIjPeLZ8doRAPoHAYtrFNQJThTfJD5E/wd8EtQQG8jkyH/c3uYb+KrtavgKfB18sUJjSBoG28oN1L/craCA/RX0lA1rtigPx8lEF3mssuEb6QX2UPxn3kfBjNG7cK2xPPrVAePYd9V8Yl/wW3R/HV3QNv+N4gPxi+c7y8TVf8oO5Jw6Wc738VvnI8o2EZ2Jnai7Vd9qswIfkh7Hlf+ETcVxJPqvwVGGR7Gd8pvn4u8Yqjl1oHQjvZb0IM5TcCg/RuGl+hFMIw3P/+F/+s/9gKAdeURM5wnFwU84njdUCDFWCw7FHgQ985yB0lPGnARelwVkHI05ocUrSOHWESeE+ATh0QMf2eb5nXkXFpTA83XCIAFOujYOhAjTI1BMAJaXkQJYFYEuCFY/+aNLVXwmXxomxgAOaxYWxIUNRWZF+DC3KuJYwS0A0WRJc3qXJjWcna9xDhfjsmULnej+eH4ucxAFZgW8SRgmYFjZtZRzJzsCxEFAcB4gEDEkZy5GSU0H/49EdLQSNG+3j3+KFFeAm54f3c+RRTirvkxJhDNUfxiwuzAJU+IyCTr6g04E2gP55hDAdHB8BjMnRQLbuhnwUteFYHpWbtbHwPHGTAUB7OxNhg2TD9LEcRuBdIgAzkht3eqOiA5pjB6ii4y08yw3a6CgRf6NYaAvyRTvFqeMAd+wIieRPhpWUsRS+5CUcKQn0AnqmFxkimhlFpwQMkX2hjVrjrA3aq8VHG65AZ8kv1/JezSVjEFe6UubxAA7OI/3zo3TRxsXzeL8bERGAKkUVX28av7gC1tj4IEXcYRpzzbdkl/skXwJ51QfJtfSBjBYZQbxbsheXPxmLCjApCKO2SB/yHK1ZBSoYW+aHdgnglIEQHzspaQGKGMaubyMwQzIiDquz/kZHbPQsyaAHy3o9d3614fBsAX/SE8ogP1s3UXBR7WFu+EE+6DdOA/1UAUH1NzESMluD8RnWiYKW/M27fR7h8o1FUKWjaYeyVdwRiApyidJEgbT4OAnolDHE85V1jOzRf/Etc7++04YpgJlnysgV4K2+8LfAWV+vvWAk0y7WM/9mLGg/74vvAfHAqeZAwA3vc9lwuolXBqTWpMZx0A+GnsYMfRX0QBhv9ZEx9kBKdNJDQC9tVh/cuItOBWnPRYfQdsAR9Lb2UwByAYPqn8twlL0u4xW5832pHbLHeRZjoPWptvMdc8oJjRAYEAVJONGkzAT0V+grfRv4Ef5MZsxazY71ugkbTeYtmxq31DBno4OspRMFy2cmvQgXGXIOjDZDRurk9KSNT09b+fTEA48zM3OWslHPWoF3twuT5IjZ3bfu2/TsrNsGudGspRKj1qt3rEfRwWrbEt2hdWsd29rcsHqjbMWJvNVqp36ENpPPWCaX8qwugBjKMo3PTNnE9IwNkyMORFXrdc8Uu3j9hl28dcUB6mwBqihzYA2nsrp/YJXtPfvrP/+/7bOPPrJCLmvjkxPOUV1tt+3Cjav2e//wT+zc1cuWoSBQJ4xf+ahip/C3DgZWoeBl5dhOD/Zt48kT6zTqXqCPoP/YGJmIe16ga5gYGCfJyFr9+rvv+rzB/QzYSUYuYLXTErhTNeIAtMtJp+mOthvM/YE75hyZ12kwGfLIHIWVghEcnDaoBfqJoRVmpvxoOHrIUm0lVgAAIABJREFUbZ1eKODKM6HxITuYYNbFtct+DJlnA2zKeeT4NtfjRJPtSxEzfihA6Q4fWS69vmd3r14MoAu26N7+vhdf293atidPH9nDrx578T8HdjsdB/gAvugzIC5Ahwe2HBgteMYc9ikZ0IBhtAcAxgtMDQZ2XOaIdNOBOQBa6XHWDmAw75goFK2Yn/R+kz3JNZsbL216dsbvARDHUSVbkT2U7DF0HLLqtsyga6li1gtg3bt714Fb2hHaCcdlOGYKLzPt+uQ3H9vjr74Mge9B14+1kxnJD84O/f3+d79nb7zxhk1PTPtz4Gal/8+frjuYyngCSD/bemaXVy/bzWu33X6EA53+zy3MuR77nd/5hoMn2ke4BqDxuFQKAA46stG2h18+srFMzlr1thcDLI4FihUCReiGyekJz9wrTOR9TJ4+fOpgF0CjZ3A1e14QkR/GZm9/xwH6F9vPLZ1PW+W0ZMlsyotwAZhRRC4AU3WbmJy2t995zwtFzs/MecDqcP/YObDRTdAL8M5S+cCPw3PMHPn2QqwRTZV0PgCHAowAs/7vdAiMk5F5buW887R74GFuIdA49NrWrFU9G/clHMyf/MaePX3udAoACzybYoz8RleXKiX/jvknI35pddnKp9XAEV5r2cvnm5ZLUaBuzOam5p3mkASbertpR8clq7ZOnbZhanrSA9HI/7DTs7W1S5YeTTuNjYMlY3nP+u72O7a4tGT58bwdlA4CkLqxZc120+Yn5my6OG3zEwvOpQzlAXtQvXrqWXW8h2APmd6379yxpQvnvbAj3NvIBDQc6BUAaPQM+pLPAQmR2dt3yQaetK3NFwHgPbfo4BnjCXj96Ksv3ZYke7lWrTsX6vwM3L0FOz48cl06PTdtY/m80yzB7w4AXZwcd1mfniRpyTzTGzkgQMU65N3IJqCl6HP4/BNogB4/9sAXOoJxgreaoBfrA4CM9ZcbC7yxOtXZaoYAKsAqJ3igmZmfX/B9jKBLOgEv8pLTBkEHA2B57+59u3blmj18/MQ2oB2aHrdOcmjH9WMbm8rZzTdv2cLKrNVadfvqGZzNG1beK1mXNVQ6tU6t6fsaVCwjAJFeLDFrCQpwFvOuT1bX1uzq9Rs2Xpy2v/7rH3sWbDcCY+CFnpuecY5/QP3ieN77QwAGihzGiPXAeia7HeqfYj7v88gpBgd3oqQEgjEEati70SUAjqxbAmwElMk0RvfdunXLT6oQPEC3McZH5SNfh/D1ozN3drf9ZMPkZLCzsOnqp00Hu6FvIliMPSRfHKqcp48eO581OoICt6znYKuGDNHS8aGPMYERaESKhclw2sqgYJh0GfN7TqvBLsqkXS6g/WBvADyG+qo4UbQX2xtWPqn4epmbn3d5Sg5H7NQLXr6wYX/U/vAP/9i+/73vWbnSss8efGnLF9acFoY+o19/9Fd/5cEYbCaCj197676dPw9NR9KpK2Dyog0UX2Q7DSC0L3XrtkOx5HYTO6LuAQ7ofNCLqVGSgTh1GAGjjWBD8sO6e/Dlp7a3v20U9Tuq7Fun27CZhUnr9FvWTjQskTX/PTo2sLGJrDV6VWv1Gwbbz2mjYo3GqQ2tZ6Mp+K8E/r3iH6Z/7AvMG+OoJCP8atmJzIcKpQm4JgFBAUH2W/qiE3jupw2C3UtdDPlRjB3PF5bh9idAfXQ6lvcBQPO9/Fv5tDxD9rFAuri/K59TfgFUn3GbltMEPu9RMqDwJGFWnDrjuzOwOKIElR8T9zfkl/BOfS6bSlgC64zrXgH1ubMTpao/JF/N/a2oDgv9ZiwJ8nhAzulLA9As/477eJ+udbshVkA8AMchSzru38XxDyWbCdsTnuVBzsjvV9+EhQnH0fwJb9P8xsFeTjDqc82N+2qxmlkeOIxOY3ON8KOQqBVOZvIufScZ0PPkt8l/la8sf0v+vnxy/a1xcPs4woLiID3PF0jPWCgB0OuORHZo0DkhYMZPfGy4V35/HPMUfqE1JBtMciQwnr81B9IFulcyHw+K6B2Sd+4tjuW9XcJA4jix/q3fkjPZwv6uf/4f/ZlTcGjRxpFygRa8IB5R0cD6xhoVkaOTElQGpunp7QGU82dGHD26F4VBR8jIpCHadHiOFpR4M6W0FCGg45pUnCEHBCIwS8CXBp3fHhmIHHGBbWcRlVEUezhuoDa8ykIMi0tj4oouUtqaDDJk+REwIxDS+xYpM71L4LtArfjEaAFzjRa0hIv2CFQUWCoACwBA74yDzQLTvO/RcQwJvBaBR8IyGd/cBchosWnxC+iXwtTvePZhfOELqBEAHl/4mj8pQsYMAFoBAC0oKQIBlFLYPEugt+aL+fc5T7zi/HEZS4XiVZIdgC7kk/aJg5VMrG6X4z/xKqsh01mRzQHVyxlDilPxMwjRolTsCLvGNw7E+qWRvDDPAqC9zxF4JzBNiz0OAnKvsl0FFGueNQ4eyY1AbQG0ispJkRCFdoUdgVOqJg5gIABWBoH3OwIMtSHGAaR4xE/ypQ1Nsho2pVec8LRdCpQxEPgvJchnOlKkzVqKUr/jOknrz4MOUaRboLbWxOsgN+8UYKlx0ly9vt5kuHCPxkcbpORc46T5kkyq35onjaWDKVE0n3/rCJDkQ2MouddGp3US1kFQ8vF301aKTOo610kxvmU9T3rGgx1RFrv6AhAl2dRGonmWDhBgHAcRz/oYZQLJoJCRYolXvPwyyNQeBaB884s4xLSByXCLb+4qJILjI/0joyG+xljf0p3aB7hXn+F4hsJ2ARhQwEdgsPqpPUi6VgaPZFb6yGUqKrYnUJp7pXP4LR2mzT6+QfOZg2wUyouOhqajwIT2Y3FXq5/93quiq2GeglwA2Ooa+sH/vvdGVbdxuGQEycCm3wJSNN6iB2G/1DFBl9nMbxv1Wj+crNB+Eg+UAUBrHLVOzoIO0V4b7IuQ4UI/wpwGihvADP32ceoTKO545vPYWNE67YH1ukPrD9KWSoxZPjdp6WTB0omijfRHLZcOlFinAEhkeJ5UHMwCdD6tVv1I/PzMgrXrZFwNQ1apDe2kEThLOSoMoDBbnLXkIGEjnYRlBkkrpscsNUx4sZ/NzRfWTrTMkkMvHgTXbAD6yVA6tkGib6lc1jOhc8Vxy5AVmMtZbrJoN+7ctdtvvmHTy/M2Pk1hvRDYg6N7dDiwxuGx9U6rDkD/8sd/4zQRcMdOzsxYrd+x6YVF+8YPvmtL169afmrK2q3g2HVwGro9S3R7tr/90l4+f2ql3T3be7llhrPU6XpWM84/4DNZXYAn6CQKf9FnQFMHE6ICSOVKxa9nLaVHM2fZ+sgXwDtAFmtLRZMA6ZRJIx3IHADIz83PeH0GahBAvQHXLjqJzDjkEUefjE7uCyeyCBjX7fbtu34UmfVAGwEtaCOgMQCQZxuXSra3f+jf3b19z9uws73t48JnM7OzNjFZdNoV9ACA2vrTx55VSsCZ9cEzATbk7LKuBRr7XpjOuJP8ne98xzmZyd6Fo5r+c69sV7J1AV0B9qUHVBxLx3IpWMc+nEqm/f1Qizg/8dGRF+YC+PD9dCRhxcK4tbott2OhU4BzGwDq5v3b9kd/8scOQPNu3klbkGvaQKD50aOvfGz4e+PZM6vWTnx8ATRHs7kQ2OgHe4NMwZvXAo8tQSieCT8xWYs1nhsB0Ad7Bw6Kv3HvzbNgREgogNs3YT/4wfd9fNAJ9Fe6FzoXjpYzxwBHZD0DQKeTGZsoTtrc9JyvW+hIqvVTa3WaNrc4Z+OT4/4citz1W13nfgYkT2XyzhvLe8jQxInbP9yzj37zS1t/8cQGyb6NTxYsN15wyhiyD7OZjEHDgT65dPmqB2Ogkihk835sHiCodFCy9fUnVqkcO5haPSlbPj/msgcfMHYU80Mwy+lXEiHQ+gogCIG1xYUlB/YvXrnq4OPUzOwZXRp6sXx84PILUPbpJ5/Zy80tH3PWKLoZEJt1gNwquMnxfgdjczl7ubfjexCAY7veMkh+KcBJcUCyePMTRadoIQuarHCoWJBpD8SQTZdI2Vv33/LMcII42y93o6znMQf+3vraW3b/nTc96xU5/+w3n/oJjbmZeVucnbfRXsYSPXj4sw7MjSSG1oiCb1AKcILg9ht3POObkwec7EKmya5nnW1tbdveAYBxCFbDSc54zM7POAjcqFO4jUznlhcCn6H4ZztkgkPlky8Wo4Bn0CmJPkBczzONkWeew3vJ9OMULrJZrQUqGeRs5+DAMtkxPx0RiqAmfa3oJJOCrk+fPHGZJYtXJ31kQ3A9gTWeB58yciCwi0J36E5kbGpyxu7cueunK/h3v2sOQGdSWaseV+zHf/lX9sUnn3vhxUuXoITJ2cOn65bIJC2RH7Vh1uzCrcv24fe+aUvX58wyZvVy2w4O921va89KO4e292LbNh6tW2m3ZEagtEkgv20t6Nks4fQtZBITFFk4t2wrK6u2/uyFBzHC/hz8n6XlxZBl7wkzTXtGAGp324ZOUZG1YwK77boN4VwuTHhhUuYPehHGsFmvuy4iQcGTEjo9rwnAeLKGuJYgMm1LJFN29fJlz8RHxoPOqLk8Hh8feaHEjc0X9ujJw8C5PTPpOpnTJ93W0DPYv/nBhx5A5XnIEnMA4O08x3s7/vf8wqyvrdPTivcxX8xZtXliOzvbVj46tgb0TSOc5IK+hMSIYINwWhbOb/f7UqOe6c64LC6ds7W1ix5ATiQTtrW3Y7/6+CN78PBB2CtTWS8qOxyO2PHhibWafXv7rffsd3/vD1xXPVnfdpqY1bUlB+a3tvbtpz/5ifsqyOLa2qpdvnjBxsfxGbtWrVVsOKCAdsbpNfLIxNBrWHqwsQNFftes1TRr1DqeBc140o7UKAlUZtlQnssQh1YjUC2AAZPBzL5wfLhnpeMD29vf9AAeWc5da1lybMR6o20bprrWh46jX7NEemip3Kg1OiRc1D3Tuj9oWX+AXxoSjGTz8xt5lk3IWNJPCtQKBBZgJt81+GLh5K4SK+Int31fTQSwF5kWYMraRoa4Rz4k18nGdRwmOrkp4DHus9I22fPyuQT8ye+Uf48Oit/LXq176Qf3C1tx/zSyi2WDyw+XDS0fS/6ZsBH5UHG/23GH6MK4Dc41tFe+t3C8OJgoDIpTMHG/Wz4U7cYnkW8pH/h1Hwm7VfMVx8fksyvoIF/rDHiPMp/PcDTAyP+PGlfCFDQmmjPHVWIZ1Pr+dQBafhuf86O+B/zglf8i30zXyS9WopJwm7jfr3vibROOFfTFqxO+8UCF/Fz5hfztOi3iWNb4KRHz9efzt8ZOeIdwJr1fMqB50R4rWRKGpu/j60VgurAm5EHyJCyD93AyVutc8xIHr7X+/i7szuX3X/wn//4wDgjEBcwzDDhOG6X9K2oVBxnJoJDRxb3iiCMDmoYIzCWbiE55NI6syWFw1OEVk1BI2OmsOPWUsSbgScIoReAOVRTViS8EAdAY4JpM3SvAh2eoWB33CtCizQJhpDTVtvgi4/4zSoZYQUEJsABCLSy1ye+Lohq0ib5KwUkoaA+Cz/gLNOE7AT1y7NiBFF2i/RJCtYF2awFJGKRwaAdHz3Skmu8VBRPwLEBF2aM8X9EZKcuwSQeOJwkxz2IMtanwHN6nbDiN9/8fAC3gTgtGi4Jn6Z0UdwrzFSgFAI6ljD37cBAy7dA9TgngvKJRETzPcqZgQnSvbxhhQ8FA8/FKhCgRVj7vGfZDwCObflUMTZmTcUUZB8bUD7VZ2ZUK2EixeeZAlAmvyKNklWfHgc3X/xZgxTUY7FIYGJSegR6B8arCy8YXV6SMjTLWpTjpA5+pXXHwNz6/+l5zHwfM1XcFUNw5joBzAbdqu2RNgKCUdHzz1dpkThRQ0EYh2Zc+0VqiXZ6VGVWa1XuVjS4DiPfhXHAd7WSMtaa0AcQNEOlNrTUBttJ5ujYAbCGrVoYYz5XejAeJtDY5kuaGVT/oTe4P7REXNZF2NtMQ3DjbhCLeL30W19UOqEYZ63oevJfxDTO+WfFvbYDaF+IboevIiGpBa0Bz5Rl2sWKZHuyKjhIrGOBBu0QA53lWPIAjnc1nCsQImNemr+vVV8ZRgVIZiIomO9gdFQPjt7IDlJUf17sy4Oh/PCCnTVRGA+0RRUXcMJSOVLs0Ztqf+JvrXSeOhqCaH0t0SpVAf8PRX9o8OzcdjohFnMrSo17oxaPkwYDU2lNVcBmMGJgywCT3vr5jR7UkC77+WiHzXLJ/Zqwlgt6PBy9dhqPP1C7NjaqOayy5T2OpvY32kC0X5joY69ovpEMAooP8o8eblhyBazpv3c7QegMySfKWGi3Ywvx5Swwy1m+PWHIka+fmV1xu4CNGFnGG4ZPmOc7R2+w48DVoDZyzlSxpuF8r9RNrNjh9k7RL5y/aGzfu2Uh3aO1K0xKtvp2bWbDJsZBld1Q+sE66Z5V6xXkiu+1QHAdHrAaf4kjKj6AfHB9ZMp937uZkMW/nr121N99511auXLCJ+SnP6qI9gMe9FilMXWufVi3d7duv/+Zv7aOf/MRebm44dcgcANj0pIPOazeu2pV7d23l8kWnE0G3M3+1k1Pb39m2x198bvs7L+1wd8cLEgKGktmGA50Yhetz3z7++FeeaTo/O2uL8wsuk3wOOOfBm3TWAdDV82sOSpLpxpFuqAH6A/RqzXmRAQsAKp1vOAJ8WWOAM4AG6BH4l++9ccc6BOd7PVshY21ozp8JAILOpWiVCvoBNnO0miAFxZuuXbtiK6vn3TnnB45dCt+FoEk4+YZOITOR9vLDvPNsMu4o9sU1ztWaCcBwvVazixfW7Nzykveb9pKdyXwiJw6qtkImvfjjkVcy7iiciEzD18y1/M/zAaIP9va8P+wtjNvS4jk/Wn/+/AX/nPGCB/f4KGRM48gBVAI4kmlZKh2f6X1oEKanZj2T8/joyI2SpXPL1mg3bHZp3v7RP/nHfoScNXYQ0YQ8ebzumd0UXwTApwBXNpv2vhyXSzYxUfTj/UeVEw9skMGrRIf52fkAehYClQQBCcA31jrrmXEiexkbn6xD329TIdBdPik70Putb33TOb0LxZD1Bg+qU6W83HVqF/q/trpqN67dtBGyB/oJL2oH5zHPIbv7qHJs65vPrNqo+hF3QMSjg0MvLvrGnbt29/Zdy49NOK8pc8oP7Xy+8dR+8+BTe7z+yN778B2bXZxxIHR8atyWly6403RaOXV98uDLx/bxx59Yu9Gxqxev2OryRS/o2Gv37IsH0ND82iamxi2XTduFC+ftxrVrNheByMjDJ5/+xg5LJaf/QBYEEsNtylqBUxpgDAB6YnzKM3YdoGu0QlZp7dQpBNafPrWvvnxk+3t74RRfJiRLIL/MK2PKeoIKox2deoS+qdEMJ0ySQ7NCJu/ga/m44vM0NT9vxalJK04VzUaT1mg3XTahD3Dfrlq3XDJj92/fc35aaFtYe25jDbo2GBnanXt37B//2/+Wr+sHjx7YT378N579Cr0DGfCd077VylUvQoicT02SIQy5ztCLQuYLBbt2+7plx3LB7kuNhJM0HRzatH3+4CvPInYb3eCIDW1kXxB1H/0vHR15sOv80nkvwolMsi6OqxWn9MkmUy5HzWrT/UFAN9YjcnF+7YLbSsg+pzYqlXLIYoeiI5O2U7LhJwhOUrgvUJTpxJWAEz/NQOZmdGKHa4KNHda7O+O5nE2OF89sSL4nkIFuorgswZr33//Ai1R6scXuwGonLetQTLfZsI9+9nN7/OArBw4zoyk7t7JspwC5jar1s2bdzNBWb160b/3g23b93g3LrYz6uqAwZ68EGF2z6mHFvvr0C/v0l596rYLGSd2z/SsnFc73WD5TcOC+3q1ZLl2wQnHCOf0ZG+YFmgYHBlMpL1Lo9Ja9rm1tbNr+wa7LIllvnLCoN5rWGY7YVHHWwWPGD92MfiRgg8ywRhg3xg8qJ+wbspEJtlVOT52HGJ+LjH7WCcFTftDpBJK2t7dsanrC9vZ27Vef/MqDpVeuXz7L/k0M0p7tf+fOPQ+eDXrBn+adBERTqbRtbm64jqbtUBBNTU1YrVG3o+MDy+QJ6PUdYN7fP3DedNZpKslJ7r4dHpcsnyk6x7UnfAz6DqADzlPUFd7rVDplGy+3bH3zhX3y6cf2+Vdfeh8Yj8nilNNjFMYmLJspWqE4aRfXrrrOqjUbVqmd2N27lxwQLpWq9uzJM5c95JEAzOL8tGWy2D5dq9VPrN9lDzM/xcC+ivy59YQK7Zv1ewDQQ6vVmk6HAiUVP4WxMSsUMu7PhmB/AHbTI6EOSQbqotERO9jbdn7xL774jVVqZesnOpbIDKw4W7DsZNo6I00rnR7YabNs6fyo5SZz1uw0rNU+tU63ad1ew3r9lttB8DwL9EQfKqFB2ArzRAY0Moa8yb4P/lQISGEHemA+Sr7hGe7X9wIlEMCy4ysjUQA/ojiQzyXMgICeMAq3VSPgGjmRj6f3sJblr8hX5R75j/Hsaj53O3gYnWBOBKBdCYnBxg17g3wQ9+N7IbOYgHIc2IwnadBevovjHfJr+O3+QgSWvwp8BkCeH/nx8pPkT8dxCuY87ssLoxHWxL3qO9fplI/uwU5W+2SzKzlIeJ90p66LJ7PKN5E/JH9VvrN8At2r67jP12N06j3ua/rYRJhU/L64n8xcBL8i9E/YjMZV/ZNe11x4cJiT8FEypGSBZ8iPkn8nn1xzobnT+4SNyP8XTYkSppS8JL8t3jb5khqPeHJYHCuNt+91/DMOkEt+hGnIn4/LRhyAPsM4IiobAe1c7/aeao5FRQnjwSjhNQ5A/w//5X845GFyYFkUbPzaBJQJSGP9OFnEDxuUhFkuX/gtcEVcmHAc8SIBRgC9/Cg6hMLwgY0AaCkbJoW2eKGHTnCCpMQ02PwW0IHhEwfGJNAC7lDPcRCddvO3wCYqVOtHkyqAVQN1ttgdIHhVGItnTRRDBiH9lILl+QxuHIjifXLG5dwzFvzoOik4CZPAdwwcAVYesYye5ZmUMSCLZ+k7zY8cfwmbQDcdxeZIfuB2bPp486MMOvoqMELzpvnnuQL8+C0BFHgoQXxdsUj5qI8EMATA6930wcHeCKQRQOYC+1qUjACAAyed4BzBXUcbHGwDkMoGYBVjwtso7u6o2BaHkIii6YeotyuIiCKG5/vGFQE+ANA8J5MKR21krCmyJ+UTV0gCXqTIlQUcB/sFImkzlDITMCZFEAdb+UwbBO9AHhgD1s6r4EfgcAqkc4EzzOe0H4BpxkZrXsC1lLPAIBkMkguBbeqP5kWbxyvlHpSyA2rpcERV2aFSxq8rRRkJUtrcy/NEr0Db5egry07KTvfG5VGbruSbv7meceSZ0ntqu44gaRPVWnUQMMrS0brl3tfBcu4T0CzwLg5oxudTcirdp03NN4HRYHz1e2FzVJtxkDyA12Ncg85hE5VOHI2MD9rKc3iGDBxvT3RkSZugKGfiOk7zy2dqo9YdbVXGOrID4CXnRfrTAf0IgJZ8xsciDmpzMkGyIBBa4yy9L90V1ynSPVon0nfMr3QRn0nf8WxlniPn9IsMPh170vhp/9Cmz/2ae80D1yLLPk6dINuadwG/ceMvrhM0zhrPVDp5dq8blBEALWqqyanxACAPxKsX9JEylcjaUbaVyz0ZktEpnbBfvwpgaC7cMIpRo+h6n+9uCBpL/mV0AIjzmXS1gmc4P3H51rql2rfWhnQb92h8+Tf3kV0V1mDYVz2rJaJcCoZzCA5i6OLIw9c4kiDzHx2dtVQWR+2CZdLjVj0lQ3XCxnITtnaRzMYxP/mBU91uNRw0plATxcdOjk/8OLF1A38xYByZVrwfQDqfLtjKwoq9e/drlu6P2NHWge1v7Nj81Iydm5t3OovOsG3N0Y4dlA9tY+OFNVtUvG9aZ0ChtYHNTc7ZueVFK51WjJ114tyCjRYKduudN+3+u+/a1MKMJcdSNkgMncsUvsnWac2G7a4lAKI7HfvpX/6lrT96aCflsgMuhfEJmz13zqCPskzGCrNTdv9rb3sWGKDMztZLBxuPD/btYGfbaTj6vZbNTs/4EWec9HtvvuUAzcHRvv3FD/+1vXj21N+NLuGIP6AXx/Bn5+YsnRuzxXPn7P33P3SQwA1waM8Aptmf+z37/MFn9uirx55RzP+caoOvlWxDsmZxErK5tN24fcvu3Lnl8+H7Qr9ntVbbgQrn2TwsRZlJow5WemCm0bbxiYKNJtN2/sKKg1wcqa7Xml7MLjgEgfMYeee9/ADo076Q/X7iIDf7Bve//97XHYigv2RrAygAfv3kJz/xI+C05cWLZ2dJAq6XOq8ygmQvOcAwyZHt4ISKf5T7N1+8cL0ASA2lBeA+7yZ4AkgKjQXAPUW4yPqmEB77MUUVycDd29t3x7xUojhcAIOYl43NDUunRm11dc0pEvbKR3bn3t2zjEnGDHvRAe69XS8MeW5pwT7//FPP/HNAvd3wQoG5/JjtHkaF/EaCHuJ7sjzRT9Ck+H7dajm1CcCeH4Gu1ryv0Mj42hwNzj3AIycJAP2gzQCABiR1CqxuAPXIeEZGGK/f/8Hv29zcvA07Ay/GBiBHpiunI8lWLdcq9uzlC9s/PrDRNLUZTq1arli/3bVrl6/ZjWs3bGp8xmZn5m1qEv7inn3x5ef29PlTLwJWnC7an/6bf2z5iYKlMqNOFZDLF23QZj77Thfw4KtH9r//b/+HffHpFzZZnLSrF685hzNUC+vPntj6+lObmJ7wMbxz84avAUBI9CQg1qMnj21nb89ljOxXfpAPjuQxJmR0E/C5cPFqBEwOLD9Ghl7OuZ5dlhqBF5eMTfYmtDu6Cz2M/B4eHvi4s26gRXA9PQjH9OkD8tc4rTp9CXzI0NLAS3v+4potra3anbfv2/mLgLAjnoUKj/LR4aEdbO7a4y++stSAhJicFfOFMP/QFJ0c29beS6dU+ff+6b/rVAtQ3FA87pemjjt3AAAgAElEQVS//KUXp5zMT1iqn7XK0bHTp0xExRE9oSCT8vFOZtMeeOL0CUlHBLtYF6XSkWfRwiEK9/mzZy8crAR4o+/IKvKO/LFPE/xgHTKerHPGn4P3z1++sHqrYZBNzM3MOF8/Y+Bj4hR85pzGcJo75Umz6e+pnZx41mQyl7VyJfA4M8bQZCDbsvtkNyKvtCthAWjC5kGvQQ8kW5sTAwtwgp8752PN541qywH2yak5++CDD+2b3/hWoM/p9q3d6tvu9r5tv3hpzWrNjvbh7O9YPpN1akFoBdv9ge0dH9ggO2InvbrlZgt25517duHqRbt687ItLS+7D9htdZ0mKmUpOzko22e//twef/HQqidV54amz4eH+9Yddi09krbOoGP8tzR33vcV92MyGecdZ02jQ2gD88H/I8OhVU9PndOevgFCt6FT6adsZnbRA3KBx7/ozypX4EzHzgrUcWTF8zm6cSyf9X0InV6rY790PagJqBvsydAeAk6e9TxOkkSgZ+Fk3drlNRsbY66S5oTm/YSN5Qphb8iBR5jr63I5ZDp74Gtnx5rNhvM/Z6M6Jccnh1ZvnTq9D/sj+34vyhhOj0IblnYAFxk8Ojj2Z0Ejw6kGgpy8jxM9ANxPXzy3vYN9OzopGZgCa+B3vv337MLKmp/WKo5N2Pj4tDWaHev3Ek7d4bZromfnVqatVTen6mAPrNdDskw+W/BM9EIB+hSzfgd+5qaPAbog6xSSIajqPiZHjGzE31etEgwd5dCTB5XQ5+wFvJOkB9cdFMwb9K3TbvnJhZmZCcuOElg4sU8//9jWN55a+eTIM52zkymnf+mOtG3/dNcanaoVpscsN5mxeqvmVGTtTsMzoAdDrJ2BJ20xdn4yIJMLAbSIavLM5u+F7wW6yW8h6CwfRfa8kh+UxOagYz9KkhkNeoX3CbMQUOj+VVRMW/4mwG/YswJOoCQf2ciy42UbC6BzHzrCIfiMNqKPFDzjewochzUe/Eyuke8s0JF9zu3cZADYBfy9DhJrPPheOIiwCvclI3+H72Rny5+M94t71Cf5deHZwX/RWAjX0b3Cznysox+BtQFrCqfMuV+gu0Bz9VmJcxpD3oeujWMAfKf283zmWKfF437L2fxFPoJT6UfJWfIXva8RVqdxkT7nWvmfwYcLNLL60VoSDkmb4niGrg2+2qv/NU+aI2Ej8vM09vKt3QeLsE6uEVCscea9cf9XWJj8SmEd8pk05/Jb1R/Jk/yu18eKz7VO5H/HZYXvuUc+OXKhQI0/sx/kX/gXn/EcYYmSI33/+neJ//4/+6dOwSEQlQvZ8Pmto4K+2UYZTPEoVgD85EiGrGGBah6mi4TDB6kXspvUOaLWPjkRBw6fc69Q/8A5FYoH6nNNTnwy0xyPiTICNNl6h4MPHN2K0seV6ciGSJs8UpULHIZSAnq/O6KvFQKU8lF0jWsg9+deRbm0uAX8xEFlTaYcc65Rn+ILIw4w03faKxBEi1FjDYenQDX1U2C1BEfgCv1lTDwTIIr8sRlLMcSjTQL9vLBQxGckQdXC4Pk8S4uW9+qHdwo8jCtOjbMEH/lRloHLU8QPK2DwdVAqDuS7YodXM+Idp08AdMwz8sb8cBTRlVs/gHSK2HmQAXkkChYdWQlzEVVEjShj4Hz2xZcMxyng/Hb5io6IS/lqofGdlCT/1pxINgXoSQEp+5fnCFhVxrrGQHOvTUjzITmPA8Sag1cga6gSTMEXxpxq0z4erbb3x6Pg0YbAexjDuOJHZmibwExFcdWW+CaiOeU3z9JY8O84oCXlTD80Rq8HX6TcpYilV7hXR7Ikj3q25FIAlsaHNkvxyTHgfRpnxl06hWfxbx3h0jrTBq1xiMuhNhA+iwPQiiJqA5Yhpb/jG5D6i9Gm9RrfGDrtkFGMURxkKGQJBFkIq86NgKgSLn/LuGJOFeRCwuOyynNkFLlxGs2JNmx+xw06GVMCE8lqQU/rGe6cFIsGB7TmNr7pxY0gb3My8IdJXygYyphyLe/RaRjmRAFNtZN7JWu8R+MgGdTGqbXEM/hOMi1dHh9zjR3zFNfZ0rM8UzzerCPNowxkyZ2MLBkdWqcaAzcg09HeExmhg0EIZmpjJ4PQ9XgvALFQabhhPggZOe1eyJ6GuiEuw6/WK4VCYsHPmDHhRgEudfSZ1jLt1CmN8M600y4gN4wb608GM8fZZQzJ2PY5GAbDUGufsQkOfjgpo6x2gii8i8CfjKx4AEwUM2SMYeyGDB8ysQeWy09atjBjS+ev2MF+2YaWsYuXbls6M2arFy67U8t7/DAL3iWgxEnduTa3Nl5au9Fy3tfNF888mxMwsVFtOP/j0sySLc0s27XlSzadnbSth8/t8Rdf2szEhK0skincs0FyYI1E23aPKfS2ZZ1uyzOCWwOyjoYOQOO8Q8PRG0lYbnbSCrOzdu/9d+zW/fuWHc+bpc2PR3vm1knVascVGyGrvNF0APmrzz/zglAr55Y8kw9QgqzkerPtBbuOqycui+gwsnwB0+EZBIVJ9LvuWAIM3X/jDc9WnV9YsNWLlxxgpg97u1v20c9+al989sAzmPd3w9H22YV5m5ictM5gaDdu3bTf/4M/cpChQTZduewZY/zAMbm5vWXPnz47A6Bz2Yz3G2C5DVBP8aSpcbt1+7bdvBWK1MFnuf7iuZWOK16sjWfi7AN+kY2J3RZOBXAqpWB9131Jf2az3XAA9v79e54Fhv7Z2911uQTIBHwFYAcsJDMJ2QMsRB7v3r5lv/e7v3uWIMDzyDhGx3gxt8qxg9C8m4xkQBHuI1PIs/goxFYuexYo4w2w6RnhhUIEGnYDb/Dhkc/L3//u3/dihgp2keEK+Ly3e+CFCqEioPAU1DDwwlJ8jjY1Gk3Xo8gpY0l/+Zx3kgVIBh3BJcBGgGiOsePg62QH65Z/w/c6Pl5w/uenTx/70W8AiFQ25UX5sJNCtmfg2nTe4cUAoOGkM3alw0MHHHuDno2TwWsJu3Pnjn3wwdetOA3w23FKm3q9Zk+fPYmKlNVDRuKw52AWxUM9cNrpe0E2spB/7/d+3zP3ydptVZv+nRfgrNc8q7XRbVov2bM2mZvFvM/R6XHZAfvZiWmbm5q2EUt5e+AKZ4ydA7py6Jmh3/jOh/bu19+xZAZKthGfJ0vn/l+23utHsixJ8zNXEeERHh5ay9SiMrOysqpLtJyu6Z6ebS7Z5MzO9nJBEOQDAWLfuA8Lgg/kw74QfCEBggr8F0iglzvY2QG5O5yZFtVdWmVlpAwtPZRr7cTPzv0ibycnC4WIcL/iCDt2jn1m9pmVDgtegA7QrlKu2y//5lf26cdfuG6YmZh1mpmZ6WkH7fYPdyyXz9n09KQtryw6wOZ2QaNplVrVqUIAnpAJZFF0UXyPHADsIhsLM0tR8UfOoEnLD496v4n4J+KeomyNWs31O+POHNFfdCLAOwC8R+13miFCuFF1pwQp/owb+h8AlC3w+foLSw9l7e6bb9ib773rRU7nlhbDHlurWxNKlNNzOz8s2K/+zV/bw8+/tv3dA4+CB8gnEhWZ2tzZsPRA2n76s3/Hbt+9bQeRcwZAdWdnzwqHp5bvy1un0bFSsey0C2RZ4JiBciObG7QKAQ5D/bZyecWzLXEmQeEAfRFgdjabs/NSyT755DMH24n65H/2EjIc6pW6A/gAhB79mAlZoThB+gf7rGVNKxSOPNPl6uXLdmX1ikeEcj/cumtrT9wZ4Zmw0BRA80TWY6Ppeqne7bhuwGEVgKXURe0hzgq8UzUPQhBFsIuhHUInucMAI90psNo2OzVrVy9fsYHIzoImijVLscH5+QV77Q5UH1BQpO3sFAqSXefbx2GYSSRtbGTE119/JuMUOSen57ZX2DfrS9p5q+J0HFOL05YZ6ndqmmvXbrjNQxR0mWKenZRnEVTPq7b+dN0j+SkkuLq07PvI119/7U5SP98CjiVTvu7dxu92nMZEvOb7u7s2ODDk0cpkibDO0LPIOr/Xm23rtNM2PjFpN24H2h50NVQ/1BdA/p1Gp15zPUAGBsViyaCYm5txPZ+wPqcdImIRfYvewumIjDsV0fmJjzkANHQ8nIdwwujM2cOLQF2CTshW7EtlHNgGiGYu0Zmya9GXyOYJXOq1mp2Uz3y9MY+Mu1M3wOXeN2AZzj2ZgQuu+YMDIvDLtrpyORQrzQ9brVK2cuncCscHwb5MJuy0VLazUtF195/+6T+w9979nvepUQXAr1mRuhzprA3lA3VMfmTQA6BwvlFMsnB0Zk1oKWtt15E4LMfJeMoN+Dmm02lYOkORz+DsOjwImTKeBUG0odP19TwzItiNSQf9/TzoWEnDncH0td1seOZEijN+texZFpeWRu3w6NwdsI+fPbJi5cw66bZVOxXrZBrW6+tapVOx1AC1LQadgqzRrrrzvVYvegQ0HNDYJNjMHqVMZnYiFPjjn4LfHCOJAhBYQwKhAz4S5lPBfLIvdO5EJhzw7ITMBgZHNpvwKtkVDpBFe9kF9hIVLxSYKoBOZ9A41iSbnb1QdoTAVeFibmM3iPwOTlraI1tGfZNN5fJAnQZLOH1S/N06b8tmUL8lw8JSdA+BZQIf6a/eqYAvYUzx+4T3OQZC4d4IY4vjWsInZLP42op4tYXj8beo83i3ArMEQMcD72RHCRNSAIrr6ciAle3M/qr2hzPgy+x6tUu2sbCbV+0+RUBLhmS3cr+wvWCPv8ws1zMUJPkqViNsUCB96P9Lm1ngdHx8hcVJznhHHMTmc9npmkc+EyamsdDc8lMOGL1b4y07T3LP93G8QjiSbGb9HXeoaL71DM2T3qX+aAywQ319R0B2fIzifZZtKqxRayHxX/3n/7iHYuBGAc6qRK4FJ8HggSgurhXA1e6GBSBUXMABBU608FyAEi+Jqn1xRxGmLEIZrigKAQs8j42OfxykNdlquAR6sC8AbHqGfuc5vqDaQcBfNZKlYNhIuM4jPaKCcRJSCZL6J5BM4IsLTgRU8rsDBxHXEWMkoFuCHQcSNTZSqFyDIOmaAKYOXPAjCZyVIEoJAAA44BpFXjKGjJWAaq4XSKpNKi5kpOQLcNHC4F7ex3MEoMYXF2PrXr+YN5P+CvwUEBgHZKSM4pHWAYAJz+FevVfKRfMS9+y9Oo996dAW2smzOYw5jUK3E2gUuoHbm8NBmIewWLi+SiSwHx4DdYgAPn5iuLoMpQJYxQHTgc1IbslcESAjmZci1bP4W3IpedNC1UbnvHlRJLUMDi3WOHD0sn1hnAXiKgpYGw9jJmCVdnPAcsAtopUhtZNrPIIkAuzkRBC3HdeLmkAbD318FUiVftCmLsBVyssHPAI8lRYnL6k2oviaUHu0CXs7oxQmvqOvHv0SZRxIcatdepbu13wINBcgpnbrwBMMxeDFo9/ch04USKkNib95l8ttTN7po0AzrvEIqGhDjm8wirjmwM/n4sfShuDrJyomp7EQ6NqOIvgB3mgjU4fBGwDWcIjxuYqoLjQW0ln8DIZT5YJPnvcSgUTbkR9FbuuwIsBQ7UWuuIb3MyYY/ACYrDOta9rhe0SUks073GCPnIRydmhtwMamtcA1cQCa/jAPSn3n/XFHgvQ6P+kvz3l1nWkj517aQfsBdPibg7kOTTrYyFMbDmfBCak9RTqKv1XoBjAk/k7tGfyUF18HGe2Z0he+zjPBe4B2oq2AOLyXiA3Gl2hPn5tqOIgBIPl664Zio+1edOhs/D43tPS/OOB1SICzWYc+34NSwWmoOeA77YVBf4RDFinBOifQHqWLEYHBs+O6Su3TvhdfbwK7A/99kFvAlGYDfRSiNHQgCmeKwOlIsSKcL61m18qlAFjnx6ZtdumaVRtm5UrLLl29aTPzl21kbNquXb/l3MK0eaC/jwx0544tFk684NfW8w07PT4JXMDbm74WMU73d/etdlq1ufF5mxudtZWxBZvKTdraJ1/b2hdf2fhI3hbmpi07kLZ2smf1ZNM29rZsY2vDo+Hg6aXNbWvaENyfpDUP56yVTNjY3LQtE4H83jt27fZt6zD0GeavbslOwqMYq2dFq5+XHXz+6ssvrHC471Eat+685oWaqNkAWNm1pNMx7O1sO6D56ccfe5QX88WeSLFK0m35PWldu337pl29cd2G8+M2NJK3/OiYG7bWazk/NFF4FG16svbUZYFzURPQnlTw5UX77vd+4IW6coM5B52PDg8dBALsdb0CrUm9bs+fPHVAY3RsxNcqgHgyjb5Merrygzfv2+T0tBdxerS2ZqdnZV+HAHGsi8uXrzp38MzUzIV+DNF5fX7d5198YYXjI/vJT35i9+7d8fc+fPiVU0/wO5HYyM0Pvv9DT5GmH9y/sbXpoCGAPNH82kcAm3/38UcOliB7rDkAYeTy7bff9mKD4ZxT8UhGQDHuAcgBeIQOAIAG2fF2ZsJZBAAdvUXRO8aN6EDWBUA7gNTRIXzVu14QEuAKoNLT3VsJ/z5Hcau+PjvcP/J7r12+5v1jjmkbkduMycHevvNFC4QAiMb5N5wftdn5GZeZnf0dW9984TyqnjXjBS/bPi8AHDp7AvqgsxbnF0IxKDIU6oAhwcEFmMPnSwuLXtTxnffetUq94pzUTeTN6cOqHhX8wQe/9nGiLcgT1CKhgCVAy7k7MpDjG9dveVQ0XCxpCtJyjsMhkzRLDGRsannart2+bourSw5onB4e2/rzF3ZWOPaCa/Aek9mA8+LylVWPhu/xzkTP3v/JD+2tt9+0TiI4rcn+IevhaB+6F6gJqtaothzk3N0+sPPCqWVSA1Y+D9kAzNd5+dS5kOGgJuqQCEr23dDXuh2fnTswy5wR2cneglELyAmgSmae6/texmlkJienHGAjPR4ai1q5aieF08AXThbb0EAU+YShGgJ6+AwnAkVUyRhZe7rmhS+ZHwrYARyPj445eFitN2zt2VMbyOfsvfd/YO/84HseCT2AI7PVcU5g9EyzXLVurWHrj57ZZ7/9yJ48emLnZ2cuj1euXDIyc1pdMhQqdv9b9+yd77xr5+WSA/eHXkQytLvXTNhINkSfb29t2cnRsa+FpZUV13tkHnSsa9dvXrPh0SGvpcL4Aaqjt8rlusvVw6+/cTkBVJ+dnfcxAJTf3d616alpu33zNf+OfYjozs31DefdHZsasZmZSacYGBsZtcnxSZdneP6hbvn8sy/saVTYkDpBvIO149zsBEX1el44DjCYdYX9IC5o9gSd2ZDZkC3VcSqkUHSWCOi2tSxwdven+r3gHjJAlshApt/XNfz2tTL0awnLDhKpO+efA7wWi6UQ5X56YDC6Dmb6PCNjZRlKlLKf19Z3tqzSrFqlQyp/xnJjw14gExtlfGzaAe2x0XFfRydHZw4ajwyNOp85ztTX7961P/zh+17I9vmzZ3Z2EopNojceAdCXK77uswODLvP5XM7PhNAD4ZAkGwDno2cZNJq+b5bOi9Zote28WPEsU5yb45Njrj+rtZIdFA7cmXd0fOQFaFmX8HFzpiCrAHnBsUC2EmdazlEzFDyMeP8BnwtHJ+6wwCl5cLBn5XLJC0miU+Akh5IIRxNtZ2x7OKfrTUt0EzY6MhHpsKRHeBMoQLFdIpfXt9b9mnqr6d81rGNDKWoRZFw2HP8YgEYhG3H4t32emC+49x3w57zZbVulfOoUIcP5vBd4PK9UfV/odHsux++8/R3/mbKMg8t7Bwcerb1y+YrL6excxvb3oQxpOh3J6UnJEt2kVSuc5+B1btvU5LiNj4/Z4FCfJVNk33EWSzutEUUYg72YsFaXLF/OlGlreARlyjoRvhLAw4712i3LjQ4Zx04KrnbrUJEN2PnJiT9/eX7Wvvnma9vb37Kt3Q13eE3OjjnQXOlWLJ1LWLeva91k07rptp1UDyyZ6VnPWlapnlm5cmbdqBYGWRA6P1crtZA5HNlvbksT5FgLme6yW1+eFQOojpzKdpBNE7CQiM4zEc6vFzXFIvCSa5St5/hRlMHHs/yMmQxBGQJoZYPJjqAdrAVRsMoG0Lla7ZWdJoAYLhQf6yjDX0CdsALXP1l4waOMxl64nvcqkEpAL38H2Q7BRHHb6AJriFGTKFiMMZMNLExG86B+yiZhjxHWg9wLS5HtI5yB53kwRxRkRXuCbR+wJj1Xtt4FwBizy2QnyRbRXAg34F4FGMl2EP4Uxx/i9gZBhJoD2YOOP0WBScKLZHcIFNU8Y4MISxP2KHsyjhcIr+MzxkY2v/A7vUd9lD0lpwjXya5W3/TMeJQ5Y6GAOa5nbEOkdggE4znC+HhOPFhQcyBbTPa0+kOf49foOuFtkgn6KPlE/uL2m2RXDAUEGqnv/BTOx/38rWepzxp3zZlzQMcjY1m0DIAivJReROcFimpQ3UDsvOTJ1CR7g6N0dQE1cPPqnw9sL0LnEwGkEyAlIeJaDiY0WO3TYoh3ZjgbIsQ0SFoM4viRMavJDIDNS0AaqgUBQcGACKThApq00OPIvbxfTBzFgfib94jCQJxGca+VBFOfCcQVeCcQQGCQeJ8FLDH2jAPfC6jmZzYCqQWOCWSW4uO5AqAF+vBugZ5ECXhkSpTiJrAuDurJ66H7aXMAECJwNop0E/gSBwC1CQjgi4PJvkjxAsZ4jOKAvDYr3UNfpCQka1BksFPjReYzFKKMB5+PdphvHB4B3AjpJg5Y4/VnI4gUfACNAo0Fh1M36vqCc4ICKDwfo57xgIKD718q4pfAsDbMuFKKg2MCK3keh1VtlhorAVSvbo5SHvzUhhKXV3kLvQBGBBzh4XSloA0uiqQEeJIC1H1SDtpkpDwUNap+aU0xV7pXcirZkjxLvrVGpZi1huM/X3UeySMr8NoNtMHB34vY1fMkm1KMSuuSPPmmFP2vtSh9pCrLfiDytM2QViJQ8lUdIDnURqi/6TvvF62DnkEbeLbkUo4G/pbTSnMOAB13WsjR85ILOnCac2gnoiTIQqCF8YNWxDcdDgchYjUOzh6fnARHSlSoDgBa+s9TpWN8a+Lt1phKN2EsS3ZJbeUeLxQURY+746YvHPC0huMAdHwOWZ9aG5KR+PrRIVRzIbnXQSLu9NKGJx3Pd8gn463DE7/TL3S0In/iDh+tTel7jYf6or9F5wEIFz84xuWMOVARo9/bGyP6Hwe7KWEepYzRHowsP3QlQsQeET+MPwYazwDw8gNFN/BYN0V10Q2effob/oXDnHRGLtIJcqroMM8+qT7rkKs9yg876ZA9IBmW81WHG1Kj5aSSY8znryWH3kuKFdpNm17uH0FGPTW6+hJolo4P+3C4HgDaeaKb3cg4S9jI+JxNL12zVjdjYxOztnr1piUzObt2647zZ9YaAfwZG01Zf9KsdGoOQBePz+xgm2jffU9ppTgXhjMR0CcHJ3a6f2pZy9pwMmfzQ9M2PTRuH//qd/bkq4duxE9NjNrU1Jilsimrd5u2sb/lUcBt6zgYR4os0Vr0Y3ZhziMlS7Wa5SfHbfHqVbv94A178N57lh7ss3on9LtRrtvRzp41SxU7OTq0nY11e/78mT9vYXnJXrt7x438gSwRacuWSRI5dmZrn0N/8dABaAA/omN9nGtV6wNgHOjzQk4e2bq4YKn+QesmE5bJhmjZXH/Ss3mgQaAA2otn615HAW5Qolq7RDf0ZWxqZtqB1tnZOXfq725uXRTrku5hDOEKRY8AFo2Ojtgc0c4dohQPXRYnJsY8XZWijQDKe/sFB2pJSaeNN67dtAcP3rTV5UvePqXME9kFB+na48cu59//4Q8cmFt/9tyeP3/qkc/ooOOjEwdc/oM//VMfr5OzkMq/Bw92uezg5WeffOJ9YD8hXZrxD/sFUYrzUUHBE1tdXXUaCdZw4bTgPKJrj7/xcQYYYn3C68zYcA0ALvsqMg01DpHVXhANJ8RAOLsBCrAGuJYUcxzDgIsAwVzXbZrzHGezgx6NB1UMZ5JrV667ngV44SfRcd6uwyM/JztQCW1Dq+WUBP0DWZtfWrA33nzgUcmAcbv7O3ZSPI50iEVF2TIehRWcX6HYE+n1rAXODPggQiQegFnR+3b96jX72c9+ZhNT455y7ukO1rNEmujRMdcXv/z139ovfvGLi3N0ohfWPgXy+vooEEWaeMnGRqccCKa4mY9VdtDT3BOZtA2ND9vf+5O/b29/+23rHxnydVXFYbG3b8f7h7bzYsOePnxsG89f+Dggf+yJpNQn0km79+Zdu3f/rvXnQrovc3xWOLVHjyg8WbDT43NLdlKWG8hZrdJwJxAANAXJPGuo3fT+9Wf7bHQ878A9IJW4iRmz82LZZRvHgABo5kFUBICCyOv+9qE7eyfGiOQdsjEKKEIl1OxZtxXOG/wPeB32L3PdD9XA5MykjY0P28zcjIPS6xvP7d/81V/Zxx9+aONDox41f2l5xeWx1mzabuHQWimzb//hH9gb771jsyuLXuwLagqK9EHz06rULNFo29H2rm08fmaPHj50CpDz4xOXK2STIm3dVM+WLi/ba/fveBT2ydm5yxu1G6pl+OYrNjw46hG7O5u7trm55bJz9ep1B+6PTk8ITrfLVy9Zo1mxk5Njd9RxLmUNIAesp2ql7hG0CwuLIVK9m/D1trm5bZlkxm5cu+GR0awjIlwpCsjekEh37PW7dwKvvWcchiABgO+dvW07LACCHl6cyXguQLSKg5br9chuC2AT4KCfTzJp74cCPACd0VOMSziP1pxCyM/K7ZY/M1Do5Dyrtxlx6OeH8g6Kdlvs10NWqdadB5z9jKwAImGRo63tF/7seqPs/V1dXQnnRes5oOnc3a2yOxngMG60GlYuVyw/PGmLCyvOLZ+wlO3tHdr5WclGhsdtejpwz0+OjbtTKUu2Eiu123adSXT4weGpQYMGh/Pq6uWLzAcAXeiq1h7iBNixidExG8nnnf8c+SydnbtNVadeQasZ9p2+EHxQb1bt6OTI+1OuFX3/YR+bmsIMjVsAACAASURBVEKOR1yXsl7QhWPD4z4eODO4F35ssl7QCTqrIQ/ortPTE58T1qPr8u3n1rCGRytj11HUlKLyjPXExEzI5E6mPVuI9lJrgayYs9KZLcwu2PziklXrHacHYs6OCge2t7MTZCU6s1PsNJUKDnYKWw7lRn3uNjY2nNardHZg09PjNruw6LRYiQz0Jl07PS/a4UHBxkcnbGZ63ubmFrzA4bMXL9wZ961337OxsZyNT5jtbJVsZ3vfjgvn1mz0LNFLW6PedicPc+rjPjVhU9PjIaAoRXBU0jOdEr3Qd8BlMoOSALOD/e4c4Z/jLBHthttznbbl8kPOGQ0FUKtSt0S7a6eFgvX1J21iJG9raw9td3vTDo73rNVp2YP37tvgeM4q7aID0Mms2Xm9aLtHm1Zun1p2uM8yfT0HoM+LrG/A5pTT8FwE+cRoboQFOOjaCnRvinh15310ppRNJzA02MMBK+LeENkc3sE6ke0m2lZR7TlglwpBWwIVOffKbot/LltJYJyCj3ReFpBI2wTcCZQOeEbI/ASAdnsEMjbsyaigL/tKPNCyLxEC6LhWGJZsWv6mbwKouVe2hsBEAkoYDz/L5aLs5ggglY0kuygOgr60xwNFCH2Rw83l5iIjM9hnstNlb8lGYC3IPtY9fxfQKntK2JuwBbcVI1tU7eTZGlPui+N1Ai71mXAfvVOYC5hQvN1x54XuDWMYAGVhVhp72XHCMWRHBXv79/me46C2bPe4farr421XexTkqTGnbcJuNB7x8Y3jTWpzfK6EpfFTWayv4h5xuRBOEMf2NJaSsVedLnwv0B4KZQHZarvsaeEFwnVefZev4//uv/wnLl0CXWXACvTlbwSTzqD05fnRQ+HwFY2AJp9rSWlVpyRkbOp4ntB+cUCX31lcEu4AFKb9oKNOxaM65RVhMybViYkVACugQgAbfwsEk2GrAeVvDBAMHz6j3VIGcdBWQiilJDCCMaqUir44GSMBGho7fsa9G9zP355+EaU2xwEVGRGealgsXqSs8DkHEN7BOEiJcR0p98yJFJM8FIxRONAGMJ336f2KKPcDYBTNp+8Epgv0lUCrz3wucFzzJcVGX+RIEAiq6Mj4YuGZAiuIoOefwEYBcXHgUHOr7y6UjEffh8hxnh9ApsyFMsfwZwMnPSoOSoUF1HEvMQA03mxtelSr5nvkwjej6JApYDAANinnQ5ShoPbLcymQhWul3Gmz04LUG27gC8DnJ+/x9GF46aJo8AAihchERVI6MB4VHJNSkfcYjliKLPETbkcMOd5TKQd+OykFgCEHkyJDWZ/TdiIxeIfkTBtifP1oo+Qz/mm+aY+uEyiuTY7P5RiRkav51vhIIWuO444Gzb8Aczm1fP1GWQP8TltUSVbZA9ro/i4lTLvinmmtETlvpOviG0h8E5GeYsx0IKGtApgFHut5AkHjnmy172KDiyg44hsgcwMXdGhvoNwRsOqHuGbdx5dIEQBons/n4slTQUUMZwBoAeSsUTICPPKu2/WxU/sFEkrvxkFhN86jdxB1RD+V7eGAIhtLMnhvZcDxO+OkMdX81ohYibJl4gdOOcDiBwAB1fGxkTNUh0l+Sjb9YBpxsEmWuVfrid/RszoAXThLI8+t9iVttoqGkv51HdYOxVwkS9JzkkcB8DrACbj1segLTqwWB+5oTomGdX3a7rixBXUBbS+enfu4KvrOiyiRoSL9GRUzYR6CgyHIiMYCI0b7Ec8LchPSkbUf8Dmyq73ED1utcK3WgJwXGpt2tLfQT0VruHzHqn070B45faUbaQtgC2AEzwaAfqknQlYO7yK9H+oNxgmwAsMMzkgK+xABPTy5bA/e/r5Nz69Yrdmz/ty4vfXumwaFclhTbicT6GvNcs3qJdLPz2xva89T36EgByhZWl5wIw8A8HSnYIcvDux048TmhqZsdmjSPvrb39iTr7+xtAXHz9LyvA0MZ63YqlrhrGBHp8eW7k97lBVGBwUP4dsEVDk9O7Nmr2MDw3nrzw3axNycff9H79vI9KQXwiKL+GBrxwHuTq3hkWdeKKzdsJGxEXv9jTfs/lsPbHFl2ecDI5vosGa5bK1yxT7+7QfOX0zxwaWlBRvOwaF67jyx8L0CxiAr+dERa3V6zisKDQBgTa9dt2xfxvK5EV/TcA5z7cjouHWgHieLB4YD/z/hhdWQh9PDQiRfofgYjlRAIPaf2blpj5hDrpy/tdN2MIKIX6IanzxZc9AHecPIVpbS2NiEAwSrq5c8Eo21iVwhB+zl/M0eRSr/zVs3QsT10ycuQ3AUr7944Sm5P/7xj+0P/uAPHIw9Oio4aAvnLPMNBy7jSxQ3xjmR2YwLgLkMPGhUtK8SjQjwzncAJ0R80wYiq+F3/rOf/0MfL/ZuzqtEfKNnOVsBQENtwHesV60jIu8oduURab2eXbq8Ytev3XTuYXQyRnWj1nBO3odfPrS9vQOPcOXM8uLps8gh0+djBMc5xQwBrEfHx11HHBaOHBSamp2xGzdvWrFSsl6qZ1u7Wx7ROzqa94J89BlgiWhD6EfQYyfHx952KHcy6QA8Y+SOjox7NgZ0D0TO/9mf/RkYpAOUANAAIh6gMjTogPrRccH+1b/6c/vqq698byDiF55rIv2gBWA9l0vwdg950TX+g46ECMOrVy87BUdmeMD+/X/0D+y1775uFmjiwbnN4LQtnNj646f2bO2xffPFV95+dBdnHugyBnL9zr8+A50DhfsaDX8/c/HsyXOrwTXd6NlQ36CDOABeE/lxGx8Zt1qlZuVq2YuE7R3serHHTDbt6x6QXaBEOO92/NzFendaAd45M2WXLq0GgCRFwEjTHn39yL74/KEd7B3Z8tJlu3/vvrXqHcumBj0qW5FGADKhABeFxuC3n7bZhRnL5vptZDTnewXOhA9++2v783/x5873C3COjAIiOqVcwqxQKdpb3/u23Xrzvi2uLrsSZHxSULO2Oq5nOtW61c9KdrizZ19++pk75DqNkJb91Tdf2WB20KYXZvx/OJz7hwY8ypLIW/5tbe5ZvdpyIJ1AGKKID3YP/Bxy+do159oFqCOSemZ+0s6Kp1YqnbnDkcJ2ZLEQiY58EJl6+dJVGxsbdwCayF0cVIeHBTvcO/S1wB5CVDF93ds9cA74s/Mjj/7kewAYAkX8vEXRxWrZCqcnTktQqkIzQ52bl4V0G/UQAUufsumBQMGQDoEH8OWii/jMqYRaYZ8i6hZZQsc3WvVwbS7ngklUMHzMRKRXy1XfA7FHoFfKpClGOucFD/P5UQchWVv0m/Zu7LxwoBb6CookIg8Uv0SHCvxG/4Wi4rIZal5Uc2Ji2mbnFgz9Was2fcwAcu/ff+CA8VA261H/D7/60gsBDsGxfXpmR8cn1u2lbHp2zh7cf2BXr1yPIu1CPYKzkxN3KH700e+cHgS9dmV51eeBYqIEb80tzrn8+zmm07R0f8aBUKKfi9VzOz49tP3DPWu06zacH7bV1WUHSMkkKRROLJcdsZnJ6UDL0z9oK8uXbGRkNPDBN1/SduF4Qd+QacC+xb6ysbtuhdN9zzaCCx3HDuBzp91zwJfxZuMiK+X502euG7///e96RgrjXnNubJwhbc+OofDsw2++8joKZHKwzi+trtprt+/63oYjEAcCP/8ttRmePrJuq+q0GNQ3YF3g3E329bujptUEU2g65QbtGRmdcOqasYkp+9GPfuzc1i34pQsFe/T1mgPQ/ekhG8rmLTfEfhyyemkHOnd+Yc51EAEn7owrVa1Tw6HHGaJj5UbJMgMJGxodtG6ibe1EAGoJtBJXMNzYbvtWa148FAAaHQKNSH54yCbH8nZ8UrCNF8+tcHpgqb6k/eiP37f8TN4KpSNLDHSsP99nZ7Vze769ZsVmwbLDaQev642SlSun1mxBwxHsQ8c0soEiDKcsMk8mCZ/7mTgVbF/Z58FWCnhAHG8RhsR6w/nDZuDnSpLpoZhLBvpIt22j86awF8eQInvXz7Q4+EAGomJyOtvKBhNmJFxDZxD9rX1ctq/O035ehVM7AoBxSMgOYB3zXM4d6GIoQdyO6b0s7Ec7eaZsfNk7wpP43HVPLEIVJ7ECJ3lH3F6S3SJ7XLaA8JPwfaDJE9goW0zPoQ3CeWTHKms0BLgEwFQ4E9fEx5V70WW8W9moAoZpl54pW1qgaxx7iIPLcbzM3xtlmcdBbx+faIwEjipIhucqaC7suWFMuU4yKbxEtqyeIRkVTqDgLtl2jIHAYGEVepbGU2PN58IxhbHFcUm+5xmSNeE0XKPAIp1DNJ66Rza7qDkusIVYpqtki+cp6lpjKzxDc6o2K+BO68AD9koBE9Y1wg/5yXgqU1Y2pb6n73yX+Of/xX/WU0fiAi6BpBhIXOAEkPFTkXEySuOgkQRIg+PPQxGQZh4JjYRVYBs/X22gvBMXCisqjMfnpEoNwInZjngzY5GhcQCdARMQocnQgIWDaaAg0cLndw2+lCh943spF0WNeWrfRUXNcDCTsuQZfC/lowUoBSBAhjboM0WYifdUHkSNpxYq/aEtUHAIgOZv9/ZFxQ0FFoa0pkbg7oqAWi0Af8ZASPuTclMYvcA2KRQpEoFNtJ+UYO6VcpMM8Blt4ZksBM113Kujdguc0OYQnyMpZQ6rPJPnyyPEdcxzoCToetRC3JvIPPq7RVLvZKDBuweY4f0j7bPzMgqTiHCNH/cKWLoAUTyl5GXRQg4DDrJR2dYPriF1k3EddMUbiujxNxFl7on1isURKJwMC5W2YPgFGpFAwM89Uv5xz6MURNiMI48qGxFOHzZ9L65EYQSz89Nj7zN94rm8R5HWLqepUJ1YbZRyk0zTTl3PdZIBjY3AOylPyRFz5Ol4Efc03wuME9e1HBYc4LleB4g4wKzPX3Xa8Dnt4QCng4DkhjGkfaSC6gAgb6CArQtlGhWIkFzIsyugUiB6HITzdEUv/heoY5gHfucafle2iPQif2sDlONFbZZuEqArAJP54j45IOiv/kbeGE+KqXFw9nv6wzwCOvOOsL4Bol9G6gfdkXGDiigZd34kew50quCpAEjpOm1OjA+fxR0k/M07NXYOsEdRx7RPulAHPN9oo8Mhv/tY4OyJMk+QJQHPflirhrR8yRjXudMt4mYM+jpEL0onxA8w2leky7WXyOnj+x0FjKLodK1D6fi/a0/QQUJOPfAQftdhgQMh48C9zBcRxJKP+KFKOi8UZgrzhQygH/jnm3MiYfnhQBEF+bHmP+5Y5N3MkeRKRf14vn/mfHovD5h678vDfdBD0m9ybHBAl4zT7maUCqmx4nvGCQ+4dBnXyyHAPMk5pD1de47Wlj+/F0Bv7T2uqzKBeor2w3Hte2MXTtS68yMS3OOylB21xaU7du32m5boy1ml0bVbd9+yKzdu2VDOrFRi2DrWbZJ2fm6lk1BYqV6tWsEpEA4sMzhg125etTffvmfDuawlOz2rHpfsq19/aQdre7Y4OGvDnT775FcfOODVaTctmU46GDwyNWblTtm2Dne9DyOjw+EMEZ03WJMOstaJsi45FzRpugC6V69fs9HJKUsNDVoVWpuTUzva3bdUp2fjYyO+l7W7LQfQvvXtt/36sclBq5U7DqgeHRzawc6up9NvPH1ua19/5QDIpdVlG80HQARghWJipMwz9gAU8EOSukvKuDvruiFQgC0NQAF5IgI1O5yzkfEx55uuthq2sbnp+5PLZD4fAcsdB1cwgDGQoc4g6hiaDVKSMW66zZY9ffbEAWh4Jj/99FP75JNP/D0AVf1wutaa/kz2AekA9nQ+k9MEMEoO2luv3XbAG7C3Vim5rBBFyf/oGgCGBw/ecsCZzwAtOPsc7h+4nFGM0c9znaYXyYOGbNyB8rBv813gRa45KAbVBaAzNBwYunxPJPrP/8N/ZH/09/7IErlBs0rNKTqIyEYWqpWKffjhhxfnIhwBgZ4hEWgJWl0HsVm7AMHffvc7XkBxZnzSnQwAvUcHRx6Z+uTxM4/wpkAWIF84vIeIUQIwKCgHxybAXQD1Sg5qABouLi95kUvAIfqLxd7pdSw/Nuq0LKP5wO3OGBEZvL+7Z2dnxaiQXshOpM1Eb1K4kMhI9pj333/fpmYmrQLokQlBJYw9z4Wrm6hTnCIUP/RMveyQ/58gi6GBQ6LiUa/jIxOWzw1DG2qVctlmJydsCEAvk/KMgnvvPLBbd+84COpR6pa0dr3hANrmsxcOQOPU4LtytWQb21sOcHD2wLkQdE5w6PkZ0lJOWwQwxb6Hw4IzBJHzI4N5m5+ZdX3daAZQmYKGcF+fN0oOfvo+T0J9KuMR5EO5vEd79lNsb3HGJqZG7e23v2U3bl5zIJ7I7xTZCmcV+/yzr+1Xf/OhpZN9Njs5HwC3+RXn10bukTdAyJlZokB71mrXbGV10Wbmxm1scsQGhwfcEdTutZ3y51/+i39pBxv7dn58brVyzUEywNl6p2XddMqWr1+1B99+xy7dvO5tLVdKXoCxA10TlF5ds+LRkZ0cHNmzR09tc2PDkr1As4jMbe3uWDqbsYWVRS/81uq1bXN304u1sna3tnbsYOfIOi04dClcmfL1BrfvpdUr7nBCDgGUoGcAWC2Vz92JCpAGUAqlB3zYr9+7Z2+99ZZNTkw50EkxQdY7axi5hIIK/cP/yDkyyzrjeSGaNgRq0P9cbsjSEacs7ycLwp2Cjbpt7e1ZO9Ezav9QeJZoahycya75WpqAP7lY8qKhs5NT/h4v4kamLBGGva47IeBP7xvI2Oq1S85dTIbSX/7FX9jnn35mS3Pz7nChoGvxLFB0DWbZx/ttYnLaAUxKeFxZvWT9mRBchOOBPgBqf/31l3ZcPrS+FHZAxvUEehD9Uu5UbXp02s9ZBCN4tLhBOTFuw8NjlsBFim1eC8AK0c/wKNcrgMol29s+tOnJaRsfmXS7aXxq0ovMfu87P3Bu45SvY3PqE7JUnj55ZB9//KHVyyVvw92bd3y/YP+kyN/lq5f9GYwRbQKMZq0ix1t7m7azt2lnxRPrJFpeNJJ1efnaZd8Xnz95bo06NDJzrgugvnnzjW85pUi7AVVKv6WSwYYjgr9jHac+2dha94yW/OiwNTpVX/eAyJxtk2kCsvq9MOnc3LzTnwBO4wygDs6Vy9fs2+++62esp0+e2cb6noNossEBnimcixPm6tWrLpNOLzKO/J67owu5ZR872N+2evXcvdsU6SQ9FtlgjyicHHt2OBl+7LuZvqwNj+AgAGDs2LWrN3yfZY9j3W9v7tpwf95Oj4t29dI1u3Xjtjtg/CwBRQhUYoOAtoHr2PevSsuqZyEgzPo6Njw5aNVe0XKTAzYylbXBEZx+4ANpK51TeD5hrUrHmpWObW/s296LXauelL32xNb2hk1MjNul1UV33ED1sbOzZb1k2+69ecdGp/O2fbRllXbJRqZzVmyU7Jv1r6zcKFhqoG2DQxlrtsrWaoUihJVqqKvTl8GB3Occ/cITyCJhz0CO6IvO9cgE6w1dKjBP98heC8BZ0OXMFRkRClxBhwpEY1/VmdKxp4gqVnacQL84wBoPsuF9PFdR1QIUdc6WfRQH5YRf6SyPro7b77SNADSn6UgH0E74juxH/qZNAo8VSKjzuWwp2Y06s/C5osjjtqr27zgoLKDS7ZtWoH2VvcAcOK4T0a+CDwisFJYnG4i/47aDbDe9XwArzxZu89LuCHiO08REwWyyY+KYoYJifA4jG1RYBs/36P4ouFI4h49zlPkrGzQO5saf78FSkX2kNsqWVL/j9pMwKskZ9p5s+fh9AnYlm3FQV3apnhW/T/OgMZRekt0mW/IlCBwyjfn/5Vlt8ILVgHOs5FK2sd4f5iIwBMTXhWSWPiJ3rE+1S7Ye1zPGYAzC/LSetXa0HmX3SsY1l47XAEBrAuPIOl+6cTsQIpu08KQQJPiKmBZwEo8g5nnxCVZHJfAumBEHsRaWhEBIv96nznCvhBjl3Z8KHKJquyZCXhmByg5QRpHVmngtJLVLn2sieZcWmIQ/PgECJ90Qjzxvmjyu57lM3qufSYik1CRM9IF+SnnyPYdBni8QN27MO2AR0X9cLIgIeJDA8pPnKcKW/sQjM+OAp+ZcIBPtdj7HUYyKcLChrZorDB2iHLRZcD/P1hwIxKSdAnUkfFJKUgZSqAIf+VtjF+YhKGzeLcUnQXcB74brea6AVpcLcQQlA+ClZwTAFDuEyNkQIe2KJjq48pywwAK4pL5QXfVlO0JbSIsiZYvrKErp99brYcPthihbChQI7HdwuROKchIZobni+3g0pcZTcsiYCIRSX7y+VoxjV1H0fE/b4LOU3PMezY1kDiBJm7HWGO3gOv6Og2aSHX5qfcbHWzLKsz2KbmTk4tAhgFWbs9axA/URt7MDgpE3Mu71jesGbdBao1AASB74KXBORUriAKkcZjxDc4j8Sn/o3VKojL/ucWUZ6QO1jc+0YWtTf6mYQ9YB/wuI00amn4oYdYMh8t5LTwnIk4OB+ZR3VR55xgvjlfYDJDOOFIEJjp9QMIvnBcA1FUUZhBRwIk5pGwYc86SCbbRVfIda79LXarc+p888W7LmEV9RJWoB+RoXyR6AaPwwFwespRM84rsTONx12I4DU9K1jD+HW82nj0PkhZZnnb91oNMBV4A1z6GIjA5ufqiP1jx9is+PZEGbrHQaALoAcl/vUUQUn7lh0AkAOf9+zxFniSiFN+lGC23xw2Z0ML2IFogKHhKlKh2p/Ur7oA7JDtBkQiaAxp0MGf7p+Vo3OpCKA046iHvpG5lKcoQ5v29ETaO58+wjOLnrIRpewB2faRzl9GEsddDWmYDrABo8qrzTdGMY3ce9Tv+VDM6IhAD8jvRxyOCgeOXg0IQN5xdtdGLBuqmsjUwt2rXb92xx8bL1Z4c9SwUu3sL+nh1TPKlwbKcnJwE4b/c8qnZqbtbuPbhjb7z1mg3n+63bbFuv2rW9hzv28Ndf2UA1bcO9jG0/fWFPHz1yYx78iuJrufG8JXMpswyRLQDuREOFrBwiiqv1ilVIdU8nPOqYyDCAEAxUongrzbqdEsUE+JHOhAJeI3mbmZp2ALqbCIDej3/6R3b1xrJzQp6clOzw8MA219ft848+seNCwWpFaAl27ez02GYnpjxSFa5QL4TTbtj+0aEb6PnhEY9wBMwZy416NDPfA7QRXkbxN947MjFuK5dWHYTuG8g6gLO1s+1gkBfMm55yegr6SlEw+EcnpyY8qgzKCueWBm7AqVKvOmBOphjgwWeffGrPnj9x0PWN1+/b4sKqAw3M/dOnTz1KF6AFHQTIpbWFMe4ZcYm0vwc59OiKegDeAIbQF8gq44jRj2wiV6x79BTPYO4BQTBIAWOHRoacgoXIMHSFoogAYfmbSEJ0EMX+PHImk44yTQbs8tUrdu3WTS/qhNwSgQ7QDZWJG061smcYaM+an5+12fm5CwcVYII7Weotu37tmrcrC6ciAGHHPKL7yaPH9vjREytGwPPpSdjPAZ1YJzi5eddoftT1eLKX9DEACOwfzNr45IRlh6gR0rCT0qmDl8MjOVteXbbl5UXLDQUwg7W2v3/oRQ8Bk4hMpb/HhRPXH5yvWKv8P7cwZzdu3LDJyXErVs88Ig9ZAPDmHuQIGYUCARALvchaJ9WeDAYcSY1a28H0YUDf2QW7vLTikftjw3kvYLa5u2Nt69rgWN5u3X3NZhbmfRz5HvB0f3vHnq89cfDdi9fNz1uz3XAAmsKuo5w9Wm3/DqCXomTUUQBsBDRmnkNgSHDEHO7uuTM+PzQcAgyIMKyW7cnzJ/5cxjvdTyTiOF95wUjOpA2i+0tn1mhWbX551m7cuGIPvkWEZYhWzKSIWEzaQDprG8937YNffeKF5y4tXTECGa+tXndaBaLcS2enPg84snq9thWOd215Zc5Wry7b9PyEZYf7vXA2DgVAt08//sw2n6zbycGZbW9uOogHAMu81zotu3r7pn33x39oOThqR/JmKbNGpWrJbseG0llrQQ10fGrls3OPwPzis89ssD9nM1NTtrG148VB4bTPZDN298F9S2fT9s3aQ5chuHhxeG1u7lrlPGTJDg/nHbAZzY959DB9gVfe6URyQw5Is649Aj+fC4UgWx1bXFi2u3fu+D2jI2NOtTE6POrXojvQB4CHRFPzOzYR40+GB7KFI/Hk/MSDL3DiwFE+NERBz3578uSJO/hwojEmiUzGRqYmbHx6yjMFm03A2ro9efjIyrQtm7M8dWT6BmxwIOu1UrwGRSrpIGMSG6IvbXfv3bPv/vAHduXaZdd16FRokP73/+V/s9PCqc1MTNrs9JzrlRcvNhyAHBudsLmFRef13dzZtkvLq06RgbOK2g/IC5HbR4U9e77+zEqlonUoDDgYstsoloheIrAkk+lzBxTgIvtCX4bs2JxHm5LVhq472N1zBy+czjgcBwcGbW/n0Nqdni3NXnK9xnOnZmbsW99616YmKa4b4IlquWi7u9v2aO1LW3v0lR0fQVfVsNvXbhlZotDU8B50x/DIiK9/QP0WDvX+tGcNnJVOHIAuFI88E8mLZvdlXH9z5oIHv1Zu2tzsggPmh0eHduPSDbt/703b39m33NCwTYyPB0DdqRmwD2o+19QBwMnVN0DEP9QH5vJPRtj83KKtXLrkdCoUV90horkSbMNUN5wHiVQfyY9Zqwn4Fs7G7JluS7VDUNrrr9+1d955x6amB6xUDAFCv/nNb1zG2asO9nctnexY4fzApsamLJlJ2knxxDLYwAnzDIpON2mpdMYuXblh+fyYJRMUOYSuqeRyhaMWEGg0P24z49OWaCdtYmzS5mbnXS/xHNYz5+qLM7RT9KQ9ar9V7XhRx2KzaFNLFDnut8mVEZuc67ORabz5TpBszYpZ9bxjzXLXug2zk4OSPfnyqdVPmlY6Kdl58dRBdpySJKmzzx8e7VmlVrTh0ZzNp7soBQAAIABJREFUrUzb9tGGbR6+sOzogBclPK0XbOtgzRKZtg3nByyZYh+ArrLm3M5+pkwQ0DXgQQUXdlUCuzlESIdMuBDFq8AkpziKChgqsEmgo873shX7iCaOglr4KWBY9gLXOx7QDvgAf8uW13jyUzhT/Pf485AZnYcFcCqojn7JRo3bSMKXZJfwU/ai7M/42VjXCTtSwJbwIoGYcTteuJfeL7xHY6KgoXgb4gAsZ2/Ngew67qWvDn5G+IDa8PvgJdHqAV+SDShcQbiB7Gad4zS+ug79z+/807zoHVwru0njKozsIhAuFrzJNfF2BPswBPfI7hFm5NooUnYCcGUDyWbUmKoPwq7i8+EkHhH4r/YKj9HcCjPT/ZKLOB6gz2QD62+18dU2qc2soziWJtBfQVDIvHA0nW0lE8EuDE4EPT/eV7VPwVay6ySHQV4CPiaZktzF50LzqT7pb3/+f/vP/klPYIGAHF6E4pNgsBAELGsymw7gwSkUAEnude9VlDIpgErPiHtg9B43SmMVLnWtOsQztFD5TMpIbXFgN+LqpQ0SAD2HgXYwMIrcY6EoupU+KypTgyfBugDnIs+N3hf3kDGI/M1GJQNcAFV8QtRm2qdFqOdr4apvKGCeIcXD5/EUdgELeo+PaTSb6rsiDwV6a9wx8BRVzXulDDV3tI13yRjRgkV4AaC5XvQJkgc3yCLhFTDKeHAtYy6FIqDkAuSNPG40HUUiDyj3qQBmiAY5uXgGQJM2n7gyuQATjWrhZZdFnqm5JPrZ++gB+IH7W8oH44MI6Ho98E75d7Eoa8lFXJlycHm5yLSUAJrD/BLN4w6EWkgtpK2MKQcnfsdpEnhhQ0SjJQOwJNl0cBDD+oLkPxzyBA7zHddLkRLpIXBJzh6B0PwkFU5jpGf6+o7mCGNdbZTTRmtD8yNZF0Ar+RS3rp4vwIl5Un+k9Gi3wD3mAwXJeCvKVTIpZSnQTgpR60hjrw2VaAUpeik9bVra7NQ+Aes6MPA30VbxqE2NUfy98c1Kss8zea90QvxgIX0qpe4H3iilTLqJz+hzHCDnO7VRWRPy5Gq+BSxqrojccmC6Gyh3AKAVucp8KWJY48Zhm3cDwDEPlWrJ1xVGHbLJP+RWnlfu19qIOxcla1yvAwzfZ6NUM77n3jgY6htw1O+wJhpepI3nS3ZoJ8+jjfHoA4+ujmgqGJOXm3ugP9F88VMOwfhhRN55nq9+cG3bI49CBIDWBGOsQ5hkSO2RbOugi74QgO0HluhePnO90QhZKXLaAEhJnqDkcTmPCp26HogiDqgc73IURZlTKEb3BYdS0GXcg6Hu0dYxGgwOBj4m0SFMa1h7Ic8I4xaAQu0p2hcUMTI+OhoiOqMoZR26R/MjDnhh3EjOtN8KbJZe4t1aL1zDs4Lc9F9EhQIeig5F+sUdBv0hfa/TDjsdEbxEQ7uOGxq1bnLYMgMj1k0M2MLqdVtavWUrl29YdmA4VEivVO3Zo8e2s7Fp52cnDhKGPQKKorQtLC3apSvLdv32Jbt6bcEGGeamWXGra5/81Uf28LdfW7fUsES9Yednp3Z8fOD0TINjI7ZyfdXS2ZQNjWStWW9ZuVL0QlAY7mP5MQeQKbJJJDPFgAA6McDZTzEoScel2JBHEcPJn0h4wae52WkvoNhOdGx0asJ++P77dv21yw40APg8f/bEtjc27cnaYyscHXoUEBHe21sb7jggJZ0oIpw7A4NZN4Rr1UBTRdG2Vr1us5NztjA351F3fE+k1cn5mYMyr71+z+7df8OLEBKtu07xvY1129nfczm7+/o9p59wZ18XIDgccgHuAMAwYHkuMsU+CLfsztam7e/vOthDRNlbb77hkYPwYjIf6BwAphfrz5y2QXsEEWge7Xx25sAotA2AvEQ9uiFYrXkmHCA08kyEGsAL64ZSNOgAdBsONtrogCTUaeWyc2EOjRLVGM6yXDs8FCLSeD7yB+8nmTQUKmOdletVGxuZcHkmLZ97XB7gYIzS9k+Ojy5kGRB8em7abt265eA84IuvxU7gzSfSGXnGwUNhNRxQ8EX2Oj3b3d72ooqFg+BA4HOA4YF+jPmw90j/Tk1Me/9pB30B5CV6cmRs1FP5Abj2CvtevAzu5jt3XrOp6Ql3Pri+S4WIUjh3OXcBirBWATdY38gB/5BLwFXA8mVoJjIpBykBGRhPaEdwIji9S6/jBUZ5PmPOPLVbgBtl6zQ7XpSrXms5AH3/7j0byQ0ZNV32Dvbt0ePHVmvVLTcxZldvXrfxyckQ4d5sW/n03CrnRes0gvHj50qi94n8jYCusfyIj2+jXnce1oH+rDWqBHj0W3Zo2O+jTfn8iDumXjx/7hGrOL4AwuEvr7dqHgENEI1jhnMbNBcA2kRrIpNE1ba6DTs7P7Wr1y/Zt7/3jl25ftk5oL2goEGF1LChgZzVKx1bf7Ztf/Nvf2XTk3OWtj7LZgZtCZnoJX0vQrYZt3Qm4eDPUK7Pli4t2OTMqA0NB4Cv1gy8xS+ePbPna8+teFL0tuM8cHkfHbFEJuWRz9/5w/dtID/o1CgAnH3JlGX7+2ww1W/FkzMHnz1LYe2Z/fJv/saLpQFAr29uO+DZSyXtuHhi999602YXpgMwWi3Z9evQZYzZwcGx0wGxZqamZhw8nvcie/2+1ljLgdqta0dHB/57yLrirEHARt7BqXwuZECgG1kjs1OzvsbgpAdERhbp89HBgcs94CIUBvwD7ERO2btanYYXSs2SbRI5Z2rtpg0O52z52hV77fW7du3ObZtdXgrn8EbPfvebD5zGxWlItnacJuTa/CXrT6WdigK9wVofzA+7PsWB+PY779jP/6N/bPnZKQf2rd62s/0D+1//p//ZfvPL3/i9d27dtVQiZZ9++rnVrWX5/lF7+533vNjebz/60GkQLq2sOiUG+z1627M4B1K2ublu27vbrkfgt2VsMFegDQnBPEkHoAl+IbigXgP8My9KiKMHXbmx/dz6Emm7+9ott0tmZ2bs2dMNe/b4mS0vXPYioMXzik1MTdu33/uuRx7zbD+3EO2+9dS2tp/bpx9/YIenu5a2pE2PT7peJ2t0dmrO9VHIfMq6kyqBI65a8WyLs+KxFctFK3fL1u+R5mTltGw0N+5nzUQi7focUwcnTPm85NQrd27f9b2bf7Qbm9CDi9Kc08J8ExHN3xWKMXJxL+k6+rQIr/yE1yoApOXzJ0+eWaVYDrZ/KwCRFGqEFoNCjVCiML4hE5po6JrvR1DgMMY4DnUmVPYO47u1vc4J0oql0+BIh/IKSk6wim7H5YSiv8P5EZucmbXc0KgNDeZtfHzSSsWara09tkqVPaTPefVpG5kVFK5lbpoNzmZdm5ia8YKeZJYEysmG9bodG6EeSNfs2bMXtlfYtYUrs3b1zmWbXk5YP8sLP7AfcsNBsFsySzKuXbPySds+/NXnVtypW6oT6gmgd8YmJv0dcOpjG5yeH9vh6YFdvb1qlda5HZV2LT815HQc57UjO28UrN45N09sTxEY0LFUumf1RrD3cPoxD8pqc6yjExwJbYqs4ujxTEy7yLQVLiKbL9idwTksrETBOGS2yDbifCNsRWCZ8BQAaAVLxgFo2Wg6u8bPnrSD9yEv2sNkl+r9CmrRuyUn8YAh2R5xkM+nJcIchEkJixE+JrvhVfs+DqLqObKzBA7yTNl8aqtsJGEjjpmlXtapkR0gG4frccC9DFZ5mU3JM4XxMEbC6XiGcB6NXbw/sg3UV2hmZEPHwfhIci+wDeFZsv1kI9apKxFFYsdxN9lK6nMcwJWtwzMFMgtPiOOUaqPa8nf9FNWHbMoL3Cni75bdH59bgcdBj4Yx1T9hVGqvcJFXsUn1S3aexhVZ5V20h3v5XZiKuNFlH/OdAjvj+KGwVOFEwpv8PA+9YqxvREDLDpXsqX/CWYK9GjIK9J36m/gf/ut/2hNQIIF1ACqK3JTBqe+E7neiSQd4k9EaB0fijVfDJERxIEz0CHGQT5MgwdJCVeeVrgn4TbEdTbIAQzon4DmuGBjAeB+ZGBSKFIAmRodaIf/yfPFcbdBaZPRJEXsCTOR9EIAuQIr7NS68g+dqMQiw0VjpWgFUGmMpswvQI/Lu0A4JiABFGVW8i7Gjv7wf4XTjLQKJeSbXsAnzPu7XWNMO3sW1fhCLPE4cFD0CLnJEcDjkmQKxuFbAnxaTQLo4CExbeH84VAUwi//5TIB3WGwBMNFC1BxfjGc6RPFo8UgWibDnvRh8UjJa8ADQREBXqwHwdQ9tBEa9BOzCBqRNCABaGwN6I4CQeApD9DdGKOPYbTfdQBHAKkUhWeJATuR1pxeUEGMsagD6obGmzbxDsiKgTkofShttymyw3EvbPUqEtNRy8cLzLHmUV5C5hEdSyjoopJdgt8BPrSEB0DoICCzVXDiwGSlUrSE5pPQORfoyx4pUd09/FL2qDVxgI/drk9XaYP60SRIZI3mXvMkw5/nIJWMrOZGO0KZOBKtnUvRTGClsqnE9IF2kda/DEc8T0BsHLmkX71c/pXN8rUROLz+IR+CBonG13nWQ0HwzJ5Jl+heXYQduioF/mENdWD+By1D3Y9BqAwop7lHhwk5wMHIAYZ1JFwjo5Vnql3SONpG4rpYOpZ8ekRdxxHIP8sj30qNymAmwdsAxknue6cZWVOU3DvzSFvouPS/wOxzyAqAb15uSS+k5jbvmIr62YeXx8XNanhBdq3Ugh6re50Bo9D+f+XhEzhy1j6Ji0n2MB+Gtep7vM91AOeJAsAUnBAD0xZ4YVS1vt4MMccDxdieD/tNmLgBaa186SuuCA7vr+Ki2gq6TbL/UnyEiiO/jeyNAIW0CgJajRZHx/I1h6GmhmQAQ81w5YuPrkWdK70h+aascaUTCOZgXO9hwvSIdiGjCWUKkhOs8Cw5AP0wl+6xwXjNLDVoqnbPp2Us2NXvJLl+9ZVMTiw5yHe8XbG971wp7++4sZ3yQd4/yTqdtdn7BxqdGbXF1xu7fv2Mrq5OWbpttPi7Zx3/9oT3/4rkd7x1YX6LnBQh7qY4XNYOCg/Tregve2VB1O5lM2NnRiX388UdWLKJ3MnZwdGSpvrQtLi17KnWIBM1ZtVGzzWfrdl4oO/2Ac/hT/KjXc7CUQksAwCQu37x9w65dv2lD+SHn+33ymCJqh+5chCt6cnzcGrWaPX78yJqNmhuQLldwKQ4AuA06AA2Y0ga0s56NZEdtZHjYwUTGswJNSLXikZJ/8g//zL71zrt2Wira46dP7Fe/+Y198tmnzkV6+fJl+6M//om9/fbbnr4O1ynjCQBEtCORYcgueoW9B2AsO9jv1CYYpZPjE3b//j1bXFjwOQCgA5RinwT03d7Z9Hn56U9/avAvA0YxJugx9tOD/SNPf3aQOtLXjB3FADmTAMxTPAsAmneHrIAQGcW+hQxDLYKMzc7PWGogbalMoB6hDUSs8n76FADM1gXdyPHpie0fHtpAX3gmmmd+fsEjw4Me7LcHr79hg0NZj4Km//AOv/7GPeelXlxZ9HMM8wZADKAKHzL0BTub2/bLX/6tR5XC15kmIv3s3LY3tiPjrmdD2ZAZwH5Furn0K3M9Mjx6Ed0dooNCNhBp24ChACNHJwUrnBx5Ma47d27bxNSEZ8AQWQjwI+CdsQYU0f7Jei7iIPJI36bz0jOGgP7TE5PBUdYNOpRxXnvyyKOiZ+bhz17wCHHA8EuXrjhVAEAwZ5/Tk5L9xV/833Z2fGYrS0s2TibO2IRHa3/zeM0OjwvOQ7569YpHcp8en9jy3KIN9Q/Y00eP7enaU58HZAQnCmAUa0xZe2gLHH5TExMO8uMkAthJpkJ9GeaZYoDIIeuK7Agygyj+t7Ky5EX3dna3POKyWqt5NCYyCUBUODj29Uo0edda9nzjhc2vzNkP3v+uTc2Qcp+y/kEoBNBtLbMWUdM5a9e69q//4v+xw/2CTYxM2dTYjKUsacuLSy6f0Fp4UeG+pPX1gxW1bWoaSpw+j2S3TMJqjZrL8eH+oa0/eeG0KZMjE/4ZHOXsK8Nj4zYyPWY379+3KzevGtGpnEHR24M8uNl2ABTuayLFD3cP7ZOPPrLCwYlHxcLJC+AJbdBe4dBuvHbT7ty747ywODEA4u/du2eDuSHLj46H4BCnVjl3OhPARNbP1taW07t0oQOCBudw32VOZzKOLexTfVHxcOdhpihXL2QHQGXBuQAdAGdwswF4GKLX3dDO9FnH2q4bAILdALe2DQ8NW3828MenB/ptemHO3vnedwL3/tJE4BJPmbWLPfvog49s7auHXhvgd7/8tZ0XTmwgmXZKDhwzyDV0Hdi8DkCnkh6t/c5779r3f/h91+nomoO9Q/vF//F/2ke/+9gjjhfmFlyfQAPRiPiAX7//ht25c8+++Oore/r4sdeYWV5ajKiGyJAJtR/IngCw591EQNPfVmRrE0HNWKLgKRAKoFmtNOzw4MR6vaRH9tImgH7s85HRIet2Wj5nULXAnz0+OunOv82NPXfuou+JHncsoEv2XsJOTg/t7PzAHn7zpR0cbvtnhO3jECTDxCNWLWXdVsf6BkLwEnsNPNmcq71QYh0Av+oOIsBg51u2tmVTQ075gZ4h2plAGuYaigLmjCKBtAXOahyWDuAY7wm6fGR81K5ev2JjE6POzY8ThOjws2LJmu2Oc8mTvcL7kL8zIv2LcHKFACXehS4GiAZ4Z7xYbTjFoc5CP+B4Oj8/CwAXBX0jajXOTui87e1NK5wcOuWEn+87bSMwjzEgapm1wRkFEPYMp1ubAKtRW5hfcpoaIqE//OhzL7g5NTFmp8cFG+jL2uzsvC3Mzlsqk7W+zJDTtiATsN0RswcFGdkT2JxnhRN3uhbOj2x+Zd5uvn7DRmcTHvncP+jxTdb0KNO2JXBs9VLu3KTYarFQtbUPN618GrK0cZYzbqz/ULh3z15sPrPz0qldurFotV7JAefR6ZwdFfftrHpknUzNai0i9RvW7TUgmLdMHzZty2r1qvfdbZ1esGGh30C/EU3veEA3nFWGcoMXtA/ubIgchALQFGkp4M1tdXCBqAZK/Nyu4Cb2AdmK7AP8rnOw7Oo4dsNnCpiSzSLsQyCcbH/hMbKtZGtwnctXRP9J+9lfhBep/fy8wCgiG0J4l57NTwGbAiv1HPovW13nWeEqsi0V4CRQXrasMDyuY68TViZgXpgF7yazQ0A8z+FfHMfTOwUsvmo/CZORDSSA9yVoHQJYBOR7UEMEzGrueXbctheG5bhWFFyqtgtHkh3ue0uMolD2te8LMfrMOOgax5ni4LCwA8mUg+6RvSgMUfY5P+OOBQHQArzjGKUPapRhrWfrMz1Df3N//HoFEGk8ZUcKc1N7JC9aA5LLUMA02H/en273wjGi8Yk7JmQ/Cq+Cqsj3/sh21jM0nnFbWnMvWfE+/4///J/1BHZpUAT4xF+MZ1NAlAxKR+cpmBRRYAiwUnobHeAQIgBDRrqAKk0Kfwto0SKMC6oGHUHlf6WMO3DQDAi8Iiy1qF9VJAJVGSApC/rNv3iEmu7XItWCE3BI3+NRgVoMtJvP+akUfS1Y2idQSpOt+wR8CtjQe2kn4xeiZcPhnn/cF18g4qDR5wJftIhpN98JEJJS41lSngLBtYg1H5oTeTL4XOPMHLBpA0DTNil799RHvK48V4CWBF6yo4UtxaMNhb+5VsC+p7FHAHRcGQiMkcIhdS0OlF2AHhHYjkNFcqTF6QwZRhTuy6hizqU8W0pLQOUF6BWtgzBGAThmEXKPR+UNDPhhoY8CgBQWPD2NMglChP6rc0kENn0VQEpf3biNuJq1JrUJaPylDDkk6974OtNnbPYaN21AWt9crxQbKUbuk8zwDo2vg/ix6sPyHgqY12aota13yekhmg2tQ37ST8aKw47eI/kUAO1tjGhltAnpnW5g9/dfRGdKfuPrhGu1lgSAaVPkHeUo7Z/+0EZFzbCWBaQJgGMMtOHyUyCvDjWSOe6TM0AbHfMnJc17/fAVja/6p7XOWGj+JKvxDUJj67IZbcACWXlPyCIIBgH9B+DB4Kd/Av55rqKjuVdRz/SJNcz3Gjvpg1cPT+qD2ioAWjLOc6UXFDkAIMo8MC6uRylwNTrqbXXAJ3JwyaGmDU26VACsNmGiKySbWt+aJ3nJNTaS0fje0pcJEeHxQ5nmkTbQVskg79S1aicOKz4TWE1RPvpBu5kHIlvVHnfGJCMKFJxF7hRLWJpiGhgHkUdeOtF1OTyCONZ6Yb0QCS05duOUSNdInhhPyY7zsmJSRQekOMgeDrEvC2fqkOL9jaqF0z/eSxpzPPocI47PaYM7QdNRMZnoACNwmXfLSaoDx4UxEMl9AIGDrpXelyOI4j3hvBGK1FbrgRYomQjgM7JcrtasVG158cGB7JjlhqdtZHTe5mYv2/Wrd60vPWTrT557ka5KseTGCkY0IA3ACP2dmV+w6ekJG5/J2ezijAOsFNV68uW6rX311NqVlvVabY82ml+YtNHx/EVhLkC3frgpXY9iULSssHdk3zz62j775HOn4Gi3ul6o6d1vf8f5nHknc1QuFm1nfcsef/zIuo2OR4BJb3g0Z6/rRWurFMPNQA0FN3hwKIR0ajjo285hPDMzaa1Gw9bWvvHIIo9AZux6wBk9Py+Rggz/dTqRtnQiaekeh+e2zc2GAoL0hfT+ofyw/f2f/Xv2rXffc0CayNdPv/zCvnr4tVMQvPP2e/b2u+/Y2OSQR1UVC3WnD0B/kLb79ddf2zffPHSQibGGqxejcyCVsXQm5QDYxMSYU4chKxTl0tojbZwxhHvz5z//uc/xWRTtTOo9oAARcwC3RQAnMqiIbG007PLqJS+2BWhLVg+18RwUzoTMqe293QB4JxIOZgJaLl1asfRg4BoG8OJ6IqO5hvcQkX1Goa4Ejr1wDnMd1Wq6fsdRMJIbcU5Q+FVxF8xNLdjt125GWUwtj7B9/cF9+973vufUEOfnJStWis57fbC3Z/tbu+58IBKayHlAKYokEl0KfgSAzZo4OoBLN2mLSxRpXL1wJNIe9k8ckYwL1C/oHdan69wkBblmPCpx/+jADgsHTrsC/cZw5PxhDfba4WzHs9gv+OdtyIQIY7hd4XWFSizVR6G/EHG9vLDswApjRbFnorwPjvbt8GjXrly5bP/Jf/ofe3FPv7dW8whkBpSIyW4vab/77Sf2i1/8X9auNWxqfMyBJ6I6dw/2vYBcs9ezQyLfyxUbyQ3bT378x3br2nXbXd+0J4+e2M7egQM+AxRWKxOJR12BcFZBDgBXAXUo7Nh2YGrEIySZaxVHdMA+MqAAspDdxeUFW1iaNyj5v3n8jfNMo48Wpuft+tUb/lxkDQA62We29mTNkv0AeQ9cj/QNQiPVcmCcaN1BgKTxaWuU2/bl51/b3/6/f+scvz/76Z/43KITXPc1KDSb8yJijWbFBnMDNr8wZWNTI+6Ugsv7+Ow0zHm5bEe7h7b2zSOnJmHeicw8ODy0bD5vyb6UFzy99+brNj074+sR/W5tiK/JyQjp+ch6+azstD6fffyFrzvoMVL9fQ4cHp2d2O07t+ytd9+2J88eOzh648Y1u//mAxubmrSJqUnL4GzNDFjvtGiff/6lrT1c8/VaODy8AJPg7Q1ZFGHNA4ZShMttvkQIfJiemA76qh7qTZBR4vtNMuW6CLIF3H39qaAv4SzGyeJ7Yy5r2dyQP5/zPmNEAc7ZhXmbWZy3N997x/74Z/+uDa+MWK8WCtSe7JxZs9Kwwv6BffHJZ07t8vVnX9j58Yklu72QjeBgKgULW06RAaDNWJNdoPoZgHZE0370wW+tcFiwlcUl57dH1nG6AHaWyhVbWFp2Xvmjk1N78fSJrb94YjmKhrudB3gXatCwf9ebAfwhU4QsDArgBSrFkoODrHkcT5NjU1auNu30pGjdDoFEw66bcIgdHG5ZqXzmmQrMGYAucwvQOJIft92dgr14vmnXb94KWSJQkLXJnCtbs123RLJj5dqZnZwcOVjFOkbPA6D6WaDRtloVHv1AuTc8MuoyylrB0aXAJ+YC/mMCIBoNZC9lqyuXHGzFIYXjggwA9jUcDuxxnG1PS6c2NjzmZxD2Nvj46ReZRPCKL62E4rH7h7SrZL1E0qoVnNJpp+Jo1XEs1jxrgTGcnZp2HbH+/IVTowDjArz7eaJMQeqUU1jVamR9le3waN/PqRR+RA6I8Be4ghdj7elDp+WiYCf0TMDky6urPj5kxrxY37bNjS1rdrrujCKieniYWgBJu//6W1Y4Ktn+3qHtbG1YvVpxKivG5daNezY7t2i9LmdlHC5D1p+BasUs22+G4waH3DaFQL3OUccG80M2PjNmqQGzDqHO6aZdurpkE9N9Vq+TjVKxdCpho3mcE/ALmh2t123ty+dO2TI8Mu5yMTszb/39Sds/PLXnz5/ZSfHQeqm2Vdtnlsi2LTuesXLj1EqNU6t2z63apOBx3dKZnnW6Vas3sNm7lkon3fHtdmk34EecTYi05v0ezV4NGAzyz1oSlsNYh6CdAN4qyEFnY9nI7JHCQ2Rr+r6VDFRUOtti58ruUDAd71WmqY9hRNWlM79A6LgN4nIdFd2TPSf7TbavHBWi0bvAKKJsHZ2HuV84Q/wMLjxNNg/XyCaP2yDhHP8S/BOeJsBZWILaJ4xIWAz9y49QLySAwEHvZC4C/9x+rIbMSmEXtE04nkDeV3EpjYuwNWELcfBVdjEAaNxWjuNVCvpS+327ioJIuN9lxTPvAtgrnE3jwv2OUZI6GP3T2Gus+F7tEg72Eh96yaqgcdc8XdgykVNQNpnwPZ4pGdU74+/Wu9Q2PTfeTrffojmW/f///z7gO8IlNOeaU+GZsqdlq2ruCODSu2UXx/+OY7TCFGXPhgDClywVmpv4eKpdaqP6cWET/vf/zT/t8QdKVgX12Fx5mG8EkacJbSGgQZ1yIzSrNFZkAAAgAElEQVTiWFE0Bi8AwIjTOSiqkEYIJBJo8OrkaALVUH5qELgHRcGz2TT4RzQP18hglodDkZM62PFcKQQtKK4VYMszBHDJGKa/HqkWAaL0C4HVfXzOJHCNvE5xI9sPVlGkJG0VtYIAJPUR4dCkcg991DioH/wtgOX35iECQPReXaNxE6ghBc5PLXKBFRerM/JuCdCIezt0jaLc2DAcyI94jbQx8GwpUMaEuZLHTPdqkQjYji8yGaNSai/lIaRLxD1YAivcUwPnVrThxIE852xjjBKBw1f/B8C/Z4kUkUQhxcaVeczLJ4UdV6hwQGuhcgAJMhI2UQe44EQDAMyGgn8ADQHICyCVnChc63IYRRoxXyp8pPQJ2qT5lMKVnHM9z6iWy/4cybTmSUqAzV4KRUpa/fG1F0VoCqSV8mUt8ExtqlrD8bniO4GQWj/6jLYx94qA1aZFP+iXsgWUGs1z1C5kSNHRHEw1tgJ85QByQC9yyMTvd2NkEH6/ELWv9avNSI4yX7tRtDJyxd/cJz2jg2ZcaWojkgzzTG1i0gHcp4hUKXz1RzpQzgKNH+NCZJt0Mc+XTpCDQod52qNDEA4oHSi4nr4j/+KzY4w8dbxcCdE0AwN+EOc6UR7wO89WkS/0nIAy5krrV3o/AIMhlVFzomeToi3Al3bFQWo/QMSqJHtkQHTQFAgpJ4f0lzYw3sW8SS4ZR/4B0HAPulWRBryXNkoXSZ9LRuObNYE5itLnOmRLERjqt3SQgFeeq/lFfnSIdH0RS1PyNmRCRKUOE4Ai/M39noLf7VkfTsJEOERJR4bDd8sNYH9XIxQlhG5BWTHMAWBN/GAX9BprPugzIqj12e/rhuAAie+vLpuxauG+lqNiHowRY0+EEnJC2/wQmQh9E+AV1/2aIx1+JPM6fLo8kIYZFaJhDrX2VQEewMp1Yy1UOOcsCS0C67Rwcmqp/gEHsvoHxq3d7rNUYtimJ1fs7p23rC85bO1a2wbS/R4VC/0GlAPQBBA15Bk/pP2PDhk4+lA+a+MTE9ZuJax83rS+9KDls8NODbC4NGOLS3OWGUra8FjexqbHHCQZyfZZu951g7lUPHPDFgoIQCHSqQG0oSqgcF7/YMq6TbNKqe5rb/fZhv3qX/+1He8eOhUUkcLVWiNEcyKHnVBkhUKV7jjKEE3VcgAZuQBoqzcrNjkz6ecgQAmMfqJNAY6gRiAtGbk+KZx6tF2uL+f3p7rhMA8wAc+0n/k4NA/029jkhF25fsON2nK16sAPAOTC0pL96Ed/ZJevrlq5XPPoJgzIFy9eBAAhWj8Urerrz3iULUAv3NSHe/t2cLBnhwek4Rc8tROuUAwQ+sZaCGn8E362u3Pnjs/xo2++8X2R/wHXiudl1wOAzcjF1MysO3mQNYoSAq5B4xD4fHMOQgKWAuYDjgO04/ihYOK1Wzds5fqK1Zo1ByhZe8+ePnXZ4D04KgDQ6VtfNjj03OkXcaxfv3bDgWtAcoAdnYEB0F0PDxPVNeDcyA8ePLDF5WUfo4OjQ5+r46OCtatNdw6EbIe2O0aIrKNQYuDlH/L3rq9v+r1v3H/TXn/whkfN0n8+e/bsme1s7Xp7AbwcUI3OMRTqIlIV/vFnz556tCDAiBeByoQzBBHb1qGOSjDCFQEFqEZ6OzzOjBnzRb+gYFBBxcW5Zee0xQlBH8anxm1ufsaKxTNPSf+DH37Pvvvdb3umFZGIIauta4luwhqtrh0Vzuwv//IvvRAeGn18dMznH6CPqONqo+lR9SfnpzY/MW8P3njD7tx4zdKGU6nqVB0HhSN76+23vEicjGruISqVTI7zk3NLJynEVfRo1Gs3rjvvLKALCoW1iwOAfREAaWPjheWde/qWTU1N2t7hnn3x5Wf22Wef2GBq0N6494YtzS7Y4ydrDrRMzU5YtVW3UvXMZpdm7NL1Sza3MGulejkYhj3SbJJWLdXt6y8fOSj28POHHpH94x/8xMbHp+3Zk6eux4lmpUhfOmPOLZ0fydrc4qzNzE54pD5zR0S20y5VG7a9vmEvnj33NQC4Bef/GvQl7aYDpRRzZD0vra54VDdc871m2zlwoYciChYahXa96cDmh7/+rbejWK54xC/g8nm1bHfuvWavv/GG/fqDXzv37q3bN2z50rJZOmUzCzPO+wzgWilWbP35hu1CL1QuuzwP50ZsemrKo+hxmMkmQka3Njb9/0qrYsP9w3b9ynWff28TQQ+NtmdXkBHAuWZ4KGfb27teUNGpF+AJJ1LU66o0bGyMYo05jxZHp6xvbfiah8ro+p3b9tZ33rPvfP97NrY4Zs1S1872j20iN+qUA5vPX9gnv/3Qdre2nbaJszwAjNuZBBFBmwftTn+fc/eyzmR7Yoni4MPRmUmk7PW7921l+ZJH2i4uEsHbs53tPd/vJ6emHJAmwnl3Z8M21l/4vsS4QCvCuBCJK7uGaGt0JDqJqPtSMWRn4LwehMJlfsXGKLo3u2RTk7NOwYHubLSq9uknH9pvP/q1lSundvnyqp/3Wd+kXk9OTls6M2BffvG111rw7FWKZmaCPe1c6mPDHil+cLhj8/PBgfq7Dz9wBxoFzAjHTWAHJVK+5/AMihICTPAM9hWARaLXXzzfstGRCbty5YYXZYQGa3gwOMsopk10PJR6QwP9dnR46I4E9slC/ciGLGfJVMACPLOM2k9mNjE55kUU2TOJgMYhSQQ0jt+J6Rmbm2Y8cu40IgKcLp4WWvabX/3aPvvss1DULztgQ9lB15EJo1ZDzaORS5WiHRztuY3BHsK6VIYvY8jvLzZf2AHURs2y763zi4u2uLzi7QRYrjVwDJzZafncsv1D7jzs78v6HjY9PWcTY4vO7//R735rlUbZqWfYVy5fvm653LiNj81aG4quzIBliSBO4XQ1q5cpXLhl5bOawbZGrS4jEyuVtGqrauV60Y5PD6yXatj1W5dtdCJnk1MEeiTdqYA8LS1MOS3HN1/tOB3Y1PSsdeHITqScTgeHFZkz8Hivbz+zdrJuw1MDZv0dqzbOrNwpWq19Ysfn+3Z6dmjZwZQNDJJhVjTSurKDFBgOAYLIe7CrqtZqN0NWX4ZgjFZwQEXn9WC7BFAw2FPhLM8zGDMFfghAg2JNAK0CCp3iLKI8BBPwAIpEkB2dRdmrdd6UzUs79Cze/f+x9V4/kmVJmp+59nD38NBaZERqUZmVlaW6unuqe7p7uneml5zlYMl3giAWxBIgQVCDDwRBkMRgwQf+H0vuYLEc7ix7ptk9rUpXpdYZIkMrjwiX4YL42blfxK0kAwhEuPv1e4+wY+fYZ2afuYMyipSVPSZ7TudmYTFxWzgevBanzJT9qWAQYTHCymTv64whzMdxhcgeF6gpWjzax5jRHgURabx0Tonb3lyntrrN2xdAZ9nEtDGcy4ONjr7QmAnYVnuELZ2CiTEqQ9njsg8F4qtNssU438u2436KHo/jg7IjZHvzPH5cBt4IzIwDpsE+Cv3RWMbBUd6Xjah7xm0k4SZ6/hmmogKKgVKS6wRA6/u0XyCz2iobUPcVFqLXwgV1D77PHAjrUTs03lwH9hTHIITD+X4VZVnzHnMm+ZN9zHtaf7IF4/iGsLJTDDhqmLCgMIfBsaTvaV3E+685EQgdX2+J/+m//Cc9eXwUbRqPgGPz1uRIeKUwGMBsKkSY0FlRJmgRcz33ih/aaawO8nHgNj7o8f8luAKDUEB8n8Ox3yvi9hU4ImBEk83fuAH8pmDEgVl5yOIDJvCC+3iEawSo6nu8pxR2CcqbYK8XVYqiEWWEC8hDOcYVAP11YyQC96SYube8dAKkXHAj45//3wTBJUAC+/xAEyl77ksbBPxoXARSMjcoTwGfUt78lWfJ7xFFv9M+gaASQm0IAi9onwBJl52IAzf+nkBPGXNKpyHSUc/mPjyDe8ihAcDMPHCNqBFc7sSxkwzgs5RzAMe6lspQsC14Wf3+7bMNUQoqvmEQsfGt50bjzoHL5yPaxKDiCAB5KLBFzlTcG0e73TiJCnnQLsZVfdDnAqA1L0pX0aZyQGGmKBpXwFQcdKVdkjUpijgghWeYH61L+iDQUSBYfMOKryeBTVqjkgEpe9rMGEjm6R/X8H6c9ufNDASNb1CwESddFH0s3SF5hILDI02jQ4uqvqJ3pJOkXCXz9O8UMIs2Wz1H60j3p73SLQISZZBoLDTuAk+1huPOArVPQL/mRLqX9+kHz6cP8cOH5kZrkudyP72vceJ50lNa6xp/1pM2M8ADOc6kP2gPz0V2tDYlk7SRH8ZB7dc46bUASSg1pD81HnIs+Ib1ZupTpOd00BNwwvMEasvpJ8ecgG2eTSqo5JD+x2VbY6ANWzojLgeddkif1EFEwLLmR3sH31Ef2QP0nKPokOpARuRUot2tenBK6eBIlCPzx/1EMeQF0roh0oO+aC/xiJtCiOxk7+C5AqZlvANGUqhFRQd5ptZxWK+hMC7tin+GUaH1rD64gRBFogXDIHN6qCCy1g/9FnjCeT7nBH7d4ZEM1Cjak4KxEaIytB/xnfh70gGS4bD/hYhErgvZS2G/w8j2z5tBvxLJzzgRRbS9u2stAPwckf0j1mlDCUGEz5Sdn79mmWTJ5mfO2Umt7eAk1AcUDgKcqlT2nW5icGjEOqmOtXsNB41I4T+utW1ibN7On7/k0YtUhJ+ZHbP+wT7rJE9saLRsAyMFy6fMdlYb1jquWaLTtd2tbVt59dLXGY4CwNfRiXGPPsyVCf0x69bhVzxwYPPl46d2//df27NHjz1Fu3+QtPGCh+YdHB3a3sG+NSPqkZnJKRseGrLGUc2pNDxlmYJVBxvO8Qsowusr1y/b5MykF9OlHRtbmw7wPLh/344OKpaDjzGVtmI+7E87O9s2OEiEWYgqI2oacBRHEkY+AK8ba80Tm5qZth/96EdOvfDk8VOnzABA9uJyzaa9fr3iIA0g0J3337X33rtj4zPj1q4GuomXL5/bN998Y59/8ZmtrUI1ELjqKO7F3LoBkg0ROOhCADUcvtJ7DghXgsP1revXvdAUka8Y9HDZLr18ZUf7ew46Er04PDDoDhN4qSemJh2AhmoEUJ737nzwnl2+edWBWDiDkbNHDx7bp59+6pQMtHlv7yDs36dFawLAC1hJangu1Wd72zt+DWMAMMQ64YeoOSLhAGwBpd/74H3nyKcA2cOHD63GPHbTXqjMCyxa14HF9fXXnsKNngbkYJ1QsI/xun37jt15712rVwPdVvU48FUDtnqdj6jqOWAv94Qy4uOPP7bmScO++eZr508FxGQtyAgkvRyKCtE4BUMwZD5QQJN5JYIaAJqxh98V0IZib4P9w762ur2E9x0nwaVrl5z2A4CNYlQffPCezU3POE0C48kabjc7Vq03PMLf9+x2x0EoirIR8Ul0Keezza0dByCXl1esc9K1bCJj799+z1gPh5Ujq1SPnKqD8V04vxDS8wcGXJcAOqyvvnb5P2me2N7OjoOAjMn8fLgWwIm0fKLYAT6nZmZse3fH6TPeun3D6UYAo7c3Nu1f//X/ZV99/qWNDo7ZB3fec47und0tj06emJmyWhvOZLOFSwt25cYVd2xwL3Rasa9s9eOaPfj6kYO02+tb1qi2bLB/1K5ff8u2N7ZdZkKkPYEbecuXCCxI2dBw2fm1271Q7JUkXOYeeoFH9x/Y5saGU78xX/2Foj1/9dJ29nYdHG6QRdGonvJXjw+PuK6nQCvjDUUAmYCAptx7c3XddS5A/MHhoUeX4wgbHR/x9QYvMfoTJwOcyNXWsVMNAD67U7yb8HnCoQF4zJyzPqHcKfX3O5CHY0UgEfr4F7/4hX399deu7xfnAcrPhSJr8Oq2QiAUNA9EsV5YPO+FXeHtRsaXV15Yggh+alfUj3w/BADF6cP3ifpfWl62biphI1MTNrtwzj74o+/anQ/e94KTfYms1Q+qfm7f2tj06Od7X31tzx89s/2jPSvny6d7oWekNBsO8jlQFgXbCISm8Dj80/l03nnHL128aBcXL9qli1csVyjY5599afdxTDovPQB21uq1Q3v65KHrXD8ndaPi5BHlGHoRWxcdXDmAI9lZNTwKHCqS4f4Ru3H9ll27+rZduHDZcvmSZyT0FbJWbdTsxbNH9ttPfu3FBBOJjjVbIdgGvXL+wgXL9uVtaWXZnj575lHJ7Lujo2M2MTF1WmyWeaUYpCUTdvnyZXd0kRHw+OE9q3eOLePkDUlr2olNj0979gBztrKy5Hry3LlFy6ZzzlWcSeTtg/e/a+fmqWmQsv0dgiOOPfr5gBoL25texBZnXK0WdNra+qodNWv+DPqN1ZtiH8uHbD8Ku7IecEh7HWhL+phdu3bD3nnnjkctj8xlnQu5stbx9iPD6E3XR+6IhYYKOWg7hcjx4Z6PH2vRI8EtYRPjE67b+aXNzuNfCxlh6O3y4IBdunTF53dzc9sdOlw3Mz3r+5vTVkJRUjkKnO3L6/bhBx/bzOScvV6jYOuu6y6u7yuWnR//7VvvO+UGnP99OFqSCeu2WlbZ3bH9XbjwcWB2bHB4yGta0CZqTyRSXdvYXrX7j7+xyvGOjU4M2Z//xc/t2o0rtrG5bpWjI5uaGLPJ0SHb3ji0VyvLNjo24QUmW1AGJaNaVNaz/cq+be6+tlavau1Ey/brO1ZtVByQPkkceQT00vITO2lXrTyQM0uQdxVoXATGsp5DoEjV6TeCTUiAVTgjy+5kb0U2+S76QHZwHDMK+FAAqOHid/1aLJ5GSgtTYa86BZl7QWfqfMr/sktlD8rOEQbBnOo9fU8gcdyWEP6F/ozb0uyjwsQErsquEUDLs5hz/go3kt0Y+hl+dC5Xe2TPcd9ArRgc6LIBZa+pz8I94jaj96XX9nNX3LZTgCL7OXaL8D/u+aYtJfxIgZqyBegfbYnPn2xGPjsbv5BhKltRYKrOW3FbUhigPnNANgoqVBuFcQg30XwIkxIArnHQvMbHOt5fjb2eGbcvHVCNAsBkawpklSzQf70X75OwKMkgn8nWjM95HFOIt1H/YzfxPcmsnqv+yoaXzRXHcgNuc5ZBINnWNcJNBOJr/Jk/5I/P2W9lLwr/dPuX7N2IVlVyEwfQT9/77//Tf78nAEgAoQwDj0w6CYasGqcJEWBABIi4a0MaZkg/FugogEILIg5gKEJR94wLw5tCz/MDoBd4OpW2zdFDgIQAIgFdAlvjQhQObkFRaLGo31JEPId7CuyW8osDV3xfz9Hz5VmQ94Hvi45EoJQWmxa8+FoVnc136SNtx4BUOiX3FqArzzvPx0BD4XI/Ac2aaAFJGCL8yDCKCz191fgISNR8yygUkKCoF0UaOzgXUUUIKNd3eDbt1RgIFEY+BLAx/txTSk1zogOdczKe8t6eeVriC0XKk2gzgcgC71wpR14gDGt+pPh0TacXPLNaEF5IIwKqwwILm6OuF5eUFJjmXhzPrGg+Exc0GLMX9WmFzVTAJ+32eUiElHzNVRyEpq361ZwrzZ77uGIgWoUDOlxvEbAomg7a4em1UftP+xBF07uSjgAwni+50715tjyj2lA0Jtp0pZQUNar0J228MjS4vzh+kQXnd4sKE9Ju0SVIsWqD1gYnUF1AvNoKAI0M833km7HkvlwnsN6B/pgXlLZro8ODyjipf5ItyQDt5n7aIPRXcieQUPcQeB734HJPxo0+SI+dAuCRA4fPnTs8AoK1hrmv1pTAcOk1rVe1RR5wgZ68r42Y50r3CMR0MCECrbk395V3k2s01nqO1okOFVyvCINTB1ZUcE/6TjpS86qIdc0ZkZ7oBIG3OsjE9SDyIQCf/khugr4PjigdbrQepePie0ocXNV4YGpr7cXvI90lp5E2eOl4xoBDL1Fd7kBrBSBbUf/wa37LSQCXMZzbUeYC93FgmRRxwL7IG+8gUgRAa03p0ClHnctOFFlNlAmHccm99DD6yIFQIqEiOo1wEPr2MUZrhUjRuB7mKu9rRMUCSEZ/PPrIzA0u0moLuZA+zHPlyJPc0D/Nm+7Ne5KV0zOEg9ZEYAb+bNpJdFQA/UMUA0Z1OGSH9F4cD/uVih01atYziseN2cToOdvbblq3k7PxIThlJ218eMp2dysOSsKDub66Yi9ePrPj4yNPmc3C0wgNizWda3lgZNQ6vaRdvHTThofGnPMTTlE4osmozpezNjsPtz78i3Wzw7bVdo/scG/Xlp6/sP3tbY+6vXr1sgOoMwvzliunDXrEWi2k7b9+teqR5dvrm3b3k8+9AFq7E6INxycnrX940AuxPXzw2HVmsa9kl85fsKmxcaOoHVE/3WbbWt2mtRMnTolAX8Ymxu0HP/qhXbpy0TN+9vd3fcwAd375i7+1Z4+fWPO45lGSI0OjLqtEgaKzoS9A/zD+gCHVk5rlkjkfZz8LnYRMCAAIQKS1tXU33omE07oBlGQOb71zy3mPz19Y9Oe/XHrhRj/ptMg3XNXPnj71OQDw1xpz/Uaqe2S4oNPR78iO1pL4TT947z179/33LZMvuLzg8AE0fvLgvgOOTcao3bFOJLcAIVAXeBRjVJz1O9//yObOzweDHUdGNuv8tRQ9w0HA+iFChP5hFPNLCjnrFZmvHddtuH/I1l9veIFFz2iIDC/0GDqDCHi4o8nUAMAD0OMawHi+X8pT0I7U74xNTU36fBBxCw8p9+PZFMoF6OcHHuUbN2/awUHF5aDXMQfKKcbEOPEdIuW4D7+M4Q9/9APXPXfvfuN0IqSyr669dqcDQI10pfYsIvEBoDFuAEwoOAcFA4WwAMjgwSYSttvuuiNjbXXdAQvAcO1vo5OAjGXb29lyEGp2dsajQHe3KFjXtOPjWnA4Udyv1Od0I4z/h+9/4HzegMSexXTSs88//cy+/vqeA5qPvrpvuUzO5qamQ7Qa4GdfyBb5wY/+2Okr1jbWbXN9wx0DnG824Oiu1j2aFfoB6TzkHmoY5pWod+b1wqXL1mg3ra/UZzffvmlzC9O+vigEufRy2f7qn//vdrhbsbdvvO3zQYr+ca1iC5fOW66/z3rprp2/csFu3blprV7IIPCAknbP9nf3bX15zQtLdhqMXcGyKSL+iAJrOac68g7FAX06f/6cZXNJG58Y8cKRANroXeggmGeoMyoHB/Z6ecWBe+af+WYN47wiKhRgth45HBjP6fEJB9zJRAIY7iNLIJPzrAi+RzQxcsu6hPqEzAfA28rhoY2MB+qaL7/+0sHAXDFvm3tbDtiRCQPQR8YI8Gh/H+s6b7tbuz6ukxOhcCWOAhw3OLf29nadzuOLLz6zBw8euI6gCOuVK1ccCHP7s9Z0HZjoJG1sdNQ+eO9Dv1+fR5Hi2NqwF0sv7PnL5y7T23vbXvyRCGjaSsQn4/ByeclqJ00rDw85tcil61ft3/qzf2hTQ+OWsbTrVaKgv/z0M3t4/4E9e/TUctmch2fIic9YMJ5+HooCn5B7ObAbtYY1q00bgKOdYpb9/TY8MOxUENNzc7b0asWzRRKAiX19To1TKuad6gGgnv10afnladZtt9e1ZCIUGyRq3m1rC+fBRC/hY/DWVfj0z9nU5LzNzS2G4ruJYJPvH+5ao3lo39z93H7567+z/YNNp0XoJbruJOjrL9jwRNky+azdu3ff7w1VBLzkly5e9QhpftFNlcMjB1VZy7VqwyOVKci7vbtqm3trvhagzwhzl/f1RF8Yw8HBYTs3t+DrfvP1jk1OzNrNt27b+Pi0vXq+7FQYFNYFzJgYG/WqeRPjFDsMNjaOL7KW6P/YJIVzoY/q+RqBkoM1j14GqD2shoLJFy9dcWfp4uKcEaBHoNrWVs1rBAA8v3jxwml+6Au2I7oQZxLUG/UG9Yza1u2dWC/Zs3a35dH2A4UB193ofnQGegQaMIIuSlH9E/YL5tKBnUTKI55xqFy9etXnHKAX8Hvl1ZKtrW3ZzOQ5u37tlmfjbm2ir4ueBVHuH3QHx7t3PvCsL7IloBKDWupod99pmpKdtFV261Y/bjiPdS+RcP1Q6O+zhYU5a5xU7fXGsm3srdnu/pa1E20bnxzzdYyTj3Uy0F/wPi6vrngWAXs7axMnbSbCQQ4O963WPLYWDrBew45bh7Z9sGWH1R3rJI5sfHrA1jZeesHKdKZj+T6oNjjfNk+zBAJjtZ8qnU6OsSPqH2eXInhl4/Ga+RBWFMcrZIPoHNs9CYEzrFGuF67C/8JW3PaLMn1lJ/Ae35Edyv+sYw+qiILDFJApEDeOC4Uzaggckf0lnIRncJZRkI9AYWEJ2me5nu+Kxkft11leQK3wmWDPn9F18vnZeTl/akMr015BM7L7ha/ofO42aVQkWOMhp3SgvGm6A1+2tsBdveZaBeOo74yRsB/Wq3AL2eDC74TDEBn/Jt5E+zQHul62hUBaBQgJgJaMCCzlngo00vgJSznDbEKGuWwyxl92d/x/tT3+PcbOxyyiD5T9rH558E/0IyyBl+qr3ovb9G/ib8IpXH4jDCfeFz/3tgJbgrBMYWD6Ttza830jwj74G+zLEMTJa40131F/GFdhM3yus74AZvQkcy5Hk2ROWIfuFR9DORW8L//jf/4f9jQBAk4RYP5HEWjxEAmtQY0DOkRA83ABmaLyEGgiz44Em4dqYfEZm66EQJ2ID7ZA6rgRovZyr3QU2SqgQYOoCZaCiHtG4mCMjHsBAmqL+sjgo4ik2ATOe3RIFCLvBnLE+0qb4qlZapc8UHqOQCmulfJkwTJxwdDJ+GYisIj7iCtHQKYr0yiqVAtWgJOUmZQB1/IczbGAFM1PXAlIQKRIJVRc66BVREviAGVU+E/jrEWm128CdA66oNgiDwmHNLWFsaAfApl0XVh0Z0W41DfmWkCZe34jPh4tOsay2N/v8iYO6DeVTKMVAGMBfQDVkj/ux7igZOmrK8F2AEQE7knO6U/YqMLTSd8L3wueVwAQ7tWXy5ym0DsY0w2HLAFyUqyphkQAACAASURBVBy0nfl3nu3IcytDXYC13x9+VNKko0ItbGbO6XkSDkKkYzOmiuzUGDMmAqA1V1JCjAX35nlxGh4BWVpL3FP/S57VD8ZF3mfWCu+HQ0f1FNikfbzH58i8HFncV1QIAmrf3AQZJx+/KB1ah0KtQylleTz5S1u5n2TPMz2iCdPmElfCjAf38QjQiKJH+kFK28EZijlGTiD6wJyJ11rgIs9XOlZc3uJONW0Q8Y1KehV502YVX2v8z71PAc0IvAHA0yZJf6FqkN7Tc5ATDF5tXrwvOdY10ls8m2do7DTPvNYewXegsGEMGA8+Uxqb1hecxPGDEP+7pz36kZzosMA9pQMVkY98nOr5ZACfdTBjLJAxrZn4+pXjMe7AI/JG+lROCelaZbbED2zaUDVmOjTEnT6u86PiKIwZ1xKNFz+4AbhArZDJBcoiHRql/7rtwLMc5u6sGrecITJ6ofpRG8L9zypVu2w2goOGg4qAPcZTezlUCAKEtT/4/hwrNuJOmXYoTMtPKNgTHGva/+XAkoEgPaYDi+RHTlIdxll++l9r3vf1SN4xyHz8UplweGsHeQC0gb6ISD8CdkhVHSlPW7edt5QVbWxkwWYnSYHus6WlFXv25Lnr4m6naS+ePXUD6fpbb9nE4nm7//i+HVcP7I9++Ec2Njphmb6SlfqH7fXmjmf4TMyO25Ubi5btS9nwSMqgsd3f79rR9qH11ZLW2q/bg2++cf7QZvXYhocG7Pz5Rbt4+ZIDbBi4RBUxz4BYS89f2ebqmkcgbmyuWafX9r5cf+uGzS+cs+HRUU99ff70hX31+Rd2sFexydExu3Xthjse9ra2ben5kqUzSTcKc6W80xUAdgNAX7tx1foGS17tvnvScl30+MFD+7//9d945DGyiVwRBUxk29LrFcunw6FfjjRF9LOW0a0UKwNgBEQaGQEcCE67kxZcq4GShahDIicL/QVbvLDghY/6Bwds7yAUGcQpArAFwEYEHXI7OFAOEbDRIRtHBPdlH4vejFJ3w/4JmIP8/eCP/shu3b5tZQByQNXjmqdtP7p73wG5tRWKEe57dDF9RZ6I1CSqTXUreD27OOdrT3oOgws5h5eUdsxOzzhdB8UGAdgA+bkf4O7/8c//hVUPjp13GQ5krs9FjhwAGPoHAHFYBWCqWBr6Cor5NQ5tanzGC/jlklk7rFSccmVhcd5yhbzdv3/XgV6yKyzRdSCCiEkiMIeHRh3MQL9D+9FptZ3WBEcAc8A4w5WM/iWibv9g195//33v34PHD10Gx8dHHXCgvRNj4/4Z431cPfR7EH3W6XW8gODI+JjdvHnDnRqlgbJ1Oi2PtAMs/Ju/+RtbevnStjd23BnhhajxfJg5gDw2Dvfznkd6EhHqRiIg0eGx9ZfK3tZ0PmMXL563yuG+j9Uf//EfOyius04qXbDdzU37za9/55zP+xu7LteD/YMOvJcGSjY2MeYRgB9+9yN/LvK0/nrFi1US9Ui0LEU7PXq003NuaY+QTqVsYmTUBvrLXmTO203huHzG+gf67erNaza/MOPc5cje65VV+9Uvfmn3vrxrc7OzXoCNwocUdhwYGbL5C+es0Wna8OSoffj979jg8KDLv393edV++/e/s5UXy36fTDJn5xfO20B5xDZeh/kLZ3g44kP2THmAAmRDlkhTvKxkiZQ5eIYjxfewXtIqlUOn4BgcHLCZqanTgIGdvb1gkxExGQWJMP5QDZS9SHbHuXLh7PUsQ6JqAW3yQd/efucdj/ZFD+WKBXu1vORZI9yTSFEKDuK42drbdoA7mwqFr7stgKeOFbPBgZjP5JyCA25ZIsyhIwJQ5QcAamt3w77++ksHGJFX2gpgR5aFU621On6OnRqbtp/99Kc2PQln/7gXmAXgSufSdlw7si+//ML+9pd/Z4+fPfZIfmSOMSqViv7XC4hub3nEL4B6u9sNa3po3Oexv1RyJwgFHZ8/fWqJbtKDe+DJh76FnxagpMffJi2byTr4SaYCMucOgUrgdueMA8BLFgyOI3QkepMoaLdLI11LlkDCOu6A4fMQ0b3iusXP662GpSxtxULRpiemXQ9PjE34mkK3ERF9/fJNu3bpho0MT9rA0JgVi2Wva4IO63RbVm0c2N17X9i9h3cdjD7pnFi+mLdGrWa7R3vWSbWdN7iyf+hAPWORTxXs/OJl5yxnvIuFsm1sbHnkOboXChAokDL5lCWSLasc77s+5wcdiXxAtwQADr1NJpWx+dkQ1b61tm2tZteGhkZtemreUhb47eFRrrerViLKN5t0uc95Vk/aZQG5397btb7IMZ3OklnZ9P2EMZWDlH2JLJnR8XH76KOPbHRkPJwvI+cc/+MEwMnoRWAt4fbS7Oy07R/s2NrGa4/eJUoXfnEKOZJNFigcOZeEbC+3AVNZ293ddyfdhYVFdwI/evjEqs2azYxO2fe//7H97Gc/c9Ae2f7d737nup3/0T84naYmZm10aNILlNaqJ7a1uUvygN24ftOuXL1k169fCvsge3mrZ5Wtim2sbNj+1oF1of7qpi3hQYBFI2ukWiUimIytCUvnUlboz1m2mLHl1Vf2+MUT29zbcZt9Zn7OLl68YFOzo5YrZG1t87VTjoxO8TpnDeTHQiAcuoQMGoovk02xtb/tNB/tXtUO6xs2Oz9iydSJy9nO3mtLpqDfIMAKXuFQkE/nc2ckshBMRzQ0wLs+l33BvsT4hkjmEAjDZzrXx+0VsrmwUYUJyR6Vk5F9zdeck14HmzFuT/Os4DDonkYSO14QBaW5bEUZ0ug+nVVlV6rmlbAHAYCyvWRTC8iTvccZQjib8DPazvU+3VFGNv/HMS31U2PG2U7jIfBTZzh3fEYZzW+C0HyHfQnOefVFuAdtkJMd2qo4dhXHl2QLCeiNj6vry6iPfK75V7+Ez8kxgTwIB0HP6XoBpQq8E94jexJZFsamvgpPUh9piwLLhGExprKlwgIL+1/8f9lVb7Zd4+R2Z0QPo2uFmQlnYkz4X21UO3iOcID4mOg+ssOZBz3fz9ueOXDGw81Z4dTGjALphFWq33FZPFuHIVMVh5lAewWLCY/ktUBnYQ88K46hsZ55Lds6ZK8GmZVj5nRQY/Mg+z7xP/xn/0FPAxEXfHWW97gRXjF9Hp8AUq4U+SUjNESOBFoDAbkCcISsa7FwLykWFI4iZQWqMJhaSHGUXcpEFBxxgEaGPgPD/bSwpVgkBJo4B04ipSPAIw5AC83nM3mtBEBr0cUXuJSgAJ24AJ4OfMzbomdpEQokVFS0QCiBFFJYfK8RGU+8JzBKwq3FK8BKoGkcCNG1mlsBiVoU/KU9el+yosXNRuXyESl3jZ+EkDZq3mgH91Ek35kSiviTYwawhP9M4Z0pZ+4tgIzraB8Hw7iikQED6uBzE30el12/vheAbbUXoFr31sLR2PIsABttAlynTYkxDeBcKBhJ5GCYx0B1giHM32w6RGxqs4UCxL38EW8xYyJ5FGDJewLJBHjSNt7rLxZPqTsECMdlk0OAON0VUS6w1D1gJJdF99c8asMQqKnx4DXzp/HSxiVwKe4Q0MYr0Fdyr76L71rAMGMs4JK+uaFOCmjE9UkbRH8Tj/RnyxC1hCgCpKR5pmRdusidJlEGhFNexJSiZECbBm3iWinmOMimDZrx4HOtPd5XdIS+p0OLIrIlVxrLuP6NHwJoK33TXGvTle7Upql50abFdRR5Ul8dGMmFA4cAZNpLO9EfcTBVc6toVL4jfaONhvvxHTmvBGA6+B+rYO36KSr0enpIiA5WWvvcg/HmR2BrXC/rkKAIyHiffdwjah7ej8uhNmGtJ32udpwC1pGxr01a/ZIsYCj4uo8ycPjcAdrIQSs51x6lwxgRidq0PSogeRZlz7M4ODs4m0xZOhvS5yTXfoixEJGpNaWDiQ6j0kFQFmhsXM9E/HrqX60aMpKIeqQPAoQ1Z6x/6XbtzT52kbdcFCAAFtojpfNc3hohikN7rPZBB4udy7Lv1InDa8mw1hhAgXShZFN7eVizYZz46z+9oD8xBLnX9v6h80kODU5Yf2HEOicUOeuzwfKMDZTHbXxsxtbXtu3B3QdOOwAAfXx0YDNTY3b7vXdtfGHRWomunV+Ys8tXFlwfNFpmL5e37A+ffeUR1lfeumhvvX3ZSv1ZK/VT3M7sqFK17tGJdbabtvVs1Z49emSVvV1LtNs2NzPlBu3o1LgdVI8ceGxwEO0mbGdr1zZWXnsUdLV2ZB2i0ZJdu3Dpov3gxz+yhQsXrVjKghtZ/bjthaYobPXi8VMrpLM2Uh62YiFvv/31b21nZ8tavRP/JUKxPDJk7334vl25dtVpMABIOKDCf42j+sXTZ05DAVepgxlTk65jv75310HpoYHBkDlSr1oeWhP21UiOSXVFJ8PZV+wrGpHI8ESKqxvZIFKX5Fu4NOEPhb4B/uhmOxxkk+kQlQTSQ5T4uYU5Gx4eOqVTC4fbnkdDAox7Md9Mxg1E5AVgplQs+z2uXr5s127csCs3b7khAb0I1CSvnj13bszt9TX/HutOZ0zWciaX8ZRtP4N0O86LytmAz4hOl9wS0cnzb711027fvm25qPgnoDXXADj/5te/tZNay+lgGGP2NK8TkgoALc8fH584NVqhkaEPADkURpsanwhAYJQFAmd027hmw9P8iSxl/og85hlkWxBZByBDhChO7US7FwCvduiDMlK8CFlf1qkjJqanrFzu96g/nrVwftEj/Bjjg6OKjQ2O2YULi76uKMDHGYZo/OvXr9ntd29bsQjwAOVH04g6JCJ4bW3Dvvzyc9vb3vNoPICY7W0iLpvWbJ14Ua7g0BLXeKiJMTo86mBkPpMPVC+lrF2+etHB58mpQM+AznAHW67gAGT1qGq//83v7d43961dP3Gag0Ku5BH+cFoX+4sOAv7oJz+22XPzPrc7WxsuB6vLr53TF75t6tUAYAFAeyRxs2HD5UBz4vtUMuGRuvlinxe2m5qfdt53gF+uwTmx9OyV/fW/+mvLJJJh3g8P7eDowEHNsalxp+A4sbZduHrR1zRRrow/8vTl51/Z53/43H75d3/nxePeunbDRkcm7cH9x05hgVwCXHoWXq/rReiqxxUv6pbNAcSkPUKVtcA+RF+24Jmt1z0CExATWYfCAOAHvQ9AQd+UdTg2HDjWOY/Cy3t0XPPI1QJgD2ul03VHxO2379jA6KA7z6AWAIQiwhi6FdoFUEnWBE5UrsELxL1xVD15+MhBR7In4KrHeQIQCHAMHREOBgdmOw3b2tuwZy+eOY85Be7iZ2HkEXCNH+gy7rzznl27ct3K/f3OHUzkpkfz9tq2vLxkv//0EwezceqFfTPhlD7IEmO0cbDl+j0F7Yj1rFgMdBnQSPlZsXXiBWVxDMJpzXsUIdVZhftk832ndgaf5yLqE+5PNPrh0aFlUyGinKwHvusR3ECxREvmQrG+sKb7LZcNtYeQL2QJuQSgRHccHYeI58nxCeeRpgBxuVQOmY7ZrD15+NTWVrfs5rW37cMPv2v9AyN2sH/s649x3Kvs2Mbmsu0cbDpHL5H6jZOmg4kO1vTadtA6tEwunE2QvU6HkUnaUAFH47gND4zZ5ctXbWN924FbuOkBjeh7oZg1SkBQiJPneYBK98Tu3bvnThvfew52nb5iZGjYz6QtigbXcHJlbHxsyp3EW+7ohUf+tWVSgKl555CHDxtZ6aMAYDec89mDKkfHAVuIADv03EmHLNWE14fw4Ihi0XXJB+9/x+eLQAudv9kD0X04+NpQKmZT7vQYGhnwdtTrRw5Aw/lMH+Bc5/pao+b0N/3Fsg2WB3zvg/bj3Ow5d+YCkrOmcLDcuvGW7xtEkCPXDx48sm+++cqv0ZkOUPSdt9+zocFRGx+bM+tlbX1lx/YODn2N3rlz265cHbBG0wy67U6jYwebh7bybNX2Ng4s2U04dY7otBQY0DqpWaGY83bTp8s3FuzV8qqt72x5zQyKC3uk9vGeXbgyb1MzEzY8OWRD41nrK5p1U2bVhtmL5WWXR4rL4rRF9/eSCVvfhtu6Zv2DOUsXcJTs2/bOqq2tv7TD422r1Q8sm005jz0As2zXYFuEAK+OU0NC0xDO/gL/ZMvovI4sKDACGZM9oWARztkKEBL4J7uJe+lsih6KR8cyB3zOXoM+le3kNnpEbygQjc/0vmw5fV+2Ec+ORx4LK5KtprO32wKR/Y8sx8FC9VnnX72OA9CyZ2SvyA6QfaDXwRaIgswig5Nnxe1t3ibbiffidrLGzcfLC3cHjl/hZuqTgG7ZR7IBhNmon2cYzhnAe9bOgGMIEKYfwr9kq/GZsLE4Puc2dxSE+Kb9wTM1RrJ5NNbCc+IYZxyjczMjVrhQNrHsdo21z2k0NsI3hJsJU5FNo7nkb7xtb7ZFWJ0wII1T3DaLyzn2HvcTZqM5kh2mvsflReMa+hnmRNfHsQWdhSVzmsdTW94zE88C4zQ3p2foSM7jmFvczva+/8//xT/xCGgZywLVGDj43DzNJQIGpRyCoSBPzRmSHxcCCTWN0eBrkOIT6ofeoyNXADp4avA1ido4+B5tkUfMAbdEeP63jfBA08FPHLiQ90sKLy40Mq7fBCriXpQ4+OeHo8izIcHmWgESOrSwaWqsuLfaGlcYcdA3DkoJ6JAnwSMCHEwK6SK8D4AkoaF9UtBxYFQeLFf8UWE7CZzup7bzflzgGHspbn2H+zFXrjQizljNmRZD/FqNqZS3wGWNlRZZ3JMWF/YgtGcOEAEZ3E9RfaLYkAI4BY1V9CxyoKhdWhQA0FKwLh9RJHV8kelzv3eU6irZCWBfoDHRwmNc2Gh93ahCaQRs8zqAMAHQ4UeHbnn+4nOD4SBZ0vrhcx34OOTzOc9GPvjlc60Tij6I052xUnv1DIxYfgKoE4AkbRzIkiJZJReSYYHVomNR3wU4awOmbdxDzxAnvEdLRfIa38zF58yzlcKjtqpYg1KjXC4jagvur7Ualw+NcVyuGTvarwjoeLoI39XBg+fpcBKXa0XMBa6y4GDQdXIk8Ly4o4Xn8Zl0iNooh5b0iRS0QGnuEYC4M/nXHMU3RNocnH7hMKd5ENiOjAa5CVWp/fDR1+fgBffWeuM9pVUpm0WyxHfkdBBQKy++1kgzAuwlJ27YRXLOd+DM0j0kG9okkXXpR4HbinaOj4scLHyGsRTf0LmndCvf4d5yZkoPxvUREdA6rDEntNENzcihJyBebZODlHso+kGZGt72VKCy0b0w6PVcl63mmVfZoyEoqlcMvJ8c9uVw4Pm049SRmwqpfn7oig7MDvBmw16g9nIfHQRcZnrh0Ike0Brke4qyY/4lL5Ix3yNOQh/y2cBNp0Px6fxHxh/RXToPvLnP0A45kMSRqwKxzB39F8hOKmA8guJ0DjuRcRIBERiuQVdlLZFMQaBixcIgcVaWS5XspJW0RjNlI0NzNjAwZeMT814wDzqLtdVlp+HIphN2bm7aLl67Yq10xobHx+xPf/axDQwTSRsA6E8+f2q//+xzq9Sr9uH3P7B33rth/WWi4swOdmvWrLasB0D8cscefnbP1l69spN6zazdspnpSRsdH7KRyXFr9jpeFKvTBbhu2P7Wnu2sb9vO2pY1uy2r9Vo2Oj3u4NnNd25bsT9NWQCPeKoedqzjad1EWN+1X/6bX1hl98A+eO9dB9RfvXphmULWgdRqvWrVZsOjfEtDgGolN4Q5oAKMYOwhewBSiXTKAQ/2TKK42PPyuYyVS/0uv1ubG9Zr4yzNOChDxOrBbigql7asFwQbGoQDeSEAXVF0Op9zbyKpiEoslotWrdesmwi6EHDZZSSdsMWFBacpOXdu3gFVyTZgAgDBr3/961NKEE9bTyQc1M2kA90SMj93bt6uXb/poA6cmnDb7u1uB05mKCoo5FgLcqUzJJGyjIvzGtdrNjs76/cCGIDCA7liHSD3XPe9733fgQTuwdgxj7QFwOwV0b+bO96nUl/B10E+Gwzave1d1wNwnwK8AShAmQBwTbEs5J7IOED/rnUcIATQ297ftmSy506p/UOyA9uWzpIiXnAeZqJLxyYmPFW7dgT3uPmz0fPcQ+c7v//osFOB1ZsBcCJykvshj4AzjMk69BlmztkcipCxH5iDjgMDZQfoB0eG7eCw4kAKFCIAe3uVQ6c/qFOMksyLLnoJmjwoBWo+VkQYMo5uVGbZfxI2Mggdx7xHlW7tbHl078jYkP34xz+2ufkZz6DR2dLP8BTF6vTsmy+/sS8//cKsk7Dx0XHLZ8jw6ThdyXHt2Nv+4UffscWLF1yWSHFff71m+3t7tvTipdNvMM+cL7BraJ9nd6UTzv8tm4D0dyL4c31ZKw322+zcjBVKIYgFYJLz35effWkrL5e8XxSlA4QFzPLvFQseIYjT6fzl87awuOjyTVE6xpwo7r/8X/7SAXHWz1s3btvz5y+MVHLo2JhTAP5CPutp/xRDa7YBwyiQOmQjw6MhKnFnx8eTAmbs18gq9AeA0BTyVMT58vKyrb9+basray4fA/0DgdLh5MRpEuC+Rm5zmbRn7VG8c39/z8bGxm1oZMhlBdDJgdGDfXf00E+oJTYiR4lTn9VbtjA3b9l01h7ce+gA7PjoRGQcR3QUw6M2Nj7ugDwRm7XGsa3vrNnrtWV7+hxapMDnyl/oRrxIbDY40jsnHVucW7TvfPCRzxUUQrk8FHsNy+Yzdlyv2r0H9+2zzz7xIpJVdxw3PKoZJxTzVz+pW8foa58XbXMnR7bPdSBrgahixgJAnqJ1ODVcr7itG2jbuE/gMt9z0LN1crb/8UxAP4rRuU6I6pDwHIBU1sn65qaPJT9EPk9NTzvdDsCp1i/rXGdSsktYO0Qi0x53XKdSNj8zZ5lk1v7+V7+zbidhH3/8Izt/4bLt7wVbmt/K0Z4try3Z/uGWVRvHDkCjJA8qlXCezKRs92jfGp2Gzxt1BXBIo7MA5ZmjbAqqkBnfOwBhAfJot9MmpBM2NjFlo+MBlObsxNr/3e9+40A0EfNZiolit3baIWo8lbFmo+MZDNBwnJu56HqRMVhzHuQdB8VwThEhSzsBOaDxQI+5UzEVdDT7VoiCz7ruqdXJ5gsBIDioGQMyZojK1jmOeaEwJhkm+ULJdvcPPGPo7bfftsmZCdeDxRJ7TN7yfRnLF82++fqJ/dVf/ZU78KByYQ+an5n1Z1HEc2RkzPU4+5PmEKD+wsVF5+7HoUNUNg5nZTF7BHC1YX/2D/7URgcnHIDudXAYVqwXFcybnByz9z+Yc/CdOIlmtW31/abtrFfseK/hlBzJXihUTf8IMiH7hQKdhf68HR4d2HHt0G69+7ZnIW3u7lm2ULSNnV1bX9/weT9/Zc7e+87bNn2u4M6zRtesn+kcMassd7y/ODTQl3Xqb/QVAm9/neyVnvWVTmxj86UtrTyxnjWsWtu1/coG1rBH1+o8jzMRXcv51IMfkgELoUihzsuyqd2WjmoX6RzMWZG1qUxDArt4jwh72fLxgJ8QYX1WQBS5lg0mrEvYh4LVPIsBJzXOvSjDne/IPpVNRvt4pu6jiFHZKrKNBeoKYBWeJRCa63XeVx/iAKDsF+FDOl/H7RWdr4UBaB/jr65Tu9H5GhMfO2z9TLDPvo3pBbpS7olsxYFg2aKyB2ibbBThO/EArriNKvxJYydci+/FbUvZ2nGwPn6GE+7mNkLvrK6XbD/hSnIcCNuKY4ICdGUfv2kDCesMWM0ZD3YcK2XcqGmk9sq+V//1Og7c6356T/PA63BGDgC867couzve3zg2p3EUTqh7q+18X9iL+hDHImUPxudfn79pR8v+1vuSL85gbtfHuB1l77OuaEN8/HQfOaUS/+y//Y89dJQbyAukVHg2WQ7CcQBaykJGv4rDxReJBErvSQgFSghwoHECeQS8SjC0EAUyyoBgkAVEOQDRCTQM6hDPiHt+dF9XahEXq+6tydRgSig0HvpcAvDmImEw4xF88X7zHQeIYzQFcU8F/zPeHr0beWviQqLFyiRK0UnBSSm7cowmWIsunqItL6E8PQLhBDgJtOQ+XKuFqvniujgAJjAybHYB0EJ4fEOJ+qvxl7NA7dKYSnmrfwL7pLQlg7qfFKs8NXHFcAa6dJwXL66gBQy2omhFIoriPwI1TzohuljKkPtIUel6LXSXTfjzYk4VbSpxRRXmMQA7PJXPiGjx+0SvtV4V/c81GEfIA9dJhuXIETjjh/KI54+DLFEFmjvapUJyPDs4akK0pn6lAPiM+xC5pf5ozGmDG1f1+inlSlxJ8bk2PjmPPBo15r1050REVC+glmu0VqXIdFCQ8uW+8njHN2Vf69FG4Ia9eKIiQE6KU3riVMFFRQL0XcmPDhnwnglAFIiuda1IcYH9ajtt4ReZIRpFB4y4XDDe2pgFXhJRx/uMGfP55trXph/fSKVfJK/abLRe6I8OScHbehbRKseRZCGAwSFSRboIQFjyxt+QthqKWtAfGUvxDUmHED9ARuOgDUj6QCA3bYunsMGZpXHWBigHjqK0lCalNurQqQOZnG9+KGkFJ05cZ2kPEagu3a/5iY9dMhFqCOhaAetazzq8MWf8yvmn8aBNOhzxHin4+gkOqLCv8my/Vyzi2O+R1mE38LdyAHYjuFDwX+kHDEf6zT24nwwZKBl0yA97xZk3m7YV+oJ8EwHNj/YojHPfF6I1GT9A+P+dEEFBxoe+Fz9g4elw3ZcO99ceoMOq9liNH+2Vs0LjLV3nOj4qvhSXraA/g4MHfscwRyEC2u+bxBgetGQiYwf7NctmitZpp+3wqGNTUxdsfOq8zc1dsnY3ZS9fAEi9tmSiY6VCwWanxhwM2T4+snQ+Zz/7kz+2vnzWjg6ObO/g2L785qG9XF6xbH/RvvNHH9jN29eN4LdOs2vNYyJPk7a3tGkrXz+z149eWPWwYu1G1WoU+stD05G26YVZdg5aSQAAIABJREFU6x8hsoi01j6nsIA/dndzx/Y2QjTeXvPIzl29ZH/+7/wjm5ghorhtrXbTGscN21hbtW6jZclOzyq7e/bZHz5xHuf52TkHz5y/sFnzwnpQJhzVaw4qAxih99G7E2MjPn/Hx4e+VgHLABfn5uc9dRgQ7Nw5wIyUp5sz359/+qm9evHSnRAAE0Q9VvYqoWBQKnAREz04NjplwyOkffe7XAWO5aBfdvd3vKgihccAF0ImQYjyh1bi+vXrtrAwbxPQJ4wM2WC5bAkvKt1zyoqvvvrqlOqC9G7mnD5nMfqjQpj0o1Qc8OKITuWUy5/KO5yugGkhEq/l6fCsXdYUf4mUpBigIpgAnz3gIsocIfKH6y5duuwUHAB7RCZWa8EhCCjOa2g/kE1APY8YJ4KVooLbu+Hc1uzY5OS0Xbp0ySkTAGW3t3bdoPcCWpOTTiPgEYCba/Zy7YVTQgCAHteP7fCo4tGaaUB+ok2TmQjAK3nKf++kZ33ZfKgzAWXI7KzBC8+zubfvvVB/VCr28PFj5yxmLPmM9QXVSHCUhkw2HDQOmI0O+XwxlzgKMvmcR8D6GTpymuusAUC1uHjeRobHPOIPfQigT5o7hSFP4FTOMW8ZQwM6xVwy533OF7LWS3bspz/9qV25dsUjv4l6A2hiPjwiuNW2lVcrdu+ru164j2jKcnHQOaYbJw1bfb3igRAUsyQCGu5fop4BsYiQoy1EjwIsApzBr86+FqKg6w54IdeMGXs+keilctmK5T6fVwrwEZHptTbaPT8D3v3qno9bsdzvdVAoNghlBcBmrVl3IB1nh4MbyYTNTgUKF7iBf//739vezr7L8ne/+z2XOWSC8SJiMHDqJ2xgsN/bt7W1afk+zhr9DgZyjiCSHrAa4A1OZXizkTG4U5F75rZGRDxOj5dLtvxqyaMzmc98X9FBTCLqoU7JAuakM1avHTtg60U3U8HBmiHqMRECHgQAIrcUA0QukWd0AXIBDzUZGqwJZcYwXtAY0Uf6BaXLhYuX3PlyWD+2ytGOrW+vO7i3s7fj7aP4Yb1R9bkYKg+5biEKnvm5c+uOc+Kzjv1Ml2xbKhuczEsrr/w+zBWOZd9LoZhqhTRoP/smEz4fyDqgJkC6r4OodoiKbl25fM2uXrni/fJzeSbYO4wNzid+GVvsB+aANoZzYt1BcyKJx8ZGXdaRL/QHz9za3YoiZXeccqKQC1G+OPQAnrUPIzeMF9QXK2srlkvmnQ4IGSKr4QyEztuL50vO//z27Xd9P4bagfXc6rZsa2fNVjdWbG1jxbZ2Nn1McQAQkV5vt6yOrqrsWSZFdkoxUBZBtUVEMdxGFJXEAZ2As3vP6U0ymaT1lwAUszY5PWfnFi86tY1HcVeO7N69b1wuiLYu9gHmBkcz/cFJCCUW2UC3337Xbr11x6Pcg93X9HHtoedSKa/VgI4ls4bxo+3I5PTsnP+PnDx8dN85tImk9YCJWjiXwwntNkvHPLsCXc56px1+dmpDMdGz2blF+9M/+zO7eeuSNdsAnFXPHKHN7faJ76/okadPn/ua+83vfu9ycOfOHXvnnfctl8L51/Y1x55LGz7/4lN7+ey5j6fAGcYQGibkJzjQ08FpM3/Ozs9ftsX5K5bLlu3FkyXL5YquA8sDBbt+47yViu43sKO9ltUPTqxTT1i3QcQ+jmPmqGP7O/veLrKjcBSUygWnyKnWDm1kctQ50fcOK5YrBrqhp8+e2+DYoOWKSXvrnatWGipYppiyVq9unXTXzi2OW3rU7HjHvBAsgPX+0bFTkVCQeHt/14sP5guM0a5tba9aNt+zyuGGHR3vWSLZ9n1eZ9O+fKBVYNxPz6LZtBeTFD4RP697hyOgV4EKwhYCqBUCDCm6yk8IsjgD8ASMntrwEQe0bDjZBH5mj84FtIN9mTn0KPo+KHQCwCj7UX8FZsuejmMFcfyA5wlcjJ+xlc0rAFR4iLAG2bN6tmxzYTfxsdJ5mGvibdW4ONAcFRpUlqWAT9azvhMH2HVG94K1EUWpzvaaF/olbCxuD+l+XMf/cWwuHpQle0JjqNfCDdAXsle4j7CQbxl8ETVrHCuIOwCUHa3PuZ/s4jfxSfrgWE0U0CdsSrY3z40D0HyfDL03bZb4feMODH33zXniGt6Tw0KvJUcaH7VN7eEv/RHgzeeaG+6lAMI3ZTQ+fsJiJU/xceR+cbtO8ivZ4FoCmzS/WivCXOMANM+UTMdx1sQ/+2/+aY8b8TA6woT5oTyfP03XjgumwAqu5TeVyZ6Gb/OQ+LVqiAZMYIkEjcVHhIYGIQ4yazAVIcWztFhlRASQK/AHapEJfFCHNTka2PiC0cTEwTkB7LqOa04PLypAEaU30D/1Jb7o4oKqPmsx8iwpJUUXq//xyebeioxVn7QApdT5HgCSFAHPinujNBcCrjVGUhbcV/eUIg4gVQAdtHgEfgqA5n7qN8RYcY+HFi/3UcSABE4gpgBG2hqfO9ovBfUmgM3BXAKsOdFm4outFQwoAUdu/JFyEjkdMN7iiuIUdEsEhaTFA8+iFIHkQ99zxdYNgJPGHGMtvrjO5OYsktbnPBF50bqhH0QbuJHgh6cACIrHWPMipSDASYdhFW5krXrxGnGSRd5axlDeP23UkgX1RQAXPJI8X33iXl7hOwIK+UybY7ydSq3XRs9nkiF5lLWWtFlzjTigOUhqjgWmSOY0rwJfeS0Z1mFFQGA+ApClrOmfNhIp6DgwrHWqNQ8Arc1Nkfl6fnzziDt2uJ+yEcRdLeUsGdc6op30j/cZcznUtKbim7B0VPwwo8+lgyR38c1Gh4uwDsNhvt0OwLQ2Y6IPw8YWnBvSAUSQS87jG50OffRTsiHdpcObNiI93wHw2CatNn/LcRYVC5GO5JnSf75eI04vrWXGTE4OjbHkhr+1euDn1sYbP0TwnuZDcqODnNqGXyp+yHvTccF1Km6pYq5uSEW8V9JJGiMilHRQczlKhSKWfO6OQ4rlRPuHj3cq7AeSNRXvBETiOXxXa1D6NADegVLDogjh+J4QdFC0F0cp8Bh3YayDXmY8PDsnEjZeewQJEWMR/7KPCym5UdFSLiVKTgcoPqeQlRw48XEUsBffj3Uokg7ysYuMFO2P8Aa7bETUQMmIQgHHCt+DasDPK4mkJVJZB6GJQjqsACT1WypJ1K3ZxPQFGxk/Z1OzgB1TZomMR/vnkhg9XStkg9N1dWPTgbW5qXHny97fhcu2ageHdWslEja9MG/X375h129etnQ6Ya2jpqU6STuptu2rX31iL764a0VLWymftWataoc7W1arH9r2/o6VxwZtYHLUBkaGbWx60qPoOo12AKHXt33+Dlp1y5YK9vEPf2CzC+e8j4fVQ6tWjm1ve8sqe/u2u7FlaetZp9kKBfYAkfJ5jwCDR7XeahiZaq1ux1qdMM86O5RLFPQJBbswHuFxvHbjutN9wAM52D/gYwng16zXDM6/X/0/f+ec0Tgn4dTsnnTcWCbaXbUYiHQlqimdKVp/f9lmZqY9Epv9DEOfonyAqAAmQ8MDLscAYgAKREKRojw6OmytTstGJ0YdXAHQ2t3ecmeyR6l1Om78EzXMOnG5TgQwm9/gkAnP2N3ddqCIon/BgZV1mg7AB75HKr6D4PVQYwOA+7e//e1p0ezDg1B/Q/JKgT3WYjKdcrD83Xff989Jk0cfLa2uOEDKL+uF4mnulO0lHTTbWNvwZ5HiD0B/+cJlT+snshxwBqCF741OUOiS9mY8ovTZ8lPry+fM0gkHV6vNY+fMTFraSUjhPieSlohJihhSnKoPcOXoyEGa7373uzY9M+k6hahrB8YLBZf9peVl++STT3x+kDPaDsUFfW41QlFAaC3QO9BhHB5WvK9eXG5o0LYBhKMzL20/qlYdpLpz5z378MOPPDo3ZDhAB3LonLafffqJF1wkU4/5YXy8Hkbb3DEBNUipXLTv/+Bjj0QkqpIoVeQR2a/sV5ziA8fQ+sqaHewehkjm4qBH+iZ6HXu5tOQcv0TlAXDeunXLKALLfO1thTkaJZUfcLlYdBlkTz6sUhCbiFG4dkMWJb9enGtoyPoHi+5gHhgqexQy+pLodcBaiqchV/SJ5woAgw8ZagA/40JNQfp/vW7lgSErlwedQoEfAHLat7Bw3q5eve5r+tnTF5bO4TyAYx6e56wNlgt2/8G90MZUwqMtAZpZ44DH0OkAhn3ve987LYDL/XHAHB8e2YtnLwLty2HVqV/Yw+DLhbotnc2enh+h4Kkc7DnQSGFAB1JLfQ7Y5siUiijsFDR0jmjnbNY2t7ccgHXqsVK/FXN5j5aFt96jCVNpd5wQsc9ZC0fGyOi4y2q713YKjUr9wNfEyuqqbW5teOFwoptT6bQXeXI++A78zBv+/8WFi6cBMGTOVI7PnHGNEwDSlOXg7T4Je5qPxfGx78HQgQA8ypk8MRqiwZFr5oy9nvmCt3p4EB7ivMv/+OiYn93YG5xD+NFjjx7PpAuWywaeaT97RA7gzc3NACwPDViWOiy5cBbj/MVevLW74zruoF6xyZFJGx0biwKSCh7Rq/P6ixevbH37tfVn+z0j5fzCoutR5hHn7PzcoiV7acukszY9C7/2lHW61OI4sVanYUfHB7ax9dqev3xmKzuvrZAt2r/9j/7C1+zRcd2jieH57rSbDl6urCzZ08cPXddDOeOR+RFNJs6rXC5tvRQ1IaCsSdtgacwWL1xzXmycDDiZ0BM4AgBycRK9dfOGO8aYc8b6008+s0cPHlqpr+QANBHerFHmln6xNnHeHB0d+nodHh3xuSGTBH2WjKKbNzbW7e9/8yt33NFe5odCh8H26YW6A9bz71A8V2dZ1ocXe67X7a23bts7d+44/z7BGTh71taXPfskRKhWQwABFAu1pr1+ve6ZBrfvvGe3br1jJ/WetZqd4LxJJpy+6vHjh/bJH353WgSY/Qb5IJNo/yBw6rLOkctUL2XDAyMOQL919bY9e/zKZezc3KyNjQ/Z+OiQ9Zf7wv61X7X9rYp16mapXt6da325bHDwVkLgAuexu/e+DsEDdmK1+pGVRwbs4uULlqQOTK9r2wd79uLlSxsYwTncs9lzk9Y32GfFwYI1rWGHrWObnp2wybkp6x/BkWW2s3dolcNjH8+VjTV7+OiRtXs1S2QblkghZzvW6dVse2fZ2p26pTM4nsJZzs+mkeMYwDMeDCGaGuEdOtfKjmZvkg3j5750iLQP2E/dysXgiIoHQXjgR5SZyvtuSyQCFWccz4nbUqx7ZEw0L3HchnvpXCC7Wjaigohkd8o2kt2hjEnZznofuVaEr8BH2eGyb4I8h8AR2WtvAoR8R22JA4QaP+FfwjeQafqtMz6BH/FxUV/9rE3GZivUTpINT5u4t/A42W/CUISrqJ+y6fW8+PfiuJruIzuI70sHyp6K4z+y55KpEH0rG4VrNP+8J8BdGJTsJH0nbvvyv3ABYQJBZ59F2Ut+ZK8AQMf7ofETLvKmfKgPms84eMyzNe6SJ82b7GXZuXot2Ynbvfyv52vshCm8+Tf+PZ/vCBuQrf9m+05xs2iscLoJZxEO8CZGIUBeMiBb05/1l//Vf+QAtDqqKLS8E8CHyVXDBCjHJxzCfAERmrw4IBe8VSHKTMZ/PJKKA4qiaRXlKA+FjHYNOq+5j1KOuS8IvDqoQdNfKSE9X0CUJojXEnIJmvoqYRQ4IsWjqFuBlBI+gQpxweB/Xc/91E4Z8A7gR3QWUqJSuJokzYHarDHQGHvUTYzrSICylAr3l1CpjwIA5F3SPfWsOADtoEQsRV9jyJz5oo4A+jcXRhwsEjAhp4WAOJRrfKPhungEtBRfUB5h6cRlTMqA9zDGNReaV39utBgBlvW+NjTak84WTpWxKzWiwGIVTDU2PMMjDC0A7hojxkFAsZRKmPMAApxuwOkQhRw5dj0SOgAFIZqWseB7znsZgb+SGY2LIohDleCQFopRofZKlnkt4IpDlcBEyR/fVwQJgDrXCiTkmYpApe30U3KhSNT4/XQY0CFeG44ilBkTFfyhfSroqWhODqUYxEq/PANMRVUSPOGMgcbFOfWiaGs2AMlBfNOQh1djKFmKbzje5og/SWMc13E6TMR1YHyD0bqiXZoPge5+WIoyMwS8ubxhVEXZAwLtNW9S7tKVvK9r4mtTuknr/tsbeSgIgFEo/eMGaRThhhHL9XICKQJa+ktyoEho2uCRllE0u0BtbaQy5Hif/hGJpnZJ32jd+xqKsg3iG730M+N45jgJEb8CoHUg0QYtoLjdOYtg1txqPKX7BJDG9yV5wnvdsN6lzyUn2ixpj1KidECUjGputHf6/AKMRvRU/MVojDsFPdI0Otz5PkAASxQlwH3kgMtkg5zooCW5PNu7ooMjEWbfosQK+ywRNA4GRRxhOKKC3IQiufzv6aJRhsjpHh0rnuhjngh6S3oQsIsxkp7GsND4xfWiZJ/509zRLndSRPxqzVYo/qbX4TAUUc20VfQ4yKs4oIlo8sNtG/lOGn8o4HNygsOFtOCiJTMlG584b4XBSesmi3bt2ju2cP6yjQ4NWSZhVjuq20n92Cj0uLaxaU8fP7ITiuusvXZO21xfvxXLIzY4Pm75csnmLy3YrVvXrdCXsZPjjrUOm7b0ZNn+zb/4P626vmlX5+dsfGTEeo2aVQ8P7Kh2YE9ePrWj5rFlB0rWN9BvC5cuBMOp3vLCdZ06kaYFO6hSDOrQxqcmbcbT/YvObdo4qnok4cH2rrVqVSsXitY5aQXgIZm06dkZT3EmQpaCWkReEqG4e7DrQDPnqqQDP32nqbBwOxbK/fYP/uHP7c//8V9Yqpgxa5htrq3Zwd6eg36vV5bs4f0Htrmx4ZF6cNf6fpCGZgpnScbSVGGEUqR5Ysc10nL77OrVKzY6POKyvra+6iCNF0OanHDAl3VGNCLpwQAO83MzHi1NtDcgLCnLcE0SvUgfAS/pE8AU+ieVDZzzgAC0C71D30hFB1Ta3t50wA+QgvEZHR2xn//85w4WuPwSSbqx6Zyu8OUSbUpRKMBICtkAsGsvQ0/kMiFiDu5jgKT33vvA9en+wYF/Z3Nn2//iseH+OPwo8JZNZGxocNB2N3YtDWFJCqdT3uZm5m1idNzKxQEHFx/cv2/QFaWySecchre302vZ5s6mAwfwCLfawVgEqKvVoBuCNqng/LFQB/h+3DgJoO7JiS0uLtpPf/YTByh9H85kHEBVVpFls7a/uenA12effeYgOBHGfpY7afq4kwZPf+BfDZQdAZibnps1BMuLE+eJDiu6riqVhh3M4pfr4Gj3M2in5XP56uVzLxC3tbnuABTjA/VDvR6ooHwO5+fsO9/9yK7cuHoa+Y0s1uoALrvudKkfB0D1uFL1IIBMus8GymXLppK2tEqBvIrVWg0/P126esVatZYDIAChODUAXNlfaEMDeoJKxerNurVOGoF7uNP2wnmiNKK4IcB4eaDfeulwjt+v7HnUKxGbtVrdgVZ0E/MJ+Mb/XhArnXU5hM4DnY6cFIql04JccGAjw+ht2nPp4pWIJiAEP9CWRrXmzsL9g2374ovP7KCy72dF2gGYRuFL7gvQfuHCBY/SJ8uCzBV0LMA0vLcbr9ediuSwUouyXKEt6DgYjCyhfwU0NMnz73Rdr6CbB4YHfB+h0BuBHMw78gQYOzs97f1dWnltz148d30MMI89AiXM4d5hoKyJzqI4yCiSBuAJSktmLRkPANBQz5D1QITuzu62ZXI55xXmu7Vq1WUOsNK54JsnHuFeLpSdsgWQEnkGMGRdMG+sYxw67FUOTLVODECY7wPg45BBv/C6L1dgA/a+sF/i3KGvROiid5rNlq9/5pNgKXQgdC5e4HOnYiND03b+/CWfP+d/T6cdTEW3UAAU+ghAaGh0WBOcv+BUZ00jA+ubW9ZPpsrEhGekzM2dc/515oX18dvf/N4ePLjvhQgZX6fsaXecWoj2pVM5p7SxTsoGh4ftwvkrLgdO8delyO2qvVx6Yavrr90WKg8O20/+5Gd2/fpNd+aeNENgBPoRsPrh/XuB2imTCdzV3RAtjkwtr73y6OShUShGEra8smTl3JhnwkDFlEznbHHxgrVPura6tmaZTNrefvumO0gmJgHwuc+JO/9+8+u/96wG5DifzftZhDFgPeDUQLeMjU+6Mwl5D3ZF0jPGoP5Bhzx9+sSevXjq41zuH3TnoygJ9/b2zelntjb9XmQIOOVKPm+TU1DAhEyYTifhewmFcSkoCv0M+xf1FZgjah7ofEb+Kg6jf/cf/3ue6QGVSCoJTV/HNtc3bG9/yw52d6zRrNry0kvntGY90yfkB95+KAM8S5EzEBQutba1623ntH/7rTu2sbbl0cz0ZWxk2FKJrhdCZN5TibRtr21bvdK0YkTzkvbI9ZI1G9i3PedKf7WyHHG+t+2b+186T/f8+Vm7cv2qNU7qdv/xA987Bkf6rS+fcp7owckhS+QTtlfdt1Q+aVPzM1YcKDrd0+CUWePYbHVtz0qDA06xBd/6YXXHjutE8h/YSfvYGq2K7e6tWs+ozdJ2/auzMo5j2XG8j/wEWypQE4Y9FBrBM3vWz89kkERZhuiDfF9wEvGeUyFSFDQCRAWuyYblfV8jBOIkQ3RoHKeQvSU7CdlQW1h7fFeO/DjwKltBQHH8/B+3+ZBpvqdMWtkhtEvAtLI5dTaOA9yyqWRP6IxOe2X/iHIzjosIcxB2hfzqnE0bBBD6uRv5iuwV2ZVcK4yKvVZ2k2wjjbfaKttczAmyYQT2CowWLhfHNfRd2Q5ao25LRvjQmzaZsDL6AgAtDElzG+yI4DQQ5iE8TRiQ8AGNRcCYwlgI3+Q7arPGQ9drzChUK3xMdm/cQSJbSxiF2hifL+FxmiPZSHq28J047qo+vtlu3o/jW2pvXO7jdrB0WxzjkPwIV5B9pn7Kngs4bThvaC3IthX+p31MMqg+ar4T/+t//U97DtRR9SZKreNDASUMoB9ooiguCZXAheZJ4B6NG5kaUG1ccTBUhj0D48KQwHNKsZJvc4VK6cTBFYEkAkECyBO8MQIEJawIgRSDBF4LQe2JG/W6J2OgtoVNLyjOODAjg5z3NdC6pyZLE+6H8lhVU00QfzVOLFz+lzeLPujzuDLh//hC4jURoHEAQ5+rHQKZ1VYtHCljjdubAiohpd+KmIsDBVLWAHiaI9qh78XHhfHUXCh6mnYpZUbfOQNXznjD1V5uHV/gGgsBpBRu0Y8UiQO2EUDJ51I+GhNf2Mlvcxy9WYRQHjQB0CpqpIUP4ORKLnlW6dRTd7IBPIQ3kPkkIsM9c1E1Xg69YY5DlIa4lD1lr48UvgAYSQlqPXCtDsscmP1AHFFCcI28f1wX1mXrNM1YbSZqR9Q3HM4VzSslq42Iv8yzAGnuKU5qOVbiyldgGd9TBKQATOZGwGt8k1UBIDYbAbrxDUAHAsZKvFwcGE+vjYBoRUt7VKcDcCHaWDojDkCf6i4Kv0WbnMY6vglJKUvZxw8sGis52DDMtOHL6NLhQkqYseP+tFVtk/J+cw1p81FUng5AcaeGr41kcIictTF4PzEupMe5F4Y27VAREKcxQvdGB7xw+Asp11pntJMx5z3pP21w0q8CxJhHrocLk35K32gD1jwAeDNOOuRoTGmzOBOlfwWcyGsv3azNzDe9bP7/k5qlzV7PEEDq+1zkMDvV971w8NAzJfuKhjtd55EnnPHXHqb59MNO5IjVIVGHZzmstNdAwfEtXZsOkb2KhohHcmgeQvsDcCsdTEQazizAp5NW+5QzT4djgAPWecIClQZgYJCxM84uxhXeSvqjCAbap3XsoHP7LMuHdheijA/JSZCpsGcKlNY+wPvK1tB7ul59CQeR4FjW4d3XVlT08OzwE6IwAH/8OyfoTrx4HJZTIcKZsWinLV8attGpi1YenrNErmyXLr1t0zOLXrgKxLoJrz486L2O7Wxu2ebGmqW7HVt6/syWXi47oJkE4BqfsNLIkA1PjdnNW9fcCMx0M7a7tmd3/3DPPv3Vb6zY7djkYMnK+T7LJnsOZNdbVTfWNw52zIoZ62VSdgF6gUTKdje2bX9j13KptI0MjVu7l7Q6vOCdjhUHS9Y/OGCT05NOu7Gy/MoaAElHhz7X9BsORQAhIlKRiXr12GrNmjt+AEvhNfZU5T4irg6t6VzbGf9OB27hfM4+/skPHYCmEN7e5m4AcHZ2vWgbxjd0FO6wSqXs/CLRhtA85VynEOkJDzIRwg3StTtEjga+ZGg0mMfV5Vd29+5dOz6q2PDggBdsSycspCu22w4GEpm9s7dtiWzSBocHHbx14DyTssrxkYNXyB/R6egWB4BKJavWmx4RDQBBFtFHH3zkUfm1qP/QHzh1VF/efvjDH9o7t2+F6LP9A4/opjgdUd7bm1ue3k6RxFo11BtwXtMojbVYCJGQfM64AwzxOfsF1xLBeNyoWrFUtGw+a61GywZKAzZQCMXqiNbMWsayiay/PzY46tGvE2OTHsUNHUy1XrfNnTVLpBJOVwLolitkLJkx5x3GZictn+hb+stzkaEExc8cGDHrtDqhgGLr2EbKIx7Nd+3aNQeQ+WE/HBoe9jFEX7IemaM//OFT59qGi5gzJGPEtatLr+y4SnR5yNTgl88AtymYLMopaBwAPBYWL9uFS9ccBIWrlOvdgOq07eh437Y21u3R4/u29OpFcIQnAgcrjo1QIK/pHMl3Pnjfbt6+ZZOzk84fCxAOSHy0f+Bztb2x6/PXqEYRjp2k03oMDZYd8HMnZwSW48whOpiMhNHhMdvcWvdzGNd4UbO+Ph9LuLdxylCctNfq+jiEDBbz6F+oOIhepcgn/drd2/M+B3slZY1a0zMwnZc2EYAUPkePjY9N2rVr110v7u2SSQAYEugBZubP+dzo7E2bFhcuOJWFn4lT9C3n1A0PH963r776wpbFaTgzAAAgAElEQVSWX5xSd3kxv5ExL6KIrBEtzPqbXzjnNBgesdnuuW7fer1hr5eJ1j8INp1zKqe9mF6xv+x63ykmsjiV2raxtubUBziHxibHwlgUCw4WM25O4TA2ZpcvXfUz1ur6mn359VdO8UFEZ7FQsNGhYeuddHx+OR+oT1DmQHuRB/yjtlA+504YgOe9yoEDgDgdeBa8zkTnMX7MG9G+rJtEN0RUAhxfvXzRHZbbO5seje/3Hxk8Peco+oyI4fW1TQd8WcPIB1QNOPgA8DnTM3dcj3MAPUTmD5HjOEp03gZYB0Dvj6IlW/WODZen7b13PvQIWlHNIbe//OXf2qeffkLeiuvfRJJU9NAv9mbm9rhWs1fLK+4ogkYFJ8/162/ZucUFBy0Z/EePHtm/+pf/0r7+8hunG0BPMiYUF64cHrkeoBhmLp23weFRu3TxquvKbq/j9BFPnz+yJ8+fOof76PiEjU+SkTJu+QJ8/1mr7R/6GuJcsLW9bsuvXjgIyB7IHg+lB/KCA3DvYNsqh/s2PDZgo2PDdu/rbyyfLNrE2JT1l4asPDBsYxMzlkjgGA71H85fWHDdke1DX7WtenhkDx8+tC+++MKePX3qPMY4S5nTUqnfZuZmXR/jeCyU+j2D5dbt275ucYrgAGK+AZcByvcOdqyX6tnVK9c9CwAAnPlaXl7x5+AIxdkwMzvrembx/ILrKuYK2pBqtWlfffGlUzI9efbYiw/iMEBOcEAR4IP8scY3tnZsduac/emf/txmZuasUT9xyi/AX8/62Xxtm+sr1rO2nTQbtr6x4uc1+sC8zs2es0wub5WDQ6scVz2qH2qVXss8wwOn4vH+oVX2D93Bw5quHR+5Iwl9QpbNzvquNWoNK1OEk+y0RMg+wJQlG6VcGnTZZu7Kw/129+6X9uT5A+vaib374W3rHyzY01dPvU8jI0PWapLVsWelkbKNzoyaZVNW7zYtDz/5/Kw7dc6dn7O+gtnK+p5l+7IOTD968sBerT6zzb0V2zlYs2TqJCpASIZT1zrdhq9f2fY4JnX+BgvGmeB2Sev/P9JVmI0o5cLZJwQMKngJnmhSadBhssNkNyN7/JwGRnWDo1g2gXAF2aLCWUTzEvR1yArS9/gru097I8+TbSZ7S4FSAocFmMsm57tcE7ez4kGXcZxKtrBshjiuw3OFfclu1RjrLC37XG2nDdp3/F6JkCmrMzx/ZXP7/6n0qd0RP9fLnjubp2/jeHzOM4Uf0k7ZjsKGtAeqH7SNcQjyHLilNV8CbNUPAZg4dGRrxnEDzSf3lo0pWYgD1PqubEC9ju/PArM1tpJpt6ci/EtjQxuEdQmbOrNhziK1dQ85WE7XSQwr1Jy/aTtJxiXDsll1vexrncV0b9lcfC8+juqzwOE44M29ZFNqfGXLhuDLkIkgfExtFcYirDR+zzhGmvjf/rv/pOfgQztEVL0piBIGqk3qwRLYMLHdUOSk03WvNgY3KZRefCmT9ggw0j6cSyYTPFEYz6RHaSEIzJSgCCTgb3wAdBiRIPN5qRQKsMRBLUW36bv0iYFRFNebQsZ9BKwL/JUSkCALGBCgLC+FBEhKSgsyLpB6Xhy0ii9m+i+jX+CGlBMHZS1KAVxSxtwXI5HXWiSKNpSQSWj0PAGDvJY3TH0S0CMFwb3UfylaPuM6FDXRJvDIxceC6wWq6QBI++RkkFKWc0LAW1wpxIEWKSE3tqINSPeife4FS5+NAf3THB5G4Iq/tgDeaKEI7G74Bhh4WwUeRTrtNJVZisdBqyglXIAVEY38T/El3SMAZ2eRj8T0BcWUPP1+L3LAECHB/cULrFSgeOS15pLnMPaML2PAIYkUJgeSqhQoCtXRtbkFhRsO8dokZVBiPPBDsSYfw2iz4FlS1FzrEU+xTSEewSzZF0in9SuQVJufwFZex50tvBaoLBA+3lbaIXmNb2Bay87VFaXNhmiGMD7xTUW0MdrA+K4iuN3LCi9qpNs0/3xfz1XUqwBXgWzqK7LFNRyQua/Gz6Nr+vpCYadI/7gjL1ZIlPnT/bSGBJTH16DWBvehzTqEIY/ufGg1HUxG/xJS6+my3YQbd2zPGDhwImLYelpqu2kFqqtYOAipkm8chJU+Up/im7vLe+Rl5jraQD8xmgBoOIxrrcUj0b2PEdAoIDK+QWEIa3PlvuJgi8uj9gzJVrFUPo0a1j3jDkk5T2iPp2TG1gLzBu+vNmPtL1wboqiCY1ROAN7n3uImCxGCXQef43sW1zA3XuSyZ6cUN8wf+kJt97b0BU5dRVnzLB1u+Z9nhcPe2cHRv48+63QpreLtIzpWMhPaHwADImSCDg3AP/fR3BH97DQD0cHc9VtUAEfzAMAR30cBRqSzGR85xHRglBxLlkTnIxoSpymIKFMYH9L81V9vVxRxrT2ACAPOHtBXBP0bnEoALOwJZHkCSmZzReulcnZc71oyO2Cj0+dtfPainb98y6ZmL9rQ4LgXVurCscyBCXD9pO2FA4/2d62Uzdqje3ft3ldfW6GvbMeNlo1Pz9ng2Jjl+4u2eGHRRoZGbKQ0Yjtre/bk6ye2s7puhc6J1fb37KRxbANFolKPrHFybNXWsR01jq0wMmC1Vs0WL112GVldXrWVF8vOvQ0gXh4Y85Ri5gGexkKpZAvz8178ZX3ttbUp0kPaaq3uUVmAkeOTE063AV0BKak4F+CfZQ/xaMtC3jl+q0cVj4Q8PDq0rnUtXypaOp+x8uiwffTx9+0nP/mJc9rCV0lE8NrqazdI4BiFOxyD/sc/+hNLkEbf7trG9o69eLliBxTGyhe8iFM3kbaiR6LiHDDLZTO2ubZun37ye3u99MoG+kvWRT9RLKjbMSifcGIAQFMkqUak5WDZgU2AVYAZqCZYQ3A0B/B3zkFVIgP5odjTN99849G/Q6VQQA6QrN5s2lHtyCMY0b9EJX73e9+x2anpUHhud8/B9ZXlZaseHYczX67P9RWAh/Ze1gvADudY31uJQO8f9DRy6BWQccAs0v1T+bS/jx6F1/bqpateXOrxvUe2ubpuJ9Wmg8/pXsaa9aaNjYybp/23Ok6xQXGogyNAuprlSkTnjVphoOC83KWhfo9A7vTa9uT5s8CTu7PnslIq9jtwCIcza8t5wLs968v3+dzTFj/39ALdACCI69p20/cDHAnIioO6UfYV11f2du3g8MCBM0qSUQiP6NOpyRkHUKG4KBXLPt6syfff/76dO3fex4CxCvslTrqk7znI7IuXTz2qHpoPeJjhoybSdGt92+49eGClgbK99/779vadd+zy1SuWL+Tt2bMnPice7Vmvu4yuLK06IEgUPFGH8HqPDQ8FHZxOWZWI1XbH++7nqUbTrl6+4tH8tKNyXPE1R3o/1wKApnOBsgq7BXoeMkbQXYGDteSUKzh5ceygcxnrQh/RzGQ9FW3z9WrYj7OheC9y4nQPzRO7ePmKRws/fvLMeXUVrcX5Eg5ezs/QFMDrzd6Zh2SeUU0nTyPTiOx/+vSxvXz1LETk1kLWIGAd0ahe5JGMiVbTxxR+eNqfy+Rta33T6ofHdnxYdbCccy4ZK9l83kbHJmxqdsb7QPQ9Y0k/Xq8u2717d53DHaAomUk6nQpnh6mpSSsVSn7WAcRjDOCVxSH08P5957Vm3wSA7i+WfA6IPIZyh1oNjDNFDScmp50epo9sDzPb2tl2HmLWfKMVKKfgdWbvQMbRAU4X0277mHVawVleoiBmRG1HrZd8oc8BaPal/5eu94qRNMvu/E54kxnpbWVlZWV511XVXe17egyHZsgZDehFgjKAIAmUwb5Igp5Wgl4kQU96E/ZhhdXLEgJWAigCu6RILjkcDjmubXVXVZfNMulNRGSYDB/C79zvn/WxQBVQyMyIz1xz7rn3/M85/0NBVD9zJ1NRtHLZ20KWxLlz52xyasbnBMeD7AoZ7nDkohPg0oV7vdVrWTETwPfkIOltmJudtZTlbWpswa5ffd3HXmc3nD/QMPzN3/zAnqw98r23VILWZtbbRcQ9tAlEeu/vl112z5w973oODnP0O+OTJcAkn7Av/u5T+9//+T93uSdCnyjzuhcFDbzv3f7AxscmrFgc83VK9CzgM44X+KNZz1DD0P7FE8teOLHXDcBvnkKzrSOPTuZsUCnvhzNBKhMyV4YJS2dzLvtd54xuWH/QcY743e0t6x31nUIEJ+WF85ctkcxaDrqVLJk34WwFlzk1hJFbnKLPnqwFPv1Gzd/N+kU2mQccFADPrG8cVThMyOi4eu2yz6sDwVtbvgcQtdzqNF2Obt265fsVa59n3737lQPQzOP4+IQ75lZWViMuaQBQ6iKYrT1+5nvfs2drdu+rO9Zo1G1p+YRfB30I4D7gPVkYT5+9sMEgYbMz8zY3t2CZdN7GJuZ9/SKrteqB7eNUJfI3k7LHjx96n4jivnmTKPBFdyBCsQFonSf7dpixZrVhaw+fWLNWt5Fc0TM90HusIyLE6QPyMF4q2dbGtvW6fRvNs29VPEMCyhb0Wml0wml+Ou2edQdDLyALuPzZF59YvVm2iZmS5YrwkG96Nsfc/KxlUkl78nTNtg92rDg+YqsXz7pTbvdg3x3UFy9f8qyCq6+dt87QbH1n3c8ph0c1e/bisT3beWTrO48tnenb+sZj6wwOrTSWNarjIk9kCwTbM9jJYa45t5DZRlBECLYT1oOMKuAtBDmE4BrZUDqXaq1R5BK+buEzwiwE+iqwRoEUwjqE7/AcAWw6wysKl/eiw/ROZFkBXgIs46BeHKiMg4QCQemDaqEogll4RDwoTuOh9uhZcftUZ3adwQXwCRh2WyMWhClcKQ5A+16TDLaOcJswP6F4JP/Qnzqvx/ukfgtolm0k25SxU7COzvfCRwIWEhy2stVk3wu7kTwEkDPoaH6+CmKjy9R3Ab+yQdzhGuEC8TmkHXH7Vn199Rq9U9hBvP0+OATeRAUchTlIVl/F3/S33xNhP7Iz49gE1wmboo36nZ/CcGQPc78cF8IWebaCq/iedaE2qc1qi2Q/jtfRlngQGs8SFhV3tLhsuONi4OcSybGwAeEG8f5KrjWPbnf/r//0nzgFB511z3k/cMLJ8yBvEwtRQq2fAbjB2zXwzZwoHudEwbPFQZQDw/i4f+91hHkhACXGXxThqegrLVLaokZrAvS+OIDAoLggR4vnGDyMQGuBTBIiLQaeGR9kfpcRrWjPEMkQeF4FwjFpbMxcG5+Ifww41QKOC4UWDn2Jp0EI/BBwLUHWopBw6FkSRCkUwKO4F0xgWrxdEiAtSPU/ACvBsOd6LVZPeY2lYajtXCeQhmeEiFZzJU3744td6fNyDGgRSKkKAMdAkjKOg/DcLzBP3i5XmDHvjX+P/EUULwLyeQfGAI4RjV9843KFmgqUGkQQSc6IvKBdAUB9yZWqPtN/DrkOXDZboE7UajlWilLkfE8b5FEaHQmGRViAYX1h4DHOosKQ4pGy1jhhuEth8wxFO2u+PCU6mj9FqiqaQ7KmzUGgGpsgfeKQxQYfL4rnUWCREnL5wDCLIqS0qfC5NghtTnEvmcaL9wsU1zqjDQIaNd8qyCADVmtCukjrUg4HjbPrpEjuuEYbS9xBo7QgvV+OGOaGdvA34yFQWx7vOM+v1qLmSBsAn6PjuBdZ8hTMbKhIrTFWJLb6gmzxnfSqnHkuU9G8aD1I/tUvjQt/S8Gr7XH9CkhCjQ6MUlKoMB48JR9HDVGLva5HkpL+iqNE46/5kH7yjTGisJHuoK8C+ePrjTaLhoQ+co3AcsmnDn3xQ4ScFXwm0F/3865QkCmsS6XE6SAoHRTf0HmOdKkOJnHZiMsIz1WUt/Y/OcZoP7/zfsm2ZETv9c251XYwi+/kTNGmz99qi/ZUyY7mkrRnOSrot8ZD1dQFwuNI0iHN9YdqEwyS7uDloE8bMHxoLxGnyCOAioP2g5d0U65jhj2D95MIFI299ln6RWRt3PmSiCikdKjVWpCO0xzQRu1HfCZHl3SQDjeKNEG/yKnmgGA6pNRJFgE2AfqOuQJ7wYlI5pWnVXbNmkdd6yUy1kvmrZsoWGOQslvv/4K9/cE37MSpszZamrJBP+lRu4N236OK+UkU9BA5rdesAJ1R9dB+9IMfRg69tnW6A5ueP2FXrl63ZDpvCzOLHlHZbfZsb3PHmrtVG+kO7HBv3yrVPds92LRhsmuNVtX2D/ftwuWzduW1K1apVj2ClT4DXHr6PQVjmy0bn5jyCDPGCnCH9QrYsby05A4G1msbLuCjhu1X9z1qE1CI/6WpcZtanLHTZ87YECC83rAnjx/b1voLN2CJQkWe0JMAlGT3AFyzhwFGk7ZPGj5RsBizfZwrhVDQDgWCQX/9+k2n3Kg3Ws6Xvb17YPlCyVbPnrOpuXkrTYQih+WDAxsfHbFEv2/1asWePX5kd29/7u0HgEb+kKkDikqxxwxx8qWtenjgUaSApnzuoMqQ6BnziG6i5+DHJqqPgm/ICJGVH330kXWPura/s2/bWzs2NjFmmVxUeCphDjgeVMp27dp1+973vuft+PM//TOP1ES+DvYOApg1HPh7MPJ5v/YrgD0AaIz54MhJHadSi5N+fWPD9cfFK5e9jZMzk3byVAAAb3/8ue2sb9vu+rY1yzVLdpO2u7FniWHCxsemPcKQ9dlsV61cJRK4aU9ePA78wzPjHoV35uJZL2RF+za2A+iyu7Pn84nMUJRO3NZQQsgp07GO5RKF4/a6kzDKXvJzBxHi+YyNj8HJGpy26Bffu1rUlWDfH9hR58idNuyTIEhwmE7PztvJk8tR1kbB3nr7ffvg/Q/DOcb6LksAlpls2BsbzZptbm7YT3/8E9vb2XGeYPTO9MSkBy98ef+e1dtNWzqx7Dzb/ERX4JxgHL0tw4FzgfMffcUeDdcrlAglP4NS8G/aHa7IOQApQD0c3HCNQ5UBeO+OBUBLAmNGCs4/TpQzkcQO5PYpJpZwWcFxx9zubO8F6owsGRbhLEakNXQUs9MzNuz0POoXAJCIRSJokc/bn952SoWzp1dtY2vHqhS3anUcSGWcOXsR9er7myU8owEgBbCLxdFohYCCCrQfUUYAMtJrB4cvepM2QLfAGifSEzkFtEIvjuaLHh1dSOedZmVsJICJg37CCiMlm5mbteWVU14AEzkEgGbcWX8AcTgJiHYlNmN9/blT53jB0IkQTQ8NBkA2+xQAMhQEFCpzwNL3zXDmZQ5pP3aC229Ds2tXrzs9Cef2yekJP4fArU3Eca0ZKDcYn9dee82jugEq/+Kv/q23I5sloCkE3JQpWtgMfPgetZcJ0etuxwLOQ+GVL/h7KY4HeMl+Ai0PeoFiltajvURQto+LAKNnRdnhIPvBgdNfuH3TC3bO5Djg4KQtzZ+2s6vnHYBGNpgbsgc4lwFAUyQvk0nY/OK8Rw3zHvjxazhDANe7IThlcWnZrl275nzHODwAVZ0mBTvIUg6G/4t/8X+4AwKdSOBIoxm4oFln/C/mxyxXHPH5gbecWgQ4g6CSQL8hT+NjUz5HnTZ0DaNWGi0EgKcTirhh97C+0CfO2Z4ORaM9yCGFnI7bi/VnlspQBK/tQCh1LUojYzY/t+RR/C5nw5TrHPriWRgz077ukGGK2vIZ/N0BYOSsUoqKBOZ9fVCwF72FzhkfLdnMzKyva8BZ7g2BTCG7a3FpwSk2VlZWrGc91xOPHj/2KOl6vWmXL1+1X/6lX7XZ2XkbdBO2v3/gRT+J0K1WD6zXablsPVx76A5x1uHU9IQHt+FopR4W+/WD+4+iiOiez8loadLyhQl79/2v+RrGedtphQwcwFfa+PT5M7tw4ZID0ETwT04gJ8FZ2zxs2FhhzAvJ/uzvfuw6YnF20dr1ptW94GnfpidnbHFx/jhLjYwY0StCyYNzj7oLixSVtZRduHDxODPm4uWrzoUN1RAOpcNG2XrDtu2Wt+yLO59ZYSRnc4tznmVDcUzWDAVXl0+vuG5G9+CsYc6pF1EYK1q927RCqWjpQs7W1h/b892Htl154dQbR92yDZJHZkkCmsJZlHQpMmOguHJMwoNt+Y4zLFlzIdte5+SXtmsIkBMedHzejepb8CzPyIADO5bFKcCZ71VM3W0RgiSjADTZj3q+3i/KDM8cjIHesrF0Pzqbe5hf2RPSQTr7o59kJ/O7Ai94B89zLCGiTxUwyM84+CssQM8RRia7Rud2AZgaQ4HDGjM9l+uFg/CTtvJPbZd9o37SFtmtmgc/o0fj7Xo2yrCmDXEgWHgV8yGQVE4C3qn+y26QXa73yF6S3c51cbtYYyZ8L463yF6LA8saI+FHwp8SEQWMbG23oaIaOBqr+Pzo92NnQ4Rjqt1xnCs+ZsJJNDfCtPhbeKLGXWOntrzEjoLto2cIAJYtFp9/AfxySKgvcQyB64VX8Lswt3AeDOMddwho7OJ9jeM7msu4vOl+OTaEzQi/SPwv/+0fDgU6Bc6rl8XcNABabAKd9DBemIpC9GWsClDRiySwiiYTOCUUXAKq++LeDg2CDGNFhwkI9cHkf6QsuE6TI7BSkyrgWc+MA2YSfn4KXBAIp+sloPwdn3AJfrwNEnYJq4ADDToLV4a4nhVvuwCa+ORJGbkSj0jhHbyP0QzwXIHNPE+LWMCPFn3c88EmznUOWsQWnq7R+Ikzy9NSD0MhBQ46cHopKhZh1jjIASCnRryfUlaMAc6IeFS2BFpgjpSaACLJoCv+QSiKJABaHjXGyosyxfhGA/gboqBdFjLh4A0AHf+OSAoHbJzvMnj/pDx8c/BIgZ416sFQI+KLw4cWvOZMY87BhQ2Nw1t4f0QVkgjAp8A5fsYV5rFMArTE5iUO4gVFFZS5PLuSK8ZCip9xEHWGqDcY55BSGXhmFbWqFFXxPQOCCGAVmMSztCnyDt6lzUvzrI1B0aMoN3FNqygH13i6dAzgpl3y0ko5c2/cK6414HMZ0e/wmRS5nB6MpzYtftKWMLfBacD86xqPIqOoUnTAEXgmPSEdxPXaSD3SPALmBGbG15ZASX3mgGUENNNn6TyeLXBdm4L68qqe0PpCJv3gdOwwCYcX6QnS8aRL5awLB6+XqXBeQCABryhpnCWfB8ZBKc0+PhH/rw4qMrJ0eBMgqcwD2qc1pvmVbL+qp/leY8I4M8+0g/sVMasxFDD86nhobWhj5Zk8SzqU3+Pyqc1T64g1oHciHzp06XAWPyzRFhUJlFOElHKtB71TYyD9L3nVfMT1cjIVIgV4ng7C/C3edIHtzukY9UvPdRnIhOwZZUCgj3wNDqIDWzpwsraaQbZZw/QZowsgC+M73j7fU6gU3wDkCUagy2oUtSwdxbO01uMHExkAckDwrPihRzKgeSKN3u+PqEmOxwh6kUj2GA8Ma3cM94KDukehpU7fi7oNhllL5IoBgE6P2Oyp8/at73zfrr35jg0tbal0ziMAifYl5ffosGG9VtdSvaEVLeEAcvOwar1W2x7cBXypW7VSc0qPYmnCVlcuWDJBxsm4TZQmrJgtWKvRsk65ZhOJvFmnZ1v7G7a++8xqjbJVj/Zt+fQJ++53v2OLJ+YdkPr45x85T/H27p5tb2+G4jKppEcGMkb1cs0yqayN5AqWHqbs5MJJm5ubCcBBr22dftfqrbr1SZnMJWx2cd5TZFcunrGF5SUbtNtWr9Xs/p0v7cvbX9j682cebUzaNunT7JWiqcDQ3C+Xo0iJUNCHSCJPlzwKzmdSW4lKXlg6aSWiqroDa3b6ls4VbfXCBbt85ZqdPHXa+lH6dK1SdadHPp226v6e1fZ3nVN7a3PTqnv7Hv2K0U0bAx95wiMv93Y2bXdn6/gM0IrSLlPZwA3+5ttveaQ2oDl/wyuMfgKQge5gZ3PfvvrqfgAxxkohkyCT9rEGcCL04fLFSw4g3b/3lR01Au843KZE3sJniYOudlSj7KUXo9Oa8zVJoctUyvmGZaiFDKecp8fD/HXh0nn73T/4fbv02hWzkaw19yp2+9PP7PFXj6yxV7XGQc069baVd6s27CPrKS/gSBRxMhXSqKGdgKu13jg0y4Q9fWJq3Kk5cD545FQ7gBqAr7TR13IuZEAAGAXe/wTkPJZPF2xifMpBGaLnuP/p8zWn6oEvF/1GP4gERc8T8Us/KablTrAB4E+oteB7St8cDAJEPXFiyQHEQj5kYP36r/+mR2wz3vXDivcFpwLAeaUSuFgZK0DK6fEJK40UrJgt+t756Nmabezv2ERpyt648YYDcryPNUMbF+ZnHSQGhCTy0c/S6bAHd6g22us64FqCI5VzULHgY9c56jjn9+LsnIODvLtcrdjU3KxlinlLZjM+vhSAHCuN2sQ4wDicruYgH6A1+vGwfOiUAPmRUTtqcV6lDBfrIBtAr4Uly5OFlQkgKDKJblMEJpHhtJlnMD7IbnCojXhUOoAxzgDPNCtkrdlqOCDrhTaPGn49wCy0CH7GSOd8rTjXNBF5+ZyDg0R9AvTmU1l3Nl+5cMlmxiedCxtZz6ZzHqwxHCStND7pUbaAnaOTIeAAflnkiOdCoeP0J4dl6/VaDkTBjcsWgNyPT055tC4RvM6zXam4XgYMrVYP/YzMdRsb6/5s5Ex78EhxzDmLyZyFQQnAC7oZgEKcdBTWXDixaCvLp+3ylSu2embFAf9/82f/2j7z4mptBy5hXYJWBQA6FL9LeXYI7WcvZK0CbrPWvOCcF+xuOT81nMJXLl21iYlJG7TYE0cd1PbClIcV/wkIzX1E1LptGxUyLB9UQ/DGxISNFMdtaXbF5udDRLfTZvi/EHn25Ze37ZNPP3J9d/HiBRubHPOociKgibiFx3lyYtbbj4wur6xEmRwtL/ZG4BaFS1mfRPH+8Ic/tI9++lF4j9duadh+ed/7XnS6rZTtHZT979kFQEt0RN44YyDLjG82BU93yUYKoz7HExOjdmrlpBVzRQdlicjGpvOzQSprM/Nz/jz2j4eS07QAACAASURBVLGxUbNUwu7fv28VdMigacuzOGWn3Y7ygqh56tNAXTPifTgoV32fm5yecrnF6cjYAKBTPLB+dOifA6pTSFHBXxQD9vmo1EK0e2HUx9i5zSliekzrSCYQBVenfb866hJBf+RBFoDYFGmfm5m3N2+9Y4sLy1beq9iTx8+tUuHsk7JiIWXFkWADvdh4ahRahNYFew1d7NGwI0UbHxm33V1koum6kMyB0bEJyxXH3JnBGZIzllOH9UOQybbXL2i5sxanS2liwkqFcc9OJNOrXqnZsDVwh/PjBw+9MCn9xKlFNLQD+6OjXqCSSFUvGtppu6zS/073yO7fvxOioKNU+ZMnlp2fmvV+euWsjY1Puw5Hr5ABgnN8Y+e5/fzjn3iNgeUzp21qdirwtQ97kfNiwu+hIKWfl1PmZ43TZ1ctM1q0FDRR6ZTt1XZtp/bCdspPbWP3qdWauzZIUa+hb4kke9HAxgrol7TTXjGPRP5ns2TmUNeg7s49AcKyz4Lt+rKYt2xLnX91hvezahrqllHvvwKYdJ2vi2LIkKfeh86ssrmFl8jWUiQn9+gM4M6XCJCTbaUIaYG4sl14jgLeZCfqnKtAFz+LR8Et6EUBgwIkZWfGz806Uys4xc8vMYBcGI1ssDhWFAeFhbsIqFSgkexr2W3C7vhbdqpsmriN488ehghkPlebFYQim9Ht5CjjXvgUbYnjRXG7UfiidIGATd2jvUTt1L1x7C+O/2l8hLFp/ByjGIaIY42JZES4j3AY2VySPdk0qkGl69QGzYHsU71bz5GdE2+z7Ci1j++Ek6pdcRs/4AqBmlF4AM/XfPButUMYV9wmFVAsGdF71Ta+F+6iOYm3jfcqyIz36x2yC/me6zVmmk/ukUwk/qf/+j8Zojz5gIWB4tSNEnJuFOAgBP4lKBcURVwYaIiAGzqnBasFcAzORUIpo1fGf1xINdF8JzBTA+udjiKmJXBx418TKIHlGvrB32pfPKJLCoxFp8GiL2pDHECRwGmy4xOrsZFwSUDkwRJYHzfcX1UoAhUVMSdh4WdcwRCZIyMhDk5qnuKgLL/HvV1c32qFlD4pNwHXAvnVrkD3MOIHOQ7F/GPDxwHBYZlnSTilvONAi4RQz5dCwuCkXSGaOgi02sm7BSDxXdwBwf1sxl4kIhoTrtd4KRpKUZralPRe2hEA1VD0SgpCDpJuPwAs8gJpk9Kc8m4/6BI5A68tFAhRWonaISDUgTysc46mlH93WoQADL0qN1KEki+eq7Fh7F/1OCmFSWtIG6Y2BPrvBz486oNB4IVNhKhDrsXABRBmDj0KDC7TqBic1jVjJ0MCwEhAnFNgRDzBkiGtF23O6geywjs56DDuHlUVS0eRAo3fp4MJPyXPcdmnnaTAxOVez5TiZlyQW8ZBkZbSC2q7Di+MLb8zXgLsuYbPuUfRqHEAGgeY2hSfS71DmyzXeHujzAqtDSltyZ3mTffpwCJngnSGDj1EKMc97TrwELHGtRpPHRyQd73bU+BSyGGIIsLY4jqif5AX+j49NXUMREpX0ibkhfcqwlsbI/dr06GN7Cf8zbjGN2O+4zmSbQG+rBXaIkcE98vJEZcXHdi0Rh14ikXu804+k+6VLMsZKF1Dm5BN/gmA5lrtQWqX+q7DkNbpVGn8eIy5lnvVJ9Z/XCfE5YbrPBK+kDsuwBlPPxSXudY7h/n4Icd1CGOaCX1st0IhUc0tUYPelmzIbuEArsOCr6tBiKQjg0K6mfZp3IjkCRFR4RCSioAo6UkAYz8XRNQf3Kc1qih/9V+HE60BrSnWGIZYMDgCUE30IWOsw6aMBIBy99Z3QtVl9B5RbXCv9oZp6yYyliqMW25i3j78pV+zD7/9q1aYnLH+gEJXFB7selG4QiJh1YOGp72mB2bZftKqu7vO/wxgS1oxkYO9Puu1aNOzCzZWmrJ+L2mDjgFn2/z0rOF2bB02bSSZs9TAbO9wxyrNXTtq16wwnrNbb96w6zeveUQpEW8He/ueEv2TH//MDW+MacBBgDwM0qePn9rmsw2PimJHWpxZsPHSmOs20qkBoNu9pg2SQ8uO5Oztd9+21964bpmRggNqhxTFOjiwp48f2b0v79jjhw8c8F1YoBjalEeiAeTA0U7E0/rWpq1vbHpEN5HAieHAfx7Vax6ldrC75/I2PjVtc/OL1qZg0mBo8wtL9t6HX7fTq2etUBqzmVl4rM2qB2VrN5s2ksva/vaWNQCtdnfdsH7+5LEX/yMyEH2FvsEoPXVyyRq1ij16TBRX4K7WOQO0i3k+d+G8ff3rX/e2II97B4Ak+75XAXodNpr24vm6p4dTQFj7OmvLeX57fV/fZ5ZPe5ZAvVp3ELwAF24madvlXQcrdC7SWZG1wPsAFtmr5KTie+0nPF9nEihNbr19y99FVNfO+qbdv3PXHQuNg7rV9nFwDJwaAQAFblUKEGJHEu2Mkb9FyvyLp9aBFNTNd4DOtGdysb5G4P304qEhgwmaHSioXC/2cG7jeAq/M77oZtLxT58947qGKFmPOof6pNm0Einm46EAGllaQafiDAtAEMCior0BUohSffH0hY/VzPSsTUzPeDHAS5ev2odfe9/HCFAMcAEgb31zw9bWnniROiLSoUCZmpy06YlxMrR9HLd29q3R7DjY9Y0Pv2mNegBqmeNnz9ds+cQJm12cdScpjhuicuG0RlYq5bJzpQcu1KTTo8zPL7qsEGH+5NFjz3aYGBsPWV79nl25ftXOXrpg6ULGxicmPFJ7bKxkycTQeu2WJaxvbepC9IceKfno/iPnD05msk7HQZYc40rRvIvnztmbb7xpC3PzTmmCTIp6q1lr2o9//GOXDz8nZ3IOJHP+AQhnPqGIWZxfsInJMR9vUtv9vJ0cBgC6XrO98oFTcADuov8AfokMloOWeea5oYDkhq9ddNPZlTM2OzHllC843+CYRS4LI6N2cnnFo5/RG104jKCwyQWgBmq47c0NpyV4/vSxU+KQaUu0rc75cEeTkUAENkS24iYPkelwzofaETv7u5GTM+yJnNVLo2MeiYru5n1E6jIO0Bhw7oDGAy5nzpnwz3If4/3Vg3tOJ+GATWLgtD1uo3UBu8KZhjFBblrdtusyolhZ7+wzsl+hBgHsXFk57U6g1CDpThTWGv1AfrkeAJr5nJ+fC7JWqfo4o8dYJzw/ly5aJj3qXP7oc/6HM1fIzgVoBqytN2vOPRyCTwYOwkFbwv+VZbijJ0KgBMEcubwDtiDs0GKmEyGjaWH+hPcPKhvePRqBZDMzU2H/zBd9fX92+wtvAxH1HmSSH3FbAzsCu00Rp8snlu2gTObOjmefAICjXyr7FSuXq1YuVxzovvraaz4/TutmZpVa1Z6vv7CnFNnb2PC1fO7M2UBZ8mjNzxNTU9MOzlMXp90fOKiOzgBQR4YpSMveBIjNs9DD6PjXX7/lusjnso7zqmJ/9Zd/7X1uA+SurrqzCUcb2Q0A3FBMQLsEHQsZMjhrdd50Khyojpptm5lasJs33rTpyVnPjjjYr/p8j40WbHwiRI03mw3XMd0hTo2QBc2aahw1nWKHDO9gLyadamd0fNzgwndqm3TKo5bRr4VCcOZBY4HT6vSZVQepz5w5Z6Vi0NfQF6+vHViremS5ZNY2nm/4XgkYTWR6r90NlD4jozYyUvQaLgRaQVHDukuk0VRd2z/YsIdP7rszw+3mbMHblklmbWoS59ucU5rkCjnPaDmshUytz29/4sU/l1ZO29KpJW8T+2A4YweaOXQ49gHZGDh3F1dO2tj0pCVyZBskbZgdWK27Z083H9jaxkOrHe3aINm0YYJsq45HmM9NTvuz0P3oPvRJsZiz/iBkHADky7ZmjfI/2EDBiSUbUMFLOt/KDk+TLRCdG2i7osMFojGGfp6M5FfYFtfKxkAmFeDC92qPsAPZAsIOaB9tE17lDvxYIJbO/Ho+ey2fiRZEfVRQJs9FF4qekWsV8Cf8AZ0kp6OvoQj3imM3OsPEgUsB4gLd44Am3+mMru+5V7YZ7VdgDH3V2Z/fj0Fczl0Rv7Per/O/bFQFXgojPMY2osA62YW8W8FnwgPUTwH1shU0ZnyvwB3NUxxIVX9ln/4DG4h1SLZGVOtC46ZnCgOM43iy8fVZMcpyjV8Tf54CA/U99wsflIzG54jPZCurjxp7yX4ckMeGFwYpuRUGJqxA8xbH4ITrxdfDPzZWwizj7eZ37hfOFcdF9bnruKgvGrN4EKHscQegNdl0VICHDHt1Og6EBgNQ1A3BgIw3AkFT9Knuj3ttJORcEzd642CEBiZ+H20QkKhBYFOLT74AkLhBLANYQJMEnWdwnW/+EciOAlPfGMA4qKoJdYM+Atk1QVpU6q8mgOfFAVkOpPGoULVNEydghbaiWOmzADABcfG5AIDTWPAs/dd8aNIRUvoS92gFoy4ARALk9X4pjbAh9V3BSplz2GDugjII/EtxxSbwnOfGPShacJobngsHr8ZVciEFLpAnDuJpzoJhTpp81qs765/mgSgMgU/a2DQPAvv42wtYRXIgr4xvYh5NFBaaFBK/817ax/MdQB5EkYBRtVhtGLyDMRKgg2XoCg76A9KHigG4lgErudU7NMcAwqHYIMVyKseRS7wntCWk+2k+mDf1j3u0WSmNSGlJHlEFuFfI+uGT97LBkYqncde60iGAvz3tNeLlU1qfDgpxcJj2S/Zph7iQVaBOShYZV+ZFXDFzD+/VBimdoznic1+nkUxrLKUfgnMlFNCkvfRbDiyBGbwPmdZGKfBZGzDj4VHyEf+UDhlakwEADPxZGnPJisA4ORm4lg1ahyS1U/3S2lC/495sDmqMsRQ64yLABsmXcSVZ9c0iEeRfUQUaWyKP1G+ABlIpHczp9x2oci470u8qFb9/fm7uOOJbuk0HMenu+OYqoFb6UesxrpelPwU0CnDGYOA7gdoaG4GQWku0g3eLkiPuZGC8Q3pmSCl6VYbleNGBhO9FlaGDpMB+vtM64XfmQLpIB8aRbIjO15jwUwdLOeW0hwiA1n7p6y8X1rH0p0DoENUY+kH/MFz1T4cxdxIOAhBMDWHpOdfXEcUQqeSuh9MBINb+DmVDmM8AQPNfESAemdENB0v+ub5TJGTEx4YB6U5r6BVi1Ejaz7SPvCrf2oN0eCGKLX7+QJ9Kb3Pty+iTEH0HAM0/UmPLFSI0k5bKjloiW7TUyIQNs2P23d/+fXvvm79kLZqfCgbfUb1v+WTKcgmz6m7TjmoNyyfy1mt0rLy9a1/dueuRdYQ3sQ4A5sguyRfGrdceWLfdt0atae1qyxZm5iyXzFineWTZBCDMwLrDltVaZesMW3bt5kW79eZlfy8F1ACQ4LElIvDjjz+xfD5nX/va1+ydd96xQrbooCRp8higP/iLv7Znj5964TpwCHdYtZCDfiiGlhpaNp+2b//yt+29Dz+w/fqhA+wH29u2t7trmy+e+3OerT1x/mWiLAESuGaQMNvd27Pt3R3nBGWNQ3nw4Ydft+lJincBzpedW5MI3h/+3Y885f7E0pIlMjk7bB7Z3PyS/c7v/769duOG9RPmKbVkchI1TjomnKLNw7JV9vacA/r+nXseUbm1sWlQ2xKdWasd+roCmBsdyTk1A+uJ+VWB3F7k+Ievl5R5HbpxeKAn9nYPvA+EFJLWPzkZQBylZwNEHRIB3etbMZe3d269bXPTc/b00WPbXN9yjtpB0my7sme7h7t26exFW1w64brAI8E7nQASrQXQi7axFzCWyCUyip5SQUJ0KTQQvkeksh5xTRTt8KhnbYoclg89ynByYtoBLsA4ACYAFCLd3dgddB1kA0wHEAMo9rWdCUWCKLjKux347nQ8/d3Xpjt/CARJeTp3AKgTlsvm7Mzqqs8f+mWvsmfFXNZ2D4iobdvs/IwlMymbW5j1VH9kDOAFgIs1CbUC8uv37h34PQCZgK0U8MJ5MkxkHCyj2CMOlWC0dT1KmCKTa8/W7KuvvjLSxUlpP7m0ZKWRotPdAF7vbJetUCjZxvq23XrjLVtaWLKdncD3e+fOF06zMDOHDM5Z/ahu+7vbXkQOMAp6gYXpOedLJ9qa+45aHY/EhCKCYl4HO7su5+gyCkPfuHXTvvatD210ctw51HlGNpNyxwvyy/qvlg+cax7ABB5lIh9rjbYDpJYggnjMnj9/5n29eP6iXb/2mutRxkw2DVHHgLifffaZ82YDrAFgMzcAb2CRmVzalpdOOgCtcw7zzu9QAfh+0e/Y5naI5kcvvfHGG/Yrv/odl1Oon3AMIOtE6JIV8MXnt90Rlc/knO5kae6EB0kQNc/ejwydOn3a3n3/fTu5umKHrYY7dZr1plUPqjZWHLVu+8h+/vOf2c9/9hNLDEPkK4YuoLvvEalMWLslwJ0AnBBpypyNjY37eTwXOTGq1bLt7O5YJh0cN4B3E5NTzpN+WGvY3Oy084ejzwHRoZnx8yeOSBt6RGgmn/FMSQ9gqFasO+y6ExBdwfkXyh7+UcSQyFrmFWd6cQTgOJyZBU5QxA/qk/n5BedzphaGn5mHpPwHWw2wD/552jI+PubnY8BbHBKsaf6hCyiEWzts2+xsAHBpTzzohDHjbAW9EeAo+wtjhVMQHbb26KHn/SAb/GsetS2dy1txpOSR7RQXZt2hc/zM3e74WoTXHEcERV+RA+TyxcaGF/Z7/nzdufIB+Sk0yfjgkALI5FoK+NGvmalJP3s8fHTH9XEul3eefTLnAKCJ/F9eOW3vvvuurZ494+ey8mHVdvd3jzNQKAJIBuKl8xdcrh8/fOR6AScQ+wbetSMy2wohQp2x4Z87ZUZLLv/V2qHrMgBo3jU1TYCMWS7aV/7vf/Un9td//ddW3i/bzdeuexFXdxxwHqGGTYMMi6deuFZ1Mianxh1Mp/AskfXVctX5i18795q9fet9/6x8cOgZFdNT6LooezLJGSjUS1g+tWTnLpz1zAWugxrG6WVSGW+zipGSEcJcsrdh20FVg4MVzm90EnYkzp5Ll67Y62+8ZdOToQx1p2F2/86mdetdG3aG9vTJmnPc51M5pycqZEPx93AeJADwyKOYcR6PjIXCt4N01za21+zho7sOtBMt7TZagbozaedKh+4J2XH6qgwZV3UvSHhQ3nVqFupdIPt+lusG5xF/cxZgT8Jx6JnG2aRliwUbmShZcWLMxiZKNrk4ZYlC3756ctserH1h9fa+DZNH1urV7Kh16AD05FjJ9RYANNHl9AVn4tC6XvAxmQjYURyvYb/lTMXnqreC7Mg+EOaCvgFY5id9ZN/idzlNhVs4lsVhKrLTgt0fbHnpXT0zjsPIDtDZnPvjILlsHW9HlJHKT+6TTSA7mOcK34rb/F4nJmqL6Dl0LddLBtAb9D+OAdEe5CMO2gp/0JlcYLdATNmQwnyELR3jJlFAYxwz0RlDmBL3CjRuUTQ2wkj4KRtZ9lk4q4fgIGSTf3GsTM/WmUq2dxxUffUe2RhxwJRr4naU2iQbU/aexuMYcI8FIMZtcM0nz5V9pHarPS5fkf0vufEORv+4T/3SM17F52gzbYo7QTSOGgvJq9ZJHIDGURO3v19tq+wvzZ3aGb8u2Jf/MHKa74Wx0If4/PB+7qHNwkYYm7jdpnHTXPH3qwC0Oy7+x//qP/YihFwocFId1wC+BC+CoRwHZDj0ShjpnA5hAqClWOKDyHNloMp7QuME0GgT5x5x5/BO3SOholNwX2lwBYDxuQZNA8dnSsfgnQJPJFQCBV4FbOJAkEAjgRA8J74YBBZIScioFxAr4ETAnLwjWkhx8FGAFT/j3KeaCy0Q596OQOg4+COBEIepFrQWvASkF6WmcL2UpiIB454p3hf3sAhMaWNkRQtNYyHQT2CoFoyAO42HH0ai9mtBxJ8l0FzKVIqPcXLArw/I2PEDr0AtXXOsBDC8o+gpgUNSRmHRhahreR15jntbKUzj0a1h04lvTLpWgKUWb3yM1UYMUcaNqCD65rQHbryGlPtqpeJNFbgmYFnR+EQusLEypkr1D8B/8ILSftaLInZFKyGwVcpC8qANQoqPIkM8L57GxHcOfDSbASyHA5PK1pGnF+OD5/AODhZxYFQKj/u10fIZ7xCAJ7oLnst7GV8dTrUxSGZ4hpwhAk61rpi3TOSo4T5tQPpeVDG8Q95nrR9F80jxA5DzO33Wu/1gGfFrS0/wt8BV5k2FVqSf/LOIO4l20AZ+Sr/xfh18JKM6HEivan0EYz5E5ujwwnP4Xd5wKDJ4ntaPDi9ElPE5BpD0u/QL7xXQSbSV+qP36m+uV4FC6fb4hsxnGi+/NvJoa73qff9/m29cT9NPyQG/03f0NfNG/3kP7ZMDBXlBNjAwJaPMIW0QYK0NW1xt+k4eZ70/rKOXFba1D/I+yQnX6hClvnIffH2SqbiMxOVY+j2s/+DU9L0LgDcRDimSXc2vDtL8Hd77kvpJzinuI+jTDwO54AhRujEAtEdpRCAmkcYhmiGA0ET5MQ58prn1CG4LQLv22l5UmfpYpiPaHO196N744SO+XhhTHWI0fq8aGhozAO34Pk6Etc4SjBvp475fDkOmydjEpNMBtAAE0gXngE7kx6yfGrHf+oP/yN784FtWOSRaCOoGs6PDrqWg9egmrX5QsURvaKVsyfY3DrxoHun6ROPNzs3YyRWqv4/Y3m7Z6rW27e8eWKvRtn6za7W9mk2WxqwAcN8bWLczdMMtk09YqjC02fkJu3L9opXG0nawt2fdTssLdD168MCjxjDM33rrlhcmWlo9QQChHe61PZJ72OvbRz/5yD752c/daCZi1yMd+12PYusnew5M9pNDu/H6dXv91i1LZNO+D248fWrrL154ETl4FwGfr1+/5vQTODsBvzZ3tu2z25/b3Xv33CAl9fvrH37TlpdP2eT4mBvOmy/WXdagPPjzP/9z++yz2zYFjcH8nDU7XcsVR+03fut37O133rYhafB9M3Bg+gmHLqm2KaIJDw488vnZ06d2sLPjRZyICKTwo0em9bruFCGijUJiOpz2Ikop5h7ZJJIVgGZ2fs6NTOSQNf/xR5/aTnnfWtAmpNOeVg+HKtcAwK0/f2HQgjgncaXqAPPVK1e8AOT+1p5HWALmV9t1K9crduXSZQcKuJ/9DVlDdz589MQ++eQTB8d8jygEY0pGH/s4Mgxogz4iogsaj2F3YOMjox5hmR4mnAOTIlIjpZJR5Az9y9zSFwA+dB0Rm3vl/QCY9Tu2Xz4IhdjGx33MAHloV8hSNDu9vOxt7ZH23eVcPnRgjzT6o2aoKD81MWnziwteUAsggUKQu/s7vtYmZ8bt4rWLDu6KgglKCsaYYlwbW5v28P4DHwcAIABMqC3QMUSqAsaWqxSRnLLRESLZUg6ecKaAyxrAd2NrIwBe8zP2i9/6pl2/cc2jN3HI9Fp9+/GPPrZCdsRuf37H19I3v/4ta7VCQMP6+gv78ovPrdtv2fzCjBVHc9aoH9rJUyft5s2bDoDiwKG99XrD7t9/aI8frXlQAZH9yWHCwdfdvR2fm0a7aafOnLI33rllIxMAcgHQJ0sE3nKe3T4CsDowgErA3cMy++fAXmzsONAHfzYRiMybn4fSWQf7kFWATfQWHLToKK4BfCcCFEcQkbpEb0IVMewNnQpFAQbsce3OkWdfBOcjTorAv42TD/CXaPa3333H3nnvPV8TR42GJXqDUHg0X7BHjx45CHnv7l07qjc9MnyMgAEv1Mn5PecO85n5Bfv6N75hV9+6ZTZOeohZ7bBma4+eeDYHbfjkZz+zH/3dD61RO3T94RGs8DnDYdqDK37EaQ/aHShhoLgIHKsT45MuZ9AYuCM2ZR5VGs5uo86pnkynvTAi1+MIWpybD7RQvZ4XnvSzII5XzqXFkhVHQx0IAMBqrebXoLtweHB+IUoTeSHidHdr06NDAYSRDwHPOi9Aa8A8EfXrWWLDABj53jzsOe8y8/Dg8SN79Oih05QQ7c3+wDhznYxp5JQ9aHx00uZmF0JR0OgsqwhGdLMX9UsmfZ3TdudLHw49I6ZRr/h9AIjUNUhYxov+sU9QYBmZBsDDBhgrjfi8s8YAsZHRna0tL7aH82GvvOcZG7PzC7a4cNLOnb1kBSgdoHxIZXy+yLC4fftTl/XxicBBv7OzaQcHlVDYErqWbN667Z7TZnzw/td8rGgzhTgP6zUvDoiMQ8uCLlpaPOFcw3vbO66j6A9RuDjYqrW6FYohApoMHPYmxmhyDAfGmD+PwpTfQjdcv+zR9k5Nmxg4gPyTv/+p/exnH1mn1bG3Xn/LFuYWvTBgPgPVUtJqjYrdf3zfI80BotGT9HN6YtrbVsgVrHHYsM3NPZubnLPvfefXPUq/0+r7GRpHL8C1Z2gclp2uBEoYKIWo33DixAlrttruuAWAx1FSxxHtUZ/Ylj234fb3d62Yz9r2duD3Bhja3tv2/RmaI6Kf2WuXTkwZ1MHNatc2n61b97BnvaOePX3yzJ17yCMO05nJkI1IEVroJNn3K7WKHVT2bBxqpvFRS+bNPr3zU1vfWnOqGfZWHA5LCyctm8rZs2cvbNgL5yXWF6AxlE+ZfNp6/RC8RXaX8AP2pSI61Z2wWee958wC3QZrqmsDK4wWbWRqwjnkVy6sWGEybY+ef2V3Hn5qO/vPbJBuWzo/tF6/6boBTn3kYX93xyoHe15cNO1HVajT2LdeZhoLV3Hbvhv2ANqi9cI5XramPwEsqhv2I3QN6wSdKZxBARQOCtOH6KwqWz4OnulsL+xGQYICoXVujdu1ulb2l87RXKt3CRPR/Tq7y15UkW6dKZBZ2SLCauib+uRYQsQcoPcIa6Ad3OPn/oi/WZiErnHQNALIZffE7SXhXdKX0nfqG+2MY2uddmBMiGOCcRxPmFSY0xDcJntB9mYcHBWWIgxSIGfcVovjXbItZV/ofv3Nu9RmfhcuqfHAeS4bX/x+RwAAIABJREFUS3Mj+RAWxd9x+1pz6jhkhD1pfHSvbGD1OW4Tx7FQjYuCluJZp5KRuN0p7Ir2BOA42JPqm9aHQGWNVRxrEAYhGy4+/nyn9wkHUHs1thoX2YQ8J74GXpVL4bLCMIRJOZ76P/yT/9AjoGWsa+P0aIeo8KAv4CjKSwuflwaFEe6VkR3vnIzsVxeFBkXvpUHa1PlMHeIz8VNrImUY80wHmiIeXQYjLrwybBUFJ9BFQibPF4MlEFzgktpDv+LCiXDwTqUlxCedeyQUArU0VpowAc7yLmkhxhePK9VYCjL94r1qowTkeFFFwHx8oUkh8BwUuARA7xFgEsDCqGhHn0iHAMLFgUPGQIo2PsfqOwd//gl84nMB0Irg1pwJVNUzfb4Gg2PFpEUqAZayFCAY7zvXEtVFNA7RUg5SRDJJW0QlQ+qQ5lifSbEHICgUDuF+2stnyAZc0EGpBEBLCkibGjKgFB0tVC1CzY0DVUToeTX6sDlwYAkAW/AqdaPCnxpDeWLVZ6IemBfWAW2Qg+SlggvAmWSE9cvfyJieofFUH7QZ8gzAE/rE5s17lK7o37Vaxxs+QLqAM37Sd49edk62I5cBKUKta0XGa3yQCw7SPBeDnrbyHMm81o+AV8YdI45rtDHGnSDuOIjWL+9UarTui4PMmlttzvRTa1YRsDxbkdoqzEjb4nOizUg6grRf6T9t9nEvtBwBwYAKXE1cz9jEN4X4MyQLyIsOHtJDtJXnc3jm2fLAas3zHOeTzAQaC67Tu7QpSXZ8/adCZCm/C5jVWPuhKKKV0JqJg4pywKhfr25sL50kQb9rXfjajaJu6Y+iXLXHKCKbg6u+12apcdCmSZSa2h1fJ8oKwBDleQ6uRnQpcnBKv8uZ5mBEFOUsEFpAk9qsdijdrHcUAAOu437NvXSVnA2uC6I9S3uTy18U2cx1cceF9qKXB8muP18yIWDXC9h5ZFuoKk1fPIvH+fETnlru/wbhwEJxKNfLsf395WGGqtehndIzpGRr3nwfiKU5+j4SFR/RHhcH3rXPy6Glc4T0hPYFf350jhAQDzDJs/Q3nM/uPIs4UEkrTaQy1h0SZTW0SoPo4IKlilP2m7/3H9gb737TDuttGyYgzUg5F+qg07du9ciah3VL982jl58/2TDS5fMjeVs9e9ompyctP5K0Xt9se6/qnLQH2wd2uF+1VD9h9f265RMpG8nkvEAbxmmz3bRcMWUrq0t27fUVGymZbW5SaOnQ9re37fPPPrEXT5+5jACSfu1r73sEG3vPzl7V08SJ2iTqb3tzx9YePPJifRjrpH0zzBiAgC3dBPtd1wuAkdoLvzOg4f7Wju3v7Xgk5Mz0lF08e8Zu3LjhHLrQbnz+5Rf20ScfO1iB0/6XvvMr9u677ztPMAAmjgcK+hxWq556y8EWUOOHP/o7KxN9OTtnqVzWMvmivfHWm/ba9ZtWHB2zXKHoG/EAZ3Cj6aAz4Z291pE1qlWP7IJXuLyzZ+VKiNSkSJ3vSRRigoYF9tJUKmTCdIPzCZkI+3jb9dnK6mnfO4h+Q6c5KNw5tKZ1bGFyyfvqoP4C6fxJB553AY22d+z2Z5/bsDOwN66/7oULATb63V4oZlbKWSbKAgLMRYcEXvyCp9T3B2Zffvml0ymga4hMlFHET9Yb7SVCElBxdeWsjZcmbOPpuoOD/XbPZZv+OFjtQMJhAISjLB283Dxrdn7ejXL0Q64QHLxEoxE1jRxs7e46LyhrjQKCV69dtvPnLvpardUazp9bKdc8wptoYNoGIL60tOhACnJDJDKFTwHDCmN5e+3mZU/BxrHnNO/JhL+z0wnnf3hjAZygOiAa+vnac3f6I6+kl1frbZchpwVAFiwYefAac7YA7O70OnbjxlX7zd/5TVuYmw0ULFCxNDu28wLqloFzJv/bv/yBvf/e121xfinSpwnbXH/hKeb9QceKJaLlhra6etreevtWVPgNx1XKQaH79x/Yp5984RkFRM5OwF0ena9qjZodHtXszLkVO3/lgqXyGQcX8+lsAPE7TdtYf24VjwZuODDKvUf1lrVbXbt9566fjeq1hkdIQj1HFhxcusw9MhqirisOuHOeQv9CQ0JE+ImlZRsZH3HQUyAJgDbRrR4Yc0REcMXa0LOkgt6DZoKI0mqNQpVVu/76DfuFb/+iLZ3CQVbyQoFjuYJnF/AcCi0yV598/LF1jtpesI3nsh44zxYLJZucnjayCq7ffMPe+fp7Nre6bMa0Ed231XaZre4f2A9/8Df2//7pv7ZmvebtnYWrmcLerY5Hm7IuKIKZzSSsXDmw1lHbHSvaxzzrYjiw0hgcsAEsSlAIOZH2/fjF1qbNjM+4020kqkPCmmOfIiodkJB70JOAd0S0oi+Z6zt379rzp8+9QCE87sXRouuKza0tu//gnh02KjY1PuE8yDhCZBvwXkC6xcUFL6TJmgNoZa93UKcb3kn/oI5hLAFhmUucEqz/YDMRzRiKLLY7YX8k6heglvuJmvVzHlkQPbhuQyAHTgiATjkv4MBF7ogihlsccLM/4MzXt/mFE7a8vHJMFQEg67JCFl1iYMsnlgIdIhH+B3vuBKA/jMf01KytnD5vF85fs0y6aOkU9HOcfxK2tf3MXqw/tYcP7polujYxXfLx5jy+t7dvB9VK4CmmCHsm5zJN30TpQaFPQHRxtHMeChQ+oVizsrbgowZcRpfgVJTjDDsCXbMwO29T09POaz81M2Ovv3HDlpZOGD7mLjJYrbrz5ovPPvc9EZ3qPM4zC5ZO561WObSDatkB6Er9wNaePPO5r7aqNpoZdW51nIwXzl5yXfX4wZolh2n79jd/yTnRRwpEj4940WNkB6AVmhccJnDDZwvBWcOcefQ6+rBRj7Jc8h6Rz7of9DvW7jTs2dpjt6UP9rddBxZLedvY3rCDctmy8L2vrNov/uIv243r521vt287W7tOv9E97Fp5a9+ePFzztTFCbYBCwXmrRTvBXjBIDGxrZ8PWt9ZtdmHK5hfnbGSiYD/57G/t8bMHXtQXW7iYLzp/Og7tzRc77qiENx7biEybvvWc23p7N1CNLczgzHvdbayt3W3b2tn24qwA8MzZHvqbQInk0HqJoaULWUvnc1aanLBLNy7Z5MKEHdR3PAr64doX1k0c2fTciGWyZtXGvtWrVcukky6j0APlqDWQDrWQBEDrXKvzeQAzQ6abAnf4XXa4bCjHitohozzY1CHLQgXkdRbmXiKgZbvpfukqYULuUIzoOGQz6Syi87vwKeEcjmHEMBjZccKwuJ//CqJSoBXX6fyrrCvZYA7MRcGc+ilsIQ4sI7eiweQ62QTxd8leop1qUxyAln1Df2T/yP7memRQZ3DhBrIHHIimZkIURChgWliiHKjCLYQnxO1eYQpcIxtRY6hxiONzXCdbTgGOwmTiOJXwCNnksqckQ3zv/cJJHdXf0VlB+Jhs/Dh+or7TDrfjYrVw1K84CK2xi/dN9jfXCYMQPiBbVnPwD2z1mA0pjADnmfqmTB/+1li46RejGNEc0S6u172aM/VV75WMxvHFOGB9HDgSC4JTX7XOtL7iAbe81+fmn/7nfzCUl0fgqqIFFXkrQ12br4Q5gEcvI+gELAqk0HX6XN4bCRQN4r/AMxosIFlGK+8QoKZFy/0CTQRAv2r4auIFJAg8VeRzHBT+xxSbFEscWI0LqD6XIMoDFDeyJWC0hT54JGlk3GtsXxVMATMCMLQY4+CvBMCBn0hRCRB2ZZsJadWMkxa4BEpCwd9cQ0qMBETF4QR66Wcc3Od+CVIAcgJwpQUvQaWvUoSaS54nJanxVRE3Kdo4SCfw71Ulr7HBUPQK1tEGwPMdfIuKtDAnqlhLJIIUpdoYFHHgSNYcvQpwUmiF9ylSWqCu1gTeYfXPlWhExRGfv6AEwuZGtFdQMkFd5SPKDCmiuCL2uRqECEn6pSgRgFUpKnSgnBS0I/BaBy4snqkNSzIjRw73uBIAeOx1/VDo0TZECjUax/2QApNSE5hM4R2PRk0FAF/X0S4BaYr0F8Cs+aAtKrKmdSu510Yv+RR3tTZHKVDJBBHQKoIpqg3eo6jZ+EFC4+iGR5S90Ib3MaJC4XsAS+RWHMdaT/F1KGDNAd1EqP6r+VP74yC/NkG1hffHN0JtXBpD6VkdKnRAE/AvJxFtRH70T+3ge61R5ibuSMAwkCy4oysdwB/dqwOTNloofrQRS3+r7a/qQM2zDku0S977uHNBc8dzlULmzoRo41QUkdog3Rc/CHAt/VTEL21irwgFP4NDBh1LKq72Ia1TAdB6/j9Yv9GhNzhXAxgrR4pkUuAYfxfSoQ3azHWf9DrPls6LA9CMh+ucdIhgp/+KRuZ69BZjwxiFg0VI09J48lnQlaF9mWQAv7UPkUru82RBByjCmPTHADaFKM5WMxQb5B/tw2jjeh08SXUNzwyRE4Aj3Ke9BfBSBxzJafxwTZt02OEe/lZKHp8HGqXYgWnwktOM52kPQs+5/DvnYoiGyxdHLZkrWG50wtr9lNW7Seunivbt73zfbr37LRsms1avtYj9s0G7b71G2xr7ZWtVm5bqD61Zb9v+XsXBjZUzJ232xLyl82btLoB2zaP1IOc9qrZsb3PPspa21kHTuo0jG80WPALNx5aoqVLGzp47ZfNLZp2uefGk2uGB/ezvf2R3vrxtdSKDE0lPNwc4PHvunHMnb+5UrXrYDEV6mkdOhQCvOKAEQGng55yyyZlJT6EtV8t29/5d++M/+X/soHpgl65cDtQHljToVgB4W0dNq1fKUdRszecPYIH0dWQGDt3f/J3ftu997/sedUXxp8NqxYGyUNS1Y6TOw39596t7dufeXcsVRiw/WvICYfBGXr5y1bmFASqImqOoJenv5f1dazUani6eSZh9dfeekaaZT6cc6EM2MPabcNwe1pzzW9yH/AR88XUyCFEnPL/X7znwHPbLUKOA9Z3IpCxdKtov/ep37IN33/M1A9jGugEIdP7px8/sy89vO3A6Pz1jYyPj1m93PTq03W1bO9UNkWFJqBXGw73VqoPQzBXFFmnzX/7lX3ohPXhNkXc5bQGGvRByp2+9Ts8W507a+dVzVt2rmFG4sd4IKdoZnLZZq7cbVjncd0eH6yVA3Gr1ON3YDeBMxucdXRbSbrN+zf5BxQ0eZG5xYcmuvXbFLly8HCKpD0j1r9lRvW0Huwe2tvbMI3YnJ6dsdnbGAW84QJ0KLDF0OoxsPmWnzy3b6bPLDmj6OrahJdPRGS+VtLtffOmOCCJ97925a5svNkMEVTrnTpqjNk7xjl27fMVWV057lKhH8nZaXghyr7rvtKnvvv+Wfe/f+TUbDLrO05rPZqxVa1shPWKdRt8ePHhi/9e/+mNLJfP2+vU3HGAnlb7Tatna80dWrR5Yu48x3LFVopjfuOnUIYA91PuwQcqeP1u3H/7gR9astVxelk6csDbUEP2u7Zb3rNFu2NmLq7ZydtWLlTGHk6UpBysLeTiat+2wsufUFsgRcwqYR0T5T3/6Mw90IMIToJI5d+AyCgoAKOXsRUFNokPlxHVe5F7T0+Lh3CZjFEoCdDZFHQHvANcK2Zw7kMh6oD3tVsvT+HP5ooNA1UbTrt98zX7zd/9djybv9YdW2du1XrPlugOdynwTCfr555/7uOFkKe/tu2yTcZDO5m2a802xYOfOX7Rf/O4v2+nLF8xyoAhEZTYsl0zb4UHZPvvoE/vBX/2Vlff3PLJz9dxZPxtBgYQu2Y0oWUZLeXcoAX4x984HnUw6b7BHqBez3kedFZgXz8T49At3WOShyrOB6xqcC3yGfOOYarVblk3n7erVa7Z66qw7HwEN1ze37P7d+04fNzU/63oFHm+4eh8+vG8PHt13gIvIZWQI4JUxCFkEDRufKNmp5eDQSqI3sck6YR1yDcAmtAsHlbK3SYE0RxSCTOAYZX1EjtwuUZx9zxDhfexLvvcn0iGiOQKG6LfzZlNwtl4PjmJ4tQ8p3Fi2VivouG4/cAyvnD7rbZyenvf9k3lgfr+8c9v19Bs3bzgtAzqXtUaAC3s0OvPcufP24dd/0VZXLlm3k/T6BRTk29ndsO2dF1arH9hX9z63Wh1qkLylIgpNoqDpN32AkzufJ0NxzB1gCiZQYAt9Q97PnT/vIC21QqDveWl7tp0u4u9/+hO7/cWdYK/ATX561ds3NTblHN/QjQCIknEDFcgwSfHFQLeyubnu+yb0VOOlKb9vfnLBiwEf7O7b+uamHdQOLJNPOqDLvtLttB2EXV46ZefPn7ebV1/3aP21B09s/dmmjZcmLZsp2tTEtE2NTzp9D/LGvrq+gXOt6bz7yBKc/BT+I/sGOePsQUFCnEicW+7fv+eFOktjBWt7odi6Vcq7PhcTU2PW6rftq4cPPEuSLIl33v3Avv/971ivbfbgwQurbJettde054+e2vbGrvN1z05M+7XwgkPP5AE4I8xRyp5vPrVHTx/Y9NyMzS/OWGl6xO49+dJu3/3MuoO2pS1rY8WSXTx30brtrnVbAweiyQIJDtCijzXR2hQWRUZPzq/Y1z740LNkKHr66aef2uO1R56NMzE15XOBwxonN8VfiegmbAIg+uLVSzYyXbReqm3ru2t2//EXVm3uWmE8bckUQHfZygc7lkwN/ZzpFE9eFJOoVPzrPRtQlDcKytE5kvXj9Wmi7FsBs7IhZFsjaxTL5nyjTEzOtuAYsn+8DgTOr4imR+dyfspW1XvjNogwKoHUwid0xuadfh6OnW/dnoqoJoQ/yYZQJr9sD9kybsNFAVayi+L2nwDCuI2i74WLCbOI26XCgwSu0i7ZIrLx4lhGGPNgC0pX8xn6Uuf9OO6k66CverVPwnB4jvCI+DN4Thzn+YeOhwCEx3E3YRYa21eBYfVD+KEAZN6hOZHtFceqApgdbJK4DayxoJ2SCdn/spNkq8dtd9mHkjH1k7mIz6kwHo2nMDrZzWqrgHX1R9hH3N5inai99FVYXnwsNA7xsdAZVu+Kz7/azWe8U7IX75fWQ7z/smk1P8IK444Pybhsu8R/91/8e0O9UAtcwLCEVuCcJk+LF+EiApoXco1AATon0INnyYCXcS5Ahr89itIrewfu5ThgzDMVscgzBOjGAWiG/1UQ+FVASIY89/Ec2h1fZHHARAAyz6QPAsgkJHEQVYazJpjnaGJ0fXzAZXjTBkWYCQTR4pKgamJ5ThzAk0I7FsooVZU+K3KQ/vG9InulsPUuCX5oW/A08l4B5BI4eZrUB9rBfCiqPET/hAOV5l+CLIBTng59LiEOi5+K1gFIiTsQpJwEQB87G6IifOqPAyOW8OgOyYAiSjzaQXylKLzEyxRvLVLeyUGSe/lM/VNkkxdJiArYeXrr0dEx2CJwl/So+KInBdM9Y9HiVbtCcZ+8c4UFQCpwnRLBKoXLPQKjdD+GiaKsODBzLaCsZJN2MZ/iVuYwrsO2FI7WDvfGwSMOnp4K3A4AsoqROo9mvXGcAiWFKTnxdkegEYakvKcCyxQdyvhJTmmjgC4B6WpXHIDSnMWVHYcwPpdzIa6IiYAWYMnnWtvyfkv5aV0K2KMPyBWpxgLzpUDVfoH40hXSPw5+RJHGCS+KEhwrklu1TwcEbVrcp4OgNm1tbPF1L5mhz/RDKU08TxG6PJN1h/wIoNX1fKc+MCfSxf6uflgH2nRJ9Zb+0hhpPTJWROgLIOLdOnCpT9q45ZxjrPjPmDB+cjDSjngkAHLOf21S3K/rRRsk2g3aEwc3+VvP4j45G3ivnGh6Hj8BoVnTgauydRwRHo8OkD4SSMp3Ash1ANL8Szb5WczkjqPsdKjU+qc9AnIFWvMM7be+j8HlR9RUVKhEhwjWsSLzeQbGJmMpHn7pItLD/ZCcDBzPPIv3phJRBsMwgNs4xsL9L7MJfH/vhMKgjBP3Efknh5avxW4oCmhEyJKamQ391VrGAan9lv7L864zgdpDGxUJpiwNH9dIL+teQFqNgcYxOG5CFGlpbMJ1FUDQCAUgk1kbm563vuWsPUhbemTa3vvGr9ilq29YqzO0bK5kg97Q+o22NSt1O9wu27DVsfQg6YBJs3Fk8ydP2KnTFOXKWq5UsEEqYQcVCoVlrFJuWGqQtp31HStYxsHr5kHNRrIFK0V8+FRUG5sq2vkLU5bNBd/dYeXQ/uLP/o3dv3fHmodV29nc8nE+deqkR5Uhk0P4i9NFL8QGIApgRITru++8Y2/eeN0L13qmzWjaQbxBZ2CHHr20Y//y//yXbpx++I2v24mFRedtJQ2fSGZAiQd379hHH33kgIzPX5QSj9FPqBacm7/8q79mMxOz/pyjZtNBHAA0DEWiu+D4hMf2xca6Tc3Neyr8wsllT8ldWl62K9de82J0yIJHThPtlcl4IUeiKHPplG1tbtrWxrpHOV69fMWj+B4+euDgOvtY/bB+vNewh0FlAViGoywNwXTE0RdtqQ5Aox8ARuhTaXbKfuf3fsfeefddL8RUOYBTuOCRldBwfPbxZx4JffeLux4tODk66TQJ0EB0Bz1rW9ujkpFNACIcsi4XzabliwVbXFyyhcVFj4ZE38KjLf2OPDrvcD2keg+6CRsvTti7t962TCLtcgeA8vz5U49goxBUo13ziD0HI4F7+wMvUOlrzQMKgoMQGQlFzWQ4Bgd66yhkWgB4ArCQCo1O2yVKvwL9ScrpOF682LRnz55FNEbw3GbcGQV/KJQuOMQTqYENkl278tpFm1tYCNFfZFLkAh0egMPao8dO7QCgAb0DxeqILqSYGXPT7Zi1jnpOYbIwO+eR++gAB9U6Rx65v1fdsxtvXLNf+IVveNR5oQhn/dC2Nrad/gEKg/X1bfvbH/7EPv7pZ3bxwlWP4gOshcqBglX9Ydeqh/uehn7ixILduHndZuamrds98oi9YQ+jNmFPvnpqW1s7TkXiPNvtttNGtActL9556eoFu/nm6575A1/uxrNtlxWcNw1qYPQ6ntZN1CD6EjmrVg/ts0+/DOesVogI4z90DUR5zs/POk+5gw5+Di97RCnzdEAhsuh8BdUAUdNkLxDhy/iN5Ee8iOHC7ILt7Wxbr9V2SgOim5kPnCBbRJxWKzY6MW6/8bu/bcvnzpqT2XcGdrS9Z9XyvkfIE4gB5zTzvvb4sdUbdVucW3B97dmsyYTNzC24kwEQ/P1vfGBXbt10/ZextK2vvbAXa09t+8WWDTo9j1ocdNq+3s5fuuiRwESDVw6r9uTpc6doYXxdtoYhqACOdnQHDo7V1RV3eBBxjCx7AWx0wta2/c0P/tYLnRYLWRsbH7XtzS3f49zJGmV9OkCUztmJhSU7f/6SR672e9iIeV+j++WyzRHlXBoJRfRGCh7B+dFHP7ONrXUbGQ38uRT9UxFRdAxOWEDThYUTRg1GaKQYH9pNkT30En10+qNusE/cBoKuLvkyZTvsz0HueD/zikPWCxTmi75HBUcE9Bez3heoggDJut2eHezv2bDfthcvntnDB2u2t1e2Tntgi0un7J23P7Az58570Ub+AcgDpP/Jn/yx/fBvf2DLJxadLgowulzet27nyPnC0eVkRfz6b/yenT510YaDrO9h6AToNza31hwYfPbsvh21QyFpsmiQc3Te/l7Z55TaPhRnJLsBpyBjAUUHc+xnmVTWLl6+5PvI+YtnDQYw9j2yf4xk5K4Z/tuPPv7S/uiP/sjn6/TpM/a9X/mu3XjtijVq4Xy4ub1jT5+vOZhLjQScU+1eqA/g589WyORsN7ygg+XTRVtaPGm5dN6OqD2UGlhpYtQOdstOaZJNBd115vSqvff2ezY5PmmlfMHufvnIHt6979QbJxZPsrv4vrNyctnbkc5lLJEc2kFlPxSibB159gaOifzoiDtbKboKDUmr3fVz5s7Olm3vbFi7VbdWu2HN2qHTS5Ct4UUChz1b39lwh0wikbGVU6v2h3/4n9nc3Kh9+fkLe3LvsZVf7NnW003PnsG5MjY6bifmT7jckPXAvjMxPW7jUyUHxO89umejYwUrTY75uWCYG9qX9z53mjD27VJ+zN5+612vcYHclvKjLj98D6C9d7DnTpcT8wueWTCaH7diYdROnFz0vWTt+VP77LNPbO35E5uamvDIdxynANQJ6h7ZwLPOW/2OnVxdtukTU5bMDa3ertqzrYe2vvvEau2ytdo1O+pUfWwy2aQN2dOTnEMS/pMM4IADhcxQBU68PCeHwEbOC6xZUUwqk1V2A5kJHsgQ2eYKfEMGVPfHbfuIalR2ls77x+flWCatbBzZrAoMEfYiG53zMjKKnpKN5HtoRNtIG4V1Cdd6NVtSdrxwnjh2IBBRZ2kFYwj/kL0Zx+/0nTCbOFCuc7XbBxGwKEyK6+mHbDLhNwoekb0q+1zndQqKCuuSHcrftE02hf4WpqG2OY7g+jFcHx8bZUdrr41jdNwvEJb5FpgqvIhn8k9OBNmOuk4YH+OGEzgOpsZtGQWKaT7VBu6X3S57TtgIP+MYYFy2hbvxmeYuYFAhA1lgN8+XjSVshXvpRxyTDf0I2VLCBrQWhAFIniSzcWCa74TPCHOIYwCyf30wY3Wu4uMs7CSOjwrv1RoVnigcQ9iZz89//1/++84BzT8Z5BIkeVY0qBp0dUoTIRQ9VDUNvK5akBJoCU0ctA2AdhhYfc/v8towKACJagfPlHKQESAAWm3Uc6Ro5LGl05r0+CKVwhP4JHCDz3XwiAtevJ2K8OUdAtO0oOJAmrzCcQWm6wXQSGD4KWXKszRpPC9Um06EAhgi0Kc6+siIfy4FJXBN4BN9OU4Zjw7PWsBwQEso4w4C2iHh5FoJqMZRi5qDiiJQteg1pvKESJnx/XHkbQSMMX/idpKQS4mjkFSQjO80D3EHA9XPJb+0MxfJn9qrCNDj8H8ifKIF7v2LUrs5nAcQOrRR8y+wEeMwvPclh5Er1KjYoWQFAEXEbD+vAAAgAElEQVQgHGMUDrFwH4VobCKgwwKOqF9eoS+RQpOzhJQ1KWp5UQWWB0A5gO9xBRP3qEpONIcCCl3pR0AkEdBSYgJ5Sc9iXjlo6R6Blj4P0XrqtI68X/J0akPXHBINxBgis7SLZ9JegdBxxccc8TljoAhWnsvvkjF5uLkPuSH1T+tPukMbsrzH2ti08WgDDnogRHjqACRlK/2i6DTdIxnXOhiB5zPGFSylzpgIWNThg3HkfxzIJYIqvs5e3aTpmzZh2kD/BUL64SXalLR24utTek6OAd6tjUrriffrnToESb64fwx+wghgpx3aoLSZShdp3OL6MwCnpIEHJ4/SMyXH0oHS1dKt2leOdVwU7awDjSKxlakjmhGPzIs4k3kG/cEw56e+YyzkMNNhlffqkEEb5TgJDtYQoaE9SmNF23x9RFW8BchqzBX9z/0OTBCFEa03vcvnbBCKZWo+1HfGBIOfdoeiKgAqgfuda5gTB+gBnKLnhzmIqigDbgI8JsK+QWq35CcUbwp6c7SY9z1WxQCP5WMwiMYp6AZAOzkftQb8ADEMejN+GJae1p6kPslRpH6Qnst/6RU/sEQUAzoM0+Ygd+GQCnIUdG3SAeid/UObmF2ywui0NTpmE3On7c33vmkrq1eMcOZCvmSdo54d7lXscHffrNX36OfGPtyXO9ZLDOzMxbO2ev6MA9DFyYK1+6QBU2Ng4NFK62sb1mt0bTw/btXdsvWg9ugObMQpm5Jm6YGtrCwZWdnNo6oN+y17cPcL+/Hf/60lnSc2aXduf2HNWt0NKhV+zVAAa2zK6k3OD0cepT45PmFnV1e90NTS4ryPLVFZisyDRxlu3SfPnjqo8q1vfSNEykM/lc7YIVF7Q7ODnW370Y9+ZF988fmxAZfOZZ2/FqcvPJq//du/bTevv+GyDccpzrh+l+KedQcyvrwHt+hjO3v+nJ08tWyjY2NWmpry+wHV5heXHCgFrHMZHvad6xngCnmrQ+WBg6LXsVNLJ+3SpYuuTwB64N2mLwC4gE/lcsXlFCoF1p04ZSkShmGesHAohzM77J85K46POC0IqfgAdTrIE6Xve/jQbIfijDu7Vt4rOzhdLh86iAToByAMeAnosbcP8HB0DLz6fpghxbXu74PKC1nEIe2OpXbLi/A9ur9mR42mTY5O+zhMjEzYG9fftPSQqOgAVFYPK1Y+3LdGp+FRx8nM0PYr8Kc2jGKgACF9qtJFYDvgeyaVsenpGU/D531EMDp3NhzCcKhOhuKMAH3ogfohfOEtG3QHzvlL0cw7d+4Y5zs4b5GZre0NK5YKNlIqWqtd9zTso07T07kXlhZCnYREoDbT+Q4g1Z1o3YF9cfu2f37yxJLTBfCefsecz/f86XNe9A7OZCIx/XyZGFgiPbCnG89sdn7aPvzmB7ZyZskBQKLimI+tJ89t2E/awU7Vnq6t2+effWXTU/N2WKk7cOe8ykkirRs2Nl50sBNAcXllxUGZZHJg3UHX55dI7JFsyQtUbmxs+VkO/Y/TJlfMGSH5kzNT9sGH79vZC6cdOK/tNe2ru/ftycMHHhlI0UN4sgFolpZOWj5b8LHf26/6OmPNQaHCvD59/sxqDQoVA4qd8MJlyB66lWhVp6bANuh2XBfD4+yc9XAWcw5NpG1qdMoB/fNnL9hoseDRx9lU2iOg+cf6wmEE/2y5dmir58/a5WtXbWxq0ubnZiiiYt2jQGn29MVze/Lkid27/5Vzd5MJMV4aD9QZ0TmUd+NgoABcvXVkg1zKi29OjIw5HUWjWrejw7pHZC/MznihSzIwPAI2GcBWdDBy+Hx9051h42MTxw7JQIvXtlF4m9NDB4VPLp/wKGh3+LeO7M6X91yWb9++bd1202Zmp1zvE4Feq9csl0kHAx893O/aSHbEJohYnZi2ZIL9L+3F4NA5FNzjDDc1O+OOCQoRfvzJz+3+w688uIb1DbAIAMz8hb2/4zzKc3MLNj4+aZUyxWwTXmiOSGzOqawRQFPayz31bt1G0iMGE5IKo6GbiZRPpbPH/LN9B6SD89e5lD04JuFR7jiMzp497/v3YbXmjo5ON3B1b6zv2L2vHnrxuHfe+5rdeuOdAAIXSz63yBuA+tb6uv2zf/a/uc66eu2Srw0oR1IJgMG6A5YUlnv/vW/Y6zfetWJh0g72a1ber7guO6zt297Buu0fbPhYkUFqSfTckesU3gOdz+zMvK+fAIpknFYEQN0LsU5M+3zSx5u3bti1a1es3Woa2YRk6SD/w8TA8iMFu//wof3lX/2V85Vff+2mvXXzbTu7etJgWNjY2HN5ffDooa2vP7fHTx/63AB89oZQkuQt42n+aXuxtuEyV8yOeCHCi+cuuzNwYnLSOdUrlUOnjkoOoUOZt4sXLtjc9GyIdC4lbeP5kR3Vmvbw/iN78vCJTY5N294evM15O3PmtE3PURy25nq90azZ7v6+9XBQdjs2Mj5mJ1dO2eq5c74GtrZ3nd8aYPbJ2kPr9o7szu3btv5izXUTRVMnJ8etUq8EHUs2whBco2jvv/+Bfe+733farT/94z+12saBO8PJRGL8V5ZXXK8GJ17VdQz9m56bdEB8c3fLVs+ftqN20yqNso1Ojrqsfv7pbafsonjqb/3Wb9lIruCZGI3KoVMC4Th8vvbUWv2Wr6ebN27YG6+/bY1Kw/m/ibJePnXK6YUerT2yew/u+pzApz0+NeFnALjsn66/cK51nNDXbr5mE/MTliwkrJ/q2sbeswBC76xZP9Gy5lHFhgbGg73YCdQb0IklmduQYSgnTRx888AMHAKJwB8tWxDZlI0oIA4KDvYaBRwJ0ENfMZ78c/uvFbiK42BtHNNQNLMHa0Q4hc6vuk/nVAGZwh24Pg4ocl3clonbTXFAUfZP3P4SSKw2sN8Kd5Mdzneyv/SdMBd+yp7VdXGAks9CQEfAOWRP8LsCI9Ue2T/K2IiDjAIRoawRtsB9OuvLHoyDnMIGhMV4MByZchHewvN5Ls4G5lHZqwKn+U72gMZOzgGeLbtDQK3mOg6yxoHcMBYhwIZ3HGOKx1hPeJ/wM8mS+hkCCQP1SRzo19zHbSLJCJ9JntQWyb7azZzQH+xanhuXO2Gvep4ioF/FVdUfzaXWSFz+JBfqYxwDld3LXAnHEz7A35I3zhXC9LhfAX/qu8ZCchAH891+/J//m/90KKBAQKQ6o4vj4G0chH51YSoKE8FVRyXsEhAapA7zOx5jCbYaTYe0iNl8PQoon/eDNv8lEK4AYhU444KmxSfh0ABoQWuBvGo4S1lIIQmoldBJaWliBfzFF7mAL42bAHr+ftULokg7gdNSEGoHY6k2MpYCI7XolXLKfQKamFh5CuNKS31Qe4KnIhgLEigtWi0OpZ/RnjhIJwOl0+kep2PzjLj3Q/0VKMM9x5GXUTQ63uFXlS7Xx5Wa5kyLimdwD3KbyoRIRQl/IgLktZjjoIcrvL64mEOUMoc/BxejSvMAujyPcQd8dXAGAC4C3wSEBBAEuCf85G9vR/Q8RapqEyNNkbkmnTF4E0P0J/MXXw+SDwHQUHDwmUeG5HLHnD1ae7Q3fo82UI9WjKrPSikwh3LIaK1QEAYQSIrteI4SgSOE9abIeAGRLvsQnuE1bR15mwSqSsHqM8YvHvnMe+l/HKgUgMa80uYArHei6JpAMcEhQspONAv+nCgqn7ahf/TcuDLXmqIv/KM/AjEzmcBFpDXwj0VwxnVW3NsdAO2XnKB6D9do/UnP6GAQdzy5nEdyJPkRUKk5ldLX5iq54m/GhJR9Ob00ZtK9uldzK1kMjr/gcER/ClyXjtZ4OPCC0yTylitrg+dIT7BGBEDGgX09S4dGrpejQOOpAwf3x/WPDjE8Q1QocsZp7XMPxhDjochm6Uw5QblWhTvlqZUs8ZP79U9tD4BfMP55Z7xv2mh1COK92UTKD8nIpuQcA1V7qtor+ZLe4NkOHA4CSMV7BIwL6NV6Dzo16AuB4TzHHQqUfItqKISDWtPXAAY972i1m4ECI+LURK+FQo4hs4YiMb5HR9RBx4eLCOSGH9LPBfB3Rk5ZyYcfUoiCjLJHJLNqj3SM9g71U3snutOfFelQxgoKEB3AaJf2Uox4P7AAPjiXdsJpIQ4PO5bIFi2dG7Pi+Lwtn7tmZy/etLnFVZucPWHWS9hRo+OF56rb+5buDizZNdte37An/x9bb/Yj+Zbc90XlnllZmbXv1dXVe9/bffc7lzNDDsmRSJEQbUqUaFoGDAMWbBiw/OIHG7ANGH7wiwHbL37w3+A3ASIJSx5LlkTOcOYuc5fet6rq2peszMo9KxfjE+f3rf7dtgtoVFcu53eWOHFOfCPiG69eeATV/Y/v2d1771hpfsoyxYJ1+hcOPl/0+tZu9q16XLVhZ2Tj6YKdHVbtot2zUS+cI8Vy0Yajno0X4ebsWbddtbOzQ3v68Fvb3dqyfDJp5VLReZ0pRMfcE1UFqEM08fU771l2vGjZdNIBZNbhvEo0a83XjojoWq1qfdfRfS9wBFjKOv7wN39s99+96xF3w/7A6rWqU0+E/585b/GDB9+6LDP3XGiJQCSCC5n9yU9+x66uXw9ZCs71R5r0yCN2AdAA5AB2f/8Pf98BaCKgxwCKKqfeB9K1AYfZL0Txupz2e7a/u+eR9RTAIyp7cWneVpeWLZfLOmUYa352cuxgz+PHT53agmhNote8qK71LG1Zy2UKNjFeCkV40wHkpghe2KM96wAOTMBLG4xQ5lYFexmP7qPMBxF+FDsDxKDAo0d9t1sOHqYzSYPbVM5B5I/5Zh8B0qCnJrxII3Qdkw5mtdzxOmHHBxXrtS+sPD7ljolhb2TrqxuWTwUKMoxgioNRPKrWPLPBqGvDsQtr9zoeLUfRSC8UO7wAdvYoSd+XqcBdOzs77/eQditQBADKSj8iA/B68ho8p0Tq9lp9B8aLhaIDEIAsK2vLzsm8s7/jkcSA4ETX11sNj/gjigbuWOf0zeSs16coMPegMM/ML3PCXbw76FqpMBkiqwsTlk3krVwo2erymiUGI6tDA0JEYSJhq+trdnR2aPuHO5YtZu2Hv/kDu/PuTeedxXFzdLhvvXrTqidVB6CJpv72myc2Zhk7Ojh1XmGPbJ1gjwVQgvtBaarkBfkmyuOWyo6sAxXB2bk16y0vaAgQf3R4YpZMefEwQKBjL941ZeWpUMDr7js3LZPM29FO1Z48eubRz7ls0gHo88a5Lc7M25UrVz2V32lhvHjdVQe3cKAwtw8eP/Aii0R6o29v3rzuoDB6DPqAo+PDcLeNnBnv3L/nhdd6o4HL3/7eoT389UOPPv7ogw/t5rXrdnhw4AB0JkGxzTOXNUBd7mgAxrmJcefOxVk2XijY9bU1m5woBrBqJ0QlA0J++flX7rRcXVp1PldkCOoM9hwgGusHPcph9SQcgVyHQfQGZv2Lrk3mS3bn5g2b4IxNhcgrP0/hvCdbJ5lzGpBKte5ZiL4upZL/g9aLtXr+/JlHu8/MTPkeAthDjg9Pjl1/A3D1Ok0HqBknEaWb25venVwq65kQfg4nKaqVtvI4cld0WedvAIpxnCY2cP706zc2nB7l889/aU+ePbH+qO86lOdm0pnLIAmyeRyk6fWtVJo2aPampmZ8/+OwQN6grOE87g36Lvfo+hs3brg+TkZnZvXs7LIAGlGkFEMEHCcS/fDwKPD3U6yWDM9EiDIOlErz7hzzjIpBcN5SjK1yWrX5hVX74Q9/bHdu32MpLvmk0a2MI5/J2M9//nP7+c//ypavLNrMLMVFe053AmJPxsrxwaktLqzY9WvvWLEw45zJAOCsyc7upn373ecOREM9xF7L5MOdgPHhFEFv4qCsVmv2y1/+0qPe0fNEDt++fdeWF5Z8Pp4+feK6DZ5vANfCOI6loVXPzwy6kux4CDjhvFiYXbD3779v8zOLTqlRPa44ZQ4c87VmzYtuPnz2wIbWt2vrG84PDN/xdHnas17IaIDjfro841HZczMUVp3EjeNRug7qkxnabDkt3dW1dbtz545N5Met36WgYcPvSqdHp/bk4RM/u+BOh0UP+eOcg+YCGcBh5QXM0yk7rVUdeL17/569/+EHNrfEHjDb3as74L5/8NqpTL775mvbP9il/KzlijkrUPi3fm77h3tOWUFNFmhL0Mt3b931qOOzw1PrnjSsVw/n15XVVZuemg2OrvGSzyN7+pTikrm0nxnnjZpt3Lrm597rvdeBTqlctIPdA7t5/YZtbFxz/UEmilOE2ZhnISFvz58/9zlk39y6ecdu37xjmbGM6zL6Wp6dcpngnHj05KE7iLmfrq2t2M3bdz1T6OX2a99j6Vzert64aj14xOcmbHJu0s57Fdvae2Gvj15YIjW0Vq9m7c6503GkEiMHoBkDwVjIq+wKtyMj6kbdVbifsi+QS2SNsxcHNfcYBSg6vhDZrrKHZEfQNlH0/Hb7l0rJ0Q9zrTts/D6u58SjOhU0wu84wEkbsqtlD/F92fJ8VvcJPUPAsAJi+C1bQ/d69Y2uyhaN9zd+x+YZcaxMtr9AZd3DhcMI95H9LZuH/imr3TGSKOtRuJvu7bIjhYH5uMYC8Kv+MiZhE3qe5k6ALX2WLaraNFo3+irglTuq+hXHkvi/bL04aKx+66zSPYnPau3iY3Z7YiycbXFAP95frYGCG1ivYPeHWhyyw2g/bsMKN1S/JSOym+P4luxhvSc7U1haHDOUDSi8QAC05kFyKcwwPj9xbE54Wdym1HMuN0rkUBAmIZw2jhf61SHaT1p3/c3Y43irQO3vycP//N/85yOlJQu8EaChjSMDU8A0DWgz8ZvXERSBRAKfUKTaYBIaCc4bsCJEP/OjBdViCYjkt6LdiFrifUVcNlvB4I4vcBxwEVjAZwRKxSdIk6JnxSOvEDptKAmUFlb9F/eQDHcB1zLWNaY4uCMBUz/U9/hi6XnaqHFAis8JjAbAVLQpayBgVs/Va9qEzLM8UCHSOkR/ChSQQDI+KTIBCJKH+FwQwe4GU0Qloc/qIBHIFBdayQ+fJY2R70o5sa68Tt80dsYQp23Qs5AtLr/88Fn/OyroAxDN5wRuas4URSl507xq3QSS5ceLflDzeS5k8QhH37xR1CyRWNqYcYBWIJKKBlGAKchxiEbBOPBnRh42KUHJgNqiMJVkVKB//KDDg6x1iStDni/+ayk7HdL622U2SscRQBrA8VAUSU4fL+4XFVxStPrlXoqip5lrFQzVAUcfpPiVQsWhwmv8HXdGSC9IlqXYHEyLvHC6gChy1fdPHyMCbsXEJRWDX/ijy4AoSVhXRcryXO1tIsTe1ndaC+mMuD5hXZgDgbgUI9I4eCavK02ROZIDRweBDnj1QQ40Herxvca6y4kgXSEZYO0YEynvGktc/uL6QheEsMbhYqT5TiSD7hZQGgcz+X8Wp0lU2FL7QPIoHaPfmnPNl4BE6Tutu6rCC0xnP+jskfxrPuhDAF6SfgY4OBQ5UnRp0/7X3uVz4pulL+KJjq+B655YNej4mKSrpef4rNZSc8V7frZdhMyG+BmKjOt81PmgS5EuCMyVzyvRQhGYrPXjWTxH60bfiCrSnohfKkgfh0dXlxdFuslhddHreDtu7A6H3lfJO8DT2Cg4zQQWX15iU+FcdicfEeSpAHxdnlkRxRCUAZLZt89VXbSZGwH5cbAaUIWxE2VEhLX2kTuIIq7pS6MBqiVoQqIUWzJfMOoOj89JjLb8+LTNrly3q7fft9mlDZsoL9rqlVseSdqs96xxUrV2rWm986Y1T8+dEgOAtTdq2537t239xoatbKxZvlSIAB8A74Ed7Z1a87xtqVHaCumCUx2QzoqhC14DuDdRLlgun7b+oG31+rE9+vbX9vi7r21sOLQba2seTXmyfxhFaZ07CEQK+Gc//rFdu37bZubmvfijZ66kk7a/QyToV/bdd99a9bRivQuKxkE5EYwSIgUxmH/yO79tN65dj6gazHZfvw7RvhT8abZCEadv4AwNID8UIHBYEs2K7AE4zM4uBJ0FeAkomkx4SjhrSUTnT3/6U/uNH/7QeWOhG4DOgDRkHAHo47/+5V97pC3fB4TjzIT/GXmk+ND87JwtLM5ZIZtzJwh8r8hR5fjIwYdnL1850FiOjA3ADiIPATeJziMC2qOeMrlgJDDpULA02k5LgHEfdCpUAFkHLNn7yC3AETqfCFk4eO/evetzDGUGAARye1o58ig7ZdIJxE6kA7c6adR+dwG473TsytWrXuzQncmFosvHydGpF7RsnNatfd7x6HiYzQB9KGwJ9/LFoGv1ds2aRMgn+pbNpRzkuhj2HAA43DvwyEOANfbIdHk28ATXGzY7DTVIcMZJZ0mHE+GHTODcAIBODFNOWTA5OeXzSGQ14FAql7Dd/V3nnyZif6JMrvzQIzyZI6LniDwkIpSoUfikQ/Q3PhFWLdAeXQzhvB1ab3hh6bG0ZUewj4/Z6uyqlYslG+sHGcWRVJ4ueTp+pXZifbuwjz9739794K5HMgP2nJ4cWPXw2DmX67W2ZVJF++XffOURm41ay50RADWTU4HTkyg96VGKKo5P5CyTx3gcueOFfVnIFq1JMczdfVtZW7WX21sOrsC97YDV2MgdT0Rhp8eylkuU3XlwdX3N9/DWq5d2dHxgkxOTNlWetrt33nEwjnlBZwMQpTJhD37z4Bt3UFDUbWf7tS0tL9jK4oLrNDhWofFxMCOV9MJ///g//U/s+r33zMZBXMxOd47sn/4f/9T+r7/85+5I/60f/dh1eeP83CaLgK0556LlBwfIiHobF10jk8FBrmzOpkoTTlMAKI5zifv00cmx/dt//VdWHM872AUVBpHkOGy2tras2Wn63v328XdOvwDADac3FBdkT7B/yeS7trFuC7NQR0BtVfS7zO7uvusVsGEcMOXpBZucnHaHAFy3uosS2fuXf/nn9s2jrxzAdt0e3XXDGWBeMI77cblccocYWSCMo9VrWRq4MBFqckCXUIeXeyxhpfGSp00jB+xnsgbYn4vLy3b3ndseeQuFwPOXz51P+LRybLV64L6HjiPYocEBD0UORahmpmc84pfgFHQGAH1xvHQZ7IOzYKpctrt3b/ve9PtEg8jRinWdmiKAZNgcucK4j/Xo5MSevHziegEbwe2Tbs8BP9YCx76v2SA4gHOcy+mCvfPOPfvk09+wcmnGAeC9wwPX1egqdFYqOpe//fZr6w86ls5DS0Ux74zVqhV7+XLTamfnNlGctLnZZRvPlq04XnadMDM7ZcfHB/bdgy+tdn5i5alp27h6y4qlaXes3LhxzYFm2YpPnjy1P/9nf+nn4Efvf2Q/+a3fsenpGatAFdKjcOGJ/exf/sz29rc9UrY4OW4ju7D9w11rts8tXch5BPxoLOkA9EcffGwri6vW7w3s/PTcNl++clkK97iEPXr20HKFnP3JP/z79ulnn7qT5hc//xunAILjHlB/tjxnszPzXmjUAbJCoF+BPsmBjV4IIJgqTdknn3xi2aTZ+RlFU7vuXME59eLZS/vy8y9sf/e1kXxNNDmOQrjVWbtqreb7g74kMhlbXFm29z76wIsllmdmrVA029qCzgIHw8gdJzhRmX+oHqBC4YfCpwRYUdQSqkrCf4dEshcmbHZmxuZKMzbWGdjeq9d+XsGjzfPpC3eG0+qZR4ifnsGjP7JhcmTnFw27sgT91bu2t7fj2RhQZ+CUIVsCJ9bTx09cNpeXFjzrikyI8Vze54+1Qw9eWV23axs3rJgt+lhfvHppzU7LpmfLVqmfeQZBvXHuZwRFbDdu3PSz8PXOnt9DMtm8Tc5NWaPbsMJUwWaXZu0i0bWDyo6d1vctXUhYvYHeb9tw1PEIfZwT5004mfu+3wEvWTPds2WDhLt5yIKIBzZxl2b/6f7rwF0iAMPCl+JA3PfAy1G4dwjP0f1ctl64Y4dnxjNm3QaKAr/0HZ4btxF1RxUAyd+KJlZA1SXIFf3H70cxfEJt6g4tPEbYUBwbE/gYANQQnMazZS/ofh+35WSTxdvRfPC9N/ZwCGxy2zKTCVnbEQ2sAEzNodvAYwGIj9uqcSxM7/GacAHd8x2HGAQZ0PzTv5DpFWri8Fk+J9sy3n/ZQwL9JQO8rmfwf+GS/D+efcx4oGAVIK75i49PdqFkk+/wvqg+9UzhJsIFeZbA57dt+jjOJ3nWOOWIoZ88W/c82evqv2xU9qf6KExLay27WPhUHAd48/0gkML9hFsKI9L+5HfcNpfs8JocMXGZvbQTo7VV37Rv9Pyx/+W//ScewknnZHwKXHLjMEoBFxD0NigrgNmjuaLiXzJ0FR6vh9OGFkMDgueN7wlEjoMa2qQ8gwVyL36l4v0U4EWKmxTY2wug77sBFlX5lBGtQ1YKS0KnydQiagzqu9qRgEsZaFy0wxzF50kghNoQQE9/Bb5ICN4A8wFw4Dtx0E+UFF7cBOAmGhfPjRcRZN0UvSoBZR6kEKSwAKTi3iUpAwEYDrZ6YaLg5RLQoTmFj00gYxwYlYDRjoCht9fY+xB5SfwwiUBv2tO8yODikkebokTgdTYnXmXa0d+SYQBiybEOMp4hRSE5k3KNHx6+2YlCicA3+n+ZwhitCRHRQXEHBUY7AsYEWLljJh0il4nEoP94doMiDo4bKBTiB9glsBt5lTAGJGNy9ii6mc8SoaQ9qrWT7MpY43P0UUCX1o65Yp4EhvJ9xsl+08EmxUjEs0Dq+MHHhYvx8AyBW/JE8hrPCinVLb+4K31RlwkBbQKopNgERPMdOUwE/OozAeQI0dcCaum7uNB5FntCypB50uHGd5Apohik7HlfukVedh1ycR1Fe4w5ODPeRKRJhyjqnraUDaI+8poOMeYWADq+Xvxf/dBBqguGPqc9SFtEFOq5cd2kPsYPjbA3giNOugCqAekr6ca4DobTUpHGjFf7UgeWZCl+Dqg/km1cCyUAACAASURBVDnJH/2OrwF/B8Mz8PzFD3sdvrShZ6odUZBwcWZM7CM5qPis1lb76u0LiM415oh11vkhhwNj0zrRNv2jP9p38n47uBBR8vD/OOBOG3weI0qga/zSqr2ZzhDNGy5dcZnXBYbXgv4KOiZ+0fH2+kFeZPhLF+viUMgHiiTAR3784h/9ACoknMM58N/zHel4LvZaL9qOA8TRweS/htH4JQf6rQsl86tL1OWlI7qU+OWNYok4gVJvxseaEzn7vfMqFS6igM4+/2MJL9p0enJu3cGYR0BPzK7a+vX3bGXjrk3NrtrM/BUbDVNukJ8fVa1RqVq70rBOrW79Vs+5ZRvtul25tmwrV9fs4994z6bmHYszMLlabWBjw6RVjqtWrzVtOEjYydGJHR2fegQfUUkbN2/Yxk2iVM3OKn178fyRPfjmc+d9vnFl3d5/556nsVdPAK0BWCq2+XrbjUwKOC0srNjq6rwbwr2OWasRigRtb23ar3/9pT168MA5ZZlPZAnQErmCSxRwGOMY0JfIZSK6dne2nQMWABpg8dWLl5dACmcla9lsU+BswgFoG6VC8S1P97uwZv3cTk6PXU9/8slH9id//Pcc7CKS77hy7MXHnJahG0DxzdebzjtLG6mxxBsAGD7R01OnFCEqGpoKjErfb6OBc0CzL67fvOVRgdeuXnVeYyIkv/zy1x6pxT6G3gGghrlzXTYKGVOkhDM+v3eNwh7o9TuWy+QckAeUQE8AuAGYs6hXNq5dniW0CYB3QARru+0RzfxMlie9PwDubohddHwuiIpkzZh36B9cF6Rz9tWX39nzJ8/totW3VrVl3XrXjvaPnNMTjtmr19ZD2nEGTlSc6gObmi3ZZJnU6ZwVyxMOVhKV9/LFK5creLCJ9BsMhrbz+sC5qHW/1H1UxiCp1Z7qT9Gp3sAB2JmpGR+7F/AF8E8nLJtP2Wn12P8N7MKm56Y9XR7aBXQDjixAKMbOPqOo19HJoYNnAL8X/aHduHPbI+EBoSnQNuhcWPOkYScHx5a1jNM2EM0Lj7yfx6mkpXJJ6wwo3NeyO+/dstt3r9tYFl2DE6FqtdMTy6dyVq+3rdMe2KPvntnO6yMHzQB9WSOoEdAhZY+ETzsHKTqC/TcxEXjtAVaI2idi8rzRtKfPX9g77913zlKK3iFrtUbNwdVau2q5saxNUggtNWUfvvexg60nJwf25PEjp44BfJ6anPZo1fX1Ddu4et31KPdd9htZDLu727Z7+Npev9724l1kMQD2s48IDKG+gutdCoAVx+1P/9F/YO998L7l4fUtJslMt+5Bw372L35mf/Hnf27Di74lx1IuqwD4RJYC/HMGUSQS0L7d7/m6EfUJ+Exko1NFNJsO8KIXibwlI+HTTz+1xfkl33/MHxywleq502+wZ4gwBXhynvOF5eBUh2cZp+/ZqaUSyRC9nDCbKpVdZ5xVKra3e+BUB+MTk7Z+9ZZtXL/h+4LzCJlrdVpWOz+zX/3q5/bLX/3cWp2GRymnEoF7tFQue0Tw8emJyxbzSUS+7B10iWcF9Pu2srgUIq/rwd6BEqWHI2s0so2NjUDNNJa0+YVZu3ZjI0TmPn/skaOWGPjcHJ8cWnvYcv7gxGjo2Q3cywGvsR+RA3QZrzcaUEl0PRMB/cOecDotM9cp/B/HDKnjFHqkUK34pb04Wybta8UPuueMQn+ZcXdiuCO2c2E4T1gX/s4kQkYJmcCcbdeu3bLf+OGPPCK7PzT7m7/5lbflNkSv684TAETm7MGjb2z3cNujhnFcslegLjo6OfKxLU6t2OIslDfjLk/u2M2Mef8bTahyzJaXr9rS6hVvjwwV3ZWhRMKx+OzpC7tz5x37yY9/YvNzi65n0E84y/Zeb9vW9kt7/Oyh05wUSznP6qi3z53rvtuH3qjvDhMbjNn87IJHsacTaSvlypc63e2+bNrPknqjYX/6j/7U/ujv/RQ2EjvcaXoUdqfV9f5sv9hy/uyZqVkvlAgtSXFiwnmhhQm4Y9+SLtc3rk8btVfbDfbJmQO1J4dH9je/+IW9ePHMUukxO2ucWspSVi6Vff3QFe6MhbIKgHt+zj76wad27fpNy+RzVqnVnNYCPZjJJj1jCHoLt8/GojocmYgqLDFm542W14sIVDhdz27C0TM3NWvLU7O2u7nt8o5u4wcdUp4oee0FnJNkx0xMlg2aSHihyeC4f/++O4Thuyf6n8h7ah0AbBOhDzcvTtnKybGD4uUigT/o9SO3WdFvG1c2bGP9mr/Hfnny4qlTJgF0Hx0dXtILQSvCM9DpJxXA8DGnbcmS9ZUa2UViaIVy3oaZgQ0SHUtPJG1ypmAnZ3t2eLpjjWbFKThS6YQ7v9D9gTu54+A/PwoAk+2ogpboFJ11At/id8x8NtR2iWMQfMfv5lF2td9tR6G4HTISf/1t8Fb2QBzsFn6ggCoFo8UjsXl+/A4dZCjQLcoeEu4jMFY2gMaDTtP+U1txGz7+nu7wspvfDhjUfMgGi4Pn9EegLWOTDSWgUvdu4Tn8FnZAHzR/bsemggNA9329p795T6BmvE+06fp+ELKvhQfKNuO31srv/RG3ttu8UTYO3/FsnMixKZtJNozsLTkDaFN4kuxj7jd8jh/1T5igbFDZpcIMJQ+aW9k1zJvwPz4TB6B1f+M5sp1lb8tGdzwmcrBovLQh/Iw2PUgl4rgO/X0TZRzHB4QRyKaTbGnt1a7kSJiK1ko2sdpRv3VGa060dvHnaP71Wny/vv28sf/1v/svRhIwFlPGdjzC1w3QaNHjngUZqDxArwuok9dIm08PFpgmMJIIWoE7WngNUuCnAAoMAL3G5nbPc0THwETEgRNNmIx/GegSVoHBWhDGEveA8D2F2zM2vqdNrIXmGYrEllKhXY/YyYcUTP4WjYOAH54V97pI8CWYmm+tixQwz/No1IhL1ykFouhvnq/nai0EnErB014cHAzKPaSbaxNKyfkFP/KAhUsXESmB+0XrFIQ1eHr0nrxWWkPaEVinDSwAk3ZI7+R1PU/rRNu8Tnt8Xso+RG2Hw8SBjYiigrHHgSSBMkT4Mt/MmyITBULG+60NyhzRF4AR1p+0Oa295DCuUC8GAdCDV1IyRbvahLznnKsYe4CPRI8BZhVCf6Wwpay0sfntm59S8xFwznilhASaqtCOxiv5fvsAFJAV3w8OmEfeS8k43M5xwEwOBD7rBxKkT7GKuRhbOny1hlKofC4UfXnD66z9oYOGNrVuWg8peIHTcUXmoFV02PM90lDVpigVMPrcWMnlLgEH7W9F8eqySlSM+iKOYil57Qn1UXIbB/MpEqX+xcE/ZId/8oAzB4reDUBwcOYMYoUydeBqn0if8frbF4nLAyLau/HPCrAPDpE3fQiRgsFbzZj4TYQdv+MOpzggjFkYB/jfboN9xec9Gsi5ZScuwWBdTOLygmzQd82P5DJ+6aENxstnJBNxGfMiP9ls4DaOFTHlOTq/5KEWmIwOZn2lI3VB0JrpDJIM00faYp6kc/iuLjDat6lRcNrwfUX3qy3kkecw53Ls6KyUnixPhiJDGBrMDWMTfUdczwDe8XydS3zHL51jwZnAOBRhoEs1/RdHOoWKdCHmuw4ElIqWMs69IBf+Ohyw0Znien4s6C1drohq5SdcKkjXDvpJP5JDvqvzTJcYAdG6lPM3RjV9132BSCVd4uKXJEA27w+clZ72xdlbdKqCSq1lvUHKErlJW1i5Zbff/4Ft3HzfZmbXrNXu297Ovu2+eG310zNLXYxZeixhyQHp5n07Oty16blJu3Jt3X7025/Z9KzZadXs1asdO9jd92jPbrtvjToAJZQ5Yw5UjJcnPOJtfKps129es3Ip4cD05ovH1m2e281rG/bRu3esEBVkatdDBDIGPaDI0sqqAxrITOC9Hlir0fDo48rpsdUqFXvy9JE9ffzICuM5B4vRXWSAIfdEO/3Zn/2ZFUuBE75eO/c9uLf72qOmG+f1kNk0MNu4cd3BXdbqwYMH9uTZc99b8Asjb17Es4FhOLLtV5tWOTvxub59+5b96T/4hx7lCeAAAH1WO3eAq95semQqEYeJyPmKM7xcmvL+7O3uOh2MR2eeHtnx4ZFHw8G5iQGKjKMT//Dv/pH97u/+rgN9QW8lnef066++sc3NTQeiARZb9aZHxYuCAoC35bUBcGyGsSL3g2E4j6CTWFpachkELAcAT2dyAVxKpx0oU+Qi6wK4Txu85tzr+eBYJ+0YwIi2PvjoQ49cv7zvJtJ2sHdszx89t+pxzY72jqx5WvdIXKK3KZAGbzZtDBN95zEuT47bnTs3bX5uykaJgSVzKb/Dvnzxwl6+2LTEKGkvXrxyMBmg5aIX6AL8DhhxM/N/QCTksZgreYQ0QDR3gRTV9UZkB3CuDezV1ivnYi5Njlt70LaTyr7VO3VPtUZ/QFtBSnw+m3WZurK65q8j+6/3drxGSyKVsOLkpP3xP/gTu/fh+x7VR2QuoO/DL76x1lnDjl4f2snBofXbpDsP3KHE+LMFgIqstfstW1ids+t3161QzBqFO+v1mhe5K2Tytrd7aEeHVWvVe/byxbbNzy845QUOjIePH3kUJNG9k+WyR2QTHc34piZL7qxCt7Ov/J6Yydrm1pbNryzZ9OK87RyEOhR+BjSbNhz1bWVu2a5fuWET2Smn2aAoIhGFh/u7dnZWsfH8uK2vr7tDAPDw7p13bWKCSOy8RwVyPlCwkRT8g4NdL/jZbJx7ZDXtA8YTcexOADKy8ln74MOP7f4H71txcso5xYleH+uiW+r2F//sL+yLX/7KdQTOPtkIHlRSyDlvNHvNz8NR3zMZvFBbJufgHHQB0G/AZwxtxMaVdfvsBz+wYR+7aOgZCq82X9jewZE7VdyOIuL3vGJLC2s+3+5Qx+GQy9nB/q4XhYOyBaQc+qFyqWTFfMH1LsVoU8msXbt+165e3fCIYe4CAM2NdtP1WLV2Yk+fPvLfRDfLETw7v+D0AHv7hzZRnrSZ+Tn/LmNln7H/2PPQTJANgj7JZQOdFjQTftcX6AH9UjJj5ckJL0rJft872AlOByKE02lrtAFc657lgFOAfJB8MueR/oVswWamZ113AN4CEPb8LAyUI8uLy74Wp0fHvubQO3gkdS9QZ3Q6IVLQ14XRcyctTdjU1KQDhC+3XrqjarI06WcW64DOd+APWR6arxnZCzg+6f+9e+85AF1wqqyM82yT8UF7ODr4+fCTj+2kcmSPnn3r+hSqBeqRjOeL1m21XSYA6ycjDnDOVfQG+p47h9ur3QvL5cv27rv3bGl1xfUddE+cMejenZ1dSwwT9tlnP7R779x34Pn06MTOKjgHhk7Vcn5+5hRURLxncinnuq/Ujqw77NooBR1H4E5vtrqWSeS8SB5zcW3tuuUzeevCZ+F3maRnQrFXf+/v/G37W3/w+5bLJaxWC1Hx7MGXL1/aX/2rf+NANHsn2Bkhsn12asbPFKLycYZwTiAv/B8dwj7mjOt3+z6+r7/6tT169MD7naMQJg6IqFCyTyi7MJV0ZxcUHOsb1+29jz625dUV60Fx1Ww6MExg0cvnL1xO6U8hw/4oOA0S3/M73fSU8+azttRIePLwkZ2enFhpvGj5dM6qJ9QfaLkNie4AQPY6DtVT12noYxzNiRR2KUISMuTOowAM9gsA9INvv/NI8Pc/uO+1IDa3nlu1cmzdHpRIAXTs9Ho2XZxx+iEKHt6/9Y47HaEdefD0oWfIZMY5o8lM6zg/e6fTtnQuZNTW8MwTnJBMOa/+xSgU8k3lMx4BPcoMbXK+aDNLZTuu7Nqr10/tvH5iNuw6PzbZQMxDqC3U9TMA54XAZeEGPF82Srz+j2rrIMusV6kY6O5kvwubcf0cAad+V6UIYoxuUDgUe1cYA23qHirQTxgOukD2KHIlUFQF03W31d1Z7cdxFfqjNvg8bdK+bJz4GDQOvh/HrOKvMx7+Fggdx6loX/cU3b9ll8RxtnCPD3Ol37QjYFFYhu73aks2KhHQGmMcu4kDoAK2ZcPFcS7k8u3nyo5RG7wvvIx14fsKOItjPrIzJUMCnOMAMW2qP8FWeRMApvnkdTkLeF6wN97QlOo5GvcbeyjgUqypwGX1VxiB2tE6xu3fOH4gHAhdIgCd5wgL0BhFzai+83p8PSRfcRmhj7IjtWaOYUXOmfhaS2be4LXfZ6rQ2smhIPxQn2d8YibQZ+RE8GCK/+m//s9GMljVqfhDNdlxodUg454DHqzNKo+KOiFw+HuWarSoREBrEiQcWjy+p3Rt2lREKp8TRQOXUrUv0C7eZwmAAA4JrwApAap+IEeRnByY/CgVQ8IgBaFxafxvbzApKylQxoBwCYyPA5SXQFIUYRpXXLQj8FnfFUDCfDjAFPHzSaB1cVVhQgEfjEeeEwGfARwJ6UICDQVmMDYpZ/qgyDvNheQBDmj6pA0hxwXvKyIwDjBqM/Ec72skoPqe1os10HxLngRKybvpmzqKoNdcS1lL6KG243PMh/PpjQIQoDEJqKT/8WcTeRIcEOHQoF0dMpIzxtDqRPMXGQ1vyzjP48LJ4cs4iDCjLSp/y+HxNuDId3Tw4FGXgos7KqScMQbiSljAj74TP3R4TQfTpexGaUBaDyKd4/tISkMAFxejuNJUNWPNDZ9Haeozos3QBcOjbCJFym/NgeRHYJcOAAGWcfnm/3JqwFGo/SiAkPfimQU6EN6WPcY5SWRBVDE37vWm/3q2qExEJSBZDcB1uEjwWfa5QMv4wa6LB3Me30eurKODTYee2pYOE+e9XpeekozgAdLe1Rzps8GJEwGLkddbFxatAQC0vK7sOb7DGC6BakC/WBE/vh8HfQFs+A5jF3eXzhPpGXl2mW+B+8yDxia9JAcARhJ90R5lzIrKl15yY3c0ugR/+b90pBw1Apt5zyvbV6veV0Xq05/4BeMSZI30mfaE1oz2tZa6pMEFrM+pIjbPk1wLCGcOHOhrBQeU5oHtzfgxNHiOpxxHxUtpVzLDPpOzUxc0v8gNgq7gs3KsucEeRXb3o3MTkE4gm84QokzyadL33jgRMfDjji7AkMvLpsNRwdF7eUkhTCnKCon/juvI+OWRtsQp7zLQgY6ITIIAsCvSOshuSAcMl5ywH6F+CM41nJOAIpPWbPWsn8hZ3/KWzM/a0tU7du+9H9k79z9xAPrFs02r7B1ZNpm1vKWtc96wQadvBYCELhRLNUtmUw7KtS6aDn7svt5xmaGwHOnQUO2kcnkH1SYX5mxuccFavQvrDvv+vdJEwTJZs+RoYJPFvK3MT1k+ZTbWNXv49TP77psHtru962t04/Ydp7VweqCxkR3s7lmjee5F6eDFBQDrtkmTr1kqOeaADOnmcBkDIBN9xXwRAb2ytuLOUniXT49PvACgyzsc0p2Opz5jYBZLZW+HiEHk8OHjJ26IQ3HgjtFOkEsAaJwVF72eTUyM22effWY3blz3NQIAAcQD3OHvRqvp0bU3bl33FHwCBDrtnoN8pFaTMk6k4cnJkW2+Irp34KnAU9PliJu9batX1j1VGkevR/ZNzvi8//rLr11eAaD98txTodio3kIv1IAoFEuRPgoANMY248OIx8glglHnAe2dnp85lQoyFc7lrLcjo1JOy1BwbWSFYt7Xibn70Y9+ZO/ev/fGOIOKoj2w3e0dO9k/tf3X+w7GOtjTuXBApTBRdL7efD5j7V7D0umE3b51w66sLlqCbKixvmXzGdvZ3nVO1HQiZS9ebHkhPUVFAiwDPvv9odn0yDT2BrQJ06U5W5hbds7QAgVRE2kfP5HNcPF+9+g7B7pn56c8Wu2wsmd71d3L/QuHe8rSNpEteGHGDUDfqSl/Do4GZOj4rGJXb163/+gf/8d25fqGR/6NAXhu79rTrx85l+nZ/omdHRPRXPUidgBU6JWpmUlPzx4k+pYpJuzmu9ft6o1VG0sMrXZWcT51+vD82abtbO3ZmKXswXdPrFQsedE2AEkKccFfyr2NKFGiAdn7RP8CPuOEZi2RG2hdJqfLdt5pWW84sDxOtlzeI4kp7nW0t29bz1/axtWr9v4779nYRdojttuthmceEP0Mb3ZyLOlUCTi+oDm7srbhfwMshfOgb+PjBQffdvd37NdffmXbr7e8SB2ACrqKzAV+049iedJWrqwbPNCk8fNDn4uprAPQ7OvNl5u+Z2g/OASD8wFQG35hIr79rCWKMJnwqNZCmkj9nkdYE0lLBgE/16+G/UhxRIBj0M1nz57ai81XgSu3Q8G4lLVbHacxYG6YV8BhIjApevjs2RMH5RM2cEcme7mQyVm5WA40TmNpW1m9avfu3XcQmCALD97oX9g3335pJ2fIT8vOqse+3uh39Ef9vBEVUjdLZQqWSKf9bs5as2fRJYzzZz/7mf3ir/7K212Ym3VqA2qOsB87LZxxx5bNT4SsmFw61N1IJ+y8dW6VasVaXQKq2h7x7Xeafs/6nBKpvN8BKrWKjWcLTmeUTlEE8dhana7zIIPzMffZdNb1EgB056JjE/lARUIkvYM2FEochnMagYTSJpvP2ezsjK8D57qft6lQT6LdaLpNsbSw6OO9uBhZq00Rvaqfruy7qZkZj1pmfdavwGtNNGfKKV3Q2QdHhz5PGzc2LJ1L+D7xqPxm1yOscSpBx8SZgC4iMp/zgLMHPesg3oAzPGXpTN75gO/cu+Pygj0I0Pv55587l3iv3XXqDTjev/76WzvcO/SsPwBg+jBeIAMhY+f1iiXTY3ZydmCHZ3vu5OoPu04RwZMAoIlAX5pdtrXFNVuZX/VslnqldkmRNpZJWrV2br/xWz+23/7p77pjTs5p5hAH67NHj724LpHM0JK1o3MTxxB6HL2DI600UfbvMibmh2wUdAXz7M6+ly9te3vTwVWCgTgjlTVChD86lIKzZOhyFuB4nl1YtGs3b/g+hnu83Wl6VgFgfb1y7o6ZmTIFGhf93MlHBXSRbcqN1GoXtrO9bc+fPrE9zvBE0qmTiOjHwTIxAb95y+l92DeMGfqtFgVvZ+a8/dLktIPsR8fHdnx84g5oxthtd329kKnllQV7/PCBNVsUl4Yua+CBBG5vj2Vtbe2qZz61zlu2ODXn+x26mp3DXS90mMiS3RBqI0CNQpARzhV0GXcAHLluE+fTXth1LJ2wfGncOqOW1S/ObZDqWXE6Z9X6kdNwdPoNSyXg0U9YvRWcxchOcEQ3XV/qvqjaOdxX43d62TaytYRVFXKB5lEBaOg12VKirnH7uB+y/IT3xEE6BYqw9+ibbF7ZzsIW4jiTcBr2Utw+152d9hkTcsRv2pCdI0xHUa5qN36vvrxfRzXOZGPQjvAWzQnf05nBe4xb92f1R3fzOIYVANgw9wIlZV/JfpUtI1xJNpaejXzG54vnxAFzrSGvx7EujY87LT/KLtW8Cq+THSW8Q7aP8ARlWMpm0bzrWbJFZeO/jaGIwkl4i+xjzYPmSP1QIFg8uEp9juM2ki+BrfytuY9jGfRf6ycwV/KkO4KwDv7W+LSeUfD25X1O/5EsybkiAJq1kbNBgYY8VzKqftIOa609IDwi3n5cXjV/Gjfzw3eFYfJZ1iJgJm9q2TkAHQcVAygZIrb4J1RcwJYW9hIgizwnSn0OF5AAtr69iTTx8U4CQOtvbUT9HQdbtMiaQBnmRGNoctwgjxZaCo3vqU8qQiZAKS60cZAjDqDxGQHREgApMcbIZMbBW54r8EoCx+cdbIoiY5kfCYSAXL6nTS9h8MtrxMkrI15j1BxzeVVaJu8JmBZVh4AxjVXKht9B8IJikAxI+PU5AYZ6P77ZHAC2wNOk1zUefutQiIMROjgEhOby+f9P6gr9UaShNr4Un0ApxuqKmEM8SpHnNSkmXmM+B5GSpT3AHT6j1H1kln7EATMp5EuFaUE56xASGKM5G/SDEo8r8jAvwVDGkA8ODXEdBYXP4a4NrHXnO2pfCh+vuNqLb/43+zBEsmre9VwdeKKtUBsCF7WPkB0p+7hMStER6SJZkSzG9y8gBd+Xx5jn06ZAJsYjTmQ5FaSUBfBK2enveD+kM3gGbWlcMsYBoLV3aEdrKW8r34/vTylU7UeqtXORZUyMIVxiw3MEMip6OX6IBZlG9t54skWLo/2u72svaD9/71IQo7WRTMXlDd1Df3QgCgDWWD1lN5iq/lvjUxsUWQzGbJgbHSqa12Yr7AH+FiiqQ9jnKNLluixJFvR9XvfUzqjgn0BORbnyXB2gOoTiEdq0owh59iXjRXeJ0kkyL4ejDmv1Va/r4kh/lLHB/0X5whxywbwE1qMLoS6lumjpohe/oGpddMGIZ7cAQOt9gebSw4w77oxEvlQUUTIPAK2zkj4yLv5pn0pOAdQUnRHff/12OH/omzKY+D77gs8pXZB0TOk7jYM2x7NkCQRgw3XYKESn81ynOiEKM3J2+vsxzjG/A1jIINBZF78J6XXdHeRcunRGDfoOQLt8DsM5zT/XTZHjTc6LQVRrAHCANQIooF2P/MwVbJgsWGeQtv7YhFm2bDduf2S//dM/tOnpRTs6qljiYszmy7M21hvawfaOdRstK+cnHIyGv5XiPgdHu9ZsnXvEKIANUaREc3qUP8Ve02lbu75hq9eu2o1375ilkp4mTREyqDlXl2dsumx20TE72T20Z48f29OvH1in3rZ+b2TDi6FHDhGVBYdj0NkJ52wGKIFLcvf1llUqp572fuXKqlMDsOcAu4qFgoMkANCnJxWDp/jOO3c8GpaCWE6NQZQXOve86TQcABMY1wDoo+GYFTyKE9ArUCLRFn/33TE4dMDi4HAvSnlvunELCE2b+4cHDl4hR36v6LU9+vve+/fs448/9WcBEjbP67a/f+gRZkcHhx5RTTo67RMZuryy6O2fnlVsMBqzO+/c9ZRjZH48FzhIX73YdLAA/eZyYeGemBoLjuCQacf5PmYlgLPZL4nlGQAAIABJREFU6UAvMyKytm7V0xP/rYK1/Ab8omgWxQ77g76loU/CARNFcDPPAMbIn+58gMM8l73Aun300UcOlmGIn1eJHG87n2mn3nSnBlQc0AucnJx6CjUg83i5aCurSza0C2s2ak6jsr62YlOzkw5A40CA8oKidJwnldNza54DVCUdDPP9ngwRSo1W3c9T+giYNDOxYNPlOac3cIBiPBRPg8MZ4ODJ80dOwzG9WLZiqWDtQcM5WolIdiOqn/ICdGRyAFSuLa3ZkstLMjj3hkMvXje/umy//3f/0K7euuHgc6Gcs5PDM9t/vm0vHz+3+knNBp2BVQ5PrdfqWrfV9SJZ6VzaZpemLVfM2MVY19auLduN21cdFCE7Z9Ad+nq8eL5lu693neYGHttRf+hgyupqiBxEFgBP4QKenJpxIJgo67F+wmVneXHekum0F2EbS49Za3Bh3dHAPv6NH3i0KBGUMzNztvn8pf3f//xf2OvnmzY9MWWF9LjToLH/AJMoAAoohf5cmF90cBdn1/z0wiVFifRtb3DhFACnp4cOLL148dzg3MdZyNkD9zQySBDEwtKyrW1c9cKjS2trlwEG+XTazk6PHcTaerXt+xtAJDhoG6EwLXzbcMPOTvk5T5FEB2LGkjZZnEbkLQ8xbRJ9T6GyulO4YBlBFUHmABzGpLy7U6dL5gBOgr4DUbn8uC0sLdntu3dtYWnRgWioCF69em5f/foLd4SRdT/sXlgX7vv+0KM1SyXoFHIOQLP3dQ+0xNBevHxir3c2PcuGKFOisAG6eCZAJvtpZg6gbt2mZ+ecAoRzC3589iGRnDgCv/jyV+4YmJmesnR6zHrdthXhxq7XncKjWJrxQnTIujuHySxMsE8aHm3JmkIFw1lEhDTtqnDykyeP7aCyb4tT8w5iwx0O8Az9hiLjGKvXgmlHTtJ0xqNU4db1O3IyOLAciEqMfK/g+JmeDlHusmUAgAGjCeAgqtkdcVMzlk7lPVLe5WQYbIZ8oeDODpwM6INave5R/WQr4oyCD5z5+52f/q5du3bFSiWoNcxadSgrTuz502fuSKyf1zybhkwfagOg/3Dc2Chpg97Awf8cxdYnJu32nZuhlgCgbrvtzodXr7asVjmzUqlss1MLHiEOtQW6BgqHxUW4mFNWrVfs6HjP+qOOFYoZ56U+ON23l9vP7aReIYfCkpZxAHqmPGvXr960a6vXPHtj++WmnynUFiDimCjwa7dv2t/5gz/wwqisXTZLn/ouu9BVUISRYp3c29PJodXPq5d2U+284fpuojR1WTcKQBonAzQYXvwTZ+3pqf8fBxm6HuoKKF34+e7bh/Zy+6UVckSyT9nxacUdzeXJaZuZnfczIpPLeoQ6DiucXmR+wIV+ZfmK3bx5y5bnVyMbItjGnItQZF10254pcbh/4FH0J2chKOLq2rItLM47Zcaz509cbrERkSv2KjrPKYmKkzY/t+A0Q+gK5iAURq24wwvnDHr14cOvfb+Msx5e4DjgMcVCyVaW163V7Nru5o7fgeamZyyTz1itVbWzetW6/a4lM2Q+Zoy4fhWsRu+RsUYWmt9F81l3QFt2zCamSzaWHbPmoGGV+pElckNr9qrWap9ZMgX4TBHCMZdlZcUyvsGg58FZsmt0XuMEl80i0C8eCCKbD6o47g0KnmEtdbcW/uD3T9jJo3ussAP0BTpLdhHtx7EE2VJvg47CYgRCChvQ/Vbt8znWyB1ZUVb8pY6MgFphV7LbZafrN30XJiD7SQC0cAN9RkE6nB+aD93/49hBHFTU62pDOEbcRo3jcrI9hEPh8Bc4HMf39L7sqfj4hJ/xPTjbZW/Hcaw4KCv7yPGc6B/fvcyajGoa8TmtldZauAjPFM4RB07JlOBH/RWOJQxO84Ns8JnLwJ7IJuc1ga1qV1iZ2mRehEfEcSLJCZ+P43yyRdV3ffftPvI59r/mPT5P8efEn685itu3AqLj7ev7cexJOJ7WUuOVfNB2PHBPz5W86ZlxnHPsf/sf/stRuMy/iTDmASgJFS7yi3/EsyJD8w3AESpacogoOoy2BFxjFMc3rBZbIAeHcTwCW4CRQBze43CmbQEZPM8rvw+HniKjNrUAmhBel1HPoBkPPyhp2hUIqmfpb/orqgvGy/MFdNCPuLGtsek1AWRSkDwTpcrf8VQRAUueghsBuOIyEvjqGzTiQ3YveiwqU1Fj4oBlXDxbzgNF8jC2eCShlJiUL4dMXHHSjuZPfRbAqU0sIN0vYGNBNngGfZVSuARQo4qnalfguzx2eMeVTqGDQ14ur/4epddoE8aBYKJaAggYoj6kIJiry/T9CBzhfWQm7pFhbaQ844Cjvhs2JFWtMSqTfukAKAE0wXPH5WiMusfRM7SB4xu0HaX9c/lnnFzCmW9XaMnQZwFY9EXv6fDlCVJoAlL1PD6DES5nhDystMFnuaTy//ihKqBYykLKnza1hlpvfmPkCRDWnpbC5X2KKgoc1v4R4Ep/GLOcWXpdjiUpTsZB24pUph2eISUYdyDxf/YM32VfFqJsBcmkvLHaD3xO8qSo7Df95EB5UzhHil8KWf3iN31jLPxoPwUgL+g/3hOtRFzv6FIg0FLyrzlG/qW34vMvZe2XvsirT/8Zjy4VPJMiXT5fg3BA8iMFHw76kMmgvcv3mSMZ0e0oNZM2eI02+S25gQNagKEORH03fgFC1hhTHOSNXxh0odE+cwM6mXTQVPuf/ahzRKC09rTGzJzzHZ0/Go9knMsX8yXu8LflSmtEP9DxjFNnm/ZefI508eB5ktd4hDH709cH3s58iMKR7metNfcul6Q1dnrWbDWcDgGM1dNTvep84I2kLV0wdfkJBz0wRtDxflFDD0GLdPGGm18XVZ7JvpBcYWhBs6F0LIEPrgOi4ndhXTBU0OWhaKA7CoYhylw6ligW10MeBB1Aa4s54eI6kE9Iv0o2mUMBzVBZ+BhGQx8HbbmxgHMxERyY2pPdfnByEWnH+/AYI1NEAY4Xy1bvUHU9adnSol0kxm1m4Zr99Pf+yK6s37RkImP5VNbSI7NRx6x73rVevW3DTs8S7b7tbFKYq2GPHz+02nnFi+VI52VTaY+Aand6liPq7M4tW1pfs/c++chKsxlrdMyqtbpH5M3PlC09NmZ7my/t5ePH9urxU+s1Os5xS4Qq4ykUxkNE8sSEF/lhXdi2jHP79aadnhza+XnVOq22gwKfffKp6ygcgZyH8DsTLcm55LQd3ZanA6cSicBZ3O16JLRHGfSJ5kk7/UY2kw+FlXJBXxNRzk8AJXJuIPP+zNRkMKgvLrwf0+XJUMCs0/GoMdbHCyJCB1Yatys3N+yTH3zsgCCAEdQfKvYKrQzjwpgmgtDP5W7rMoIRY7bVDVRqgI3sJfoJmH6wf2S96E4xHA0tZQnfI8yf6gnAAQpQRLtEKPu8Fsat3aw7wMB46A8cygAQRFvxOvLjjo1hKM6YiQp+IquAlKwTe4bvA25LdyGjFOq6ffu2p5YTadhtdLyoIWBgqTDuwD++wMpp1Q5Ojzw9PJlJerHKfD7nfM8YwwCm8xSJGnSchozU/0rlzM5Oqx5FTiQfe5K+EOnW7rc9chOKBMBSDCci4WZLiw5AD/vhHjUzORei1c/PHUgASOoOOjazULbFtUUrTxes2YafNTgeXz3dtmG37+uNc2BuZt5mASSSpEt3HQQDoB+m03bjzg379Dd/ZJOz01acLLuz4nhrx/Ze7djrV9t2fnJuzRoR4BfuQKL9F9vPrTw9aaXpooPepekJm1+E37bvEYl4cOBy397ecY5WKuKx7rVquPPjrGCvIM9EQeNAKI1TLLFs2XTBRr2hlb1IYNkBJOaS4pQ7x4dWKBXt3/2Tv28ff3bf5ZXac8Oe2eazTfs///wvvIDs2cmZdVvwJxM0MHTnDzLKXZF/qTHsBBzSGQfKi+Phvu53qyEgHnVMen4fhJ+X1HfSx/3e08OpdORzOLewZFdvXHOH1cr6+qVNkEkkrNVu+N55/uylAxZwsiKj7It6o+avoYPm52et0Tj38cHtT/Tt7NS8Oyn6o5F/3m2Gi1BslgJ57XrTDnYPfM9OT01dOqi7HmU9CEXc5hfs+o1bHp1N1CkA/tT0tO3sbtvBwb69fPXUWo06xpTVqzXnmkVvTBSIvpzxM25hbtH1GE4wdFoHsLt24vQ4q2vLfg+hT6zTr778wkZDs1Jp2paXr9n7H3ziwSEA6M3zhlXrNdf/APCPnzx0vYydQlHF4QDH45h1Wi3r9CjmSSRqz5qNhlOUQH9BxDP3beQfZwJOJJ575+4tBxTZG8z3w4ff+fuyqzzLJZVxRx0UL34mJqN76Sjh4DUyS+Rr5fgkFKOmBsNF30FAwAAAaNZ+cTlknqDP0JmPHj1y6gjOT9WwQH8RhUykLJ9RZBj65uOPP/bPoWe++eZbpxuChz6dzdsPf/hDp4K4dee2ra+vRVRYOBsoYAk38449e/rUdre3nI7D6wMckCFTMYoGozNxPACQE0AEVzNjk31Nm0HvnHp2DtQeC7PLDsJz35ybnbVcKutnAhzKnW7DhqML29p5ZYn00GYWp13HPH31zKl6CNLxeR2MrJQv2+1rt2xj/brNlKZtb2vXamc1t6ma3Q5XCXeA/Om//2e2cRMQ16x6PvACtgD/yB5zSW0Dsknz+bRH16OrkUnOrOZF2x2V7DsHCck2KJI1QeHOEP0Od7cXX6X2Avzy6I8rG75PtrZe29Onz11nsDe8CHYuYzaWdFoNaJWwCb02Si5lW4D99YbTuRAp/u6d92xxYcXnGUccXP44GIlsnhgvOGjfaQT9RhFe9izO5pmpkh3u7/m+CxRLCg5L2vLSqk1Oz1ir2ba5uQV3RNAvqDGgiIIChPVgbMwLzp9mp0qJXmt1G3735L0rK2sOQFer5/bs4RPLjFK2cfWKn3ONTstaFCht163dbVkiMXKOZhx7nOPMjQN0FI+2hFNwlGbK1iYKtpi14kzBLD20/cqedYYN61ycW6tbtWyOgKuE8483Wq3LouKBlrLj2cD8uD0XFTwHgJbdIRBMwRjCMELGXMhuVOCC7EbZcKpfI6Ba9bSEseguELcBdM8XxhIHLGXb624bBxEVLMFrsvcYE//4UbQr7cmWlu2vduMgpuxPgaKycXVHlnyoL3GAlXlk7O5Ejmg2dBfXPVuYGu8LuNXz+a3gNGFbcbtSNiTyEQe03wTMvAna0/eDvRzwIs0391oFBAY86fvAsnDJ+FgF1iqQSXMoeRHIz+f4kd0ax+3e/D/YM/F1DXZzCPwT1kJb/K0guniQmtY9voYaZ3ztJFdql8/r7BGmIjszviYan2Q8Duxy1xDIH8dZ+czbgLX2hmxwrYGC7gROx/El2W2SMe1FzZ/6G3c+aL6FB2jtNA5hNN7v//1//K9GXtU3Muq1YZlUpaTLqBZApEVVZ5hEgacqyKD0aj4bB23peBzwDMUgoK2LOG+j9F4Brnj0HRD1T4U0RBn2gdQ/8P/wEzdyBV5p4uICrImn/xz6Wqj4wgrgEODJ9wW0aSO6IomBOR5REFULF/CAsa+FDcBOiMQTyIm3mzmPR+4JvBWgLMGKezoE4HO4Km1FG4H3HISIQCEBCA4oRmDUmw0H8X0gkZcwxYF5GV9xICEOQJGieAkmx1KztYkFmmmTSxEzVxi9vYu+G4ja8DoQGIPSK2hDYBb/FwgVlFPORlH0uEfSRWBhNgZ8SwkI/KANnu9piBHYRvu87tFgUYT6JaBHcQBew3AHlCbqn++TOh5FCEfi+b1fAk+k8JlDRdcHT23EJRjJkCvviyilP5pLKRJxYumg4HXve1QETPLKOOQF5rOh0F6gUNEBFj/kBhEApz0qRSgZF6AnmeJzcY+fZx7GigIoilgAHxd2Xa5Fp6MLuIAwAW5xcFl0AqwJ6yqQUt5uXsfYEfir/Rk/TFyeiXSLLlDSCVKw9BsQhx8dVnHQK64XdDhKnwkIzuVCCpb0hHM+wgPoRTZ6l9HfAg41F7rc8Lc8vwLegx4JbWqfC4zgMwK19ZoATx3McmrEPcvSJayr9BHfoy1dysJ8RJzm0Zzxmhwb6tf3HYoh/YvPiW4ijCOkpcohJqckBpnm1eeiF7hgaZN+uFEQHczSOQIs3biOcR3rQsBrXGIYWzy7RY4ZOcU8Kq1W8/2gNaIPOpi1xvHDVEYh7/F/AefsC99/vSA/RMJozf0Cmsv6WNTHoAcpXIo3vOdGM4YsqZG6EPhZNXyTTSH9w285bXim6/uIm1nFTaWTtebSa0S/6cyM63idCUmPyEo7+ATQqWJQKk6rdhWRrTkCgHadQdhWLPJeFy/JbQA7v582qMu/68eL4BjWOSxdjYHFfGrsgC30X7Ie7hCjUGCpMGG1Zsdqzb5dWM5uvvuZ5YqL9tmP/7ZduXoLDN1y8CfCT9u4sMQgYWPdhGUGCRvVm/by8RMHgZ4+/s56vbbTUQBgTJQnLJlJe6Ruz0ZWnJq2K9ACrK87FYFl09YmOZWI6V7fzk8qlh2OrJQr2Mz4uFWPTqx6fOp1GgBGAVHkHB0NLpwnde9wzzmeeX1/f89T8AFK0ctwJl+7uuHvLc7NBz02HPpnxgsTfvfZ3tnyiGWK4jKvfEY6yLMJsgU3UMlkQP8CrvjdbGwsFNW7fduBki+//NIeP37sUVx+Np9WPNoSIBJwaHlxyU6OjlznEnHKpF6MBpYtFWxpZdnlk/7QB8Cdaq3m8o2sAuThyMSxoXoY2VzIlGu2iI4MRgcgbrd74c4NzpULT9UbOjDF+TczN+vRw+An7Dv4nwFd4DAGWGeOJktljzQHHEWWALMpNDY9N2XzS/N+5pLSTvQqz4bHlAhkQHdkrFiccAMfEI8CTzpnJ4oFB/ShQwCsyecytrOzZwkKYCZCoVQ3MIdBTlkDCvXpPlGaLDlI7veOdnA4eTvl8cA12gpFFYk4BCRnHknDRv5Zt3AWmA3d2eNUuDY+XgYGsHJxygup4SSfm14IkcHJhDsnAEW3DjZtdm7S7r33jl2/vW75Ytr29l478LP1HPqQI58rjEEoPNypOwq6G9CL8H4AiZnFeXvng/dseW3ZVjfWHYzstzqeRfDg6we2v3tgo4uhF4ikCB+0CES8HRzt+x1vcmbaoCcgktN1f6trS0RREpHfaHiBK8C4bv8icOKnifKGT3X6MnoX+aFoJGDI7NSsDTvm60+EM/MJZQH3shevXlm+VLJ/78/+zMfgZz4FjwYDOzs6sedPntqLp09s9/WmHR/tWQKqm1kAWqiSat4nIjApDEiBRCJkO62e5bKAJTg9sjY7N2dpeHYSI+vDZ9qoOYCNnud88Hsq1c9Iwc6kbf3adY8oJ5qdMaHfBr1gwFcqVd8be3v7NugNfXzwjc/NzPjaB9q44DTYPzrwucdBMDk1e+l0wonj9FIOlI87tzyRusXChH8PwDjYHSEdttnuWml6xt69f99WVldDYA7ANk77/oWdVg5tf3/XHj8hk2Hf8tmUsQ+qZ6e2tfXK23Q6CjjXi+VL2izkBqAcJw76yPuUJ/hiyqOmoQ8AmE+l83b//U/snXff8/nyWimJtFXPz6zdanpxt51duIhf297+jmWSIcORs88jeeFAn5i0Wr3p4yRzhXR+uLnZp6SHs55Lq0uu44hKZm8+ffbYdSjcwq1OPQSSOLVczqPJu70L10VkILAf3BGRHPM2ZqeQxUCZQeE2MsgYI3NHBgLzirPrxo1bNlmeNjJ3zqo1+8UvfuF87ESa0je4qMlSyGUnbLI8a/ko8wlgEj0wPTnlEcncazY3X9rB8aHbwBSDIyOFSPWpmTm7fv22ZXHkGJk0NddDx4cnoXjtWdWGvVDgd35mNmRkXlzYmRecxfmGoxW5PfM1R+fxPmtE1DDtNGp1j3aGr5l9BmjsQQpjCY9MX1qes94Ah3XXeYQ3t1/Z9Czjjs4D75tZo970rBfsMs6Phbl5W5xdsGK6YOdn5w7cE0xWazUtlcvYzbu37d/54z+2yem8gdM3z0MkLk6qhw++tS9/9XmgkCoUHAjN5bNO+fH8xVM7rhxZ56Jl0AlejC5sqjDllEhQxuTT1FAq2MR42fcl1BMAqugfChsuLa6ZDUb27NkLv6sBXFOwdWVt1SlbXm1tWrEU7iXJDFSKBdcXnAXUO8AxvDi3bPfvf2jliVlLjuWs1x04eA8HNR6wNJHegws/X49PTnwflcYLHhF90ev6XYxaBsF+CSB0Ph/4pM/PG+7UmJme9jGls1nXJe0mdQ46TkuETVNvVKzVb9gg0bPXe6/spHZsnEHXr2/4GX+wd2Avnr20zGjkND3INvug3gJPGdjh4YHvQ/qIPkOuKXzqtpjXt8pbMpvxGgaFUt4aOEgn857tsnOyZY1u1SPiu/269S4ali9wtxzZOUGAEW9wA6eWDZ2DW3qEe6Dv8YjS0JN/YnSeAlR1N6YIoew3XhMlhu6UfNf3byJkmKP/BGoKCEMnyNYSBuJ3paiel3AF3XPjWJPupLI7BXzTD2VaoCvot2wH9CV9ZZyycQTcqj1hB7K/1C+1z+fcjqLkQ7SvHY+K4R6y52Tv6H4o8FD4nbAgPVvfi38uDjxq/G5nQkEU1YiJj0V4hO7z8XHF32P/ygZV/4VR8bdsYmVUC6wW5uU5+LH6bfqcAu1kf8gmjmMxjIO+y6aJ44jCoyRbwsH0umxEavPoexqr1jeOe8adAPF5l60rbFH2jd/HKOQcZbEKn1JgljAYrYXkRTa6bCzao6/6J+xDQFW4Z4ZgHoHh38dHQmFM7RG1p/EISxV2KrmW3SYZkoxoL/N8dw5ShJBG5f0UcMQHZHQK0FIHBSBIQOQpkfH7xogMRoYE0w3sSFh0sUdh+ualyEbEnamNH5RSiPDEY6/JlZFLX6VQaFf9U/SSPDx8XptfEyVjXNGF6pv6qkUQeCEFILDVQXE8OlIEEf0HALSEIg7WCfRhPOKK5XNwIAuAod8CPORh4hlvKwr1zX9HYLMM/ji4JCHQ4gsIkPIOQgA3Ulgjvc48S+hoL/55zZMUpldgj6p3aiNeKkfRZMScEFIIfilpNT0iEEOD52hzS7j1t+aeZwroE6hKRIkUpjxBvvmiImtxYEbfFyAZB+wlp3KyqK2359AvHpHHjIIQFEGM/0jRas0ks9q4tK9IRNqBV87XJeKyBoD2uY/zrLon7g1wqP3lcp3NX0brSckq4pd24x47gdDfOyiiddf8SzEItJJC0SHH34oEDs6fADRqf/GMuMOKYjO8x3zKoSVAkTbZf1KOtKvoOvGm6z05pCR3Umw6PPktWY0DpaSO6nLxBswPQBavYyjFD22tk/aMPJGSQR0MbkB3ObyC3EoRK8uCeY9HRGuO+L7GxnjjnniNTesnUJbXFXXFs+iTdIXGHJdz10uRp9mjRqPsFek+1zsR3YEOfx2wkmXJg2SIv6X7tAeCvg7R/LRNm9o/El8+w6WBz/AehrzWwfdhRB2iPUl/5G3WWvCe9n38AOV9yZacenxODiYBxv5cdEJ02L7dX50huojEdZ+cNjxLDiv6oBQ3AD2fV6p8k4HS6UZFk0K0unitidri+bRDv4j+5H0iXXUo+xz0Q5oZ/0c+kKe4rAMyxXUlF1Dt1TiQrn2sDAbpN126L3V2L1wu0smwH+gnkSmJRDgPtAa6C0g+hsORG6FeED2KvI/Pm56v9xiTLn96zc/5TMiQoH3JNa87nUCpdHk5Yp4lB7onAKTksuNOa3He6lpvlLRsfs5Wr71r2fFl+/Hv/IEtrV61TufCKTX6na6NdcyylrNRN2lJKBPOqrb17Kkb608efWsjo/BbMKgBoMfLJTsj6rDZsMm5ebt6+7bNr646AJch+yOLDmkEAPrwxOYnJu366rKV0mb1s54d7oa0W85Y5rzXpThpy/9PyiyFwQAjGBPczx6tDigKV3Ym67qCyD/SpKEEYY2YL4A6QI+TyrFH1cJV6bowMrQAMfyeNjI3UEEtXe9E3Mk4/ols/uFv/tg+/OgjB5YfPHjk4DH7BQCXiGeM8f5Fz7mBKVQH5Zfr7WYrFFnrtKw/FnjDiUAlXR1gh4g7gGIikMtTky5XrDEgm/c/HwrEMg9EHhLRSxQplAceCU2Kbyphx9VDL/zFWOeX521hYc4LsCWSaUsnM05V0aw3rQr40mg76DY5MemyCVCJg4MieulcKJpEyvXM/KynuVPMDWCJvn/51df25MkzT8Ofm13wiHUiX4k+Zi7G84Eah99+FqUSTsEBKMOauJ6IdATjZt8QAQvgQvQi3wFgA6AAaHA9lc95gSq4RqWH6QtgI9QOuXTKHXR37ty22elZT7M+q+BoG1rlCKqIvvW60OIArOScvmRladX3jhto6YQ7ODZ3Xpml+vbBx/fsB599aJYc2stXzxy0qx7W7PXmrkeU+v1tOOZOB/aWoi6zBTiUB5bKZW39xlVbW79iV66GqHjnU78Y2MunL217a8uLn6EHoBhIZTNeyGr79WsH4gAgp4nYRYcl0s5Xu7gw58ASdArHlRObKJet3es4SDk9O+PFNwHtoHV5vbNl1QqR+jUH3FYXVmx1YdUj0TvtYNSvrFyx8uSkVasN6/Qv7Dd/87dsfmnRhsOBg7ZQOPSabdvd2bHnTx/a8dGunVaOHNwlUtazDeDPHwu1DgLdTNamJmYsnc5ZagyZ7dtomHTe5f7YhdXqgOI4W4LMDnHMOIgy5llz6AdoLwCsVdxMzlrkhOedHAdKgEYtUGMszi855/ja8srl/YQ2cTgSCU5RxlMCOEYB6DvaP3CqDYAP9inUNTOlSS9KtzA353p2sjTllDHsMfbdabVqMwvz9tt/+6e2fGXKGrVQcweu5J29PTuvV92BgazUzqAGyXvxTFDaSuXkMjUcIBB5AzAVhQ6UO0RSkiEIIA5Y6mPOhD1/ViXVv28b1+7Yj1ijGeSEo3u9AAAgAElEQVQiOFppu3J2aoeHu04hQTHEw6N961vPxlPjDijNzsxbFhqP6QU7Pas6hQmOO6h4FomaL+StBph7VrHceM5KxYKlskQ0J+zg6MgpPChOyB65IMu0Ge7h5YlQf4LzTeuBTKA/AelWInoa9uijp0/chqEY7VRp0sc/P7vgAPTi4qplsgWzRMqOTyr27bffWrPXscXlOStMjDtNBzovkx63yfKMFTJZK09MWLvZtL/5+V/7XkJHs+bI++brbY/sdl77leXglOkP7O6779vKMs6DKY+MJ/MC2X7y8ImfaVdXrtjHH31kNzYCrzYc1a6HzxtWb9ascnZgm1uBF9zvHFkcpVlLJ3O2+fKVdZs9K01M2Him6EA2tDXcaU4Oj1w3XbmybNPzU+4gqtWrdnB8FBwy/b4tLVNod971CndAaECoD8AegUalmM3bxvKGv8Z+JyPq6PTE+kTrThbtw08/cbBdVCboCfb/06dP7euvvnL6KCLQZ2amrDw9YYNh1zZfv7LDo11rdOCeHlnaUs7JPDkxbY16x53PibGMA9BkmkzNT3qU9sHeoeVzEx4hTGQ+TjQyTOZm5mxtfc3K02V7vbtt//Jf/0unxGFM46W8JTMERVy4rLAPW622jQ3H7Pq1O3br5j2bm16x8ULJqcIILoAu5PBozzrNht+zsCG5zx3u7jld1WRxwh2pRSKti0V3cIQ7cd/br52du7MEhw/n5vT8ghcArfP6MOE1PQB1jysHxD5bvpS2k8axnbdrdlg59LoO7hQlArxas7FB3x2O3C+Et2CPV05OHICmj6wXjmAyPqj5hB6D/onLX2o8a6lc0mrdhmUKSVtYn3cajv5Yx1q9qrW7Det0KQDac758zhTadHqPwYXfO3BGq2aVAhdlYxKsEQe/dMeVDQxlXNivwXnC/2V7sSacp8wjXNEKZAt3jpDRqDupsBrZsbJZ6IfuznHsSvdiYWFxEFM2s+wOBXii2/SP58exhrhtKnBTdrpsPNlv6jd9h8ZEoKXaiNtwmhfZfNKxwt/kII/bORoT7bIewqKEswgDcrxh8KaulLAPYVaX96KoQ8J14pHKAmmZYwUMyRZET2nNZMOyB2QP8xr0WcIq9Trfpy05DoQhyF7UHMTxRK1nXB74HHtPMqd5+D4e96YIu2Qyjv/xf62bxi8sQGOXfSfZi1MpxtdL+0CyK5uK7+lzceyAuRMGKvs+Pk79Py5vceBd2Mrb45f8aT41Puab1+TokDzwbGEHvPY9jO2//yf/4UibX14fRUFLKOVBiQu2DEx+y2OhzRVfgLc7p8nT9zAMXbAh+o+4UtwwjYA6KB7cUMdoj1LRBUbxPaX3B6M1gF0CUAXKKLpR77shGIEmAu00qXEwUUCOnicQTgrJ+x1FgAmEUuGQ+OIoPTxEV4YK8PTBN2gEqgoYiHtKtOHdMPj/ifDmfdIVBcIwJtZCqR5a+DjgI2GVcCnSTQIaB3p4TWBrHOjT/yW4cVBI86DvSaAFAsrb4sp8OHADkd8CtaR0eYbAasmhFJ82bgBUA9imPsUPKylCKQGfxwiYk7LQWsrTps0jOWC+tHnUnvrK2OAijcsOz9dhxP8le/yfNY8DqR7dOwzUN3EA2tci6sAbuXhTxZfnCSBPRRHoOlB0GMX7yjP5iQPQOpjS0UHMWJAbPks/kVF9XrxcApa5BNMv1pJLPz8CxWhX+oJ54NIqRah2+QzP4qIgIFWeb9HVCJDSIURbOgB4roDV+Fxov2gNHCjMZX1M+pzWRn1WlI680ZI1fmsc0gOSCY0n7NU3RRyke3g+86Hqzfpb4LFASendt/dk3GGk4liSGwHHDgJF80C/mButs/YNY9Kz1Pe4flF/44e15EcHBe0qIkGgZVwXcTHl+zr4mJswlyH9kXVW1LFfPFKh6rP0PxFL8cuXdLfOAj6ng1nrKp0Sv4jRN81VnA9OelaecelKtS9nkEDct9dalw2eKRoQPss4XYacBiBcBPlNQRlkmCgX2hYvOEYB6007fqkhfRsHyHnd50mXVl1yBfwD9PE8+qtLmOaLPpCKHd+v8c/4ZSqKlI5fTKSbXQe0gvOA9NawJ7ggpC2XCXzMOnsuHVJRUUIHYdCno+B4ePtyKp0bB7z5vHS3QHb+DsDsxSWQzneJsNHl33UZ3JORI0WyDP1SNjfuRQirRMAlszY7f82mFzdsYuqq/a0/+Hs2Pj5lrU7fo6Hg605eJCw1SFq/PjRrXthF9cxO9nbtYG/Pfv3rz50WJZEYeuop0YCAbm0MpfNzj3xe2bhus4uLtkHRvcU5y0+aNWpmF822bT9/aXPFst27sepUH8cHp3ZysO9pwYdeXPDMIyULhZA1hPMR8JjU3HAnCFkq6H7f2+1AX7bqRZUmnadZkQ8AVoXxvF29ftXWrlxxKgnpONb3yfNn9sUXXxgUIoAVFFpDF0AJxT4hMvr+/fsOCn7ygx9EWQkhDRydiCOEZz159NS2tl/Z/PS8R6sSRcrrDSJ8a2d2QiE5IwW65gA0ss9ecyB9NISgyhrtlvNb8734fmPdOUvoAxGlRIlBRcG4XQZyaefmzhYyDv4srS05/cXy2qqnQ+Pc5P5IIaed7R17/OCx7e/teeFIMm94HiADEVakTHPWwgN7ZWPdlpaXrTxJX0PG0y9/+bn96pdf2MHBoRvXRL4RXU9xJwA2gHz6WpooBqdQPxRRPq+GjA0cNkTSAcr0Rn0H4nAsEIlabzSs14eLFwdd3oFCP8vSgQYOpJ511hkEAHjr1g2bn5txQPTTTz/1aF+eWz8HQOrZt19/Z/t7x1Y9a1rjvO3UBYDHKwsr7gQApCN6v9GtW61xZvVm1W7du2EffnTP6o1T297e8ij2w70j2361644Fon3hvA2GYzhfCuPjTmvgkcuDvpWnSrawumyLy4uuW5rVumcBnhyc2OvtbTs9OXNZ8uLA2Aa5tINS9Xq4J6wtrdvi/KJTN8AMOzYauHPh9e6uPXn22IY44q3vtCjvffC+/eR3fttyuUCJ8sUXv/IofaJhAYjWV9fs1pUb7gQ4rzZ9f1FUbW5+3nK5ogPQyOTGjeuB6ui87gD0RasTQLpH39rJ6a51eyEDA6eT39tzITKNPUk0KJGshcKETRSnLJ8puBPVhvChtn1ud/bgZD9y8BPQnOtoebLkmQNQWbDfDk+OPSK+0Wi6w4H2Q4GqoNcEliC7rN3ayqrvT2wxZIM9zP/RDxQb+/rrr23r9aYlskl3XFGQDwcOmR44QSkueGVxzaNX52dnbbJYdp7liw6BAG13qtTbLRsrpO2DTz52HnZs+cPDE48+//U337hT9cgpAbb8nlecyFm5RGZXx2peNA/wLG2n1VOXdzIt6CdyDABaOas4cVRiDDqR4ExEwQLQAnIdnVSM8NZ79+7Z7Vt3fHxEBaMPW82GU/fw76x64vsKuYJTmoJygL3oxFSu4NGn0DLQr/X1dbt2Y8P3KfuOaNmzWsVBczJVJigsNxzYgIKEg4HNzy+GOU6Ge87k5FSg6kskI5n7wrMjAMQp0kmUue5NUKPs7R84MAfARZ9WV9Y8gwIwk7XNQJF2wZrt+lp98OGHdu3mNSuWx12OqAGPU6p2UrF0KuEg5b/9N//avvjV556NRMQ1QRIvtza930Tc5eEgzqat3mjaeKFsiyurtrS47PODPkGWoJYhOOr3f/f37L17962Yz9v5edOevXwRnL2AoY2qR6V+/fWXtvV6x+8m0+XZcLcZJn3c55W6c8NP5EqexUMENHecVy9eOf3GyC5sbW3Z5Rn6BgpAOqf+aGhX1jfs3Xff9chy1h5Ae3PrpUf9Z8lk7Q9sAcojuHJPTz1L4uD00PctYwVoZz1xYLJ/p6Y5A0N2xOtNaiVUfF/B+z1RItJ6ZOfNqu0d7Fq727RUMuVc/6tLa3b/7vvW7fYtO0ZUYdoyybzrdS9Q2b/wsxo9PDM17xHpExMlW1lZ8wwkOLcp/Lqzv2v/9q//H3dOcT/AsVmpHtpwbOSOIeoqANBCbUPh4tu37tmdG+/a6upVm52a8zEcHuzZV199YafHh95fzrWr6+v28Otv7btvv7X15dVQFDMR9AIBa6wp2T6070ULu13LRcUxr1y94XfQ04MTm5uetckyRdUH9uzlYxv7f9l6zx9Js+zM74TJiIyMjMyM9LbSlG9Tbcf0dM9wHIer1YqCgAUWWkiCIC8BggBBECToiyBAEATpH1j9AcJ+kAQQILhLAuSQMxxye7q72ky7clmVWelteG+E37nvk/WyuAF0Z2VkxH2vOffce55zznMyQyvM5Jz3v96p22/v/yuP3veAh3QIcMiPjbpDlPOX93HAonv73XA/AXyGo5nspQCyt2xxacmWllYsM5Zzme4nBh5h3U12bHq5aCOFpFNxnJcPPSq912/6f8iK6wPiDSlyYQN3fHimVZSZHY9QDoEk4U4k+0b2m+xXAGjZI7JB4wCm6g9xn2Wfx++lsjEFOoZ7Z5gH2W7CCeL2rWxr2Qrx+7TARdqi34pi5d9xKjuBvLQRD37T/V99ij8rjgMJVBUlnuZDWIzb3lGmt+ytONirvjNe2VGaW7WhM9CB3iigL94Hxk3WhHAC4SK6n/O7wH7akj2tgEvdZbVeAjBloyELivgVLqT5ECgPAC1bWLae+qp+yKaUDMnGjQPQWmfhKMIahBP+XZs33LXDK+CXcdxK9n78Pa2znqmAKNnjcXvIA5QiLnPJI09ifJIL4Za0x3xpbWUrCodT0JXmRpio1l9BVeprfA01xrj9GcdvJev0XfYh/aQvcRBaWIoCy2TP037if/ov/t2hp9REqci8KbBDIIQal8AI8KNBQF1NijaPBiGDMx4JqAHI4EbROhgwfBEmLhAxbOwA5nCZVVg9g6TPLA7vKbJS4IeEiZ8eNRALMQ8gcNj0UhC058ZKFH2nSRRgJOUTB/e0wBzyvARUAMhoPvR9gYVh7CGtQIDv4F9TwI6/SUCYe81nHDyTkiDKJz4mgTTqkzxL/M66aq0FwHAQxIElbQza4TPagHreC+M/RJG+3D8BZPq+C1kEyPFdRS57/+AXTJDeGSrXxmVD8sj7ElzJXRzQ5PL2MlCvZ8shwu9X6xP9W+PR4SGQWYrGDZFoY8eBW/6uvtIP+N8kS1KOakP9lYKXshDI6+uZDh4hoo5cLjuklvc9Ajq+rzxlK4qG1+Hj404Evt74Ic3n9Bl+yuMYf19zwzVAnkcOaOSD9jxqp0FRlvB9KXXmS5G7PB9wRQpKcirZ8nFHDiaB2zwLGeCzakeRRvQprrjoL4e2gDs5RHhfEZm0p8NC86DoIvqfH8tdRZ7qIJZ+YJ0k35J77Ts9g5+ahzgQ+uLSEdIaeYmWQQeeOMbjAHMcMNe+ldwLZJQeje8/6SCeo39rb8QBXYHQ2nP8TTogLp/a83GHiPaZDh5F7GrvCPjUfgvrEQ5fORL4WwCAUz63rLEKYbrOTL3g3PZDdBgOUF1QJANu0EAVEOPj0tj1+ThYrbWUI4O5VZ90ptGmIuz5LgAAbcWjL+LgspxH9EEOFz1HBzmAuq9vxOeO8e9AkgWw9YWMBZCZl+/vVMgaADRQRowObulYX2cLTiydF/GLAp93Xswo0poxCRi/Wit7sTZq40qO/Szquc7BoAryF1IDRzNEpYaINK23n4vJoG8AMfzyBD/+3wOGA3eaviuHqM4COZLl2PIzvB4cXlrjwHEczm/Xp1GxTZ2N4fzNWH68aLV628oOQI/a0tptG59asdml2/bzX/zb1mhzHiecXgC6hERrYIlOwtrlng3qLQeg65cXHu37yf0PvSgvzgQiN0nPpdDfAM7RXt82bty0QnHGllbX7M2337WVdZw+ZufnZheHddv+5htvc2ps3NqkHFfKNprNuI4k0hkQlrFfu7bmRl1+fNxBHnht4eokMtrBTRyzyIUXphrYrRs3PFq5Wq74nJCO+/TxE09bfu+H79t773/f04XHxpEFznmcJW375//8/7ZP7n/qTrjpKYqEdd1h7mdws+PGPYAJkZbMK5GRyFeIJmw6HRTA4dnxkXN/EpULaAkdBhGzpUrF6u2Gp+YCUMkRggHtkSvDQTBwBwPnsYWSg/bhgeT7AMJEK0ObQLQZ0Zk8VxFDlsDJAXA0tLnFOedV/cEH79sbb78VikJyr4jsgGqpal99+bV99vEnXgARICdpgIhE0QQ+UNLC0+mUAxrXNq95JO/GxjWXr2++eeAglgoBsi+IMifK+vj4xHrtjgPly4sr3kfAWmTz/OzMCwP62ZrgzO47XUVuLGt1Ir0jZwO0H6S8s6NHM4FWAr5pIl6Rfcai4qsYVT/84Qf2+qt33QB3MDmRDPQo3YGVyzX78G9/a7s7ezYcpD0KfG93387Pz5xjlfR5PpsgPTc9tOx4xlqdhq1fX7EbN9etVD33z7Lvj/aP7fnOnlXLAYTttbsOxiFP8CnTLyK1mTO/q6bNi3CNjo2GAo+DhNNttGotB4aOj099PmUXANYAXsMLDUC8NLts62vrNjcNb/XQHSSs7eHRiX386ccexQmwsbG1aW+9+5b99Oc/s8JM3rlaj3dPnUcXDnTW6uLs3G5v3LJiYcq67VCkrNMNEXEUDMM5P7+4YDduB+5fnBUA0JXzS3u6ve0A9PbTr60zaDhnNXsdGSY7hXWnHSK2AaMoFnft2oZlUwBYaUsnufvBYV6xnV1oInZ9TZF9ALHp6SmbX5iz/Ni4Oz/Yq8+e7tru3j5+At/XnD/KCJKjlyjYra0Np7zRGa77mfPlR85boj/3Tw6s7ZzI4VzxjBTYgOpNjwpPUz9kmLSxkZxN5Sdsa+O6R2BDfULgxyBl1ssmfE1X19bsrbfessvLcpjjb79xsBc+9UePHnpUMoAoxcyI8B70QrQhYBtzho5n/OhlHAql80sH+PqRY4y9BIUOc/jKK694lDrZFh9+/JEdnZw6T/3W5vWomFrZU+ZL5UurVC78bJqcnLDZuWmfV/aD35mzObN0xj774nMvXoiOBPAECAfcg2bj499+ZPsHz30fAVC7bodruBfoQ3AsrK1cc/AYuhfdrYg+ZlzI7Keffmrb248tmwnc35lM1u96ANinF5eut6FMKowXHKAm6hfnVWokZ61m17KjY34+4Xh4/4cf2Kv3XrfRsbBmRBD2umZHe8eu9/rtjt2//7H97rPPXKcUJwsu14CB7tAfyzoPca1ZtyQ2Q58iuG130LIvnQfcs5PSNj01ZW+/+bZTXkAlwuvhg8e2f3TosgUwDzUCPPH7h0dOH4R+Qy/huCD75ezk3CN6h92h66754ozTPzx7umPtVtNpWlKpYeBkz2Xt+PTIHV+sNefLxsaWj5uiohQIffzkkUehs36lizPrtpq+ttiAnF8XlbJn1pARjeOLbBLubLJrlQEGeM1+2Nl/6nzj4e6U9qKnAND1bt1GLOsgNFHt9159wwbdhFk/YWO5cSvkp/z7ODtYc+h1xnITtrCwYoXxCQfi5xeXA31MNu2ZRofHB/bFV5+748np1JI9Oznbh6TC+wcgTtF76LESiRGbnJi2xbk129q67vqYcdTKJfv6G+hRLtypUhibsFfv3rWdx9sOQL9+5zW7vrkVCg2fnLqs4azj3gzPOVk3pfMLy6QzdvPGbZtfXHEn6+nBsd0hO2t2zvXSv/rwV5YaTdnc2rTTcDS6DfubD39tZ6UTtIKv5dLSop8VUAe5HPZ6Vi5X3NEwNGrN1P1Oxn0C2gz2DfQ07L9rG5teuJTsp+6wZ+eVM2sNm5adzFiumHEA+vRy37r9liWSPesPWl5bAz5p7vw427lHMPfcCxSEIdtRdhgAn/4mkFo2uIN2XqgzZHnyd31PoKZoHuHdpt/6Lp8XfasCBOmL7puMWwEksjt155d9z7MEzgqEUxuMQ9G6rDt9EwAt8FD3etn58SAoAaFxbENj4xnCOLA73I6IsBqdD+pHHJuQ/cF7sgWDs/lFdqLa5e96CXeS7ep2QARKQ4Wm9vicnqH9KlBZNm3cxuffzIHspJf74fZFhEeqL7L1halwV+KZHtARK0ApfE7gftx+1th4j+9pjuP4Jn+L422uq6PAPz072GIhSFNt6MyOr5v+HsdFND/6ybMF1gfHU8Aj5cDg+eqfniG7Wzay5ii+dh7kGNEWy7bSM/kess9LGFl8zPFxat/oGfHPa92EqfE37Ufa09jiayH7MPG//Xf/6TDuedCgtAHE18rvcaBLn5MAM1AmWoCkNoUALSZTBqgAGweM0+FgBIAWKCYBDyBkWGCKY9BpgcS0T98YoNIXaV8AFm0pejK+YdUHgYsCVxBERX1qgePfk9KRIOp3uLviHhwiimWQxxWGBAgPqQTJN1ckIFJmPFsLqn8LvFN7jDkYjC3ntJPQxMeiuZCQyQPinFkRz3HYfAEs4PMCnnQZltLUusQ3IHMj4dZmj3vKtNmkFATiMA9XHhWi7NKZUNQvxiXKZ2lbbUg+r0CfKFrINxq3+QgU9t9j43Hg7cpTdaVPw+ej1HEuNPHNrc0ig1AbSOvDT20kV5wRIEMf4xv/6sIUFc/UmnPplVeKz+Nt5vfRKD2fi70r9Ej56nDSXIg3WsqECBQpGG18HSKaUx1G2pNuaEY8wzoYGKenb+ZyLlsc3MqI0H4U8K+1Dw6gABooOlR6QMAnIIZkD4NVMiOwU+lT9Mkv4BQWi9KopGN4nvZYAMnCocnnwwUpRGsKaFWmg6cPpQLQrT0TDo2whjrcxH+vAhiaP3nIdcBKziTL4RAPhx8vLuG8xEesPehgTOQB17ppz+pSRRu69Gh/8nwpajnXdNHRnox7e+N6S+3r+xqL9KOn85XLvh70m+++oIsIXmXNleRa447rRS6S2qvBQA4AgGRN+lJnR/yw1LzGHUp8Lu740aGm9ZIs8FM6SwY6n6UPvJhD6RE5IPm81oi5xrikHS6IzscZi3rX2OPnmWRWlxaX1dGwZ+D6dLqbXrjMIXd8To4NDBb2lDzOpGZrLNo/OnP9/PDSOcHZIJ2ki3AcQAbgo688S/PgstEN5xDP5305bGjT90tM7/FdyQdRWMFhFV2q+hFwDqAXAfF+OWoEgxgwQudOXLb5m+YJo1j7j7lRpDrzzrP4nEfnUlB4GC4vmn/0m2TRZTpW9BUwZWJy1voU4epDP5G15Wt3LT+5bPMrd+377/3MShXOFvN05gTZMu2hJbtJa1UAoDvWOj+xevnSU9optpVIJ52agf8A3ogAbUCJ0U/YzNy8NbsDm51bsDfeeitEOE5k7Pykaoc7z+10/9BOdvasdHJi2WTapouTnvLaaNadx/OidG6nZ8c2tzhvy8uLduvWLU/R7/QAvIjACzqsUa96UbZvv/rSZZQU6Js3b3oEJ2u3unLNqhTSOj3Cnra7r71iKyurtnVjy1qtUHjrxo2b9sUXn9s/+2f/lzUosuacpgnvM/N7sLdng/7Qgel79+65/AM2M+8AQ8gdfMS8R78AoAGwKVYXuMyRCzCKvoMN9IuIudPaqU1mJm1mthiKF/X7DjDykqPxgoKHlYqfC+yZjfUtB6CbcDpH52iz2XAO4+AMaFphquARckQQvvPd77jjl37k0qEoJY4agOcvP/3ctrefWuWyFKKYukSomEexwdnJe+lMylbXr3n0GcW80PuAVRR4PDu98AhjdCMODoDIaqVu/U7Po2FvbN10ZzH0S+EMCgUP642y80qTQdDs1ryvREADigRdFIpoE7nLnRaQCuCd+wugL9QV9I35ID39F7/4hb3x+utu+Ps53B9ExSA7dnFets8++cwePti2THrUksOkcwifHp36+rCvJieg9hi1fqpvU3OTlkgNbXVryba21i2VHjg/LgW9tp/s2JMnT734ISAxMjFG2nE3PNfPWOvZdHEmOEws0OG1um0HHIlg7Da5+yS8/ycnZ043wX0dFdPpB+AeXu6T02ObHpuxtcUVL3ZIoTDADua/1mja88M9p01g7pavrdny6pJ98Hs/8gJZoxQbo/Zlw2z/+ZF9fP++/dmf/KllhklbmJl3MDuc91nfU4CTAGFTxRkHJZF75K9WLVvtsmx7z5/bk+1vbW//kVXqlz6/pPqjXyj8xlVyfGzC0+fRQVCyfOfd73t0PTy0CTQ0/KTpvp2enviegZ8c0C03ngs2QJr0/EGgWwL4bbft4OjYKWqyubEAlE8S/T8SFR7Eyh16dCuGrUd0j6hGQcLljIw7BdU0qJ8wMWa3797y6FzqktRKNUv2h1a9LNmHv/kbfDgOQuczo7a6vOpzDh+8AweJvqWmclZu1hx4un79unPEA+Yyl0SPUwQSOg0yRM4vTj0a122fCDwiMxVdAchHdkJwTuI4DrzVnHfoFiLDP/jgA7v3+psOoDI//P3rB1/an/7pn1ql0rC1VWhdgh3G38mqaLXrfseEYmFlZcmmihNB7wCaJIiWT9jO3r4DyB+8/0MHgNEH9GH76RP71S//0s7OThw8B3Qmyv3c6UM6DtZ1WgN3ggFOQeWAA9bPrVTIZOTuSMQ5c+IURt2+R3Pzec7rSo3CbU3vJ9mE4rmGp5eo0maj41zXA0vYwtKyffCjH9qdV15xTvB0OmFtOMy5G1YpRHloO0+27auvfmfliwvfX1D98IKH2O3ddMLlE1kYJeM3lbJnu7veR2wfzlq330Yyvo/h/0Z3O3g8O2eZkaw9ePQ4OL17Xas1Kr6mzPvISMbuvfaG3b5116OGudvgmNrHuXVybp1G22aninZj67qdHB/b6dGRNeple/DwG3ekFiYKdlEpeeHb1Wtrtr61aaura5b1iNqBPdl+ZM+f71pxouDzSibD4cGOg+pwHrOwrX7XmtDhUGg5nfJIaJwT9M1laTTQC5ENhEN392DHgVw8x9x1CpOhyGS9Vfdo2xRFHjN5u7F5wwuK4qgEHEbvYI902yEDDPqKrWBUnycAACAASURBVM1b9uor9yyXK9hIMutR+n63h0+/WbXT8xN7trtte4e7Vm/WrN6u2cnFkWdsoF88263ddgonot97g4SNjozZ2uq6Z764bdXrOHc2coiDGeqXjWvrlh4m7NGDBzbtoPW8Hewder9mizOuI7Jw0Dc7XvOgDPVOs+vOHAoKsneh4IFqBcdVrVGzf/mnf2z9ZNc2b19DY1u9W7UH2986pzvygUMDuhGcsGQZ4KgNNurAlhYWjfP38Gjf7ywjiZRHiof79KjLIfQq1FSoNavWxyE9bFk/3bNEziw/lTHLDOyyfmq1Rtks0fUsE5QRnNXICncU9rHXKKLuRmTryLYQBsJndO/WXVgYjtu7EVUcYxI+gWz5GKGIirLmoeRhz8oeYiyqraBnCQBUgAvt8Oy4bR8HW3Uvla2j7ytqV89HJyCbcQpK+ir7mr7wn17CDvR73JYT8Ce7iPuBQHP1Tf3SXMaB1ZexAd2/GWccLxDQ67o+ivCN40Cy47gnxPsdv6sLD+R76rcAct3xhQXShu78+jff5yzQesj2Fw7k9lJE/8m/4xnLwigYl/Ap+iys66r/XgQ8vC/AW8+Pj112rGxhgcqSTbUrG0gYoGy2OEiteYxjfvSftngv7gSRnav1ls1Ln4WJxG3j+HN5TnzuhLsJL6HtuHzLrtQ8aD3kGLmyEWMR1/E5i8uBsEDei+O6PJOX8I7E//7f/+dDeWoE3Mgg5YNsJi2EQDBtGBm2dJTP0Xg8dFwHuIBUTZQAMBeMRJhIlDwTpEUQCMFl3YHXCIRiMPoMm5rLjS49PJtnKQpMBrCEnf4L0NPm1AJrISRA/Iwb9DLcGZMUHW3lI0CX54YFChF9+j7vawHpH8aNhMmFM1bUTRtd/dS8M0bajG9eGe1sQClQCZDSWPgdJaqoY4GM9EcCD38V8xMHJ2mPZ/oBHUXXaoPKASBQU4eB2uCnNiN/k5dR4EocKKToARciooM0BrUXP4j4W3xuBCy5p6gTvGRSnkQ6xZUsBQold8znFZiWDilOXPivlHm0WSTD7AcpnviG10bmOSPZv3tI6dkvA9CsF+OgTa2JyyJ8khEA7YcQ6YEOIAUDV0o3DkBrowelFsDYuNKQstN41YYUmxwt/F1grhQffaPvOjx1eGjPS5nrgMJA4rO0yTxL8Uhe4CvzaLo+F/fxqyIRAs3jYKZ4fOlD4MsMfNvIrw4U7Q3apw05tuLApoBYH/8gANrSQToIdVjrosJnFZEtBSnvoLIGFJmnMQawNKJiSKWuitBhHPAS+KhncAGRftIhqkKhQTcE41LUA7xHG8gObWgc/K59yLgVoS4Z0TN0GGmv018+Szs8C5CFv8UpVlgn7WHNUXzNNX+SMS6qijwI6xeiEeJ9oo8OWkaXQT5PO3IssZaae4GtAmel7wUix8emA1R9lqxovnxfjYb0T11O4kUKne8yotNANt2wwYiH0zeSB10wGJPAaPWbzxJNQ5sXl2eB4zKijIKCQ5EVIfVvEDglAcAAhkcDQC59IcBWFxYMSNdvkaNIZyNjVIS/72vqkUcXqDhYj17THGqv6NzUuSs9TdtXZzLZk+7gC04diq46rVQ3UHTonOi0AuANCBPXv9ILalO6WiA1v2vvy3EhHeBjbAe6kRc6OapkH3GlYhRf7c9uzwoTM5ZKj7mBb6kxW1q7ZYvLt211/Q179d49uyxxsesF2oNhwlL9hCW7ZrWzjjVLFUv321a9vLSDgz3rDjrONwtdAryhM3PTnj6NQdvuEuWUsvMLuDIzDvBhVE9SkCeVtvpl2Rrlqh3v7Fj5/NwmxsZtaWHOOYtJUX/y9IlHVe8d7jmoura2arfu3LTpufkoOi9EGsHfyhxSsIlCXxRLQ7aITHMDt95wkAWDlpTnOqmxlUsvenXv3mtWmCp6e4AfRO19/PF9B3JIm2ZOAWqg7gAwgzvZeklPGfcI8XTK6RuIAmbPsL7lStkygPdRqiEOWwxG5BT6CuRkanrKKRceP3lil/ULp1YoTky6XPLf7PycU7rQPmMDoHQHZ6XqEZTTxVkr5AuRDAaDCrAbegMiXwHoC4Vxq3cabujfvnPH0tnguB3LZpyqYzSTc37QJw+f2PnpmVNSAPQxjzibCxPjXqyYtYQWgoJ1cBTTn7kF1qDnIDT9cv3bpR+jfr+AjqLf6TsoAZBBwTsKQLGfkdVS+cxBhVavaUOitq3noPvM3JQtLi85IOzjbrTs+OjUixviuFyYW7Ree2jli5JTdQB+X5yeeVTav//v/VObmpp0A4vITV6MHd5kghi+/eax/fbD+zZicEtPevE29jA8opy3jIFxDVJ9K0wXzJJ9m56btMXVOZuZmXJOXObnyeNnHv0NB6oDf/CjFgo27AXeVgDhWrtm4zmKM855JmKtVbNavR5oIbJ559rOj4cxEhF6dn7uQBIgEtFugHrsFahVZvKzNj1ZtKXZRStOFB2Ad90+HDhHN3y8JGpPz8xYYWrSNq9vePFC9CXP9/tj5CD/61//2j79zUd+B6d9zlfukwCEcIQ7LY0l7fs/eM/n1LO6KuVAU3B+YU+fPbRPv/hbq9QurT3o2NgIzkTG07Fmt2UpuLUzYy4LY6Pj9uabb3vktt8n+0OnZchkMbACPyt0KVdZUMPg9AN8DtH6cEYXfJzoo43rWzYzPef72O+ZfQCJqnNJP3jwjT19tu3Aa7g3Ex0/7oAYTjeQG/YIUelbd27Z3dfu2ta1NbAIOz85syayf3Ro/9//8/9a6ezchp2BJQfDiLIm3EsA3LuJoU0uz9r04rxzFAOs0xcKceKovXH9ltPU0AdqFRAJDRjt50MmnE1EtzPv6FcyKSjwRgS1wIfJiSm7c/e2zc7N+xoAPstBj2Ps+OzQvn3wtT16+DTiRMYhGZyeREgCxp+fH1u9VfWIbHQn+8GdOpkROz4n6tTs3XfftZ//7Bfe75A9UrMHDx7YX/zyz13PeKp0igCltJ2cHlqjUXPQvFMHdAvRfpOTBddn/UGw4cI5mA289Y1Qm4LCj8gFFD1QtRDd7PdNx48ClZXuvt3O0MbyE5zQNhySeTFt7373O/bmG28bvOoAxn5nabY8owKnyP2PfmvPnj714pNvvPm6LczO+f2CswGHKKD9bz/+0KlKeA+9SPFO1qVUDbz/GeYmkfBxT08UnYLl5PDUnUSvv/K6O0EoZje3MGvlWsVlEmATcPHHv/dT+853vmezUxOWSpjBzPX0yYldnpw7zz6FYYmo7jZbgYu917Gj4z3bd7DywqORoRZCv968fcuu37rl/WdO4G5+/OCBr4FHA9dL9mzviTVbNV9TMgVYUyKMUxmokaBJGbrcsK7s65nitJVKZQdcKfh5WTv3iF5/JVI2PT1r+cKEO4o4W7yorSXdgTSeG7Nms+u0Z+xX7lhQshD5jSx89zs/sO+8+wPPumbtAGVPzgJYTHZLuXZhl+Vz29l76k6r7qBnzw933FEKV7sD1WRdjk+4TNUaFLnP+PmmoBqcRMge42UtO42m87SvzC/a8eGJ1Upl30vddt+21jftlduvulMI/Vat1nwf48Qsn1849/OdV+5Z6eLCTo5P7Y17r3sGBo7ZP/4Xf2TVRsVuvLJplcalc0B3Bm2/g3Buk5GUL+RtrDDmZyKOZs70iXzBHUkA/Hv7u3a4f+D7EAcBGTGcNQC5UNcUJibsonppiUzC+um+g869VMdyUxkbpHvW7Fas3cMR0LVOt26JZN/SZA13mkYBQvpJW9DwcffT/Vr34gBWvcAQ+F1gqmwSKDgciPb6JSFwRnZvcJKHOwiZGwquEq4j+449zveceoyC0VGBcdl5ujfrHi2MQvdnt9sj7EB2Kn0S7hCnuOW7CnQS6C7bVCCwsBTaxUYRFqZ7vjAJt/f6IVJbfdBnNE8KZopjKOq3bH5+8nm/z0dzqXaE28Tt9DjoSOS81iuOo2h9ZLfIJo8DqHEsjX87HhPhbsLp+F2gZRxIF6aHM1VArDAkYRZ6X/KgPsTnCB0q20T9F/AqTElzq981Nsmj7G6tt2xygfuummLUrFo/nid7SPiF1iGOt6hd9TM+PtqSPcV3hAGqT/pdNpP2mLAJYSgCq2Vz8n2Nm7skL9ngnn0UUVDKOROXCcmv7HPZc8IMGLcwycT/8t/8h8P4RNNhHizDXxs7HqmnBgVsxEEVgXMSWEXcMgBFYekzLriRoYzyFpAWXywu6j64iKJBQqs+63ATCC2lo3HEF0jKIS749I+2tIjagNoI8Z+K1NMFg5/w3+lZQVD+Llga30gBhAwKU4vLhTu+cfVvzTGfk0ePv+m7Av8FQMdBGHkX4qCd5ou+CgDiPdJqBBIIHFaUXkilDyCJlLtAON7ziL9YRLCiX3UIXCmJKLKQ9+MReQ4WW9INBQEt8bXRWOOKl3HqAPGIAAtR9/HvexuUoIg4nyVvroii9EdtVoH6mtv4waH+aw3jClIbDsMgHl34snJR9KvmSRGoco6QsuWAVHSAMiMuX1EhKtrTfhQ4JdBKP6Wg1Scps/j3aCcup3FliRxoHhRpq8NWAJzkVcpUygQ+0zjAqcNZ80BaKG0InA7RlcFBIznR4ch3BdLKoaXPSiFKQUoG5DjS7wLIaNsB2ERIB6b/khH+JoeA5kr7TjKsduPeQtY5zqkcnvmCH0uy7bxmUUViHSQvHyzaUwJv45ePl2VQlwD6osNR+pnvxfe05lrOJ82fLgLSJzr4tL66BGme3eiMHHpx/aD9GZdLPYPPMz+MVXKkc4D35OiM61GtBW0o24Z51jP5GQeQ4/LHdwQ2C2xXe3xOcxsHQ6UTdQkTMK350jnF+GkzroeDwyFEqepcIdIJ/VxvVIPzhTRoLqQRNx3PCQ6MALTIIQeYwOcFLukCKzkQeH61N7xAWwCi4hkxVLmXftJ+974nX6SFeX8AHGLVqvU8Ekhc9nsRj1c/RAwASIbI17C/Sdf3OU2HdL9WOzictN90+dOlnb/pHJHMSmYkQzwXedGFRk4J1+ekiMdqQhCFGP+c66xB0rKjBY98bsHvPDJuy2t37Obtt219623buH7DKDxPoTaKzSWhHu8MbdgaWuWkbvVyxXrNivUBpMoXnr5LNFY6k7aZ+Tnnu7VhMAIwCC8xwFtkp1Bcr+mAM0XYimPjRsz6oNm285Nja9WqXtxnbm7WNrfWvDjTNw+/dQB17+C5R8YCJmYyI9ZLmC0skLIdMk8cMLW+c38y/xiARB5SQIz5fPZkO3JiUu8i5QA0UUqzC4sOoISaCIFXNBQ+ZNAhOgSeSuZY85waAniPe8o160saNMAAWUmAseLH94ry3ZaN5UJkkdNtUBzIcMDnfCyz09P25OlTq5QvPWJ2NB0urQ42TE1aLjvqRdsYE7Iv/YPRHQA+gJwQ8QKoxfdKlZIb9+1ew8HYTnS3Imp5YqrooLLziWazDkICQD97EuhDOEc946DevDprGu2mNToNB2s9VT2dchAlAMShngiAISA8gMXCwoJN5Cc8jZ7U52q1YUtzK84RSngdKdfpkUDXQpRlu9+w/rBj+CTXt9btlddv29zCXJTx1Hb5geLgYP/IqQaShmGcc+B5eWHJgbmdp7sOtP5n/8l/ZMXJSc9wIxoWipZgRGAo9t1J8MUXX1u9VLfi1IyDGMzp8eGRAxus8dzSnCUySctPUahzYNk84HI+cPlOTrjhX600vPji4d5h4O1uBwMZGQcwR+bqXuch4RGiBII4YDDo21Rhwi5PL4MTYWbO8oVxK9Xqdnp54dG1OB5wIPhdMZO1TDJlhUzBes2OZZIZL5xIBiSAEEEI03Oz3n6lWfWI9eLMjI+ZaErn3464YHFkoKNOD47sl3/2Fw7aA565ToA6JV+wRDLt0ZMUXXv//fdtY3MzBLjAf9zp2MXpiT15+sg+/vRvrDNoOc0AhfLW1q65UzHM88DOjk99fQDZAYwpDqgo05OjA4/q4+4WJZQ47zBnAYXp/M4HZY073foOQBZnZn29KP5JRP2wG4IA4OA+PT2yRq3iXNePnzzwfYuzxu8QkXOIvUoU4czMrM0tLtjE9IzP242NTZscpyaNWbNKSv6B/fWv/8o+/ehjq1crXoAVYKvVbHg2BBy8FFhNT+ZtYXnFU/4fPHlkmUTGaRMo3Ma+xuHnOp1CaceHvkeISAVgDHZQz6lXyCAho+Da6jWnR9FdtdsfOM0NwBVOmkqt6uPxuLnE0KrlU6fF2d7esU67Z8WZQF/B59FjRPEDGD9+8q31eoD5rF/LllaXPFL+0dNnVus0bW1xzb773e/b+tqG64NGtW5Pnz71cZGFUasTud1zQP3oaN8uS+cO7I1nJ9wJgmxwRrOO0CiigwJFwIiVSxUbJJI+F14sdWA2ToE6dO5EMRQMHc3YxeWpOw3RKeHek7LSZc3HmhkZs8nijN178017++23nZaCM5LsGBwPnL8X5+e2s/3Ui/Xh0Lt946bdunHTgWq/p1DUtVazjz760EqlivdvcXHe5/H88swLO3b6gRqIewiBEEQ+39y6YacHJ3ZydmYbK5ueFQqfMNH6U3NF/07lsuI0DD//+R/Yd979rmVHcKz49rVGzaxZadvznV3v3+nJiVkXcpWu5UZStrg063RK28+2nXalVC87YEy2CrLF2YYMAZLj6ACAnZ6B1zljx2fP7egsRJd3Bl2P0PcihpSXGAJYZt0hxn2GSODVpWU7OgwZB37HaAeHIfIyt7BkC/PLHmmOI42obv6Dooh+4XQB8KT4HnNDwUfmNZ1MOz/6z376B/be998zgp77PQCXvn31zZe+PqDxrW7dao2SnV4eO6VRcbboRSihXJqdnnHnCnqRaGwAXf675I7RC/U/yJDQvZrADSKgmcdGrWELM7NOI9SsNAJt4TDtPPAA0HA8Z9KAxmfWKAMUD53Hnqwh9iJ6G+ojMgT4nef82V/8Szs42rOVzSWvAwAIPDkz4YVWiWY+Pj7yKGj0O2OoVeous2vLq87JDkXW3vMdpwFhT3DmnzrXe8F1MQA0FCk47pJZIteb1hjUrTVs2PhMzjrWss6gbsNk14ZGBkjPsqNEUodCqpVaxffxxHghFGOMMuYEsvFT92bORd0147av60XKG3YCdZgCMxSA5w5qgkK4x8NzE6MxYKyyW5Uhy97iPQUMyk6RbRy3y+J2vmxeYSWyLYQpiIJOWcJO6xJleKsdxicQXrYrd2u+Q19lb8v+0TNU/Fy2tPouDCgOwgpHob+ya2Tfyj4W/sWYZRvFAVfZiVeA4/BF5LZs6JdxG4GUsgP0d/WB78UxC937eYZ4u2X3x4ODHOCMbEXhW8Kp4mtyZetEDAmy05ETnDGcs+q71lCYiOz3cNZF2a0R/Qh/I0tOwLhwRH4qODYelS37RzLuAhnhorLhFfgnfADZia+XvqN7vORA49f39AzhNvpdwC/zKXs7DmDH+6ZnxOfk5bWiP8KKFJilfcP35eTR2PV5yU+CIoQCEgU4CNQV55jAAX7GN4kGrQ0aBxy1KBxEiqIWF2gcTOLgdYGLPFny9kghEYXiAhSLchXgFgd5aIPBCuQI/F5jLhzx0HEJqIx2bVjGIIRfRrQWOw4OSXFJuZCrFxcGLi/aYFIcAtbDpL8oWubGXCtcMLUw2ghaIAHLAlj+3oaIPBVxIY2Di/p+HDiKKzQAc8bHe37QR9xIAjsUyajIWNYwFE8JADQvRbjGnRc8j+/SphvWEb1CiG4Kyo2LVZfokMj5QJsIr7wytK3nSwEI2OCztE2KmTaV5MoVXQQ0YwgIMPK1T4TIdq1/HPyMy5PkV5tPClIHoP6OV/5lAFrt67NS4LwvWREAjUfYwbaIR1WUIANPF3xB66E1jc+xFLgcFNozcWUUB6U0v5JhecPiCoT1j0fca235Ls9mvvS9QLUQotpog3mQwr1SlBGVlORTfdA46AuyJq+ZeLJ04PKTS6P2dlxX6RAXkMX4deHQ3GUzgeOXdrRmfvFvNLxN+sGFiv4p3UcXBgGpDmhE3MaMPz4nFGPT4ajDXCCw5klrrjEJCNTn444DAa48m3b5m6KWdfhLJnmOvOjuxIioPqTHBVTq4hXXg8yjMiHEcR3XjRqnLg0OSkZ0Q7q46VIonc37tCXgMe44EwAufSRHhC5K9DH+fF2W+Jyic6XDaIuXnKOKKJBO1mUurqvd0IiimOW9jTtCJBt852VHnHQEz9Uc83zfw4kQ7a3IJ4qV8Rz4ERU5Hy51wcMvMBydFzzkL6os64IrAF5UJj4X/eAQCIZy6KPPR0TppLmgT7wAinWm+NkxfFGE9Oryih6kkjnOr4grGuOAdQwAdNZyng4+dK5q37vpiCYi4gfkghgHinV2SsdLNzgYE9Vd0PkjPalLdfwcJMKQF+dG0J8hal53DQejs3lLpkatO6COQNfGxuFnvm2vvPaerV57zeYWNj1iswPN2dCsTRRbrWXWNutU+l6sa9BvWz6X8UhPaDfS2bRNTU96lLGiuylEV7uo2/ajbcsmKNCUsPPjSxu2e1YgNbZctWxqxEZJKz89sdPDA7u8OLMbN7bs5u3rlhxJ2rePv7XDkyN79OyxR1RxLzo8PbBMLhciA6G46LYdPKQAFyBocTJwBwJIU/Wetb3/8SdXxojTNUxNOnheqdadw5QIScAQHKOAjRipgLl8FxAG5xicxZwzgHYT+aKDKvBKs44Y6lvXb/qeI62b53Pec0knchrwgIjAXpfozoZlEmmbX4Db9Zr3HW7h04tT3L9WyJFB1fbIMOSVMQHqu17IhIjd8nk1UH4kiWAa8WcBVBeLkw58AmyUK+cOSKazIx4hW5icdJ2dzeU8shrZQl4b9boDTqwrvweHUeCFxHDxSHaAnGHfRhzYGHcj3LlhyRbLZTwjzYG0tTV77dV7tjC7YKen5/b0yY5tP9m1kQTcwAWPgmQesqNQzyUcgO5bO/AJZ5LueHjnu2/b0sqyA9QA7WcXFw7yEH24v3ds1TKG9cApEuACJhIa4BMnxB/+o39o77//A1+nQb/r6wLgDVB0Xrp0WQbcqpaaNj057WuJs5c+ecTeYGD5KaLGmz7n6VzKJqYKNlEYc07dRCIAzRTFo0Ba6bxkF+clq1VqHpUL4EFfpbeJCM5H9GGFyXGDeo7v7z7ZcdkCXMsV8tbs9rxo58R00W7cvWlzy/NBbxDV12pbF3D08MRa1aYN233PHmjWqj4mHBX5QiHIZ2bE9whRpoCdPItigCtrq66XPBCiVrdf//JXvicAc4nIZl6c+mUIYBTqvMC5u7K6GvRvp+P0LPt7u54hUKoHjmH+dn3rpr377nfd8eBUEI2WR5wT0Xt+ehH0UHRfoW9c26vlSy8aCsWDg+LnYZ24d7rd4nWvk04RdG1jw5aWr/m4fvLz33cZTw09iNTq9ZZtP31sO08f25dffmEXlyfOk+pFtEaS1ul1XS5X1tajTIIRB9nHJoJ9tbm+YZOFvM3NTltuZMTOT0/s26++tvuffGQXJ8fuYGL9PAunXnOHwOrmumXGxqxSr7nDynnaG23fywsLy4GeqjDlMkWgy2h2zPUi1EGsR7kCR3PJ6vWaffLJfd9f77z1tssqe8ZtiGTIOmB/kamBLLBOjRZ8zESmZlzHPHu2A2G5Xdu47gA4BeAAcgH3AHZ/9+WnVq2WrFItedTfrTu3HPD75tFDp6Qg72A6P23jOaJP+w4qsu+Jcp2eKYao027D8vmcHR7tedsDgOZEznWv39GSBC3AAzvi8odcExXOWZTLT3qmyPISRQaXrDg963I54fNP3ZS2ffb5x/aXf/Xnzpc9Nzfj3L0USCxdVmxsfNwWllZ8XOOFyXBP6ras3w3RoB7w0O56EUmyBgEAmW/OW2QRW4c5h8oEsBG6IPQOm3RklKySplPjEHjj58L4uDt2rDewO7du26Dd98wLqFdw9uEQwUE0Q5aEDX3vE/H749/7mb355ruukxL9pIOiY6Mj1m70PTJ77+mOPX782COg+4O2jWbNpmcmbGZm2os8so8pJopD6fYrd215adUdQegm1gmnQLl8aROT4zY5BWDbsucHzwJ/e69rHetY1rLWtLZlLONUNXB6O/lWKmW3b9x2uULGkCtklmj0O7fu2Ps//JGtrmxYbnTcTk8vjUK9h/tHrsOgh2q3Gnbr1k2rVUoOQHsbpbLVmy0rTszYT372c/vgvR9bq9234QCHZNv1+iP0ROXSkiPUhAAcb7sTA85tnIXoI842KHyQSfRPcGZ2PQr/8fa2JYcJmyhOujME2SfC2O9yiaQ75iaRiXLVDp4fWaPZsLHkmC0tLLkDFD0MHRDAMxknPJP15EUA0GWl7ONDbrlLrK6v2F/++pf2ePuBjbK/chkrzk9ZcWbSEumBNTtkIFV8b3EH48yFM55zBPD57u07Ho3/zZe/8zuDZ14OB75+KlY4N7tkk7NTXoAwMZq0Uv3SLpsX1ramTS0UHIDuDpHxmvX6DYOcPj8OPRI1IbrWaAW6LafQIMspooCQzcN+RN4BCNGnstV0p5c9CQAdB08FJstGEK0kALS+ozskP3UH1X1atjA/ZRfKmabnyBbX+/wuvIOfwshYHwHavC9bTUFoPENgqGx52dDCPmSjCBAVtqS7fXCYhQhyfspm0Lkt4O9lYDUO2MZBa8ciInBcWJqwD9mvcdATJ55+FwgujErPln0bB735DGsumy1uI/Mc2UmsHy8BsegJ2lNQGbkPsj+0BrJ31S/JjGxPtQV3f7CBAx2nwFVhJnGnh/An2am0GbCMUe9PHNcRnkHfJV9qX7ZO/Cd/0zoLc5WsSZ5lPwm3ErakPut3ybZsctmp9Jd1Rb7Qm7Qv+fZ7SrQXND7Z33EMS3YzayOsjfnjdWXXRhgez9O8+Aeil+ROMuIUHHFwj88JDKIR8dQwEQJmPJomSmvWZ9VRj54YhvQ9RZXJOHalHHFB8xmn/CClKi162gAAIABJREFUE+CqFwxrgRYvgO4ocjOVugKNlC6tKEWBLwyOC1s8Ki4O3GoxBCyxWXmeNquACymWOKCkzaKxSJnBuScgxw33iNszPvlxwI4IaEV5Mn4uDYxbQEy8fYFQKsbFc6QsmDPmnIuhhJt2eDHPwfgKxpk8hBJyKbEg1C+KHArYEFinPjHfAoY1DwIitf4SSj1TylUbQeCK+urgGdQbGGCpwMEjkJMxCCyT8mGdBPRKQfD5ifFwmRO4qw3JBdKfGSkWgVg8S4pUh502tTa5HCkCJOOKVwqFPoS1ehGVyhwIZJHSlayhjAQgCYjiJ1aMK/goypwoFfpBBANjpkCDDi/GoDXWoac5CyBNiCxjbp2vLlaUTGkUcZBVcsGaCOgRzYOUNu9LXjTvAsGC8gnevjh9QQDcAtjGZTquHAXmCajyOYilL/FceQEF7GKwiUpBjhGtkaL00TfsfeRNTg6eRREwXS6kBJlf5oGxSd/Qx/jhwr+Zl7gilZ5Un8MB/YIrGTkUxQrfF8WFDkb1Swf7y/LH37X3JK/0IZ4SxviZbwH5rKF4j3WZEdiq59Em/2aO+Ly8yoyHueEZvlaRDEoP6mDRmtFG3JuvvsjJJACZ57zYHwEs1Z6W40UANJ9jPuTp1+XgCkiNVceWzpMOoQ2PZIwKpkqHSDc7EBxxy+nA1xpKTyA/AtR1bugCxvg0Dj6v7+jcca/1SEhBBoDw50bFyeCAjl/I2Cdy4vkcpEOEsjjddXF4+TKnKG4MFckt/eLZTidiQ0+lpy05jpiPTqvtaw2lA22r/asMCxxJhPkkQzEWIhFpU44ZUqxZz7FsoOQBBGM+iWSl3Sqpu5FzxAsy9XpXnHo6D3UGaQ9J7iUPQebC5Zk2wz4NGUWiP7o4Dzyieg8jjM8yl+OFog2GaesNU9bq9K0wMWfLq3dsanbD1tZft9t33zECt7udgTUbDU9JHrR6NprM2chg1FOf+xi82UCJ4kXxpietWAR8cNVs1cuGDToDOz04s7ODYxs0+tZv963b6FpmmLZcMmOJbt/XIZNKWq/VsqP9Pdt59tg2t9ZtZm7GsvlRrxL/5NkTB2dPzo7DHuZSOJq1axvrgXO3VvFoKwo7MqcAdszreGHMVpfXfL6h5Di9PLVsKutp3D6XyaHVa/BgDmx2Zt5lkShODL1Oj2iXnr8nZwdnY7dNtkLL8mNFW1+95gAe60OUGsXbiI4DUA46quugz9hYzkH6sA/Mdon2K1HAqGsbGxu+ZnA7qoI8xgLc6DgBkM/cOFywxUDDFNVqON4/DRHmnV6gvhgER4VHpiTN16TXbznPNFFo/cHQpqaLHpnud0yPRsGBGzK7BEpwniKHPMvP0WbTAXXoI9LwglIUbXbKHQ6k5tNXAPutrS0HyDDkb9y4YTNTM9aod+zJo6f2xedf2+nRmY0kyWgI3OXsJ2SYNqr1stWalzY6nrW1tSXbuH7Nrt+8aamRpBv45wD0Z5ceBV2vYQgEANoj64n47/UtP8octrAq7Ufvv+9RcItL814si+J7ANnNVsejWEnrpwihOUCRd55zvwsNw7kF8A0A3eg2rTgzYb1hz4GEENkZzmiKUlbK0KHUQ3/6A+eVHs3gvMhfZTyE6LBgaENhsrK86DJavajY2fGZJUYyXqzToFoZHbHFzWv2j/6df8vWNq+FyOR+3473D+zhV4/sbP/Y9p49t6ncuA27PTs63A93tV7XRrIZa0R0XgDBgHwKYqEYIL+jswHlmP8vPvud/fpXv3Hua4CZDJkSTgc44tGIrDuReoBDblO0O67ryqWSFxYrzs/YnTt3rnT1+rUNHyNUN0QbF8byLjeAbp79FI3FdX86ZSdHhy5zAJs6b9w4pWAfhnzk2CuVazY9O2ura5sO4BZn5xyUGvbSzo/NOQC4uv3kge3u7nhkp8tNvebjYF6QZyL/AfTYU/xfFB7sPfQPKckUnyOSGoAenm+4dtF1UCewd5F1HHqz8zO+plAOXV6WbGlpxSNj6f/q8rWwvqTm98I9gQhU9ALzzJ4lKvLg+LmNj+dtZ2fXKRZWlyliN+OOFOSYOxDPo+AdEdUA2KVqOdClZJI2NRFqLxDdSaHH9c0bdvPmbQd7AQgqtbJHQD989LXt7e14dLnv05tbTh1RrlTs+cG+dVshWo5Cc5z52ZHggMplM85ljQ47PHruoH+1VrLj80PLZ/NejA7niN9fyf4ZGfHxQ2vhtk4iZdVaw6an5u3G9dv29jvfs3v33jKKDyODrDlrf3p2ZPc//a398R//keuCpaUgu+K0zkGhksnahEeCnzundLcP53rb9TYgG7Q3hfy42zQ4CLwwKE4QsliGATB49dXXrV5v2MHRkRWnp+zk8MCjwrvDgRfRhCNa4AB9g+pmpjjrjh7ohHZ3njtXOJlbOAaLszM2VpiwdosinhW79/rb9vrrb1g+y5luTtPk9SQSySBPhxTSbdresx2rVC+s2SoRg2q3b9+0cq3s5yeFRJEF9D1cwWQuMMeVesWdjXv7z13u5hdnbLyQ9aKoOD7AADiTKKKHA5OisTj6lheWPVOacVGgE5oJ5Jh5gSu5dFm1t9542378k597dgqF+wBt9/ZO7ME33/o5Bl80zvTFpTkb9ntOGwJ4Xas3rUp2Sd/s1p1X7Yfv/cSmZ+ecqoOsa/TH4+1Hfm5PFHHq5pz7GXlEZ22ubToXMzUaRvNkJY14JhGOUrIvvLYEBYiPTh3oxzHKXp6emnb5WJybs+li0c5Ozmz/2a796s9/7bzQPe6RqaxHsHPnGcuOu1P53Tfe8WcBQF9enhtFXvcOnzuwPzM/61HQZHF99Mlv7eh433maxyfyNprPmqX67jSuNWtOc4LcsfdwkOCg2lrfsjdef9OWl5bs7PjEPvv0E896oJ/ZkZSVq2T5BRArPzZpI2NwPSf9Z71Xs2q3YplC2kYn0ta2hmcEAUD3B02v45AbG7HJYtEdPeh4HMHVcsn7IftLQB73ddaY/co+DI7V7lUwEbrF7VtoPCPAFJ3CWY8uFE4h4I1ihbIL1Lbu/cwB66bgJkUqC/wTwMn34viLQHPZTbJpg2wGShHZ53xW92A+J1uDM1b2jGwTYUcCjWVHxG0DYVM4T9UW7wl4F4D5so0pW1s2urAu9Y2+yLaOY17qWxyj8b8PXtCfaLx6trAKAZfCdHimbCn1J447av5Y3zhWI3tUuJjbyxFbg+ZQWIXkSW25TRSLlA/vhwJ83B/VZ+EqwuHiduPLzwjfDbXKtFYKlGMtOI/iMiJ8RvYY30Mvaoy8z+fjGJNs/bgMan18HpNB3wv/4bsKQNN35TDhd/qpwpzY7ZJd5uPlACeB7BqDbPZ4X4QHCA+U/AkXFHYVbN0XxQ4Fuif+z//xv7oqd8mDZCSyMTjwlE6uBrV5BXzIm8MgmXw2sZB2FkED5D0VNtP77smAZ4/0i36IDlV76rA4k+F9ixv+ii6TZ0xAlHhkBRioPwLU5CmSgMURfC2AhJixCtDT5tL3pAy48IkuwC/nmQDo0C9eUo5qi1RGeRtcIb5EOi4h56c2jTYcz6Y9gcEOIEUAHp/XAscjzXiWR/1E7Wk9BAhTQTsOMMaBTN7n8hgHYKU4tMGlJDQmzbMETApNQLTW1Tdbr2uVMulBwYsZ9wyy1lIYjFuAhIBdzS+ppxpvHHjikPf5i6KOtQkBfiTDcTA3rvTdMIuAe21agVwC2gXWo4AEVvIMPUd9kfNBciblS/u814oiFhNRGgoRTzwLI8mN51xI8RBIJ5Bb4KFAYdrVPNE37RUp7bgzRYeOZDIYdIEnV2CpgEBRTsQBuLhyx5j1/kY8VFqXqwON0J8IzI23EZcp7RHNVRzoVl9Zfzm3tMeZY2U68N24rqJ9l+WoQnxc7nXxkC7gJ30QcKbDRAArv2tPC9Sn7SALQXb5L04nwFrw/TiwKoBYDhMpeI3bjcgoilmHWtzpwBpqjZhTAZqac+1pHQK6ZDDvzBPvM5/SH/wepyDS5YJnqw0dLLqkSY4ljzpoJUvqv+RUYKMLQaxYKPPlAKeDVvAJwgkXovL4jvaS1sLPiIhHXYA4n9Mhqn2lvau11eVN+lFzLicq/ZUekKzJiSa9yZilD6Qnrs6IYZANKqW7EwyuTQC24Ysq2OGsChE8Ghc0BLTJ5Sd+wdQcxS/LftGJKDV0weE7ri8TgZtL5xLPoL8A0F5kJeKHvrqYDYO3W+dBfwDI1/d+a9+xtsNBAAQBtXxufa9lHehiHeqNmu97nQfa2/qpi7+cIZIpnfGMKej3kNom/QXq6GBlRO9UI401AkIBMACWPCowmbTCxJSl0hR7S1ivn7RmZ2gzc9dtanrNXnv9h/baG9+3VjthzVbbmo268yATEZZP5200OR7SxEfTbugm00kbG8/a7Kxn0NrxSc8jyI6eH1o2MWKtctN61RA9PWz1LdFLWHqQtEwv6SBaOkEmdN+pN2zQsyePHzqYDA/jwuqC8QGMPozwR9uPrDg97fcr+G3h6i1flq4ijYlCB3yuVMo+Vi6yY7mcF7hqVGtuODO/zjeZz9vswnx4/+LcaREAFuByHM2HDKXd588dCCZaCnkjlZvLNzyiaRu1jY1NW1/fdGAEugHWPZMb870FuELEGrK0srpo65vXvIAiIG3p8tz++ld/aV/97kuXRcBbovkAU9h/7OlqrRzm11JuoAMecTZz9iMbpP4CVgE4UCyLFzQYRCKS/w1wzjyOjoUACGouFGemLWEj/hyX5X5wtpN6zP7iHACA5oUsA2TyOaKjiWqDM5T5Iw28MDXmBjCv1dVl+/73v28TEVgJgxdGOVFfxwdn9unHn9k3Xz60SqXuKfVjozlP42bs6WzSga1q/cLyEznbAny+dd2WVpZsfCJkSR0dHdvR4ZmVqzUHg6q1uvMD12oNe76z58DSdAEHSNHBp8X5WXcgORQT7Vn2ESB2s9myxcVly+emvYAh13v2VjgLgkHS6ne8WBaFKofQbdTKzisMbQLtAvBxf/KMFShk3BJIWiY1ZqOZkNZ+fXPL28IRjnzs7+95kcT19TWPLgUgYY5Jma9323Z8eWGDTNre+/EP7R/84b9pm7fmLVEgRMasetK37QdPbfvbh/bwq4fWqTUsOejb8cGB73ci+VlTZecQSYpc3r171+ZmZh2cIoWNvyMzyBfRoE+3d5zCgv10fWPLI42JnCS4g4jMerPhTjr2EinfTinTaDoYmpsY96KWN7eu+7P5j7+zH1nX5YVFf872NpzM7avimehz+nGwt2+nF0eWTYZsv3CPTTtfr9tQUMe0e/Z8fz9y7Gw6d2qj3fEI06k8NCMQ0ZnzG5+eHtrxyaGNEY0/knTHg1OOZNIRP27HKPwH+DwCJ7QHWIQzPZ8bc2DdHfHRPZIMCIDD87MLlysAZHRouLcTwNJz/ntAdj4LMAngtTC34AA8fNjoGWgx2H9Qf+hehEPq+cG207nAT3v//n13WABAExlG5hrAEXQ+pP1PTxed9gZHWDBqezYxngvzXa45NcnWjdu+5gDQcADjRDk4fG5f/O6+bW8/sUan4joO+hFelWrV9wYFNCnsCYUDugAHDfSCcAVDuzE7O+0UIBTfLM5S0G806I8oo0i1hAD02GMXlxSiTHjRR5yiM9MLtrF+3V6/967duf2qc10jg+Fcazu4/eFv/9q++eZLm5gcs5s3r7s8cp/x4IhGKLQGnQJ6mn4F8KhhE5MFG/ZDcV7GAdgLCJ0fzTslDkArFECYeFPQUKyuevFzOLHZm5eXF3YZcTl79H8i8IwDKuaIAJ+ccvmeKkwGQPTxk0CfMjAbJFO+V8ZyeY/y3tq6Yde3btnM1JzTUFCclHOwg1NsgJOs55zSUAN9+tmHViof27Pnj13nTE9POY871BR7zw/s6OTYFpaXXA5Gs5zT4Y4ODRVc5+MTYzY5lfdo3BpncwToUAiUNUTeyNCAKxzHPlQNRPlyD1hbW3EZOdo7tdOTS7u2tmnvvPM9W1xYsckJHCtJB9txwJTKl158j0KxkxN5pw5pVCtWqVftgoKFzZbVGw2bGC/ad7/zvn3ve+955H+FIrb9vj17vmM96EGySeer3t3b8ejv11551TbXrtvK0qoVZ8iy5C5ldnxctme7z2xvf9917tOdHTvc37eJqSnn4L51945trK37uT47m3I6p71nZfv80y/sk7/5yLNc2s2u7712p22j6TEHrOG3vnf3dddbRKYjzziATi9O/GxbWVt0Ry0RzuiNQaLv5y08zxRx5f4BhzXRyjhb4LWmAC77L5NIOb3QtdV1u3PzlnOI37//sR0fHPrdVvd+Mv7QHXmc/9a3Ac7fiawlMgMbZAaWzietZXU7qx5btXlhqczQMw+6/baN5TOe4cIehKqI6CScASEjJ2A/umfLDg20Yn3HIWRfKUiKz7QaIUBK3+NvijwVLuCBDZyiUaRqPAACmdP7cdtBeIT+rvuy7Bbd0xVQKduJNnTXdXsgGpdsCz1LwS3ih5ZNLRxF9pTsaH7XOAU4uq01CEC3cBvhR3xWASCyjYRhxL8vbIn2FayjQBbZP7IBmWPZ1bLpccQJG4xjHwLFeU/zrTuM7vvMpdqMA9wK8IqvC88VmCwszm2MKLhJ/dH4NV96hmxeBTHx99AmuMmLWjxxfEuYQRyrkF2mMXA3DHZcoFSkb8qY9oCKKNtetrj6I3sUJRy3PwVAC1OQrGsN1O+rdiIKRdnXcbtR/Y/bvgKEPXgissEFjMvGZjyyF4UPqA3hd7LzhBNpPl6ef9l5mkPa5T/hCYn/43/4L4f8ooEJaOF3gQnaDOowyojOorjoSDy6UlG68iJpA9MWg2bjCaxisQDaaIOoDfVBYFnw3oi/sH0V6s/3guc5RJUyOIHAAtJk1PM5RTlqkjQJAkc1iSpKJQ+DniPQIK5kJPAY5vp8aDdQPGiCtfl4LyiEAHTxb48uN/NxxKPGmCdevMelXwKu/so494WMUvUlgBJmAVgCguICIiUiBanv6qeUP88XdYYAHQm1X/IchAuCzPMkR1I0vB8H7gWeS1kCwnAxhoNKgEpcwcdBJIFzAtkEjMLnqL64E6Qb0joEyAiA1sbQIUP0hM9D4gX/lJShFL3m8gpsiqUqXCkUUuaiCEzJSRyMEbgYLlch2lfr6KBlxLPL7dLnNhGUIfuCMWM0uGLohsJN4qkK0YIveNOlrAWkak5Ee+NtRkCavMd83yMJI0+doqa1t6RQpVR1qAj4DPsjrLGcI5IhzQlW7ctgmg6HuJLj31xOBYrSN/E9MX767hfZqKgcl3o5n+L9keNC4CZAoC4PcoLosAsHWtBj8pxLb+nAinsR4/Ko9dfFgvELbBaAxjj1HSlgzaW+pwOB9pRpEO+vQGNdFORF5vNKQ9Ihp3HpcqSLiT7LMxVBrv4L/KcN+iLwVbqBvigiXZepoJcDFQtj1txJ5nSG8Ln4oRb0etgDL86UwMUm55/OD+kT6RSdIwLbJf/MgXSCdAi/8zkB1tLPOtPkHND5pX7r4NXnebZHB0eF4eKR+dpLRO74+PMhQwNDyR0lg+D4ow+B2ihctpgz3/+RoxIKG4HsV5cSgPqIszl+jgmY9wr2UWR3wdN/w/6Tzveo7ojTGcPRL9PpkSuqGDmZ/QJGDGesICQXOi92F60regjQiohMzikMd57XaYdzV5cJ6cqryJSoACT6J36xlwzJYGBe3AKzIHs6OzDw9RmPDhuYg57MuyhjcmPw2Ga8QCBUHJflphWn1604v2nvvvtze/OdH1m1BghHFFnbC84m+mbpYdoyBrVX0lq9rvWTnOEpm1+kwA6ghtnR0YWVzy6gDbXRRMq61bZZs2fdSsfalYYl+ylLdAaWHaadj9EjzIjc6ra8sNH244f2+ZefGjn212/ftOLMlA3TAwdXP/vd5x7VGbiOM7a8tuqAM8AMa4XRGpxsDdt/vud6j2g3vlOvNTx12C+qRLjncnbv3j0HGx49eeyOCiKw0okRG5/Me/oyBjRGPtFppKLzfSI03Wc9zNhIetQ2N6+7/BAJKznH0F1eW3ZKD56zdm3ZC1dB9UEUcjIxtJODffvb3/zGvvzySz+rSB0PRcZCSugxRZwGFIIyj0z1e9pI2udB2XWsA58lahs5ghIgyDJWV88LWwFQj6QpZBgAiIWFFZcV72s9ZEABThBFx789orRS8XkDCKpWavZ877nzLgOu8l327Ph4zp/h41tbsZ/85CcO8CBjTh2Qgjd50mrlhn35u6/sd59/bft7R56iToo91DZ+nqWH1mrXvWDi+CRp4/O2trFmG5vXbLxQ8H4S+cx/5SrOkI6DUhQEo2Des+0dK1crlk+PecTmoDe0BIBPHwMzcFw6yFgYd4fM3sG+TY4XbWV5ywsw+vlTb3jKtJ+rHgHdtn6i70XJiHprtJpXxpZzZp9f2Eg6ae06oHXgKWY4hdyUg3nzc4u2urLiEXB10rwPntujRw+s22l7XwpjOecmd71KIb1M2j796ivrJHr2h//kH9u7P/ierV5fsOxspPBbZsdP6vbphx85AN2iVkK36xHQtIejY/9g39cZWTo+PbRcOucRf2QAMC6iA9FPAJ5Egtfh+IaHcjh0cPXe62+4fHjEcG7U+sOEffn1V54K/3R3x4tjTk1M+nyxJgCNRIG+/cabIXOqFxxvADg4esoXl059AYCNzuU9vosuoo/NWuAaRkazCrhJJ32vAsTOzc97RCbyfnB04iCvR7Cn0pYdGbWlmVUvSFmrViKO2J7t7D61bDplUzNFBxMPjw/ssnJpmXwu8HEnE549Afdw9fLMyuWQlpzPhWg69PPc9EIASCmg2R9auVS3a9fW7Qcf/MjW1tY98yKdGlpq2Lavvv7MPrt/33Z39qLsKKgxcD4VPDKVFwA0dBOyuZweIpuy/aNnfqbjiP/44499/xULRRvNZj2LANmDLgInCjoWYB56CqK40UX5sVEHqYnCh9pmeWnFI6DJqGCenz/fcT7sJ9CT7G67XllaXvD9yrlQrdf9fAW0Y98ij5PjBZcH5gJgjrUkIplipehYeNmJ4gboZ4/jBKU95OqiVAnBHu2Oj3V6dsGzUwA0AaC/890f2NbmTZ8P3c3295/bl199bp/c/9AqlUvb2IRH9xWnmUBm2a/wZBOVS7Ty/sGB8yjTPwKWAG5z2TGrMg+lip85xclpj6xtNTr+PYqgEo1OZPbczJzNzS74ucCYCd7CiUxR1am5GZc9voN+/eL+p7a/88wWZ+bszu2bXguCvYAso2fr7Y4lU1mbnJyy+YUVK4wXfZyrqxtR8b6ClS5Kdnp86Bz7x4cHVpyacF7vL373qZVrJ3Z8sudgKBQT6B/OCJ5/eBIyfdD3RNHjTMCOgdd/LJu12UWcGTg3cHJWPZKZIq8/+uGPnQaG+YE25IsvPrPHT3DoVvz7yeTAZuemXT8VctNWrbStODVrmxs3bZZ5gaO/l3DHR7Cd2nZ5fmYHh7uWTPUDIEoh3EbDgfsOd9l2xzrDoU3mi/bavbfslbuvOe2T1xHodry+wnnp1J48eWRffv07B3a/8+679uMf/MQ2ri3h17ZSqWE7eyFbAgAaXVEqXTh9B/ex7//gffs3/uAf2tb1TePaUy63ne+bzCwcR7tPd+384NSdj+gEMiPOTsnMmXC5Rq/d3LgRMkAaODT37OT8yKrNS3/u5PSE86JTtJgzGkcAegEZw5FbrZP1cWb1DlHJHWtDPZSgOG7DiuOTXoiRDLd7r73mxR4/++S+35nIzBDGQqFHZLowOeMUHonsiBXmJiwFOG8NG2Z6DkCX6mdW75adA7rdqdowMXTHDBQc3G9K5bKXiM2OpB0Mlz0SB6ADmBwyFHWXlv0sG5qkG2EMwlxEC8f7uhuT+SMbJ27TMa44qBgH6wTMxQFeniFwmj7H8SbODwUZ0d/g5AvOFPVXtq8CiV4GAWVXyZ7X/Vq2Gd9XYJ4HciYDsK77t+wLAbYCKmXbaHzCCeLBSwKq3aEeK4Au24y24hgGbeFQk+0vjMXxvOgc5S74d/GxAIzH7csrW6oZilt7YE00Z3HQm/YFcsuGJABTeJbOPtmMAnH5rILXFPxFu8GGDMC+bGb+/fLvwpJ4n++9bJuqj7Kdhd/JXhOoHe+P5AAKYtlRspU1N7wvChLJhc95FFznNrEFsFgyLDmR3AiL0pg0Pp4hZgXJqL6jiGfZy/H+xZ8f37OyU7U/tfeEIWsvydYVnpH4X//b/3iojakNpIu9Np46IANX0aiiu1BotrwdDqyRrhYBgRyEmnBtFAHX/U6ggCCUXIMQQBmA0GDYk7KhNmSAcvFQHwUyy3hSW1IW2jgSIAkRbYojNh4FKnBPiyLFQztxQIMNoMUPAFCIgpXClldP9CNcRpV24SBah9TWsavUDsYjLw0K2KNLIk8af+PlqQeRYoOEXeCWfgqQ0iVbgBZjkFcrvqmkOOLKnc3Dc5Sirsg7hFPPDvPwYgOrHYEItCeFwXek2DQ3cD1iGJ5TtCaaMwk4z49vBIFAcaDD57sbKAquInZbzStKDhf6KJpZcyJZhorDgREKPkRAuRSwFEg8hUJjZky6eCIbVHyWVygOQEtB8p7AzLjsyyHTjryXRGx5e1w8UDIWDE6M5wAUcQGt+oWZfnuUY+SoUL91yPA9RZIqWlBKkLbiICh7SHNNOwJwFXHMvHqkWgRKSf788HPFTbTFC9Bfa6y1h4JDey2+97SXaV9ZCsGwDNQ9jI/nvuyxZE20f6QHBKrSDi/aYIy0QaEsPUsHpfZvmBMKUQVOc57LfuO7OgQFtsaBZoH6OjglGwIFHdyIRTPHD0SeqcuJ+iX96xF+EW0Of9N+1n7Sd3Wp4hlxgFeHTFwPyAGivqqPOgwF5EpHxGVUnxFdycu6lj4KDEVOnRIior1QdCaf4Zm6JGKExnVPpxOiFyV7vgci3cZvokYMAAAgAElEQVQayAGmQzbuINAZEl8jta29yLPjz4tfVuJZFtLh0lO6wAX+2xBtznwIvNUlFsPZI90mQ7oVYBgvil9KngJIHuRQF0AA6CB/LxxT2se+BoMXRS9evuBoPXrtjk0U8leOGI3Nz6xuOIMEQJP6SZ/d8KxQACbocTI46JkuyOI45Rm+J5JBX1CVLNwPosKMUUE4yavWUOc+z5IOYN4kp7wnpyygcFgbivKGyDXpVlLL9fKzsxnOObXrdwt4fkkTbnY8fbveGtrk1KotLt+2V1//kb3zvR9bf5i2BlGviRAxTqgm9Bn9VsIoANtPJC2VRYebTRYzBCPa2VnZWhQrazQtl8xaqmfWuKh49HOv3LRWqWEjiRHr1bs20kuEz3FeUeSuXCbHycG6h3vfeoQovJMra8tesIdzZ2dvJ4C99bqffYAIpLGHuYycRFFU7u6zp75ei0sLLi8A0A42NpthPZtNe/ftd/ycAFjGIFCGCM+CvuPo9NgBtNl5+J5Ttne4588hwi+VzNn6tS0HmwBKeu3gPJczjRReogenihO2SNGzKSKYGl67Ak7NKZyXrbZ99NFHDiSNZij+RHGjcP8D5ODffaJyoXnJRoAEhcGa4TMUaXMALR/OIqcK6nYsRXrhMKSx9qB/sCSZ0k4zcvv2XRvPjdnJSQAGFVWJs4SIL841It8AqXQH82Ji8HwTxUXKuhFRWHDjnOcCuL/33vfsnXfe8fXxM69OZF7SOZKf7+7Z3u6h7e8dWrPeDPUGEmlrdtqWgk0rHeg4KPQ0PTPp4P3CwlzI3nLO7YwDM4Aqe0TOnl96dCsRfwcHx3Z2cu7cmOuLG7ayuOTRXUR+5cayTnfAHAGGUsfi2dNdj9AbzxUdqCKyFzlp1KvOY818VRt1ByOYX8YL6Oh849lQTJKo+WwKRy+ATM8adQDqUdtY37Lr1294hDVgrRsaSYoS1u1Xf/VLOz8/drmjiBbzDBBbKBZtdGLcHjx9akcXZ/bBL35s7/3eB144kvRvUqnX1+Z8D/36lx/aX/yLP7fj/T0vYtlpNjySi3Vk37H+AA9urAw4L5GBVKAZgb+2E4wngNXi9LyDVdNTgPHLVpyaDunaFGPLjTrYz3xt7zyzL774wu7euu0AP1RnREbvPHvufyMVlrsF1EOMCX3lXOftjl2/ft0DQbxwWbPt0be3b9/2AnQ4nogehksWcMwBp1LJ9Qm0HxTrAojOwbVcqdmDR0/8fQBoos9vbd52sJFiX4CryMre/q7VKmWbmZu2cq1ilUYl8AUnB3ZRurBBMhToymST1qiUrFy68PmpNWqWSZHFMWs3Nm95xPjZ6aUXaJ2fX7JXX3nDbly/ZVPTM5YZyVp6BE7/lh3s79rDb7613/zmNx6Fz3rOzy74uVYuhbR7zmnGwZ5AHojqxvtycXlsE5N5m56e8eja05Nz3zvFqSmnsAGAZz7gt2Ys7Afm36MxLy+dkiAUNsehOeIANBQQgKik/3/08W99LomgfvDwG7c30HUKwtH9+MmjxzYzVfS+Az7jkMO5iy56+uyJy9L8/KwXtMShhpOODBOi7p1CK8oogWbAC7mmUzZdnLHVa1thHs8ubGlx2d54811bWFhyUJDzkLWnoNuDh1/Z4eGenZwe+HNWVpe8CC3rGaLAj51znrE+e/bM1zGTDHeAifFxm5yY8oJa3WbXsyNSibStLq3a3Ny82zhz03O+D4jqBcyGDoWxr61v2szcvBXnZm2yOGXFuTl3qDBe7iIU6vz1r/7KHn/7jc1MTtj62qrXNmAdcWJVG23nbc/nJ+z2rbs2hvNpft5WljedLmQ8z90MTuqOlc7PPbPn6GDXC+fW6iXb2d+23HjaquWKXZTOfL4BmBUxW6pRbyDtmb6eyeE/e77H5uZnXKcdH50amc7r167bj97/Pfved9/z6HvOIGTn4cNv7cPf/o3tPt82S3St1QqFPjnrxseKNpIes/m5JVtaXLPi5IyN56ecIok7AwAP463WLu3x44fW6zb8/ILuB2dhpdF0Z0joH3QCUHuFLJR8ftxW168FKqdC3jMFDo72r4BlrJ+f/ein9tab73jEP2cdmRLQWOFMRG49urseONB//rNf2E9+8jPLjOScW/z0+Mz2d587CE0kfrPa9CKE1VLF6TbICKjVmuFe0A8g2tLCsjs9kZGjk32rtcrW6Te8EDEFZymkDN0IfSaTRwF/I6mEZ1+V6yUbUo05hTOcgrwhIITo58LYuJ8Ja8trtrK0bHu7zzyrAiCdbALsdfQWtDT0D+c9DqWFtXnrpwa2f7FnjX7VMhMpS2T61ku27LJ0Yp1+3TPMAO3hs/daFOwzsuwicFw4i9+d0fsRKIh9KdtLwSbCnZgXvq+7rLAGP5cjXCY4owm2Dhy/srn4KXxKwKJsBtlesqOU8YHOUXsK3KGNq4CIqK6O7OsrkC0CCOmT7C3d6RUJLRtFIGocaNXdXDqP72hOVHuAvvIdRWRzPiAD/B4HVYXRyMZWwIgwBfqlMcbB1jh+wL8FIrMHNRZhN8JDOD9E4al1Ff4gezD+XfVdYKVsUrUn2ykO5JKJoXnlGcyL7Kg42Ml6CYyXPRL6+3cBZ8mIbA/hUurDy/Kj5wmMlZ0qsF64k9qL45Ju67rOCSC6bGDNf8A/s38nwPHvzUkMf5Nt5U6/KGJc9qpknOerTdnWfE/YiJ/tET99wDPD/DpWFslG3B4VXvBivwZbUg4jxsDvmn+tiXCJxP/8X/8HQ0WASTiDYQq4GDqjyZfgsxEEWtEZdUhCKsOTz/CfA8gRT6/AI9pyT203RN6RFvqvEzAAaCYBAFpeIUW2CXSkrxxo2nAoKBmyAgrik6jNQz/phwBgAbRxsEnAhMB3zY3mhFQVKTKe0ekE0EzGMpdaAfohND8YInzHAe8r7svAkSIFxN8FgslL9fL8hEi7EOEpIeJ7Amnk9RFQSZ8FumgTC2iXgpDQaS05iD0ypA/n1OXVBVQCRfQDcqL5EFimeRNoLlBJgkrfiObptLte3EAAvz7vF6hIeWoza13Un7AhgnBrXRiHF1WInB6St6t2I7mWY0KgWrzfAlHkSdX8yckh744ro9QLh0QcgJbS10/a0MZnXMiKgzK9EEFP2h19gjHC5XwQ0l3Yaxo/z+XipQOS3zGkBCoKgIp7MHmu0nx0UPM5gcp4zB2oiviRaJt/s2/lJZWSlXOE33WAocB1ILHmApSvDoOoEJDmlzHrgJDSZozoAn7nwsn8SCfJg8p3eD6fdYMu4u5lr/Md/saFXHy0XPqd49nBpRBhR/9YA4HuQTEGIF97hs+KB1eAsPQZf1NajZS3Dg85FLR/BUDTrvRWfF3ioKz2hNaZNqUL9J4O7nikMH2RbtEzHNCJOLj5LvOi95hTHe6MGcBCzkMdnPGDRJcS2mBO4uDr1Z5LZdwwp23n5h8LKUm0zYt1DTIV6gZIr+mCSIaL5pcx6OWX/ogfjedrXnXZ04Gts0iHowBs6QNd5F6+WOgiocNWe5znxted53mKYuQM0lxIFjDQeVZhIhS6JJLV56kfjCydG6QT67DmPYA43yMAbSpYFXGj6dx03dwJtCnSz7o88Qzfp1AqREUsNGY/A+oB3MOx5XMeceRikHmqL84r58MPF3ja5bkAZK77I+eheNIEoKOfghyHlDhFmuliLWcUfdG5JP2gC+YLp4eKwYbzg/fR59IjQc+F6BE5hpJRBA7tj47lPY34sly3gdNwpC01UrSltbt2bf0t++nv/6GNForWanc9fdd5hXtmncbAek30UMIG6AYinLttS42kHEQK1CUJTzdO4vPtDKxTrluql7Jks2/dWseG8EqXmpbuDi05gP855cXUaiWKCFY9LZpCYpV62RZXF+3G7RseMQQICPAKWEzUGM9i3OgLQGgMCvYGPI6MG0ALvlCiUJFljEE52nBWEnEMqLiyvOZzqJQ5OYyhTiAlFxqOsYlRj9w8vzzzduGoLBYW7OaNWx5hBUDGf/B0YjgXJ4oe8Q74DFcyXNn5wpgDCY0W6eItT9Vdml+wZ0+feLQhoHAAB0OBn1QmqvHR7ViPyYcAI+JHJ2oP8g03Pod9mxifuopEDE5FKMoo8DK07rBr2VTORkeyDvwBjgKgw20b9njPgQTWcXZh1jY21z169PPPP/dIuHBnJOaKwndwBwKK9J1rVaA/8/jWW2/ZT3/6U1+TAOjWnSPz5BAQ/8JKF2W7PIdipB8i0Zptp6PxszLHva7vz6Xw2cb1DZ/viUgHIsvMy8HBoUeFQqUxPjHtWTid9sCjOEnBX5pf9KJyuzshio5U+9OzYweWr62v+rMuSxXb3z+0RrdvK7MUsQzAP89nPol+JnLPozmHUGwEuiIiS3EqtaJCjWMj2VCcsUl2YsemJmfs3r03nQYBfnvOVPRhp9WwauXCvvjsU9vdfWY7T7c9dZrXxtamjU8VLTGStpNSyR48fWRrNzfsH//Tf+IUF3CgUgRqeXHRFouL9uTbh/Ynf/Qn9mz7sWUxyj07JPQbcFC0b+h/1hid6zQtgNkjYw52EpWeToVim2+88aZTdCAHAMGMB4AR587J2ZkDvhQMg+rtnbfedYA2ANttu//JZw4aIfPocDhFuXNQLIy5I8p0ZnouMrgHNrewZIuLSz4/6MrJQsEpYpBDolsBI1lb+FnpjwMBuVHfvzhLjk9PfQ/ACTwzPW2zhWlbml9ypwDjdl3Za9vl2bmDNcnsiJWrJS9sOb0w44Udp+dnXR5Ikf/6i8+tXLq0xbkFP4e9YNn4hANVyHgyCad22376k9+3N95+x/8eeCsxLjvWaZft+GjXShcXPg+7z54HKpEo1R7ucrdD/n+23uxHsuxI8zPfPdw9wmPfM3LfM6uyVpJNFtnsja0WCAk96Nd5GQ0EQcJAkPQwECDpUQ/CPMxIf4BetEAvGmCmF/U0wbVJdpPNrCWrcl8iY988PML3XfjZuV/kZaK9UIgMD/d7zz3Hjh2zz8w+y+W8moIxMi/IH2vWH7SsTNPW+SV/XkBS1otACRnpzDV67q9/8Ne2swvVSs4Wl5e8WkHVfE72bknr96AMKNu5c+es3+34eF68fO7ZtpcvX7QvHnzm8sjL12Vmxv9nzh5/9dBaraZNjAfKEfRAPgqW0iiRJrPoxo+//jW3STY2N33NX2+89Gei2aVscq+69T4DBW+ISLZxoIhMGWgmtiX/JkjCvciwRf9QzQO3cKVy5BUbU5NTTkskn4Sxoxvh5HYe7lTWAwaAzcgJtgNgMz4dNEGz5Vm7fPGiA60EBFiHk+NTBzjRGb3+0GZmF21ucdEuXLlsa+cvWrE86QEXp+Dody2TSNr2xmv70d/8tW2+fmGL83N27eolD8QdHFas3R/a3lHFkomsvf/hh7a6cskrUQrFSVtamnMQdUgAFqC6Wbdeu2Wf3v+1Z+nDdd1o1ZwbGQB1ffNVVLV74CA0xDJOFZPMWI5Ek4LmOKKQyaa8+ga6jqWlcy6j16/ctFJx3OmYmOOXL587/c+r9ae2/vqZndSOHPgG2KTadWhpK6THnY4DAHp+ZtnK5WkPSHtVVcSxSrb9o8cPrFqB97nqwYfuqGuMZHZqPtAd5sZcXgls4+tWTqpOSeOVhmnocTgX6y6D/ITWqt1q2Y3rN5ymCT5c9zta7Jm0zcxOeXWAEmTu3Llr165ct3qtbUeHVa+CYd/vbe0GmpNW106Pqg42+z5YPe8V0zzHyWndk6VmZ2ZcVuCmb7ZO7fXWS9s73LHDyp7Vu9CaFO34tGp969lYcsz54NE9BHqopNjYW/cGgYDnA3iRot4k0IiU8iXb2951X/T8uTXfDwV0f7fjOjHosoL3aSCjnaRB9sXM4qz1kl0HoFvDuuXGU5YsDMwyQ2t3atYbNi2RIqEq7VRQnMXe/2lAYkPfmxDyEuYg8Cz4+0H/y1/X32TXo6+V5CUAVjY8+0U+K+eP/B8lQwgY0/uyU/m7/Ag+45RGUc8V+d7SFfwun0Q4kgBoJQoJI5PPIB/nbexFfp/wBeEdcdyD7yqByfGCKHiuawm8lP+uBC7hM8Io4piNAG7dX76SANE4Pii/SX9DV8T9szjOpspkYQFaX8Ygv9R9jgjDkp/D78IchJlIPrQuAjLp/RDHK4VfxbEyYTzC6ZS49TZuIh84jk8Il5I/Ll9agC62qe6lgEXcV9O49UzCWIULsdf4nq6newvLifutmifJj89nROWo9TzDJaNsdZ5R8uN2doTdCPPRfHFN+fTCWoTZ8DeB/Myl9JnwIeErGrvmSjLCPbSOGp/wJgegFTGSMy40nEHqZjy8wEtuLMoLHiq+wHGgSQAqN8XRCpkNRX9QlTYTzfOJoSAjoiEQ+M3vRNx806G0orLjOGAjB995EqOMQAHlcWEUAMp7ArB5T5lETFAcoOVvyjKVAokLvyYSB5yXQAuUteZD92SM2vgYflogfz8q6ZBwvQ0AMRc8jwRS92VM7ojGMirl2CuqJqAtDpYJiJODGBdqgWkCcwQEYLBxfw5lddDkXoyV8h5tbIEj2pBS9BLM+Obwcu5S0UurKQ0VMKnIGPdT9MgVbQSa8m854EGhhYw8ZToqeyWeBatn9k0fRYY0Zo1NcsTaSD4EwCl44lkn2cDJrEMKU1HPFd+wUhLIpBxy8dWK79YPSLIt4BCO9gHOmCv5CIAWiCh59MZSUeazK5GoUZX2GmPQOgosw2BivQQACcB3CgL6BkX0OMxJHKTUc3IfBXI8wyGqbuA9HEbuF5zErn9OusHnMhpf/HCR8SCFz3hCxkHRr41xLqNC8qD51JqItgZ5VBYuY0dWmWeeDeAmR1OkCIhFRhifgiphzYPy5778ZK54RjLnBP4yPhkyAtj5DMamqhHiGekCyhmPvifwX/Oo/cdzSoEr2so9BLDynsB+riWlLuBY66o55T5xQDKuL+Jry1ojh3xPh0N8jWRoabwy7mQMCsjGOdJ7vqcyAaSX7CkTfzQKNBuSsTe64rc5gN84gaE0SSCuzp94RYhkgufiJeNLxqo7DlEgS0G8+HzoOzrXHNSMZeRLB5E9yrgVJFEWGGcOGdA8K/ydyD2UFTwnnMNcSw0fRa8gfUsGNK9WI/AZx88EnodrebCjg6H+plu3zkYZCXgrik4LzPTqAaedoAlomF+apfn6R5RDMga7gwDu6nzpdUNwCceD79VqONshs9P3SyJQcYyN5UNlQ1TKxWdUGRU37DQ25pg9Fj8b1YBRPPLBGA2OiDL20e9yDNw+gDYjOg8BIXAWcc467aHVmjTZyXoG9PzSLfvTP/unNrN4zvsAJDOc50lLg5n3nXXBOS67fbNaI2QqUSbqujcJAD9ycNc6Q+d6Jgs62U1Yup/wzOcTuDGP6pbpm5UyeXf0T08qNmx1rN0iAFq3ysmBbe1uWb6QtVt37zgXcpfS107HQSr0BwAvOoxnY/5oYuzUEBMhI1qBC7I8AUgBJAFOlEnHOjMfZMjR9Inyc5oTAqziHHqGfTbtvKNwXEMJQSNBgLKjo4ptrB/YVHnKPvrgY7/O69ebns1Fc0GAW0CVqemyg2HtdsO/m0qTfU4GZ8HImCeocVw5dFCdhILGoGET2YngxGVTfsaQwdvoQaURygZTBOLzWc+QhQ+61+95FiDXRE4YC8BOwmHD0JCK5oHjYxM2Xiq7w092MnywfhYnR5Ydo7GjeTOmmzeve8ND5ovMV+aM+T6uVh3cmShRsTHuPUjgU94+2LZSruR0D3/yJ3/iGa6Mf383UDEc7B545uHWesiAQy8if8j1/uGBj4GgEqAcNASAU6trq86vvbS06FRy4hje3tp1WwoQGxkk2z+fKznPaz4z5pyily5ctPX1l3Z0sOdN9GhMxz4hSxu7idfLV68tnaax2aTPE2NBXtzegF+3XLYS/LyRjiFYvjA3Z6164NxfmF2w2anpiF8TndW22dlF++D9j2xhYTHi3ByzUb9n4yWymWr2d7/4qWeWVytHnqHK2k5MTdjapctOK/R0fd1eba3b4tqqffePvmvlmWl7+vyJB2XIyBzPjlun0bTnj19YExCo37GOtaycK3uZewD+q2cBTQ8auH1H8J1srqQDwjTNBJyeKE7YuZUVLxlnT1QOj1xioFjb2tlxIJpM8Ju3b/makunHPCHfW1tbfm3WhaZp2DLlCTLJq57ZLqceHwQO4OnZebt27aZNjE/b7FzgFQeAIkiIniSzj2xGMiX5twf/SyUvNSczmxecuJVK1Z4+e2YzAGVREOXG9Vt+VlQOD10f8yzwETOn7UHLucSv3Lxs73zwrhUXSQk26x+b/R//+/9lP/3xz5wLmnWHyxddDqWDJ/gMzSkkvve9P/bAAnPIvEGtUT05tHRqaE+fPbTKQcX3HE3bOHNlb8LdzprQQFHOODodUBtA7rRJo9KkFXIFP7PIDmZfoK8UNIOS4M//6s9dx5LJDVd7aNAX+o4AiI+XQqUfoCPzfnSw74B1yFAb2de/8bHrF/YZDUShHUIHcDZz/62NDdvZ2rSxfGiMPQLcirjQPdhPI8dMxm7duW2zc3O+BlwPUBLgnsarnDOtdst101iRQMes3b3zrmfAo7MAfl+uv3K7Erlxftpe3ykFoDzgTMT+gaam3qk7cDhVnPEglOxixn9cPTL4zfvdoQcAxzJjViqNO00DzXK9LBtQOpN1AHVpcdEmy9Me7BAlCpznB4dH1uknbWy8bDdu3bQPv/4Nm1+YsaNqy/b2D6zf61rlYN+on/yHv/+5vXr2xNd7ZXXBJsdL3hxwZ//IDo5PvNHq1Myc3bz1rlOglMYnQ0PbVMIb8qHf0f/zczP25NED++v/7y+t1Wk5oEiAjIDCyWnV6br4/6hWcXkvZEMCluvL6WCbD4e9QP8BlVgbyrIJe/ed9+3unfesmC85eFzIh+9xTgG0DkcdO67u2ZPnD2z/YMt6/WZohEkJFLRKmZItzC/bxQvX7NzyecvnoKOxs74C0PuQQb+7u+X8zVCIEUx97/0P7fY7d11e3d4aDuzp06f2s5//wgMgwacBPA/VhugK5B8fBRmAhsYTz9pdDwi4XZVOWak4ZstRoIWkIc4eQH4ytPkJ8D4/M29TpUmvroHqp1lvelNX6I8AvmdnoYpZCJV3UdNVAm3zc3POTZ/JJuzhkwf24OGn9uTZY9s/5qwoeePO9rBlE+kJu371ut26dcvtgkdPH9rnDz6zg9NdSyQTlh3L2DBF9nffyqWyjRcnrLJ35NU9VOBMT016sBKfyBO6UkkrFEu+lwDRnQoI3zWXstawaY1h3RKZvnWSLesmG5bMD61YzHsG9JB2rImRdeGeZmG84p3eIj0P+ssvkN8joI8qBvmJSpQQLYHPaRTAjldqy/7nc/zbExI77dDTJLJrVcUq0DDu28f9W8ahZDb5enFfm7+jX4SVBJstZCLzE9lAjgU4ejA36mVzhuFEWd+MRT7JGcAe4Q3CxuQnaH7g5+YZz/yKGAe1/MA42BzHf3R/zW/8OYT9ub71pr4BjwmY3JtxoouF3fBcAirl1/K8wlTkn3ENgdbCa4QZ8dk4AMpc61njvtuZfMQSCgXiul8S9cxQwEKAq+skKtIifzGebCdfhbHFx/qPgcGaR86YOC4on/RsfaLxv8H/3jTcFM4jfFFzIPwVWZLf6p+NUYVovalA4N9cIz53/DuO50nO9VlhDgrS6GyPY1kKAkiOhbsJD+OaSm6Ufy75iAdTGItwBO0DYVhOwcGDxiMRcSGVcOvh5VwqxV9GmhxGbS4BdHGhCBnAIUtHQoZD7AtPzXI0yRKEINhhwZheCXowVAKar0lnPJoMgYo8h4Al7hsfi+4VnzCBIhq7G1oR2KYF1nW0UHBmymEOIOmbLD/uJ0HmM2FBw+bQ9eiWK9BFQI4iTgIbpHi5Zzxa59+LIhIOgkTUBRIyRaCCYxKUB2MSYCOwSptV15csKEolAJO50HxKCdHEkGdR9CQOAgl807pJ+PiuR8qyGQcUcBjiSlvAveZPYLGUmpS8z/tY7JDp9QK3JoBhFPlhDLz4rBSJ5kPPoAOC37WxJSvcSzKgbEspKMBsIBG+o/l1MDmWcYusK5M7Pu9S1kk1MXRDyrwEVIC0ZE3z54opFwIympNGLfCwi0ZG68McMC4cTdZG2fDK9JXM4fzzb+3rkN0YSkK4r+ZNCoX3tMcZBwaCQHll/mue/bAnuys6cAVa6ho6iBzwIiO+GJwnzy6I9p3A3xDsCI0l+R7XUgWEgFkHASIQmrE5kN0LfOoCyPmemiyEdQ/NL/WsOjCV7ctntG6KJssAUpav9p3mkGspA5p7exYajd0iGdS+lvGi9dQhwHikdyVXAokFOJ8BwLGACs+o9eVzkkMdwrwn3SN5EGgp/aT5lW7VXg0gQOA14yX9Rymu5tNLqDuB0w9nGrlXNnsy0u98T0ZmACPfcEIruMC9GVccyGdcnjkR8SpLHrS/4waMdDrjUNmcZER6X8/LePibdF0cvEYW+JxnQjajTLAoqCDjDcDW9cEgyBmZKTxfo17z73pZt3Ovh9IwGV5kwvLqtgPVBS/XI51AZxMyYks+z8z5WSQ7OgP0eTI6mTc4DD2rKmrYyr7zZ5QxFQW0OG91vrv89aOO1J7MTDVTyMCVsQ3oxLwHygaiZDgVAYAmI4eRKztZQRHNteRYepzPxQMByqrWtbXPwnkSAHCcS3++mFHoe2kYlWIXC9btkbadtcNKw/rDMZuYPm/FifP2T/7sn9qFq7c9wS6RDs0FCfRhPpPV1WmYVY563qgM4I5S3QC8BOC33+7YWDrv/xczec94TvRGNmj0bOPlhvXqbcv3ycDKeil+vVZ1RLvf5Zxs2MbmS3u18cpG6ZFdv3HDHd7j0xNfZ7KRGvW6B8PggKy1apZOpb1slowggFTOMrKGmO/FlWX76KOPQgazN4PbcmD1xdNnDllxw6wAACAASURBVHJnLOuOL8AToBfZldwPAKFPpuJwYHML0/bOO3ds5fyK8wpXqyf2o//wc/v008/s/LkLnh1Lhh0vqDgAWnDcCa4AAPd6bUukqRpJWyaX8axbGtE5T2YjgMaddtvBZAJ/fsZzZuXh7a4b5dg4nlS7AbRPL8xZrVnzTDO4bcmALuZDs9QQwALEcYIYb2LIq1wMGalwJMP/y3qeyeVE0SanJ5x7+fbtm05hwP2ckqHXc/Dg6eNnDiwgu4BlAL40ewJcYo8zvx9//LH9wR/8ge/Bo0M4dk+s3Wg7iP3lZ1942T3gEOAuACxl2YyfEm6X9REAUsozQ1dWzjntAPvKq3UA/Te2fB+ELLcLtrK0ZulUzjZebRhqhIaTAMPse4AfBPf1xiurtWtWHi/b9Oy064bdvX3PdoULNUv2PqWT3bYdHh05eD89M+MgE2tPMy90FUAtWe48z1R50mbKk6EpXzs0QyyUJuzDDz+yy5ev+rMc7hF8G/hawzX8/OlDBwePK0ee0X/aqnk22+raBQ98wLN82qnbxPSUlaZKtnew71nniwtzliMjt5e0evXE6sd1a8FFan1bmV+2733ve57pyljgqH218ToAVN0QIAWkr9ZObX/vyAHLpeVlm52esywVHO2OlSKnEp5a5o2s43Q2a4+ePPZMfzjLmQ/sdfQ5YD/AMRm52Uza7wsXL9n8gMfMFfuuWj11vuny1JwVxso2PTVv5cmZM5DIKxaS2CyU2td8fakuINuT4JInWhQ4RxKeXU8jTrIH//X/+m/M+gObn5y2l0+eOAf7nTvveOXKzk4IMKWzNO7MW8/6zue6tLZk4zQ7y6dtcXHels/N2O7Lhv3f/+f/4xnA6MtLFy44vzFgJbQn6ErPtj869n3C3KDjAHw9GD877Ryv0CCQBU0W673b9+zjDz9ywF6OO0G8n/3sZ77HAesAnja3Nlz3oGPQ18jfyuKKZzDT+BOQGTmnAdwPf/JDzwo/qh55UEy23Hh5ym7fvmMfvf+BzxFrD2DNZ/NjOTvc3/NAx7e/8y3XJS+evnDZ/94f/UcehHj87KmPaev1um1vbThVVLlcslaD4Hqo5AMAzOZDWX55cjoKFCWcA5eg0uHhvlfauN7p92xlecUBXYICBKR4/9nLZ/b3v/qlg5OsL1Uc8/NzTv0CjUcIogLGTvg1HRztdqxvQyvnpmx2asZy+dBAHllBr46GaTu3cNmWFlad9mZmetIb5QIuewBwe8fWX76ymalAtwH4GIDvsgeS9w6P7PXWITC7rZ6/4AD05Ws3DFo/aH7QW63GqbVpfPvoge1vb1qv27BBr2ET4wVbPLdiB0en1oLjepCww+OqnTt32T7++Ou2uHTOAVCqIAAoCagSWE2nEvbs2WP7q7/491ZpHVrKck59AghNoAV7QTavsIHAPZ92KqdppwcZua2CPh4vz1p5YtpuXb9jd26/ZzNT8x5Mrp8Emxm7CsCZUqTBqOkA9Kv1x9ZsnVir2/LgJQd8wtIeGLp08bpdvXzDyhOz1u/RcTkkFBE0JNud4NLa+WUPWr373j27futmlEQV7Jjt3R374ovP7OHDxx4kbLRazo99584d1+XIE7qB8+LgaN9a7VNb33hlzTpUHiPP3uZ8I4Of/ZfOhIxV78nRHVk+WzAbpS0xSNuFtcu2PLdkzZO6NzetVWtewUG2O4E3MrLPX7wU7HgLSXwOQM/PO8BNQ4uT4z3b3F33IF+1cWK5sZzzxXOWEUS7cumKffTeR14Z8OTJQ3v0/LEdVKicaVmSgrBEzzPMCeQBQB/vV1wHLc7N+/k3Xir5+eVnRJeKpqxlPIEQmzfwjhNEbPTrNsoPLVtIWGNYs3r/2AHobDZl7V7NM6AJFLFmjq+kwGNGlsuGqjPZ7PI/kKGge94k38knUbNXfFtoqpgfVQpLx8kHUzIMlYZcW76X/EE+z79VGcvvoYdFoFHk83H8hHvxnvyrt/1kYQhxf4NrCbPimqpe5H0lPsbBQvlowmoEXur5fYNFGAB4gHx5/s6/mct4slkcu9LzC6RV0ib3kG+iZ5NPLGwn7iOegaHDYPPIl5XvID9Rz8W1hYPIH2C8cQAzjlHJR5H/I5BX6yX8g14DwpU0J3H/Jo7juH0U0WvyvvSTfFLGKvnRXAtTkC8Tx3aCTxx0G3Mm2Y0DwvIh9WyMMe7/k2jIveIY2Rk+FlXJMyaNV/cXOEzljp5b15AvLHnXc8V9ZPnwwgbiY5asSo8zb1xLVKlaS8agZDn3GWJ4kfALzSPzJ9+bv50B0P/zf/fPR3HAjy9ow/EFNogWgQcRmCJHXcCIRw+jzFAWIzizITqk8g0eQhnHfB8lSaaOCzhgZCQUEjoeFMPZ7xUJmsBYxqas17gC4VkEfAbHOWR1cm1tbE2wACEJsIQ1vhiaVG1iTaK+QwkqL56f+Wm33wBNUqr8XeADXGpaFL+Gd80OAFgcPBIQGN9wfC8OJvozRYCgAM047YaeXUKmzHCBInxH4OAZMBI1j5KSYFzK7hYQwnMJgBrCnxVRGwgYFgApQEzKQ8A6z8Gz0pglkQxZh7w0PgGv2tDcV4CbNqAy88liorMu2WoV+BIj8EucyuJw1YHG9wViCYAOgEcAN6UktWEwNrzxRSLtfJqMQ0AcADQc0MxhPLszDuDzeV5uCEe0IDyvQJt8oRSAom6gSvADJRnK2+EHYn9xjcCT1/TGMxzAkosQ9OicNRljLFJgnkUWgb9acy+37YTGaW5M0cCETJ5m0/myszwfSjrFnkxZLp1z8IEmKCq51SH7RjbgL+IgD5FgHbgYzSQVal2Z07isC1CUQuZZ/TuJ4KwzTh+jGrfB6R3xhUqBAuAIhJS88R1l/1OeqoPzbaUbDIAQFeeeiooLUObzKq+S/AXQNARQ+L6ASa2pDgZVerwd/InrHh120i1nh3qkOyWzbkxGgLuyxKWHmCPJiAPAEX0J8yxDRLqYOZHe1MGog1zrJh2o4FQ8Y1vyFDeAKOlVpoHv4U7T14zSWK4hIB81yftxMJ+/U2IoQFqBBRl1bqgmEmfXl7xITyrDWcaT9EZclyl4Fj9MNX7WSgC1dIL2D3Pl5b6DoZeyAxKSUcp5RSaIcwumU575BYkIDi97i7lw8L3VPNt7yCjGt/QEzwT1jevnKICnM4KmVtqfjIHrSe+6IRDpEulBnhXuWQA1nYdcH1DGswcU7ByG8xiDh+tJ9w8TwXjX+9JXOHWAM8EgDwCeGzpQGDhNSc6dKp1/MnjjlCgyNHRNzbHO3WCkEGQOZ6JkLchkOBORBcrs+W5oGBXOcXhgue54edJLlAvFsu0f1iydnbJsYcGGo7J97z/+M7t6631LpbOewevBxaihVLvW86ZH1aMQXCiV4ZYfs1w+beVxggjwo2acI7eQMcsnzXZet6153LTWadueP3xuo87AyrmCpXtmUBn0m20btFvWbbSs0Tyxx4+/smrz2AHo1fOrVp4p297+vo8bcODwaN/WllZ8jxwc7rtugz8UwAxQZGIyZIXyzMji+UsX7dq1a1aaKHm2Kmvyy1/8wjZerfu+p0mVDH9kDiAKAIuqrGwe/uW0TU6V7PK1Kw4SkXVXr7btb3/2C/uHX/2Dlx9DxeGNj/tRULjT9LnH0G51mw5GZLNJl184TXt+3iQceDuBSgv5SGes1W9ZIRMAOP6nBL5ycuwBP5INeAb4NXFIt3Z3fD44y6HwiAoCPBsQoAapy6bzDrrAZbu8uGJNmtGd1D0DkizB7qBjqWzCVlaW7e69W3b1+nWnMQE8Z/6kd44rJ/bZp5/ao4dP/GxLpbJeOg1AB+CADALwfPOb3/TnJqOWefZKhuHQM2V3trb9em58Z1jLY896PrMREyFrlExQ1i3soVoUVDSfX/Y21Cdf//ib9v57Hzv/5vZm4IFef/HKtje3/BrI/8HBfgCgG6H/w8TkpJUnx20I+j1KO9du2e8zsFwm5XO5d7jnwPUwlXDADYCR52Du0DFwiMKpPT87G/b2KOkAFODoO/fuOa8pPL7sue2NTQe4a7VTe/TV57a7u23NVsParD37igz3Ttt5VMnC7456Vq1XrUnz0ogOZGqybEuzi64/TypV69Tbdlg/sFKyYN/69icOQEOhAHi3u7ftdC5Q1ZAJCIBFoHJyetbL7KHAIFOWeTzc27WDvf2wvomRZxKSoQcAeu3Gddvc3rZf/N0vfX8g76zp4vyCLS8s+3Mf7AewEB2A/J9fXQvPvEX2P2f8yKqnVSsUaOwWqCLIfs4AWA6Gfl/uNVGCnzrvmXYOxK4s2fLKogdo2Merq/DdmlVO6rbxesv+/V/8uQ27HStls7a1/tqvc+/d9z1DO9DzHHm0DL+IvTtMmaXHUg72DFNDD3yUCuM2O7ViX9z/0uUUeXv37l0H8slUZTzYdU+ePrL/99/+W9c3vMfzIX88BwEXzmoqJJh7zrvvf//7Huwql+n/gZ/Vs3qtYX/5l39pz589s4sXLvtZgDy2Oy3ru07I+v65cG7N6Ul0RodEpYz98pe/tKcvnjr38+zcjAfert+86XzrUKosLkwa4vLq5YZ99fCBffnll37uEMhFFwJ6A+iRLcqe+OCDAJAfH1e9OuDZk6d2VDmw4aDjFQfQfgxHXd+brAcBCQcCyTjvU9IPcBOCz/Ve3eYmwlwQ0OFe59cuOuUI39nYXLdXr196RQLAOFzWcNSjq8nmDr5CqEDg83CjhwrMgWXS+M9D51Lnc3BHA+Zy35nyvC3OXrLF+VW7dP6C9wKg9wPBvEMqNz69b+svn9th5cBKY0WvgGHeOJfR7YdHx/Zyfdu6PYC/ol2+es1uv3vPFhaXrdZoeqCIOawc7dnrl89s+/VL63aa3jgwB+VfOut1Je3ewJv3bVPpZWbz0ys2MzvvFCqA/N4kOAEFTt+DFPDKP3/yONh3g45Nl2f92Yr5UMlIkFrJGMwDep/PEhAtT014QIZeSc1my9KpvGctX7p0zZsfzs2uWKfVs9op3McEvSp2VNmzWvPY+oOG7ey+si8e/MZ2DteNpAaCaznPXk85vcxkGY7xyzY1MWM9gsU0c00A3ob+MtBm3Lp1w25cu2KffOc7TpEByIw+Y999+eUXHtQAHHdbMJmxa9eu2+/+7u867zbNN9mrUJycnB5Z9bRiP/zhD1xfdXr9iKM/4XOEfHVaDafjYgqdLjJT8Mz3bndk79y4a2tL573pYL/NHqNKhMDgtD8L5yZc/A5ejRI+pkmqWkolp+w4Oa1YKjuwRKrvgT/2FkFA98fTgVrtyvnLduf2be8tBEhNY9e9yr5t729Zo1Oz7qjtVCpU3UwUS7b+8rUHkVdXVr0KjmcA8CYQh38dePdnXA8CSBNkHaXNeqPuGQDdsobVulUbprvWH8EJfmJjY1kbK42F6sCon1egG6Nh7hveWGEWArCwBdgrcf9LwBp2IAB0SBoIfjL/5vpKvPKqRLCjUaj0k00pHxY95sG+dNpll/tyfjKHSqzhfvKtuGcczxBNp8C9OEApX1D+MH9D72oc8s+QJ4G8cT+MMcmPYw5k28VxEeYwnoglrEfzGAclub9sCiXN8Tu+Nq9AeRUYAmQzuX/xj3xPvin4iHAUzlD+rWx0YWTy+Vl7AfhKPhPGKF9bWI8wRN4XjidwXWNiXWEA4Jry/dxHiQDbM18hSs4UZqJxxfEoxiP/W/ifvh9fn/hngv8f6Nfi4HUcAFZirrBHgdWSE3pPyH/lM/qubElhSfLTNddaV36HhkPzxM+4z871+F2gMfeXP8YY4ntLY+Tzwkwdp4s4x3lfuAFrzd/0PLqm5lbPJDzBfdHYWsmfTPzr//G/HgUwLABXGLFCp7UptKjuwA0DmAqVRHi4sHmUps/fJAwCIOKRjbiAMGiMkzCpoRGNwFkBNW9IzEM2sRZIIKcaKGmB4uCfgGwBGwKEuS8T4N+JGl7FNwd/0wZ0oyUSzjhAJCWkzSlAKi78Ar7iYGEcJHPAutPxSJuDBrFMZZ5PiyalokUTkCOgTsqa37VmEub4ZpIw8JON4dG4ZvMsg1fzy/VC1kloECLlLhBd1wxAQiiJ1ibkGqJH8CaLvcAvqvUS0CKQiOcH0OHAFPAUQL6QhQcYq1I9rXFQDCFyyb/pVkwMvN4MjXoUHFGmfRxUBmzV2mvtpPSCEgzRWG1AMiNQMmRnYPhJdnSohFKi4KxLzvguf3fZGQSFwCv+GX0H5UEGOIanDh+yulzpRQeTfzZybCi1Zc+4wiOjL5n2xh6U2sfnmO9wPWQqriABjc4OxhGFUV6wGDLMnPd04KA0JYBk4NAoh2y8+mng1dPhzxjQG/rdm5mhO8iAix1arB+6gfcYC2Wuvh8ioJxmFJp/cWjxbArIMId8n/cEmunZeI652Rk3yPguhoPKI3EmOez5jjLgdDgKtHeFGGV8CgQVYMr1AA/4vg5o5FFzJ2OH/SEDSEADzyoAU8pbGdAqY+E6LkuUoEeUKjo4tDe0nvF7KssUeZIBw1zpfQVHdFAJ9OR3NexRFipjAUh1/ZEIel26m89wyOSjueceXhYcBZu0V9mH/A15lQ7kZyEfyrYALN0orMMve+qd6BkH9/Is5+7QnRy+r6CM5FVGknSa9BzZMz42ql4mgtEUB1WlJ3wcTmsQKE2YV8kh13bDZRQi0vo+fxeQi0FK4yv2B4AujWWgPCCjE2CB7Bv2Cdkc4qLTOZKKAGeux7MBbjIuZImxyNgDvOPfzIdn3DSCDkMfeqZxRAnCeJFjgeYsWJ1GPJHBxz700qhuMNbFazs5MfFb2fT8PZxRoWQL3tf4uabzF95GxiY5I9CpAJMMYwDadCYEwGS88PnfMux6QS/KSJSBxO+qchC9h87UIO/B8A2OR8jqCOsUmve5busPLD82btlswbK5vE2UF6zWTNgoWbbc2JJ98LXft2u3PrAcWbVDMpzaVq82rdXsWqcxsIMDnET0U84WFueMWGGpkLOJ8pjNzphlUnB0e7W7He317Wi3at1G32pHTascntLHx5bJ9EznbO/FllW3jmzU6Fo+mbZG7dTqrVN7uvHIqq1jK81P2Mr5VS9bBvAhq7IB6AptwyAEBFgXQBACs0+fPXbH2GmbkK9sxnlsAR5u3LruYC1rjyNKdhdytbOza3vbO1Y9qdpYnoY5PVtcmndqCkqIAa8AZM9fuuAAtAdr8+PueP/4hz9x0IvsK+adzLFwboZ1woF3OYEWwBsKjTtQDCUUb5Ppzbj5W71fswz/ZdLOPcke5PkAItgvgGoAQgtLS76X4MwMZwmcuhNnVT6Ael59wJ5JZrzayzPdiiU/p3GK67VA6wJtCZQFhULO7n1w1zPWCCqECh2oXQIIjLwD2H/xxZfWaw/t9LTm+qfRbHqGs2xE3hONl+zTuAyjL1g3ldT62R1lPk+SZRnpw5mZWV8bZJb5VOAXYAqgDvD5/PkL3vgpyzM0hvaLn/3cfv6zv7XEMOGgIlmFZF2T1ez6qR+y6xLJtKWSBbt27YaN5bJBtxYLPs9k5w1TIzvFJhoNveTdm+ONkp6JTAY5IKo3VCtPOB/t8UnVAX3KvgFcPnjvnnPSopeOjwK1xBdffGFfPvrSOt22Z9oDHgImOR/rMHB+A0ggM6cAdZFdtHbugk1PTYXg8mnNNtc33fbMpDP2nW994oEVlzeLGnfV605tQoCi3mg5F+8f/uH3bHFuOfBlnzY8UxFeWOSa6gXnq/eminXPMj1/8YKDlJ9++qnd/81nls+O2XR5ynX37Ru3Xc63tl/bixfP7LTWsIW5FVtYWrVGvWP7+5Wzkm3mOujKcOagn3a3AZw420IgYnZqNlBe9EM2E2Dh7Ts3neOVAAB2D7Q6nPeAmD/925/ZF/fv22ShYPXaSWg2mS/a3Vu3XXYAytRw2jMqSdrodjzrHNAtm897YG7UD3Qyo36gvvr+n3zfVlbmvSkm+6lWazqPMhQYZCITMGCfEzhBD7Hf0TusJQFWzjSy/9cuXvB9C3BUOapZs9a0Vy9e2f1f3/dsT/YfGcZkvkKtkEwlXD6Wz606YMUcsU8VEL9//77tHR7YpSsX7Y//+I9sfmnBZmfp++F9X63fNUunzDY2jl0fvXz+wj77/L5T9xDw4Cx2u2HYd8CR+aV5H01P2Vvrr17Z48cPXdaXl+c9GLG7yxrBzR0aA9OgDZ2HrFI9Ib/GA3+z857xzDouzC0bxjVyRMNAeOTbZGKmE968rXoKGBqaHKpZpir1vGHmKIAmJK6wr7w3CVR8jbblMiRc5X1/zEwu2bWL79rC7LlAeTA964FkNeLc29myL7/6zPZ2t9wWB0xHxmZnZ2x6bjaAZdW6A58kMrHoy2trTjNClir3YD9vbL62k+qhN/0EQIbSAqa/vlNa5SHn8l42oaF62ukevGEujdD9/IUCs+Uc7jT6xKrLZfKBY30v9P9A9laXzznnNWNk3aEaQa4Pjva8ASB0HaUyfMoJy+TT1m11rDA2YRcvXnH6jYsXrjgdR7tDf6TQK8aDRAc7VqtX7fBo2za3ntvTZ4+cWxi6k6nxKZffyZkZr2SBF589OTs/ZxkCzxGFF4Es7CfoUjhjr1y6bFevX7PyNDzNGZ/bl+sv7fnzpyEgfHAQmvL2h/bNb37Lfvfb3/VgQqDNKlkunYqojjqeFU/FBjRzVPWijwJYOHRwlX8/f/YyBEJyRb9+MT9ukxMzNlWasrHsmGXTOdtYf+1Ni5FF7kWAlXsRmEiMEn4+Yb9xPc/StZ5zLfdHXb+vn5HdgYPYa6vnbHV52Svjrly+6OcyVVcHRwfWHnT8PHj6/JF1uqfWG7ZtbgZe/XHb3dnxeafCgp+cP6zny5frdngALSH9tiYciB8bL1qOIG8hY4lMwvrpgaXzIxvmhtZPdWyQ6litTa+JE+sPOlYshb4uzENI7Bk4nZdT2QwGZ718hH0oMQhZEnAsUFC+O5nNfFfYB+8Ld3K7IMpixj7nc9yXF9fGrxCdnnwO1w8EniuVs+pFYVFcN073yGdJCHsbY5Hf4jZC5IfLZhbAK4yFZ5O/rCxuPa8wKOEnXE++mwLq4B68r88KX4l/l+dm7HFcSwCo/sbnVbXLewK75VvJzxemwPcZr/xlAbDydxif/q17xfElzTdnO/dQxaXAb60jcx+fI+EyAjo1vzy35lh+Yhx3lC+tQIKA78JYaNQoH0W+dhzQlo8leVQiDd+RrygMTwlrwh7f5njmWjyDxpiKKlw1ft6Xn3qGEcTwSPnY/myxfk8C+eXDC+PifnHGCb4nv8qDhMmQCS5skHFob8kvln8n7Faf11wJC+AaCobwHfmV8Wvquc/2DAA0H0QZBFQ9ZDqdgVRR+YA2IQB0iMYEIItMKL6PYhE6HpzGAEzKWRRw7BePqDbCQ4fMJw4NAbZyRLkn3wsLEnh3Na4zADj6DN8VMCsFoInSBtWCCsxyAD06PAXcaILcCYtAHoHK8YXSexJsfT7+bFoARR8ECkkRuLMflYXEwWrNlZyYOMCi55QjI4UqZSejSgvMc71x5N+A/IpmkMGmg17gi89LFFQQKBoHERgD/4dNE4CduJIJWQ+5oCwjgFZKTQCHlCrNJXEaiAQFOQxNqNKAG0RrkuHgkDKRwhFXKL8r65u5wABVBEf3ULa0A35RRmAc3NOzhcNB/M5viOEdqIxAdG/KEePcEZer5imuqBkz/Htvy432gF83BkDH9x3Zz4yREihf/xgATQk0z+Jch4OR81prz5HxKCca+dFBovErU9IPuSENkxLujGj/MV7NB9dUYEmHYj/Kcga04Vkx0HQYuIKKshl5z++ZCMEMrR9jZz3pXouc1ClVjOgpVOLh6x5ljitrPL53dGC4ch0LGcxqToNzhZHIexhP3Ots7FEmvcbjchw1PZNBwE8ZNDooMFIYP3IVP7iZJz4jJ+u3gfa8G3SMn+/yGe4nHSmDCucyHliSzhOgp4Oc3wV067DXZ7RezD8HOO8zVv6PGzMCYhXo8gMjE9GaBKzxDCgUIOuOTfTSPmAOpO9wuLR+ilq7joqac5Kp54B/s+lGc8igRN8j3xmrHMGjHZraxnWgdIyAR4agw1tGhI8jE0BKPhc3VDQ+yZSCeXwmbuSQ+auDVsC/H56jwBUmueL6igbrgA7nTOBEIyDDfOozANAKhnI95F7lbjIO+D7ckfGx8X0+D/ce60WJGdfXuRTO3r4BQLu+tLCP+LefYd0QlOMc5znJYhEg7DoqagrKuRvOtzeBMQ8YqAv2IOgtBRdoPqhzzA3GTIiGAzzovNKaaa96BpHDC4G/TP9rH+ksD3ovjJvvBn0fKE10dhEAFBAoY7rRwsGnKR6cnSWbmV22ejNtIxu3/PiKvf/R79udd79h/WHKqDzCZjmpNqx2Qnlq3scGqJAAuCxShdO38dKYlcazViwkbUDjGs6l/tCqB1Xb3T6ww+2q1Y6bVipM2sXVNVtdnLXOcd0e/upL23++bcnW0MZzY4GDNDWwTqJp29UdO25X3FGbX1hw8AQAMG0Jqx0fWu206mWv3X7XCoWid4yHYmP3YN9OW6c2NT7tcghdRXlq0m7evGnLqyveAIsmYTp/PTBTC5UjzBGZpIBmOIlkYToNDM3+yiUbixp8AkjCgw93LRnUlJR7sDU7dhZUcOqtOvRpYR1Zh0B1lbH+oG1D69vO/p4dnZJBh9OdCgGffscpaZSBAcWD25FRcyrKsWfnF71JXKA96XsjxumZST83cJqhkEGnw/dMFm+tehpK0JOABjVvhoa80ECOGOpg1POS4ctX4F5e8OaJnkHtDQBDRR7l6Y8fPvHmgicndSsWxm1mbtb1UwAdAoUScg1dBTIIB66ynYJBPnT+dhx89jBAgWfY1epuu/DMXINsUXdc2yR5BDsp2KFZb6R4/dpNm5ue9ay3c+fOWzFbcEDjB3/1A3eCV5aW/fv7+7s+HE3FQwAAIABJREFUdpp7Aa7yXFSfF0tTdvnSNVtdWba56Smn8Do+PbLdwwM7Oq1Yq9f28x3wEhC7cdqwUbdvGSqckkmbBHCjCV6x4PO8vbfrsvbBvfccFF5aWLSJ8aJze9///L798Mc/socPH3pJNcA5ABt6oDQ+ZgWvEEt6xnK1FoKEp3UahIYDBP0A6MkcPHv61E5rp3blwiX7ziff9mc/ct7aEMziDH/05KFXYzGeW3fu2vLSOXv66JU9/uqJpRKB7/u0cewl3gOsIc7XQi40+qyfui6GVobxsd7D7sCBfsDUuZl5O7e2YplM0p48e2rbW3uWy5ZsambJUsmslUqTDl6Pj0PDUbGec2ufWt+rduiHcuTUFuhPCGLGcjnn6UXbsU5rq+c909IbiJ0ce9NOvgf4BkUL+3tna8O69OEY9l3u/Hsrq24vcQC5bTtWdLAIHm/+HkDvlAcNpiZn/ByAIiCXHnMA+5NvfttmZmgcbpbOm7XqQzuo7Nnf/M1f2y9/9UsHi53mJ52yCtninRBEWV5Z8WAuYPl3fu+7trq2aPUGQQXzDE2aY5K5/sWnX9nO1pbt7x44QM69ZudJAijY3uG+B7iYNwXr0SOcST/+6U882eGTb3/TvvtHv2flqbB+9CU9PqpbtzNwUKteD9mLDz7/woMdR0eHrg8IAiggChhNBnzlcN8KY8HG2dvZdX5m9tgE1QHDnoONXfTTiH1nDgaWvKooJCYwv+6LjZKhseTKeZ/PpIWAFfIDN/bG9oYHWQDv4dE/bSJboaGsg7NwTPcAAvseeCsUxrxaQ9QCAIhk3cPfTNUBMoFemSjM2MVzd2xl4bwtL6y6vcpYeJ7TasV2d3fs6ZOvvGlef9j1jNuuA98ZK3BOOb3XmDUBcRI+dJuYnrGVc6uWjmz/7b19p52Acwp+8Z3tTdefC3MzlkrmLJPKOf/82vkLtrS0YrVGyx589aU9evTIm1+yvmOFvDcRpRkttD1ocM4Ir7jpDTyARwYte41eBMwrc4ftSwb2zsGWffbFfTs8PrRk2jwoQNatV15ZxjP5L12+Zh988DVbu3DZRsOUndZUeUMiRMNq9WPb2X3t2dy1esXm5qecD5/zBd2bsJQdHlc8YHBwVHFgET0zWZ5y3UdAHR1M9Qf7B7wC8Jl5cvAyh1/SdzqlUJUF+D2wo4OKV0nee+c9f75OO9i7ZKlDXUPAiXOX3giZfLClyWqgIa3zXY+C7f/wq8dRc9XQ54KMeKhH0qOMV/dQ+XOwd+jrDx8zgYpeu+fVOXOzs14J4j7EMATg2XupXMIqrX07aVQtmch4gC2TyrsvfePaDVteWLC97S2v3GXvdPvtkDQB+N8f2svXz6zVPDH6HAZ/a+h0MtgMyBY2a0j+yXo/CGx9gHHsduwUegzky0VLZM31CU0Hh5mhNUd1642aNsoDkTc9e73ba/icFCP6VajmOJd7IxKMgi+pZD/Z4ci59Ejc55Zv6WdpBEDLf3O7I6J7CIB/SBrLRc3alOwjm1j2dDzZkmsp2cllgwbDkR3OGJXB7P7TWGQHR98RPsNPYUrCPBSoidvZ8uGEG8jOF74ie1xYEuOST8RnSQLR3Mg3lT8on0o4ljAi+W/CUmSfK6mK34W1yR8VXsK15T8JBJf/qusJh9Pn5MvL9/L1iNYF+jzNGePStfTvgDEETOZtPyIOmsYxwzjwqTHJH+T67pdE/X7yuTe9sYQ/ae7l18jvlp8mH5vPS1aVACbsQHJIglPcX3bsI0rI4TMkwOq54uuiZ1bAgTnTesbXkcA015GN/TYArX0h/EX3FmDt1bxRkETPK5/Lxxcl/slXE24hH05JiPJpmQfJodad78T3tL7L/RL/6r//L52CQ4Lv+ZDRwSxHT4BQMJ7Doa0H0oR6lLcUGgfwOa6p7wtY8BtGjqg2BfcLixfKfYXQS4h5D8Gla7cmQdfxBXurqZycfhn7EgQJlzaSgBn49jiMBGpwP31GyoH3pCDkXGvTS5kIINFcSpgkrAKK9fmzDRbxBWve5KBwT0V0tGk0HgmVl5ZEoK2UnRSphCkuVFImEgauw4GgF3MfjKmQRYdhqogL72lzxTdKLheye6WYJKASPgBa/iZwW+C7NlQrKsuIb/4gPyGIAdAhgY7PA5FYyayANTYDpaA6uLRu2hwuXzH+YAeko8aWUrgc+GHzvwGONacK0HBfV4yjoZHJpfHF10dzQglYXF61FyQvXCOugAIYM/CSeF65CPSkW5EfPoOwNhgHHPoOmMe4vaEeefsAklL3QzTxhoIEo7XZbgeg3zOY3zSEwzuQvDgQSwloLDMZR9PBhEQAjM6eUc1EowAF8+RRy0gR44S58T8MBigZ8PFmeNI1Kp3SvtR1WAN1T+d5ALL5mxuU5bKPhewF9rcoGnT4KBimLGTJvfSVAj68785eRG8hBSpjRPpRhoADhhHth8tUtFfiALH0EbLE92RsSXbiYJvkmu9z3QDIvYlyxw0NGWM6RPRZPiOw24HHSC/HQVHeV3b+2zKouUEKNfY4gC0ZQ/488zaWhe1y2g9jpxN4MCJCZvEgAhjciSoU7LQeAFeuJ8BfzyBAUzqR6yggIhCdzypzQJHauL5wJyeK7nN9ZVlLj6vZp+aIn77Pe4H+QXvfZS0y/gXKstZkVAZdHQItjAc5A4jTeRiymkMZf5wiKejKEABUACmcde2zzGxK6+N65cwAjKokCELpzPF92A97kfv59aNqFxmL/xgAHQ+OMA6fx24IRONEe0AvKhXT/PG765N0CEbEz0XNv183yrDXWsrI1Xfe6M6Qma21FiAdSqXjjVwCN32307OTesMy6aL1B0PPhF5YWrP+sGSZ7Izlist28er7dv3mhzZMRI1yU1nrtgfWhLs5XbB8Nm3tJnYFZ1vPmq2aZTOA0pRfZiwx7Dkgdnxw6NQIx3snVtk/tWE/aXdu3rOPP/jQZsppO9lv2KNff2V7L7ZtcNqyHI20yCos5yxZGNlh/dB66Z5NzZUdPJ6emvXM0uRwYJvrz+3Fi+fO90lmHc8L2IJ8kzHoTbayGc8APDo+9oAuIB48xcjS5usNd0ZlNGdiQXtAss2dbZdNrsEzdnodz5TNR02VcMxlV5ENDBDKekPF4Y7TIDQ3I2PQuZ9TIdjjRmSKIE3ORomhNdoN293fcfBxrFSIqC8AfgOHNYF+MgD5O8Bxvd+0cnHKoKAiq3t5edH199TMlAPkvFwfJ1OBjuGk7j/JwkQeSmNkV3KOhAAH5b1kY5/UoOyg0daSXb9+1UFp9FceLlNv1Na2ylHVtjY37bgChQB6KufgAp/jWeVMsAZQD3DekNXJfPPy/ZlMe5k/5cqT4+NO78DecHuvH2xkZPnGjVu+Nmo8TMYJn+EZ4IC+sHrB1tbOO3gAkFLIkLnet1/9/FcOUgL4MG4AVa4HyEVGdG8IPV3TJiZmHby9duWqzS/MemfNdq/jQMPu0Z7zbpNhDs821UHsx2I27zzTgIpwT3twwizw4R5X3KZZmJv3xlVwh5IxiB328uVze/z0iWfD3757x77/n/yndnocgF4CObmooeaLV8+dVx2dEED+kzP9gOySJQkv76tXLzxYcG5l2fL5MTs+qnjAHhlmjuHdZe6LJbIkL1thbNz2d4/scPfIOq3AI9ruNX3NB4mBAz6AHICMGW+8eeC6eLo8bXs7ez63zNPx4bFn5l+8eNGmZybcXtjZPbTRMGmLC2s2MTFlxfEplwmqMzY21j3YAAjGs3oFWirhwXNklDMQnenAZrvjYyZjGwAaeeM52ccAO+hTsmkd3Dw8sKlx+NonXV6Yp6mJ8lnCAvIGx2OgDui47A0A/5D3sTEH5jOZvOsTgCeArXt33nVKEOxGqlo73Yad1Cp2/9Pf2A9/8gMbL5ecWgIKHADo/b2KA3Ssy9zCrM3Mz9k3vvENu3Zz1as/UhkzqNj3dyu2t71rn9//0k6Ojz0Dln3Cmcb32HOabwJo+7uBFmVuOlBxwR8NX+zXvv6hff2Tb9jSymLIPD2uOuc1QDT70EbBF33w4IE3jSPb98qVSx5YIYDmVTM2tNOTmjcptGEIVBKM29ze8nklKA3tEMEx1+3W9e/wH3pjZmYu2OxD8yaSx0dHlsuMuc4jLgttCWA4z1ccK/p6wUVMA7WxYt4arXoAoMdCNrxnRVLp6XWEKW9iSFNUbB5AtonxklMzlIoTLufo0mrlxKbG5+3c0g27tHbNluZXwnqm4NdlTAcOQD9+/LnTFPRHALE1O22cehY8+411z40VrNHqBJ99gC8QmuCJWg+7njnAdoMeBp11984du3n9RqA8ypctly141QOA697Bke3s7XqQCbknO3V5ZcGBaOYMmhPogQDQCS6wJ69fvWHv3L3negLqJreTvIJhz6tHoQN6/gpai0OnSaIyolI9ckDbbZX+yMbHJ50H++Ll606zlI+aaTK/3tSwsm+v1p9Zu9NwCqjLl877/nVKp9HIKXPYJ95o9uQ0NIody9vqylpoClgoecINAUNeHjDo9+01zSvhMc+kPGDJHmXtlNTAWbG/f2hXLl21GzduejAGTnL5uQQouK+DqARMqV4DaB0veOCESgU+C3XTwcGRBx94UR0AH3QxU/JgdMqSXmVaKpQdxEeW4IQmqsCZTIAHfUqAyOXj+MiSuaTtn+za/tGuUyghwwRPirmC3b51y+amp21747X1+q2QdQ4Imxja5NyUpXN5Q09DyTI2lvFgJ4A68krVAY0aVQXNM6GPAZ4DEN51XUvQtjw7aQmSQOA3L6ZtkB5YtVOxevvYRpmetYd1q3fIgG653SG8wEicSpjTgCiwLftfSRjIW9wnE+YkfIZ5pAop7hvxN/kPcbyJDGg/PyM/ivXFL+C5+LwoKuP0G4yDv8kPiAOA8vEIMAh00/3kY3FtgaTCTtDbqqJRtqzsd/lg8d/lK8oe4r7CUHgeAGhhanFAWfY155Kup7/LZxS4e+YbRL40cyMfV1iHfspPkr+KHSi/S+8J3Jff7AHVqFeMxqMESgHQAUsIgK5wG/nXvs4RJinwVSCz/FCNT3OhZ+an5Eb4ImuhBAHO8fj4ZUdzT2FCvu+iijY/g6N5Cmd/oF2SjAinEO4IAC25iM+rcEYB5/KD+Cndw1wokCZcRM/AOM7uEdH4xnE9xq7PcE0FLuTXsyY+z1FlgPBMzZ/mV3Qqmo84FsCYVMUq/FF+rMtmjPeZ+2s/KNPe7/+//Mv/YsTNeRjRYcQBZt1QjiHAXFwIBB54uXIpcDXKodZCadEEhGmy5YAz0HBQhpIbHp4J4n0JJQC07hXfQBhjcecWoRBQqcWVIEuweV/KBUPcD+coMhIH7+T463va1FocjUPPJVBV72vhdT8JiJSJO35Rxi/3kAJWlE6KLQ6s8F2NkftJQAR0vw0EKBCgOZBylLMEAB2P3sTBWj23gDyEjbFoMwQBD8BLHFQTIOljoVNuxJMtR1fC7oBnBJ4K/OSz4fpRc8cYAC2FFhTdGz5gKRP+Xo2aPAksOwOWo+AGYC3j5Zk8GBCBp2fAVOSQ41SwftpI2uwYczoA8X1d0aXfZEtL2UhpCoDW4fL2IUHZo5Tebx1EEQANwOrBmMhxBRBhTN48h+ZOUXdkAXg4bwJypPDiykj80lJ0leqxZ4UDJCtoEBS2py2+CShFXFOSaeaBe8KZJzDQ18VC5s4Z92zEScR9A/gUUelEz0UTTmUJ6/njwY+48vT1iiLLAlQBshkHL/SPaDO8AWGkhJUNrDWW8aFDj+9Jb2ifsA/UCI/vy6jRHGmO44cL19C9mBOMGa2tDiYByvG95AB9FDjgOTQ+HVI6NN6WHRkQWmd9XrpMh6LmjOvIGJAhJgNJxkPcSPH1iAKJrIP0AAcJeiDo5lAJI1BWuhSqCr5P9kV4RVUEdMKOso98rvJkmFXPeNgE0Dv4FR2yek6ei79L5zEGrqVAGWshWYivF5/xcrmIT1nnnctHlOkrvSo9BJCrQ5fncDAgArADABWMYzKBuB7l35Jb7t2Nfpfh5I5NxOXrfLKRgUOGEOPzPR6dXYwLw4WfC/PzZxn0PC/39eyBqDIkVEG8mSsCTIyHDGJ/zkif6syF6ie8QqCZgHL8vGEM3JcMFZ/PUaSfIoog6dOzgFJUjSEZlB7iDp6R3g7Gmc4VGSXav2pCwnj1HGENQ0CC+WXssgvQMG78Q8XR7sCSb53uwDLZgi2tXLB8Yd7GJ85ZJjtvY+NLduHSO5YvwSvv+c5OATHCNhtkrNfuhkzbFHrevDS534UPll4COFvmza1ePX9hx0dV67cHZsOMFfNl++i9r9t78G3OJaxZNXv15bq9evjSKhu7NoT2KG22dG7eGv2a9VM9W7uyalduwnG5YGkobwApm207ruzbs+eP7asvHtjjZ4/dLiETjswaqoMou200GzY1MxOy3Votd/7JMsThJ3M6gFshUECpN+X+IVjYdUCRn9BTARx2Bm0HRCjh9r3eG3ppbZDhngMuABOeAdwPmbrtRt1BY+zDiRLl9sHmokFQsUT2/SiUiDdrBnhJwzQCjdiEZPK7wRk1f9vd2bfnL1/Y5u6uU0BQgVMcL9va2qrTgswtzAXKpn50zuXynmmKniG7+PHjJ1Y7gWt93DPxKGf3vZOHy/DUDmmO16rb1HTZrl274pyYbo/06LHRccoOnoXmvV6Alsw66AXAjJwG24OACs5F2wHEg4M9vw9/J0McMB+KITKGT4+r3nCuPBEAGnQR+xSdxpqsrV3wa+o8ouKJzwXe/LTx33VK/6dnQjVR8BvsxbMXtr+z68A0e8GDnPB4O+VNy/mRK5WqJVNZu3zpqt1957YtLy5FCQRd69nQjo4PbZRKe+k1jRehNkAv0zQMfmfAtg4UPKm0dZwiperAlSjUcG7Zv1BlMCfBjm062PY7n3zL/pv/9l/Y4U7N54EsXzIMaToIUL1/9EamWE+yqeF+5RxwzurJcadWeLX+1Pl193b2Q8PRBPdJngXvAHcIMrDe2cyYN+46v3LBqxHI6CazmEZ4NIFcWTvnfMmMj2xe1o+xMd+Nat0urJy3jz/6yA53Djzgw7rlKR9PJKxWb1u/l7DLl67bhQuXLZMLGabO1X64b3s7mw6+Yb8AqlE5CJALoAIQ7lmoo5FnTLJnAYGRZ9aI7/M3KAPgre3Cm9ynyeempRIjW10mEztwcbJfkBtsDxoWEpTARnInOD/mVAtyJpPpjE2OT9vy8qrlskWrndS8CSCyzPlANmOtVnUglizoBw8feMXMHBzMM9Pe12Rr58CpFLg/zTt5Jmh74EAGZAo6OWn7O3ueZfzs2Qun57l08YpTA0B1BqUOwObWzqYDWTz/ztauB5SggEKn0VgQCoaVc0t2885NW1ietVQ67SAbgSkCYU7rOAhANNcDGLx0KVQywEGezaV8XgiUnFRPHYDOZAKHLM37yN7nBTc9FCbsE9/DrbpXlwgooAHjGHpurOTfI/O0M2rbWGLMFubmnMYAmUW/Yh8k0tg5HQ8QQglDkgt0CzmaHOeL3iOCHinIEVmi3JfzBPoxKFjYM+gArkdjP87cADbO2NLMRbtx5a5zs0+Ml72JrFNA7O3Yzu6mff75b6xYyjoHc7vXcjDdqW0iu6fLOTKg1WEAVRnbgKx86OGHwSZGr9MAkX8TaPj6Rx/b5cuXrZAv2KifthRaKJ21zY1tO6qGYBHr9fmD+14BMFEuerYxdCtwG3ujyKcvfKzzMwv27t179tGHXwsl+V4pk3Q+YwJogOXoz9Nm1emnEmkaEFZsfWPdexKwJ5DXYqHsnOrs8/MXLgWZjqponYZlb9s2Nl/ZaNRzgHh2ZtL3GPNPdRMANEE39jvA8/z8ol2+csVu3rztz42/1Gp1IxqmtnEOMb79g127/9l9rzA5f/6cg6RkQsv2pNKlUW/Zwtyi7wfAaPjWOZ9nZ+YpuXF59OBlp+WZ0NAyYMC5PRj5135WeA+LQDfqFnF/ZKV80RKDlFcikKE8lZ+1CysXLZ3IeNCbhWT8rIPbj5PjPm9UBtBIsNGt29Y29ExDS0OlYgkrZAt2/cpVKxULHvw6rUEnRNA5Z8ls0lbOLZOybJ8/+MwzsaemJx3QxhalggE7ge9wrsuHEgAXMu7h0y8Z1Vj58aKlobYZL1ppqmiZQspqvaodnOxYvXdiXWtad9CwZGrglVhUTPNKDLEhhtbqUSEakjhEi+H2c5TpK3tS+JMwpTOgy97QXwpnEG4Rx0Jgk+PvcfAwjstgo7A/0ffoYfzIOHAZBwp97aIqcA9MRRSKqvyWv8X3g88bnjk+dtn/0knyReWHCXuQ7yPsyZMvornx5xwFik+BlvJtdD31npBvrTkShiF8L46/yB+Vrc+94/5RfGzcV3ih5ijuv3KWaQ7i+I185V4/+CGaU2FEGifvazzy9+R7a0waT+TYuP4RRiUAWs8iH0MYEEbQWTAhlqgledM1NV/xe8pfiwcEJMfcn/FSYaz1ko/HNeKYidZKuGFcXoQZxuUv7ue6rxj5ovEAjXCJeDBEc8xPYYuDCK/xPRlVrUtWmSvNvcak+wmLEV7gPmNEtyYfXOui6gElJGu8/tz/5n/4rxyAFkDCm5SgxIE7TXoQ/lCeoo3Sj0p4Bf7I8dcG42ba+FoIgR4BqA5IOQZ//LsSIC/zdaMrRAO4hjaTK4G3AGhtCBaflxSVQCRNjgCYTBQJ495xYVVUSMKhiY4rNykFCUk8SqJNpWiQysO1SMyBC2GM1F5OvNLa5Zxr3pS6rsWOC6UUooCsuCKSsHN9ZU0rw5MSbwFLAoY0h8psVDMsrq3n0PpjZikzSHOrrFXmh6hzfPNq7aVIMajj8iDhTEfcXZpvbR5tEoAJHY68h/xxH3hamT/Jj+ZDQBBgK/MouQKg4aWyGni0ApiuUvY34w+b8E3GMuULDqSkQ7awXlp73wO9sLd4L772eo+MKL0f5jSA2TjX/qzO80xmRQCaMGoDKB4OtnY3cKyeHb4RjzrrjEHIteMKzRuHRSAW83Bar/m+Ypx8HnmlSUs8EMQ1yJbmpb2HjuC+ZLBJV/g4RiEDE6oPfx5xwrpjGToh+3iiA5wAhA4wBXy0j7iOslsVnNLhw+/ulEeNGvg311HjJ34PnJ8BCFVJtQI1fF9gbCgze5O5LHnlXhiNKlcRAKj55KeMCiltrsN+4Tvci0wMHaLx6gSuJTkVT9lZ9msUPRRoKANDhpkOBkVgZaTwU1nPXDsuF9KHPKv0rA4G7TEdutpXMiR06HhQJ5on6SQZUDg/cfCRslte6tLsDnTmTeMfSpl5lSamzrLNpcMkB0HOQwVE2JMhUzoeXIof/vG9LlmVHDBXrIvWVrrMmwm+dfDKsNO5xz2YC+k56d9wZgTgGEeX99V8Eo5UAdUC6/i7DB/JAuWx8UNdwCz7nzmm6QwvgRKM1fdplJGMflUWB9ckUzHommDUw+EYfwG4BuMh2qfa2LHmHcwxGdA8N5lWfr5F8yQ553e/vvdwCGWK0tEK0rjMDUJwW2ekAgwaM/Olz8uwCvIXAoWqsPCGTpmMDSPA3J8hkbHaadvqjY6DaCurV2xycsVyxUXLj61YobRkV67fs1J51jB0XReMIC5OWr9t1qi1LDUyz4YsOr8/urhp+web1u+1rdU4tq3NdTvc23dDP5XIWGrEZ8ftg/e/YTdv3LLyeMpGPbOjzaq9evjMXj58ZqeVI+v3mrZyfsHmVmZs9eKyg88TyxPWP+l6o7R2s+fZO7lM0rvQ//rv/85++rc/cdAI4IYybrQ9DpFzwaaQ37KfS974NBMAURwgB4/bIQsO2Qgl+DmXn+LEuIMnR8dHfu1WNwDQZDoqcA53Js4XTj9ALQCgn4ddyhX71mk13fFGpsggZE/zonoIXkcvb0+nrNXvOO8uTdC4J5nMzqHuPAUjB8GPj0/s5atX9vzVupczwxFMtiGgNc9dnqLxIhm5Qb6QBXSoZxV3u/byxSsHMyZyk05PMzkeGv2R9QiwAY8xADRyCzgGdQb6A+7Tkyrd7UfWaIS+F6XipA36SedelRwiY+xJgF8Ad8B+MvfI+up0O3ZuacW5uCmZ5twEWAYcAGiWUU9AQH0HmCc1HpI+wFbxbMFRwg72K87DfPXyFf8cWbpkhL549jycHYORg0fBLopKIgeBi5Jn7Q1GdvXqVeeBhkeWz3EfslpPOLsKUCPsOa0H8lCtHFsxPxYySocJBy29B4RnTdLQKu2UaLwmx8nITHsTQuYTcJKs2mevnhmczv/ZP/vnzmWKjJzWCVKceLY15+7u7p43TwQIu3v3rn3wwXsOHJGR12rTqDblYNTDJ1/Yg68+c7BlamrGEiOqStrO80swnSZHrjPzRc9QvnvrXXvv3odWOTx2KhVeG1ubtrm7ZecunPds3Fq7aaNEqJx0nt6xgu1sbDrg/q2PvmbddteePXzsDfSgK4ECBuJq+MUvX7lhV65c91Jz5hLQmSZiZF/CoUxGOvsoZMWHzP0A1Ib77e4FYEtnPgF6go9w+UN9Acc5oDN6Hl7cVrPugRrZC5wnXAcZ4pwjYOUJDmkswJDBB8joQeBe30pjE74WNC8EwA0UDl3fx9hoRNvKk2TxNuzVxrrt7u+5fiiUiqHxOwkXNnL7GVByamrSgfHDw4oHA2SPt5uBv5yADPqaoAcyBwdyM0oOevn6pVMgOAiYCmXr6BBRpAFwbe2+tnwxZ/lixvtLQDfggcEUwftcRHHQ8YZ2wdZNWCaL8Tn09cKuJNCELmQ9yEon45rziGdDF1Bl4g3gui3P+iXbnjERyCKjFasUIG16YtoatYZn+XNOUR0UGgGGgDqgpSeA5IKtTfYx92T+3XZMpr1ZX3lq2sFY2U/B14BHfNczSQGg0eHo26mpaYMjPgRDczZfXrNrV2/bueXzntE8HtGDHOzv2/b2hn3x4D4dKCArsOqcQjiKAAAgAElEQVTpoY1BAdI4dbAQfVooTdpgGCouOBsAowtjpYjbOPTwgd6FuDMg8u/93u/ZvXv33E5OJ3OWHibttNpxMLTdCjY0gPrDR1/ZZ5/dtzQNEGzgYCNNFwlgoJc+//yBV1DMzy7a6tKqvffO+65v4a1nHkRnRONLggn0IegNutbut3wt6V9RKBVsfmHaVs6d8/3y5MkzD9hAzQR1hnOSe1+knq8hIGli1PdgFzLoAY7JaV8rGhpCRci+uXn7ln3nO9+1y1euWT6fthQJmLhnPbN2A170lp9nm5uv/Uz7zf1/sE8//bWNT4473Qhzi+2CvYecZTP0/AgVPF6NQIXbaGAzU7N27fIN297a8eDd6emJ9YeA/RlvCOj+dDLof/x8KMACHhF6jnRaXUsNk1YujFs+W7T0KG3ZRM5mJ+ZtvDhJZz8/q9yWzUK52HO6m8mZKc8uP6mfuE5lzx3XTjyAAqf71MSkzc3NWq/bdhnc3nntzZWpfuCcnJmbcbD/0ZPHDqxTgeR9OEacuT0PMhwd7XtD8VrrxLOx897oMegJ0aElyYiGQs4DeWM2NjlmEzMlG6T7tne8ZbuVTeeB7ifoJRN6bYAX8MLGAOiHgkO9RdhjnlwRVbwJtxDOIhxJ2IZjK1HvmrjvICxHvoP/HgHQ8rXl23At+YQEZxgD9pX8A37KP4gDnbqfGm5yHWWMC8yN+4QC7OQrc3/G/6YPStg3ui5/j9vU+pswGl0b/SpfQricwF2+o54yfD4+j4yHe8RxPj2fxh8HEuVbya+SDyxcTL6mxqn7CZzX/fhc3L9EhuLYWvzvfId9qHVEN8lmFd7B/eIvPWMc+P/HwFH3laCLiCg+dF/GG3CKkCGvbPU4DiX/NIwhVMrLx2F8yvAVAO3+VCxrWp9VEpfmLg7ca/7iPu0ZxhOjwI2vuWRb/rIwMPnO8e+rkljNs+NyLrtbvqgwF8113B9XkrD+pjWSXHFd5lk0kcyvZILvJP63/+lfjLhIcJIBBULmETdXOaIcSy6q0hUtCAC0QAgOf5U8C+AUABx/KAeooklEkYfIQEgJ1980WcooxLhSIxctuF8jcpz5niZckyDFIeBVCLwm2wGYZKAk4CUOV55bTrHIxTU/2jwC4jRX/P0NOBeVcQ8GZ+CuIk1SovzuyiE2bgFaOH9cT1l3umc8MqX3pIzjm1AbjnnimTSv8c/I2VejO34XWCeQSty3fB8HzTnKEgk3pgSSAyoJ1OZ+cfDa7xsdOJIhAUDuNAPs0L08ig5K4fm6WQCdJAdSfFK2yKHGK0DOsy8HZDqF0hlevCeZctBb2STRfXFy4gcbhmE4lALAKjll7sMmekNBA3j8NgCtz0vGcPLia84144qea8QVKwA0c0Tpsh9SEcf2sPdGMSoDDQcjnQ1lgFpPmhG+fUgIaPT7dMJ1BGoCYOE4diMuQAVqMP6kaHgmUalIzr3hkGd/B0qJs/0cZUZj8XIfAH5fwyiDErDKAbSIt5csaylogcg6PFgv5lw6RQGR34rqjUZn0WrAAMaEIaFM3LfpPdzwizJnBQZKIWrPS57Yf3yWZ4uDw3HAjLnmmpJTnoXxqaQLY117VIe2DhUdQHyWa/J8nvEFsBdFtQVaxnW0xhcPqmmcqmaIzynX1jNKxyljMr53NS7pFtZfh5pkBgBah7V0RtjzYT/qwCEDy68XlajpHEAUMDjhdvU5S4Z9xTh4buZA+k9y4AdVVJ7Fc/C+DjQFJqQruIacf66JDtOc6j4KLgog1dkhw8ADo9H4mWPpQckL9+dZQ0C0HwCwZIhqa+3RfColFKDK37RPuC5rQTZdfOzaX2TC+Tgi/cQzSWcGgzoq1bIwZ9zDDc+IE069HMi21Zw4oB81e1WQGWdC8hw3RgEwHNxPhooGAdcagwPSzgkcMtull2U4BR3a9Yw+nWtcX3LA3DBu6VWdbTxbAKcD1yWZaiFgEtklEZDscp4rWvW4YSenTRsME7a8eslKpQUb2oRNz123lXM3bXXtlk2Up60/ippsDhLWaXSt2x7ZqDuyLPQc8Ht6UC5t6VTfKg467dqjrz6z9VcvnCh7dnraOp5B23Xagu9+8vv28cffcKcXULtz2rKD11u2+eKVVfZ37LR2bIurs/bxN9+zO+/dNMub1at123q9Ya+ePrf6adPmZqdtZWXZJqdK9qtf/sL+3V/8O6scH3mWU4lu9nAXpwPXMUAoIDRAVz5f8IAhwBW0E8xr47QWmrCZuWPuQbVc2Cc0zCIbFnuD8nHmju71zDMZlnyWBlyffPKJBwwBezkTOp2ul8hzfcquyaClIaACewADk6UxzzYlC/SoWrHF5SW7ev2Kg19ktwEY8X31Hmh1um4/HFXgNaUDfdM63b5no1Ku7Ptngoyvca+e0NkIeByyK/e9uqBcmrJCLu9UABOlgoOmANCUywd7oufXBIAG3CKbGMoK+DwBNdEnk5Oztrx03m7fuuu/Q1GB0+3NUjOh6oV/M29kX7PfAY4DMDHu30GG+TcZ6YydOeU6fMczGQ8O/DsKFrIv0PfisT09aXjWH02x/KzLFWxnc8s2Nzb8Ov1O3yYnJ6KmpQMPDgOaoLugM+G5z61dCE2nVtccMGEMtXqgDnFAvtNxUBTajoO9QI2wsrjg4AP2htMWZDMOdELxwDnKcwMo0eTr+bMnHuBYO7/qa/nVV1/hzdo779yzQpYAB/y3Q+eDhm+aNYMfFqCQrDdK0clkRVc8+upz29re9DWieVa1cWBH1SMHwObnFs2GnDkBDATspBKENYYOhHL/O7fu2o0bt+30hPVoemY6jYw3trdsZnHWbty6aeNTE6G5ZbvhGUhkAgKi3//1P9jU2LitLi37vJKZ+ctf/633DUkm+FzZLl+9ZufXLnsFHmAJ67u3j+zvOjBLxaQyJNH5C/OBGxzKMm9+2GxZvUmW/amvw1g2nGuj4cDGiyWbm5my6Sn403OewU129BsfKWoinsx4FjHBAGQnBdAS9QohAAeHdAjaD2zQR46nbXlh2WanZx3UAsgjMx+5vHTxnC0szFun37Tdg13PXoVGAi76xZVlW710yfmkAem938FoYF9++cB+/tOfecazzgbAYShJ0Be8zq2et4++9rGfe70BNtDAgbDnz587VQ40AnDdY+eRqXr9+oJt7Zzaj3/yA3u5+dwrHGbnZy1L47Q+vXiggZizfo/mgbu2OD/rvzcAW+sn1uu3fU7a8AHXanb16nUHmV++fuqZ9YyL+yOft27dcsoL3oeyDl3AmD6//7kHLQBjafo2VZ61taVzduPadV+j9ZfPHViks0Kn045oNEL1FNdif7CPqjUyWRMe1JxfXLVr129YuTx1ZucBygOWf/nlF3ZU2fPgNOBkaHgWKsnYp8XClBUzUE9ccwCaQBR0MaCWJ9WKg92PHj9w+olRsmc7OxuWL+U8y5Yg2cHxkRWKk36+kqAVgvHB/oV6gkxgGtJt7+45CD01M2t/+qd/au+99573TMgG2l472O3bSeXE11W2zZPnT+zBl59ZtwcYR7Z31ql6ADDRHzRxXV/fsIXJeQ8CUuGwOLfkMsd8ASR7pvPLl9butR28Fv/53OK0y/X07KQ3JcRG3Hi9Zfc/+9T3hIMZqZDpH2zAQOOH3u+1Wy4fBCfGS2WnUwn+QOiFg95974P3vWHpwuKyy5bbIoDzvdDomfNUtm6rVfPn/PHPfmyJ5NCDiWRch2xlGrNRVTnpfQtajYa/R0AByhea8b1/7yPPkGZMgO0Az3wGqos+XNIE0qGWibJv0Susl8dksaH6ZhP0IJics+W5Ves3sUsSNjs+6/uZa3vwYtjxjOepmQmbXpi2/cquN84tFYu2v7PvVUxQdbz/7nseJGOuqDBB/l68euZzmC9l/XwECJ6anfMA0OTEdGRbd5xODS4cmkceHOx68A0dHgeukC10FzQyVGYsra1ZZgwS6IRZZmTluXHLjmfsqLZnmwfr1k+2bZho2VgxZ9kc1WvB/8xksh5Y6FtoXquXbEn5AvKZ5DPLzxXWoIpb+dvyB+I+sPtLqWAvBwwrJMcIw0J+hM8oycTP18g+jQPPfE/34ieUSgLf3gaAwzq/oT/kc3xGfp+SMeI+lp4v7uPIfpd9Hgdz5c/LJ2N8Avz0vNyP7wo3k43OdfwZItBVYKL8Fq6pRD35YHp2rZd8xfi8CNDX9YR5CFDX391Py1IVFWzz+HPynbfBzbeBZMclIrqQuI8T9xvj2EgcmwkJUVBpheQYyQNz5X5X1IdKyWfyy4TlaK05LxyniTEvoP/kZ5PIo/NdILSAZo3N7ePoWXR9ftecx7+vRB7JgLC9uO8aB6DlV8n/1z3jGdB69jiOo/WN45uaY8Yj319jVBVy8NVCkrLuKfwjjl/yHD4f/+pf/ucjwEUeIAB3YcJU9qfJ4mBjADhA2iT8TlMMCQaTDkjJoLSQUgRxJzcexUDZB1DyDZeNK/AYMXbYKGHzSnilgKTYBQJxH02CNpicXL6rzc/3BUALOFG5kjqjxjegG8zRxMY3oUBn3tNi+LxEHLLcm/d5zyN2UdakFlDldQJmuY4URgDmw7zEFbCEUPMU/ynQSEpFALoADOYmvtkFcEgwBYzweY1D84OByvW4P8qZn5QgamPzDAK8z5TMW00Iw+HzhnJASlrCrXWPqJHPsneZL16Mj+9jWAh00wZyxYOhHoEfUmJSkm40xjLOXTajDGjNIc53OHDfgG9SDmHTBqDJHYBokNxTmz6uIPw5LQBJ+l/PocOAa8QPRRxCniOXDmufikDuoPCGoalXIhhVjItmUvq+P2/UAFR7RYpBB7k4YKXA+Clw1Q/kZIj8SeZqTaL9o5AxE2VO6trMBw14lETpcxg18IBb12XWorKnaD8noiaRZK/5HESRRh2Eighr7/JMKgmW3Emh8X245vR39BfOCfOGHkIWHXSJDEcpcoHQ/I7BHD90ZJhy/zfVF0FvSKZ1wDkQGO3nMDdh3/u6RIdQXGfwPr9LZ3A9niWeAa2ItT7DM+uwlH552wiSLEjO4xnTjJHnYI35O3PF5zUn0k9x3SUZ5T7B0Q0GYjyjQIep9h6f8fnpB/CcUnzfbxEXKlxbYU2DXoEL2mUvKndlHQTSiBtNB52AS+7Fc/DimXQ4ysiL6yEZBYyJ7+gwjOtUB36HIfCqiLgitMgt41dJPc8hHS4eZ8YJCMJaky0po8R/z4fADPLIXKM3uJbWTrIo3Sr9J/lLJ8J8Uymguf4tA3YUVfc4DzxZQhFlULTf3JFmH58FeiOgOGruyt+DbP42h7TOTpoWMabg1CY8E1IAuuu4swBVMDZcZ0U9CeSwuM6LDDCdn5pT/uaNdCKebcmhzkWeied9U10Tqi+UAU0GWyqTs2ajZ50u2XF9m5ict2Jx3gHo5ZV37PzFuzYzd8FKOPVevQFAn7JOY2i9Fs4fLZDSNsApacMZ2rFkAh7tllNj/PhH/8HLW8eyGZufm3MeYjhtUcW//7t/ZL/zze84+NJtda3fbFvztGb1SsV6rYYNR127euOSffw7dy05YVbdO7HnL57azutN++zXn3oJ6pUrl50ntjiRt9/8+lf2o5/8yA7hc0yOLB+V9sNdHIIdTW/YRNl0sVh2Htu1tTWvhIETmAw/QB2ydDOscTZr5UmoRxLe9AlAGQCQ7L3haOiZxr63h6HcnGZ53/72t73pLdnV6AnOQErUWSsAaJzs/b09W19ft1r1JOjv0TBkjhXztnuw547o1auXbWomBKtrp6FcnHNHXLZ+XpEZ70Z7305rjZD55I2goFNJ2/jERADYR8EJOjg4dDCXRl7wtrI3oMFIDt/IL6Xv8LwGeytkzgLGIzfV6qmDZO7UGE2oxm28NGnf+e4f2t2777r83r9/3zbXX4fs5W6YM4B97EFPn42yiLiG06Tk8w4CcH14jWVD8JzoOAAz/md+NQ5qmVTBQSYcINbERNmbeLn97VQhcMRWHIDm8wDQ7ANsZcZCQzx6J5DlDPC/sLhkly5ctkuXrnj2Y+BCPfVn3tvfdyoH3gO0OqXMOpOx/5+uN/uxLUvSvOz4mQc/Ps/u1/3OY0TcGDIis7KyKmvogqpGCCGQkHhBArX6DdEqCSHekRpaPND8BSCeQICqh1IB3dVd3ZmVlVNkTPfGjTv5PLsfP4OfeUA/W/tz3xE0Hgr59TPsvfZatmyZfWb22fe//7G9+/hdn3+XaSCd0dArqsgk5fPrazfswd0HTqlBRqY31a3V/e8eDYypQmuPLJ0iCDHuQCjZgr7vqRhwuq2eA7il8ZABfHiwY43LajibWw1vXAkoMkqMBQC9AA1BPgDQ9aZXHnSbLQ9gk018/859W1pc9v3Q6mB/5r3q7bxSsbnleXvwzmNbWV+1haUJS+fM9veb3sD5slqzv/npX1vt+MzWV9dsujxhFxcV++bVc2/2WW+QdJK15ZU1BzedXzcXgOCdnbeetY38BXum5/sEOctR1UPgKpP1DPsh0pWGU7Xiew0KBhqlddot/y56tVTMe3Y5+xaKnGBnB5suk6WCYS7IYFRFhn3pwYlCoOQA1HcZStOIcuhN3NJjWS/Oo1nn/v6hVc+qThNAZj3gnwNYnaYDsQCpjx4/tkfvPbaZJfhgXeV4U8t6tWVnJ0f2z/+ff2Yvv37hOlo2GBnSE9Mz/nc2l7P33ns/UMxkxqxSqXsTQLKMyULduHHTqR5IcMnn2W9mJ2ct++rZ5/arL37u/MZkczZr8MsD5k16wINMdCgNkLWVlSXrdQDgLlwnsL8B/qCHmJ2ataXVJatd0iQu7RzGb9++tbev39rkJJmxk84xTCIH8s6Ytjd3bCyRdEARWb2xsmFP7r/jPNWNy5o9/+pLe/P2pYPWzh5Ik8sadEyBDpLMXNaFJne+x3sDu3Hznn3wwUcOqLI3xXeeyiRse2fLjo/3PRObLPjhcOBNNdGHnqU8TiZ0zhZml2x16YatrKw5EMm9aEAH1/DLV1/bm+1Xls2nfR9BAVIohTOBagMohVIE76OKJJqzAtzfvn3XisioJT0gcnx67mf99z7+vn3yySc2NTtp2aRZu2pGzO7g4NjPg1Ay3nb+509/80vrDMhYBkYdeAYtoPbC0qJtvt22L798ZhP5klcnoP+W5pecToO9vbd74Jm0NLfFP0CHQSE0MVG25bUFP1+S6YRVGxX/3NbOtoPPBBkH0DHkQwUnoLUHsqOKL/7NOcR5zf4jiLZx61awHft9z9xnX3z04cf27rvvRpXVQz83OHcIagFE+/k2NrIvvvjUtvY27Re/+BvIHPwZobBiLpD9bo/GxOMeXOPcCfYZPUJ6Vi5O2KMH7/p7jP3k7NgrkvoDgq9wz8I/HlESuvemqtAxWGwChVQibalEyqaKM3bv5gMbtZLWafRsbnzebqzc8DO4UqtYo1W13aNdS+WTNr8ya2cX6KyGTZam/fvsCwIBH3/0sYPSVG2QJU0Dy62d1yFQPSKLvuLVLLfv3vdMeNhGAOVPTo8DlVbarFq9sMoFTUYvruwG+S1UCyGfBBjSmYzd2LhpqTy0Rz277F9arpyx/GTO6p2KnVT2PQN6kGw7AJ1MkcjT8vOSs5kxERQViCeMIm4byw+MYxyyL92WHn07u5T3hEcJe3L/YSwE9+SDCbDlb3Sp77nIV1EgmT2msej+XFP+H68pWZF/y8fX8ynxSwAzr/NvrnsFymWC3yhMTT6E8B4Bm7I9dH9e9/kiCBlR1wp7YHzyAeXfa/2EAzDeOCbHtWTfy1/iM17pEdk9wgXi/qF8EwG0jFtUl9d2zrezlOULMF4AaK2Z7qPn4PvYPfKhJR9xIFrrojEJt5D/LN9Yfpc/TBRE8LmI+eTMmfy/+Pw4LhLhVsJ59JqoDoWTMjauw9gdD2gGeVeQQt+TDOnZ3BeNcJeAs143K3SgPAJ9hRkIE5C/KF9b68H19L2Al12Dwvxb8gMlXNxfk6xK/r6bwOn2eYRpyudnvEp8k/wKz2GuhSHwmhKVJLOJ/+a/+E9GwYEOkXqyaPjtQcgInAoTE6IlzvIaSwG/qDWu0s8ZNCClBIpJ0yZWaYXAHwmsol8RvujX0mIyideAXiiDEgjFg/kGj6JaymIWIMR3pTzcWYmAUxZQ4/eJjGgl+B5GD9fHIOJHoEVcgCTg2gwCJXQvgc2MxzNLoqzg6+cNgKM2P46EFlugieZIG4Xxx6NHeoa4QtDzOigYzdt3N502nxSeA2hRVE7jkyBJsJkP/hdwjyMlbrgAYqkL9HWZuoAhB64iDmgJnMYpxSEwnDmIA9NYLdrseh4BfgEIC84qRp+e2YGQTAD5BZppA0ihBGrj62ABqpHr615kAgcFft1gRJ8PAYTr4AjGhR8kEQCtw+VbSmgYAgoCcgSWCbDhGu6QA+oE4mUfiwBo+El1CDs41AlAIkaEz1dMufk9ImWpOVMjND0/mWgKAPF97XtFfHGIdYD5oRplATmQneHQC99HtnFsARwxMDVHANAC9twASATOVmVC07WYHwBon4OIYkfR4DhtBuNjfdm7PAfzIkBP4EL14sJfR+9wPYAY5JK/idajf3AKBNApqiqAS4EAyYn2swBlriPwke9gcPAeOlPf0eHCnPA/41ZJtwJi2k+MR/fUPv6ubtSeiOsgviM94EBcrJRJIB7f4/46nHTQMBZl5IXGRWFeeV/rFj8gpSdkKMQrRPicDkGejXngfcm1d3pnrLlguGicZBUFQy9kCXbhRLakdSJwm+ugV7hmPMj43WcK2bEBXOKzMhp1L5e5aE8I1BWoKR2mw9/31TBkt8ez4ZlDAA++L0OOf8uwQh6vA22Brgq9wHMzHq5fLBX8t4IiGCpad2W8e7PCaL9K/7IeXtlB8yIyq6O/42cRz8g+dl3qzeWCseJz0A/AsgerCOxGFQYyxMTFjrMRzoGw2gpASIeNBqGJmgwX9vG3AhveYIn1DRUFrrOiTuHxPUXmaNCbASjnh3XmM1fOeiwIxfsK3ko2w1kZMlhQNsHgIUOYAFTX+Z/rlKomaMy1ZNn8gi0tP7G5hTt2++67VhyftBZct978J+8cpt1LHO+RdeuBpw3QodGoW78LvQWcrhX7iz//x55BBCMBGX3s/XYLgLBtHz792N5970MbS2W99DmTSFpuLGXDbssGdJpPDezp+49taiVtpwdVO6+cWK1asaPdffu//slfOOBzY2XVbt3bsFGi76DK2+3XnjV20ah45jhlyziVyBScp+1Bz27Mbtjc3JK9/ua1A7SAL9AMAKAokOgOVJQNXSqHBsuAl96jo9d1mQQ0dv3SDwGGYmHc1tfXPSOE79+7+yDYQ9BkdLt2fHjkOoOAH1mAGNbolQFc4QmokrJ2Vju3i9qFc9+u3lgJDlkvNI3FQfZMrkE4Xygbd6M5qoyhEorxN7s0AMs5sIoDD9iBzVGpXAQ5S6QcpOj3QlPPPg24vPw1BGyhXmC+AFEUrIbfVOXPVCRxti8trVixULIPPvq+A/nr6zcdWH32xTPb3tm0Ro0suZGdHZ/5mpD5yn4M/Qq6Drpg2/ie74fSfbLyaNJE5jdZjAD1AH7Mn3qkkOHMOEOVB1mUYZ8DQLNH4PTmOQGgAc3Yz6GaJh2anXUDpVQ3KpVnnQFmAW+XFle8uWUo2x4LzSOboRkvdAtkZkKPMpZM2Nr6jXAOVAMnNs9QqQVwzbNvbcw+eP99u71x07PgyYoGzANUY/0JcACyZlN5u3P7ga3eWI/6uIz82dvdjgMY8Kqfnh1Zu92w0njeBn2yQcOZDZC6f3zkn4WX95Pf+qGtLKzZaDCys9NTq5MlDwf1ZdMu6zXnry4Xx51eANqWfLHgzQLhFK81qnbz7h3buHvbSpPjNrcwb5MzZTs+PrfDvV3b29p2nvVEp++Z8xPFkmcG1y8v7Pjs1DPyz84qNpZMeaYvdDTI9OHRgW1tvQ2g02DgTbvJvsZ+YT6pFGFuyWil8SL6NJ3NOYiPHBIkQb4Am0b9vh0f7nuQfqY86eBaJQpwuOPbGzg4+vDxE7dvMa7hLdcehU92vAxHe9EDNHDNonOXl1atenZhX3z+3ConVIGlbdQL+r1YyDkgSRDKAbhO0/fW/YcPbHVj3UAhu9AGoORGI19rUKl/9Zf/wn7zm1/7cyJHPDtZ08yLN0ZsNHwP3b3/0PUEY9w/2PXseM7Gh/ce2caNGw7AA+h5IkCzasenh/avf/Yvbf9wz9Y31jywxfUB3QHyyGRlHRg746byr9mi8VygwIIuCZCboN/q6rKd1069serayqo1Gpe+55jr4GcEOw0Q3AP7vYGtLK/b4uKyLS8s2bvvfGAT41PWqNasdnFhxyf79vlnv3aZ9SbfSSjYLnzvcT0oaEClPbB0fOrVAjdv3rff/f0/8AoI1vurr76y7e1NX9vLZqDsgIbDg2NDAjNBP4VGpQObKM/YxMS0U6isrqw7rQN8yAgSAY+XL1/Y6zcvbHyybKfnR57VCn83TRZHnM9w/46FvU45PiAnWa33796zyakZG/aHnu3coPFhDbqXafv+D35os7PwhKctn8obia8726c+rkxqzLNeqQ747Kvf+PmXK2T8eZLw/NdrgYpnMDIa8MGlP+oP7fatW54FvbK85vrrzevXkR4OwXGCNtl81m7fvmkLS/Pe8A4e4w7B3osz3y/Y7o3WpduJN2+u+z7s9juhqXgz+FD8AH5CY+X0R8Vxe/z4sVPmYAuxzp9/9aVzQP/49/7AlpaWXZYA6sEwqB5KjqUcTN7c3rSdvU2rXp7bN9987Q0OAdoV8GM8nB2cV5wbHowZ9TyjGf8MGwQKEppXbm1DLYSc0pQtBELrl3WaDNhgNPDAh2xs981GQ0sTDMmP29gwZYV0wW6v3TdrJmzYHbOVuTW7SSUGlDy9jtUuK/bpl7+yrrWc0uusGhoU59NFz+KnlwPVBu88fsdlHiepejUAACAASURBVPng/LpsX9jm9hvfJ9XauZ0RIO93vCrhIfOWDjQt0EwF2quhB8EJmGDT4m8JUwk2MhUQBJwqNje/aLPzcw5At7tdp8Yay5llyxlrDepWaZ56E8JRsmPFMsEEbOimzwNjVGNPBYtlP8f9F9nFAo7lBwWsCn83+KPy2+RHym5lzG43WADJhM9cJVpEABlnsMBZ1pvnViWmgDzZyPqcbGr59nFfWj6iy05UlRn3p4Q5YCvEgeArOz7CcHgeJal4VVuUYCZMAHte+IHrlRhwqblSUpTAv4DvBXs+Du4KAxF2Escd4n6Kxii50PcYm3wexsI+lq8mu57f3JfX3e/KFdwOlM8rn4576HnlD7o/E2syKaBWeJ7WQ/6H8ELhZFo/+bduf0bJhKydkrMYl+bIfa0oOzmOS8rPxC4QZYsCHPKF/H7DgO/EryewOS4bCl7wHf7nb9ZNvpPGHpcljYHPyi+PBwQEFMfxMSUrKdiAcxOfV8kQcyMsVvfmu/Jv9awC7OPX0Pekrxlz/LseWFRD0L//p//pSBsgLEzIrER5CTkPGywsPgZW3FluNMNiCViMR5muFylEqbgxi8zEsshcnwUM4Mw1SbvABQlmMIACgMFr/M0DCXiRctJG0yZ1cDDKsJLiiX8nOMQBWOCzce4WRal0aAjZ16JKoHBs9JoAopCx1LgCugV6STlIgfmmi0Aa7s91mCN+CxDkeaU4JWQCsbSReF4BPXxGWa+8JvAzLtgar89XpOh4TSB3HJjU5maucPy4DoahADZK1TiYnacyAqREm+Byk7zmb1XjNZ5fUUcBLjwL1+TewUALa8f9RL2iOQ/yETIMpUCvNvhYMD71P2OKR3VwnBQt4j75KMKn6+DgCuDmGirDETBGYEYZkNBUCATShpKy5Hlc8WEORxn92qxSwh51petKVIISMnEjKhnq22PR1nwuHJ4YNwHwCnOjwxu5YQ3o4C15EMjNfRmDRyQT1wCiA9iUuJK5mAyRS+TWo1zZiCMJoKhOeTfZRlkjs1WKH+mlnBkAWsAWqX0+372QNatmZVdAv4WMNc0J//brRtmT0g1S2iHoFaLOkjkByg4OR5xCodFImAPkhWfjeT1L7fIyONARrQXPJ0NFSt4Nolh5lgczIt5f6Q4pZ/4WiKnPMccYLdJzMkb0nNKxAkyZw5AZGwJ6cb2kbGUd7HpfEeW48XQlZ6I6iWQpDmJLbzJGnpu5Qm41Xh0YClpoTbT34ge4O9IxqiTm2ffsMFSnEMBxADWdctDlWo+GDGAy+v1zUWZlIqIe4d6sp6pQWAvJhA5N7WkBk9J/0qcKMvC3Dj2B8Do3dO7ICALoY210IPN5lz2aD8Ui0r5Xo6wYPg8oFgwSGYABhNdZRDmjmluGoErYlxqbgqLIJfMsncy6+bk0COci3KGSEQHofi53A+hL5qCMJAF+QT5Cdj0UQ3GDiyy8YFAEABA9GuTsuomEn3mRblVFAnfRGeLzH80NzyX9yvNpj7kl4Yd6mJO4waJ96XISGx/jZo71v2yKYLAl3RljvFeGUSpj1eqlTUzOWDKVs9PzuhULC2ZjUzY1fcfeffoju333iXV6ZBQEjr4ymTgJs9rpyCon52Y9aCIGzs0K2IADTmf4i8qJvXzxlZ2dHlmzUXM9FxydMQdB33v3Q+eKzeRKDgKQiUuWbJ+y/0zSbt+6YTc2JqzZGthF9cyb+rx5+dJ2325Z9ezcqqfnnmE3sIGX1dI8Dwe40+/Y4fG+g680+AUQ9kZLzs859DJdAOjdrV0rk5kVcZ3y2zNna6GJFNyTyBGNh9zxGYZKCgVHKVFHfxMAV9AOh1/2x9OnH7iTenZy6s7mzuaOgw19+H4568fGPMtw1O373m82L6096Fi9UfdsRZoSwg9OIIdxAURx706359edng0c1GTx8sNYKxcXzqXJs1z2m5ZJZBxsAfCgaRSfkY53XYDhPQzGt6pgmDMFfbR//Qxohcw3AD725eQEXKxTnjnJ++8//dAWFufsxbMX9ld/9S8cMMdBrp3XPINR5xv7hwxkmvcBePi5UwyUHKzZMJFwbmCANBr/8T+yn01mPUsSOgnGwfXgzu0PKPuesNs3b4VzMaLuAeTy5pKXAfzD5uAZ0RfunAw6Rr+KDhlkZFVDR5Ils3bKbQ72Flme3AsAkGs/ePzA/uRP/sSOTg69iSEZ1r0u69PxgCGNCM/Ozh1gvqw37eb6hn349H2bnpryzHDoG6Bh8eDlKPSDuXfrgT169I6VytMOqlFaHTihq97MKjk29OBL4/Lc8vmMg13oDM9ynZywRrvnQcj79x4bMpfLFh1077Xadnp4ZId7e9Z3PnKaBAJqU4EQnLO5pUUHmgGxaX5458F9e/L+e9YZ9B3UzhWhIGh6E8XjvQPbfPXK2mQKlspWLhR9XtIFGuFGXN9nF74PyUaemgr63e29Ijo4VMQ0G2Tstq5sKahD4LlGJ3TVtAfanMgmJqs3l03b4ty8FXM5O9zft7evX9ni7JwVxwueRVu/bPgakEVNNj6UMK7n0iGBh2t5ZqhzNRdsfjFkkJLZPDk1bhMzSbs46Nvnnz2zZ58/t7OzqvMbw22MAwxtS6V6HmXxznvVA4GdxdUlG58rmaUSrr/GS3nb3923l18/t1dfv7CdrW0HpYdRwhHjwfZn3QDL2c8EA6DaYC9AJwIFB1mw0FoQsMA+I0ucdWu063Z6emgvXj23Rqth0zMT/jpBymUaMaay1mgFqg1k++bNmx6o5pqry0ueIV3MFQOlFkFEms6dR1y4wxCUdBAksjGqtQu3QULjbbN8Jm9rqzftzp27tra84ZzjpRxUOknPzEdOX79+4U1h84W0QYfOM4XzJiQ5AMCx/pWLmnX7A1teXbPv/9Zv20cffWyFiYJVjivOnfzi5dduq0OfAU91Mh2qggnAozdPKxVfU3Q7WaUzkzOWz8GZP+GvAZbznOxF+PvRQSRrnJyf2MraqldwuM3aAoQzBz9pjueNLNNZm56Y9KqEVCJp4xNTls2VPJv35KRi3/vkBw7QlorjtjC96PJOwM2TFNpUJCe8SoEGiPAH0zyQPVKeKjtdEutemph0eWJ/wVc/NzPj/NJzs/OeDXxRqbheZ+6gaSSIBwc0z04mNPdqXNbdToHb+aJeCXbXmLm+J1D20UcfOKUi1yOzH7ufYBmFp5WzMzvYPfSEG+YBHvTJmWm/LtzGUADdvX/fHj16HFFGdf2chiolmUzZ8f6x69BBouv3JnjSaFx4AHMsOfTkmpDFGPzJVr1ljXYD5m7XCXMzs954spAruV5gnzrQmUx6A1xwBYKPVLi6bzig10HOytBjRL4CZwmZ/K16x/Kpot1cuWupbtrGc9N2dx1O/2UPEnigqn5uf/Prn9mbvZdWni1ZthjoRka9hPNIL8wuOBi/sb5uU+UJB5IHiZ5t7byxi9q5be9v2lnlxP1Z7A6eibUoTTB+qLAu3QaEtgr9zJpAIyeblWAtgVsCY9j4fB9ecCpj+4mBV+I22jU7b5zbWD5h6aJZupCww/Md64+1nGoFfmmagbrdE/lXBK+RAWEPyAz2rX6+Cy7GwU/37R1oDz6iwDlhNgKlvcIk+pzANH7LHpJdK1+GaymBkHVlbKq4lO+rcfAcAt9kb8if94BOlDyoTGJkPO7PMBfxH10jDkjyb9HhygeW3YyfIt9VuJj8BCVd8lmNU4lTjJ8x8To6Qz6QwHSB00og1f3i49PzCY8Q0CngXriX/EXNWfx5h7Em43EfQSClvqs1jidNyccTnqDEFWFZAnq1HsIz4/PBZ+LyIt9SfrtA1OArhUp3gbOy14SZaIzMg8bvvQUiWdeaCp+J31v3E0bImLmXwGUFAAI2FV6X76/xh8SL4PcpGCBAWtW38ueYC72n+YoDxRqb5kM+6FVCUoSrigVAmASf1/4VBqGggmh7hfP5/f/7/+rvjrgxgw8gaHDIUbJcSA+EIg43CcCgbkIkVI63FiAekZLAaCKV0u0gl1MxBPCFqJomXwCPAJiQeRZKjPnR9eOTLCdYCyWALh5lkOBIiMIkk2UQAGhlcF2BkVHzKwmwNnEcFAOA1r0ErPJ5cZkKSBEQ+t3oEgdWXNkImOVzyvYTOMJ9BZIJ0IqDVBJIrQ/fE+ir9yScAfyHGytw3vA319QzCvzRZmHOnSuY8rHIGcL5QvcHwyCU5EqJq+mb8+tFm5Zrq7yD16TYJT/6nI+V4rFobgTcCkgNkbFQLqFNdLWmUVaynpc50/z6usVkiGcCoJFcuTwkQhQPo9QNDzJ9o3L/sHaBm8idIDishmHuNFZtOskIFhX/FrgXl10Bd1KgfBc5d8AxAop4DgerIkqDIOfBAAgHTeBBEl8xjaG0n7kuRjPzxGtuTCQC4ClFgbPn46ecEy7RiLuSMk09N2t2GfGS+57zTOhw4A+ijEQFAMjMZuxXcz4KQDyZmH7f0TWvN8/A51SBIfmWjAs81PgB/ZA5cVR5ICBaI8aDYmMtVQItYJvXdOgLAA5ZAiGjmR/+1j6WAaLDNm5gaH1lwMRlW5nAOqikxL97aEo2tIZaG4HWMmZ5XfpSB6D0mfaM9rF0p3Qc70snSr54LoGE2hcCiDVmHWySaQUCrvbTMJQHxfeXjEcOI4A6P+QSoQO7DBntGwBoB3k7Ye9mnAc58D4zBhlYuofOAtZNmdgySmUUxc8fvafvIQt6Zt4TX7LWgIZcWvf4nOEcxK+v8y5kQIYyK+5BRg3XJcNUgUHXzRHAKwokKosUWY8HXHTuxteNzwFAu46MdAvXlP5jXDRXCvrsusM21/IsKA/AhYw9HLS4blczQc55nbvhtwLPEVVKVJomowGQVsaYG6tRc0MymwTaIxPaK9IPZPpqLWR8C4DWfEs/xq+jcyQE5Qh0Bb0IyMBeDbqCZkZdy+VLzh/b7o9ZvTayy1bKHjz8kf3u7/87VhpfsHY36Bzum00mrNMceuZnp9FxXmYa6wHmDvtkSQ/t+PDQuu2G7e/t2OnxgQN14u8k85Kstdu373m2KzzU8DpC7dFtNW006Nj83LQ9uHvH1u7kbH+rZgeHu7a3s20/++t/ZdXjU7u5sW7JoTnH4jnAUI6GimaF8bzzjpL1RWCXjFzABO8Fkcw6T+f0xKytLq95gyLmj3OXzvXMCVlrZ9VzKxVKXjRdbzYsm0n792k2S7BSZwLAKzJw2eo4OH10dOJ/cz9+PJttZcXqVfo9dOzijMZrl3ZZDZlBE+PjNlGesgxc5UaDwbp1Bz1rUj2QGDq9gmchp6isG9j05EzIJEuYg76T01Mha2MQsipYW29ed3Tk5ypzgPzS3IhKFhpA8axKEkBWCIKMFwtWjoKPfB6uVS+djmhpWHeuX78MwQ6AG+41NTkTMlOToSkU5+Ts7LSDCmQZ7u3SiO3UA6ketEqGag+oLtUMe2Jy0rL5vC0vLwVezHYI4KohN5l7X375FT3N/EwE9CmXJjzZIpMKTTurtYaXoa4sLzsgClgG2AQtxuHRvq85QQoy4ZkH2Tz+jATpCkUvi8c+p4kY96CUv9Ugq+3iW848ANKPf+/3LJVL2cnpqW1ub1nzsmvJTMZBQ54BkAYKh2+ePffs9XcfvuOABlQqAEGUv7c6cC8THJiz3/nh7/re6w/Jwmw5hYLbRj2aNl6ajbrWakMbQlXh0IEAgDnPJsTGS+VtkEjZBx9+7EBcNlOwZqNliT6gT832t97aqNelM4dl00lvEEbzLea2b31bWb9hg7GRl/BPzc3agydPnCrhnIZgURAzC4//xYU9++wLOz8+sYlS0QpQhVCWbgMHUTwTsAnNBhVUgSOWAEQul7W5uRnfC+y3s5OQeQkYg21HI1MHOdNZK46XbHp23oEdMv3RG5ubb5x6Y21lyZYWFq3fbtnzZ1/5fiIIlMpnrVKt2szMrIPPjx4+sdn5BV8HuLs5r7Z3d33eyVyfX5yzhw/vu7xmswkrwi6UNKvvDezlizf2+afP7KvPv7JMKu97GPlFJo9OT5zz9e6DB6DlViqWbWlj2UozBStNEuBqW+2iai+++tI237y1erUSaHNqNd+nk1NTLtcA1wCEZNPu7u/5OswuzPocoAOOjg892EQ1BbQQtHYMfRhYj65nw8NFnS2krFTKO4cqPzPTcy7DZxWaiAa6M28yN152bt3lhRWbioK+1UrN5wcZrNbOnN8ewJGzjdeczitFM8ZQgep27FjY50vzq/bOO+/a3OyS32eiOOmgMgFCeG833760g+M9D5z0Bh07OT707HFAXriyoTsBfHe6HEs4/c2dew+ctoV5YR7QtV988Zm9ePHcXr/5xs4qxz6uZqvhwCQVIq1u1zY33zq46HQh5WnnIYcaCh8Avelc//1+xHlsfm2A0UIJ+qCy79lSpmDddsczWA/29lxnkf0a7NIx19E89wRg+/iky/fyyro9ePDQ5XdpYdmbVqLn2Q/BzuRsOrVPP/ulZ4Xb2NAK49C/FDyT2n1Amml6RXLH3r567br9h7/1W16ZoKA6/QIYIz4KdgKmChSIxyeBmsgrimjQiT8HFYHhi6T8GeFivnVrw/emUyHVo0qNbkhsgZ5HND0EmArFogc2mefdg32n4iA4df/eAw9y0nSQ6jyaYxKMYJyTs5PWG7Wt2ri4AqDhbWbfJwjKuI8amv1an+aFQS/wM+X0VknrwFNvoTLb7dlc2vU01JSsBXKSLQR7Bf06UZ50qiNPoukOfDz0pCimy07BURibsPxYyW4sbtiTh0+M6Bbyd3R6aJ89/7U9e/2VdUYtB6C9Sn2UtkG7b2vLN2xhds7u3rrtAVDm9rOvPrWTs0OrNqt2UT/zIDF7EHuBe09PU4Vhnk0d7G8Sa8a8t4f7Rq1QjYSuoSkkc4HfTaCRMwxOcLiuE5kxr8Slwehx9cQbEU4uliw3nrLzxpFd9mqWyfOZQBeBfeBJCTSm7AVqFOZYAKWASPlPsu9lU8btfTUXlC8pDEL+TZDRkCkt4I5nE1Yjf1BYUsCkQtWyQGjek82ucfIe14ljHgLpZNc6vqBeU1FCFJ9RUqD7ffTJiDKkBbbKl5M9LRxCSVW8LswCe8F7EFgIIqgKl7+VKKe54DsCwgXOywcWZsRa8LyikFD2td8gxn+tsQpL4NrCouTvyn/Sd7/7nP53VBnAMwtrUqKBMC59L/g113iS24DRfbVmGi+v8z66xe2RKJuYzyFfwjXxNx3HiGhSNbd8Tr5k/Ln5N2OQv0YzZw9wOC4T5Fry4n5SlKEex/8kY8I7pFPic6rn8mSkCGuRzOp7Vz5WhK8JY9L4JCPxxCX5YlxDc8B14iB08LlCYkfcn9bf8blKZUNyAz+6nsaudeM9YTqSO9bAcYl/8F/+nZEENAAegWNXiy0B43fYdEFABZagwaR8tWgCWSVQAjYVXRF4IwDagbGoG6ayn7Sx9bBklGjxtdgCiPR3fMIEOghEF1CpzcDDh/sGcIrn00Rq8vmuFlHRhbhyCM8XvieQJxxaAaCMZ2rz/r9p01J6yuuaM0XMHByOohnaTJpfgcR8RsCE/q3NxNhRQFwjXlKgDaxnoxRJm4YxSnnEQdX4plU5HmNC8Y2Pl/wecvq4PrKhLEsaKUm58RsZwiDVmGh+ogxvB1CulEoQ6kS0CQTIc30vKU2GLHEpTAFCRMzl0Go94xuBUzuucDRvkh0CIWGer0FUbZYAPoaNyY/L/eg6U1vrK4Xi8sp5GxktAWAOzrYUAdljOvx4Xc1E6EAusFEHj/fyi5Qf2UChPCoYRAoYMLJwnXA4qgxGgB4H1rXsJz2TxPd4MoBHfC/wEEeUKqWgoCkzB4TWvdwQifi3tKeC8g7Z0DIIAK54/mAQ8zt8msgtY1KEOR4t1frEI6yMi2eJc8z7/sdsjagnuAZOCzKBPEpBI4uSPe7HdURLUT2nK/o1v7EMDYHcPAff5doyJgTK8rqivtJB8QOMf2vN44aODjTXoVG2jvb0lVxFIK8OgPi+lYGm70h/x4Mb8cNCwKHmWM/E/ZlXz9yIGSduDCSuDQrpTukwgab8DSADDRLc5X6oDUJJUn8QSt4AkAIQGio8MhFHO9zAvK7ovaockHkFA6RrWS/u6dQY0Q/z4pUQURRf50bYo9c6WWeOl+JmMt/K8me8lGP7c0TBRt1TTfd05ug8YZ1FxcF7lL8zDpoJ4njxg34CLJD8cm/0hvO3xrIigt4NFRm8/60zN6ImYJ/LIIzrH4Bm30+pYDBrL/F60EMhU4kAWzyTHCc9nN/XVEXamzrrXV9FlTFkdfo5PbruCeD6KjrPcFh0NkrOtN99XyVVURIyU5E1PQ+/+ayeW7rNDbcoIHoVCGy2XS+h9wOonwzZ9r2+dXvD0HQpW7Kzs751ejl7+uEf2Se/9YeWL8ySxyOc3p01shjbja4N2kPrdXpWyuUdgKastkFDs60tWuB687Wj/T07PjpwPU6m6tTknM3PL9jM7KKXikP9gS6haSAA9NhoaBvrq/bowT1bWMzYP/knf2lfP//Czs+O7eTowJKDgT24f9dK+byXHgNAN5pVK5XHbXltyR0SmhAWSiV7/eaVffabzz2IMF4su9M9OzVvE+OTVkiHbD8yKgl+5EuBZuf84izah6HBLyBrvpRzftRqLYCZ4/lxB88JFmK/4Yju7h+4DAPEtdotKxRDo7zpyUnPevaGf5m8He7texbs7NS0A8mri0s2MTUVKmi6LefBPL84t9297VC+niZryhx49fN4LOGgCM+LY55Okj3WtETUbBdgtHbZuNIbOOqhIeG4Z2IjY9K5C/PzNj87YytLS1YsFvz5KcEnsxBZUrYwMnZWqVmtVbOkpZ1jeLw86YDF0sKS2yp8Bwcdbm4ccAUdyOD2wM8wOBbK5OY1X/dyoC5h/IGOpucgO2NmvKwfNkUuU7T1lXVbXlz2OU4mQjbN5taOPxPn2sTkeOQctb2ZHNQPBwdHfi3KzGn6542gbcwziMnWPT49sbFUymqNSwd1AIM/+uB73gtiZ3vXM1Apdccugn5haW3V5/aYTN/hwLL5kj148MgePnzoeqNWqTktwqc//7Xtbm7ZTJkGd4v+/MwRYA4BCzLn33//Q/vow088q7zbp8y97UBgoGajn8TAKhfH1us3LZ3ExiULMQQe0U27e4c2GGZsdnHNvvfxDxzYIyObMUOunraRVY4ObIyGlgnoLziv2h6cODo9sjfbb6w0W7aZ+Rnb2t3xeYcS4t33P/AMb+bfKQGHIy/Z/+ar51a7OLeZySnf6+wbAiAE1AvFcT+3POiQIJidt3wh5wAy8kZ1APJ7WaM6ouagE7zFS4trdu/eA+f0BSyD7kBZ8cjQT3/yr+3rr7920PvO7dtWyGVtb2fLnj9/bjMzU56lCv0HnL1//Md/2zbWF50/G27WenPgQNqr16+dix6dvbGxbt/7+H0rl8y8yMx7BZhtvzm2v/7Jz+2b52/s5PDE0smcg1GT5UlrNC/t4PjQaVZu37vn80Rzs/Hpcbtxb8WbgzFWmg4CjANoYqZBd8E+IvMYPl3ARBIVHOTb3bVnX39tbzZfW2G8ZLNzUz6fgMXI8+rSott4E6UJpz5CB5CVubn1xp59/ZXT9vAdZAK5o5yf7NTDiOqHtUD/8D9n0NTElDd0ZN9UzgJdSgAuQ8AUMJnxo3PYI3PzMw5mcv7IlyJAMjkxax9++D2nuyCblv5nAagZ2uHRrm29fWWnlWMbERgb9uyyXrGL+oX3MsgVS64HR1FyCnzfxfEJu7Gxbqsra55RTaCCLPFqteIUD//sn//ftr+/7XNWb9WtXq+5LOXzBdve3rKz6qHlC0XnfgZwvqy1nLsdYJIgGYEqzkwqRsrjkza3uGTNVtspS27fvGPlbMmG/b7zRb/65qUdHO657Y7fhY6iOR2NfDO5gq2tbVipSIO6gT18+MjHS7oIdEaczaxRoE4b2MnpkX39zVd2cnrojQcBhNF17VbXr8tZCPUMa06TSM8uLgUKS/U0ga6GNUK/B39nzHXIm7evHVT3as5h32WUJo/dQccKNN+l8rRDw9is719sAfc/Li8tS8VWAlqDhE1PTjmVFfz02PuZbNazj6E58SqFQt5u3rzttF1v3245DYdzqGdzNje7YOXpsp1UDq3VbfrzVqtn1mw3vREtAHSwT4JtyD3xt8hodBuvmHPqDSp10bUCHVkr7FWod5T8xbwJTCO7nUQNz/ynyd1Y1rrNnpUy43Zr7Z4Vk5M26iSsnJ+0dx49tUK2YNVaxY5O9+344sB2jrftqHJg/WGYu4WZRQ9Gz0/N2907d6ycL3ozQRqzbu29tdOLY0ukzDPw662aByapyIBaa2pq3Kbmpzw7mrOjN+pYNpn2/iXuU5ENP5b2fQ8AzTnmVQZJbNakA9BQlgyT9Jbo+P1Oqic2MTtus6uTVpzM2mWvaueNY7Nk34i5OtYx6jsIHTJwr31+YQ/BXg6YiLAj+cyydWWnU+0gQE8+GN+R/8PnBUDzOfmK8mPliwmTEo6jM0rgnTCMeBW+Km3jiU7yezU+4WaMg3Ocz8pX4b1MFnq568aGcaBOuAG/5aMJyJRf6D0Gov45+LYCoAX0aR7iuI5sbuFzynLWteUL6h5xzEv+l7A39xVjfaeEM+j9uE8h/Epz5H5orH8W95W/rOS3OG7Hv3U/zQnyKcBTCS6aN/SUfAldh9eEXfI5YSwCjyUH8vu+68/Hk2Tcf8yHhA3Ji74nHBA/2tc5ojvRmHQf8B+NV2Pgb/mkematn+RP84w+0vPr3vKBJVfC1Limvif8T3PGZ0V5wmt8Lo4h8L5wTgHdvt+iXkW6tuZZMiFMT3IQX0P3S6HgEDDBg4eBBcRaA9GE8GUOAn4ExtAISEDg/98g48BNHGhlMsU1jVEuZaFMNzmoYcNcE7XHJ0CbJO70CoAIAHOYdCknLY4yrMhwiEcM2f2nEgAAIABJREFUpAC4nkAnFoKJVOQqDrATrRYQJeBPYIWA+StQIwKqBVT6Bow54cyfviujSXMgQDG+MeSMxQHX+PcQKM2VBED3vtq0Ea+WFK82gYRN0UJllwrQltICgOY+zA2HKr8xQFCKnjmUDZmCWguuz+sh+t12sFJlvzrEg5ILEShSrLXGms8AjgeqDtaCdVL2OmV5kkcpQcmGK8DvlOtwjfiBhWET7hfdP4o2CnQji0fP47IU8R8zYh9vdJhcAYcRAC3lK1m4UtBjQdlo/gGgXUklQja5rieFhKHsimEYgDCMOskv18zGMtl1LwHmDmJaULqSKzItPOI1Coe9ZB2jkWeWw4HxIfkn2u2ZBGPhYOQzrGPYpyESqHHTrEPzHw6DYNABlGn99L4CBlfgdTSfilhyL5y7kHkfAVcRVYGqBTBYkSfmRtmqKolhTbinZ0Jms/6Z85OzK3Bc4HRwesL8ar8JhNb8yCDSHmPNBMApmih9JnAwfnhyHc/8LoSxSufpueIKWwecjApFsXVPBYukf3TgeUZbVEmh7/JbUWKV5cQB6CujJ+JAlu4UaKiDX4cagHLYpyHAAADN9QGg3TBMhgNYTUDSqYh+JWqeobOEzygwxXqrhEkZzDIUpMe1f4oR97f0j4OusSwGnlE6QsEYAch+yI7CWabvXOmgiKNW6yCjjM8JDOezGOTIHI40VAaMw8Hu7HVgMey3sE9ZMxkTIRAU+hNwDsazq8mY5LOtZuMqezcc3oFKAWDMdfhVU8GwrgKg+ZyDZFfZwqH0DyA5VNkEw1dyHNdfLvNX53/Qr5nU9fO43ouyEQhYy4iJ2wECtXHYlQUunR+XT+1tyZP0uAxRsm484EKDLa+EUgAw8F+ShdZp921qetZS6ZJ1OjTAXLR3nv6e3b731Gbn1i1XCMHMeiM0NqO8edgeWa/F/BS8EdDMVN76XbOt19tWrVRcn33+6a+96R7rR2f5ufkld+BZ87FE2o5OTj1b0ucOKjEyKXod21hfs/ffe2LDQcf+l//5f/IM6Fb9wor5rBVzGVtenLflxQVvDAaQBiUCmVPrtwAmsg4CkK3KfP3kJz9xIDWbylq73rK5mTnLpdLO9QuQe1kPTfLGJybccT4gQ7Xf8nLcB48e2KMnj11eabBHtiKgnILynX7Xs07J3IP+ggZ1HGiURkPtwudo2EYG3cL0rAdbTg6PXGaevvPUNm6s+zmP/Ncva7ZzuOtg2dHxge3sbLvjzHmD3HsZfMIcxMYhzxWL3pQumQjAJGcJMkMWKmXnAOrMA44x319aBrgNFV3oBOTl5saGA9B3b9/2ayEfANDsQ77DvwE6CEpCd1Ft1GESt8mJSac+Yx3JSr1xY90ruQAf69Wq34PvIYOAnSkLmSy+39OirBn6c/DZ2YV5T9wA8OCaboTTwLHb9YzDmWmA7mW7sXbTG3UN+yM7Ojjy9+Av5rkDR3QhNBe7bDjnNOsF/UAum7c7d+7Y48fvOKAyOzPvtha0E2eVc6fI8t/VqnO8PnnyxMaLJTs9OrZaterBB0rLaRTVGfatO+xaMpuzh+888YxhL8fPF+xw/8DOTytWr1zYZz//1L764nObL8/au4+fOGjvnKiZlIO7bzc37aOPP7bvffQDzyofjMas0x44qBcyBQcOQB8cblrjsmK5TMopDQA1yTqntPxXv/7cTitN+60f/djee/qRA6o0mwTcpWlggmbXNLsctI3NWcilzFIjy+YzTuHw2Ve/tpPLM5tbnvN7np6dOzXAO+8+dVqUeu0y6Oom1Q5Nq5yde1O7yfKEN+rCFoGyBjDd+cRHQT8DhqEjAaDh8z06PrJSseQBl1K+6FnjZGk/eviO/ei3/8CWvVlY0E/NTnBwZ2ZI/jB7/XrT/vE//jO7rFdtdXXFK9AG/a7t7++GRIaxhK/b2tq6/a0/+rdtbXXDOlSlpUJ59MHRke3t7Xp1A6AXWaGPHz/wwC+Z5WTtvn392na39q1yVrN2o2Pnp1VrN9vOc0zjQK7TbLfs5OLUZuYWvAkhz03m9ORMwSjHOD85dVkmUAQtHXuctWJvA5jCcTw/X7RaY+h78vjo1N5uvnZwFt1FcznArtevX1q7eWkrS4sO1sKVPjc7GyVehCDr1988t1dvXnrFBFm3+BZ379y3uYUFvy7XR75pAjk3N+vVB/D0k8kOEA14trW543MOhcCDRw9tamLaM44/++wzz6peXFzwwNrM7JSfq7oujSbv3L5nN2/etXyuYKV82fUndit0GVBOXFxAmXRh/X7bA4LeGyDK0iSr2H3kREi86gyGzv8OrzQNJGkSGyhSCj6OL7/83Lm0nb7Bg8EZn89MJus6slI7tmFiZFMExGaX3R6oX9Q8W5cgrze/a8MhP2P5wrjdu/vIMum8Tc7M2mRpyrIJAmo5b+T35ZdfuFwBNgJsqeEhjfeODs9sbm7eKUh6vZHdvXPPs7blp7hP1r4M9Jjdpl1UT+20cup7FiMpUL7Me4NaggCzs3OeEd5uXzoIwbnyxRdfOFBPhjf689GjR1HPAIJsgWrp9OzE17fTvHQAG9vA7ZZ+qEaEAgLOZOa73qy7LUUAhDPoskGAN9iZ2AWz0zNenYGNRIbz6fmJ3yMD1Rs+VTrlTTI5twjGUeUD9RL7mPmHWzlbTDvwTfABEJ+miF6xMzfrgQyanTrlkHPrhyoOgvrsCwKP6Crnd45AKD7jflMiUEcynwII6a8jfzw889DPcSq8JrJTtjJ/w8qZGSukSpZLFjxbnzlnbbd3N+2semTntROrtS9smAwJHGsrNyyfylmr3rRHdx+EZo3djm3v7Vpn2LbD033LlgJfPc0MsReoGOpeti1XzNj9J3cd7H/z9pXTbhBoGI4G3suBFvIErJfmlj3gwJrkc+ORPZeyQqngCWKtQdMbXZJJXe/ULZUfs9JszgoTGeta0y6a8KVD80TKttfaeaWXA469EIBiTwlXQdZYY/0tfzKeKCGcgu+rapzX4tmbwlLcN+wFMFKgq/x5+RUBc7juZRT/W/6ofLYQEAmJdAJK4yB43EfhOqq69ISciEZWfsUQMD4C9zQW4TnuJ0f+DK/Jj+fewnGwR1QVxmtx3E64gMbPfTSHelbhY/Ih+b77axF3tfxdXUu+aBxTiQPQ3/XP4n5FHIe4WtNUsM2FncQBSgUfhI0Im9P9OKs5J4VlcU3H1CKKT/efoH+L+jUJe1KyopLS9CxxnEr+h7AZYRNxQNU/nwyYqe6tNdO6CSBmjQJ+ek0Zw3N4g5no+SXTAqeFx/I+MizwWmvjMhT5qfLbdS3Jh55NWBLXiSdGaUyMN44LxeVfmOl3MVbGS9WfsL3v7qHvyg5zGMcjfZ3+uz/9O96E0JXBIIBFcSBNwI4GhwOowxj6CBwHDVDot4ANlSpybW1QOeAIAZ/zko+IizI+QAmShAmgl8VzEC2KlHAtKS8+Fx+3hF0AoxSaNvcVgFEkm1a0IwFo1jOHcQWlxbUF6Ol5gzK75r8WOOOHIGkJ0Y+AU91Hm9gXI1p4CVBcSTIOOeRXcx5l6mkzuRDHFIuUzXfvJWXOZ6VkfOPGAFmNIb4RWDcBBpoznh+D3xVAOpSvMg7NHfdmbR00TwW6lvj6cF8BPXCPAbaSQSTZC2sszvFAJeAeYnTIMx4AaP2tZ3WFNfo2L7SADckR0fH4RgGw1nvBGAtcf6LO4LOMh0PEN2AyHFIhehuoCOKbPr5JXSnFMqBl7ElZuezmQuBFADNcpTpg/DW6k0dZ4WEtQpmHg9A2cD7T+JriPChDTGPW3nPZHwQFLQCa7IhwaIVSD2VU81nWj2cUQBcOeMqje+5A0gXZZdtG1xmzo5CBHq4VDhcdXiG7P8grn+F/dbfmeRQIE9DNa8EhLPg12A/BiA8cS55lPwhAsXQBz6XSI2RUc81rWrMgP0G+GlUaj4VARsgCIdsjZCxoTYKxGBS0dJSeybNwI55x5pvX9Rr/1ncUndYe8sMlm/EDSPohvr+0B6/kNsqe16HEMwg4FjiqygsFjUKAL8yhdLODKtHfOuj0ng52lw24I6NsVTeok8mICiBQQfCa60fv9t13QIfPwIPp69cfunOtOURO/X5RydRYtA/JOBXgzDOLO99pB6JmidxPHN9e+hrxrsFZmgYoiAwMAdiSbQH+DrxGe1b6UkEwDATuIz0r/ck+kUHney2SmXiUOMjwwAEusARRv/hzRuea5gm5V+RdRkDQt4G/9goU7ISgB5lbfp5EHMuAJTyH1gQHx+UlGa4rw4ey1BA0CJlK6IP4eQkgGAKr1xU5cZ11JZ8RzzdlzLwGAC1Di/E7/250rjM37oxHzVYZv84SgANlRPG+ZI91CHoqAOOSWRmH16+FvgiFPFQXnDFUTQQQn8ZAly34A3NWKE5Yr5e0Xj9r+eKyvf/RH9qDR5/YzNyacVQgjo0azS8pmR2z1DCAuMVsxorZtOUyZjubFdvf3vUsWJrrwW1JWToN3pYXlp1yAA7oi+ql1WtNa3cx5jreab7durTZ6Wlr1RtWLhXs3p3b9s2LZ/bl57+xqYmyHexuWrvV8EzQqclxe/Lkge8dMoaPzg/tnGzN6XIoy6fhVqlkM3OzDk7tbu+4g1s9rViv07V8OuMZsmRHkWlFditONxnV8MVSLo3junHrpt28fcszlj///HN3iAEGpDsAZEeWcFDbg1pQZ3imed2BfRoCLk7NO7hyY2nFs56g4ABw+eSjT2xqctKz21j7vYNdB6CPT07ssnPp4ApZldAm+B6IqJhodkgfAU5OwBgyoF0vR1yeZKPSkJHu3MwFTZMYP7IHUM5nAeSRJTKG4YZd37jhOpvnqkQ8qMjPy5cvHTRFFludoAPYL8gYMjw9Netgijd1Gw8ANnIF+EUQgn1ULgUKK9c7o4HNTc44WCz9XKmcOwWGNwxNBTACoxzQZ7w04VmdlEcvL6w5UFsuTPjZubO15+By4BwOIBwgAXMlvkeynBk/APGDBw88875cnPLPUokIiAhodELgqxfOyYmJcQdOADkPdvccACJbFR5fQP0+FUr5jC2trdn7n3zPltfXbEBgrN1zbvL6adUqh8f2zZdf29sXLy0zStnTd9611eXV0IxuzJwr+sWbl1Yql+33fvy3LJWhuaD6uIiiCb7vhm1vvbCj4x2jVJVkD7IWMwQh8iX75a8/t92jE/sP/qP/2O4/fOwycXJEU7OR1S+qVjs5sQH9Xi6rzq1eKmQtnUvaWNqs3WvbN1sv7NnbLy2ZI5hbDM3KRgNbml2x9Y1bLg8ASAQ/oFpqN1t2fnpqnRaZkAUHtpjvk7PT4MRS/p/LGI07dbYByjB/ZH4vz6/Ywtyy9Xsjuzi7sD/4/T+2jz78gWeX5nKRHdgnGwowGn+l5bL2k5/+a3v16hu3fTz4642cu17qj12LrABskr19Y+2WpwvjWPPDnmXe4eQFHLq5sWpLy4vOqcs+/ezTXzmwRvM6smgvTqq2/XbbOcxnpqdtaWnJkwvyxZzVW01vJMce82ak3bbV6qce+JDNAseynGz2BFmeyB5Z7nNzEw6qe5XB2YW9fvvKjs+OrTwFj/GUnVeO7ee/+Gur1ytOUQA4WMwW7eb6unXaIcvWKeEGfdva2XQKD/Y4XL3vvPOOn4Vk0LP/Do8PHPxnrgbQUdFUNzHmzfoAtvd2aF7YtsnZGXv69KndunPbA0i/+MXf2ItvvsbLsckpaCpm/dxAh+zs7FmrCS9rzqanZryJItRA7Hnk4fj40N5uvnLOZs+CNTIU432KQtVesBXSTjdEljTZ71CIjE+SpZ13my442tBuNT3rm+qQfCbnVCvoT4BcmsJ1ek3X2wSl0Nk0u8X2qF0ETubhYGSVStWzowv5st2/98Ru3rprK8s3LZvO26g7tFw6Z41WzUHErZ23LhdkmBN0Qm/u7e17VnV5fNqK+UCdBAB///Y9t6vava7r1J29HZ/3SweVe3QQt0Ix45n6cJijhwgocO7MzixYoWDWHoSmgPDDA0Azj1TdcHbeu3/H+b2fPfvSaYWwBU9Ojn2dMumkLSwuOu8+5wSyUfcmq6GBHzaVbHr2KVnLnIWV86rPLecez0ajS/YsNsHB8UHgqG9f+hlPZQhjDvt84EEIeP85zwGUuVd+POdrRAPgvf1da1nDxjNF5x+nQoZgEAHRWq0RKsBboecVz8ln4PX3PjgR8AUlhwfKO2FO4a5GX7uNmgjc/EpsIVjZbne8CrWYHrep8TmbcP7nhzYzMWfJUcqo8gGyPTo9sG9eP7M3Oy/tvHFiA+u63zU3tWCLc4vWql7aeK5gxXzR8tmMnZxDTXNsFXTnWN/3OFnd2LslmohW6q5HpxanbMqDNFTwnTswTPb+ycWJpS34iVCKoF/dnsyN+/P0+yMbI6kCOzE1CHRB3Yb1Ej0by9KIMG3pYsK61vAs6N6w5RnQTm2SDn4B69iNaHKULMNroliTnxj31+Vry2ceRk2U46Akc8wP8sE6OXDZCeum5CNecztWXbhjNqtsV11DoCivxzNzkQfuEQfgZLcKb1FynrAr2b3St9DyCE+K+3rfsqFzuSsfWrbb1TyMgt8l3EhjkR3BmPWMwh/i9r5wGflp+qzGIpxGmIOwBuFwcfxJPoj8f41FuFl8XjUGghF6fo1PzyawPP5MjinF+Ls5J6/A/IjSU/4fa8C8yy/mnh5EiWg5gq8XJfJE1xRmIXwiPrfxZw/rg/UcfHzhDMLLhNex37hvHMOQPPs4IwA++GzXzQr17MJJGU+oLAv+m8YCdiZbVL6bri88VL/jOJzwC8mHAhdxfIExCdzX5+LywXvYRXpN6yLMh9c11u+urfzsxN//e/+ZA9ASJBzCeHSIi7FRBXKwXzW5lHg6hyrNciIQRgvO384FGjmyenhl+2lhUYz8EOGMA4GaRAYaNkkoARboJ+ES2Ckh0KRpwriflIYABT18ANcCwOxR7RiwHXeUJdDaNFJIfL5QCE0VNU5tHglkXJHomeIKFSNG1xfIwaLFATc9WxxUZiysi2egxniMpSgkwFeKPsq8k8K5Eq6omVRciLQZ+KxAB42RsfG683J5SXTgFRIgqHXRmL0ZjAcaAsewZIfveCSRcmiegwY+EYdOAJiCo8hzukKLggHXcx8AGn7iChwn8ApESQT+uTjgGnJzryOBlKF+e82iD0SRdq7FnPKsDo5ABxZxC0qx6vv8FrCp78GXFX9fcqHvikNH3wOAFsDnGzgZAD8BrwDQkjXGgrFKEEeKuRBl9zJmDHm+p3l04Ktz3bwzyE3Ydxg5YUyh+ZmUiBSHFBGOb8igDdel7E0Aqiu6RBifDgXJnzt0nu0fAjbMIfcD2BKgqOiwgCrNW1wvyHBA3nCu4MbG8QzBkBCJ1H5WQIT3vCzOS/dD1ja/ARLGBnYFaOjQkYziyPOMArhl9MTnhnspgCcAQwEW5olrKCAg4FEHAgCtH4rRmsavK1nS2geHJtArxI0DZfhyz7hxpP0tXaJ9o9+SQ70v3SZQUQC0Ssa4L5/FmY8bZIOI6oGzgM/SUKrlUdaBA2Oi0yASw7MAXPqcRZQmNKvheqxNKNcMYL/OC55Je5jnVhDCDUsH03vGHpKRISoPPitDQ/PGfTVHjIX9wXNKPwhodp0dAWZ8Toc9c8a4lKERgKlOAO+i/aNzp9u7bkoYAjjfpnG5LpULxvi1YRxAZva9O4cRt7T2uBpXAiS7LKTDsyvCDcWGAkq+xyIeOp7d1y1qDhr4/oJO1lkRP5doMsfrACW+X0YhqHplAEfyoLOHa+vMjJ/dcJAyPwLfdX5fOwxhvWVzaI9Jh4uaK50iKx6O9wDi+JkwGrNGk/OlZOkM4F3ShqOipTPz9tH3/8iefvBjK5SmrdUhk5WgGBz0oeFWeixv+ZQZFZCEMk/26/bqm7eWHHr3ATveP7B6teGcwDc3btns9JxNTNFoLWGn51WnG0hnU9btUXZ+aLVqxZYX5q1Zo0HWwJaXFhx8hr92cX7edrbfmI061u0AAu/Z+tqSTc/DF1q10djI9g/3HNBYWF6y4mTZHfD1DbK3Svb186+8/DybTNnrl69sf3vHEpxPw5GtLN0I4FE67cABz0nzNYCeiamy3X/4wB18wE7kl+wzn78ufMmNqyoW1haAi8xnSv2x6XC8AQMBTNYWV11X41CPF4q2OL8YAsbWd75nHF7AUDKGM/ms6+TtnU3PXHR9GlFK0fWcnwuymEc9K2YCXRfZej6GibKPkfvfvXvXz33nHj46tPJ42YFi5MydkhTg+bRNz0z5/nF5bQcbEZnle4FOCl0UObbJcN6RsUcmMcArZeHS0eJTzGUyVh6fcG5m5gvgHiByfmbW3n//fc/k3j/edyqMTq/jDb3Q48yJZxweA+yVnTJlcXHVs8iG/YSlx9I2OTFj1UrDtt5u2gVZ4mNjtrS04EAJGYCyT5iHb168irJQb/n1Mkk6ywNKVezgiGDCwAbwhxfzNjk9ESV6jDxwdXCwZx2a8BGgpfKnWLCFtRW7+/ihbdy9bTNLC9YkUIWezmQtPUra4dauvX320ioHpzbq9Gz/zY7z8N5av+l0EawL1zk4PbJf/fpTe+/px7a4vGbZTNHHJXuXhlOtds2eP/u17e2/tXQKxynlXLfeLLE0bTt7h3beqNm/++//h7Z+65ZddobWbg2s2xpYOjFmlaMTa52d2sXxkV3WTi2dgfaNUv22cze3Bpf26de/sN3zHStkCs5NmiuUHeTb2Ljl9AJkRjJ+ACsAoaODA19vKkgI8CBPbsvSB2bU9yZirMHkZNkWFkOmOf9Xzi8slczZhDd5DCXsf/y3/z0HBNuta5uJyjDW04PRo2ArnZ2deGM6mnoB5qWyyGCwsWoXF57Bvru7b4mxlK2v3wrUC5mcr2UI7tHcE+CtZ6UijdzzDpZxXRIUCKTdWL1h8zPzNuyMbDQYOafv/kGgYyBj/O79OzazOOfBKc5LxgiX9l/+s7+w/qDnTVihgmAfBT8rAmvSOQeHsfcYD3rDgf522xtsbu2+sem5aVtfX7XuoGV//bO/spPTfSM9YjxfshJg5eyszc3AMR7Od56TYAgyubKyau+8965nBcMrHezmgTfbe/78K6cvOjk89AaU2LozU1M+1vZl2xrNluuLuYUlD7bROPLw6MBB6K3t1565S2XE/NK87wEA6Hq94YArVDzQ1XQuO65rFxcWnL7oYG/XEils2IGD0CMbGVVb6AzWgdfh/CdwFc4U8z4o7E0yjOEWZv8HGybp10C30Hww2CSFUO1QLLut3Go1bGsbqp0Dp4UhqxdZ7RNsboUs2bPTit9zvDRjN2/dt3t3H9vqyoYVcxM26gf/iHWuNS9sc/uNvXzzwi6hZSqGTH7OTBKlep2+1S8IvozbeH7CgXveR/7PLqq2tbvlAQX4mIsTcE3nrTSesw8//NAePXhok+MFG3a8GMFpVTqdgV12m/Zm8419/pvPXQ8SsCuVir7OZNqiw77++pmDxAQlPBCwveXyd/vuLVtdXY6CcASi2565W6vXbG5+7sr25iwjYxk7EBAZfV4qFK3X73hQEtoOt2WGQTapKuKH1wgGFgkQTM24rTQ/u+B6//Ky6etXrVc8ULR/vGeNBjQege8cGhXsR0rkCfBgz7KOtcqF07xAIwG9DMFZt5mTwS9u1kPACDuZc6pRu4yoRCavKoUbDiQF+xQKMK+27SSskClbMVW2Jw+f2oPbDy0xSjplBlXG2Ag7u69te4+gz6GdnB85FRLNXwlAZCxlFydn3v8BOjAqK7d339plv2X8Nzc1Y/fu3fHeHTzD0d5BsLvG+jazOGvlMk0q20ZAlcabAKPoKM5+2cXQmkB5EOg1kXuCHEMbny47tzcAtGXMcuMZy09mbZjqWr1zZu0he65hgzGelYYIIw+Yu9/eC4FhVScq0Uf+puxF+aRxf9R94vQ1B6/sWPmWAuuQg9EgJDrIL+Cz/B182etEQ2FAwhT0W/5YHMSTDy8fm9+yg2UL81xK0HD/JwLl8CF4DxlmvLwnADL+rALR5U/rWlefGUQJepG8I1PyCdnXOo+F+3APPa98ZWF0cQxIYGL8+XnN9V1EhSFfVHiEMJ84AO3PGFWqayxxnIQ9qDFxXfmhek3+RRzHkn3kWFcigL/yu4QlCAxnXoN/FjAf2Y7XAGzAi/QjuYtjhMJmNE96jgBAByCa8Wo+5du4PEQ9eZT8poQkrYEyoOM+UBzv4J7YKPxIVmUXeEAoosmK75P482hNNTZhIPK3pCd5P574KBs6JA1m/j+VA1onql/ieLHvtViyrgBoYYry7/gM40/8t3/v74z4Etk4AqJUSqvNFo8ooTh9MROhpJIMKQxvZWFx0HMTN1aixoYCdASq8lsgDYovOJvRdSO6Bgk790aIASQFEGkD6LrxCZIgyIH1h4wyTAWiSrgCqBMiKtpwUra6lyZa1xBgI1BjfLwcHJwo61NAgOYw7lB/d4PzN0aYlJ6UrzLIpcS4pgAlgcKMg897J9yoS/V3lfO1Ex8OQ8aodVJ0mQxoKQ4pBgHFEnSuqwCFO34ctGSmeDQqbF5e52CKf84PYEqtIiA7ABqhdEiKNUXznKi8wIHJK17hMK6rwyRaIylE5EUKUMqb65PdIQUQnEHxj0V8o5GmudpAUdNCKZcrCo5hAHgkG5JDso4V1JAcBaP52vmKBxQASQTI6jP8lpzCrxYAsADuuKEYZR/zGRx4/tYcois1dgxYgCHOBQGwlNyHfRwyMrlm2D+BfxujVgd+ABdDlEuVCGpeJlnlWXh25j0ol0ANwPf4AWCV/AQANhzyOhAAWbW3+Dzva6/4odIPh46UfFz5at74ntaaORG/M5H52Zlpz2CQDOjaKsvCaBXgzJ5RJJLPUX6Og8T1JGc8gyo3+CwyHQdc44ewwDvNb/xgFlCOocE88xmeJw5mE/0N6sc8AAAgAElEQVT1vR3JoPSIDnRlxWo944ecAjhS5DwPY1NkXdfS4ftdgFDGGveIH/ZXBktUOq91lAGEvMWNEsr9MNLzUWNSMqAB0ghUtDqhgsMDIKNQRUDTU/6eiBqHwUEfOrdfc9bLSGAsOGvcz8ubo4Amc+mgv+uhlpeASn5Yaz7LeDVHMvyCnF9nInvGbjsEI3Ro699k5sugVIBRz+3UKRG9CY56OEcC4CyQFgBa8hGMqGAAOT1HFNTAQJQe47WQ+RF0AxQcvj+7IciIA8czecDXKTLCmYNTJd3gRuYgBCoUSIJSwM93NQ2MMqRxLhR01bNLfrk+TfX0Pd//vVABwGf9+pGxKOBPhrGMSBkhNJvkJ75HFCAK9wvngWQ7bpyGvRaMRmBhAGj0JPcnow4naCyVdUBoLJmxdGbc0ulpyxcX7emHf2g377xvhdKk1RpdL7OnLBlOYhoAphIJy6cdo7D6ecu2Xm16N/oMHKOnFTs/vvBMaDK+lpdX3dkcn5i2bofMqYGBPSSzCesNG162vbe77fzPvVbbirmcU1e0G/UA3KcTVq2c2kS54KDcp7/+mXW7TZtZmHbqivHJcc8qrdZr7jgWJ8o+X1A8UM58enLk8nB345YdHe7b//G//m/u4AJmjhcnHUChwRhnCedt7bLmmVk0YXrn3Xd9fx0cH/kcw4ULeMncMY9k5QJOV1pVf/ZcvmgbN2/4vgO4Jj7rARRLeQn8sD/0LLBchmaQWUuMDf0Z4G1ud1sORk9MT/qa4sgCxgPEkfHney8TwAJoHFjXTCpUAPj+psJFDqUN7ebGTQcC0M8AC3IaGHfIDAmZ/GQp6gxmPfnh2s4Zms06ADY+GRrYQhXE/V+9fuuBhv3dA88+Zb7iuo7szUePnvh9vdlXoeggNPcG9CCzlsw+3uf5ORcpKfdM6GTa6TUA65LJjC3OrdiDO48tk8rZoDvyjMl69TJk1raaDrT/6Hd+6M/KfmC/88O9fvWrTz0QAJg6MTFp62u3DB7RarVmewdkNlYslQ/NvCGkuWw3PFs0n8uEkvGIw90zbTttW7t92z74/sd28/4tK82Y9VJm1Yb3CjTrDux4c992X72x1nnDxtDh5w1rkFWfK9rs3JyVpiY86Nzqd+1//7M/s+mZJfvkB7/tgJgHHSMwrNsja7di33z9mR0ebVuU6GPjxQnLZUs2XpjwrPRhOmE/+oPfs+W1m07B0eqMbNgbWY4s0vbIznf2rHJ8aId7b+34aN/K5YKNUiNLpBOWK2fs9cHX9uzVM2v1qGxI2crcms3PLThHLjIHh3Y2HWj2PIMo4vRmL2A/kOUIGBrWfuB7kFL8ZDZpi4vzvmc8WNhoWa3atHy26I0WJ8rT9js/+kObn1uxsWTWBlFAHZ3hdmzU4BiaFHTx5s6mA9vvvffEpmbgvKV8feT2GKDc8+cvbGt71wr5cZuanXMgE3klQxgu1vpFxfb2t52PvljMWu2iYru727Ywt+R7GYqXjdUNS9K7hKBfOuPZheiCtfVle/Tkkc0sTFqarNUe4GHb5erP/+k/8t/O1wt45Y2DCWiFOeN8Y44ALwH/zk5PXTZpgtdqN53DHhqD27c3LJka2bPnnzn42+k3LQc9RCpn3V7X5ibmbGl1zTNPocFbWVuzqZlZW1xYtbv379nUVNl6PThBQxM0bNfzyon9xZ//I/vVr35uQ5rYJUZOFQOFCuAmNBUdtH8m43t87caq9zJx4PrFl1Zv1rzh2uz8jD8L2bMEjJFTKiFo7KmmvfAXZwoZ5+afnJn0rGQoPXqDUKXHj/tgAA4OfKUtFQVkaQbK/oSmAPmgYSo/rlPGgh2Szweu1nJ5IiQlZPKh2ehFxbbevrbNzU3P0Cd7laolb64W+R/wOPfIuk2P2/tPv283N+5bAU79UcbGRllrd3oejBuM9W3vaNu2dt5YMp2wpdUlPz+g75mamrNeu2snh+e29XbbPv3lbxw0X5ib96aJ3f7QzmvndtGoWnGiaMXx0BgQv+AH3//Enjx6YoVs2i5OGnZ8eOpNAXnO3qjnmcffPP/Gs1upbBBNGNWJBH2gj1leWbSlhfmoomfL15f9tby+4rYTyQokM+3s7zkY77zspFhH3KToaNaQilkHXvL5yGYY+DixFXL5qPdSBCp6lr9Xrgw9k39pedVmp2fd5oLH3YH3yqknFTWbdR9/eQJKySwAR8hk7oZgJsET1pPsbfkL4TwKyQOcD5yTl0770/eeEoDSBKrQLcgG648MQVfRj/wesvsJLrSqXa9uSQ5zrsM+fPcjr7bY3dq2xmXNqSuarapzPwPmEvSGe31+ac3tld5lx452953DGZ+cIFOzXbd659Jq7ZoHZ37nd37HAxw0Yt18+drnuT3Wt0wh6wFMAs+sxdExTZdrPp/QjIhWBDuQqjN0hPvyg74Nkwmbnp2yPjbwqGOpQsoyxZQlC2Q/N63Zv/DfjHmUIkmBZLO2ZRVoHYQMWPkpwnQc1I/RcsgPd9s3luAEp758G+FKwpYE9nnimAW/GrtUSXTBbg9BJGwC/1yMh1jvy+6QvRz39YUv8V1hK3FAOY5FcC8l2CAzXvlI881YBaGARNnP/yYAWliQj3ssJOXI7mYMaqyHfGtONL9xEFM4jHxIXTeOh8k3jPtHWgPNi3xG+U7x+VECk64jX16+GHtUuJeegTkL2FLARjQurs+/dV/HBEjjj1Vbx5+Bf6NnlGDL9QKNTsATmFvhjvFxxTEIJXjqmfmt+cHmovKBoIrwI8amhBvfI23Om+tmlHpGYR5UXfEjmZHvL1uUz18zVFxnJGsewIfiOEmwfsOPcCbhiVpv7Q/9/pZfF1UEaDzMkfBVXU84Y5j4QBOjPfRvWiPdRzIgjNX//of/9X8+csAx4pYMCx42KhMZz9oLmyk45hLabC7nTrFvQBpO0VwqAlYEZEpgpCgEDASQNgBWOJraLCFjLAgW1wgbOwBorgRjJfQSfgmNwDuB4FxTG1T31eLwHUpPNKH8/V0wG+dNYI1AAr4vIJXDQ2CEQEDuLQBawso4+D8OgPB5UUs4OBiVvItvmXtoc0p5MkYpGcYhoElgdfxZ+KwiQALYlJGodQWAlnLSRtZnBRoIrA7ARog2aQPTcZm//VmM5i1Fd16ZKw5qMqAFKOngUgkSkX6VNF0BwlGjPTKBuYecMTUjvFZG4dkYI1E0z+zj4I14jKUwBQJd/R2tgwA1viOFGdY54iSKAGi+xzUDCJTzskmUmowjbXatrxSU5ggFqffiQJfAHhRQUIShPATDxB2YKFucrIi40sK40EHpALVzzYaGl674oixgrqeMXNFP8HkcHp4XOQhGXLgXgFSQjevMesaBQ61gQwCkQuCDLA9VO7DePAPABoaL9q8rScoYowxN7iuwmGsxnxjd2ut8ntdFScDf3qgjeia+zxpJD/DvuVlKokO5njpruzGKUQivY1RqhbzzPDgq8PrBDzkOD2lpwhuJ8B2uwf9cnzVG3tXAMICIalAZjBmBvlrX+CEdnLcArDF+QCLmAX0i+VcGNGU4OmjjdCICVQV6fzd4IzCd+/A9npH5C5zCYZ4EXkv3asyKbDJOAfSaZ9dTsSaEcR3GPuOZtGfgVuPzGMM0CgOAJgNaALRkLZ0MWWECoKfKZV9neA5xUqSvJWuSCZ4Hhw3DwblwI0Bbh2kHLvHhtVEioFVrifyGjK5ruhwdqtyzAddoLAIuw0AAtIwW6QsHzaJARtCBoQKAslfuw7U9UIPkw9F11WQv9AqQMcRaIQvoG61RONeigGAvZM9Rus71CdRybZ1/OM4KDBMIxtkJPNMhyMMPzXGkZ3RmAogGHX7NuyddxbrqnMllguGhDAZR9wiAJnDAXOisknESPx8EpGvO5FBIH4QzKwDQ0nHx4BWvAewR7AZ8DgHOUJHA/oUOKJ8rU5ztoFa+OG25/IxNTq/bu+/92IqTKzY+MW/NNtlswREsIj+pADwnBua8ynub29a4qNvC9Lwd7x3bi2evLJ/OWTaVtxsrN7zxIJVO8PJe1KD9gqIpZb1h2y5qB3ZeOQr8kZULGxsOPENveX7eKTngPofmrV49t3araoMePM07dnyyZ4Nh18tgGQxUZowxlc/awtKiZwh54GQUgLLK6Yk9vHvPHd1/+D/+D14eC3//wsySyxmyRHYj9BY4eeWpSefBJYMJgIa9Q+Yf5y2NzZgL59dOZW13b9/tIOw25p8S6umZSQfGKNdGJqC2oDmcZ3a1wpkPqEL9MJnPZIQxLWR0k3XImMjUSifT1gdciDiUuX6Opl/enGXg1wNMQlbQuWSiUsXU7DVtamLGnXa+o2AIMkGJMLKPniMbFM7KIH9kNobzW3oOsHhmfs6vQ8CqE1FxUDLOXkFu1tZu2MrSsssVQBBzNV4Yd4cd/QHogF4KjZb7zq/MZwGQd/a2A5BRqxgtcQGJaXRFVuzFBfzgaZsYn7F3Hr1vE6Up67aoCil6Zjklz9AZPH7y0H7/xz92+a7XLpyagOxtaFnIvgOovXXrjjequ7l2y9cMGUTfkEENHcX+4W7USOvcAZXpMmXSBG5Cg2L23tbevmVKBbt1777devDANu7dsomlpFEVluibdepmx1tHdrq7b7XDczs7OLKx7sBal5cOOJXJFF1Zts6gY6lc1v7yX/3EusOE/dG/9Sd2+9Z9B/bc1un3rFY/s7PzI9va/NpOTg48AxpnDQqWYq7k2cQQzA5SY/bxb//Q1m7esXxxzE5Oae02Zs1K0wqZrI1xHtdr9vqbL+2Xf/PXViiSgVfwEvR0KWXdVMu2D7ft9AT+/YHNTs3a0uKqZxEDyr59u30VwEQuaECohq88y/c+/r5nMaZSBCFpPnloP/35T5132fXpqO/rm06krV5v2uQ4lA1mK8s37Mnj921uftUK+YxVzkLmI/YU18cOg26A7PJAh9S28XLRbt7e8IzGcjnjdBZUuJCRDVAOAI1CcGqI6WlbmKfhHAF0Svpb9ubVK3vxzVe2vrbiHMNwdm9vbltimLDJyWl7eP+By23rsum6KgSw2/bBR+/Z6saUNzcEbrlsNa3WqDktyC9+/jO/DoC9O6pRZiZyDNgUbFfA0DHP0t7b3vHPzUzP+vnQG/U9AHNjfZF+pra799bevH5hnUHLufUXZ+bCud8iEy3v/MVk0MNlvryyZhNTNDh86nOD6e2BseHQavWK9Qct++lP/8r+/J/+nzboQ7+WcP577k9FCgBodzjyxo/oAWwswEh08Zu3Lx0cBwB2UJvAqScKYZMSFMw7XUG5UPTxjUPJsjDv8oEePTs/sa+ePXM+aPZ16DaQsKxzmIdz3O3ebLDpGnW4RosOdGKrECDic9guzCFjQxdPl6ddpwBI8vr21mvb3d2xne1tt50T6DI6UEbNqcLZTFNK+muM7HtPf2jLq+s2UZ513dWskXiQcmqaYaJvZxdQIDVsdX3VHjy6b2s3VhwcZ17cX7w0Oz2u2s9++jN782bTx9XqNK1QLFqj07Sz2rlzekPhQZCCDM17t+85BU8umbXzozPb2zmwfjckEaFTASLRY5f1hgfR0D/ocsBV9g5n/M1b687Xj14+Oz918JP1Xr2xZIlUAIaYF/Qq7wGKy88NdkPwDfg+ILTbxGNUuELhFl7Hrnf7MJ9xSjh6EUBx2UZXWNrW129auTDpQYhuu2/np/QK6HsAs0cz0tSYZ31zhHC+QHHE+aEqVoK16GVvkAho3O/4db06IIkfl3XAqc/+H8t5hnIhExJYoADyhqiJgGOg0/nNa9DenJ/VbIYgwSW0FEN7//H79vjBYz/PCKhcNmvWJriYNgeWT04PbOXGmv32j37X99XFScW2Xr+1o73D0FOm17aNW7c8Q3n3aM/P1z/8W79vH7z31IPir79+Zb/89Jd2flm1RAagrOWBF7jbt/e2bXf7jY1Pll0ea1GCiPwfZVGSYNLlWYs5n79sIW35cs46PuNNaw3qlimOWS/RtP6obblCxueu0Qr+s1f1tQM+IJ82ju3wmmxcAdLfArOifkhxcJU9dZUEEmES7rtFST7COPgtW/W7ALP8NsYimePzcT9duIDsZcbFODypKur1wnUESvNdrse+wI7g8x7sywbgmx9hRnFch8+JUlJYA9eVzwD/u/x8zZ1wFtGk8gyiKVQCC/eUzS2cTZiOrs1v5j/un8g/0hgFEvPdOICs9zV/8Xtpvh2fiirfmSf5aPqO/F9hQJpDAa7uY/eDj6XgQPAZwmsCRgV4cg9hWddJaaFyLg6qxv18YZK8z78FtMpP6TplYmBp0LrHcUIScJQwIT9LPiE2v9ZevpcwQsmn/GA9k+6jcSnhQrIhbDM+R8IJtM9CImGw9YWf6vn1nAK4NR5hEPL79TkoZDUvfEbAtfYO7wk70TNJVlwO/sGf/t2RhEODoAuqwAgBnNfAXwDsdFMHAKPSAhrqUeKB8leWk0BLDDEGKOUAMOlAhlMIhIiHAFgBHipfkHDpM9xfEScBK1IAvMcmi4NDUjoC5bgfm9QjnFFGrgAZzYUWXiWcmkgpIc2BN1SJHH1tLGX0yoHns/FSD20sj9BFZQ0CziU48ciXlBzzFV9Q5ucKIIgycJkjnktGkoBmXU8bUwCaMnt5353DqJRVAsim5Z6KFAbajQDG8RugRRvPjYAIANOhgDGsKGGcLF8boHUZDA2/1ohuuteZnDzHWERBgWz4IZQNpTsCvHke+CPJFhD4y7UwCATCuVxHVRbBCA0BFhkxKp3VHLhsRxQc/y9bb/ZjWZalea177Q52BzO7Ns9mPphP4R5jRkRmZVZnZpHVJeAJiRckEHQjNS0kEEKt/gdAIFqIF57oBwQ8IPECTUMPtLqgqruyuiPHyMjIiPDZ3dzm6c7ziH5rn8/8ZKhNcrnZHc7ZZw9rr/Wtb38rblhldOKgDiCPQG4ZcvoA4Jk28h3NRfUZn3PtL9odUYMUYHNvGSONTXzD4T0ds+nD9By/LbrGd68NccTAVN+yAcs4aI47CDEN6zKsaSVHaLfGUm1Wn/M8XJOxAXDmB0dcWle8/m0QyoGfiAnM/GFj1AasTUIOiDKf/M33xHpVG/WM3LfdbFixkPdgjXlLIMDxOBln/qeQjeayADF0MnEWcQSoFq8+U78rAcP3tBnyzNwjDpZprGgb72lj4TOar2LLqziiO9AUNUFT2otZhAJccuoAPwS6y37E+55x4hrcj3aj36mxo08BidRurSnvu2FoE/dVX/M39xYA6/MsKlLJkXn1o+4niQzXFkd2CVApOoaayqC9m4eS6gWP3LbCkIgSPm6DAbUTYePLZ7P+zLIT3EMsZ++bmC6/HDm+p/1IjtHYTwCEo2HaLOkb2H7op3J910SFeeKAb3jeAKDlXOpCGuDxTVgbs/Yr9VE8CaBMN+2iTxyAgKkVOaOy17IhwXkJe6BsBcw6dyrANH1fCwkpni9IhIz886ooD5DvfRrtBW7HxwM/hokjBDMTwMPH2MK84od1JfA67ijLFrgzFzsCBxIQ7FY4nSAWGNfw54sSjHLIZDvleHI/rW0lYZTQ1Fghz0FbAdnlfHI8mx/NURh4JIjSHEseDr2IEMG7A3PNts3NLnvwn8owl+Ysm523W/c+tJu3PrBcccWmMnPwr63d7TtjOJfFRwGhNOs0Os4Gql9VPEDMp3P2p//4T23YGdhHH3xqk0HCGXrp9LRNEmlvBwCTTn9MZ5JWrpxYtXbhx+GPDg89wQYQtLQw78WhFufnrFYt26jXslcvn9rm+pJ1+w375qvfWn/QMcuMPFAlyOvBnJqbsxu3b1mhmLPjkxND4gYG7vbmhtvNg9cH9uUXX1pz1LL5qXmbKXDkOQC4ADSwpgmqOXoMsOAJveKszwPXLe0FAJr9aWt901q1lksZua3MTfuxeoIC9C1ZL8xXxpt9vFavOshAkTatVYAxEkCz2OHlpajwUseZpEie+H4xnbZ8seD7RRdf0WB1hCJwgJKwOGib+wmAxM6KGXvwD6ubtsyWZvzaIYGTdFCYgmMAENI89iPUU6FYmQeI6awDIkNOFQHqeBAZkskUUGMu3b33yO7de+AF16rliv3ud79zoI8CZT/4wQ/sj/74r/q6/MXPf+VMcfoZcJG1KZ8I1hgFuzzwoPhYb2ijccqqFQrerdqN3Xv2zoP3bbG0wiL359Xx/CffPLZ/8S9+at/7+GP78IMPrHp1aZ//9guX10ikU3Z6eWUzpQX78Y//Ndva3HVAA1AiNQk+WLPX8mPz5+hvo99aL1syOfGCfQCh8jXxf9Dlv6o1LVso2t6du5aeydnSxooXTYOxx7yvn1/a0f6BlY9Ord/umA1G1kabtRNOXjBHYLwBIv7Fv/zMRqm0ff8Pf2h37jywLsAOUlhTAEoNu7o6sdcvnzrr3yaBJICdQu8WKYKpTN7mNrbsh3/8Jza/CKPWLJM1Oz8b+tF1ThNkkhNbmCnYqNe0f/an/4+9efXUlpdKVq+VrViatuxizl4e7dvF6ZWTWPLZom2s79j9+w9cG/XF830fb9evHnNsIdgWtIFhRD547z1bXAL4gk1mbj//+T/7My8ex5H00kwoNEnBzUeP3rV0iuKQFTs6PLbVlW3b3blv09mCEy0ApxhXMZZgtzoBZDqQBFZXl+3mjQ0rFFwBxO9Zr9d8nwLcBZErzs265E+pRHHisYPTrMny5YW9fvXCLk5P7NNPvmMPH75jlXLZ3rx4bb/+xS99n6Pg4OL8gvcDwGKQLDL75Lufum24rFzYYNx3PdlaLWg4P37ytc9vbDN2hpMNMIVZU7jUzDVAM5igLgnVDsXG0dKlQB591GjBSgVgz1kiSeKl7Nk9yBG0gzldRbao2TSWITaJoosffPCRfefjT211A633psEkJvnEWh8nB1Zvle3J09/a3/0f/nu3lTwLSQnkKxZK4TnR7xbpBRuH/wQz3E//JSY2mgwccPY9h8iUIJnA1xK2trRiCzMBIEaabmFp0dnVSEkw5lcUI4z05kl64Ofir9PXAoXQwGWMOQnhQHZh1vdvSRQCLtKP62ubnkCSFEkhX3S5kMuLE2u3m1YtX1rl6sranTrHm5yN7/s81XcTU9aZDC1reSvOLNl3Pv6ura6u22Jp1VKTtAOYFOU8Oj+2q8qFSy998MmHdvvubcvP5jDDPu8HTbOz40vrtgb27PFTe/z4sYO/sNXxIXqjro2nJra0uuRFHJkTs4UZm59b8kTtyZsTZ1B3W2ibB/+TGgmwhhnb1y9fud2lb4Ifn/Bx4GTMg3fu2drGquvdH58d2zdPHjvbdmVj2dcMtpTj5BCiVMzeSSNRnEZxUa5NIUJkxRwUToioM/A1h4/CCVWA7XavaV3kJwYdB0QB4bPJrE2nC5ZNInEy4dyUF5cFuEYb3fcdisIlJ66X3h31XJP75t5tf556uR709McjS09lrTviuiGwzCTxv5JRYUuKIfdcror5N50NDOkQJ4RiZKwxyGuzhVmXEaA4Jm0kqU7bluYWXPYK2a16ueqMfBJk6Lm71NUkEBD+6k/+xO7cuh2ATcZidta+/vpre/z4qT18+NBOT8+tWqm5jA4yNxQE5QTLxWUoGHpZP6PZ1mK/TiZsa2PTJXtePH/qgHG1cmUnZ8c2P1/yfkpns24nkL+hQfRvd9iz/EzWUrmUy24Mkj1rD+s2tJ5N5TitMrZmu2KFmYL3M4xubHDAFUJMolhDcTCJe5Ed4kAZ7yvuIqYVjiD/XL69MIs4cK3YjfHie/JPRYxwHyhW00exi2I74Rj6vLAQj20i8qJwI+ErigXEQmXMsBPXBEUKwZZKblsV28kXd5wiqlEjv1pt13NzfeFPijlFwovHS3xefr+fCoiYtSLNCCvR6yJV0gbFkQJ3NR4hLgsn2jzp4ScFgtweP1xTxC+BvAJj6SePP5EQi8hBcXxF84FrKeYQcCqA2DG1KB7yGCVSChDhyH2fiAAYB85pg0hUTgaI8Exhb0ou6H7xecM11b/+fJ2W/8346r5cW7Gt8BA+I+zN8aGIHIrt49SfiF3qa8WywqoghKnfNW/VX8KfBAALI3RsLMYYv/YFY4oJmu98V59Vf+g+wq/4bBzYZw1z6o9koTBZTuYKf+CzIsXFkzfC7rz9/93f/o+vAWiBoH7EOT99bRii/fs6yA+TPwSmMDkUQHNjLXiMkwJaPg8ArUXqIHE3gL8EyTIqvK4sh0AVZ4FFAKXaR0Nooyb6NQAeHf0XSKBFG5/gCob5LpumBlgLR0ZHgFPI5L5dJN/OjnDcRqxigWQCfZUJ8eePjhTIeIqpJwCaz1yDEtERcgG2CnQEjOka9KeMI7/TNr0noygWZBw49/GKmOHxycszK1OmTJGDQdGC4RoqEiYDSLJCk1KGlc/DOMIxxLHjO9IuVUGGa7AuOrpO291xGb4t+OfjnMuHzTwymslUYAsLLKX4gcbMjQyFAkl0pAITUYaeY1g+PtG8VF86Azra7GSkvC8TIUuk/tSi1gagNnDEWACx+t/7Jhk0xQVq6nkF6DrwSNYw2kTpW4Eu3IM5xNzTeogbH81N2tSD+RwVOOMefD5sXAFkZ2NzQzQIoLI2LNrFPQozs74u+fu6j6NEkbK39KPaw7UkS6Eif3yOcVXGWnNECSRlscUCdqe0270uNkG71J8aSxlL2iSDL0dFAB5gDwAibCCxfv2IV3SaIIC8AfATqNdtvZV7cDmRbihKQ78w5+VkCCTjuuoXjZHWjwfb6bS/rz7gezwffaDxVJ+rHTyrA4LOUE5da0BrrnhiImLOxvWf6Bt+NE+5BiA2r18nHr51HEbz3At9RokG2QoHc8fBZl8DkKqqG0ltaL4K8L4GMqOigmB5brtw5F3+JuOBJPadoFzJRXeA0hkPSt1ZjDLVzCXNE+ltuiMYaU8JNJVmGt9lfHWUigSVnE45SG4TU4Fp4n0UzV8HA03EFfEAACAASURBVLKhaIWA+NlcCAzk/Gk/0PzTGMteay/QXCT5wbgK5Oj2gvyHHGw5YnKICYPfgqsj1xj29kxCIpbjn3JwuSbMV9pcLBRCtesoYUXCze3HKDDx5YzICYLlotdlh4LDFxJNGnOtO+2V+pvr86xIbLntS4RTBXpuAHHZKV7jn74bt3vx/tT8174Nsw8JJtYoP+4HoIcYOcvB1iZs0B/aVCYkvWBOciwdgBJdViQNet2haz2XSmuWTBZtbmHDNnYeWmFm3RaWt23CMeUuSY1pKyD6PIZ52LZ2rWFJTj9QcLPesYPX+/aXf/ZTL3T1kx/9iU3GUzZXXKTEqvVhgvYGFkDz8KzZDM4jp0HqdnJ65EwlTnRw7Hlupmi3bt2yqcnYDg/2LZ2a2NXFkS3Mz9r52YF98fkvLZfP2DDZs2a74TqiaFgy9u88emAr62u2v//aKrWqn/C4deOmg1Ff/uZLq9SrNpubc4mBTqPtmqGc7ECTOuzVCTu/unQJDGeYYDMsMG0A8mGHor2KnjFFwt4DhFtcdvkOgJTPPvvMgRwkLpgD/M8zA0ADhOkkkPYEju4CHuA7eHIqGTQeizMFD1JZI/mZnM8jJAHeHBzYm4M3lk6lbW521pNeJBo8gIokcpZX11yjdGtnx3VUq7Waa6UCYuO0Yw848fL85QtbX121Qn7aCyzloqQ8Ei08D+Czy9REMjRpAJdezx5/87VryC+tbdl7737ggf7RwaEdSTd6iF7von383e85I/z45MyLGsKac3+nR+HVkb376H2fvyMLeyvsUpLXU6mCtZsjyxeWbWvztt299dBKc0uOPJKEY5+q1q7s/PTYfvGzz2zcH9j7773rc/LzL35t9XbHktm09ScT29jdtZ/88b9uqysbNj2Vo76ajVoDP8Jf67bsGEb9yYEN+h1L2tA67ZprQGdSMGNLDuq7tNd4YrUGwMGUbe7suCxJNzFy0Dw7lbEJpy4aLWtWazZodSyNPzGVskat4slebDonMda3130uffXkqR1dlu32vft2984DB7FhY8LKqTfKdnV5ZrXKhTUbVRsCbg0Hrt0LOFfIzVppedX23v+OffS9v+IJl6urlqXSOWOMTk+rXkivMJ3yIqEbqwv25a9+Zv/w//4/bDo5ssxUwiapoc1uLlu1VbPzs7K16k0vkrWzdSOAfQvL1uuGU1QAR4B09DvP+73vfWoP33vfsvkZa0cyTDwT/f/P/vmf2+Ovv3J2Grru3/n4Q3v0zkObnZ2yRMYMPP3zXz+3gzdn1u8lrFiY82v6XpUM+5NqdZAUoRje0nzJC66VOJHDuNVqgRndCYlGCs3B1F9bX7e1zWUHmxqNgZ9CuDw7demLb373pR28eW0ffPC+/cH3vhf0n7sD+8XPf2Zv3rzx9UfShi9TsJJ5CrN6c2fT9xD0XbuDlp2fH9s4MXFQC8121jo2l3kOQAogTjE95vN0ZjqSlEjazRu3bX5uzlpNAMjAwncwrVKxWrPqAPTS0oLlC0h4sP9Q9DX0fa1S9sQdiSyK1rF+AfT/5N/4N21lbcuqtaZVag0HlGfmirZ3/6a1e1V78fJr+5/+579rh6evKN1os+lZl05DwgV7ogKlqteB3+UnFoZty1jGptJRzQr0/70IadJavk6SdmN7xzbQgWafvSoH/fworkRXmNOJ1auy780rSwu2tLJyfUKWucKzkyjCLjPO7ptFTEYBMskxcYTZ5vqW3dm7Z8vL6wYbBg3p84tTazeRBWlZswFAX7Nuu2ndXvOa4NUdB71qTvkkqe6WSNvNW3t28+ae3d27Z3P5OS9id3h8YE+fP7fL6pVLb/zRT35s737wvk2xTWfM+pdmV1cVe/r1cy/Y16g17PnL55bJp1wHGbCVJNCNvV179/1Hdv/uPeOQgqEmAp5UNfvil8/si89/a9UriCchMUntA/qeOJ6xQLO4P+i57eS53PefMtu5Adt9zqWaODXy/NVzn3sLSwtuz5HGYf5igxg/sR6dYJFMuF8Q4rsQu6Jzjs11djdJ1iy+ycAlDUiQAUCfXBz6c/XHwQ/ls8lRyoHo2el5W1pcdCYzdom9F0309qDnIG+93bKudW1xZtEePHrooPuL568CwQP5DAR/kmnfA5rjtuWTsy5Lw+kXr0/SC/KYFIOVFJQnhbJRQfUO0qBJ/xxyLOzLkJJYW0jDrC2uesJ8sTBrpycndnZy6v1EggZwnPoJ9P+Dvfv27sNHvp44iUAfHR1RwPONF9isXtUN7eZPv/OxA8cUHsbfwCZels/NUkM/7UTMwh4PSM3cJ4E4GHbs2bOndnS8b9PIdORzDjjho0znc54sp1Bxu9+xTG7KpqYTNs4MbJTsWWvQsP6k5TYabL7TaVgC2bfpcLIdHyGwcQOBRuDfNcAXFacTNqQYW4QQ4ln5mcKdWLv6vGIl4RT8jS8fj9Xl8/I8cdyE6yrO0tgp5lQ7hdcI41IMoriBa9IWSYDqdWE8InlxWkBxu+JtxRjcAwBasaBAWcVqtFN4jdoloFd4hUBE+de0QwAs7ft2jOAJ9uiUqfpM/aE+ibeHPSBOIlIswH1U2Fl9Hu9v7h1iiZB8UJwUYprfl+UUdqaYRRic4wZTIa5VG/V9v6Db42D/+YkD59wzjFl4Px4HCRMT9iJMQnG54mePYydvvyubpT6Mg8n6Pd7fTuzKB1BXALTmkXBUxe8ihvEcGj9+p+81L/w6UVytZ43H9mq/t1txe9QvwvjiOJPwCPWDsBHNU97HHpC40/wDgFaMqXkivEJzk+9dt+W//Vt/c8KXNRm14AgeHKCIQKv4AIdOChs6RxIV/Gqxe4NjMhUe3I8DG0MLmeMbPjEjYEQLRBNTk1aDqdeFnnMdsST5rALjOBihtscXtK6nYjbOMotkKDSYGA3ayoahwZbB4FkEyvA9NEiVRVCW49q4RMcsuL8Gj+sxUeXo0E+6psBDnFPPCMcE5QV6aTHEAW0Zt/jC0OcEIMsw62+eQcCfAPtvA+YCe7Qp0GbJB2jSw9Di+QWahGOIQ38+l1KYegte0mbuAegkIGg8DECswNJJIhQI4rPcN+2O7lvNZI7uynj4QoiM6LVBia4FAE0bcIAciBpG4GvEjhLYCDAdN0z8HsYzaK7yw2dllGRENZe1cWkNycCToRfoLwMYz6CSuPBFG0mAfBukpJ+DRmwwrvGNhd89+wRbLNKEpao0P8xrB9ci5ppANzR4BQRrDYaAPwDltEVgXzgeFcB7zUHmCIEJ15NEhhIjMqraDGWIlUXlbwHOWnfKHnMvJQm0aXM92kM73chFiSVtKsrU4SdwxAWmBWPNvMJJo42ScgC84HUKZ3mgUeHY3dhfc4aQwbwPR00FruqesjGaf9xfTE+1gX5SgUr6hbbGWd7qa80BPnMN4DebXt2bJIQf44wYunKyaA82SFlgscEFYHqCImIScPJEm5zskzYrX3dTb49haa24DYiOesqGEgi4rR8HR4Dn+zZT2U94DAPoOR1pC1PkC4YR60YsRpdmmg4ZbBwpxiiPvp4Hach09L1AFM9IvxIIE8y5/YhsSjwpqnnJaw50AdJHmq+aw7L5krrA4RZgzefFNBBbYL44e80gUP9qg+VarMN44kDOj+Y0beJe1/Onhw56YJnLrmmf4nlxuLTZu30ZBfui+Y42nhxiX5NII5DYjVj2M4W8XxsWUGAGhO9r09degCOghKD2Dq0r7VNyVmTLlcRw5zXSZe9HBf/4rJ6T6wL0xY920R9xR0gOjk47CMCnLbIfgEHJ0SQAlpHcR38Q9nIPRh0sz1ib4jeZbEiStQce3KJfybH7s+MzSyYzVpxZtMWldet2k9YbZO3G3ge2sn7LNrbu23SuZMNBwhl7uUzaxoNxKGqFLEdvbFfnF3bw7LU9ffzETt8c2Ufvf2w/+sM/stmZBT8OO54krdPuu0Yx81jrJ5VGqLNnvX7LdVSfPn1shVzeFpcWvNAPDKTFuVn74je/dP3a9NTIMumkVcqnNhx27eDwtQ0nfQeOJ8kpl66B8bawuGgb21vOZLu8eltQCfATEDZlFLJbsGJ+xmVEAI1ZQwDPzHGOkDsoVKs5uwLdVQJXWMaFmTl79OiRffTRdxyAhqU9Uyxavda0/YM3PqZPnj21X/7yl9dJXlj5YV/ruwYtSQ85sYCFm5ubPkeRxkA3mt8BnWdmi3b33j0HaE/Pz7zfKFjGsWiu79IGFG9iHXNINjoWyP8Li0v26N2Htr65GU6PoQ96sO8MZWQJAOr81EGr5Rq1MM45ug7AFYIgtOh71me8SGjk8tF+HMgAAHkDB+cTtrG25cAGyXKXZgFvqdStZxR5CTrc3f7AKsiYQFvFZ6OW0lQiKkS14iCLB5O+V2esXOZY+6Ktrd607c09u7173+cs7F9YXwBOV1dntv/quZ2eHNmw27Of/NGPbX5m1oGh/YNDa/Q6Vq43bO/+ffv+X/mxAwopiu700S1vWKNRs1a/ZZeVM7s6O7FBH3Zg1xMclfIlChe2vrLqQDPjB2mwgW7rcGxrG1u2c+uWNQFcqMkynjgI3qGIVr1h497AMsmEFw7rNBueBGBOcSwbDWPW+9HZub0+OrFcYc729u7a3dt3/HQCzLRev2uN2pWVy+d2enLoRfRIrsFsvri8sFRy2la3d+z2O+/Zo48+dpmbRDIcZ08mknZycunjDgiesKG9c3fXzk+O7X/9X/5HB7VXFkoObjRHXdcw5Vh9tVx3ZmRpZt5u7Ny0Wzf3bDwO0k9IBLhdDbRe++53v2s3b+9ZBtLDYGRTkT4kCTEKBv7m8187Y/nHP/y+vffenqWLZv1GUMw7PenaN988ttevjr1o4kxx3tmxyPRQqFFxE+uFE348NxIRsIVHw57b9MMjJBea7h+zb9JujtSzluYXlq59R8BbjvmyN3715RfOMt3Z3rLvfPChX3NrddNlY/7JP6GYYEiI72wDIuWt0W7ZwcGhzVGob5kEU8Na7ZprK6M7z/dZa/JXsMtryyu+7pF5qVbRNje3DUgrIgOzvbnjNtl9PZKHmWyUcK/bXKloOzd3bHWNNY5Ezb6P+1dffWmX56duo5AnYo9HTx2Sxs27d+3jT77nyZk0RQr7fbu8vLDV9SVnUH7+xWf2s5//hb05eGGDUccZ2egsZ1P4qOGkUNwnlX+ONKCTB3pdHxvkVrBJ9DWJpJevX7sEG6dVGK/yxaUXwEMuaG52zvcYNPRdCmMqaQuleSstzF/Hfr6ehkP3iTkZge1zolREZHAN62rZclP4hClnQN+9e992tm4apGYwF8DbXgdJtpZL75TLMMVhQTc9ORdOmvT8VFm+WLSpdM4TKsRES0srPh4w/olh6c9Gq+lsVqREAJEBE5GNIAGHBApJuWfPXliz3nQwmvmQypvlClnb2N6wjz7+0LZvrlkC0BoMjhpmSbPKYdualaYdvD6yl89f+nyQj0+7SbasLi8HaaxaOBlCX8OEx8YDCM8vzTsAeVUp2+HJofvhQ1jyEN3GA5sMkRmbtUwyxH+dbscLQBYKRWfdXuAX2tAK6Rk/NeNa614EL4AwEAl8n0hObHl1yQbjnp2cHVmj27SBhdpHJOGQDsHnn59etK31Ldu7fdslbgBvj06PvH39Yd/arFUb23Rq2vb27vh6ePPqjZ8QwPYnJwkrzBat2qjaZb1ss4WSra2ue39jwxrVmj8H+2StXnGcw+X/pkJMw2fYqyh2O400TS7v/Yps0+riqu2s77pvmBknrNvu2uXFhSdMkXxB+qPT73kdjtXZZZ/DzM3T02MfF9YxNg/ZJO7TqjfsnQcPrFAs2isKXp4d22DYd2b67HzRTxgxZm47Nrd8PRRLBU+EINPz5e9+Y5fdC8tZ1koLC75fAGbPLy7YZeXK2oOWZXJJS+eTNlVIWjI7tq51rD9p2yTZt+wMp1B71u62XdpFWt2sEXAk7I1AaAFvKlou0oNiMhHu2OuvY+0IdHO7FcX38r0VP/NMijOFZwiwkz+u+E9xXsC33oLWIkLK/5MN0L0E0HI9kTxECOE92qZrcF33mSfDa4CU9+WbC5DFJxHGIIyAv+OAvMA/+f7CrOT3Ky5UXyhWEb4hgFBjIAxEzx/HvGiX7h/iyyAzwtzhBxugmj7YAGFh6hvFwcIzlIDQ+8Kt9KwaI/mbAot533+fCszgOPgax0vYVwXCK3aLtyFIFgZCiWL1OMYozCGeJFE/OtaI5xrplYvgQ/8rRlcsp+cV5sbfPqfTEZ41ecvKV/87/hWxuq/j8ghXVSwn8F/X91hR6gQRkU17Yvw9gcOKHT2Wn56+Xj8CvoUfMS7C/nTCy/eAqYBNCePkc5q7cdKWfHvhyBrnxN/5z/+Ga0Droipchii9Gv5tVD50XmALqpgNN9AD+Bcj4IzJ6BOVajYxHR0xUsmcfjtDIYRcAJQMRHzi6wHUbi1STY440CsDJ+CCzsYp4XUcO354LX4MnmcLWl0B0IsfD9eEC6B9BCRGzDItRBm7OEguEFhArP8dK14ngyHRfwEf9I/AzDjA7gBkFPhrgAWmxheMwNO3WaeQcJAhpl8EPgqEkNGhX+OTnd81segHCpHwt8aeturYhYNX00GLjuvxOv0owN8X/DgcV9DiAIBm8+SzPg/IYcUkPygeEgf4Z+bmro8++EYQJSMAoAVuOtg8jFi2sYqeXF+v8121IQCPQVKBz2gTiRs6zZk4W5HPS6aBAin86KiewHwZOuaNA3zZcBRJC9ezy1Hl2PjclIGWoeVv+jcdObxIcXANHGcHqFPBKEiEn6Im9CmvaV7xzGL/yDAIIOL63J/XWQfcSwxV2uBH3qJxdYA/KvYphrsMlsDpeBJGRpPvCGiSg8F7AkPjAD7XE6jIMwVwPOsaYgkLoKmf3MgFORetfwr4OPAZSbcQtPMe95FmH4wQXqM/mJ8CxwVWKjElYFEbs8ZN4B9/02b+iQEjm8dntHYCUJ52IIbgBCNO34qJpH7V/KFPeV5Jd2jD93ZG8j+SrNC8FCDrcxymdjIkVjTPr52RSJpGthWmtDtPURFCvitmAd9RwCp28+LcXEhEDkfOeAbkgv1IoOfaZOOQxAQQdQcRtktU8IlrwUCBQcPYStbFpXei/YM2iwWvdsge+8YHcBLpTMkeyjnjfpy8kX2jbzT35HQQuAhI1d6nRALrRbZM9lVOouazgFn1N+wfjbP6VImV4LwFZ0dOEkEGn5djkopYrEp6zBXD2Lv+LkyfXHASkODwfkoG7TitMwHiIPNxeytQRHZDjiTj68W5EujXBqDKmSnRegMcpC18TvuTJ0oi+0Nfxfck2WZeo70CoNU/8hN0JHHIaR+XZMj5ODhoGNmF4OiHhA5BNOsVhlBgXeSCJm+n50zgbG7WC6KNhtNWqQ/sxt6Htrq+Z4sru7a5eccLv3kB1xFJK7PJeGSpUdKqJ5f25Kuvbf/5K/vmy68sZVP2g0+/b3s379r29k1LTWW9EF+rNbBWu+1BLPaG50gkRtYd1D1QI9g8Pj6yjfV1DzRhU9++fdN2tjcdhPrzP/tTOzx4ZYvzRWs2ypTEsavyudsAgjIkgZCpAMA8vTz1IO/W7Rs2jZSCjR1k9qQJRRnbfWs0W3Zj9wa8Znu9/9rSyYRl0fBPBUaK6ytn0i4H4b7ROKzHxFTagYk7d+7a0vyCHzlPAgxclu08Yjfz/V/96lfORINtDpDGWKLTenF26s/qa3c6FN3bWFu9ZkDwnYPDN5ELmLDV9RUH1QjskSgozhUdDDs4PPTrU+sBdgcAdGoq+BEww6gtwr23dnc8oF5aWXa5jefPn7sdBARlXlycIX2RsvmZcIT1+OjIQSFnu6WmLDGVcRCK4oo8F+sEdldr0LQMh7ATURX08cQoPLiyvOwMZkAy6hxgxxZWVn1PavG3F4+KHO5uz3qTti0Vl1x3lDmMXzsamx0dl21n+47dvvnI9m4/tL0bDyxHzYtusEe9bsfBwOPDV/bq5XNr12vOst1eX/P1dHx+Zv3x0C7KdVvd3LI77zxw5jr2edCZWPmi4s9xWT2z3qBlnUbdqpULq1ydW7N5ZT1s76hrs4WiS6OQiABoHfTH1h0MHeTcuX3T+n48P+UnEZBT4Zh5o1J2QDwxGtrtmzc8gQCgB2jE8WyO6zMGlXrDjs/LNhzDJr1h9+7ds7mZUvAF0fzv1O3iHDYeTP6yM+26nb5dlK+8iOfyxrotre/Yg0fvu6QACR/kEdDPhtgC0AMwxZ5xc3fdkBz7e//7/2a//tXPnOkNSJIr5Wx2Yd4TAbALYWBfnF3YoDOwnZ0bNpXIWK1et8vzSyvMFD3Zi32huNb8woLNA6QsLDio5frGmayzB3/9q1/YT37yY/vBHyB3gIb6xJmFtOv05Nyurqr26uW+TcYpe/jwXQfgYTJyxBy31pPjw8jW2MB1iSn4hyQJBdlKpQBycmyelAd2kvb5KZfpkCxRQh9fDpv87MkT1wpmrd+9e9dWlpZdV5h5fbC/b19+/aUzdkk4zM6UnHnMPsez7t2948zrk5MD23/z2hmiIZEXNGoV37AWkeRByxjQHhCaJDn79PLSqjOkYXmGPTJtM7OhSDBzOp/P2tLagpXmAUUrXgiwUr20s7MjL4gIoIoN4VkO9l9buVqz+aU1L+56//4j+/CDj2xlbT3SYb+yx8++sl9//jPrD5hr575PkObG5mVT0/6MrEX2AfqAfzo1yskdTwInzJ9/+8au2yr8fSQKPv/iC58Hj955x79Hm54+fWrVZtVPhRD3YX/wJ5nPfFd+oPYykURCYbpqAKsiwoRivVYNbeicn15AduTGjVt+unLYH/oa6nVbYd3VKm63SE7w+fWNNQf5shlk30igFTxZ1my0HYxF/xo5QpKLJEZFmsJWI+e1u3PD7Tz7SqPRcuCTUPP8/NLbWb6q2sff/dA+/cOPvGgcYFF2B5Fos/7pxGUfTg7P7fTwxM6OLyyXylu9Wvfv0xew5W/dumE//elf2PMXT215YdHtMQAvfcYeAcOeZ7lxY8eB02qjZueXZ3ZxeenJkh7J1+msS4DYMJBCYDJzHcBKTNPa+obPRxKY9XoznJYbc/ooEHBgnjMO2DlIC+wBkFCQqbisXVqzV/M5oLiMAsLs4Fmbdr303e0dB63xy2DfkzToj5DiGPl+hP+Ym8r5aYpue2CFXNFKM3NmI5IvaWv0m1Zt1B1Epg8BoLERJDQUx3qcMAr1ZNIpaYizDppOyAhAIGzyltXqLSsV5u3erfu2vrxurWrT6z2wDvGlpyh02G97QpRk+Gyq6ExuNLxPz0+sVq16/3ts1+zY5lpI4K4sL1oyBUv91C5rZT8Jgj50JhdJ70xP++kJ7ChFI2fmOdE65Tbj2YsnDm5flC+cUIIfwtpYXF6yg+M31uG0QQyATucTNkwNbDzVt3av5gA0fgw2h7nKfiJcgWS2wFr5jIEAE2yK3sPG8B3hFhCq+Py340vHHKIaOMxzgXGK5YUtCVjU+4rjFQMoTuBzcYKIYlKB3XoOYSTCVISdYYP4Pvflu0EKbeqa7ITGuq6pGDROrsTfCAn1ALjHQffrvoh89DjAqr4SyCx8QT4899JPPH4KPncAYwO+FeJiXtN344QXbJPeE6jK/PBYBa2p6ESIML441hHaG3xp4RuO4UT3iwPJ3waABaBe11GKTgzrOtd9MQy4juJixb/Ct9jDNLf4jO4TfyZ+j78XvwdEFmE2mic8v/pPeJxiZ7VFf4e6B+NryVjFWSJBCbMDgNYP1+CfnkH9dR3DRwkQzU0lNTS22puUdFK7HU+K6pEpphN4r3trrPQ3uK7ayPUEhPM5kbAEZqtP4/2Z+K/+s/9wwheZLCwON/7OAA6ZBXXgNeAVaQWTuQnAQgQ0RAsMfSE1nsb0IuCPzwoI9YmVCmxojKgeknupc7XABWxp0AUCYlRppwCfODD37UXGcykTIXDXC2BFxwBklKRTi2PAtZkEnjWPCnXxmhbuW8MY2i+AQq8L+BHYRZuUFdHk8YGPsX40obQgNJjcX98VGCuQhX4RWCuD9O3JqYwO72uBa2x1XYEVGuf44ucZBILLuGizSGcCIKzn5/vqDx/DqEijs/YI4iho02pFjgKanCGI1eIBgBYg4/MrWncCh3G6dA/aQNDtIHw0Bup37itw0xeiF4N5m+mCOR2As98vgiXDBcuDOUNbBUDzPPyTMYobKfXRNbiKDmTEIFVfaRwcfIwAaI75aUxoJ/cXCKvkTXzua43oWhRPkTH2pMlMmNcCgOlffhyE4Pmjo/4ySjgytFMGkc+6Ni4FZgYDd+7FguYacZkVnDqNvTYq1hDOO3+rCi/34hr0owBxPqd5K2BURkubN88qII57B4CZo2ph7XuRoCGMkJQX1uA5uBaOHpnVANCFDB36jlyD9oq94axLGA2RQDj3ot3x9aKEjNoqFq6YN9rY6L/QppTPZ/pa36HdtCHuiDiY7sY+6Sx4vivpEhl37q2NTIB2HOTWZqW1IVut/2mD5qWKCr7deMNRRklwaFNwTTzWRtSfsjOal8HpbzrY7AFf5KgAQHNEG0fagTCYl8OhH0n39RxJznD8PIxJAGGRNKAv4qAv16dYIW1VEok2cT/ZbElwZPzo5dv6AprnctpYX1qzHiB+SxMrMRz7fKUNfIdxkK3jfv4MLSqbB4ZIHMTnXoCDSjJqbWqPkB0M6/ptERONl9sTGI1++iAk3UhGuE2eBMd3Bt081zKLpE6QFECHLDomSCKY+cz8oL9gtCopK7uiJJo76xEwrDWGJr6+S1/DyOG+AE786CSJ9hRcMYHMkp7RulQCIC7lIyco7rioH91hjdodEkI5l02gH2QDAaDdcUJf0fXaQnFVgNXwORJhsO7R+l6xYnHN6q2xLa/ftnxxzRLJWbt//0NbW9/1pAbgXa9NEaKeywzUTstWO7+yQadvf/H/VK2W/gAAIABJREFU/bnZcGQ//P6PbW151e7dfeg1LfpDknGBAQrjIwnzimOjyaF1+hyhDowwjlSjwQpjFgb03t6eM62xPRdnZ/aLX/zUC2ulkmOrVM9d2gLGMKzJTz7+rr3z6KFdVS7tn//lT50FWyrN2vr2qoPJANqM39zcvMt80I4//IPvW2l20dnXFBKjACABOePDWDKvPbliFL9phRMWMAhzeS9ahrSHayjPz3pQrxMAtAcQbv9431bmVxz4YWyXlxf9iDXMNu0ZgIrMRcbUJUempuw3v/mNM/J6447Nz8zbJ598Yjdu3XQAmiCW+wBCAKr3xwObyc45040ECGAgyV9fW5OJlRYXAssxStIQcGDbeS5ef/3qlff9bOTjIRHSqrcsEdUiKczMOwAxV1rw+UPfABY1vchsz5YW5z05x3xAJ59kGHPK9wn+np+3Rx986MUFX7/Zd1AOEIg5eHJ6bBzsBrXZvXHTfcXHT55Yi/k1mbIbm/fs/r337c7eI7u5dc+ZowM0PrHLLhXVtoPDFy7H0qxW7PaNm7axshz2XhITUwlLZnKWSGdsaXXVWZS0rd3sOaDa6bSt1S1brX5po17XyleXdnK0b6k0diBj5cq569szD+gDjrHTBzAq4akUZ0u2e+eO65Jih8tXF15krFWrumQXaYHV5SVbWCi5fWp1W56sAExmbCiauX94ZolUxjZXN11mAD1apCvQgSb5e3556oAG34Ux1+71vbhitzey2fl5B/fv3X9kf/C9H9hgMPbiopMJ+/rEprN5T4Qh8bK4ULJBr23/6B/8ffvZzz+zmeK0PXz3Hfvk+5/YxtamrSzNOxnm+ODE/uz//XN78s1TX4eDDkfrGzbo9i1J/0fHdgGn1ymo6AVeZ23Y7/s6or+Y38jm/PW//tfszu2bLmXDfA5J+qQdvDmyZhvN5yMHon74V35s77//niF9icYxADT1r1otM+p0djoDLzz6j//h/+XFw9579MjmF8KeU682rN6AqXzg1/cEYpTU42/A0yJrGLmJsxM7Pjh0FjT75VxpxufrBx996ESPN4f79n/+/b9nc7PoNwcpEO7xzjvvOBgJ6HR6dmQnJ0f25uClz4sUsiPttl+PMeW9uZk5L4AI2IgMCsx9ynjBWKa4IYVJAQUXkQlIhWPvwYUahWRaJmGdbtP23zxzFiqJkARlIwG9jJNTSet1Wi5pdF4r29LCuu3u3rbtrRv2yXe+5wxldNEvrk5tZnbaMtmkHR7tW6vbsIGRhCMpl7TZ3KzN5EPhOp7TT7q572eedKDPeMbt3R1n4DL2+C2M5bOXL3xfp1/4DP7Pq1ev/D3568EWwDZe8n/y4xgXAGD0oZkr+KD4yV64esiJAk4sJQMTtcUePmOLC+xNs7ZBMb9s/romRzY15d9pN0Jx6pkiBRpv2m3kTuYD49p9FgDKRssuL6/s5PzMkyCQR9qdjnX6gyCh0KPOQ6iVs71F4nXbAVNO6bJWAUYBrMNenrB/+9/5t+z9P7nhEh1GUrYFQF2206NTO9w/tCdfPrHqZcWWF9b8dEP5suJ65MgvbGys2c7utl2Uz1yLn8QH/Yk/vbK6ZK9fvPTTGbPFkgPV2O16CxmflreZ0wBXtSvrMp4kT6fSLp8xhTwWif9JSLYC6HJiB7m6KsUHnRhhLvcT4o+uJ1rwaxbmlyzj5I+WXVydu6TGVDrhLEPkjOhfyCaJSSi8CrCbpoBjlmLLGS/SS+ICeQtAaPiNnDaaSqZsvlgyG09ZPp237fVdZxd3RwObXS5aD/3siMSiIoNoyTthIhHkHIiFWCeaa4HZSBHltPcF4DNSGeNB0qZTebuxc8vevf+epS1jnTqFSquemAIAplAkp1i41rg19P3XE0k2dsk2ijjC6M4mM87ydvm6LDIujPvQBjb0EwqQVzghBEuUtpLUov0w8ZHQmV+YdZ+iVr9yeZgnz5856E6SnM9PF6atN+xYd9Sx9HTCRsm+DZN9Z0CP0n0ztJ87FZukRzY7i+Z/wgFo1+KPCAwqmC18RD60Z/0jLEFAJuMnYJVTNvxg40TYEQAWJ6pg04SLKJYUxqRYinvKr2cOx8FbxVhKOsl3d1JTFHvzGeas7q+YTfFs8KeRXHkL7HIdj1GiUyt8VvGhsC/a5SdkothduIMTe4S3RUoA+n4cvBXmpXvxDOorPYf65Nvgdpw0E7+m4mOexZNBkQyTYo14fKn7Cc/RdfTZgEG8lV/5NuCsseN/jZk+cw1kI88TgebCy+Sbetw3CSfrhNWon/gOP/hTwg7jOJYwFeGNwkcUx7wFuAMxR/GKY54urRmwC74X/Ibwo2fn94CDBgKuapZpngiAVjtJDKsNek24jv5WH3l8GOFUXE+gsj6nucy46ES6YlZhtwKjhYlovWpNvl2/obaKsDXu7RjcKJwCFhZF8kzgO/e/7tf/4j/5D5wBzWRygzYe+0biQvsR/Ts+gJoAMG0cDOiHC1+zICN5AB6E62bzYYA1cTWAABRxAFqdpkZyb14TGKQBEwjBgqed4RhyAJn40YBrgtAugYICpgUwaFJ6QBvpg4oNJ+abFqY6WZNdgA2bO7+rvfH3BYKI2i/wWO2kbb1ogmgyqd16XoFYAto1qFosfF4Bv4AQAfrK6sUnP78LdJZx1dFqMSzVTi1C9RP9KN3fsHizNg0LNcrweVAesXm1oQBkySipfTLYtLOQy14ffXDjGFUJVpsBoAXmuUGiUIWOX9DvEasJr0SGyrOFsKiQ6IgmOwtAm4Qvrug9Xqc9tFvPHeZ7WMSat3FQXQAfbeR9+k/zXc4rgb6MnV6LJyoAoL29kTZd3EgpUaANV+tPALjWE/OnEIGy6iOAKh1TYp7nI41utWXQQ9QtzAEPdEdUuw4MSj7Ds8WPYkhSRSAy39V8ExioufvtcRaIIECEzwtklcHmPbVX/aMxkzGXweS5xbzWptZttwwdchxTvs8zBcZ2kJjRepQmtgzqdUKlExj4GmuehXlIu2hrqFwdjmLxT5uq1r+eke/pfbEtBHbSpmvDHHNEfB1OpRwEFlCsTUoGXu0S4CrDTTu0fgPAGbSw4hte3FmQBnTcCXJwtRuK4On7gDHe38O3hT7lrIhZQFtI3NBPBYHC6Oj20M8zD2p9rU+F4Imgr9cJJxoEQFMZx+3FIIDHcug05j3kCCJGufpVz6bx4P/sdO6aPRx/Dq0HjioqoSK7I8fG19wgMCt4NiUOYD/yGk4913QtP9fCDexj+lUnT4gv5Ph82/Hlc4xfSGCF/pLt0viG4oE40uHoGnqTPl8s7JnMY7ezUSJJmnDSgFYRD51uoDCk9lK1h+dWAoNdUvbLHZJo3tBfPGMuYpIhkUJQzfXiLGdwBtlZFWITs0MJP9/X/JkDs1mJW+2l8UReItIsd2c7nQ7a4Ry9j3wPGI2+nrwAIMkKCmsFO+JO0yT0jyWzls4UrFTasFYnYaXlXcsXV61SHdqdO+/b9vYdK+RLrp+LfvSQI/uXFTt9fmjp4cSBCwDoVqXhmoqrS2v27sP3ogKWZleVdmAhRyd4fJ1ScKt+ZpVaYJXRHwTGAAjIfMD8heEEgAWgt//6qR0evLZEcmD9XsOLXMGIQj8WZtztvT0rzBbst7/9rf3lZz+1RIIE0cBBG8BRgcqAz8z9e3fu22Jp0aC8cXoCRqx0NxnvcuXSZmYDiOJOYX/owSYsbrHYxpNwGoR9/ej05HofY24wbviEAJD8DdO41+4E6Yt222rNijOoGTsSH87Yy2YdEODovb4PWPXovXd9LXBkGckAGNBn5Qubmy7Z9vaOfxcAGqYybSVgBwAjQcJx8XIV7ee0La0sBqZhxLrkGDOnfygi6acBWkE+bTpfdMYgoOPC4rKtrK05C5A2OPjBkfs3+7axumjFfM6fC53dULshsKgKcyVnpf/gRz9yluvZ+bmDLRxjh/W4/+q1jYZd43TRrTt7trK6aoeHR1auNKzTGwfpjVvv2M0b921tacvGI1jGIXEC87XRLNtV5dh+99tfW6tetU8//NiWSiXvNz+NQDHwbN6avY7lZ+bt9p07NlOc87oFFxdX1mrWXSf39atnzg5GJoOiZrPFnBULWWetBc1sknfTTvqggBtyNgBohGD3Hj6yfGHGGvW6Hb7Zt9pl1cFB7LTbgnTawTvsjGfFbOJMeT99NEKDt2q54owtLyx58qWYC0x0ivPAYgSgY8xJgswvLzkQxCmHZrvr8mmAavPzi/bv/bv/voMsp8fnziQeD801wJGJ4Xr5XMIuLxv2j/7RP3C99fcfPbQf/PAP7e7DGZc+4WHImXXbZv/yp7+2P/2n/9SoJ+YF9NxHy1vGEwuBSUZCAvsO0OS2ajDwMWU+wdSlb7/3ve/awwf3nDUoQsr+/oH97suvLQtTOT3tWsnvvfeB3b17z0pzsIHN2d0qJszcZE22GhX77Gd/aWenh3br9q6try/7nM9PF6JCg6+d4cj8FItX/pIX+2UvTAZAgvUzFR1d709GtrW7Zffv3PXibj/7F//Sgz+krWDC5rN5B+IBM0m4AAyTgHn2/InLYOUKoWAan6E/YAEDeC9FWtCsQZKQAA3IDiCZwx5WyM/Y8jJJkS1nRJMkQLoA1iuyQhw1Ob84tm6/bY1mxZN09cZlYILOkDREsyZh5+WKF0nd3Lhh1XLDtZ25PmMG8zud4USW2f7Ra6tQRNGGLsPB2vYTaiH+9X0GkBg7jm1oRrEhfQjIvL615vIe7BswXZHNQCef78yVSm7nWCvo7bZ6LWdacx/6jxMb/FO9Cq4Jk7/VaDizG1uLHj3FGFM44JEPCSDq2vxpSFlIL9Uc8ABUvY5NIEUMup5UJPG2d/OWPXzwjktsaMzHieDrYX9ev96304tzbyvkpSGFhoszThhgXxuTILUpy0zhFw19PXK/g6MTL3DnxSWxi8mk3b5/03bvbVhxLpz2BHxH5omJUzm/spdPXlm32bHd7V27vXs7FBo8fG0t6qhkUy6nhOY33/v8888NuS7GAbkSAFhYxay11fXVkKRITtwnxL4DkDJfL1tXnsSf5uQgJ2nTgajUbDV9DEj43H/nnuXyxYjwhl869P3GfcZizgFXpJE8mT8MJCcS2fhOS6uB+cs6gUVdqzdcf9tjsmTaGd/8cHKB9nrFxqmJJ8+Q/CDxvbdxx1aWVq3b6NmgO/E99+qiYiOKvM5M2YTr9/tWg6XsurYBh2AMOVXjcizlsq9rTh1g/9nfRmhTZzmWNbZ6rW2D7tBymaIlKCyZLtrW6o7d3N3zMajVGs4Wp/hrs9O23mhoaUCu7shPbzCfWFPMmVr5yk8G0ZBSsWSrS8ueRMaGU4vBC/p2gv9Ub7Xt6rLicw+/JcQBocBjoZi1Su3KLEGc0LZnL55aLh/q7cB8pfsSqYn1Jz2bykysO2pZe9g0Sw9dCzo5PbbRpO+vTefTLtHDfg6rWnEMfS6SC88g3x6JDWEb+Cp8XpiM+4+eiA7YgGJ3xc3CkPhbYKTiNWEUis3kd14TxyLfQmCfQGVhIXGAVT68/H/5vIoRFbd6wjliHAtcFl7kJwFi8nVcX2Cex+iRRKaAS8U1/C+QkHVAHwgr4r7ysd3f+VbsymcV07FePSkbsXyF4wlTi2Nnwh2cyBKBrvhK6lPhQMKqFI9zvzjGos+HeC0Qw+IYI/cRmCrMiHvqmRVDOZaYfFtrToC7MEPHF9kEI7BX+J/GKdjpQGoSPiLbrb81T4VH8b/ibLcbyUB8U0zFWGhOiqwZx4v4TkgARokR6odAAGTJRZgp79H2tzFQKJYqjEgYqua/8D79rXmp671da4HdrlhfiRbNB42L8Cr1i9p8DYbH8AJeU+yo+I6/IR5fY4AusRfmdTw54O34L//Tv+apJD20OpCjPHQAnRgHNLXYAKAdWUdQLQLiFAQLCKBxuSIB49tibPEBUIO1yDVBFEDHMzdqY5yFpsA6Dg7qcwKFZZwE1igzoEnB5+LZKxac2LoK2mUsNPBcQ/1Qq9X9dzkU8WeRIdFzySDRJn2eY71aZDKK3Id7Mha0wY/ORiC39JNlbGTcNLB6fg0+46dJp/brflqIyuRxnzgQqQWtCS0wQROJfogSvL83qeOZDijMmrh8XgkEgWMeacSOcwuAVv/2B+F9GSCiDYHcDkBF+qsCZHQ/PbOMtAJqwDA3rmIyez20t8cZtFilCxzPrsqwxTNKMuTxzc+Nvx95C5k7zUEZpmAYglYPwYIWvAyMjL+eOT6nNNe4No4WEhxig7kxGPSus+ye1R2Fwircg893Wk1vl+Y5R7NpozYIAdMytNr4+Y4kMJg3cgbUF9o445tnHGTmevEEBJ9TX8ugC9hzQCOS+JAN0Aas59e4UL1ZG58DD9lwFFpgIcwt+mUQMWoJlARC+0Y3+H1ZBjkIPKOOdsY3VJ7b511UGDW+FuScCET1+0ZyH1xXhl5zk89NUQQlysaqD31ji4y85hD3VX9prfv1YpWgNX9k467XWEy7WnaEa9F22ZZruxEFJzjyHgRGJxdkd7mn7wkRQyEb6W8REDoo5FrQUYJjOmzujI/2Ebai4OxEx67Gb49cae752o/J0si+i7musfcNjNSDFxcNzig/cmT5PEGTO2TZEDhrTcnhyqfD8VveIziL21zZJTmIcadAthMNfM1NFUqUnQ3rNtiXuE2UM8trSMPEHSPZGBxzB+yjhC5au/4cyUjvLGLqc6KB7+uecuD5LEH19d4bA4U1/3yNSz8tul42mwlFdIZDn//YU99LIjY+jBXaLWAdRhH3lkPK/0oOaZ9TIkjzX2vM2xFdi/fcwR0FORxp8Mu+Eoh22t3rIj9KyChRmEhO22CYtMXFTWt1k5aZXrL8zJo1WuYSHHt7j2x9bcfSCSR+JjbsDOzi5NTKb85t3B1aIZuxV0+fW6NSteJ00VYWV+zGjZu2urLtIDGJjGq1FskYDT1xMpj0rFo7c6aeQHMkHDie2m4EEJGq8mitfv27L+31/lNnPOULKS9KSJALIIw+MQEpGsPFuVkHDp+/ema3bu3a6eWxA2D0T7EIwI5cDYHssm1vbNtcfvY6eXV1deHAF9rEXO/1/ksb9Ec+D0Ix06QXO2u0Wl7oCNApNQ0RIDjgRyfH1wWDJeUCexIpEZ6PtVQtV6xaKzvjDUC+0eZYdMb1VDVffX9JZ/w7XpTPzPV06Q8SLLSRf7Dx1te3bG11w9ddcGaDfUHP9Oz0wtmroYhiYHnNzZciKSLsU9/FmAlWs14DYezSEe475Yte34Cj6zu7N219Y9t1tlmj3KdyeWVPn3xl/XbT5TuwdxxfBoDm3gTkyxRyy6Tsnffet08//dSBWkD6b75+YidHR/b86RN7c/zC8kgRlGBvL9ns7Jy1OwM7v6xZaW7Z3rn/kd28cddWFtZdjxgAulHn2U6tXDmzs9OXnpSAVf8Hn37Xkja2y/OLUFdgOms39+5bnUrr2bxrFiMlg2wTgASJjf3Xz5zVSsIqOTW2dqthc3NFK80WrVK98MJg9KdATY7/s/6QF4GBioTZ/OKysyeRAWAr6rVbLvkDEIk9Qmplmv04G/YwAOVsLkgD9CINSIDY5cUl21hb83FnbgB4tnttT1bmZoq2srFpyxtr5oDaGL9o4ixiGMWffOdTf6bzkzPXukbf/Ec//CO7fWPRkBrEtB8entrnv/m1z6ftzS3bu3vbZkoFS2WCJrezEttt++arr+znn/3M9y7mJM++tLjsjFAAQGfrTpIOOB8dH/i8QbvapYiiBCB9MRr1HdyWzJECQtYRgS1riWJ/aC4jQbIESNVBWqFtnVY3MGYnY7/H1eWJvXj5xAsyLi2VHNyhqNfaMrr1rK22H69X0ApgzFp3Zm2t5gAncxQgtFau2Eyh6GAeGrdziwuWm85YrpDzpAiMThj9gHDly7K3g2TY7OyMLZRmnc0OiE8ChhOFmemcM625H3aDvsVeACwyxqz1/VdvvA0wod0XyORsfo5TFMs2OzPnaxtAjqTXyEY+F88uTvz/LjITw45dVE6t0a5YJsFpUKTHzBqdli2vrtvS/LKdn1zZQmnZFheXvGYFe12rTXxlVmuSyKj5/sAPc4q1gAcgMhLgHnIE8iexVxSUQ1qAExhciHl5eHzkIP5VteIgJW0HKGav5JmD9FzKBqOBZZPhJCW2xyUiXOM3VuwpYZ6URD6DscIWYldv37nnfU5fsUfW6w23G4DfrDHGBBuZSI5s0OUE58hWVtbsw/c/8qKw87PzDnJzage5JQBMAPPnz595YVrWJadF3vvORz52S/OrlhgnrHxZdfCxfF6xy/OKv0bS6uXLV65xTdJjcWnF21VuXtqzN1/b+u6qffDe+15YEr3gcW9kF6cXVr+qe8L29q1bvqfBNn795rV98fVvPHlaWig5axZ7Amu97oU1hz52SZd8y7g+P75XSL6bkxFcu75DArNm9V7Nmt3AbM4jYzEX5P6c6OR1ppJWmClYoRhODLB06RekTkL8F9Y4iflOsxMSe0h2JaZsbWPV7w8rH3bzwfGhXVxduXY0DHUSSOMhiRVzGwdAPuU6/pzqbgV/cmR2794De3D3oSWGSWs3u85QHvRG1h317YvHn1ut3fA5KT+IYoSsH+YK+xnrhnXNml5ZWXIb6prdzar1Bk1nfvd7FFZMWiFTMBulbDJMOvv57u0HYZ6nKPKdtWwx5yxkPH/mN3YKH81jyl5YG1MTs1qlbu1ay27v3HQAGl0oEk7DydBKizPWG3Q9iXFVabj2NGufRDHXAdvBhxgMu9YbtB04brQbfsICggAxw1Sa0+El15DuT6jRkbDOsGnNQcMS2ZH/m8qROuckUcssOboGoGH8F3PTwU8ch9jb70vnR6CyGNCKn4SdeMyEz8oYRqRDAagCS7EHwlCEFcg/FvgmsA3/MoD3oTi6YjbF7IpfFIOLvKdY9V+JaUSAp9spjsLEmK+Kv1j/vp+Mg/ypfGr3gSMyWADaw8l5j3Eigp/iXT2LCI7ysxUfcn3Fnbomr6ldfI45GY8nhYUpPlIs9e14lGuEWDzUvwmYRpB7FD6mvUxxF/eJ4ylhzMNzaQ7IdutZuS/fiV9b9tfbGNXQUkwTB1M9LhqH6wtTiY9v6L9A2FGcLSxGn4vHVsJEvAOjn9RUeG59DhslzEfEKQfCY2xojZOTSTPh3tgvXZ97C+cQNuC1SSKCmcZGa0XzXzG92sPfijt17Tj2oNhQc0s4mD6j9aDrKIkiQp2Pu9ZrNB8kFBJ8+aElsFvghFHiUTG6xiPxd/7WfzThRjp6jIPuwFgE1PFlMTEF6jjoMg56H27EowyGgJ0QQEZ6fqmIURfLcjhCHgFCOlKvAeJaWuQsBh8kFbqKMjVavHwnHKt5q21LRwswYOLq+wqOwrMFxiv/NLk1QNxLjC8cChmia8MYA3O4PwxoZUC0CAWsx9shQ0Xf6Oiys+liQJyAQD5Dv2Ac3OGvVqOgPOXOkvpMmS0Ntia2AnyeTcc1dH8tbE1m2igwXNeToYgz2vge/aIJpMkoBiDXF0AWB8VZWDKgcYBIhrHdDEUgaasHh1ExIsaJOQkALYDGnw8Fzmgx+7wQ811GLGJca8PRHNBcoWInPyx32oOzrgXI62+NdphHcQA7Pp5alLSTPvaNPzJkARibuj4KrecWWBnGIGTAAKBlcLQBqy/5nMZE48V9xNh1cC3SXqcNfiSt13FHWeNKYK7AyZmcUWJJGx3aqmLsap3LCHsAJY3pKGPHewKgeR7mSHz+yBjKOeAZQsAbgGDmb1g3QeKGZ9Z6ZN4JDJQsAnOHoEjX0WcFqsDoJsjGYeWz2UxgmdIHrB9G2oHIaC3Pzhb9/cDsHvsRRa4pB0MbruawEldvC6cF28GPNnVtFuo3nsllKqJTGnxXQC7fjY8vGRy+zxhxPRUijLMB5DSor+IbO4AOP9r0NYc1vnLGBJ7GN9E4uC9gFiDDnbFIgkPOhVjEfM43qkR4fooQui31rQhCcdh4CKb9ZEUEkF8nOUZRMVBtTFGCSraLe3vyIcpKx+eTmPfaaN2xSITjT2xwbi8i/WBek42iD0hV8xptpf/0vLmo2KjGxWUoIg121ouuE9/kZed9/KMq3jyfAGg5J+5gI8EQyf1on+Bv7QPFXGDf84/noW3hOcKexo+vMQJ2gLjIEYFnRZthYCmpJ5vKHNJau96boyST+kQOJbPHGaXR3pqJqpzTFl8DvcD8B4AOVa2DJJHY4bBxNSfkGKndGie1j/5kT2W+u9yVJ1+GrrsqG4kuYQjkQkDA6/QHgKDvS14AqxCSbxGjHGbXJJF2Pdbdm/et0Z5YrTaywSRv2eyia0F/8P53XQqBI/PtRteLoR3vH1rjvGJTaGzCqq5Vrdts2aQ/trWVdQelCvlZl6twELoXahjAVmu26tbtNq3dq7vOKX2EBMPWRgBvqldV7yMC+7XdhJ2+6ts//dN/aMnE2D748B1bWpy1XD5r1Rp69uhBB43kUDhs3168fuYBXiI9sVevnlsXtuJ0zgNq5ufOzq4HxqsLK94Xc8UZ299/ZV999ZX7ZqEw1YnVGw3/HgACR7/Pzi6sUq3478z1eqvuAS3ABP0JkDIdJSBg53z84Uf27rvvXo9DtUJhubIXWWo06vb64I3PCQBo7WNuSyMGP4mqMC+C3UNuiPlMPwKGrq5ueEFFn8tuh0PCliPGl5flkASbDglF9irf+3wuUiC65wXuKOgHcAvQT11I5gx20SUnCnN2e++ubW3fcK1jJWsB1V6/emH1qzNb9+JQU0FuyhmpVffrYJzlZ+fs5t5te/+Dj1zzEv8E4PLk8Nh+/auf2/7+My8oyQ/tXF5Z8znT6iCzkbCtzZt27+4j216/6dIBgO6wjZFeqZbPrVI9sfPzA09E3drdsa4zuscO6CwtL9vS2rq1Ol0bUcRqZc2BHYBwjmsfHx7Y8cmhU0AjOV7PAAAgAElEQVSKM3lnuAFAs8eV5mccaLw4PbOz6plNJ8IJR9Yi6webCAjd6nRcR5ikBuODPaqUyw6awL5i7ACLZjgJhJYMfhNM3Szn9sXa6Tv4wRy7e+eOz0ekIrC5FNZM56dtY2fb1rd3bHV7yyzNMxS8v44ODu3nn/3CwedBd+DyKVsbG36UHyD60+98aq1m21mOJydnHpBvbm/5/zNzsz7OiLuTeEd+pddpW+XqwjgZRRFL5hLPzf63soxWuVkdSY7ByNm+L18+d+AF/WrsFczKV69e2MnxkTOFq7VLm50rRnEACcwAfNkknOAEDGMuAqAie5BOT3uhOKQ1uB7atGfnR1avle3o+JXV0MXNAwwEJtJ0mqK8gbEG0+/s8sIL2iGLwjg+uPvA7S2MfdeJni64vzM/V3KZq9sP7zrzHsZiLkfRbVjnVQe4Hj9+7NqxzNfN9Y1Ir33F9xaAdfTUJ+iuZ/MO0qJNjbzGo3ffcdCLdc5cZK7+6ue/st/99kvXEaagM4E9ScLsVC5I58wveME6CtuR5IdRenx65LYREHoqk3QmdKtVt+kcTNW+VVs1m6QmPre213ZsNJjYlE3bKszRuVJg+Q45mTeyyRQ+B4SmvOvD6wQWjHXmxjdPvrFCrmBrkX3ExtAPnV7b/cDbd/Z87R8cHbnUBsm2zqDjev709cJcyfck+rbe5CRL6Rr0YJ4DFjPf3F+keOkwAFczhcAgFIgDwAhzf3N71+0Zexe2jrX21Vdf26vXr13L2K+ZzVq3F53itYRtbW3bJx9+Yu+/+4FrbTNX0ch3OaT9fev2u74u0Q3FHt6+e8d+8sd/7Os5ncxaYpKwRrltR29O7OzgzIHomQInYKadff2zX/zcE0d37t3zufvq6IV98fjXDkj+0Y9+7IB5/apmb14f2KtnL2wKGaHtG673zD59Vbmw0/KJPX7x2M5rpz5v5ueCljmsa+acEsOwqJGQunX7jjO8A0jGiYlzuyxf+RrKFLJWaV65pA8Ti1MVFKnkxIYnzYoF7zvqB9BX3AdfAZmRVqPpsooQGdBOJyEzGU1cyuTqouxrCmB+tjTnbYcxjP70ZaVsxIAkJlKJrM1Mlyw/jSTVnCXToUBsq9t0Jr8THgCDEikvTIxPkJykrDA94wncy1rFnr56Yl8/+9q6g65lU4G85nr2yPoMAInbrh2PHWLM5uZIBhd8nz0vn/icRs6UeBHBDyQ/spa3bJIC6aF4JSdEFpYWrbRYcgZ0Op+xXBHgjxoU6G73QuzX7drJ0alVzsvWrXUgLttKackLlWLLuefL1y8sV0DWJmWVes1rajDPGGN8C+Yyp1Z4v1ov+9otzs3Y+SUM+o5rT2MPIC7ML5Vsa3fThuOes6HR2waAnqQHDkDDgO6N286SHtvA8oWs9xM/K5G0VrsXTrDHQbXg5wZ8RsCzflcsSxyreFk+rnzab19LBBAncMTIg8IEFE8LM3B/OKqVxLxTvKDvyzcWaKy4X0QZxXc8B9/V88WJKHzH/SGSdddyeoHMEm8/J14UX+s5GSPaqJhYz811FEMIR+Nz9Bl/x8F2xfCSPxUGImJNvA3xuFagJM/KNUmyKHbmPRFGFOP7Oo9ITFoDvCZg3tn20Y/6X/3By/qOAOj4mDsGExFwdG/Fq3w3xIchPhV+orFTzOzJ5AjYlz+jvghxyFvC47/qfU44Cb/SfND/fN5jpyiBoHtqv/A4kyQ340YtlBjYzr2VGHF/NipGGZ/D6h9hFI4nipgUSS1qTsbxI80xrnUdB0aAcRzv1HyL9wf3jI8PRXfj65TaNcJvndA6DjXH8FWEU2qcvT//67/1NybOlJxMfq/IFTpdns2M0HsBPwr6OFLMT9orV7+dZGQalQHgsyxugWP6roAWAbVcWw+pDIomLW0Q4IzTzLV4TwGwFrnAs3g2KL5ANZlCRhr9vcCUkUHTghJQGwdNxd5TYE1/iVUq0EMDFzeYGqy4gY0vhABIhONAWljcy1knWSpnB8BXABmfUTCv/kJPS+3SQoqDpgL0GAfex4nl/fjRC4EryiCKaSgGiRa3ZzRiGqIO6kcZIAFHPLMMrU/MqIigFkv8WX1sMyHBwffDggyM6et+jLRQtagnibeAr5IlXFMyKkhv6If267mV9MD50AKY0O/pAJxrcWguw4DQ88qwxzcQGWiBJAJQrje4ccim8rfGUM8eFnYAu2HWuaGMZGRoixYw464NIb7wtcFxHRjQAnoEcLmRmgpAotqTmATNqevsaST94ceUk+irBhkR5oeMpgdIrvMUDDHXpz3fXrcyZLQxgG7BNvC61rH0RbkPr2vOaY1qU9LrDiZH60xjq88KrHSNvIhJi2PO+3yPzxcL+XAkPBXkNKhEzbrHURUIAVDH8VH6kfdoF+9pDnN/Z413Or4W2awFOtNensmZalFb6e+4Qae/ADVolwBmri3A38ctVhSSz9MOORe0h9fE6NamymvXGw2FtmJF7TTm3FOgr+aAQFe1U/cRwO1JwWE4TsTGIjuuOSkA3AFd6ZlFzOfpfMGfEZ0++gWJG7EaHbCOEkSAWsE5CuudY70aM2fcRkkgOV7qT9l5B7ej9UrfpwAzIgkVJSN9DUfSIPyu0yJxe+/HGNkDohM8ci5ok4puCvBWklJJFDkB9CtFWOMOMHMmJA9CVl/JKa0H2h63p2S2sVkkwmQrwqmXwMDBwblmSzHOEejD/uuOTKShrb2Ve4rFQL/OFovXzx+fE7Qn7O0hYaB5rTVHgK09lTYDbPHcgA3MG19LMzN+NEz3k12SzdJerP+lc879tEfxnicSlUmfvC2SymtIBbx1niQzE+Ym7GGC1GYDxkvCRpOUzc+v28LyllUqAzs8rdvC4q7dvf+R7e29Z7s7dy0xpkJ9y44Ojq1Vq1vnqu66xoN212ZyObu1s+syDpmpjOthAsQg3wBIyj0oxAZAh9xFuXzlRXZ6/bYfjYfBBgiCbwLzDJuBnAdjhUzDcNS2k+MDS6XHrtNLQBfm2MRBPgCTZrttl1fnfnS93qhap08SJOOAN/MdsAbwkXG4deOWzRVDkhoNWAefvMBQzwP9w8M33mbsB8F7Pl/w4kgwnnh9bmHeGWm+D0bMdYAsxgNGFL7F1uams7awCyQCNb/bHHNuNvw1gDrAKuYp0Szan7kU2vpv9f1goTnAp/oCrpEPy3bWwX36gM/PzoZTCNVK3dmC/dHAFuZX7O7d+zY7N+dHJj3YpvgzjMurE3vy+CtrNWoO2MFmRhuZkyHIdw1GFEIEXNtxsJAgmza8fPHCJSdalSvbXF9zxq17DpNQ1IxCX9jmaSRV7u45kAIARcAC4MVzn54cWLVybv1B24P73mBoMzMlK5UWDe3pZCJrk0HSbt64Y2vLW350PJuetn4nyLUgl9HpcZ+OUWRmfWXVgWg0kwGd6AsK7F2WKw7WkqxIpjM+FxlPAHqAdLfPWRJYjFHFGWyAwfQDjEAYffy4/+igMpVvwnF41i6SE0jAeHJ4NDZO9cEUZX1hV07Ozv37uzdv28raqp8eI/CcyuDr9ezxk29s/9VLB1uZN9gJjsQjbTCExZhM2TsffmAP3n1oubmSTaaovTF0hjoSfujFPv76ib168dKGnb4tcBLFZTgmtkByYjg2ijoDlDx68Mi2dm5YLpO1RrttVQeTBw7CMA4AE3kY29kpu7N3y5aWcs5qhMzY6Zk1my07OT6116/fOIOc9j548MBBSvoHGRbYsRRzJBEEi3x6OmtLq0veB/I9ZucWwh45nFijSpIHYKnkTFT4+r02xS5btrSwaLNzeV/3BwevrFa5tF6/4X6zr6XM9PWaws65DELlymBRUtvi/t37Pi4OxF1WbNgbulY11yVx9Ac//qF9/OmHzuoszCXNqB3fMTs5KruUz2ef/dyePn4S6enmbXEewHDeEy7I4HQGY5/Xd+7csQ8+eM/HFX3fmdmMnZ81PNmGb/XlF1/am1evrUMnRoVZmMeJEUBjyecqwTTJCQc1EmMH/Ci0lslDCgBoI0mb9eKq2M4nz762q8aF9Yc9W5pbsmwq7/IIO5u77qdBGgBgTmVSRnFe5BZmSuhWBx1an/OjsSfdfvnLX/h+Voj0srHB9D82DNY4YBnvk3BxEJRCeJxeogAuALRLlAQtZfcTUiQG7Fo+Cob/4sqyJ/oIqgEEfF9KBj8LmwSI//DhQ2dT54tFX0OMG//jF3FfQP96reHf7VAN15V7RzZF+dtk2lYWV136ae/mnoOGaPeLlY1+sutoJych2bmzbR99+GlIxnVHLilVPitbq961SX/iRfOK0yRQ5/0zJCSOT08djMdWfPH1F/b49dd2a++G3d2758/drjXt+PDE2cR3bt32vsOXAZSst2tWaV3Zy4Nndto8c43kuVxg6lOkD5u4f7jvUhgAPyRYd3duuj1y/y0iX0n3NpvL2tH5oZ1dnHJA27XHCzlOXwU5wNLCnCchSBjhM7hvkoG0kvY5KFlFKMzuAybTDkKP+sidZV0ihnnEHndydubJEX5H1gom8GyhZIuFFbuxfcvyM3ln25erV3Zyduj7KHmmwYRkatJm87O2urzmbPIpC7VbkJprdOr+zOVG2aangu8YYhwAF7NGJUhd6EQtIDz9AnBea9VshMwWYLhlLePwM7ILeT+pleUZVtZ8n17bWLfb9/dsdnHW5Usw4TMLM5aaBoCndkfWpUGQ69h/+trODy5s/+m+VU7L9v4777kkGKeXvnny2H2YdA65s7bbHxIPgOb4K8x/fJupFPtg2VLphEvqHBy9sZXVZev2+rZ/eGDtTtvW1tdt99aOJ4favZbVOmVLpMdmmaF1x03/f2Bd6w6ali9Oe5IMABr/Yndr09cNrH7FRyJQeJwXafsKOxFhUXiUiFQid0gqUvGq4iZhS/8qDEZxKOMjEojieNl61oRiWIGmupZifwHQwi2EHQmMVawWx4iEh1CQ0QG66ESqYi5hDeCzakOc6CWMRt9zLCBqq+I8+eNxAimvCQNQTCJgmufis4qj+VsYoGIE+erCGpQ8VUwmcFP4iMZN2Idep70BcwkAefz7wkLUR8K6hHMphpJ/KWxC2JQSBgHPCrFCPC5XLOrjE8VjupdiObVB91SMrXYrBlTcyPsC+YXncE9hn783t+PxTuQXEwMqPhPOEcd58L81N7mu4nzhEAKshV2ob/Rc6gMlIzQX+Vtt5/p6XoHMcbBY+IMb8yg5wAmdt/FZeN2/G0m6gG8pAeAJl4ggcp0U+G/+9t+caBJrsdIoAlMGUkCrQAQBg0wcbgwALZCYGwBAK3AXSByf4Fq8GAw1VkAfjRLAJVBck0WTLM7o435Bj+j3dXz5jq4ZB89k6LiPsjZxAFqf1cBzT3W6wLc4IMR1BErEwUUtcL3GdWQo4wswDHYAAMUGFWuS18S6FCit9mkxObgSaW3GJwXPJGMlBhnjyMYoQE0TjP5TckGggIxvfPHFAVpNWp/UqWCk9F2N1zVAOwlZrPjClrHh+2gUawPwxRQd6RYIm84EJqNAJElw0Eaf0JE0BNdi3sUSatebihaYA/meNX97nIHgmyzat9uHA6F7KDnxbUOoPtTzaT7765MAhMsQ0D4ZsbDQQ6BPoCzjoHEVwCsAi/GXcdU1tY5SEXucZ+Mf4+zGbhScOAE8KsKnDY5jy7Sb/pTxYly5F3NERlBzWGMuoEobtuaI5h9/y1A6EBhl/9Q+gdX6nFjWWrMCsLm+7IfWflwHWRtjIReel4Dexz/aCKaS4d4wWwJQGLEvLQAymoMwoeKGV4kU2qnMok5CKBEmJ8ermEeAvDZRGWPZEJ5TuulySAQse6DjzJC388THJDY/6Q8lnbRBaS16AogMJISsKHMukFUbhK7H5+J2UU6TbMr1eypyFz8OF9PWlyPiASAZ107Q6y3MBJ22evOtLr8r+EX3vd4Ix9LlDuuXIjDOlB6HopGynQB6jL82Ku07Wiu0120ChVxici2yZdoAZXuVZPA9C7b5eOS6r4Ab6m/1hZjMsilyejU3ed2fmUKavSBbJAdQdh4T4MBtu32d8OI9rQe+w9yBeetOXewoWXi2kNwAgGb8pQWH7l8YuyDrQdGsuEMs2017uG4h0nhT1j3uQHEdwErZtfj+ArCtvZb5jqYr11DSTwEhwBnfjydJtQbVr3J23D9A/zY6jcB1ZZ/k7HKWXnuJ7yFREZG3e0gIZjlB4uOQmbbJmH06aY06YMWMbWzdtlSmZL1h1mZLm7azc99K85u2ML9uNpyyWqXpIGBynLSr03OrXJx7Mbnbuzu2u7ltyfHELs8u7fj41K4uq7a6vmkLC0uWSnGiqO1H4AGEAftg+AEwEzgDYhVygW3JEWr21pWlZWdZclJjablkg37Lzi8O7c3BC5faAEiEgQqQDihCwI2shRfy6sH8TtnS2qIfVfRTamPzQlCwdGGt3tjcdfZo0NIbWseLaLK/BFae1hD7GesEcNH7vz/2An8Am+gyYqPQMM1wIsBGVoj0z9G486Kuo+Az8Uzuq0TrHxkBCpfBKuyOu9cJHdfjpFK9l7Ij3A77n9vJ69MNI0slg04fp1G4LrqZoXgX86ThoPHSyqoD0PyPpjXzplytuSZss1n2vqyWr2wy6lkhn3OwHIYuAGu52vA5srV90+fVzEzQ9L84O7dK+cpa5bLNz81aqTjn90eTF9vmADEJgV7H1je2bH1ny4oz4fQODDCAoavLU8sXpqyQz9jZ+aUnEEbjUDirMFOyZCJjg+7YcpmCra1tWTY17bqy9Wo4BYAW7nDQsP6gaYkJyc9pB0xq9aq9ev7SRpPJNeiNfvGbw2Nr9Tp2d++uvf/eh86kPHxz5M/jeriJ4I/imwMcsb4pVOea/RQsa7ddeoR9Kzc97d9ptpsOagHMA0SwmdDvNfotO+0MvEQqbZl01h48fOTseI7ddroU0O5brXFu+/sv7Je/+HlIQqSDPB0/W7s3bGV1zTqDoe3s7dmjD9+30nLOmbKDiPjUaiD50beT42P7xc9+bhfHp7a+GoCj5CjhMg/MpW5nYP0uR4YXrTS3GJId6DtT8C01ZfgB6A63amVv12Q8so01CsdRjyDthez6QxiYl/b142+cUUo7f/SjH9mDB9ueILq8HPjaevnyhTXrVTs5ObCDw9fen9s7m7a2+f+z9WY/kmVJep/5vruHx75lRmbkXllZW1fvrSHREDnzMNKz9EBCEKknCpBEQE+CBGj7FyRAgCDoQZAeBUgAqVnIGQ57qZ7p6tozKyu3yIx99XD38H0RfnbuF3E7Z6JQiIyI6/eee44dO2afmX0GvcjA9yhc5dVyzcYDmjc2LJ3O+1gXF9acF7rfGzl4i7znC1nruL44scbpkTVbp56hzjvQvIwvdAb9VJCtN9tvrFat+Ro6gO2B75HLV2KcckCT8wDu3/m1FbuxuWE3blw3GoIm3R4P90QvwM37y1/8ynZ3dvwzM9WK3b69aUsLi96v4bU/b9cePnzgmbvIEsEL2XWAn1DTQAvDuxOsQ34AisnZ7F/0nSecoITbfcmElasVB6CRh/rcjAOmZGsuLNbt5s0Nu3P3tp99r7df2t988Wv73Wd/7XuiQlPB0owtzi1YpVB0+iAaYwI4zy7MOd8w/wY8dDZyGh6mk1458sUXn1t/2PeMcsYRfFgoYgaWTgUwVFlYKEv5mlmnBQyN0B2gZq94oCjr76LqWihHVH0a94/gs0Uv8nkCGe+//37opWTmwD06HYB8//DIxwVIq54S8GROEyPPxiW0HBrj5WxlYcUbesLfzJpzDz/r8qFiCACSLwKeDx48tJnKnHM/Q7lxvHfs9FIAz5lE1mqVWVteXrWV5VUHbMmwd/tzOnZKhSfPH1uumLX5+QWnAtnfPfAg2K2bt21tddXm67O2s7/jdCrtQctOmge2ffzGWoOmV7flLO9Arkr5kQ2qomXzkllL81EA0nY3BIvYjyTgwCu8vbvl70OvBAfHogbEeUDaZMJlzZuIwikKBzpNsvmfhJioagZQQ3ZXlizkqIE8ZzBgNcEEZJFqH8+YzCS9KSpZ4wDQD+6961nJ+4d79mbvtTcwpLLJ+5RE/+VS2RBwV7B0jPoJTcTOWy33L+Qvun02gUph6vKYToXqEwf4O22/dkqyybhv1PSi29PTtKUmSZsp162Uq/i5SHIMPaLylZJt3N6wH/7sR7a2sWLt7oVzK2dLWSvW05ZFLkZjr47wwpShWXtnaJ998rn94s9/afXKjK0trrq9S1AKHu98kSZ6wf7iTKc5Jt+RT+wa7AfA57ENPRB+cHTgzSSxP5AhT/KpVmz12qols6xl207bRzac9mySHvj/mRLc22RBdi1XgDB6Yn0Pupgtzc+Fqqp+6PUiv1B+DPpYPrP8P9mnbm9HPWhkP8oGF8CKfpGtLb877lfJ11ZSFvfWuSWfl+9KiJLfLFtba83v5RMLSI5jVvHxxO1g+XzMiXw2+UoCrD3RoxP4srHdZHvFcQj5hBqn5ioOOKLDeLYwJs1VHDjX/hEGKJ9HfkQc1Gbs8mUvm4THkigv1zBKFBJ2yOc0fwJ42Q/C2YTBCP+IY2UCQuM4jcBwrhPex+/k6/AOuNP6m9ZX7+3rFsvo1RrHAVWtpd5JeI4A6Lg8xK/Vv+W/y3+VDcx3nicmCRI15SNLFuN+HTkEmoM4riiQW1iPxuc3i9FjXNoY9NOJZFbzoecKB9F+kZzF5yPu07lPFlEoai00RuW1U/HIfS/B88g+1L5LAED7RETlviyaO+jDkH0pwdQL8YAgwOGQR8FrkoWuKwLhmSoRJ4wbjFEWhjalBiWQIQ4MC0BlXJ5xFwGOygpl8ty4i/htJZjaHNqAEnoJZRw85TOKbsUVUHwDOZgXgULck+cLMOY7Rr3AQQH5ypiO/16bLD6PYRMHAFCgMb8LTSCDYsIZiwMf2swCVjiE+bsEQ0pbgJiMKs8OADCJAACtt7pfy8GXMmRtNO8SVB0AEjY/OFIh8sN44orgEuCiy24kX9o4Ur7cjyaEcWXeuggROGVKZXNBbpQ9R4n/24CLsmodkBoEx1tNCLX+iryIu1b3GEVGjObtSkGGzGjmTRl9WkPmRnOBEaa5l9Lxn2HLi4FvkikBmzgUAg/jh4VkRnKqhk/ckz0h8FF7Sevcj4AuBwucJ+0KRPa9krrqxiolFZdrHXJci3EhgFcHUvxQ1niVRS+AXusa34vaxwFUC43oFFxQFYIOTcmgorvKOBZgrH2hQ4axci/PsJxQdg9VR8gYHkVBi5lKxR0Hvvg786J3DRm6dKsPc6VDQYCmMp8Zz2WGfSrljns43CaXGc5xI0f6QVnlAsfZp5Ip7Rk5Sjr8NA7dj5+lg+P7yMca6SUpeBkL3JPyZ62vniX9pOv0c1xuxTWFga89rPvHD1gAXl+Hbmg8AwAdZKfvTp/kVGA9+8wPuKgDNg6p699UCJZJBjTXzglYLF5GrqVzpP90Dg2GV5Us2m+ap6CfgvEmXR0coMAHzXguIAmOGSEy1BQYkWGnd4+fAc6dT+OzqImIzzvFhpd0FkFGtD8CAB0qXmRkZiwEUXl/N4gig5R7IjdQ6jggmwr6CEodfg7d4CcGB7UMSulpN+YjqiKdyXpe3Nh3PRE1/JOM+T0jYNuDARGnPL9HFzEGB6EjihbezfcbcwmH6mV37EAnwlji+oJ/45zGAzcy3F1vRI2LGLfOeDeQxiGQeaVreX+sMrKiAcjIiqXpTcoq1QXLF+ctmanY4vItW1q5Y5kUJbGpkJU6StgcXKMzdbtoNG1/d9uSE7OZcsnG/YEHBV692HIAZzxKOK8vhjal3ziSgK+sDVlhJ0eHDvgA7oQMrVBpREZYrwMgQib1vnU7bbvoNOy8cWSnZ/vW67es020bWWAA0OgUaDhcJxYytrKyZCR6DUcDW19f9YZPzNNoPLUvv/zSnjx56n0EsgmcWkqcQ0dx1qA/CD8DCsDRydrze2/e2Ap8olCQAGDBlcx6cD6Wy0XPrGOeASXJ9O33OpeUZKxdNqq4IDuLMS8szAew9vjY9avOTxrZ+brJ4HHAKPwm6gvjWeI2CZl/ov4BvHWZHXtVts//zNy8rV+7btX6rFVrdSuXq9Y4b9rh0Z612sc+p2QTn50cWCaN3gqALFUFzXbHM+9WVq97yTjAmctqu20XlCCfN7yR4kJ9NlTapbKWL4ay+r2jYzs+ObFirWpzZFHOzbt8ewZ0o+WUAiur87a8Mu8gJPO4u3fk2dk1spcrs9a96Hs24Ma1Tdd1p2QpHp061cf6tWUrFtGZlOQTYLgINGTTkXPukr2JboATl0aV+3uHtnNyYDfXbtlPfvITl/8X370KgaYKlBs9B1io/Fm7fu2SHsszME/C+hwfHYXmonCgcnbmUp4Rx7+RQ8/UIyP/ou9gy6NH79vatRte5j9TB7AOWcA0hhwOu9YfN30e/uY3nzgdCIkryBpzfPfefeetniazzv986949q81Xo+ZVlKd6Aqi1zvsOerx4/p0lx1O7dfOmU2EQCAJQIuv3/LRlF62etZo9G/SxIYKszs7NOTd1tUIV3NQO97ZtMhl4E0EAaTJvyUqgvB/bD0DvmQdwTp16g3mkVJ+MT8BWgOnXb145tVH7omFPnn0Ni6ndvrZp9x/cs4OjY1//wCu97OD42cm523sEqeqVeQemQdkBwkIFYsKa6IqTAy9DJ3hVLoeEEACYUNlJ4AjqDvjRT/1v2D9QUcD3TsYl6wYAHeyjpBVoZlfIeyPhtWvLYW/Z2LK5oDudA3k0sadPn3kAYuP6dVteWLQHD+4ZXPU0FGs0O/abv/mtffbZp75nKM8nKCYABwCELyix6GtC4z1s7KX5JadL6LQvHICGd5cMX56/sLToe5z5hB6BIAC80DQ529y86fLp9lj72F6+/tb+33/5/9jzp9/5WgP85qBZylw1YWJe6jihgAgAACAASURBVPA7L8w5WAuIBXWhc+iPQyCXZzV7Tcta4Dgla9Wr2RJT53SH8xd9gG720uZ8zkaDnjeN5Yv5BvD3cw7+bii8Ih+Ic1D+gZ/BEWcs9xpNQ9Y0+w+qIjKguYZ1Z999+91TzzwmaKFz3ucT/lebOnjnvtgk4XLdadNML+VrTkADOUXe4KOmBwD3Pmue2WA6sIWZBbu+uul0HcxZ6wzqm11rnzWtVKh6MC01DZU5m5u3Pcu92+97kAMb7bzVsE+//J1zMnNW8F4A0HAGf/TB90JF1nBoh4e71h/3rD/t2c7hlh21Dq037lpvTMAxa/kk50Bo0oh+hEuaMfu8lEo+N0WqW6NydQB/zlN4iMmSp9prfq7uMnt2chIq/oo5O281HbAl6Oa84k5KkXTfDhB6CmiPfTUlixzJG1shVQjA4zRp+Wze6TLmZhcuE4Gg7OG5ZF0P+xO7sXrbrq9veBBi72DXDo/27bwNUI2OSdtoAt1BAPCEjWCGQE2GPqHG15+XhC6xZ4OI4pGR0uyRuUHXr65ec30zmQz9GQf7O3babFhtds5q9Tnnl06MElYvz1pqAs1haDoMV/40bbZ2Y81++vOf2t2Hm5YpmtsGhtsDHQvqBje0ZzakByCgW9Ps6ecv7F/+3/+fHe8f2cO777jMUd2x9fol3RKcxgOdwZpRAaNGnG6v9DpeKVEsZe3gYN+OT488yEXQyqtkxyOvMpxfwdbKWWfQstPWsfWmHRun+jZJBRqORHps0+TQyOdijkJvk4G/m+MWUaW97Dr5tV4xFmVkCkiW3+pJJqOQtez0dFEFv3wnVULy97fxK9n6AqBZV9nGAge5hs9xXyVTCmORXy6/TAk5wnC4r/xY7of8C7MSxhQfE2e9/NhQORl8A1UVol8VUFMClPxTYVE8T5hTHFQUJqOknDj2pfHLx3PLLEZLKx9bOIfWQvad/Aj2sTLDZbPLTpdvq/vKFHT/JMriJds+/mw9T+vD3wJOFj7Dv5WQJ79RPouwk/h7eL+XCK8RhuF4QUSPMhiG5vB8xf0oYQHx9fw9fCdWdazfa4zyQyVbWoe4z8/9XXeNQyKvAGjdS+D7JeYWVfbzc1yGubfwEmGVkjPuobkKejlUlbt/F7EZ6H5xP5XxX+JjUZKb1i6OS/i8R8Fenq39ybUCoIWTEGyVH8i1wnUT/+M//6dTLRALIWcwZNFcAdM8TJMSgGM10gsP1strkSX0MmQEREmwBGro2ZoITR5j4Z58ns0o5SAAIC5sAgbj44uDenGFoIkSKOAgYBSB04ZRREubBCUkw0MZoswTB64yufm7QJI4ICSwI77J4soWfi4BnALTBK4I2Nf12nwCshyQjHiCNR9x4ZLQxb/rWTxDGZ5SHJoTrRHXxAXYgZAIGLjc9MkQ1dK8SlFLcZBJpzXVOsmYc0Amaq6l+9IY5/eCFpGjxO8wwOGgim9CgXy8o4PmncAJjiHL+vA7f27ULRWjQQeVb5TocwIANdc461IomhfJlwMl4mpKhvLlOFjn7xcB0HHlw+f5P2QLBjoT98Ej+dPfJfuaYwUC3Gh9K8NYTZUGdIH2DK+Krxkl8wKnGT/5FXGgRwe9FA/rxvWqKOA5yJcOHik5BZJ04HIfZa1KMUoRcW9RoDCXPEOgM8+KH1zxA07RVj2Lz7LOOiSUbSnDw/+ey0cUQgN33FCMPGs6Gl02l/ODvUuGS+AP4/61Gh27Q2NGBQcEkjOfXMO1XOOciFFwRFmyOPXxAAVrGNdhovTgmRhu/P2KPzfQKMT3m3SHZE/3kixo3rWWOEkycHRQ+16MMmqld/gdzwm6+4ozWs7VpdxHkVZANq7nOXHwUgeRMoyJgFIOTSZlWONwuIn7WetPB3pfj4jzDADaQUgcilhXXek+9AZfAo/l9En+L4HSiApKOkjvq3GiH6WbZdxJJ3BPMq8EGMswjO9n1p/r44e8ziCeUakGHaN1wiGOG3wOGsa6/3pxRKw5KamAan7o8zwKoC2f4dwBAPQzNRHmCQDadUq0TgDQ0tEOTEeBWQAm6eL4/bivrtNc69yX0cX93MFiDJ22B3B4D5XyIfvcX9U/2psah4w2vbfOxbiecx3V6fhY5Ni5/sOli3Xxlv5URYmMI6fcwHGfQgGCQ1O22fqCpdIAMmPrDlI2ScCjumI3bz2y+dkN294+tskoabVS3W5u3LLbm/A/mu29GdnZ0Yl9+/VX9vSbxzY7U3ceRYzXcqnmDjw0ApSZ40SiY8/PGk67AN+s20keUCSDCz7ckc3V5z3b1AMeGYILfXv23Td2eLRj/UnLcumk9Ucdbwwm28j1fDLhgM2NW5s2O1d14IFMpVwx8CCz77777rl9++23DtB2m4ErPAQa0AWhKoCf6/WabW5uXvI7U5YMAE0J/9bWG682IkuLPfrTn/3M3v/gUSgN7164rvrkk1/ZF5//zoE+xijHj2vcuS8FupF0OgR55BAhJ29ebTmQetpo+FYEfA5n3ciBAlY6lchYPgkXddmpIYLOg38eagOvn7BSkSZ5cza3sOSZzOlcwbOgkaVmu2H7h1vW6Z7Z0eGu7e5sOSUT5bulcsEb5130+h6kqM8uuE4CYEbu4RBtnJ5aamK+3jPQeyRTYZ/RQHEwsEbz3PlK8Z7J4lteW/WSZYAlACWqH8rVgnOdIoMAdzu7h7a7u+egMyDSeAhEkbSH9x86IPT65Wvb29lzsG1tbcVItByMes7Tenx8FM7oTNqBUuYzkwrZmcEhSDk1CXvm5q1N5+DttgMYCdDHmAnQA6revHXL9YRTN5yceJbo6fGh9bu9ABA7N2HaKtWin23sReR6OOC8nPVmer3hyN5/7yPnGi8Uy9btDJxrPTjdY6e82N17aa32qT1+8qXLDSADsgPX9cbNTc8eHydSVp2ZtXvvPLTKbM2rZKATIMBD88DDvX0PTAI63L972z7+aN3S0GZAmdEkQ9pse2vPDvZO7PykZeVyzWrVOddL1WreRvDiT6d2uL9nO29eBX7T00M7OTl2DlPAJCgFQ8PnqTfnY/0A3cj6Lpeql9z0yBU85wSyeb9vHn9pIxvY9dV1u37zuu+dZpvGmwXPUM3Q/HQ4ct2wurjulCJDAmHD0O+C9WTfHh/sO8h7+86tAMKMB7a0uuT0NXyxTgQgoJLBzkVvsM4ApJTH8zzmtHdBCXvWQbUMTcpJKLmgYiJtO3uvHcgn65i1DFSDVAiV7MG9+/beex/Y0tyszc6WQ4+HKXzeZsdHLftX//rP7dnz53Z0fODnEfpDtg/BNdfhNBgejT1D/Z37Dz1rFL3H3NPcDXCr0TwLwd5e1/aP9n1eFiL6ktVr6w5UKmmo02nZm/1n9slvfmF7O7uhoVE/UOSRMVsp0Y8h2H00GydDHJoP9wmHPa/+BITOZELyC2s6nBBADE3F2DforYtO2x1idBR6yO1VmphNzVaXlr0RIXMKhQZjY+757vRCrZbfVz093DbMM7ayZ2PzfP5OBjiBDOSJ92c92QevoPmJArOqZEMu0KnwZE+SAQCjOSlNNNnfk9HIGzvCgc4ZBB3P6emxZ/oDlBJw4DMEPOZnFm1pYcUDna3zth1s7/v3QjZv2XTBlS7VC7wbwST0BIEC3q0z7Nre/r69erPlc0zme4JAbK1mdzfvenYb8k5AL1/M2mFj37579cRpOAbTfkQdQQg96yDu/OKC6wZkZX8/ZH9TXQN2EmywUOnL+UZ1BfeF8oJ5WlyY87OEhpv4aKwzOpB1HtEJEYZkqsWmwYciYDl2ADhhnChkKodOJAHK4d95K1opV7Vaueb6FnkgCEH2887etgeIl2dXLZcruV4ILb3HQY9S4Z0C/Bo6PRZ0WQHwDCAhews6ih4NTLMVr1ji7O1TUWYJB76Lhaolp1CM5Wy2Pm+rK+zjrJ2cHtqrVy9s73jf6rOLVp+Zt1wyb5VsySr5ild6YN9QhTQgwDG4sMps2T744ft2/9F9W1qvWRFGIJhIRoFeiLyO5Nis3RhY9+zC2kcX9vrZln3yF5/Yzusdu+5VXLPOx310cmRHpwf+vgRs0VHIR7FQ8jk/Oj50/bewAH1Q2c7Ojh2w57wncOGJQImk8/ivbqxZda7mjQZpFDpKDZwDGu7n9qBhMNkAQo8mA0ulQ6IdcypbPJkJYJTsdmFJnOHyA+W78Dfky/1G+hBE/pmwB/kwvp8i/Smf2m2QWLO7OJAqLERAsPz7eHLjZSVElCyjayTvwjvifjVjQA8LRxNucYUxJC8pfHi2AOa4j4MdHq+i5B6sgyrX5bOgE5XwofmSvydgVdcKz2Ac7An5I0o2ExDOz3GsROskPz+A3SHBRD5l3P+SH6B7xIFZ4YTImXw53Uc2Pt/jWFEcgBa+h+wKu5HPLN9P4xP+Jx9NmBzvxxnCz5IByR/3cNs9SjTTesfXUPOgv8X9FmFFwi4le3Ff1N836nmD1vq7ZJXP+Wciig6B+/JRhXvp3bmnPqO/Sfbjshl/T2EW+iw/x/eH1lR/D/MaAgPgBJKr+N9J/IrLOXhEfB0u8cP//r/4J1MtzO+BZdGhocnVi0soMKLcKJkEAE6AEtcJ4Y4LqgROL6uX0sYWwK0xaKGCsRsUliZUjqwmVpMlwdWGlzMux0hZbQKwpNC0edh4fAmU0eeVJYYBw785MPmbolsa+1WENESkuI+iNFowbSiNmWixFCbXMEYBf4q+MZ8C+INRGTYNSgieQoEjiuxoraRYuI710ZjiYJQUaBxAlXByv/j6xAFornEhiuRAgJjAGIE0KFCeHS//EADojneUI8Xnmd8xjTRiPMRYL3p3Nxzh/orJBArUAeZJyLAVKCKjmTEKgNYG8O9RczSapUmmBRwFGQyRTO0Nrd/fkr10kP148MJBvmmIIsWDElcgFU5K1MwmFagRJIt8FyAhsFagoQPWURagxiP+W4FN+ahjLHPB88ul0PCJz3lWeUSZwuclL6yVl3dHoLPmQ0pNBhd/l1OiMWnfO8gde1/NtQBM7WsdalzLZ7i3QLo4OMb76Hl8j9PRhDLJQDfCfbn2ki+9F5pqumdLlLMTOOML+cAdypdoaPgszpYUqMB4UX1gEHMvPs/vcOQZC9fze2V+MneslfapjCSuhQ+QsfElvngFmvg7ayM9o3l/Gzi83GvRQS/nkO8coNIfcR2Kwpe86ECRPnDANx1F6kfBALjUz9H+At3iOuRL8yIDwXW4aEMiaplUMgDcGCRx2cBZ4/MCyUOncYDwYcioBZ6JIq4yVFwXedfuwI/Oz8yhgE4ddK7nJxGVTGR1aK4uz4IoA1nGpQwN1sq5wGnEFWXsCYiN6xsZkIyF95BxJj1cmwEcCpQ+3Du+FvysPSZOaOku6REaxSBnlGm7zow6YOP8hT0QUZZETdxwNP3siKiNyHblntKxgGiK6GvMMgRVIeLrH1Vn4JDH9zkAg58TOH6eId728SnQNRlG534kz/qszgbpCjkAMuKYC+kknW+eoRfxs2nvwF2vsz84FiH7gUzDuIHmmQ1DdHvW+r1Aw7KwtGaZbMEbwHV6UxuMs9btJe3GzUf24J2PbfvNkfXaY6tW6ra0sGrvP7pvayugHmbH+2b/+//6v9m/+pM/9cy+QpoeDGRPLXl5MpnHAIq3Nu/YtWvXvJEcJdb874G1DqXoWdvf3Xd6D/gioSeDg7dSLnom5ja0Gwdv7ODoDa1R3WUuVfKulxwcoTlrr+8ZafCNzs3XLJOLgOWIOorS/263Z7s7+w54d5udyzMa8A9QUXM2Nz/rWa1kvhFobbXaDp4C/JHBS7VCIV+26zc27I//+I/t4cN3gp47PXJ+3L/6q7+0X//qF+6kUJbNHob7GbngZ/bG4sqyjx3wgnXl983muX3x9Vc+rtevX/nnaNzl7v1kaEMjIJq0bDLnXNHwaxZyRd8rZDcDFvCO7YuuZTNFm19ctPpcAKBJn3W+ea4ZtO3k7I2dN4+cYxcAOjENVRb5XLAn4HoHgMvloWqbeFYh8wx38mnj1ErpvNWqVc+o44smfE7n0rlw2woQuj8ZW7lU8XVHJq6CkePQRNj5phOeAdm56HsWLU3oaJxJdjVz+uD2Pdvc2LT9nX17/uyl9S66NlOveXChN+x4AG93d9spwgql0qUdiCyhi7GJkCl0Fg3Fgv4KjihgcJkGg4W8nbcu7I///X/PNm5et4sulXFJ38+MCYC2027b61db3kRycWneCoVg/wB6sqdoTFWfmXMABFD9ow+/b/cfPLRkMuPPJfM4lKFPrNtr23jSta3Xz+zJk6+d5oDGmXBxZwtFB61pK3d43HC7DQqPheUlbwR2dARAfOI9AAbeCDvtXLE3rl+zdx/dNHquEo8h63nYHdnz717Zy2dblphk7L1HH9rSAmCX2fnpqVcSAKjTOAyqCPTxyRE83Q0HrwDteEeCe7Va1bPJfR+0Q+NiGtn6/C4tORADEE7A6Oh4z558+7W1J02bKVQdMAa48wQBHNPh2CkjJoOpU8esLq/Z2dm5N0EbOt/4igclZM/92Z/9mZWqJT+z0OvQXkDtASUA58HFRdsOD/a8OeLBwZ5/Dg5sAgLwFBMsf/Nq1yseHj16z6s+4OfevLPp7/jd8+/siy8/dUCWPY2+2t7edp314x/+xANR+TQ2pHkWc2h+euZ6AHn6m9996nueIFsuHygHAFQBhcnEg1uXzOBbt27ZnVt3PLMbUBr5BtTjPIfGAMC02T63ZDbpz4Y33KkZvLo2gMPswdPzYzs63rUn337p85pKYNsT+By6zANYOg96BJK47ZiQLdG1VDbjvL7sc/Qcf283acJZDdnchVClgX4mkORAcCrp39XYem1pxeZn61YqhSxeeld4oDeXc6CWZoVe8dA6D/dvt532hUaM2ULegy4615SU4KDINFQS8bfg24Q+S/xP4MOflc/4vlBywvlZ0zqtjvsy5TKN7qoeaIAn1/mk++Fe8GoCFJKRvjQPXceaA7LIHXJMoKuYK/p7ts7p6TJy7urFheVQ4ZIwr2CA4qlcq3rmL+cY8nHj+s1w3udLXr5CM1F6EMCb/Gb3le2fkA19YeMEfPeApQTcR7a5ccPmlxat1aTSJun8/YyZzzE2Ml05mzxjNZ9xKgcAWziZ0U/oyUqVnkehETeBjMF44MHKkGdM5nPKAWgBMm5LOYw68b95let0dMnbPF9csGKubNOBhWqkPLQTRaesUBVWYpryahtksjYLX/aMe6TOhdwN/V9Yw8G45w0rAWzdd2Fs8E0bldj0zxn776Y02U6krV6bt6XFVasUZ73qij2H7YR8d3stOz07skarYdksnNElW6jO242VG1ZIF63TohKm4vz/7f6FnbbPLVPL2MOP3rVrt1YtX8k6H3oqEzLtSYxB39AEsXPeteOdIzs7OLPTvRM73jm08+MQ5KLiBh192ji2l9svHBRe4myt1wPQNjaXK+Rmplax2gx+CzI79n3tiQnjUAkHPU55pmw3792ypfVlG4w7dtI8slGi780Hx8leCFSMO2apkfe0gAbJqwYTgT7N/YnUVQNC/c5tySgzWv6uAD2Bp+jo4G9cAcuyRbXP9Jm3r/t9OzJQg8lnEaApPy9eXY0sXOIUMdpXZEf3kL/CuOTPxgE9fqdnOYiYDkA7X0qykS/h36P51tywBshxnJ6Q+ZJ/xWeUeKbfC5MR7iNsht+rZ4MnZ/V6l7pP4xeoLX8h7tsFQPiqf5UwvbdBWn4vwFS+oPwfzi2BkcJbtD7yX7WuWmvNBd+1Xm9jjVefDQmy/CygWr6G/C35S/HEIflyAqf1TpItjVWyxfM1bmF7/Cy8Q2Pg2ZpL97uT4UzAn5PPqvUXJuT4amSf6vm6NnJ7L5OK5KPzd80X/5YPLwwgjv/o2rfnX+smrEmBjPjPwvXkdwsLls8pjEdzznXIlPZx4n/45/90Gt+4cqDh9mXy4+CMNlIQIhr/4AVfNTHj9yodYJA6kPm3oisSUkWtBHAKwJJxwnX6t5TQZfTrshFTAIM0gXqPOADN31Ec3OuSnoBSxShSoM3PdbyvFEkcbBF4wd9cCUcgAdeEzKOQtSUAQ/MQz0zTgrwNQEPBIYHU3+Kgpe6hd9TiCYAmI4o5vARaI4mM31NCIuUnJekHadTNlHeLP1eKzA13z9gNQQCBF5prSnWkPAW2SMj9c5Q0R425uE7zdymoiaDAmLuQoZC65Enza7KhZID//bpc4LARTYSMCjKXRHXAfXAoOSgFjJNZFj+sZCDirWjcGltQIKHcg/lxJyXK4NU8S6Fh0GpzSWm77MQAaCld5uVqjgNA6l3co0NUMqcxM+c8V7/X3pEsMDbmCEOQ33mkNMpA4Jlu2NUql5nGfsClgiKWDOiQjq+xFJaUikA3vbtkWcClItV8TvpCilIyp/0lxR7/u+ZE+0lZs4r8ci17V7LIc7UHNT8C4ik15fokzY8IWk0CKAgnNPPEdcgORq72LYY38icQPh5N5t2dXzNq0ioQWRk23CMOLHO99j/7Ell0eYz0lIMxUWfckA1wxZmta+L7NH6QaN20X1gHMqB0sOoQdLDfS9GvgiiSVwF+7Aefw4jSxp1qAL9RxKcfAcuMXYesnuNjEuAaRckR47APQsYv8+VyE1GBaA8n0uG86PXI+AoAtJ6ta4KcBqMqlDCHDHhlJOg9fTxRoEFGzNtzAZ+r5DhuBOhso2mN9Ib0vM4dBYB4L40tbsSRaRruE7KTZTDoWp1bQdcFPe9R92jN+DmXDA1I1CgsDuwH3Rw1CIwor8g29/mfBMMFAFp6hbEAUOtsFYCvvebyM74KqiETBAjiZwD39f0cNYtsnTcvjW43jEZBb+lM1711vnKNqgKU0SH5kYEjPcZ4BELrvM9lQyBDOhUgKBhgAUS60n2B2mQ6IXOETLm8l7qSoTlO4BCQ/ZqwkwYGe93u3vnABsOMZZIFq1XnnYrh2to1u3frls3WcLQb9r/8T/+z/eaXvzByuhwQzeRtYWHZFuaXDJU+U59z4OD69Rs+/4EeKQSkzwEFE2k72Dt0fse5mUWrlEqWSQQe3sRkaHsHr21756W92npq3VHTillKV9uesTg/t+j6Cl5fQA/fYmlc3rHzNTIHZJPR3IqMTTigAQnT07DPlVlGRgUltDiRS0sLzkkKOAOI8fLllgNSoSR41cGdpeVrDjLxP44h77K/v2f7B7v25Mk3tvXqhct3KR/0AMA7GX+ACujFxeVVBzUApciWQv6Yl+evXjqY8Pz5czs7P3Wwz/foFEgQztOEl28XM0Wbrc56E0DWEPoCHHLoRTwLl0aFlRkrlauWL1bMEvDNQpNRsuG4Z73xme3tv7Ld7Td2sP/ajAzJSde5qGnwA3ThDkaCecrY4vyi70F4vMk4hWtzYXbOs+Y4O8jEdmBjEoKerXbHLrpty+QJcCz6GB0sbLWdu/P4rGHti44D3MwB1BVk/nXgqjCzhbl5D4KuL6/Ywwfv2qQ/tsP9I9vb23fgYH4+0AoAppHJSnYjmdsKWpLNmMJ5Go6cT3xuZtZL6AGda9HZjm4sVSs+xkaraf/hP/rH9s7DZTs6InM09INpNkbe0I2M/b/6y39jTx8/cc5gAGPngm63HYg8Pj31wAayBaLz45/+zL7/8Q8dgAZcOjk5d+ALORmPBpbOmL168Z3zJW/cuu78woCfyOPRyZmdN7t2ctqw49NzK1drLmc0ktN5ilxxn2mChq0t63ZaLvNwnOKU0XCzfd62Y5qrtYdWLs7YnZv3rFaBJqJr+9uv7aLdcHn0wJY3OrtwXnJPDMgGjlSncOu2HRxnHdHB27s7vkbwWqPzAIuvrV5zIKzXu/CsbvbSMdQu+ZTVZ2c8G9LtCz8rJ1bMUGI9suXFZVtbvWb97sCbQxI4mIWvembW7bD79+/b559/bqfnzG/SHf97D+45LzLgJFnbrBPr/M3jr+xXv/pFyNKu1l2/zdTqtrFxy14937JXr97Y9z76vnNx7+zuO481a3l4sm+//OTfeiADTnkapmHvoK/u3bkXxm0pGw/6nrnEV7vR8Ux3riNYRGVFuVpy+aP5KLQdnu15QYNH9O3EdQFVA+ir08aZ73OCS+gPaB2gGABUX11dsXcePXKAC3qho6MTl3nkixzWi865V4S8ePnUKR8Xl2ad5zmXT3slIz5mux1on0Lg7NzfC2SUOWXM8PrOzs/Zxx9/7OvH5/i9J7N4QkWgiPziK2iLnnjgnfkHaKMaAOBz41qgR2BNCNQpQeDk7NT1F1nMNFwFuPXM4U6gJeI5ZIH7uRtVSqF3XUdETb6vkgmu+nxwPRUafO97xdgkVCG0Ahc8OhRAHHt1eWnV9RHjPT1vhESi4cB2dvZ8HPXqvG1u3vIqNMaG/UXSAwEG+Mw5jwByoabgC2AbgJ69DJC9sLJgiXTSzwXk4+H9dzzzGioQAFOomqajoV8LJU0qn7LBqGtnzROr1qt+LjN2dBNVIhdt6DKmgZKpRQNugnQDp2mZnZ/3QDvXnzH/g76Dx2mqVQvFS5u93+95c78kNuCYQC1kFpyFhLPMCpmCy6D7uJYOlG/wC08AtHteNZRNZm1lftXu3Xxg6WnGs8vPjk/t8OjQCNQhU70BVIMhQcl91GLBA41KLMFPIMCDHA5t4NVZjEK6Bl7w/ogwcsKGI+xwGhbST8isWqrbysq6bW7ct0p51ka9kc/JRadlgz6g8aGdNE6AHa2YLdrm2qZ99Oh7lp1mnEYlnct7cCBdKlij27DKYsXe/+F7VqoV7dnrp3ZwvBf8mmnWJqOQEU4gvdNsW/OkZcN23xIQ7Q8n1j5v2u7ujgPQM/MV2zvetRevntk0ObIbN2544IFAAjqdBsXDUd/7InB+opPI2qYRJPqWxrFu91z0/My5dnvDVjdWvNHg4dm+tfvnngGdr6S8EWHzouEUHBfdluXyoq8JtrLbx/BoR7pISUceP0wFSAAAIABJREFUqIoAaOExAvcEaEEFFvyIgH3In40DgvIT4hgWv5MdKXs9Dk66LR5L9GIvMx6eg9yy/5SMoWfLD5bdLayCn32NogRNt+Gocox8Jr+eHRAlADnwHiXEyS/HXud6YQTKqFVQU/fmmfKJhdPp+Zof2dTCBrgv78L7Ma8CmwWo+/nQhh4sYHFxQFUYBWefAG/5YHGchfkTriV/VEBv8LcCQPz2/3oHraEAVK2ffAitnXApXa/fux0TAeA8QzjkpUxECU6Shd/HaEIVbsCDQoJR3JfSukmeJMfyjyRHcT9Q8qn7KANaAHT8PbiG88Sxk9QVznn52RjoLbmJ44t6J62dfGPJieZA444D0PqdZJl7CYcS5qKkO+0ZrlEilPat9jTXxBOA5QMn/rv//D/2JoRysgVEwe0rYEAOuRaHm+MYhhcKC6QMHgHYGCt8Tk6onGEtlh+kUZYwC6aJE6DLZCgjWcBLfJPpM1owgQuaHD6vCVYGs5wHPSsu1HFwVcKtBWSzCVhSBIh7IBwhohdAFf6PO9va6AKWBDZJWYbrQ7M7KRw+I2CMe3nWb4zDRmMWCIWzosiE/iYwmedo8+n+cSAqrih0PwmO5kiHsYRP86wMUMpQmV++BNRq4/m4x1f80G/PtwMgUVnWJdCWoKQ68OL5/EQOoRQHmUJ88bPkwrNU05mo5LAfZfqGg1JBBYAwHWJ8nkwjl9Uo65c1UoAjKIxwvQ4QN3ai+dRc+vOjDEIpqMtNHFFwSB51iAjMJQPagdSIC5e1loL2eYmCPwIspQilzPQ8xiCQM2TiRSX7keyUivnLA94VRCoEGvi3FFFcqcejszwjnqEroFh7TrIqAFqyofnhvlpH7ZG4AnYj8K3gCfcQxzLrJ35m9pnmUmvlzx0GahGMJdcdowCuk0npQG8EZI5HIUsSo54vQAEBDQAo6AYFIDRucd4KuOZ9vVlXq+VziMMimVEALR7skS7UvEn/MKfSTTJKpFt5xzgAHd9T0nnxg4IsPclE/OCjtE2R3bhhIg50rnXgcRSoVpRNjtPhQUR41qKseb2T3sd1ZQSo4/D7PhkIdA77k8/6epAdGOk0lwE3agmadUPTyOj8UBCINWNuoFTx/REF+7Q/uHccBCabTDpNQGr88ORvDvRHARk+71k4Ed8amTWss2cHR3pWa6Ogm+ZR8q15TmcCwK+Gg9q/cX0tBzSU+YZ9F5ezomfPJC5LsaSjcGb0Ph5sG4YsNZxTvz5q/sf7Sy74O46czirpbN6Pe7kBmgyBNckbADTjuTRcIm5pUaWQURY/myhbDmddmAUMUK2J6JBUrixQWmcj95F9wVyx5lyrigY3UnKhmoTyXBnQfp4ldL4GIDoYRFMb9Se+p31uE0kbTThTyQ6C3xRKk6z1RzgNC5bP1q1SqtvqyoYlp4H37faNDUtNJ/bbTz6xf/sXf+ngDM0JuxddG4xGlksU7fa9+873WqvN2Mnxmc8HDnUJ0LRU9mAjGa3QclCCX6/VLJ8pWa/TsaW5BQdmxwPk/dxOzw7s9ZtntvXmmZf2M8+AgGRQpjM0Oew7AE2mFFynBCbgauX9yOYdjnjfml9XrczYvVt3HOBhDhALSvABsJ5tvfAGlGQmk9nJHFPeTVYfn3/w8B1bXVm3jWu3XI9RSfFq64U3RoTzkeZa8PPtbL/2eSoXAuUGesE5o6kESaW92RL3h99V2UJsajKIodnhXXC8G20y9gIYyNpBjQNgn6VRVrFqOPOsaz7L3iw4p2kyjfMytQTBh1TOCqWyJWhaCKhfn3UezM7wzLZeP3Ue79OTfedtACAh3jwCxKSSCYoGmqbRlK8SdPYYoLLXcUBuZWHJS/7J8uzG+m9Q9k9GOnQR0HCoAadnxYzGVq7N2MFp086abVteXHUQq3keMkEBgMI5lHIgB17xdx48sJlSLTT6Ozu3F89fWW/Uc11aKJesPj9nmWLeqvVQlcNaNY5OHPwjq5FMbTLM32y9dmAeYOC8eWqlStFyhZIl0mnr9Af283/4h/bjn/zMbZN8nh4mcJZO3BY7OTqwX//yV/b1F1+67lpYBCSdcQ5fMmKDjTbx5lfYKP/gH/yh/eiHPzQYsM4bZi+eQSnQdSDRzzx4lc+PLZNJ2k//4Ee2sbHmQF3jvG2vd3bs8KDhQBKNQtmfyOP6+mKgj+kOHDgBMG53mtYfXNje4Y6D2ewN9hlge/O84w3DKsWa1coLgZalOu985I2jHeu0m57o4NQGMzOuz6AOYF/wO8DN/aNDz/gE6Ge+mN/tnR2XOS8/L0LXU7VSoewAdDqdsG+ffm27+zv28tUz64+6Dl4DYMp5Yr4IVvHC19eve7M3ADl0BIEkt+Oipng/+MGPAm98q+njuvfgvq2uLjsndLEcwGeqX3gPqDr+7E//1Nf/2vqGr8/a8qqtrl6346OGffvkqYPKk3HS3my9sfc+eN+52Jmz7d3Xtre/49QRnmGepFor7+/l+jVbsAybgyxbKERSOQ+qof9pNOZnXDrhIObGxjVbnJ8PdB1QDJEZeh743smKdjtlOnEObm9a73uvT19rW1pZ8IaD1XrdwD7HXZryHdnWqzdRaT1ne99G476dN0+8EmBlddEWlupuy52cHDntBHoO8BV6D2ROvijjZx27A/jdV+373/++0fCOYIbOGCWpcMZ89sXn9s033zitglO0RX0O2FcEoAiMeParGtqlAi0K2dyvt9+EarwSWcVtz0RWcpVkDPkJwbvdy6q84L+FALF8HzUtdJs7QZCd8zMC0kZjb1rnDSYjeSSAQaNqgPij0xO309jXe7sH/jybJD2zmes9WaISql2p8ACAJlAVgFvArqnTHgVauIQ3bSzXKza/NO9zS/PLhfqCLS+u2Kg/tMQYYDNUo2FHp3JQ6ZSt1Tm3754/9Qqe5eXFkKSTpjIl2DIAwuxb9ho/E3wg05M5zhVzXl3jdHa895hgSM4KUaVP0iudCTGMHRCGiiPMX7BLJ8OhlUtlm6uFwEwmXXBKnWa3ZY2LMxsQzPLKs5wtzMzbnY17TlNSK87Y8cGRffrppy4f0EZ1h10bTALVTbBVE36eAf7T7NTX9LztZ6qfeROym6f+Lh7kKFWsedG1MXRnA3oXQSMElz/+MA0FF+32zXdsbfW6Z2Kzd1zmBx3b29/2zPrOuG9zhUW7u3HXfvbDn1g5W7bHXz6xi27firWKVebqNspMbG59zt77wT1LFsx+/dtP7dPPf2tnxw3LTcuWTxV9/tE9+XTW0uOEDbtDyySSVkhnnQ9/e+eVZfNJK9Rytne8bYenB5bKJXzvO21jp+/6gkzxADph55llM6FvCXov+HAhoQ+KrHK9arMr87a4tuBNG+GAblycWGfUtHI9Z5YlkNu/BKChKeHe3O/SD4wqNWUXy+dAt8t2VqKVsAl0di4TKuKki+XDxnEg+euXYGMEVAuPEb4T9+fjOEY8UYh/Y0MJSIv7z8Jf4veVTcznhK3wd95PWID7fhHlnkBO960iLIB7sPdkmwuPiN+Ta+IJYtI1AgPle2leuLfeW9iGEr44N/mSr46do4apApk1dvm02Aq6XpgE99fzQoVWZAtF/o8A6ABcii04PFfjjc8Bv1NSj+4rMN1tuaiKUviAcLjgR4fghABa4UbyIUlQij83joXwOfmj8jnke2ucmi/5bfGf48AuvxdQ6+saZWVj//tn3Eb9/bXn9+4j48NGiarxscrvl3zJ79bcMS+S4fizHfeI/Hb5ZsGfCn7h2/4aP2sN5LdJFrlee1nroODI23itr1mUFCfMKPFf/7N/NI1HMOLZUIDQKBq4t/RyXKu09DjAqiiKwGwcV4TXszNKZLRcOaqKnojrLC443F9jiPOnamElANpoEn4JvcYpoZMQxRdFCxafIH0+DiILMHaFF5XiayEc7PPSwZCRps0nxaNyCmXwScEq+qXxcFCqVDoOGHE/RdWlZONRKM1npVq9VBqMN551LUVzabTFQGLGpcxwHcBSkBIOKeO4gpGQal3h92Idea6Ayd8DLKJmWALVHEyAuiUCwACgBQq6geFmbgCw3ICLqCqYN3+3WCSIe2mNKH/mPaWcvYlNlHHo40leBQm4P0bSpTIigwGnklKcwcAbdeC4Mk6tl8b9tiLivpKduFLCuIxfKwBdIM0gapaIwct8K8ghwJm1V9NI1ikYVVdNzSSnOvwwqrn3BTzZUdmfy1gy0LpImaWToeSfLwE/jJtreF/JmgJHKkHTwavnci1zz5wrqsvPcXCUa/mbZyZF3F3ecIosWMCHXDiQxbHOmHi+StLlQCiT2IHEKBNe8jQeTUPX8WnQL4ok0h0duURx+z4YBt5nb06FsenlcIE9jnEy1wKDBSR6lld0uKGLdJiqw7fmSHpE10q+ZQBxP+0PySx/U3RTOkP7NA66CjiMRzjjgD8yoWaEceMDAFrgtUB8AcJaJ56LY6lsHge/+4OIezgAsqK+kGwoAo9T5KBftE+7nUANhFOg88F1YqyZiMtONhiygALBUQyHIZmHAhylb12Hp4KcxY0azbvLTsSRrDXg3jLIJHMehIp0gWSWa9xgVCObqOGQgmmsGdfG11J6XrqXMmXntI1kRM+VkRYPspIJpHNWBgB1qJQko6twumVMhbMkZMYzDtYP7nKfF1IOI8PUjZp0MA407tnazGUwWIaOcylG2fjoSZ2vOoPIBIKzVPsS0FNnJBlluj/vxX5S1jdzAwgjvS8jRxUEPF9rpbVVwElZY8wd4wMk4L0L+dBUFABaa+DGHSiiZyNcOS9ugHkFVtDTAF04swCXls7b6WnHFpbJxqxbtwcYkLbJKGObN+/b3OyyZ3ctzs7ZdDCyf/2nf2Ivnn7rAH7/4iJQIaQKNruw6BnQpVLVZuoLzt/bbnVsPAiBm1Q2Z5s3b1u1XLZn3z23Uq5k927fs3w6Z1svt5zDtUb1xnTofL+nZ3v27dMv7bvnTyydS1inf26VWsV5psn8JbMIwAPDHC5ggBkFKWmmRYZspVz3zMoPHr1vD995dAmonJ4dW6Nx5pl+v/3st+5g10oVz1AmE4T5BDwiS+7evXu2vnbNS/xxmMnMxCGmIR2cqc7PeXrswBvARdaihj6Rocx6DCYA6AnnrSQbV8YrmVEY1l6tNR7bCUAS1TgzM54lRzUA/LP0h2ueNA0edIAYPg8QDHUFQIzrkkzRgQEyn8szs6HxVCJp8wtLVqrmrdU+dAqI46MDazXPzCYDB7VIByPbDC8arlBoIzxjHPok6FUKRTt3QGDogGC1VPa5J8NbNmywN8x6wysnkoAn5ffYB7Pzy5bI5W1399ju33/H7t55xyaThPW6A79Pp03Dtp6dnhza2eGx3b99ywFwgPcMzevOG7a7v2c9sr1HQ7tx55Zt3Nq0Dz760EFRAMjHX3xj3z1+4pn0VSg3cvlAcdA4d+qJ/vDCLgYAqzmrzNSt2x9YuVqxn/69n/saO1VJtxs4rxsNO9zf93U+PT7x32M3kEGqiiCAR96fnwEkgKDee+99W5hfCfz+g5CVDu0NYP3B/raD+Ysrc/ZHf/QPrVDK2VdffWUvtl5Z46zlFAOFfMU2rm/atRs3bWVxyT//7NkzlzUPgGZS1uo0bWycPW3rjdqhsVX3wp6/eOkAeqUU+FQLmYpVyzO2snzN8umMdVun1m417fjg0Jv+QZOCDAGAsa7sIXTO2fmZFStFr8ghI5N3fPNmy87Om565DjjG9QQOyEim4R28pwcHO/bF159Zu910Cg4ymdn36BuaSQKqkjlPcAp+cewbaE5oKMe4oTagIeW7774bslz7PQd9WGOy3wFlpglkte1Z23B1f/HFZwYdA5957933bW1t3daW1xzUOm9c2DdfP3YdfnR0Zq9fbvvYF5cXbTjth02VnDqwQYCj0Wi6nJPRSmbr4uyiBzJsOLb52XnLpoLdXK6V7auvv3Re19t3Nt1OohHqTBXe+cDHjWU+7A0d3N/d3nOQeEKgMEvyRNLPsGTGHJDeuLlhd965ZYbpiWk2gk6lb29e77pddnh47PzXnDn1etU2blyzmZmKZQsEdYdegcHckeNKlrV4172BartphXzeG1AOxhNbXlkJ+mx93QFC7DMFXfk3gOd3z194hjd2f6EAzWHe+d7RA3wBtFdnZi59OSiDmGOoO9gH2H5QTPA7r4yKqiI5fwlyODXO2YlT3ShDGxuMTF2AVM5NqkAap8ce7GHPuI+TDA351CsHENGD96m0y1R1puaBTvYq1DVQFCF/h8dHof+QN6UkOzflVCfYwug9sqE9a3vq2tOJLIrJgo0nwMZmxXTJeqO+5UsF5zbnzKVZJRzjdfQsPTgmVNgknHaF7HL0dtl7Xgzs6fOn/pwlqkKKgUaSc5rzCntl681rD8hwXtFUs0/juXLRG90Ge6LryT+9/tC6jMPlkCbBNNgDEE5ZsRKafauxM/qLLPFioRCo7QplS6dyLk8n56d22jrxTOhsHts04zqj3xrY8tyy3d6847L+1RdfB1sjOfXKlv544L5hLpP3mhx0NxUe19Zv2PW1ddcD7MmdnTfW63Xcn4J6xn3mXM7avb4Hjr2ZWNTfBHqrNtR/qaLlsmW7c/u+U3IwtzTPI0saULtBH4GLoWdqry2u2Y++92ObKVXts08/d5kv1muWLRetNF+x5RtLdv/9G1aYMfv68Rv7zW9/Y7uvDq2anrNKPiTQYBvWSkWbDsfWa18E/XjBu068AfL+0RvrjTt2cLbnhNHVmVB1BI0UQU72GwF0bL9ev2P5XN6GA87SiVVq1ZCx3w9UDWV6bsDbPV+z6kLVAeju6MJavYadtA4sV046FUehkvVndbotS6Sg6wnJO8KA1KtG2AV7EZ8DgFm4iAc4ov0m/z4fBTcugSx8/AhT4Lv8JdnQ+hs2hoBi/U4+rfx39rLsbiXm8Bz5PgLcBCIquCR/Qf4Pn5HvIoxF/p/b7viFg6tkJF3L2OV3iGpPQB/fZes7xVi7fUndIbxBCTCaA/mFAiyFr8gPVLWV5jsk1QS6FPn2ccA32OGqzA4+Pu+lZL/4O/M7+bNxfEt+PH6O++0Rxa7wA+bG/dVYE3eBr/LheH8lzyjIwLPkuwTZCAmdjENYRfwaVcjG8cM4mKxkMcYjkFZ+levp2BgZl+ZGPpHAW9nGmntd93dRcAgA9ptFYLVzFkXzFPfzNY+SF41JvpOwJY2H6+QXC2PTmCQ38gvj+0I+HX9j3oXF6B4CuxmbsM84gH8p9xHArbVM/Df/6X80jUdutGnCBJmXqsoh1Ye0iYkiMkiVKrvi6vVC6Ztn8wTnlf/jAI4Wihfu9QD7fp/aQQIglJ17cshzf+8EHYGYcWGVgCj6LSHUposDGJrYuCIRoMV7C4h1oCDiqeV9BEJzDfOkjSWAVsKizcj1ADQCR9whi7Ls5ORguHGf+AaXsLpCiwCD+LPiCk9AtcBJRZfiYImeJWBY2YbMq4SEsQuUiQPzznsVrSfXCCDV/HrWQASASBgFpHA/bRAJYDxaqHfWQcC1EmS9Vy4feLcxaqQ4FL1iDG8fOvFDheerrERgsoBU7hk4nfIe3fWuyhjag8DDKhnzbFAieN4cCpA2KNTLgEosYBJXpHGA2EFyDMFIyergCvIduJOlBLT28aCQsjN1HdfydxSB9phkjkyFMMchM7ofNfBURiGZhD7OZKCoELgtoDN+YPC+Wi+9j+RXOoNodhh7qGJ4G4zHAeYefIX9xsHF/IamJJclKBG9jQI28SzO+HvHlbLrnliJkytuRRcjoATgDrnkvbVP3cBIhEYxOBCidgjgZQD4tFd1AHPvQEcRghwKCPB3GSn8Xo6PAnWXOiaq8lAg4vKdosij5I335p44EDq8tNYKfgWAMuxLyQa/88Mwitoib6yRyl6Crg37XfvcDzKKGGlQGDU5kPxgHDsgFPHm8Rk+L6BQOiQ5+f1AGRa6jAE3OJIJBz4ItCgQIn3EXLAG7Dc4j2WUStd5Zn9EwSOdIj2suRn0wzvxv84ulZUps5nPsOaMX+dTAFEDmCndqYoc6RoFZeIGnQ5eXevZIdH+ZY4ETiioM+gGIF+6UUEGnVPSu55ZE8tOwPHmffid65oI6Jb8cB/XJ1GpL+PR3vHmXDRJigJ9yBLZN9IbfjZcGn1TpwCgBJPsHPQbTqTGCdDIfSgHZx2VLc93AJtuFMiUrEjPquKJd2A9ZDswRt2bd1MjX8aoQBTrLmNWOv9KR4a5vDxzxyFoBZDvY8iVrFSpW7sFh/DAsoUZq9VWrFReMvz10ahgM/Vlm6kueTl/1gqWniTsyVdf2Re//a1dtE6tRLMrssPKZbt1Z9OzX8vlGeeOngwSdnx4ZoMu3LI5d+xxwNdXr9nJ4YnNVuZsc+O2tU7PrXHcsGqxYumEWb/btGIpY53+mT17/ti5T8+aR3YxpKw6bQsLi96oDYN5e2fPzzsyasmOZg8BggAmwdMIMPHzn//c7t697wAtmXGMBeeuP+x55tu/+JN/YaPJyErFomcoM5/8j6N5cdFxMJj5h++aNYGT17Ml8sFuI2vbQbbTU1+/uNPmzlAi0Ml4NlQs02Jujsw0mqNdWKcbqhxczyTM1tev29179/zZgJmAosd7J7a3vWu9bqCsgCYCsKZSqjjwzL6dmV3kwLIC4G2GOTebnVuwbC5lg0HDXr+CAgLO3zPLZWmOlPcGhb1+28eIjUXGrY9jmrS1lWuWy+Rcnhmfy3QB2gWCz8Fp6U06VkznLTEdu23gmYcjdFTRgzUdGlitXbN0MW9nrQv73kc/sb//B39kQyibKYVuk3F+as3TAzs82LJXz7+zSjFri4CiibQVKd8ejOxi2LcO89w6t4cffGgP3nvXPvjwofMbQ7T/5adf2+8++cSylrSV+UWbjIee7U1giFLzdr9lZ+2GAxa5UtmpSgaTsRUrNfvpT3/qdC2A+4FypOfgIeX3AM9eqTAOtuedO7e8YeU0ovqZDAcOJAM0clbT7JMgCbzCgGYAPIApTx5/aRzr2BOc54E2oe0yC48p1+ZyRdu8edd+/OOf2ngwtWfPXtirVzRWO7UBlCP5rO3svvGGVaVS3kv963NVq8xUHaRPcFZ3+paYUoqas+koaR+++6HLE9Qrp8fHLjeMlQAcJeVywLqDrvPMdvtdq83WvGEk/MQEYghe7u8duG9x984dbyI3GASuf2go4DWGH/fw+MB1DEEBMm1zUUk28vry5UvPpCa4AVgAQBOy1sI5Sybq/v6hffTRR76PAKDZb+jTWr1sc/NVG046DsapOSIyubK0ah++96F9/3s/dFoahJ51OzoI3NmsI7Qov/v0S5fbtWvLtnp9xeoLNddJgfc67VQgO6/37emTp5YYJe3de+/afG3ORr2+zc8u+H73wHEpb1tbrxy4vn593TY3b/i8lCrp0NJ+CkXN9LLJ99bL1/a7zz6zdrdlo+nYs8OXVhYdAIR+451337G79257FQmJBkeHZyEInwzNbAGgHz/+2sHrlVXkimz1ilUrJbddD5xL+pXvv1an7eX/ANYEX/gboB8yDH3Ihx9+aA8fPgzc/K1znx8ykfkOkExQjsagh0cHTv9TytHQsBQCuplQ3QoPebVWcx3UbsPBW7q08zl/afg3Nz9/qfOQEQ8MEjYZB3ut1T630Sj4C07PlctZrVKzjZs3/DmAsvu7e84P7fTZ2Dwpqn0CDzHjgf9evihnWjg7o6oxgG+vDkpZ+6Jl9N2wSehXM+jT7A+O5ZKPC25sgaJkxkNJhM5JW84pG7KpvJUqVZskp1afr9vywrJ9/fVjOzg9sKXako8BEJxEjmKeNYNLv+CNbTPZVMjA7rSsXCtaMh2oKUNfqORlDx84y7EHnb962LNsLuvrDIjNWsKv37qAHjMbAswRNzBnO0A65xVAM/dlvgkmEDjji7HgS1QLVa8aaFycWyKVcBksVIsOfLPPdrb3vBJoplIPVHqjiVfxcC40zs/tgmoZS1u9tGCDztgKmbJXCVSptpip2vo61RF52z3Y9UAqADprwP4FsIXOA/1ZKhWMalPWnuDAydmZ9aErS2a9LwW9B+DVHvYGlpokrd/uOIBeTOVsvr5sawsbtrK0bnMzddvZ3bLfffGpTTMpW1xfs9n1Bbt2e91+8LMbBrPTN988tu03B7a3dWJzpVWbry26ziXYzbv2Om3LewYxDRHHdnq2741imxdndgCH95DzvegBOXikyVDnXdgv+GPMfzg3kcuxA9HIb9CpAQAlUL+4tmS5mZKl80lLFtPO/9zsndh558RGyZ6lslPLFJKWywNOQiE28KAFtIHuD2bJ2r6ivBBW475mOlS8KVkDe0MVVsE3C+PTl5I9+Axjl08mbErvFLfDhUnwXTa+fJA4HqRESCVE6d5xu14+mWxTYQECdQWgx/1o/k2gPo5NCRT2QHlERYidwrPUVBW5VkITz5EvGPZEwGgERApD82dF1ZfyFYXD8RzuiewqoZL76O8CvxmT/Cz+Lv9JmJAwCH02jrMJexL2cQX4XvWCit+ftQ34UcDZeP84zqb5VfJPPOAgvIH7qfeA/Im/5YtZwN90f/mumlfNQfzZklO9k7BAva/jELG+Rrre91MEqGv+0EUeBIqoGeVv6/PcW88R3vn2XCrIIjnmHvkogCOsws+WiMnB/cwIl2Uvak3kY8WBdFVtCweRX8t8a89I/jSPwhwCLnRFMct1+tI7JP7b/+yfOAd0HARzwCxymsvFUqDamIYMFQ1WIAJ8TXEUXoIenySh8J6tJ/L5KFoFBcXbERNFSniWotkCFbS5BNTFN4cUigAMTbomSk6wxitlow3DdRIiNzAARqJUeQm8QAaBrvFnyeiVMHP/aqXic+lASwRcaVECCBKEMr4wUqz+rhGQpg0RB1sEXGv9tEm0BlJmAlniwJVAdm+qEUXjBZrFBQfqAj6nMQmTAA++AAAgAElEQVSclqJVJpvuLYUnoEQgiCIw7gRGETZtdik1gTICQ1lzMqzk4MaBTL2jABptVDnavIPWXZud+wjoE4DMgco4dEDgGHtULVoTrvefTcDdVRYy96Xbp+bZAaHof0WReCeeFTqwX/1da9bphCZ0ks24stI94vKrg9GN5yj7Pn6QACCGqGCgwEHRhJ9DlrW4hMhWEfAmBepGQQSCxfcV76BnxJUT12CQhfEHYyAeHPF9PQk0Jvxdc6z1J8vB90+UOcD9lIEdl0XG73MdRV1lhHskOOKd1u8ogfM9EkUMoS5wMGx01TyQeWNjhQy9EDHFyAjzEfQcY1eFgKKsAcgMXNT8TuCFdAJrQ4BM1C/KYHfZj7jFpGukR73ze+xwVYa8cxRGVQXIp4wg6WUBc5ecvBHFDPpKAQ+BglpTrV084AgA7UBrMmRpe6llKuXNxrTv9H6aE62fy+oo7IvL/ZYMQLhkGmfLdUHESS0dq0MKkErRVZfp2BnBfXQ4q/mdQGHpEQHQekfuJeCdPSWATAemQF2uEYir8Qvgjzep5BqBaGpKyTvIsMQxlqx6FkoUdNM5hWOlg5cx6oyS0YYMA8iR+cv787OvQzrsJ84/n/8MYFsA/LjOgw0AsVEGP/+OG7tkXsno4j7wXYpv2c8930vqFh7Of53NMlCZo2EvALHcX9QavL/zUy4v23g0cnlXIExrL13A++ic5X68TzzAIDBaALo7vlGwVwZp3AjEqWIetCeY3/BsDPGEUzmQrTyeIs9T6/cmlivOWaWyZL0B1QIlW1jYsKWlDZutLVtmnLfzk4ad7h/a0cGO7W29tsm478F3yo0BZpBhb4ZVqZuNM5axnBWyobHoeZuy36EDRpS0Ly+smg0Ttr+1Z+PeyMr5gnU7bUuMhzY7V7Z278wODret0Tq2F1tPrN07df5bAGj4PsnuffN6x/kzyZRkjnlX5hFHHhBxYX7RfvaTf8cz3hpnlIT3LZ0LjZVYRygjvvjiCwfQyH4mUBD2UtazMwGvAEgDl7NF/LOknoXAJrQsPFsN11aW13y9g16MyskHADsNe7O95WACa4r8A5jzTEC+Z8+f+flNttTa9Wv24P5Dm1tY9HljDSlvPj04tv2dXc8iJTbaPju3Xr/n+mgymbrenCFTM1eyQqXi3M/pPEDInGWzSTs/27Hm+bHt7u7b0dGBA2+Aar3+hU2mOLztwDft3Kl9B7Xnqgs2P7vojZTIlCXwTNACQLjV6zp/KF/DCY7yyGr5ki0tzFs+k3cqjMk4YQcHJ156PbNIM7Gqbd54aO89+r7VKstOK0QGK5Qg09GF7e+8sNcvH1vKhhZqLsxBRWguALBT+awdN5t258EDe+/jj+3OvRUHoE+Pevbtl1/b4fau2WBkiXGgvDg/O4t06sQz+A5Oj2x7d9cmgL7lqiVzGW/mfOPGpm2sX/eMvsbpue3v79vh8Yn/TEYjYCgtFB998MibiMFnSyAMIP9gZ9fnxnmjz84tly3ZH/zB37dbm7cd5Go1u3Z2cmB/8Rd/Yltbzx2spHll47zhumVxccllqFig2grqIDiy71ir2fNmhtBpsK/RKQTH4Vs+OTm2RHJog3HX5hdnbW5h1ulnsJ0I/E6GE2uetr3pH031Ht5/aNvbO958Df2GHDHemxsbvg/SAJ8nxzDkOPhB465sxEEL/ze6hjnha3VpOXAA29iy8H7m0jYEKCTppX3uWZkhMy/wgSYnDh041cXzly9cvuo1gjoZr2gBqAcQ3d567Znst2/fdj3K//DpfvbZZ/bk269smuxbJpdy0NgzMQuh2W4xV/Bqjvffed/u331ow/7ILpoX3mSPfUejwmq1Zp9/9tjHc2Pzmj1474Fdv7kW+KrJ6q9WbaZSsE7b7JvPvrHf/eYzyyWydn3lmtVKNX9/gYdkTWMzHh0f2MaNNd/D6+trVihkKT5wALp9BvXKmT/v9PjM3uy8dtoOeJixT27eum5k/cL3em3juj14cM9mr89a5wTQPdBWYO+enjScouTps2+dtmNubtY5rD1bGOA8MfXsXcZydnzkz+ed9/e3Q3C+1Qhgryc2lT0QB9f9++8/8rVkTb/++kv77rvvrNML9FNyoAFlOYdpRMk8k4Hv/MrOxz7vFQMBpAqZYgINAKCZUzL/Oe/cPxwPrBtRJSG75xcnNrGRU1MwYZkEDRezHhDhDESfhmafo1jFXjIC4cKZzvkVxhsqpjjTZDMJPAt2zUUUyCI4mLUJjPq5ghWLVU/KgHefANxw2oUkxqlu6GuwurjugCvNPKEzpPppaWXFqzIICgFEQmUCmAmVSq1SdrCb7HwCnACcyAbz2Wg2bTgd2DRFBUvPq3aoaPXKyv7IKUsYP/zBAP/FQtH7HWSzGTttnPjeH0W9Q/wAj0Av3pM9xNzHkxb8zKAqEdoXkhsmMCiTiFNynU/lzex83YbTse0e7Nj+0b61L9qWSQfQnv8IElEBw1nmfO7O7Jy0mdy81Utztlhfseko4RUD2F3FUtYB8+pMyTmbeT7AdK/bdzmjBwdBrWr5yn+A7mf7YNe644H1bGzVwqwnOuVSeedlxoKY9saWS2Vtobpg79x+1+Zm1qx/MbD1tWXr9Fv25//mT60z7tndR4+80d/GvXVbvznn3NlUOJ0ddWzQTlgxWbVqoR75JD3PrB8PqUwa0vXQGx622SvjjlcGNTunzlfNPqNSgTNjZ2/HwWfA4eALhYpZx0mis5PAiNvQ/eDjsC4r11etWC/bJD2xcWZqk9TQuuOmdcYtGyd6lsyMbJIkiY71Sno1EfckSN4fhQoAEkyEbcQBaF+oyJ90v30abJMrgDAA5foMf5NdGbc54z5tPJFLdqr2lPxq4QfCOeLgnLAN4ROeYBhhYjwnjpNI3wjLukwkiYDbS/86c2V36x5xoI5qHtntwsCUSKN3FyAe9+/kDwmn0vPeng/Gx5mE/X3pU0ZZqr4A0ZfwPmE1up+eI5xDuJ+eIxteuFp8zfgsAVutmzAm7i1cCf9K+IT8zjjQK+xQuA5/4zrNTRyvkI8jve5+XyJgEHGMResojEnAr+SU78JvhBXEfZT43+PvJn9TzxIQzO+ZP/f7okQRjUE4Z1w36v6aS72P1sIDAxbwDc0PnxHO5fOspK0Yva8wvPicCbcTtqnse+Etehf5vXxWay55lgxpr0i+HQ/7r/7ZP/YMaAx+OcdaPH5mQniINwqJIdhaAKLVmgiu5VCXwPCzNqIEJL6YDJaDXsCcBigHW44XB5qcUv6me+pFtVj6WcqEZ6kLshaAvykTUBGBuAK8eq8AQJOir8VnvIpQMNY4qOwGb4zjR6DS/Nycv58yaeObIESQrsAEAcoCFnlGfxAAYIEjcVCSe2o+uUbzpmdoY/GZeNYjf+fd+cKYEvDLvQTMXALGEUexhF6HQhzcjdMXaPPHN6Q2kQ6QuNJmPuMAvd6Ha526JeKQliIVcCygk/dSYMNL0qLoOO/oGV1Qa0TZolIWWs+w8QM3KvcJh0QAzMh817gdqJwGTnI39hScAEiPAdBxxRPfuKyDDty/faD9fgZ0HASKK22BhgIFtTe5Rmvh8wsPqgePQikViobnAzY5MBc1KVPTMx3cAtE1Ps2VGi7wswz5uHJUBiiOl/SH3oHPYIgGAzp0wNZBHA7+qCGioQdCyQ2fjfM+M2ZRVQj4lS7g9wKgXYe5HovIaVWy782Nus75zDNEwUGprc9L1ORNFCYY9tIV7K+44mVsODzcwzMoGg1vGCX50X5yrrAI1NahImXM/bQvpa8EikpOmSdl/bsRGFGExPWbO8FEtSNgHYDX91Wk7cmCYd7Fza99JZmWbMEJzRqT7eJ6NhlKbMgIEuAZlzUdqDqcx/0QWNHhxz6RjvI9SmpP9CVgnPcQDzPcsw7mR06dghTa5+w518OTYJTIoJOcUiIog9AB08iYiAcFlBkcN35kzAhs1X4VaM1ccA330VjiwTY9p9NpX66/77fooGcfak/pfNM5w/0ug22DkCEM4MH49Te6fAvw930bNetQZrHA7Gl0/urddF/2ucB6zxwxGtw1fY39ndOcu2FPE3TR2SEjW/ob4J/xSQ/gRKvREoBNNtqz7LE4CC1HQRxy3Jc9JkOL54pTNz52OdshOBsoekIAK5S98v5qBuNVUVGAA45Mp1hIkembs1wBGoiMDXoJ54AGgM7k5iyZAiBdt5WVW7Y4t2qnB2fWPGnY8KIbsuESZMVlQpOqftc6/Y5zx+JAQvcDbUe9UrOlOUDCkVfGsBeX5pecx3luZs4m/al1GhfWOb+wbrPtwZxqkZLxsh2f7FmjfWSdXsu+evyZtbqnlsxMbbY+7yA3TalwBkeToWdAA3rovCZr8Py85WDfzY2bNpkmnAcWh5yM1Ga7HbLAS/mIO45/U/ZcjvZ1qGLAcYayYm9v14EcdDgAUjobDGHm2QHoVsv13b17DzyLOuF0NWEzd9tdL0ve2XnppfgyPLkXoDn7/vHjx843DT/0w0eP7Nq1DadAoFwcWXnx7IUd7u45cIg+huqN+TpvnnnmVVR06MAKTf7y5YpVqnUrVKpBDyQIFp9bYtq316+3fRxkoiUzKRuNyewY23mzYePp0PLZvAN/cD7DmblKFnSuYHu7RzZNpuz2nfu2vHLNeYoB2ykR33r53PZ3t7wJV61atmIuazPeFK5sBwQsztqWLtRsZeWmA9C3bz209dV563bNjg5a1moc2WjUtLPjHdvbfWn9zrk1T85s2O14RhxzUZgpWLFasUanYzdu37If/OxntnaduTY7Pe7Y2f6RvXz6rT17/K2dHh7a0vycB6N8ryUmtLyyg9NDb0YHYApIT7M/gB1oWq6vXXPQjMaHTqmRCr0Lsvmiy81HH39oP/rpj2x1KefJDoCVn33+O/vrX/7aS885F+r1WdtY3/AMZjKqHQweJ6xYStrTb5/Y//l//R8OXOXzAbwDqAKwgBpic/OOc6SfnbUsnytYu9HzRmjvPfrIgSMFxl68fGbjcd8Gw65tvXlh6XzGbt+96TIpehDK44/2j6zduLAffv9H9of/7h/a0d6h7W5ve0CFMlUyJAHIAM/JfC7NhExqACoAF+g3vJS/EyrqyDpGp9BUD7kfw9EaBfNS+RCMJUgLdQx/39vZdfmvVwhyTb2RIWvhfkafQP3UHr3z0D7++AdO7VEpUXkzsGIxa4NRSKhhjtgbUHscN7YdgAbEhVuYjFGCCMV80VpnF7axetNu3bzrFRcA8FSqcCa92dn2IMbhwYnP99r1Ffv4hx/Z/Yd3LVuEUgyeBTjNAv3FzvOO/eYXf22ZadJuXd80Eou++epry+SyVqvPOL0A3O/PX3xnH3z4rs0vLtri0oJzvyvblHmD+gUd0vDGkgCuEztrnvka5YsZS+fgbjfP+vWGlDev+zimXapGpw7cEUhzPuitLRtNR07NQGYs1AqcSeGso8qgbbs7b+zkLNBNHJ/s+9oxVyQvhKyxgeubO3fu2KNHj3zvYsNRBcIctzuhcRgy7wBzNgTa+WIeaTRIVjUZ8R5gzgLiApyGs5Em8X5WFcpRlUmwD72KDoq+8cizjcmuPm0dOtCKhnN++2zWgzxUWxDACA5+8C8Go55fB78JwCg6vpAHFKcSgyD00MddLVUD6BpVF/r30KbTgUyygFOAz6mSB+pWltcdXCe7v9NpWuP8xFrNU+t0O575fWvznlUqM2bjwD/daJ4G7vomTUWDfKL752ZnPbmEPX16dujnBecGc6F+LN5IcEIfHfwlKBg5f0P2LOPk/bH/+4DUDoAXrFav+hycnB2HgPc0BAcTokbwOQn9hPgio919hUyotPTAvk0s5QkvSZsp1DyTf2a2ZtlC3ulnTs7PbHsPuYFCKPzntpeHwpKWSYQ+BATfgOZTlrWFmRW7ff2u1ctz1mn1rdlouH3iDX17F3brzk1v2oeeE8aBzHBKra2teAWA+zvDnh0eH9re8b716TNE085y1fduJpm39CTljYOTQ7NasWY31m7Z9eUbtrq0aXvbe1arFq1WL9knv/ulvdrbso27d+3Ow3v23g8e2tzyjB0c7tqvfvmJHeycWbkwZ9OeeSNf1pAgrvseZh68gQKqXCk4CA2/fh9bptfycxP+dIJxUGQRREKHtdFByIkHwQK4KhoGpEz7gvdm1hZWF62+PGf9ad9GyZGN0yObpPs2SvRsnOrbJNGzzuACKMz5e3K5gEMQ8GVf8EzOVL7imJP7FtQWRAljvnZRQtEViBYSjZTUJ9+I+8je53eSJfmd6Py4L4Ts8b/wBAGA8nXjeAR/k/15qQOihC1+FkjLPg+6KfiPcdtVGMslgJsOSWlxTCT+s5qxyzfUWONJYcypnsmcyfdhHplj2c/yz+WPCKPCnowD7m8DmvIZZdPLr5FPK78rDngKD5MNL/+Cz2hdXT8Mgi+k3+ndPRHCsceQzS1MT/OseY3jFgFPu0qEk//G/eWX8Tv97LIYUTDyjnHgOg64/10AdByH0+ficiWfWO8jP1NrIP8VTuS4bGptdL182zgYLoxSWKh8NY3J9wuNgaP9I9nSmDR3wZL//S/Ng9ZWfrISxiRPmp+ALQVcVLgjn+X3mnN+r3mIz7E/47/8T/6DKR+GxJ4bKYuKxUHRBgeV9KIAJLz9Mqh1/U4gkARGD9VECKTQ5IeXvGrc5wBFxBUdByuVTSZHTCCVQDmep8mNA7xcJwBGi6N35Du/i2eJcQ8trhQQh5YcZMYt0FqCrPHqnbQB5GhjVIljh2ulQDTPUBcJ5JDCklJ0CoRRmBOVSPB8HQTK7osLLf+WQtcY+S7QTu+ojSAAmPEI0Na1rtQjAFpKSPeXgPI5AeZad20IbRoJtdbPDf2obNfL6HqhLJHfKTKpawGgBSIL8JcSY44vuagTicvSL4EXAvQZs5fQxojWtbHJNBAYF8YrUDSsuxRzPAOazypimKPjdRRxi4PL8YPHr48Uwt/e8uEA0pq9rWh5R4Gz2j+aX+037T8HK6cqjQklN2RAh/cKpT4CpsZEx6NmeAEMDoqb50lhCOTUocx8ChwWUIgjEGRKVBxXhgP3gVeTe5IBjdwK8A6GQ4iWkWmh9eZeAGU8W5FdnquIWzwbmWspXY3vWzKg/fCLAmq5bJC1bjsAig60APQNgiFCaJ37uw700trQxFGZF9ITPBfjnPfAyWE8ZLDpAJSRwRy6zoz4oJhXB3Qjg0RRUMm65EjgO59XyTvXAPjxJVoC3V9ro8xgAGhfN9HSTMOh7Q501HxDAKkOFTccxoFKAEPH5SEqdRMALZ0sGZSMK/DTbYXSrUuZifhStcflOHgQh0zvdNC50u9kQDOeXmQoyYjQmKXXRR2j+dZ4yABWVJY1kyHGOLU/kNk4wMrfpE/lTL0NwMooYhzKSuc53F+lbkEfBSOTd+Ja7Snv6h6thfZn3MgRUIycurMFd2HkdPl5OQ3AK/PEfoA3UFnwcqBdZkahwYcMAv4WnJAwTulTznfGzviuAiQh0wVHX85GMApDprXryKj8l3v5eRT1PtD5CMWD9L/0uPSJAHXGzz0BAKTLuVYyovNLDoXOSZ7HXMj4VjDCmy+pmWQUeFHTL5sC4o8dgE6m8ta9mFgiXbF6fc0B6Hxh0RYWb1ipOG/jUcgMW5lftkq+7M3wyvmi9S769mZr2/USznXgAT32zOHmacOWFhZs89qNCMA8cGdqcW7RlhaWveQarsnEIGGvn7+0i3N4gIdWn6nYXL1i581ju+g3rdk+sy++/tTOO6dWcgBmzuWH0l1kM1fIulNJUynmCeCPjOXT09BvAVCD6hIAU3wzOE35PPyiyMLC0qKDxh7ILQeeU1LGWAcylptkuR7se7nvxAZOk+AcuCMAFUDCwJW/vn7DwZ35uQU/G/3/ScKzcF++fO5Zvp1u83ItAQzcdiyFplyo2AcPHtjd++8EHtFsALQoc3/89Td2enhku2/e2P/P1ns+WXolZ355va+qW766uqqrfTeAATCYwXBIznK1opa7sSJFaqVQSB+0MhEyG9IH6YPMB5n/SQpF7MaKQUra4QxnBgM3QKN9V5e313un+OV5n6oXHSwEoqrvfc0xefJkPpnnSYqZkkkGKNPrtAIlzGRsF5cXBuSQTeadYgJwFaoSslTJqspkJtbp1uzNyzfWaPNuALAICBn3PbAFOJLzTKukTUcTQ0ZWVtasMrdsx0cX/vunv/8z+/T3ft8ztMkEpu3Pn31rf/2X/8L2997YuN/xvXOpuuj9IOBxcFyz8bRk2zuP7Sc//nu2tHjDyqV5N5Vbja61GufW6ZxZ4/LITk/f2njQsn6rbQ2obOC8z6VteX3R8pWivT0+ssFkau99+JF9+MkPjePrBN3K2bz99le/ts9+9bd2fnRiG2srlkmFLEOCp9AdwC170Wg6mDBLUShs3lKZggd8NlZvBKBnGGil4IhmDZfnFuzOvdv2h3/vD2z7NuCN2cXx1D7/7Wf2i1/83GWXdVtdWLB7dx9YdS5k91IUzvcAS9n8QsVWlhfs+PjAnj597hQKOs3CuCM/O7fuetD+5PjChl2ckrTd3Ny2u3cfOCcxAZTa+YXzWa+sLFmn27Cf//Jf29v9Xbt1d9sDvJ6pN5l45nSDAn+Nht25dcf+4R//iVHE9fz0zC5Ozy2XzdjB3oG1Wk07Pj6xXDFvN29t29zSvK8nywRHn1NCFNcCWGat0U/Xd8OR63M/0TEggy+iaMpnrDK34FmrUCiwrm6ub/i4vnrzxq+HbgS6JdYXfOCf/ujHDkCTs0PGKwAfVDuAeHB0o0uev3rqWYKJ9MSLE5IZeNkgu7dr+WzRs73Ts7TNl5dtY23Ti6m1m22XDbI3CYbdv3PXV/bSatUevnffVjezHnzA/BhNKbYMIJq05kXL+cRng7Fnt26urrs+gYOcTG10xy9/+Qt79fqZPX7vod1/9MBB21I+F9UMCdQK0OYANl+eXzrtC3y7jFOr0/T15zy5maRt3dqynZ1tW1xZtpvbW75Ho6ORifFo4lnhe4cH1ul13A70Yn5wQKdTVpkrezY0Jxh4569/+yunkIFOhYBZvVnz55Cpz5xhj5Fxvrq6fFVzgPkkCOFgZSrlIDU80dXFee8388C8PXvx3P+WTVQpz0d8xwGkRE+5rZYKyVTICvqL55XIHByHbOPzs1Nrdequa0YOQocTis65DA3jLCqWTRHLUd+Gg5AsA7BHYUCACA/KZ+FQ7jmFBCD2QmUhFBuMAtvo58ls4gBsOpm22SThtBGV8oKtrm3azs5tW5hfdDDx7OzYsrmkvXz1zPb3933v5ZTN1taO60CARMaefbnV6tjCQtXb7Alak6mtrq4YJSfQ6WRBQ2vSaYXC4IwpfRonJn7iBloH9hf0N2MO6Esb4fp3ADgVqO6gtmEca7VLlxNoRhKAeJE/TqarbDd+E0yAt1s+Twi5mRe0JZN5c/mGrS6v+Zpq99p2enZm55dn1mg3bTjjxItTmFvWssD8DkNH1SS8AC7vt0nCNla37eHd98zGCacJ4rNSueBr8uuvv7RZauqgLf9mDjzLexJAlq2tTZe98Sz06/Ti1BqdkKFPIDaRzlhymvKAUSFZtOlgYrPBxHY2d+wHDz+xUqZii/M37HBv32bToRUraXu1/8Je7b+yysqiffzTT+wf/ukfWzKbsC+++sz+6q/+Hzs7aNhcadFPW1FDgWAf4+1JV6xHTpr1obfrhoKCFDkd92zQ79osMbF8Iet7KHOHLuEkO+uiPWw5SI8NQ5Y0a4t1kpgFrnNsWgHQazfXrwDooQ1tkhzZNMvvgQ2ta8NJ21K5pI3GHacDI0ABXRk+gO9FvZ4XRJX/Kx/KfZaoBopAT6Kj8j2Cvxf8c9mhAuxo35WvEQG78lW439dPVKtIAKWAauZS/pmANcZTeIh8V9EsyudR8opwBOFFvEs+A22Ig28Cf7ExWZfvgpDCD6Aeif/EbWX5kJ4IEZ3UF36ALgmB9JCkKGwmnkCkcec63SfM412ciPvlTwl/Ee6mf8tWV3u4njETdhT3h+RvkfAX96F5L9e7boyKnQtH0nUaD+E5cfxLOIquCSB2GB/Ns+aWa6Atko+peVM/4viVxkPPfXeu3cZ6p1aR7tH7hS3G+0eiWvzH94oo6UwJN8I5vb0RvqG5E96p/Uv+Ps6NZEjXavwcH4nAesmG5jIuX/Jbea9kND4HaitrRMlOel486BEHxoUnX63l//m/+o9nDkBERxggn+clpP6L/0MdD5Mbin0JADCqH3vRtpClywsEWAkY0MDHARA9IxhoAWSNgwY8i07EM+JcuVJQyivNoljDJi+BklBICCX4UhDfm+kYmB6fWAFxAh4pyavJiT9f92iglRHHOApwCpVzp25cSQHFIwchGhcANClNRfJoO/fkC0UfHx1z5n4BVHFl+v1FGyIOmhMB1QJ+3HiIAGBl/nI/7VF0SHPGZqZn02f9rfln0+JaHT9nrAQSakORUhOwoKCA+ED5PICU1wUKJfT9QcjI4r16blyRKFKmzUhgDPerP1yv8ddGJYMGADquwLToUEwCUHzRJMIi1GdXR1bIBoqURnwRS9alUD1vIdok9FkApK55cfScuAKKP1PjrznQeElB+fgMRw5UkbngUairyF5YtzjRjAWAl+RH4K/mTgqK+1nDGmPJoWQzrKuwqgBmuU8KSGsF7sYwb9cZrFwTAD4K/hS8EI3Ghr4IrNW8aCzVTxkADshF3FYgHfGNA8CN67OZUExSARYVu4vPRRjXUC3Xc0uiYyQCGjXnrGeysJADKmUzLji7zC19cplNXcsN76SAC2BOcMACUOPKnCwZOKp6gb5AhhZtEB0I44uhq3VzJUuxYqMqTqCigwDQrjunAbjjb+lV6U7Jvm9W9Jj+JkNmNu0KwOa1oeafp8I4Sh6vOP17EQ9sZNbHI58+xs6/Gg804sQAACAASURBVHSLb5KRU691prbxPeMgw0Nzrz0AIFQ6UoCv6/9sOHrHs+OBJ2VGeKAgRmWijdcLQkUgifYi6RWNGW3jORhovIt7tNkqYECEXuuBNgu4VbFAX2tRhodkzp/bD+tCexiGqDIZPHBAJfgoeETWFxzQnskcnezQd+y//K19h789Y2p4XVfAjegUPMaBSkP7ElkujBlOHjLwriHsDZ8EPREPYMpYJjiCfMd1v582gPImBoqHgkhtf78y3xVJ1z6qAJNAbPrJPqcAnLI6pKNkSOfS4eQEmXC+d8/I5O96IcJEMmfZdMXmFzedhuOyPrZCftUePPjE8oUlq9Xqtr66ZPdv37WtlQ0rZDhmbnawe+7FBsl6xGHFoXy798bOTw8tMZnafKVkxWzOeTsvzskq7/kRUYCpzY2bNuwNrN/qWe285s5hBv7zbM6q8yXLFbMOrBwe79s3331lF91TmytBZ7Lqc3tRv3SHH15uB4Gz4Rjy/FwAhzuA43t7zv+7WFm2AUV6jYJ4ZFDPWb2JjI7dIaUoF04faxW7rT9gbshU71i9Ae/jse0fvLKR9f0Z66vrnjHtYL6lbHl1xYu9ra2teyY0n6W9aFbSM7EP9t5Yo35ilrg+aQT/JcfZceyxe0qVeT/SDeDrp0zyRe/HxUXNuYw5Mry3+9ozYQEgoSwDBIRuQFy5zW7b+W5TubwXfipVKlaZX3CguNO9tLPzYzs5OnEqE9cf6YRzyfaH3ZAZmwhFdgGXOi0ywSZOl7K8smWjSdaKpardf/DYHr3/gVXmFn0tNBsXdnp8YN/97nPb231h/XbTkqmpc6szVwDxe/vnNpnN2draXfvzP/sPLJ+rWLMxsHKx4ntbo35q3c6lXZzt2u6bp2aTgZXyWQegyST1ol7Vki2tLVut1bbX+29teX3d/sG/9ccOaMLP/erlSzt489aalxfWqKEHJgatFIFmQB3WGXRhvdHYM36nyaStrK9ZJh1OGxWyIfiwUFnyMWhG1CtLK2v2wx99bOtbG34M//jowF48fWpPvv3WM8kLmcBtD6UFGcXz5Xk7P7+0ySiAhYBc+Ar1+oXd2Fz3LOfVtWWfR7e9+hzpnThYOugP7fy8bsPexBarK86ny/htb9324+OjYTiBUShmPZt3/+CNPXn6xArlnFkmZVu3bjrwT/bhi6fPfPwI8G3f2LaPH//Ak2eOD08sk0rYxTkc68+s2e56VuTS+qpVqnOWzmedYgZ7PlvMeTFHwEMHEQcDe/OaDPWePwudQ8FPAFJkFuCJosmAn+ixBw8e2Nb6Dd93yOZljyabHjoHQJoPPviBrSyGgNLlJRzWgboGgN4BiXTKAejPv/zMFlcr1h01rd5qeDYydDro55SlrXbZstQUntSC/f5P/sge3nvkRcuALWkzmbu8h/FfXlu21fUl52MdkjUW2TEAN9DBkDl+9PbQ+03RVe5DL8CdDh0bex+cy/tH+05LxqmFW7e2rqg8OBlFu6ByCfUAwkkY9FBlgYz7kRcydZqgfsc2Ntft1q1tL9wX1mQAWOUbMjbnl5cO9B/wzmGgYgMQ9SKBDsoE0ODgeM+pRwAsycoFgKYtw0HPaxt4IAae/krgqvf9OEoM0Wk15oWAAMEj9NObN2/8RECteWlHnr0fgquc2HBwJEpgkI3NqRr6W7u49H6gX31/4sRK48L6nJhKTL3vTYBoGzuVD/6b+zcEijkplk76WA2HwdZJ8x82o3OlB8oOgludUc+zTPPJgo2mI8snc1fZqCEAHShguH9lft3WVm/Y8hJc2qt+HX17+/a1bd5c84Dj02ffOhUGBQ3vPnjgiSFnZxe2uDBnmze2XOYBgxgf9mvGB/tgaXmeJeM2OvRX8N/znRc/K+S9n8jsYNpzOrBsImT0uf2fxNYNmXGcFGIsOSHDWHQ6bSuWSx6McH0R+X9RLs5VoHqWCAWWCWwMIsDX1zA2eLZoS+VlP01CW+qtuh0eHVm9U7ORVwoINU4AnynGOx1DzWdOI0KmO5QkwNPojOrcst25dd8GvZHrOp7JvG1u3bBnz594Ud9mr2EVTjqMhtYctK/qpqAfKdiJDQf1B/QiPYKfE7Lc0579PV+s2vLColWy85YYz2zSndgPHkF99NgWy6vW74x9X08nJ3Z6eWi7Ry/ton1ulk3bz/74Z/aP//wf2cvdF/Z//l//h3335LllZgXLZYqBzz0KwlQqcx60vKrvMZv5iQFO13Ekn8AH9Bxkz6OT3GeeBhCd+azVLyPmC/yHkXNWB9qcQDmDHcw9PJM1sHPntpUWK579zP8jG9gw2bXhrGvdcdP6o6ZVqmWn/3D6K07aURAjFU7pOm40DYmAAsvkH9EQgbTus0fUgMIKrpKXIto69mzZlsIKuFa2fdznjoN4svnj9qrwKN//Iso7gdg8D3nUs91Wj9ofx5nimBbXCGdxk5rim1F2NOsqDnqrz1egduSPCWiMA3jyFeOJg6xj+TU61RtPGpEvogQb5lRBJ/kRcbyH9wrbYty4VjpWfiG/+V8ANc9WIpsSjYRFyd/TfGMj6H28S2DpNcYRkmt0v/CF4LMH/1a+oj6L+5aadxeECLeM41HJVKj5FAdJ42By/H7hEL6fod8in5g5iYParu9i1CxxXEK4mtqsPmjshKFq35GcxfsdlzNOoGrM1L6ApYZkzlDoPlBiKumJ9gsLDHo/+PpBP4dgiLAo4aHxPgmrEFYojIj3yHcWhsWz1TfJnsbDfb//5b/5z2bqkA/GLGQ8E8l8VyDCoIaGakGC4HNsg8+YBIRfXGeidxDwIaESAELDJtHRCnVYykEAsDJxuFdAjQAlgYnxgdUE67cGQp0XeCEh5JkCBiRUUhI+eNGgvqvI4iAd38UzHIPDFzgzyezh3wIiNPkCc8iOQBHHHW0pUAdVcLqiNshpF6AqQQlHtgKYwVhLSUgwRVqvPsQVnjKYFcGQgldAoOw8XsGxc2cnih66kRZl53GtR7cp8hCBNlqkeqdAR9quTD7aLSWmxSOwirbzTABo9ZO28hyBSGqTlAfPkBy5cMcCFVzDu7gmHljxJNhYVEkLHQBaQL0v0KgYI59pHHwjoehM7PgGf8f7orHmfrUpvhAxgOIKX++nj1Icul6L+93nSB5cEfYH3j8B0MhfAPambkzggPhzItoLKQiBSnE5igNqUpjcqzXEb1FWkB2ljUmy4/KYCQT7HCmUktNmAnjnfYy4wfRszbfWJdcoQMGGSRtVXCAfHZckg0Iboa+xdDhaRT6GorCuMCchI1xKUb/HOrJCBfnoWInWktrra7wXjgRx5N2BLy/cFrK/PRgVFW3Tv9kgWBeMCQA0fXKgNIpsQ1khWgSt37h88hn3ygCRrGg86A/twajz/qpwR0R9IT2jsdQ8Msa+QSUDaKoihDzPNxhVaY54pLTmZLh4cCyft0ImHPcXxzlt1abpOjYqvikjgnUgHUK7FfzkM4G38TbKsKFdkk0PWkRBtFTyep/SOpbBpH2N+7RpysANMhmyMOJyp3GKr3P1XYYjv3VCCENeQUi1ycHR8eQKGJY+UPt8v+iHEydaE4BkyIlOasyifeHKIE1E3LsRX7j0bDoCoUJQpOTj4vPRC89Wm9jPtS/4HNHG2cSz3FjDytSQvpIhBJDNj/Yg+hYPWCuC/64Ojc8BYx24XoOjIWDZgfGomAX3M6+MtZwTGYJcI4BaNslVsHQSgHlfAjw/mbMemYhkN6cLVl28YaXSiqVzC9btZ6yQX7O1G3etWFy2ZCJlD+7fseXFBVuZyxmUv0d7Y+vW4b1teTtqtQsHPM5Oj5xTs5zPuktJ1uX5ybnZLOO0DIwf7Xhw776DPScHR1bMFq2YyVkZHTUia21mc9V552fcP9yzk7Mjp/jIFdO2uXnDAarusO1ZVGTVAWIybowJzgQUHwCTz5+9sFazaUuLKw6U5fNF29recR7pXndknV7g7QZMACiBbgnguV6/9Ew2QD76VWuc2mDQscGw66ADgECZTE44SqdmGzdu2vrqhhVLFXekOeUCRyq0aQD+l+cndna2a1POAc9CMoADSgcHDmaQwc15fDIsaTdzWIyKf7EfdFoNazVrdvB21zMrl5artrq84vIGSEQbyZ4l0xIzEY5Piod5xn0GSoOBnZ7tW71Zd3s1XyyEkw02snKO02MDz2CHlglQmPFo1tshEzORtY3N27awvG2WKtpiddXuPXhoyyvrPpe1iwu7PDuwt6+f2dHhrnWa5zYaAgqRbcaR6wU7u2jaZX1mmXTV/qP/8J/Z++99aM0aJz2mNhr0rNOtOwBNEcKXz7+2TqvuXO+9dssLYHmwr5RxrmPoRQ5PT4hX2O27d5wrl7mD8qFZr1lyMnPwq9NvOuhUKSHzU89Gz+QLThnW7vcdiNnaue3zwRyRgthpA6zmHBwdTQKgk4dKaq5kt+7teFbf82ff2f7+nmWTKSvmCdwEjniK3iWhbbh712oXdTs9P7eFuQXnNAYE5Gj3i90XtlhZ9CKGcMa6nTULp8n4n+AAnNGFfMU2Nm542yjM9+H7H9n9nfdtNk06eFxr1q3bbnpRtMv6meWLeUtkk35UnAxDAOL/+1/9K3v67beeMVrKFmx77abtbN+2YcQ1D+D6zZNv7ZIj9JWirW9tWn6u7NnPnFhq98kcD8FiL/SbTnkGKOsZXba+smrLi0t+5B+uVTKTy1GGGJmy7NW3tm/axmqg4OHf2XSwuceDocv6T37yU1+zAOYEDciCVNIF+gu5Jmv9s89+ZaUqtAFTDwJAnVOZnwugd5FgSc+O3p5aq96zW5t37NbWHVtdhBMeRy+0v9Wo282tTee3ri7PWzafBtV0sBb9SZvhj4b6ZffVrmccOq1SMW+b6xueea5s4Eql7Ly5AGEAhY8ePXIZLJfnHPDneWTA8l6Cd545PuhbaS6A+A4MdzoGaEj2aACMy5bJU0yv6IEMUTkxDqVK2SaJqf3um688I1oncQIATcC06FQN6CzAUAJqZFAGv2HgoCgFKHffvLGzGkGTQJ/BnDBnvI9/q+4A76Y98tcAQqHzIDtYDv/6+o2QDRj5HfLXOGFCfy/Ozr0PZEA7cIMe44QVAeR82gvzUbSyR5CIhJpM1ikH+jj6M6ik8KOAAKPC3PCjp+A7DvYzWc3s3z0o8yztRW3dl6W+QXTU3n0MjvkPxk6FVJ1ftuXqqgdB0qlwUom58gzxycA2bqzY693X9vrglQdSbm7dCrLTatsPHn3gwQbMxZcv4XIPyVLfffetXdbOPQs2XyCpKhcCiIWCy8fJ2bFzUPdnQL1u1Vkhm7eVpWqUIBWSdaBtIvjCKSECF+xDbj9n0z4/ZJijuzgxIRAQWkrawL8BSF3u+p0osBL8KHR6MV/xjGJOxyALAOHQoThOkZjaECzDplbOlG19dc0B6Ewy4zJNocHhcGQnFKc8PbeyUynd9AAP++jt7dtuF+FvlOaL9utf/619+bsvLAfNUGoWBRkmVi3Mez+Rd4pxordYy54ZPulaNlH0QAJtnS8tWCFV8P/L2aJ98PhjL35YLla9AOL56YlNbWAHh2/stHZgR7VDy5ZzdvvRbfvw04/szd4r+8u//Eurd9q2VFz3U1CcxkJe2S84NQCo7jbjNAC4UKJgG4IzcKqRIpEkDcl+0hpF5ghaYE8H7AVu9iWfc/Zi1SJhD+danrm2uWblasUSOdJ4zYazvg0SHafg6E/bNhi3zNLMxTBQHU4EfuOVqZbEwJOiZG/z2/f31DXFBp8RwJet6Bn60enZq7UcnYYWsKZkFfeN3vmJA5bSR7LDhSEIjOVzgak6FauEPtnE8sfjQBtt5Drk58qHiZ2mF96DbSb8QFiJfBWX/yiRRBiafFwBr0qsi+MzSgJi3NB38qfll+uUEs9XMWrRXCnpSgBq3KfRmCgp1BOXouQu2fJKCBUoHgfu44lC8snRDWq78A3hVmHavl8fTWPFNWqb/El9Jl9Z2JJAZOkX+Tg+HjEKju/hoLFTw8Jk4jgN18rvjwPQ8oOEEXGd5CMudxJJ4ZAKzMrniWNI8sU0r99LJI0CIPKPrv3vAMxjOCv4ceUzxQpIuoxFPrsAaMm1/Hj5v5I9+WMCkrG5NXbqq2PIERYhrEEg9vdwLABoDUx8gNhQ4g/TEQgBbDQCIwWgQoCywEuBZ+oA12pgBeZImNU4PheQHAc8dQyfxkuguEdKgTZKAKRsJIhxIIvrBDDHwQVla+l7TbyEGgBa7ZHzq3FSVIF7NTl8JkPBnxFlK2rSpIyuj9kHAFpggbL4BHYAwMYd/jgIK8BPEScBBVKE6qcWrcaXtggQ1zgqw0xCozklwy7e/zj4KiUVzzCUIvdNJAKENaaaH40j/45HziSg6iNjQWUiPUdAPeOvBSdlpWcqcKGxoH9aDA4MRZl5Ap1wqgWMSJa878mQoYqR56C2hUjcu4sIBRaXacmRxlyKFqAxrmAFlOPMx+VWcse76L9AN54b/0791XywThyo7QVuYIx4vhtEwQk2bK7BSKG9FGORzKmNAl65T6B2yD4IlVKlcKWo+DeZCWFMgwEtg0Dyw9HxsHYDwBgPOODgugx5RD6cNAjgbsS9GEU3abdkVzQegf5gaOkoKx2DVHPvuoUK3q53ggGLwS4dwr+l8MlUDZvG9YkBV8qTEBl0GYyY+iQfwbgJ+hG+UXgqAUDiijxe3dkBUx0NGwQ+qqv5S4b7pB9FdSC51QYW1zUC6VwXRwn0ZJhECjtkHMc4oHm23hHfhF1/JMLRbAw8l4vI8aK9Mi6kq2lDPFhG2wCU1FZt7Ao8ugznA4dy2C/CMVafj0g30G7Ni+RMm3N889b4XBmo3D8CSA0BKm38Gif6qUCg6B405toXuIf2eCZGJB+Sv7h+jBunCjR6353OJegnAGfJvNakm0/RRhz4Hq/3IMmqwNbBsOeOmxf/8Y07ZDIQWAlrOxW4IXuBuoJrPDsjMtS171w5boOQhaA1yf4dHyP2JdZGOH4XwPj4XkAf4gEbzZEfx4yCgy4/0ZrVGCnLjXt1VJd+xwO99FOGvcaIcRA4HbKye4F6JMo0SJEBGwVNPHDCvs8aHYQih06vQMA2Q/B3Zr3BxHL5iq2sblsiReb1qs1VN2155a5lszj1JasuL3kG9HwlZWmymY+ndrp/aalpyhqNjjtdOOpkDg16bWu1ajboNj0Lut9ueYZzo9ZxSgEcYNp69/Yda1w2bP/tntMDzBdxPOecisMzxqECsFkAmGdjd6zJ1Ny+tenHneutmrU7dbusnweAL+IrZcwoKrdYXbLd3T0PYLiMetHPnN3avm1LS8s26E+sRQZ4IgBrgIKMZatddz7Lw6M9L9ZHNufMhrawULZGk8zFcw9i+RrxMc/Y6voNB9rSubyNByPfC0MRwmDvtBqXNhg1zaYDS6TTLksgLBzRBWDGuUln8w7WAGL5z0QUUVQob3mm8cnJkbXqDXeW1lYBUgIH9+XlhScodPs9G0/Gtri06pnPod9JOz49Ctlmo76VyGaDmgJuX+Mkh1mgY8IGH1u5UPIsWpLoyHijUODS6rbdffSRTSznmc/37j6yxeU1mwzJgK458AwI/fr5E7s8O3Re6fG0b5ViyY/8DwcTa7QnNuiZ/fhHf2D/+B/9mVUXlh34hfIJ8KfROLH9t8/s5csnHsSAs5xTAwSKPbMsMbVcqejUHxeNumcHklFK4BbqE2QAkI0M0IODXetb3wqW98AGxcayaQrmhUKZ/SGUHGmfNzIPC4WizZcrximkkGFZsPOLUEQuVyzaZf3S8hUyyot2enJk5+dnlufkELZPkvFLWrcVAkd379zxNuztH1g2k7Vbt265bqnMl+2LL37rhSP5fKm67OMzX1kIR7cTKbs4ufTfK8sbtri45LJxcnxm9+8+tHvbjz2gUSmV7e3+W+f8hRqEDDyeffP2toNdgJOAYF9+8bl99cVvbTIaO2XOqNP3onroTXQPeuXVm9cOHEO/sbCyZKlCxvrjkZ03at5Hxgrd7Xa3zWy5umj9bs9B7Y2Vdbu9s+OnGS5rNQfbkCuey9+AtcVSwdaWVoN9QAB9FhI/4ICmDWT7Mzb8zXM5FRDsubRnOaMH0Lm7ZLyvVe3G1rotrSw5T/VcdcE5ePO5klMBfPPlE9t7fWjtWtty2YrdWLvp3N4EnRiP6QSapkCBsbxatfJ82RKAPskA4PDOZq1pb9/s2ue/+czymbStrSxZrwuX8dSq8xXv18HRkQeA0Nnoh06378XzVqNCkiH4VQo81GTZtQMQzf6+sEiRtVBrBWAJvxdg++3BWwc1V9dXHEwGcF5eXrrKIKQwaWGuaL/73VcO1jPH/PAUTkEQkKNNzBmUv8gc69mLkyemBo1cJpWyL7/63IMF7Au02YurplIecCHYwTyrmD3zAvC5vLxipUrJOcGhISETnHtEWwTQzH1eeBJKoWzhaj9Ar3Ed/NAUq0MXei2UjHkWOKB5fxTsPKdwTCWdrgF+aPrGf15428N6KSvkCw4ME6yBJoLxHZPIYGm7sbbpstTvhOLDAMQOihaKfh17DfdlU3mn8xiPEl7DINgBU9s73LPqYsX6w77tHb0lR9UW5kLG8KA3tIe37jsVDn4MGfWsTcbw8OTQDk52vb0ccqS4ImNAIIIfTv2wRjtTTs+g1kdWKZRtJ8qa9307yem04D+hEwlMcpqITGlOd8AzTs0GwK+L83Ofc9loyXTk70fZ+RSr7AFe+4rlv4QV0yUrpoJMRsaV0/UAmrLOmD9klKxtDxhk8l70jlNKk+HYs/UJPqCnOOFTKVdt2B/673v3HoRTQ/2+PXp8z4Ocv/z1L70AJgB0o1G30WzkOgifiqAtxUpHk77rdKcncSqSlBejZI7WFzYsMUx6jYitzVv23r33bWUZ0HtgyWnSmvVLm01Hdnqxb7XWqR2c79k4NbJJemrzy3NeMJC1OpxMrZDkBGbOtjZvWLGUd/mF/x69j+/hlRYo8tbt+SkG7A4+C8kbCV/nAo78ZNxk4vs2tQ/kG2M/cCqJvZj/HVfJhILISMTCYtUqi3OWKWZtlgXw79sw2bdZemTT9NBG044Np/A/j5xSg4AxnO9u1ycI5U48I5s54TMBpO4r5IJfJtud+hysA/nNOokvbEK2Lt8rAOPrL3YKVLiNPkOny5+UPY78yceXvR7HLQQGXtn1MQoF2aryK2hTPPAorCkOXKPD6Lf8DmWgqq3sH7T3XcxG1ws/Ecai9su+5l5hTRo7Jb4Ia2LsBUDLf5APpnbEcRUBoHGfST6gcB/56+qP+6SR7yfwNoxXmGdhQfKh+CxgjQHf40e+jHyNOK7IZ/JthXvJpxBGxPfCBvV8Eg01/uqP+s5vPhPuIrxLciGcIo6J6Z5rfOcagI7frzbRVs2hAiyh39fJlJLH+PoQJgh1Jd+/Sz+pxCja4/OVDKwHGkv1n+8k08J4roMD4XrhuZoj3idchO91SiDut2vNSE6FSeq9GovE//rf/uczKX05+T6R6aDArkDcSYSoR2+5dgyvBUMPRcAV4RFQKIHU8wRqxCcxPjgaFC0IRYW00DzLInJOBfzEBUVtl7Kh4/EMMN/kI4BJwKAWr/tJUaYv2RICOPg8/lyBF1J0UoaaIHeUZzPf6ORcB+VtvknSHiKTWnRaRAITHRQYXaewO0AUgVV6lxxU9VOLSQAmn/M8BIZ3KxNNXLhSVO68R9ysWqSMOYYq38VBR+7RHDvoGR2f4jqB0YoWKqKmxR0HHiQLElyexTsVqeGeTDYA2QJEFFlTdqpnXUVgpAAKzZ/GU4sovvHwXQgUBFBZYL7GF6OR9nBUzec3GdaDnq1xpkBSfFFJOeldukeAoGRIzyEDWos1/myNtzbWAEoFWVF7NS5+HI6jyRRtHARKgGIx8L9ytI3nY9y7QZ0vuGHOSQeMcuZHG6IUu9ahgj+SMQfkKdAYHbcJTkfI9GQcNYbKfqQ/ZFZ4wRbnj4xA46hgIEaEK1UKqkSgkt4V1xPucDgfX9vHmrXDjztykcHBsTqtD1d6ydAeZRECqIoaR0dGvH8RcAxg7+MV9Y2MFp4vsA9jWptCiCBjYE0sExlK4uqSDiTDmXsx8twZjfiJAR4EyLpjMQogIZ+puBvjpTmI6zkZMIy75E/ZA5jlfk8UGaZtCl5Iv8eNCukssrNoMw48PwQwfP1Hhpg2PY1DPAjkmzOEkxGwqpMe9FnHwHB0/EhxlNkg+b3abMnIcgclnIZQW2UsSC7+rjXGtcMoc0b6i7Fx4NTsKvtAbQnycM3Vpf1ANCcur5E86ZSGxlm6RIaYdCIbPfLIfEs3SQa0Zn3/iKim+Ex7onQa/e71Q6FdMveDjgiGD2hf2JeiQOsgcLTzv2cUROtPa1d0GGTACFD2vSKi+lHbmF/eQf8o3MYP86RTRsq4YH1of9Q80U/1A6oWrfugd4r+P+/GaVH9A+17zKMyoBVo1DUAzrxDY8+8SIZZfzLClYHhMjxBZlwCnZ82nyMokLFOj+P1VavMrTrNQrdLoGjJ7t77xDa3H1m5suKcmevrHHE3q52YdWodS09zNhlMvagdumvjBtQRJUPlUFjumy+/sFa9ZqnZzBqXdbs8hU+ZbJ/ABX5raztkQ/bIYEs43yNAQ+300rMsnR6JLL5Bz4tYkdX78PEDu3N32y4uj+3V2+fW77fdmT07P3WnnedCXYETjR7F2eSIMAAUwS/mfnNzyxbml6zbYdybDurduXvfszmdo3PYt/PzUGSMo9lkBy8sVGx1dd6Badd1UcE3qAmcgmN52bOuAbscdOqQ1dO30TDIZafTtP6kaXmKZVUXHHBGzACAglGa9uK9hXzJs6FXV9ddvwT9y77d8WP05+enfg9Zt4BvyANHtJEfz/pIBVnP5wuu35xOY6HqmYaNZtOPZidZfzOA55RVSiU/AQTfK1ldZBAjO9W5eSsX0QBleAAAIABJREFU5+3s5MxBi2JlyT744U8tla/Y8tKGbW7dtmyGLPysFbMZq9fO7dm3X9oXn/3Szk4PbL5S8CzodqdtGdYpyQb5eRsByg1m9tPf+5l9/NGntrK85gAuJwMbjVP75tsv7OXzJ3ZxfuKBvp2tbQ/ccJS9O+7Z8uKqLa0s2+7btzaemS0uLznABUATCuZ1PcP36ACwpO90PPlc3sHPTrsfMh8zOUtmQ1Gy8vycra9v2HuPP3DnnoBBMU/251zIiB2Hkw+7h3t20Tz3eQDYuDw/9QAXANFcseD3Mo8b66u2srTqICHyCO3C8vyi7dy948AgR/y/evqVF+RayS5ZtbpkK0vLEY1Kz8ajqc2Vq7a+semAOSA7/MXzc4uWT5VsdWnNdnZ2HKz89snv7OHD+56VncylbL4676AeIGVlrugA2PFJyAoH8EoMzYadgYOKN24AvGft6PTE3uzu2ubOthWhvamUoHT14mQU3mRvRGfLOcI5A+BYXV61O9u3vC2rK+uuV46OTpwjFR13cHxg+7tvXVfyLnRfkDdO/iXsxYsXDuK4HTcKJzO4DhmEE50sctY1sg4Azbpe39ywu/fv2OrGqmdOAqyGQO3EZvBjn9Ts6ODULk8ChQkAIcGUXKHk8j1PQeRR107OT+zm9qYtLi+6rQoQVyikneee/2vnZ/ZXf/2X1m7UbXt7y8GubqdhK0sLdnR0YAfHRx4AQq+zDzRbHS/mClBItv+NjZtOTzHshb2Vop6MHzoSqiIVTPVMyvqFdbptD7J9++23zs1LoLZanQ+g/DDwklKQrjRfspevX4Rga1TAmOvJEp+bL7sdS4FCp41KhOQEssyJIBVKeQ/OvHzzwt68eu3PVma+ij36CYHIR0HHsUehY1gfANCAhVBTfPXVVx7kWlle8b4c7O17gCaTyrjO5hQLexEn4ADFl6MABIyU6F/6Nxj33NertxvePoqCup0A5QCctn4qbepUBQDTcLmnZhkrUzFyFnRcYhrZ+dRysbTdurnjfa5fIDNjD3yxdgu5vI8ZuhSdkE8XrVKqmE1TV4Ascl6vn9tx68iqpXkPdjYnLV83j997z3qdoVNYDNr9UNB2OrUDqKeqVefbRi8PZ5z6SHiWM7/5nwALfa41GzaawUk9tva0aXnL2e1b2+5f0FYHluCoduqVvOseAF/eQ9E+3lMszFmtUbeTo2MHMOkzdgmB1f6oZ/lM3vdL+oIPA7CL34C9y3eldNl5kFNR0XqCVuhOTvMwXxdnocgkp5T8hFkqZHI3a41QhJeA5YQAHQAn/no46bO9RbAjadPxyDme0am/e/q17e7t2mjat0a/bblk1msk3Vy76Trt7OI02G1G9jMFbzkrlXKgfDY2e//BRzbsjOz44Nju77xn9+7cs/v3H1vzsmntetOLqS7Ol+zwaNde7T6zWXpo9XHDg44TG1uxVPYgMHRUk3EA6Kib8MEP3vOANEEYZEHJDlCFISOcKnLfJrLbHOyNaOugSQnzNHG91B11rmhh2IcBoOX3UJPBg9kt+OxDnQn0a7qQ8QKE3VHbAehEdmKWHdsoQaFc/NGRU3BA2UTQglMnHnAh8YhgYC7QtDBfrAEB0LQTu8OB0mQ4eXwNegbaA4FjstP9dE/kawkPkM+C3Ml2lh2MHMdtVPndPE/+lk4WCmRVsE12cNxnkS/Eu9UngbIqJqr3OcbE+onVC7oGXoP/iEEl2zlOwcd7aAfPlC2ubGOB+Z4kEPn4aqNA2zgmwmdxqkf5aJp3AZK0Q76rfCfGUfoV2eDvcCIxYEHyDQTIus8SYWpcix0ofE04Xhwwdn0ZFSEX6Ok2YXQqU2Atv/Vs4SPCAyQ3whTk0zpOB3VWlETz/fd+v/Yb7/u7fFD5xbwjjj+qv3HsUDiP2sd3wsMkL+rrlX8Xo5YUgCwZZfwI/vFcJUwpYIMeEnWOAGj5cQLVGQcFSOQX852Afo0LfRM2qD7E54x3CvRnnIRn6H1ahxqr+Dgm/qd//s88A1pglowycVgSodEEfu9GQAoKFNl1xqIGlI2e57BRakHSQYFLSgmXMy8wRAtRoLMidFIcylqkHQK5tBC41wsDxIq2aTB1ZELAriZSgIwGTWChBNUHNgKHHJSPlIra64BNxHcjhaAonRZGxrNEw8KNg+0CkHGUBABK+DRxvuAoMhQpKEWTBNByHX/rXZofCRj91nF+F9ZonjVP6k9csQgckWLvdgJwKeBAQLZ4eGmbbxgRN7eAfT5TJFJ95Rnx/zXuUhQCG3gWz6X9CY6EwvUbZboLtOF7jQfvErgp4FvfxxWD3i1wOMh1yJ7UAuI+/ibSy/eKFpIHoGvoI995UCTKoObfAg210KRo+U2EXHMVlyMyvLQZapzi8hXf3ASCcb/eIaV7tfFFke90VOyNY1chyjUO2QARX1guH7hxtYFo0xKQJWUsRS/wWRuzskPy+ZDVitHGPPE8nGbGiH9TWTvMU5A/tTc8L2RWw3OqjZHnynjVemFutan5kddsNurT1I/dsaFno3WqcbjadBIBuLsqnhg78o8h6sBKt+uyGtqvQEyICotrHlAiAF9h01A74Vtk7EQVhCHoOjRxzYftQYQoe1PKmXlwyprkNZ8996mv9EnrTn3hOVL2IXg1cc5pfuAo534vREVWeZTRLd3BZ6LZEdDra2kcNnMZrQCXLtuxI0YCdHWyQ8EnX7+pAIBpU7wKQvgx/kArIb3s6yUKojFmrpuooRJxz0u+40acdJuMOAHVks9EFCjUmtDa4Xodtw0ZZyGb3ddiBFBrf9A7uJe28D/XuvxGR/DUJr6TQRscxsCJiizxHGV/y2AhE19tku6iDcizsvD4nKJBvsdE1CwY+PSp1+n4mAE2ogvIiJCB6PtiKuFyynei7+A+9m/pGz1X+wPtATwBeKINPFt7goPhES2Jy2A3RNi1N0mnu26G4qjTuXICmF/NcdxY0ljE9a8+k5EjPSebgGvRCYC7AsUl81qrXIsec9tlHGVY+O+pzRJkgVUsmyfYVrB6a2q5wrItLt+1hw9+ZOub92xljaKBJZtNZjbqDW3SHdvF8aW1ay178+qNz+snn/zQqkscCTdr1SdWP7+w85Nje/v6jR3t7Vu3Efb2ywbZuhR0WnSHb6E078d92422jfsja1zU7fz0IsriDvr71u0d27lzx27c3LDpbGSvXn9ne0dvLJEkd4rj84fOtYw+hdYBABq5xKEuFaDYqIbCfR6QSHv2LWDj/t6x6ymOWmN/pLM4Q3A3XtrF5YmlMwGg6ncB+FsONDD/ZCgy1k4dNiYLb+KQg/YAgCjmgOw3OIyd/zw5suGELPS8f1csV/xZUCBwxDnYH6H2AHuAggisC77j2L4f8e00XAcVC0U/rs+PH0XvddxhDfs/WY8TB3/zRUA4aDbGdlGvOQALwM0Ybe3c8nEhC/Pp06f2+sULm4yHXrSqVAhgD7y4C9UV27n/2HKVBfvRJz+1R++9b6MB2X1DG3Y7dnF+Zq+efWO//Plf28U5Bb1SNl8uWaNZs64X0cx6H2hXwsMNGVtZWXeuafgz2d+KhawX1jvY27V2q2mlYsk2I6CUfp+cnrougD7EKSHYXwAWFqt+VLw3DHRTvGfQ69re230/Jo1sovspYHbn9j3b3Nr2DDm4eY9Oznwc/sk/+VMPOMN7CvXCy9f79uTJEzu/rPnzHr3/yPLlnD179p2DQ9AyAAQ9f/rEAdT+sGPri2u2dfOGZ2RDk0FhNy8q2h/Y6vqaLa4sOlj08vkL564FtH748LEVcgXP6qN4GzLM71KZzM2ypQG2O31rtzrWqnf82Pinn/zIXr164UD4ja0bDthS1A6w+8XuS+elXl6p2kJlzoELitXlKESWLNjl6aXrJ4BD+r1/cGDfPP2dZUpFS2XhDs9apph3gJ4gixIdfN8cA4LMrFws2d3b9+yDh4+tSMJGhiz8llNDUKeBOSJTPBQqHDqvuevNmdmgByiU9vn7+uuvfX0SaGEvKJQJhuQdqOceMpVDAC4kNtzc3nEKlrnFeVtYzBisKWSNFnJpazWG1r5s28VpzWpnlzYbJ6zVCEF49AeBQ0DY4ahvbYr5mdmPPv3EFpZK1myy9jIOELOlnB2f2C9++XO7PDt1G2c87FqzdWmVcsZa7aaDT9DvsOYBeOGubtShM0j6CY9HDx67nAO4u50BxdSI4OuC7338r4QFjtoj21A4PH/+3PaPDmxxcc7uP7znfNNkNNP+9oDiZIEGI4ACU+t0W35UH7uSzG4yN6Em4Z1KQACUAAznur3D1/b25K0XTltfWb+qk4DOkd2BXmZNIiPMCQA0spKDsqffca5vz3SnAHS+4N9hZxBwoXgaYDuBYU+UQIeUCx7o5IRFJhmyWwlW9IYdD0BA88K1g0nw+QDuCNMniXSS3e0nKSiGOnHgmOQEfx7A4CAk94wGIVP6xsqm93s2FkVX0e0aAiaMMUE4+kdgDRqhYibvxiAZx1AtYVfwnO6s4yAmCS9kF3/0o0/s9s3bNusmrFPvOpUI83d0cmrNVsMpGNC97X7TMsm0A2X8EAAioIiM9ob0Y2SzVKBsoJ4R8yVbzBNPksGXg/ed/eHg7Z6dnp26DqMeCEVIuc7ra0z7rqPZV2gz+xoYAoEK9CCUIgDQzGFv0rO5/Fwo6jeeRZm9Kbuxuemy6KA/R8uHEw+aMSYEVMu5kvejTQ2D40PrDdsehCBQQdY5vwneotsBPUnoIdBTRr5LWQeZ3x7thlx25s+ytrV2008SchqHPgKWX7Tqlk1wCjVpSwurdm/nod1Y27ZCumgXZ3XKAXhxXjjSX6E7G03rNho27BKw69vZ+YH1xx1rj+rWsbYViyV78P5js1nKXr587SedAJnIKma/W11att3dXdcF6G7oMzgUiYxQSNT94ojGFPnixJ7bWOlAdUIQhM8JQAb8I9BqBvuw4DqeQBqnI8guZ43ML1Y9G5wCjZli2qapsbXHDRsmejZJDaw/bpulkBvoN0iW8KrPPofuOzjlTAhqyH+WbkNnxe1c7GLplwCWBb9FPrYAsTho5nZvhNkoGQTdLX9Fdm0cIFM75HPJF1WilnwH3cuz5IvH8Sz5qMIE1D7GWEXRPfs6GzK/BVjGfV/6V4Rea3SdJR3vj2x24TfInvwktV+ZzbRRiRtxX0q+j97P+Af9HtokzCOOTcg2l38exw58z4tq1XBPmKvgk8r/0PgHjOkagJYPwBjL9yXBx/2VmI+puZQM6blqs/wt7hGeqd/BjrymtGTfph3x56vdjJP8Rd0vDEOyxWlBJa7Jp5HfpfGL4zbqi9pOX4QnCc+K+0TCo3wQooz+uEzqnfKHCSRxP+MmPDM+t+ASvFPPItlEPpvmSO+XfGlNSn6E4ThON4RW6lpmeK5kVP6u5lXfqZ/edgBobRi6gS8wbl3oEkEI1Rk+E0DqCyQXnHr+FxDJglCWoQZQkad3QUgBuGHQAkApMFxAgBouEFVCrUnxCFksi1BZuAJFBSLyb0XHJJy8V8/XpOj9LhixypNBMYdiZ/xoISgio4HVYuV6DFkERvdosWgMMbKkENSv+EJyDrFoIfvzoqNuElq1J64gpBC10JQJJyXEczQmGm+eI2BK6f1BSq9B7jgAHl9kjIMUbBx4UCQl3jYtGCloAfa0R6CGgCL+nUqH42TxRcnfCmbImRAwxfwqcqeIme69WqSRvAb5CRQaAs4YM19A6RBxvVL+EQAdV0guD7Nw7xXwFjtmIlDV3x8xJAjg4rvATxccivj/vDf+vxSGZEYLnHviG6K3IwKwOAbpkbYrsDoES64oFtLXFYQVdNB6Ulv4t9YS10guJSu8r1gMfHM4J2FDCRnxArGIdIf2ht/0n+sFigtEYtPivbxPkTtFCnle/PSCxtCz3wfhKDrHDqVj4muaLBN+tPGTeca4c62ALcZaEUS4oAMNRjjCJxqB60z5QAVAu/37HkdZQzTaDaREyNaHe0kGlBt8EbWI3gN9hBt2qdAOrQttvJJ56TBtfPEIqd7DvciX6+ZIP5N5KH3Gb405/Y7/zWHQaBWE68eBSxtjVetaOl96Mg5WYnlLd8flEoOV++ljPANBMhai33BoB4NQ+ji+Wcsw4B7JKLIgGeLaUgTEyyiS/mHcOKrKv8Wxree9a3RJr8oYUOReARXpd97BGpBOcL0acVwDKvA+xsIBmigQihMTN47VP8mq1hWUCA405/L+G0fV+xIZzADSrvujooBaozhBosXQ3uDjHp0ccdljLqlFH1X48T3IdWg43udHwzNBrvk3/de+jXPgwHd0qikOMPt4ROtZ+3/cUI9nPcffrb8l8/odlyue5+/tXQddtN+yznAypedxbBLThIOl0G+QJTg19tWKJVJFG44yZqk5qy7t2I3N9y1XXLGb2w/tzu27nhkMmLr77I29ef7azg5OvAhRIZOzx+89tJ/83idWgjZ0itM6s16rbQ34VF+/toM3+3a0d+BAJ+MGaIbhx98rC8vOnwydB2Ab5L5elNDtiZkDZbfu3HZ+ZYL87U7NTk737NmrJ1arnVmxAi9oCMyhQ3H4GTdOTHkWmevcoRfEw9kEAEZHQQsBeISjijwqiMJh8N6g65y98/DMzpdtOOxa/fzcQWnGkiwvgAScFmSDonadQcczuMkEBPgg21P7gts0SbNmp2HDyMZJZUKgDoA2rNvwb4r3sXau94WQyQy3M+ACVCrOIz+beqFB9DmnWwa9nh/bZV/jehW1AqRFd3EUe5pI2vat2/bhhx877QL8r6xRCi0+++6JnZ4dW+Oy5lmNUIBsrK1bJpW3EacEpmZbt+/ZH/7hP7A79x7aqBfkB4D17PTYvvvmc7s4O7ZBt+VF8qDFYH4BbANADp823KYT6/dGls8B4g8ctHG7jSBVcnZVbImAAPNFljQg1dv9Xbuo1ZzTlPkuFsq2uLRgtUbLMws5cg9AQmFJQMtRH47SJXt4/4HdunXb7m7fs0Kx5Hr2stG0z7/4wn712W89I/gv/uzf8Y0BeTg+OLTvvntqB/tHrnPJFP2Lf/rntrCyaH/zN//ai2ze2bntABw0GIwX/Qfo4lrsBorToX/299/ak++eWLFUslt3bvk8wA9NgTM4ST/5+BPbWNmwOYD4QtmLF75+/capT3A4aStjdHl24SAn3Nb37txx8A4ZoaAeY1HvwDHcddAWwIECmYNu1wMAC5WyrS6tOvd0txUKnwqEbrSa9mrvtXWHAxvOJlaan7PqypLNV6s2X130IpaejBKdTKlfntv58blzIt++ueNcqRS3A8RqtyigBR3EvG3c3IySaijWBgBp1u86jsh26XJDHwAzj/YPHJCG/5j1ThZ1dWkhcvYC9yZZnNUFdNGWVZcXLE/cJQkw426X1c+HDlY1LxrOKQ84CSWTg73ZnB0eH1i73/LnsmYIVFEYbOf2Xbe3ZpzCSiZ9f9jbe2uf//Y3TnnDMftOq2bdXsPApRIJkj2iQvKzhD148DDw9nYonMzpurz94L2PXWeRdUqgodlsORAJfYnsQsAst2+S2HE93zN++bd/4zbS2tqKVVfmo2zmpss+gN3BCRnpAUxCvinAClC7CJdwpeiZsuw5ZKoSkLsOZmcd1K81z5xrl8xZ0T+hp4q5otuG56enTlVD0VHZBoBnZMmmoUNp1T2Tl/VMZnYhHbimkafDo0PXMIyhnGx25gwJEJ59lrJSvux0byQSwfFMITy4xhPpyCmfQj0wshFAldO1pWw8C3vaYDjwLFr0I2MJ6AnXs/uL0LdDv5UNvPZ87hnDxXLg9EwkffwuGzUbQkOWzFqlWHHap8Qs6cX9HHAfdjyYyXqiKB6l4qACoRjoanXZHt36wCb9qdXqTe9zDblPBmCv02l428qVomWzgYoSyjf2IjJtma9ydc5W1pdcYNELZ2ennlEMHY+vsXTe54yAAXqv3+l6UId9BhkdTRO2eWPT9zkAb08kGoVTeJyuRNaL5aLvRQQqaINzLI/HIWGE8gPOc1pwMHauQnHaytXJIAJMnAjCDgMEdwqRaQjaX1yeWX/SMzqF3dwfwZPM6Hi4IHD0W8gy9ISEciHUaGjXbZoIPNzJ6cy2l7cdJIcqauYJTSl/Z7eDfZWy9eVN+/EPf2rLy+vOMX150bBCoeKnIwaTjmUzaStDnTFL2LDZtTo1IC7OrdW9tNcHz+24dmjF+bL9wc/+0PLFOfv2m+98DD1Y3G/b/OK8bayuBRttxEmns5AVmYXmqu3BOveTk+ip4IiqSDsyx5g4mDQiCEQmS7DH+UzJcciwJ1eMQ30JD4AWsjacjSxTyFq6kLKB9a094URS23qTlvVGDcsWyCifeiDHkxnFeRxRWuahL+SAXswnd9s2Km4vn5F5vLKHfD0Gv0W2OTpCuIX8U34LrBMIFsev9L38AfmYup8xkD/Lu4UtCHxGrnWSXLZp3HYWJiD/xYNRo9FVRrMDelH9I7VL/REGhd3u1GbGSaOwRnkObVFChvwn4RjBTgzrX3a8bG7uDTQsqSuQVxiMMoP5rWzveB/cT4xOXwqTECgpvwaZlI8rv1PApvAzYUc8QwC0fAD5WMxBeHfA2tQ2YUryOePYU3xuhZkJz9E48Czula+BvKu9kgPtE5I3Aa7xQIPaQ4KqfDjhQML7dI2eq7Zrv6TtjJ8wHLf1I/9c/o/GXH5zfCyEEWh83R+KaDYITvFsYXqSdexo3qO5iQPQmoN3MVFhl3GcSP4neIHGNO7bxnHO+PMkh1fz9r/9d/9FxCIaFrMAEAEfrqzYcNPfL/Cml5YLKjIWFoayVXnOu0ChwF8pBZ7L3144Jjp6ceVURsBwENJrftl3wVxNkJQPSphjB/xIYQiw4llxJRUXEAHsccH2RRzxz8RBOQm6BlMLSs55HJCB70+LVaCihCEAxNcFHaX49HwEE34/7td4SnlIUWmhaT60cAW+8jlKQUIqsF7Zr1KO/JbyFFDtCi0C8CScPEcLSEIWXwDxdsQXEdfG55Z5oC8KHHhUO8qqEwDNXNJ/KQttigJe48C6QCGB+eqXxlxyIkNS/ZEsXivHqCprRA2gRYzDG2QkRNbVNxxonsl32iwVHFDAhOsBBLUJxuWjA19n5Hz+XZukQMx3x1r/5nttPAKgQ58DAFmMgF0ALK4TBYR7OJFi11jEAUT9zSbrxgyORRSBiwPJALXh34EvSBsSc8mcUm06bJDhqI5A9KC0A/hI1gSbLPcig9potfb1WzKEXCgrjL5q7NVmKcygt0K/+eG53OcZ09nAxUj2iTaWsP5CRrM2eIHhmm8AlXhgBafFA27dXgAQnBc4ZL3Sbo6XKSuWZ6APJPPSa1rb2nwEMkufCBiUItcYupESZTIAZHs/I+6sOOc4Y6S1ovVwBRRGGdB+miUqWsA8CoDWWtQmrE1ZegAA2vVbxDn5LoAsfcD92mh5pjtREZDvgxWB5AKYAdS1JnmXAOu4YcEzc7EK1HwXNxakAxlfjTXf81zGNoAWoXirgqeMbdz4kgEmg1C6nn5yHRnjzD/XuVEO+AYFSTsEJr6XbRcrbCEDkfUZnL1AUyLKIqglpEd83MguiqiUBNZ75H0cnNlrgy1s58gdjgJt8fUQo+CgrVBwsP48uyqqmKw9X2Ps45sOwLSCMTxbeyXykosMKNqo/V/7uoKc8b01ruvi8hx/ru/LUcSOtijYyPUAJbzHncx0CPZwPdnGwSCjWPHAxlOMu7Jlc1Xr9hOWK6/aza337aMf/hvWbAf+3xsba1a/bHmhsDfPXtmTr761F99+59m6t25u2R/90c+cHsNBEAr3DKY26Y+t22x7AUKyoQGgX70m+7PtRd3gRIVvN5vKOSi+s7njPKHVctUdPIBBxodsrHwhZ41my2r1c+v1mzYYtuzbZ1/b69fPrVAKVEk3b27Zw4cP3XnmHbu7r+2LLz63eq1m7XbTxwDABMAlcDOPHbR3Bzo6nUABLJ/bJBkpA6c1IKtrNOjb5emJZ7y5zivmHDgCBMKRBbgZRMeimR9ABaex8MI2AL+IVcLqzYY1OyFTHc8RuXQagNhpE3iB4aEB2PX9gOKWqaQNMJgnM/50wI8xAtDE8Zq48wFUNXWgBjCCd1/t/wDa/aElUhnbuXPXfvp7f2APHj8yMqMZK8Clly+e2dnJsdUvLu3o8NAuTs9cdhbmlqzT7Vqt1baFpSX78ad/aD/85FPLpUt2dnrhIP/p4YGdngDCJuzxg3t25+5OKMpWmffAMaAevNBkeT57+sJ23+7bjdUtnyvoC3jOxdmJr0cAEOSTTLX33vvAwWOoK47OD+zJd994cTP2ZgCmn/zkx/bq1RsvCEdmNxyfZxc1KxRztn1j297/4LF98vEP7dGj2zbpm11cdp2W5cWrN/b85Qunj2GNIDcUjWPsAWnOLuC1HXqwgMJj//Tf//esO+jZr371S88SfHj/vlNnQM9Aew73D1y3PLx/1+eDQA+BLYoVfv75515Ac3lzNaxFZJ4j8fmiffjBR7Y0B9/2NBQ1S5O1v+/gNz9QgZDpDVgLZQGZe1DFsP2Q4QzQjN4iQ5aTaGTrY2cw74C7u7tvPKBxc+OGlYtznjXJDxmrnAqg4Nnp5YWd1y8dfF65sW6bN296xl6hCB98IQS0UymbKxWtdnlpX/7mC89uJkMSXkUymFlXrCf4ewlqbO9s2e3bO8bBRNhgUKvEnxFTQFk5u4BDyE/Yy0Kh26OTYwcCyb6FdxhudjR1u933DMbt7ZsOqBLEgrp4OjTrNM2O946cw/lwd89Po2CvAOSViwX7+puv7Ndf/tpK5bK3lUUEt3F1cdlm05SvXwIArEPA6W+++coG/bZRb6DdrFlv0MDq9yJzgKmur2dT29ne8SKV6JCDtwc+BnfvPAwAdBbKtpydn3BqIu2BOjm5gIzYVvJ3mK+nT584sAuve6tbt9u3b1m2kLPRuGeC6+G6AAAgAElEQVS7e2+cB1vUGgCLzVbdEmkyX6EozNjaBvzxRZ9TZDTQl4ydBkdgKqEo/aCjnCOZU5OJhAdGAAZZf+gd1gXAnwd2plM7Ojn0efKg8WzoBSUBqNlXyB6VPeE+2wy9Sm4u9BgAlNT+SFkhQ1ZyyfUr1BWAmYDb7mtAjYa+g27AdRy5CSHIByUGRfpylvNMVPe70gH0A/p0O29igcYtAYC6GHE7k6k7tWarZa0+RfxgvQ9FCwvJQoBOp9fFmQlglecqfqLAwVsLFBZz+Xm7s3HPKvk5Dw4RuKEmWGUuFBKl5gFrhYAYXPJuNzgyGE7ceP2LXMrKc0XPpmeuD08OfIRSUeA9nco5SEofoQ/BD9HJQuZsYR6e4UC7xPjxw7wzx/BXO3CUSXkWOfrG7aYJQOnMQdRBF6oLaL3KHugYDceBs5vkjghsIjCE/QMHtNtQqegk3KhvlgqZ5mSrU1Cz7QFPwtdpy1jWMpZ2yJ7f/IxsaNP0xClVsJELs7QtLSzZQhWqq14oAFyiMGHWxoOpjfrYiVO7dfOuLa9sWKk4Z4VS2QoU+x0PrLiQtceP79uNxWUrwp1+MbKjtwe+1rEJDo5f2y9+83M7vjixjz75kW1s3nROedbC3v5bp3lJphO2tLrkfcamO784s8vGuZWyYW0S1PU9yEEpagMU3D50/yibv+ITZ0+mWC0/8rXYrx0XmAXfDmoTp5BImY8X9BvZUtamKWhHOg4892cdG0xaNqQIYyFtmSygXyhCqESswBWfMADoq0LqkX/pgF0q+NTyv69OlkaZvADQrA+Bhe5rRdnasg/c7/aTFSGZBvkV+CZ/hGfIH49/L5xJvpZwE/1bvoZAR/kJAn2FCcR9tfg1Ph9wWkcUHPJR1V75Q+gtbEXaj78qLMfnIqJqFK4SB9v5W8ljAirlp3g2fOT7y6/S+/Q7Pm5x7EEAtOxu/Vv+h3A8+eXCE113RAmcnggX4WrYqPH9Qn3h/nBP8N01H/G26Hny/zWGWveSD8c93qF3FBbBNXFcQr4KbUS2BPJLhuKYjicZETSMsphpL9errXwveZP80ZY4fqa+qb98Hwdy+Vw/6qeez/t0IlXXCevEnkZG5DvTT2F+tFFjIn9Y4xrHKuUnx8eOd6uf3uYo4e7dtabncK18ZuEYmnvHN/73//6/nGmRyCmWQ07HXdETCUuFSVQkQYKSS4cjBHLaJdB0iP8FavK3Ju8azAnOLYuK6+ScxpWKQB1FotzpjwA/3xCiNmky+EyAjpSDlIWAnXgEQH2Mg1BSDi7IkQOsSVAUIB4lkUDpWfEBxkFn/CTYUu4C+wEKNd5y/AUEKAOYewViCTjSOwRaCsyRsy4gUOC1xkCKgTFUuyS88XESCDedhA09rrjVX4FZcSWrfsajclpcAjEFngucEZgTAPmQCcRnnkUfFSjQ8zSnUrCMp0Ay3a/NU0AI10hRao40D5In3wx8kQaOIgFqDvJwBOaqON73i1LigEv2BYAGIDOsFbVXHL3aVAWscJRRa0VKIN5GOTXx76RgBbRKUXgfI32lDGgclrBmo6qxw3CcRwC0FER87DUHfKe1qewSjS1yFtYsDmVwVpRtKQOA78mKYiw4EihZ1fPJeGCssrkAKPEOOQNSjPQVJcv/2hT4TJl04i1kPGVISC55Ty4TaB+0MYRstZA17UZFlPWpdUGGoRv8UbEaxo53SfHiOGvT8uPlGK9kjlxchiO3EbWCjBmyCwSq+uYcZctfP++6eCL9Yi4VTJHBot/SE1L2LrOjcDRSBcTci2fDjvgHtUlrbjROOs5GZomvjyjTVfITOIIDICrdo/n7HgA+xWEIXLS0S8fB4jLpzluUOcy7WFPKNqA9kn/pH8+YjpwMtVf3xNvgRmSv584m33Of1ov2J97H+HuWfA6A7XqfCdkE18E9yRnt1YkK3/uibG3aIlD46u/xdYFHAbC+pgbhFIA2e61Z6R2NCVk0YQ2GdkkPwfMq3eR7zfA6wBvfJ8hKlEEXN2IBipzrPTI8QnZLUA6ud6Njlp6JRRW1SPa0DmRUIQ8aS60/PcfXlYpPRQHjuEEr4z6+J6iPeqYMJgXapKf9YOY7R7uYWzKvZJMEgywc3yQzLxiLQYdPZpy6yFu+sGSWrFi2tGLrNx/bpz/5E+v0ElYqr1qpPGf9dserz9dPL61+VnMA+uL41Bbm5+2nP/2JrW2QYVy1pcXFUMijP7ZBZ+CZqBQj3Hvz2r788nMHv9gzAMzIwioV5pzaY6FU9WPr1fKi84gCPHGskrGEVqDRajjoMhi2rddv2MvdZ3Z6emj5IoGxjH3wwYf26aef2r27971v3z75yv7lv/wXdnJ86E4dR9Y9G3xGehNJAsg7nMgqVBlolpCFTD7jRWMZJ/hPR8O+ZRLmgCOgZCab9iPV6GVkAp5ozwUDbPZiUvCFVxyQ9+B+Jm3JVMbqzabTYBCsBMBIc4Q5R5ApZFqgczlq62s+KpY6JYiLfZVMW7c38D1gfmHBs81aHMeO0eRwSzgWnbrignQd6BQ0cDGnvUDjz/7e37cf/97vOYcynJP04ze/+rXzCh/svfXCgIDQZLbtbN/2Y9MUX+t0h7a6vmkPH75vqWTeDg+OHRwdcUJgNLRkYmqf/PAj++CDDyybyzn9Ryad9WsIHpAxfHR45vQXP/7RT+0H739oa2vrDursvnrt3JwUA769c9f5hRcqC1YolOy8dm7tYcMuLk79CPaL588tMZ7an/zJnzjQCrAPTQBZNs9fvXTHn8AIFAkUh5srzVn9omlv9w/s9evXdnRyYsPInvCAI3yti0v2+NEjW6wuB37aet2zCdk33/vBBw6K8i5OAeDoAlZzqqHX6TrIeHR84FnvrAFPGEgG+/rw8MCev3pumTJc24tWnas66NXv9h0kRx4B4CmwBcBE8Mbtb0s53zUgH4kitJv3s5arC3PeBuRmb//QATMvhLW26jzD/MCbDVd0OV/0YABg0sb6ul8nKiKKFr7d37e9owPLFPJ27+Eje/T+e7a0suZySz8CT3g42cBx9t/84m/t699+Ze16wxKzhAehACrJqAfwIsN4eXXZbt+5ZZksSCI8z1Mb9oNtw/F0OXjIO23hdBj6jAzuvYN9L8AGiEiWMwX1oAc5Pbv0fvz40089EA9oTGY2tAKevX5yYc2Lml0cnbiMFAs5/x9A/vB43759/sQpAUr5iq/N+eqSZ7eWyguWSoXMWoA/9rk3u6+s2bh0/XJ+euQBr+GkYzDcACoriLixvmmrGze8rV9/8ZWdn126/kBmyfZl7jjN4Y7lZOqZoNh5zMHCQvXKuWWNsuYpHtfrt+zFq6cObq5uLPvAv3n7xrmrAWFyJAJkktbtd73oK0FRMs8J6q6sr1zpEYKLzJ9TXXAqYa5gzV7LQXV0HvaW7Ilw+irwoE4ppm4zK+aLfgIC4MNB4F7QNe4zQvuQCqe2mDcld5DpK58HINmzov2ETcH5h12mAE1n45D9TLINupEg7zRkkiaZ02SgDqBf3U7L+5qxHGeTHIj2vdlpfYoOSAe7LPjH5IswBwoGA0D7uI76AeSmlofNHDJFh3JfKVOwXDEEBAiMsvZbPZKzYHmfWCFbtvfuvGfLi2sObqGH3Q/OpH1vgrIJUJg54GREoEGAa3rOA2WcnJomx1Zr1m3/4I1n5Hf77fB+kiMcTAn+rU0pSkhiRwBs+AGkZa90dyvyIwiurG+s+px8883XPs9OkUGwk1KIZIeT0U1R4nTCOs2QbMaJAr6D7of9TolIANL8sB9AQZKzgmevyz7PZqE8mlpvNHQAuctcQ/EDo3WyaNkENBEZD3jBTd5FznIJ50rGV5jPciqIgoorHvRpk3gwCxQeuXTBFhdWvKYEkHaxNGelypxVqouul3jOvR9s23uPt20hZzZpmtX2hnb4Ys8DUIVcymapvv3iV/+fffbVF1acq9gaBWbzBK4v7OvvvrFWv+37w1x1ziqVKMg7hD7myNcTJ1e8EPts4kEMt3Gz+PMhMc735ETS924H6dM5P4XnFDejke8LjD10P/PVhQh8Tnrwm2KbBYLuFQDoqQ0TfRsnh9YdNW04bVsiM7Z0ljpO2CWcHKQgIZt5mH9fJ7MAIssPuPItUgEvEu5ABrTwm2AjX3NA6x7WhrAK2cgCIQWQCltBvhxAjOo6yXaWbSs7FN0RgPpQjF4BKQGqjBt/x7EU6Q1fA9FpZrXRsYVYMXK3saKMXOkc3cO7sBWvklIi+11+joBlraf4e4VBuG3sNGHBn4jjXMLkBAwKp6F9whbkb2k8NU/CCuU3uB8fURwKv1FCmWx+fR4HoEOiRKBYEy4QB469uGukiyUnGkv6Qr+k73W/sJI4HuD2UHSSRT6QcEj5nfxbiWcBswin+PSj8ZI/LgCaz7mWfsTBbOE/8TnnWRpD+VhxgFYAtcY17mtpPQgLu8LoYoEYYQOEPnmW9jLaIN+V++RbSSbicq826jr5W7yX9UD/wWt4BnaSZE17pIByzYc+j/t8mu/E//jP/1P3SrWg2Ol84UyuGywwMyy+iMs4yrSDW07CyYvUWN0jYdZ3EkY+14Rzjxx+CaMmhU56kaeooBefx7Pn4p0TOCzQQoIjQWUj5371VYLB9XFgWQrBFWREhC8wIP5uPUsCoT7FF6+4X7XIJaQCMDjyL8WhhaTN049WJ4OweJYlGcGRMowDMwJnGAsEhHYJOIkbUhJOCRjX8C4JH59LMQugHg2DwSeKBD1D4ILmNb6opMx1jRaiKkoLcJYCiC9yjRNKlv7SfwHVel4cEHl3c1B74spAm50UE++XchLwGgfY6UsyKgYmgARn93tAb1TBdTQOjlU8usSzBKDzHudCywYgW4EMLW5xQMc3yqvNOSo8eAXKREGd+HrjPRofH0dSsn09hyxP5C/IV4gCk7HpP4lgzAn0lSKPb8j8jTwgh/RB2S28X2sJszBkxEVAfRR11kbNkWLGnQzpeNAmgNsBgMaQDLQXASwXWMrc8h7a7UdWJ5MrHkABaxjl2vi0RrleIC4AFeOjjcWr0p+eet8xrHEi6I+KApHgEThQx94vAYJqO0cbg44D8MpYJhpn7sHx5N0KEvFebXoYeTKgtCbdqIkAWAG3Wo+KHIfgQShoofUq8N/lURFIUW5EGxw8dIyRV7iOANW4MaRNFOPS5T2iaACc8c0hOrEQB3aln+LrcExFbi8yE06zKOtVm48iyO44ROuO55O94pt1RAGiTSvIysiP5UuvagziQTW4t3DC+p2Og6AybrSuZWghP7RJWTEKDPEenkt2VaAcCFnSome5DrCEcaeP0tl6h8t4RI0ggJ1neDbPLNC+SOcocKP9UPNOG0JwJBR3kryRAR3PbKZauIxJBRVcLuABjGhJtCd4X5Ipbwdy7861MuUjQ49Z5p30DVBSxp30iYxb+ifdoH00HlTmyJf0k/YAjb36LANZ38cNGwc6XS+Go1y6FzBB+1QwOIOdIRA8rhN5HpmXAcifOO8pDt94krR0Zt6WV29ZKrdsleqW3dz+0PrjrC0ubtvS4opBxnj49q316m0rZovWrbXs+PDIM3Fv7WzZ6vqKLS4u2OYN+GfNxn2z5uXUOvW2g9evXry0z7/4LOgU0NdkwirlqoNAiwtLnl22MLdohXTeC3rdWFv1jDWOfJNpPIAGo35up+cHXoTwon7mHM2LS0sOFNy+fde2bt7yrFqc91r9zH7+N/+vHR8eOHDD/AS92PWscQJcOOchwJT2zD7apKLHHEt3fUgW4mhghQhs8EKh6aSlMsFZJOOQuQn7fkRFNSEjHmcsrF3oNsjmasMJ3QlUUmQfs4YqAFbFnK+tFy+eWa/b9gzqpGc3kww9tWQ2Z332z+nMAbmP4Nuem7/iZFVRzBRwySToaIEbyDPHgofITRJQbNM+/uGP7Acff2zrNzY8aw7HGw7oz37zK3vx7KknUZBRtL1507N0+fn8yy/sxfM3Vqco3sKyg3iJRHCK4Hgd9rvWAIiZkc0777QG9CDPcfdi0QsNnhwd+Tg9fPDI/uiP/k1bXlyxYqHk8/LqxWv75ptvrNfuOXB8794D50NGfjlC//zNd9Zj/fWHzr/88O49+3f//C8cEAIozhYLdlG7tJ//8hcOxnAiYW1l1TY3NjxbsnbZcADaAQT2vcnYgaZOKxQm3lhZtdu3dlx+yJwDhMYC0J5CoNLrI4zhyQ3H+30vmM78FMfJ6ZEDn2Sksl9mPDt1wfv9268/t2wlb91ez8FwaA4AdFeqrCsyeDsOkAd7b+xgMf1e37xhjx49crDu9OLc1wLtWuQd8ws2P1+xl1B2NGo2V55zWglAaOpwHO0fOQ81GZkAt4DEFHUE5EZukTee9/TFc/+fbOr7j9+zR+89tsWlQO3hNrnvqYE6A/f38O2Bffa3v7FOo2nV8oKtr665/iRzlEzFSdIsV8zbrVtblskBRAR+y9Fg7Ps+soq+ZuzpC4Ag9wPikj3INW/23li323EaBhy4yuKCnZ1fWmVh3v7tP/1T29xkXLE/eoG329J2cXzuJy6G7SBnKQc52dM6BgH124PX9uLwpQOYQG1FW7CHD96zhw8+sHKZgE7GFheXXHZrtUtrNc7s5atn9uLld9ZoADBiJwQnHt0KZzUAM7JKxjNgPwX6sDOYfwLT/Ka/yEg2k/LAF4Cb01CV512+xSUPvYhz1Y669vTFEzs42LWVjWUHy8jIF/8z9AZQAwHO1po1B+0B/NAzcwtzV6fcOIGGTdNqdTybF+DrrH7upx14L8ES7RGMMXsXOhDQEiqhucqc04Ygj6pVJHsanlp0k699+ML9JFtIMAi1MiL6SQrgccKIbPpsoM5gfwbMdnAISqiotgz+AYEFAlfYuTxjNBvYoNtxu5qigYAw14RClK7jlF1YKwCCV7Z0RB0nYMRtjtk1nykgu59kmyUsm8pYpTLngSeeBRBPRneDUzPJtNdOICN4fXnD9ynPjsyERCM4zzlRwaksTl8wjl6IcDS2crHiGb88k3ZZZmbnl2d2enYU6EdGUH7AiR8ysJOJUB+FnHEFFRnXuXLJC9z63tFse8ALPlzeBV0LeujgaN9PEmDLul2QDjYAHNYU5SVg2mxeuv5yG7SQ99NPstUddCGBKpXzApNTG1vWwskHfuhrIZ31aziKDjXRwKDdTFjWClZMFj2ADABdnVuwITQgBDumfWv2KJg89pNH2J9z8xQ5rDgIXbtoWLc18KDcg3uPjIAOgcFMoWgTTvlgc2dSdvf9Hbv74ZatLKcsPTBrHQzt6OmJvfryjfUuO7ayvGip9NAa7Qs7Oju1PskGZOzCIz5q28u3L+2gduSAOuNWrULrM/LA8cEh9DHw2wMmBhAeWijftxMh2Qr5AaQGeGZc2VvQO+zBmxuc/hi5PsOWQH9Qp8CxGmS907J6pxH4nytZy5Wyli4mbJaeWLN/af1R01I5s1whbak0IHNoF3hKgiKEEZUDWdfy2WUr+xxHfpuATfakuG/vz4uyWuW7871AOdnRAjuRCWFPAvm4Pu6jya+JYxmyqWXzCycSZhGn9+M7+RXCluKAr3xS2iGfncKMwpuEa8hP43qCBcKV5MdyvRKw5JPF/ad4mz2JL6JcEICqfnoCltNcXJ8c1XjIH/C5iIB0YW3qu/CbYHcHXE3YBeOu92qu5ftInwWcKHAS6z3co/bwm8Cp2hjHk8J34X3yLYX56Hlqn/yGOAAt+Yhfy/UaY+4R0C//JS4DV/McUbAK4JZvpnsE9PK8+M+V/M+uT9xeY0LBF+LfwgGExzFncQBaJ5fdFonqwXkbZiFAM1cOtJBx319jLZxEmFt8rvmbzxlbfjzZbjr1fd/9LU5BmEVFrsMpgngf5fsJC9XcaV3It0v8D//1f+IZ0ALXUEg+sc6lGJR5fBERmfaHRwAyGS0AAXHloUVK45XuL/BN0SIBSMpMY6GwqLSImVB1KgBcYTJcaUbp/FJI3wPgIgBG9/JboA4bvjLgtND4Xn3kHVISWtjigNbCijvbUmparAJeNREuhFfUDddE6sr+C4snKNIAEoYs1XiEBQ5oCZc28DgIzrX0RQAQRhXXCXCTcRVXtDwvTq0QjwoKbJDSUwa0QPG4MGvxx+eez7TQpUj0TIwEgZgCbLSo31VSITNv4CfHaZ+AIY0V9/G3aDy4n2cq+11tiCs3KYU4EBYHrAR++XrwokkBvHXZjeZHwJp+D0dh85Z8c4/GinvVHjZdAdPxYIZnI0Qc31Kk8Q1QMqbxkZLS+CnYoAitMmJTqYhsPlJ8flwuypD2MaFIylWBwqA85JTytzYbjakAYsmmwDFEPOiHsBnwo4wSl4VEOCbC9zxLlBYC3Xz8k2EzkRyqz/wbh5J34cjRBsm3ZI77FCFWNI/P6Fs4rhQAPl0HpyXOoGflpdN+FJP7MSZDRDNshgLYuRfZ433elihLBMCdeyjeQaV2+ubZZRHYKZqPq2NPmQDQavNg3lz3ReAp12nTloHE+El+aCvPRIYEqnIdR+ncmIwynjmx4Ws3ApYZe23A0k8aX1+XUTYCG5kbMZE8SqcL/NV600bIO3zDs5ABhEwpaMR32jNob1yupRsBgrgmVDUP+4cMIt4JAK09gPtltMmITDs3bsJmrPkoUi09z308C6M8Li98L52lNSaub+lWra+4LPOZwG9tqDJAMKDjBprWkYoPKjClZ1yNW8RxLH0PCMy9V3p2jJEfiur6uyPnlzGT4cWzsrnAuS6dxt8OfE/DmmLv9P0tGu8r49T1WgguelX5iDtMADSfu/4bjq6KpoRrQ3a45mYUyyz4uwDnuB7Wnqq1S/txJIJ8RFzkUXYUILJk7/9n671+LNuS9L443p+T3mdWlrt167r2brpnhkMSFEVgBEh6GcgAgjCSAAqiJIAPhP4avUiADCAIEEmAD8PhjET2tLndffua8rcqK7073jvhF2t/mfsWJoFCpTl777XXihUr4ouIL8KYI47zGFegdLA7tKWK7w0HsudkX2WsP5haobhim7uPbGZVyxbXLJ1bs/GsYNtbjxxoGUN90eta3jJWLS5Ycjy3Zr3p4Bv0WAuLlMzmbWerZos1s0HHrH4xsDcvX9mzL7+yi7MLB8TI2h2MxpbOQn1StcSUbLGy/fA7P7Kl2oqDSSvLy24QehPDt69tPB54JlO9QabpG+t0mzZL0py06GX0ZECjn0IDLewwunYn7evXL6zZuAiZ/ZT6uu4JvOPoN7KX1BQT0CE0VkqFNDMcUfROPmQuzKdDp8VA/rxZ1mzqnKxuvAc/3QGkbxi90DF4X4OkVapkWgJoF2x9a9OBQsZfrASaDjJWf/mrv7Gz4yPXrdmIG54owSyVsFZ/bIlM1r71rW/Zn/7pn9rHH3/speWAtq9evXIArA8dQ6fjssj7AVRQYQCvLhy96LCllTXb2bvjgIs3nIMPz6ZOc/H02VfWbtTt4cMH9ujeQ9ve3rJauWqXFxfOp/nll0+MQpK79x/Y2trWrVM6m9pwABhzbNdXFw52n56fO+XHxuZuOBfm5uOkcd0Pf/Aj+/DDjx0EGfZD1cXJ0YkDYL1Wz+8L/cbCwpKDGjS0Ors+trOLM2uTeTuZ2U9/9GP78Q9/5O9LiTMNn84vL+1Xn/7avnz6xPc1/M9/8od/ZHt7d+z87NLevD0MyQlUCU3GDh5BK1MpFRxkovSas4M1RB76g4G1Om07Pj4NumSedKouB5q8+xNQbwCQoBDhzCYTyUGIHI0WV1xfH1+c2GA6tDdHbyw1p0FjzcH3e7v7lpinrdfu+fOvLq/9e5xN9CGyeffBfSOIOJwFXvDj40N/9nQMDUnRwXZAoRyZzrs7Vo7kbDIcW7839CaPANXvv/+e1RaqDqCjL0Nfh6Tz+kJH0huN7d79+3bv4UMHzmma6wmZk0AHA8AI+Dfrj+33v/udXRyeuYztbe+FyoJM0uWsP6Hh2sSpLsq1QArvdKqz0JxLCTQEoviZc43ADZmR7AcoaS6uLuz586c3jXehl7hsXTvA9sd/BAf5fc8spXIiNc/YbETT07rNqR6bmb1989rqF6eexXx9fWnFSsY5fludpge9GvW29Ydz29zYs3t3H1mpuOh0AARnVleXnLc5YZwrTXvx8qk9efp5BByEs384HDgATRYqVQ68P03sfvnLv3G529xajwLHgVsWuS4XQ3VaOmo2BwCHTAU+/lmgHCqkbDTu2/HZoX319HOr1irOYw7QjO4A4K9Uys6xS9Y7jfXa3owwnK0E0ABitna2vYkoegqe42lyZkfnRw5Wt9qt4BDTdDNq5qtGzq47yJolK7gUKASoYFHvDTnXgOHiyATMDP7A0J8nEM/t4jn8ujQ5rlg+W3LgjmAd8wEFB9mm2EUA3kCx/E/QAdA3cClPvW+ANxT2T6RCRnU22MnBNgkg3WwcEkoE8AjgkK+S8iB+SO4ItsncbTi4qavVmoOfnK1XV3VrAoyO+1bOlb3RK/oI+5Xncm01yl5vd7tuywIY8nuy3NC3nPXs8cWFZd7IM7BpENnuNqzRrFu9eWkD+LhTwZZnvyijO9jLEZg/GtlCtWK7u3c8mEfwtHFdD5WG0wBcIXvYJQQpyEB33zgbAD6AaJe5LM3DhnZxeeb+Geee7Den8ZsOA5icYE7J+iZgkvX54Qs6mZwFIB1w15M2jAQSuM1Xbam6YtVs2frtoffEIjMc2pTL1qW1+k3njoaT3W28RMJq1WVbXly1TrNv9cuGLVQXbWt9y+49eM97ClVXlmyeTVtvOrB8tWzf/oNv2fIe55lZqmfWP+nY29+d2K//4rd28vLUVpz/mt4MOac6oYnqRb1hb0/f2mDYsvagYdfdplmaavO52yrDCRSGDbsiaMrZHVHryW7OJKOMRTj96a2QpPnixDKJUCk6no2slluw3a1dr3ZwEBTaknwIhMDF7vZ6ytxOAMLy4IsAACAASURBVLCH/5lmtgDQ0/TEM6Anib5lcwlLZ5n10L8AUAy7XX4m84nelux+A8Bi20fUBp7VnAqgebBHSMoLwSA1kBdYJhta4KfwHGE0erYAMdmkN85rhB9pTKK5YI1dvxSgIAogqfagfAL5L+6PRTSdbqNDfxaxAQgk12cBoIX9+H6P3lGYgvwyAZnoVvl0vLtAQ8YUB8D1vho39+aZwri4TkmK8tndT3BfPlR/aAz8/V0gNT6P3Ee4mnAKAd/yCdwnfWdegt8U9qL8lzgALttTaynsSZ91f/UdzE7YYxxwlf6M4xtxcJXvuU4+ru6rOfDzLEqMivt//k4E+6LMb/nXSjRzWzsC/98FZzWnoV/CN7PgJZvyqeVDyfeTbPm4aNMXqxQVhgi+w+cIyMYDN1oHPsf1As41X/Jl3f6PZZ5LLuSLC8An0Un3ku6VLylcS/5efBwac+J/+u/+fC7k3IUlFUqqBeiJO/J2g96i6XSPDkZjAIW1gbTQvJxng0W8Jxq8FsyFNmVucPohEEVr+Hw8WqrNJSDFI6/RppCTqmfye724gHUpANEJSDDcKYsOdylo7q1n+wLEyiPiDraeEd+sWnyNgf9VYq1NHp+DsNlCZE9ARVxgfUwZMtRC2TGfEyCBIlR0QhuInzG2BEoKkBFoL+CeeSGSIcBLgLaAIillP2giriY5+xImbSgJ6jfeOdZlU8pCoJd4TPk8z9M76JkCSLTJplHGrq7TgSLlyNhvNl00R5LVuDKPA1h6ht5BoBH/3wB+EfWHg2TOOxYUsq7RfMzm6gp+yzclUElKDscI40agjqKyYd3C4RRX0FJ8mmvNjZ6pval9qwCMjy3KgI5ueZNh69m6KMPo71JQOsDeXV/GKLBfe4P5lBIUiI4hEMYfOITf3evTiTiaQ0ZJaNyEkxjKqNzBiBqdSodob/M3cUmjR9ATArcZi0qLpE8Engn05LPqNs+9mH9xiAJMYqTiIONYMwwB0NyP71VeJV5nB/f6oaSdg5PxAyCXaLYSAcOecUgmUiWUqTvIGyl7xswYBY5j1FYrlW8o+vgBoffwJjTJ5E3wJh5BFmUGALTLtboNR0CPwF0dipJ96S0B0AIoOVBcjiIgW0aJnAf+Fxjre1ecrzHQXge4jBx/p8jQZC5kCPH74TjImfagDjayLPg945S+9wMuxteMbk3g1ET6UQCzr2MUpZUe4Xc8Q8aj3ktN46TP40YHn2Wt9Hzpz7jxRYmjDAQ/eEfffBdFsKUTGLPkgGcqONLr3eptPxcsAL0qK4dKhntwjctTZKzClyndyt9c18BzTcZSVB3B+CjlY/zMh8uCn5Mhux6gMH4Gych12pv+7RhEd6Oz2oNJUYa+ztK47pXsaW1lIMuQDDIYwE4ZorIhJuNgxGtuI7v85hyE61nnHveH1gAdAXCNLppZyrq9iVVrG7Z9532bzitm6QVLpJdtnqzYzt4HnkU5HjRsfXHJNpZKlkuadetm9auhtRptozEkwGwyNXdAZjruW+Py3MjIbV5d22e//o21Gt1gL6XS1mx3LJMrWC5ftl5nYOV81X724z+0xeqyZ0CzBgB4gG2Xl+fWatft+Oil9foNu66fWTI1s3yJIAmN+PLOn1+pLDio2u2iN7vurF5enZrNo3LKOeBRoHzxhAHWPplxXXdjqGdDlRPZeHw56IjhlZjb5fmxg4t+Vs2Zc4LhobM1TidrwN9vbY+8A3RBhw2tXKlatbrgwPPDR49sY3vdnwHvdLfXsYOD1w5gnZ4fOKiZF8/5bGp9sreTWUvnC05N8uM/+In95Cc/sbXNDQfxAHY//fRTO3xzYIcHb/2ZAL0AjLwv+4OGdHjDWzt7trd/1wOerX7X/0YDO3T06dmxpRNz+/jjD+3xg/c94Ekm7dcvX9n15bW1W33nkP74k+84GMSeIxGDIO752Yk1mzSPRO/l7evXB5ZM55zPkyxxdDiAL/vp4YNHDuJ2mm0HoD0DcxQqepgrfv7kw4/9/gDn6Lj+mGzWvnN+lrJ5W1moWa1aDfYA+7nfc/Dy6vranj1/ZgAIBE5++N3vOVcvGYTwC3s2ZyI4PK6zBkMvmyZj8ery3AFEsoEZC+BzvdGw07NTh77I+ob72fswRFRk48EEj9GpS4Ken92AQisry6EBWGZm7X7Hnrx45pzhpVTJ9nbuOsifTuacnxVO0XlUJQY3OToDWXMe48WaDSZTb2Y4n01cd56dHHkGMe8AjQvcqhub25bKkrmY80ZrlI8D2Ln+SqPTUy73rVZo5OpAejZjX79+7ZQWd+7edYoWAE5CMBxtcLP6WNLBpkuM5vby+Qt79eSFrwVrQFY12d0OKiam1uq2rVKrWqFMcC5qslsq34DPjJnzHx2M3mCuAaAXF2tuD0B7A08uIBb294IDUknLFDJe6YDucpqLdN51R3KasBR2Rn9iJRrmXV3Zk69+b+3mtVGgR/O3Rx/ct+vmtZf9H7w5sYvzptPIFLM10iytkK/YvXsPfH8xpkw24c00ry/PnHv8zduDiOIsZL8CvBYK6AvWJedg1u8++43NJ2OnRvD9lwl0a4DpnJ+cC2QCu9yNgn2ATAngQA5bvaa1OnU7Pnlrs8TElpeX7LpRd650vpibVDYVgjKXZzaaQi1BzmrIBquVKrZ/755n0V9cX3nAsT8Z2unlmfUGIfAA1JVJB5CSLFdV/who5j7oLtkJ7F0fZzrj1QbInRM9YOfmgj8r+8i56OehcS90DmQRQ0eRT5NUQ7PjQPXhdB3QhwHR4jtMPLzhfhR6lMpEgDg+Bxc4TMMA1MV8yQMk+VwxAuRC5mG93vT/PWFoPrNioRj1GSGYExJjPDELfl0/R8eWhoqkSKPNotVKC9brjbyh5LAPX3LK1tYCxQV6cHmVSpsADhXhUSaIEwX/0UvYN+67ApJMZ1YtVq1WWbBsMufg+cJSza5a14FOqlf3FeOsDPQnQxtElIYA6ux7ziSoR7JRU8CN9R0PtFIZwH7k+Zy7yCIUNu4vDKMeF7kQfMcnd98uhT9i1uw2HHiFi5uAHevriQdeMZNy1gcB0M5NnQhgXClbtGoamjJ6BJPEMbFEGvB7wfa27tj26q7lEjlrXYUAIuvQGXXssnFl/UnPhvOhy+uIsihL+zm/t7Nv6VTer6EvBePl/KbaobqyYLNc0iapmT34+LF98L19m5UJZszN2hNLtZP2+ldH9hf/51/a0dMjy1PZs71k2XzS0sWULa6uWHfQt98/+dzqnTOz9MRGSTK7px6EYp/BV39dv4wCYMHWdN8uGfYFVCguJzPkkua+Cec296oX5yPPuk+TTYZ5DJzv0Fwlgl4bj0K1apH1n1qqmLZEPmGZXMLpN4bWN8tOLJ1PWCIF7zmZz6GaCnnL5bJ+L8bifmvUp0JJFPL9sE0EWLrtHAFd8kXFDSz7+F37U37qu6CnQDL5QW4rR5QEcf9e38exrDhAyzjiFbv8TcmU8oH1bCWHicqRn+UD0ZhRwFzc32ceHAQfh6xu7s3PzBPzz88KemqMwqfiQKBwI2Ek8j2EOcinib9v3AfVuggn0Bi1DhqPdKywOsamNfmGfxQB8xproN8JyYPyUR0TiBIZOdvjALRwI8l1fK65TtdKjuRDaO3iPlTcj2YtuZewNvmhcSzHcaCoil04UMYroek9E2xrYUjyg+LJQjeyHWGX/vnEbZKZwHPNhT6v9dQ8Sl6QIZgqBFjr+W7PJIN/ROBW/pbmXGOTjHHf+Pq/KyNx4Fif1diwK3mOZJpnaI7k/+n5mjOtrb/PP/tv/0vPgL75SgSQSY5/yFScOIDAZIG4o/CIQPsLzUIpWpg8gGOcxmAIc00ovwmb6QY9p+yDTr3TwMOD46hJ90mNSm21Obhexow7Hc1miMxG2X2aIMaqzS7wzKNnURRCGXrcX+/I5AlM43Pa5DegZiyjWuCJAC8BJHL04gusSac8RsqG53PIMl439rKhXJuflRmqsXIvjHzwV5V58By+537Mq8Bb5kcRnHhDRwFBAmTiG0CAt4RBETmtA+vvSm8ScSJHjivjcsUYAbJxRRAHM6XgtQHj9xWA9a6AxjeG5n9EU6WoydeNLEYZk9xTCkXverNusbISgTaKrglsEqDK/7rPbSAg8NpKGbv8sk+I4kXPD3NUcCNLIJreW6CjFCY5EVKOUhgBsA2GquZJSi4uUzebPcqQj29yvZPGKc5WDGaX8+hwDQB+4Ax2wAr8IYrKxveZxsj7xKO+3IvDnnlS8COARWENHPSJ9IjW1fcyvJARQIhjyEcoPZ9MADtoshmiizrQpGQ1j1zLeMNcBaPFwRT4saLMZJ6njEztdyk7QBs5vaIRUWkmWVYATfxMJqwDZWTpRTpI78/cqqJgFHEKklXCfJKdV8hmIxAbh6EenpcN+55nCiCUfHNfzaV35XYK56SDq9PoIGZNlLXGPbmHaHC03/2QjLh9kS8/OFQKE2XAc52DS1EpjfYu1/K+nv0TNf3ywzZqP+3gbgScS3crYKT38QjqOOgyHbz8L5mMH/oYUgJjnZImilzzbAWVJAOu/z3rKPAnYtzczGG8SoR9yN5l7iJKKBlW2uMCTZVJr2xtBeU4s3RN3Fjl3aRTFaxjLAqEMX4+D1gRD3ACorjBH+PZ0vdaZ13LewewNzQudK7HCKCHU5J3IGOR5xQix0qAOgC062AAbbL8s3k/nJ3vkiBBKkS3mXPeo1QIFBXaT1A1OHDjZ3eoLnLKp2h+2UfIHwC0AjHsE601v0MuyZTXuat9yD3jZ430rIw8vUOQgRDQiQew3F6YBLtC41dGGH8LZ7s6WYeg7EKl5jQDOJw4mxM63XfHli8s2vuPv2/pwoqNxnmzzIplsot2Z/8jf+5SLWvb61VbXwqNvxqnZuenI2vVu1a/urLDk0Mf42wytNdfP7eTowO7v79rW2urdvj6jV2dNzxrzeV4MrXF5XXLZqBmGNmd7bv28N5j59isFsrWbjZtAvfz5bnNZiM7PX5rx6df22jYdgAaMCxfzHqJPZlYHnQrkC246gA0WY/T2cSurs6sXCk4L+/p0ZlnTXoJcjrjpenIuuwI5pwsRDhFCfZoL4/Jck0l7Ozkra8/+uqmQol1mYwcAO11u34vwCvkU0E8skcd9JxDybDkIOHjjz609fV1BwzIZASUOHj7xp49e+JNqhJzKNomVioWvHRvPDe7bHacf3n3zp5TKtx/76G99977vocAdsmAhgv05ZNnvs5Vp4nIhIz+TNLpFpDF1bUNu3P3viVSaS8hp+ERckKpMPPW63ZssVaxO7t7/mzuTZM9J+S1pO3t3re11Q3rEFTx4GbOAX94ssPZPPOS8eEIe4Ts69DAk0y9w8MDz1Qkexvw4vq6YW/fHNhsMnNQSTRXlGv/8Ic/dJkewiGeTlkql/F5PD08dk7xXrvlNCrstdFw4k2fWEOAh88//9ypdQALlpcWbHFx2cajqY95FAvisUeQnb3dXQeW4WvudTquZ5hD+LrJMm+0Gr5fKBVfW9vwBoDcE11xfdWwq4sLz6SGC5ZsN4I8ZMRSIu92fSZpa9ur9m9/8W/9HUrpgq2tbNr60qplE7kAgmUCJQuN7Miq5HmAnIyPDOBcpWSL8L6urfpK0FzrN59+6hUF7HmynwkupJKMfeLgDlzT8FQD4n315WdO57C2QlZ2CK44F7nNnX6FHiIP33vfHjx44JVK3tfSA6LmoLk3zaDas9e308Mje/HkmbXgym22okanabcDi5Wic92O5/QDCUEaAH84bClN54vnKrjsAe5O2+l7yrWq00i8/+H7zpPL36CMoIFXfrFkH3z02DmXf//Zl9a8bjotw87GHVtZWLPUeO6c80vlkmWSSfv1L/7Get2mvf/4kb333j3b3ttw4JT1evLkhQ36Yyvka9Zrj+z8jADXue3s7NkPfvBDW1ioeZAL/yyVhiKqZ59//mVkVwX6A7JLAUXIhl5eW3SO809/8wsbD/q2s7vpWed+1trU9yUgZbA9yQYNQRoqQABS6ZfB18bGutNldHtNu27WPYBWXSj72UZTzAy8+QsVzzaHlobMaLKfaTIIyJXLhOx8dAuVIFDJbKxtWL1Zdw5kDxTCZ58K2ZUKGHMue7Asaizt528i+DXsSad1G03dT4X/l/OMd+v2205vQ8DG/Zs0FSSBzxl90hl2QjZtKm/ZRNb3jF/XDTQsAMuAs4B4XrkT2Vdq6E7fBuaPnSz6Deif4NBWzxTsY7hyqRzgjOfsGE7Htrq4bMs07SvArT32tUfu8KXdZqZCOJX2YCcc4MkZ+6Fv5QI0loGihHmEe50AXaVa9CaQnGHMy3Wj5cEm3ic0ox1ZxrOx084NXKssehAIYBK9NBgO7fz61K4b1zYY9RxoJ8Pdk0WmgeYE+gnZoTqXnHJslvC529rccT+Az2C/oJv5np4AjSb3DeC6A2/wpCNLBNrn8HZPXIW7D5cMrSF5ttObYEdE1HRxe4Tv3YfOVWy5uOpgOtm4AKNMO3p6a2XHtle3rZqv2rA7dl3Y7fetM2hZd9y1eXpm9V7DDo4OnGKHwCeBiL3du7a1sW2JCdV5CWu3un4eLK4t2fLmqpXWq1ZYKtqP/uSnVlnLWGbJrFwyG1+YFUZmX//i3P7F//Iv7fp13eaAj8mJpbJzS+XTtn1316mAfv3Zr+30/NCS+bnNUoC9aavXryyNzWhTa3YanqEfEsxyPjb8TPcPxoHCI6p19Oxk+JLSiazr/Z3NbV+X47eHPpcBK8k69oMdxJlF0IEgVW88sPxS3rLFjGXyKRvMqBRpWaaYsmwxacMJtkPC+qOuDfsE+0Lmuu+IRFiDfC4Eyv1MjLKM3T6eB7BPviT7VnZ1AFyDHud38tnjWEMctJUvHbfL5QeFAPttZrCwIOFNwhiUiMIz5IvKnlWPHOkVgaJxP4n7KDlEvqSPJx0Auzg4J0CZ66Gm4VrOW/aOUx8JG4r8XoGljJ3v+Szj1/P5vfABYVbC93iuEhC1R+Q7CWy8ScqL3l32vXxI7bfgSwS/Vz633oV7yfbUmga/K9CRSAZ0b8Yi30jPEaYm/0HAtfAdjVc4RMAngp/A/3pP/V3zokRMnsO9hUdo7eULas6UQBiA3qjaI7qOcccTZwTCC+DVveNAOcFPPzu9gXkqUMsNaKQemsfTVwabzyNps3lUARQwCe6n95C/6nKQSboccF++hKdoDwhDEWgv+dNcCXPR3tEcC3vifw/kTm+rl4W9CicQzqp9LGxHcul+8z/9x4EDWkCsLnIwJqKDcEeXQyQq75kn56HpjXdGz3hpZFjUcJA5EVyU/QtIE5ROKJdw8DUbuv1qUrQ5BGbGM6V4SSZU4ETIJrltmiRwNQ5i+cETgVYCbSScjEGOtng9FXlRxrAUIRMUj5Bp4wgwZPxkDMWFIJcL5UwaszakNjd7TiX03MdBZrI/Jrdk/PxegLA2EV3XNU/MocrGKGnRxowLmgRG3WYlWPHN4es6DQGHOGikTetjwAiKnDIpOjfwFHkJybs3Sjm+DnzenxFlJkuR8c6K6EmJSCnElZ9vKPyDSNHKcOAduK8iT1JIjFdZxvzOo3dRFp02vManuRLgEs+yxPnhZ5xLgVMOelBWOQ/df4NBVHJDm+xmnqVooR9QEQAo5ZmIQECB6axHyAQOPEzflKkQDQwK8JYLVXtSsuwbOSrB0PsoE1aKhXXCeAaIduXDHgYci/Yo8sG6KHrLO/AcPuul/JGi0c/ab571FyvRQNnxeQe/nFd2EMrkIu52XYeBjbEMdyXGkgBBgeBuJMW4gvk941OkNR50Ya1ZI8/qouQuAtu0d7iWA1wZ1zIeQkOdgl9Ddhv3FD+59r5ki7lSNJfPMDfx6gHKErnenYdSyZ0Ynid9yviQ43hATMYI70rpqRtOU8J6cwcYpLCZG8AIGTh+iKYDr7QM8hvQNBEyuHEIuB8Gdfwwlfyjx6UbcHD43veMhUABX9qffkhFTXX4vWQyfijxDM+UiDorcw8BzYqKai50fx3GfmDBjR3SVm8i5tI/zBv3V+UK7yAH5sZgizX6lGHoejKKVkvvkTXJNTLSeLb0qGReukc6QXtfQK5kW1Qo/B3AiPlQMLTdavmeUQaqdLbAfHHZSd+xnnBEMjcKNGouPJuy1bwBFONnCXOi84p7eUJQRJXg56hZFKgNWcTlYikEjqYBlEaxOtidCoEI6VSdwTLAuVZUNjIgtPf5PQ6m1lnzy72kQ5Bf3V8APvOJLPkaDG8zJcK6hwaVfB+ckpChIp2n7wHnXN9EXPaAsLXaguWyJUslCZrPrdnqWS5ftb299204zdlwkrPdnQ+sBhf07mPPllpcLNgMRypVdMcLSwV61cTU7NNPv7IXT1/4+by+tmxfffE7++1vfmkfP35s+3e27eL41DqtrmeXAkatbWza/t0HVq0s2Wyasn5vYrl02bY2dpyCg2yyyXjgTetmk4G1W3W7ujiy0bjr4MVsPrbBsOOZ0YAxOHm8L/oKEEXN2pgL5g7dUm82HXAn240gBFQcgDSrS/BoBkAGuSDrjmorVZuFNZ3bdf3c5Q5aDsBTgOCV1dXA8zvq2+tXr3xsnqHWhz805dzOI7J2afY4S1qhWPEM0/c/+MgBBc4UxgXNyOHxG3v2/CunGqGB3WQ2shyB93zB+qOxdQZj29jYsW9/93uBNoQxFso+NsYKGPHs+RMbdnoOoC5Ai0AzsQJ24dC+fvPa3h6+dU7Q7Z0dS5M5ng+g52AyCOdYt+tZnMh8MZf1qjRA/SZZ7u3eTcMvxk7DNuk6ZJDS3+AUJX0d/Pt5ML6PTo49m/Tt2zduv93Zu2cfvP+hnZ9fegO+Q7JLc4Ebl/WCu/n+/fuRwwBNjFmxXPa1ffrVE+vAVTue+HPoNQB4AAesOxLzqb188cIajSsfP+c4mdCpTOA9bbZbRtUA48Om8IaCEdiUy2S8KRVVFjgmnF/dLs3X4Nof29rShlXKVeeA3t7a9UBOt9P3LHR4h6H5YC8CXEHVAXDpIGTabHlj0RuRffn7L/2curd5z1aX16xdD9VFS7UFB58LpcDH67ohYfb9H/7Q1jbWrbpc87LsTsShzH0JDKdT6OcAOpEFTZYkco6s9jqhLwS64/Pf/da+fvnCZefx40cuPwDdNCtttzq+nmQXM++5bMoBaE8EnIQAPXyyjG82Gdv56bH96pe/cC5uqCWG/YFfjyyVKxVvjkdGOpQR5/ULO7048/sS4KEXgnMNO/VGyt/h9clrq2RLtkyDssTcvvuj7zkQe0HzyUHHpqmZ3fvwnv307/zMSoWyvXzx2p5++cLmo4RVCwu2Ulu1BPgaNOeTmVUKRTs/OXGw/Dvf/sQ2Nhbt8rLt68M70wh1dXXNg3eTIbZjzs5OL+3585dOxUATTehrOAsBkpnbRv3aaXIAqMhKzuTSdnpx6lzzq+vL1u017P/9//7SxrOh3dnf8yzLBw/uuZzR3BNeaRqSeZAymbSV5TXnHnbKoFTgMibbPZzjXc9u7g+6Vi6X/BnIJI3Ys4WMl/XD+8z8TmhCOB064A9gRtNQdBkZwfDNAxJCOQMYqcxC+TCeETyfBMqNvLiB+2Ef5gIvvWdxkpSRTHngDhoI50In6NbreBYzfNFQJ3DGkPFJg73LxqUHtwCF8YEzBuVR4Kh2HYlv4LZ1FMCPKso4I8gxdV8puEzR915javls4FqWzwSQXyqXPcGBagWa27FGZLSxb9AlnKPsOUDodjP0H+Fd2CfJOf0ActYfQFtUsJUVdPqSnwnNZsNpo/rjrmcZY3lygAlgcZCK96bR24QgecpKxbItL65Yrbxo8/HcRv1QNg7VDbRN7vNH5eSsI3uGoBnrPhjCqwzQWrZSOQRrpAt4Jjzu+KHsI/Y/4DigDLN43SDISWXfxJvoVooF75tA5cvYxjaCAiKJD0wOMtQvrEnIrO1BB2Ih4xZ5Y21uQKf52BazS7a5sm3pOZnKWZtPQlChnC9bcsRhZba2uGaliHrs7PrMZqmp9aZdG82H1h31/QxAQklcQc69sqNctVF3aqVc1RoXbZvM5l7tsbixZBsPNuyD771ve4+3rbBiVloKfSUSHbPO4dC+/OvP7Tf/5reWGaWse9Xy4EqzU7eVrXVb2Vy1zrDrlEdHp4fOvz2c9G08JUmHgCZJfQMHrNrDtmWTBIHIwg+gerDxoNsIWc/sD/Kg3Ua1qW3U1uxPfvZ3nCrst5/+zg7eHDp9S7sH9pDwSo1MLmm1Jfig804Bkq3B/UxEa2ZjG9jURpYqmKXobpwKTTcH474H3qmWYM9h1+BIy06M40Cyl+VryOelB4OwKQFvApGF03AN57JwCt1XvoLAN/nKslE1Dq5FB+hzSixxfRJrdqfr2POcO8iUem+pUpfPc51wq3iCh5JY3B9N3mZ6C4NAj8lX5Xfi4cYOUIJhPOtWfoASdeTLC+tQAFxBGfmX7g/EKASFRymIJwBWgCvzduNHxhqay9+T38J9hKnJr9ee539hInxGiWT8zv3XiN7PfZOIukTv8Q3/Lkq0ko92o0+jCtPgE0WyHYHQfDYeFJCsST50r7i86F34rHBJ4TzM0w3OFj0vjpnybkoUjcu6/Ev3+6l/oTIEvAr5JRgCEE6AnfnBVyJIQlUsGBLVq/jBzHGUgOntdaPKWOE+ehfOA2Fh8u0cH4hK5FUF6/ZctKaaZ2ELOpOEvUj+fW2jc475EdanPShdGx+T8B2NN/E//jf/+ZwHKgoR35Rymn3AEeihydfGyqdCVgWZORJOBiKgKxeVd6J8/NCZBvoMlXwDsOkw8sP5ZmIiYvyoSZ42JQIq7hsJvJzTuHALgJYQa0Pr0JZACRyRYAqwEKgr4Y8rM717iLIFkFpjKkZdh5Vp5mBftCl4B8/CiJouhk0TNgnGtiJhAhoYs7J+MUAkAHJAfb6i8oU42HRr3tCfsiyUSgAAIABJREFUJ0R/NEcCCZUpipGtedS7K0rmYE/E0ar3EPjkECYggRsoASTV3wQUSR7iioBxCmCPg79/GwDt902E8gxl0UpOBUBLiSg4EBzuMOcOKEUAdFxBxWVMsh0HoL0UrNe7AWWRIe4vXmCf91TIciQjh/8BDwW++aGZuc1qDo7OLRAjsDmA1vBuhiidgB0BNGGThkCP5FEKTu8HqCGF4XL2TkAgANCMM2SJ0gfFQZxE2F9E2ThAdCgqSMTPAl813vihqmiX5k3lSIyVv+nwVSSW9VIwR6CWgN/43tJ+0zvrXsytDA29rzuG5XKU6RbKriVHjMcb8E1C48L4QcHfvITYKVdCkzoBbp5NMplEZY4hMMO7uE6L5EqGjy9MRNvCYQ5wwPMxRgRkB5C58o2SKclTqGYIDcP0TsyNP28UADocfsYjAFuAodZM4yPbxA90UX7kbqP6ccMLeYgfVsitr2+UIREHf12uo0MuvsdlHAoklL5yUCAaq3SKAGMZG3G9ykHLmYfMSq617hqzAGj2hPRF3GAlA1oZuNKzLgPOGxwAGb5wvCR3ApK1ntKr0mEyfmSI6T46YPm95AUAmutvnN+o9OxWb4dsVP65wTINel7nUzEfgmbxM0Tjcb58C3zk+h3P5T63GRmBwkf6H6fRz7boMzgcfJ7sJXcw1XU7al6ppqR/m5EXziXRQ4UqBM2dAHey2HTuyrBURkrQO8FIi1/HuyoQkJiF5jD8Paxx0IO6F9mm8XmXHDpFB2D6JGTO4GxDV1EsVB2EFgBdKi9ZbWHdGq2JjadFu3fv27a3+9g++PBHtrRM1rjZxWXTpoOxdRo9K2VLtrKwTH8v+zd/8XPPoiQzaH9v1549/cL++q/+0laWavbxhx/YIpy46byD8IB17z/+wH7y05/Z6krNuh2zZ0/fWrsxso3VLedzbdUblpiNrd8ly9Ws225Yo35m09nILuDa7be8XLVev3CHbmExVDmNZ5SsL1sdZzwqWYTOIGTohcBTPldy8DcDbYfzdC64bru6unS+UUCVbC5lVFyQFEDjJ4AjynVZHzh2AQbRYXfv3bO9u/sOcAKuPn/x1DO/uR9N6DBaRwQO3C7MOAi9vbVn3/rO92x1ddNBuuPTU/v69UsHoE/PjqzdrjvA7mW/qQCUkJwxodlaruQc0A8fve86u9MbeFNH5IJ57babzp1NI7zlWtWzhpBv9OdvP/udA2jIGhnU1VqUcQqHKLBHFMj4xS9/bvXrK284h+zyWeaQeXAAcmr+vqur677fyBp0MDcZDHiADa6hMSFAX7BhMjaYdKKGXUOrVRftw/c/8Cxf7DnA86OTt55soeZ9NHejHBp5bzbb1umFknfOKPY2DdIAZIaDiQcc5qOwJpVy0YGm1vVlqBzKJLw5H7yjw3F4FtnvXok0jbLL8gXb3tj0THcCrUEvTv177dHxaO6Ze944slJ1oJI54B2c/qrd80zVyWRqe3t73pxPtlC9U7dZGu7Ysr1+9dqeP3luuWTW3rv3nk2GU7s4O3fgw3W5c+aWPauR9/34W5/Y7p0dBwrPL8/t8O3RzTkLGPTw4SNvdsc+DxUz0MQQDBv5fnOdMhnb8Zs39suf/zsHf/fu7jlnuhwnAiS7O/ve+JGAQ6AfQ/bIpsNeDeWvbgf0u3Z6emTPnz3zzP1SMe9n4tbqZtCn+ZzLNdzEyWzSLq6u7Os3X3tmNA00KSlTwkSwiZL25s0bu2pc2YP3HrjurC5DA5SyZr/h2a3Vtap9/JMP7fs//shICL0869n12bUdHZxaapaz5DRphWTBZsOpzYdjB6ATE6rakraxuuauwy9/8RuXo43VlXBGJGaWzeSdf5bABPbj0eGJddtUBTCXeeexhhbEx1Qp2aU3p7y0UqVsC0sL1mxe2dOXX3l2ZCozt6fPvrDr5qVt72x4EGh/f9+WV1fs1asXdnl1Yefnxy4jOMk7EXc2+weZWV/edHBPdv9l/dJOTuCD5yyhkhbuXfhox56RO54OLV8qWAod1WsFG96mtri05D5W04HYhGcK+1kADVosYClfUnYpZyufq6NDoAuq1UICUzI0JC3QSDWXdzvcE22iiks/0/M5z7gl+x/7oTvsWb195WAdALR/jenDESq68IW8WiZqrEwyCH4S2ZvQMbhv4pRJmVDJQHAMGp5hSKiiqaGC29lcaPxOQgMAFGupcxZ7El3l5/Fk6jqy1bgONsUc+ikC0MCLGadxIkt/fX0rVFoN0a1ndn5xahMbuh4F7E8nAnc3gXvZGhND7yVuGsHnaVJIVjX828OQuOIyFFFuEHxBj/FVKAW6PN6PACg/s06sizcenoWsaALwXumHDo6ynJk/ZLrV61oXmqNsoF3K5jNWLGS9cqHVuLQ+NCaeJQ/4nLXF4pJzX2NQMg+cZ/4u6YRt7Wx6ZQyBIccA+j2rlRZtZ23fcvhwlrJRd2iZRNaWKsuWMzqNzqx52QgNQxfKls6l7IqGgJdH1p10rVgr26u3X3t+e6GUtcUVGhFCvVe0Tr1nNs1arwGoVLTq0qKt7q3b3gc79vGPP7J7nyxYrmrWn5q16gObt6bWOazb059/aV/8/DNbytXgBfEzAG7ynf0dq6ws2OHpkR2evXUuZoK5BGvmqRAAYD8RVCDDGP2TStDkPGSFowOLuYJdX176mY+cIg/MlYNjVBumM/a9T75tP/z+j6zf7dqL56/s7PIyVCDOp873D9hdXixbbbFs09TUBsmejZMEZKaWyEw9WxvbBZodh6THQW6xS9nLNAIW5ReurezW4EqFPiACCgViOo4QyYswKfaS7FMBzsiTfBH3baNEtfh95We4DxxxTMuvvLVBA1AZr9QUgCg/TeMMVb2hka98Mq6TL8HvdH9hRPIH3O/KBJ+Je+ifnzdRJjHjiGd483zkV5gOn5XOEIWNbG35HCHJMVDaCXviHp4EOA64nXA/dA7X8bN+FxJBwjkZxxrkj2kN5Wu53xj5y3EsSL6f1lrrI9xDa4Y/zt/knwnA1DpyvX7HfpMvJL9N6yof3PGYGA6n6/V7vWv8/kG5B9xF/ppwK70fY5SfKt+Ia9zPi+QvPmd6f10T5PaWvSCOMUgW5DdzjfYF9/fkrKixpnexiLFYfAPwnQT/SuPTGuGXhT1wmx2t9dbekswgv/xNZ6rmRgC05k/zFA+AaFzx8X9jL/33/9V/6gC0oigSsHeBSjeuIidRAueOeCIAyES0NPECoAOAGDZWKiqPExCFUeygVzpkf+nl3OCIMiAZizYrm+gGbIk1KNRkyUnVZuKZEkgJmgAFAYn8nQ2nifZxRopJv9P9Nenxjcn7EVnl2QLuyIDmvtoUippwP76n+QP3FJCvDtRkDDAuPqeMQgF/QQgDCMv7CbDyjRTdKw6gxscqoRVgomw+GTNSlNo4UuoAzwI6uNbT7dmQkcISQADwpTmKRwoF7Or+mlcpWwUUtN7aGHEl7PKVCzy6cVBDAKAbdDGA41258TFG4Hs8SMGc6EvAi5SJjCSyoCU3onoAWGSdHbzPRSUuicDnROaNFLUUHPfGCPLDIgri6J63YE1ohiJAnfeRYg7ATNRULhbx840fySlApQ5Dfx5NQSPAh+fSQCQAQRGv0jwEIwCgXTbmgWtWB572ogBpyWQ8u0SyojWTctG7SWHFgzo8S5nDypblPTXfOlDjhyHvyWeZc1FW6HM8i+fIANDcx+XLs5oz2ZtmbvFDWOA1gTFFvXm2Itn8XYexjADJiNYuABPBiGI8HIaMR5mh0pdEyckoZO/hTHA988lzMRaVta+DwwMZvZDl5XxsMVoiAGgBAMydKHxw6n1fRIYMpXLMHWOJA9AAjvFDUcaA9L72luYeh8THEdEb8TkB0NyH+dK447o3/sz44ai5cqPSAc25y6z/HBmh2pM66FlbRVNlFEj2AKCVzSRd53o8osGQTsKBkT5j/JJ36RvpBK2xsvf1PDm2cs5kjJBeosxuf35klPB3niPKJAVCAaClp3g2jcJkIApoVsCDOS9HAUtlwcsAZ+7DvQOwrGoF3tP3ZxTtJ7vMjcBIbrwTefSzG1xRCZVkUgCv1pgMlrjxKSNJ8wPwo+AA42V8bjvEuo7rzNS5xhxqzghUS7fwzNsz+LbyIxik4fyUcexJV4mZZ8x5wNRLYKtWyENZUHZqiH5vbLlC1UqlVev0KAHM2/Lyfdvces++9/0/srv7ZGeaHR40bdAZ2Feff2Gnb0+80RKZm3AEs18Xl2p2d2/Xzk/P7PPf/87PwIVa1Wk/Hj987NlzR0dv7f7D9+wPfvqHtrVZdAD6b37+wmyatq2NXeu3enZ+fGLJ2dgy6YQVcilrNS+t1b70zEycwl6v5dynR0dvrN1rWrlCdhog7dju3b3vVAAApg2fc3ROwrKZnINf62ubAbSrLd/oE3imoV+4uDxxGop8IWfZVNLfB07Qq+sLd8hZjzxOigFGluzu/Xu2sbVlH3z4vuuq3/zmU3v25Evng+XcwGahOTGNBwHx4Jbe271nP/zJT2yhtmRHJ6f29MVze/HimWdzdzoNB9fJtgpdzYNB7E3pRk5O5SAeVAvlasV/7zzM6bRTMqAaFheq3sytAtVIlkw387V58fKlgzTsIQDSSm3hxuCezueevYZ8/OpXv/B7+RgSadve2XSgbjycWL1O89iRA8wb61tRNUI4k5E79AZ7Dd0ObzhgWzgzCTxPrdUGIBp7xuf7Dx95FihnAeP79Fe/9kof3gX5BwwC8IW6C0CZhms3Om02tY31Dbt7965lM4UAYL+GozvrADwBl+kQW3nkAYw7d/dtZ3vfGWbfvHnrmdfsNeg94F1WdZXvv9nE5YLzhox2gDEP5tOkKxto6thDyP729q6Dv9DkDSKqFcZLBi1cwkGP9j0zrjuC9zxtl+dX9tVnX9rp0amtr6xZJpGz05MTm43CvsVOBEjf27/jQNDWNrQrO05X8PLrF2Ft5gF4Itjyve9837O4kYVgx91WyIQsqYkNeh2nJvjVL//GQU1Kw2lEpvON7D+y0mkM6VRY3qsm40F4wA8ajQ76wfknAHR+cWJX5xfW7bScq53s2eXqkuu3XJHmdyMHgwDmyPA/Pj32gB6UCCtr6w4KcmMFtJGZw5Njb/LFuxdrBeuNhnZydWzbe7v28Y8+sv2Pd21tt2qd5tyuzq+tmKna1Wnd2lddq583QpO0/simvbHndwLws4cBx8nmfvb0a696uHdnLwS5o+qrna1dz4QGgEa265d1e/LsmQP1rOG9+/u+nwiioEcP3gaO9aWVRc8q/s1nn3rVwt37d6zZurCD4zee/QxIDHj96NEja7Ya/jNANJnNxWzO7uzd9UoKgiHj0cQWqsuR7xD2PHQucODzDFQAtENkY+cKOeex9ezohYrzbMMvzh4k8xzAGF3Vo+dCImkk+pCZm8+mHQBFh7Hf4mAEukx2MrzRnFlLy6s3toTbVePQ5FcNMkeDEBy+AQsokUdnZ1LWGyHz7UDbEgFlqVkIogdG3YjeIEHySUR5gH+USFkhGwDlUi74seggP8Mj6o8+wF6+7PuOdSRIxdidJo7M+mkA4gGyOb+9+gH/JxEqVAEMeXfvtQE3ugE8Bv5h9NHi4ooHnk4vzq3dbll/IqASaZ56hQ78yOwzKEPcD7Sx81Oja6ngTIS4vjcxJDDX6w+86SOc0qFp4MzXlwpR9psnn6BhEnM/u6DM8TWEHiMV5serHPIlp0fiPakwhWfdfQUa4pIwoQSubMqDkKw7Gd88qzcDvE/bcmXFdjd2bWNt29KJjHVabfdtmOvrVsMpXtA77HOyqzkTFmsrtr16xzOmqY5pXLWcJ3uhsOD7fqW2YvlU6J8Am0yhWrDTqxN7e/rGTi6PLZFJ2hnN/lJmlYWiLa0uezUHGeeta2gniA7T52XRCpWyre6s2dZ7W/bedx7aw082LVVyfNiODy+sMMlasj23z/7q1/ZX//xf20pxyVaXlv0c/PzJ514psrG74QD0wemBDUn6g0t8SuP00ITQwf3pwFdsqUIVC6BhwjLJgv3JH/9dW6wu2KuvX9rp8ZEHVKq1srW7Haexcl5sONELRfvWJ5944NIb1vaHzlnf7Xftun1lzfa1ZYoZqy2VbZ5L2Dg9tFlqbPMkKz2yRHpmiQz7AH5yEgRC9bo3bfWeYeBEoSmyAGhhBQIA4wCecBwyoOO2urARBUHifmM8c1m/lw0qTInPcA9sbnSzqiz1DHS+9xKIwFTZpvLt9Tl9RomRPE9BL9nl/M84RbEnYNj98kygpoj71ErUUpIH44wnRqHr2EP8nmudgz9KVEJeZI8Le1Iymfx0rtUZhT/CnAhz4BolJ/I9X8KMhLHJV5KPJ7+fcevslZ8unMnXO0oK5G+6VxyoFq6hTGjhGPIv9TP3lC+gRrPxd+bzIbkv9AKSXMm/FPajcb+LGWqc8oX1P9cJXOXa+DMlJzfyqgTIWGNH+ZBa64BHBttQY9M8CbtUxrvGLP/InxdhW8qAjmOTN3P2TsKZ/GydcSRGyP7UPMXxHL2z25VRs8S4f+7VnxHWKmyXsWkP6BzVNXxGvry/6z/58//ETxs2pAYtAFWgmMCJOEhw8wLJtEeSAZQ1Ab6w0SGmjKtMKoAYNwuXDItZyEXNCiKuV91DBzzPVjYjCyXgNg4M8L2EX2CoNoCAc20Efi9AQ2Cv3i8+fi24hJH7akPGgU64AuUUB8P41oDRGJTRFTbsLV9p2FCBcwZBdO66qJxb0bdbsDUoS+4hYIn7Z6JScj6nReZ/gT48A8FnjMEBCXOlDeqNm8QbG4ssKfNZfJJSYgKgFbUS9yz3uAUtAmglgFhApMArKZA42KoxSLH7oY8yLwaAX0EPfqeftZGlQOLAmA4ojCeB3ZIZyRb/a2xaK4GjdIrnmdxT4AxzJj5UAdCZdMiwIItTkUkpPQ8KJMNaeO5NjFxfhy7ZEN74I0Yro/FxH+RJMhhXEDeKKiql1zUCoDX2Yg7uZzKwQiY8gJnvT8f/Ep6prdIcAZ3vHiLsl/gc6O+SK+1LKUeBlVK4kgMyl5AncVRpzbk/n5EsisKCz3Ev5gfjVPPKeirgwjWSaa1l/KCqVaq+jlobnqmDKRgPIaKsOVblgg5hOTC6TofWjc6JglZ6tig31CVe+0D8ud7IIwokBVkOIHx8zZmPQTd0OEZ+KU1kHBjlOJ4yaJgH7Usc/BAIDMYE2Tesp95NsqcM6Lh+lT7jdwLwuRZ9QamO3lkAYzyCqbLVuO4USKp1kpx41DYC63WA4iBLh8gI0vWSG0WBpRvi4yUPIg6Oy7C5jfAGQICswbgBpHWRMaRDVwC0Mo0dpIkOTeaS95RuYb4o6RdwzN8AoHWeSE9pr7qOIZcyyjjgWXA5Si9LJ8uJ5joAaOn7OBDPO/NzoLwK/KN83ktq0eeRE418BcM/GBqAWIyPwIyf9xGFD9/LAJReDDIdKKP4XkCxzhYZrjLOuV46nlIxnqvz158ZBTG4l4LA+Uygm2Ls3PdWtkKGC9fzWQAnncG+jmQ5JefWijKu0KMOLqWygfcQx5HgYKZkufySzSYFm8xKlkwuWa22bZ988mN7cP8D50h9/vSFJaYTOzk4tDdQTrSbDkABIgBuwB+7s7XlnMHPnz6zbqvtz1isLdlCKWRcsnYAoHf271qpVPNmXAdfn9jG6o7tbK5btzGyr1+9tNmgZ9UyzQjZz1d2XT/1n8lIopy2023aq9fP7Zos6GRoJgK349LyioMOw/HUjo5OPIvu8uLKiuWKlUtV503+8MOPrJAt35ztV9dndn19ZccnB3Z5debALaDd5ua6r30AbEKJZ7vb9SZtZIpu7Wxbrpj359UWKp6F9frlC8+GphkVmVNewZalbD7pgOfa2pa9R/ZvKuWfPzw+ttOzk5CZNadxTs5qcOHWyg5O8HzkBhoM1tDXlE/TEyHKwGHtASYdgK2UrJinKVLGaQRoQkgTM6deGoRqERxJ5iXuwKnaBJCM5lcAKpRuL1UXbHlp1akYGg3OpZ4Dn/BAMzaAkbAPA70Ozjhyu7yw6GcGGZ5wpFKeH2xSYJuEba1t3pRiI79PvvzKS97z+dAAF3oYALpyqeLz/vTVUw8W0dCKbMP97X27f/+hTSczazc7dvz22OkkAEjYi8hlAuRxRgOwRVteXXPKDJ7v9HLdgb/PoBtAWg+EjaaWzQRuVAJKfv5FRADoXs4m6MQ8cDSe+Ryw9uwnQHLmc3190/mr4fPt9QAP554h+uLNK6fkoOEgDR0BOmulmq0srkbcykPrR8354DbcubPnegHOXbLmjs8OHXhknKzf1VXdM3R/9IMfOwCN3EA3Df0huFWrFYJ6/U7fy9P7vXYAQM9OovJu9nnIrqSaYmV5w77/3e/fNEMHOGOv4a/Abz8ZzjyAQbY+maFjsvxTaatVyx68hxoD2qpsoeiAz1W9bheNM+fdzuazHnxg3h5/+LHdf/jACj7HIRMUfQfw+bvf/85lhhL6TDFrZ1eXtrW3ZX//P/h7du87yzaHSnFk9vL5seUSJd/Dx2/O7er40qbdiXUaHRu3g00wHYxsMhjagEaJ5UUr5Ms26A0dAMxlAl0Ymedkgm+ub1mlEOghCEZAbfDZF5/7/N+9e8fu3NkzOD7S2ZTvo4PDN34fsoWePvvKrhsXVq2VLFfMOBd0Opvw7HD2FHznlQX4oKf2+Ref2eHhoc8/YGQuTdIA9G0pr8xYWVq9CeYT/Dg8OrCLi3PfX+ik9Y1VW11fcd5n9hR8t1m4fscDa7SaHugYT+FQhc4g2CiFAhm1ZC8HSiAy5VWByL7inQko8cV+BvgMjcBLXiXmYPRizYM8rK96mBCQkl/h5zmN6bCTsymnT+nR2PQGaCbHOOOAL3oFOhc/++F2d+AqJJe4H5MtGLZotVwN9h6BOxKLZtNQ2dBv+2cAoN0HiSgu+RvZulQkAPGVC2U/b0RrQgm9A0LRGQR3KMBr4PhN2UJ1yWl1AKCh3Xh7/NZtTni+aRkHrM13BDoArT1vOhUyIHme68JZ4Kt3e3Q2D+dehYSKiVeROO1EqeTVuFBjMNe8P2uI3DsGAIAxClR5jBfKJ96DigZs1bUFgk2B4pD3rzcbnj1drS06YIzOgpbKOfWzUPa0/DM0YWS/r1RW7c7Wvu2s7Tn1D9n37j8UcvbqzSs7PDty3nWyzZlz/ra1vmm14ooNO4FGb9QfWb/bt9Qs6VnQu5u7dmdr18dJhTdc2fXOtV21ruz44sja/ZYdXh1Z3wZWSOWstrToZxiN5fudic3GCVsordry0rrlikVb31m35TvLtnFvwx5964HlqmkrLZpdnrRsIVO18XXf/vr/+df2r/6vf2kL+aqtLS47cP5v/+bfWWfcs5XNZWv1O3ZVv/QsfKcfiwL9UCqi8whs0Pj1wb1HdnV27TRgqUTa/sHf+4e2vLjkupKmvJyluULe6Z+gEqLyhrMF+qHFaggwQQ3HehHkb7abdtE4dToQ+K9zhYyNUyPLLeQsV4U2YGqdQduG454l89AswL899bXli6opvsC7gh9Hskzwr+XDyL8VICd/wPcwp2vkiwgbCABeSFqQ7cnfBECjD5SsJ9tSPqoAaK73Xid+hgdwTHa7GtbLL4pjEMI7nJc8ahAo/EZ4g/wEnsF5oGxoYW3ug0XBLNnfuq98INnNTj1Fv6FC4SbJQ1iIkmGEQ8lfis+nPsOcKcnM5yCiCOJ3wiAEQjN3eoZ8Lvlg8t1d90R2unABniGwMo55xLE5+RBBNkLAS/4B4xdFnPxq3UfXxf2VOH4nvEz3FKYhv1a+l/4uHyXo60BPqc/IN9Q76v3kK7qOjAHMmhuNx8+NKFOf99Pa6p2Cb3mbYKhzR/Op5Lu4v+sTFc0Ze9+D8zFOpzhG5OMItw86lySDmO/JfYliy8/m2rhv7/6hesFFPptwxmBTpAP9YLT/ZNPr5/h6S555hvxoD5AAQHOBBifARSi1oiwC6LTRtUlz6ZChhxy60N04qhElQ+T4azOiSPzFI8OgGpUwaANIICT4PBfBVFmDgCReSAvDNVJEivrEBUmTJsUgwZIAaeF9MWP30gLweZ4nR1nvzu8BoAUws2larfZN+YCAIpX8Byc7CLmECACaz4ENCvxinFKiElyyVJSJxt+Vqcmhr3cVgKANI8ETOK/3kYJnLsUNHN9MQWkHAwnF6WuQDmPSXOTy4ed54lah8Twpce4npad10v96Pz4jRabv4wrEhTYTMo31jnGFFT94bjZlVM6id2dvKmqlg0TvEBzNYGBKsQkYZnNrLMyTxixwCGoTrgeAFjAq4C/+swBoybxK9wSmkFnE/QPIEpoFaAySxbBXbiOIUkK+zlEEEwCcn+NAmoPnUdMVeDd9jSG8jyL6UuI8V5mdiiwyH7yrZ9VEXNBaf80V7yRF9C54iAzpc9IdyCzvyV6WYaBsTyk63i0+D9I/Am2l8LVuUqwC3Bm/DBPujdEvEFHGB/PC/cIaBEUa9mCIssfn0Nc4umd832sPI198L/nlXjj0fGG8SS9xHwwd/s6ekuHDEvI3KWXm2+e+Fzha+R6njvJWSi15Txk8Au1EJ+KgfGQQAEhLD+h/X4+Iuz1+kL27d+KHO+vk+jPS19ITkmddG9+/OkCRF8/KiAIYnhET6X7XQW5QBgoO6QHtde1fcSkrmKE9qb8DUyo4Ej9cOYcYU+BP5XwIGeI6d2RMxI0MnTn6zM0zIuNEBpqyfxkTALT2j8tPTFcx73p36UZvKhHnNE4Eg1m6SMFBjbVUyPteiRvIfEbzAkDGc+DX5L5aL0AtfoaXMuj5xE3GBOOm3NLlOuLwujWqbudIRoMaOHrGffmWQsqNlYjz52Y/RM0rVcor3eoOKYEwNREFRBkMPBNHBpvWIsx70HesbdjbYT1lR0imaQyEexLkglxQnH9AyqLz4+ZzNZvO8jalzRhDAAAgAElEQVSfliydxcmleduuPbj/LdvdeWAnB9f28tlLS86mzrd9eXbszQGz+YR98tH79tM/+plzy9bKafvqqwP71S9+ZU++fGr1i6YVckWrFKsORhIkInMVZ9zmKet3RjYeme3v3bet1WXrNoZ28OaNTfttq1aKlkrOrN9tWKd9ZdlcwrOYKKkFSDs6e2vD8dBGk743YfLqmXTKQcGVtQ0HSwGOjw6PbWFx1XZ27tiHH3xsjx49dsAMOQUoAui5vr6w129e2MXlqSWTM2tcX9r29pbropBFQ4PBgb09PrJiuWirqzS5WnHwIMhkCLqgywDpoBHxioNsoEmhcQqBxfE0UDnQkNdBlwwVAEMHi2kSt7u740CTHD9AH66jQRNgtQd2sxk/7wEIVFEWjHXK5QPHOfYKoJUMWd8vyIaazUyJsYbGQl6amg7jJNsbTj2+h9uaCgloClA+s/HUs0SRTYA7BRHdoZwEHQwYwnwEZzkkDIRmuureHjW6SYdG2ICnZIqeAMSfnjplwNraus3HVN2VPCuO9zw8OfB3b3ebDmLBHwq4B9AEaDgbm9WvG9ZqNsM5jC6bDJ17Hl7U2uKyczNvrG643F9f1R0YqpZrDmLBYcz+F3WTHGHmFwBXOpIzCzCJMwa6i5DVGLLJAZSYRzKgt7Y3fBwAsKzz6flZtBYTb5wDiLZcI3tvPcxVArqXln/24PCtlWtl18lffvWVPXv5lWfNkV0I6A1gyPiYu48/+NigKykWWb8AaHC8sd29aePxiV1eX1rCJnZ4/NZpUWhmx7UA4zwP2rpkImsfPf4o8DhDAVKped8Wngl4B2B+8PqNPX/+3MEzAva721u2tbnpwCQBCoJ8vqfqlw5An9dPjez6/Xv7Nhr2/fnrm9v24L2HHryBAgcQFNmgMunt0YHTcVgmYY8+et/KCzUPLv3RP/oj2/12xaCphRvm6HXLrk/btlRZstZlz5qXLRu2Bk4D0L5s2/X5hY3afW8MShAM+b2799B5wr1CNJ10WXr57LmPe2NjwzbXd3w85XKozHr79sCePXvmgciHD+9brpjyLGau//3vf+/rzd4/PT22Rht6pZmtrC9ZsVSwZHoespcnQw+2cT0Bgl/8+hf+fvDgohvIvu/3sB2hf1h0wJLgAvoLcP81gODhW1/HUP2VsFKlaPkSts/UJokArgH4MjbK+AGgkVn0Ae+RcUqphGVzScsXOMdCAJW/A9qS2QeVjYNIqaQ3aYQ7mr3sgd9SyWUcefcmm1EmGgEYzhZoFORQu42Yy1q33/FzFgCacFM+lzebhCCr68RiAIdGk8BlKkDcbVuoPgoFT7hye1O0eomUB9JYN85X8UBzrrI3nf5mGprczeYzW11Z9WeQqeoyNgy8t/I1+/2eA8fwIZMBnU3nfW+trm54oAUAmsxUAjoAqlAlcH+yrwEu2b/0i3Bbhsa6s7EHiMi0FYgDQElDVoKwzeuO917IUyGdMOv22lEflK6vH7pQZwhZ4sF+TzqgTdCASqXRdGzFVLBz5pHdynqjc73KJqrGVVIIoIonaRAwM4JZQ6tla3Znc98Wyss26oYKEOZy5+6eZ9B//uQzOzw7tt6o55ndO9vbtrd91+bDlLWumz4uqok4FwhCQHuDDq4WCUTlrVIt3cjkyeWJn80kTh+cHVq9F/ZJoVxyQDeZyNhkNLdssmCba3dsdWXbypWqbexv2cJ61YrLRbv7+K7V1su2sGwGA0t6aPb8t8/sX/0f/8KeffbUFksVmCy8IuHN8YEdXxzbyCmspjZNhkoiFlG+GZQjgAgEf6rlRfuD7//M2o2OXV+0rdvu23e/9V17eP+By5kqEADj6+2Wz/vKypLrslcvnnmywr17d/2dCQIxf51eyy6bF9boXds8MbZU1mycGltuOW/5csbpvQbjjjccJKCRzpDcBB3MLa2q4yxR5S24B3M+GIZeJsJehMXc2MvRPgE3etdPEzYSB8CEH7FHlOUrIEwJanGfTj6q8B3hKtxbiSH8TX6PQEV+ls+sz4VElxDAkg+FXuV3ymSNYzTuc0YBLvlj8jn08w0e8Q4NqfzV+LjYa/LROfOVpCU7WoAyv5cfjV5ynRXxyccThLiXcLe4jysfLI7VaP2EtUj3yecTfsO44/gF10knCwj1YFCEhcR9WP4u3E/+BveKZyXHk3SETci3kv8vP15+h7DPOIYhH006T9iKZE7+o9ZL/q/WXuMWFiGfWHYr/wd/KPj7khsB4Xyev+t58XHITyKo589Jhn4D+vK5iSqd9RydEQpO+DmPPx7hs5JxrbPeS/gKz5QPqr+53528pVtRspHeRWsuvE24o2TMfc7/4b/+z+b8QosrIWCgckoFzMQFR99z8IcHB64aEAUEHSfBJ2ocshu1oJRS8KUXpfGJFknN7uIOOWNj4Mq+E1AjQRZgEQfQBEQI2ImDHgKTJFBSSvwsRSgQIC6wjDcOHAhMpYmYlBjXkR0SV4IqEWFOArgUgM1bBRZKPHG4JcSaGzncQemF+ZSAC/Sg6ZiUtt4tvk4CAG6ENmoSp8gQJOdxJcD3ASgLVBA8B2UCkKkNwf2JjjpInlKGWsisiwsq8x8H9iR4inTFlb8Ui5SjhHc6u1X02owCM+JKO/695tYB0shp1Ni1bu9+Pr7x/MCKNrQMXt4jZBDhrA486uRyPw3yL2MVo0ly4/snyni/UW5RREyHoDcMicBP0QXcgkEhsBIUZcgoj+8dl4Uog5FIswOFAoAipcbfXfYotWTfTQJlBw6Y9hDXSDHxjJvs9pic6p100OhZAtgEhgrA1V7h2QqAxPmldRAjX/G1V/Q17KXQyVoZwnzvshhlWgqcugFtI046AYlumCQDKKe9pc/KEceBUrmI3okxsF4CqQV68XwBoZJPmgG43ou+eKYORL7XO3jWWZTlrYBDOOBDVYKoTpQdCLUKz8BgBBAp5PPuyHOt1odx8bMoYjw4F4F0AnXjB4uDvDjVMb4o6Ve9G//HDwrtGy/DfEe2dG5on39j30UVIzIEdV/tMwU6hlSMRI0x+R1fMp74rMB13TtuJHDvSdTog3FqXlxvefZiAJzCnN5SpWgMcb2n8yAOgEuXqRpFwRLpWT/cU7cVGT62iHdO+5t11bnihk9EmSOZmk/DOSsdIENDZ24hFwxEnWHS4/o8jnMwsMI+0jpWSqWoKWagC6DigXEoIAAQ4OcslH0xQFwc0hoff0PuMMx574XFkFEnYxvQSnpE55WvYxTIlb7VvtazqKTBmed9NfdxQ18iyufD3g1BChlEMswtyR4IgVLtV8qXE8mspTJFS6fIzCLzbMOqC/s2n9dseWnP9nYe28ryrvUbc7s8v7Zht21Hhwd28PqZnZ4c2EK1ZD/5wx/Yz/7wJ3bnzpotLJh1mmYvX1zYr37xG3vyxTMb9sa2tLBsrXrTZYx9SgYxJc+d1tCa123bWt+xpYUlL6HvtOpm4wE0sNZuXlm3U7dqJeNl6GQVj6bDABo3Ljzrmcyzly+f2ywx9WZ1KG04VrOFvF1eXtugP3YA+v6992xnZ8+zVDfWNi2Xo1y9YS9fPbWjowN78vQzOzs/tkRyas36ta2trfhY0S2UPxcrZQescW4BurHdCpXCTfBCgXcHa67qLmNkksKP6s3EWk3r9wfeEZx1Qs6qCwueZQdVw/7+Hdu/u3dDOwQ4BXUCwGa9fhXKrSklTmWsUCw7vRVrWe80veScMlUqd1x2okZGofGVWS+qnAP94O+BozTICv9onEWmF9mTjNOzrKnW8iZMaStkiwa3KfuIvYFDADBFIMHPXgv0G5yvAFGSUfQ6oDbZxWR6FfPFYP9EjfYEcE3HgWeaBmCV8oJdnFzZfB6atQEQ1lsBFLq+vHJHgsaB/9F/+B/b9773A8827jQGTksB/QtA9vXVhTd+uzw/dXAKMNA5Ydc2jUacrWbbKpVF+/iDTxwkghKOoCPv5Ry6zaafV/wPgEUmcwD5QxAUIBdKB+SD8YUgVs8BMABhggh8/vzy0rNeoQDi3nwxj3s7d6yYL4VMPBokdnshMFYs2CuqCwZ9p3549uKpc4tv766HzM5i0bZ3d215cdHnEe5a1mF9fcWGw4lzuqIrut3QdO3g4MBaraYtLFfs/PzUuc6Ru9WNVQcdCQpdXV1bp93zoEI2lXUA9O6dfQ/2IA/NesMuzy7t+OjI34WsPN758XuPbHV5xeqUoHf6DqIj+2QIA8ZAWpAt5OzO3T3PzDs5O/V5W1pbtXv3HjgIzRjgMYcuhyZcjLnZ7dji2pLdf/Sel+0/+PYD+/4/eGSpBTOoW6FLPT24tuSczNqCNS4aNu5NbNAeWOP82l4/f2n182sbD4a+pmQWry9v+fwX8wUHoFnT68tzm45nNuwObW1t0/b37vg6yYf57LPf2pMnX3pTwUqNZp1921zbsF//9lPPknXfzRsbTa26WLWlpQVbXF608aTvdCnwPgOAPXr00BuS/f6L3we6FWyPKFgLrQM8uosLZICueMATQJgGZ4MB1QNtr5Tg/3a35c+sLVUthe01BzwZWm9M9rB3s/dS/qs6lACBj5b36YxaRv0PNhSOcPAzgz0GSAnojRwjr50uAYlQno6NznnE35LphK/NiMB+Cq7LhGd1AUDzGXSAB1KyoQINEJqcYb4AKCv5UNHhiU9OhZBwXnfAXmgLbgKvUbPf6TjorTzZhw7OzozKAK5TYNvHSGawN6YaRc0LA3DjARaoqFLpm0oH+R9QXMCn7TazFZxSYzZLevO/O3f2/f7HZ6eefU4QC07lwThU2q3QYLC44IEr5gX6lNl86gGA86tzqzevPfsbQLpYIFC5ZpVS1SaDme93T+oYhgABawbIzZnCF/f3DGJPvAp6eWQTrxhJWM51LPuIYPiUvQV1yMqyfx6drcAhOoTsZrf/56GChmBsYpq0YqZkW2u7tlZdsdQ84/uWPgTrmxu2vb9l5/Vze3P0tZ1dn9tgPnQ9AE0NDT+H3TBnbsdgtwxHfr0nC8yg8gp0B1Q3lKp5Ozo9tulsaJXFqrWGTWv2mz4v6Ry2CPZMyoPPhUzZ1ld2bW11x5ZXVm17f9cqKyVLlTK2ub9uazs1W1yDCshs2OjbF7/+3P75//Z/W+vs2mqFiu8BzpFWv2Wvj7629qhlGc5YTzYyD9j2qB71DgX0F5lbNpG3taV1+/f/7j+ybKpkvXbfjt4euz7+5JNP/KyALgzKIubWMilbXob2JWvN+pW9PXjtVCmcPdh67A+CQWQ3n9dPrN6+dO7wbDFt6RLdJuc2SY09EJQtpNyGaXcbHtjwZIgIaJPfOIsC2pw7fJEVL19QPlTcZ5HvKApX2fgC7eIgq/xm+YcKDr8LMAqYlD8d980EQAvDkT8r30e2qsaKrvG9H2Eft7jOLY9z3LYXaMv1jh/MA2AtUFS/l02t5Cn5tPJ/lWiiax3riLJS4/a4fFPmREmN8qH8HSM/QH6D5kx4GhUHup9sqjg+pQQrrpfvy9nHnHriSxQUlF8VsKyQvCdbXs+W/63nxJ/LZ4QLag7dn42qLLXGmkf9jWcIlJd/Ih9IOlfypnfXNVwnX5T7yWd1fRZLNNJ45Z/E8RvZVXoWPwvncXs1sp2Er/A7jYPPekA3or+QryQsg+RTH0csA/pGDt+h3nh3fuSf0qMvHqyQXxXHw7Sfgv6+rZJ2XDZ9W40u/13XSiaFN9z4fvFK13/6j/+LGwCam2ujsUgCjuMTzM3jm9GmEQofEWHzN0fGI85NAUwE7OIvIiCa7AJt4Hi2oASa65ksZc7IQb9RHlEDBymKeDSN6+QoaxL4XRwQ1wHJ/zegQBTd0iaUstECaGzcE+NHwDm/h6tZ99LneC/GFZRGyJjR34j+h8Mv8PqGe4xvos1SKqx9AKpDNE5KDQA6vsD6jMZM5qSAXwkP12otQmMWlEcAxbX5GC/3Yv5diSVCZqjeTfMsBaMxC3DQ/5THxkFJfa/nC3ySghWwHuaErr4hOsT3Uu7KOPgmYBHeQ3MooBCDWOsqxaBNqnkTuKP7uZJ8p7FiHNz1d4sistPJbdYxv1eGNFQYvunTgbpFilEbnINZ86u5DKBnMDylqDWPWnOA6BsFFClXzYsDkFEGr9Zah3s2kh0ceF//KBAp8CseGdPaMAaBjMq+l0LUoR0HTqUneC/GjbzroBSgLEUsZ0gAO58XYKjsae1d5kdKTVnZkg/Nk+ZEcyGFLsoD7WWVezFu7g+ocAP6xnhr4waB5kh6j2dovrw7rQ6CaE2lU1h3HVZ6flyOGSMADvf1bI6Iz9iNtah5QOD/Cw0xuJfmHeDbI5hR5h9zrj0onaFDWGOIGxDSD3F5kYxp/SRP0pd+YEb84wpO6XrpBslrOFwDoCyDR8Ct5Ju1AIBWUFEGhnSADBTpNMmI9ivPJMNXOgnZvMkAiADooKNxEINulX7l9wqOCICRvEsP8lkZmBy00tmSvSAXt6VVrnOizs4OouRyN7pLeonMLMlmcKRu9W58X0uOdU5yfdyoetdYi4NIjKNWCbxwjN+pOqIeDZIRNQHG2Y6vnXdTj/SKR+gpPR4AgtEAD87qsq8rWYR8kYHsejSiApK+4XeSBZ/rjCqlgn3AV8hS7Hg5fCYdOPn4rMYY9HnoPeFFmJHhx++ZW8BTi3QNjoOqJHwe59CClSyZKFipvGH7u5/Y1s5jm81qtry8b4u1HStkFiw1TdmgO/OS9vOzY7ugVLdBtmzPVlZr9oMff9tWV1dsYaFsJCS0Gmavnr22twenNuyPqWC3CTzG86D7mfP93X1LJ/J2cXZphXTR3etJD+A5aenZxIaDlr1+9dxazQvb3910rmcAaCg4Ts6OveEXpcOUHD9/+cxpkpZW4fBsOjCSL5Q8uzOdzdvq6q7t7OxHNlfOMzfJOGZuG81LO3j93D7/4jd2eXWKm2PNXtMq5ZI7ogCrAK1BtiYOipHBBUeoO9Nwr0YAQsiWgAcOUHnk3L7ZHOs4j7KDKYUn0JP2DFT2FiAf9tEn3woZqJS7Q9WAfJKp6yBNp+mZUgA/qtooqlKkFyjJ3FGbBYcWgxlnGaDNG/flc64/ZhFXMxng8DRDHeQ6vjsIQM9savVeAKBzqZwDJMgUpdOAxzqLR8OJg4eA+a7DIjA8yPLEuUuZC+wu6Bd6nZBwwNhcJ0LrQBWWTaxSqhgJFsjE1tqO02+8fP7GOu2+VSshYx7e4iN4PV+/dhDsJz/6kf3Zn/2ZrawueoPMycDs/Lxjb98c2OX5hQ2g2eh1PFP+7eGBZ28C3tGAEqB1MppYPle2Rw8eeUNB7EbACRwd5qx+HbK2lZEFGEuQQPrE5aZBdnWg5iC7mvkF7Ga9mkRhAN8IiPgX3KEE//K2urJu3/r42w5MAXhAO8JzRD8FSEwWKjYv5fBkHA+HPaeAaDYaTif38Ucf+V059wjmOK8yZ8ho7M0m4bpW8Bi5gTYGrnPOAagYcJjRDTSybDZbvv6eOZmG+qRqy0tLru96nbZna5I9DDcuADR6Bn7kB/fuWzqZtJPDUzs9hO4m5Y0d4f8lazSTTztNRaGUt421VQclyaAmP5FGlIvLS7axveXjZK55V+ZgnkraZbNu69tbPu7yWsk++ePHtvtw288R4ixQDPc7U8unycwceRPK+Xhu7UbLvn7+wl4+fWmNq2tvTryzuWPpRC70MacBWb/rNEETgtL5krWbLVtaXHVZIOuedaanxOvXr+zLLz+3bA5QeM2zj2uVBQeXv/jiCwe9AIuZS4A1D0BlUtbpNuzN29d2dX3uumFrZ8uqCzU7uzz3ii24YgGvvHGdN99L2/LSmm1t7dh0NHV6CbjMuR/y8/XXL+3JkydRpV3GG70xEQC8Tl8xoSy86wA0Fjf6BP3EOVFdXIjod9r+TvoC6A5n0K1fKf9HWdTuZ0aJUwBscE2T75tPEkhJhmqKiIOZjGDnks6mfD2dP3XU9yAEWcNLFXjHK75/aELIuyEP3uxuMrJcJlREQIEX7PuBfxZ7gixuAGiSVJS9yN8CTdvIs6ypinAfC+4RGo4VSzdACL5mo9m4mW8+S6AZfUlzdOScJqP8/OjR+zcVBmSfQ8MAuNwbdvw56KfF8oItVpdtaXExAOCzsYPol41Lu7g6dfnnvdG/rm8qNaeOmUaVsgCmfMneQt+4vZpOOlUG41E1F9m3yMcc6g8Cxt4sPeF6G33GGYaPBf0DgD7zBPc3WfXouXy2YJPB1GmKirmS5VIF212/YxuLG7a2uOYUIV8fvPHzs1Qtg8jbVevSjs+PbDgbecPAteUVyyWLvn/gQg+Adlhj9A39A/KprPW7A7uoXzhdyfLCcsgI7rYsXUg7EDtNhqx9VSOjawd9MqorlrKcZ0Cvb2y6TqitLTgX/OoWgHTVsotQC40tMZja6esT+9//5//Vzt4ceXdeMvw5O9qDlldRjGZDz6CnJ4Tb8py+Xj0494BwckpPrqytr+zYP/yTf8/WljcsOU/b1fmV/fa3n3lAD9oceLBPTo+s1W57Q1H0Itnp/W7Hm1O2G3Xns15bX3HdPE/Prdlr2OkVVREXNk2NrVjOWb6WsWl+4gC091jJAYgNXaaQHdYTPzjIf9RDah4CEUklIkbc0PKtZG/Ixr5J7pkFgFXJPX4mRPtJ/jy/iyeHyH6XP8v6ChSTH861eqZ4lLmvEqsEKgo8EwYkv1N+scBN33MRLYgwq3cBXPlVPq5kqLCK/wt2bwBpha/IB3KWgRjlAfPBO8V9ppBZGyqB5VfG/eRv+KQebIuCOlGCkQeTIj2lql35rXEM7MZHia5jbDxTVJqy/3Wt5kX+aXy9NOda9zjOKN/Z9VrkIwi7EZYmXE9zLZ+T+wlP4J7cQ5iWA6jR/Om9NGbHMCPcht/J59QY4r7a3+ZXS67isikcIe4buXUmbCaqtha+oPnhHgKJ4+sARuVjiyUfUr2gZ0t2df7JN4uPHV0dB6DjWIfPZawxqPYRn+e5bhdYwCS0bvHr5ZMKu9EaMb6bIMA/+yd/7gC0gx4xaggBv2xKgS0CjeIbiu654UG3jqULBZ11o3syEaH76S3XI4512CC39AbcV4sjg4KNwJc2lZSIJrnfi/gDo8w/RaO5hs+IvzIukJoIbW5FB7RgNyBhxD2szSzhlMLSe+P88sV13lE9AoW0iRizwLjRKDhguieRwLDBgrKRYhVII0AfTiuBK2x0fU8oNK5YNceaHyhOFNVjvrXGEhRKM4NiCNmz+mJjMpccyLwnh682vbK5pSgZt5waCZ0bZMOhdTvfbKzIPQRq+nzNgoMp0EugI2NxYG92y7PD85BLAdASeu4nRaTNLKXABtLhJqUiJXZjmEZZxgISXXYisF0gGM8VN7E7JBiHHszIeCmZ5lXAHO/l+ySZuMmcZox6Vxlk2shaTzJ39Bz2XhyQCe8R9ohki7XgSxs6vkf1OZ+nKGhBYMjlO8pEEKDM9TpEtUaSPcYmnts4T3OQ93BY4VDElTTzhWHOHHAfZME5jMkkiBomSBEJ+JT8axx6rgBa7TuVNfFsURHocNGel5xQqqgDh78JpBSYSeaoMqxlnEi/CZDUvuD3isB7CTP7fj53EIdrmQfND/uG6xir1pP3k0Eg3UjZMN9LqQsgJzCkPfH/s/VmsbJtWXrWiNjRR+zYfX/67mbem32Ws3qXscsgG0oYwYt5ASGEMUJIli1eEPDCA4/ISEayhcA2kkEGiScjCllVZcoYV2VWNjdvf/pu9/2OvkPfP9e/z8qD4+pqn70jYq255hxzzDH+McY/cPwZN9dy9JTAisadRd69t/M8XpYR7wXt40zHWz8yxvyBZMPHcmcA1jrRTRH9vL6mr+N7Wl/bQON+rnzwHhefWTFl2HqO8nPuiD33tq7Og5Pps8mozJ8RMrCyTGR/V41wMqPCc8j9zWFtvWEjyc9r3UJWpQNF1oPpQE70Kx4XzquDrs68d+Y098BBzr8qpRTFzhsNlj/t6V5XOoO197zZMLIMeW9ajvgeHH+82IM6XzKg23qSzAcZR1nANL8fGKd1fKOZqHRMn0PJHn0MrPsJpGk+h78YsPZ5a+AcANr72+vKuMmAkX7KKDfe1z2ciz4frf/5nfEB9nQIIpWqAkRUmTJj/kcxnkDfNB/V8mLUm+vx4O734v7970e1sh7rG/ejXFyIQT9i2JnEZDAV6NC9oqkZFAZdcTH3+pfxvR98W5liAk1w/otVNSva2z2WY1cp1hK4nmXHIk+NaiM2VreUpTXpT+P86DROD4+iXmb9IzqXJ/Hlpx/H5cVx3Ly5EavLbYHNcBSTNUazn2qtEq12M168epUyjdvzcdntKeM26cdyTKbFuHP/a3H79v2s+SJzQmbzpUA10PEXz76MTz/7qRqKRWGibC2yBUW50CfTaTNev4VnGRBzMeYqRWWUkpWqBmVZoAAKKBxrwALAgG4nBaUBmNXsqVSJWjNVg9lRhKJifX0tvvPdbymD9Ic//KE4Rlm746OTuKJTY4yjVExVVwtLCTwEwBY/f2Y/0igJ/mkB/LVKtNupESAZkeMZkMg0qlFWBiPAw9rqqgAe9ArZxzoHCwXxDgNyQ3dA2TkZgoVpQU21OL/YdwC0g8kg5uv0B0jPbx5YnfcVePcrUW82UqM+c68OE30Fmd2asz40H4Bwxdjc3I77tx9ErdJU4OLyrBfd7lANGzd31gQAPn/6TKX4f/kv/+X4c3/2t2Nf/J3w6Jbj+dMX8fTxE+kJGlO15im/PxGfJ43zCH4A4IuvmOzvIbRN27G9uRP1WkO2Jf/v7R7EATQOGeUWMu0muKwJc87/7KWj4+Nr8JjAhwA1HA2acdXrCVCdzQTgJv7cmUBPAGg4Z2lmSBUdsSM+J1oEbP4K8gO4NhGQd3y0H0sri/HZJ5/GTz/+WTx68FABF+g8AINTsGus9QasJFPdoAkAx1X3UhQYnatLzfBzrs0AACAASURBVCNgCs9F4gM6qwIlyMqKdAU0JmQlj4eDQK+xfonTuhuff/rzODk7i4f378fNG7dj0O/Hwe5+XJxcSOa3N7aVDTyajZQxTNYugYC11WUFbi6uunF2cRqXV13JGPLE/+g8/r6yTkbhUnTI+CNoMh5ENApxPN6PP/uv/FZ861vfEVhUrRQDlciKFSZKUBQNC3k2cLr+/GefxFeff6HKvq2NrShOAfUa0e1cxu7rV/HJz38elxfnsbm6oUAAASGy42muyRmQ7MRevHn7SkDUyvKSQH7Wlvl68uRJ3Njajg8//FCUMXvMl0D0cwUM9g7eRLd3qWAMIB482CmJJDUJ3EceaSwbKStwaXE1drZuaN02VjfUJA+9QGCDtSCTHdCaNSegBZMAoPBsNhLgSXYwdERkYeq8l10dmk/03AVN4DL6OYEsWa8Dmzm2oRzAR5egMwCg+Y+MWyWTFBMYQbBG5800+R/IMbIOLYl7tYhrvd+JOjQg0NwsLQtwY3+2FtqaS54N+gKDLZy3gHy2E7AnlKRSIks0PZvtCGSsHE5YSv6RuantFyXu2Zoyddlj2CHy2Wg0S2Uq0MCMyqmZeOFXVlaVPc1cce4eHu2LUgbKBPTj1vpOLDaWVK1D1YhsiukoDo8P4wL6hZN9ZeKq8rNWlr6eb8yLguT8JDWPrFYSGGZbHJAZQFl7eJqabZOVzjxCZaPM5wK9ARZibWlZepNKEKhfKgQZ2tCnhAKcZBZ3lf1eiMXWUrQbCwr8Ui3Qqi+oYeA3H3075sZF7ZeH9x9pHD//9OP4/MlnUagVY1wYxdHlsTLseQ4Br/2ZbBf0OSAqdvvp2bH+BtB998ad2FxbT30Qnj+Xrq21anFydhyDGCrQWKvXYgKQSAURgbcG+xHalGpsrO7E0uKGqgBa7YWYX27H/GI7llcXYvPOWtTW5qJam0WzVInj3bP42//N34pXT55JVxWmk1hcWUxZ+scE2boJgAVHKRQFzPeg6pqQNU5WfC1qxUZsrmzFb/zKb6r6iqaK2Ee/+7u/q4okaLYA0LEPWGPoiZYXUx8LKJkOdt/G0emxej8sLLVFmTQtTsR9vX+yq6qDYnkS9VYtaovlmFbHUZ4vKsjQhQN62E02MfzUVNZXUoIO8yJAtZwBZFnPGgUnMsA2jysZfLW/Ms3sfGSJs8pAr7EEX4P5kV2bS8SyDnByGL/b3kfmkEv7i/bDsR3S+Zhe9osMRnJ/2+H2J2S7ZACngkysVQZwMj4/0y/gFWSYZ2Pl/TwQ64ScPGbDZ5Odm/Y7Zxtjd28h+1nGtPiccQ77eZ5nAY+DoebTwKr9LPsa8lmyho3WUXmf0VgW3zPWZr9Hflg2D/bh8/PA3/K4HvJt/9Ggpc9/6xT7EPIZsgRTf8fz6/W3n+ZEIMbK/Tz/HqexNq+3sRD71Hn58bynpIh3etv38rjtX3tt7U8zRvs/yRfLmixnOJWfLw+wG18zPmGMVOMV5VNKWOXFOWPfld+NNxjz9JoY2+HZPFa/x/W5hhL/MryOe1um8smIo35KXvA1vAaWZcua18j4F7LHehf++l/9d2Y+1LxwFtg8Ym0H2RPsn54cg0FQNfA3uhzLGckyNv3AANG+FoMmI8zC5WxJBNlgEYP0JHnz58eCUeXxeqN4bHlA2wv6C6BcDlAyIGuF4znJg5IG067BTX04ARCeO0pRvZG8iBbwBFikcgs+nxajkH0+lSZYYC30Bq8x8C0YBne5LwYgL28qBBDjwIrUAOd4kDiBuKecqly2J2Px3HId/mes4k+FpS9XTmHAMznBCYBJQFACXqysed+gLfelHNORKD+71qmYggRW1s7M4TMabyWVjfNZr6cPHQNCjF3lxOKTSyWjPH/KmEq81Xa6eN9zkFfMVmj81AbPQF6Dq44mch2B/OWUrYeTasPRsqINmkUFvSExcg1M+WBR4GCWlHBeVtNBkdaI+3pNvP7ec+nQTNQDfMdAF8/n+eM9zV+WRQ5QIjnOmkL4MHdkVcZuFikWQJgFAiwzPuh9iPM742BMyN21HGaOow9qvo+D471sIJdnyu8XKzLmxIraa8daeD/wHr/7EPPesZz4ICfjxvvD0XSDa3wXR54Xf/M+sB4xmJvXP5Yr7sP7lOfxNxwcV0I4I8ZzwXXz73E/nik5J+kAYJ5sIPh+jJdsPowhnjU12UqZOAby/WwGfiyDPhSYL1/Peor3rj//Hq0GmW/5gJwPWe8b7uuDWXOQ0aRY//Gcbt5h48HfzRtY10bXXIrimt+RufQ8+JDnd9Ok+PmQpaQHktGWD6Bo/bKo8jujkKZc7+girP+8Np5PruXPaU2yTHQDtP6cDWCcFt4z4MqBbRn2OeUDW0ZexuXudaMJoe9pWc7rZ3iJvVZ837qGz7wD1wvXWYHeswDXjGthYV6y3e+lsmcb8GTMJTlIxjUggIzFUgJ8cFYE8mYyN+z33/UdyLK7k7Gf6EP4rvepdSjXkaOdnRV+Zu9tnYPFZCR531L6a5lNcpgcl3fykfiw+TxN5ABGCWIr864QyrAkCNxoLEVvQHnwWiws7sSdW9+KlZUHsb319dja+iAKs5p4zYfdWXQuOnF2eqUsbhzd0xOaKBVi//BtrG+sxP2H9+Scsq/brUocHw7i4uQy+t1RjHp98SET0APQohT+8uxSgMHcdC6GvUlMh6M42t0H2ojCFMB1HF988nEcH7+NWrUU881qVBtVNUgC1JqrEXgdx/7hnrJiOWuYa7L/AJuQk2qlFoNJxMY29BYPRQUCkHR5caESW4BuwMmXL5/G6dlBXF4BSE8EItDuL7XMm0V7YUHl1fz+8OEDZTC9fPVCgIucEDkQdVFsNODEbC+m+R4koAH5ghKEkniAOjlutQRE0Jxua3tDIN+g1xcA7cB297KTMol78FmnzJnbd+8IEOfs1Oda0MjUNY4XL5/FZ599ltlH6Yy+VEbkIGXlBQ3JajHfaMVie0HAEXIDcCnAaNDXmQ6YsbS6ouxOwK/iuCgH3IkWw17qVt8f9GMUs6iXUxCY85tUOag4eG7WhP4ft27uxM7mVjx/BSVEqlbhuWkYl8xD7MNC3Ni8Gbd27sd0VIyL0070e9hZUwEMK2vLooMAUP+d3/mduHvnvgA7uET394/j+PAk9vcOEpd0rR43bu7E9uZGHB7txk9//uPodM6VAcf16MmiRnvDWawD+E1n4p+GT5r3Ly/gse1p/HI4RmPJNbzfAL6sCUkSvAcdAxn5ycpN3LucPZzzUF3Uqo3Y2mBth6K6gIN9bWU9Pvrom+Je1tlfTA2JAOdPTo8yO60qzlGySikAfPnmdey9eauMxX7nSo0KoaBCv6ELRDWCTZX1Wrh//74AUkrRHz/+Ulm5Z6cnsbWzLboIxnd6eq6MbQC+jz76SBmbNBD95JOP1aAVGprGfDOWV9oCjl48ex5vdt/Gg3sPlSl68PYoOshoIfGC36O56HxLwQjK0Z8+fxK7B7sKHq2sLMeIxoPdK1WEwKeO7rubzWenexXFUlkyBPHA4tpKVGls2TmNF0dPo9wox1/61/8N7a2bN2/HPBzx2OhjMvpS467JSLGO2N89FR2LeNDHs3j7ejfKZJ3Va/HHP/zn8fFPf6a56151xF0LoLqxvh7bWzeikWXpY7MD3u4f7AroR+cTWEx2dE867NatO6KN6XZ6KcA45b2r2Nt/HdPZKFbXl0Q5wZwwj1DpQEMCSA1I1+31Y65A4K4WG6vrCk6wD2jiqYSAXl9AMkEXsi7RP2R1N+Yb4pW7urrQ9dGJNHurVGsqV+8B4ENrp6az0CN01Ni3BPXGZCBQmSZ6o8lAPMjsXLLxqxnVGUEo+1+9GZ+nuV+Co7kGe0e+Ik1uAdCXlgTyoC/4O8EYUQYNU8WaAjD4ZtIPyY5j3KLouThWRirjJns3nf8JcFNzYAJURWgM0/kpP2U61FhWFtcyKoxUEUlzXfYB12dO1lfXY36+HZdnCQin+bCo2IqJto0MZnwTzjPZXaNkl8DfzJlOBu/b/bcCFqGMgE4EAJqsZrLheRE46Q/7cXJ1HEenR2oaCnDbm/aiUalJPuBuZj+xv6FRYpzXPtRsIkokdDv6jPHBR81zHh4eR683iKXlFe23RqWqfYsePNzbS/z0xZmqDMiCZu6g2xgOodWrRru5qGsDRJO9XS/V4/b2vXh460H0LgcCcHluggCv9l7HSedYHMaX/cvoT2iAGjonStOiGt2yH6GVJHtd9sVkqh4PzNef+v4PYmN1TRRCrN1V/0oZyfvHBwFRM1UC/Vk/GuVGTJTk0oyz86tYaq/H5sbN2Nq8HbNpMW7fvptsmX4nbt29E9t316K0PIn2aiNa5VrsvXgTf/dv/w+x++p1XF0y/pDtQbDn6PRE1DDqOTOh+XVNsnh4zjz2YjibxHJ9TQ0rH2w/im987ZsxP7+gagneR1cRxFXAaAa/dl+ye+/Gnbh7+66eGWocqnqg56hRTbKyJCqu47PDOOucxaQ4ULb3tDiMarMSjcVKFFuziIpKMNSAEACawAW6mr/Nilkmr5pDl0X9KAxmnLK42TnW88gN576A0Sy5yH/DXrWfaD8/BdPeUbymAze9jOewh+3DGvRCHt8HH21Lm8+ZueXz9lPTUZ72eB4ns9/Js/B8BpztTxvTcrKIqhEz3El+Droho+CzbW8wMY8H2ff3ZwxU2i/iO65GFj6RVQbaTzAew5wxfgPqUGR5bJ4X41v2v/zM9iONpRkftD/oJCr7Pcba/L5xhfzzJgwprZH9Tie7GKz0PNgvyD+zMSdfw2P32PiZXzP7KPaD+Hwe7zReY/xEWFAuwck4TR5P9GeZ47zvbH/b2IJ9GPukXAO9mPfPrTu5T6oi7PwLE8Tsj5IoaR89j4t6jXk2Y6jyDTNKWO6TAPDkR4LT+gwyZuN5R2ZruUCKMSn59cVfTGAzPuB5NU7kPeO9aR+/8J/9tb8y88P4YNYhmglF/m/ehF7k9y/GAWMAmiwKLUDmgHoxyPjyhPN9Io0GA/LAoBfAoJEf6Bq4sGBlmZxcy5vK4+QZWERHqCyMeVAlGdwJODX48f7vjM/jf1/JkSXkyUwG8js+HxbfCs1jIgvEY02RisjAg4ybN6MIsVPv5hRcNw/cWpEUMkDfwkOGnUFFAQBZGYcBaEdHfC1/xgBCHmzGMaHZoBU91zJY6n9TIiegRtH2d5EQOTcZrQI/icIaFLdCEHBZTdm1BvaugZwM4KvWEgeO55j38xuO50FuxNOYAecGBHlGACHujwz4sHKU1OtjACsPdJN9lYCZdxQwyZBKGb9kNicwPgEwBsW9scdZpJLfBQjPvWsWaSXFd/pZp3qvyzsgJzm6/N1K0EqPa74DxFIzMR8iVvLem95ThQwYoxmZ9l/WgZh/GzBVRCo7nHxP/665zIIAab3T+vpw8X5NSjUZIFzPY5Ph3OtdP4+DBzY2rKj4rg8a72frIuadNUTPOIsap9+BHh/KBuw13khZz7zc/I/ffSjgONn4yM+jZdmAu+U9HxXnmmRKWSdxP+sQ7sX4PU4fAubH8lyQQcjneMa8jHI/5oYMVetbU4UwD54bBx/8GRtbPsh8KHpeDf45OMTB4vXUQZzpUR8Y1isGR61DmTMFCHIUGz7s3LiC+UyGbcpyNThqAJGxz5XSZ1T2mO1fr6MPds+9n4X3VQqreUh7zzraYLebq/JeWrOkB6zHbaD4XMm/Z6BXAaMcRYV1pmUgAcdpLXiPa+Q5oK3D8+A4B70/LyO7mvYvzyKu1VxQlLF1LhOoxcuZCjyDn5k5taw4617l8dPU5A3qERw7DiZ0JC/Ne9ZkFucznfFZN+ZRViKZccSTJcQckynB+Gxk4kgwD4BblDtbB3qPWkebc9w2hef5Wi/MJZof/w7gwXNYbwJ+8l2f4TjVng8AUQDolNmSKmPgmIUntlxuxWhSinqVkuI7cffOd2Jn56O4sf31WGhvR0zrUa8X4uJiKBqFTqevBnFzBYDXgdaTbD4Al43tdQFbZF6ur5SVjQgVx8Gbg5hQwVWChqAkftxWoxBnx0OVBs+Gsxj2RzHpj+Ps6DAKk3H0rs6iUSvF/v6reP3ySdTKxSjSbQgIpkCmboiK4wKKgH43hlOAnNTYlHWrN1uaL1gfx9NiLKxuxr0HDwX8kYH4oz/+YVxcnEWBLLpKMRaX+Pwg+oPLmM6G4n2kvF2c4do7oxhOR+oR8OjRA9EZPN97oQxMspopIy8VK/rMYns1djZvKptt2EtcqlrPSA39Nja3r4MQ2qsV9gVG+ZyanXzxxecaO6XAxVla90q5JLCWpoXM7+b2VgYudwT0ACCwrjRjfPbsmfZJChAmejXGN5nB1cyIZwKiAZTXlteuKy4OT44F3hBco1HU3ft3Yh0A9/Aw9l/uX4NO0n/jlGHkzBFAWyg8BMAOE/8vDL3caxC9qEdZ2ZznV6nBrvcoPL3p+coxoDlfaT62ASPWb0StOh/nJ93Y3d2LYqkYN25s634AsPAsl+BrviKwSeBoHDvbt0R98ur5i3Q+F0PAWLNZi27/VNlx56cX2QzMokzm3dpmzLeWgsq5pcUVfT85M5S5p+oZOETJmhbItrYaN27cuO7dwvO93X0dT589E1UFTTaRmy+++EoA+9rmhoKjm+sbWUIJtHtVlYjv7NwUDQjrtPf2rd5Hb5D5SrM6Mm8Bezj7VpdXBBRL13U60lm37tyMJtU+2dkhnuAs4IjOBLD6+te/LjDjsy8/i6dPn8hmuHlzR8/kahF40gnUwMsMpzPr/bOf/ERBZ9as0azGuDAQ3c3rl6/i8OQoHt57KODmzcs9ZcdvLG8IjFVw5/I8Dk8OFfQ4vTxWtcJcKWJnZ0v3hZaFyrf9wwPRnSQqlw0Bjeiws/PL6AygrrgRiyvLcd67iNeHr6M76sfDhw/V2I9mgTwf2aqkfyIXampM5mUtNWQcD+gzUYxqhWqKmcA/muG+ef06/tZ/+zfFaU0iSndyFeWoRbvajtWlFX0/naUl8fUe7ieuaDhkyaiW7TkeRr1QF2BfLTeiXktZ3ADQ6IZen8quSTTma1GtzcXWzRtqtPj27RtR/qTzNlV6QZ8HZDbfWBAITUY2c4Ivgt8HNzbrBjVLso8KCnyhN6DIIRu61+9Hb0gwZyqKCxqcAVajMRdpANvtJpBZbNAw5FBjMYvhdByVYtasFL73QjpnCeKRAQ0oTaBLwHEx6SKuXomqaC7QuQbBmP9UIQElF01Wk68hUKgAjRZVEinJxbYrGducS3A4yxZXabTI6VOTwEIp6ZXM8b/250i8mY5iobmkgBABRdn9s5Sdi+3APmFv1StwrA81NgBy+pmQ+IU8UAGALiLwRBAXQFqJC4WimstpjUb9ODw7SUB6sRKNSiua9aboLZAFgFKCKpM5gP+eKCBSxclYgAXA9431bdlIDvQh6xPoHIO5Bdifi0a1JQobBdwWF1URMldMzUmp7CGD3POIFuf8urq6FAg9V0lVDjQthAufnjut5kK06m0FQtu1dqwvbwr8XV/aitvbtyNGszijkmXUV9XC01fP4uBkV7JDAJYAB9z52DbVQmrujVyIDz+rEijMCgrEQC8EJclv/sZvyXYkwEJGMhz4nf5lnEBLRGXA4Z6oPcjqXl5di5hBP7MpALpeW4juZV96cWdzR7qBOf/2L38jFm7XYmEN+oyIN89243//h/9b7L55HZ2rC43/ax99TZVQn/78E50vxUkhmtVGLDRacXx2Gt1RR7ZC93IQFWhXuO/iivitSQ4gaCRfrN+J13svFfgYBlQpxVhoLsTO8pY+P+JsU5DpUnPfbDej2qwrSAj9BlUfxRpiCAA9EvUIAPSo1ItZGbuaZsA0CyU5IFGS8RpOEsBMYEK+QyHrY5XhICQg2M82iGtAUHZrlhBGxbzBP9k/GWBpW9DgsP1e4y22O23TGxi2/+Tv+3OmnOAcciKkbVP7RPa1bIcbE2JPupJKfPE0MVbTTffVetcvyONxRrifzT6gfX8/Fz/di8b+k8fBWW5sxVne9m/sS9kvN57n52cPG5S1D27/2X6X59R+S96HyuMF9g08Hx6fv2efJY9j5P1JV/8qASDzGT3+vD9rH9ff9Rx5fYxT5Nc4D8hy7byfZV2elxnjGpY1fz9/TcsO37PM5n3pdz5Mysp3gmAe66FCRfhQlrVvnIWffM4BC4+Nv+fnF358Xp4T42T59TfwLdwpS3jz5/iuxgP/fuYf84wGkrWHCcRkiZx5vJB7jgfJ//X/7wPQ9gPz+ISDDnrvP/2P/z1lQOc3kxfWIJcfJr/gBgUNfPFZA3uKUEWKaHCIaPImCQAwQKB7jifqvGqB9sAsUF7s/ObhPT9sduEUdc4W0IvhBWMMTBovR4YMOHIthN4gk4FxC5PHmhdwC8C7BU9p+AbscMb5HtcwsOpN5Mj3Ly5wisAQqTaQZVDEc5zWJwlZXqFoY8OzRCQtay5mMM6bQsZlllmt+c91IfW18uvKvVP5RcpqNdiCY2w58HwkgCltZssQ30/Cfb1P0nNlJThea95lcwFAvw8MG7hBiWPIeF0MhlkZ8TsHhiNFKHy+a4BRBmJWYsA9rHgMPrKx3MDNwC8/9TzZPFkZ86w+EAWWZdQhNMXg1ckyDj1HzIc2vkHbUtqk3qDMQzLy3gHcBi+Rm3fRqdSEjJcArux/yxsAjPcE3yfLy9lCUiyZzABAp/VP+4AMaO7BHJARwd9cyq/3c9QulkMfSFyXa1k5ev39PesNDC139eYzBk6ZU2chW/l7TxvA8j72HjVIZyff62Z6GcarAFiWNcX8yLDB+c8y4xkva8LLMoLBxYu5QH+pAUvWAJF7Gri1/vAzenwAjvlnMAUHxjVj4nfmw5FMj5uxpDHXr6OmPFs+COA5tuHhfeFnszHhvzNWMk4VOc5lVHtO5BxmZWEOKsHpbP2V13vF6+ZvSW64B9e1buKajIuDyYaF59eVDpYLy1Ue4Gf+dM1Syrzy4eeDnt/zRgj3c0aCQfy0DxP4bL3DNZPBmzIvrIOr1VT54YCm96Fs4oyD20EBGUI4UNmekUGTVQJYF/lAHWVBPu/RaTYWy0feuNEzR6p4sEFSLadsDMuI19ZGG4a3jUrGbFlmLvi7z1zvL7qKI3P1SvU6U0ugWDZ/8DSyDgQqbVxJD2dyYPlr1FLlCHyPMqrg4p8kB9tGPN9pz6cmJZK5uQQGKxiYBe48T3lDxEE97wW+y3Mxz+ZgzPyT672RD3AmI4/gIsGlRLEDkApwQcbw5WU3ptNyRKEZ9eparK3ei1s3vxU3bn4Yd299M1qtzRiPCtGoF6PbA5jrxaA7EW9jo9qWs4TKPT47j08+/Umsb64I3Lp1c0mZiTQN6l7O4vWzlzHsdGIdztfNzdgC1x5HvH7Rj5Oj0yiMCwJ4ZsOpyv7r5VK8fPZljEe9GPQu4tWrJ1Eqcl6OotfvpowvKHtGHQEr5UpmgJbmpJdU1t+cT0Gd7iCu+oPYuHlLwC8ZhvDY/vTHP9E8UFzebjdic2M1xpN+nF+eilIEMBYAUbzSy4vizj0+P4latRL3H92PFy+eyaEFgLzWwaJ9Ksba+mbcunErijQe7vSj2098hDT4qlVqcePmbWVxOuhPNvfl1Zmal0EJA+8oXMeAa9rD/X4sthcl+8gAmYZkaCFjV2QQHh8rSxPQgoAwTuHB2Z44Tys0mZwrRG/UUwYo2XDsPaiLBMi0F3+hgoZrwudMM8eFpQUBT29fv43T4zM1OiQDlLMK+hT0AKXgnOkKyGU8/xj78JVzDYFZQzimrwSmArWcXZyplF/O5RidNhPoASRWiUYsNlZiZ+NWrCxtBL3CLi4uY+/wILa2UlbgqzeJh3iaOQOALFubN+P2rTtxenoZT756rPdHcPlWq7G0uhjthVocHe/H/v6eACQ46Mni/PCDD5WRDsgNmEgZfgLva8ocZo3a8wtx+84DAdAAzARQiKlju/V6w3j+4qkoGchG3d7eVLXCxz//JF69eqnvI/OLZMDTALYC/cWieK6XlpbVzAxtpyAB+1MVeIN4/epFPHnyWHPMCx5WMjmxFZBFxkGG+njYF3Dr4Digsc7DUcpKA9hFjql44NmRNZpmoVPQf1edTuztHYiGZHNzS5/n9cnPPtbnFxcW1CxrVppEpVWO3ddv4uTsIu7fuS96m5PDcwV1djZvKJMc3cYYzy9OBLLA004WdK1ejtu3b6rJIgEZ7MarXlcgd9J9oWdCJs8vruIE+onN7di5dVN84oBjfA8Z//Z3viNZOr+80F5Y39zUmFkfYMtSOQUOqIphXqs0o2PfLC1Gcx0jJuJv/tf/Xfwf/+gfpcApO2U2J0CwXEjnId+nvH5O1V9n0YdKR1Z2ov2oFmsCpNrzS1GclckLjlZzUeM/Oj6Iy85p7O6/ikF0Y3VhKXHTX57FycmxmqlSDQF1AjpEgYUJ7eUiNte2YnVpWaAeeh6KhVQVNlEjTvY6PgfPg/4qV0vKTOZ8pbEea90ZIzOEggA4I9YX18SBjR6xPSG/ZzjQnCoZSpQvibud5yeowXwQ+JF9QgQhAxAMFteqVHSkM9pnJGcdgTTAXAIxtjfIkOdz/J+Sd1LSD/JiG4Ysx1Rz8q7yBH1ZhYpuOhPIriA1WeC1erKnxjMF5Eig4XrsX1UuZEkwCFatWlfAlLMzBfdnAmsBg3mRuU+Ame9TkaMm1uO+wHr0faJ96mmf0cuAwBUBJAOCBCOgA6Eih6xWMn8B6cnQdgXNcmNRtoaDdqxNCgiQnAAIjY3bEic1c9Ns0BDxrqpqoHpCrgkYInP4Uujio8P91KwwxvHy7XMF2ABCkVCCzjRZjdlcHB+cxmwwU+PTxSadPAuxtbYT2xtbCsjtHewqO787vIrO8Cpmc1Ndi+xeKhWQ96WFRWXjHxwdxiADU6SvMmoy5rFaqMUHH3w91QC4rAAAIABJREFU7t69HRdZZjbVOZ3epXjqyeB/8vxJvN3bhT8mVgi2LCxqD9Vr7ZiO5mRfLM4vx6MHj5R5TMXF+o3l+P6f/WYsb85F93waz589ix/+s3+uyhaA46PT/fiV3/jV+LU//Wvx2c9/Hk++ehIvHj8X7Ql83cjMwem+sqORDwKjm+ubsl8AuputugJ0otecizg83Y9u/yqGMVLTRu3zUjvmaJrIHlJAeiiAvr04n3ZZcRa9cS96424MZr0olGdRaZWitdCM2vxc9GZXMZ0j4YhPg2GQwDBRpVDyT5L8EUCR7198VzlNGInAveQzS1oydmLA1XuThAn7H8ga7xvEzYNpeRDVdqZxDH+e79vmsF3KNRgDZwe6ziCoQP/MvnXynfEj2/b2v/iJncbZyPfcl8S+Et+3j2V/nmCQdRdjsA/Iv22TJ3s3YVXob+Nh7oVgbMLVzvY1+TvnYd4/0s3y2dxZw2brMN4zQJrHoWwL2qez/+TvGT8x+Ks1f+/l63kOrn2mXPZ4HuthPbiP18i4gxKDchnTeR/Detn4nPUlP5317mQn/ibMJJeYZFmyH2rA1ZiXZcnyYqCa+3qODOhbbvKAqz/HZ20f5BOa8nNiufB6GDPyM/I7QW/u4//fH7/95v4wfc57gGfmZfA7j5/q/MoqW40d4Of7mS27ksusga6X2pipn9lrbYzA6+Z9XfhP/v1/e6aMqOzANNjgm/gAtkP8/5Oq7A/Xkd+suROKRWWjw3RoUqaUzwTz9ckKym+IvKDzgBYQb3YLlgV8nDnUVmICO3OAtIXXiskCY2DJjrM3tYWSceQBNguBn98bD8fXCiIB3QkwzS+WhSMBGul5DUayT1P0KkUa+EwCgFNWGHOYQNBfzC42GF2uJgOLDDXWzhvEAsU6+N8CEjPCe4OWVp5W6GxSrgcw5zWVMZYZcN446fPvmiJ6XhhDEroEml4D5oqAZzw1GVihDVhIz52fE0fzUKSdbjoAvDENhhq0wjj32luR5BVKK2toZDCP61gRGeCysZmP4JEt5esYNGctHKXDEUI+cLR4LrjlfKgJ4KkkRxpDR9eha3GWrW1FonWdJiDO6+b18IZFLvz8Vi7eC8xfpVK9BoQ0tgwcvgYTPXcZyAcArYMsa8rGHPugkoE+GFwHigwoOUDj8TvYYKXsvezntnJRk6isHIhrOatMJR21VDLotfMz+rm9zgkESxFe3rPxwe8GNB2tVoZgRhti5c2+kMOTfd6GAc8C8K4yzgz4ZYw4vAYHrZe8lwXgZ4eWnROASetGxsd1DSga0DS4jwPAmE1RwefJLvX686x8530dbC5tBww8J54jj1MGH527iUhm6/7+AWpgmXvKYMnoDGxUcW0BuBno4j1rfZU3NPgcB5MOrIz6xoCvZdVzw/cEkGf3Zcwpspo4hq1D+bf1pzN+bOyw9vz7uukPVQ3wQ2Y6zWeHjIdsTAZXKVHlui5Ts16ixJ9783e/J91WTM0prZPloGflTvmAJfvNMqsDPgNy/bz5PaLnjKR/DHrPZU1B8/ObD1bUswBd3mi2wWLDkvvbOO72Oilzq5L46NxgzIE4BwwBoH02+oyXQZM58wDQ6XlT8IEmht7nGHAOGgJA+yzyuJT5lZ1h1ts+++2ocy8HZ/gpWyEXICKjNR9Ig3/YBmw6i1OWnRoREpxT05s5BfwAz4bDuZjOAN5X4ubOR7G58UFsb3wQjz74XqytrGGOKJtwNIMaaByDq2mcn/SiXKyrLBpzcjAcRG/QiY3N5SAhEZP6aD/i9PgiBleDOHizK57G1eUlAdQ3dsoCqN+8Gcfbl7ui4lheWIvO5WWMeoNYW1mI3VcvRL0xnfTj8Oht7O++iEIxBaHJmoNvWhl5s6QbbIQjM/yPvgfcVCbeYBQPP/ooFpeX1ISP/bL75q3mabHdVFl2uVSITvc8Ts+PlTEKr+rJyZEAIuYd/t0T8V4P9W+BFMMEdgCJAANUS7VoNtuxsQ6QtxUVAR8lAbNnpxdxeHJKf8PY3N6Je7fvxfrWpsZ9dLQf/e5FnJweRmmOLLmj+MmPfyTaIZxj8VkDPs8lR6kOl2aW6cS1SV54u/c2KqWKAmeAc84eI/AEFEXeYq1YER0Etg0yw96FHxVZA/yzXF/1soykjIZMFQEE7MiOzIIpq8vLyuQFlFDgJwseSreWsHdCYKOCtvVKXJyeCJgDeLi4ulC2OPIJPYJkPyW3QxIQy/Xl2Nm8q+zG4XAi0ODs9FSNnmRzZfQAC4vLUSGbuNGKX/nBrynQ8vjxc/GQtuoN0Z7wXM1WVRmppxfHcbB7kMCrYQrmPbh3T0DE4f6hsiAp9UxNshJQBsi7s30j1ta3o9Vqq+nXfJs5S4204XTd23srGg7A3Vo9ccqT8ffs+ZM42D+KtfWVWFpInMsADdDDVMpNycnO1o5klL+TKdy5uJT8nZ+eikuVOeuOr2KpvBLf+fa3BZrtHxzE8sqSxon8wdNMMzySFADB0WfsDcZPBicA52hKokdH9B7YowDNgC0nJ2eiHRCVRJvGo2tas9cvXiqbnmzRT7/4efQnnYi5mTh7yeTdWNkWdUGlWI37dx/E1saNqNFUrJ9A0LOzU2U/A/Tt7r+JweAqdm5si+KBswgQB00JNRV7gDHC/0pjQgamLNRaPdbXN0XwvHd0qGcCyPrVX/3V+Po3vh6/9/u/rz388GsP9DyAb8gSVR7o3rdvX8fRwcG10/nNjz6Mu/e2AsryP/jd/yf+/t/7H2P/7W7gdJairD0CaEjQBh3Smm9Kb7GXJqNExaOmgVGMzdW1uH/3Uawvb0W10orL047Aw+3tnZhMhnHVO48/+fE/jyevv4jl1kLA207zwcl0GPMLLfEDo3cA+mgYSeJJfzKMhdqiAhOL8wBeRYHnPA86D6AGWbPdA0jVpIoHHtkZTZbGCgZ1hp0UEKLfUKUimp1WFS77gfxL9yZwAsFg1BO1AuMBGOfvOOyJRuedn0JzQjLGCVApuAe4T4BnaSnR93SvtLbyR0v4Qik4za4WsD/L+qrovEyeEO87U5GM5gTKFqNeS2CxysirpTg+PVOwRJ+fDGNpPlHIHB+d6n4ESthf4qbPkhZkH00mCiA16+1rEIGzHrk0aJb6sjBjRQVCZbdQUSdAHMAQKiEo/OopUDqeKJBZgsIE8JkOg+V0Fg0mBBy7yn5GVgCi4fkuk+FenZddwzyO4OqNiYJuQNGFINjN2UUj6KquzU/0kap766VYmG/H6sJKVEt16UvGz1nQaFbiybOv4su3X+jsxdag0WmzuRCjYaLxGHVG4mdfbq8GtE6LzSUB0lybjP0RoGgB3dohnCE/bHNnS/uSihLAV+aTrF/0thpOwtdN09GzS51H7QbZ1oNYXV9VkBjQnOaxJfnefVWIsJf2Dvej2mjE6tpGbGzsRLXeUgVL57wfC83lWGwtx9riWuxs7Ehf90ZX8Ut/+ltx79FWdDqD+OLTz+LHP/njeP3mRZQbpRhMB/Gv/qW/GH/6X/vNePnZi/iD3/v9ePrp4xh0BjHuJFojApxUNY3GE4H+W5vbyn5Hb9y5eyv+5E/+OC575wrWks2uRpHFggJei+3lqE1SE8YrJeJg+0PCPhN3MxndTHyhEgKhrwZnQZ/OpbWFaM5XY1wcxqgIcI2ej6ChLUEQQGhVK6j3VWqeTkBFvogq5xLoPKVPWNY0zXaygx/2pW0XA0Db7837O/bJjMcYp2GvIEdcl72mwFbm0zgoqvMkw2KcAIJ+VG+HbA8jR7ZDsVHMJS9sIqtE4FlsQzshTromA8rti9uPsY/PZwgGGl9IOp4Ki3c+IH8zrQffy4PQyBz2mrEbJypxDetSnt04hufGvon+PknN2NExTtLzPez7GNPJY2l83iAj938fYMzfy89vHMr+k0Fe40y+nn11/m6fg58GT/l7Hpe0/2cZ8k/jbp4L06k4eYfvWQY8Fvv19kMN9trXsv9vXzAPQNvXNYbigIll076QsbIkxykhyfijx2H/mZ95sD8v+8wBwUv733mMzPiH1z5VeKRqcJ9N+WfOj00Yq0LSxianquSzz+q513mY9QOyb+Z1Mu5jrChhmKlywfKvQMLf+I/+3Vl+Q1jgmUxf9H3wzxMogaKBAwb3JGUCO8vUQIYa9ABSzGUAawakWrDo9mxALg90WQi90OnAT9lqfihdY5w4efmcAUQLXl6p8W8Dnf68BdzPamXmsnZnehm8NkjmSUzCkCJ9FlTKXvIC583B35JApsxRLy6ZeQmsTH9/B+AmknleSfEmAMDP5HtAAeLFNZAjoJAJzzI9Na9ZlMegFRl+fh7eN1CDAuXv3UEqiWc8Bhb0jFnDDw40zxNRUz6XXu+a5CXgz92YE0eoBfT6oMiaC+SVJArQ6wmXnK8tOcvWMa/wvR5+Hh8+/A6vnBWXI2ee13xAhOt6/nWdDGwygGeZ57s6ELLMRAwVKw+XtfJZj7WXUX8YSCAjg5cDIMVS4mvyevqg5JqMx0ancidzmdA+jMkA1DplwGH+WQVEZdmVka0/FBysJ42U+AlQ9D5A6yxIH3xeN2dbcl3Gwvd9+LDvHTDhb3kl473s+eX6aQwpomtg2vvWB5UNeBshXN+BBOZQ852jY/CY8sEiKgOYH76bp+1gfvm91UoZbz4kPRdcw2tvHSRgLZNhyxzAhZ+b98xFzrMZcHbTRJcR857lA33g8Tlo4YPf+s6gOmN2cMqBEHWIBxwRoFYSAK0DN8t8t3Fj/SRmtkxWBLBm3JoGoH1YX+/PjN/be8v6w7qB53cwwc0ErV89p5YT61MfTpKTQjpnLEcGU7m/zxIflJYHy7iMhek7ipK8fnRgwAc5epZr5q/B9wGg/XfWzvuSTEobBjICsuoF5kcgLZ3HK2UFfLwXZZzk+NdtKP2CIZRRwvC3dJ13TWtNFaPKj9ksBSoyzlnukc88VlZzufwONCebJMvaYh1wNFMwZSYHn5Pa+5lrMX7vU56fNZCezZrHkEmfMtlT0AW9kYyzJONQDAACN1o0ukpBlPwLBzkPOudBe8kk1IEElXz9LHDmIIUoJrIyZ66N08r48kEdzkzGnZcn6qSnk7nodPkssrkWt3a+EetrD2J781Hcvv2NmG+tJse4FlFtwkEdMRtGUKzFcw/BM1Txg1NFBiPVJwDPEwEy/atBdC6GcXF2FnMxinarGdtbG7G62o5yMeL8fBgHbw/j/PgyapWGHHsyQBfmG/H2zYt48+pplCuFmCuNY2//RZx3zpJcqtFWyiIEIEtBy9Skk2ZCMvp5vnHKLKrV67Fz+06sbawrewwOVvhh4XG8sbUZS4tt8bWendEcbF8NgACzkLvXb97E1bgjqgoA0AQ8p+xSgLjOqBOVSOcwQCgA3vpGyiRdEJC0GK2Fxdh9u6/mbWRLrq7TUHFVWdx8D3C0c3UWT599EUcHu2qE+PTJF6IEIaAhXTKBEiJlZvDMBgGYA7JIkQfZdbOpgFcHSxkvoCX2D7LN+agABpnkACsZ/yuBFvSc94p0/YzmUcmebNcXpYMmODvTgjg/yRiG15sXTZSPTo6TzTaXbBsaVin7d7EtWobPPv9E8B0marlKJmJRtBsANSUyJGdAe8VoVxdibXkn2s2FANvhmudnZ8rKZG+xDqzNwvKS6B+gWPlzf+a3RaGRMivnVK4OOCOno8wcX8bFxbnoFwA34XQcdHtqRkm2PIMajLDNkv1wlnGjfu2jD+Pe3YdRADAXhzmzlvZXv99Rphp7HT7QIwDkTkeyyfpAW/X06XMBc+sbKZsdkByQlsZbZDh+7YOPkj6ZFpSZf3V+oaADjT5fPnsu0AY+/GalKc5oOJn3jw7j8ePHMSvMRAeCc4WDroyyYaJpA1y2/cxzww972cURPwsa+orftttRdjl6Cz5t9sbyMhQj23F1CUDXCc6Djz/9aTx/8zQG464y7pGIZqUVlXIjNta34+7tBwK0CGKfn7M/BgqiHJ7sKSMUbuJijGN+oS3wEnCKn6AxcO47qCkKh2Y7mjRlphKwWo751kL0J6M4PjlTti60NN/9/vfid37n1+PFa5I/Bgm0jhBHe7KJJqJkYJ8TGEA/sgcm4oavxHyzHqcnx5prPr+/u69MftlXytGHT5rKJc68tF+QK+l3KunGNApcj689+DBWlzejWW1H7wI9PhbfPnR8rVY93rx9Fn/0x/80Do73xAENwFouF6K92I5SrSibCv76L8nYTyk5USlUJSc0OEyAVMoUBowigQB+8xSt4Wgax3y7nVFxTGI0oRHhUD7JYDKMGvQTraaCXlAvEAyjgsF2Fb4JgPXh4YF+rqwuxUKWqNIbdBXosR3V7SYan0a5pgaCZDfLbquWVKmBDj4/P9MYyQYGxGeddXbKmGLnQMWRABkD0IDStrOUVZrZq/QkIesRP6tcqcSTl8/j8OhIc4Ets9Bqi4IFvcM98V+Q+6PDE+lBMtcdrG3Um9GoJXqQFFyHMuMyqIISgKL+CVmT+SwglgA/8WImML+C3m3GZJj2PhnGovAqJG7j7oiGm+fSv/yOXZRA6DmBqfUitC6lGPa6kmO+JztUfRv64uWuztWjVCGIOa+ePlBpXHW6on2iMoZgGhm5U6LB04JoeRhjf9SN0aQfnz3+LPqjK9G1EZwjYFaaq6oKBxmg2S9c0GocOSX5ID1zpVoWGE6lA9UpAOk8G8Ee6cJj9k5K4mH+0OvofTK2kSmCyFTILC8sC66naWpqYDlVRvXtezej272QPLAXD44IRBaiXK3F8grURKUYjyLOTi7i5sad+PqDj7QP6sVaTAf41aVYWmvFw6/d1/O+eP0i/uTHfxQ/+/THsbC5EJu3N+K3/8K/FN/989+Jgy8P4n/+B/8gdp+/jrlpMY7eHsTrt69To1fA2RH2SinmW8gwoGs1bt66EY8ffx6nFwTnmJNBahBaKuuMa9bnY7m1Lq54mhL2RwMFeeFyZo/A+T0uTKJUn4tSbS4K1WlU6nNRbhRjPKPK4DKm5Zk4oQn+EAAEhHZwJ/lPGdg8yfAf6G9KWcVciYaRifLNNr72QQZWJbsvJeFhB9tPdNam/SQnEdqe5XvGANh3xjR4n3Xm+sYCeB+9wctVq8hIPpnKnMTswxSgSOe0AWj7GHzH79tXNKDuM8s+q/0oqj3kv7lSOau6sO1rIJTf2VfGH2Q7j8cpCJEBstzLSVnGCviOsRXjWMZQBPxmPduSrZ/m2CCrfUH7BvbnmF+Dova5rnGlzE+yP2A9y/tep/fxqjzGwr2cbOH789NzZMDX6+uMcK+tcRT7znm/1XOpRJWsZ42xF3+fMXp8vMfLa/H+tfPfta43bmW/xD6QcTv7Sh4Xe5W1NO5nufP6OYjCOLwu9tcY1+XV1S8kaOZ9YMllVslozCafQc8YoAzjJXuStcua+NqXwy7ghV9rn1VJHlkSaZHG0jkKSp47j8d5Dv18vtc14P6f//W/OnPUlz86y9MgmYE+T6AH5gmUwgVYHSd+TfNYekF5IDmIpYwjM1M4MjTUpHCmTfA+yM3ALcQGn98HQSQQkaIY/JvnYLz573Ifgz2OSDkSxqLw7zwoYeDMAn/9nNmDW1H6HhiFfN+OM03hvCCebN5PxhaRjndk+vzu0nAE0RuO7xnUNjhDWaCBMF8/gUApqzi/OSQwGRUI68BzE89wBEhriSGRGYFeC4PkvA9HFj/ZAAaE5VBQrqUgQFLmKeJJqWHG7ZQdOFbKPoCIgHqOvEn4PpFSg09c30rW0TAAaK+PAZZ8hC+vdB1J428Gk+AS5Fq88utsmfChxU+DJFrzHM9xXvb9rHDpMB5Kob25NL+lpNw8fjLyDCRLceMw55o+pmYqCVj3IePSdMtzUu7vmnf6fklGvb/SM/qwsOPO8+tzWWYpAat0sKfDCoPW8uMx+GBnHp2Bb3CX6zK31hU+4Ex/4mfhJ/+bwxwZMnjrDA2ub75Gy76UYHZo5pWvgJDMGOc6/M/4mVsrdR+C+T1LkyVfM68ovWeZB77nrGWMDe4vIzwX8DEgy/NgqPAS5UemfN0YwRl6GCKWNxtSzKEBTu81B6T4TD4w4v1vveFD37qazwqQn2X7OJJjQmBJ85xlffsw8PeQa+8Hntvj99r7sLVM0ITMejh/SHu/kGnMPmC+bKhZVnxv7x8f+gaZEwCeotzWF3lDwvshb4Q5aMjnEiCRymStr6/1ThZpZV0TcJscXuspG1A4AT6ULW8CWgfD60wiH8AGpAViDUfa69KF2eEtAy8XuDJgmjf8nAFtw3Q6TmeDjay8gSIjkyw2ZfymAGs+E1oZ7FlW+TDL0EpZTxPx6qZ1SHtwNh1fy5f2T8ZRy2ccFZc8lLNA7pDsleSYCfjMAGhltxAoHaaM45kaTaXGQ84skcxmY/Ze9znmPWjDFwffAS87AjLassoPn4Wp9DllTfFyUIYsS85QPwOZqMW5WlxdTOL8Yhrl0mrsbH0QN298Ix7d/26srN6JQR9qJnhOF8RpSCPYGBdj0E0A9OUFZ+o0CqVi1OqlWGxHdDqzODo4jNkQp6kYw+5Ee+xo77W4luGYBWDjXCUD6eqMzJlR9C56AmsBSOq1cpydHMTuWziWx1GsTGJS6MSLty8EoImTt1kXD/DdB3eVpURm0o9+9KP46vMv5RxjEAKWAmQBkKxurUWz1RZn7qeffhoXZ6lB1mKrGfM0CGuid7uxd7An0A9nmTLRXn8ooI6mX1TvJDqbBB4A4gE4A97QXA5wjmxasmZv3LglB577g9CTmTc3V43lpZVot5djob0kXYBMXHXOot+7iOcvvoonjz+Jo+PdOD87il7vKgb9xOtK1pv3rI1vsnGbbTIbU1ATQInsOl7IPPOCDAIwwWHP88IvitwoOx/AOrNvSBCQE6sMn57AJmd8MkbAFzKEaT7Id2tzVT0/mYDIMWuJXkP2lOE3G8XiwrIyc6vQJZyfiteYQDtndH+IXBSVFakg4XRONBBbG9tRJxgxIBtxFr0rOJE7Ao14MadwfcLjjThCC3N50YkPPvgwvvbBh1Gp1BVQWl9N4AnZo8sriZqETPG9t7tqpnV1dq7zyd3tyZiWzVpJzZ0ALgkQfO9734vtm7diYWFFYwa47g+uUgPFfk+VizSkPDs/jWfPnmhukE07uNzjq6dfCLQmiAEodH7WUWbi2tpWfPDo61Gr1VX6/9VXX8Xl+anGPh2NYnfvTcw3W3Fz50YsNMjwrMXW1obkkUaTZDzfu3c3Xrx6qbWl3J1sc+mHDOyRvhkN4uR8X9m2IH8EcBhfa7EVk8EkPv3iy1heWNLftjZ34oNHj3RWdMl2LM/Fm92X8ezNV3HRu4yLS5pzor+r0ajPx80b92JzbVtgDwgPFQbIDgD00cl+dIfd6A87qjCA1gCAiuoFwGgH1ZkjGhautlclZ1QOYK9V601lSU6KEZ9/+YWq5KBLuHPnVvzgV345vvGND6O9VI9OZxyff/6pmmXyDAJYBex14unTZwIoE8jdVUAHfdaB4mNtXQAa4ARySGO3lMnXS0Emxjnf0vkFBYxAkQJ67yIW6gtx68bdqM01olpsxcriVrQaqaEn4OzW9nrMt6vx45/8Ufzs4z9RRjEgX6VSjKW1xajU5qRTDo721bQNndKsEQjBfp2L2zfgpi0oISb5FWSrn2isdl4BsAADAdGGk7EyoAWOkIEND3K5qIzzfqcf85WWmuaRHVtvpAAWABfUEs+fP42zi/NotZoK6pChDYhKtjsVIOjSaZYZbPsrAZ8pGEhwi/Uk+/7sMgXoZBdlADQ5QeQA8ypnTTcZL69mOVED2rYAhJZtw/pXqzoryM4+Oj+Nt7u7+g4v7DGCfFT2oHNMpba/d6gGc9h3XFfVYGTql+oZ/3M9BsOOsqmpgjLAlgL8GrX+o1muKIxK2NmVKHBeAk72qajpiYIDWhXmnkxfms8dnx4pa1y+xZC6mIiF1mJ89PVvxPbaTpwdnYmuh3Vk/uYXF/R95vjo+ETNHWeFuYzmZ1sNbQ8OjvR8y0tt7dFmuRX97lDVRejXUhnqI/iw+7F/sqsqnsPzQ1WSEMyBY56qYOiGAKEJMhHmQ9/YJkKfLi4uxP7RbpycH+u8wv4YDQYK6q0urymLXlnQ5ZKydDtXV1EuwqVciL23h5Ixsq4JTqB7zi7P4s3+qziZnsTq/HIMhshjSubiHBWgQ+XN6obOg9MTengUYqO9FT/43q/G9vJWXB5dxMXhRaytrsba8pL24xRedSpahp34+KufRnfWifZ6M773G9+PX/0Lfyou9y7jv/87fyeefPEkqsVyXJ1cxOHefnS0ZsjKLIZjei0lChzWqtmqxfHxflz2zoQHEMgxL3ez2opqZT5u79wTddKw34vhhP46jIEeFOdRqBSiPxmIJ7/WrMTiejvmqtO47J3GZfc8xrN+zFWLMS1iWxNQT5iAbKfMr6TRpM5wGuOS3dunD0Ha+/VGTQC0fT/7zHm85xpLuW6ana6dx4uckGLfwAAjutGALetjAJXdkPcZnAHMGZfHKLApOXMNNtsfMQ6h/ZlR4mCP8G9zSBvEtB+VB4k9fsY9Gr+r4DSW4fHbF+PafD9fMWyqEPQh82XfQL5KVu1r39F4gez7zC7nO7r+OAWeuKcDWcZR7PtbN9kn9e/21fyMxsTy+IYxFfuEPDMv+8G+ptfTvp59VGecey54Nv5nTnh2+07GcfjdOAD3caIW3+c5eTlTnL/xsm9l0DiPxdhnNO5n4JTvvY9R2s+zbBkotn1rufbnkkwmm9trxL+NT/pZjB/Z/jWOx3ewdXn5Hvm1ESheeUeb6X3mz2qdMoDaGIkrEiyj4Cd69szP91iENZCkPCL4lEDqPGaRlwWd95m85eeNcRQMQBuMzEcpDPT5oSwkHpwuTEQtixrISOj2rgFhKYZxVsKblYSnbJX0kqOv7vUJxLYjmwdBLEzvKx04utafAAAgAElEQVRNCpkzGZeXhToPHFs4Pe7rG+eAOu5pw8IO8C9kwmaK1MAj1/ImTsKbOJgNIFC+k4/I8RkbViwKlB0GzVI0zF0s32XBal6yDeONCABtwfHioxjNW2WhtRCYAoVMDGXAZXy0puSQ8GbZjwbw0yZLIJnngAPVG1YCkwHOw6yLLYZGHvAz59O1gsuABA53rm+lZgMJwya/dt6c3hDDUTIorOwNhnktrbS5dp5OwqUzpuDwnDqgYoD0XYZxuqLlDQoOA5P5g8uKHoOFeaFUlrGZW9gZ4pblQTZ2g7pQmXjDaj0zag6cVo/NB0hesWBE8gx5oJB/DwQU/SJnHde5BumzwxoVkRRJUpzqUExjgyzb3M8oUDOLDjLXHMAGj7xO+aimQeF82ZAUX6ZI+bv3gyNnNhS4D2N3lNA6wQe8AXgrMAOdjNt0CVzTa+n5yR9AKFBHna380j5MB5I5cRVlLxSuy58ciPNc8B2DXG5mKD2Qq8hAHnh201AYIJezkPH3SkcSELrmsErNCfi7wcf8Ie2AmveOZc37JDUSG6tkhu9R+SB9kx2s3icGBwEs8gceGfLev96z3CPt9YIad+UDTNf7DfAVDyx7HzlhvRyZvnaYs8PVsuzPMAaB/uN3xqqvzf24zvsAdB6k9WGMQc01rfev9W32/A4E4HwnfZ3AXl7Ik7JccxFcG0o8m2Q6y8LlMzr4412zSLJ3dc0saGJ5yJ8H+WCLzqHpu0wAyf0kcY/zbxtU5jKXwTJNwSwHdrhe4s5Me8x6cjJNJU48E/MKN5ezhbWOGW+lnx+KAZ17WYMs8YUKTE/rXcyyRbQP6mTeJrkKAAFXU1B90E/VBXxX50YvZV95/1u2bZCwH23oce0EtqVOz3nDyhzQAv4EsicQ3sY41/e88V3WWfqUUvNqK8D1Li7JDGrF5tqDuH/ve/Gdb/16LCxux+XFMCrlmhz3pK8jzo57cXVJyXo1ZbZUOW8n0WimjEHsFpoVjrsh8Hk6nBMdQrd3GocHu3p+lWhWyUyvxGSQgoZQdfQue9onrWY1KqVCdHvn0eteRH90EVfDk2gs1GJ7ZzNu3roVq2vLyu4D0OF1cnIaf/iHfxh//P/+kYIGk8FY1WY8L7Qfa1vrujdN6wB8UkPFS1gFIgqTWF0lY7aq7DqcP8Bk0UfAxVqYxvr2lprfAUwqK69cjbv37sXdu/dEY3B+dpnxY47El8o+BxwCmKXBEHQLcPiurW4JiIbj05n8B4e7MRpcxu7ey/jii5/qZ6UEl3hPALQCPvLXAfFSczEyhRv1mjhwfTaIMqBYFLCaN6IV2MeIJhiiTL56EDBjfyiTd5h0CPJWr6WMIVGmaWYTELOxuZPm77KbKDSiKMCM5nxpv89FN5Pp3qAv4BGwi6w9QCUc9bTPagqmDSazuLlzN25Cb7G2FivzqzGAEqY/VCOq3vlAvK3lubTnCQzDxUoDuvZCS5mggEhnZxdxdHiqyrj79x/G4sKKgCkyKHUGkMVLFYRpA3qpaWP/sqPzBQqIYa9/3euAZyGznexZ5vLRo0exuXMj1tdvKbsUmb+6OhPPOxnQ52cnynCmTJqmgVDdAXByb3QMcvDmzatEkUJmGBm9yoCmueC8uKtXllaiXm0IQIWCY6HdimGvF2enxwJJ7969G5VCRaXuvJItiEbHLprF67dvRM1QrddifWtdGfDQnyAXrCNg4u4RzQMPRCkGhQHv3b1/T5zgf/BP/kmcnp6JAmB1dS1ubm9Lh9BwS/zhw06cdY6jO+gJlKRpXrXaFJ/1Uns9GtVmdM66Arx2treVZUz2997hmzi9OFNTz2Ip4uziJDrRi0qQITwfdehlMvqN0XQQ64ubAsjgTqeUfzSZxebWjkDUxy+fK7MS2g+ej7n83ve/owAH5wF7mr0JRQT6hQxi5PyrLx5rPwC0UjKOXbe6uhL9HskB4xgPxhnfciGrVklST8Y+DQh5ARyfXp0rE5fzAaCuGtVYX9ySniuOK/HBg2+KkmM8wAYfx+paOxaXmvH4yWfxdv+19hjN0uB/rbeqqi6YxEhBAZo+orcBFHG0O5dXsbG6kUChLJsQBxogHfmjcT3JubJPiyl4yoNRGSDbpJD2NlQCBYKf42k05hqxDpDYTkAePQBStW0/nr98ljWXC1WVQJtABQhgN8A0QcFWtZkFrwaqxkHn45RDPwENRaPZfEcpMEkUiWT5TgFkCYQGCS5l7UvoBoaDdD6iP0QrlFX4sZY8I9nqtgUrNZpgTuIiC3DZJ+M8BVRXwCFz7tHDXIOGq2RhJxuvGKViNfV8oM9JaRbw1F9eXSiQhC+mCiPqQYrJf3RzuJqa1TeiXEnczOgM6DOgNqGyA/AWPqnusBMHxwd6JgKqUxK8ohRLC0vxzQ+/HfdvPhTf8suXz2N3f0/BkFoLyo2K5PP08ixVpBRp1roVN27dVENCZBr54FxcW16Nr9//UE1uL8+6cXl2of1Flm2lnugf+oOLeHPwRlqbbHP0DKA6c9RqzCvwSzYzlR7VUln0JgDGnKtc68Wr5wkwKpSkGwGYAdFv7dwRXRMUTlqjy776GdTKjShMSzEZUklGoHqmZqXF6lx88fTzeLn7MnqjCyQlJoUUXEBvkR0Ooc3S4qp4qi8uumoO2KzMx7cefSc+vPeNuDg8jxdfvoibGzvxwZ2HmieqODa2VmP99mpcDi/i6e6XcTI8iT/1Z34pfu0v/iAu9i/jf/r7fzd++sOfRL1cid55L968SrQ1nNnoDyitWDT4m5PdNQrIvfu9KyUcgRVkzPBqtlkq1mNldTvai0vRqJWzHhSpyqQ/6UWpUoyrwaWob4rlSdQXqjErjeKiexTdAXtQ/FVBB0USJ2mmnJLrs6o5VQdmleu0BqV6eQTfeQJrq7WK/BUDmQZeDZTy+zX+kxmEyL3td3/eALR9eSeKKKCcZTfnbXxfM48FyGbOksBsY6YK2Zb+zt/st/FZ+2i+FjaAfVHjM8ad2O95wNv+tAHoPP5h+1020Xv0iLwnEF8UNWlsniNjNsbxjFHlMTW/Z19XtlQk3IR7+bnsj7svS94/NIiaBzHtK+b9cONQnh9/xn6Av28Q2Nc14Gt/mDHYZ+Fv9iv5vnEIz639O1/b+E0+ccj2i2WGazpgbHxCZ2MuidC+tuXjfYzRuEPCz94xR1iOjV8YY/EcJJ84Ba/yPrbnjM9xhtinzgcGjAva38XuzWMI9kEBoL1f7Et5LfgpwyGXAU2AM4+T4GtIXrOKcZ6B8ch3UxVQ8t99Pz5rn9Ry47F6nfy+/M3/4q/9hzP4EymhM0iAIajyogzcMIjhSdLAsxcP6MHwJwBoT+g1WDhJSkgAg5s/GLgZTxQFAoBT85xCSSVYyiKBOpqEEkwCIuhEnqfkrxAZhrcvlWgAijJBNKxQI5rchPJvAxR5YFiTl0VL/Pl/ERDj58xvOD9XAkVTpguvBGglEMACnhdW5k+8ZznS9WRMpyiDASALqEHaNN/JweezBv1SNlwqzbCi8WegPkF4OeAxrvmswISMEsVKUXMAiE4Ge7EQ1dKcHAFKrInmG/hKm+9dtAUAmrHAr2aAL8lHcigN3F1zok0S4GPeT2e9OQJzDZjm1kTrVUobKP++AVwDmJZHntH3UCOsrAs913E0yqAmz/0+aJ9fa1AJnsNOsBWqQTCACymIWgI+TGwPIOj14P4YxHKusrIfMlat0Kw84JZEnvMy5sitges8t1w+QAM1i7Na84es5wuOXwFVrjhgD1bgkEsZY2TDSS77A1UpUIKHkWAQ1Qcwz50H4g1y810ADSsmKyMfgPnoNHNkcMKHug9QzwV/N/jLv610vRfMh+wAg+XYis+y4UOe5zSw6fXO3wtg0t/xAWpwm7nhuby2jog72KFsnCxzGSMS2eM7olbIIq3MmwFrr0/+oKQ0LgEj6X/GwDUc5bXRw1zwN67H+Gzc+MDzNV35ADBjecpH3wFLLT/aF1mlyfuHCL/r4JfOSgEgH7A6OJRBU4rCZKr5AcyTc6+u9sf6tzre5ypSbDzmjRL2l+RvOFZWGmWlgB69LsbyNGVIU/o9Vw5AVpwuwEEye/g8B6/Bao9Zxkym3z1nGL3OCPB5wL05O5y9wFxaFwMk8nxkxNhIQi7NnSwjdTLW/W08MZ841tZ/zIXl1muPPDrQoP00SZkNzG8qc09BOn5q7rKmxz60+Rvy5KAp+0Fna1ZS7ayPWvkdhQnZsejufINLMiQTsFsUiEAwl3twFvPczWxdxFfZeAe8KwMq63CO05PK+3ONS3JUId5XjNVnoigCchzwOG3WqQYXdZ7OUjDImRLMrQNADva5asF6BWOOple1xkKMRuXo9ooxGbZibfVB3Nr5MD782i/HfHNDAHRMEmhOxh6v16/24/KyF/MN5HhOYA52BllJZBcyH2RKDbtTZTdjssC5C8BKUzXLEKVqC+3FWF3eiO2N1WjUIx5/dRIXp2epadr5iQBoMpPbS7VY3W7Fva/dia0tMjVx4kLZ31dXZIkM4vTsOJ4+fhIf/+Sn8fb1m9h9vSswC/Dum9/8phzE+XYr3r56E92rjs76Z0+fRAuahsJMTdJU8lrFJkmVQbVGS+dwpVGLOw8eqmnaH/7f/1SABMDY2tpGNFvz4gZF3gAumX+AErgzpQtK8OUvxPraZpRKVQHQfJ/SaAfYAcLHo068efs8Pv/sJ3F8+jYe3NuOjc3VKBYmcXR0GF998ZX2z9VVVzKd9DbNhQF0Mp5/ek0o87MrncYYpCtVSim4MtrwiK6uirsenclnuR6g7HA2jLo5xCeDqNCwcDaWrUn2Fy8yAOXAzgpqhIVsC6Bqtq+z7rF5lCXYILs8ZUYl/uZpdDs9zVOjvhi//dv/cvzSd7+vzLmDN4fx6sWrOD48i1F3FL3LkZpFLbaXJM/sN8BUwGUy+WloxZihZtjd3RdHPiXhUEhsbWxeVx+lObsKwFmfDcgjqg8Ahv18cnQgcI/r+pw9OT+Lbm8gwPvO/QdRrc4HQBhrClfzVedcYDOZ2cAp/ERHAtqiz+0M7Wxuaf/sHr5VBifrQBbe8tJ61GuMdz12tm7Ezua2qkUo8R8NoH55FQd7uwJNeebihMqDJF/lWmoCTMYljbUuO5fx5NljgeLrmzT2mldmPECtHP5x4gU+PN7TvsG2BihinOhQuKaRFWhQCKAl/Q8VQD2azBV+Q2Gq7+zu7sZoghwtiu5uNCzEaDCKRqUtXu27t27H7Ts3JZNHp0fx/MUT0Z+QVUt2pWS+lJrn+eyGg5bMZ4GDxbLWkHsASgGYEsiZA6i7OteaV2o17Xf2KQEY9LCahB4epiD9ZBofPPxA8/bi6bNkmwyGqUFpvRZ37t7WWZICUeksKegonAkgpaEs9DzmeRc42UhVRN3eVTx//izKUYq1xfXoXbAX52KltRkffvCRgig0bFtZbaup6bPnj6PZrCpzFFAbeoxCYRInFzTvhBYlVQ0QFFhdWpXfdnx+HK1yClCRGCJ9PpslYBa7pp+qARy4Fyc+PsN8Oh+LpYKykw8O9gWsAhSWZ5XYWCE4saDvqbncXPJB4MomC5dMXviIuQ6ZrADm7B0+067PKwtQVUHjlGnImKl0gF8XmJnmfGRdX4MEyMy0EBOAtihFo9QQuAp1BAAoIDSZ6rI3o5D28+mR7slLZyoyUSkr+IDOSnqW4GFHjVUrRUDQZEsAsCK7UFoAnqYGgImzu8iKzcFdnHjpGSdVC1TiwV8vepCgKrcs3xgCjUpA1dAQtRLyiY4QmJNxY6NTas2a5ILs8+OzYwG8BJg4lwG0kZOb27ejWVuIerUlHYGuQL6g0AFAYO91h1QHpMaw0Mw0WvN6Vt47PjySXcLz3N28HxurO8q+R+eiv49P9uPF6yeiu+gPLuP04kR9B4ATRHdUSr1hWo1WqrxGdkpV+bEEL1gf6FfaCwvK0Gb+qViVfPVoDitSmlheWhXNxqA7Emf62vJGrCyux42tmzE3K2u/QAd0enUSDz98pKqG/+v3/s84vTqOYbGjCgjkhXuDpYDgLi4tq3FvpVwX3VJjrhl3tu7F7Y3b0TvpxMHrg/j2B9+K7aVNZeEfnx9Gf9KP1ko95tca8eb8VRz3D+IHv/VL8cv/5i/F1evL+F//4f8S//h3/7F6FqA3997syW7mtby4nnCYDARTlR70llOA065wJiiEqsW6gqrK2C/Q6yJlvi6vLUe1OqeM5mqzHMUqNn7EVf9C5+cwejGZG2CRx2jWj2lhoHUWLQuc0SX2HNQ6JIMkuxL9hY2g4MZwknFEg2MMYggXNZUCtbp+GrS1LW+fHd0lPARJzvWvygNeeZCVz9outD3NnpZtnvXTsi+jIE7mJ/GeQWXGy//2VZ38oYB3VonrJB7kjvnjWuwjPmP/3/6k7GpoUDOwM+/XYmPycmKbbO+M5sPfMYBqH5ufTtbwe3nA1/4I1zUIyt88/lR5knw1bBzmwLa2k1pkG2fcxHm8y7iZ582+oX0AneNZQor9T35Kv2aAOteV75glc3psXOOdv5YqLA2q8p7X7X0cz/5t3j81JsTPfBa0x5D3wdzU3gk7sgezBoiWTa7Nd+0zGd8w7mBZysuK18l+kOfK+F56tpRY41fC2VIQk8+xzsbS+L7nyHNgGQH79Fp7DNdyTpLwXEkBMhKPhEEVivJfubeTQOU/Z9CuMROqLu2DaT8o6ZEEnnRmzRFczDCE/HozTp5Pfl+tqgoM2A7wHzmVRPUxV4zCf/nX/oMZhwCGmQdMRgQDdnk3F6OUKjniyVG1ABoIwfjyohicugZfs+wqOcpZkz6XFiXEPQGXiQSf6C5ZKzi1Wbd7OqyqwfkoRfkK06hW6srMUmRvNAwyqwAFncnFxHrjM4GM04tmYzxtyLRJ/XlvFguUnzUPKjg64ogUv9vBthOVzwp7Hxj0WPSdHEePAXBvHt/Tmcr8bmDN817JSqQtqI4KAYRY4aIYvTktwFaOAncN3GcZssyjuHOVfZdKGngxVw4u5IEBrmXl7fElDAhw4R33tjJ1ywlw9/xOST/Lge/XB062KZk7A9AGgmRYZwdHApHcgTrRMgjQyYAavoOBnge+uR5NugT+Zxze3vTXiivLGOZ6Bs68PqwHzqiVmAEjH54GmHXQZNQqBmKdvch3yPJwk0Erobzc5fcT829QygAnxhjOL/fx9S3HfCaNO73vsaZ/Y0SmIAFjZW4AqjFUMEgJKkBBIEA/4/pxxjTf9/wzJjJwDJrxu8EHZJs5VRZHqaS/Y4jz8gHI3/IHl5/Ph4RBNxseAgAzENbAtJWy5c6H1rV85ehhLKe+LnPS66QSJittP5vH4OCawTuMfMAHng2gVXOQAev+rPemI3+OMEvBZ3rJe5v5tUFiveC9yfU6F2SzpAzqvCHCmD1/fmavg+8jB28ykWGU3/eMnWvyPQNnzqIHUEUufIDYmPEzYdxbliSz48SJbBAVOTRAyt+8N1KZfALY8waYAwiALJxDlOwBmKQmc93ELzhEltN5gCOVMizeGTredwa2PX4HmbhH3pjzIc/wy8UU2PNe8Hiu5RSjOgP9+ZvpcQxUQ1NgncjfAIGY91SdkuSbl/WKuwt7PqFTcBBSwbHhO371BMymTtDXZ0appPm1A91sNq6bMpqDW1lBzTQG/m/WEw0Rz3l9lkwn1/xf3Of6zJmlQAPrSAky37Wxj2OP4eBn4zPoH0fEE9f5O0PTc8T1GFPKyknGto17Z8DbiHEmdzpvUna/7AboTbKMGAVGskxXBzBIRxuOCESXot5YinKpFbB1lEorUZjNx6P7vxTf/eg3Y9yvxbhTjvEAvs5xDEYX0e1eRrfbEx/ufHs5Wu2FuH37tsZbzjhKAfQ5qzHgSlGIvdc4f32BdVAf9HsEZ4uxtbUdS+0llfPSAG19vR0kmgOw4qC/ePMsnj17Go8ePYi7D3Zi49ZCtBca0eticJfVsI5sZhyuEY1/Lk/ipz/7cXQvyf6dxeuXb6JaqsYHjz6MtU1oCy6i20uUC08ffxlrKyvxxec/j87lmehUZpPUcEo6LivjnxWTk7YEL+6du8omfPzV8+j0htFsLUat3oqVtQ2dTymg1lWGE0AdoBpZuoAj8CCvrm+roR6Z0GQBj0eTa+Aah3Q8GcTTx5/Gj370T2M4uoxvf+tR3Lq9pWzwpaVFgYSff/55HB+fKOMaXQmYVS1S1YOuSFUy40kyvglE2ZlJJcUkYSU6KcaDjIiHv5Hs2YODvQRsY3QDQmZUcNZrAN28KN0mCA9FAnZPEZBGDblSuSfX5zqS+VnqHwCA2O8BIKcgXHfcF4XBNz76VvzKr/y6bJ2XT16ptLxeacV8bSGmw0JUyw0FrtmP/f6VskV5vsSdmfbP5cWZ9jgOPGAt8gStDY31mH+Vk84lWgQy4NbXNxKoWZ9Xozf0yNkJdCcdgQLQ6eCA9AZDNT4jCLG4tBLlalV8y3BLHx8fCbiaTYcCC16/fhWdHll+qQquXqWRazkOdvdE8UCGN3yhR2eHcXmRAnXYDyuLKxGzUty5dSce3nkU8822yu7Jdvv445/FyzcvpbOYs4VmWzIDOLu8uqL1I0v/6Iwsu574S8nArtTLsbCUMjMJiCkAOB2L85ayeLh9aYQHN3O1WhIlDfr9zavX2jekrTDmEY2vohLzVAGU69GotqLenFdWMEAwZyz66u3bvdjeuhE3t++mTNGshByZBMw5Ot5T5jNN96g0QEfy3XqNqoiOGiqqsqMwFVc62Z737t4X5cnFeUdgIrQggHK1RjW+evxFDMbDOLsguDKMnZvbsbTM/ngaT756rHtip62vrEar0RR1GrLQowKuWo+FxbaCwMgnwVvoeJhfmv2xh9sZpRgZ0ukcTkGp0nwtSpWSmkJ+9cWXkiv0S2EKH2Ql5grlaDeXlAF96+bNuHPzps7j169eSPZko/RSRQ6gEmC0mtDBkzqk6ij5DowLfnbWgXEyV0o0qDY0zvOL1AhV4EQ1BeW5D2AVjQ45v6ArAxwlSCOwYK6igBEUN6mhtHvfpDNq/4ig4qXW4GrQjeFspIxmQNo+Wdtkj5IlnAFLNDyULxQzgW78BOiV/NcamkedAYOBOJqRGQBgwDzGcGPrRlTLcByfJx52wG5KxTsXcX51rkoKnbXiCU6l5FBtEAwj47o3HqhZnj43SzoI73iebOrafNIXnRSEE6gxLUQ1KgqoAQQStCAgAl0IY7jq96JeamQWSDFVI4t7fxKtBrQ3WwLSCUoJOOYEK88FlR74APg4DjarSeEEDnEoaUKZ42vLm1GclFTZkRprpxL/gmhpBrF/fBT9YT/6s1EsLS/F5vaWaGAUFOwPpGvw5QE9oNbYWr0Rq0ubauy+vX0jltrz0hWHJ/txcPA2zrpn0YWfHpCxkYKjzL9tGletwksODznVu9wPXe1gJOOnKgP9yJlM3t1sVozF5rJoZ2Z96FPacWfnXnz4wTeiXV+QnPI8ZILPSuNor7Tj+avn8fv/7B/H2eQkZqWMghK/qpj8z9b8UhCbr9Va0aotRGFYEAjdnmtEbVqJs/2z+PXv/3JsLWXVEcWIT776eVyNLgVCF1rTOOi+jb/4b/352P7udgzPruLv/f2/G3/we38QhXExCqNCHO6fxIQgEg2z623ZLNAeIVvsjzN8h0FPsoidwnMvNZe0v6HmKWNjD8eSlTFNRBcbsbA6H9PyNKalcSxtLMV0bhqz8jQmxVG82n8RV93TaLarUa3NkSOoAIWDlMoBn6Z+Bqa8I4ht/0TnMHsK4Ho0jEG/H7VSKuW3b2f8RYET0UUkajcCiPZx5d8o4JioyOyj2yc0ZmC/PY+Z5ME++57sSa7hKjo1tx2NroHlPHBqnMMAO3vbfoFBaPtaAngzqgLPgYFi+4FgH/LJc5X2Sky5Bt5TVq3AvswGtj8hGwCZyyownThlQN4+nH0aA/Hc22Alc2sMJY+B5DEqPuN58zNpT2SALD+dPMK92G8Al8arDBB7PbRvswCFfRs/k30R4wx8zv4v3/dao2/8nv0540q+NvPC2BgHc8L/BknT+ZLsOT9b/vvG7AyiMr7kv7yj/PWaGJPIZ8jzeX73OuZBYenuHMhtnNLj9jiMXXmsxlPtB6U5SoF1xmW5McDPPfT8aiKfqpnHo5HOOIBkZI8etfbnfY38fTjzPI9cj4AFmA/+BkFPqB3R34DKXCefPGXfV9gw1IFgbVTAAkAXE+1R4b/6G39lZkdRQNEoGVMWaoyLBKQlYAJAIL8412BFhoQbiDXIcQ1YqTSD5jAZgJGBjpQ6G9h7H3CyU6qJGaauqt4YmvTZWOVjdrDyEwcQbcfZTqyFPS8AgB2OsuQVpa/lzZzfTAaZDXB481nxeXMbQDTYYMfJQm0A2s9vp8jz642VF2QW1SCZxp3x+tihN9hFdhDXQbkYbDJoyzUMuDB/BhT0PGShZ9ExxkupYhLQd4LqTey1N0BgwC39PTWmorzLSlcHRyEnP8ruewdA/4ue3/cw4O21stIwqMi1DUZqs2cAncEOl3JYGQKk8Dk2TgJ6kpNu8I5Ne72BM0BGoHGmWAh6eLyO+nle84qcJoP5MTMeG0yaV8rFshJ7KyUDdciHDwuDsL62x9mjLC4re/CBarApyX8qWbKSySt2yQB8cAJ10zrBqangyTQBURgJaV7eUQdcKxayMvrJqE6AVSoR8vPyd+8Bj99zZIfNStwRbwOr3mOeczsxeWPDc2NA08/pwyxviFinWacwLu33jErGoBZ/M4hqbiyUsEFI3lcZeh2ORsqWr34hAMB3zR9tmXIGdX7vesxQYOT3pfc+4+PZ4cx0UCkPoMvhyziBrSf+P77eJMbSbMnzsjvPfn2ePdxjyoycX2Xmq9dPrS66ACEWLSGaLQgkEBItQKLFpoFFs4AVbNjUmkFCYoNUXaIbqlstiqarqovqV5X5Mq6pKXsAACAASURBVDMyMiM8wufZ/c7zvehn5/w9vowq8FTKPdy/+33nO8eOHbO/mf1Nh6Pk0fdjLFXSmiUjpzzXQc9o3Pj10RDien4vnSsZBXyRfHpkeRYMQelHGRkqE9N74LXoANf6SD/zbxxI5gsQVXo1GQyQvtJzuCYctG8bOOjglqzxGWU2yLCRISAnnMgsDr+MIhkDjM2N4lwIgPE+QR8GTmTtJwWiBIIDQAsUZd3uz8cYCOFckoz5eUvGVuR39jWKzWZlbGPcS6+6Po97TDzsAEvKgpY8cj3l7sxDOzbjUkCU8fjeIlswUgBp3phbb4KeMA4BMDR3bsTFTGsZW2qeKyMPtak9z5zwWclXcBACF6ADWqWSgyXSo67T3+kpIGBcSQLSX5LPoGMo5SRST1ne1Buh5Yt1y6Zrls8tWy6z4I0IP3r/r1hmULdRN2+jDsGnjjXbp5YvAOTNjB5IZIXliiXbebDrQGoI5I3t7ubWs9GLhZy17m7t5vrSy7OODw9DoGEGQF2ytbV1m6stOqDJuiwsLUXDd+rl6WTf3TZubWt7w9a3l61UNW9I2O0MbdAjQDByh5Fs0U7vzm6uz+zlq++t02w4NzTZZmkyoFJ5bz7Yat86f2S/27av//zPbK5asrvbS5tOhs4zfXlxEZoPEaSkQRpUT97Qb8HW1jetWqt7FhQ8wMurG7a8vIl56JzBGKxus0wwYjkpCbpd2tXFma8xGcf1uSVLZfK2sbrhXNqBk1tZTTmnLLi6PLav/vxP7OT4pZUrGatW8ra0DMj/wPKFrO3v7ztXpgNRd6G/AOc3OgNZAQSRQ0qFBPvAG1xB0wPYxfmcCYAof+v1u06PwjvzfDKTh94gC1sG0+RtIJ9sMJz4QjZkBWFnArpBrcVnsoaNABiUduBDxj4ACGAjWYHIDjI+oHulmVXLc/bJJ5/Z6sqGnR2e27A/to3VHfvovY9tdXHDZpO0dRtdB2COTg/t9PzEwTYqOrC3eF8oEci25csdrU5wAplbAAPAetbGS83NbPfBY39eKpWzSrHsPOEA0Jk08wgwxPjTdtNo2sXlpbW6BBWyls0V7NmzZ/Zwby+Ugjeo5KGJ2NS+/uYrOz8/dWoDQHBoR5bmFj0jeNAlQN2zdq/pIDD84nJOtzd3HOSoFOfswfYDL2eXvn59cGAvfvzesoWMB3PWlzas2+lbvT7v2c1eiZkO3KO9Qce6w7ZdXJ25/AHUZguBJ50vbA+AxJu7a28UB4iXKRDsolIlgPNUHiDz0ELQVJMaGuhPypWazc8v2VxxMSTfGP4FtAs9d5DgPp9fXLLf+PQLz5KHW51AE4F59ivBp06v5Y3SqALF4XY93hv6XLgu7nZtkpp61u5wOPKM+M2NB5ZL511+AfXWNza8kSPBbOby5u7GOVU3N9dtYanunNhvXr+yUiHYFVTgUK3Gd4BxskGRezVpZfrQiYyVaoi5SmgqN1+vBQ7RmPCDLmc+m4MuffTsrnHj+xA6ExpD0pgM2zFjeasUK9bv9p3nHroL9Enz+jaAwjYL2baAQZlAT0iGunM0ewA5cDwTLAqBoFDBydnqmX4R2IdzHF0LoA8ozzPgVgf4o+nmfcZfgYzrQEfBfJMtu7QEZ3HJdQDZucGGHPneb3agCjDrDHvWHUOVk/N/A9g6bcAIZ5igE7QaE9d5ANYEKtAtnmNcyHkWN+NFP/B8dDS+DRnS5AMvzC36NbVKAIppBEl1LEAZZzgZ4VQaOUe0AyKBNs/pSSbhXAAkb/Xa1ocX1u9LEIBGfVVfj/QsJAywJwiIOPd6rmIcXLfNsB4ExbqDUMHYBwDLhAoKsrOg/wCIRL+sLi36edLoNJx3njOJfjXwmDN+ZIP1oslnMVNy8DlkT+ddt26sbDh9BTQtdzcNt3mc87zdDnorl7GDk0MbjPs2tLEtwHe8tux70jNiB0OXuZANy1mVtbXFTauV5r0xLUErnrOyumS9Yd8b6R6eHtrJ9bFXvqzAk10pW6vRDoAI1cFTKlQGrucC2IRPF4IfrNuAJnvZEPjgfXi/HoCpZW25umYrc6s2bE5s2p1aOVe31YU1e+/xMz/nKlCSpCd2en3sgPPVzZV99+pr+/XRNzbNjT2Q4s0UqzXrdQc2GI/9bCznoXOas9w0b+lR2rJ9s1q2YulRyj58+J59+PQD38uM5fjyyC5uz6w7bVljeG31zbL9y//6b9vc+3Xb//o7+53f+R17/u1zm68t2mwwcwBaYBQ2EAEz6LB491a765VN6KHRoOeURJvrG/ZgY8eDBxwL/O7utul87deNK5vMhlZbrlploWj5WsEW1xdtfmXeqosVH9f//c/+iXUHTSvXAPPSzsvPuUzFg5+rqYn7U6GRdaiWZv6dqjImJLGfw1eoWp8O3yY8CNx1m1nBjFihKLv5HmvJhjPcK+djEo/8YM2JbET5A/dYVMLH0XkurIRrVJGh6l+X15hFLdtWPgpVG4zJ9Q9BNnppxIp214mJhn1KOkr6wlAi+hmfoNeUr+pzFhNS5GPLjpfvRhYr1/O/kr9EBSmcxvV0pC6RT8V33tl17n2SWchaTQLu+qzmSSC//HA9N9hpAcvzCheCpDFR1YPF8e/y34RjyL8XRpb0DeUv693lR/B70YMoySeJScmfkF8tzFC4nzAIPiscQGvD37hO/zNu+YzCJIQhyH9NMiAwRoHd3PNdUFu+VNgbgRmC+3Nv5o57C6/k7/Il5QdpnrSe4GyaJ82d1lZ+o56jORJQDcblCYyxyjZuzHswm7F6pWRM+tPa8nnHRoDuGD82RwSgk35mFOyfYE9JjM9xz//yP/n3ZhoYi4rRFAQnRKWIhsqJdMUQJ4lyV02mhMqdwQQlhyJXSaEC8PJJjLzJEg4BHGRJCBAUIKyF9Gy92DGde1K+yAYGNJWy0f387wAjoPMxo08CKfAgADaBZ0iLxu/4nD6TjHhJSJN/T25uCYKATIFqXJN8BwE4ir7oGdqk+r3mV2PROyYBmlnkIeWwFnAmcIDrJRAqDdc9UJTMLw1pPKM3kpmTNSXgLmy+ACQL5MIMEdjoDlukDtBGYkMk3yN0bw8RmuCoxw64bDTndSLD4G2GoDZhUqHo8wJ0GJ82F9fpUNBnJF8C+XS9FJAfYor80HwiAUDfAxwxyzoJvvDe93shNuXQptUzpMB1CMFJKuUhOUiCfuPICasyEeZIvLEyurUPpAB1iPj7RedXsinZeCvzb7MIk/Kv68mKCPs9yIoycimt8P1PUyfP5AxcSVLGOIkOoEVuLJ4rRSwFpwNJ/9YhLUoKABoFDQTK6WDVoY/y00GWnGMpaUU1NadS0DrENXdSfNqjuhcZgnyG8esA9/eOXey5L4Yl12uf8HdAaT6nhoSSb94RMFVzrSxUGU56lg5BMpS135Pr6s4EZZox8qrmaxwIqnZg7iQTSbnjfnzWdVOCIkLGQ/JQSxoc2uc+jnea6Ql41Xvi6HIf+Oj4nPY842FNGC/P1yFGoE+yrbVmjaR3ROHh2UM4ETHow7tobR2gjAe35JyAaFIvJ2WO+ySNgaRBE/RG2jM5cYokh9LT0tFkDEnXSCaV1eCfScemQGTQxkxfraMoA9xAjIGgpHHJ2IaUvsZovBtDqaArpbe9fDJWgfBZAGjJKvMChYs4o/k38sjnARy4H5QXMoS1VxjXBNqNqINZIz7jIJFnmQegzdc1ng38zHOK8HLGNeAzAHBJ4B8Aza+D3zuC3ayDjFAcb3dwi8VA3TMKGfSD4dtsAa2z7IawbuGMlo6XTsWA8iBDAoAej1KWzdesVlm1UmnFSvkVW6rv2bNHP7fibNnG/YKN2hlr0sSrS/Zp38umU9lcAGTTGavEIJMCEzQg7LZaTvuFEw9gmMuk3OF2B2iK0ZqzWplMPDKBmc9AU0FWGuvkmb0F+CnTtrW1YRvbKZukzAbDmQ36BF9a1mv3HJg7vzixq8tTuzw/8FLk0XBgT58+tZXldatVF6xHSfziooPCZJxdX57aH/3hP7XpuO/NDgu5rDelur649CZ1XkruZdjBWCTjdGV13QEsMp9X1jbty9/8pT18+L5nkt82W95gjAwfr16YhHcm8xNKAGQLUBIQDx7RhTpj4UwIDUmDM5hyyoVO+8Y5Y9/sv7Bul+yijlUqRdvd3fF7HB4e2t1t6FPR749d3wbHJoBSrX7DgTMoULg3OpCMWy8zJmM/Nu/ic9obUOgAQHRorhSrewCUsulsAOKxD+F8Hc1CFhnF196UF9kPQBZrD5erA0r9tpVpIsi4RkHHZdJUpQR5lk2I3TyYjmxtATB/xdo3HQdU1pa37fNPvrT3Hj1zsOXq9NouL6/s9eG+A2XQXgGcelaJEfCK+hPgJO5BdDql/jwbAFqZSejM9bUt513G/gJkw/Pvd5veJK9SLgZQbTK2g6Mju769sdsGmaHQGRXt6dP37cmjxyGzs9X2oAB+zXfffWP7By/dOa5Vq85LvLv5wFaX16x117bDNwcOmEK1gmwDPLCGe7uPPAva947R9CsEnMhe7fbb9uP+j545R/rh7vqe0Y2vVq27PdgfDK1M9uJsZOeXZw5gzVJjK5TJrDSnioBGymUAUG/Qc3qDu+adgxqAInyRmIFeAFDPZUO5KLQG0MVA3EygaW/vkc1X5gPgMB06F7dnjDM2gMdswR48eGgPdvYcgAYQbdxeOzd2Btq6FIyvoVQYeeMZzbumzzO/G05Gns0KDQTc0CRf7O4+to3VLedq//rrb2xuvm47u9su14DgF9CmdG4dxJurVxy8RT7IWHXAoNuzu+sbPydcx87MAwjcGxAbgFPnONzb7EGuW11edmCXLPaQWQyne9rGqaln3aLHyF5+ffTaCpmSzVXmXH+lZznLprJO6eFVlWnmcmS5VKDYAoCWL+G6LZv1DGca0TkX9RjKjAvPjvYgTWzWJduca902gl7DM8YmnpmL4fPy5UtrdcjAn/mz/UzKBbuT5p/4oH6OzMFhG0Bt9rcneXQHHqgBjIUmBwC8O+q57mPV+M+TL4wms/MeJHDfppD37GNkkeQr6DCg71laCCA3vOrK4B1HOclnsLcqDuhVyjXPOme+PECUTQdKuwHA1MiArKmyoE9AsNPgmJ4G8HQ8sC5nYaSlQAeRgV1MV8JnyBoj+NbveOXH8vySPd197IEMKj2ccsBpM6d+/oymM6tB37OwHOa+1/f9Q2Njmn7yP1niN7dX1mg1YDP2DG++aPzJuqAPgv8VqgjgbK8UKp7t/WTvPctZyemL1tfWrNlseEWLZ76nU3Z0fuy0Iv3ZIAR8luadoob1I4CDbDdad7GUO+9NPxcqSzYaQNcTMhRrlZKVazR0zNvV3YUdn524rFD9Q5bz1Q37Mdg4zCHrPSS4wGipXsPOS2UthY9P9WUMNDJnnpHn50reHqw9sA8ef2KD26E1L1s26swsPQkUi9j6C0vz9uj9h3bXvXF+5Ebr1k7uTuzPfvyV3fauPRGOBr1rG1uum2m+uPfgsVVyNZsrLVg1V7NUb2rD5sDKmaItVxdtsTpvnzz70KqVjN01e97w8eL21G57V/bm/Ed7+tlj+1f/jX/JrDS13/3f/lf77//H/8HazbatLqw4XUjzth2bjAWq0uXlVVtbWfMzCQon5iVQZg1trlK3R7t7tr225VIFfzpBM2wWKnCYV/TOwmrdVjaXLVvJWbFWsL2ne/b0oyf259/8yn7v7/89SxXgws66PVCqkHk/cB2M2FA1Q9NfeLEV9CY4q6TE4FvH7H2qo8AO+gG45NyQH+/6Oya+sSddP0TcSH5feNbM3zuZ2SrblXvw8/8fMClfQT68A2IxkU32Ln9jHuUbCqy99x8t2K/yuZI+mcYqW1rPkb0tnEjYk/xc+Sn8nkp0YTbJzFbu6bjFLADG8iG4RvZXEuyUX5P0BYTfyDdWso7sDWExwqcEGifxMp4n2142ENejj1lPVZ4LY5ENr3kSJiOfSWeXQHrNDfdU4p58UfmcyfniOfxe/gz/TvrcwsR4B9ZNyUQaVxI30Bzrb3p/jUlYA/fgZ/k58l2TeI/k+y1wHDAv3Ys11DiTWIGu0fzIJ+I+7ldCOxh9N2Ed+rwHmYuc928z1IU7uP/kgZi0V7oIr9J6aH38LPBqsuAPigYx9G+Bxi70jdNXEvT2tfT80reMBfLbdL/Uf/Ef/tszCVo43JRuHzYj6dN+QEbaBM+n8MZTb5vryWH0jRWRcAlSiLiHL1/c+G+iX3ppAbW+qSmBjM/ygypGIKQYFBFyZeG1OykHoKVsJECa6ECKHyIzApe5lwQPRSkBlgLQZtHvXSHGBZBCS/6Nn5PREYGyiszxLJXn+0EZI2Q8TwpTcxyAkWAECARRlMYj0pFHTEDUmKg2jlI0wESGr/nnfklgkXtxvTIIAPCTjr2XREVFHFYtlMIIeFLZnQBTzamUKQIt8NMBjFEAOO+vm7xt+oUDSNNGeGbfPYSSB4cUoLIMpfy1ptqMP1E0MSqocXE/KSPeB2PON38+dGXl71o3v1/MNFfkVut9HwxIhwCMZF97SOsmGaaiQEAcz+B+PquR9qHViYGAmBXCPR0gitnDAif1mSSQ6gooFQI2fCnDVPMVwOIQiNH49XnNHRk9fAnIwtD3ayK3OFQ5QWZjB/AYPVYzxXtAMr6P5E7Pk2LmHurc6+XKlIfGjHIdlO/uBb2XwLh39zbPeDezXWupdRdgLsWncSngNeh17zPQA2/a26ZqXEN2j/YfMi/HSYe19JIAa67RdVL+yYOT5yffs9vp/AUAOoA3IQBYi40NxWkuEF+HfXKOGDvj5TtGiDuoiU6/GgcymJSDpBxLhtAL2rf6nIwvP+TJkJ/OPGPeM7UTVCf8W8EidBb/dlqX8fie5zg5l/weI180DbyrwBU+q4NfeklyEIySINta3+QhLrlXwMwNup9040253kS2k2sk4DTcOJSf652QWxnUXvJmgXMUoFd6iWcoiMHYfZ/GZg6ad8kfBym/uzdAYuWOgk9q6MK7hACsKhZCJjN0OgrSMFzRnwA6BUCNKpRQraH1dEd/HICTwPsYMiiYXzKgJZ8OCMa9ys+euZYLcqnzjEw+6c6gnwM4p8i5zkaA8RAQCHLAMzxQY6HEDidGY5QRpDMh7Nm3gUbNBevE/XLZvGc0BVHP24QSVStavrBgi/NkYy5ZObdqT/Y+t2pm1Sa9gk36eeu12nZ+sm8nJwcuR7X6nNUXV61YKVs6cqbxLpeXF9byzHzz5nlzcLdmQ6YlQTTmpnEHlQ8NkEqehepclDOyE9d8HXCgWx0afmVsYXnB9vZWbHnNHFQ7Ou44hzCOK8AFZfI//vi9nZ2+ttG4a7PpyBvAAdZWyvPu6OZzoZR8TFOqQtauLk7tj//4D+3y4sQW6/UAOk7H1ry9seubS8/+Alh1gDKfc8CvWK5YuwsoMbRnH35qf/Wv/pY92H1MLZtdxQxbnNNON4LQo57zNpMBzRfgEU4vFACsN0SQZIKxj/0Mm47sFnqJcd/Oz47t9OyNtVt31u7cOEC+sr5iC3N12z84dKCQ55Lpt/vood+P4AtN8y6uoXyg4m1qxUIIXDBfgFpeMj+DKx0+Z8rACRT2nHMOsMllM5ZiAwhSrkx2JjKG/Iz7QRYB2wHd3nvynq8poAUgfTFfcif++++/d/m8pVy93fTMSGwEsp3ZCzoHyET1qpgp1QSANQBSJauWFmx7bdse7z21Ur7inNDXF9fOJxwcCLLvC7ayshyoI04O7e7uxjMpaQ4GiMq4Hj164gCdNwSLWU2HB8cua2S1k4Xvds6ETJysra0uWS5LkCFQfbw+PLBGq2lUTkHFMr+4bFtbO9400XkCvdqjG7hfry/t4OiNB7UITD96+MS21jZtbWXdbi/vnJsccA3giexjuP4AZ6H0gGN6Ng7ZsQCjgOpqDHZ5e+3Xl/Ile7r9vqUmODYVn0+ajEFRAKh8enFiI3hR6yUrVYvO5QtYRuoNwQbnHu62HaQkUcbPNZqa9jpWzBRta2PTpuOZZ4DCIgp9Xz5ftna3Z9XqnH308cdWKeTt+OTIbm6uvFknvMNuuxkO6tAm45R98MGHrr9Z17ubazs8fOPgar6QcdDafYMZPsDYAQPkgQx55Irs+9u7Oy+NR1c9ffKB7e7sOr3Fr7/+1p7/8MIDVGtrK948rNPv2tUt1BGNwMdKxm5q5rIBGIg8eDPO0dj6475nb/7ss5+5jcJeAUxmPAQLyGyFVoV/M197O7v31CfsN2/8mSUrPjSc5Bw7OjryjFSCLfCUL9aXXLdyPVm/7BPWcnlu0fWRKoM4v2leh0PMKmJXB/0dG0bPYqBxMLgHJaCSkS1SrgbAIvBwAjRnPbDBHhggW+xnp6+YOpDO7wkuAU6XChVvpg3I5rYIAGy0Ndw+gv92PPK5AQz1hBeXNLNqvuL3I1uUr0Ip7/qCr2anZe1u4NJWZRM2j/sJwwCQEtgLGZ4FG/YBPqmgK3iGL3pJIDwUO1zrjQOjbYXv4zqZTLkZdFBD65PwRVWHczvnrYKeh3YIjvrJwClDANT9vWYze7r3xIFv5KXRaPnYfA1moZ/SxsaOZ/Cydpy/7XbTq2YW5xe8aeTZ5YnrBnTjwLNTA2VKbW7Ox0nAg7JtnpeznDdAJG9ofq5ue9uPrFZY9Oc/ffzEKZ8INpyfnzmdDZUJN4xrCAUctBkFzySGUgUdDe0LuhSUgmaK83NLtr36IPAx9wbOEe0VYtgcpbzTAV3fwQOdtXItnDP8Dl3iANxkHJpiIteRNpJgAtUs6WnaM24B9RGIsP70FqAC2uzR1lP7a1/+NRs1pw5AT9ozG/YBwmn61vWA2Ceff2yL6/N217m1i9sLa/Rv7M3Nvv14/KMRWlheWLXNB7s2HEzt6vzSVpe3bGNh01ZqK7ZSW7bcNGvj5tgGzZ6tL69atVCyQiZja+srIQg0aDmwTQb0/vkre/rJnv3it7+0Hw6f29/7B79rv/rVP7cSDRLzJW+OSlUFjU1Dokna+ybsbO24njk6PLFmpEVi7ywvLro+rBXL3teE5opkqbKHkfHTq1O7bdw4AL22vW7TDOGwiX36+cf2y9/6pf3eP/hd+8f/1z+yar1imfzMmp07y5eyPv9UgRSKBBaoYAPwI6hL9m9ospa051QhR/WB69lhSH64tz+ddgNsx8XQ7+HgHaUEERNxPcDp7tQVIaChs1CgoNuyCR9GmI7kQviCQO8kQOpWJPQ4pZI/Q5iKQEThNnzHnnMwLuI2SXxIeIP8E9nZSV9F4w4+eOCpls/qYxoFCrpg64ZkrKQtjx/OvhbwGmzN0FcnzF/w3/niu6p6BSrye+EqfA49zvjUQ0PAunwi5kD+mJJ7HPeLflVIVjPP6uda4VSMW9iX5kOYkOz8JMamZ8gPdmwyBprkf/EsYWVJn1rvq/OE5yX9PiVnyTcNkhauSc6bxpP8vdZQoKpkW//WegrTEP0P909ilFpTyZKSrriP69rYt0xBjOScaa8EfzicBZpDyZ9kNdjRIeCs/aD1cqA8Xww6M9KLJH1s3kU9heTbMi6tG9EfT/5g38evJO7o+zKeJ8n5/cn4/85/8G/OJPgahAsuh4/zwwQOKT/ToqOqF/ZJHAcjH6NRE+yLGDMkOYgF0vkiJABoAR8SnuSCY9AxLgERugdCo0y+wBE48zInRRuSG9o/Eyk+BAIqO5jNxv0xcvgScKEJlCBqsv4ycDoJICvqwu8Yo1LqpTgEKAjklHIQwCllJQGQ0PPvZGQK45MxafxkQAuo5n2SG1dz5uOMTQwFvKuRk4DOJAjtcxH0vd8vZNgFRadncW9+Tgqs3iHMVVCU9xmawaYLshSNgyAzRFNF7/K2MaAENmT5BZ4ezZ02l54tkOcnCiOCsqyLIqTiSHKOolwAghlDcmNqs1KKx/34rDZsUk7YDzq0FJlMRqmU7UkGNM/jWil/HTAO8AyJ3AdwiDXVgSHFI8BaALfAHskn8ywZFYAqcAu5eRvJClEo7d2knLuMxucDKLrc0GANTsc4JgIPLtfjQLeQlC0p0+BIh8BVUmFqLZOHmUB2yaw+m5QnPsf4BajrGt2b52jOGKsOHj1P75tUjh50iBn0DmBGx4OfpVt0Dcrb+dEiiAgAoEis7sneYP49e6wTnD/pmqTcav1kbGmMGMVaC8mXOxfRICmXcVzzTt6v6DXPY6x814EgIF4d5WWIkNEi40j7RzIk40v7WLLnejlRbi45136QwecR6FgmpM9qHIxf+oKfAeC4RjKalD/ehXn0pqmR4kac21yn+UgCo278wXfZC8YX7yR9rDOA3+ngVday5CTsGbNamUyfUBaqg5/1V1YBGa/Svwqc8I6B7zhkdCEn0svaF6IUUeDAexQkgmLSVbkoi/cBhWhwah5FfST94byVsWTODfhIlcO8Jc+eQj4Y5eJi0x7V+cD+dhmMEer7PeIZWm95vvHOlMnt8hIrIXj/8LxA3UNWnbL9eS5nM+/A3HC/Vqvzk+w3TATpxaTRJN2hNVSQCkee50unveUZr0Ze4LE7fgV32OE+z1lqVrbN9ac2m1TIc7O9rU+sklo2G1csPS6aDab2w7df2etXL2zq2aAFS+dLtvtwz4rVigNO80uLdnJyYi9f/mBbG2uBJ78IwA7PI04w58PMTk8uHKxaWFixhfll533EAQSQxXkFQAaAYD2XV+Ztb2/NilVzCo6vvnpjFxdXTvPhWb/dlj3//td2eXFstbmCzddLzu/omTZ5mjmtW7lU9wwvKAfodn99eW7ff/+dnZ+d2HytZuUSfPlZ63ZaoYlSdJJwvgtFStpLnj1z16REPWOf/cbP7aMPP7Wl5XXngCYjkHW5ubm227tLt5Mmo37ggD49vg9yLcAjHOmXAF1d/tM4KYGuxmj2lzFrNq4dJL+5ubBW+84B8o3NTc+sPTw6cd7rFnObKg5EIwAAIABJREFUKdvG1qaDQqw52dEAFYCOg1HPM9vm62RNhv2O3PF/yIak7Do0OZJ+eTueAPC4Xi0GJw8ZS03C+U8gBf3+5edfeoNHeEh5t3q17kDer371KwdSySrlO1zUPJ8Md5rC4biJ/uzs7MIzZpnrarFm9eqiVUp1W64v2+bqtqVmWTs9OrfLy9Dciz1Sn685gM57E1Q6OHzt3MehOd7Is9eRfYDdR48eWYrnx6yxi7NLu7yi8WvWe6OQWTjodG1za9Ue7T0I/MatGzshyw36gm4ngDWjkZUqddva3LG1ZTIKq94cjjVGXtCLbw5fOwVGvTpvX3z+c1tZWHaw/+rs2s5PLzxA14HOg6TpXMYzMSm1f/z4sWUzKZ+T4+NDL1mH9gCqgXEKoKjn1AK/+OiXlppA31Vwn4P1gwcZ4BTO8YkNLZWZWX/cdUoO5JAA0fLyooNct3c3DniO6bUh2qjJxJZqS7b34JHVa/NWK9ccpLy+unXKs/PLa5/zDz56ZvnM1MfHuOkpU6qWfb949mynZ7e3DXvvvWf3dg1zwvWdLpzX2KYhKx89DqCFvSR7kqxIxoo8nJ6ceUDjvcfv2cbaljdrZG7+6P/5Ew9qANrQJG9xacFSWYD7G6fkANAmeMs9b6HpaLc9k5WATHtE076UPX301CsrCJTcNgMdxu7DBy7fAMoK/u9sPXAgGn3dbXWsPyLjliqDrtOGrKws+XtzpnJ/Ahpba9ueYdu8a1iDpnJdyvkztg3X/cKC74Xru1sPCj18CActnM5kUweaDFXC4KwKnEDGmX/21Q+vXoZzir4F1bLrJEBSD8h6VnTXwVkCMARiQPoJcEA5cXt36+6tc7un075na1SIZQO9BV86o8lCh4d5MO27b4I/4+dUJu/6lGx69B0NOQE0OYeoBpazzb898BrP3kDhQGZzx4rVohXyFRt0abYWAFz8Xj4DCD2ZAT4H0AxKH9ldyAsHgpJIsK2pxshnCh4Mg25orkyT1EDtwr5uD9uhySg81v2+VYuVyL+c8gAFU5RNZSyfK3uQZWdr1xvFelajB4vu7OLyNHBy2sAu7y5sOO5ZKhtss5BCRtAmBARYe2SBjFkHcGcZm05mPsfos/nqmgO8q8srVikVfA3b7ZZdXp3bXbthZ9eX1uq3/O2h1YFiBS53xgPgCfDt/pxTjdRsb/ORZw6Xc6FnBFUWd41rnz+yyFvdtp8v2C2soTcJzhFgGFu71wrZmCRIQCk4m7jepIqFANR4MLOUBwYJEEM/lPe+Dzd3t7a3+sj++i9/24rTkg1bE7N+2sa94FMQKDm+Oba19VX78PMP7Lp5aVeNSxvnxnZ8d2DfvPrGIBrJZUpWX1zyM4FGxalx1h6u7dnD9Yf2cO2hLRbrNmyN7eDHfVtf3bCdzQ17/fqFVWpkKQ5sOBs4mHvXv7X2uGGPPtg1q0zsn3/1J/br7792uSLoS1Cted3yvTtLxQq4DDoi70GmfKZk+/tvXB9UC2VvQEoQAhCahLzb6xvvfcP6erVROuVBvOvbCyvWyra0umCzzMzGqYl9/Buf2m/9i/+C/c//y/9kL15951nPs9TEOoOWFUoZu2lfufwAQJMJOTbwHhIDQ+JaEjgNtndsBp4NyXc0GU+CerLhCRCw99Cvrk9jZaCAVvaVyw088DGxRD4x8yRfRfYkn5MfJ9+L3yX9AnSO7GhhYkk/Rnax/Hz39UgCiE3j9PwkGCp/IPnMJADHu8lH5/OycaUj5FMSAJXdr+vcl4w4hPwv+UG8G+NAD8ovZpzscekyvYfAZe6BDaSsZvaS/EhhWvxb10vHyl9mPPeJPDGCwO/Q9ToHhBFpPoSbad41X1ov5kH+v1dKxgbmwg00l8I8kvgf7y9MU0krXJ8cj7AY+SBJ/zzpyyfxCV0rudWcv01qfVsRlwwG6HphiUo6kt+WxK+QS61d0m8UFiX/15vLRvCfd0xiY36exQx11j4pP8KXCtB4xaxxZUqzFppP7infNJlIG9bRs3t9jwo/1F4UfqFgrvzPJP7k8/Cf/a1/a8YPvLB3klXzt8hnwwsKPEHxJ51Ffk+wWM57lqYWUenwYAeARgGkvL9vLKXwOHkiSiPwRREFcdMqaiIQRaBCeMEAcpIJrc8lQSQm3BvyRtoQAaICrgKA0fkL2XPcW4uujSGFoMVKCr4mX0588hp9XuMTmCMlydgUwZIjp82pzcDvteGYa81VAAjJtAodYu/XKQGo+/x4N+wAWimyJ2UsoFzPlFJCwQtsxsDmcAlOSQBAuI5xa5P+dF3IKg6KWeAcgQqulYDyM47ghI7jMcKue+k6fVZj0hi14eVEai6ZY21GMnn0eYE5AsN9c5PtgwKPGYSSW+dOoyw+lm7os27YxKYC/v6ZUKrOASEF6cBdAoB05RcBaMbIfXnmfTBjxtrAv/mWg1ZzK0Wqe/t85UK2tuYrzEvY/AL3PEsyglooPwFulPDps8kx8N7MC/EGV/ax2R0UHC4b9yBvGL+c+Pv9HIFAzbsc/+TaM9+aR8kqf+f+yTXUwa39p/FqXbXnkopcSp97ycGR0aGx/H/pGVey6QA26n2S49NhK5lVBFrjkMLXGJJNFpNBKK4XiKn9rwOWjHPJtRS/3i/IZOh4TGWIZOIeRIwNHQWyar21Txk3zZhkBGqP6vPKXBbAKMDcn5+ICDP//E7GQ1JGRSHC33lnDnc5lFrjoEcCkJscgwyppCHIHHA9ssb7h7LcmJ0bsyOSOjU0KQwZvklAXQes5FBBIp0PYY4n3uiGn3mOgl3cR2B9KlIOyUhQ1F1Zj4z9PuMz7n+fdzJCY2WM6w4yohJdvLVncWiV5e3PHIZsBQGvjFHX+nzGCiXeh9/DW6o5S+4Tmla5fiYXOIIiSSOcDGg3BmJTyXsZnAbDXv97s6uox/3c8QaQIVjGPImCgHM0mYkBeMg7qDEW2YTJsxzgms/rS7It3S5doO8BZJzdl4C9rRKhmzt0CWQnjyxL8zoHoSsOQJMB3W3OrJhdtZ21D6ycWbFKftkK04rlUll7/fw723/1wjLZvI0mUxuMRvbZF196afzZ9bkDizRH+yd/8H86gAA4AkC4vbnuAC8ctMzVzU3Tuacf7Dyyvd2nnsG2/+ogZvRlbXlt2bLZjNOGVSoFe/L0sdXqRbu+u7bvnn/rZfW8I5Qv7c6tvXj+a7vtXthcqWCra4ue9QoYWasuOc/k4sK6bT/YMstO7c3hvn3//Fs7Pz127t/FpfnQnTqV9kxtyRWZDthrlJmTpUf2e7sDB3nGnrz3oT1+9NRWVjcceB0Mx56VxXivL88cEIN6hHXutFu+dmQvIweAUIAjlD8HXRu6XwOKQR3gWZD9roPQZOoBUJC1jfPL/DbuWl7ifX196+NDbmioRdYbFCCtVtPBywCQTKxcICCej1UVw8BzGfkWfY9xrpLoEJMiOKv5PaA6oATUGbLZquWa20ZUarEfKGGG0mB5cSXooBS6YOrvyHNoJoeeBxwiCAN4JYcGh59rWKd2q2eVUs2ys6xVK/O2WFu0tZVNW6qvWrvZsdevDhw0LmVLPg87D7Z8r6AnucfZ2amXy/MsQDgyI9HKjA+AnCaCvn8noaKOAA8c3IVs3g4OjryJ4UfPntnOzpYNBx0Hny6vL70xGeCdF0qPKdOf2tb2A892JShPZqNTDHh258T2X790Woj15Q378ovfdJCv2+pZr9n1rMzgEI0tV8w6OPT64KWX2gOUi8P65PTQzs5OrDfs2FXr2lKpqQ1mQyukivb5+7+0nfU951mGmxpaEpoPug6tFa3Tb9pwMrBmB3D1xsF0Gkxik47GQ8/uLxTzNp6Z87/SlGxxftk217Z8DWvleSvmClarzNvV5U3kLG56hu3m5qp1ejfOL4tezeQBc4qeSXx+fulzQEby1sZ2oIDJhf4P/UE7ZBffXXom/Nrqmq2u8Kya2xH97sBlBxorsu25z7ffPrdspuAUJjs7e7a6uOoUCdA8vDkiAHXmmdtwP69trBrcovsHr3x+vSmvqlv6ZHgObL5S932MzKGrCHDRlNGbz3VbnjHNWJyfmUa2qbwDxswzX71Oz7PG4fHGj+J5BEAEXBRyRc8WJduSd4SDnHujUwAZtzc3fZ+eX17axeW51apz9v6z9/w78su1yBFj8GD5JDjA/BuwGplnz37z/Dv3O1XGTpasA+RwqU6GFPP7u0MVSLA1k087mEbjyfPLC6fScH72VMqDRXNQJ+VLVgZ0TIXsP/RGdxBoRgJVDBRjYc/z+YX6UrDb8yGoRHCEc0C2h+bE/bBYtZqCS386skbnxs8BAGhUHxnpBFHcl3b/HD5buGoJP8JADmgWQGjIqAcjztvQoMnztixl5XzFOZABZFcWV++5rdGd51dkDTdsOA3nPjqhSpNMkrW6A4PTKZcuWqU855UKW5u7zpGNjiPgQLPH4+M31mo3vYFoZ9Tw7/ju3S7UHvwXeLG9CW217hQl09HYbq/vPHMWjvxiBp71otVKiz5WmlPBNby2shwb995ae9CxZrdpA+DnzMwuvbFo14o0aR4OPIPfs72hVirPWbU4ZytkEa9tO9c8GbpvDvbt9PTYucDbPXjVO35uEYzI5lK2uFy3XIneVUOnZaHiAN/Ny8pnYyvnKk6fMl+r+7zkUwWXl9DLKmetds+OD0/s8eZj++Ljn9va3IaV02VLjXM26g2cC/749MheHry03qRtH3/xkXUnPWv2GpYpp+3V+Q/24uCFhW4EJJ5nbH1t26qFqg2aIyuMcvbJw0/sZ08+tc2Fdes2evbd19/a+sq6ffLph3bdOLWz80P78ccXzhefLszstnNtuWrWth5t2IvXz+35y2+tN+67DcCZix3UuG3a+fmF9b0RKMkbVac72tne8yqs08NT67W7/u7LC4s2P7/ogXM4mjmrL85OvVkle56mjQgre4pgX7FSdP82W8rZ0vKyffFXvrR//Af/yLqDtqVz+MxwpY+sWM1Za9y03qhtsD5B7gWdGc0Jnc4m/7Z5nmNFnukc7Vn2hjctvDcB/Yd7rIaGoO5vx2bjsZL33oaOjU49iPMOhacwDyX9+cgSALT8Oc7NpG0sP0IgnvSV7FYBrbKVWQf2dtI/km+SxISSfm0S/+Ea+RGMWc+Rr4+OkL9BIFI+qvx3P/8jwYB8VU8KitXcfF4AqDAV+TVJHE/Yh/xIJezJpxKIKfxDOJrwCM2L8BYfX8QbGL/AVOESfGfsAoeT/rmwEa2z+xwxwMBn0MnKEuf38tkUSEj6EVoDza1wSrAI/pfc6PnJdZXP9VZu3yY4aX7lD+tayUFIDPppMh7XCHzVvCUBaOZW8yN/mOvexTQkx5JR7GC+FMTg90mcQmOVzAgTCXbb1CsoJFeMRxiVsEjuxVnO74Udal59L0ccVr9Lyr3LVayw/cmeSTBKpP7uf/zvOAe0nEE4xfQlYMaZehNZj77xUHeRZBxDRpMZshgAKwIoKiEWACvuXTm4AnFC05m3aer8rOiHb6rIVatFDmMIAKKXbCUWQQaDxucARgS+k8ZEclKSm0CLpE0qUFHPDopUtB4BZNUG5/5Jp/pdQdRndQ2RWs2TFI+EXk4Vz+V/RSM0lwgnAHQyUpKkJHDQpB8aEPGzAGOcPp7hwMI4UERISWse+M7fy5W3lAIYcPxez3AwPIL7UhJS/ppbAUQChKQgEHAvTxiFKLPmSWuWVDxSqnpvXcs99LckeO3yF7mpFcVT9EfrhEHmINRfkgHtgFEEXcRnquxHZZ5jnPE3bVitzbsKAI5mjU3KQMoDQw+xJ2Kvw08HsNZD8yElIbkRIHi/r2K3WHFuaxxcz9zrvQeDwAckmWJeHAiO+9uzHAhIZd+Cjq7cs6HJo6LEHpVOlANJufI7AY9uzEfADKeD9RZIxXikTCUzSQBUCjLs87d0P7q/dFYyUieHgXeX/Ohw1R7V/EmfFfPh/XW95kkAl/ak9JEOLcaqA9fnK2ab83dRb6g8lWfxOwG+ejcdYMn3o9RZXwEIfafxKl1k3zncZNQwDhkPkicCCvxd403Oqw5hAQ7aI9LNLq9Rn0ne+K6/M04AdK2z5kigLHOn9SZzTHue3yejqtL7yI3WToE2VawkjTjJhGQ8qY+TRoDm1wMsUYcqK1vvs1gPXX75vbjXZSC44TIMBy9rIR3H/Rgrn+NayZjOuqTRgmMm0Fs6lXfXO5di+b72JAFT3TvsqWAoyMCCEkOGYgDcA1is+ZShQea2c5uOgpGdNCp9/mLTUTKJJNN+dkUAWr9DQf3EqIglkZI17s3flZ0A2Ki5ZXxJw5Dr6DyvYJHvm1ygtdHvGD9zKj2r84b1kRHEfVynZcmwTXk252yc8qTu1DTvAHSpOG9ZuDNnVbu9HthCbdc2Fh9ZNbdmW8uPLT8rWXaWs/3vntvrH39wOopULpSMffTZpx4cxdHHUX720TN782rfXrx47mALwVjAQoDB7jAEIHPZos3Xl213+5GtrW47p/PBm2O3kwAosVFwuLBZLDW2vb1dqy/W7IcffvAM35AZlLJcdmI3N5f2ww9fW6N5aZVq3sqVAMgC0FUrCw56Lq1s2uOnj+y6cWE/vHxu3/76G7u5vXZKmeWlBRv2QjMcwCWXRwx+13PBbgOApkweEJJmY6vrm/bw4WNbW99y8AZHH9B5OBpYq3njwDscoNyvlC94YIvzj7V4/vy5HRy8jvbJwMEA3jeTTTuI4GXoZBVOcVyDE4E+QCZ5L85AQGGCFN6E0RuamYN9cBeTHebl832oIcL5RODDgzzTiYPU2lNkELo+dUbqlGdHqukgtEHAK6F1Cusxs2qpEgzwsTk4wqc2AIoXlsPZPg62MZQqQXcGu5axeRM1C4F55BNQknfxgF7kNSYDrVoNAPRifcWbbPU6fTs5OrXr6zubjqYOcD5+/NDnAxAFg5/SdOaMZ/NuTkVAtcVczekVsOF4DsAlTrp3Q6ccO52zk5Mzb1T36Scf2eOHu55VT+bwxfWlnV2c29XtjXPs5ktFyDZtvr5gDsRDs5MPlEduW40HDqZf3lzZYn3Bdnf2rJSv2ngwsUoe2gEqtuAw7znoAMXHD6++t1KlaEtLi15azhdUHsjPYNxzztnuGA7l0GBtY/6RPdl95g20Lq6v7Ozs3AqlkKFOeffN7QWwhg0nZD+2QnZqJuhIyr2HkxAkwBUCmCpmKra9veeZuzTshAaFrEcqQQhQIT+8G83pAE3OLw6cGgd5BoRBtjyr9+o2ytHU5ubqRkCP52LHkNgPsHt7d+3UNgtzS/b0yRNbXly25m3TQeF+Lzhz6CbAVoIrZFQv11dsb++xLc4tugyS5cteY46OTo89o44MUfQogSU/b9OBwsltnnSwr+ACh8oAsBzAeW6B5mPBHiZwQAYqdiUyBCAKUBP0ccn3GnJHUALOVvQZ+zyPrI1HVqvWbHVp1TPB4aqmsV56FoDkpYV5B//nqlUH50/PznweaAa4vbPpGfhue8SsKp31+BnsF50NZSpr0ymXLewPVWiwNgDcAGBkUrPv0SU0nCOAly8F+6jZadrl1ZW1px3PbuW/arlq1VLV6WIAofnC/3H/ykKVGk31ZI87fQ9nKw1FaSJWiPSE3Y4HM6DNUAYXJeVuW6C+qaLz5qVDa/bJwJ9ZNsM5mLNiAV2f9/eh+hY9x/hJdHBgAhqgaC9S/tztD4w+MIDh6MaCFX0vwhtM9u72+gPP4MUuR/b5/+D4wI6ujgLPcdRzcHMztlyKhrzQNJRte+OBNyZ1f43xzkj66NvZ+bEHhDqDpg1SXRtPe35Ny8FdbJMAkjNOZJr1JgP7+vLGAWj2VDEDGF+wfLri/P9wi7cat1YuFjwgxHkGaArwTJPLac6cExqeY6pH4FFG19KgsJgvun7xcWdKNj+36FQRda84zLgO4gy4blzbXaPh2c+uowpZK1VzlisC5A89uDkYjzz7mbVFJ1KtAWf95uqWLS2seoPN8XBmk+HEA9dHh2d2cXFtHzz6wNYXNmxzftOWqstWSBdt2g9JDXftOzu6PLTvX39vlcWyZSoZ6406limm7PXlvr06fmW92RDAwgbTsS0trtrmypZlhhnrnrbt492P7OcffGEPlh/Y3dWd/fj9D56d/vj9PZtbKNrF9ZH9w3/4f9j59akVqgUbTHqWn8tbqVaw/aN9u23dWqVatq2dTavPzbn+gqrr5OzUzukfAJ9zsex6Dh5t9GH7rutZ6hvL67a+uuaVINBiYCRR7fDm6MCOjg5cJqC/QXcQ1MhSzVTI2gzaGXjAZ1Nb2Vi18+tzqPMdgIZ6I5OdWbaUtvakaa1Bw9KZEGCB/xn96IEFupNF8Fe4CIlfocA2Vqy+gyvJ/51MQ4IS6++JK5O3lK1u78NXjq8U0O57DEb+oXweJXIgL0kcQXpI9nsSqBMGon2q5DPGJnBPQK4AaPlEAhrlo/1lWJQwENm6GoPmSv6M7sEz74FjmnYkqh3Roe6HJegseaawO/nUSVBbQCPXyX/mZ2Fxwhr0XTgL45EfIUwhiT/IH/Z3jglT985srOgVhaTGKNxAfiXPTOJvfF7vzlhVRX6vw6niKoUqYc3fW4A0+KqaT95bvqCAf7cVI/b47ueS85DEFIQLav64h54j/9rPiJi4lcQe+HsSKxS+I59O8qt1EQAt/9V90hhkkB2vd1CikPaQ7qU1EM6SxOqmkSJH5/R9MnHMPGdeleCh99RY3MomAzr24NPftZbymYVPSG4lM37df/2f/vszOeocNFACMFCl0nv5d0TLUUpvFzRkXWrDOQAXy3rRMKIGUGRbIOd987f4WQ1GXKW6nxZKf6dUUS+mRfMNmkMpUKIRos7JrFwpBd9YMRNa4J8AsORiMEHaABJGN14S4LiEUvfGudJY+bxAYzatgLikQEiQHfzE8Y5cnFJKvJsADUW/tJBywgXMB4Nm7IadAAg1QBOYotJvj5DHhlc4L9zDFXz6bTabFFNyw2D8qqsqgsjfRETOvzMxq0FCKcXOewZFEiI/ej+BN4wHJUAGdHLjSPlofqV05BRJPrhOoB/35BnIanD2s85bJlBEhxHyrWxDIvpuoMamLZIzHVQyTnkemSPMvfhfuR8GD/Mi5SyAXZvw/iCdhUxxBykSgLlnzWbhNQogPvP27gEpJS/wUM8QQHYfvIkBhjAPwWEWQKv10J7pY/B6RurbUkDuU4xAWh9e2+nUyrGaQXsCOUgqP+aR/5MAvA5oAW6aa+TEG3ksLLjMMX8CY9VxmOdoTJoL7SvtQYHeknXNKd91oGmvyuDR/tb9BWTeGww0IonZ7gLvJHPJiDjvpqxW9ta9/EZqFUV59RzuyTyL6kZRW72L9AuykRwjnNvSDQIYPUAQDwQcORkT2gvay1wn4E57jn3AM5MgqXQcY+J68fNqTHyXUQRolQRcJVs61CnZ5nfcQxnYep4ynvk3AAjfxfWs8cnI4pnMlww8USy8q5O53vVe1Mnv/l1gMfcXYKk1ENCsfcR3MqD5DO8o/ZYE4ikxl8xIDzM2nWvShTKSeGcFdVhHALik/pMOl2FaKcFBHapNnDc5G6Leek+MdeRdgbBehzL0QPXCuKCC0POQS6717NM8HJodz6hOAuj34D1gHMYMjdhidrvvt0jBod9h3vMcGYpwQOseWl/Gxt8DbcpbrmZ3lPx34Szg+ru7QAfBfDMu+CNlODJ26TzNNZ/zZoWJvgWyOyiXxplttDtGQhh0TkY5f65ilTLclHBzp+3msmdri49ssbZjtdyaPX3wiaVGOe9Kf/Dihb384Uebm1+wWr3u5/HS+rI7sLkyWWHdyNG6Zi9++N5pEcjGbd017PLm0lta8V4b69v28OFTW1sChKnYoA91ydA5P/k73JgAGqvLCw4K1WpVN9yYG5x1yvm512xKA8Ij23/1rTXJFk2PrNlpBL5V+PpTWdvZ3rVUJh94ascdb+x2e3Pj5dWUZyOT8EiHIGvIONLZEkBDgK+cyxT9FwgSr6ys2s7uQ3eMyX4OtlTPQcjxKNBcEJzAIYRTEnvM9fxwaK/fvDG47KtzwQ5p9eBIdnwpBi8CKOz6OxuCT8H5oslT4MpNOX90yYEYgGiydAGiQpPvqZfPj2kYG/UjQBrZqoA8ANDSB3IOQruvmZe8A9J47xLqOmTDcmPAp1zkehyFKgjsFcYJmEUmOJmOvh/hwW2R+R0CTuI2JGtYnPUX1xfeYBDwJpcpWrVYtXwWkH3NAeh8LgAs6VTOKTpurm6t0+za3oOHntXMfEJ/4V+RI9Px83TaG9F5I9pM2mWBPdFoXNubg9fOCevnQ77o4NDdbdOBl08++sge7T10fuPj42PnVT4+O7X+lA7mWasvzt9TapHl6PvZmzKOHHQCYHRe4U7H6tWa1WpzNl9b8mziva09B+GRkfOrU282BgD9cv9Hz1SF6/WD95/6Z5t3tw54A8bB533Ru7AaTbmmaVuuPTCb5O3R3mNbXoF+JJyzAPAvfnjuWcaAzzCSjmfYXIDmMweraYTl4Olk6POez5Z87wEAAcRA8ZEam1NKkIAiR35lbdWOTk6s3bmzdu/Grm8vbSk2voRGRskG2GfwISPHrAOgCkANTdAAbxkr7wfo/8HTD2xledmOD04dnGYBAY4ARuv1ec8k7nX73iwVMGihtuj88GQzA66yTw8O3zhAP5kMfI2ZAziv0amexZzOejk9z11f33SACJn58eVLy9AHJ0vzVZqD1p3aAr0im4bEIhrTFXI0UJ53vlhPcjX0VDgnsPGQcdZ+b+eBy+fN1Y1nHFN1gB7ZWFv3gAfZ58jGycWpZ9UCPK8sBToeruMcUwMyP0uGZDOG4AbPIOsVcKsR6TbQWegB3gfZhg+b/YhOg4rF7ZpC1vLFvD+v0+s5x3BzRGAsBPcKmYKDmdBqlL2B89sEHABt7g0Azb0IIHqfi3zOM5792eOTksEpAAAgAElEQVSRZ0kj97JFyLpFb3hbUqcUUkOllI2mVCWgt9FvWRvRLNHKTrvEXONzQr9RJoCdQ+8FfemNektV5wnvDcau17v9roPEy9Vl29p4YOtL654RPB3OfO7Fo768vmpnl8f259/+ucuO6/bxyEo5+jMUHIDPpgqWs4Jtbuz4Pd1UmgW6AKpKmNODw31rdm+tO2nYLD32+eD3gQc69HsIwE7Bgw+dVtdBaGTd7XyazRbnDHQZ3v65ctUGvY7lsoHeBHkGgM4UstaHgiRtdnh2ZM1+aNrbGw38LID6o1AsebO/TrPn+9V1UYb9TCC64IApZwGJbuEcoGFv28Hy2nzZ9Z8H2fo9G0+hFiLnemqFdMEDCPPlJQ8qbq0+cEqkYTc0OYQvn4BXt9W3Tz74zKbdsdXzdVuaW7ZqruqJ656sVQBY7tsf/9kf2cn1kVWWal55BEj8+uyl7Z/sW4fmv3M1B6Ch+dlc3LJyqmz5bsYeLT+033z2uW0sbNn1+ZW92X/j5+7cYs0W10q2urlkf/9//z37s+e/Cs0xqdwpZrzx7WBKbvXYG23SuBi9AFc9Zyjy/+rowClwnCd8NPamqkZly2BmK7Ulz4Z+uPPQFufn/Qz3Zs7pqZ2cnzi90mgS7q9eT1RToH/hVi7Xqs637RRLObCKvuVK9A2Y8+BdKj+zy/a5NXo3zs2eyo5pA2HZfMqDhjq7ZEu63R0BVCq9kN1hzPzkyEviOwRj2K/Of18qhb0UE6f8ftMQyCEwrM/KTue8FtCooNe7yVPynVxXJcBL+bjSm9hIwpU4Y+Xzy99kT+n5slkF4gkDkq8pu1VgtwBM2ccBUHxLNxrePyQvafwA8brOMbpIwaFED72XqDaSeJYyWLmXkgmF7SiAL/8u6RMzJvl7wvH0d4Gbenf5zJy38u3k3wjQZ6zC0WQL3vsl0T7TnPJsBQCQA/lo3Fv+h3xe+YXvYlHCZPi7ktQ0Xr7r3YTNyZbUemlNklig7Mwkfij51XrLN036NAJjdY1wJ8krz9S687ck9qi1SSYwkUii5wp/5Hl8VrQn/Kw9+C4YDgCtteBz8j2FxWidGa8wMK4PlQNp34eSCe6tZ8neF+algEgyO5vnpf7b//w/8hRDXkobWAuihcfRE6WCBI7vUgCUvfi1AqCdMzpEZpgg3V8C6ZMw+2mzoySYzcD04tmYUSkh4EX4ktIQRxD31Hhd4GKmisAavgvE5OdB7FzqCjnBIcTPSYA7ubgCEnRNEJ6QISYHT2CYDBjGK0CJ5wZQKYBMzAdGj4A0bRz+LsBWQJr+rbXRBqU0QxuH7wKqNOd6DhkJEookiERpP8/FsHbgNjr6PJcNrzmTcIZrA2jgX5nwLmxsCa0ATgGl2mwChYISiNnuibIbKWZdr42r95MiEVilv6vMRGP2jPDIFa5mi4wlcFmHsn4AaD8gYokA86rDiGsA3qTEBcbxfIGrKP6kbOngEnin+YerkQOMewqs0qEAiI1zVIxAtgBzyYNknXtKht6VT4HbUlRSqBj/AoiTilEH5/3+zYUAExnQzCML43M2m7ojcq9cYtMHjUP35LnKVvWMsJj1rMidQEmewfzjtAqcZT681DLud8m0DqPkASAFxmfZawKw+azAX+0bAVzaT+8Clsl9Qmmosm8YP2Pi+QJddRjoOTroubf2RhJQ07i4B+/O35hPrtdhnzSktK8F8jFvvsdiAIusH95LoLcUug4nOIw1FoHZ0i9+IERdw9y6vokBAMbmTSFL5QC+9kMWnx8K4juM2bkeAY2gr84JPu+yEMFt3ZvnKLqsOQs6KIDG2h8C5KWzAyD1U+MrCSIrcs49pVOTc8a1AtTf7oEAsnomWjw3knPDWEsACokGtTqjpKfJWGLMkm3en/nQekg3ObiWMBhkMGsupQ8EstKVXUbQT86HSL7/1lAJATpF+eGA5vkOfGSzVq/P3QdGyLxjPn0/RO68xu3dvUGDXpSBSnIKa0jG0L1OIyI9C1QE94ZKNPTu53QUKmqYs+RZoMxn7TWyaBiz8+VSYTMLwBLvDxgL0OdAvzgMs1kHJhTk4/6sG2NUw5SkI+BnGDyQmZw3vxv3CUzMrJirWak4Z7ls2Qq5OWvcjKxxO3LwuZpbsZXqA3u886EVUnNG0tI3f/qnzm8KmPPg4Z5dXV9bq9/27KInHzy1ubmal/9ubG/5WU82FsbL/stX9v2L506nQWls1jOgl2xz44HzM3dbA1tb3XCH/de//tbfGyd5Z3vT+WuhlQDwudf1fTIyZ7a8NGev9p/bq9ffWbfXsFRq4qWvx6enDljkC+jQul3dhOZL09TY5pdCCbQHnWfmDjsgMWvN2spwl87XeaQ9iE8I3+vDx09CtqQbmz3n11UGH+XV8EljV+FceMIBmfzTmbU6bc9oysW9hFEKoO4ZV/4VqliQv3wuBC37ZK46qBPsLezEtdV1L0lHDsjGA8SA5xobD6oTwMDQQGzmjqcD1NOZA+Ouvxw8AT4hMzD8BGhIdhglyjy30W06KM1Y+sO+U1aQNQ44HDicQ7UQn0X2PHMQfgdALipCRpRaT6yUC9yr5UKoLkBvuK5vBi7Zucq8NyIEqKHJH6Xf4/HEJj2yiIpWr9Wtcdu2xnXLswxDY8GQ5c8+WdtYC/rawX/Weepc5GQSw6HLnLU7DTs+fW3nN+dWKVatUK5YOc+ZnbPZOB3Lr5f9/EE3nJ2fWHvYdVoDsgwBboajnt00rjwz13VMJiROkFhGYgd7tdlr0RLN531nbdc+/9kXNupNbGVlxffKxdWpByoOjg/t8OzA9wmVHYxz0g/UO4BJlMQDcnVGHcOuz6QLtljdsHZz7M2z1jY2rVSshKz42dgODvbt4ubMmp0bb5ZWohJguW6N1p1ncZO9W5urOH9psVC1tdVNbzJYLc15hi8UKKVs0dCBvXbHeqOer+nO7o5dXF3ZwfG+N/0CHN9cW3eqlQZNH6N9EXyKvv99OOp69ny2EJwugBO3H0cTB1+h33i4u2ftRsdevX7pMqazAfAXDm1kqt3uWL28YOZNwyr+v1PRzNes2Wp4JUGn33IdnstnPSOe9Qf0ZezsfdkgSzSsJNuRRnnZlM8tvLBw00OHAkCM5LpdB7VDuep6GM5y17809hsNPDv3rnHjYN/+jwDXI1teWvLMeBqWwRFOYziA1mCLTpyj++LyzA5PDj2LMpMm8BeSLPx/b/JNhUveZZpno7MJkImqxu0sslUjfY4HYEnMiMFKMundD3QaoaHzHgPEQ7vSbLddL0OH0J/2LW95r2tg75e9URvB9bLRZFu2qpKTmG+4uQlmEahqtBoh23vQD5n16eATAuwGMjJz8D+c75GecUrRBH8POieXKtkIX8LSVk7VQgTJ+QWmXlVAMACOcfZUo3Fn9JiZ84AntE9Qb4WM3JX5VXu695493H5oleKcnR2eOQ0Ga0mAoVQr+3nw+njfKXU4v5GHWrnqPMwA0NcXdzYbzmxra9fKBZJuSk4lwbmAHKFTTk6O7eL21Dp2awTBmXv2UavX8pgfeiv0eQj+C1zQ6KM6lDY0/2t10KKeaU1WK/ZONpO2eq3imevOC0qDtvHQWr22peCHb9w6oLm0smiHx8dOIWM5zpqR0/nQ+HLY6ztdxpxXzkwsXyAAGBpTTmluB/3GZGxNmvX2aVAYml6ik/GlORMBP0MTR6hrMh6Ymq8u2UJ1yTLTgnXuOh6gqlbqdnvTsn53aL/5Gz+3WX9ml0cXtlidd9tgrlK1tc0ND3zAz/zi6Af76vuvrFgvWGmu6A0tm707++HgB0sVM9abDK0z7HoQNzPKWjVTsUeLj+xnT35mT9ceWv924FQ2VxeX/g4Z2lDMOvbo2QM7PT+yX3/7lR3dHVmVRqnDtgdWaAa5vhXobnZ2H/j6Ud2A/TBJT+30+twby7J+Hggd9K2crbAytrOxbbP+1OWHrGjCNLwLIPFd68YOT954JjqNXpER9sfK0rLrGIJUC4vL/rtGu+VBt/F0YLX5qlXm8pbLp607adtN98b6E/jkCY5OLFtMWa5AWIuqlaGvj/uc/dCrhf3Pu5DY4QlUiYSbn+AT3MEBw9D0G5vDEyQihsL5wNgI9qiSUz4E14WzPAC4nNOO+cTEDuE47Gf5t4wpCcLKJyQAoeQUruXf8kvcBrWQ6CL/Xv4FY1fii/AMPSsJUAu/kT0NDZAAQWEKzIt8RscmYtPBJHjMu6gyXZ+TryFfRgCw/Fv5Y8L95Ie8izElgU/5M4xRyS68D7+Xv854CWgKuE76ncKI/CyIzevll3Af5ozr3VaM/opAbdlZ6rcDliB/Te+QxIp8HDGpSaAscyefk0CnrkkCrcIfdC+9VxIMFiajdeEa+U36m3z7JO7H79y+ij6U7s1cyh/0BJLId6014W/KPvd9EwMnTvsUQXvhHcIuJG8aWzKooL2m/RcNdX8H7QM+x73k6wun8cBH5NIOwdeA5UlO9W/5+vI5tQa+/yPmnPrv/u7fdg5ocd/q8Oc7hqtAFs9kdc7ad8CwdMg+dOM5Nq7hkPHD2gUgZC4LLBR4CQCoBeVZng0Vy8+1kD7ICBwIgJASkbPv5U2RQoJnuAERAWgpGmW0CTzh78OYlcrnkwLD3wQQynARiCvwLwkg46sICJFQSQB4rsBRLZ4UDde6IhuG7Fg5g9xL86UNrmuTQJ2EjoM/OY/J9ZFQ+UaKGdc+N4kmcRiK4X1DJJC/JQE8zQfP4P8kOO/zkQ8lcQK/GCvj5p2SmXcCjrQJvAqczOhIsZBUuslNmVwP/cx3bWSBj4xF8+ObM869d6SP7y7l5wptFLKAoeAQAMNzldkEAC3wOqlYNb9u7MRsQ22+d9fBxzgNjjfXCiDXfPF9RgAgwfEtBaxMkqQylBwk50fypHmVssCo+8sOFMafPGBUUkwGtABoN9RnIWtWSlFNKZPj0ZzrQJSSTB6ASSWUHCtzhmHAmgE48D1Zzs+1HLByTgRAaw4U6OG9tb+1Dtp/3CN5nfZxEkArFQJwo7XR/Gm99BlVFDAmRXDFncy/3ciKBo+cKB08vB9/1wEiOdbvxL2fjPZ6kxT/P0RBmWMBcdxPBy8ACDIro4t7KzLs+zDqRsmt3ku6ic8zbnS39o/0ngBG10cxw5VxoIt5hu+bmJ0tHZw0aiQ7zKk45DlYpe+135SxIH0l+UkGoJg7rY3WS7rSxx/51QVY8mzpf/4u4F1ni2QVOZcu1XO5RgYSpdd8Voe7Ds5kVrXkTOeCz3XMEOV6nWu8j4A7nDztcZ03rmMBqRI0TjisMk7cgIzZCOLlAjTAoWY9cOwZl69PPrw/hiBzo30k3Z/PhDOXclaNyXUIoF/UyX5tImjgZ+44zKX2dQA3OANV8RL0/32TmEgh0GkH8Id3DpyfgbOd8mIMScbv2ZLNpt9bQRXmhPdhPQKIG7tsYy8UCDQSxA3d7dNpSq/nbK62ZPlczXqdqWVTZGZlbNYvWT5Vt5Xqrj179KnNV1bt7PDcvv7TXzlI8cnPPvPS91f7+54d9PzgB9vd3rX3nj212nwt6PpiGDsQ6FdffWUnp0e2sR7AQxoQFvJlb0LId7KqyMZMzVKeDce4ebeN9VVbXV3xbDEPpEARimM96jndxtJSxV6/eWGnZ69tNB1YKj124A4eSuicsvmC1ZeW3HHu9juWL+ccSERuPKDQ6/hcvvfk6X2jTNaTs4x9wxgA0QVCSz7JiITvEXCUjCpABEAfQBOqYSZkBzbvrNfpBvmM3C2lYtmzIZFtbwoVGxYDcoRAc7AbcLhd/6eDXOKcOgekg7lBn9QXFj1LtD8KziWZiYgg4ILPBUQC3rQYGy9tpWLJ0N/jYd86PfotBH5SLzV3UoaZZx9/+umnLmPQnbC+jAdHEr5YuLfdeUoF+XpbuRcrU8aR+49OV+SLcqC7vIeAPQF8AWe8F6XRgNiiAAAM3VzfsvEg8DSPoK8oVJxzud3u2d1lwyk4cIZ4Zx9Xve7/JrsKAJis6MWVZedUBoQGcHHAqNuwN0c/2E2DQMHMs7Tr9UWrVRe81JxmVLMxpl9wwt2x8LTXmYNDJ2fH1myFTGKocNAHUJK4eZiBd7fggXjpFbJB99b37MNnH3t2LH+rzFd9HMgw2buU9g9mA+eI9X3Rp+ybZqhktw/s6vbKm3IWC0Xb2nzgFQrNm46D9ARsOp2e7ezs2Pz8nF1dn9n13ZXdNM7t9dG+B2NW1pcciKRBnAdaCoE+qd8feZbgo0fv2WJ92a7Or+zJ3hMr5Yt2dHhoJ4dHzj0OzQrc6dgz37547o3NsGFZTyJaM6dcydtHH31ki4vzTo/T6bft+i58hxIGoA5QDL2EvCIRUCY83nvoXMvHh4cOyJE67eedB9kIgAx8Hsh4H3SGdnVxHeyeUt7m5ud8XQnYDYYdbwxKxQRZiw4+7Wy5bOBPyX4oOagb+pEUKwTz23Z1cx1ofjIABIHewR3eacr3AON48GDX9QEN3ob9nuWzBIAyNr8wZ8+/+dZOT09sa2PLebwJoPG1hQyPx56VHhrCZuz14Wun/4AGhUxvB80zgZIr8KpjI088+EADRgUxB91QAcMYeSf0koLVHvSJIBPXI/O8H4EXp3tNz+z0PGSZTwG8KlTANDxL1/VL/E6Al+fm4vh19nINewsqG9by7ObKuYXdhiX46uBl8InIpiWr2M8z7+aCPVkIwCy9J0aAGYBvfWBOB5/5XkzR/yHtMuD0OGkCGT2rViseHCCA4jYhvhs+MklM6LN0KfAgL67Y+uKm1UpzVi3UHDxkD3rGWXpqlp3ZdePSXr5+6RpU1YULczSZm9nl2Y2Nh2PXfTsbDzy4CMDLPQgowvcNx/z13Zn1J23rT7th7aJtwZ7wrOpiKVTI3bWcLqNeoZln2WW+R3A4V/bACzqPCuS5asUD34CGyD5Z3YDy00zKcpWSV1tB+0OA6ej0xPokWxTzdnF1aXkyq2dpD4rUSvRuqFtqNrbrm3OnYQE0Zd97c+xc1vs10HiQhoDuR/kc0pww4A1ktyOLxRxnRNVmg5Slx3kb92dWzgZu7UKu7BnClWLNnj1+3yCSvzy5MBtOHSgGNF1eXbKV9RUbZyYO+r8+P7DSfMm6o47NsjPLlbP29fOvrTvp2jQDoAyQlLfUMG0lK9pH2x/bX//yt2xzbtOOfzy0/ZevvRrAK7fLWadwKdeLDt4Oxn17ffjSGr2Q1b+8tGx/42/8a85/TuUYOpZA0dkl/QGaNiDQm57a8cVJpLUKCRfIy3Qwta3lLasVa5aaZKzbartNmiumHRQGqL9tXlp31PLz2+V5OrRKruo6Ah7r1dU1PxuvCfaBc+TMmz7mSmkPXN62r6yf6luaopTszGYZApdDm2YI4kzdbrFMwDnogcK6EIwJfmbwlzygHJPxkn4H6xls9Zg4B2VTpMHzJIfYhBC9lvSVBbYKC+Ke+p0AQfkC7HElSEn2w9ke6E4FKvOzqB/kaynpCvtFgKl0VxK/8mqP2NDd7YyYCCnfJtlc0fV6bM4onIXnJG1h+ciukyIew+cYqzAx4RB6hgBInq/kICXlKCOVe8jvYC6EQSUxL/7O/0m8juuUECQfw33uWGEuX1v3E/bAcz3TPtEfThjRPYYXEyo1n8k5cVmKyWLCQyRHen+Nnc8xRg8YxwQm9z1inx5d73okyqLWSviBQGPmOTk/jE3rm3zuX4YpCrcSVpP0KYP9HKhw5VtrvjXn765LGJuogCNFV4IqUrKcBL0lIxoDuoUv+YVJnE6/17i0PyU7/nt466moTNCeyp+WnGgutI7CgXw9/5u/87dmLCTCgwPIwoSDv+TC5kIZQSstaHDUg2LwSYmcTF3n9pv44SNDnt+FFwgGgiZRwq6XIor67otyvRz9ewA6Ag26D46vFMz9eCOS4QpnGBQJ/0uw+bPeE4AhKcBaNAl7UqgllBIkAUMCnLQIijxxD0XnkgaQrnfFPAqOjr70DIEZEhRtDoED2rgCXvicFHRSwMlMend+NOcyZPVsAeGMVVE6CRNHPO8jIEBRGAHnilLxbOaW0q1kFEtKnHF7SU1M6SeThMCGhN2NhxhNUSQmOe/Jn/1wiZx4Eup7oDwqtiQ4qMPI359MLo8ehCiPoniMzQ+lWMJ/vzDxBykbAGh9JqlItE6at8Fo4gai9pcOCubYN2YqbN4A0oWmhipb130Zrw5ZgT+MXT/LsNd+5H5aD7JzpFTcOIkZ+FJK0wjcZ2JTRebFM1iyoWIAgNL3BzyECeWMg+TPjQo9WdqivaYx8G4CBLVHeYaySgFFuFaHo4IZOmB4L8mb9oUOZa2B9q30goBQzY0OPoGSkn1KWmWQvHuQSA65VjxI3B8HxDPonNJm6M49XwLSBYjLkVLQTOC59ir/5p1lZHBP5lzvz/OLgGyRmoD54rOAj1zn+zWW0vP85BporciA1rvyWc2/AEQ+r/vzGf1PZYD0nHQh41KgIBeDKlB8CKiW4cZ1/KwAQtDdbxtPSPaDLgjgvc6DpMzr0JecK3Iq3aSAGWPmmV6ibnZPVyG9GvRsCBgpWMKYGB8ZN9KXktHk87QPkgc3z5OBqrnF2X1XNpP0E97UJ0bktS94nva25LQfnXPuFTLd3javQIbLxcDJj6yFAPHI9Usohx+E8maXm7CuUIB4xmkEoaVfAaBdF+QCIKj5EQe0jAYAaMYrY5y/K/ASwP6iG8IKiADsSLdwX2SWdVQVABkr/P2+MgAqgHr9HiBTsAZaCN3nXUNNelwAdLc/tEIWB7po2RQcyBtWqy5buzmy9KxsxfyiDZoZy0yrlp/M287aY3u4/b4dvDy0F99850bU51984c13vvnuG/v+5fd2fHViC7V5e//ZU1tcWXLnfXllxZvQQTfw8uVLz4Tc3d5yh/r2tuGZXGSclUo1b0bldEiprAOMrWbHHXWyzcjcRV74IlP06uLcGs1rW1yq2c7Oil1cHtvp2RtrNK/ckQP4Pr26cE5XqELml5ftzZs3dnh8ZAvL895ICJ1AeS4Biu3tbfvss8/CuTOAG7Plf6f5EFzCvAt8xa4vxpPQDJjgA85/reYgJ1l20EvM1WtWKRU9+86zSDtdB7vhm3RZokQbpwp6EJt6MKRSJYOjG+Qkcp8ipy5jsUqOxOXRDIoSACo41sl4KVq/N3CQAnm7azY8Cw5QAdoSyqqhWgiMrmnLExCJtDEO+MjuTE2t7ID6gn3w7CP76OMPnLLh93//9+3w8NDlbXd312kvrs4vHOQF+GO8ZHLy5bQNLszBNiNTHyDR+w7hyGWDfaNsVAU91ZiPsnnmZXlh1TlIW3ctOzu7sOEAUIuM2Upo4jeYeNYv9jIZw7/4xS8clGKcrBvPInOZddne3vR9BBjHc3vDlp3fHjsFS6fTtc54YLVM3bnIK/maZ0FPRzRnW7QPPvjQZ204GTnwBp/x199+Ze3erZXKNKea+rysLC45AA0Fijf8qxStEZsS0qjPG45lSjboDaxQKto4NbWb1rXbsa1OaF4IUFIsFGx7c8cWqnUHc8AR0E+A6QCK6P2fff6btrSwbd8/f2X5TNGzg9lXAJ9ffvmlc4meXZ1Yp9+w14ev7K5xaYVSzuYX687bi4y1e03Pfj87PbfZLGMfvv+hPd57anfXd/bh+89saX7JTo4O7cV3z63VbjhYX6pg4+Xt+OLMbvrXVkxXbTpN2cb6lmdPtxote/bsfZtfXPAKh96oa8dnr+347MjumrdOZUL2Xz5d9EADWeBkve5sbtmj3ScBUB2EKs79/X3fA9Bt0AwRbvH11Q3P0OY56BPWNFQJTEOTNaoD/Gygx004k588eeLc33Dos38dwHW/IeVNCOcXFz1j+vL6ymWZXjwe8PYYYuCNJHiDjuA90QXPv/vGmwNyNMHtDAD9+uUrp2uBagN5XJyHViNkLKEzzs9PHfxhbGRnT2zoDf58j8T94v5jvhDPBZANJDpUdSLP9drcvW73KkuaC8aEBKgYOC/QNawrck/2Jc1PC+WCV4GcXZz6+AEAAQOv727cnncQFfCNxA8FSaNfScBTfg/nFpQTg1HfTq+heAkZZcHeCQlMflbPxgHMm01973sQvBCyhd0PGofGd54BaQXLktFfX/U9j06DH55xsrbOGcxZDqh6d2u9SWgmn8+ge4MvAnzN/zSwq5UWrJAp2t7WrlOK3F7fOkCOLqzWS17FcHp+4pngvIs3bS0UXM8TfCFQQQXAxuq2ra9vuJx6Yklq5nruYH/fDs5e2Swzsu6k4/qsXAs0K0pAwj7CtuUdGCOyk5llrNVqW54KlHIlcPZ3e055sjQPLVDDM6wLVDfS9LDdsmKtYuksjUKpqpyzzZ1tv+7i8trGqZnlSeAYjlwXo2AXqlUP1F5enXjlQatzZ1MbeXBgguaHPhIQ0qaWSYfqE/YJTUKn6VAh5/ZIKmtzlbrVCvMOPOdmJafeWq6vWq04Zxkr2OrCmgeslucXPNhycXxql6dnDqCxZ8iyJ+hVrlfssnFlL49fWXVpzhssUpGRLqTs6OTI7np3lspDyxKAwXy6ZIVpwVarG/Y3/5W/ae9tv2/7z1/aH/7BP7VBv2u1WsUWV+atPelao3drg3HHuZVvG9cGldPC/KL9/Itf2ONH71suF2iV4No/Pz+zTv/OgV1oQabpmd20bj0YAUDvyU6DsQ3afVuZX7GnD9636WBs3UbHz8qQmdx3OWwPm3bVCjRiVGwwu5wROSvZ480nzjPPvmx1GBtc2wRd2m6T0By21W9Yb9qz8nzRStWizbKc0QObZEY2S1NbEJqGJsFgKiI8CTEmaChxQb6G/DQoOIK/Guxmb6icbIYe+foJ7vOVxFAEqsp+lL/B52Xryj9nz/i+iHhBEojDv3L+80SCy1/AUmIzRPeZYwKlMkRlpyvxiGfr84yJf0NBpjH9BJiMSZycDQLH5SsIxJY/KQCcd6/BZZ4AACAASURBVJGvn8SR+NlB+0Q1o5J+mJOk3y2MQL6K/B75sppTxqSKbtn/SqRCP2IjCiR3nCWCu7yjEnrQL1Qeau7lV8mWehcYFsYjINP9vwS17j2mEYF54Yk8Wz6M8DP53PJt5e9oXfS+8sl5F/lOWufku8j3kywKU3z3HYQ/JO/PfeXPC4jmOo1N85gco8biwa7IwOBJMjFz/N7/j1W52ld6lvztSrX6k+x1vZPkJYmNaszCKPwZ0FNFGhPeXXNz76Nlgo+reUm+v2Na/9Xf/ndnAm20UOFFcH5DNq4vbJwQRQQ4ePi9MqB8M3h5TOA+HcZMLqg4GDgHmB+4iTJg/i2nXxzP/C65OAIM9GJw1DLhCH8AiEJWLp/RRtDL+piGbwESTSp/V7RGAPS7AiSnNxmNSW54xsA1ROIZm4BFfs84tEn0Llp4AQtaNCJ8XCslrUXUPTmodQ8BYhImGQvJOUtuKP97N5SwSPlK8KSA+bcUBN+1nkklEP7+UwBawLeyIfW+bzdliMglFZeANYHW3q2Yhl6xcVAS4OSdkmMTMCbFqntTmqPsVClSvzYCJzhVAqi05r6pEgC0FJcAbw9YRC47N/TjV/KQ8yZHceNr/pPro9951lp0BpgzDhTGKXCOfcL4mHf+ZwyipeD3KjtR0EIZgAJguV6lNwISpagd4CuGsnfxw/I57TkHCiOQSAa8K4pJoN4AwGIcAND+3qkg0/eHZDxwaVwjhSQlndwDWid9TxoACngw/8yz5lrAHPdTxFfPldwKTNV8aJ8KqBcg9u6eSSpDBxJywYDVl/aiQFX+xj01vuDIZRzcCcGYYLwkQTeNVRFx6SXtvWQQIBlESOpb6ZB8LpTy6sCRjpaCJwNPcqm9L0Dd9Xp8N8nE/8vWm/9IlmV5Xsf23czNzNeI8NgyI5eKzKrK7pqudbqqu6fFCBA/ISEQLUaCQQKBEDA/gkAImL+JQUxLM3R3dfVSSy6RW0RGhHuE727mtu+GPufer/vLoD2V8nD3Z+/dd++5557zPed8jww9OWM4SUm9qHkAd+G+AhuTn3fZjg1o04mxcQ3zoyxnZSyHfRxKgRkj49NeA5jWuDWm5HwKoNf10sF8RmeCgGkFb3TOyCiUUZE8XNlPzoE7C8CY5jN5jriOd6rYcMboPjKmuId0lPPiRkNYARjNne/vaBhI1mVUSD4lE9PxxPcqP4dsi0BjwFjc0Y2VAZI3svq4v+hjAK24jgxofo+zL8NOjiX3o8mo64LCDS2H6/RF0Hc6D5cRtNeZiz+ggArvz/pJvrmGrM2koyDj+Fp/W5jH64DAOFBEqExSsovYhkBmCMpo7+hc9rNiHSi+SAqEhzJD46BF2qqVltWrW2brgs3Jfl4VbHSVslp+28qptu224Ni8a08/f2bffP2VFYo5u3v/vt25e8c++/Iz++Szj700FF7Vre1NB3gB28jK/Nu//40DMIGLbumgE2MPXLlj5wymERVZZ4AAm3Shb29Z56zjJeGTIdzKc7tz67ZzptIs8Pzk2Hr9jhVLZOcV7OLy2MHnq/6lO37FSsFOLs5tulzY1s6uA+EHr185TUi5VnQwFRCVubu9t+cANKAEMoRcytk4Onp1nSHvFW/TkVcCsW6AWtBeMN809yK7mgxizgHAQjKX+Bmg0h2a6cLIanfbggZGY/hQlw6EIIuAg37e0yjS5decHoBgoxoJwj/Jn13/eopVAO3rtYY7JpeXF3Y1vbIiDb6gQQBYcGc04x3hQtk3TRFzoWy4Wfc5BrDa2t4OGZyR+urTz5/YX//qr3xvueNTgM6g5uvI3AGecl+yaJF91tL3uTfTDgC0O2PLYN8B6PB5dIwCLFzPdciqZ16uUnZr91bg870c2NnZhS09cSNtuVTgVcynCzZZTKyYKnoW/o9+9BN7/vy5/epXv3KQBroEdCd2A3LIuXPV64bgd2Zli/TEBqOeA9CzKVQXZdvfu2+jwcwmw6XZPG2bG1v205/83IF99EmmmLV8IWcfP/mtdQdnVq2XvJIFmWGdoZ04Oj2y04sjz6yl0SFrSZn2dnvLG9OllinPIiWbszPoOgg5tZkDGWQ3txobnunbKDds0BvafDL3YAjrD+cxAPAvfvEn1tjYs1/99a8diCNIA2DLGpG1vrnVtFSabPmxvT45sOeHT20w6Fqz3bTt3S0HewBfoIo5Ojq1ic1sI7th7z16z/VBs960d99+ZKOrvn3x+Wf+bLLqR1O4YudWqpas5xn9axuPZnbv3lsOHtIgEjCW5lzp9Noq9aJ1+xcOgl/0wt6YrQEQnencG8eR5Q6dy+3dO0G/EVyIyRhkfpLhTdChVCi5XJBly/fT0zMvp0dv48sQbCLYT4axn0+29IAQskbAhOchr17BgA3mvTrgpQ6BvOF4ZMfHx76XOBdb7bbLM/sbnXv79m2/Dr/l8OCFHb584Vm6my2uM+t1L10u79+9F5KFluZUKwRPnj9/5roSW9EDnTnoZucO7PPOfmZQ8Rd51VHQ3mQ7ZkKjPwIlzW2XX4BN+U28q/eHiEAplQmsF3PHOBwk32pZo9W04Xjge2M4GzoA1ht0Q9A1TwZ2CCDNY7k9Y8DuAIAWIIFup/phMBxad3jlc0zGacijDZm06VSkSYw/FzxzE3lIO/2PV3rk0g4I0sQ1ly5bKVuxRw/ft7fvPfJADWfUwfMXDmRPZkNvWHl8Dm3JS2++R5M4ldG7zEwXXjFTKVasVmpY1nLWqrVdjg9eHDhVSLaQtUKZdOCU67nReOx0Io1GzZ9H8IF5C81mc1bKlV02CSRUy1zXcNqi50+/ti+ffW7jxdAy+eBPs5Z+Lswn1769c8F7Ukygw2LfA4gizwDQR0cnngRUzAeAnsDocDa2Qr7owY/Zam17+3dso9X2ChfG5YAcXOuTqTf+JSP/yaef2ZNPP7Gz3rHVAd7v3bHhsGOD4aUNRl0PdMzWC6+eSKXStgCgtLRnj3MmcM7lixkPrnGuAUwSxK6U6lZIlayYKtlWY89qhaZVi00rpIpWyTdse2PXwWgqgXPplB2/PrJnX3/pXNatzaYdHLyw2Xpu27d3zXJr+/Vnv7VsMeeBt1qj6gE6/n41uLThbODNMdn3zdqm5axo7dK2/bt/8u/bjz78sXVPL+z/+b/+lfecqFWKdmv/lvVmZKAP"/>
          <p:cNvSpPr>
            <a:spLocks noChangeAspect="1" noChangeArrowheads="1"/>
          </p:cNvSpPr>
          <p:nvPr/>
        </p:nvSpPr>
        <p:spPr bwMode="auto">
          <a:xfrm>
            <a:off x="4992625" y="2106583"/>
            <a:ext cx="3480489" cy="3480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data:image/png;base64,iVBORw0KGgoAAAANSUhEUgAABaAAAAeACAYAAAA4k/DXAAAAAXNSR0IArs4c6QAAIABJREFUeF583YluJMmWLVYng8EgM6vqDv0XUuN1P/1Lo6XWe9LXS5AEoXGHqhw4CtvMVvimV14lkCAZ4W7DGfbZ55i5+c3//q9377e3t9vb29v29PSy5d/d3e12c3Ozvb6+bm/b7ZbvX9/fx3f3l8ft7u5ue7vZtu3mvL2+3203p4ft5e12ez+dt4dPf9xuzpft5u7Tdvn88/b48x+30/39dnf/abs5zXbS9t39ebu/v9+22zS0jT7y+fv7+/h/Op228/k8+so48l0+y+9PT0/j98fHx3Gvf5lDvs9//27e38avuT7/tDXm9Pp67Tft51/ayP+MgQxyb67Pv3xmrPn97fV1jPPl5WXcd7lcxjXfv38ff6/bPoyz23l7m2PQ76dPn8bvX758GfN7uL8f88140k9klt8z9vyMfNLX8/PzdWwfxrnNcedfrje39/ebcf3N9jZk07Lva/WTMaZ/ctzbefvQL/nne+389NNPVxkNm1oyTp/ny91VL62byDPz6vnms/zPv3z+8PCwnW7OV3loe9jX3d0Ya9qg/4w/30VW+T/k+DL1zDbe3l/GfWk/10c/cy5znmSf64cfbFMXkU/+k/H0p2mn+Sx2kfZ6jOPz8/3v7JfsjMu4Wxfkk/bze2SR8eT3/My9v/766xjT1O+0f3ZtvPks96Ttz58/T5u4udm+ffs2ro2c0j/dazufR7a//fbbVf/ph6/wY/6728u0weu4TnNMGUN+8stcoy338jvzyE/jY3fDJ5d9Tf29Ddlol37oLNekjYyTfvI3H4IBbJMNwIGXhS/b69sVA8Y43yeWPDzez3m8T+xJP7Gtt5fX7bevX7bT6WY73Z9Hf2QVWdB5Po8dkVnb2I/8mlxzPVvg3zDKXPPz29P3Kybm79vtZtzHz+AwTHt/2TFzyPJlzim49fXr19FWcCu2kXHn7z/84Q/D/vO7tsmT/tIGe8vY2VzazD3pnw/R70ccnfM9xgkYCUf4Pcx1D7s/2nCub1nGR3Jv/IPfpG3xYY+lc+4jxq1/x9gybGmbOMkf2Ze287c2yLNjWe4bOHg6XeXdPsiOMt6Od67f3qbP8bHG+JYR3+RfcCS4OOxmxdOOnfzTHDIP+JfvxGs66xjctu3z42cT52c81K9r2Jp74ZHY0FjO/zOPjrX0dcT1HVMnR2I7jUs+izzpTUxiT9M297jB1thg2ogdsC3zNIeBFwurcl3uiy3k9/Q5/XziPln/o9jC/sSMn3/+efvrX/96tUv3p834YcYitpJT+s937WswTcztGNYx6EMMXtgf2eVfbFc81idbEo/ItHFSTM+4jnYJb//+97+PMec/ezfGXDOwemEpLBlxf312Os0xNm8VkzPWfN7f95xH3Fuc1Xj4K5zseJ1+29dgdO5tm8GR2QRbbNxsjGBPza/3GP1xfuxHf2Ll0QfJm000PrDr2OjPv/zhakf0DdfFPjGCH/Dt6CzywH1dj781F+Wn4kyuTX+//PLLB85GVxkb/Yk96R+n069YZcxsLfeKLfz+aPvDPt8n/+L76cP16RcnYQfNP13bsTN9iL259tPD48Cn5r4dS/Gb9E9HmWNwRFwji8wtcb5lmPjMxn9kZ2mDLIyXDww/eZt5TPNi48iYxDpt90/xRWziG9ojM/MQU4cdnSZXv72Z+aU5nFYuAOPFk5vktzXOwfFOt9vL69OI4OPvlR80f8L5tMOG+azYggPganvsmT6Pu+G07dvsLPOETewJZrSs8ln+GadrYFjHWbltx0U2Ka6F74mdOGfi2sS0yY3kQW9vM7e/2SZfgTORE5l0PhDbCefKdXwv7TU/xenMKfe0z8JxcSvt8Aly5b/knvmIpcYDM/Jzx8eZf+VvumNPzWfYYvOR2c4em5urDmxYtQXjjRyi472/m+31LXnslE3+t53kejwPTxS3M47oLXUG/3D9/JTfxd+1y0ddB/Obt5CNa9Jv+jB/c5IP5F7YzE/bnxP74cWRB5EXm8u10YOYnZ/P375f60S+T99i3cvTzP2OfkjnsaXGxdzH3odv359Hnq3f5E+5N9fxs8jv9rSNPOjxcj/k8duXvw8bfPr+sqU+gs+kr+Fzb68jn4p85D0wgv2P758mf2cv+t5uZg0r/H5i6Nu15jHiy92qdz2/XOWT69M3nBtYMi+72nd8It/LJ+BxxsneMq7II9fgCeKPWMLfz+dZp+F3nX+ITR27zZ3Nff/y9YovuTfjy//mzpE3/hhdZQzNNeiOb8m/B3d9m/YpdrRtwjRxyt/sKf08f3+59t2+f8Xemz336tjGt6K39I9HsVtYJD4+v8w8Pnx/2MOqS9zcrHrq7eSyqTcMbvYy8fbtZtZi8IaMQT4J48QF42uuR3bip9jw5cueb7JPcSqYQtY3KUCn4TT0/CwIzCJrjC8FutsVsLabWRS+uZuFnfftdnt+udvuLp+37fZ+uz0/bA+ff/lQgL57+LzdhSjef9pu704jWA/Cez+LWvmMYwngwCrCDQBwZuMUUACWZKCT2yuBWAVE93bCSLEtWML1WQd6ikA2RsBcwRWQKhbo5/19JzeCXP98fn66Jj/IigQiwHRZCWzm2AmsINdFzbR7NJbtfeoSwO5JyCRM2/ssKLm3x+baHSymzshygswOAN0OZ8u95OX7OGb+xdDftlng5djaPjo8R5NUICvn0+UaQFs/gE/wS9+SVbqak55zN9f3bTq7AtjLyyxGBgjISBI2SM7jwzV58D15s0dFBOQw95nP07cZ4Pzdzk0XPyKWHeBSKMh4Yy9dfMj9bFyiTNaEpr98nsDK95AePomQ5brINMGF3LRlHu3HgguAci0ZvLzNhRPyJwf6Pfp0t51rjgUa3/f9fDLX9jgEDEQmfyNwgnBs9IO9XK1t4tj77SQcKUCT3bD9t1kUu18LLKHcMGXoNdxgS3B43W6Ci4vA0kfGnOsleMbNl/hBJzTsjgz2JGZPjvgBsvz1+9Qje0pBuZNn3yEDmacxjLG+zAW42N4IuM/PI7hITjLOBByk1rgzNjaQ+zuJJovc00SHH7RNwMSMJeNm7+3TI94UyWRvgxgubKQb8uHLdI9kxEdy7ZHs81U2xY5a52U6V1tQgHY/n+0CFMLMfumOHMyN3JBIRYWMQeHOGAa5CjYnFSwCCCPZ2xGPyIWtXwlPJbTtY+aPRHfCx8c6PnX84o9iiZ+NIff3kxDDPSRHm10gy3XNJfI3O2WDricTcZxexKmWeb7TX3QgNh/H2zIl1xDC9ml+wa/TRvtb48AY48K03Jc5xD7xh0lW50Jr4zwbF48aB4M3+TvJRBYX9d34jLy3LtmvGEC3/Jpc2Cy7OOrWWHOfpCy2ywfgYXCZ3Omff7S8yM/4YSNMaHtp2zYf4zOuyGZw41WAvr3di8J8Fl9yb/Mi9nPF6BWj018Xgsip+WpjiTjODvXRnI29H3XS9tmYkesyh16kSwGp5XLlSauwDku7Tfhk/v5mg20r95eHa4xjj4pLrjsWoLVj0YCMZg4zi5ZpK7/jMeKYuJq55vcubsH6tGfBpPErv+MbsCljwYn1kZ8tQ7rpuCU+pTLRPtHxPP1JptMeztUFFHyp+TIdDhu/ndwi8jDOxkB6k+fwUxsayBaPt8GGr7HDxraj/XeBTny5YuPtzv34RnN9XLtjZ8fK5hXwgI9O/JsL5Ef8Tm6btlOANofBR9YGjNyr7dHu+76Qd8Xou1O2n2zPq4DdPthcE17wR76Pu/yIF5DPy8vUHTnI9yy6aBt+HGWXduB1xzbyIJ+00/7ZMZZNNEbxkcFxR2FjbrThu2Njxdr4wtcmVswNP2+v23WTVttErlX8NLaRJ5Zv53522Twp9+ZzmJ5x4Wtsgt+Rp3aOcyf/LsjlXrLsONz6M57mt80D3AdXsulPcf+IZ3JQxbbMh/9Nm33dsmEqOarNH+7Jzy5W42uNyZFJ7vOvcwPyjm5yjQ11uUcBlj2ROftWRKQnRVz1GrbShenm4e3fjYf8u+MRTG48zj24/eP93BCIjzSeDJ2/vA6Zwuy0ozhuc1UX2PmsWP39eRb+YX/yOpyDXAd2nraRI6UAHXl++frr+Dr4Y4Oe/GXgdBa31qaC5m5k4zPlCX9f+c773FQWfj//zfoF2WU8wz/fZvzyD2bm71EPuF21wLWpi/+03+DKfC16jZy7hnDUAf51Os3aR9qTu8GwIyZpQ5457nl6HjHSYrTYBp9gEtuL7GFiY3TjQ3P5p+e5EY98+ZHr07c2bYjt2J8iKp/DnT7o4X3W7NrmW98pIIu9o166uGf6l2cPe7m1cXfq6/1tbowZVYZwlLu5sJFS34j5PyhAw83ON+ngiB8d9+E3/5y6n5vYjnmRcYvJN//9v2yjAL1tMwARxnY7d1G+pMBwuR8rlvGiTCK7ogfojN21D9vp8mm7Oz9st/ePWwrO2+l+FKUfPv9h2+7O210C1PlxO53v0tkoOgPK8dna+dgGZxwxNgEOWeL8rgeAwMWkB3hdd7Duzoe0H8l9C7XJ/pHcN8CkAJ1/xtZzmGRhTwC1yZGmoU0ARCxmkJ5EOsB0twLyIEtrlb2JbAO38beBvy4CI5B20jjmtYzfPebWgMahmsQiJYocZPQjZwJa5i9wPTxctvebueO8iZKiADkZWztDfh8k8WYHz3ZwffV8f0TOFKCvCHyz7+hOH1/HLtWQ0Qnkx+CSHfzGC9y7oBZ5NFnkpOby9bcvQ6/txC3DTqhyr77iEwp7//mf/znGlWQq800gawKS77oA/UM7eZ12COwEPzqIDNhoAnMXt5rAN+Cw2SPpajlmAQLBJieADWyPft161vckux91pN9ObJtoIi1te2lPW5FBr4pesXEt9AyDyFMd2b3xOu+7FvDe9h3dafPuZgYA9nC6ud3uHy7b8/P3sdCXuXeRVKKcYA4TkHu2k78VeI5zgKlNAthZFxmfXubOp/Np4r1El+7Yawro7Lux4vn7xGeJvCDWxSB2g2g3HsBypFQRYNrs3IlhLBLoxj8r25lviIBdMuYIuxAGgTRjgEONoY37Q2+rUKuAKwEwLqRb7NSveNDtkd8HOypi6Np8b475HblSZCB/tt/6ZIOdsMEN/pG22WLsEIE8xpjW84/GPm1jYmLupXO661giKeliBHvrOK54wS74fsfOj2OZiyu5zpNAkoj0aZdVx+fuzxxxjLZbMhTbtIFEwQ+Y0bZClrmHL8dm+Ic5jM14q6jZ2NS+Ro70Bz/HNav4kXvTf2ylxx0CS4ZNonNtxjXI6XoKROEq8z0mr3DgaM8DAhf2Ni4bP6LJpo9+0XNyTz7DNSTWSLEiXPAm10j4ydY481MB42jf5Ac7cZn2S/NsXtMkfL9njlWMkRx1vCSf5lTXedduPgnG0QaNq8fXc2heyL/a9yZ/2Z8AbPykP9/DmB1HeMj8ad6ug+1iE7sSy9zDNprDjx2J21xkzT8LDo3LmUfuoX8yzDUWlsmCLZC3Hczw0Zxcn7F74tAOwsbd5jUde3DPxirjOmJL2xg/ZOfj71WAHjF4JZitf2O3cyzX9Q48uNtJLx0N31sL4c3d2zbwS7kQbSvKwAd6bDuBe2Kfa/gJ/tYW1DFocMyV/7Ht5lC5j111H91e+mhM4QuNU43f8OHqi6e5mco/z4uS0ZV7vu/8Mp+N77N56uZt+167OPEYdqRvOm2/6LEeZbTz6Lm4+SMui5uTjTGTO/ts308/MJnOjYO991i00XjT8d69YphcPHFtxpdZEOE/STeHT7/suyjFXjqL33oC8+j3ZIGbwX16YvvwNzm08dIbTJFvkI+YzWfjc2Tl3o515M5vuw7RumDzHevYX57AoRM+p6CpRqIfc8KLBye9ie3OGJ/2Pe0pDrAjvpS/LS6l3b///dcPCw/6ONotToHPiL0pIGo7fWbMxzHgJniQtuxMbf7TsS598afm7fCzuXeu43ORg/z188PjdbOIObGV3GMDGJsn8+gg4zNPOIjHigF//fvfrrWLYWcvCn8zvyDrbEQaCwzb+9zA9X3m/SlAW2QUr0axdG1Kyj35vJ+m4otjzi8zPvLTK9a9zae80x+77hiWgmXm1nld84h8F99JfounizHkN2qBqy5Fx/lbPBcf4ErzW5zp9nYWaMXuxkS8zXzzM/Pk88NWXt9G7mlDAjtJe/LNtG+suVe9zTj5pTm4dmzEet03KXUM4lfptzex5PORc6yNWVnAh0nNj+FDxt/zw5NdK7/C7fka20+BPPPZMXTVcNcO6Le3+VSwAnTygcGvXidepKzb/it3EkPaHzumkgV5Ny5OHjBjd+6BV5kTG8znI5f+j/9x1IR/lwTNozdO2UC7ne8ugyjlswHWCfov2bt1t50fftpubh+2m/PcAX06P2w3l8ft8vB5u3/8eXu9OY3vTuf77SaJVhWfRzBejkYhgmqTvw4CmTDltxAokZB89/YyCxgdEDoZPho3gTPKdogj0Rn31rEGxs5RpyHvuy47GDAwK0ASGHNFsLMir18g2bKRZDXZa8Lx/DSDgqAqcbjKu9nGIZkUADp5b4LVugAOx7FmXBLdBtE5h7ft4VN23X58rP9YhDrKHaEZ5Pw95GwmRuYGIM3xd+C8kvYRMF4nIbomJ6sgLoBnh/oEyxlo03cTuPgHR2MznFFARJaOhHx8v440cI/gyo670Aucck1kKqBbnc73xhKda2uq+OMRN+ZiTAFNySRbFNTbnvhSj6UDv3lcCf4qCreftcnd3k0gyvX9yCv/bZnxRW2zP4VY4+VnElmgx2/YiWCtHf6bdtg5sto22ON/el0rze8fd7DlyQLgnJ/3p73gM1bnt5tRgP72PB8bMwe2dUxcBWi2SieCRz7vIgjC1EHzeO/Q4fs6DuVm2ncXciRLI9htM5Hg53BSAZotzuAzd4EaU+7Tbic7bJDfkAO5kb3r2g5dI7FmPwr5kgIkA5lRkG+baHxkI3Sc9jMXZIZfHQupEsxjMkNm2mO7+jnd7cllx7C+voujCt/uV5yhe3Lh+51M8Y+0QT7ZsdGY3kRi4OMqwtNF+8qMYTO+tc6ReMlixsgnu2jDVmBJLzYMclx+SB5HfpCVdj7TOjE/mNgxrH1aInHkGOSnQEMWaS/X0kkfbYK4etTT3yNO1dFPjb0hhEfOwrf4WnOjoz0pmLTe2xazQ7111jhiV4idFL1L3pga29l+61Dy2PG//Tr3KGwrJpE5mXacMg+6V3Dmr9edTY+P13gVHTVn0G7663jdckyffAYXg5Xmnp902LxG+zMWTvlqmy3DWmNgt0f/DCc+xuwu5mb8dNB2wZ/adhRABl4v39E/XOp40HGMn0goLex9+zYTsMZoCS+/Jpv0wfebzxgX/yTXkdy/zkd104fHe7swhMul6Nr45Z7GCDYAzxSQYAF8JYPu0xj151pxrOMtmZMVHeHLx7jV9sXWr7pcBei0rxAh1kQ+5jQ4xDpiof0F1tAFGYn/KUCTtzjcfFQsME/zFvdgXb53tAFcxwXZfiet7N+C8NHXYwtpL0/Ctr8dffQoL3Jre4Q3cFY8cu2Rc7D7Mf7T3BRwHUMd59S+lR3Q7UNjnHen8Yj20zrCztibI8FrmNxxqbH8KIO9rf3p1B4nPcEO8ReuGUN+8gf66vyk5d3Y4Hf4AW86pscmLAKRMazKhp0ZL9ZRJ9cjStaC9doBrWjZsm6umDaOuMxHB34s2cMW32VcySuywAST2Tj/JLujHthxvscbja8xxPddT4ABnQc13rAhRfb4R8YoBxJb2TAe5Gf65zt57D7julzm0SviatpwfMP8fh5VhAfgLpFVCtDwPNc2t8nfZJR7LfDD+Ik5s4DYc9QXLj7z5/3YF/ECRrX8jaVz+Ja9fvwkz7SBZ2h3HCN0uhtPcsEuernK6nniUO4RY/I3DBZfYEbmzuZHkfrb1+vCf67NkR58QE43dj5/mjuxn79/GwXo7Fwferid+Gfe+WzEwZu52Wzcsxa44Fxz4bfXnR98sM3XeQTgKHAsrtPYk4WLgdHryJDGcjYzxnE7x9ZPl9J35wrwzTzgReclRyyffGHaZeZ65EqwRlvtx1fO9T53asMC88jPrp2Ii/lcrtrHu8in5IK5d5y+cLefICCGdbyDr3zjGoNWgTdPyB1xm48Pu18F6LSDJzQHeXiYT0LzS/YA7xJ/MuZ9UWkdP/w+c/AuQE+7nXLJzvfB3c/Tfsg/n1n06zjGthqnO87KDcg882587cUV88/xZ9cCNCVfjeQmjxqetttTipf329v7zfaS4m8C9u08w+n2dL+dLj9tr9t5uztftlPOoc1O6Mun7f7h83a6PGzjIYBTHimYu5/H2c8Ps2LfQYsiGR3yIHhyOveYPIPrACkYZ6LnddZXB1qOI+EFYoCxiQSSyfiAwJWUr13j/gaCAC7F1R67vvaEfRY1BVrzAF7ZAc0w6abB2fh8l/YFgAEGL3NnpkDaScAYyyJfRwPLvZJv3zX5oB+Bj7EyLuPJPYIrsryTyG2QuJCVfIZM9DwFp/zsvjjC+bSfid2B9AhaTcRazx4JIzcOnsIzoj5BZX86gC0MAnKej8e5n64BYOaV73oXHBkNQvS+F7XT7hGknX+JDBiThBzAA5Fh82snzSQI036SKLfv0OkImisZYCN2ItE3cGzgTJsCBvtsYG5CQt8dOPlvDkf26IrEm3ybbPA7wU/AyFi7SKSNjP1YgCbfzAN5zJyBZhNa9tV4dA16dd6f3QpHzHh/m2eVw4EQIVgmMAyf2ebjN/RGn7ve9h32bAxeZO4hM4K/pBHZ8khfBwq6aLwyzra9QU6qAJgzrH/k/1Z6ycYY4JLPO2nowAar+P6ODTPwdzGC/uiejpBbC38IdtryyD7b7t0ldK/YAoMQ9fYXbR/7QjjooH0G1ht3E/Wr/V7mLgKklV/6yd8/2s4kj/mf+UkIWnZ0qW82DtePBWg+LDayCUkEktzxZv4+HyFr7EXizBdO0HVjJL100tnJlnnDgiZp07b29xcYW8e/Hjebhi90QIcdu/QDv80FGRSL+F8+F8PZWO/40VfLedrSfETu+J9+2VDH5yuhyCPBa2dr7E6i0HFL+9rrBIGvZpzRkWJR2lcYSLuNL3wXUWVn2s3f9Mf27N7sOGle8LpjRPsLXZE/HbWNNW84jiftsnVY7BpjONoWrtD8tHlmc5XzeT41xE7ESv5jXkdcu/K/dfxNj23wgpV0RJa9KIgPwdUfYYq+YREuxG7Mt+Ms3prP4GF+z7F8zY/NtWMKeR0LpNcYv+wJBuH+Iybc7I9L271v/safcSjO4jnBPdyyMcTc8ZP8bUdex6SO5eyhcdj3HRuPHMS8O54pRvF3MhD/9HEdZ97CsnYGKcBL9qN7O0Hzez8JY9eVBRn2g8/BAI9gwyu+3BwR3+vYk3ZsSmCDGQsM7fii7+YH5mcX4TGPu+YX6wzQfN/3k9fxvh5j67r9oblbxgyPjjY7/WEWeHEd/qt/9yTfHTJc+hpyON9t35++Xo/g0C+MP9oHbGxMM798dpTj9NNpH+27rmV35AZLyZKsYAT7F+NhdstePx1ne1zkg6+w9/aBmavNYx8j34+cYZ2J/zZ5rZjQOClHhSfmJa7D4ozbebPmknZyX4q6ySvap1sOR9mIOXIDY5a7diyAwfHTxkrY2Bidz5pT4Up2tWaM+d8LteyocZz/RmYwIcWx6Y/7e55gNb4a+QRXFFePPvD8PB+VF78am8Xafjok4xxPZq93T2X3dcsSLogxuGnGeaw9dFzhK7mmMY8e2DhfENP4krbhbo7eUChW7M98Mm6yHLZyd/6w2z6fBbPklLCDTt0vDsnT2CpZtT+P4uA6e/flZR5TmB3Io9B3OzeKmZcCd86AZiOdh/Tvo8C3reNwVx0nRwLR57Dpt2l/fFxBlZ1f7uYCD7mlfef/D57zPvkpX8WV26cVL5sH4S/8ujlI6zAFaLKEBeTROJ7f2zfJ93y7n7Xd/oejHXOOI84cx9mLC2M8y8fggzjT8TQ6swlCXcZO+NfX9c67taGG/zuys2Oe8ZtbvvvjH3/5kFsZB3zODu3823Peqe+8Wm8uosz64/15FpbtgE4+P/KP076rvONDYxiZwaOORexGARofSc1YATpjVoCGc3Nuf9xu/rd/uXmfBjhPY8iKVh7XT8E4Veyc+3y6u98yjZcI8+48i9Knyzh643z/eXt5P233Dzl+49P2niMR8tKy+0/b2+1pO10ex3k279kpkt3Ul3kuE0UxtozhSJQpwiSPgbc/B4LHAPkpxzysXUtNyHMdx2mnatBnLALIj5wpJcMYDoX17oUZ8PaXFDUxYECvr3MHV5y+k8PcO0hi7SgE6keDaKIPbHbitO9ecX8HjLxE0dh9bt5tQHTT5KpJb+7tAEMPggxd5Sdw//TpccsZtA5Gb0LSJI1O6EFb+fzxMle4jQtAkHUnpx3wONvNOgS+ifUkV1Nvu53Oo0KaoI1E6bQTrCaTGYfdJZFTACKf2a0scOURIEG6k3IELwTCi18korEXCYTkAFlokgXAp2/t93SxIH0qXEjkjglJg0falPx0++0bQLJ9ku0dA1GOYFGokXg2JnRwbhvUnzHrE1lFiBGqqz8UEerioQRPMb7bN88OnE1YkYK2wRSgMx+FkgRK5GyObT0idZ47F3IvW1McR7T75RmKXOk/c7PyisCxOzZ3DBZ0z973FUsJw7zD/AXaflSr/e/9derP7km2ww/tQoPds+i2H3+RvzNf2NHYRPfk3yTAvDpGIDDsSbtdxCZT+MJH+W4nN+IFW8qcXHfERrbB/3KPcTRe8wP+fbsW3474Zc7kwfbd3/NuH+nk8rgwY87scsjwbe7oTf+dLLEPhKJ90nxyz/39XOE3/oyzd1p0wSPyuBKnpXPy7IS2C7eNt7m3E418d7nMFxFrN+0hkZKwJqadyIgBGW/HpczdeFwjRjZ+NZ7nHrbmQThSAAAgAElEQVTdBfd8bgdLk7pdTvvxXcf4nGu0ySd/F8NX4gHHnUcXPjGxYn/JV+O+eSgyGSfd5XPJde9OoY9c15ylE5TGXC8Rhe0SOLbI38yv7R4n9F37WHPBIw88+tJ1sWUVeToWtVzpHJZGpmIfXbANMdDRVnTbMULy0/ysY9jAkFpAYJvNYeA5bGMPrrGJomWgD3jZf+N27RONC+KGeXpyKtezY+12zIrO+3givke/CtxpX1Fn2N79PDImsoZDMA/O5CfswOcsjEm84AI94AFpu4vXHavJsPuBg60DvpXPxMPmKmmTPNm+v48+J5awp29P8x0YOGD6T7yHIemT/bZtjd1363guMuiYICd5uL9cd9Lhl32dccC5jrUWpHJf6w9fydgcG+C+Y5GAbuE8XyCXFHHzHe7Dzsy1x8wuOvazXfrq8fPfY07U1yoQyGUa+8X7YUvvawPMNmPDuP58t335Ps87baxqG2pu2xyt8ZD9daFox7C5OacLHuTQPtzxuds52nZjgXjaeSnZwonmH50/6btl+xHjvVtnckm8JEd6Dnm97cckNM9qvFPc7g0ijXPib362/8ffvegKdzYPcs3fjc/sJn3F7vN3dAd3mreaix2UipQtOzaQdjzyn7ZzD2zM9eOYg3W0o3lkLpk7PCVrHCX3jyL757xweH9Jmr5gDJvItb1LFL5MX5yL33A//aY/5z7zV/6BX+XvjCMFaP7U/IY85T9woYu/5DXbmedrZ+5ejOhIyJYrW9JudEWu9DV0d5qc1hOQV7xZOzzxnRxB1xyTv7Az+UzmFrvK/MVcMmEvacd3jkXILs+xAP9t4oTNdtmBPLhQNnHW4lv6H3bwNgvJ8ieYK57yXQXoK/46emPVHHIER7efwjc8D7dJob7tL/2wlZFbvs2iPTyAjzApusoY8ShYLp7AhMZXucWU5VyEEq+7r8ae/C729/052rL/NTcxho4lfCzjMmYLv3iGa4acVoGXXsROMm08gVejBriO5BynbB3ewTZs7HXWk/hb57+4UO779Gmef9+4x68HLuQdBPXei/D94Ru3p+370zy/OptQLueJF1kTHLxz5X2v9Q62o5/l7+ak/o4MyIPvdx4357u/W4Hu4Iw8c+yA/m//mj2YSYJmEfo2Z5OOlwqkgcDL7djVnOM33rLr+e5+uzvfjwJzisvny8/b6/vtdv/4abu9v2w52/o1hOLyeXsbO54fttu8tDAge5rnnjJwYMJAGA8QMFHgz2g4YwSpiPQjEBkTXit0DXxNUrWBRKYdAYazI61thFdDH8XKCSYC4kcyve9A1i4Dmk49HxMFtoIPJ1OAbgNtQ0m/AhTnYBRHg7q2WS8dfH3eC9D0YHzmr702PG1JKIEvwBG43KMt1+XznAGdQ/zHyxSWk3WgOxo6wGijzw7o1n07Kh0dk63+O3Y+7crbYmdBIPe2bPuYEONgK12M4qScju1E9xmbYMWGX9fZv22fgJYfADYyaj2+rII+uzFmCcz07eh4f2y8kyKyA2L5TlGb/BGE360OrhePfIgA6w+yP+pQwpPPR4BYj7i0bzV5c137JbmwUyDJfrXFD8nA910UY6dNlJrwsYOrvlbgaqya+DSD6DhNfxWUeweRHfQB/g8+cbe/1OpHuJZxIYyNK41NjYu7vveXO+SzK0FZu78FA5+bT9v2CMinfcdA+mmMGHJeZ3DlMbd8L6Bqlwzar5HRHlPPoeUDq39kYx0Q2XR0YbFH3wg/O4GT2mRjjSv6VbzuhKv9kL+0/OhGAtHBGpFj46/rjK72F/pi88ZlTB0vEWTxQTsKBnbBs3ljuRZ71ktI+EEno8h2x+OODVP+U4qukYxlHJEN+WWccMVYjnabdhRi2HETxdwHG+k+LyFEfuCwggyb+BF58xl7IS/3KjC2n8By2H5MRHAAbTdmtA61M+1w3/3SmNI+y0/YTuvDSwj1LSm246mfLupiKptnq/xWPJf40JmYaIzkJnmgU/dnjBIoNoeIN5/ig43/XehoH6AL9ygwsYVO0nwmIWpfb1uXPP2jGKagz65zr4Xg2ccsoB0xRDxnCz0/ODRse73LAua13hsr8n3zAPZkt1jbeBeg8IC2LfOXALW8M7b0k3/Td3fegrv4Pm2n0GNsFnK6yIL3NOb3ZylAi7FXTrCeMIJpGW8narCBPJq7K2IonqZNBe9ebBXL2Ax5wrKOixL2yEuBGdYkb5Kf5Huy5Fe9QAxb2HHGmg0Y6ct9MC7X0CPfFsfyecaftjN+vGzwqZXssocknvib+MEW5C3aaxvPNceF2/Y/8+tdpuxKrITnZElvja3JCfloxwx+3377I46SHXri+Ye8bfGsjqvGx8emHc7Y1ZygeU5sZ+D86352srkPbFwFH7Lnx2y3F2PJzzjo6jhHbUwbmIuj2qHLXKNoA+vE5tyXsfGZjhs9Tzyi4xrZuKfl1/JtDtLy23XhCba5ALrzqbnbNjvK3We+7MRiZs+ZL/ScyaKxxbEbx6JZy6axng8ZX+eG7dcWSMaxMWs3Y4pvZGJ8bJx8cp9FiMSS3t07cqHzfrQj+2dL9Gd+7E4ekHEoQPPl+dnc/JLfPU6P1+Fk7DM7oLMYkO/hU+TqfSqw1yYoBd+hq/His4l55EcO7IdvmwNZdBHefOEQGfVCNs4jj+A7v/7665VnjF3v9/uGw8zxb3/724cnf1OY60XC5pd+7/nQSfrDpbtgjufg8xZGM5bo7+FymS8d/PLrOi5l7Xh+n7Wr+xxbW/LDp55fJ9dtbiMmt+y29/WC0puJ/e5P26Ng7h2E68gN/pw2xkJGTiZY8VUMYuvjeLltj2/Goo/0R/78De6ItUdsoEc88cuX367He9Et3i7usq3mmGw1hVzclL/C78au5lU2VPg+i0C5x6YLdph+84SLMZs/nBKjM67xTqe1yZAdTZyZ8S07jkdhurBQzYZv+K75W+oGbR+5puPseAdBjgpZu9zT1uVyHu90+vrty7UA/Xh52H7+Je9NmU+c5SWEI/7dzMVT/9ix+Nv8qGWIJ5EBfN1z1HXW/6qXuJduh288PGw3/zFeQpggPN9Qe7qdoJW92d+fXsYO6Lts3b6dRegUo8/3D9vdJf8/bbenx3HO8+Xh0zjr+ftTIvV5u3z+efx8zUsHxrnRC+SqAJ3BZCBN/jpQRNERlpetSaCsundC1UkNgQ4DWztZ2zgZEAfncB18jIPykWOBhQJeBkmfq6X5J3HLfTNY7QRLsGJE05DmShfynjb6PKjLWpFsp2oCyVkEfsaZvyWPyGgHmasRP++H5pu/9hlXEzKGKgAo3OVzgc/9gh3HRGiRp8w9dpHHUjoZEmDTdhMuOgE4w9jf9jN62jHJODIwfgBLh1Mfjqj4/cs50n90OIFvBnRkCRgBSQ7WIHUkiIIVXeX7+3V2l3YbANKWhEpyk/7Mc8xxHdsh0XQYv+IIvQQIFYHIJn0myGgzP2O/keuPyC3SAmSaQPb42Qg7QMrYUyfnKUD7nlwy1yb0bb/dZu6LfmBI9Gwu6St+JGluAsPO3fejwMpGESgyEfzbBye2rHOcF5HLmB2PMPFmPaq2EiMBIyvMnUArhCGOwT6PYpGfoJB52KHR9icApt9OIpEEfpr24FZ+Fxw60GTnM8Km8LIHmUSEmy0rmSEiyBdbzHX5TCIBo/UPD1u/fFQibsxts41PcN319JU2o/uff/75uuPEZ7n/w2NmLy/XnQuw5xiH2ib5X+bTBXY+oDiRPpCma4RfxdorVr3tbwpuv2KvgySsdxiQ1zEWiE2tV/3BZ0mddsUGxMn1TXbgwZGYd/85Y6z/uR+OwQh6gqcdCyV0aafln/k4TgaOmUfmPHV9ue4U6rYbJ8mP/dFl2piE7XLdhe8steM43ZufmZPHOtOGojnbJZ8m6vhC7u9dcV5SLF4bU5NCxJyPNpalAC3ZTB8eOberI7gEL7qAmDbEVliZdnJt5oPHGA/dmD/M5CfiBf3DMXpnI+wBf2BbbVMdp3MdDKBHWJDr+ixgfiAOiNfa03dzg+CWuNN2yJfIhD1J3DKfmeTNAixdk5OY1j7dRRv3pABtnI2DdE3e7COfK+Ad227MUJzt3Ul0wJaN4WPBeeK9+BfekDnzh3yHf48Edl1LdpFbnz+a78lSXPlgA+toKjyWvMV2Y+6FNtgpiWWj+C3fFHeaf4q7kr7mVx1D2z5hZe6xm1qMyxnZ+/mL++IyfEqRqvMWtsx+stOtfYg/wG3coG0X/yWzLrorALCfPOGS33GuTuLNkfzYDD/j0825YEnGnOsVaI+xh081VuFQ7HfEy5v9CDrfs4HorXMG8ZX/DjtYBZaeSz5Pws9nxKL2P9cn72171AdbEAOjpsZ3uJ8EvgsazbFGYeLwHoPGIjGwsZG8JmecTyOnHRgBw/M3njHmuxZtcDi+cOUZ9d4bmNJ9iU/6dR95sOe+l13wBQW6yd2nfXz/PnfowpoUPIft3M2FJ0WZngMb5QPiW64Xs9LGcXdrrg/fy0vJ8i/Xiof5W1+w3CJV5/9sr3EXz07/8o3IP77tJabkJg6wvd4M4YW6nTNnB6MnwptnpR24Cx/SJvzFQfoIjJ5Xxh9ZkH3rs+PV89MsQBkv3OfPNsZd85X1IuXBSe7mIsj9/f6OKQX3fO54MvoQl+FNZGgBAG/INXKs5mv4RnNgeRy7GDnTNm1KjLKAfI1926yLaCd92ODD1psHGTPcg2tib3MSuObIk2Ev62mW8OToLmf6DnmvIzhenvcCIExKm9mYx9dhbcYc2YwzpMemx7l7+jk1t5u5EAD3o4exCWG9oyp21jGAj2VDlLhG1+xhLDas+CSG9AsTxdD8tFiC3/Kt9mscHm5NDJv5Iftif+pBnb83Llw3mTzNQjo85udkNuX0sW6TdrSb8eYoiPydF4JGBr3zPuesH2MYf0zb/Dt5FHnkfradBerBkd72d1z1Ioz43jUptjkxd9pry0U+kJ8pkFsUy984WY4edjxRznnNSRB/+OPPi9t/216+z6c8Tvczv8Q98fCZW+3vETM+di9ewEZt7PFv5h04RMcvOhm4++//PLcIO4IjAx9Jw00KdznzOS8PPG+nu0/bTT6/zRs6L9v58rDd3D1sD4+/bNvdZexy3rKakkfN787babzJ8367u7/MM7LW8RtWhqLUDE7QQtgReBMVfJuIMQCrLE3EBUqB/uZ9L2YhbByMQxyDK9BOu/1iFEU9IDRAfTlfE2hgOQ1lMiRGY577GD6eLdxEaszz5eXDDmvOxtjM80jAkDRjJTNjYUA5A6kJoc9bRoC5g9je38dHIPp+13NgALkb882Wlb4k4YJrJ43IXwcdjiLgvz7vbxF1Rl0DqSJkxtAEMuMHmkfSh1jl86en+ThkxsXZogNJh4SUU/Xq6ggk65ywtOk8vPhA2sz3p1WYbFLdQY6fsElBRKA5necOjQ7uTSj2ILavtAvsc37PHwC2/bADcj7vv7soJnggX2Ne65HaJsnGqOiZx29yBAddah9ZQIoUnY4LRXQCNNsHWocNnpIRgVLAQoCOBN9j5giZeWs/heURiOoN9tpKALAAxcYUZLICOWS6XsLKrnusGWNIRPruQqZr+VrjDeJsnvRGxvGHfJfCSwcZMr/K/m0/VkGBji0PP3rbH9tDNDth6KQD9uU+42KjyDCsRbLG6vvCVnbBZ7SXz/l3ZC3pguftr+7V7ySDs0CMkCA9aSefWVkmuyZQ+oKrHROawLKbjJm9srFRnHmdjx9KPnrXB9JLh3TDluCrpNN8c13jjnbymWQOzjqDXgxtbJBYklkXKGBOCpwIPRLS4+0kAf6TSa6zCNTxUX+DYOVN76ton/skoHsS54mtSc59bz5kgwiLAcbKn4/xk875Y37CjPyuyKbgY27HuUumGpPFs3ntLAQbXxPRHkPHh45XIW7Nf9gZm/IyqLSLLyGzbAF+wrS0gYi7r/HfAjkMyX1pQ7HTzn+LT7CLjOmz5wfT2j+jY2M+co8eV9vskR+ITY2LLcsUEMUqdpzv2XfHprSt2JRrM09FMnjXMZJOe3zmZz4w2PhgDAzhp2TWdjt0so7waLw3n4zFeEeMWpinL2Po5IBN8JOcAW1Hs3bZmMJsvrcTFg4f+VbGKi62/b5WApxrEktwsy5O8C9jkWDDknzfO9Saw4sx8ExiNed6/6GgDyvhOZ+AvZJM80sBWaEblvg712S8+Z/P8D4YJX7ReeOzzQJ8S/z6USwQ73CZ/jsLxDiYRW2YPG14brLIPXIdx+aQU+vt9/41d+j6f+TSzdH4l13h47v1EmQYBv/IH+4eueeVJ93NjT/NCYatreN24KAFFBiUvGfE/1Vgaezi/9od+lpHcMBOseDJy74WP25+iFsc7YO/mQOdwprGp/H+pbUATQbwJHrsfLDzKzhjDuZNT+SLd7Dv5pbdDz3gAPKP+Gt2ELIV8gkvmNx1Fthy/7ThtdtuvDx+Fr96YZRtpr387/jcPHAUx9ZxGXw9hc4Uk/A6dk0PbaPs5WhvzedgoIImrPHOmozHGOECnLvyq1U0b58S/weenvcNajMfm7sk057ieeMKviRmZxNXx9WeT8YXzNFW2u38dNjdth+Bd+SXbIdP41L8OMW5KcfJbR37lTn0Tu/mFbhFnpgcOLXOVJfX4nB8IPOFX8aufXm5YnP+PtYKfJYCIfvJvNKfPuERntJ5DK7TuOd3i6LwO5/n3rEJbGF/xjPzmP0M3tH/eR55+Poyn3IYvy9/jgyCS2nPGPkVXkLn5MSe4Wh435DF+1yoSQHaESLqPeP7w5MisIiOf/26n4ftaSe748mafvhL50JiLx4X+fDdqbdZl+m6BrwQz3A4+GiMg8e87Bso3dd4acGo7b5jKaxovoBr5eflYW6QZft8Ak5kR725ZQ5wMt+PjWNf5hMTYi9OKK43z1SYxi3m4u70sWAbPsH+Rj79PjcwqU3y1YwrGztH/nTzvn1+fNj+/E8TG1PTen2eedVpYSzbgx9HmdOj9skI1yCjXT5zY2d0zTbF4nx+zdX/1389jTOgX8eZJHvgft9OY/fyp8fsZL5sp/PjdnN73t7y1s7b85bC1+05Beg/xZu30/l+vqDwdLfd5AyS82W7ub/bXtLm+W68fJCRtbP8KHnwWQdPE6RAk2mDEHTbaVOA7mAc4+tgq69OhgTBVrwiBUOlgNN65I1BCkCc01sokbi+boLFfgB8OxYgUd5tAqZvc2nyBZDMh+FoW/9AIoWk/tdyPpJvbbdeYjdNUBmohMg8jvKd49muBUhJjT6v41vksglq2haobt6noSO65C/ZEAB8nvH5jsOTp/lx8Pn3KhSuXU5sSyExBMycG0jNv4Nir7hfiePaoXac3weQXY9INABfQXq9ZdWYm4zQ5Wx7yuloB6Egx8/5S+4zj7aRJrHta0gmAI087P4BVK6fMn/LK7iuR7CQY9tu26Df28b5QMumZXfEiQZKhD3XKIqHOOUfokeu5kwOu87nAtNlPX5jR95Onvdzg9sGvf322/ME6H/ka5FXy6XnbvwdsFtGHYjhAD8JiejdbNrQvjOf6Q1puCYgr7PwBZc6MDXR5yetnx/Zm4AkmAqonVTBXuQobSJTVoEF+lzDNiRZ7RvktBP56RsCL1tGqvgBmR7JV9s3sojQtm7bd4Zf3sxCvpizx429sNjjhlXsUOKD0MCRyK9lD/dyXSeROUKFT3YS1TYp5pI72UwisYhuvSREfOB7jf10f7R5eM9O/Q0/2qbIY9rGelfCWm0/Eskmm/8IYxvbjFVM4/9pF753QhfZSFiOepb4tv9qd/fT+QQU+zn6+hEL4Zd5pdDS3MIYM6dpf7NARmfk2j7YfIf9a8ccGlcQbcfuSLbFjUGMV8GBDYrvHVNgDQIvQeoCWfMtNtA+mO9/xCFbj41tPe+JNftTM60DvjuTx7kTRAHCXI7YJG6QT7DJveZqrB1XJUfG3DIXh5qjND9JApE2+Tdbap/zfX5aHCCH3EdHjZPpL9d8/ToXrY4YAAsUA6K7XC/hoKOOTY1tVzsfidJc4M8/CWPaU2DiX7nOYk37YvMV8m1fbNnk+7QHZ5oXuZdNtX710bY0bGKdkQl/85m5kDEbslsYNufvxje42clfPhsFibVhAYYZR+St+JMxpL30ay5JRI+xiS3mZwrQE8fno+kZq8U1+mosZHswOAVG/9hccwELNJnDEVOGHk4/5j5t4x0r+vMRX97tFJ4v2sJHgovNTfizazyKH/75MZ7NXYSuJ+8UoJvD0FEK0Lg83KN3Y4WPHfvExrZXMu1xO0uz8deY4NGR79IHnMJxWj7m597usz9r3R7Hx98dqfkRnx0hMws4fDlPnA6u/T45D16Z/jtWKNqbt58KJRYUyDT3pkDmqAj5+tFfmz+lzY69cPKIg7kuY3aedPrwjy+5Z18Yh59frzsj+Rg/HwuYl/2s1C6okxm87njW8TU7SOml/YS82Io4Kp7g19v7xN/GvI41P8JCfDHn42acdkCLGTDIImGPT0yUZ+XIDAty0eURv3BVeM2WjTH3yN0ylsgGhqUvsTULcWw898Ki3MOWxDh9NocWz/ppGrZnoSNFQhj6ujida7LzeRZcZz3KywBzhIZxZdxpa+Q07xNX7ThmZ3yM/UV3xvsRB+ai4Ovz3OiWfaE/KsLm3UTHuExfI/asJ/RzjY1I2XggpsF3Nk2G8iZ2zI7Stlg2xz0L8c3N6dic09bRDsjh4bwfwdo+qQ82IZZ3ntX5zNHn5ULn+2lP5td4NPBineWs745PI/8cp6xNzMvPloM+xMt8L9bunH7aS+av5sWHx33rLHGb9IwzR3BMH59HHj0+XMYLDR8eE+Oft6dvX+bTC4u34ZzNrfmIOZsbe/U3XX+Mb/uO8J4fPIaFN//xX2cBOoIc87mZQsjK2Nt2s93enLfb+8ft7vLTdnu6bO+n89gFnRcT3uYojvPn7eZ8GcdynO7P4xiO20EsJrkIQciLB3P2M4BvADgSqg7yjKcDg886YPY92tauM6ARxCboDTAUB0QZlARiOHOdgco5zqtA1MLvhCw1hg7cjA4pzEsfG/A74Of3HMGR+zmcefeKx9GBc80O+vvB+AI8GUyj3h/NQMQYTAP2cYxN1gVdY2RkmStwawLRCU3kk3EZW5PjGdz2F1cBN8RhrJxXAbrHCJjzM2MNeFpN/bg6u7/Ft8kJGegzP9mZINNFMgFSEGAvnJMOyUPi8P66E4jcSzb6A0raaRsc179PXZN9fgdQdhZM2U9AADC7Pn6/e4Uv0DGdNMCTTweatlE2OILYeslE5IY8TT++HQmcF2V1ANV37kVGj8HXfMiIj4+Au8CcTI/+Tb5XP16PAdHpkYwaGxsBvpf7SSAEuH0H9SwKkIN+mkghSz8ijoi2+zuJSd9NoHItu+lxNpYI/HwzfsEnBmZu81HUo4y1FyKTf5J3fiGgNm6ao8LCj9psuyYnxXa79tr/O4liD+nTDlm75ewci3yQWcG84wT/TAGYL5BX4wh/hdv5rnE0j/YgMpnTsTDT8mnyc7XLdcaX+MGOyHfoZj3G+6OYJ9EiO/4N44/2cA38a0EtehUrJSJsruVibnTL/rOzg+7ZIV/LtY6h4ffIHF3AD3831sD5xpWOpfPa/fzUj3FlLt0e+zvGOLps7O/42T5BD5Lm/A2fzIO8c1+T4CO2sbUQRDbSbZCp4jF7bUwZMqsXPLGZxq6QzS5AN1egX7qkYwlm/vYYX/M08cauLljURLRtvdtt/Mt4JV25N0f5dJGOjDpusbG0iRuYE101f7EQxQ56rukzBTQ4nO86tsOQ3lmbtiVDxtKxOf3ZNaWY2uMyVngiXtOFGMZ/j7yosWnE0CpA203D/9J2+rGzNfPrYrq+2393u5yL/E9P+xFB7AvG5dpOivibOcwYP/Gh+UD7+Ms6w7GT/vazkSSt5K2LsOyIP5hD7u0ikEJbY1MXiHPGdcuLn4npZNi8yfjzM0/w8Q3X+Dt9jqdc1qaX5qC4MTwSW+E4e2Un+Zkx8c3ml5kvm+OTV+62XhJM73Th/uB3zzVjtRO7P29MwT+m3+z8ueMrO1WgsDBhcYYt3t7Ngu9Rj81pfo/5+1Oj4b85xi8Jt1jN/wfnWS/IMubsfBZHybqLsSlI80WyHzIfTwTPhRg6GPa+7QuI+bzHbRzN3cwT9tET/zAHfthHhJAp+7JwhzuQv5909v9XYMQv+A+fJaO26eap7EieBYvlW152pYCO0+WdOwrQiib8A0+DL2y+MSmfib98KLbtSDX21cX55gXNaWCI9o/cBo7Ft9KugmYKjQo2+Ywsck3v0o0f2aCUuaVwbaEubadw//qW443miwkzTrkSHTfv6rw9eur8Dp+++v3atERGPUYxd+h27YCm945leElzBu0N33r1ssbpU41VaSdzNR6/p3gpD8+Y8hI5/pfxmBOOnzZhl9wscpaHkAmOmP5y3fUJytN8yXv7WftJ7u88XvzONXSL74j9Gbcx5zvYlicB7k6n69Ej8CXX5GVyY2f023ry+TQL4qml4TewdyxK3kzej7vBjeZs7usnW8SI5NTDpl7mAiUM2n1p5ozn2/ldcyC4Ndq/mbFbfM7YokNcKfdagDvaLJuzcNO5DV9XgIY38BNPg08wt/ljrrnk5IV6B41YAhN7VzH71KY6ScdrcxcfU7jnBxY64FXu7/ypsd3O8tTX6ISPwHpY1rjK/mD3t1UoZmfpw1PZsbt5rvPEpjHOm6nPPJH9/fvXseCRf/fnu+2nnz5tn3/KS9vftu9ffxvc/vL4eN1kiF8Zb/O81kfrgCzpz9wSt/hm+6286JqH/vt/WW/pWwvZt7fzQPkUnt8DDm8344WD54eft5vzw3Zze9nebs7jaI0cxfF+exnnQV8+fR7nQGcn9HaXFxbebq85BypnPWWV425faWmiwgg4xjHIKftSxU4AACAASURBVGJQCKM+BkhtNpEZxDKvUVwAJCgxZjtSmwBx8CYh+uxAxeizA9rvhC+YTyfdARBwfSSTC4hW48ck6mG9vMnYh9GvlbImWsYgSSBHRAABMzZGpgCdvwXV/N5k7jgm82SIguQISgXo+xj2nZLIwN7GJHQd/NvAEfgGfGA5yM56mUUDtYCRz+yMVPyMMyhazUA4g2jbZM9PQMy4HV+Q+xD9tNsBMmMiu9xjbhmTv/P91fZe5+PXdNn2zcYlZEgrcB2g9DKPsNCGYoBgDugBAkLp8+/fJ3AJZvyHz3TQYP/Hn52Qta8IXJ048uMp43kEi0Wa9j36aHm2Hfpdf2zNPNgw4Gz9Hv3YarxCQ5NXwcnY9gA+VyYf1g6iJghTHzMx6R1n5EQe7KaxDJHMtUdilOvoiv8iXsd5atN4Z7FlvQBmFR8lDbnGSjgbaz+dODoXOtJO9+V3Ntn21zbVNmLsiFEnCDCyZXS8l07aVvk0X8k1juRp30cerm1kmXX5v8862HYCxgYE0dHW+9wdQ5dNgFqG7JVdXm159c//xcPcC9OPRGDoo96s7BFv9kHXPdfG4sb2l6esku9PCe14MYuDx/vED+N1BE2TF3LMtdqAg+23fR07bSwUkzo+G8/+2V4Ab1xsvtC+2faNPLUs29bETJ+ZgzMDFX3abti2uRtTY07HGwVoMafHKtnLT7sgYSqbdgSHebENekoBWjzMWHAf/Rifv9kaOXsj/RGb4ROcwQHSniSaLR3ja/tt7EaMTYIemZpv4yXO1DhMb34279KnBIkf8938nH4yZcJX8A3xOZ/3Aij/hVP52btb0g/Z+f3Izfgpbivpz5haV0eZdztXf1mxX1wYWL4eX09bwUXnlFosSbt0RGb8l274aR4PjnzYs/bNn921Ltr2e249/qsNjJed70/RNe7ZLdfYkN87Xra9Ny6yvcyziyrsXRuZX/tcvu842bzSOHoeWUDvuNDxG98jo9iJnd3OJp2PxM4i1jFOuQ8+87HGmxSx2HL6k+wrGATfuyD/+/nv+Uf3R85iBXmJ6eZJfngIHCMr9tyxyHxGrBvvH/r9U5ja4xNtR65PcSQJdwrQ2dHccY3/f/vyZQwl98SOH9ZLL/mmx+/da0FBjnH197VjFw5d+cN4EdvHM5j1x/aOudSPeEZzEL/Pee4bGY5xyAaqI/cjn+aIHdfEPYUL4+F7xgvL27eNjX3kHgsgcHvi5XwfgY0ve9sTS3L2rXuPOaFCjw0E7e+5Fj/PnOI/iRmenmn/NUbXs83jT226njxyXeKf8eTvnKss/1NAx3nZaPrzwsG0qaiUwjV/HZh3dzPOnf36dZ7p27G0F926XbbGV8UmMeeIsR274JwcfeDlzXwC4mjD/NziZcZGtnh7Hv+ffHvf3GQc/Ibd2SX/l7/85WNRdR315z5FK1xLnNJOroOTYjmMYUfNlXL0Bvtt2+241T6da3HwYzFcTLRYAFfFmiGztUhFpvK/6w7otSPVO4Fe1w70XM9/Rjy4nXkFmcMrcqFDfJB+2JuXW9/e7PUVc57xar2vYC3Aa9cY+Ot2mvJumWT+bOmYo4rBbDbydGa13DE/FYaNozGIHuHYkd+JLUOf6yhIc2seJyfjE2JKc/L8roBvMR0+Dh7zNo9IzJjJAD8Y83nZnzDMdY6DyRPOuf63375eF3gH7q0NkTggnomXN2fO9TkuQxwh81w7jvf4/n376ef5sku7+HOoTWSbJ7Ln01XJ4WYB+vHxMo7ySM3+6eu37cvXX7e79eS22h8c6EULdg+jMi522fl242cetle7yRzFX/YVnQ7f+J//Ze6ApqR1JO04Azq7A+7uH7fT5dN2vvw0juJ43+637ea83WRXwul+7IxOgfry+Hm7PD7Ms6Dvbrf3m9MoQJ9uJ8kASAZ8Jden/QzhBi9GFiH+7p5VMBgGsnYGuLeFNQxnrSTleyQdKEexiooAlxD1zxF/BGLD2WuHRxv6LtOZxB8TcJ9xQPd2MB7gUmfpRukK0JRKjpwLMQRIMT4yaQPZ75u6IUtGDhBabv3dTpJm8ZKD5nervh24BVdjoNMrmVwADMDyeScPApB25u6cpy1v+SZLRB7oK8Q0oevg4fyfY9B2PRkCpjivQKC4lXsBnVUoCSCQQei88M+jLIMIbetRmVXsaVuntx4/e0Sivn7fC9juBRAAY/rGfJSk7582PomF7wBQE5qWzzGIH7/jN/QlEPn8Y7t5iWLAfRY3jbvH0J+1nZpH/KoJeNt6E8kO0GSX73O9M4y9DESBCcEwF7ZqzkP3WWxb8oNxs6+5Y3isetdOzPw+A/gMfF7K0vLqhP+Ib/riJx1MzesoM0SfnMhsyGc8+bK/hKT9Hd4MfaxH2I442YnnsdhA5m0z9BbZIlg/IjHsMT87LhxJBCz3GJy+co/FJ+PqfthGzmA2f0k7XUSOMMV4852kddjjegKBrUja2s9gOnLRdnSz8BnxVtSEJXTaOJ9x8fX87Jddpu2MBT7mb/2y29ZHCNQRk9kPu2Fr/KUTlhQ44SP7dx0/ZsNIp7/Fsp5by+boN0ecnnPbz2g7xqeOLT0HPjSSwMPucrpifx3D+KWXCUl6jauThPTdvnLESTpRgD62Iamyu+bKl+rIjfRxVy+fkqy1HVtgZY+d2BqjojP56UsMFnMbl8k237FdxTp/kx1/arvBp/izvsVK8m/Crs/mek3c2W3HA3gGJ9NuF8MSF82Br0jujhylcaj10XyBzTaewxoxsMeZ33FDfmju/KjjevPDfP597ZyTFEUH3k8h1kQPiH9zX58Zlzk1HqSAxBYlFJ2M4hh8Kd/BfbyQnfGHxp+Hx/k+DPNqG4RlXejJWLpAbMwSptxDvxYW2De9Dr9Zu76CH22D7bfsof2h423k1AVoNt1cJtcc/UCyOB7BXy/aYwd8jlx/5JP0k3FlcUEuwPbSvyJNCtCwz/f0MmWwP/nUPm0OsTFjaD3C+sZfGCPewnlttA/m96GfdQazOf2jn0d+OHwoeWU2oKwXGQ75b/s7d/L30zpSLUcNduGDvYpdcOe6m+/O2a0zvry/TTl5JN38k+DzT34rTlgYPvp/c2Aya5329cGnI37yMWNt7Dxii/y2Y2FzSpjONsxLO/C3Cw3tI/mc76XdkZONHcOTf2Xji4LVxI3JqbzUEbaYP9vN3xZTxEZFEnaUa8PZY+u9OxFn1HZj5jEn0CbMwOPMHwbwGTmj4qS8V66ZMeOHuSfjk1dYgMJNn56/bTnG6ulpnvMqj9Sm8bf+YSidi+edG4l/mUN25YpvzW3MN0dwNP7nXt/lvuj26P/5bNhg3vQ5uOheWxGPjRkXzTjz3d/+9rfrgu/IL7LFdPFZ8YpN8lFYqG3jJUe6j06uRcS3yYOd143zHeeSe+m4fQAO0wU8jQyzAzgyGoXZuxT2HoeMvZ/AONOnM7jvr+9WcwzmevrreT+CleyHf56mPfRnmW8XoK86rPcrrDT6WnS/X08o8qHX17kD+4pfLzP358f5rjfo3T8+XAuvPT+yUk9pjtLjTHvHAnTm4GgRR8jgmM3Nxa2dK8+xspch5/dZ34JJbIe9eVGptnAqfp/P8eXmjfw/PtrFWLanz9RL+X6+k++/rSdL8wSZ8RrjwLr3WQfIxlyYR98f8XIeiQXjcKvrrvK7uTsd5uRoo8EBR20huW02Qd5u57scoXIeBej7y+2W8aUAnXeIkDl8oD8cCT+Cu83vhg+vp/DaL4P74kzHm8hdTjNs4H/517uPy89rRSoF6LxU8Hz3MHY+n86f1g7ovHzwsp2yknx32R4//Wm7vb9sl/vH7fZy3k63OQP6NF5AmDOgc8g6ITdRNzln3XRQ5iC53gpBJx2ScmS0221DjEDu1hEXHYwARAQD9ClBIGzS2YIlfNd1AboDRfqLYSpEGfPx/vN53/3bBJ3R9w6njJEDKaYYG+cBJPl8AtS+sup+IDadeRbhet7mwXEQK87dugrgDUdaATR9dgFanx3k6J7eJIWCA11JZIFBf0/PefTOeDwuLOh0n4iHZIeT6auDdoPMSPK+fx+y9BgR+QQUOJOAhVgjBr165QU7XfjOSwibQHLmljlbbIAcZDtFtud5rAaA7WJBPsv4pr1PIqFdPx8e8kjGXNFqG2r77zY7eWQ3bS8dSMjCWNlYrp+B9XmcDW8HtM/TBiIoST4SZRiR6+hU+/Q3/L/egAtgJRvGz+8EOke0eOnCjwD4alvrDG9tsLPM6bi4RQ6zUORRmqm79sHWx1Hnx2sb3BsjOxmKfBQN0o/fR/C4nYkWP4VP9Jw2Rx8r0CP3giV8lhTlb+Rc4cO8tZ0xILGKAhKdLpApNBwJjc8jC76uAM3GkW7jZC9w9Yr36yVwaQvJbJnTfdqxOxPOjDmvo21iO/CBDJAlP5uYsuf3tQCluIPMegy6bfpKeqoICZ8k+XAYEW/Zd2wUj/IIWcbVxWHEFvlu2+SjMCsFTjtOxDwxKtd0Ype5idnsll6OGM/Oj3jDVneM3gsojYFwiP1mLF1Q5B/wtvG7MawTPPOyM6uL08bbxQgF4cZS821+0LxBLJX4wW9FHffR5X29IVuh7sodBq7P86X124m6NhwN0DguJnfchOfaI1vYwYZa52IT/R55Bp2xFXbFziIPLzeSNHQxBEeBfc3jtO0zyRJbyD0PD58+nAF5vN9LYFtvmX/jCC4mSUj70QWfblw++rO2yEe8U1yyyHHkKWTwtIq3jZ924dBD+yx5pR+8poso9GBcjliAg5m3RbK0b5FPHLjuAFr8ky917BVnh72tBXAY09jB99vf5ARti5lT/Fi86SPW8C+405sUZhK8x7/mM8bbuQYZNL845i9HXcsvmuPyCbKMHMWcvg52N27RqfgZeXvcHEZkzNff3ye3Mzd9pe3prx/fQdPxIu3kGvfAONg985uPO9LJa/K7mXzDnJ4jzPj+PJ9AbFwwBrbADo52/H57M/JLx2YMu6oC9OB5Nle9zjxIcTj9Kxz8kPuc5saC6zWvc54v73Neu4z3p0rwUJyzFw/NsecJRzvWHeXvCA5YPTjbWuTBs8icztmuvvCla85dLzuzI5eMO97mfhimSINXwbcUNMwNRs54Mp+4yw7AXhjNO4PGuLfJl2aRen9KGX9pP6d3feKPmW8KrHzuyCHyuacbu0DWftyx1zjSNxyOfHJv/vYzbWaO/fRB2gwvTEGZzBTatMEX0n5ywd++/H0tvM2jn+gVHpNr44P4xP7YMxvqGI4f01nz0f33t3Eet3+dCzVf5YvizMC1mxQEZ16cPsSs5ir0CK8iu/wO071rRnxr7klPaQO+s0n4NV/0Po+BiOyNIUftNK+5FqZXTti+AhfIiQ/QOZmyM/Y8npitp8VbN/wYfp7Wk/h5GeDU68SRr9/n32z8GndO+3nAdNL2CUthEfnY+Yz73K0FRhiRjU/wYMj1dsoOLzCOyHTY7f0sgsdeHb2BMzc+whpY2tfgpbgk+578ccYIuu5YI64feXtz+eyA7vyVzcJLfmF+8qTOWcgqY5Yby+GcsUxH5nnlzue5gAH7xPu8HHHaw/6EDG41Jzw3WM76R3jowwf+kv7mRsWnIXeLV+wfr/ESU9iYhb209/jwsArzcwd06pT39+sYoMe78fLGb9+/bK+reE/+bAzek5d8qecvxh8L+FPPs67YvDn3knvaHfzj3/5lLmOlEDEcYyl07IDObuaskN3luI3HcRb06f7zdvfweZ75fH7Y7i+/bKfLw/Zw+TQKzknIU4C+u38YBemsHCtAM7RhDHk04u50JQ8cthOADPIq6CokIXA/Iqvdx2hzvWQCmHfBRrLTyYvPmjAgbx1oGe2kTpOctJGmzUGAbqaDdJClzMzj8XGCd/5xpPwtIL0tEqdtgYMhcniOln4FpdnvdITjXOfZMHNnLADq+9IeItWBoAl2Ps8RI/QhcPfuvaM8I5MuCgrqDDVttDMwYqCZ6+cK+3yUKzv43GsniKITmZFJBzly9NlRPvrlNPSZftOfBFQ77FY7kqz+PkHXWJAUZ0Brrx2eg39I2Bah5i85ggOwd9LED3YSvO+kaDKbM9l+aNdVtPD9UZd8iX80OAnasWP6MTdEPUXYnA/vRY/uJ+v8RLKPxMrfkZv2BFntsGHzNV46lDQbo+IP2bHTDmLd9pDHKkDzsaw2+t1CA9CdCcA8oyxjncWFfQc3W1TQYL9H/Gk5Sah3vJlkpgtsac9Kfz73e+SWM7Q6YWm5DvL0NHe4wrf0zf8EafbJXmGS+TQ+LrjcV+BXkbKJJxwZ47tcPmAXv2SLSUAUU2ZCPFfw9S1GsIVjkna6298gjDQ11rQ/R3/6Qr5e11vekVhjQHjZUMuvCWfvgM69yDwM5dvk1rpv+8jvHSuPyQC9duxM2x7RRpwyd37QJJINNjbPmDWP8ODjRx/OPPoRWb7EJ9rnYGXHUvpyX2PctJNJ8P5R3KaPa7yuIwvyWduu+DHj9vQjSbv+M8+M2XdHzEOAM06+qT240lxAgXjooo6jSDvmRQb8qovmKbB03HUNrJ2P4M0EM9d1fBFDjnbfOCTOHovunZDrsxcxfNZxvW0DRu3j3BOJjsX0ZkwdS+hWgoI7NEcSE/KZJ1twkLR5Pl8GwdePgghf5xdH3MKDpg/su3IsWET3irNHvXc8Z190DzfYV/AN5jWPu/KLhfWdiEqiFAvgIT5tLnYmZS52DKWPttssXHf8w1P4R2Sae9NWPmu8jlxwS/JViMjfI9kc753Zj3fiB/BLbMebcm0XUd0LZ7vPzh/YD11ZLPASPb7WONd+2nGksSA7ePnRMQfA473UL+1JvHJPxoKLiJ1dbMj19NLcSbuK/RZEj1iZNvOEIP7WcX4f8+53xg8nJOTX3VV1/Al9BH87nuEhjZO94N1cNXJ8eplY2n7e8+i40joa+lgF6H7C9rgDOsg35r9etg4rI4u0wTcaH8c17/suwcHtU+hOnFtP8+7xYfI988Jj2l5arh3H268a8+hmYsu+OYj+FCo9UckH2sbpkD/hK+JKxikHwQm64Mj2O9dpfDWWxvz0ZbEwvCDX/PWvf7/695zP5Ao5OiV6brxl4+aPw8LYLl54egB3P3JktiL/6bl1vpBNJm2T+hw6X/7ZXNKi3R/+8Ifr0wvpK20GA+Urip8Znydy2UnaTbE0BaBZvJm7FtkMv2MruZ6+cBbzgSNwjezEDG3ATPEcFr2tDYdwRztwuvkTn44dGG8KiArxrUvja6y2ISffZf7Dz55mbmHuXbzPGDtnblwwz/hAfh8F/d9+GzY1dsXfTXmKi2QIO7NzOf++ff9+5UXs+xpbV90mf6cdY8ncM5cxn6Wb5iXm4+fwvXXkRY50mLa6F6DbJ/Gq1MbgNv7wI/y2QUFctgP6ii3rCQ1tOXOZPLJk5x8MSltyvDzxEbkq7rsW/kcWZNzyxnnhZOdR5jM51Cw+i9uwCKdjR8bPz+H1y/f9DPbGTT4OKztGd6zl++Jy2oUzI/5edh7ecoIvsbPWfaqpHQvCL8x9xI+X/ciuEStyfNR6ooCvsYFgx/PzPEc+82jfdY2XWaoZJE6lv8+fPq0nDZ7mJpSRt9+NI4QeP53Hk8/Bn2xg6LgK9zvvgb+9cEGvGYeNW7BzynrfWNv4qo2rPv7tn7f3DwHsJY/pZ035dhSgHx5/2t5v8uLBy7UAfX7MsRvZGZ23uP603T/8tD1++mmslrwvYpCXFObv/GzFNXm7JnFLCU0OBNCxSrB2aEVBHKdJP6Nth+Ugby8zEJpjEwSkp5NQTt7Jn/YJ0nyGwVTbSLBEYTrYfpYrpaZtRp4d0JxN0MhYAUq2GCAP+V6ASwE/uwcyXk7WxkOWSUC7MCtgeXQsBeg8JoBopA3G7YUJPR9BgLFlpdtnnF5AVhBBwDp46kex2HcAgM70zckFZ/N7/j53GpF95sdOOOxw/NoFAhC00frtRCZjEODIYoLCPFevgaXbbJAGrOabR6ZT+s/CQs6FYt9WkdgAoPUYn0TYPKZ/nLdv602/2SmRA+tDWOeLZbKwMB+BY8sIEHvPOHMGNLt2HT9yfYM/XbadmO+RaPu7H+nJZztJu9/yDE3rRl8IUb6T1Cv8CG4SbD47/e3jbhqkAkAD+/zt6ILxUpGn5+23r1/GGYF5YWp2hsa/crbgeMQzR1DkLPu8rG8sYGf31kdcSdvRacbTZEUCN316X/CZu11nAZT9w4b8zTc66B590RmtAJ0um0CnfeRPUVdQyQoyHOxkxYrr07fv14KkPhRJc36df9EpW7aLV3Gxx9y2hkR0otEEWnDrIoTAZ8x2Jad/O63I3ny64NRFvoGbtx+P2YAJ+ZnvJXlsDnlBrL2EsLHkOMfjzlCJ1tDLw1xBF5eQUTugFXTI6uhjuRf+5h6+bdGhyas2+Mkg/a/70xNtO3CUHdEhfIKZ3rJ8jPFIesbBHhxdMXaOrJfFRMdNUOiVnht74FPLIp55/NeEasyxnvBpfN1J+Vyc68Ky+/CQlgO8QVphoRiqqJT2xFKxyL30mB0OYn3u7x1bxtq2l3H1joO8ZKvjLw5g/HkRCRJPbnQp0eAnCo/8SGKRsSpA9+7X5jvwK9fyjZa7vpvr8G+LLWyVHCVBCnj8uOONfltGnahlDIoU/QgpzpR3YATH2KujtfK3nTsZRyfird9c1wTceDKG3J/v4Zt5iWd0FZmJR3htrvF4eb7rRX0+Pu5bx2p1gQHe4I0SmIwlssRVklQqYoqLjUUzuZyFuJZ5J3MWmBTx0zefxtn6XrZoTqdVKHAt+1GIgL+dEB05oTZ/FEfIwDVsEr79+uuX6w7KI7Yd8bLjpDykzwzmc0d+ie/ANOfWspG2e30aC9tL25mLwrwCeq73OC5/NMeBg+slhOQqrolX4YqdcBt7xqiwFJvB4cSO2ODkJ1O7nXz2Aghb4JOwy98p9DY/UNjC2flD+rjievLFBO4sjqyNU/Q5cHU90ztklkehT/ORZ23YLQbbIzfjgRXhfh0nc2bxyKPW2axpa8bYu+u7JtJO7Fbeg7MfuVnHsY6rYoLrZx8zPuIM8IzejZFt4c3iRONPxz62nHbZFEyEJfD2R/mx73BXOVgWzDKnX3/928Ks9+sZq3Nsa8HibcYJOuHf+m6eZ9yKF9GRF/opzMoXxVmf84mOkXIBsoPHdNcx1DVyDfPNPI0nZyE/P71ueVw/G+6yKzHvvsrP+/PDdr4/jV3GyRfy/fenr9uX376N82V/+unzNf/n33Jc48hPC5qRS+YuRvsOxvRCoqJp2lUDyPd8cPKOGef4BF6Hk0Ru5gnzZp7zsBbP5iJa7peL8GH+xdaMOZ/nKI5h56tgBzvhvnh7rDcYF+yUH8sRIpvxzoOXeXSBmAv/xOfsXB5Yt3CVvXXOG13n/x//+Meho8wv/dpQMeb9feZHuGMw06JG85DzehJ/2Pf7LPql+Pf9+6wlhMfmvN/0P/RzXhvsAOxasO08Idc5ozx5arA0R86OXbXb3MWfvrp2kN+z6TF+OHD9y9fr+elsfF9Eet2+PT9tf/3rXwf+0ytb8/Rp5sJ/4Q95+k58H5ua6hiG5MPsvvN7Czhy4I4RzUcy/vYXnFscxcH4RedpYoxYFhuMTOyqH3o8OTJzPjmc+/nIwM7vKfDODYnDZtfRGzh11Gfu4jGuOmLb7f6+tZbdxK1ZTPbUgDwpP6/x9H4uVMAlC6U/5aiNe/Ho+/b+luOALtsf//TLeCFmNj6m3a/fv18xWFxK+9f5LPvj++YCF3F4sU/OcHc3j8YV03IdnjFwIfaZRZl/+x+29xRBHdWQGwcQv7xv94+ftpvb8/a63W3vpxy58bCd7j9t959+3h4//7xdHj6PHdE59/k9b7e9PG7nx8cc/LxtNyEol3mO9Fhtmis+zvyyUpMjFBAwgEtBEjuA2dcR1iTJ+xlymRxF5XoBGLAwIgL99Ph4DcAKlxyhiQKCzoAZQHY8MkpBP/cJcjFiBA1QAUHgmjEp6sTR8//+NB+BCMAhdPoehZ68IDKPU6xV2muCuw65R0KzEg04Jkncz4Sb890LUBIFekibikjHgOSsK49VI0ZAMUkdXeQ7IOEzhEpw+0Ca1462of/nSVL8a6Ip+PpO2wwfmb4Wi9bLu5AeekFSkF0EsBMoDn4sJoVcGDvH6mKFotw1eIcwn2bhJ/dNIjd3Yg3QvplkHhmSMMQv0+7LOr/JGJ218/KSe7K6GqKetufPEAxEQBJjnsgFQAfITcAkcA3cQGW0u8g7kuG6MH798Yf0Z1dw2p0kZq5SC6zt4/SDjPAvfpTPFVYlQOYqACLYkbfA0QHr27e1gpqdgln5TeEhePL8vJ4RCJSdtvM4TH4SpgGc2TmwdJVA0Qlu21uTsMYT41WQMW9zbNnlPjISHCRAaZ/vC75t/wJJJzAIPQzrQBFcEeDSXh9xM3Crzuoedrre6twJzTHwmHfPnw2Zm/v5rDFICHe8nYFebMiRT/mnWMSm2VcTWvN277jm8fIhAYblxpF+s0DBhhFZR37E/rpwaT78li91YgivEHkFNnEL1tArWxbcPxCht73AJvEVx3K9Yi974Wd8vjGzcZR+3GeOjZ2Shi4qNIE39/h59CNZIOPcl0UyeIQkpg8+lO86OWlsmsRrLgKxE/7R97fdSaZhLJtIn3yFbKZPzsVN+s9nZCNuDFxeHERi3nbQhBOR9jMvGeYv4gZ58O0m32I5G04B25iaSCN8jRMSET4xH/Gbj5PDl7ZbPsU36bltJmPrAq4z9yzUHosX5kQ+jd90JsYjtfSXttiI+eGrYjW9pg1tm99xIV7cRoz12/wRDjU+tR/SLRw3r4zDXB2REPnxx4557Ees7WQJ1nXM60JRv4TY/ZFbfpco4pYK8OaXMXR84GfNt/h7xxhcOGOyaEGWOy9ZO2u3GRvpsPn3SNxO2QE4d0LygxTGK6vZfwAAIABJREFU851i9og768k5nIBsW7diJ9vgp3Yg0omi+xz7XKDynx/rcyw6r0UsfI2f4jqZE5mLUzCkfS33Kaib27cvv13F3cWVtHOM3XCh+ariTxpRrG4egJfA3I5DzQka1/lZ5sWf2Sic1F7kZ5xsQFvNg3HLxs+hn/VEWO4ddn+ZO7Zdn1R14vD+6LiXDo7i83iCbxbJzHUWAdbTLeMpmZfxyPGI6evIq2zAgXVHfO4xPi/eiA+YG6x4ecsmjtju7E8MzlzEKgVediiWKq50cg9nyDT9WPxre05fY+FhvRyajNzP/jqXbn+FRSnU9fgyZgvF7FHMaXzmEx2bvGjO4/p0OjFv6iiF/Dm2uaCSukDnJelTodKim4JV5pY+wsfwPPpge+bdPk1und8ceU90AMuOub4Y0LKUkzy/pACZl2xl52Oegp67Os/n7HxObM8Zr6lJBOO+bU9PKfzkxWS32z/905+vum3/6wXNjMUGlvSZucOvyCULf/ghzLqOrfAZLve1w87XDmgFRvEp14v/5AZf0q8xpkBp57NxWayyS1gua+Et9uFc2zx5nyKeXA5fOeJUvicj/pKfaYu+8tOLjNPn8cmTY54EeHtzjvhkp7tYjDuk/Sw+ZDzjLOgqPjtGgb3lZx8Htfv/LFrbHPY2Nv3N40zgSse5obu1CBw+ijtMrj3PHc67wrIYne0YpxSwF6eLH8CZnX8MlBiy+/Lt27U2Y7Pdn/70pyEaL9LMz8y//aKxHu4O/WzziXTYH/llfLk+bdjtD4vYmXGqr1x5xMLtxhlca/L/fQd9x7j8Do9nv/tGSUfiDJ6x3hEXW1KbyHw/PzyO+Vqwxz/wquTBw95XfBAzIwNP2jV3hM8T8/aXyOcdDI5uVDOErVc8Ou85uTiUdnK9jZGd4+T+7MxOATpy+O3Lr2NBIn2lAP3LLz9tT2Oz4uvQvzYb0/GrXIPL22SQXdSRjTgWe2S3jryC6XDW/K81h8St7PL/93++eSeo2Pj9/UzIU4DOOc9vWbm7vd9u7z9tt+fH7e4yj+BIAfphFKF/2cZrFUMGspv38jiq+nlR4Qgkbyr8a6fjUvjN3Tyy4iYRvFa3GZ4BmxiyJNEAHv8oqABaYNwEmXNPAjwD45VQrEQSiBAk8qld7UXJDRaCZxcsJSUCOOfohJETC7ZZIRgJ+tNciZf0jJWDRU7zeMQg7WulYcjifX+pVPrJqpokcBrpJF4CtTPcWu5NoiX2yBTSHec4EqvIQdKoQMOoFf0EyZZrEzDOYIwJTg0s+uhEHNgpViDoaavtQ4LjemMRmHreR/tRuJHEXwti5z2BGTJcZ+4BTElPCqCcGpnO37GfOa51RMbabJT78l9/XgaUYijZTcDa306sz9ZvB7QOGtqnH7Ji550M8c9rUrCC4bCJdexB623Y2SjfzgWgjIePSbzMLfZoLD3uI6Hk92whfyOErVe4QH/sUCFVAMh48t2ny6cZSMZ5Zh/faI/kThnuR1toY/jQaRbLWm78Pe0hHfkMqeJ7PuOfjTn00fYGA1r/ikKZdycI5o9cGfMRZ4ybDMfOolptz8r6B3uqo4aGHa+XLZJ7fja+kU3bl2u0K7GmW593sO57OlBmxYae+L8+YTH5dhIrYN+tl3SkTbjBj8QgxJpNImZiEkxqvZCBM1z1DXvYr+Deum2yAuvZTPvzmGftcMv4zMGOlpCFfI7wTdI6d1Txa7rvONyEht0eY61ksf0PxnVMjPwkeGTG1xRQEbzGepjCT2AwG87n2UGiT/q3SzdjQOJ+ZHMWV9lfj8H1WbBVXJKE5LvMGbZJlJHcJnRsj07JlSwfl2wUQelHvGzcI2e+NHFzvn/Bf/2Jqa41ZriQn+5hm2yw/QDJNF+Yy9/zvYUFpDTf4Q09/8YIftAxiWwaB8lJLOkC5vTz/XFgixxpx06vjLsTVv2Z+xGXjzGFT8HE9jFjYzf5ji1EFm33/DjjghPk3rYBh/inaxVGu0AzEvu1geBHY8FBtS9xxXuMu7lf+3jroxcvxBwcsPHjyLG8IA6WK1xc8eV9LqC2n/aREuRBDnCDfhUKFOnYB3tvXMfZYNBYYD1PbDrOm3+kQAqTMmaxxzhynwJ0+xz8OPIRsodNL0/zEXD+lba00wl/x672T372o36027yweZUEnayOMeGol47hu+3MxQX/MvYjZrTfH2NMckWyHLi+dv7RSXaMkv/wgfeKX7cpVj5uf//1y/br3+Z5uuzs08N8MV12Pudlafdrx/btOvM6uGk+uU7ho+1gyO3m90/QwPchv9e5OcCToD0XbfEJ2PuBPx6E45qOVxYBFCrY8Yix7zPnah5P7zAr37N5OIKfhD+Im3y8F/PlqDh8xyPza/vN9fHFfpJn5mozz84OvcllvLx7bojShrFq28KbfMEL/Y521HaNK8G9I6dovCNvOQj/pLOMOWOiV9cP3b/MdwNlo0/HUzKDdfhDdpJGtgq5+f74xFP6VQTOtZElf08fbDVySQHNU29swLhhyLTNVYspXm+8OcIAP1QsJJ/0ocCbOR2fbMx9KUCzCXl0/90YBIvNK7WM5BcZY9qHZfhY423/nnEpyitys104muvTbmSU3/+RHeNbfEpcaY6VNnthyTzjl7Hknrf+xSvFeP2TNXvqdyBM3rMDQv5OvyPmX3ffzpe48ePHy1zUTvtwvjlD+rNJELeBP8NP11NaNomkT7v7I7vMUV7ZONN8El8b7d5MX2ieaQF85jwzv4zdw5lc24vz8HX43dP+9Bd+3VjRnJzfsxXxjA7oiY+MwvT99I3mo0OHWRh5fr4+TQ+j2NVAsJy1fL8fEQlj8aLrtUseje20nPoPvRzj6ODjtzOny/+Ov/CvuWRz28t58s/nl/l0wzkL6adtLNB8/vy4vb1Mv/cOEXxscMr1RHb63J902I9m600UYsxVN+tIQLJoXx6Yvl56D2Nu/tt/vXuf5CaGMwvQI7Dlrb+3p+0pK5bZ+XzJbudZhM4RHJ9//sP26fMv293lp+0m54xlJ3Mq2tnJmQPU7x7mysesh47C51VAd6dRuBmGtAh0C7QDdRsdBVwHvx4N9XkTKU6Qa7VN6cYxnPPh4bpKhbxSBpBAbNLWMQHL7kfjzfeKHoogDESbnMT4+t5WWlYmkYToJzuhu//skH56ncExK2jXgJxTtZcRTADbd5ZMJ0IAPBowCxH6ys8mckdg49QCdoAkes7fdtxIUDi8AKBtelBQOOqlSeBcuZmrV02kW37DXteu4XzOWTkSQGpbIKOsKHOiTh6b5AMnwIfQpI2cEWRcQ47OUHf23Nq9ESIMSDh5z+sq87FaPm027SqmBNuH3a+z0AXhOBL7PxLCtC+455r0IRDmd+SnZck+22fYKJn1+GJ5bLu/93K1XihIm/kbME/SvCd//Jp/GleTP0TBOPdEaC80IEDDLtYOem33d2NVd71JO30ejwppDPGyHsGYLdyeJzlB4ts/JKeNZwC5gyXcEuDbnvgGf+On9NkJPRtqAoA8k1vbHP/LZxKYfqvwGP96ySd7FHiN62ntwOSD5NuFcfZxnFePkzzIJ+Ph07141dg92n3bbepK6taONngKs/ldJ1Gr3j7m34lay939sDykXGKQNiUFuYct8AW7guiL7U8yNuWecVv9VnTIdT47EhT4k74/5ymlhdn5Kf6QI/0rcGaM5nnE46OdIqpkAQfzNxwJ9rMNOE/uCJzxs0GymPqdC6xt++0jCjIdgxt/5nsM9iJW2u6E0e6HxjV4DxtbVjjATubnXFtH4uWPxmau7VM/wlL+nB3QHe+OsfgYu1xLN3Zok4n7P8SkzmrqHNdcIzmmG1jENxWTyBi+GcePdqA0T+FrcIf9k3n74lFO7CrX4FbGC4fzBBebh9+KvPANF2tsznzGAv9YxP34El8YiwO4jyx83nNo+ZEhTN1tad9Ne5S3a1v+jXX6OhYTvn6fhTTtjeRpPNI7OVHGrkirj1yfa4JNONKRGxlzxzWfiTme1oMnbYPsOwVo8sv3vRt5jPtl7nQm24ybHtvPJpedc1XwzWcS0NyTPsUK9tb2CkOar+QYM5/rr/mHF9y1DvEtdg67fhRfyIS9iovwOIkhu8dlyC7t9m5HuoIt+EXbp7jS/FVxnkzgef7mv21XeHDbBDwQA3LvLHzsR9XkmsyzeVQvCHQb5DmeBqwXxOYps9HHOnNZHL3GzfUyr5FbjBdovW3/9//z/26//f3XK69MP1nYG08Wnu7GUQifLpd5dME60/N1HV8o9nSuQj75+bQS5uZrMJn8xJy00fyQz3bCTj9klZdANV52DCYj+MTuFW5mnjNjX8ZCN22/MICNsF26MFd8Frdo7DnyD3bRdmrcONAontRZwds2bcMZpZ7czMYOMomc5G7wzDn1+Vzx+ThPfptxHfVEN+zH3/ARBzpyHXKBN8aj/fQ1XuI1MHbiOhkqivLTzFsxNO1mU0D7Ssseh4NtYlgwUq6qMAjHIpsunCpOigu+a92IuznCgMwVm9i34r/PFerk+enHrtmWvfmwEzlsrm88HONfR8DJE/kMDklOfCFtKMDm/j//+c8fnvA2dnoVF+i99ZQ+uq0jnmcs5pr+M3+ySnvDD+sM3M4DxVq4kr/lD3wj3z1fzwSeT+G03aXPtDkWBi7zSSGfwZnPj3nh53x5HpsWhxSvYzct93yPR6UAaW7th5FbfK8XSPTPdjpfmlz+ZeyA7jgjpsGbPA1gYSM/5Q94i3HSRfLRjCNtt43wE3NmH2RI3hkjjtD8j52cH9aT50ufKTxnTOorbN6cr3a+csxcD1PhUPNWnx3xduc2M7cwHjbClnKEilzLd7keH8dtm9PkuxSgM/aXdRb//d1pFKDn0VqXcQTHwLx1BE37F8xRr4J5bJMMYKoYM3S3uHTHG/wmfaQA3XZ+89//p/P7DCSzAO3sjve32+01j2E8v42ic3ZApxCd/znz+Zc//Gn79Msft+2U4vTDOIbjLTufc/bH3Wk733+aZ8vczAJdEiUgP4JcHmQPmVxHcPTkGKHrkakOnq4R9H9XGFoO3wS7jYAQspUeCeNgvmN0Dagd4Kbxz1WSfJ6fUXruR5Y7cLXDGq8+GRTg6rNZB9hVATr9pgCdHdBRWr6/zm2t8O8BdT/Db143CQ+jyGHhruW0HCg/FQxbd4C5SUbPGZntooI2yYXxuubYN/mkAM0RelxHpwe6gEyAEMhyr3n7Pd8BQMSZMwkc03Z/n6ACvpDbTmDySAYH7iCaM4PZSBM3RQyAE0LecvO7HQM5ggMBSzt3d3MFjjza3gAFUinApM/8LtFg3x0skI9cdyQXfGD4R9mSa0eQXkfukHUTN2R1jmcS0CYO/M89AmbGwX74jWJD+mED2spnVtjJJ30J2GO8q5gWuaXt/o4tTF/ZC+VNeN/Wii/buuqxXvjVAN66MhYBRXJKHuxHcO/A4LvGxiMG6qsDwDFAH4Nm7Df/kOfxstj1CPIYZy1W5brndaQPm2ZjsK51fRyPvvO5+ZhjB9sm0PxRWy/P81Fl2MDH2Hwn4nQDL0f/dYSwOcMiJLb1h3SnrVynSJB76WnH3r3Ye5y7ObNbRDhtsum2Yz5v7PmZ/n756ecrHrg31yL7x2IOYtc+zN7EYL5izEfyJFaxV1jO/49Eu/UspooX4hEbayz4R0lz41lwEUGz8yD9eSzUGJtTNBZoS6wT79jz5bK/zEa8Ixd4hPwrdqfQkTHRAZuFs2LHaK92DDSx039/dox5s73pq2y1OcuPiCMsECf83Tjd+KvP5ifsyxidBQjH6Dvj6qKZpEfRl78Zg37ZYfpEsHNtHzEA6+ifP0jGM0aPQvIjcur5dexunodzmEP7XSeQ0f0xiW37PHLHjt35HU42JzN/mEYH/LuTzV+/zEco2VjHcLbQBSs+lTYiT+d28nG23X0aR2SVMSgip90+X7p9mFzDZ3J9+6Hkbox5LSCwHViSttqeyJ+8FCL8zZ4VCcidX/i+sW767zqa4cNTgfsmDmc8535xkb02Vv+If8DBUWh4fr4eE+HajO3Tw3zilJ0rcBzxKN+TR9vxcZ7NweAT/f8jfpHrPD6ePux6O+JK8558NznYfMqEbbCV/OzY+6NYMj5bCxTs1rFmSW34Ct8YOlzXz2LE3faXv/22/R//5/81HuNPf8ZxvzZqJBHP/dkp+PPPP83dgKe5MSGLn4rDxs1n9PltvSQNj2GH5t98BV7RVa6VC/kOjg7utI55O8bXjsOKNBmXghI/m/rZX1YGA5vfsFV2z15gb3R35PeNx51DNJbRTeZqkQSuN3bsbS+ef31ic+68zg5AXMhCfv4Wy+FL9Na4Iw/gk2ybv+/xYR5Nk3Fcc8pVdBk7A9cRnq13tkpHP7om7fVLBNlHbJAv4SF/+ctfRnzGY7Unr+n6Ax8TQ+Q5uceCoZ3U+sJDzbF3fDYfaGy/4snbfkY37oPbTv3Momvjp7xI/G8Mwn2NKd91vpkxNF+PH+JvsL//1oefYq3cPcVVsoLR5NDFY3gq/hlzrhkbkdaL4Iw/3x9zzea7sLXzIVxBv+IevpHxyUHwlBSgJ+bvR2apCQSH4eL9elKTHPh4joY0drYid8+1/EY85qPXhWCF17XDGhbluIWxw7teENwcM/PPOMk+9jR4Ue3YZQP47sS1eaYxfv7LL79cYx+sFDczx8vdeVyb8Ysn9Ewfjbewy7jFQzqAkblu2PblfsyT7FJXS7ueOsGh3U/W0fuIx+sIm8YWcqGrjokdQ6d85oJr4zM/SJvj/PgVS5s/w5PYmjb1M3zsdvqdlx/k77ywcB6Dcx4F6MHND+/IYaP8NmPsHIRcybkXCIdvHQrQLb+BP+uJmys//Pd/3sayy3Sk2Mft2MF8s92N86Xeb+7Gywfvctbz/eP2fnvZTpdP2+efftkeP/+y3dx/2s6Pn0YB+jVvtMzbD1NEOz/O7du3s9j1u6MfVgE6BY7+18AlkCnC+buvB27HRMLEGWuD5IegvM7URerb2DvQH5NhBpkE0HWckgFdSUb1cUzCgHHG94FY1lubh+Ovx1T0JShk9zMwGqTpZt8NM2XwsQDtzC0EKwmc4IKUtJxdd3TgK+CscTc4t0M0oT4GLAl6B3wASH/sA3C0Ho2zCYtENeM2L2PvcSGQyE/rqu2Dvvp6Yxvk6zwLDV1YYXPupatBNPZFzqHvh0+P193jyDM7SJvZYfL/8XWvu7Uky3aYi5yck+Tq3rcDvYVh2T8kQPph6CEMy4JhG5YvT27DsCFAsvbe3b0uvBgjM7+qwWqes4BuknNW5SUyYsSIyKisAcj1+BSwmmOfGx7GnDYEM7kvu+3ttFzHhshw9jUT8gHm3BNw84gXveu+R/+L6Gvn8jCTcpyOsSFo9I8z48ByPaBrEsDR002En923rDrRo7/IO2MwfsmDfJ/fncGqTzhAhiqf20E0qL5us+pKFR5C01hwJv90OTLOvQioBAv9OYK8GXw0wTIG9ikgaCxoGX/AvKq6obeclycvJGA8MrM77pUs1u/dOpoECWhn2Q6x9cZY2i4RgLaB4eAXvjT+tt0ngQEz0m6uy1ogkGeCRM+MLUdwkCVsOYKmqTu+Zw/wKnNSHZJrOhAnH6SpCYr7OfcmjPpDwnt9m9wbUza2zCm6lP5is84uG2RkPcLFLtsmc2+vXa9N64+xIsTtq+hGJ3d6jc44zJYnqTwITvt1a6p6wXf7vNcHeXIL5reNSLqo1qQHjZV+b/9Hz2DJIGufvCRSYjXtwox8lvudMQdDdrJV76fwWc7q45daj8+EtH1yXz9fODs3oelYr1FviHWiHN73PHpNz3jMDuF664wz0iUz6EP7Abwu38E7AW/rXGNCz1nAxq7Jln+E7+TKVuAJez/PK3N2T9qAufS9eUH3cca5xnR9wLQm8Od1tA7aPs8fVsAFCVfrkCMA2taM22f8ZeQGB1rPGt/c0wFRJyXyuSRK2u1zMumWe/0Mv/EyRVijsmrMdR2hYhzuy1gl3Pg9tpxrYC2fSW7nIPXse9snTcye7xghk+YQg3u8zkpO7TSG0pWz/dGj/LQp1QloupLvU5lkLekUfWn7oM+wU5+Nuc3V+TJ2yv6sQetd5qT61KZCxqh/XDA/swb9KH4S+DgnLKQL+bz9eto0Nzge+cKrwdlTurAqoGHah3mtAo1RKHV32f7262/b//V//t/7k37Z0KMnYxzJZOd87OtlJKDH+cEPd+Ol0yPR9jDjrs/47eBGiYf381ePQgl2mIR4258xm2tkRafO2DP0elXONi70fLMe2dDM97E39m09+ejmhi1jSTQ+Do67JusH99mB/vEvunb2T3BTEQ9f7bphP+tx7hzBMfrZJt7myZXJPT/qRNYs9yVJlUrf/IsMPcbPx8FF8znjYielHIMmedn26pgkPLhlb03Sdie0yT5HcMzfDx/MlviN9JlknpfT8XXNbVURe+mnpJI1UtQW3JTctO6OWDNWOBM5qjz+zDf57GmcVT2feudb04YkGrxzLBIdVhlKlu3fIyucrP3BmWcO/nc/3xHWeRFJvtzrBav0Gw6mf9gP03ECHCOyEpd1XiDX9WZJ2pYsPuK+GR+K7TrGh/uj/VXMRS4Zn/nDIbIWG+Ya6+MliPx0c+OMUaI4RwmIE3I/eV+W/dDbsZAVSytmwYfhAGxPXiHj864yTzXF9kZ8vJ5wtM78LMxWIb1//nC3+xI+KH3Cobe31/34lD2Zu7jJOMt6PSHNVh0J2T66fydb9gt79J12euOqcXLkFa/zJbJJdMPsfB5bI9PMVT8pWO3Eu0LRiWlzg17O67wh1/gKc3MchvYl5fnMwZPvZz7v3C6u0JtXeMpY48Vbko8Zur2O4Jhy2bbozWh3He2x++N1prn22UX67/gTB3PG+b55UMcp0YkP/nGdmb3zsryEMJ1dH2YglEdkhrPIS8/GQdGP213e5Pr480g8j4rnh9t2fcpZ0E/bw9Oftsefft6uj0+jAvr9kvOg77b7y+M6g8sZWtNodke/rYqCOmMrAxV4t5M4EwQL2U7oTKp9R6E/I9r57HG9lZPCMl5ETVB5JncWLAHgmdRRBPdQxJ20rIqVzwjZvjCrYnZXvFUtQy6UPC8hbHKRytM2pJwBTTZTBlPGnFsC+Ca3xt6Aa67Ajfx73pIf5HxOQrZx6B/oUtReQ32lQt5auo5cM24GyLHTsaHLC/iMtwOGvo4zF9S4zhg4onzeBj8cxHqLeMYi+DkHCwjMAOu3j4QrARqnRR5NAHNG4ZjnWmcycs/9/QTO8+cA2fEorukAS/BNvpy08doFpLfutQ5D5vVI99C7y3G2aP4ej4Gsx/HmmhwvwRyBxnr8hP3RkwZrzoseRj4AHHg3yW9Ckq203Ne7knRlBCBrJ7R1fE8OjSqfeSQNwti6N5xZThNyvuACaSSGjiFejTHGQE9zrUoN/Z3trcdozbTTf3cAwnFa/x5/252xcqhsIIGaMQ7is5JoO/F8mPjeQWhX8HI+bMKcdpxbwR0Hx47Sf+S2j2sl2dyv3QSh/AadYIed2IXB7chHQL0qXBsT6WDjS5NzhLnHlzF0ktlYzrvh3fbuC2sHnE3kO/ea8xkfx/otP5FrzCFzFcQMkvVPHHGRNjswIFd+sAMzet44px96eF5nuiEQPSfB8mTUWfbsl03DCJjAjjIvLyG0kUMXEM2W2Vnn2EQnrukbGwpZMwdrkr8F215ckrG1f0+/mZcX0LG1ttNck0q99qeNC/x46/zZF+If9MY46A4byNgFsh7Jh81n7Oj1MJ6WYycB8nkHzu3nz8nAtNt4l+8F1L22Z8ygv431dOJ2e/rdE0eddG895rs7MEzb2mqsMR7BHn/7j/mSxuzWcYE1LsKe4IP2G8ebr31mV7A3916u8wmotjvrSd9xs/YLxnP2Fa1HZx+VfiU1ulBD8QEZNR/58vNPH3xv1tvLoQZHfD/eRwLzM7a0iXexA3ylNzBynX57rXEO8iUDXM+ar4KdnWP6HNZ9+3G8g2TI+3R2fscF+mr+SBdxmPYHuX4EhqsKiZ6zIYEoXcR7XA9TYB2dwl/Iw08+tjkXfZaokYCAI3SgE/45IzR9z03O44WBudYGBd9J/42VvtHZvJQe3uT+vFh96O2qlD1jY56unT5t6s5//M9/3f7f/+c/7BvVOVLNS6+iq87YToLh5z982Z6fn+bxBz/mi8Au188TzDD3vl6CyJ4+4ON48dzxpIa1IYskdiJTOGcN9kRXvRxL+/yfxEPHLc2zJIckHZsD4IrwBqY0dkycmHyd7pz9Jb/dOkg/2WV0OuOS5NKGNud1MwGddZ3jFaf+/gzdjCdtJQk2K/Y+VjC3fbXfaAxtbitW7qOIyEGc2tygbZodWC96Mezlbm6EXfPuq4UL5myDDp/NxkdkZBOB3eV7iVIbuR13wXK42clN6wb/Os5wDAgdwlncjxfmiAPxXnPYfndJPleIRPfhbuc2JLJhr+R+61Dm4Z6M7Q8//bzrn3nww/m++VP67idcGtcyxub7uGNkau0aH2GmtYZLzXfzOzxjY42Xg/uu4i9ry0fSq/bfcBkXG3O5Xre//vWvuw7Q/RGb1JEfb6ti1bhxjBzBYd16LXAc87MGrt15/8odBKfStsQz/Drzj7bttJ3rfTb48Q0+z7gQDlmDvGhRotX8okvnOGm334pv2B7b1X7bru+ay+GhdM93wwfdzcK3VD7T21xvvRvrRw5gxVns/ftvXz88QUKP0tbEhnk0Sscs9HD4u5d5TcbSL6vGS8fTOuvpK2spT5RxjjFVlTo7yBFTg6883G9//vOft6fbdRyPMrl/Cu/mCwoloNvPN7/yVAougmdmDDYfYNyI+0+b+c05xjxWwdQu13/7X8wEtBL/vKX24eG6PVwft5fXu+36+GW7u9y2+2uO2sgZ0PkvpetftrtUXD39aXv+wx+edX9SAAAgAElEQVS3x+cv8wzo++v2OkYxq7GygzwUZb08wo7x+3p0PRWulAagNDlvgt7EqRfRAnQ7gLsJI1DiOHN9drAsPNIJXD3KYuF7fAjUKDpeBMRCWMy0J8gC/O3cmng2YWjDjYNAvJuoUVpOZzfGdVSAuXz9+uuHCr8k1MhkGu6snmqyKgjJ56oJ8/s5iGoHqM1cE8cTB5Z2POLZitgJIsS3iQ/ZDmew5t+g00SjE8I9BkaLzKXNJnJ0JhWwnHMDgJ14c/Y3R5xxz+BiJnvShiCnA1rAmnWiA8bPWTXhtI6IfQDCGMwBOE3API5Q6aQ/R9oEtAG8HUuDNQBFeJC/s43ujm0llLW9E/dFar3cwJMCSCpAs07Wo9e2bQKRojtseJDapZvdVoDOPa3b+WzYxjpPKzLs6opD/nODjN76nBzSzmh/BTBk2PpGFh1YtINsO0R0e20RstxDd2EGLEtNyXld/c2uWx/7/jG/y1GBaU2bhKkgP2MvG7UOxpo2JSTOBKF1xP3WT1CD9OVzpKnHdazPrPzLGdC551zBkHskys64/2Gj6G5WCMNW+m99VWB0Qg+BzDXpo9vTp/WCw5mfNgXz+qITrSe+a6xAZFr2j9fbEGsnv10n8KLHjcHWWFut65Il8N1Y/M1206c1YqvG2ziQPiQ9BTb5bAY+8xHgs52RRa9j25g5JgFt7JLhAmI21TbbMoSnZx+afhB8766g50ifzYfMRxVAHxFhfmSJj3QQMvB6PR111nHj5Bd7Dh/s827ZwXoSyho1jrIZPMKaIce51rhwFjjU6/iZHPOZJJMgQ3+dfLVGZz+CTPd8G0P5VTqnbWN+fHwe8s+crFnzlzMWwlI6jVC3bpFFY7I2B2dcT1jwy3DA9f29DeDoP10Q/J9l8hkPa97TOLav6dqgdm/Pl3538pVs8RH+kF8wd/5YUOY6vCdzgfPNcfAxa3FZL5UT0JEZOcJvfsN1khfN7TN/MhQYZdwqy9itpC9Mb51mF4fNH/y3bYYd/WMJaHFJ63Puh/ttU8bctgTv4n7xAON3L0xt++3YqPkNfOl7xCPt85vHmG/zVvKnT83LrZH4aCZV57mkdN9cyFff8BPO4WxeUtlHzJGT8c+5TZ4Sfdp5/svb9h/+43/a/vqf/75XOmZDL7oxqtoeH0f8EO6ZSs+n59tIFrKBJBDXCXL7cR89j+Gz8w6kqoCHd2SXM8L5KJgPy1T0jQT0t6PSvv33XVVgN+7wrarN2Zgkys4H10uwJSI+00c6cfbRSQbPdz8dSegz9p51Fk6e22SDrm8snP5q+vgUuM3qRv1+PKqF34e3KjObDzQ3Os+JLtLb3qBih63T7S/5orMO85tsFt9MJf3U0Zlc33Ui9rAeNU+bmUPwMJXQWaeuyjU+Fb3W3bgy1r/97W/7MRF4ZO5Lu799/7YnIJt7to/BsXvT0Pd5yVvajGzYJjunC3Sq+Q2bSIFK7pNEhF300d/kgyvhF6ngxmdcC8sk8YyV7XWy0vqTW8f9aS8JaPyAXba+0wU+g9+ylq4lH3a3V86vBKD++TW4d97AEQ+IOb7XyyR7Lrl/bPZuM8GYeLYxnh3+8ef5Dpj0k42LzB+emy/uRHdshg19X08p4Gp4lHG272ruxc7xYPoam2An+a7XavqEGTOkfZtLfFq+7/cVDBltc2787Zkn023+qnGi59CyxQv4KHkTegZDxjjrXPkzFqbN3/7+y4enUuiNWK859i6jdWRe7k/8Y33MnW6MdX2Z9t1+Ha8TizSH3e1vveMgT/jmnPQ8aZVq6hl7/tjykt7hh9a7xth620H0D5ft/s2NrOnA4IP1wkX8pO3Zme/s6O7f/Zfbe/CyE9B5EeH19rTl/V0//fTH7UeSyPfXcQTH5fbTdn163lJ5sj0+bZfrz9vTH/+0J6C3u4exi/36lrMp7ranHNvxSQL67rJeqrYqFJt8N2HqQEGAQ7E6KGmn3kAD+CwMQg0wX9YjQtrKAuX3c+Ktx5fFOEjvcbYwgDQWCseAKH4bST9W1U7d73kEoR0EA1TN1ImhAepv08A5hVRA99jzyDOHmusSwHXiowmEfnvcFNTccm9kKdCabU7FDSCaH6BAKskw11Hodh47gbjMnZrMoeXYDtbnjCh9pL+0LQEq8dnzGyC/HvlK++cdfITSTlaujzMz36mPdpWOlxSYD33oRFXGhFxZB/OzDnPt5yMP72vugk+6PQn8qD/eK8B2UlGH2psDwjBI/Eq+Zl7Ajn3kJx3r9TgnII05W14drAgs2KhgIBsf582Y7pOj/0DOqzpWABxCnt85UePoBFz6cbZ8k05yz/wSqJA3MpG1zb2jcuZlHj/Sj6exSe0MgK0EdJMv9oGIIQw9hjHOVT1C1tapE1VswVx9F1klsGq8YwPWq50mAsIxjLV/+HiGOflbj8jRmDk++Iywc+CdYEEqOqDocdJnSdJed7v3TTx67PRt6PI6w368YGgFnvCvbQYxyNjZycCUSoCac2NV2sp/dutV0TTxQfjSnkQT209fjumIvKJj2ZQzRsc1dGKmK+HJDwmhgzuOvc2NtcYU80jffKZ5t46SOUxoXPigI4sw9frBNOTirIM+5789wunMPuQ0uNCEte2FLpsDOWeuyGOOYEhfaSMyzdzZ1Jm4nW2MnzBWdvZRHvMRfH2kH+Nhvy3jxs4OwsiaTudeFQNN0BBtgZB1oP8CGvwlZLLXoMk8ot+2aKx05IxLcJs/NB/r2PjQ/IutsU3tnH067NAOH9i+r3U8939WAUceWX99NzGm783F4FT7CpjWG842iKIHwZXeNDV+9p3qpd5w60CJPn3U18u4vuUAm+hrB1nNV9h4fu7+cj0BcsYHMqS3HVy1nHJd64e5t37k9w4ybPQ43sv9XWEkQfz9ZR4d5Txu4xrcKwH22zwLN/9wtfTVRxeQFds5J9Rhrj5x1Fw3bGxlGVsX8RSVmGc57H5rm8GfIE88YZ2bO2sDRihMwMEyR4/b2/ROpZI2By+p8cJFNoVTnHlGJw9ybW8IdAKAnPlXdqNPmHrIZp47DefykyzcO3Jta1P//KgzHWo/TFd2rr4SuAouvJSPTRy+bRbJJAFNLj++v2xff7xsv/x9nuE5ePoq+kllXmx3vIQwjyE/XEd1Xl6CBd8zn5zjqziCbjbPSwFV/zvzZWdSw5TIGx7jqsO3fz/OGm8sTQIaLrHL9Ceh5cV7WaPoebiD9ch8UyHXeMBXNQ43bqRtejQ4zNss4KC7+Z0e5FoJFGsJ0xrbMu7mRa7tWCcJ6IH1L+K4GYdIwLABfIstqCDPHNr/48CtT+TeWJh7tMlmW4fx/cy18SVt4LPwR8Inn4/NhVuOEzme0mtOlJeTNdfMd86zzr2K29hMcy9yp4dkixPw2bknCWi+sP0ajOiq5MZwOuaJx3yX9Wr9Hfq1igPyEybHtsj/y8gFzfvoXuScezNuc4BR+SzXaqufIDMPdmA9cPvG9ca1tKl4jG2YP16I64k32AH/7/70FZnBdXxJXgPv3wvnlt7AFHLVLjtsTsne891/WueDp33JeWMYc3ibuZwu1Dyw921UshoLfwOn5bq6yC/9RF7kcH183KuY0w9eGb4uHm4+Ri7WH/eJXPJf3onVXBXX0e+PVZmbMan4p2O4GpmlnVQm93EgnsDCa9gojOan6UH+DkdLW+6F4Sqx9fuXv/xl3yjKXDKuHH0LV5pTwb8UiDbunHkwOTd/0P+0l1nI9hknG/Hb63FGf4/D/GBDxwnDfy85X28P4xjWbHRbmxyDGr3Jvbenp92W4Vd+yp2lH3rVPCpjz9pmU00sO/jXOk6Hj+48zZjjj+O42uEH/90/n/kjZ9PmkebL5WG7v1y3u/uc9/XzSDxvl9u2PTxuD0857zmPMV2299vjSEDffv7D9uXnP4wK6Nfsqr5nX3iSlSSqh8BXoV4c9jDqu+VQ7uf5SQ1ewAF4UG6kJD/dIwlybqOdaitnk7nR5zpPh3C1032eiX+uQRASQOuLg+DgIvAsEofOMXeg0c6+FbMNfTiylYhukpTfBd2AMQloBCNt/PbbJGLk60xLxpd1RDIEWgAs42foCGNvAiAN5gOMXMuwP1tbnyHr1hE508btYb79FSEA5IjSwzqDGyACv8whhqfd/GyAdr8KAw7rvFbao3MAJmAWueb6DuqRd2THfe2Ieo4eY+DEk1QehrqIIGINpD1ynnHNQHAmcFrGDeBpaw92VqDgWnqKwNJzO90eBWsyi4zt81n8nN20s8rvIf/RUeTHWgJkNtG2be0lcLRNlq1fgoc8CsXhnoOEYSPr0Q/B0kFgZmCTa6b+HvYsQc8G5tinsyCznFnY9uJzcmjS2+tiDjZu9oB3VRPlfrKCX2REdnCBbNvZ0UO4Rn/Oju7xaSawz07UWHNGm+8Q4+EY623357naNWUrLS+YwW46WZjvBMO5F6EmG3rQ808Cw7nlMEJ/8AeZ4FfY9JBF4aXrmuCxiZZf2rHm2jK2tNkJK2Qy38eevNHZmtpItN5sk87Bx9ZbSbuRUKlKfzjObtJ2vyRMkEP22uwA1neZX7ARfrI9+kS2CIb1Ihu623jIp5LV9FOTGFjjxkn3wgh41RsTSVxo1xq1r+q5GXPrB+w8Y4y/HcHTeMUHCap6/MbaetM+M593EjmELeOaVWHTd+u7dYzduC5rPV92ePfhEe8zFplz2/DE5XnuYvsNa91nZuY+QT65tZzdox/rT0+sK31vPwE3OtBNe8g1Xez+jEXAFn7Z2NX6Y12QYfPNmNiCn42x5zHDjZYDHczYwzOyHoLYyK8D37adth+8qYOTXg+cxD3NTcjufVWgmvfwCeuJjlyDH5pft8Xn8YWKKmAPe4P7+Gx+SpzQj9Zr+pPrvn6fld/tB/0+/NV6iV37O/ac+eLP3Q/MEVhr330tC/jKBvlI7X37NseWv/MdXdl1fZ3RfPbBbU/ua3wRzOU7/IKu4ZzpK4HiR35xPKmXz/lA9woMcar8zU7oadsAPWlb6gS0NaUrzVvpG79MdmQ59fo4zq91lw/NWDwlAnP65VbJoMLKIaiqOJvzmE/Qwpnr43y/w7CZ97vt++vE05dvM1neXGH4l7vJD0YV6vU+2fIP8v72/bfV7XEMRdv//TYrD2EQ/kvWOUJkfnZsUpI5eY2ipjwZXE9MWaNUZeNkzQF8JmlCRvwLXcvj1MZH18RtuRa/wvHgc36O4qCHiVVwwXX6k/TN521D/LuNJeszklCnl0LPuc44Je+Ymng3/VwS0JKQ4SrsUnxlLuyNXrWsmg8avznNPmZRVtqCj3Qo8ndP2wh78J3+Wg/mus/qf+u1r8V6t5UEuHnlSEC4P/zc49xYELvw83wGXOWzcg9MGzH8/XEEjmRRJ5HJL+3CebIYMvjxMjZprD8bTX+eIoAX5Eg30naSdmkbVuR+vjntty5aJ8UcsK05f643PrLgz4yx+WOwxPtOjJON0leYJhna9i3J2hjONunc4Nk5R/7xcfd7bPm6OBSu0ffCo7NfMt/0/e37PCrB5m3GMfznw9STtDHmv46qpV9JIg4/vI54wPnF+nTK8Wj0t/VpyOnubiQRc1+OVuo1toGQPukc+8tP2NKVsqnYbV0+/Ox8L01qytigwhy2eL5P3N74ZE3yWXMD8s+48EcYZ/1gZ+tPF0jSM/46a5IjemEtu8UDB2dY6yIJiwdmbVuv06b4sjn+jx+zyC3392kBuWacIvA+81ZOFRhP06yjPTLeztGQ9dDl9S6FwNB4Ojjv9bt3xPFlnAE9bLbey9C2l3lk/NGf9KHowBzgSb6L/kSmQw8qAW3ToTe2vn+dfJD/HAnoAXbr5Wj3d3nEKZVxT9vd/cN2y1nP4+WD1w8J6FSeXB6ft5e72/bw5eft6ctP2931YXvfLuNclSSvBwHIddlNWDvdOcNrLOg2DcsZljuhrpfqAbDPFJAStYPQRitcK0uTIsrYZ5q2k/Z9xghscr9+8/sEuI9nsABN4JGFbKfZfWReQLgVtOe0k/WVgD7Pl+OjGEmocFbt4Bmutw5LxlofIJjrOCoOg1zNg/IwJH/33NtYEUhz7bVD+PVlvfSVBDRwAbIdSG5vk3gCr96RAyj5PoarCs8uH0d1np+x9+dNgBg6gAFQnC25dDucZ4MZHem1l4COY0D6MjdOLN9Pu/Lyw4+P5pztIussUKMXZG5OuafH0gEpGTWhazu4zw5AbQi1fs/xz7e0Are008CcNUJoONfWATrDsZ+diDPNIy2Ew3yMM59np9LnH0ny8fKNSUKOipIAJTJ9YNB0/DvpvR5JnD1orTfHdgLgTPLJzdyGoOqRGH3uGLCwyObRcBKXSfjYIBtpItuyo3/0JI/o+Ez/raPjdbSVqNIPfeEMkYjWZXbf+Nd2gFwhhK1jH8aw9J09mO9wgnkfwdg4mPYg+du63X2a9056XmfVbAcW9MQcO7hqnDLX1jffN05/luAxPtUWxtDrn88Q+nwOz6znSEq8HJshbLVxUnLvwI9J8Hf99QxybUIYC5m2b0bu0kfa1lfrkOvpClmzxw5q+4gLMum148vZCl2CgTkL1Jp+pueSVe63LvymwKN1gB0sa9yTGo3r5mZOZ32Daa0HcBdODRK9Ht0VwLWu+p0eWN/0JREVfO2AUh+wqGVqXfKzgyIyFaBLIKrSYv/aPPsYdtJ61/hDp42FrUliDHxeiSe/5ztrxI8aM+6V7/OOhLNvbjw11nntrNKCO423MJYtt09rm7aexpSfHfTle8nZrAv9O2Obuf1j2GNN+H4ybN87xrIqoHu83RdulHG2/NiVa2F1c7SWT/RtBDKrolB/uZ4/dy//Pfp+O95R0npkPK/rHSTt19vvwZXm7niC6+Bz42O3R3b0nv7k/lRAd2Ktk3i5rl+S1zhm/mdZty3Rs9yXPrSdoA5+/Pg2n1C0No2ZEmL8TNrLdY63y+dtI41PuGj7bvf3HMmyOWDzfBWU2m6uNm1rVb4VRzCmncOv6l2Y3T4pD/F1f52Anus2tXBf49u0YXaQ+8d7bEZl1fE0Hjk+3M8jc26Pi6eNx8BnQmng4d3sQPxEV9yflzn53TWN9QOvRkx7VFY3zmWco5AhBVyrz4xnX5/rcQY9/WycZ5ef2ev87qhShe/WCtaRFX/i5yhmWS85b9xrPWq8gXnknzGp6G9701Zj5Hjf6PjfTHbz2/x/V1Djc2d/C3ubu/AhZ9nhlGyvfa75j3VdT2LHJsga5phbrpeYxRfobCo6O17ZfdVKNONL+XxsUP6YsRzMzFPi/GrrF/1oTpfxGsdu+2uDJOPJdyqMjcN17j3L4+myjkqtc8w7Pmqs+OyIgGBZromO24BVlYrbis1hkXVtjGqfbq06Tm9e1JzGhnzmpQCDz7dGPu8cQeTRxXt4k3ua4+xYcnoCJJ9LQNMdetcYQJ7aJtOh8wuLYOaIacJT7meCEFdOAhoGTH2b7314W9fAFrzLGsCaHlf7rpe3t11ncm3HVnA699rU0A4+xceRnyMj6D0MOp6Gn3hsbVvOsAb3y1gS3+aa3nClR/lc8rNzQh3rNGbhhY1VdPDMTWFA8oNw59zWkH+OiVgxe8ZgQzjt8p36bR9vDXJCQa5jP80nxobJZW4UwozWkzM3ah1IwnnI8W3yjhzB4XiUkTNZCd+8W4zfYIOwJP1nbP1UL9ul07F554CPp0JWJXyuy5opcoDTP77NeMVY7/77/2psgmx3b7MKOYRinAE9Xjb4OB3U7Xm7vzxt75fbdskLAR7ytsrH7fr80/Z6/zgS0dfH5+3+9jAS1XcPl/ESwgHcObpj7BQeu4+vOaLjfQJx5EAJCcKCtcK0kFoRAPROKCqBk3sY+3mx9j7XI0ntlHynbQuDKHJWUYbsYFAajqgBkuCHxNfY2oH6rImgaxlvK6V79zG+TyAFXC/rsHrKHmXLeDm5VKTmb+2EtOnHLkfvFLbxWY9deeqFZB10CESNIfcJhICMORqbtim4flVgNqH4QLR/fNvJHBl8VoGU+8+74Ombs2v9+UwPrWnPfQBZ3uu8HoEfoJ9HHaqS5kz+OKGDIHhJ5yRo31/mBgKyflT3TDtKQMchjrbfDwKDKDVpkUQlv3MyAZBYH39bs3/MBoF4EtC9ZvQqO7T5J0BN+95qnUdvMg67hkAVSWpngvS0HOnasIHteDFQB8+5Pu3GgbnXugpUXYOUcd65L3PiZKe8j7Ma22ltl5mAhy/suAlTBw+5tuerTzbue/qB3OU6hE7V/Di+YZ2RBUeaQFijM2bQ5fF9VXy3Xe0JsUpA9xqQnSoJG21s/4zXjdlsv3+2ffXn5tAkv/Hz6XEG8+lXFcGhg8fLHxpnP5Ce9yMY3XW6qrA6uQfL2YS5wsveAKH7ubZtjn4YT/uvM9ZmPE0Ku+Iv941ExMscf+tfzwN+tC7AeTjV98Od1kPkkj04siY79tZZ++ZlDTKuPkIhf7d/iX/im9KGeTTGtT81Vvby8DA3unMvnWw5IuLas4ZsUIWZ79sOZ7+zYs735gcD2r+3D++xGJ/5me+Qzapg6QS0+cIQPIbc8jec/uWXv+0VVWSgLXyl7aXbbHnzD/lehaYEdMu3OQA5t726tuXbOkFGuAF/yL47UUDGnWAcPrCSSFn/Xu/zmHq92Y/ALt9pq33uzg2XTpFN6yFfSy/4S5/n797o+YxT7j7qdtuPYUh7+Jj5Nx85eMOUehLQ7ulxW5O0wYd25Svd0Be7O/MT/eXeVEjln40nFVDwTZDIhoYMXiefyT++rv1REtD5vDl0vrfmfM7k2scRO3DzLPfGaPZAt5pT8ZPRnzMvhH1D/ovPtR59xkUyjra71kn8UCKkq9JSAY1v9Dhzv/myd0Uj2sn1Htt2TeNgxpR185k1F7+0fjbvaxsUK7B7OmsNEwe6l527n07h2S1//iIJ5Pb9K9884lDjpqPp05ni5pIFYiepqiX33RbWO2QSfM/xqZKegXf/N3Rw+dLdX74cm/tDT8M4V8V8dGOMaT2hOXF6VszhfDlyYjzqvGz8SFKkaObH9n4/q+/b/9AD8sz9dKTj2THX1+Pl572RAueP+GFWJjc3GtXby382f2CP5O8evDn9SErw5+3TmwPCj7e3aR85d3rOb1a+Jx5Ncirf0aPm57jH2e803+BTeoORLdowg+98HnknYdacp6/rNiQCYV2+m0mj3/bj2chrtL0K+jKnYa9vMwFtI6qLcMytOe6h0/MYFJtR5pg+Hm7XUeyH+6b/yFLbMLV1QFwjVnp+uH14YoYtki89an6yJ89XPiPXOgbDemecfVxi2rExy8e0LkpWNVeRpGx8YFs41IFDswiF3bWvoffn/EbmJEkI8xv7tHH2r+YIcxv3+C3+F8+R52AbaUOF8dDJ7Xgyg2/rBLQnMfhRevztt9/GURbmEXm0HzaHtm98YuDY2nhw3dgsW1XY+R72kGH749xj8x1G58iIiYPzeEmJZzqY89JVPrffo2f4Y+Y+kpf3c7NmVIuvIzFzP5vJ+ehsDFY0B814Oz5r3932ag3jJfgEWNC+nOyc8d48pDlt7pGH4i+0ay1mu3NT2XwbiwYOXz7ygM4lGN/ZntJGXjoYuX37Pl+S+Hh9GJuwc7yvIwGdNfq63l9mjuyKTPlucjN/PDfrKwE9K62nn8l1jTv0NfFqY9vdv/3nMwH9sB6lur+/jseFQizuL7ftbbufLx+8PI0K6Lx48C7HIlyft6fnn7e7WyqfcxTH47Y93G93D4/b5ZbM/eMYxOXO4x0zqUZJRgI61YOnBHQbB+fOmFsRgIL2/O0afyMH2uhgd/S1zr+itA28jKoVhpIBwk5AGzvj0FbPqZNk5NGJizPo9eOpbTDaTgKKUxtJvZePhDYOHrhm7uM8tMdJGvPv11+/LmI2E3bAwz3ky4jIiTwZlfYEntrJ2MzzvI5tQB1saXO0sY4AaFDoa9/XGZidTJHwCGjpwzwEG9YR8CAxraMcH3A8g9cU3HFA/CDn70eVvPkCiJ6/9VM5sTvUlUwbBOPDW07no5wqiuh5KLO1ARq7M1iBugCIPbVecxQIThOjXEdfOd3f2dd1Bo8+P4BqyiX/SVgFqNJOJzjYRusRsIpM2jZajxAPCWgBoMBEG7EPa9vgiYilD8Sl+yUzffY5gY0H31/nGbH+O+t47pcEEzh2wHue/5koRFaqejuBgtBxhNqxXuxXsNlYFNmRa86A5vSaANOH3gCik5ySIMQjWG1LMBCmnHHjjNdNMlsmyDe94tz09bDOgKUrHfzQXwEVzG7im/k3Xp8xW6JCVQ58axlmXcjZ98Yj8ISPrSets+ZvLOytdRPZQdxGcmH5T+OJXFQY5Po+8kNbqjLhZMu+yVv6obMD25at9Pq3nbQPYHO5rysktXHI40hAs52ee8vl/PvUxyOAMsZzcOK+XlufSaK1nrKDtJ8jLppAsk92lrk1HlhfutaEUjv6zt8/Pc93MKjkgaVph97ypXSJjqWdb9/yWOOs4KdP8Caf5R76DsvOttbYnrYkrbrCHb73tW3D+b3bR6gl23oNGi/PPtXasW++ynVw7bhv+sXGjP5b4JR24Wc/wgiL+cZe+7QjCdgcQN/NLc+40QmD9v94BzvrRzXNvdfyHEC2/x0TX08AtN/p+fMdrU/WkGx6k6rlzUfCkxxjIOGZsarkzfzShr7SLj6WIzjovXH1+icB3UFs+lQNRKbtV/K9JEzm0bre/kugljZgdwfZ1jX4cebkjTMSnmf9bzs/Y0LPc3LuWV0JK1Qwj3VIMc7i3XSY3ffnaYN86V1+9vr2mIyB/ePMkV/7KvzceqWNnVvVI/TagzHae3qax/tZo7Mszb/toznl/XrC0f15JHj2NRPQ/AjbuFsb/hP7H7a311kJeMj8ODJsyCP+8R5Hn08Lzn/zHrZmfA/1RND47nUecbGPf1VsayfVz2xm4vTcEPPjxKoAACAASURBVKN/Ofs5uhZfS8ZzLXMs3SxYUYULY9p+2UPmiPuwp3H9egeEdTvjKV4gNuj4LAdlXh8exzEO/NWZr/UGuESOZKM5pu1OOmiDnuVnjuAYXGpVQCfumdzqqMC0Gdw+iE/vObOPzD+6ZG3ITwKOzRnnHMfE9HyXdnIES+NMPhcT6ZvfhbG5nn9LBTR8pK9DN9cRHOSXjQLjO4/njOnsyZo4ooTfontPX55HmzkHOjwv4w0+q0rGzdgbLgKv8vNxvUMl19JR8yajHh/Z5LO0K6kuuSsWaD9qjegDfwgb8rMr4K1vF7WQ2Y4TdQxirsdZ4DqsN052AdvhIB9IvxpL+GrJcfd0LEOn2Jlx4kJ0Jn+bNz1x/MeQ70pA89PNH8fmxzq7HmZp9+uvv25//vOfxxFDkw/OJ72bZxujTQT9j7GuQitzyjWZN5+sqp0uwSbXte0NvXr/iJeJ+eWwph+enDT3ZZywo/2PNRv48Po2jjjLWNNWrmuckMSHP41ffJT4A58118ZK8k4+MG11vEbnWjfE3fSHj2Bb6YMtNObSv4OTL29U8VVzvugF3MApW0fOvnf6oFnxPHzHj3nmehLQOYJqYsDddl3v3vm2jiaCKT1+cjh85hwrn5zvJaDzmQpo98FZujp0Z204s7e7//afb+/x6df7SRov9wnoUpGRRHQS0A+jAvru4bbd5byovGQhB+ynCvo5x3P8nK24sZN6d718SEAPY9mmc4qvJLjR+ToD2o5RE5Re8DPJt4AMEUmmABaEoXwkJ4ej3ftb0nEfEtfBVAMw5eCA4kAbkCyW9oEpBW9n0IoVJQVw7cjawZpTyyqPAFC6Ybivc8ee3By5QbGifJ0Q+OWX3z4kEHuNMibJwzZspO28Fsa9k7P7+/3xgQ6m24mQbRtA/54jODhOwNTEJzs5xkbR7QYGsFK1Q/bOz8l1dleRx+iJfprMAXIOpPVurMPaAHB/+ho6fT8Dn+g+QjTmWo5kWvNM3rIDCZHcM3V7VVBWpS0yPm5cFezGbpyczdhFXC9GaSfc440+pM3cQzeATD4XoJ71c5C12/ncxGPDgT4gHnOOx/mb89GSuXNNPzIl86NfxsL2APqwh2V/7stPzmzcV5UIDa5IJNuhQ+RwkKVjPmc7T3s/3o4jeJo40kXEJN+RLccIY2DU753TDLY7YQ0zYEEcYetu455EY8uPbktAX5ejMjcy2p1OBSdjvdfOdu4f52etCunGOQTWOvX6NmbAMX2ebctacrz01xzGmq2qpzM2Gs+HKoNVmQQ/BtatDbp2su1D2L+1a1tAKBs3yIU9e4nQmXzTD8S9fYzv/DzrFR811nXJv/Uf7uQzL4xpPUcI7dB3QDR0epGS3KPqvjHZvK1Xk27jsLY97yZiGePEnXkcCBuwjq1PjQNtV1Ovj2TXOVg963JzBPoO/82v/VQ+i/80vtZdn2V+jcdtR7leIMYv0GHzeFoJ7DM55ocl29pfZX0SGAjgWx8aK5B7ZK/xxlzMF7bmWp+xO9eeORL9EKC1/bbu9v3wy1o1l+m1bUwcbq42zdoeJKrIoMdoPO4X0ArkOyi0VsZnzPwwn3Ied8+z59Yy78AzsmWfuT4Eno1IJtIh2NP6Z576VQHdvsM1IwCp8wJ7HOSUzzohA1vJLt+rXIu9qpDCV9OH5DMf2sFkXkLYdkivdznnBehrk4R9aq/11X14LXvFj+kR/GGTAlYBaubTVV05hqB9B7nunHM9In/m5/SAH+01Ijs2dXDxuRmU+bovCejGCfjg3mnjk6+yCZhjrXpdzSXXdHLkzDnSJzzuogNcwfc4nHbJl373ETgfeNnaQDMfY6Gn1ueyXqJM7ucENG6zz/GyNozX2f95xJguDJ16XxuGKymN+85rJKLVWR8v5MZtcoZl/7M+u444SsLL/HLs5OkF6RNvZnI7FdAZu6KLVAJHphPv5/EdSQyc8YV8owftn9lr+hi4MZ8A36sA+Rk642/cndxHDLeq+1XRnhOVGSf+ST75KVmoX/rOl+I+jT/366zvu5UPSAJ6JjB/HfOLfLxzInOU7Ka3bRftU88+h8/qMbUOpj1PEgzZvs2nKj5LYME+9muTeMfepVM2uOh25p0nL/Pz6TYfr7eGSXA13uZQXDYG/zoBlWvJpRPQuTYJ6LQrAZ12Mv9UxJKRNaW/HcOM9d2OlyqbR/uu3mDHDTqeI5PdflYxBj3VH1/Lnw7bqHdkeUpHEtz6iT93+dVRcY2z8CXz5Tf4I1jb3Iy/MA46MuyijoEVv2ur46/03/Khqz0uONqYkrXhh7I51v+M3RhGMnG83G1udOWf7wbufPs2ErSRmw2BD0c0ricvMjac8UO8soof8hk/j3dknPRHotXc+F3+gtySgIbVubafvpqJ5wNzw32MRdKSLWQMYy3ft/2FlY7EUUiQvsW4nRvAf9JGbw41v4KLCiRe6iWQiYtUaeMue/L3VHBILq1bsLc3UGDiB98yNnuPJ8TYKNsddrjNAjn2hAdNHzMLyfg4uj/ium3iTDK+szL5fmwODEx6uo0E9FinOrqUbjXXgYuNedY844pMU4UOK1MBTeZyUG1PzsDf/fl/919v7/HbKXXPbuioKLqkQva6bXlxwtv9fFFBKqKvzyMBnbB/S6L66cv2+PynUQE9HuVJMur6tFdAD2U9JaD3gO9uEjE7Vr8j1vtO+FGB1AQfgHDQhMJICazBhyNpIvdW54E1KFEoCQLjsyBpd4LpUbJvARvsGWx+fuYcfY5oUT5tcQatnB0k//g632jKKaQCmlFPh/GxAlTJ/3BcY6fseMFGjxtw9puc29kzTMqV79pwyB+wMxhOtoFUggr4UNyMMQ6827V2grjH63wM0TpFp+wY53wgxE9iKG1KotGHTow0uUlfaVsg3850B8z3+WbztN9BQyo1huNYOg6wQ/Y6sM+Z64K4CQ5PuyOZ+jjXNlBkfXYwDJovostxkTOiGR3tQOQsd6SiyZN5CHAk3ThDgJh7k4DOP0RBgrkdCbnN+UzN4GCCN+wONjQBav0yHrIc6/e2jvJZlTtwQB95+zl7MMYmKHSPgzAuupEjAs6krYlA1rPBucfeySmOwxzZiw0H83S/63sXkR6a28CMcQbix11n690J6O6/ZfqQlxPUGeCI3i6X/SU7x0ZP22McCmwkF3Im01zfVWvdfxO+xhdttl1Zm8bEy/1RAdnk0Bq7lsNDEnedS8yanXuHTR7LuRM9eCHQzL2qh3t98nn+bgKIULOZDmLIvfWJjZ/tlO7nJ9Iz/E9tALSjN6cOtowBUUE4rZN2jb/9inEJ4DKO3tjqNc3v1pIN+LsJ+cSZ+cQI3DI/stEuvWTL5CPQRyj5m9bFlqV5CPi12/ZB1gPf8lRXHcXQ63PG2sYxarQT85Vkp2f0O3AIEwRxxpt7JYd6LVSISkCXyn44juqzOWr7LIedP3xynnxjWtsYmbHLxgHyh6PNz6wV2xacuib9CfjwIsEGGblHArpl0L83DriHTzRenMTcGg/Ogafvci2Zfab7dKHHAlOb47G9zPOcgNYXzKL7xpk+Xta5t2RmLjhi2hyVKWsjswNHut/2at3IzTxyjfFHJ1VBtu6Sic+GXqwN2tbp9h/wuxMlrv3gZ5a8x5zXk11+b152llkn+2GKhFDW7+vXyZfxerrO16YCuvkhe1bM4O+z/lkrNpJ2+fr8NN9U2LLz9Nm+HFZMHDqOEsv11lGQ27iS721YwX/rSgatL2df1gkm2EdH2jamPX3kP65r+4/8zJ3N7+2tSlF4lOamXc4nNAXDe8C6EtB599vwZ+uIpJ33rSM5kuijs9MmHMf1MV47+x1n8tODVB62fQigd067xsOvH75sji9PE+d+Twv8WGeGTt4Q8n63J6DJugN3NsAOYW3GPfD9fepMxqPwRtJHQtH3dFVbiSmGrSbNkRcyr0r882YnjtP4Sd5ihcZD9kVX5hxmYi8J6Cm7mVjPEzz5J26L3GEiWdKNjhNxTIlqfobscDbYSUvF7eTXRx/Qt7SlSpN94XXNaed4jiMIGzsSdwz9fDmegBhHjazCIuPOS+hgT2Nsfk+f6a8TWeSdeeX33759HUUwI1ZeRxPQteZaZHj20fc5A6eOHegcRdpPZe2h03OzDO6KC/N35IXr8Ycdp8E2vrfxjO/LOGBR+zy6eXC+yRnPtkHfyNP4Wmb5TlGFs3X1hS+1DtLz/o6d6N/4GiPhg3m3f4CvsZPvP75+qOBvbpD2JPOSgG6+ufd1erIrY8GZ2DG+oFCgOXLOgJaD6/O86ReZ99pmjHC5N/gGRq8KaLZAXw4dn2uX79MvnrLj6YpF6dDTdW7Wtj6IJeV0YA/7peO5p5/253P5QDYzMHAVVJE5+xczscW7UwLaBkTzc1icn+6ji2f+nTP8rRd8xR3G55fpr3DDkUxeXC5tZg7Gmusz3uEH3uaGw+1xFvpkI5WuffnytN0e5tjuT8fQ0n02TdYwwLqQcdqQgB66uvpX1Mh37D50PZG++5v/4V/O06jnzuRte3x43K55AWEejXq/bO/bwzj7OcdxXG5ftvtULY2XE+c86Oft+ae/fExA5wiOx9t8ieGoEJ3VjQJN4OUlhOeAkaE2ULbyMcL8pLz9fQcRFDI/LWp+b2CM4nHI2msQ6LdM5rooWju7JKh6rMZP4JTLWJD+MyFkqD1/RPOfAhUV0BQlCWiKOA1tni1kbtlxGQa3Hmnot1hzRIIPTrodAKCgiJ8Fpz5r0G3CewZZxosgfSBgd8cbmsnO9YO4PEwyrqrP+cIxPo+P7LJZZwh24mXXx8Wke+6ZY9qw7jGqdnoDlH/MvjO2DmJC7siKw0o7IQsqCEa7sasVeOTvOIEYrcqo+TTCZZylCPTzM32ONT1VgLbMM37k03qRcZNzTtY1iB7SD0QyPzJw7fs6zP4AruPMW2SNHGaQdJzZPG1jVpAIoPxuHfTTBFIQMyqnXqcTo9M7Md6Ol02ZT+sJAsRWYIJ5IAkSUJwmLPF3yDv7R/gEjCqdmsCRqXY4JHgB3xCsJrUcDTwY+nM3HYnPcn8HHo0niJi+xrjXS0zIHQ7Bi+hdO2yYQI8EZLCDDGAG3NVe99Nja/LWMkZYkZ7G+oHb9RIusus50Av3tQMd5GLhI/0zDz/pB31BmiQG4YO+kRw6Zy3gP9vvBEX7rPYDxsQWmgTs8l1n0Hcbjb9w4sD/WW2cv5HH1qfWv98FrCs4hGdIaY+r5dc6zce6ViB4vU7CZJ3yM+PKvw5ktZVxs805jiNR0cmbMw9onW95Nv+g5zu2jUT6lBV7P/OVtnnXNWa574wR8PduBXTWujdq6BD8pENkl/l7ySv5sqnWL/rQnKPtEmamvXOygd4bL+7zmf8/yyljkRQ586K2w4xLVWoH/GQGI9kwbJzreFQsNoa0v+tNPvhL91tevf5t/+d285210Q8bIktr5qfrzzJyn3G1zcACfhT37HG+vn98fJ5+ulbVnHXr/vCpngvshRcdeA6+tSr2BX/wPGOShMD18tNL/FwHd9hF8PscnH02njNGam8EUesM+MYhOt/JHesmyTLHcMQGAkAyzDhSZWhtYC77w0NaZtbGZ+wGP0xbAsixvuvINryq/Xh+V9mWdhvfmgO1vyQDCbjwSHZ0lg+s75jmzMPal7TNk2UqWV1DXxuv0nZ0UCFG1gsmjPZWYtK9qeg/+znrMq5ZR/LhwnmHRWKalDq5b8xhJcZHknfFfxMj53qrPFyvVDmewju9pyeJH2Mb968AGt4qDBGz0OvIJf2MIy5WAjo/JaCn7b2PI/tyPnX7juYi3bf1gk1p/+FubmbkOn7RWEb/VTlPPs3thk9ZHBCuSo6mTTFUY6D1TvvNx9pv8yPH8Tqr8uR9JqK9MDJPQPUmUb6TbDHO1l9yGsm79XQHX8Y/Nr+BGwOL1kux8PPhF96OFzLDlOhqEq+wL75JUp/s2Zeq+tw7+Mg6EkXC8vvX+Qh8/g1ZroQyXugYBuPUbtrqPskfh89cvqdq8/u38c6t3Jcxw4zP/Amd/RADLvyDW7CR3o33zCz+g9u2P7aJgcM5CgRvsHbGLR7N90OfX+YTpHR+cPLFM/M5neanjY9ut33QRdwcf2zfke881Y2789nWSTyV/sUf1otvo3N8Qsf47cP5XbbX1w0f+n1uwLA9WIyjJv4cfd3NIzx6g2Dcsyrojbk5gr5hNTl/iBdXxXeuca+kafqN/bq/E/r8Gp3Y/dZ6qStf4SnL3T7GqbdHvN88jNza3pOAToIznzm6iuxbFs1vfA+nGls71mEHg3PXU+itq/v41pPG1soc+CYbBWm/Y6v8Tp5tk/RWBTS8sBmAZ6mAPiebYSRdb5kNW17v3kgCetjUy48t593n9+fnxy2Fm0MXa9M7c8Nt8Dntn/lXxxR//etf9ye78gRRy6IT0GOM6wkidnP3v/yr6/tLSFBeDnB/3W7X5+12exoJ5u3uYbu7PI6f8wWET9v19ry9jAroy/bw+GW7Pf5hT0DnDOhUQl9vqZa+banuZNxN0oYyrpcQIhIAkBIywAiMg21noj1ORz8dILWyDGddb7plVH0GNIcHYBFRhs/o9DGTVsf5YIgX4wNWFJoCAlPtU552oMY7g8yXD7vcwHAo8dt0fHa7vv/4ticnGU+CVHObzjdk4H5/KVwTPnJBQoBWB3+fEVnrlTE1UT4TF06lHWl+z1mzqQbImWaD1K2dJkT7ALCj8m7083pU+GbMSUDn2jhCYDMSlfWoiR1ij+c36W8yYz2ASj+ybu2SgPZP4JS/E3ghgnQ1befM4K4wnOetz2MW8q8roGfCcVYMhGhYZ2RqAN3l+uHICutAF7XLwe+OPy8wrMrXBt2xHuvRckCB4HaCJOQLATnA/uP6WO98PwnVfCsrW8z8OLHWK2Sp8QAhQGLGWVBvs/qD3nGkeaIj/5DU9BdZjGMjVmUhspv5wiGO5ZyA9jmcyViCm5kXnclndCn3qxRr2UomsPnz/GAPnRn9rE0yu4oJKnNf5p9KC/Kzxp0IMN8OMtsJv9UZ1nTGOgyHtKorkI+svzO4RvA/XPfHf3CPrOhkY3yTNP02zp7tsO3/Q7D22uc6Ho+nIfJssP1QO88UYPXaWhdjgj/0QcIDUQ6J7YS/4KcDCmsKx+mM5Ej7tYOYHIni9jtwjB4N3Kx/rU8Z47GRtQh/vRCsk0s7IVgJ4LapJuatvwgL8mTsTQZbbsi8BMTcNNz2YE/b8Dpjh198eQdD+e7Ll3nEUuscPbMW/DGdajLV1zZBZAPBK+tLRm2jndykM42ZCGqT0g6wc+Yo3Mg49dV8xRiRQ/Y7Me/7hzPZYA158d9UhH7jC/CFfZG3MXUCAydoWX+GV/TAHNq+2w/hdmnDWsM4G8rk21yMP57k+OMj823LMFSbreN0zHh6jLCiuWTzmP6eXLvttmft8qlnLijJABPSHnzK7zYx+bW2yzH22sBtPwrv+Y7GU5gIb1UJ0X/+2frBPJtvHp219pm78bX+5X4V0PrKZ/1464/vR/EATMWj+Bwbr4IZuJl+6Un7LPaeMWnTHFq/pp5OftWBe2NoXvRlTfAHSYTcx17IrO0t39PV/IS31jT9SHA2P9d/1ilrIyiVUKGXgtT0AzesifWOfsGClovvey7Gq5/GED68MTBzzREccKn9Gr3HsfoYAfxhXP8wjxZhh9Fn8mYHMHTY3Xqp9Bj3/ToHuhLQsNLRdMexGyz1eOmfTyLPvAzW/Dt+ydmZ8EwAbawDI5NAXkkz100MOjapcv3T4zyj1Vqyme1S50uvJ4Fw34ynX/RLL/jbod/bcURUr5e1bn00PvYz4pAkhO7ft4c8iXnN0RG3bbxY+/Vt+/ZyHI+l7zOH035+0ksJF/Y3Y4B5HGGOHMSDpv96Gcckso387Zx5yc/G9OZl0VNz+cAJV2yTz8R6aTe4BS/2SsKXb3vy3lzSR1fiZg0iq7Zx/jzHqAy5rzi8udpU5ONltGOMq6qfvHAUcsWv87kEqdjbHHNt5vH3X34Z8dfD421Lou7xy/P28u37SEiPo/lS9Z9xpUgm8fTDZRwN4vvI5MvT817ABQtgUeYiXrQuYtD9RXLvMykqhvKeH7mH/Mz3+HjHHgOz3ybnab3in9pn8Ss2EfIdLMdp+L+MLdfDsSTe8vLLp+fb9pjjZO/ft5cfb/vmw8SxGYePOPXr1Hv8hO63jrWP0C+MhF/Nudo2mstsdwv7sj6X++16ediuj7ft8Xob70jL0QkwPf30kxbDT64YHq5kE8I84I3xWdfG8BDwxi9Yizewn3zeRQL8PS67Y/Wq2IU/ngBl83ligN3jRPC/cRUHiN4mwZl55agRT5vjbzAbf6Vr+T7/ugBHv3wybvmw3ocm/hDv0MNhq/WkLxnB8GyiPT4mb5qnpVLsOd8FkM/zt59zVzTrOX8md8jX4DhyUmKkr99+HRjGj/aa5h7nY7MV8eG0q5XHyTEfLylEfR0vIswRHMGLhI7ZgP2eF0e+3W1vd2/ba4ofV44ERmr7iImmzWf+sbVzBbQENF7ADvLTBu6OA//Tv8gmdBKA15Ewvl6ftofr8/Z+9zCO33i4/bS93123t4w21Zg5jmMkmANk+fvL9vD0vF0fn4YB3V2u2+3xaQL4db698nqbgABIeyJ2pJu0t3Fn0JRqENoFdvl9OKClPIzUZBsMzgAugJhOb1ZQMKAOtjnsDlKMk7M3vgbvJlDmPZ3wJAsZd/51Iln/7eg5Gt+lLcmllhcDGc55BTBzgSfp7cA+4BZF/PbjdTwu8e3XeQ4Px54xMd4mEkBe8Ak8OnF3DsLccyayDcy//n0dLB8nlCMVsvObSuV61Md4BmEfQed9vRV1JmApvfXL8RtIg52zJrQSkmTTzkVbud6B/tqV0EOiJeAAbggdXZx6c7wEcgRhaxcz/QVUQ8A9ztnEk+x24FlnJeY+TngQvOVA8nvrILAVNEootO7nM0ACbDiZ222SAkDBBjgxhGFWgByP0Ru3n51soStIyZTZ3DwhvyYaApqz7fh76FWdifUZUMKaXpN2eHk5egd/7QSHjT497seFDABdCSPjJV+P3JE7ItrOlj2nDYR7W2cxIaSwY2wR1Utb048EELKRseaMdEDfa9vj5HDhj/m37bZNtt1+FpSR6T9FzAQNnZxsbBu2sM4cp7dNds/Y6+/2Ha0zrcuwKT89Zpe+bCBZs5YjQoUoatvnbKHtoXG5/cJOnurMNuP26HquVx0kOWKOfJs1EfjwNTBr2ODrDKjpCrkj6PG/jb9+16aKbJtg7iMj7dF9fxtrb3C0ztGxbHbCWtciyEN/89jWCkDyt0Al/Qtmeu3hzjGP+YRIcLp9qI08vr19OIwZ1y//b91xBTYqEDmvP/3oTQRjg6mCNXhnDHSqk+vIbOQh8NZ3+sr3KrHcN9b85N/NF0YmQJm2dnAOOJB2EHnrm2u1T48lAptTmUuOgMh84z8k1tI3/8inwUFzoivfv379sAFErvSneRYbgludyDrjNqyBP7kHdzRnZB/+8xGtY2yRb+mgxNyGH17vMTjjv/6bY6UNPp+faP1qe07AfNZNuDC42KpepPtt6zBx99Vrs7QDrHzXf6dvHNAa0T3zjE+Hq70BQwawsGWX360t3Yxs/v7rL/sGKx2ig+n38TaPJMu9ZImDph1+pO3U940bEsyuN5dU4MKDDtTx7HwnAZXxdMJ53Pc2nzDc7W1VC8JJemxNm1/zJbC4beTMB4xNO51M6A0E2JLrjLV9Wft2NmJtcn1zyGlvxxFdjaHml7HndzGNI+/YaPwPHqcf8s49kX/jChxkW2/bkcTP3PhsXCobBM3xdrxIIcvabM1aps+23TmW1xFnDH/0Mh9dP3zT8T4UYyLzmbCZidJsgPHfqkDJQvIl93//fugwu2w7N4fGFOt2Xr+2cUlYfqivJdfzhoJYB2+8PibRlfc9vc48wMNlPNmZopfGAPFn2svLFUeBxctxhnL7zrG2IxE/n741Pjg8bPrtbvvpKS/SmzpEztYNL2h+Tu/EmrmWzHK9frI+eK+kXeayx9zrpW+NSeZKvmwf/o54YG1U8Jd5CeHgce9zE5XPT1twy/wbE9ofGFPrsfmxI5gqCWneafvx+WlUyP769bft5fuPkbjM32Pz7z17lJfxM7FaPh8vVl0Jc4ku+MJG4YiEPZ7YSSlPZ/APubb9SewCn8PtP8Su6yk869zJ1R7H2ad9sIu3WeilUhePzT04YRJ9SRDm6IEcLZtjX+bZ/8f7uxQqTT8z33UwsMCRPqtKeU+q5R1m6+mGRKFnXE3uhU9unSGjyG7oyygOzEvhLtt7niJK4dLT03g5dbjdt1VshPvbUKTn+bzjavyPf0suRQwOq9uf0u32U+wpbWW9cBRrSE/5C7Yw+FMwZBWY4ffNKR/WEyX0N/mnjhH5Ufre+YOOE/Dzia3ff8dZYcb32oDNvJOwhU1pY2DEKqKyXs1P8IXmae03xxEa7y9jY+N6u4yEbp5oyUbbb19/GX+Pc+a3y0j+puAwf2cDJPdlTJ62oLMZk+N0rNU5toAp6Xes9cpLsK/I9PFx5lW+f/+6/ciTEnfvo0Dzp58np9xeU1yTDeTv2937/fbj9fs4IijHAmUM2RjMmIctro2OPDGMJ0c2jw+3nR+lz/h/yfRcZ+1hOjnmu2EL//5fPbznHLZxll6OpL+/jCTz+3YbSej7y/P2dvewvSVTPI7XeBr/3W6P45iOH2+X7fb0ZXv68tN2e3ocRwokOZ3t6XE+6t1MmsbwES7GmkHNatz5rwHaIgtqEEgECcA76wtIAXYKnL5UmUSBKTHS+OPHLEvPQuc/1+hftSpAbifF8BgkJ9rBUNo25g78AAQyZu4NruRyDi6a6O+ENK/jSkBaVa2TiM/dR2Q9zihz/L52hH98mwDAeUfeiFTkYXdjJ3ZrUAIy4o81vQAAIABJREFUMui5k1GTKfebnzl9uc0EXytoBxCARj+SlYAxuzmCDwQzfwN6jsluMmefdu20a9u4yUKgmJ8dyDL+jNsOsqTQqOKux/h++23unJN/XrKCGI2x3R+PaNDJ3SCWcxmf5zCbehTc5kA2YNr59b1k/Fng5jqOXhAqYRVHwUmwBWvY/d0HbJftnnXE3/Q/MrKeh2M5NmYa5AFvkzjOlV5NuXxMICNSArh+3JOetT29fp/rww7b5gY+PU79EkRZg1S+jM9fJiCn4vpMstmmxAeHRwZjrHezgvd3Qdgi1pIldDB9deI0O+XGd8YjGEP+HfhwaE30/rFAx/qe9UB/Ag842EHBmeD0PK1DYx9cYYsJ/nt9zJUOnG1TEKMf309fM8/zjO6pHmsinzYFSMbBJsmpfZg+Gv/p8E6Avn884ytr11gUGSKQ3VfGjQjRyc/8jA0w8kCYMrbYdB8h1ESPbbZvlLCQMGVv/A3dM960J8GQsUuuzADdLvkMQmC6ObABuN9+G2npJHhjDzmlrQQSw5+t4IesBCJIM902xvw9EqvryKrW2fbxfAvdOCcjjF+/bMRPWAn7+Mkm8zArYxPgsU/JDUEeW8vPkUB+evrAL9qex/otPXKWvWDI/QJGfKp1gK/t4JQ971i6XmLUibXMjX2RV/t0cxt2HwysCsizLbmfHMn1s6Rd+z74D7fbZ3X/sJfP/kzP6Ea+4+fZhnVsG+3gEAbDfkE27GuOZG6NkQlkdu7weiQ7d8ysM2p7jo2pfJs+z3/jRHQZ/6FLGTN/Da/YO1s3z+azxt1+I222P4kftcYShbAjP2/XeYRB43H7m9ad3Tcv22isNkdrCEPyErzWufP697wlHzIWFZJ51JWumVvroUQ9WcJ045HgoZPWQJvm2vYDOzNfiZLWw5YxnmxedAse4gYwF97xX0lAN0bDQfKztq4xDjbDjzVu0NOx7nmh/QqeP7PBJKC7D76HPBPPnPnJkOXr1Ct+0LjblvP703q5Fx3EFxMXtm029556rXL/eALD2jbngYMwlL0cGxmzoObMi+g139n+pPWrfSG5Grc5W4Ozj52Jm29Dl/XDjr0kMAl+Pitjz3xy32+/zuR0qqVhQXMvOJkjR+gy3WBHue9PP/1pS1+dzIJT1rj5X/vXsw63b5vHsswkB55qDYfM7iemjCRjNqLXeys6FoXZEiquw/FGYVQ9Sdq4JUakbzCGHeJUdCY/28+y94zHvMR87bN6zubacobB5gqf6Qg/Iaagr3CDPMSsSZa5Jm3Ij4i96Q+bJAf+sje5cr/NM7KGdzChj4DJZ3zE7t/WE7Ad5xlLYockd/NdV7S3D/cAIZzOpsjMB60z+99mvAUn+b9ULg9bfp3X09UjXp3xetptebGF/Pz7L3/d7l7exhnw5IQ74RApwmif0FhsTegDXWge0Qloa9+bqLh+xxvmkvbNu/Nv2hfXmvOws8s8dm3KcL4njQ7m5zW5weJRqXBuXtKbdpKp1s6GRpKcGWNk63gO/ICNw8jkw+iSuM8TXEPGb/MMdDgKK9pHjTihNu8PfJ/cNVjSOTO6Hv1TJNEcqNen8Sz34Yc2cvu+xhd8O5sgQ5/rhefNe5zQsI2jJme+dcQYt3k08uVtxp/pZ9j8Ntf8db049/nL45BP8lbD5lYCmnzu3+/GRoriooy7N1zmJu1RZQ+jdp34X//19T3nsI1HGd8ftrv763a5z0sFH7e3++v2cP2yvWyXvItxJJwvt8dZ8Zy3F18ettfL43bLWdDPMwEdgcQpZV1fct7HeowwCWigYfDTcNqdHr9zLhabkSNIaWMY0nIcZ0espSgZBepAmiNI9l9iQsArSQ1stC2ARxYZkrFFEXq3STsAj2NohW7HRD7IR/7uPnejWhWUWdg9waCSoBLQuf/lZVY5AfhU6A5w8NKbl5mMEXS0s++gl2Ey5jZQynQmqmTMwPtvc0kCOvIBYtad4TVhtH6AMWO1fs5ObofVwTwgNNa0NQx1VT5ou4kgxyN5YJ3JSHIra84ZZHcZUMwgf57jl3+DQNRZ05F5zlNvoO/gwT0DVIuI08uRgFg78tajyRS5Gy/9AlBkbO4cxgzupwPpdW9LJadRg7VssNfXOCSCECxgxE6+PM/zX5GrM9HP9ZIwkuTGMQLUdSZljyHfsyH6yql2wDp04cfctW9sss5jPmvHtvGlyWEqn5E5Dh4BYg+/C5pWwDHWfVWPnwOQVObkX9Zi2vF8zC2/A/v8ngrof+ofgkEXOsGkPd817rQ+9djY5+6AltPM59pjL9H7Ju1kSMfZCVxssmPOMPlsF8aElAwyuBJZZ30UiCEG7JYdtV9gG7mWXzBnegWXza/15zxHCV7EM2PsQMGYjN91dKZ9zRlPR1/rJdrkk/uQSWufNjIX/sg1jRUTS2eVFmzkM9oe6HbLp/FLYoXMsvuOTDf+pE2VvtadLXvMruX6mS+Z/u/w3+wQxtANPjY/04dNnZE8PyWgzZWfyPqZk3mmfZ+pSGkbbJ/OtuhcZCBpZM3ZZOSByLb/yzqF5IXQpm/kdPS9Kkt7jv17AuQpj1ml85me4Aeefsl6CSL4QHrRNjR83nVuILuH7MnvzGkau0fCYr1wEFaSP/3BlcgbHvQG0mhnPTGiP2uEP/ADdD/9tH3kvg5+W07upfv86fC/6yXDdDhtGis7ah1QSdZrAUvZPjsdc3n9fWHGB3+1NorbP7WdZVzWkv6SlXG1zeazs73jNzA5Pztp3ZjX2E6H2y71ua/TGj88gdW773yZ+kvmjZ/NFdLeeY2tp/l+htMPt8nN9NFJ8KxvHv+1Pta/8SBvmz/zq046tX+i03Qv96nGalm1PtBt8iLrTmA3Z2dfMECCiG6RmfZaJvriD+daHMdGjITb4rF8IJ/7QScXznQfbIH9wrn1DrSdQ7bvHv52FV5kbB28pr2RNF3v4GhfNsZSCWh60etCl2/3BybmOnPMk7F01XrB7qmbc4O1jwByXeN6JwjpKAyatjb5o/iLfuPe5IHvnNcPHnfsRR/SLvy0/tZJcifz6KSP+FpVcgpq0kfr53h649ssJskTgvgee0sf+GoK2jr+9R1d+8PzH+axB9/mEYO4YOM2PBKfmOvElVlUcHDlqSfwOPd+KKp6ndWSbQ+NSedYjB85+7N8PnB1zbU5f67Ft9puYSvdPXM//Iu86Ym4p4sFyEl8xc47UYgH5meuS0Wj6zOuyEXVtmvCLSLf5mDijSSfPUWY6/myc/xh7ehqxwXGRA+NV57DnNmKhFxzjMaSh3HcwSwgyn+41Nevv465Zc7t/3zPniSg9zjjbh4PGROPrL59P55Wsn5jTdfL9i73swCoOcjEmymVfIdn0Jn8TH+//Pq37fH+YSSgmzPwoelHXExf8eC0i3+0vuV7Mcyw/9qMbU6jPbwn7Z25G7uGT2lb3E5HI/Oht9u0Qdfme/Y67XfiyJTtHPvAlPUEJ/t1fAq8T3/4bn4XN6SNPOWeNc768tuwPnnBwU+Xn8jn/IfNhrGx9DYTq/St+Uv73uaGBwZPvErFs/iJHqW9jM184B79o6/uoyc2+yVyFQTSpeaZfOhYk5c5V3joaD6yu8vzLeO4oKmPmfsY+yqk49u2tTGXtcs1X356+rAB8vI+E9TWK0d+e5qPfnf+NDLYffWKfcl6cJn/+V/e7Qno+8t8AeH9w9N2yeMFd9ft/vJUCejH7fr0vF2yY5rHZu9v2/XnP2yXnPt8fZyPdtw/jEc+7u+u2/v93fZjrx6dVaDIKIFmp5LSWHzkiQNtJ5778jeBjSLretT5TOS6bcYWAXIseQxLkodj28lxPQKPpDY4IGMRcP5l0QCs5OdHsjGvE9Qx2AbwdljGMxOCsxTePea8E4/39Zbnkyy8hIMTD2EbALWSWwnAKWTLkSNu0taBCTnrv4komSPLvqN4HwjzegkBh3ROcJANAEDuAGaIYtqLoccQEqRz5PnM7jUwys9O4I1Hk5aT2KtaVsLPI7rndbAWTZwy5wE215nIkQhPBUnGkH5HwqMe1809nYDmABATazDkuY7yQLSB5rUSS+mXXBAmhJKOcpbdDmfMcU3AmMnOXNfr5Zr9nuWIz3rZwQd7a1KIBP70ZQJcZCPRTA8ReutwttP0SbZNes62qB0y4fyG464jUxDldlrjPLz1r501+Tl6g3ybQKX9dlzIQdv95XacMdg4oFeykMDimPWXM8P8MyZY5d52pEiFM9w4RGM7E6kmIbmmA0Q2e9Y596iWadxovdMevGisoadZc3bA6Zm7IFL7bALu5HqklG4h7o3xHeQhF9aIvOkwWcMcety43XJpMujz9j9N5BpnXIN0NSakLzqaR2X5VWtI/p204XfJDFaQ3cCieoO26xtH4Ld1I2dydz+5T6yeT4+0fsHiJpvIKXzOz16rXlM6NO1rJp7azjqYYQsCQm0KwF/XE1DtT5t/hOQia+bdsuFLzjpOvukP+bTWgr3Gh9zf/ZijYCV+LRiZ9jyylznkSSbt7lxg8ZaMN492Tv1YOxX1pBmZ0sv2z+2P6Tw9Y5u5/iHvC1lc4rzBkfF5lJCOtO4MXrDOkmv87iAAV0LIBQ/pqxOj1jftsMlc0xUo0RHt5fp8B/ObozQGNCbBoQ7y87sg3vpFTukbJ8ELyaD7Ygv6lMCOnEbf27Gx1n5jb+N+HkPBtzb3Sn/RGzwo17WPozfs5cw99dH6asNFUqR149w3jm5OsIe/GPiwjhBh/+0j8/33b/Mlw+cEHQxkH3tAW76aPrfc4QH+cnuaCRfX8i3Dtlb1JD7ZWJLrY485I3jn1ku+/En0QKBJNtawfVX7H3jRNta8wP3N2WwgdQILtuBO5EvPWpd7LNrVZwoo6FZjGfmL0dg1P2uTj45Ze0kTGPayKuCau3yQzXqC1nrA5vSXPnLMQOPFjmnrZUftN+B2ZDB8VXznCsh/zwsmd+g155um/i77vJtt5X4bqnDJ3PlufpEspown02MjaVuicej/eE/CsQHTc5UkoCt0g861f8En+EqJ6Zxbek6STx2Zc88xHJI7ko4jyZL3RaWw6To3UdgtvMzPiYHPYz7Nk3DOwaHytHW9eNBY2AR8JEM6jv+kUrX5QPhGx9fBPn5g+OGVgLYW7LL9f8cp1v9s++lzjGEl50dV+HrhZ/RAYsk8znbbWIm7NI81J+ufdoxLspI/7gQQH7zzm1XdGF+X4wcyrk72e58Me8p1OC+czhjyeR7fpz/mOznePAZFfNZ40foAo+FI5gS7+M6sb8aEw9qgy/jkQfK7+SV+5Lcid3wsCehc85e//OVDEUzLfazhCgDz++AQD7MgKlX5+ftvf5/tyOvscd7brIpOvox/p1Pzmsm30l/+zrjEDK5PEvunx5kIZNeN9XwSebIxWMsv849iHTIb+rGS8uI67cOUWSV+PIXC5/d1ZJ/vPPFIB+k3OTYPN+65AXC8JJZ+jXmsxGlzrpZB86Nd9ovHkaNcG6wfWF7vIrMG/Eru2+On7zMRzpYaZ9re+LmO3VLUkQ2M3iDquAXOtX/2mfWGO/l7bHisF57iu6mAP/8z9ly/r9dKpAcPp67OuMi7F15+zLPuU4GeozmM6WHpab4bXOEy/V50KGP7wx/nO9XI8Md68sdnD/UOr/ZTGXPG1rroM7Ie4/wf/8WMTJI5v12/bI+3L9vl+rxtd7ft9S7JtPvtLdXR6/iNx6cv2zWgfnva3i8P2+XxeSagczTHOMdmvkwuCehUD97vZzRPBcyijesWoFowC0KBkTc7IBkjMqXybJR3r912zp6hWaQWHsdPiSZgzrewIifpB4GwSD2mJlQcfDuvM1AiesCoidhUiH+6glF7ZEYZKZ4Ay05OJ+QnYH2sYt0J/0pcfv/6605+GJ8x60NwZ40AfpPG/r2vI5tB+D7ZZbt/OypXAGwTAODI4Qj+gE+O4LDGiA4ng3xkPbuSjVEMsrzeah052i1K2/nOrrIx0CnBeX5+f5mVEp3E198E2rn7bCcy45cUHw5rEbiDlB3V6h1UMe681Nsu5ADk97f9RRuS3nbGtEm3O9FAj7xVfA+admI9HTD7RC6ys9ZO5rzWnaQA7Mha2xHHkh3sXIcQczLsJf0CQ/bG0ZsPwp1+mnw2ueTgsra9i3vZjmouej1+rrf1pg3ttHPe+1wJwLNdcnY91rYrdv24EvC+253oeiyVfDlNZB2Jy0vo2BhM1UbupevdTn6XgPYERdu0MSOXPZezM2z87jkgi4iXAC/zaIxux053kNkmHE1qjQumnEkb3aEfvd7kRhfzdwcw1puzpFMCKjjMPzX2dzufYaQ24T6yn7/Zmrmz3RHsLYJI/3I9LPqRl84s/6X9Xj+YLhBoH4h0m1OPf9evhQECP1hifk2OOxC2/gkIbRIJVNlTk25rZY7dTxPEluFc9+ORfnoFq9IWXWh85yeGXq8zoNNfX5/72Br557OWdX/PL+UavinjQdQ7iWX9JakjHzwADpMvH0AGxsLW8kRN68eO42sjOmcKzjEfjxr2NS1vgVDrGV3De1pHxprdzUrE9gOSRRljKpDIUrvdRhLQ8AXJbV0Q+ElYCchzTYInc8FR0rZ7JIH5jU4M0UE6Q6+aB7ZdwpjGLmtEL2CHgDDrmkdE4ZR5NU7m905c8ys7luflMEuPz7Y35vp+PD5OfnAzbaR/FUL4lTVtLKP/1sgYjVkVGX/Cxsx95xNKv5b9tH+wNvjA8O0vRwBo3LAqf+clhbCWjeAK+VwFesYlud66CMfMXaBHZ3+sSlm2aE39nXl30r191Jjb/Yxn2l+QSeaBg0oMwchOalhXSfbcj+/yL4097e/zO74ncRmZwCb+Ax6zY37Y+sLJs53D1/P6stncj5/BPr4pfbSP0ye7HL4pKeB6cqn9KdueieaPR4/B0OiPtRx2to5Ea/vuNctRafmOfj/eJnbhFHTLu4nIkv5IpCaOneM7Esj8nDiVbpILfc3Pw5/OBN7O7+vsbpzJ+OEAXcscPF0JY3udWk8aE2dcMhPbz8+PHzYwD/ybMkoCumMufDFnj2Z+OQPa+jdHyzhmnHM8Vo57SC4Ofd+m/K0HX8bftd6f+QX80i5f2fiXxJg5wQJ6NXV9Jk8bm60NPPeTDRnr0Ju7WR3OXul2xqpCmD3Qyfa/+U6VoxfInRP2xqN/4017Hc/4nu1bc5jX+Qx+jJzNMW2LoWzy5pqMLbrWvj3rHnzDVXGd9pFdxGXd6VPatUFNNrk+SbeOd1p+cIctJAENq9PW8d6Q6VczZvy/N0JzDm//I1NHGiSRl8/+v//8t11/6NHQlXVUwfZ+8J/MO2eC5598AFlI4qfaOWPMfIdMLzO+bN7I37Ufw2HkJOgyDi9+6BzIyDU8HQny5rfsLLqHc7AB+tny4e9tDljrHEVy5ohnrjQ3ZOZGXf5r3+Poysbf1hM2TZ7syrzTV8sicxi4uWxS/OPz3fZWwhaet222P8LPgvd4HK6ZMWdDq/0tboO/9d98S8cKuc46Z45ih/w+9enQU/rX8YgTJHIyhutbJ2DTPGv8sj09Pe6cJPferSPEcjKCzZuMLxs4ufePf/r5w9Mi+kgJ68C/5f8ap9s/NSbTYb5qyP7f/+vbe6qIUmnxkJcH3r5sqYR+fX/Y3t4v23uO47jctrtrzn7+Ml4wOI7guD2NIzlyNMflMTudX7aH9Vby17f3cfxGOnxaj3SEQ0/DOh7p4TgaOIEJh5y/AyyZuOoXxpbvUgHahtrgF4Fzwoy6Cc50aMcCA+HeuUBIKUoTtia12kVmzI2TtEDtrPI7knEmDk2azMPcmpAw3P1RhtrNSZvf1w420pMXRY5K3/VofyrAGESu4eTTF7AH3E1OO4hqmZonJWvnztkZc16YkB1kwAgI3av/jI+D753S6QBndXHubQLECJEbxmWOAoI8qpdr0+4guqt6WYCQMQi+jI8RjrktB0I2u4GuhHtsa1SDrEdj6DqQyxlr5jZJ9SSE3Q6yPZz127Y/HjX6fJsH1uefM6370YxzkHlelxyVQ8eHzV3XIzVr3nGWw5GtY1zyCIcEwjko8Xc7MEBqTu5FMN5WAij3CtzpoLVqkI5cECpkCUFhj20n+jOmJo8Z2/vLfLkfObleAppOtU6y8eG0qoLHHNha1lVQySH5mWtGv6sCmmOGUyoXjUcgiajQ35x1BLca+NkUO94D7uXQcj8C6z59cdZw9SzDtnFz3h3dqgbq9juoQG57rc9OSgIiY24S3TjfOsuWzoQy1+svbbXe5ncyhOl8z3l+CJZHVekn/M7f+rF+ZCopQn+sS5NjMqTbGasqlfYfue4cxMy3Gx/JRboJ08nWvfSPjbSfbfkhVfS/CVWTjfaP/bm24l8F5hkLLNGeudNrshZEWpP2h+abz7LBR19bj5A9mJ21E+yQ7bjvfhI3QR6im/E0+TPP8xoI5K1Lk3j+jv+i1+xVMk+Sqn0O7KP/MK59dNpLBTRCjGyz+VybBPQc81yRJtfNZdovdZDTfvQsg4Hpq1IIrrbeD/4Xn+X8uJUc7gA/Rw2RE7ngE/rL2Dz6K2DIuJwP/5lukMlZf9knG7Ym7cvIBS9oG+6xw7wk2dOf9ZRIyLUqWMyJr29fgdO0HDLuETivIzjoXXOwIdf1aOtZdtY5bZwDTHZKX2ATGZA72bBJutc229e0XWpTH+bWwdPQle14Ezwbaj6YBHT+hlNwQr8SnOy9cQ7GnwtJ+MJh469zw0JQ3LbD3+SzxtP8jRO/vcyXmLdfx9f172idXJP1sBFinubGZ7qu9a51nC5ZL4n5TpSnbX/ztTBVIN1r17hGd6btz4IIdk13Mkbja71te+JjfM+uWt8j/9abtn0yzfy8jLB9VMYlAZ37Bgb9mAU3vQZkN3zjKjjBBX7+6XmvzqXfUw9nxalY86NMUvU++0sC2pOT8Nt6ttz4Etz88Dez4pSMWs7Wy7jap7EV63GWm79xHJu/+VsSMXP7h3/487Cv9rPTZudGahIT1pQMxvrlpYVvb9vffp1n1DaXxB1Ggqb4ScZK9/Y1ev1YOdvJGVymsdq6ZX7knPl04u3Dht7DkeznQ63LxJJ1FMDaXD77R5vDMCPrZKNn6OXLxOl87lqxm3F3wgou0vnog43U8VL6+/tRAYzv8yu5T6UnGQz9X33za/DWeopd6dBZz8iYbabf9J9/wS02oNAt3+kz18QvS/CSOx1OmyqszZcvYp8qNNlOrpeQj3wjk7bl9r/5/Hm9A4q+58ikjDl5gfhl7Q4uNDZEpj4kcSo2bZ9xu84nqVXW//2X3/YnANo2k4Aeep/3pK0ioIlXB/6wX3qQueY+ZwP/6Q9/HEfAaVcMkTURk8KNaUvzyWq6QDeaK/daZL6Xlcjk38yVDZz1p2O1if+TP8KR9G9TYeDq/bQH1+CR07am756FfcffMCD3O8LS+rV9ZywS5GduS2/hIP2GC+8L0+gX+8Sn8/QLbqgt69D+6vBxs1D1nCvLerIN7cHT7tNmVPpix2SdPsRGuETGEj05+33zPbjxenL1ZT6tbv7uw5fzIPfsb26Yz3Ua1YbbZbxr+NhITh95UWd+5giOxgjr834/Y9GcAd1r53s4OnK062nAzEnsRUZ3/9t/8/P7JEL320OO4BjVzw/ba15CuF2269Mft7vxYsGn7f72uF1SrXN7Guc+3+UFHnlJyN00mOsotc+bQ7ft+yIW19MZrS0gTqsTSA2unTwDPJISgDFn4DZhbjKkL0bXxiXodIQDstML3KB9JjWCqiYbrQBABzhol3NCOppQnZUtf3flLsP9nRHUWTrrRIHR7JTLJMs7uXqYZ28mIh1JwFUZ1UrUBLXn7RpEYiRMsnVRb/5uB3cmnvmbMuf3QajyBs71qGITU2MQ/NALJF3AO5K7qwrMZ/mb4wOI5I0Ujzd8xiGtM5jpRgDPvcPA1rlw7UABxtDPdaa2+XAY9ClnZHJ8TciBVRLYTW6NIyZJVwBf2gHsO2F8/z3ZbuJrzeiWtTOfvAQofU4MmFULTZwSQM8AxstEZ7XPriPrCBXAqV36nvVCfn2X+wFjVyAKlHreAuis4y7TVRE6bHhVMCA27AkmZN7t8HwvEfby7ete/TBspiqa0gY5t22zreFgLsfRQvmcnOELW/3+Op0xTMu9c07TafR4hxyWTSEONt/MZ0+e5i3Xp5f4tP1aFwRae+6RmG17g5vtDHvOn2E4+2Izfrb+kae1h+Xaa6JpPHS5+0QUOjCC8XDOWpgvsjkwa216IQ5kzz7bfuAfHDk7W/31eJss7XZelYHaHL5h7cRbB/4E0R+bJCvB3P6s/Q/co1O9YWhTil6yIfLJTwlS8841aQPOneXBhgSexnL2ZROrZgLMHATrjdXaJ3+2TLbwsf0PP5KXvObzrnTp+cDO9lFtb9eVSKC/NiLTZxNtcmv/Rg97/m07+slPOMamfNb8IWOQnNJOB76tn9r5uh6VgzOIXb4fm19L1/OkFz0/E9XWBbJmT/xv43vjTSqgI1sJAAELos+ftM5IpIw51hFqn/mqfGYTr20sv48jELKZfkqQ4ZP5XECGe7Su8XmtV+yED2z8IVu6ZDwSzl1pxacK8HZ/u6qA8j2+gyPCivQZGWV+qcgyzrZPayYBrQ3jbptprPiwdqtYode8eQLMxznoQus1WbQtnDFS/zCUbDLf6+NtrxRk07jeWPuHWWDQ+nj2Dc2f+B32mr8d9cMXNBbkyU0JOXjHR7A9tpR+EhTmpyAyOwTwXrCa+8go31lnvKbnR95nOZpT6y05Nqb13GGTuWc88MWYzmstwdrY3f04iqH9BzvAZ1r3zJuPkzDBa/M5/5R+VNTu7d99fEll+778/mMdudQ61PZPBnTQWqbSrnHfdXkHiQpefmqu++So7S+NZfqnlchK3LySNLi/GIV82I+55yedTsEJm20cZnsC+PzdCehjg38msNySy+SkAAAgAElEQVTb9pvxqpAOn0g/imzSbuLAf/bP/tn+tGdveEhA5wnNjLX1c3CSt/kEyq/f5kumOlEqyT39zPHy9NYrvujyPo/XoZcwAk7ZsLOO9Mg88zmuNO69ziet2SzZH7p6HAVAxuwR/uh796FV5BYZ9ZFLKWDqdU/fncynG9psX4NndeIRRrCfzJeuwCNrnTZT2Wi+rQdnzM/fxnX2IzAz98cWYFxwU5zMVvk4eKwqmnw7TstnfT2O4t78Hd+ZceW6cAhP8YrP6C877Dgj884Yp54dm3v53KawzfQclZDP6RmO0AnttP30+GUVcs2YLGdAj0TuSgCzkSRex/pdbh+KT2x2smm8PlutCimz3o5YuHufiez0jTM1VrZuDvxb55ez//xNt9gU3cnn3jl15nV0X3xgTbrvtEe+dC/yFM+Pe9ZZ+HgaXTw4/4wl+IzGZb6t9bn1Fo+HPecNODg6sGDlu9wPqxW/ZOMxc3HkyI4/+xF1Rwye75zU0HEKbNLv0JfneYQKTsJeFabAwj0RvCd/jyc/JKczvsyF38nanDkiGzfP6NWwideZv0n+FVdvnnS7zid/rHuORElOJwUgnvZprpq4Td9jE+vhsJ3POCTdbA7L30YmXRRJF4e+/x//5s97AjrnPucFhO93D9t2uW3b3eP2frmN86Dvb8/bw0pCJ/n8+OWn7Xp73B5/+nn79uNlHDGQ3fJ8NkB4VVbeVXLE5DksSYEGwI/kZ+44cEKIi3N+AzLZ6SDoBu0ONM6K00mlLODYmVpkyNgEg6pLM6cOPFrhJIM6uYOUAQiLxsFwKk2wGGc7qdzvDD8gxVEC1EGm1ts8z4bo0YfIZijUbSaj39djRwFA69IOGfBlbvnXQVAT7lHFvF4CcBgFMznO60buARVikArsjEsQl34Es/ptkt7GnnGogMnvdjszDgAAEHsdsjbWNTvYIxG/kpqd+BFkpO205zoOY4DL69zh0SeiZH45E13iGJhxokO29x8f/6IPEtDpq+2DHhmDCm6BziAlq6KiAUcbgGIPlm7znMz8jeyaS9trANmubPpmk3kE7Wy/ua91opNg7cjGdasyD3Bx9C1Hdm/OnNt4HOh9BoOIymePvbXjalBMu7/+7XjJ0Bjb9XAMWfN8Bi/SL1sXtObJAxVO5DIJ0STB/vvt+7c9cKUbk5zMndUmD+Pe5VDJw05wvots2OXz48cKw3bAdCk/rQeyCzuCoXAFGWNv+mpS0mQYHnosSwUIB8PWBz6tBGz6sAtqrN0+YohwSiwKppFBONoEkm6dg2yysy5IARnCpqxLn5fK5rtdc7GucBHisTn2QZatC+3jYj/sZRKfuTudjR92c/ZfjQn0A2nJnFRqwy1YTi7k4F7yaP8moGRr5k0W1jE/29Y7CTOT2EeAnL8lJLvyov0PObZOwKYPclsvnVEBnXYFG/rgK1RkSXYgeuP69Q4BpI3dngNBPq+5BuLctjtI+Xqk25rTBYSOzuanTRAygCtsp5NXXf0ygotg9np8Xb/WOPcNXrMCGy8lMebIBv9qnwDjcl3G0kFvz419jnd+rDeS53qytr6ZX+sbTNl91EEVPmAg2eV6MpIo4uNgAkyGTYKzjNHY8p25sBW22nyLfPia9mWwU9JbcYB+BB+etjJ3fAaHTL98WvNC82G34bl/+PlP+5Mb/ARbTH9ff8xH6ekvWzcPvgZmtGzyGRvZA+t6a3zz0a76G/x+nDN4+DhcDR6yibTf3Nnnxvn4/PTh/Q8SGGz9py/TPx286OM51uym+XjayL98FpvpM1n5Ttj/27fJ69ikfmBuxgmT2ab1y7XPjx+PTHO99eh1aV7A/xpHy8/6NlfJGOgkm8DbJMTIuvmzecDx5oZsHb9p/g7D8gQfLtY42gG1IN9n7KGrz8yXzuHE7uEncyRHcxg45/7vL3M9pm+Zx/fQgbZDn0UWkYFKu5Zh2s4RHHwYu0tfqQ6jU70eaXf6yZkMSgrGOLqApnkBvGo/f2DiUUBl/HQGL3NcGj1tbFSpffbPzd3TV/hE2kucRdZ//OMfh20EV8U97DJn4A48XU9YwDwY9foyj/cJ/7ZpKxHLF0//8TEhAgvST9r66fGnPbnH37AJ+CPpdcYRvDbjyO854/j2OJ8eS/t4AB3JujmLFnbBdHabvttm2CXfkr/JasSRt7kBmvslW5sPSTo2TyV/fA9W9TyNQ1zUHIltjnbWo/D8Kv2kQzjdGSe5XTrX6yK/Iq7CwaNDvQb/GN9uPmFuuU9ytvGEXUc+kR8dwhV9bw35S3pqQyV5nIw7+hyZ52cnV3PeMuzDLdMm7OMnc7TMrOhdx2KsJ5jhUNoYerSOdnn9MZ/gaGyX+2kci53C6/Tl6JIv6wnujjEb6/lnttD9kEHGRudwmrSXsX6rBHXzMPwNV2k/1Zwn7TZGNwYNnFyVsJ5QE3/T34R9mQ87aw6WtqwF/yTmyniytjhvc2rchm4sB7D7R/rVY0+hWMaYd7rIY8Bl69Tcvo8KPnMnHHv44aeZHxN74NSZm/GTu7jM/XQOl0osnt8zxuZe8lD0rOefl7wPf7CpRJ5PY+nDZkGOOu15Jy848g9jA2vyZMUv00fOTZKsy8jN3Y4jVOgKzsjG3Z92xelwCebB3fQxCnz+93/zD+9vb0kQXMZjNal23sbLBx+3LS8kzNEb+Xl73u7GDuPzlnOgH788b/cJcr78vP369dvYmR7KdJkvzBvHc8SBnc6EI7wmzUClQZZSGDAylmsY2XC6VUEDVIEkx5DJNqBzJgTdxnd2coKKMwlhEDEQpPk8tiYexs8QkagmZk0A20m1wpl7E4zhRFRCrsSV+6NocdD5N3Yzn+Zbv7NfMhzg3VRWAB8lEugJ/ARaHsmheINkrcqqJu7kzgg5lTP4ZBypTMjLDSSSBYcSAPQESeTcAFbu7aRa2pRwbB1Le+34PPb87bev89G9VWVDhzoQpwOAmMGNn+/HBggnOxI6b+uFR9mJqcpYwL/r9eV4w/RYl9NjyhExEpH5SHaTUypwEBlybzLhMzZ2TqzkJTy5X1LQddoMENMlOmcOI5i4n9WNwxmtYLPtOOPkaAQNHexlA4RtNiEwhyZpTUJ2MB47efMIjeFwx+NTR+WPykN9tG5OMjHn12SVw+SI20El4cxehlzWUUN5lFjQwXnkvrQ7gHk7Xrhh/lOH585lA/PQxZXEVmHQxAwGDFxbFdgcjrEhChIOw9kskpz7+wzoiYOHHgngGxfYBYxDHGAFGbE5bSJddITu6C/4aTxkQI8ydvZAtk32mmC03hojvU0fndxpopE29qBqVUeTFT2gd62fSG5jtjGkPY+q9SYWktljzQYCezH//A2H9d065Tq6bG1cm3ELCp2JR8fIv4Nm84KpAkH3ZB3YEV+Zn6qqJACbnB72dmxe0pmsJVzIWiBmSDMdSv/IeOti++jgo81G68U3I3YCyva15pYNUHbue7KmF/42BrrN5sga2WqfRd75jF7NAGdtCC+7lGzgh84yIPfW3SGfqpDnPzKu3X8t3x5C2W0LkrTLZ7oPVsS/um8G8PMJGPL7uo5IYJ/tw3IfWxYg8T8wNzhHLjDO+kWHPPlB5vpvfWi8aswWLLbt0DHzjA5n/XoDM+PI9z6zNuSa6+lK65qKeXNuP9m+ixzZA0yjT81FUpFlbci8MVgCmtx95+/GZRwULuJDsBgukS3f+8Hfrc1S+py22sfnb8GYoHTwhLXh0fxm2NfDDE7TFz/ummEj18lX/aM/uQbnsAY9ZzLONcHiXJ/x9DE8o986o7Z5DpsmI4GcijA2/NPzfEQ1c+kglE7zL2SYayVidg63kuXwCh4214X17Q+sZ/tu96S/3EOHmx/AVRhD362lAHLq4ceCBmuTa3vjBy6Robb5d7rFd1lrNm9eu5+6m5Wq5ta2RMeH3Cd9+t0TZPks9ybxcOaN1nT4hToSkk6l3eClTTRY3Wt4vFx3yoctSxhlXpJM8Mc4e644jDb4YOtFj80fvtF11+NX7Teag+V7yZwkFGwa5HdPfLKVuWZzgzIFNvxnc+zv3+YTfXnP06iQW0kmNuCebW0owF1+grx+fprvCMj35zjRtS13+J9rB+68zg3uzEdRkUQwfi3ubO5oLcLfYVnLmvz3OHFVfoq/JLnJnx8V67Dx9NNJNeNvHci91hOO5G8bZ/xJx7nsKY/Wmxe7aH2DEfCz9cjYzTs6SHZZ0/RvTfI5HOUv3YcbZpySyM2hFIDg87mPb6AX1r99rA0vMszYFQuKO/IEm5c/yiPQjbnGs8DOv+bOg8OuwiCccnufWB5eme9//W1uZvg+Yx9t5FVnwYkfRzwI23PNsY7zXvqWa3rzeXubR3ac8a05a9YFNsMu/MmaRC757//n619+NFuWNqHzjcjIjMzc5/LVNyhKQuoJA5j0lAGTEoXoCVK3aCSQENBC4tpCgEAw4B9G1KDqO/uWl8iMQI+b/9Z6Yp08ldLeEfG+a/nF3C6PmZub08/WMomG/uGZxhvklgzlO+upvIpN3LQpFpTnM4YPj2fCS+h+ysXrkyH0G6yWGtzpKyVM6EwYIHPgW3geDa/67fOnT4ue7CP6+jv+Oh4WFKVXrrZ5+njt31vvY/32pYMtk3AfGWbb8nmCycYk8QXPty1kP/Ns6G9jYFUrqJge3jnl+MyAHp11Jv/BSkumv0850LQ3umn44vEt/DUnuawh7JD4SJ5PALr5iM8opmPzjAz0utF1bDlstEqM/Df/7r+2MqBTA/o+GdAJNif4fD9B6If3H2/P929XWY6U3Hj/4Y+3D3/46fbw9t26gCYBrKcVRLlf5Qjyv2QRJhV8MfPegWlAiKAUJmZuQfUZ4WtFiinWxOp4coOzZtRug+OtPennvcgtqANG5piEd5bg7KyTDoz6nIAfQnA5mg8cWogreGt6tHHq+aEBg6e22Srnsg1a2k1NIg76Arbvdr3bfRwlRyia1gxI2pelkM8yVmC2A4hvH84SEq3c0ZMh7z4oo7T/8XFuKc67gi7tAKGzNaRgKZ2MScaHZ5tOaNsgnTO8BO7LAJj8fgUH+Qx9BVd6Xvk9AM280Wgptpet+F5eZ1K0M7f4Y98CT7iBRoBSANoYAaCDj/clRBQi5Ypvgca01847g/p9n1ToAEQrmmSC5N0G8fl+eOv7EYBFPzKCJg2+8kwD5fz+9GUMCDDUwVmAhWInN9rJs+8+TAAPX3gfLwA0AK/x4ctViH87UwwVmpkn3l0/90kDnzn6ko2I5jt8cgRRX85M9gaIMQQNRq1/jsYsA1HZ6fmb3B8OynbUWj/md+3QMa3T0kY+T78x9GjTQLbHeFiebQivf18BlvUJf+jful+BlnF7zhzzs3kaD5p33st/AlT0QdPBOK/6oXWSDAo6E990xt844nOaI7RqGUZH4zM/IINztnTFDrSg/+KhvYFhrMaf96+OS4Mh88dn/dMc8lM9P/qj6Z/fM35H1NN+5h1g0PzCsWib6tkGxNau9UyOedFJ+KRBcvMz+9mbbMZhvs1rw1NvDvtGXx+6rTYUmpfYhPX+dlAaU/jd3NDsRw4gPdfyYh7N+/jjVd/lmFi/1o/wQ9Otabnk7HJ5YmOUrRg3HvjrWqvWAb3wN32KJ40JqGz5SeIB/UV/mGOe6+BF2rMJYz3jeh9OyV6vtj+heQd86ba0g6fpYjLc+trv6GJsmWvaldWFz067cB4rN6+0kbH2eNiK3jzhUEV+6aUrH7e8Z0w9n1dzfDlt5lVWFu+9Pcs9tF7ShrXs+fkdtmnnp/nnalMaX+GJxoLsCCzRG8Md5GhMlgA0/dqBInIV18KatO7Cs+x766v8ju9sPoYOMlQ50mvNdgm2q+7K+2w3LJX+bVRnjmsMd2MXmrdhmd5QweN0LttFRhobtf6kS9L+j/wENOnn2r/QLt5o2cgY4Dhry5/JnOa719l9rRuu/NiyRr5jf2DDq43N32hEx3kvGwP5vQPU5k/u17rsGpStk/SzaL1PGF3tpb/jv9DNr/Xs6+zqxifDD3M6ZN2ftE9pmCf+whet21u3mX9jdut8xZLGpo/WZ2SRTLQs2NQQjAj/JlAncJD+BNrZm4wndjU/cwmhgGP6yXpMQGPP5M1ZYqP589R3Z3CVD9bj/fD2wxE8+pEOJHvebR201vzlrLnLxrcPkIxn/HDVj4s/Ekn8G0ls+bwDpWQ1NHCaqu0129an6ODw1lMts+SsNxnJL1zW48crdK0EsLYnjUXptfy0UUg/4qW2XehLPtiItJk5iyXINO5+Ydbhn/FBtC1wlufze9bKnNvvz7zYjbQhg7xPf+HljDUBUOvX+shcyWm32fTJXT+v5PNl9E5OAGT8X58m9tM8Ox3uoPTdJLDQ6/QEXkhAs+Uq37vQcem3L1Ma5yobjRfwTttpvNh4hW/is7UOO2Hg0Kvbl0cDuvTqA7Z9j08gQVAAOuMLTd+/GzuZ9sWOhr+m5AM5aZ28+r6NAnmT2OL+x2aHdvQ+bAAPoIs1+fT778elemzZGtf7iSv99vMvR+zOOI/YxcZzbRuzYdH6uPtdy34/sT/6WOIefNP2fSWe7dhh621zYufxh2f5GenPCWXroR80y8nGpS+Ouw3OWBa+XN/fzQb/uTG2cfuzOzZGLvOs4PdshI9+T8Y/27TiPnVSLmOzZvm8/YiWm8bRmWMSY+/+u3/2r6eKxbqNOCU0kuGckhu3/Hefus4/3b7fPdyec9ngCkD/dHv8kAsHH2/PqZf6dgqdJ+D87fn77TmIbhmlBK3P2oeCfllA/xZoStt1Wz1lYIJ2unxO2WDoBKAbXLRC1AaCAVytlKOgmqG0T0BbqI+BV0CZwm4l1UoBUMCwbXwABruOHYijGPq9q7IRBFgK/W6CpWETQZFh5DHQ6J9NggWMdmA9IVCCwLAyOpwn68NwCMYupbWKKJ87hOmLAcr3DNDV8QZqooy9A9w0gwPW2uSsyeC8GsYORAGwDV44OfhJhoagkPWy/nkXCAKQrCG+wwOLHmvzZbKClxH6fjrda6J756n5m2C2IfR9vpv2JuDGkQEsk4mBn/G3cVm3Hzl4+MsRdjQC4qKIG6AARW3kl+F8mmzjqwHD22hljSnovLOU1rcvqxYRmhkHwIJvGniZZ94/HaWzTuTV2Fmf1jvkiqzkmesxGkZ1GdRdasR7h1zuWvfG7ciieb914mAflT8M1d04lC7h+iu9swOseKKNZH/2+Hbqgrfe9HvaFyBpGrQRz5zb8b/2Y11arwJMgFHTpPUhme138TrDlL7xcgdo8X3rdvqv9bDNsavRQ4OMHzBqGhubn7JntN3lL4wvBrkDEKGvUyLNp+ZG72YO6Qeowtuh1dfPU8O4/9EdjDpQTjbN7frOv4pWvmsQkP4z/r//+79fTmme+ctf/nL7F//iX7wqe5X+20Gih64B2dah9PTjdhAa9Psd/+Qn3crGoAFaNv+SrXl/LlXyfev65qHWCQBovn+3AxBsIP1EbtiDtk3WQ5vsA51nndU3zDqlT46+NlvWjP+qqzyTcbWMHzyz7Thea9u/aLqzoV1C6D0yzA7g7fQj21Mg1bwAZTZ98fSuydo65zovx7fxS+ufXJKoXbRnK7Qp4IsG+s+46P88C6sJDrZOIIPtLKZdDgSccbUdsAjd0fgh36UPeqv5ITSQSYSnWz450dpv+2YN1zNfT7CPR5u+sS9kGu93P1d5p+/YULyLtgeurku5rJefaJn+OCtNH/LdOOhHOHnNfd+BgcfaLq/1+XyWyOj5dYC47V/bFXqrP8PfMHcuwdM358zzxu8nHiE7CxfsOyPo9/zsDZX0I/M644St87ss6h/ZLvqzdf7VNtMrxntgkirlxGZe19cakbWWSXhu9PKZoJL2Wz7IZ/evHe3TzS03jQfY1ubZtodfv50lAtv+H/y0G8Pnx9qVTb3aVxg2z+YEGXycNvPZyPOZ1QxHkdHRV4N718nhnZzT+kng/RqEJifoxL81/9bL7Kx+f0R/dtN3TX9rS17zt8x+Ojefse3GMDphkhOSICOYk76Ci5ZPtC5fu7+5rNvcO0AyuuZ1Te+rPUviFB63vm2jjNMaoZ9n2m4PDc5LsdiT1o+JP/BVls28OwNgLRP4yPplbGgrEGvc7T/nPQF+dqHXr20/my27ePHjDuZdbVvLNluXft8/Jmg0QSTjz0+6EibL9/wbSRGeFyhL311qpWVTm+wVnRY+kcSRbM+8Q456DDb/6Np8l83ffC5YnHk1NqZvO97AXyCTyeCED8xj+j9rKgu8NT4QIE4CE1u4cNvLbF4qQZPSuvBi65EEUPP349vzEsbeAElcCYZsGxxMmKBi3l39PZ+lQdCmeRpeERzElzAOXa2P1uPrs9pcaR1p7TM38s2HaTplTfhYcDrbuzJj9wmSxJnYM+3l+eiQRZf784QwG7L62/GRzE92uzmHHvRj4+Kex3NOuayM3okn4AuJjTKQ+322NT+zHt1e1o2sr3W4m/jYVf7cqRI+IY90leetEbp2G9baO3Q0fd44jJ6gi1peUj5jYfjbbBjyPfA0fshG64xrDObJa7MJnbtiBu9PFnv+RRd8/DgJftpJvCZ9pHRk6J5LgOEjdqRtAH694gbZ4Xf/3T/7f7xMofKH2/2bt7e3qfX87uPt9pBSHIl8v18XDd4/vL+93CdL+u0q4/D2Mc8lkPnm9phbLt/Mjta3551peXde+sA4rgXYO0eHoXw+j1lZOMaGIPTCtTJfC793IxjPK9iwsIxOg4gQJzsI3gWMGML8RNw2fN0XZdGOL4XVykHbQAGDEabimHaNGIoeYKXUr47KYoYEPl924LcyoOfZ2ekAAJOpuWi/M/lSgsMc7URS/OaGmfN3mI4Ar373Vnh+pyTNhzF1HJ1R9Xn6cSTSumk731Hg+KDBCEOZ59M+Ojhmgd4cjTbahIERAJ6ufAAsDCA7DRpjTKk1qHCJnfnEgWzFnowfz+MFihOPXcczaz+ag3NKSQIfLTvkrYFI2mAgjWf630eJ9q6WtbFzOzJy3kTf4G199zV18E4FBUC/kvk6YoQX8/2Xr7P7mwB0+r0Cp3zGGJk7OUCzBo12UNM20GJsrQCNDU200Re1WAuASgA6n1ufJSd75/EwMjsjBN0eHidAfF1TpVvWAux/xjUG5bw0Ay9dHdC0+e5hALQ56KcBad639gxUg5w2wHjaWlyBT49lOSI7skV2Dr2+61BdDZCxeh6d6BjrrG30Jyt0U8sQPdufoSnAioev6xd6RJcEFALpeEdwS5/tKPU42l7gm6ajsbNrAlJ5JiWAmhbWEdjDv/Q3/m++b5vXuiht9DFGvJE2Af0En1ML0lyzK50gdAACJ5o8daCNLibP9E/z0nx3OqA/csRalsxVW2w3+vaz5i9TK8+yY+jcn13lA384AUQe6FWAtu0u2ekNm7Qb/hlnewKiNjwc12c7gMvu6xjH3sQz9ytP4fG2gWusu4QH+0YeD5tyOM5nprI+8z5nVNAscwSc2Xq8nPcavGfuqcnaMq9t9M582jHL521DEoBe7Xz9+gqnoCediB7mb53SNl1Hh3Cc2YPme8/S/TKr8Ao66K8xEN3BxqUfG1L6auxKFlrXomXedWyRA2Vsr+zY09iHq5wcePbuPL4Lg7YdybvogZfpKDRuu3LFQGTSO76nn+AufffYO1jQffp90WqfALr2Sz91ABoNMg/ft75rRw996JDuk3wufRSfptrD4+xWB4DbttJljzsDPTS+6gc8FBmjI9Br4Z/UQLxkEl3p6++rjmdTBHjbv7He9OEVezQfe0b7LStj46aetn/GCx+gU9s9a9I+Eb3W+sE4fsRzhx1cKTVnmYGW37W2PwiwLF24N/DZaWtBR/Mp4kg3fU6cf97HAIPwycYvmU3PXCKI5/kacETrvl4/vHPasNeBfTSlK/RL98HETdPGEC3PdJQAYK+jtRSY7DE+Pc3lfqnRLvBBXy2dkBPRyRS9Py/5bjnKHMbenZvrzTPmnuQl9rT1uHGi/dUGtXw25kjmJR8G3fjjiy8exkazWbfvM77Wmcbp/aaZeWWs/GFzofuVXSPrV/yiP3xNd2RMTh23zmabGouszx7uVg3qp6cJCqFJy1/rHXjQZ1lPwSa82n2kvdAqz2Q8Ao/4fWzl+JU5NafUJz5d9N72H83RNm3G9kpAa12gn7yrvnfmRBd3wp4M3MxN7erZ0JukD3EC8yLf1lSCkM+PzP6c6I8Ps2uh44VDX99P4uObnQFt7fFi/Gdzh6cSYE2d8nyeuS98nS2enVwAk8Bw+ZxN4Yex2dYtYxBDsb6ZmySCT1++vEqwbD1PLvqOBHytjYz1GhSFRZecvUwg/tu3ORmRNcoGTN7L2JUISeDSegg0r9I/z7NO7lGCW9ntjDFtwVAty2scOzaD/ul/6cXnM+DdeLNlLu9IILJu7ko5eHDX+ob56O4EfvNOknb9axvDPl/xx/Vvfpd1Cc1smKR9GeQSNtNH6IanwudLH99mnaw7GTw2tHalg5T8TF+Z95ywGP3txHV0CUycd//85z8eweq1zt8nqzsnR/L9py+fj9gNPYHv29bj6TXWvWarBMd/++/9Gy9LgT5P/eY3KYnw7uOqBb0CzuviwVxEmNIcb1egOWU33qbu09uHHYD+adXCXUpw33obwV1GMUWK6l8XzV9G4DZH8AAFC0fQKB1K9QqWfxSAvhp7bY+gTMkEjOAI/tWA66fBiWkcxmsT8zS2Q9zeiWkQSHm1E9VjYrhCDwaFEWsBpNgJ5mKgVcd7bgPN2CmJLsGxnDUlH3bgPhlgaN7Cj2EogANwP07GzWLC1FDb7WG6fE45cuYEttOmORIWARLKFy3zE0jEsGnP99r2t/G0oct3jtIz+ngDfTiQAlRXI+49ysXa4amvO8McTXptFs8+D89FPloRUngJvtrRGqAxAcWWidcG/Qw4zq1C8PIAACAASURBVBql7s/wtDEALPoA3rRDWSd4c/cy638qcEeQ5qiJ78hjTqyh0VqXb6OIfXaVX/TOT33YJEgAOrwRGtjF5kRSVG2cezzoD6A22E8bzXPWuseCJq2bohDTrmzYpSOezhIrVx2UZwWAyc7Bx3eTWZIaecDLMgZvXl+W+bZqquK19XMHcJtn0Ib+WXTft9/2u2jG2OKH/N1Osu/97HXFO5Ez/aJ5A6Tuq3Vot/2j580BoKAnX+m0ctLxWOtystZr+SO9TXbbeTW+vGv3PbRxoWLGBfThxTyLLhmnYGMDD/PCK3iunatev5wgaFCIHwEeTmbbjubZBoxtG8kh/dbfpU0Zr+YGPLT8yY5Hq+YdYzY+c+p+Rm/PUXXzudLyyj/W0nzpH7vrV/1s/4bc5b08y25Zh5aFtgW5hAMftR5MPwB1y711J0v5LoDbuwCluofaaRBPTvCT8aBh61yyo9/8zWFdNrmOA+LNplECMdPeZHbkH5Bu3h0gvjq+9Ct+Iq/WLQmSV71Klq0Bfu15H07FPn7aAeiWHb8LunDQ2aPmn5YxfEk2zRWOMqZkYbXz3fxnXfpn2mOve36hoSBPt5dnYJ38NG8B6Iy/Ayawm6BM7CvaWz/t52fwRztHrcPZ+w5Ing7Uedlb6xNrSV5aXltP4UG2xRjG+Z+g7hWzZmzkAI/Hh7g6bq/kc5eAsN70QjulbEPLkTGgP/4xziOIlxOcdTN9y1764qCiUduXccTO4OGBkTZuSh/owZZYi7Qn8IfWZLzlB2byTGMZuuVKa++0LfpbNvsqR1eM8/g4NSivstXY0tgaH/RaW7PWE9aq+VHfrceMOyd0G4fQJUmeatvoRFnrBXy4ZOuScUsfWvcTG78ugZY+fJf2ZDgmQI8X6bC0JWDHT0EjvI5ne11a1qxdBxT4Q3io26a30j7ezpjzvmBDb641/WUZhkczrqHz+ARvH98dPhcbvMb8MqUXE4A2J1hKP0ODadOa8musz8u3CTDBCM1Daa/rBxsfX23eOS/xzpzyTJeKTK3Z9qVsXOkzCQB0ZttFOp4+pkvhrcP/fB68Ydy9hvls+dz79GPL0BXzGQM9Yd1bfxjDId+pQ3xL/xOATpsdzM9zMoyNm/200dz+U8+RTkn/8YvyfNoWrMSf799/XPRNoNha4XX0bJuaZyWMWS+yTMfCcgLboQ19bvMQr/3xp6l7LKDNnsan1G/L3rnWE9R83tj0wDNP01You/htXzLKh9Nm/OClE55G/+T7kY8J1JNrJUTyWYLPScjI/I9geWXXth1uzIFOzfd4LuPuADR+E/h1CSH6WRM4Jj/FZFrvtn6nd+EbtFq0WCVGBkukLYHbjFX2c96Pr5/PMtZsOuSz0EDGeT5Le/g4NO3NETqcXObvFTvaa8/WKpnz/etk8vqbDTto/LwTMvaJdDrKpen0SC41RSvrS99nvDkBMD8n0VA7fopZwUlt4+gKvAWbOKXyI787n7VuOHTbto850T60mY1jOvNln5JIPDBB59A7/13jY992/elkeA/PTrmmzHGt+y4/nLjTWvPbqeMExvM8n8L4GgPg0bUB/9/+s3/zZSnD1NxKADolOBJcTubz/cMKRD8nEP3mcQWiU34jGc9LeGPMswP8+G7Vwl0G593j7IjshckAXwGEqjm8jH8C3VVjtoEe5U9BNTiyoF0Dup9rUETpABkYaMDP6wxE77WBZiyApW6bwWhwIhh1BckYzjwsThsH7TEQbZAxaNoBmqM8VmBg7yTH3QRQxhmeY1OA1k6kXRnQaSM1lCjPZvhWMoS/DQH6JwO6mcwYrXm+o4x7/oDSNcjTiqIBdNppJQSkN4BF7yuQ7XkBAQyYwv15BnAzhm7be91vBCkO4BW0t0FNjaO0m/I07TycxnbWy/w6AO0zwGB4YRTLrMUZXADg2tnE98bDSFi7BaKep1yIoI0Nmea7Xt8cPWpHKxtITdOWDetNljqIsHjzeXZIY5QpOfyD9uhNBhct9258jEuUmHVvxw1N8R/AiRYN8P1OTsITR39fvv5ViZ7WVy4BxD/4KnK2xnAbpzvtrUsI3swlAz6T6YwfDt7ZoPXQc1UD0ngXjXZNavLWBhC/NXi66sKMBbBAe7IP0Lb8XNe0aXE1rle9fRjLCpppG6A35nbU8VfzlvnShe3EXMHAVX8DYxwEcmZ8aRMQyjN0e/Monm7Q0Ua2AUjblKt9ywaC8ZE5stw6D92N3Tv4P98DqPRt2pPtYg7oBeQ4UusiF3NM+8qQ6JssCcq0jjd263DOc0oEtX71DL5s+gJs6DfO/msb0/TKEXFOAeAvmJ65cLCuzsjB4/sSXQCLjqITBQd7PW2W4VE2JDyjHQ4CXkI7a4N2B7DbBDMuPG8DgVOW99By2anKAKQb6YzFK9tWBFj3+tkEnA3AqeHX/MNWWEdycMVAarB6Di7J89qjc/CutcjfAbz4w7g7oAGsoq3gAp7xs3GHfppvYZe23+bU+rT5mN1t3HKlA4yaZ8IHOVHg4ph8FrnKf3G2mges1RU/0ploEPva+gN98VEuO77qZ+M1/jNbZmy9OTbdyRS9tniral9mHXotOgsNTekW+ssY4QVtondo0AFofRvj6j/3XO8ye1fd1/am7Xrb+uiCDia17ljt74QZeg+ttZc5Wzeyh9cXDtkObGMgzlfPux0ya9v6Au9fA0jLz9qbNPwEz9BRxkpm0YtuIW/X78l88zn9S67c5WPO6OenNcaDsFiPzbq2zjNmwU9/N683VhGAbiyad572/Qz0Y44Soy8+EsRbfew7T3yXn9b+VYB1X0YVfWP99T1rMo7+SuLYWextO+CqLtHVcnqdL70qgNP2SPtog6/Sv01hdP+Rj9j0JzNoxD7l/dZF8TPWGt+fpwlfyfH3nbSyL1G3VvQEWX/37kxYanxp/gkUtY0xVrKuxI+gRr5H59Ao/m3zpAAz3eaUZZ65Bp/zWUqgtez+CEfCpGhm8z7r+fnT16NMQNq/6g/reOjzyszPZy3L9HY+b/y7Sh3UhdyHfOdCtFVC5rxgGC34P9kcb35hl2EvuhrusBbkCb3bh7A2+ZkANPvWthC9W6fjiaxp2oNNm2aN09CD/OXvLg8w+GY2hMku+VHW0fPXPtQG/7ZxSsabd789TYZpThwvnHc/JQIbRy4a3U3cKAFoOno2oCbo7zO6RZD3y5dPK1gfWk0JizNQ3pgLHdB0xRp2TWGYmD1if9l1/LPWemfqt330Ht0huzZ9Zp5iAdpjJ5zksdGWIPzb+5xwe305dfqX4Z3Tlau/58mQzj82Zun+21xIKRGxfZ6jn9rMxtdpY12SuLPztcuWRa9kHEpsoC09m42bpT/W/XWzmTDPjL9y6IqH+Tw0sb6to798mY0Z8p21aB3V2Ige19ePMHW+44/ze8hBr08+63WPXZu1m8BxSh/qb9m659Qpn3hn2qHD8o721zodF0lOKZ2ffppLC/GzAHTotPDPuwlOZ6zBuAdf781Mm+zsU+vSld393/y7/+bLUoKrZnMynt/dHh4/rlrQLwlQ5YjSm3yfC+wej+znGKjvdy+3+9SNfjeOXjpPgDoTTvH25QDuwBuBmkNT57/jKM/eQQkRrouIQShLxF+MvEFyP0PZUKrdJqVPiBXxblCuLQtMqTNU2s/fE+TdF7JtJebvjI9BA3jMPM+EqSlzC2PuJ8OfFx7m3TaWeYeDmlpaq68y0GMEzmL/S2G+7IuB3s3RgWRAA+gEgrFpZ+cQ7B0IZmzv9sYDUIB2aESY0buNVPpxyR3F0OvYwIIRAmIcW43AcWgI9rUNSqvBF57I5gmj3HPQD8XdRtwaCJo1P/Q81lzvdgZp9lL3xZU9rxgsYH++nyzv6zqff78OQM84z8BHt9W0NkbzPkD5yyjPs4zJWUONYkWXxV+7ltMBgu7OW8bNq+WOg8LoLadzZxzlApHnBNX3jcJkw1zTjjFYBwYyn8fRD4AkO1ewZ129e/2Z/r48fZ3x3M+xqPxzRGitw85Q9e5Vz7hFO2Pm6K8sgw3cE4C2JssJ3TUv8cnLLn1CP5iLDOil5PNeZeC005cjpMbUMnrVYfQQJyrf09nAfQMX718Dgleg2jr5Kl8NJq860loBOwwc/gREBAAynnbK8jfeoEPpx3b08BD65Wc7+b1u2sz3wBndweaY77F+Ozjyt/SWebVMLD3sYtt9JQJ5Mhe82/IDUJCTPMNBo7vRz3ztgDePoGX6GrA9AEsJKDyCn9vOAX5XXdn0Mb4Z+9h7cus5fVrTjOUaCG3dS//S9dY6AWg2E+3osgBU+gb/A4rWIweArCX+1y+b0/IHvLFn1g39W3e3zW/5Nod8BngbF91nDOQP32benK1F2FcXDp8nyQ66HidjBpBn3MBn2sY/Lbs9FjbOvPDRgRVeztIn7I31gHHa7tFvhwxse4C38W3aSt9xIBoL4RF9kV9Amg3SJyfXehu3NScf7D3ZIHf4zvjQwd/5PmsoW/4f/+N/vOirvELkS83Q5isy1hlq9BKHd9HgzXnEEw9Yk9VGHYG3hq1LyJ13mw/zmSCod1uOe83Z7BV0+fz5OGXHwUZf+o7+piesS+vYNf5dQuSqH/X97WlqABs/3mo71O/qBw9zgKx382LeS43hK05vXjSODlIay5rj3egP65n2O5idzxvz+JuOxBOt21uXtP21NvyStl1NXzycn833/Xf337qsTwROmxPQ7fH521rQxWSSTOEt/Zprr8HXL58mgLgDuebR67vav52naHq9E4DG7ytosO9fsR7s4bF5/O3czKQjrzZlaDMZXgJ/TaPBWYPLcgQbvuufMo/RAv4x9qvPQi7bDvY8fW+uaBrs33zRNizjS2kx9ldAB43Hz5sNDuMR+JQIE/lsn2LJTAJh++Rj7rwxNnLBNxz7OZteP7Jvi45P52WPeJK8pz1yS/+YCz2SDGj/2g/Ak1+fpsRZ3hdIab12Xt511lBGW7Rmi9I+PB7aLt36dRJyjK/XDF3zWQfNG78bW/NF25iMRRanEih5f83l4W75LS5Og+fRLG3HfrZt77X0uffIZ9Nf4NVaZGzkd3hm/CZ8Yx4jG+Or5jkxhvwO+8I+V50MA6Ut+L+xf2eIfv7919VHnp01nkvxRkbnHgbzmfEOt+DZp627M7/Fty8z1gSgV5+3c7yvsPl3l79NABm/RW/Ai+mjL/gOjT59+u2I+6wAd9GzeYdNyvjTb/5DZzYhn/GfWj+jedpLBnTjCrzBxuQ9eBCfarP5uvWZZJWHt/e3x4fQemiFR/hMef/tu/N+J4kh1nut2f1cjNey3nrgpOvp/7Wd+V4BVPqkA91pG7/NIo0/nmeX/7hP8JMFtZ3xr1rf6OW0+Wmnxp9kb/r0RY+9dZTP2QSYKZ93Njr8nPbxNDxHZiXwqnwAa5ybYTthcGeqJ2lx0X/HXB7ffTjsZ+YIa6e0Clu07OrDeTJ+5HNfIvl2sv3znoQlZW8ax9KP1j5tLIz8X//Tf+slgeU3qWWSG2PfvLs9vP+wAtC3FTB5uwLPb959uKV+7S1HjtZFa3OcPIeaVgD6aY7CLIfhOcHV77d3e/c4wZgDaF0yoGM/Wrnkd4vYGQIWkHI6djrrVk+KphUMYeS4jNEdLTTtn8GAZnxCj1m1qY82EhgJU/ub4DfA0YfFoWiuYChju9Ze8gwapC3vv3tz3oaeXQrtf/jw/gAAK/PyeXYeOWZjGKKkE/w8a62l3TyDVjF0yXLPkaXwQWpPLUVwG/BNyIEAQJsgpx1OYjuoEYgGV95Hb8qmDVw+C59lTTMnhrBBHmMBpDNQHRBa7z3sCwOfnld9m5TMiHCGL7NrtzZIEnT9PjegRmEmcJrnolwFqgAs/HEotOc9vyQTXEpajIE9a9DN+g7oAn5aYMf4nwFf9XtcGMi44/k2NsZlPSYgk4kOOPz0KZlCk02sTwGKMcgDxmN0GsAdivUum1XPi06hT+gWgLQuUbp/GUf67nn9nZ/5Psr9ft+uyvi2DAI71o6iFzRZNVa//fUGxJUf8VI7e/rhKKfttSP3/HLLxRQ5GsixvL7XgCk1sDmEvaMc3bhkYjvY+COfu/k337uFvftaF6ls0J4228m3c5vxM/QLfKx6/fcrY+x7dnEDoHYdNLIcOjpOhxdl6135l5G8zr3B4eKp7aDi1yXLW8c3YNN+xtmOgAzc9MOIN8DK7x3YT/scKccJJ63p7vaczZxvuRn9+/rb5w85jnf35qBL/l7jfplNQDyA3zgX5MncMl+ggO5deil28+X+9pK6cM932bO9vYmdfEiJmhlPLufNemQc+T7rlM/vXqIfIu/rzt7b23UkPDKW9Y19yo56otSxoUPxOF3fliN9Zv9YF44W/rg6cO2MjFyMzsdno6fDcwGFp21cm8k7WCjAlrbHgZrSQamLloBw9Ej0VLJQVn+37yuzJPo1AD96IXqC7k7byaRJOxkHgAs8si2cNXZwQOE4RO0YBeRnHB8+xH5Fn0X3jt6kG+jD3IGgffJER+JZgXn26+rI4k/84jkyxCGJnc045njcOLOdIcdm098tP2lbMKNPUGRyGSdACuj5LBmBs84TqMEfDWjxN9sowO3vpjd9wL4vPLizPshvO2T5LHMUwDGPfL42/CoLDE7iJIfOyeDKfK96i8NIp2X+NtJgNo4NXX9d/8YCeBnYJz+wCRx06LGdlZPPM8aU8sg4//znPy86J8vJXNt+5nmZTPiZ/uGQyxBbWGjfEm+N4D0ymw10dD+dqH0xzQ6YyDLFP2TFWNC9+7CG6ND6TnCdc42ujTvghd4saezeAb1S1a8CnWkjNaCNFyZvjNC/9xrR6+Eb84MtB/tsH+D7BI/YcPryirvMdbDHbV0+5aIrukT71oFeaT1Hxjl3AgzGCAegpQAQuRbUyeeOzxqrNq7Y+Ue23TPGLEAmAG1cHaBcDvvlwlhz1wf5wZ8tY9aKDln2dN/BIwD9t9ZWALp9H5ghWX7RcuQfP+ZZfh8apeQVmgout+x7ty/hzmcwAX/EEeXUgHYawHfWMNiKLkNvOBcNGlt4v30X/Ii++AB9HbU2PwGKtJ8xu6w9/dsIy7Ns0ufPcwdSPmNDxreezO/4i2Q/n0eufvt1apCyJUmyMHZrcMVKz8vPCKaOborNHhnM3SpNk+ZdMsBuNe/7LG21zJJrbbpzKuNiD9iuvJcSet6B7VqfwjriDR3wy3Pxa+j5lqn8Hr7Ie3mus1evAdLgoeCideFZ9P3d8wrw52f8zA8fH9f3v/728+3L56dbygJ8/PCH5YslRApn0C2ZT/v4+f4ILO2TmOQS1sI/J//PyXUbq42x6M/BUoMd6R6/ozU9F95ToiM4EW5LH+FROEiQPWPWD3k1T8lnv//+6y0JPJPtnEDoxEPIapc4ouMHW5848OvewNJf1jNjUoImJ/nxUtaN3QqWzbjCPyPDGcMOWu+azjBK3smz4+uM3LA32TDDf1edbI08n7Wil8lk/nYKEq+ZS/j7t9Rx3/ir+QNmy7qxbb3RT4fl+9A7fcC9samhcfjw7cbeaNQ2ftmSl8mwpZfyvTVaOudp/m78yhbhCRji0OF96mVjz8NeP00Gd+an/MkrXPp8nkhe41OSdhueBJjhjaVv9iWE+D/f0x/5+e5d6ii/OS6zPkqA7CA329I2L59ljMZp/uk3NiPtwfh4Di/AFH4uvbHvwiMfZG5sxow3ib9JRp01PO9VEAe03nygXC5J36e9x72xY+yRtWVb4/tWABrPZywLJ+aE/Mu39TN6LnEfMaTlN/1X//T/+ZIA8pt10eCb293D+5Xl/ObtlN7IEbX7d4+3x/cfbu/iJKZm2yqrEaf+IVpiEWDdiiuYtwtdE9ZkOTJyh/BF537fO6/bsccoDDCmpoiuhmacg3MHXMA3n3tWGwwuQNDGzGJiYiAofxsToNVOEmHSH8bFrBSnubeS7+BRB5hmTiMkjF0DCcJ5OhuvgUac3M+/Tc0mIMQ48/fTPoq7gOKbEfwBHwlqnMrxBOsTEE2m2ArW5rlcZLgvPQQEGiBxXkaRv75Fm/ACXgzVlYbtTBE+cxIQsAuTwE4CTodQFoptcJE+ojBkHa06TBneqmGUwEvA2BiSCRDM3zFwMZhz7G5uHU6AI58DgkCqtccL+SlgZleqHUyAPeOkhCkryqsNfis0AA29O1DT817P7SMnlD/wnkDnHOEKkPnrC/Fmg2ICXQxQy9AY82RhZIcsNJqkvNAtn3/6mmDWAISR1QTSRn/kp7E3KEhfJ2AY440m+j50wjYg+OlqzFunMIQM9NI/LwN0KO/QKUo1Mc0FMHfdcXrkALabxx7uNwDZtZ2/fv08R4o+zO3OIcbwyDg+62LXFaybjYmhW3h33767LjeYzKpl+D9NXeoYphUE3JdaHkb92xz5isMQvsyRoPBt+sgxHPRlYPAMOiVI2qBdNkU7JT3nltOs5duH90cAV7BYRn4HkjnMGZeLRwLIQm+6wxq2rs3z7TDmGcfqlhx/z1xHXpsP5xbryWQInyVgYIMphtBG07cNZhI0x1ttByK7nPKRvTNguZzPZPBkwyCXadw93x5iYB/mJEPkKRux69jTbQKhPc78/fztZW3Q2LBZNjUX9eb5FXu+XxthGW+eWzXlcxFEMpDWTdyv+ddmQ3hP8KUzmwVHx84knH1eisq2pF+OUNvg0GeCxXPz99evqZX3vIAFoLE2lLNPbeNul7kaRyUbXHFuR5+uGm2PcyN4akXGQQ3IFpAb/HBecvoKB9jEWno7+mGCBMvZyoUn3+fCofePHxe91t8VKE3/S6fsjIirnmsscdrCU08sns1G27KdOxtmn3BpfsbLY+PjCA4/0AHhodZ9bS9hjZ43HX/Y2zqB1bLNzsIWV3C6HKDbrCe9zHnQ9tIZ3876iz0vvyfA3frTfNl+OoDDxAZydrzb+n3s9LspWbSzdGGhcXonO+NY71V78Qwktv4IDfMdkNylZtIOew20+1sbbDLatmMmqEEncvCaTrLw2c/GA0uv7Fvg8w4sJLBI5+NNc0bbtV67BIT1tYbGDwrBlf5ujCH4NA7VHPdmf20IkYFl06q2YAcmTictjs/rk476he3zPV20vvv+vDZr4ZN8DzeNvZ6NjoVSdtsjF2eJEnKUdvPuclz3ybN2eptWsMaJDcYhdjkdnUcGF12zoZXQz8I7ry/hbLqO4zeBPTi56cXxxIfpA5+3D3T1a6yltW4MBXdmnHT3iTX++jJk69L80lgnfQtCse9kGT5qnqOzTj6bOcHH9IH1wct5rwNzs+aTnXvl4cYga56xgfFT64Rh83tjw8ZDdAZ+iLzxMQQHMibBgMYF5CHjlyjUvM33on/QiFyd+vg8PTyY68zO7HnDYy4dZ+cdiaZXyJSxxParEZtNsswLnbN+Txtbn7zyOqMzGd5Lrr5NoHF4edbm/mF0f+wgnJSM67S7kjkq6UiAtRNUlv4u7N3YfqmEbF7uADE6woIHb5QuGDUygR1ykLnPpWh3x+VdeCDPCXKRl/ZP8aAgDbtzBhO/3/7853+06Jv1TXviDPy0jAP2ze/BvuGzfLaOrK9El+CIwY38y+CEYJ/gg2wyRM+lfENqvIZHsmEfHOVf2kvfdEnqDfOb+gTOKz22y6y58wYP4X22Tomx5t38Hn6yQUUn2JRj796nTu/2gdWIzTw/fPjpuHBRwmHaSMauICv5FLyfmMX4g0orvX8fexX63N8+fpx69enniBk8f9++0/hjbMrVZ5bRv3T/DgqPbA+2IG/wik3x+IqZT/xA5Q2WDqz7DvL3sgXbh170kMyxEzvwbMaf59krejknPWARa7w2R75+WusAL7WtEYC3Cde2hY2PPPIP8r3Tg8Zx+NO75Ah7edqk4fvQxYZLnvnjxyn9Qg93bGO9e9TePkur2sijuzIGp63oMGuTPj9+/MNOFDtPGbM/rW/bhsCPGWP4ZuR9NrnTdugIV+a9JBna8Ag9YTPzSiJmfjdOvAxLwQfsPvze9gmN6Yyev+dO/T/0ppvYYPpy5pX4grv1Bi/PxuDwYRKwVvLW3lx0S9/I+/A7+j28OTPkB5PNKXE8JQks8bBrnGutedydnZiYn8m4fnwfX29nQP///1//9kuO0aSW8y0g7+Hd1IDeAej1eXaV3r1fFxK4VHBdvnD/9naXXfEknO1dnyOlfd9Ge4CFDSgOZ2UdbphL8wCkDgD4DMP1gjXQddspwehgSghFCSNYG2jK+0dADsBwLB+wvIIhz2EAigYT5T1MfxVqc2K0MCdw4r300UGEBrkc2DOQuev57ho4TYOMKdmRCwzuHeivX8doWqc+TrGcsjeTvR46cwYJNLpxKgkxWpgfwwVsdnDdEbEFcuo4HSHgHOV7u9CEccDx5+UQoNlCo3XEhgLAn7NTOk7B56evt69fnmfjZStEbQMinD5jWzSsY5UCUgCPvr1H6VMMy8juukVAKh5vpYmGFI35AdP4kLJsRQX0AERjuOeoBPnAW09fPh0GL+PAB00HtGO0zXHGNKV3yEHTYa3z8xiYfpeBbYB66Im9WQUILCeyggtHkGxn9rmF9ZrdgD70iLm3jkkAOhsqaIO27aSY+6HfLhsqCWwGLD7v2tihx9pxfrd3Rfd8oh7X+q6TBsqo7BtsFfhPoHIFOJ9udy+TvcNIzBgnGzibReuW37vb7et2KDqwExot2d21XSPz+PcAHjsAYM3xz9BgbzDeh1cDLmLUkk0a3ZJsjhihAUlvH97tTYcRwgQZF1/v7NdDt38bMIIXJlN2HBr8uUR3Xw5x6rihW54BQhxFW7K4goCz2tZIny0rb/cuuzEcjmaVAJAxnQ2ttklolD5GT4SeE8B8SibyDnL0RuLKsa7LqGy2tlwvp2oDU/xuHuxZ68R2woCVBZLqGBRZoc/wu7Gj/8j/uSZHoLuOBM475/F3Dlhk7fPnLysAPiFVOAAAIABJREFUvexCdnGSAX4LEJgMZ4F086Hz83fbu8d3AapnFvPnzxOABnDVZEOPw6FPZsXa/T+zn52miRPK1tKbB4A7An7jRGedOFr0mPGxOY09zGfZpx2A7qyJ5r0ew/BCgm5Th80RZxtQ3qO3rBM+xTc9lqVrd1bilffZKNkv3k8/WT+biQnOz43ek+0EYB8O0Mt59K6dCLzt9mzjajvQ68juHHZ6T1SWBacKtmP3zKMder8LCMFN+m7sZb3yDEdWkDVjBua9a5z4jf1hm8kRGpqPcZJXz7WNa8eG7f/6ZfTfib/OGrbWynzpiObX2Fe0v47RHNq29risIUzTdpYd74tlwkv0CZ0IX9PX+LfHxOaQB7ppOd3fZvy+e/PurEcuc3tkdzBEklmMbXDTiVnYE9hmtbuPB8Og/I+2d3hu1npsp41RcmDtcnSleRl2RGP0zd+Lp+8mYJK/T6f9nINNC3jRuPBw832e5V8YA12FD9k8+gRW93zrj6vOsYb9k4wYn/XO3/jl2mbTOvruOu48T5c0Jm3+ILeZH1+geYvMN/ZsucdT3vlb/On7tNObRTBU6136pmWIfkD363zalpDPXosE4uiMGfO5efMjDNB4O22/27U2M14BgPX5DqTYxMt3keWMAVZeNnkHoNEhGLPxrxIsyVSccQ4eMM+7nLJ7Gb6MnMv6dkrCnBuLod86BbkuMTwzUrvtPPejAPRhy1di1L4M0UWHOZ26cWbG43KzSc44A0jmOxuwp/5p+9T6Ec9aO3KVIFjayN9O87El+TzBQbxqPNGj4ZulW79MQKd9otbvbNXCmjtr0rOwUH6yteYl+5P8tp5ueUpwPm1LitJ3ZEmwP2OA/fSZdybQO5uVJ09PoNV/SuLAFmoks3nxK/I7vfZ9Jw+mH7aZvl/2b29qzKbQ19v79/N+xh3e857x51T/6Py50yTvwRatT3IyN/3IYKWzgovyr2MPdP1qK8kj6zK+Xdpg+9hOsNIf6OdUudJBj/tUgfUhV4d87fhRAvNsiHEvut+/LB7L773moYdAPL/EnPDnGvfd0I4M5HfB8KyhgOoql1mbPfRa6j/neb4ZvsjJhvTXyTvNt7sSyhE/0Hbr0cxJspFxsFmhfXRn+kkMi50MbcT49NfzyzqcG1STnKTPtvUHDszp7Y3PbHrQX8tG7bvX4CK8vHTXlnPy0Ri0ccLV92P72FdzhmvYBfYInjLvwRmDKeOPdwzUfVtJPFvtbzxz6rVJlKOz3j/Opa4CzRLU8MtpS0b/pc2F91IpYCcRHL5C1eF3/9fd//Af/DsvyWpeR+Qfkgn97naXbJ1VkuPh9vb9h9tdwF8C09lp2qUecondBFL28ZFdZgPwilPeBjSebANRRiQ1nBvQvVrcDdoIPEWE4KN0h5ANCggoYxICIFTvjmqvFRHCAlEyZq4AjoJN34AlMJnvMPMVKGEaRgCNCE4Dzjbes4Nx1lTKe9P2BGjS7iiaHej6dtbOsxM2CmtmC2DH9o4CP2tZjfLbwaJj42D6U+cl/V8DXQ0M7GZR3B3oouTyTAxgOwN+pyg4qBlTDEwrojE2Xw7nDR1G6f913S2OBn4Kjz59jRN/ZgH2ulKg5kohMNLDh3PExD9gMuPOWNGrA4INvhl5Sgc/6KMBLdpQSC0PPsOnHOIELq0BeaDIllFMqu/+1+0aR9ODkjWmmevssDFqi7e2EV4KMdnE+7hrGzBK2WcNutIG+UMXjiO+otRC3wZp2ml9YHz0Bj5dNPry9fa4yh6MI2v8aNU8hW+0PXplskG9OwHRycZZ9NlF/5MWehrCfSw+Wa0bzC8jGGN3N/UF896S9+fRoxOYHdkGlhbIetk1rPfNy1cjNX2ObDPInMfZoEgW3ukArHkkAJ1DrclQz0mXN3e3hwDN1Iv/+u329enLSjt69zhG5pj70kdzFB4oP4DgbXRwxrCcpS9T+iK0e/zwfpX0SX36ZIQ0D6V9BpQR7E2JL3tHtt8BKEK3jMP6M9D5/Di+vEo0cLrWcYjDCQSKtQ18r7t/n2+3b9koSBWbvUECvBpf1i/yB9zj+QYEORLcwOy0CxNwIXMNENmI4bMzK7fn3TpKG4IIeDulP9YphJ1pnQCyfg59tDOkm475PSV7shEh03uA+gRWZYA7nUS/tD2jV+KAsMnp+8xQmbdaJoFeNBp9eAL/3ohoe02f5KeNj+CWgOcVAKt5dyAo/chWEkRiQ+jXBld+b11uzrNWY5fm5MfroKPgifmiD3uiv+bFtd47EESPojVdhSf9nXZjl2xOJVs8/8hi2+0Fpr+dmwMdgIZ53m3nEX3Mg/0WAOlx0XmetUnLbljfvEOWeg3RhM1pnc/OshfoyAGGBZuXrrqjnSAOa8tTaCeAb3ynwzo2pAOIMCCbyj7k56ffvxylVdKvcdM9p6M3mVkZx5HduzOg8cxVdtkp/HjlrV4H2AIPozHeQNf+PO/Ifmr8wWEzh/AbvZ934Nhlq76OHZD9zA6zYzkZsf5dMMSpMyd4kXE0XfDGKu9xOVHVvGiMLtWxBi6rg+Nj+9a/fekvmr57PxlQeJYc+ix2szEhG0IvsG+ZN/t2lRVr0Lix8ZM1a771WQfxmw+uvNA6C+3yU/YvPNa2xxzxc+tqvl4yNhsjmAs6LQy6A1hof2ZVzck3vEBO81x/hjfpj5YD8t809buxrGXdgdkel2CCdtkUvG5ebWvQwrp2cKGftz6xA00fAWayGVq03u0A9Qo67U0hvidaCDp5v7O0yefasNnY3RxcPnja2E3/XfN5FV2rRJbApYPXd9lGwXBzeG0D5dvNKiQAbex0UN4LDm66t85oGifzfY21AmT5HgZNgtMEnj8dp4obT159KbzQfNO4JWOk//NM8L+1lj2a79m9X3/99QiIy0YnVwsXPp0BUTxhvTOWQ//sxKeWcfSCsdkc88v39E3bCO+lfeUXYOP2HyQwkUE2H54c2/g6trLKE5W+TyA2/ZlTsrnDk/ks70uES3nPta67pnjGZhPj1PUBUPvkzE5aePwwWKb1Lhuzxrn9urTViSsHb218m7HkMyUJzzjH+IWNzxp35ATmovPCkw9rQ4QuXT+/T6ZnfJve+M94Q9+MHW3oWH4qui37VndvNbZJIE+gWRAYPybDHtZjf+nbA598H4zV2AP/LP/l3S5Rui9i9BydHQyd553WSi5KAuLGYG2WTO8NM3we+tAVed788W2exwPid3R21mv5ky/DJ+Qy/YipZO4uxoMByHd+jtycNcJhfzITWmX++F8Cg3GusTyddzR5n+7M33zPPBs6X0+/Z6wd22scQdbhPuvkeXqXPL+2/1OS9/Pn3w9+TDs5Fb3keJeLEYBmE2VAwywJQPMhZg3HJ4UrTlxwJlauz/bJ8DznGXKTdlKbf63t//j//qcvKa2QQEQuIkzwOUHolN1YFxMmCKLucz6fgorbOIQ5k2Qwl2u1AnU79xE539ljvciLGcoAXg08Zm+FyTBYKEeWGlQ0AAFaOgANRLXQ9SJ6h9B22343Vm01YzcQ6rE3sAOiGGnMpG8CjPkB1DaMwySzl3QywuxexICH0cLglOlyZo58+wFxj49zzDXlN9Z7+whK6LraPC7tmppWUXbmkbY9b1xo1oFCBomzlmco196B7rXlTDAm5keJ53MZK1cwOoplFPwJ9GYn1HuLaAkCbKBz5bFeT8ailQkeU0YCPzAmS9mmRMA+LkEBX/mkx6hN9KGUXxk0Jw124I9xpnjbeCygqczNzvBusJv+PjyOAQRA8LexWB9ONF5D16n7+joI3wY6ANOzQELzcMuRdWSA8DzFmu8FDgVQBD4yLrLU7QsMtJyRzwVQ9mWpeENf5LHbJLNkdN6ZUhrm8eVpLuQAglPndwGGHwQKGTqAI+3mVuEVAN7B09SYXmu7Hbko9oxbCZjnuyk/AJQz0NYPiEzdpb/6t7Ib30w94n3sptefU8bwtRNALpPpHHBvbbtmVsZJBmIjYsgmkDngM+/kEkjOEh4DjuLsZ15tePE53R0Dm3ZaDuhktibve896TrbKy+3d2w9HtkbbAAEJ+pdD3fKcckYx6Ml+5/jhEWNI5rUgVtrIvwZIATD4KX0dduDldMDyvCAdXht9mPbGQXxtA87scnJCT9NleX7dXv0wJV9aL9BR0+6MA5BcNbx2vfSR+9d81c4C/r7KPflmnxLInlIp51ymnM84G68ckLqId/Sio9fnZs71GDPZHJvj6H9O9exLkHYAmsyhGf27HPWdKdbOewd3APLGB2mvwf3SF7uUioxzfbQdRf/Wez0G8rLmvwE3HUwP0IGOGLc+p9MXL6cuf90iT1fj4wSg9dc6Qvs/7ePE3T99xjHp98j21d6yecZytZdokbaa3x0PZjvwKlmy9u08oIXs8CumAr7p0qs9tglOJsmOdttGkmcyAMccsp67JvbJrw5q5z1rx57SHZyYZfNyL8v+1/gJPeghNq/1Ox3ats/veT/tyWg0t7bR+BTvc27xV9ZfJma+6wzM8PuiSUpvxPZUKSH0GF4ZzPZ9J5mcuMtlybOhST6aN5as7rs3Gnu3nsW318zS6+W+cdgWD+4MUONIUk6v8WsbkpquZ9JI08k40ZBTSef52broupZktNc9v5Mx+qf5u8e38MY+JdXyiFfyng1BbZBDcsUHgA16fdJ+AtDsW+MuMoNn2GXy0TjmqnfQjN2/ylTL4ZXv9ds08xndjhZkwSYQfIJ/+EuNq5pO5Aut9NPrI8P4HPNs6NPj+kR3lyOi10OdWhybPvYZb6Qd8tQyMBjy25KrHg88yyeY0nlzB86Mse5zyqbQDkC3ztO2z676qXktcQLr22sVHDx+3PCP4Cc6mNeRP1MlAnqe0aHRO8GoaGxdYJrW9y0f1pKdx+PBsdGLY+dux/0EdDyca/MG/9Pv6U8w9N0uW2o9rRv9IJDeWAqd6AMbJWymtWsbSke1bODLI8u1Njdh1TyDPjCwv9NWaog3v015jaHNwj4u297+TALQ5rJsyb7kXQDanUx5f5Voe//+2IhYz3+dYGmShhY9307mb9oMvWFtMvv7Pm3c2avmsdYvVxLtOaYN/krGPqVJTv8DP6zA7M6c//RlSiQmkL4SofYmMTo/fZlTZUlyQ2frh7fxdPM4GieAuvhnx2Xw56FLd8mZvGvTA8ZPv3wg2CHvszVpIzXFF46oDd68L36xyv7tDQS2wDiHr2ed0WQSqCYhtPE72r3ZvgQdCu81dmgMS/b4AJmPzealn1fp2Dn1QL7YwMyTnLEVLQeD6wbnoNPy1Xf99tAv5SLYIuvF3qw1rhO7Wd8rNiTHcGtjGzxkLcm+9SBDMDm6on++xx/mgK5OVkbvKbEz6zpxsGyor3rT6/6hcwN9ylaeSYlv7m/rOXwX+c0cQhvjH11xblYvXkrpyO2XsklouzYdnuY0wt3//B/9+y93u45fAs8JOKce9Jt3j7e71GUM4Er2W7IEkwWdBdpZjQF3OYLNaLWhcTEBkB9DJxAgE26B3P0SpsufTYBusw29RcJAvmsDgrCckvzErGM8Jl3cwlMEhFEfDCQh8n23fx2beTCUDQLa2eTYthGm0H2XnwIcPbYGQAwYRs/O0Ongf12B5zONfgQn718zw8/dmMlMjwEZgDI7OHbtGG80aQcr7TIEoYNjJwyytaYMG1QQdgbDGqFZC/8y5E8TyGKMDyC/j1ozLsAQZZqfq4zMqh/1+iLEXl+Ku0GKtR2lNhm/nIseC8XRvNG8NmOYd0cZnsdBmteapyl2nwnuU5pkjNADaPgCGDLHXCKJz41hGfoq9E9mGHW0xhcdgM64zGf1ucsTWPNWtgxl8xBesM5AO9DCIAmK2P3sOZxKeHiWHFkPY1lG73mcsAZ4aJPv2xhejVfGmJ3t1j2Ucz4jI8s4rzpuw2dL7+1jasbWIGTNZctvLrHLdymFkZ/v383FNrNjf7s9PI4Rta7kB93yUxCgeceY12UgKwt4MtWbNhP8m7If6bsdsZGnu9v7D4+3X375y6LxouOb8+K69c6byXaIgcr3q5TQqqM+gcDfv/y+OLD1I51M9wAPS4+8zEYYnmynrp11spWiJ2gM5GQeC0zlAqr73EQ9Wef4usFY3lk66N3QiHwtW/KcDbj7dakCe6INtCZTAE76tOm0jvzuo60tU20D0b93zumaPPfly2RutHOANtYSmGzwNro3G5LJgprNR+uf7PfRAVObOp+f+n4cQ5uJqb131W/AkHHKvmpdN4D14fbbb7+sGs3rkooN/lofADqcP+thrLedwTLy/9pR7XWnl5Ud8Xzs5CohsjdxAWlylP6uDh1geA0uo8Ma/22ALPtzzimbS+ubdYmkMh4HgN+nnOhg417Bgq2PTht9u+UCLoFQPNZ2p52FniPdG9rb7M0YDxnfNT/11U4mmVs8tAMg5K1xXPrzHntFLqxj80TaxSt4ro9w0p0DpM9Lktk2esIc6FS6xtiUVfvTn/70KnMKzRt/tr2i0zOmPCugesUv3mdTXsvzWTN76cyHKWuR/zoImfk7wtl2x1zJmEtu/xZ9je2KXfGq+VnTXq98Jwje+KdtMp1KXuii9MsxXXZyB13gObhY/zCDYLL1j35Z9NlOLd5Ghy7xQN7YwrXe+3QbPEEfm0OfoBt+Pm+c196iXQXaWr6a7uw7mV0yse58mP/YiMzxqu/xLFlu+4F/2j7hCQ6vv8mAsVh3693jzWewuf6ahi2j1/earzpw0v2M7jxPSDV+RCN6HT/nffShr672hXyZW+sc64oHrjja9/15Y136Wt/sDH5u+uZ346XrGmMK4rUtad7UB93e+Mv4Tj9q+rIOh/3byQ/oBwcsJ39v8reOtc7GHrniK8x350XLg1PG/q8SWytQ8fo+p9RBv+o/NMav1qd51Fzivy1Zv5+a/lcc2thzBZy+n/7KsofJ1yjc2vw+9mLwP55iZ2ENOMa6tq4mQ7FJeU+2cPQ/vfjzz78eGZjGLr7RvknToDd8P74f/c9+6tNnOSFMRvgyeKh5zhrAafz0zGvRbetj2BAfZE7wMN2b75SzuGJeNg29EgAjj40zw0j4esYwlw1qL+8sW/M8PtaXOkW65OLd+AjGkY1KAebQKJn/aS/vORnNjpLh9P8Pv/xy2Fd9Wp+11s+n75/3lk/y+++LZi4UJkejx+d0Z/6Nrn5a+DGfrY2H+11yafOphCmZyF8r0S/9rXtwxN8ulzmnD1gllw3D3Vffh63kN522ceJGbA+eEktZPLAD8Pgjn/Wmx5Rom1gZPN3+8m37R82/bNLCcrvOetqgy/Dc8mM/JflkAqDmISbVcYV8L/mQbsPzLbPmi7/xRMtM69usX/jH5X/w/sFL2zegLw+9K065LzXMGq4NiM0b7Tfor3W/cdJDV73sexiz7ZHfs450TNupsa2jF5PhLas/Y+oA9OLXqPY6USQDejH4Iuz3VcZo2YDFG+P7ZU50YMaa/trerLuKKkEVz+SzFdvLPT1Z8//1P/kPgpJG8b95WGU47h/e3t6+e3+7z1GJBCfyWbKjkzEVICUAvS4cmx1+A6SEZUAfoHorwDxnpyKDyY5Ig5kfGQDt66MNnguvKG6Mop1WjkOo04C1cgaIrsaS8HmPMBOaLKoATz67Ov/ATQMjzKLtVuqEsIFy2mxgT1gxNCPagb8obAo332fHowPQCeT0nNGUclaY/cunT3uH6Nz5pggA1IyDskBjgZqeTxs4QC1ChDbm7Lm07zKFtNv1zCjKAJhea/yXzK0OQJjfuUYzn1zA6R3grn9yno52XVpWGdhXgNcAudcKHxtDC2jzdhska6RNfKctDqPn8ATeksnTSr7ne/dyZr3nmT6qZwdR4KM3EgAQJV+MuWV5gb6d2USu2hgChu1AtGzn8/QNXKdPfAVUKcHRRqsdPDzaCtpY19p8G4DGAFDu+cm5BmrRkLEdnTlj7MA/gGncaX+Cs5NNMNl4584zWRBAWv3so+9J4Trl5n7duowOKR3w4acEpF22d9YuJlMUvzVnVw5w+H2AIOfQXM0pDmTe5Ry0QQ+oTAb0zz//vMY09fZeO5AyZFPmYwHH9x8Pg5bs5wQg2YrMn/4BeN69Gf1gzaK32kk3n+P743KLCSqush4FwunR0Vf3t7t1uWjGnDWpIOzeLDj02sPskpPnka/cuBd7ti+/2/XKO1iK34/P9mWU+TzyJBscr12d+dQ3IydLX+1MCDxA9+FvOpQOs+7WmK0ZMBqU8nXdC5D1OWn45sh4cslX+IgtGyA8mUn0lnG0M5U+8W7Gy/kja+k/AaAEYX3nUkTjjKyYM54ko+dlnsMFycZoWWazvTdr15duPq8SROSueQiATN/kuXUr0Jaf7C4Msmiyb6dOm3k/Aedek7F7E9yOA2MM9Jo1J8fXd83zcwUZbPb32BpvtZ31/i+//uXAAb5fvLQ3Hmxw5jOybyyLvoWn8Do6tY0nOzaP8KvP2a+2Y2lHALptcj7PuAKs4yzS8b1+rbNhMhtUAgoJQOe4aNtj62ku5oCv04YxcYj7HbSnJ8h966nGqjZezFt2HZ6KfZsj5APYydxhz1YN1ckKb17RX+OK/qxtDltHrtAaj1gjdq9x49U2suX0U35eN3j11w4tbNq2cxzh2cB0WWyvR95PKSA6mp5o/CUA3Rit+dfpD7RNJlvrEOuQnU/t+r7p1him1yMZ0HmeXHPe0FLQgN5umrTvcXWkrQFM1tik18Tv1t4c/A030d/mccU0+jfO5m9rgob9d07WtgOuH8+iS2Mym62tV/Fxy4B+2LjGyOSjn9d306DxPf63QQz3kOm2bd0nx7sD7Ow7mWy95rnuz7pr97puNsh7DIuvduIAHmt8wIagI5lsnJOa6n8rAD3rti8K3wFoNaAPrLovZW6+sVaNF672A/8lQSVtJXD313M+9dqBHXYAfOnQ2/gu3rtioPSfDEBySheRmQ4+t99BP7SeSj+CVMaen7/8kov4ZoM+NDDn1vFo07YBD+bmDP4KfmtMJeidsbOdi167PziJXOpXgMgGfj7vADYdRf6VOsA/aT9tyAimi9Am3+UZWDzvCSwuvtu45JSvMyFHXytj9N0Ecz+tE4lnIs37nybohRa580Zfi957syIBaGtj/dNefJLY9i91Ojc0skGDTrkUjf0ITYInQueMLcF/+PV8t+6Q+vz7uu+ErK812ZfX2yhhr2Gzz19Tum5OfYa2c5HjWdbGungvP1f85t0833aenuyEBLi19TMs0/iPvbCxhAczzpStgXt//e3nI4CddxrDr3XemzOtv1dizbLNn1aCaccN0sZKQtpxn0+/Tv1q65HPGwuwtaGZuFPLbd7zfsse+zXYexIh2NrXcvDt9nd/93crzpR3fvnll8lY3z6vDPDWMS3bc4norntcJzbaBsrCNrfW8WyS9SZf+mv/6Ud0skHXOmvenZhG/Fo2dmg/fJRYRP69u1xizQ9mr5IBHb+eXy4RlW4wl9wN9aMa0HQfHBzarud2qdK7/+0//f+8HFmKuXF2BZrf3t4+5tLB97d3OYaQY3DJinLMfWds5r182ODucIxywdtWDoi5CHjJtHMbJoGxIK1MrsCmnTEEbgWJKBY1jGWMDM0sztQYo+TaCDVQ+uvFPS+6CwMIqOcd89CuYxANagmK5yknyodxZzR6/JypBhoNgDgLCUAvwXv75th5arApAJ0AgM/RnEO2aLBT8gmPfo2NMAI1DI6AXDsDFCAD/kqQqxZ4v/OP/tE/OnZ52ljmmbXbu4+IoyWgHIGgfBowWMsDAOwjrM0DV5AuOBQe0qb5K1XyIx7KZ9YLb1lba33tC88ClA1czVFbWQuAtGVkydk2hFfH6BjH3tFyuSRw1CUuQu8YkXxHfjInRnDGOruXxmv8x9x3bfh8bixkleFvgIZHWmd4F4BmdKy1HVsyfTVEea8dhnYsnr9MeQZ09l3aSjsdQLjqgTXXh7uVwZtAYb7/cNyKOxsjo7jPutgJ9tk5X/K5gXeCob3mdFPaZGQc5128tumOBwQQW/ddaU6nzVrvS5JyMuJxQNUBSvbc0+/nT3PUBh3wm7YSUFYnf4DGeSPx0HV0okv7Prz/aQeg729P359uv/3+y7r5Ov8WKNvHRw9dvC+J83faWrRZJ3OSljabAMZD1q+GHHjL96Hz4r2759v9Gt9kyLxyAu+Hr9teAP5kn+y243nV7fnOmiz+3YB4zXWDfHVQR8bmEi7zCW39jjeNf9nXxwR5J4M533NY8l0Mffpv3WOXno5Xp/nU/SMLq7RWOVQya+iCZG7LHF6B+LpMmLxlnL1Df2xGH0c9vywAnzG4jMa6sZepd443geTRoVMOzCWCdMKal7p8+4IiPLPk4W7WQ5upoWdcTffWLX6/6uoZ63nJ6nx/Xtq3dPI+ikafnboymxZTioYTQw/Rr7BE6y4yjc8jO/k+69rH/xrbcLoOm1eyHsDdYLkDYC33aIiXDjtaTmMD5B6nAAf9jT/oFCAbD1sbvMa20Y+hE52v7iY8AP/kb/zHfnNsOAzpX43ADrA1vfAExw6fGSPd3PzHQbIu6I4H/Mz3kSNjzrgivwH89EbaipNqnE3jxR/7CDf79aO+fqQb8U/rrrar+LT1JTqyEzPGya7rfmEJfMz5gx3I8fw9QQ40gAne5EL0yPnOKIKX6GT2q7NubDCwUUtudrIM/Xa1j9lp0yb+Mv6MJfiZfDS2ye/k84qPBFwXD+4ANF1q7tpiv60RGmcuPmuseOrp084a32Ezq0Zv65C2jb3+zR/wfcbJEReMymec2fzOHuEhc2v9+vg4J7bwQmPHxf+7Tfres+aJTo1dyGTL03VtzA8/dTvdVsa+1nmfPMlcl07eQRHfN6Zs+TUHPEQ28gzb+6P1ubZ/HScapuSGYApfAt3z83Hfq4Gv21bQCdasNz/Q4Dj9rNTGPk1Kvg48swPQ6Jiz5rqOAAAgAElEQVQ2lw68O0uK4fHBMZMpZ55X+4EmsX3ktvmncR4cTn+j/9L5606qSTZo3ex9/hpadIALPa1d045Oa7+WTLI5wxvPR0CNTtAuGrEn7Fxjyvjfra/In/Unv21/YufPRLHJdLcp2vN1gkbgrTN56eLUaLZuMAQ6kH8y2ieYM55Fj13z+MDGlcSUPlaJui7vt2vo07U5GRp6yPR9swOFGXvekzV7YICN3axvNlDyT5kBdvkf/uEv0+bW/3jy0P87QSD9pI+2TdloSHv5XIkDGKb5YsV+HiewmUSZtf51qW7+ziWDIydnibm0m43R2Hlrctq10x6R87Vh/jjZtcaa8QjIX5N2mv/aXvTnGdvSK5/H/4WpZJMH16avBPIbB6JD7LZT6vhx0XIHpPlTZEAffTl7aCnbvP2kxuHsQvwgfdvAaP+rsST7C8Owz6FnaOZi5dDgT3/6wwo+Z73DL8HD4parv7evE2QztgP77hIc8GTa5+/QFXleADqfSegwdvaQ7qJD8Dt74m96jn6gnzyX74eWyjCdJTXGJs2ptgSgQ4uPewNIv0lma38nNaDphbQbXzn0ga/Z/sTbusRaTvZljMbtdwkVObmy4nn/+3/x/00VkBUxX6U2Ht7dHnKD7vsPt7fJMvnpD7fn3JAeZq16TIDvw90IHoJiuG8vZ/1GoGplsFYQLwNIDSuGRxs/AnQ+wwDnAu0aqz8YA4eOcfeun3a6D2Nal5ARgnbkjA+4yTMNHCgMBr+Nhj5PgD1ZEXEuIgDqrPTiEhhgz9+ZuyMddh0asOX71OJZO3JvRgDWZxUMUYIjAMcO1VUJLqW9A0ppyw5w6BDa2V3FvObP0OZzAK0NeQO4BqeEKj85mKEROrYQei/lYtrB1XcEwu+MevPpsb51i3w7UniigVTeX8Zjj2/mtDMEtkI3T31yHhiaVkLAXYPypg2ewW/o3MIv0J/v2rFL5jMQDARSzEtJHUGY1zXY0AgvtDG4rmGemYu1zpIS1hyoWZtU+5/xAObWFa17ft4BKChYYFRA7OhnH2NrEJrfGYQGwvg0u9UAw8FPK7g1Ok1frwxOLUbA96rxvAKJ42Tl1u6Rj9eBqVnXocXSZckeDoD9+rQu9Gva4hmykzWOI2zO2TQAOFOD7dvTeYRPYA7QioFfenZvVpxZBNl1zo72/SoPQs6MwxhkLreMCxZkjn/4w59ebeQNjw2oGT6dTIqcSMh7Hz583CcZRq5/+e3n29fvTytzgDFjL1b2xReXtMSozo3pX758vj1/myNbOcGQIEM76Zwb65e/o+Oa/xeQWwGCrMdr0HfwSi62yQbrLiuS8bk1/Dh+vy+SbAf6VaYGAOrExG02zmQBfPrt91d18pIRSfbwYALlK9CeTNn72OipXZdjTN9v56WXbEB+ZgxsCXqkvdC0s2raBiZLN+9EZtIfkJv28FvGwu4Nj42c5F/LMT02NngyqeaSwjMbMO9NafRkEAxg6eDd6udpNgHI52kbHlefS4ZfcpJqyr9kjc07Y3b/QeOTZQeDW+7GuTcmstny3va9Pz9txczp1NXnZoi2cxzNM/mMA7qcqO+TDdM6Bz3pssYnnLnDEdqBVnUnM16biA3+rU9v4gZ7OAKKR4wt77bdbCfSs8seV2mEhTf+FSfamq8znszPupLNnrMx00k2T5q3pr7nXEID3Gf9yb4+0YdTwlloh33ZxX0ahOz1XDlVzet0IbuXfo8Nw83rvZ7GLhASOYZTDid+Z0TR27nIKmuVf+aon5wegZt+ZD/pBPagZakdJ5giY7AW5p7POJuCRXRCIDOe1kfjNZhTW9YmbWZ+OQUBL6PbYL8JSn/dGyxpM+9638bmaWeGX2FTa5QSa40lFqbd8rr0y9fhncYmoUvGwu6aF54dnTYna/SJb/ENmqTcVGOoxlV4wbPWRn98jwMz7KwsPEc39dr2GGGmxtVXLMNuwdZ00dp83sfD/1UB6LzPlrV9vepDNOtnYOt+35zNCeZp36vp6fO2fT/S060zyIn1S5/Di1NHtBOn8BNdrm/yjnfys/G3+dMn1gydmwfh//Y/6N5gPTaZH0gPLltYp9est5+t63p8MHPaS8BvaD244+TF4fF8t3h914BGxwNT3M/42Jq0ac75XCCxdecrf+yWe4iSuHBidTZqBfgeBj+SW3PDTw87wQW/9DjgMPOiE+iwA+NuG3bFAfQGXAqPJygXfTglJc5L9fBE+52ZG7wl+IJn5+fokeUTbJ+MHUi/8IvNg3yW9tAo+D42MLg0bfBP6WdjEnjL+rIr6TcJH3S+/unCxlKhWWdyrndXDeax+fgkmc980uGD876nxRv38QE+nJuuG3tn3CvG8PHjkd0dGvOb0ScbLsa7MoD32iWY27rl06fPYz/25YaNTde67rtDMg9BXfb/n/yTf7Jo/M//+T+/xfbCnKGL8Sz+v5vYyaLn3a6BG39uxz3WGmxf8uuOna0xJYB3d1trRgc2r7aNCE3y3dt92W0CpKFF5pt/aQsv0CPwRugvEGot8w6clt9/+/m3I4M86wLz5+SAMdHPjXu+fv1yJB6lf37Fb7/+eiR0kXM6XYkS7aa93uQ0VpgMBg0dw+d0jksXG0vBRWnPqTjv09HpDz7GT3//93930Cj8bcODXZQBfYCIyy+Js3SSqbEv337rLZnqArmnbZzGrjah9TBegiva7iz9XfEKeGDw1MQmxRxsQsU3X+v1OHz1h8slykpw0FF/+GnqueOZJPxaTzY3c40YZl3Y0pwsoC+RLHxJB6ak5aoV/7/8Z/9hNN/KKApYe0j957cJQj+ugPSHj39YDn4C0DnusGp5vn88FEh2NEJgDJAj9wBchITiXMctdhAAI2ewmRjBwVANKkzSAmAcfx+X5e06R90WZ+gKvtsRwigNwAE+YK6BHoahpNsgtkDkc4Ff7aVfQBWDL5C7jxG14vC9z5rv9UMBmXMbrhztIXjtEB3Bv6epKZmaLsCX+S4l+/JtMhV3rei0zXD0kVC0RWvCRYjaKTUXzwp+NL3XbuI2MmkrPBPGZiS8ewClbJzkIrUd4BHAaKYffjrr2zYtU8PsGhTI3+mHYkeXfN7HhyZoMGu6gglVpxNQBXKbf/NdO6oUeD5PGxkv4wHU4p0GWhzDPJ/LHABGDl3etTMcDXGVjZGtURx4h3I5FdYEl/7Wvw6qeqadhS/fhr9bFgHAdrzagaBkG2j4nlKnNwR8OYSeWzTZTqv+W9GjUQLQ+qE8sx7WB7BqeSVX2bhL8DY3FHvu+9fRaQmoAQcNojK3U5nvS9x2sC/tMsLJDN7maT+fQOjdCphnzT7+NMecPn/5fkud6AQoGPzMU+2033+fo23kKu8IZkS+U4MuQfRD5962w7GBHZnl8IcO5GJ4NfXYUnrj/pZsUo4rhy1jWg7K/ch1SiAMv8/4f/3151suIEmgOYCsdcM6GXKUTEhwMoB0AtzZ+MwmaN59++7dIlX6BLzJUnKJ0TVjobuGx3KHQS6yOLMAWketm9V3AJoOQEf6JgFjvLJ0+95RPgKpD+fGQQOEzC1r9PM//MsD5KqRBxTj9VzYkFraCbAKnH7+9HUyuNcRqvOY+wraPz2tnXwXtIWmnIIcrwN6Y8tHv4zz8+7tXEgr2ETnLF30bhzUp6fZgEsbmTd7cuqHs1YlG/nl66dFR8HW8N0hQ09TSyxt0U9pK3iE3NCl653bGRhdtmady5qaZ3RA29vW7ZyQSdqZQHHeCf/S36Ff5hcacCRbXjn1Sx/cRecne2aXe6lLG+GCwRfjZOIdesk4jcu6cxLpbg49J4L9X2B6B+jIPjm2RrKg2BRrH5AefILmNkU4WS1L7HHTEs9zYK1R63FzZsPwSOOvtJPv2R1zhSOu+CHjX3phl8PhbLAZbLF5mTenW7voRC7w33KCP3xYQ4Wb8EE+s1Z5P/9FZwHV7AuHNX3m3bSXtmT7GP+Sy6+z+UW/4MnGvemHbeoLnhIIscGL35oO+AvmpCOtbQf3PIN+HRTxe/MpO5aa6nQmnQvz+DvvHfZ2Y2A8nItQ5/0zqJtnk6jS44wMxW4JsKT0EbwVnuEkk2N4PhmSjRka12U9Ir/WtWtT5oJZDl7jbevu5MhRI/dyjwGcZgMXxpbphzb4m3NtHRtDwdLGecWWvT74u2UMdqHPrwE4vA4nsd3wJCzV7x8O+t5oZrdtfgmS0n1oODbkPBbdvN/94BnzoTs6SJbvyC3atPykjd5gW3xVF/1aS05804muy88OsLFb2qG3yMaxcVE1g8kUbK89/fubfI6NOTctEwTjYwtmHnr2svFLJshz+7fGLACUv1epzb1paINndOYkLYR+a253s7nTtj/PyxTN2NlO+h4mhj/YNZscy3/5luSob+tOol4b+hDfBAe2TU2b7StZO3zScsTGsAXtfwiesyd0GTvkc7qAHkd/MmOu7afRNXgmffG18p3f8SVsQZflvaw9fyRzo/9tuuJ78wi2il7L9ykxhabWNv2m/bS9/JPyzayhTQP4oG0zjJJ2BV/pdnZw8Nt5t9GiVV2WbTM4tP7y6feF65MJ0rwdXN/JQ1n/9MMvTVxiJUHehi9yAlW8hS5d6/4ygfJkZLYN6iAonsk4+d3oFpuTU9hpYwXg9+k6Ovmn9wnQjY+x+H77ICkpwwbQSeudXXIl/awSH99nEzPjSV8r2Fx3EuEz7/VaaP+0SWd9dro0NG3+bxle/tDvc1Fh9I2MbLwpPjN28UwUpafy/Ydd1zuftdwfWHufpKRjhjdmUxh/wcVHbGr7AsbKD2g/vmXL/OFq4+ZL59kOLKff0DXr+uH93ujeGyfGsDYJ1sb04Dx2Cqby2Yljzo2cfpatI6cZE9+p11J/vkMv/Jj3PUPXsAl5hh30uwS4lIdsnaQmfu60WFh334HGliq9S8/f7xKF4f/h+Qlgsw2wSBLN2JoVI7uNrF6x/zHOtyPvd//bf/kfJ4YwR0fvH1bg+f3HD7fHD3+8vXv/eHuK8xQBU8Nw10hrBmPsVmr78+ywIS6Qy4kB+BklSoGgteFAFAr8GsgaxX3e4MhoNZDJO4h0BXfGDWxcgYF+27G4AhxtYxiABcDMfBv4ECpzoXA8D3Trx7sYvecCpPrZQOZu1z7FkPoFhqZG0TgPmAtQX3S8n4yi97sGXwM8zmeeZ8yNocfHmDMIBIFRZ8zb2Pu930H/Q8lvZ34dm/j6+ojalQdOYH/uNC1u30eH7hLU2zv91hCw+REgbQA87UwmVzs+aKAfCrcBaK9vO2gNqBnBpmn6b0W8shVXqZTZRW/gzhGc7/et11VTmfzYwQM88L3xXmWyx0BBMwIU9AEEd4ZCOx6UMJ68OrjepXTzPVDGwUHzrh1HRhjIjL/Xuh2oAzB+m6AlHUBfGBvjbV69O5tn3n14twLQeCUB6FmDUb5pO0HTBW7eJAA7x51yxHgZ7SRA7wysjG8yQcc45+fatPueoN/dynz9/ddfbre7ZB7/YXZzv85FMfk9Y8eHATehs2Czfpu/8nwyTMaZPutHo8WAin0Z6XY+EqRMMDIZzTGIedbOuUCNiysinxlPxpDnZwf4/ZE5Mnw3G0OCC3le4DQbS3/4+NOiU2I0oX1nIITOAZiThR87kGBmLpRItnP6/WXV0s54Qvscl0sgNIHyN6vGbW6vPo9uph+BYzZk6HY+w3nyvXVKQD1z+fYydbcmppTLC3Pq52XdNp1A8sosfjvB3tyw/Pn331awOO11YG3ZkTeCYH99WW6+B1TnFEZ4IPXwksn1/fbbb9lUmprbAQ25xDJ0+tOf/m45B0qiTIbNBLYBNpknGZOM7wRbQ/tkn+PL4Y/XNSTXxXq7JE/AT3gCcM/nkykx+GDJ4/Os//B+Z9C+OQDXK5u3s4mB7/Bi5g2cBcccuv3ubjlw4RMBkdEbs/kans/GiHm3/eOwwSV0kmDFcsSe4pzPyYbT/v34yL7SKjbk2bQOwNBpbTc4nHShcjeZY+aQGtAcsw5mGScbQj9bjw7u5ztBPP3AMWwNndq6atn/7RQCznRHYx42mX290gCNZ+NuMkZDF3bhak/bYT/X/SxzZIza/ZF9MQbBNoDbZnDaSNucFfb6irUis3kOrmUH9O0nLETG6eHoReOFqeErWBA27Gy6zGltIuxLvOgjdosMwNe9bo3DDoe+ailmXQWyOHNsPuyWMU1ywGxitH2Bp+AGtG2eZCtsaCXjefTJttl7g+GkySR0oLPLZTlD5pmxtMOVwEWPHS9mbDO30/52ADYXs8JPV8w3azffx0bRRVeMvjDPxgM2bcMr5kju9HvFh2QQrzRfk+v2n1ou0IFDTX+RJWO2njLRYCGfe588tq7Js+yldukVuiiOcPtVcBSZtB4tq+03tO5vfEeftf7EK41FGwP2+/on/9cNKvO1BuQfb7VOwv+NvQUO4HPt0e2Nqa1bY2cnK6PvtU83kaflV+xEi8Oebjk2H3qusXzr45xuxktkfvjsvDRz0fVughz513TudcRjdCSa4VHy5P3gm4TkVhvfB2eyM9qlSx7fzsawv/Gln/psviDj1qVxQdoxn14bPGJ9yC0+YRMEX42JjOb99mHTTl9WCxtlnmyL5LzmA2sSHc8v63f9nvYja7C4ja58HuzQehxmlHG+5r+xWsbc+gPfKEFBX5BlONg6pR+yPzrivPxurevz2Dm0yXvRsV9+T4m551ViQmB8+VzP5706y/fbpQoPHghmXadbkviSy4vn5J4+YI3jBO4uIXPVAeS7sUnTKfQkl4t/7p6PrPSMK5fwtb562RtsyYjm/xjzamff2ZDfl/zuwHrowb6hda935oEn6RB8bXyw1xUv0Q0nRuWDvlklOMZ3vL/9/d///RHIxLPnZtGZmKT9jC8BaDYDD9JP+ZkEsd5wbPrD2z2PtfbbN7CWrXPJWWgnUYAswxQwkICoYGnG10HpVet6n0ROu4LU9MToorHz+PxHNp7spF9jONZX2eJ9SsDawlhpL/NP334XN0gb5LnHYP3bdvbajw5UV3wS8dDQad/cCbfW9jYyeero84Lk5WN8m1MskmHiO8G4kjFn3IPbzV8A+moLrG10/4q1/E//+X/4kgbjQMdZnrrPj7eHdx9XRvTXlDJYlxXtYxZ3r40AYmSw6sVmsDrmUHQQjhIDJpuQbZgttsVZEfN9DAIA5kw2CMh3S8HtoMzVOGm3Bb3HQKC9Z/EZhXwOiGFWDmHvtOQ5yqmVRyv7fM85bqDp+RY+422g0uB4xreFZTMdB+MEB5sZU0OVsXw7u8l95I5SULPnqvwIfQNE9KJwCS0aAdDAbfoMz1x3UhvshSYUGAe1HZpPX+Z7xscz1t+lGdbCGPDI/T4iRPgpEXRHc44u4015dgbwFZy2IsycCF/zTt5p4IbOlEb6JzsNRPPcMvg7gGod8rP5ZPL8JvgOjOQZYDZHbfJ5xrQM6n42z5PPHxk+ThMHrgHjKMDJCgywMHey0UGN9NuOF+VGodrA6ex7/LBAVk5qXC7UbLnuZxn0BpXG2uttTSj/lmHrjseVfzCnZE6tdV9Z+QOoE4C+v3u7Mi1nnaL8H1fw68vT1EfGn1MLd3ZsQ4tffvnLKrXw/l1qhqVO1e+355enCUB//7oCquQpY8pneTdrGVmQdZf2GwgY/+PDBIn7kjQ6ffTUlBRBHwHolEb4/OX3nWk7ZXBO/TXBxOyoOxKVEiVrx/XDhxXUlOFqxzUB0/RDjtNW6JXyRKM/hiYcuglmP94SiHi+e769fJsbz2PHEoD+/pQAza+3py/JEv993XadAPTK5MnlNTujhywYPxDdPEyOA6rJou/v7ucyv5QWefv24fbr759unz6nv2zaPgd3r82DbwvEZKMige/IY+RjSoB8+u3XI8MxmwynLZPd8fmQyxjurPdyiFZWuQym8Flua08QL5lLqS0YuZ4a0env/fvH2x//mKyYHH3L5oFAbBzOKdmjJIBblDuTZXhrMiZCi7VpcZt6Y3jw69edcf9uLo3NOH///bcBci9zIiNrJ0vn8WF0TuiZ9WRHOQRq5NJL9DcZf//hvJhlAcZvw+f4FRBcDvnbwS6tb+bSwz33/R3b1hkH9GoHi0KL9B8M0nbFs0se9yYtWiRrNePDR6Ed3YkObJEgBvkL77eNXrplb3J5Fh7IesAZ5gNky+4eOZ8NenZz9NXosHl/SumwR4exUkroBwEJ+sMawhl0joCtceVzGEhAgSNC96LJlQ/o41eObTkw7bwbB4dJHz4XtGGv+nsYhm1oRwQ/tVN+AO3NA3lf5ldjxfArXrVe6dcpBPgZlsU3nJYkh7D97WgYH13RPGYN0V3/AhCCCfACucTXcEH0ePQIu2K98R464kk/058NniOAtDOIzdO8V4AhzuG3OV0DV5AJWHDJ/i5vo/813tt56fkVZ818dvnAuzMDs3G4rM4j0SBavU6TzUbmeUG33/FO7ADexHcyv/J52oIpzU+f+ZstsMZ0xBU3wolkDC1kIeU966tNugyW7O+1w2FHu6vf49iteZMFOC4BaMHo5jM80LjV7+ZmbdsW9xq2Lsq7V2wP1+IZY2wdgt9eb1COD9X6qXEx26M94+Uzta24loDyLv7IOz6bcb6+FDt6gF5Zc9wnLvHUy/fXpT88a7yyQls30DOLfrv0hoAIrBO74N8KFLjELnc/1GbVnMIanMLu0pUnbjrL0HSQc9Z7suqsHVvzfevwudh6giXGkHFJaEP7vMefzM8cAZcN3DoCj+mHLm6eyzPWXmCmYwn5vbN4M2+yG1rhJXPNJjhebP5lj/NO2uN/pa0OKNMT/Be8bmx0PFzhJF3ah0HYUbyGv1MyI+1L8Mlz9FOeDU5r+TXWxvvsxcKkb2Zj8vDxnidWQuc8vh+8dpwO/z78Lonl09e5cLd9DncirDnsRKvFug9vbilxlIvG+QYzhrrU7t1g0OZNOi00CK2snXVPW2rUZi0FhsUpXgX796nn5dUlyPgy9oSezAmc5dc8TbIOeV/8/pCTPjNW9oucWp+DF5PrvZPmWt+QC/JnnfXT7dFLeHDJ8U4sTTvxKc0NBnzzZjLP2+60Hs0lqP4tftsZz3RGftrEWKdyb+em5aLB9mfwdOOUllU6B19kvFkPCWk2TOgc/Je1y3P5GVvlvbS3xljJiORYLCTPfPr026EL4FptoyeMCdfS+Zlvb5Bf7Q75zLqKc6TNDoTn/XMtzk1B2A1GYCPp0fjt09+ZTDDrNPGmBKCX3L+Zn9brWoLj29OX5a/TTZYbX+Ezp2nxT3zT5oHDfuwT/knKWrooAegEnj9+/MPt3YcEoR+ncPvt7e17MqviqOeY73bSkuHVTiDw0kaCAApAZNEpoXzXoLoN+1IqWxgxtd09RmcJ81ZQWZwQ7PqvQU0r/B43IWpw86P38hlASjjymQBeiMzZoOjSJ2CdnwKkGK6VRvqn2JpBCTxmxvyYvsE8us34J5iVjNf0dwWQ2QFZz+8AdBStOdp5sV4UKrq082V8xtXrCPAx8m0QrIH321GmXICh/Mw/Sib8dK2b9HIX43aW0QCuABLHy9MOI9iA6c3bOVp+BfQ9r6w1BZffgZOsG/BkDU6BPI/lUFgttBSTDFU0a74EOBrQ4We8pkRBP/OqrR0IZsg4AXbdV5bozgCnMNDDeuA1Y2vDIEDhHTJyjCFGtgDdUn4bdKNZB+bJDYDeSizPWwcG6cPK+Hy9y4ff8nzo2waUo9b84HfGy9iBLJ+bB3osed6XWHI+EoBeDvnegUxG7tPX6NEpy3F/l+Mr0YcBTjlC9mZlQc96flsGOv8EmhI0TMD0ewJ/D9ugfE9wOiB5ZBnoTUYtRT/r8P3288/JAB1AneBgvpeFlyBjrnGbZ8cZWFmhezNi8cgGcAyLo5lDs6fbP/zlX25Dc8ogHUNuGtxnrHPRxdSIwjeTDfJmZayurJ9vz7c//vlPtw+PH1edZ0Y6pScAxwUen0f/p54z+VrG+WEM4O+/ToZx1sSFIGi8ZOE+4Htq0tHz+JJMjd6YDO52WFYt5uenFeBmD37dt2inDVkcGT+eX/rjbtZ3XQAbQ7wv8hkecq/APtHwkJIYyVKeAPvi37fZmR4D/vDwuI470UkCiZwYuj3PRn/KLncRR4LyS3dPMsy2Zatg0TFmDlzkNPwtO2sFFx6ywdR1j8eZTI2xZDpnHAFx4eGA2blR+eG4pVwGbTYIVg3nbMg8Py0H0pqgXetpjhR9gZcSELMRDmySzWwUAGxZh9AimZfsTH52SYd2NGzkXm3gqkv+MgFofMN2pN/R4ZOJHvn7l//yL0vO0vfY5yk/IthHP9tgaQeig3bHRmjVYEYn+okTJKNd22zjzHuC7/jGdwC6AF3bdPZi9Vcblt4xb/YWZqE/6fv83ZisneMO4Bo3h1vAk17Hn23XOZVooe0eSz5Dd5iOnmmH3dz1A+vkmbaR9MOSk70JQi6tJ/sHN+ZkBAzadpUdhR0EfT2LH+PEmjdeaQyB5t674ozG5S1nHfyUha99zlI2B3P0Ga7NWNu+k9fTuZlAgHYylji9iz83vThW6BNstzZevn45cEr7CNazsWYHYIJzQytjQbc8n9/5D26Ft57oLwOO45YNT7Rccn77a+ec3Vh8u/Uo3JbPpvTHBLHITH42DqK38f4VA1pjPHiVsebZlh8yR0fBNnmGLs0a0aewQstP47kOVhkzHhhdMgFK/8gjPcOe/i39mTGRIbrCXLXZ2Na88o6gYdtz82+fjp0w58YB+R2ebN3fa5zf+XR0OXxKBxoD3v1rB36SREIq6yBo2XolWaPaXvR+Oi8Apu9hQHq/aT6Y4bzj5H4nGLTvOms9ZQ09T1emZJB1cB+EOTXOo5OM1fwb3w/ePMu/5RlynEzStBcdg3/zPT3YAVP8EfuIH3/6+Mfbn//85yNhwZitJR2NX5ovzJu90a6kjnzPxvFN8bwNAMznbFcAACAASURBVDRfOHAH0/3OtuRvwSu4OO/ZaF6B9F2e7MoL9JNxkIX0r8RZNrutCUxP3ozh+94MpxcF4axb3yHTc0y7oQv7ic+TmNDxjWRg8JnzfkoWZn4ulUsJCzo/dP3t85TbpG/yU6br+nxfKWT+uy7dmmcHIfHS44ef1hhhPPEBz3f85sSJLwuv0md0VZ6d5JmZQxIQcgJ38fTuP5cReiZ9JgC9MPDG8Hhq8d3bh9u74L/cwrZlLZ+TRTpi6ficgN1lZq+bHfRfB9k75tC4gFweMvz9eY03a5Txxl+Gc0Kj+J94THJO68Nv+4Q/2nXpEfSTTLXuOfuebPUpb7f03cPMq+1b2zIyz17DEp7Bf4K/7GljIjLkpDcdtPi5LsqjExp7x0eDHchE3m9Mk/ZtgORZMbuVYb2fbdvSWAwt2dz04eJ5MgBvw/wt03gFHqAn+BWSY8iLv91B9eefPr7aFFHj+bB1t+EPNFPTPd8b+3w3pRuPUwhvznun2K9eo/jOa8z/x3///1sZ0Cs48vbhdp8dm/u7FSh5vs8CvZ26lneTiZB/mHsZ+ZfzKMmqGbxvfYwSUh8PiKOk2ghdFWIbS8C2nRTg/wQVo3qvALsVcgP8BlJ5xm6DNhooWFRtdTsdgHYRjkU2h4yf8qUEr3NJH71rTVnoU8ZfC5ZxZd2iBLvfQ5h3lgYn7Qg87wxZQZhktbUD4X0KZV3yVFm6AFbPozcYKEG0Cn3ND1BgyBhFa9rOtn4a1ABO+ljA5/5hBQFdokFZcCRC/3Yq3Eqez9JOLndrh6iBO6VhE8R6MkgDHs7gg3UHyIAptDR/a57PE3Dr568KFABHM4b/cDz2juO5zpOhY32yEdEKnQxnTjZw0Afvo0HaBOK13yAx3/EtWv68v9Z14qmvnOyWQTSiV2yYWJMO/FhbCnkZge3gtJPDiHMk8GfL73VteveTftLfAgt7onkPiBm5kQE1GVTfXs6jaNmd/+mnP95ent/cXpIpdXu8vX1ICYo/3F6e72+//frl9jVK9iWZhvn+ze1D6pvez5G69PmHpfzvb//X//V/3n759efbh3dvb88vCcJ+O26yzU3TMXaOySSrfTm533NBYU6vuMhteJVTsYDLNzW+5/TEKsewMxLD39mYZOSy3hkj3ReeSH3fOBKnTM7leA3MrSlZXryXUh7Jankz2Y/RoTnOnWDx4pfnu9vjxw+392/frw3RVft4gXm1ghd3rSD8ymjetey+7Yy8j+8/LAckwPDXv8ylMQGDS0b3Juq6OCF1DB/HCJOxJQ8vU9KEDFj3GUPoGIf9/vbb559vnz7NMcmVLfE02aOpSw3kvt2nADIPO8lzecxvt/vnp9sf/zQ0jo5OcHe1f5sjYfksQc4EigOGBnxO+Yg1vru5AAIgaGAUIARYZq0BgZYjDkM2FhL0f3p6GZ5ZgckzsJzSIeQnYwHcQ7v1724cxgTL5zj3bY05vJjAawBPAs/h0/T5l7/85fbrbz+vOwY+fMiJqcwhgdjQII5ZPjuzrehieo0NzAYj2zr6dfSfmuPhscXv+zbrAdFzv0GcW5n4oX/oFQCOTwXa2C82ia4aR2Qy9+nOVaxsZ4gdQH1fkhi5+PWX31cJm7405+oMsxf5SYexOfTxAUa3bmU32n5n3jYiOA+tu8YJyAZ0ghKXyyF3oAK9E0Rvvaq/XGbbAeUObmTsZL9tHB3EobrajsYBnAc6mEzh594chpn8zDP0aDs51sqYll7b8uEd8tT4g2OGDmP/Ri7SfuMTdtbc8GH+FjxZWc5fJ0vN+gquc1zQqtvLmGQlp+RdxsyG40X9Xm1X82o7LWwq2+w5QZA828Hj9J8ao7/99vsid9ahbXXeizzht7yPl09ZSULbWTqMDs8YvC8AnQxocmXdeh1hnozB0efQ98Pj+zU+OJ/+tXbP31Mi7yxrln3YpuXBt/vyVVgGj+WkDWyQMfyV7H8ffdAYU/ZfHHLBFevF1pK7pinMl/5+5DNo43AedzIPPYRe7ZyTYzycPkIrvIzPmuawUwd22E+BnjPQ8lo/dDt4zbx6PVvWrG3LtXbwLRmAdZdvWiXY6NTmQ/4oLJz2O4jlWe82rtVf2iD7fNnBB2dGvblc5XTmcJ6AhD/SnvHbGIwpRie0XvZuB6CNrX1PwRky2Ot/8Nk6jTeJCyOf50XZ9Df+IRe9DoP7Rn/iSXqFzvAeHUvXjW46k87WHOr0ZL5Pm/Tz4pedUXsENb7nHpFfj3IW8E9+rnndxq514AqPsw3Nh9bOmuOJ6BIBaLo4zwquCVpd9RyszWbAXmymywMzPhtSfUKp9YF1bDlnH/s7OiNYhp7LZ3QfLJCxJimDrNuwIEP6MYfmA7IfDEvnsXFLR34/yxaspIeXwe1pK/3k98z9jx9/Gh/kfvhP8C4nZ63hkquvkxXOjufy9mQVfws/7Dq2/OvGiIkPoHn7PXBRfrZ/aC58poyVP7j8sT/8tNYp/kromxITKeOAxz8+vp+7bPZdKjZE8v2iz77QN3PNHFdiwt58xXP4E48sudiZyL4jS/Eb/2/G3rRXkmxZ0zKPed5TZladc29Dn5YQ4ufwhQ80IKCFGAQtJCQmqRE/E4nuhnumGjL3GPPgHug1W4+7ZZy6Elkq7b0jfFiDLbPX3mXLDH2M/clYA5uLTcj2y+d/EPZS/7MxgP8XWKXLkax1pueQq9vbJ/2nVVbWWMYPvs5PYbdpU26P65dRrE3wPX2gnVpXbVRtwljoO/lZrEP0ObYH3Zzl9hYXaZ4g9JlD8JmnDiwnmsFRzBE23zmksiHB7+gH1na2t7mN2DB9rz5iH/Re3kcfGL88vowVpDO4KeQ8Thpog5336G/6o40gx3Cz2ADqMG1sKiEvkm1OnwdWCKyKbVC7I5gygo1Y284bF/4IvQZP6u0bRkaNloDuqfCgBEFEiKIqqpF5gsxrzwlo5YDGEGCwfOJKsnUWmBqp6/Ii0HMRPJQdiv4WvN0aA4zyLcBAWOTMAu5QHtkIAEZ1PcaZd+qzcJa7gkR5AbAIsiJsJybtbEgRwfznNjCRCLT+bicoHZGlXfQpKwtdzwImGiH3V8ereQ9KwI1tOTaPwGcC2pV4OXrhUWfpmDDggkUrsiYDRAwiwA+QoHfqM5QFoFHtz8aZz3GwMKDsjjD+2Qlg7vQutRUnTRsmcuBE8GgDRddBhAG29HzIxSAmqPpcjIaTPuFcZ4CFEWY82AiguFsHir4n6HVfnj/m9rfAJwAtK6hY5F1OHp6H8cRI6x0+5l6ULhyoDEwxwqeScP92XXUyFUc1cC5ZC8wrjjjtQPEDkAGf2XkAgPpngw5Mo5j1DoAEsnULYDPYz/OKoWr1TYqwycYF0JGfy2dchxKVrgKQsNYBM50j1UUyAOai0iyVwqW0L54OAt2m6FApZunSqj/RYWAbj5Y2n91bfTF7e9/b8aTjMDqBMrfZZG7L5V0URTtrh3Fg6/cPNwC/fv3F03GsFnKoGzueZKRiN1lGgchWf3fJq6dUDJBY3jY5LE2kJ4g5qLz4n47DsAbotwhf3cvmofqKXKv/02kcy8EBoc9qi4hvImz1HrUDeekIiZABFbYNfX314rbKSaa8thrX2XxZcmCFkzIcK2JVmz6NbTY7O2w3dr6owF2QxW7omtDpyhkn8l4A149AnlS4sBSyIXKxvtr+eLJBiWxWX/UM6SK1X7oRwwwgwPjG+ujZuQmSWPeqjTpCqPYJGPmYijxWHrl+OHoetX252PPzs72+PdvAGvv86b7YsNBFkPoibg/HvTtpiiYWKKYdQU5fff2jU3HKWOu5cjTjjlNOv/Q+AaX57M43UySXvt94VeflLCiaX3PV1VLA/mvzczpT2ozYDZeTobFWYUkfk7HsvvT1sQAOChWZE9C7/dr6lVKDxCah/tFOPS9OAURKoQycOx0V6WxOx3AEY61H6hmKmoUeJy9jRNxr3RMBzVphzr9zckpqIt5NG7ON35ciLq7fS9QM+o3NBObKk7IUAB9OWTjP2Ey1ScS0+o4+ynos4xEI6KpExdzaANoqbIJdy7q2w1OxscM4cy190N+hq1OhnUIaut1K+X+xY9jwbEP5HT3D3+iNW90NxtFconf0fHAkugkHBScCe53nit8zEYEDDW5Re9isxkHnfS2ZkYhEbBzjyHiprbTlOztY0jTwLPVDcwNBgg0G20A84YCgs5HfNgJeOR5KFHruM9fpO2ztLb7BZjOmeY64h8gcnJs4qRI6I4ordpuatIP1mR075iWTeXqv9L/GhP5AAOJos6EkYjjLE/KCrKEXIcK5XzUEwKxggQ5PXJzw0uZLS554UdeuoGkryyoAm/QQOlc1BiC3aBP619erUjEVh435AQeBi/N6yfgaX+m3+s3cdfa9K/7KWCC/mWBEHtQWMCyEZ16/kAx5nGk3Mg/G5H3IPvoxMGpHIGQ/i7WIPbrtY7a3yA66I7cJ/XRLkoazHRtE+i77oxkH8n0mLW71DWsBucg6Jvu2eb2zpsAFGX8z3zEesQFDf5GlrPe9byWIPD/HdUUT6zvrgOxP5Lbndrf4thQbVBuC+AxbzjMh35B35ryby0jjpX/qK+OY1yXyn9cfssdpKtqv1cc48i79xL4Jw0FYqf8f27CfkDCMN+tDxefAFMgE86trmD/sEGPE+OfxZizYmOZa9BfPImWDvidVB89jTWeSmfs1dkRSagyIjlbb6LNvWqaoU54XmCcKyuMbZZvK+mLdMz8ioLGxBI0gg3qv8AjjpWewxplzx3Yp7Yja4Lb7EpHt+t9TsqYgFX2me4TNFRTi86dAkqIn3UYqDWyJ1Nc7T6XWALrsuD84AV0JlyqPXQpyYi2pvee0oYLu0+fZJqA7Ql9FcIX8JDYKkYHwMcYun/AMo0Kc6xlO5JaaWSJm9Tzmo10f5cS8/z1VepCr+wPYd9Zu5ix8PZSTxMgwOk0BGOga5JkNiFt517PpC2tc/A5Bgqx5ODHNx91dFLLUWAir6rM4xRgBNlVKicLzs9zJv2T9ITt5PYqIRN4yDmE+sU3oyGwL3PYVvKV70RGMIfqDsUV+wVQ+zyWFCjIOrtS9Mf+xuYZNY/xa+182ncGMjL3aCaZhTWDrMg5VW9QO1h7YhPfob/w6XYsO1TMlIxl/6p5O7+LrxGkmrtd61d/zxSzmseAd9C9FClssU07+dkFnXXpjPUf9Vj91iljtk7z7uJXUoKTPYS3AZ7YR0P/zf/XPr7HgI19JfzBsU3BcFfWiyKeenKsg7DDYLYApOyh8B0iAnEDxAUYB+RB6CC0Ch+FAYaM0br9HWXG8HKWTlYmeIYHAmaHtGQh5ZFwqfoSTxgQgABAxfM+z1L9cKCIbaBZczheFs4mioy234IqFBokAOaLrIQtDaDpFn/sHAY1hplgj80QEdBwj74q8IeR6ln7XDpnu0TW3RjobjAzgUCSMO0AbI5nHCAWTHe4M5BhD/URpIhuKfRT5IAI6G6t4fqR+wFhgMJEj5eh1g3+OnKYsZK7L85vlByDAmHxfgKrbCc2AOivNbqF3R9lQmCjB3wKhGRSwlnzMS/GOHH3gzylR63k3DQWFkxtGM3I0o0DZrUKho7yZa/38fq5DCdJfFGcLzsaxE4djmcGknpOVcla6PA+FisHPgN+d9HL8P8tnbgPtZdzRExgF5ln3Y5iYDwwWfQHoshY9P+U5QMvpImCoNBmKHL0qA0fsCtaiwkRCT2zYn9l09mDLxaP/vdme7XyprOpNnHQeDZQWYG793tiOe2089RW/EaSoR1rWNhqInIoIY/JTqe0e6erFCpXmIHR55OiMHN+KvtRPUsa4Qa9qu5z13DCyzHGs83C4KU7I+Co6FnAso6Mj2J3hC0BP3ikRcuhPZCCvH5//Oo7dacf07/7J39uwP7S3j3fbbvY2Xy2DcPZCOZGjfDKe+nQcDiKJt7Zbv0VqCiWNUqqnEvWodaH0NDrid9jvnZhWO0VEC3S4fpcDoohyz8ncuEFWhK5yR4sgVT/zRim6OiKVVRRSO7kRYUuVatYmR7Wlm3yHuMyH0opoLP7yl7/YTz//ycb9yr58+eSAV5upeu7Hx5vnSNI4KkWOFy/0yNoAf8o77AS/oo0PWyfKATK6H31LvmHAMbqQ9aHj/0oFs1gsbTpZOpmryPzhYGaTsY6PadNEoDVygXve70PIke92n3Z2Nf0fhXZF5ETkdmyO6HSJfmrXPdqocY+IdUW6H49b0yWKgtB8QLqF09zppNDZ3zvqoX+FSuR4BcDSfcrF7Q5PE04CDpu+13vC+Yj5D7A58OKeRD8j2zgp6Hn0EHjF7fVVtrjLcYqsRGHCyueU94dd7YrwhLPe8yhwbA6RKHqn7mOzmrZmUgBwe03gGBzD/OgnUaj0JxM+obeDgEaHkwENwN3Zse9rCKAvZWfQoZkIucV9PK9bQ7HphY51fZRSsGWnKrcF26/nZGIN24kOA6dpnHg2mEvvgYAGf2Q7wBpGrzk+Lg5+xqXIArKBXcRWoVNdVop8Zmffyd2SQ5h2cx16Etyjn6Fbu9QC/nxh81SlnbWNDPxj+Bp7eDv+2DrGAztJuynqSXFSpZNirvRObBHRdq0+TJHOmaTScQfkQNfi9EvfuwPdhGPJWGYslX2OLIPYb5/3pqt9gHzyDC+o4055bHL59cUh6+Yj5FskB/PIeDvOvHZOvduUIsftnKSN2ywPyBZtys/O+JhoZPAdsosPcPtMxjLLZtffIKm5JvRqrLuMffQ9aUzYPIPMAD9lmb5de1kGZTdw1hkfdAP4j79vcTBjQxvpB+1mnNAP9CP7R3omhAcyD6bNcsU78nrJ48I45/nV9467UsqdsF1dajH0D/ehP7oxCDKMZ6mtyE6eWwho+sCa61e/HUGInoAoYqyYA9qj9JuOiy5BlqkvOWCIsabdeS5i3MsRx5v0mdgHdDRr1bFSSQ/pfpcT8N/bdsaP6/S3UhswX/jiau96FxG4vVSkLusC4Uq9+3aOmCfdm9cSehd/Jetd5FPtghS6Xb96D8FoELNOlKX89GBh/M6W9Cy5//UMghXwf2kv6Xs4cYefpu/VZo7vsxmA/nX8U069Zv3blE0aZB37g53OsoxMZfuo+Q/s1wVNOdZp/YeSruTa1XJy/6kEPNbnwJLIh/SvP2vUFTXz9x5LXYpeBDQ5gd/UNhh1KSy+xwmB6VUgPutW9BfriLmB93AfopzsJP0I/QvZ6CJmHdeXoIIgpyd+utKjnsu4ok9abFgIbn/WcODFwktWkZawZ/3DO/xjdj7a3uWqV58yuZvlWtciQ/TH8XYvTmHrM/B3bDKTEijWK3hJbck4/XruNqB4fsYj8BOse2QbXi5q2oQOAT/Q1my3sDG39m2379I+sCYyhkFmb7Ema08nZJFxtZv1T5/lHyAz2V6EL81p3O7EOToi2zjagN25HSe1O29IMY/0A5sgW8w6Dp3dbVwg453u5ORV+OfoQPnKGnsIaMkvYxPXdGl1fMz9BG4EuEXwZReoyZoJfBypBBVU4UEvqrk0GvkpOfqfT15wwqD6V//9f3n1gfW8pH2PgPYc0D1F7fWsvlaeo0aOqC+4sivVgq1+JN3XyzNIJ7IV4+pgu3REn+VdFpR4XnBMNp28BU0dmCFCJ5xQJiULAIKizxAwDKsUNlETGaBgcFmYKCqcCxYxE0v7sqEBQNA/gBhtyxN/C7LoHwSixrY9dpmKk4iY0D+e2YK0lIZBxEZWABgHRT4CTCAe1T8UjEcvl8i37BwAKiC3masMDDH4KCw9H6PI2GJcdQ2AJYNDyaF2Po86fqmjNqNQmCqK2S6+fhBAPKMDWuGYYVgBJfmdag8Rb7kNKADJCrtMKCzkGQMNoZeBK8ZU9+NQZSWm75HJ28gMALOuBwSx7gAuWRmj4LOT7DKY8lPm9iCvATQCPKjvRBBS9I0NIv0EsND3LM/ef4GGkiMeRdgagWGcfmC+kFWMDM675lVE4PVSm44VC5pq11c/JQc6gqV5lzzqe13n4L7+/ghsdhB4NnOLbAEe9XdEWYbuyOtRf+v5Ghfmlih91qKuVwp6/X047Z3sVe5bNgsGQ8lXY6ezUhpNbDRc2nz+ye5Wn206WVndDOztTRHIIxsNFEkaxWAVFbffisTTuEbkqaqAL2YTE2B00Nm3AA69iN4elUhBbRh5Eb7mbD0vLnq0cx3F+xQxgCxo513GZjzW2ivRtKnwTuiTgRem1TgRIXoUuCrHTpVGQ+S6iHby+UmnsCmG4STfLeCYitjKvyvAeTgGAP3yux/dyOm49dvHhz93MFTEgewRqU7YWNIpjqudTztPYHytw5GTXDSXIJmb89lmU0Vp1zbsRWRDc4p8cK4zlG/RU1sEUah0KUrbIQP6+vziBTJcx5U8ZawV1o6e4XbOrnY8BZAWqNR1OlanfqAjpbtWq4V9/uFHP3f6008/2V9/+rMN7GI/fH5ycnKxnLuB/+XbL0Gq90VGK8XH1jcdlK9PgCiqm5884njQr23kJ0FCLjRXRCe+vLx42hZpQQCfcrZp0yk2D06e43s6mjvBf9gfrakHNp+tbHX/xX+Ox3MdY3CZFOnv4KJsel3qg9XXjW227046D8cDm07k8NUufwqnFkmv+dBYaZNGn9dGHtSD2XVv2vPWP3cs5byXiHIHUyXC0o90Xi9apGmzROlCBHQm7ZqLwpUr38iRDKu96/Wb7UXUK6VYP4hh5dAWCNJmjeZQRL/GWnOXI4/QZ3lDEz3hP69Kj6LiKn3P8yeHSrhJY+A6tSddH1Hg5MxsdV45XhztCgK/1fsqMJrAMTrIbfeg7znOtcnFhpCizTM+IApLMtmC6lRMtLPVt3mYAyvk/4UxJFuxsVByiNahE/Re7JE7P70gnHwtet7vcL7D/nVRpKFvwykCzKObXK8WWc4Oy60ez85xJlZ4Du8G8APEwWGOFUr+dJ/LkmAyOwp6f55vtxXXjmDyfOzFyUU/4KyBRxl/2sHcQA4B0H0NDCemXP6DfpwKADfjeKgten5LVF0vXuA02hDjyTWQlxmXhV6XExHPwbZjr7PziJ1XG8gDrY0jvVs6JvRobB7RV55JJBC4NHBHFEPVxot0v37WJYXOrZMbfWjc98A+32JvXUN/tdno5LGeJ9K6HAsGh4I3aF8QrGaDEj3XymxKGRY+TcnxXFJztPiaX5pYP50/0p3YcBku9Umy00mbCX5hDiApWHvMRbv2i+67xdnZ1/nbuf5bR1V9FTGs00pcr7FljHDEc78YH3As90kWaDdykOVGthefEd+I9QBWz89kbYKDMy7n+eD9LFvgt1uiJPsoeZ2Bl/UM9R2cf+sLcr+uYz7QB4gA3+X2ZZ8IrM94oi/DJ4l1CJZgk0nXMo4+1iVS+nYeREAjP6yPW98543Z0KzryfIngBen1vL4Yd/p662Mx3sIpbIYyv/AAzAV4+HYdS/60/vAH0XHqD/4msijcT5s5heppEA4R8eub0YUc48Sx47SSzo4IQ3zbsGdhY5m3LBPISuYvIPccj5eC7eoT8sM86158BAhN3qNrKMomXwuZQv/RRyIO9bmflCncBSQURfvwz/BrdT3t1Gf6nXnRM6PuRaQ1cQ4mnfZgTfu4FVKZiEXkhmcx/5CH2XfyOSu5kXWdz++1O5HgtUhEHGsOSkCDxtF5hZJqwt9XyF1vV0kV2K5XEdKV2bluXN/rnweolLz60jtxkrJg/bJ+0TmsWWSyk+dCKgprlg06x9OqjVYC/sAEHkzpYxynLHz+5acqwKXIVUSHlr4qhUghqtWOU60AgVMbxJJxELoCHcNYZIwUOqLbsEKPYv8h9pGd3Fe117mHFAGtefI+ldQb6o98TD1H/7LfrGe63ignMHkHckJfJqMIAGC88R19vErQDTguRxHDMUl+JYPwE9gOdIb8QjgWjTN+TtafzBeyqLbonz6flPkBa2VbHDLdEbQd59PVssD2sUHMs9HdGcfSJr5DNjl1m7km5gFsiT7K888YgLXQlbpH8h996TZgQgcFTys9MJmObVJqiICN5Vcy3vJlCG6i/hrjwfih2wkYiNSSe8evFJBVv9jIbrGN6loJs/6f/+O/uPrADJVsfOiA0Aml4TQKbOlYrkBg1Y8c0WV3N4xnV4ADhYUAAg71EgkIigFBYoEBxrLyYyHpHZoklAOGgklmMm6VB0Qnk5+BQjakGAXAIROagRELD0cpOyQIbRZ6fs+GACFljHQfxgoQxcLCmIl407MgSLNRyQ7P0YtCdccGFfnMwvFxKUVY9Lsi6fRuSGU9B2ebBZ+Bega+aoeES/cTHeHE12DcAtC86PLc+ByXXK8oFIo91SUnIgqc+3xs64tHLEZ9NIdg7liEgx9R2foHwM3zyRhnkJqNJ8oIWdNPvqfffAegwJkBVKjNAALuuVU8AfZjnej+/DftZexRcLpehKOereP4t8/M4FYEPWtO1wU5FWQYTqrejezRT8Cmk7xKxVA2Hij6AehpFX0ifnh/62grgqjIK8oQ8KN50HWeL0vVkasAbAA4DJccSAEJj1C9Nn40S9GpIp40/1KG+l7X+XFcpcUqx88xuKy5DLKzUeZ3dI7att1t2hxg6DYMAXmxsl5A7/l6LYVaArxHqhyFDrshFznbH9huq/QDc5tMH6xXTa2q5vb56e9tsXqyw/5qm4/aLnXP+yVj2gLLQ6xVp+CvZneLpU3GfTsfLz6GAu4quKboYCeFrn3rX820YStxq5vajvXOeqPKFg9zqwaVfX3+Zs/f3r0gYlUNTekDRBpGHq6yS1qqNWutaaCbqud9OZ2ULuDDgaB8djdEOh1jY0+DM59NbDYXYX+wwyH0hK+nyuzx8ZPNpovIm7beenS+EwZe/K5no8nYDory1YaYosd7V5vMpg7QVCTHC+OWSNzxsCPEq2vs/vsxwmruaUtOx6PZ9WzX+mSHvaKYXQtaVUekKM1NQQAAIABJREFUbOXF9hqbT0f28Li0Y3OMwnMqFKn0PNcg1CR3l+ZsIlkHY4E12cIu0l+5l7FZsQFxsvetooF1tG7moFIEthvz5uRrWbmOHx6f3L5udls7q5ju5WDWnO1UazNgaMvl3OprOB2KaJcRl/0UOSqwHu+sbTYZ2ePjvVVVRA1q90b37D52ntt49XDv+l4bI7vDNjYtFL1xPAXw6yttUd9tgVK/KJJx/bF32RgNF1b1xnb/+IPNF/dWN5XtjxEtrY1ARS1pnr98+Wz15WAvr1/t5e2r1XZ2GZUs1ZejXc8na056VxD1jdW23W9tfznEJmJ9sKrZW3+gapjS72a1cqgrYrpE4fUVyXw8eW50zdN6uw29IBm0gVndNz9mOww5FRm9WKxsOo9I854qpJ+3tj++2Xb3FkR+fbbLKUDaYjX3XXrJ7Mf6zVlStUQ6SwViwsEb2qgfx4ud4Eo50hRx3xuMbDyYWKMTEXqu0smMyumSSpsCJ1vv3pyAi03Pg8uD8v/1izw7Odu/2lEFG0XAe3TM1ucS2+j2ob74uhireK5SpBwiYk1BJAKP7oSPwi7p/pHe4XkHzy6PoRvLsbxiR7VGvdi0ThqIUB9OWmLY5U2pRRpJtrBFiUYtjt9oNIzTFeUkyKAXGzoae23GkfpnMAo7w1HSAKSVDVUtux/54yBbNb6Qp+AiNsvBB9jKU5kL8KZSumS81TlfZb02USwFW6FTJy24N53uoNp86BbNvdaXIjxa5/YU7ZPeUv8j7U5H5uo+yGw2MG9tuPqFEy7bBvbQ+3ycysY/BEiLU3qd3rFGkXJdAVJOqzg2KnpOyjpwc8o1q1Q+WkC+MRVplMC14EzwFU4Sp1ogX3BGOX2gdnISUGtd/dW44Uh1bQjSTZuLgTuCmNDmKJgEvC7jQeqNjuDoNkx8zqvYXBsqMEaktZwdHU0tdRtweHGA1a7sSEumMz5r/Y1CTOvZOOAZVyB/JQPKd5vXre0r2AcfQs/KZBsOaSYG8IuwLWAcPs94Vs8Cs2TfIsbve+I5Y1q+l6wrwsnltfgQOJSO7UcjT5GCP5QdcLeqye/IPok+1zPxccCfjEtua/a1+B1/DJmHzMjvRB6YV8YH3ay2gn+zz3eLBxUBz9qDRHBcUggkfM6Mg9U+/a21TQAJ74XA5nrmh3nT55koZg71HogBtUfPy9HTPO+2XfSN8WDtcB14n/cg63yvE2jZt8SnynKIv5N9Lt4jXMiaUpulj9Al+BRuhxXC5rY15A3CcZgKwTI3+T3Z9tFHap3IvukEHrof0pZ16v5JKTzsdrFEt+rd8BLYHIhp5hZ7lO0QY4cP4GuznLQiv6nGUpgNEh4CGPlgXLM/hv51v6+QaNgkUh5leWctez9K9HDmE7CZjCdrWaf79A78QwhKxjuvP12n/7Ndxi/SdfAGnb8eMiuVonkYl7zMvCMT565T6zile9jtbCCyu+SiztyNAjhYi14Wu3BPR089I8zYRdPLTjghmjY03OqVdcxPrfdsi9E1tFOR2aw/tTM2Zyz8s6LX1E+X+fEwAqTKP9YoujBzAmw6i8zW2PkcNLWdHJfFhr/uJxIWeZWvwHoBV2ET2DDJaT5Ye2IcCCJDptBB3B/rNQKmnG8pOp+AIQrC63rWTjcfxYo0wb+AbfW7R4CXICVSvSqIh/dkrBEnJLsikaytzDFgP7KdBhexYccYYb+wP5mv07pE9zq+H8Xp1LwOkHE2sdA/cInYMNasnqPxIghXugmOi5+u98r4sl7Qy+ibzOnccoFgqBabpBPn6JPMXcAnBW6NEyDoB9Kn6LPZbGLjQQQktBik+DfyHc+HSPfjmyizqHHkdIPb/qgdI39IWE7jTSrirMcc2x3Dx9Y7pIP0sz3p9n/8y//i6gpckWaKSFAOyJ52+OZWDcMpcTKi7Ghh8LOgAGAwxix2rlUnyMWs3xEkjDtAJhu9DDbaFX5zfIxrsnFvBb/sTLLYaGN+F8YWRZHBoZ5Ne3IEahYCFDdCCojIQAtBQ/BoDwKtvzGgCJH3Qe51UQzZMLQKQESzosoUWZVy090S0CjONuS97BQ7+HTydtTuvjNvagc7FrRPbQKIE2nl41cMsH7Pyoy5aQ2UnNwSWRXpA2LnelJyXqJ89dMXZYm64p3IAIZYwMLfWXKQ83mWvQzsb4FfBmIZcNLGW7Al+c2GKb8vtw25YX5jjCN6E3ljXaAcUVAoI/1U8Rxv8yVIpyyb3O9KV4F8JYpDzwEYAKx4tq65Vc7ex5JXFqNKLmGMV1aQ/J4dD1WnZyz0fBHnjIH+lhwhO/qbPLyMv3bKAQEQD6zh7BDwnNx31h2AEhnMY80awiCpbcyxfldVcWS8la0SZZzvRVfpXgC7r9tCCLQba3WJmlV1cRFStRzkhY2n92aNCqtNbbn4ZPPFkzX10A67yq5Nic4tEQueN6msFZFvo37P7pYqTmi2/YjCDyIOI0KssvrYWHO4mJ2vXpRuJGJxpNz9V2uGja0+DW1xb3Y4mf3669GJxtNRESAXq0Vmj4Y2KEePeylNgAjX07n2SAT1zwGLF6hVfqy9nQ4n6/fmbjPGw56NJyIDFckQmwkCMNu9ImMnNh5Nncy51uZRAooQEBncH0WuNxGljdJO9BonoMfTiZ0uipyIfKMiSDUHkheNu47kkR9ZROSgmpnVlV0v2ryQY33wFBG7/YdHOdpl6MUeJ54jeGCzUd/GM6WbilQPGsPT4WznQ0RThJ5W/pSLXXtNkHeDvg2qiBBwO1mfvSiJrt1pg04RxNLnivoXx2O1jSY6oi6C5+xFR9QX5Z2IXFk7G1ZmH6+KVH73CNjJXEX9usi/H3/80dfP5mNt293a6qPa1Lgh//GHT3a5HGyvgpPnxqPjlVbD16Gi9+uTE7unWgRZOAhK5eLkWzX0yO6n+4eIpr1WtltvbTScOXl7qUWCTWwyXXoEtJ9OkM0RoLfaDrutRw9EHvK9HbUB09PYRbRLT5tFMg/nkx+3XMynVvUre9282Xr7ZpdKUfxX6yn63s5OSp+uZ+ezVMjTapWg6Nt8PHE5m/SHtjuoUOXe+uORVQOB9qFdTyLkdDorNm8iUrlvE+EXzVdP0dgHO11enYDebN9cduuzUrD0ohDOau627UNFER1gBUngObF1wkL50CUoFPxL0bye2mU48uKiki8/teabYzq2r5oDym3es/1ekeJv7XE4rT1t7isSNHSKiOPK9tsPlwtFwcpdJxer9JeD7cvZo75ErNdWuRzqc2+1ouK9KB0kas8dcBVDVaSN7qCoDLUffHV7JLBkQG5enMJQmzQGIstF7svOur1oc44LF0bByNCbJTen9V2vVE3kABc2udRHLxSkcRVUkSx5/5W+oESpZRIIe6E2anNBke9goOyI63c5ozgjbkfUqhSRzFr29DKFmIUMcLyqO8rJDw+iLf+D/fRThY58jehqj5RWVH8TGyHXphQejciz7zBtIXq1kSRCWP3xlBteBVUbjleP8BcU6/ol+dUWSHeCy78TIrxJuSHZ0+kBbZZp01ZrOIQU0lm/RoqJsNkxNhkLR7auLgdt2OKYT2kwbXKqjxmv6gSFNk9wlCLqRQV7RBgoMkpOraLsRA6pLd8fsaevaip2XfYCfJTxvk4RgcXi+yAC8D/GWuPl+DcYD1nSda7rUn0M7DffRZu/r//h2KSkNgHDMGa3sqVN6OxTZEc1Y2BwIBhfMnjrX7ispSAFMFLGfxl3ohOyb9GNXRDQ4DqcUuqJh88h7NEd49W9XAfxpvykrD2wZMa2ea4yds6kMeQA9+frWC+MRcZXejaOM2PJXPE3eDCvV/QB84KcZgzXymAJGMjvVXvzPOR2cJ1jx3TMnnZCZOb23Pafucc/yf4i5KrugRxBP/1jOpB+MRe3Y8HfMeddukF/XqmJQxuQ7zx2WeYz1o72hF3AZ+TIOqQJp97khzqmKgS05sTJvaKPcpt5Xtan9A0/RmMSp4NDF0DGZTLNfXWdoi2bKIw3cpgJPbXt1tdl7SAryC3+iste8X8zqZb9A2xZ1kn4IHoOEca8H1nNvlDmWrL8++/ldBE6EnvHunCfi/QQpQAgHAb65lY+cv+yDkHekU3WSYxn4AhhNic8CxHM2DM+1Lg4nM6OZYQnREArMpg51PN0vZOF7QnvcsK9bGxhK1p+R9ZZdrmkjqC4LWum7eNNQXkIZiLkdYIUDsF5n1IIpl2rhQfRe2OzKWw+6yf7+MybrsV/YvPT9aOf4Lx4oKfuRx6xby53g7iX+dQz9Tv+vZ6ndUAbmCOhVYIXfUNAwV8Fn2RZ9Jo0KcJZbdXfEObIJWsGvYgMD0r6u0xAQ+KqnQokc9spHFyKnWJLw3+PwAPkJMsAss4coodpA+sSfcHmn65j40R9hTyHgGaskR36Tx87zBhR9ehf7B5/0w/GFm5Tz9H4Yb+Zu1sdgN4Go7BBzdiCUeA5WEP6PMtZHoeMU0i/hz7S+xgLXScCeuLFAL8noJ3nKkEyyNNkHhkMPAjUN3G05s0DeZCrXGSQTQ/NK3OhfhAVzbUeAe0KfDRxdlvERF0pef7CHT0BPs9nmZL/Y1AzoeXCVnYYs8FkkDGmagz3ZcWHwWPxcx8/sxHI4KNdCCk/Htfyrqyc82Qh0CzqbOT4nV0hhCCDZNqGUXYFfJPDK3+XAQf3ZlIvj6d8lGwQWWTtM/xYy9UJNElQq6Bakj6UoghBB2RVELt6bvSBo40BDKSIMmhsFfI4ku4zV3lx+EK4BDmlZ7JjSBt9ASl9y83xF40pBKcIaD3bo32PR5c1jDCgrgWLKepCjrW+J0c14KB1XgsZi2LzRXWT7B+ZRV5RPHnB49xzjCZvoGRFhVLIyok5y6CPvmSQi6w5wVCiUebTmY+bdqL0WXayeZfLplLmFGOj930f3ROKJRtrlG5rNMtRiLymWS/6SUQ1RjErfzcQhYDIqUBoL+92I5AMOWvCwWQhoBlzotMwfOzgYZx5JspYbWQNZQWb9QaG7HYM9bnIMsaE+dR1yDRGCSNIu5hTtgQVyRXXhtOro38Cx6djY+PJ0kbjO6ssCOjJ+M4JaP1U9LOuGY3GJap7aPfLuY2DG7XjISKa59OI+n57iQJ5ImUU8Xs8NHbcXazZ19ar+za2kUcV6mSCopubfm2D2cDuPg1suhIoMXt9P0fl8P3J5H6PxspPHUXztEEwnCitRkmt2xeJETuoSuUhhk1jcTiqCODJRtXceo2I+Kv1B0ojMbOnp6n1h2YfG7Pn1zd7+9jY/qAI3ygieDmp7Tra3rd+sRk+ZkORdkFahbGrnFDVWLttcQ4rwIyuPx538fvlar2ronOVKsIsSImLR9hu3kUqKle6bh7YdDh1wzsdlYgGjw5UMTXzdD8i9aUztRZFHIkYF0nnBJAaUIuYU+qHsIy/+/3CQe/heLWd8tLJKEs3i0By0BUFhBQV3BvEka66FwUutGM8G058d5i8gciwDPV4EkcmBRAilcS7Rwyq79LXT4/3HjWtFB2KvFV0h+6PtXF1YLs/Hcp746iviGqNpwgirT09X2MqeV+/x2mA+7vHGPuzIHLlmwmaDyfRFWk8Uq7oOJ2iopHol8hHq+MKjY0UST0Y2u5j7VXCF7OR9Uc9e9+92dv6m0eee1Rmo0iEgUeFHxuRpPpPEVMlzYSK2dRXm4jQamITVLhEp7EG/YkNrkv/frma2d3d0vv4vt64TCgSeLd/t0u9sXP9bsez0pms/VSJCoN6tPR86fKuPhx1Qqg4yC1BJNlWmqcSUah0Gh71XIpCLWZLj9BXvmyNrW/qlOrT56vSphxsNNWGRNg31xtOekIcR49Fwk9nI4/e327ffbFr4yljE4+cOR/tff1hVzHPvb6dm7Df8dzIt+3OiaTdI4vjlJMTiSoet4gc2ZIPRVsrj7jHnpeIfpGXOAp6jsbDZdftSNjQsB1B2rmtV3qcppCC2qwoOkKyEscLd26jFNnPv73ns9MJj8qJWewPUcZhB/UeOVvH9l1Z1zsJ1HQnl9xGlaPqOH/YW6UccgegCfCuzyXT+ukEcdn4doK8ENJEDavQtuzsQdF+Xgx1HCdTiiOIg6hx04oBI8kp1zxrTvR+9cdPEZR+6fkhSymPsNon3V6XDZ/2+4446vB145tIYGeI55IRw9uhKHkK/eg+zWkQw0FGNdpoKu9on1Np9UtvRY0NyQDOl67RJoaK5jpmrGt7fX213e7gckJks35GEU4FCnRV1TPOB99hqzOuB59o8zL7E7SbSHFtiIKbo28dsatn6B3ZMb111s7lxA8kW3ttKS7lGKzgW3CE+0sF52tzp8VSKSckfclYFv8gkzroeyImGWfkF8ySMaDPa8GEORVAO383RRSjT3GEPBOrjnuarogk7dN17dH+lJsdLJTnI/tMvJ9xZ01DSKBXGJs87zwTTO6+StkEy9cx1sgsWJU1zdhwD853Jhe418ejFHJCh7qeSr4C2DDPC3NFmyEOHMMkIvPW78kkDroTLM+9zKee7Rgk5RoFnyJTebx/y28Gs+Z54xmMW9/Tp31fYBb95XgwFU2j3zk4iRMQfuqpbPbQFydRD1H0SrYY3U3f1NdzSYGXcT3PgcRmDpAntQ9/wLdMCz7EV4O8dH3f6+p4MB/IBGOGTmAcWFv66Tq9pDNkPCCWXM4voWPUfgLVkD1dx1pHPvGNeZfWGWQNn7FOIachkfM80ibZ+SxnzC/+CesJ/kVYE1una5lL9CpBhHldqQ/IOL6b/kbXuv0quWRVo4ZrXdeU01YekFH4Ebeb2ihvrqYUDR7iWALU0OWKzM/+OgEQrP+c2sjXEAFrqSaW+4Yl+AudJOCSsQFtRcdzOhx80BKoNyQzGyjUzMgygzwhE+CEv9HlIvEEvfpBuIMj8OH9ej/pWk7XpgBMXc9Y0Xb66HJaNl/ZEMtRuhDW8HW8l80vyQgRqvJD0DNwKz6uJUWLPC5k5VZ3ue31jejAEJDLPE/jo+AVCEpkNfODzA/jy3pCR+lvtYW1x1oAW+g6xlM/6SvEKu/WdbyXNQp2oH+8m/7rOk4s6/ecbpXUnrT/1oZlHMJcho8Vm8asR67j87xBhZ5EL+RriaTX2OQ0MFyj8VSqzsVUATAdAS2Owe1fIqDV9uli6nhPWQnQt463CgGt8WPTgrWD7XA/osgMMqf2iYOo/tX/8J9f/YEq7iQn8KCoOLPZbGXDqRyVvpOIDklTyg03KiW8G2HIBGrrlJYFr2tpIIYMhQsgyIoU48BzUBpZgSPITJY6mXczELIMWrKxyYCSdwOOslH+rX5xPQ4i7+A+jD9GF6CWjQztRjEhXG6sSlQKgArDQv8VBaldvpLt/28IaHYkpQAcPF1LRej2yEg4YYryUlsx9oAqlN4twGUxMmfyKX2nsjhwGRxhGPxnCb1gPDB8nvOzOEb6TDKYwXieY8ZUn0FA6xgrzwY84kxkQrc1XKUdKISs4PKi1zMlP06EUeQtpbbIcpJlAGDA98wX48ZaYV71Dv6hgPQMEdAaK5El2fm7JedL2soWqKo/mjPGPL8XUJ9lXeQa45VBOr8DXBh75hpFosg2N3zncDJ9btKRGt41G0cEOcoJBS2FlwEhz8fJY71kJab3AX4wHMwn48P4swvMHCFPLcAqOZHQN+g4yT+bDTwb+XDAxaZPAVbkXJK+FHkQ5EbPdnsdp5/aYHhnVTW1fm8WuaAXn21192j1pWfb3cGW85XNp3Mb980WUsUiVk5m55MHiTghLLBzOlw8XYX6pTE8bM62Xx/tovdcxza+js3OIoQ8C6an3jjbyWZ3U3v6cWWTudnhfLX9YW37w8H2Z1W6VnqPhYcmEg2nqLVLc7TF3cQU3DkQ6egks5wSs832aB/PW2t2ShGijS2RIbIbE7t/GNl0IWBltj+b/fJ1by9vH55OI2ScgjeR2omNqzDmopAcd3l/Pz4iklqfi9zuVdqMEYESBaMUIa4lVDXKBR8R9koDMZ7o2FztOZB9zV1VCFKkZd8mQ0WJB1m6/jjZtel7RLXyW0t+Hh6WNpvICQ+CywllP9Je2X53tt32ZHbVEbyBPdwPTXsNuk4FJ4/11Y+Au1yqAKH49KHZdKzIXkWhn3wcBbh9/nYnz/OtDQvJtCJVNUYezVsiRtX38+Xkz8UZEy+gda4cxq5zymkQ7UzvdtsArQOhekXgKg9b5NoOZ0mwUa6LyMthpDc6XyLFkueQ1jwMHGyoiIuepVQVClnX/M7mivit7LDd2bdfn7W3aZp8RauK5Fc0ue+Lat/Td8mP2orxcajtaHVfkS3aIFAEfeQKEwg/1pGKRO9VZIzPW1P5JuNkNPG/9Z3SNvmxxWrkke9ap3fLqS0fFk7Ev76/226394jrXv9im+2zbXZf7VJvnQgOx3Jso4mi1xXZquaH3fG8qCK1dLJGBbS0uVGIEEWaU2BR+bn1T5HWyh2uCH85QYqMFVGrkysiXn/59a8lkj4i2jRGkn+NvUf2j7TJuLW3txcbT3p2t5rZbr+OzYZy+kXv1xjMlurf0Z7fXj0Vjh/P1O6G0lspd6IKCl/KRuslcgLrPdPJvHWSvRbDWCdyrnY67Kw+7r0fnn6tbE6HcyHcd3HyUgRiJmXkDCpCXesi8r9HTuFRP3LL6RRG6GdtlIxtt9+UwqTaYAhS2e1/VdlUUdIiPAshGnMQ7dNnkslsc/RZ3oys1O4SRefyUgjo/LzAF+WIcIlkB5jLMYrnh5ONg+3PLJurYC8n9ntBqpPCQvKGw+CAu+RkwP5iE/lbEfWR9kERX1HjABt568QGKdPVOOmeEdHCYZO79FrxfaSAaqOhy5Fj9RcHUil4wG868YCtxIEFO/p6S6m8wNbT2djms6Xrn5e3Vy8oqmdz/FTPxqZDoEEmZGIjxqYr3EebsPlud8uJF77ryJiIqFdMJeQVThd4CgcNJxzMxc/AEaETIcWoVeJruWzMZZ8CWeCdOgHFvIH9bvECR65xlpHfKBIcJ9wytujmgZMM30doM4Z6XyYI6DfYVX9DbkGY+6kpt59R6FV+BL4Vfoier3a5f1ceCt7hHfQx/0QmwYoZg0HGZP+BPuf+uN0s0ZD6Pq8jxpk5yARtHnPem31U8P+tv6b+Z9zP2Gccn+Ux41LaQxRlxtG3z8y4syUPyy4m/gu6j+fSJ8gU1lUmaJBD+kdb+cnc6nvk+DsfQi5kSqVyO45gXfwYIjnRn+6C+qZU6GF9zhF8XUtqPtkcdBDXqb8ioJlvvZvnIy96NiRwYJcgutHF6Mfso6NzvM9N+Dd53jMRhh+BzN76CeitvEbR197eY/hvkGDZ38t6/VZvsFb0OQQZegGZZ+Mmrwf8c+4v++DfnbwBTzuGKyeEWGPYKsYxk115E4b3IHv4wdynZ2c/uz1BWTQGPr1ORPq1TVdU2nX5MFJQLRczx/DUp8Gv1PWMvctNygftvmn5Hp0qfe3Rln4CrCsqOyw5jVlTgi7Ypjw/2GkFSjEO3paSMpJUJ6wH1qo2MLNNQ05YU9LxmgO1DTujd/lzlNK28Gu5r/Bq7keX00N6Hs8Ap0i3s9ayXPiaKbpF88ZaZR05z1LGQXqetYNe0v3gPexGtkkQkN5O5QlOJxBoI7wB4yf+Sc8iWhj9pNN+rSwXrIJOC5weftHt5jLrFD3BmOXAMcaJfqsPpKVgDtAlrM+st1kb4AXagU7Sc3USlTmniCu4CS4h63vWdrZ96EPsGbLIe9nIYjzydcgjtlvXIm8dVgquFl2HD6nAn+VMwTMRxOK6ixQchwiKQi6X90vHd6pzg64j9aPeo3++/sqGbl5j2B3WBG15f3+36n/5r//jqy5WrkBFTCkC2gZ9m8/vbDSbRi4xKfFyTDAPCoLLIGSAjELXTwbCI/dSNe+s7Gkcz89AhcWihvMOno/xRmgZAAb5FjDd/p0JqwygaEc2XCzy3FZAEu/LwoYxoo353RlQQ0LSFheUlNwd4aAt3g7tUiiyVNFjCUB0BilAtXYYvS/lGKvnjy0OXoxhAAaACsoHx4P+8T3jop8+5mJVUjVt5oViAizODLJ0zb7kYQQ4aZMDoHA7l3nc5HS7ASpH53S8mzaxCJkfHJA8X9yXAQegi7ZmMMeziYDWMyHI9VyAEG3iXuY3f57lgOs0F8idKxrlQC6OBQR0BiuaP8ab5zFHeibGgLZxbVas381XiSa9VWQZSGXQkueRzQQ9G9CXlTVrVZ/NJ0GU6bkaPwenReHl9mcjSBt0f14j6mcGjhgffc5aYSyYn7x5pucBrMSQcT+6CWWa5xrZYA0ik0HkxZHyaG8Qv55apje040FzIkduZr2eCNSpVb2ZLeaPdnf/FMTg/myfn77YZ5GZIjoPZuediDuR0FrnOoJ1tYEKHCqSZCjSKZzS/f5oh/XRTuujNXuzet3YcX02BZgqKvgkoqrf8zzQDz+sbLY0a/oi8ja2P+48t+9ifu8klTIf7HdxtFEkxdVONlkoVUVl09XYZsux3T32bbkye/0w+9O/2dnma2OXnY4CKmdk34ld5V7oj/o2nU9suhrYVuk+rrWNpyOTOvIo7Nc3e39deyTxoCdDvrKl77aL9AgHAxkWgSVjeX+/sv7Yy6ZEJHFd2WFtdjnqiLrSGejIlzn5vFiJHDRbbyLib+w5XCMa2U/GK+/y8WrHzdDvX6839vGmnNGVffr0yZ7uR+LYTFzyQYUkVWTwpHoGR3c6ej0da1O+ZBHMVcBu5W3t9T11CLpn4qlQlKLE7Hi52vbwYaNJ36arKJK32xzssL+YXSKX9/nYVVS+nPdO+A5HQQJeq8ZGk6mTX4rJVp5giYL+HU+RV1sBzafz1WTcVfRP+Y1FQKvY0GanCO+I2lEOPk9NolhOEY4iXLX7fVaUZ6wjRfsq37AK+H368mDzxcRmM4uigY3Z5mNn728vNuyNbDpf2lx4oTZ7f7va67c323/sXK6PB0Va3MCSAAAgAElEQVRUKKf1zkbTni2f5j4GIkPOR8nywMl1z/E+6rfkvKKnHlYPNpuIEB85OBKB77lmC4iX/twfNpF7eqxIHBU20waHotGj6MZ682Kb/YtZJQIxnMXp/M4Wi6WnGsH5UWoBSETlfB7Ppn6aQHMZ+csjPUbV6yJPtamh0wsO9JULekQRyr0XNtzu3u14jFMsDr77ypMucjac9k+f7625Hu3r11/sUu9tvlC08s7e3l/8/tMpIsjGo5EtVysvrvn8+s2JZk8Lo0hw9V2OeXP2jQSNk2RBGw1BCs+LjYljsppXLQInXXU0Wnne5aiVKG9tXHgKEOFRJ3RrLwQcuau1AaAc6Qp0j7zCKkQnWVZ+9tls4WR56Murr7PN9qOtrh1YJOymCPOpIjD6nVMIrkD3i9wMpyIiL/7GFmjDL+VrhYBGX7PBrNz5ui4iZyNtw0gO3HFnyiOtcclEJZhAdka5KLPjiUMjTa8QZw90KMViO+IqnDj1MxPb0m0aT8mzTkcA3nGQcT7AzNiv2EzoorMDP8R8ts5DHBCJjeASoS0nl3+8w1MLFfymVBrcg22PyO3QQ+gx/a22SE500oDc0d9enr3/OCU8lz7jwOje7EQiH1RVJ391tvnMAdjTsY0KUQ9Dvtxxc80beIDTU+A9tdnTWaleQwl0AMPzbPCgq++cH9o3SsJhDbkJPUn/wDxSVpnwQk7Adzjr2TGHiCDdWXYesw+V8Z3em3Eq/chRl7dOtdrCkVcfV6V2qa9+6ksEjmPgQkQ4GVgCSfJcl5xE352AzHiadjGOGYOD69jIvyUSb30K+st8gVnz2sj+FfjzFq/rPiLZ6UvGj4xxrJPwY/QZz8mycYv7sk9Hu/BLwZyst9w+xoLx4m/WWcbt+uwWT2dsn30K3oU/k/9GV+Kbgqlkh2ibiifzL7cR/0Vt4aQIBANtRY8id2B6CC7vm59w6lIAMGbtOipBK4z/LRHHuoQQAxOil2R7WHNZTpg35efnGaxZ/UTv4kfoGohpvgt8vW+fn30i5o2+037GBl2dyZd8fytXCj4otWx0bZYhiKksn6z7dq7IqVPkmDnBfqh/sqGswTzHeb1lHiTrRAg9NtEYQwhp2XjX9TopJztaR/Sm0vQx7oElSwrPUjSTqEzhJZ3gU+CF/qHPhC3y2IlmyIQ3+l8pLHz8PK1XENBZr7CB5ke20hg51i0nXZl7NgLAw8iaj0Gycax33ScCOssd/i22QqSdTi/m6Nj2GqXwEjHvxXnjxAPrEj0n3IV8k84Gna5r9WzGAt2r60cF42TuKOtq1rz6RoFhyGxIa9YGaw+swTpxvuJwbHWt3kttL2ybTuzha0NAE+wYMvF9dPet/tI9YAfmX+9lvZEOVu/O7UT+WQ/YX04csP7QN9lus05pN+/CbjseHwfmJ2hQzyPAFv2M3GeblfU/RHKrCwuPB3ai33BEGYegf9AX2IvMyZC+D94F+WD8he7nE+GpiJL2cS1FKQ+7TZvaRe+ar+a+zrf7XfhP02n46EqjVzY7fMOkBFQynoxBxgzqj9qiukbV//7f/adtBLQIaPkmIiwUAT2YRGFCLw5WcgejnFC0DBYAjx03BhUAroYQ/q5r1VDuzQAigwAEPhsHdQRBAEjwLsAG1/M5k56NBsoXZUX7M8jjObSJ+1kkGBn9zIA735evYRIACxj5W8XqQFCOZIoGyI6KKzxNdin0IwK6nZf2SE5HQPuCKLkeRWCGgomoZNkvqvJmkM28MR60NRsnB4jFgKIAALGKjGWDAqPFAnLDXghoyE3SF6JcUCZ5rL0t5Vgy4+pHeItzkcdR12J0mesMLOkPhgKFlOcYOdV95DDPDpk+Z3FnUIhSwNjfGn1AhK7LkefejxL5R7J2kT8oMJebEuFEexkvjCdGg7WA3GQFy3i4Yi0h1IxNBogAI9Yh45zBqdqB0gMwZFDNnHSkRLeB4M+vI5d3HhPmnPdgYGkHAJ31nQnorOiYEwxI7nerE5wM+H4TgPexrnN7eD59vJxjx11HrD2a1BVy32Y62j+c+omScy2DGdHPzVW5nEVAP9hy8WBDpROwvv349GCLodnuxez9153t1zvrKYpZRWFVyXZY2Wg6sslibOP5xGYr8yhjr8chnX0wO36YbX7d2uvPH7Z9PVp90okW5SEe2/3nB3v6cWarTyqSZ7Y7mb19fNjbu3L5LmwyWlhzrmyzPnpkq+dfHYlcbWw8r2w6H1pvXNlooeJ9I1Pgx09/2tr229X278coFDcb22Q08uhqpTMYTAf28OXeRsuJzZdDU5C1CFJx9u8fZq/ftvaXP36167lvi/ncneX+tWfH08H2aoMb+qGTYToupJzNiuB2kvWi3Mlmu1fzYo6SDY9eNTlMZstVz2Zzr7HkdkdEl4hzXaElpnzNm7e9Xc8Ls4sqLddO2uoouYyriE9t7G73Z9ePSoUjOdFGytCNdhB04iSOR5G7e9fHymkdKRYaJwX1bzwe2GQqHW12avaeGmW8UDR4EEavLxc77ZUveGSXY2PH/cn7spxHm8XnibTf7A+ek/ugqINq6BHhqhO831/9GLwi2z4/PdpkNvTr1O/ZXAUyYrx2h8Y3JFR88njR5mWkIOiLxNORvmsU2fO8fOXookhNFQ58erqz1cPIJiNzEl8RKmqnUmyoWN9yuTClr1akuObl+deT7TZ7e7y7Ez/kBOThuPHQ/tlyYn3lOz4efBNAecwFwkUEimDyIrMiyKvKlvNFRNW6no/TABsJr+xc3+z9/atdLkebL4aeMkA6ZTyZ2Xa794hvz7V92TnJq/nseY7yoa+/+eou6ij48cdI8+DpVA7Kmd3YZBzkVat3VdzS0wmo+Kfs68VPhskJ0vp3cm65MhHZkmEV7ZQ8SnZE7KtfSnUjstJjdZvG7h+XPo8f61dbb549tLhujnY6733M1H7N4/eOQoBAHWseTUSUjz0CWqdldptNbO55FMzAi3+SXksR1VEQJAodeo5yHZnVqYCxNsgClynvoNZdXwXurqfACsXB05xpI0aEYWCBwCkBgCMHvcZ3OZ/aarWw03Frm83ao7mj+GHUQ9CGiICv8l4r5/B4rMKHSm8jMlhzHyk/1H8wJbmTPZ1YL9agHDQwievJnH/Cz1LEZrXGX7/rHpwSge6dnl/yD+tzbSYg+5ofbYxAQmizH4cnsEVlvSYwQGzmdFFbOhoOhom0GzFeLUGn67Wh5Guw28T39ZiOlGNTuz7qOTH+uSJ5Z0MjIhFnVmuLe7+3f7F5oDQ0gaejuKkXYu119U/AWRARKoqp/9Uu6UudSAgSQqeuIuWG3o+TjoNH9BD9D8c4cm4Hvk4FXgvRi43G5vrYaNNtqJyZldVy/nVaIqUoA8+Di8A/2PTvsNRNarjviJ4SyQdWB99nLOmE+jlwtv5n3DMWBDNxohBnH3KJHJP08dbZ131gt1ssfOtQhg0M505t802WUkRLniWOInKo64Yq8luKbeGkM+cedFEILpxx+p/nJvs12TEGG9JXJyxu0uCBYzPGgjShHfhf/J3xZcZ7PCMTBBo/omqzXLZ4s2xk0h/akzEjflHG0IwH/gD3Zcys60VKgP+5P//kOdnvAYvj5/JsSBX8Xvpwi09pO+ue65GXvCFDagTknDXAHOCz4U8EnokTlvQdHw5/i5+69nyKQlhE4ue2u/4p5OTturzdDMw+AkRt6OnYPEA2kC/0KAR01ke6Fr3AWOFr4A8yL5Kd23GnrTyHZ/hGZAmw0WfoPOQ3yyrPVBo81iXzzN/qM+tXz8ibEsgkNZ+wGVn+kGmdINS9YJk81zwHm9fZmTiB1NZqKrmCaQfpGkjlKbx2EpmoegnacBjFph+ygR84mc7bDY0ogqrTFrLxET3fRoOXqFfacy5+L/PayniJwFcEtBNgJeUn60n23W1Ciq51GTxHygvWmvQy6b9cbzn+KME4XkQzyHHHoqk4ozAK/qhjfhUXnirVYGyS6p/GP590Qd96ehgF2xTSnrnOpwCEb/QPfiVOPc7aaFNSJSGv2D+tK7Uj+/XobuwT7c26B9lGD+jdEIv431k/C//k1BukElQb9W+/27TjoGeyMahnBbbpiiNnfUY/8M2R/WwLs25CpjOHpc+4ns03PUftZVywr+DCrIfYMM/rVs/DrrJmmFtwOvoV25/xwa2dY12gF/UT/cpYwm+gX1jXrA39/TfzX8jxjAWYf7gs+RezsTBC4Fo2ktQPEdBeb6foZ/m8bs9OETGv+fUxbLoUcLQh6xfGGZlhPtQX+dUVRQiVA1rgTjnhREArB3TPow3GbQqOWxCNwsjGGgIMo4sCpyMoQX3OTks2LihhBhmFimJnQdBJJpTntgRoilbAANyCIyYO4csTyoBlY867eF4GCjwDIIqS0k/ey5hkg5SVAn31haniR6ngWVYa/jztkivnlsB4AtLKKRgLpoDisgXoBXCkhAthS96XyFEYhpMFS6QCfc8CfzsGiqCh73oOUSgoEJRnOPndcRXAkAgR5hwQQFscgKW8z7ff+zjorHf6dzvGefcoX8fYMje0ISsL5g4g0DmUsaN7C9p+a5x+C9gw5/5dOoKLwtJPlISTF2Jd/Ohu/MvvZaww3OxiotBQkhnUZCdQfjBAAWWIss/GIoNYnqX5bI1pMSjZQXGQV4gkjBfGGpnhyAd6AwWVZQ+wS795BmAEw83ay7oj66zc79bAliPA7NzljR76iQHiJ3rCAco+jqoqQk1RbYoiFPkwm668oNtmd7TLubLReGXD/tLOtVIVzOxu+cWm06XNxlOPHLybjKzemr3+9cPef32zy/pg475SDESxuN64b6PZ0EarsROgk+XIVNewlhOvqN/KbHg2O6/NXn/e2s9/fLb3r2svdDgaT+3+6dGefpzb/WezydJMNQvfPmr70z98s8rGNuiNrL707bA5eioKHY9bLGbW69ee27k/Nttf9rY/b228mHh6pt3maPX+avXpauejooxHtpzNnRTa62h/v7b7z/c2e5jZZF5ZNTJTKsqpiMrG7LA1+9f/17Pt389erMJ3lQdjX9O7zdZJ2Ml05JHPXq9GaSdmZnO1/xRE5+HDbP0eJJ0ihBsdL+/VJVp3ZLNpgI2lyGul1ThJ3zV2PG3t421rx21lo97UBuOJE2uKhNb3yp/rNsCj21Xko7blamKfPz3Y/VOQ816EQWT21uzr88E+1hGN4DmDeyL2Bk7oKmeqijSKd/TU4L2rVRpTFWs8i8C+OgGtCPSzot+PAZKeHkSkB8mt+Xpf1/ax3tj7WmMzsYf7R0/t8fFxtF++fnXSUxHPilB0Yqvfs/lM0WBmZ4+0iP6/v2+ddFs9zG2xlNyafTwfbfu+s8tB6TNqW0xXLRDaHrZOSM6W2iwx8yBsnY43s4+3XRQMLNG/sitK+bvfKjJd8yrCL0jrs3IkK6y/bBjujmtb3CnVUNSZcBK6vthRRVeKo6v16LrwHLlcdQLgcFBkrfIjXOxj++Jz8eWH+7IhIN05sPe3i+0OJ9tstnauFc3vRwI8bYX+Dfoz3/xpvOBlVMJ2kFpy1kUxx5FHmEgO5sqXpvzJY5GyujZOc4no1qaFSH1dt1Qk+Dyi2+vmYh8fbxGxfT5aT4RQiXIRCe36rD+y1f3KN20221e79mSLlb86iEbpJUUw6X85FPNStFdjIuJW+bX9dISn3r446Y3DKSfKiywul1ZbHGM81QcvwihCWJFH2r3S+IsAdrt/CcdTqTcoyFi41SBS+jo2qrYL9KqSu+xTFK1RFJOi1tWv1XJuT0/3JQ3Ou10k2MXxd5vVRJSipwyvY6w9LYhH5EWkcuRO7vIPi7DVu72cwDWOMmgjm811J65L6jLX1ZVwUiF+Rax7scoo+qjv1V+ijyItSpArnhfdC1DG+EfkUeAxB+k6QSLM5AR0bEQQoSwdEv+CoJmVNC8Zvzn+a5Rb/Rwn0xwHxL/O8YpjkfpHOzxy3QGRIlel+ItjWo4nB5aJzyCgPYdzyV+ZcRZYQv3Rfdo8iD5G+hPu0bOIfMTx0BhqTCRn2twkoltrP1I8xBhkxzzjLPoY9ruLPMWe4xDrGRAYtNeJG22M1FdPS+R56EuO8Ex0QWB5XZFUuCo7uYEN4v3gRtotfZSdwey3MDauM1RwM+XxbnFFwa2MgcaklZ+yMck4ZKJR17PpABbJDn/GgH5tiWBjfInIUmQe0YTcE22L1CKxrkgFE8EiRK6CQ/1ZvzGX/5hPxHvAX6x3+g6OY7w0jvou+1p8xzPAhawNPsf34p3IDvOoZ9Kn7BOyphgv5YC+nTNwXvbbWsIvBfuAA8HG6BRkSM9l44F2MefgXPQb8gXpgL+sNrCeWdN5DMCtjEeWY9b7rcxzv+PlkkLmVjcwD2BqZJ5xzZg85rAjpCVHIvzQXdwTmL9Em19Cr+sz/I3cB32O/NNHjQO6sGtfrFPexXjSH1IyQAohi7Hx931a0W5dhG/H/DJnyCtj4nYyFXbTO5FlxjxzBfgTeaxP+ygwxxghO+gkxoB3o1vRb4wZpBhyw6atvsfvxgblfsMDsKaRed5P0KBSQkJE6icbaa0vVKJ4Na5+kqzwHsLOsebCnpEzVzme/aRNqZeh9zJ2eqa+d92pVIA3KR19soXjvIhxKSJcbKC21fE19TyRXJn8Ev+BXdFzVURQ/yCg1R582Kx7FLhH1Kuu1zrFtuQ507wENutSi3qqgrTpgS45KH2H75F3xUE1v3m+JL8EA2qO2QAXLoUgha/RveiIyXDo2C+vLfRc1lvYf/RottnId9YfWVfqOSoSrneSroHvCXA8lRQffO72uwR8QUCzRuBU8jrSd7fYKbcVzow5zzoycxGMoT6TjLKO9LmeDy6kDboOQvnWpsBd0C7JmH5HTtEt2Q7+Y2OI7uJZ2EN9Tts6jBYYAnlDjrOO0X2kEfN1VNYOfdYz2WgRvp4Ohx7IQmoUZRZ0GdwfYtPEfeqmDfxUfR44H9djKqZd9C86Ct2Bvs62D64Gm1z9r//NP7+6oI0mEY1XDf1YpwhohVcJkHol0nLUhU4hGLcGPYM5jFRWLAifACw54zAaKFOElYaj8LNBQuD4jh1OdvFRqFkI8vMBAHlxY9zoG0KBwOeBRqCiyI6ihLrk+wgJ+WYQ6lsFgCBhECA8JTRSlIxtBkQYL3kaAodygjIBrai7uK8c5S55HeU0+SLzaLSIWtHfUTwmopY8cqokVmdOWKgIOcaYudXxXhakxpLcuRnAuIIqkURZybjx9irp5C0Mtvy7cU5H5HhmXqwiq5A5lBGABUWfgSTykL/L39NPlCCgRG1lTNiRysCTNvN8ZM1tZckZnPvJ+7VzjFzrGWo7xlhrRMrB+1N3x0CzQtR3yLA+J80NRyoYT8asjSYrDnhvGM4q86bfMWySbfqqvnMvRpCdv06hdRXTWQ9KJaN2kWtKz2Ht+7gogrCQP2orpHeeYxQZBoU5YVz//xLQjC33+fvGAYABWvRX79BYZAf4VtG63DRBWiglg47gK8enipGJXO4Nxp5eQYUG59NHGw0Xdjj2/Of93Q82Hc1s2JvYrD+10bVvH7+82/brxs7rkzW7i037Y4+O9grRk55NVlOb3E3sqihUpXaYVVZNzJre2ab9od1PezYTWflu9ud/82p//eOvtt/UNp2sbPlwb3PlUFY+52nPBmOVPWucgFYaAmeym8qOu7OdDiebT+b2cHfvBKrIqsGwsoudbH1YO5HcnwycyBJJLFJNkbu6X8T7cDgKYkd0/Lhnk+XYf57rg137UX1XUWwiLr99Xdu3X19Ve83G/bFNR1NTZeXDbu8FLFaLuS0WKt54tf1p74SH0jfIJio/9mmvdB4fnq5ABPS58eqANp9NPFpZIMzTFyyVXkLX7jy3rQjR7WZnzVEAZ2DjqaJdRx4RKZ2ovNBVKShZXRuPQl4uxvb4NLflw9D/PgtE1yIazdbrq728vpZIB+lgpT8YxwkRrWsdBa0aG46HJQf0xSbTsfU8F+zQ9puLbd6P1rvqvT1PwRSpHmTwe9b04sSLIrXX2531BxN7evpsq0XfI6BVmE5j4Gks5HyPdcR/aAuPgI081SKahXffNwcnv3/8O6XOUL/Mnn8y++nP77Z9O9pxV9tisvLUDQLAvs57IoBVmPHoEbs6aql8efW5KXl6G89vPB3NfUyOu4japSiniMEo0NYzFe7ywiv10R6/TKwaNNZTUUS3B9JhB0+LQX5brW/Z0slk6pE1+32kRHG92Ku9eN/f/b3GMiz1eCyyXgWmFMEuZ2Fvp/roEdOua1VgTFlPlEpiWNvjp7v2JFDkDFTu4YNHcz8/P7v+0kbG09ODrZZa50Go+8bAvrbt9ujFLlXoz66ypUr3MokK2pfanyFHTCcENAMihxSsPxhN7XIdmgqt7fZvnnpDKWpUtFDrQ6l3PPVHOcL5ePfk6WEkz0HWnux6qUpqkIP1+iJ0zp4yxcHrIEhetbsa9Hx9aKwVtSNZeXn91Xa7jftyIqCdEC78KWBS5CrHTNWnu4cHz/+redS4Hs6R35kifyKglTJHZ66UsmU5H9t682b1RZGAESkruXTdO5y4vIq4xu6CpQIwpwKXN8WDnExXSpD65EUUSRshfKNI6ezse1+86GlXX8IxtU7llTzbIt51nfqoTRylrgjbqvbtSvRyV7xPJwO0AVCVNBiON5sgYUQ+ey2AprG75b3nB++crrDv0V9tyESqGE42OcYpcipfA4JGEfou74ks9eQTZUOlwxu5qKA2faLf2C6P1C5FBl0ftQR0R7o4TvGc90F+ET3U5kcuKQIcpwzje40lacqIOg0cEXOjNUV/dO0tXgInZTJSnzkmFdFfRfokSNUIdtj7SQmIANYcZA5EecayGd+Ftgj8yftb/FbyfxONhIOZj1I7nqjjCDoEF88Cq0LqZt9F39EP/a5ngr0hLsA6BOngC/B81icENLiao/KSF465Z0xNYArEhNKD4ZfQBnCPy14hznkfz8pObybbMkZnTDMRgN+WHXZIA+QUXM06yf5Tlh1kE3+N52TsLRnk71tf1R34IruMAT+RGeQUzJjllrGAtGFemcN2zSUHPfsD+FCQImqn12EoaXWyL5BlLPsYmTDJfirv1veM/y054+NbCDz8Oj0j34MOaP2Vm1QGuh4iyf3WEh06TMXf6HP4mREZK3zD9ZmcyWsRf5ggNnQh/lFc2+k25oFx8/eWGjXMK/dCODFm+jz7IfjE+L+67rfkXOOMjOEH35Lg2T/Fl8GXUv0P/bsl5nIfM+nEfEBA57WBrsBXg0Bl/lmbXBd+8t+eQO3sU5c+dTELMhNfiTQQrV94Dg5E9UOkh3VCO3zRCKbgFBB9EWb20y+pQC1j7PJXTsToxHPmdLhGG9fen2vYaTYMIaD1HvRYHj/Z2byGJY+aH4r0SZ/CH+i9+LYioLEruh5yEtuHfLFOIZLRs0SYMn/6udnvHAuLd9OzGVt9x1yBvzVn2e8WJkT/6Tt8YmRQBDQnlfBtIcYhuNk8Yd1kOWFe8a1pT8YSmovFJCLCFSCh+zO5KbumjYhs69Cjujba8T3uYD3mn7frinZmXZHxntoIjkCfwT/oHgh77Iyuwa4w9nmO0fNs8uin472ySUWQCjYSAhp9gT1gPXJ/XuPgB3Qv/IfuyfPEddk26p5sp7y2jFITluh/XSvZ0XzoM2RRa1/aRxwTcisC2vvhG/vntkC3cKbbj8IX0X+d6MyYgHYhL4wnPArR52qzj8P/9t/+J1efPB29G/Q9R6Gi24iAhoCmQA3KVROGYOXdtmzI9bsMKso8AwAUJwuPRX97LZ9n43oLgvibSbsFlEw8AgODj/GAfAXIoCQwHAgsg4hCZEG3SjGF/CP4TISD+nKcDWHh7zwuLUBJVeYzaGYBEwGtY6EqBtSOZ3GyRAz5uwvBJ4fJx7bka/Scot6mjvDl3RC5CFNuJwubxTUexzEPxkptYbwBNfoOclrtdBnRMeuSgxogxlwzHt6nQspioAEEGHI/dV/AAYqE9tAPFDDCz7E4N5QlwiMDEeYfAMTcMQ55nFj83IPCRpayckC5ZAOoKDXGNButVuFfg1BCWfJc1lnOeaXxY8z1O44+ijG3nzESqcSa1hizWyvjJaWtMYKQZoy4NxsT9AFrSoZez8MBY03yU/3OSjwbAa7he+aa/mFskBOMYn4H8slY0+b8bDdURYCyXmO+8/P1GcAWA+fv1QrTruNs6cfClUNfhcGGg6ldG0VsaMd9ZJVNbDRZWnVVHuiJLRePNu7PbD5Y2aSaWLM52/svb1a/n21ezc32tb0/v0cO6MvJczB9/vsvNn+cOul8UaRp72zH/tYja0e9yu7mC1tN+ja6mq1fzP6f//vPtv04e1tEJs5Wc1sfP5wEVnTyYDq07UHpGC6et1WGdP26dlJrOpja0+oH619HnjbAZchOdqlOdmwONlmN7MvvVmbjvR1OeztsL3Y5Xu18UCG1T556RAUOtc4VnlmrFGIduVwVqamIzeG0b/3J1d4+3p0IHtrYrvue3c3u7bg9eQ7hHx6/OOmo+759++aE8mQ2dTlX/sKqP3Mn+fXj1Y6XvUeKu4659mwxX9n96s5Z16NSMZR8nuNZkG3qrwyt1oAXRZnPnBDTaQ0VcXz+9mrH/cXJq/vVzO7uF3Y6f9hsITIkUhVUtrS+orZ7EcEreycjX11FQCv0WKkQhnY6KFdK49WEg2gVKBhYNYzI3tP+Yu8vWyfyRfC9vb7KPfbCdNPZ0MkW2WeRqp7moxfHWhczkbMXT2ch8l1jSf59yaOK96nYmUhLEfe9oYj8nf/++YeZDUbKHS0et2frt9p++fOb7dYXmwzmNh7PbbtXKoiLjaYimEa23byF4+BRT2Z3q4V/r1zWIu1nI/1d2+ZDJGiQ1+PJxCbjsefO1pFZrytxbmx5P7Xlk1JqvNkPP/zOlkvRlog+MWEAACAASURBVJFWRjn/djulr4kIIW+DNlAryeneTgflRr/aUHI9G3jeb+3OC9CqnUpNIs5fuEWE3u6oooQRPSoSfjyd2kXkarWzxd3U7xEvGpG9ceBEkdbfflWKDxXqnNnTp3tbKAf2wGw6MY+oV9T68zezP//5m208An5g9UVVyBW5/2jjsSIjrnbYRwHE6XRos7mOtouoPdu314MN9CBFFowUeayUJCe71GcvRCj7LFmP0wHhaOj4qMZiPl1Zv5qZoqicJOzVdrkGAb0TCd2cPUWHxrDxzQ8xm1FcVHnaFZV/Ou48bYUivkVCT0ZTW7+t4+ht3fjmk+OqcpLl8fHRfvzx9zYYBqD95etfbbPfuDz84Q9/8Pb95S9/9khx9XHQ10mto11r5eKMTSo9T5tDk/nMN1JkI5TOgeO+4AdFUt06kl4IpaQlmS+mvrGgcRJZ7zaxbMA4rqwjv6HG5u7uro18kUwq/5wIYJcajVNx4nTfw4PS78SmrCLb9X043yGL4MzAR0Em63qRvdrEihzxYVcf7x+L7Q4yFeAteXKysAmgrzQlHcaN4ABPNeL5QWUDojaEtHAmpvrDcUsQ+wZCwZlhE2NzrY02cSJMqdeCJBeB7tHeJdI4R1/qe/CYnqUTIThO0X8VRTr4iQT1Q9HI2H7yQLpjpohqr+vZ98hlsA52uL6EIyocy7FusFRHHIjYkr4beq56nH+NB8/Db8iOGw4eJwIIeAHPBIbS+Hb4FSzhhddvovI8FVM5uQkZ5sR4KbKt5xEIQx/URqKP8An0PohtsHHGiWA8MG8mZm7lTwQqTmn2gzS3YKpMaHCqgvYNBlHEW/0CX6kPLeYqzm2LR4vjzbtYq2q/fgcHgp2J4tL16hdEpq7n+DN+ZPaRsr8HfsX/yv4Szr3aB1GRnwPxgC+QfUcf80L+ZSya8Xm7KH8jkIS51fjhRzBn4MXsQ4DZ8ZX0d8bs+EjIEf6Xrtc6vfWZHTcUnYL83Prft58zNsh8U/RFll38lFsf9ju/pfgkrINDITvQEYp0hrB0mfCN9shxiywg+6zzWx9ff0uH6D5IE+5BphXwoe/1NzlYswzqRBX+Gv4QGy3SwZB++CmMH23B/uCj8izdR+2kvDYYO7WB/qJ/0VWMi9uNkrIKkgm9mNc8fYYkcn+jRNnqO3Bt5mMgxZl/2ojPxphHWrPwydWu2EyIf76hNwxyFDlDnnWPz/0pirXrn8ZTG/UuNyU3MutT13hayYGwbGCKkOeIhNdznYcpdg57s9bxwqI7fGxKDSjNt9unOp4jAtplq0TYo8fbNVRqaqGDdDrR5UTFWdLa1vWMHXPv71ctnaS/9G7SX6BnM4nIJqzeQdQ36x5Z1UnR6WTmfcrym/1ZL1RYyHRkEPuVbT3XtERimUM9N68d/Fz8Y/dV0gY1+pkxz7Kb7QJcgnxOZDDI0oj8Rj5mKqaeNuByurEsm781tqwBNlWZSzAUOh/7qnWg9mNb4VPy+9HPzLN+sgnPBrp0Dj4HPAq2JeMXPR/Zz+sLPIBNzHofGUA34Neor2QPYA6wIXkDQfdhB9wHVrH5Mr6sIXQJeoYUfNhq3q3AipnSyswCAzgvKscpDun6poIwqG/MNUEYq65TJpF1Ao1ARWQ4b2SzNrA3jJ8+d7n7n/7Ff3T1wR2OI7/aYOK5n+V8KhWHALXAmIoWIQBZ4WbDrt8x5CgxB5clxxjX5kWAoHN9Xgw0vtWI6ZcWKJZUCLfX6Hu9D2Cg75kAFiRKRAIMuEFhAmQRchYVIJuFzfMxHFnYMijJTgt9ZhEzbvzt45sI6KyA6Zc8ZYEHHGomVBHQYWRiRJRmyce9OC5SpHEtUR+hiGlfC0wSkcx8Y1RZYAECuhQjrjDKRNDOrByIVHGQUghoOdj6W/8y0dkayFRttzNasYvpY+7HX+N3lDDKFWCSx5ejIoCULNM8ByWB/PB3VmSMt37Sfp7FPALGMBR5fgHVMvCMOTJE+/WTgmAAt7xO9PvuGDnWOBLFdRiWDIB5f14ryIG+0/ihULVGyAGE0lb/cf5aQ65KuCUqIq9dj0QrEdl5TbTtL/JN+/J48nueT96H0sUwEB1xO9b5Gfx+O876XNFV+gdwzLKtz3Eo8zV5jbhjPVAk6aJE9AlMKMpzbIPh3C5ngSZFFo489UZTjz1ydza9t8Xo3h4nT7boD+z4rvQbz9Y/9GxezazenO34sbPnry8eCThSTtWnlY0VTTztexRyM2ysN7t6EbzxUMf/5zYTb6FUCzuzt+e9ff3ri7dnOBh5TtdLdbaTKRr0avXgYpf+xb783Sf78uXBNuudff35F3v79m7b15NN+yu7n36yqlYUrwrVDu06qO143dn9l4X9u//exMaPZqpbWx/M9huzbz9vPSfz88vGbYY2kEQYX6vaIyM9YqAKsDq569n0U23T1chW4wc7fDT26x9frX+e2HlzMTtcrap7tprObdzv28vz11afa16uvb5tLlfrT4c2no8i12/VuL16f9l4+pLf/fB7J389QnV/8OhnvVvksSJT9e9R+Y0fVaBxYmcrAPzat9dv7/bLT1+tOVzt8f7JHh6XXhDwcPywy/XgxOr93Wcn0rXPsDvo2FIQtkqjoQ8vu6udDhfrNwMngz3CuxTFUloEFXhUihPl3xbprehnkT+//PSTE17jycAeHu/aJavczsORNv1Cbj1UsWrspFQKk4Ed66Pn69XxREU/H/dHj2LXdZ6qYaIijQMbz/o2mfas6h38uOywmtl537PXr1tbfygFlFIdRO5aEZlKyaD2fP36q0fvSm+t7hSFPbfJZGyH7dlent+tOYuUH8TGydXs8fHeiSOpiG/fFAl8cWJe3N9k2rfeVPmUjx7NLcK8LwdD0dolb/Xp3NjxEnk8Fa3VrxQtvrfXl7Xtjxdb3X22i0e0H2w+G3iaDCcDvXCkyFatYaXNONpAeWpUdNWunvP4UmmT5M3X1d1i4QU6xduIgPZ83SqW+RJRr4p01SaITgIoul5k+WJu/v+3b2Z//IeNPT+/WFNHGrO+DW06Wdj9vchlRetfrddv7P6hb3Plbr+YbXe1/fK8s72ibI9bm8/Hvsmh/ivNhwivcC6vvomhSNpR0bdXRew2IoZnvuml9AzV8OrR2SI1L9eTNT0dYZVzJqk+e3qP/qSyvsZBeKA+2HmvUwAig86eLmJgQ3t+fvXPZAO2nlP64DnepatXq3t7enqy1d2DjacT+8tf/uInE5SyR9HZTpSIXN8qv/w32+/WVot8bk5RALSkBHNCYjz256ifAv3Sq3qn/umdkAyup9OR1tYxVKoIbcKpfWcRtGdPdRLXkwu570U4f//Dj17gcrPZeVqUt7cPz299leJSMZaSNkVrSfohSOFN2SSPRmdiRn9rDaqNHj011DwrWuvsS1IR4R71q2Kho0ls0ux2bk9E4rOxqxzkIvnjXQL5saGpKG4VrwywH8SzjrXK12gxzEiRt8O2WEwX1fd9YeiMW7INVH8iV2Ng+yCcAz9K5hyP+WkebdDEph+4Rf3z6LZpEBRKg6E1mk/AteSXtzv0lZ6hfsR4SoZTypBBl18RpzbsenccXicKHE+VotrLxV27KQDOoC+QnDkAIdoaGwqBk7v6D+AEx4ElEkjXQ8zrczB9i0+rDjvr/uz8gYHBOOBJPQ9nHqyHU4m/wfcofuYtYxn3Sfw0Y2yK8H/gsBLJVAjkDqN1EYARfPL9CcRMdvj6K3PeGiAcx0JaQNzh04GrdT0bJbSZZzMObHCA3RiL23fx7Iw53fQVooN5z+PNegUfMne3WF76FCIhRwaylhh33Y/d1mfulJeinPgNGd/zftaM/oZYACffEhPIJSSSngfBAAGdyUL8G8Ynzz+/o0NZf6G3Yj35v7J5ktue28fa+S3fKBNuIqDzhok2QCAiNJYKfMrkC2vUN05TxGL2kzNBxbu4j/b6icMSmYsPyHrw/nl6qcjrj/7ORDQyR9uQK56fT5LCH8Bj4CuFTuv0QNYRmVfAt9B9Ghu9QycNkQN0AOsFfel4ppC8ag+Ej7ABsoh86h7sA+/Leo25RR5kb9gkwn9lDjROEwU7FL8Pohgb4GPqJ9Vi88c3CInkVZqvcrqAuZON1YlnCufFmHfFCvUcBYB4X0pkpfxb/Gcf10JAe9/qOMHghVVvCGj63BKEXkune5cIaG9XsUXMH7oAXUO0uAKqAmNE+xgDNiSJTob0hLiVfSUiFvlDXoXTFQFN/mqe/50+U02UlGImk+PYJuRd/WmJ0qJE0blwJ7wDuUdGkD09o+1zObnM87OeY80qBYee2ZGnYduRR+lXbGWsqS66Gx2Zf+p3dCuYT+1hHuE3sBlaA2yiQ0zniHA2CWg77eadahM2G64qF3ZUG8jpndc/9o1xQ39kDAKngr7Nc4GeoY/IhP5G5+g+NoZ1PVwEsqVrCRjE7ma+AvuIvWUeOhtyssVkUk5mltPnhZdTBI6CNBTE4bJSxfezhbBgVwNAeAxbo/aqH7d6DH2i7zPX52vpX/5n/+HVFXTJAT0ezWw0U+GimTvVOjKpBSIyAdDG5OtvBIIFzMAyIRBFGHQWOJPJgGXhbo1jMdoZdPFdnugMEvLvLFDaBuBhgtuIOEWiJCCH0c4KKz83t/0W0GRjgiECeKBIeS5KLE8g4CsfybwFOH69lKBAvCKZCzhy5VGOB0AF60isK0B3aI6+kxcGoVRLL1Vps5Kgr06AFsN6O78tSVqOcGH86X87Z+SUUYXakm8nR4koSi4L5TlFXPB+ZAqD7O2TbPYH1iinaAGjKD3ar+diINQu/Q7gQYYz8M9t513M9a0SzjLpZFgqMHQ77/o77z5lYyADj+H/Dii0kUyxs3srA7pW79QuKoYnzxfgDwWX5RcQErIWChjDlttAqgzkF+MKEKHf/piiH/Rrdii4VhHPt+v0t/rNGslGFQOMDALgUGx6H6AQI58NDWPFswGXrtRHcQSL/7mWtpGLG5CfwbL324+K9X1nX0XkdKhFEZDjydwjgRV9XPUndtgrErBn5+PAtpuTjUcLe5x/tsfhJ7sfDG33drVvf/5q/X1l02pi1b6x+tDY9n1jh+PeiwFVY7PepG/D2cjJRpG6NhTBLXLL7P7+3okUpUWoau1kKqdz5GYVoBOJ0Rtc7W37EdGws9o+/WFp/86/v7Kn35ld9mbbtdnLz3uPnn7/aW+Dy9yqS9+qZmiD0cBscDEbXex3/+ST/dP/YG6DlWfS8Mjc3YfZrz9f7ON9b8+vay/QNlN7moh+rssxcpHZP/7wg/3+n01t9U/NZo9m877Z9sXs539rtv1m9vynDzu/n+2yjfQik8HQmmMUV/MieVXPdteLHRRpOans84/3Tiheq4sprumnP/1ip0Njq/nKhtXQxgMVWht75LFkZbs/2v/7x3+wn3/61T7/+Giff/9kd5/nNvQihyqINrDXr2v7+tc3+/UvLzauNJ8P9sMPP3ghhvP16Ok0FNE6mg/tcN7Z5vDu4yogrqPniuo+bhp7+eVN4eo2H62savo27IVDdL7sPXJ3cbewuar7CXwdo/K6igoq9zd5fCXrIoNE4Ir4E6k17GuTNcjaQ60NhdpO1cWUVke5aD3yWgUH9werPK915VG2iryeLhTxK3qssfNBuUw1h5VHsIvQvFoAdJHPSuWgY1r7/c5+/ukvnh5KRzKVd/nL7yZ2t5rYeW/2y8/vtnk/eVFJCaTaKFJ1rCDLyuzlZW3r94+Inu4NbXW3iJQQ14tNxnMnQZXCQmtstph4kU1hkM2eYjE9m450ysDsT//wk71/rD23eX0926XZ2qCvaEMRCo0Nq6ktl/d2UmoYReHbxeYrnQQY2blpfIxfPl48snt2N/eiebOFyLQgnxUIILz89hZacr/R8bWtE7yTsfL8jWy1UDRAENbr9cE2671dGzkMIuB1vFTFnMu8etFHs0+fg4DWPrCis7++Xe3X5zcna5++3Nsf/tlnu3uI8dpszNYfF7dzk2GQqkojQ+0Wdev5xUx7DGdPeaNk3I1vLqkeam/S8/lT6pym39hw2rPF/cSmS+kppdo52vbbu+0/Dvb87c36lXJ8D+y8r70YqHCDikBq40EEtNuIKogUj7Yaje14ONn+dHYiU4Tk/XJlP/z4xV5efrXXt2/29vrVTuedXZRKQbmddTrEN0znEZ1cn+x9s3bbLFwm/YXD4ScUiu3UeEtHi6gNQnRsr6/PdtitSyHDyG8rut3tbynwp7WoTSfZWeUfV4HJiFpWqg7lslSkr9KXKO2KCP+dr19JjEhVbIv85LA7XYqsqqdI+7HnDdd6C3Kztul0Zo2Srnt+vL6T0uq3xohom3A0wrGKzR2dSFP+x0jHcK0i9VGvF+tDlTx1UqMaRMoG6dRI7TGy9bZs7HnUXVdo0VOYlOg22TNsfCZztHnk5rvk2oaX+v8Ie9NeSbIlW2hFeIR7eLjHeObMqsysoe/Q93U/ePR7j//BB4QEAiSEBEKIDwgJhPhvwBM81E1zp7pV99aQlZWZJ88Y8+QeEe5o2fYVZ2dQLU6pdPLE4L59b9u2zZaZLSMliQPYWrZWhNKdjecAWwcuEKhlhoML/jse8NUBEHo6w586pfNerDqSc7RZbpAkHQNVRKNi57wBYxWdkPGsOm5Mfs8ArcqxFfe2f7ZLZp6eyY1PPojvJMl/8e0eZxU5sILPJKox3zGXzckAtO/08Znl4/g2Iz+vDCsF9nlvPpPGIPvNpz6TXyK7xGkj92M2iwfCCnzQXPAz+j4DVHI8Lbu+WnMGMLQWcphlT5qdeuCLdlQOsn9kiwkEk73kg6cCO+Qb6D3NnZ7DB3TkT8kf0Th9sFoAosBI37cUGMbr8P5+lqpsPI5dYKnmTwAA76c9z3/LxjS5DVwGP3/kS7CEX/a55E2yxN+ykTVvsmWfbPAn2j35IpJtAfj8LGVH6yRfQ2PxfRiNRT6lADNfZvzxCYDWnpAPJRtewI/WTOtz0IvyQzJH5Shfjtcx36vq7UH7VGuoOTE9V7hEMd9+959H+vLYZ5a8UV/5iU26jtaOZz/lQ2cKxyCaAAIs8gU0XwLk/OeUDGgutN/la+hevp+mOZb/o73oB2X4WqvZ+si30x7TevHevK6wF9EMcZx+6b/kSjLP8QtY+2i9PYpLdw/alC4jWfJq61P5/gcQzcsAlvxp3/LMZlCeP1wLngEKFPJss4S/RuQq/fLcxs0ENM2rAXNsDlPpJPtNzMmjz2FFmg+Q697+HrFnMFvP/UgGTQ9XCU+ER+0sOMrI9+fPxwikK/z1888azpX0Gr+npsn8Hl+3rG+Pu1xng60Pe5DsSwPdfZ/U94sZPOdn+ZzKqpaOk1wf+/b27FVjXCWmSVdqvvQMkhFhFtrDml8fF5Js6nkNW8gdF7b0DF/j+9LJpDRx6+wy3fU5nR86k7ReOj+1bxRA1Jpo72mfO2o+x7l9wBqq/SKdrnNb83q8T/Vd/tb+kX7mZynf/M17Cc/k+9qTPuZwjKPx3sfro/2j70m3SdY0Ps6JsA7tZ74n+8afM9nkmhc9q84MjlXA8dOZWFoGNPssad2sb5Fl/LsEjMMZHrjkEPrzShLhtXNW5lol2VNQxtffOg+07vquqlUOADQzoKkUmLUTd1LLgN5VnI1W+lt1+5YhZzevnAb/cNCD+weuf8AouuEDPP7h5h8IEkYZcj5IJAHRvXWAaHF1gMgA04GqhZRyUsRH0W8dQJrQY+Xtj9U/GI4NCy28FkDf85Uj/63F0/dt8WlYViUj/uL6CpgGuhkPzI7xAGh2tHf3cqVH4j4014zGe+CiZHzfgbPu4PDn1h+TFIW/saTEeL1s+9SMT5/VQWJzUHWl1fXtsKlAcreRXAnrYRNXxiH/lvLhd3zjhdelg2BKrnD3F8DrGyC8j0rw/HXVmuiavtHrG5xaHz2v5kWvSxnocPJlywecJQv8nJw/HUQsKfWvK3nmOjr5chFmX64l67bOVaaLrUXmGmFxfaWM7ZCoDiNfYekadmZXjpCfTazrWQOrCgTQIaX9rP1pY94/lSH6e/MwDiv9dWvty5I/l1oj3UfGsBw3geq+EpYsaf9If0iZ66DVMxwbnNw/Olj/qT3sy6d/SNh6EukhpUBRGj1AWSNvYs0BzKdX6KQD+/d0usZiniPPAqxXOzSCGIP4FJfxJVI23GIju3ePWNzPECNCGrQta7a2Ky0SyRLtDUvZCYClkRkvBFZIWtBKIqta6fS6IBvaaDSyzDiWkpNHec3swqqpKXX5crOyUpr0NMLZ5xE6F0C370AvqhXSor77Lsfrr98hm9QMfOVYWM64K9dotgOcXPVwctXBfDc3GSR4uZizgSHBn6bj8CWlU+hKtUkLsFllBsy0owRffPYlPv8N0DwHduQmJs1wBuRTYDMG3n6dYf6wQDbLEBLk3+5Juuy4EfaFgck7Zg4Pm2j0Q5x/MkTQAtbbjWU53lyPsZplaJYRunEHwy6bwzGLD2gQNCyAt+8neP36NZJeC6fPezj/tI/eGRs2klqFjfmAu7dzfPXbHzC+XaJRxhieXaLb66PFazVKbIuldX9cbsYogi2uPjnB2dUpmqSp2AHzxz2uX99idD1FuSEvRMN4nltNlwnNtSNHMyPNxuG8qxq1VqXbBGoNyCUaWxJ8cgE3yir1XxzV0YiBbR1Y13Ks9ksDVCnvq9kKu1WGBu/XaKPJzt5blrsHxsNtWXJFgflsYY0JCdY6TuoQUZuAbMtoTZj5ziz7xWyOD+9vDNjupj188uwUF89CEMMiF/dsRBoRZicvjYKFQHnUZnC7jrRDI5EZxSNMR2N0Wik+/fQZmDhKDmsGbRZTdl7OMJnPkHYTfPLynKKE2dI5t3zmNrPNc+CbP721DPZPP3+Oi8uhNVNkNcxiOcP121s83M6Ye4qT4ZUZTCwz6/bbGBDcrTNreY93H66Nm7wZuTJHcvFJB7Qi5zjQBMrWW5cxWxAoZwnpBmwOy+BDFNcxGPQMpDMe4cJVH+02LB/OjUualC47NuMJ6xj0Y9TDPQICpO0YrU6C0SzDYjlBb9jB1VXbGk/yZ7kkCF1aVnhopbLAas4GjxujzEk6AdY53P/rEtl+DdQL16Q0DRG2a5iSEma7sIqJ08sBTi6aCNkE1PUpxm4GzB7W+P7bHzGfLlHbN5G2uwjrLXMiOW808JkolFUNcQUgrjeZycxi7c4dOpaddhuXl5fWVJEALjcBqwIyAya3xIUtS4oZ6JQP0nMYhUfBoJ3L8m4nLXbAcDpjnSMj93vFe02A12W5h3h4uMN6Obd9zcADAzasgOA+soxqgqM1Blgd+Ev+OlvnVuQy8kgptFsgy12mMzOjZ/ORy54GbYrcdCgDLuZcLhmEYMa0c7IazRhh1KloHGoI2bB7z6wux29P+omzswsHmAYuGK6sdhnpfDarBjHOcDrobGY6Yk6yLdAm49ho7ewNfCboa033UNj9mFHGayq4785zd+ZTRqn/Zd8RkGZWtsAjdw4zDbbipK4aNvL5jJqiKmej/uFzsQEkwWJem/PLgIdlnZfOuTGwNl+7wLg1H3JAn3FOV5QgsoVk51jWfVURwvf4bAZus+lTy/Ul4XVklzlHi1lazun0bTg5uB/Zk1WGp2wJ2X7yQ2R/aAyyQQQKWBmqZ6fzcypBtQZX7B9gHKfO7pZNpHHJD+J7ssv80m0LQFTAnT9G2bECvWQ7+baqrWsFEPPzfhYeP685k61JQJ/NcTmfynyWfeiDaXJmOV422+SzcBxyuAW6cLyizdG4BE7IJhewKb9Rzr7GJ9v22P849nu0X/i65lq2nQ8Iahy6vxxf37/iNVQFyyZZkkXZrf6YJA/+vOs19wwu+1x7TLak9pjAVt3Dl393Hxf88e+p55NsyGfSd307mvfR2smm959DtrTGd+wD5FUGsuZSMujb4hq7/113QjEh1T0/+wT4a8Nxce2ZKGBnd/2JglKgl/lIxVNmucAfjpk6U5Q82qsah2TFjfGJv11zyPmRnU5+fV5P6y36RY5VAS1/PiUnvi/78Xo73c8fze3PAVC6Dp/R38v87AG8Z+Zw/SnDVWuk5+O4NI+8jmibdF+B6Vo7zZ/OAmWCHsvFkyw4vf9zADQDl3wGF2gM7AzUjy+HHB/PSALQjtpq4ua76UB/a6BOgAoOOBPfPW0tF3R0vj/50fhv3o/X17pJlvW+rwe1JyWXpssqf9jXA6aDK//TNhx1ceV3K8FIcy5Z8wG9Y7+Q35dO9HW/A99dxjZfV+a9O9ccF72ekdekjU2bnr6SAFZfD9g61Z3vz/tRXuVPS8/6eIf2n1sv9yPZ9M/Gw0JW55W/n/wgEr+j80F63CUPON5ne6716iMqJY5fADSvK2oen2v8sKZVzyc9g9aMz6mqI50b2kfSpxoXvyOQV2euyU+Vieuvo7/PpbO1tyV3yjjmPOhcOYDp1RnIa2qdhEVwHNIZvv3x/7ErjjKENcd+4FavSbcLrNW8cv10Huv6urd+aw4U9OE1ZB8I56EtGXD+Ihc4tGdmk3Hj6HfBW1VTsJqS604AWvPNcS4Xs0NCAP/2K+B4PZeY4rBi/ihYcPjcf/ef/QelTbCVaDcOADQzoAlA0+Fl4ydmNOmg5IUFUOkGEmIdEjoA7JDyOuIeR6ykPAUMSThlgPiZnMebU8LD3/7hd3wtKXKl2EuB89463BVF9Q1dbQgZFXpP15ci0pj1ef8gVOTaH5OvAHyA2lfwAqD9g1BzawdKlQHNzJ291xiCppAz1hzVBh0Qm/PSHYR0XN24nTJL0+4hY4Wv635SupojPZMUmsayZtZa9aM1sw1SZVzwuRXR1xyYwqkUK0u1TcFWIKkOZwmtoldSLgTQpExt01Zdb2WgSjFKIfhz5isOyaGMIcnpsfHJTSfF768zn5X3V4mcFJiAEv0tZ+VY+ekQp6OlA9R+V02GWS6eUAAAIABJREFUZDTQIfXXgp/XHLEciQe1fnwAmmPWeH0Dyd9fTvE7Q4PzodJQjpnj598yEiTbx+vDyLL2kwxnrZV/OJIGwN8DvoPhG8yaFzMaKhCeMsBr+uUm/Jyux9/ax9pP0gk6yPR5yfNBURu/5lMZq4xXHSzH+kdrcXDIKsCOmWHMhgtIu2HgQ4yk08egf44kGVrWMwHa/TbEfkeHuol2vYMUKaJ9hKAI8Hj9iPffv0VUhjjvnKJZaxh4yoZ8dhhsN0Y3QF5X6mSunVE9kEMsKNE56aEWNzBZjFHUduh0EyRJC/vtFtPxxLIYi6KGuJWgnXbQP+si6GxRRDvESYQwrltWZhgA6xnw/vtbzG5WiOoxWkFcGYY5mnEDyaCFKI2wyObIbK+7RpNENUktQY7Zdq+FRlRHt59gm2/w9s07zB+X6KUneHH1GU6vQqBbWHbmbgVsV3UUm7olWd+/XWPxOEODhmO+w4K0ADvm5dYQNiJ04i6K1h718xKf/vUlrl7WEbGZ3hS4uVtgdLfG3bsR5vcbtJuk8CCNSN0yb9lILWy3LCN3s1kgiAucv+zh+WcpepdAO3XZr5yDm9d7fPWPP+Dt9yMsJhk2eQ1ffPkLnF2cG83BZjdBXiywqy3RP2/ji199gqvnzFB22A6pVW5+3OL7r97h8acJduvA0OK4ySaPJ8ZTned7PE5uMZuNUatvrWFcN+kYh3CxJ2jWRKfdwmZFoHHtePwrigHqftIqNLoBduEW94tbpMM22EyPtCPbeYa02UHS6KDICuTrPWJmpJBvb0P+sBLk8WITw8VqSUgJYauB7mmC4UUf9ebOAE1y891+uMP1mxs00MJJ9xwvXn6Cy4uG0VYQcN0sHUB6dzvClF0A66WV6Jf1wgBoAofL+RzT8cy4vV+96lkGMcWGmb0P92zEuMDN/Z2B3s9fPcdo/oh1vkQ7TS2z9Pyka+D+T98vMJtPcPFpH68+T3F24rKWeezdfQD+9Pu3ePvmDp12H2nSR6eToBE10E4aIO3eagU8TqZGYcSMcdP/jadAX73GJnglOp0usnWO6WRu51Q3dRnBlPUwqqEzaBk1S5q6zAH+cBx2/YcV7u8fsd2xFqBAi2C88VFPDZhNel2kvT4aMQGsEmGbPLhNsPqUeBYzndnMcUY+7RUbExN8L2081HNpt4cmM7ot/ueAwKBZQ5y2kPaAqA2M5yVW25VVSgzPUvTPyL3uQHjis20GLubAD39Z4u5mhIebMaIG+YnbRh/BZ2WzTIL0HGPUCpFYMIGgwx6PDzMs5hsDQc3OMtlyc2FUC0aRRfIUF9QhMEvQgc1VXWY9zzA65XTE7QS0CgTyUROwdhluzhB29DbU9VQzjkqBdpIZ1uZxsVSwsGDdeDayz5MXe3AywNnZGVrttpsnbm5m1G7XmM7ubd+RNoRnbbnPQW5prhPBVQvW7xgM3yFfZ0alQj5i0umw6WxZI4deitPTczPEyRl/f/dg+oO0FWfDk4qeg8GEBWbTaXWOOZCECQF00nnOMpDBuXh4vLFse4LztYBBISNMcTYdOfkMSOacOSobNfoze9jOMyefBOKTKjOd97LGrwyWWrY1n6NmHJiuDNplEO22LinAqnpqdEboRDADWhUNHbOHHh9G2JAmhTowd1kwrumU4wblOGk7uUQHR6fC53Q/rtmjASrNyK43n7OJp6OmsLPZGlY2q9JbN1cWoDD7lY68uxKDor5d7oMSsttln/B6vgPkMpocwCJHTv6IOKAFAOsespF5baM5gyvR9e0O2TD8rLLUZIP5gKyAIt9pl68kf0bZZfq+bEXZLyxB133kYPrJGByLQB/nN1QBAZCT22Wt+zbyQYdVpdjclAI/fABatp1sMtnPvuPO62r8AhL4OdnGshflO+rex/agntkkx/N1fFtd9rV+6zsCLHzb3XR09XwE8LVevq8jO0929EG5V/+Q/UoA2l8brZvkyR/zQbYq2kg3JlUWuDNIPjav49ulem7NleREQQ3f9/y5+fLnWLYxf6/ZKMxrqsXXfIBYfpK/vry36QrS2FiVtEt40Q/fV6ab36RVY9az8F6uL4TTC+YHVrY49yn3lfwS2fG+bLj5evIvD2PyKDGoHyhv1DW8np+hqjnhPfy5lu/h+7O+/yNgiNcl9ZJ8Ac27P9cCzgSYaX6FXZAyU5/XPMhX4W/5n3x+NcoTniEfl39rj8pX9fEQ6TdfxzlZdJgAdaDWVPqNekVjNd+q9sQRbetXUVrQvmOGKJtOmp7ZrO2aCW2GqsGtns98yq3zN/keA9A8S+dG8+UAqsP4m67ngPZDpe4PyVRPgQdH7+Tvb9uPVZNCAs96rxIy+6XXpYO01sIW5N/r/r7e9ddJgLDW1/cvTb4rbn3pTu1rfo6B8HacmN3tzk7nx+p/jm2duwCZ9qH2lgvIP+keyafW2tqdVAGEY8zG12W+DtW6CK/hNdXskN+Rbyx9YbJNet6ts5MOe75aD5PJKkNW2Ivv9wsb0nNo7uTr87cAb8m6/HLtH17Dr+jh56QH9J7GK3tAYxF+cAh6eOAwP+PzrGvO/LPd12fCH3zd6ONdmmedT9LBOp90fV+HCa881k9aC8mLgHLNJ/UE54H7UTaU+LGFjzkdv0eNXO6he1YLLFcA9HazPiRMmG5s1qypZafbPVTM217dOYplnQHqzyI9wu9wXErwVfDuAECTA9pApWZkoEY77lgTwno9NACaZbF8vRY4ZaAL8wEVodXmlHBpw/NhZcBJCUnIpCCPDZhjpa+DQQvmbx4d6Np8/v11ff7WBlEZjqKgTvk6JawyOy0mv6eDUspDwq/7+caCb2j4B6oMNV9J+kaSwHzdS8Il0nvNt7+B7TmN9YBGfd0yrA7zWikKCpcpMubyENSsOsMTMHQbwxn1PAB8g1XP7x+ix5vPH/++fOoG6q8Dc3a0WWWccx0U3VGpDDMibTNUhq42lTasf6jbHAZqXlAFD8gMWq2VDAf/EPGdDx2I2gy+AewfUr6BJANA45KRqHXRJpfik5z61/CVvOZIRoYCBJIlUqjoMHNjfzqU7Np0BZXlDsfnZ9ls1eGtg0D7jteQgvX3kA4qBSL4nvaCOdKZ43R0jqvr8u4fwryuKSByXlYZB1KmMiYs80vGaZWpoH0iha1503xI7jQ+X2/ouWWMfhRB96KpMlr17P6hLh2h39w/vJ7+VsSfz+sbpTpsNH45kkQCCQTQUSd5a7OZgo192CkwqLfQDBP0e+coC1JzkOO3ZWX6fK9Rhoi2IbBmFXMds4cZ3r9+j2K9x0k8MAB62OmhQXC7Gs9qxcwzOucuK2yfFViuV5hlSwTdBqIBu6Pt0e6FSLohBv0E3TTC6GGGm7e3uP0wsYzsNBng7PIczaRAXq6ZEuA4hLcb43uuF00DxLPZDuWmQFRnY9qWNXJrxA10TxIkHVf+z6Rcowdgumhzj+liZDQdl5+eoDuMMDw1vAvvf8rx+i/XmD2sEAcd9AZ9NFoEPEOjnpiPV8gWe/Q7PSynM0xGY9T2W5yenCBbsKyvxC7bGwgUBm3UYiB93sAv/+45BhdAmAB5CUxnwPge+PYP77AZk1siMAB7tVha5tzw/AJpp28N9ghCxWkNr359gavPQ4Q9NvkjqMMNBawegW//+Ih33z9iOiK37Q6f/dVfIe2mmC1n2O4X2NdXSIcNPP/8FM9epegOXOO7gg0D98DyHvj+DzO8+dM1Fg8b7FZs8pjgdHCJdpxiNJrifvQezbDA+bMT44RmkCBssSFcZtnBbAp4f/tooPGw30M7ZtY0KReaxuMdDhoI0hIP6w/onic4OR8YUD16P8HiboV8vkdYxKhtmzaH1gyu1rAmggQt54s57ic3yPcrNNM6zp73cPXqBINzNn10Wba37yd4//oeRda0rPir8zN0OgxyAqT5XS2AbEHgdYzxdGJgNrcCgyEUAGsgtmZGtuPmHgw6RkFiTRAL4P6WWeBrTCYT7Gp7JL22Na9ck6okJmCVoN85sQaWo1tmfa4RJ+TwZhZlgWKfoZf20GrWMbotcfN+Ynzk5NU2eob9DnHaQL/fsz1kDYqYSR6HbnxVE0JmLS8XHMfMaHWYNbqcr7BZZwbeK7OIoODgtIM4CZF2CNoyO4TAIzBjAOf9B8xna2tKylJMNsIjH/J48migKgHYXa1EQgqWNEbabaOdhAaI10tSsTDjNsP4YYbVfG0UGQ3qkS0rmVyWepgw6MWmvgzCA41WHS02ZWxbIYKdDYVj4wGaQCtx/7Nwgyq5GzsZHT8C0wnwpz/8aFQicZhUjfsaFmjhOna6baRdNql2ADlxg82C38vw4cMHAzFpRyrDgrp/s1o4oLXhskTJjc0GoVwT0nmQ75o62Let3LnBDBt3D/5PANgyqQ2IdiWfRkPD1G7xzbLkIHCZy8v1Avk2syoFri+dI+oZBuJ1rjLzmvv/8fHWMncL0lo0a+h1EyPS32brqqEo78AGhw1EjRaiMDFqOtIvhCzPZFCrRy5iFyC4u3uw84DZ3OTlZ6M9c+abAfKNA1t53pm8hLEBsxxfr5dgs93g/uHGlTGXrKyYWdNLRw2/M35vyg6fg/OUtF0CgXNcCK4TTHA2HoHfzLJYHADsAGgHAPKHjofjlXbUGmoO6gBoF6w7P79Eq8XGucz6cfYis9Kn05kB0AT4813mgpMWMHBnE88rZs/TDiV1j9HdVbzNvCcdk16vYw1u+fys2rm9vXVVemwKa+U4ym6qGuAQ1PA4nK18vAKgJQM+YCC7RLabstK4FrJvXFbwxxmsZrvVn4AL+QuyZWQv21zmpHFxGWGyj2Qj8joCoPkd2b98n/Mj/0nOtTKt9Dfvx8DOwdbw+JcP9kplo/HZRC3AOZA/wLHTKSR9k8B92eD8DuVe1/f9J13PaP4qG1J+kA9QykYUIH5saykwJUCH49L86bO+ryE70HZcBcI6P+WJpkE2tOZcWYu+zS0gXNcTmCbgQuNhJEP+gmw7AQeSKd1b72tu3TWdj6tgguZYPtM/5Qc8+SouC1U+gmzOg41f0Z74ABY/L7/xGLzxfU/9+3gsklO+zwxo3+f2/815kO8gmZV/KHkmAK0kGz0Dfx8SV1ghUeEG8iEknwYwVlQ/x9eXbHAMT3v1Y1/I3c8BbfI1j+WMFIWcS6uAOeJz17NpPPI5/H3g++WSIcml+Qr1J/Ddl1FdU9+XTMnvkc6hPpP86bP8LR9bPpV6+mhfCssQbuH078f8q1pnzvNxYMjtC1clzQob//y1f5sB7AJothcrCirpLPUuYhNau0YVyGlWnNvsXaR97s4ER/VTWs8cR3vIZDIGsRespqkS1Xh9S/qpMqg1FxY0PmAbLgDp5NvtHf2vuaTdYzJUIdeSJ/Y7sc9W/qj0l84G7XntceovAfeSMX7fB918/17rq315DEDLj7MzyXquhYcMaN5bOI90IhPMtA/5bHauegFP6QEfkzE/v8q21rr68ujrJD2nr7e1n7h+ouEUGOvrZ1v3qtmkcAfNhYBUJl7w2v75oLkR3iCbROcl39dZyedTlrrk2RIPqj3C+aWMCmQ2n7gKjgnvOF4fzbE+J90q/a7PK4PdD0LzO7I/dR2tm8DV43PelxvNs+7lBxCld/w5Fgjv6xx+V/InWfTPKgUCFMyRDtU66LxhtRkzoBnY73a7bh5dJgeWs+mBZsrkrtUwGzdJU3uf+4Ky0e0kOl4OcqqAHL8n+hLJp+T1kNT5P/5X/7FtUWZAs1kUKTjqRnzeRGHdOemsECB0C+tvEik9LbQfOZGQcwL9hfWVhQRNh/HxgcnvaeNI+PxF9xW13tf1/cmWctMBpKxG/q1N4CsizSgn0g7pyshTRE730rP5Bqze0zPL+PUPVL6mZ+ac8To6oLT5rUa8Urg6QHRA2mdoFLLEqRmAvMkyWoNDyaEDZtU8yAARLmbVzV5OAjPcNR4JtcYuQfWfheuhDcL3CUBrw7oD5inj3TcU+W8z1CqDX89Zq0qwBEDLONZm5Nzb+AKnxCRXfN8UVuUo6F6+Qrbnr5wtHQw25qq8SE6ALzt61sOBVdFTcAySPRkukh+/JME3QviMkhGtpeRTSkkAtJRgVGUA6SClsyb5snH6BldZdYCueLYtK49E8VV3Z+0fjddXfgKWmeVlWZVetJoKjPPO//m6stAlo/wu/22fWW8O2cdS/hy7ri/uTClKyQHH5mcHaQ/4+4DX8NdPhq4aVhHU8ddQ+ofjUqaD9IAOQM2/1pylzMoc52f9vS494R+qpisrI8Z0IbmfA0e9weZjbDzYSfvG+7xebbFa79BJT9CKOoiaXaBsWgY0QeCwFiKpp8CmwC7bGedzPl8jn2Xs2YWIWUog6NG0BmH8WSxm5sxzTMyeYKk8qS7WtQyrYI11Y47WSQMvfnGG06sO+t0AHTY9WwEf3q3x47e3uP6J2cQxLi6ucHLaNetyvlmAbLE8DKxMm4b1ZoecWdvrLRpsqFVvGGdrPQoqmiaWspM/n+XhwBYZOsMIRSNDMgxw9TIyWgy+xyRT8gS//jrH7//+L1iMdhh0TxDsS1BnySjZbjeWUZpv51iuJugP2vhX//JvDNTbrIF3b2d4+9MdlvMCtbCB7lmCF7+4QKsLBG0HQhNXnI2AuzcZmkWE+ha4+ek97u7uTF76wxPLTqdRe39/j2QQ4fPfPMPgCihbJephCeoly5LYAD/9JcfNmykWM0b6YwxPBwZ8EIBmaTypDq4+O8HVqxrqFfBXZ7O7bYGA/NkZMHkLvPnqBnc/jlCs6ui0ekjjrgEwtw8fcH37I7q9Jv7Fv/4NTs66Bro9jjd4uJliOmYWd4rx48wolTqk7YhY+wEEUYJ60sC+vUGjt0NzCLz8xQXOLwDSSj/8BHz/1QM+fHsHbCJERdcaBpJmhTQI3ENRK8BsPcN0cY+wV2JwEeP8ZRenn3TRbMNoMpigQoqN8W2G9aSGx+sFyn0dQwY42jGIbWWk4Xic2Txv9xt0BqkBtOTF5nyxeeB0tDRalJPBpTkHbMxHHcEAx3JBuQ5sD2ZFjpIUK+QqLnOgWUO7naLdaGOXl9itCytfJcAVt5kXn1vDO65bK2yjWSbYbQKsZswgXlimJjGibj9Gt9u2TFlymscJm9S5jgmkP3NN3sj9PMPtzb01MmRTRQY/mBHNrvXUYSzNn8xm6A6HBnBSTvt9ZgjE1lxxPl/i/fU1VqRACUKcnz/DyUlqLDLrtWswOJ1PUAvrxkNN+oXuILVMceP/zQhULrGYLrGlfsiZ6spNRJuI3OAsEQyMqoTUHsxmNCCxUbNMbwLSlhEdBlaFwIoEBpoIJtebzFSmU1pDkkYGgnLPcD2+/csdNmvyZLbNKCVP+K7MEESl8Uen/SfwmqZdSBB6STqbW2tiGoQu84myZWdhlXG7Y1NKApuGhjdsnYx2w7qmukxJngGu9Do0u5O6n1nDdEBchoZrrlb5oraes9HeBabIdb3LLYOYoCjpIahL6CCXxlHMte8ijiOrvuLPbDHHw8ODZRuHEQFWfoe80xmW84mVF5rdQN7qgM8VIWokCJvtQ/Plbr/nAkGFy2ak1jCb2bKH6cgzi566n2AiOfVcUJm87LP51ChJWgTcycvepi7NsWJKekBntMRyMyUZiNFvhBGTDTIDsMllT4fg/OzKzoPVconNhiD6zihM3By6EkneVxlWvh3N0ktmi/M71O0OPGNFA//NxooROp2BPRMz0w2Atj1HW25vwUrONWVNDgbHT+DbnPYA6HRSyyQnnQrPLso9A0GyaZ9dXVhTS6717e2HJ8DVmgQ6R0sNJZndvSXtS75xNlydWWQuY1p2hXwU2XkCcOy8rILosmHdue5scX1e/obsTTlbco59+9H8l9xxylJOfBvR95Vko8huli0kW8e3NbU+slvcfHn2fQV0C6Ag8MPrK9gvu5pyJ8dTDjs/R1tFPhz1B6mfBJLI/xJgxOcy2fb8MI1VQX7eQ6CYb//Jv+H49W/Z7Job+Y2+z+Q761zXn0uCOKxRtW7yQwWmKGGC96Pcy6fw7VjJAzlKfftf1/LtUN9u9v0DZ0s6PcV7+CCML2PH1/d9le3W+X6aG/kLAqBlr6o6QOAd76X7au/JxrUHqn58H05j13tmc1W0eFoL7QV9T8+huRXQI9+bqlSBD/kpJt/BU+a8//y+j+/82CduaJ+ywF9j+SKyvbUezg53mblaYz/IwvkhAK3Ajj7nA1DyL+Rb6z3Z+PIVj+dOckp9KP9ZOu2wN71sTO1B7Wt9lrr/OMAkPSEZ5PW0/mpqx+tQ7ytDVevh+yfCBHRPPZPGTr3v9uITX7T8ZDU3Veaz7HNS+REANd3AxDejYXLZ8AaORlXS0dbRUUg3KyBhiY4VFzSxAtLlsbG2dBivYwlMnr9v81M8NU/V/Dq5ckC0ZE9+M89420MVjsKKcQPhWT3oBSwkN8q4N51eBZSk9/x19X1/YQ3+9X7unNGZoT100A0NR3OlhrfSk7yvPw/6++f0mL/n/HXmie2faT5m4/vx+o6/7/3vuTPDJaHJ75f+5nd3m/UB/FeQw9fHbavue6Ks0NppPAJtBUhKvwgPsOz6qtJc2I90A6/B9ZBelxxofqVT/fWRfEuedQ0F1nQNAb/H+l7rIr0gPS3dy9d9GdE+8fWZP9fSxf7aaf4UjBTNi/lFVbKcuOClp/WMOgt0bvA3r8O9qHto/WlHhVVvjP7AAdDMgOY1F9PJgTbG7JooMDu2xSbjeyYVuAzpTsom1k8NgXkv6TN+j9fk+PXM/jhNH/0v/+1/Xtrk1IIDAF2zxgpNa6xVkGWURj/J0qtyfwklbywFro0nQ0wTISHwjQwtqoRQEyMlqo3qX8tX8lr0jxXRU6dt37DT4S6QUNELRbWkpBXZU7TFDi/jsXviERZYrMW177AWOnBOCjMAGVmj8jNqAkIEVIBB3RSfZSNt2SSrNFApjFsH4+/4oON1dB8djn50nSUy2TYzsJEZ0KRu0Ly4DehKE5nmZEYLXOSG11XESOvHdTWwhZx9PNDLwpH2MwBBA4mgMjOnq996LvtdPkW3bD2r5i3+gahx2fvVgXE4wHlnGkLVYS0FIaGWY2FKjNnPWzYac9l0fE46UXymY8ON3xcgqYjMP6Vs/UNbCkFAMv/2I146DHyDzAzvLbOTHPcVAzYsaycNCQ9sjpcgizVwopPKTqMeZ7J5oWXdHDYCHCoxpqMqudB8HgxFiha5ISsAnvMpwJgyLODed35kuOmgc5l8O+MYVlYf55Hf940KX+50DVfiuzS5kDxJ8ZgBWmVNc14E5Ko0RLyBijrLaNCaSy9IWWkdpZiVAS2DVWvPcR+yE6tAicl8BXDqANNvU4oVAK3x+tl72v++4SbdctBh9vwtazbIXdQM2+j3zqwZIcvTNxn5irtoxz10klPjSmYTtSTpIml2sF+VqO1qWC0XiBshht0e1rMlJg8ztIIW6vsAQVFHK4ytXJtZgOQttAZTFJu8BPV10SoR9GoIhw2cveri6rPAwF/yyZZbq4hGsWGDQeDf/G9f4+bdBP30BJ9cXqHT7+BhMsVis7SoPMEN0iX0um0wL47ag4DKZkl+3znyHZuelVgwu3PlAGQCW6vtFC//6jmefX6KyxcRTp8Ztg6y9DBrNQqAh3fA7//hGnfvpug0e9ivdsiXmUVhec9VPkcQM3d2aUD23/zdL/HlvztwnQ73QD4HfvoR+O7Pb/Fwt0DQbOL06hTd09Ayokk1sFpn2CwLREEbg3Ybp31gOSX/8MIFzwxAKbHO9tbIjpQFn35+jqhbQ1HP0GqzCRnBf0s6xIe3Oe4JBE8X6Hb6tq/XmTOuyYGb9tp49cshhhfAfLMzXmgD/TjmrIYWGGQAPnw3w7u/3KC2i3DWOTPwebXeoNGs4WHyHqvNI778xRU++/I5Lp41QbrZH3/M8e2ff0KZNzCfLE2vMOjWS1KkvS6W6xzDZ6dY1CbYxUt88usz/PpfdCzDlZQdcR24/xH4+h/e4fq7O0RlB3GzZwA0q5u491pxw2gaamGOT784w4tfnqF/BSSnMO5ggrOLOZAtYVQpTHD/0++u8XgzRm27w0mvj/PhBZK4ZZnUt3fXaPcb+OVff4b+eR0pZXAPTEfAux9mWI0yJGEPu/Ue29XGKGZaTTZoCy0LeMeAWm2PIiQ9S27NJfNya/NFipbZwwJFVjdaGO6LVthA1ATWq6XxSxOsbTW7iJtda/45ny0RNskxzLJznlp0vLbWlJB82cwgZuYp5Z7c6tQL2TKzTFbLkkbdwNiL8xMkLdeok9nV1ze33PwGcvZ7bfT6BPOp+xxw8vg4xmQ6t2yei/MrnJ46DnL6RdkKeH8zxYYOcquBVlpDp982cJh6h8lJJXnVZyvLGOf8sVpovyXgSqoEZjzRGXScbOQ55vhZoRBUndNF1cCMenJ4l/Ucy83c9rnxgHfIYQzEbCC0Y6Cqj+lkjaRDag+XNc0ziWPmb8pUyoz32O3pxaJAu8UmT8BozMzfO+PRHp4NLBOcziH3/XrtqFm451xgx5g5rMqAibdZtsNkMjKwoNcbIEna1iyQ5wTPJq4H7RzyljuQJ7TnzNZ7rGeUTgLwPELZLHtr4zSnZZdZJnRAnvRGHT0a2ezmSH0W1rBaF/jTV3+xZxsOWAmww2Y1QbHfoKT9VALLRYagRqovcqYz0OE4/0kdxsaqNOLJc05d4M7N0jKft2xCSNEx3R0ZyExbTM4t7SqmcW03zk5jw0FlsVPp2LyQ05t2225lQbxWwmSFHKMJOf7rOLu8wMnpOVarNZaLuYG3tWJvADSziIv9FmmaGP+2eKJdkCIw+0l2ieP6470ctQn/J50UOa6Zec4twOdjAIjc76zOYAk0q3EsQzt08k4wl7Qf88XU5p/BoX6/axQuvO9qyTEuLFOa/NTM8maA/dmzZ+j1u0YXp8w+51jbD0EEAAAgAElEQVRWWcJNFxgejR4sYOCyandGQxRFjkrCHK29A12dU+4A4Thpu6SFqocNgX/uL9rfBPyVZCKwwRyoKkGEwRze4wD0kZ/KspedjiAIz+dSxhGfV46o802Y2R7bPDOg9OQIO6dZ9t3BHq84uH0wxRxzy2p3zdQEqGtMRuFSUYg4R1/Z75RNl+kuf4RCxUCDbFv+WwC32d2hSyxgQEbzwnty3L5dzM8qyM+p5t5Usy2+LloP3keJFQIhZNvpenKgZVfKb9QzyX4TuCGfRQ69AGrZjvycAFH5pv6zaExuHRsQhYlvI/oAjew839fUWG3fbh2VIb+vQNnBr7IgyhPFwjGw4PwRR2cpuTFQr6IZ0et2HlFmK+os+ax2TnhUdPJptV4CWfRs/rNo/mkLac8cgz/6/rGfbeNWJmmNTZtjlxDhNQNnw1mf7kLz4PtgvO9qSU59txZ+BqH8K/l/AmM0T09guwMM+TklUAlAM1/NGs6S59gFWvij7/LzfjKa9p1k0gejfVBO68NrMdD6/wcu6X1dX/Nt16/8Xq2p+ZIViMXfnBeBc8a1nCS2p4RPKDNa8s91OAbkjtdf/paj4HDySQoNBiPYn0HBDfrVh39XwR7qUa43X99kCo7R0HVnLP1f0407x+VPPcuks1aTzZ/3Fow/+KdMG9g6AFtzcwgIsKdDEBz0U1lV/mp+NKek+5JPLB3uY0WHeZGMVRmemkOBYwLAeS3Ot0BE+cq+bAtP0DppXx7vO+k+O5u4Zoy2eFnctt94DlfJeZoHBZkM7Ny7Cn3zVatKCYGlvp+sfSVflQ1DpMcEyB7ja7yPz9ErzECBNAHv4iC2vXPUU4rN3fV8fF/+N+fIdHjg9MLT2fdE1aP10vPybx/o5ngVPOI5pT3Oz/nYoK9jtU/57LquPivgXOPRnvOr2DWPnAvZIr5eEcAqnchn1LqYvqkCKD4GIrk4BEcq6l//HDnISKXLtGdFqyUdpnnVPOnZ/fNDCXUKjCtQ5X/GrcfO9ZcJGiAAbc8ZuLVazWcfUZnUw7prEO41w7V9VjEpOHvIYabS1TqPZB8pqCD9Z3L8P/83/2lpglpvGNVGxA41Dcf3RmeCADSBNRpTmjBfAZOaQ4IuIfMHoAXyDzEulBZFBoEGJUXkf8ZfOBlPWiDdSxtUY9N1fAHhaxIQ/tsMlYqblsCoAaUVp5c2rTicDUCsmq1pHsxY4CJUlBjMSLYuq1UXbyp0/h0wG8T4+ewi9nkqelqLikwIkNVhTMPXj3hJ6fNz4k+RgUJD9jC+KvKl+fUNQG1ObWRluhpoTOC8Akj52wx2AtME1snzk+UGrPJvyoNe5xhlLMpgkRGlw+LJWHjqZKvXnBFfKeiqHExGLwXa36R0NXlg00Go2ueY8yH58JWwnlXPz/co8Lz2QQaqsqID8Xql4KW4dMDoANBB93T4PdGXEA00x8XKN5kx5Tx3f7z828A6Zh2wI2xFjeIgHtcplr8FQFsPrGpMMh51IBrozkBBZQhKfmQISrnLONZ+OTZGGBiRoahDWIek7iklJ+OGr4tXkHInB0oHnL939d2DwVs1zdEhosPUN7p1sOoAEjgsJ1qBINMZVfYV97I5FFXFhRm3q5XNj4wMH5TnmsohODawJZuSJ5uHqguzHKQnHVCYniTwwHry07MrDPpnmC9z3N2OkWU1NIK2Zc71uufWGC2oRwb2EASs7WNkBOHWMzSbJa4uTgzIS8IQD7crTB+I+jFyH2E4aIPV4QSwp7OF0Z9scxcw2pRrdE7bePZXfbT6wD5wQBH1E4Ng9SJAq15DGgI/fFvi3/6bfzBO6rP+BdhwbZ1vLYuQoAqb8rHB4Oe/OjWajWYIMNBJnt/rH4Hbt0s8XC/w8G6MaM8y+Lrx/E5XLpv42atT/Pqfu4ziRQbc3c2x3Wyxz2toN7rYMZP59R3CIgSywgB3yn2/3zeagPl2gmYfOP9sgJf/rIMgcrQBXNp8BiwfmNU7wpu/3KKOFK2kjahTQxFusW/k2NcLRK02Ti/O8Pw5kG+AiLdau3XM1pkBS3f3E0zmOaK4jTSJkMYtA4viVoMJt9b0jWjZaJJhsZhYpivljIjVblPg9vbBGu4RcPrr37wwSgOCW2zAVhZ7zKbzKnAQIyxaWE7W2Ey2SNm4bFfD7e0jsrJmIEknjbDNR2i11/jil8/w7GVoFAqv3wCvXz/i+v09lvMMu3WGsBYhaaRGZWDl7Gc97MMtNs0Ffv2vPsfzLx1wvNkAbDH7eE1O7RWuf7jBbrlD1Ohgs9gbmJ3nKzTDugGx6aCN8xcDnL8IEPdhWeVsekm7mfQMi1nFDz4HFlPg7Xcf8Oar18Yt3QxaBtKivkOrW8dv/r0X+OKftdFgVjppOJjUwkDIAvj7/3WMt9/coL4JsF/tETN4UwBxkuD552fIOI3JHtFJgH24R7PjgJXZeIXvv36PbFqgVXTRDbuIERq/d9zighEIfTT6jGY9xr5oWDPEeqNlVAhlyVLpJba7FXYMthBgipsG0OT1vTkInd4Ag8HQ5JVgWVHfY7oa4eS0j2fPLsCE3WINjD6UuH5/i2jYQdJpo1ZkIPWx6AOIL97djzCazoyP+9mLKyRJA42SwVNgPimxWGYoaHeldRTNOdJ+HY2I3e3X2GcNA/t3ixK9uINe0sTJ0PE6cx/cPOzxzVffYTdvIGzGRp9jycXkzg9Dy9Klbt/mK+TZCgEpJcoMq80cq22GWqOF/rCHMCzQTdvoxj3rVL9hNVazRGvYtLVnVjjP2u1ijd2GTQUJNhbYkOie51w7QEKlVC+wyhY4Oe+jNwA2W66n4/a24PUWmE8ZCNpbMz9SVSTtEGnPBUHnK9LhbNFsxRgOCWgA19cT4zGnHifA1UpajqKBlHDMblxukK/r2GU5BmcddPupceGTUoZBso2BDhsDScO4ie6APOBNy/7eo2a8/JtVDeQpLYoZgmCD4SDCcJjY3lrNt5iPcyynO+Put+oVNuNrspFogfliYlm9DCDF3RDttI31lrzADXTiAbbrwvZ5Y1837vraztluVhkRNBE322Byf9RsWRku54+Z0Lxevifff47paoLlem7UKuTpp45ebGaW3d7t9/HJy1e4e3ywOaBzuF6yMsHxqu7YBHLPZoWOvoAALsF7BtA26yU63QGeX76y83u+eMR0OnFc2mUdeVaiKOvY5nQgXSd3OiADNmBlhUEtsrUYL0aWsW02xC7DOmO2tSup5j3DJpv0NY1iJjKAM7fKls1qhs1ubUETs1FKoNN2tC8MjsiOYWUcexlssgzvr99ZxYrKotttdnBnM0nn+Kw2mXGyUv6zzdbs2TjpODCVCRqkFWFJMyt2rCmv80MYyDGHNXClvIzWMoO+qDG7u8ByszQaFQK29dJliTfq7vn5OVa7sMcBx8FmmM4uIdXPKXq9M2yLEtmKmetzWx9WY5BjnLrbNYRtu4BSRs7LyLLNmaBAcIVz6jLKnf26M071iqe3qh56yt7i85TVOpgWrZI7aDfzYWlbOmoYyl++Y2PJFuI2KWdKC9Dw8T/cvMdo9GgJBuTYVaDf7N6qgpLnHIHxhDK5d3a6zZ38j9Lxk8pmJgu8gCHZhLTVGFQ6BGWq4MEx4OInPCkxQja47Hx9RnLHORHgIN9Q9zc/rwKC8sxVk/m+g2w7fsavjpN9q8/6fgs/OxwOD7Qhvu0pUF6+iO9fsIKO19U1BUbJ7hdYIvtZ8yublZWwvr2t7/nVhbL5NXe6H69tPqnXhN6a21dzo/H6QJfupWb25MAmhY6eSQCi/7fsb/89jsXAiq3zYY6DK35C0XHJu8YvcFTyLyzAD9IIFPKz8nxfiO9rruQTyAfn3wr0fIR5VP1p3Nq4JrB6Bj8goGfwsQntE/nnlkRyxPGrsUomOA75QByb5MmA9/1TBYbmRc/H73HuBaYKExGI5qzVitbEyunqiEOXrWhzydcq/Sx/TT4i7+WAO1IBqg+BAwzlN1tQgYBW4BLhHK/+U2Yu78E+CvwR3qJn5Wsc92braCB9XMjWtMq6Jp7iYwT6rI916H3NuXxmJt3R547YzLvq9UQ6EK0b9bLwicN3q/4WfPbNkgHUAHHUsuRNPq+Nmb0FqsoaNqnXfPP5ff/b5t8Cvk8c6MIyqFulb47X3w8YFVUTW2EtWicfi/H9acmxMlNp85r8ZU8NDvldBiSED0kf2H1pv1aBJq2b3lcgyNa94bisadsJgLR5qXideZ65Mbogh84OyYF0Mn9Lb/O3gona8/45IN2n80Wf5zrqugLIlWim+dD9JGfCUwTCaz6FdUqXau0EVvNvVSuY/WNJfs7GEXbwc8/G+xpVVjU/HJfWXcES/2zTueDvC+GCCiBwXZTspznU8zocldgE8RHXG8NsoEoXk8td9Mi21+lDBIGdcVxP9v0wvcJG5VUAUgCzj9cqqOifUTpv7LX/6b/+TwyArgWOFJ7ODK0jGkKNkKXlDqghBYce1l+0KingcAgeg1ACE58UrqOW8K/hL4x/0Oo7/uL5h78vnP4m1jX0mja9PzaBpuJaPmTmVtzF2si6Fo1XO/RpvNJg8egVJAw+8OoLsgyqn3tOGgAylASWmwKsPfF8cYHFpUIhUwaoXdcrIZRR4m8mlev7c8nP6SChM3I8X5on/ua9pGgENGoj8LciRXxeGZL8vH8QSPiO18MpLhfN0qHF1yS0fnDBX9+PjIGqcZSUj6/g+ZqyghW4EEgpMJJOoR8R4/e1DgLA/XHzPSkEe84qu/b4gPTH4RtwUo7u/dKaYDkORqeQ9aO19A9PPbcvW1QG/ob398/xpvffO1yraiIohadnl6zqYNChLGNSyo5Fx4p0SdH6603Z1fi07/19oKxofcY34LQHZbS5LCtn5GivVT0cP8p219xR9uU88TUZYtqPkq9j+fy5ebNSqYpXS+9zXHReLUjFUFNZR394hl7/1Bz48XSFyZglSi2EQYpe99SyoVsRmwP2kG3YRdhFTevBFt1uiGeXJ2i1AnTbjl/122/GyFcsyd8bDUc3jVGvMR3S8VaPHpmRTPBnilqrjssXp9Y8js3sst3ajMjlfMGeZ5ZN/cnVJbY58H/877/Dw8PYsizjuAMaSsycpINL7ujnn53h7Hkf/dMaGJNk5me+Bh7fAzdvFnj/wwh3P42RoI2EWZhRYFyqe2TW3PDVl1eI0ibuHm4xY8ooDY0gRJfIZh5gMmKGd4z6voacNAW1BuKUWeQ7LPcL9D9J8epvLtA8BQr2tAockLxfAvs5s3rneP96hCIjIW0djXiPIC5Ra+1RiwN0Bh3jLya9AotQen0gjhwQvc+B7YY0C8D724WtVZm7ju31PbMbqecDCyQ24zq2tQxRe4/Tiz46AyAkf+4WGD0Cv//HHzF+nOPqnBnADDRElj1JR528plzbTrtja2dNzLICvbhntAHv398iK9y+Z+limhDM2+PTl0P0Ti31HO9ugXc3jxiTj9ioAAIEZYD9ghnoKywnC7S7HbSGKWrtEqcv+xg8a6Hdc5mn2bzAYrzAaryybOO4GSKJEuRZzUCRzXpunMtspDY4H+Lk2dAaOhI4nq/YfKIkyz5Wy70FPshDPJ86fvjVaInR+5EB65O7ue3z3kkHv/7bV/jNvzxH78yo0F0juRVAqnEC0G/+uMT3v3uNx7cjNHYtpOweiTra3QS9sx7Ssxjt8ybqPaD3DEhPXPbtckZe7wVef32NzeMOF+kzlCti3iVaIfmXI6tEcRkbe8suJ/+yq9JxGZnkq2abzJzZl+QvbDQxXs6xyDdYZGtziJhZenF6YnQau/oa63xqv81QrkfIZ3tkj3vst3W0hz0MztpoEahlrMcoMhhkrmG+LnB3f2981r1hgtBKLmnE15HNCZrt0Uo7iNMmom6Gk8sYrQ6zhUssJgVWoxxYN9BqNNFtuUBQo+WAXXJy31xnmLxntm6AvMywZaCYYKoFMUOE3FMEH+sEIZlNRc5p59St89IAWmbb0unsRNwrkWty2g3RfdayCgrCG9yfi9sx5g9zFDltn2ogfJ5GgWYrQNojCM4GiASV68bFzuOMepM6iPtlfDfH+GGB7SozTmiC+v2T2IBuZhKSD5v6n1kWfYLxDTam3BsNB3U+6VO4n5kdvFjt8Hg/wXbpAiQnF330hg3UI9dkkbjMko0gx+TQzRC2A7T75IFmZV8d+Z48drnpWBoh7TZwccpGgC5AQE7zXQ5MH4GHG4KHe2sImhEwYfO+kM0DS+zzDHmxRtIPcXrZw3q3MuqUehGh2NRsn3bCNhI2WWTwa5UZOGr81lRsmaM2svOv3KER1k0uCcwy+EFAm8A0OYwIhvIz2X5jVEhsQHn2yRVWOam3muZI5+uVNYahc80GQFGdmdB7020PD3dY56T+cOWVg/4pzk9fGsC8WU0xm48OQXCU5EUnFV9gWX4cPAMarISplTW0QwYvQjyM7406Yzwh7zVchjnHbo14HSUJP5e2CXSGqAc7ZMzCXz5aYIDVO1adt96YbU3Hl7y6zj53yQ7kOmezK+pJ7u3ZbOJ4xgnUb+eOcsUC9Wxs2bJwvlVuVtWbBnwVzEwPERlaskeRMxCwY9tK19CwcDzYzg5jMkZpND0MUq13jvLDwNtGZLLLOaANRF5xUrasSa+yc7YcgQaCvN3eEMPTZ8izvQWVjAZll5v+4RmujGkm+xCIY7Ng2gZWcssqyjqrE5qYTsfYsPzExkrbnWN0fWtazZYBIEzEoMwwsYE0LaTW4DzQj7MEIjtn2KWVgBDLbFWJdYK027XABIOtu/0G86ULKDAAZ9QsVZY114eAuAH4tdLJf7GxscknkJ3N7jNyes2uVQYl2b09zlYCFL7d6INJ/NyxzcXPytH1fQL5PPy8D+b6drXGo9fMP/AA6GPfQfay7G2BHYdnPOKoZpBMwATnT/dRwosPQB98afXo8ar0fH/Bz0D3/bKDD1RlMPvP5gNWstv5eY2Nz3UAVqqMRtm03LPy93yQReMVd64DsFxgigA0z0aOQVnZDnxyvhXf09/y5WXvUz/wPWX08XoCYLkeGr/vH/p+svxYviY/2vdZqC80nwKPJB/yxVSJKT/Uly9hDPIv5cNIThmgEeAkmgndT8CjLy9+cMUBZC6BS9fV88vPUfm9ADA/O9cBRi54omcXkC9Z1hpqf/pra/f06JCUoGXruHZgIatEVGWgygL5zmZPWYXEE98zdZnk1AfC3LOy4u6pN5SNufaUQSrMQGM2GWG1UsX/7vuvTO4zWaqyxDWvPs7B9/W6fh/72W0FDKuqjqzyMXkdt55P/NI2LzvH9679RtvJ9GMFTB/Wp0poJI2VVYtktEm3rhqlajRoY7X+JE8A9MH/pbFw1HRVciK/2OTca/7p60utP4OIPhbD6/vyrx4KBJalQ22feDzztvf3LkgrUJXnpe0Tr+Kd881rWCZtBUCzYkt73weorUF1VXF1jFsd633DWTyaLe1FH0fQHPpzq/2uoIj8fckXP6sMa/9M0Br4+la4kHSS1t/XB8KLeH0lxPl6T+eHjy9IRjln2le+LtNzH+NBGq8vO9KpAvT5t6qR/LPtCVch1Ms5aBi+aHJRnbmrxfxQHWLYyc6xQViCAMe6c31YhP/4sqpx+LiazqtjWa/9D//lf3TggPYBaEfBwSzOqvlYlZrtKwFTzq63+UeGwuFw9YwBveYvrg/8aIJ9cFET5QvCsQI5HIzeJtYYtaF00Ogw+0ihVRxBVAw20fsnPil/w4sbhUaYbYjK+ODz6IDV4aoNzvsrYsPvaENofLahvU6vGqctLLMjKn5on2NNpUS8timgKoJ1bKgpSiXQTnPtb1o+X75zPNfauLqOnsXftL4hoY1lh1TVhEVZsc55cMb88SbWfQ6KlsXulXIRqOhnCBzLgwRYMkduRP81fyNIcck48jOqD9etMrAP16sAaN/40nsy7GRQOgPAjV8HnObXVzK+gv34PrUDAH28BrwOx6B1/DmlzGtRgapEyz98JR9aA3+P6tnNmakCS7q+ZNM3IsxQz10J6c8B0NqTenb+rfXnvKhk6XhO+Lcib8d64VhJS950bR1m3CfHB5T2H+dPkVIZQHJQ+DfXUQa+r1eODVZbP2cPfOQ88W8B0AzE0clLu30DoJnpvMlLLObMUmiiKEPjgY5bPWscFUcp8mxrDQRbLWY3d4yP+WTgyn7bLCnfAV//cYnNMsNytrEsLgJtLDcPm6zgYPaAK9GbzMbGKcss3aurS8ssslLl3Q7T8cyaSC0WzPA7RdRK8NU3fzannQCrZYAEkYEG8+nCAIRf/eoXODtnybrLgrTkpgJYTICf3tzg/dtbLCZb1LKaOeTMHF5MxuZE97sd9Acdyw4kAC0nhCBsHCXIVltMR+QeJVVCyxrh8fvbbIVtkSFK6zh9cYKTlyeIz9jVDdjScN3WUKxg/6/uS9y+e8RyxsztHRrtAnGvaaBZI2miM+gj6bPDGcswcyRpA+2kjjapAVyRggHa4xGBZDZAnDganWyP0f0c65WL3CedFuJuA6cXCZ6/SjA4BZikxu+TluJPv1vh2z+9NkC5SyC/DBCSbmm3x5zZm+uF4+pN04pGgIGIgQFQjw8TkIOfTfvWiw3Ozk6QdmIMz/rWnI1p2KRoWOUrywLvn5DeJTKAbDlfYvywxLd/vMHj/QpRt4fu2Qla/SZavRidXssakDFLdDmdoFFmePnpOZ4/HyBxMWYrrb95V+Ld61tM5ytrenh2foneaQ3T+Rrvb36yjFwzrg24IE1K6jJfQq573WR0MV7i3esb3F7fo5t28K///b/DX/9tjCVBemtGWBqgF+xjREUL2QT46v/+Bj9+8wYRYnTjru0tym4Qlnjxi+c4fdlBGefoP4/RO6+a6LHB5A3w3Z/GePPNBzT3CcJdF9s5MxwLox5ox6HRPtBgWqyXDighRU1RuGojchkQrCrICTw0GpM372/xOBtjyaZ1zbo1R+sPEvT6LfTOQgTxFqvdDPkuR7kPMP4ww/QmQysg5UYKlsZ22CSxRe50i7UYfcrjdI3HySPWu7k1tiTVB7NdSTeSrwtsVpnRh3Dfs1lnb9gEkxG5Ltxnk7sC8xGDDEvbH+V+i8ncNQdpNJs4P3uOVsDsDjZU3GDL//Y7y6bdbV1VUzsMjVO9Hdft+qTQ2JXAZF7gx5+uXZNG8sxT6dQKLLM54m6Eyy+eI0yYXQ0sWQFwP8VqvDD+7QYVUNDAesuKr8BA68vnZyafrIRotuumMxgYo4NFehRy0L97c4vZ4xJhrWmUFMx4756laCTMxKKIMdiRW5avCxwS1GAWoiuHPD8H+qeusmNJnu4xcP16js3SVW10hm2Ecc0qBxhkI91yZpRSDaugiFP33X0dYDI3P7Oc7JBvtmDTpF7StiAVgecis2I4k29m/8/mW2wygnv0+Vj15nh3qRfXuwU6gzpefNlGuwPM58BktMbjhxnKdR3nvTOcdlyAgjqHlRirJfsnFPZ/tiLHJTN2HXRKKg6jUQnqFlSgHc7G4ARESU1TBnujGiH4jzgw/djtpgbwsrHMfpsZgLCYz5FGMbAt0e/1jD+Za8UMZYKMJWm/ihSNWhM1ys7WlU+a081mkfWqO3rEprnU1aFRwWyWOwRsplvW7FqL5dQagLZiZjK5RAT2QwiDlp2DjcBVJ5GzeV+skOULZDkzoFfY1kpXiVgWyJkhlbsxbHfs/cHqBaYKk7LKJWHwvOc4zabYb7DKCEYzc2iP4ckZeoMzNNmQr50a8LrJM7s+nSxS/Tzc3GD6+GABwrjlml2abeSVvZOb3BoykhuV5RsVKMcminXKN8vWC5bBcxwMdK2N5sQaf1fNQAnERC3q4TOrjOEeNbCOWdgEuKsMPjYmpg3BhqM8fzhW8ma3WwTrSWkyw2R6j3zLZliO653AH7Ow2ZCWgQbZ3wV1HcGgsmp4WDoud25D7nFLb6ceJ+hTcA/sERDATlK7BsEKgmnUibIrub/jqGlnF5+b68LsdWZlc6+OJh+wXE6tmsbsLo6RGXJVzyCBBVZVSemu5uHQ04UUdV5gn5+Rj6DfKuuVrydHXratfvsggWxCgb6+X+A746xUku197BzbelXgoJxqXse3yQVUyQdQxpmyfWUTHwBXj56O495kLqniGISxuao4NDWun7ORlQjlg9u+7S0w9cnfcmCOnoH+p/nF1bMKYJEvdgB1KbdVJqpscAaKnK/q5kSAh+Ze9r3v8/HsEkht62VBricfTn6H5EDgpwBoAWjmq7NihmAXS7m9TEkB0Drzfd9H1z08v9fgUj6BcALfJ5aMHMsRqaL4PYHY8tvkb2gutCa+j+aAdhcwETbgyzKfy/U+cFnylC3uUfnk5rNUVbDmy1WUCr7PJTBfcsv7y7c3H7HiSpZvq+QeVsj4e4fPRx2hOXXvCbR8SiTT3PN+SiRza/qU5aw55LVIwaGx6/Pa786xc3InTMD3zZxucc99DOLrcxqP1u8YqGZChvoj2F6t9A+v7eaefRkcry3ljQljSmozLmxmBVQ/klHbO/UqMavmEtaIs/D6h/WH2/OsupHvLdkxGbUCagdO+7KhvaLnKb3Gkz6OIrnzE/B0HR+rEM2kfDSBn+QA92VRXNqaayV6MEnV31+SIwHQZo9UZ518b7ev3KQp+K6x+bqV73NtJEs+MMvXpJs0T8I1dE7o7PFxNR/70J7w5cffL5p703FVJTXfV2Yw19+vLuB7GqNfke1jYP6Y/LX1AWjeywfrOU6tu571GK/QeaEzi58X9qdn9vWsw0iYTELdXTd+ZwPjqwqL+XRyyMa2BWACQtPZATY+ZnG51tyHs0vng84cXk/PrrXy977th//+v/gPSzsI2GClyoAuA1eqRSOBTqc9LJuTeN2iDw9Tkbprg/Izx4CsD/j6B7k2o64rIfQ3pJSvJlGLoQeRcPmv69/+e/4ifCSwVt1WmA8AACAASURBVIrneJztUNu7iLxvlNj8VBnQ5O6zA7gq4VcEQ4eIv8k4DmUQ/5wQ8H2WknCh+ONneDZDx8WihdPiauNJkH0A+lhIfcVwPG96RipGrY/myz9ENQ/aXDZmb6NxfOJAkqJxiuUpsqfDwD/Enw4SZ7zoWY+NPm1SPe+xsWKEkt4G9Y05vq4DnGMmICdlZhuwKnX0FYTbmE/0DO7qLsAi2faNC2YkakySbV/J6Pu+jD8pTnfAqhuxDB5f/jWX/tr4ssR/+wa5xmoy6zVt1F47lgmW0unaMpp9o1vj5z14Da4173ng+qkip7q+7iuDS4e3DEfNg67rB3mOx6Z55Lh0aGqOtK+4T7R+Uny8t2TqcFB7ZW6+ElR5kNZQ15LjcJC/CoDW/XUNZ0A2sM2ZeQjjCO4NzxAEMcqSWbSJ8T6TDqHYkxOrjXbcQULQrc5Mq8IyAc/OOkirhrLzWYEtm4NuawbU0nksyZ/K+W+yrNmVzSRxiKSiplgumVH7HjfXpKWoox21wMZfs/HMeFSbUYw9v5/EaLRio3959vkVBqfMKgxQ7mqYjhe4+ekGH366wavnr3B18cyV4VX7mTzN1Bfvrt9iPJ0iIT8H+VCzArVtieVoaSBVt5Wg00oxn0yxXq2MmsEMk4bjSmVTuNFobN2vWap2eXmJXpIYXQDxgO6wjXgYox7XMHh2glrUtIxFK9ZY14EsMGqCh7spNmsCNyXitG4UEjk2xhccd1IrZ2+nsWUobncL1Oo7xJGr7kmIRpWhgUGPo4Vl1dma7plVPrOMX2YvEFRJOxH6pyHOrrroDBoGDrNykID95AF4/ecb3L2/t2zu7SI3zm5m2dUtM4TA1QLdfgevvniF84tLl5VN+p8cRsnw+vsP+P67tzgZnhsYkHQ6VuJU1vdGz5D0mji5TDE8Bzo9oBG5xAdmpH/z2zn+/t9+g/EiR//0DEE7sIZlnW6KkMZ7rYHJwy3iaI+/+7tf45MXbDwEEJcyTGAN3F4Df/56jPksw8XlpQVAvv32L3gY36KdREZZwAw2yt/p5RBpGuP0nJQHLaP6IJXM7Zsxfvj6tWVCs7HYpy+usF4vcDe5tWzAsmAmbwetZs8a6X37xz/j8eYRUb2NOEwc+LTbWnDl5Zef4vkXp6gnBRrdEsPLjmWDWyIG6WcegG9+/xoP76YYRJfIV4XLngwaGHRS9HsJinKLTb4kxw3OL0+QpnUs1gQTV8btvFnscHZ2jjBOLVuXnRk2+8zOf8uYjYDLZz2cPg/RvwBKApNk+eCzvp3gw/djzB42aId9y5pncIj8h9wTrCZYbHI8TO+xyKYoGhvLyk26LQz6J2i3UkxGG3v+cr3G5fk5+gPXXZo/kXXSrGM6WuHND9f4/rsfkbYcPQEB3dFkjOl0hudXn+Dy4hNXQhcHBnITBLOKCNL6bHJ7j9cm8Ec57g1TkEWGa/z+wxr3twuTpQZzRmt7bLYLNNsNDK5OzYkiGLdmcGJXRxKllkFP52JDWpbZAvOFa/J1ejZAdxBhU9DRyk1mqEM5F9xT+TI3Xvt9VlpmNilOtigweHaG3nnTOI65xkYxYlzCS3vGHWlbmIXbDDE872Jw2jCQNyJrQI3UMsDNzRxFycAVkyYIxhPA5B6lwdzC8CSyz3PPau8RSCa2lK8IqBLoX2I+WVlzy3rZsIoMNqzodHpgmTn7bCyzzJrNMmsryzlXuRnkQbhH3C1x9SLE6blrujp7AH78YYrF/QaDdh8JHVlWWhC0r7E5IcFnNubcYrVgtiQQtRquKRwBXDKVEzisNxGlbfQHPaMnyq3xc471doV9Y48d8dG0bg0W2ymzsh1APp/NMLl/xHqyQtKM8YvPvjSubgLmrCaYrfa4v3vE9H5tz2kUD0ZnxUBqjYyelsmbZawiahotUSdpG43SfLLGds2SUYLduYGlbEZDygg6Zwy8MevXMoZ53nUocwyUkIN8ZmBqWdsasJwVO8t4JxBIHmoGMI1CpO7AP2arU+8QKKZsE6gnmMxzabGeWc8AZikzANjpdkHKDvosz1++MGqs1WZtQSVeg+D2YjIzWhdy/zL47mjP+MykWXFgqDU3ZbNRcD0qXviA/SIIrG+wL1hZlJuNwaDuZDy1Hg4MHjAb1LJDW6QCibDdFUYJwrPP7Md607iueY6zmmSbF8g2tK14LlX9UEiFlZOSZmUgOyl02CAzrKr9eA/+EICmgy8biPfnWhG0J0C8ztn/IrBAcxBERgtigYUmgwLs71NDFDPjOkavPzAOd+pG8rCzIsbs1KJmwH83TYxDn6UMyxUb446wXI+wWT9aQMFRczhQhYvD9eH35YQKgD74fxWgeagsraggZF/Jf6AMUBccAynULQLaBFxxjeVL8X2+riaIvs/n23bMADv29XwfQvafxi0fQHYrZUDAnAFUq9UhcUh+lGxj+TY+GEkAWvfQMykpQj7S8Xi49gffuUpykj+na+t5BTbK/lZ23MGfqOxiSpRAPiW06DNm+1d8wKKCdH6HS9bSXhUGwLmh3+X7/fw836fdfqg+pT3KBrj/RHm67VlmWXqNEo+BfPklmiPzzb1mo3rf90/0GR+M9IES34f/OdzgcFAbTYSrINa8+76z7/PIv9BvfY7+g+aF4+L8avz8WxWcvAdli9VAAobNlyIdZuWDcm35ff6I7oD/9mXD96fN160CQwLZeA3z47eZw0O2pNlJDo1W9X23Lg6Y5TBYRSMgT+vF6yuQwWClP5fyn9ivhT/CN+TPak8yFujPrcuidqA1f5iEI5/d94W1R4TL6Hp+EIX+P88B0aCa7qnmks/Afchzy1WDrBw3dOHASGV3W88vj8ZG/q71A7NKeYcliH5D+5LX4XPwXNAa+eAndbyP+eh5juUoqgI/Prjt7xf59PKlj/ekfGvtCa0ZAWh/H/E5tQ62l3O3DkQw9UzaFwZmNxyOwl4rnDfJrPSmJYZYcM8h0ccYjCoiqPv5nmRLe/NYjn0dqjnidf1gkuZZZ4wP7Pu6zsdvhFcoyEU54Jg4HibjCLNTkiM/r6CZcBzpJs2P5svXBfy3z2wgvSUsit/110jX0P19/EJj1tpKHnT/J4yG1aE8J12DQXvGKtlwOZ8dcD67b/NjmiRW4plOreRf+oPzonNLa6196Z9FB3kmAG0buAKgm6zxZNYBBYNRnNB1eCYALUHxH0TUHLy4Mky1WPzbPxA1EB/g1eb1r3l8IPsK3xcuvS6F5L+njeZ3QZYyPz7Q/MXzFRdfF1hIY5XfE/gaVlHJ4/H7m1GHri8Ax8YOue0+Km2pyloEvPvK1l3blbAchPkoAqHDSMpMcyklr00hYaCxKgXuv+d/X1EdCbYUAn8LCORnpLCON/3xHGnsbn6cIelvVhkL5sBWAq1rHM+v4092P/46+ptANA8qR5Cy4WcIGvjAseRGCvEYjNWBJmPSuJ6PuoD6Ckz/1jMdDHBTKHRWrSWTXeN4HWSk6Jk1Ju0fzZne9w9+X6lL5o4PCnsGuAOE39X+1ZxLuel9KUDJtd2jqiDw51/30Tz78+EfHJJJ/wA/Nrr1HDQGJCd8jWNzitGVcOng1zgkEzrEfZ3ir4mMbh0S/mGhNbN5Z1m9Vzp6GDOBUQMT96izRKU7QNIdGApRFmx01DfgmQD0ekXmUYJUPfR7J9a0LOm3cHIaWQk4AcXxOMf4cWQALR3ikz7BsxRJ2D40BDMqhtBRSphaJoBUAyaPwNe//QY3b2+MWgP7GpazlVEskAagczJA73KI7tkQFy+u8OyzDuoJgTFXIr8Yl3h8P8E//p+/w25a4jQ5R689RDtqu8OmWWLXyLHYTdGIgYtPzpD0UmyzHWoc+7sRXv/uBxTzHYatgWU6NuoEytuWiWbGUL2Gdb7GYrnGYrPG42rusr7iFvppYkA0M7+Keokay9HjCEWTpdgEoGvW1bBeNIxblTzO9VbbOGFJY9BKQsznU4wXM3NsGEAlLQM5Nx9H18gIcFfR3m7StwDBblc3kGKzd5QMAZul5CzNZfpjYIBbq0V6qsIyYgkIk8yYXLJc42zdwGq6wdvv3iKfZ9hMNyBazsaKSRRaaXy2XaF/3scXv/wS55cpq+7tebj12STwp++X+H9++wdEcc+y0xnEYFM8ljdfPO/g7CrF8LJp9Ax1ZtISQGSFfA0YXQO/++0H/PT+HgFLYuuEUtkMtYGQTsEuxHI+R78T4p//O7/A4BxYrgn+kGqEaXABFtMdrt88Gl1Mv3dqTtUPr7+1ufzk0ytr9EUwcrGeYkgu5Bdn+OzzE/TPYfLDn/Uj8PbbFf7wf32F0c0I/YQR9cjWIOkMkPFebLDKZpbrJR7v79BNCZKnwK6O0d0Eo/sHtOMYw9MBXnx+hfaA5N879C86lhVvzRBnzFIvcfPu3jLgO62+8egygLLbbHHSHeLipIftbov1ZoowKvHq8zOcfeKoWB7ugT//ZYyfXl8bTzizl0lZUwbAnLwWgDVS2+8yPH95gs9/FaFzCgRdoEbgf8usWeDudYE///Y1mvsu6rvQNfG1oJ8rRZ5vFlhkM6QnDQwuYnROmmh3m+h0Owb8X79f4N33HzB7N0anmaLXGVqgyTiTSXVgXMs7fP/jG7x/98F4qYeDcyvRZ1Dqu+9+sH318uWnODntYXjSseCKMQwUbJ63x5SpuEHNgjDMFA0jVk00XcPPpI3ZYo/Royufb4d1DAbcS+ShrlvG/XxZWCPV+WiBxr6Bs/4J+l1y4AL0G+fLLRbzjXEiuyzjJvLtErPFFAUbDjWcDBKkQ15DWAtNlxB8frx7xGa/Rft0gNNPzw0gJoDOuBCfYbPZWdPP2XRl88KKgjBuIIgICO4xvEgtkFdm5FJfY7UeYx/klj3MTGFmgNO2OTs7xWCYWGCD1RVsxkjjmRup23Vc78zOHt0scHs9xma2Q1SPXcNLVmjE3PtEbQvL0I47CRqtANkO1uyU50Daa6HZ3qPZBtpJYBQp9R0wfgDu3i+MZmM5mVl1SaNkhv0ASbtn4CD1M4HRNCFQHpuO57PT0VmtcwPSaZunw47pXGZv8znm2RTb2h77NELUj5EOYkRsEMmKFa7PCliOFvjh998hrsf421/80nj8jeqTzB8FKYg2GN0+WqCSIBIrWUivwkqecufOVDYLZMCJDWnTdhvLWYbJ4wpkBVnON0jiAGncRtxMLSBntNPGLc+xr7HfbXFy1jUKGt57sVpisdoYoO8oY0jvVxptiGU8mx3HSp8ISdqmdeIqaEJX6cOqGoLG5O1mhQMDRhbs2PI3AeelZT6fXZ1bIG5bumw0C4CSQofg/5Y9TXbW1JOVNdy7xiVaAgGzwo22RJUMLN0gvcUejSbBVWZwTi37l88dhjFGjxNMxmMDMuhw08/oDXoGvNO+5/2N15kNOFlFErOZY9f2AjOSyQ1Nk57nIOeclBurNZsAba1hKsEgrimrLkUBSICXgP2uWKIZOaDH8TTWbT+yRNbuTaCQOyhgRj2rP6gD2ojT1Ljp22liVVsvXnyO6WSOH398a5Q+5LbNM9JSEWBlbyAGIfcI6gwCZJiNR3gYvcV6c2dzwWoY2mPbjIFEUvs4P4XnkNlUVfNxa2hvgKKQr6e+MLIvlcAku1pZn6IXOAa4fADa95u45vJPZFvLVjwkVFQZfL6PKZtTNrns7oPNX1FKyA9S9hrtGzUL5L/97DiBHj7QZnZ81RRNz2Q6k5lolU3uZMrxhwo48P0wyq1sVt3Dt/cF4PJZeG01tTKQsQKE+X3ftlfVLp9LgJ+a1/u9iEibZHYwqWqq8fK6AuX5mvxn/vZBUZPL/b5qaOrK+/l5AU/yfZ4AzCfqBn73/6XrzXZkyZJrsRWTh8c85nQyz1ynpu4qskleipTAeyVAj/oAQdCTAEHQk54EQU/6KOFCL5eiSHFsNlvsqaqrzjzlGBlzhEd4eHgIy7avzF2J4gEOMjMG9+1727ZttsxsmbKDlb3qP4P8dj+h5u7cKElFfoQ/p75/7QN7vv0vGdl5Wao+kC4/RMCM7xPJp+S1ScnkGgo7wI9gr2RY88Fr8Tp8VvHEmjyTezvTbb6/I3n1fVXf19KamE60BCh3f8mI+aikCsqybzkmHxTn9Rn48v8pE/1mXu5wiwuA9vcSf+cZqmQh32eXrycKDj3LXVzCkiyKzoflPx/E9f1m4ROae60Pq9D4HcmdqII4B87ndBzOqu7mWSBf1NYldpnNut6NL5o1vywVs55TWaW5xnGLtbj9K3m3MzALosg39f1QnuDSZfzpB9yk0+R3a++LQ136865+83EEVlQoAKU5sT2yY8NfB5aL1kb6QeCwf136WXyfZ4HG4eMPLmjhqnG07j4uJz3p63pfn3DMuq4PdEpnS6Z8/S+dI/0oXeXLpN7z9bSPqXH/CWDWfPCenFuOlZ9VhjT/9hNopad9PaLn4DV4XV1Le9F/XzpL68XPKMDq7yFhWNrXPv6iNXL60DW34vnOJDGTs6yp7XzqKi115tFn0NlhOp8CYc3EXUBGuk/Yr/ahxqV9ocxujTH3v/6P/60B0ASamTHgA9C0EYLQpVzTMpYwSPE4w+I24qiNKNSeg1DJ/r8FAGlC7oI7mjR/c0s49FmNQw8rAfeFyC/fUqma/3mBbZpAKWrdQwCwI6x3h6aL8DjDyle4uq9e09jvzpuUlSlV7/C3OWKWR5ZtynnUAXmjkLcu8nRjMGQlbBJYbUYZQIpo6oDm+3oOjovgjZ5D41YwQffRNaTk+Tl/Y6mkSobjzZxlvFx350VKwm0udS2/NUSlcP0NrLXW3OlvKmyNX/eRQpFCEM2DFIM2MD9HAFrKX2vvP6cMEF8Rai4p20mmNKRc9DnJry8fvqJzG5DNhtxBrw3pA96+IeTPicYkefcDPpId3lfrIOPLB3BvFFGWwazxaxyUH86XFIhvtGju+R5LffVPSlt/a8xab8mewGIpN1NkWZaDv5b+mkuPaJw3hqOVvDojSuvtDCTXxEHPrjXV53SISy/5+197X9e1uco4oP0x2VhTt59ogwRlNmJroxRUrcHPNs0jrLYs+zNJSlhFW2tkVa000e3s4fB4H3tHVSuLJ7/uaJDRMSxWGI0mKOYLOD45QrfVRLXCyKIzsHg/Bj5KpOEgPcUaIEYSkzP6t+/w9vv3SKLEmtUxQDCdzzBdzlDt1bD38BAnnz3Eg0+6KLEcv+xAHwJfLDsnx/Kv/v4lvvn5d8gvAhy27qHPRkpJghG7/1W36BzXcfCkj3tP2ghbLn4SsunXJfDdP33A9ZshKpsA9VINOZb8pjvMozlmiynWW3Z2ju1nno3T2EQqv0MxzVszuTAXYBtvrdTNmvoVC0gLBTSabWcQr4lyMEOc5eQpakd9NLoNO0QZyR2NRhgNJq6XAYqWucWS9Fcvf2/cp6TM6bW7aLV62O7YEHSLTW6DUi2HoMbGa6RAKSHZFKwJGfmJK9YoJUZYK5qzT75dAns5C46xkiLA4PQC2+UG+TiHdLXB/HqKNHYBWAIhzFDsHXZRadewzW+NXoPcqnu1MoaDFL/+zW8NbMoVQtQbLeMrzeVjVOsp+vsV1JplbPMJcmEBhUpgGbk8k+NlDtOpo3Jh5mpAyozizoIYo8spVpMdckkR+70u7j/YRynYWZbrfE0KjxHSdQ6bJRlTXaY+gTvuU5bVjycDA59ofFRrNUwXU9TqIY5O+nj46BD1PlAkMMsS3BiIx8C3/3yJX//8N9itd2jUW6jVW2g0u5jTcGPWx46ZozO0OxU8efoI5aCMaJHi/M0F3jx/h+3K8cdS7lv9pjXXLNUKCBpFlKtlrFbkYmaqb94AJMoMKRTY3HF0OUGt1ES/3cVyOcM6XqBWD4yeodqqGGIfb3Y4v7zG2enAsis7/Qb2j/cQpzsMhiPjeF2vN1hOJ+jvtfDFHxzZPik1YQEA6gHSbMQj4Df/PMCH52OUc1mGYLlyY4xNoxk26QI//ZMHOHoE2yfsA0agm77eaASMTld4+YtXmF9EqFfa2Oseo4QQq8g5RYUgh9988yucX16g2WbQqms0PtNxhMHpAPv7h+h0Wuh2mui0qkaXYZmHzA5dbDGdL7DcrBBUi4h3pE0hX6fLTKlXmia7y8UG1TKDYgU0G3nL/CYKaNtnB1ydARdnU0wHMwsmEYSkTLORrjNQgXq9hlwxdZRAxZ0BaATHGLRnw0LLsN25Bm7tWhPVoGi86cP5FEm5gLBJ6ow86u0KwmrBsowItJEjm0GnOGaW8AK5wg5xSl7vGJ1ewyg6CrsaVmygul1glSyMK7hSJ8e5a3LFzA5SU/D95XpmyorUCmG1hn6/i1algmi6NDqb+SjCZpGzYEaJXMfMYLKukVuEjQCtfg31ftXmhhUZ5HU0kK5cxC6/MYoVy14slpjMbQHF6fUK8+kck+trRIslysXAsqorQcvoS8i5R6CxVimi16uixSBTjhQdBGtTDIZTrAm+V2uoNEPU2kCB999tkTCTOZci7JWsaSgDJGxEaYFt0mtGwMtffcDkfIJP7j3FXo9cwS7czf8E0TfZ+U3gkvuKGXHrFQMYG6tKYAZ5vVZCu+ka0S5njrZoOiQH+SXSeIlGrW7VDbs4h1waWBULzyryrHOrNjoV1Fs5k6tVDKxJfRLFWMYxVuQrRpZNBVKauROWWcIOjCEfMptH0/6mXDML0IGzzoYRB+rG8THnNoiTlVEHRZsVqq0qKs26XYsgMIOWyynpLsiZxeovnt+UzwK4aqweMiqmrLSZVCcsN11vI9OtbNg6XwxNvglAdzo9xCs21lzeNmZmFU+7gXavbTqGlBjMdNwkbN4doFKqoVxipiMDVwUMBgMDoZWsw+AjV4hnGoMT5Jcm6M4Kj6AQoBq6JoKsrFnHYzsbaO9cD68wWyysMSJhZ2uCXiwYSG/60nB2Zj2T9qpjjbN4DtHHOzo8QRBUMZ0sDIDm3hsN2Sxy6eg3mGWexra2lCGW6F4P32M+O0WOPRKYyFKgLeL4p5mxTWXEuWRAwYSaqiVLeOE4zOajnZQBrD4AKRvdgiAxgxMuI1GgjGxj2Xc39qwHhN76CA68/TE7uVq55ay9a4PKp9K15R/4TrV8Do5RYAHv49MRyi72xypwoJiV8PvPIztddqxs1rv+idmfmQ/q+8/+OAXC+qAVv8fxaszyqXxbWGshsIWVknd9FDWilP8iv1Igm+4jgELrKB/HsiIzPWtgaNYkntfjZ5UwJHBHyWSOUseVdwsM43cE0HC+1KNGDbJ88EtrJqDO99H8ufDf12c0z/LlGBni5zhe3tPHJvhMykLUmup9+ZwMxlK/6fnl5/B+8rF5XcmTP4dBuWgBHl8efd/n7l7x11eyzb4U/t7hs1jQIePu9QMCkmMHgrvqHzU5vMEjPHmUL+r2lQvQ67m111ZrR6Oi+8qH09wzeOfPqfaJA7wLBgCLAobPIexCn9PcCCDntfyADitnfgBEZuNXQIDnmO+TczzSI+ZfJw6v8f1urgF9E7c/3f3oZ2iO9Gzue7cBJCd7zv4WqOvPofPnXVKeQPC77+sefH75yMqsVXb9XbzM999Z2a/AmfStyXWWAc3vKitZ/Z2073w/vEgaMbuWo6gRBiC9LgCacqHx8PO6p4/JcB61jn5Ayl9Hf39KT/E10zGi0MowBl+fK+jrY1Y6h338QnIlTIHX4Bj1zMIRDRPJ9ADfv7sHpV+kj0xWsuCPMAtVwNxdY+0Tfl6f1forQKTgof5WLwLDLEuOLuX2PGENFJtLV9But50YZNSvzID2wfuQ1IZZZYnJZikLXGU+rsl4FkTTXuZY9Ax3z4Cb/UgOaFMsxeAHALRFJrAz48SEJqOgkCDpQZQB7YM1PlimQfvGgA94ajPqgOTkKBOTg9eEauH8A0KKyY+ESMnpULx7eOt9bQpRCsgg8IFDU4YZx7UOEAmdOKBpYPrC7x9mElb/ef2N5Ssk//oSKi2kmxuniH2gjHMrYPDuoarP+RtMn/E3oK6h62hdOe+KDOog9J+Nr/FZ+NMH+X3jSdfyDxDJgX+QC1TUPEkmtIH1HX/ckjH/+fWarsfPSzkq2u/Lr8mIutj9CL8vP6vyHMmdQFQpy3XkSkR8ufHHeVce/Gfk2OhsSPb9ufOvqcNayvsH18hKGSXXOjx8RXd37/jy6L/nG6ky/H3QWHtK68HxswxU15Pi9veD1keyzmvo2gayZBnkd/e1/ta1qQv8A0fRQjo5MlAlj1Lq/gEi2f+39IGurXX0DVa3wW+5jvz5I8DqxlowALpSYaZX3rhCc3k2cq0g3fIzoVEuMHW1VKygXmvj/oNjHB6xYSAduhXGwxkWzBZMSVMxtcZNR0f76LSrCEnluXElf042CF/sEJKeYrEyGoDlNMb7lx9x+eEChU0eIatZwEzFqTVS2oU79O738eUf/xTHT2rYFGEgBoEBC2omRieK81dr/O3/9Y8YvZuiW+wZAM15m6yHKHUKuPfZPh5+cYKDJ0UDPNIEKK2BUgScf7vC1esrrK8iy5qM5mtzYjdpgmUcYb1dO5kvFnDvk2PsfdpHoVzEdplicjHH6HyKydXMwN+UGWPFAGk+h/sPH1jpdbKKsIljzIZjoJrD8dfH6D/YMxCNABn5iC/Ph0BcxDba4aC7j3i5wO9++xss5lMrgW41WmjVenbdZTpDsVnA/uMeWvt1bMDmTTksZimuPo6M7iPYlZBEpIFhRVAJa/K1lpiNWbKMZJavb8mdGYQIcwUUmXk+nuPq7BrLGTnMGOANUGtUUaqWEGONbS5BOQhRKzcsI+1ycIb1JjFwhkE5UqgUcgnCIEarXTWQd7Uhv24LQaOKTT7hVSwwQJClt9/E3jGbwMECGtfnKd58f47BuzXWswK69X3LMl9GE2tqNhwODPhok496m0Oz0Te5IqhWbbKEnCAbyw5d2Wel1nJUDcWigXq9Xhdho4CkzCabOwRJbUoYEwAAIABJREFUBbVcHdPzJX7/q+9sHWphHe1OH9VGExFL9vLMelwhX97g6z/8BAfHsKxO9tcafATefneK19+dYTmOjY6k1mwYiLROl1ilS1QJJDdK6O13DTzcP2CWv2twuLhO8OHVJTaLAoJcBctphFJAOhICbXNsQPqEFAU2oWMwnZB7s4S0vMT+cQ+FcoirqxHm4zWWsxjJMkWr2USn17Ks91wlMRCSmaKNsIJqAXj7/QLf/us7oyDhPqSOKRdLCCquaqxcL+Knf9hG757LXF0S8DPaLVMn1pTxzS+HePvNKYJcFUf9BwjzzPRkNoQLiiziEV5/fG7cyuxA3ai0Mbgc492LMwOt++R0J/VHSGfUAVq091fxFutkjSXW1ggyH26NX5tBLe6TInc6g2cboEEAOUfQi83cYuO1rdXbaDRCC26Nr7cYXAywWq5MVmlTELwj0EWQv9msGSc4f4Z1jp1NPl0AkzotT7CJcr1OLIt6v1+1685XGyx3G+PeZtZ+o1V33LPJ2po8bxMX2GOWx2q5QKVGPlt+cot2t+0qKmifsV9GsEW+lNo1KpUAi7nj1aXs8rni9cKast4A0LU6DvoHxpFMipHlbImUNErrnAXAmFXPa+dLDIBtDRxvHtRR6wUImzmkhdiatJETm/hetIqNT5dNZtNdwYIoTAQdj0fYxHOjbiCNBYNO1GvrxQ7rVeKogNIEuTRGsxHgYL+DZi1vFTOLeYKLqwnmJKxmwJpA8F4NrX7ZQOhcDZjkgHIPKNWBDbPfMwC3uAVCZvy/WuHFr16gVWrisHOIej0wXWJ6m98NYdU3zIrOesUhmgPTqauKKRdc01VW23DZKesMlk4nwLs3Z1jMxui1O2jVuiiw14FVI5DneoXFgrRH5NJkc0jnT7DpYLlSNZR8TeDRqDic82KZsxk3JvcoqSFK+dBxFhvW5pw1oyey0tGSAcmkZzEu59zWKDlIe1Ou5lDvsLFq26iY8uWcrYkB++PY6IaipZN1nl+FlA0GQxTJC5KSS5n7hQEIUjwxwLG2eaO9MplMrKlgpVxBpVw1EI1AqmwHArAsSaq3qkgLGwtAWlY1YzEx5bqAdJNHzhBh12STMk4qEmYiMaOU9gjpNNJtYoA7S56ZjVzMF1ELa+ycYlnSuXJsGf4s8b68vMBoOjE9x5LZHMGklFRELqBFWJoxXQOg2UyoGqIYBgZQM/GIzYjzuZJlwSdxirOzC5uLRqOGmgG1zKV29CirxQLT6SXOL77HZj1FmmVrp5vYmkIS1+K5sIlXRs1CANp8rryjyWBmu9mGWQmv5s4H6OSj8adsT9834HdkF8om9f0Y+V8CYdXQTWADrxVkGdqyC3/MNvb9Co1DtrjuK19JgIfsUx989v0S+UakRdE979r3spV9/0fzc/PzTm8hjVUglkAB+eECUgTkkE/cBwU157o+/V+BBbKJ+VOgDmXdB2Xku2rs/t/8nHyZG5/PqgIc4CbQjZ/h2cH/AjD4Gv1M3tdoj7xm8Bqz70MLE3CBp9vqWN//lH+oObkLQul6vg+nObjBCzKuX4HEWm/hBPI7fF9E3yVvPe1RPbcPEnF+BGbZ+Zc1U9Qccl5sHpgkWHQVxBonZc/3rXz50loL8L7dY66kXhgDr6b94uY643wlb/lqZWtOXSX/n98TCKc5dgHqWw5jf32039exAwjlv2oNNJYbINr4nrMgVpb5S/0Yr5mJfZvEJiBMMingUqCkzhCtvbipb/Za9hwC+ExlZfJu48wCaDc+buqSnaRj1EtM+kSc97T3JOP8rlUIbRxvvu/ra5x3/U9WlGmtbrK1nfVzAyhKN/EaAsXl1/J6fgDOl0/d38dKOEbL8N267HjJEMcs3abrybf/AVBPmyYLrt/V7W5PuD1JX0fPZdRVbMCb7W1l4GqttEZa27u6Wn/7gDOfXwmU/F3yIGxJ72kMd+fdxz8EFPtyrDEJ/+T1FXS60XGZ3vMxGV9PaH71vBwTr0M7+y4+ymfwOdI15/r5o0G+Oxn1kg2e56Sg4j6iPWDXyPDXaDG3dbkBnUu3OCcDD2w2bXK/dpXovu7UHpMO0/PwesquF9ZkTQhN6EsES9i90lFwCIAmd6gdjBkArQ0iRcVsGykGHS7asL4Cl1LyF0UCw5/aVHwoEaNTwWrRteF9cEuCqQXU/XwDQwaJv8l9hadJ9oVWxgG/q9JajU+biRYxJ5NZF/7h4h+y/uu6vg473kPzpFR+RaqU6q7ncpvDpffzvw4RjeXupvEPHIH4UpB3DRhtds2zxuwcAqdEBNLrkJBgSYnpQOUzyZjgZ/is2kC+EXXXoPJBQd+4keGpufNlR88hJe6vn6/wpIC0LnoGPS+zSrQW2sS6D1+XMvGVh943ED6JfxAU8MevcfjrIdnSPVkuLCNF9/ANJkUHNRe+/PN77Ezvy4GiYzpwpEDvGn7+Gmh8/uGn9dNe0loq8KC/CWj4+03z6xuyOjD86KavRP0D3jf2NGYZN9rLHKcMBIK3vK6eW88rneLPt967O17Jhsbsz//NfsFtQ02thb23oytIzzQzoIvkUDM3DyWW2OZZls5mKwQeisgXKlZSXipVcHJyD4cHXXuW2STCYh4jIQ60K1hJb71exWfPHqFJ+s+ADRkc5Q25XfmfTikBWSYY0YGOphGuz4cGvtUKIcKgYqDU1fUlknyCGDHa9zr46k9/iu5Rk1Xxls3LaH1APb8zlg1sZ8Bf/8ef490371Db1dCtdawculwPrClg+6SJ/ScdozWYLsmjusFqGAFz4Pr1EJOPE8wupsgnzFLdGQVIuRo4rs68yw4ggPSzv/gDHH1VYVI4tvzu+w2e//o9vv/1aywnsZWp8zkJsj559sSc6jhaGm/bcHCNar+Mn/7XX+LeJx1UQ0vmwnIIfHg9x/KaIPUStWKITbTG829/j/yWFQ9l1MIGysUaNvkUcbBE86iCn/y7z3DyLGdzQryH5fPvXlzi7MUVitsA0WhlgAGbgzF5rlitIGyE2JZi7PJrVCsFHO31UGVGJ8ud4xzevniPs3dDrBfM9AnQ7nWtnH8wGWA4uTDgjFmcT58+QaXhDK/FYo3TjxfGqb1drVBjg7F6DZvNDtNFjELYRFCvI8IaUbpELsyjtd/A0y/u49GzvIFQnbarkJpdAr/6h2sM3q/QKnYRFsuYTq4wm48tS5XR8fv3HyKsVO38Z5CC9B7tfgX1XgmtbgXT+QjffvsdtjEbK5aQS1nGHljWY1ApIAY5CTdIFjs0yy2EuxCXpwOsZhEqlSp63QPLNmXWKZumsZkfQco//4s9ywYmOGp81lNg8AH4xd/8FvPRFp3WoQFQNNxX2wjn16dIC2u0elUcPdzHgweHePZTIJk7wIvY4oeXKUZnK6xmO9tPNKqi9RLrNDJ6BwJdHAM5z+mYtvYq6DwMkKsQGsvj8mKEy48TLEYbRIPEGsSZsVUrYYMl8ozO7DZoVKo4aO8ZZ/DFBUH6xErQVyvSKTCjpww2Iev02jg+7qHeBaJtig1B3nxqvLfFYhXFXYB0Ajz/1XtsFjvUinV7jYAWQdagCqxAkGmN/mEdnX4HlVIBp+/n+O0vnmM2WlnGNJMNKXMtNhMjf3RGn7ajzsjNUe2WsXe/aZngpTyzQGOcvRtger1Eu7pnOmIZjbFNaUyytH9jwbNK2ECn3bb1GY8nmE9n9lysLmBmsxmTmyVq9bJlP3e7bTRIbU+u7i0wHKwwHc2Ml34xXqJSDnHY20er0USZDU2aJYyjNUYLBkVcY0WdZQxycD+QrkVlx6RmYdUCQax+v47lamdc12wyWqkX0OzUTVcaN/vIBdXG17OsDJQNKV22PilKypWK8XFv14njHCaVAzUzM5Y2QLSIDaDME5ktFSz4UGrkELaBvZMKgjownkwwG7BspIDxdGkBxkKhYanIpGYgtcRqPcMOS1QbO+wfdCyjeD5bY3A1w2IaI54nVpWRbiLUqwHunxwZXc5yTr7yBRZLNiHdWsVIlEYoVvJo7FVRaeRRapaAdohCswhUqby32JXJYVxAMS0YAJ0Ogd/90wvkFmT/DVAJyuZwBLXAKI4IQlaaLruY3NNm88Q7a8ZaZnQoYVZyDqViavNEfVwKymBp8dCCCxtrPFoLS8Znz324GAFXFyOMrq8NtDQOeYKW2w1yDJaQ/qFSN/CZzT7rrZLRlmSUgpgvd1hMF1itNigWKghKoWUZkyqJQDOpkoxGhVlZuxJyxj/MypWtgcVpno30Atx/2gZbLTD4wxOZ607O/9nUycd87prurUm9E5MPNTAef16vHOaseqLRLCIktzhpodItEnKzj9kYOLEAGyuMCLLEETNgHfctKaaWqxkKIatktghqlAdH7cS9F7PKI6EeJde4o9IgqE1nr7fXN3ub/Lo87zj3zCR3VGd55MhtXmQzyJ0B/It4jE6fPOV5jCZD25PlaoigQi7onAV7SUuyIqdrRpUQVssW3CNPdaletkAsZb6Qpx3FUi/Hgc4AJUtsSQHGAJtzIFfWQNEAlHiB4eAV5pNLo2tKNmxMuLGmo0GJuVXk1Y6tgoaLG2e8spQfOa0q4fV9GN+H+jFbzLfXaI/6SUoCgAUs8Lryq/yGbvJVEssKcMGNu36JbFnfv5Xdftd+5txY8MyriPTLsgVUyIbV8zID2vdzfOed+k8ZbL5dq7EbiJElJcmm9f0UAVF+xrA4mG99NWe/W9YrlXaWtCO7mcEdgSXy7XygiRQ9spu1Lno2gcCy3ynfFkDKwFReR31BfD+F41CGtmx7+emi0TRM4gfUBS7LUr7ZDcDh0eb5/o2+7/s3PkZw10/WtX3sQP4xqX+UAS2Ay89ElPz4fqVAIOoQHxRWBrRkQo0HeT0l+PA9fo6BIZ5Z1EtKPBIQxs9o/X3/UGPgtXgN+d7c136wICyXbd9TL/EnK078iljehzYUv8PXbS0z/mitC18XxYLAUR8PMB2QNSfUGAUgS2Zu9IRPO+oB0AzgaQ31bHp2yavv18mf1vPT1pHcm4yVHNWAMs6pawXqmeyVHT3OjV5KnU/mA9DCQ3hd9pGxZ7qTAa319zEV4QC6vvao0zVOP/kYEJ+FVLDyhQX0af7tLM/6J/l71tc3SkCULPPekl3qjThyCXL+3vLHKR9dc32j54xSS7VW7gn0PTcWBzyrCaf/fc2fPV9GbaH9qqxugd/ap9LHuof2FJ+F66agjLKLtYckj77+988X7XfpZc21gkV8X2eOsCb9rWsKS5Ec+rpJa8TPCIDmvPM/95fOEz2n9Aw/7wd8fL3jn1HSPfq+5sXJAJtgOioOcUALgCaV1g8wz7wLtPB71AesNDTmg8QFRoQHCU807DTDK325VLDmBkMhB7R9MOOALgdVy1KgUcWoOptUmJK64Th0JSd6sJhRvGwTSAi0uBJuH4DTYkjh+OCXDihtGjp/nHC9rgfSvamcfYHygSWNxT9UzDgrl2+i6VpcXv9GABIXJfEVpR+54j18AIqojWUEZVEt/zDWNaR8+RkpQAmhSlgEpCrNXoqYBjwXWlFfH0iWUtF8+EpCG15zIkXhKw99TwePNr4EWHPH+/CzPwY0CuD2N62UCV/zDSd/7rSWvrL0D2qN3zdG/bHf3C+TP42Pz+AbCb6h4iuZm/lnhlO2gfw58u+lA0qyq/e06fS+rwz9e2n+JBv+fNKZ4uv+HvIz/2U8az4k1/rJ0jjfqJWilIxSbvhPzyjgXaAvAXiVWvgHkxSI9oaemde6lU2X9eOD7rqX5lLZ874Bcne+fcPQdI1Hx+HvId9o1PVIWSM59WWF35NS9mXzxnDIoumaaxlX/ni517i3TdFuXZCM9+Xrmsdq6PjRmOFk0X7LTmb2M9MOSyiShiIfIlom2KZFVKotyzgtFkLs9/fQ7RI0CpFuClb6XNgFGA2mGF5fo9Wq4dknD1CtuSyC+WJqvK7MmIqijYGMQT6H1XxlGYdrlu6vXTMl5jj2ej1DYc7OPmKdxqg1a0AAPPvJMzz+9InxCJOSYM1GpHRq8wB9RYII5y8G+Lu//H8RDaZoVhrY6/XRP+yj3m8i7DVQ69VRadF52WExmSKNUoxPRxifjRGPY4wuBubMS1ZchmMTQS20OXr06BH+6D88QvjUksOtGR4B7A+/A373i5e4+jhBu+myHCeTMYrlAiplZsHvMLwaYrWI0X/cxb/7b77Cwy9CGzfryqenwOvvxwZADz5eo5wrYTVbuFLzdId6tYGwWMNyvkG0XWOeG+LkiwP86b//DPUDYBo5U490JqOzGB+/v8TyeoU02ll2HxuPGRZAfuVaCdvqGuXGDv39Gvb36qgRCKvVUS7kMTyN8fLbU0yvCBSS75iZxSVM5iPjpL6eXloA4M/+4s/wsz95bBmGzCz88GaMN9++x/D8CtU8M9nLVuI+HJFSYYdat4VcmBp9yrYCdI97OHm6j2o7j3y4RLdfBTGf2RXw/JdjDN4uUNnVUC9VkKwmYJRjk6yxXm3QZKZxu2eUHElhg/p+iMZ+CfsPiwacrjdspnaBJCpgMtzg9PW1cR6HhQoqYWANqBgFJ8UCX+P8jq9HxjvNZmjtTg+Ndsf4lmerKZLdEr3DKo7vtwwcWudSzJcRsA6wWxXx3a/f4uztEN3GgQGgxaBsmbavP7zEPB5h77Bl3ONPP7uHe0eOEuDi7AL5JEQxrWA+BnbrkvGtciEvhhMk6RpBtYRqK8Bm5zhTHz3uo30E5NpAtQNMF7DMz8UowfgswvX7Ob751xe2H+utpgF/5Sp53TeoFgro1Tsmm6N4iVq7jkpYQLKOkW63mFzPsZwlBr43Gx0UgjwWq7k9f7Ndx46N1UqBgXz1oI5ttMH0eob59dxocIyLl3o9t0KtX8D+AwYYamh3HAXIbAS8/G2E3/7yBS7eDlEPmihsd6iVq+g3++6sxha1XhmlTorjZx30T9xzMmUm5px9AL779XvEkyJy2yIW67ll+FtDLctayhm9BPmjWb2Qy2/M6GTpP7nsJ+OVVV6EJe7LEnq9DtrkSC/DACjiMKQUGl1P8PL5K8ugPto/wuP7D2wfEiVudtoWGGPzx+F4YiAlzwJuLzbdo6G7nE0xuL60RqXdbscCEqQW2d+vYbECXr06N57iZruKvaMeAma9EwCPCTBSPpZG30FArFByHNm0ZamDGwxQLBaoVgJ0myWjM2LGb8SM/IsJ4jUBZLIXFFEkF3STe36D9mGAPrPaE+DyXYLB6dCynollJWkR6S6PZLtDZ6+JXT5CtbXD/nEFe4c5MPl3FQFnpxucvh9i+DHCbkPihw0a1Qq6nZbpiWixxnLBRk8BdpzzTYwojbHNxxbEKVcL6J600Diuo9QpIcnHyIU7y/jnHDaZZboEyivgt//4HtEgQpgL0ai6jMDR9Br1Xhv1vX1rbrjezLFcTQ3EJdDJDN0iAoTFijVO5JoWSzlE0cIolOrNltG/cD67bVJ5ANEMWI05fwkuP15YdVStXjEglJm4bA4Zkd6CvIPVpsnT0b2eyUyHdD6OWcdoOs5PI8xnEUpFJqGQK3WDaL22bGZyjbPl74YZ+cZp456ZupWZ0UElh/2jBqqkveF5RpB3y+qOGNuEDcRLtlbT6QzRamo+QTRdGxVRvNgYrdpev4P9gzbuHZetzwL/s9SbcmXg9ditP6mRCd4yWGVZhwG5lnPG+79miUMpRTEoGHBB8J7BB1Yf5FGxIAcBJNkvzp8pWpCCvKatVp2Uo1wNa85oINSONC+hpa9bZjPJNsilbZRjW2vsyMAHC7M4V6Q3SdKN8YYz+MJGl+R9Dios3SlYg98CM9TJKb1ihjmznCnLsZVa53cO3GdTKi6OrUVEnmdSrEyRSxcYDs8xGQ+QS9lkbobdNkKtStA5wXrFwM/OqlHISU27rFpl8Chyz5Nx2NIO4z/R+fkgjOxSZcPKV/NtWR/I8UEF2fkCb2Tf6btsfunbrPxdGal3fUj/b98HkA1suivzJfg+76V/AmN9W5f3WUYOvPOBNt+H5O963/fvbvyLrPpSz6Dn1DMIqFASEWVMn3G+pAO2BEJr3Cy552v8ns/9yeta1nmSuMAgyyQ8AN8HSQUgCTTie8ps5vNaxmPgmu5xnHfBcf955RP4wI+eWeASx677y89WFqF8S66JEr4MdM+odvw51/z4vqvWQJ/j9RKPekHyd9fP1t72/Q5hH06GHMcwX+N8CMTVM0meBAryM5Jp6oqCVYY43XMX9PaTkdRnSlnkAp95GvprryxUBjZ4bwbV5a/yGTg+Pyud95CPKsDK3dftKz8Ioe/a/kydb7DeuExgzoXkzAdUfX/WlwcHIJdAqgertMgyczWPwoXkk8tn8/ef2TJZE0SOjf/Xmd7jvVz1uAu0S2/QrNS1fbBf2IbvZxsgWXQJivJdWW0i39TkIKvs4e8C6gTSGagfOCxKekA4AT9ja1Us3VBi+HS3HL8Pukq/CByVfuDzaP/zftzT5luzQS2bA2eJhNprwgV0PfnY/vj4+5rJGJbA6Gw67b9bHMFRlIjiRDLF6/tZsn5Qw8cZdB2+r72u13hdzaGwQ+FCPoYoXadggORLayndqb99+ePvHI9kWueJsDQLREdRRkPi8AIfA9Ee5rikk7XOvKYwRf8c1D71x+OfV8LvhEsJoJZccZ/yXnzd6QP2tkoseYQ4kX0+o7zK7RyOJgwvzZoO3pwnFcdOQVue9xV+yevyd95Le0p7R+MWlZLJ6//2P/13BkCTA5p8wMyA3tHqMbOHddlqIuHKbqSINTFM9tMiS0AkjFokCbEPYPqHqhTwzWntKTpNKh+KzpHLDnBRLwFnEgwdDj5ALqOAi+8rEi3O3cOenD4atwRMz6XnkEFkBx4zMrKSAW1uKV6OkQt79x7aDJrPfwuEdd9zBqCAMr4mxXD3e/44/YPQPwQ1x3pNG1yv+88mwdKBqXn1wVUpIilZ/9n8w9q/r+aX86aojw9w6rPakLqf7i9lbvfKmuhpbe6OVfPAn758SBEVss7d/vtSFDIqfgyAltGkzX6zHzw+O8mYxquxyUgyMDN1EViOR8EFKVUpbV8hypDRXDDbSQe4NrrfJEAKxN8TWns7rIuOr04Hp57dP1C0Nv586Fn8NfYPCM2n/+w/ZoxJbvy97/9+d810EEpO82w6lRn90i8ylDgffgTxx/YBQQ7OH8vcFDiRAap72BgyCg4dAvoMS3BvDQwXtGOGM7JSVnL6FooVxEkOQbGOeqOLTcKGRAX0Ol20G6Hxooblujm35A29OB3i4uzcus4/eXSMZBsh2a6M83EROU4t45RcxsYzvFpGBjwveODBdc6m3ul1uwYOTmZTmwdm7JE+Yu/ePj759BnCatWyN4nYkIKApbkq61uMZnj1u99jNZlZZnFum3OZ0vUq9k9OUOu0XEdoJFgvIywnCwwvRkijLZJFbPzCbETBOScFCA2dTrdrB1+cbHBwcIBnf/gYh1/VUKwVUNoGIO3s6APw7vsI7158QLPBRnYFc25nc5chVsqVcfrxCpPhEnsPe/jqPzzFo8/3QTpLls0PPmzw4ts3GHyYYDqYWzZbo1pFLSyDWR0VZiamRUyHK5wNzlFo7PDgi3v49OvHCBoFrFPnXI8HKyyHMdajBNtpahnJTH0mlcQmSZGkOySlFKviHNVeAY+fHeHTLw9RaziOzFzKBoE7vPv9FaIRUIgriBdbzGcTyxbs7dXx5vQFZukCX//JT/DZF13kGSvaALMz4Nv/7wPe/f4toskM6So1QHaXCzCPYsuoq3VDlFoBkloR5XYZrYOmAdDMli2GOaM92MzyOP1+ivH7GappBTUaw5sIVauIztlzLEjVGVSQFBLU9xuoH4Uo94HO/bwBOAS0kg2QLIF3z1d4/e0ZliPW2BMYLyFdrTAfTyx7rt1sWVnmcHiNaLWwjLvtjsBQxYIzzAKJ0wUazQAPH+8bpcY6l2BGADrOI78NcPH+2pqckSKlmA8QVsgvnMNgeInhdIBWr46nnz1C/6CKeL3B21ffYnx1jWq5iU5jH7Wwg21SxG7LjuYBos3aMgO3uTX6B22SRmCHNZ4+fYD+fWBDPK7qeJMJJiUL0nkA588X+Lu/+md77qN7JwgbDIavsUuYlV7BYauLYqWIOIyxf7+DVhsgprNaAFenK/zuV6+RrIqokDyagA6byxRzqLWrWG4iC8LQ+WKjMqYLx4u5Na7Mb0sgGy3Tw3NMcD2s4OGnHdx/AlS7QEpe4RFw+ibFx5dX+N2/fI9muY1KsWzZoFVyMxAQyG9R7wY4/KSN/YclCyYwodV6Xu2A1ZRNI1O8+M2lNZQjdUG9XbcGeax2W6+2tudSNhir5rDNrxBWimi0OpiMlzh9d41kkaATttBqNNBtt1BvsGGny75fLIDVkgD0FOPrMaJ5hL1ez3Qe+XJZ4lcKS6i0algaPUaM3l7XQDJmXlJ3s0Gky5AsWoPELBHHso3DWtVoLz6eDcwOZBNS0m+wJ4RlcHIe0hLmE9JrzLFJmMnjnMqAzeNK5JsuYTgcG8XEXp/ykzc9Qla1wUWKjx+uSHJklCkJky7KO9tf7X3qwBqTr3DxcobZKEI+o5IqsHkhs8yXKwT1ItoM6HQK6B+X0O7TeXUgqzUJHAEfnzMb/QppskG7Wbfme9RRBDUvLkbWN4DBCiqVAjuWBjms0jl2+dj0VdgP0bnXQljPG+hIooWgUECLzQjXwPIS+P5XHzA/nyFk0LOzB3KHXl8PEGGLUquBmDQYxaU1eLS+FCzhXpELu4RKvmYVPr1uE612gPF0gsvrS1TrVRweHxoQvolT419fzxMsJ2vj6WfAj5n1nzx5gGqjgEbLAcznA+Dt6QWiFasA8tjf72O+mqEY5KyipNFmxSVwPZhYkHU2jqxhIAMvpGCp1lmhmWK9iewe0TBCsAsyXv+OnePMxi1W8yhXCkjyK6ugiHcx0gJ59yvpTyOUAAAgAElEQVSoNzqoswlkgc+7Rr1RxTbi3t1gcDbC1fkVeq0mjk8OUWP2ctll9TtPndQowGSYIF5yXKmNjXz0ZnfQhyoXUAzzxhVeZ9CIOGQOYE9QZr5vVjtrRsxAsUUzrckxsJzPzc5vt1naXkA5yKPm2EqMe5m0NYvFJuPjDCxQw74BpFk3G5C9FIKiVRnlSwyYkTIKGM3n1oOBwH1vj02S8wY7LuMd8iGbCzudYBgzE8vZa+KmwsGVuHOsBGyolwikEzznPOd3a6uCiNdL7NIV1tEUSbJEIccKAvJIMhDp6KsY9GSlifM5HC80AWjuWdlQsrXlQwnguLHXM5BXAIP5YNbMytmBvv/Cawgsoh0if0tgFb8Tlm9pHgUY+wCYrik7VL6mbF3Z7QIeZO9qXPJd5BcJJJKtuo5drxLZ9bIvZV/zb/kLsjkFjBq4l2Ut++Py50qvy7aVz6jEAIKXmjvZygbSFh0vL8ctYFFzy2tRZg342d1SKGjMvn8mwEzzKH9PgBP5j2XTy//RfQVgy/8RcCdfS88ikFPra9s088OUMS0QTD6VQBJr7HkniUbPwe8Y2J71ZNJ15Z/Y6152qA8MKWntJtDh0Y/In3LPybV3CX1+4EMZ4Lqm/DEB0E4WcgizrHKrSMgqWISt+H46r81/FvTJgghuTRyALFxBQJSaW7Ihsy/rArMkM372rwBkl6Xp/FrNt9ZG47Amr8yejtc32ZNK8NGc6bOab9+3dzKQIiAPdNYXy3//7hzomryH5Mc1GLzVGXyd1Zbi8HXJgQ5nEhhHig0/qKE9Ix9UYKjGTADa10kEoOVj23hZvZoBtLavvERGW6eyA8a1f4Rn8b68Dv1/f99qL8nX9XEJrYe/hubDeVnPlA8+HwFo3t8PWGnNdU2B4Nqv0k+cAzbOdTKbIdxeBrTT9Y5ShWeNQFx+Xk3+BML6Ot0ft55P8+7jBHzPxpBxK+tM0fd9rEjBqLt6V/Oo+ebfem4f85Bu1D308yZxzcOdfmxfcix+gE77XNgRryNdLT2ns0L66CaYkDUT1Rg4XmZRa64U4KMOIZZqNChgJrU7k20dxXywuw182hzsmAxx2yy13nTXpS2v+dQ66nyVrtL5pTn28SkDoA2pLleMgoOOJA1oGv3sYM+SR1MieRfF8EFAWyTGyzPOGU2EBJ0TJiWiaBwH6wuSJlHf0UGpQ4wPwQHzoQgWaVNwMiRo2uxaGP/A1ubga0LpueDa9LrOzTW2WUfeOwfCXSVIK5lj3KbksXW8tno23lOKSGUqPujnGzOcZyl4LbBTWG6D6poCoHUI69Dwxy8l7wOFFDQd1P6m1Wv87N3ojOaGr6v8xJRdJqQynqS4eC0ZPToEZEBq4/pGg9aJ1/QBQilgva95vAtS+s/DDF4dtHo+3VNy6a+drn1jkGQZtJpH3UtrIgNAa6Eggw5LOjx3513Gpgxjf1wyCDUONmDz94uUuIBtlaD4xo2/Dy1zJSO9p7LivTgm/vM5hHxjxB8DObC1BlpHKT+B7Lof31ckWeOUrPnzKuWtw0Nrrz0i40zGiT7nK1Z/jSXzmk/OxQ3YnAUQfB3gy5wOat8o9g0VGly8lqKVMjT07DrECED7h6EOExqwN/LJRj+WXcfTlk5RCaWgjmKpil0uRL3aRbPVt+wrNijstNp4+mDfZTEkzGzcGhf0ZDi2cndyJzatwRAbiOWQZxOuteMN48E9HY2RLGOMhyNrNMgMo3K1gv3DAwN4Dw6OrNydzzsezfD69Wu8ev0WMUFZNjZkcyHLyq0YrQQDkMyM6rZaCMsFJNECbTb3K7AkO8GH03NcDUin0UK923Myls9hPh3j3at3uDy7RBiEVubNnkOkIODhdjW6wnQ2sww4ZlUR0Hj48CEefvEI7Qc1NPc6KOdaqOSKmA9JoxHjxXe/RxgUcHDUtuxSOrvk2cylZbx+dYqr84lldD/88h6OHxxYGTid5MlwjhffvMKbl2dI4gStWg2HR3006yHYaIsZXttNAfPZBt89f4lGr44vvvoUD5/eM47i9XZjjaqGV0sUNgE2k8QA9UK6NRDbeDkJJiyWGEwHmGOF5mENn319gqdf7iEX7KxZFUurh+dbvP32EssBUI6rWM0TnL1+h2ajgj/82ed4d/4O03SOwweH2NtvG+BAE3R+vcbb7z/g48tTA/TJp9xrHxh4MprOUCjn0TtoIGiFKLRDxCx5boRo9esot4rYpitrarWeJDh7MbDsxzpCNAoBCsyEJ8fYroRVskG0SxFRB4YldB/00H3YQrhfQtgni8wWpWoAYj6FLTA4Az5+vzCu5tUkQidsoJTscH1xjUKB4GTTKKmGk4E1imN1R7PRxZqZwsMFZtM55gvSOOTx8PEhWu02SrUWNnQAjRU0h/l8aY1lakTydwy8uuoiNqUcDC4ti/X+o3uW7ffx/Qes5gvjA2epJ+X52dNPLcOP1hV5xkkz8PHsPc6vzlGtBbaHyBf+7NOnCJpl7BowLnSy5TRJx7tyIPTgzRp////83LK9753cN0Dn8vIS6XqDBrmtwxY6ew20P6nhiOAwh0nsd+6oT/7pr19ifLFGq36AbcyMSEfXxcaKSW6D+Yq0IpfY5Deot0JUyNm6ZcPIPDbLHZK4YD05doUYD58doL2XQ6sTuiDScmcZmNPBCvFsbc1Ga0ENq9ka0djZSnTKGu0SgsYOzb0i8hWW4DvnYq9/YnQPyxHw7b9GuLqc4mp0hnK9gna/h0ajaY7X6ekHJJijtReiuRegf9A02grSm3z/zTtcvR2iljTx4OgBelk2LE3FeJVgOp1bc8hKqWpGKqky6CyxlJ8ZlGtyw5aLKBG1L6Ro95p49nnLuIhfvBhiMBgbH2213EKVnC27vGVNMst1PB0iV2QDbGA0cfyYbBDa6tRdlQpIFVM2oG+z2hrv9SaJsGbTwJjZVmxqSjqcChbLGYbDSzQbZfTbTcuUJghMUIAczaTEmS6WiJPEmgAWKwShdwbKJ6stklmI9ZwZUqR/II0IaRdyWDJ1OgCa/TpaezXsHbcMjHQNkxzdBOmWGGx6/d3MxtFp8lkrKBdZBstmf3OMZ3PMohW2ua0FL9hwlTQ5bCTKRpe1TgO1dsNRRGCLXDFv/PEhHd9limgU4fztOcbnQ5QLZey1+6hVKtYcaLGNsAl32FVSdPbKaPeqJudc+/l1jOHVCtVc0wIizMxmMdVgNMb59bkFZA6P+0iLMc7Pz7EYsRFdDUmUYrNIEBYL2O+18PDBkQVnmm3HOT1ZANMZMBwtMR5PjZ7jejTANr9Bs9dAe4/dFFNcD0ZYLxmQyaNcCtHr9C1oV20YBozZeoVousD12xF2UR6H/RPs7QWYDIH3HwfGm0w+/00uwrawRq6UOr5+Ur806jjcOzTqin6fGbkuaMIA5sUp8OK7t4gXsZWlWiYPKxJYUZUvmSzm0yIWswjRfGGZwtRbcvrIjViulBE2ysbN3z0AimWgUCaFFnB+trWgBzPM6eRvE1f6TgB7MVsabda9e/fQqDI32vFzE6RgBjrP/OEwdTqSzbOsCXwBqUWVeH6TyoQUJY5qhpRB/H2y3GAeLayhZrVRRiksWpPCNSPebObGG7FZMG38AunBXDCOMmr9C3fMhGSvDzapJY/2BqsoQbSIEK3mqIYc6wbJZoHlbIh4PcFmNcHw+txA6XRHm0XZkK4RIfcz9zL1FPllfVtQPqb8IfmLvp0tZ5YVcLLlZTPKh5Qf6NttvIYyA80OzSjk+LrAaj8DzwcrZMfK1hSQJDo5vi+/wPdZNC7eTzY6dZb5EgVHS8HP8Pt8Lj+j1HxMjxpD/uyND+Zx/2o8sk3vAiaaR/l1zvfOwP8s41nzIFtbSVtsTiawx/clGFTVPPtz5c+RggV6TmVV2xyZxXObga1rCy+g/8zvCwiXXa7nl98m2ZD9LhtfWXjyLSVTDiRdWwCJ72lu5BvJ5+H9fCDV991vfJAsA1w+muRAyV1aM8mV5NP8263jWdX4JDf8rHAP+dbaF76vRQBaz+KDcJoP3wf25VBj4/6Tj0R85aZiNmvyalUQWTWpD95qnZhMYsC3VWa4bF9HE+j0msZhDVczgNWXI2EPPmbj++IMQPtYjeaWc8CAFrM3JR/+fpcP6MuJ1lnz4AJOt/y1hoVkvqXuw7NQfaDse1kGtORE45cM+9iIAXdbB4ZKnnyfWJiK9pp0oGEuu+3NfCoIIqBSOsF0hkeBK/kQ9qTnVTDDx5J8veLLKccvrMnHHLT2wgj4fQUzJN/ylW39DBdjcqbDlwSsSifxPHC6JrzxqzVu3sMPkuieHJe//3+AA2QAt9ZW1/LXg3qHY5Ju4Zh0Tf4urMvHv/i7dPPdc4ZrLnxTOkL343Wl74SV+PKvvcqfwiV1LR97Ukaxs+l/mByr6/rn5V0shc98NwimuSV6Wyry+dx1TUYzxc24gcB3p6ccpQrHwO+znxHnhZSDembJsc4voy/MKpuEM1KfSI5t3OSA9gFoGv0EoE1hlAhCu7LzXMaVqwW+AXwyYFoHhN4XuChlK/BKwiXgSourw1MRBUUoBeByErWovlL0lbIDbh1IroNIwBO/K6XJ7/sHpA/osfTIFiP7gL6v794YFsY558A/ZivwfW0UjenuOPTM/kYjX6SvOLUJ1CWUw9BzSWHx+wTMKJwSOP/w0Rg5Hiup9SIjPmAtJeofFFLcUlACJ/159gE8bTJ/nTW3/oa5O4+6tz6r62seNY6bhcoOeT2v1oMGpObH3+CSJ1/Y/TXX/ZntJJn111jj0ZpJceowUXSHQI/mVIaCnlUKiu/7siBDxN4vZxUGXimdb4xoTP6+00HF69LZ1IaXAeBnUlO2fHnTc+u6POD5vg4YyaKAdikmPZMAaM2vxiKZ8Ndeh46eR4rQP8wkZ778Slfw85Ir/zs6GE1WMi6pu0relyP9LgWqdfEjojoEZEjoUL3ZI4kLeCnKd2MEZAbszbyZwZFaGTZ5f2vVNnIFRhurCKsEGDrGI8lGhP1eD88eN7Gas/x/i/H1HJPhzPgk2VyDh0C33TDgrN2hcVgxZ5enBMFWZh5fX4xw+v4DTi/OMYtmVlb++NNPjOJif99lDZKeYj5zjaX+6v/+WwMRqANpbNYrzCprWFk7o/9ssnF8fIT7x4fo95t4eOJK2nlP0hb/5tff4exiiGK5ad9dLcZYzsZ4//6jAeI18uMe7uHJk8d48Oi+gcTkoJwt5nj//j1+++vf4OLiCq1GG81+Fx02EGy2EObraFQ72MV5y9r+8PY59npN/OQnj/HgIdPIsgZYEfD+1RXev7nA4HqMZrdmXHg0nm3NNsDbV+/x+tVHy6D++usv8eSpA0HypKXgPMwSXJ5P8I//8C+YTyN88ZMv8cmzh+aQk696Nl0ZyFcvtwyI2CwW2G3WaLVCNJvMynZG/+V4iFkao3XUxtHDJqq9EmabIfr7HXTbHUwHMV795gMGb+corkMEaRlXZ6fm1X/91edISyneXJxa5l+rwcaUFaNUmU8XGHy4wuhyioQZkGke3faeZbbPORZsjNaBWcvtoz42BRiXa+9oH/snTHMFzs6vcH16hbNXV0imGzRzISp0kKkzmJqXFqzccJousCnukLDk+14PT75+gs79OuLyGmxhxyzfMKiiWixgMwPGH4EXv3uJ5WiJeqGMGgJMxzMUyBXJAGUApPmNNUWsNeuo1xuYz1a4OB/jxfM3uDy7QBCU0G7VrBlZt/8A+aBsGZ3reGmND9m8i5mRPPsJZM5IoRK7ss56tWaZkKen57j4cI5KvorVcm0N4WaLMf7gj77C4f0D4+xNiwkOjhqYr2K8efPG1nY5XaBZb+Enn32JbSGHRZ7N2zbIFXZWcZAjB2qcYn41x8vfvzJ6HAJCuVIBHz58wHoRYbvKIYgDnDy6h/t/dIzDR2xC6LLeYzY5G+7wzT+/wOw6Qbu8h1IhNH5d0mK09ppo7wdYbYHv3rxGXErw4JMTHPYr1gxtOpzj+mKK6TBGfle0RoL9vQaK4coa4ZHPnc3CinlSnbgM/+0qRpOUIEtH5UFqDPLasnqgUsujUIoRb6eINnNLMNg/OMHh/mOryDj7GGG+WGIUjbAtbm1umeW8jXd49eoFCmFilCk/+aNHuP+05rL7N8D5O+Cbf3qJ028HuL//0LKVqUMJytE2Wc5XmE0X1iyN82LOSiFvOoNOCSkGqg2XxVxphLh33Mezz8qo9hi4Ab753RlOP16jlK8B28AysgmUtdo1TGYja2ZJkI32Kcv7290a9g96qDWYYgzMxsD15RybVYK9Xtua6DHR8Pp6jqvrEZipzAswY/X165fYblao18qohoHpMOoT/ifod3l1bZVKRw/uodUtY71ZI9osjNs9npexnCyRK5B2AGi2yBNZxHwdIWEmeLJCWA/R3mtac89dfmPN8nhelHYVICpjdLHCcDi04B0rCKLl2mTVjPZ0g9lqYXzrnf0OOtxXDDpt1jgfXGM0XiAosyndbdkpg6LMYCRwSRqk5XSG4WCEijWr5GdNRWCxmSNXz+HgYRefffUYe4d5A3cZQJ2SS//VFNGYnNIVlCyBY41pNLIASrlWQamWx2h5itHoGs1aGw+PHmO73mF6PTUKqGajZsEeRld59i6ipZ0v3d6e6erRbIEPFx+NJoL7tXfYRa3DSgMGm4ZYTuZIoh3u7R3hyYND9Pow/cLKAFIDTcfA5esR5oM1uq19HPbzRm9yfgqcnp9jNB1ig4UFAJr9qs39dDG1vUh++P2DvjUBLgdF07vMMp5PgJffnePs4yV2Kf0I0lPkLdu9kCugXq6hlC+bziHFSLnkqhON09KyQXPWcDEfFFCokJec9D0lhDUmqxBAjjAajQyNJ3UNm/oR4M2TwiXaIp/m0Gl1LYjLYDPPQtpBjWoD5XIe4+nKZIMc7ARLeC92pCdXB/21RrPpqIIIHvNl6uNCitV2hWg9BztBECBnZnchZPA5xDphk87EKJPYFI1NI6nPGChhLIa4EfEoVtU7/uwZNjEBCFf2b01Md2ss5iPMxheI5ldYLocYDU8RR1ML+jleeJc4wDk18Jf9FIwX2oFMd31Eyoiy7OQM+06/+R6WB35rw8sOFLAgW9H3ceSzWIl9zOxsl1zl26ACKWjv+SCn/ADZuzdAeNawSQC0D6Ldgi4OoOZ7SiASB7T8Gt5Xtjc/SxuNthrvo2w9JpgIKGIlk++3+D7IjY/D0uosYUv+AO/hwNXE5o/BEB+IFTAiwIFcs1of+YT8PGl0fP9VYJPGJPDZ94HESe0WzvnqmhM/4UnYgGX3Z1XAvKfAGK2Zjx34r3FcPmjH6/3Ad+Dfme8jeZG/Lb9HPqzWVT6MPqe50N/CAJRkI9nidfhZ4R8Cm2hcyzfUNfRZPSfvrbX3fT3DNLJyd8m3L2taF/+ZBQjLzyEArbnluvA7JotsKur1cRKQL6BOz0k9Y+NMbuk2BXhqPxlVRLlyk6jo+6P8rq7tY0KSV1bo+j6m5Nt8udTRUAhAk5/pA6daPx+bEWDtqhFcAET/WJkmWXXgvaOGEZ7ERq58XUEszbePLfi+Me1WAfwKZmhP8W+f5kJrY3jN1iUaCcsRhiP9doPxZJSx0ke+v+8A9lvaV99Hli8sHINj4ueFb0g/aU7105dfXy9qTTUPedIu2f2drtMzax6Fb1Eu7sqL1lj7Qvicj+/oLPGxO+0fYRSSA17H9/VvMTY3v1pDyauP0/mgMO/vf1ZzLvzJgNoMbNdz+ljO3XNKf/sYmp7ZP2eEX/gYi17z10Wv6Zl0LeksnbGST65NvcYEPBfgM3wxe0ZiDzp/Te8n65uEWJPbigPYLbnD6L9cwiznlucT57vdbhv+KJnie6QP5b0kd7n//X/+728oOGgQsHx8y6qsEkvJGB3PJj2Lst8F6/KegtDhwBtwAByYDjVtBB0q/KmBKQLIB/YBMEae1MVWylsHmg4EcaXcHZcWQ5uen9ck8UD3F0uREQPMstKDmyaDWYYty8/vKioaP05p3NIA+IfJzSGTpe8LtNJmdYrfdbrUexQG/xDj/Cl13kWcbjvGMkNDXEsSZh2cUlDaTH60yDdYFFHS5+8esLyeD2zyOlIQ/oHuA6y+0tR6+we0DhTJicbsH8D63o9tsB88I+MFWYOCHwOgldl618Dk3+4et40r/Hm5q/z1tw+i8n7KZPDHq2vrehyvlCB//4EBRe88M6B9hXsXtNVc61r6Dh16Adp3lbH2mJSL9pkOM3udTee8Mj89pw5NKS3JvvaZxqHn1vf8fcjfdQj64K+Uq4xoGd23itEdmgKFZaDcPUztQC3eVhv4xrcMeh0EvvLXuCTXuq6cHN2X17iJcGalWgYc+Ae7NRRzrzF+6Ma9NfCZmc9ldqvKMzO9DKPjyDGlqYRGvYvDgwMc9jsG3C7nkYEEs+HcSmzp8DMT79nTx+h36yiztD0P0J9nSfh66RzDeAlcXQ3x4fQjPpyfWWTyJ19/hcN7jp+TyfCuwRB1OvCXf/lzyy5jNlOz3UKplEOz2cb19QiT8QxJmhrg9snTR7h/v45KxfG5MlBDjupXrz7i5fN3Vh5N43CXzs2J5jPTWV5MZ3bw/Pl//p/hybNDFEhx4KoMMRnt8Muf/xL/8i+/xOh6jFwpRK27ZzQNDHzu9/btQCPIVQ5y+Nkff4lHD+sotjLpo680AQYfE3x8e4mXz1/bG1xjgvMWpMiVcHk5wGQyw+MnT/DTr57h4D6AhnlZlqG6XLDEe4df/MNv8c2/vjLw4sHDY6s64TywpDwo1C3zjZNNYCKXIwVBgbSZZvBy/qazJZJigFKtjFxti1xlh2U6w8PHJzg6uGd8oh9fXuD81SU20y0KmxzSTYLZeIROt43jB8dIUmZMFizYwIZNW4Kwq5VxKM8mUwM72MRPxqkyyczQATlfcyhVQpSrDXT2uzh5cmjZhqPhEucfPuL8zRXSRYJqLjCeYGuwVagg3RSNF3y0vkQa7LDcbtE+2seXf/oT1Po1nE0+WJNDVmhUKjXc6z8A1sB6tDFge71YIpmtUEgKlglHcIVNxiq1MvbvdfHs8wdot53MsYH6fAr84h/f4v3bj6hVG8YRtyIHcqOLYlhGtJ1gtLhEpV3A088e4PGz++jvhxiPdjg/vcJ4MCOyjb3eIZJViu+++x5zlt+ndRZ1G+fq+fAUTz9/aIAaqSuCRg7Hj7oIa+TWTnFxdoUXv32L0cUMD+89RavdN/B9V8phvV0ZZUiBzxFFWI9nRhNBtPXxJw/Q2W8Z8MPmau9fXGB+vsK942M8+YMHePzZAfb6pJwAZsMNLt5d4vTFNfJrUhjUUSONCDNe0zXylQL6J3tgKefv332PYqeGT78+xuOHLtuQ9BqDsx3O308wGSyQJqRJKlgzs2qjhMvrC+zfO0K3s4fpYmYUGZs4QrfTQa1UQzRdYTaY4up0ZLQ49SDEOloiJmAaR9YIrVJtoN8/QbO7h6vJyBrX7SpbFKrMpqTOLiNZ5/HhwzsD7R4+O8Kf/BcPcXCPnPFASLxtBrz5HfC3//FfsY0IprnqG2Z3mvNCjt0xqX8StBuu2oK2Wpk9D1jugdReC4oVa7ba3Wtg/7BqIONqA7x4PsPHt+cYXa2RbJhJRH7qGpqtGuKE5BEJVpsZKo0A/b0WDu51UW+ye7gDUIeDLS7P2JB1ZY0UW/Uauj1mOwFnF0tMJwtMpgSOyfOYgNRr8ToyMJDAIMdKPUY+XgP8tjGOTg7QPyhYFjNPberD0RUbHU5NsRwd1XHvuGm6ejIDFqstPlxc274oVZh5WzEubeoPltZWA/Kyl7CYAqPRDLlcHuWghsHwGldXF0Z/M49G1lDv8bMHOHlygGodlgHNpLPr4RovvrvEaLDAfDK3RnVlllcaakgAsWCN/tgkko2qGgwu1GrWjJUA6oezt5jGY5w83sMf/unXOHoQGLBLOSS3+tn7GNOLCPmdc0xJyRIlS+PxL1RKRgUSY4RqrYCnj59YQ93tCliMI6OuMV7lVc56GjCbnFnwtG/39rsWYKp2Qlwuh0YhRFCdVCXsgc5mu+T5H1+NMb2cod/o4f7RfXQ6jouZ8TOyXFGPf3gxw/hyiVq5jTYbuW4d9/fZ2Qij2QDNToiHz45xeN+B68PxBlfX13ZeMXuOWbgWVM7zbC5YJdJgMLPALnW8gV+k32L1DRsUkqJindpPntG1Woi9fVYNsHEo7RYGe2Kst2trHLkLyPdeNA5ogjUE13nNWpXy1UBYTi0ww+ai+dTRsswna0SzNWZj8imz6ikx2WdVCAM20+nUzo1iOY9yg9zmsOqieLMFabSCasWCXTGz0IK8AeAEnsnzTqqT/kEPe/t1hNWMwiPmXO7sTGdDTSbUlDLOax7e9UYO1TLpRRx1zGDAgPYKy8g16azVKkhiNlEeGAA9n14gjoZYLkindI6AxOpW6h+5TLisSav5YDkG9m+zHGUbC7jzgQMfFOF5aNcqup8CQ3y/x3fiZScIJODfRhmQUfjRFvUddQGwyiDz3/N9A9+vkv0tG1iAhmggfB9LgKEASH5W5efygw3gzRpoCRSTrWq2LwGyLHvaB2n03PKnlLhFm94Hi80Py7JUZcPK3r0LHFPW5bv4ADmBCPlz/lxoTXhPgYwEI3R/2eXWq8HLgPbnmc/HObF1zugwDAzJMqLlm/j+svwkA1MyCj75+pIR//O8+12/QZ/XOvJ9cSgLeLzxZxPXg8aXP35eALRwh9vgy225OzEFUngIJJVs3mTHZ/QgDidwHOkOA3CZ9Pw8g4tKOPJxDMmH7/fwOvwuf8q/os3LddHzcSzmt2aVwbI7lQCkzGxrYMa+MbRrNi4z8t9aR5fxTmolp0/9IIMwAO1n3wfn77Ir9Dwau90v53AmYiL8vvawv//8faN9IepW98wu+CSfnUE9yZsD412SoXxDAtAC2jKuXIUAACAASURBVDiHel33kXxLDvM5B9BpHgU2cj35n4CfMsZ5LUsyyhqn8rOqgObzOwzjtlrCyYvbG7wf3xe3t3x6+f7ao77/zmvy+gKAHeXILae76B90bX1XukL4guaO15N8MQPa7fFbTmfpdHc9l+XMM1bfv7tHdK27Y5eMyI/3vy9sTbpXn1HgT1iJnkHYAz+n+93FKiQfWkMfZ5Iu0v642T8eL77G559TWk9ffnz8Q79L1/r4iu6heRA2o58+DsRn0n7T+vFaXHfiljXaCh7mSHm0f1lvBN3D2ewuGZbfr7CXE4NAWRBaOpQAM5MyqVO63W5Gt+UqIfgsBKc5Pumb3P/xv/wPlvKbzzKe6cATgKZyISDNhCDbuPnb5oNS0O57Lsoi8Ez8Hj7y7YNpEma3mW4zQ6UotchSZooQqaTDP2iljO8aGv6C3xgqWeq9NreEmmNQgz9TKGRnY1TNCPhXYJM3W7gsJfrme1n2pdtEznjxN4Q2gMAqCcdd4eYG1D8nILccQf4BS6Fzi3fb9JD3NrDLA+79w9PfqJpffxzaBPyc5lAGgNZHhy8/q0gWn8mMn0xZ86c2qb+mPggo4dVB4h/u+q7WXBvM33Qaq9b/xgjMKFPubkZ9TmPz511ArBuTWzf/4PM3sA413U9jcxvYZV/7/2SISI59hS/Z0efNgFi7DSnZ0ZorMCC50jj4WY2f32Gmk690tQ99ZSPjwP/ejWxsXQmIDgd9X4rPX2fJkD9fOuikgPX8vmxJTrT3/f3qZNiVcfnPJnnhOCRvvLYBb1m0ztYpC/7wd42Bn5GhKN2jNfXlzj/gZCToUL0xkDN6GYLL/tre6gG3/yQfyYZZPuwuy062BA4ryOcq2O6oJ9hQjY0zqmg2+1ZWTLBjNh1bufFkNMZsOHXN8sKKcep+8uSJ8asSIGEZDJ09Phu7UxMoatdbVq0xmkV4/uq5GYSfffmZgQ6XA2bzjo1Tlc0SOcYXz18ZF++jR0+Mc7XRrpnRMmQZ/tXQyoCDUmgUHnv7Hetkz3JmOo8Mys1nS1ydDxBHW8vMvnfcQynIG+cwS+1//813pif+y//q3+Pzz48NeF64vjcGDr17e4G//qu/xsuXr60RFdGUarNj2VfUt1G0tPv+0R9/hT/7808NvKbTTSCY/bEGF1Ncn42xmm9do655ZOvOeWEGmGXvzRfI54r4/Kef4vikgqCSOdpW7usMZ1KEXHwE/tP/+TeYjZYGBtSZbTSbo1goIyhVTbdWqiUc3euj3amgQcqGLekFpri+HOH5izco1zpY77ZYpBFa+03kK3mcPDpGr90xQCgerzEfThFP1lhxbotFjK6HxqXKM/LB/SeZHNRwfX6Js9M3WEdzm3dSDlRqLLGvO67FAiPHJcehO4+RbnJI1uyN0ECpUkVYd2Xxhyd9A81noylef/sGaZSgnCveZMts1hvM5xuskhVmmwGidIUNiji4f4zPf/Y14uIGLz98b5QkzMBkkPQPvvgZmmHTKEHYYGwxGhmYXWIG9GSO6TyyDMduv41Hn5zgy58+RadbMioS2jTrGfD3f/fSAgetZtci4ePRHEGphlK1hGg3xQoTPPj8AF//6Rc4elB3TfO2wPgKePP9BIPzMYJ8xUr8R4MxSrnQKAKMO323xtXs3LixG0dlnHzSw96DBjoHRQNoCPCTX/3bX17i7/7Tv2A9yeP43gO0+i2jNnDBdnfGXV9dIo3X6HSraLQLOHmyj717NQMdry9X1pzw+1++wzra4OTpfTx6+gBHB31rxnl1doX333/E/GqFvcYhgpRdylIDYVq9BnblHFp7HeOjfXH2GvWjFh59fowHD908EawnJ/P7F1u8+u4dFtcxthvH60t6nMl6bBne/cM9FCs51DpF5Eo7dFo5tEhPsASuPwJvv7vEh+enSKcJVpOFBRr53zgX0xzKlQbq/RamuTny7RxaR3UcPjxAuc7mKeTCneHNm7dGW/P5T5/i6U/3DMg3OgCu6RrYTIBf/s0Z3r88M51Fo5K0CtZkJE4MjE7iLXrdPVfaa2DTBqs1G5BFKBcC7LdO0Go20e1ThglypGbnMPOdPLnrRYpdUkSy2VkVnjVMaVTQ6taxSVmqmqDTq6PeylulBjEV5gpMx5QR8jMvYBnBpZw1SiRgGLMhHQHRxRqD4dQ5oSkBOAf466wlt7Wjfcsj2SUIKyXU6yHCqmtMt8zoPWYzcvrO0emU0WIGdma/p3ngegzLwGfD12qDFDDuzXK5YLQtnM/xmEEE2mDsWZBDFK8dZUiywGozRWevis++fISTRy4DOCZfMMHvAfDim3N8eH1lgYd2o42jvUOEYRmT+RCLeIZKJ8CTzx6iuweEFUflwAalmxXw7l2M737/HKskwsH9Ph49e2SgJNXt9HqHi48Do9bgHky3sXEpp6SwadYQNGrYFTbYBSscn/Tx6GHLyoFJYcOfrJZ492qBs7cjzEZrhEEdq4hVDhF65NvuNBC2S2g8ChB0HV0E6WAJuhP/4B6YXC5w9XaA2WBh3OZ73Z6tQSksGPf0Nt1hNIgwGUYopuzIygoGgp2kqRgDxS3+f77es8eyJMkSO09r/V7oFJGZVVmVVVlVXS2q1cx2j8DukiD4ZX/DggIEQQ5AfiOWWP4WfiLmA4kRO+RwZ6a7p6u7q7q0Sp2hI57W+j3imN8T4RXbYAKJUO/e69fd3NzsmNmxW3e2sXcnhtyGC4KyWWKrDZzXmakzMXuaf4iGeCbEEI+EMZ0C3U7LArgcb5IUhaEIltMlpt2pBYbWs5AB/cziv3lzA5tbDhy3zOwhz+MuetOx0bewOiXK8nQGBWLklQ0jn0ujWIqBDENcj2TExUdZZXT0vI9uY2CZ9cws5DhplxCApr81mc4tgJXJJ5AhaJ92hbPTGfU1geeVyRBB6XAialVI1BGD6cC+bmzVsL1dsn4F7dbSnsGGm9PxyjjHGSQ1BzjKPTEw7vdsLoVaLWcBcL5fr7tAu9O35pvkY19MBpgMmxgPGwZAL2ddLGd9DActRGMMeAzsfDebNQCkSM3Ec032p7KiLp3eAHiULyL/Q/6O2c1BBZwcdtl7vj0v21Z2t0Bu2n/kKfcBTT/hQna5ACLe0wcXfZ9AfoHvy/B5vLcF2oIKXH7OzwiMJ0gN5srCmRjFrwIveb0PQgk4E4+0JYl43Kq8j8YkW11gmgBHl43q+ihZZmeQJCIb2/edeQ8lfl15qc7Xv0y6sIC805k++CJ/S7Y/bR1VqX3LH4DLJvVBSR+o8rNH5W9dDwbIx9Pa+esp4Mn3seXvmv0fYBfyC3yQSH6GD/iKbuXSP2b6RdDI8Lp8SCb1vvIJ5XeYfKyWRp2nMfGz2idaE2Xg6mcB+fy9NQAPcBQFOrQWfL5AUvlewiMkgzxPmeSnQIv8MGawyt8RuMSf5asZLz2TDI2ix/nP8p34GT1P2e70VSRzAjklR5JV+ak+0GcVn8Eacd40P/JPkyk2bnQgsoIdPsbBMQsUlmxLfpQB7Y/fKtWCbGAH5sLWg9favBpnrhuH9pYPnPpYF98zHry33knvqLUSAE2biZ/JZjOmD/hMvo9AYfnurBjh+KVn6GvKF+V1vh+u9Zc+0fpwDPos50rPEt2N9jH1lr/XtM/1Ltrj2q98jvScOKCJjfl4jtZazQkJoOt3wob+//A87RM9U/tbNpvG6+MvOlco89f3kgIivK/kRJgLf/b/8Z5KhpMs0Y/hs30uaR8X0j7wZcyXTz1TeMmlnAVJgdIpmpPrILaPt/mYxSW+42X0a545PlVt0VjmGl2+WxDMoJ+re9g8mO3uqgE4xnwxZ3PR63RNTqmT+J/zQf+Y+55VkbqHzkJVjGhuQ//+L/7t2gQkxEaEBEcSlxzQ5tCLFSQAoP0D3hSU1Wc7ZcSbciPxoRyMDg/foPAnWpPqHw7XD3B93j+IJFx+tNw/eP1DVAKgSIA2pRQx/25gYsDjRnVnk0PwICB6t4ULu0jN5fgCCg53+DllLQCNn/cPRYGUUhS+cUSyfv3eCYgDc2VMaMPIaGC0gmOX0lMXUR0SOhj19+sG1befdRVN9sFevaOvYPRO/kblM3idDwhKQWgcOgC1Jno3KTNtICkUbTApIxkGkhGBfZcyM3eRtivFFnCWe9Ql2phS/jrI3RjcYemvCcfoG5cywvSufJZKtlw2pKNtua5IKUc6xGUA+gqFz5nMHR+5lJiMUSkxGZ1SsLzGHz8DJD4w6o+Bn9U+1LtrXbQOLCPVGmlf8asOeF/WdG9/jfQ+vpHvz6Vf7iJlq/2gddPc6N0smzgA5Xm9Lxv+XJtMBpFWP1NG4LMMBMmnLwd6f+kXzo8MQ727DC6TOa9U61vyQZMk2LP2PuzubFFpNnRlV7mENcQKRdisMIVwlOXMGcuMZoYtMwSpe4qFnNGpzMYTtBtNdJstRNYhVIoVM9yt2+x6gWzKZRqOZ2Mrl03FC8hm8wa+Hp4cGtfyxs6GNSNqNuuYjIfG5arsI5bf7t+9g+985x3kSeMcc9l0vcYazXoX7fMuGhdsIOgaEoaj4aD54cCyA4kOkMO1Wqrg/mv3UN2mAwUM+8CkP8bnH3+Gl89f4MGDN7F/85Zl6MowZHbWcDDG737zAU5OTrB38wbuvXoXta0a2Jzj6PQEzWbToqtvPHxgzZhOj08x7A+tlHwxXaF53rFmhwQftza2TTZYtk4aDgKIVr7e7xu3YG2rYk70YjnEbN53TZBWEUTCaSRi5DZN4ctPvkLjoo5yIYNSPmcNHUlvQi7v6XyCykYJr75+B+WNJFIZB2QupsDJ4Ri/ef/3aHcmWIXD6M0mKG/XkMikbf5TSTZMBCKLJVLRKFKRGJbMXglHDFg+u2jg8dffGO/vja193Njcx2I8x9Hhc/QHHawiM8zYoDQSwZ37d1DazCOVtVPKKC8aZ23UDzsIjZitSpw+jGgygkw+js2tMgpsbrdY49nXB1hOKGOchykm0x7G0xEGwzGLv7GOLNAd9hFL5rB9cx+37t2hyOK0fYrleobTc8el/dab30EumUMqnMDh8xdoXJxhs7ZhnLWNegfNVs/eq8Rs1K0y7t7bw85WGbVqyRqv9S6Azz55gvPjFtIpNtmKo93qo37eMtBzGZ0A2Ske/OA+3vzBPmJZBxjxPB71gJdPRrg4aGA6WCG6IHiXRS6eQSwUNfqC4ZQ0Ei2skkts3Sli/60dbN9JIVMGpsu1ldgzu7l1APzDX3+Nr39/iHK+hEIhZIBWrlJDJlvElDzi3TYSkRC2bxRw5/U88jUgzF6CjLVPgLMXC3z6m2f47MNvkE7ljGc9GY9htVihVx/g+NkJOqcD7FX2EFtFsJiMjVbk5v4eltE1suUiYukMGpMWirczyG+kUNtiFpJ7X2ZxnryY44vfP0L/dIbJYI7IOoZIIoJEPoZsJYVELoLdVzZRuhFHhpmhEUe1E2Z/yB4wOAUOPjvB2ZMGhud9xIiGEmSdjoxPm9mZ4XwUy2oYOw+2cOfhHm6+soFUHuiyQeHTIZ4+PsLx8Smy+bRlpidTzHSOIL6OIjJmVCGG9tkQ4yE5u5mhmbFA2mhICoUmXr48NAC6Wq0GGVtAJps0Chs2VJ0N5lh1mL8edwZtkuXpbKbqeOLIkc8CIZbsO8OXhnPUeO6zuRwi8QSKpCsg5Xegx4x+n1QoY/I/ry0zeGFZrMxCWhtYRn0ZYgSKyzmfo9trGwDN8ecC2o36Rdf22Wy2NLoG8le7PAwi+TTOFxjNSEVRMuqi1WKISIjdCunArk2/xxN5a+7KxoDhRNiAODaTxXqOTDKFVJpNNgnyTDFbRDCdsFyVtFxxZPOwwBmTQcKxNQpVGv1Gi24Z4uzb2e9O8ezLI4TmUWyUtrBRSiAdc387b/UxQd8ate7dT6CwZcuP2dQBxBzqiBQWB8DTJyeYYoKdW9vIV5gRwyasU9TP69boLxJipkwYyRybRhL0zCGRS9p+6A3HyBdSKObcGRCaAWSEWI2AwxcTfPHRNxZEqJW3jUOZmbClct6ybyaRITbfriBWBRZ0cKLMvo9Yti2TZmddoHsMPPviEKPWGKUcSzrjSKUT1mBwtl5iPJkaHzH7CjDAxwaI6xUbxQ5Rrmbw4OFdZIpOl8yCRqOk5z6vk05iYs0iLWAcjhu3M89wgv/zWd8413dvlK0ax/r0TYFxa4Hzwy6aR10MB66JaKlURJlBkJzjXu4N5zhrNdCfjKzBaq5aRSqdtr8lUnRimeTCHh1RRNkskFWkCyBOypYOcPK8jlGHXPhLCwgLfOD5ScqZ3nhoAbOtnQpyVTY75D3jRvnS7Q9x3mxhPJ2Y7OXKeWTzOYQTIdtXvXHXuNfL5aLRxczIYz5bYrWMYDYNoV0foHHRDADvFOaLkVE+sQ/m5vYGKpWyNU7rD8fodNk8NGL2CTmfB4M65pMOZpOWi0AsB9aEkOUQvW7rKhMwGjP7mSA5Mw4FQPs9S7g35X/IPheQIduNZ/984WgN5HvJhpOfwHsIFBEw5tvL4u/W9fKX9BmBZnK8BUD4YK+fRef7bvKZLNM68JNkUwoESqZck3rZSBqH7HT+Xlm0vi/Ia+hrp62Z1LdpHHx/xrfFOR6Bfro+FlTf6vey0eV3kePct/f997f3WzugQv6J/D/5CnpP2pLKzpT9byDe0oH0AiV9P+Jb6+T5eL6/aTIQJK/Ip/crQgVQ+b65ni8A+rqsyfeQTyB8Q9iBnm/+BXu+sK+Il0kujMR/T86L/LbL9YpGLAGJtq/wAl4jgFH7nutswZKAw1ZV38w0pG0nH8xP1NFe4VxI/oV18Kt8WtrY2jO2zkFTSe4LfyxXe/GK15nvMWPzmOCf/Dh+VgEKUYzyI1wnJRLq7woWaA8LexCeQXtZ3/OdLvcJz3lWPmZoNLkEruv7UP6l/Enf17vEHQKaH8mtr48cqBi+BKDt/VbOT7zuw/r+v/aLrUvYgdU+bqF1NZkIAD+tORNM+M/P1JV/7n4/sb/zHryeDXr5j3Pk6z7OozAgAdD8nY+ZXd8vtH8YwJTO8+dNevE6riVfWPOn/UYA2umhb7+7dJN6nHF+FcDhHFkDxGBPU1b0nj6I7eMf8un9OReOIQxFGIaqKVRN4OOTukZypDn1MTvhE6qc5mdVrSB8UQHD63pX763n+DiNxqNrqOe5Tlof7Qld4+v3SzkOMpeltyWP+ruPqUjHM5gxn5FexsmT6XYPgNZ+MZ3MxsZB/wT+ng2/eQ2rdO0cSqfNTub3BKD5TmRo0L7mXIs+SGOz9/r3/+N/tWak3JRsPIkII/U8lCJRhMkBHTQJoEPubyIpJKZ08CHcrHyooncUJEV1/MWQctdCCBjzAVQdZnqG0HJfUepQ9je3FkYHou6tqK8P5kmIzGBgL0iBkOpIHDRl0CIoA1o/U+kx+5Ild4qwSEAUQeEY/YxNGS0anymQIINZG8nnM+LnFR2mkWcRx2BjS7DolGmRtT6+Mpbh428Afc4HifVeuhd/9oE4KRj/HbTpNRa9gzaMrwC17jLQro/RV8r+s2QcSOFLIZhxQv7LYKNqU/nP9jMdNA96/hUQexW9vS6nUq5+QwWNTRFMK7mczUxpc26kHDVOReT4VRvQf1dFVPl3GeD8HD/jK2bJDN9DysTmZOkiU1dRLXd48fmKavvKWwbwpWKKuAOS9/T3t/aK5t+Xi+vK9dICCb7x96HWjXtEDVj8UkpeYoZoEMXXYann6sC7Lr+aD3Jlac39w4Pvo+oJyYHWXHpBh5sMRjkK/prJ6CT2KiNd9zFlHwqalmpd2NRizjVhg5U4louQo+KIsUFbAfEUG/NlzMlnJhMz/njw371zB/t7GXO8j17M8eizr9Br9RBlcw9WYQQVGexSa4eBNXiIGW8yuXQLpTz6oz7OWxcGPjOzgU2pCKienh3j5fNnlm53a/8m/uRPfoZXX9tGhKXMYcd7OejOMeiO0aoP8eSbF5gzUzgeQ3fQw2QywmjSRyIeQzIeNdD0jfuv4ed/+sAabfGIGDZc9uZXnz7HP//y14iynDzh+O1ZYj9bkSvfcRqykVqxWMZPfvoeKhvkewpoOqzKAnh52LL5I2c09SM5sUloSUqLSZ9NGgdYz9a4efMmHr71ANVqAsTomY3R7QIXjbFlQc+WE8xXUwzHXUxnfePVnk9WljEbD2dRLVWtIeB0MsbuZhXVchm9TttAcHLoOsAggftvvIJYgiX1E0RDURSLDFACH398gV/+4jfIFIroT8dIcBDRCGqbVQNS4pE11osZaqU8tms15HNsNuN4NZll+Hd//Ss0Di4QWcWQT5WQiCbQ73UxGHcNMAglwti6tYe3vvcWbrzC1EVa8UEmXw948vkFHn/wEs3jDkbjKaJsfhhZWfZ7nqjcKmRrOh5OjN6Dc7EITY0Le81mZdkUWt0OWu2u8ZMXyhUUyiVkizmMZkOMJ0M0O00DQm7t7duc1CoVjNj4r9vG3bt3LHP99OQcZ2cX6A0H1qSR2du72xXcvrWH+6/cQyFbwulR3cDn+kXH6udLlRo6zTbODhsWcFjGZlilF3jzRw/w4Dt7mBplBWkO1uh3prg4amE2WGE1JoAWQi6Vw2IyRS6VxOnpCTqDPgbzAaL5GN74/it45TsbyNWMPtgoXZhdOB8Cyz7wzcdjfPzLx0iEWYI/Qat9gVQuj60bt5HNFY2vJpEMo1CJYusWDMQmsLlcO3ANM+Dw0Rq//H8/wGy8cI0DZzOU81VMB3OcPj/D1589QT6Rx3Z1w+hvypWCyQWbIUaTKWxu7WKZWCFWXiGahwU6CPQS6CFfce/c7aXe2RCD1sQ104tGsXNnE6HEEuPVAG++9zrKN8MobTKLlhQgI8SWISRDKaRXwMk3Ixx8eYTuWdfGaDQTswkm84njKE6tEb+ZxDt/+hbuvb2DKBsyUryIzZKGoQ28/4unxp89nnSRyyeRScSRSWSQRBL9IEPz7t272L+7bRnSbDw+mRDUPMcnH3+O8WBsdDRsEprPZ3Hr9rbRbDQaC5y9OMfXv3mGxknLzgBmTOxsbxvIzKaqzCglSEeglg4L+XTjiSjara7xgpNXP5WoIp8vIZEIWSYZA1yTyQzRUNL4jpm2bufhmuDuGIl0AoVSzjI+Z6sJGs1zFHIJ3L69bZQxZoxHSGsEPHvaRqs+QCZdQDKWtIoP5iaMR0Nr9Ekw+KIzMmB3TvLv0DKwJcOIhJNYLbnH8qZHSGUynjAjtGdZ5eViGZlsHJXNFHK5tHE5nxzXMVuEEY4lUa6WcXOfySDMeGagaMZolrMHWW1Hg3QRRoKBiUUMxUzSUkXYSI8+6Xg+RSQbQiS7RIzBg2IUq4ijQViQi3TJBOEsIvMUDl8O0Jv0kC1kbX7M0Z3MMRj2HG1HNo5yJYV8OQQWrcQzRpOOzgCYrhwtg2XXj2aILCOYjxZGwdFtDvDlp4/QbfRxc+cWauWanfMEFUIcQHaN3XdriFWAeWhh3NLMYI9GY8jHo1hPgFkTePzJKTqnLURDrEyJWPCB1Bn9yQCxLPvUrIwbnoEGHqyz0RCDfhdbm1WrpqEQsOKE520mV7aOgL0+s86XVhEQtuaYaTsfXJOcMfLFBF5/4xb29ugXeRYOwf9j4NGnXbx8eu64xJdMwImgWiuhWMxiOBvhvHWO9qSPSDqGynbNaEvIWWryxYViRY8FjeIWTFtPQoiuQpj1Ydz2Lht2ZmA9m64yAEH6m5OzAQ4OjpBMZfHam3uobbvzgOcKOZpP68DBybFRaZU3a9jYTlp2ORXgeAp0elPzy+wsTjkKCgNXkWJcBKcnDRy8PAEzIKmvmPk+W44RCq2MM7tcrVrSEc+bXq+P6SyMYj6H8Yj8z2dYzLpYLfoIrfpYL4YGQC9mbDjZdFlWBG/WDjAhAG0JF4H9Sf3mV8PJ/pYN6duVsuMpeLJv5cPwOVbeHvAtC4CQbyqwxmzsmXP0BdjwHrzeskuHw8sMRIFq4sn1/RAfePNtaI7Lz+qW7yBpsucHlV/c17LtBZzovf2MPIFf8g1SAWAjsO0KKPx2Uo3GrYQQjmE+n1nwQ/4LP0PQgPMhwEAUH7L/5edf+hGWgPGfAtCyqTlOXsNEGNnSHKu+p77WOmtO9bMAD//dLv3voMTd+dDOBxB4pfUwTCOQAcmE/ECBeNzzvo/pA0RcP/lQ1317+5l7mDQDy4A/lQBOQM/HMYm6Qf6EqmY5Zq4jm34PJ0MsmYVIX5ZOxso11+W+5FdrEr+YW6CfQSeWvFsTz9XaqiCtmi9oRCcMxfed9A7y1f1gDHURy+Q5VgGg7M1g68BxBNmTAqKdj+v8Suc7hUx/ksdb8qBAgjIiRbHAv/uVBLwH18vRoTpeeOpQfnUYCGVkbQ1oeebzGbRHmWBC/yfOxrBRNxZlLV9fR/mS8vO0/zgW7QNWRykr0+bGy/p3e9dRGHBOiJNJ1rQnTQ+Rz57V0AGnOO9/uRZrBwRLXwkjsPvZOXylI9x+d0C6cC1+Xtfz97TfOG/q7cV+MXwvP/tdOsgP6si/570UiNNYlAVs/nnQfE7v6eMu8q+lPyXHjgGANCw831wVG/1Vt9dcBbO/Bm4Pu8AFr5P/Lt0r/5pj8PUdn8d7CbAVTujrC+kW6Qzdk3MtOlbOHe/tqogd3ZqqSjT3hi9doxCVzvDPCwHPfB6zf/kc3t/HSKQfdYZID0inKDCnc0zNR6V7dC+9m38/6VXha1ov6TH/7BQWKVmgLRhhz4oAgDYMLcBjmAHNf7y//QvobrRWbHhsAaEJ7YCrjGfucQbGeC/iGvo8qxr5Xj7Oa/P4v/7Ff7NeikM3OLRDVAIsZWTWLyLGNXm1ca6oF/iSJFnn33QwcXIUXbNIRhAx0gHvg4s+SKfF8UEiO/RWVyUGAoCkGE04A7Ls68+VMpLxocXVQUohMBA64FvlvRVh+3aUxwGLiq4JYBRoZg63yvSDCJMiY5Z0IAAAIABJREFU1X7k8frmklDpgL6eZcv5FFDHueEm0bvoEDajhTx/Qfa1olQ68CxyEWRt+4eSFAfnT9Euzb+E3CkHV+rBzwj8F1jJv3NDU8ikmC4PsSCKIgNMQLS/9hqPonsy1KRUeAD7m1tKTwaEFEUkUGQKSCibQpuaSkFgrG+8iCpGIKUUjgB2KWp/zgXy8n6XUXt2Gw8MKq2xlJ8UhYwkX8Z5D82/5Fm/kyzaIbBye0/P0Pc68GmQcKzMAuXvpGQ5FgUwfMBV63oJ+AblS1LiWhftExn9Tgu5citf4fN7KhdF/mTw6ZmSNe1d0wkBDxivVSBIhrOvOHUISk9ofvlVBp5Ae8mpDl0ZOHI6tPZaCx3CuWze5ozX0/jmeBSB5Fi0l/w11jzYHMec00Q95MZAnUWtSUOKBONRxGPMdishlS4jFM0iX6phMGRzqQGiqRXuv3YXN3c3kI0bxuCy0j5/ikl7YNQJ9CwJtjFTlw4TM5oYqabiD0eTFo2MZxKYY27AZW27hmK5bOs1Hg5xcd7A+7/+NQ5fHuDP//Tn+N73vou79zYRIz8zs4YbC3T7MwyHc5yctfHFV48te4r3JEfjbD7GeNTDaNDHYjREIpLA9x++i5//7C17RuOCWWcRjEcLPH30Al99+Y2NlfPRZ5pdiCXDzK6YoVDKorpRw3e/+y4efud1JNIEiJYYDxzVw7A7w/HROYbDMdqtjq0Ngc8x6YdWIUxHcwOicxmX9Xz/wT5u3bppZdvj0QrjyRIXjRZ60wEmiykmawfMstnOxdm58eNiHkYhWcKg08b9+7v4yU9/gEyGpank9XT82mxmePDywMqT6Ryw6R2bR7G5ZK22iQevv4Xnh4f46skjV0JJPCi0Rjgaxeb2FjY2alhjidGwi53NTWRzaWtuVipFjSOW4/3dL57gN//xdwZUOr5RgsMhm6t1ZI1IMoyb+7fxoz/6DvI3YeAEQQiCDRxr52yBz3/xDR5/8sQ4Y8kZTnCDVCIMVJB7mFydBPGj8QgGkyHmZANdThCKhRFPJa30fzQa2znCcaezWQPdW+2GyT7Ba8r3Rm3bBYqwxuZmzQxl56jPjBLk/PwczbYDEskNXi4WUatUsVnbMmqAXLqIs7NzNFsd47ym/JaLFcw6Y+PrHs3HRk9x9427uP/WXcwwQ7PdMF70Rr1r4HM6kbXmlfv7t1E/P8ew3zUwnDIyJ3XDdIRCLYc7r9/C6+/sIFEgsEWkbYXFdIHQMoH1OIyDx328fNSw7KFMMoR2r2nzsnljG7W9LcsMJ7flxk7Mmld2eqwDmxtgQyyKIDQb5X3zxQkaF8zKJmf3BPl0AeX8BiaDKf7ub//eZPjBgwdYTGdG/1CrVjHuDTAcDJCKJjFbzxErxpEqppHKs0lpAqk8m2pmMRvP0W6QB7qP6XBqGZLMzM6XMogkQ5guxnj4/QfY3M9as7H66QUOXx4Z3UoxlUOcdD/jJeonFwZKkp/dOBvXawxHY+Ml7q+G2HlnF+/8/CH238hhnQamBFOXwHoMRBdA/dkaH/zzB+hcNJAPuCJJBZDJkEM2jmlogLuv38LGXtyCUQvnu6LdhPETnx82sbuxjVqhiGIB2NoJOjwHeu6X/+ERnn710rgsy7kC9m/tY297x2STsQADxJMrxFJLbO7GEGVPu6nLiv/isyM8fdREOlE23b2Yri0LtlXvIBKKGahIRzWZdhyX3X4HyUwSO3tZdEfkCT7GcjrG7l4Nrz0oGCBI/ID+d7dDeoI1+t0FsHRUMsQ36funU5R+50BdNIbo9gdYrGaYrieWDU2+SwYeSfcTC8eRTMRMfjrdlvFlplLZoEcAkMktsbNXM1D92YtDpDMlJLNZzFZrFMsFZMtprEITLFcEuidmZzvgP4zlaI5avohKrmBNGmcT1kOHLXDI5nTdUddoWmbhKZbkno4sA8DDASvUu9nkBrqdAVbrpTWkI7BLOiOC4gQtl5gFtBdAdZM2i6NUsq9T0ouQU/sC0VAME+qK6QIla4i5wKAzxNHzUwvYlLJla7LIhn6soCHAnakkcee7N1C66RrmjZiMEXN0TqwCiDKhvA+Mmku8fPQcZ4en5uAWSV2VzGEZWyK3k0BxI4liJWtAMcEYNvE8eXZmMpxLFhFa8p7MHJ9hyC6FMTYIZONTngvM3k8bvdWEHOlWPr7E9s4G9vaqqNSAVNoFZUiDaC07lqzIAH77yy8QnqWwGKyRjCSs6SIzixfhGS76J1hlFijdyGFjv2YVBHSzhu2Z7cdRe2p6wypTxgskkUNiRRA4ZJzj3dEF8ltJvPL2HjbvxBBmQcucWe/Ao6/O0TjpoVquYPdWyWVUJ4HZAjirT1HvtBDNxFDaKKJYZsWAC6BRfo2CpNXHdLAwSg9m9jtbLWKOY6vZMZ+NdjW1PcdHfc2s6WyugFgyhcU6jPlyhX53gOgijEI2jUG/jk7zCNNZE0tG+ZYDLOcDjIY9rJauys4AeGM8caXNZkvaL64oHJWoIRBHQIvsc9mj8gd4rnMNZe8K+JS9R5tCtqXv18nOlR3sA6YC62gHyofT/eXnyt4kgHwJxgagiwBk+Ta+T0ubX5msfBfRq1wfv3wmnm385ydwCKDg7xnc1/0s0cIrzw8s9su5MbB08W0AirFG2h2WzEDwOeo4YX27VwAlb+QoZOJYzWfo0xZMps1eVsKHkj3sWQEwpvnUml3OnUddwcQE+X68P59Pv4K/90Fzf57MR1sFVAhwlaG6t4AXy+rjf4IrwZg0Hn616oOADtQH7Pgc4QGi6PSzHeWDyI/3k1lcopirrBV4y98JzJEMy2+eLuauApsW42xu+41JJ+SI5vjMt7CoTdj2q8UepzOrZCI1IM82vW8maPpFKjtlNQqcMj/KqKbGtu+YsUjZEa0D50f4hsbNdZDPLf9VvrWqAtxnHT0HPR/NufODHaBN25nryv0qv88AaDYbYL2hcTHTpiRHNcFvx3fM/cuANAFpNppmxTgpsfymhr7PR3/fBVsCjvhLugEXiNY7cP1c4MXpH45JvjV/ZlDM9mBQGa/Pmz8bBBksYMbmbPTPmTxDKkv5tHB6VU1C5ddS3TksxfmWrCrV+BW8kJ6SPHPMBOrlO3OsDBxw/sdjlyXsJ+BJdrV28tklowIi3Zhc9YTAXvncTrdkLzOmBbhrD0unWiSbXgH7JKy5F10Vv/BC3/+XThMmxXuoobuASelM51u44JCwGO4fzZFA5MHANbzTvjcdFfCc8/4K7PF3AvP1/sKF9LP2q4+xCKzVeSUcQ+PiPXi9rxuEw+lvwuF0pumekkWNi+evsCOtFX+W3Oo6rYXtVwaleH4HOJHAeWEs3AcmzwG1DO97Jfu0A4mDRs1nNBCeVXKm/91eYaWe4Y/ZpOlj4Ws8dyiT0qV8V1Y6ch7q9bqdJT44znfjfQX0c66NB/p/+R/+67UpKEPCWSaYcAYshXK1hIHRAcDqhMSVCGjTkvNUi65J8yMsVJo+gKTrNHAfhNN9ZWzYdUsXTfJBL//aK+DnqsuslKiv6Pk+ApF0aFDps2mLNgafr8/p2snEZQtI4HQPAaBsUsN/GiN/z/eXMpfylxLQYad3FfCqxdQcKvLj86ZdB6BNWUTcQe+/gzazDg49W4bRdYX3h8brA7AUHB0qMka0WXX4CZDXszUmrfd10FIHHD933XCwwyCgdtGYtWZSXpKpddAt1pc9/s3/WfKpIISARR2EUqa+nMuolHzyZ91Xyo73YzaZjFLJjuZd4L5kQOPQ3Pnj8g8FX4HS8PDlVvOo8XGe+D0PC96X8iJZ9efe37NSprwuFr+i8NDa+fvVN0R0D/89dVBw/DoIfRn3D0HtL19W/HfzHQS9nxS+5EDXan9KdqTs/eCX/ibZ4fN9Z8H2bdgdTP6e0fxx7ALUtf6+MWcHDY1Bdi4PmjmypJA8vwSg2SWeTbZicTbgKiIWJ+dx2gDo2ZKQxBLbtwvYvbGNSjZh5cvkVT191sbFyzPEFxEUUxn0ml20zut4+uQJ5pO5Zf4mUimjPGAZOKORocQakVQEO7e38eCtN7G5zeCfVb+i1wN+/cvf4v/+2/9gGal/8rM/xs7OtpWCd5sNjIZDDCcrDMZTNLsDtAdD7L96D9s3txBNRSwDMYq1gVlff/IlTp4f4+bmbfzo+z/AZDhCvz8wAKTdHRmv79iyhwYGdjTaZ2g0T8xrZ+ZvOstGYyX8+Mc/xtvvvo0QnfVGHbPBAq3mAMO+o8notPt2wFGmOL99Nl6aLhBdRZFKZFHKFsFsjdp20fiqE/G0ganD0RT1dgeNfhOtSQfxXALpguOnotG+GC7RPW1jMZpj1O1he7OIf/GzH2F7u2ygijXlnDug4fSkjq8+/xrdluPDJf91OsvGZBlsbu0gXymhN+5ZGWoqkw4oS6LIFbOOjmAxxcXpKfKFrB3IDFaSc5I3p94/enaMT9//Au16xw782mbNsoEvmhcGhpSqZQOFH7xJTuSKNZ8cTQcYjXvW7C88j+DFx0f4+qOv0bi4sEy0MDNXSB81djq70WghkogjV8yBbQuTuYTxgpJepD8cGpd0/aJtGfOvvHYflQp5Wch1TCBhicZ5ywVklmz6NsHujV1sbJPiJWJNLMmZS95sUqpcXFyYDsrlCqgWyshn8sCK2Y7MfIsbVQYpXXhmheJhZFJZrMZzA/tnixUmzPjbKGNzbwODUcc+T9kcDWcAG6HNSW0Qx97NHYQjS4SjzogZjckXTBJV8gAvEUuGUNkqIFtIWrawmkZiGcV6lsS4t8SgvXRZ7mtCz1NkSimEk2EMF2OE4zFkcswGTRkf96DfxpQN/xZLVPJl3Nu/j/A6iWdPX6DVaYJZKOP+EJlkHplE3hq8PX9+iEKxhHzJdYJeTmaoVipY9Ed48fg5kuuEZTaF4lEUN8q4efsGYuk42n3KE4E4R2c2HY0xpU5fsVR+ZkEXViSwGoH7M5aP2bocHxzj5OUJFpMF4qGY8XNHWYURdvLAbCvuE5bws8kdMxhn0Rnyt/L4o//8x7jzMIsus2dD5HwfodcYITaPY3IxxfPPnqF71jB6A+rBXKGE2s4OKjtFlG8ksXuvZHzds7CjjGCDOFLGN06ZKfoCmWgOxXQWuVQCtYoD8wiGNc7nePFlHUdPzjHsdrCYzBBDDJtVNvvbMH7uVD6KaG6FfDmK2paj2jDsl1zvJ8Dvf3eK1sXQOKNH3bHJ0nw8c5lTkThSSQZ9SsgW8kZps46ukMgmMF86jsVGvY7bN29Y80DLlGfjv8EUs9ESg/4ci0nUmg2u5xFH5YGFAZ2hNfcXgbm8S4JIUERXmAU2s0NvI1gxy5ZrOGLTw7bRRZDHl30ACPbG2VwyE0Ov37EMmnS+YNmtK1J+xKJI5RKGxK7WY6STUaN7cQiEyzSeD3oY9/sGItN5JyDEKgaC7mfNc2t8mcqnrHngaD7CIkSO4JkB/GwGyn1F/mNljFI/ZXJRW8MeM3qWE+RKWUSTzlmVnZmIkvJhZdQZ48kE4aBUmc36wssIuu0uVtM15syKDjFDu4AYuycu15bFR/Byvp4jVUni7oM9CxYNpjPTmQSps4kM0qxemAGTNky+z45P7GzI5IoG1K/jS0RKM+zcLWNrL4lMxlWXDFrAF7+9wKNPXiKNArLRnAEBBv7lEljF2DB1hjlmiCXXRhmUSMcMhOYaMCuTNC1sQmnJJJEVFktyQbOyKG1VML32Ak++PMC4zZT/MKKIIxVLGQgdSqwwDQ+Q2Yjj1ltlFHeNiSsAoIHWyRr1l02El1EMOQ+jOSLzJCLzOCKrqK1ZKD3H5p089t7MIbsJzGIORI5HSNGxxKPPDzHqjxGNzw0cTqbziCWSWIWipt+zZWasRxBnHCHqwOn5dInlNIxee4Jhb4bwKmYZ7saNPV+h1W2Z7imWSJGyxmjcDwCpkFXEMkIznC4wYrPCUNTOyQzYTJM0SCdoNQ8xm3UMgF4vmPncdwA0aRqWrneH2YAsR2FwPnTV5Fk+n+w6ydl1QNkHigxPs3u6bDXZ5/KdHJjiKkT9vwsgkI/Dv/ngpOxb2a6ye3md9olsxMnUUYDILvV9BN8HErjKeyhbkZ8lBZvG59vrslnlm3BMStYQyOt8IUchyb+bf+PxZrt3dnMk34aVabqnAUAxV7pPqgSOjf68Eonkh6hy02zfgHN7vZhbQCedyV365poT30eR76x3kw0ukNtAvPn8kkPVgVIuUCo/34C8wH+XD6FnEbS19QuygOWb6Z159tq1AU2D5lqySHxB4J3vJwh85rW6h53HQUM6HxyUTGpdODbNoRJk+E6SSz1HGII4hh1A6wIEWm/5HZo/yellNnGIDbhJ7+eA3mTccZqT1sn3f3gfwyQirgkhbWcnN4H/wtIlD8fwfWLf35PvaD5P0PfK+XBBIhzJkDwuYiYo8O+cO9d4zD3P3ifsOGUJgGlu9DeBgL4vT5kRACaMh9VO2tvcV9Tf7lqH5XDttN+Fe2gOHU7lqEakA/RcJmXy9+PZ/DLBzwDrgF6EfzPMJ8gYl7xe6hnqYQ7Cq042v5hlmoYzKfB3pZu0hr4eEJDIeRJHM+eSCWdOjtw68j35/pQfZZvye/mv2v82Jq/qmGe6kvB8HWmgZtD3S3tO4DPH6cY1scAO9a/0m+ZFc6zESWEuwjn0eTWQlI69jpdJr/G+knNhDZb4tXLBA+0pjZGfkbwo2ZT38IMQ/L27hzuXJPO6hz8f+ju/ck6FL2nduT6ab+1/zbn0GMcpHE33UzCHOoAgreZLOofjUwW+D2RLXlk1YeNhYCqg79EY+X7W14SyHCSRKqva+rQsGYTOIJVKGABt9w9wDPqjfDYDYYaTMdlkOnV98eJxV9U8Yx+NUdDQMGL34jsw2MTglvk9ATOAAHq9r7AVA6Bt8wcHVSQaN+OVC8+SA/7sg37WnDCIMNgBu7g6/GUsaFHtOqaMeMCuFJgERmCXJk8KV8CUDghfQHV/jcMHBPk5RTt0jb+BBFRpIyQTicuSByk7bR5nBLlOpHqGxq8NSlDBPxwFcuoQFhgnYZbg6WdmnnHeuJAC23wDQ/Ogw8SP3mgMAjxlMGle/I3K5yo64lMgaHwCD/2DX8qev9OcKrggRaYD3R+Lb+DpOl+5yjDzDR3+Tve2EoWQM6j8je6v56U8sKN8sD460DW3kkcpAikJRYF0bykIHcC6Toe2ZNM3UC6vibgyBcsKCA4yyYoixFpzX7Z9meHvBexLBjUGAdC6h+RK88V54vdUzvyqciIfbPcBbT5X9zYDIjg8NEe+MSYldz0jQnvWN9QvjQqvo7Bk4/oBobWjTEsGJHe6p+bEjKag6aW/DpInGWvaA39IDnWg6+D1nQVlEGj9fINPh6TezZ8bGVmzhQNlZLDSoLFSQJC3lE1iSAXCJh8F439mI8J8aQuIJi3T9NU3b2JnN2PlxqdPO7h4WUfrsIFpe2yNlxYjOotDazby6cef4Pz0Avv7+9jZ2TH+yUKlgtnalS8nc0m88vpdPHz3LlIV18iJgAztvRdPLvC3f/XXBhbevLFtPJqFbNYyZkzfIWQ0Br3xAPlKAT/86Q+wf78GVhgHfUCsLL/zEvjwV5/i0w+/RL/RQSrh5D6VyRonK1EcAmnMnF6Gl3hx9BS9fsuagLHcbD6Z2n55+823LHOZnKg8JCPhFAb9MUajmRFpTueO2ohZrVYePZlYRt10MEMqkkIlX3MHYc5lN+ayBRvoYDJGf9JHb9rDJDLG3t1dVLcrKJQKdkjHljEcPD4wEL1+XMd6ssA7bz40cG46nRigzvJjriMP0n6nj+PTM5yf1S3LI5vPG9jJ72/fvY1sKYtcIY3bd/axu5uzJlpTA/2nBk52Wm0DDXk4E1Dn+1PWaQAwY7VT7yEZT+H27Zu4//qrth8//vRTHBwcWHY9A0vMGK9WmT0fwnLFTPW+gVfkBY4vU6gfN9Con2M+HaN1cWFlUdJtBHGz+Qzuv/kabt27jb39PQOh6bExG/OLjx7jg99+hJOTU1SqVZTLG4hG4mjWmxj1R0hYM0Zy1M6xWM+wu7+NYjmP2k7VxpVNF+y9ON5vvvnG6EsK2ZzxKxOoWS/D1hSO2cBshsmybjqumVwGGxsb1mCPwQsCc6PxzNYyk00ZWmO6bu3mOhnPod5qot1tWfOtzb0atm5UUN0qW8l8LEIwL4HTwyO8ePoE7U7DykXJsUrbJpXMIJ8vo5LfQrWyjUQ0Z00TIwTCS0lUN5kV28d5/QzDydTGQpCEjUEHvQ467QZGgx5KxQoevvEQW1t76I9H6E46ltk3Ie84gXYQKA9jMY8gxyBJjJQtRfTaTWRTaYRnazz64hEWvTn4aRcwWxof+taNbcumX4QXiKWjmC/niMRDlglLmTw/OkHzvGGZoDd2b6JcqiKWzxglw9nJORrnF5bVPej1MRmPjS+eYBKzWQmm04ikDI2ZCToeodFtIFlK4L2f/wA//bObOG2t8ezkBQaDIZbjEIbNKUb1AUaNPlbDmWWuUs+R8idfrKC0lUdlP4vX3r6LwkbY6BhWjAMQ8JoCbdJYfHWG+nETq/HKqHvCWFlJPqsqZmx61o0BsyjS8Zhls5N3OZdm8z8CuysLDuQqKezeLqO6yb3n7E0CfvNJCJ36DMcH57ion6PX6Vmm2Hq2QiaVtyzzQqGIra1NJDNxILYEkqwuWGIaInXWAp36FPl80WQllYzbGvU6Q6wXEYy7UywmISznYeZ1YTanfhhiOhtizczgTByFUhGVrRI2d/PIk4s7oNeZM8t1yEagwPl50/asSnmZ1TWbkg5jgXymZMZ8t1tHs31hYF2+UEKxXLU9F0smjGOZfl4uk0Aiziw48/ksK37QHOL04MgAeILP/HypUjbO4ZOLI5w1z7B9YxP5St6y7Bn46Qy6tv6z6Qr5zAbSPJ/iBOpc9jczZumStQcL9Idd4+amviAtCsF0O4dnS1vnykYWm9s1FPL0GYziGU02tD1v2P4PrcJIJdKoFMvWGJUoKp/DoNfxyRmG0zl2bu0A8QVa/bpxlFN3VQs1FDMlpMNx9JstTIcEFgiEhjFmIAQxhNNhFLai2H+wY00AmVjLChZmTx88An7/q6/RP5sgFc1Y5RBt7fJmGaEkgdQJ1okFKjtJ3HnVNRHkv3YbuDgZotueGcdzu9kNHLMFNjeqxq3PShwmfp2estneAvFwEolQEmuWIdPxXc8Qz4axcauMwk4KPO6DXksgBXj9eI1nX73EcgrEY1ksxux0FcF65uSMMhBNL7FxK4fK7TiyW1a0Y1Ue5OJmf8VnXzVRrzcxWfStaiYUSVjAwjipN4qobmbAI5F4h5U7kyOVDCWzMEbDFTqtqXFgkyKHZxP32nw5Rb6UxvYNJ8vMAaH75kAjd661W2Nr3DmdMbiwQDqSQSoWRaN+hGbjCItFD8vlEKt5D9NxD7MpG+paF0sDnJ3tSGDUJSbJ7pLtLpCXesYHPmUzOrBUCUEqVb/yDPg3niG83mUPO/tYtr3vx3A/KttWNpx8Dt7HB21k88qWFQDHDGglL2gUvg8lO/U6OCAfROOTrXzpFwaAK3/2/TXZufJpHW2BA7p8/+PKX3CjsgxaD2CUbZswujZW1zrwSgkcDBhzDi5Bv6hrPHgF2juAiviAACwlvyhTT/OnedEca+74M2WPzxBFiPwq+YIuiHAF3PjzJN/BB61k6+s+ov0jMC858P044QsCdzRWzYUAIz5Dzdr4GYFQvn+uykn5t5ILHxzUGcB78POSe/nnfI58OIHX1/1e7Q2Oh8FMziGTXpxMuOt5XwFv5vfOXaAjFo+Yr6i1JNCkOdXc+fPpV3MLzBQ+IQzA7Q0HbNI29rGBGUv2AsCT1zPjUtXHtJtcQMZhKBq3fFT5gg6HcTQWvi/r/56fFaCovaEqWIGRmletmVunq+CRPS9IdtQa8pATDmDjC4IhkstI3AF/kqlQEOyKhB1VBAMf8hVtTwbroDnxsZXLewQZ+f4+4TOYxCKAWTQP4gfnz5QXXkN7XMAf54D/tMaXuFoAuOr5Go9kTvKv9Rc+JL3FuWAihOuZ5nS5v0YcL6+1/hkBvad0jsbi/HAnp9I7fna9n5jIcVNueV9VLJstmnAUEQKR9X4C7oUd8DMKmPiYo/ACYVb8jA9AS5a0J4TRXelX10tEukjnmcuuv2JPEJai88fHOYR1qOJDcy0sQqC5cBthOxYsiQYB1qASR8/RHuL+tnVhDDzgkOf+M90RdlXfTKJNBXLCTGqHkTrOZgYs7d0j7nzh73gNE5b4zhyzCyy5vUkAmvInKifODX8vzNYPstle/nd/8d+u7VBjsjE3VyQGNrvgyzG6yAxoH8gjAC0gkwMgBYdeWkrcFzQ2VPE3oJQXH67DXyCoDh0tkgmqeJYCI8IHmqREJVAahw92Ckz2gTsBUCY4QbTR35i+wucicfw6PP3PuYPxih5Bh56eLyXmKxa9q35HAeJ7OIG42sgq/5Ig+RtEm03v6ysYvacMHikl/uyvj38PKVg+SxvSH6cAXpVEqBRCCtJ//vVDXtf6c+ErgOvvIMCRFBza1Lr/H3pO3MpxrownXzFI2GUIyaCVAcv5EKDvKzD/APUBcP/d9H00Eb0sNbBS8ECeeD9ljl9XeDKy+VVzyvtpDN+S5/UVxQc/w7/5ssDsNs2Z1lyKy1eavgGt602mV27/+ntG8i8lqTnylaaukS7QnpcRo/WWEta4OZ86sDX/ep7uqT2ugIrGpnfQGvPznGONS8/WzzLmfAdBRovGQHBMukiHqH+Qqsst7ykFrv1COZoGFChXxlCQ4RKS8b5CMpFFPJ5HOEq6mgSy+Yo1Jczks3jz7XvY3Ijj6FEH//R3/4Szb44QmYeRDWeMo3Y2dA0JmPn59Zdf4fHXj0y57+3sYvvGTZS3NswxjcbDKNYKuP3Kbdy+cwvRVBjdDnVKBKPk178zAAAgAElEQVT+AK1mE4+/+QbHh4eon5/h5PQI0bA7zAlyZlh+mYijslXDj3/6Hn7y8x8hs0E0iZay471l5uG8A3z54Qn+n7/5BT793e9RyuXNqGVjtUgqhkQ+hcJWFZXtIsobJcRTrKqJYDGd4NFXX1v256g7QDlXsQY66yXfb2YZz4USqUMqlnkXS8VQrBQN4CFQScoN8j43Tzu4OL7AfLCwcm9ywVJOCBxxLxqFRXyFdCWJ/Qe38Mqbt5GpAHE2taMPtnIN2l4+usA3Hz3CxcsGUqG4RX67nZYB0ATnXQPGKFqdroHhzBxNpjLGT0qd2mp1rFz85s1dbO3W8Or9+9giHyfYhApoN0Y4b5zj5PAIuXwGtVrNsoV1iBOs/eLzr7C9vY3vfe97ePfdB8Zj3WwDz58/x6NHT3B6fIJ0OhsEuBLo93uWdeDKJ3PW1CubLFgmL8FRctMePH2KVrNuDiVLFmkAVrdr+OM/+Rd467sPkbtBMCnwFxh0rgO//IdP8Ovf/s6oWlhKz2eS/uHsrIGdjR1MZ2Okc2krc9/b38X2zU388I+/g3wZmI8cOHFw0Mb77/8ajx49QjKZwkapZpmMxiU7GKLT6mI4GhkAncqlcffePWztbhnI32i00e2MkYiQ2y5jzRjHo4EBysyoDCGKQr5i5fNnjTOk8zG8+uYdvPrwHoo1ZmUBUVaoLoGvPzvER7/5Hb787EtrXnnv3j1zipi5mC+UUSxUUSxWkUlng+zjLCrbMKqNGXESciefTPHN188Qi6YwHS0NOG81zy0jkGAxZfLGjVuobFaxcWcDN+7GDEx68vUxDp8dYT4FspkaFvMQNmo7yLK6gU3WKEfkj356gmdfHiKyDKOUyuPgxUvTYft3b1sGeDQVRZQNJ+Mr5Gs53L2fRDQBHD1Z4ZP3P8JHv/4Y+WQemxsMJpBjOIrRwJXH8Ty4OD1Dp9s2PtpiKWfNDwuVAkJsppaOIpKMot6s4+vHjzCbLwyUu/PaTTx58QinjTPLZmJz03FnjHQ4bUGw5Whqmdhmj4RjiEQTyNSyuPn6Jt7+4dvIV2LoD9fWwDqdtWR0TPrAJx8c4uXjYyzHYaymC6PSmZHLcdIxECqTqCECNuOLmrFrDdHmBPJcph5lL5YMo1IjxQIrfJxzFQ6zrDqDZKRgwZLxbIjZZGyZHuQsL5BTnYGqQhE3b+4hEl8iUQhj607VAMFZiI3olvjVP3yM2SSEeCyGTDILy+wdL5FJFbCahAyA5H1IHzEaDowvfDIbIZGMoFIrGaVHuZZDLh9HJMGSSPK6hhAOhTEYAsdHDbQ7PVdSYRWGEdvP08nMZD4VKxk1T6P+Ep1u3Zq+MViwVduys6Va3cBWrYpYnAA5uZlX5sSOhzOsZnOMmi20m44z35rRMsuXwQbjSO4hkowgkYtjZ28LWzdCCJOyOMRKCuDlyymap2wSF0E4FNj5gS+wDpHJfYnRZIjBeGD8pP1B14JWtM3IfZ7LJ7B3s4qt7TLy2SzI+lQqMYMcODkiR2kfqTh1qct8Nx+HOCTn/hx4/OgMg/4SiXgKw3kH/UnX1pHrm88UUcoUkEukEF4tUSqksblZtIBoszdBo91DdzJAMhfB7Vf3sLMbMfDf+JjDrunpFx+c4ew5mxNELPDKgE6mmDZqqVAihng+hM39HO492EBtAwYq93sE0Fc4OujgxeNTyxYmlzjleWd7A7l0yhr7shS+22shW0qhUi0jn0pa1n+72UGjVTdeagYmNvaqyJbYyIo84UGDxjnw8nEbF2dNk5UV5WUZZaga6VjGAGjSrqRKUVT2cijvJFg4ZXQ0xJmYkU8gmPQNzGqPxMLG6b9ghj8TIrIJC3qyEW48FjY6jQiDgeSYnrJZ5Bpn5y2cnrcQZoAg5+SlUMqguJFGKsdmoY56xCIRAQDN7yfjFXq9ERqNHk4O68glnfx22+doNE6wXPSwXo2xmPYwGDTsfCd3CTnYHd3GVcm783dcKbqC/D6Vo0AegSMCBwR4MsvzqpmVA1kEUMv+No7cwK8yhz2gYaDdyP8q5Zb96gPQfK4lw1wDpQRocXyxuMsc1n1lg8tmli8rf8q3zR244SqM9c+3dXWNwAzfr5RfSPDA/OQgCcK3vx0IGXOASpDQI9tV96Zcu/u6RDHZ4FbaJz5Qox1wfqp8Z2LevG46c71r+CwDLIIAgf8e8gUEMGqd/HkTAK3PqmGY7HtljV/a7UHWuX8PAUxaC45VoCnfRr6x799zXvR537+Sj6H10s96f/ki8qV8kEV+hMZG+5rjJ1gjwJD3U0a1TwPpspIdmCsgTLiC3l3goL1vyGX5CoDm/hLYw3dXYzBWb9masBFvkrQWolpx/pMvWz5eQVxCgJjvH13HdEjzxn9MXuD9DBsiJUXQY0j4STqdsn1neypMeknnz2r/8VofX9IzL3GBAKPQOgib4Zh5nQBqfl5yyXEowcvHfpx/7OT8ct8Ee0DjTWZcZTGfY8GYIHtbYDYD+rb/gj0cDQJHnAebo2DPaH5ZdS+cRXiE5lf7T4Ck6ZeAQkZ75nLfBuMR5ab0lPQPP6cEL82JHziQjPngL5/PYIYCSZJ5HzuQrLg5nRp+RgBaOtKXC47FkrGCBnl/6PkEoOUT8TkC1jW/0jm6L8dGgJPj4N9II6V5UzDHXw+f8kF+Pa/l/bUX+VwB68LJJMO+HtN+5O8E4mqfXsc3FGjSeukZmksFSokvaPyUByUSSgakX4Rh8N2Ek9qcJNw+ZoBJa+7vPwLF9g5ehrfWN5lk7yT2lotcNh8MGG0tMGD6M+wwsvF8bHPOcZH+hftWZ7b2Lscj4J/rbvogoD6RDvOxJ5OZ/+1//u/XttlkGBBwjrkoMyPqzNSwSERA9cAD0xTEKpiIoFuqJljCpo1Oag9FC2UUCKQTEKhFEuCkiIkp3MVVkwPe2wc0TZDIv+mB09pYUiq+MtVzBHpycigAUgDuILrK6Jai4L10uHGx9I7aBE6R/eEItA4NCag/BlNsMVeqoQOXz3G8TK4sSZFMLf719+H9dLDrgNWm0cGq8fnvLQFXNMU/tDVWPYvrwc8pGuZHyXRPPUOGl+4hg8cHKBWVkrHhj4tZippvXqOI0iXA54GlHDPPakXNZLBqzvkclTdxjf0old5bSlZKS+8h+ZFi8pWwlIGt22x8mQEgLmRew7/5ARVF4v2IMp/J8fkGruZc8sTMBR0gvpzze1MA5DAPOJB841eyqTFclz8duETedKjonjrMJX/XDTvNo/aBlIovS/6e8Q8nfi+HQzInBawxaY/4xp9ba5fNIuNAh4XWRvPjzyc/I/3Dz8kwugTVQ1f0GxqH5JH34ZpqHH4k90q+XSbD1T5w9zPdQf7gdRiJeAaxGAHeLEIhOnsFrJdxZPNZ/OC9NxFZA//41/+Ev/k//i8MTnrYKW1iu7yN6DqCyYRN9FyWEpsmnB2fgY0zauUKbtzaR75adVyyiSgyxYw5ksvwyuRqMB5ZoyUaRcbLFQpjPBji9OQQhwcv0O01jVeW9BHMIE5nc9i/dxd//i//DHdeuYP+sG9UENZkZL7EfLjCfLTEpLewpnDnh6dIxxJIpuJYx8MYrSfIbRVwl6D6/hYyxZiVcldZdh8G2kdrHD45xCe//RSnB2cILcgx5RoBPX15gHgihcrWJrrDPorVIt58+028/sZrqFTyyGVgpfujJnD4uIeDx4c4fH5qHMHD4chxy7GpUzZqjanuPLiBP/8v/xi528ByDMwInpM/2cgwgUF7jc9/9yUOP3+JcWtk1BVM32OWpzV6ZdZsLot4LontG3sIxxPGW8ySP8r5xVkdjcYF9vZ2cPfePl599VUUCgnjvx1Px5Y522g1LAOanJ4m2+Q2jbjMqqOjE8vm3dzbws/+5Gd4++0b1piSIAbn6vSkjy8+/cKeQyOe4PWzZ8/QvDhHPBHDrVu3LLOW+pFjJvfonds3MeoN8OzJIwPIyXF70Wzg7it38Wf/+s9x/81Xka+SaNzNBzP8BhdDvHh6ZPfmmNigMRlLodPq4+z03Gg0mPnJYMn2zQ3cf+s17O3v4O33mLUY4AnkzL0APvroM8uErpRK2N3eM4C8VW/hyy++wsGLQ4vWk77j4dsP8cY7b4A2SjIFfPXlET784HMMuiNkU3kDgpbTiQVgpqQsCDFDxjWIYYOvh+/cx4N37mDzlsss5LyRV5Vr+/TzM3z4/gf47MPPMOyN8eYb7yCRSCISTRoITbCLez+ZTmNzbxvRfAqZUsIAF3L7kuGgxczdJ+eIxzKYjlao1xtoteuYTofoj7rW7JPZ33deu4N/9W/uk2nBOIJZZt98scYHv/kU01EMqXQR1comCsWI8R+HyY83Ac4OFvjy90/Ru+jhzuYNNE/PjXuVzXYK5QKimQiShRiymyls39nE1s0o4kz0mADH38zx0S8+xONPn6Gcr6G2u2uctjRAqa/TiSTOL07RajWQyafx4O3XkSuTYzpua58lNXzSydn5+QD/+He/QbvdQXvQRrvbMDnO5UoYD6YYDaaWUc3M+hkzZseO6597YL4Mo1ArGqD78L13sLm1bTYk+RFp2NJE5Dq2zxdonQ2wHEfQ77gO2QRTyWnMbH7SwxA4I/3FBoHWWAxHL05xfsRgSBL9VtfoRqqVAjIZrqMrNSYXeyScwHA0t+ziaJKszAuj2ZmO58jFiois4sjGMrhBypaYA/TuPCwhdYcpbEC/DvzqH47x9BsG42LG17yak/4rjngojmFnZGB2MZ9HqVDEdDZCu13HcDzEMjQ3Z6FUrtqYEvG1UTgwm4tVL6l0AbN5CAfHZ5iuFtb4kAEyArquwVIEoVUM6UjJGlh22geobmRQqeYN4GR1A7OJmSHLBnvT8dBAvAl5MMcT29/j3gjL4QTr+crm3Xi5M+QST9p5EE0QmGRQYIFUNoVirYx0Pm4AI6kvT0+XuDhqYD4ngOUqd7gvlgzsLmZG1zFeTIyuhxQu1GPke7cGWYsQKuU8clkGh1jGmbJMbgbRuPbMvCX1E7PMWWKdTjt+7cB/R2+4xtHLU0x6IcQjCUQS5Bl0dDKsoiCQTPB6o1DC7k4ZO7uOXoMFzOSLPm8DL15eoNMfI1/KYWu7gGyODe0I0Icw7sxw/PTMMvkXE5bZzoy+hQEYUjIl81mEUq4J6M7tqu19guGT4QzLWQzdxgIHz+poXvSRS+SwXi2t4WksEsJ8OkEqkcQcIxR2E9jeq6GQixlHdL+zxtnZmZ3V1PN0AB04RXqEsFGvlItVdNl08uTM5jhG0IlhGAYPwjGb4ykDjZEVyrWiy14vphBOsNvg0oD0OUubohHkShlEU3wvazdh/O1stjgdTS1AweAxqXMIbpsdkmBlK3DRHOD07BwrNvpKxkw2t/Y2Udki96wdVghHFojHSCkGe/84g7BJdtQEGvUJnjw+wrC/tCqYbqeOZuMYqxntJe4bNtxsI4wZ1hzrem6AkyghHN8rE15cEgFtLIGX8uHkz8hvpO7hZ5TVx+u432TvX4JIHqArrljZhLL3BUr5Nq/sPx9EkS3n24a+vxcOADaBxL6/x88pAUO2smxU+ReOM/Wqr4o+JxvXB9h8O/cSFAwqQuS/yE42lvqAWsTeYX3lw/pjIT+9yz50IAz/xjEzsUwAks2rJVm7bFHnLzj/YzZ3IK/egfaI5tR/F4H2CiL4IKiwA/mKvE4AlKpIr9veWgOtq/xZ2eryE9gczvxsr0G876uTY/n62sp/5ufol/N9r+MavMb3sfizkrfk+/GrVXRlMnY9sQY1AOUz6Fs4GXZZqhw7v5c/Jz/yus+iteZXAfO+L8X7aHwEkgxTCHpe+XPsZNVlacqHk2+mvSTfiT8LXPKBJYF+1vuGyVHGkXVFZyAAUTiFyvJZmeZ8cgeA+/62rvEz/wWwmmwasO0SfdhITXuPn+Fcaz2Fq0iPyCcVHQDPYSZqaL1tDQPqjUv/mA3gPQBaPu50xowcnkku89zHHCyYEgB3ovhgoMPHjXzQVftUayigVuvry5PuoXfhz8IHBPL5ekL6y9dzvr/Pa5V9zM/QphFAKfnWvtfeEhbFtWPlhWsi6dZTssS1EH4gPah599eDekR7nNf7OotzLSxMz1SjP8olx2r9NpaONkiyyLnRvAhD4s+aV62X8EYfG5Eu4jiEHelemjcF2wQy672le4Ut8PfCZHhfybDGx5/F8a/nCYDX+yoAJ10g+dd80yc1+fUoiC5l1yo1HH0xbUxRefBnB4AnbL9Y88hAn4mCg5Fne0ZA2TScDi+pTkhpRwBaz+GacA2vAsOO/lGyp/19/eyz+SQATS43u5mBPOT6CiESdyUEk7ErU7LOq0HE1pTVksTzC/AA1ubTQvkHHLOW/tAhLkBRAJ8UkBZRIJQit34kVAJtghyASv4mlkJxBk6wQAFI7EfOfOBOk2PVJJ5C0abTVxrTEg4tpDa+DmH/gPANA18Z6JCwjrcBWCklzwgDDycuKq/xD3VfWeq6K3D8qqGClCaFzs/c9Mcs4EwbQkpNa3A5RpWVBAeVNpiiZ3/ogJYsaF1kIOj5WkMpN/2eIJmMFa7VZRdOReeDsVwJswMYZZDoq4wBBTuUDc2xatw+CK13kPLW5pJsax2loLTBuoPuZcTWN6T99+P34spWRFmguQwcHZq+8uAzKf9+dE7vLcXGfSilpbHrgOY7STFr3PwqeTHjNjg8JNMC8ancdRj5B6JvGOuA0cGp+dQayNjRfuLnZKzKkPX3mtMvQcmHF9CR8aj94YPq+rxk15dlH3zWHEqBK2gTjyUuDUDel/8UNdXc+Qadr1ucfnEHqK2VlcEFpWiBviF4Fo+lEWG2Xpw0HBnEIlkrZ2V5+B/99CHOD7v4P//3v8Tv/v59xKchbOZqqOQrjuszFjGOTTqXbABHegUCAJVCGds7e5iw+cdygUSagHbGHNMum7OxMaQBppPLEqhsOoVoJITT40NcXJyj3anj5OQA+UIOteoWkukiSsUqvv+DHxrHGLmZmf3JfwS4yK1KYGazvI2Spb+GMAkyL/uLAZaJFe68/Qoe/ugNFHeAcBqIZwBi2MRdZr0l6gd1/NVf/hW++ugrZBIpbNdqYBVDfzhGs9u18n4C6MlsGu/95D28++47KJQzsEbYc2A1AtoXKzx/9BJff/rYeC1JFdHvd7HAHMl0DOlyAm+8+xp+9q+/i0QeeH7URH88tOw9gjrJSArpaBbHT0/w4pMnWI8XyKczxodJp73evEB31EM8ncJP/+xneO3dLbT6wAGpLhoNy1B++ewFWo0m9rb3cP+VV7F/55ZlG5FShFnKzFYmYENwypo3zJzhvJw7Q71NjlQsUdvdxMN33sL9+3esRH06JWcvs3BP8ejLJ2jWW8YlToDi6OWBgRs0+La2tlAo5jEdMxszhh9+/wf40XvfNc7P9unQqFqePHuKX/7z+9bc7sHbb2D39g0ks3FMlmOMyAHdG6DfGmHYHxs1COV9o7qJbDqH6WCKTruHi7MzRMmVtpwhnonj1YevorZTw417Nywr2oJgobWVXl1cuOzZm7t72NrIWyYibdSvvjrEP/7DL6yL+Y9/8hO890cPECdjCrdLCBieAv/8q4/w7NkBUvE0SvkictkMkqRzCSes8eSL58c4rzexCs3xn/0X/xKvvVEw8LnZddym4cUK8XAE5wfH+P1vP8SjLx4bZ/idO68aPzhCLP9MGRUHx8q1KNYqWCaixt2bToYQT9BQI83CxLKXV8sIatVdy7igfJEPl83/Omxml0xi5/Yevvez74JU1wSg8zkgxqaeQ+DsGHj54gyJdBrVat6a56VjBIMIQA9x8bKH0xd1bCRzSIajxplL2VqFFiBVbraaQmk3j9xGBqVNThZJB6KILRIYno/x4S9+b5nDtd1t2/8ErXiusdklm+21201EEzHj0y5UsyhvFrCzX0Jm04GviynQbS3xH//mffz+t5/g/PwYW9ub+OF7P7IM8dFwahQxLLNcLuZYrsaWYcy5aDXJZbxCoVrG9t1tFCslhK0rPW1GJiiwUVwB2XQWSfLvrlOOe7Y1Q6fXN9occhoPpm3Mo2Ns7lVQquZRrWWt5P/F4yY+//03OHl+YU0jC6ksKvkCKqXCZYbIZLbAcDY12h9We2zvFrGOLNBuNNGq9xBb5rAehRFZRLFRLiCSnAPJOdIbcSSraaxSMQPiRp0FPv7wC2sYSO7f4XCCRDSBeCiBYW9kMsjmk9VS0bKeSTvBNSIIvVgssZiG0Wl2UCxkkYzHUMgWsFyujBJhtlyhQ2FIAFs3NqyB5IDz1+pgMlwgFs4iFspgNSU4N8Ar93dw+3YK8wkw7lFnEkwNG23D6dEh2q0Whv3eZdUWkcI5ea+t2ZFzNNJZ0v2krTojlSUV0tKy6hmkZHkxeevXoQjG0wnY6Hy1YEZW1PSTOaDZDKLJhAUeB9OhCXShlMeNG0kwjsagFPfVeDgmCQZifGaKGbc5k8PBoOcaSOZyFhA0Oz4UBI3JGW0I9MrOMnLrT7srK/8slLPYuVGyDN9GY4Ree2ggajIWR7VcRKUaN+B5vJgimkrY0dhoj3B+2rO9XN3IIZEJYTDoYsr9OyJFSQiJcNKcs1w+hWI5i3g2ikQ2apngY6wwjY+RKxO0WKHb7qHfGblmpfM0mud9dOtDpJNphMivywoGOrfkXY1nEE6vUL2TQmU7a8E09vsh0McGnCdHF6ifnGM+ZnPIOaJh7s0C1usIsrmiMVK0By1s7JWN9sLoRTie8QTnJ+do1juYDpkpmEAilTG+/UQ+hgVLKOILFGoZFDfzyFaiCCWASMrxo1Mn9noLdM57GDTGOH16hml7huUkjGKxjOrOFhLZuGU0MeN8GVognWWzYSBbyFoPAkbESYMUCS2wnpPn05XkMlvWNSB1vOgHhxc4Pu6CadfNxjl63To5PjCf9rCYsQkhy3PDWM5JaTNz2cphyoJrXOUcU5eoIQBaft91O873cQTYOQDhPy2/9gEIAkDyu2S7+oCF7HTZ//Lz5MP6tqz+5ic0kANa9/P9Pt+H8n02fa+v4oDmzwJvZOcq0cP8XC8Bg38XAM3zyv939dmra8xfC7hn/Yw0B0y6xBwllsk/ILUmvxeowE3k+85cP9qW80UAVHjNFZVd7gMPsqXllypbVWvDZwmI4vcCZgRKCWiW36D1EQjk+xH+fBvfTzBfPogtm14cpxqr7iN8Qv6zMqnle/BnJUcJwPMBOoFbBHjke8inV+Idf77CHdxcyz/ieOQzWuZt0ERMGINkRcCxMAjtE8kEAWjeM5NOf4vuRr6iD0DLR9ccy1fWM/xEN12v91RvMCbd+EC85lnZuJeYC2mGDKBz49OcaC8pY1mAtdbQB3G592nL+UldzOjUGgrA9veOwPwroPMK/Lc5vMYlPwkoM3gPAd32fUAN44JqVzzSlAn6zcxEcRQrLrDGYKrwGq255ln7SnPq6yB+VnPBe/O/9KWqBngdf0dZ5ef9bGjOh+bUn0OttfAI6Rz5vsIXrmMPvn9O4JL+JP9x/XSt3ktjFbbgU9RcYQIuMCZaGO178T3zfTjvLojr3lF4iuPEdj6uKsm1L3xMSjpe86Z59jEIvRf/pr3O/Sk8QBic9qLOGOlbX+cIR5B+ED7A9fLnyPzqgGub34v1gHMvOdf+8febzkre3wegOVf6vPS8awy5sspDjkuBAadPXca7VdUGvdjEPCC9oB587NchLMwB/27Pcj7o5/I9RH2lShit4R/CB6WfQv/uf/rvjILDhMSUNa0ox91sSpm8hoGCcIfxVcmBCfYyAK+9A1SAFAdMHmlfiDUYCZYOFo1BgqkBWjfYgFBcG0jRHI4nFZT/CACSstSBrs2uxRFIJlArFnNlRc4wviI016YXxYYUlhSlwDVFVvSzNpv/XH1/HYg3oeJcB7y5yu5mkzE6o8fHx7YGJmjBHGijSEkJYJXA8R184IzP9suXNE4ZYxJsCbx/wPvzwvvKaFAkhQKmja93uA6468AR8MfPyaig8LIpggSbz5AhoGfrvWJBVqnGrYPW+O08bjOtk2REm1UHoJSlomV6X8m41k+y4BsXOvwlW/wsM6Alw9eBSikSPsvA3oBDh/Oo0j+fgsM3LtxeWxsJvL82WnfNAwFobnyOUzLtR/aug+x8L60Rv5/Np5fGrQ5SKWFfgWp/aH9yXSww9Qc6S2vvas/psONnKYu6xl9r7RH/gLsuSzpIrtbegen+/EgWNE4dxppP31AzAx8O4Ne9JR/aR5IDybe/9k7GHP+zSldkYPM9+DeSArOUf20ZSFnEowVEIxkspiFUKlU8fPAWjp6+xN//5d/i+KvnyCGFRChqIAgzCvPVsqUg9adDTJktEIDBaTbZipMvt2Rrz71YqZRBTrLheGD0CxYQCbHrfQvsis0y8J3NDWvs1mzW0R90cFE/NEAzl60iEc8jHs7gjQfvIJctGSCjvUlHp9NuYtDtoJjNGQdtIccsw+j/x9ab9UiWJWdin+/77h4ea0Zk5J5ZWUtXb8OdhIZv+iOCXiRhXiRo9CABetSL/ogADQjNiBySzWmym13dVV2ZlVWVW+wR7uH7vrvw2b1fxKlUJ5CIze+9555jx47ZZ2afoT8YoDFqIZAM4NlPP8Knf/IMqQ1gEQXa3Rmuri4wZBn6PID+dRd//x9/gfffvUM6lsBGMW9OfTQSt6xGNrCjw83GfsVqBfv7e8gXC6YnguswgssIFuMFmlctHL8/s+8JVDAQRCc5Eotgc6+CB8/vo7xVxGQ9QavfMj7V2XSOxWxtYEAuVcKg0Ubr7BwhOmiTGcLBgAFOzP4j8BLLZ7D34AAPP3vM/nVo90YYz6Z49/oN3r55jcvzGkqZKnaqe0azMZkMMB71LWOYvNZsYMtMD4L5kXDMQBdmZ5oxw4zDZMLoEMjvvLOzg0Q8dtN4rtVqo3bVxIpPKycAACAASURBVPffvjagi/fodbqWQUoH3vYeVui3W6iUi/iLP/tzPLr/wPikbd/NV7i8qOOLL7/C2dUlMoUcihsVo3dgFvFozhLugXEzM2uU8pvLpPCTzz/Hwf6+ZafPJ16TCVYxnZye4/v3rzHFAolcCpXdbRQrOeMXphHuBQtj2N7exc5WzrIV2QDTytIbY3zxxRc4OT/BX/zVX+LZ51teaTf7tPWB6Qj4l1//Dm/evrfmc0+fPsb9wzLCxIV4jy7wzdeXeEFajeEQf/KnP8fmVglHR0d48eV3fsYqixvZfHGC81Ny4vbMbiE3eTzG7tkJxMJsRslGjQRFyAUcsgqCYIylkgTS57g4P7YuzulU0dK+SGtAKhZyFi+Zzbdeo9lpGmd1JpfF3QeHKFcKwHqMcGCFSDCCYqGK+TSMHjOIETBgZzbv295djNeonbbQrk0w6UyRDIaRomyQs3QwtPebrcaIZkJGv4H4AtlS2vYu6XiCswjCyyjqR9eW2Z3MMWN1dVOpwXfmmcK1JWJECoZKtYhsKYN0KWU0KplSypquzSdLvHl5jP/wf/2NNZB8+vgxysUK8rkCyuVNvH33Dm2+63yIUIR2nJ3QxoveavZJ/IPtvV2EmcFF2o4Eue4jxolNPnXSHpAHO5upIJkooFjYBFmgqUNnqxGmgT4SVeDu0z1sbHvgrnEnd4GTV9f4zT9+he55H9lwBoH50vQF9wHPu2QmixkBu/Acxe0cPvq4aFniV1dTXJ60MG9H0KtNMGqMkUkkEc8wGXSAUXCEVRoIplNIprMYtL2mKUywIDc56XZ4nuRzRUtuGHX7BgqmEhFU2Sxyfwcb1bQBXzTfjl718J//4z8Y8JhNZlEuVDCdzK150YIp7/El8psp3H2yi2KlgNU6gFari7PjOvqtGRZjLzuxspHAwd0qinn2D4ABqMMuaUyWlonN4NN1vY7FbGo6mXoyHoljzWaj8Gg9uFetoo+0cGECWgEDJXfv7KI3HqLd7ViQgBmyzIA2fvnShpVUGud9r2s+AOmPlpT29RTz9QzFjSKePCnYnmZ1wHQ0s8BY57qD8CKKxXRpVCQ6c0OREKaLufUBoI5jdq0BN6QhMZYMD7QyuqNIFIVcFrliEjmf65rg5qALXNc6xm8/HPWRSDCDP4N1cI1gLGLNGqOxlAHQbOC4uVVAIhnCcNQzuRu2x8imc9jb2kU8GjQ6CXJbB6LAImCYKVasWJiMLQvZAKfZEoOex03Oc5D0OwxIsjEjRZ/7M7AmnQFTsUnhEcL24wxymx51D/8lY351wckYp2/PEZiFMGiPsJyukS0ULAjAahq2Pl2FZ3j88Q4KVViAivzVDAydndRxedRE62qE6ZA82jGkMwVEM2FMA0NEskvsPtjA1kEK4Syw5nDY2JMA/3ploHf3coTuxQSd4xGG9RkGrYk5m8WdglHRULemSlGkimzqmLB+FeQE7/e8KodivmQlDAHy0AfWmC9YqRewTPpcLgVSb3YGwJs357hudnB1cW4R4lgogH6vgfmkj2iI9GMBzCZ9A6MDATa1Z8ac1zjQc949+1+2s+xA2ZCSKdn1Lrji+RSk4fB8KNm/8lMoY9Opl1Qge1lgj/wLOc03PrA/FtmLpDDjswVIygeV38RMyP+/TfhDWkr3nXSd7HAmMMjGdBOU9LwPfQrXXzOfwm/CrvmibSAfi3YtS6gFHPIdaY+4NjsTC5Sd6dnRfgJI0AOwbb86IAltRc2NAXJ+Brf8J9dX/0O+gbfm3hj4X83TDSvw55K6Qg2oxXurZ5qt7a+1rtH8yXewNfKTpbTe9u5+hqWLATDAJT9DXyUrkkvJnK4ThsFxKKtT/p38a47BKpKSXpBe8sav+qy4bHkNPysuVdfPFGinZ7tyrjnXOL358EBIzT2rJdWIz7PlPaoM9zOaN41RWIoyOHV/yZ6Lbeh3opKR3JL2jO8p2ZEsscCZ4+a8eWAYMyVvaSX5vpwXBV8ssDmf288cj5LpBCTbO8+nNneGlUQ8QJnfq7rdlR13PObvrr0xunLCcSvjlEFk+dxugpl8eyZmeArGA6KlezhHhs2sRfHoUeUIJNb6fCh7GrvWRKApf6+gh4IR1OdqIsl5E5ag6gLNueRPcit9aH45MRi/wl26TQl6Frjym1dKx2rfSify+ZwvrosCg1ov6ST558KlJH8ePuD1IBJGpXcz3eUDnIYT+f2itFd4T45zPPYa40k+hDdJz/AznBc3+1cYD9dceJ6wD45Jv1MmuLumCkLorBHYLBnhvSVjuu7DnyUb7p7mnPDewvo0R8JgdA64Z4WdF2FPfkmx467VrVx52CZ7U3BOqW+FWbJq2AtyLaxK2vScT9XE4ILnR/r4LW0Tn53Bw348XIp7lb6WZJ+fUUDIA6q9CgNhwJo/zXfgf/4f/pu1gUJ+aTzPQ9scQa98iCWrEgbvMLqNhPr7zj6vqLAA4JuIZ9DblPwnIZBCdxWtruczBfrZBLMy2unu6N7fnutw7LjGiRSsDlABKRJMbWYCMy64JNBMm9ZVjrpWG0vgqCJtbnRZ76b7aTzuIWkKInjLpSIi+adPn6JWq+Hbb7+9oeKgoPM5LqArBeOm50tQNWfi4NGCu1EgHWYaqw4aRdf5syLAeg8+UwCgDswPN5KEX8qKz9GBYYeEX6bFscSjnoBKXqTMOMdupmvogy7GWgMpYK0hx6zxS9glv1onV+FqXSR//Flrz2foIHQNJz3bDpT5LXe3Dg8B0voc30NKTUqGn6GR9eGh7ho39i5O6Y5rAOkQocLg+zESLKNHQQkpMR0ArpK8eU+mhDolK65y5u+5Vtq3kjPJC9/pQ+Pc3Us6+F2lJJn5UGF/aGi7c6z3duVSv+NXAciSSxeQVlBHcyEFLiOTADTvIR2mw0GHMefyNproOQuaI++A9rnl4OlL/sKUrpUREtQKIRSMY7EMIhryAGh+xSKMreoONorbaJ5f49f/7y/QOq4hy4ytKe+RMNBz82AH6Y08GoOOZbEl4wmwAzmz0NrXHeObXbKZVCZlIGaxWLADhQ2jmKlJI6zTa2M8m+Ds/AR721so5PPmAIYj7Ia9xOvX36PbHCG4jiMdLeKzT3+KYm7DA9BveAHX6LYbOD56h0Gvi0wyZVzBbFKXymUxW03QXw5w+NEhPvr5x1iE5rhsXeL06tR0WbfVxqg3NH5fgsfBVQCZeBLRSMDK1ZKxNDY3tpGMZoymIpctWPCSBjPn2dsrIaQTGaTiWXvuwjKyIwa8sOS5PxwYCL179w629zZxUb9ArVVDKp8G+xpYJvJkadnEpHoYEpCZTxBazdG4vMRkwGy3hIHY4VQUgWQEMTYYfPYQ958/tSzSbJ5ZF8DJ0Tl+/9uX6NYmKOWrloXM7Ltex6NrIAUCgROWVW/v7mBvbw/be3tWUcQ14dyylIml5pSvbDplXNoCD5kleXVZx6tXr4w6gk0n+X7MMDTOLhpn0zEW/QkiwQB+8qOfoFwsGZjM1OJUIoXZfG3POzo7w5qlhNEAAtEQZqs5+qMeLmrn/vkSsSZwhVwaf/WXf45nTx4jQVqHmdccdbpYon7dxJcvvsaL198iEAshbZmUKySS7AgdMhoWyt+jR49QzOcxHs0xHg4NnFI5+pu336NQKuDhs0fIFdLGXTtujrGYLfDNq9cYTSd4/snHePbxPbAAwOhDZ14G/dlpF19+8XsLyhaKOWsC9+Vvf4erkxZyyRyiBNYmE2sSRsNnY6OMfKnocU4n07bmzUYH3UYfkVDc5IzbM5JghnIRq/XUOIYvr87w6tVLy8TPFwqWPZrKJQycplHGPX16co76ZRMRNh+LxbFRKiEUWiDJZhzrNfK5EqYz8gHHMZovDNCLJTxjDasw2vUBTt5cIZvMo5TOYjkeW6M2Zsm02g3LJA9G1zZHuUrGOF5TKTZmXOO61sL50bnxFFMm5pga7Q4BxPnUaz7EgIUZoyGvPL20WUY6m0QoETQOXWbGEnSirhv3Z/i7//R3uLq4xLNnzywDnU0/7+wdotas4ap+bo0Ay5UU9g52UClX0WVD1N+9wtH7S4TJW5vMIhqPmzwTzGRZKgNcr1+/tr1M0DUSTeHZ80+RSuetaSIztSt7WcSrQLoKFCteBiezbJkl3r9a4bf/9AL119dIhzIYXLcRXK4t4cCoekoVzDjnm0kUtpJ4/qMi4gVg3gfqp0D3HDj57hpnr2uIBcNIZ0MYzLvorXoI5eMIsPt3lhUPM8zXBCEXyJez2LqzjXXIC/62Gi20r1sY9wbIJ5O4f3gXTx5XUCj73LikzOkA/+f/8TfoNbsoZorY3twzSqBmq4V5cGE8w48+vYunP7qPVJ6OrdfM7ejNABdHDdTP2OSyj7v3NvHw/r4FGkiZsJqGMBus0G+NDSRv1K8xm4wss5hryoAdgyir4QTZVAa7u7votTs25+TUJ9BE3UlajHK1bHzStXodzU7XAGjqFMpnZaOMw8NDpDMZj4ql28ZsObPAGKslwrEQ1sEF9g/vYGeLVEDkoQZqly2cvrvArLfCdLQwOiBWWvBMoF5otBte9mRgjUw+552vsbBxFpLig/uEuowZ9od376BQpH/gNW8NrqNYzwO4vurj+N0JLi8vEYyssb1XRSqfscqUZDaLcITZ4mucn54gV0ogkQx7jQ5XBMo7xiO9v1cy8HkyhWXfD2cDjFhOGgmjUC0jWkih2WvZ3uHYV/M1FtM1UrEsaHPG6LrwGFyvbX6XswACqygY30nmYkhvrVDaYS8IOpAMDIasOWTveorL91dYDVix07WmjMyAZtVFppRDMBZAohDBo09SyPAYYPPHmBU8oXm5wsW7Fi6PulgNk5gOg4hEk5a5PA0PEc4uUNpPIb+ZQCgbQCQdwCq0AstkCUAH5hEM6wt0TsaY1IBJc4FBk1yuQQOdg+k18jsp7D8uoLwHhCJ+hdKEDRgnln0dD8Yx7g+wYpr8coEF2Dg2gWwhi0Ilh1wxbHQo78+GeHd0hLOTExQyaWTSSbQblxj3O0jFWUUywnTSM0A6EKROIgh2m7QkO1D+inwSfhXYKNuQZ57AO/kLTECRvSf7V9l0HhjqgSg3wJgPVt/Yf77vIbtbdqXsHgLQ+l5+jXxKS/TwgU6Bx7fjunW6BdjJ1v8hGOlVb8pXkt3r2u7yXWW7umDQeuUlYAjQEgBNu9eCkSMPzLvxh9mLwAcoGdRn2NZNwCCQaL5K6NYuFjDsAZJeqbt8RTYhlA3O34myTtmZmneBMHpXzQU/R5tHvpqyD/l5Bhv5TI3fxQEkHwJJXd/cwEEfcNbn9M5ad9n7BKAFmuu99FkBJ/JjBE5pTAKoBL7QVhIgxTXx+FUjN4CqKwd8P2V78jNuY0CBNZxLAaMCl3hfN9BCu9jFOmj/cjzyN9nbgLgC55d2J/EMJQG5gCTv4WZ3ugEFAXzafx+CtV6AwwsoyfclAK2fJQPmNwbXFgjjuxN8ZtKC9px8Ut5P/hffW2PRvtPz+flUmk2yPToswwv8gAjlnz6xCyZLZuWzcsy0kVxgVL7eje+6vg3ACJfS3FKfsnLE1sbfR1o76SxSvHjf/7AaWeC8MB3hKi5Y52Y68/Omb3weXmWzUv+58yEdITmRzAl34md57Y2M+ME1joNyIplQZrSqEqSf3Pt6MikOeS8IqOdojvnVBaCl02+xAQ9c1ucEfovSge+jOdLeEre3Jy+3+uyHeszDJLWnNUcfYgnCMoT18O9KrFNSn+ZUOlbngN5B8i1QXHOu9xL+JHBa66r78Cvnku+pqgfNo7Ax7X9hMDc6icF0Jg77TWalV3V+GJ0kq7N9fcR9wvfy9LSHnVCOYxH6cbSfPBoUBrJM7/v3ZQSeY6CN78nCbaKrAGjpbr0ffyYHvYuZ8B2Ft9jc/y//7r9dm9LwBXvlk6RbvRWjLmEPINRG5l5yAWJmCWnhJYCukp+vvNI+HZqabN1TG8pdPN2f9xUHNAXJxuN31NQ9CUBr0rXp3YXVomsBP9xIzFLT2Hh/kaLrHm5zBLu/f4BLQZLzyFXQUk4SQm0ALYIUtP5OBSaAUu+hRaOzLaXjgrnu+wmQdxWMC7J9KLBSwvoqoXE3mfu91sI95Fylxvnh+7vAujakoh+Kaglc5md1WJODTDLBd9X6Cqjl+usdZIDImHENT/5Ngu8eOtqoAusl/JI7dv/W82Xoaa7dQ0HXa+71vgJ7/5BykjHJZ6q8SuUYN89feQe3K8Pu+jID2h2XDoAbYNDn/nGjxHofHYaaA8mg3svLYLjt+qpD0TVYaURJacjQlexoP0rG9Rw5Fa5xKPBfkWozEv1D9cM5dQ0NGYqUMX6eh6SCGXqOK3vSPRqTopAcm8at+bav8DIx+L1kUnOsw5L3kkGvQ1AHAw9ALxs1gAUNJ3Jyx6IGQFNdEHwJhuLmKK9XUaQiBctoioVSKGU3UcltoX5cw9mrd1h0x4hYd3nm9i2xjAVR2NnA3pMDZDbyCMWYWTY1kJGRyc51F+9fHuHs/Zk9/+njJzjYu2Pv0xv20R/2cN1pWDl1u9fBxdU58mxeFw5a2fP+HjN3E/jm6xc4Pb5ANp5HNBDH7tYBDg8eGF2BDkQajASwv/76awy6PXMObL/GEkb/EYgE0eg2sHtvF3v372C8muKycYFGp4XxbITT4xPLNCxkmTWbsYMunUqwANcyoAupCiq5KiKrOCLrGDZLW2ADIcooM1KJAiQzbAhCp5bNnAiGLJH2SxyZdeh1f15bxnQ4GsHR6RF6gy7u3N03MJG6m439ZuOZXcsM4mw2ismgi8uTM2t8x0xgFogH4hGM1jMDoD/5ox/j7tNH2Lyzg42tvDXaYubP+++G+OrX32M1ZzrdAtPZEO0mG0tNLGP2+Pi9NV88uH+Av/7rv8ZHz+8bX/H19RBnpxdoN9uY9WeWBciIMhuu0Sig0XBZuzLg5eq6jmQqhd07ewYMsayd9Aaj6QiJcBQnr44w6Q7w5OETbG9toVlvUqIxGs4QT6RNBmOpNMbLuYEc4UQE0UzMSvQbrRr6PQJSAywmY1SKRfz5n/0RdjerxstNeR4NxsZRylLEi0Ydr4/fYxkKIJpKIJPPmAPBdSXgXi6X8eTJE2tocXXZwITO79SLsrNpIjMsr67PESJNQzxkvNbzzgrBZRDBcBz5chHPP32Oew/yGLPRVrtrYEi31UW/N8F1vYXj4yOjQhhOe+i2moiuYyik81bazqaDzMrPZLMeL/fj+9jdLxuvM+ehcQ1cHjdw8v4Kg84Y8Qi5XcMG/C+WY6PguG5eWTZ9MptAZaeMvcMt5DfSKFcISDELcopvv36Lf/7FbzHpz5EIJg1wymYSyGeyniPCcstoBKPZHCEC9MxsX7B5JDMHkqhfttCsdYzqhMEPO+OYBUKAhfYUs+6Wc3PSopGQNeFksynqQFYzsIEl9eDGZhnjZdeoHUwPkUs3EEa9fm0BANKXsMFZaaNilC3Mik2lmfHAyghyOY8wWc6NUuby/MyCJMVc2ZpIlopVvD95j8G0h3gqjGef3MMnnzxDKh/AjM31Trr42//nv+DyHYF4gn8R5EkTQF0YInf9BFf1mgUVrOkbM7GyaRzcvY9UhpnAQeO2TZaDSFeCSOZgTeRoS5NLt3W+wndfvkH7rIcU4ug3uggsVwYUsm9GMplCqpzFOj3F/qMtPHhSRmZDAPQa7bMFzt+08e7rU7BapFhOYrQcoLvsI5pLYsVAHjOuFyPEcyE8eH6I3XtpL6OU1Q7tNVrXTVwe1VA7vkQmksRmsYyHd/dRyDO9f2U0GotxFL/8xW/x7dcvkU0XUMoRnQ6i1rjGbD2zTNPnP36MH/3RE8TIj0yahCXpT4BmbYlObYTz0wv0By3s7FZRrW5hNmbW8xSjzsQaQRIIDIfWHg1ILIbugFnbfczHc3TrDYTXAXzyySfWF+Dy4gJv3rwBlaSdWdGQVZFYQIud/xDGcDQ2PUm+EzZ6rW5tWuWCACRSuIznU1S2NxAIr0x/lyt5hLBGOpU03UDv4OLoAv32xPiqjQM6l0Y2mze6Hjo4lngSDCCRSnmZYfyRDivplBak0BgaTUm1mkEyBVzXx5iMp4iGExh2ZwYEcw1q9Susg3MUK1lrtJtMJ7Egh3AghMlojsB6iYO7W8gXjKcK/f4ctYu2NS/dKBUtU73RbKLRvjbqCVYWsXlaeWcD1TtbJuME60uFsjUsnU0WSMQjdhaQ/zhCuo7h2qs+IdDMoO88hkg8hPRGAPmKx5t83Wh7ZbSBqOn1fmOAeXeBMKLo9QaIMjAdDSKSjiBTzmJjN4u7j8NGRTSeM+gcRIBBjQEwaq1w9OoKs24YCfKZB6NGP7KMTxDJAdFCAIXdNFKVIFbRuVVxTMjzSN7nWRij2gzj+gLBfhyjxhShRchsiglGCGXWKB3ksPcgi+ymX/S6hu3r5jlw9v4Cl1zbVs/ONeuLE1xa9Uxpu4L7Tx5g9yBjsj1ekot7YA182ex4MhxiPulhOuwjFibI1sZ6OTLuLHK082xjhRBtlFhMfMG3gJPn/HqVJrL75V/KDpazruQYFzRSYpH8IgLQSmTR7/Qzr3PBG9fGJzcUf1YGnew+2dasYDJfjr2RAreVs0peEUjIzytpSNmsAnnM5peD7yLPfiXuh36B/B4lYpi9vWLzqdvKUfluaq6n8bAqRfay+UdBDyCkf+HOrwBo7hEBMAIEPXvdC3Kymov/GKyUP+HaxvIX+Qw3a1C2vXwHvaN8aAIk8kNcEIaf4/u7SUVKZHLBGR4gygSVXGiNDXMwa/O2IeHNejrUjq4/KHlSIor8CN5bALTrk7m+j/wf+St6rjJpBbbxGQRlBZjJD5HP445XPpj8RZ7h/Cef18MwVpaYx/uTg94DiL0mZZpTrj/HR9ok+T4KNAjDkD+t5+vebjDhBgijXW4Z1h7Wo2aE8vMssOr7ut58eT4vQWhew3vy95bwMPWqcjlm2o4cD889foYgupsURPpANwGQz7D5XXr6g/d2QVPaSdoTfJ/FkhUZt74hr5FcefPhZZMTx5J8Cx8QIM93ESYSZrNXhytdwQp9JWWE9JA932/WyGv4XCVras3cvcn5EhjPueB7E6bjuISFuDIv7EvrLtzFXWeee9K1Go/2rtbS3Yd69xv8wfebXYxGe1V4zYegtYtD3FbC3FJvan0kO8JWhAHqZ29fe5UGejcFw6RztZfce7n7SdcJO+TPOhdof4s2g/dz9Y/WWzgAv1J3aU8L83EpN6RHdY2y4T0qEY9eRO/C8XAcajLpYqxaJ84H/Vzbb0GfscKXKcmPeqTlc14SgDAX+mzsE6C9mPazlXkecezU8ybvSw+nWTF47FdTeDLqBZH5HI6R1whw13tx7mgXSv44Z/yb8EKbGwLQpswEgvkHEyk4TNkFPABMQBAPKAGMpvgcEn8JpxsR8LLYvE3sCqkLYurv2kQuAGaNk50mgNq8UmbkNpISVHTDBcLczaPDT8JIzk4pFZ3/4kwRKEYATmChAVJ+ubHmhIaIhNfNwHYF2gXsNEc6QFg+K4CLn2PUToJCZSvAzjVGXFtFgKYUz4cKV4fF7fvddmx154l/l2Hj3t89vGWg6e8aJ4VQSkF/E5gsY8I9mLUO/Ewq6ZVu8nMCOvkOup4RxJu58ktlXMWotXEPefeQ1rjMWHSyKmxTsdwu4AHAGpNrnEoRSYakdF0Fpmii7iG50ZoLwNNc671kbAjk1L21LzSP6kKqQIQbhbbABeuW/TI5ybXGonlwjSzJEZ9r4LnP4eTKh9ZDh7Ei45oHyQQ/J444PUN7UPtd7/Nh0MCVSxcY/nDMHKNAZ8mb1kjvIrnU3MsA4JzJEZDe0Pg0rhCbrvqyIMPQlR8+Q/ItWTaF7zsvdOQN6KfiZmSZTmvc64w+W60NLF0jYqW1IaSQiRUQWScQXEYRD2aQDhfRveqie9HAvDdEcLoyB38VDCCWjSG/V8XTnzzD3Y+qxqc8nDIizMzQtTm5Ry+O8Ltf/gZnJ6fY2tjCvbuHBvCOpyMDoQeTgXFNLpl5kCHNxcIa45EzlllruVQW5yenuL68RopNilYRVMub2N87QD6TR8ovgRtPZ6jVLvHi1TcGOFIOh+ORObVsnEbQtt5o4PD+XezfP8A6HLTqAFKATGYTnF+dGzdtKEqgf2pgatrGM7XMxmKqiv3yASKLBOKrBHKJEoqZgnFPT+jxg+XFC6MboNU1Hk0ts7qYzyJjWa/MnA5hwX5HdELmC6Mx6nTbuHt333hMR8M+zs5ODXimnqfxXtkoGl1G/eLSMnU599bMMJPCNLhEspjDJz//MVLlAsLJKDZ2qtjaodcOdNsjvP323OhUlvMp5rMRJqMhItEgVosZTo7fGXfwn/zJn+DP/uyPkMkZLmQO49u3Hfz+i99jVGfmOX+3tqZszArk2jVbDTS7LRTLJezuM6N7G6lcCrlCDqXNogURSMnw8lcv8et//BVy6YxlHzMrvN8fotNmYwg2i1sjkckinc8imkkgHCcPbA6ZImkh2MWa/M9jHB+9t3c4vHPHwLXZcGxULd75DwNRuaaD2cjW99lnz1EoFQ0AOj4+xvv3b28aUdDIJ00Dz7KVZQVG7T0WqxkuaheYLcfGT7ycLRBexBEPJS1reGdvHw8fPzKn5P3RG8sEbjc75iDMpkuTN3KU7uxvIhJn07cJcsksIoEYJoM5Lk7rGPVmFqX/6U8+x9ZODoUtjzucuMxkzAy/Mb5/dYTW9cCyHDNxDzSeESTBAmdXp+gM28hXc3j86QM8/vgA5SoQIB2IV82N3skav/zPX+LNi/dY99fWBC4R8cptjVOS5WlsrhlcIZJNGO/qOkoud1I8LHF93cKgM7IADEvca1cMikzsrM+k0ihmc4iHYhh2B6hf1FDM5S0zv9VpYrFeYjTtYxlYGTf6xm4euwdb1iyS4PV8skDtsoHT4yucm+fLRQAAIABJREFUnVxhNQsiEU8bt7eVScYJPrAnQdhA8cl6itF0gKPjdzb+3Z07Ru0TYAPJbhvdfgu7+5v4/CdPsXdQNZoLgnDtFvDyi+/x7W+OjFonEWc55ODGCCXS2KSRGw5gc69q8pZgs7pUCsPREv0BeY+DiGejSOXCyBTjyBQSiCVi5lQ1r4b4/RevEJqGUMmWMCH38dQzdmnAMueoUCkgkgsjV0lg96CM/YOcja12usD1yRgX79s4fX1lVRKbO0WkCnGMMQOJUQbMEg8HMJi1UNnP4aOfPUBl37A748im7U0g8Pqohfcv3mFYGyKOCKrZDCLBNcaDrvEPplNVvHl7ahzNVkYdSVjSxnwZQCwRxWg+xKPnD/CzP3qGNJlaAJBakNTQVGukG7k4r+PLr75ALBnDZ599juAqhPdvzzBoDhFizsOSHPVx5HMpA7tIm9PpDTEejNGrtY2u6dnTp9je3MFyNsfZ6bE18mPTSO697e1Na9bdHzDrhYAjEeAQOn2uTxDpbAY7O7uoVCoGXHS7A1zWL62ZaizN6h32EQihP+ghiDVSiQRKhSKmgwmuzhuIhryGQ9aUsVyy4KScNWu6FfXKj8lXKMeKZ2ZvNMFwtrIM6VQijE6nZfuA4AXBZ1aLE9RkFna+mEAwvLRs/HgqApJnsUH6uDc2ftN79+9YA0RWBJFGolHrYbVkooMHpA2HXcwWU5N5zuF0vkYml8aDj+4jlmIGIjvCe+vOigsu1GBASo6+USmt1jMLtrFBJ8u8SS3UG/aQyAK5Qgqr0Bqdbstoqxbk+x8tsBwtkAwmsVPdMUqkNimvutcIp8IoVosoVFPY2E4imgx4c8MCqkUA8zEbZI5wddwEhmFEQ+SRjVhAA7GV6aJYPoLSnSySRa/XAjmth+MVppMFltOAUc8sumuEhmFM2xMLVkwXE8wCUwTTQeS3stg82EBhO2CVIGy2OunO0K110ThvolPrYDoYWbSENHOT2RDz4Aqpcg73n93H/aePkKuGrBFtu0v+9AE6zRaWs6nRcAy6DYz61wgGpwZAkxN6Nh9aZpVsXiYXM+Bqzax8H0C2rGx8gSNuMgWvp1zJOVdygOxDN0lJgJP8MfkW8jldX0f2o2dXeoAI70m/RPa37HhCmSx/Nv/LB6Dla7j+rGzUG2DMT7yQr0sKPdnr7lj0O/kJ8okFNHr+ntcDiaXUAv/kXxKA5j/+TPkn6M97aq5or5q/4Gduyo9ilRm/JwBtAIcPtMpe51qZjxnxeiExAUtJTPLx+Bx9r8QYXe/6vy54IwCSYAx/L1BRn5dNL9lxgw6uj0oAWp8R8KUEKF7DjGf+k78owM+9v+ub8B48l+VX871csFQy8iHOoHUXWCowTn6S8AP5Gm7iFcfG/0rCcp8hP1b+IhPm5Mtoz9iYY2wETPoBKrNbgFoyKspA9gKQ3Ev+9C7uWPU3+WqujHvX/xCApt0of8n2bsDDOfhZJlvofTl+7QU+QzzZAuIoD3ov7SG9D+clEr3Fo9y9xk2pPeT6rTyz5T8a3UzQk2O9K69xfUWOz3zApUejIv9bGADPBP4TWE8KNukw20c+ZnErZ57vqP3qBndcLEP6SuPRu7nvaHLvUyUINNfcSF9pnJIz+f23PuxtYEr7Qr671tzVT7qP9oHwD1Xaay+6yVwas+RU8uzJsgeCCmBVAEL7Q5+V3tbPmmNW2Llgs/apdJDm19Xtege9nzBAVw41F9KZkmUFwPQuHLeerz3JOeAcErfguvBdNB/uOXe7HzyaEH5GFeIKKuheOndu972nh1jZy38EoM3/9SkwbjFbr1pWOKnei74Z/VBPRwasetMA5KUXRFLlMX1TvgtroPhZ2nhegOoWgGbiF8frBk84XiXvujpc9jvHYfP2v/6P/93aBY0CPuesAGgDUJwusuLsYmo2aTrUBdhV+opg8AECoE1Z+Gne7iT+ocPX/bsmQBvy5uAWqB3y+av9RZbBwvtq8WSYSIjdQ8x7lhcF0j9X8bIZh+5lC+0rj5sDee4thDYRv5dyccE0zQnH4hpIxsnnc7/wOmY4UcjFp6MNp3lyFZMpTl8BuYrBfV8B1K4ik3EggdW7yDjR5nWBc76XC8S6ikHz6RoZmntFRdx5ceeaGV58Dt9Xh66969ILeugwkAL58LD0unh6kXFFeV0F8+Fa6N1vDh2fl1Br7gKltvGcyPGNgDhzoWitQFB9RgaH3l8GDv/uRsrUrVrj1PpqrlkGKtlxZUFrE1zfcg5JRmR4aR/p3WQ0aKxmgIa9d9R76xmKtBqQ6jfB0Lq5cuFyOstw0n7QgSplqDnXoejKjTvvWnMdcgLxZXwJEJac6vOKkEpZG8DuZ7Eoqs/n6H1NgUfJpeyVEbr3lc7jWAVMa/yuXFrFCAKmuFcEvAMCoD0nmRQIBKCxjBrwnArlEQumrEwWkwhWgzBmnSlWkwWmvSHWE7+8MbRGYbOA0p1NHD6/jwef5hFhxhEBaPKkDklKCaRXwN//za/w6//yz0YzcG//0DJRp/MJGp0mWsM25phhY2cDn/7kMwOgW60mrq9q6HUGVuZ9cXyO+tkViiwRTuQMAKuUNryMsFAQo/EYa3IJruY4Pj0x4Jcczf0RS5qHliWXy2T9Ep0SHj58iJ3dO1hTdld0vLu4vD63zy7Dc3SH5CJdG3AWT4TQbrQwbc6RDuaRWmRQSlSRCWVRyZYNUAlGwlit5+gMuzYWgt6tbg/n56fI5jMol0soFMoGfARWYctUG4+9xhRs2lUs5hGLBtHrt9FqXyHLZo2LKS7Or4xLNJZIWEY0AWhmHhPgyhTyiCTjqO7t4NlnH2MVC2MZJpibtIzOyWJmWaLNBsuUeYgsESI4vloi4dNjHL17Y00CP/roI+zv79v9FVSkod257mNw2kUsFPX5MZc4PjuyzHXyc4/mUzx59hhPP36O6u4mtnaqyFcSSJBBJQEMr4AX//IGf/sf/tbAR2ZBJiMxXF7WMOgNcd1sGNdrIpPC/r27SOYSmK6nKFYL2NwlIBlBOhrHfDzCr371r3j7+o1lmL57/Q7DDrlvZ5ZRzP2UL+aQzKWQLKTw8z/9Gf78rz+3JmZX5+T4rqF2XcfFxYXJBvcr+VcJxvRaHjc3m2ixaSHfjduB1Bima+bM1w4jsAwjFk2hyAZ4/QHevf0eo8HQLwsMY8wgZyyMn//pT/DJz/YRTgKz5doCKeFgDPPe2oDlr//1W8TCcfz1f/VvQaaZ4QhotmpotptYsGHJeI1mo4/VPIxSpmKNC8kdzV4QlMl6s4565wqxbBTPPn+Iu4+2UL0TszJ10qVw7GgCX//qAl/98gUm7SHmIzYoW5kuMQOSSoC0yKkQNvZ3jEYnmU9jtFyjPxzi/OzSGp5l0+T7neO6dmXcw+SaJRc0AdMYYliOpmhcdrCeL5CMxTGcDJFMM3N3iel6gp2DKv70L3+Cze2SgVAGkE+BYWeBN98c4csvXqDfZhb71MB2gtjmeK4WSCSjxn2LRBDRTATNVt0Abu41q3xIeFxxp+cnKBTTePSEgS3y+ZL3P2zgXvd6hGU7gtVkicCKNC0107fZTA4DNlNr1pHKpfHRj55g53AT6Xwcw9EMJ2d11C8HaDQ6xg2fzRG4TKG8nUehlEMsmcBwMMHJyRnSsRQO9vdYwGrNEBk0Oju/xPn5BZbrEErlKqLxKHJ50kmQKz6KUWeGVn2KxkUPtYuWlRFWtnPYvrOFdCGF6Zrr3ENz3MEsNML2ow08++k2khVgxGAQm7rROCf9SwN4/ZsLfPvrb9A5ayG6WCMdjSC0XiCRTiG9UcXZ5QV6/SaKJU8HjkYTTEZr4/wn53ilWsX9h/cQYVZtKGhgI9Os5wxaTheYL2Z4+f0LC8oxiMQAQP2iiUl/ik69gXg4gO3NEqoE3P2y0utmFxcnV2hedhENxvDg8IFlMWdSMTTrHQ+EbtTNUSAtChusspnoZMISyLVl+p7XLo2Sghnyh3cOcXCwiViE2d/A2dkljk9ODOSLpynXXsd28jYz6J2MJbFerTw6phTpmLzsn0K+hGq1as9g5YpxyAc8G53ZOuTkpX41TvxgGOMVfx9DKslsH2bQDoxqyRrOEi1fL7Gzu4HHT0uI8/ybe3zJbBrZ7Qwx6C6xmKwsS3k46GA87CMYIMc+9UkGnU7XmuTw3uvQEuTspXzFExmrlNl/sINsgQ0KPQqM4RAYdFamJ3rdMS5rTdPbBODLGwWUSiVkMrRVWcnSxDowsaqCMKmNfOePvJTz0dQqIzaLm7i7z67xwMXVGK/evcIUM1S2yyhUM8jmycsYN3LqXndieok0H/3rHiZsMDmbG2hm3OqBlYHAU8yxjASRq+ZQ2csjmiICCvT6KwvUsbJkNZwhEYoiMlshsma1ydx8i3qnhd6UPNIp7B7eQSQdxmgyNBovqoNZZ4LudctskRD3AtbGJ98bdTBazpEoZLB97wAHjw6R3yqgNeyYLWBN6SdTsKIxGQ2j175C6/oUgQCbXfYwHbHShhVKXvm37GFmRVtzQqd837XFBfooeYmfo/1GuVLmFR19lY/rPrJxKW+yI+Xnuj4nf6d7y771/AePekNAJRsYu460/THocQALgHbtboEussFlG/P3biKWuGPdMblAjfnQvm8jH1PPEQC9IN86yyp8/9S1n0XrZYF1v6mgwHyb25CXPUcgjv8EmIkLmjgA55lJA+bTrERXR+AicgNAy7+TTS5bXMCc5l7ZrHqWbHHem2cn/Tn+k98q38H1n9xEKQ+Av7Xp5adqrW58OFYmOs3uBIzLzxa4KbDaBeGUBMZ7C0gS2PIhUOiCnfIBqRs5fs6j61fwe4H3klfNlzuf8snk//wQY/B7SDlUee7nPKqLGBKxuJco41f83vhAPmWF5ktj1j5ysRDXt5UPp98RgNY/84+CES94MxvfBKW9zPSV7VUPaPN4kiWvvN6ap5OiK52+oX51E9OEI/Ea80N97OYGwwrcgpnePrrNrOWzBCDq96SQcfeD8IFbQNpL2ON1/CqglRnR/Gwyfgswaj1tD1iiya1sSs54Zkom+XkB4JoDyZd8de116QzXx+Z9SMNnFAo+fiLcRQC0EsS0Nh/qIWFiLlbAZ34o31pvV3d5Y536mfZcz9tqB86NKCVcedX+FEYjWdVXXkOZ5fUCpV28QnKpe9IWFSboYjXaz4Zx+MmH+l6yI/BcZ4CynIVL6Kz5cO7dv/NvlGfpLD3DBaaln2y9nXNOc+5ey3tJ3rQndV66ukbX0qYyneLbWMpI5rVqFmjnhlNtLqyDPo83pjXirFDzE+m853pnASutTUbgVYELgFYvAJ5/ogqySnA/YMvxKftbZx5/x/EpQ9rW5X//9/9uLSE04bVO5lFrQsjfszs2F0bZveKAtuZo9vIMknsHgBSlIkwcAAFoTdztwekd7jqs9NX9nIwGkWDrQJey0GG7mHvZtxy7Ihk/AHj96JYE31Wi3mHgGUNSPDIEbPJ5KCa8iCl/1sbk7/UsRvokWBIKHZoSdL2fBFfjYzYfy8wHo1seailgN6rzA8DLL3ORcMZ8ANcdN8ehZ0txct6kBLlW2uAumOge7Pq9jCGtl57jGlh6X3f+ZYBo8/J6KT/eU8+yzt8sW6TM+ZFzUzwrLwKve+t5/FnrpQNB6/EhiKk119oJENV82pjWXrRZ8qtx6RkqV9Hz3a+8XhFu3VvzJYNJB4mUCNdFBo13aN7y00nmNG4bp1+ZoOvdOeFY1yxj9zmdtA+k/GRMas60P921Ywb0rdF5G2TQZ7ku7qHoHlT8jPSClKY715oLGRl8dx2M7t6QgpbcuvtFhqAOCV6nfeTqHNNV5ADzZUsywXtR7iVfWmsZYMxm4npoDG7EUgebjEIZl1oLW9uwdwAE6NTbQUAHmcZXGKtgCL0uy6cTiARTiKxTiK5SSAbTiCzjWA2Dxs847y4RIxfZmBQefoOmxQz5KnlNk8huFrBzf9cycOd+xgOVOB3MzWQM//qPL/GLv/tHNGsNy14mFy/LnDuDLi6a5yhtl/D4kyf42Z/8HKRkoqvS7y5w9P0Jjr49x+m7Uxy/fo9SJodiKm+Oc2gVsAxpdgbrj4YGuuZLBfRGPfTGXY+7LbhGu1dHvXmN+WSK2WRmWWu7W7t4+uQ5yuUNy76tterGBb0ML1HYzCKajVg59f1HhyhVcjg7Osd3X3yH1797j/n1AtXUFoqJMjayFS+yGw4YjUiz0zI+6+FkjAkbS8zGRgOxub3l8VHHPAqCfm+Iic+fd311abRK8WgAs/nIqBYKxYyVlbOx3mwZRiaXQybnNXM8Pb9Ap9s1MDudL+DO3QNs7e9Z6XShWsEqGkC91zTQaXNvxziEzamKRJEiOMdmJHNm5g1wenJkTczy2axltpKSgpFnrh1lKhlJAsM1dja2EU8wk2OOl6++xmjcM7BxOp/i4N4BDh/eR75cQGWzglgqjkVgjmgias3J3r84xavff2u6k9nvm9WqUVZQJq+urqwk20DAz54bAN0bd1DaLGFrr4hkwqq/Me4A//qr3+Crr742Co/ff/l7o3eJhmPYKFVsLhLppAG0DGT88V/8EX76xx/j7ftLvHzxxhoqIhjCu3fv8PLlSwNpHj98AnrmbBDZbjdtPBwH+Yp3Drbx0ccfWcYnMzyH/TFO3l3i7LhmIOp0OLKGi1k2MAtFDZxlg7hYJoG/+q//Eo9/mgLiwGRgWKrtOTZtO387wi///l/RrHXxs89/Zjy4/UETrU7Lsqm73b5RP7DBYLmwjVKhhBXL2g38DVlWNg3qZq/BYnFs3i1jYzdjWcax2NIaOkVWMQybM5y/beL1l+8wbA0M9CWtC/WFVWusF1hFgGQpg637d1C5s4niTgbRNNBhQ8Xv3lmGeKWcx/Z20ZrOyeBv1BsWEOo3ux41yTJkme4EKrzGgmvjsF2HV/j084/wx3/2U8QpRoOJzVnYuqsFUb/o4Pyojk5jiF5jhOVsbbzplE++IxuLLYNLBDMRpIpJbO5WDIw8vzwDnbJYMoNxf2R0H/XaBSobeQOKmfkWicQQiSURWsZQilaRTxXA0gMCjqQauHd4H412B91hD/cf38OTHz3C7t0wwnmvoeTx0RQXZ228/fY9Opcd5LMZBKNLJNl4sZS17HHydrOxXblSxO5uGBEmetAoXgDnZyN89dULvP72GMX8HvLpPFiIx0aptBsiYTZ5DaLV7BqNC7mJ08U4csUsihtlaz7Y7o1x2aphuOqiclDAvU/3kd0KYh2F8WRTBwbGwLoDnL/q4uU/fY3WSRPh2RpZOgnLKUKxIJJbZYxXQ6RyETx6dmAy1Lhu4rtvT3D6ro5MrIRkLGuc1ZRjns3JbAqReML0F/nmp4sxpusxcqUMNnc2USolMB0Cx28v8f7bNyikknh49w52dyqIx5kEwaAK8Ob1KV7+9jWYQLq/u4/qxpZx8DL41KhdoVa/xHTCIE7MKHAIuFL/sIJlFQii2+shXfAqJ7arm8hlgODC4+GuXXbw/v0xLq4ufcDAc1A4nxOCqytY1sx6NUPCGkl5HILk7t/a2rIeBpSH2czjRQ1HPY7wycSjVKLOYPPK9niKZCaBQj6FNcgbP0JgFcB8tjZKJTpC5UoOz57vY2ObToP3/pOZ16hw3AMa9QHanRpajZrp2HQyjWQij1Qya8EAnhmDYdsCl2yOyD1KLvLNnW3jWQ9Fl4jFg4jGgub8tltDjAZLLOZe/4YJKzUiDCzTL1rbeUR9y32UiPGd01aZwYArM+zMIZstzSnc3mD1gkc9wqZ937z+xs5DAtDVvQrKJS9Lih0RG9d9zGchLEYrNOvXxstfymWQSkaN4oZn/2A6QbPXR2cwtj4F6ULSAnvhWMKaX/L5nIP1dI5SLotyOoV8huXBABOaz2s9vD89w4h/395Efz6y85R6I8l+LLM1Jr0BgqslMok4MVaMRj10Bh0M2LA6GUO8kLXmyKliGsvwwuSXpees6EjF4phO+mhdn2E8uMaC4POkhemYzXM9vk/XXwuGCMLdgkbyz1yn3bXJ9XtljNk5mkzelPrKNpStZjRovr/m+kL8u/xeNcCSnSwAWiCK2eVLzzbWdeYf+FnCaiSvv7vAAj/n+isCIPRsBnNcn0Kfl+3MsciuVfal57dyzoLGWUQfgolaAqjlr9LGpaza+H2AWs8XAJSI+M8Pivtz5jcD9CkaVl6pP20ouy+fZdXMHrAXDsVvACDNnwuSue/O65TkpDUR4Ml7q2mVwCP5jLLDhQ+4AQNyPWsulXDiztONz+1Xdmtt3LnS85Tpzs8oWY5jVvIK30vJKKJLcHmgXfmQfyHAnc9wOZ9dX0J+jN5DfhC/6p3lf3+IXzCb2O7l4ylcFwGcAlsN8GUHWeuV5wNKvs/L6hTJgp4v312gqPxSyalk1PUFBUDLbyQuIgDa/FSfV9YFxty9Lh9W/j5lQf61AGjXJxVwv1h6DQpv9j177vic6J6fdlvd7OIP9M9s3vyv2jPCECS3fh/OG3xADR2VEU0DlM9xsR27FzmZfLuO76bxsumfnmW+aTx5Qw2p+RB2wLlQghfnkO9l1Qx+xTmDkqxsIobF+0t+XR+Z8ygsR3tNc8x7utiHsB3tDcmD8BL9Xu/LawlEmt/l+/ZWnebzdvPv2juSZfOVfRCW1/Dv0m9ab95D/r7eX3Pj6ljvLPAAZukKfhUWw3kS+CwcQTLNZxiFiS8rH9J46Dqtq8YvHaf9qznRueQCzxqTe43GqnnQWgsj4TikG6V7hDfw9zf7y6cNpT6235O6zqcf4ryrIo1nq82HT9misXBsosDiGrJXkb1L0As+UKY4JiYcmNzAu6cCQwwk8b4MzkseVSmiPgDChuycCHv7TTJ4g4v9b//Tf792FVYoEvUO87B38Bnfph85tMOX0XU/OiEAeumXpUhIpFCNH5htzX3lqK8SIk2sAKc/pPgY2RUYq8mXAuRLMQL2h66XoaCvrgC7ABKdVyl5U7A+54c2rTawgfP+wauDiMotnfKyXrSwrnLWuCTM7uYz4TQScA+A9sBID3TVJpLi5/Wu4Oo+No8sfvdBK20SLbjuJ4NFALQANfdg19xqblxl+OH3UlT8vTY0xyKwVlk6khN9XkEC/nxTCmal8Czx9EpXxPnMa/8QoGyZpn7LcVNkfhRH99Y6ac6lGKVotIkVyJivbg8wPl+K3sbiByZkDEpx6n30d9dA0fppLbTxNL/uOnLO2DBIB6grR1KY5FN194/A4hvlRGftAwBail3yo3nUuDV/do+odwhpXtz35vdcJ41P49B97AD1u5xq/nkfvSN/x+tdCgsdNlJGkh/NMX+vuZPyl0wqIir518HOaz4EsfkZybmMRd5X83ezt4JeYEZzoAOAh5NkxDVwNN6bw8CniIkEQsZ9G2BAwQ4FNhYiF+8U4VAS8UgWyUAaiWDWMn2DszCWnTVmjQVG7Qli4ajRHZDTmByqrW4HoUQE4xXLboECOaDjzKqm40NdEUAhnUUyFMHFm2P87tdf4t3375CKJXFwcGCcx/PgHPVeHdv3dvDR58/w7NPHyFe8LC9W0PSaC7x5cYz+dR/vv32LwIwVtWHLvGMGLEGEOJsWrGZIMktxs4BgHMiVMzh4uGdcnK1uC51mA7/651/ju1evrGlcPJJEdWMbT548M1qF+XqJo6tjdEZd7N7fwsOPDrF1UEaxSgFj2gPQfA988fe/w7vfv8eoPkE2nEUxlUO1VDYHi/QdzOBi2TMpOQh4JLMZywzePdg33czMZ/IWT8cTK9dfLGf49sU3GE8GKBUyiJEWgbyskQCm8xF6/SHa3REQjiGVzoAoQ7fPRn8D4zYkaET6i1w+b/QTu4cHRqnQmQzxzZvvMViNUNnfsKzUUjaPfCoH1jOPOgNM2j00rq7RvqqDNEKkVODRQkeAsndyeoTaZR3FZAEff/yx0ZH0eh28fPGVZZQRjB6Mh2CJFbmvC6U8coU8pssZeqOuZdyxkeJsAPRbAwNr0skUnj58hNXKy9Rg5t9oOLEmjA+e3Mcqukard41sOYt8KWvZT/PB1OhH3r87xru3by3gfHZ8ajQO+WwB1WLVgCM7S1Yz3Lm3h48/e4rdu3v45tvv8erbt0gm0khnc5YB/dVXXyEciuD+4QOjggkHIx4dADMPUxFUtjbwo599hk9/dAf0idh4rH45xptXR7g4qWExWVpDt2G7i3KBFB9TDEZDA3ci6Rie//gp7j27g1Bqic6gZc0El8yWnISxmgdxStDu7Qk2KpuW5U4DjKX3nNvrJkv8l8jnS9iu7vlZ2WGMmAk7ntjZI4N4tpwjkgggU44jXyGHLXmaPeqbaXeBztUY714dY9QeIRNPGQhOI5Cl28PpBOFkHJU72yjtbqBIoGmvhGSBjdCA79+8N2Bss1LG/fsV5LIezyzL/vsd4NXLY5yfnFtjxXKxjFQ8Yc07r+t1Cyqw6Rrl/ZPPPsHz588tq+n4+C2Oj468prWBsDUVJUd1Ol5ALJg2DvrZZG6AP4F5lspPV1PMg0vkqln86b/9N9g9TKI9XFvWfK87xNvXR3jxu9/jt7/5DeLRMPKFNIJE/4IBzBekoOkjG8vj8+efY3tjyzK7z08vcXh43/jGGWy4c38bW3fYPI6NFIHphJmjM1yeNfHyi28wuB5gu1LFAqRlWSNTzGCynFpj08OHhyhU00hmgBgB6JAlxNo93n5/hv/yD7/BfBRHtbxjFCBsEsdMPwajyNHeG/eNz7m8U7IGbvPl1DK808zqR8SaenbHLcSLMezd30bpTg7xnAdwkgYhPAHmTaD+uoXvf/MdMFghHmSncDZkbRvwvPFoC1uHFVTv5rF3WEY47vHDv3l5hV/909c4fVVHPJhFucimrl4TIeqtRD6F2WqB+XqOdWRumawHD3eRK4dQJK3CEnj77QLff/0d8vEMDrZ2UMxPtPd1AAAgAElEQVR5DKYEoTn/tSvgi199j1ZziO3qtgV+CGjRnhr2u6jVL9DpNCzbPRwLIl/KGYhJvUD3mHr08PAenjx+aNmupAPhc6fjJeqXNbx/+84bc9grvaQeqF1do15vGM3E5kYZxXQak/EQg/7Izv1MLm8VOLSLqY+pp6lPZwuvqRijCHRamCVsmbehFTZ3y9jf2/ZAVvM5eG4uUbtqYEAakXgUO7sVZNg00i/ZDrDyaxE0mpRep4/RsIVup2kVL6Qk4R7P54peOWlohemsD/g8hvPFEv3uyPRpJBHHdMnmoGPjKOb7cmzMYF8hhngshXyhZIkolB+joyDvajCEdDKBjXIB5VLOOKzJ788+o5MJHXOCAnTogBFpRcLM9A7g5PIMtUYNu3d2sLu/hXIlbJRa9LM6zRVmk4D1BqhfXFjG+5PHO3Zvyv9oAnSHSzTbPdQbPatAZTDY6BACYZtjAo3cAwwK7N/ZxU41Z5Q2FriIApMFOZvbOD69QIDOLrlYwwxakUZqgUggiHQiiVw6ZQFVo5MiNdR0iOF0hPGK7QhXRo4dyyaA2BoDgsvzlfWXiIXCaNXZ3+AMAYwwm3Uw6Ncwnw6s2knZoPPZCuQljkQI/HvOqWww2ZmysWTL/zCD0U9gWvLdvPJhFyCUz5Jmk1ff+VYGqusMKzFHfsItGOhnP8+8zOJb0OS2Zw0BaMvo9qtwZbfq2a4/Jr/Q9Z3MPxLlpZ9o8od8Do3JBV69cUcMWAj7VCHycQzU8DmfOQbbUwvPTxaYJD+HQQ7P9vbAAQb2PT/OAyLI4W+JRUGPRlM+n4HfPLJWPsDh+8Dm1/qAoOsHyJcwn52Ahv8ZJS1ZUCiVMh1C29vNelXQwgVy5KcQgJafLd9PmXj2nKnXlE+fF/AhflLJDHWmS4cg8ET2vubRTXKhr8Bxal71DPkYfBblXf6J/HSNx/UvdO2HyS6uf+T6oZKxWJTgrpcsx/sKOOd7eWPzbEE2IxTYJRnjOBls1ny5VcTCTeSHy+fSXN+uxS2dhDs+NSEknsJ3UPNKC8AmvWxsrZcBXROPIka+q5KCBGa5a6jP2HusfV7wxW3GrDcXHripPWj+mI+xuPuAPXpIN6NeY5rXWz/RA4/dcfF6zdVycUs/KpxF88w5TCQ8fl+9r+RFGA0BcP7dA3O9udLc83eSEe1bjovP5u9ZlbT0QWD+3eXClpwL/HflX/qM12h+pQ90Hcen+RJW4+JY2r8GXvoVxPy8dCyBSsmZ8D5XBwrT4le9P9fNBdg576LkcXXq7ZoyEdSrYOE/BVw0fxyPZEAYJn8nvnnJgQKcOl/4M9/J3S8au8ahd9K8Ske7eAj/5sqcu7baK+7+0t4VDiSMx8VEeE/+rP0wW3iVLdTvCo7xObbnfa5mO9v8Bqk/xI/0ngyWe3uPiVReRvfK5mk8GP4AgKZPp/vyufV6/SbgwGdyHox60Q+eaP20tzVfksHAv/ebEAqwIQBtZTAsFaTxyVQ6h7Sfke4bQBE8lEJGaulOtKsMeYBJ2P6QAv0QcNIGkJDR5JYQSWAk2LagoVsCeV3z4XMEXGnyb40JrzTtB0Ll4X03oLJKGHR48AyWoPI+iXjGM3L9yI577e01HpWEBEfjpwFDQ3U6n/8AGNN76qDW/AmIcw8DNmDRfOvvElzXmHEPSQGQ3sHgZRTfCIRfHsfPu0Cj3tF9T34vg0KHrBTrhwepOy86KM3Zn3kcVDdKzC8Vc5W5xmJjoHfnb0KOn9mmurcOhQ83KeVYc6j3lTJltprm7Vap3mZo6+DQWrrGkEDPGzDbz8DVvXnNh6UsrjHCe5G/TYePe0gIgGZzKs6lGQs/6HbtzQP344cAs83LTdR59oMKBF7jBnqSqcQPMqBvZNMB+V0ZkeKVLEuGPgSp3T0qQ0OyIvDXPezcNdN6aKx6Fq93QWUB1JJNdx9IsesQkg6RntL4IgR+nTnWemm+dQi5yl36go4fA90EGFniRsBoPZ9hNGHn8ZVlQDNjLxiIIxxIIhspopSsIh3IYNEHps0p5vU52lddzGcLA042qlum785qlxgMh4gko5gsJ9Y8jllW4UQMKwPXl+ZYshSc2U7nRxc4eX1iAAIz0OhcMwtzHlsgs5HBR58/x4PnD+g348U3r+xAYuZiIVZBcBbEd79/ZTQcmAYsC6rTJEgwtrLtSCKCdDmNdDmFSBq4++QAn36+B+S9EvV2e4p//sU/4eXX36Db6FijNoKByUQGn33+Ezx48gjdyQAv37xAqhTHT//4x7j3rIIUG37NgcAcGNSBi7cdfPfFaxy/OkZoGrSM081SxYJs161rA6BNT4EHbBK5chH7D+5hZ/+OgQLHJ+/R63WN15CGOQHfr778Et12y8rzUymSZTKDtI/+aGByz4Zc0UQSqXzBAGgGA+vXTQNYSEPy9NFTa+BGTulMOY9YIYtIJomrfhvvau8RrUSR38hiq7yJjXzOsibbtY5xejcv6uhcNqwEOoIgIgijWCgYncLbN9/jxcuXSOey+PzzzwwUrF2e4c2b7y36TGocHuQElimj23u7xrnMcV/WLjAY9Y0iZaO0jRibdg2HBjzc3z8EwRnjziMnMLm5YjFECHCPumgPGoilY0hmmBGzxrQ/tMaMg17PMiOt6eh4itpFHelEGtkEObZzNlcEVDb3NlGsFLEOrqxEfzhdoFjesG7H5BO8PL+0DMdQMIZiPm+l9gpArYILlKtlfPL5x9bgjM57q3GN+mUD7eseIqEkMvEMmlcN49RNRT1O5U6nZ3Q2oWgI1TsVK5sPp2Gg8nrKMzyINXmIE2kD0C8urgy0Z9M9gvmkgaF+GgxGxpubTmaxt31gWfi57TTWwSmW4ymWkxnC67ABtczUvKpfYrIcIZOPIxonuMOGYgEkQym0rnp4+dtvMGyPsFXZsCaEzFLmdaSfSOQLFrDYfXSIwlYeiUoC61jAmv50ugMrt+f77+4WLbOYDhMBbOoNAvnDEfnJS6hUSsjlogYcz0bMij3Hl//yBWrnV3h0/xEqm1vGM3707jUuLs4sAzYeiRsQ3Kh1cf+AjUnvIxFKoXndMuA0xeafxs1OOpsgCps5PP/ZExw+3UOi6DUDJEdxtwn843/6BX79T7/EoNdBLpvBRrVqzQTrrRa+5N5qtPCXf/5X+OmP/hj1yza6jT7iqaTx66azSSTzEcQzccuepzNOupTJaIbGZRNvvnmH1WCFzY2qAYSk2Ull2GBuidxGAfcfP8QqssAqPDOeXMs2omzHchh15/j1L3+H43c1lPNV5LM5LFkmT9sgEsSEjRYjS1T2KyhuFbAMr9CfDGx+mZkfXEdNzqdT8knPEcqEEUmGEbBs1SCCixXSwRRW3SWu31yhflJHnlm1UW+vjUZDLCJzFO+WcfjRHnYellHdj2HGHgBRYNQD3n3dxj/83/+CcWOGfLpkwGiIyRyJGOK5DJaRFYaLEaoHJew9rKC6D6OWMW4+OlQ94O2LllE0BWYBCw6GwL2dsfuMhmtcXrZxXW8jl8nZ+cHzirpwMOjjunGJ+WqMUjljjSTzlTyyhaztCXKDtlo9xKM57GztYTFe2ppgukZwGUDnuo2ri8sbm5W6h3qQsnl0dGzUUpVCEQ/29w0EIyc/AeZ8vmg2GcdxXW/aWTaaktt+YHrMQKaIt6ePjt4hW0jiweN7ODyoIpX2mlByifpd4PSsg5PLC6QzGeQLGatgIcc+kzZYnREJJzEfemu+Xk3Q63bAihfuwUKWtEwF00uZPIO6C6NASSTiGI2mePvm2ILEQQaf2UB22jEaFY8iImQVA0EC2bkitnd3kMmkLFgwm8+NY3848mzKbCqKZCpuJefWo5zXLtagY0jqoavaBYbjAYrFnPVK4JnKgNiDBw9Q2UoYsNzpLIBF2PoXsFfE1XnNstfv7G1ja7uEUITRrQUGI4JkC/T6I3R7U2sw2erWESKI6zvM1CE2rmzWmoqS752VHxwPOckT6YSNodVpA5EACpWyUYgwEHh+fmnnBQMI2UQSk+nYegTki1lEE2EsAisvmDcZWRNI0lEFk/RfWH3Rt+A7M6fbrSsMejVgPcRy1kFvUMNyPkQq5TUl4lky96kL4/GI2SQCVuTIy4Z2fT6OzQUADRgKepn3ntx7DY5kT9MG5NklYEOJGrLhZX/qZ/mHHgDgJVoxU19j8PyhW75Yz39bGgAtm9W1QQXWya6X3yV/xr76TcTla8nWdn3KD+/JzxqffyxijVmDQW+MPwBJ/N42vNbmZOYBaeLl1POYAe090/OjKd8eKOz5rMr0ZF8MrYkH5niO8ozULT4tisbuJjjJ5jdfxQeKXMDtZhw+jYpwCPlWvKfAMXeO5bMSgHbBUvlNN3PPxrU+wCfflOPn/N0Em5m0YFne3rMEBPHzGofrI2gc8hWEYXBMrg/Jd+Z865/eQ/6c5FZyyfvqb/J5XPzB9dE9GSKVkkchqr9pLgTip9MeNRIBaM2JK2NBn0NX+0e+stbUxQj03j/037y958qonZ8+bsQMfG9+PJxB2boai+ZYgQhhCrQVBBZ+KDv8+cbH9gFonulcN17vgbyhHyRH8dzXfr8BRA3X8mRcFDaad607z1Jl5guo5BxJz9AH05wLs3DXW43UhSNorTl+qy6mn+gn28mf/RDo1dy6cu4C0KzE0Xrx2ToLXPBZ+0xYiXSFdKVk011H+c4CoIVdaG48fenpFb4X/y4QmOeuZMoFm6X7tAZ6vncmeA0oeZ0CRLzW9e893ewlJ3qYjNdElf+UAa5n8O/S7UpiJeDO//yZYKqSAvgMnov8WRQxOjf0TN33Q3xJfxc+oz2sZ0r/u/tXMqK9I8zOxT74ve6pdXOxGP6OyW62lxbe/N2eDTEfv/PmgP6+5u02CALz96g/VGkvAJq/o51LANpkC14whJ8XfQ6fzz5LmmclG9LW4zW09VhF7Y5Zc3hzvhGAtsnwDzGRehPdsA3lk6pr8kiyrklaWDmOB0Ares1BcjJ12JIrx0Xsea27kaQ0BPToYNFAmdEjAZPicReNqUdu9MgVGm1kAdAuSGbKhJmTcy9CKkWpjapJux27l3LOv2uT8f5MsdE7uZMroZQS4LXaTBoHDRcalOSO03y5hofmSfd1lcjNgeNnQLub7kMA+uYE/OAbXSNQTkrhww3jrpc2nzaEFKsOKt1D5W46nPVo911sLqfjm+iiAZVO00nRIfwAYPT/fjNWX261ufhZV1FIrmRYyMi8GU/Y2+T8p+gb78VnqzRPBowiY/zKNdTv3XXluGSY6DB3jRfJuwBOo7tm6owPqruybXLrlFUoiqdD2z479xWQDxhL4UrexM/Da1yDRzISJ6DpZC/o+TqINPfal7qvZNE12l2lqj0h2ZIRwbnivMjRcPe2u/f1HDkcUsYyVLg2MnT1DClrvY/eRQalfpaM8CudYh2oroGi/aW9cGNw+LLC3zM7dbrwIrDpWMKyzxaTsTVLowEfjiewXrE8LobVPIp0KIvN1A5iqwSm7QXW3RXmtSmu3tdQazSQyxdx+OAhkqkM6o1r1K6vrWSOgPMSS2RyWQOWqZtH4ynanWskkmHQiZj2ppY5Glozw4BAawAzzJGoJDENzXDw0SHu3L+Dbr+Hl9++Mp7dcr6MP/vxnyIfy+Ds7Qmuz2tMBENwvka70bZyeqOoCa6QKMSRLCeA+Byb+xV8/m8+Q34rhhWBgqMOvnn5Et1WG+dHp7iutVCvtXF12cDDR0/x53/1l8aBy/LjRXiORx/dw969bdA4DqxCGLaGePfqPVLhNLrnXcz7M8wHM/TbHaQTCa98udkyQJbAA7NMmXW7tbOL6v6+AdHtbgOnZ0fWxI/gcyoeswY9r7/9zqgJCEYwk4/ZXsy8Y9kxl5Lco9t3drB55w5WwSBq7S7evH6Hi7ML5JJ5fPLkOXa3ttHtDy3jK5rPYM2S6FIe3eAA4+QQuY08SukCCnEgNAeG10DjuIaLt2donl0jOFkhHU0iFfG4+JhlVru4xLvT94gWYrj38D56/Q5Ojt6geX1te57ybw2wRhNks3k8evgEWzvbFtwgcHN6cW6fKeVLKBdLxkNOWgcCUSxhTyVzlsFOR5pZfmO/AdeCNfakGbC43QqTwQAj8qMuFxgMe0gmec0Kw/6A1g0iiCIZZ4f2qBlsCTb9DYeM8/ns4gK5Uh53H973sqUmE4QDIeOBrtdbRjvCsXN/UCab7QZCsTB27mwZ3QN1U3gZxqDPkv6IUbZsbexgNhnj6uIMq9nC5GM8HGM68TpeZ/Mp7D/Ys7J5UkTEVikEliEDdmfrKRAJYhaYoby9YZzVfG+ja5nM0e8OMO6NkE3mcP/OodHBZPYIkgYRXwNhxvRGQLcxwqA7w+9++xVOL04MrGfDvwkz/WZTZBMZNC4b+P1vX2AxXqFaKiJvPK7kYGXTzDWiyRJKW1u4+9FDbN3bRKYawxReU05mr9avejivXWAdHFvpP+WatpYB0SEYT/fe4f9H13v/SJpl2WEnvPcZ6U1lma6qru5qOz0zPTO7M1wuV1gtBQj6RwQREEQZEhAJSPo39Jv0gyCQC4JLcblm3I5vW95lpc/w3kcI5744Wa8TzQSqMiPii+975r777j3v3nN3sLJO8AzGzRsPAuMa8MWvXuK3f/tbbKysmfP06NFDnJ28YrU6O2jhuLOw3cnRGdZXtnHr+l3sbV8z3unf/e43WMxnFn1NIDMayiKeTSJcACK5IGKFCOLpFHLZVeSTJaPIePzFA7x8/NQAta3dLcTTSRyeX+DXv/slmq0KvvPRJ3j/3vcw6gUwHSzQ7fYQT4YRjgeM55aR0CzMmojxQIGc42M7ZDg7vsBKbg3ZVBq9bhu1yoWBWSyKt3P9Gla319CddTCe9wAWoBuNEUUU2XgRcWTw8vlLnF2cWARlKprGdOQOkwPREELJALKbWVx7dxfZjTTGgTkG07FF1476U/RbQ7QrLXQrbYyHIyuu2ei3MJkt6waEwiglsggOFqi8PkW32rS1Rj7lITlXw0BvMsQkvMDafhnX7m3hnU9uIMzYjbA1F/VD4Jf//gFqBzUkFnHj6F+Qui4eQzyTxSQ8QzgXwcatElZ2wsitA4kcMJq5CGwwWvxFDydPK6i/riM4j1jRTBaVZAQ3ZZ5FRhnJTDtcUWQE1anjBhPyO2dR3sgjX0pjdauE4goQiLBgHalQqqgeDTAeBBHmGuoOrbBtBCHLCOi22nYwRX1QWMmjVCqg2qg7bufe0GhKrm/sYHN1zZy2fKmIXJZ0Vrz/1A6CWN+E69Yqn4cijtoom0G/P7DipYzWv33rJkorSRs3LkEe2vZHQKXawgEPVXJpy17p9FtW3JVRo8RcopEkAlMW0IkiTo7+ydgOWPrdAQIzcm3DosIZ+U2gk4d81FMcu9Ojc/SHEyASsz1uPGqhVj/DaNRDOBKyTJVSeQX377+NTJaAGzBisb4xKYPmOL/oolZrYDjqGBBMqqB4JGY89qQpZH0EV0y2gtFkgPX1VRTLK2b38IB0f590LbDCpKzJsJguwap5AGcn57aP7eztGmBD6hazsxYupZxjzxoH2VwCkdgYxVIK6xurCIdDy2K4cwzHrO+RwNl5C+3OwGVbxsIoFJNGaZJMh5DKhJDMMVOBhQSBFy9JcdVHPMHCXwSuG1YwbGOzjEIx7vYMoz+ZWj2IeCaBbNnN2dnJAM16DdNRD63aOdptjmUNgXkHo0kTmI1MzzlAkqiZS/klkMloXflEPtji+zu+XSpb0nw4q5/ggEKlVcv+42/6s/LleB1tQUV88j4++OfbhzwIMXtwSSUgO5BA1mUQA5mn7MTrm+CvHygi2973677hz5Gyywv28cHBq37Ypc+39CUZhZxYps74fTZfIrRMRZ86Cg22w7iAE4mlH+p8Dtoivn/F+B7XvyU1ZWA5Dks/iaCnD1YJgPZBSQUCCWSTD/htvoICjwRyCYSTP6a2OVn5JohqPoYX3ezPs8aU/qT8dQfauehbyZYCS5ysuGfoc2EJOkAXxiF8QyC25onX6xp/ruSrChvR+MiPlC/E63wswwefdD+12/lKcwOWBOryeo4f51v9KuSzy8ztN8X2vuHvO0Pw0p/1/T4BkPLL5PPr+64tTn6uyqYv0w43cdcILJe/K2xBQVF8n/1Q4Xk/WErt9H1l33d24/eGHtX5lm9qHJkPHCK9gPP3Cd6x7aKJ9X1bAtJuLqffkBneQ0ApxyrMQqBLGhh+Jt1i2Jk9x9E6yc81jGOZSWABaEsObq0N+bn8zXs43mz3o7l/o8d4aEle6+FlG3wMR2vrqu709Rx1CPshbEuArDANYSBqv74rH144BuVNUev8m74C7yubRHiDdIfWjORUh4vsG++jrBaBufLRfZyHbSHAr+Cyq4c3Nj9LcFp7hEBq0UlovfprV+uaz5TukH7QOPk6XBiT3tM97YB0yT+tayQXag+v0b015ppv6ULdw9ex0ovaexj8orWj7A2HwbiDvxFrFSwPitgnJ5sO6Oc1BKD5Q9tKEdAWaMEi0MS74JgZ+Jmjx3EHAcKXtK+y7yoOTLBaB0lap8KF1JbAv/of/9liMnuTcsMBNgUTdIAVo82+oQjdvuUWUYjCa0e4lyd3ElgBdAZQMuGP1AkB+ochS4OkEUZwmhFO/JzcfbqOv/m5f3IigFbKX5NDY5ERxPwRYOlzyEgAfZBNCoiWkKX0EeSOuJNULfyrStX1mQqUFXpJku6oSRhxpXZ+w7DwlIavRLWpmdDx9BkudYL90Qb1jQ1iqaz8TcBX7ixCqE2D7/sbKZsgnpurws3PeK2djiwBcPVDi0WKSQrTNw6lQAQoakw1hlKcHFtGCthJfyjonIelUWPKZJnCIiWuKsUSYgHb6r9ju3JGkU5/9FrKWwYEr/E5iaSQBWry+eQh1WL2DygE9rJd4pvzDRhtQj7YLMBZSoXPlhEmsNpXrE6mv1m1WWNvysBI4d9UD5ZxJAVlbes7HiMtcJ8zidcLONWalVLlWFm6iMukuzSC/bnXczS+uk5zzNfaQN5suN8sWqp1J0PfTn2XURbsnwj8tcFcrutlJIK/CQi85/P5XQOwlocBbIvAd21Sarc2PSk99cN+w0WJ8jN/g9cGofn1+bUkL5zL0XLzTjCSGq56N8ec4F/aIkfnFgE96QUQmSWwEl9FZBzHpD1DfBTHuDLE0ZMjvDp4bZGk7773vv0m7QBB6E6vb5G7ph+iqji+wGA0shTrZIppMyHMl8WHUomUnQobADEdIZQKozaoI7+WN6CU/JPuFLiLeDSBO7u3sb+5j/AiiPA8iFl/gXFviG6j5TaYyRBn9WPMY3NkV9MYoIdELorv/vA7eOfd2zg/6uDZoxf48rPPwWiUYW9ozv3p8YXx0jJF83s//AFK5TJOq+eYLAaIZSKYBngIMbYCboFpEKeHZ/j+x58iE01jvbSG6nkVD7/82sAF6hACIQSKWGRsMpwgk87j1p27yJQKCMWiaDbrqLeqFrFllZUDznirVapmlJLOgaCzRY/zUDQcMlCRDvmtt29i78ZNTINB1JsdfP31Q3z92QOLJr++dR3ZZApn5xWUtteQ21xFZdDBxs1ryO3lESjPEcmEDHg2bJf1xTpA46iJo8cHqB1UMG0NkAzFEA9ELdWd65UA73mzgtxWDsWNIo5eH+Dg1UsrwjVgTYB5wK5hlCbT6+/cftuoVSh7rw5f4/XRoQHy1KsExSj7FnlM4z2acCAVnXyLul6xPsfScaRySbT6TYsGnUyGZphYSmQsiHa3gcncUZfQcWMRQvIQsxBcNp1HJpUF6ba4Jo5Pz3B4cmh0Ah999yNL1T25OMPaxrpFMRKEZiFCRuPysKCQz+Po6AjT+QSFlQIqtXNMJlMU06vWTqKu7AMPCghKVC7OLEpy0BoilchgNpxj0HWRC9f2dxCOLBCcBxCdJBzv6WyAzriNRCmOzRub2L93ww5N5iGg0xmgXmnj7PDMuK0LyQL2NveQyidQuEYOZCAyB2Lcl3pA7WyCUXeOX/z0l3j58qWl/m9slNHp1lGtnJpaZATyk8fPUMgVkU7GkYgEEWY4zIKACve4FCKpFIqbZbz7nfdw7a1NTEJjW3u9wRCVi7alr/VGTYzJJRtPIpXNIBKLorRexv7tfazvFhC1wqOGhiAwmCMXCqN9MsNf/b//H2JwKXR/9zf/CZUqdUEMLOrL8SPFB7nQyWG7vbGDDz/42MC+v/w3/8aizu+9fQdvXb+DcCANhEPozpvozjvoMDUjFMRKaQOZWA6ZaBbDdh+HL17Zetrc20Q4HjWakcPzVxhN27h+/TrKhV0EF3F060PU601La0gyOpQF7FJxZLMFREmuzAJrrS7Ojo7RaXWQSRewtrKGVDKOVqNpMkznZWNnC7MgDxWG6Ixa6PVaJu+JcBLJSBr55KodLEUTLEQ0dVQyZ+e2HyVycRQ2Cti5u4N7n76LjVsJzKOugB3RshEPGSpTVF5XcPTgFWhbs6hovdk0oM7AkBCB7hTSkRgef/E1Hj96ZDbptRvXUVpbNRD1tHKB7niISC6KwkYa73//Pso7ayiV4yZLpy+AV58foHsxQDIYt2KQncEAwVjEMi5GwQnC2RDWrhdR3k0ivwaQFp6URfMhMO7MUT/o4PRJBY3jFuLBFNKJPILBqHGZM0x6GhhbZgz3sNPzU0TiMYtwpl2byMSwtbOBVDaOwkocG9tAOOEijIm9Hr6e4uWDCp589QIMLElE4pj1SMMQwWw0Qa/dxmzWRyA4xdpaCeX1kgHene4AVVtPF9jIruDezTtILoGtMMLGszyZzXFRrVrRUdp/I+5FLHAZY6GxDCLhBPqdPqbjKa7t7i1pkcgfSYuIQS1xdEcDVJsXmAdmGIybRqVEQJQ2eK89sojyaDiBWIhFr+aIRx1wzMOyyRBoVJsGOFgUdDph40L5IC3DeDl5xrUAACAASURBVDDFcDRHKJGyvXQ2ZVRxxTizg8E5yitF3Hv3Hra2eWDuQFayMRij4AKo1YAXz49wUTmxKJ9CbsUBt1ZotIue0XTMDCTu9poolYsuS6Q3xqA/QbFQxGAwRaNVR73OfWtiEUO0Icj/TKoUFq5l1DJtAY6LOZZBFtntGk1IaSWLG7fWUVqJYLXsqGkajanRfjXqfbRaIxye1DG2wo1xRBMhFMtp7OytIFsMGQVShCD4hNRAQ1QbbQxGMwQjy6yw+QSpdAyllZxdS7ud0f0z8sfPpogmIoiQN5wFFo97aDUqtv+262dod06NA3qxaNIqQiAwQSDosg94ABBmBLtlALr95tt8DdlZ3+b7yJGlf8of2YnyE9/YsUsAdcnlK//UByDl2MsnckDm0iZe+r96hmW2ifKQwS9kL1kGcMj38gFM37b0wSH1TeACMzsWLBA3c6CY+izASj6YfD/3zCmKhbz5zj7IZNcEnT3LyGe1l/LjAzJW/2jKKFoXAW33WIKJAtrNJzfbOmQ2kwEdvPci6KL8l8UZ5SsIoPOBLNnQijBkn9WOq2Cu7H9+nwAIbWyLriQwlUggQnuf+IQHmsneF4jHfghMNNxhSU9hkcDLQlmaM+7H8huvfi5/0A7PltGd8pn5DBVe1b30fH8sHEi25Btegjw+QCW5lU8iWRR4Jb/E97kk24w+5Ukc7y/QSb4Vx5iyzqKgWhPCNuQrmm+9cAF8AsGv4h++7+evD8kyfQ3JntqqteX7qZQ1/jBaV9GybLd8Zb4n/IHvs+0cdz1T/ddcChegPpdfzM/8AyKHh7yhhOE9ohF3AGHXzl3UKAMp+aPn2zMnLiiQci+AU+voEjyzYoPuwFrftwPOJR7mxoO2mPNTtdYl8/Z7GTXvIrSZZUi9yMx0+tZuP6Q/48aZ4JsrEMfruBdOJ+6wwcfofP9UMikgVe3UeKrY3Bv95mjCtE4ku5pvza3uK1niXHH/4hjxbwHQyiyQf+7z7Wsd8BoVHiRoyX3S7Q0OAPaD/Zxu9jP23xxMCTfzMT+/Xz6gq7l2MuMCF/z54TN88FvrWLpdelhzyXaqj1ozGit+h9/3D5fcWnD1C/y9T33je7qn5tZfZ1pbes8H+PnZpf6DO1jrLmkxNB7CiaiSTMaXbAi0P1gzhN/nnPTaHRepP5/ZQTH1sQBoH7PhfBHLYbuFOYp+w9fLkifpsMC//B/+uwVTW0GDVsDyEuAz8Hi2uIwElXKUMDpBf8Nzok4LvNGGzEVm6oeTTInnBunsOOOwCVjVVPc+NxZdr9OQq0pRjWe6EAFoAhkiQpfgcLKvbja6j79BaEOR0mAfdC9/4NzY2P+WdsAN2xTcMgLS39h5D00OjW4VFpQS0obA1zToBU76CvwbIPNywfkGjD4nAP3NBekMCc2lb8Txbwkz28fn+hGzWjD+Ipey9jcxLTBt9L5SIlgkMNqMEJrudBBo5lhqKf9zp24Gqi1P4AUq8jsCr2W4ONH5ljSz5ZyIr9y/TgqMfZTS8E/ItGnwGX7VVX/xXt2w2V5ez4UmxegWsEtB4ecCSXVqzr5wwQqo1xq5VDRL8F9GjD/vmodvMyB9A5XPlVGn91XcRAawNnK2yzb7gNtkCOL/5zZYzbOer3XN34pGEIcUn6++y8DgOtIakqLXdf5Y+caVrtd1MjgkF7xWaW1SdBo7X3/pPr4O0TjxOqWo0aG7un7UHn6X1WP524/o16bKaFAa5cxicLouYgd2vJ+Tk6RF/Y36c0x6C4SncazE1w00a110EeiGEOmFcfbiGJW6S1e+c/eeFUditNhkwWijsRUXYpvMIGZhh2DANpTz8xNEwi7i7nIDirqq6e1Ox0BBRhRWWzUr7sWUW4IS/dEAtVoFuVwB+WQRhXQB5fw6djZ2MCNXbG+ATDptxYcuaid4dfwCnUkTs/AE/VnPUsc/+fS7eOedd9A4qxuX8a9/+Q/Wht3tPfS7Q5wcnCKTyKLd7Fmhja3dXfSHfYucCscC6Ax7BiixeNyoP7H94Dvf+Q7u3LljQGv1/AJ/+MMfjHaD3JQjVmIfTAyYJa9wPpPF2to68islB7rMZmi1yAHbN0oCOmCUTcdJNkcqkTTeZMkMKRoCkQW272zjOz/6LgrFtKW+97rAowcv8fLhCwMZE8GoOUIvDw6xuruBe598iOZsgO3bN7Bzbx3BIhDLkoaFxfOAQWOOEMGjWg8vv3iKi2cnSCGKcb2PZDRhNC3D0cRFsU8GiJViVnzs4uLc5pbzcnjwGs1qzSKaQ4sA1strlrK9ublt63wwmqBSq1qKPIvf8UA3yLT/ycAKQxIkHvcnFsEdDyRQzDD9P4rt7S2sba4ZWHt0dmiR8NPRzFLDE1lG6I7RHDTR6rcs2nTGglqNPlKRBNbzqyhmi8gknZEZjAaNQ5tzmF9dMS7hUXCGrevbdiBA55SUCNlYCpP+GJgw28UVL2OK92Q2Q6FQQmQRR6vTQa1ZxXRBXRmzQ0Gm0bfbHfSbIwQXIYQWEWA4M37S4GKOZCxkYxkLJDGajTAOTjAMjrB1dxsf/tGHCKVDyK0Cs6BLa+80gNpRA4dPjtGrjVDOrCGVTSBRCiGWcY51hhQt07kVFB13J/jDb36Lw5evkI4njSYjm81gOOnh4eMHePToEertJlI58kOHbVzY32KhjFCI7Z9jEXQOHjm47969jSwLni2db/K8WqQSI1gIGBJ2i4eRKmRQ2ipjZ3/LoqBnTL3vtq1yaHASsCKIpMn5u7/6WwTGjKyP4/HDR44ZfjbBwcvnmAeWh5YWnRSwdf7uO/cNVH3x+DmqFxco5gu4/877yKdJpxLAYNKzQ6HxwukaHhydnTIaP4yVworx9vL+iWwcxXIBg+kAE4ywdb2Et+7cQiG7hkTEAh3x8MERfva3P7U1WczlHeiYzLoI4DGpUzo4P2GUZNf2xo21dexsbVt6H4tgEpBLZzjeKQwnQ7S6dXz59Rduf43HrPDV+tq2jR8P31ZKBXTrVbx8+hjtVgOJVAyre9vGfX/ro3u4cX8fiRWgO2QEB8BajrXTAU5fnOLw65fg0aFFmi4jxxidGYslUSysmk7/8ssv8dkffmP7wPb2Nq7tXUexuIpKtYpK/QzRVBhD9HDjznXTs7vX9pBO5dBrDXFxQN7xBaKBOAb9sXH4k8JkNJuw5B4CsRmimRC29tewezNFETfe82gwinFrgHF1iNePDvHq8QHyyRWslDcRiWbQ6g2sCOI40MTGzipWN1cusxy4/jmuPAjgmKXTGaysZJDJG9ZuxRwnAaB2PsbRs3M8ffwSg0HPshXS8SxCgYhl0zTqFWSSAWztZnH77g729jcxD4bR6gCvj/r4/S++RHoUwXZhzfYkZqyMekxlZxT3HOPFDIvIwqibBuMuRqR8YcbWLIhEKGOFaxm1v7e3g7WNLcxnIfS6Y8wXEbpNGM2GaHTPMFp0MJzWjYM5W8iD/MEvX54bzRMLgPKAkAeJ6xsriLJ4+pTAG1A5rmM2nGF9pWxV3knhYY5kNIJGq4NkKo94qmhRrt123cDnOXnCQwtsrJWtwO3WTsr42Zsdo/fHcECwxh3C1astNCtNo2nI5opG+8ONrNqsG5idLyVx48YG0pkwkjHHLd7ukLt7jk5rjP5gimq9YtRHk9HUosNTiTjOL87Q7Taxd20bsXjIMoUYIMPCnAQeLioNjIZTbG6yYGUMhaLjkKYP/Prloa3ZdmuASqVtXNqhWML6TPqNQiljB8CB8NSAfWYmUF8TnG922patwKzSVC6BZDaGTMYdWFikXpBgmouqot7iPjYk73QogHg0iOGwh3b7AoN+FY36a7QbxwgHyO06QjgyN1CHlGWkZ+Ihg9noU0bvvylIf9UHFUghAEB2PdeiBRxNnB8he1zfl08iH0X2vtl0jJzmZIQYfDDFaGkTC8Dw7UGuf73Wb9//MS4jzz+5Cr7Jhv82cM75YxGrb2CFN+csZuAyGgWGGMi49Mf52+i5rNaIA9ZiURdlJyBEz5G9z4NktkHAAT/nWNkzGB0XeANs8Tra7goq8YE1eyYzyFjElvzSk7kBd+bDLaMM5Ufo/gb4LMG5S3946SewfRaYtQRoBSIKrDH+0cHA2m33my8QTcSN7s4yr4mDL/1s2cay0X1wUhzM7K98TB+g4r6mYKOrwJXGUmCQD5w6ChSX5i7QV4FmPl4hPMH31/i3xmo0ckXlJEPCTCIM0iMf9oDBLC5LVd+zOZy4iMYpM7KyWWcXDgY2H1wXBADZdx+88+VY64KnR+qDADqtOdXGkT8vnEK+hkA838dzR3Xf/KG/zDaxn9xndDhhwDkdmCs/bq7eUJbKBxS2Y68RMgDZAR0OG9DaljwIwDa5mLuAK0cf4Pw5N2/uHgLx+ZkOHvi3wDgBuLyH/Ef+joTf4B3sI9uooDf1U+tX4yB/VYFtDqMhbsPoaOomBkIyqMzhTK5IK4Ftx9Vu1CsB+plO70nnSMZ9wJJ9FCWCxkjyxHljtqhkS36vMCPpUukiyZ8C+SRv/nXCdXQA4vfRx9WcLnOBczoA4fP9MRI+Jd9fwXRaU4ZBBB0Fqa/3bF6WNDu8B30U+oLCDoQL8rXWtK+3JWdOXuk/OtyM7SeoynuzTfxcUd9+H3gtvyO8QeMrve6Pp9aSwGmNPa9R0J7upT1P8uswFFcXxG+/5lljwt/qh+SX7xm9z3SGeDxmWVxsJ2XPqJ2WGEm71XXXLQH0RDK2BM1JQzMwv1z6U9iWdJt0keZHvg/nR/Me+J/++/92oZNRCbAvkKpuLWWvydAGxw3cB5B0D1+I9Z4G6ds2ZQ3a1Ws0Wb5BIX1FwIAAEAHoq6cEFHwfENf92XEpNC2AqxMmoFfvC3yVIvHHh06wNhwfpNVmTsdSPz5QJiPI0tkECi6dU95PSl1KTYtcbbg0aK7wP/G7ap8WojmUywXht9E3inzQzd+o9F3/Wl/YtWnpOzxBsXFbhvvLuFS7JQs8WbfNdnm9P0YSWL7ng9CSOX8+mD55Fdxlm8049U5j/DH1FQGf5RsW6qdv1Gkj4/OpcLgg3xhpzqDVfMmA4j35Q8WiTc+PCuBzrB9e9MTVueFrbRZS2DIK/TnisyWzMizI5cP32HatRSlW6y+WhvjSgNX9ZLzpVFCKQu1lm6hg1Ccqdo2Z2mYA1TLiRBuSnq0TMN7fdyb89uv7dkCz5DXS2tHcSc51D38T0mcy5ngfbRAyMsUFxchDGVgyRPxTeR6IXT1c0mbBzXLC6AEaQizGwggRFkciPQd5oeMpA0vnjGAcRxCZxpCPlBEYRNA47WDaBiLdMAbNviP8H/aMZ3N9YwvpfAGRWBw0tVptlwbDf33yMnXaFi3YJECQZgpNwKJnAlEWOoqgO+wZN1Oj3bIUGkb+rqyWrJhTOp/ELMhCRlWLcI2HUxZRmInn8Pbte9hY27YoZuZBR+MhvD58ikcvHqDWvcA8PMVgPkB33DVn2/idRjNb6816w/g/yZscD8exmAUsXbzT6uHivIpoNGGOHttAR5hgWzQaR/OCBfSYbw6898F9rG6sYm1j1QA5OgeMpO13e+jU2+i02ui1ugZI5jOO2sH4Kgt5JKIxo5AgeHV2dmLrn4WjarWqySc31WzOAYDuwGmKaCaG+3/0Ed7+4B2UV9KIpIBhA/j9r57h1eMXRvEw6Y8slfzzr79CPJfERz/+ITLrJezcvombLKTH6Nk0DR4Y6DFqAovuAoOLNg6+eo6Thy8RGgCTZh+xUMSKGwZCYcR4WhwLIFVOGjer1jCpJ54/fYbXrw6sOGBoHrTigqulslErBMPO4RxNZlZMbDRy3J6bN7aRKqYxXLjqzhdnNVSPLhAaR5AOJlHOr+Le3bet8NVw0sfB2RFevHyJJnlgMwlEUlH0McA8tjDOXsr4sNPHvD9D5fAck84QyVAcq6UVrK+toVgqLdPxa4hn00iv5RBjocqdMnKrRXOAaPi+fnKAxnkV084E8/HMCvbdvXPPQBxyMocQMwqBZruKeXiCQjmLrZ1NVpdAtzNEp9HHpDdDeBGxCP3AZIb66Slm44Er7hhNWIHIYCqIeWKBjTtb+OiPP0K0GEBhFSDW32oCg+YE7YsuDh+fon3WQ3hKCp8RQskZYkm3Z62sFC1ENsECjpUGvvr9Z8YLXcrlDdgajYdWIK9Su0Cz27LxrrTPMRgPEQ/FCakgEUthMaVhO0Oz0TFakYgVA3F7GUFWFhplka9wLGrp9YFI2O7bmw6RyKWwd3MX2/vbBgJZwUwWSJwt3FobM9thjp/9zc8xH00RmsyN45xUA7SDGGXOQp3USa44VhipTMYKA+YzOfTbfbe+JwtESImQzmF1ddX0OQ+ryONtaf79Pp4+f2lrc2Nz27LTyP8aT0aQzqUxGPfQ6jfw6Y8/wYcf3zRObrC46QSoVYA//PYLXJxVjBZjPBwjFolbZD6LQJKig3Nr0crJCPL5HHY2t5GMJ1A5rxpATlB/tbxi65bc1g8ePTQOcNIQUTbokNWaDdOxxXwaqWgQjeoJqufnYEZfIpNFfr2Mwu46btx7C7mNvMm5pYTOQ2g3uuhedHD+4gQLRn0GZqbz3D4YRiKeRWl1E/NAEK+PDvDs5UNEoxHkMkxppv4p2958fHKAdreJeCZmB1xcO9RdkTDXkIuY3d66jq3NXaMuIC0Def0JAvfHbaN9WN8so7y5hgnGVmy11+0YHQyzKYKDOfrVLhpnTeTSJZRXtxFL5tDs9jFejJFdCaK8W8L2taxFNyPiIlo7HeDpkxc4fn1q2QvkMqbzxOczGjmactykw87YClvGEiGj0AgGIhiNZug2BxgOyDMfxYcf3sTuzaQVwyWCTa7i8wsWWhyh9eIC40bPdMWw27PDJkvsCkcQScWwsl1AILHABF3LdhsToB4sEJjEjGu9WT+3Qq8729cRiaQw4GHtLIQRi9kMmhjM6ogkJti9VcbmThnRJPfcIL786jl+8/PPEJ7F8Pat27hxaxtrqwkLiGnXx7g4ruPls2MEJ6QpYpZC0p7PzB/OT6PBQ8oIMvkVkyV+FiY9zpiZAy0D+gjOMiODGQI8UFMwBnUjZZWAqhXizOaRSuetTgCLby6CM4wnpKFZYMeKJ0aRShCsYHFP4OSU/Z6g2yNncd9Fki6L3fGQpsPTssAM+9e3sVJMW9aKRapRNBchtFt9i2rO5UgYDqRTZkaiVmnh0dePbFy5hnm4HouRwidiIDHB5QxrGCTCGE6H6I/6iCZjFkFvQHQYlq0QCC2MD501GkjVbJmf7JdxHvMfI3UXmCzmGM/mprtG4z7mrFURnWI0rOH87Bk6zROEg31EgoxudMAnA5oCoTcAdCRMMIh8+G9qnAjwk2+haC0fiKK+NiBg5Nas7O9LP2SZzer7pr6Na/4sy06yeNMyeER2su8/cVzlOPs+gUAqgl+yXX3bXPfw7yUfzvdlQxEuWr/g+TKj9pKWwwF66iP3JwP+lqmL85nzf/Rs+VfylZhxLJBYASLyEWwMA2+CpQRWatx5X0XiKohH/pICbhLplNkKAnhk38snIwAt8MK3x3WfGKP6l+33fQAB4Tz5ENCp9vg+lsBS+Qy+L65+Cgfw8QD5537kre/362+BbJI9Plsp+mwPC636fqnm28cU6CdcxR/k11P+5D9Jhl1/3bxwnuWDywfk9QSg2XceWGle+VpAqvwFgcYaex8c4/1ZuPTSF/UCEOULqW3y4/S+Iq5p48kfcsFsbwIStW58n4/6zm8n5Zc/WhOS31DoDZWrgqj8cWDkPe1GG9dlEVB+rmdpLC9lOci2vSlYqUMDqwOwpLTxMSi1hzaVCqc6wM/hPfKPgwYGu9e+XPKevh/LazTn4jnWgYXkh2Ptr2Xfr5dc+zpEbRRu4B+gaN4on/xboCnbRXnUnJNCRGvZBwil3yRHej5f614C2vU9YSy+/0/5EGZgNUDCYdsHFMTl6wSN/1XMTxHSAtv5/MuI/yW3t+RGc+zrZLZBNChXKXiEE/qYlvYfZT0L7+B3hRX4OKI/D9pjhFdoTjV+/J5wOYHkfC2Z0H39PY+f63v82w+k5Pxp3OzG3o/2M34uPEoyyPbZGIJy6XxKWmmuTRE7GOT8klLQ7T2Ov90A7IALuDP62CXOpbUn+fV1ur8naw1f4jn/4p//s4VOJvwNgF9ywJpbYG82wCX9xhJco8Gn70v5SoC08WiBa2w0MFpMVxuoAdcC9BedFKHbjMKW1kcDRgtKfRBA6Aum7st7aGH5k3sVQOM1UthquwZObSIA7bdXylSLjIabU8wugtEHIU1xLVNE1CYJuDZW3k/KREaA/55FGHtFIn1lxvv7Jx5XF42/8UiIfYPtqjD7CvrbFpqN9ZIiQ6TmBHqutsmU85KGwyhZlkaKFKmUN8dAKS26h/qgPjPaS2OruecY+qd8areMDm0eciikIHWyp/Hm9/iZr6R02iODeT53BqNvPPD7WvCSP95Hc++fEKnP/pz660eAsNrkyxrfY2SPNll+pmcIgNZ4yYASoKxiNQaaehkPAtMFyqvdvgHCsdVY+Zuo7iPZ0BrRs7VJSyHKsJSc+Qa87nF1HKWL/M3KX5P6XO9J9/gANK9RtFs45AqSSIauGgqMgJYMaq403jrVZ8QZS8zRECIATQc3Go5aoTyCUQRlwvMk4vMEkshj2g2g8rqBSWOCQDuA2NydMFaq5wbc7eztYX1zC5FEEmfnFwYgE7hipMNo0Een1USr2cTF6YmBTql00kCNQCSIeXiG/mCAdrdtEdCHrw7Q7nUNqCXAtrm9YUAOIwsJ7E77c0tVno+Bm9fewt3b9wzMDcwZbRjCi5eP8Oj5A7SHdQQTAXRHHdR7TIceGvVDjGn184BF3dJZZ5o/QTim27PvqWgKJ0enCLAoSSCAfDGPVDaFuJ2kplE5axnVAkG6j7/7MdL5tAHU5NcmHzFTu+ncdBttK3D4+KtHODk+RoYUE0ujjqnKNKoIpFQq5/bP9JgRyjvjizQTTO2aTEfGPcqo0uJGCX/8X/4EH//gu1hdT1ra9vnJAM8ePsP58bmB3gRW+PyHz57g9cUp3nr/Hdz56F2LgH7ne3cRyfO0gU6qYUqYdIFxc4reWROnj1+jeXSOxsEFOtWWcasyGpWAeTKVQryYRnG3iOxKDuVyEckE+bRrePHsOT777e/w8IuvjOOROtKKjU6mYLZgIpU02TLuukAQ8VwK3//xp7h2+xp6Y1e1uHJSwRe/+QKL3hydSguJQByFXB65QhapbNKipevtunEFk5ojW85aIbaN69t4+/7bBkgOekMcPHyBFw+e49WDlzg9OLbIq1vXb+Du3bvGc3perSGUimLt+iZWdzexeWsHqztli5xrtYDnD17h0edf4/jZIeoXdSQjcdy/d98Ak8ODI6QTWSTTKXT7bYwxQHE1h/c/fM8V4wzH0Kj1jDaj3+xj0Oph1Ori5PUBRr2utaWQLVjEdDgdxyw2w+Zb2/jgR+8CrAkYdcDJoDcy6odenXQ3x2ictjHuzNDvtDGctYzOg7KZyRNFnaNcWsHZ4anxmvdbHYugdOmFTDuPYTQbWKG8a7f3sba/hnA0jGF3hPp5DUfPj/DlZ1+h3xlhNp7jo4++g91r1y2NnjqIdgGj+nl4k8wkrcBnMOoK4fRGfcSySdx46xr2bu4hn89a+v6MhXkZ8TULITQnz/wMv/nFrzHujzDqsjDbwNY35T3IA5bxwIBkAsbkHGbk/ObmplEfEFHiwROB3udPnmMlt4LN9Q075FC0CtcLv0+al9dHJ8gWC0imExbRyt8s5OaAKmD32g7WttYx7DKrooFumwX6hnYgRQOWnOBW9CVE/s2k6RlLY58FMCHgnuIeywKPcwOnGVnHQ7tcMoNSsWg6oF69MGCdBwaMgDZbYAZ0Bj30yX8cCWIlm8R41DO5MHsrHEc0nUSikEV6JWeHBaRBMCcyFMV0uECv3kX7tOGKT4YWRhHg9pWQgZOJVMYOFZu9BnrDFjY31xCLR3Dw8jWGvbGNJ4vxNZo1ZLJZPH72CN3hwFHKBcMIhqJGp/T2O+9iZ2/fUtdJQcN5D4QXqFYvcHJ8iOt715At5fH0xVP0eh0Meh2b13gwjEI0jcgigsUogFKhjJ3tG8jlyqg2O6h3aginpti9tYWd63k7QGPE/3BMiogpvv7qER5+9cQoiyYjV1xud28H2XzGeI/b3RayORdlv3VtDWubGcu6qdeGOHh1ivPjE1zb28A79/ZRKAYwZ0TznBk/jguZNCEPfnGKX//9b1A5vTDqjliIheZSSGSTKK7lUdxII7cSRa7EGgkLDLtj9JoDnB008OLZIabdEWLRpOnFaDxl0c8IRjCcjFHrVLC6k8H1t1bxnR/eRP66o1Dhz/kx8NO/+RqtowFu7N7AxkYBuSws0pgUK0eHEzx5/NIKd7LOg9nVC8r+0Ao5cs/hWiyWMsZtbc8PRywC/9WrVxYZG08mLTqZMsAsAdIF0onmWqGuZwQQnbatnR3kC2V0esw4ctkMpOuZTAYoFpNGRZOw6LsUxiOC332LTOb6iMaWRdYXHFcGZDBrYoZAYIb1jTKyLOLJ2gJhxx1Pmo1Od4bphIV2g1Ywl1FQpBVhzQDutVMDdCeIp2O4d++uy/yZDFFvNdHuDzAh73AoYu/3p11EyEEfjdr+Tdk0asAlZ3SY9QIclanpbDtcoDJi0brgAoPFxOpT1EntNWghl2VEbQ9nJ0/RqL1EKDhAPEquyWXtnOkCLHRvPV36cDwUEBDIfVvgEOeZa9moSZYUCHxPNrHZtssaKL6P4QM5ctx9H/MSRDD6u7kFEfgOvm+Tmy7wikEJZBFAE0++AXNk5/o+pwJAfB9NgAXbRD3l7GYXGEW/ydnBLuL1jQ/sqCSYqSOb1vympf8hn0G2NCOGBe7oHho32c68f3QJUMs+FpgoQEF+snwWJA/mUQAAIABJREFUXSdfn4eo/PEjBeWHmd+09MX4bM6rgBb5mQSgfQBH95UvwSJYPuCkfsqX43UCphSRLHDLB0Pka8ink4wJUPR9W80ff7Nfkk3hHKIR4PsMktC9BVxp3NVWAdBqqw9WWkntZZala9P4MnPbgNfZm4h48/3mrtCY/MB8NnP5t/x9H/yUX6q1pOAa+T/Dscvc1XxLtrRGhBHwGq0rgby8J6NL+ZnxkVu9ljeUhgLYnO/oeN7lz+mzQZ+n1m9+3vjwDoCWvGkNCjsi9SltFAtQWx4C+W2mH6b5kwwLZzDgfewiz2lrCLgVLsC2MeNEPrcfASqZYn/YL/ms8pe1ZnXPNziBw5z4uZ8hIHxG8udjTpo7f741B/56V7sVrMe51Zwye1NyS1nmvQRA82/W4PL1lfSk080us1s+tT//knXpNbXRxxDlJ2s9yI9WdoNkSkF9WpvCDaRreb30qPCXy3EngObhX1qLkls+k99lPwSeC59xcuv44P1/6puyangPFaLkdQKA+bcO6Pi37PurGJXGxMdQ1A/hFJIJvRa9z1WcTfgN72lBgB7+p1Wke0gWtS7YRh/zssO0MOXf7XECoI3mbIl7cZ05OSQevCx2DCf7xF8JQGuehXNq/vRa/ff3Pa3jwL/+l/98oUmwDdE7OebAM5JHk6mN2V8Q3MBV2ECbl3/iJeHQhuJPtD7TIPsbozZ4AcD8rcHTYo/FouZg0jHRwhb4KCHwQUVNEPtoSobk3Mvqtz7Ap3GQwvAHUEKk6wW4+v3j3zq1YUSiv8Fqcvjb7rWk8pCQ6P5SuBpTvdZ1ug/hrqvz4vdTG9XVTcbfmPzxl2JTm9Wvq7/1HY6Rb7ToZJ4FHp0Cc3Ojf5f9J1hHxbHkL/MVnwwlgfC+0SEDRbJCME3GqW+8KEJXY6H+iHqB7/tyTzlhezUumgcpOn2mjVwyRIPBH2O1S0pAG76vtLQhaEO+Oqf+QhbA6y9efY9tTS15d7S5asOgw6+2+/OjtsqwMdB0efKtTAi19aqxIhnieudnityXzvDlSAaiv4a0gdnGNx5b+3RQoM1cbdb6lWOgTdKXS7Zb/dUalZxKf/C1Nj5t1LqG35lNXXoi/xYAIyOM7WU0pAw6/55qz6U8mkPliohZDF2QJ8UsPkhu4DBiwSxiiwRiswxmbaB63MCgOkS4H0UqQB7bCY4ODy3l68atm1hd3zR6lGq9aQ4hiw8SnBbvGyOgHz16YOACaRAXUVgUXraYwSw4R71Vt2g6RhAzFZvysLGxgffee9elLjKNkdHVtSZePX2JyWiGTCKHna1r2NveQS6btuiso9NXePjkS/SnbYucqnSqaHQaaLFI0s4usqmspQ+Tl4+ADMGnICMUySM6XmA2YeTmApl01uahvLqCbC5nILjJXSCGi2oN6WwWP/rjHyJbyiGWiFm6Z5rUFhEYMDwcwO7z8LOv8Q+/+IWlehMQ4NohZQdBD0Y+12o1nJ+fGq+kM/TdczKZlEWJMg382bNnaLebBvrs3buG/+Iv/hxvv33PeDXPz2ro1Fvo1LuonFygyoJb/T5eHr7G88MD3Hr/bfzwz36C/MYq7n54B0jPMAmQQ5SZy2HjKh41e+idt1A7OEfl+aFxQWM0RzpGWoEsGDVEUCOzWsSt79xBspDG/n4KgQTQOQFq1Q5+9bNf4Dc//6VxRhOIoqPNOe/3BjaOBiZGw0AijNLmKv70L/4U7364jz5pARkFWOviwW+/wtnLM9SPq5j1p6iduSJvO9d2EUmF0Rt0MWMkVTSItd11FLZKuP72Tdy9v2Ogw5Dp4q9bqB5W8PB3D/DbX/warUodm2vruH37NuaBBS6aVcTySWzc3MHOW/u48+FNxLMOoGL9FIJUX//+IZ59+QhnB2cIL8LY2yFfcNBA0MlwhtX1VfRHHfQnXRRX8/j0R59i51rZAPlWHaiejXHx+gwnL48w6vQw7nYxG43QabeNB7qwuoJkLm00HCu7q/j4jz5GNEd+XKbNuwPQ2WiOyuEFTl9eoFvrYdSdEAnFZNzGDBMEwjTlXHQCweHT4zO8ev7CHEAegnDeTF8leNBELt0Ibt67gfufvofNt4pAG+hUx9bHf/v//Fs8+fophv0x9nZv4Hvf/9TWW28wsoipV68PDFQprRYxY3E98qEbJ+HU2kGg9PqNPWxvb1q6ZafdNECSUZJcA4PuEF/+4UujX+HnzIpwYEYAW1tbdoDDYpUslre5u4O37tx1RTgDYYuOHPYGBv7//V//HdZL60hGYwjOg5aOF41E7LCLkWvtQQdfPX5IZYa13S2LtA+Gw6jWaxaNz8hpcv1SxzPKRFFrXHcxZgqx8Fs4jBTDPxkg3Rug1+ljzLB00G4YI5FYwJzoWdAKFLJoK7mSGdluxQkZvs6D1cnIqHXIA89qIb3uAF1GU5ExIBLCajmHSGBh9++2WPhsYYd4iUwGw/EQgSiMe3x/d88yL6aTEOqndbx+Sg7oCRLxsCseuMw0mc4Y7LuwAni9SQepdBTvf/QOstk0Hj9+ipfPDoyCgdQ25LG+ceOG0TocHL5Gp9fDw6fPUGs18ckPP8XujX2sbKxYFkphJYd8genDwKuXr/H5P3yBTDJtOu/rr780Dm9SzDTrLSwmU6TCCaRjaePJJzVGIV9GNlPEfB7AaD5CPBfGtdt7WNtexzzsZJ79aHZGePDlA2snQU1SNpEfmbQNmWzaKBd44LG6s47cSga37q6juGa14Yzm9ewEeP2qZuO/Ws4bsBiPudTgfo9p+uSXT+Ho8Qn+01/9jRXOi0cYqesyWzhu61sr2Nwt4O37+9jeTSKecoUV+23gxeM6/uO/+zscPTlDPlUw7vhoPGlRwYyq5UHDPDTD+l4BH37/Djb3uehMjSJIOosI0DgHvv7VKSZdFq+mzEQs0pmc8+NRACdnVdSabcSTads3J4zA7gxsDXUbfSxmM9y+u4dCIYtSqQgy8LQbwJPHB3h1eOjAp9nEshS4f1IvbJbXkU5mMOoOMZr2USgnsLmzhnQ2gf6AMk6KmbbtQ/1BD4lExNYBnTpz/GdBdHsjk3OCjJHIzPb8aITV6IMI8IDJOCkXKJUTiMWdPidXM3UyKTwqF6wNQFmN4KJ2bjZrJpMzjnweUtqBdCRgtFKbOwnkVxz9xzl5qw8qOKswKyjiDoIzAUSibl6TCUevRAFiZo05uctoOdIe8ADOitsti3iRRCaSjiGZIx1TH5XqEYILgkJjtFpHOHz1ALHoGPHIFPEYD/37mDJogllAwahRRzF4SHak7Ef5X3LufRta78mO58Gs+RFXKPr0Wrav/DUf4DHu14ADzHSdfy/nd7h0at+p930hHpTLV5CtKhBENqX8M9nZvg3LgwCi+xxbA2qWADQBad5P4Cejz8zmXGaMyuZm3QEfdJGNKr9KtqsfOHMZNMKIS6+mjvqpsRJg4d/fB8UMIFw4+1nAiO4tvzC0jBhW5KN4oC+B7SV9h/wFH+g0O3XsKCbl13MMFZkokEx+ieREYJXsfo2V74drnASsX8UlNMfCFUTfwNfCN2gXCtiyti6BTQfOuHotarfG9jLwZQlGcm3Ld3FtckFXyuDlepbPyfsyS5JtFdgb5GHnMkBQsq0x1HjotZ7D1/J1mI2nPmi8LvdAZsENyUP8hvdcfdd8S1YYNekDtWoz++/Gxa1zXu+DiJOxwwf4DPlUzv9ywKAvT/IbrT+krFlG/xMDks92iZ8sKX7UfoGFvE4HIWanRJx/J79YMk8Amn8TCJRdo7bzfe4nApfVTs2D3mdbuDb4HDuMXwY0ytf1v6/2a3wFHspP1hixncLC+DzhV2q32UpLWk/JMMeb36e88rvCxPis4aB3qT94D+kqziX/+dHaPoaka/ks4RX6rnAVfiZcwtchkj3NueRN61RzocMH4RFqu9aa3d987jftlk7w8QfpZbXLn3/a4frx9YSPj0l2/Ex2H3TV87W29Zn6rPXD6/Se5kbXsi/CuThXepbGyD+UVR/t8GLJgKA+SP41F7anLA+4fJ2mtjDYjNkWNk9wID2BZgLQfOZgWWOMZgFl3h3O6GkLs6G0X/vt13vC1Xjfq8+3vfZ/+1//54WUhDorReAUmHuYvwAuH7/kgOZDbDNaOnsSeG2evuLXvXW/q5sD760J8yeO99QJj4AkggtMX3PcOW/4XDgxMigUpajFIOBZz6XQSHFo0nwhcSCGS3+XoEn5OoPBTd5VIWa7qHS0CWhC1D+9Jge0Nj/ezwdd1VZ/HC4fJKOLUSnLAmrqk/ohhe0bXxIE9UEA4bctQn9h+8ah/tYmo0VkY6Tq0UuAVwC03ybrb3jJ8TR35OxaKBpLPoP/fMWt52ojNYNuWTxSp1WKfOfGIdDYb6/6zXtITmVUaK6k+Cgb2izZN50gSmm5NrrNWf+0QWjsKEuSRV2j9BG1WQC0ryj5nmRE8uGvu0uZWPJ9Sz4v54LFHpcbu57vP4fc5baul5u3xoO/dRrn02z4PObsP/vA+/KE1Z8zbY58tpSqzdMyJUlt4FjyPbZbBpKvoNV26STJg76jDeaq4aL1JQBb7fENDK0Hm+/Zm0M336iSjBlX/XIcfePYXxv8mxG/LHjEdF5G95Prdj5zXKrhRRSZSBGxRRLRaRLTLlA5qqN30Ud6nkUylLR03mdPn5ocMaKX4A4pK2jg08mJMRo4nbCNiYAOI7kePnyIapXcmGOMAxPEshFkyhlEkxFLix0vi/uw2NPR62OM+gN8+r1PDRgnmEnjnpHUg3bX+FnHgwny2QI2VjcsWtrAr24dXz/9Es1OHYjM0Bl0MZqPcXZxZmvj7Tv3ESO9xsRFFNQZzRyJIpPMIRyImrM/ny4QJdfhbI7SStHAvEhsWbwEIeOrLq2v4gc/+gEyjA7OxUG/LJt1zvd4CPRaCyTCAXRqffz8b3+Kh18+tP5wPFZKJWSyeTvsouPPwnEEqWikW5TaYmH9IYBQq1csmpI/6UIa48AYm3tbdp9mo20F61LxFDbK60iSv3swtCgXci6fNivYuL6HP/6zf4RkKY8b79xAciWBwbRvlALGRzmaYdTuYVDtonVSxeGj53j98DliiCCVSLv0zVjU6BfWr23g2vu3kSpn8NZba8ZP2yOFx4Q0IJ8bAN2tN5GKxTEbTlG9qKBRbdh6SSZTCKUTQDqGrZt7+JM//xN89Mk1Zmij1wEujlt49tVTPP/yCVpnDQRHMEC13qjh+q3rKJSyYOxavdvBNLjAjXs38e4n7+H2+3exeS2CMXmTm0C3Osag3sOzz57g2YMnxjscWB46s2xEpV9HvJDEvY/fw437d7C6m0B/BvSHhluifdHHxdEZXj54icOnrxAip3C+hMAsYAAyQXtGIPaHHYwxNPoJ8otn8yywQgB6gV5rgMZpHQdPX9jYhrkexyOcn57h4qKKtXWCZ2VMg3OEkgSGbyK/VjS6mRgL4KUi6LRGePL1I1SPq+g1exi0x0gn4pgMOhbByvR0ZgVwXoKhgAH9PJAwZwGMMEwbzQ23+nQugxyj1zdKuPneLbz17jaG9TnqJzXjzP7Dr36Pw+fHBmKz2NoHH31k4BrTXQlqnp6emt1SWi+i3qsgEGUkBbMgZqZPGeW0UixZBOSUlBisxB6JGig7HUxwdnJhICjXmxWQJO2OpTpODWjmwQqjMFO5rBUA3b9xg0GlNp7T0dwOjEjx8h/+3b+3yPDQLIAgIxPnQWQTKcsUYHTkLBLAaf0UZC6+dvuG0R8MhiM8ePAI8WgK+3vXLJqUeoCF5xqthiuMGYLxXUdiEfzkT/8Ym5sZdPvAyckJqpU6zs8r6LT7mA6HWMml8cF772OlsIpMOoDD1wP8/d//zKLvLaKNNmWAUdFBjMgfuSxiVK9coNnrIJiK4frtfXz0wX2sr5VRr9Tx07/9OZ4/OcDe9r7RIzguv44Bbu/eu4dILGERqI1KC0cvXhuFSSg4QSzm7DzKACOgOa65lZxRY2zvlvGd736ATCmOdq2HV88P8fkfvkSvNbIimdvru1jb3ESz0UWr18ejp09Q6TWwsbeF8t4qtve3cOvtdaxt8kSUKApw8nqK3//0c1RPqnYQ//L5C6RTCSSiEVQvaugwui4QtiKNiWgK7WYHvXbfItijkSTS2RTKOysoba4gkUljEQkhmctgdWMTrU4XX/zB0aCsFMt2uEBnczYfYT6ZGL/xykYZiXwKpc0i3r6/hkx5WWhvCtSr5Cpuo3pat4jaRHRhUeIEDIKBkCusS67lSQBPn70w/noWeOKaIa8p991MJom7967hk+9dR5rsNgxeJ9tS33Gy/8e//C2++NljJIIpFFdKKJaLxg3MApeMJCbFyI23r+GtdzYRSi6MCzqUCBkAuggEMewG8Pzzcxw9O0ZosUAmSYqXIQJhgqtZo8OYhma4dmsPIUZGD3ponDWMzqR7PkAyksDe7qYdXpKjPBoNGLXFxUXbCqyygCIPhBqNmkUKbaxtIpvIoV1hhPoEpXIOdz/YRrbEYu1AlzUA2LfOGI1W97IANB06AQyM6GRGEiOWC7kk0ukg4rEQUsmCRfX3ujOQd5Eyv7pWsOJ/Fo28PLCtN/pWALLXmWJi+eNMpQ0jkymgXltySedSRm1TXs0jEl8gkQ7YfXo8hKs1Ua21mKOFTD6Fje08YvTByRU8YfQ7D1MDGA5dgTnZPlaEiHzEzBQgZUKIEdBTo7bJFBn5yP430W1dIBwZYTyq4dmT3yEWYiHuESJhgjA9s41YG4PAAW2lNg8TLcLKRQDLDvX9Ld92k80uMIuHHfqu72f6vsJV8IayKUedALT8D99PkP1nRTFFl+c5X3qWUR0tQWPZwbLNZb/ztd8efZfvMWjhqmPubEvnE70BnB3wdAnSLFP/VeuF+oP9oM+tcfSdfgGok/HY0RAto+Esu+YKeC9bm7/lq2jMBIRc+pQxZvo5kE0ADNtI/8vGZTnWAnx9P5LtZICH76cIQ5DdLgoRtZffESgm38H313WY4INVfn801v6Yqy/yP/zx4N9sE/voAvLejBd9GANRvOKC8r8EvMiHV//l80mO2Rf50cJhDLSOuKwNK7C7THMXcOwOdVMuO/uSNupNprXWBtssP0wgnmRRay6edBQqvKfaJBCU9xGFgvxaf106OXMZ8D74LPl7s4ZYUM1Rw/E9RarbXC/9Z62VN2Cki8qUTyy/0dH4OACah/qMzGTNMOlXyZJAOh7uSF7UP3EJ2zUE25b4ifrtg8FsA20yHpYrQEvyJNxIPrNkSsAyf9PXYT/l7/p+sK6TWvFBWuknjYsBhFdqgQnfuYpf6Rm8v/Ad+cvK9uWYWH+toKzDkDT2PgYnHELXyJf3ZV7UGsJNJEuaP+ktPoPzZ9QOy3mkTyb9qbUkHEy6Rj6+D+BLfqMxR2+jsdcY8nNhQZJDX+8LjxLmo9eX+nU5KT5WwGulD/zrNVda4/yqxtLHMaTTNC5sow5/hGmq/fzNOdJB0+WBa5iZhI7HnPem/GpNC5PwX/u6TeOqtcxnpOIJC9Ky9RVwxRiNNneJe7ypP0VscuxkJqT9bGF2ucZM60Lyx+dJbwq71VxK5gP/x7/+Fwv/CxJ0KRGeAP/nfmwAIm8q6+rmUqQSIF+wfeWuzUYC6H+mTfyqUSKF6gbRVeIlUKJTHW0i2ojZFj+iU2C5b1TIcPABQI2DFqYGWcKmjURUBpp89YXAngyjb9uktEEyAtrfnLWYNBZUGFpsmgcpIrt2SXHhb8KXxtUSzJdC8BWTM36+ObdXDTAtNr/9+lvjcXXhMHzGAM8l1w0NKb+9l/1bCj2LEMoA9A04PYfjLAUm5SdFZPdlRMYSNNUGzd/coDl2mnvNxVWFImUr5eAbQ9owNU6WShyJmIOuTUVcXb5hI6NDz+RvKS+fzkPGhwxFtvXqRqBn+5ueP9fjZaXgqwA0DVe2kc8VAK3xtTFhOj8B9IBTlr4S0WGNqppqw9baunrgxPsIvOU1/omoFI+UrhSnqk/LKPAV+rfJgWRa8yRDVAUJNf6+sS95Ufv4Wu25VMxWVPSb6WW87nLulkb91U2S12jz4PjFllXdQ0GeNtMx5zpgkRfyLMWQi5UQW6QQHIYxbi9wcVhF87iFyDSBfCKHZCxuAAR5h9fW1ixamT+k02DxH572E3hm9Kxt+MEAzs8ucMhCdPMxJqEJEvk48hs55NZyKDPibm3FUovpZPzyp/+Av/4Pf40P3vkAuVQOx8enaNUblra+tlK26EoCQwRT6MQTyNrd3bJT0Revn6PWuECj28Bw3DOajG6/aw5vJpVHvlAywIvADVO679592yI/ScXRqrQtPfvs5AydZgsJRrZZtIMzGpnyTQ7c/RvX8cEnHxrIVSjlLeIrVwS6XU4G0O/MEFuEEAsAD794gl/+7OdoVGuWkn1ZYId0C/0R6o2qbdycl16PHNOMRHPFE8ibTK5ofoc0Ar1R13FYjkZod0m3MbS5KOaLiLNidjDkInyCQL3bRDAVx5//1/8Ua7vbyJSzWNkqWVQx6QcY4Ule3mlvjH69h/Z5DecvjvDqyTNEF65QHVNOCb5bhPdqAdmdFWxe38I779xHoRDAdOCK5v3+H36H3//6Nxi3ewZAE3gkAM0UcRqz0WgMsXwaoWIK27f38d0ffg8ff/I2GBhN8Ojg2Ws8/eopjsnBfFJDkMDK8Rkq1Qvj2V5dLyGeSaHR62AShoG2n/7Jj3Dr/haSOcdVen7cRrfaM/qLkydHGLf6KCTzqJycoVa9sIKHw9AISEXxj//pn+HW/evozeZoj3tWMCsWCSA0B/qNBZ5+8Rhf/uozzEYLFNJ5oxVpN5qIBCNIZ+LGSx2MBnD/o3dx9/4tO2Vn4a92vWsFFUetIU5evUa32sJk0Ld/LMLI6H7yAhdX1xAnTcR8imQuZenhoWjA+rqzs2Up8FxfjGpndOmg3cPm6hra1QpePH+KWWCGGUGsYs50YmmljNWNdYtupa5iKj4PN8i9mMtlrNBde9RGOBsxXu3QPGLRlYvhHPPBHIvxAp/9/ktzlAgAl8obtnZjyRQuKhWLkixvriCeDxkHeCGfNxk8PTrG8eERmvU6xsMBohGSKs4N4ONe2KqTfqdjwGS+WEC+XLDCks7ecfsMKVq4ptY3N/D+xx9hdStnFiV93V5nYuuhclbBr3/xazx/8BjhWRjhaQChyQLFdN6oGrg2opkIFskQorkYbt2/i0Akagc0n3/2FSb9KTbXNzEdjBw9UD6Hk/NTHJ8eAZEFbry1b8DfOx+UgQKABtDpOZ7042OO+SucvD7C9bUtfP/jTxB1mei4OJ/hV7/5rem24YhyHjbgkwUiGeEaWLDYaAOHr1+jUqsgWy7gH/+TP8HH33kf2U1Hz/HoZ4f4q7/8a5weVXBta8/Aw1r1DCygwiyIVDKD4YjOc9iigl+8eIbRqIN43NFZWVBCMGo80qSryJUzuPP2Ddy+vwMknT6aVIFf/eL3+N2vf4fAIoRSdhU729csOplZBVxXx41TRLIRrF9fx817+9jad33kARG59TiGR0/O8fzrF1iQM7xaY51Yi/ImTZAdrqyuY3V13ca42+oaDdHF2YUdFlCecqUc0oWsZUPEUilkV4rY2b+O8XyBp0+fW38IZoyHfQMQ57MxRoOOyfDm7hbWtrfRGjSQKYSQyscsG2A6ZxG/GGaTMA6eHdu6IWNuMsqDma7toaXSCmKpNDLlImKpJNK5lBWOZHGoXq+PVr1jwP7u9ibeurVhEbihAGztVStNTMZBfP2Hp2i+GroaBDlSVSQwGI3R6fYRS2Wxur6GcCKESCqAQGyEYIy0UGHLPpjOF6hfdHF20MHR82Pk0xnjp+fBaqfXRSybQqqUwMpOHjfu7hnISpt02BigVxmifdrHfBhBDFHj647HUpb/wHP5/mSITr9utRIWoP1JSq0Y4uEYOpU+Xj87QXiawM7uGm7cW0VpNbwEjx3n92AINBvUGR102j2j13G+Dnnvu6ZDWHjxrZuMvg4b+EsmAwbkdjtAter0DSOTC4WMFQgKhoMYDkbodMcYj2Z2QNgb9hBNBC2yP5POodsd2B5EG4nZS9FYCOsbRUznY5dhwghk42COoFCkfosjlSOC5g6nSO/BrBdm87SaY9vT6N8Zjy/I9zzGbDE2UJ60QyQpJ81RML5AJkNu+wh63SpGowYwb+HViy8w6FUQCQ0skpvFHc1+i0askCRtMNYy8MFn0bvJvpNPKVBIoAvXkQNTXASnfEn5hz5YIxvfd7xl58+WGZi+feeDLaKg/Db/ytq9jED1gQvZ6vKxfF9Tft0bn/qbAUzyexQBTVoY0Rjqu/Y76PweFng1/3FJpSB/WVG08ikEJI+GjjuY+4QFajFVSdm4SzvY9zPlu/s+inxfAxhSb3hdNW7WrmXkPGVHQIv8PL8ftIc0/77tfjnf8zd+qvxz3xd3GISjuFRkI++jwCFhEf6c+D6sbH0f6PT9TfkV8nk0nnqe5Ex4he8jye/mPeRD6TqB5+LOVvE1jSEPFgRAi0KAzzRfY0mBaP6N0ci4NaS5ks+ra3U44EfLql+kw9G68LEH9usqaH0Vp3FzFDD7mM/SAYjGV/d19xpdBiQpMMza4wHovIfklnUW1EYfJ9I88bDO6md4ReR9uVVbDaD2CnsKAOWz6A/Ml5HM7IvAMsme8x96Zg+44mzOd1FgJT9XsJbATvmx/ExrUTIo/EXrT+vAb5+Pv0lWfACXYyn/WOPL17JbhB/w3myn/H/53QKkdXjCIoS6D6/1sTs/gOyq3pL/zGerPXq2HyjK+wkb4xgpe0HjRLtG/ZOP72M1+lvrytfl9uyQa7O/ZjVHvtzoe9IxPtDrA8daA74svZFJh1VpjWpMNU++jpEMXdU12gt0LT/nuPt6Wrpa9bXYVj1Xhz2KymfGnI+dXB0f9cOXEWE0bAMjoAlAmw6ls2ZN815hAAAgAElEQVQHagsEdajGYrNGHcxI6iWFx4J1PhwFByOU2T7tu74u4ThJr2n/8MfV5P5//1f/y0ID6TdMk+cic1yUrj+oUnpKldA9NOACpFTJVidkGiwNlA9O+kKk+/O+PuAoYNkJZNAVx1g4x8s3OnRqqMHxF6sGwQfFtMB8IZLQSyj1mQRcQJ6/cK2avXdSLQWlCbIKvsuNxJQBjf1lBPBVkMtXUJoDv+32+ZUihBJwXxEKtON3dUqlNghslLK/CgQKYNZzNb/qI8dASsievSxqoOJ6FFp/Eeg5LMFsys47gZdy0P3YPz1f/RJwr3klBzSv06mvFqpoIjS2kkdfDjS/MhSl/NVG39jgtZRlPpfgtjZ1FoDTGErRyviRrLJfOvXlhiaZNgA66ABb9YHPtijJ5Xtst6/o1H5T7Iw294pqak05uXAAqQ4w+Nm3AdCkAuCz+KPNXdfyu0ozk7xojiSbur/kShukPpfikQLUGCuaXBEcvuLUevN1heTfX6fmXCfEoecMDX9zUH8193x99SSOSY3+ZiAjjvcy2VkCEvyuDCdfx4WXqXbkFXU/Lp3VQlFnQQQXUQRmYWQTZcQXSWAQxqxHMLCGxnEdverAivWt5AqoXlQttXe1WDIQWuuVOo68seRadEYMK9cmTOZ7/SG6BO+SQey/vYc7H97GxvUNZFcSSJGf2Mgqgd/+8hn+r//z/8ZqYRXBeRjV04rpza3tNUvbJ7j2/PlLAwQZoclDluvXr9lpaKV6hka7hqOTI9RaFYsmJjhgxR16Y4TCUQO93rpzB7fu3sWHH36M9fUcpnTEqwMcvjjGi6fPUTu/MIOzVqlaNWzbxBIxRBJxXL91E++8/46BGeXNVYTCISQyQO18YHMQZSos+WFnwNnrE3z2m99ZBC05qqQvHA8hizNlsbfPtgctevnFixfWJ/+gkvdkROtwNkRv7FLTGLrJObfoldDSKJjOkMkzIjRiwESt18Ff/Df/Fe6++w5m4YVxnS4CC1QrNYtQJIqxGM8xbHVQP63g/NUxeo0W8qkMUklygs+sinxv0MdwPkFhfw07N3dx6+Zb2NvdNSOYvMO/+eU/4MHnXyI4XiAejhh1Qq/dMZ5PV1gkYBy3qc0SNm/t4d333sG9999FPp9AvzvF8atjPP7iMU5fHKF+WkUUYYy6A9TrNUsJJ7DG4oFTFqfKxLG1v433vv+BUXEEY5SxBQ5fHqNX72PcGaF+WMGsOzIAunFRRatWtfEYxxcYBCf48Z/9I1y7s4/2dIB5MIB8oYhoNEiGEAxbwNmrOh5//tAAIEYekuqhenpuwJjRsQRnSOaS+MGPf4j1nQI6vSlOT85xcVHHgnM8C6FVqWHU7GMxGmLQ6eHg9UsbixSjCYsrVkQtmkwZGMoim0enR0arUV4tYnd7y+hXCHpzDOnUkdu5X2/h4MVLo5tYhIIorZeRKeRw/eYtk6FiYdWieh89eoSTo2NLgSVQWSjk0Z/0cN4+NyBo1B0biBgPRFHIlrBWWjeQtdZoIpVMG0fs+tamgeW8H4vn3X3vLdx+7wYKKyFE4kC/Diuc9vjBQzz86mscH7yyommppCt+Qn3ONUenqry6jtIqDxES2NsnrYTTP9TH5H6mnZErFXHt5nWU10gR4PhbL86HqFxcoFVr4ejgNR5+9hW6tQ7GrRHCkwBWMkUUsjnEUlE7zEqW01i/uY0Pf/AOQhmg3yLw+hjPHr5EIpzAZDQ2vXjzrRvoDno4PT9CZ9TB9v4GvvfpJ1jdIcWL+x4LmsUoDwPg6OjCOMr3ipvY3djDaDxBu9c3LvmDkyMr/DddTLC9s2n86KtrReSzaQRIS3Rxga+++BIPHjzAT37yE/zkJz9GtLTkB+Z2cAb84m8e4O/++meIGLVHEINeC8lE3KhvovEEItGkcY/zALtSOUMmFUOhmLOMh4tKA7VGG+PJAhvbG7h+cx9v3b2OzZ1VG2Nmt3TbY3z+hy/wu1//1jI88skisukCSrkyIkxliIVQ7VeRWEuivLeC/TtbViSQAGy71cB0OEJkEcWkDbx6/AqYzBBiNs5kYQdNT58+RaPZwta1XYueJw0Tub6DM9Im1a3YHw/7o/G4yX2qkENhdQ3hZBL5VXIuRFDvtJZ7+hztTh3zxcQK4Y3HAwTBqLcoSsV1vD4+RCI1x+7+pvGOh4JRjEchzMdRPPzyGZ4/fYV0MmrzMBp2jUefNBfJlSx27+3h7kd37bAwlmQRO2DQAU6Ppnjx7ADRedQO8QadFgb9rq1X6uRef4TmRQf5WAnpGMHrhIHiLDBZrbcQDiWxtb1vEbPkqp6Hx6YjQtEg8qUcwpGYga0nx+eoXDSQT+cNFB8Ox2i2GwgmQli/VsCHP7qJ3IoxvoC1HwMDIDQGmifA4eMROhfkEQ5bDQKyOQSjQHc8wFnj0Aon5ooJ7F3bRARhtGptnL9q4ORVA4lABtl0Bteul7C2nrV9h4crtHYp383GCBeVOoaDGerNhtlRjsvYpUft7+/h5q3sZfFa+z7pkyhbXeDVqwOcn59ZXQkenjogwVFGMOqXwOt4NsTqdh75UtZFBJIjmtQZgSgajSZG/z9fb/5b6ZVkiZ237++Rj3zcM8nc90ylpCpJpeqqrurumXF7ANs/GAZs+B8xDNiwPTY8MGz47/DYM+Oe7q7p6eqZ6lK1apVKSyr3JJP78vj2fTVO3O+QV0TBFAQmye993/3ujRs34kTEicEIc/Ozxkne6bEZcduAlELR8V7PFGGZ4bUGjNN8yMak04SNod3s44ANgNs9o/bhHp4wQ4ogcjKMOBV7bGoUQlNmYSeiWJifxWjYQpsNi0dNHB++QKd1hNCEOhNIJFn+TY7vENqtHphVTVog2Z3K0uUeU8aXbHTf96Tdwy+eldRpAkTlI/hgomx53zdUUofZi+TD9jieZXOdg9Dn2eu+PSlwjvvyos8oP052u8Ylu9q3YdXkkLaJ6ZagZ/35ZzyOU9JwBH+XPZ5KsGlo3+aAX/KVlVRC/Sz7SAAt/6aGWqza4rPkbwtE0rtyjmQTy1+WrW8AG/swBTQL/mcMPCXAEABUvK8AKPlDljwSVErKz9HcnNnYA+dfyreSHGhulSHI6wXK8P5+oorW56IfJT9M/oH8QMmH7zPps75/Idnyv2t8wgQ0Z8ok1vvpPDce+IBj1uaRSsTz1YQb8Lm8Lpt2iRX68kE7f50FkhLg07oLi/DnkxRa8jXlu+mZPuZw0SfjZwwo8ypoBcR9az4ibn/yXvKLv4WfsI9JUGavoIhLpjpvXunLBu0DfvGb+bfss+PJr/O/HCUD/+eztSfcz65CgGNPMhkm4HLW+ATuq6hdFB4Kciib2gfdOJ8CoCW3yqxVYIC/9/1sPp/jlB7x967vjwpf0TtpTbTXhHvxOh/zkp8tIFxANMcj2eO/mQEt4F/v5GNsftDHlxvpOIGjAqsFOAof8XUy78vPqTqAn1WFu/ABAc6SIf9nvTP/xs/au7M+MaDn5d/1XH7XmmoMF3E2vY/2tI9jaQ3O5DzQcRfxS825vz8kr7qfwG5/L2uvad6Ec+l5XJMzmpwg25n3MdoNj2aFTQh9rI9/888/jUX+gapfNFeksaRNwucy6cfN8cTsGL4Tq6AcFuKqHUxuw6pWCmFidGHnGJ9/xvEdhcP5a6fxmzyQA1rKlS/oc4+4zeQOEh1M2kTn0a5vE3hrsaUA+LPoEPwIpa+I/QmUctX9+XlOujaNDlqnzKLmUDC65oCZc8J+bTRfGLQ4ehdtTl2rzcyF9xWHv4k0bo1vNBieRc7sMJiej0EKhs/luPk/D2yfrJ8LrM2sd/APQh3kUmxaK/0cj7rol9bo4mEoRaQDS8paB6UpoeCA19+0OTQ/uqd/kOvz2mQ6VFhmb38LNg3T9jVW30BhUxfev9funK2vlIYAWH88lB1tVhlPtqGnjiNLh6uMCZWaaP3doRWMLTCOpBCl0GQsaI0lTzLAuHllCPDZ7r3cQah54Bh1vbKdDShNuEAODRFeK940yov2lF86pQNK7+zL7plhy1L4IEPeX3czPnF+uPn7gtfZARMECpQBLUPGN8Z1iGpcHL+i6JRh/i+QXvPhH55ScppfGbN8BufSDK6hmy/JqQ5YvaNvePq6R3uEmcF/SH4l7/6hqd9pv9j9COQF4I3eTaVWNide+RR/LxnVZ+i4OoM1bGCM6xYbs8ZKdKKH3QkmozAKqTmkQnlEhnFEhlHUjxuoHNVwtH2E2CSKQm4Gw2bPSDznCjOYyRTO5ogO6OHxkTmx5IgbDZgNnbEy5HKtilAygpWrS/juD9/Hg48uA3S4eY5wWMzWawAH2zX823/9N4iMojjcOULjtI61tTWsrC+jMJfHwf6hcSNz/OSNnp8tWhYkS2xOKmVrqMQmicfHR5gpFvD43UdGOVIpV60ZyOqlNfzoz/4U12/eQmkxbhlhRwcjdOodVI8r2Hu7i8rRCUbDIY4O9g1M7Y16mJufZ86dZWvevn8PBcvgW3c8u3Gg1yEfatWa8Y17Q3RqDRxu7+LL331uHLjcR+xTwHVms0bqUzZc+/4P/si+E/BgNiHBKjYp5P47PXXjYEM+ZtPVm3U7o1I2pw7Eo+HO78yY5DzyAK61avjJv/8prt+6ie//6IcoLS+Yvo/EYwZssrEV6Rqi0xA69RZOD45QOSwjFYlZgIENPwiE9/s9AxbYyG5mdQ7FpZJlnV6/fh3Lyyvotjv44nefYevVa/TqHWsURJCLwTrLgq3XHdd2MorcygIuXV/H3Uf3cOv2bSv543ycHpbxzedPUD+uoxaAuOP+IMgGJ2g1g2Q2jQSzPEsz1oRw9eqa8auSB5ZZojs7uyafk87I6CVaJzXMZQpIsmx4NMZxpYzTQR3NcRe3HtzG4uVlZOYLSJCDNB5HIpFCDFy3MZLTJNqVNlrlJnqNlsnw2803GA27rrQrHsHC6gL+/D/5J4hngBcv9/D5l19he3MbsXACBUYjemObS3IWt+o1W9P9wz0L1hRm5g0Um50v4dbN26g1avjyyZeoN6potqpYWCBNS8aCLkw5pP7JxFPWPM9A/VbdAOji4rzJ39rldWu+xwoCvsfe9o4FaQgOHh0fYJ6c7LNZfPH0KwO2eQwxeMNKAjo5GxtXUcjPolKro1pv2L5au3TJ5KxaIY/2Ct557wEu31xFNM4UxCmqpzXs7+xjd+stNl+9xv7eLiqnJyiV5uxz5O3lupNvvVCcM9qQueWScXrL0Uwn4zgqn1iTUNL28F2K8/PWiJB0d+VyF3t7e1b9UCtXcbR3iM0nL1HdPUV8HEMxPWONTfjfwsYClm+xseQa3v/hR0jPAaMO8OtP3uCL3z0xALrRaBmgvnF13QJkg1EP/UkPhWIGD997iGs3lwx8qjXHKFcqRiFBWgwCaF/8+vc42WTzuggYyJuwy3Y2hWqrYvd5/6Pv4PrNK1hcigCMkfKop07rAc++3sY//P0v8OjOIzx+5y66/ZHt72aji16bemeA1082ccKmbP0+0vEIEuR5jkQs+JPM5DEKTdEbtJDMxnHv/m1cXb9slHpHx6d4/mwTm293wRL7azeuYnFlIZAf0lCM0ap38eLZc8tWZ6/TjeUrWFtZRyKSMsBvEpsgmosis5LDzHIea9dXMcEIrWbd9k6v2bXmtI1yBwdbBxh3+8glUhbAYPb75psta/o4DjtaDQYu6Biko3GU9w9xtHuIxmkV0XACpYVFrFxex6Wb1zDmmcoms5MRGr0OFpZKFlDq9ppgstviEvdBGq1GFQe7R9jdLONodx+pTBiXVpdQyGURi5Dyhxz+EVROWygfnVgzyFSO1HYDy/o0ezMJrNxfxp/9Z+8hU3TgKbm2e22geQrsvq3hZPsUBzuHONzdw8nhoTXKZHM/ZjoTTMsl0rh94wbu3b+FpaUSarUmfvfbL3By3MRiad16BPDMzeRT1mw0nY4jnkygWq2j0W5YFUJ32Ec2lTOgnpnR1WYN0XQENx9u4IOP50yf8TwkAN2tAtERcLoN/PbnW5g0E5gSgE6mMMLAeLU74yb6kSaKiyncfrCB9Y20NTOsHHZxsFnF1vNDTDsJhMbA1UuLyOdI/UE7l8EOVt1NDEzudAdotHrYPzxCq93B8vKS08+jvvUkmC8VXOazgdcTNFqusoGH3/b2toHQbKZFyiaBs+ZLJROWuRRLhTGzEEexlEe/N7GMabICjKdA+aSNfo8bxiXpsGFsb9BFPp8xGWBzQ4Lt3e4Ep9WK0bp02n2ExizrdxysrTaztx3tBum3mG2dyieQyEURjYet10R31LO9OxoOrJIlPOEZc4rpuI56ZQ+xcM8A6em4g1B4aLYWbX8C5cyWl11OG1C9hHjGya6UQyufRGDneeKMy3wViCDb7mKiig9kfAtMYyqx18RKPod8UgZ6/S99VvYu9YPvm+nfssd94Ejv4jvjvL8DKAIgweuJc8YLTbAl7igSuGcEsJq/So7yfv8s29H3e8z34dIFCSZMfuFc0XYUbcZ05PwY+escm4ERHmen/KE/5NuLSlF+JL/zGQI1yQGt+8uH488CWsg1qnJ8PvtippyoRfgZvZuS43y/Qc+QHAiUEhgjH9sHgbQe8p31/LPkpiBxSD6TbH/5OLrOX3/5T/wb7ydgkHYnv+Rb8O+Sc8q9C6ZQbzhqBMn5GVVCsC6phMsYl5/pv5dk18cvnH3sZES+pPx6wzDGrkxecqq/yTcWgKsMcM2nA3CTRgGiOXfA8Tn4a/70ZHhGXckeNlxDP2BiRdwBviRQ0WXpOiDNr5Tl/A0CihlxszP5xV9T+l6aOx/wtM8a7YMLqDisZQxmAMv35X30XgwISc6EIWjelaGqLGKBsL4cKFlJssJ78d01R/KtfX3D+8jvPdc/LkDGL1+2/Wv95C8fGPaTv7hWtHlF66A5Uga4dIrWT/pSmJT2isaiteIc+AEq+e/CQ4Qd+PeTbvD3pu/v+2Pg/X0cRtcJNLdmz14Wthoc6n2cLDk6V32d4ScenuHrPa2JdI7kS0Edrj/vb5VyAX2Rj4P54714tvi4qH8eaD87LOG80a5/tkl3SF9aUmPQA47j8LFTnZc6J2k3cIwKoPAZFvwyrnUXuIwnnP61YGgwX2PSZwa9APtWkRg3ei+uHektiQ/wWfycgjRaVz5Pe8WXI+lTm79/9t//NwZAawL9w9ltAgfsCn33QVsHArkF1u8lMNpgOvx88NIXMD1PQJEWRYPUs/UCMkwEQNORJzKvw9E3VHQo+WCphEvvLMWkhafC0wHpj0EbS/fUz3qef2DrANGBa+Ba2HG2SCA13vHAZbgK/OeC6WCSslLkRoeqbwSJ//oi8Kf3vHhIavwah8ZNofEFx9/ofuTIX6+LStDWKuDEtjiKRSEdQKwvzQGdNH6R21LKVYpeQstrFY1zsuYI9KVUzNghcV3w5a+p5lcbW/Ij5eDLi9bePyykfPh8bl4LHgRAPf9N+XPv/+2schmXvrzzWgVOdNj61Cp8JyloHfSSe31OYxSIrmAJFYDmSGtpn5m4PXmWaRwYlRyXAa0jB9oJgFYWiX848PN+5QLnUoeg5loyzp9Fe+AHjzheAdUXQXqbi/F5hgfnXOuiPcEx6NDk32WQ8ToqUAagfABasqo9r3mT3Pt7SQC0/iYj2jekyJkng84PjJieopEZdJA1J8KcGfd/NJJCLJxGuzUAO2UlQhkkIzlko3mQ86BVbqDT6OHk4AihYRiZWMrA2kFzgIWZeaSiBNkaJtnMtux2OgawsIEXyxYJEGZyWePLbPSbuH5/Az/48x9g+V4WSAH9DnBaqzljdhLBsy9e4OVXL437ltmao+7IMneZtRpLxQxcM/5ZZnyPhla2Tp1FOo5Ox/F8tztNHBzsIZWM4+rVK8ap3Kw3Tf7WLl/CD//kx5gtzSM/A7Q7QLfNzMeugaFvX7+1zD2CL9XTMo4O9iy7k850msBgKIT7jx/h2s0b2Li2Yc3e6J8OexMwyMeMQfJ17LzetOxg0kC4Ro8xy8Dm+CjD1UbTgOcf/8mf4erVq8hkQjg+buP169eoViuuCdzWlgGJo8kQyWwSrW7L5imdc83ACOYxI/uddx5i/cqiNQzrdsfY2n2Lv/6bf4tPPv0HZPI5/Pk//Y9dxJhlgAwCjmEN60ij0mv3jFt70OogFmIznT5azQZOTk6sSWKxWLTs3Fgugf7YBVA//Ph7uHb1hgXv9nb28Lvf/BbdRgdkGGXjK84z9zPl0Qy/RNy4qLMzBdx5eN8ATjr2ZkyQX/O0ifLeMSb9iWEIzKA0gyQaMsCfzmOHnNV8fjqKhZUi0jNJhBOupI1Z12zGWDk4ReOwguZpHbOZHGbTWQMNy7UyqoMO6oM2JpEJ8vMz1tSMMkDZZKZeFDFMelMkQykkEEUylLRUWIKtP/sPP3WZqZk4kpkUZkuzeOf9xwa8kXPbAgdfPTUu5auXN3BpaQ35ZBpLcyUDcZ8/f4q9gz0DaMghnE5ncf3abczPl2ydy5UyItEpdne3sHe0i3w+bdy3PDMZ1KGz0qm5QNjB8YGBjbMLc9i4fg23797B/MKiAaUbV5bRakyxvfUGO2+38ZtffYqV5UVrCnpcPsbx8TFijJZEqIvHBv5evXkLV2/dQL3RMieKoLSVcA6GaDdbKOTymC/NYn4xb+B7rVzD4d4h6tX6GeVGnbQfJ0cG7DIQwmqPvaNDm9uZIvdZAR//+GMsLC8aCLy9uWUUBAwkMcuQmfvFuTmj6uDnOV5mXzJQZpQztSZqJ6fY/OYVtr5+g261g/gkikQshlwxj9xCDtmlHGbX5vDgu+9hZf0SJqMY3jzfwvOvXiHNbpPTsIHQ5KGPMr05PDXw+MqNS5hbmLWmeyzxI5clgbVOq4MmG0n2R2hUG3j99AUq5VOkSC+UT2Mw7aO0XMT733sPDx9vIEp+2gB07rWA6NQ1VNvfbuDrz79BfBTFsD/EafUUlUoVNJipe8PjODAMY0LaglrVGhSOxsy67MPKjiNxxNMJjGMDPP7OQzx6cAfF4qw1WZsMgOfP9vHJL36Jb549M/qj9Q0C+Ck7VykTleO6Zdt2Ow3jay7l5rC6uIpLK+ugoR7NRDGKj5FeSGP1xhoWL5fsHSn77XrbqgoIxr99u4tXT59j0hthtbSIQjxjAZHyaQW98RD1fheLq8t4+O5j3Lxx3fTJ0y+/xu9++SlefPmUJMe4fGkDG9euYeHSJXSnI4TSCYQySQzDY6xdu4TCQt44wCPxKRYWk8gylkOqnw7w5aev8clPf47QeGjBnUSYFTthRMYJZJIFpJJs4DcGK83aA1I+JNEd9A3kjGQjWH+whB/+R3eRyAGGqZuNEEJ5r4nKSRuV/YbpoZ3NLQNVLSgfDWEaiiCTTeDqtVX8F//5f4ql1ZgFGaZd4HBvgKdfvsHmq32k4zNGkcH9yv4BlGHOT61WRx89DBNdRHJxq1aIJJI4rlQsKGugdCGFj7933c6jZnNiWeOxaRLdOgOybWw9PcDB60NEpjGksjmE4mHE0lFEs1PkF5J4/OElFBd4zgfUHDWgeTLB9qtjbD0/wrg5xkpuDnGEjQ7KAB5mOCNkwSfyq1YbHZxUKmg021heXTFaH+pxZuWzUof+Zqs1QL/XMVqrdrNhe5c2RKvJarlYQFPhgKJk0jVBLc3PYuPaPHps+peMgNRfwzFBCjfWbodNTx1vaSLJs3uI8imrX6Kuv0N46kDpXs/km30cCH5TphnIo66qNauW9RxNMgN6gkhqgtmFHBYv5ZBjdVUIqDYc3Ui9UTNbf9RrYzBoIGx9EY6QiA7Qbp1g0KtjOAwSOJIOiLEKwIBiwbebfX9BIJLv4MsG5e84XgFD/O77qbyP/B/5HbIvBQSEwhELIvt2r+xJ56w731g+itl9XlYvfz4HtFzVnHxCOfy+b+jb8QZeBICyEhpkr7PKhl8MlDNTUyAXP+Mc/aDZWNDoi1UG8jvtc1Y27bLT7P+Jy3Lml+/jswpCY77oX8oe1z00B7qev2eQ04BT73m8j35HB4n2P20zRx3mMj/5dwNyggQo+fUCmZVZSPopzbGfEKN5OJOjYB18X5D/5n0Ejsif1HvJlxB44/vCmie+i0Ag+cS+nyz5kj/krwGfp6xvJUhJVs581amjzhAIyt9bkCb4LLmTaY+mGSALaLh0jfmAAYCrNbHGqcPhWTCH9xLwqDnjd4HSBHKVVeljLfJHhSNof/Aa6iHRM3bbrW/xwJ6DgS5zUnNteihIluIYmUjj7w/+zRLzYo7Ko9dztHh8vsu6dPa9/HDalhwTKYV4P/6ea8Gz+WxvB7Iv2eLzCEALSEylkjTZzB7k+yozV/IgX92tjaPH9MFOwxKmDtTj54UJCBsSTiG50jgkA9JJ/u8FDPt6RNgHr5M/znv4e87HO3S9nuPLpIBW6YhOt3VWka1xyn/n+8kX1t7XmkpHSjdojzlg0jWu9O8n2RK+IVmW7GvMvJ+wKH8d9XmBnNLzw5FL4OTf/X3q6zjNjc4DHz9Sw1LpdSdD51XRlHWB6MK7+Bz9TjiM5FzyqqAOZcOwgYCmwgegeS0/r3Gb3+Zlxl8MtGm9BezyeiY1SSZ8fa/9q7/5uIr0mMmvBTxdYqarUGJCndFKuDkdOLlmbw/uEwbQmQHN+zMpYTJy1Q0+OK+gG8cnGdQZKnnRmR365//sv5sKLNPG8Q0AHlD6vRafP58DPQ6x16L5hxl/L4HVPf3D2zckNCn+Ya8JVUT2opBZ6jj5NINs2z90PykGP4InQ0Wb2AcXdfDpEPWzP/2F0wGl95FQa+M5ZecilTY3ZlSef0kgwux8HQQAtFgSSB+kvKj8dCcKizasFKfGzvvw2QJdtbm0CXwFow17djAGayeFcFE2fEWsQ8rAUQTBjLPPnzd503U29qDzpjWNCRQI/845UMa7FLTGKzmTjJiBEfs334AAACAASURBVADQGp+veCR72vy+Utda6p6+4aLPUWZkpOiA09zKYByShyqIUP6hcWqOJQd6Lt9TwLEiav56SOHqedpLXGsdKLZvg+x3jV97WaV6GpvWi583mQ4y1QmgmiILsk60j31j3j8QpEC0Nv6eu7jHdGi5CNrwTBHrHeydRv//2fvaRwLpdR8Zdiyj1phkxPnyfvGAkGLmfW0NBs5I9w8739iigax1koFxtou5b6MRk2VGEs25mDDQFEIknLQM6HqtgwhSiE+zSEZzyESzGHWnQH9soCLpCJg1i/4Eh1tHONo5snLfTDSNcW9gTePIA8jsV/IXExAnPQSdRDZuYnZXtVPB2rVVfPjjD7B2cwH90Ai1bh1Nlj3T2OuN8ebZWxzvnGA6CBn36LA7wmg6xu137yKajhtIli/kkAiyMVywYWLZtgZON5rG/9ltN81QzLCBW39gGfj0hsjh/NEPvodYKm6Zy+22O7wG7QEO94+wt7mD08NjdJsta4ZFUIhO65A8UemEGZ5sjnf99h3cuHXd5lUZ6ZRVAtDDTg87Wzv4+vMv0KzWzGn+1vqGQqg325a1+tH3vo9bt25hNCJnbN2yurnGjNoaGH1aAQE90j+Qw5lOP/89U5zBlevXjNLi6q2S8XMyVDaZMosM+P3vv8DPf/EJnnzzjc3DjRu37DvBTzOiEynL2CYNRzIex+JcCcl41EDl8XCI48MDPH/x1LJQDw/37Xnk+GaZ9sa1q7h3lzQaM5Z1+OLFCwNN6ISywZeMAhsP6UvSSSRTGQNsFxaXUCzNWwY4x7NUWkEilrBM9zGpS0JsduUcWWbSsnSfHHqHxzWjImHWam/cQTg2QSLrurAzo5eN74bkHW31UD0oIzQkF2zM+KwJtB42q6h320ZHEUsnMLtQRGlxHvlCAclkmqEY9DsjtE/b6Lf7mMvPY33lElKxJH7xyc/w8tUTM3jYsI6A6eWrl60Z4NLyqq3/Z5/93jJNi7kZrK+uWSOwq5fWrXnm06dPDHgsLS5gbWUN+3vHxklOOhPKffn0xHioW90GXr5+jka7itxM1oBEcsmy2VaM+2w0xcHhnnGbzi/MY3X9Mj746ENsXL2GWCKETJZc1ED5uG5Z2//w9z9HMhGzKgHum153YKAcAezeaIj+dIxH330P12/fsszVdrcLgskEntlUslmpIUKDLxpBq101SpQQYmg1Wha4YCArEg2ZzPA9yKtMAJeBhmq9hmx+Bt/98CN87wcfY+VKAbE00GsA+zvH2HqzhZ/97GcWrCJtTCyRQC6fNSCaQQ8GSMirbAEmBiN7PTz9/RO8+PwZYuMIwn2XSbFx4wqibN44aaG4Oo+1GxvI5PIII4Eum6wdNxAPJ7By6bKBa5yH09qpq0aLAY8ePTC+2Fa7bhkVfJYrx0tZlmpoEkKr1UCn28bhyb5lZw4nI4RiU7zz3Yf4wY8+RIaMF0PHS9ttd1E7rqFZbWM8AI72y9h9vYNutWe6kcEk7mdSm/T7I7RqA8tGzyYzqJWPECW/XWiEZrtuTnt+Zg6l5SUUlgr4+IcfYnV5xnhVnccMTPvA680q/uW/+n/x/NVzzMzmsLhYMoO93eygctpEhJo9ncDxwQmqR6dYKS3hvXffNWq4Vq+BcWKCcDaCpfUlrK6vIZlOGXdzaBQ2XnOu9eut15ZdXz+pIhdNYC5XsGal3JtHpLmZjnD74X3cf/jAMuHb9QbevnyJrz77PT77h98YJc7V9evGgU4e6C4mWLt+BcvX1hGdSRhHb2Ehi8ICkMoa7o4Ik2zJvT8CTl4CP/mX/x47r94gMgKSDBONwohMEshnCg6YY6OmyBQT/h8No8FAFvNX0yEsbhTw+IN7SGTYj6VrGXWD/gT7e6c4OayjftJEMpIw+g0GahgYGhApRQTxVAx3H27gx3/6EUoLBQPGOff1A+D1830cbVdxtF81HcIkAPKAE4ixL3IZp6OYzAyRnE9ibYPUOTwLge29Ot5sbRuP8rUr64iGpmg1ao72JJTBqE86ojCGnTFqh0cYspImlUEym0E4EUKiEMf6zRU8/rBgNFC9oaPFID9/eAQM2sDzL4/x2SefI1SfYC7JfUEKjAGGvS4m07FleZOWinQsnYBehvo6n2P2fxj5bAEzM6yKmZje6LTr6Pbb1jyXme4MJPas4WsYwzFtCpjDl2ZVUhSYmc1g9fKMUZ4wiZWtQNqdgYHQpLVgdRQrJahHYjFWB/UsSMW/8ZyyQBkpq0Kugod+Hve9ZVbHwmh1u6jWT9EetJCfT1ugrLCYxexiFLkiEE245xLAIe91tcqGsS20mjWEp0MMuhUcbL8yDuhm4wThac/Ab7O/2C9C2ZKj4VmjvYs2rGxMXXsRmHA+qDsLZYcqs1Z2rEAQ2cU+sGaZ/KS9EQemBzzI11RJvwAG+X2+vyq/Sv6e74vI/9TzfaDd/DUC4AEIy2ucL3req4RlBRfnwc2TAw2osngfnhly+OUr6B3MPg4yqzV+vQ+DsBeTNnxf0PeL5Pf7fhQ5oAVY+XN7ZpMHAKISXAR2al5YYSj/jM/SWp89gzIWADi+n2jvHJTFy1eRr6T5l4+teXHA5nkDRs6PfE5fxvQ7P9NR4znzr4LnS77kNyvAoGdzjzlb2iX8+IAMf6YdIWBJvqjkgHPGJsOW+BJxe0e+k7JpGTw5B5NZWeDAUAFgvCfvY/ZikITkA4wEbH3sQmvh+3XyS/Wu4krmfTqN+rdAWQGTZ000gyxIRz8UDoLx9JnPezfx98oCN7og2lQ91wBaa8dGg0p2ckCdoyXr9R31hMA6VezLB9Qaa92oRyU7hh9FuSbu4Be+pc9qnhzw6GyYi/gIbWsfp5K/6mMxkkvxgPtyoL2q6w3TCCo69KyLusPHLvz38/EHfZbryLm1bNkAp9Dn+TfjE/OCavy33pvPVUBIe0/7WBiJfGKBs5JRHx/w95k/x/Z8DyO8eA/DkwIcTYl4SgI7C2gETWJ9mdb76bln/rrMuyAjmmMURia59fUd78Pxcpz6N78rEKLx6bt0uzAs/SywXe+rtdF3jdPHkXydf3Fe/M9TfhUkOwva6UwI6GLV9NGXsbNnWmDSBU2ZAe30SviMA5pNCN39OQdTRyMWcect6bQIQPt6WfpPZ4p0tz+/OpttnxGAvrhQPlpNBaWJEYjFnyVoJIvXzxJkHW4SHt+w8DeVW1i38X0h5e8tOu4pBR/Q9Q8N4yfzSoh8YdMichKk+GWs+It/MctU4/cPBh3c/ibXfEih8G8CGs9AYPKcBZmzF8fG6x0Hy3kZmBQQv1NxaB70LI1f4/EBQylW/xARyM7r/UiMjAWBbb5S07/PlfZ5+YLmRvPnG1SmlAJONb4RP28JgkHGgG+g0XLl2JgtpHeQASKl5wAjZzD4X+cHiMv+1TprTjRuXzHwdzpUtaH1OW0gya8+718nI0fjEIBMj0kHs4BK/5CiPPDv/likvHm9oq68rxSd5liG7R8yqM72QxD51efdnNMwdaCqZfle4H+2yHIAQMsZkOzq2Wf38Yxyf+21Jr6x7cuCLzu8lu/qG0C81uSUDbaC5ie8zpdDzbXWQbLA+8jQYjmur7g1t5IFGVf+vX1DwgegdUDoPXgvAkX68hW/6RzKlDVCiIDNAEyODVAPIzSNGwDNxj6xcAbxSB7ZeB5sezTuTVDMzeL6xjUsLqYwJlfy0RAn+xWc7JTRLNcsQ45UDJXjY4tysmmbHf6smJgA5JwmbQMpE5qDJlauLOOjH32ItVtz6I3GOCgfWEnvdDxFs9bGm+ebONotGxg96U8x7I+MsmLj/jVk5wqWnXf79k0DtbPZBOrkaKST2uzgtMyM5WOcHtOZrJkzw0yv0aBvQCSBu8sb63j/ow+QyiQRSRA4IxAxQuO0YaX+leMyyodHOD7YR6/bMa7V08qJ3Yv4O41aa/g1N2/UGDIqy+WyAd1stpmKJQzAadRqlhUdJUDK8kH2AmDEdhpCbzBENpvHzVt3jHYgElCkdJrkzh1bFjAzoJntXZgtWLY3M5G5DwgEF+dn8fDxIzx4fBeZOWDcdwBEr+c6WbMxGDNzP/30VwZkb6xfNXCETRsJ8M3Pzhk4yqaUl1bX8ODeDSSYfRj0i62UG/j6yZf4m5/8Wzz55kssleYxM5vH7uEREskkrly/YQA0GzyyFJ8cnAw6EIA+qwxho7LxCLEoAWVXgcTmj9nCjGVhc79kswXX0CXkwAUCCxwjr2UzKr4Lm3WRo5Rv3+pUsbn9Eo1OzRrs0QjJZHJIJ5m5n0Qmnka/2bamc8yUnCvO2LzX2j0cVso4LO+j3W1ZuT+DQuls1gDoTDKN0CSKWqURyP0c7t+9hwe372Fz6w1++au/x/7+rtMPiRjmFkrIFbJ4+PAd23bPnz/HZ599hnQsiasbVzA/O2/Zw51W13ieCV4yKn/n1h0cHZ6aTKyvMQu1b424WNKaTMfwYusZNt++tjL+fD6LcIzFawwasYt2BOXysfGYMgM+k8vhB3/8Q9y9/wBRzmHc8buSJ5UN2T79+SdoViuYL84hly6YLDEzmZnjBLGQjOG9j7+LWw/uWXM3Oj3N+tg4r5nBv/1mE81y1egYKBfM6mSGcrfTQ7Pu5JSAM/ck17BcLVvjPQKnbJTJzOcPPvwe3vvwu0ZXYc7RmNUkY1SOTvG73/0O3DfcG7sH+wY4F2ZnUGJ1Qp5ZlxHj/qM+y6aSlnm99ewNMtGM7Vc6VXce3EW910K5WcbSlTUsG4CaxmTIfU8CRhrnCcRZUku+AbBKoGvANjNGL19ew5MnX6HeqBifvMvepDOdQiKVtgafnWEXjUEFrX4T3X4H/VHfZODjH3yE7//ogWUi1yodbL9+i1atbdn47Sq5kxPoNvqWRc8M7uGAWZwsLSeP8CyIgPc7Q2sEy+BGs1FFLp9EbiZpxrY1hWOTWADXbt3Ehx9/iFgEaDRqxivf7QyQzRTR6fbw/NVLfPHV52Z0F9h8tcUs1Q6a1RY6rb6BiASiW7UWSjNFLJF/mQ3bpgNMYxOEElFrikm9wmzNVr1jFBfkcubZ1B11MOx30TptGAc0aTiWSkvW3Ovt7g4q7SYevP8ICyvLZvwbHc+gj72tbfzs3/0U48YA16/cxNzCIlr9Lg5rNaxev4y77z/C5dvraIy71px2fo30Ji6INhi6RjORYQjJAfDNb3bxzWdP0DquY9yaIhNO2X5n8Il7hxRJrX4D2VIBoUQSjV4PlUYLp9UTZHJRXF5fQjzpqKj6bG48iVjlD7NmmMGXyyQxRd/2ifEYT2MY9EPojwaYXczh4++/j4X5vJWT1it1HGyf4Givim59iFGX1SMjFPI5pBhQCfhrScuTmMmgm+pj+cYyljaiyM5a0jtYOPTyVRVffvEM4UkM0WkEodEE4+HY6Hworq1mH1Fqvl4Ns4UsUpm8ZXVX602rCLr1iBUMMwYHk7uctEk0b6PktA6Fsf26jJ/8P3+L2utTXJpdwerSMmtF0W7VHMd2NGTrTj7uaDqJaqthwD0jxgwK5TOzSKfyGJFaaTIx4HYSGlpWOGXUOGMRwXQUQop6OO2aDydYUgwn64tLGcRTwGDkMtq7fRcsJSo5ZqXDhGA4mxiPMRy55oXhSRwhJDEZxxxvdGhoFRjOeXVZqQwaNdsNxNIRpApxzJTyWFotYmYpAhY9kLrDMi+nQLfF84YZ15zTDoa9PtLsFDzu43jvFV48+wKt+jEw6ZuDy0xC6h2+i2V7EQQeORBJ9pdvO5qPFGSFiUaAf5dTrx5FsnGVnCF7WP6N2WuBfyZ7k0FnAtC0IWXz+dc5/8AlCAlQ9H0P2YXyXwQ0yteSX+EDfD4gbvZk0Cycc2/v7fEXy7dw4KfL7o4F2cWyb121tLP5ZV+bfcvFCcCsP2Srn4NaQVAgAHvkq8pnE/Aq21/+r3xqVlFp7fg3Zb/xmebXB2MTSGe0DcH6cV0ZXNecau71bvwM7V4ftPJtd35OZfCaYz2H45cvIJlQFjb/JhpHf93lI/L5fCb/V2KO71f4Y5Bv4vsG8tEFeOt6+d/y6/hs+g18hgBq6mUfxMtlsmf+sfmQkW/3CCIAK0BMgLzNW4Cp8BnKvpZf7VN0iMpCvqePs0gGhLfI/tSeMn+k1w32h2vkfnEe7B2N4zpl70W9xusE7uszZqsGFIfWqNVrqsj1YDBNvr5bG+f3dSwz04HD2qP6t5N/l7AlmeMcCYw13zwSAmlNtGclg5xnyQtlxceopA/8dTrbDwE2xmuUkCU9oL2k9Tf5pXPhUQAJI/F1iL1/0JuGcyDswcC+kMs0P9NpXoWD018OR/IDP2e6w0uc07XaA8Lj1GBS+4myo3Xg+Pl37SHpP62Dj1UJI9N+kT7xv18EWiWTvK9wMGdDugoaSwIMuQCeH4SQ7vfxFOk1Xcsxar8Ii9C6SK/z/ZSAqufxWuk47Vl+V6BE8yi80WyigP5Ge0Pz46+xZES6lJ/zM/Iv4n6aNzWRlA7Rvc/3XdrsciXu8Tk+DsYKk1FgvzMD2ukIBrFdIimTyNw9Lc/MjSkuxgxyQDsAWuM3zCTI9iZeo2RS/wzVnrfvouDQ5GihzkGd8+Zl/iGvDU2yeC0UH+6ng2sgf+gAPNvoYbdRJbz8vBS3Pu8rQkPNA74TUwpmIrovLf7ZL7wOk/ycHyGW8uC9tKG0AfwDREJ2EVzTfAlY5L15rcBsgY7WaMMr2dJi6f1pzOremntF8zgXjAaa4RF0+vWjU7reByp9EE2bXnOrMfvzI+XsK29fQUlwLip4f9Nqfe3ZgeFzEYD2lbBtgLBK287LPDR2/324eTR/mjt912EpZanf+weSxqnnS4Z9Y0MKi99lIGpdfSUlMF8byG0wV/6vg4PP0WEl0NU3UvzDgp/RoS4FLwNP41R2viKNMgakCI3wIQCJJdO2foFhqkNQY1DmMLmX7b3JYet1MdW7+fItw0kGvJS35uMP7W+9Jz+rf+tdfQOIGSAy7rTueo72rG+Y8N88hHQgEQTTl+5zcY9JnvUe/gHT7zkFKnngd38+Gfrwg1daF9u/NHrIJ8YAV9BsczJktgO7yDJrIYdwKGUOXyo2i5lMEaFhxEAygs/X111pdLcGlPfHGHem6Nf71vytfHCMfrttAFWtUkZoPDJAmqAHG8f0CQSShztLgKBvWXbvf/QuNm6toz1s4e3etgG87XoX3XYPRwcnaFRamA6mVmrLLO1qs4GZtTmsXrmMO3du4eE795Gfdc4lM764nVvNAdrNNmpszHVUxtHerjUR5LhmC3kHOqUT2Lh6Be9+8B6K83FzgA8OOjg6OkGz0kC/00On0UL1pGwZwM16DYN+3yg4mL1Iao9sPm9OKdeT92x12i76PHQVJPxO54tAAsFrZvPa9XBNQTlmGuMEPUmdkErnDfCZW1gwrmvqWd6XWajkYaaRa4djLIpJaGoA9BADJFJx3Lx3G48eP0Q6z5JAR4fVYXOrWg2nJxU0a3V89tvP8fXXXyObL7iMtnweC/MlrK9vWBCCnN6c07WVrM0Hy91b7T4GnTb29nbwf/9f/wJPvvoS8zMFLCwv2NiZiUYgme9yeloxncK1s31AyoCka0ZlaWd2BsaNfiAZSxuowWwmBoRjcXL6RSwbmhmvCwsLKBbYpGsOveHAzlcD/HpsatexuRiO2nj99gWOjncNPCFQYOVn5F2OJy3zeC5fNH5rZkAz+5cZp+3BGFs729ja3kS9WcGYlEsRIJVOW+kogXCuUb87QiaZtQqBhblFvPfOe1Z2/vTZV/jd735j2YrURfzMnTt3LHudQAyBVFJKJONJLC0tmeMRodM+GFvm+knlxM7v61eum1ynkzkUsjkLWhhf7XRkINrR6T52DnYwnAyCqgVYI7pef2JADLmWE4kYYtYQEfjOd75jmdChSNzki2A8nfqtN5t48c1THO/vYWF+EaViySoEdgj0ZhIoLi0gkU/hzjsP8fiDO9aLNM5swT5QLw/w8slTfP3Z73Gws4tWtW4c83OzRayvsxHfyOaBnOrcG6ls2hxOVnlV63VrRMoAy8xMEZfIUT1bMM5dq86ZEvfmevVxwmafEzeX5Duu1it2DSkyuGeYoUutSRBrfrHoKF/eHqBVaWFva9/m9va9e2iwqeDpMeaW5g0ApRxRd3VIDTB1DgD3TDaftcx/ggUsSW3UKgas/OrXv7SyfDZco+xxnQajMZKJNDKZLMaxqVEozCzOnjkyXNPl5WXcuHkNjVoVmy/eGH/8tDdBp9ZHu9JDKp7DqDtGs9Yw3ttQaIxen6X/PeRyBczOziEcTYDlmalsBplsHJevLGFppWQZy9Tx+ztHeP7iNZrdETY2NhCLuuqI6umpNY5MJXPWiuWkWkalfoLFpSKWVhcQCrJmDnaP8ezJKySipPsIuzW8fMnAfsuoCk3w1TdPcFqrWEBm5dKaBRgqJxXjmabZShof0qlzTJPewBqsRhHBfHHWAoFbuzso16u4/+47xkdOCoql0iIyiQQO9w/wt3/1Exxu7mB+toS50oJlJW/t7gLJKK7dv4XHH7+HwsocYvmogdDM7h0MHShsjk5vgixy6JT72Hq6ie5JG62TDiKDqVFxxEgTUcpjHBqgMWhh+coaUoUcOuMxdg+O8PTpU2RiMaSSCZelF42jVmdz2RAisYTp0kmohyKpXHIxJFNxJBNZTCdxlA+a2NrZRbffwvvfeYy5Yt6qYo6PjlCvdBAexRGZxi3jnQFHVtwwQMR8k1QijUg4gXgujfBsEmu3L2N+JYXkDDAhGNoD9var+OrzF2g3hsgmcsik0nbWUI/wvC+XKxgPO1gqxXHv7nUU8nNoNnp4/vw19vYPsLC6ZM1wGVCNJiLW2JP6dcKS33EEzXoXn33yGTY/e435zByuXLqMZJTAewPdbsv2Rb6Yw5V717C0voIRz8TjCk5OWZU0QDJKADaF3mDkMhSnA6SzaSST5F5uWKa4nSu5GdM9zPgzu2bKptcucYEBRf6OVT6jUcTOTtJzTNhoctzBYEw6j7ZRcDATmoGB0DiF0SCO6SiBcCSB8aSL0WQQBJEmaHcaeLuzhWlkiGs3ruDKrXWk8nHkZyOIZ62vsvFCjybMUAT6XWDQh+kx8wPbXYxHPaRjIYwHpF75Br0257qN8YSZmCNXQUVCetthU/S7nbPMSNny8uV4BhrQ4tFKyFdxjr+zvy+CBz5Q6oMPvi9ktmPIZX0JmJCDLtvTz6iUbSw7Utf6vo38BvlrqpyU3yrwTiCAerEQeDSbO3D8qaNlgzv7PKimDexR3s9AhaBZm591Z3bw2PnJAmF839j3NWgH6m96L/lb/Fn+pg9E6zo+k8E82dvyf/2ELqUu8RnKTtfacN5ZYag543cfULa1p/UQJJD5Pr7vc/rPV8KP/HHZ63oXrYf8InsHj3Ncz9L9xfMrX1q+onwNfl7r5ANxAsR8QFz4g+TR/JKAw/V8fc7xDbt3QNEiv4Q60IC3YD+wCTnnSdiL5EI+qTigNceSCflwXH/5jdpH2iN6N12r7FNeJ1AwZtX6BM1dcz/+Tb6q7xcaDddkYjY4r9Gek7+ta8+S/gIATrJC7mfNpdtbDm+hzeQ/R/MoHTEYODBeMs/1FRhL+5BUSKqu1Z60tY454J7rqB5m2gvCbqSbND/SU/48CMDU+mluhBew+s7Hr/S+nBfhCE7HB35QQPUhfUI7Q+unZ8h/5TV6d41Z1ygoI19b7675k0wrk15yowxo7RMFEuTjSxa1V/3naX9c9NP1TP2dP0sGOf/yz/lMv/+XvWdAEezrJ72rr1eks3yMjnPjP9vf+5pTX5f5ulvP015QwMo/R7TP9Q6cK+klYY7aY5pfYX/COfQuAqZ5nbAcO48C/aF35d+ke3y88+L+0j6lr0oKDpvblKohxtaE0LCvkcsSp57gGcXPkQPaBRKZcOqqOyT7vFbv7QPQkkn+XbJr1/0v/8N/azvAP+x8BekefJ5lLCUlRaySBpVLSzlqIBJA3cM3FtziuwxSIfgCm8xhYpO6Xu/s4PI3+JnCDn+b4oG/9zeif29+/iyLLLhOG0bgpxS7BESTq2dLWWiOpBQFVJ4BY1EaDedj0ftrns8O08BQ4O8lMNp8fIYASClqKS5/HrW5tHG1wBJUKRcfeNM4/PeWHPC7b9D5BpYPEuv+vnxcBKDNyAyMKikSU1YBBzSdNRkDvoKXMtKzZZjqWWdaO8hs0CGgZ8hY9DesFJ8OI62db6hJPjSHkmtFTV2miPtyxp0DgKXItY58vgBoGS/++mi8BqoF8+MrXhlVPLCp3BS9liEnxaeNLXk6m8OAW0/j1nxKQdLwtfUOAFyNVwrQV3I+cKv117xqPvy51Xzo/fUZrTP3tLrfJuPO+Ofz/UNRCleKmPuAJaQq/xJXnp8B7RsQkgP9Tuvi72P+rl5rnJeDek1MJRMsUfdlQrrF1p/ZOckUMTXmKjGXx8Bh2v8s7Y9FSQ+SwXAQRi5VQnFmARgAxUIR925fRyEL1E6AVn2Idq2P+CSBfmuEN8/f4PSI9AFRJBMRy8wbdjtoELjtsGQ1gm6ra5mxdCDDUaC4OIuNm5cxWyqi028Zpy3BrK3NXUzpNE+jxhsdj7CkyOmlRqeNnH3uGn74xx/j+p0lxPNApwH0Bq6plMv8HGHQ7qNHztJXb/Dkyy/Qb3esJJ1fyXQS89a87ZI1LiSQeHhwbEBvnNmI3QHq5YplfDJDitQgnXbTQKqONQUsW5YkQaoQmx+1WgY6cK0IolGeCCjysCRI1CZ4HHPAYJJARzoFNqNgBvTi4jKWV9cMCHn16g3SuRxu3ryJucKco+uYTAzUZMYrZYiZoQyGsekaQYbuoIvly8v48Affw/qVNYw4CWHXNJPA+/HBMVqNNp5/8xybm5uWNc25pFM9k8/jysY1A8eLsy7Td2YmZVyZ5N6uVMuITCdoNer4o1ugoAAAIABJREFUq3/zb/Dy+XM061XjNyUH6dzigqPUGA1xclox53phbsHeXwa/nZPUnRY0CWHYHxvwSIA6mkggky4glcq4bO9ez+aV77+wMG9zKQePZd+81/HhCXZ3txGOjFGrH2Nvf8sAKvG4dbuuWdSVy1dx68ZtZBMp4wAnAM3M3WZ3gG+eP8PLl8/RatcwHPVsHql3cvk8otEk2t0ewtOocdUyYM3s/Y3LV4yugUDLk6++wKuXb+wzDLhurK/j3XffNTCP1Cn8HQMI3GcEYkrziwYGsZkkwVkCprl0zsBPZkiyqoiBLTYfJDcxKQcG44HRIkzCIWQLOcvQJlDPEviT42M8f/oN2s06yL0ZjkWsISSibACWBhspEdSkvFEGKscnODk+xNryioHQbNZVazasqSZpMgrzM1i6vIb3PnyftOUGyhP8mgxG2N3axpPPvkD58MQodmrlU5NlcqhzI9ebDcsk7437KC0t2BxwTKRo2d3dNV5uNvGbK84b93WxNGM0NiFWkgwnxtlO3U79RXknDcD+0SGqzarNN++VTDELPI+19TUsLLHBYdJoct683MLO2z10O0MsLCwZfQAdPMobLTUCXgU2UWN57GiMSCyM3FwK77zzCDP5GUwGY+xt72Hz5WucHB7h1cvnBpwQuJ6ZLVgWU48ORThqzyfwfO3RFdx+dNuqFhgQOWSVxPGxrSm5oV89e2l0NnPZInrNPioHVcRDCUz7U6PWGUeGKMyw4SurOsgxGkOuMGPBhcFkivnVBVy/cw0PH99GZpHRJEfr0Sl38eb1Ln76t58YhUo+Tw7KpOkmBmWY5E190uy1sLQ6j/c+fAfvvvcIhQKr0sZ4+ZyZ8L9E9bBhgY/HDx8Z0G4OUjRsYPNf/NVf4u///hNzYNcurZuNQIBSZ3ShwMZ5Ccvo5/oNO130213MzBSsuuXN2y3UWk08fPcdLK2t4ubN61haWrEg2qsXL/B3f/tTHO7uWFCHlRf5mSJOqjVb62Qhg3vvP8CjDx8jXyognAobhYZKodsECnsjTNoTNI6bePvsLZKTBIaNMVrluskrM13YaDM1m0J6No3rd28Y6MtmnZVqDU+fvMDxzpHRBDFbOp3OoXLaMF5O0o2kiynMLeVw+cYCSst5ayRIyrlhFzg9GmLz5TY+/fTXWCxR78UwIH0FS/IRx0yhZNUFRweHONjfxWjUs2ADdUQ6waBuAqF4EtnFOcytljC3kMHsfMoA0nqriXK5ha3NPVROO0gn08imUtYQK80GftQzrTYi4THu3l3FndslawbIoMCblxP8h3//CbrdHuZLi1haXbF3qdQrFqRkEI16mef87uYO9l9ug8KST1H/AMNuD91uE0MMMbtcwN337uHue+uYWQbKNWZmN/F2a98Ce9FIDL1BzzL/WT1TKpVM1x2dHFoAI5tNY644a3LDCp4OM6jHpOthw74civmiZZX3ekP0h1PbV+wLEElMEU4MEEn0kc2HUJhLW9PDCOmQ2kC9NkbzdILecITRuI3hpGfnNp9Xa1Swd7ht9CiXNlawfnUViRQs05r6tzeeWhNFBjCZHTUcscKga01laSeRIoZ0Q7lkBNlUGJ3GkQHQbEIYDnEGx2d9O3jORMIOgFZ5uvwxHxiQ7S9nXHa7JflwNgKuSflu/PtFe9S30X1nnfky1JM6X33/wQEOzo/zQRPf9xAwdObPeZWm/J38YPkTnCM+Q/4uS5aiAcUEx3juewd+bdDLhZzdei83RgdIx6Mue1s+As9JgXj+uDU+VvTJpzIwxkqrXTKQ7G+Ng/aXQOGLlbhnPhDOy/SViSvfy57v+cAC3zQX1ngvoKnU2okz1cBpUmQEfooAHvkp8p80Dr0r30nPkS+ja+Ur+b67/CGtozJxJQfWZyaYGyVrCeDhZ+WX6Z7y4XSN/Dj560pm0Xhd4orLYpVvYeMP+KC41/ilMciH4v0tG5UVJQF+4wdSlABnSRzBHPvAj/xXRtv1d/l5kjMBbnq+5objVCZs3KhFg+z9IHlHcqRx8bkEoCX3/L2AUfmlfKbAWnv/AGQXYEXbQViMgXjUtV7VhL//TE8YH/45ZYlkwl8n811ijjqRjaT9REThRgI9OX4lb2mtnC/uggFan/N5db/z/U/tKx+spW2t/SJZlm+toIkwDyUjCscyv9oDoPl5+e3SlbqHHwg51zEum16yqvXydQH9Gskq72E9AwKQ0U8o4zvJt+a4eA/+Xe+mccn28TE64WR6vo+DcM4V+PADWGf4XEDBofPiohxoDfh7YWjSCz74q32qd9WYOO6L9/bPI/5NOkfYpTARrZvwD39f6F21ThfPK72rsEB9l2zoc9PJ+VnHeeIYJKc687ROF+9h8jilnDpfIWrJVjzrmMrgZIlJTLwfz0FrTghYzx7akcbjbnRhrocR30/rIn2u31viVBA0+xY++X/88//pjILDFwoJKR/sT5IWQwtEh1I31gbwhUD31GJoAqV4COD5B7IiBJws/ZsTIYUlATlT2AEFh6/s9EwJvS8wvrKQctahJmXBSdQm4zh8AE6CqvfxDw7eR0qUpUl6lq7V3H1LSQSZqALIJMQi4NehpzmVoCpCJmNCG10H58V3lpGhv+tnAXk6GPV3jV3feT//UJXRJ2E6UyIBBQczhdzmdBERbb6zeQsipzy8lKb/h5QT10iHrQN8zxtmas0vgqa+sajrJcN6Hyk5Ae0XQVLNnwxiGaluM7qAjDPQnMEjkMgfI68TbYSirBor/2blKwGA7keQZCBL1v0AA3+nSJrmxd9TZ8ZEwAl3UR60TgT/7B1iLpIsRepnXPvj0Dz6wLR/kPLzGiev1eGvwAy/S8Yo22pIQvBFciUjjePyD27NHT+jcig6XjaH6dRZxrJvoMvY9Ndde9dePDDa2OhHsunvT32OJYIyXrQeug8BaEtRRGAEEqixfxIIcwB0GBkMRxGk40WU5paNN3V1YQXXrs5j2AEqhz20Gl2EhiwVjqNTH+Dtmy0c7O0jy7K1UQ85Ou6hCXrtDsIMLISiVspNSoxq9Qjh8AQzczOYKRWM07HJZkbtts3x4d6B0TgkEhmsrV6yDFJm8loZOsaYXZrHpauX8af/6EdYu7KAdB44rdK4o3PKjLyoNQJkyfioM8Drb57j97/9HfrtlmWkksCBQYwos0dTMYym7KzNcl+WuQ8NPCJgUjkpGx1CJpkCG1+wISBBLGZO8b0IlC4uLlq2MbM4uW+Y/aIGoBaIiRBkdmV8NNAtOj8JGiCwMWM2b0DP4vIa9g+P8OzpC7q7llFJAJoAWiaddg3YWG7fbBp3M2kEJmFycQ5QaVaRLqTxgx//AHce3LEy8U6va9mnlXIV9bLjEiVgR/C0OySPJpsEpk2mSnNshpfG4vwi7t+/j0TQTIjcoI161RoK1iqn+NlPf4rd7S0LElTJ850mp+clo9EgH3aj3rZD/rvvfdeAecoo1/S0VrWxHJ+cYH//0PhRyR+cS2cxV1rE7GzJceN1XaO5peUF3L17F6XSrHGHms1KCo/R1O7Hsbx89Qz9QRuDXhPHJ/totwjCtdDt9DGekMonjBtXb+E73/nAwLJ8JovSfNGaaB2cVPHFF1/g6ddfodGsYDDsGhBtRlkiwfAyOr0+irMlvPv+d40ige9FwIz7npQob7e28PO//wUW50tG9cJx/fCP/gjF4ow1bWTpF6+tNVuIxhJYW7+MuWLJOfHBWU2kl43+Bp2efT5u/Mo1A17I90ywlNm1+blZ3Lp3F6XFJWugR4qaN2/e4DefforPP/s1RoMeMvksrl27huF0gqNyxahq5uZdJj0zjZnBz0xNgoS8jgB1t9fG4dERkrkM1q+zsWcSq5fWTDY4l1yLTCKFdq2Bt6+2jMM8NA6h12obuERe50Q2ic6gZ00x88UC7j+6i0uXVk3/1OoV/PpXv7X5iYXjBvjRNOO+I6hMyhdmwzMwZM5Tf2R/H06mqLcbtk+t6WYybnPCPfHovYeYX561deR+Z1YoAcTNN9vYPzhFPEa+XZdlYvzUvR4yafI4RxCPho2S4vqdDbz73h0wcfzkoIunX35jlBnM8GYmNvneO722yWRmJodUOmNBHQZ+bty9gcffe4Dr99Yta75+MjIe783X29jh5/ePDXAnHcRcdgahMYzTnDQ8kVAMtVoFu0f7SKUjSMYtLx5RCjfPmmQG8Wwa67eu4s7DO7j94BoSc8CoMcHJURntWhutaht/9zefYHd7G7lcGtlc2mhbJqEwesywH08wtzSHP/qT7+Pd9x8iu8IaRNd8DVXg2Zfb+MXffYoraxv4+PsfGFDHbNCTE+7ROr784mv89tef23nNjG/aCmzgMg2NbY1p9xC4nJspIs49f1rFwf6+rRF1yOvNVzaWpZVFzJYWcP/BA8vWJvD+9OlzfP7Zb9Fu1E222E+Ae6vPBpNM3kjFcfvRXSxuLGL16mXEMzELDGZyBcQjcbRabYz7UzRPaqgdVbH7eh+xSRKJcRyj7tAoWniu9CYdZOcyuHT9Eu69ex/pfAiRpOMc3np9gn/421+ifHBqQdFiYdaCF6FIzKoBsqUsVm8s4fKtRRSX0kiw/2jXNcjt1ifYeX2Af/dX/wHDPgMjCeN4JkXLqD+0jORicR7tdhP1xin6g5aBpAx68Qwb9smzPaQBY41Di7OsBqIDFrXmqo1mD1s7B0YJwr4GlBHqBHImMoDSbXaNH/7OvQ2srjKjnrRWDBQCn37yJXbf7hnt0fzCijXxPKmcWlUOgeICuxpOpqYHeD4PGDhgY1/2VggC5ePwEKXL87j1+CauPVrD3BqDYMDbHTa43LEmlqPxAJMw52uK5aXLlr2/v3eAcrWC1eV5XLl6GYWZqAVNarUmyoenqFW76DRHiIfzputJicT17w/GBr6zWVckxcBBHIW5GOaXMpgthsHjicHkVh04OZrg9Ih8zR0gOkQoOjF+8blSFmM21Z6MEE2E7fcM8NF3HIwnrlJmTL+MCRdAp99D+bSOXn9Ai8eyzBkAG/TbmMmkkIlNUa/uo3Kyjcmwg0SSduEIvX4nyHAbgm6Ssifly/gAspxa3xaVT2aAm8cRLD9OPpjsSfmysld9P7c/cByX8gdk28tPYKal7EIfUBAw5sC1bzdbumhzC8j1/WOBZ0xcEKgoH9DZmS6rjMFU8ynC5yXjLisvoNebOACe9zA7lVzkQUm6gCDZ/GajByC35qLbc83Vfftc4+TvOE5lPWp83/JFIy4oxC/xHcueNh/AGtE7cEoZh1pLJQTIx9J3vY/5AQNHscjPq7raKgaCeZdNLjxB95Y/pnfX889s94Dm009C8rEBgVPnOIWjNJR/pbEqoODjAfJ9BJhqfn0fnPci0MOAOYMJGrf8G1b8mW8eJNj5MsZrBfbTHpJ8ykflml1MmNLYtc4cmwP7Hf2p77dyTuRnyk/id45BILfJIM8zj2bzfM8ElHjeujMwrDVRFjrfVX43fydf2bIrA6oD+csMZPhyyT4S8sUlA5JL+5nF2B6tjAA9roHej+OJsfcL5XzkqDwkH3xXBSWcLDgbVLJ37kueB2+E1Qjo8+dDcuRjS/aM4XmC3jnmdk45KhyCY6P+FYhqwRsq4YCCQzIgkFs+rvSa1pPzIPnhOGmLX/SbfbxGe04yIj5h3l+gohr5KWDBd+Q4CV77eBI/ozmUDtY99J6+jpUe432k33hfjZ/3YABN7+6/s9bS1wM+dqG9yOsMfPUYDKRblEzLn7Wm2vf+5/l3BcjcvnZrqvPs4vmhv2ludG/tTY1TGIauky47wyaYFc/q3SB4pQCR5k2f0/kjXSfaFF5HyjwFh1iF5fajox418J4UYZbhzGBsQOkSZECzEisScsEojs0H+H2sRHuP95P8a2+E/s//7X/+VhNCCfD5BnPZnXpJ/xB3i+CipP4hr3towiRUvlBocoi+S2Hrmf5mkgK8CB5J2AjhSyg0Bv1NEYBvKaZAODgpUtJ8nh/Z0SRJ2P1N7Y/DVw76/RnAGGRA+0IsUM2UEQWU7p1Hr2wGR0BHIpoCKRp/k0n4NT4pEH/t/Os17wJb/XVRRpwPcupQ0AaQgeYDhQLldK3uSWDTxheAiCxz0eH5LeA9CDyQA9qPWOsglHz4USUpLb2H5kHvLxDXn2ffCPAPBBkSmjPJuAwPPwosA4gyovHxO9dGGfyaKx1umk8ZqnoPHWq8J51M8nYyu1Nz40dhpcg0t1pHRd05HoJjUs5SeHZQB9QuUp4XZUQANMFDKSZdK2V6cV/5+0Bjkj7QgaQ9J7kwIzLIStD68TMcu/FLids4KOH09YivL3ToKBqqUi4C6D54L6P7ouHo71U7uIOo9XjkHAgpaT1T42ZJpOTN1yPSMcz2ogHJuScvsukrRI2CIxxJIRrOIRJOGxXHwtwK5mcWrDFdaS6HZmWIRpl8oh3Ew2kM26RcGBq36c7WJqKxCLK5OO7fu41UKmYZfmOCTJ0+GrU2dt5uonp0hEazauX1zGBiMy+W3dv+mYSMwqFeb1qZbmlhyYwCZmsSJGa58uLqCtaurOJHf/JDrG6ULNOp2hyh0+mhP2DzP/JGRhEdR4wPeufVpvHYhidjFOdmsLO7b9maBMIyhYwBSQQNbH3IqXlac83XWFIMArVuzxiXartpaVV02mkI3bh6zUVQx44bn5nEXEdlzPPf/ByzYvnv2QKBgBHqtSZiySQKM0Usr6xhaeWSldFvvnmL0TRk905EHG9YilzTeQeiko6CmcMsFTeneDo0QDmSieHB4wdY27hkwB3nk9QbjSqboDXQaXSMIoUlSNFM3OaSXMnMUOB3ZhpfvnwZ77zzjj3bjNbhwBpxTYcjbL15jc9/8xtUT0/s8D4qH2EcctzJcXLkplPGUbu0soyPP/q+ZTCXinlz+pvtgVE+vHj10hoiVk5rdA2Qz+ZtfQncWGOhwdDGs7hUMjqLxcW8GdGsZh6NaAiSZqWFRruGvd0t7O6+Rb12hC4bw3VaBs5bluSEZcFx3Lv/CH/8gx9hbq6EmXzBuEp5r4PDunH9Pnv6BB2iGxNHqcLPs5HaNBIFy0Rv3bmHf/RP/gmWl1Yt29UZPUC92rbGkp/+4pdIJZLGAfvsmye4ffMmVpYWXZZXMmFzWG3UjWZgZW0V12/cwnyxZLJVO61a5iFB91F/gKOjA3RaTQyGHdsTpaV5RBIRA3bmlxbx/nc/wMIiQX1YRuDRwQGeff01fvLXf4GTk0MUi3O4f/+egclfPHmKRruFmeK8ZSlnkwk06w3s7uwYVcmte3eMs5tzuX+wa/vr1u3bmDCzKXBuFAyIR+OWdVqr1E0OCKQSMCZgzkAWQcPBhHMG3Lp/G+9/8C7W10sGwHc7E/zNX/87y7yf9CcGzHJuZudmkGCjomjcGgqS8ob6rdXpOfqAeAJ9ZoHHIxhMhsZlTF3BoMbj9x5h7eoyivNFpNMxox5hPPybZ7v48vMn6HZGGHQnmCkUMeqPcHhwYCBvMhlDJpvC9RvrePDoru3n6skpNl9sYe/tHvotAnIEorrWvPT45AjDKcdaNF7cdr+HbD6HR+8+xOUri9bgbzRkNUrbuIPZ4I/BFeqOfCaPWIi0RUA2mTIaon6rg3gshmarg4OTE6OVmPbbBiCyloE8w1E2rSvNo3RpGcW1eaTyCevyzSaqh7uHaNc6mHTJUV9Dp9Gw8kPjqCWNXDqDaTiJ9rCPq7dv4h/90z/B3NIsmp0aOr2OUU0Q/JsMpvj5T/4OpZl5XLm2YYEKZsOXK3UcH5TRbvbQb48MSDUO+OkIhSIbYIZR71Qs0NatDRAahZBJpWw9SbfE9aa8v3r1Al0GVUZ9y8Zmc9QbN2+bsc/qkr3DPaMHob5ktjB1DzOMLUCdTFjmdzyXxNqVNczMz1kGbwQx0w+D7giDTh9Hu4foNbtollsYtkbIxwu2D9nsbjju4fD0EH30cPXuNTx4fB8z8+Tc5/jG2N89xuf/8A12N/fB7nezMzMYD8YIM/MpFkZqLoONB1dw+c4q5paj1gSx2yb4DPSbE+w838Vf/ou/tKDCbLFgGcDkta/VuB5ZCxiS/iI/m8E0MjDOfqtYmYTRbDFYwQBsHekEm/tlEI2ErSKGnMntXh/H9SrmV+eRmeGch5BOxYwmpn5aQ2W/bpUspcWiUZsM2j2ERy7QuvVqGwe7pKKZWkXJ0vIKw6wmb9YMMZdzmaGjNtL5iGUE9esMpA7Qafawv7+P3rSPmaU8rj68gsWrS0jPJ4wao9ma4mD/xEBkkj6F410raS3kljAchLCzfYhas4arG6u492ARc6UAGGfW+AlwuNPA280y6uWR0b9kko5zPcKs7HDIgmzjyBiz8xnMLxUwtxCGJelNXNCg3yYo3EKj2kFv0Ecml0CmkMLCYh7E1Uk5RVoY+qGdHmmjuhhPp6hUatjZ2bOs59nZIjLJjNGHkNualFHJWMaCyDy3Y+EJUhFW59RQPd7G8cEb9Dp1RGMTjMYue9rZY5zVwOENsoDlPPPvF+153xGXs+4SAM6/uIfkgwlIuQgO+sBUt+ecZ9mLsvVlx6rU379GvoPvV8lGlP3q+7TyAWUT+2ALAWj5cXwLUvrxvvJbEjEHAgsoUeYzrzWfwmhlHPgsX1m2q5K47HnjbwMjbnxTq3DhmM/m02tgJfDfTzy66HuxOka+j8A5XWM+VZA9Ln9IfpZWjBnQmmsfDDoDbYLmiWZfB4ECHyyVjyL/yfddfQDITzLRGPheGpdki9+VKCOfRuuheZD/oGvlF+i+vq/BdxPAJVDmfJ2Yv+8CMLwX11OYBNfVgLyYWxvtBflopFixuQ8AZO0XYRcXAWhfVvmsc5DKZSbLnxO4pXfXvGvOlbTH55CiiQC0mTpBZr2+n8lwNGz2MO8jP1PBF/GB8969PqmhnB/MeZgE1KhaIzMWg4pdA8ZYiRHQM/jrcTY/QYKYQDE2X9W6SmbMB6QNH3MYl4+PKFhCG1/rpneSj8nr6Vdp70jefP3jJ5xpDr4VQBt9u7GhcCTpLH6X3Alb8PcJq3ouYmPCRThPPjZyMdFPelA4g48fyT+WbtJ+FIDMZ/iyYJiDtz8FQEuHaOzSnbpe66O9o7ELV+D1GjfvLz0nXIUVAD7eozWQTPhy7c+LP7/aXxwj7yvdyueqAl77xdcvPh4i2dKcai70s3Sy9j7HdRZc8Sqvtc81bsmWdKx0y5neC4sCx2EQCoJInrVvNb+8jwKefAYBaNI98d/0l/jdaOREnRpQxPAcFJsB7RXbo6QXJglyEPD09aHOLH8u+WxLOur1znRB6H//X/9H17ciQLx9kNApI0eALgWmTagDWZszyuYzYW4WHmicCEZaWCbkaApcpjQfxYOE6DoNB3fQatEljBIUfrdMuEDwBA76CoEoh8qZfEXgbxh/8v3D1hcaOuuK3GhMiuj4SlWb/Q8JkFOMQdNBD4DWnPmRJm0AGmw6AGQwmXEbRBUkyNqwulYHuDaf1ke/57td3Kw6TPx7aENpzjW3PoBq84SQlYYbdQN5u7ne0YhxsxoP94RsbjQoI8Y3xy73PFj5JQBah5utjckAFb/LMNehKGWoDauNqPfzN70OSSkjGZG+vF6kcPEBZkX2fSXr/10ypHVRqQHHyn8TbKCsm5Jxm8j4NGmwm7Rbl2t2h2epXBR98t9wL/HAD7rTEihW2Rmf47IblF3tNreUjuZSQQmCHgSQ6RT5it5klKXfAfAro5zvc2bMTFzkjGuog5z357UCoDU/Ku3g52U8yLCSoa2feQ//mnP94CLK2j+8t3H4Tt0z/UNQn+HveI32Iz8jWZKxQln0I68y3CVTupfmUd/PDrqxi4D6+0x70+bdA6u1b7RnnEUUZJIHRrxdw1rVaYy5LfY9m5nDqB/GwuwqLq9eRzE3ZxmM7VoXjZMGWpWO8UGWDwnWdk3XHh7vG2By484GPvreHWSZXUe+xTaMroMZV8wyfPP6uZVjN1p1JJIxdFkiNeojk8q6dYzELQO6TvqSRNpATmY/87r2oGPZmpevreOPf/xHWL86aw2X2p2xZeb2+0NgEsZ0GMKwO0L1uILD7V3LZh6TEoOOKbNBT04s83lxpYSZ2SwabLhUq2M8ZhulKNrNpjmuBIc4z2wCR/oAlkETOGRmMe/1/rvvmKNEEJFjz2bSFkghZQaztpntzjUhAE0Zk/zU6w0LZqTSWQNhL21cQa/bx87evmWCMquYNCTMHOT9ybd7beOKM+CZ4RSa4Pj4CMPJELFUBKl8BmukE8mlzIFiiXSj2kCt6jKgCZiQHoAg3PzKgjXzY3Z2o9Gyklhmyd28cQsffOc7ltlnGef9Lgbdjn3/5ssv8fL5CwO92SSNQMDIQMOurUs0kUQ4FMG9ew/wwQcf4c7teyjOJBwlypRAwhSbm2/xq1/9Cl9/9Y0BuouLSyjOLhhfKEEcUptwnkgLQOCqVCpiOHS6hZnbBOm63bZRbzBz+emTL7G/t2UA43hImpSm8V6TbiAWy+Dx4/fxZ3/6j1EqLSKXS1o2Xb1RBTOoXr96gc1XL9HrthCJMpjLZo3HOGWWO0I4rdXx/gcf4r/8r/5rXL26jEgC6DZdIinlefP1DnbebqNarhq/99dffmnrv3H50hnIyvUuV2vGt3791m3cu/8Qc3MzGLTH2N56a5QtzAynvDQbdey+3TIKDlJv3Lpzy6goDo+PDdR//P77WFhcRqGQQLtGwPME+7s7+It//a+wt7uN2dkCbt+9bSBprdVCZzB0jRVzWTPYKLfb29totupYubyG5dUlA6D5zkzhZ5Yqs+rPbRvyj/cs0Mg9xfJ9ZgtSZlw2L4GjIbqjAdr9NlK5NB5/9108eOeeAejWuGc4xs9/9jMDedlMjVmq1MupvNP91KPMPiQgx+eyMeDC4iIS2TRCsag1LuQ53R90UKmUDfRe31jD9TtXkJ0lTzk7j0QRisUxDCY8AAAgAElEQVRxUqljf+8I7VYf/x9bb/Yjd5adiX2x7xEZGblvTO5kkUUWa+uqrqruanW3pJY8wgDSjD3zZozhsWHBxsDQkwGPB8YMYAsw7Be/+MX+A+QHj23NjNSylm6pu7auYrGKRWYyk7mvkbHvm/GdG1/mrZxOgEhmxG+5y7nnnvOdc7+ztHgV+dyk0YdsrG0ahznpIiLhEB4+vIdwZISN9econ9VQOi4awM4TGtRvBPsImHCcCI4xm5IFL0uVMiLxCB6+fh/xRMgoR0YkyUUIwVEMFFMGlThmPOEQj5GPOIDpwqTR7xwc7BnoyLVQJS9+s4lui2uPZwGCFljiecJELovUZBaIBnF0dogmhW44MtA/1A86WpdBF6TCiITGFEokd4gnEYmnUG+1sXx1FQ/eeIhhoGMnS5qtFqrVGqamZjA/tYD6URHlsxIC0aBlyLIAbDSWRLvRQzqZxfWVG1icW7SAXLNVxfRCHhMzWfSDbcvu210/MMolBi9Jk5MxHuAojk+P8PTZN/joo48sAEK9MDk9heXlK6ZDuT7b/RbK7YoF1G5evY1rK6tIxlJoNzvY2d0yeWWB2NmleZN7Uj6Q2oS0OOStZiCNnNTU6/1W34qF5tN5s1WY5doddLB/coDT8glu3buJVx7ctUKxnV7T9pjSaRXfPNnG0e4J4sEwpicLY/swhM6oh1g+geVXVrF8ewm5WR6rBuolBlB7iCGO070i/r9//RcoHp7YqQMWdLQTOpWaAarMoi7MTuDG3SsIJ0fITKSRzWWJvaBWBzbX9rGzto1mqYZCbgIzhSnjKOcaq3fbiGeTWLy+iPRU2GhqKGvZNCzbubjfxc7LXTRaHeeQ9YeII4JuvYW9jR1USlWjNiJ/z9Q0KWQKZt0Sfef4cz47owZmr0zi6o0FBPosyDdAqVjF10+folQt2f5RWCpgfnUB8XwSg/AINRac7LQsUJifTiGS6CI/GQXdu7MisL/XND04MZHGzZsM9FlcyAKGNLNZ1Hj35QAvN47QrDURDPaQYsZ8LmdBLBYe7vQ6yE/lsLjC/YAFvFhEkXq9b/tgs9G1wDTBC4LzM7MTmJllAVYXnKw2GJxkwUgdiw9gb+8Az5+tW4Y9aWDy2TxavS465HU2CqqU0fZkUlnjVR32m6gVD3C4u4Zq6QCdTgWjId/JE4Qu64bJJ7G4c2wF/lwGOHy/Rnbwt0DDgPO5BDjIx/ABFP5fdqB8AwEBXZ70GvOrCryQ/es+d8eKfSBJ98qGlM+lz+WHyO80Wqcg7d8uhswoG/VNTnmSxJKQgqTk4AQ7Ki/5QrQN6Cf49jDVtO+3RgIOUOCYaAwEQsiuNxvdapNcZAs6IGhoATe2zR9TAQmyq5Vtq/sFEtpx74GrJeP7af7/uV/7gJ2eob2RALTAPo6b2XRe8S/5xwKk5MP4Y3zuc3v1nJSUo3nz+yL73YEtDvDX3Ok++ULqi3wo+TDCBNR2tc8H0iQXog2kP8yieK6gJH0OFsF0nKicM2Wb2ryN3DyT89kPaigxTT4pM0D1bl5/nhk9zhQVSMh++HIjf8uCteMifRoHfaeTtmwnr2O7KbcMiJLuizUzmAGppDOtOR8vsSSadNpwHO7TAp2F6/Ad7BMBaPluNqbjukaianSUcw6steKhrIM8DswI5BPgqvWsTE+bQyZSeBQ3pjMGPIFxEdiQD2hJD9wT7HoHAAvIE5aj8Sfe5QPXwiJs7qLRcxtQcyyMiM8xGR59u4aR+qKACZ/NMeAY+YAox8Eo9Vjwdux7SvcJ5+EzRKXng7eSf34m7O0yiO7rEh+DcHrDBa04T8Ir5Nf760hrSVnTl7EcYRbSb5pfH8jmZ8Kx+E4/sGK6BA7UlOwIy/H9fcmj5FPzxb+V0e9jJD5QrbHy17fG1x93H3CWLtVcSp8L05POkPxKloR/+uMtXew/X+vU+jPmZRYO42N7fJ4wK+Eh/h5quIdRWIUsOcJhKgGjhGQGtO174wx9zRFhW1L28USDrcWhkwW+h2Mojm7pKbaLcqCTHbxGyb4mK6Tg0ARLsBSx1WYtBeUrPzbIIjks4jTexIick5eS3F5UELaBjrjwuck6Q8MVPSBIS+DVPUOLUoPHZ0t5iCJCC0QbrcAxTbKEygco+Z1AK3ZWG5WUi97N62T4SNFcFqLLRoYWkzZ5fwPXhiyBl2KQYPmKkEYIQS5tXP5mKMHV4r5s8EhJqC18z2VFwrnjGGohX964ORaKmup+9UUKyhYwj7zQ2CBnNY8yWtoFj7CEjDeVleA5n9xgOd/cYMk5KS4vH/z+FuAYcZFJGX9aIBJ4RUD1vb/oTf5CoW9F0Pn9+WIZLyL1RwpO4+82Exdc0fjrO/4t+XcFUy42PC12iwIpc5eZ3xwPBhTMAB+444p0wo0mawTyrhpHNjPjxPE1zkAQ6OnPsTY738D+dttdFraMKAVRpGz8jUKbs+Rb42SWzvhH46N1KPnitf565JzoWIX1cxw11FE8f9PT+8xYHdOXsH3UJdpk/ff8urXDz3gv2yd5klxoE5HB6M8T3+n3xX+Pr6j5bP+kgbLVtW7d+nJUQZIVt9HaDuCMV6uWTieABXnc9dRx4VAc8UgawWECi7M3sVi4ilQkj1gwjUqxjmapYjQEBPpOT87MSCPvKEJd3Lx3Ha+9dR8rV6JgLOfssIVwN4rYMIRRnZXve/j6my/w1z//G2xtbxpwwbVOoJVAWSadtuJYxhXcZTaKoywZBUI4KxMUGmF6cQq3XrmDH//mDzF/M4rjzbaBa+SbZfYixztNmopQHJsvXqJ4XLRCf8wgPj4+NdCVfMpHx3u4enUFN29dxTfPvjLQmEeYk8mUUUQQFCC1BLNxb968ae0gn/CAHMJfsBDdp1iYZ4Z2zHj/uCFOTU0aYHx4eIhW22Wf8Wf9xQtz2EjfkkxmzzdZ2+gSCeSnmN0aNaCLVe6ZsUZ9RCCP2ad08t777gf2PMrE6VnRQLl6p2FUDVHyYebSll2qDHuCyATly6dnlqFH2pBur40rN69aEcNGtYlahdzUcSwuLOH1h6/jtYcPDeQiVUDx9MSA3tPjI7zc2sTZ6aHxR2vtRmx99PH119/YPC0tLWNhfgXf+96HuHP7ro05oQjy5HJsyZX74sU61tdf2FpcWloxrl0W6GK2BzPYCTIa1+5kzjKx7eh0ACZjzELjcfRhr4eT0z3s723jrHRkVBzDgctGoS5vt/oY9IP4wYc/xuuvv4XFhWWk0zHUam0cHR9YlvvW1iY2N16gw/ELA2flooHfVvBw4Kgxbt2+iz/8w/8SM3M5IAb06kC11EK9WMfZKTP+tyzjmvPx7NkzAxlXr14x3cLMSH5Ovna+4OGDRwbMs2BX6axpNB0nR4eW+UyHlo4eOcafPHls+v3atWvI5LJoNFvGtX371l1cu3HdxoaFEAnEb29v4S//4s9xfHwIVpYuTBcMvE9mspY5Wms0DYSinuD8kyd4/3DPTiYUZqasvxwzcebx/zELABHA6Nua5Nq0PbU/NAoMZpoSuGI2L2kqmKFNwHxmfg6vPnwVt+7eMU5i9v14/wAbaxvY3d6xQmiksuE7yAdN4JK6vtNtGy85wezsxATuPXyAiZkppDLZcbZKD71uB1vr69h9uYlYKopAdMgEeuPyZhZ+JJFkgxBJJfD2e+/g1u07DrjoBVDaO8X643UcbR0gFc5gOj+BXreMjfU1NEmJNAjg4ODIkg3yEwUsLCwYLU+XwHqjYQA4M9MJXtLonZopAHEC0xEmzmMinUMylkSryetbNq/DPjmvs+aIJ5MJsGbA9s5LlIunWL62imgqjUa7gT73lpHbs9vNJjo9V6CMtDzMpOXa5Ro/Od5HMh5HklRAvSZCpGZIxQw8pZ4gQMvipaSfoW7LZvI2V5RDri8e+X/+/DlCwQiyyQzCJt9dNHtthOJRtJmBORgZNzh5yW9evWFzxf73Rl3MLk4jOZnEKOoM+aOdA2xtbCKZiGF1dQWFqZwlaBwc7WNz9yX+7uOPjBecdAfMtCd9BIM0rAnQ6LcxuTqL3/29v4f7d+5jMptHOhbC2WkTT588tSKBPJFCHTMzPYdcOmc0LYNBwORu1A+gelJCr+NscIIM1JfpZAqRqDv6zzV1Ujw2Gp9bd26i3euYXUObjydrDnZOMWgPMOwO7ZmDbt8oVpLZNNKFtFGA5BcnkS1k7KQIM2nDoxDS8TSalSbWv1rH/s6e6b7sxBQKhSmXvXxWRDwbRWExjYVrU7jzcBXZfBoDBkRHAA/PNAjYPtnBs8+f2JgsLS4in805jvxQ0ChfCgsF9MNDA/3of7BvE5kQuk3g5LCCrZ1dHOwcYbEwj2yMKdpAvVjB+vM122ui8YidhJiYYh/yODktotN3oBmL785fmcXiah5hFgPt8fRP0/bPr778xjKUC5PzyOUn0WOhzGAXg0QPSAP33ryLwjz3YwJNQK/tai/UykDptGlgcz7HE3KwgJN8FAuYIoxyidQkZxiNalhansNEbgqVagvHR2eoNVtIpzKYNQ552iSO15FUJ5RrgqDMiO4O2sgUYli5Mm0UHQxwt1oDo8ri+2iX8IfBDga2nn3z3D4n9RDXQSqTQHPYQIz7ZSqPXH4Kk7kpd6pnfwdnJ7toN04RHLXRbhTR6VSNcoNt4XPoLzJZhUd5Bdz4fpfAPupUgRWXgSDZiwLNfN/KfD7K4thuUOaV7y+xCLVsY/7mu+Q3ykaW3af2yG6Vn6rP5V/ye31mNqRlegcRtGMQY4qTIAEqdxw+QAoGUmMFHdgigELOuiioBFTwe7WTJ9H8pBmuYd+PE4DCZ5mf13WyJFtYHLB8Hp+rmjPc56jXBMDLvhYQpvermLzkUz4H59HZyBfAn+/PCIimPylwjNfKNxRowefSXuGPcAr1Vz4E71E/5cvI3+TnAkXYfx8E4nMGfXfsXM9kG9k33sPnWvB3jHVoTtkOf8wFcPH7X5cMpxOrDEDQFicuwnHlOqB9ywxc+SpGp9PpWF+t+N3Yh7Fs9Y5bl5d9eD+BifMn/8wH3ny/SmPDcdfY+b4xryWofL6Wgix25kAqBs+ZqEEaJ4f3ENh2QTmBqj4gy3G0PrXbJgvsF/ugvkSi7mSigdBMvmCyGxPTAg6A15iaLh5n+vfG4+xAQ0d/INxAIJ6ul9y6do6fPaYsMNkMXHzOudNYCgOTHPP5kjGNv+RZ/rbvG/o4lHAEPUs6zA9e+JiIwGt+z885pwJ69W49X2PEd6sdWv+8X0C/5kfrQzpQffKBQ+EqPiYiHah1K0xKf6tdrmC3O/XJd2i9qX/CDXgfv5Mfr7GRnGpste4VDPH1jMmb1TS64AcX6K/T6gJA2V6BzXoX28nPrZaIV9xRGBzbZrI4xoLUFsm3yYhhmQ5zUh+FUWmdSYalPzQX0pW6TkEyjbswIWEawsC072j9sp3SRxp3fic5kzwIx7ITl+Ok4xixt7Efavve+EQ9dSDvJ02YcEi2lz6kK8o5pqYiX/SYbkSyoDUovJh/C4A2u2LMI277w//6v/yxIVDqtBayD7JJ8Qv01cCwQbEEj1RfHMHQIpRCk8JUI/1FqoHVhEgweI0PgvsbmRaCoh4cqF9nhOgzLSb9rcmWgEso9LcMGQ6aH5FQf3yFJuBcRpMWoa/s/fs0tj7IyBpwUgb+bykKCbe+0zhqDrRY9FtGioSVbRMALQWs9/MeRWH4mQwrjbfNT9tFJvWZ3i+jgRYVBU3fywhjOwT+awP2FTj/b4Akwewxh7IJPFMwxoaL+qh2+UCsr3S0QKSENf5SHj5IffnZxssYcFnM/ibgb/KSRY3bueyRO3ZcJMM3fCXj2rQks5p/tcfabZHlCwBc46r3c7H68uQrJd5nUaxx9oOUrt9fyTufIQWhjcraM84+kfxLfmSEs6+cPyodfifD4Xwz7TkFpDmUkcfPNG5SgLxX7ZGRJN4v32jx5c039PQezRXvoQwpA0TjKBnUBu9/7ss2P6dxSx3CaLJl0nlgtAxTZ6RdFPu4kCE6E+OilCMGYFjkjrI0siAE2xcLM8s7jFE3hsXp61icvI5cfB7hUQoneyXUzopo1cnX7LJO6dhHk0EsX5/HvdfvYPVWgknIqJVHONs/BeoBhLsRoE7HtI+dg0389K9/ihcvXiCTTZmiJ8jZqDasTyyUxozXWzdfwe27d1Gt1LH+cssM4UqjbsWlCjN5ywrO5VI4PTnC+vqa8aISPDs3GHoDy6SenV3E/NyCAUUEIAh0MvPz6TdfYG5uGvfv30K9XsXm5gsUiyVkc5PIT0wbcJhKpvHWd97Bgwf3jVYhHo6gX+tgf3sHf/2Xf2VcyASRVNSEFB/hYMAoJyrVspOnQMDeR5CL4Nuw504j2NoPBxCWcxYgGECe8BB4bDsRJ79rG9VyzeT4zh1SB7BZzvg9q55ZJiarbbMIHTP9InHy6w0MvOQPDZV6lXQmfZSKRQOQma0aNyA7YDQFdO4J9Dx68AiPXnsNlbOSFazb3d1BrXpmHLOl8qn1lQA2aRIILJHmgO397LPPwWPBS0uruLJyFQ8fvoF7r9xHJpO3bO6zs5KNK9vMcTk9PrF1TUoFcogSoGNWBUE0yzzo94zzl/u0cfeyaB8NjR4dAqDdrOP4aA97e9uoVE8xGHZAJMlltYSsSN9wEMB7730fb7/1LhYWlsxZZvYz+0af+vDoAC9ePMPB4Z5l39GxIijINhBYKleqePDgNfzRH/0RJibT6Pccp2mlWEHtrGEZmOT8paxRxkgvwAzQ3ASDCy0DPJgZaQ5KKGLPevONd6w/lXrLAhTMeCYFBgFLygEzxzY21w1wIYDI/rfbHSRTGctQnl9cNp3GUwOkgtnc3MDztW+QSSbQapOjvGSZ+uTlNj3R6iKRTiGbK5g+DEfiqNdraHeqRgGxvbt3vn8YV2q7g6lCwQqscX0zO5vF0TjHDMSQT9p0IQO3Q2aNN9HqdqwYJrOtl1ZWcOXqqgFr7Hfx5MR44YsnRdunJzJZR7PS7mBxcd5oUZht9GztG6PYmV9axnvf/x4WVq9gojBpQYniyRHOjllIk/zKh5atvn+yi1q7iXqjgyEDjdksctMFLN9axQc/+j5u3C1YUI1i0S0DW18d4JO//AQn20UUMjlk0xF02g076ROPJfDkyRM8f7GBdCZjmffMPCctwMnZqWXWc36III76PSQpl7mkcfsmInEDagu5Kesvwfa9wwMLSNkR3hD3E+qQpK2dSqloBR8Xb6waODg1WbDrOCZbW1vGo9+st7A4t2ycvcycbjTqqFXL6HabBsYNwyMEJsK4/9oD3LvzioHG1IvlIkH1TTx5/ASnR6eIRROYnCjgxo2bxlG8v3eIo/0j7O5tWyY7194oEjAOXlLO0H1PxZMWfE5GEsilxqdRCGZmEwjEgM6oa8EuHnWsVs4QC4eQm0ghlY6j12th7/gQx6UTrFy7ipXVK5b5T5D/2dNv8MWnn+JgZxurN6/iB3//J3jn/XeQnowaeErgslchP/OmBXKoK0nXwjVA/cQMVQYwSqcVOyXDTHrqFAIdHD/2z+zCjiv+Q8oTyjODCdRT1CdcS8ywZ4DgxbNNBEYhK1I75GkJSzzoIRANIDeTR7qQQTwTQzrPwp9JNOpN1Gs1C1awXaTB4AmW4SBo+mtufsl43o+rRfQDLWTnk7h+dxE37y8iO5FEqz1CvTFAtx3GsA6cPD3G04+/xPHhIVKJOGampjA5XUAik0Yym0Q/MEAgFrI1ZwXReGyUQGOEPOpxK9K7//IQyXASmVAS8UAc4WEQxweHpnsYlIwkIwgmwpbRzMKW5Njmfp3JT+D6nRuYmGKW/RCxOPd8ckPX8fnHj7G1sYdsfAory9dMNo5rx5i8OoFIIYhrr65gaimOwLjwD2uNNSpd1M7aGHQCCLMdgSi67a7tO5TrAQvPDbomC9RdiVQQUzMJTBZSoBtG+pxaCTgp9myuZa+Sn56nNoyLvsUTpRGkE2njeZ5fmTSZY2KE6jFwzpmXZ/Yei5qObeNna8/tmalMxkAGBhVShTgiSWYLJjAixwiDn9TJB7sonu5h0K0gGh5g0K2i264aRROBOAYuqXvbPR7HdRnG8r1k48rXOKclGAONvm0uXlTZwfJl5Q8xQUA+ogDob/mClhh1keBgoOT4VK4Pivj+lmxYH5xSkpbAB4ELPWY983h/wNmDvm/CNpNWTT+yb2XPO5DGZTjKjxVArYSJwMDN84U/6/hHZbfJX1WCFTPafJ9RQKvGj/avD3AT4JOPqHHh93o/gz1qr8BX33f+9/2ti4J1/E4UlAJLZatf+JcuYO5jAhp/+Ve+X+37xz4Io+fqXslQz5Llvk2/IH9CiTS+TPE+AdD8XD6ND4zJ91FCjpOdCz/vfMJpf1pynsuCVVBAc2zvGmcIMxlAfpT8ds0L7/NBH17n+z6XsQIb93E2sABojYH8MMqr3Rdw8sRMSfmE/K0AATOEhaH4fr7wBPnzTLLz14YA1VA44o7/d2krOrDLxmPsP2lM1GatIepgd/0Ff7vvD+s5Pq7j++iSS46/QDthLL7s+RmyaovmSwCf8B/Nq4/5+P6p1o8wMT3nXFd5ARs9k+On7FLfd5WfLp9eulNtl48vDMTHVqSD+JnmW0mZLvHEZeXrx8crtI70nd5vdJoeF710AfWzv7YlF9pTpNv4289uljwKXFX7dJ+wSGZAq316jwIJetd5sG5ME6Ogm+Ev42Lt5qvHYucBD61nyYzmVHqSf/M7FgHUezVm5zI8ns/LuJX2Bq1RHz+UfPvBELVFIDzHnmPNz6X7FISxRIcxIC19of1BOK72EtLL8IQJmQsEftO5U1Kjrd2Aw8W4D7EfHEsmhPC0jrELWBHVCx12Pi7j4IN0k2hU+Lfk2caUHNACfCS0MgYkZIrOWUr2OOOT39kCHCsK/S0QkJ2WEPkKV4vc3zS0efsRAG0eWixapBpMDT6N5ovN12Wz+gtb//cVkjYugZi+AF3eBHgfhcHvixS/jBVtSOqbr4h8QNbvg/plKQ7jI0x+X/UsfyORAlJ7Ncb+fdpgtaGp/f7n+j9/KzonIdI4aeENe04Bsj0CA6VAXfaeA5IvK1E+T5mxiq5rEXNu+f/zKOgYRFWkSBsJ3yegUvKg9koRapOXzF5uo+RR43EZTB94FCB+JriMAHOmxhEeKUEZJqYwRy6AoHGTstCGIMNAMqexk1HAo/b+xsR+6j18rriOfSWu96ldv07+LxvPWm/auDgeZnyM+6/1y+/9KCKv4fzR4ZChIMVmmw+PY48zAjSnmnf2XfOj73zjURFayZrapPXFz/1jVLpX65bPV2Vg6SgZPNqUzg2gcVFMfxPXZqbonPHWjo86abz5HBdw+PUANMEV428N8BhjzDIF3Fpymfnkz2XFewLQs/krmJ+4iqnsEsLDNA5fnmBvcwvtWsOynIJhHiftYWohj3c+eBsrD0jICJSLQKfVQu2sjnaxiVET6Fa7RL9xXDrAZ198gp2dHTsSx2y/OnlO9w5ckaskj7918cor9/G7/8HvGSXSF199baAKneLOgBzEh9jb27Ps1/mZaaMw2N5+acdwSCdROqvg5PDY6B2YCbuycgWBUdD4AwlIViol/OKXP0OrVcfsLIvMJYwHkzyuffKTpvMIhCMoTE7hvQ/ex7179yxzPM4jg7WOOft/97OfY29nG7EIjxG27d1zczNo1KsG2h0dH7tgS8RlRWQmclhZXsWoPzKAnYChHBVmlHDsSYVDZ9syKKNxtJpty16lvuI4WXZAOGpH1UkTUGtUUWOhj1gEK1eWXIo7DXA6/Km4Pb/TdFm6JydFK26VnZ5AfnLKslgJ/hwfnaJULGFpYRk3rl6zzI92o24AerNRsVMhtXrZssYJ1BNkJ3cmwR0CxzzqTFA/Fk8hl83jO995zwDomZkFy146ODg0AJpypv7SyKMMM0uGQQOCaNIhnBtbG8GRUY0QxGPQjQAyx5URb7anUj41igKCX+wz1xapPOiAxqJJPLj3Gu7ff2DBB3OMu20bd2bJsS/Mguaxf9KvjP0py9qk49Tr9jE7O49/+p//Z3j1/j00m1283NpAtzVAtVjH3vYejg6PDRhmpjwzvJl5yax3PosZ0MxOpRwzQ5PtePTaWzbHBFsPD/eNBmJ3d9sOJJC2gnYB+7i3e3DOQUibmlQUzFCfnJ6xMSPwxzW/u7eDnZ0tK3w4Qt8ympl9TAeb40daBXJz5yamsLi4iOmZecsCGAzJk93H7v4+1tfXsbGx6YrpDEcoTE7i1Xv3TR9QblhAktmzdK7YV9ub28xKo9HfsTXBbADKVzaXwfTsLCKhkCsWWS6jUiqjWq6aPJNChnqZskCdQYcxPzmBo5NDG/e5xSW88Z23Mbe0NKbfCGJ/dxt7O7uonp1a8cNwaISjkwPUmg0rYtbodJHKTWD5+lXceHAHy9evWBE+M247A4QGQdSPGvjlX/4Ca4/XMZmawMLcpGXv8hquqbW1NfzdL3+BzqBvRRhD0YidSqjWWCyvZRkjPOFQr1UsA5DZxwwk5JJZZDMZLM0t25732Sef4vj0xE5dce5TmZQFUgjYFosnqFfLxnM8tTCL2aU5XL92zbJ0V1bnUTlr45Nffoxvvn6GXtsdASSo5jL6mKnatMBNOB7CnTfv4Td/57dw5dqiZYKjDwM2D/ZO8fmnv8Lf/A310j5mCjO4f+9V43PmXsYipE++/tL40heuLBnIz2zAepuARtCoeFiUrn5WxdLcPGamps1WHoWHSE9kMYyQiuQMLWZhh0ZGHzIadsFKi41W1aiNRqER/sE/+o9w/zt3XPHDBnD4sog/+9P/F3/x5z+1IpX/8T/9J1aEr9vo4vS4iG6rY1ncpAWhDraMeBbATKUso/va8lW7Zmtz2/TE3OyCBeh4goI6iPzWtVrD0dpU62bfkFfassNHQzJ9V/0AACAASURBVPT6AwsqcI74fO5f3Au4/zG7mCcwOM/kfw8nSIOSsqJ2oXgY03Oz5iwyGEOaJQL1vcHQ9hF+TgB6Znoe0VTC0ZmMWshNJ/Do3XtYWp0ktomzcg21KqkMYuhWhmhsVbG3vo3TgyNrEwNwM7NTxnmdzmftncFYyDjZuVdTZ5I3nnYLg6jNWhdHu8fo1buIBWLIxTJIx5OWqc+TKz10EYwH0WWBy1T0nEv78OAY6XwOoVgUhelJ5Appy163siAD4OvH6/jl336CZrmDB68+QmYyh2cvn6FwJY/J5Ryu3ltFqhBFLDlCk85dlxQePLkxQCSQMO71o4NT07Vm4xAACjjnjYExBowLMwmks7B3Gqtd2GUxl8oMLLrMZe4NlXLJ1ovZMb2hBfEKE6QAmcD84hSiMbeXGNhMm5BJBWNqNALeymSiTmYgY3p2ytZ6PBNHJB0yEL3dASq1Hro9Frdt4vhoH2fH+2g1i4hFBpYFTVoO1kJgwM454W4tEoCWfarfAlJkr/Jz+WG+v8b+cX37Dq7vv9JeELWBEjRkNxtwOnD+ot4rv8XPzOP18gcu28A+AOD7NwIZ+qyDMPYP5F/LVzI/aFykXW2Svyp/gWC9fB+1QWCJ+RJDl/134V8471MAoYBnzSHtBt9/9DNG5SPx+wsswAEQ+k5+oACP3rhYouaH3wso8X1C3e+DNDau4xpS8ovUf/nQ8qcEevvPkf2ua9Vmfyx1v7IZ/Uw8Ww/kEhufHNa7zXYcDM5PLOn5ArT8YIcShATwCdSjzDm5u8g4F3bh4y2J+LeLsAv8MXDLHbscA4Ium9wFJdz6kd/v+5783Gy3cVawQFL5mxp/+UE+hvAt4EwnPlnGm/IwBqA1T0Z5Z1mSLuubnwu/EYApP18+udpgPvwYNA8E5V+5cWJgU1iEfut+389mFjTHXhztvl+nhDV/rfoyokQ8ex5IRedOiGstyM+UX6q5FbbkJyZqzAQiao6lFzgWHCd+r4xfyZmwNK23y7Kv+fX1mXAhPo/tuLw2tU6E7fA6XqNAgy8rwqY0Xmq7P3++7Pu4mvAX9ZP2gXAD3iOAWGCodJgAa/VDAD/vYdu19vRcfy50D3+fY0VwwLXp8nGW+uVTDsKR1D/+7WzBi/p2fAbbz88pD9KpwmM0DpJxjacCSJdxRn+t+332cRhhFv4zJYeSXekK3ifdJTlkGzRX0ul+gqDWm2RAepF9cbLTc+t65OwvF7R0xSNVm4tEB3wP7VyODe1I2ol0jWkzsBi5MDZ/HxWmpWCkdAH78S0d9D//8b8c6QN/Y/cv8hWLFJoUJOkFLis3LUZtFppMKRAtLG1WEh5tIFJyAv8keL6SkUD4AJ+/uWmBCMDVItfE+tHDywtLG42AcQmbxsdXhDJO+J0DqhygrD7yby3w8y88TjIqQH88Lv9fEyfh0Vj7m7uEXYLpt1NgnRSWFoOeczmS4htHpvjH1Wa1sepdUgyk3bj8TH/eBYTKaPIFkc+Qocd7tKCkjDh3OrbsC7fmktfpeT7oyc/9ebhs1PljxwxgbTRSYFqgUprqq+RUG65t9HbE+oLrmvdKtnzlJWPJl1Frf9BlXGiT0dphG/X55Q1K7dcalHz660My4MuixktjZkqi76LO+tH7NRdSTDLiLwdjmDnjr1spWP2m0pQ8yCj3Zc83pDRGvoEmJe0rT32vjYR/C3DTpi6lK8Pz8gYh/aAgktbJv6+kXVBrTBN33hf7DwGkXsdA0ViYQAqL5rFqPTMaXDFOAnidJosbJTGZnkM+MY+Z3CoSoTxOd4t4/sU3aJbrlhWUJ78lBlhYnsb3f/RdTK4Y4w3WXhxZBhMz81qlBmKIoXlWt8zK49N9K0TFjYeOLDcPzlW5eOb0UcdxepOf8ff/4B9iYmISh6en9juWSuKsXDIqgSdfPrYsVgKi5EVlliHpIzg+PFbPYnfzs/P48MMfWSE5Fj1jsS4ecef4fPX1F9jZeWmgFouKEdwgcLa9s2tcsqNgCFdWVvHue9/Fnbu3LbODNCGNYsXoFz7//HPj4WVGYa/dMnoIAm0VggC9HvYPDhxPIcc6mTAH/NGjRwakMxP45cuXlgWnLArtGaRDYSYz58WO+bWYoes2YGbzhSIxpDNJy7olAM1NeWIyj9u3b1pRsbW1ZwYc3bhxzfQEQVe+Y2VlFbfvvYJMoYBwLDo+Gs/CYet4/vSZ6QVmpdKhJxUDizUQZCTvZrVKjt0dnBSPkMtkEE9EkUnnzotbMbO8WmtZlvfS4qpla1+/dgv5fMFoVwgQMZPJgOpkwoAGyhwLPdq6GwwNdCVgZ98F9O4xANdt4/Bo3zKH3brhSYw2Gk0WIKza9aRPcft+BLFoHLeu38KjR2/YuDMjj6AzgeKTo2PLhKzWyuh02mh1XEaR9uVms8U4CeKRKP7+7/8B3n77bcs6f7n5AqWzGuqlJg52D1Cr1vHqq68abQKPsJ+cHKFccdzg5GSmgeuOR0bw8MFruH37njkgLNjF+X/x/JkVu2NAnsECZggSCGOggM/QPkOOcGZzTk7N2DO5Uq0fJ0fWJwYvSPXAfc0AvO0t4zctTE2bARhPZi0j9fr1m8axjEDXwOJqvY6f/vSn+Lf/9t+Z3DOzgPL7xmuPLIhDQ49g+ePHj0GnfW5uzsBZFl10ut85jtLN6UzKQEt+R5kj0OLojvoG/jC4QWOQ/SP4Xy6dWSYuT2QQCJ2ancONO7exsLJiwDb5nU+PD7H1chOl4qkBH2lyqne7xtXd7vZQrjQQisexcuMaHr7xGlKTzF51jiYzMEfdEYb1Ada/2sDW821EEcTc9JQVgGO7eVKAQPkXT77E/tEhpuZnsLK6akA0QXKOS7NaQfH0FHvbWwbcE/DnkX9S10zmJqywZLVSs+xdyhlpdNK5jIGkDGxx/bAIJLPWWRCQbZxdmMfdu7fx4MED3L591/TKF796jJ//7Bc2vlzvVsOi644Bs/gbn0EKkte++yZ+8vd+B5P5DFqNvivuyFMQQwL2+/joo0/w5IvHBipfvbKKbDaHZCJtOuDl9iY2djZQmJvC6rWrxp+9f3iMfmeAZDyDYWuAyCCIfCaPyRw52Mnz3cbM3DQiyTD2jvewvrtmxdmiEZ4Ya1oQiFzRdLBJA/Rf/df/DDNzC87YD0WRiMaw9s0z/Om//r8wtziHO6++YvJ/tH9oOrrTIhWJC4iT95hZ2tS1JmODAZYXlo0julmpo1SpYX5xAR9870Nbe+SRZxHaZmWEb56u48svnuBwbx+JRNL6bHsmM+MY+CmXcUR922ihVjqz9UYKDK4RrktyVhOEZqCQp0oIXk/NTFuwjYVyadcx4z8Yi9t11DVcL8lk2trdIV9xeIiVGwv48IfvGF0FQc5avY1elwUu4jjdrWD78SbKRxU0KxW0x44j979EMolsPoM333sXyUwYozDQ7JA/v2NyWK8weNYG+mEMOkMEOkC/2bVxCQxGSMSidhqk1q4hlo0hko4YrQjrJZBT/dmzNbRYBySTNSqZfD6LTDaBSBhWMPNkv4LHnz3B+vMNzM8vYmFxEdvHO2ijgcn5vJ1umpzLIpYLIxixA+9o14eoVhwdV6XcxNHBsQVWLds4yyK07jg2qWBu3Fh2c9Vtm9NoFFcBHkfmqa62nVKhTuYpFe7lo14Xs7OzluXP1UA5JwAcT0XQG/QsuMU1zrVj9vA4OYXXWMYyM9TiEdy+fQuF6agFylo9IJgAeiMWKyR3dBu9gavbUzw5QLl8jFr5CMFAFyF0+FbLGOt2XCCA65GnbbjnyneR3WvvGxchpizTPlNWnexN35/0/SIfqKC9wD3OwK1xIo3sfT6H9oB/r2xQAQGye3273PeX5WvwGfxcvoLsTmobXS9fSLYx703GHU3c5fbLZ+Y+JN9HiR7yOXlNfFzD5QKIcgkx3EvYb/HHnidNhaLniUQ+uKM2yce58L1dv+RbyDeW78EAofYsJSJp3i6DDX6/+Rw+gwC0+ur7OZpDvVugqt6rZCGNuebU97E1rsrqFDjHa5VhGCUP97jAoe8HcTwpL77foOt8QJXP8f1dtecC1KPv4GgOfRxD7SUHMfURv6M9oox0PofjytMObtwuTun6gRjfl9V489myvy77XP7a0BzIV5Rvb30YA9BMXLA5GCfgyKflHDtsxcm878NqLfDdfnKScALr23h9EwLWCWq2g3uCfDhhJwKM/THk/kgZoH/F+3yQV/iBsB7pC37u40D2Hp45G4+1/H3e5/u0/pjpfh8H0XMlF76v75/klw3KMWHfHIDukmUu91FrRWOpdaAx0Nx9a87Gp9iF6QiX8HWL1rH8X2EdPu6jd3OOJVPyuX1cQeNEeeT+xPdSr8uX9sfVlxFhiP564rOkwzQ+lAuuB92r+6RvDPcY+3Ky8fVutkVZ2VrLApgF2tIW0dqVfmdflGBo+slAWccT768l6R8GkKRnNCe+nucY+LpKz1OfJB+8Thib5k9BQwHzulZ7i9rkX6drJSdss+Tal2m+n9+FzR52QSYXtHR8zbRITH4CTvfbCc1Wy8aD48ZiuXZ/8ILaWO/RHPB+UbvwGdqDNAYmS3/8r/67kYRKRoDfUHWAD7gMktni8DZYfyI0oRocKR9+roWqxcD3S/h8IMz/zN8c/M1QG4S/2fkLTgtYwsTrtCFpEfqK+DJwd7GxXygqTbK/wDTAv27RaywkFBJ63k+gxVdw/gaqfkohaPNVX30lpPsuK0i2XwaJQDkZbr7R54+Zb2DRkdbi4Dsu90XGqd9uXc/nU6h9xSJQX++QYtNcaAPXe/S3xs43UviZfwRKhplkVf1T23yj5nzj9jiQbcP3jkPpGhk/UnJ+m5h5JsNLkXHfKPKBcK0B31hiBrS/Yek7fSZl6xt+/nxo7fjvVLv99aj/X96ACMBLZgXiuo39glqDz5MhoSiu1jGzZS5v1hpvfy4vbx7atLUZ+PIj+fTnQnMj2effivIrmsnr+b3G0I8GXl7XfIe/EZoyvVQ4gm26uMYdk/OBagJpRmESYeV3Om4sBqb1zEKENK6YZRFCLJgz7ufIKIdCZhETiTm0zzrYeb6D0lERjUrZAMPAqIuZhSl89/13kMjGjad0a+el8enSaUZ3iFQ0ib3Nbbzc2EC7U0c4ErAj78wa41hMTGRt/ggStOoty/Kh0/rj3/pt47+lwzg/PwXWGKzUGsZ7u72zhW++eQIe1+206rbhsEgHx3h3Z984Wa8sXcGH3/8hrl+/jWQ8CRZAIdcqM2uLZyfY399Br0/glMUd4jYXLJbHLFQCF+Tiff3NNwwoSqXTduS3Xixj++VL49xcX3tmRcQIsjCrkrLFIhsc84PDQyciwYBlLBMwef97H9ic0UknaEmKAhpANCBq5YoBd8bDTWAvyCrx7mgfnX2CHlwTmYk8FpeWLOPVgbIHdj1pQigzmy9foN6s4caNG4iwKjJ5jft9/Oi3fhOvPngNqXzWxtGyq3o9yxz88vMvDGRjRhkdeuPKMwPDOf3M7N0n9+jBHgaDLpKJuBUStOKMkYhljherZSQijDbnrbhgYXLGCp8lE1kEgxErKBkht2yzPQbdg5bZZ4Ztkxn1jq8rlSSXIbPOmOUxQCTKDP0BSuWiAdBcRy57umfUIIx08z4GVDh/zHonhzPlh/O2srJi9x0dHKBcOTPecsoZ38u2uyAss6YdjyLln0EOcpH/6Dd/bOBplEf4my2TDWYgNiijvQEWF5cNrCX/OHmZa/Wq6XeOH5/NMWZ7Xrl7zzJRCbyx+CUB/Z2tTQM0zIlLuOIvBMQJ2BK85T8LxEzPGRDDDGhG8tOJJDY21m3+Ge13vHAw6gfK1Tdr6zbf2dyEgfrReNoAaNKAXLu2ylp3dhSegfiPP/4Sf/Inf2JZp+TC5fNvXb9h72Mgl9k9h4fHllXNflrwoM611jZaAsumGh+pTsRjyKYzJosEYjmu+VzunJ+SlDJc6wTPSbNAmWLfedSXAZH5hSVcuX4NuUIB1WYTlXplTE2xYVlfc7MFrCwugnwozPAlLUuH2YvNNpK5DB699SZmFmctazQcDVlGBOllOpU2Tg7OUD48Q7veNiqQXDZr+ocAVb3VxPrGOl7u7uCVh/fw2huvY+nKismeAX/livFYf/X4S1TPipifmx5nRY8se5XFiy3bu1JFkZzrjbLxn4eZLR13hZsilr3RxcHRAULRkIHuHGvK5t27d3H39ivGNfxXf/kzA6BJA8M5oByRQqfRrJgqSWfTmFmZx2tvvGagM+kgmJlLcC7D1NLh0Iq1MRBRLtUtoJRKpW0ObJ0eH+Cwemgc+qQ34kmJk9MySsUKhs0BwoggFUihXqohForYiQJyfDObO5FOoNQq4vNnn6PaOjMAOsTs52YZjU7N5DeWiCISS5gNRblfXrqCxdl5k6UvPvuVBY7Ik08udlIrca0x4EO5YHY+qTJa5KYOE7ygPojakXdyPkcDpD/o4dr16/itn/w2Vlev2dqIJ0PgIYjicR2fffwZPv/Vl1aEkvdSBsORqAVaGdjimknFIjjY37aCqrPzsxYEsUAfT5cEmU2TsWAWKYqi8bjx6kfiUQv2HZweIjnJwrek+YpgIkuu/pCdVGl2usYZvXJ9BW+8/RCZbAR99BAakW80bMVtT/eb2PxyE8c7R2iRSisaMxniuxutpumZ67duIk8e9FzWuKubPJHC/cGyg5voNjgWMUQDIbAUYKNcQ7fVsvYQgC7VTjG9MIX5q3NIF3JYWi1YMcWvvtrFs+drmCjMOwCLYG40jGw6ZYEU2gHMSN/a2rF3BcMMCHRNnlO5BO4/eAV3X7uJyWVXFqRSAcrVrnHuV8oN4/ivVKmLw5ibd7qKexvXOx3Aq1eXHQjcrSAcC6PdckenecKJADR1IXVes16xAN7C7ByWl5dRmCA1FbC34/Q2aadIWbP5YsP0HO2YbruDRDxu+oTjwCKd6UwCq9euYHl5EZlcyhIXhsyOYqCDnNytHlrdvukQFkIsl06MyqjbKgODJjDqGI8PdQ/bxjlgsdrRiDragXgCYfwEBNmtsocFesgX0nFq2eCyE2XfKQNaDrd8KdmmZPwSAKp3sC2yd2VjyiZmG42CicTd49MqAgR825OJCWau4KJ4mu9ny/8hAP3r/JMLe9jZs+Yrjk+Kyg/jZ4nxiTC9m2+Un6M+q+3mO5kddPFD3cIxEzigY+jK7L38PB8os+ePLtonP09jI3/H9z1838TaMx4f+SW+f6nPeB3bxzmW3a+AhHy8y/Y979V3ahf7yjEUIGXA2Th46vuf8jHkN8sf8fuhEfRBVcmWfBsHsDlqS/7I11EfbZ7IzT4+Ms/1xvZ9K9Ayxka4h/l4g/rPZ0mW/PdonQg0ky/lYw3CRvzAt9YFgXn56pbN2nH2sjK7Kdd2rdV7Cpkucrafo7TU+tR6lN8k3+xiHseBoaC7R3iRZF5gnu7rexngri+uiCADoGyvf1rbxzGkDzSXWusMAEj3aD2rzf7Yaax8+dV9WnvCtQTGy29WNrDwCeEwkmeNl2TKlyMBlXqvP496v/Slj0sJqxPuxbbxOsmgZPmyjAv8lL7hO4SX6X3SGcIk7OTRONFMwRS103+e1pXWh+ZWcusnt7Fdwh79tan+8Bm2rgMugKQx1rPly+s6fu/TqfCZBM2lIyW3zm9wXOtaF9IZPs6gOaZ/5f/4+Jv66wPEwlg0xxwD9VunVtg2S9ZourpHGh+NpeRGcqcTERZ4H1MSa541D2yvAGwFzfieaMiNHwNN2tss8WjkKINYr8UByz13spMUXKkUkvGYddsVKL2g+xI2pflzOtCdCtcYs50KDgT+1b/4b6wIoRSGD3RJ+PiZv4ClQG3yhhcViLUJ+AtSg6uFz05qYrW4NAn+4lY6vx91kPLUxqQFLWUisFWAmL+g/YGQotTzfKWocZDC1Camd/DZivBqI/M3P12vMeJz/HFRH/VunwPaF2S2V/30lYmuUX80rlqk+lsbsDYR9dE37i5vov47tZBcnWZ3LFh98Q0MOoJ6h9rE9sqg8TdbLWpF1hT5vKxwpZC1eNQXjYfGTm2SgPO3H3HU9VIE6p/mwA3wRQY314GL6jpOKvZBMqY2SwnpOgHQGhvJjza/C8PQjaHmR22hkybZ0rXqjwwOGTlaN/5GIgNZcqe16q8lzb0/jpp7AqgyNrWJKIopg5fzqWOOHBNlBjhF5RwHvleRvstjwe8F8Or/6r/65pSZU4a+PJwbCuNjZXIWdMxPm49vbEhupBj1XH+NSHbYHipUZYr4joUUptusL4oRaHO2LF46ELTCyAHMLDMrQOgMI6JSNBwxijnwGWmMOgnjhcwlZoF2BJ1SF5XDEspnJ4iSR7TLwnFJ3Ll3yxzLBgHVgcvSISA3aJN6Y4AXa+vYeLGGdJLFQCJIZTNmBDbbznnmGNBZbdSaRgORTKRw685t/JP/5D9FkselYkC1yqM1LeOPJvDKQoKkbGCl+kGva2A05Z5AA4FsFjp69zvv4a03v2PUG81WG0enRdS5WbbqBkATiCagTeCXbaAsHZ0Urf3Mwr59944Bmcl0wrIQ66UKdra3UTot4nD/wPoWj0aQSbAA09DawJ/TYtHAX45tbjKP77z7Dt7/3vfQbDUse5XUFXyGgVzVGk4OmdFaRNQyusKIxZMuO5xFEUMugy+RSruM7Dt37O+NjRf46ssnOD45dIXrMinjsiYVAIGVdNbRIvD3T37yEyxfm0V7ANQa3FyH6Hc7ODo4xOb6C2xvbaF8VjSAjqAvs1fpeFNGGs2647WuVCyD0DiLRyMzNggoGcB7eox4NIlcLm/PJkdqOpVDNjvpCqBl88ZjXJidM0DInOKAcz45rrvbL43vlkfJOTedDnk9yVNKUChmBgUzcplR7JzOLqo8pj3W56ReIoDBTH7KO50jti+d5lppottxxW4M8DZqDEc7w7ZRj6TTE/a72WhZdjnX2Btvvm7rjAX3mPHKAlCk47DatiwWmUxZgUoFuShHZ6WigfZyLkilwuzhaCRmc93utywbdnvzpekPHr8nUNwlnzKpLLJZWwccb36fz0/aZynyF/N3nJzPLEK4bbxmpNfgD8eI7Xi2/sIoA8hVyABAJuf40h+98aYVjcsygzEIBKLA0aHLgmbxt2qpYnQRBN4JujNVg5nJpCQhMMZnTJGSIBpBuepA2b3tHVQrJfTGR+FJv6FiIJTjyamC/W3j03VHUO2IPed5XGGehe2oCyYL0yjMziKWYkZp3wpDPv7qS6PWyaaTWFlZwsL8jGUknxzxqD9TnljczBV65DotTE2h2mA2bscB35Eo2vUuOo0uAv0gRv0hwggjFo0iPzmJRCZh2ZQvNtexf3yE3/itH+LB64+QzqZsrgiQkrLlcHcPH//yI+xvb2Emn8NMYdL0Jnmzmd3PvoTDEbS6bQycGqWfgTRBxHbLAkvMhK5UygbokkuZ9A8CWq5cuYpcdtJ0QrVE7ueGBZA45q1G3bjCCYjHEjE0Om2kcinHZx50hVsp++l0xk5jpJMZy6A+PTq2TP6JTA6TzPpmEdbKCUK5CH702z/GzQeLFB/D2dafneHpF88QGYbRrw1QPCxi2B0YPQXbyuxcUiudNYv46uVXODzbRWDUQzTG45BddLoMojUN3LGCoU3SLkygMDGJaDBqxQ0JEoYCI9RbddOtPNHC9cZrK7WyBQICkQBC0aAF0Ki/eDKA2c+kQCEXPtctdfGPfvhjez5lYNRn5mkc2eQk1p+v4/Dg1L6r1eomG+SIJgDKzDNS3wz7pPApoVwrYXZ+BtduXjPbqXRaQiqRQSyUQi5TsBMaFDEC7xOTGQyCA+ydHiDAYGM2jkyWhW3dqQvupY1mx/RGMBpCOsvM9zaCoaEFQgiSJmNZBPphlI+rOD48RaA/tDFIRmMWkCFFBuuLRJMJZPI55KenEE8lXcLMiOPWtDYO+7B5mc5Mmq7u1JsosyBtrYyz8gkiiRCu3b6G1RvLiGSiyE/FEU0CR0ddfPnka6yvbeGsWLXCpVwfBJ9np6aRy7iTQbVG3YJ6O7vbaHaadrKC4zc/P4trt69icnEStW4TR0fHKFUaltHVarMw2tA452/cuoF8PmM6plJpGKDNTOX5+QXTV4FwH0MWOGTG+RgkajYbBnoHggPbT+7evoW5uZQVwCPVx9lZ057DfYanJ1zh4hrZNA0Nr5VrRllD+o2rK1dQKOSQSMbx4OEryOaz5nS2SZPFoFAmDUbh+ghZ8c0mOf+rFdQbPHlA+o4Khj0Gs1vodxtWHJZ7jXNIqcN4AsSdIPQTOOSn8LcPKvt2ouz7y7a6wCuzOaOuYJ+AOu4Jyn7l/xmM1jt8MM+3weU8m8MejdrzBFzwHbz/sp9FiiqzN/tjCgOe3honuMj25XO5J8t2vez/uesuMkw1PnyuwAj6j/TR5GO6QtgXRe2lE3mP2cFw9IfOpr3gxxaIIaBKNj6fp/7zt/qpNjDyovf5fpU+M5rC8btkf/t+kDLuL/ueF/1xAC7njLpQvqF8jXM/dQxySCYu+xccO/nt/vxn0q62DedRWIV8DIFYGi/5FT7Iws+EFZg8eUUX+R2D+RozH4iS/BCApkwJmJKvprEajH1G2g1sH+/T8xT40JoQFQHXszst5mThsv/nYwTyydUe+ZzM7BQGY4B4t3eerMD3UE9Y0AdjipZxvzWOfLdLbHDyr7Hx6RIcruCARgbl2S75XFp/bJd0AZ8j6g3hQqpZIJxB8y+Z9eVAvqbk0XRO2M291iDHVn6w6C8v6yX52hp39c384XFmqdrsg/I6zXsZjD/3xce1oPz50dj5a1Y+vu7TnPkZsj4o6Pvxl3EZyokwOQXdBK5qDIXnsC0CSf0Tx1yXWgeUCT5PMqe1q/f665xzxu+VAOcDrLyO7/Dv09pSu2wd8nTbeP1yjHwdyevVPz5HmAFlUCCsT5tbvQAAIABJREFU8AitLT5L+4mwAD1fgLi/T8THvva3dPqYPoft4fs1JvSheJ0V5GbwcFzwVnPL5/L/khn2kz4Xr1WQSuN8rj88Xa6++0mCeofwFz5LusH001ifiOtdMhocc/szAczJmzulz3vs9AM3HtuzHcWL+u/jTpIbyZcvE+dBjP/pf/jvR5pYgT0+SCmgTRuKbZrjYwOXlb2AQX8jUvSR79AGrM3Frg84w0MbuZ6paIUvGD6ApDZrMfr3X26f3x4+X8+53H49y++HAEVtSlo0UoziD+J1AvLVVy0ovdNXgOfKY+CML1+AL/9fwLrfL7e5uaiW2u2D5uqDf4SM10lZahHxt4wUKVT10b5rO0deCtpX3u56N69aRJo3gZi8RpuOjCAdabC55WlKcgmPubt/3Tho/mS46LcMQgGM2pwlxzKY/Aikb9jYHA4dP5Ku1eYuedLYSuEKgNZC9Y0qv326X/dJBnxZtD6PiyhIvmRQSe5s0+25I4qSr8sAv7/4/fHTxuTLl68gTB7GHF5S+PxeR1D0PhnY2iykiKWMJGsCxn0jQmtBSljPkDHnt0d91jjqb97LtvgbkpStZNqPnurZl39rffgbPo0NKnkCkNpItQ40907mHbgn3ch+EIC2TT8YMADFDLVxkRcB0Dy6zeI8BKBZeBD9JOLBHGKBFMKjDMKdBLq1FhqVEoa9FprVM4SCQywtLrhMu1gU3X7HaA4Ojg8MgOER1nKpiEa1golcxjKwu+Zsha3qu4xKy3CqueN9Krb43/7zf4G7j26gVR8ZWFGvNo0/+vj4CAeHO9ja2UQkGrCjOARGS8Uzy6jqtXtWBG9ubhF3br+Ct954G4vLKzg+LRk/M/l2i8VT7O/v4rR4bHzFHH9mfZ5n1yTiloXFfxwzFroitQiLo9HxZxZomBkNLMwycE4W+XG5vivkea6UTdfxyP33Pvw+Xn/rDeO8JUhs3Mn1BtqNpis4ViVXKDPCHb8ksyiZRZbLF4zDlMAdAdzf+NGPML+wgOOjIysU+HJjE5sv1saZNqExN3QDyVTCChxOzk5btudbb72FN77zpgFkZyV3bPDkmED4HmqVko0bAWmCRLaHkut0XOFc0W3KUjLqnGMDf3tdy3Yj8Lp3sH8O5tL54CnOqcIcpqfmrABWABGsXr+O67deQXYi7wqFxhMGnnXaTTz7+ilKZ6coGtd0Df1uEyNm1zJTj3NrIAIrrjvDzBk2LuDmO6GUO8oOs1tbraZVDTckY+icIWZoErhie/ITU5ZJyeBEKumO5L14voaNjQ0Dca9dX7W5OC6eIB6JITsxiVazh1EggHQqi9npOdy+fdsKJVJ29/Z2sLb23AomOnB9YAAY55LtNa6yGJ2bvmXx2XiOMzEoc6rITUCKIDTvYQEt6TXL5uHR/3Tasq7Zz4WlRRDEJd0JZeS0dGYBmE63ZzzW6Sz5cpeMSmRxaR6RGDPiorYGaQt8/OmnlgHdNJqUngGFpn+HAaOC4ZiQluD111/H/PIS+sGgcTDv7WzhxbM17G29ROnkFP0WZSeIqWkWl8wgGYsbgEY5Oz0rossj9yys1u/ZWBFg5zhQxplZzerg0VgcQQJ8mTT66GNnf9fA+twks3jjCAYGSCUI+FGvBSz7cnN9y4DJ5eUrlqVNWZHjz9NQlL2RBQtyBtyhx+O6QQNW2a9ILITdoz1UmzXjVn7z3TfNxiuX6+iQg71Uwtb6Bj76xcfYfblpAPS15WXjEGbGudE3tFpIZrJG3cEx4rOpFLj+tl5u4Msvv7RAGSlayOFNYJrAnwV3Go0xFRKL+9XR61E2gwY+c96YmUh9QTocct/VmnUrKtftdLCyuIyrV6/auBMEJaDI4BX1OjmVqX/i0QTmFuYNYOwHh8gvF/D2++9g9f6M45CuAy++LuHLT79CsB9AoBNCs1S3TOpQwDm3zOTmmB5XjrDf2Lcs23qjjF63YSArA4AE6bgvsU+cj3y2YMAz95eBgdlxy9gnfRLXIbmc81MFBMMhCywVWTggEkBv2MWVayv4wQ8/xJXlFQNwCaZ//MtP8MkvP0EQQdy+eceoLzrNDgLDkFFGLM1dsQxhrmvqHtIwVco1a9NELmdA1knxGAcnewjGgOm5Am6+cgMrq0s2h7vb+ygdVRDoRTCRKiAWTpkcDIJDpCZSyEym7XRPbzjEwvI8pqeSYFINITfqf8Yd115s23vJld/p1o2bvd/hSZMhUrEEEvEMGvWuFTVNxxNIpzIIDIaWsX50dOKCcvGEUWaQKipGbvhcFnOLCxYM4pof9oYo5AtYXlxELBTC0e4Bdne2jEKiUj2zwryvv/0ICytzBppHEnED9YnV7mwf4Od/9Qu8WH+J2alZO+0SHoUsq9IycwddhGMhTE7l3SmMRtUoUhgAYOCmN+qgNqgbR3UgGEar20Oj3UE8mcLt+3fx6sMHmJ51vNLNuuN0ttMxJ2cW7KNeH4z66A9IZcECvI62isG3au3MQO53330H2VzUaD2og5ndz3VGAJq6nQ4kgzPzswtIJ1IGQtcrdezv7tlpHp50ob7nennjzdcscMUgCbOXexiiMegjnEwiFEsiHIsToTTe9na3aRnk1copuszo7zfRbTfQqFVt3bn9htnQNTvGf9mvlK3G30oM4TWyDS/7VPI/vuVb0maOOX5oOe5ywA08swxUl0mnBAsf/JFfJBtWNqieJeBK9pb5MQKMxycDZStT7zv/1/nPLNrK5wqUFFAo/0q+nuopsC2X7XHzyUauaJT8dFKOyR5XX+W7OXv6ojaTgbJhB5pxPHwAls9gmwlA8z75oOyD/DXzgcIXGXyyt+XL8Lk+AG2A0eCCs9oAllj8PEPOb6eeJb+E92nOBOo4X8nZKwIsZbvrfvWJ11B38ToBTNbHcVBA/fflRICinunGwyWayKaVreSDpK49DuCXb+z7k+4zB+hQ3ykbULKte8w/HssJ543XS+Z8P0/t0jrRCRS93/fZJRv+Zxo7m+NxUbXzMR1Tb2h9xqIuSYs/kgkBiBo7A8bHiXqimdAYKngjkGw07p/kwm+XzeEYgBYGIdnSOiU9Gn98v8z8eo8K1ccv5PsJsGYGtIIv/MzXNUrMEqDq40aSL+kh4TH82wcQfXBVa9T/TO3xdZvvEwuP+HX4geZAAJ8wHR9nkv6RLyucRZiJFcUe29KaGwHQ0n++XHI9+8lfCnYIJBUm4ONMfla7v641BxxntssCG+NT7fzNdaH1K/nhb+E5hlV0LvQin+3rSH4v3e7vI+5k5repXhTM4f3SBZovydOFTvRwtODFaRmNsa/n+Cz2k2PLcWN7hBkKB9N64rXK4D8/aTAOcAlIZx+F62jNSD6lE4S9Ud+JwkRZ3dJD0ssCoKV76XvZWh/XvmHyiVs/LkjDE3S2TqJO57qaQm7/1jqTbLE/nFu2z0DrcaLzt/Tp//gv/7kRFEmI2UA2lp0Rf4eAFy36y4CXP4DaSPlbwJHbKC6KH+h5JqShi6Jn6oA5tmOeHAmGP7m+sSKA2lesGgC119+Qda8WtH7r3bxWAKw2F3/zkIHD+9QmAW4CJX1A09+UpbB5n56jIgj62x9bKSd/8/cXgzYqvcMfA79//L8mX8LiKy8fANZmdK4Ehy4i4z9DSszNkQMt+AzeS6ef7aWxzPu0CUoA9V49g86vDzhqM9HcKQrly4zu9RWv33dFxyXDXAR+xEuyaADZuAqyFoUz0hxnl/qsRcT5lREko1YbLN8lGfIV0IUh6SJG2mAlO/3eRQBBffblV+OltmisJWOSVymAy/Kt/vh98uVPRVK0gbLterbGSTIjI1Bt4W9FE/md1rnGTn3k5y6rzSktRfP8NvtyL0WvzZf6SFkCBvKOnRLNGX/LoJG8yHDVRnhZh2m9qY90yiQvfoa39AuP/fpttPuYYcAsJALUIxco8DOg6dyEw3EMemHEQmlEghlER1mEkAK6dFZTCPdTxq3aqpZRL5+idnZix+JZDHB6smDjRcfx6fNnKJdLSGdclaMuKTKGfcvSS6TjlmVMKgxm/JBDMxFzx6R5byxCB7RjnMf/4D/8R/jH//gfotHq2vfNWscALNJPrG+s4cWL58ZlSRCOAAd/mCHJ4nrMTiRQkUmmDYRmYcOZuUVs7WwbSEfHl+8j9y6L/bW6rfNjTuQG5rwxG5TGea3RtGM8Nl+jAZoVB0SzAFSBBQIJ4HUvCnjQUNo/PDB0YmllGR/+xm/gzit3sL2zga+/eWr0G3w+M/xI70B6D3PaAqQFaNnGGU+mLYuUGWid/gC379zBO+9814AuAsYsYre5tm48vQT26MzXWzUbJ2ZrEcggPzQpDpiF+zu/93sYBeJotrvIWOHFPQPICPLxecxuiow5GmVkRYJhmx/SdRDEIectM8N5D/la6exvbK7h5PTUgEf+Y8YnKVAKhSksLlwxQIqBq7v3HuLGK/cs25WgGcey02gaoMiifATkt7deWhFE0qkQwHH7KZ1gZ8jRdpCTrkxqGkvMIub+T6DvZz/7GUrlE6Om4JEzctUOeszKzCIQihiIHQ7Fcef2Pbz33Q8NhCZwx6zoL371K/z8539jQY6rV6+YPHEu3YkS8oj2EY+ljOeaxSlnp2dsHgkaM5v+xYs17O3tolGrmNw4LlRXAMMymLOkKckaqGIGD+kmeIy+28XU1JSBqARaKJfMRCcAzR8LiAWDBj7zh+/jWiNFAPewubkFHJ4cm04/PDhCqVI1uQlH40bn8MEHHxgATXA0To7xsFssnz9+jM0XLxAKuJNSDGhwbbBYJgHaTDaLwvQU3iYwNJlHKj9h9Bfk0l57+jW+efwEO5sb6JEKI57AytKirRkZmeQl393fQ73WcAX+oo5PkAXTCHJRF5kB3R8hGo8hnkgZaEYO3G6/a3zF126uIpWOYzDqojCdNa5pBgy6rT7+/E9/ik8++gTxSMIod5g5yyCQjMlOm3s6wf8UUvEUsjFmZwZtjcSScSRSUZTqZQSiIXzwgw/w2psPwVPfLI5GGd57uY1nT5/hy88e4+RgH+lkDCvz8wZAM0jAvYcAKkG4H/zoB7hx+xamZmfATLDT0qkVOXyxRpnYwTdfPzWuXhWp5FzRuCfPLzNuLVt+dtECIryGP2dnp3i+9szWGfUnszxPT0+scNrSwiKuX79u/O3dlnMcrKDfmGKGfSQQwDExXt5CDtn5PBK5NG7fvmOfHR+cWoHCWrGBCCKIB5I4Oy2hU+/YmnLZw+50QXPQwFn3DO1RAyfH+zg43DVwj5UQebJmZWnZ6Ca6TcpqBOFAFMP+0J6XJxd1JmlzSr1I+ZiambWCk60+uYvryOWzuPvgDt774D2svELuXzvQAFRhBW3/5q9+hv/n//y/LUs8Eooim8pgcqKA+bllFPLTFhRi1jI5uXd5OgUw4N1xBIYs07rUqCCUCuL977+Ldz64h1AcILXv1sYp/vavfoHGcRvZBDmwZxBPJiwwMQqPUJifsMKEhOyuXlvB7AzBGqBR7RtFSK/dx9bLfTx9tuYCYMaT3LdTHQwykvchGIkimkgjEotbprqBaaOg0bcwAElaI9KikCKCJzVr5AzPTeDNt99AYWoGG1sbFlSgXinkJszpYnHOZqOOo4MdnBwdWmb2D3/4Aywsz6FDZyw4QqvTRCqTRqlUwRefPMHHv/gVriwsuwKMrbZlx7OWQ7F8gms3rmJ5dckCILRhNtde4MkXX6Hb6GFnbxul1hl6oz4S6YwFqAY8KbQ4jzfffhM379xEvpA0yo9a2a3BWqWJo/0DnByf2cmlk1PqqD7yU3njU2cAs9NjVnoFr7x6Fw8fvmp6j2NIOWZBYQL0zHKOJWN4/c1HRl2ToBpk+Zquy+InDUutUsfLFxtYX1vD48efY3amYBQczIri/sG5aweGCKVTdrIomc0hN11AnKdk+k2jByuVj9HiKYpuHf1BB13y3cKdmm0zyjDqIRB0maP+j2+HctzkY8q290FO3+6UrSq/g/aQ7EizzzwQ1GzekAsGyY72/T/5L7JtBbzIlhYYIBuTe7xqqlBalfwjP8XZnM5e5N4ju1igonwF+Qj8Ww4+2yK/QKCStWM0ML1iAQ+eTmy7ZBUfcJJ/5QAZBwILFGAKoZ7rA0783mXAOn9YgCv/L3+ReoCBHKMfG/t/fK/vr2ps5KNeBgMFgHPufeBM7fezMgW4KIOQxYZtLL3aCZp32fcCm/k3ARklu8mnZZBYe6b8CvkK8vcEbAm04b0CxgT6+f6qA4SdD8lnXwY4na/oAJ10KnWe0Ccf0pdxAtAOPLo4IeCD+PJz/KAA2+IDWZd9K7XLB7PO/d7RhT9qa8krMm9+o1fzSwCfni/Q14D7ceREa0fryj9lazbxOKNSoKcwDc2PnuOD/j6WQZuVf0uu2A/pBsmFj29objkG/J4Z0MK7pGOEJQhnUP8uy+6v0xnCvXwMSLLh4zTywX2/3H/vZSxA60NrS3PIvy2obWt1HNTwThyoHbxePr70Ia+XTrQTbuOMdeFdolzQu2y8PBogtlF6Ws8ScCrAk99rLoUBnevm8clotUH6T+PAv/1gkeaWNp4Fb4w6wgX11S4FY3ydJzmXPtZ655jxWWojr5MeZZuUUS5dpHb740z8jveYTTQGhyWr0tMq0Mjx5GfCKAROS2dqv5Ge0bX8Xt9p/1LSkPAL7SEcO/WJ+4ICKgK3/bngtbExI4XWLgFoh2e4RCXax+6djpaVCU78nglZtHe5P/GHz9I8qn922nWcHW/BzvFpGK0r0xPigNbikBDooRoEfq6B1WajjVUTpAZosfBvy0IYbxAOMXfZVhRQDhQNBAm4JlbP1eLkAGigtUmqffytSIUWmyKXulabkQwcfzP03+ErDQmyBJ33+gC5D6j7AK2ERW2WotH9mmj1sTc+qiWF6Bs1GhcpIz1DxoA2RvXBV5S+AvMVIK+RgtbzpEiVFi8h5+fMPJNwSwFpHJ2gOm4yLV7eI4PEj175ys8fCxlW2gA1XlIKihKpj77C5rWaa82pFprGXwaHxl3yrd/9cQa6NvXzjWncJz5Hz1a/JSdsm76XslTUlH9LLnzjRMaelFm5VDmPKPqKV4CDAG9tIL4cSj60/vyNVuN5ebz8dWPPGnOOSnZsTr1jZAJ/tcHIQOA12rAE/vKdkiG9R33i9eoTP9PGwuf6DoZkk/PGz6nAtOnyfdrg/eikb2DxvYqs+pu0v7n7cqz14BuU2lhlXLrnXXD+qY00MYM8fsrMgbEhb5QPI26cDOQxgyGBAOKIRbOIBbOIjNKIhZg9mEV4lMSoH8OgM0KzcoZ+s4XaCcGLImYmJjGTL1g2L48iM8MzHA4gmghhemYSU1MTlmnJHwIjparjmUxk0pZpRhCS40Wnk3zDBOMMhB508bu/+7uW6cmxJHBIHU0Ab/PlGnZ2tlGsFG1joUPLvtKZJ3hk3JKdvmWMkaKCGaGxeBrFouOTNJ1JwLxUNIAsGiMdQ9R0PI+Uk3LCsvoG5LokL7GLfDNrtUdqkdEQOQLc6TTqFXcMmM48gcazs6IVNuP1M3Ozdjx5cXnBwFByX9t+0miiWW+B1AXkW7WiCaGoURCQliOZTjsaCSuYEcXDR6/hvffew0S+YEdl9/Z38PUXX+LJkydWlInvSiRjBl4QXOex7Sj3s0TMnnPj5i1M5OcRSyS5kJCbyGJ7cwNnpVOjvmh3WmbAE+Dg+FgGdmbCstR7zGANhrGyfB2LBC+S5C5toVItWuHDZ2vP7Og2ZU8ReWb/EoR2BcECePjoDTx8620sLM6j3ey5yHpvaFm3pHNgVvfh/p7x9xn3JlEFy2hhlqXLPGZGK9fS9OwcspmcjSuNUYKs/J3LZfHTv/gz/MWf/xsEgyMsLsy5I9RDd/S43eXR1T4i4SR+88e/g+998EPkJybQaboq8hzLP/vzf2eZb8y0o34k3QVlL5nOIJnN4vU337aM22xmAvHxmmefyQO9u7OJFy/WUSoyE9txovKHeoHA7PyCA9YoTwTq+Y/g6DxBzfG1XDsugyBoRhP1MrP0mQU8VcjbPBOg5ucrV646nup44pxS6PSsZPPHn/mlRRsvUnXQx8oX8lhcJBDtjFkCpFyvXCN83vHhkRXUYyYZgUsGrUhvce/Bq1i+uopAgly9QKsGbG9s4LNffIQvPvnMqDEYOLp6ZcW4oM05jkVRLJcMgK6Uq+b8ZzJpkx0CmgaAtDvupEYfRlWTzeUtyF9pVhHLJPH+D97D1ZuryE/nkJ/KYWImbdTo8UgQnQbw8vk2/vf/7f/AZ7/4BDeu3cCNK9cNjGVfGFSq1l3wgIGoRDyFqeykZV8TDKDcM+tzxOyvEPDD3/4R3v3e+4izWFpjiOJpCY1KHWvPnuOrz7/E6fERMiyESLqfhgtQUh4t4JuI4ff/4A9w/9FD02ssmMogAeeSWRmffvwJfvXJp4iFwlicXzgPfrq9NmRZsfF4AvdffXQO/lEGGGQimEbqHhY1jMVDdhLDCnKGXbFWFsai780AGIu5UtZIhcP7CW5yHTOwEUnGkChkrbAguYepH/n+dCKDYS+AbCKLeCiBUCCKVr15nulWLJ853ZsIIZ6PIzeVRjA0wkcf/y0+/fQjOwHAANj7734X04UZ20++fvIUjVrL9Bb1MXViNj+BWMLxXrKQZLlK0HkCIWbxjDpWpPAP/9l/gclFZqqTcqll+pFrpEzKo51D7KzvGEUIQW2CtyyWOJWfQTLFkwIxZCYmrADs0cmx6TwGPC34HgAOjo/QwRD337iPG7dX8drbVywzuNsBNp8f4unj56js1zA9sYDgyNlK/cAAvUAfyYkY0nnSmwyxsrKIbIYZ62eoVYqWLX6wy5oCxyiduaKvN6+vWlCUfNM9rmWETS+3CYVHyPEftj2Pe1IimnB0EkTbCfYwoz0QQLPXsboFi6tLWFhcRrF2iq39LdPPHEMKTTQSRpJ8860GDna27ajp++9/1wGvfZc1RXnkaYQXLzax9tUGNp9vIhGOG1c2T3Yw0NQf9nFWOUU6l8Kte7dw69Yt0+Vb61son5RwsH2Iw5ND7B7toFyvIEw6r1QK8XTSuNsfvfk6rt9cRTwJNFsDW9/UQZ1m34o/1ssNlBiYfvrUuMAnJnOYmZlCrpBBs103gOvm7Ru4ceemOY+cMK4rngrgGmIBxldevYOHr7+KWC4ANIBWY2iB4Gg4jk69jdpZ1bihd7a2sP7NU1sHvU7bAGhSMYUTEQzjEaSnCli9cR2pfA6xXBqT05NoDwiCl42epd1pWBb0kGDzmLKCz2i16nbai7RQFuwZH4X3HXnKh/wLfi9bUDaa7E0l/yhQxmcY2EVBHYObfmKF7FPVYJGtKDtXtizfIxDUt1vPfbJxkUA67H77BYicJ7uMi80LEJDDbmM6BsYF+ioJyLXRnQ71/SL5pAaIh1wy07ldbwWw3Y/GiL917Jp7tcbKMg7HGa7yvXmf79cTgGb7BCT6Nry1a5wBbetinM2qsRRg5PvvnB/fp45H3Cle2e2aK9+OF8jl+/6y4eOW3X7hm/s+iHxRPUuAkvwkjjOD5/IffDmRfybgh2COMBCNpwG0wDg5xtEOyM/wwUoHwjsgX31hW6hPybWujG49T/ea73ZObeiCNvIf5aPLxuHnSoqSHGoufbmU/6Z3WSCJPtgYIOI7/TXGU0A29wHXT60BzSH/lr8l39GXPbbfH1/53edz6hW49MdfMk/Kjcv+nebeYTROb/C5Co5InuSb8369T/IhP5IZ3/yhXWgUVmP6EvVFoLRkWQlJwrF4r+RecyIAl31Qu3wMQT65sCJlwPvApsZC7xf2xnsFIEs2/exaPkNtVx994FjzqzZKt4prWKcztWYkC65AcNLGx2zRMWuBcA9//evZfAb3HPn3nB/59ZIj6SqNky9/GnO+00809XEOAtCcOx+A1jpl/yVH/F5+FN/JsTNZHNMXabwlM9KB7kQda4+4BBPtQVo/DKZyXBSsUnBM/dS4ss0CzoWHSj/7mJCvu33Mymz68ekRX0drjKSjtU+c7ztjpgQfb+E1Phjv1pcLmDEgyNOu7rk9s4P4k4i68WMf2NcJ0prl8+YLSudJfvlu9pFj5JK3nLz8/3S954/kWXYldsJ7lxHpsyqzKrN8VfuZ7pke283hkEsOhitiF5BIaAV92X9CkARBawTtErIf9EHQSoCkFaBdihQ5FMdwyJnhzLStNtXlTZpKG2nD+xDOfXEyXwd7EyhkVpj3e+a+++49975zpT+0LqYX/9l/8Z8MNdkSAgFa/AANH19pSMB1kPoRBz9aoYnQAS5B52D8jcosHW1ILa4EVcLItrThzckaZeRK+Wtz+4KpxZWC0CTpcFQftPjqlyZH35Pgqb0zxX1WvdQXDLWv39qYmkMJmJSEAOjxudecnAq68cq6fzocpVj9Nv1xSNDUhhS5vzHd4eiMmHElYAGEsONEFoDoP5OfDwcdj5iMNM4FjSopPx1+Oqi0mTWfWksdYlpL9VlG4/gYNX++kjdAZCQfzklOnkaCtR6aA20SAdCSB/9AUdvjhoVvMIpjR8qJe0A/7Dv3h5T4uPHJ1+k4+XOi/eUfav6BpfX194w+q9ekfPh/HwQ/7Zj3Rzh0ZjT5ssu/tUZ+EEDKnePk34pq+XvQV5xqRzIm3aI947/uf3Y84MT1cVmTZ3xIkil/XGpP86T++rKv+ZJRLRBa7WncWnfXl7Nq3dqH5JIcBoKWCRQacVFFgyMep04fvW4A8WTeAOhIKI1QMI3wMI1ENIdMLI9IOI1wOG1Xs7v1OgK9LkL8XrWG1nEVhzv7qB9XUK9WLcORB8Iw1MPs3BTmFqYtY3Bja9sOhWqtYc49AafcRO40g/Vgr4z79z4zPc6KtY1uywCbfMHRNnBcxpFs159YwCxiV4V5PZlpwwQzJUcEWFgAa3pqFpd4bXdmDuFIAnt7+wbMmJHHeH1cAAAgAElEQVQ3uvlCVIvXewNhV4iF4CEL3/m8Vzz02C+ug+P2DNmVyFJhAo1K3RxuzifBHl7TLR/s2+eZRUjwjYBiJBY0sIvAjP0MnMPJzEVnLDn6ERr5fLYMTYKtN27dxFtvvWXZbMwWJlXEx7c/MfoKZrJR7gnuJdMELTs4qpyg0WwaoM2oNjMO+wM6UANkUilMThUt25jgbrVasbkjWMYfgnR8fqk4Zf1ncTz27YWbX7KMYWbxkvIkEBhgfWMVP//bn+HevbvG502d5viYYdQQrgpx3ADob3/3uyiW4iAmXKsNcLJ/bJ8/3Csb+PnpJ584J3PQB3VdODDiUzYAoGm8tpTzQrGEydIU5s6dN4DNZd0SsE3i4aP7+PP/94+xu7tlgC0DE2STpPwxW9XA1YkZ/M7f+z5eevF1yz49PjgyoIvA3t/87K+ND5vUK5QlAokceyKZwguvvIrrt16wAmj5fBSpOMfBoErPaF22Ntfw8OE947Q+OChbVWYZOgSZ+c/a3N236/ocy40bt4zbNhaNG7DMApuO3qExyhRhMcAdA0SmJovmHBL4JBUDeWQZUGCGO6lN+Cy2wc9TlxKg516hHHFt4knyOZ9DIBS2z3DfsA9TpSmb38rxiYHSbL80OWkysHLtivVvcm4e8WzMMhwblT52Njbx8LM7eHzvAfa2NnG4f4Ci8cXOmnNEudvdL1tRRwcERw2s5DlHQ486mUUVTcZjKcv65d4mz3F70EEin8arb7yCy7cuYXphEqk8LUug22PW6gBRwnZ94P2//QT/x//6f+Lhp/fxwrWblr2dSqSNv3pnf99uUjA7lvuylC+aDcAbFAS2hkRiQjBqgEKxiDfefN10DfUBgV5SWLC9g909HJT30SQFRsPxtnPeCHIzoMSs53/0H/8jXLl+DREWlRwCO3u7JgP75TL+6sc/waP7D3B+9hyWFhdtbWT8s0Ani97x97UbN3Hj+i3nXLbqWF1dxa9+9XObr+mZklEYcf15g4J7lGCv2SKBsOMrr9bs/GbRS6PN2CubDDGYQF7hWreJTCGPiXzB5Joyz0ziRCyNXKaAWDSFdCJt1AuWacmZCDnuPGalZ0ppzC3O4uatG2QvwP/yr/5n/PjHf4lGpWq3Ad765ltYPLeIZ09W8eDBI0eF1OmYHJGPl3uRRRgPDo7wfHPTAlPMbI0ko5iZm8E3f+Mbxre/R7qM7W0bD8+7SCCMeqWFfKJgoCM5oVk4M0JOb9LcJNOWsTwMhbC3v4eTWtUA+xDpctJJC9gx0JksFDC/OI9UPoFzF+bQ7bdwclTBYfkIlXIN6IRRyk5h0CHdGYx+pIsu2oMWOsOu8QUnkmFM5OKo146wX97F87Xn6PdYMC0GDAkStTE3P43ZmRIiBIubLIS5g92DQ3QYPEmnXYHQSBwLcwvGa8/55g0Ml52UsKBlMBqx4oTM0KXfcVg9RK1bRSwVsTGxCGKn2cD28w3sMct4ZxtXLpKeYtp0ruMSDlggkkGbzY1NPLrzCOtPnyMSihh4T+577rtEJolBYIBmp25Z0AuLCxbIeb6+ifJW2eae8lhpnmBjcwONTgeT01NYWFrEheWLWFy5gMkZ6nng6KhlZyELa9aPayZnsaCzb3luPXn2xM4M7rniVAGJZBSJVNwyqHnjh/uUlDyUb8q0bhrceukWrt5Ytgzko4NjVA5rBmwnIwkM2kO0a00LVOzvlXHno49NDzLQwrPQaDSiEQyTYaRLOSxdXkF2qmhBrkQ2iXa/iXqHhWSPrP1G/Qj16rGdQyx45Ox7ZuDx/HcgkGxy34eRDSYAyf+c/EIfoFYigXwZ3lDjj84M+TuyNXUD0U9aGPfxZF/6dvYpGDoCFglkyHcYb8t8laEDWQUGyT9Spirb9oEO2eLKlJUvIttTn6f/+LmECwu8nNnuymJUog+nXVftzTdpuww38+W8TOIzXyBo55jdGBrx4/K35pM89frx/Uj5U+yv2mUflG0u4DQyChD4IKbvg8tGF4DD36LNM0B56Kg5BCjJD5U/4tvykhPfXzeaoRFVxjg4K1/X9OUoy1btKWuWfXUZmGfzru+ZfzcCrriOkl1hGfwu7V217QNUp8DSKCjDdVM/x/09f6xncuNusmpM2ltqV1iJAhwEoAUq+mCi0QqRviQRdzfs2qzT4GwN+X8+tiE/S1gOAWjqYGXo+hiR7Rcve9nHaCTDrbbzP4RBSE4VCKGu9zGWcd9TciGdIhmVHxngLcWI44ln21ZXZEQboECNZFh+otaBbQir4nc5Nn5fzxxPxtLaaP00RsmLD0BLfykBTX6z9I75JomE/eNrAqPP5M1RMWptxv1u6Th+nm0pmU4JX8JXdMNZiaTCNzj/SoT0g0qaI+lZzh33h3AC6QofA5QuE2jp63BhOtr30j1ak3DkjBJEMnEqeyOsUc+kD8U+KxBlsjTy64XRSL60Rgq0jM+f2mTBc+0xJT/yPWWCS9fyPT5fmJACC5IV7RvJiPSMr9uFhUmP+XPI+dEeVyBG+4JtCsCX/LMNfsdfJ/rYBkAzUznoAG/eCqO9Sqo7+dH0L5hsRR+YPpVwJ/6WvhbuwqQzvq4scV+n2p7+r/7L/9QAaAE+6qAa44bywT4dhEqn1+e0eaQA/INWm0kL9bkI3SgD2jcQfGUpigMpA5+7hf0SoKHJ1GT4RoM/QRqLnudHEPlcKSYpF/8wHD9ox+dKSsAH27Vh/TmQMNszgs5Y0I+vhMcXS+Ck5ofvy4CR8SPBlcIWaHf6AO8P9klKSn2SwuJYOPe6IiXjyDcEbY1D7mqTDEVtwtMDdBTd1+E7DkD7HNpaY18ZaMxat/HfvpLlmDkf/I4izJJfHdJSvFK6vDKnw0mHMv8vI0UFTDSvMhy14XVlwz+UtJ6SIY1HgR61Ycon4AwQRTX1XY1TSv6L5EOHnpSlvuMHVSyzx6P+GJcDUgT4MucbN+o/2xXorj0iRaMDmGNgO36UUYrwzJj9u1Iow8Q3HHyDis9WRFWfZV/0PN9I0H6ULGveJSN8unQPn8d2OO9qwx+v5EQHHbOpNAfqH6+Fs4wNN3FUmeNGKWN+Fgb9EMJRAhwJhIMZB0CDXJc5ZOJ5RCIpxFNpuwY6bPUQC4SQjyQQaHaw/uAZ7t7+GM2TKjKpNKLhIPbK23atlwD05HQJx1VSZxzYNeJ2t4fizCSWVy5h6cIiUum0AaG82v/JR7fNgSRgRnkn3QOzpQgI8koms0AIpnMebr30IhYvLBlYUW/WjEKAjif/T8MzlXTg3OLCOQMNw8EoyuUDqxKWzeaMksEi3tG4ga+RKA2zFja3n2NjY80KljFjS3JGQIDgJLPtCGqQPoPZ1SxGSNCQ1Bk6nyzT++jA6Zsh6We7yORcBiifx3VnOzwgeTjS8NndKRvoVN7bQ3fYRYaFsYwvOYVsLmfZkQSYmcHO9ne2dgxIJNAiA09UVLvlshV8E78dM6qZEU7whxnm5NwMWRZMH5XKCRW7BQ0oazQ+KEvpTM6yi/nMUnEaN64yQ/OCFb1zxQJbRi/wwe338ejxA8u85rjOCssQAEpbQbw33vwqfvv7v41wAmhVWKSqZmASAeHNtXV88tEnBkLzyjqpdrgfmZHO9em2m44mya7jRg2Anp9bwJXrN1CcmEQ8GbOr0tXKEXZ3t/GDP/sTC4KkR1eviCaRt9o5oEFMTc7ju7/5O7h4/oqBrbzZQYOl3qjg/ffftaw9AiF8NrPwCEDH4glcf/lVXL5yDZOT05goxI0HtlrllfOGZb3vl7ex8fwZNjfWUS5vm0xzLpgxOzU1ZetHXcDr8MywZVb1C7dexOXLV08j8ARcKEuUHeo7AuvMgGaGNcEaUsacVGqmuwzgL0zg/PklC+bYHA36JhOVqgP3C4WczaVltOeyaHWaxqfNfrEfbIdZy5TBbNoVQSR4lEylbK6ZLUgAOpFNI1UomDyROmV/d8c4oA929nBU3rPChCcHB45KpFS08RDwZzpSOBrDheULxsmaSiesKOn777+PEFym9USuZEEE3lxgdiyzFdMTGdx6/UW88KVbyM9FgBjQpmMbAlqNASIIIs5kyMMe/q9/9a/xZ//2TzFbnEWgD8xM8bZDEgcnJ+j2BgiMOOAyiTjy+Rx2tjftRgbn0jlJHQMom5226QvKLK/4U5fNTs0azQVvdyRjrtAMgTTqZvaVZ9bU7Ax+/x/+A1y5eR3xVMw47pmJy4KlzKBnEUMWkZsvzeLihQv2XYK/nCPefgiGw6aflpcv4do1grvMrq4bXdDf/M1PDMQjAD01WTDnmjcuGDzY3z2w/cosWv5m0I1rzqKE3L/MtDenLRFHoThhGYCkuqAu5eepb/f3D9Got6xQKEHwZCLr9hwDGElyn2dMJ55UT4zG46VXX8ILb5wDkkD5YQM//NH/h//9X/1vltH78gsv4+1v/4ZRY2w9f47dnT0LlO2Ud5HJuiAI5Zl7nrJKXU55otMQjkcQjUetyCIBSfabQDP1ObmKma0bQhzxaBzZRMaNues4p3lLI0jHNBXH5u4O9k/KxndOWpjFcwsg8BVPJDA7v2TjOa4yU7yCeruGHYL55SO0Km3MluZx89pLKORK6JG/Gj2jsOBNHGbKkz5ke+85YmHS8fXAjMj9vQNEIynjn2622xYEK0xkkEhEwaI/DH6RB/mAtDsh4PL1G0bfk0pmbF9srLGg56YFwhwwGMS5xfOuiCXrfYSCaHdbaA1bSBcTOL9yHnNzGaSSQLsBlHcO8Xx1DetP1pCIRJGJs+q7S7LgP8pDvVl3RRo3to2iioGeTCaHaITgfcIymiPxsN2QYLFSyQfn/96dByjvlC2gmczEEAiRqzgBZq/nuHdLRczMz2J6dsJoSZ4/38X21patW6/ZNTknAO2u9joKCWb2H9cOsXRxESsryxaUIF0Pg6sThZLVQuA5SLknJRF1xPd+73dxfqWEo1HAoF1vGYVM7biKcD+IUm4CgR75p5t4/913sb66YXqN5xv3aCQRQf78NFLFDOYuLCKRT6Eb6KMT6KLeqaE9aFuxYwLQJ0dlHBzu2Y1JclUzTsWs/1CYbbVs3/o+ng/iCGDh/pO96V/n9sET2XSyPe022AiI4HuyM2WT+gkufvuyoeVXyn8RwCOQgwCGDyzJN9MzBz1XK0E2tgAFfl+2vcaktn1ggPaDbFHfNhdQwptNso/M/h8B0PJv5ZOegXQsQuyKKJqf0znLbtY1cgFK7nkuAMTvU/ZlC522P3DUe/w5BYVGSTdsx58P7hu79exd+1ZAXH6hxij/S23w+fwu21M2JsfADD3duFW7Wg/Ni9bcB6DlGyiwr/kURuEDnporgThcD4GUfE/gnPos/5HPoL2lueFv+Z3yj7kKSvDh+HxAyrCHkcukYpDjHpSPs8iXlm+kPo6PzZdpAvgcq+ZfMkm/3+k7hw3RbueP2XSjImpm51sCS9ASQjTvbE/7I+RhS/b60AHj8ukiEZdVLTCNgLWwBH1mHCw1zGb0POp3+aLyFYVR8bcPzArb0F40X3sEjsmX9mWf6ypcTIChAGHJifAj+ZP++wJE5dMLA9J+kVwIVOY4NVb5pfI5te7CKJRMwzHzPDB9PDqfNJcCdqWLfPmUHuJr2veSP+1Zs6UiEZtDzYOCGvJJpD99XE3rIZCT7YuLWHpPwKfmQvve7zvlS3zG8u3ZF84x27PzL5Yw+dHc8n0FcqTDtdeVva11sX03qgHGPvN17WXNmY8hCAv0MSiug+RZ2AL7on0u3SE8TXP6RQC0j/3o+dq7wiXVtnSQZEj40/j5JLyGc6Y+8Ttsx/ZXb2jn8enzRgFDO6PpT1vtFRYrZB2XY7vVS78in2Vtirj5PtKv2ldaS7Yv/Spf2u+v6Yv/9l/8UytC6G9KTZoUg/9/KWYJsCZCETEtrgSCn+PkS/nKMJDg8vocf6RsJGg6THyFIKXNz2uiFZWTopHykjL0gST1ic+QoOtvcypGSlYgpvqqNnyAS0KoeZPy8AWBf/vKXt9XH23jBFx0T9/3jQ1fYWo8/mHG932l5a+ThGwcXJQiU9t6ntr3DQAD+oKh0+xnPU/GjCmYriuWwx+OVevFufOBZB2UUjhShvqM5kaHl4BnX57GwVmtgeThiyJovlz7yk0RGWYF+s/U/Kp/uh7jz7sUjb+5+WxuMrWlefYBYL2mPcT+dzsuS1oHmf8eP288WWMBCq0tn69IvNrWe5obvq+11iHifzYUPNv7/uv6WxFHX7n6e1QHiZ4nJa1xqH/jsqk2fFBZDoDmlc/k+2fGiova6XWtu28Aq11/HfU5ti+6EPZTOkhBBh2cknPJjjPoHM+0jDV+xpzZkQEW4m1f2wQ0IsgmYbF1y3CORpntnDUQmlnP0WAa8WjaAJ1UPu2KXQ3CiPaDiPeD6By3sHb3MR7duYvG8TGWFuaRy2Xw2d1PsLr6FDPzU8Z9y8J8rU4X5aMjxJNJ3HjxFm7evGnZg4TGmVXIgnhPHz/CL3/2N8ZtSYdmr7qFYqqIy5dXEAknRkE3UkhM4Ktf/5pRBBwfn1j7jGA+fPgQn3z8sRUZJADJbLBSIW8gaDQUR6XSwOzcAi5fuoZQ1HGyJUZUG8x8Pj45wKeffYJPPr1tEWdxdtkaDFwRtVjEFZzgd7/1jW9acRoauixaxixuUmIcnxyeUmOQGohXhcIsApeIWpEpMzhCEQMbOA9zc3PmQN2/fx+ffPSxZUzu7u8iEggaZyiz2ZrtDmLxuK2d6Y+eoxCKxxwPMkFGygWdHoLwm1vPTwOyE8UiYpGYXU8nNyoBUcoFr/fLIKRvpgwiZo6yOGM6m7F2yRv7W9/5HrKZgtGS0JAkDQeLEN65+5mtNUF8tsk2aIzxffaTIDbX6u3f/i6mFrJoV4HtzR2cHB7Rp8Czx8/w0Ye37e/y/q5lPqaTBObddTU+j2tLA4FzR+qBhfNLuHnzRQPmmeFG8PvgcBcH+7v4yU9+hHg0bMXP7HzsuOAN55/c4LlsEd/9zd/F8uJlA8EIxBLw5fo/efrQMky57gTyeA2YFAm8cn7h0lVcXL6C4kQJ2Sx5WEkVULVr9rXaiRXb3Nl9jtWn5P11hQaNwqXRMAP08uUr1g+CZpzbfL6ICxdXDECWbeACF0c2r+TCZpY5x97u1EF0tcpig/v76A6GWFm+hIsrl3BuYdGS6ZlRSlCVe+Dps8e2V5aXL9i8cX5onLHtHvs1oDM3unI6GNq5OFmctHETgKYzSeD9wqUVK2IZTSWQyRfMeeu3OgZePn34AAe7O0YHwP1LmgrON8dKzmdmQSdSKUzPzuKtt76NlZUl1o/H2rNV3L5924CttWfrSMYSuHHtuuNd3t3BIDREdjKHN3/jTbzylesI5A3fRLU1QDDiCAt4SzxAJpxWH7/40c/wg//nB2ifNBBGxArTJViort83Ht1oMo5qgzQ5FfR6vNp/YsEqBpBI08B5otxynktTkyjk8s42MHA+Z0A0P0Mw0Yx4FmDjfq+cOHqKWNSyn5cuXbCiiplc1t5/yD28u2sUM+SoPTezgPMLi8Zza/ZH2xm9DIsw83lh4fwoS97xbrJo6Tvv/Apb25t2/Z9Zr7xOSH1Dnbextm4c4tFQ1OTn5IS8z7C9zdsL1AOUE4KBlt0VjxgIvbAwh5nJKZNt8p1vrLts5GGARQx7BgRSn0xOFi0jmVRHa8837HvXb17DK196BQuLGTx+vGvjYwG49375LqKhCK5euYKpwqSNiyD6+uZz3L1/13R5Ku2cZO5tywZry7nvotUlx/cESlMsDrpkjkO5vI97n901nmruU2bK5zN5CzAU8wWjrqCuaZFWKhxApdVAe9hFo9tEIh0zTvLziwuWob+1uYMLFy5hZnoWW9sbRm1Cmh9mKPfaXaPSWF66hC+/+oYFmCiLlAfj1OaNpmQMD54+xurqYytSl0rFsXxxCalUBr3uEGvrz+08YXAukY5YUTsWUiVfOIvp8dZPMB7D1775DXz3t76D5ATQOAZ++cuP8dknd51DGYmb7mMQx7LFuEcDA7R6XaQKKcwsTuLqrUuYKAbQ7tgFC5DOvXJQwbMHT3D73Q9ROTixGx3c5wRmSG0zMeGCU3ubOxZwoyOcL04gm5kwyilSdkVijl7w6uUrxrNMe2NraxsfvH/b5CqVSWJqdtLWiLeo2E4wFHag8UTBqDx4a6lc3jVQ3rjzI1ErnNjmZ83RZX9YVDRh67OwMA9mZa2usaDwus0judApgwxo8QyjHFGH/Xv/4PvGx029ygxo8l9vPd824L1VbaCYncDc1KxRsxB85hyUJoqnxdySuTQiEwnkZ0uYOjeNcDKKSq+GereBDslZgn2EokM0WzWjVmk0q664USxs60hqDhZQZOYVzyRdC+b5azpgRKEkH0HAiIAVZY6aLTYCHqgDfKBRADTtNtn0sk3lh/n+IJ8hQEagkm83j9u3VrB09CPfj8+XvctaHbJPfV9L9qdsf/6Wv+j7jAwuyab3QZpTX3RU9FDPY9BFvpj8NLXrgBoHsshPof6VDS+720824a2XcZ/WB9R4RvrzKh9bvpafaSfwTGM1OyviEkB8P8/3MxU0UJ+MQm1Ut4HnIgsu+/Mjm92XFd9vlBxozD4oJz9Jc6k51rywv/qbOlK+ob7HfshX0TO5fgLtOE6NTWAX7U6ei/J3BTSd+lWjzHSum9qXL8b/KxAjHIbPFaDN+VHmqS/jOpsNwxnRl0hGJTOpuCuaNhi4LMnhCBxVMIjtGeAZJD1h6BSAlt8lTIOFg/05tgd6VAa8gSksx9Z4BCYKS1C/2T8Bmfybtpb5bzRiRniQ+dNewpvmUO9Ln/jjt/DkyL52NG2OSkWf4Rywf5JjgZiSWfmjAiHdHhvdohp9z/fXx/e4L4++XvJlin2RjOhmt98fgd7SO37wzl/3M5l0QQUfQ2P/6V/wR/pTa6i11rpJv/DzfLYy3NlPgdjqJ9sQmM52BEBzfJpr6Tu+rz6yD5xj2gvaj/536YNaPY2+btM4Wg3nIznMRPpSGIjalx625NUR/uPOUldrwJ8z6Z8vwuV8jMHHbaQvOT7hkmZej9gGBIxLV41jI+PnhS8zalv7Q+voA8/qq9+uAg3CNDVG4hQWfAq7tSHHMxPEaNean9hpmz1Bf5v+U7PVsBtexcKEu7lht5hcEFPP9bFhFTAXAM3P+Odg4L//o39uO1gbYRzsErCkxdOk+YeuD9gK2ef7/A4XVRtEm/lzYFbIIe1S3Dqc9F0pVnNWRoUMtUCKzCgCqgiQPxa/v5oYTb7aVJayH4HXoSFQUwImQdL41Bb/7ys4KT3/8NM8+78ZwZay8T+reZeC4//VvqKU/L8Eyu+fns12NTYdpnq2/3+1J8UjI8uUPg1ej6dJcysjsM0rjSxGMQJJpYh1GEjRKJoo5SWB1ZzrdbUj409jHFceGoc2ngwOfl/Kmp9RdsS48SkFFwy5IIE2kRSXlK/6r+fpcNLnfEBU0TDJoxSHr1B8JWRr13OOuq98tbdkxI3LkH+gCRRVf8cPMRlNMnTVF+0LUnBIpjUWvw31S3tHz5H8SybVZ72u/+v5MvZlhEr+zHgZOQf+c2WgK4Of39NelDLlM6QDNNfa074TojXke7pipHkQNYN0kOZWc87vCID29YQZQax6PnJAmNlDpIIUFQY8DELoDxmUKNi/UDhvADS5oAlCJyJJ45GcmZ9AOgnEWBTuGKjvA9WdEwOg1x49Qb9exdzUJPK5NO7evYNna09RKE0glkqg3e3iiAd0JGyg65Ub1w10ZXYeDUde8W3Xa6geH+HD99/B2uPHdrWmUXMgD69vF/IlRJjdFY7hyrXruH7zBcsebDbaduWeMk2nlc+2a76k5YmHMJHj9e8SmnXyOXexcukabt18CcGw0wUshkUe6fXNZ6hUj/DRR+/jvffftUxj416NjYDv/hknINeAGYt/8Ad/YCAWHW6CcgSbnj55hI3VNdSqVbQadQyZpZiIueyHSBizc3NIMzM1HMW1mzfwxlfeRHEqY1elm5W+FQf89KOP8ed/8qfY3nqOSNDRaxBUk6Hg5N/tx6XFi7hw4QIWF5csi47zwCvMH7z3Hh4/fuwyYIsF48Yi0MPsTmZe83XKiQI3lTpBI1JduEOaVwpZbIpyTd7jL7/yuvG8sn3pKAIdDx8/sow19Y3gNHUrwVCLZsfCuHTlCv79//APMDs/Y3zP5b0DA1B4/fyT2x/h/r17ljnJwmvV4xMzJMgZTAeOtAPM6iWQRuB3bm4e5xYv4OaNlyyDzwIHlSOjwWjUK3jvnV/b9wnUkd6EV3fNuYkMrbBVMpbG22/9Fi5euIx2q2dtb+9sWqEpBg7YB44lkyatBQ2OMDK5CSytXMHcuSXkc0UrGsYMTAOouj00W1UcWgHBbTx78tCAEjsrWaysWrX5WFletmAB1418cBMTk1g8fwFLF5eRSbuCb3z+7vYO9vf3LHOz22u5q5J9UptULdOfV3FJufHlL79hGdkEXB0AbeXq8ODBPfzsZ39tc3/12mUDTQiwP3zwwAIHLJZjeoYpf8wUqtXtXEzEEgZaMiuW2UB0JAlAf+tb30JxZso4aQeDoQGzh/v7+PT2h5btXcikLduQBjj3XzjiCvySBzpH7uv5OfzO7/w28sUkEAca+x0Lstz99K4VlwsNAnj15dcsSLS3v4v94wOkJ7P43X/4PVz5iuPqbXeB/eO6ySfPefJp5rinGgPc/vX7+ON//ccoP99FJBSzQn4MmPVZBHRpEfNL5xGMsogcC352TL4+un3biigGB0Hksq5YXbvl6CJYWJT7m0A/s9eZAW02ziBgxiznjsAYi6cxUFOp1Yzbl4UaKY8cO4F6cjITrG4wANDuYX5m3t0oGBWYoj7f2d4zMJmZzy+8+OLoeq0rDLXxfNWAUsomZXJ2ZhrT05OYnZo2QJa0CvtlZmG7pKu1FMwAACAASURBVAlScszPL+DlV79kusn46A+Ojduc2doEtWm8G0gai1s/GfTa2dnD9s4eqo2GZUMnyGWfyxlNTzwVx/r6GjY3Ny0gdPX6NcwuMON1ysZO6h7qP2azV48qpjM7DCRsbqLSqNi+fLr6FI02OZ8zyOdymCDX9zCI2lHVvs/57Hbbluk6OeOKcQYDpAMboHpCiqUty6YOjwqOzpZmMFUkxUUULBjb6LTRJb1AMo7lmyuYXphBOpvGykoJsTxwvNnDL3/5a9x+52MrINpptvDpJx8ZwBgKOLCPARSCyfPz5ywb2WXODY1GxOx9UjDV60b51Os3DfglUMybGINhCKsb60bZkcmnsLS8gMWL56zY6tHRMZ49WsNnnz1AZKTvv/Obv4X58yX0hsDt2w/x4O4jJKlTO100qzUL4MgGITUGnZ7SbAnnLs1hap7c7EM0WnUMB13T94NOF9WjYzy99wQfvvMBDnb2re8EPHhrJ2BZ5yziEzO55G0OZi6n80XLQqWOpG1SyOSsmORUccroqUjH897tD0w/zi3O4Vvf+SYWzs9bljaz7RlEIz2Ts48CRlvTapN72TmHfH6r7ni8rVjq+SlcvrZiN0FiGRcFPynXcO/uAzx9uoad7X0LTKRiaQsSUZ9Qo2XTKaMFabSqVmiWxdi4hgzAUtYO9w6soC/1cCTI4o4BoziZnJg0x5+gNvnru6QEW17A1MIUhokgav26Fdfk6/1AB61uwwLQgWHXbkMReLaco8DQbtCw6GY47AAe2fKyEbn/lNUpEEhrKJtONqvsd9lvcr65n3xH3PdtBCbK5xRYojNX2bq+Qz2eKMW96fso6heD23wu9ZQAB9nzvgMun1Z9lJ8h+5ztyD/wfXD5jOSA5mflU1P25JNybny73YGLzmeUn0RgwQdE+B1/DqkHfb/ZB5ENgAi4JBkBl+yX2pAPKxBGgJPGwdcJQOt12dzysQQ4+QkoonvkM8z3GbgEnnG/TGPy/XTfz/PlR8/Vd3zMQ3PBPnCcwjdoB/DMkd8g/1wAMtt39AVnBRoFBmtdLOHNu7XrA7HyL+ljOFzD2RUag++Tq7++nyifSpmn8qeUdKM1pfwowCPZ4/PSicSp7Wk+68ihOwUBybQ1AjF9+WaAz59zK9Q+Ap1MToeOl1efIQDN9eMrnFMlK2qvSJYsqYVUnzGHRyjRjXYEf/xgldrmdwXU6jXNi/RJZMRVS9tDvqAwA38fyPf0wV6uMXWEdJLAeX5P2abGQ+/xREuOhLnwPX/+hGPwdX5WCVqngYGUq9HC/9tNwNHzfQDSly9f50jmfX2nsQo49t9Tm9LNeqawG0tQHNXKcvZGd1Qw09Fl+jfjfX9a66VnaY19PSAsQNiiZJT9FeeyzStvD48SODkG3TR1PrtLJhKWp3XQehkeaQXZz+iHtH+F06ht9lF73MdQVGRP8iQ9Lp3NdvT3aAud7getk77zRcAxv6P94+9zfw+N63j1XWui/iowpVsl9tzhGfbEpCN3BoYQi7gARafVRDqTRDQUxvb2JpqNut1opJ1m+ivokvq0Pvy+3x8xEFBmVcNLc2l78r/5r/+JZUDr0NLAxgEtfUZKSpPiH46aLD1AC/tFwBLfcwj6WZVdgT0ScAHWFCy+5x/0EnYD8UbC4UcDZZDIyJBC12JosdmmgCU/gmTAhkdsL+HVITCuVDQevu4rKQFi2syaNz1fV6i0GcfnVweHjCOtE3/7imv8QPL7LrBPB/+4kfFF42c/OJ+JqAN51L6/7tbnEQeYxizDSQpACvaL+qr3ZDxos2rNlD3sR8rU93EgVOvqBzIEevsHoPqnOWGhNN+I9Q+E8c0kmdAa+YYSZVV0HIqS6iDSvMv41f9tv/Qdv7ba9OXM34O+8tRhyu8p4qu2fWOK86hoqG9E+u2qqrEOZhmyvtGtfWkRsVERGfVXB6bWTAaq9IUOThm9viz5cindodck9/qe9r/GqYNdYB+/JwCP66IItSh8TNeMrs5xrDpUeYBIMcs40/rImHZ71xlqfE96gllcw2HIMqoCfeYh9o0awgegY7Ec4qkSQsEcQsEkkvEi4rEMkokc8oUM5haisFt6HWBvY4jaTg3NgyY2HjzFxpMnCHXbSESDyGUSODo+xPbuLnoYoNsfoIehZUQunD9noBavrTO7NpFyVyx5eLTqJ2hWq7jz8Yf49KPbiEaClslKgJH7Kx5PGu8tM+GWL13D9MwceoMACgXSMCQsQFKrV/H48UPcv/cpTk6OkUnFjLOYDv6gH0aj3sb0zAKuXb2JidKMZWO72wA9bO1uWKbTo0f38OHtD8CAldOVMQdAGX9z2AwHZni+8vJr+Mf/+D9COEPvEzgoN1De3cGje/fxwXvvGidlr9U0x1y6sNnrGM9stlhAJpvHC6++jC+//hVkC7wubFSTqFaODcz+k3/zf+Pup3eMm5e7rlgqjUAjt5cIAjAj+Gtf+4YVKCStCLPOjMuqPzAA+qc//antV14dTmfcVTCCxgQPzoyUMKoNRytA4JGHu2XaHh0aqEL5JZhVSE9YwTqCCW6Phy17/qRaM5CB9CwyEjlPjEDzCjW5cJlB+LVvfw3Lly6iUa+jekRwvoWDctmyoTnP5OwkT9fRwYFl7DIowMJ9zKgnoEVwkwXlSlNzBvxcvnLD1q5ar6C870BbAsEE8I1WIkk+7D7q1YYZJeF40Iy8QD+ESyvXkUrmLNORhgezNQPBvnEtsw+kn0jE0+h2mJ0QQaE0h4XFy5iZXUCpNINSMWcZ2wcHFQs0HBzsonJ8gMOjPStGyL95pZWBg8rxsc1DNpNxHOFGRRnG1PQcrly+hpWVy1ZIjWvKz20+XzeghRkP7Q6zJMhd1sfB0YEBeq1O34C03/zub2N24Zwzngl019tIJmPY3tnFX/zFnxsdyfnFecuI5R4iyG/Z0CPjm1zQdi70+g70ggsCr66uW6Y95b40M4033ngDy5dWSIJo+5BFKwmS3/nkI+xsbVuxx6VzC/Y3r80zUJpIJS37mcYfr+t/5SuvI5tzWbXkYf/Fz36OT25/gkd3HyIUCFkBQYKwLJ62e7CL9FQG3/8Pfh8LN0podoCTRh2H5YqtF8G0aDCAYjZv9Ddrj57hx3/+Q9z7+DOgF7AM+XS+gHg2g4tXL+PStavITxcwNZ9DNh8Ek8nJhfvXf/kjvPfr95CKpYyuh8VFuQc4F/zXrNct6NEhNRSB1VYHOVJVxN0NiEatYhy7jRaDNgM0Oi2URjcLpLPZBnlpSYvAoAVBdleIhuBLyPbq840tTE5O4bUvf8nsJFJhWGbo6hPcf3DXwC/e6CClw8LCAhZmWdC0Y/zFtVrdsqAJvuTSedy88QLe/MY3LYs1Fk2YPP363Xfx9OkTZLJ01N16c5zpke5jQcDNrR3Umi0DJxNJd0OD4DODRwTiy+U9d0U7GMD8+XlMz5J33HENhwMRzE/PIdAbmq5qk/ahXkP5YA/3H36GpxuriKeiuHhpCRcvLhmFRnl7F4/vP8bxwbGB4QwWca8YKB5y1BEEE8lZTwqLWqtt1CyWqZ8vIUd6hT5s7rtBIJyMI1HK4s1vfx03X51EkL409XILaB8D7/zqE/zgT/8SM6U5u7lwtLePRDyKZr2GXd4W2dm0s8j2J32dAYxLnDzg5Jputdo2dpo/gz6LT7qCbMXJEvITU/ZerV3Fq2+8im+9/VWkV6KWpY8KsP6gjF/87Fe4c/uOBTNfefVVLK1csiDS2sZzbG5uYyKTM1kmEN5vOzkkZUkoEkKnz6z0OBYvncPENGsK9A0sJR8xs1YJQPfbfRxtl/HDH/wYzUrDCsBaIJJFdkmpFBwa9Q75pWcW5u0GCfnASdNS3j3E1tomQr0ghp2BFRujfXhSr+Dg5MiKgr7w6gt481tfxeKF844WAcDxYQtPnz6zQpMEm7n2DLiasxoIotNsWyCUVB4Li3N441uv49qtq4iVANR4Xh4Zd/zB/gl2rYhjHb3OAJMFRw91dHCIytEhDg7LRpNzUnPXt/OZrBW0I4c8sx1rRycGohtQyQzvaNzWjjQnyWTKMs+YFR+fSOH85UVMzJUQTAXQCnZR79XQGjbQ6jdQb1VQbVSQjJNHNopOm75cx/RZs1m12ywE2mWjy+4UwMj/y5eRD+EDlZQXJZzos7Lx+T0C0PI/x21s2aw+oOA/n/uF66LvqV3/N4MV/nVr9c0JKoPBjjZCoIccddm56psPXPj9YRBJP58H7hxwHIu6GjPydxlkkq8pW1vgiABoPdP+71Gcjdvmzmd2fM/y/+Tva54IKCoJRslEXA/Z635yk+xsH9whB7Q/Xh/wkV8mX1f6X3Nl6zLiVhbQRhvJgJERgOfjFpon389k3zU/sut9vILtCPS1wP8oS5Kv8cxSm/Ib+V35XC6p4CwAIt/BANfR58gBLT9SoKoPNBGAdj5W9HOBBflB8puEtcgm1hxrz2gcWkf5kMQffKyDfTPw0OrDBE9v2AZH2akcG8fMzGf5VL7vTb0qrMUsMo9r1uRylPAkP9HVoAnajRjuN2ERalN9k3/NgsoCevkcFWiW/zqO28gv9HEt+fUmT6NsZ92MVWKa5o3/Fyj+ObkbrZ8PvPn709db/rMlL/4c+clSkhHTuyN545i4LjzHOQ/CvhTYkb/q++aSIcmJ5EOY2ri/Lz/ZBwkVMJHushsH7ba7uTYqNCf8TECx9p+oLNgP9ks6QXtZ86NgnzAG399nH+kD+Z/1s63ZZjyRMvnlZ9kHBYmExfD70llKhqMdKp0eCZ/VPjOf2eOTl76STpLO9vcSsR4lvmrOfVzDlwntVV+f+meavzd9fEUypnXwAXsf95NO9vvHzypopiAK5UYBGwLQHLP2HTOfWVuGgUniGbzZLQB6Z2cLtWrFkhrog1BWWHdCGNQ4hsOxi4JDtxc0Lu2lwH/3L/+ZAdD68hcBjTpw/QXwgUj/0Nbk+geqc6zPrgbpALAJgUvR1yC0wbT5+H8dcDpY9Wwh+V9koOgzUsja8NqsUsCaEG1QHQz6/Pg4tXFNuY6KMUjIJCA6wPS++qdnacPYnPddNU6/X74y5Uby10YAh8alw+vM8HHmCl9Xu/78azzjr0kxCPhzIFHEQAZfyHXQqx/RsKPa4EbUGPgZXU/yX/M3ozYrr9JIZvRMrrOMD18xScH6bWoe3KidsaDvKDNb8qv598fDzDJ/vn054ecpfwIidbj5sm3ZSSOuM0UrpWwlB1IyGpNeNxkaRfCk5LRuvrKRwvEVzPg+HV9/fVbP8g0xzYd9Z+iKUPpz6ssPP+ODuJJdHRR83z9AfRCXbSpDWbLoG06+DOtvyRXbHQe7pUDZPzkG/IyfASGQWONXBE4KV4e2H2ySI8Kx+fuQrwtAJwDt73OTNbsZQD6yIcJ0wQlEjzig+0NG/mkM55FMTSIUyiAYSiOTnkIqWTDahcmpGLJZoF3vo3FMZ/cEreMeOiddbD1aw/7z50gEeAgQwElaph0zag+OTrDPokHNOiZKBVy8soKlixddBhavkyd5Bb5nBZWYobu5/gzv/eoX+PDdd4BhD6lExDiOHeVDF/ncBDKZPKam55HJlpDNFbF4YcVdceoN7OrNo8f38ejRA1RPDpFJx5EvMHM4igBi6LT7QCBinMYXV64ZhzTnt1qvory/aVdwnz9fxdNnTywrz7KaRplDVswtEbcrySxnvnTxAv7wD/8Q09MTIHMTM1ZJK0Fe0fd++UtsPFtFt9kwZ9wK/DHrr1FHq8OiSGHkpqZw9cZ1+1eYYFGotGW9H++XDdS898kn2N/ZRaNeNWecZ4tldMVjCBEM7PbMyTYA+htft+zaTquFvZ2yAQLbzzfx6aefol6tGadltpBAqTRh/Sd4TZ5Tjr3Z6ZoOvHr1qvWDnKO8Ov/hRx/g8OTYjPx0Io5cKm1gAsGuZCKNXC5vhcui8YQ9m8AfrzzJ+eKakauWGbnlw33Mn5/C7MKc8Tyb3ukR1GtZ/0wHs8jGgFnFhwbw0OFnf2dnZwzI2N0iUM1s5KJxmE7PzNp6GP3GQRnHJ/uo1R0IMlEooJSfNIoZ9pl7mrfM+btaaSAey5o81WtNA28Jdocj1A8hDMlzGuYcJ9BsMOstjsnJc1i8eA0TU8y+nLGiluQGJac2DR2C37y6vbm1agA0M5dzaRbAyBhFhxUS7HdRzBfRYMHHbh/zc4u4eesl44Bm9iWvyROQ3NvZRq1+bEEDcm332i0DkMjlenh8gEari5deegW/9/d/H7kJ0kXQMnHZXFw7UiZ8ePt9uw6fzaWMUoJ/d0cF4eqNhs0n+aNJd+CKdXXR77oihvfuPbDrpQxOhWJRy1icP7eAixcu2XnF4NLmxnM8enDPwNWZ6UnMz8+jXnGUBVarYBQQ1565du3KKQc6C/ptrD3H1sYWylt76DY7mC5NY+n8BfvMUe0Y2Zkcvvn33kZ+oYAmmjiu1NGqMHhG+oGm3W4Ydjvot1uo7B/j0d37uPvRHVuvRCJlAPTUwhyuvXgLS1cuITuZxdT5AtIZGFdsaAhsPz3Ej//iR3h87xHotJJCggAgf1zmPUH9uhUfJF1ErVJDKu4q0FuAsFFHu9sxWguClse1igF81GkE/RkMWl9bw8N7D0wfpzI5o7Nxtw8cBzxf39rasX0s+5GUCFNTk2g0uX/WjSqC5xr1EfcX58rZAXRkOjg+OLG/Z2cWcOvWi/jSl163jPpAyFFUfHT7E9y7f8duALSbNcs6Zh8J4obD1CO8gdJBNJHE1PQMQuG4gZ7Uy+QSpz7b2to0KiXyM6eyGSs+R6oRBrISsRRajaZxNbMgHrOWZ2anUJjM4+GT+9je38bFy0t48+2vG41Hq9bEozsP8PE7t3HvzmcGNM9Oz9jedDZM2ILdDDiS6qFRbViRyImZggXEogG3TtvPt63gYGF6GjNL5xGbSOPc5SWsXF/CgAGZWg3b21so727j8cNH2N87BnpBZMhhnMwgm0zi8ODAQPJn689QKOZw/sJ5zMzN2vrHIklEEEGr2sTmxpZlKHOvJJLiVm7YmZsrlpAjx3YU+M3f+TYuvTSPITP2y0ejIF0UOxu7+MG/+TPsbO7g3MoKLl66jOLUJMr7B1aXYCJTwExpCr1WG2Xr854FWgh+UsaGgR5mz89i7vwUoskIWEk4Fieg17GsaYLO26tb+OXP/tbmhzRBvL3Cc82quwcHmJqZtJtHl29cw/zieUQSSdRqTTx/tol7H93Dk08folVtY3lxyQKOzPs+aZ1YMeA333oT3/7dLxkXe+uIhXOBylEbz548sxsFpDLhujOLlgFX2uI8j3m7gtnJl28s4zd+7y1EUxHTg5Tnw/K+BRciwThi4SQOd45RqzSRTmSRiMRNn+yX97C3u217MhKN2n4sTkwA/Z5RGuxubZttQFoXyg7f51lv9RWSWQv6sBhvrd1EvJDG3IV5C26li2mE0gFUelXUe1U0ug3UmkdGeRQMuEBkv9eyvRcgd3AIxgVuiVijQmO00/wsU9ncsh99W1UgtQAiJR34Pii1uG/vyweQjSvbT7amgBU+R877uM2qNthn2iFKfPL9CAwcEOc/+/O+p7sizsx3H4D9u76aa0f+qp8lyLaVwSr/OTyiDpIvJLDBwAJLqnKF5GQPu4SJsyQY34cy/yTsAC9+V3Pj91eAI98TAK3Paw75exxk03uhEcuxD9IL5JQvqvnVc+UjmcwMWMzZ8WTLd5C/xjWVT+aDPvKnnT/muMd9WjgBbAJYxUPL5/Fz7I/8HN/fUbv8zbNIa+X74b5fxu/y1hHbFagoH+RUxuTYWojvrLikDyz6eINkzPdj5a/6ciRflAEhvi+AlzqG42YWpJ3HVsjb+ei+P0u/gt/h/H1uPkf+pPYz9YutJ7nfx4IDHL/dKmGwYHQLWfMpzES/mfnsA2hONsN2U0iAtC+n/J7a8sft73vzsQeuqLX2qvxZga8CMrWPNa/8raQ7Pd8CQrHYaT+lU87Ado9rd5R1y3YkJ6dLPcp69fWYJQOOgmGqB8M+ifZTuI6/l30ZUPLmOA5H2Rbewt+Ub+0/o6iwJKszX1zrarZ/LGa6RP8oR/y+SwZwVBaaV7Upe8TXDdJd2tc+dsfEHrZF28pvV/pwMAzY+aT/W3BkdJtGFCFac+kw6UKTISKsoyx0H+eRPtN4JUOSdY2H49Caa718XTaOh/hjEy6k/emfM5o3nU+SP//88v8Wfqc2hdNxTNo3Ojul32xfD1zCLG8Vmh4gpWUsalRjViw75KguGXCiv1OtnJi/TJuba8LkOz/51MeH2J6Sh6Vj1WeNOfA//Q9/NJSASRA02fztK3D/cPQnyI9aaCLUphZMB4SvjLVByJnGCaCxYBlbnbYZXwQFnJJzFWRNUZGbbnRgjiteH1yVEAgMlJCpHfWT7flGB/+vKI8WT8/h//kMgVgCmLXRBBT6EZFxwZFAawF0hcoHdgW0azEViaGByR8Bq+KhGm9T66f+anMK5FOfJNzjkRN/vOQI4/d85SCQzzKORgYM+yq6BEWapJC1WbXeGp89J+Qy6GQsKHqtzcjvKmrnz5HkSlm5fE/KVd/1jVXNkX9wm4yMrsrxfV/hS040N76Bqk1u8hF0Dim/7wOZeo4OCcoK5Uqf1YEfomM44iOW/GiPqE+SAx0i7Jv6qnFpjdVvHdy+0esrUf1NDmjNk6/Q9L6UCNvzqVZ0aOm50geaBz1X4LX2o7//2KYKi2gc2ov+oae2vgiAloEtWR9X4nyfbemQl4EnnaVxau61R+xwGhVTcX0ecbt6RqD1mayZo6to5HM3HdSnocjABq8BJZDJziAcJj1EFoX8DNLJInK5IqamAhZh3NvaQ/Oki159iEAziEr5GKsPn6J6UMZ0sYBINICEFZRi9trQCqbt7u5bNjRfu3zjsnEen1tcQGk6iVic8gGEh0CjDtz79DP8/Kd/hdsfvot2vQpmnZQmCwbMHpQPjI+XwNnU5CziSfaxhAsXL2Pu3HkMun08XXuG9fVV7O/t4OTk0LhTJ4p0RNPodVmkwAHI9WYXi0vLePGFly37mIAnwYqTygEYPT04PrTsa8ef6/ieuQ94oFVqDnjgGfD222/bNR+uHYvMNKoVy9R58vABVh8+tiyqiWwOQ2YdDgfGxX14UrGCZ3kWcDp3DlPT05iYLJ1eryJozcyw8vYOui06wEPjaiUFgzMgIpZhShoHgm03br2IF154yWR+f7dsgK7xZNZ5HbqD/b09u17Z7tdQmMjZQU5nkrQo/M1r2gSfv/71r6M0OWljW99cx49+8mN8fOdTA6Js7CyUuLuLUCCMuflFyzRjRnmxOI1LV67ilVdeM+5W7iPqD84dMzA//vA27j74DIl0GOfOLaDf65khRg5e8lJLh/R6zjnTTZtq9cRoWEhbwPVhWwRFE/GUFdQ0XUtu50jQZYkeH1jWNR1FglfMyiRnbKPGa1cdA5jpRxOwY3Yo5V5XA7v9NkLBoYE2dET4/VAginqVmURJTE+fw/zSZaQyE8gkM0YXwr3DQAEzyJhhfLi/a0UIDw92zTDKZ8l3GkOz0cD66jO7Sk7DtFpvGKg0WZq1oo6TU9MGmPAKOZ0Mm5t20/GRVt01dN5+OTpmAc+WZapeuXoN3/v+79uNgAavo5POxKq+n2Bnd9uyn/mPRbWSyTh297Zhd5B5gaHbNWDm4soy5mbnrWgPx1KtVGyfPbj/CNV6zfHTBWCZsNlMHsWiu9LO/VDe2bUiezS6cxnHP873jo6ZcVmxvcH1pL6hc3D1+hXLRmAW7ebz58ZfXDupITQI4nD/0ECq5aVllKZLltGeLGXw0hsvIzWZRTwbR63RBLoR49StUS4CQyt6yAKIOxubFmwhBUWTnL5doB8AZhcX8dpX38Dy9atIFpKYWWLwyrBx9E6AUB+4c/sBfvSDHyISCBmdAcdDwM6d/w7YMfC307EivCx+Z7ZUz2ViUAcbX2+/a3RCnFvK5crKihXMY9b+k4dPDJgnUM31Vx0KZ6OGXTAgWzDjmYEKBiHm52eN/odrSdkSuMU9znmm0U3AhXtsf/8AiWjSbge8/PKrePWVL1t2tYFdgRCePHqC+w/vI5WOYHtny3RLNpPDrOhAYgm7HkodOjE5aXqbk8Q1JAD++NEjrK2tGgUHOewnZ2aRzmRsPfmMtWcbBs6yCB5BSI55ZnYaN25dRa1ZQyAawFe+/jouvXwF6SLQrwCH2zXcvf0Z/uovfmwgMOlJmCFGeWlaMcWOyTZBqm53gLmFWbz6xsvGSU36jmdPVvHrX7+L1Y0NFKdnsESqmUgIOyf7iKcTZM2xQoPNRtXoYljMlnLMuX/x2g3cunYdiWAMT58+xofvv4cHjx9gZmEGl69dxvXrV42KIxNPo93s4d4nn+EXP/25gewTxbwFZPhDuXj6bM1qK8RI3TI5gdfeeBm5iSTKB2XT2fuHJwiHkogEw0YR88EHH6AwOYWVa1cwv3DegrTlnT0rNJuMJJBPZ4xXffXpEwtsMWvHAKJoCFPTk5ieLiKWjiJXzKI4mQfrgnA9aycVPLr7CLffu41CtmB6mFhgo+2yWvOlPC5du4yrt27g4pVlFKcneKHBbtxUDod4+OlD/OKHP8fm2iauLl+x85IFGxu9Olq9Dr727TexeHXS9MHuVtOK/dUrDSucy73BM4d9oG4n5RHPHSXjUK9de+EqSucnkJ/MImYOP6l8ukbXERyGUTuh3o7Z737L3TaIk64AAVs/ngss8kh9PZHPW+Y6byDsbG0aXUc8HrPznz88Eyk32XwRmVwetXoTzW4HkVzCbkLEMjELcMVzURy2D1DtVFDvVDEItJFMxVCrHVsgMxwhzt22fZ5IRFyWVciBsOM2re8vyF+SHSnw2ef7FAAt29Ec7YjL4JVPI7/B9x3lVzjd4ZKB9Dnfd/L9LALPsjlll/s2cGBUEyeKRgAAIABJREFU3E32qMYiP4prJZ/U+RNMuiHQSxuSPq7jrJdNzu/RXqKtwr+VtcYMPtoW8osFQPtzoOxJZ+OS6qVxCghzrHbTtD+wG2gEGgxU7vUtW5V846TKoR+o9/l/2V4CM/gMgdqaT72nOZTfqduxBn7Bgd8aGz+rbFSOgbpQtBvy8U5vM7Yb5n/yLOcc+oELYQa6WaMMPwHh/L/LlnR0aJpXB4qecZL71/o5Puo6tsnv8j3++P6pwFzeipH/Jl/CT1ASgMfXeDYS6CVdBTOiac/SZiGt15lf6sBn/0eYCvWHzUOQ/sTnE8/kT/uyyz5ynOaXd10wgnNsgcrRI0jhZ3iQV9dJ47f1GPmNTJw49VNHt9nlQxFUtr8D3Fe8RUr7xd0U4utsT/iMS+Y5A9iFOTgwnHz6LhFMss6+qnaEgGftAfnnSn7ycQC1K5+SO103rQ2QHiVUsX0fqJM+EF6kxDQBbJLtccyB35MP6gOT2vvSORqnZF5j4fu6ya015G/J72kgaZScoLlXPyirwgKkE5RpL93kg9jCKdztWPdd4RM+ZkZdIn/cx02Ea8jfVgKYdIIfhPCxOWFt/v7ndxyNjaM0dEV3HR4oXUAbiwke/L/wCfaTfaIdx3nlXmU7tBP5HOEwlk09SkD0sT5hAZpbyaV+833NIc90zZPG48uf9JBe016RPte54J8dWmdfpv5d+MgXnU/+OabzTHa1ZJBzZLibbuCTOpSGi3GAh5FJJUzX8RY1fcFoyNW6YR0prgPtZfpAwbCrQyYZ8BP8+Cy9x799XSQ9Fvgf/+ifD7XROEi7TmuAo0PGdVhogrRQPpgpMIcP12bh3/zuqcE0MgI0YTqI+V0eeAQEeMAx9dt4hAjijIoF+srz7LB3SpTcmppUA39GkVAZEVIAOgQEEupzUgQS2nFjRYaKFlLRQAkQjQa26UfBLAIzykD2n+f3TQpCStIHTzUOKT0pRn1fwmyL2D8D56VQfEBZyl6bZ9yoI4CjufJBOK6Dnq/3tQ4CXjW20Ogag2RiHEj1N5I/NsmADWPEPSZZ8r+jz/nfPQX9RgpF66RDWhtd8+w/wzcy9bzTDeEZn2yD8nZmBJwZOjrEBcQK2PTnSvOnZ+jwlMyxH9FRhoEMKO45OcY6aPR538CTLDBS7UcX2Y6/1gJRpbB18PoK35zq0UHH9/0+SGHzdSok269eH3Ug+/OrPcpnSp/o4Ne6aZ6oH3w58I1Xzbt/OEvxy2DV4SQ9JQXI9nXwKyIqmdK6KGiiA2187dgvza1TzJFTR8ntK/LROrJ+J2es6h60TDOrj9Hj4RdEIT+HSKSAcCiDQo50A3PIZXmdFei0gJPDE/RqHbQqDbRPaqgfV/B8fdW4SRcuLhjVAo1Re0YviG6jjeP9CtbX17Gxs2rXh7/65uv46lffQHGKqadA7wg4PKhY2++98z4+eu8Do1E42i8jk05akSNmbB+dHGJnfwfZeM4y/Eg5MT3FoofM0J61olQEzkjXQAqDIYk/hn3jgTbQZxg03k0WnaMhHYunjIeaACfnu9lu2sF1TJ7cUNC4X3lo0TggwMYglq3ZkHPds4JRBGGKpQkDQPlMKzQz7CM8DBgA3KrXEQ+7qDjBN37/8PjIuJh5huQnSnaNnNycXBvSRvDaOR3v2vGJ9cGi9w2X3VFvjSieohEDoAkCT05PG+8tKYgqlRrKu2XLchz2hpgsloy7tlblMxsIBPqORzsRN+CZYB/78dJLL+G1116zrEj+sOjYhx9+iDuffWaF+wikppJxm4t6pY6pmTkDvGjUT5Zm8Nbb38Grr37JjHaOkfPIf7u7O/js0zt4tvoIocDA5IRXvJm1RtCCAJzJaoh0BBUUihPGQ8r5Iq80wSy3DkHsH+wgxCJ0dnXXXYW2MyIcQLvXtfHwN0GvYrqImdI0ktGkgYb1WgW9QRO9Pikk6kY/QFoEfp+gX42cqrw5EAwjEIwgHORa5JDPMNuO16MDmJiex+LyZTv/c5n8aI771lfLFC3vWPCD/KScKzrIxgEXiVhmYDoZxc7uFlKZDLbLO8arzoxTXvM347fHKH4UYcsEdeteb9WN75W6k+vPvynD584v4qVXX8HU9CwajQ5q1brT/T1yWm8bBxoLoYWjQXS6LQMxWdyLmd00rggmX1haMW5049oMhm1NXNG1Hp4+feoyYCvHdmuCgBYdYIKeRp04HGLz+ZYV3iSXJzNeLZgdox3VRKV2Yhm7lXrVwKxXXnnFgKNwMIyToyPjl+WcGAB2VDGZI3DE50QTUYTiYWQKWcydm0NptmhgKNtn/wbMFguFrbjczvY2tp5vGijBLHIG32qtJo6OK5iYncVLr76GxZWLmJqbtgza/ETUslO7zSFiCGDj2Qb+6i9/ZGA4HWpyPnPcBByoS04D9bGoZYzmJyas2BpvRTCwE2Bl+lFhKnJT0z6sVmqWAU2+clKGkGKDa0Aj2GVWh1Ct1I0+QzYOnWgGhyKRAHb3dgzgob6mXNBpoeOg84jZqaQMIdBPPcv9ySxUFs1cWb5smeTHxxUEwMyfBFr1llFMkMqGMrW+umpc6Jzr6elZTM5M2/XQS1evWCAsFosjHI8ZqENZunv/Hp4+fuJuF2Fg+pac/OyT8d5vbBiY6M5zF0ChgzA3P281ACgbN1+7hXPXLiAcDyMyYAG+NrafbOJHf/FDbK8+x1Rp0vLmGFyiTc3M5wh12+QUpqnbo0Fcvr6MRDZp4OLWzj5WmUW/d4AegpiZX0Ct0bLsed4y4RpGomG0mlWjham3DnD+xizeePMVvP7alzCRNWwe/RPg3V9/bMAw12J5edluF0yXSEMCNKoDfPjOe/jVr35loMnLL7+MK1eumKy2W11sPd8xGpH79x4jn82b7ksm4uDNDDtTGi2UDw6t/kEv2DE+83g6bjdNuP+tWGazg1AoingoZhQYB/usJbCG46N9O7vI+Tw7NYl4hLQ4vAYOBMJDzMxNI0Dd13U88R+Q1/z+Q5QKDLTkLEjGgCHB7yvXr+Li9Uu4dP2yZaGnskkDqIc9oN0YYG+zjB/++Y+w/mQd2WTWHLdJFvFLcRw93HrlJeM4b3Z7lhFvBS9JrdUbGMBn9i7Pp3rVwK6To0PTJ7z5Q9BgcnoSpakC8javHEPAKCd4DhNspg6hLuBckE7DwOSuhcztNaON6vdMxzPbmXQ0Td52qdbsuQmSNQ8Cdk7yllNuomg2QSKTtVoLtW4b/QiQncwjlo4hEA8gnA6jH2yh2j3BINRBBw10+k07J9vtOvrmr40KH4WClhHNAqICoGWLysdhwE32m283G21Ro2E6TLa3PicfwG+Tr7HNcXue55PsZQMFI1GXtTd0Gb8E+mUf+j4Hec4pNPIvqLP4PvezniHf02x7r9YRxyj/0ezueMT42anPjMYr6BIbOC4BYeNjtMA7A3MhB7DrffnXsrdJqaNAv/ojMFY+Z58+IOWWU8EbfPb0gNlpHD/f5/+ZKMbPUcb4OuWTZ7EyANmukreoj9kHcUwLxOL+OH1un5zUpGlw4LrALgM+R4Ck5EA+m74rAJX90nqfroWXeSnfXECQvi9flqAUnyXfSolQ4wlD8p8U5DgbjwNZNe/y4ySLtB0EUGt+5FfSPqObbdm/7a7ZxwSQeSuY4+Jv3urSHKjPnwOohkEH8A6pv0JmHylZin1IpR1fMNdN/bR57rkgMDMeqTcoR7ZfRsC09hptAAG8Bvqm3W0l+fqs8eD7T+brBlyiIP9Zm8xyHwYtW5K6TXPpfNPO57KP/WQrgZm+7Gve+XwDI0eYE1+nHa3MZSuunSJdnNMf8tc19/y8A+Wc528gt8dD78sU//bH8/mEOFfMnm1x7AJMbW9GnS4Zx098TII2ivAr+aX+OjMoLrBb+9z3X7nmvkyzbV9efPBaQSuNhb9JpyR7yU/Skt/r4zE+Fsa+aE/JTxfAq8xorZXwRelF4VmSG4HS/M3n+jQf4zrd74+PN/n4htrw9zI/q8CV1krrIB2r5EAByuwHP6P6PPzb/IUGfT6X7S1KEM2XP5fCKvia8Am+puAJXxdGYWfOyPfy/+ac+ImdOseEV/nypXPMPwMk+8LOhLXwuRa8Hd3AoU9vuJONK4Zs2gXa6G/Qbmag05JxTo7Nb1XdFeoR2jJaa39N2W+ra9F1dqz6wj5oHQP/4p/8Z0M7eEdUD6JSsGuzowkaB2bchnEKjQeNBq4Dk+2xI7qqIoEXaKbD0Q4oj35DG8dNlmufcTF/QWREMJLLz9FQPDvQziLdvrL1I24SWr8vAu38SI6UghZOCkkLr43uotVOQUnIbV5G0XQ5W/re+G8J7PjBKMFSP6WUNHdSQgSgffCar/sAq8BMfebvPJ8kwKOCkf57rpia+6f19Y0CZqrbhh6OquR618T8drSp9AzfOJRBpwPTn2M9WzxbighKeCUrnA9Fnvi3ryT9ddEYfNn7osPhc3PgcTP7Yx83CPyghfogWVJUnu3645QckyNUBilfEwDry5kfGBgfB7NH/KCIlLt/iOmg4F7z50jP82XLV2wyQsaNQY1NsiZlon7qIGO7yhLQ3vAPFPVbMqK+6XkySDVX/Lx4wgy8jzpeNOkRGRmSNY5bYPgXyYa/bpIVHZbSH+OHiA5Rt29pQLrMDzcnPcTiUaNVabV6aDZohEWRTk4jk5pGOjmJXGYOqXQJ6UQasSgdVZd12Ks20KycoHFUQbddxzAEfPnNLyGTz5mT56pDhxDoAMP2AMPmACdHx3j3g1/i2foTzEwX8MYbr2FhfhbNZsOu8zPL6dH9J9jY2LSruTw4efWduj2Z4vWq3igbuWXcn5FQyLIGSxMlA0SYoZlK5cyh3Te6ipaBFjAWapepEw27K2cEsQg60mDmzRUCOgSSyae8tbuDdqeHZCZt4DUdGToxPNh5hc6cme4AvQ4DkQGjiSM4yExn9pUcxM1a3fgUSRPAz/O6P38IQDEaa9fAei4ASrB+bWMd7X4b6XjWDFEFTQgiZzIue5trRsCUN25kZLOflAEDG0aFu/pdUgO0jLak3xuas84r7kzqYPEs+vl0FlrkkK2fGGBGsPPSpUu4ePHiqJArDPRaW1szIJrtMBuOTn+rxaJSVXsmwaJgKGaFz77xjW9hdmYerW4P3VbbAANyxzILd/XZM6OoiIaHKJCPO55yRnLbZZF2B+6Kb6vdsav9X/3K12yenj19akAlaR7IJ9to1YxGIBWNu/GwaFe7acBQNJlAq9tFhRk6rY4B7zcu38T8zCzajTb2d3ewvrWKRqOKTqOOXMZRU9A2YAYqeay7dFgHQwOgef2exQr5LzwMozcIIhCNY2b2nBVSW77g5orjpN7g7+29bZM/OkgMWPBziwvnMD05ZdfO93Y2jZ+cYGD5aB+hODNlYHMZDUXRabTN+eLfHL9doa+eWLAik6Xz6YoZcc1IYbO0suKCJ31m/rbNIaTO4bV0guEEoIcBXl2jcWqaxop8Eezhnlm+eNmKS/IWAeWOdCKW/X9wgMdPHhn/KYEGAit8P5edGIGM1GfxU+CI9g/XL5UhqOUKpO2Vt3FcPbYUS8rOhaUlFHPklw+CFBxPnjwx7ljKdafljD62Q5BgolhEppBxOioRQ6GYt+vv7a4LvpBLlMGf8t4ejg+PDAAjIMgfFlYkCLG1VzbA+JXXXsXi8goICM6en0EkFuYGsP0RC4YNTPubH/+V6Z9ukxlSfdtv1BMscGdBw2gE2XweS1dWUJqcNgOX2bAP7t7F1vqGBZxymaytG0E3Fp6jPiIIxr3DrGxmxE9Nl4yPnrQ1/MzG+rbtMxUGDIYYzIgbDz3X+ejk2Aqs1uus+H52fZ77lfqIRVZ0zrgMPfLhM0M/a8EG6qdEImltUEYpQ8WpkhWGe7q6bkAAOcQJhiYIXq+sGB0QaW8QcQBtrdHH2to6Hj9+ZBzfx4eHNlbqS2ZOkgpja3PDAkWUZce117c1oE5isIUg5uziPGaWF9AZdjFo9jGknjpp4cGde0bDkoglkYonXAZ0h/yIdH5iKBWnMDs1a9nLiXzcMqDj6YzRhhxVGjg4qdl+nWExQATQH4Fr5oB120bnc8AM6P4xrr9+AS+/fgPn56NoM/bRcgDss4eruH37Y5R3ynYWXFhcsr6j28deeQcPPruD1fV1vP2dt/DGm19FcSFjYKlhFTVg9ckB/vonPzOaDYKlqThvTExbW+Szpgwd1A7RDDSwsLxgNDODwNB0BWlSeBsjk8qj33EFHC0I0u+gQ30XHKDVriASCKLfcOeJBUcax0hl00hnU4il3bzcffjAzjrjQE9lDbxdfbpqwRVSi5y/dAHF6RJyGQYi2K+eBeMcCN3Bx7fv4MHdhxYI43rkszkkYu7GJ6mqcoWi7S/VDeGNAO4DuyHQc7cBGNi2IOvhvhUkZIYSdQM5zclLHk8yw7hmwVqCySe1E9szfI3nqmVep3PW9z7lhIUGSZVUryOVYfAmgEwqbdeRub4MRpEzO4Ig0vEEtra2jdeavNxFZvhn8ugzGDzsoRcB8tN5TJQmMAwP0Bw00A920Au30exXDYBu96podZtW9NVoyhgjD9N/4O7qWmBl3Pei3nH2pEsCkT/mA5Dczzx3Ze/pM74fwbEJHJDtL3/SQIvQGWcy34+GR1fHKfn0J/oOMJOvQEDV2gmNgNRRhiDnjM9nn2Tzy6Y0n2VEMyIHna9xXARf+TnZwnrOaVHbcNTeE1AhR56go/mGg7Obm77fd+rHDBxQ5wOssnvNvmY288jP8+1vzZWABWEE/D9lk7/ZJrnm/e/JdqduNbAEDvjhj7Pdz8B32ngMRljtlFHCFvumpDW9pnH5Po36xYCBvz6SAfWJ36Gu4G/5Pz6gqev4vt8mPIB7kt/1+yGfVWsmjm5+RkC/D5IxUC6fTPOutTGbnkF/w1kcdYABtqNkLIcpOCBfzzubX4eLkAFD/paeo4x2tpcvZN18MgFjhMtYkMdssuEIQDuj2iQALczD9sfohrP8LdpP8oH4frdDChQHRprsekXtbV0CDkeyGgAjkM1hGqO1H7rv+nPD+VPRMq0fv+PPj3ARRvw0fgFdbI+6TRmxXyQT6ouTwTMQ94vkXmPz95Dz/5ht7tZHGITmRr7nuD/t+/X8Hu1Pf160/yVn4mi3s3esQKjNAf2kUUKYL396jkBXAY7jwSdSk/n7Qr62Pi+sQ7iDfgvT0/vS0fytvam9YzbkSIdrDwsP0Xxrj0v2fGxBfr70uv9s6VjtaZ0bWjNL4BjxkPtj0LzoVoL0q/ppsj3iSva/L13M10x/j/5Jr2t/uuCKOxO0bmqT3xWdinSpzjB/n3NulCShPaYx2N70buuc6vsRlufPp/SR+sjPnur1kNPNtNH5wxvxli2eYFKNki+7Zht0u7yVxRvDEaOts8x5o5Vz5yN/6xxj3+V/CH86O9PdrRGTu3/5T/9zA6C1uZSqbYVVRovgg7F2qNiVc11Jd5myUn4SZkWeNKEavIAdTaQAaAGlZ0IyuuI0mlkfLHL9cdVPO+QBHQOpBUppM0tZ6WD5u22d8VOfjc8pJi28BFwLezaOs0mXsNtCeMKnA8w/qLWZ2O64ghzfhONKS8rI9ckpQrXtC6KEVKCt+uwbaHy21sbWlRXARwLlb1i/T1wzAjcWIem5yrVSbNqYEkgB8/4GM0EfZSPwb12BkVLyAUdt/n8XAG0yMDIwnEJ3G1OK0bIrFeb0Nqc2y7g8am60Zv64JVe+0pR88HP+QSaDWjKn5+jzp3tu4JTB2YH2dwFlvw9aX/WPBrpvgPkyps/68i/Z0d7w10WKQnPHz+jahOZLbWp9FZ3V+zL0fCNOY+NnFT3nswwoGxW1YLv+IaX5UbTSKTNX8ESKXRFmfw/5c8Hn+s6A1kjRSANqRtd7+FkeBnzNB8n1GvvH533+MKTx7AxPtweYURBBNEJurD7qtQ4wSCAeLaBYOI9i4RwyqSnE4jlEgu7aM/lWD3d2Ud0/RLtaNb7KAHooFAv4zvfeRCoLHNSBo+OW44/tBRDoAuEeHdU61laf4J13/9aAuOWVRczOTuLw6ABbzzcM/CIYw+xfjp1X2ZlxwQhmKBowQJfnDp1UApL8mZuZR6lQtEwvcqiSVoDgMrMfCZwFeR0nTuJfXt10XM78YVE6ZsXxCqmbwxhWLl3C3MI8nq6tot5uGejEwkUpXltKucwZAiTNagOVoyra9QamJyYtE5QamVlGLGRHChJSMrFoV61SMcDAgL9AEJlM2oANAcgEKTnWR08eo9PtIBFPIpd3WXRcY2YCEpwkKMcCKZWTo5EMjuao3cOQ2V/xlBW4IyDPStksxsgsWgJPFjnuw0DAdCZhRd5YyO6kWrHsVj6DB/rMpCuOZolFI5od8iPzc0TZCYhOl4potZvYLx8gHIvb8xKJDPK5wimPMfk2eSWboAKpBAgAHe0f2HokWDCGQFKMmXy83+yyJUkpYcZ7t2sg2Pe+/33LwNve3LJsdvJfb2xuYHd/y7iQCUCzPWZQVyyzuY+p2SkMQ2EcHB4hEovj5vUb+PbX3rJsagJcO9ubePf9X2F7awPVo2NEw0FM5AtmuHCPkqP8qFpjHTCkyXk+MYNsOm9AU69N6hSg1mxbEIfZrS/cvIW56RlsbW1ZlqFRIRwdWlsEGi8vrxjgMjcza1ntpOHgs3nl/69/9lMrDkYHSdn1hfyEUUg4mgxSCEVNR9caVVuPbIGgYgf1Rs0y5oPhMEpTk1g4d96KbFhmcm9o88mADoGzbreFVrcOXkym7DH7mAA0ub+ZLUxO5+XlS5icnLb5btSb2Nx6bpnnz549MQCYoEOjwQzsMPK5ov1mVi2ze3OZHGam58y+IZhGWhHuM2bVP99cw/7Rnj13crqEUrGIWNjRjKyvrhk9AQv09Zg1FXAgFR09FrUkV3yumMPR0QE6vQ5yhbQ5/vtHB0jzRkRuwjJvefWe8s2iZAzU0Aknvzody+Na1QJJzH6+dv2mUXuQuoDZ3ZQ79qPTaKJ6yOzVe5Y52WuRsmJoe5Ty3mq3TYaT6RSWL1/ClVs3jaKGBU0Jyt35+GO8+8tfGaDO/cd22R8rWDcMGqcyx8Us9QsXLhh1g8tIClsG9NqzdZvrk8qRZQ4nkryqG3GZuy1yeW+MnGZ39TydyY0CVO6aJrnhud4EFuycISgViZuu4TpTdpnNzCKFLCyayWeNBzgWiePh40d242SiNGlgZTqXtWDEi6+8jNnZOXMWw5Eo+hjg8PAYm5sb2Nx8bmtGe4r79+TowAKLzNjlfufaG791hBmSXRfgjDpQKpyKohvsotPvIhaMGY91Ll2wbFf2g4CzHB2uDeew2+xbXwu5CdNfvWEbkUQUaXLPx+NMl0Sr17cM1+n5eeOkZnZ0KEp7nKBqzwWXjo/R6NawfGsRc+dL6Lf62N/ZNh3O7L1mpYZHDx4Tb3QFZgkKs+Bir2tA6cnhAQYY4O///u/h0qVlm1sGL4f/P1tv2iTZdWSJndj3iNz3ysxaslagsIMEQABkkyApzUjsZbp7WtNf9Ekm/QGZzGTzRWqN2Wj0QRr9kLaRzXRPk90km2QTAEmQQK3IrKrc94zIjH2PkB2/72Re5DDNyjIrlvfuu9evX/fj7scHYXTbA2xvbOPxg6fWFLJyWra10p5ik1uCqpVmBeEs8N633sPslREeCTg8qbvxkRKq1rZMZTY8JMB/ZXEu4CJu42BvC8+efonDrX00Km7NmaVLQCI7mjN6jRu3bqI77OHm3dsGQBPU5pwSgH7y6CnanY41viVgTUCH8kJdzmx9WtIEWc9KVTz7cg3NesvAQgM0WdHSayOf4T6exwwrX0hxETjpPJfZcFIZWTxLqJstOz9KcCZp+pnpOeSbZwDGgmTHB3ZWF9lksHhsAWHKiWXX8zxnA8goZdll6jZrTcv6J40cA3/sD8CxGe3eYGhnM6tWdnb2rEKD1U3Mfh6bmkacdFUE0kM9JAusGJpEOB5BqVFEL9RGJAO0B3U0O2WUm6eos2tlyGW8WnAzGjFbiQE5zoX8BDmmss1oussWlE0pe9h8y+FX7W7fPpXdybPfQDevF5GAEGZA+zZdNKADkX3MufH9JSXmEICWvc+xC6zgeSJww30v6LEydDaAAArZ7wyUKcnB91sIQMuBF8gi30aAm55Bvob8E99vo43pgyq+3W/2kFdBKx9F/oL8KSXIKBlIGYBWgRZ3JfJavwswy/klBNAEgMh2N//R+MUJfgwsK17julh3ZclfgIO+j3G+fn3nO8mnFEgp/8SeMfABOX75ixyTKjp98Eg4BF/zKTb0XPIvdH+e5wJb5DfwHlprnmvy+fQ5AcHUHwZYBsEEyb78MP6mHaB10DrreW0MBuS6JEB7P8jY53V5brDa0Z1nDvjnb2ucFoma3ch7MqDFPW+Zp6LNCLAfZlTzWvLr1UTwfP4HLrGKcqQ1tPEGgDODxTYXAde3vnexFy/wE77HZ+G9lF3qZ7Nelnuzb4INrz0nO5vPInBQ95IPKV+A37eGa1GHJQlj8H1NAap8JvmNkhcB0Py8MBDta82Fj6UII/P9cQLQvl4Q9nHug9J4DtbW9895LX4vmoif+62cM/nr2g8ct51LAWWMfOeLubzQY/qOgiCXwWqNU3MskJ3XMsq0INtc+01YooIXkns9v377OtvHViQrl3m1pW98XFIgry9f0ofyz4XhcbycJ/n+Ch5IxqVntF8lG9KrfA7xY0snS//ZmeTRkygJV9e0NQv2k+ZRY5cc+sFGVWjo/OIY5OtKvs/3YqAHdY7wt/aB9KCuLV0fJU2hsVM4HDJGG5X+SIyUGUFVRN8B0GzQTFuVr7PSz7LrQ07vCFPVb+FK5hsFQS3tZd7bqliZQPjv/93/MfS/dAG8XXQ39Df+xYUdAE3Agd+RApBQ+KCgP0E6GCTMAnkvCyMdJ9uwvycL1SmUIJtQuzTAAAAgAElEQVQzdIG++4aCfwj7ilFj8QXdP3j1WYG654o9oPbwwV4HaF1EJ2Uo2bMFwPLlDSVB1Dz6ykgHDRdMa+IDmD7AKaOH9/dfvzgYnbGjzHaNQ5vdB70t2yI4oKz7pSfIl9eO17ENHHWRJfLl+QC0O9DIfes2ojtEv9pog+9pk/BvK0MNQHQZchy3f1DIiPENOL0mRan/S/FclinNua/QfVD5smzoen7AQsaFDkq+J4Wg1/gs+uGz8cePxPm8OHQGdEjwc35EzowTLwvdB8t1fesg72VoaHySY5WX6Nn5uuSLr0npaV/6SpfPxkNNitI3TP150F6TIuU8CMRWcIH/92XDsg4DAFpGn6J9eh7pBl9WpMwU7fUNVq2X5Esyz+txjaT8dUhrHgTK+1FsGSHSY/749XlSIxAqVRYFwVIWMDKLaTAgFQc50pOIxwoGQI+NzCMdH0csngX6cesu3yidGfh8sneAVo2ZngRVM5ien8G3v/8u8nNApQwcFtvo0EBsDRHph5AKJSzb9Xh/F7/77FP86tcfW2ZyJpsw55XcycyGIo8mMxU5J+1Bx3iil6+7xmTMCus2+th+sYWnj5+g1WhgYmwSE2PjGMkVkE3nDIilQ1+pVVFt1A2IGhkrWEk/57RyemYZW9TXBImZIej0Sd8ApiuLizgoHuO0XkUv1Ecyn8bVm9ewsLxkWWPhfggHm3tYX3uBZ0+fYXpkDMmo68LLBoTNehUMhpI24fTUNQ1kuSsBYTv8EbHMQWbGip+PY2KmsWVeFkZQGM3bOpGSg65KIptGNp8zUIxBA6MIKZUDzs2aPU86nrJsNZbTpxOcP+cId/tDA/VJA8A5HJsYMXoKNmjgfBMkYFngsNc1ADKbyRjoQDmSA9ZltmgsahmIk+NjNl+npTMDYcYmpizzlH8ThGZWrDkGXecQWRaR0T+Q1mCAibEx50iQXJOB2J7LICIAbY53r4eFhQX84R//kckpuYGLxRNr/rZ7sI39wz0rPc+l0qhUyqicuaZ3lVYZM7PzyI2OWdZoNpPDt7/9Eb730fdRyBZwuH+E4tEhPvn453i29iWO9g/QajYMGGZJNQ2n3mCAw2LJfk9OzWHlxh3MTM2h2xqg1+6iWmliZ//Q5p/ZrTdvXMPV5es4PjnEwf6ROaaVcg3NbtOe4a233sK1JdfgklmGLAfrtlvGkfy3f/u31iwzV8gFTbMIJk9janwKiETPAwemt4auMoLAK/fywdG+NXQk2EuuQfKP837k9CWPMtfu+OjA1r3Ta6HerDFnDyOjBaSYOQ6CCD3bKzdu3ML1aytGx0F5pI7h8znqk11bO5a4EVyWA6PsaQJRM1MzWGLjwBybxfWwtbNtJfjF0xO8WF/DwfEeYvGwAcqkWGCGMEHyna1t4/PmHiYFEAEn0rkkE7xO0wFWoSHOaiWQm5uZUYzhc86sqUh+1EBFOqsEsBnYSKazTm+SSCUcRa3ZMM5sBo9u371jHNTJTMKSADgGZjzvbm5btn6ldGqgHIM3nAMC+rNzcyaznG8Gir727jt45Y03EU+6BmzdVg9rq1/iF//4MwPUScNB6hWCy6Q5MfoBXjMWw+0793D//n3cuXPX5J5zyPJeAtekOtnYfGEgHPlnXcm/y05k8IU2Kzmt2QBp5eZtG1u9UbUzi1Qm+we7581TCICbsWyZkRGjMaA8HB2eWAb5+FQBswvUEWl8+ew5DvcOkc0XbI/EEinMLVyxAND4xDRi5Bxk2bDRYTSDBpmnSKYSTkc0qQdOLJDHwBjHZfouAqvqaLRpS7gsM+5/Br5qzbKVcOezo7h27YY1t80ZbUUfzXbH9iF1CEt5Wf3BjOLqacUaQHLdU9kUInFWxGQQz6RMp7HyIZZOYpKUJ6NpNFsM8tOOc0HgRr1lwR/ugwyDOF1WCOzSM0KYJfwGiEcts5tAPZ+BQBvBfNIpUUcy8JrJJnH1+rIFgkhBRIGMRxJGR0A+ZIK94WHIdDN1EoFUBg25d8cmx1Br1zC1PIFvfvQhxqdIrA7UToH19UNr+vni+YYFiBjcur58FS+/dB25LBBKAcWdKn76459g/fEazo5PrQknM3sGoQGi8SjSuTReeeMVrNy5jev3b1ijQMvQJuLRBJ482sTnnz+woDApZKhTCLQzcOEyEGFAf73SdEBwp2+VCuT1JnDMSh5m4Y/lJ7B0ZdmazwrkYkUM15fNUilrDJiRr5+vk3pBnee5D2YmJi0Qw4ykRrthe2Rnb9vuubWzafuXtjQrZBgg45lOsJkNd8kGXSlV2HvRfizYT6CF4FSSDXCnrNJlbe25ZWln8gXE0xmMTE4imkwilSMgnbIKoHQhY4GMastxP4fTQ0RSQ3T6VZycsXLjBINQ14JvjrOXDY+YMd44556UY06dLND4MgAte1tgFcFs+ae/zw6+bLv6ABGvQa5/ggmywZkBJqCI7zOwK9vZfAVrMm3EH+eVd7ov18NkPUjqcTa4A9VEFSG7/NxOZzjKa6DHa5h9Gdj0tge8BKPL/gqf3bdj5SOc32fg5kf342/Z5rwvzzw9n/wWjUcgl8AV+fh8RoEwBOgFCAnodj6G88tpx/lrwHtTHmMxVi/aqGzvCA/QWORDCMySf+L7+HafIKNaoJJ8Jn5PAJmAp/O5DXxz0TVo/gRAyj9UBqc4ogXiyM9xvtJFfyTNse/TMwNaAI18Z8k3AWjz74O+CKJ20Hid3/lVSgWB0LpmOOq4keVrG3d30CeK1SLsS6OmdcIXODc8z9jMmWtgr3dd7ysmzvlyQAo6f18KWD73+QI7nIGgC5/UAdCmU9pubfW+5FefpY2uNfWxEq2/D27xfcmB/D8a5vyMfEXJpmRXSUq6n+aJ/3cy7HiOhVdo7SSzAj/5eeERPmDtDgQHwmmfaP587OSyX619qAQyvq8EJ43H/JsgcHWhD78qD6T68/EUjUXXF94kjEL7S+tHGkn5xdKDSrqSbtG88/nkf+vZFDThZ7VfbN8HVcEam4J8/IzWy9eFup4AeI5P+5FroPX08RbhAnoW/b6sIzgW6RHpf95HlRYaL++jPc5rGb4VZPb7Y+bnOFfCcTTnClYIw5KMCbPSuLS+0k8KLAiXENjM+xvPudeXTtiDyYbXyFJnkO6p/SNsTPLt6y7bbwFATD1sAHxAFcVkIgLNTuf3TI8QgGaDe+o8+ramF4MeC9K30l0X63hBYyoZ5jzRFzV75//5P//KOKAFsimC6BoiOGTbBzgvDkBXusMSTwFvApsUKeXDSwFIcUiBnmurIHv5QiGp468DsQRA6/2LgypoFhG+yAD1rylh9MFACbk2pwArHfC6tj7H/+uw9sG/rx6GbuE0h+Q81Hd0XW1gm+OA2+1c2cYcyCjF4B/WEiZtVK2DNomLZv2XALSeg78tKy7I/NW4+H9FTzhGc1DbF6VG/kaRwOoaFzFHN9vGeevJz1eNEHf4aDPw89qMuh7nQUYbx6K/FbXyx6rN54+P1xN4LgND66PXtXaa8wsA0R22/qGo8UlR6XDX65JfAZIcn69UZURoDFTmvL4PmErB2z0CDh4pSAHG/L/k8788tC/K5hi91ph841PzexnE9g9a/6CQcaTPSx/w/37WsRlMwZ79fXvCV4B8XxHXyweLwGcdLP58+ga1ZF731UEq5cvXfZBYsuHvW+0pjUV7QrKtYI6MD19e/MNdjo4OR5bNMYLIe5kx324GwQjHsxiPZYBhAsl4ASOFWaPgSIRHEI1n0GuFUC1V0C5V0CxXcbC1Y+BJPByyjLrZxXm89e6bWL49baXb9RZQr7RRPjmzsvZ0OMnyD5QO97G+9hQff/xLHJ/sYzBkNkrXeKPJ7UvwORyPoR8eIDdWwDe/+we4/8YrBsqyWdHZXhmf/fIzfPG7z/Fidc0cZGahOgA6Y6CLUSKwCR5B1dGClR4zW47z/mxt1egJyGVOh5vUFLwuAdrxiQlMzk2hGxqiVD/DMBnB/a+/hte+9gZmF+eMX7lX7eFwYxfPnqzhH3/0E/RrbeQTacTZdffowHh2mblKEIYAjDWtjEUxPjZpwPPezr5lRZPKg7QM5MRlFi9pAAh05EfHEE0RWAgbB2s4EUNhctxAI2Zoj4yNGpf25ot1HO7sYX97Dye7BwgPQhjN5jEzNRt0+w1ZaXcynUHp1GWWhxMRjM9MWh8CUmOcnRaNFoP0ICk2zMvmMDM1ZU49wQkC+bVGw8404/+LRjA5OWGyQ0oBOhsErpixyr9dRoMzvggKWJaelb86EIw/M9OuiR1lVs0dpZNsj/V7BiT84Ac/MNCPgBAB3uLJqTX3IxiYSMdRyGRdCbeVcpdxVD5GNpnD/NKy0VMwdf573/uv8M1v/oFlyZ2enFo29dqTh9hYf24UL/Va1RxOjsX4jdNJ42lttrqYmJzFvXv3sXLttuObRhjHR6d48WLD5IvgVj6bNeoRNoYslU4RioSMmoSUMiy/J1csKU14fePDLpasJL3TbOBXn35qQYCpqUnU6hWcnVYwt7CA6dl54z2otxxlAqk8qGNp2OXzWcv6e77xHHsHe0YPQbuHje/I1cp5rVXqNvcWQOiQ79pxRhP8I3BIYG/Yd0FUAr7kCyYQSNoGgr9yzgkIESh3jYMZJHIZ0OQsJu8tAevl5Wu4Mn/F+HnHxsbNtTklr3e9it39bXy5+gjrWy9QOj1BODrEwty8AdDMtGTjRgKDBPbZ7PH68k3j+mUgg2Pb29tB8fQY7X7TeNzjzGiNcB6LBlIy25vAMUExyl+nTxqanP1bWl5GKBLFJpuR7u6g3mjY3ptfmsX0LJuokX4jipPjY+N/5rgJphKAZmCI58fIKAHSa8Y5ubu3Z3P7re98GzfuXmNyOprVAcqlU8su/fif/skaKtpZYiXczuDnHiM/Ov++eesW7ty5h+s3bgX7xAVKjb5ibw8bm8+Ma9l6dERDiJIft9PByUnJeOk6ja7Rebz3jQ+M692Ch8Mhjg73jdKFe5Ulh9122+SFutAcUILcxaIFNDKFNKbmx7Fya8XO8aerX+LLJ6y86GNsZMJA+4mJKcvaz6TzDshHJGjKRKfXZcLyDOfc8zwiRRL3MddsaemKZfpaYBR907+WRdLt2BiqjRoGPdfAOZcdxez8AkLRBCamZjE5O2fZy9T/1MvUj4N2Hxtr69jb2Mb+1p6BEGwox4qWWDKGKJshMrN+dtKaDhZGU2CtSblMiiDq4TRiUc6zs+OoS2r1ltFxlI6PMTk2ak0T2fA1nUyg1+ngyZMnto7M2ufZdHx4gGLpCOFB3zivxWtNIMH4CHluWiNWlr9TTpMGxnK/WNZN0lV6FMYKqLaqyE9l8drbr9k8kQrmrFzFl8/W8PTpU2xt7VgwmODs1PgEFpfmkUoy8y+B0skxvvjsNzhY37HqnUGvY4Ffq+yMhhFNRHD91k3cvf8yUvmsVUhUGJhMZaxSgXPw6OETaxrIQCbXkHLO9eR4GcRk5jwbwjIYMGq9FaaQTSVNXtlNno0sT3aOkUnlTMe7hkYuOGVZi6TIoU0x6LoGuSGg2qyidFZ0HNz1OkYyBVxbvmoc2sxo53W297YtcPXs2TOUq2f2GsfMgCr1AYMd/J2KJoFG3+hBKG8Er5nYw3FQ3vlclMXt3V1MTE1hdGrCAkA9hnFjbMI4bsE6VjOEY1H0hj00+01rQEgajlQhht6wgaPSLk4rhwiFySEeNNejzqApyUziqLOPfbtcdhwz0mWb8jko/1aBFFS3cU8JuPdtc9moPqjo2//yWSrVmgOgycVL8I3cx0F2Ia/BDF/ZtOYzsaAm8Hf4W6CFbHxRWMpn63ddlqtsR98XtPEOHUew3pc/ItCh0XSZnL7v5tv5rMzwfRa+JzDCPhdQBGjMfM0HoGXny1+Q76u5km3rg0W+PymKEvMFA9/AT3CxCp0AR/B9OfmCtt8CH14AnnhrnU3dPgcdNQYfIHWy7LJmL7ALlxTEf0qg8X1G3zcQGKTPS270eY5dmaV8TfIkn5YBBn++NX8Cx3gW+v69rm9zEoBIrrmwC4rL39S8E8i/7D9rLW3tggxoUWVwLrUWhsN0gsq/tqMh4V7TPFLu1RTY55z355nBKttf0Qu/z9YuKLmnD/T7/EFS9Pg4BAFo+VKSceeLugpl+du+bNt4iQEFPMpfAWYD8I1BPcm/kjwUMKDsSK/4uIp/L+ptff8rOE2QJOdnxfqZsnxm57M7neRjRZoPvabnEHCtPeeex80Ln1Nyxvct0YT4WeSC0sK/jsbKdZGP7O8zHwPR/EkP8f8X+8Nl6Mv/phwqucVPXhPwKx9Zsqpral/wukpAlN6U/uZ9tZ8v42qSFQU7tNck+/4e09/aK5fxO11Lzy29pGptBRIE9Cp4dbHnXDa/zhsT8AAz47PwOo7fmDRu7ofz4we/dCYJg7o8FulIH+QXLuHrQb5mdmGz+RWc7PzGwR/SMZpzyYTwEh8Y9vfYINinxsXPfR5QMjEDmpXSTgZ6RolHAJo2HXWekr0IQGutfExH+ph2khJcJTs672xO/u9/+78POViBMBJsGsdS9FKmOnjcxnGRK9et1ylJdQS1suMgiq0DQJvj9x2W/mReKIOg9CaITukzTmm5br421tAFR5d/eAi0k9LSweAfnhyzNp+eW8Kr8erw/8qhF2SluonvnBshdogEmZ7+oaExW6QjKBmSEmQJhaJKvgL0D3QtnG84XHzHKa+LdbsAJzWXupY2hTaXNp4BeD0X0ZfxpU3uH9wmuAHnmDYQuWT9udM1Ltbpq5zUWkd/vH6Qw4zAoPxMgKF/gPvroOfTd3TY2AHpZb36B442psYnOfEPDcnI5fnw50SAquRcCkhKRBEhjddXpDqwbA76zmDQs0iJac39w1oy7CsQlrH58nN+MAXcyIqu+c+k+dT1JA+K9vp7le8JYNdhrO9Jsft707+PxqK58tdFc6D50hrp4NR1Lh/efB4ZAvyOr8B9x0GGiw82ay40bj4nvyOAXcpbY+D4+X3JjMakA4cZ0ASgJWs0ppxOoIfO0u0UhoME0qlRFDITSCXGkIyPIBUfARNPaqc1dIo1NIoVy/hj1mAsEsL41DiyI3kDeF57501kR3LW8IYHXu2sgm6jg1AnhMZZBaf7u9je3MDTLx+hdHJkGUXtXseyYjMjWSRZAhgdIppOWMOkP/vLf4nFm7PWqJBZWuWNDlYfrmLt8VP87Mc/wfaLTQOg2XSJTijniCW9FhBJxHHn3l28+fWvIZPPmdw9fvgAn378Cfa2d5GIJCzjlA3g2MSL2be5sbyVihdbFYzMjuP7f/LPsHL/NvosPW00EW4ArWINxb1j/Pg//dAAgTyBjmEI+7vksT6yUnZy1tLoPT4rWSOUt978Gl59/Q0c7B3i4edfoHR47Phac3nLGqhVXNYcaT/abJIQDSNZyCEzWsCV60tYXLmGW/fuWsYruVYPt3cNeN56toGNJ6uonJxZ08PZ6TnHX8sO4ezEPDJq1BIEkiOJCGaWF4yDs3RSxNbGCzx++AidQR1j0awB0FevXLF5tKzJoyOUKmXLBrEGM+SgzjqeXVetOzR6EHJ0EpTk/DJjLZtLW0k/wdZatWGZwTpzCSoYL2qIYG3FAdR0aDpd47bm6zyD3377bQOgOQ4ZBMfFAwNtmVHLTCbSLxA45PvFs1OmxhiQxWzx7mCA999/H++8+w0DAY8PT7D65DFKBwcG2rFhW7vlAjA8SwpjbE43imq9gWarg4mJGdy7ex8vv/SalYJHQxE8f75u1+GZWKk74FslaxwD9x4zaPgcfE7K3p07dwww2NnZMc7jUvHYsgN3tzct+/fa1SUD57Z3d7C4dBVTc3PMVbNuz6S5yGXz1sAwl04biErg8cGTB1h7voomm2Qx8D5wWYPkRWUmJu9nWfBBky9mJBL847Omg/1PHcJgAcHMyYlpy2JX9RF1DAHziwC9qx6g7mJjO4LsoyPjuHXrDm7fvIux0QmTA7NdQrAxHh7v49nzp3i2voad3Q20Ok2jIuk0SfMTsoorZgkXsiPGG768eA0jI2PGl0w52txax+HhnlEuNDpV0xNhEDhvGP9zv+e4fgmsGtVEOIr5+XnMX7mCu3fvmLyurq7iyy+fYH193eZpZHwE+dEsMvkMMskMjo+K2NzYAJhh3HFAMbO0FTSamZlGfqRggQ425vvoo48cAN0HiscVW88nj57g89/+1nQd9QjBfxqsBMKZ4U1qBf7N4NHduy9ZUzQCo5Rzyky9WjGAfmeHHMq7FjRgAIuZjNwzp6dVA067rQ5uXL+N98izPjfn7N9ex3TOs+erJl+cdwJI3DMEovh9OoRs7Mmgziuvv4qlGwuYnJ0y+pGdnV384he/xCcfs/kerKnr6Og4rl69blnph2xkStqGkYKtMcEAR/XhnHDu0/JZ6ZwyjBnQy8uLFkQiwMcsFYLPJ6WSBc3OyqfoMSu218MoA3KT0xiGY5i9soT7r7+BpeVRROJ0joAo9UsP2N9o4nj/AKsPVq1ixaiI4jFrOkp6pZkrc9akkhzIyUwIrR7QqLctgMO9Q4zJ2AzYePakhpOjU0cv0ethfLRgTbFJDZWIuHOVupWBQDozpGI5OtzF8fE+Ou0WEmyaFYvZnp6fv2LPfXZWtvUh4E0Qg2vNwBB1OYFy+hasHOHr7UEbsXQEMwuzVnnEACGbXDJQwZ4F5L1WKTcTLOIJ0tHQfiDl0SGq5VOEu7DgG7lkyXsYDg+sqq/DHjZp0pAsoFyvodpsoG9MPgRo81YhwT3T6zpnjPz3zpZomf4hjzqfLRFLGfj80ksv4fq1WcS4Hi1gY2PXuLr31g9QKZ4Z0Eswl813ywwmNWsWQOb+nJqZwr37L2N8ZsL8DTbc/fVnv8Inv/wUpf0To88hFcfM/IyB7aSDOjg+wpMvH7tGrBFYUIwBPAbyqHtIcXSwc4RBdYhBp49K2QVueN6LLofnHoF0AuBjU5MmEyAFSC6DzqBrvQnIdc/KjVic2c8NNHtNtIYtDEIdJLIR9CNtFM/2UK2fIBxhBjQb/BEMYwYXbC25Dzh3lGPx7goQoX1LuZA9R5mSHqX+tAZ5gY/o28e+jez7l7JJeS/+qzeY+c6+Ec4GJwDt29AEePkjX4mOuRxufp6vy3bnelNvyZa186vVPAd3fKBcIBSfXUkrAnHkU1iiSpDgJT9CQIaeyShTAjpDAVw+ABwh5U8AAPtAm+bHB2s0f76/Kf/dB318H8z1YnQVrrymgCr5FKyI89/Xfd34BwY+a/18P47v6v8ao+xzfd78RjYC9+4v213fUQMvHySUT6D143UVKPbHJ0BKGICuyc/oNZ6DSoBRkpHmwcYS8PbKz5TfaT6Y/G04QFB+vPxhfoa21mUf0Jdt8uGbvLIak5mnsYv54BgtEBaPu+aSPL8SLmFJ2aoEYE2+g3nkweWD7Hzd5CrigF7JEMFzN04n/76Pzr9ZKejjDwKg5VPLF+T8+QEWf/55HR8ElQ/N+0rGWSXlrzlf5zpQbqlL/LkTCOf7sQaqef27bOwBXY+AVB+zkuxd+LwOYOOPnwCnddael4z6usjZ/RcAtAIvHI98Utobvl7zfVF7PajY0Jz4PjGv4SfAcU44RvmrvE8y6BHB1wQgaj3lY8jfdbjbRVNT4Yb6zWsL9BfwKjyD66p78BrywbXHfExB4Lav6ySTlzEsP+va13P+/tf1FCwUtZX2mebU14kC6AVac8z+3/yOziF+z7C/oGJdf0sP6Bl9fSMdyzHobz9AIexBulYANP8v/aX7+ntKeka/za4NAiQChbX3TEaDwgX19AMb0pIigzZzyvV5I9bLqjbaqazcot6mLFniSiB/kimB+9rTxGkVTBGWo4x2C+CQgoMf1sEuQTGuwmBCtWF95UAU3G0gZ/hzYiQA2khSIDrs7YAPDir33YAnKqAs8MEnOkE2+cF1pQQuFJ0DqJkZ4h+i/kHpGwcScIFIvmK6PCYtkH8Qa7yXDQCWies+dgAEUUwZTTJmuNKXFbUJTpDBqsNVB6/mSvfVptX6aBwE4CVs/vV9paVrScD1f2bA2KbsXXC4aLyaU/+A52u+QNumTHy1yYIOZ41ThqNkQ+9rY0nZ6/D1FbTW2j/cLhtOfCYXifxq5oIUnIwYfU9rrfH56+ofmP6c+nOi+/jgqwBaGanOcHCNzVTm5Rttvryyy6YvU+eGW1BuJHmVTOr+GhObEAqA9g85zZkyJS8bgZIPKcXLQQyNUXPiKzatkV7zx3h5n0mu9fySAx1m/LxAXv+6WicZB1o/6RLNk+bON7595SvjntdWNNBfT19vab/7+19rKl2o+7m9wAwWV4Ilg0gGCkvSQyxyHUaRTBSQiOaMC7qQm0EuNQYMYwh1IqjunaC4f2zNmqxkPRJCKps0QCCVT2Lh+pIrk2Z0kh2vOz0MOwN0a22Ujo5R3N/F8eGegTPVyhla7ZpFKlmmncqnkS1kEUnFkMince3eTfzFf/+XGL3CzGw7R1DfA+qlumU//+hv/w4Pf/sAsRAwlmdZPjNrYRQMlCNSV7zz/jfw3e99H4UJV7639WIH//Cjv8c//PDv0aq1cHVhGSO5EQOKCCqScqMfD6GGJlZevYM/+st/gfHFCdRYqtxoI9mOonvWwunuEX72dz/G5uNnyEYTGLQ6VsJ9VioaCDcyOYpUOo1Gp4uJ6Sm884338fLLLxv4drC/j92NLaw+fIzaWRnDjmtSaIb2oItyo4ZedIj0+Agmrszh7usvY/HGNcwuLxo4See/ViKYf4Td1Q08f/gE+y+2LTM9lUhZtiZBWGaS58ZH0Q8D+bFRTM7PYnRuyppVNep1HOxs45c/+RnWHj1EqNtFLpnG1YUFozRhSdMZOZw5FpZRM9IMV1bvAGPnfI9kRxCLxI2H2iLsA/JlsdHiqAOg2jQEHOci9w1Lq+28DSLRlPFqrWaZzHyV3y8AACAASURBVPwMM4z4mjV0YzQbQzMc+DyNRsX4e4fDrnFMk9aCpZiUbZ7pBHDSmZwByQSDXn7lFbz6+pt2vd39A7z4cg21UsmoY1rMTA9AJ+PtjsUs+7NJ3tnB0AC3a9du4qV7rxhYSRqEX3/ya6NTmZ6cwVm57EC1auVcHzpKHmfUMhNnfvGKcf5yL25ubRnVAoEpUbWQNuLll+5a07+dvV1Mz8xhfHoWiMYQjicMkJ0ZnzJaFPKbFgp5M64+f/Q5Hjz4HJXaGUJhOmeOkzSZSFhzOT5LPpuz5pqcF4LPzALm+jDQw33rsvJcx2w2IWXWroFlybTLFi2XbdyUJa6n09mwtSLYls0UsLJyC6+/+gYmJiYte5qfYeYlQahytWxZvcyArtZOze5hmTx5XNlQjDJDzubFuWXjoJ6amEEywexZJ1dsXFmuFHFWOcFJad8B0JGhZaJSRth0sc0AechloOYKY7h+/TrmFxYxOlawsZydneLRowf4+OOPjbKCjfVyhQxGxscs+7t4dIz19Q1Uzqqod+qYzE8YiM31O6uULXOiMFowznECYR988AHeeOMt011rq8/wxRdfYP3ZutEHEHyl/HTbrhGbcf5WKsbDzYALs6lff+1NTE7NO/qfNrN02XitgnLlzMDng8Mdy4jm/nC6LIRyidmlTQO979y9j7ffeQ9j45PWqLLJRo9Hh/ZdBpOMKmLg+BMJ9Pi2DUHT737/IyzfuwLQh+8BnfoQv/vdF/jrv/4PePzwsXEGLy4uG/hHsPf58xe2FqwMGRtzYGKTAYCEK3Pmb/K78wzh5yg/d1+6Z6WQDLqZ09PpYP/o0LJbmb1OChpeZ5xynR9DLJnG7PwVvPrmW5hfHANpT6lGuvSRu0D5pIJhu4u1h2to1RsG5LIKoNFpg5G76YU5TM/PWjNPBucI6jL4MBgCY2MEL4BalWAdcHxYQqPcNJ7gQiaNZDSCeq2MTquBXqtjgQaCpVz/8fFRJFMxqxKplotGA8QKl1x2xMDce7fv2VhOT8vY3Ng2upcEAwvM8CIQ22mj2QkABVKS8PCJUJ7yiCWjAVd5x/j1qV+ZKc2mogyUklrDstZbDaO44rhYtZFOJXFz6SquLl4xzvNYJGxNdlZXnxp9y2nlDOlC3sbSHZIzfsw40JlValnVM3PE25FMpzA16bjcW3XHQX10cGjnD7Obx0dGbV9fmZ9Co96wxpMvXjzH8d6hVQAVj4q2ByjXE5PjFnCg/0VqFK7JnXt38AcffQex6RD6Z0ClVsZnv/st/u5vf4gXT14gFY3beJgBPTkzbRU5PF9IwcGxFEZH8O677+Kbf/AHmJ2fsDGTEujxF6tY++I5Bh0XNOcYCN7zObheDLKwJJeZ5fFMAtnRLJZuLGN+aQGlSgmPH6+i1Qghnxs3qq/OsI8GA+Bs0BrrI5YCwokuyrVj1OpFdIcNWAOLUAfRgGOS9FrMgpcDq7Jm7QdmQMt2FDAjcMNscNJqeU30Lvtpvs/j+0cCSjnX+oz5WAEF4bkdHjjkAhfjgU+sawlokq9LXWFAWcgBNRoPX/Mz3EiOzvsKtJJvJUBCfpbxr1sl8AXVnv+MDBzr2vyt5zq3ZcOOn9b3bWST8/6+PS7/W88u21e27e/zMxkglO8gn8H3B1jZIeBDvqDGZns4SCDjdwQu8X3Ng+9naVznNjYz0I3Kw9ng+p5sdL5Om4e26+WkFcmUviu589dDf/v+gvzwC//kgv/aUYtc0E+az+H1J/J9QBuwgXKwtfVBKx9457j857t8f82PgB/e33w9a45MrveGBcjElaz5oO7n52izaX3sOQOQWVznwn6oT5RUZZ8L8JsIKaWCYI6tT+iCs9rkgVU/Ho2qfDytlaPHckk++pzkjNfjnCpY4/v48uVEcWL+ScJVK/Da/FtyL19Y4KyP9zBgKHnVXMo3FXCo+1M+fXBUe1/6yPCoIBmT1+TaCYjz8QYfRPX9V+FIX8FE2DfAq5CXDEnnsZm2j2nob15DySZ8DmWFcxzaz873vqBw8SuJpWv9uZLe8PFAfUe2ka8PNV8Cj6XjtY78rOZc39f9hFdIrnUNf39qX/I60pf+3pf8SC74ec2L/H7RXvh7XPNj57dVB7ogi/aW1kf6ktfSntVr0gOcM95Delm6i5/zsSuB4Pq+5kiyJ/3l7xN938d2fOxCe43X4Gc0fulp3oMAtNtvDovlzubncpmUSxoIGhT2usSzOuaX0mein0N7jeecj+VpvbSXWVHlBzb4uh9oCf2//9e/GfJFOlP8srhaaNTywi6z56L5lg4yhw1bRwkrGZNQaiGccrvgt9Xr2nwSGAm1NqgOGTqe7uC96GIsRcHP6n3yoemw0mGqxeWYpEx0aPuHo389TZgUvARSUTNtLHdvzyjquhIhRVMkjFJEAq6o0PXjK2Ry+OieMlAEXvoGge7rK2lTkEEHYf+zei6nYNwcaGNKQM3Ai8W/UuLBNdF6nCty8sV566jI3PlhEGTKS6j5/H4AQvfXM2kj+IChDBONUYeTZEKKjGPy11jCLACW31NETE4dX/MPfilzyYPm7fIhJ0UoShDJw+WNzO/r2WSwScn7UUDf+NLz8Z6xiFsff451UEpp+fImZaPxXwagLxvcPjivg91XUrwegR7+lqKQnDoAy3E3y7iVMtN8/D6Z9g1Rf3/799U68Hp+ZNY3MrV2mq/LgSwZ0HIOeH0dDvxbsuCX3khBaiw6+HQ4at/q/xyPOjL7OoTjtkO6wyBDyqaB9zs3ntjcjx2qEUOIBJL9OBLxPCYK88ikxwyQzsZy6Je7ONk7QuW0YtFEAjuMNNLpLozlLLuLdBo2XgJSlQbaBJ3qbZSLJygVjyyTi/yeBC/IzUmjjqBB2LgsU8iO5TFIhDEyNYE/+ld/htmleaPksGZw1QESwyTW157h0198giefPzBgeySTMaeaP2yY1h10jMLi3Q8+xLe/912MjGURigKrj9bx+W9+jf/8n/4zTk9KuDp/Dbl0znHnDrtWqlvuNtCJ9/H6h2/hB//dnyA9lUM/PkScPJA1oLLfwOaT5/jZD3+MvS/XkQ4l0K7W0W+zZP7IjFg2xMuNFFBrtTExO41333sfN+/cNk5Ggr/PHq3i5z/5KXqNFnKWOUnHq230EYenx2ihj+R4DvM3r+Fr3/wGrly/ipGpSfSC4Gv9pIyTnX0cPd/G3otNHG/soVo8RbNSN9CQgDPrb2PZNMLJGFbu3cXtV+4hOZq1rDAWL4X6Pfz8hz/CD//j36C4t4dsLI5JawA1imQ8ijo5nPtdCzoSzGczrfGpaWtayLl78ew5+t0B2PiFzWuYCU1AgM4EATgFs3g2y9FlaTWBT8vYzRNQHWLv8MC+F2KH8Y7LpOY1mP1C7k+CNgSgHcDGbLS+4/4L3BQGJLlPyrWqAajkXe32B1hcXsbN27etKR1BQlImVI6PEQuqLdgMi3vgrFwCmy0y43oYChtfdzY7YpnB16/ftNJ0clv+409+irnJWcsOJMBEegdel3SC0kts/NhqdswxIqhEqggC47RX2JTNuJQJSDEjt5DDG2+8ZrzGB0eHSKQyGBIIzuaQSOWsDH1xfgFT45MGQCf4XL02nq4+wZMnj9Do1JHJJNAdtI0fnXu5XCxZFjFlgAYXn49ZqAS5XDmhA08YxFDpIm0irtfE+KSdv80m9+aZ6ZG5uTlzCLl+xuMbAMSJRBrzc1fw1htvG+84s6kJQrIBZa1eNR5YNlt8sfmceLqBQgRn2cyRDTHHRsYsM3NuagErN25jamLWsqjrtYaBUKfUDc0qNneeY2v7GULhAdKpKKJBcyCCuLV6A+nsCMLRGMYnpyxzl2Cp6bQwnYWwUSr85Kc/Mq7wQiGH2flZo3ogGN7pdK25Huldjg6OLcOcQSKCPFtbG9g72DUZHIRcEOTVV1+138yS3dvdt7VnRjeDE6StIC1JaBhCtVqx84f7mdnNBOpmZqbwyiuvYW5u2WgDLPBSLVtWcLlctM+Vy2cGBPJntDDqMmyLZwa2ETS9sXIbr7/5jjUiJABN3VsqFa2R6Pbmuv0OEiAtOKPAD9f25s2b+Oh738HKSzeMIsn+dYBqqYdf/vKX+Jv/+DfY3zu0rHZy9HIfkhKCMmPNrxCyKgM+1/TszPnZYVFBwDjsuafvv/qK0z/k7CYFQa9n2a2W/X9WRLvTsmuO5gnwkjJlBHPzV/Dyq6/Z2vGcIuBu/Pzkma63kUtmsLOxY/qVwZBKtewqMwZDTM7NWINHCplAaAafGOCaGE8bAF2uumZ1rD5hFQv5nqfHx4gFoh7wsjdqNaMp4v5kAJXryahn6eTAOP3brboFnPqdnp2fV5eYsT9i/gR5ukml0ep1jZeafQvI+UxKCjrcXBfKtHMw46bLLOOt7ZpM8jOpXBYLi/PWBJdBWMoYqz2yuQwa1ZpV7lBffOPrX8PK9WuYGBlDKhHFwd4Bfvz3P7QgBMdvdBMR9g+IYGp+1ioyyClPwVhcXkIslbRxM9BCIaKcNGt1A5krZxXUyqRJGWJ5cdGCIM1qxcbBhp88fzORtNHmcHw8Z8mvbplHiahlt1Gn3n/9FXzzOx+Yrvj0N59ahjMbDD/84gG217aQTqYxZkHCgQUq6JaNjo/hrHpm63995Qa+89FHWF6Zx1mpbnLDYM3+7hEOtk7Q74dsT1GHPXz40GSPATcGoCYnxzE6WsD03KT1bli8MQkUgG4V2N4+xtoTZrj3jLaI966yOqRVQSQJxNMhdAd1VJsnqNQO0Wifoddl4KsHVk5S15I/XMCWDxDLBhYALdteJdzyLymXAidkQ8sf5D4SBaQAXt83Ml8iAJhljxKAli8gIFk2vwFlQWLIZV+F16UM8nywcQTNEfkd+VUCJcyuZoKBUSBccGTKF1H2nQFpcfcZbi7Z1b49TJnSXPD7+q58Sp7bAol84EuglA9Aa/7la8p39RNseA+BIXyflSHyBfhcsqfPAZ2uq2gVcCe7m9cxWz9yYafzLOBnVaElX8cHXXx/wr4fUKbouvIFNSdcf7MVAsoy+YIC7eUvSK7Eg8t5kS+lddGcCshxc+EoFuWjSs74mq1911GZ6ru+r0tEoMGm44FMCVyTz+aDVr6/9RX8IfDRNC8aMyty3Bz37bxhZjOvwfmwjMRmy/Uj6LlKJflSakLIKkLen2eP+YZsQNYkLZLDhWgTGtYRyMM5QBZ2uI3Ww28SKvniuOTLsTpJwL2+I5/S6XfHyyvZ196WbISDyic+E+0zPgf/Fo6l/cBnV48hyTyvwWQdH/zTveXrSW4FXPKzauwrKiCtrXxG+ZuUO+Fi8k21BgK3+WySRb7HawpzMAqV9lc52n3siNdkwgbvwTFJv8iP57U1F1pjzrv2s8M4nL4TwKprCNOQv+/vRa2vfHXOjUBafo5VN3puBQKkU4Wn8Tn8awsg5/eFMfI+ojTydTKfW9cRLmF2eRCsUUBFY1bDQGWE8/rKrNee0335GekKvsdxuX1yISfKoNY82D4IdJ/OEX5Xelo9oqRrNN8aA69zOSih6ygwJn3Ez+q8E9WxjwlJ/whEl8/I62tM/nlAAJrfNx+QQHUIjp4wm7bAvbtXHwSgmZgjAJo6hXYPg/ZaDwWFNHaHpbhrCC/R3Gtfh/79v/2r8yaEEm43sY5b1xcuvq/NR2fAPhc0IZAA69CS0pVik5Ghg8FXNlIAWhi3IA70YgMjXlsL4TYNEfsgohy+aHYnwfWViDaGFJgP5J4fgl4Jj/9dbRJ9Tt91C+aUIrOvJAACnwSccuJZQiHQS8pMY7HvxRxQr0OW71npFcFJdiQPIuoXz31R0qRx+YaDxiZDS4pURoAOMo1VTQe1WaRUpEB8ji9+x48gmXLpdc4zu7VheQ2BqnpWCaGMOX+O+HmBoFTa/K5/gPiRGxl+OsQUHJFi1fPzfT9aJsPE3+wyarUuUohSalLClHm9pj2iA9+PfmpufQNY+0eHrO55fi9rWOfKcPh9rfPlA5fzoz2kuaMSYAmV5lYKQOPlQSAD3JcHjV1yq7XXwSwFwvvwHjqwfNngdy8/uwwmXk9GmYxv7SvOtX9oSPFelk/NiZS7nlHX9mVNQTLOsV/CyTHwPSlh/u2UoiujPDemgjHpntozMugVUPEPRgOfjWPMZWCQN9XeDzJSCGgQSCHXLUt1Q4MEUrE80vExo+TIJEeRjuaQ6CdxuHNooCPBVDZpYqTRSuPTUcwuzJlDSrCwWi6j3+qh1+qhVW2gfFrCSZGd7rtWasc5YXangj4EENksLZyKIT8xgvz0BG7cvYmlm1cxjNApiKNX6VgGVKvWxJMvHuPxbx+ieEge4wHGR0eQTcdxVi0jHAs5Co6X7+P9b33TSvMPDw+wtvrUMmF/8+lvsLW+ibmJeUxPTlr5PAEEAq6NUBvDdAS333oJf/SXf4qxxTxieZeVNywCvXIfa58/MQB68+Eq4oMQmmd1o9Nglh8BP2aDEYAOJZOWkfvGm2/jza+97Rq8vXhmjQzXHj1B5aSE8VzB6DNMX/V7OC4XURu2ERvJYPGlW3j/o29i9toSpuan0YsBxWITsW4IDWbfPVjF1pM1A6CZAU1aFMr1xMw0YpkUKu0GopkEfvCnf4q55QU0Qn0DOwg+d2oNnO7v48GvPsMvfvT3CJOGgM0E8zkXAWencDZ5iEcNzL9x+yZuv/SyZRmyuzDpOx787gsDd6bHJ4wPlSFqZqYxwKBydOscb0YjLPOU9BzkROW8cE8S7GQ5NcvNCbZYsVLgLBGUHJ9kJl8H1RopO1zAws5tXjDg3eV13F5z+ol8tnRGCGywuRl/6pUqWtUyWrW66Ynp6UnjqWW2rbh6B30aNJTJuO2Rqak5oyYghcmjLx4jm8rizTffNJqV3f09A5b4XTNUojE7PwnkcE7MDuj2jFaGmY0dloT1+85Q6reNUuL9D9418H3vYN+yOiPRBBqtHuKJNHKZPN5+420UCEiHoxakYLb2s/VneLr2GINQz65DgIyOER1irv/q6jNMTziubTmwzMIndQNB0xebG7Y/qQ8I4tDoIqDDuTaDkA3hmk2bWQJxzFYksG+ZkieHqFbIPxwy3uebN1Ysa5ZcwdRPzIDmmbi7T3B+D+VahblIyOTStscqpzXj5aWskP5j5dotLCwsYn76CpLJjAFitCEqVfKWH2Fz6xm+XH2AeqOCsfE8U6+MC5sgLrPVQ5GE8T2zkd7Nm7ctA9oa+HWaxs29ub6B333+a5yeFM12IfA2NTNtgC6DCt0O+QuZLdG35nukymD295Onj/Dbz39r8837RRNRJJJx45x3Zz7nibYPg3gRjI9N4MqVKybj7vwHtne2jN6BFCnk6+U8Tc8sYG52Hpls2jJbD8lvXjxGvVEzG5bUMFwTrn2/27cSQsokgYuVW3dx7fqd84bWolAqV06xv7ONVlslvEMLSJCLm/uC+5By8P6HH+CdDz9Eu+tsNedUDi07+ec//bk1hmR27+zMjOl2grE6IwlAkqc3lsicB5eY9c2zmwAsm07y3CF4SCCfOoL/pzxQr3POGKQkvz3PC54zjWrbAlhzc1eMhoV7kmfY8eGhq64xfv6OVdJEh2HLXoknwtZE9aRYRq3RwuLV65i/chX9UARJNkONRdFsdy0bmnQJZp922mg3yXNcQ5tcxe0W8umMNaoZsPIroHTjPHBOKAdL165aufEx6XqqZXTadXuG6lnV6CBIU3Rt+bqtN5+RzS4b3TYmZ2fw6ltv4MrVRWtWyb1MLnUCvOR5ptxzzmyOQiGX7X9yjFA8bIAogdF7918y+g5muDNwsrO5Zb8Zubl7ewVXrsxjcY49CYCt9T188otfYH39udN75D4N8xwZoh8aIsWAXCKOpaWrVhETz6ewcvum3Z/8wGYvMxBzcoq1p6t4+uCJVShwXSjrvRYDEEmTJ/KXspqJvOIEgqgPGNhiYIcANO+TyaQwe2XOzr6T0rF7NvImc781m1j94gmWF5exdHXZ9M/qs2dGIULO9VqrZnQaH333u9Y0lOtMfbW5vWFzdUqaqtMaFq4smb6ijuZeYdNHAlDUG6wCef31V3Hv5VuIM6OZPfmSQLPOBmPA4X4TOzsnpotT2bQFBRu9ulGjJHIRxFMDlM52cVLaxsHxFlrNCmJxUgUwaBqz0l7zozweVR9soH0r55lr6/Soy9oym5j0NIE/JhtRNr7sTAF6/B4/I3/CSvSjFxnCZpsGnMqyx5XJLBuQAirb/KtASMCtHDQNk68okIFcz+avBVQJvB7Hfw7UBQkNBPr0HDYGOG5Y2aRqWCcfidzuAkwETgjcMx887AALzZGSZDTfvK6eja+pZJ/3NK7yatXGLfBESVICQZjEpJ/L/oueVwCb7/+e+zLhiwxP3w+Wf+qvnebUT7LhvQUyKxHOny9ek88kAEmgka5Fu8JPIFIyjNZFcyeAiTpVPgl/k7NfND8CGeXbmf8ZJPFdBsAlwy02JfX8PvmQWkP5apobyYHvq/A759XMQ0evQVtOoJqtJe0vA34vensJs7H7ByC4/GRRb/CsM2qrVtP59AGQpXmss/Jr4Gxt3c/wDhaoBIlrvI/8V/Z08X1cyRlfE6jo+/6aS/nNGrM+P7BqkQt/U5iNfDXJnObP7DGrPnO2rj/3vl+s7GHx1Wr/yGfmuLSm8mHlf/v6h58XniMwU9iFr+fkk2pfST4ZqNYe4Pfld3P8/Ju2gBKwZJvqGfU97XnJrfaee96LYIH0LM8AXpPPpwzhc30YYFXaH9wP2j+STWF/0keaQ82Zj7Pw+2brx+MuYONRRuhc4Fwoi1lzxnupEaCwH/7mM/B1zRU/J/xCn+N7AqUdFZQDvfk57XPhFFpL4V6SF8mOtb8O8ATpGGU8O3zgogpGeKofdODfupcwRf02fyfIopeMC8/xA0EaCz8j3E1Ynfap5FayJyxHGcr0eey87DkO75F81irvnJ/ZQ59dwlnNYAmXjraK9iqT5nxdKQzpAktygTj+KHlVwTobNwFoDUYXcgrCgYgauA4gTQABaAPCgg2iidRiCsTyAWlNojazFI42jg980UUwofeiaeeHhhkBgYKjjx4c3lIq2ggakx2EAWDM96QY/ecVCK7X9B0dCOenbPCHrhcNuuBK8Wmj6nt0oP1Nc25IBF1YCRD5CovfF9jOuZOg6XuXFaYOIs2NwEmN11ecUpQCSG1+gqZRlw82rXvAtHIeJaQccHz8MeUUchxemldFWQQ86rc/n9qw2mAyxjguGoXakBJYGQUSao1NG08RKmWgykCUAuSc6EcH0fn6BZQp/L+/TlLifE3g+OV9IlnxDzsZR1JYkis5qP7Bxfc65nC7w1uf1Rr6Yzg3ZIPDlu85w9Ed3PzRPlAElgef9h/f18F/frgFDfy0RpIVGaf8v6J3mj8pTyk4Xdc/hH1ji+PUevrXkIGlA05rqTH68ugfSnydcynD5QIIdk1IxDek+RRIrv0o2ZCu0fNo7v1D3Ncr/sEjOXFyFXAGWuM46ivXSERc6eTAwzCCaDiFWCiJWCiHZGIUI7kJjGYmEeunUS3VESZnGnmW2Aw0BPS7bErVtkZh9XoZB4d7BkJmExlEhxErvS+VTtDo1BCKhpDP5LG8eBXzs3NW/s95qdYr2DncxWntDM1+F4lcGksr17Fy9yYyI3kDYvqtLlrVNurlGjaebWB9dR1nx0UDVEdHcsimk6g1K+xVjl6ob5zAN2/fwvj0tJWrH+/vGZ/m2tM17G3tYXJk0rLxaLjGEglUO03Lvs5Oj+D2G/fwz/78v0F2OoYuG4/VemgftdA9bWJnbcMoOPbWNhDrhzFo9kC+RTpY+4cHqLXrGJ2cQDydMd7ku/dextUb1w1AZRPC6skpHv32cxxs7WE0k0OS3HjhIRKZNKqdOg7LRSRG81h8aQVvf+s9LN+8gesvTYOa7OQY6Nf7qByeYPfLdRy+2LLGiASzjVs6ErFy7m5kgLNGDfFsGn/yF3+OO6+/gnK7gfxYGr3WAGVy1B6eYHttDf/0o3/A8c4+RjJpo+KgXBK4IY8om/NxXDfu3saHH32E8ckJ45B++vgJXqw+w/bGpjmqbJzFBnME0cgpyjVtthvn0XtmcuYKo5apxkw/VtOw5J0ZgidHx9bYjFmPlKle23E7E5BhSTYzKRvNOk7Y0M6p73MaANJwMHhFp4QZWMyqZxYwwQyCjQQbuK/Kp2eonZ7Y9S0iTp7uwQAVBj66LmOAssgMZgKSqVQakxPkQU0a4Lq5uWXPdO3GDSv3ZrZ0pVo1ALlD2o1IAr0mwa4OyPUXC0fRYECWTSgnJ5DOZlFrN6xMnZm1rVYdi0sL9v/9w0OUqzWQjj2dyiEZSyMWSeDWjVuYn57FkF3fG03bs8831rC5s4lOv4WT0pGBcvPzbAQ4Zvy2q0+fYrTAqgXHt0jdQ2Dx9r27RsXx4PEjC5TwWjTeOXcEobkH1CODmcjUdczaJUUGs2gJOH3+4HeWaWnc3v2+cX67HhoBl2M0YgBuJwj0Fs+KNoZbd25i5cYtVMtNo+9hM87RkTHcvX0PS4vXMTc9b8A/OawJnBL0Oz07wsbmGlbXHqNSLSKTiiGTTmG0MIJQOII6s2QRMVqabC6P2/desuxdZjsR9CUA/fzZqmVJVk5LVj49Oz9vmeUMZpGDmhy+lMuJ8RnLEKVsMsCxvrmBX/zip9ja3rSsMe5b+j7jo6SWoSMYtgzPdruPTDprDRk5T+lU1u5Ne/TXv/4Ujx5+biX7DMrx/JubXzKgn4A0P1Oun9mzci3MVu31bZ6ZhWoAcY8Z430k43EURsYxt3AVqWTOUakE5YYEMtgsj+OU8Uzg25rLtVrOeRn28NbbX8etl18xnc9go+wifp9NTa2pbCxmWe8E9FihQsCD2acMENHWYXNONkPks1AmOG5moFJ3M+BBGWTQx5yjAPzK5LJ2zYWrXb5TqAAAIABJREFUV4ziiKBV/ayGnfVtnB6dGsDM5l8MRjbrtXOAj9nlzIRmljrPDzYBTKUjiMWjaHX6qFY7GJ+ex9VrK0jnxpHK5qxLuhVGRFypOJtOsWqA2eCdLqk2Gjg5PLDzins1Ro7gRNIqDGqVmlFBMZDBJnYWxChXrAkh+xaQToXUF+Tb5rwszM9bdQTnk5n/XQxw86W7uHX/LsamUjYGFumRhpDBs63nG9hc37JMYmvgl2CGdh+tbgutXgexbBITMxO4c/8emARIunQGbvd39o226ehgH+MTBRRyaaOcIphWOjrE86erxi1vtkiEjXxTOGLAhVWDqbTt69nZeeRG87h2fwXzS1NIJ+lgAQP6aQOgWWlge3MbP/nhT42SJjIImT6mTmW2crVcMboP2gdm3/Q6FkzlvLqMbgL+aatkYgZSvdlApV5FOpPBwtKi6VvKEQNk0xNTmJ2dtZ4CBOWtaoZ0KPW6URZ99P3vYf7KvPHib2xv4ODw0LhiK40qIkk+UwLXr9/AvXsvm74n7VO31bWAKCsQSDdDPdDqtHBcOrLM6lavjUx2jLUeLNp1sklaKYLwkT6GsT4Q7yEUbaPePEGtfozT8gGarQoGwxa6nabt12zQQ0aNJjnnAhscMOF0Ll/n83CPyUbk/mZwWv+Xj3Huu3jVs7LvKB+yVS0hgezhgU1twDSLkAN/0fzEAKCQz0gH3LdV5SPzWThOcSL7/qQBygNyZ9rRdH7WcvzmA3RY9eGqVLmXlaFm1wi5zDXZ5tyD8jHNDo47Wij5Y7yO/EezcYMEMdm/sot98Mz3WQRsyUeT7+T7BPKd7CyMO/og+QMCbPVsam4vIFB+inw56hLfL/HBCR989H0sAZS+72vVQgH/thJOBGxpPmx9AqCV9+S9mLgh/0lJLZoPjlWgokAwgWR6TgbdlH0qgMn3tWhn+de4jCeQo1vz6T/PV7GQc/fV/tDn9Hy2pkHgxBqGUc6CZ+XflvwUdvQslsUYNFiTr2Pnnkd7YnswetHU0Xz+npNf2gJab7o2nfbFfhI2YDLEqkByR3tUFLw/cSOtH/+vxCzhRvJNOUZhTvKHDdgOMoY1j6QIuoy5aH54b9pql7EcrbfkQfvZv458P+EFGoN0kcBRPqN/P62b9r/8z8v+pY9lyP+W364AlI1r4OwWH7vR+vE1VgNqb7n5dQEGPbOAWM6vnsnH3cjhrex/4Ry0R7V//efz9aqzlRz2o/tpDTW/Pvjp6wfpKt6D55jWWftN+ljYAb8rQFw6QfvPJXw4pgXJji9TAp190F2BAN6PARl//+lemm/qSf6tuZWukj7i/ElHatz6v2RVesHXrZpLvifwXbpRGIUAZcmF1lTzbevu9bHjNZXBLT2v9ZOM8rv+OGi3u4x7B6QzoMPvkIKDALRb054l2rJagMCrAGgm0hCA1l6UTGvcTs6c3tF8STa4BkYN9O/+t39tHNB+1MkpUAdoCVDUASRAi4YSf9TkQErXV5ASCn9BpEq16D7g5G9ka43ODeg12NOkuo0URL3iLkNLD+kDS5cVz1cMC+8wkpKRQtbYdC1f/esaei8W/WoDhvPNFwBTWuxzAyLYtJqTTt+VbF1k0LiohyIx/qGpRfQVgUoUNDdSDFKmAvj0Pq8nRcTricPl/NkDrmrdyzd2tBG5KXngUYhYYsOx+8Yf/9Y8SNlJSP3nMYOr07HvK2uTcqb18EshpNw0Lv962mRS5NrA+o5v4OgAuWwI+Ie6f/jrkNe8+saWvqPPax/xfgKg5cBqDAJTeX87QOquSYlAWl8GeV0ZT75ByL85r+47FweA9oHmj5/xgWutkQ5cHRBynLWOxnkZAMcat4wJKVkdPBqvxi9AmPfia4qiWjaAxz+lddR8+vpA99Jho7n0gXIdIry/n8l8WQG7Q+aiNFAyx98yJjUfOsBkbPD+nCPpvssHjR18AYk/29cQbLqQ76C5AK00hBEexhENJRAepI0Teqwwg/H8HLLRUUQGMaDbdxmozKYLkxO4jeOjfbxYf4ZamSXHx4YDMJOBfKPddhuVWg3Nbt1lZC0sWfn+teWV8zHTiSdf5POtF1hdX0OlWUVhchwvv/aqZUxV2SwqHEer3rLsubPjMzQrLXOS2EQqk0yg0WR5Nnljj9HqtpEbzaEwOo7C+DhOTo5xVjqx6ChBsMPdQxSyecvMJIiWyWatAWBr0MHE8gxee/cNa0JICuzDchONch3VnTMUd4+t+eCvfv4JaseniPRCSLC7dzhs/JnHpWPjSp6Zn0MkQYAijNu372J6dgr1Vt0AUGYrkz5k98U2UrG4ZbhSjpK5DOrdJvZOj5EazWN0aQYffPdbeP2dr2HuWh7DBHB0AjRLHZQPj3Gyvofizj72nm/hZO/AgATKGjM22WSpwozhVAz//I//EG9/+A2E03FkR4B2HSgdlFA5KuJwcxM//+Hf4/mjp5gcKVijOjpHzOwjAM0x5UZHsHLvDr7/Jz/A3MIsTotn2Hj2HFvPN/GrTz7FycEh5ianjVqBgPDhgaPV4JoSbDHdFgImJqfxyuuv4er1a+ZMb25vo3x6aiXejUoZcfLjspFUy9FWROJRy5RmlKPZbmNzZ8Nl9AROOGXaSguNvzRt32Mwhc1185ms8W9r7xMwKR4eoNtu2jnNwICdN+xsb81qBwYeE7zukqommcZIYcIoDxLpFF6sb9qcFMbHjBN4cmbGABdmNzK7OtQdIkS6hGHEKAv6HWdgp3NZTM3OWNZ0uVEx+RxGQiiWjy0zeHnlqoEVO9t7BsQl4xkDoPOpAuamZjA+OoFW1WUGMyP3gFmZrRoQ7mNrf8saGy8uLmCEGc/DMNafvzCOZa4DHTuCZktLV2zeu70Bvnj00EBkzguBVQJD1B1GtRDh2RiyJl808L/xjQ9w//6r1nSQxvPO3rY1CCQdATNBCRBaoKHpwPF4wpXHkmfWnOx2C7dv38YHH35oWZj9TghffvkMv/31byx7mFmkN1duY352wWg8OGcEoOs1AvsHeP7iqTUzLJ0eY9BrYWJsFFOTEwZAs2GkZV73B0ilM7h1947Ro5h89HpGabG69tSaENII5WsE45jNnc+NYHx8AgeHRdN3pAFhVujKyoo16eRcr649wWe/+QSffPIxjquHmJ+YRSJBjvwEIuEoWu0++oMQZmYW8Mprb+DevZcsM9OCIeEhvnjwO/zkH36I3d1Nyzzj9Qm2m36PMtAZQbvXPgeq3PnsZLHVaLmgZcJxgoYM2AshnmRAMB2slcsyZnm8C064wC7XgXNPYLlRr55TMr39tXfwtfc+tIAKGwySRoHX5n0JMLJygQkKbC5H4l1r8sbAR7Nh76UyWdy+87I14OPY+L3jUhFra2t2PwLP1m08lTKZIlUP9xfBwHv37mFpZQxhZqXy+GgAJ/sdVI/OcLBzgO2NbQuyDIMMsQt7LoTd3X2TN2a9jI1n7D6pZBaVWgeJ9ChurNzF1OwSUumcJZhE2cMKQItnFClnhsyUJH1ME7VKETubGzg5OrBg3UghjyvzCxgrjBq1BoMS5OvO5Mkj3rEs4P2DXaw+fYLjkwOkM3HsbW8ZjRJll81v2eiv3m5iEIvg7qv3LVCXGWEmMpNHnG/C7Nu97SM8+uyRZRhb1lM85UAogq+dBsZmJqzaZ3ZxBEzCob5kA8CzYtMoYrY2GSTYMwcrm2Sj0YTphaODAzSCzLLJ6RnTbZTBmblZ4zjnGX/92gomZidx9aUV5CfzphfI/8yziLpq2OlbFvRnn/wWO1s7KGQLRsNCWRodGbHPcQ9RbzDT3qoUuMbdi8aJRr1FPR1Q8TDASFlisJE/pKdqtZqIRaOOqzISswxnBhi43gStKT+kTUoxEFuvWRCEFC75fA6jUyNAuoc3vv4G3nvvG5iZG7X54RyfnQzxDz/6MbZfbLtmoLGEBdt4TYKkDAIWRlmlsILJqRmjlWKQmGs0jA4wiPQQT1NmzlCuHxkIXa4eoNWuYghSuNDvCSGTcvRvAqA5tybzQcMsUuAIeBbQKh/UbLOOy+6Vbeb7mvI9BATI/pQ/Z+BQzH1X9isBZ9mZLmDlbMDzfwGAqWoJZrwLXPKBIdnF5Fc3sGToEid8sISf4X1VmSd/xQChcJD1N7wA2Hh9+UfnWYXMOG84uigryQ6y5s7t9KjLZJQeoyzLj+NYxGkt0Eu+COdO2Xc67zUv8vUFgMteVqaxEkTM9+g621uG8mVfXc8j+5/3pw6Wna6EN62lfEX5sVpTJbSYTxtgBnxuAYD6nvwBzY96DNhcBFmYmiv+VnYn59YFlNXvwfkP1O9+ViK/I/nkd1tG03VR3er7d+aLRmOWQSz8wvdvDTNgdC3I1PXHpdcIAOn+1BOcBzcuh4vEA9nVuOXrMaBvMhT4ZfQ9FAgxeyOg3uRel59reyAINlgfE/qgkYTpW11f863n5DM6/8yB+byWAgTyt3w8Q/tX66m5O5ffALfRnmeyju+Xaf60x3kvH1cSNnA+fx6ALEzA9/+FF/DzPtAqmb8MjGoPS+dwTaTLNA6N18m0w0D4miqX/UxcUv5oLiVb8qXNP466AAbXlXpSFQy8FtfXzxzmdX1MxeEViXMAWngA7XrtBe0zPY/JpMe5L5xHa6j55fd8/1qYkPanqgY4BsmFvuvjF3yN72u+9Rk+r14T7qIxa4wcm+wxBfV83IDfJwe4dBLnV3OmdRTOIgBa/r3khz6O9KFwC8qu5ou/hfnoNR/z4H30vP4c+fPIzwhH0nOcY1rBemi8lDfhtrqPj/fpjLrQoy4ASjk0jMl6wkSsCSErHylHtPk67abNFSsIabdw/axHRABAcw40Zv85aBBoDQwwD7LNdeaG/up//Z+HvJih0UHJuhukM7x1WPnRJ3cRN8nMVvA3rL+YEoTLxoGUg6+YtcF1yBGZtwUNBuwvqkPaXfSFZYi+UtG1tdl95fb7XtMYfMNFG0zPpWv649Z1uTAyQLQINn9BpJvjVjRJh57ARAPrggiwojbaNIomSNnogOY9JLC+QeUrSm0Of1y+0tO1bX2DLpbnSi7olqtn98csQ8QOtqjLQmUJHJ9P49Y4ft/c+YpLG0gbVJtYwitDSEpGyl/GhSJbEmrNvX9Y65l1eOn+/qYX2KrvaZ5lHOp5eD8+t7IRFGnka7qeZMJX0pfXjf/XXjLgvOe+r/m4PFYpD8mpDGU9CzNEFN3zDQUpHzOivbJBf+15T8qdDgDJwHkQxYuu+QpQhgPHoLXX+kkOZEjy2hyLjDL/cLXnD+ZP66651Dz5e8qX68t7QIr1MsDP6ynCqznxdZnGcNnw8w0hHcI6CH0DgFmZJsN2Dl04QtKP5LBlWfqwzzI3ZkBnkYoVMJqfxmhuBoX4NPKpESvdTVCX0khjiXO9judrT/Hk8UP0Og2LQJre6MMcUgJLLGdr9lrWgf7q1RV8/e13sDi/bOPg8xAkoEPY6jcNQF7beIbnWxuWSfzyK/ctA9rmDREDx2PDJHKpvDnLrG3pdZo4Kx+hWDzCs41VVOtla0ZEMGxmbsGyj+ioE4Te3tyxrNs0s9C6fQOO5q8soN5u4axZRWY0h6U7V/Gt//o7mF6cxUHxEKXjEtrFBnafb+Jw58hoNAbNDuLDKOKkMgmFURjJWbYu+VKZhZxKZswBtkZrM5NocYynJZwdl6wRYeXkzLLJLXMgFrWMsXK7hjordlIxDFIRfPuffw9//Bd/BiSjiGeBo+Me2uUG6ienKO0d42R7D7vPNlHcPzRqAR7EdPJOykW0yYcVHuDr77+Hdz58H7M3lpHMxi0DulWp4Gz/CBtPV/HJT3+G9adrGM9kLLOOa0bnnZkkBF/z46O4fu8O/vBf/TlmFufRrjdxuLOH518+x6f/9Esc7OwaiM6meeSDJmBFAMs4VY16J2YZcgvLV/HS/ZexdP2aNclb39rE4d4u9vf2cHZ0YgAuebEJeFQrFYQiIaMT4RqSIoX0EV02ITRj2HGHcw9x7i17utU2OhNmxDCrkRl1XFvuqb29HVTKZZNDBiLjyaQBHQQCrWyzWjcAl03teh1WkqQMhM6PMKtzAlt7u7Yuc0tXcP3GDSxfv+Y4YLe2sfViHS+erCEVSWB6ZBzhQQjHewcGsrLR1jRpDZIRlOolVFtVhBIRFOslJDJJXL99w57h0YPHlnkY6oQwkhnFVGESE4VJxBn1bzhn7aR4bLylXWaoxUI4Oj2yJl4MdhAMYwYrwapK8dT4btl0yQDoxQUD/QnYbu5sm/HvzmPHRSe9RwCaOpHN1TLpPN5//0PcvnUXo6NjllFwXDzC+saagY5bWwRWG7YneT3qSvJXE1xi5luj3sK1lZv4wX/7R1aFUKs2kUnlcXJSxOMHjy1zlp9lJcTE+BQiJGnnTqbR2Grg8GgXL9a/xMHBDs7KbAZ3ilwmbdmTzFRgs1E2vWLDIQJOy9euWqYtAxV8Jsre9s6mk8GUOzf4fARwp6dnkC+M4uDgxJ7zxo2bGBsft+9TFmJxGrNx7Gyv4z/8f3+NX/36U4yN5JAvuCaaw0HYGiGGwjHMzi3i7a+/Z+B3PE5wqmOg597+Fh49+B0eP/4CT588MvoPZqI6Hd9Et8/sn65RC3C/MQM8HnOZFge7ByiflTA6QhoVoFY5M/7+cJgcpg584D/jW87nDTjRWakzgpnopG6g3UP+u9fffAvf+ODb1sSQWdak1CB9AYFEA/oODkxepqYnLHjDrGoGdojHkCYnm83h1p2XsXLzto2Rr3ENn6x+aetPwIN7WnYeOdA5Rmbev3b/FRSmwkAKqDaAdnmAZrmObq2Dw50DfPnoMYqHxyidnFhKLgNHzKbmWhzsH2F//9DOh6npUYyOjyCdyaPWYPZLFtdu3MHytdtIpnMO7SV4QJ0aHiKdDqM/hDV6ZGUOM1nLZydG87H66Ik5MDNT08hncpiamjHe98lJ6puMVcuxEsN02e42Gs0qGs2SzQvnlVQSM5MzRkPRIJCbTuL6nVv2L5GLGYBMlyAeZYUQcHJ0hqefP0W1XEM2xaadA+NcRixs1ToEn19+4zYiaaDTd9/ttYFKsYnaWc3oQHZ3NtGsVZFOxJFLZ9CuN3C4T6C0YbIwO7fgmolm0rh16xZ++U+fYHV11YIG5ETOshlv3DXvYsY8en2jDWLlSqgHfPbrz/Dk4RPMTs8FetBl83NNmXVPbvdKxcmV6RCbY/JAuzLiXr9vckR+a+5T7qtcoWDByI2tdXSHLaTSCYwUxowmiDqW2f7Vat04yHnm8F5sCMzzkKDvSalo8nv93lXce2sFb7/3JvLTaWtSWS8NsbGxjc1nW9h8vo1+d2hBROJgsUTSmmeyGaP5eSE2KExjfGLKuLpZnVNr0yZpIJToI5OP4bSyj1J1H5XqISq1Y3R7NaPfsGbLqQTipDjxmjhT99HOoewzwMQqHQbmqHP4oyw9ARAhz+aSrS57TVlyvk/i278GhsQduCy7ehBQFJzbuH1nn+t9AkL8ngVTmNnF9Q4ymX3nXn6NMp8pExy7/Gn5M76/7PuFBKAtIzdObn0X1BIIwmucA0tBRaocepqh8tmcXXopGSjgsBWQwjQvgc++z+P7FEpC8wE4PrPxyobdWW9B6yC5iuMzEJRgZdD7iECq5t4HCQV6CYDVGAQ8+T6Vb/NrPvi+D3rKtuf7PAOMRiaZtD2sZBwB0xwv9bPuqUxDH7jSuBj0V8k/7yEAhxSovo9myQoBDzEDzKSk0fXlq/ogFoOuvtzqueQ/U37kP8kXlq9lcwPng/GHzytAnwA0r5ELKA74OudC7zPoa5gDQWgqxgBYV7IOg2g2lqBHhJ6BGZf8YTDUANSw47r1ZUg+p9mRgQ8pAJqvyQ9TwpO/v+TvSdb8pCMfM9CcMWPTxwQk+/Jl9R391ljlT3Pu5P/6sshxaJzy54UB+P46vyMswMcefDxBY5Hca7wcgzjEpYMk9/y+yZjnv8tf17yZ3JNGMUhYoI5UQh/lVZiefGtVB3PuBNbyvNC+VIBP8i1d7OMBkkG9J8zBf169x/mj3yRZ1v7Vs2pe9L5++1gD9bxRJYXpRzi6S46P/7TXpKv1TNr7SuIQ9sDP+RzvvCar+vzx+dnRfG7JJudYOk7Pweu22+4c4LUVYPRxJu0nvXb5t/S4/7qPMwoHkczZmRX0oLP95dGHqo/fue0QAOE+AK1xaq5YmerWN+iVFvREYM8iZkDzHKa9Yo3e2YzZOLJdFSABaCaw8pqSMc2lMCcmeSiYxM8pGMP1s+TZf/Ov/5chLyZOFEVQ6HRLGUi5+IpPXRNZNnsZvJPAXhYwgTpSHpeBOn/hyE1iCiFI8ReIpENaFBzMVtL3NA5NiF7Xhr8MMknJ8HM+SKdJlGD7m0wAoYSwXqucp/6bsAbzoXvrGvyeCXTAGcO/jUsvAKAVsZKS0+f9w8pXYFKoLK3R2PVZGSNynDQfAue+Mg+UoID3U4LvK1Ktmd4TFyevbZHXoNszn0flcdrwOkz9Z/h9ykjydfkAkMGgDaT14rP7ALTGqHXS2mhdL6+vPz+KKPHavgGojWqH8yX+Gh2qUjySL82RL/c6UHg9R5nhspel3FjiKJm62LQXDSv1eRnTUnKSDwLQFsgI+I0vGzmXZdc3cDQP52srDlgvo0RGpYxQRdB1OPMaCg5pTHw2AdBSnFpbGX+6tyKy/pz466DovmTSP/w1Nl/+Lx/g/J4MBO1FHaL8rNbX3/MaG8dBI5L39O+hA5LPTWCOvJ900I02yP65TDE7iAMDNdQnS2cc4X4KsXAGo/lZy4CeGVlGITVmgQhm7g6YqUoApVrBs6eP8fzZU8v2I8jHbHdWVbp93LfSfAIuqXQWKyt38PabX8PszIJxfdKBccAgAc8oQtEhdo/28fGnn6B0emogHqO3bKqUSGQwPT6HG0u3sLRwHcl40gA68sRWayXU6iWsPn+Cw5M9dAc9a3y6tHzNjHryau7v7liDLQNn4nGjE+B7swvzFqBiuW433LfGh3deeckAQgLTp8Ui+o0uagRtilW0ay306m1k4mnLKKPTtnh10dbv4eOHJqaTk1OmbwlsWNOqWAjF0glO9o+MOoSN+wiY9toMGPWQHx1BvddEPxJCe9hDfdjG2x++i//hf/ofkR1Psm8Yjo8baJRraJaqBkDvb2xjb30brUrtvMSUoMlh6QihWAjtfgfXbq0YAD1zfQmF0VHjxuo32jje3ceLx0/wu49/heOdHYxl87au/z9d79ljWZZdia0X8byJiBfeZmSk976ysrJsV5NsqtUiRVDUUBp+0Af9DQH6wAFECfKCIOmbIAwgjSCNBGjI6RkW2d3VXa7LZlZ6ExneP++tsPa5K/JUsCeAREY8c++5x+yz99rrrM19tUBgqlREKBJGeiSLpfNn8NM//xOcu3LJ2IpbG5t49fQ5Pvv4N1h7sYJes42psQmTSCA4QZCL7DaCElwXLMZ46fplXLh8CcdOLFlhQx6zJoCytbqOzdVV1PMlA5H5j6xojgf1u4fHsmj1uijWqwjFoxifnLBiaJw37G9q/N43SZMVK2aYGogbQDNP5nEqZfarXKkYM7vO4DM8gPRQykBoznsWISuWyoiFo5bg4FHzkdExHmmyU1Oj45MG5kdGknjnww9w+607WFjIgBKfG6v7+P6re/i7f/mvUNzcw/HZeSQHY1hbXrHnZyJimqBpIoyDSg6tgTZi2QTG5idx4eZljE9PIJc/wL/+65/jwZffo1NuYi47h5EEi4COGxWSbeL+SyCBJwMK1aIVl0wOpxBJRIxhPT01i4FeH5V8Gd9/+x1yBPS7HQyn0pifnbE5zjKjdPzorDkWa8ex3esVsy2UFGARwmKxjNHsBO7efceKDSaTKQc0N4pWNPHlyxd4/uKpJXRMuxcqcsoEb9z6jYDlW2+/j/fe/QDxRBq1Go+yO51uSri8evXK5kmaDMJY0piRpv3LE0odMk/Xsb21hmarZgUJD3J7aNaapknN8SQb00APYyRHDLTk68VyyZ6Jxz1pc6KxmDmfstksfjg9PYNmg9coYG5+ESeWTtkpBerZEkAq5A8MRKYkxL37X+PhwwcGJBKEs4C1O4BoPIVYPI2R7DguXr5uTF8+N5m2tVoJ21vr2NtdRz6/h2+/+9rAn5GRUbMDplPXd4wiMnjSwyN48/YdnDhxCqVSBQ/u3cfnn39qDOZ0JoFmwxWNJON6AGGkUxnr96F02li7DOYc89oVlEylnBYm+4jjxrElCPn+ex/i2JLT7Oba5hqjpAT7wVjxfTrofYxmswaSkwFMMJ5ySrTbZ85fMKA9lcxgZ2/XiuiRYc7iQg70ClsCjnOLgCj7nAmnN25eRywNtAaAjY0CyvmS1QfoNTo2X3magjIXyy9eoNNrYSw7ZgAm/UwWJWShSLIzF08smqZwpxtCpUamWhxLJ8/g7LkrSKWH0APrsHStWFzYZEvi5vMR4Gy2qtjd3UI0EkKn1cLLp08tCUkZgkQ0jvNnL2B4ZNT6jtI/BoJUK+arcBwoA0PFB/6+ubJh+w6Tn6azyqP9yTgmji2YXFIoFrHEI/1dOy7KxGq5iuePnxjgTpYu92omaHsDQCQRxfGzx3Hi4hkMJkPo9B0A3arze3VLGOb3drG7vopKqWiyIbRvBKPJZOd+bxIyp86Y3A7t4thsCDurHfz85z+3YpbHTiwinIga2xo9FnENCkpRQz3pNOdfPnuJRw8eW0FS2gvrgyZ1jHtIphNWXJInC/Z3d11BVbh6KPL72Ffb27um1Uk9dc5nvsf5tZvfQQtVnD1/CmdPnzNN9Gw2gV4DePp4Db/97Zc21j3qgO/tGbBvmptwRUBnFifw43/nXYwvpZHbrOHZ0xc42DvA8vIayrkSEtEURoep8xhFPBIHi1FaDYGpKVsjbZ4s6LatngETmjzNuVfYQ71TBiId9AaaKDV2UShtoVr7605NAAAgAElEQVQj07to8hus4UjpAsqMEISWP+b78bRBVhix6jTC2W/sF+579Bm5dp19dWxZ/vP9Nv6teMf3xxULKJbt9CUVFRSW77lrHYIkARCnmIk63/LXzf+EAx4Uy/J/+crG/OQZgoBhLV9WAIriawEK+lv+OK/PQroCPngd+dYCXv2iiOajBiw+vs/7s2YCf+c9zHcfGHBzIAC0TRM/ADUEzogkohhT8ZwPBuoINW0w5y2v7TOI1Q/97usj7tov/DhdBBbZVMV2An75us96Vh/5mIRATbZTvr7iUb4mtiW/64PPBohEXYFvxbN8TWAtPyswXX0jtrnYqiRqCMAU6M57E1yxk8xBLHQ0LlNMXKv/EKDmWKj/LSYJOX1cH3zz404mcGycgkSCJAU0f5MxZ3cPiT9wMY/GiolmAZp22jY4pXEIKjOiCeaPxZ4eA5qfqdZcsl3jJ8xBOIZwIl5DuJD6WG1UH/uxruJx/zs+EKx4jQxoH9+RHdDc1dz2SUNsr67vQERXG8jtty4+V2zpX0fz18dZ+D3Fhz5BSTEs+1mEBD2vj0/R//TvqzV2+NlA8keYhm8jbI13nCY9x1dkOiOnBLZStkpzWkkBtov3jcVc4VQ+m/wdrQf2AW2F3x+K8WU/fXsqO6wx0DgL66DNkCSIvqcx9TEQ9SefR9iP+sgfD/mqR3EXPauTlnAsXq0//m12MZByIgDN97Qm1C9sn8Zb9lztESjt9iIneeLPM4291ulRfMrHSbQutOf4ILZstJKt/pzi74a7BCf0BPLKX+V11N5DWx8A5ZpLbg9xJyzoj1g7WQGesj0R1h5wdXCIBfOUM4sktyyJ5QppiwGtsXy95n1My+EVwnk0B4Qbhf6rf/Kf9mWM+CFp8PLm2sS0KNRxziC9LrqlBalB4wMfXaT+pOR7mki8pjYNfxMgm8GyB0EGSEZD4I/V+yL93AOg/Xv6C893QLRw9L4PQMnJEMilNvqgsAzAIYDWdEdlBW5ZMbFAc9h3rA4BNh5pDJifZBAaU3LAHTuTMdRkVPbkqAPl9zcBMD8Dp81Ci8qyZAFNXwtFbefrrKJu1wswz9/Vh+oze66AIa37kPmm5+H1tYC0IPzNUs/hGww5Klok6nMZPY2Tb9z833VvjYsMgb+R6PP+tdR+gaf62x9fvcbn1vEVGTIBkpqPvkG1gDo4OqL5zWsoyeAbdLJF9ey6Jr+jOSTg9jCzHTgAzniQTeM+KydAWXw9l+b00TX6gzkbiMTLqfMNppzjH2RdvSMhAqS1qepZtMEfrouAEcFn10btb85iefjGkd/VESp/7vrt09zWc/r2xDfmWsOab0dt1e9aY9oI/eM7/2DDMG01p0lPGY5e32UDqRFqWhnB+oiF4+j3wmhXWagoZhIcM2NLOD51HunoiB3ZJeDaKldQPjgwAHr55TO8fPbIABey6rhIWdXc7OtA2AJuItIsqnbp4g3cufMWpqdYNCxigUipnEOr00CuuGcATqVVwfLKihU+I2hlMkYMeXsRzEwu4L27P8bZ0xcNDGKV7E63YbqxtXoez5YfY2X1mWnRUvaCwE8swQ24YWtjj/rJGxsG1hAQsuKVnTbC0YgVnGOQzsB3aGwYmWHHrLO13qWCZNgC3mK+hHKuaIE72bbG5jQAuoV79+7ZhjozM2uMYoIaLOZE4JPv5/YOjKVK8J3HB9tNJ2OA8KCBxtyqG/0Wqr0WZhfn8Od/8Y9x7c1bhkqQQcr7FvcODIDeWdtCfvsAgwQtBgbBbPDG1paxVamZWWs3DKy9+8F7yBKoXJgzhnE1X8Du+iZWn7/E8++/R25rF5Psp6AQLQGq3f19dAeAZGYI86dP4A/+7I/w7o9/ZIDU5uoa1l++wi9+/q/x6P4jYy8PJ9IYHR4xk8l1c3CQNzYb1w6Brzs/egdXbt2wIl/RZASvVjeM9bi7uYWXj55gZ20D3XoT3WbLpC0qtSpm5+cxMTOFbngA3fAgJhdmcfbiBSyeWrIAgz+Fgxw+/80n+OQXv8C26ax2MJrK4NjMnB3v5A9t4cbmJio8Ls9gOZmw8SZrhvOnUXPZcoK9nP9TkzMIM+ALRxCOxjGYimLp6jl8+NPfx6VL8wjHgWKB+qldFHZz+PrXX+DZdw+QIDu23jFZEj6/FR2bmkQsHUeuVUA33sPI3CRu/+gtvPfTd5AYBsoF4JNf/Br/9H/5X7F87wWykQymhycNgK6UqiZtwXVC6Q2CzzzyP3diATffetPmqJO+iCKTStvc+OQXv8Lzh4+sDZFQD6MjWTD47zZZKGoAk1MTmJwcN7+IIG215oBkMooJPhMImp1ZwO3bdzAyzIJpZM40UW+V7YTBq5WXePHimRVGm5mZQiLhgPwGj002qSE6gNHRCdy+8w7OnrmAVpvMpzjyuYJJSVDLkjrxTFIYWEOQf3TU9utEPI5WvY6NzRUU8vsGiHJts53FQhmphGPZkYHLeSVfJJvNWhv2czmUKlUDoGuNmmk0k9nMH9p/fm5sbBK7e3nUa02cO3cRx0+cwp07b6Dbgulj55kkOtgxtuvK6gtLWoVCXQxbAUTazUGMjE4gMzSOVHoYi0unDRgnxMNEWq1ewvKr51hbfY4BtFEo5iyBFQ3HrZgZbU0sFjXGMJ/r+ImT+LM/+0c4sbSInZ0ittY38KuPf4lff/wR6o0KYlGXxOYpELK4x8cnzXbxRAtfL9AWlcu2/wwPZ+0ZaS95bWNv1JzuKqVjyAq1Y8U8ityjZj+PwgasxVbbAPGhNNnevH4AGFDmKBHH8ePHjdHMkx3s/72DfTvpkCs6GQVqY7MdLGZFRijn7JUrV3D16hWTxihWW9jc2UaPTLou0Km30azUsL66gfW1FacfTvZKwzGqjy8cs9OD+f2CPdPZ8+dQoSTIwT4OctQahxWePHPuIjJDI6Yhy1MblgBnMJdkkcpB07RlIrJaK2Ag1LP1XjzYt+TXzsamsZKXjp/A1MysybMY8N1gwUICVWE06jVsbq5ifGrExmLt5aqB6IOhQZN0GBmfQJ9FdcfHHQAdDVvCjCeKyFK14tm9Dl49f4attXWzMbWyK/TZ7raQHhvC4ukljM5PIDs1ZtrEDBabtRZC7QEMdGASSztrK+g06qa9zmOnXAcEPNn3p8+dNRmaVCaCRos607bd4qvfPjcddGPwDDrZHTuuGnfsRxaOteA9kTDgmQkQ7mXsw2K5YDqsHMfkUNyKI5JGVK8wuGu65HWna3s791QCXrlc3gBfFhdl8o26wASkB2NAeiKO23dvYunELEAiZB9o7QPffvUIn/7mM/DBWajWAm7qcycSVpuB83V8ZgTjs8NIZ1NYXl7Bw4cPsba6gf3dfTvJNJwZwaml00jGUwbw5/JFVOt1k+DKjo5bLYNIImnFiROpuJ3GKlUK6Ec66A42kStuoh+l/7FpPkSnR4Z32+aLixUot+CYsvLRBRQJMOtSwqvRsPaKJMX1oKPt8VjiB0eo5bMLQPMBIsWl8hXNdzeOk4tn/Tjo8DpB0cDD2DAI1NVe+iLyR+XzKqa0NWOemLuH/EkfABPAyvcUMyluNOAm7E6Xqj3yU/maAaQBWYTXMR86KM7FzxkDuOU0Rg+ZnoEmsIBYAtD8rE5B8zmPHuNWuxXL6Tl5TcrKCPgSuKT2WkI2qF3gx3NH42OBf/w83xNgx/sIEPL9fMVW/jXVL3xPY8P+5Bj75C4DWQMgxnCIQCpT2AOvIzCP48TXj2o8m5ST2spThoEvJFBITGN7ziNYh2JfF4uGLF44Oj8ECFo/h12CQwC0H6OxrbGgCD0Nk4tBXTzJzxvwFnotB2lrIajZ9Dquc4XtBGKqSKbiYGITfF94AvchW1smwdFDperwD17PjxE1B0jEUSyqeI7/c4/kD30NAffycW3dBPfU+vXXmMbY4mTqzgf4iz4j8FjjobXHzyuO1PWVmOE11Q4/Dtd4Kb737833OFZisQpkE+Cpdkmaxmfoau5KZ1dAq+YSn8XmaUCOZDv9xKTiWSYFZQss4RWcataJerVXc5qflT1wsXD0B4VG2QcaO31O60n9wr/9Hx9bUPyvfrZTPMF4+okgH7Tl7249uKShfld/CnwWo9nHBFy9FGe7ZReEhWiM1ReaX9xT1VcDgYQNn1WJDH8esT1+4tCfa7w+C27rPsIb+Dw6faFkn9aA1pHGTHOS9/TX+SFeGKw3m+sBrqjkBF8j+YfPwx8lHWQLZSs0dzVuek63xt11pR0/OOD6USeUeE0mielrVasVNGo1I+2w3wlAMwGmcVMiTm1193Vxq+a1Pst+MIb+f/dXf2ka0GwUF4oAaDoG+lHWREAX/6d+nBmi3usidHpQf3LKuMlI+RuFDK8W0w+NWMASDcBaH7Ry4JG7L9kbPzBIXsE5GSLfeOmeaqsmvF3L0xeS0RJg5hvCQ2eEWb1AC/vQoAVFLPxnEzhnk9cYMQ6kIrOE/ciAXRlWY3EE0gYCoLVZyBBogbIdzHDSCdBzaCz1HWVsNSZqp8aBQYGNZxAY+df2DTHfF/iqCWZGMsiYaFOXkZSDo+v5m4Dffz7IyNeV5dGz6/t6dr8P9EwymPyb3zsKvvv38+eonL6j4+7f0811J0KvNsnY+RudXjOnxpON0cYuAyFwmp8zALbusq9qo7921FYaJq1BXVsbJyMOsQjYRrGsDzeoIJurdrm14zK8fM0HfPkd33hrTfB/3wHStdQnmnN6Dm1C/F+f1ear9aQNlQ4h/3G+qK91PT8hozXO1xSk8DVlB7WJsa1yYOV8amx8O6Mxd0Y4yP4Fm6DfP3xfpy98BrsMqjuqRicohH5o0AAT21yt6nnbQGMGKclYAuhH0ShR0D+MkfQkpkcXMZs9jaFYFrGBiDF3K/m8K2Z3sI+15RdYfvkU5UreBbTppB2Ht2O1dvSxhX6zjVQijUsXr+Ptu+9iemrBguJOv4tCcd9kM/bzW9jd28LG9hoOWDQu0G3nEXV0BtFs9DE6MoN37/4Y589dQb8TBAEdSnDsWfD4/NUTvFx+TBcO9RY3ITKhYQWpNA587uvXr+Ptd96x4/EEXj79/DOTeVjf2DCtao4Jj+rS7zYHhyddMGjgM1ll1UqVgiAGnhHcSaWp61k1cJuFroaHskglUsjE0xa8E8wNhQdQIyOvUkMsErfjz5R+4DFBc36iA8bCpmTD+t62AdKXb1zDtVs3Deig3nC1VDEAu1aoGLOOTEIy4jh2PAZHZiIL9kWSUQPhKO3xxjt3sXD6JCZmpnGwv4f89i5y27vYWlkxELqaLyIdiSHGQl6Ajdv+Qd6KazFonzg2hz/9j/8C19+8aeBRJV/E2otl/Pxf/DWeff/Eabg2OkjRSaeWcVCVnkX+CD4unFzE27/3Ps5dv2xyCelsFOsbOezt7poe68vHT/H8/kMDoMM9GCOTRQpHRkcNgEYiionFBZy4eM4A7LHJCfRZdIvBfiSMjZU1fPLR3+HXf/v3WH361Ao7njl5CqlEzGkVd13RpEK5gka7hWgygczwEFgkjcyoarmC/G4O9Ypjq83OzmNodAyDUeqJNhAfHcaP//QnOH/rCrLZmGNWFnvot3pIRcLIre3jy19+it1XayjtHKBWLBuYy59UZhiDyUF04j0MjkRx8voFvPfTDzF3fgLdsJ3CR6sE/M3//v/h//nf/k8cvNzB3Ngspkan0ajWLbAnAGiJkQFgdHoSN+++gTc/eBexFNnRsHtFBiM2LtQX//bzL3D/q29QLeZMaiAeimCwHzadaQLQ4+Ojxhow+8MiXamUyWZUKjU0m22Mj03h7BkWRKNea9xYpeVqHrn8DjY210zbOB6LYOnEMSsQZ3a9B2xt7SKXLyMWTRsAzbVeLNVMV5qAm8m7VMvY3d01ORrOeSZwuAYTcQeQUH6C0iyNOk90EJd2rCjKeLhkv9MqdUfvoiaxxWKVBGUpaVEsVUwzns9CCZj5Y4v2rPyOBWD9Qezv5yx5derMeSsieO3aDYyNZbBDWZu9HWzvbGB15QW2ttZRp5ZyLGpziUFuvdHB0AiBrWlks1NYOnkWQyPDBvhR55bJtOcvHmH55WMDkJPxsIGZnZaTGuLaihMAjEbsWOTJ0+fxkz/8KU4snbb50mm3sbr8En/zN/8vPv/8E0QiPQN0qU/OfhDzlnacQGWp6BjSLLCYJeCWzaJhTHaeOmES1Wlr83SCAh8SClQ8m8AfgWteo1yuGNCRzY4gOzzsGN8EtkLAwsKcSc+wn22vaXWMgcu1avvQwIAB0/ybDGgmcQhAUwc8M5y04oG0s9VyzfTqqYdMMHhvb9+04DnHCK6xj9hOgopkK4d6rjjg7Ny87Qe7+3vY2t61sSbzmckt/k9JnY7ADQs8HRhhbe000GiXDVAkgBrl6YlGE7tb21YUk/aK/Tc2Pm7PZ/tiIJNC2abtvW3EEhFLQuR2DtBiwqrRQjo1hNHJKQxQd3ViHAunT5m95L7GI/N16vCTgBLqY331JbbWVtGota2Pafeb3Q4SIwnMLs1jcmEa04uzzCSiWq2hVm6gU++gW+tacq62f4AY5TASaX7EfDf2AfWOWeR29hilptxYxQOSSLVUNZb6xtom2kw0dLpIphKIDFJCxh2r5jyhf89TANRtpnwKk1K7B7tWzM/83mQEI2NDmJ+ftQQF90Yy5rudDnIHBawsL2NzfROvlleN8UwgmYVGyQwmEzmSHMSl22dw/upxhOJAdaeHYq7s6gm8WMHzpy/QrncRCzSVh4aHbdy4L/L+M3MzmJwZw9bulkm/0Mdg/PHy5UuToGHyjdIh7FOuca79PE9AcFyGhxBjTYCZedPwT2RcgqHWKmMgDnRDDVSaB+hH6tjNrRoDuturMff4AwCaBCIF/4r/aFPYDtq1wbCbb5w/bDNtq46Sm08aFKtXXCCfVb6p9WlA1lAMKl/SAFNuFPYT+KoBIKkYgJrtFu8Emoqm7x2AQvyf/oEf2B+SHqAaIA4g4w/boe8qDlPcxNfFjPZjgcGIAwj1fT8+4ncEQCv2oU8mIJj9V286v1qgDd9XHG/PFZzm8BmiapPW+dEYXv69+dUBQK/4TrGtxpInAwQ26Rnc8ziguNVyGtECVdQP8uc17n5cpJhKpBXFJuo3tUF+vw8gy5dXe9l+B8S5RAh/DsH5oM6OwGYB0vqbbWzUq4csabZdsYxiQybtNH6aB2oXwZmwFQxnX7g1abhAIPdo7Yo6QpvfvzZuAc7BExMWswVrWnEdE9B6bgOiApxC8/r1NdycPARAg+TZYexnsj0OXLZ5EMxT+nudTtf2KybTucdofgs807ryn5vzkH/rBINkaRSLi+yj59Wa9eNr4RDWx1YY1zGw1WZhNWKuar37GILmHP/X/PTxDc03gWd+vOjH0CQR6HtaNz6LViCq2qb+1/XYH+r7wznjFQyUBAe/z8+yv/g5Avi0kSGrMeLGj8/Jtgjo5e8CPmVb+FmfmMUEN8eCr7GtSiIo5ldfysc5ioOpH33MQ/PX8Cme5gsSFD424cfYAqh5LbVX/eTbPp0EEUjOz+t3jbH+15zVmhYh0Qef+RpJC8KLZJv99WU2NsAg1b9sk9pPX9Hvc+1dflv9/UL4hWyY1oywD+FD6kNLkga4Fv/3sQ+zVUENAF6H8YaSLmqf5rG/BwkbdLiHA5A5j/kTi7r5xFOv7oQSiWAJA6ApFUYAmp+lXSYATR/e37tktzV+tHHC5zQf2TdsgyUP/vv//J/0NSF9vRUaFBkSNlTMSlHXmbmxSRloZOmGelA9uIwA//aBKr+DZRj4GW1udHQNHAsyMlrIWiBa7DYZ+g7A8w2drqnNyX9Phl6L1owdD7FQULtvW6Mxhyw52esbu4avU0ONQKyBrgHwzuOhmuyWWei5DUQbAa8tkM/6iLqanY77x6Iyiai1nQPNH1/rTO3T99Xuwwnd6drRQRoXLWIZQxk4GVBtzroW/zbAseeK/jHg5P/84X3FQJDDw/7R+PnGmAEfr6OMkthT+r6up4npj7XdN9Cv4vvqRx0d4ATVdfxNRYtURpHf9TcBLXK16ehiVF/ICfQ3Zc1bfxNVhtN3FnVNPjuf2d9I5DDwWtLl4j39uSuj1Wk5bWkZPRlcvqYx0rX5HRlpfs5pNr0+JqNsrL/mlB3z2+TPTQG/uq/GSYwTMeh950x9ow1LAYTWrjZEY+LF4/ZstjaCAELH9Ti+SnrxmgKptWb4HHIu/I3lqJHW5qKNTgEK2+w0jF47dnJaNUe0+Ttj/Lqiq/ro37SxyXEha5kANA05nQFjYAVVzwlADwTVZXm8OBJKoFnro9MIIRXPYjwzj4nUMYympzGSyiDSD6F84Aq77a6v49XLZ1h59RyNZsXAh8WlRQN99ws567dyqWI6ymQQnzt7Ce+8/T4mp2dcG3ptFAr7qNRLqDeKWN9cxf2H9+0YOIEdN39DaNXJiohjfGwGb915D1cv3kI0knSSEcV9KxTV6Vaxvr2Cp8++R4hsty6TBnVj/DEYJjjMseNR8g9//GNcuHgOsXQatWLRjv5++913+NVvfg0DTiNuPhibt5DHYMgVdalXG6ZrPYgIio0CxlJjxg4kE5SADAsu9QwgiyGTzCCdTBkgEUsljcXUqpMNFMZQIhPIvzhZKW6U1DpudJtIDqXx5bdfodKsgeAjtbCp7UlHut/qmMbvYG8AyWgMqRiPH49YEM5kAuUNyORMDKVRrpZtbV69eQNX37yF1PAw1paXTXO1nC9gZ20N2ysb6JLp1iVLxTk53Ef4zPV2C/1QCENTY/j3/qO/wOT8rN0zGY3j5dNn+MXffoSd1U2UcnkrWiZNUQb9BmjVqtbfc8cWcPtHb2Ph1JIVlTx2fBq7B2Vsb2yaXMTG8kt8+/nXpgGdisVRp77p3q6BOSw8NpBOYu7CaVy/+6ZJeIyOj4AE5VYbBlzsEQjb2MYXH3+Mx9/cw/7mJrKpjIGGdvQ4Gjf2c7neMOCaz3Hm4nlrC/dLJhQefH0Pj79/gFqljlMnz2Bmbh7Nbg+5fAHHzp/G23/0IaZPLCCViiIzDJBQlN+rIdYbRG2viAeffYuNpy9R3S8au5MMX86XcCKGXqSH9NQQGrEOrr5zEz/7D/4UQ3MDzKmA/lSaxbSWa/gf/+q/xSf/8mOMxIawMDGP4eFRA5VYANEVK5vAlTdv4dqdm5g9OY56FwhFabuBdqOHTrVuyYRvPv0Cv/noI+xtbCCX28FIZAhRhI0taM5UmBpnQeGXkCu2UyvX0KizGFIXsQSPrc0au5o6yXZKYqBjLFKuk7XVlyY3MT05ianpCUvC0MHc28uhUe+YTMKpk+dx8fI11GuODQ8ynALd6a2tDZSKeQOYmZimgzjGa7SadrT+4GDfGHm2V4L1OwawsbFjdoTMBzIdzMGlNEokguzwkEmzkCFbLlVRbjRQqVaRTGdw/MQJS2QwgOfpjM3NbQPNaAcXF4/j2MJxW7/j4+PgMWwyldbWlnHvu2+wu71hASuBx3QiYQDowX4B4WgCwyOTmJldwIWLV01rlvsr28LvPnz0HUqFfSugGB5k0MWq3EFxowBAalEXbyCC0+fO4/qNN0wKJDs86gpDtpu4f+8r/LP/45+i3ijh/IWzSMUyBuA6XyRu9yOrJZ8rmswEkyaTE1MYMyZrybR3FShWyyWwaJn8FrLEyTgkQ5UAIYvvUWORYOTz589RzBeQyaRN5oN+JLXGM5kU5hePGcDNUyUsCkV9ZgLIJCYQGOV9qTvMtnFeUIv43LmzOHnyJAZC7qhliQm8XNHtsWTDb+9agU0LuCifwWPX9PHIHO70kYwnjFGbHhm1oqD83NbOJrZ2d8zvnZiaMhtpwPgAAaKI6cTTZ+XvTcr0FA5QrZcwPJI29m6cp026PVQLJZMhISufID/nIa/Dei0MZDY3N0xLnHsAgdlYPGJJv0QsiQqP8zfaGB0fR3J4FKlsFgtLJxAiQBSNIBaJmLwN7U8sEkLxYA/LL19iZ2sH4yPjpvvNgnj9wb6xoEfnJrCwdMwKv3Jc2o02yvkKKvmqFZvNra8hEXY6wLwv/RVK81ACZW7xGK7dumH7On1+ss3CIRfUs7Ag+7FRofyGW1MEns2f6HfNTtG+UL7j4uVL5iNynypXnT74QeHApFFGJ4Zx/sIZTI6neVjHtJb5r1LsGSv58eOn2N/LWRKDa4sJVl6Lki3RRAjHzs9icWneTvwQEKcGdq3SMNvLIohdSnul0uYHDY2MmCQDA0hKhk1MjpmNKRbzWFlbtQQOP8f2tVstJKKueG4hlzeQjH4bEz2MyUZHxzA8OobU6ChmF44hnoqjVC+i3Kqg2a8iFO0glukjX9nG7sEqqg0WaaV27oDJpxwCNwHD0zGtWPCobwkXO91lDNDXwIvAPYFVfJ9JIR+gU3Atv05/c8wswA4AMP3OZIYjobp1LCKOYiyuF/Nryfgng7QvxvQ/lOwQ087AMiMguFoU8iEFNsjfVzyleNCPuwSKMlGqwF0xntpmCcqAXWbXDkBJgRbm68Kd3pT/zSKFBkgGZBWuJ16ff4sdLD9cPi7XmmyeYgsmVCn/JqBQsfthuwMSDvcbxQt+LGzFTC3uccQvxQxHYzXFxby+4jV+T3EDn0VFmfm7Ylg/XhRIpSJtDnhyex39Kz9+Vz8ohpd2tDtlTPvAk8okuTCB607BWFxGkMgSbIFqMoHkgLnu95HmqsV2vb752jrBzJNJipf1vBb7BXPPB6nU3zwNQv35fqDdquvzZLQPVlEqRDGeD0bRpghnsNgvOGFp8WhgF7knCVRlrMNi5Ezy0jehvJiPSwhfYP85CQQHEgrE05ziMyvpKozBxwx8MJnfZZv9NazvJBNxmwt872h8fBTwVGzvYxA+YKb4z//fTrl4CRI/TnbxuUvwqN+P/s62ieXNZxYm8bo/3XrUfGUbtT75O4uECqQXTsH3OZfpF2Rd8j0AACAASURBVPDEFYk9tNX8n7ECi9WyHbqWv770LMJOGPvwh+uMNpdjJcxM31e8reSAkhHqO9/m8jN6XetVYLaYxCKImZ0MpIDM9gaAuT8mfJ/PqjWrtrBtmj8cI+EY6lc9P/8Wdsh+Ex7yOjnj8C8mFumHahy0ZtUW4RCHdiMgJFrNhYA4yes4wkHZrsnY2MnzOXb10X3Ax8S0trWuhQfJLmoeOtm/17gS5fCEnWmNaX/g8wpf02saE80J1aihr8jXuJ5sfbC2QYyJX8Y2BKB5+i9vEoHcu+kn+AC0YYlmIx25UXPVTnl4e47spTDn0H/5l/9JXwuVA6XB0gBqcukBfKDGJmjPZRD1eW2u6kBR8AUOycBqQ9MkPPq+D8rpgXRNXYOFv/ieDI/a6BsDXUcTXAOshahFxUwwN3DmZrvM2HBTNMkJOp59Y43wf27YjPD4eecIOQ0fZYD8RSnDKTBLxpltkjPFStdqo+QMOGn0Go/Y+A6WBvOwfwJGtQywnk9GhJNCAJ0P1GoctWHLKKsPZazV51qAAhT5fXNcAo0xf74IaJXD5G86uq/aKYOuDdffJA+dwKCSr/9Ztc/Ao4Ch428sep/3Vuaa35ehktNFXV2BqzKG/jw7+n1/jGweBhILGn89n+9s0iDJsLO/aVAPM+6Bg6r5KWdAc1z9rOtrLskwaX2qzTLi0rXS97kOZaC00du66gbVjIM5zNd8TXh/LDVnBcSzb2ik/DUsB1UbEdvNe8vgGTOo0zGZBt5LCS3NHxlIOcEaE9kA3ltzkc/utJdfMwLUb0rK0GBrs+G9uCEI1DAGOll0gUOudSZnXfPWn5N+QOOciUE75soTGXKWLZgNpHnI9iUYwSOs3SYTUGF06zTwg5jKLmAivYR4P4kzJ88YA7pVqeHFw8d4ZeznZ8jtb6OLNi5cuIDLly9haCRjgAadBbKieBSYEhJTk3O4cOESpiamg+KgtOUNlMtkc5XwYvm5MbsIopKVlh7KGGBEBiFZi2ljUV/FGzedRACdG87TYimHWqOM1U3q7+6i1iyhG+KxzrAF6gSUFYx8+OGH+P3f+xDDw0N2lLgQANBkBr56tYpffvyxsdCSqcwha3C/sIdSnseS2waQRAfjlqQjq5sMaLJKWeCKhZjIqHXO2IBp1VFXlCBJMpM2jUoGi6dPncWlCxcwQO3YjjsRQNCsWCmDnO2vvvkGz148NW1ogrAE4XjcvlIqG0hLht1wJoNjs/Om703gn/ckgLSX37N5S+1j9s3E7BROnz9n436wt2eBOiUa9rd2EA2F0ee8anUOC0qRecZCb+yXSDyBkfExvPPhhwbeUgaBoBCL733/zXcGJJJNqOCvVGbRsrQDNRvuCBm/f/eD97F0+hQyI8OYmpp0enb9Dg62d7GzsY7739wzZjgTlQT5yYBu0WZHwphcWsCZOzdw+c4t04XODEcRCQM8HVkp1HGwtYWd1VU8u/c9Xj58iNz2NhKDEZMGYREbznNqSFPLeXxhFrfu3sW5a1cwNjEJVpdfe7WK9efLeP7gEVZerGBuegEz03PG2nyx/ApLF8/hvT/9CWZPH0MsNgAS8hnT1csNtPJV9IstrD9axoMv7qFZqKBVaxiATimTVr+DoakRpGczqKKOu7//Pn72j/4E8dEQybh2nXa5gX6xgb/+Z/8cf/t//w261R7OnzyP7Mi4HYvPF0roDIaQnRnHxTeu4NzNi5g+PYc2j7JHgGqtbdrsaPXQzFXw6sEzfPfpZ/j+t19bkiGBQcyOTmFidMJYvLnCgfkIChg4pmSmcu6aXU2mrRgb5VcYprKwWDTiNIItoWS2sYWRoWGMT4yak8d+NI3NRteKgKVTw1g8dhKskVGrN2yOUzaFwB71HymtYUBC2+nfUcaC9ongJKVHeGyWjuPFcxftNAGBpQf3H+Dz335uUhejY0PGKopTpzzjChSWKhV34iwWQaXesPG9dedNTEzOYnRkHAe7B/j000/x299+bgAt5+jC/BympiZM1iCdYiIoZTIcL5/xRIezX2QEj2aHLUlLpnirTdA+hfHJGcxML2BoyCXKaLOLxRy2ttdQKhMsdifwCE7xfX6fzCzOezKywuEIFhZP4trVmxgfm8b09KwVjmS9js8+/zV++YuP0G3XcPz4MSRiThqB/c9+4/7Vafewd1BAu9WxIoeLx5aMzcxnW1lZtvsQWGf5jPz+jgOww1FU6w2QMEnG9NvvvYfbb9yxxASTC598+mt8/ItfGGNuenrSJFKo75lM8oRHzfS2Z2fmkEwNo4sQXjx/ZfIXZAMTkKM+PBOCPNJ+6tQSrlzlfnAZmfS4tZfXyOdygfxHzQBp2ohysWTPRTkZs6tx6rf3DXg8vriE+cUTJu9Bne+N7S2TZ8oVCrw1ZmZn3d5NH4k6gP2+2Q+STsiMrjfrJhViBY9icYxk0ug3Wib9wdMkfFbO4ZGRIZtzZBtxHyL4zNMkZD9Sy59rIxINocWEUNUl16jJHY4mMTE5Z4UA4ynHoCYI1Ou3MBhywT81mzfXNo35zX6gTjqTBSxCSN3oSCqOselJjGSz9sykmhxs76OUK6JWKKBdLqBWdnsd97E011y3g2q9iZPnzuD8pUtWyyAcGUC9BtSrTZTyFdQrDdPjKBcPrO/NF2EARpA6HLY5ydiIz3367Bk74kqGMCWQmDhhUqfWKCI7kcLJkyy+OGpFCyvFutkM2qe93X2zk9F40pIj1HVnXELddjL66/UKspMZjE6MmcwTAX87CUS70Gy7+hWDEWv/qbNnMDKWRb5QRrGUR6lSw9raiiWA2XZ38nXAkppcl/Vq1e3/xaLZLzKx5UdzTjC4ZiHY8ekZjM9Nmw50vdfAfnkf24VNhBIdpLIRtFDCy9VHqDdzSKZccqtPLe+g+Fsk5grq8Xr0s8j0533l33JtioAh/51/67ivAJ/XAe9rf9D8t54DGLmPKjg+BASDegfy6YxoEkgYcAyNvBPoqx7Gj3Zq1bFCjfARccCJQAbFLL6f7sfG8jEV/wic1XPwmpZgDTspJMaaimsEYMjf5XcELvt+uq3XgLV3CL544IpiD36/UXVsNMUXJFa5tjhmnMXJBq86APg1mEWwxq1H2jH57QIW5LfrRLViZD23QHfeQxiBH0fIN2cfaG0pftYz8buK5xRfKaYQ0KF4SLIYAsgPMQPaspjTFrcEQNslkTRmPnAaMTYwCSc8WddFNwCeGILwFDJjQavxxJidoVVwOligmGISxUi0GwOhqCV0rX2d1uFYE1AUuKlxt3kWxFs2J7o9hFnbJDiCrxhPeI6kVDS+eqbD+cO0S7d/KNNhIFjMnWqytR51pDQC0cIyKAdWa1TNb2DShqcwrU6tx9J/PUdek8p4HRHVhEMYkBmcMFac7eMDDlhz818grYBIjZ+PN/mYheau7qVYTmChDyT7gOpRAI33ET7AuabYU+tVCS1/bfrtYB8xPuD9NB6aDxbLksgT9AG/J6YytbnpRyqZpPZaEtD2qqZjnra6rkYF5Qy4Pt3g/iApoGf3417zDcpl80Nlk/icsg2Ks4/iMfrsoZ0LaoAx9uIcblTdSSsR2DQXdDJeyQKtXcZE6mOOrey+7A33A9oA/9SB1rb6VOuJ3/VPQxjoG+BTfF4B2dxrzM8zImhgz7kX8O/uaxkTgbf+CW0mox224zAHzU+Om7AEvu/jBCIo+nOE/cD2qM8FfMtuyp7TlsseaS74QG8k7MBtfYb3FsDvEyf5vp5Ha4B9wiLr7DftiS5hGhRfjAwgHo1gdGzEYlEmDfOFnPk7yXjM/CnKcP5gb+g6TXxnH17LqmgemCxnsF/aWv8f/ou/7Psdo41BwJEaq43DNxAC4PxN9YeLzxmmoxkeP0OizAC/JzDUB+EEYvogs95nx/GIkjYu38HQhudfSxuYnsUc38BxVBtlnPVZtVV9pEmg1ylVIgBLIJk2ajdB3aLyB9l3rsiK8DPb/n3td7f3H2bZNEE1YZmx5482Yg06J59AUBl3bdy6B59Fi1eOkDK/GkeBcWKO+hkV25Q8Brzmhgy6Ng61Se/7Dtnv6jN/fLSRaI7pu/qeDMHRzcef0/xdbVIfKDvMYEDX1Fw5XIzBkRAZVAcsOskBfoafj8ScAfDBcX8+8jM0NnJQ5djq+8aoD9jfek39pM1V1/b/Vpu1fjQfNdY0Avxd0i6aC3IC1K/UCLPnUNVqT6taWWxb50HGT/NDG7AcIs1RPZ9Y7GyfgFn2vY5e0SgrG6nvypBpXvqOvgIOzX9t2irCoPnrzxd+hoChHAhtEupHjRP/Vp9r7WrO/pv+5rXsmA05uzTi3YAJQc3VRMKKi9pnTO8xhshADKHeIML9KDrNPga6A5gZW8RgYwjNch9jQ6PGgG7XGlh9+cKOMecL++h0GpiaHsMbb76B06dPGnDMjatWqRqw8d39e3j87Cmo9kFd1snxKae/zGRim5tcxcDkUoVaoC0LrPk+GYyZ9DDWVljUK28MYhYxunHtlhVfI5ODY/1qZQX50j7293fQ6NatgFmzW0eUR+BZjZgssEbLNqT3P3gX/9ZPfuKOiRGALuTw6MljO85O4PD+/QcolKiNm7bj3ZwblAVhwTgCyukkGZFpWyvDqWFjz5EtSMdtd3vHWMgM5Pm6bbTtBhJppwHGY8IEi9992wE/zEzz9UKxbE41jxhv7GzZ8eLHz5/ZOp5dmLcggnOn2WiYs0JHisfkj887ViKBIoJI1WbVZbrDYTt+zX/GwE5SxzNm8hANFp4hI6TTw8ToGDKsnB6LGxOOABsdejpcq6urdl9qjBIAoqZzpViyMS0RhGw2TH+aWWk5G0wcmMZXwmmqNdpOi/PWm29iZHTctFl51J3gIQHNWontqeL5oycoF4omS8JxyheKJpfBzPfwzCQuvX8bV+/exjRBngSDK6BUoH5zDc1yGTsrq1h+9NCkPPa3NhFm4rEfwmAojG6/g95gHwOpOBbPn8OdD97FyYuXkUynUCqVsfrsJbZfrWL71Rp2VrcwOjyKaCRlzNKtvRxOXjyP9/7d38fUiXkMRnhMmJIuPSv+WD+oonVQxeaTVTz68j4Gmj1LdpKluZvfN73R6eMzCGUGMZAK49b7d3H1zRsYnsliIDxgwFsll0N+dRvPv3uIF/eeolNuYXx4ytiDVYLxeTL2Gqb9fJU6qldO4uztE2iwcCiB+BoDhA5CLaBTrGP72Qq+/tUn+OaTT1Hc3UWsP4DJVBYxnuIJR1Br140VREadC5QSxpB0wDIZcSFjn3Put/s9G4fIII9Eknn32hFMmsakY74RWDbHtt1Dn3ozGHCFRiNkRhn9ykDMeIJH4ZwsRLHEhI5jvZKdzZ9mg2xh9nESp06cxs0bb2JidBylQtna9uWXX+Cjv/8IufwuhobSxoQ4Njdr7FSyXandzSQHCwUunjqBy9dvIEHmapXzlIzPPTx+8hDffPlbbG6s2zONDCVRLFCzO2bSIlyPDRZGZWHSRsPAybHREfudjONKpYp4ImMJAmMjt12S2/QiefKiXUepVDDd2JHsEMJhp0/sEqq0bTXTxON3p2cXTO5kfn4RM5MzlgDkGnr08B6ePPreEi2zszPG5OJ9aCsN+Bl0yf9SpQ4OJIHwxcUls+mUOCFoR9tGcD2VTLhCdru7KJXJfqaTH8fs3DHcuHXbCsbRJrF9Oztb+PKrL/D4wX20mtQcJrs4ZdXFG80mYskUhodGrAhjLJlGudJAPJbG2Oi4tataKePZ80fIH+wgGgvhxvUruHjxIkKhmM1lypEY6BmcvmOxGP5er7oTemTO8jmN6xMKYXJyGidPn8HCwhKnhWOx72xie3cHK+srBnrHEjGTGEllnE4ndZgJ77HwHI+WM3iNxhNO9is0gHQ8ZqctNlZe4WBv12RWIhhAZihtxfZ4jdX1FZN8YJ+Qec0inm4v58kLJyXD/icAF43GMJqdtn6hvXI+D88nsvo7Tyn2DGRlwdNGtWXsXyZXZ+cXHEDebiE5MoR0dpjLxu6f4AmcLtCqNlHI7aKwvWEs6na7YxIbPKFB23xQKJrO/JUb13Dm3AXSAbG7fYBSroxGo4NQxwV6Pe6Jxgp2R1F7cIBFpeqShDy1sri4iMwIn98VPrV12qBm+xr64RYmxocwmsmi1+qiWiToW7L1wCKjLJ44f+y4Fd+104WhsLHNmeh8+ZJJ5ZzNXUpSLS7MmcRKqZB3pyNYW2Yog3MXzuP4qWnTDN/PAY0WC6S1sbGxhs2NNbMVnMPs93Pnzxizns9SLjN50bITTtQlJ2DBWgcKsAm2s/Dt6YvnMX98EbGhOIqtkgHQrYEqwuk+WigjV1pHP+SSbS2TgunYvmggdNgd3RfITMBBsoFsg3xAP2gW+Cu/Xv634g3fF9YJNEIzigkElnI+OUb/axCZ4Di/z89YzBOAcfoO31ebjGEWdvINApUEzMin5f7t++9qg+Js3/fVe2wPmbbc71k/Q/GjHwfKP/XjVX6fAf5hWz3gjuw+PacPKtFvkh9sMXDAiJSUEOMDi2NDQc0OnqAIJEgIVPBUA+cfP2Ma+hFKIDlZPcUN6q/X33t9Yll+vPxvASnsT+l8K6bwAejX8d9riRNeSzGcQA6+xvn0+uS221cVv1AeTbiDAScBAOUDcS52f1236nA8eDJkIGoJK5+854+3rq05qtjRxqrZsfUdi7pCcBazDTjfgbUC+Bnua/quXTf0WtbQSp6TYNVw/a9+9gFvd0r2NXtcuMghgNhyc13tInvW/GHzEQeNTWvPG0jdiMXLZ7bXvfj5KHbCvwWkCdDUOhbBiHJD6i8f/FWc5/e78BT1qeI2f10cxQcUW/N1PbMf32sshS/ovsKjfHCT7wkg5jXUz4oR3Xi9ZjO7fnX9JJDV+rbpWOP8Pk8I+PiR4lee5FEcp/HRuhK5y/oy5JJf/KxOn/P1ZsBEtiRaoCxgeFmAVbAddh28bpsf6yre13hpjLRudE3GQPa9vpOqpPwX78M2GeYRaN/zpBM/Jx/F5n+rZcQNgdNHcUL1i4B42XfF77IvapPfx8I/CKiqrcI52E9iY9cqLnlMMoPZQTjpX9kXtUnzw2Q2TfLEAaz0vXXi2t9XNI5aAz62KQyG/SVcSHuO5qlwHSaz1BZeS8khrffwYMTWruybknnu9IHDXrTXKImkMWUfMXZRW20ce07OxYiZkQEjRbGQeMdOe7gaKLV61bTn6dvSN1Tf2DylLA8lCIPaZtpbNH+43zp76mSlDIBWA9hgTUw1ko33F7y/uVvnxhwCrkkgA2AvepIaMnB6TQv86EaqBqvTOUm1GWjCaZNyhsQNkBY/PyND7F9b7fGNhYyTjIoMtTY6/q+JrEnP19wEdFnSRNpNQE2A18CmO2J0NEN2tJ9ooDRZNIH5PynwlqVhhjn4Ud9oszZHkDuWB0DLoJpxC8B/fk9AhvpSTqQCFt858O+nPvHBWd3D5kUgRaK2acHZMwRUfC1oGX71nwzz4QMGGRN/wfnGQG3WHPPn1O+6hp6J76k/zOgFOki8noGIwfzR3Nb4+88kQyHjr3lMBqaeS22QofSNlwyDFh6vZ3OLmXLvqJb62d8w/bmrOa15xLb6RonXV5/pmTVeapfmrj1n4Jj7zqnmMNtnhdx+x8/h/cNB8RZPT5p9pO/580wOgxx2Y64dkc7RGtAY+A6t+kYbKT9Tb74+BujPKxlFghy+g+mPnz9e/F3f8ftefaX3eC2tJ3PuQk5Mn4kYs6M9VorPmASGgfAWJ/PoZhjhUBTxwSS6rQGEOiFMDs2hk4tg9dkGivsFxAbCJsVQyueMddRp1ZEdH8bFS2dx+85tTM1MmmQEj8CQIbW5uY6Xz57ju3vfYHcnZ0zruZk5CwQMpLYCRgeuiNWgC5jHJ6dw+vRZnDl9ztrNNn777bd4cO8B0ukh3L512/Rbyaai7IXJRuQPUKkWUO/UjIFIqYHsmNNnZaBMrVyyHO/cuY2f/ezfdkFIq25BK5nDO9QkLhSxurKGOoHm1BAywyMBo62Jre0NAwzpdLGgIje22clZY28mgiIWZCjzWgyULeOfoSZkH72QcwoJoJNt9gd/8Id449abiIad9i1ZrmT7si1rWxvWr2tbm+b8XL52FVnKCPCYFxnle/vGhCZ4M5RKmoQAgWRzVoIAhIDH9w8e4Nnzp5Yx53liAo5kGfP4OOfB+HAW58+etSP4I0NOI9ay3Tw+3mzgq6++MibczTfexNLpk1hd38TKy2W8CI7pZ4cyyGaGDlkMZNNTg9oAspgLmOxoXzqFucVFY8YSlCMjPB6JGGhIRg73Bsp4sKAgAU5+h9IX1G1mXw9NT+Di3Tdw8713MD4x5QpGdDoGglNeoFEsYpNg0sYGNl4so7C7awW7qAXNol88j1ztNZEaG8GFmzdw98cfYPHMOetvstpXXyxj68Ur5LdY2HEDqWgS9VrXmH25UhVTi/P42X/4pzhx4TTiGeqNMZEK1EoNlHbyqO7m8fLbJ3jw1T1EOjDA4qCYw05u28DeuaVjaIVaSE+M4K3fe8+kPNKjaZPV2N3eQmk/h/L2ASp2rQI6VRYvI8s7gVq1ie29XStsRp3YM9cvYP7sIu7+4bsIZ4DuIFCpUWorhH6jZ4zsg9VNfPHRL/Hbjz+hMDHiA2FLGnF8WYyrP9DHPhM97bZLTJIF3+qgXqsF1eVDlswgo5EBHp3/gX4PsWjYitApaWwOapvVptuIMKNgtmnQwPB2s4ex0UkDKHj6wE4ApFN2VI7rIcf+2d02oJZQHeVfCISHB2OIDkYxnMniyuVruH71lunSc77TblHf7Ze/+nt89Pd/a6cbhoYzmJ+dseN3tk8Nhs32ZMcmcfHaFZw5d9akWsrFup2kIAhIgJdazy9ePMWrl89No3doKINUMm4sUwNEWYguKO40Opo9tM1MWDBRRX8uFiXgGTt0zjlv6QTHEzG7B30msrPd3uEKIhFEo749kz2xaALZ8QnMzy3i/JmLVgiODFnqbC+/eIG9nQ0Dz61IY6D56geG1IWuNRgcxHFsYcnkRPhDG7K5tW6gAL+bHRlGOAQU8nmsrW8aAE1G28LiIi5duWbFCcfGJ80Wci0S8Pvqt58ZcNhpN23NMoC3/TnkisWxGGMyTQb8DOZmj2FiwjGEm40anj9/glfLjw24HM06VjERCxa45NqQX8S1zdMb5geHwgYi0k/jPOBnCETzxAh13xePncAgiziyCGW5iN29Pbx4+cySZAS/RkdGkBpKGZsvnkggOzFphV+ZcIknKXPkmFp8vkgIqBYLlkDd2dxCtVRCPBxBNjtsp1Rot1i0dH173caOzObQQMQdhw8TcHFJU2p+c29h+5kkpV1iQVP30zN9dVfAzgVPJJHUK03TICdLOJsdxcTUpEkvDY9nMTU3a/e2REanZ4y/Vq2FA+qSry0jf7BvADcL/LFPWbCW9pknTK7fvIELl66g2exgc2MXlWKN9ViRiKTMx6lXqQlOaQl3krHTcwF5s+USI1yDTAwvnaLON4sZvtZbX157ib2DTXJzkYolzEbUy3VQY5pjmkhlcOLUSSwcW7Q9kWPH8SSYyrY/f/oMq+urdlqKuvksuHnu9DkDuCmJwz2LhWGv3byB46embJ/KF1jDgfFKC/um+72Gg909rK69sr48dmzeGNDmYxEcDoUtOSEyQqHMI7htS9RYIiISNfB5YnYaQ+MjCKciqPUrqHYKqLT3UWsfoNbOYSDMpEUHrYZjN1NKy/l69FddjMPrcn+VfZBPKv+c80E+oM+C9ckTAi3kzxFYMNAl8HMVOx0C26QQBKCMI9Q4eUS+Zr5iO5DeCIAUMqTlo1p8F3EygiK4HPVnFT/KN2X7Be7wPgJNFMPx2gQNaN/5O4s+6pkVi/n+KeedntVi9wCAVpwq8IFwiV8ETLEJ147aZrFgAKxwv7HrBoxoxc2MV1w8YZGIK6IZ6HjLVzdmZcC44/9+EkH9o+sJaNG4aOxpExRTK8bROAncFm6h+EbX5udEYjFWJskFgYyoGJICcLjuBKoaHhB2wKCAWn5XMYyL3RzgbfEJCwC2WRjcxfCKLRUjKM4U4CgwU33PfSYUjpiOOZn6BkgNuhMB3OMUZ/B7bJc9byAB4+LrrpPfCEBc9Y/WA59ZMRavxefywT4+N4ufG3BEBdKg8J/thVbPgKxAF0+y3od+bD5aKpInOl8XjVM8rr73sRKfuKR2mj0LgCjFtfpf64T9LTugecTvaQ35wN3vwqB8sFLrRvNG4yQ2MfuGfaCkkbAbn3SmucLv0pdTrOyvb/4uTIC+u9Y5r8/2Kilg9wsAaM0pfY/rWvaOfcI20DZq7gtf4UlR/s5rMZ4TpsFEvOyGb5NsB/UkP8lul/3y+1V21F+/8i8ObYEBtoF+eKvt2OGBpjr7TgC02bhASldrke2wsaOsrSex4mMh/jjZHA2IYvxf80M4Cq8hopuwLsORui5h488hzRO2gXGfxstseNj58+oj2aDDpGPvtUQKvycZUUtGBnZDc5P34bj4c5C/C28UPsh28Ps+zql5SHKTnlX4jdaZtWnAEcFoe/gdZzvcPQyfDABo/u3bWt7LbHTEAdjCNzSPw9TXjg4aAE2ZOJ6opO9FH8pqcIRgp5YIQPv2kfuHS6a5fU57k40F7UXIkWV5T0sEEoCWsfXBSKH0/gLTpPSBGiH0/uLXhiAAz98YZAT8hvmfP7RyASDEe2rCvzZKLkvIdgdr6QdZYoF8msxmwAOgjtfTvfW/NgQfeFSHCYDSYpZR1aSlhrOo92yPMn7qKx+A5jX0Pd1LVWK1wLQxcuPn9ZqBzpT6QAZaY0BWmAyHgDbeh+3gDxe8+twYIMFxENH09XxHr69x0GT3jbccQjOaIXfcS32uxS4Do+w1P6tFrAXKa0v3TWOrxar+UT/KQGssfUPqGyYZLT2PxlHX840LryFAcJrbewAAIABJREFUUmNzFGg8anT9RWVjRVpH8KN+sUAkyITyLRlHsYL5PemWkfXIz6t9mmfaYLQmfWdcBlYOg5zM12vCMbSt8nxwnNEfzx/MQa9opuaW1qPWiv95f564hfS6gJ/GV2wAfdaOl7VdNW6xD+SwEyTVmGjz/YFBC47ZybnTc2icyIDmdSXz4dsIOV26F59HR4DUd9JWki2QcyRD7NsLfUebgyWOwlxTKXPcbe52nTZVp+9YEQQWusY8G0A4lEA8nEKoO4hes4dMZBzJ1jBePHiF1RcrJgExNpJFr90yhi3ZxtNzk7hy/SKuXr9qQACrzRO4omzE+uorvHr+1PRB19c3LFhcmCNbauJQi4pOi2mFhViIq4srV67hw9/7AztazvbxOPuzZ8/w3dff2RFz6qW64lwdYzAzoCHgwo251qwa42piegxLS0vGsHr54hXW19ZMcoRMrx/96AP7PoEEAjYEfAkCU8Oy1e5icemkMQqjsbhlU/f2d/H86ZPDIkiJWARj2VFcPH/J7sEAyexrq22fYVuZRTVniwFpjwVIunYseXx8Eu+8/R7Onz+PPgvkMRgLhbGzv2dtZaBANlej1cLk9BTevPuWHc1mHxE8ZiBOpvVLA4JzOH3qFK5cvGT2k4w1MsXJ0GI7CMqzqNPI2KgxL3nkfH9vz44/pxNJzExN48Tx4zh14pQBEARv2N+rG+v48uuv7Jp33r5rhf+ol8oj9g8fPsTGyqrN5YmxcUxPTNp3Ob8JvO/s7KBSr9ocNkC61cLUzJwBQQSzytWKATnGwK/XrEBRt9EyNiMZ0LwnZRsI2BHoG0zFceXu27j93tsYGhm162nPKB4cWNG6HHWF9/exu7aKdr1mDEeCW5zT/TDQiYUMgD5//brJiSycPGlHNsnoXl9ewdqT5yjv5bDzat1OCeR2C6ZxW222MTQ+ig9++hNce+s25hZmkRkhSA4DRQs8Jr91gGffPsTK4xdoVeumx11tVbB1sGXra2QiawUdyXJ8+w8+wNypY+hFgFwpj+3NddQJZhSqph/dLtTQrDRN05nAYq9LyYy8nQjIjA/j9JWzWDh3HG9++BbGj40CUaBY7qJdbwHNnkmAVHYO8NlHH+Orj3+NWGjAwLVQu2vzKpyMox8No9CoIp5OYZbH9gcG7VmKBznkdw/QrLcwlCJLjGx0dyqGR2hpT1hk0gLaTsfkYiidw/kylHb1BSKDUdOcbdW7GMuOIRXPIJXKIJFKmVwCgQBiBgQRd/a2bcw5Z+kAM+GTijNJBowOj+PO7Tu4fOGaOef9ds/0anlig9I0//yf/18GUI0MOQkcMrHdz4ABWhNTs7j15m0cP3XaGJrVCqtwN7C3vWP2Ip1KYvXVS3zx+W9M73hmetLAWs4ltolriCA0nVfKWHCu0m4WC2Xk80Wnrdlp20kI6i8TeKPja8B9LGJtJbjOuNVpGxNA6RqbnAmzSs0l29g3o+PTuHPrLdNWpnzPKk9BrK6gUMwhTpmHTBLxWOowANO+yrGp2UmRtBUx5Brk6QHajlxuH9VaxckGpFOYHBs3n25394Aqm2g0u5ienjHQklIcmaERe26C8SwEuPziGR48+B6rK8totGoYC4oSch8je5cnaoYy41bI8eSpM5ZUNDZgtWLa1/e/+60VY8zlti3hwGfltkPZFvO1WtREHUJ2aNj2JQao7LNum6xtB2bbeNeaZovPnDvvmMiDzlfk3OF+QpCctm5yYsIKrpKpxwQXi4gmhzMYm5rG1Mw0puemkaDmJHUJSyVjPz+6f98So0ykUqrn2Ny8SR6xz5iM5EkWaixPTE2b3jfnAY96kq3KceVeYja/6+QIbDwqVfs+n9GdnHIsK+4hlGqJDDjpFCIpBM4pHcOiqD30cOHyJYxNjGOf9n1rxzSy2/U26rUKdjbWbD7wupTfIEjf6rYMZJ+YnMSpM6dx4tQZkwuh7EanzXoDPCkTtcRutVwMJGGipivP+WvARsBg5PhQB5qnXcLhkMm0VColNw65HWxsr1uR4dhA1GoQVEs11CsEHXu2/52/dBHjHIOkY5cSgGKClKD51saGtWF7cxPFQsHYyQtzC5gaH8fBQc5O2wyNZnHu0gUrlEuQifJRlIFiQUG2g6xzrtu9/R102y2TWqEUDwHb8ckxsx9MxhiY1SQYS2A6jLHJKZvbINElGrMTHbFMFCOTI4gPhVHrlbCdf4V2r4hyfRe9fh2DMSvRHDAneza+XNsmqxKACmLsCcSSL634gZbIj0MFFnP85L8qoLZYJACgrbZP4Jf7gAT9Avna/J99wB/en22xgp1BETiLcW3vdKA2/6bEkA+w+kDb0RjFBxIU5/C5fNISr+kkFBxAQN119Y1ZYbLUvCP23Mf1vLwW9yIfTFBsQDlJHQX34zcaD/m6FtsEhCJe12KfAMA5jA0OAWq2A+aPMuHNz9KXVgJBfcw9TACXH7v6YKkAPo2PgFLr/yAZIACFz69YQLGe+kP9oz7i9QT2+UC/5hL7PR528buAJp4kE1AsVrLiehdTOwDa+niQ4I/b//VZtkGxnH4XAC0Mgs9imEgvhGgiaTabZyf4OZ6445qjDfSBWsZZFksOeHIYxAYCPEOxn/8dmw/BvRQLCWRVjBbiqSwmZ+zknCMTuXnnmLy0IRaf9V8TjWxeB9INpkHtSWCyr44Cmor3/fmrOcj9QbGXYjvFwO51N+cVewnj0Pf5HD9cD2Lqv5aN0fX4Oa0li92DtvoJCoF0fF82QBiB/32+x/VE/0UAoNah30bu+cJHhEX8AMANikPyOyK5uf50CQe+zvtzz+M/PovGmtfhiRf1Ddsn0hiJJGqvMAw9ux/PW5IyAItlW7XufDD4KL5zCN63W47x2nSgIpn7Wr8WdwdzihJpwpxkPw2EjLn1J0DS5lxAUJD8jt9uzTXZUt6D/aM1KhxH48g9ke/Jdzj6jJSykj0wDIGcysAmat7Jntp3jwDQ6hd91taOVxSTz+BjWBoLtV9zgX+bnx9IYmgsGRPw+YSD+nPL7BBTGEF7fbsv26O+kx3VZwVUc3x+MB8Cci0BaDKgKYtpGtCWJHZSb6120/ZB+vDJtCM1HPZVQKikzJuwRfW5zf8BJxvF9lh//8//zV8ZNM0Py7BrM1ej9b42Vx8g4gW1mWoj98E8LTq/kTIeMki+AZMx0sDIIVFH+ovcLQKXqdWPP6A+AC3DymfwDZYyARoELVrfyeF9jj6TjAPZgAyA1G5+338+AdYC2dRXclrUB1y4Wog2Ca3cmBsX9Z1NPhZH9Koqa3PTArbNIZCc0CTWpNci5bNxIrFvuUD8DVzt1Jjo3nouf1LxsypeqHvIOKrt/rwSAOmPpd8/fh/7gLE2EL4mQyKnSe3VZzSOmgeak7Z5BwkCfkebisbKX8T+WPqLWnNPzpUZn4ChJudJhsU3WvxdDGi114ryDDqAQgZQDoruI0fHfya/7bqu7q2NSCA5+1vZJj6Tv860hgkm+etbzoLuLVugDVvrQ3OQx5F9B0EOorLI2lD0jGJla4MnQO47CL5BV38cOtG+VpGc8JBzyGSY9ex6Te3gddUWfUbXP2o//Gtp3h91HrTRhIMCcwTk7B5kl8XjxoB2c4r2kQeNI0BvEMlwGvFoGv0WEOskkWwMobhdxtb6ljmfZACTZUO2b71RQXo4gUsEoG9eR2ooiUg8YixVghob66t4cu877GxvGuOJhcLGshNYWFh0oCn71ooHuGP2DIovX76Kn/3sjzCanbT2MgilvvCLFy8MAM3tO6kHsjJpW8iIo/ObHcsaw5P6bwvHFyw45vOtrq5jfWXV2H3s67n5WSwtLdp85/fzxXIgQdHE3MIx/PRnf4yzZ84bMG9s4nvf4dGD+/juu28NKO91WZgrg1s3r9sRc7LVXNKARZmW8f39hxbo8PnqrSaJeIhEo+i0uiaZ8cYNSpWcBqs7W0BUrmF5dcUKL5IpSpCdxZioy/nGnZsG3pVKTVTKRWPt7u3u4ruvvzF2GYGRy5cuugIdxZKBvgT1pPl59vw5nDhzEpvbW6bdvPpqBfmDnAEEZCQymUD92YWFBQN/2D8vX73Cxtamsavfef89c8AopULW8ZMnT/D0wSO7/lA6g+npady6cQNnzpwxTVS2fW1zw9iJX3zxhQFJBI9SQxlrI2VWWEyOc59HpnjMmUfiCL6RAW2nlZgQgas+3+j1cOryVVy6wbk1fKhpyHErslDWzg7yO1vIU/ZiawNJJn1DdEoGnObqANBLDCI5nsWlGzfw7o9/jLkTJ2xesS83X61i7clTFHcPsL28jkq+hO3NPezuH4BH2YZGR7F07hzeev9dHDu5iOz4mM3TaqmM/c1dHKzv4Pl3j6wwJ4uULSzMIZqOYCe3gzZaxnAk4NMO9XH9rVs4dfkcyq0aWn3Xfn6nniuiV2ujXWmgtFdAqVhFMjlk7ELOq3y+gMFYGMfPn8Dpq2dx4vIZnLp0FrF0xMDpwn4BA60+msUa6gcFfPnLT/D1Z5+DZRjJTk7FE6i1muiymNZwGsmxEZy9fBGXrl81m0Q98IOdXTz+5gGePXpsjKNEmAB418YsmXRFOen5MjFQqdWRZxGuagksqEcAmsA7JSTIciTTfzg1gnRiyOQR2NdMyBBANEZ6q25rlH1DgJbaxEw+DIbIEq0jHUvhxrWbuH71OrJDWbRrPBHUxe7Bvskj/N0v/x57B7umb0spDrHmCJpzbMYmpnHz9htYOHbc+p7rkoXOcgeuyGEmlTCZis8/+8ROLxDI5vxnAoVAF+0W5xeBZStkMj4VSFTsGIPVOe88luw05pjUYhtsv+45v4UAtNujySBjDN40KQ5qJJvUUL+NMKIGAJ8/ewHZkTG0Gi1bZ/uUyygVTRLEjoyHHXOIxU61txrLo9nEUGbEZDSoKVwslLC7txMk9sh6dQWg52dmXeG6RhvJ9BCqNRYdyhi4SxCcQLYFyQzZ+13UKiW8ePEcz548NSCeMiUm8UPAOzGEaCyJudklnDl3EVNTc4iwIGoqaQzociWHb7/+zIoxHhxsGWO42qjYep8cmzLQikB5Ip60Qq1MtLCwH+0g5yLlqOhvMJHFsTx37jyWTp3G6PikKwTYYNJw3fYeSxzm88gkU0gPDyE9knU6zAY+TuDitWuYW5gEpayZdG02esjt7WJ1+QUe3b+Hpw8foZznyYtBnDp1ypjFBNOpx7+xsWXFDtOZIbz9zgcm/WQ1BZo1K3LDpOT6+irWN16ZLSWDvN9pmw0lq9wF5A0DbjqhPuYXFjCWHcfIUNbm+NOnzxwjNcI6BQ2cPXfOijce7BG03bZkVjjkAmXqrlKb2fxNEj6abZSqDiCm3NXk9ISdZLE4o880MmVnWDeib/q51Ed3vkbEQBkuRefnOikC1juYm5/B1OyMMbvZdq4Bm8/9jhUYpkwWJZd4CqiYL6KYy1uyiPsLbf9wNmtzyZJBvZ77XC6Pvd1tA+at8Hm7baxz2vmxsazNA/qm6ZFhHDu5ZFIcJl5C2ZIaC1hVbO9HqGv625R7os0smHzHnmk1j06M2hrk9ziPOUen5xeQZuBJje5YHKFoAj2eJKS0SDiE1EgSyeEo2iEmCpfRHagiX9lEu1tCKh21e7FfnCwCdbRdYKu4SHGE78sqLhXoIXaX/E75b36sqdcIqJsvHhAt/PjL9sleIJERMH0V3wh8IgPa5kYA0CmuUHxCAFoxhoAb3Vu+snzvozEg3/eBBeeTvy4gxuehHVJ85u4dMJODImOKpfQZAoeKXxRH6B6qTeD7sodgqFd8zo/BKfmimNL8WY9RyD4gAEESgM809mNoflfAig9iqb1Gsgr0bBWL+ad3eU+BcAJXfTKK5oQPFvE6PglGMaP63583PE+gOeEzEJkc8ck/PojO163fDCB0BUr9sVc7/XmpZ/cJLbQVHE+BqLyGwEACl4qlbU2Q7SzmtbHWnUQeAWjFcvo8PycClOYAP+MDw4qpCED7P3wWH+Tjvir/RM9gcy7QtxYArZiY9xDLXP2qmNhvy+E695I7Pi7wen68nu8Ccv2YTH2nsVWcqhhOBDjFfJpjaq/ico2L5sZRXMC/Pq+tuaIYUqCjxv719x3QxuvKbql/7J49t15lT5j4kb3g/+YP0x8JTiKTUKO2sw1DmcwP7A9P3/l2ht8X6cti+6BmlfqH7+tZtG41XgK7fQxI7dQYkHxja4G1SCgdFHGnQXRNK8rJ9RiwdA9xMwGfAcDK67Ff+KNkk6Q3tJZ9/EXPyGfTNfmakcKC8bE12Wz9AGAXbsT3+I8MYAHUbDP3A15D+wB9VH8uEIDWPNWc8gluwhzV58IdhMMcxaB8jNU/naCxUCLInyPCa8weB3XwZAP8vYe/y7ayXby3wyRcnRrZCX4u4mmd8zNiQDNxy1Nu9Ad4KsNqaFnC2NXx4slLf74GdVQPEyha57LZA2GnKsF/lnj9n/7r/6wvME4G5ncBND446AM+zPD7G79AHjZK1/M3NDVWoJMGSoMssE0LRAD0IeAVgK/qaB1BktH0gT8tIF1bg8h2aZFx0vsA2A822yCz52fX9V23MYYMlNEmKND66Gaotuo+fjt4HQ4EgUBl4mwhdF1FSX+DtT4JNFrUpxorORkyDNrEeX05SLo/+1QTUgxkLWh/nG1iBhR99Yu+J8OrYiLqf210fF+OgN8vGlctYj2HNhz9rf9lMOSIiAHNv7VpqH/VBv9/tUP9rCMRYiPLgGl+6TnVHj6vslL/wHgScGTQ4R0JUZtkaATIiqHL9mjxWf+YuLtjQWiT0jX4OsdRY+MbQq0vtU2JFT2PDCGfQ2PqP6McfGa/DcQwQX53HFj/aw5pTfqOtgx0aMC10XfqlBFWe+UA0s4Y64AAbaBNJWOvzUX2QY6EvynqmbXJ8z2yjvx76xm1UWquH9285KCxbf6a9w25nlHzyZ+beo0Agc3RQK+UADTHgCwqtxbdv0goil7HAdAjqVEM9COItOOIlmOo7tZMi7nbJOMxg1QiZgF4qVoGBru4cvMybt+9g8xI0uQTCFBZYarNdTy+9zUaFlDWsLd7gPBAGHNzCwEo0rCjc3xWBqRkVZFV98d//CembUoAZndv04AGaiM/evQAhfyBASIEjwiQ5PJ5Y5mlyb6mRsIgsLh03Fhd/GEgy4CVwf3y6rIFtVYdN+G0QTk+dRZFavVw7fpN/Pt//o8NlGWxMB4fJGjxcvk5PvvkUwM/qC9Fu3rxwjmcPXvWjiS6JNugMRDvffe9sakpB0DgKJVhgQ+gmHegAfVeyQBnsRgC3Lv7rqgRNUHZJp5YOHXmjIEil65cInZiurHlUsGkKra3tvDw/vd4+viJZXoJMjHTS0eGIBoBY/YPA/M33ryFmYV525QJbLF9y89eYG1lxRjbTCZQ75hznm1KZTKugF6rhas3ruNHP3ofmeE0SpWyAddPHj/Gg3v3DYijnecx58WFBVy9ehVLlEUhQLSzbfdhsoBzmsBEKkhmka3Co1K1WhX1ag3Z4YwFjGSkj49OWDvIcmYRxEK5gmq7jczoJOaXTtlc4LPR4eHcIuOyVipga/0Vins7qJbySFLrkppvxJxIiYwMoj7Yx/D0BK6/+Sbe/fDHmDk2b0XKKP2xtbKK/bVN7Lxaw8byCuqlqgHf7JNiuWrH+OcXF3Hz7h1Mz5MBTVmXvjEUt15tYeXZC+y82sBgt2/3fuP2TZw4ewKVZhk7BWrVrmF/r2AsnRMXz+DUlXMoN2uIJpjYK2J7YxP57V2EWl2EePS90UE8ksD45LRpDXPcnHzCOgbSYcydPIbZUwu4cfcNZMezFmBWixVjfZd3C9hf38SDL77FswcPTNuWhb/ohFXbTTRCHUydWsTZ61dw+fZNnDy7YHIiu5u7aJarePDld/jVv/oI+a19ZGJJk9uh3aQ0AQFkOrbs+zoZ69WiBRxMYtGhp5Z4uD9owFm9RIZ9GolIElNjrgAdAQCEB63wWqPbQiwdx8jYiOk3krlk2uSVBvZ29gxIJ1h35sRpLC0eR2TAHV1kgblyo4ovv/6tsWDN1g2QseiAOv5rNtoYGR3D1SvXMD03b/3Ddcn1RckesjFZJI8s4adPHhugNTU+YckqFTTb29uxecvkCk8sECClzd3Z3rXECm0V1xfZ++1ex3SqyaT2E5VMVNFGEDSlnW1328bgpkwQGdCNZh0DoQEMj2StKCsLCDJBxfaVC2VLdDlmB9nPsSARkHBFDIMiP9Qip5TDiaVTtsbIBuY/rl3aOAVu46PUo+cx0iiyo2Po9wYNlEgPZa0PyR61YMxqdfRA9QoC4c+ePLFijJRgObbINdNHrdoCQlGcP3cZFy9fw8jIuCUNyfKmZEcuv4NXyw/x9Tefo27PWUK+eGA+4ugIpYJiVlCWwHMyymeLY3Z67tD/Yx9SIsUY2QMDWDx+HOcvXjJZJhbY4pyjxIidrqiy8CML0O2aNvLk3CwmZ2YRTmawcHwRF65cQWoIKJV7KBf+f7re80fyLMsOO+F9ep9ZWZmV5b1p39Mz0zPTM7s7s6RIcSGzlATpE6HvAiRAIiQBJCEJogR9kP4KarUQCS4Xuzscsz2mu6ddeZOm0ruIDO8jhHPf70S+Tg0TKGRWxM88c999955737kFO0HCgnyFwyNsrq1i/eULK/rYa7YtAMGAA+eBgRaufxYvTGeG8MaDdywL22ir2k0UCyfY3tnA8xeP8OVXn6FWJQ9xFQQ6CEDPzc0jEo6hVmmiVK5gbIYnhO7i3Nx5ywIvHBfx5OEjA9DZ/nAsYoFJZvHUyhUrxEr9FYvE7J0TM9MWmKQscG8lOL+5vemCoeia7l9YmDNgl+A0qbQ436TgSKXSVszPHKng6DwpQLjvca+lvDAARB0RjocdFZYFhgn+VsyxGxkbtlMQDOwxUEhO9vzRka01jhv3WepvUmnwGjr0BKfI689gaTnPYpk8lZKwLDTuG2wPj9AbP2c0apzt1DM8LUIAg/2kDBwckKaDmVfUEx00GxUU83m83ly1ExjDI0MGfvO0UDydNl1y4859Cxy2Ol2UanU0OyGEwlELADEAFkmFEEtH0OqXsXO8imaviHqLpwOqSGY48j2Te0fT0EEIBNBO6c/kb8jeF9gnu1D2tOw72fey+2S/yfFVIg9PauozATi008rVkrO9AztYDjq/437Loo8GfAUZnzbXAfhrflsAcLOdAhnkO/h+p+8D+j6WEqBk74pSUn4sKTi+CfqcHhHn82Xf63pxbPJ98h9l+/q+tsZAwICoHdQ32bok6fP9Dl7H5xgGwOPqEOenO/Itf433D64LTiv7zz7r0wgrUBs59nyWQEe2U3Mr0NG3x32fW8kh/C3fg+/2fSS7JlgvOkHJcTaQzpI1nF+vMVZfBHJRVxJU44kJYri+/8u2aCwEMOnZAtcs+MFTst1TAFwgnJNxR/1hPmfUcXB/E8cIIcoEvACg19jKLz8L0gsUPOt/82SM/FqOpwIY/JvtI2WcyVbEAXWSNwHVLByredE4ygfV2pVsaky0lm3+Ajnh32yzQNpT3MMB5ALX+Vv+tsbDxzdO11HAMevxgst/9DEH+cnCE9h2+dzyTYX/CGMRUOgDnj7OIEzGrTGXOX7WRx34lEGRVMmXuNelh2ijct/muy04wRoGHqd3OpUa4CwGggffsQ3K/he2YHogoNzQPPryOdCZQRas8CJ/7H2sy+TD6LJIg+WyjJlIqR8DXwMaBnFS+7Jhvn1QxFB6VWOl+eD/FdyRzlIb9B7Njx900n3ENyS3wqH8fmZpawb6zPCYDoPLLijA9gsvEl7IU27ScbyOfhOf57+b9rRwGa1D4StnAWgf41OhRSXN8T0cXx9Lkn6SXqLykVxqnqVL1SbJGp+jORUzw0Anejra5pOnMuOsTcOkT1c8mCeVrJBmjwG4ptlVLDCt9WjyFRRndIl3p1z/WhMEoIUR2/Wk4NCA+6CvFuZAmgJKDIHPmgRxAQ02wCA6yPs4IP4mIQU0uDcARzVgbJCvHKRgziowLU4BY/5zda1vsAhsUmTEBD8ADXmdBoqf61n6W46Gnqd7pbTpAAlcVLRBgiAAS2N4FsiyfnsRZQoMZ5D3CzgTt58UGCOfMmDsM0t9clEjXxEryibDTAtI/eW1SsNXu/RbfddGqn5ozBTdUva1vzGZ8AYRMN6v9yrSftqP0xR9X0H7ykFt1/z4hpgWog9Gau70neRJmxbfrYCDDBopL8md+qg2KSrtL2L+rYXrK3JfXn1ZkyGkdwiAlpKVoSVF5gOfbJ+u86OsMsz0TK1hHePRmAlM9jdff41R/mQcaT1JSfFZmgMpf37nB6x4TEMgrt7l94v3EyikTKjqq1EEBJkdA8Ue8BBp/AcAeXDUUTKp31qPzMqRASQ9IhmXLGrj0XWSD/6WjvLn3Tc41H9fD/rjxwxoXkN+VnsWkxGDIIPdE2EhMSARTSHcJQ90CsOpUUTD8SADOo2TnQJePn+F4lHeAOiJsTGjgCjXimj3mrh2+xrefv9tJHMpHBXy2N3lUfA8tjdfY29rA6FeFyHE7Ah7rVo3h5UOtdMhjo+MhiUL4c3OLjiaihs3MT8/b2AmHdG1V6t4/uIpDg8PLCtzbHTYjKeDo0Ps7e1aNXbbkDMpXLtxHYvnzls/mYFFZ5aZWasbawZG633sPoE18k3G4mm8/61v4+/+vX9gQAQBcXPYmm3kC0f49cd/i7X1V5YlRsqPmdkpK/TlDGry5KYc6L67j3Q6g5ULl8xBX7m8bA751utNA7AsE9ycW1egiv8s8yPu+N2YCX3vwQOj6WAWNLOoDXQqFQ2IX19bxavnL4xOg0749uYWEkGUnAYdx5XjyyPed+/fRyqXwcT0hGXCsj8Er3/9tx/jJF8ww6GYd842AXOCbjTcKXe3797F977/XaNO6HTaKJ2ULMP76y++xNbWjmUUEKxlBjPtTnyxAAAgAElEQVQBfWZhsv2kUWF788WSteHdt941MLzeomHQM4Bpc5MZ6dvWbu4fd2/fMToQHsPNn5wY4HqYL6DR6SM7OonZhSUDScgnTDCc8kBAfn9vG/vb66gU8+g2G0gZJ2vaigGyr412B9HhHIanp3H7wT3ce+stZIZHbJ1XjdJkH7XjExxu7xiIO5YbMVqFaqWOL774CrtHB5iancGDt9/C2PQkkinKbMeyNNefrePZo8dAvYPJ0XHcvn4Nb719HwuLczg8OcLjF4+wtb+LWr2NWCqJ85eWsXL9EtqhHurtKhrVCjaZbb66jkq+iHCnh8WF85Z9T15d1lpiO1+vb+J3X3yGw+IxYtkkxuancOnmFQyPkcIgRY/MsoRP9g6ws7qB1y/WcbK/b8dWWameAFWD/I2JMG69+ybe/P63MLuyhOxIApVaF4X9Q3Sqdbz64gl+8Zc/xf7qFlKRGFIRd9Q2k8tYsbQmnd5oxLiko0mXMdMLuSPRIYLDhaJlcDeLDmwKdfoYyQ2x5JmBACwQx76TiHd++TyWr64gNzxsfaReONjZxcbLdeR3D9FptJGKxjE7PYfxkXEDuodHR9AN9ywLmlmSzP6Mx2PIMxjCLLYoueVgWcUMDI2NjhslB9ex9j1mJpOKg0UQqRd4lD+VTGJ2dnrAfVg4YlHClJ1SMIqdMOlFItjbPcCTp48MNCTgTEO2WD6xTNB0xgUsbe/usDha2Qx/fl5vN0xHUv6LxYLRGTTbbk+gTJPOh0Ahs1WZNUsuYepB6hUWKrXCnsaNmRhQPpj+6PUMIJ+dnTN+bivkWiqZ3DMwxz7bvscTaT1ye+eQzubAquTkxWU2M+kKCEhaoCGdNiCBICKLuzEDenNrA2F0AjqjqM1TpxPGnTsPcOvOfYyPTRv1CQ1/6iJmQB8dbuLR48/RaJZRqRYt65v6MpVkhiyL1LEvWYwMj1ug79KFS+h1+2jUa6YTqJ8LJ8c2H8MjI44Hf3zM+kP9RpoK7i3MquWpjLXVDYSjMQyPj2NqYQHDkzO4cOkili5etpMUBBELx8eoVk7QKJPHu4DtjTXjgWaxxZxl+btTdrnskPHVM/Ov3etjdGwSi+cu4MIKqUZyZudQb27vrmNt9Rk+/exjhPothCNdexbHe3hoHPFYCv1OCKVaAxeuXrSTJPNz541WZW9r3/H9r29YP1ic0eyrMItl1h1AS4czFLU6BOcvXbKsXso/i0HuH+zaPsI9tlg8MZlgEJIAJWkruMQS8YydIFpZuWgnKZJp58Ra0DXOgGgE9XoTu7u7JkeURcoU5cfsF54k4imX0WFcurpknMvU0+1Gy+wIBiMJ0quwFPebrFHnuYS5aq2KwtGxBaCrJ8yaPrE1RACe3MqUbQLQzHTODA9ZUDCVTqMZ8MySooTrjHt7F7QR2lbsNJmIGJ/s5tYajg72kSAdQSLhAs5LS0gODeHarbvIjuQQibOYIVAo9a3OBSkDqIf60T6iyT6avRJ2Dl+hgzK6kaoB0N1eDY02g+UuwMbBJOUF+bzlTwmQpc3GMZUfZHtfkO2pRAbTkYHdKHtd/oB8l16QOSqAWXacrqeO8h13+VYMgHE9kKPafKnAsZatK9uScmV2TgBAqx/6TP6M3ivb2kzDoNigPvOvlZ9ECg5ngzrgQ7pWf8vWHNi2QQYrny8/wredZTerPaQM44+AN2EAsnvJ6Sp/Wz6E/D9ey9Nz6ov6zPdK5/m+uW83+za47xMqIYq2Hp+v7FH5a2ZbeoUdlXE3mG+PZkU+ktogf1B+qfkrXZcAJlDR9ysNFAt/s8ihQEdHEcT0BQZ5GHQMMu0DO1nzpDmQ/PqAn72fhckti9ONmWSeyRnux/12/Tudf+owG5vA3/59gJ3aJF9U/5dvaD5P253eZmKG/E+THZxSJrAvDDJxPCQfDHQYkNRsfCPjVeuP98hX9AE0tVOYjDJQ+bkoJpSp7cbQnQBXH/y503xqnq2dwbWSRV0j2VP7tD50Okgywj7K7xU1i8BRPku4iZ4vfMgHVgW2uba4BDD+7QOhA70VzJ+fYa9xo5wb4Eeu5JDbX5Ql7ONcyigVZqcx4udqF2019l3JYpJzjdfZde/jBz6eYxIZnCA3YDgo4upqjSTcaZwgkc3GOghKEYCWnlGCmkBan3pCss5nKJtZ4ymg2NdnxN+cj+hOJUiHDjAML+vXx8A0zwwsOwwn4LAOuRNM3JOE9bmxcn4bfSiHM7i9x+g2g7bye7bRD1AYpnemtpmvxyWXsif5Tl+/kY5O+lbjLuzJdAItSK+WgPYfrWXhLBp7YSEK9AobG8hTsMcIgKbtwz2QepBZz20mTILc8lVLKiAArbVk62MQyD2VE82Frc+IK9rLa+0k8//5v/7TvkA0RXAHSsbjS5agarFLiERBIOXmC4KEXZud/9tXgnqmNrqzm5Y2KH8itUHKKOE1PlimhaK+8f8yNHSdNm9/g5VwaCFoc9WGoj7wuXwej+tRMehZ/FzRBU6+lI7fdn8B+dQb1peIe+4A4AwMn9NN2in+gUINjmRoHGxT8MBovl/GkQBYja8MOD3LN4DURgmPZEKLjN9zw5BCVpu1wWrR+BEgKUgpdCkWf97UBo0336s5kZHlK38B7b4BIuWqcZKi4/81T7yG86R+6b0+EGmGPCvUB8Tu/E4KXcrO77fG0d/s9E5VtNVmIadM46P1ozXolJyLrKu/UmbKSJOClNLiu+RQqx+KgvL5/rqWoU35kxLie/hsrWH9rTWg63w9YTxBwSkCKhS2V23XWtG7nUHvDBk+w+f/Vj81d3yGnBFtgGq/jBi7NjiCojGXHJw11LWeZRjJADgrN/y/D0D78uHrrIHCDjITmGFn9wVHcOU4scgIT0WSszXWTwDdKFLRLBmhke5nkKglUTmsYHtz07IlWeCNx9btuG67gVqzguXLy7j/xj0mx2E3yIAl/QLB0ng4ZIVACD4wG7mQPzFQjOAL+8qTFGYkxRMGaBJMIZj5zrvv4f33PzCA6tWrF3j65IkVDyMXJI9Dj4+NWuSTR6yYtdhots1p5XsIWpxbWHSy2ethZ2fb5I5ZZ+JjLZZL9mzat4yGDo+M4dsffIg/+KMfG99ws9HFITmN6eR3Wvjkk0+wuvbcDM5ev2UbOzPE5GxGwglz4jOZIbz77ru4f+8tO2ocjjFzomEcyk+fPsVvf/upAbmk4FDwyAycuCsAwvl98OYbePPNN7G4tAQWeXDZmQUDXB5//TWePX9i2TH8x3mhXBN4ls7n2DKj+dKVK5g/P28gKgFoRoufP3uGX/7s5wbkcNyZcUlnigagFT0LOLCu37yJH/3BR8YLGo1H0Gw0DIT77JNP8Ozpc9vIaeTUK+R8Zja9K3qSTmVsWZWqNawsLeM/+dP/1Og8SLtAp4FUKOuvVvHs+VPLqKODtrKygng0aoBMqVK1OWVmfCSRxLmlK1i6eMWy3Jgtx3ljBuve7iYefvU5jg92UDg6MA6w8dERXLm0YiAHwZTN3T3Es0PIjo5i6cpFLF+6jHYf7oh5o4laqWjZvwSvl+YWjE/71s07ODkp4S/+4i/xbPU5oskY3n3/PUzMzFrGJilTjg+P8fzxMzz+8hFalRpuX7uBv/NHf4il5UUUSif4+tEX+PTLz6xY2MT0DHKTI7hw+QIuXL6ISDJq4BGzgguHh8jvHWDt6Qs7XUDaCXKgox9GnpmD7TaePHmK5y9eoNKsodyqGpczKTnokLF4GueVaHW7VMXB5p4VNuw0mgZMU+/RCKuji14qhvf+8Ad490ffRXJ8GKFYxLLrW8z23NnH888f4fOff4yd55tAo41kOGbrlGBOpVE3cCjD4puL57FwftEAcLbhhIGo/Ak2Xq7hYGsPzVIdcURRK1YRD0Xt6H6n33XZzvEQkiM5XL97Ezfu38Xw+KjxixPUW3/5Ck+/foJaoWK81fVy1eaRY2HcoNkk8qUTRJNx5MaGLHDF9tmRu1Yb6VjSZHBseMz447XnNNttW6vcJy3gUyXfe9kC62bEB8WvzC4IsRBq26hpKJMXllYwxmBUvWVZt0+fPUaxUDBuZj7fUXaUBoWWOdbtRtuyss7NzSMzkkWz20Kr20SZfL772wbItlpNy8YkqEkHiPza1VLFQMFQnwFBHvd02UTJlI6MRq24HQEp6jkG7CbGpwxYzmYdXYtlpbd5RNPxd9v+1aVj0kMmO2TPdydyIsbDzExdZkbzOgb7jHYLdDCa2Fhfx8uXzxHqd0yGOj06/F0kkhncuf0Al67cwOTklM0P953dvS10e3XsbK1hd/81Wu0Kev2mAcqOEihmxTUFQJ9bWMKtm/es0KTZHK0WtrY2rYgjs5ypM5n5SxCUQTlzDhA2DnvOFU/A8FQJ1yNB4ziz7ll0ZmQUCxeWsEiudwZX+32jJ0KnhQZpHI4PsLb6AhuvXhqoSQCa/eXYGOVJnDzOcUTjSUzPzGN66hzm5heN45hzXjop4Oh4HwcHm/jyq9/ipLCLsfGcUSA4m4u8kjFE+gw+dPDGe2/h29//EJNjIyAl6stnq6bHD3b3TAed5I8NJKHut4JDHbdPk5ZmZGICl27exfT8gp2Q4SkAygDHdH19FdubG6hwHyuXwExQSwDohsDs+KHcGB48eANXrt2y8aOssxyIFXJtA7Vax4BwAtCUHe7X1It8hhUtRheTkxO4/cYNzMy4Y6ykWQyzsG+hbWuW/LLKLOP7DcRqMRhRRunkBPmjQxzsbNtnju6G7XB1Xvizvb9ngaQsg8mJuAU/y9VqEKAlz2sLXYLa/bYFYDvtOuKxKGqVE+NTJz1JIpXC9Pwsbt69i7mlJSytXEGHYEbCVKAVIiUAzT7zJEqz10Qo2kYXVRwUNtANVRCKN9DsFFEsHaBcO7ETOgYoso4tmOV6ymMp25DfD8CTAKThZ7TH+Ft2v/wNPyHD92dIwWF+QMBtLLtQ9h8BPiUhyM42XzEo9CsAWvcLgKY8GSAXIKC+3ytf1E80kQ8jO1d2MPXsWUBCvp75ZwNw23Hyyj6V3WogUEAraeMVMCrIN9A9ssnP+jk8KSW7RhQd8h3M//AAaF4nEEh+LbPZ5c8pQUY0EnoX2ydQivdxDjl+vF6+hcl/tzsIRNFWUUYtn8P9ReMiX9faHXGUBXoXZUN+t+oL+N8LgBGewWA6f34fAG/XBEXJ/DlSMhVPABGYIk+rD2zKx2B/fN+K7/Hnw8a5w+PwaQPABFyZX21Jci6pxfmIgbwF/jCzn3lqhfpCfpr8Q82DjtnLb5bfrzEw3zSgdGHyAa/TKWxSNYhqzsDivpt7+dLcH61/AWCn9SifVeMl2ZA8CgQc+J9B9inbzPfxPupHZSHTHxCo5uMGkic+xwdvtS4kX37gwpdfgXk+RuNjXD4I7GM4Wn/yQeXDal37v50v/E3qy4HfGDjHPGGh+fEDBGwXx0Q+sxWcDjiCfR9XNgnb62MnAuzZTsvkZkHqgOtZeJAPXPq+tfAw4R3CciTX0nXmVybc6WcC0KZ/aCsHQLDpxyBIKACa73GUiiyE7vYp+eaST8mI5l2Ygj8+wnaiCZegpxMTfjKc9SkISPEZ2k94Pa+jP1UpVQcAtGFbcdVJc0FF6ULjeuf+H1CFkHlBNrBk2dfNmiM+Q/0TUO4nqmqsJcd6pjAIArZaUxoX9d3GJ6BsUaCO48BnCJPh/9UWzofwJ4HAKlI4mPOgSC4B6HgiasF3y+KnouF5f2buhPp2CtD8Fyt+fkrjQxvf6Tynz4UTayzZH2Ff9BdC/9c//yeGcFlmR91lGbBxij5o09cGJkWrhytQdwqQnpL081opRzr5+r8/gDSKlLUppSJlxXdrwWpT1wL3gSMB3VKsEmotSgmIFIzu1XV+RqcWgYRGG6Tu4fdqn3tf26qzCzgTqOm3xQf+tAH542hj23MFA8z4CTLHtdFZ/4JqsFoQWky61t+cOXc+wCbghWOn+ZQhJ8NNbdTGoX5KcMwYCgBYO1ofKEgZFNoc1G8ZwgJABwGLAOTU87QpC9jWQtAGpLarf7pe7aQBJ4BTYyPF5fdJ4KHmXMqUIJvmwgC7IHrnv09jJbmVHMnw07O1EH2Zldz64+gHQsgxx+v9Z5liD2RA8qINT8aixo/zoPXjt8PfiHWMRBuP5lHrQxsMx0bzp3XmrxnfeNc4ykDiszQ+Gnc5EdIBmmOtH228avfZd0rGdR+v16YpY0ny4cuAlL7mTe/z1xe/4/vaAXDs6xfJvj+f6q9kzH7Tjew7KphEsCExs4r9JRDBTStsBl4U4V4U6WQWqUgOoQ6PzkURaUaR7qVxslvE/vYO8vtHCPf6yKTSiHPzDHVQbZYxMjZkR+qT6YSBhxsb69jZ2XXObBBEsc2l1TFgkJ/Hkw5YoYPAozK2ifVo7LDIUMMyQckFzbVM7uEXL57h9ea6ATB0SEfIK5xO2DF7ziMzso4LeTvyz8xAFn5y4DD7lXLVtuF4bemIsp38rNFymbwEgL/34Uf4k//gP8T01AwKBZedfLi3i6P9Pcd//IL8zjXEE2Hj72QmtoJc8Vja5iubHcZPfvIT3Lxx14DraoPFy44NCGLm2scff2xFrpT5zTHQUXtmrPB55NW8cuUafvDDjwyEKbFQXKmAjdU1fP7574xbmwAwnQ/SchCQUtY+HR5yQ7Mt3/r2Bzi/csHAW2Z8cjx2trfxxWe/MwCB/ee9dKYop2ZYJx2ozqzmb3/4bSxfWLSNnZnObPOvfvUrPH781ByreCxhnL/VKov7OK418rvKUeG8/uf/2X9hFB2cdxYhJHhCruiHX39loDz33UwAlDG7+YT0A8mEHe3PDY/j2s0HeOdb37Kj1gTHmRHOZ5wUj7H24il+/fHPcXywh5mpCbxx3/Fyp5OugOTXj57guFgBa39dvXkLudExA4XlTBD0ZeFC/vvWe+8b5QP7/uzZC3z+xVeoN2u4ce8a/uAnPzbOVNJPHB2dYHN9C0e7RzjY2rF1sbywiD/+ox/bnvPpp7/F14++xtbOJlrhPq7evYErt67hxu0bWFhcQLNHoO01i7ejUangeHcXLx4+xtH+AWYmZ6ygHNcJAWj2laA/j5MTCI+lk8iTNgCOrsGyB7odpGIJxHnUrdaw9dkn8tIjCDVie0e110VmehRvf/RdPPjwPYwuTCIUA2rNHmqFkhVhfPm7R/j13/wMuy+20KnUgVbX5GhsahSRdBLNThfDE2NYvnQJixeWMTE7bWuPABg5pCvHRbx6/BxbLzYwOTyOToW85WV06sz+bdp6CaWiyE2O4cG7b1phx/Rwxmhj8odHePnsOV4+eYHqUcEyupkRzAxuZdi00TEu7dzoCLKjOczNnzODvZDP27XtetPoOkjlMpwdNnk34zYaccf7u65QjgNqqy67O5OxMRTN1NjIiNGgcC299eAtzEzNIpvKGND5/PlTA6Hb7RYy2RRikbAVhyMAyiJrBC/5vKHssB19ZrHU63duoBvpoxfp4+j40D1ja80AT2ZvE+CivFHHk733pMi5DSMdzyHUY4b0mMtQ6nEPRsAHT47quhVCJN+weDq1P7gCeC7zRfs8QWrnfMQsu59rlQArM6AJULC/w5lhy/rmumcGMk9WkHKoXDkJnAVS7sQQT2Rw9+4DXL56HdR5rpiLOyVSKh/j+JAg+yHiCZLSOvvT6YauAdD1WgdDuVHcv/smfvTDP7RDzqT8WHv5CifFAvb3meG7bnzLHGsW82QRU7d3h5FNZ2zPotvD7O1YJIl0JmsZy7FMxrigFy9esCKEBJP5XssO7XeNFoQA9OvVl1hfe2WAZoLro1o2fcFAZCaXtSAa6XYmJuexML+MiQlHccHxpOwUTo5QKOzh8ZPPUSruIzeURCaVdHsMQdoQCw5G0I9E8f6HH+C973yA4Wwah/tF1MoNvHzxwvQ2wfRSPm9AOCnuOK+F45PAQUti/vwylq/cxAgL6hGEtxJjBDx62N5ax9PHD7G3vWV8iMl40nQpgWDSOjHL/L33v4XrN+8inUnDtmvWbHOqAa2WK/bIfYIna5h9LhtPtuvyynnce/sKYil3FD0WIbURwWugVmlZ8JIZ0QTJSO1FGatXgwKNnQ72draxv7Np4DGPYk+OjQ+C55zPUq1qNQuGxkYsE5qBG8ovayZwLyI4TVqOCnm3D/aAXssolprNWhBIOrH1vXzpIu69+Sau3bnDaqeIpSJoBuAz/VH7iQCFYsUC5uFYD9XGMTqhMvqRGnqRMk7KeyiWWSS0ZJzeDtRhZro7jaq1JBtVdq7ARtlucqz5f/kuvv8o0E9+CQuX8hkE6c+CRM7+PD31KnvYbGfjvCRA980CaIOEBMvOdAUUBTIqmcQHymS/y7bmb4G4zgZ1GW/2Li9JZABMBEeZz4IwkqF6EFzhvQYwMeEhoJFQf32fU+ARx5fX++8WiGE+ACMLAYeoMkI5LtRlvHcArvZdTSUb46BgIHU/fwSEyjfwgTN9Jt9LALD/rLOgmuREQJT5eQHgwb8tKznIBpSPJfDmLIgjsEjUI/4zfftfPgfvF+ahOeTpb0vw6jmgRXPm36954j36nJ8NfIu+A2wEcgpk4tqwz8MR25/O+p7c39hHUtSRPoffK2OXbVamLN+r9eEDWAbU8yRU6psAEhMl+Cz562yrgc5wCR2SJeFBTFbRHMpHFYahxCFey/dpLSuByRL1AgBJMiu85RQzOQ1S+H6unsfrtN7kT9IGEX4ledD8ag40l9I78nP5WwCpkveEBamfvk+ste+3X7rHrYFTLMYA2YBCRHgAA4eaW7afzxF+YzZHz61T6mvJHT9XQIY+1ADc8/i0hV/wVJ0Sw3yQUnPBz/g928Z1K/9f48/2iIuZ3/F9wpAs4zkS0FTYic2WBdj5buE/DKRwzyHNoXAZH2NTfQ/pTmEM0l0cSxXOpPxJ72g9CoAWbsP3CoTm9bRjpIcUqND7+ZsAtFubTs4JQLt5cO9iOxy47foVIu+9nehy1HMKhrKdWv+DsQ8CdnyO2qsgkTBL6QLRvQj30v7GgKLkzZ3sdfMhQJ0n7nyZ1vzpM61F6THpUB/bEO5l+nbAR859D8haX5mcwLpprgA9TxXRpmOCB5PA/Cxr+uEuGHUqd3q+9bHvkiS1tkL/x//03/cFxhlwEfC56mgCG+xHQCQY2siYzXBWuUqJyEDgMxRNkwHBa2zCggiaNjVttAYOeQpP1/uLVRu2FosEVMpRyl9tdpaSi0hJ8fBa/z4Be/73Eij/OTI+DMwLjpAJ2PMj9zIs+F5t0lJoaou1P+B25nt1/zcA6V6QYRk8h/f4gJ76rE1G4ygwTuOrTV2KUJEWf6OWIveVpUA8za1v6Glc1AYfUNSzNJ9SfDJGNK98nqIyvJZKxFfqWjCaQ80JHbSzP/6m4vdbfdTYuHF2WZE+WK3nqc+SEX9R816NtZSLjCrNob/pSbFq7gdKONiATVkGIL82Tb9fvlHjz5UiuAJUJdu6XmtQQRYpahmVmk/b7LziFVrT/lrWXPkgNZ+vdap79E7pCN8Y1JhIKQ/0wBlud39OtK5knGqDlzKXvPnrW/fL6fMNDrXP9F7HZWyr/5JlzZcvk7pOa5m8h+wPDVAC0LbBwhmTrQ6BaRYJcIVjEpEUsukRxPoptBt9RPsxJEMpoALjhe00O8jvH+Jw5wCpWBypZByhXhvRJB21HsKxvkVfyZFsBb3suLbjS9Vmz/FxoC+PHbNytQMolMVDXU3w2TiRk1lcvnzVsvyMG7VCvs8dO9ZNgGV6asJAFoLefE+pWLH3lgguRdOW4WeGUHCEk8dpraga+aN5IiQeM/4qZr6dlMoGppDr8wff/xFu3b5rnKxsBwtVMVNsbe0VXrx8hmaLwEgTuZHcgL+P81su1W16SZ/w3e9+aAA6+7u5s2EbIwExFs9iFjQdft7DjFoZQ5mMy9IkEMI2Xr54Bd/7wfcxOz9n4MDTx4/w/MUzy/amLlY1dEZ8CYpQz9D4okPAjEXK0/y5BXz0h39gPJ3sy/HRkQE9z58/N4eXhovxrh4d2W9rS8JxunPzvnbtCm7du27F3po1l/FAcJb3k1Occ9tpto0ygNntBKKZpSjdyUzsf/gf/UPcvHkT5UrFQOjd/R2jDyHHLI+Ad1oti1Sz3XRWeU0zqHA+OjmN7//wJ3jzrXctA5DyzAKXrgBP00CYf/nn/7fRwdy9fR3vvv2O0Y+wXxyLjc0tvN7YRSyRwrWbd6zgVYwZw+REY4CyUTcAs1TIYyiXMUD84MCNBTPqU0NJ/IP/+O/j2x+9D3TIjVs2TmcWOGxVW9h4uYq1Zy/Mybx26bLd/9VXX1mWthmmQxmkp3L49kffxptvv42Rsaxlhm+svTKDqddq4WB71zibya9Nbul0MmPjTyoTGps0uchHPjIxjszIkAVOCPwyW/H46ABNZos3moiTciMWx1Aqa9keRJnMoE2k0Ox3MTQ3hbc/+jYefOd9DM+OggfvarU6SscFtIpVfPHLX+Ozn/8ax6/3UDtmxmjf5GhueR6JHLnJE5iYm8fFq8yqX7SiYVw/LCpZK5ZxcnCMzeev8PLhMyRDcaTCcTTrLXv+MSkVQn2kRrKYWJjFrbfu4d7bbxqtCZ+xv7uH9Rev8OTLr42Lu1trGTcOs/yY9UlHmmBVrdvA3NIiLl27iqvXr9k6Xl/dwP7WHvIHh2iT7oRQLoHVVtcCGXEeA46FkT8p4KRctCAGdSJBTc4R7T6CItSP5L1u1uuYHJ3EHQYsMkPod7iuqkFQbcf4bJl5zjVRJ7f60ZHRetieqqzx7JCB95evX0NmNGdZ7ywQ+Pnnn2FjY82A5GQyZo47QUCu1XCPmTctdDtsXxyJaNqogKgbaQOYE993VBfUJwSgOT/U3QShmfFC/c7vzCEIMuNy2WHTk5ZkaY57x0DoHvl6KSPMsiaHdixh4DODRtSnpE3Y2991hbEkfL4AACAASURBVODA+2iHRBFPJHHl8g1cunrNKEIK+aKtt1LZ0YscH+6gWjtBIsnkjtNj0e1WwMddaSGXHcF3Pvge3nv3W8hmWVsEVij2xcvnltlLnmOecjguHqHddY6h05OOZoV7EfX7wuwi4tG4FZwLERxnQcKRIUwvLljh03RuCJlE1gGBoT6qlTKO97fw6sUzrL96YXzgBKXlVFMuCEDTtkuk0hgZnsDc/BImJmcRi8SNKqRULiJfOEClXMDrzReoVQpIpmIYHnJASadBX6KJVrOPZDaH7/7we/jgex+gWe9if+8Q5UIJ+7v7RsHRZXCeGUI9HnVnHYSG7WO214fCmJlfxMWb9zAxu2C6gyBqs9lDq11HMX+MV8+eYu3lC0T6PczPzBodDDm9d3f20UMEV6/fwLUbdzA0TB7niAHYLOpFJ6tHqphqxYIvR/ljOx3kO4/sy7mlWVy8voh4yoE4VCt0mHlqt1WHOcfHB8coF8qW+W881eSIJ0d/vW5FP4/2ty3Dm8GkTEB1pkyng/wxjosFo+IZGh813c428Dkjo8NGvdKmn9XroF4pW6GzULdlc0C91+QJrEYVS5dW8ODtd3Dj3l3WUUY/ClSbpALh/LbRD06NletVNDs19EIN5Eu7qDaPUe8cI5psodevotuvod6sGgBN59Z8ARZG9JI+ZHP7IJ18He7/8o24tgQ0OF/MURNqv5eNxxOlBkwGgKpAJP1m5roFqaz4qQMUzZbutu1zUZroc9mJXCjOXnZJUmqD2ii/Q3u1fGx9r/ebjRj4o75dKpu2K+DDKzro+6HU7/IxOR7c5/22+D6wP7YCfOVjyWdx4Et3QA2pBBf5LQY6Bf0127/jKG7k2/J++ZSyvX1/RX8LrJFtT1DCB5rkr+jZfKfmW3a/4RJhN38CNQXmno6vA8h931Ry4ubZ4RsCN30/l21VO+TbSFeaLgroIUSrpj75fhvfIV9LmY9+P0ihKfD51N93p1Kdf3KahCcZYl9YNJdAGHPkhV8IMDsFb13fBXz6ssB72B4W4fX9WnLyyldXe2zOTDM5EN78nAA0Z2FU+Uqn+8jpeGpdKtAt2XD2efwbALSe7ftjxhMfzJ9wKK0tX2/48+sDldyb1R/Jjb/OeK18Uvnf3CfYFmFVer/p6ICOT+8T+Ctcysei3OlpB2hKHjVWZkOQosLDo35fO2lfCIeh3cwfJXTxGWcDBUpck99Om176wtdTej+fJexB/rW+k4/u+9ucR+ETNn8hRyXkTmxyC3VrjfeYnAeBISYNDPoccKTzerVfcylcRDIpsJLPFJ6ga21NBnaY9JcP7Jo8BmuY1yoDXHJsfmVgDzAQaXIwyDh2cq41S1/S9F2wx3Cn9nnqNe8+9sX7lfzn4x4+jqA5oZ3s469at/TltS6UjEWZHshUcILBfJogCCiQ2Zc7v89ncQzpBZu/gawyMNu3k1XuJCOzzGvG8R0Kk76w7CjRhh11mnQY9albX66GgjL4JduibJFMhf63f/rf9aU4BQKy84qw8G9Oqg+qahFJQH0Fr87weoFT7BgbogWsATUwNOAE0cYnJaaNR4pfQJUPoFonAgoKAUzajKUg2Db/RxuuJocL6GwESQv27AT6G6kbg46LOAeVTDUuuk9tVxskIL4B4Y+d+mZKOsiIpoMkBXR2Y9F8+cpQY6t3arPQePrKSIrC30CkuKQwOZ5U3FLOUrT8PzdAvY/PkILhbxkFkh9twlxkPgitd/O5FmkNOGik/HWkwJ9Dtdtf1P6i02KTASSFpfHTuFE5aMz9Relv1JpDXqeNSwaMczhPNzD+rU1bcyLDRm3y32dKU0dUAk5kKRJ/zvU+GX+SI42zv2H7Msd+WIGpLkE0B+DpR4pda9hvn2SGbdBcaazVZ807x8R/Bp8jg0drUpvDwHgPNl0FR3yZ8jcgGe/83v+bbZFT4m9c/jWSc3/O9T5fbng8W+/U5qF1LpnS51qr2jR4TI0gAGMgLGpk89R3my+pQYwnqh828DWVyCARySDSTaDfiSDcjSDWiyPRiyLU6iPSC+P12roBTKSliIcjSKVZKCmLaq1ouoa7KYE/goh29KrbCaqmk8/UHdHq9pmJwgrdHavoW2+UBwajyULLZdoUq1WkY1krtCVZLRTyxrXJDWdqegI0LpVJUanWAyCV3ycMiBwfm7SifQSw+S5X5C9i9B8j42OW0crvjgvkdR2y4+xL5y/i2vUbprc5XrVKyTK8yLe5u7dtzjoB6MVlHssmrQiLUDVxsO+OZJKDltybzMRlUSoWdGLGLrOfSb1B7mHpGLZHm/bw0KiNGdtTqdcwMcrs3xvGrUZwgIUQ8/ljA6RGhoYMAMvlMkbDUW/U0Gy4E0IyQOk4cjO9cv2aZTbqVAgzbQkQ8OiSGbKttgHiBfFewmV7EYgenxjD1asXje+6eFJ2GdOFkisC1mjZONLCI21Brex4O/le7dcEsf/gBz+y91MWOE4E3Hjd6/V1o1+gfhkmV3A0bO21Mai7wibj07P44MMf4N79N4zHtG68hi17fq/Xwv7uNv72lz/D3u42Lq9cwML8HLodl2lDlM8ys4s1TE3N4PrtewbEZIeG7Wg+j1kzy5KZiE8eP8Th/p7NEdvGvSGVyeLc8iL+5E//Hj748AOjGigUyjjazxtNAtfR7uYWvvzsc+y83jTO4sPDIxtbFTTrhHvopvr44R//EO+88w7SuTgajbYdneex+XKhgHq5YoUhv/7yc6NFMf7kqAveWoE3Hk3vARevXsPE1KQFjvrhntGXbKy+ssxAFlRMMZPeuECD7I6E4w+24+f9HobnpvDmd9/D7ffeQm5qzDILGbjY29xGo1DBpz/7GOtPX6FfaVk2c7veQjgaxvTiNHLjoxgeHbcj7hcuX3acrdmM40SkA9Hq4OTgCJuv1vHFx5+iWa5jamQC8VAE7XoDe4d7OCmXEM4kMbeyZLQEt9+4j5HJUQOXD/b2bSwfff4lnn39CJ2644AmaBahrgp1cVItI5yM4/r9O7h17y4uXHYyvfFqHcd7B9h8tYHnXz+1rPRQh5kRWYyOjVgwp95pGDUQuazHJsYxNTdrAKWt71rNAOSmFX8LWUHJ6bFJzM/O2VzUKi6jk6cEuI7J2Uvud2aqd9otC6Ic7h84mWFxvXQaudyw/T63dA6p4RyiqbitMQZuGEDiyYlMlmBq1yiFqN9aTWYWtVErtSyDdmXlCi5cuIBcJmtBOlJ3HBzsGz0FQWEWoyHITV1nQFTC2TqyKXweaOqZVpNHLZ1sdDoBb2WYWUUECVwhWl5H8E+ZRgTXCT4TxHIgWNf4lifGJ7G0dMGoQ4w2h9zTvRZKpYIVjSX/czTmHCoCo9Sr9VrTZJ+BumQig+9850NcXLmKoSx1mSsU8+zZUzx+8tAyog1obzNYWbXTHzyxQycrRGqoeNb4waemZo0rmRnk3Ouos5LZjMkVedfnzy1idGTCQCDqtGr5BMf7e3j+7BGePnlsoCYL7NG5M53MYGiQYURdns4OY35+2XjhWYySbbSAA4uelk9wdLxnRQjT6TgmJsfcuDFQe0w+7rLxpX/4o+/jx3/nDy3zePXVJva39yy7fHt9E/12G1Nj44iz8E2/Y4UVy9W6Oc1c53PnlnH5xn1Mzp9DKhN3vMYNZjMya7+Opw+/xM//6q8Q7nVx984dDOfIE91G4aRkJ3sYDF08v4LxySnj2+eWT33bItDL49PMMqzXcXB0ZHqPPwpAsK/jU6NYvraARJqUP6xT4Aq8GgDdgNHGMCD98ulzHO4dYiiXQzZDehx3wqiQP0KzVjXgeHR4BFPjE7a3U5aY+UwO6K39HQsSsQYB9wi+16hXsjmQ95rFBVNW9JPIU9e485lt3zEaG6AX6iGeSRnv9/XbdxBNx9AJAeVqC+VKzYoL87gJbR6ePumHOuj0G9gvbOK4uINCZQuxZBvJdB/xRN8CzASgQ8ERf+OVDBKNBATK15PdJ/vELKqAmo7yZhmUwQktH4yS78mxaLYaDqBr01ZyYKDsU2eXnhbgNjuWwYogGYLvYrBRfqvZ2QxsBsWVZEuftQ/VRj5HtvH/D3gKQBieDpO/KB+b9zAxwu7xErTkX8g+N73WdpnasrGp0317ms9S+3SdxsHs1I7LTCV3q2/jy58bYAIsSBtkNspeln8vvaj3yn/S/wVOqC3yTeVLKGtR/o36Kb+H7WPb9L2fRcgAj+/z6t3K6OSzfF9YYyEAlYEpy9SNBnUXgmCGZMDmIgCdXD+cruP35Fm34CVOaVR0n3772IlOA7sMweDUa2BPqMAXg+206/guUvCxr679p+/gPGRTrgg3j8bTphN9BZ8tgFu4hvxW+TVsm4C/cNTRUPoyK7k1/y3g1uX+xefIP+XfjpP4tLCZL1caI7aBfVAWrgBCjSkzZNUufx51P/stsErrmm3lc5U1KtyBz/EDEZJX6ZOz/p/66cu9nsvv2FYVhpMMqQ3CU3zf15drZWHLh1Iik9ogPdTzaB60HgzDCrtMXp9P2KjNAgBa2f4KNvJzXq/38BSq5vnUZ3GnFITx+LiBfHPhHBwTYRn+XOp+6WruKaaPgpMI1CN6vo1HgOfwUx9Tki7QHJ7FRdQ2nabQ2FrmPv2PIBjJ/YnJT1rvwgXYJsOs2i7oquuFq+gzJnHY+hfrgCXfuH2SzxBuSbuN40u/XnLqZNsFSNQ3H0vTHiWbUWtMY63PeZ0CoGqHdLW41oXPKNmM99pcRRxmpnUpnctn+v+kF7WHSuYFsAvbUD/MHCDtj2V8Jy3BgP6Mm5cQGrWKPZ/FnbkmpNNYu8g9w1H/Ui9x3AayTQbp4LSP6a9//k/+W8uAFpilyIU2dA6MHzHSxAqE8Tukha7nsbGKruhIhAArLX4fgNakC+yUUEqZSwj1TgOc+qeROQmGBlEToMFXm/VcU/Idl2qvCddi04QI1Bogd4OCAC5CQM40LQheo7+laCV0/y4BOQuQyZCg08I5UARNQKAm0gco9QxF/vx+82+l9UvgNU7KTNX4aN60IfC3v4lp85bBxEWpCAffo+dKDk4jut+MiPpHTPw50eJjO5wj57JWpIzUL/3fBxxlrGpcpKgk/JpPtU0GiObdnyf1U5uQZFWLTEYB+yswVJufr1R4H9/Pa7QZaB61KZADiu+TcaL51RrQpi8F6q8NKR5/vvj36ebNTDB3rEaKVIqMxgPb4Buo/jrgezUHeqZvKOgzjbfGle3XJq31LIUjfaC5EFAoufMNobPzJb2judf7FCiTkaI2SqYV+JDC1rs0p78PgJZ8a2PQ2tczNBfmMLBICaPAISpcHvUOwPE+M5roIIWsQFQqyWw/As9xxMNp9NtApB3Guck5XDy3hDSP+J5UDCD6m7/4S+xubVshwPHxEezubRqvqeZSBl2hyEItBLu5AScsW9nml6laIRoGXVRrBKCdfHF8U4mUgcdbm3sGKqRimYGDRf7WXq+NRDyGycnxb3DwEYAmGMIMao4daTjIa0rAlKBgpVZ26zQaMid7YnrK5O4473hcw1FmSsDAeGYe8u8Ejdhk3AASGuDs1+utTXMKVwIAjBvY0RGLb+XtuQRJaKATcGQxNEZimflM8ImZfXT8daqBAK5zVhwwVC5VzRBmuxgw4HsdvYUrLmYHsHvk+ephOOcANsoo+yf9xkxGp2ed4c+5n56bNWeAWWhylqYmJl1mEAFsgr41Fl8qGcWJ9tRkJomFhRkDmjm2VpShHzYQhoYNP+cRK64fUnGQBsU5ey4oSN1yafmiFSOkIWgOaVD0ghyhzCxnIIM8XQPdzIzaZsPmhVlxb733Ldy+c8/GQkdJOaYc94P9HTx/9sSyACkT7Fs8EkMmxwJ1zC6PAv0ILl26grv3HmB4bBzZ3LDJGseMR96LJ3mjzSANBPniyUFOkJyZGdOzU/j2Rx/gx//eT4AEcLRVxt7OPtBx1bPJ4/r5p59hb3MTyRj5octGyTAyMmo85rVOC+1YBx/9+CN86/13Tc6ZpX+4v4tOu4mTo0MDowrHR1hfXUP5hBzm5DSLWCYj+xtPJQ2cefu99zE9NWt0HNoLNjfW8Zu//SVWXz23cZyfmTbaBgLglF8dfyTwGh/O4saDO1i5fR2hdMzAH3IYkzO6sHeM9Scv0SrVkEAC9VIN9WoV5E/OjWcxPjWOhaVlLF26hHMXVjCzsGAgEce7Xqtaoc5qoYiNF6/wq7/5OcpHRUwMjWEok0U6kUSxVLKCjCe1EuYvLuM7P/oBbt67hXg6ZfYNs22Zwfzs4WM8f/gY9WLJsrkps8xIbfS7JhMTizN48M67WLpywQBxcluyMGq72sD+61385me/wGcff2K83lMT05b5z2P8xWoJ+/kj5EZzuHD5Cq7cuIrhiQnLJOc8cg5fPXuB4/0jNEoVDMUz5kDTd6DuYj8JPFPmqM9nZ2eMroVyf3zAIqh7lg3N9c+MRK4rFjadnJ60DGgeG+Z9ClbR6WOBQvKr02kj+MjMV/ohjUoH6VQOH3zwIW7fIqg4hEq1jK2tdWxtv8bG61Xjv2UBRK6/lBXGbBvwx/bJ0adeFc0IOawVpOeacDZXwsCrTNrxR3Mf4PUqJMT/G6WEAV7uCLcFmHqkMcpgcXHRdHqj3rSMVGaqH+fJjbzHnDdaZqbTRodGDRzn85hxzwxvZi+/+cY7mJqcQSaVtQxtjh3BeOpJUtTwXZlsEqFox4oiElBlFnU8nsKVyzdx+cJV29PsudW6Afy7+7tg0Z+JmQlE4hHMLcxjcmLW9hzCCMwOb1YreL2xZsVYGdCMx1xwlPrdAirBkX2OQ25k1Nq4uLjkeJHZx+O8BQKZgUxgvMFTC+mkZexaMDQ4iXJMKpleG0tXVvB3//2/jwsXVrC1sWXFfH/36eeoFEoI93qYnZywIEMswiKCFQOgewih1evh3BJB1fuYXjiPSAxWT6DW6FpNhX63ha9+9xn+1f/zLyzQc//mbdORoUjCdEStTn7kHGam5zAzN2eJKMr+pyxybikT7LMVQ6QfFY9b0LTVbtq8xlNhXL19EckcaxQkwMOklNF6rWdAe61cxcH2Ph5+8ZUFgjhmC7NzRhfCNeMKtYUwnMvg3Pwipicn7ERBvpjHSaloIHWV7bAxD1txTsqX2XaRqJ16SWQyFuwZHh6yzzotZi3VXNEhAEfHB8iXipb5TiqO4fExK3hK4LPWbIF2AfPMCJSyiGksEUY30sZRcQ+HhQ2cVHbRDVeQTLQNgK7WSlbEk/4N9xkn/87/5PwOHNkA5NV3sgd921Z+j+8f+gAjn8W1bbYjyzQHx7N9QE780xxP+9dy/KRyqjmvvo3vA9SyNQWgy6eQnyqbQXaw7xdrj+Fezr/VJl5re7XRpYVtn5RfJNBJ77FnhFwwdeD/eAC97G3Zurrmm5mkAa1CUGtI/oGADAEVPFUiu179FmYgH9H3oWSvm80QnKr2x8l/z9n+6zr5wr7/4Y8x38FAsT8eAsMFhsrHkW+sdmlOCaxYu/unJ0B9mZN/Kp+A+lBt595K3U0MQ3Pu+9LyEzT//jWD53VdUEVBSMqbZTgG9FHyQZhUonFi21W7h5so9Yz8RyuEGgRm5Eue9Y0Eqlu7WEciAKDP+pP8P6kT3Pw6AFFzL3DWeGGD9Su5cvuzK+7tjwfb7wNsDmg95bjVtfLz+a5IxBW594NGvI79pW6VnEpviA5AwQrqYa0tHz8QHqO++0EU2cp8Jm0A+e8CLbWuOe5sy1kMR21ycuswAOFewgcUmKC/omQ9gfJ8HovZyv9WG9U3jqNsT17D9phMBNnZNj5tZ5NIr/L9/BGupzXl4yaaWz5fOkO61dex/rsYhDFMI8iAZjaHxtvaK+c5AET9dT/QdV7AT+tCfr78d7WHfZKPFYvz9HHPTqNpPP3n257RVwFP1xLpeX5n4H0zCEAFADRP/ejUg99nndAghZt0CZ+nIty+jnJy6+aD7VJQRPKnQCPHx09gVJ/5XrWBNjh//PHgs3mv+fRhV4fD18l+W84GSPx9lH9LHvw1ZzqSlHRh4hohs7+YSMDAvPvhCciGrT3WaaLOGdTzajtAnoE6C2AF+LGwHupKvpM/9OND/8v/+N/0NekCc1SRWoPgbywSdgmPNigZBt9cfEFafhCVlwLVArffIZcxqQXiLwwfHNNCFwAnpS7uOE2A7ud1apO/8WlxqR9McZfRorVyumZc1M//8YWIE8SJ4nE1fS4AQMCjlJUPgGm8TbEEnF2aIEaSHDDsjsKoH1Jc/SALR4qHTqwfYdY96if75i9ifi5lq2jZ2X5rI5KS5j0CsaXQeA/fK2ON/5dy0EbC+7XhSPB9BaGFqg3R35ykfNVvLUD/twwgLUB9p3fwXv/ImBabr2D5ve7TuPiLUlnS7JsUq4BnvkebvSLKAmC1KUnOfp/ys3kLolfK9GZfBFJr7iSfAnK1IRqQFlQU1XrQXGpMzkat2XYdq5Nsa/w175pjzrm/YZ3VA76Maa35oLzapHay3f58cswUjJCx6RsL/lrXc/35lILTBu0bejK6ZEB+w+ga8Pc5Q//3Bdh8h0CGoz9Oer6q8DJTjAC0gXI8WtQNIUE6ApYbjKUwlBtHqJdArxFGuJ9ADDGMZoZx/8oNzEyM4mg7j2qxhNUnL/Dzv/mpOb3nF89ZFhi5TUuVkmXkSq/Uqw3sHeyjWquig56BENlsxkV90TUDFpEeGs26OZTMeCUFB4tSMWM2f1g0gJLHb6OIIpMm4NVyzg+6GGN2Y3DCQWuRzyBgW2/WkYgSyJ40kITzWKoU3bG1ZMyO5dBJ5v+Z0UyuOYKnZsTa+DCKGkUi5jJweKSHn/N9BFIZ2GJ2MseY4DOzIElDwSJ+1H/GIfvWW5iZmTH6jI2NDQONCDYZx2UsZiD77Oy0ZT5xM+T6JRBO8NP2qC4seswMRbaB74xEwwYa1lt1ZNNJ45Fln0ulEzturnVput6q0ofAIAAzMnk/wSyuIY7H6BBBWpdBoTXNNU6qE/IwmzxHwxZBNkA0MKbZZwfeuozy0RGXoU4OUB3Bo9PqsiHCGB92gCjnxIy0fs84xAl+EZDrt1uusA+d637HMl6ZHXF4fIRUOo2rt27g0rXrlu3pxoL8yEeOU7qUx9qLF3Z8n2AB2zQ3M2f0CgRyCEITmLt58xYevMGikJNIpDMu47tQsGft72yb/J4Ujk0+pyemrH8EZRrdNr7z0ffwJ3/6J6xhZgUkd7Z2LaOTmeP7ezvY3nxtWdQp8koaOEN+3yQmJ2bQ6nZQ7VTw1vtv4zsfvG/jfbC3i0L+2Di1N9ZX8fzJU5tfAm6l8slgT6UhyWBJPxrGxOQkPvjuhxgbnUC56grrErQqFo7x2W9/g999+htzdJcXz1nmPekRGBhgPyh7a1sb2C8cY3ppDpduXkVuYtiKjxEwJ0XG6tOXKB4UEG73kYwmDEznHPI4X7Nbt2zhxQsr9lz+npqfRTLl5qJRr+Hk8NhA39fPXuLTj3+DVrmBUBfIJlKW+ch+7B4dYOtgD+NzM3j7O+/h+p1bxvtK0Il0KHzG2ouXBmKzcFm30bL1RK7pUCKGbgiYW1nErTffwPyFRWQsaz5qBRCblQbqxyf48jef4d/+m7/B9uo6xnOjWF4+j6GxURyXTlCsVgy4vnrrNq7eue6KSiZjRiOwsbaOjVer+OI3v8OjT79Et97EcMrpqkQ6ZSCLMlW6nQ4mJ6axdP686VEGIYz6p1TAyPCIcdBxXBiISA+lkRsdsv5zLShzjuuJRjOpG3iSjIAXqSzS6QyikbRl7RKAvrh0CYlY0jjkDw53bZ3z997+Fja3X9u6pCxyvVPOOd/8J7uUa2ZifBw726f0Cm4PcFyp5OdkcUDHf9w3HUHH0v2EjaaIazcSC9v6Inc9ea/5w6CS7e0EzQP+RALIx9W8HXPtg/yGYcRY6DDCQodMBmga5cfIyAQuXbxsxSIJmnLNJC0LxdUIINUSg3WkJ4hEu4jEIojEkiie1NDuhPHg/ju4f+dNo4/ivpaIx02//vrXH2N14yWGRh3nNwtXjU6MO2CESjwo9FYulbD9etPAY+oetoFZM7Z/1FkMso5euGf6nkHMmcmpAMChjqsHJ2OqlhFu1xoFistSYhDL6CcO9lFr1gxcvf/WG3jrzbcNeCcA/Yuf/dK40Rk0mhkbc4VEAcsKtgATbfpIBOdXLmLl0g0sLq8gFAsZiMpTIDx10KyX8flvfoNf/PVfYzSXw/L8OaufkMwMG4BN7uNMbhiTE3MWjLVDqpatGrW9Rs4lwX3S03D+uXeThoVAvRXEjPZx9dYVpIcyiNhRbWZmc76bRpFDEHpn/TVePHmK3ddbdv/01BRyBMLpPAZ8iucXzmF+dsEccdIXMfBH/b69s+P61Gnw7IGdUpI9R+Ank80iNzZiRWwd0OIoQHRotN5qmawQgOaJgNRQFuPTU2DmNB2fYpWUGjzr0UeDWf8RIJZNALEOTmpHBkCXG4eoNg7R71cRT/ZRKeVRKZUMeDKHNsygh8ug8n02H7iS7yd7Vb6n7GHZ2PK1lPVq/knXAXcE1wWgyl50/gcpmOpoN065WmXv8XueZDJ/LRRkJHsF4GWfyk/2gT61yfdhz/qm7n6XMDLoOycsABz4vGLFBfZPbXNH2aDPuJ/rHfYcL6NUdofZK0Fmou8juXF1CTC+3+D7EqIaEqCr9xL4MXs4ONEqf1D2tvov219zcxaw833csz7SWWDU9xEESDHjTmPnj6N8A4K5vm82AJ4D4DM4cW9+gGRObZe/4uQs5ux6j+vZHScPGQDt+0YaT8mR/u/Lr3xfHlm3f2eCMASWBQ6azxRkDQq84kk1+avy/6kflTEq8FF+q++7Cn9hmxl49Ns+AKwCORKeIYopYQGnmbkugGRrhBQGAahFHS3fju/2AcJv+KiBL6ax1xrRXNIGV2CK3wlU1/Pl58qP90FXDepkKAAAIABJREFUyZPkQ+Op/vp+vPAXjaXWIPcv9cv3/wRk8pmSeQGTWitOfk8BUF++BrIRZHILe6MfJ8BaPrV0tgPuHGgoilwmXeh6G7uo0w9sq5L3NKaGSQQc35pn4k36UZuEVfl6UHrDXz+Gv9B2C4q8Ojl1RSR5vfkrQQY07WGtA8kKf6vfmiNfjvh8+U8cWwV1B+uTdl84bIWkhXNIFtkn9lEAtPAY7R1af8yA9vEDK8wbZExL1vm95KLRcmMvEJx+rGRQOA3/72OaPp5ke1EQNFD2t+ZH8yD5tPkOu0xm6VfJotYB69lorZzFYrVefHxM4yJ9w+fb96xtE5zYMdzO5Cj8DQoOBYt5spD6ie9NRB0lJW1bu7/tArlM0BLQzOtkw/IUnex0qyfwz/7xf9W3iEvCHTXkj+O0O83K1AT5HeUkSblpc/QVmxYPn8cBl2Lgs3idNiQR+WuCbbM8w3fFjvjGhg/mkjtOwst3+YOtzVIT7QuFBNUdozk93jJYjUEm6VkAWt+7hRiyAiV0cCVEEjYZO+yLvwFKsQ2MFRYZCCIF/M3jjFS4fLY2PBkS1s9ASGSw1YLMRilBv//6TPMnJSKDhf/XnPvKRs/Q+yUfmgM7iuAdU9D86z4JsgBgLXoZH340U0pdhorm0KJTwfEpv09SgGovrzn7fsmQ/5vPV18tkyYwJrSR+puIv3AEwkqZayPXRq9r/TFTH/SZZNtXfmobgSFep0iYFIQMDRm52vD4uY5Y8R5leEu5+2Mh2dM6YF8EQKsfWo9n2y+jwRVdchE99cM3ePU+34jxwVvNj+Sd7ZTsSNFLGfIaF3xxwSP+1v1S+CqCws81h5InGWRqr8ZO86ENwncKmAGttSq59ceQz5Z+8I13zSWzsOw4VTig4AjH0O4yQt8yADqRzKLXDWNifBbJRA6NShfteh8j6THcuHQNlwg0APjik9/h2cOn2Hi+ZkD08rlF9DptPH/xFJvbG6Zj6CRqDghgWUatFZNyR5uNb4r6odc2XlY6dokkgbK8Rczp0LOAwN0b940Ll3zJ3DB4/4Bry3gwmW3tNnUaEcYFHdDVECDgZ9yDKHukxEgkUsYVyexebmjMuGVxCEe/wYJNaTBLkHaKbdg9GEhqlB2xkB355ZFTzgupGWjA3Lh1295fCLiu06mszffx4aHtBefPn3cZksfHASh0WsCVR/iZnTk5OWlHw1zQImLXvXz20gDtYrFs/JwEFfg9waRMJumOwvdc1gdpJAgMURaZradMBVsbMXeyoVxt2PjwSDN/0zgh+MqN2YqmDQ0N6GJ4PTkTmeFcJG2JVRenA+DWlwxXgrMOsO9hanLarYm+M9Z4DeWRYDrbw6Jwk5NTlv3LeSQnpO3hybR9TwDa2iAHOgQ7VnlwfGT84qNT41i6cAHT0zPIDQ/ZvOaNxqNg3KKHOztGs8I2cW9aXl6x7L+9/UMrPscxJqf3vXv3MToybgEJzom1v9PG+gZB4MfY3duxrHJm6lGnWEblwQEuXL+C97/9gfXn4dePkT8q2DgSaOIx+BbpT5oNjI2MYmxs3NZSpdIw7llmeUTjYczOTeLq1et2WqhWLRuFTbVSwevXGygXS5bNxyrclEcGnI2uJp2yTPdWv2UZx2+++TZy2VGUmFFFADqdQa/bwvrLF/jkt7/C7tamyciDt97Em2+/g+GhEaNyIdXH108e4vn6KiZmJ3HrjTtGH0OQnvK1+uwFfvWLj21ds/gfQcHLl68YEEnjffdgF+VqGcOjEzi/smxZmQSgGZBpd1pWzHJvaxutcg2766+x9uwloj2gUqja2h0fIV/yEMqNGrYP960Q4cLKMi5cuYTZcwu2/ilHBJK31tewu7GJHY5LnoGTHEZnpzAxN4PM6LBlT6/cuIrlK5cwPEr5Bk6OOqjkT1Day+Phbz/Dr376cxy83kE2njQAm7zZBKjIg03aj+XrV3Dx+lVMzM8gOxTGSb5lc1A5LuHJF1/hr/78X+Pl8+cYiWcxMjIExEKokbPeju7FzBknkDg7NWv6f2+HPMkVlEtB8biIC/C12szu6aMfddzzBGHd+nSnxoZHuB4J+EbdCYRS1QBonsAYH5vBG2+8g5npeQsGMLhQq5dRrRbxenMN+we72D/cs3VJ3WaBpER6AEBzPLm2z507j/HRMaP+6XZdcRU5pAQk3R4WHRSGNYcm5gJS/JzydP7CsmW78xQGAzUbr9dQKrmip/xxtqDLqibdUDPgXCV4x+cQIHb7ZsK4tAk0ptNZo8VhFjXllPraBeLcnspx4vqrNyro9hq2dzBAWqm1Ua22ce36XTy4+zaikaSdFEny9EO7iadPH+KTT3+No/w+TioFCzBwrQ4yHJukaotawUdy2FOPL52/YPtWIukKmzOznPp373DfAMjZ6XHE4twrigPdxvnnSaLh4XE7YcE9h0eSKa8sUEvuY/K8l2tF5MsnSGWSWFm5hPsP3sLu9h4eP3xipwZy5JlOp+0UCu03BqzC8QRyo8OIJpM4v7yClQtXMDU3hy59Dqv2HkajXsX25hp++8tf4vXzF5gam0A26Qo15oZG0e4D2dwoJqZmMZIdN3k9tfvDVpzY2ewsEOkos+jn0KbnmPBa27MTUVy5cc30KKIRRw0S8BFT1xLlPtzZw8MvvsT+5rbJ3MzUpOkWziNPH4xPzpoOHh/KOOC4R/3OzOVjHB4fYO/wCA1yLvO0VkA3SF5ZrheuEZ7emV2YRy4dC/ZnB0DTFSyWihYkY3B5Y2sT+VIeyxdXsHzpgu2Z+dIJeqGYnUCok2M5FjIAOhTvo9ou4rC4iUJ5G8XyLlodBoDCqJVPUMgfGlc2AyDROEEGl/ksp9oHRGUPK5tMthmvkf/pXy87Xv4YixDa3hpyNqXAC2djulNMPCFB/WOAhcfXausv6jIMo6c4ja1L2ajy3bTuZQdrrfk2pdrkt4E6zwcuCIT6fnap6o46nwJADgjlD+8jvYrsU/swAPQEhuleBoh88EI2MOnWvvF+rz6StTPq/Ff5HeoPT2SYfxecopQN7/s4sr99gEd+t2xygYACiPxkMSXX+Nm90l98N//mOpGP7vvekhvJA9tl1wfUoOqHAGjqzX+X3+jm29FP+Kd3XYGw/gCAVt99WTAdbdQd7oSwfBP5fFHqyuBz7h8Cp2izqK/mfwfc5MJdSM+h9wh8lf0oP0iJI5I3vlu6R7446ynze6ev3LF+8wVFM0KeaEtycuA730Gdr8Qr6rSz/rc/DsIMlAQnH5zPsXXrAdBaH/rN/pPrWrax9IMCPurD2bWmtcLrz8qbrpV8SO7MVg4oK+Xz2foK6FK03oRXaJw0r77saT54D0E8H2+RLy4fmGpF91oAgYV/A59TOJl8Xfduh8s5H42nvE6LMBoWEXHJguyLTuN/IwEzekohw2uo3zT3Giu1Tc851T3fvNcpwkB2Wo5+lHaPbBejPxSe5wXGhN0Ic9D8+vpRelQ4COfH5582XWanj0MGQPP/BoAHJ2mEfTCxQWvuLChs6653yt9vQQhWOQ4wS+kKzSfHs1pv2p7Oe/m56gxJ12lNnsWn1B9fHwgT1bhLjwsrsXkwu8GdPJBu4H3CUbip+3vW2bE9m0QoHEzrUjWJFAQb7AtRV2Mkl2GiCIsjO7ohpyM6Zs9Zm8IhS/YSZsznsH3EP6SjeZ2wPAHQCjyE/uf/4b/uCyiUIpHgCfTSxPkbowZAyt8HpaTQtIAEQDtF7qK52hioxCXgGjzdr43WB7a1cQwUefeb/LC6VsLDZwuAHhx7CHidTHkQDQmAawmA3w4ZGuq7lOvpxk4BOAW+9Sy1z98w1W/foGDOgZSahNOBcKfFAGxDaTmuGgGGAqhZpEI/GpuBExQI7kDYgmMGUsxS6D6wJqWgzVjKUYpYi0PAoD/vvqGhzUxz7o+bAXYB0KjN0gegtdgE7srA9EF9/3mS28Hm6R1ZUD98w8g3xPx5kiJWn90G4iJcXFQcJ60Fgbl2bD4oHKl1I+PPf7Y2MMnYYJMODCm23V9LfI82SY0l36P3a67VvrP91JhJCfB6PVNgruRN10rRyVjj9cq6FCAtxa650Vr1FazkYLDJescC2ScBefxbhozfN60/fq/3SIEJcOfnbBM/17qWTpIcnF1vGk/JP/9PSgC/7RpX6T6+Q9efBeGtf6GAcsQyoNkmHtEl/2sT6UwWuaExNNt9y5RKRLJoVjvotyOYGpnB/Zt3MZNNYH9jB3/5r/41Pv7FxygdFDAxOobxkVHjeKTDziwqOmnDY6SucMEK6g2C0uRlMhkMDA9mENOx5xHpZMoVCaBBwGPsO7t76KCNy+eu4vziihWIyx8d2lFnzTkdZPaTzi77zv/zH/9mJh+fQ5mgocE2xJOuICGzn5hpzQ1zYWEOI+MjODo+xMNHj1CvN+w4N52tNlPHEEY65vhcExkGJxvGrcl+keLg3r0HuHj5ivW1UqmZoTWUG7FMyPXVl8ZhSsOJBg6NMfGbE4hbWlo0blceK55nO0ZG3F7T7hq38urLNQOMDvaPsL29i5PCiWV/84j65NSYgRyVWtEVHIxGsHTh/KD/bM/uLo/BH6ATRIwzmdPoL/cZZt5SvrkhE6AjIsB1JC5qPoNjyGxGfhZNOBCHc0T54W8C1ARx+f9kwDVMLi4+l8Al54dzwYDC6PAYlpeXnQGAvoGs/C4U8D2z8JtlSISdAcOACUHY/cND4yAmn+vUvKOWMEeDhbYYrGiyonUfzGY0GSkUzDg+f34ZJ6UqToplA0KGxodx4/Yt3Lh+x1VU74YM3GrUmqhXy9je3sSjh18bjzQDA/Mz8yY/LAp1kC/gpFbHzOz84MjW4XEBtToLhQGJGCPndQNKOKeL55ZQr7Xw9OlLhHoE7GMYGcoYjQszVOu1is3bSf7IgXPhkDtmnnAgyREzuytlkwkW5qq3KuhGe5hbWMDly9cwMjqJHovzGeAPox0pHh/gyeOvsfriOXjk796DN3Hrzl3LguSzQuji4PgA1VYDiyvncenaZeSGc+i020b5wXVCOoKvPvvCshPv3H6Aew/eQCQWN1D/q4df4eXaKs1MTM7OYGp63rISnRHXMPCWhTo7tQYqR0Uc7ewjE0+iXW3bd5yjkYkR41/eIydsv4t4No3JuRmcW15COpOyglIs7ne0u4/83oE9r3pSMt2VHh2ywoNT5xdw9fZNnLtyEecvrSA34oze4lEHpYMj7K/vGAD9+JPP0a40kCaHNDNJoxEDkCPpBO6/9w5mlxcNyB6dnsTwKINyQKnQQLNYxdHWPv7iX/w5Pv7rn9v9rKBdQwutbtsAKQKncgiyqawL8BQrrpgnszD5nsDhYWZiLBE1EJVOgx2NpjEOF8CnzJBWgA4guch5gsIK7LX7GBudwY0btzE+MoVkNGMZ4t1uE8VSHqtrz42nls+kjWXURjzF0HPV3HkKgPqE4PG5c+cwMjRiXOvkcKcOZcFByp6Bjr0eJsbGzb6jHuO6INChkxEsYjo1M4uRsVHrx87OFl6tvsDR0aFRVnBfEu2QnEnqdQeCuNNPHCf+5kkRW3fM5GR2LsHKmTnL4BYQISdb9o9x+oU67tRJegRdJNBo9rC0fA13bjyw9dxtdk2nRcIMbDbxxZef4NnzR5aRbtzFiYjpLAbyCBSHezw9MITR0QnMzsxjbnrOZUTFHAjDQCVPDTx5/gTH+QMk40CzUUbh5HhQUJe0JYlEBheWr2B6agGtJrO8UqbjIpE+dnZf49Hjr3B0vGvUT3S6WSjx/OIFnOSLtu6oF8eGhhHpdlE4OnYBWBYNi8WNcz2RzeD80gXcuHobQzytw0ywWMhoZ6jvnj76Eo+/+grhZgsZUqGU3QkiBoqa3R5mF84bAJ1LjSCdZCEel0hAMJMBPgYWuS/xtAs/E4DKYkwMEFMm0tkhXL5yDelsAECHQ2h3A0eeRSxbTRT2D/HlZ59a8VA6hOfmScGRQ5iZRyNjWFhcMd03kk0hnWYRRBYIIkdz3WR4/fUWCsW8ZUsrMYAF9kg5kM2lMTJBIH3SOLhJWUOzk/gTAehSpYJjFhctFfDwySOsv17DBQapLq+Y/EeTCZA4m2NK/Yd42ADocALoRJsoVBmo2EW+uIl6o4ChXAztegW7O6+tSGMqHUc8SQDF6RrfLvRtQI6Vxs+38WWjyaeU7yKH3MCIAIB2POzuqLJsVs6Z1XWIM9xxehzZbOywC/TynwF70VOaDN0vv0D2oZ7v+4ACUf3veD+f6fw5l2gz8DkCSknZ8wyy6noXfA64gwOfIxYAZAPfJXiWb7PaOERcFqrAAL3PgnheApbv49t7o+59keCUssA/o2jp9Uz/6H7Nhw/8yU6Xje1/x88Eap4F5jg2tFuULce2KPHGamsE/hIDC6dJGS6wI1+C/RXIo/H0wUzDJ4xohnmlLgHADyy4tp5mpLOfopUwv8sCOqzl4IA5+XSSGYGsZwFoyY8lEAW1Y+TzMvAuv9Nwk6DuiHw3Zuv7epyfm10XZGbLL2VbqHd9v9fwjuAELH/bmAc1tOT3MFNV8svPrIiwyY07Os++qPA5n02dxN/658u+xkHv0rslzxbYCBIq9JkfwHFzdRo44jtE7cHrdBpUMs3na3613iRfGnPJt9bL2bnhmAm0072+/+3PsQ90C3NxoKRbZ05GXcCX3+tdkmmb5yDgpXazJs1ZjEBjw3awyLHudzSaLiCv/tLO9XED+fYDHz/mkrwkC9wv+G7pIKdj3NrWfjFom3cSQ89TRjXted7HE2rCCGw+gqAPT2r4a0R9kJ/p61QfDxSWcqqvvCAifU6eTI+dUuAIoxF2QDtecy7sSn239d93xaL5N+eJeyafoVM50iVM+HJ1l5z/rT2JganBvhqcBBBmIMzIx0Okj4Tj+Xil2qV2GkgbZLRzbBWkFQ0cn0X/8Cx+x2ulxygj/v7Cv0XlYnZo2n3PBAXJka3XkAueZIzSh3Z8205G0y+0rPuk0zlMtKKfqzXDfdaN5WnSsC/P9FF9vDP0v/+zf9yncSZAUICVOiDFOIhYBRu4hEkLz1rvRYZlTIhrVopbG83geV6KuQ8M6XkCOPVsdUYR2WbdcQRLgQoYFWDGfilqOcjU8IvFnYkI6b3asGSw+OCq3kFniFliUji8Vn+zLwL0BMT5z1R/dLSF7ef3Ej5GG6S4LSvCKqo6LiR+7orXdBBLuMwMtVOLSQuR1/B+GTz+GPuRMSlHKR//eXyGQD71ScrZFrGMoYAOguMt4JDf+xEkLUqBrXKOtLnxWRpHGTRaUAKuZfgNoihe1rzG0W+//pZi1qJXu6Wg+D3HRxsO/xbgq81Nyob3KCtaa0CKRwCvwNXB5q7ocvAek+2gwIYUvhSnNgnNH7/n8/RMbfjaeHzDygfAfaPTN674t/rkt19jpE1P8iL50eai+dU61rzxehkRbIeCJv712nzUR82vD67rvWqbv4lLLmSQ+sar5FHrmL994Ng3lGw8cJoBomv5Oa+TMetv8JIlyYxlG/P6Lh0oguFJd2y63bFsKXLikpdzeGgCvU4YnWYY2eQIxkemcX35MlLtNn7103+Lf/ln/y9Wn7/ARG4MwyyM1e6Yw90Pd3B8kg/AiOEBmODkooGj/KE5uLmhESvURICSzkE85YCTc+fmcfXqVXz++ef46V/91Aq5sT2kG+CxbIJ0pIVglhgzxGiAEfTgsVwCRAsLi7a+ufmurq4ah2izVjfQgc4THVyCtgRR6EiSUuKd99/GrVu3cJg/wp/92Z/h008+Q7fXt7Yx05njxQ2dmzyz10ZGh5A/PjHZZmGnf/SP/kuMjI0Hmc2OR5lgK4Fj8vIS8DE+0YCOSAY5jzffvHndsp/PLS7gzp07CCeTqBYK2NncxieffILSieMR5v3MlCsVi4gTTItFMDM/Y7QddNjJc3X1+hX88R//sXEEV0tlK1j31edf4Od/+7GBPS2jyXDgtSgyBNoT+DcO2TR1NqlEjkxf0IAkED4A8iMRO5bNdXpSLppxT2CSGZh9smuGXBDAjMSGO/HA4m3KaCdwTEoVtoHvpk5ksb16tQZyeg9nc2Y08MiU41ntot5sYGdvD/1QH5nRNIZHh8wNY9CEmWDMFifARxoSyqE9q1Kx41iT0/OolKsoVarGD7iwfA7Xb93EpYvXLBuTa4Ccw8Z9enRonLXbW69RLp6YoUKHlXy+uXQO1XoLuwd5jI5P2FH8yakprK1tYO31GirVE9S65ArtI5sm8H0e16/ftAJyj79+hnaLhT8jaFRqSCcdDxlBA8r83vaOZdWThoH8yqPjY2ZErW6sYWPztf2fAYp6p4ZKs4KZhXnMzy8anyvbxUxZUl+QIoYg+M72Fh4+/AqbWxuW5b2weB5xnm6gg9xtWvAlM5TB8uULmJ2fNUON64XZ0eR1p0tJagDGuu8/eBsXL14Gj/JRDp4+f4Znz56B5t/YxKSBUrT+jvLu1AIpZ2IcBWboNVrI7x0hl8wgFU2iXGBwqojhsRHwJNRB/ggtykwiavQb07MzA1CMAZvKScEyn2N0nFukxSkbAD08OY755fO4//47OH/1EmbPn0MyRb0IHGwdGfiV3z7A1rNXWH38DI1CyVGJJJMGfLdNjobxxvvvYmR+GjOLC8iOjSI95KhfSMXw/9H1nj+WZkl6X1x/86b3rirL+65qb6dnerRmZkkZCOQSgkDpDxEoQYBACQIEShCgTwIESB8IfRIkSpSoJXeXuzuzs83ZmemeNmW6Kquy0ntz83or/OK8T+aZRCuBQlbe+5pj4sSJeCLOE/WTUyvvHNpf/Yt/Zb/6+d/YaJFTFXnr5sy6DvSStTzm7eXYuZxXxqByUrHK8Ym1ag0rZLLOc7swN29zs9N2XD50KiKXz2JwHgEa+T02NurrDzCY9etZGc2en9pYWrzugCKBjFAgqWuNZsUDLROTY66bOI5ZzA9YvljwddVpBzuLtQi4iwyRnQwfMZnayPzczIzLIesbvQkAzbrz0xcvX/m+QqCM4o0A2EtXb9jQ6JDPIzQXz1888wxfgA1kmuwS7tnZ2fN3U5wSigW+Yz298cYjpxL6zW9+YztbW/4eTnfwUxoo2VAp6OZgFwawKUsW8PCwddsta7ZOQ2CrOGp9yzkAfeXqHXv70XtG4dby4YnzlSOHZB+vvHxmm7vr1mhUrdGueiFDL2KXzVmz1vRiXjNTc7Ywv2RXr960ifHQfrfBjUB+016tLNtvf/uFA8mlwYydVg496Ac9D+NJtnMmU7AH99+y61cpFMsx7KL3qddv297+hj1+8lvb4GRQv+MZwPQJEJ5AAGDiwwePbHp8wlq1uu3sbHkgg9OOyCu8x8XhQVu6cs3u3Lprk1MzBp1I2wIg+erVsi0/e2LHB/tWsLQXUyToOTkyZbNz89ZNZR04BmQfLI1bqTDkICY/yACZ6pxE4RTJ+tam63TmCgotvufoPplCUFlcunLDOfXZW9iDwEjbcMuSSVRv2MarV24XbK6tWrfVtOmZKZuYDsFC9vzZucsOhE+NcwqA00tw0wcO6p71bO/gwAtrVms1zxQbHhoN+y/gTy7nz0L/A/Aro67bDjRtBAsOjg8ciP7m8df27dNvfb/Gab28tOiFWwfHxj2rXAB0dqTohQozgykr1w+tYxU7ONqwWm3fhody1muU7fXKC2s1qzY8MmSDgwWn4cDWio82nwMhADnYkZxUA8zp+MkV1q7zileqQfcndICx7c0YwWTtDnrCRhqDf8g9Ngung2T3KzjE+NMeAZ0DhQCIxkkisk1j21d2q/yoGFiRHSlQw9tHkWHAQ05CkmACETmUDn0Yp0K7pAu5j/6HduecQituD/ZFI2kzfZZPx3uLufPidPLPAgDcPANoZNPKT3B/lcATQFpCkeLyCxCZAKW0V/2/6KuH9p77nvJt5Hcw1rEPJxDIgaxC2NNFNaBxDL5vAJXcf0sH8Ex+h9qi/stfk28X30sAAson9xktZFJrzCQPjDc/buM79yk1QgAOA50BAaXw36zb4d/nD6vNmiu1l2cAoMsnYaw1B4wN9BMh0SMAjPga8k2Fb9Au1oqS7FjD8q9UQC/GRDQHPIc+txMKCb0jhGjC+2gXMhWwoQA0816dllSQVL5WLAcCmbg+zvTUeqLdPBsfRHuq/D+NN9ewX2jOaJOyf2Vny/+VXKpt8imFV/Dei+MgmYmxLeFVtFlBX94ZB1K07oVdxOtFvqZ8YKf4Sbiww3oPfZCegmNXuIb7nK2A+2gMfL9OKHfoI/a1xiOcpgkywdjTdwK9Ahk1Bzrl7ddlAj2Y/Hh8A8kMa0190VhJ58XrQmMer2dhRNBd8X/67Pco6TTBPHSvcCr5NrRH+kMyzW/RbnCfsISz9YQOygRZFV6h+dbzOfmh8dOa1phyLXaB5srvgabQGSGCvg+yYW4re7CyEBKAhGc4lVoE2itwxvck2ugZtI8x0RiHU7nnpweEOcRYm+vOXKBb4l7Jj/5PezkpGbefz/gRjsh7pO/pd4y9iC8++KUhcMc10FZBbQTGWPIaTUMBY00AaHxj2lKBmrJU8u/VPxWjFLVUvP/RH3xP7Wcux//kH/8j1zmKbAbFF6q06kfRh+9D+ukcjedHA6S/NQiaoIsKQFEEbbISfgkPz9Qi8s0m4r6SwOFUxEpGgy9QSlmp8ebIvfECCH3gOPa5MMWLwfuRPY+UcL/GCSOeZ2kzFcDKmLlCSMAsbRyxcg1ATBD4eKLiiJOy++JFf7ZZXCBv1+dSUHqmFkwMCAq8oY3avKRkYgUYG1dS6ucgeTBO4rmR8tO1EjYpeY0rn7uhEfF/67v4nTyPsdVC9gWSHGGM5SceV23oUkwx6CiZ1hjzt2RB17vBmvyLFaP6yW8Bw6mEmkIKRcYFz0QW4s1Fayw2SABRtNnH86eNTOBarJQ1d0Ghhg1Em4HkJJ4T9U9zFRtzgIgoIrWvd9gPAAAgAElEQVQ3NiLijZl7tRmp/b6eowqwGkuNtyvIJKtAss49Mp58zhJjh/cqCMY1Apx1v0B1AfAKgEg5c70MGc2d9MKZIkv+IyNPY6SNSXpIuuVMISdZ6tropecc8KvLmMj5ZtCl6EGKbJOi82o6n20nZZl00ayfs1Q3b8MlgLhhSzV71tw9sl/97Of27OsnnmV1dWHJKGBHkZFqo+rZWUflI6vUyg6mTE1N2MzMlDuQZCQBqFXqVT9qfefubbt+7YbNzs2cHYuhaFGuVLI/+ef/3D7/xef2/Ltl5/9k3gGliHAio4BloZCdubP88ac/sA8+eN9GRkbtyZMnzqULiLq7u++AJsAnwMzz5WXPWOUexvuTTz6y23fvuExy3IZ7P//lrxy89mhxrmD9FJs62SSNAJ4nPGuM7/VrN+3jjz+2+Zm5JCso5VldZB1/8803tre9k7Q/4/fBzaz1AOCIwUd21g9/9KmD4ETk4Yn+2c9+7uA59Rk9690y/swGnNaNQDMDbYnTh+QzNjIybLfv3rKf/J0/sqmZSad06HS79uUXX9jffP5LB6DJQKUIWKFQ9IwuBaQIHCxeXrBr15Zsdm46FDls1u34qGyvX6/Z6uq67e0eWLl8asVCyPRkbuHZJCMax39lcyXIE1mVziOd8mPt+RSHNjNJ1XqyXwoeLIAr2tcPWYa1qoPAzhMNl2A7BCucj3V0yCq1mp2Uj42CG/18PxTS7ITihgRP+EEmBkvhOGCzBh9rANsB3XBctrd3XUcWhor+/hvXb3vBM4pUAvCT0QigBv2Lv6tW9Sw7imAC1ndafUuTzdU2B+opOgmn9/7xib1cWbbXayu2W951tlsOoj24+8DeuPeGFXIDtrd1YOurG9ZqtBwUB3wcKg36955ZvbvrvL7tTsMmpsZtbHrUwZ2VtRVfMwLv2v2edTJdB+hu3bhlU5MzTk2DUcURV0BBaEQAKZaXl13+mAM4z6anZmx2Ydaa3ZYDIgAyV29cdRoXspSC48Y8hczZV8srDgzOz11yAPS0UnOakrWNDc+k5pmloWEHpXBwGW+A04O9fYPvHX3A3B7tHjrX+ML0vG2srXm2+/gUGbQt2zvcs+AN9y2X8M16YCPhFe532p7RnudkQ7EYjhL2+1YcKtnlGzfs0fvv2EeffWbpQs5BJ3Tt1tqm7W9sW6tcsZffPrXXz15YutOzPo55OuXc0fVe267cvGWPPnzPSmOjNndtySZnA0c3RQihImlXanawtWO/+PO/tMe//tLGSkM2NjphMMhyzJzs8Y8++9gGJgatnWpbcWjAT39gxP/p//uvbP35qnVOG3a4uWfDmSF7dOeRXVu6YvvHu7YJ8Fo+8VMfxpFyHJIMtlzIsMuRrdbt2fbahjv06N48lB3NjoM8DWw/pDqd8qAGtBpw4Lt9ArDaUSFuCr52XT6mZ+d9PQ0Njjo4CXBNsCZnWQ/e4LWw/tCVPpeVU9s/2jcyFin8COAIz/PDN9724BGgMjL2xZe/9qx/AFGAS9YG+xJBKeRBeyT33Hvwhr351nt+GuObr762J4+/caDd190J2dYpGyRzeGQs2GmZrNccGRkdD1mC+YzTzHhGYQe3Aju3YIsLV+z+3Ye2OL/oQS8KeDpfb69rjTYFRg8NDlKyj5vNmmdJohOgWiJrempyzm7euGvT03NO9UDwkHvIROeUzP7BjoO8L5af2kApa61u03qs1ckxlwlolwr5kr315gc2O3UlANC5kheWrNdPbXNrzVZef2cvlp+5Xrt164YVS4O+10D1hOfy3rsf2Ifvv+8yzn63v7tve/v7PlcEKKAbYh+4cfuOA9D5AhmNzNmJra+thr2hVnU9y5rhpAwyMjczb5cuX7NLi0u2sHDJclmK4oZ6B07z0Wq5zIrn3k+jpPpefNCpf3Bq8zi+J356YO7SZbt8ZcmfQSJ0o2FWPg4Fa5HZvc1de/7siQOtHINl/pFNB6CHh21mfskmp2dsfHzMhktm5XJwlqHDKpSKdnC4ZysrL30vHfdCjgGgarYChcH03LTbGOiUAOSmXIeWT8mmr3lBw8PjA9vY3bJN+PVPTuzY61GM2LsffuDtz5aKVu81rZ1N2dj8tBVGS1bvNjnbYJZqWbVyYI36kdXrB5bqntrG+nfW7VRtbHTwLMGDsRPdm+y1kPFFPQ3qr+T9xAOy5DQ0cCWneq4Xf8ce96JJBKLOi265rZ9wnzIOAp6YzxQUWBE4DfAgujEHoBIbFrtCNngMOCiocxHwUpJE7FtgL2r9ykbFFsLuYq7Rp3BVo7sAANA1tAE9gFwxr9wnv1KgU4uj90kWn/xxaiN5MC4BFihWG/y7kJGJX1kocBI14+tXvrWAOgEsvE+gIf2WDxMndciXUmae/DL5M/wd+1ayv93fj4ofyifU9bpHtUhYV66Tk7o9jC0US3Fb5R/SH2WjyldjLHhnnAEK1YTToKV+l8pDMgK+IFCH09Jec4oxIfkroTTkdAFBe+f77Z9no8p/EB7iSVwJ57aen8uSlJLUXpFPXAgFguVnI+ehX6GwnObD+5ENCTQCquWbcb0DvxT+dhonZfSLbqPntGTpBBTVXMW+oZ7FvZLb2L/UPMIJq7mS/xjjFQ6sJmMvPCb275TcJh9eflsMtsu/FRYlvzDGdYQfxYCk5FfPisFjrY/4PvmZsY/KPQLpNCfyEQVmSgcJ7xDGxDtizEN4lsZU18n3jPWIMCx+0y6dtmbssBd5ltouzI7nsOexVryuTULtp3bHIKyeK9856NsQLOY7ncqU3ouBXLXXs2l74ZSI8IL4/5r3GOPQ9+5/5wIGJhBVfj3vEg4g7AAZkO7TPdgl+kz+P++S7PJbY83nag/P52+dpuC6kFQVwOWzZEcKXDcCHnFRn7n/Uxg4yz6PMS7JsmSH33Eyo9Y/NHx8LvmWfo8x0zh5V8+V3Gj+JSuSb8238EcF8oSdYTv4uKUy7tvW67WQeZ+c6kBvMDdQETodp+v+hs81vhTjiI2BfcpYaZ1xnwIF0gHyz2kDgXlhPb5OyYCWgqBzUs78XxumNm0ZBrES0oLlOw2KNiA6qIUfb0B6jhZxDPxoIrQJSfnHG16sqDBIYmUXPztWEloAUpr6WwCsKjxKAeu9Z8Bfwsl8tnEkwKnHBRJFoIFWe5ShyRgJmFSbtODODJFk0Wjh6HttyvGYx5/Fm7kWSDwGAgHVthhkjgFfzbU2LgULNO5xBExCLqGP2yaDS8qAxaNnxO066wOZNQklB99LFmQ0aKPhN32NFbbmIp5/9Ym2ScloEcoQ0DMl77GxeHE8NQ8aP/VLmyTxJr2L7zRuWlNcpyxkrSO+U9s5gqO1E/dfSlqgsRQN7VNbgtMTKAo0LvGzpBBjmdYYavwBlVjztFsGnhQiz1dARcqfMVWbXJknRTr1PK2bi+tM60iyo/GLqfU0L8iMouZ6jsZV4G+8aWlcda1+8zwFcHi/Ahna0GTMxBuL+hYrcMmNfmt8PALeanvBNI6y+XN7IZsCRy9H1kl+0AHolHE0m8wWMkspjDRi6Vbf9l68tu+++NZWn7+0brNll2fnbWF2zg0MiiYRke1nzTOdR0YG7UeffWo3r19zx3JjY91err22F8vL7rCSWTcyPOwg4fvvv2+PHj1y4/bzzz+3P/kXfxKoD9o9B4OJXRXgMU6lvJAZxi2bA+MON+snP/zUPvzwA6eC+Pbbb+3l82XX5QCtzCEANNylZKuS7YfjBvDKOzF8cJ4Yw14/ZE8DKuzs71mN4lBe7K5ru7s77ny5Y54LBfsAM+EuhTIjUDWEABfHqimaCBjQ4NRJLu/vu7x01Yt5hUh5ww0KMs3I+p6cmrCjffiUQ4EvaDcAQcm25Yg295BZ6YGEdsOPwDPmQyODNjE1YYuL8/bO++/Z7PzMmeMCyPHll186AN2Ef7+fsZGhUR9PFTskInxp6ZLdf3Db5uan/MgS4BTgx7OnL+z582U7PIDDuetF0HCC/Khrr231Vs1Oq2U7bVSsn0k7RVRY830HzylfCccqDirgGcUsh4bHbHx01IMOgwODnoEHOA5IFDJDAsiEIYHBQFaYgxSNU2ulWp4tX8ginynPwNARLQCfItlt1VNf8wRTAM0IXhzvw/8JaNW1iclJm5tZ9MJ8rXrIHGEcMVAo6NhoVDwzi+P59Jc2Z9MFK+VKRhEQ+L2Z97mFec+k297dsldrK/Zy7ZVThqBjyfK+fv2GFVJF29/Zt/XX61Y7rQYDKJuzseExu3blqs/v2tprB2Yb7ZqNjA3awHDBcoWMrW+t2ouXy25o0g8c/kOyxMfH7OrSVbu8sGizs/Pu/G1tbXimfZc8wn7H1wF/nx6fuqwuzMKdumCNHlkKaVu6csmuXLlswyNJlnkdLu5gdEK/QAb0ixcv7eS44jQOHIGnHawhjk3ef/DQ3nzzoc1fuuxZAsg+jgTg37PHT50LGnkv5QtOhdKuNzygwrx4cU4MZbIk5ETAj51kDAIy8K5qreKANnqQNa+9nkDR0NiYXb5xzR5+8L4tLl12gJSTDtvr27a/vWPN41Nbf7li26vrlmp3rV1rhExOQPZ81q7eum33337TimMjzik9PD5h7cQx4TkUhTvY3vLs5xffPnFgFKqhFhQd1bKNL07ap3/4mb3x/hs2Mjdm2cGUnZxWPMD3+sUr+9N/9if2F//3n1n3qGXjxRGbHpqyR/cfWjqfsd39Pee7bXY7NjwxYuME6Hodz/5kHAH7KHxImwfzBEA6luoE+qdMMW9kYKDbAVTJGp0dnfYgoGwidwD8SGIooIp8DI2MePAHIM+zDlshaySXzjq/fb/Xs5PDI59DfsjqhuubzOd0Pu0gOQAmfOAUvES3ApS+ePHCKpVTlwtORqDTaRvyh0wTuGPeCNa89c57dvnKTQ8crb5+ZS9ePPfAE7zpHXi1kyPjzPfJSdXlvTAwlPDGwt037nzHAAiZTN51NbJZyBftxrXbzt8MjQW0QxQC9QzVfsd1B/qe46HtVmJ/ZNKe/cyYQKXi9BRDow4chqKpJ9ZtkwFUsYPDHdvd2bKtnQ1jIqDxQI+gn3B4CGIRsL186bpduXTThgbHXfcwX/B0r2+8dgD69SrAasspJODg96K8p2T6Dtjf+enftbfffceDVHyO3FMQd3N9w+WFUx1QEY1Pzvr6DxlPcF23bW8vFLTl2VCIsO63dja98OzM2IwXHaRQJkVX4aXnVISOurocVaBT2fZAgPNvd7u+nzOXUMNglwBQw68MVc7de/c8i5s8glol0E6Vj45drtA37F2ctHQnNhvkD4ql/EDJlq7d9NNCjDkZk1DMUGcAf4bsuNW1l76vIQsjo2EMqUfHnICYDY8O+X7I3oGTiYNJ1mH55MDK1SM/fUXf+dfC+SzkbWf/wEkL3vngQ7t684ali3mr9VvWzqdsaGrU+gMZq7RCgchQ2Lhu2RTFHam7cGBrq0+t3ThyCg7f1Cw53twMCRuy19n3sKPIXHe70YNKFG4PNijyODgQiojzvWzGkKwSkozkA3D8JAZ5/P/dnpHZ7OBv4u+Kj1rPhPow+Be/m1kmkEPcuPyNrhfAhhzEfrP8Pv12Jz2H3dJ0G0h+n0AePV+/ZasK4OO6EOQvBNunEeRDP4HyLIAp/CaQFnzwYHHzOQA0/RLfMJ9f9HOUBRqDCvLF5FvK/1IAQQCOfBK1XfpUfXT/MRl72eDyy+O5UoKMni9/yn2oVDhRp/k686sSzmT5S8IMYv/R/TXoaDjVEh2llw9LW5x/HvA2FYrBcjpD7XEAL9HHZ8/vdc/mQX6hfFKX3YjyxH1LTjskGZzBNwv7kuQI8Dn4IkGelSymTEuCo9xPpqf6Fn6HTHm3LxO/Ooxp8KH5zR7EfoIdGf/Id5UPjpzplEHsP7o+yp1TcMT+vfxQAa5aiwIWBQSGNZ7QeUVUqJIHYSjyL9UXYSphTz6nWZAMa0zP1n9yjZ4rf1T4lNafnhWDpHznJ3gSEFGYgNZBPL/x2tD60HjKh9U6EGindSucRL6x7DP5q54Rm6xpAETpBo0hf/MOBUKV4RrrHq1v+eHCIrTeNC7CDDTf34dHxXLnvl6ig7UWBP7qWbGOk3/NXsVz1GfXVQn1Dj4WPwLGmSvkXhzTAVM7B4uFUSlL3td1QkOrfUUBnIt4hPTkGS6RgP5pP2kTuI9jnEhzpZNZkn2NY4xbCPujfZJX6UwAaLVb+4X2Ed7hpyCjLHgF26SPNY+x/lTfuF9yy+8Yh1KAq9MK2erYCo4xJRnlcONzf6kQglfs0y5/FhIF+0lwlBNRSkyknQRzpd/VNo0b72EvV/sca/nv/qv/zAFo/tAAafEqq1MLKAZHJfxa8JpsCRvPosNsjggE16uhcRRLjdQmEm+CfKfNTAKkBaEBl0Dxt5SNJklKRNfGwiGFRpukQC4KkRaGvzOqZhoDXRzTVTsF+CFw8YZNGy9msqpNmiz1OzYiLrZHCzvuT6wgNPbxZqJ5jZUk38dgaDxO2jBiRSx5EOAcg3QyGLSgdJ/axbWaW32mjdLlKckw0GdxH9VGPTteWHqWlLr6HF/L9Yy7Fn0MIEr5a0PTuMfypXGWESMlFSt2OIh84UU0MGpDDJrqPXHf3ZhMKCsEMGtD5DvJhhSU5obnnyvE1tm6ig0xzVE8/vEmfi5/QcHQf61THdHxYnPRphu4HkPEUvKqv7W2NI7aZGU0aSPRRiZZ1RqLjTBtIAJ6YyNSa1y6SIaa+qZ2SA5jeZCho41dkV6NPc+M50ybJP292IYzfQO/KidA+uEIbpuK1r2UZfIFPxqd7qMfcNfylk4VLJce9GJnI6VxK/Tz1tmv2OO//dK+/vUXfqR+amTMAWiOZ5/WKp79QxX7nnXt4VuP7I/+6Cc2PjpoK6+W3aHe2Nqyr7752gs7+Zy0A43GjZvX/RnloxP71a9+ZRurm4lOytne/p6NDI+4086xbR2Dwh72Y5zthmcRA2QzBgAfh4fHIWgCiJ5On1W+Pa1XnEqg2qo6oHjp8oI73Yosw+cJFcDIyJid1qp2dEhhI+QnyBHZuAB4pYHA8Tk9Me3r6eQwKUrVwSGvWCUp2gcg1e11LZfNeRbbzOxsciy96aBB5aTs+w6UDQCoZB07IFqpeFYbAPpZgUKOu3YAVgHM2/b8+TNb295wx2xkbMQpHDDOcc4BD8g6BAgCCAdAQF5mJme8QB7UGhj1BAKg3yCD+srVy3b79nUrDYbjVmSQP/8OGpOXPg7wpnJPkGEynjpWqVesk+ra8PiwZ2STnbuzRzbxvjWqDes3qDzfs3w6Y4PFkrVbISBA5hRA5MTYpB/VPAu89DmWXbfj02MvahcKSua9AB6g+/HpoRezgsebuSbazziSbYfjQcZ9Da7YJCNisMRxrHCsEiB6e5sj5sM2MzFnxeKA1WuhSIdnBaV7Vq0DwPUc2CE7KJ8ZsEwvY6l+1oaLw5bqEbjJuqwhJzhFx9VTe725Yk+Xn7n8j09N2o2bNz24crJXtt2tXTvaP7J+p2elwqBn8QM8XwJAnpr2woduhHeb1k+3rDhctNJQwY+Tc2IAp2lsdNRqzYa/a3R83BYXLxmnBa5cvupjBGhDxl+zEzJYyWrGID7cO/Rjs3PTszYyPhoKbxWyzj0eAGgKOIeMc/QqsrW+vmnfPX3m9CI72/ue+UzmxMjoqB9nL8Cf/O779ukPP7FLS1dDYASZr1QcLP3Nb760Z0+e+rwM5DihVnAqDQIacIQqKIeMkTnrjjFHi63nOgjbRUZ8pQxXccdGR0Y8gxI6l629Xds52LfZpUW7ff++3Xlw36ZnZ0KxyN1DK+8fWuXoxDZXVv3/BU4wtHsegCAMMjI5bovXrtnCtSu8yAbHxqw4NOzHB90IhkO4b7azsWlf/ptf2drLZStmck63U63XPIt6bHbc3v/Rh/bejz606UtDlhl0jMt6HbNmxexvf/ZL+5//h//Jvv2bL1xvjhdG7NqV6zY5Ne7HoA9PT6zabNjC0oI9eudtL67JWnSak8dPbPPVaweJL88tWrrXt069HQqhDpYsVyz42KJDmTfWOvOmPSvYtqFY2Nlx2qyOUIZj5gB3/tMLXKUceedzD8BnQxY8J1r8WHkz8NZPTE3Z1NScX8vaQ2aRMdYUaw9gcGZ62vXk4dFJKKKZ2NI3bty09z74yMbGZzyTG075169XXD+RZUcGKP1VRuT+/rFxWmtwcMSbSRCDoA4Hy9HXjNVxueJ6vlar2+TEtBccXZpfdB11uLfvWdh+jLTV9LaR1RtqD2TP+Ph19BLOfrJk0SvoSYJRnTbZwScOQAOyU9wO+ic4jaHRcUqFWsUB6OGhMbuydMsW567YxMRMCG61WnZ4tGcbm6+d/xmKCxwmQNHB4mAIepVrNjkza//g7/2xLVy+ZHDbUHAVAP3w5Nj2drZsc2fbTo+PrUZgwUIgKNgAfc9sZJxxtKgBcO/OPZcL3zsonlsc8GxlikmG47eBIknFZlWUkRMuUCDJdmD9IVO8izFkntj7kNPbt297QGyCGg9+kqZlRwch4x1dhwyTSY+MwHcfTsT0rTgwaGPjU95f1nI4Pk7QvemFB/f3d2xnd8OOjg4d4HcgjUQXB7xCUGpsasL3QwJSbis6h2Pb9nY2bGt7wwFoOKCPTo4t4/vipB2fcjpiwAHosZkpg1yl0q1av5h2ALpb6Fu5U/XgYaBqINDat26raifHm7b6+jurnOxbt1ezUiljfQ+UVtx2IQgQA5TsDWegiR/9LTjlC595ICR3Xhw79vt8LrtdD6C6DUhqVgRwuZ3a61sx4bCl38wRsqxECGTiLPsMoDaiSJTPB5AvW1T3yTbnvdLNF/0i76NTZrXdHpLdGftKsmlZ8zHIJJvc/fMkyQIAWr4Tz8hlzu169+tTgfIg6LJwAi3wxwYAWj/yE38HJEhOOcrvFS4gG08yTh8EkMlflz8jXarP5TcyLTEopj4IyGPNK4tUWXxxtie6zve7BHjjPq1B3qH5U/IJn4nqhXFpdQLHNsElvTvIyXmij7clsXm4ljmVX91KAHRCaLFPI9DvzJ/vn2cJx+9p12u/k6CVpm6Fr+PwDgC6MBfn3L4CNmk/cST39ZLnC6yizbEPyL4k3zaMPeJPMDNQvehHvqUSC3VqQwCj5Me3OqfvOKfriLGL7/PPNffaw5Q4FeMPWjt6T+wX6pnCowTISi5jkFTrTWs+9qflE/IZ/eQ5AsSVDOe+efJDm/Q98yLQVmtEa1f+pb7Xu9VePUMZ/MyP5ku+Zow1xM+R7y8driBIjGNpDQhTC/os1KS4OB76W/OsNUz/pLP4Tu3ieuExsRyxTwqMdTs5yZ4WviLs4my9R3StDmxSCDzJ6pe8Svaxf7XWhZvwO6YUwWfV/AsbwJ4R7iO51dw4CJokRaqv9AuZFGYhWaE9zXZIgPL/J2wPtJs2BHkOmdTaD2I8kzET7ic5jnFOvy/RG/HeJN3BexTI5D7hWOqv3nUmqN/zH4HfvhcmjAz0V/NCgD6s24TqhdNs6PsE74Tj2duc7J/sI65XG3XXowDQMR7mJwkT0F/YE2OgfYCkFY2BzzdFCAWeqZNafDp2ES/4eHI0yVKILCwJrzay7wOgJMjarKSA4obrfje04uqwSRYsz1A0MJ50CYs+U0a3G15w7l4g2f8+UFMLX2CWT0hShOLMiEuelYd4zXDyw1EAfpgYRRu4NzZIBHZJgUvRag4uKgoJd9xHro2BNt0TK82LYKOMJAmelKaEWQqG6+hjDKDL0JAyisdFyki/1Ra9P/4+3nhldLDta84ksPG7FfVWO2PjUBGeuG9SWHp+vNg09zIU+FtGjWQwNiI09vEmhrOBIyGjp+4FjJJz62ebcjCK1AYBvFonPE/3cORXMsjniuxqnUkp0hYdA1K7uBZDWxuN5kebKtdpTasNMajP93Cc8a745IPAChwg1rTWtT5XhqQ2NgWUtEmon9IFMgI1dzIutc5iEFnrh2fqBEU8/vG9fK4IuZ6lTV1/C0yPjQFt5lwTb/zaRDRu8bzFBpjWNGOLg+Obt2U9w4wTGT63zs2UtWJ2gNCY9XvhX8aKXvBpbGjShnNDNtTJ2ZNffWW/+sXnXiQs2zMbGxnyDF4Mw26/a/vHB3brzk37/Z/+nt28ed3BsI3V17azu2Urq6v26vWK819SVIrj7rRVUWQ/Gs7mkxtwkADwq2MdmxqbcsCSjLnq6akb4jiV9KlaD5mAZM0AEpG9FbKYjxx4wsDnM7YtMnQPjvbt4HA/gFHFET9q7WBmu2nZVHCEOCINgFssAdAlAU8ytshMIgIu+qNO3w7JsOqn7PbNm55Vt7YajkRztF1rgPkEgJ6kGFKBLLsQoSZzjPmDZ5cMQu4j243PABIOjw68cBgAO077cDEcdczmc3ZwsGcvE/CyMEDWbN4dY3ZjxhOQQTLCWEBbMT054+ABDh3ZMgDT0Hggd5NTY3bt2mWnvWAt4DBvb+07DYcAaMbG+UfbLQeJod/IFXM2szBjk3Mzdvf+fb+P7Mit9S3b39rzzOtipuCgK/JFcTvthUODgz4/QY80jaO3ANLQDLiT75RJfY9EA7oTFCgNBVDFj7p2QgE1CvqRQTszO+2gBrLi1BR+fLdp7aTIxOrqqmepzU1R8HHCTk/DkXdkAzCWIlMOWtUqTnvgmf9dMp/SNjIwYs1T9vGOz8cs2dW5rAdcdg737OXqC4Mk4c6DO/b2O+/4WMMHvPZ63V4+e2m7m1s2PTblwAWZ1PMzsw6skpGfTvesl+k5h3p2gGPNPTuuHIWj7Rxp7ZqdVioOXJIBOTU+5fNLQIF+IsMANQRjKNZHvwnE1E5DUR64rN2QKmQ9gHLzxjW7efuGjQwP+loiYxGZAqxeWwvZ1NvbO7a1uecAGwDd2ARrqOsc4zdv3rQ3337LM1tZ9/C/ImNkXAHSHe4f2e7WtsaM8EYAACAASURBVOubifFxP9mAHgJUQ8YZcwz2RlJ/QZnzsp207xOoINvy0cOH9uDBA5+TL377W/vTv/hzq7SbHsxZvHLFM9J9T+j2HNQ72t61leWX1q02bByAOR+c5GwhawPMc2nQCsOD1mWtD5Hlm/f+h5PyfQd7D3Z27btvHtvW2pqReUGhVTK3G52WTS5M26e/9yP74Mcf2/BsyuN5gIskqLVrZt1q1/6v//X/sH/6P/4vdrS5Z6P5QRseHLabN257Ji7BBLIuF68u2Q8++5EXg2R8GEMA6N98/ktbfvadTY9NelG5ZqXhGcusFfbzSq1qe4dkdvacWgiXLbY9w37fdT5rgilksLuNYxQYrAQaneJgoA1KmVMakMWsoHfgBj4NlCStkJBB4bxQ/A1QMe8FibieIn18jywszi84GIKsort5F/26c+euvfHoLc8OZi0DaL58uez89fDw0yfklCxaAhX7BE6g2yrw3bDdv/eGffbpD22gWHRgGX59TtIsr7x2WSKYBMg8NzVnw0NDVj6p2BGFUds9X6vvvvuuZ+tz3geduL6+Zhuba76+WO/oVviv0QnOO++JKDU7Ptl3Cg7GgjHBARscGbaJsWHXS6xdgm3TU3N25/YDGycbfXrB30Eft7bXbGdn09qdqqWyKSs6D2bHKhXGpubB37t379vf//t/7Dr79cqa60/+0bb9g107PDw4P2ZcCqAwz0B3w0/P2HMagsxmZF32/fbWru3vBuohAHzuQfeFYF/KQXXomKamJs9+w40NsMxvqsc3my0HhI+Oju2kUnaKoJm5Obu0sGB379z1QoInJz17tUzm8rav+b29A5dVt6UTTmPkdn7hkk3PzDsALZuUdU4mP1nMr1eXbX191U4qx+7oo8/pG4AngVj2HQqfMs/UCqAYp4MtzZbt7m3a1tZmyM7td5yznv1wcHjMabSgcbl87YalCgWrdZvWyfVscHrQxi9PWmogY/V+w+mNeCcBUChW6lUK2m7Z5sZrO9jbtHJ514ZKROfbTu/CD8VyARUc1Ej4fYMPEZIkoJGRI824s8ch5xdt7ORgoePObl8nfZcj7D4OhfmyIXMUPa0ghPwo+YyhLeE58g8ESnEyyfVgkpUtMCX2V2SLys7Xc9gjKWYrPyH2I9SGYOMn/K5J8ofbK8n74I92cCOhb5CPg35mnPQ3QJGeFXQZ2YQBgPYc2CQLN/Z5YkBPfhyfCUBTYpV8LOaPsRAuEI9XjC3EoJ+KPQo7ETih/jPHDrQmtYx4vuaftuahXIooEvgO3cNz4mxHAYs8R9zevr9lAuDS7YQ9nmeFdofnygdJk0ySJBkpw5Q1V20EjuI0BR6SPUPz7DZwAsgB6Mg3Vh9pf6cR+ifAGCCI54oGBtstgEiBpiD2f3z/SSVAcwJAaw7kr9A334NIikmAoWArJ3Z3Jut7tNqu9SF5wO7Ts+i3fKZznCXoJX4k5/IL9Vvv1doR0CigXdfJr9JJBuaHtmvueL4ANbVP18a4ia/nhBJC1/O9/E/JGteF7M/AA66scgF9XKfxEC7Cd5JfvSd+n3x7fSacRfiN2iD9wd/Ym/JTkU0FSLTmNK78LV0nfEG+LJ8LgJY+0ruEe0knaV3yW4As/Y8TRIXFSNeoX/LttRbaib8psJT50PtjnE9zL1xDbSNAKf5u4R+8m/4wLvyogDufxXMlfS1/UjLANb5HF4tnADD9UH+lr9TOwK0dknO4zk86JBhYtR4CQMIbeYefXEzq8hAslpw4DpAA7FofjK9sb2ETsV7FRtbnGpO4P8zJRfxEY8l8i5I03rPko9Ke+HthPPGaoOh6GMeAw5El5PopFQJquaRGH3rWT2ZkgvxXK8F+K5YKZ/rKn5PstzGWoiCH96sfaFmFozoAHUc8fLNN+FHcSPbCRYFPSMdxzja/KNrBM7Q4GFCh3spijBWElF286cRKzBVrErVRtEPGgBYRnRJ4GG90+t6Ve3L8SBMu4FTv1TMliJpYbx+uYZJ6r4UfjnYFha/+EZjke/6OAWgpbY2tDIH43W4MRlEmjUGszPUcjUfc13icpKzUh9joOQN7E+NBC+bMOIk4qC8qavXVN/vkeJxAUintGDCONx9tGGqbjBAZi64YE2WhvmuT1b1ShNq0tTil4GPwU2BtMLDCxq3NRPerP3IMpTDjQIU2C+6RQaJxUUSYz1kP8K/RBv3oeilo/a250sKTEoDDVH2WzMbKX7LJcwLNQAAeZCjitKlvFwFortP60YalTUHygVNNW+LIp5SnAik6fkXbeb8UtGSRvsdGlTZdjYHmX2MgOZLBd3HspWe0gUhONU56r/qg9cLzY+WmDUHvjdeg9MS5wRkMUekmybHWn9a9nqF5kCzDBRk24a5X5iU7CuBgIFdyIBr+51436xQcpYFRmxydsamhSUsdd2x3ZcNePX3uAM3x7r7Vyid27do1V+5kYOYHC/Z7f/h79t5H77qTDufy+usVL1728vWKbwRk0gAwNqoho4K+EAnWD1mzjKuyYAA9cDwB73C8Q7Z7iIw6cObP6DsAzcYMSEHmL0c7AUb4jGPVgB/8A+hp95qWT4V7Abn4OaEQGxHpfsuGCkM2NTvnDgJUAQDHgPZ8D0hMMKReqTuYPVwYsvfeeddGh8cMkBMQDyBLXP3MD/cvXJr3LDyPNPdSTtEBSEL2Hu0EdObZyBi8xPyNcwqADiA+OTIRHI0SPOgd5wmmr6WhkuGgK5sbJ1o/TmdQDX8DNDGOFK5zgGP/0NsImLmwyDHtcc+IRuYZ/+PjsvNoA+gwToBd8Pix5jmyTeZaN92zmblp++SzT+0PfvoTG2T8Dw7si1/9xp58+9jq5Zpzzfox217G2s1w3JL3k8zE3Pg6bSZg6dCgc30CBB0eH/l7AHqQBY9I58jiG/LxYI/zbEh4Xjstm5gctQU/Jn7bx5PxILvv4IDnJJzgrY5Njc/Y7My8g9M8m8AC/QbspR3QViwtLtn0xJzVTihQeGLWSlvrtG3HB2Xnj51fXLTi8ID10j0r109t+3DPJucm7OFbD+3u/XtOVeDFHuGY3j2yw909O947sna97RnzUHEQTHHgfbhoPT/en7ZOqmknlSM7bQQZL5ePrVyuuNy0Oz3PgC0VBvx+URIBDJcgZfUMy5Dx7dncvZQXW4TbORhsKUvnMnZ5cd4WlxZtemLS8gN5pxuAaxYgGflF7pj703LVgUAAfwINAOOA7oFS4Z0zahBAIABvuLYJAEBtwt+zMzO2BO9qKhjYtI8TEE+fPnW5VeY0WbbIFEdwkUU5EleXrtjbb79t9+7dcyCR9ba2uWH/8s/+1F5vrDsFyuDQiH9HgSAvktTsBN20d2BzU9N2++YtGx0dD/JbKFij27bt/T07bdSsl844iN0m6TCb8Qxn1ioc3dCGkElLcTeoBQCn6EO907Lrt2/Yj//o9+32o7uWHsj6KYBiifKLZt1G3/LdlP2bv/wb+2f/9H+zZ19+a9WjUy/EODU17ZQLHY42Z9J279Eb9of/9h/Z7Qf3zuw3glK//dtf21/+6Z9bt96yQjprnVrDAbdSbsAKFCptVq0CxyhAFXQShZyNjI+FoAwZvKcVq5RDRjrBMnjY6VejWrFKvebg3EBpKPBekzQxGPRHyF4MAbZuq2VkoFPQT6BKJpVxveV7elIQavdg1zNwCYq8cf+By8tpteI6A13N/nf1xk27tHjZ8rkhP4aPblnbWPMTFIWBQE/Eml9bWXO9DZURwYYGNCQDQ/bDj39on/7gB54Bz34NF/k3j7+1x88e+/plD0CHDw9CNZKz0+OyHR0c+wmYt958xz7++Ac2NDRsxcEBp1FZXVmxly+f2/oaAPaWZ74SYKAdIUgM4NH19h0f7zvvfrVSs3QGyo6STU1TsLXoRUt5PxnQS0tXrZgbclocftBbgKL7B9uWyfZCP0dHPDsRvVtl70sXnNrkww8+8j2YNcf8ob+xZ3ztn54kJzhSzvnO+mD8qRUAkA2tzycffOJ7CPLPXgHA9/TJd17IFiCcEzvo9FqSbDIxMeX7LzzvZBCjz+Cmvn79phcCxhaA1gc6E34DKpPBTXAL2UG33b591wN9tPtgd8/29w98vqEoYt2zVng3GdHYNlPTs35iYunqVb9Pzm4/bQ7wf/X1b2xtbdWqDbjDAzcyQGz59NQO9w/dGZyem/GTUlCJENRCL1bKSbZ9M/A1eoA4n7fRMQoWTjv4nC8WrdHpW6Y4YN1CyoYmhmzm2rSNXRqw9LBZesAsVzLP0Dw97dlp+djqVYp8HtrhwZ5n+R/tb1jl9LWlUoDIBM0Jwpj1e/A0d8KpgiTzimJ3wXYOyR3YVOxdBHMEnAiM4XsSg2SbuZ3YD8lHstXZj7gPCg75qOh4sqKD/xvsYvks8gUEHCngLQBJtjH3yAaVXxj7ZrKT9RkAtNql9p8ZGklCip+oSMBk5li2ugeDBXBGdY14NsF67BTGi+vQJw4oJHyjfMZz2eOh6ortYPkW8tkFOsmXElDCdQp86zsB0LLRdVxefRIALOAPAJp1pCw6rmMMlW0omZbvLnqKszHqJ4GZBHQUBiHASGB5DNrIL3CswwvshWQht4cSEAmdyw/j7sB9Gv7sECxAj9AuAWQaL7Ux9nPrjWrIrITbO0mei/2MVBebO8iqfEKeS8FQPS9gDeHoOuMrPIP2ERhyPzxJZELPyv4XeBvGMine2A9gmj/bk7/SHgSWD6U2COhX5qjm2u3uiG6BjG2BezHoJD+d75gD/nYbPfHRZI8IZBYorWf4Gs5DERNOb2m/DEGn80J8PO+i3ybfLvbBL/qo8u+UDaskLq1zyVcMIEvuJZ96TzxGsY8pfIfPaL8CJwrc8LnGWUChGAPU3hj3kh4QEMv9+H7CORhD/i9//cz3S5IlY+zozKd2OqaAX8Q4oP6OdZnkUfJF22iv/HLhTPpe8625jnEgtY1aK9I9ej/t8dM5Y2NJPYPamewLzJTMqRCmQHZhQIyRfBmNJe+RTtcpjjhgyD5Pn7Czz+SRM0HJuuczni/wmb8JeqtfvEd9Fc4kPSv51XMZI9evmfMT5cKGYkBae5jWvORR/VdSoOZG61iBE53ki0FwYZe+FyX9A/H0ey3REzrxk5xw4KSJTvZxXasZ6l1QL0knu/gcSiXpwzh4c6ZfuiryGLDU1H/zX/wnfSkIKXtlJDIQGigJN4MtBaTBUISKl8QRNC1yAUw8gx89k2v1HZ/HEYJ4gOPJlHLXZ1ogul/fa/Fr4DUAUlgaJF1Pv+KIDYZPvKC0+LVRSFGnEo5ObdICEbXhxZvF2aaZREr5WxFeKbcYrBMQKQBN4xk/xyc9OmIhpRsbY+qHNgPuiZW4nifjSG124zPhK9Y1MsA0j7Rbm6LGTxtCLDNS1lqgGn+cMb2Pz9QGnuWGU7KxSh70uRa7NjSNt8ZCv+MFTDsF5GpspZzihau+SWnE4yJle2bQJEGKeHzUV82NjDM9lzbIAOP4eHx9rHzUXm2KUhyxwuPIYiynvEtzz/+VEa6NTIpK8+pVuJMqvVqXWiPqo55BO5AbDDWtW66JNym9R/3gPdrc1S4B0DIypVNcsSXHNRzcUJGPJEihjS2WER1PjHWNNhcFIfgtw1LGgmRbm+/Ffmh86KdkRddqPmiPqA7yuZARyJGdoBvCMT6ALZxisp8BoLOpkuVzgw5Az48tmB237WTz0HbXN628v2+HWzu28nI5RJFzacuV8nbz3k379/79f9du379jp5WyU0X88vNf2PPnzwNdAsdnMnkvKoXThvMmA5DNgTbu7x6cyUXQw2m7ceOGc1i7I1OvOziJzMzOwn8asn/hu+T4nwBHHDQMAzZhQBGuIUsKXuY0PHQUaskGSgUAGLL5oAlwp2iwFHhsh4YMh31kbNh5p3Gqy4dld4DJTPUs02zebl6/YfMz84FTc33L9g72nYtqOAEMyE4dnxx3AC8YO2btBgZ4zubm5pOMaY7XBaeNDLXNrXUHzgH1aAtFBAELVOl3bXPtDIBWYA1HPWTQHVu1W7XBzKDPreu+TDbh9xz1PmKQAMDw3ezsjBfWIiMRuaONfO/F3zp9B3lcvizoQAIL0GJQ6Gl0ctT++D/4B/b3/uN/aDaWM6uavf76G/vyb39jj7/51uqnNQeHeg3z7F/G3B2oZojIV2sAsRijRS9aeef+PT/evLu/40DLy1cvgnFXDxkgZL9PwqU6MhJA5r0dqzcqDqDfun3N3nzzkV27dsX3GsCe1dU1e/H8pdNL0KfhAYD4y54ZyHM9iJQ1z+hmLAAtAa3mJxdsY23Lvnvywo63T6x51LLtzT1rNds2PjlhQ05rYV7cr9qp2ejUmP3w935kj9566PMFdQKVq+GBpkDe9qt1G8wHLuny8bG9frViAwMFGxodsHavZal8z1J5cOOOlYYApXu2/PK5rbxaDeBCvhDmIptzkBzKAHeKui1LZ9MOzrMGAUuRM4oQOU1NteFZ+pwgcMM0h77KetY9fNAhcyEY52sb67azte2FAllXAP1Q0tCWar3scz45PmU//OxHIShEAB5Ht9l0/mLkJRRFq9v87JyD1QQuB4YGPPDz1TdfOXcwa16ZNGRCuz2XVMmmHTMzc/bWozcd6OJvDzQcHDvg99Xjbz2QlKKKenJMDtAH/UAWNFzp0Bx88tFH9uabb/o883xAb6gPvnu1bGvr63ZQPvbiail4p8nkKg0E2ohu0As8g+wKggiMD2NH/5duXLM333/H5q4sWMez11PORU+GcIbkslbHgee/+pf/2l58/cSOtg+co3pwYMRpalKso3Tf6UN+8u/8Xbt1/65ngwMyc913j5/aX//5X1jl8MSy8GBSO6TdsfHhUJCv0qjYab1mLXL3c2lbuHLZ7j94YMNjo76mOIUBjcr+1q6Zc8eWrDRQcLAOLl+KOeVKRRsYHrKJ2WkbHB1xvehr3TNOu57tdrx/4BmmzB+nVcik7ib1Fyg0R041TgDBupnJaadHAGwLgYWanThwn7Wla9dtaHDYDg8qNjE16f/q7YafHkB2ObXBvejtkDk/YOlu3w62D4x5/ei9j+ze3btOmwRdC/L15MUzW14JWdREsnCYkRnfh9sWQMt6zz549wN78+FbVmAu8wMebDrc37aNjVVbfvHUnn33rRfwYw2MjXCyIvAE5ou5QGVTZs2wJ/dscHAyBAInx63Xb9nW9qYHtuChZu9p1kKRWuSEkwCA0BTIKxQylh/I2cjYhO8zFD6FUx9KIva2K0tXPciDbkfWASoBZZFFKIXIxuYHoA6KJdYNugwQG/qRn/7BT+327ZtOAQNml02ZHRxUvdAhgV8CgujXeqPhegk6ErKMmR8CbkODI3b7zk0H6y8vUYjY7PkL6CfW/TQE++JJ+cj3Vni1KfZYGh7ykxUE8kKfQxLNwsKi89ujmxgbajKQsU4RscWlK3bt+nXno/bTPq26jyd73G+/+cK2d9YdqB8dhSM678VV4UaHSojis4PDJQ82Qd2EnJHRhl4gc97teAct8zY8Om6Xlq7Y5PS8DQ2PWC47YEenFasRNClmbXBq0IZmhi0zmrLMUMZG5go2MevL1mpNs9PjoI9q1aoXygSELx/v2N7uU6tW9ryfJOQGSgWIUSiIS/Zj1tcf+2wIZISkENnWDojlAygnm4d2C4Dm/564QRHNqK4RwUbWkQBo3u+nLaHlKIZixnwme1+2qQAL2ZvyfeX36R28V/6x7IgYoJPNTM2Q2PeQ3XwRrBQ4IVDn3DYJx7/ZL/gtO5a9LPhMSRZukpkWg0ycuqC+gcD02K+IfUKBjrRBQI98A9nJap/sZQHdMUAi31GJJ97WVMioFmjG81mj8g2UIKS2KQnsTAZ6AUNQEOLMr0x8Sfl/8pE0RvIhKPIs/1PX0HcyoOWXuK/QDzRK8lHpC88WFUJ8b+zLo+/czkgHkPl3x61jhSQbUO0UKOk1QZLkpiBrylQMARgBbfgbDuAlE0bghO94nnzl4POF+1L983VCYKmdyAy3qw+8j36h12J5cSA+CWIIzENFxImHwgDO/cuQWcszhS8pKUrvjEFAYR3y/yTP8te+z6cTphBjIbH8ysfX+MsPla8ay5/GLJ5n6RY9R/d/n+8rOdVztJ4ZxxAQCieZBUoHnRayx/VcyaiepWs1bjxLfqdwBMkPzxJwz/2xPolxN+FXZLQKn9C6jMfz+/ArzRHv4v2SCc2Rvhd+475skoGsedE1rI+LbZdu4x4VXpWsaH1IH5NMFGMckn3NlfQlbRM2KTyCa3i+AgPCTnSPY2RJ4En6Rn1xu9V5wQOeGa95rlWQIfhW55zuvlYTznra5DZ3VNvsbF7ygWrrfJ2d1z+LMUvaIz1Bm+J9w/fBJIij67TWuMe/c5zCz/uFYLNOwySBLE52+PwmDBAU/fW56IQET+gH4xMb2LbaGzVm6jOfQ/1I+1kLPm//5B//o742FjVKm4cGUkpTizJeyDRGgh1vTm68JEpNQhxvkHzn0eJEmWoDE6AYCyzt0kLT4OvZsUIPG8d5JqMWrhSTBkQLxR3H7HnGtyY/jhZwLe8EsJCyOAOfk3cJsIsjfFoAUi4xqBePJ8roIsAZj5eAMy1YTa5vJglArO/0HClWGVD6nnmVgaBIkBadhETzFo+zniflL4PEQcjk6Ar95H2aPy2cWIFJfuL+KZihjSuMdQCKFaDQvPJdDGqrL/F8xXMcKzvNo+Yjllsp/xhAlxKOjSUZo/HGQwZ0APSC7Ek2ND+6VjIYB29478jQ0NmClfGkuWBNKGM1NqwkWzwbsEUAqwBnbf4CiWVYxApK44thorWkMdFYKRCltaqNmHHiXZKrePwl5+ov75Tc6Z30K1b2UtI8X7zTylzQuzUf0iHagMIaPudh4v8CoAUYazOQ3GrDlVxrTaldtEPjrYirdKTWhZ5VS3j18smRdLJvQ3AnZEBPjk1YOpW3TjtlnTZHWwqWsqINDYzZ3MicjfeH7WB1x3ZWN+z08NCPuJPdTLYuwOn49Lhdvn7Zfv8nv2/Xbl3zAkk///lf2S/++q+tWqslWSzhSB2OPlFcgGu4mEKGSwCjHShybuaWndZOHYQA7BJwiX4FzGLOcWhxdnHacYIDN3TLs2LLJ6FoH0AlzyaLq9lqerG2XJI1wjMAj8hQPi6fWLlScXAcugz4hskO5Lg67SRDlCwvjvl3mp1gILd7Zp2+g8OL85d8f+H49+u1Ncuk+p5hiYMI1UG6mLVsMWudBhtl2qybcbBlenrOwXjaDfDqhY4aARwmg44sMZ5bygfKCvpDJuzR0YE74IwdwDNgX6k0cAYC7uzveAas65E+gF8hGPxpslopDEL2WdV5b6GgYHMmA5Jlhhye8d9x9D4f2gVY5DKZ6lm9WbN1Ms1zafvgow/sP/yP/qEX56N9zBEF2X72l39lKy+WbXxowvqttGexEhBgPnR8D3ADORwdHfFM5Bu3bzmIenJK9m/ZVjde+7g3a/BvkqWZsanpaQcvyNrxbOxm1canRu3e/Tt2//4dB1ZpJxkCK6/X7Mm3T+31yrpVy1VL9TM2AR/p5LQFSpFA78FxcMborbfesk8++oGNFMcdgF59uWFH2yfWKXftcPfIubrJlgbEs3zG0oWMZQezNr+0aD/48Sd2595tGxgqQFho5b2yfff0qX3z5WM72Tq0yeFxKxVKtru945l1yAYOXCaHd9S14YlBu3RlweYuz3rG8MrKS/vmm8cOxNdrAQjL5wqWd47VIA/NHpn9TQfXyMoGxJ+cnrICgFu77RQqh3sHXtysmdS5qNWqbjSS8UiQBr3HnJ9Uoe6oGMf50BusLcB2AICTyomD9GRA/ujHn3n2pkNoGKfce3zs6xK5BRwR12upmPfim69evbCtnW2fE2QkZDOGrH5koVYJNTj4IcsRagGCP+gx5ujkqGzfPn5sqxvrTmVBNjEANIYm4AWOc6fRdKD9yqUr9gd/8AdOFwJPMHLkwYZ2216uvLLllVeeTc2YZYsF7+PI2OhZJhfg/NWlay6P6JVa5dT1kre/VrHRyXG78+iBjU9POE8ywBmAf44srUbb1pZf22/++nMP1lmz65Q0gMwT45M2ODxqqWLGFpYu20c//IHdunvPgweMO23feL1q33zxW6tz8qDbd1AbYL2YLXpWc7VVsxrUKemeFUaG7OG7b9sPfviJzS0uOOD84rvn9vO/+Ev75ouvrXx8YsMDg879TlCLUwupXN5GZybt1oN79vaH79vU4rzTgjAH1UrZtjY27XT/0PZ3dm1va9NSHXIfzeqVqp9CQWfQ1hoZnakQpJiemvKCthRsBXxmr6tVG268QzEEuLq8vOZBlEtLS1YaH7K2dTx40+53bWJ60saGR21vZ9dISa+fVO1k/8QGMjl7dO+h69ZSdsjqTguxZ+s7m7a5t+E6iAJyBPiCbhxzPXm8d2LNasveefiu3bx20+ZmF61BFlSzYaflQzs9ObSVV89s+flTazXrrncnxyc8y8dtiizF944cKOVUAVnOb7/1kQPNBOmOTw5sdf21r2H2T2SddSZQikxNsmjbnYYVnVYnZfnigBUGStaowy9dt9MyGUk5B6DJoCaw5ln29apTLCGv7APhJA2qN2Q4j46MhyzqcsVpnz755FO7evW6U1W4k92D7ivvwQPAYwJ4oZBgKxSldLCGuWLdkfUY9kDoQJwbfnjUeeXJfIbiZHl5OSkgnffgVZeAiJmVj099D+Z6Aqn379+3udkF59NmTbOfcZoCAHp7Z8f5syenJ/17AtLfLb/wQpfw/aPrC8WMn8y4dGkxnJ6q1ezg6DAEpPtk67csV8x7oBzdl88W/CQSQDQ/Y2Pw4y/a5PSszc5dstHxKUsD3maK0GtbudGyZr9tXVRzvm1Vq1lvoGtjC+M2NTfsBZTZ2hqNABoTREPWkYFup2at5p7tbK3YIUVEOf3T9NLjFQAAIABJREFUrlsm3bdCHhuma9lM3zoEtxOOZjbYMxsQGhwOoSR8G7EfpKKBfOdAQTcAAciC7NUADAa7nb0z5qYV8CZflwASulyJO7Lvdd1Fu1c2eAyICACRr+ADkmSfyhaVLxGDGgKm5M/Id/Ps4uR4OCdJ5Tf4O5Nig7Jl0efyv/jNmDgAkA6njS+2X23U5/K9ZFNrzORjyBeTzxAnsQkgoX3xHCmAr7GM/Xy1lXuEDdAmzZ2+BxiR3S6/Wj4kbdKpP8caoqPf8qEAoNUu+b7Bh0x0VhLA7XRDUWyuCQl7QW4AfH3ueoEKRf6Bxp3Aq+Q1YBoB8NG45hNfA1xHsqaxFlAZfMiAQ+hH/hB2GwF0Agnqh2QOuaHN3u90CNJojNhTfF76YU7kr8l/Zp0os1EJKgLd5W8FOQxZ9bInhFfoPRf9M8ZOa4Z3BRDvXC7UP/mMwpZi/1f+rJKhFATS/Ok3zxIGQpuFa11cTwpg0IfYVxQwKtnmO/nz8pE1Z/E7hVEoAOVyTtHRJMtdsijgU9fLV9Nc8FtjKxBTbWAf01qQ3y6ZEg6hedJa1jrSenSs5ns4e5UgJrxAIHaM+0lOJPeSuRhD4fnqt+ZR8xuvAf4vvwWZo6/yu3mPAhiecZvMowB+fBoFQGI9Ih0pPaUxkD4RBsAac1+vG6gztYZFgdPiCE9UO0DzLiwDCi5hjtwr+YnHTmtV46f1xnNVlC/GJDXvAo9po9bRxX0hxm41JzGOIZyF36w12ue+azKu7LJBpycnf1IhEAIU7e3tdX18CqqN0A/3KgOapALNGc/G79UYx+Oi+QeADrjVQMBpVIQwjtZKeWpQzrRectRei80FOIm0CXhD4DRwfBaDQ7o+BrIwKLS4pLQknPotgFCbxkUAU8IqAYwBwbjt8f08OxgEIYIqZaXJ5zfPVXSFDUCTqUig+sb7eLcXDeoBBAXakosAYAxcSqFKoaidMVCqNmoiY8XEuPNOgb5aOJo7KZl4U5MykCEVNsQA6sZAady/eCP5vo26kES3tND1HJ6BUhFor/5KEWgRxIaKBFcbFM/wAmERyKuFr3nSBqPxE0gsmYk3sNi4iw2Z2ECK50jyr+CHZFtj4jKTRC4lexdlUcpcilnzdmaAJMeZ1F719czASsD4eNxioxCnQjIgA1sbtJQsbVLki3bG6w8gAGVLn6TkJENS9prL+N5YbrhOxgRt04YQz7neqY1B40K/ULDajJ2jNaH+kULlHkUeZQBzTczVpLXAb4HX6o82q3gMYiMt3gw1P5KneN5kSKrvXAvdBp+zEZFFCQAd1lPIdijmipZO5azbyVo6VbRCfsQy6aINFEZsdmTeplJjdrS+56DK4fa25To929ncsO3NTWvjjBWzBh/xm++9ZZNzU7a29tq++uq3trW5aaNjFHqC5sACz3HKvLAg4Bt9AviTYUjfQ1/MHWDGU9kbyjJxoCqVcdAVMIs5QqfxDAHU+3s7/jlZU/Tz8HA/ZPqkgnPAtWQNAj6w2VDpHTAEWgKOGlM0x0HoEtzFTQeDAKHhMYZaggzXfjdlqY5ZIZ+3S/OXwlHnStXWNzfcgHeqEKrz5jJmJBBkzNp1jIe0dZt9H++56TkvWMSGCBgI4FCplz2zFwC6lwqZ4tkMBnGIUDOWXCfqGfpHdiV9bTYbnqmN46z9p9ao2ewMHMk5z3zTWA8ODnnmKLqrNAhdRzU4Qq1wfFDGfSoJuJD5BhgfAgYtB+RqzZqDgZevLNmjRw9tcWnJC2ABVr1cXra1l6uBUzk/4hnjPBNwQXxpgCNk4tF2gJP5S/BUw+XZdGeGdwD+Qc2CMQtwAug1Nj7u9xFY6HSbNjkzbm++9YbduXPL5uZnfPydM3Zl1R5/88TKR6dWPqlZpVx18J3sQUBUsoUBVyuVsoOQH374ob379nvWa6Vt4/Wm7Wzs2/FO2XrlnnXqHds/OrTjkxOnUkjlM1YaI5N03GYuz9tn/9andvXGVcNJg2Jmf3fPXr98bc+fLNv+620bLo7Y5MiYzw8yRaYkPObDYyXrpFo2vTBht+/dtOkFxiJnVI4ni/Hzz3/pbc8YDkLe7yVoRGY+HSWj1EG48WG7dee2F7ZERjgSv7+3Z19/+bUHBMi+9gAHgG8Nupes84yTnY9MUGxNtkGuOBCyvfI5B4TIxCQDHgqUjz/+2NdesDmogF12ShOCImRNOpdq4jCXOALfrttJ+cCzVSmKNjs3bbdu3rH5hVmnVCXbEGCa7FD0KgEeOGqxTziSy3e0HSAeWQQCAyT0ompDw65fB/IFB7GhsaBo3R/+4U892/Pg6DicCiB4VKs5F/3W7pbtHR0GwJGCd8Mlyw+UXK74d+/+A3vjjTf8/6Cv0Dq8fPnSKQV+/eWvncbj9hv3benqFau1mjY4NOABKbJ0oCbaXl23tRevrHpEFnPaC6jSNuajBM1NacCGxkZsdnHBJmfnXN8AoKMDauVTW3u1Ys1yzYsQUgSRQp4D6YL3EwC6lepaJ21WHB+yN99/1z754Sd2/eYN3wpePlu2v/rzf21f/upLO9rdt0ImZ6NwjWYznjHcyWTs0vWr9u4PPrIPPvvUZi6NW62FWR/Ahv3NbauXy3awtWN/+9d/Y8vPnjqwT/uy6ZSfAADcJMMVfQQnL+NE/5ABqCE45cK8Eay4d++BU34cHBzb+vaOTcxM29jshKUKGcsNFS2dD0VayYSEOqRPAHHn0GqHVetUGjY2PGJFCoL2QyGdTD5jrU7DjuuH1kl1PADU6gf7nb0t3cvazsaupZope+PuI7s0tWi3b9+xSqvtJ2cAEBs1sulXbXd73TO84b4fGxm2ZjtkWQKm7+7vuQ6dmJ6yK0vX7bMf/cQGS6OWzvT8hMnG1pqDqweHe752KGrKaY4AmLGHBubcfCHUGAA8p59py3mhxr2dA9/DpidnbRJge2DIxifHPAN/Z2/bTo6PXAdyUodnsAadr39i1kF+AGiCUg8ePLSZ6TkrHwdO64av65wNA+6221Y+PT47goo+1dHpkLnJ8XyCjwMObnPSyIsK+ymacJoB/cPP+NhwAi6FvRNw+/j4xOca8JzAHScWAMgJ+iCr6HbqCKysvrTBkUHv3/Xr1217d99+8YtfOO1VvVtznvmbt67azZs3bGlpyceNvkMBRSY3Qa1ml35lLJ8JtT4K2VIAMll37L+XLvuJh1GCPIOjNjzCqaWeNRtd68NJW8rYabNndWv6v5PuqTXSDSuOFqwwkreJ6VEbHqMOBgAbGXPUSjj1PhTzgIdt29x6bdgVBDAIhHQ6NRvIUQiJSmlQa7UDUMxx8XYI4lGfgsAteo5AsWzic5Dk/NQb7y7kc67XBCbJtsxlzikwBJ7JNsR+k3+ik2IxAMtzYwdf2b46URgDG7F/rQQb97OS4Iz8IflisncFVsT+NZ9xHe/j9IX7BgmoeQZC9c+Lw9EOakHoO34rcxEAKQYs5F/J/5BNJ/ue9yoT0085JWOgZAf5AsIF5FvJ95IPod/op9jPEhDF9zwrTvqSr6d7HaTklFICrPJbwKV8GNaLF0XuhOLccVKGgzkUIoyK0J37dgGsVbFssoXj9+M3uV1KjRCfgJDZKB9R/g42hYIWXC8edp6dI1CQnPrk/vB9oOqgTc6xmhQcxe6KfVbJRa8bQGnsRwGmkg/6fuaL9c5PeIc+JkXlKPSbnCiIQVTuk1+obHT1j+sE7HPCTvjJRf8qxhSEkWg9ie7EdU0EjOtvzaP8Xvm08nWFhcg3jPseYyjyEWMAOu6vrpXe4PmaL2EHtEU+MO/VPMVgoPxGgfW0V20SvsVnAhM1vrLXea6A6Bi/kg7Cl6AdyDI/XoA1oe/UWtH6pg8CVkOw5BzgF84g+SFJRzotpsFRG3iXEitjYPps3tLn9+tanqcxkv6Isb0Yy3AMJWkv/cPvpG3oAeGF0rGuxy/QuehkAGOg9mmMhSPxt6+3BOeL/XjJgta2sIAzHUdgONGtwgKEMYX1GAJ7PEcyIplkPAX4ao4kE8J50P+SZV0j3RWD2FojmpcYW1T7NKdqn9YrbXBbKqFwVRs8Czkp7oyl6uOVShLokpMU/U7b9WaxkASwkhM7yoCmTovqjaATVG9JoLvWq3QXpwKZizPM97/9L//TfiyUWlQaVDnbAkEvApISjhjE1MskaNrYuUZghzbnbJS+Hg+kFI42Qn2nQZXgMnDx5Eig9JkcNk3yRaGONxUp4DCB4ho7B3njsVG0RICalL7aG0d8LkZuYkXBxhP3W+Os9nOvnqX2aVJlyMRzo36q37RTUUcJdgyoYshxzUWlp/vjTU99jt8hBRkDvlzH38pE5f/anOiLAhT0g0yR+HmSGfVf0TD1+aIik6JX37TpCVDVQpU883zJNJ8B+NAeni+lJwM0nsP4/jiSRZaT2ixlK9kMwOQ5l5fmT23kejJN4g0CeVIAQAEDySzt1mahDUtKNTYepIgkV/EakKycy1xQzPEGHhsEGl+NZ6y81U8ZkJIFzQW/tZmrj/HmL0NSm7f0A9cExzd/xrnGu9RXzYUAZt0f6zEZ8DLcNSbSK9IjMpg1HrH88Vw5Drpf35+NbZL5TrZSMLqDjoPXM3wG+Eyiy4AD0PnssOVzw1bID9ns8JzNFaatsVexvY0t23z1ympHRxAsOWBSPj20Wqvumb5T89N+hJlMh2OKxMFX2u/b5PR04EJsAHA2PKsOXiYZnpI/+uHgWankgCj/R5bIogIAgu+Tayl0BWg5Pg4XZaAICk5E24FHjvbyGaCuy5L13Jnk3kGOEA8NeVET2g0A5EWmRkdseGLEs6F76ZQtXbtq84vzdnp4bHvrm9Y8qVqj1rRuo2PtWstS3bSNDo44v+/w0KiDcvBCbm5veWYwGWbwy45Nj1lxiExQOHI7fvz69KhirWbPJsemnP+23+n7EWfA+Fa7bmsbK55p1+q1HPjLWN4zzwaKgUIFh0jOCv1knDw7Osmm4Yi49CVH18fGR6zVgSohGIYc7QWwoUAhmaiA0ZySQOceky3eTuhrcFby57x/GDxcj3NOhhtjyLxCV5LOppxzd3x0zGamphxMgYKCSve5dMjGKeZCtWvmj8xaDFuyoHkuGdzw2eL8kK1I1g7BAS8YVg8OGllvMgAZK3hDa7VTG58YtrffeWT37t2x8fFR5wvkvpWVFXv8+KnVyk2nPQEoowAhWZmXLl92upX9o31v09TMlH300ceecZlPl2x7fcfWXm3aye6pZeop6zZ6ni0NcHJcOXUe3unFWc9YXri2aA8e3rUrN65YPp+zyknZM1o31zbs61//1o63TixnORsqhIg6BRoBz/MDWTsuH1i9U7fZS1P25jsPbWx61MGWVDbtWcW//vVvbP114MclsxlTsFate2YxAPrRKYB41yZmJ+3Bw/t29fq1EAjL5O1g79CekQH+4pV1GsHgVqEznMWB/ICNTYYsaNalg5z1mqVzaV8j/HgBQi+CieNacICX7GL0CPMBOO0nFk5PfI1ybN330V477NeZvuXyKZuYIhA1YlevXrGb12/a8DDPTzlYT5uOjk68oNnezr4DnUGXBxCiWWva8SkcsVBmlJy2YfHyZa/NQNAHrukX3y27HoTP9oc/+rG/+yjhiSWj1+lB2i03XnlffqDovLF+PG9k1I/xQ8nz6Wc/tjt37oT3d8K1FAZcWX1tz54/t7WtDQeVKIzmFATw8fRIiM9ar9W2ynHZGienfoS/WeG4fM8zKrcPdm1ydMqpL7LFAedVb7F2PBEg5cf3O2TInpSt22g5T/pAjuBN0Tmg6dtxvWx1xjWTsvG5SXvvkw/s3Q/etXkyoM1s/dWaffnFF/bNr7/ybGqCFtA3kMEIbQnA9b23Htm9996ypZvXbeHqlFVhwsia5TjpCGMLx6VrTfv85z+z/+d//z+9iGaBI+iM/cCg2wGB/qDpoCjFAgkQEdyqVwJHPqBkqRgyoKenZu20UrdKs259TuiNlGxkdsIu37hi0wtzTuXiwOhp3fY3d6y6f2LHW/vWq3eselS2Rrlp1ibwNWC5Ysb62b718z3LD+ctP5T1QpAdw3br+EmLZqVllYOqjeZG7MHNBy4P8NPD67z8/IkdHu14JnS1duwUCuPjY14oMuyxgW+dvWJzc8tGx8ftgw8+sYcP3rPh4XGr108dxDkuH9nKyitb31oPa6QfdCdrhD3o9CTQVkB/wlpgTcFHPDo0brVGy5a/e2HlRsMuzyyFQGimYDPzc66PD8uHVjk58cKdOFbpPKeUujY1M235zIAD/a1W2/q9jPNvX71y3TOTkW8oDpBbMt5Z6xPowkTGsSHRoZwQYrxJPs1l8863jE4n6ML+ik7e3dnzfZT1zM9AMVBtEURBR6D7WfPsGwSVCIB88MFHvh7gACdQCGXOs2ffeTHGfqZtCwvzduPWLc9m/Pqrb2351UsHNqdmp+z999+3u/fvuk4h4MTP3u6+PXvyna1vrVqnT9C5a+l+oBPLpYu+ZxA4p80PHz60u3fv2cDgsO8z3V7aag1om3rW6vYsUxiwbClr1V7PTlpVa6ZbVu4SzGlYfqRoI+Mlm5ga9Yx1MqFZC+VyzQ4Suq9CNuOc3JXTI99vDg92bH9vw7OjBwcoEti3Zv3Uush4r2P9bscDkVlOG2InZoKNIUCW/dtrYrRC8ss5WHBe7Nvtll64R7qU62LnnvFS5h32QLMRkjhki8vmFYAbZ+7JZxMIy7pWNivPjG1tp+CJ6DPkuMvPiQEL+Y2yd5nLVjc58pwEJtVfwHreq2vRofJbZAO7/cxpuSQpxddbklAje11jKJBI4IG/OxkPrhEOwDv4P9eLn1Y2v9tXybUaP+wlnqPsc80D93A94yoAVL5b7D8JgJavxhgp8Yb7aAPX//8CkEnf9V4vzhcBssp0JgM6JIsF25r3BJ+2fQY+87nmlwCXrtHz9J0HKBL/OE9UJhUygWmnbAPRmBEwF+4g3yOeJ3QV+5cKo7U7gVLtzEdNsvupERPaGzI606msr6PwzJBsx30C0GOsQ/6oAD4lWWlcGTvmL+jpIGexzypgTTItkDfGjCQPmj9dKx+Qdgpjkd8p+tIY3NOz5YsKb7ro38YBHq0r5ul3gwxd348FJPJMbAqtF/nS9JlniBtcviH9U7KJcCEFO6RbFMRR/9Rv+ezCbuSLcj3PVRu0PrlffonexTUaP+kYvZ/n+WkQTpclPNpaQ7pWz7w4f7qez6F04j7uEdArOh3JfUioCEEL+ezcK9BWsiJQkr+Fg/BMFdjl+vN1Gk5hO41QorOCNJ/LibAK6UCuV1KkMCkFpDRmGn/pURKgY514vp+EgDH6QJnFmjNhNMLO9P4Ye5GcAsgq+Y62ayy1huO1pP8LSxPmo3GRzx/LEvfIh9f4qA+Os6RD8qCKEGLD+z4obv1eKNQNNZYH4EtBH5+Wgy2Bjf87+Es7MAJIR0t3qO34tHGQLvXf/9f/eV8L+yK4pA1Mik8dFgCkTeoi+BWDOxroGDTySHsSyeAInO6X4Ks96ogGTIpX7YI+I1a2XC/AS5P9fQtbylULJB7A8zEI06XNNF50mkhtwlL28cal93KfFDsDLxCX9jkwHx2B0hjFG63GXkpN98XAoOZB96k9UiACRvUMCbBvyskuxHNj4DGATmGRx/POM9Q3Cb76JcUYb7h6joy7+B1uwOcCB5Lapuer3/HGIaE+21wTpX8xGhQbVDIWpEQ0j+djHcBOyZwUkBQSz1abYwWvNovfNt4EYzmN+x33XePdxeFJxpT7FBmjj4rgaR2ojXqXNut4w4vX5MWxjteElCUKNDbe1JZ4TcfjGa/ReKy4j7HWhufKLeGjFgis69UfBVDiDV3zEhtdKFCt+bh9cV9lwEgmZcjL2NZ8agz1dxwhjteRxip+b6xYud8DS8nmShYZ/QCAdqXrWZUc7ek7/3M2A8A14BnQ+fyoDRSGbXpo1mYHZqyyc2KV/X07ouL92ppVjw6tUalajaP7jarVWw2bmpuyYqnkWVtkWAEcAdoNDQ87WMkYAcy6TJDRhI4tnvODK8sc4BhA9b333vOMzsdPntif/dmfueOLswwgxjNwgAF+ldmFg31wsO9ZaoquDw2XnBYAY5mx4Mg99Bi+m+U4Hl2wSqNuk3MzNjFFRmDTZhbn7e133rHFpUt2tLdvT3/9W9tbJeN7104Py5aHOLhtVkjnbXdz18FcMi6hF+FIMUeeK/Wqg2X33rhjD995YP1UyspHFXv+9KWtr25at8XRMtYtxeKSYrQF9C3Zent2XDkK2aQWMkeDjgvH74r5kA3NphuKOzadI5RsRGRhZ3f77NggwDNgCM4+QK6vt8ShBPim3RRJQ5bIlAf0rMN722s7EO0ZfcmxStoAyACg5pmp7cDjShuRMTIKcbYHOK0AtUit7vQEvW7KgSruHxooOVgUMts7nulONjzZvM7T5SB829/v/H84K61wUoXj68gtsgFFQrsHMH1iI6Ml53++d/+W87Q2O92zQlhkITeqLQf+KYRIliYOHM8g+xUQkLS1ufl5++STH9ilhctWK7ds5eWqrb7atPpB1VK1vqW70KnAh1yzk2rNepm+A9DzSwt26cZlu3v/lst/r9e1KmBF+dQOdw7s1XfLdrB+aK1a0/qdnhe6C0Bw2TLZvgPQtXbNZi9P21vvPLTxmTEvGIh8A4R9+9U3trG27RQkFGPzgGCr4wA1htLu0Z6fQJhZmLU3335ki5dDNj59pCDb8vOX9vrJSz+mz/iSyS+HF13hBhuBHkC0NgVrAX/7lhvInRmdIVAVDHiKrZEp6c5Jp2e1Zsg8hhKD7O6tnU3PuOJ69AAANJmjQyMl557muP71q9dCBnVyQgRA/WB/314ur3pm6elxxeUBgAm5RD8hlwQdbt2949mOgK6Az8cHh7a5vmGPHz92zmb0w7Xrt+3o5NgL7yEvgMFqE8UjWSPMfYrgWy59VpiPfn340SeeHR+AgXoA7fYOPOvzxauXngGNvHNCQoEz3wMBulJpGySLj6KpewfePk5fEXij/QWA/ELeKRlGJsZDsDKdcmoG1oyR6X94bFVOdHQ54p+3Uq5gI0Nwt/c9YFZu1q2V6tjE3JS99/H79vb777lO4/j/3s6OZ0E/e/zEwWhogpgHeK4zxbwVhgft2p1bduX+bRueHLfpxXnLUJ/h/2PrvXor3ZIssXW85TH0Jsn0PvP6ur66aupOdVd3TfcIDehBA+lJ/0EQJEECZCAIUAN66V/QP0CYF0Ez093V5a53eV06MplJbw6P91ZYsb9F7ksVgQST53xmm9ixI1bEXkEHP0zKjzHCwzFG7Taefv8Qv/vHf8azJ08wIQUbTaqIcwR7fWd3pVJpkx3LGj44xuHeIcJhcs6TLiGN1ZU1LC0v86AkmAQXSSWQLGQxc2EBV25fw/yFZQsWMaOaevXoxR4axxWcbB+iV2uj3+ggQW0bckUWmf3cGbbRHrWA5ATFxWnMLM8YJQ515LgXwtHuEfaf7qNdaWMuM42lhWXjnuZaIxjabjMrvoJWu26FzXhigxnABFejUdZBCFlRwP39A+MUfu3VN3H/HgHovNu7QkM7vbB3uG8nVQjMODuJweeoceQfH+ybnuaRUNvLJ2M7dUEaj3K5ioc/PLIg3PzcsgGoLJTINhj1xMkJKpWy/eYPT+VwblgQlwVdme04GAwtA3qmMIObN24jk06bfA0NwOlZ8JZO78z0tLWLDiRBKH5OAJr80mwznUpxwl+6RCqQhOkc0nyIusZ8DdLVsNZD1NnBdgoJzCqasj24OD2Nn/70p1YMWEVMuY4fPHiAnd0tJDKs5XAZKxfW0B0MbS9uNFuWmZ/Kpq2Y8eWrV2yf4XepZNpOG3311QN88eUniMQm7sRUUMCX8jaV5rsztn+9+eabuHv3Jsj2UK0DzSY5tB0A3ebpr2gc8UwWIwY30ccgOkE/PMIgNkY0FQIiQ0SSzDRl7YY0pqeTjCmh0WhjwL15QECagdAGQuExup0Gjo92UascYjhsYthjvYQeIpM+Isx+nwyMQ57YGfUi9z9HZeUoEagnOIYERqgDlMlGqgDf/iWtDtcZAxy+L6XEB9nWAmwIQFPfCWCVvUmgm/eIB/O8Tylg1QftZGeavRAUM/X9Hdnj8gd8H1Z+g3xQ7i3m0wRZePIN+GT5BbyWR+314/tRk6D+hPqjdqo9Ao9831p+iYAWP4FF9ykTVICewGcBZrLzeQKEY2SBmyAzjt+Zbxz8zWfpObLr9ZtBCc2f/LjTsQkC//IlfB+Xc2DYQXBqT4AYA5ZqmwOpArrBAJxnQomSVmhDmq1PHRKA66dJMuT9D4ICAmXlu7O/pNhiYkAy7gAgJbKp6OEZ37QDpeQjyV50uArl3/nOAiqpd22+IxF3koE2jRV1dAAzXU3z7chBF3L7NdeG/GLf3xVuoIx+9U1/SzbkW/O58vmEMQiwlUxrTLROhLfIN/SxD4cPODpO/cgH42dsh/xk53u5ulHy2YQTaMwkm36Qh+9VIEVrwF8LtFFUpFZrSz6m7f+pVGDPOF/BBx8FcnNOTdcEbWYfeB+fJ/3g+5saEz5fRZAFyPq+s3AP368W3iA9JX9XuJPwBc6dAcUBVY/8fc2P5EGBkfMgqsbS55DnZwr0qE3yr4Ub6DkKOvF9CtxIvrQ2dY+4s10A6ExWXYKjyz6WThU+IN2ncVB72R/hVQqqcX6kl3x8zu6JxP5/2JTmir/pN2nMFfjyn6E1ovZoXKVjaD9onZ2OaaCbeI0vw/ITtLaEi0qfn8f5hHEIP5Ee0lo0XDLon53VM3vK6VPbYwMKDusDxraX5phQxYL3tao7+Z10J6l5jQWx+qx/5dar059uzoQj0l7TmjU5JwCtizXhWrDqgAbcH8TTTZFFUwIB0IOlxLSBSilo8NmRP6VYfIBP71KmtAwC5zS5tHhNiLKVpQjTfEknAAAgAElEQVQ1kbpWSk1t1iI4v3H5E8sx8N/BhabnCNjThqLFq/5pkUiRyBnVxqW+SXD9xe8LrxQe33u+z1J0vEbzpon2QWO1QQKvZ/FzE0g44Fljou9liPjgo2/QSLHpnXq++q7NQwC0NsXz8+dnQGt+pET0t7+BSMYkszpmxGsUxT01woJjXOeVsD8/fqa7v+FSFvgcGVeaa42L2qiCTVrc/trxN2aNr69cTXEEVbBlHPkyynerT1Kw/K0IkuRRz9S1GuvzCknrWO9wG/WZgvXnTtdqHehv3xA1wy50ljlCRcS2KWNBekBHYqSgFRXj2iYo4xsG2vylxPh+zoU2N60xjbOMB8mmxtE3iqV/JMuSVf72AxQaY9/YY1t9g5vPl+5iv2K2CXINBbzAA3eagHJtjru5SowSZoz7mRnQiWQeiWgW09lZrBZXUd+voFEqob5/iJ31dZzs7qDf7mI87NpR31a3bQAuM4xpDBGMZdbmwdGhFSrjJmAgwqBrYCzLWLFNzvBxvIUs9sf+ElilY/6LX/zCMrO44Xz4ycf4/W9+b8ZQsThjYCx5lAm8ujlz4ODBwb7xc9KRjSQiBnhdWl2zzMyPPvrIMh95HJoZaQSImRnYGfaRzeeQzbtj8m+99zbefvddZIoZHG8forF3jNL2Hh798ARffPw5Bs0Bhu2eFZZjlmm71cbC3AJm5mcwHA+MxqI/GiCVSeKt99/Ee//qPdNd5BH+/W8/xMaTTQOfex0WT3N7hclPlIb60ADsVs8VT2SmOI9pUw5pSBBoYLYk5ZiZexw3Zr9xzJcXF0wGSRXB/nMsW52mZY7Ozs8YEM/rOy1XHZhHmAkoMjOVcsBAFQEKZsM2W1XjRp7KZXDxyiUXABu6jBlyChOAZiFCFhkjZQN5Csk7zKwVOs4Dbuq2a3Ptja0oI/vJDGkCA2fZ1OQ9dVzi7GNmisUTXeCEQB+NN54AI4BC0IbGNg1eykcoTIqGKtKZOO6/dAe3797C7Oy0ZQkyWLG3t4fDg2P0Oj0rUEakrWfZui0DBjg/iUwaiWTcZJfFuNYuXMLJYc2CBHvbR+jXe5g0h4hMuP/E7L5qs4X+ZISZhVksX1rGpRtXcOXaRaRzaXQ6bfQ6LQOgj3hiYGsXvVof9XIN1XINU+kUFubnLbhAWak2Kmj2GphfmcErr7+EpZVFROJRWyfMKl1//BTP1jeNQ5vvd04BuWUjFgBwAHQYK5cuWNBkfnHeAiw1ZmGXa9h9sYunDx5j2O1bpj69O1LwUB4pI5RVniYIRRmAoK5ghlTMAOhsLmPAaqXcQGjMzEpS3UQMdLSMCLANXaNliMadE3lcPjZ+bq5huz9MXvMGYomIFSljUOkCQUkagEHgpU6w/riEJ4+f4cmTJ6ic1Cy7eyqdC4zuqNEiEIB+96fv4+2333SFKBsNk/1nTzfxzYMHqFfqRqeTSGZN7wyYSWVAENeYo5UhFzuDFKQwcfM5QH8wsuKhS4srxodLagLqrC7pToYTdNpNHB8fo1QuOeCIwEPE7bvStc5QjqI4lbP9plapONqZeNxOgjCj9JSLP5m2jFanx0LmoFtQtDsw2hSuLwZ908wwJlhNyqJY1AoYdocDy3hP5zNG+XL5xlUD3blmmHV/fHCEve09A8DJoc/nsghUmFzHSwtGwXHt/h2E0wmk8lNWkJDghAUqMTGd3qvXUTk8xoMvvsAPX39DTgIXJJuMLShknLZRUhzNYfnCigEFz5+9wPfffI8IwoiH4wbEEzhfWFxGIpNFciqDZC6N9GwOS5fWsHbrCvJzMwb0kTqCa+N4ax/V/RPsr2/b/wf1FvKZAhIhl3k9HPfRRxftUROjxBgXrq/i+r3bVncgnkyjVe3g8TeP8e1H32Ljm8foVttGX3Lp6mVMz+TsdEmv18JJ+choYVg/wAXycgamJuJpq4XAYE/p+MSKUV69ehNvv/MzO93BYB711MHhHnZtj6lZdk0qzWQVZlBN7ERHuXRi9gVP7skOYiCVAC0LcX7zzXdoNrhGcriwsha83xXiJQBcLlecno/FkM2Ts39ia53PHI8mlnHO+aLuvnP7HrLptMklA2zsE0+sUV+briAlkAHGDkBim5nN62wGZtDGggK1OZNFyjH3GepkgRF02DhO1Lt6JsFggqpcK0sWvHsX83Oz2N8/wtbuHp48Xse3336Lk/IhpQrXrl3B0soFkxvRH5FSh4Fp2jIEqKnTheN0Wz18/tmX+MNHf0CjydNLDnwnBzkBKmbYM1C9tLyIDz74AHMLswbg7+7vm/6nnqLl2ur1EeLJk1wesWwa42gYYxYEzEQRTgHjGIzCaDjpAKEB4ukYstmk2StGGRBlBh1QqfVQKR+j320iRBqcQReNxgma9SM0qixQ28RkyAzoLsJjZkATiGagv490irrGBfDkE5l9N3EFBHkyyAFOjhJNtq/8EoLvApZ5PfdqykaHdS2CZzoAz1F/SOZkF1OXSB5kJ+o9vE8BBQFHvr8mP823ta2BXkKOn0Hm+0HyP1hI0u4PjonLJ3D2gUtoMVA9epboZX5HcPJYwKfv98nv9YFw+fiy1WVDnwdG5YvIB5C/Rhn3cYFTP5eFo4Px5bW0U9Ru+TE+qMbn+IANAWj1kff7YLV8Qh8oVd95j2XQBpSh3PcFzjk/yNmOAjNJ6+P79w7sdNmflKFk/CzY4cBhd0qJ31tmYvjMFhUowz2TRTDFIy15oMzwGQJ1NObyteVDE4Am/7MFJmNnSVQ2bxEHyPKZrq1nwJDJ15h+gnwVl4SkOZIvxc/Yf8mgDy6zDcoetf05CPbwetOXQf8tiOrVA3MguJNZ4Si+7yYfVH3mNcIw5PPrPq13+XCiGJDdoPHS9XrmeVmk7aV1IP9TMsk5tLo6QaCCbVV/ZaNYMW8WMA2CYPyt8RCFik4DSA/4pyv8+yRzCmhwDjie8qGFbShbWOMl7MwHr3mv7WseQCv9oCRQAtDqs97t4y+SVX8MpaNch13NA76D+5fx0gf6S/OudSVw2vZcswFdkFDUH9oTpRu0/oWDcE6EIfC78+Cu3361VxiO5E66Xv3iPQpSak/wsRiW95SO8/ERySxpu/x2Sl41hmqvsKDz+AXtvfM4oOScn0u2JSPCX6THpFP9vUHjr3cqeCdMxAegI+TQsPlyID79JsMGWUeHga9JUKR14pgUaDNbAknLUXPSRhNdp2WCB7UjtJ9on5DM0O/U3mNrgRzQGlhFabQh6nP97QM3+izKLK1zADRf4F/LSdfCkBBqI5YS8ReJBFdCJoGUIPiboV8d1t8gNAl6ty9EUvTmGJhx4qKQWuQ+eKWBlEEjoFHPl5L+U2PnL1R/05Sy0KLwFfH5vho44UWEfTBM/fXBab1HwsffMpZkWAhoM0HAjzMDNG8aY3+j0H3+Nfy/3il50XW+EGrBaNzYJrcQnPyoL/re79tp9CQ4eqJFrTHXRuCD5j8yUrwM4/OyTMdGRxc0TnY0OeA3syhQEHWTYSFlYIZAQN7uG5O+AvCNS/7fGQM8CuW423QERuOhd0lxypDjeEiGFVnVuMlI8AF4XuNHFM8HNs7WuDPepUS1GUlW+LlvNMgoN2PdMofO5k/tYjt8o57/1/NkPOlvRgDVN82jNgLJlgw56RXJBn/z2f6P5EzrWuPN374M6h6tL/VL7ZIOUCBCm4LmQBsBAV/32RkA7fRWEslEGhMedQslEY3xWLzjgE4kC4hF08inp3Fxbg2dchsHzzax/2wTpedbqOzvYUCKjTEzmmpWNClfpCOfMcfQgOFwBNu7OyjXa0gz69iOSvct86xpR1Dd5u44kx33I7/nnHHDeOklZnQuW5YziwI+e+K4WIdDN6bkhqWjzMxfGpEEa5lZSuedgFNuOodf/erPcevWLctg/Pu//3vjAuXRamYwsk0E8trkbAyHLNts+eIqfvkXf47b9+9am/a3dzCoNhEfhbC3s49//H/+I2pHNbSqLTsaz4xFAmhT2Qzm5ucRToRAhyuajBmVwVvvvoGXXn/FnIi9nT18+PuPsfN8D/FwwkBRZq0xM41zxcxXphqK65S8ogTKLl65jGwmZ4AhgTo7bm4Zl+50DcFgzu/C3KzJj1FF1GrWfmZkLy8vGj0DATLylu7vHhjQQS5qAiszM7NWAIZ7S6vbwhhjVKrHVuhreW0Jv/qrvzCgghQkjWoNT56sY3933+ZifmEJ+ekZAycb9Zbx8RKIZhE0AtwsFJaIJ02UWQgynyuAxZIo0zL8aSAxCOEAjbQVm7CjgsywZuFIo3+IGDDCsaJ8uAJ6PBrNzNII7t69jdt3b5usUB8RfOYx+oO9fQNmmEUbhctUIQBdazYs+5WAN4/B00ghGLS2dhHNMgvaNVApNTBsDjBuDxzfNzP2Uyk0Ol3UWk1kC3ksXVzC2rVLWFiaxSg0QrvRMOCdIPTh3j7Kx2UDFlu1Fg52D2xNrDHzk5F8jFBvVlFtllGcK+ClV+9ZMc90Jmn9LJ9UsbX5wsA9gpk8CeIi+UkrkEbQv9oiBccAq1cu4rU3XrdM7pn5OVsX1ZMKjvdP8N2n36B8VLLiXbbeQs6eYFYfnY6Z2aIBLgwi5afzxqPNwmHpbMoKAL7Y2LbspEqlilaDNSRc9hLlyegdJmPHZRyNuOJw475RobjifgMcnuyzUDfu3bmHt956E3MzMyYDZpCOxgaWM5Dz9MmGyVaN/MmUhWQG4QgB77z1h3PETMuXX3vZ+tHvOs7znec7+Oqrr1A9cTQ7sUTGip9SsZAXnQX2CBxyzS8tLeD+K/ddAIOnAno9fPP9d3j46JHRPMzNLgWO/dgcZ/aTnK7MbDedbhyxLlNcQAM/5/95VJugMcF3ZqubcxmO2JplQbcXL7aMbzkWSQTZm0t2LYFwcwqGYwOReSqAoGwinrD1UCwUDPglJzzHtzvqWeG0XCGHxeUFcz75Lq5PZl3XKzUDKQsF0utkDPwmrdDswiIKizN47Z13kJsrYMK9Me4ceAY8xv0h6uUT1E7KqJdO8OThI2ySB7g3QIKnZ6IRTCJhA7PzhWncuncP9166j2J+Guvrz/CH3/wex3uHFlRL8Dg9KUBSKaRzeSRZ7JSc6SvzuHTnJi7euoLcdBShOAFooNuYoHZcQXn7EOtfP8Kjr75D/bCETGIK2XgBMQINkRHGkSHCqRByiznceuMe7r1xH/MrBQOyB23g+eM9fPXbz/DDp9+jzABSs23jMz8/YzRBg2EbW3vPcXC0i+F4iGQqbSBqLJpCJBw3zvrQxK0NJrNOF+fxxpvvYXZm3nTzYDLA1tYL7OxtG7gzxaBlhkUE4xiPBqYHefLDwIKJc0BZIO/y5as2159//jm+//6h48EPRYz3mAUUyYXMPYC6ifzK1MXcQ2cX5q1gH/dFBkHIhc6TDZxvPZfcuWb39VxmXTRITKHOlb0oG4mc7ayJ0Gy546kWbGKV+lHf9AL3Usq8nUyxIFULh4cHSMaTplsZrKLmMsAneA/XJ/tBnXJwcGTc67yfOphO41SOYHEOM3PzFgS7cv2G6Q3WD+DaSWaSlgW9enkKozawsXFsJzdIn7S+sWGgPseCNgFtOa4X/sQiYQtykf+fAb39g10cHR9bu7P5gr0rHE8gnMwgXSzav3AygRBBtSIpXIzdBZ3+CL1hC6HwEJE4AeCx6Vdbmyw2GyXVFFCrdI2iKhomkBGzbHpmQldKe2jWj9FuVjDskxJogLjRRjg+aI6r/Clrd3Bikf4a+89AhekP49x3IKBsPc4rAxz8LduSp4y0zyvxQfeYzgmo4eTE8wSpQFbbd4LkKM4h9xnfFxB4Ld/MB0nM2feKXwvAEDDmf+8DFrSDzEcLMs5O/eiAakHAIoFOH1CW/Ss/R/f5froAR9+fkx3Mz+Qz+P6Q6bsgY5l9oI7ie+Wz+XNlYzNyyRKy6eVPyw7X3MieVx/kg9J+kf/Ad3PtC7xVooh8M78fvMYoI4LMZdrvolBwvpiTF/m/44njCte8uDkcWCCFz08nXYFLs8WCYl+mLwJ8YTJ2ARLer3+UYQa4VF+K71W7nP5I/AhAlM7RGFicmYfMDEQ84/w2/CTAZTRfPJkp2bQ+sIAnvVfLnnagvuRY+oy/5cfJD9bakS8ln1MFC1WHRHPuYxu+X6fvzQawImhOn/r+oUA1A6qCufjRmHr+n3xzfa8x4n2+LywdIQCXsmonDnsMrJ29X/6dO8niaEKlIwQMcsy4J4niQP6v9ATfwfv5vdXgCPSM/HK/33y+AFTNA5/P9gkvEHamsfN9XGEh/lrk//3kT2EKaqfplIAr3vd/tR61VqV7JEuSX51Q4l7NewQka23yfQLAhW/4OpL3cB8QkKzTthpr6QLeq0QzvoP3STer3powEK0xjZHsRx+IV7s4fqqDpP5Lr0lvc2/SfJzXz64vbj1r3CWz0mf6XP2WftV1TH5QkFLypfGWHhOuJZ0tXMSXN/XfXyuaf/4+1UNBW7Weady5+XQANGkBbS2GHN4UCSiOmahkmAip/bpdK+prc+FxQHNOaJ+pfVpP0hEm3zx1HAQjbYzIAe0vdA2cPtOA+cLnKwsC0FJe/ubD+wXsanPzFdx5ENaUZhBBOgPHXHTasmtOI3lnPFwO+DlTvBJcgWgCp3wATIvYQJkgAqMNSovYBCDigBsZCxpU8ThJYP0ooARRIBXboaiNhIrf8V4pFR+o08LVhqoJlHLi87RY/YWmjVGbAu+XQtbCl/BKMUtQdQRDC0598BeV5ub8BizZ0HvN0Tt3HEJKV3OiOdKYWxRXhTS8TUZyyOcJmDxtc0AL4itwXqe/zxtzap+vSKVEeVRdx4S0UPyNUn2XAvFl3zbogNPGB+H/1HhJefmK3sZrcAbA+sEDGWBqk+beVyS+oSc55W9/A5Oc+IpVcuXaeZbBLKWkeVabNa6aQ/7N72wtBBFUbZ5+sECGjNazv74l6zySIaNAG7MfSNAmpGfw3ZIXzbk/r5ofAci6Xv3X3KgtPkivNan1q2sk537fJIunDkLYOW7jsYvuE3BJJrIYMpspkkQ8kUM4nEYqPYtsdhaxaBaZVM6yoBOhGNYffIsXDx9hVK2jXSqhVjpGj9y8PBbOglyZjAFHmVTaHNXc1BT29vdxWDqwjGPqK+OpGzhO327XHWlk9qXpoRGzU12hPM6bAc/plNFw3H3pPlKxlCsut/HCnFvyUBIEZZ/pnGazNJRZXIwctmksrS7hr//61wY8kXP37/7u7+wY/XRx1j4jaMbscGZO84g4KUFWL63ig1/+a1y+cc3Aq6ODQzSPThAbhXByeILf/uPv0Co30ak2kU1m7Zg7QR8WxUuxgEw2jljGZY/GMzG8+/67eOUnr1qRtQdfPcC3X3+PaqmOZCxh3M7M2lS2WSKdQjg6MSB8MBoY2LR4YdEyW8lPS2dx89kzHO8fOz67jjNMCfjyh2NuwFy/G4DwI8tivn79Kt7/2XuYKU5bxvDG0w2sP2amaR3pVM64tIejiRW4YkYos1WrtRIm4SFu37uFv/q3f4l4MmoAF0HNR989tAy3J082rAjWzPyCGXEEWTl3vK5WrZohwGJ6TLA3x4Jc2+kpowvgHiGDjce4VSdBup+GHttOCo5MKmlOOI8YO2c0fHp8nEfemTV+9dplXL7MLENHJ0KAnYWsDvYOg2zEBBKxhDlDtUYT5VrZDBkWz8xPFy14USzMYGlpGYMWQbE+mrUuBo0u0B2h3+lbpuLs/AJYqqxULSOSiGNueR5T03mkMnGjfmF2JUFHZnsxmzROm6DTM8B1Z2vHsnYX5xcMbCD9TKvXxtHJAZJTCdy4ddWyzVkYrcnj8uUaDgNeZM4z22DZGNkpA+8JqPH+HvpGBfLq669h9eJFWy/kVDYQ+rCCx18/xNPvHtvRffL4EmTjOHOtMdOXgDezwXvDPuYW53D12kUsLC8gnoxjd3sXj7/fQL3aMP5sAtDMEKXOMuAklQTGQ8s8jpHOgRn8Exa3TLkM6MnYAHbaQC/fexmvvvoyshmX0Ur5oHNPWgIWbSSI+eL5NvrkF85OGY0DNS/7TO5tguRvv/027r18zwxLct5ynreePceXX35tYD/3ycK0A+2YdVUun+DwiFmRLQvm3Ll7C2+98w6mWXwxyL55vP4Uf/zjhzgpVRCNJk1GeC8LIlJGibMTqLMARNpVPzeubNIbBKdPzLlNpM1ZYUboysqqzZFlxnR7+PzTz/Dpp5+jUmK2/9CyxwlqMnuZPPDOIXQncwg00hk8dcbIU282RtR0ZI+ZuKO+0RjNzc24diWo2+lMkXKkZTqRlA9cZ0a5Qp1YKGIYHuP+66+bvISTSYwDbk/yFzNTshIA0PvbW3j88BEaJxXLRCYXdXLKFVEklcfKpTW8+e67eO3NnyCXSeJgr4I//ssf8NmHn2DcHVoBxWzSzTNPmTDTNJnNYPHyBVx96Q5Wr1/GVDGKaApokVp5CEzawNHWAX747Ft89eGnKG0dIDaJIRFKGM1ENBVFODFBdi6Ly3ev4P7br+Dy7QtAmicbAI5A9WCAr3/7Bda/emi0Ue2qyxzjfkBPdoQeNneeGX9zfzxAluCzBcjCmAzDVvCGwQMGrZj9zoKYF1avIZ8vGN83gclmq45jFjTsd+3UDIMtPPHDNU+9RSCYa4RrnnssOYrJW0574uOPPzaaGcuu6vSNlmZxccnkIBJO2H0MaHLuL1+6avcxkMMgOHmVWZjvxeZzR4czx3tdQVDbD9odu8/oXIIML9JmkAZGdghP1ZycHJuecsktjuefex052Qn0Uoa5P/O5x0cn2N8/tKDTysqSUV5YUdIAcLHTTx1X6M3ZjS7LjM+uVGtIJRNYnJtHfzREPMHgWQKFmWkLns0vLhgodfHSqgHfHAvutwwmEYA+PDwynU+qklt37tpYkNPcTguMBqiWSyhVj7C/v4PD0h5KtEd6jleZ+zv3gtnFZUzNL6Mwv4Di4iJi5IpkJnchCcbbuXM22x20e3XjqmfBRBYODscYlHenTFJTCbAMDDGoRqOL0ZB6PYx+r41GvYTDvRfotEjtUkKreWKUHASpo7bvMVDu9CV1rk7Wmu9A/nijMnHFu2i7yO8ymzgAUKmbOX8Ess1WtIoQOOUvlh9MYm/ZhXyX/rG4oeRBfoMAEs6zOybufFvZqb6tTP9LzxLw49vq8mH5ne9DnPpcMQfAUoh834uBWmeHOsoI7pW+Pyl/RgDVeR/yFKDwgG31U0Cm2iB7XP6fbA/52nqv1smPQJixC0TqR8+Q/2OnHRKOFu10Lrw2xQNKLQEwnAMFCeTjyQdme88DTdGYmx/eR13O7127z+bN5oU6zAOa3JzyNFrX1rmOoQtXsCASwc+4A3ZZPFqfSR6Y/MSippwj9k/3yr/yfWZ/bjUOzNI2IDkAEa2dQcKJ5E1zRb/EMIHgpJ2TJ6sFDBYS1LgrgKMkIvZZGaLyj+SLSU/xN/uvQtjCVWSHqr/CfNg2+bHql9qrPgsDEZbhy7/8W36mTFrhKMIKfCxGvqDkQHgV/+ac0/bX/Wdz4/wm3qu14tM0yLdV3SitBQGfPoiohLYz2TrbM4Qr8bfWOt8j7Ixtc/YL+Y7d6QyNhe+f+9iHxlDrTVgK50NyqrVA/GEcnPTQdfqO7eEzRO+iNXZ2HZMGCNqfJcc5H/gsUONjOxozrVHbS4J6KLxOCaAaQ/N3umcc07b/Gr3gGWc6bVL1U3iIZElzwH77gTY+h9eex5UEAOs5Jgthl1DCf+qb1pTTh2eUPT526usqzYevJ/U9AVkluSnbWfuMsAUfl5Be1p6h50ivaU36ut7/THuLD0C7NRgUs2WellFDuf1EADQpz+xk5iQ49TVxJ23p57kAb8CLHxRd5fO197H9wrEEQCuoE/q7//W/NwBam9+fAqDPC5W/AGJRF7n1B9kfaHXeNvmA0kCGgARSQI+/6UnJyQnhvQLTfAXI6KHALCk2gVZS5NpkJdiKjCryoAiZr/BpTvugnhSMD0CbAxUcU9G4ne6kAZjO9use9kGKxaIIwULyhcUHytRPfi+h16LRdT7Ir3dLafMeRUlkPGijkcLyAWi9T9f6RolkQHOlzV3GsRYCn6uxUhv9iJ8Urha7X/ThPMDnK5LzG5PkVX3W5qZ3awz0DD8K6itIHn+ikcofc3ACpesD8eeVid7N57AIoX+kx1dWmjM9S4pSa8JkhxuAtzak/CVP6pcf/ZQ8aGH7c6G1qU3WN3q0uWq9uHe40wp6n/7vb0YyBs7LjhkCQXETGSxqp2TIOWKOR1x6QQYn/2YE0J8j6Qb7LjD0Jav+nOp53FjOG/C+3MjY/VNyK5n2NyJ/ziSrcnCkNGVgO0DScRzxSKr7cY5CIk4+2iT6Q3Iy08icQiSaQy63iKn8PKJhfpZGNplDMRPHi0dbONp8htQIaJdOcPj8BUr7O5b1qQ2b7eF4E3yZLhZRrlSws79tmcbJlMti4FFml4XQMoeR2cf8nMUFCLxoLh3IFsHVG1et8NnS/JLRB7A4ETk6mQFiR+NLJQOeCDIwC5OZrfnCFK7fuo4PfvkLO+ZbrdXwD//wD3j27BlmZubM0aZtbJlz5MJjQkYsag79z3/xM1y/edMAh8ODAwNhWISwdFDCp3/8DM1jZkC3MZOfwXxxxrIV9w737GhQPJ1AMpc0IJrg8c8/+Fe4ePUSNjY28dEfPsT2sy0M+xPkUlPIpKZwcnRiWW0cP+NqJddmMga6mQSSV6+s4W//87+1/jeqDQMwvvvme0dz0Rta/1nUjvLFrGDHx+aKMVrWw3hgAPSf/+W/xsrSsr3nyQ8P8dGHHxu3MAFoHqXnseVavemKIabjaLSqiMSBey/fxnu/eBeZXNJxKNdb2Hi0ge8efIcfvn9iAM3s/KLxco/7YwMuCFb2CWwSLEjFjQrFuEzHIQPMq+WKyR3bQoBEWXe+8c81Q+uIgs4AACAASURBVACawQoC0JlsygAbF6xRACVmdA8EOQkCke/bsk95RHYSdpnYtSbazaZRhRDo4/2NVtsAaNu3U1GjXynOFJDPFZHL5TFsh9BqdNBtDdFrdjFsdK1yMguRrV28hHg6Y4DoKARMTRcQz8Qtyl6rnWB/b8cK6w36PTAWv7y0aM4fQaDd7R0cHR4in8lbxiRllAWa9g93LXN+7dKq8Y4TKOXeS6oUroeTo5KB0QxW8CdXnLYj5xxTriWWqpxZnLUs98vXrmJt9ZKN88lJBfWTKvaf7OLLT75Aq9U2+WBRSK5/Og5m9EZgADR5peeWZkxellYXrU+723vYePwcJ0dV9Lsu04V0IGwf1ykDA85mYOHEkMkbQWjKMAFsg/zIuzbq4/aNm7h9+7YFqKLkBA6ADWZ0Ul5fPNvG1tYWBv2xZa0ys5LP5hiwqCkpc15741W89OpLbv2OXAGeJ48e49sH3+Bov2TG/8zckoFPkXDUaDMIkjWbVeSKU0YBcv+Vlyz7ktQTZkBH4/jnf/4Nfvj2B7RbfeMtz6RzRtlSb9URYlAo7oJi8xz3ZNIKiPHearVyWvU9FovbiQCeuGDxOwaEeMKERaw/+fAj/Pa3v8f6k6doN1qWJZ9OuuKhxVzR9DO5ofmbRTipt0lbQ33OQMFJtWzzxaKvk9HAODHtlEfeFVU1Q5t6ud1Gpz9AIV80igbuLdSP5LrnKRJm/s+uLGFmYQ7heMwAaOpeFoVk5my72UCzXsez9adYf/oUkcEY4b7L0swUCkbbkcxP4eL1q3jrvfdw6+49xFh0tTXA1598hd/8h/+E5kkN2VgSCzPztp/WWnX0xn3Lgl67dRVX79zC3MUlxDIpA9MM8B9PkEIU1d1jPP3qEX748lt0Kw2E+iEM2gML6kQSYYTSIRQW87j/1kt4/WdvYupq2uapUh5h0BmivFvCd3/4AruPXiDaHmPSpfNEe2+CDiNL0Ql2DrexXzqwDGieaCD386A/MsCZpwRSBHYmPPkVNbqDfHHewNOj8tHpkU6Cz7VmDbFYyGggCEBbwI0BAAZqWm17Fvea+/dexszcrNHyfPXgS5RPTtDt9VCv1UwO52ZnjWYpP1UEwSZSM4UjMVxau4zF5SWkjWqpZ8GWZ5vrJu8EkZltzyKK6XQGI+5hA2ePEKSlzcQf6ldSsXAdkZOdgA5plrZ3ntve0e2xKCtBAwdC2ZF7rs8g2/Bg/wiHh8e2P7g6A3lri30fDVmg84AFEDFBPpc/zbqn/iFgTmqTwhSLy0YRicXBLE3OOfUw+0bnkOCSKAIoq8dHR2i3SCUywFS2gPff+wXuv/waZorFU2c/HJ5gb38Lj598j6dPH2HjxVOc1A7c8+JJdxJrehpzS8vIkmt79SIWVi8gUywiThB6KmERC+Y1tns1dPttG5+pKe7BCbNX6Nt3eVonHUYkxuO+xmCETqtjQYheu2VUHLXyIYaDFvq9Bhr1Y3SaFUzG1CNjTFhLIeCi5/gKxKPuJLeugEhnt7oM1FOgJvBZrbAzwegJixt3XFA3yGIV+GL2XZDpLH9DvmQ6lTRdxX8CCuQTWia+EjUCP1E+pT7nPi67XN+dt0F/BNgGAI/8HO4Ldn2Qec32mZ8d2OV2ysmKKzvgSra/Mis5Hj4o4WfV+b6A78P4/pPvM+v/8gEFZvrv1fvka9pJnyDAws8E+MnX5xzKf9Z7hRNYX0Zu3PVc3s99mNdwH5U/JDBKPhg/N1Ap5K5T5rTexzWucTH/nNRcQSBB80G9JwBaIB3bId+ez0oxeEbfZ+ACrr5Pb4V/rSil6zfvFV8rrzMbzqtB5ICis6Q4s9XM73DZ2dZO0uAEAKCe6XwxF9AlJZb8GpvrCBMWlDxzluylLG4fzBc1iPw5to/9NqAqqFkkGZa8yHfm37JB5YPwHsmKQDf5jZo3zRe/l9+o//M57BPHjM/2gTCtIWWl87m+PuB9AoYFPgtklC5R+6QzaAvw3RwHziXtcbbTirayNss5ih+z5wJuc4617/9KhuRbsn3Cq+Rnqo38+08FYfg+6RzN/5/CUDS2lmCRcsW6NXYs7ixwUNfJz9bcqKgg/xYVkbuWy8edoBQmIWxDa97HU3ycSziJxsX5HsFJuCARUXrhFKwMqIN4Hfurz3mvrwOkGyUnfJfGVriCxp3t03rgdfxbdCq2phOOq1vYh8ZK+AgTKH18yNnrTlf4mMp5fIrX8Xue9jO/PqAC0jo5v9bN3rBA6lmwzpc3rTetH7WZcql16+se6ZdwwEDA/dHGjdRYZLAIqI1IwcHPU0lXF4knfmwfZdHxgDOa7VJwhJRi8l+EuanvnCMGnf31G/o//5f/7hSA1uaqwZOi0GBoQKXMbaMLCgFKWDn4miwJiv6WEvDBKi1KKRxNjDZS/takC1XnNdaZoDq2324fjNIGosiSOq4sYgF4Ehq92zY/uAlRvwRgyXgkcOkG9sfp99rgfeET4byEyFeaWrDqg+7T+zRmEkwtYh8UlKEg4fOFWAaFPtPc6r0UKB9o9jcMjR+fq41F83Je2epvAZ4cJwHg/uaiZ54ZNC6D3Z9bGYr6XM+WPPl9940Cfu8rCykZf0PhNTJunCFzxgNMeZIho3f7/dU68MeZXHEaY23CvhElpSplqr6dytzEZbfIIPpTAY1T44Kclj+q0BwUUvEoTNR/KZvzY+UbAnyWz8HtG6OSA61nrQ3fwLDNN362mbEfZ+vDRUXVdl8m/b5yA9NmzL7zGZwHbRRmvAXjIzmUrhBY7W9svi7Qdf58nV9ffBf1gcbdl3nJE+/3DSzfwKZh6dZfMDcTx50Ui9PRJIglADqPWJwZsSvIFxcRCaURiaYwlSsgkwyjulsFmg0khxM0jw5x/GIL2xsbODrYN+NVckMeUAIG04UiWp0WyrUTxwOdiFo/jDfWuAc7Rt9hhXosizJqWWWklmB7mf3MuVpcWbTsKALQBASOD0tWIIxFmcgBu7Oz4zIBWPSMeSDREIrTebzy+isGWFFTPnv+DB9//IlxA/PIM48vcwwso0TchDwWnEzi2s1rlp3FjCQCXJXjEysKRm/12eNN1A8r6NS7KKbzmJ+dtzOGpUrJ+Jb7kz7iU3Gkcklcun4FP3nrDdSbbTx69AhPHj5GuVRBZBzF0uwi8lN5y1ZkFrcVX8pmrOAMs+zGBo71DID+d//Vv8P1m9cMkPzsk0/wMbMMgyxKOvoEhaVfCdrTWTAgmMfII8DPfv4efvVXvzL+5UrlBD988y0+++wLHO6RV3cKhfycZZpV6zV0+h0kUxF0+y0D3i5dX8W7v3gLS2tLVnSxUWvYGHz5+dd49HDdMvZyU0VzqAgqMwuP7eEmzyJZ5Km9dvcakumEAdMEGL978A0Oj48NtJhK5Q2AkSFte21gtBJw4zFlZqbRsOi03Zpj4hj7S15QHs/mnNPAjLHIYTbreEpDBFScUVevVuwIOT+jamLAodFuoNvrIhwLIVcsGNULs7PJVz3pRdFpkfc2hlF3iFFngE6zZcf05xYXbT0MmNBFxygVR5qFLsNAf9DG0eE+SodHKB0fWlbnxbUVZLLMjoqidFiyTF8C4QSlCT72hh3Lpowmwli+QPoMFvJMnWY6cRxr5So67bYFIKgL0tkcFpYWjSZjEpmgRyByJm8ywmANj7pz7GrlOjqNNg6e7OLzj74w4NNx4DsefBph5oiSa4C0MYkY5pdncePmFcwvLRg/9NFhCXsvDmzNcdy5zgYEoruOAko6mFmDDF5Q3qbn8pieY+G3qGWwH5VKBoLOz85ibe2CAdDMduMRev6fVA1ch3s7h3j+/DkadQeUk0KC2amU5YPjAzuxcOPWddy5f8f6zwzTQa9ngNyz9Q1UT+qmXxhUIYCdTKasOGqn00C9WUM2n8H777+P67dumDxSj5IKiHrx668f4MGXD1Ap1RFBFIX8NPJTBdNVBC0RHhnYfuPGNczNzVq/qMMIwK0/e2a/Gdignnr1ldcsY5MnLdge9p0c1d8++A7bz7eNkoX81932wChrpgszBhCnsy5jmjz6t27fxs07tw1059g8f75phRY//eSPONzfRcQy3kZGbTA/O+dOFAxHdi2LHd64cRNrl66Yc7n9YhMtFoDtdVEjrzwdiUzKMpMnoYmNNbPg+e5Br4t2q4X9nW0LjKWjcWTDaStcmi7mLPsZyYQVM3zj3XexeukilpZm0WuP8f2X3+Hj3/0Be5s7SIQiKKZzJl8n1RP0JgPjfL565wau3L2F+YvLVpSQBWy5eLqNDjKRBNondbz4/hl21l8YIJ1ADP1mH7VyxQoQjmMjxPIJ3PnJPbz9r9/Dyo1lbB2Qn/sEBzuHOHi2h+OnO+ge1pEcRJEKM+jkTjDxftIpHFQO0Oq3kcikrB4AqTeMX77ecrQZPCHgloTpkIWlVWRzeaw/28Tx8ZGdluA/cgeTfmNmbtrWN/c8rgnKIWk0sukp4xVnMIIZueT2fr61aRnSxvNPcMA4fWPIZHOYm1nAwuIFhCdRDMcTzM8sGVc4AwmkRiL90fb2C/zw8Du8eLFpQS7qkZWlCy5DP+pkmmCPAR2xpO2RXF/8e5pBtvwUWq0G1jce4+nTpyhXjmyPzedJn+X2Wz7iDCDrYW+/bJ+7IrEu+9jZSg5YYZ/CobBl/s9MO5nn6QvScBQKs7h26Trm5xcRjTMbaYJyrWrgNMeQ+36jyaPfpABhBnnL+MbZBlLa3Lp5Hz//s7/E0vISum2eligbp+dkMkClWsLz7adWXHJzex3lyoHxfBOwpW41+pf8NHLLa1i+fA1Lq2tIzxSQzE1xkjEKj40CZhIeWeDMgRRRdHojDEdAKplBPA30w10k0mGkU+QIBsgMVS6TDusIrWYDk2HbsqH73Tq63SombEOcAQzS+PRwUmK2uSvcaL5fcEqUc8b5EgDCIILZ9AGQJT+I61V+hZ0cCxxk2aTUc/YTgB/nfc0k65gEGV6y9WUry46V/yc7VrY/5z0ZZNDzO7bV93Hke8gm9cEl2dWk4LB9PQAg5f9aUMlAb8cl7GfqOyCJnO2kP3L7jvnyAW2f9h3Z+r4vIVtIvpD8L98PEyApkEkgot83XZ+IOXoDjZ0lSwQnePnbQI8gC1VAoA+A8oSgQCQFBeTfyxf1/U8fw7D9duhOQvOfxkDr9Ee+QlBkXGCKmxuDfs0mVNaqs727TJh3nKmp9Cmtxnl/mPqF8sr1KWBJVAHCHizrMAiWyI+RrBD8YuCEp3s0H6xx4WMFktdhUHTzLMGAdkrEAGgVIBMIJiBcPpj8LuEEPkYgeRPuIX9R4yQOZP0tGVCfnA/qMCMfx5DM6T5eo0Q2Xef76lorvuw6O9ZlzvsYD59J3cr9XLLq1yXjtbpPwCb7SR3N+aX9pzGS7uZ38nd5D68RkMnPlakrmVLWq3AQrUHpJX99+TQgmgN9b2s/SHb050VjpDWo8fbH0fARUtoFPNGSQY2r2qIAkIJsGktL/gxRf5zRyhiI6dGWUqdKl0q+BPSfn0e9z3+/dJLGSYA1+y2KGrVLOlEYhHSM1gA/V0KcdKrmTG0RNilQlUaN+iNsQnqI93I9+f3V2Ai3OK8v+b0BvKJrCuo0aB2xrX4muNa8nitdqf2OzxG+6a8jX5cpAVfj6+vzUJDBzf3R1lA0OGlzDoBOpxxlnfDC0TAIXDAxTAUtqbtHLjtdGJsoUvhsfs5aVD4mZBQcapAmSp3mhf6EC5QTAG3CFpDrS7FIEfgbkoAlgWGKdoi+QotSi8T/m23QAlGmqQbdgJVA2Pk+CbqvsP1NVJPvH3GQkeArPAOYgsq2lsXDnSY4dqeJDz46Lexx/n5fIfrE7JxAgpYs+KECdv646zn6rTmQ4PkbvhaPrvWVrxaxBFFGgD/XpmgDIEEC488Bx1nKwgdu/Q2d/1cEkc9WlJfz4o+dFB+f6R/lsU00IJSnsCpaJaNCCtaXSc2BMxTOOMR8uZGMKGqkDUUKRs9ghoBkR0pd7/Y3Lz1P350u4iDDVGvCN7q0WfkL3t+A7dqQy+znjxSn5EHKXH3kdcraV9v0PF+h+ps5+++/X+tBGxmPmtn1I8cTbPyh0Yg5fOQSpIFox2wYQWcm0HDkNp2gyAk3RwHBfntlWGg+1U4ZmuLHYp/4XKsHzmzosSsKxPawHXyPVU6lRRdmWq0r1MTfxhVK44sF1Qha2UE5tynye/7N9g+Z/dIf2G9e5/eP79cYyQE4v941p5IT6THbSEYBef8woICZuMyKaIwOZxwtHu2PM4uugESyiLm5i5ieWUEkTA7WKIozRQOfBrUGplhhu9tF/eAQjcMjbD1dx/aLLYx6LpLOPhCAHg8nyE/lDMCpNWoG0BIwoXPIjFUCd3TAmMHK+8hVzOxm8gSTj5jZadFw1ICZ1dUV44vLprJIp7KOzzfsjiAyq4xAiSue18N4MkIylUBxrojXXnsFyxdXjM7g0ZPH5rzWag0TXTvazEJmHXdsWZsnjTLLHOg0gmywFFjbNcOofCSBnc1t438mJUk2kXE8tZOx6UkC0CfVY6Sm0piazuLK9ctYWV3F0411O3ZNqg5y+U4GIaytrKGYL5pckhv46MRlb5IWgAB0KBIyGVu9vII/+/lPLSM7nUwaRcGHf/wj6uW6HU20430EfZtNozLI5bKWfU55ZKYx5fX1n7yCv/6bXxsH48ZTZtA9wtaLbfS7I6NgKRZnHVDbaKHeqtqRzMGIhZl6mFuewTs/fxO3XrqF6amCZeI++f4pPvnoE2w+27YsW8fxHA4oBxIY9whM9LAwPYu333sbb7z/ukWtjw6O0ag38dVXD/DFp5+hXm+CfJYLc4vuCOjYZXYRuCSliVEHECDLJIynmZnFRh/DXEOCQ9GQZfGVG2UkIwmTNwKAzMp2J0VcIK9eKQeOvssQZPYx97emgV8wzuQLq6tGu1CtNJEIJ0FbJ5cucGEb8E5wis9jNmI2n7eMyBCPrjJzYTI03my2h2B36egIByzSOehidXkZ2SnH70luYwYMuJ9RR1FOaexUGhUkUzGjvcjlpqxIJzNrra88pjwmzzJsjim/lFUWlZxemDEKkWavZdzNV65fwfVbN20emPVphnVnjPVvnuKrj7+yrEwW6GCggHQiLsjcshMIzDYnAL18YQE371zD7MIcqvUKSsdlHO+dGO0LwRkWzKJByAx8Pt+CTszIjYUNxMnkUrj3yn3cuH3NAkK8Zn3zOZ4+emqySmeXGatWCGQyQj7rsoCpOykPDCaVK1WjCmH2KLnPOZebWy9MFpg1eeXaZQO7bD8KR7C7s2NgV6+lYqwE4BJ2LzOxWQStXD1BIh3H+z/7Ka5cuWIANNc+gbJSqYyTo2M8fbyBynENg97IwMPFxWUD1Mk7PELfjNuXX75n76Z80rarNuoOhHv+HOsbm6ZX791/GXfv3rMMbvJI87vHjx9bZieB1niI/NU9HOwdGNjJ/vPaTJDxPT07g3fefQ+vvvE6QqmYnUHu1prYWH+Cf//v/2989slHRuUyxhAzhYLJvGVAk28TEywuLOPtd9/BtWvX7QRAuVKy4ndP1tfRaDXttEeMJxO471pwNTDsI25eqAOZbdtq1Iz2KD6mMxKybP9wMo5BKISrd27irffex/LqBcvUpR5++O0PePrDY+xtbCFGmR2RssAFtTqk0inmrQjixRuXsXbtCmLZJOrNhmWcc/yToQS6lSaeP9qwIoTTmQIyPLXQGuL4cN8KWkYzUXTRQ3FlFrdevYO5tSWUm+Thbxq10OHmPsKtkRUOHTcGSIZimM7ztEASo/AQ49gEpXoJkXTUaEhmF0kfNLATNUe7hxi0+4iOw5j0h/Z/0qUsX1jD2qXLRt/0w+NHls1N6o1sLovF5Tk7yUCghvs8ubeP944suMfMnenpWeORpvN/fHyIk0rJ9DuVMfcM2vAEaBj4yudmcHn1GhKxtJ0CmJueM+B26cKK2VTUYwzgMet3b3cH5HMmsEl5ZCY87QgrVtUdWPCEJ2K4l0ZDjueZNB8s0sraC+vrT/Dk8UMclQ4N3KHOUKEeFt9UwUG2PRxNnNK5UF806zULCDELm0HScuXE3ss+MvAzXZwxXdFr96zw4muvvoULK5cs85k658XWFj778jOTy1CE/OMMZrWMosvs4wmM73+uOId/81f/Ge5cfx3hUAhHJ3UDz2k/tDt1tDsNNJonePjoG9SaJxiNO2i066aHCLQnUqTZyCG/uIoLV69hbnkVmXwB8fwUxszKDY8RS0cRT7nTV+asDydoNNrodoYGmPPkTzIXQsyxmlgwQ5RupFwqnxwhjKEVKCyd7KHXriASGSGbjNrn7VYN1UrpNGucezw5dTneTBASt6sDsRxtnPyBEUHY4Bi2D0BTbnR02NnjzseguStfk20VYMTUUj/BSZ8LrJDto3f42ZL2WXDiUj6x78PIDhVwLQBOyQimoxlQZwZqkD0sf432L3+4HxtgO5mcZm76IJZsWR+0kR+k3+cBQoGNSvDx/UH5IQKDea8AIiVuCGwxv2TiMvtOAZkAmJF/5oP3ApT9RBXuc3ynsAGNo98mjYn8LPlOvI8Zwfpc8+vGxwExGitmQPNH/pOb17BlYJt+Cooj0r7t9ljU2J14yKYzpvNFf+cD6la/ClyPDXdKJx4/TYBSQoyyPCVz8v/ZZtohPOGSIA3BYGjBE56Wkk8uH4y/B6cc0M4/UUYtx48Ufxx/rht+Lh5n/138vxKtTsck8PcFrlKP8tl+m32/3b9POANlW/OhuVNf2SbhGHy31qX5jMGJA17rZ8hrrfh4EOdB9BkKECiLWfcbxWGQKSvZE+jJ97G9fAbnkv8kgxpHBT1srIOsbL5D2cbOhnB6kP8EzLJfWkd2uvAcAOlOzbjgpfqtcRGI7QcBfhwgcW3mO/hOH+Mx3TIaW4BWWc3CU0RXwT6pLoyP4Skjm3LP/YD91dqWrtBaUZY477fAbZDsJTzJB5v1fvaLPz74rDHyZU19UrY+7/HfoTZo3PmdFR4NglzSGxozzbfmiL/73JMCfn7hHJIxpy/OuPuFVfmYmZ4pve6D/Own91G1R9fqBIUP3vp7Ad9j2F1A26NTExpb4XaUHY2l2uRjqTbexHN4kkTUucFezcCavccSBZgBzSSKCCbB9QbFUH8Oe6bntL647/A+rU99Lp1Eej3NremA/+N//G8n2gBscEIOUJEwnAePdZRJCtay7oIKwQLp+J1lfATp7VIG2kBkBDgw0lFRaKP+kdIPsh95n5QP7+E/CZIpLzY7uNYH4tR2dV4TxAGgwuE93BgEivkRHvFO6916Bq+VQEqhyriwTSTionlaYH52rE00M4tGQwOT+NsHlH2AS2Cev5H67/EVuzPf3I82fv5fCkcApNothaF5UoTkvIElpecLqMZKG40UD9spcJnvlsBrUZkRFHBia8GbgMfc51xsCkioL/7RAc27wFgZTBxvGS9qG9viz5FkSpson68xOK8geI3fXz/q6it3vd8HWjVnfL6O3+j5Mig4XrxXa06ZPbye1/hHbdQvtlX9Vtv8edaC5zWKMqqPMmqkAHmNbwhKNsYEO2jI8VgaN0ka2UaxYaRAGPHIEqvQcuNyle1smrQZasw1T2q7ZJLv8Q1n9lMbOp/H90RJTs+jcyzSOBiYE892MYtW72W7BjTcg8/zU1NokyaBxqwBwiP7zeuZGczP2W4r0uJ2JGu/FV7ieiH3p1cgxAAp7yiVZIaOkeub+17zT75Ft2E46gIFV0jBQeoEZkAnkswYmrbig9OFFRSKi0jE8ogwc2qaABHLEwLpMBDtAa3jE+xubuJwZxvH23uW3Tro9NEjH+SQx1S7lulJnttSvYzugIBi0zI+Z2ZzuPvSLSwtLaLXb1n24JP1pzg8IPdpE41qC4T0YuT+zGSwsDTv2k0HLcRMrCkHhPEIfyiMvZ1dlyHS71mmIwuWJLNJ3H2ZINAUSuWKAU3GhRZiEbqGAcO23lm5ALDr+FMmtcjhIWrlmm2edpQ/wszAvnEycuwJ0rB4YDIat/ax2B7lhsdy3dqJWDYznX0WOjw42DFH07KtB2M7Ek1wbZ5cwLEktre2cFIunxr4xonNugGAZa2x0Fgqy2NpDgQ30Iy81DyeGHPBNXJc7+zsYTgaYmF+AYlk0kBTbqaLS7PGjzxTdMfAjw4OrJAVgcBUMm0AFkFIAtDtXhthA7+7VvgsP5PB3ddv4oNf/hzzM/OolCr46vMH+OTDT4yz1/R3OIRatW7gA/9Fxg5MnC/O4Zd/+QF+9ufvG8XDs2fPcXRYtmJ2/+k//DM21jcN1C1MuQrehULenHIWbuJKIM0BF8Xy6jKuXr+CdDIVOKhD9DssQFcxYL90VLJ2XLp0Caurqxj2HTcwj3FTbgh0mMHdazGOYUaKGZU8EYAQpvIFXL16E93eALVq0zKXKQ/U2wxyTOdmkEhnTG7ILUyDjs4e54MO1fFRyQycXH4K9UoVpeN9bG09N8evUJxCcWbKwHUGnhgEYYYf9aH2m9LJkRUk5BH36emCywjtttEmdzT1JTMy4bIreezfdHgsjIXFOaQyKSDmMrGvXLmEl1552eSYwIVludQ62Hq0jQeff2MczgTpueZVU0DBWAeMOQCaWcak4KBMbm5s4uSgbLJESgLOQTaVMQ5jK0g4GaLT62A46iIUC2NxZR7v/6t3LGOeliH3zhfPXuCjDz/F/u4RQuMwem3qzrGtG80HgTgCMCwSSk5WrjlmhZpsTiZGX8L+i2bmwvKyy5rvMyOP/OVNy2SlI8SMMc5vMpM1aoSpXBJHpX1E4mG892fvG0c25ZFgGtc6C6ft7x1ib+fAstQJZE+ls8bRzAJpzIAeh4eWdX3jxlUsrizb9kL+cQL3fBezkx/+QJ7tES5evIzr127Y+mRBNoLqVhh1MATR31gobLzQzIhlYI/qfiqbM51AOSJoNAXZWAAAIABJREFU+dbb7xp3sBnCxgE9NN773/3uX/CP//QfsXOwbRz00yz2GFB18Frqk3v37uGDDz4wah0D9MtVWycbm+t2AoTzbEUjg9MoypYyhzfIDFGgk8kI3P/NtmRwl8HsZApXrl3FtVu3cP/lVywDl+NPAPfF5gtUjysYtLto11vGi07O6mFojHyxgEw+i8LCLC5cumi6kfue7bukwRpFkIrG8fT7x/juq28xlUghE08jPo6aUzEY9xGKhTCIDJEukof6gnH2xpIJy2B+vvEc9XIDg1oPrUoDkx552HuYnZ5DYTqPmcUZDGNjPC9tI5SK4J0P3sPrb/0E5KDf3drF5x9+ih+++h69SgfoAb0qqTQ6uHz1Oi5duYz9k2N8++QHtEddTM0UcOPeddy9fwsXL67Z6Z7QYITS/jHWv3+MLz/6EieHJawuX0QyRlqkkZ26GIdHCKXCiKViiKSZ0X8TqXTWgBrS3LAqXrfWQzKSwtrSBVy9fA1RFs6jjdDp4OBgD0+fPMbOzhaSKZ4AOjQHi4X+CEBzXXcaDKLFMZXKIJFiTQfWO0hhfmbWQGgCkjx18/D7H7B3sItwlDUTsrZnkbqFQS4GgPIsGHj5OpZWLuPSxctmp7RaddRrFTx++gM2n6+j020YpyvnmRn43B8JmhP0nwz5/2XcuHHPTphwp202ezguH+Orrz/Hk/WH6I2o48e2LzPL0tl91M9jXFhexQc//QuszV9DCAkLiJGKp9NndXue2pqgUjnAxrNH2N17jiErGPJZ1DvMsqSvk82isLyM63dexlRxDqlcAaFYHN3xELm5vNVpGEeYxUrHn4kmrijV0dGB469eXkDMKDho07iMbzt9ZP7cBM0ugwAdVKpH2NpeR7Nxgul8BhH0cXK4D0xIP9SxPYe2Am0KgfsMvnPNiUOVJp3sOq5l7hPDCQvmuYxz3ydS1qlse9m58kt8n8EHp+Tf8LeBF0FmtEAH0zcekGb+RGD381o+1z8ez2fI/5API7BbPgZ5882PC+jq5B+cZUA7f55gk+8nMROc42ZJGgmXhCJQzrXf9VZghu17gZ8vQMv52q6f8t/NBw6KxspvkR/Hz0VVIF9N4K/8BN//FzDjg1ryVwzo7Tr+bx+gU8Yq77H9KsAO5JsK+JQvov7JXjj1XxjiCjKPhSnY/I5d/SaTjTCQjMeMZkOJOKQTE6iaSrlx5Wk5yRITHYQlmIx03cmzMz/JgUGMQwtk0phI1s6AQmIIE0tkYRCJNqVk07k6zkcTsCu5lJ9vfwfFC4UFSK4kZ3yGfE0l6gj30FhpXf24H86P5o/8Zh8z4HcCnvnbXyvKoKSdyHZoHuRrau7YDhW5VJ/4neSC10svsO28XtnuPjYiXmTft9aadQUeHYe7Tt37/rPWKO8VcOu/y0DGRJA9GmBisgn4XNqYwnV8/SIsgTahAHZhXgJtjQHg1C89ozhhm9gnjY1PnSJsSj5sIh43e144k+ZW7aYeNlnimcpgPn18hfuK2ufjU2wj2yeZk78vTE4yqTFXf4VlaP3yc7M/AwBbGCI/V9FQvYP3+LqCz+Z97IuSQOkn6nPDIWMu4MJruIb9emA+HihcSHpL76SPY/vJucxv9c8PDmhNSdfwGo2d9KsAYuELHGv9aI6Eq7L9pHXjjzAl6WbNkfY/6QPNu67T+tL30hn8Tb+K1GdWR8Cytkf2N31YJt7xXp5O07v4bK11jY/aLjzQ3+dMn/xf/9v/ZBnQfJgtYnNWHCUAP+MClmA5hXNWNExRHXF+qBNSWLxfgy3B0uRrM6SA+4pRClOAmZSOlJWUgaPfiJpxqo1SwiyBOFPqjqxeSoqDK24g//iBQFQfTOMzFNFjPyVEbIcWK6/RPXQqZNDoWosYBUeNJJgaU8vKDBScxo/3a0NXm8/3TX8LvPfv9cdDBoE+Ux/Vdm1ufp81/+aEBhxh2lzOKyE/wiIB1EKRQaV7tRn5GxMBFilMRQPVNz+VX/dooQtgpiGp5/rgtMZDQK8Ul6qoKmqm7/1N9XTFB/Pqj5VvlPgGqjYiMyr6LJTTts1O8u8HNBTEsE0uKA6hZ0kxaHOXvGge/PfIGNNakrHgrxVl+J/vnxQjgV4Zeho/rR8pNa1JGUC+vCrQojHz26n15+sAX8H6ASEpUT77/IYppaix13rj39roJL8W1AgCEOqzFLZkQmvLNBlPcDB/OKiOTuDQlzW13TKrA85sbXK2KQUFawhAK8hgbQjx6FcUsUQa6VQBmcwsotEskqkZzEwv29/MrqFaINCxOA3wsGe3DNSPTlDaPUD58AC1owpODo/QrDTQarStsk+j1nSZm+SFDY/R6bfQ7NQRCo9x8fIy3nn3DVy+chHDcd+MX2YIbm4+x+7OIY4OSqiS73YSMV5J8vMyk1zFFng8meNDfcX+9NpdQ3E4zgdH++gOu3bMnEf102kWVHJyzuPefcpSLIzbd+8a+Mx3i1NRwGCtUsfh3r5lcROAZpa4NkFmudn6pj5khjsNB9I7MGOg3rBsZDP+gpMZVvk7HNDuMJOk2THQhdnPc3PM1k1YgcL9o33LXCMdAvtkxn0IyBfJA0tnGsaB7Bw5129yJ5MWgEehCU7xH9tWKM4EgUsaLaRJAIqFHKYyOReA6zgKhVg4asaMZQ2T9qHbQblWMSeBGdQmk5EB7r56E3/567/AhYVl4wT+l3/6HT799FMbO4KmHD8Cq1wrlj0TilvhJWby3X/pNv7L//q/wML9W5gcV/DFF1/hyeMNfPLxF9jZ2jeQs5AlKErgrWiRbKJy7BMB/UloZFze77z3tvFgc73s7exbVun+zj52d/ct85Fjvrx0wTi8mVHJ64wPt9OxwASfx+PQEzATwmXr9wZD9EZDzM6sYGF+BSEr0smTFGEkohHQ8CVv9k/efM/GulKtmhxV6izI17C5rFbrJl+cIDpug0Ef5ZNDbG5uGP/n2uUV3L1/EwXSF8TiODzcx9dfPkCr3UAinjIDqnpStSxqjp8V3kwmUWeBwA4pahrGvU2QkTJ2WCbPKbOSQsb/Wpgp2KkC2kArayu4ceOGrRWBFa16F89+eI7H3z81jlg6TBwfZblRvTCLkRQGDJyQS3rt0gpmF2Yd9cXBAY73Sui3egEFRxj5NI/rZ+zUA+8NxyJAhES+I8wuzeLtP3sTi6sLiMbDprf2tw/w5ecP8OzJCzTrbYTGcWSSGTvFQFttyAB/iJnUfdRaDQuUsZgpz4owW5sUShZAarVN7gvZvGV9MvPBGfgD9HsDZPMu63M0dp8T3eaJgPx0xgBoyv5rP3kNr77+qstWr9eNwoeyu7O9h53NHXDtj6xuZtiyoKe4/tIxAz4vrK3g3r07RpPCpAQVyeT95JZ/vrllgKXL3p4BzVC2u95suQzRVBpTmSySzLBhxvdJxd7NgAn1MClHclOOR/fWrTu4fu2mAcWUXQL9DGI9evQDvvjqSwPO0+lUULzO7QfM3qQMEbj++c9/junCtJ0O2dh8bv0slY5QqVUtGz+acLzlHANlTOm4L8dcTgefSweCck8KDwZcSItCiqLVi5eMWmJhdtnmY8TAD+liGPgZT+y3cXqPu5bZTw5q3s+CrwSl3NFYBwaFJxFM5wqYLU7jaO8Im0/XrQjkpDtCITllTgV1YzzNQoQ8JRLDVNFlHtdbDigmn34ymrIAX6vSxrA/xKg3NK5Zgt9T8wWMExMctUooXJjBL//mV3jjnVfAZT/uApuPtvHpbz/Boy9+wPH2EdrlOrqtLhaWlnDrzm20Bj2s72xiFAth7eYVvPVnb+G1N16xEw52uqk/Qr1Uxs6TLfzxN7/D1589sGAsi/gyiNzqtzCOjNCd9DG7uoCX33wVd1992bjCw6GYFYU93j7Gs4fPUdk7QWzMIHTcAGhLfojGUKmeYHd7y4Jq2VwazU4TL7Y3EUnwXMjECv9O+mOjTknHUhbIIZl/rlC0ooXkY56MJjjY27es+JPKiQUCjLop5vR3pzMwOiIGBi9fvo61i9ct+DgwvlDuoR1sb29i8/kT1JrU+zHLcjf+62YbU2lmQc8hEUkZpcjq2nWjl2HQkNnOg0EHL3afY3PzKY6qhxiMephfnDGZpJxSp0YRx9qFNbz28ju4snQdg97YZJeBus6Qp1s66PXbqFeP8HTjOxwc7iKZCiObn7KAB+WMFEnkLC8uLuHq7XvIFRYMhA5Fk6i0a0aTVZgrIBQP24kIIuncrzvtDvb2tzHotYxeaWVt1WSXQRAGkZw7P0G728Bx+QDV2glOqkfo9RuYjLsYDzoYdOvoNeqIRSZIZpk9OzotlCbHnfqO+kz8sMbjHZyWlC/kACkHAMqPUtadbLzzdrN8Ex9U80EGAVvyAfkunbiVjeyDGeHA19N9yqT0g6hqH9siP0FAjopME4AWQGj2a5AQweeaHzo6y+Qz/zIAyUnVIrtYtruz291RerXD7WWOIkT+nbvPAZ367NQ/C50VfTzvl6gf8vvPJ0Cd9zE1vho3toN+BP+dT7jx58XPnhaewD7qdJGoDX7cHwfU21nKgItW/quBd4Gv4PoZQjaZsFNtvMd8rYE7UUm7Uv4z9bsANHI+84fX8nmWfGF+hRJf3Ptdzr2THfXb94PYpm6fmblRkF7D97U0Vz5Qe16+5TNzI9X4CuzitbpXwJ3ap7mTj6jEKflm8g0NwPJ8Mfnr8iX5W8lRHC9eKx5ufq4kRQFX/J7vEoDl+6bylSXHp75cMH6i1+CY0+bT2Mv/lL/s+65nuIvbR+Vn8rfmkm3QPecxArVFWI6eJ1CTnztf5McF/Pg8jY1hVME6VhsoD/JnzS7pu+Q02aQCbnmvPT+QS19v+AEJZkBzTDRv/K35cH6yS7yiPPryp/mk/eRjVOq3nR7tds2G8gFKzZWAXOlEfi6Zk9yzD8IvhIsI5Gdb2G5hjZIXPc+XafmXCrDppD3fySK/wlQkD2yHH8jy9ZX6KtxD/rLfR60t7Tc+HvbjtX4W4DNdEND38NkKVCq4p/XN+fHb1u+6jG5fl/lja7a66KkCtgi1S3uc4VCBftf6OsXXWByaJyaspgJTY4Lj70blNTabxV+L/ruFhSkAw3fQHuYPbSL+C/3d/+woOOis+UCRwB1FZJn5fH6j1gIUuKeOnAmnu0cgpy/AUnJ+BU2Bun4ntPA0WFJ0AsxZMZk/mlgpRm1iAskFlAqs02YtSgMZHv5mdPqOgEdIm56ebUqWx/+DzdyEPgCqfOBWEWH12TeEtNGoD7pP0Ry9y1ey2pD02fnx1jhrMWoTUUaWD5RpY9EzfCUgY07KTdfq/QKc+R6/vf5mpQ3H74cEVkqHv6Vg/MiYAE8pdy0kf7PTBni6oQZt4TVS/monf2tDlzHlj5XGU231+/enFjHvlbLWhsLPlAUrpcR+2CJOENBya0LyRjBJbfAVudogudXa433K0ND4+O3V/6WYpTx5vzYuyauNWZAhoPHS+tBYaez9Tcs3JiTT2ngUdNGGILDdjLfAiOA7JANcG7bBBUYsn8N1xucoOCCjVvrJ768CCbyG36u9er/6o/Xlg//M+LZC0sH7XR9dWzRGfI7pFFJ3GLDtCgFIdgm6Oj1xxlFmfQkxi5hZ3SkkE8yALiIanUIsXsDc7AXk84tOZ5FTOZfGfCGJ+IgAdBfDZh3dagO142N0qnVsb27b0WMWShsNRgZEW/X0eAyDMDPE+1ZwjWD2latrePOd13Dx4irG5HKsVPDixQtsrD/H9vYujvZPcHxcAhkZZubmwCNAzORlJJjAVDM4IkMQzPTEgJkeLkhEEJZOOueMPKoEVpkdZ3LFLLxCwTIEf/L2WwbAEMjZPdjHxsYG9rb37BkEvAyYYdanHYVyGyrfRR5lZtnevXsXF5ZX7PpMMm08r59+/Am+ffDAMhuZSWjyhhFyWVcojPPFSD7pKQhoEqTi/b0uKQLKlj1O6hFbBxgaCJabypoTYZltnZ7xIHNOuE6ZAUvwgtmyzGwkuEkAlRnifG63w4IuBF1HyE3lMFOctnVJUMUMoxCvzTgKgHzOjCtSgbTazCQL+NHDQ4QSI+Pu5TgToCPwW6vVjcO5kC+Y008qDOmaVIxF5lhVHchMJfHLX3+Af/M3v0Z+7TKOn6zj008+w29+83ujE6lUmLHuAJZchgUEY8YzSpCYxeMICBAM/dnPfmrzxnfs7R0YAL21uWWZfEdHPAo+MM5xjutUlgXsXCE/AoDMLuRMkMMzkWTA0jkJBAYr1abJ//TMAmam5w08JCDIAlMEGu7cuYO/+PNfY251Fd1aHdVaxTLq9/cP8WzjubWFGaYcV8uajkdxuL+NjY2n9r4/+9m7eOe9tzA3X7R+Ekj8w2//aDLKLHYehT8mx3jY8aoR2COISiOI88x5MlobHrGLRnByUnIyaTyoEwNICtNFm0ejErlwAZ1u12UshUMYdEZ48fgFdrcOjCObGe8E9viMqYAvm/NeKh/bWGcKWRSnpw3cI7hM7uv97UMDF7muOc7FrKN9YOE4GnfkdIwlwxhjgPmVebzx7muYXigaME6OZdIRbG68wPqj59jbPkA0nMIcuWKjCZDrhMeBGaRhlm9/MjBgvcjAxqBv8t6oEeRvotvu2e/pXNEAz3QibfNYKVfNMUxPkcqChVSjQTE+VzhtZq5o2ZME/W/euWmUNr1e157F+8mFSwoG0usw6JRJ5dBudawoXXG2aJQ60VQEaxcv4ObN6wZAs63MgKbxTF3x8OFDbDx7bnPI9UenhuuaGcj7hwemCxjMmJmetsz6XHYK0UnEQGXywlOG6KgXCULnCkZdMDe/aPsLeZ4ZPGMfT8rH2Hr+ApVKOeDJLhgdiNkKAycT+VwBa2trjmKIlELDkf3mfFKPsuAcs4bJpUd9RBmjDlb2Et+/vOxAZcp1q1E3DvutnW13hDoStz1paXnFTj8w25V6iEets+ms0RIxyNXr9LG7u220UqREYDYnA4RNznfIBVSTxh0ft+zYmVzR+Kx5goI81Fbsst5EJppCKha3/YMAJAOM1XrVOJiHga3CjFlSw1y9dNU4tZvVtv3NrBiC4aTgIO1GZ9JFudfA6s1L+Mu//TVefvM2QLyFCZgl4Mm3G/jyj5/j6YPHONjZR7Nas3Fkxne738NR9QSza4t466fv4PV3X8f8SsZFZXkitw9MukCr3MYXH32Kf/p//9Eyq2NwgH5v1MWEIh+d4KU3X8Ev//pXWLl80eYsmeDRUWBvs4JvP/0Wjx88QqfSQLPWtL1D3PY86dJsNdDqNqzeAOWaQSnOJakGC1M5xMjXHUkizkDccIKTagMXLqxhdfGCnWJg8JHzTp1tOoSZz4UcBgz8RFi0eGz8xwSgr1y5gdULl1EsTltwldRAjXoV+wfbKJUO0R207DQGs6BHw7GdSuHJhmJh1sDu5eXLmJtfsZAZi8GSkqXVrhnFVbNVxWH5EL1B2064FGamLWCxub4JTKK4tHYJt2+8hAtLF81WoZwyCFFmYdFWFcelfVRrx2i1atg9eGGyUZjOGVhM3Ue5G0ejuPXSS1i9eh3xVAGpbB7xVBZ1ck3Hx0hOJa39DIjk8wXTw41qE4dHe6jWSlYjYOXKqp2koN6kLUw7y4BDBrFaFTSaVVTqJcRjYwwHTdQrR4hMBkjGGcwcGHUMKQzk98kO5V7A58hZZ/DSt/VlT5MGxoLagW8gP0T2s/xX376VjyabX/6Uni9wgt8r61d+gnwD2aOxc8kSAtwEBCm5y4FBLtvM95WYLU79JPtZPgTHUf6MgVojZ9MKaBIXNk9z2RiNfgyE+v139zhA8TxIR70qv93s2SAxiyd9ZcurLwL6NPay62X/yReQf+n7q35AQKA6nyPQSPa4/B2Nkw+2KNOWgUllRep03qncBPV0jMYvSECyftFiJCUHGbKCBD3ajqHREBkr0B11GeRMPggAaL8f8vd4wpTPU3YoM1zlF7l5dHQPRj/oZVXKl5c/Y3Mxpt8dRz+oQ6MxEoBmdkqQgSwAUpQMeg71mrAQ+U7Ca9geriH5W/LlBZJSRjiO6pvwH/mEflBFvpthJkHAh/2TnyffmPukggoCDtUeAdC8TycdNJbyO4UNqM1mFwaAOq/RWhFAyedonvzvBMaTvok/Ao6lJyR3Fjz2iiA6n8YFD7SWpReEJ6itNibMJg3WjfAWm/+gmL3mST4qbQa9z3ReAATKt+d8WSKER9mhNSC/Ve/n36RWEIWDPhfm59ZXQD0TBESkZ88wHgeYawzVXskS7W3pBGEuvh7SfcKd+LdP6cDx9dcy2yqsQrQ2yq6WfPK3AFzNGz/zqS00F52ewxkkn9LLGm+OkeRYOpj3SgeFg6QprU9/nf5IfwQYofQTn6s94Ty+5uMbPi4i3S45tvYE61dBFuFPajP7zPZaEmwQ/PKDOP669NshjGc8JK1PFEnWweDpPvqepJULEtVIz3lep/h7MfWcMsvZL2VkUy5o+4X+9//hvzEKDmY+C8ARQCal7BSLO6YkYZZQaUMToKSFqwmkYa+B0+ToHrdB/ziD2Z9AKU2+V4DQ6QYXHA0Z2ZHiswxkCbd+yziQ0pSACWiWM+oDVrpXxocyViTMWlw2FlEHRumHmUOaAI2F9T+oQitjRwqQG43aJJBQ/WabJEC6xh//U2Mi4KjxN2G1yQxwRtKCIyQaKy0EAWxqv4BGKVBF3PxFqLZoIUrApXx9Q0QGi7+w/cXgb0hqv+5XG2RInV/c6pM/P5JdbRCcX4HO2ggkm5wfOYZacPpO75QMSOlpbn0DTe3itcraFlDM52gOZTgKmOZ9BEB8w1jjwTHleKqStuRfmz3vVds0Xr5i9OdP10rxSC7tvePxj46B+O/nuBm1QVCdVmOivkuW/LWltaq+6m+NqxSqAhaSQ33Otv1/bL3nj+RZlh12wkdkREZ6n+W9d11VPW2me3pM78wsZ3d2FwNR+iDqi/4CQRJACSIBEQJFQPyg/0ICSQjSiuSSuzuG47pnetqWr8pKb8J7HyGc+34n83VqEihkZcTPPHPfffeee9+52qj4DAfuRg4pL6STtAb5XF+hakPzgxwaH22OGksHJIUtI1VrjwA0r5MhI6OOoJ8zEBwgzXZZQCqobM1iNfxehgDpBaKRJEahKEbDGJKJCYyNsaDSJKamlzE/R4A4ZIZ/OpXEbDZrNByDWgOjZguNYhG57W2M2l2sv1zDzsa2UVeEBiGbk1Q0gWgqbsdsh6zqFAGmpsdx7dpl3L13E9NzkwZg8Tgxs55IIUFQMZcrYW/3AO1GB9Oz88YD3SaaSbA8Ebfn2KZEvTQYGvhGegxuODubW9jb3bWxuXDhAjLMCAtHLKOUJ1EuXrqEN99+C1euXDGAzLjkOm18/vnnVoSMTjkzRLgeyGHp5sNFvilrs/PzlmX64MEDXLpwwTbobrtra4TF9X7xs58bCG1tCDkwO5F0PK90bulY8J3c3AjwsOCY1h/nhbQLBIMIEDArliDbwvys3c8MaAJWkldmP4+Pk0YlaRQcfLbbPEmTkzJAqNEhkDqyjOulhUUbKwLr7Cefwz4x6zaddQYhqRh29/ZQb9edYzoWw/buBtJjKaNdIEBLXmTKMwsXsg3ZyUlUeNSex/fJk5xwHJecMoJeifEYHjx4A/fu3TcAlKDtz3/+nyxj1DkHpFpJWUE2Urbw/5yTUiFn2eInTi7jrbfexNWr112mufFdFw2oEHjI+SKXIYGa7PikAY+cMwLQpEWgI7a8NI+5+Rl3rHc4xP5BHhtb29jPFZGdmMHcLAG/hAFnHJtoCLj/xht475vfxsyJFXQIQJfLqFZqWN/axJdfPjI5Jegvw5nvKRX2sbe/i0Qigne/+RZu37mOK1cuGU9rKB7HR7/4Twa0sHDel19+aWNAGefccS4tu3jkMrb6rEA9cIAxAw4H+ZwFTaq1qgWWJ7OTBiDxe84h+X+ZqUpAjnzi4VEIpYMyqvmaGfK8rl6pmWxMZF2xPo7T/sGBgTs8qkuHn2uDAAnHqVKo2bFzAtDMZpnMTmFxfsF0DGlSmDkdT/GodA+rZ1Zx+8FNJDIuw5bjT2oBgjqbr/ewvrYJ9KMmjwTDHM1f37JQ7RBlFDhz5jTOXThvICfn+tWLV0bP02FAIV8Cy6qx3SxySdDLuLHrzDSJIc6iSum0rR1+np2csH8cRx79P33mJO7dv2vZwPyeckIAmTQcrwh89WFUNdVy1XQZCz2SqziTTWNxcR7LLIi6NG90McyC5lrlmqQcck7Jscx2EJCNxxL2HYMk7CMLllJ3XDl/0QBeUr1Qjl8+f4Vnz15YG8LUcVHHQxiOuKwr0kfQ9hUFWNcrSGXz2XAAvSEPLLbXdAFjHdtlAT3OMUE0AnPMWDeHKeH2buoCBtB4De8hAE3d+cYbbxitzaDXxccff4y/++nfW4Yq9WG338fSygpiURbYpFzF6Y4abQK5sxmw4LPZLjphXHNc07v7OzZGDGqyPzMz04f7FPeLTDqN8dQ4WDiNJ2rK+QKGra4FS3gyg3QTDCTkigXLdI0Q3aKNMhwYn/bli1cwPTFtXPVsE4F+6lfSh7RHbTT7bTRHXZy6fB7f/dPv4vqdm8axzYBDeBBBu9LA88+f4tPffmIBiWa9iU6raePAYrbFRhkLJ5bw1ntv4/q9m4inYhgbi1mdAQZrhgx29UJ48eQ5/v5v/hYvnq5hanzSCpe67Oc2YpkUvv2Db+OtD95FZjoKRIFB1w4QILfTxbNPnuLRp19g1Bigw2BhpWpj5LKtWmj2GijUChiEegglIxiEBibvpHTgNhtn/vAojmGzi2K+YkU5T548hdWFFTtFwH2NNmU+lzMAn7JI8NfZBSG0mkTTw5idnMPFi5dx8sRZy8oncFUk/dP+HrZ31i3zt9mpI5GKI57kaaoICqWKBR948oiBiZWVU5iZWcKQdURYBLNacrQhBOPRw15hz0AI0Kk5AAAgAElEQVTs5dVlyzSnvnj2+LlltK8snsClS9cwP7donPWUJf5jIUbqnULpAO1eC8ls3MDgg9K+neRIp8cwNTuDWDyBSCKJi9evY36ZhRonMKCtQ85kjNAPseBQHX0u+vDICkaOjWdYwQL9fscA8kGoawU0uVb6PGo/DFuAhfsb9z7SOtXqJXR7LJjbRrl0gGGnhuWlGYzz+0bV+LLpBCtR4xCs6rXNfjjyLxwYJ1tYIBhdN9qDAiwEGsnO5zqTLct36HQe9yQBqrJZ+S7f3+SzaAPId9D98u/MRg04YeUfHfcvKEvyr5QdLV/F7NeQS3iRDX5o2wdcneqPEqPkw/MEkiUmiRovAKDlm8g/9v0z7iE+gOL654o0+uNifnL7qIiufFZltsqGp+5gX+SzuT3ZnVZinwUwHYIhATgs21w+wx8LAOg7/rbiWZ4sKBOS7XB84QHtRUBhYX7OMcoW8r3zvbQL5CNHeHp75PZ1tpn9oH3rfPsjsF+nr01mAipKPoN/8+QO28hrHLDoADGe6vBxEs3HkZ/CWjykR4zYaSB9T1kwOjyvfpMPLLKdkjXeE48dFQD0gWHNkdbM8ffzcwHOAk6FzRytLedLyd/yn8n+cx7ku7sCzs7f01rmff7JdT8JSqfM2AafisHHcTiu7C+/98dE65nPF9gq3/BQSQT/6R9yZztZ9XECs9GCTF++SyCggH/5g5J/4WDCRGxdJ9182FwEHMkGjgaBseNjxraLwoPv4ckd4VXCHBTI4ThKJ/k6SIEbtpfJPPJZTX4D+jq9lxzyJodBEpLedSQX7gSE/vlBB7/2mfk0HoXP8WCFsAzeI7xKIK9kSH/LJ2e7BU4Le5IeVBCD+ltsCdITFrxR7afIEf88PxPIrH1CWICvc4Q98BrScOl5vqxrnHxM1V9fwj94jyhAhO1oLKUfhWloDQqs59+JYP0eX58aB609X/dqvtUntV9rWrJi/Qz0EQFoK1pK/krTey7AyeCvD35L70p3+bqG76Ec8Pn0JXlf6F/80/9+5CsSMyiDY/kSQoeSOy4hvUALVpspO6jNTgi97j8O7mnBsZEUcF+pCmzic/k+NlILQ5urQFz7e+ii11IOAsm0keo5/FybuwaH12iDVxTwOJil/vFeRQj0LF8Ja6K1mem74wvNiqsFRoe1kdXSg41PbdU7fQDaV+58tgRY4KAUguZFc6XojubCf44JcBAh5DslLH7/+B6Nvz73F6UiuZp/f5PQmPjGjABFAd+KAqm9PkioxavF/HVjyPVYG62Ui9omZU+j2gTd4wiXItA9AisFdPgKQDKj8ZOS0fhTXo7LvdrAe6QIdL1kVd8xU1Jjr898EFebMdumzfVI+btjYr4MSDlJRiTrUjIyZqVkyJmssfoaMBtEEXUsylfAaov6qfWo9muMtAb8NXF8A9O8a6Pks2Uk+4bCcdnTc6Rr/DWjOdO8aHw1BtpkzDAIIpxa27qWQKO1P+Z4pbSOeC+vOTSU7GhpyDIg+cPj6rZxxOLGqRyJxNHrRxCPjWNqagXR8DjG0tNYXT5n3LfMvotHI5hgsQjy9DEjvt5Aq1iyDGh0ew6A3to2cDMWosHVQXgQQp+VqGIDKwDFQB6znu9/4w1cu3YJ4Qg5HAsG3BAwY1bp2otXyB2UDIypFGuYmJpGjEUQkikDp+hYXr5xxQoz0em0zbHesKJcrWoTL548w5OvnqBWreLE6ilzrkc8pl2rYTybxs1bt3Dt5g3LUOSxW44Zn/HFF1/gk08+tSPr5La1LKCuO/ZKp5rXEPQiMHbnzh3cu3cPp06fBng8tDMEEmE09or4/NPP8PvffIQvP/8cB3v7ljXGrNzpyUk7Nk6uTK53AscXLl00WgkCZqSJIFiVK5QMsDIwq9aw7AEenV5cWDBaEQKgVmiKgEQqbjzTHFeCD7y/VKyY886sHwLGvWHPwBzqF4IxLhM7Ehy9d1lZ1r7paaTSY0YrwGxqFo3kD8EFZltSdxI0XJxbtD4ROCtWKohFI5hbnDPaBx0f5HunshOIRZKWbcxsXbZ1emrW+sqCawTu9vM529v4OYMDMkatSGCnbUUUGaCYnnEFJW/duuMoFgYDA82eP3lqmfP5fMEMXjpx4tMzAHwwcIVUeq5S/ZXLF7CyumTjxbYyY/XV6w2UWNgvksBYZsL4kVUkj4DJzZs38Zc//onNPWWD2azku+YYkf6DYCP5VTk+5DgnGJgj4FApgsvt9p0b+MZb9/Hw4X2E43FbL59++qm1m+uFmdzMxuUex/4bOEdbIe6CSLFwCIsLM1g9sWK0CgwmkW/4+auXRvuwvb2D7MSUAxzT4zh58rQV83FHeB1VR7/dQ7fpQDxmr1YY3CAdB4/Ze+PJbFbjhGRgxyj03f3dZsuCLASh+Vk6lcFk1oGiTodHEIqNgOgQ56+cx+27NxBOsDhKx8apXmqg3exib7eAzdc7GPZYODZpFD3G3cYCSWN0nodADLhw8Rxu3LqO5FjKMqD3dvbx6MtHdsSfQQ+CcnS2s+lx0zM7+3sBtyF1pSuGSdJ6Gp6ki2CAhDqU4Na582dx4tSqZZ7ztMTqiWXL5j7Yz+PF8+fotXqYm5lHp9M1EJPyn5nKGgDNtTYzS+ocnjyYtnmqVFz2NQMSzHZ2Gfe9w6xVnj5h1jyBEWbmvvXWW/j2e+/bmivu5w1QJ6XME+qtJ8+QzxWMGsb2OzLJdrtWCC0ScacVjEs04GQmf7ZsXQu0tJ2zI65/c+StSI0r7jk1M23toh5yTrOjaCPvNoFl7nPuHWkDXL/5zru4deuWrZeNzdf4P/+Pf2WyS9lKpck/PWPgDrPcuA7IRclU2NXV00aHw8xN6i+2rV6vodltWvZqqVI03UuQngGAZrOBOvU3uUm7fWQzpCGZNB5pyipP2hi1hOo5DByAwTXC8WC7yfdOnXhiecXAUj6LekbyXeO6rJbR6rXQjQwxszyPu28+MHof7p/MHudJFs7/088eWTCSAHiSGcGdlrNBeeg9HsHCyRXceXAbt+/eRipL585x8FfKJTRrDQw75CzfwSe//R3W1zZMv/HUTHI8hZ3CLtLT4/jBX/4pLt+6hNi8y76uHwC1Uh2l/TLy63vYWdtBpAd0a01svNpAuVA0PvJoPIpyo4RcNYcz187jG996C3PLC6i1SZezg+J+AaNmD4NmH4XdghWFjIYSrqDhzDy6rNEwcIGK3e1tVGo124MojzwpwuBCrepA6sX5JVy9eg2nTp+3QAMDQBzXerWMQu4Aufw+DvJ7lj1MmgTqDc6D9h/bLxZWMb+wYqevSD3DoBaDnI02aWkqeL7+DO1u06imuKeTRmZrfdt4qCfHp23cxqemrb0FnrZqNA3MJSjCjPhENoHr927g7JWz+OrpE/z9z39qmcwMoFgQdjRChnt9JotMZhajUAwtUgoQ1By1sJfbsroH9WbD1jV1AamgshM8XdFCd9jEINo3G4inf3h+dDw4aZHJpA1cLZUI5DOrfA9bmy+RCPWwsjyHaGiAarWEasMVKvX9PgOuug64lb/jqj4c8dEegQUOSBZNhnxM2Yryb+QXC8wTWOQDO/JF1BaBz1xDAp+Pg4HRIDPOd/rZZoF6bId8Bv6Wre18cvL+un3j0OYOKP1kQwsk58kQ3S+QSclF8lH1LtndsoU5lvxOPrbvb8v/UFYm22VAUcedahMwJH9c/ojsebZP7xE/L/Uk20Zd6Cfc6Pi9AGr5kppjs+eDDGz1hTqZ17NNOo7ug9Fqn8bw0PclR5t3slqy5OMe/H5iPIM+qY+CbGzuuT4gzvcaABZkutP+0vvNtybnuedT8Ei/xkg+je9vs/6NMAp7D1Mghi6Iwn8C+vhMO5EX0Ibyndy7hXnwmcYRHHb7lH4k9z6Q5PvU/L/v0wo3OY47+POtMZXfpDnifHB+hEHoPeYfDAa2Xwosk++va3xcQ0lfBvAHwQthFuaTBQEagZVau8IetF413/4YMAOa7+Y9tr8Hme5su8BWjZWAUX89sv3yz7Wm9T6b5/D/v3CejVdALSrAjm2zfTnIOheloXQMfwvnEAYjneDLk9osgLZULAZ2pqOMYVv5o3G0xIUgIKM5FZ7nrnP2vvSN5lrt8fWo1qvazHHSCQ8+UzQSkjGtYcmDxk34gzAJzZs/j2qj9gYFOgSC8rcVNIQ7Ke/jVnyurpOcCRvSdXyn7RXMCA6Ae19v8/98LvvE31qX5ncw4dej8PV1vNrCZ/vBIs2bMDHJHDnoJV96p/At7UfH5dLfa9geyav0tfZJvtN47pk0wwKEo4FlQMcTscOEWvplyoCWDvHlg+/W+hRWI91k4/C//c//2HZmNkKCoU1SwugE2B3rc07RUdRMAJyEUwtFG7eeeQh4BRExNZIUHFLS1uGgiirfReHUERl+J8Wu6IUBqORIDIRBm6EAPB8Y1PulqPU8LQpt1L5yl0LX+EgI/I2Yn0mxCXA5HpH2wTtGDvxNWBQAWkTaDASS8VlqswTDFywdn+BnGlM+Q8DecaXnb46aMwmwP4dS+D6wq3HgbwmrhF4GkaLLfpulMLQB+QCgDxJKYWqRyzjxDUm/rdq4tYCkLGQs+mMg5eS/TwrDb6vm4XBH9o4w8ToZqHwe3+vLpGRKcqAFJ5nmM30ZN2UTFEHhc6X4FCmUnElBaYw113yPxkp91RgK8Nbn2iCk2A6VEgudeRQYUnAyOM2YDOgw2B6/j5IRtU/tlwzLgGK/ZbRqHfI5/gYumRYArXGScaz58GVU8yzjR5uY1onGlO2Q7KkvihITRFAfpd/cu9zGZAWlLPPZZbbp53AjGrnNisWHbH2wKEiwMfVJXxFNIBJOIRbPGvczhswYSeLM6cuYnpkzIKvXbSPc6SJKHTwYol0po57Lo1WpoJzPY3dzC7n9AzA7L5PK2HyQu5bAaDfUs0zamZkpXL5yCbfv3cTSMkGe1mHmLp3fve09PH/+wgrVHRzkUa/WMTE5jdnFFYTjMTS6TUwvzuLd77yHq7euIxYUdyUgWitWLVvu8adf4ne/+RgbrzcxNT6FcxcvWPZ0r9/H9OwUHj58aJ/RUGN1ZGUAMhOVABABXisWZuCf24TL1bqNH40Bgsak7yAdBAEUMxD7QysQVdzPIb9/gPVXa3j94qXxbLKoIZ1W28jCLCrE/Wlo3LRXr1/BzVvXMT07g2qljs2dbezv5wzo3NzYtqzwJgtKxeJYXVnBzOzsIW8tj90TxD59+qQ5eNTBBGEJQlfKNTRYyA3k3Rqzfpve4cZsQVhXOZrUHdy4CT5nJ8kBGkWp6go2FkrF4FSEM1Cq5QoS0QQWFpYMlDR6i1LRMu8IXvAYM9vgKEbaxu+bTowbj/Lc3Iz1kc4EgXXKHsfSMmq6HaysrBjAqzVOwJpZqcrMHPZ7mJmdxpnTZ7G4tIBEPIlSuYjtjc0gy9LRE1hWWjp9WMST1D1m3A1DWFqcx/17b2B1dcUoScjn/PT5C2zv7oHT3Wh3jHN8amoGyVjS3l8vVXD27Fn8gx/+CNFozNpOoI5ZT8xU55q7cOGScfUyM79erxpQt7b2Aq/XX6BQPMD0TBbf+953LGjRabbw7Nkzy2AmlQKpWthHq1ge2AjFiuOZVrB0bCyO5cU5nDp9Au+++66NIQua8prHj5/i73/2U+zt7htwRACa7WHBHwI4BIK4lzcqZQOPmblsc1+jPI8McCNAx3EvFsp2ooDzwmxAZ2Q6QHPQ6VmQR9WlI6GoyRLlmUCQ7SWhPmKpCM5dPod7929jbCKDXr9lIG/xoGzcz/s7BRzs5tG3A2FMfYZl5RKAHp/KIJ6M2HF1AtAEsUkLQ5naXt/F73/3B+NCZXb9sE+HNmSFQPP5IhptBz6wcCZtQBY+pAwxQ5mZsVPTjsqCMnKNHM5z00YpQRCaJwvOnTtn872zvY1up288xOxjve644CLJmGWEuyKb4+Z0MlOfP1xDDNCWqxXLIi5VK4f7p9unXLv4flLEfOu99/DB+982I3lvZ89kqV5hcbm9QxC6UCwZeDaWylg/SEVDrmzZB+Sht4KVUxP2XMqPUWmUazZeiUQSCwsL1l5mKht9SbdjWfZsezqbsXsInHJ++R3lmvc66qyojcv1q9csc5/AHPX43/3tT/HVV1/ZWFE+U/ExZLKTBljzFHCIqbwI49KVG7h8+YpxpHNPY1Dm1auX2D/YtYBju9uyYpvsAzPzeA2zjEuFgt0TJ38xHa9e34DpQbsL8kBqvydQxb2O/SNXMedVfN7sH9cwbXo+n6cpOA+VZh1be7uoNKvojkjNEMbi6gqWT66a/uN9Y4m0gYwvvnqMrY1tK+Q3Mz2JqxcvWBFHAvXp8XGMTaSxtLKMK9cuGUULawpw7bMNLELarLeQPyjh5bMXRrPDMT195gwmZiexm9/HzOosvv/nf4q51UVMzJFaYmhyzIBEp9pBr9pCvVBDs1hDfmsfuc09W3sEsElRU26VEcvE8cE/+A7e/8EHiM+xKDPQqTl+/Np+BYXdvIHYTz79CoX9ogWDJ9JZ4+XmuHKM2V7KFEFenhJgsId7fbPStP1ofnbBAlqTk1N2YoIANE9A8IQI15ZlIRcODHxmIT/KEjPNGSSiDDHgQuqOSfJBxynPCQsQUQbypZzxJq9vrWMQ6iNLAHppxfbbRsUV642GExaEYg0J25NyeePZ56kiZiR3hl1MLc/iT/7qh3j43gV8/iiHv/6b/9eKeV6+fNmAfcpTm6c4qg0LsGey0xa8Yuy+2SJ1x2uEomGjsWHtBAasaafwpFaKqpAHrsZgQP3u9r4FXlt1d6KVQSjqA+5F9VoJmxvPDYCOjDoYZ3HDPgtcjdDj7wC80BrmWPFkmex1Z6s5oFbOuWzyeNwBNwYGBkCCbEWuWRWyk/3s+36ya2XL6n1sh/mmwZFnO/HlgTS8TgAQM6DNHgpACT/5xLd5BQiJE5XtsPdFjorMGfgzPMo6lc1tdmxwgk8+iEBEficfXfav2qJrLHg9ctzGAnLUdyWosN2+X6dEKz5f2Xe+XyY7XvY9vxOdnoAocSfL72H75Guzbfxe3/kAktrG76hrTQeSnzkAieU38jol+Eh2bAxtC3WArvxbzYU+c74F7Vh3YpM/lBUC0AKcJGv8npnPbA8BaGVLm58QAI1sP9tCSicfEBaApT4RgNY82diF3KlLtcF8EI9CkP3m39T5sgNVFJF6mei1fEb5dxxXjTXv83EPPt+fB8qD/Cd/DuTzq11aX5QX2/cDIJVjYScQg4KhOq3MZwkoVrKP/G3Zbxw/4R98pnxerV9hBVq7fLYyrbWOnS3mfGD1zeYhyB62YuwRZ7vRr+F13PPdHn+Eh2k9SofoeVwzWvtaH5J9trcX2Am6XzqEfgB/9By2UcX4DBAPAkpWqD3QNXwX+yrQVX9L70mGBH7aPHrJm7xe2JWzVSjbbt3w1KDmjdfJHyYoqSAH++PrB8kVn+nLAa+Tz0554D3sh5JNfQxO4ymMQdiZr2v8MfexHM2tcCHhKryX13FOyQHtA7dqs3CK4/jDoR8VJI0yYKQ5OsI0XVCH7WK/+Hytb+l+6QiNhXS15lx/C7vQmEjfCYCORRz+oL/VbmFikjWtCa0T6WLp+qP5dDiv+iQAOmoJFX3LuKddSb3Feadtpr3Ulwtfd0ovsA9a/zpx+LUMaCk7TpTAFhr5GnRfsQnAEkAqA5afC+2XEtKkHi6uQABcI90EKsrB+wWscSGpkic7oYgV/6/POUC+wmY7tKloUAU6+e3Q0Q5FeHygVpsNn6UInG/cSHm5zdxFXaX8/L5ImPxnSzD0nb/xaXH5i0AL1xdQH6QWr43fBilSf2HISFLbJdg+4KhnSIg1p2qjFqrkgM9SlowWtYwIzbUieFrIAiX5vYwWKUT1kZ9rA9KY+OMm5cNnmnMcHO2Q8vPBTbZdIDH/r0XiG4tShhovvVOLSGMlBa71wHfTYNeGpefzHTJytPn573OGiCsSwOxS3sfr/aMz7IOvZP21p2dpDPlbSlgKRps0P9d4mF3lZd+rjbpX61UGhXSAnGdtaHyfjCjLwgzGWO1RWyXj/ny5NeNAbf4jaONv1tIfCgxpDvRba9pXqGyX5MMfQ99o1HulR3SP7jtch0FBUMkAaQNsHLyMCG1stjaHRxkEaqOBRkMat32EwnEkE+OIRcn/ymr1pLSI48TKeczMLFhW0ojZj+02UtSHrSbWn7/AxrNn6DSq2N/dRbvVsKJg5NxUZWhm5FH5l2tlpNJJzM/P4vqNK7h16wamZyYMgOa80dgk2LqxsYm1V+sGwpIXt9fpYXZuAdnpOQzDIXRDfaycOYH3P/wWrt29iWQ6YfNC4Ltda6BerOL1k5f47ONP8eyrp+i2ezh56gzi2RRC4bBlLz54+BBziwu2sfO9xp2cO7DfBIwJCApg4RF/roGNjS1Eg+r1p86cxr0H98HfWss8+t0ioMs21GpYe/Icr1+9skxhgvDNigNIm60qwlFXGG1qbgKXrlzEjRvXLTORhhuzWQkEkkeTGZlW7K5cwbA/BEEnA81p5DXrlnlFAHp1dRmzc8zGdHQFzlEv2XM4t86on/oaTx55qQlUs/3Mfrt9+6aBz7Vmw7iACUatbayZs83NnDyipXzJgT7jkwZAW3Zqp2m8m8ZPmk6iO+g7iopSFY1mHalwGpMTE0aJcenSJQOanzx9ZEDdYOSCtXT2L165bCAIC5pxPpnFzSzwV+uvsfbyuRV37LabloWXGR/DBIHUWBiNgIuPezDliCD1eDZrR6WZedrimJNeC2F7/jcevomVlWVbhwSBv3r8GMVyFVVSyoQj6HbYl6wB7RwfFombnp7F7Rt3DQCjXHA9mTE1Ctm1N2/ctmcTjGcWZH/QNrksFPfx9MVjyxQkdca502ecrOZyjve3mLffcpiZnU9DsNXpWCbtfm7f9utUMoqFuWlcu34Jd+/eNU5zZpnSuXjy7Dl+8YtfYHtrB53+wLKbz549j3jCcea1210DR0llwqAKC/+xDQTIeNSeBfHYP4JK5XLFZFx8ijTmTb8jZAU1yX16WDui6+wXAphj6VQQzOkYAE0O6Dv3bmPp5JJlI3Cc9zb3UK+2UCWgli+jVedx7JEB0AQIjWN+ahLJdAxkPz9zdtUyoDPMQuz0cbCTw9MnL1Eplu1ofyqRMVkg9zcDVZRTzimBTVJjJNNxCy65QEMVqfSU0UNQ9zEANr84Z8B4Lrdv6pfZ+QSCK6Wy0bVYZkzUUYIRqA/Fo46eJB4Ug4vFDXznGJPTluAgOZXVBhnbZMRIBMX+CNixqCEB6Pe/+S2MJZJWsI8yUCu7YpkvXrzCxx//HhubW45TPDtp72m3W3aSgcCh2bLBqYXZaaefOH88UUC9UW25LM0TKyeMD5yBEbaHARdm11PeSP1De4Rc+mwzTxu4YpekXnCAB+8hMLu0tIDVpWUbSxU6VbZxLJIICp4yy416bQrnL1zCO9/8AEtLy9jdO3DFC9sNvH5NupynFqChw0gAmrQ+PDIZi7sAHcFbyqyNX88529SrBlixojl59Uchc0gJPDPbmXQhbDffs7m9YePIMSGVghUXioYcRVM4ZJny5VrVitORyzqRHsPM/IIB1ZY5FomjWi7byQTqXWZiLy8t4dTysuktgrKkTDKQfyyBi5fOW7YsqRr4Xuoa3sfAT6NKapO88VgbD/n8nAHXvWEfK+dW8c3vvo/0VBbRVMx4uWvVBgq5AkK9EVrFGopbB9h7vYXCbg7xftioSWLJGKrdBlrDNhbOLuOHP/kznL99EeEMkSVnSbQLQzTydeS2ciiQe/3JGvI7e1h79tIoX7j2+Y8yQl3GvZrBCv5m1j8DO4M2aW0aGEuMm47mmjCbjOQUvb67PzQyqgsWH2TwETH6SZyeEAaWuZjGzCT3nXFbe44GwekUArb7+X00ugyMtBGOjjAxzeDOlMtE6hB8jqLfcdQpxUYRlXoV8WEYc7OzdvqiM+ii0W9j9tQC3vrwW3jvBzeQbwC//f3ndqqL1yVjKWt3qVzD3kEB1XIHsWjSZMadsimj2qig22Ox3rYFa7lHMUCVneCJhwhSPExB5poYQFyqWOxge526I2f6mfRapUIeuTxrV2ygUs4hFu7BmMJCQ4ylk0GAkVQtYzZHsucIQMuPcQCQs1NlA+sIPwFoXcc5k//CsRRwJ/tY/gl/y6Y2ECmgiOT/9SPwjPIsAFrv94GceFAASgCz77sKcBPA5OTF+UayNQkM+ACdD26ZrwfnG+id/K1nOH8lcXgC8o/5eaLd4PuoRwRYyK8gV7/8RH6nObC9LcgCFAAtX00+oGxwgUvyIf1x0nzK5zDbOgCr5cP7fozvJ/gZ6PIn/HpItqcEHLPydTR/8pMs0hL8mF8ecYCkfPo2A9yRr4+N5Mh82KAuDTNFhW0Ix/DxCckd7UrNu/xE/s16NT4wdOgDhh1Np59Jyuf6Pi2vZb/5j89QITALvPCoj9c/gUXCIHiNMBBhPvLv5Euz7cpO90E4vldAruZCAJTWDd8j4FHz6fvrlB3ZhVoHWitsB593HPuQf6l2+gECFaZkl/lutUN9FH4kmSS1omgh9D4FXeT3+tiPj3/ocz9DW3IjHIZ1aawtAde01pjW0WH72h3rq2RHa0oFtIWvCHtT3zT+WkcCuqUzePpJiX68R3gS9anTGy55i8kG0p16hrNnXLCCc8B59PE66TJhIAKCpTuEq4jP28cPtMboFwh0lV6QnvL1hT7zZZn/1zqx/TtY61offG+3fxSUVHt8XafPhLlJbtQWvwihvvMxBdGJ8DNfzwlD8mVdMiE8R3qe10qGlSgr2WYCkfS7xuNwQQdBGT5PbZJeE7ap9vk4G7/TPkLKLFvnpiaGSMZY6ydu8srxZAa01qWojtQ37ZNqD+WBtjCfrxOHof/lf/xvRrqRE61IFF/qFrqLePmDKvpYdr4AACAASURBVEGU4ud3fDgH0LIrggxcf4PhZ+qUNiYHvDlQTBMkJc0BF/+tFp1+8zt2wASayT5eBIDPkTLRhJhRm3CAitpwJIxOSfJHClbtkVLV5PjCrD5aYaUggqZ+SdAU3dBzjytGPU/Crff4i8nvm5SXxkqbhO73v9cC4f2KbImPm0KnORPwIiWhhe8LpG8QSLj0ThlFPlgqxSzDzl8QUoxSCNqwtNikcA3cDbirpbD0XClpXqvIEp8n40TANuec8yw5VBRJGxbl+7iCltJSm4+Oojg5k2F6COSygnxwhEmKjdfwh3/z/37URwrkUFYCg1KLWEpYSkDP8hWW+iM5l1EoOdQa4vvl8Dpj0wHjepaMLhnYmnttTpJPPsNF9x3YLgXN96lKrhQpx5ufa5PSOGls9GwZFcZ7G2wUOsohcFpjonGXoStDXwYZ26b1qLUrg8y10Rl/MsrUJt+wOQS2g7ao7yqyQgBa65LPlFPBYl+SfSl6e1bIOZcjRDFGT2uUwOzMClKJaQxHCSzNnUQmPWncmATxho0WOvUK8ptb+OTXv8KrZ0+RjJIzsoGpqQmsrCxZpgD7qgg8lXmtUgr0JAwAevDgroFyBFY4V6RQIFC1tblj1BssTMfCYuwXiycx+5kZa5mZLC7euIL77zzA6UtnLVOTjmm1VMGg2UGn1sL+xj5ePnqBrz77EtuvtzA1PYuF1UVEkwRLskapwA2DRak4RgRMCfjxN7MQ+Y9tYtbfRIYgecey01yBubhxQF+/c8sAaO4j/EcAulIq2ZHxbquNp18+wtrzF2CRGxbuQ98Vk+PR4WFoYFQg07MTuHL9Cm7fvelklhy1OR5VbxgAaxngtba1izykBFmU6dFsN41/koUBL185b6AqqRMIQpGWYWdrz+5nJjRT43gknXrK9AgN2pjLyiAQ9fa7jg+bmcwEQkhbQKDms88+w/7+HmYmp62gZH4/b4C+GQXMEjUu5ZjxmloRvKzbY+g4EKzmfEaHMaMzSMQSJhfMLmPxMAPu6hXLfiVY+fbbbxtAw/tJcfHyxZoDYfM5bK1vGO9ot8VCa8wmbWE8PW6gDi0OAgnK9JhfnLdsbDmRBiJXqwbgn1hZsQxo8l1zjWzv7uCzT79AqVY30PbEqTNIkNstnjLQiNQYL5+8QKvRwuQ4s7ddFodVpw6F0er2jMaCVAX1ehOvXr80WVlYmsPde9cRTUawvb1uXNCUCe17XBvMmqWcFUt5O/LNrPwTJ1YwuzBvOuk3H/0WP/3p39maYZHO06eWcefWDVy8fDnIUA1bkOblGrmDn2FzeydY6z3jS42Trsao84cGnHdbLcteZICIWcT1CnnCQxZMmJ9fNAC1Wq0biGpHTQcj4ywmlQeddFIgUZZp2GlPNBqYjgPiGAhhQTgCSfFUAtdvXcH5i+esMBmDGbmdnMnMoDNEuVxHqVA2nllScHBvp+xMTGQRTYTQ6bewtDqHy1cuGE0Dddj26z1bg/k9FhdNYn52yWgNCECz3QRGmSnM4npXb1zFKsHvMJ2SgXF8f/L7L012KK8c55UTq2aU2t486JqsMnhAOVcwmpnhBOd5TYfUBCMC8a7aNjkxOY8EG3lawYD6iANuCabzNAFljLzUBJWYIYrRAFPZKaPuuXzukgNJyLdL7se6s+1ev97AR7/7GNtbu5ZpyzaYAzVgZmrfwD/uB5xTgoZnTp02eSf3MCldWMCVOqDb62JqcsrAtMxEFulMxkD6XCFvOoz0BJQNKzjKLKmgvgCDFAZMB1y77CuL07GwHUF6yj/7ywxY/jCrldQKXBux+JhR2DAg8+43P8D03JyBqiwk2e21LFi19uoF/vDZJxaUiURpe4QsoJQIQKO9vX1X7yIUtXXGQoqpBPX0EO0GM6TLKBWKKBzkLUN9ZeWEUf1wnVjxz/195EtFo8rIZMaM15gywGAZs+kP8nlUalVEWRCw2zUuYAb/WPBRR4M5HvmDnI0Xi6KePnXKsmm//Pwz06kcvz5PAlkRzzGTm1DYOTqcn6MMpih6bZcYY45MegyReATxdNI4pO9+4w3MLM9iFIAr3B/yB3nEhmHkNvaw9vQ5DjZ3Ee4OkQ4ljD6L9B9IRNAJdTF7ehE/+oc/xplbFxGeCWHY5doeGlVOchhHo9hANVfBxovX2H29gZ/97c/QrNRtr+IhHDvF0mgbQJocy5h+ZkCIYGcilLQ5Hg1CBrRaPYdU2ih7GNAy3tsRbO2SvqIf6tlJCAJfBPopJ+OZrNFOkUbGceQzy65lQUrOcbFcwCA8sJMFDDoR2Kfu47i3mz0DyNv1DtqdDkrNsu1vS3OLmM5Ouvd2m+jFBli6cBo337mHm29fRScKbO2VLLjG9TUWI11NGM3WAPVmF1ubOezv5e0URTpDYGuAdIa0ID0L3JJaietqcXkRyVQUmfEkRuE+xqcSGJ8gsAmQzaZY7Jr+5v7SqFdxcLCH3MEuWrUi+r0GomFXgHA47FkAiadyKAey0/l/s886DpgSIENdITvNThgEXKPEpAUma2+T3yfAxAcG5F/KdtQ79Ez5ueKIZz90KtQHR/hMPj8ZJE/IL5DdyrayXVazIAAE5BvIhzL/NigOKN9IdrdsVQLQPngiW5/3Oh/fUVz64I58HNde57drj/V9Y8uuDShA5B8I3KYs85kCHmV7a3w0tnyDAD1lossnU8BWGZ2i5rDTXUHhN/aXYyfwR34rP+e7NU/KgOY7+G75GAKm5aPLFzkECPvO3zn0C8NHdJ/MSQmzXHRwglQ+H3/zfaY7g6AE15j8K7WX7bBCyEGww8muA/w4zgIZzVf3TozKf+HbBwHlijKd2Q+tBWEHvk9/OD+B/CXi7iSiZJ+/NdfqtwIsmh8fzGTbORe8hvf5VAd6FtvGezUfar/oT33wXMCafDwfW+H9ypCWH0lZUZ/lg2qutQbULvnN8gk1DwKNhav4WARPqFjx5UgkCESz7onL9uc/JZLxHbyfcy6qDO6zyibnWCopTHrAALqhy/TmqTeBnVpvWmvG+dxxPO98nwU2WEMmGFOteY637+/7mAHfKXnwsR2eopTvozG1/deCpgzcuRMp4kQXbqFABbNihRWyTWqLj3WZDReMFX9rvNk+6Q0+V/Mm+eP37Dv3JOFM0lOSQa05YRkaQ63X4wEMYWGcFyvWGGftB2cDSl6kD4UVHgdnfR3BEwvCDqTj+Fv3si/SudJR/vfCTSW7Ps6q/2t9Cg/xQWvpn+MYnd92H4/01wD7zPFnGwRwaxwPcRvyPfOkTYj4UcT8lEg0bCf33X1OPiypI/DjpWMk5/zN5wmA1nvNLvzf//k/GfngsBQnda6OwvibkyaJgqf7JNzaKLWZCjCSkEi58HMuUjYqlUgcboD8W/dQ0fAaRcUETkmwlbbPDVJZWuqwFDoHTsDzEaDksnXUD0U4NdmKXAsA5zN9QE8GiASW2QcCb30A2gdLpQg0Mb6xQGGybT6gc+D7NT5ShGZoBEcGeL2UmpS+lLW/KAWyCizjO9U+KXLNx/F28X2+wSDgUmMvgZLxJWFVP6VsLMIU8C9pjAQG8hn+PKl9fJfkSQvf3+D1Li0UZkJKIWuBazPQ3OnZUugcX8mkrzSkSDQfuo9/a6xlGNrmERgO/gYvudJvAbYcc2146rttzAEHmmSCbZfC0fz7ykX99pWaopVSvvxOhgDfwef5hqnmXe/RxquNWsEJrSeNA6/XnGgedNRY4Ktv7PI+BYv4OdviG7AuyOAyVyTjvtxp0/blUddqDPVe3qf26zv+VoRcCllzq78FivibjG0wAeWGNnxyh3I+7Lsgosi/WTTH/9uXK4Jo4XAcifgYYtFxxCIZpMeYETaH2allzE0tYtQeoZovobqfQ/ngAM8ffYUnn3+Kdr2K7HjKwCpy3F6+esmOxhI0ZQaaZfVubBp/5d72joGbE5NZA+2YucvNQkYl+XT3cgd2DJiZ0ASMCAJPTc4gQj6nWBTjsxO49eZd3H54G5ML04jEo5aByKJH9WIZ3VoHG89f4/WzNVQLNcuCJgfszOKsgVxj6XFnEKUc5xXHXcFMGhF0QsXBx02PIAbjNtVyzR1dT6ftGPsZ8kC/cc/aZzLGrDyEUC2WUNg7wOef/AH75AcOhSzrsVGuB1QLNUQTYcRTUczMTeLqjWu4cu3yIZcgM+dIX8GCawQ1h4OwgWu1Ss2yba2vBLkiITsifPvuLcvCm5rKmpPFLFVmTq+9XDcwi0A2s1U4lhPZSSRSLsDJ7GkrPrWyiG+887bxvDKLzRX3y2NjewuffvoHy0IeS6SQTU0YOFer1G3MmMHMjGcCZPF0zMD4E6dPGNjGucvt5VzhsVHcZC8MgjGOsoIgTDgSskxrHmH+h//Ff24Z8aRNILhFAOLV2roB0AeFIg5294z+g1m8zA5mkJvXMnOWoAn1FcFH6pfz588ZaPX0xXNrIw0PguH9rgvwZNNZ52wihEqtbgACucU//PBDPHjzLeMO5fFtAjP/7t/+Db745DPss8jgMIY4uZ4DvU/qAYJaxWLZDE9maDHLn3PV7jaQnUghFBkil9+zwAzlhBze0oe0S3ikv1qtGCj/7nvvmGHEIm3MFmWQYHtnEy9evUKv08LkxJgBnOwbQUUBAyx8RgCa2fv86TJLtDsIjnC6Y6dWFZpB92TKsm4pYwTxqtWaHXM32pJk2j63sTRHlXs9gYVxF/geOL1I4JXvlhPBoIvxsBo/Lk9itZDKjBn4fOnqRZvr/Z1dk5tivoRMksBsyLiVSRFCgDKVGrMsUp5OGJ/IoNasIJ1N4PSZExZg4npslHmMrolyvmK/CZyfWD1DLWcyQ2CV7Tx9+hS+8+EHuHjlnDlN9RYL4DXwH/7mp/j8sy+tD5R5Um4wKOkcIQc+7e7toE1alVgEV65etaAAZYYBof29ggHdbDf16MLsnHPe6w17vwWQE1GjmGCmNPlsOefVRs2ezbHk/PFExbVr16wYnAOynV5mATquq60dckE/wc72ntEqGShIUG80MLoDZmWbfTQcmg598MZ9k4lKsWRFEFlIlbJAueYPT3oQoGYmNT8jzy112I9//GOTW2YDE7Bm+/mba4b3MxPZru/UkUmMGdXQxOS4OaD83vHaz7hEDhapZTa7FZuK4fTps3jr7fdw/uJlAzMJBvcGHbR7TRTzB/j9p5/gySMW3mxalgpPFxLItT2PRVPpyHYHlr393e9+z4JkPB3DIE5oFDaapl/87Bd4+viJAaIshmnOdtQVXzooHBjonUwmwIBsKuMoOMwmGg5AyqkQg71WVT5uJz+SiTELSPIajgP1rJw/8s5zzZE+h8VTH335Ffb39hCx4jcDow5hdng2kzF6CM6j2W6jkBXeG89MuESKXtvkIjOZRXoyg9sP7+Li1SuotRwPP4Fed5KnheJOzkDjZrmOfqODdMytXWZLIxHCIB7CyStn8fCDt7By6SQml+YQHSPtDgshNtEstW0vjPQjKOzu49Xjp/j1L36JTr1t+jwWCez3RtvWHXWG2RYDZuynkAgnLMs5FU+jTMqJVssdP06M2dxQt3NMeVy+N+gakNzqt238uT86u4vF6xxwRNDb/IWu4x3n/tvpd42PmwEb9iubHQ9OphygU3f1F8r5ktHDDMPA/MIsJhl4nJg0PZWdnUS130BmaRrn7l/D6RsXMH9mHG3WgLR+wAoykoKI7ErlElDMNVCtNBENx1Aq5xAJ9TE5lUEkTFugboFvs13GknaqKMvA2PQY0hNx44AniB6N8fQrUKv1sLuzYwWU9/d2EBp10WvxBBQ54OsIg+AzQdMBEilXJFZyKLucQViOpSscTPCHBXgdt7BsaGcnuvmx4K+XXSz71redffDZtwMF+AkwlK9JHWh1Eo5RfyhhhJ8zA9rPDJS/5AMYaq9AH/59CNIECVd8loA4uz7grpXv4AMzAm3VDmWwcgyU3CM7XHYxZcsH+AQW8YSFxt7306jPlHQi+1j4AK/ntb7/pzFgO2Vn8zoFnTQPaoMAZOpJ34eW3+v7BQIcNW78jnKhBB4fNCUeIB/MB0OHQYBUfh3n2gJ6HiD9NX81OOXJqfABXcmqfCOBsEdj5+ZWPg/9EOfXukCCfPzD+Qw5zETYifwg/fbHXL6XD7CyzogwAo2T5EjZzwoAyD8WHkBZpS73/UIB95pHjZcFW4KEMq0HtU2yIKBMcqPvJa+yobRO+RyzjwKZ8eVJvqvkQXOqtmpN8W8BcH67ZAfOzs7Zo/hOJlxQbvReP4jiz4uPG0h++ZkF7sbGbK4UGGEQV1n5SlRTljbbxb1Zc837DzNHA53FU7HSX3Z9kEwpf1oAveTJxxL4f1EMcR59/cFnOsyG9EUDV6MhAN01p86XdiAm/RVl1rONHCvpMj/rXGMpXSOAVn4zf/v4jIBRYYoCs+VjKrgtfeXfqzn38S3Njfra7h5xsEv+fLyB1+tv4Z2+fhiMXOKjbHe9X3LG73zAXfPi7yvqs48j+rpE606faX+x33BUsNJtepavB9lerQ2B63ymMEx/3Qkf0XzEIi7ozVg+7Ume2qUdr4QK6kv2j3PMU3Hqr54tXcbflDHhAJQRq5n0L//Z/2AAtH6ONgBHXSBaDgndkfAdFa0zwz043iQwTgpWyuT4bzbaGhcchZBgKCIgZN6EPwBnFf06UqCOZ0sRZn9xHd+w9Hwf6HJKw4GRGgO2SVECtsXvlx/dkTHAolO6RkpNf2tctLn4C1cGjA8M8n6+m33WUQhfEDkXZuwHR7D89/qCpfdK0fnAmQRVRoAzwo74eCXcarMv7FKyfpv8TUvP8o0hLSotTH98/X4cN070t8ZJ8qkxFOCgIn4C7vVutZ/jKSXiG0JaoJIvvceXZSlhzclxpaC+6V4paMmTvymp33qGjFlmkehHm7c2FLZN60b90TN9WVKQhe/gj4BezfHXDKNgrfvzfDiWQdaAOXWB7PvRNrXP39xZyOy4gjzef42f5lQ6xsl+wGUXBFk0LpJZGTvaYLSuj69ZrV8/WKK51dr3x14Gvi9fapetpYDvmwaD6bLB14/A8Rq2MZUYOwTlpcglZwSgmWESCSdIrIBwKIWx5AzSqWlMTixgdnwOmfA4KrsF5Ha2je85t7mBrfWXqBbz6HRZ/C2FC+R+fXjfODGZHdvp91AslYD+AEXyUW5s4unTx6bcOaYEHyQHznF1WR8EGXMHBdO7zEzjBtAhmNRuYG51Abfu38Wb772J7EwWk3MzBiSRf5oFo+qFCp589gSvnr5CpVDG7vqeO/EykXZHoNMuYk4jhGAMMziZ/SeZFHigdUeHpmcGlguWGOCZTGBhZRkPHjzAydOnrA8pHi8eDC1bd/3FKzz+4ksDo+ngkA+b2WSO066P/qhrIBszoG/dvY3zF84alzXbxePnLGCWzxUNEOx2WJhxF4PgODqz7cgVzKw1Zlneu3cHt25fN0qPwbBn3L4Er9devsbr15uWAT0aRVAuVVwWRMwdj+WxdMrM2YsEi97GmbOnTGfz+QRCtna3rSjjy5cvgcEIE2OTlhlMKg6OEYFWUhwwQ3V8chxnz5/BvQdvgMACMzF3N7Ytk33UHSKTmkA8mkS9Qk46d7SJ2ZSNdtOyK7//wz+xsSSITI5lciBbMILZjPmiZZoRmGF2oYKL3aEDPQmukYOT9zKz+d69u8bZzEAGsyFfvnxuAGGtXLeK96O+y94xx5O0OuGIGcu3797B2fMXjIN0ZXHFMvH//b/998bnnU5lgV4YiXj6MPvPCm0a12TSsiNZhJDvevbiOWLxMCZnx9HpNY0HmsY76UcIqBH4Jh8ws5Ffb6yhVqnaWrGCa4OA0inlskYIopmB3CP1CDm3m4eF7WhkGWVAnEUpHUDkjLqRgTzksCadBjmw2c7J7Dhu376Na5ev2fwf7OUM4H/y6ImNj2UntnsGKFH1OvqOtit4x+yIrjvpRaCdgDaDChzzQj4PFnczWyRE3dMzGVhhlvHKEuKpONqs8N3sGmhHCpCY8Y+3jO6iWHRHF7muTp46ZUXWiqUDpNIEoFcRiYeM9qDb7KFSbljma7PZNmoEzlWcXN11niwoG50E6SLe+9Y7uMwCpzE31rz+5bN1KzD64sULy5a7ePGiBZfMEQq5DBYGW7gGL1++iA+//ye4ePG8UVpQF+3uEJjdRyFXtHVuWRRRV3md95G6ZyzjCngOeMJhImOctt0uC5ORz/7AMiF5ouLcmbNWyNNoPuJJA/8IiLEthVLZnrezu+8cyICiwmzK8AjphDuJM+j3TZ6Y0U95J9ci9erHH39sa9aoeIi4Ae50AgsldQcGwPLkwE9+8hMDyJmN6jKIHCcj1wyLDD57/MRx4Q8Glt3OawlU0qDnCQuuJT7n1KlTqDWa6LT7BkRX622EwxGcPnMB16/fxMryCaTGU1acsj/q2Vr+9LPfYWdnC+PZMaPfYRByMsvAEG2gEF48e2n6hfd++L3v4dTJMybLlE9SSfW7XXz5hy/wH//mP2J97XVwbDttoKEB4hhiYWnRTguQXmFnb8+CV+TmbtaaVpSRgZVMZhzRWMLGqNl264fUDbVmzcaCss/TMt/73vesEC51DwOJ/+Zf/Wv8+le/QngwQrNaQ2g0xNQEgziuSJwcWraXuoa0QtyDuH7TWWYzRVBrNbB4YgmLy0vooY9a3R0R5bz2Wx3UChULqA7afXRqDaQjjheUxSMjYzwNBKQXJnD7rfu4dv8GYpNjxlMeI1UDIth7vYvKQRlj0TGjEVp/+QK//+hj03/Z9ATi4agrFliv2wkM6k6uw3KhbBRYURIf90ZYXjxhmc6UkViEWVJDWyssBjqgoojAMp8TmaTtB9zzlRxj+r7WNL5+syvjUauVQMqmGNHhKANmXeOOzk5mrU4B6XVYZLBRbiC3n7c9nWuNwR1mM5FSaSLDIrbjFowutatIzKZx672HOHHtHKZWZhBKAjyoQZOV2crdDlCvAe3WCOV8HY162+oSUFdlUlHMzk6CsQrS3DIgVilWsLO7hXa7jmarhnQmgVNnVzG7MGVAcnKMshZDpzcwqhZm9dfKRWDUQ7/TRKtZQadVQa/fxmBIbtu+ZbBxXHzf0I4Gt+pfy6gjXY+Oh/vgGG0C2ZK+DyXH2bd/eZ+zJRzopvkQAC1fTs/RtfI5+R75xwI1WIRQPofscF3n29W+P+bbsVadKeAj5ecCxXjyRskvx/0T2f5uX3P+tQADAW8CKzkODgBzyRdq46G9HXf2u8ZQtjb9MvXL94NNFwQ+j9otn1S+rTJu5TfIF5FtLx/I90f8MdDzBSjy/ZQP/mgcxR2sOZNPQ5tXPqPvf7EGLHUg28Z1qmsIQPP5GgONNam1eD+fpz4LiFY72BbJlwB1ZjXz2QLcOgG/NFWC/HTfB0RQxF7zJF9XvpYAOl825XcbCBVQ08jfUhars8FcUoWfVav++b6SD+b6fpXfTj+w4fvw/L+yt/UctU/rSr6zQD4FDjTuassRJuMoUYWnHJd//S15Vv++tq4CWlXuuZJt+fvH17AA4q/Ni1fAUrKlJDStIYczHa0/tl/P5v9tXIIilQLwFUTjuJnNHpxI5jOPB9C07qRH/DXi/5/3CqjmezQ+5s8Y8MhUf4fxad1Lp7lEoqGrZVOtuv0sAF2VpS08QzpG+k1rSM+V3vT1hdvfj8BxzZX65M+lj90IG9MzD9dloKsO+zhwa1BzLPn12/zH5ELvandd5r/0+fH3CEPysQE9z9cZkmH+9ttwqE+DQIN/j83h4Oi0va+3/D1EelD6VMm/vk7w9bKwOsMSYq72FameLAjJEzXETA+5r78OQHPOfT2lseUz+F4B0NyLjR/7n/9P/+3ICeMRii7gyhzaoIojjYrjC8wfbAm0lKyAJG1kmiABahQkDgiPXkohc3C1udMJ1OYoZepnVvP5vJ5cizxuxefpMxkH/oRIADTomhQfyNPG7CtURXrZRr9vUnbapA431UDb+IKi6IOEQmMhxeW/z1ey/F4ADt/j91+f0xAXOMfnaKOVstSGpLlS9EYCp3t9IFYK098g/YWgOVW/+EwtQo2LjAodr9Gz/GgRr3XGtyusIOWrtpiDHvALaTylePUeHdPitXJQNAYcPx+A1oajKBq/85WibxjwfWyPZSkHlCWSfykIy571ghfqM++VfNkmHwQMJHvqizYcfzPw28DPRS8hwFNjI1llAEXypACF6GU0L39sjrWBEADWs/mZosxaT2q/5k/yozaTA0qGoG9oa0P0jQSNqTYFBQ00nr5caV6kkDWmvnJ2Y+yO+Uku1BYZdL4DobGV7Dt5c4ayZIMZrTbGgaEsx0ZjSEdefbe2jRwn3OHmF3HPszHtUaZjCIfiCA9ZjHAMqcQkUklydE5iamwWk5Fp9GpdVHM5lAt5lPd2cbCziVIxh3xhD4NRD6unlvHB976DU+dPY3Fl0TKcCASGWTG72UM5V8Inn3xiIKM7DdJGf+Q2Bv5N8ItZpSzuxnll1rkBvikHtuZKeSQyKVy8dglvvf8Ort25hvjEBDDs4eD1Fir5InY2t/H5777A5tqGObHtZscZJJTRTNqAdoEtzRYLtIUt05B6nHNGgJTt0Q9BHzNwRi56TNCFALQV6Lp5w7IP7fk8ktgfYGd9E7vb29hi9nGhYIAjs24JChDQoYPETEBmyy4TTL97CwsL88ZzeWSEhCxjlM5wq8Uia3n0AwC6VCkap+zU9IRlUN+9dxsXLjMDesKoBAiwMAN6c30L66+3jHeXWX71msuIYFao0TpgYFmNV25cwd179yzbi8GMSqlgYBnfyYxKZtfWqw1kU+OYnZ47PGJmR49bTXT7Hcssv3HrGt59/10DW0gDsPlq3QrkkfuaFBzzk4tW/IqUEwxKRAio9jq2uT94874B0Mww47spM5QRtqGQL9lnBAJ5LcfPqB96PXtGdmIC0zOTFvVmRuj9XrSOXQAAIABJREFUNx8YHzPXJTMZP/nkdwaIH+zmTBaY4ccMSK4Pc3oiLpDLY/iUDXeaKom97X1sb2whm5nCqRNnMT+9hEQsaYY2Qbr1tXULFsxMzeLNN9+0QplfffUFvnz0FdLZFGbmJzCK9LGzy6KFe5ZByXaRQ5gAMTNGdg/2jN92csZl9O0d7Fo24di4y5bjcUKuA2ZjLsyTSsAdaTT7o9OyPjuA2J0EIihj9sjIySIzB5k5TrkiwPTWm2/i2tUbgZy5o4S///j3+O1vf+toFdo9LMzPG7cyZUSZIqIrcxlGBDSiBqQyc7GQy6FQKSBiVacTluVLXTQxNWEZ6nIQy0U3j+TyI3UG+1CrVLC74ziCSRHDtUSeY/IyR+Nhy1Qen0hbQAb9sAVTyAFN8ItZmswsVdaKFYxs1U0W3nrnG7h6/apRg6jIaK3MIn8HWHvx0jiIleHDNU3qD2Yhbm9vGi/whx9+F3/xV39pgOgTFkTdPUAhX8Xaiw1HQ9PtWubywtyiBQ729nZwsLdHwlc0WnXLBCWHLDNvqbJ5ooCgMoF46gFmvM8F1B7RkNvbKVucJzoK7Av5ml22qMs8ZHspm5mU4zykQ0eqgHt37lpww44cRiJ48vwJWEyVMlqqOACZ93O/sD0uHDbA8Sc/+c9MJobB0XdlQPI3iwx+9odPDAQm0MzsQeo9gvvUIVyblDnSeFD2D/IF01UMFuVIrdLqmL5isGJygsVNJ5CdzaA3aGN7bxf1esUCVg/fvIcTJ1eMNuVgzwHu7UYLH330EZ49eW4y8fD+mwZAE7A0/dUjF37CZOdnf/dzfPaHP1gwicDo+IQ73RKORnH+4gX8+K9+jOzkJEqloq2Dp8+f4cmjx0a9w2x2rrH0mDs2y/VDvU75ZhCO+p186/fv38fKpWWgDww6QKvaw1//3/8PfvOLX2M4GKBZqVntg3QijnjE2bXaV6sNgos9exazs7mO+T2pjtgGnkYhsJ4Yi2Ms4ygwjC6i3rDip6y5kIrF0W12Mew4YJfPoVz1I0N0uOdeOourb1zH0qkVpKcDQH0YQjlXsSKGMUTRrjewuf4aTx4/NlqLDDmZBw6wYXsYQKPu5HpikOjf/fW/Q7nAwo89XDh3GUvzC2iSh5sZdl1S9VQtkMHCn6Tf4OkiBo4YDKPMcT2nUxnbw1gLgEGnbq9jwUoCVwxUWZFQUnVEQ4inE1g9uYyF5QWjvGEhul6rj5fPXmLt2SurfUDO73z+AMVc3uwEBh6zcxPoRHrILk3h7J1ruHT3KsYXp42ihEBcmzaSBc66GPYjGA1jyB+UUQ3oh8bHM5idSmN5JYXpKWYPAtUSkD9o4Hcf/Rb7+7vI7e8gkgjh5p2rOHFqFRNTU2ajJMcZCBriYH/XimsOuy0Mem30uk20W1V0WjW02nUD2Kmn5eAKQDjMdoOziykzlEdmQMsX8DMoedJDtqX8R9mQshN9AE5Zn3ym4y51wX35R9QL8hmVjShQ2Ace5POJIsP3Q/id/vm+mEAV3Wv+DU8+BTzP8icENMje0rPkv8pWFtCg5/k+4tHYuQxb399VX83fiTn6TAFTsvdVRM33g33fRm0SkCRdoWxBAz+CbHUlY8nOlv8mv+y473rcp2e/D08yBsftdaLV9w94Hfcm+eAGfAcUJBxTS4rj2mTti8Dm90+1mq8dnJCkXybfRX68JSqEXALZIR7B9RqA1W5+3dzT/3Dy+PUMV4GvlFvzyYIAgdosmRVmov1Y/ol8bWERo6DGlwBo9Uu+oGRboJLWmR+w8H1z+aWSW8mF7zf6/i/fwznXnGosNN6+38n/K3OY9/Ea+an+mtZ3spFk//vyr7Wkd+s9kkO1m/ufL98Cw/3x1PeSO38+Jd9qC9umwJAFr3sui9yBvW7uTZ5ZFyhYV04uXaBUNCjyr9tBgoSPZ+mdWm++X+7rE/XR9p+AQkX95z0Ot3CZ26SA8gFufsZrjO+fJwECLnzJJ++1E4Cp1KG8+3iX9LZ0idkgAU4iWeHf/L+vxzT/PlOBZN7HGo7jcxoTYSVaB6OQO6mhPUAYhS/n0o9as8K6rD/BOtS4aqwlA3qu2qj3S/78/guzk/wK/9I16p/a5vRNQJHhZadrHxP+I/3Nv80WDGhpNc4+puTLLttBANrtM26uaUPwVDYBaCcjLuuecskMaJ1I0Dxp7bHtvE61figX/Bf6X//Jf2cANA16Rd6klH2lIIWqgdNg+NeyoQ7UcZmYAij1+aHSC6JeNkDho0qfUkZ8trivJHz+ovIHOBF3RSB8kFfKU5uDlKeMkUOAyONe8jd8bRwSfi2q44CeJssHiZm94Ash23AU3XQRcAk07xcQ7ysLLUZ/YfEzAdAGEgRRG+OZPYy2OkXFv2UEsa/+JmkOuHe9lKavRA9BIg+Y88dcSlIKwt90fGVPeZIDpoWtxSsFIABa/ROQrL/ZV/9HbfeNJW0eimpz09Uca6y18NlmKfujY9FHBpQv35JtGXSaI8mxReqDqKDfPykIyZE2d78tWh8uCuqCCPqteZeTLAXiz5Hexw2C//c3EDnHtnF4YLjWiNaum/sj8NVfn9a34GSDDFXfMD8aJ/f+Q8MzyG7wAeg/ppzVfilXrQv+rc1DG6O/ZnxZc+vEBWl8mdZ4yCD3DQjdf2SUH2VquDYfAdBqo79pMRPB1xU8zqr1boZVAEBrDZMvNhJJIApyJqaRiGeNiiOVyGIyOYt4N4l4P4p2tY52vYLi7g5KuT006xXsH2yjVC1iYnYSH/7wQ3zn+9+24k6j0Ah7uT3USlUM6m00S3UDFwh2GbDWdBka6jeLxnGae8OA3y04Gs1sX4JdnV4HzW4Ly6dWcPfBXfzkH/2XQCYOVJvYe72B3e1dPHv0FF988rnRJpC7l1yPBC1MpmzvcJWMD3Vm1wXMHIXACNVKCS1yeYqjHwMrZDDoO/1E8IYGC7M8uZHZcT2rEB4y/rNynoUTuwYiEJRixiA5SgmYOZ7FJpqdlgGNdLivXL2A2flZKwDH99PZZlYnszZJk0C6AYIY5Oqm08/sZBYxZAGvxdV5PHh4D1euXEJ2wlUBr5VrBkBvbTAzawPVMseYme1h29BbnZYB4SzWNj03a1QJBJKYrUn5rVfL9j11FAHDVy9eonBQML7V5cWVrx1vI9hGQJwAwvVb1/D+++8bkMt+7m7s4KPffGTH5RfmlrEwtWTZiwSg+VyCqcw6ZJtXT50wsOf02VOmH3b3dyxTlfzPBKD5PDo4jtu5Z2Ch1gezCS0TOBbGmTOncP3WTQP0+cM+rK29xMuXa8jtHRjlw6jPIloMenRtnJNpx+FNgI2ZtDyC3Wv3MeoP7Zh6GDHLGDx/5gqSMQeCMatvl3QyVdIZjOPenXuYmp42zugvH3+FYaiHaBxIpGNotuvY3lk3nmXOGWkwCBDzWHi1XrFMaIK1NJDIu80xJShjhjp1zKCHRqeOMydPWpY7QSr2nWBWuVKy+WAGOH+YcXz+/EV7D9c/AZRHQYZzaDgyMO3y5at2vwMbYnj5/IUBjsxq5bgyyGC0DyMnL6r+beul1zbKDgYvmEEYpryQ17xasjVGXnPjQyfvHytQB5lozD7Z3tyyvZ5rZmoya9/xb1KYdJod45+nPHIfNp508NhqDJMzpATiUX7yFDLTxtlu3A8oO+wH13O92TSKg8npCbz51pu4cfsG0uNjxktNsLFWrCOfK2Bna8sAVLNLhtzL3MkGO3ZXytvzfvTjH+H9D94zI3R9a9PoH/Y3C1h/vY39nX3L0BxLZnDm5CkDgQnUc10yc5bc7KEEcPX6FUzOTBgrBfXd88dPLKu+Vq1iemrGuHFZ8E4ACEFVo4dghigdhqCmiZwJGcIMYFjArtk03XP65CkLbJASJDs1aTQCXz1+ZIEjm6eE44VnoI1BRgLQzGb+/vd/aEBeiydAgqwk2Y/M/nj6+JHJBIt/UhYTyRjm5siDnjI54Zy+/e47ePfdd41zuZgr4tmLV8Zhz0Ke5Ere3dm3ObP9JgYMQj2T54tXLuIv/uJHuPuN+0A8hkGNBTmLjmu40sAXX3xpJzhI9UDO7Ex20oqNMsDBzyJBAgMzVYv5gktmGDhQ02yfELO+p/FnP/5znL1wAWCBvg6wv75j9CbktmdwjHN+SOEzBKamJxGOOEeShVl/8IMfYPrkFLrFnu1V5VIV+b0cXr1Yw4vHT40nnlzwtXIJHRZIDR/ZsKyq4DhHBwbAhwN6I65Dfr6b3wYLOHKP5DysnlyxtcM2kX+6QhqIWAIT4+MWBLCTOsERduq77rCPSqOK5FQGU4uzuHrnKi5du2oyRMoZylOv0UOjUrfM4XqtgvVXa8bhbzZRj1zPcQuMUfeyv1ybBI3/r3/9b/DpJ19YwPj0ibO4ePYCmrW63ceCljzxwPXGLG5mL1+8etl0N7P1t3a28fL5K6MBadU6NkZcv9zvInEHBhCMGjA7edhDZmocyydXjUqKFE4cC9Ka9Jp9PP7iEX79818ZfVeK4HbBBUet7gJ546eziKajmFicwoXbV3D33YeIjSdRadctkMRtme1tkU86nEQykUEhX7dACal2MuNpZDNxLMzPGN8zs3F7naFluX/x2afY2drAq7VnFjC5+/AOzl06j4XlJdsrU1lSxgxRKuext7OBBoH3VtWCER0mGrENfRckZIY/fzi3SnQ59AtiR5mkzv50BQh9B9sc+PCRP6Z7ZffKVpGD7t9rpyxYxC3q7peNzLWuJCp+pqxrH9gS8GM2s9k4rl0+wCD7Wj6E/BnfNzU/N+yCPD6o+TV/NEjgkQ2t5wggUNKK79v49i3nwvcRfUDB/OlYAJh5vr/ppSBDjm0RWOn7vfy/Cww4/nu16zifsDLq9F75jQJptBfKPz3uOysDmPuPMtI1n/KLnRy4IBdlis9QMhMBaNmx5o902ocnajmGer5khv6ga5Or6aE5FQDpgnqBj0GA2Wigjopjci8xkCigU+Dfkh22Sf5wiJEg1j0KMg41fjYngT+k8bX5CPAYyemhnRdxAQT1l9dpLNlvtluJWvKn1H75p7pH46p15Nad+1EfpGv9NSP5FTDLeVDwwfdV5QfzeT4AyTFRkIjfSTbk/+qdkjXfv1RfeJ8AaskQv6MtJ8xA9p1Aed9fl//u++iSK+FqWpfCtKgbWKvHnxOzT5mMh6N51FoR/qS5tADJMexA18pn9fWHr2N8vIFzI/BXa1RgJXE/62+QtCHMR30xfyMojihsR2uS9iN/1F9hEcIRhDFI9wjHOXq2s0l1n3C+4xijj7dp/KSz3BxGD/Gy47oMYfed3iFZVR80h/pbcqLxZaKN5lxrz58f4XTSqf7eovmQ/EtPas3p3uO4jdYb70uxIq93CkZ7iy8r/N5nVOBzBRRrHUq/avy0jlIJJ/+sNUAe+3QyZUFo+t8OV3U6STQseq50Fede88rf+lv0zqF/+c/+8SEHNG+WMPqRDKcEnJKWctGkqwO63hcOdkYv5OL3EXml1auIIJ8rRcf3+fxDeqcUqRlbAdA96DuajOPgnSZRUTIJuxaJlIoG/jgAJiXmKz0/8iHBtCzYgDNZm7pdFwj18QlWIREJDQ18bYRS/OqPvyjMWQmyQBQYcIvC9d1XslKgut8HOdk2KV0tdLXFH0Mpfj3DN5r8BSCKArVZylTjb1mBQSRP86Zn8loa0Xq2jv8IPFeGrDZovdc3wtR2zp+O8qhN/sKVktF8+gaMvyFJxiVz2mw4t/w/f2QE2Hh5Bp4iShpHPkvPlgKS3EjpSMnIIPD7o/UguVKb/I2EYIJAP8kAr6OsaK5lOPuG4NF8uSwSXeMrSF+xSyEdGloB6CwGEfVZ/fAVmW9ESBkdKnCPvkfzq3bqXVrr+tuXA2UkSyb8+dK7fLmWDlLfmDWkvks27HoiFTScPP5srRv1kceKuf78n1H4iGvd+F7tiI8DoOmsRUYpo+JIJ6cxnZlHvJvCqDFArVDCoNNELV9Aq1ZGIhZCtVbC+taaFYe7ee8W/qv/+h9h/sI5JkkA7YYdte+Um9jd3MVPf/pTy0iVkc0MwtTYmBkHzJ4i+EyAjtW0mXnH2CmNbW4mBOZ41G98Oou5hVn86M//zOSHgBCBHYJDa89e2BFu8lfGYnGcWD1l8sXMYDe/blNTxj6zWLX+WECFACwzD5WVrYBmPOaANYKgzBxWoTuCT6wPQICYvKjFfN6cGhrw5Mflcwgqm4MzdFlHPfLBhnl0OWb0C0vLC8Z7zalkJiPfw2xhZjEy+5jgdTLlOFKNTxZ9A/vml2bx5jfu49qNq5aVyohvpVQxyoC97Rxer21ZJht5WFnIywqPdNzxIoIILE62sDRvoDqzRS0oGIBRBMbYN/J3sx0E1FeXTxwa+jzqRlqbfCmHaDKOazev4dvf/cAADYLne5u7+OUvfokXT18gFUvj9MppKyxGMJlH4SnXPHbOLGeCM8x+XT256rJFem0DGvYPDnCQ27OjztnsJOYXF2wNEKSUU0/DwhyvsQTOnjttQApBwU7Hgad0FAmwMjO+Vm0hHk0ZGN+suWwOygGBO8cz6+gPCKbOTswazUNur4BBd4TzZy4im8laNjnnl0fVHUdqEpcvXbUxtKzxteeoN6uoNsoIRVnpa4hyvWhHy3k0jDyusWTMMqHb/bYVVmPGcyIVN/5ngq8EwplZ3mOGyciduCH4zKx3xyUZckUDa8yoH2Jy0hXKXFycN9qD06dP2ukB0hz85jcf4dGjR9je3D48as9nUH5ZQI70Liq6SVuHvL4EKG3NNJsGDPKHRh2L+sXCccSSpCQLmVNqnON5ZswXDDxicIZzmyT3L8H6RsO4eLd2Ng0oJo9rMs457tj+3my0DNAn/Q8L6XA9NkjZ0SV410Ui6RztRJTZ78BEZtzew/5yvrim+U7SbxCEmJyexP2Hbxg/O09NMCuaAPLB9j421piNzgKnJaPP4Bo1/R5yBieBdI7Nhz/40HjZ+fxak/fXUNyronhQxvbmjn2eSqRxYnkFk9kpy8TnMwlg90YDTM5P4K13HmJ6YRaDUddA/mdfPcfayzUbb3LjTk9MYmpi+siuCEfMOWWRNmbiEoy32hSB08oMabMNho4uhMX4rHgUC64kkya/pkvTpG5p2zXRhANkSbUyJODI4FbCceDdvfuGjV296RxLO2bIwASDCvU6nj99agEVAWbdTsv0w1gmZWPG93z3T75r3PEsnlrI8cTES6MpYeHUUr6IuhV0DIo/oWsZ4qRSYIb6n/75D7CwvGgF3HgahLqSwSZSTmzaKZI9yzYn9z5lYkiZIl92UMyM63Z2atoCR5x/UsoUA8oRrmfK7+UrV0yeZxjYqDXdMe1e28aD/Ovsm+wxArOUcZ5+4FhQj7zxxhsGUPN6zg3nvZqvGpf5q+evDCTmyUbOSbNRs3XJH3K4M4hAeh/qprn5eQtEMIuYQUXS+nB+LNBDvkJSCc3M2JokJQMzz5lZxgz19FjSZJZ6jP/IbUgqJAYB2oMOkpm06ZG51SXcuX/H6i40mm2jduFYcvyo0xmY4HOos8ynGUVt7Bh8vHPnDs6dOxvsOy189OuP8Pd/+3Pkdg4wPzuPC6fPWwY21yELOZYbFezlc+iHhlg+s4q3vvk2rt+5YfqAgd/P//A5Hn35GPndvAHJ5lwnokEhzrDb30MDKyy8cnoVF65esj3s7PklRNNApwhba5///jP86me/QrVYwMzkpAH9uwc5q13AbGvaAalsEsmJFM5duYBvfPAuYmNxrO9uo1irGN0WOdA7XdoSKUxOz6PZGFhdhHK1auYJQl1MjI8ZBzmd1dAwgtJBATub3DsLyOd2UarmMTk7jaWTy5hdmsPCyjwm56YIlaFSLSJf2EHx4ADtFgOKLQz7bXT6zJZk8dGo0U0xI9X2/iBRRXY2dYefAdnvu3GWDS07m6dABIj49q6SllRQzAf4fICMJ4cp/3o/50S+Au/x/SMf/JANbwGeIHtN9q3vz/o2ve7xweRIUERRtq6eIV9Lfq98Z/VbbfFBWDc+rj26TiCqbFxysvs/Aqp8cI7fc87VdraBz9Y481rZ9Oq7/CplpAo8FWjIZ/mZsvLn/DHjM/xkM84/r5NfLQDL2hecuJUtz5Mn8ofNbg1OZtM/dX1zwLGSl+S/scig5EY4ie/fym/inmj9jrq+637qXmV92/dMagjqCzlQ2J3i5WfW/oE7+e3Ps/AA+ZZKrGJ/BOSq7T7QaM8Jiij6Wf4aLxdMd8/gZ37f+S75u5JX+fm+f6r1JpmSPPqYieZDzxQOYP5XMH/HcRjhCwK1DIwNAgmSff7m2PK3wHS20QfyBdZzLNQff6xYCNjHL/4YmOn7j9Ixwor4nbKW5Yf6MkoqMR970tiT+kuJb5JR/TZ9YzaN65v8Yf6Wf+uvCx97kB7Q+hegzN/60Xi5frnMbO4t0nE+sE8/TvOmtuh9diopKFKpueFvYYHy84UZ6T4fS5DO8DEuyY4+87EdtVHjIHxOa8rHFgyfCRLK/PUkPcB2SW9JRiWTh1hE+IhL2R97X8Z8/X54XwAa67nSkVpvwpr4N5+l0zQaY81jPOp0iWTwUN+oNkeQZCsqQa0DJcb6ukrP0fo1e9To20ZW6Ft+ljig+UwxYwiA5nM5ZsIhhP9KF2s/0VoL/Yt/6jKg1XE2SIPnT4q4YKwxwc9xYfYnR4tCisFFF51C42ArbZ8k1xIaKTrey44IiJSC0/N9JcAMCb89WqQSXD6Tz5fik7AKgPYXHQdcQi2FdDxCdlxZso3HJ9Ha5wmAlLCNp8elY4ty5Pqq52pzkSKS8mN7pZgV1XHj4jZTLSxfoR4XMj1T4+krNH9e/fbqeVIKPpinjVfXH06EV7hRkVUpON+4MaMpiORqvLVpSDFqA9KzBeg6o8BlfrBNBkQFlUyl+DTvvEayp4Wq+zV2Mpb89vGd/rM4nryPjgZ/bKEGm57mRoaFNgM5mtpkNAd8jhajGR5BQMVXJDJUBED7BrKUhHPu3FrxNxEpMG2Ix8FTfu4AQrdp+eMiWdAaOi4b/kavDAn/+QLVpdCkFLW2tAF9DfANlKgvm+q/r9j1DG0OPgCt69Q3f+P1FbM2UL6r1W0drnl/bpipqPmVvtEYaUxNfsPOODs0vrigvYjkaMhgWQLhYQwY8TcrxKcxlZ3H8tRJRHsptAot5HZ30K1XUdjdQ69Zw4mVBUQjwJNnXyFfyWMUBd7/9rv4kz/9ITJTGVetvt5Ao1jD+st1/PKXvzQA2iqKDxwfKTlK6VDnigWjDWi0G+j1+7hw6aL1LZ/PWQYLncZIPOyyQKMhly3Vp3PdtKPGVqys1jSqBb736rXrePjwGwYYM7OOAMLa2rqBQBxbAjYE5gm4CHAmAMjnEQi3zLTVZRdk7LsiYa5ieMy+45qpV6sGHDDTmo4+M/KYOclr5EgQbCAXL0F1Am/MBslOZKyPvVHP+GIzYw4AcnoERtFAUIfZbOzvwvyy9SNfzFvRI9538vQK3n7nTZw/f9raQ47NerX+//H1nj2SZUmWmLl2D3cPDw+tIzMjtayszBJZVZ01PT2itxfdu+SSywG/EPy8AEFil8sPJAEKkAQofgSBBUhQzKed2Z2ZnR1yqkV1l06dkRGRobXwcK2dOOe+E3ErWGQUCpHh4r377jWza3bM7jHb2d6z3a0De7u8bod7BQLQAEpIe9IGzywa0BVYMYhj0awgTrjjn4lg70NAgzEAVMUzodIV98D4EKziGTrW5toACLkwf8F+9Pgx6QXAK4rKZ4AQ6283rNPo2dzkHLmwMSfcL63H9cD1cawJ9wYwi/UGHygCILy/tbPB6nI0CpyenuW6uSYoLpkJwA5y35ftYyUoG1UNoBK0wnWFw/H69QLH02n3bHBghNW2laKr8EYlXDrTZ9Ozs5bqS1A2UEWOZnmTo9Pk/K2WajacH7OxsXFWFuJYN5rRtRttS6ey5OBFdXixVCKNRrPbsEIJnLNHVmuWCD6hihGUJagEwBFuAEughQGIDAqCiekJgnusgDwGrzKqy11zOIDrmFdUocp2ZlIBlUy9wr0FnwMP++zsHOUEsgSwn/QjALDKrokfvo/1A2CJKlbIFxIJqVSa8wbwHvfC57A2qEqlbxRus+Hn1PikTc1Ok3MYOoLmd6gqBaBHiohM1gFOASchdAHrg8TH5NSoXbkybyMjw2wWgtMAoGtZWFi0Vr1jqWTWkAQCnQMAaGcnQ1zvXscF6KADUNUxZYd7X4xjwckAPNOtd+7a/QfvWG4wz4pygLXry2u2tb7FeQJPOppS4nqitsDrJ6BISCXtox99xHFCrvE6qDtO9ktWPqmSlxagXiwcJbVMIuqSWaBV2D/cs06oZ8OTQ/b+hw8sP5pnFTI4md88e8MkAJrYQfcG0nnyJyMxRN8jqIzFyQTYxOu3btrY2AjBXepLE03PSlYpllwS59BRHQCQlZ2H/KDJHfitr1y/QvDLVRYf2LdffEP+dnAeA7AdH590PN9NF7jBxmDdUZkNe7W8uEjgVb4KAFaMAycOAD7Hkgn7gz/6iV27dpVVpuWToi0uLnGukDQ73D1m9TR0l/tMNGSdXpv8vw/ff2Cf/vix9WVTPAWBKvX93V3rNLuscF9bWbP9rQP3jKUaq237+nM8taNEMuYcDSevXgb9UJ5JlIXXb9hUEb4QQFjoAJryYj5nZy4QWCY/attRPCloArWDgFnMKeQYCa+hvDuqSS7sVoOJzlSsjwkNAOQ4DYAKMACM6J4IuiYkDEhR0etaXyZtoyPjdnH+AhtzYt1e4rTBwhKpVAbzeXKEY41AA4UkHOQICUKsx61bNwg4P33x1PYO9rmPgqIj0g1zbuCfgOrlpFK2UDJimXy/DY2M0L50AsqVZMTRXuDEBIJzAO2oVsc+ATm4efOmoxmZcvJwiFMC6xv21RffsgI6m+63scER43VCXUta2aCoAAAgAElEQVSl+6xQLtr2wZ7F0gl799G79pO/+0c2dm2c9EZWM1tZ2rDP/+/P7dXTV1YvgQMZTR9DpGpiQ99K2SAJ+ZG8Xbx62S5evWj9g3lS7gxkU1arNLj+X//uK/vy8y+sWalZNhnl/BZOSnZcKtJPAJ82EtGxvpj1D+XsD376BzY2MWELK8v2ennRwvEEm+PGkmlLZ/stPzhh7Q6ofMqOt7xRs063bpl00uZmp9n0sF6q00852t23qPWsL4WEW9iOKyWzWM+6EbP+kX4bHh2wThjc3UdWON63UuHQ2q0a6cAATGP9UfUNyhTYdyRawIPpg1/QO9h0xZPOZ2yfVhkrZnB+4tkJNvme8h/ln/rxGffEvr7T4g5xuELu5fdiL1Y8gM/jOvKhFTOfxkweoKiYWb49PqvYWP6rD8i2URQTVNQqnsF3BVYISPHjMsWXPvDr+7WwAz6oJRt4GiejH6oHUOt58OykmAiqKXWyQMCPgBwBEYqHFAPJrz8PVituw+cc4OFoQbUmfsxzFtOc8ahqDX0gGuPXHGnMeCSNgX59AEgjPsV9AUBjPiVnpwB2EP9pXtWsUdiJqnp52g8nLQIqLYJ6KMCKJ097WDEeRyLeA9Kh14o7GfuCds87mSyZFaCjGEjxLGyz5B02WGC1ZA0AtPALP1bEdTH32A9U1INn0Wf0vJJtX2b9fwtc1Pi0vpIhH9TXvVS4onhX6+LLkK6H1/zEhGRe+obrs5AiKN7D/X2wXXPry/z341LHgewnT3ydUByqGF3zJrxL+57mWPc5q9g+a3JHuVNT0oDbW/upAG1dB7ov2fLxL1xfGJdk9TzArc/7suPbKNrP06SDo01EkY/iY+mBS2a4nilYOxc3uIpX2Rd/LTUuAci6p+ZTayffSPZU7yvpIEwJfwvXkzxLRrCu+F/4i2ycxiO8pROcAPfnSniIri1Z03j9+Q0HFfK6r/9d//M+JiLdwZilD5pbnayRvcK4zydYtXdwHjuuiaIwB63/qX4HeC7mTKcofRsg+ymd9a9NjApxNWJXFgGgUCbCeBjFQi654Jr84trsKRGcvMb9GBNUKpQHvK69S3NB2//f/Kf/UU+DlpBLMDEYGFQfaJTC+ZuaBu1vrgKftLASHtxcADQHFXXcMvg8BqhFw3sCd33jIGOg19otJ/C+EkrhBGpK6PRdgX8COf3v+9fRIvrgLl4TqC6AzDdImgMcycT7MsDcXCAwAQAtwA6OtjKW2jS0eUmo8Dru6Wfxzpyos41TzydhgjDrPv566Bm5AQb8Zb6DpGfQmvjOndZHMqPjZvpbsiLQTmP3M0/fu1fPOTS+Y4TPSkkk0Bq/wCfMreZDmUCME9eSHOEaMtKSP23uMpKSdf3tz72T/7Ns9XnDhPshcME9/eeV4ZIM49q+EZNcSr7kXMro+NlcXOOHNmR9ByAB7u/ritsYzrLkuo/kS3Lp9M5lfrXJa5zSaX3WdzxOnVGum9M9ff+8LZCB9UFnzZecD8mX5F1yrHH5RtX/jttU3NxKPrS5+especZ75xMRAmXRpEhOPAFqCzKL3hEeykrbBRP6HwA0HZaASw0V1d/76aDKAOeko+RKjFifxaNZGx2atKnhi9arRq1yWLO9rU1rAmBcWbFa6cTm56bZIG19a8XKtZLtHe9aJpeydx4+sLHJER6F7rbbVj+pMrgFqMHj6mVXkQanALzBqPw6KZWsjWpEnNaIRuzf+Xf/hGAaaBReoyJvddkKxRNXOcbF7LH6DMBMr6WjoY4rC5W4P/3Z37GPP/mRDQ+PkcNz/e1b+/WvPucRbByNBuAmEEJOL6pPARRgP0Fl2CeffMQK2ZNyjdWxAPRQ0Q1HnRW2lQrB475EyoEbjSbBEMg2xnFaKQ16h0KB10b1FoPx4Jg2QJmBbP/ppggQHXMDABgb40AuZ3fvoEpt3orlor18+dxWNlYs2RezO3dvknsb4NHQ0CCpIwCSoQJ68c2K7W2jmWPM0inXhAPVnmi+WC4XeUxZR6PB14u5SMbjTLaBMxy6CtADVa4ABKVDan6HSs1i8cSOSscEj+cuzhKkRik3Ks4J0tY7XJtkKMHj9BFyCbrk8e7+oVVrVUsGjR5QCQ1HIY4md31Jgm+o4sU84XDV1MwcHUiuVcdl2wEiQF/A+4X1jCdcJZCaG/X3Z1mdW603LdyLWn96wFKpLDlGAcyClgPJsZHRYfKg4ppHB0d2cly04YFR8ogfHBzbcH6U4C6AeQDP7VqLFB2ohAXANTQwRFC91gC/dttKtWOC5ysbyxZPYl4TrLAFdQUAd3CVoWIQCY9Or0PwZWh0yNKZDAE5nAbY2tni+mN8qLBGUOiaZLpmgXhOgFeUf9J1NG0gm2fgq2oEVKA6u+VUBt/RCRw4am1w0ydjNn/pCp8fcwidQxIBVb3cR0Ndq9RLZpGuzV+8zOpgAMxokojkxJdffmnPn790FZJ9LsnQbTnbg+tEYmEmFa7dvELKmPn5i5ZKuEpbHNd/+vS5LS2usMlgtdog1QHGP4Cj7gHQDg5njHt6cpJUI5gXzB1ta7ftmpqFXWAEDvpbd26zwh9V9keHh7a7sWPHB8fWajhAFzJOYLvdo+zie0jOQKZB3wHwLxyMEUf2V9+sW/G4zJMJpCFpdcj/HQsHDmsszArobthsdHrEbt+/acPjgxaJRwh8P/3yqW1v7pJPGmuGJo5oIgjbQV+t7ZpGgZbg4sWL9t6H77lEAE6EdDp2fFBkY05Uz7LhYrFEe5FJp9mgGkAu/HsA0Gw2efcWOYZPyiUrFU7s888+Jy0PADzIACrk+fwh5/9Br3Df0SB5AW5vnHzQfgoOR4CYqK4G0A0A+t2H9+0GuLZTcTbTRDKheHzCOULCB3YInNcMKJKO/qPZa9nte7ftvUfvWSqT5LiPTo6Y9IE9L59UeFLm5KDIpGEfOPtxeicS5t4AmcUePT4xxiaRU7MzvD7mdHlpxZ0aAYdyxYFAsPOwwfOXr54mG3CyJp3NUr5Q2QnOZ6wx9AgVypAPJBmKqLA3cAm2rAP6BDQmjIPPI0SgnH0pWs7O4/mwDmjqWKqUuG6gibh0ad7uvnPP5i5d4Ni//fIr+/q3X7lTMQH/NiqeAaii4hl7AU4ATM9M2oMHD7guL149t7XNdepjs1SzTsM1Q4RNQRND6Gcn3LWj4omls2kCs41mi3Q/s1Ozrm9ByvHbw3YtL6/Y65evuQ/jtMOtW7dsenqKexaSnqDPODo4seLhCZtjgj4hHU0ycOtFQlbEqYBaEa6CXb9/wz79gx/brXu3aaehVwe7x/bVr76xZ988s2qhSvvc6rUpm11QlpTLpO5ABfP49JSNz4xZsq+PPQAy6RRt9/H+Cam0nnz9rbWqNUtGuuR3RzYPADQSDQDtAUBHIo7j9/7D+zZ34YKtbm3YV989QQ9Fu3j5so1OTlkyk7XMwJBZKE4OaOwHsMedbtMy6YSNo0FxLGntepeV3wdbu5aIRi2XTtrIxLCFIOOtsh0VDyyUilg2l7Km1eykiJ4Gu9asliwcAm0TQA0jAA2dRpIdwH2jXmGSQnEOdJ7gAyrDo1HuaS5WdHZTwMiZ731GT6BA/4fiSfl0sA2iXXBAlaNawBqTsiY4cu6DLT7Aorj11E/2KDjoRwRUHBqnKvgUI+k3n7fd5sku+EzycR3d0FljKsUz5697Fqt/n2JDcap8cczxD/nleE1zju+oKhz/ZgFb4wys1Nzp2ooxNM8+qPtDcy///nwxm+7lxx96Tt3Tj2t0bepNUDGPxA/XKqjwPAWwgrgKc+sap7oCOlSA4zr4Pv4WBZ/W6zyArzErboCvoViR82oOiJZsds2N7SzOdRQYoNzg/h+AlPRLgoIrjFlFNQKgFQOKAgafF1CLecN38Jl4zPl1fgwmeYUeic6Se+kpLcgZGC/sBu8LpPXXULGrDx4qJpeO4PnpI6PPQJAcUKx6HlsRQKsxa65wT8V2ejbJgl9xq/FK/jVm3NfHKgQIYt7Pf8YH0ZkUCPRfcb1wCVxTJyh8+4F/nwGhrtBJ90MBgg/wYq583QLlhtZKsq1YXzbFj4E1t8KLJDMaj/ASf83wHsaAz7ZarsAywGlP/Zazz3cZN2LtcC8Vjco++OsiXM5d9/snUmTXFFfLVgg/I9YS9BrTPXRP3w5Jt2RntTa4ro/l6BlDkdjp+mmucA3JgoBqzZ9kSvIXS7iCFa2f5l62HJ8Xrqp1O7O9zoZq3YRpyd5p7Epu+MC39E0c0LLRklXcS4lQ4Wmur80Zp7bk7sx2OSxLP4yV647vHicCEbsDgA4DEw4KIHACDM9D+i6eInUFLbi3AGitHYuhgkIsvEbM6r/7z/9xTxuCJhEfkpIIgPaFWsJ3fnOT8PhGQw8pAyTlws0RoKFg0AepNNn4vLJEfmZMGZZTQQudUVBIOCTo/iakjUXCIKHVYp/f/PVsMogSJBliAaQSVgkEvodrY6OQUuna+AwFOWR0BgUACwQWuOLPtYwp5kVZNTkY7vdZEzUpKO/vbUqYMwm5D05iftXIwV9TKcjpphgYPa2lXtca6W8JsgBEH+j0M/n+vXisPuo2wdP58ShFfABUc6F5k1yIZ1qCjtf1gw1AG4OfndE8SOFk8PzN4NTIwNEIDAXex781LgDQGrf/vHhNGTrJhr6Le+polG+I/U3C39B9B0WG/QxMdRXgUHZttNrgfWMiecdr0kFXBeCMjjYmv5JbRls6qeeUbiDw851J34nx5x/XRiYeAJvWUHOr59EzSjZkSP17yib5c4YjanKS/Oyrvicd9J1ff51wpFNODD4j5wEBMvXWO6pH+3auYkVNHLsdx5HJjSDojM0/OqDzCFu3A27UmIUtbfFIxobykzY5fMGSnX4rHZRsd2fLop2WHe1uW7kAYK7faqWS7e2jurDKzu+gygBgns6lLZlOkW4AXJSwJQASag0E8zieGnOBMRoPNqpkPwRfZjfUI0fkP/mn/9gu3Lxph+ur9t0339rLly/tiy++sEatZmhqNjI4RGC1UqkFjaic84r/h0dG7ec//zmBKBxfB5iB4+G4xtsl8N26jKjoOORAYY5RbYYGiWiM9+mnn3KMW9vbtrq6TnAZYEsbVYsNxyuG0wWZdD8r2kCFgSpaVMHBZt29e4fgIYBnAA3buzvkEwXFgmiOyMcfMQIGAEzAeSnaDoDQmUw/j7qjWRQAA8zVV1//1n79+a8sFO7a5OQ4AVtU4uZyeVaAnxwVyVmrCmgApziSRBCi2yLPdbleZtWudA1BHAAjbugIzuqOJgFBDwIayJlsAuYYPL8ItEHnAeAEe0k0EiFQEeqGrFFrWjwSMzRai0WSlu1Lk4cW9AcARMEtDQA6nnAUAuCPRhPI/aN9Hi1FNc/u/p7VWjgq78AW0hLwyKc72geZ47gidupcOtqHJJ+jL5kw4Fd4MtBn9PflCP5FQ3E7PnIV2LB/AF4nxsddkqjTJX0JqluBKAJMz/XnbXZ6DhdipV88lGAjOoCReNZsNseGZ9EEKj1b1uo1bHd/0569emKxRMTGx0bsqHDoaA/KZY4f+o0GaY02mvAN2NBQ3obHRlllun94aBtbGwT82NQlA6fIddrG8wJUw7iPDw5ZMYlnBSgJqg+A09rvoRusoo6n6IDzO8fHVq4UXUDBpoJxys7stGveCJ0ApQ3eR+M5UFmgCrBcq3CdLl++RHBFzhkai371xddMmGSz/eScxT0hO0hgxBKOagYAESr2Z2YnrC2KlEqdDSb/r7/5jAmTk5Mymw3i+7mBLKu6cbwUleh4FpxIAMUIOAlZtQDArlKh7GG8aOYJbvXLV6+xchxgLeQMlZ+oXEezUNCzJGJxx4VerRKMZACScE3eAMSCpxiV6+A3rmKMO4ekhACXMqrgG9WmDQ8OUZ5pS3sdKxQLFoqHbWJ23K7dvmaDw3nrRjq2ubZpm8tozLnOtZK9QpUt5BnrArsDYA7juH7jqn348Ye0G6yiDEfJp7y2ss6kCaqNkaTqS6W41lgHJJSwJpjnS1cu2dBI3gZHBnm6AkmW+knNvvj8C3u58IZ0PwDOHTjhuE1xjYF+JzcYEyomMT94D7oE/6QE7v/CIU9OQBbBW3z3/j1+hvzNSMiVXeIJVbatRpu6Rp78UIiV081ukyAhQOg8AMWw8eQLngmc/aC3KJ+USd1QPDqxbF+WOtPE0coECj9abHh38+Z1/g/KCTwHZAAgMugVdnZ2Sf0BeiroGva+C5cucp5ZBZVO2sBAxvoD7nTwpcLuuhM0FXL5v3m9aN9++4TXGAaneqtNuhxwxGcz/WyqVgEFD6rfUf2MPYvM5T3aJCRnANIjsfP+hx/Yjds3eMri7esF+4s//xe2v7vHhn9IPGLsSAZCDwE+4xpIBj14cJ/gMfacpdVF7iv7W7tMfjVRjR5yfN5YL1BaVEEpAr7hABzpS2Xsxo0bdvcuePHH2AsAdCZrK6v2zTff2rdff8N9yTWYHKcsUafaXUsl+piwASDVBEd7LGUTY+PWQBPYeoXreFQ9scHxYXvnvXdJ/xEn13DcCofHtvhqxdYW16xZcQBYrd20DOh5Yo6KChROFg1ZXy5tQyNDjle5z4FnNZzi2dq2Ny8XyLUNnvzBdIonAtj8D8mInqP6w16D0y4nhSPSFIFe5uDo0N68XbNwPG5Xrl636fl5iwLgHkBFez8r6muNFpuOolEgju9m+lI2PJC3cCditVLNttfA0R3m/7MXZqx/NG9N61ipUbBevGuxdMSqjWPbP9y2/YMtdIBgIj4ZB9WBsfkgkgroW0Gftdsk779iEFW+dXuu+OQMgDnrU+LHh6iAFnAi/uEz39pR7SiehQ4rBtPrtdoZxaDiDtEO0vYFsbSueeY7B4U3AVeyYmfFaQKVGCcHp4cxDjwT45yglxBkFWDAaWzUc76ED3ooHlRcJt/bgXwueepsrSsm8f9Gdbz+xu/zIJ/iYNgi2qOAbxR7le/LY0zn4xjFaxr7eVxB7yuu9N8/D1gJCFSsxz1LILEXr8nXUgwngAn7DD6PppzYV+HX6X74jUICxjc91x9B/gLsl4tVABKf0e+dAcgBv27PxYM4gabrhiNqjBkEDqiIDIrNENfgR8/AXiiQ9wDo1XuK3TAG/GDdCYwHvPY+YHtWdetkmrIVd/QeAkS11vieAGGMV5/Bd3B9v7hNsbFkTjG0dATvqwoZY/Bjcq2Xj3lIRyS3Pqjog9x43weDFbsK4JQMqFpevpNfjCZ55l4YjE1YBV5LgvNWxYOBTOl9jEX6CBwLJ5ZABQdOfhTw4PSYYmKth/xH6Q3p0kFPAwK7c43k9F3YFTwD/gb1Bn5rTCq+07pJf7UGsjvSP41X8TmeQXZL8671RhEKfmgvcRw3kEf42Nj7QVsj2yR8QbIg3Ez2WPZN8ornF8it5Ilk8Ly+M7YKigklJ7INuD7mAM+FcWI8+I01UlGe8BCddpAeuOeKB0D7WRGsjxPJhgtY1dxLtv0KaK2JbDfGinFIL2SjfLsim6w9SZiNZFhYxek6eFgNPisOaF1b+q69QvolzPB03IEvI93CM/s2Fd8nzhZxtiEcApVMnCfHsOHCf8EPZEG+rOy/7LkSupJ9yYqeiXbgf/gv/2NScPiKrQkkAONtSpoc/3WALkTmf4CLygfq0NdV4I4miwtjIR7d0yDdQ7mycgF4WiTfoZCxRcaIihk0ItRCySDLsEhBNeH4vARGSuuDXgKlJHi+YkvZaKDSLnDX9TgXXkYR99OPDCqCOmw5qFwhGBj6/rEmjV2ZHo0BC4jP61gBDcY5IFtro7XCd6WgGIfvnDgFcY0SZOz0vu8UnF93/K3nhMNKMCUA77RR4V4C1uXgQZZUJYD5wtgBDgHE1RhkqPw5lmJojN9fY3d/vYbr+I6ODzTLwJ46a8G4BdzL8OkaklNdW2Crri+Z0BrL6Ek2ldzA33ouGQitMSkTvOpbyTK+Kz5dyJdoP/xjbhiHC2pdNlv6pvvK+OlePnCr70jPND5uhkF1OQyENm89s64twBqgEo5k4Dpy1LVJyEHQ+mnjl3HDfdCkT1UCGqeMpe9E4xo6KYBxac5gfyBTMnaiTME9EBhrI/QdZVwXn1fTSn+TkFzTGQ3kXHJ33h6iKgnclm6DQ0UXHEa3sUbRHKTjmqOmkuAZjlqvhaMrKQt3+yyTHrKJoTnLxUatUW5a4RB8lCfW7TQsAU5bUBWVq7b6ZskKB/s83s4K1W6LXMetbt1xOPeMzwnQuQo+sWTS0rl+AiTg6Gx1WxaKRRlAI3BbXn9r/+g/+Ed278cfmNV7Vj86tpdPn9nXv/3Cfvf5F1Y9PmEFKgAFcCS3mk6uUN0LGQEwePv2bbt+9ZoL8OvuaD+eE8e9jw723ZE1c41kefQt6pxwR/2wSxBg9sIFHu9BYyg8F4AN1xG+R4AFfMHaPKcmJwlAA0RFEIzjtPffvWeffPIJqwK3d3Zte3ebzfUOjvYZRA8MDTJoxg9ASDT9W15asmatySZUqJDEkfr565ctnUmRZgJg87fffmt/+qf/h50UC9xwxd9GADLTb5EwGqtWyceK5Bkqb7EOBDOTcfIp5/M5++a7b1kRpwZeAKdQlUUgv4WjkE2D8EOmwb8LO3DaBDCoSkHFeqfbYRUq9rnxqUk2rQLQ6XTMNX/EmHJ9/dxT2rW2O0qOqr1k2sZGJ2zu0hxBtM2dTQIjaNJHWeq1LRqJsrIPPMdYZ+gEPoNAS1QbrMyORvk3OF+hI/3pDBMIqFCsNVu818jgCPmoASah0hG6gO+Cz5dVHPEUgT4ctY9HXGV1Ppe32ckLTGa0Gh2LWdzCHYDTDV5HTeIGh3OW7k+g0M4Wll/bsxff2eBIv12en2MlNGzL7t62rW1sUC75f6nE+2KOASjl0GzRmra5s8Umj5mBHKlSUOFcQ2AVdw4sgom9nV0C4pB5gqxoBpjNEszHawAMQS8wkBu04cFhVgVgDU+KRc4TuqfjdAbkKpcd4LxChhmgREM2MTbGysRUJsWmfgj0EfiKX5h0DcvLtvASzbrKnCdyZBfAT92hDKHqHWAoaDEePniX8guuddwX40Ui4PnTF+QQrtYcR6KzVS5ZhjmroqlZrUagDE03IaOuIrdNOQBoDXlDUgd6OziIhoZFB04jyR2Os1oVx+EZxDcdB7hsOoOLcNRQKYK1vHTlMikjkKCAjpdOSi4RkR0gAA0dAIirvQ9BEPnrQx0bRzX7+JDjvAVXOo77l2oED5GYajbaVixXCG4C/ANPMf0f8sa2bf7yRXv8+BOuMQBoRw9SYXUvuMcPDw7scOfA0qmMTY9NWCLheII74R7XaHhiyCbnJm36wqRl86jYNevUemzs9/UXXxHoh+0azA1aNp1lwgqyhOOylIle28IxVJBE+AwNVE82XaCESlPMMeYcp5omp6dOfQZUxQNcLx4VnW1E8BaO0r6ispy+ViJG+Zy9OGtT0xNMHECfkfDA3FSLVYLreFZUq+NkAeah2sK9Y9SB/PCgvf/he6ykx6kB7BfQAyQyUEkdCcfJCc2Gjk0HpKfSabt247qF47Cz/TY2PkybgIpB0ONhTZBUhJ1uVFrkof7d51/Z0WHBLoAaA6d4qrA5LjGDvgWQHyZ3knGXwEiC2xxVrw5QRJIP+ozGqBOjE6xoRzOkP//zP2fFtoJv6L2S7PLNcAoBPN0X5y5QfvcPtt3JlxXHY45TKQisIX+onIb9wljwP/Q7Ct7/vgwbDGIfxB4DTnus2/rqmm1vbJEb/u3ysht7UDGLNZevhWcmnUCra/2xDCuukYwCuAq++lq7btVWnUnjuflL5FvGWoOvuFJuEMBGojmV6rN6Gyct+lxyLIF9PmrFasXqjaqNT0xwb0OjPHCNl4sntru9beurK6S4An0R9kFy4KOBcDzGZyZ3fixih/t7tvD6JRMHeBbse3sHBavVGzYxOWs33nnXRmYv2uD4OBPTmIOj4rF9+dvPOV9jQ4OsnBpCQiiZtv2dXdvb3T2NFUA3NTI+QcqNgeGs5caz1ovWrdQ4tpMKOPtBv1FnpbOrLDVrtZtWrSIp5IpqCBgGjdIUZ2n95bMq9vODfQXizlY7oAjfk88nQEB+oOIiAUi0fTyl62gN5PML9CIgFTS/wvu6noAT+aXQecURvEdASahnANCs2BivCXBC8YHiOfndiqEUj2ms9NuCZ5RPJV8bwIIa5ul6frynseE39EnV3zrZJsBTcYJsP8akmEBx1w/FUYpDtDaKQ2hbvbhO4/WBLM2hYkWNUWPBvKtISgAL9heMEfrNeDroEYDTGJybgCYT64c9GePTZ7Umil9QHYof+H3I+GH/wzhp0+quWSESR8IVGO8Ea4h7kR4jFGf8rznCs7hYzlW6qnjMf27Fp4yhg5he8nlaQBPEwb7sSTYFoHL+Go6v34+/taZ4nwURTIA56lQ/xsR3hHv44/9/xUkevaSqsH0QW+Cqru3Hh9JhfF7xn8aveFy6hecTiClsB36Kxi1Z1hzJPvtxpbhypbtaM11beqRrAWjmfKGIDvEiQGTYeshRkMzR/aVXBFM7zmYAAyEmcK5Rnu6D9wTckcIwKESUnAhT8YFt4XfSZ9lF6ZRvL4R96LQffA/F9gTn4ygEcLp8hou45L0Af+mf9MPXc8mSj2Fo7NJp2RSB434iwceQZFOEL/hrrecQ/oTEM9/vOIBfFCy4l3QT70v2dC3JpXAYPYuPHXHdApuKZ1GModd9O+zbM+1D/n4j/FRr7F9X8ikb6e9RwqqUKJOcKjHGZFeQIBFuSLkLkrIaF+ZN+i0cE+/peUM993w4WQr7hv0JfhnsJsaDgjLIBz4DLArjcvE84gzE82fYl9YI49C+Gvof/6t/yiaEMpK6uQ+8SoD9jQnf4WKDI5AESmdHQgQcSSCpED0HUgqs06aKB/MFSY6BFl739g2gb/hQEq6F1UWX/msAACAASURBVJhkkPBdGSttSnIwBGD5DoYEyN9oJEy+MguQwucQhPubu+ZIRkDvyZDKyZEAwVgBMJHRldDhGTA2rQuDjoBXWpsSrqFqOrynZ9RYNU8CHvXsmi/3vK4yQPfXGsngyvCc31QkoHCgNO9aWxk4bYp4dgWkGCNeJyAI+g0cxgwa0cnh0Hh0Hc2Bv0lq/pSBkdxg3L7T5IOHviH2n0cbkjZiGQFfUZQp9R0jzaPWXEkL6ZBviPUZjVtGRdXbApwxBukGxiVnRkZTAY0qKyTf/oYl3RWwqo3aOTYOrNd66z2toZxXAQAy+r4u6158Fi95omuflwPNp+RS60oHvu4MldZYDiz+1sYk8FjP7Co1HWUGKqI0T7gu7q1nQfAo2XOBqAOrldiCHkkOJJf+Rqu5Ob/B6ju4PzmJG21jqWgvbEgM0nmJu3VEPMGMaidk3U7MYpaxSChjKTQhzE5Yqpu1bgMNsE7MQi1Lp2M2Ppy3iaERi3bNlp68sKVXi/b29RsHHoByKNRltS6qYxPRiOWH8xaKRwloTM7O2fU7N2xkYtzywwOsngIVAY5kr6yv2Is3L+3Djx7Zx59+YkOzE2bVlh1ubNrLJ8/tr/7lX9ju6g6rP9CQKYwGLBGX8CoCfCwWaecHB/I2NjRM0LhUqxuaMUJeUEGNykweCggqxbGG3JhiDsBcXH5L/cfacP5ge3B0q45jh23e1yVVHC0CwKSx8RFWYeHzAJjBj4zX0OhpYnyKABl4gAG2oyIMge3k3IzNzc0QhML3lhbe2Oe//o29ePKc2dvb127Yo0eP2PxofXONQA1O+xwfH9qzZ88Y6MoRor1qIVmWtHRfjuMCAMDq3LTbdGGHACKguhuco3/xV39pn332mUXiCYtG4g5cBmdxq056i0q9DCVk8gBJuGKxbKUquF3NIgaQKuBl73YsHnOBH6pzQ1HQS7gmeVC+3EDearWGhbthy6FxVzNkjXLNjgpHlginbGR4jKAfAC9UiR4WDtmMD+BdtVGxcCQcNIAcpLwCrML1kRRudVqWiCUIsmQzOe5HuJf2KFTMgYsXFR8AtMDt2msZwcV61fFglotVl5CJxElBgUpBcrPGYjY1PmXXr163mckZC3Wj5ChtlFtWOizzqDoqFEHJAGBsbGLYMrmkxdMxW91cITc6/r52bd6mpsctO5Al7/Pa+jrpaFDxyeReLUgCpftsYGiAp672yQVdsuxQhqcKkhlX3YQ1Z5AGupfNbcoJ+LUBQNcq7ijk6PgIbRWOmaOCNxKKssIbMotAvlhynOgAi6AfAN+hH6DLQdXzyNCwdboNy6b7LI4mWqDEGHYN99a21qxQOCbvtgD/SrHCynE0asRnNzbWXZNCNK/ri1s2lyN1x907twn6AXSHbKLqFcDhk2+fMmmAamToASvDAbYnoq7JYNFxXaP6+qOPP6SMoqqvUCpxnfZ2j3jCAKA2qrSxboeH4GY94XgGB4aDqriI9aVBnRIPjgojcRK3SDhqh8cF8oRHE0kCZTiZAH1ggr3VYTJidHiEOo+KX6wF7CrkG88Oe4dGeLCpAOVQEYs5AHAXRgDYA/hfo+yCoxhJdSQ7kOAIsVGpS5jPzE7ZvXt3XCALegVwy5+4an0C0PsHdnJQIBA+Njhq6bQDH8HxG0sl2ARx6sKEzc3P2MDIgEtuVpq2vblnT797ai+fvWRz0oHsgA0PjDChhtMKSLRBJnB6BbYY1dyJTJIBKtAHVNFZ1IEQm5ubDrwbG3Oc/AGVVum4xMQNkp4Axt1PcJIKQWocSc8YgffR0ZHgKGWXICeCajTqg/09PDji3plOZ11VWgrHnpGQ6JEvHUm9S5cvUgaxRqBHwn0JOB+XXPPWKBJ4WfKT45TGtZvXyJk8NDxgucEsdQwNMqEPLVQnNdrWKIN2qGZrK5v23VdPWM09PDzKcTq7AiCvdVrpjKdjArMvwWcC4AiAGNREABUAtA4Pj6A3jttHwCl9As5ncCr3mNgWaAEQCJ+BPiIBdPXqdZu/OG+JRNy6nZYtLLyy128WbGXtLZ8ZTR2R8MP84/QCqqKLSJSwwrdp6b6s3bh10+7cuWMXZi9SXlFZjErqSrHMCmz8W343A23cvwMgMkwOa3yncFSwkeyw5bL9BLvwXOVqifs4Ktg7AOTTfUwkp9IZJo3QpAwgOH35aNxavZDl8kOO9iruuP6RBMO1yFUcA3BgTAYUjg7ZlBK/69UydQLJR8YOCceHf2n+omuc2etavVyyJ999Y/vb21YFp30VScGSlSp1Jt5mLl+zK+8+tOn5S/zOxvYmE2CYT9BpIbabGBm1XF+GiXLIEnwYjJHASippA/kRi6ZiNjU3apOXRiycbFu5fWK1Rsmq4PkP9UgjhqO+TEa169btgUrMNVGOhFxfIcUUAk/k6yu2lf+tGE/+r3xJ2AJcR8G6fFYfnNN3CfwFlJGYW/0tQIXXCrkCKvyv+FZxifxzxkQeAI3X8T0//gEA7ccz8qt0L8UgGq9iD72uOM2Pd84AO2ZYCSDoHrI3+p4f9wqsUFypudW9zsDTs2Pl8vV1fcWgfhwl/94H+xSjCAjE97hHn2toKMBQ4/STEX7sLdBKlCyQV1y7WXVVnpAzJyMBWN9z8YX4pn2QTJW0OgEK0M6PtSXfGAv2TcUWmh9hDugPYeEoTyLR7wgSt37MqspOAeg+iITxokgBMqtx6jkVi+JvFX2pwt/Xl07bAe/6X/Pty7/urTgIn1WcpN++/Ok1rbF0SGPC91mQgObcAf2E1tWXZ93HxwH8WFLgrL7jYyiScdhs4SU+YM3EeJC8wjgxz/is5luf9e2Gf33F8YmgSaX0RZiH9LMe9AgTniL7hKQD/APoH94TfqP9UHG3CqrwujAkyZrGBvnSa8IO/GfF3CpJJuAR4xPwjuvAN3DJBIfjae+Efyx5ds/ksCo9J5LRvrzK/uj7WkOBkpoXXePMFjm9w+eFBciGa80V1/t21r+O7CZxm6D6HH4nxqqT/viMT4tyHoAWYI57K7kiefZtqORWY9F8SA58TNO3pZp/zRl8XD2zj5voWfGa7IbWkPtEkLDAvqrPYsySL99u6rqyL+cxSB8vkvxorwNuS3wsCtvoOKABQAO3g3/nTjO4RpvAAGiT4NefnsBwJxmlw/itJBRlFBXQWkQJtDYJDVSTpomUIjBYDjZIXMOfIG0myMRT2YOjRkLmBRTiwbRRSOBkuHBNDFIK6hui06pJAJhBBs8fp66Fz2ECVSmqZ5Wwy+D4i6ANUfMhwfMFUa+huk8/MoSaF1xThvX0857xpsIEBkhzK2XHb4xNxl+bloyllPQ8SHoqON6xKt1byu6PUwD0ecPuOwBSNs2/FF1z6DsX2sj8tZRsyGnz5QxBPo7a/9AcSy5Olc0Dqs8cm+93CfZlWXOpjdN3hnxDLKdFm7c2Gik+5k1ye34Tkqz4RlLPgt/KqAk81bphPWGUVYUrYNmXGemQwFatLZRdR6DwfV9O/U0b39PYtYH5ukvDFRxflI5pzpXN0mYknfTBWAKrQWJJz+87J768aOz+/FFWAgoZyTlkXkdn5DhJzuTIaUOl08ag7iwJpXXVhi6Hza/Ic46hS4pIp2E8JeeSfW3QfgDh2ybKM5viweEGGI/2Om5zQHMg2rgQ6BPAAe1oOAA+R8NZ60sMWrZvxFK9fvJedrstGxzK2MzUuE1PjBCgsmrDVl8s2NuFZVt49oIUFzze3gSAWXEdaENGUCyR7rNUf8beff+Bvfv+Q8v097OxINAFAImQEwTYAKHJizk1yaPWuSwAtoYd7R7Yv/7Lv7LV5Q12sQdHZRIV0ODAazRYgbe7tc3j6f2ZrPX3geYmbMVSzWpV15QTHMOYD+dEOcoOOPoAnVBBjL/fLq8QCMXa46j2GEGErgu+yxVWlCOYxjUEQGdRKRpUrLAK+mDfbXARIwCNalAEctlcvw2OjvAIO0DXqZlJ0myAQuEIDcO++cY+/+w3BAsuzMza5cuXrVKv2c7uFo/p96XR3CbK8aHKGmMUJzDGBlsFygoA3sisz05NE2yGTOMY/ejosD3+8e+xAvp//z//1H75y19aLGimBjAP4DOA6l6ve8r9DNkFwAtgFwAa7DHtKf5DwjZoniInE43mFACB43v28jzBqlQ0SRC6eoRGZQe2urRim9ublu8fYuUqgDvMPwB28Ne2GjUmFeLJOCk4AA5DL1DdirEC/IVTCh3EemAe5eA4/ehZA88S6nIOrsxf5TXAAb26skK+UjpWFqXMgq4Aa4XnwFoDTL979x27evmqTY3NEKgDL3Rh/4Scvgfbh2wyVzop28BgzoZG85bNpa1/OGuF4oEtLC0YmDzmL8/ZtRtXLDfoGjkCGEbzvq2N7VMAGs+DRBVANTSpbHSaPMINADqV7eNRcDw7QGkAdSfHR7b4etEatQarWQFyFY5KXOexiVFHpVEpcm9HZR9spbNvsCltPh/AmmKxZIlYnwvuuiHSXIyNjFrY2pbqS1okFiMokxvG/PbZ4uqC7exsW6LvzBb1p7ME9vE92JOlt0uucnN/15qdBitQUfEK8AjgVqNaYyV8pw2dqpFzG9zPYTQPgd0DMscgW9ylLpi4c++2/dv/8B/wqDHuc1g4ph5sbe+TJx7gIQBrVDxgPZmEqdct3z/odDMWs0vzszY7O22NpquAoK/SaNmrhTdWPCmTOoEBcSrpeNBR0VN3TUnHQYvR7BAM5usNNBDsOJA5FrLllRXOK2QVp86UkO82WuRXxt+sbmt2SAOEtYHcJhN9BPfhp4F6A00QRSMDmThGlffJiRWOjqxYOCFNAYwqEg+QeVSZYsagJwCg5y7P2uWrl6x/KOvueVQmjcnSwqK9fPGGFcKpeMpy2bwlwlFWQsH3JWd0pWi1Zt01jsul2aganI70/doOAFtZWbFitWj5zBD59imXoGLaO3D0KbkcgVHYP4C2sC9sehqL89QC9Avr5KiGUHHnAinYf0dR0+bz63QK9gLnD/ZYTY/GeRcuzVHGQZOCe5NSoNW1vV00gkU1/iArZbc3Nm1tc41Vz+OTYzYyMmT5kZxlMinOOX0FJmKa1ql3yfW9srxur14t2PHBEU9uAMiGvCExxeZ1PVcZlkHF+fCwjU6Mcd2q9YotLi4SoGeCLGj0ls702zF6B/QQBCWoO8CRAO7gOZHoxJxgD+bJlZMi15U2M5EkhQ/sLhKbq+urpC3hCZWgiST0CidUUM2+u7tHuimArxNTkzYxMUX6DOgjrgGea85XuXzq11FOgyZYMO0AlCenp6kHW+ubPDEymHW2GfNcODqgnKfTfeS+h76CxznR18ckM5J9qUzWkpm0xRIpm5iZspkLczaYH+YcYH2QxEFFOa5XKRYdcNes83QSqHGwN6N3Tn8uZ7nhPPcG6Ar2w8nxCSaZK2iu2KjbytKivXzyjHQ7SGZAt3CaAsnXsZmLdu3h+zYy457nEHtL4ciWlt6w0hnJ2enxCRaY1Epl2jpW2oXdsd5INGYT4zOWyiXtwvykjc0OWzNStUqzYL1I28LRLqvCT4rH5KUHrQcq3SPRHk90sTFc2FXJy1dXMO4DWdAhFSb4wbx8XfnkflwikE7+pIo3OJfB6TgXcAfUCAGofho3hc76wmAs+r78TfnhWGP9EFg4B0BDMzUu+uhehbQPeuE9xQkCn3z/24+NFaNhLmGfACz486V4TtdXjC+A3vcD/FgQ99C1dT2NSa+fj6ExRsVsuI8PstGnRO+MwL/He/6pYIxHgIvuzWR3cOoY1/WLtbT2TLwF4GeLJx7wHUdFiNNFjDfCDrgSPYGaFDo71eB3kPB193VrqFiDe1wCFFcOG1AcoQpP9x13IgJN0MAzrHlU/IPv4fuaPz+ZAVuOaxBX8fraaL0UYykO9QFoPJviaT6nudhbsiJwS9eSLElGJUeSEQG5enZ8T2smmVTMpLVSrKvv6kSrZINxUwBa+bKvGNLHGPzxnR8bvqsKaHxOFAGaO7ymWFInaOlze9XIAtL8udXa4Prg8ReuojnSmPE3++4E4LFODeBvYQ2ofMbcK16VzDoZSlAuhBHgPd1L4KhOROOZVN2qawk/UOzr656eUzYQY3Pz6gBxngRE1TPqqgK9dvLsZAWv4f1GA81hXRJY19e1sb66t/RWOAq+g89LhxXja27wW+P38Zjztsm/L66BeaENEbAbdvGoYn7Nr79mivvPQFOnt9IVf+0lm1pr4TCSCX1P8+PjdrJtWnuuZ8ytv+bjdDMI/iG7IB3V3EpGxbWvNfL3Es2lbLFk3ZdxXVdyoLnSfdvNgNr1B5oQ6gQIbKOfcBAm5uywo6g9TbwENlnFkaH//r/4JwSgtZDc5AIjjn8LmNUk+QASLixnXq/7AoJ/o5KKDkCwcWpjP3UUUPMQAJB6TYYLwqsF9jdBXE9gN4/KeGCrBEROicaIcSrbLYOgsUoYcX99RsCdroMF8n9OjXbkrIGejKbmDeOUoZDRlJE8NZYBqCrllSDj+jA8eH6MRSXtnNOAV+Y8kCaQUwZC8ynh0hpLMB3Y6bJOWgP8Wxu+nsNfH39zkML6m4S+r3mT3Gj+BDTiOdh4KuA08h0IXEPGxDe6GqcU2cmqM2Ka+/Oy7I9Nc+7LsHiutLb+Z/xNWXMiwF/j1Vzi++c3QP2tTULzJblQdlY652cy9RxKwCgDL+cHcuHLqi97micZAhl9Hzw+dRCbbgPRpqxnxvUlR76T4es55Q9OrEehou/786iNxjfOGi/oKQTwyjBrE9Em5MuOnFR9BgYcP5IBzI+e5dSIBk0t9bqucWpDAkdTMit5x/Ph336FC8Yk3ad+hFD9ig0Ex69iFhIYHjgZoOFAFWCoG7FOO2qhXp8lYv0EnzOpYYu0U5aIxi0/2G9XLs/a1GTOwkgaVnpW2T+y/bVN21pZt+XXb2x58S2bk5EmoVTg0XJE2zgensj02eTclP3k7/yxvffofVZHApDa2d8jdQVAFoI79QorRNGMzQHD7ngdKr5ev3htpUKZAAqq/1DxmEi5ai0AiF/97gs2HkPAPJjPkUe0Wm/byioqNwsENfqzGcoD9Q5HGNsOYELQD3nd3dljgBwLGhqCHxXrAEcRQTwqRhydBTqqhwhMSPbdRuaOYeMHgCGANFYRhUMEUN59+MA++Pgju3TpAjmwcU82ZzwqkoLj2ZPn9vrFS4LeeOZixR3BxVqi6Rf4Mnth54Ch2Rg4bbH+lUqVR5ExHgBO+PzkxDRB6HAcMtG2azeuEsDZOzyw//V/+d9seeUtgRAA0wB/6rWKNZsNB/6WCmyql4z1kYca90MzNFT5VVSVg2xzwnErYo2whtmsA1QArNy8c9s+/PSxXZy/ZN1a21qofC1UWMX59Oun9tnf/i0rT3FcfXB4iNcoFgtWRjV2CI396haOo8nhHAEZVBpi3RDsg4oEFY4AV11VmKuywL3xf6PRtHK5RFDx448f2XvvfUDu8Hq1aYtvlu3Vi9d2CM7tSJzzj0pa3AMyAvnFmD5470ObmZy26akLVkPV9t6x7W8d2MHOvpVPqky4ADwGLQSoMnKD/TY2NWK1VpXJFNBp3Lp71W7cuG7xVMwSqMJv1uzJ06e2swW+WjRIDNvu9g75x1Ehz4aKaehpyDKDaRudGrGbd24R1KvVQdtRJsj19ZffWPmkZPnMAJMx4koGFzDWA3oku01nHe2EgpM9SCYA7DrYP7JYBCcuEmzKB171wYF+UhUgSQHajkPwRlcrVmtWAp2uWzTh7A6AS1SgY65QiYkxgscWwOLb1WUCOpA1gNdck1qFwK0CbAS58UgqOLbtEmMAweAuKWBEIgGvP3z/of3Jn/xDAn+YJ8wd1uk3n//OXr9+Q/AJ4LSj83KUBLAJmF/oKxJZHz56n0ktJCUxfgRfsAvfPn1qqyvrHDt87Vwua7UmkloVC7XDlAnIHgPlTpdc7kgYgY4AfiOSYABmC+WCzU7O2uj4BO/P4/OttuWy6TPgwyLUE+ytsDmntr7Xpc5AF9Wtm3Y+aFiKik3XPLHDOcTzYt0AJDD4T8Ysm8/apctzdvveHQMlDMYAWouN1U3S7ay8XSPgD1ARFBlsFBhPWCwc4rNU61XS3iTSCUerkMnwyC70Cs8LO4NmrEwqh6JM0gAARcILADTWBGM/pZbqgKrINQSUfwx/mMFAwNOJZ3b21e0BqJIFpzqTuaCNKVVcKyzsgZkU+fCRwAMNCQBzBJju+4726ujwmDYNa4Wq1IP9PUOx+vTMjE1OjdrgSJ4c47CHAHOaqCBvo5dCmDQebxdXbfXtBgHNUsmB2UgSwB6CNx9JQNg4rNPchRkbHB7muqEyGPZobW3NVRpXKlyf3MAg509+ESp6JybHbGZ6jvuOfItqtW5rq+u2+vYt5xG9BXhsumfcA7thJF0OrVQpG5q2kt4qFCJNCHibwV+Mxp4rK6uUq6HhUZ6uwf6Az+E+pDcqnJxWkAnMAYiM+R0ZG7V3Hz60d969zz0VgPqrpy8oM8egDiEvdIWniPpSSUskk+6kWtgs2peyeF/KuqAHyWVt5tIFm5idslu3b9tw0DAQutXAiaaDY9tc32Jfhu3NTRc79IxNIQFEQx6h8zOX5mzm8pzNXrrIJOjE2CQrnOrliu2ub1rp+MhePntqr54+tyqTaUmrVQHAtXgiZmR61i69c99yIyPcR9HoFknWg4M9JqszOHWSzrKC/DDY91k8kUq6pq/Ws2xmgAnGS9dnCUBXOgU7Ku9ZO4wq5y59nFL5mLRA8DXh78fiIQLQ9A9DjmJQp9kUmMuXw2cEiMnm+UVBOhF3Ps5VDKzPCkCWD4vPO7/krAJNYBj97qC5OnwLVd8JTPT9apx+la9MYCAAI09fO3eMHz6LPwbFIXjNj+vkwyrmUHzjx/nQUVCIIXEqv15j8316xWySZ1xbvrN/XT++lH/vA0vfv7c7gaJxKr6Sr624zY8XFb8oJpTPj7GcB2oVA7nG1w4kVAyua/N6DccdC7lycZDDQkDH9f3EhbODrtgECS53Ug/fQ9Ie48YPvutkKnEKbgpvwLjPZMQBeaGIO+WqWAdyLCo2JbY117LxfmwIG+Gv9SmuEmAi+q4/9z7QpgpoyZR/beEiuL7Gp5jKj3WdX352rF69mYSn+LgLnl9gunAc2ALcSzGnZBBzqtjVB+L8mB7zJaxGr/vxvYqZ5ENrPiRX2GtlO3QvPZtsguRGMuXLPI68qiBM8avwFq43aXrQU+UsKS+5xX1SAW+61hbPrOQq5lFJE/zWHsfeBMF8+3iabJXm2AdwfbzCxzpwXawPiyno67vKcDwL942gvlK2BTZDe6pbE3e1/6976rMCIGVXfdzExxR0b+mr5lT2V/IpXVOMrnkS/oDTmfiBb6HXzmNRuobwDx8glv3yMTXJpS8PSmRJZrT2SgL41da6vo9XwR/37ytcRuulv7Vm5+0t4liN1ddxrYkKQfzr+P/2sQzMtWye7AFOSqkCGiE99qcIbCUZL1xsjqSEj6H6eBYKqnAPrT/uIX3gM/oV0BqYv9EIcNEEy9hpgjCZWhhNDhc6yJJAoDU4H8TDgPh6kHHRREgYoBCYPDygPov3NEHacLDR+wKszUav6fP4rcoxjFkghhTfBzfxnuZA15EiSWg1H+L49JUa35HBVoW1gETfONLhCMYi5VCQL6da4J02ONxHADS+2woMkQy4hFHrpPvpeSWkpxmUYEM9fR6vgYWe6bxhxWe1TgCR/bnT9QUgy0CeV258n9c95bxyVC6+QdXYfYWXY3T2msvg+sbEd6L8zV1z4wPYMuZSEF1H19ez6r4ydHpdsq0NUs+l1/E3FFjr5hsGBFFQRl/xNZeSPwXQkF88F4JuvCaKjNN5PMd/JQMiGdP4JMd6HjXVkz7R+Qr4ts54zNwpBM2r5psyFBxvxvf8TUDz5ztPclx1fepJyCVXlKiRXOkeOoIkR9Z3OvEaAmp8VhsFxiw7IYdV18SYtC4aq2yLEmlytnjt4PSFnGI5KL6tQvMsbjo9XBvZVseN5OYRdqZLELADCo52jA0Is+lRckDHI/0WaidtcGDQLs3P2Y1rg2Yps27BrFY4sfpJyRonZXvz/LW9+O6ZbbxdJR0Arg9gDly+3UjIoskEG9fNzs/ZT//ez+yjxx9bJI1Gb22rFAE8AMDYs4PDPVYiAhB8+vQpq9fw3OS2zefJxZrPDdj4+KSNjY3b3MULDDQxZwDUfv3LX9nf/uu/sVC7a6MjIzY1Bp7SsG1s7TBA5NziREjQGBbgONwANoIbGCJoAA5K3B+gHvhxuYEFDUAg2wABMe/QS1S0wdTgugoeQdUB2QVoBW5IVI43OghSy5bJ9dtHn3xMehFU6KE6Hs48+YBPiuToRMOxl8+eW+H4mBy0aOAHABuOAirLcXwcjZvQ2AkVxjjLDWAcVDHoOo9Ghjg+jvVFlSQAD9dgs49cvFdvXLfF5UX7l3/xl5TrubmL5Jqms91s2HHhwDY31mxx4SUrxq5evWG/+MUvWO24tPTWXjx/RaAFjb/cMeq0DY+McJ7YqLFU4v0mpybsD/7wD+1P/v1/z8KZtB0ur1th/9h21rZsa3XTNle3bGVp2Y4PC7Q/AK3wvUq1ZLWym2McCYfsAHDS0X1VV0I+3rx546ofg8Qs9Ki/P0d5gZ6B5gPX/OM//kP74INHpBKpVOq2sbbJZMbG+iYBPMjq1sYugSRUbOJ6ANYA1t+8dsNGRyYJTmHMuxs7VjmpWqPasBXMw+6e46qOR214bNAmZ8atWi/ZxvaG9cIdu37rss1fmTeL9KyHRoSVIjlYwV2M50YyBfIGUPkIvM/gpB4B93OSAPTUhUm7de+mO+bfabLhH8b/+a9/a0f7hwSgQbOxu73HuR8eHaHtrdRcw0NWWeYypGeBHQDgCnmpV1qkwEgnQXXQ5/ikO1020xocHCAVB2hRShLxFgAAIABJREFUUNGIpojrW+sWiYUtmXbVevifwErVJeGHh4b4ves3b9jY2KgdHh/YqzcL9ur5i1MfqXB8yPUi6BKF3xUj/QEaGA4MDAanwMAD1yAnONYQtDfQravXr9qPf/ypjU6MsnoV721uAcR6zcTV2JirsnbFXl2CokhklUruBM7QQM5+9PiR3bx5gzqEMUN+AcouLC1xTQ54sqBH/ZJjHOniCLKrTp6Zm2WlNxIj4B7GGHFaYW1tg8AjdHBoaMQmxyapf0zqtFBp7TjoIIugWCD4HQR9GBvGofshUYg1Y0CaiJNbGJ+vVV2jQoDZ+E6t7LisMYeosiU4HjWbmBq3+/fv2cyFWd4XDVOfP31Onu3d3X3SnwCUB7UIkpMxNAmj0w0qj7ajqxkbop1A1TASdJCbN69e00Yj0QG5BWCKtSPtDuxj2/nDkLW5uTkmJWBrF9+8tZ2dPQLx9H3xH6ovAx9BJ/9qjSpBXPCgz1yYCQLMuh3sHdrODhrdukoXJImgI7BtAGLZ26Dnqj4npqZoy6FnkIlioWAba8vWadfZjHDuwjTpoLLZPlZjYzyoyGc40O7ayWHJVpZXbWsTvQJQYY9miBny1ENvj44OmZzAaYbxiVG7fv2q628QjTBJA/oGNEKELuPfmGskoCETkAOsEXiZ7969bWPjk1xjjBsUIrD9z569IOgL+wM+f/AYgn8adC41NK8NdW1wLE8KEnCiw2bv7+6TUqNWrNvu5q4d7h8ThMoPDFEnML+QQ+gD7ByuB/vAhrGRoIoLQWavxzn66U9/ancfvsvCIID/oG751d9+xipj7NWpcNQSaGgWFALR/0PX+VTc4pk+S+X7bfLyrN178C77FwwMZiyaxVEDs0bFrFysWaVYZSX+d989ZbIVzX0hg6QfCPW4V2Gdbz+4Y/N3r9vI5ChpVeJRs0qhZSf7h7aOZPf2rv32s1/Z1toqmw9hD0fCA0lY2PW+wWG78s47Njo9bVu7O7a1teFoYAYHbG97h6cKkICplIu047Cfjps9T5qRniF5BSqihE3MjNjQdN7a0ZpVW0VrhxrWsobtHe0w4YVqK/iabISUiJE6iZYoqHrzA1z5ulhn2VJ8VtWlioUwJ1gnxQX4rRhVwIzAQ78IQb6pA7bBjekqfwUu0v/rOtBORVSKZRRPK8aE78Hvd8+qh+mbB8GXQDXoEZ5R91AcIb+bNt+jNxTIqN/nYyjnz7eZqMJvASeK+XyfWQC+QCOBX4ptNGfnMQLFXooJ9Szyn/FbIJ/eUxWn/lZ8fj4u89dJxSiYG+i8DxpBJxVfyX8XYI3xikIBttzFdAGnb9wlbCF7PpAHxRWAiutCFqH7bJodgM8OmHbUdQJAddJYvqzirVS6/3sV/H4jTBUk+QCzYhjFyfCdNZ9aY60dvqd1VWztx4UYS73mKNJUZIRr+bGwxqA5lG7pugKAFbcKeMPfkhMmm4J+RapClr64hLY76S2sR0AqvoM9XespIFvyhOfzsRDhFAJxNccCiHE9UbAIt8Lz6hQxObmx94OfP+D2lT7gnpJB6TLti4VOC2aki4yTgy/iNZ6IC6rWfWCVcxU0KdU1pdfCZ6QPeF36j+fR/OsZZcMUvyrOlR5pLTAe2Qn59Zpv+ucxF7/iOqyKjjhw+cy2ndF44trwj87iXYf1aZ6d/+R4z33ZdN9zCSEf2xNWoHvhe9/Xve83SpUuKDaUrSNWEgC7PJXsYRcai/Cb8zqm16VDur+u4cuD038Xz/g2UZgjxncegBZeo+ujcErz59tR7VHnAW7fdtJ+xdwJER/z0mcwDlWgS2dkTyU/mg/6jh4XvAB/0MdhjpLYc1HpjIp/nBZhvybRAp8VAWscZ3bKjc+3YZgT6UPof/qv/5PvUXBo0fUlgXVSPn+DksKfBxc5eYEQw2HwlQ7f14bBDQFgutfsUAPVBMjgyUBqorS5sclLkAEV8CTjokySL6hScB+ElEMhI+oLhDZVH3Q6Be+gWDzmeHaMSp+XoJ0HoAUA+kZUQqC5FcgmcNJthO5IqwyRb2AAQuNvPxukedS4NUb9PhM4J7wC+PC67+RonNq4pBgyyAIwpVByUqSUupYPBmpMLlB2zyYA0s946p6aU1+JtAZwHE6rYYMjT1pbGUMZPH9jlkHEe/i+D8xqs5az4Cu3ZF7zKAMqOcU9NLcy/lpPGUi8rwozOaJnz+OUWU6OnAgZDjUtVAZXeoHr+E6yPx6tFT7jO+q4JoAK3EObLsahAF1Hf3wDouviO9xAE47jB3/7RlhzqCNwciKkkzKOaHKn9fU3CskhjJ+SUZqr721KgQMvOcNndW99TzIp+fGdKOmeX/GNz0sf8FkfgNZ72uhRFcRn7yDgQDLGBR1wZN3xvZBVK01r1NGxPWHpZN6G8pPWl8pbuxWxfHbK8v0DNjU5YjNTA+TUPjk8tmapaI1i2ZrFir16+tJeP31hB9v7BIBQYYfKDlQKNhFEoMt9X9wGx4btR7//2D79yY8sk8dxeRwb3uZ4iifHrBzb3nIcjMuLi/b85UtWQgPMwHFn8IJeu3aNwDD4NQFWALji+rR7trWxaX/zV//K1pbesrHWYP+gZTI50g0AWAFPJ54ZQPDxCY7NuqPSaHQ0NT5phaNjW1tZIZAa6oTIbYlgNJlynaYJFldLPNbqqm4hiy7bz+pE0MWAM1WNYZIxS/dnrFI9scOjIx7Nf/j+e/bOu/csm8tzg0SwjOC1eFwkkHCwvcsGUQBQMAY2P4vHCXoVK0VyGgMgS6MKb3wkoMeoWq/TY5XawstXBMXcFoxmZ/gMuGZDBCezA/2sojsplkhz8nuf/r5dvXbZJYxaLdve2bSF18/ty9/9zpbfLtq9u/ft8eNPCfoAZNvdOSSwt7q6TkAqFI64I/XxONccYCrmChQO7zx8aH//3/oHluxL2876NhuoLb18YzvrWxbpofo1SuoE6Q2TbWxoWmUCgNQl8SiPYOM9ABMOqO7j2iF4wz1dtaurKgVggMpCrAHWq68vZY8//cTeufcuky+o5gMQt7m2aQf7hzyqjepJVORRvzsuiTw9PW03b96y+UtXSE9BqoijgvWaZvFQzI4Ojmzh1Ss7QBO4boucxZMzkzY6PszEy+7BLgHogSE02xyyXtiBDQCRwVkMcIrAe7qfABGrsA/32CANIBnWt384Y1duX7brd645UARUM8USv//b3/yO+tafGaDs723t8TqQWQL5NcdJOjQ2aGNjTn9gl8CNjOaJ+zugEFklAN2X6CMXNJz1YsFxMCPRA7lBqFKonNjh4YFFU6gCivFZYGeoP3W3t4P6Bj+Xr1yxodFBgnLbe7vkNofsAMgEvQr1BLzcIYRG2MtjXC+sA3UtGVT019yJg+KJA2fBF3/t2mWCk6iCRqM3UKCg8hbrhsZtqI6Fw4uKOcgxqppfvnxD+UgnE/boo/fs0aMPbXgEfOItVmevrW7Y1taOPXv+gokVJD0gX5BhBpfm9o/ZC3N2//59u3hxjp9BRTA+g/v/2Z/9C3v9coEnSdDsMpsGKBl3NErgKgdVR9JRTwwN5Ale4rsAKiGjsHmwQ7gfgAAEJToOiwpEB7hXOQ6s5UA+Z81ag/QcrXrLMrkB6i/uh9/gy8Y4cT1cF8AmTi9AR5DUYlBbrhEITvModth6OCkUDZGjeHh82G7dvWMX5y+wkgT77HfffGPLSyts1keu9FqbMqsgHGAz5ODC/AV79PGHTFghKfjtN09tYWGRlbc4bQC9RlEAg6PgpGADx1JR1d5p2vzVefvw4w8JZEMOUan6q89+ybXBvXCqRfcEWIgEarVRI3XEnXv37EefPmaiBDZ8bW3FXj97ajvbG9aXSZFzH40ic7l+yiC5ty3oSF9r2R6ogZZXbX/3wE4KZTs5LluvG7a5mRnOESoJWWnen7Lp6Sm7ees69yb4eAU00NsBtYTTr42NTe5n4EFmcUmryc/+7Gc/swcPHjhQmdzXdYLVaBQJah7YVtgJ8HTTLwwhuVqyUr1s4zMT9v5HD+3ew/uswEbjvqWFJZ7mONo94jUKB2gE2WFiFnsj1gp2EmNBQ13MKfQRdFDyO9EoEuuOZo0/+aM/tLlLF93J1IRZ/bhuf/1Xf21f/Oo3tvR6wdrVOquGe602dRo86imcesmmLDWYtYs3rtq9Dx/YlVs3LDkUNkMBUsOsUWrZ8VHJiodFnsgqH5dt4fUim5BiH3FARc+SqbhNTU3arVu37N7792zq6oyFk2iGZYZ+f+vL67a68Nb217etfHhsz3ASpFCwTAKNk9PB/osGbVGLZzJ29Z13bHL+Au/x9PkTzjk4yFHFfXiwR4CmXimzKS3eG8znmVDFc8HPJDVXp2npfNLy4wMWy5o1w3UrN07suHRgJ6Ujs4hrdC3wmUBPzwEhjeDouPxnH4yT/43feF2V0ooBIQfQZ8VSfqwnEEvfVbypGEv+L3wVxYsaA+PNgBpSAJEfX+C7ijngN+nz8tPprwZViAKWcPrK93/lHyueFrCEv/1CK39MfszjfG2coEDl7tkRcD+21TMqxtD3fT8ffoP8ccVhigcU7ygW1nr4MalidT37eQBasdMPx34OSxBwpcIWfFaYwA+B4KJbgJ3MBb0R3IkNR0/F+A20TSyMqLtCqQDEwr6jU8mUv8ZZBa2AXAFCimldbOJwAoFzuBdPkyXT/I3ndr0jmvTFWLDgVbkqDlG8qTgZ/RQUkyvu1PxLNvz4U7KvOQIFh2IggdqK3XFdAaE+KKhYXnGxAEpfBzV2vCZ6B9E+KQ6VfZSc+LG4xqTTj7iXn2jQWCWb0hPprQA2zImSEhgH/lfsLPBcGI3oVlTEhO8JwDsFX7z+STitlQ0adPsxKfU3aDoL/8PXR8WeGAPuR7q0oAoZ93A2sY9rgnsriSFgX/YI39EpaOmldAjX0b8xb5JHX06EI2me8TlH1eLs5KndCADoswSFs7vSR+iDAGzJgYBt6SX+PpXX4PSqdAqf0XqcH5/uozHKTku+uQ/gFEOAfeA+0kEA0LQBLfeafjCnskPCJTVX0nFff7Su/vor9sd1MHY8P+YM98McKsmi13xsx8c6aRcDCl/pgv9MeJ9gekCR4+Ngp3uFucSn9hf9W2MRBqY5xPd8vEXP8kNrh/cioBBlogQnjhwAjZNzAqDd2rliUl/mtC6g1ISc4xp4DT6AaHE4/6qAlvHCwwqw8R/cB28k4HzNA5S1oM6Qn12H4FPXGd9T4Qm7B4MS+4KnBdCmron1N0EpocApAahaML3vZ2BUhSplFTCmTYGT/QMApl6X4dBmqoX0lV4C7CuoDIB/bTc/zkgogyeeKPytORJYh3nSePVsNCohV10r0E3ChvtjLPiRAfWdKwkdPp9KuiBKjpI2HI1B49azSZBPnYxgvJoXbQy+Mmsj1Dr7ADQCbt/pkJHROp0H0H1F9R0dbTgyFP5m7Murb2z8tddz+Zsx5vaHsmu+Q+IbI82B72hp89W4lB3ThgrA8fyY8LfmQQZLgDTkQFyOmGsd09Kmjvv4joTmyJ9HzaGcWAF8kkttjpJFGWFff+Wc+pubL3eyIbqG+Kwwfm04eA7NmeRMmxn+1lxpg5FeaTx0LoMzQr7zIzskudZYJAdaH65/cDxWDp/sju4lHcVnNW7ZSMwzAFJep61TAa56EK8hEAUAXau2rFHvWq8bt1QsZ8NDU5buy1uzEbLhgVkbyOYs1w9gBUfQW9YAV2ixYCd7B7a/vmWbb1cZECKIi3TDBBkIcodDDLw7oY51Ql3rxUM2f33ePvzRBzZ9cYYglbiYSycntrCwYG+XV7lBgobh7coKA3oAU/35Abs4P28ffPCB5YeGLJ3tp20ZH5t0jjAaP9YaBMM//+WvWFEGYG4gN8T3c4N5crZOzE7anbt3rVyrEuDaXFt31BGZjO1v7TCIJ7jUxTFHBxqh0hh8enTCT44InIOvF0e50fAJ64kKWdBgYJ6dE+6aiwEsa/dAkVEhkPrg/ffs1p2bbEIGcAqAztHxgW1v7ljxuECeTlQx85gj6ANQwZpyfJtoAgj+1UQ6yePSaFiGqjXa5k7XNtbX7ck339riwhtWd9UbNRsfmrDxiQlrdZtWRpOqdoNA9M1bt+2dB+8SdMDxZsgijjPt727b+tpbe/LkW1YYX7niwE/wiwIUTyZc40yAtgSyqvVT4AuyiHED8AA/L44yz81ftf7sgNVQgdPs8fh0pBtiM0cAUmiohnujCSV+WB0ZRvF42ErVotXQLTqoVnTcqanT46W4HyvNzWhzyKXccBlxBFQIvgCEX7x40S5dnKctwjoBNETVIfh/IasA/UDXQKe66hxAVOXmh4fYuBOUFajAS6fSNjyQZ1LgYAfg5SobZqEqHkdjUX0KDmas08HhvrW7LUtlEmbhLvnO6dBHQ4ZqTwDQmD9wNPP5q9XTRpBo/gdALT+Ws4cf37eb925wjQ6Pj5hc2Nves2+++pagfjqVZfVy4aDAOQBwjTlBoqLda1p2IE26F4CzqLqHnCDZ8frlG/vNr7+w0knVktGUzUzNsoIQFDoAuAEwoGklqu4bXSRJmtaNIIkFp9RV2zAB2O6RqxY6gORMHxqE0Z92vMKtepMN/OLxGCkRUBGIHzjezglEo8sB6jwARVSYur0xzKraNwvL5IQHQDk8nGfTN3Kb0na4Km589/Enn9qtWzd4bdC4rL5dIrD8dnWT44QsXL9x2f74j/+IQCQqWjFfAA1X19dYIQyQU0ECHpSnL5KuOeLV69fs0aMPbO7SBZ5cgJ66fTFk/+x//mf23TdPLBKOU6ZB5wCKDCfQZq0eGl5GWZ07MzNlN27csIH+fnLFA3R89uw5K5oB2gLwwvHo/b1DOykVHcAQd+An/o2TBQCGYRv2WeWL6lFUAMVPT1oNZB2HsKPCMFteXraTsjvNBGAOlbXgGga/M6gsUFUExz2aiJKWKDuQsdt371JmwIMP4OHrL76yZ09fMGGEdYqGE7QHHVVGgjImk7Hb927bJ48/tuxAjnIESotXL99wvmLhmCUiCUvFkwxsYSedLSlbO9RhhS+4vn/685/Z0ChOpJRsY3XN/vqv/9oWF5aoI0iWxCIx2mXoRL3Ror6hMv7Djz6yh4/eN4tHrFmv2vbmhq0tLdrTb76xvYNdGx8fJTCPZ+qGXOCXijv7Uymjqn3f1tc37fjgmLa8UW1b8bjqTuAMDlgsFiKFAxJhV69ftstXLpFXGnKAOdrY2CK9BID3vb19AsvNlmucir0Z6/uLf+PftLt37/K5YSuRAMHnMFdISKASFz+u2ivG9YFtDMXN3v3ggT3+yWMbvnrJkBfpHh5S91cXV2z97YZ9+ZuvbOHFooUtSlqOvlSGoDf2e9hjgLDoecOKoWSSIASejdzPmbTdvnvHHrz3AeUUCU/5KcuLS0xsLr54Zbsb22ysGe4a9zTYzPzIkKUGsjY+N2kf/t7H9sHjjyw8FnG4YcRsZ3nbjvaPOC+9Zo97SOHA7fcrK2tMFkA2QdU1NDTIpqU4fTJ37YKlRiJoNWHteo92a+nFG564quwXrHxUtM3FtxYGD3UkwWaZqFyG/sQQWGb77er9u9Y/PMgq0OevXhDgVxNiNHgMdbpWR6K86U5agE97eGyUjRhxPBonIqgTIxkbnhqyRD5m7VDd9oq7trmzavFU2BLJCKukHU2CA6LA3075brv9xPf3fUBYAKQPiuCzPFYcNCITQCXAR8AJ5EQ+sfxdFVLIH0SvCD+4ly8PANqPAxRr+D604lP54T44IABa/rAoPfAZgiwBFQcSmBiv4hD81vgVy/nxhXxgF5+1SY+iBnyK8TWX8psV7+g5/fjNjzV8311xh+JQXRuvK07Qa/K1FSf6MaYDxb7PMetf24/DFUMI/BTwxSrCjpMbzQ/uibXEiSStkxtXgFuwb6jjx1bsrLl393FJDdDOCLwRyObu7/ZhgVSSPwEzp7hCxMkhxuZ6gLi4QTE/ZFLzJBnithdULKoCWq/5eIQwC9mZ8/ET7plMuBj3/w/3ga4IQNIaSwYETCtexRgVd0lnpJ/SN8Wq+O0DzJILyYzWU/iOsBTFhYwRE2cc8LivsATNmQ+M+VgSXm/U3GlZ6dZ5OedngiaCkjPF48In0kH/D+eMIDHnbJFsh6MVdICt4kfJBeYVpyr13JhLV3jjAEU9C36rKAzXUcEePqv4WuPR+uu3xi8bg/ErOYNxCFeQLSI1X63GZyCQGna4mEDcs0RN8LwhdzoVz+DbYOmMkgZMtuB5PWxKduv8WvlzLV3HWvi2RngPfmvdviffQWJQBS+Sb8yd5lf6obXTb40df+Ozvn3XeITR+OuBf2tfEb5zuh8E+ir9kAyoVl62VjqufUfy5ttA3z6jVwX+xjrj+SETwktEL6Vr+NeWTup5fLzJx30CZiKenAIlJk5CoQIa9hRFJkpaSP50HckvfGcB0HpNCRnapf/2P/sPe76h0GRjgBIqvSZD9r0F8boa6uZucs9K93mMvumCQAUgyDDiHsrsSkHxW4KExZfxwbVlvLVYUBAoixZHG4RAWhkcjFeZbnxWgNuZE+E2Cx/Y0oZ+Ot6gjNzfHP37yuBIuSWgUhzfQOszcpRkULHwfoMBCYcPQEshTo1ckOmRQEkxtanKOGgeZQBovGMxVnLIoEnhfMdJc6INR4Km540G1QWaL9/4apPFbx9kloK7+5xxgfngt+/4+Z8/71QJfMdzQQnxWRk7ybA2NM2RjIAcEhlYfR7X0maA5xVPFN73s9+aS8nj9wxDkL2WYfDBXR374GtsCnUGQvuGVnOsuRUgjmBMQJCytr5u+Eds8F2tna5DBzZozAL58I8ry1iJkkLjkd7IiJ3XVznWkg9dR3orXYbx0SYLgEKbsuRGzon07PwRGRl0GbNY1NGbaI21mWmjlaHXpqa/5Zgg+MS9tZlro9JvjUebi/RB8qGmcQBG3VxbUK3bI10BKnbbbSxz1DqtqFkvYYMDEzbQP0JKjk47bhNjEzYykLdYpGftWtk69arVi0U73N62jaW3to/quoMCwbuYRS0eT7DCBmt/dFKwcqNqrVDHWta0eDZB8Hl0fIg0A6y87QGojzIIP9jft0TcNQFDQA6bzAxnMmH3339on/74J646NJcLKvw6DHYAcDbR1OygQAB6f3ePR827nZBV6g3yOKKhHyoo0YgPASbuDRDl6XdPSPuw9nbF1pZWrVoqE+DB3CJoxv1QDQoQCWBxsXhsoxPjBCDQ4A7H8w93j+3JE8cli+8AAIWzlEmnLJXGUesmg3wE1jdu3aRjtndwYOurqxwDjiGjIhi/WQlVa/CUDsA9AIp4fjTVAw8ogEBwtH78o48IZoAjFAA8jhUDeF9cWLCXz18QrAQghiZ/4EKuNqtWbzZt/voV+9HjTzmfAiAwhgrA4+M9Oz7cs8XFBVt6s8hnAc8zwAs0UAOvqEsGuuaE6b4MbScALwC8qOjGd0FLADuQ7R8kYIsK7XAHAHSNVfLJWJKV56jSI6B3fEygBHKeTWcoP2g0B5D+uHhymsV2+wvGkednAZagghavA4AWCI0qO+cYOy7Z4aERGxkZIyUBnrXVdBU+A/1D1AsA0FhvcKlC93j0OtlnhWKJ+ntx7pIN5we5HuA9BsAPAAaJE4A7aEQFMGpqaoLAKY7rV2tlGxkfshaa8aFCOO6ODRLUrbtmJACgZbNQ8Y1EA8BjUnpMDNmHjx/a/fffsZGxEerH8uKyHe7t27MnL21zZcOS8aTFwglrVFyTSCR9kCyBzMX7YpYf6rcL83N27fJVrhcCCoDfG2837YvffW1vXixauxWy2ckZm5u9SMcNla3gUsfJpW6oY7W2A+GiiQiPPOJ/PDsrIIMAFXMNuUDA1eo07bhwSPmGPYCODOT7ybmLyoQ2GncVXPO4WlAJjjlH1fn8/Dz5p1G5DvoNUAe9ePXSXr1+YcPDQ6RdwLYMgMc1/nQJid//vZ8QMIXNfvt2yZ4//Y4yWy7VWbG8vb1JoOiTTz4mCIx7pzMpAlVoYogKYayjwB7ZexDcYmzQWXCJA4BGYgGfxfOiMv6f//M/s+XXby0WjrOpZadl1ml2qHNoxlpvA8wL0U5cu3aFOjs1MU65QpLns88+s92tfRscRJV6jLZwHxzT7HrfYFU8gMNWt2GXr1629z94SLmHzrwMuMyRyKLN6bjkcK6/nwA0KvPX11et2miSzgP8yNAXcIkDsAPAw0pg0HHEQWfRpr1DlS64pGFbaCO/fWrfffeE64Zq+Vwuz+pdND9ttl01/8j4iN28fcPuvHOPYCJoLF48fcUqXSR+UPWeiiWZyOm1epQhNJsrV8sWTkS4tvce3LO/+4ufWXYQAP0BK+ifPHniKGYKJUslUgRAoDdYF1BfgMsbldM/+/nPLD8yyAroTrjL5rWbS0v21ZdfkKN7cDhvU1Njlky5viWo+oWHBz2s1xp2dFRg9TOSU0icIDjc3YKeV218bNQGBrNWKhbYbJQ0J7NT3Bdge7BWAK8BKO/vH7LxIGSxBK71gwNWImN9Hz16ZHMX5wkqgJcYwCxOCkCnBRIjcML8siIvFmeQ3T+Us0ePP7SHH39g6ZEBjNqqhWPb39kjz3e31rWlV0v22199ZZVSxdpN7D397JPQIc1HwQ4P910xSCxKrkTQK1CHkkly8A+ODFsYpyAqLvEOnQdg32o0rHB4YqXjwv9D15v2WJ4dZ35xl7z7zX2prH1furqqq5tNNrtJiRTJJkWJkqiZN9aMv4ANwwuMGRuwhbENY4yBDX8MG/D4jV4YGg809ow0FJtbd7OX2veq3Nebd9+NX5z/k3k6QSdQyMp7/8tZ4sSJeCLOE7b2csVq+/tOyYCeYN0XJ8tWKBfs7OXz9r0f/8C+9v43zcppG3cH9vT5Ewd9CcjQzsZ+09dsv4vO3/dTNTwHXbNwYtHOnD9t77z7tn1fYDOuAAAgAElEQVT9vfcsv5CGpctWKC65d+BZ3isvVmz12Wvr1dqBB3pzx2Ynp5xeKZyC6TjNBuB7ZWbKzl27ZuOJjO8Lj58+ch1K3R93UPtdm0hlrNNs2QhgL5X2YBigPcUig91VdKC+PFu0qaVJK8zmrThdsFG2Z/tNCubuOMf4OE22K1zP7eBLJFy9HA2WnycgULZqDJTG9mtIHAhUDbGPEiiJAkgp2/u4b0mbZcsHezwkDMVAl3+fcHPqc4GMCioIWBVIKnBOffHQW+oomYEio7xP/ihBLgcahqFop/w7tSUeC9nHMXgWbNVBQvURfBD1m7bQPiVF8d0hEB5lugmUFJAj4Fs4gXyCGFOQPyJfhHuDvRMyjo+D6fJlYlBKPi7tkv8ju1/gi3xr/naaleSkid4jzAMZPQLXQuIW2ITALuSNH40J8xmAzgDaYoPKJ5evFNp3RL3I58q+ld/t/gnZmdERfrVZPo7kDHmXnMTy5/+P6F/UDoF+ajf3ClCkLbIlfCws0CMcB45i0FQAEvfJx9Y8xusk9uHUT7fBkozu2Lc7AqiOCtHxmQBtnqt5UX80vrrGZSLhqqGPwjE0t5pDjZ/wIfmU1HqAd1/JibpOvmocINK4S6blQ2PvSUc4jpAEteRTx7LKe2L8IATQjk6va30LK+G5Alg9KSBZe/RPSU4CX4/roFiGhJHo+cLMtMa1v4Y5yxz6r7yToLVwjfDMI10R9OtRQEnjILxGa433e7AnqWkgPaNMa77nWuECMdYkvaS547cHIJOM4xiTibE3mAn83lHQK2qDQFpR3WgP0HhJz8R4gvSX5DvWZ4f6OgkMas74zfVaL0d4QcDCDuWbDMRE1x/Xo2q3dJtwJsmBf54Uq49pbhg/+iv6jhiT0dp3nz8JLKkPWstah3xPBrTL/JiAXcbKhaKfeg8BvVDAWhRO3C+ZUhtI3IixW+0l2mdT/+v/+F87BYcUkICsWPg1QD5SyY86BVdZWJQhcqjPAS3ogPh14OuUUtNEukOVDgKvyIE2LwFsfM5i4xpt0nwXA5ExQKn7Y+NDQqV+CJSNNzVNLt8xODwfxSmhiDdvCasE8bjRomcJxNLfsaIXQCYFE2/M2nhiBSylSh+0Sfv3ZDIlxwq0Aem9EmC1Xe1V+8MKVfGFYHRp/jSXUnBqr9qm7wueDRcWUbzBqD/xhqJ5it8Dj2ZsjGhOBBZLOcUKQgtSc6OFo+dqTMWVpChyvMErCsM1MnJiBRZHBuPIvsZDG5EyEeI1wnuQ0fi4x3HlIcXqxxkciA/jh/yqPQK4pTTjYAKGLPeFY8VhDcYbL//neq7Rb42pOMpYU/yT/Ere4k1Wm7MMXMmW1p+OK6k/8VrkfTK8tfbjOaOviu7G645rpKS1wcjY1RzqffE6OtRJEV+X5l7tUnCCv+l367AKdjimo41Hek5yrE3YDdQomgmgoTVEHzXvfA6wmJuAryvl4HM6VbRctmrZXNnymbJl0iXLZ6dsYXbJlhfmbXayYgc727by+JHtbmzYxqtX7gR26k3rtdqezVvMkgU44aCjZzK36n5Eepw12zrYsWFmZHMn5m2UwhFOG0f0QCQXF5bcEOcos/OL9nrhyHgP0IRs4b7devuOvf97v2/TszPBaCzk3XmEj7VTb9vc1LRzjf7mF790bmFiJ2wwq+sbVp4sWyabtcs3rtmP/+iPnMZC3KuNgwN7/eyV/eZXv7Z7n39hQwoL5kJBs4ODhusPjnBPTlZse2/bq92TTfp7v/8tL9AHsNfrjuzTT35r/+r/+leeeUlmrfO4ZsIG6M5sseDAUXVy0p8NMAEAhAy2m4GjT5RNzUbD+WLpPyAHoNA4m7LtvV1rdVt28sxp+/BHP3DQDQDfjdPB0LbWN+zh/Qf25Okj21xZ84zFyUrFyjg5EykHspdOnbQf/tEfe/Yzjjbct7RlY3PN9vd3rNNt2Nr6qr1+8dzu333oQBMZTwAaYbMe2/R0KEB2+tRZB9QA1wBZyEj9+ONf269+9RvP7pyqzNj8FMBtyY2CbY6371EQMmSWLi+fdACJI+KAr/yQhYah0Gw1PPtZ+ysgnvQbxoZfOzXlAKcAaC8gOTHhGdrIDxlE7kyP08lpjMC5WyxUQuQ7TSE3MvvBbgkoB+PZC7wVi7ZXO7D+cGxv3brl17txPApOC/O7s7URimbubBvZJmfPnvE1SgE+gPKFxRk7cXLRdVyz33B9RjYmgQDWOhmdjOmhwT4BqNZw0Gnh1Ly9+/4du/HWDe+nH+/f3bf1lVX7+3//C2vsUXir6Hy4AOfu5AyC7VGZLNvciTmbnq/YwtKcXTx/yQjGQoVAcbVuvWd37z6wp/dfWCqVtdJE2Rbml2xxftHf0zioOwd4p9/2ooj0tVgp+DpgT2QM0Sc67UB2KwW5COxAQcJ8QnHBLE1PTtvSiQWntpBjx/0AqN12UhzJMk6NceXiJS+CSKHAAafSRmavVl47Pzyc9WSQ8yNnAeoOAMlvvve+zw8UOg8fPrDGQc3BD0w/5mxje9P6fTLiqZ4e9p4rV67Y4uIJX4sAqXxGYIMsTNYpADZUDMwZJw7ee+/rdunq5UDvAh3OaOTFJMlgfnzvkQ17cKVmYOH0jHkKGTImBH7QAQRp3n3njt25c8dpIHgvQZ6PP/7YKZDIfiZzrX4AF/2Gg1hkMJJxTgY42fQf/uhD+853f88zwQl23b1737nAV1+zdg8sPSIIXbRCLm/ZiVBolf4TCGR1wfFLwUGoXFh/nDQ52Nv1NQktBWPASY2LFy/YB7/3bS98SoYuVAmffPypZ84hs2SHhtNTGacYYSxm5qYdmH3vg/ddTgBzf/vrz+zzTz+zg91Q/JCiflA6AUa642ljlzMA4+m5qt24ddN+8qd/bPlKwZ6/eOq0H/Bzj4eB2imXzVmlVLUeXNYTgeqJEwXQGv3+H3zHqZ2GNrR2r21bGxvWrtWtvrtvz54/8QAehSoJoITMtgCCM+aMBWseGid0PnsHJ2hazYGtrKzaEjz35QnPli2V83765M1bbwR6mYSnc31t0wMKcOXv79eS4O7IdSt2EKAyfPuAvKlxyqmQ2K8IphAQQM7IBiZYCbf+zEzYQ+FiB5Dn5NDXP3jPCtW8Fxll7tZer1l2nHFA//mj53bv8we2v3tgNgpZYYtzi74vkEHvASp+0mMPWAJG0C7qBBA42t3b84xkgOlsJpz+uXXzhl27ctXm5xdddxCsYV1gEe4miQYOthKYyqZcBm7euW2dTtvuP3zg8lQpV72YHAFMArucyspksgE0JPhXrznoTdDs1jt37Dt/8Pt28eo5z57e2Ny25y9eeIHjlZerVt9tWHaYsnF3aM29mnUbLZsqV8LJDih7Dhp+0mluYckzmedPLFt3NPDTI/ce3vO5GPWDTT89VXWKt3ptzznQXa/kSjab8EAj2wRsRumUVWcrNndq1soLJctNTVgqR4nZlq1vvbZev+WBupjuYJwKfNBQ28g3iH2T2JZT1rJ8CQFQjJ0AIXSFwGH5wj6ViW2u/8fOvOvnbEjkke9wCBAOg0/N9cry5PmsadnFMWh96DMmx/Hlk4vKQz4zgIPa5H5dwnUqn+e4fRv7qgIFQrvxz7NOwUEXY79Lz4j3Tb4XoBf7eQLpYt9fvoz8GbU3BpePg4PyAWXP630E+TS2sR8rX0YntGSney2PpA6Mz3PCjinARX6Rnu8RGPe9jrhtlRynbHu+Z46VxCagM/giCdCVBC1ikFRAJu3HxtN4yA/Hxml1u75OaY/mhfuUuMS98jck02q7fGv5fvo+xlnkzwgw5RoBnOG7UHCb/sl/ie/nvuPzLmxFvpjWXewDCuug7YybEprQwQLl5P/xfK0R5k/+qtaafK74BGrsG6s/SqqKx0ltVP8FOHKP+4aj8SH3NHLjfgQJkyQSQC2WnACM9UnsyzN3WgPCi2KOW+5XYMv3qMlQ/0KJP/RD4LLAQY2n9FCMJ6nfwkA0F/KXBSrG/RamF+NeAsPpl9ZXWINB52neSQaI8SK+jwMNuJda+9ILPFNzp0BbjHFozLiedsbzJtkWTkCbkA2BuQKOY5whzrA9xNOSDGgAaI1ZjA3GeIkCbYzD8b1E2AhtFIAv+RW2oTYLh1G2umTod61T3i/sg/HSGud98lX0To2v+hzrdI2TxpRnCT+K8T6eoXfSHsZMaz4E1EKCi/Qk1zvm0+/6b6iSYSuYLFc8wYB9iEA+7/DiwwkGKfmjHdwHPqBx4fmSjcM1CgCtBS5hlNKiwXGGoh4kgMobmWzibGbxBOPYizbCFVjmq0dvtGGQlaZFqEZrk1A6OQ0X6CyQVYqEwYsF/vhkaVBpmxZabFior5pUXaOIhRzyWLnGyije0I5HSHimFE08jjGoK4A+XtSaD12naE9s/PAdk41zoo1LhpBAQq5BMHi2wMW4v3xPpph+NAZ6T9xnKTqNtcZ5IskIiJXb8XGQUSGlKAXHb+cjTTJyaVsc2VLA4bCBkWKLFYWUmxS15FMBkOMbP/cyLhrn+P0x2CzDlTYpKCH5k/LEEdXYxOClvpdBKmUQb16uLIgmRcUitHGrT1onvJcxlhEmQ5bnq83qR2wMKmrNdWyQUhA8V/xSeq7kTeMlQ13Gqfophas1JZmQgjwuY9pQ4zmLx4xxllHH/wMIF04lCOjWGPEMXcNnivzFOimWUY2FK9PkKJT65fLWC5zR/GjO4g1XCl4bRDw/bL6ZdGgvPwKfg34B0E5ZPgdvYtqGgwkb2YQD0IXitE1kSpa2vGXGBVteOGmXzp63hamqbTxftU8/+sie3r9vta0t6zbq1qjVbNjre1ZVFX7IAUZL2SYrVQc1Wp2WNbst267tWKqQserMlAM40EkArnjWKzywU3CnZv34714tFOerFql8nPcMqQtk/33wvp0+e8YLdCFXZC7jvNd3DxwEh9txc2PDRmRvUKCrXLWVNQqGUcTJHBz56Z//uaUrGRu0B/bg3n0vPEjm9MvnLxyABgyu5MvJ0a0QPCFLEDCGDOh2r+O0Bj/6ww8d/CRTBJqG9bUN++hnH9nTp889w4v+o39CEOsoCMZctzoda7aanlVLxhX7kRf9bLV9LyJLFfCaTCI/Ip/P+fsP2k1rtJu2uLRkf/D979qZ8+e82GEYi8APvPLqtWffkRU+aJCV1XXQiWxIqEwAr7/5rQ/s4tVr3i4A0fWNDdvZ3bJGu27dHuDgjtX2du0FxQN3Aw3K8jK8rg0H6xYXTjgX9+XLl+0P//CPnBal3Wx69h9Fw37zy1/Zz3/2keVSOTu1DI1LKKpFNqQXw8KYpiDU/IIHEgAsm+2WZwJNTsIpnbd6/SAY38PAwR/0nU6kDH1t8QOQCEDLM3k2awAAmr85iu+O1jBEv3HI+LyQLwcQcxCyAKfKIeMQSgjWHXJj6ay9Xl3znAreQRCAqDqAENQqIZO0bk+fPLEXT59YIZ+3yxcueiFO5IprT585YXMLszYYDazRbnhxvtWNVZcp3u8AEMVlktyNkY1C8c7xwOZOzNqFq+fs5ts3HexnHdf2D5yn1osQbuzY7PS88+LyzqBLKVpmHlg4c+6UnTq3ZDNzU7YwP+/jUtutOZc1AN42Wfu/+cI67aFNlaZtbnbBwWLnOq83HAhvdJtWrOScO5x+VKtQhnQ9o9LBu4TznEx75MyzftsN526HcoOxREaWFnm/+X0ECXgH4GEv4ZCm+COg79LCnPczUE70rN5GF+z7eFP0E6OSQAXPrVQmg9Ha7XsAhKx6skgpdgiFB5zfjXrL9Umv3/aA10SOjBOzg8aBVUoVu3TpcnBgU1mnSIDiZ2FxznXY1u6Ora9tO6iIXJFBOz8/a6MUGfO1Q2qFjdV1D77Bp91t9T3oA7ccbeyNetbpd3xfZA7f+/rX7NatW94+Lz75igKGrxys5B6Cb3u7Navt1RLu97bz4gIaTs9U7Ps//IHdvnPLx+HVCgVTd6xOEbtXK04hMerBlVj0zFkymsm2h4u/0WzajTdv2o9//GOnNAlrg6Bh054+fmRPHj3yAnW0mSAVa/DK9Wu2fPKkU8yQgXzv7n3nfuf5AC+A0FzLPZ4RnzKnQfn2t7/tARB41X/5s1/Zk/uPbNAbOpXQ7OSM06o1Dhohg35iwvYP9q3dazh4fPvttzywBiBNJvuz5y9tbW3D5YxkEChnODkB97VsW062QH/z1tu3bWp+xtcZmdzso68ev3BeczLg6YfvlynoqjJeIBCdIFmmT6wjH5tuyCIcdulb24OP7GU4OdXJsp08ccJPO/CjPZ5TF+jfhw8f+RwiV5wYoWCrJwxk8zYzPW0FAgSF0mFwk+94Z62+78FU2s5n6IVqFb7mis0uzdmbb9+yGzevWaFa9D4ik6PuMNBI1Dv25NFTW3m+6qc7GC9OAMFHjg2/v7/r+xkFOGOboZwcp+eUAFniW9u7yX48HU575LJ2/sxZu3TpimU8sNd0+hu35UeAG0M/lbOy8ioEVHtQlFQOOe3TlrNqperBSzi/mRPGeXJ6OgTxSkU/JQBADNDLHH77D75jhVLenj59Yp/+9mPPKt9c33RQfQpu6/Kk9dt929/esWG7azOTU57B77UN4EUnQDo7Z3Pz8zazsGjNbtP2oEhZDXRb0Kiwz8BzXyrk3GbAjmCd4oJOV6YdhGY9ckKHQEdpumTTSzM2tTxphemcdcZN22tuWat7YJ3ugfWGJHSEde5+Z8J9ORr0fT+Pbc/Yf0H+BFYet2MFfgQnOnD5xr6SniMbMvb7ZGMStJONLj/FHe1hAFZ8vUPhldjbHhSKjunLnxCgBG2PHHX3QbNBng4d9nEAd2TPikJObTwOssjX1VqOfUsCRADQBJ6VcCPwQmC1/Gv5LfFzjoM1sqNl78d+iMaI37GPLn9GdrXscP0dTn0dFfMTWHX82TGIonvdP0nse/olADkG3CYyIUMS6g1vdyoUECe4rTZrbmTnq81hTOB3Ds/4XX6q/GKCQ+o7v4UvdBLwRz6yfDj5wQIhJbsCSOUby2dW9m4sB7HvI58s9s2CH3fETS2wjXfIx1KWKn07Pq9aA+qjfFyNv4A3/ZZMCSSUb6yxkK5XX7SmaYsyK+mTgHLJptaLgPTDtZLMi8aQ98vP1Diw58kXPQRdk5pisc8Xz7HWnvAM6QytDbUnllHaFPaoo/oT4YRZoEwQxhDLkOZAayKeH/nqkiW1SX2Nwd14frSO1Wbe+9V5/WoxVE47xX0XQK33sT/FuEGM8XCf0+IlvMO0Q8ECyYiwBskzfYxtd10vwFhzpTXI2HgQOeEY1thT28MDO1ShSPxzyWe8joUnaP3Fuolnx+tKbVSARHib5E19V3vUX71POIvGQ4B9HODRMzT3sexyv/R3LGsxnhbrZI2ZcA/NvZJ9tSfpnhjb4B5fX0mhwWIBWjGKuuf9xCsBadGx4BMJH1MWu/QFNpv6d3zduP74F//svxwHRRQ2UikHGhuDsRKyGKzyBZoaW7kYqr6qowLL3IFNhaO4LHS+16DEyp3rla0qIInGumObFCj8CpidZFZqgmNDQQtYykvgLG1QREKRBQl7LHR6vxaolJyELDZ04nfFhku8CGPgUpOiPkkh80wZSookyHiRYpLgSRnxWwqc/wtYVJ8kuHqe/paR8BWj5ndsoOqvwE0pKY11rJS+sqGjZBPDS0pQY6aNPH63ZEbKnvfqebyTcYmVzfHNPjZotMC0UBkT8Wopk1dtUNSZ98XArWSKZ8kowzgVkC9Q+lDBZ4KMxoZUbIxojiT3Mj4PN6f0EVej5Ck2eHS/1qNki3ZynTZV/h8rYsmH2s53gZM4AKVaxzgWknmeoTXKe3VMMVaw8frgGo7oSLFo3NXHuO/H5+1I4QcDTnIrxRvPuWSez7R29Ww5p/EmGo+jAj/ISRxc0DpIZ470Xqzb4nXCs6Xkeba+Q7mywZHZhTJWATCAAwxTjrhP5Mtm4wmn2xiNMUAqli9MWm6iDDxtldy0Lc0u2eWz562SKdizL+7b3/3N39ijz76wDMW1JrLWqFGcpOMOJnMIkAE4tLy45BlA/WHfM4e39nYtXcx6dtx+vWabW1ue9QSQB88pGVnFyYp1ul3brYVsLQoecaSWEOfs4oLdevstu3z1qq+7Lk5ZGyCl6+AzWX1k3e1sbRtZzaVi2U6cOGm9QQD1dvf37K133rY//slPjopcra15MbP9rT0veHXviy+9/XOTs/5+jtjjROEEATzWGzVrt1t2+txp++EPf+jAFw4IgDdHtT/+9Sd2/95DB6ABlosTOQdtGWvpDh13JDtycXrej0nzQ0YomacUDup0ujZOipfpWBkAMtlynX7XHXf4VuFzJoPYA1Y2TIpg7QWHdziynMEf23BgDsAlC+3E7IxdunzVLly+5AA0Weer6+vW7Bz48fUxWceDlmdjP3/80gu6nVo6ZVeuXPUMZ4AGAGgyOikW9ad/+lPLz87awdqaA1RbWxsGb+jjB49t9dmKnVg85UD7icUlP3INiPH85QsvkAuYMb+4aFs72w409vpdqybUHATPACrd2CCA4Pt/OP0DgES/yNA9c+pMwndLMbXg7AMqOVecZbySN4C+67hU+D6fS2yCftCvlfK0y256DJftpPcPQG1lbd26fbJCJ11Ws8UJm1+at8pkoGWZmqw49cmnH39iKy9e2nSlaulhyl6/fOWyOb804+AVlBrM98rmqr1aeWnD0cDKpXKgEyiVPMMcXeVtP9jzLPfKZMlOXzjlnOEXLp73DPNWs+18xZ99+rltvN5wgIlChmSIBl3a8aAOARrAqtvv3rRShexzaG5S1m11vYAimeiNWtue3H/mIOtkcdL7XS1NBk7cZtNBlQF0IPmszS/MOb81/Le8A3mi6CVUEwS5ODEA2Mk6hUoE0JcfAGuCHXMzU75uyPCEogXglGekx1nLkNFCxmW5bJUSGdYD52h2p3009szda9ev2ESegichyEmWaTC+Q+FIsoeXFhb9M8DzLjQnvZ5TyHjWeirMYbmSd1oJpxnZ3bXz5y96pid9uHjxon344Yf+N6AUGdQEkz79/DPnUabf6HUoMfgBJKctZPPy/tmpWdvz9bFrhXxwOlhzZC/zw/zB/wwnOeArmaQBMKcw28CDdqxHbIImVDUJvRZZ26zL2blJ+9bvf9suXr7gYxOoUva9+Cm85mRBQ4OkvdXtHBv6qQkKqf3pT//MvvnB+z4e6CC4sgHa4Vl+ePeera2tWrsd6gOwVqZmp+3c+fNJBtbQXrx44SDl9Ox8Usym5O/iPTwTcA95PnfuXBjDesPWXq7b6qvXNpHO2tTkjM0QiMrmfG1wH+sbBwG+60whaxcuX3SAnSAH+rrVCceqoc5h7KvlQLdAdjLZw55ZMxw4iLmwNG83b71pE4WcZ83v7m7bk/uP/V2MA9Q2/AAiM6ZFqI3ygd+UdvD8/mDo+1EoiFmyTjPMHevh8ZOHZsOBBwRcZ1TKvnaZr8B1GKg4mBeCkoFCo+B7LfIBzUen2XFQmoxi5sBB4XzQc/v1fQ9AUuiQNhG4hK+aEzNQcCydPmEnTy/7CaJikWBFwxr7dS84C/3U+sqmBz9YUx6Aa3bCCYV2x4OL9A9d5KdGLgTqKHQ587qyuu4yDsZFn6Zm5ozTg2QIc8qoVK14LYRzF8/Z2++8Y7NLC74fYmMAbt+/e8/u3btn2+sbvibg/OZZg84w6JVq+dDRn56bsetv3LArVy65Pl7f2bCnL57b+tamZ1/TXwKmm+urXhgYHYPMeMCDoo7UDqCQ5QiAsntI2YTO34MyKZWxacbYaVNmXCchny9fv/AAAdziANAEEjiyy1F3xt0DwDa0SqFiU9Nwfud97ypPTVplrmLl2bJVlyatOJ2zxqBmm/ur1mjvWrtXt0ECQGN7BV8uHAVHXwFAyxaWPyAbzXlMIwoF1p3kIvbxZEfKXpSdLeeZ58nOlQ0YAKtMyKRMaAzkuyhzWT7JcftT7Y19XPcbsCuSU3Z8xzzI/nYAhULMif5wAGMUeD9jv0Q2vGxi2coCTkKgGJu76zUDWK86Ceo2fUKZqKzKuA8Cs9RffsvuV18EsseJHvKXNHaxTxi3U7a75oZnKmuW/wu0E34QZOCowCTt4b2xX8Pf5YTCAF0XYwlHJ7eTNycAtI6VC+ADeAttDnQVvvd4obnAIX0c+BEln+RBPh3P4Ef3NxMdxTOENfBcAWm6Tr8FwMcAlJ4pOYl9da6XrxU/8wgUDpiMvhM4JVtaY6VnSxbUX9oqedPcylfiO8l5jPvEOIB8RWEG8lcl4/yOM/K1BoP+DnuWMKsYWNMYqE2SUwGahz4qlGVJYleMoQiTifVK7JPG8itsQZnOmiP108fOs+VDoEdtE77AffRbYKx0GGuSdio7VT50LPthvw1BamEaWsOaM/m9wjR4jtofTlmFdgVdpxWYnIpIajkcyftX1xs6XM+LMQ6tCelhyVisV6VbNU5cI53DOmefFHUgc6Q2xO/RGGp+NbYkZjr2llDY0SslHSrIFuOVap9wMo2P1oHkKP47xtSkFyWrWnPoLq2DGIDmM/0oS1zBAOlirQFhr8fbK30hXRyvN57N57G8C0A/wi+OMpIlW/otTAsOaO6D6ioUlaZo2diTnZAV2iAAOsaM1GYSkuL2a/4P8ZX/7p/+x2NNopS5hNEd0+R4iL6LBYgX5jPBIGCwlDruG0CSmekV2VHYCdAVKyJNst4n4RGYLcXCdVKEGiApLAFxUoh6pn5r8xXA61lECUgaZ7bSP22SUk6aRCkeKXq9Sw5MDHKpfbo3VoBSHFLYaiN/x+1TRFDgcSx4PF9jyP/j4wDaxGTAqB+HRlFC7xAbJPFCUP/iDe04AH2knr5q9ElpCkDknTF4r41Lgqe+S9BlWCqq5FkyPY50kjUXNki9I55rLap4w9F7GVNAFG1iUnSSzXhu4uinDEptSHaIMewAACAASURBVNpYYhBS7wOE4vlSAlpssVF1XCY1Fj72qbBxaM604fE7Nk61/vQuPV+y6Y57QoeizVnywec4rvxWMS6BuRhqcduDQgmZIIyfjiNJwcaKmX6QNRobOJqjWJFrk5OeUF9DH46yj9Vnybj0TyxzMv5kiNCG40Gx42MlGdf61hi6XORDJp2ep7HQpioD5yvGRHI9GVxk1kG3AXBH5g/XI7NsfL3B2NKpgg1HpOjkzVJ5y2ZwystWKk5ZPle1haklm63O2fLMgnV26vbo07v2yc8+smd371kpx5GXooODw2EoMpCdyLgzDY/z4vy8g9I4YBubm55RmJqgYE/OwSE2b6gxcPYZ5lY/ZCm34cIdj5wzGXDNZadU9MJ/p8+ftUtJxmuGTNda3bOXus2Wg7dkAQII4FhXKlXP2iW7cXd/x1bX1+zS1SsOHHNU2GkE+gMvOghf6crr1/bk/kOr79ecrxRZAxwLYxuOLkMFApBGUUOOm5M16fPZHzm1wReffW7Pnr3wjL/5mXmbmZpxAOBwr0gyRl3/JMeCyPx0XU3hq2444ufOcK/jawIHzB2O8cgBaLJfKLY0PTtt03OzDvxR7AruX2Sl0Wl4nwGQZ2dmHOxyOpMRBb+aLksUTzxz5qyVylXnyF3fXPPMaoIDqSzG6MiPTW9vUiBxzebn5h2gAxjjqD/GF6DK7Tdv2e9/9zueTcaYhyPoT+zV8xdW9+PvDasWKl647NKFi/5++GzvPbhvqUzGphfm7OKlS579DCBI9jRt5d1QmzCO0GcAKGIEw6sMuAdPMPOzs7vt1+lYGce96R8gEHJwcumkU2NwksaruA8AsHMGN7uvq0FS66Ef9ovCRNGBwjOnzzkAlYJfvNvx4o3QAiyeWrDrb96w4iTZywEs7XZa9uLxU6dhaOzuW7vWtM2VDQdhGE+A68p0xTITKVvfWrfnL5/acDy0SbjFZ+Ytl08KDXE0HmBxd8uziKG8oNAlgCNytrC46DKztrphG2vbtr2xZcVsydczR9tdnj17kgLAI3uLbNI//p4Dt2srq95OMDg4Yl89f2UHe03b3di3Rw+fWSGDnknZZDlwq7sxTPHEQtqGKbJvJz37lyAI39V29xw8JROVgppQrLies6GfekJOAcIJ1Hz44fetXCk5YMaaf/zgodPUwPFe2w0Bhlw6BK/IbvWjxZzqGQUAGuD7rbduBzstF5zrTz75rT179tyP9dNuTM+zZ877eg3UTYHSgLbCE9xowEdetqWleQ/aAP5CnYJc4qQDHl69fMV+8IMf+JpbX111UPTZixcGtQIFFttQdRzUHNBSsUQPdDSavh7m5haSANC+HwEk0zi2B8n8JCjl+g6qlyQoAljI3AXDHmCx5UeiabuDMRTEhoZhsmg3b79ply5d8Pft1+peHJR1eFBreHAH6iE/jQenczE4bWTd58sl+4t//I/s3IULEG34swm07W/tWKvZ8OAJfMvw8vr8cqplOLTZ+XkH8djH9usHvtbevHWL0lcB7G+2Q+HRnX0PSABAcS3AHuBrY79mO1u7PncUsyUz27O8Ov3k+HAIEEPXwpqYmeekBTzq7CdjD0oa3Pj7NcumszY7TWZqzvLpUFuBZ3F6AnARwPHdd9/1NfD4Mfz1jcMAOOMFn/ZBfd+/54eMmdNnTnp2P2OOHVAqV+wb3/iGB9ac+skzrVP2+vVL++u//muvE+BO0yicyCAI5/beKKzdQ1ssFepYAJYGmp2cg8HQq5BBDoWRZ19RxDEbOIo58YGeB+hlH6BQbrtZt1K17HqevZIAGBnR0DlBB0IR1wq8h5mcg+AEghi31ZU157SGnoMssM3NdR+3ufkZ50D/5je/6YECxumjjz6yhw8fexuwF9CL4kIuZCZ8zTqQSPHFG1edIuPy9Wtm5YJ19mo+HhS+/eXPP3IZoi3sq2RgZzPYaPApp3xfYnxm52ft3Xffsdtv3/ZTFeubG/bkxUu7/+ihff7FF75PsybRBcgTp1gJpGchW04yOtnbUjbyE1KA8Yw/+uig0fBCm6XKpHNuLy2fCAHejDkl1Odffub7AEd23RlPJRmWvVDfpm/jAHInhWyXl07bwvKyzZ+Ys9JcxaaWp600X7D99o6t7760vdq69UdtS8E5TvDPE0MovgVwFugjoEyQvSb7UwCInHIlLrDm5OgrUUq+igAa+SSyqWV/ykaU/RpAvOCEy94VgKLMStmNAhNiH4bnycY/9F8SgJLnOag8/Cq1JfMQ+xPUJIh9LoFVukZgs9oe94kAjABo2eYxSBL7ufJLYh+Z8ZL/ofGWLyBbPvY1BXLKL5XujsFpjZf8Me6Ps4FFmSLfQG2IQSnuVdFBgfOclOM57APMF/0NBdwDMAgVhfu9UQa0nhl8c2UAh8Qk3sEPsihfX3Ps/RmG6/lMyUvCNeR3ct1Bs3noa8nPlSzHQKYHI3I5l38PHKMjoxOdAiFjgF0+HG2Q/xb7iXwGlY/ayftivmd0Ce9Q/2JcRBhG7NdLBrReNJdaT8exEK0jfc51Agk1r/SVdmne3R5Msna1Rn6XDOozyW2sF9ROt0/7RyC2QE7NbYzhqA/CRuJ+a45pO/cq6EXbRWXGOuM6ybVknzGWv6pxU1v9dOJg4HqT67Eb6bP7LtFpDa0xBX74W2PDHq05jOVJa04FBwWcHgegsTc170GXhuC5Tvti68d4jOaS3+qv8Cc+k/+utSKskO94rk4t8j1tw+dRoEE0LrzbfYmEmkN4gXAfX//pBCdz/zzsQXEARnKhNkmepcePy4/mi8+Fr/B/UVlofalN0sN6Pr91TYy3xPpMGKcCGsdxjRg7i9+nvUN94m9hVTGWxWex3nD8I3dUQ0t9ltzzvDwn2cAHJsLcO2dfij2c01Yh+RIKDp2UEGakccTelq6Wj652Orb8z/7Jf+QAtFB4HhiDPDHQdVyx0KHixBH1RgwUAl6EjhwVdJBCjzf0WCFqoQgwYrA0gLRDABuDr01XSlhKO1YUWgBcg6BwP0LNNXFk8LiAymjhuhiAk8KU8qEfPI+NjHeIFkHguBST+hvfJwNBAi0gVQqXtvox6iQaGhsuUuwaJy0sTawEXMIfA5KKOkkpqK0at1iY441SQq2+6DspPbVJi0RGnZS5+qv7FM2S0jhuwEgWmDe1lTboPWqHlH0MLgrQ1dxpvrlH/dc1khspWc0Hn8dBDr1b12uMAZ80N3q2lNnxTe+4EerzxzG4JJtZyiCOWErmtPHFyl4KSov9+BqQQgF4YPMKyiIATVzL+3RETRFxHXfjmcqAllGj/sQyAGASv5dr1EatTRxonk87NE8K2uBISH61cep52ujUv3iDlgKmX/E4+OYTZYho49CGGD/DZZpMnyiDQfLlxkmiJ46vLz4PbevbaKjsh5EDGQHQzFsqM+HUG4N+2voDioVQOb5s+XzViuUZm51ZsNnZRZsqzthMacZK4wlbefjCnn12317cfWwvHz7C+7diKWe5PJWVAWd7NlEIwK0DoBmzcr7omwLgMxmuAMxkMvHj4z6RtlIFhzpnzV7H9hs145A9Rayg5AAE7A9HViQDi6PIiwvuOC8uzttkqex8zXBhbq1uetYpwCNjBAcn88IRWn6jp+G4BOy7dv26F+Zzg4Ejpb2+F4GC/3NzbdO2NjfdiCL4QeauaIQAelMZMvIHfiwX8EEnY7qtkM0G6MhxfChJaPvC3KIVcwXvs+vgRL+TgQL/M/cgd4CGFLyVoQPgdUCmFkBJKUTxfU77ZDONrd5tWjaTcQCNjL8eBcUGPeNoFwCLDK+5hQXLJcfqyBQHZKDAFgD70uKynTkD0FrwrNzNnU1LT5gNxmSWhhMMZB5C5QHICPgUjIQkMm1pu3Htmp0+e9Z6nY5zxQLsOVDcgFvVrH3QcRCBe8+ePu3vIluRTNhiqWTX3nzDvv6Nb4SgBIUnV197Jt2Lp888oxwQi7FD3h3o2tv2NpB9DI1BCDQEPmfmmd/IX+Axbtjc9JzPAd8hG61ONwSkRwG8yuVKnq1JNjDPz2Xy/vfJ5dO2tLRs1eqkjVMpq3ealill7Py1C/buB9+w6uyEjxWnwLY3d2x/c9sOtvds7dlrW3++YttrWy4LUM0QCQCAzlfytlfbtpW1FQdkTp46YVevXPc1QJ8ALPZru/b0xTPb2tl00IRsRTIV6SPFwshAA7gkYtOo1SHNCfzaokFwg9w8g/rKG1fsp//gz+zEqUUvysm/VqPhAPTW+pZnd+5t7tnjR89twiZsfx9wv+QgKbUDWMvDrEPKnsE4NTPp7SSA0Ng/8EAEgRdAMDiPB5y0oYhiauSgPVQgZy+dsR/+8ENvP4Eq9DeFMqFVWHn5yp48fObyMpHKel8pQMkBdrISCRZA3XP95ht29fpVHzPZfgDYr1+veJFBspw7zZ5TwgD2sU4IVBCA8P1yNLCNjRV33ikUCQAGqOaZqhT5meAUxkygHMjnQzGzxoGvJfh6Cfwgv9hRu9tbDlYCZiPLjUbdgyfoeeh4XN+PB55RyXpAzslKJY+7Wpn0PkLFEPR4APOZSxnIVKnX3i+bhO/IukXPLlP89NpVB9XoQ7sFD2TV2p2eZ3fyTnQXugG94Q5it2vLZ055kb7p+TkrlQO/PSBeY6/mReVeP3thTx4/tuYBFDsNp4KgX5yYgBMaahWyQn/ypz+xr3/zPdfjtJOTHQScPv7VJ/blZ1960bBcasJ1Z7/TNbjslV0M/zP7KidVGEPGj2xmTrigN6BAQJ8RbHFd2etaJksAeeyy6wDqTKCSKeVCETIcdHTaZkJzAbivjHNoFBhfuLjDXB3Y5taG8yf3Bh3PDuX6s+dOezCMNnFagCAExQIr1arraGR2bW3d/uqv/srrBNAfFTe6cDboT3Qc40agDBlgzQKWQ49TrzXs1ctVm65O+5wTLGDcOGXh2f+54LQ3mw0PErMfek2a0cgOansGiEcANp1NWwf9nwlZP24/p9J+7JQgGydGAI6Zl5evXjmNS6FQ8WxxKJVoJ4G75ZNLnokPJ/vG2rp9+eWXtrm24W1jTbNu0PcEDAF9ncLjYN9l4PLVS/at737bqTJS2bRTlUBD9PJ5qKFw/8v7ztFNZuygxymPqXAScjzwoBonVgCdb7/1pl1747rrNPa0zc0t++yLu/b555974VcCpFDkuIw67VPDxumM7xnsvYxzv9OxxYU5531k7VJIttmiKFvahmOOV5c94/vUmdN+IoQM7y/ufu7ykk4F+wmA3X2AYbA9u4fUapyUzNvi3Ek7feGcnT5/xiaXpq26PGXj3MBWdl7Y681n1u3vm2UGlp2ALq1t7Osh4K+kj/FhBrTWc+xnMYdxgpVsc9nGyKRs/9in5D4lBclm5bPYSQ8g2fAwgSP25ZgfP7mVgAExOCAfSLap2/YJ8CznnwBX2LMCAETATTaswAXaq2KMvEf+sp6h69Rm2bZ6L3YOgWiBq0HfBM7XOAnteL9jm1qgneyn2EeTzyJbOm6H/D+NS+zfaP6O4xDHfQsBG/JL5FM4zpAkBrkOY99MaBXkA4YMvpBAE/yFpKhgOlCEkIQQ+hJAQ36Cn3aU6MN7RAVFYCnGHuQDcV9IJAuB3RhPcb9qEMb7eHIO9/EZOiWeE997oX5LMBAdeecZvIdnco0CLsI2YhBS2EcAEQMFg/xMAfYaW/nn8neFOcQ+rtaX5jLGecJYfrW+lORY86bv5VfJ35P/J99RY6GkMtrqdVwo5pfwCR/HMdRX1+VJUIc2CVPgN8+J38W487fAcN6v/UDP1xrgO4GxfBbTL3igOsqW15hxnWSKvgi0jDEW/V+AIW2PT8nLhhEmJrkScK81zPM1d1pzMRYjMFdrTZn+6h/+vfoc5i3gHfrHSZTYb9d9usf3psRfPq4LGXvpKNrmVH1TUz4e2AD4HjrBTt8F5of1RCHz4mHbJAPCE9nD3D9qhZOdkjVhe5JB6a+4vRpDtVt6U9gW8yjMQf6+8K44CZD7Q5ArgOvMmfS59hqeKb2rNaj3q22SXemPeF+R3pDO1B4U44X8X/iOsCUB/8JoYsxFepZn5sh6Zt1kQ3FyAvqUcRd1JfdBoysckHlSoCyMV1j/8V5Av9BhjkP98//2Px/7ixIkXIKtBSIAOFZAUio8NJcOGU4Sbg00rw7KLyjyWIhjBeTGbik4eJoIGQ1qqARcfDKK/kggfIaTiIs6Gy9IvvOsxGzWBZsJlOAoO1MTICUVGwwSuONCrE1XGU3umCSk/VLC2nzjST3eVgmeNjmNpSuwBFCT0lKfY+OFOdLGHwux2i3h5LtYWfM+Lep4Q4kNJCkQfaax5pksIo2fPtdvLV6uizdjjYPmVAuQdklI9Qz1OTYa43ZIMcTjyf9j5SwjThunjE1trJqfuM/arH/X5hlvkh40GAfDhM8FQOsa9VXzqfnVXNGm/iBEsrWGuEeZ+VyvCsJSQnGb4swA9TOef42PQHply2u8XMYHIcKt5wqAVoYAbdQGqzbG80kWXjDgEs6gCORXX7woWbHowJOUsDIz4OTUJigDUnMkZRrLUGxouP5JDEytTfUjNqpiw1BrQWMwGh9FZdUv9Yd3KYghmdS6DgYKVYyDY+AcxoVwTMWfnZqwdGrCBsOMdbocWylYsThj1al5m5s/YadOnrWlxVNWKZRtYpSx+nrNHn1811buPbf6+q7tvFy12u6OTVbyNkz1bQIQOpeyhRMLfhR6cnrWnboHX9617c0t29mDE7aVFDea9Iwlz/bokimZtiIFylJD263v2TA1surslNNMpBInJpMP1BHzSwt24uSyF0XE4R60u37s9/H9x57NhXPpa3diwudzfipwyiLjAMlwgWL0UEQQkGBuOmT3UYTrgGzGZsfbS9vglvQgCOsnNfL2Qxnh4AuOagoQOThFRFkB0VhvPk9js2K+aLPTC575Bwemy2DC7c57HAzu950+olIsHGaikDHF57u1Pc9uduqM5EilotCANeh1QBYoIQ7gf97c8OPo1G0FKAe4AMyApzWXzli9dmDba5vW7w1ssjRp586ct4vnLzoIs7K2aq9XX1u71/R/HH+lT1CJ4MjLMMrpSJtXHg6yRAa365ZUyAqQXuc+wP1Op+cUV4CYznc97IVCf4Wcc1h/78Mf2OKJJZdNgGsKhv3i739un3/2pY2HGZueCsA3oGLgj245R61Xj4/Ws3Q964n/Q4cAL/Dpk2e8jxiLANDMT7cTilpMTc05mNc8AEDfdIoKjs+TPXf27Dk7sbjsQF6r37FOqmcnL522d771ri2dr5gVPTHJ6us92yLjcGXTnn350LZerXuRLJ61urnmgBfZqLlyztrdhu0c7Hh73rpzy+7cuh14jTEaxwNrtZv27MVT+/L+l57ZuTA7dwiuAz4x5oBfhYm8Z4cD/Cr7mKxJZJMAQqNZt4XlRS/O9o1vft05oOu1mq28emWvX752ypl+b2yNvYZtrO9YNp2z9ZV1PzoOVQIZBPlqzobpoaWzY5ucrtrsHKB/oD7Z3961Rq3hGZ4EOygQ5zYSe0U249mbqYmxnTp/0r79nW/5vI+HZODXHZQFtAdEXnuNHjmwYd+cI5iEAddvgwBAWzblQNWpMyd9naCDmTdkan+v7hQZmxu7NuiNPJgC1zhjSTbkxsaarxHoFnZ2Np0Chf9DweFBkk7bM6gJ1DHPbn/t151SgB+eQ1AM9/TU8mkH7pCrg/29kN2VTvaVYc/lEfoHMkQB+Wg7IO7dzz73Qnrr65tuy0xNTXs2p4rjsL8ogOgvTY7KS597QLZDhnWg9CATnUKXBL/QqYDv7mDnAhDg4Hm7EUChxDGFP57x+8a33rcTp5ZtemYmnExjndTr9vrlS3v68Kk9e/zEWgdhjXGaBGAY4KJQLTtH/51379hf/If/yCpnTwZAioKQg5GNDpr20c9+bv/yf/s/nAKpQNZrOufPgSIBm5Y5BVxmDgGC+czt0/7A17Fz8w4GXkMAvnWn8Gh1LDuRc25fgoP0aXpyJuhJSzm1DhQifI7cspew9p1reWbGZuZm/dQMQDr37B2Qtb/la+OQqiab9gKThXLB9Tlz/f4H79l3v/td3x9oK7IEZcy//X//1j795BOnwRGX/OnlwM0OAOf2zrDnJygoTnvzxhs2NzlvzYOm/eIXv7Jmo2W5bNGzoDktAzUFQBTrhYAfyoT2zy7MeEAS8Ac6Iy+02O95UAeZpb/INX30pB94hp3vlcJ34cQUhWVb1BNIhfUJFRYZ35ymmapWbWlp0UUMGSVoMWRPYG4OAMLDupibmz/MyF/bWLVMLmuXr16w97/9vt2+c/sw0xE9RdHM1Vfr9vrlik2WqyHLbpTy/SMHBUOOEwEdp3aanp20m7dv2htvXPeAFWDt1uaO3bt3354+eelzWS5RM2Di8BRDZ9DzIodkJncGHQfr0Ztwxk9VofggiEiGdc/tmm4/gG/e52LBx3Vnf88z5ZlPOIs8sJMJWZXsT6ztFjIEv/wUJz4W7fzpS3btxk27cP2SVeaq1kq17eXmM3v08r7tNNZslO5YOkNBx7EH5npdQAuSBpLit7BKp0THEX7HvhH/V5aZbE/pHgEZAlsFfCkhRElZ8pnke8XABMClHG75Yf4+Tmgk2Y2yX2VXylZF30g3Qd+kdruvbeFv+RbxSUvu04kkggu0h+v0/thO1ztj/0b/xx4oeYLPEXApv47fsU8Z+9PypfRegZx6v8AVvlfgLx6DuP/y+bS+YhucdsbAn8Yi9j/k68lnEI7Auo19PgoEfwXDIL/fA7rB/4ED2r+HXssz24OuUKKAfFCCH5rv4IuEoESc8az3aAyDPxmCu/I7NF+czpDNyX3KRJUfpyxY4RKMsbJauZa1Jb8+TlzSeCOL8n9iDEGAmfot2dMaiHEL+VzxutK8yfYXTnDcj1eftd/qdyzrki29U7awgHfJAf3lM9mh0itaj4drJQK8ldh3HCvQtVoLknUlnemkjfwCybj8SsmrdANtj+X+0E9MaEKkg/QefgvgloxzjzAE+indIJAxzvx1GzvJBNY90k88V4Cg5lNjGmNZwmDiPomOUHqU4K3+z2/Wg/ocZDmsF/nuWpuSOd4XJ1dKt6pd8tcZH/YYrkW+nS6xEewsfiRnPF/6g2u1diSPh8GCTAA+8TUkkzE+I5lT+yR78TVaV1pL6luso2KMSm2RrHC/ghvxHqI1TvvdTm4FAJe/FWRQ+6QvJG+H+OohFVVIVooxEs2n2ka7+CweS82XdDZt1T/uU1AJimUf71RSoBIDLsqADphtcjqbmgX5/GFwJchNyKDWXibZ1F6c+p//+3/iRQgFOAvU0qashmshqhOa8FGveyggepHfY6HDsRIJAhyibTpKhIGkyJY2tHjitCilhIIxnGSPJYtbAxcvFE1cLLz8X/2jPwyWjISjTTmAERJ0gZFqezy52mB4jqLPUmACyRWBo43xM6WIZCwwdlIOUtIxgEybtPHJqNAztMC0MKT0BbLGcxkrNgmoFPjxvklpazHwt67hHdoQtHjdafTMowSEizYCfaYxUB8FYktO1Ee1KV7M8QKJx0jt0vxrXOQs0C5tkDIOBPrKgJGcqJ0yOCQLsXGqe30RyzFKZFHrKB4zjcnxRc47B15JNIybxkaLlGfI0ORaRa0kS6oIe3zMYwWizQ3Aj+vjyJcbOakwV5Jlgc1cp+xiKQuNgcbeZRcnOjlmJnmL2ylAm2fRFx35wXhwACI6TqSNVnMUG8+x0j/UIckG+NUNMuiX2CDVZqjr9Cz+hpOS90oha47i+Y91QGxg4cgBQId1RAGuwIvkz0hN+PHYseVsMKSQTNnKlRlbWDptZ85ctuXTp21qsmrUvzrYHtnT3z60p588tP0Xm5ZqDGxUb9ve1oZlsiN3KidnyzZ/YtbOXDxjZ86etZOnT7lz/Df/6l87X+3qyro7trnMhBc7AzwAnARAcEMmY9YfD2y/U7Nhamjl6aqVJqs2wckQik6N+5YrFpzH1cGFauCazgzHtre9Y08ePLFncDmTxTqRs8tXr3imtPXHDmrW6zUvIsdYwXlZPwhHzE8unXAAlWO34hQFiAYkYMzJPKR9BT/C3XNQ10G+BOTk+DtjShaY81Fz7N5SzjlayJRsZmresz9xyj34lxSFhDeWrD9AUea3WgLNNH8f8zUk47dZt1aXok8JAJ0UjZUOKFerDrIA+sPzSnG7voUs1MmpKTt1/qxlSwUH3ovZnAP1Lx89t93NLS86B3fymVNnDRBlt0ZxuA2rN2tWa+w6HQdGFrI5Mzl9GOgAkHI9wD5JYbCEM84pCGanwzHm5MgvVAc48w6m7+z4kXHGepwKew3OFTzUFB0D7AGA9UKGG5v25Wef29279217Y9/mZpdcdpkvjD64XSmuRFbqieVFbxvrF6AGihBl2qy+XvVj4EsL4Rg2fekkxYcbcK1OTNjC/LKdPn0apnSr1Q5sZ3PX+XThjqYg35VLV0P2bnZoB/2GTS9P2+VbV+3im1esWMY5C9zKO6837OX9p/Y8AaDzqQk/iv5q7bXtNcj8h84iY71h2w6aNS9I993vfceuXb2cBLe7HuxD10KZ8Onnn3o2oHMsO0gS9nCADbImhn10csZpXgCgw3FUZp8M5IHTtxSrJQ/sAELffOO6Z5tCN/PwwQMHoLudoY17Y2s2ujaRyTvIRnFCOX9wP2eLWStW8zY3N2OLSwBSOdvZ2bbVlysO1pLtSNYxIBcLI2RoprzwHSwJANC33rnl2cmAPoCSzl28tWtr6ISDhu3v1EIxyFzeUsOEGms89Oy58lTFLl+74tnizCEZjQBWZPzWD1p278uH9vTJC+e9JWgAGMUPACfv6Q84AQY423MeZbigKdDIXoGsvnq54oDX7Zu3XTYdSFtdOdTR+4CV/b5NVadscWnB5RY6CNat894XyIRPO0D/xpvX7frN6/5/57rgPQAAIABJREFUCt1xKgAO9If3Hzg3OjzTxSJUJSNrtsg+RJ2QdbrvICTOFTJZKhcOg6rIvAdroC7K5Tzj04HVEpQmLQfuGu2OZ4bS/iH56lBm8Xsw8Cx+KB2gb3jzDsGIb1hlccFs0HPw+dXT57b68pUH8O5+/oUd7O6H4orpnL8HGaMgIIGs7//o+/bdD79nmVwAR73ALNng5Ul7+ui5/Z//+7+0lWevPCu+NFF0SiFOAHANYD2nTviHQwDoyVp2/uTBwNcuNCrIN3qboJHvk5msc2pDl8L6nayEk1JDTtlYynm3PTBomVBUrlSxQX9oADrox1F6bK1+4Kf2InHw2/e7IVuGYq+dltNL0KdKtewBgFu3b9o777zjFDsETJAjMoM/++wzW329YUPn9w3HRQlwuS1SDHyYANBwQ0NNdOf2bTt/6rwNumP7+c9/Yc+ePvdCesx7CFwOnb6F47jMbyEJMpCRzXqnKCEnBaA+cT7zdsvBdJ0QW5ib94wsCq0eOaMpL+7aaNW9AGer2XcaoVIhnxQgHLsemJkNOp26B9RMAEIP+yCAkFm33fOxB9BFjjy710Y2M1u1azeuehAEXcUYMD+cOOJEBeNEcCybKYSTlxwhBzjOZ2ycIau95YHqi5fO25WrV33MsAsIXKy8XLWtzT0PhsHJj06heCBFJqGJovhivpT3vrU7ZNCH9VAu5D0YTZDnYA/6KYpGD7zYJaem2LM9cNRs2MbWesi+T7i/rT8MXN1ZspaH1u71vb/V6Sk7efK03bx22y5duWZnLl+wwnTJtppb9tsHH9ujl3eta3Xrjym+2bZsZuQnPAAUAq9kyJiDmox1Ih9EjnoMKMTJVPJn+Z51DOgR+yuywd02do7fkIWsv+VICxwiFi76A7dfErCE5IDYd439FbUBXTRMfFnZ//pNZrpkzsGywZFvxX0CMQiYyDeVnRrb6QJ45K/Ltg7jFLhp0RfyqWUL8yz6o8Q03S9/VeOrPse+ewxiKoFNYJfGN/ZZ5H+o7/Ld47mKbXiBLTGoctw/x69xPGIc8AUFE8Ad5C+6PHYDRyunvUKgMQAmAtr4rb4KJwlAY/B7WFsErWMMIu4PJ4A0B/I/YhAQADpOglMGIX2LQTr5oSEZI9DIxT6O3i/513xgW8lflI/HvQJg6TdzHPut6i/PoK8xZhD74DyPe+VPaZ1oPWkcJPuxDKqdbotH2cvyc/kcXzQ+gS6fWv32Ng+pw3PEi65rNNbCpGL/8StzlQCa3KekRNqjLHMl6B33ISWDcOnzbE48CGP4Cg6SnKTVetVYMP74vjHecVzeNX70k2cKcFYipsBD9gHerb+1FvitayXz8u+lpwSQ6t2cgovXKD4Ez5Z/jK4Qhhbk6qhgpdat5llyJFoXJZgydjpdzbOle/ictYC9pjVB0DYGz+Xbaz7FOiB5OrzWA69Dt//idqltmk9hJVwjXCder1qHGlOtpVieNF5aU/Falfzq2ZIDXSP8Q/InfSs51jrXOtE+FONRkme17bj+R5a1ljU+sb7UWMR6QnoohZ8Arud4rh82NSAjqN4Itgd5ClQ9wgTjd6hIq/ZbrY3D/eB/+R/+6VidZOCVfclASEgcYGEjduB45OBAgK34LaqNADxKyY04rhxVbdSAH4KspB6CkGfCRoFS1f1SbJ6JkfDZCNyKlbKE77jxERsUGtQjhXuEyEvQpACPA3m6V+A7EyVlrIWgDVlAJhPHGDLpWtx6rsBUAaQaq1iB6PkyJmLDRNGZWEEExzg5ppUAv/qeZ2nc9ZnAu+ObvTaPuF+6RvfIIJKwxdFVja/GQwpPGY56fmwA8X8ZMBoj3nH82uNtPb7Zu8OUGImae3c04SaN+KJiQ5JncI0XykyyJqRo1S7G1o9/JllTMkYFlrshkuLIdNudMkWNNNZ6bgyY+mcsHlC2FLzp4f26VrIcj6dOCOh4jzYmL2SVZHw6+JZky3MvfWF+RGGCg0h/FKE6VKyJQcb1/GiDoi8x/YneqfnRBhYKyB0Vm9A88ny1jXHXURTGm+diGPEuP5bZDcf2Fe3XZqj50rslBxojPtcRIK0lbcJ6nrK+j8uQFHynG3hAZQhoLmKlrrUo+ZdeAKghA0rGPJk4OI3OeYqTOAH/c84y2YplsxUrlGdt+dR5u3jpmi0sLhinfFNDs/Vne/bF339m6/dfWXetbvlu2vKpjO1tr9vO/qaNMn27dOOcXb1x2ZaWFxxAwTFmnjder9u/+Tf/j2cBwgUK/ebyiVMOXHG8EscP0Ips21avaY1u0/rW8wzoebJiS0Wn3YDHtd1tO19mYSLnnE8765s27Pa8an1tb88ePnjkzjoZv9dv3HSAEv5lqC1WV1/b9CRO5Unb3931jDoAVo7qkE2IE+rgaScUnVImg//ud/yIPpk4wyTDmaPDOMVkXHohqtqeg2uA0O54AgKNwjFg7uXd+SwlAYNBRPYqIBltYJ2wWdIGsoS7/RA0bQ86XtCtUE4MuDaFwxoOIPCDTJAVPrswb3u1XduhiN+47+16461b9kc//RPLT5VsfWODSJKtvlixx1/ct8d3H9qwObBqsWI3Ll+3C2cvhEJgzZoftYanGPADXujA9VxyZx65UuYkGTVumCVHOHGUGcewNnxFWKFYdOeftbS+tuL8zm4M5wLfL3vr7MKsfe9737O5hXkHe+Dhhq90e4MCbXu2ubZrSwsn/ShqyCho26tXr5wbEMCE4nSAm5cvX3ZAa+U13Ke7rjefP39huxtk6Yd5Z7woKOhHulttP65+8cJlO336rPP3Uihtc23HObwJanRaHedUdSqYStE6466V5it24tySnbtywSYcUO45D9n6i1Vbf/naNp+vOQhXyhTs9KlTVjs48Kx+spIJshCs2TvY9WzaH//4R3b9+nUHSHv9bggA1GteMPPug/sOwu/vQg+Uc8oZxgugBZCntn/gn1eKlXAksHbgQJqvfT/1MbRMAb7YSaezObV80sEaOE9XX616pn+72fYMkV6LLLmi8w6PBqGAI/8w7iuzJStPl2xpfsHBfmSbjMcnjx5bbXvfKTOgFoBuBqe3gTFpYztoHlgmn7ETZ5bswtULdvHiedfDBCKYn53NHXv9atU6ddqRjHOpbAPWW7Ph3J9QyUzNTdvVG9fszNlTzruMwY8MNZpdB6Dv331kTx4+tXyubKVCoGLheDjrtlYDvGpaJkvAL2XTM5XwzKmqrymO7MOnvb2xaxcuXPQsZ/QFGdrtZsPHc21707MpWZ8zU1O+h7Feod4IWSEZK1aKnpl8/vJ5W1xesP6w59nWniU4SNv2ejiqSSYyXNNQMDC+yCLc3Tu7u4Fihf2wFMB+BXlXVtYSXrzA13jhXEIdFMxaX2esh6GNndoAINX3Bk4jdDq2vHzSC8iRPXv95g37yZ/8iU1SmG08tI21Ndvd2PLA1KN7D+yXP/+l03EQFCyV0EVVyxVKfroCm/qHf/ihvfHWm94PPxGS8HOS6brxes3vb9fbHphID4OugFLCC8jOztoH337fqS2QA/iqGed7X961Bw8e2MrLFX8fxTQJMBIY81NI6YwDi8gc/Zqdnjrc91EzyCvZq+hTaGPmZhdtslLxzwdwiNvIAWfWFoCz6+ZRz8cJ/4DTCV5voJS3bD5QgSyeWLBrV656wIJ1BR0Sma20GWBzIg1YGWw6PqfIObobyik+m5qatNu3b9utm2/ayYWTHmz59S9/Y9tbe67/ybi3Ycr3G3jQHcCuVi1fIBg8dHAWvY7MANS3OqEwpGdAdzuhcGOnb4vzs34vgSf2Us+GzLDnFK3BaZG9mtOXeODXsxFD9g/7R7EUQC+nolnf8DmhH2ToA5pkMnmnpmn3eh7kIAsfnQsP+fnzZ12HC7wL+0LIcG23QjY29F5kvBfz2LCAtCPXQ6M0AZWW63O+Ry46ra6PDTqBkxAz0/NWLU05dUqz1XIAmgA0QRAKVba6DV/DcKHPzMIrPuHFYynOuvpqw3q9oQci0UmMCe8lYEJfGU/ahy5TFq/TwCT0Ax0oRaDfysHvvWynT523Gdp5YtGmFmatl+3Z/Wf37MnKfeunsFXq1h81PBCP8LLnh7oh6cS/CgC0bGz5i6xcZEUOPf+XDyl/jnGNwWOeIR8rdublXwmkiwE5ArVBRsLzZYdCERb7w3peDHz4u6IC8AI13Fal+Gtyctj96GFoWwA/g73t/jq1AI6dMo1tWNnO8l25Fl2Ljer21iCA5rLnNTbqTwwm6FnyFXim/Cv1T3azfNzYN9ez5esISDwOoMh/in3B/z9fnM81L/IXOF0UkoMYs0AxorFFhwms8+SzNMkjwWYEfJYPhR0UksiOqE805sHHDAgIp0g8Xz1KIJJvEfyFcIpSPmrwWQIAzLugoSILOZeDZ5os6UAJyL1KyBFuoCQ3zRfPDL4e2d1HVBeSB57hBZiTE+r8RkaVcUmb8/kAPgs8ld95uPtFNXZiH0o+cYxp8D7+jsHsGMfQvMeYBv/XeGidie5NmEqMOwQ9W3TdonWoNSRZi/GBGACU/Gp8uS6d+L3CwHi2gFDmX3pL8hdjRrRXWMhxAF9rHwoOfoQjoPv0rjiIoPGO9Qhzp7HR+jzULwnewef4gvy4TZnwEivgEs8Zzxa+J5kIayzUYVAQXhhKMH9CwEZrErBR+EfQlUcJm8L2NFbcTntEMRKPlwBtXaPAiorByn+nLcLHVIw0xqU0zsIF1U6SgoL/lHDpRyfjpb8EhippVP3SM4T3CEOLdXc8X/w/1kE8j2fQXuFfjIkChzGOpPnk+uO6V/KhuVSyrNttCXYW6/6jIEKQOeGvwgGZB71bcxUDwuqn5m8iExJOOQ1CQhvykRawb0Fe+I52CcdTsqvahS0m3atxivew1L/4y/9iLMWqC4NSDxFBPYhsOgebUHQBOztUWqRpa2Gq0xIsCbMmJV4AvI8NPAZFpTy0OXmUOOJciReDFJ4WraIIUrp8LiWtiDXP1QDoHSqmI+NDE6l3SzmLeyWOcLBxaMPRoo43GW3SfBZHCxEiCb6UsJQ1bRV4J2E7rrS1OUtIeT6fxZu7FonGVPOr9/wuZRYLiwQxlg8pxNigijcjzbs+42+9T23UOPMsbTKMjRa4nsH4xJuW7o83GicbTbIO4oUtADZecHou7aENvFPvVx9lKOhvFq1AzFhZSN6DMUMQ4Cjr1u9Njh4ougcAQrvDRkRhCmg7QiY/z6Ad6r/AYW3IkiuBpPF6IKKvTG8cLn6QfzduyHxNwHX+LwNNzw19CwUQtfF6BfOE/y42qLURk6kjZentTAdlG+uOWP6Pr2fJpMB+L+R37PgHz1IftRkomKMNx493UqRhdGQE8GwFpXSURcdidF/QOSF7gWsRHzkhAu7VHo0hf3PkOw5iBb2Y8f67EZJQkeB0AxQNRmnLZCk8WLRUpmSVqUWbnDlhJ89estPnLlqlCqekmTXNnn2xak9/9cDWH7y28XbPpieqVkinbWd/21Y2X9gg27PJxbK9+94du0qmELJLkYUBYN+BFzj6xUe/skePntq4n7KZmVlbnF9yagXPtoLeoNOyerdunX7LC531re9UGzNLC7Z86oyDIM9ehuOzgFAAac3agbXrDc/ABMBZXd+w1Y11L0Z18607dvXqZSsWCvb0wSN7/vy57W/v2JXzFx003d/d80JqAC7IiWcaZTJWazT9mC+y7Bm1OKOM3SjlAINnAFMUjOrn7bZNTU4GoASuqVbI/nV5G43d6UUGnAaA4lD9kVVLFFqrhqPJmZyDCfv1fS+SWJkkY6vqQAnZp4HLOWPLp05auVxxwObRwyfOS8pRdNoNbQFALEAohbxSxaw77t/+wXftP/mv/lOzSbPmfsN2N3fsGRm6957Z83tP7NmXT6xTa9ulMxfs0tnzftS1TkZi88Aanabt7O/Y640VpwDhuDZcoGFN5D3bCRni/e0GVAahUAnjQH8JQOQLwbEAAOHHuYdbdQeZcSwZbw8g5wsODkOJAmi6ur7q12CsQldS2216IcoTp076uBCoWNtYdzAETusLFy7YrTfftPfff89KlbKDNgDuL1++ti8//9JBd8ApwHHADgxZZKnZDty5p8+cs2vXbjjlDFmX3Vbf7n5+1zbX1z1DF3BQugPQanJ+0ikpytWypbJAC2Qtj5xqACCnWW9bhrWVytri3HzgY+4Byo6s2YFeq2X79V2bnZ+xP/uzP7Gbb944BGjI3gBoe/X6hYOKALQ7m3vu9KETKpOTDq5RaAv+OfZgOM7Rp51my4+PSx/5HpZNWa4CMJxyjtSFmVnL4hjBNT5OW/3gwH8zl/lcKZz+sIwDNRQwIyBRnixYda5iJxaXnJsXWV5fWfWiYwe7ew76VctlB/kz2awHP9BFvutlzaqzk3bna2/buXNnXKdQHJC5BaR8+OCp1bbh6uZkRMGmySZJpb3QX7Oxb7nChBelO3v+tC0uLzq1hTJmOp2B8+q+eLJia6vblk3nrZAN9RgA4+jzYNC3Rrvu4H9lsmSFYtaWT847DzRzD5D/5RcP7fGD55bPFu2NazedS7e+D7dyw8GTV2vrtrW/6/Ymmc3o2i7FsaLj24x1pVKy+cU5DxI0ey3PiiYbI58u+Ngj29VpTkukPKPWg7OMVbvr64d1BSCHzHhhvGrVwTLWO6AobWV9cVLAHbpRyMBij2Zd+gmP6YpdunLJbCLlWfRexK4zcBCBzF70xJ/9+U/txIlF14twlPcp/rmx5dQSX/z2C6ciYt0SkGG+B8OR61zk6tzFC+EkQVS4KtANpP3UAvoSmpcQUAun91ivrPPzly7af/AX/9guvfM2UWQvhtk9qHsxzL/7d39rP/vbv7ODGpnwAdhgTNELE7m8ByyQSdpPdjTjRHugCQHcJVhB5j76d6oy4+tciSi7+3tO8YTuAQQlKFapFm1yBqoWsoPN/QYyl51LenPTOcMpokiwkwAp7SEoRhscYHaal5CIIFsjZDEGmhTWIzQib7zxhlXyZaelePGUoFbNKWv8WHAKcLvh691pndIBSIKuAt5+itwyrtj+e3vIXzj1CAjNHkMGdc6BOk6HJTaCYTeGTHkAWtYz/aHdAFLICcA5emR6ZsrbD90Mew/PZr4vXrzssjfoY7eVjJM6BKzQN4wBup++cRoiFPsM2dcq4oi2Zw2irwKn+6SvI3Q+PMy+fuAfT0CsABKPnPIDkCrYyhNOWUWbsOfYI70oJWBBteTZ/LfeetPuvH3LncxgN6a8WO6r5yu2vrbltEI8FyC+drB3mNzgNlJ/YDPTcx7oYK5op2oH8C7kmL072OAF556GO335/CkrzVSt1t237fqGNft71uhv22DcsnwBzs/A/YzNyokaxnswDidT5AvKdnRwKZ12DvDYN6X/8v+4BqBfwAzXyc4EQBaooP3pd/mpnBrjHg8OtNuHIIL8XOwH+SvH/TEHJZIsTr6Tryx/Un1RgoYHYZJ5ZZzdth0FYEP2OScQYp9JPkvsU6G7GUMVHBNYLB9d7xf4HIMUPE/AH3OrmkoaG/Ux9mXk48R4gq4DAPb2Jhnf8RiHvobkKiiJNMdcLx8GTn/3FZJTYV7rKZMUCIR6Bz3i9DvJ+CaneOUL0TbqlrCm5efHWZ7SP/LXuS8GW1qdQKEoWWm3Q3KDsAP+H/yJ0GP56PIx4BCnmBfrINAfHNGZ8m75bfqtuRIuE95FFmmgOY3xEtqk/VzX95yy7ShpDRxd1zi9Wz9QyshHYi0ryKAEK82d20JJsTf5rHFGr3AZrTfukw8l7IVgrMu5kzMd8bUzPkpScVvLcx9DEMapN/Bvk6AP+6HmV/MVv8dlJXNEMynfns9pm2SO+fdnT0x44DNQGgYO41guNS/yj4NODaclhDfxt2RKYy89o/t8vUUcua6nSaxJgg9+YrgTsle1htQWPR/7RO/UfcKZtEaELch2FR6jYF2gjaTtISjCddIBkusYcxH24/KcCnPGO3iu5l/BPumU+N0xFsezpEMkH9wTy62wLmEC0u2uFxIAXDiPxko6W3IhedKYSLfF61EyLF2qZDb+jnWj7tE46bf0gAJO2odj2dQ4CGfiN/MsoFrvdB83wSo0ttLrkjff/5ITNF9Zk0nWvebZdVy8ppOETU/wTbBbvU+4jK+5hH7DT4FQ6yxhtWAsCrkQ5ENXKjB2uOdGvOf0T8kezJFOoxxiaf/Tf/OfeRFCCdrR5pUo/MRoEbAcC6gDY1QhjqpMSlFKwehFWqA0RgNDg4nA/a4fLVpNmBS2lHi8wR0p+bAZK2IQK29NpvopUI/P48iK+nKoII9RZ8QbV3hv6H8cKZaCE7DIAnNjIwG+9H8BXDIqJFgyLuhjPA5SQrHAH83XET2GhEnjqgXD3xL8ww054s4+fr0UjRZzrAjUVo29xlNKRM8/FLToqIvGi7FUe7To1VYtZhllcVs09w78JQaM5EuKkvu0uWjOaJOUmBZarFjjfmqseY4UpiJn8TiS9cIzjxZ7iD65Zo746ALVBjJwxIeje+h7vCakCOPgQjyeGlPfkNM6MhYyhmLlzVpT1jPv1hqWfHItEXwpQfoHgMEPbdJGqbnlGWRcaY5c2ZN2mPST6yTLGhNRbWhDixUd7+MIarymNAfxPMVGheaF7/20AbytiXEpg4e/ZezGWS/0Sf/4HMOlkA/FSblXG6F0gDYtN5DGwQjRWBwZFSFCrE0YhQwwzfn4QmHSLJ0A0LMnbG7htC2dPG/zJ05aNl+2PEBo2+zlF8/t6a8f2v7TbRtt9yzXT3kW8sB6trL90mrdXavM5e1r792xN65ftslC0ca9rrXqDWv32g44AUJ/+snntrm27QWGlpdOOdcszjfH9bu9pqGsx+mBDUY9Bwtu3LxuN+/ctp3agW1sbroTTJYTp1qmK4C4PWvVGs4tS0Enjyqn03b1jRt25+tfs1u3bvnx3Ef37tunH39iv/n1r63KkelMzg1GAMxXL14EagMyoGzsXJvQFuC4eSGCRtPHT2vMZZRjdemx9w0OXua5UiofZjPFBhXcvy5zfSQxYzOVKadMSI2C0UDba/W6Hw3up3qWL+YtXy54RiXTFLLp3rRzFy/Z2vqG/e2//Tt79fyFlQplB9LJFCZzDfC1O+pZl2PRNrBrt9+0v/znf2mZ+Sz0fmatgb16/NJWn67Y5vN1++yj39rDz+5ZOVuyM8snbaoSwDWK13WGPc8629jdtJ39LTt5+qRTB3ikOh2CI2S90n4cGtYwma8KruDQ0x43PMkY9OtavjZ7HCNPKqu74Z8LpyC055C1SACMTGyoUzKjUEgSQAZAElAecJbnMS8AdoBiX/va214EDsqdre1te/VqxR4+fGSPvniQ8FiHUw0Aj7xrZ3fPuoOhnT13wQHom2/c9gxYAOhH9x85gAUNy6NHj1wOyDzHAVtYnHOuVgIlu7Vt6w07lsmhjwj09RygIZOazGnGAecRgBp1u7e35YBIq133rLyvv/euF+PimDTyfnCw73y88JQHjrmW1ffbnpnMs8lm5v2MqxegIxAxPe39Yh5CRmLGM18BKMlUzZUpDti3zDjlGbzkXTkAbWkHdtCvBHQAZACn+NnfrTkYB6iZLmZsbnHaOZx5FwAxMscJAoI/OISA4oByvA8OaIJuZL0C4C2cXLT3v/2BXblyyelllKHSPGjb3S/u2YMvH9tBrWVZy/hzODrX67SdZ3mU6nuG/EXPLF700wGSlb29uj15/NxePVuz3Z265VIF1/UEGwiAYIAOx0OnOxmnhza3OGXzC1N28eJZzz6n2CLUAf/+3/3SHj54ZoP20DnR56Zn/fRCv9sMHLx7+7a6ue70MASIoCFwnZ0EIfMTYX/NTmScWxkZRQ9BucJ8wIVMkGpyuuygHbTpnARwrmYHF2sux6Vi2YG9N994w4MxooN6cP+RffHFF3b//kPXQdAXebDMMl5szxPgUiOnaDhz/pS99e4dq0xXbf+gZrv1moP80OtQgJW18cEHHzhVDjqDbO9xv2f7O7v26P4De/bsmQMtAJFXrlzz4m1MJbIABcbe3r4Dfdp3kEOAQoA86AeO9kmMzlAgNFAs9W1+acn+wT/8h/bOu1+3/nDsupD1TVDu8f0H9jf/9792maJIqwAIAK3lk6d832MsWeeAugSdkHnup2gs+mBnY9vl2alDpmaMIuMA+1BWtDot58UmU52+nTl3yk6cYoxzXuiQuaKP9x/c9fV+WLyy3/d3sidTrK/O6ZpczgugzkBX4QXSwqnM/Vo9AfiS2gMLS7a0sGjTU1MOeK69XHedlM/kAjVEseKBRE5jbO9uWaPV8fUDf3UWqqnqtFNGNepBTo47RvQVWhmCTLSPvpAhScIMepUgA+Gx9dU1l7dWKwRNhqMQiJianfZ5hCKF7HCCnO+993W7ceOm64IeGd49KJE69vzpC3v66HEI4u7WnOOaLGjaxFj5v/q+g8QUbIXKhGt4T6fZttp+3fYOgpyT8UmfoRFifkmQCX4Ge2qwiSnKKocXWwddz5rzgq6ZtJ27cNa+873v2IVLF0IGaJpaIWPn8H/+7LW9fP7aeeGRmfXNFdvb3z0ErqBjRk5Z/+hnD/osoluqPo+MK/2pJSccnIeeUzzTU7Z87oydOLNsmWrO2oO6NQZ7DkJ3hzUvRJhOjzyD36l1xll3iHsDTs4GcEm2p0AI/zvKapa/IV8BXVwo5I8yKQGsEypEcZ/rWfKNYh/MfYeIgkPrKvZZseNiv0p28KHNnASQ1X6BUHqv/FVR8QnEYuzRV7L/5RMgk7KxYz/QbVg/KRtao6w4+QLys2KAxP2LiN9VoJ4AL9nZsvVjYEZ9joEoJRLIL+dd1NTwdySgMc/mOfIR2c/cHk9AwHicHPBIsAcccWSbwFaY9zAO8nn8tDafYwskz9IcyCcI/mFINIllRSck5dvG/iS6VqAW7yOhRmOqhBZ3B+HC/rX+AAAgAElEQVSST/zEeJzQJwCAMQYQfIvgVwnsFv4R+/JhnI4Sarjek1+SBDaeo+xR992cGziA8aFNZEiHU3Tac5wzP1lLfo0o/I4FbnzsAVyhy0tqIAkz0bNDexJ/+BjOcLheAbYA6D0TPfhnYR6CT62gDqdw/HlJNjf/97WSFDSLcRL50xorvsNOFGDHvZL3OOtV4Lbrxn7I7mf7p3/HcS3hBpIFyavWhvCHw8BQAvrF13t/k/mSvKnNWneqEXWELxwxDYQ1fzSf8pO5V/4+98X6gM/1rDBfRwUwda3WRewHx8Cu8Ccf/2T96nv50m6zJZn1kge9+zgOcRx05T6B93E/YtBWc8hJ4zhQxvXH9Z7eG+MtMY4pnfy78AthMTEQH69/vUt4RbAVCCYdyU2MD0pu4vXsYG8SSIvnJsZCNCf6LNYxul9jJR2qeYoxIXGbH67RJMHiKBiRYCQZ6YQQUMNQ1by5ni1S0wq/MmB4Apl5p/Ql/9eJeq2zWJe6vAFA8yENiDc98Y8BRmjz4reOhagxVElU9qqiNwITmAgpkniBSgEGQOeInF+C8LvARCmYWIi1kUiZSCnGwqVoLdfoaIc2DBm4ogEQwPS7BFgCoP4IiGJjidumMVS0MAa24k1Gi8bBmcQq0DN5xvGjTRK4GLzVOKu98cYmAY8F9vhCVHt0je6JN5DYMNGiklFBWwSi8wz6zI8AIi0MKYtYOUtJauOTARWPM89XNClWErHyB39W/+NNSOOlTHLJnDYTKetYyWocdK36Hq8LtVNyxXG2WF50NAtLR4rAlWJyDExZz+q3xu1wQ082Kt7zVQPmKANAylAGaGy0iTZHhipypBMBGos4WAJPIs8hCs9zdU0wpgIFjkdU00cAttadG6ujYNjyo0i35pk+KfPluPKXbDgHYlQdVopYRo1kjN8BAAqGijY4MpaO66R4/hQhpG2KAkox4gwBTEhuxa0m8FpcV97P5Ej2cSOLjBzaE7JgALIGoXhcesLyBUAjqBBKNj172uaWT9v80lmrTM1ZKj3h/Jb5rtmru8/s6a/vW2+taf3ttrW26pZPZ60ylbd678DWDlZtomJ27tJpu3zxrJ1ZXrb0YGS1/V0/js447+3W7LNPv7AvP/vSuWdnp+d97OEuJRMQx2SiNGGWHlpv0LHqTNW+/6Mf2J1337HHT5/bk2dPPSPwt5985g7sAsd0iyVr7B1Yq9H25xADnV1asD/4wfft1tt3bGZ+zkHwva1te/Loqf3iZ39vnXrTMuOM5TNZI4uIDDGe522gMERmnHBNU+04OGeu79odBwIA03kmY+5rbNT3I9lk3eHMMv7MG/PKmM8tzTtgkhllPeOt02jZoINjFrKSyI7ESNra2bTd2q4DrKWp0v/H1pv+Rpot6X2RyUwmmdz34lL73lXV1fty957ruXcWjWZkaSRvMPwv2IZkQP4gywtgQF5kw7ABA7a/GJY9n4SxYY2smTHG0mj69nK7q6q7umtlVXEnk0wy9z2NX5z3IU9zLoECi7m873nPiRMn4omIJ2xmdsposEFzs/fee8/uvvmW3/tP/p8/sa+//sYzbAE7X714Ye1mw/layYAsN+sOQA+ODNvf/fv/oc2em7HMYMrSvYwV1netuF202kHFntx7ZF9/ds+Odg9tfGzsmEqk3WtbB6oWMytWD2z3cM8uXDpvE2OTPk8AyuwJss6ReTLYkHWcdjI7G62WA1KeRYdhnETQ2zQ9I1+41fDPefZGJuONnvg8ICvAA5EBPkOWMhmNZAyeObPkwB4ABWDby7U1a9ZrPtdQoCBHZLszzzOz8w46cY+1l2v2cvWVBxEAtvj87Aw0EiMOQJdrdQ9c0LzutZt3bGpqxvqdvmc+w3vNPoGbFMAcoBDnj3Vu9xp2VDm0rd11qzQrQJKun0ZH8i4nlVLJ8kN5Gx8ZTRyXAQeXKpVDzzCv1vhO11ZWztjla5d8jdnTANDI+P5BmB/Av1R/wMvtyeJjH3F/gClAGUDM2fkF57DOObdwx+kdXq6vOZUMPKYEIP2sbsOJOuSloYDGfJbmbt5sM8kGFB9aCYoPmnJWSh4EmVmYcbDGz6JOCIyVDo+sWYV7N2XZhIPP9ZJnXg8YXb4BoMk0ff/D9+3K1Uu+n2QTAGw9fvTMHj18YofFinWpCMA4hgc63bM23KED5qDvxSuXHLwdGxv2s4IzYe3Vlj1+/My21vasUW9bPjvq88U6O23MUM6Puka7ajbQt9m5STuzOGMXLp212TnodLq2sb5jjx4+sxerm3a4d+gyvjC7YMNDg9Zz+pu2HVRKtrO36zRBg0OD5vvDs8JCFhYerhuqlraxiTEbHhnyZwfU9DVstV2+yQBfObvo31c2LVnNBDZcPw8O2Z07d+29t99JKHxCZjN7/tNPP7VPPvvc9xjgpZeMJmBUr9P2s4/M2euvXbU7b73uAHTx6NA2drcdgC4cFG23sOel0BcuXXQwheyRbqPlnOs0HoTCCH1ybnnF3njjDbtw4ZJnrLLnkLOHD7+xhw8fesDCz1tvpBgAIIITvAbwr0olB/+2Nz3YAX0SmUBvvfO2Xbp81eUYIBIAeSiX83F88hcf236h4AB4TN01PhEqPZjra9eu2QcffGg3b960keFRn5tvCGI8euS89l4x1DHXPRyHTlVBFUW55AA5fMAA2HfffN3mFxdcHgFNsXlevHppn3/+uT1ffZpk9RLQ7R9TcW2swUHdPa4EeO3WDb+Pzv1XL9e9CS7BRNeLwyMO8i+emfcGnVBRsdZXLlz1c4IgKONFRp49e2JrG1t+DgDspLKDNj4+YWPj416lQCM5wFplmGIHoB/5cR7yHEHQrI2Njzhgw1pcuXLJK3e2Njbt1asXtrsXsoD7/bTv5XG4+KEnadFkqGLvvv+e/fSnP7UzSyuBu7nbtxI64ODI1l+uOx89QD/6kOdjLQBukY3NzU3PuEe/A2yji6EW8sBEq+fnBgHoe/fuOad9LjdspaOy62MyKwOo2vZ9E2zHvtNokQzBWNHnnLWcj6wlgcZf/41ft5m5GZ9LD653O3Z0WHGudfjI0dfovfX1V7YL/UpfQf+k0ZrTzOQdKCfIQFCccarqCb5o5xYH4B/M2sjEpM0unbGl88uWnx2xZr9qpda+ddJUnhxYs1N1apdUL4DsqX6wVbv9lj+H7PjY+XZ7PgEmZVfKx5OPyJ4VyCcf2G3xJCNXPkBsUwpUc4c/qcCUjyx/jsz+2PeKQRuBJA549L5LW+DZ91FTeWRSvqR8K+1fxiHg9thnS30XQIzHEPy2kE2JThUgHIN+sa/G53Vv+SsCEuRrCWCLQRnNlfxFfrNnjivZGqHKwMdMfIN5oK9HkrkX+2Zk9vv7UVam5tJ9gISShIxY7gHgz+utZkiUcdvdM5ADEOc9HJKMUv4WNYJ8X+/zQIQjSqoRhQBjFsYhuxUSUvkYYV7DPfXsSjpD1wmkitcfPntdS/675o+/HQT1bMgA+Mby6HKa+F26J5y3cUaiAms8U/BvTrJUscmHh4eOwVX5zPF4qDSUbxr7jcIqCCILC4qBQPm1An3jz0h2XNaSfUbgS3Ol6gHNB58HgPZ5iIBsfz8BueI9KWzBn6MfMroFCsrHE8YkH1tgqeyOY1CtGYIR2pN67hjL4T56doGkkmE+J/9W66559jGkQvWz9tUxWJngBTH4zX00TskrAPJp3MP1UgKaa/8Kt5BfrTEQ/AjnQwD8dS2uobU7jYvo3q4TuoGLXPOi7zAPzCU/Mbiu+0jPxHvZ1zliXZCfr2Cb5jwG8aEw0/jifSt9KD+S77i+jCiMNDbZzDoTtF58V3IV7zvdRzriWBck9locaONakjXpUOkfrbXGEYPPWgfpSa2X9FmsY/We9Gd8BmodhdGqib3GBMezB0KSf8fzQ02pA8uB4xzjX5gX16JXCGcT7+tcCpRFA27TSa+qB5iwG11fMpr6B3/v33cKDm12LRJGox+mSfdWbR4JhUBGeJa4mUAp3tcCBkMrIbFOOKtiZRY2a8jgkqDwMPpbij0W7nhzxRs6Vu6aTIF4uk4cKYiFkedk8hQBkqAzPhk2sbBp8wSlE8outMn0nhSFri3DR+/Hm0kCKKWtZ9SaHB8uEZcT14vB9XBInfzju7FC0RprnPqsFPDJQZ3UCiUSrvXS5uTzAub4CA6RQMu4/ILv6TsC7aTUpbC1YaQcpNjCQR4Uhugl4k3/nQPSTg78eG71Ga2p5pC/ZUTEchUrXim4eGPreQS4S15Q4JKrMMbESEgA6GNwdjCUtpAhqx+VaGizag8wPhnM2g+SFx1sWn8y5jQ3saHKOsVRJykJ3fvkEAlZAqLckfLSWiliRTZYXFKicQFA63CWctHhxz2UaSNZjA/EcPgE2oxYDvl/vG6xPtA6yaAhg0ZZe5o3rb0OXY1V8sl9eRYcosFsoHeQIc2zaO9+t1Ttu/tLe16ltwBk4XAnoSBjHaeUGLah4Snrp+ESXrGZhbM2ObNkw6NTNpgbsamRvGWaZhsPV+3JJ9+aHbbNDlq2tbrujsnM7IRVu1Xbq+xYaqhn6WzPJidG7NbN67Y4M+eOZBqMhkzYZsdWV1/Zl59+4cBPqNFPhwZAw4OOicPvmM2lrdlr2uT0hP3W7/yWvfO9D9wRBPz46quH9sUX9zwDcygzZHNkbba6VidTGa7ubsez9n7zd/6K/eCjH1tmaNAqhyWnRnjyzRP79C8+ttpR1Z2iQXhDm2S39+zgqOiZ6oMAO7kBywxnbXFl2S5evmBnFpY80/CoWLLNtVfeGO/Vi5dOscEP90YPkO2FM8wPwAfPDCh+96279uOPfmIz47NW2N23Z98+sdVnL6zb6juI5/QqKb5zZDsFmgCWLDtEA7BJB7PgJgU0IZubMmWaWb14vurNolhMgJHdvV2nDaEZYQfQrdeyYqVk//q/86/Z2SvL1uw0LJfOWa/RsUqharX9kh1sH9je2o4dbBU8e4cGcKFhk2Nqzn9aqpetnzVvOjU9OePyuLdDQy5A+JpnrQEgI//IKxQhB4eHrhM55P0n4YB2Ry0VyhbhPT2sHFo2lbXz5y86WMGzsR9pMAUAW6LsutXyTG9AAmhaCDB4djT0HPRwaPJ+KHecnZ1OMtrmAhWEN8cqWPmo7OX50AgATgK2MufwojZb7cDPPT1r4+PTls3Q2HTMQWh+Q5sCdTM8vdrPAMmsUR2+8nrJNvc2rFovW25owJYW550W5uXqC8vnhlwmcIDY5wCp7OOjCtnFBafjgLZhbmHWJibH/D1l+kFBok7yact4dj18uzwPc0uDTzKuaTw5P7dgt+7cdhCddVjf3HYgjYaCZDZTYu26gMyibs8dHnQX+4UsP74zCtcvgCrljTZg1RINzMIYAGAmk6Z3bpgmmVvtRtNpPwAtCS64LQb9wOiIN/kj8wtnen7xjF25dtmWlhY9A1pnAZmv21s79vibp54hCSWNgzHpAcsMYFinvAlcNg//9byDxmSeIldkhtN4kGzHve1955udHJn2gEG1EipkBjMDNkB5vrUsle3Z3NyUA8Ar5xdsamrSqtWaNyBce0kGdcX2t/ZdH81OzPie63VbTjVRbtSsWC45rUg/3Q9ymIAjAGlkXro+JuvdKWWyHiyhgqLRrPkcjo/kHYA/e3bFmp26A8noCGSyVKp5fwbAf/bBa9dv+D7w4Es262v+/Plze/78hYOOgWPWnPPOz4sEsMiPDtvN2zfs2ms3POsd0Pzp8+e2ub1r5WrVM6IZH9zCBAyY626jYYXdXWvVGq7PAVSvX7lq77zznoPKjBM6n4MiFSyPHYAkA9qziDrB8ef/fA9ZI3MbmUfG0NlOnbF/4Hsavu1h1/V5B7VpFkgFykCfwpcB19E8GftZDm+QqQHP9mLsd+/ete9//wceaGLe0Te//PSXDoDS8LBHuWc/8FnyPvzO+4WitbrB8RgaSa7xw+/ZJHQ8hI6o9qiW7dvHj+zevS9sYzPwyzP3wT/oeVAHDnue8fLFSzY9PeX6GDnJDYaMRvihAWk3t7eDHTKQ9WeZnZnyQOdhoWgL84v2Gz/7bZudnrVmjcqRcG6RWfzVNw/t+eqq1RpNm5ia8aoPnp2AFmcDmYPIP8Ez/i4elRw4RxbhkCf7eWyMCg8cr2G7fv26l3UDqD579swAyAHAAZompgJNyUAWPdl0apyffPSRvfve2zaUH/VnJ1BNw1K48Pe2dx083t0pWHE/NKmE0oi1BmRGjncLOx5ApGEo1SghQxrne8BtGCiR/vE//kN78eyFTU5MuU1FIAk+XM4I7E4oRUiBBciGzsYrAfI5fwZoh7gvwRR0wI8++pEDx8geFUtkGhIYXV/f9MoI9Dv32Fxfs43NdfcTWSdlXBOURE6YB56F/1PxwtniHO9JxQ5VFCOjoza3uGhLF8/ZwvKSDU7mrNYp2VGzYM1+2Sr1gtVbZetbxytEyBpMW8j09OazSeMs2e0CC9CFlNDHf7O30ScCOshyj20+2Z3oyV/l/8lvOvZdLICE8j38ngT6ksxn6eMYtJHfCqgKVYzAANn0spV5XU0S5XfxnpKTvEw9oSbQfZDJ00Ch5kV2vgA6AUSx/8p3Y0BagJLGpEw3Jbrw3LHfJr9TfsQJ0B/WQe8fA2EDISWb59Ac6prck+AC1+Ls1LjlH/jrCbgYaKGo+wi2fTPhzz/BIEIFKmem/GxkQJQrsj+wf3w8iS8tkIjv6tk1Tj5Dv1TNb5iH4+YBx/IT5jdgBPqurgsFjPyl08+vuQrjOQlUxACuN4uNM5Z7wZ+LfTLREQa/94Sv1nGaBGiSfxv7Wg7MJRnRsUzx3MgO/9jHwlc8cJpknWuO47XS3tN+9Humgr9MMJ2/GVOMLwg4E5+8n6tJVq/PYWKLyn8LMh6yqB3QTHi95Yeie4JchcpJ/i9/L0hgWPtjfKV1UqV9GgvR+az51/i1V4SVxXopBjK5l1PEJJXg0ks8Vy/KLHW7MEnwk0+r/Y7fGeskyYyuyZmqBCuBgXxG60lgVXgT49FnY6A6xs3+UrJY/6RKPwbhNWauGWNOvK73/DmTZ9OaCksUcKt1kHzqesd7OBeqO6VvtH4xtiSAWVUkklHJbbw++h7Xi9dV1411A+9L90s2hG9o3KeBa91Lay1Z43XpB+FOwsHie0s3Cs/Ss2i80reaZ+lvxufylmCax3vEKUODztc/xzx7IYlGeFWqf9Jnjb2kDGhsLMYd65sYgNZ5FYLzJ5Utet7Uf/Uf/52+wOQAyoZIEx9gAJRsSlBcSNJhw2iTEcFi0iWwKDsp1DjjWBPHewL+wmKHiJzAN17TJhCgFAOFXEf3kpLRBvKIeBLF4ZoCC2NwVdeSEufZZJDHm0YLqIXShhdwrcUkonhaQGIBUgq6Jp/PyuDQptMzSUHHB89pY0J/a451jfjAjNdPm0hzoI2qz8fAX6wc4vWKFaMONx3YzLOETwDfsRGXUI6cBvi0WWPjTNFPbVAdDJIFjef0+MmAjo07zb2MKs2X1ltyrXtLkcVG17Exp3q1iHNMsq6sCWVfnMhl0vAiAaClgGiAw/+JGGm8AnSVocw1JC8KfDBe9pSML80dr7uSTlGuFSJ1sYGmZ4jlN553rZEMBD+sk0CQ5ID3GJs7TO2Gj02HtdYUh11g/IlRfxIV14HCvTVOyaL2qvZtvC+0T3QoxuOMDwma1onDmetxjfiQkqKWDCc2husQj9ilA5ime8eRbh2cvofIOkyy4rS/9L50QviueYf6bj9tqXRoQNjrD9r45JJNTC/a2OS8jYxO2/jEjC3OTtlQy2zr0ZY9+IsvrH/Qskylbzur65bq9GxsasRKzSM7ahxYbmzAqq2KtRpVu3jhnN1+7ZZdPH/WOn0yNuBd7NnGxrZ9/eVXnr1YLdPIq+IODBlGGJr5iWHPfK41q54h+r0ff99+8KPvW3Yo5+AH2dNf/PKeHRSOrE/TKaNEbMAR02Jx341EyqzvvPWG/c7v/a43EQLkIAv24b2v7esHD8w6fQdbAT6w5TvdvpXrcAJDATJgw+N5m5qftms3r9ntO7dsYXHJS52LhQNbff7Mvvjkc2+cBejGfAN8AKAADHhTzF447HA8aP71wffe97L3yfEZB0IfP3xkX37+pVXLDc8wo+SaM4t9t7u/65nQnX7X+WanZyZdnuFCJcsVWQYIOigUbWxs3LkEC3t7trW1adVmzSbIeJ0Ys0a36Yb3W997x85eOOMAEID92NCoNY6aVikcWbfetU616deqHJW82Y9nDlLSTLZHLmOVZtkyI1l76/237fzyed/PTx8/s8JuwbPi+BsAOpyjWaeFABTi+b0ZHGccDQfHAx2HAOi1tZd2WD5i9ez8uYt29/U3HRjhrCXbrVAIfLIEBTAWaAgFlyz8usgSxkIKR61Hhs1JFhn7js8z9wLF2QtwsxZ292x/b88BI+fg9mY3DRsdHbOp6VmrVppedj4F3cfUtO+/2akFG81ACwEHWqjCYs0LBwVvMtfuNmx9+6VVaiUDRzmzOGv1ctlerj53kM+dy37QfQQT+IHv++io6LQAOB/LZ5c8exEgCpqAAP40/fkZ42h+1AF45m9zc8OBUGgEWH+ARYDCO3dftytXrnlWIw3bPv74Y3v2/IWDjHDQIu/8BCqDEEwr1UpWqVZtYWnBgXvkzG2jVsv29wpWPgggKT+z84F+Q2eWAwOdnmfPNmo0J4PDPZwbZC4CvrrDlgQfGP/4+KhX2fAZPy9SaSsdVW1ra8cBaPawNxJJ4+gFznp4bIdHRwIIPjlp8/NzDhQBElFmX9iDS7pi/d6AA8fZ7KDzAuPEUapLxrINtC03Qhb9rJ2/sGRzZ6Y947xUKtvmxrZtru96Rcbh3pHVaw3LDyLLyFTPgzDdlFmtXXeKI5o7ktEU7DkC7F0PkISGQx2nH0He4Acfn5zwbOdaHdqGjF2+AgC97I46AC1Z7QC029sFK+ztu24g0396MoBzHjBIGvdQRaPSRPSV20TJeZjLZvycYL+STX/p6mWn8CED+umLVXu1vumtuAE2oH0J2eHQlZhXcuxtbDnIiT4kWEGzytdfv+syxn339vdtv3joACsymU+aXsLRqsbcXBMgcmnpzDE/s9PWwG1f2HcwHD5zgjFqCgyVCLLeqFQD77T1bHx0zP/FQBAUGdDLIJ83b9yy12+/7vfi/gCfhZ2CnyPVcsV1Mhn0ZDbzPtmCyBdOCucj5wjNSm/dvu0ySlCM7OxqtWKbO2tOfUPwi795Jm+q2uk58EplAln4F86d9/feuPO68yg3G4Hagv4EZEBDxSHKPM9sw4GmjLvdszu379pf/2t/06YmJq1WrgZaiXLZCoU9++L+Pfvs8196oGBhadmfse4Z6oE+hFIEKGjgCveGvTXsndBTY3wiZPSQLcszwpVOljhyzFigVnnx4lWo4uj0vPkqexJwF3oUdNC7777r/No050R3l8tVDwo0a3Xb392zB/ceOA851BnevDcT+JwJDnEfmtYCZH/w/Q/tjTded52G/XF4VHUdC3UTwdPPP/ncuu3QrM9tH2h/BtKeoc7ZQ2PXyclx5zLn3KPCiEAbFDCAywRDALXffPNN5xX3xr3jUImFRAMyyV+8WLNKOYD7u9ubtrG+Fs4fOB5dPob8uTz4Njrqc81rjUbQuwDdNHvkp91teyB58exZu3r7pq1cOG/94bQdVgtWrO9auQWtEjzQVPCcNMOCAzrYkcH/kk0Y+5bsY4BL2duyWWWnBns76Gs537JJyWCWHSz/Tr6E/DPep3IDOUOvIo+ysWNwJb4OoLP2n/u66RNgNrZxBfAxVsaEzhUFl3xJT85JgiSy5wUWye498S1DVi97i2sL4OG37G++Kx9OdrJ8a5/LxM+XX6D35JPJx9I5xvuq2BAgIzk5/i7Z+GRHZ4N/xI8+y9ioMOK5WUfR+cn3ct8tAaB538dBwJZ+Ot1Q4cIcBf8+9OBxPeXAcwgwci3+yQ8OTQtPGvrJD5MMxQAc14GCQ/Ignzj2dbSmJz5xAG4FFMmfJhFP/oXkOchSkG35tZzb8t15Ha5/va+583noBRBV/r/kIv4M78fBlxgbUeIcWdKSRYFl2kdcUxnFvveTJmfyoXhfPq7GEQNyLscWSvaxZWKAVD6ixgvO5Psv2esaA/aC9q9kWXPLvQhixj6ffD2B8jH+obWK11OUeMIl5GdLRpgb+ZxaS4F8MfgXY0LSVf5sSca8fONj/zXZ10qWQ9YExjNPZBjpGSSbxw8aBVDEXc5nQs+IQAcrW1t4n2RIoLnuK2xO+uT0vRTQkc/NbwUDNNeSwxifkJ7Ue/qtgNBJ5r8a4QU7X7qU/4fkovCawNv4LNA8H+v0pIcOzyKc5XQQju//Kj0Wr1+MHfFZ4ZGy8bXuPH8sx7ou9+Az+ly83+NrSxa+s6+jPm9akxi/lexrnYK/c4KL8h3JrM9lJ2Af8T+X7UT+sOF8TElijIJ2noCSVFYhV9IjqriQjmPsqkQTPsP1tWap//Lv/+0+E8gPF8fY4U1NKlkGDFqbm+i5FonPE+nlYTUJEmCuocNMk6qNrU0cDprWMQAtBS7QTMpBwqrJlTKIF1RjZhzaBHxem0CLyL0ldJoQAerawDpQ40NcrwnI0iHZbIbxK+1eB5TmSBtTh0Ys4HreWEh14GlNpCg0Fv0WkCqFrutrTvi+jAy9p3VgDLrnXzIIkvKjWEnqYJIC0GaXEpasyEDTM0oR6W8ZHbq/Dg7+lnLVISCDR88voZUC0nMClMQGXvxc3C9WoPF7Ag/5bpD7E0V2fNgnJO9SMlxPAZaTDXdSZhLkMuF+TpoLSNlkB8VtFUq8tGe4lzKg+SxrpmeX7Mhgjp9TewkgID4UBUxrD8TOpg45XUcGAn/rPT6v/eAGXjI3NBFibDGQ60quF3SDDt34+7wvwyc2PKR8tI8ll1pryXOa7ZcAACAASURBVIvkid/KRtZz67qwUMcGYywn8aEpByM21nyP9cNhJB2j+dN86HUcMBmIvBcHMpAx5onMQZpXUPaaztDlfsR6/ax1e4M2Or5gY+PzNjQybSOjUzY1dcaWF5ZsPme2/6Jiv/yzX1h1q2yZateOtvcNMhscroNa0arNkg1P57w52+7etnPe3r5x3R3RgVzg8QJgWX+1bq9W161WrluzHpw930/9nrX6HW9YNjk9ZuVG1TMNP/zBh/bOB2+52gNg2NzctntffOWN7/rNvu1s7ToQgxNZhhKg0/SMPagoXn/zDc+yS/fTDrAc7h96Nt7QAOXjZqmOOajlesg63oAPOoXhyRG7dP2yvfn2m3b1+nXP6GRtaVq4vb5h97740r796murluCeDpmlIehx0iyI58GRGhodse//8Af21ltveRbt3vaevVx9aWuAt7WO039ABwL/W3YoUDBs7+44by0yNTU9kfBkhs7agKfeIbzZtOGkyR/NbQDkCvv7DuIPjeYdgO6lU7Z47oyNTQ47YGHtvg3nRs2aXTMaQY5M+FwEvt+C00aQ7ULZPUYf4ATXKbcq9tHPfs3ef/t91y2PvnnsGZmPvnrk88Ic87pnNLZa/kyAKrxGxiPA2NjEaNi/mZQHBAAT9vcOvBx0aXElZOuR+Up1UrfjTbcAl6AjGRkfc+DMA4DplO3v73kGdb1asbmZWW8SRgPiVDfQQgFWI/seGER35YdtZn7OygdHDqKxDnPTMw6IcA8ync+cWbRavW1H5aql0hmbmJq0Sq1uF85esqX5Zcv0s141MOSR9RGX23qT0vWS7R+R/VYiBOhN7uq1sh0eFPx50ZuU4Hl5ZbofMviKBTeyvRlodsCWVxYd6OQ11klOE+AkoAwZesg3Gc8AP8wtIBFZhMjI9OyMZ84CQNNcDBkDzAKsgYYjnx1ykJRMQwIRjLvRbngWNxnlN16D63cpjDWTtcNi0TbX1m1nY9N2t6A1aDkQRLYhAQDG6eePhbXsELBM5t7BPDK7AC7yQyEjOJsLXNiDOIMhu4dAB3Qb1UrdQTEAaIAPb9ZJI7c0TkLaKURySZNdMmWgGOD7fJ5qAvQZlAsA0FMT0zYylHfAjv2AbMKfmsmnbGw8b4uLc3bu/LKNjkP7k/O1oFFZpVSzRr1jpWLFs/rRDT1stH7XBvPDNjQ65Nzq0APQOJIqB3Tu3u6+Z5nns8MOdh7sh+Z7UMSQYTozN2s99Er9yLKDaaclgIbD+amHhlwPI0cvXqzb82ertr+773uIufTMcwt2ruwDslXdXumH84wGnbw/DO82mWOpnmc3T0xPOI98N212WCnb7t6BpXPw6maDLmE/jo1ZDsqXg6IVtnacA7rf7jgP/MrSitMrAL62Oz17tbHuVC3sFZ4PABrADjPMmw5CEwWonc/7dZkfAFBAQrJPaBD47bff2pOnT13e3EZOZzybmIaPzUrNXjx7ztP6awDwrI/O6Uaz6dmsrPv8/Bmbm5n3oCzX5/mht/DgTaUaMmenpr1iQAERqHg8mNMNwWqqHdAJnBM4L6FBXtOBzk63YfVG1SsRyCLmfhTfA54jU+wB+LwBtq9dZo7mXAYJim1s77juQzbgYGdMvu9pyAnQYgN2++Ztz4Dm3KlX6x4A4LpU4Dx++iRQnNQb3nAV6hGuQSUCGdrNVifs0SSzj3Nre2fT54UyeZWbor8JBFA1w/M6Pcb+vh0eVqxRp4oSTr5gN7mNkknZhQvn7datmw4mj06MB37tWsPP1MLOtlccPXn0zJ+VKgPkPQTwara8vOKZ12SbA5C///337NKlC772nAd9A+ShUjVrq09X7eFXD132yQUN/kXXA3Ge6dttWX4sZ1dvXHO9lB/NeSAVuVtdfWn3vnxgxYOS9VNpO7dy1s5fvBC4pmemXU/Umy2vAOGZj0plr07a3dqy7a2tY3o0AGjOUiiJyNjODHzXN6rXG34/qCscsMqkXZ/NLCzYnbfftis3r1svl7Kd4obtljas0ipYrXVgNtCy3NAJtylUHIHvNlA0yMeRzSg7Ud3f5MPEtnSwc0MTL9n8x75twjkrn1AAmvxM+TwA0NyTIKT8HflHsn/la3APAvoCFsL+OgFd5fMJCJb/yuvKCo2BAgd0EqBAdmr8/LwmcEOVmmpQruaWSr5ibAKrYv9XSWACU7ge8ktgljFhK8jnlW8Q+6qxL4/OiP0E/382BGapmhPGEH8GWwkdyLwJgI59QzJg3RZJMAhVzmUGAjUocx8A5iAnHsB1ADhknnsDTvZRkvhG1Q3jj+dAPoP8wJPko6wHH+W36fUYzFO2uq4/NDT8HeCQZw4JPAHgVyKW7o8do3V0GU0olSVT3nw7CczGWAPN0SXXzJc/e0KJEIPofFeAlO6j5/FxWQgiqCmcxiUf8nifRdmzur72ZCwXwhWO30uFxCf6OsTUMjqfjoG0dAgcIAcap38mwarky3owKMluZn2pCosxBb4rkEwYjnAB7WlhRczNaQCae8YBLPnH8ue192PfM5YfXfv4NRrZJ4kXelaf2/4JcwCv6zMCuZFfJXjGwLmwFekJ4Q+MR5iQdEWY45P50jzE/rxAUtdVSRJFvA9iAFp4lp/LBOBrteOkNsk214kri2PZjXFB6cJYt0u+pVc9OJck+sXYlvAFzVusw4UbxDjJaYxEe1BjOI1naX6Yr2AXhAAW14kDG3pN+zDGLzXeGLeTro51uWQ9xht0Vp3WU6exj/h+mkfJnfAu/IvgX4fE42NMtR8qZlUFRgY0n5ON5L1RPBm45evMs/KeApzCRHlOtx9rIVM6lnVf+//iP/r3+vHgYiXEDTgYfHORkZSUe2igbqzB9enA2wnfkgRRD6UF0KbUBuZzKsfT5GnDSNikiPS6PqdF0gJqMaSYtQE1lhhkE8jrCsYbdGCohU3Ob/52YyHhmo0BMhkP2vR0oIrBLQGIGp8fjqc6HGseFGXSBojnUIdwrHykoKT0j4GAZIcJNIuVjQ4dKX4pKF1Da68NqXmSoRUDiPE4pSy0SeOxxWsiZSW5ipWCDAkpFCkO3Zt7MH+6XrxBj5+jFxS15uu0gpcBpDWQktWGlmEZb+Z4P2iMOlhiADoAj8HQP9kD4qoKpUU6ELEzw9yeAOaasxiol7IUIH96XvX+sQEQlUhpz/Be/Fy6vl7XPOp13UPXllwGZzZE+LU2XFeAeciUDI5qrNjidfJs1cQZ03U0du2reKz6bqwMBRq5HkoMNhlFnV54TftV94gNACm+eC9qn9PtXs+ve8oQiQFx4gqxXPMZ6Ylg0A4GA6qJIs5bZiBnqYEh8jv839jYgo2MzthgbspyuQkbHpm0M5MLdnluyhr7Xbv/Lz633dUNs3LbupWm5clea1Zt52Dbap2K5UYHbWxixLb3yCp8ZXOz03b5MjyigRsOnmay1QCIaMJHozZRm5D7UmvVLTWY9jLpVq/lgPTb771t3/vee4FPtVK3g70De/LoufXaXWvWOrb+Ys2fEeACIBiAjcwlSuXJBGNeR4YCqEXJf5+s7aHQ/KnhGYdn3AB0AJBmXNVDs2zKLly9aO998J5dv33DciN5P5yO9g9sd2vbHnzxwL6+d9/KB4fW7XRseBCQDQcj7eAb4BFgB2Ax1CLvfvC+c582yX7+5rFnD2M0wgkNIArdAQ4T5dXVRtUziGn812w3bWR42Mco3vax0fGQFQOnb5JZ4udDt2WHR0dWLB1as9t2Rx5WbYDfoWH0e88ataZZuxe4dlNZWzqz7DzHUCgA0ADU4GRwfeYEAKY30Lf9SsF+8usf2W/8+m84+AQ/MqXmD+89DJlilbqfS6PJ2CqVkNnuTi8UCiM55wEOINWQN10EINjd3nMgEWqPyckppyCAkgKHr1Q6CuB8Nm0LK0uejQ74A4gLmPLF57+0j//ln9vk+ISDZqxvNpUO1Bztjjfnc71MA5OxvK2cX/FseYC2WiVkrAMQwGcK6AcAPTo2YcUyDcH2nYMVw/H69Rt27epr1m/1rFmtW6/Rt3Gyp5st/3cIJ+nRvme/pQboZt+0SvXQWu26g3RkW07NhKxdAirMMZykO4U9XxOfH5yRATOANtaRPSyucQIqZHPmR/PO042hhHygT5AF5hQAHU5UKDjI1COgsLm9FTIka03LpjLOFw5QD/DcaNWs3Kh4Vi9Zuu9++J5dvXY5AR36Lud7O7v28tlze/LtYzvYO7K5uQUHoT2IVSuHslBKwDtdz1BQFQr6Zbuw5zytNFUk0IXeIbMWfQgohdPogX8A7FYoxVUjHz4DQOT6OJv2fQ1YqT3OZ1l/nh8OaQCxTAqewozLEXMB3YEaiTGvZFSil8hOJwN5ZHTIs7E9qHRYsvJR1YoHZSsVS64jrJd0Pe+0bHB40IbG8x6gYixXr1/1uUa+nj9ZtY2NLZcNQPqDwqFnlKOrxybHnJO9n+o6AM0evHHjmtMSQLcCYEi2JSX/BOTgV157sR4oC/qBQ14Zi+xlZALQ1DPVvRogGMxu7yZAtQdfsmkPwPAb/dehwmMgZZnckMtj2IdDgTIjn7cDqBM2tnytjwpFb+y6tLDsOgfHpd3tOVALvQFr7gBNEkAAuHOKjnpYT513gdJgzteC7DhoWqCXgMOfrHjnMU4Fm90rJbIZD3jQbI9GlufOBw5igBsyqB3carRdfxHMQE9AawsHfcgQDEA+ADZ6dHF+wWZmplw+OXegMHGdWjz09/Oj4/5ccNWz3zhbyCTu9DqWSpN5DwAASBkAu3aj780DCbaQIUxJ+ebmugfyAVyhyiBbEVlEf6ukHu5p7teuh0xc1vX8ynm7e+ct7+tAs0z0B2vIeq9trLleHMhkbfncWddHTgVRLdnODkFds8uXL/sYALD5zoMH9z07mHVB31JZgf2HnF+4cMEzkre2d93+yQ0CUo86KEoWM/ID/zV7BAAZzuizZ8/axPSM6yvuzdn05NtvXG/u7R0E4Bj6Lqofkp4IjJP9RBNOaJBev0sTzTnP8of3m4zwcrli+3uH9mr1le3v7dtIbsSDYq4LcjT/7Tp/Mo0+c+yVW9fs9uu3LJNLOwBdq9f93Pzssy9tv3BkA+lBm5mcsqWz55x+g8oPePHJHt/Y2vFAHQA0QZqt9XWXgVq1GkreEy5XKlQCbUAo8ZaTDrWM28HKaE0aWc0sLNkb771jt+6+bqmRAdssvLKt4iurtPat1S1ZKgtQknJgxn0OT/RIGxztfqYOoQuDLoszvqC/kl0nsCg4zrLfgl0n+17+DrmWx8545L/5fuEsSZK25KPwWfkYspXdf458SPlnsX9BZmdsL58GF+LkCNm0MbgkAPq0fyyb3AOxSSawwDPWA/nUD6/HwMDJd0P5PO8zp/K90dWcV4yNYLlAVukp+f3yQ2P/SH6g7gnllvv47UArFGfSBd8tcP2L45lrcX32ofszCXiH3vT3lF2Y0FWqKS/35TsE/vm+/D9VbzLWAMDnjv0d+TSnfQnJivvDSbNArqOEL/kgyJtK9DVmyemxL4StnSTAhPuHTG72t+Qy+Evh75MAAz6veTNm+T+8L4xG2AWBRF7jRwmBMcAoPzqWQZ+bxKfmdQeVqLpKqpPkn7tv6xVVJ7Sd8u20F7TnJDuxr6695iBVq3k8Dx5YSag25LOxHwVAy1cP8xQq8pkX6RifY4JfSUa/MBnJcliDINMhmxg5P8F9YnwIeyXMTajMOr1XhC/EeIr8as177BvHc8jr0Ce57qBnRETDoPU40RXfxTnkUwt/EIalPS09or9j/EVrI9BemJb8W62R1kHX5p4K2CtDHjUsTEfrIhlX9jv3E8jJnCh4HQO9Gm/si8e6IsZnhD2FfRzOE8mx/PpfhdlpPbRmflYkWJ/2lvaX9IPmRuvOdePr8H4c0BFGpjmUvaI557fkUXtS70k24vWJQWzhEvHaSrZiYF2BsBNdEeRWc6hn9XOqHXw5Pafm3NnyE+58X18KdxM8znGvgYBvYdupQbZ0HHpM/3iWkPwTkhx0dmm/pP7B3/t3vQkhF4tTqQUSq1QRnk6+JFRdk4RD4hspyQJkcgVgSanHCpv7SLAV+YsPVIFR2oACRiXkUmRSBvHi8X8pQF2T3zocJERS/jq0Y4GSchXQJkMlPsTjiEcmKdWSwB2f6lGpSCwwEigZZXGUQoCWNpNHeE4tWgzeCUCPN2p8PcbJBggKNoC0urY2mDK3uXe8bvE8/CoDRfMbA7/aILHS4xlkEMbPpcNSByXXiw0fzVMMIMsQ+I5S7X9XIcTGZLwBdW+9pnWVnMeHqK4huRCNBNdQSRfPxNxhIMkgDQo8hKjJYZMy8nVMMhU4+LT5ZAjxPRl4mle+o/nUukjxaj09AJF0j9Z+iQ8gPTPOKz9S/DKWua/mV3PPb2UEeGScrMokG4z78R11VsaJItIer4tkRXsRxaNyjDjIofnWe1p/PbMOIilpZWDwDKKWwAFtdQLfqpSfAgFSqHxfsqS1jte3WqkdZwZoPriGDMdjAyNqQugGc2LwSpkDBLkx0w/8m70uTk3KUukhS6WHPfs5n5+1wcFxG0hTLj9kk8PTdnV+xQZbA/bws3u2/eyV9cpNy/TMJkdHrES25O66tY1O8V2bmBqzYrnonJYDBh1C3nIjGadHqRxVrEWzsOFhm56Ycn5M5oASa5AKSsbJfIZ/GREF6Fo5f9a+/8MPnIoCYG1ne89KxbLzH7eqbXcsi/uhORuyThYV4C/AHesxMzsbmnWls1avBCdhcW7RuYA317cM3lQyZWj2l85lnMYC3uPpuUl7//vfs3fff8eBXIzPyuGRlyR/DQD94CtrVesOemYHEi7WdMYz3wBDAMGZbxqD0bSIcmiyxjZebVi6l7K56TkHJODFhGMTB57MwUqlZJu7m3Z0dOhA4fBw3paWVkImVipk2IBEeHYsFCTJwcz4GaM73uWjwClNNvdQzrPhcMjgeIVnFw7PSvHIG+5NTwc+5Eql7CCNU0Bksg5AA+yms2kr1g6cggMA2h2WWsce3L9vT7995uMASOYHABp5h/JJ2Utk+OYnR21yhpLvaZ9rDINCYd+2N3dse2vXJsenDNAawJQ5gPubtYNWhOe6cvOqffjDH9jlKxePo9u/+MUv7L/9h//QwVIa/dE4DZCTbCeuhTy4Hkz1bWx2yi5fvWTLiytOi7G9sW1ba+vO6U1mX6+T8iy6S9euWaVatxebm9aCAmViwm7cvmPvfvChBy4Otg7sYGPXsp0BS3fMBnppKxUPHHBudOqWzaWs0alZ4WDHGq2GXb161X7+8587mISckyGIvNIw7auv7ruMUGqOPiPYgK6Cj1a61qP21rHZxRmbmpnysn3mm2xSZGYwQ3CRzPO8TU9Me6b02OjEcbAK8AP+627bnH+dKgQAHoDwo1rZWv22La4s2s9+82d26epFp/0gk7xRq1i73rQXz5/bF5/80jZe7djYyLjPEc54vUnGZ8/1uuvCbtuWFs6EDOnMgO3u7dnLzXU7ONwPDU/bgbJMTQzVUJlM3/hsdaoVAuzdJFiY7nvAIzUQMn8B3QhKvHyx5tfDoS8eHIZSz8ywzc3O2ujIuMsisgRohh7I5FIO+NKEcHl50QHYmdlpfwYoN6rlmldWHB0c+Z4F0KXawkG9bNoGx+Cn79n8mQWnOgGABgT/9uG3trW5Z70mdkvKAzEOULTbvqfIJCUDut2r2fDYoOsAgMHJKfbJiNVqdc8A31rfsQf3H3qTVABodBvrjP4EKCZogEyQlX9madEBXO6DvPAM0FcwVlUdOMfzUNYzpas0YBmGG37B3nznbc8qRU6Ys26zaavPntvu+qY9+OJL56bHliZgh24GQM4ND3nVAZzNrkPS0KYcBUA8l0/simCzsX6Ml99Ov5Nko1ByTtCFDGH0knM+5pIM9K0tmxkfd31c3C94Bu6bb90NGfNDWddJL1++9LOMgAPVTKGCK+3Z7oDgzAWfo5khwDMZ0IBP83OhyS0yQqDv8dNnbvsAQFPmzhrRZJI9V64UnYJpMJe25ZUFu379mmdxI6tPvl21b7555BnWgLrNet0zop2OJJ93aiQytsXZPjYx4cD2ERUl6GdL+doA3BLIOTN9xp1S/sY5wr4AZN7c2vLgF/MHtcRwftQB6t1dKETanpX+s5/9zM6fv+DVEJz/UGt8/Okn9uLFcw8GQCHC9RaXAj8z5f8A9ujCmZk5Wzyz4noaIJlqBcAv5Kiwv2uzszOeuTw2SYPOjoPhW+sbHnSFL9krVAYGvXkudEnIrjvwmUAjwL6anoFbetxBbfQJdOWNJhm42VBps3fglU+jQ6M2P7vg1QA8W6VW8kQC9mo/07OLV87ZW2+96dRN6CzmpXxUs09+8bk3HaWvDbru3LkLHmgZHYcHesS2drZtY3PbA8FQ7HAO7O8XnOqKZo7gKE7ZlOollbGhIlC+Dv93+5ukhQRMG8wNe8b43JkVu/v2O3btzg2znNmr3Ve2Xli1WufAeum6pTItS6UJ1AQwjTuFABH9BEZc7rm2N3D1xpIJt2vieMuvlJN/ArKEQIrsTuTWx9gLvq7sTjnw3FP2sWxhfgvI1N6UzU7liWzZY+c+yTRzm70TbOr4H68r0cKfFCqBZM8LYHQdDQAXNc2TrSrbNPjMoeRagK18DwVVBBTwzDyXwAvZ9Boz12QMynZDz/HMosPhc7zPWsRgRvy+cAY9A3JNNZv7mq0wrzyrMnIFvLI26B8PWLXbx3aKB57ULDbxb7MCWvR3kiDEddEnUHUxVuQkBuHlP6jSzoMkiYwKc9AaxxiFMqBFRcHYBYIpICLghucXgKc16iZBYtaZ+aNKzoGhXuB2lh+O3DMe1j3YpQkdTfckOCA51LgDIB4wBF4TAC0MQTIXA2jHAF6SkMdnWScCr7GfJ7yABES9HgOoPLvsZ+05YUM8q56D+zGv2NfCkWIA2mkWSG7sJdzdVJVE/lcMQAtY93nMBbtGWI2wD52bBMeUoMP1ofsSQC3Q24NM0NA5x/YJ13IMpsf6hP+rioDvSr6EVWk+Tta0e9yDSIE14SnCcfQ368+zIEuqYgjBmBA8k7wKc5DvL3tXMqDXtT7h2U+urexlYR+SEe4r3EBBPgem6U9HANaDJyHYKH2jcQn/497SMdxf9DwKwOh9fsfgd4xpaZ9qjUhOcPlIdOix/Cb7V74r7yvzWtdznZ9ghrwWz6swqxgr1NzyGvcXLqS51funAWadLTE4HXRzSFYU9qL5lc6P7XdhFrqX9pxwE34r2ZSx6/wRXhXPkXAQ1wOdkCDovkGSaOh7JcqAdn2iZrFJBcDQIH55qOqnMu70MyMPjJ9/zLuqXwSUa51S//A//Tt9gZz6rSikgzftEO2NlYMW2w+8bqDrELAcKyEJu0BgKcD4PmRDxJtFk6BNq8Pbsy2jFHEtTmKN+ATymgA0CTGTi/GqjSxFJPCPiRIwdiLUjeOIAUIZR9S1ETUH8CIK2NM8SViOwaskcqZNJQFhLHGmK9/jMzrAYxBYr+s1fksRS4h5ZgkkAqEDS6+JV8cBlyg7V8aHyn81zvggjTeK1ktzz7xJ0cm40ObSIXw6aqR11mHJbyk2HQQS4NgY4J4CGX3DQi+QAKQyHvWccXmE5itW7FxHhpmUgNZVhzSfiaPWsXEXNnIYjw4/QAtXBP1wMBwrlaS5BQeJlAhzRKafnk+HgtZViltrGUcftYekYLiGZERGpg6AGICOD9lYEWnfSlGJa4zrau2+e7gReYReMGT4x/sqnmONXXKrfa154f1YAWq/67cAbckXMiqjiL1JUyHtdT4jxau5kHElha99j6z5M3dOyrAlV3w2vqbPo500AdGhzevZDI4jCjwb9IBRhjNs3Q7AN0lKORvOTVomO+q/8yMLlrZh61vORrPjdnFqxVK1jj3/+pHtvtowq3VsZDBrU2NjVi1DKbBj5XLJUpm+Z5Px/PsHIdMZ0DE/lnVOze3tHTfikeeJ0QlbmJ93OSRTDCcTh7h4VLTCUdEyuYyXrgGEXrh0zoE6SphxKj172DByRq3dbHspPPqT+1LK68BCwt8IIMI/GqyQicc6wufLD2AW3+PzgMSApfWEmqCf7dvlq1e9EVI76crOOeI0IC/W3SmnhJfXZqZmvMqGrDBARTIzDo5oZFS3iclJWzm75L8xRColGiBm7dzyORsfnXCgnvJzshMBZ2u1ih0UC1byJnTQOpidWVq2kfyol6s7YF+tOQDmQY3BbGjClM97iaBnDhf2rAp4PZhzztXzK8sOmpHJRBMquC9ZB7I/yaYkewxeYeaCcmgcdYJQNNHLj+SsPwgwkLEP3v3Ax3h0UDFoPwrb+w78AAzt7Oy5bgSEJOAJOOMymjYbnhix6blpW15cCBnBE5N+LwIAADtwYAPGHRwc+voAQjGOUqXkgYjz1y/Zj37yQ8/OmycbPJe12v6B/S//0/9sf/C//yMbGRy2Wzdueibsztb2MaULgZaR6TG7cPOqff8nP7DrV67b2MiovXj+wr789HP76ssHtv5qzaqlUCp/+eo1z6J5vrFBVzS7cfeOvf3eu3bzzds2kh+zaqFsn//Zp7b56JVl2inrlBrGJgK07/XalhokUFHzpoSAWivnztrf+Fu/73PPTwAeDm19c8MbesEpC11CAGBC08parRroaJKSuZWLy/a9H39ot9+8bUsLSw4K/ekf/6n9f3/2Z7a1vuWA4VB2yCsKkKHhoRGnkECmybJ0sK4bglH1Fh3mW55FvlssOAB9+dplB6DhDsZMI8uzUjq04t6+FXa37f7nD2zt+aYDs4CCAJLsV9fRqZCRAzfm7du37eZr1339ioeHtra9aU+ePXaKinqphq3ogBi6krERKGE+Qtls38d+9eplB0eRUeYGEJb7cG+qCQBwkCtofHCclM1WPjryufOs3rHJJHjad/3DXuD8gxd+YnLc9Qj/anVDDgAAIABJREFU4MxlP3AdMng31uFBbjktBZnlHIVkqzfaNa/sGBzO2oVLF+3mrRs+RmT1yaMn9urlpnUbHRseHnUgm6AQNCU8E1QI7W7TUpmOjU3lHYDmGQHd2Bu1asMKhQPb2dyxF6trHsjhvEI/OX1DloaNHSvXyv6scwvzTrdCIGB2Yd6BITL+116+8n2IbuF8gfqDzNxavWmdTMpyU+P2459+ZDdv3/SAG9nNyEG5dGQ7m1u2u75lL58+tz/6v/7I9nd2XTcjk4D/rFl/IABdrBXZtzTk476Myc8T0qzNHNhBRghtKwDlWe+1urU6LTsslZ0ixJvfJU2MNtc3/Dngn6+Ujjxo85OPfhQArZEh29sPARt0da8dnHDPuu+ZB/GwbXl+3icQxbXRUVeuXrbZ6RkfI9nSyNSDrx86YJvNDXu2LDQeNHut1oPORffOzE56xc31G1c8KIidtrWxZ19/9cj3HvINGPv06XMHpLkX80k229b2tgfDFxYXfX6Kh/s+f8CZgK/0XaDSY3JkKlBAdINdRqNKgGhAcqhOCMKtnD/nQPTe3o7t7e95Fdu/+vt/w370ox/5HABgsocYMwD9p59+ak+ePfV1JXNb4IZT2gyN2JVr153qaGZm3iYnpr0yIdjwPQfHV188sy+++KXvMSouWD+COOiDo8NDa9Wbvm+np2Ytlxtx3mv2DWNxWckPObDLPMBDjQ3pzU6DAeYgAPuLQBgetfOFzy+5XFVrZQsNGQjEVW1odNBuvHbNKwZGJ4b9TGWMuzsHdv/e17a7eWC1WtMmxqc8+3x6dt77LqDDyQYnIfDgsOhjIwB1eFgMDWhrleAHWt/tBPY4FNRUYsnW45nRmQ6eWmhYmBsatemZObt05bpdvXXTZsmstZZt7q15BvTO4StrWcUGBqFwqbsMyHdhTARc4bJHFtnX6D0lhDhonGR+yiaVbSeblfl0wC+p4lU2NXIl+zm2KWX7yZ5k3dzvS6j8eDYBbfIVHTiyAAAKJOT+7m8mpfbynzUWgUKyY/VbgJfsY/mcfD8GzpQxKwAvBkZlqwfAM9BUyL6WLyJ/gutyj3hO9VwxYCF/jzUJ1TiBFzTOdnQgM8k+1hjgwff5TQKm8iUd2Eg4kN3fTJxN+QNaPyqbHBBKgl6hXwAUT8FeZx7Y62rWxl4RKC7fX88akrFCRavs/2O/KOFUj30rX4P0SWZs7MMKb9C68uzyu5lLzSfB9+D3fdfvV8KfntPPPAd0kib3yfx0WifZx7G8uW+S+OXBNxXF6nc5c+UXy7eTbSRqE8bp82ThPupXpKx3KGRO+03CMRiv8A0lfMV+ovaxg9kJxyzPoOfQ3Pl60HOCivsE5FRSIQC0YxP9QKUjG0gYhnxX15lJAzYBdcIbNMfCD8J+CPMUNEgIAgmXCf7+SdM4yYuAVz4roFXyrgRNZYLGQHWc7KR9fQLUBQoZBcJEx8V1QxAgyD9/x350nMglsFK+PePTesuW0FzzW2skfCcGDWNchP+rgkGf1RzwN3OPPhYOJpxGuI72kva6rh3LjwJiur4CZid7LVQGnMaT+Lz2bkgUDAl42uv87Xo5SfRDZwlA5zPan9Kp8RmhudK8sq+F6SkwyLNLzvRcsb6McY3T2JnmW2eWwGFhGTEGKTn3sy6p5IkBaOx2YS7IhDBB7ZVU0uxS11HfkdxgYLY4Bpm7JxXfzCfUdOgi1zHpUNUoDIx7SNdp/+ssjc9f1+v/3X/+d/s6JBiUG29RZ8pmI5TqaNI1iTrwiEzpwTRhWhgdbAxSILWAKEVa4DPV9WWoaAMI9OQ6CISUkzacPiegTgunBee6MuQF2PlDRxFnCb87e5Gg6hniAzPepNrEZCsoIi5FLIGRMGrSY+NBG+ovLUg0NikMfeZXzU88fs23FltrFM+Hxq3vac5kNMWCHANxeqZ4vPwf2dE1tA4yRvRZfVdCH4PkMdgthRTLk0DSeO2lXH0Okwi61prxK1LN2gsAPz02zQlrp82ig0RrHrhEgwzFn9G1goyEjDKux28c+mBYBgNWSoH+y1xXGdB6BhxIPq+xxkoqNnakOBjP6fmRLEm2pSwlj/wt5YvTpMgda/6r1tWvlzrhHovXTWsKiBXA45yX/Eqh6pCWwaF9yyU1R5IxXhNP1GnDUwcxzx3LfSzLfggpMp4YW7GS1SGja/Fb45LOwVGOZVCHpZTp8YGcDtk7mq/jPZZQc0C54XrAQuQfqoJuJ2VjE9OWGchbv0ejlUkbH12wTHrU2p2MDfXzdmZ43tqHVdsErDs4sla1akNwz45P2NEhDbR2Q3ZlJ0Q1UfZkH+IkT05O2MgE+hpe32JolpWGriGABdIfOJmAcPvFAzuqlDyrymV9ADAtUEhMT896litZlRhfFy9edGAWxx0gh/sxFzR9cnCKZkMJ7yHj4t4qYee+AExQITBPZ8+ftanZKc/aXNt4ZRUALqg56FCNQZkyBy9HckPOXdwoVx2E5R7jo+M2OUZ2U9YzrwDoAFhLNCfMZGxlZckmp2bcAcfYGcuP2oULl7wR3rNnzzzLjGw7gCWyx48ODhwsLFeOPOMPAJoAgmfT4bC0Ow5wOH92v2dLy8s2OgHI3vUscgfWGyUbTA96Wfn42KgtnVm0cbJDe0EfAnICyrT7Pee5HRnPW8471nft2ZOndlg8MDJ1CL5mh0JZP1mulE0TAKAsr1qCaiPQqSirK+zrsC89cEb5YbpvUzOTnl13/cZVB6ABFACgoTDotMnkSTuox3WcG3Zk2Jv0kW07OjXmGdhvvPGGA+2UegMevHi+av/jf/8/ePn+1UuXLZ8bdo5vPzvhKoZyJJe2D3/tR/bRz39qF89fcr1SOjj07z749Ev75utv7fnTVZ+Tc+fO29KFc7Z/VLKxmSl77Y3X7c0P3rYLt+YtNWhW3zL74p/ft28/vmfdUss6lZa1K3XnK+50m9bpt6zWqtqrrTXnzr52/br97l//XTt7dsVlD/nkuXf2tj2LGdDQjdX8sHO8lipl50gG5KUZI3rwwx99YG+8/4ZdvHbRBgaHff2q+0X7P/7RH9g/+yd/5FzolPIjZ8iTn+dtaFQC7zLAbbvdtxTOQLflJfeAQvBW01zvyvWL9jf/jb9lF69c8KAEmfeHhX3b39t1MPL+F/etuFtykBFAFX5K12843gkATdO4W7du2Wu3btiIV3y0bWt3x756+MCePVv1ZoZkB7PfpduZj2NHciDl7929e8cDFOwjAOj79+/bkyfPHGhCtqEPcN7h4qHPJ8/Meh4VybQOTS/Fwellx92elaoBLA02hRl9DgDLvAt2NvRGUDAH4Jf1gAMTmxF91YaXM9e33GhoXgcADf82je1ePHnuHNJkeOcJUJRrThWB7PGD7iADemhkwGbPzNjNm9c9A9qdCOt6kzQA+s21LW+GSGUC4Bf7yc/8bGhARWNSqHzI6l1aWbZLV684UAuAjg67/+U9B1bLVJgkQNL03LxTWFTaDbt0+7p9+JMf2vlL5z2gg4MIFQrNkdsEHA7Lzm3/T//wn9jqs2eWSwcAEoDUz4l+SBQIQYKrybjJQg3nDbzZ/vlezz8zAy+7BwGb4UzvBNsYIAdubNYaOhEy6EuHRSsflQL/Xqdlt2+/Zh999JFTMhBQJTOXqgZ0PH0DQkA143JNQAZ5oikqz49wAN5CUwEnOnQe2Qz8mjhrbXv6/Jnr24afH97C1HJQAlnXCgd77igvnJm1d999085fOGvj4yOB+qibcf5h9CrXoWri8eMnrmuQQbKiAWegnQGEQQah4gBYdoAjRZl722kjCJpOj886RzWQVbDjOt748OnTx96YdXZ+3q/JGUYzVoKynK/f++EP7PXXX/dAJjJNMIv5ZW6fPHlkG1ub/gwEOFRNwPUJhAE+T0/Nexb0zDRNY2lmSFJGyC57/ORb++M//mcu85y3Yf2guUG/B85Zgr6eQZ4ftfExghRd298PnPTujyV9DwB3Wc8GQGunbf0MwQn6EDSt2wp6bWpiyvU880O1SCrVtXa/Zc1m1TmgAaAvXb7ge4gf9AGNi1+93DAKpqqVhgfReZ6F+UWn3uBZOX+htoG2hz1PUHunACXHgZfyAvJACRHM4r6DxWT8ywYulwCpAdwGnT6ECqSpyTlbPkfw6XW7dO26TczNWb1bt83Cum0evLTHL+5bqVGw7HDPhvIDlh7ou64lGDUyOmw0Qwo2jJrABjtJNivyHAMospFlU5JJrtcE8rptmOB6An5kQ572gz2LF/A6AbcEMMu2lq+JXRYDQcd+aOI/yLaMEyYc4IkoCGM/Q9/n87Kndf3gZwZaTIEgPNtJkkywdXgv9iVikJnvCnzRWSLfMfaflcgh8Ev2/+mSaz2ffHr5m5xnQb6DPhSGIN+e4JC/H4GAMeAk+BV9689P35BEj4XrhaAse9GBQ4LaCdWHAgIC70KCXABeZN8L6IM6Rj5z7IMQAJIvF+MV/F9Am59XSYIc/+faChwIgKbqIv4+/pe+F/zNAFQLEBIoybmK3pBccp8YqHIfiUxPYlVJxuUxqB5ljmpOj0GkJKDBdx1Ekp+TUMrwOd9X/e82SYz91xhDiTEB+YHyCd2uTQBuyVbsa/F+TMEhPMgxpSRzk3NGeEcMxGr/eqP2KKtda6A55rcAyPCdpAdC+qRBm+YyBIcCIBevbSy7kp8YA2N8CmYJSJUsaU34DGcc8xiqfk56RjEnvBfkWet6kvwZ71cB9Ar6SLZO/PeAWTBmjSHWT/IdhWHJX9Z1jv3nbDgLYvnju7JP4uxm7QfpXq4hPSBML8YBJB+xTMQYX/DlQ9BBP3oGra9wPT4T72mdSZ0kwY451XU0t4wp/h6vC4/SftF4BMBi/+n70rExrhWD8AoKxnLFdzQOYQ/S79o3fF6vCbvQXGnvB11xElyUHtOZErCqjA1mAl4Wj9H9+6HwXc4RPyP64SwSTpXxnlgBFyb4g28pWeceCrjpfJS+O61DHYDWABiEvoDCc8AjAp958Bio9AdshYxOfiRgEiJFL/hbYJh+i0BdTSCOJSiirhCoxXUYYzgggsKPBeA0KKXF0CRLGGPjQQKvCeEzcYSaz8abNd6A2hBBoQRFFAuC5kn303jigyoWKl1PY9F9eV0ZrlJc8Tg0FzrUpDQkqPE6SPD0HT2/MoCV5R2DxRq3DAOtkcbH3wosaOyMOQaYmde4tIG/tam5pyI0+r4AQh0monCQctUBdzxXeHKJzOiQlzLnb2UoaANo82rDaV70LH7YRaURMvCUBS2ZFkjt9E1RmR1OlY8x4SbSs2JhhShoKHXguowJAFqHkeZNe0Rj0rrGa4O88T0BpnoePR/PIWBQ9+N6ynqQQa17OF9jYpDo+b972ITVl1LWIQOgoX0fz5tAEB1yGrtkR/IPkCXDX4dHfBBq/nVvySBz5wB4LnCTxSCy5FV6IVausXPiRnnrZO9yHeklZSloLCAK8fMd64ZeMPQBoP21VKgGwFFDNKenaeo0ZL3ugGXSYzY2Mu+/u62sZbt5G++PWofO9/sHdgjlxUHBxvM5W5pfsOpR0fZ2tr0pXvmw6AcAIHGlBO9j2XnDaNyFAyYQDrAZB5lyacAajBjXlwOWNGQ6tHonBFayTp8SwEzABcYN6MmhDBhCth/g8NMnz2yTzNVe38byIzYxQjY3WVmh6oS5IaMYcI8s15m5GT+QHjx84E733MKsXbh40UFfGuQ5jUqjRvtQLz1u9Fo2NzHjnMM0ZmJPtLttmxgeC+X2+RF3Wl03JFypnunUadrM5JyNT0065zAyhfNOlu/I8Khn1ZHBRsky2XJkCrabDQcKoWtgvc6du+RZfJ7BRKOThLIJpxuHG67ZScrqk2cElCpVS5byQmLyWlM2OTpuMzTnGh0N5+Bg1orlktU7Lbt887rdeuO2N2F8+uSJZ0Ue7O3a4d6+H+rMP2OjuQpgMRQqucGh5HkyDkqje6C+ABgRNYA7BchbFiB70LMnAXYo7+dzNMsLwbW8A9rFUtlBHvQV4ATgebl6aJ1U185fumBvvvmmZ1C6TqL54dCw/d9/+H/avS++sLmpGZuZnPb9Rpk481wuV62fTdkHv/YD++FHP7aVc+cclIIX+cmjx/bLjz+z50+e2vb6tlOCAJ7deP02eKID0XfeftPe+sFrlpoL6U2HT3v27acP7d4//9Raxbql6z2rH5atR0awkflq1h3o2sbOptWaZTt77py9/f7bdv78OT9fkBOyer/66iv7+uuvrdaoe5Ylze08QONZ82WXUeZl7sy8/d7v/67deuuWWbrn3NtkrxPw+NM//n/t/i/vWX4w73LvIHQqqbDqcH7Bpz1qeRqQdMyBY+wlsj2ZOwBoAL6zl1bs3/q3/027eOViAroe2O7Oju/1Wqlsq4+f2dqLTes0QyYjoCbGHDIufTc9NeEA9PXrVxPe4I5XADx++sgef/vEm+sRtGF+yaCkVFl6DyAUA5K9/d7773jjNKgHcMDJjn9w/2tvTkiwBRkBdMKx4swNTljfyuUj///IaGiCJ4C82+5auVrzfSQDmjNkwLmBQ7MtOTesz9Q42bvBXgA0heMW229gsGdDY0Oub65ev+YZZQCi66uv7Oiwar0mVENjXgkAAM3echsIHuZcxoZGMk79cePmVZubm/EAHWOEwoC9+vz5S9vdKTiAzLqhF9xeS6V9Lx2WDz2L5+LF83brzm2788Ydu3TlslcmQQnEHANCw2FNkOOgULSZuTkHevfLR3b2tav2k5//mt24c9MpDTKDg1bc37MWeqZa9+TT0v6h/ck//RP75uuvnSsdfnw4l8nkTw+GcbDHAUb54e9GJQT2kSfWBwAecPHs2XPevA8bIXDEVz0oQSk6wRYFyzknyJiluSs0CVAlkSH+wffeD01rO6G56tPV564XOs2Wg0BkDrK/CYhBI7S9uWWrT5/5/KFLqDhwANflhaBrz6ug0PNrG+sum+gJ9gR0GWQLb29vehPC5ZUz3jgXvnBoUtj47UbPXr7c8KAqtjT86DT45JlZR/QaMuz2qYNqAXgcnSBg0rPiLhzNLeu06VWRsvE8dERz3jSTbHyqh9bWX9rzF8/8mmS3U+3Bd5FtAGiA3OXl5ePXPWieDRlFzJX3EqiWvUknlCBLS4vHCQnARNClgAQDHo/kxwMQ1ks5NRZrRGPX+/fvOeCP3iB45RmiTWyPUMoLZQjnEXO+vHTWg4ZUvmy8WrOtrS1ff86JybEgv/QpoCKKXg4A0FTcMEcEWmmW6kBgqudZ+YAYleqRBwLg4b5286o3RaRSATuieFiy1edrtrNTsKFcoA8DRF9cXHbanUM45wms7dMYtOCAO1QjO3sA+AVv8kiAnHJeEpYAdQl4YOvOTAa7AgAMABrgnR/sxpGxSVtavGCXLl+z127dtaULl2xqds7a6PnCmr3afm5PX923neKa9bNNGxpOWR9+Jk7dFMAijjI51yFjTX6swEvmgCC57HPZ1fITkHNvbJoAhPIx3Obsn5SBy+aUbS3d7L5NQm8ne5B7O01Fs5Vktibrm2Qs8h0BVe43U76S3J/fMUDB+JTB7OBp4jPIBhdQIR8g+MUnNJnyg+QrBF8tVPAIjHMap8THVyam3ud1PqcEK3SL/B6Nmffl/8pfcPlshef3LPVTTd51TQXr3X5PmiQLwNZ8AiDzec4pXUfP5euQSvhN+0llrJ/PaSODT+MNflXw09F7mmPhCbLrwzyETGQ9F1aegCveP/H1ToBXZRwGfRHAOMmY/Cz5VrFvw/+5tsBWrq/MZ10D/RP7TAKlCIYFEDjYY/KXZSfLb3JwN8nud3npnwBxvoYJeBePSz6wz0vyvvACPqeAhMBJjVWYiUAwzRefU3ax/FLNqUBcAG7Jm+4lcI97UgUZxh98Z+Eh6EDhT7qP9kXwe0PiotZNWIvWl88KCAx4TuAo1rNkBwaP5Ug+ZwCgQ1ay/F8Bk5pv6SD3DZ3LPPxIhwjM0z7hfgoABbkMGbuiypE8Sabl06Jj9Uz8ls8vGRd1j/xvzbvkUiCl9EF8LfnoMY6neeF6ri/TQYa1ZjwjY5ANyefCPIXEKO4nPE9z4zhjRF+iZ+Nap0F+4SkxlqYxx/tTOJLWRftG66LvtBPub8myxiQMTXuUa0v/aC0l93xGDTSVqCjcQ/iTdLfwrxgg1pzpbNAc696nMRPpEsmuZC7WiwFrClXZOkc0Z9Kx/sydUKUifIzP8gyDx73NAk5FpZEaDPr9++BkARPBv8aO0Ph5X/ItPDmez7Avw3VT/81/9h/0NekCdkMadphmFFS8wMdfFCF+LzQp02d02PEgElxXrIlTpYNLygWFrWtqkPFGRWi1EbW4ouPQtaRgBDRrk0tZaiFdkSVRAR2ainr5JEclK1okPZeEIga1glILh7QOLQmLNpUfrgmpvhSzxqd50/NKScaLpawjvSbFob9jAFgHkRSClJWUtZSQDAqel+tLYWhOdBDw+XDInXTJjDefnkOfj5WY1kIAtKLtKt3RPLqwJ4EFKX/ekwCrgZIUTzxnfj83RkM0kPf0zMEYCMpZY4kNN/7P9/k899Ua6LPcP2Qzhc2pMTJ+behgPKg4LBgkROR8o3e/uy8GMoH7XJF4KcJmPVDL+EZO9prmWM8aK80TwywYWHxXBp3WSkZrnAke7wGuL4OF67kB1QlRsFip8p2TsYRImNZG+1vcWDr0+byuqYOH55ZxH8u2DCJ95/R7vB/LZHzo6JCiY7vkUN8XMM/nY8PdDdlTcwwFh4ASrqlAg4yM4wPZS7+DMShdFsbfcxoPNXAiO4jPALBwP0qth3Nj5INZqjtsueyEpSxvqU7ecqkRG7VxG+hnPIvooLBtfevY0pkFm5uYsMPCntVKJXv67SNbe/7CQZzpiUl3Plv1hjv73vRqIvCCApjSLA9qjemZGRvI0TjpyMEB5EtOWrlSDvJuKWtY05ZncTTzzhdNUwaypafmZ50T1fmji0UHujxYkspYfjBnc+OhXN3XutO2vf1dB48Ghwbt7MVzDlx/+eBLB6gAigASmK+tjU2jrJ+18WobM2u2Gg4cjyfNww4K+w6QpuEiHc47YDqWp+lWANRDMzw1jwydiAHPGA8l/mHvjjoHJ4B3vVGzkbExB6cA5QDLeSbuvzC77PchkEpmLMA68lCt16xSr1hmMGejk2Oe1UwpN+XelDVTuTM1OuEONc4TciOe1sGRYSuUDi2VG7APf/xD+9FPP7L86IgDEVtrG/aLP/+X9uUnn3lZfKfetPn5WfdDAWBCk7icZVKBc46MaC/VTygNvPy8WPT1g4MUjk44jgEgJydCuVWxuO+c4MzblcvX/TpkjJPxF852Wkx0na+43Wt78zS+v3z2rH/fdRw0Kts79urZqssbnLAeABkJjRq5Hgj8a2/dsZ//9m/YyrnzPm9wQH/5y3v28P4DOyocWqfR9qACQPDS2RXLjY/b3PKi3X7rDXv3x+/YwDhOt9mTL1btxTfP7eWD596EE1qaarFkfbhskBLwlIG+be/v2H6x4JlAQ6OhrJUmX6w9zwlYAxANUBm46lMeFGHdCSp0+wSuWl6G/1f+6m86AN3qNq1RbXgDL6gWPv34UzvcKzqIdFgsWumobD3noQw0LcGIzHjWMsAx/1z3OBDY9yoDyv0ByeA5P3Nm3t+npB8Kllq5Yr1W23Y2d40S2nQ/7fNDNk+jRZZh0B3I+8L8rGdmAh56IKIGaFryRm1Pnz61w/2SA9qD2bzLSS4byg3dyOtQyl/1CgAAaDJX4VwFDNra3PGM1eLBgR0Wj5w2AF5iqgJYf/YZWablctE63Xag15iGAzvlVQhQ4BwcFK14cBQqxxKj8rgiqN/18lXWhKZ5gOBkpwWQ44TbEhqO4dFBBzZXzq141cH2xpbPjQc5WmR4jlqrHjJ9AYs5Q0PDvWHL5rK2uDLvFQCTU8h/yF4LjSZL9vz5qj9r6bDqcgsw6evXNzuqlEMTlW7HLl25aO99+IHdffN1p7ohY92bPq5t2WeffGoHu/tO67Gzue1ALM9TatZt6fp5++i3ft2u3bjqepjmkGSUsrfJPob1GlqJT//8Y3vy6KlTuhC4A3xkjagKaXTIOM154EwB0MohlD3BUHfKhgr7Nm1TU7N+b9ktCkYS8EB+mG90AhQ/XIu9y7734OH4qF28fMEpRPg8+g1ZINuXtXFnsVl36hnOGqd16fXt5cs1r6g4LJZsYgI9M5U4NhmbnJh1/Yu8UmGDbgJMIHAHRRT0Txsbax5QXFo+Y3fu3PJAAcA0AYWDwpFfv1lrhNL9GrQOh0nlRrDXvbogCYhwvsAjfe7CBa+O2FjbtO3tXauUaVBbs2a1bRMTk3Z2+ZzfB4qIl69WXWew7pMz074fkF81Li3XKq67WHeehTlkLQm4cMSvrb30165cvWQ3b95wfa0fgjBHh1Bg7VqrGapNCCTSD6DeCHQQYMFOR9Oo+jqzjgDT7o9koYwJVXbj4/CoL9vli5dsdnbeK8u++eqhffbZZ7b+asPPQCpcmGvmCZD8qH7ozWDZr4ydeRmfHHOZBjSvNWtGA2wauB4cFGx3d9sb+RG05Ay4dOmSTU7PeoVM8aBko2NTNjg47NQiUzOzNjE2Gfjz2217/mzVA3Vnziz5v2qtZqVq0QrFkOGOvqiWjqxWhYO55f0OqF4KCQpQyrSsQaZ2F5t9wMbHpuzchWt29uxlO3/hii0sn7W5xSUbnhyxQnnPXuw8tdX1h7ZXWrdmt2T9dNN6/YbbGNDDoMdH8hnXcw5mJmCebDYHDHj4qBxbelVJCnxPtr98Ardxk8xH2bnsDVHZKbuXNctBt5foW/kOvA/1jZ+XVIMklIfci3kUkOG2fJJhJr9OfqM+44HmJJkkBqAFWspnlQ+G/pUtrrNcYw92cgDWY/tJdnUIWHMOjBwDcXo2+SixLy8fWbhBjA1VShkUAAAgAElEQVQwBnG8xsC1gDt9FgCLz6qpqXwOreFxJncCYsq3EJCTRgn4w4fqRvS6g2MJVYXAPwBoX5/eScN6yYDmLvhbwQ8LvlzHM+3lc8m/Dp8/aSavuQygUkjIkZ/hspDgI/p+7INo7o59rVRYP/ncAIwaj+Yu+NkJ9USU2RxkIiT7SY6++2wpP99jQB1gX/7gaaDWfcGksWcMnEkehXuclg3hAPJpvwOwJ9nf8tXk2yrDWriA5krXIGDMD5WRmm+X8/RJBb78vthHIzCma2ifxziL5lp7gGvLj+ZzJIBIzgW8a5+HzwUfPJZbzTmfY0zIma4vHIHPsMbCQ7TeStzCbtX3Tid4afw8J/6fxqzf8VrxmVjOtfYac4wrxTiEZDT2uWO5Pvbp0wH05rrCGPQM2jc8K/Og7OBAQRWqutA1GqNA4BjwFpDuvlAC5GtMMYZxfCAn/4mxAMmYdFl8BtAMnfFzLc2N5j3em1qfGGNU4EL6VOMWhiLdLfxS86BgDM8U615hK5I36XHGp70mDE86RQC35l/ficFovoNe1/kmzMj93PLRdzLDeXbHapIKd50nUG5offycTYXqaa5Jj46YA197N9YL8fpoDn1+/+v/5G/33WhNmsWh8GPQD+soVqBOOZ2QnjuAN5BkpEQZwzpwNLnxzWMhDxN9UhYfC6yUBUIrgZZxLlQ/Ng60MHwvBvMAYAQyS2D9YEnoBxirDtXTAHS86AKYFVmRUJPBx2v8CMjUZ7mfO00RPYCuqUMlPuC16bV59CyxAuc9jV/gs5Sfvi+BdQMpKi3g8wIlpXjFcR2XTElQNafHIFxyWEkZCKCODTcdZlpzZCUGILWWejZFybmmSh41Nl1Dc6U51wbiOQeTEhBtuNNRKsmU5vT0YajDgtcZiw5vbVqVsnBdxqGI5HE5cpLBoDlSV1aaEAqs8DkZEJXESUSa1wVAHxsgpyhitOl1MPM8UnDxAc/aCriIAf3YaNLe41o6pChd0rzqepoD399JUw1VRHB/XpPSVdNFGdB6Du0TjTWA78H4iZWlwF+BxaeNvRND9ITmRHJJhjEc0Fo77SUB8zrcTytjxqT5VBdiPfPpPejgimdaBFAnvpbrk8yAZ1EHIJ5oIFnFac9aDgb/gGcVpfuDNtDPe/Zzr5uzfnvIhgfGbXJo1tIOQO/bQC5t165dsnPnly3VbtrB7p61KhX75sv79sm/+Nis2bFZGuzBu99seQk8oBbg5tTsjBtjZNo6ryjl3b2OO6Y0GQLI9Xnp9x2UJsOvY10bTMGdSZf7vHGqANAVjvZtYnbSFpYWrdZuuiMBh+r66ppZvWMj2ZwtTs/bhXMXnTt1r1CwlxsvrQm/eapr0wsz3qhrZ3/Xs5BZ27PLK3Z2+aw3LNp6telzOj425o0FCX6QWctBBh8w9AnSBxjIWgNkhWtRuuxrQQNcuBUHch6JB4QcGQuN0rzR1uCgN06CI5sMWg5MwHkcV/g/AXUWF87ayGDeHUb2IvfDsceBp0FZDmqQsbyDbmSnkolZq5St1WjYmflFBxukNxgzwIVlB6xYLdvipfP245//K3br7m1bWFlwkLlerlq5WLR7n3xuf/C//m/e6G84M2hklPJDyTLZZzhkgNvQPZBtKd0DoM/8kKzoGdcDQSfl88OWHwoNcFjfeq1mszOzdvO1Oz6Xzh2+v2/7hwcOFNDMDWCHecnkgtNCsynPWpuZ8XtTxt9rtm2/ULBauWrtTtsmx0NDvjoN9doNW76wYn/1r/2ezc2fcQDq+fMXTsGxt7lrbUCSLiMNwej+QNrmV5ZsaGLULly/6jQcnXTI+nr84LEdbO1bv9a1gU7KWpW6N3NkrgcyfctlM57tREMxZB7fA0Cn0W4ZTijZ1xhZChh6meIAjlzaAWj0FzQcNCuk3BUA+vbrN+3W3Zv+/aHBIW8+CND21b2vHEBqNdrWaradBqHV7TjwyDp4uVmn79QNE/MzVq5Wrc5rbRrTZq3RBJw98LkFVCRb14F/8Z3T4CqVdlkaGR53G2pgMOPZRshdpU4GXQBGpibHPXP52rUrvi6dftuOoFjZ3LSHDx9aqRiAynolVLCMjYwFox5e6joA8pFNTI7ZO++/41zS2UEywDu29mrDnj595lQRjWrdgTACHwCSyAIZDQRq6q2qn13TsxOe4YtcEOiC4gKKgN2dPQ/2kKEk2waaALcT2x0P1gBAsx/h+QzGPkE6Ne5qejNMAiAT0+P+DE45U+T+Dcv0KRXPWbdlITCSSZovpWl+mPdM2+mZCQf5yXgn5bjTCZRAVKFAvwEXfGE3BJxYDwcoBjLHe4LA29LKot2++7pdv3nNFpeXLQ9oZCnXVWRAA0BTMVI+LDt4yTMTYJq9cMZ+7bd/Zstnl2xohKZagQ6JuT8s7lun0vTGgl//8r6tv1x36h7mGaDAwdV+x7YL2y5Xd+/edSoc1pnqAcZNM0+fjyOyRwkMhaxCAm4K6pLB3O50nHsZ0NQdC7KoG6ExbL1a8cqORpss0mGbmp7w86HSqHhGHHzQK8uLdvnCRRsbzfvZ5c0y223beLEemhWurjmlz9T4rC0tLScAespBROcaHwiNbgmkQim0sDhv09OTtr2368AnEa2Z2SkPFKA/2JfQFK29/P/perPgyLIkPc9jQWwIBAL7konc11qntq7qdXqmZ9jT7O6hRiaTzCiZyUyPNKNJRj1IT6LpRW+STC965osWijKRFGdI9vQMORz2Ul1b15JVmZVLZSb2NQAEEIg9Qvb5uT9wGtNCWzWQQNx7zz3Hjx/3391/X/UGlZyZgJ5QKXlWWCpkjSk4DpAKaDo9SzXNRaeIgo+ZcwkqmW4HmrGOrTxd87m8cOGiyxy6fn1j1bOAvRnt7IwH4DY2Nj2Ygz6tOz//0MHfyelAXcVZxPUAPQcHocIAGpwbt24kGccHfrYCej9/vmwP7z+x+uFJaCZIVmIq63oWOaNPdABt2g4YIH/OvZlK+7lHAJd1IzOb/y4sAPAuOPi7vrJuf/3XP3NufSoyoAJijmg42GFTZAfW7gPK5u323bseQJlfnPPqoM2dTXu28sz2D2uuRw/r+7a+HrLN0f2MqVQu24WlS94wtNdPGfQylfFJD5xDhwNnOe9JBva9Tz5zeST7+drlm34ubu9v2d7BjrWbJ9Y4Iehy4M8KADRVX2SjhuZ0fg60+yFjvTewsXLVrl+7azOzF21m9oKVJydt7sIlm704b/2RjtWOt+3R889sp75iJ+09G2Q71uszx0EHcBYUi1DuBJ+IL/la8vXg2ZZdKB9A/ot8XoEPAjscsEkFEFJAJHtKADT7kHs4sJwkJchPwI5gLPIfQhAj2Jvue3XD32RDx/yZel5sz8o/kd15HtxDPmObWTY218UgU5wpqXsGu+UsoUKAmRJv1NxbcxoDl7G/onl1qp+kZw7vJwBaPgh/E/jkIAZJN9kAsKJr9f7yGYLfF+wi9Jj8qRCMCsGpQqkQ/OF26J3AujlQlQQieRd+r/sAQAffMwG+s8Fm0pyLA5pnuE+QANCaY/QUz9ZYBYZyvSpZw3oHvyoOcLj/lT1LjGIcMZYi/yz4YWH9kDG+y79Tln/s+wmYk28YfJtwfZxcIz9dz/R3SFKPtV/ka5++bxJcOcM7gl8b9FnXAerYZxLmE8D4MLfx/ouxDcmhjyMJRGhuJb8C46DtcuAqATs1Xmx1vbd89Bh3UvNGH0Tydd7X5nrW6WyNz3wOGkQzZoH/jEHj5jmc5fH7aQ31Hgo+KelPeEwMVqJf+UJWGUPQLyFzWnOr72dvccZ3zb0U3IrBVeaf3zMvou0Q+Kc50zv/trmJ8S/JqvadMD7OLuleyanASMbMl+gY+Leyn6XH+LvwHtaae2l/a65Og1XJIBmzZFtrqWdpbSQ/3E/vqjHreual3eU8Cra2xuR2mdN7nPGKC78Q9sbnBUqfB8YlA8JIhHnxe3SiZIJxCKvTOKVrNRbdg88qkCAMUGut95MO01nDc7XuMQAtefazohvOMs3J6RwllDX4TQ5KR70SeHf8MZKAfAzeFDk0kOWzMeYXy5DkQ+vp70gTQiH94cKzrEMu6JKeFAkJh78OZa7DeeJzUlwCRQUSCehSWY/+LUGmoZU2tRaU+4dD4yy7lfvqQFMUmc8r8s3LSOnpwOce/F33jQ9CgWB6N74LuBKQrLHq+njhpUh7vaQEP+HSkfDpHppbbWC9U6xYJGwSPh0UMiC0OeI5kdDoMNA9fM2S7EAJk96LuVATNwG1sdKT4aT5j+cmVtr8XsIeb14dyhp3bAzpwIw3MOOSIaZNIWOAZ0hQNVcCj2NBBoBWEEGHpA7HeE5i40aOm4y6OEDA52I5VCfbWBnyfAU12KB6bpD5kJEMt7AUmT+HjM6EK5O/ywgg00oAvfaVjDN3lJOmCxqrlE08J+o8zVhxPDWHsXKOjRuBvb5nIwBaijRWEGfPOTO6ND/h4AmHTHx4a921x6QftAf0e+1H7SWtkfaIrpPc66Diu+TopBnmT1FFXauDXP8+O7jDT3oWADRfMQAeK2MFGpQ5obXTZ/K5EW8axDx4Zk86RBABgBiXr0UqY6l+znKZMSvkJs16eRv2C1YcmbCx/JR1ccr6LVu6vGhvfO0Vm5wyax6bjQzMtpfXrba5bT/76b+1h/e+sNFs0fnQMMSQr20akXWaDj4USnnLFvJWnZqwDM3k2icORi4vP3N+SIx8L2VMj/jP6C43sFPmlB0jpbwNMn2bWZy1N7/xtlVnJiydyzog8vzpsv3VT/7Sntx7ZL2jts2OT9jlpcs2v3DBAann68u2d1iz0njRXn79FZuen7V+emCPHj1yDlEoB+BJHnT63jitRGM3srk7HQcS5bxUJyYcWAdc5T9AZT6zsrLi4LU3kGm1EjDdbLw84fuK98Rqh1eSLEnGnC/mPdNsZh4AbMwzOOfmyTLMe1n4vU8/t/rOkY0VKj6nzZNjB7fJjHMdV8g5h/P0/LTz/DLf/W7XeY6Xnz1z3mpKpgHNkQt4WMnUpaFK0/r2td/9hv3gT/7YCpWyZ8u6o9tsQWpszcMj+3d//hf2z/7Pf+JArZp/Abygkwu5wA1KiTbvgkyhu8muBDSBfiMY3CGwAzgDTQJjBHSkoSMZrTR3g8sbPb21vWn79X0HpsjwbvVPnEMVFBJHmU7k/M1licZ0o2WDgxiZOdgDvFh3wH9yatozaQFweC4UI32aozWbzkUKwNA+bpp1+1ZI55xCBb20f1y3SzeuWbZUsOrstFUmp6yfwlmDpqBu7eOWjZfGHaRrHh07VclJ49jSmYGVCnlrNup2VD+wbqvpDimAzl5936DVmJmadvsAYx7Di3kIBmY4/wmIQL0CsErG4Fh1zEv5Z+agThm1koPLWd8by89WPDjh7Sn6iW7wWht4RtvehAvdPDk9bQtXLvh8kyl9WNvzxmJk3KNDAUjdcM2k/fcEWjzztRdKtwkyAPBkRnIO8uKEcV9A9ebxUciWy6Ztbm7OFhfnnfqgMhFkbXt31+lGaLJHViocx2Ri0nwTIM0GPdvZ2fY5qk6U7bU333CaC+et7g9sZ7vm2eL1WqA+4PfDYcarORgD7+D0G/2WjVaKtrAw5+X87E2yuwFE4Vje2dp1OgZkzbN90hnPbqVCAAC71Wz43tM5FvQmPOPp02Z6OFsAaAD6ciSgPWGu05Bpo7eGobkXWZv+mYRvGQAD2R2vUgUCJRV/C6AM/5G1C8fw5vqWX0djO+QEucZ5AryFtHZiZsKrRqZmpzwTtkjjpW7P6nuHzuFMc1AqHsBDAN55BzLwi3Nj9p0//I5fi770bJBOy06O6k5f0Tg8tr3Nbfvq4WPbXNuyYXdglPWWimM2OjZqByd1O+mc+Li++93vejNF9j/0H1CIoHf5Tha3lzl2A1hCxrocEs6u8tiYr/vYOLQTR87tzPNbnoHXt/HymFPZcJZS0cFa0YCRoBOgPAD04uJsCPSQPXt44Hr3aP/AM8mfPVm2Tz/9Ah4cm5+Da5tmywUHoN1uSKfsoL5vtdqeN6WcnZ9xvuRny8sekGFtcYKQBfQ6zwe8rW3tOWhLqTv6jaAM78X5wFgDmN902qPSaM4WLy7ajZtXnIuaTO61lVV7+PCxNyFETp4+fu789NBwjI6WQs+Eg5oH1i4uXbD5xUWnxnj86CtvWFo/brhuYk7ZZwDQbmdmUw5AkzkJWEX29pUrl23hwry/FwEmxsY+ePZsxZ48fGbNE5oAF0JAZqTgwRfAf5L3kEv0AcC56K44sx48euwNCdGj0HtQKbSwOGdTTqdTstr2rr37i1/Zzsae5bI5y2WLnuW9tbHlPP7ZYsaanWMrjY3aK2+8am+985ZdvnHVqZk2N9c883untmMnx9DH7NkX9z/3PgTtZsMyI3mbnp2xynjV4HUHiF68eMlK5THLZMluSjm9Cvp/e2PH/uInP7XOSdtmJuft6uXrfr7uHGzawVHNAejD+p7t7+3a8fGBdTvw9zvy7rp4rExAGL7koTXIVG/3na7kyuVbNjm1YOPVGcsWRv1MWLxy0SYWqpYq9mx99ytb2X5k23vPzbJda/cIugfaDOgKcjmyNM+qdOXryEeBokZgROzDyJfAnhBIJ2DZfRKSCM5Vf8pP1b5zPZRkyqoEWxm4yHqowDkD6xxkSJrtKTMSmhRxEsvela8UA4WxL/ObfmHI7JXzH/t/+h3XEhiV3SzbmfckGCn7OfbD40Sl2C+Wny1bPral5Svx3g5aJBW2XCPfmXlS4zNPlEkAaOh/5AdobQTE+pmhpntRFabTeyT0cwo05LMhAxlFzf0YQ8AkAtBFJVvwa+WzBABTvhZ6XZmkfoYkAK2AOzKfY784VDgEP00ZuMGfCMCcANRT3zgdniVZFKh+3idCZwu8kT8uwEl+hXAQAb0xEIg/8jeenWTqCl+I30++FePSevEeVNDwPO0R7YkQvMCvJRs7ZFHH4xQ+oASq2H/VXMR+o2yfGEgM9m94Dr033A/EWEzAPw8g9QKApucJF5E/qoos+X8xNiF/W4AdzxYm4bY++8qCPMQ0BdxLcyQKFPmQfJfscz/hYMLFhD0oa1h7MvZ1w3UhyCYs5/y4sZnkm8cZyNId8q2VAOl7LaEYUXBFGNzfnLOz94v9agHDMQ81VHd6vtY/flfWL04cDRVwZ+CtAioar8ai92W+uL+Cg1rHGE+KcYHzOInwKd5feknj5F5NEkxOCGqKciv4edJFsX7TOSLdx2dEu6h7xhiGcJxYXiTTArQViJB+l7zzzjHOFL+j8C0B5LG8aX60xyV/2ocC1nXW5ZMKC+Efp1hpKugpZUCDFEm/MD/Yicgoawu1JvdjfvkMPpgqgnUGyf6PK2D8ncmA1ssyaFBtTZwfGslE6MUC/9ZZyUHBs2bOyn6E6Ev5SbEyIG1aPwiSLq1kKGjyBUZqM+vzUv46CHlJKXuBzHwXAM318aY8L6ASJIFJ/F2Hlcam71oQCZ0iFZqPTicIioRWikTZlzJApBBj5SsB00EjoRSgyb9jgYkjvwJNdWDICOHfUjA6mASeMiZteAltrJgkB7pnDATqkNGaSOlLKGPBj99R76INrs0Yg3znN42u4RmxwhJoHh+gmXQAg3VfyY7k7retdQxASyHoEOLzihoxH1LgilrFYGhQmkHWtAc4H93wSAdQVBubssegXINhoXcEeJJBq7Hzfjq8+F18iOk58eEDAM06MlZx/sZGnGRY66o55Z0wgCXTOvz1PnyeCHJ8YMQyEeY4NLKRfEs3aG/JWNIax/LD8+K11LW6l+ZAaxkAtwA+S/k2WwHY10Gpg0PGhRT8+Xvq7/DtSr9IT2gvhUyz0FywneipWH7d2MgG0AbwiqyeoSXcWElkMBjWWKQZy6UrDjoPu3nPhJ6oLEAy4Q2HxiZG7eYLN+3KjUkHujqtjlVLOdt8umm9w4Y9vf/Yfv2LX9nW8oaXRVNqz7oDQNPsDwOuOFa0S9eu2NvffNsuXl3y3+Hk3rv3qd2/d9+ePvnKjg8OPXOX0th+d2B9uCo7HSuNlawzaFt70LI7r75oP/qPfmxTC3M2szBrI1M5syOzX/7lL+zP/vE/t88/+MQKNmKLM/NWrk44iLFzsGtbB9v2xjuv23/2X/znNrk06yBRv921T3/9sX34qw/tg1++b1trG1bIFG28VLHZ6RkrjxaD3DYanqlNMxLAKMq3v/3d3/XSfOSCZoJk4t3//Av78L33ff0nJyZspjrren9vt+ZAOF84NbNkREJdkR7Y7//h73vmHVQNZFDiuAIgMJ73f/aBFdN5yxEs6A+8bB4ghXWfXpixq7dvOidsAaeKs7HTte2NTfv5X/97a5IJ6RmnYzZaKng2NyBul2ZZE2X7wz/+oX37j75jqYrZ8UFoalYAuMrmrFE7sJ/88z+1n/6zP7NuIzSPDDqBPZGyQW/gFBrIKUCIStW2d3ZO+av7yAHl0vmQ4esZ5FCpwLF9THn9wObn4XKdcPkFuCYzDlASmhWCv/qampl04BzA/rB9aCUr2Vh5zKYnp+zypUvWabYDvcUBzSiz3rAQww2ghqDB/vGxpXFUcnkve84MUg5uj44UXdaca7R+6PQbpWrF8pWiNdodOz4i+71gczPzXopeLlSchoQ9uLG5Zju7m9brNK1cylu9tucl3r1W04qZEc/cPOm2fL3J/GW/OlhVhw81UApB/4IuJDuVtQc0OmoceQMuMnVnpsadS5S1JBu0WplwQGjQpZFG0TOdAU5SmREv360xP4eHDvRduX7V9xyBHqhUAMfJLtzZ3vLsvEK2YJcvL9lYddwzhBnb/v6hc7i7zhwMvGkmsgVIBf2EO1X9noO/cFLDZRkco6w3yiuPh5LQ/nDoQRmyR6vVSacOoXkYAClrXshlHQw8PNx3AJpS+/J4xd/ReSL7IaN4fXnZ532sDJCY83MLoxLaDW/eeLJvleqoXbp00apT407R04QfeXvPni6v2P7uvuuP6ljVgbVTu69LM7eadXtNz8DGOFV2LiA82eUAm2psSfCMz7CWbj9Q5YE+7ZA52LF8thSyCJOAQiqb8kATfA/sk0JxJAGnA+CVyQWHAr5lgHJ4oNkX45WKfx79gowBgkJlMz4VsoK5L3ut1+lY/eDQUj2zYbfnXNRQIMDVCx80Yxtkhlaeq9g3fu8bPrdTc1MO9Bw3AVmObXd72xqHNCHcsM2VdQdbWad8Nh8yh8sl62eH3lQTAPp73/ue3bx21WXAOZVXVpxiAioSgHTnlu2ogirY4ABlVL/Mzc8HmqNsaDK5t7NrGxtrtrK87DQsANBQ7bhzmIO+ZNR1Fbr7zot37Nb1azY9NW79bst63bYd7u26vDYO6h5QWlvZtPff/dC2tw5sojrtcwFlxEg+VAWwFlQXUG1Snap6BjTB7eW1ldCUkUqhhOoMfc3zkb+9zV0HbQe9kPnue7A66U1PWR/0Bvek8WChmLWZmWm7eeuq3bpz2wMOANAExrLZgoNFNJ1kj41k8yFjNRXK1YslaF4uOg0QZdk08Lz/4IEd1BvW7vY8M5kxuSwV8j52fg6l0Bmbv0AQaMEDtVTRMC7XlbW6ra7SwG/ViMcX8qOeIZzLjrieIPubvT05XrGbt657NQMgPM/arR3Yp59/Yc9XVzw7mYzx2zduekNOAmpkyT958Ng+/+y+nRy1bNhL2bCftkHHnC4IYH+0WrJhqmeDjNml65e90uHG3ZuWKY3Yfr3mvPT1owMPrJL9/Ov3P7Av7z/wgCt6aXJmxsYnpmzx4pK9861v2/TMXAigttpO9UNAlMadZO//i3/6/9reZs0WZhdsfnbRg0z7x7teJUH1R21/27Y3N+zwcM9aZNdDB+Gh7owHn6kg4Ww7gf4kAaAX5y5bdWLWSqMT1qefSKFoM8z1tQUbnx61wcixrWw9tKer9609aFh3QKZ1PQHxcJJTli8EbmL5U/Ld0LHQhskni+1N+S+ck0q8+A0/NBV8VOfnTmiXlOUlf8rBDgDRbqg+5N8CsPgM1wrIJdFEdqyCo4yHYIhsVOlO2fayoeVPyaaXHR/GG/xxATiypwUmCxxFvuXjCAQIvmnwLxirfBX5IQIPZN/HfoljA0l2oUAy+eBKFEOPiQNUvmcMfvl70vuAjN8kA1r+jtZTGd6clQKXtM4OiibZ79jZ7v8nwQhPtnDAre3jlL+Lhe42Iudt1MRMvo8SiBz0dO7phHvYEzbOGs/JV+F3SiDSmMMahOvl05/6xAnFhvwIzovzPpGwBs1xsNECz7MoKxmfYwwpgguh/4xAOveb0qHRpNYoXjvtA5fXTKgAlwxpXNoLBDD5m6oQof47xTuonmIM0I+do2+UPCoAEPuUwQ8OAWLhGFTyxRiDxsMY/dpuyGSFElZ+Ie/HmaPPCoQOPmeY//N4y9k6h4paYR48h3cUZ7LbDtjR9ZAIcL6Jo+YHeYnvyRjO41gCZIVfxViQ5IfnBaA1JNe4b540VpXPHeTrLLiufak1dmAwT3VV8CXi/aK5VXBF+0xYh/RGLAdaUz1H8uz2VdL8EZtYGb6aEwW0hLPIZ5eOVECDZ8XyKZ0szEA6TO+i+5/HDeL7ecVUglkqaOJyk1AoMSbuq8+RAa1MYen1gHuECg2tlfSBdDC/5zlK4NSejfEwra3kI76H9II+H7+b9LDwCD7Lz9IHwo50DujvGqv2gd5DellrL33j2F/S3JRnKrgUnBMxF4RzFQA6PocKOQJuQb9jX3A9PyvAqCQDDxImzWW5rTA16arU//gP/8EQpYzBxHcyblAqRL0ZqASUn8OihVRrKcL0MAiRBPf8AaOFEkCryTmLTASBkHBrYfQ7KSsGLkMgBqC5v8BeAVSa4FgxaDMIxI2Vsw5cPwiTsgF9XkpDyuo84EqGmkBJAXuKNvymoRCieTKOJHAyOjQvUgQ6/AUknN8AEtT4sRoAACAASURBVEbNqx+WSRRHBPBaJwGQUuZS/FwrRaQyDil3ARNSfjpQTg+E5HmaD12n9dJ4w2F/VrZ0/j7a9Fo7ZWnLSTkV1CTKqbUK94XFNhhQUlJStDoItFk1bhkv2pz6vAwKKRIpKMZBdoqDEK78AygL8AoooINfxiUZHn7g+N8D4b7oN9RMRweSK8gkg17zpPnRuLiv5oafda1klfuTcYbBAbDmGXZkiWE4wZuKq+GtiqnpGnhjvHan6d/zhZAtIAWtn1VOGA6es72peZbBEuTorOnV+QNCBrn2428zZGMwWWsgXaIATDw+RaMlw9S5yzjQQae9wPO0jpo3RW8ZG7JWyAcAlPvqANehqCwV/k52q/aCjDT+XYCT1Cg9ATQbwsTp8ojhixJ3fTJI2bCbtvSwYOn+qHVbGSsVpmxh/ooN+kUbpNJ24cqCvfDybZuczlrjBN7cA8tb2tqHx3aIk94ze3jvgf383/x7B0TmJqcdCAR0Wt1Y96zJTCFrN1+6ZT/6kx/by2+9ZlbKWs+5MY9t+atn9pc//Qv7i3/1U2+ENV2dcIdwJFtwIAInu2dd61rP6SK+/+Mf2EuvvWyTV+bMSHQvmdmh2a/+9c/sL//0J7b88KmX7lcnZ210vGIHxzU77hzbD//kx/Yf//2/a1aEXybQ91praHvr2/Z//x//xH71s195FnTvJADIZXHAwx+8veUcv/CHko329/7+30v4j4OOB0Qhe+sf/aN/ZPc++dT5kRfnL9go/NfHgSYB3dfqtGzx4gW7ePmiZ+d++3e/ZZXKmINLNEmiGdTK82X76b/8c1t/umHWTVkhO+JALqAbVBXjExW7dvumvfbWm3bjzm2nUaDMEz5XGgn+y3/xp86RXKlMOHA1NRkCB4Dg2VLOZpYW7ft/8iO78dJda/d7zjcLAH20u2+j+YJNliv2s7/4K/vTf/xPHWiEsxUZInuOd1jb2rRyqexcxux/wDtAC4BzwCXnDU5DPVENUeijQ9/LNJaiuZvLbLPpv4NiRd3fQ4VTx7PzoFyBbxX9RmYQ5fnILsAJvLSU+y/MzHu2IesI6Ba4f2t+PPA5DDAaAgJwH5+0PDuWM3GsUPby80qJxpvlUK5+0rBcadSmZ2asMDZq27v7trlRs2JpzL7+7W9ZsVJ2YLs6M+Xzv7m5YZ9+9L7V9raNQuutlRU72Tuw5lHd8qmMg4jQnfAluwEDiHHBIc68UR3gOrxExmbOG3HtHOw47QocsfNzU964r1Fv2FEdrtPE8UyyMj1zYqxieQLo8Oa22kajT+Tz5p3b9tKrLzlvcxogYEDG7b7d/+wz55He3tmwuek5/yxNKhlHvz9IgGiaw+2F9Zms+ljZw1QjoIsAuDoA7XCdtmnCDO1DybN2aegG4AmXNOAQ/3nsYphysBV5mKxW3FZj4cpjJQe9kImTVsdyuZL1Ej5mgF4aeJJFTYM+uFXRewQnjk8OrTvsWKmct7mL857VKnCBYNCXXz6yjdVtB6ErlXEHyDmHoKrBAYdbmKZn8wszTsNBhi6gGgDp+vqGrS2v2/ZmmIPxiapz83KuorPdroCvsjewk+Njp2dAZ3u2SpJ9AajJ/Wheipo9bhz53GAYZ0ZCZQD34UwELGROGT8UFPOzc74nmGv2EdzArLF0fOP42LnLe62eVWiCmso6cJzuQ5/QcsqcerNu3Xzffvgf/tAuXVny9yereAN9TJO5ZstWV1Zsc2XNDnZqtru9Z7Va3Xmg4VGGGqY0UbRULu3g/be+9S1bWrwQAmp7e/bZZ5/Z44dPfN1HS+Nuk7eaXTs+rAe+43bb9QIAdGV83LN0OX/Y06wrIDZNNJlvAlzzF+ZDdl8/NH/upQaua2m8CPA9BQUKzYgHHdva2LTD/Zr1Oj3fG+urWw5Ar65sWjFX8qAR58fE1KzLLnQMgEHQQjAOAGiCQMtry/4urClrwLywLmNj4x7Me/70eeJcEczNh6av1Um3nwD3nDu5eZKAyDg8ebt+46pzoiMPq6sA7JSaFt3m2d+v2+4OGblN91Fw6AF2qQ6hWeX8hUW/F9nPn35yz9Y2aMyadloQ9h7vUiwW7KR57PsgNN7seebz9RtXnP85m0m5bAPMH+wd2crKuj1/tuINGYvMycSUyxnvC7UWwRyue+ON1+zK1UuurwgSQZvy5aPH9vmD+56xDs/6nZu3PAOfOaIKgwDEyrNVz8SDr8gz4C3n9CVusxQD7VN70LXJ2Sl7/etveiA7Vxhx0B6Ahgwl9O/WxoZ99vEn9vzZM8uP5Kw6MWmV6oRNzs7Z9Zu3vV+BgXtwkGXMWscDa8PZ3Onb6vKG/fKvf24PPn1khWzeqpWqZ39t1TZoV+827n4Nyq0VO9zfsZPGkfezAIBGLgojJc9qT6VGnAeahsBjoxM2M3XRxsqTli+SoZ+yYSZj47OTNn9lwabmKpafSFntaN2erX1px+0DswzUUSHrlHOMfV8oBl5tvv5GkkIvJH7EfofsO+4hf1B/lx9DJq18Mz4v25bKG6iSAET5HfZAsJFDlrtnv+cIemJb07MiNIKloiM0aQ00YLLXxREsJ13+ikAWPTu2geW78LfwrOC3xj6z/B1kOIDhuVBhkHASC2DBhtTPv5lIEyphxAetz8gvlt3O/HHPGNBSso6wAz4rv473kD/qfoGFf1MNJPv/zA8/Awg13zEoFvyJkIHLuBx8SyWcwPRnpgKq3fQzE3knSKZ15FwMWMXQ92rw2c8yP2U/oVNCwCBcK9mRfxzehaAuSVD4hz6qU5+X9459Onwx4QLcS5muse8joEfPC/OR9ARJspFPffl06FvDNaJgdCAvHXw7+V6xbxbLD5Rv+oqBPfl43m+mQ0PRYIdC/SeshuRwB5Sgp0uyzZlLJbVxD/lWwgkk58IJTgFPemkklajCkxi/giUA0Iwvl4BZmq/TiqgEB5AP53suoXNgbJIbvbtsjBgPQNZFs8O16EwC5EFmzyhlzuuPMMeB1oX9T2A0UIyFikB8Qc4n5933BG71DGL+GGegJFKyl/xO4Uoae9BtgbZFegHZEP6lLF+tuz4nQFPf5TvrOcKchGHEgGYMYiu4Jvnlb9j9SvZkfbin1l9rzHMViOPewtRiTEu4i8uuZ96G99SY4v0mP597yh4VNih549/ClmLZEzYn0Jx5J6lC/pXwSuRD9xQuokDbeUCYfwvY5r4up1HGuXAP5IR76ozSvPNdMqU5i88y4XTS3/zttIImycaP5zLef2I8CJhE4DfnGcLXoFqLk4OFuVBRgq5iTyBzJNAQSNe+oUk9lGYkWnCuScexZ3gWPiefVfa7Ak3ak6f773/+h//VkEw557yCEBCevkHgUgqCcEaHEQNIUvj8TiVsOgR1wHA9xrN36z7BiDyjLtDmkuMYo+vaQHIOJJQSPCkojeHUYUmkVIccf9ehKiUUH/DcjwxmGS9aGAmcb7CER0WCqywOKVJ4QyW0Gi9/EzCp9/ttB4w7O4ni1QJq4/E3viT0Gr8f1gloyPgUuY6B1jgSqkians99NfdaL0V6tAliBRQbBfwconThwAnGWshI1T34HivF84A2/47BYpwMvVMMcGqjqjxN/9ZzJSNhE4fnyyjSJhY4L+NNz9Zc+0EKShtRMEi5xgcWAK+AXTj72JgYJtr0Ogzid+UA4is8M/DTySGmFFsKBoD4FExN1lvzwTzLIeb9YhnSXoRnMIBKHGp8JhjmOIfByMJ4pnwpzBN/5/MYyJI1nqfxKTNAhrnmkntrPmXouOJNB1mXvMbKVvuQ38WHoubYlWLSzOO8oS0FG0CbwEvPmDQ3WmsAaIHHzDVjU/AhZPsnnKFJ00k+o3tynSL7jFEyxLiD4g2yLWOP71pjvUOKMlUCIN7MoO/ZdPybdcEgcXlNEWnM2qCbte5J2lKDvFVKU1auzNowM2bT8wt2+/Z1u3J13vIj5o29yEDrtdrW2K2b4dha1vbWt+ynf/YT6zZbNlYAeCpbpTRumzu7zvXYyw7twrWL9kc//oH93o+/b8ayjpgNjjt2RKbW8xX70//nT+3XH3xsB7s1L70mO5YvSs5xBjCajtsN53Z+59tft7e/+Q2jvBqwt1ws2ZPPH9r7v3jPDja2bXl5xXb2Dq0yPmEj5RE7aBzYK2/9jv3X/+0/MCuGs6NVb9jq82U72N23hw8e2qcffmY7m3ve9I3GMbl04H/FOIP7drcWmhbOLszb195521588e5pEMGdoFTam6f9u3/z72x9dc05MScqVXdCJSPIwOzigv3+979nN1+45Q3C6Fh1uL/nQO3W5rrd/+ye/fq9j2xv+9CO949semrK3497oHPy5YLdeeEF+/q3v2HX79w6BYXqe3v2+aefeSZZbY9miCEzg4aNRZr39HvWTw/t+t3b9uM/+Q+cI5gsNECR7a0tp8bIQ/WQStsHv3zPx0C2LRlpgCAYqru1mnUGPStXx2324gXbO9j3BmhYr+1G03qNpmXgxk2nvFEU0WjOYM5sgkt8IXfMJ/pZWT+cxUSeAj1MAKLrzWPnoXVjbvSsoUmz2/LYwcLcBbt587ZTbZG9iRxAS0E5N8AW/ONXrl3zfQLnLny6ALnKAuF7KGU3d8YpTb+4eNH5fSmVrx02rDo7Z3/wd35guYlR6xXMZpZmLV/KW6fbtMbunmU4h/frtnz/kX3+3sf27OFjS3f7p00fAZR4Bl/w6UIFUm8cOeiM88meJfjg+3dozo2Kdp4oV2yeEvSxUedipXEowA5AJe9DUzf0QDaftVyJDGroNLIe6FhYvGjf+/7f8uZ1PcohLSld7fastrdjn398z/6v//1/c+oZ+KnhQEfOnf90GMCL9Z0Nl9vbL94JTTzIPGy2vXGm9QZOzZJlpL0g93BgEyyi7JU9if6qlsqGMQj1DLJXOwjUCZ5FkzRiHK8EbmDKVXf29t2xYsRQH+DYQtsxU522NGeE2xQ5BynRAx0yQafHvBICEG56ZsqbhR7s7tmvP/i1Pbr/2LbWdmxkpGCz84vOMc04en3ovo69suPGzcsh+/TCvIOOcAnTZBDu3o3VHT+jnAN6fPy0qY8HkuDmS7iiXae2OiELmEy0AU5Dxd/L5dqDjQHcPLO/QnYWsg0wzbpylqNbCPh4g8p8EqDpBGBgJBuaMgO8Otc8nK1kv3U4K4pWzJJJGAJr7UHb9lv7dvuV2/aDH3zfzxL0Phm5ALh8Z58QLIJaAuqO+iGUAPQOyFt6ZGgj5azNLQLQz9lbb73lwCTj2ITj+/MH9vDBI1+vbDrvGc6l3KhzSqMPPNBCJut42aoTlYQnfPL0zNrZ2bWVlTX76skzb1oHndHkVNWMQF2r4fRKF69fsTffft0uLs5bebTg9Dud4wMPrhEAOdw/sJ3Nbc+AvvfpF7b6bN3B0JQFkG1yas7Be6d/ygWQ+/r1azbBc1ID5yl3rnICAPWG1fb2bHJi2qYnpnx+CWixR5kbOOIB0zlDkUs/a6FC6LW9+oF1X5ybtcULZCJPOY0OepUy4ODY5j1T3EFuM+d0Zy/MzUx7liw831dvXHcAcWV9xZ49W7blp8uWyWQD3zP0LchALmO9JJtVds3C/KxdvLjowRQAaEAFGvftbdVtY33HNje3/LmVsepp5QrjJyABRQQUNleuXbYbUBAx1nzWsiN5DxgRKPjg1x85HQxBmoX5CyEDrm/27Nlz29zYdsqaXJaGVgUrF8tuf3KPwaBjsCgBBhGAfvX1V+3VN37HKzwQUrLfV9eWXVcf1va9igV5Ys+QwX7UaIas47lZ+72/9fs2Ol72gIgrfzChLhUAZvvbDfv1+x/buz/7wI7hgS6NOcf94cmR9wJIZ3qWGvZsde2pra89N9K0hwNK9IGV0z5eGnqhl1hz1hIO6NmZi1YslC1fKHvQqDMY+vNnL8zYxHzVihM5O2zu2Ob+mnUGDSNhczCAezY01AuZWqF/S2yHsof8HEyAK4FrAjXkT6VOG/JR8VKwYu4MzOYe0H3Jx0CvFEbgbR9YtxV0i9uBXiUYqlTo34CtjI5ARrAJGSfc+djfVEtx9gYe7I7bQOdtytjH0XvEAIdsYPdF8dmjCkT5C7LnvZojylQ+n6wl21+ZaUr0EgisZwkolI0sSgL2lwAM2fvKJGWueT8+q+xH2eb+3HTK9XJYqLNMbvkcp746dATDM65YgRjBv8rYWIk5Dw3dsH/CfIZ5cZ98JGujBRI9oNAKf0cO3efon9EB4CvIr9Cz0Sk+v4MkmJkER7WHS2QfQ2PYD5QwJPogm7EfJJ9DMnoKqnqG9FmzRmELAkklzzFgJV9Kc6Q592BIs+kyKdtLAHaYp4DnyG/R+2HP6Tnxd/masiVjwFN+Ou/hZ1lSmco1yvznXUSrp/fmuzASYTjoWb4EmsUgqfwuyajeQzqZ5zLXajSozFzhT8IZBH7q3WOcg0CtmodrnHyeIC5nlvAbBXK4Z+z/noHRAPRqAgnQB3gaMqf5PfMkvxt7NSQsUWHNZ0NjVgf6kv5KAic118KmYvxEWI4ASq29sKoYwGWtlCCpeylAJJzM92viBwMcCsMSgCsAWvtKgKZAYq0/c8Y1fF54kfAhxs/zlBgm+ZVsxtiM1k+c0pxZrFXA7QLwLVtPsi6sJwaxpadjXRdsyLP+ZHFlge7Ne0pO3YdIMve1B3k2ySiSkVNMIupDxxwwpvN/073iPS/sTDgDayD8Mp5rgevCY4THMZ74eb4uCb6Cf6js+BjfwL7SPvN1TprvhvUKFT3IJwFA5JdEBpQxCctevdHrJ1hHCIKqb4DopzgTg7wFnEvnwCnm+j/9d//l8Dz4KYESAH22yZJ07ESIGJzAoXhxFCXVYSNgQIIfK09tqBjwi0FSRTFkQMQgo4RWQKAOawm1UHcJsoDXWLnCgxqPRwetFICEXBtIB7zuwQJIaUpB6vDRZtA9Nem/MZ5wVv3GASEFy3Wa+1ODKYoQKaISj0nCfnrAJOBiDI5qvnguP2sDaaPGmzdeH43bgdsk6oOdp0NF4xEArXWID1QdApIxKF4E5usAjOWRe+p5MVCqtQYwc2AqyYLWXGtMcURK76W19ChX0lQiPmC1fm5s0UzFo+MBcOc/RZH4HMC0nhnLUciAwIkKUWCB9DJOsPDDXJjz8Apgl7LX+8iQDFJyxpPmMkJG8yBwo0sGNa8oVEUmJU+SM8luWNtAnyF5keEWHLpA6xHkOETNeI5+58ZpKhj+Wo/Y8NKe1mGk+dEedqMDgz4pbYv1jGQiLi/j75IBfbaTlNDo85pnPheioSGDXIazZFzjFDDOdZJ1xilebR0A0h1aJ8kxGUJ+r4Q6gSw6dDTZR1pDnC+yloa9rPXb5B/TMK5iucKkjVbn7cLly3b7JiXQZecY3t/dcYe702ha86BpI8OUFS1n22sb9ou/+pk168eesZsfKdhEZc7f88vHj2yvUbOpxWl77e037O1vvW2V6pgb3z43w4xtrK7bv/3Jv3Uu0p31HTewpmcmnbYBTlTetXF0ZLv7ux6EvHBpycanJkOQbDD0xly9ZtdS/aFNj41bt9217Z1DW15btW6q7/Qd/ezAHdmlpUUHI/2Ag5O+O7C97b0kY7JmBwfHfs9248QpFwC9oEgANCUvBqRw4eIFu3Pn1mkggP1KZhJAEuABvLdQlXjpdNTAA37j6dlZ+/bvfduzuKHSoNEc2c3rayv2+Wef2qP7D7zBWPOk59lJOChkV+BgekduSpqvXbXv/sH37NrNa65jlpeX7XC3ZivPntqXn3/hjaCOTwIHWgWaBRrGMFcjaZuYmbbX3nrDFi9e9CwBDFpAqd3NLaf5GM0VPSOt1ew51yyBOOeyrUw4gNce9i1TzNv0hUUbIaNikLLd7R3bXdm0Vv3YUm2u63q2hQdLAKJKo57txrq2e10HWspjo7a3v+/jn6xWnbuLBoqcW7wjOe8ACJzRlOn6+THoe7ZyF+7Y8Um7dfeOTVYAjFrO08xaQlnhmZX5EecuzSYBrQA0HztIS4YflQPjkxPOZ9ptda1SrtqVC1et1WBO6lZvdSw/XrFv/+3ft7GlKRtWcjZ1ccoKY16+YeWsWQ4/uzG0vedrDkB/8u6HtvwErtcTKxcLp1zhGEwA0DwXGgQ4emk6FgD4kBF6dBgyWzGk0sOBg89QhJC5whfAACCuN+rsdzxLFYCvNF4OjUjJkkqZ3bx1x/72j35oV2/esH5Cw+QOIPZAm2Zoz+xf/LN/bh/98lc2mi/aRGU88JKXik4zw/xAvXD1+mX7+ne+4VQuzBt8xe/+4pe2t7VjKbJiml3rnpxRRxAYcD56G/o6jxdHPaBB4zdkr0tlRweu6ZbrdKoGAL8BHqG5ga7HKUp6XXINbGpy1vm+J0bHPDABZQ4OElQXZFU2B22bmJvyaoKlyzQLm7ZyqWhH+zW7/+kX9tkH9zyrdzhIW75Qsh6UQ5Tj4hhCLbFA87ab3jhuenrKuq2Oyw3N4x4/emaPHjx1HQ0YhnMhWyQ0QTz2DOizsx7QBzy+Z/wvl6IpXcjKlp0Yn6Psd9aRbG5AAl/PXM5GK6MJYJm1makpBww5g/u9lC8uOoWgkIM1lADTyIxgGcHFJBOa51H+vNvYtaVrF+0b3/iGdTstr3KAc/9gLziwUABQPYUDCh0ICQ+cFbwz1AV5AOgL076H3njjDc+MxnHfWFtznmKavrFP2HuA9NPVGc/YZ3xbVFQ0aUA34nr8jTd+x65dv+LrR5Y2vNEfffSJN2Ikc9azpccrDpRBs0HDxMt3btjX3nnLrlxeskIh693Na3tbdlDbC1zQRw2nP1p+tmZf3LtvGyubDoYTeKa/aCZb8Gx8+MEJYHFm3Ll70zOgGQcg7QcffODBQsbUPmk7gAqAyZmLY4Qs7x3WrdXvegVEthiyNll39DHUNuhdwMDR0aJniSOHWZy7VMr1G/cCPEfPESwY9oZW29/18wquaDJ0yVC/duu675XN7Q1bXV23jeUN13kE/wqjRT933A4YDpPgdLD3qGCYnZmymdkJuj04sIsMb27sW23v0GlSeLay6MTRzzmK7bRwYcHu3L1l169fdbCevakMTGzIDz/80D7+7FOXE7KHSsVRHxdzRgY5mYpzcws2PTntfMruyOfwxwZ21Kh7hQ3A7fWbN+zq9aseNHMAunHk1FVraysuVzQjBmxGFvrDlO3uHliDvgq9ri0szVmxUvIATaE4ajbM2tzMjHm+RMfskw/v25dfPLStjW3XcQCxtfq+B4MyGQJ2fdveXLXny4+tc3Lk8uVUCKRTOwCTdZtFNhhZ/WQ/o3vzhaJz4aO/oLYhm3t8rmK5sRFr9OtWa+zYMNOxbJ7y/V4CQA8c5JYfKP8htkW9+C+xb2OATfZfL0meoJrSwbOR3GmiiNuYSWYnZwVf8gW8woHMUE/mCFltAuIEhrgsJnSR8mMk17Ir0Sv6in23+J6y25WVy3NOMzUB+CNKTPkLMYAs/4OxyHeJQRPN15kPEAB9AbXyQwWMyAfQOiqjUXa2ABqX8VbwH/T+8ollryMjnGcAgbHfL/+DrDv3mwdnJeCy/R1wyQTfjKov90MSjmVxPHtSXbJu/J25YG5OwVBsc0+aCvcRYKZnAEC73AzOuJGZD382gWlPPgkZ8vKzYjnTPMdrJPkIsjESqKcSv1Jzqu/yoeSra25j/zCWN82v1i8eV4w/nOIc/TP6RPmX8kFjMFDgZIwjBH8/0CLG/lTsJyqTlL+LjoXPCxQm4BfjNZIVyRj7JQagYywBX5rzQHIp/y2eQ8mdZFv74xRjSM51JSIpU1/Ao+ZJ2EGcgKe1EBYiXEH7THOmewuPko/OvZQw5b508p/WQWM/H8CQr8/YpPvO5DUkQMmnFm4hUNUTExJaIZ4jf1nJbsLs0C/aD5rP+FnCFmJshrWTDlBVhEBwzYHWWuOTfEt/akzncS/tWe0DyblAWK1LvD9i7Eo6VDpG70SFqWRaek7P5vdaQ+3fGKNy7ICc3YTBQbKiMUoupV+1XvxdgLKAbX6nd5SsMicCbHUvBSiEhwrfknye10GnzTuTgIAAe+kl6dXTYEUm4D4Cq6FPc32QgNEjSQ/AbCYEErAXkZ0kj9P3NWMT33aiGpytgGcIO9I+TpEBLQHXAjA5EgwyqGLwRZOpyeJaLRjfJUghOpYQ/ycLpHvGypiJ0CJrEoXo8zlFtTRgPUv3OK9gpcD4u8AlgUVn73SW4p8kGv+NUpVTAyWiF4k3vJQ+BpayRaVg9O5abM2ZhE2bwAU34aSK7x0rSQljOGRDhEr38wM3AqS1OTT2cEAEeor4/ucNsnhc5w8dXa/nS6FJSCm11fvqb1KAOvilVPR3GWa+WZx3PBh9krMYZJQhpXFJKehe4viS7EgB6oDT4agNy1gUbXUHIOlKLTmKlZa/+zDINH/XejpXoTJmuwGY1oEvBSAAmvFJnt2odKchcEGH74Frip/dqU3WWWuig1BrqvtLDgCgBdJKrjTvOujOy1O8n8V5hrOoA0bXKUsgyFlwzPib5J13zrhzcdZxO5Y9jdWBQxpUJfOow9CVXC68s2edJZkaktXzxo7kXcqS8QKi6BBXKZrmLpTZhEisjAPdI8x9KP/T4XWqFJPu0/E+OT2wksCLjAQ/iJPGXZRpwV/MdcfNUIric2UZy6bylhqQvlO0bKpkuREac41ZdXrJbt29a7dvXLFC3uwIXtSdbc+ABmjsn/RtlIZPqZxtPl+1Lz6+Z7WdXeu3CZ5kbWH2slNAPHj4pW3srtvoZMXy5Zyl8xnPYDpqNOzWrdv2tdff8OZX7/38V95Y66BGeTCl82XPBgx8mUN33qFRaHY7Rll8qTLmzimlpmSspQGtKlW7MDPnmZO9/tCer6za4+dPrJ/u2chowUZKUNZkPbulWCh4E7p8OudZz3B9QkMA8EpZZOv46DRqSqMqntXtd93BxzigaVMopQ6lntVESQAAIABJREFUnjgqYY+a0WDo8DDwQVbLgaKCBm+1w31fhxt3btqbX3/Ls5kBD2letPz8qd2/95nVtnd8LEf1E2/sRPYwcjVRhauy4DRUlalx+94f/oFn+PK3h4++9IZijcO67Wxt2xHgVhfaj7ZrccbutAAjaaN32vj0pJfGEwRAznBucWi51rpDp1BAT5DZhuwjY4USjviIFSpjNjE3Y1OLc7Z0+bKXpdOY7On9h7b+bNlqa5uehcp1Au4AFwDtDuo0j+v4vQguwK3tAE2xZMUCgZC+6z0oeAChT9oNB/Vd76aHfiYd0ATP+lYeHbcbt2465yec4cjOoE2GaN/2dnZcb8ETDQWDX09zuVbTAwmdbtcOj+oOdsCL2mkPbLI6bZcWliw1yNj27p41aIJZGLG3/+CbtvTyDSvMjll5rmDFMTOqWgcnZumWWb5t1jto2PL9J3bv/Y/s4RcPrba762Xqo4W8Z/PjzO0d7jnlCSXeUzPTtnTtkhM+4phurq17Yzay4igHb3kzvX0HoJ3PdiTvFBVQjNQO9pwvuwp4Dn1HMe8ZeqxRp921pStX7bu/93t29dYNz5pEPo9OGp4byplGsOinf/avPFBRzhcdyCSzkwxP7uMZlqN5u/Hibfva17/mtCToEjKw7336mX30/oe28XzFOo22NepHNj1Z9SzZFhlYNvDvAEvpft8DDwDbUKigYwH9AT7ZJ5WxMVucm3dHzUtK64BlRw5Ss/jF0bKDW6NkEZOt5/ZEygMQDuKX8jY1P+3g89zinJVKRS+qpzT16eOntv50zZqNjlNDtDs9a3V7HvggG3aQ7tvkVNnefOs1u3nzqtPDAEAC0rIOjx4+tedfrXn2jzJQ2A/IFMAxAC6UBt4gs9n0cQcKrHB2Bhs05/secD9kQgdbh6woPg94R7M2LyccI+uz4kFhMld4T4IyUO94M9ZhxnUkWBO0JEG3dzxggZ2HfJCJB6DstgFA5KDlDS5pEEljt8BBfuByiZ2AbqUaiTG1OoAkZNwFai6Aw1RuaNWpMc9OvnXrlnO6a9xkq8LpjX6pH/DuQ6uWJ1wOoEthby2vrvs4yC7/3ve+6zzDlEXCg7y3u2+fffK5Z5xbLwRVx8pwFJds2O/acavpvQJefv1Vp+Cojo96wH1na8v2D3as22565vTKs+e28nzVnjx6arXtmo2Ojns2a6/bt/2DYwd0ncO7XLS5xQV74YW7nm3MnJMZ+ODBA9sk8/boxBqcad2B6372HNQ/BEPqJ0dOwXNxacnmly74OnEWoSMf3L9vz7566mAqFWvwZTMHfnZb3w4OD/3MUgaQ28cDs6Ojug27AJRpX7fZ+TlburLkZwPyBY/5+uqm60a4nScmq67/3EZIsiTJPIaD3KsMSgUbKxU9JZhMS7KvtzapKGiccekmexA5JfMN3c9ZSGbz7bu3HQSHAoZnuEzXG75fv/zyS3v+/PlpRQ3AOjImmV9aumy3bt6xhbk5G0nkB019VK8FAJqqDfp5DAhA0XiSrKuOO47BXxh4lvf1a9fswsWL/jsqUnZ3DlyP7NUPvOIBc441XLywZBMTM873nRpmrVqesvv3Htrm+ratr6z73mTdsT+HKbL9Tgir2f7elj1+ct8Odnc8c90p8jhkhjRxJXMqUE050DFSsGKh4lnB5fKY68chGe/pgY2Ol6w6X7Vhvm+dVNOOOwfelZkM6P4AeqihO71Owxdxysrn1O8AoGN/Q36jfCXx7nM2x0CaOIe5nwe3hoF+4Tdty47lRgJ/sipN4+xWjUXgi4C92Ec9rZyJ+GoZo2Q59rtkI+t5fI7gduxP65mxP6IqUj03tqtjiogYtJYfLzCRzwm8Zj6VuYfO1bOUCS2aDx97lIHujkLiK+hZQ0+iOfvv1A5K+HhZX8YtwEv3wF4TOMnzlHAEKCx55zoP+NK8Lqn8paeD/Jzgx4TMPfmH8i3ku6RSAd+IfWgBjg7iQMvRP6sIZnwCpCQ7wh/ks8qPYsycQehl5lv+j3yo+PspQJTIhsbLOJXVLr859tH1rPPYgNaBXgzCReJxSQZj8Ff3kA/F5wM1ZVgjzbNkNj6n+bvekWdrzNj8AjHjd5JPKHBe94z3Op/nLIv9XAV2hJHwHF2jeVHww/dKwu0trESyxt/07tILcdau8ALuJdtF1+pv+q6sVL2f1lngvORJciLZ4/Pan9IHwmM011wTYxb6WftTaysMAllTPxnpKq6RbtO+Z29JjrXeWmOu0zu4X5PQKEo/MEZVqmkdlFEtIDXeI9xXwDdzpoxn+exx5rWoM3iuQFLJinBLrtMej3GfWM9IB2J/xPpTn9E94j2pd4l1GNzlmg8FEMLZe6YztI+5XsCvghRaP92Tv8fngwID8ZmgfapARFzxoPXWGARAxzqLZ2mtsLHic49DVfPNNVQMs1bkVTm9ChW14Il0uwLPyoQ+XiEZMpyRfCET4WxQn6+AGwmg5rO+NwGg/UY0YBFnnnMjBcOF1GkdarGS1u8E5umlJBRqhqaIryYkVkpyIiTgErjzix4vWqzEtVDasLo+Fm5tLC2wNhjXOHKfDqnh8UEfA2rayBKU8wJEBEHKK47G6PA5P8bzxgLOvt5ff5PiiucnVvDxwSSh1vxK0Z8HjuNDJr5eB7o2XvzM2OCSkJ4/iNXtV5uC+8VgcKx0NU9SGP7vpDRI4+Dz8UHKZ1gzralklHUJaxEOPj1Tm1ElYihbvZuUQgxAA2jFJSwyrjRW8SQLCGYeZWC5TKQCfYXe+9SwwuB24yA0cZCRRplW2ANhA+NwS8nE7y2ZCDL6m+Uf8bNwMqTU2fRulCadZqVE47WX4uMeARAOUVAUhQ4dgfexMtN4uY65OR0DkEvUXZlrtB/5vQynGAQWiO2AvpeBhwj6eeNPv4sVfyznDrzDk5xkNcgJkHwHBX2WYcL8Mg7JkwInWvPYABIwHRsvWkcdEtxfZUa5kZC1RRMob/Lm9AchEo0Tnk7lLZ8pG7nMNig4AF3MT9hYdc4B6Ls3Lzv9Blm1uzTy2dnx8v1cL2slQPpm37Mq156v2S7gZ73uWWgLs0ueXQoADL8tmZqdYddpH8i0RA8D4Ny9ddcuLl6w/W34Mdue1Ydz7fLcaoTDAKeXgFq/a+nciE1OT3lZNH9jPx3WDpyvGFoAQDX4l+G75B73H35pJ92mXb193fYOara2uerZTCOZlGc4E6hoNzvOCSlAkky4xhGNnPY9kozzAPDL812mMmb5pCRNexwHgnUaHxuzVidkEPiY0iM2Vhn1zFaaJ9EQMDdasOs3rznQx/3JiCSzr36w7wA+69Jqda1ULDvXLvIAb3F2JO3XAx5cu3nDy8pHMhl31GkqloX+wPmgT6xYHnO5ZdwAlwBwlD+T4UpmLECGjB3eG95rAEUy89AjcO+qrAyjrU3wN5u2+UtL9uobr9v8pYsOyMxOzXoAYPXRV/bpBx85CAswhIHB9dqrgOBuCAy6lisVrVKtnAZ4AA07rRPn86LUmMxAskiYbwCZJs300E0jKTtsHDsl18z8gr3w4ot26eJlo1UQ8rm5smH1/QM7qZ94Jj6GRnWMEnZ4Ss2z571pJ6A/Ja/ZEZdRgLTx0arNTS94E7N9Gj5S4pzP2svffN1eePtVz4LOV1OWJlYzNGvVW9bZP7JMs2vpRsd2n2/YyqOvbHtty/cHWYitxokDrJWJqoMubcq/U0PPYF9cWrARAnuUhz9ftq8eP0my7ouWItP74NDnj9JpvihJB7CnggHaDppz0rwtXyyeOqlUCXQ7PatMTNqVq1e9kRuZ0i6jnvGXcpqcj9//0IMG3vCz17P9g4OQXVAuOb0H2YZzlxbt7W+8bbfv3PHnkxkL7cH7777nzTZp0tY5oQlj0QEkZ3ZKAxCf2PrGmmcAjo+Nn2YBAwqp4gzwk+AAmf39TqjCkU4A9MrRJDcF/zOAYtE5i9FtALLI8s7etlNCzM5N+x4A+ENVN1snIaN/fdMatYaDt+12zxrNpgdkyP4cwnWZNpuZHbevf533u+EBArLvuRb+Zyg41le2k34KoRJGlEnsBfb29NSMZwcDxJE5Tfk+f9M5A4DAvuIzznXu5axk1BFIa9hejWZ6UMJk7cLSon+uO+g43YHTwgFQERTrUtWV8+aAbjinQmASugWejb4kmy/YPxkPhFGZ0GgdO8+uU5zQzNX5mmm2NnS5BGzTuXp8FALXgCK4vs12w4bZgVMOMefwHzP/3AfwGloKgmRurJM93e5aMVf0bN3J6pRnvG9s7XjT1NFy0b7znW/a195+0ysZdndr3hjv448+tefPV6zfHthYuewBqcnxQI9BkHTx0mW7fPWSXbm0ZLNzU5Ya9m1nZ8P2dnecvxguZRr9baxt2sbGprWO4VSedr3Puq9vQqHScZlkfQnYXL91wwFXgHFKjDmDoB46PjxyGh+ngOmbny8EYwjWsc/uvvSivfr6a86nzRlNgJSKgo8++MB+/eFHtrG27nzggNfIJQGmo2bDgfjtPaibch6IQhfgWHE9Mk0jLZ5HBvnkNM02s66XyFoGgObUI4McENoBzUwAHxyYsuyZnEB5EIhiHThCftY2thw0dnqWIiB1KQSB4DnGdhuB4qViS0tL3giUbHXWD7+KbHjWmWDB48ePrX58eArSEGCST0Jw5e7dFz1AQSASueQMQdabJ8d2eHRou/s1qzeP7Nnz57a+uebjx9ZkrpAtgj8ESV68c9eDYA7KdgdW2zmwTz75xLZq27azX7POsG+F0ZJduXbDbty4bfncmBVHSlYenbS9nX2v+Nva2nHQPZcjC5TzjWqMHWs0oFnZsWfPH7kNg+0LkBusCm9fb9l0SAbwuU1lbSRb8gxoApjeg2AkZ/3UwHLlnE0sTlqukrZepm2NLj0LOmYZKCLpUSRu5wBA60v+i2xAD7b+lgQo6Q/0IXsWAFoArzv77luEIBTrCW2NnPbYTqRJrGQF/RVXO57KUEI7KIBE9rJ/TwBy+bWy2UNwTVV8gbuTLyX+aGzogBiw0PvrGYyJ80B+93k/UPeNnxuARZIIQvk4nxGdQowB8AzxJ8vG0Wc1/2ouKNtZwJBkm2C91u/Ur0h8wODThefL5wogSPC5Tu3rJMEKu+0MTAnyMVIICS7ye8hkFk4QQOsA+MR+jXxQvrO35TcKxNE7IHboS/lvMYYiP1k+iXwbrSv/Dn5aoIBQco58PQGMurcwgXhsWhv5pvHz/d2TrHzNtXxKyb7LTXK+SF7kmzFONRDzvZrIsEBLYUacmbpfPM/chy/ORT6rf4sChWvwOWMKUl0vWYr9T57LPViDGFzkzBHoxTvE+AT/5uzW3DEeraHkhP2nfSlgWvtJOkU+ZxwE0TrFQKgA6hgAlW8uTEtYhEBfPTP2KXWN5Fvri+yLU5exaE7kW2v+lGWqwJcwE74rYMRnhBPo2RqLZIznxuPWPOh3ul+c9Kc1C8Gds70mG0iYknSyZEOyKfnTWundhI1oTBqjdIbWTHv5VP9E2fn6Hd8lYyRaxOsVYxfClGI8TrpKewJfR/IT60Z+1n7UmvPcGCvRHufdYrlgDNov0pvn76X5khxLHwqflHwQgGXOFMjR3lESJU6Wfuf7OBX2ut7Tz3D2Ks1+6SeQUGkAQPs7Js1DqTDUmvIu6I6w9xWcOmvUK3lz+/t/+e//wZCHxSBQLGAoWS2WNnh8WGqCmACETgIjAFpcqryEIgUSLgbCs+IJ0CJpEWKDQouig10bToshw0YApxRWrFCklAVuDZ0bN2QXSwg0H7y3EPtY8PjZDbhkgzIeLXx8jzMw8jc7l0oIfQxJaZeeqfeOQT5tiljRazPpoAnOawBuBMJqzuPDS5tE94/XVPPI7zQOvmvOdAhpHGEOQ+mTDlApT+ZDQu8ATat1utaae5/TJFok44r7aHNLOfFdB5+UqdaWA5x30SbWAa9IqLKD9Z4yxLiGe2KgC4CWASpg0qOOcPVls6elEDJUdD9vupRkL0hWwzyJLiMcmlKgZIWEdUqabyQHuORPsnFeFuPxa/8EQyrMrebPHY9ENmM5k1LRWLmW946jUjI4tf9jo1UAtORcMoCjrr3x2xSt9iz31s/BsAuySsm2QGHuqUNee1YGRSxzOsQ4jMm6i2VO66PPB07sEI1kPWUw6711eJzJUzA7BATICNFcxjqGazCgceRKZCEmGezivMPJJIOCzLdMumCFYtVSw7L1OhkrFqpWGZ+z8cqsXb1y3W5cvWCFrNnh3r5t07hpY8MBtmwn8C4d145tc3XNGkcnDtiS2Uc561R12ht01Q4PvIlfvVEPGX+ZwC2HcesZ4qm002xkUxl3rsggqY5PJplQxw5Autxz+FE6i3NZLHgWMmAZ8wHlBYAdvPeZodmFhYuefelyNOjbUevYs34BMvdq0GwcWCYpgSRzDbojwGIOptnZeV8P7sWzyZbj3xxKZEADigEcAoBwWLKGztNJAXS/b1U4f93xpNHPsWccOk1MKh3oH6Cx6LVDEz+Q/QxZF02zQc9yZM51OgYglErTXGTUZicB0vt2UNsPFQu0UBr2/Hoc4/LoaGhCCvCEYwS3YePEm2mVyhUHUliT/cMjpx8AkMG5JQtZupH7koXsYFYnNNgCXCALVZQ5x+2mZ1JfuX3TfvDjH9rVO7cCJyrGdbvrTfgefHrP3v/rn9vjLx96RilyhyHkeifpKwAAyFpcu37daQoG/Z49+OK+PXrwpTWPjh1wnJqsekbfSC7tJdxbO5t21DyxfLFgrV7XGwW++c7bzsV99fI1y2dzVtvasfd++Z59+cV96590Ld0zn/NcNuc86GTlkwXedRoVKCECRVEmG7g/R1I5Gy9POKDepVFaq2GDYsZuvPqCvfTO6zZxecZyE057bkfHx9ZtnFi7Vrf0SdcGR00HoMn+7jY7ThfRqNU9mxaZK42VQwO6QtZSI2m7cuO6Z+0CELeaDVt++sy+vP/AdjY2LZfK2Mz0tHNCO691OmWd3sDqNIvc2/MmjNniiJXGR23xIo3LUg7IAVQCitX3D12+x6oTDnpVEy51KKUoy6Dx4t72zikAjfwAQJM5SONEwF8A6NLEmL30yiv25tfe8v0KKIVT9PD+A/vFz39uK189s3wm66A2Y3D9lc85x7U3d+t1vYrBA/0JF6rbWe2OA0/jo2W/H9UHrjcTrkwCLJ6lnEs5EMhZjTySwY5+YE+eHNU9g3p2atpmp6cc4GVf0KANcPdwf99ODlvOccwGo5nLUePEwT3oKZCrQA3xql26vOT7h+xzbCrK+OGQ31rfdfAOHcI+B7CUfYU8X7t63Ztgcg2gMXQUu7u7Pj72PTy5XEvjNgBy2QPwsuJc1Gp7PhYaHN6+e8suX1ly/ULTNwDteu3IqTGchz0zYqOjZac4ALTnDCHDqtVq2gHBpVYr0F11+w6osuf366EDOPN3dHTse3BuOtCCICfoKpWzIlv8uzQK3U/eAz/QFhFUYI1c10DhlGQ+bW/vnvFopkcsnyt4A0MPEmDgVypWO6wn5cxdm5md9IAbIDvBxc2NLXvy8IkDhlBw8D6FkRFbmJu30mjBM2/LlapTMrC+NKuEt3t3b9MaR8xv3TOOd3a3bWtjywFdwPrp6VnP2ObnWi1kqlPtwNnIXlu6ctkzlGkQRoWK25y9wG8eMs4GToXjgYqsuZ4BdEbXvPTKi1adnSY6TnTQAzlULnz68Sf2yccf28qzZZ+T6alZz2Zu9doOvjY6J3b3hRfsnXfecf5pArRQFqGnlp8/92AZgYFiQrUTuP7JYj7wbGsakhJoGslBWRXOO/jKu+1+CCyetL0KCD52dL/zpHe7trO36+cNFR7ch34IrCHUI8grgauZ2Sm7dOmS6wn2pkAp+RaM5enTp7a9u+Vz5ZUMhZB0AYUSYP616zf8HjyD33tAotOyE/TV7oatbW541cr65oZn4MPND0DtVEv0EM4XHAB/9eXfceAemWUs26s79vN3f2n7hzUbZFJO+0Qz2SyNMidm7OKFq54JnUkVrFge94oE9A77vNdpWzbdt3RmaBvry7azvWat5oHt7rKv9pwbkrnq04yZEHQqJDmhY4KPYd7YM58bdT53AjNQmPWzZtlixuYvz9n4XNnaqaYdtvapNzDL4q91PHDqie4J+HjePzv175Im3/Kh5FvIHtZ6COwR5YbsXIJX7hv3g58hUILfORicC/a2wKfYFtVnQyJEyMIVcMJ3t4cHZ9lyAvXkf2nMMTCnBC8BqmTzx76DADrZv6IK0XNlV+v9Awgbkn5k28qn53fyieIsW/nLuk6Vh5oHvivxTCXeMegT+5yBy/sMRGdOoUOTP4t/KTCF6/z9EzCU60i0iIGz8F5B17mvk2TIY6MHsP0s25m/n1F4BP9f+INXTSR+vvAOgfL6va81MfekclMyI0BUvuhvvG9iS/MZ1gYQVolD8mNjQIozTrItjEBYjXxY/f63fU4+tHwvgW3CD/AhJJ+6n5K7GJcn1SQgnsbMvZhz/kbFBf+WfOtnjUn9GSRn3EOyIb9aPZI0JmEA3Ev+mb4r21Z+mfatg2FJEqV8Na4PNkUIHHvwIqm21vXY85qTU5k5RymprFvtKQfkkmSmOLFKdAnaS3qGcKTYh1USFL+T/8s4YkxL86H14e/K+tfcuAwn7ySdoLlm7mNdIhwHXcUZKp9Y1wtX47nyWTjbpV/0PtrLvJcym7Vf9RnpAD4jjE+yIZmM9an+Jn0uXRTfX779eexK6y3513jj+dZnpP81TioB4/WSHOvzSiqVXojxBX/nRP6F/TA2zX8c0IjXId4v/N4T8SIc7Ay7OAsiSTaEa0n3Mgb3VyPud+lhl/lssCNE2aT3kl5R81fJGgC03jHotRBIAoB2/ZfoRfx6P68iAFrnAt/Zp2AP2Cjh3iEIyPOl77B7Uv/r//DfDOMF0+LyguGlVcJ1xqWlA0rAsV5KUQ8HFhLuWCkFTbCAJ20GB3EcSDtD/fVvDViLp7HpubHQx4eonsW9mTRtTG0sAbTct0VH86iraGyoCPg8D97FwiQDRsCfDBB9RtfG7xALmCg44o0RA3kSDG36eBPKoNEcax31zFihan7iw1ObPVYs8Tj19xi019g0T91uoFpR+ZXWjPlAADX/HASSD43PDZwkLV+KWGuvjSkjTgaelIwUAhlvkkcd/FoL3UOHL/+WscAYfNNmz7oFC/yMDQ5xQKvMS4pRCoGI+nn5DPshVA6IU/n08MJjDlvc/58MKcbCs6W4tEa+8ZNMHH6nwyncN1QtiIJEio8DinmXgxHLo2RJ8yUDk73Kz/GhyHj5/RmAf9YsRXPne5e8yCRiJgXEtVLIkocw1gAu6Gc+RxPCuIRJQZ34QNLztP+5Todxs3WWIa73iw8o1sEN0cj4lxxobFynnyXzymyWLGh/cm1sMAPW4ojjQOkaGSwy3FqdgaUzANBTljYy8lHO0zY1uWiLc5dsbmbWFuemDNaM+t6urT19ahvPnll9t2bNg4YV0llrHre8AR3ycnxY93JdAJORTN4BaEA/jAUarHkTvdMSxqyDL7lMzg4Pag5+chgBhAIkkAXMOwGmHRzWQiY0BmcGKoWGg9BkjuFgA0DAxQnwCnhSLY2fOgvwRnIN/J1INmPAcfcy7ITmhjUAxGPt5mlYlgSbAJMwQpkvBapoNBUOsI438zo5BuwN2RSsCcYV5eo0heO+UA74/u10HTh2w8GGDqzyHhyAPIOSWQeR2sEIwz2ncdri/IJzXG9trDuwBcjnZ5JR6Ny3malpd/7J/K0fHThXLKAK4PXE1JSNT0w6LQLv0hd/aFIZoPOG57nsJI1MoCKYnJryjDPvNt/veVk8XKi3X37R/pP/9O/a7ZeXjKqmvd0Tq5MR2Wg5BccHv3jXHn1+38E/5qOFHiZji8xrgO+xogMyL7z6st2+fdvy+Zw9ffzEfvmzn3tmbheKkdGSTVfHPRMaQ2x5fdVLsaFQIZP2wuVL9s3vfsdefPklbxwG6DVs9ey9X75r7/78XTve3bf8MGfZYWiq5EZnjiy2rI+B4CpBhLHxijfcouT7pN60jI3Y9MS0Z7s1rWupcsHmr1+yV955w+ZvzFl52gyzZW+vZS2Axt196x+d2MnOoW3C/Vw7tBGAbvjrW73Ajb277e9O80KoU7L5nF24dNGbUCI3cGM/e/KVff7xpw5EpwdDu7J0yYM4fk72YSkYOn3I9kHNs/mzhRGbu7RgU7PTboix7wDOjut15z8H3IG+gsCIAu3uGLQ73tDyYH/fwXGMQAcFUynnYIYuIFBwFB3gHpsYt5s3byYNQYOBBs3O5/fu2erT51atjHvWJRnwBAf4e6N14gArVCuU1HuQYTBwHUDjO7I+PdM9m/NgDcD5wV7NGq3QpNJ1dj7jzUPnlxY8cxXgCRltHjf9HoBt6J6Z6qTRyJD9yDsAMBMogR5h2A1nnZ//Q3NAjj2Q9n2Wd6Do1q0bnl3a6bY9F5J7kOW9v39gh7Vjp2Lgeg8kJfaYjNhLS5cdgGO8Th3SCnsM8BggrNcOAAXzD8BXHg2Z6tgFAMe1g30rlkZsaemCvfTqSzY/D41J08FBqCngwm8S3PCmYUGXo1tKxdC1foKsehoyHtb9/uwlgkf379+3R0+ehAaBWYDrUa8OwM4hO5m5kp2qLC3KGVkvz7gsBK555rLZSXRXHy5s+JRHvXIH/bC7t+ugCY1W4Ycm4MszCEjNzc/b0QmNp4KjwDy0u22v4IBjGaoGuJABfPEjCFxSEg8NBBmxZDCn0iMOFo+VS9bptG1za9X29nYciM0XwhoiUxvrq55pS0YwwZbJ6oRnq/e6ZgcHh84vzrwDQHM/qhH4Yj3d9nSKo6EHRbA1arv7HpDpZ4febJUGfVQCvPDyC54N7fZOt+fZ1wSJvnr02D56/yNbXV0LiQO5opXHy95clkaqU7NT9qO/8yMDjQbKAAAgAElEQVR77bvf8mBjb+/Qs6Xfe/dX9v6v3rOdjW3LZwAg4ONOOX3T0fGJFUbLtnQZcHjagw0jhRy39L3EZ3Y2d2x1edW5uAHDAUwB0UlcgCed7HMqbrgvazc5NePfCZQQ5IBKA9uAM1RNhdzGdUC+6XLCWU1VARnpbsMmdDFwXFcnxl3+Lyxd9EaeZJ+7vqfyp3lieztbzu/8fH3VezfsH9Q9KB4av5I533LADl3AGXbjxi0P1qCb0WUEJB/cf+j6brRascrklDXaHWuctO2k2bXFhct26cpNg695YXHJ35Ose/YiVC+EGof9lj1/9tjW1p9bq1m3k+N9ax7VHYAOGb5Dp7ZxoCOxF90C7mILh4bYo8hrElTJFrOWHc3a5VuXHIA+GZzY7uGGNft1I/I9NKofg30t+0w2eGwDuu2bFMDFNqkSQlgH9lLsT2aTxAy3TbEnqAZDVybNAmX78TwB0KoQ43kCM2L/TwCYbEgBlR7wB6A/rTYOILDsaPnG8u9k98uvc/CNfgCJfSufILbP40ZwAlP0PAFjnmjjjT8D6KrvPE/gRgBvg98RA0kCz2Lwi3so+Ugl3r/Nh/d9kPhDAn6ozBJoiYxjt2nO/dxKfDje2efRaVjOOIj5Ub4SYweA9nlKAGg1N5X/SlVXDCzqZyVWyc9U8oon6dBPoNP3c0HPkr+jtdFcaWwxdhHOpxAA4hwQiCrgVwlRvn+TysT/PxxBZ7nwEz4n4IsxhTmMe/ycgZg+tsFvJtPFYHqcGKTxat7RWTyHfivy2eQ7CWuIcZw4OVE9i8KYz7L75dMpWYm9qTnR/sVOiAF6AdOMR8FbzQXPRMdqDsO5GzjotR7iYI/nKJZV5FLAMuPTOwmAj9cqBgfj9dB6J45/4veHxDUB/FrfWBb5oIN0aqgaUanq88JHFKSRvPJ3jU1zJz0iUF56UJ9TklzAJQIoig+nvRmvq3SZ5i3eB3r384FWyZYStbQG8R4RNqE9r/kW9sE9YjnT+2sf6EzQ/o51g+ZBY3V9nXBAS2fq3sJ5dH3AdMJeQa40J/gZMeYl/ah3ReY0R7Fej3EEzbvmQ98V5JC8/obcRsIU4yqyDXgma0gwj5+5l2SLz0ifq0JFZwj+tOY+/O4MgObdyK3iey7pLQUHtM8rfn5yX/7N2nuCIElfnvkdBsx7S+YdDxQAHYN0muwg+FE0MSlVkfBJyfJggUrch5/PC4QmTyApE6KBaGG0+FIAvAjP0jXxBtYCstB8RgIjAyQ+pD0jKMm0loHgk0m5I92II/5ZPSMWEI1H49D88FkaHsVR6fhw14JrbPxbG+h0fpIMwfPA1qmCjDocy3DRZpRgSYAFpOsdtOG0TtqssSBjIMZf5w9jzVNs1EiQwvsHAFpApUBgGSEyeuJGlHrXOMKutZZyiJVmHCCRguK7b/J+yKDXvSSLfJcSVjCEf+uQ0CGtdTjdgBGfHJ/vdENZsrKiY8XoL57QGMSyEdYpBFVOM7JEW3Ea8Q+GowBmKTUpML2HDj0pPx24Aow5HDV2fmbj4+y4M9oO5cix3JyXBQA7ro8zr7R3OKhED6B10XydHdhh78XGhuZee1fKMD44JCdDMnKTJoEx6BwD6LHBERvHMsDjCGK8N8O+Ddn8sXzxDlqvOHrM+FSWJCNI8qa9o4PtdJ9gpPdpIFcJ5bPtULZ0arj3aWCStnSGTNOqZbLj/r0yPmuT47N2ZemaO/Oz1RLJPXawtWlPHz6wR/fu2eazFes22lbIkCnc9axKwBrW+cGDL1zGyB7CkYPLkPU6OghZdjKQaDAG+APdBcDC8dFRyIwuFUPzn3zI0AWABvCAT5PybHilvbFRKuXgFFQRZAuwjwGgKd0bLRUcJMCIhI6AZnOTM9OWzoRGgfznzpdnSAQHBm5dL62fm3Zgki9AHGULusF40vRy4empKZfNlZUVOzw4Ot3P2rtwqwIUl8plGyTlr4B0PBO55fAHEKvVdh2k6QJyu64a8XfBCYfzFyOEJlPONdto+DyGTIMAiAPaXVxYdAAKMHx1ddkBHb6Yy0Jp1MEhgGR3eggz0BiQcykVqifgfleX8kxiDACikXlL5i7Phru4O+x6NvnCpYv2R3/8I/va199wfum9rZptr284L/j26rp9+enntvF81UvyeSb8w20M7nbLS9rLE2P2xltv2mtvvWkvvfSSG6O7Ozv2q5//3P7yX/+580dbb2Az4xWrlEed9mNjZ9O2a7s2zGWsXK3Yy2++bt/93u/b4lIATwEPR4Zpe/jgS/vwV+/Z5lerlu1lrJIfdcDF+eoyNCcbeDAC53h8YsJu3r7lmYeHh8e2sbJhnSYczGWfd8ulLT1asPHFGXv9m1+zi7eXrDpvTl+yvTOwFjy+6+tW39q1veVNW3v81PqNlpULo96kLw8genISOIOPj5z6geabBEKWrl62r339rSQ79dCePHps7//yXQd1++2WVStBrr0UfCTnwHmj17Ha8aENRszGpsbt0s0rNjE96Ry3VBFsb2x7dvL+9p7TuPRbPa8skEPmDmovBNW3t7ZOecsBoAHnkM3a/r6tb236PFWnqt48DdCKwA96m+xbrq8fHHoWNffPJOWk7O2QQWDW6LR8jK+/9bq98sorLo8PHz60zz//3BtsNo6PLd0f2pWLS87XDui6tb7h+gr5zJZyNnNp2l5841W7cv2anbRC9/eN1Q2798mntrO6btl+2mbGJ6xSgju47AEFgH6e3Thu2hDKjb75/ZAR9psDpCOAKSmnAbh8ecnfD2PUqwegOjms20kDruq20wq4/CdUPw6CN0PwE+oCsm0rY+OnOht5J6uXsR57QCDwIwO6AayG8wIuuqF/JlfMePO31958zarVcc+aQ15oQnewc2DH9aaf443GiWfps4ZUdgBITk5NuO5Cv77++u/YW2+95Xr3iy++sL/46b/xQGBhhKBvxUFVeIE90zZpjBhsHXOwEsCub6xf4MhnzM1O1+pQfHBe97pOz8B78A7oT6g0XAdXQ5PG9DAEC5kDaChyBbKWcVJDUBaQ3/VMNySOEGBh51L1wXoRHAFcdxt9yH2nbX5u0fngyZzd2Fy1g4Oav3tlPFR9ACQ+X3lm9WbdSiM05URnjAUGzQHZ8ke+93h+ZbzqYxXvNRnt6AUv38wVnY6Jd4N7neBAP5NyAHrhwry99c5b9sprr/jcBA7wA9vf2XXqE+T5yaOvfI2CrZL1OeX6VC5jN+/ctB/86Ae2cOeGtQ/2/CwjKLn+fMX++q/+vQPQxZGiVztgltHUsdFq27W7d+2Fl+7a4uK8jVc5MwrOXcy1BFgeP3xij798bHtbu362F5nPQdr3KM+H9mpje8NS6ayv3dTUjO8F9CEc3mm3b87AEebFbb6kdwxnRABPcq63AMD9vWjO1u/YKLzYFxcdJL9x45pTnxAQ4MxkP1HZgS3w8OkT29rZgvPJ5hbnfc8A5pHgwVlH809kbGy04nITAoLH9vDLLz2YQ+UL59f41LSNjlWtNFa1ZrtnI9lRu3Dxqk1PzdvU1KyNFMq2sbUZxnD0/7H1njGaXtmZ2PPlHCuH7uoc2InN0OQwTCQ1I2lXErSyF/YK2P8GDNgwYBi2/9iwsQ6/bMAwbP/yj4UBewFLK62sHWlEcThDzpDD2CSbnasr5/pyDsZz7vtUXZamgEZ1fd8bbjj33HOec+5zqhgPmmi3qnj29CG2t9bs/43aIbrNhst+oiMcceuJtkYk7GjQuK87ahZm4sEomrgfFCfKSBaSSOSTuHTjAiYXSqh2q9jcW0GjV8U4zLByH1GCASNWpz0+ku/bj/JxuGfJlxDgIn/JbNjAPvaBClNQDOQGdpRv+8n+Z7/4OdeHnzziZ0TK55SN7vsOvNdAgICj+7fZ0PLvqEuO3hucdGX/KDc8Aej767pO9i3fwXb4YIbvM/N7P6uSXRdQ5YMZBuYHVAwCX3wfSj6W7GKuUfMJhsdFZH0fSeDmKKAQ5LsM2Ii6vY8/5tfg2Ecydys4Sc09lid+yOsv/+ekv2V/B/JBPeQSbVwWvvx0BhZO/jg/Ohi3mPNv2F7Og/YWUmVxX1CQQD6+2uIDdD5+oc+FeUgmBSDyOfJnJLf+/Mrvkh/C631/XvMsf53rVJiH5ka+I39Tz2msffBZfimfw8+VGEJZ8YsmMmCvvrCdSlaTvyh/VXLGz/3kHr5Hc6G+mx8VFKjlb8mSfFc9m+/l3sC/zQ5PMrjokok0nn6fRCni4zDsn/xkybP8QPlwwmL0vdaqP+c+XuP7l3yX1rrD0xwIJx2oDF/Njb6Xn6vaLD5Ayv9rfoSl+PLj9NIxq4Heq3mWPtIalO8ukFKAJufFTpkFCQt+4qbWjMBX+fqSbwUONL5ac7xP86S5km/uYx1a65JtP8AlOeCztVb8/vpYjh8gkCxoHAxjSRwH3jSHWkOaN9/nV7BFY0IAWvpQOJQvg1wrfoBGzxJmST2mvUfypHb6uIiPG6r9htmSnDmQKeFbHHvpLCa/SEfw3cIINefUzxprpy+PEwqd/nHJhOHgN2kL+Z5kwgWUmQFt7yMyHXC7a46dPDlHWSdKtKdJXoyCQxPmb4LHkygqAbeQJPhSOlKIOmbIRSuFJwDQRZJdQyRIfJY2PioAXqNF5wNGUlbaADVYEjgBbBpQTZSUtxnlQYq6Mu4kMNZOq0h+HIXzlYQWkxTKyeiLLSoPROSY+ACsniWFwO99ANEMobDLbPWF3N+ojyYq4BHmsyREAin1Hn8jkICrPVowGj/1jQC0Frl+a+y0MARg8llHG3cQERqNHZCqha628zMpGrbPv1dt0MLwFaTmVXKlMTtqb6C8+bcBHiJDjx1zKXOeeZ82bs6/NjdxH2mzlDxLCWpD1KbEaLcAUI2DvTdQfnRc+XwBl4rEuowqgrvHBqLJN7kxg6IwbKMMRkWkJK8cR/E1SX60ycjoUbt0lJNjLENJm4zmRtdqTUquCPbxRxuhjmbwnQQCFHH251AKz21CxxF3rW9/7LXZa+3xOfxMSjKWcMa11o7WggB0XqtNht9pvrSGCeJoM+c8aHOWjLF9WrfSX9oMfcNHa8c/rsX7ZHT+tjbyCLHNF4/KZrOIRuIYMDo6cHRDNv8hZpUkEIowcp9HLDGBXG4G+cIsstkiFmcWMFUqY6oQR2gAHGxu4NFXX+KzDz/E03v3UEjnER6GUKvULIOJDi6PbD98eN84S/s9vsvpVxpjNIytMiPC5uzTiSa4s3TqtI0Ns5x5bYaZlKTPiCbMeaYzWa3VzPEnwMTMN+tDsOHQeWQ01cDOet2AVR79j2Js4CeziHmUO1so2jFagjTMmCaIxveSZ5oFZyhfzNQqlguWwcfMXdPhQbEXAuSkwWB2KikSCMbQkScAzXs53i6TbGhZ35PMesznrO+UeWZvGrVFuWj0FnZcmO2NhCyY5I49Oh3KcWTxJgKPRldQKBhQoxMBXMsEYwjcMWuMVADiohVYxgCKGdeplDn9BFmUDUfHm+uLx8H5bPIyG82BFWmLWUCABQMpO5l8DqNwCJlCxugvLAv62nOYW5i3NdhuNdGs1DBodSwzvsJj9d0+krGUZZkxq5ZHsAlAIxqxLOar157DD95+y7I2CQoSgP7yk0/x3t+/i/phBb1GC+VM3rIfo8k49qsH2D7YA8vcFaYm8N0ffR8/+J23MB9koBLQrB9UrSDYvbtfYu3BMiL9MBYmZ+3IudG4kJ6g3TLuRdLAEIB+5TuvIpcv4vCwhicPnqDZ6FpRTSvqFw4hmokjPVHEne++hlOXzqI4HQLDFbu7HextbWFrbRUHG9vYX9s0UDQ+CiGfyRr4maQDNhwaZzepIYy7OxGx49xXrl/FjVu3jB+XgbZny0/wq/d+if29PQwI0g2oiyMWiMkQRE4l0SB/e6+NzGQeM2cWcOPObUzNTboTAXXS4Gzh8f0HWHm8jPWnzzBu9TFdmjjKrJE+J8jH7BHSiFC3kB6C6zCVzZgMsGgox4tywQCR8WYH2U46KsosfeogA+9iccvotMJ8PMGQSRvX9fTiPL77o+/hrbfeQrJQwLMHDyzj8/NPPsezJ08NbL90/gLOnD6LVrNpWeD7zAomQJpL4cpLV/HjP/gJXnzlVaNEaPd62Fxbx9/+1U/xq3d/gYP1HUyQZibITCPgSf1AwIocuhxXrj1RG5GP14qfRaLGvcz1enrJ8TPzc9IJUYfs7+4Z3QYBUWZ18nuBCxwX8uLyXmZ/cl0tLpw6yr7jOG1ubtta5HonAC2Qk9QS1O9c76mUO15MwIo8x6+88jJyxTyaLQKmVawub2DQHaOyT57IsT2PWfrmZCeSxiUcjTmaK/KBv/DCC7aWCKbz5M177/4Cv/z5L+wUBLOeWfRvZXnFdkXjRTdO6j7CBOLH1HN9kO2FFA+0KzgOjZbL6GZEgf0nP69OjrmTNI7DVfYyQUWuZcoWaZ/yxaLpG2VZ8xmmL4xb+BCphAuKMSOf7QwNWcPC6UpmSE9PzGNmes4cCOPIrxzYCY9oNIRkitl5LK7axZNnj9Hs1VHI5oOMf2Yph9Hr8GRA+6gIYKnM9udtb+I8UGcT4CTAyDXAgrQMxpHCZPdwF6Ow01WpTBKXrl7Giy++iHK5aCAw+Zu3Ntaxs7GNrY1tOxXQ7QxMV/IdBGprrSYyxRwuX7+CN7/3BuZOzeOwdmCFFAnUM1D0y/feR6NSR46VTQcsW8/MzoEF/E5duogX7rxgQRJyYGeLWfQ7TZMpZkA//OYhvvn6PrbXttFtdECPod+hnUVuWRa83cX61roF2BhkUk0EyufG+iZavQ4SEUeFFYsmMFEu22+zx/qOvs7REMCCspTT4mTBCgs+W31qumLh9IJRx1y6fNmeY7UImqSPYoDlAF988TmW11ftVMXi0mnjitaRWwaLue4bNXJwc22OnK03coEMygjrVRBIYiCgNDWN4sQUChPTaDW7mJhaMPqwUnEayUQW03Pzxt1PGpy9nU2M+yzkuoe1lSdWuLLdqKB6uGfc1GMWyBu7YOxE0enIaMTVDOC64DOalYZbI7G47RfFctnmIFFI4bnbVzC5WEK1c4CV7WeodyuIREdGqUOIkgA991/Zx76jf+RTBQ621o/AVdln7qSDoxpgO5QdyBXqZ72afeXzmgY+G3Wa/CZeL5BG9iTvUxaqbGg91wCBgfNN1Ae+w4LYQfKVsjYFuvFzSwIwOyaKOEH9AHDy/VTZvHyX/APZyfI75FPJd1M71Qe23ewVL9NcfgTbYxQMQbKFTkvKPxUQT0DZ91dlgx/hCAO3x7EtlpDG+glBtrUltQUnXB2I4cbJ5pk1PFg3JB61k27y76hj5QfwecOxA+IYWOS4EYDmj0A27kfyNeUzcF0Ls3A60GEV1LF8li9n2p+VyOIDTPIzfPxDGIfznZzv7Sdv+biG79/Lb1Jb5dv6YKqSTnyMgPIscJbPExYijIZ7t7ATYTTy1SSDvEf+pKvfkrXx4b7lF8HkM4XpSC74TCUkKknR96c197Kb2EbJs3xw6g/1SSDhEUYRnKiSzMpHFqajNSnwWOMoHEp+MNuk7GizK1g3IDjJq3Ui31JArfxwYR5sozATza8AWiWwCYfhu7SWtSZO3i/AUM88xuQc2Ccdw/llv3wMQfKhNcM28nsfh+GY+QEz4TFGgxjwrquPvE4Jo5JBybrkhfPFZ/Ba9ZffaT3KZ1d72UbpYekTf57Vb39OpQe0jjQXwrukAyUnPl4pYNfHkpgkI3nTPQqiCIvROOs33yG5YjKH5kJ6lff5n2ldCT+SvBi2EegfPZPXaJ4MH/R+fIxQGCkTI3yZE/aieSfA7c+H1qVknb6j5M72MSPscoE+N9Yu85sAtMnfwOG0BKDtlHUi7vaigH+f64Y/OsVCANv17fh0j8afn4f+5//6PxkLDFKkVULhJtllC2riNcFslAbI32zZWSlpAWg6wiBlw/u0MHk9Bdf/zle2bJNl1HjF6rSIZMhosARksr1qs5S4D04JLGQ7yIkqw0AGhpSZDVBAfeAvFPXRlGXQF46hIicC09QP38DQWDknyW1+Dqg8jkSoHxojXatFJ8Vk7499W0jVZl+Zabyk/LQx8nMW3ZJC8cFlbWy+cpTw6tkmN1F31EOgr7/Zqi2SFfXXVwTkkZOiV8RHi9eMc48XSe3z5U7XSNHx2VIAApN9AN1/t5SertPi1VyzXwKgNeb+2JvRFHdHHLThaRPmdDqgOjjurOhn2GX1W0ZmEKnSPLPffoCC7VP0V2uKbdP1Gk9+J4XvH3uR7EoJ828pTvbVshaCCJyUmL929HwZDPzOX4dOjlxUjZ/beClDIZg73qvMbH/dcE2bERRLHB0xksz5G44MAxkMfIacATNswm6M+CPDXQrU9cmdoJA+0Jr0ZVPKXOtWGyWv5fs0BzI8j/SCZVYzeS6EbMY53Y7j1GVbMKuSGbbhCPlZc4jFeLyamVbzyGSmEAnHMT89g4WZaZQyQLvWxeHmBh7c/RxffvQRqrv7KOdL6DZaIFc954Pgx/TsjGXiVmp03lwxoU6rhWajhb5lLUWNK5QAaL3iuJ0Jcjm96wBkHlUvlSctMzKRShuXJMEjZvRxUyW4TN1LIMZRR0Tt+LacFP7NrC0CPvy+2epgbnHBODCZVUpwgmAZ38VsEoIb5Ms7tIJR28jmsyhPlm3sKAsEFHlceG97167PJNM4e3rJCh3S0HVHfh3tAA1Sji8zk+kQ88g3n2FcpKzqPXTcVxfOnzdDslGtBFHqgK9u1Ee71zXAjc9gEINjw7HNBc+eCI5M72xtY2VlxWSUHJoEuwn+WNCUcjV2vMHcuGmcM0O9lC9hojRp2WaDdtc4THl/sZRHrdnA/uEeJqambLyr1UN7BikvSuWyZSInMmm0Bx3rK51y9ovtIm3EuNtHIhw18JjOWiFbNB1OAIHGCDPYSY9AaocrV6/ijR98zzKgKQMswvfJrz7E3c+/sMzCPo+Ak+sz4NPeq+6j1e+i0+8gWczh9isv4vf+4B/juevXTOcQNNzf3rGs3K/vfonVh8sIdUfIJrJG8WDZ672BjQcDC+zH7PwMXn3tdczNLpgT+PThMlaebSARZgahO05H3tF0PofFS2dw9vJF5CdLRqPCcT7c38X68goG7ZYB7916w9ZDiNx9YaCYyZiOZvsIdhGA7o16xrHMTMDF06eMk5t20OGBK/BJGhqC96TS4NphkIhjz4BGlxlX6STycxN47s4NXL19AymCUgRd61UDwxr7Ndz74it88v6vEWI2dyxhwRkZw9rjTU8HR8XJBU5AstXtmCwwqEJgjvQWAiq5tgyMMV0atXGkjUP55lwzmDLsuzobnHPEQphYmMWd11/BtZs3TD4jsRSW79/HL979OX7z4Uf4/OPPkE9lcPniJczNzpreePjwoenLwlQJz925ht/5R79rVC2JbNadleOpg4fL+LP/+1/hF3/7LlLhKAqZghnL5OynSVlp1m3NEYB29oBziMxG6HesWFkflNWEAY8Ekplly3ng2iGIZsc7+44/mVnQ2q8ITBk4Pe4jGU0a9+3U5LStL80zx4pZpiFS4QTUPnyusseZwUuQ3rKBxz3LsGUGc3GiZO3gSYzdrQOM+iELiNSrjt6D4KSzvxxlDynxSHNFigeuo9n5OXekMRLH8pNn+Lu/ecf4bRfm5o1uYnVlzZ7DU0g8QWGFRXsdxBJhxBPM2EuiPFG0NVY5rKHZZCG5rgWOuJ+Jt5Egm5xDl+3K/SRm/wwQCE56FAplexeDbRx/zon2YCvC13G29dz0jFEuJSIxA9lpn7CoYT5TNl3F8SLnM3VttXaIBgvisf5FjKe0x9jaXbd5ZUb41Kwr9Mfn9Jo9ozBhFjTfOzs3b3NJoDMeS5rMUs6ZrUo5np2eMSCHa4nZ8gZAJxOWyZhMJ7G0tGTZ6jGePmm1DUgm7zyzy5nVPOiPjbM8k8nZaQcG6zKFLM5fuYDX3nwNk7OT2N4jWL1r8kXO6CcPn6DX7CIdT2M8AAY9d4R+GApj6sw8br78PF566QVMzE8Dgw6q+yzAyLHrY+PZOtZXNwyAZgFFgtBD2m2EolnAddBFtVFFKpPGd159Hbdu3cby8jJ+9rN3sPz0mYH9DHIx0EuaiYliObCVYWA89+NEikHgMc5eOItrN66gPDWBTr+J+w/v2XplP8mlTuoUzjXtE44FM/l5uuf+owcWAGCx2Ou3b5k+Mb+q3UFl/9DobpjxzXnY2NgK7FIHFvEEJ/n6mck9OTuD77z5XcwsLGI4CuHxk1UM+qwVMYFUIo94Io2F+SUrKsvxefT4PjZW7mNnaxWNOuldOhh0W6hXD1Ah1daIZCfAJE9HFUrGe04biXqS2dvc05vVmqOCiUbMl6EsJDNJ5KYKmF2aNgC6OWig3quhNahjOOoYAM0MaAMOWG8gSCASQCPgzMCMntOn8llk/wkEmCZvPE9DBQAN28XnyO6TXWxngc3eO64VxL+VjGK+pFcLSDasgCEDGwLKMfksZg+HnD8g25/6SqCmdIHvy3Hty1/mc5IpV4ODz1BQXECIQCjtR3qv7w+w3wKg/ftkL7N//o/viwo0pM7hvT5+wO/YfgLQfIbuky/I3/bs0eCoDo/0vw/QMMFI7WY7ODbSi9xLCZAwi1HjLH+futd8goFLRNJJDEvyM1zDAS1MfJDcOGzD+WW2ByccaOICBgn7vwsKOloL93NcZFqgrvxXPVd+pWRPvr7Nu1cEzPdTNOaiK5CPrDHSs/m3fFr5dmwn+yAqPn/OeJ98dPlbmjfhIko6UnuEzbBNArO5J1kx2eAIvk78+FiD/k+7mu9SIFU+nOEeQ4ebqB98h4BRf+3IRxM4pzVeKk7YUClJSeCx5EygqZ7Ja5XwKDxE8qD+8h1KVFNgXW088v2CumH6WxiKAFhhLAJlfR/f5M7DjXz8wweENS6IZ0EAACAASURBVFfSK/rbbOZALoVV8BrRPWicGShQfxV40LjJluD7JI+6VtQnPlArDEuYgL9meJ/mR/doPBwNgyt4yHvZRn7GsVZQQ2tJelp4ita6/tY8u3XqOPV93aXncOz9tkv/ady/hbuZNXsc3NK6E+4lnMQH1H1Mik4I14t0rxIQ2T5hFtKr0v+SM9NBQ+d7Sr54ra8feK0YFqQXpbtsTQX4md836QMLbPGkiEcbKgxDcioOdI3pcOzsX7VflEa0xwy36rvEOlJwGA1mzFF2sMi7+qX9k/JHG9r157j+gb+fhf6X//Y/HUtYtGFpEtziOp5sf0PTZHNQJQzazKRMlBUtgErXOQAu4HDysmN94dVg6zp2VsKg5/D5WlgSIiloTYIGQ4uWv3mPNovRYOQKPAUTL8V1UilqcLXwNWEEMbQA2X4fiNU1vgHkCxifpUibFri/Wen/AlzZJylojTEdYz1fC8sfZ82tL9TfEjAv4qFrfENAgu2DkALoTamGnTL1nynZkOLwN0YZetoUOy1XGZ598A0jfeYrC75Pi1nGjw82C5xVe7Qp+f2Ssad50Objj7uOypvMjR2grXb788f3kH9XY3xslDjeOzcPx7xwprTJOmvZ486w8jdZjaH6LgWrNis7gs/RBqJx03rRelQwReMkI04gvxSMz213pIROBJykcLWOZUg5OQk4gDwlx+s0v4q++ceoZBxZv8JO+WqMBcJobPidnG5TfAHIbcGTAIBWBoEi5jIKnJ453hzVbm2WvvHg/983BKWo1T5/s7aNjaCgAdDO6SMntutfGyNQMYcQiaURTxaQSE4ikZpCMslsoDIS0TSmyzzenkI5l0KUHK47m/ji4w/xzeefYUzwmrXcyD84dlQDNOYuXLrk5GZIqo8BMrmCFaMjNcKTh4/N2Ga2l+nHdg/NhiskwfbxiDEBHh6rnp9bNFBC64VOLIsh0Qmj7JMXuZjLO2B/6Kgy+M/JGqcuZJy7XCONZtsy7CamZrCwcArpVMaKlLm1NLTj1K1uy8BBFiskRyzB3HzZFW0qZHNYX1nFxuo6WtW68VZOT07h8oXLBlKxDTSMmDFMfmEamnSeZxdPYWZu1jZ7cw6aXcv4omF/bukMyOnIzNVQUOyVR5ste4MgaY/8q10DgDk2lqHKY63dLuZmZsyRZwb348ePDUhhtmppooxQEDhs97tgfiWBX2bWMLONDkk6lsLCNDMLpxEfhbG5vmHtTSTjVqyr0qyiUC4YaExwS4X64ukUQvGoFS7kUX3yw27ubFvmWiadQjIWN4MlRiKRwdAct1K+fLR3MXCws7vrMrrzaePvfunll42Kg0UHt7e28NH7v8K9L7+yZ/IZ0XEIiaDQJAFv4/bttRFJJ3D24jm88sZruHX7phX9ohDsbG5h+elT41Jee7qKfr1jWfrMCCTQwux/PqfNzK5YzIqLvfzKHZw+dQ61WgN3P//KgD+ePCIoYkE4UhIkUihOl5GfKAVFBBksIc/yAJWDfVsDlb1dNKsV9NtdkHuMzvv0dBnNmqN6sfkPstwZWCCNTDzljr+bIzfoGSCXiITdEfi2c+Y7/QGynHtmFWOEWD6JyVOzeP6NO3j+jZeQKeVsXEgbsb+1h8rOHr78+C4+++BDtPdqyMQSxrEq457riWuEssWCX6SlYQY9MxQJHDGgQFqZWrWKyWwJhZzLKmWAhqAZC3j2R+5UA51rAk9c7+Rl5okjZsGyeAjHLV3MYmpxxmgUmKHP4/WUfxZf++yTT7H86Ckah1Wj+Tl39qz1l0Em0rWQpuXSrct45buvYXZx3gIqzAhhYc1hu4uPf/Uh/v6vf2aZ5pl42ihIGPDivdWAn5H7twopEZCj/iaQyf3P9u5RyPrOPnBNu/12bGAY/zED2h3rzR7pKAsaNVpWCJKgIQFsFuDj+MoRoG7jmifYy4AUdQNlmv3jWBULDAZRd3UNqOPYXrx4HkvnloyGw7h7KzWMB8xoZWBqZMAkwWACjAoQWyG+WMQ4gs9fOm99IfEo9cXayjo++tVvjEZkenLG2r/PIAn1by5noDznut1zY5TKJrCwMIOzF5eM23R3dw/ra7t2uoMANOWUzxUnNP9PuSDISN2vPb/bczRInK9sqoipqWlrF8e7UXcURNTvRlFSqxudw8LMHKanZhx3cZu0aWHLcG03upiamDZwmPsZA2IEoJlZOxr3DYQehYZWpC4UHWFqdhJTM5MWfGQGfLPStCzoWpUgOQshEuieNT3Auea8UOZ5OqFYzGN2egqZLAteNnBYrRjNA4NscWbHxlyAldcZeNHvGsWN8ft3eyYTnKdMlsHRjJ10aPW6FshkAOWV79xBrkz+5QMbM1LgrD1bs1MAg87IgrKhccSCDKR/IY1MeqaE2y/fxp07L1nmcb/LzPF9O/XCeWVAt7J7iMO9Q1T3yVleNWA6EQQDognXR9LofO9738N33/y+Ze//xV/8G7z/yw9MPgnGM12TBViZuU1QjtRglFsGmqIxFmmN4upzF3HrhVuYnptEf9TFytozPHhwH6vrKyZHkUTEMtm5/3UaHYwj5KyvW90AZua/9r037ERQd9Azx5NrsVPnSYU6agc1C6SSdoafk3c5lU5bQdS9/X0by7d+98f43ts/QnmuiEZtjHtfP8S9rx9hPCKXZAHF4gQmyjOWcd8fDPFs+SFWnn6Db776DPt7W0jErMQkDna2cLC/a9RhXPOFbAG5bD7IjnRgIUE809msJ0H7IhSxACADseF4CPF8ApMLE5hcKKMf7qCLHrrjFkbjrgHQ1Ld2konnG04A0LI9za4MMiTl08quNH+L+ojFP4NMM44L20W59QE180uParC4BBABMPI/5OTLxtT3SoiRDe+/33zNyHFNEfWDbdUpGF0vH9MHIczvix4nfKlYs+9Lyqf2QSK/jSf9WfkLfA9/fH9L98lW1pgKSJJfKBvZ9H9Q5M0HWPQcG5vA9pKv5id6GVBBjynIopVvo/mlvWMZepFjHmf571bwlkk2fWUzO3+LIRGND/tKPfrtuXOnkbmXCRhy4KXb32kbC6h1vr4DbPxn8P++vMnfOOlX828lgB35Y0FgxfdTNRf+vMoPlc8pwEz+pHw1fn8S4PKxlSM/Kphr82kDiiZepwx4+Vh8Hj+XrNFmYlsFnArcll8tf9MC08EJAuE/1o6hC2BrzP4BvhKcNJD/rf3fsi+tOLgryupsgc4RZ7LAPhvjmKvzxP8LgPP9Zvm9/rrWM+kHadzVRn8eNff+WpG/rPUskFS6QmtKYyJ/3wfe1U7JlZ7vywL7pMRHf33JDhXQZ/tAx9U6E0bF8RNWpXs5tuLM9jGZk+vd/1tj4uM6Pl4lfcLPBKSy/xpr+fPSl9JT/vpR0EG8wr4d+C1ZCpI4fbxNz9Pz9R3bbfiMx03srzn10deDWktaC4YjJhyAz3HjtUq6FS4pWdF7+VwfxyL+4geuTup34Z8aRx9/sGeNnb4SfsXr1GZLVAkfU/RoDL6lE4KAnORrMHLP0j/VMKOvZXps0Lff9Bk5H8m4W1tMMKCMCaPUfBvdpeldZw/6429rhwA0BVUOPBsiZeI6ErzY41HVpPsRCr5Em62e54PTcsoETmmTNxDHAI3jDGB9JmVHJF0cgVSIUuh8pq5hu7XgJOB6rhYY36nol+NRZLbPMYDmb7AaKAqSJv+3gaL8TAtOC18Cwe/YXm2YUkDaNLRZSEnqb73n5LNPLiITNiuu5cZO88IFq2cqo1aGjBSGBIwZSVKiatfJRSsQUPdIUZqSHrp3SYA1N7pWwJeUsMZfwB6BoZNK1nfk1RY+h3OhxaUNTmPP52nz80Fpf0y1EfsKUHKpd2rT5d/GuRgUufAju2qvKaLRMYWKvy44JW4jchQc+hEFh44m8DttqlJW/nj6sqBNSWtU64u/fdn1o1zadE1p2DEygmQuqGTrIzjipvHU2LBf2qR98FVjq3VsPJBB/3xDS5s2x1d6QspRG53dF3YRNClmzbHmSutayk3ZHlobhPQVUdcmK1l3+uGYA/AfyH7gVOh6jcHR2ASZML5ekaI/WuMBdUQk7IpJ8igpr++yKNsYiCfJSZpGOjeNfH4W4XARoxGNmhzSySymJydQzudRygKD5hB768/w4KvP8fTeV0a3MOr1jXqBfaPRd3rpFF58+WUH6MRiZoDxCDuLvXz++V18+MGvsbqyboCdRWPj7gSJUWtYZofLsiedAuV7embO2k1nmMd+CYwRpOOYnjt9ymgw6KSRroAZsMbbaet+7LKWklEkUqQCIYVA3xxsAkYENUz3BBFYZolt725ZZu8oMkZpooTzly/h0rXL9m4C93c/+cwy1p4+eGQF05gVfeHsBcsUszHtdi17mEeG6VQTYD175YoVaJKcNQ7rVviNmVXMtqMLyqPc0XDAiWaURwMrHNVouUzd3qBnoC/BDwI0BDsIQJPTkwAOi9YRtKOzS5oRZi93h30c1KrWl9PnCPzNWdbn1vqWFSObyJdx5exFZKJJVPbckXA6zszy6wy7SGZTdnTUjvAGR0j7BMnJysQjXGEXcGCmqFGPkCs6mbKsMoKyBCAdNUPKDHGTy4CWiAAws4MKxaJRUTD71MCtSNR4pHe3d6yg1oAFy1gcrD8wShALFLSbaLRaGGBkIPb07CwuXDqPxdNLVsySgPzG+rqBOgc7uwbOEIAuFFwhOeoNvrs36BsXNbP173znVdy4ftvoEn7+9z9HvdoyMIZAmAJ1fWZMpuKIBUUsjZ4jxOJp3F9gfOMEleqHByZXKVJ82OY1QKfpjnGTvoXBhqN1jDEazQYSzKojwBUOGcUKqWkIpkqnMxBA3cCAyDAaRoxZqgvTePmHb+Danecxd24WozDQaQ2ws76NZw8f49c//xW++vAToNlHmiDA2K0rK/hFsJtFzLod5MpF3Lh5E298902TL65FcjS/9957FgiYK0wZZ/DS4ilbj7sHu9jY2kS1XgHlgfNHcJFzQ0CRHMqcex5Btr0hlUCulLOM0KScJQYDCbB3uqjuH1hghxzr83Nz5nQwmNLp9hBNxbFwfhFXblw1/nbOmRnSg7HpB67Dx988Ml0yXZoyDvput2fA4UGlYrYXqXxYxLJQZMDL9ZsA5s7mLvbIJ44Q5mcWcfrUGSsAqr2JGbB8l+N7Pi60w0xJ/r1f3UcsFMP09KwFgvhcZl1WDqvWbxVEND7ifN5R++zsHj2LJwaMisKKJPWMAqh8lEVasKKbBih0hiSRsoAZdRCLzVlWo2VKtdFjICPBbI8kJqanDKiNkEcDwPr6BlaXVy2QQhoLjm277YA1d8yUhTT30eu3rFhWJBHG6dPzuHHruoGwnM/lp+umr9k36kHxyPMZDPDxmcadbSc0XEYTn1mrHKLfGyAayRoAvXT6rDk/xqvbbFp/qSP3rYjhCIsLCygXii5I1GNQPI5mvYODnUPT2czgpj6xIGOTHMM1A+9JGzQKD9AbdJDKxjG7MIOJqaLZRczg7jUHGI8iBkYT0M+ks5iYcGPEoFSr1bSA52FlH7lcCktnTqNQyBjNB/uBMbmcXcDaL8hNeU3EIsikeLrCBRfZH9JNEaxlW/PFgp0YSeezeOGlFy0DmkAw1xDpOrY2121+djZ20O/0EWP50xh1ZhKddg8VFv2LATdevIUXX7qNaDxsnMqkjmFwhPUEKBNGY0jQutZ01B4HVTvpRP0zOTONLk81RMI4e/Ycbty6bcGUhw8e4/79B1aTQUUgSf/BTGiC0QSmGZSIxiMGQFNnXLl6AVeuMQOawewoDmv7WF1bwWdffIonT55YwJWFYJn0Qt3Je5u9FqKpGN5++2289btvGxUIqSk4XpzLwx1XGHN3c9dOPvDkhekpUmFkMqiS97zXwnM3n8Mf/dN/glMXziJaDlnqcucQ+PqrVWyt7yESSrgge5iUDzGjVNlYf4btzce49/XnWFl+hE6jBoz76PI00sG+gY/pZAYZAkUpd6KKJ6fMxgwCbLzWZciGzZ5hUI3FMMLpCIozJUyfmgQSQyARQj/EgGUH/bELMjl70tXcUMKR7GWBTnTAZRsf+TziqmUmdqtppyYMrOSJwIDCxj9u7hxnB8YqyUV2oEAc2ZC+7yofUhmmJwuZ81plQMvu9m17+Z2yNeXn+QAqExz4vQ++se2+b+knDMknFmBEnWGJHAEAKWCGMsIf33fVOJ70EwWoyE/UM8xO7LkCsXyH9lvf/2Uw2PdxZHvLvmeBAfabfVA2sCU+kbIo7IBfBnblv5HexwelWATUnQpxupRUS7znKOgQnMTU3+ov9Zv7vzthyec7IOyYbtEdMz/2f3wfTGPny+VJv5rtpL3JaywbOEjKE3jqy6R8McmEP49sn/osf5Lfa17lM/l+ry9vspesPV4xPz5DAV1+znZyLJUkZAktWTe38u00f5RRA6hYMLnZPPJxhWFoLGjC+cCUnsXx8EFT+cbyO+10ZtoVq/XBZ86TAW/BmtaY+r457xEwLvxIgQ/5m/JJtZZ4j+/nav1Qbvx1quv8LGqBkgJbBQRr3iWPWqdsg9ojf93XAZJ1rXFeIyxMa0mgvnA5HxtR3/1rOU6iH5Ju1Ro8+W59r35rvWtdqi36m9cpuK55lZ7TvEqf6tm+rtEa4pxzjNwpBJdE6t8v/ejPldah9Js/vzaf4eMaUbpG+kzj468fyTXHhG3g3/ytUx68VnuAPweSHa07zbnWqTAc7WXqiwJz2l/8fti408IOcAz124D14MQNfT5f7/pr3f4fHOQ4ah8cMK9xcwWueezR6eFwcFqY/pfp5KAYISnTaMtrzqVH6Ru4dulk4THeaJ8LgPaVnZ8lSSNUytka4BF/82VSHmwwBZg/coh5vcArXucrWT5TWc2aMClVf4NjI9lRCrAG0n+WRVmP+Eoc94ptfAFfsQBGtd03MgwY47F5FYjz+JUlIJpU33jRwhPgLmVnkXyPN4ht80ncBWQdKV+PhkPPVPsE9FG5SLg1rgK1rfBPxNEvSKn5G4s2fRuUwJjQu9VOFYmQwj15rQRJffSDDHwXq3f7Qi3FIeWqyCznQQacv+hoYEiGfJBZ9/kL+qRiOKkoJT9SiDLUtCgkK4pO+bKsfkuZ8Ds70sIlHgRXpJDVXhsTUu4GYK4vtzTS3Zg554lt4BjwWJfbDN2RBcmylJ1kURumcxaOieE1j2oDZcPfTHm9AG3fsOR9/FuKTmuOR+D0bikyG8fgKLJ/vb8h+QC0FK0Un8Bj9UF6QH9rjO3zmDNstEFKLtVWf4w0hooY8hqCJhpDzavm0s33twFoyac/3v76l/7QhugbAOqfP04EC+kUG9XHYGwRUWZz2hiy+FMig2iMBZ0WUCoxk7GIdjuC0DiDdCpvVBjz01OYKETRrrWwv76CjeUnWF9+gl6jZly/5O4lKEo5WlxcwPMv3MatW7cMDM1li4jGk1akjA79V3e/xhdffIHd7V03DMORFcayY5JBUQkdi6LsEGSl88t15o61V4x/k8f2Z2dmMFkoIRWLG6DFglh29LfVMv49OvssIsdjSJR3UhsQ2GBRNxYQzKTS9n46Csz0JecneWtJzXDluSt4+/d+gjMXz9oxm16rhwdf38PO+hZ+/nfv4Ju7XxmoN1WcdAWVCLKOB1awi9nL1IHl2WncePE2ls5fOOKlY7GpZ0+XsbmyhixpEUZhaxeLJdiaibpju8yKrBsXLPneWtYXBjkJ7lGOyLddKhQs+25ve8cyw5vdNkqTk8bLzKwzAhinzi8ZzcW5sxesQNaTh8/wyQcf4XBrH+dPncHixCxGnZ5lQfO4NqkmOiM60SOEYiHMzEy59R2L4jAYe2bOUsY4H+yn7SssxhIneOGi7bYvWbHDnBVH5D7DLDnKCcE13kNwhOPGDDfyHltxsCArjZF36n7qNwYnpG85tz2CvkERQbYzW8ianHAezOhllnSjjRqPd+8fGMhQKpXN0SQAzSxaRubpGE7MTuOVV16x4+kEXf71//sXqB02EQ0TtGUmcsQKwGlf4RxxTfeGzqgjVQL5xdLZNOr1Q+PvZUELAoGZbAIHBztWeI19Odg7sMADAUkCDwSsONfOiHNBWjPywzDDi30plPKmewgAMvsulctacb5YMYMX3nwFb/7kh1i4PA02s12HHcV/9PUD/Pqd9/Hw7tdAq49UlCcfeMy3i3FgIxlINBoYsPvinZfx6uuv2fiRKoHv+vCDX+Ff/p//Eo3disnppQsXUSjkLHt8v3aAnb1ty+6MZ1KYmp7GcEQKkLoFIWKhsDtWz9MFGCOVydhvvl+6jGDx1MQEsomUBQ3aQSCc33fsujHG0RBmTs0ZkMexoNzJmTP6nAoLitXtFMHc9JxlapO2gfJCuST9Fil6Ll85j7Nnl5BKuyAcAbkH3zwwPVSvuZMRC3Pkxy3ZXkpws9NpHXHBSs75XBZpc9cwY7aImZk5ywLmZwQFtza30e62EQlFrM88kcAgCbOWmbXKLHX2kZzulOlmqxHseWMDyrke2E6eRDD7pc1gWxJTk7OWmXq4xwxX6gsX8BoNeOomaicSqNOpI8Yhl3HHrFgG3Sh7iwunj5wjypOBAhFnEzfbNYzCQwvULS0t4NrN68jm0patvPZsE9/ce2CBJnIbU0YIejAoQuDZ7EIMLYP91KlFe8fW9oYFFXiioNMaW2bqqUVmdrsCtZwbZkBTrxHoZ9D79OIpW8PMAmbQhwHSjbVt1KsNDLp9TE85oL8bZJFxfhiY46mVEYu+xULIT2awsDCL0mTesmz3dvfRbQwQDcUs+HZwQEqbIVKpnFGT5fMsHDkw8JlZyeWJAq5fv4JSOYetrU2sr68jGmGAtItecIKFp0EYHGKGcT7D/dHRLbUbjtPaZHToeBt5uiCciKHd7eLqtat4/c03LGDDPap6sG/Xs2goM+OHHZ6mIDjBgEkO3U4fhwTZw0Ocv3IJFy6cQbvXOSo6XTs8cKBes2P3lHNFkw+e6mEAr9103O7ZfN7ViYi7Yj+ZXN6dIBgyiNO24n+kJ4ogZr9ZXZUBAFKWcE8k3YTxgsfjOHV6zjL0JyaLiCdJXdDC9s4mvrz3FdbW1myNsu3U++74+xitfhvxTALf+8H38dbbbyNdLgGxMLqHFTtNwfZyTaw+W8P9+/dtTbvCRWGr1VBpNC2I/Mb338Dzr7yIUDpqe1R5pohIHNhe72P5yTqa1Q7CY9oBCUQRsz4eHuxga/MJVpcf4tnTx9jZWEOv22SKFxqVQ6t/QOCZdjTn0oE5zl+zwAaztFnbwPzGEKKJGHgKiJnekUwUpdkiSrMlhDJhxFJhDMI8rdK2LGWzr1ioMcjIkt0of+XIBg30vO/3HNnQBLGZwBP4iwKvfEo32dkMNvh+JT8X+CSARE68/qY8GA1FcGrPB6CPkqeCBBD5EPKLXfKKy26TPyNgQO9lP8hFLzBM9rl8LdnOAlB8IIL/57oymycAcnwfSNmq8rF8P1/X8bf6Kl9K/v5RJixcpr+1NeAH9f2nWMiBbeyrbH6BgjZPAcepj0nonbRBzY8J/Hf5BSyizWfwH4MajsLTnbTs949PDHOf4r6thDvtnbQ3+MO/GSSi3Mqv4olWJXW5IOhxwTcfDJMvKN/dHz8fTKJdLYBP8yc/VfImmfY/930WyhjHkPPJvvB6ZWkLjOVnAjX1PpeQ4gB0BQ/8LFV9L19J3OPy56j3jDYnOAXvJ7tJjnmv2aXBu+RX8Z3mz4VdXTHNr3AQtlUy6OM7kn359pIpYQMn5UTyK3mQnGpNmT0b+MzCCSSHGhs9Q34u+8B75Jv7ukU6QN9zDm1/CE75Ckvgs+VP8v/qj/xT+ed+IEzy4OMMWuuSEeFVfB7nXuPig5LCBXwgnHIqmZE+4Pe+LtHc+bLMfp7UEeoD2ynsUGMkvWDBi3T6KMiga30gltdqPtUvZ7M5miQFXjQeGnsfT5RsC3vgtdLddn0AQAs38zEmfs93qE1aByexLMmW9JZwCjE0+N9LpxsWFI+bnlG7pXN0jfYjH6+S3Jpu4x4RcomOeofWleZWRXjVdsm05oP6x9cltG19DIqc+vbsgEojFlCeplNuXGid2juDoDfv1f38nkkTTl6Ok1S1f1hb/td/8Z8ZBYcGTxOkxdZo1I84pk5ugP7ffCgdCL6cDiB/FKUQWCVhleBIcWngNfm+MaGFI8WodnHBfEuRB4pUC1xt8zlopNz4DAG7kSBCwDZo01c72T6l2ysyoYk/UmDMcgyiHgKPfSNIm6WerzZo0WhhaNH6G7o2ZSlv9oX3CYCwY6hBwQR+roUi5acNTQLhL1ApDUao9bkWuRQMf+sZmispKfWf/IbHRtpx5VUZRVK8epavLGyjbLeO6VA8fiopZI2tr3RPtleKUgA03yUlwOdoY9RCVSBEsqR3cZw0hzJgxW2jYIsASV5rfRq7jeTI4AqiyCrCwwUsXjfLHE84zm4C0PyR4akxlNyyTVISUlJq50lFJSUr5Sx5MQURHHuQgvUVMt8V41n2QAlqXG0cAwBa8iqFJjmgg6XrfxtI7Y/1kbKjMx2A+ZJRo6nw+LQ0zyeNEt/IFlhmwaUAWFJmvRSsNksC0L5caLPXb71bek/GmcZJm40PkOsaN1fO2GURPmbxhMlxGE9YVhfpOcIRGmlpFAoLmCgtIBwuoduOBgB0wSguioU8pkoJ2s2oH+xgZ20ZG8+eoluvoHVYw9MnT3Cwu2PgwJkzS0ap8OKLt1EsTyIdHEGT7lpf37QMSx4PN/0bCpujX683EA2Te9NxdfIoPY/HnDp1CrkCuZqcPNNpfbb81EC1XCqNQiaHDAtyxZnJ0DKQx7g7Q8DEzDQyJUclwYy3QQDqkNqA4DNBoCSNoIB6hsUKmTFcnp7Ctedv4Ptv/QizpyfoC9tJlMpWFfX9Kv7qz/8CH/7iAytURfB7esIB0AQTSUtRqTsAbG7pWwc/WgAAIABJREFUFK6/8iIuX7tm4Ar7u722hZXlZaw8XMaw20N4MMKo27ejjjI4SHPBY+6k4CBIQZCENB4qrkLQje3PMqOUXNaHFTxdeWZgdTKbsX4TXIxnk/jh77+NN3/wfUxOltCs97G/fYCf/dXP8Ot330c5lcOFhTNIhRPY2902xzmZzxoAXWk1EI5HcOv5G8anSmCcABvbw39ar2y36amAK5ByaDx3va4VgEmnsjafFo1nsceG44DlHkuwk/y5y6vkQX1kOorAa4Fc1+mM7W2MoDNDkfqNoK0Lbo4NyCEQTLoFcsDyWoL0lkkcCWHUH2FnaxO9btf4j5m5ahkpXM92sGhsGXvFiTKuXb+JO3deNbD5b/76bw30Iv1MPJ7CoDMIgH/yA48tY8oCVD1mPFaNz3UQGlrm+GDUDeaN2d05hKJj1JoVy1IlYMWCVpWDAxSzeUyUJlzmfiDXpORQMF06luM+MzdtAB0z3OmolicnkcymMUiEcenWc/hH//QPsXTlvGWwdjoDHGzu4f7de/jgZ7/Ak28eIDyArRVyjhPIYMCCbTdqrkgYiVzGsp8vXb2CZCqFpdOnrdBcdXsP/91/8y/w2Qcfm4yfPXsWk+REDwHNThM7lT2TMfLblqYmbUwIrBG0oVyziCQzNHnMgoUeqQfN2SUnaqdra9lAx2LR5pygKh1ByrDbH0IG3s3NLxjvKmWKIChPvHGfMqM3ON7OdUPwmKA2dRyzP/luguJcm6+/8Qqef/6mK2RXd3ztTx49xb1732Bn+8DAtkwyYycjCEYQeCONhB1vjcXsNAfb/tlnn1mQS6fTCI4wm9QKuMViFhzb2XYUJgMWf2HWeilvQCTlxgrojlxKx7A/PNp3afvyGVNTEwF3YsSofKjLWDSTumV+dtHA/epB/QiANie4QwA9YXsIT3FEQ1EDoLkmScETRdQCbtMzk0f7OceessVVwHW1tUsO5C5KE0VcuHwBl69etkKEzBpeW9nAk8fLNrc8hcE1y/ZwPEiHYXZMLGx6nxzWiwtz2NrawCe/+Q0e3H+CTnOERDxrmeLUgay5ZuCxUdG0LfuaADp5lcmvPDM1b+Do5sYOvr77teNW3t5DPlewQBYDXEaNYIXBe7beuO4yuTgm56hPFjA9V7bPd3b2sL95iNGQxcGo/2nzDw2MJiaUzeYsWNRqM5u6g7n5adx6/ipKpTw2t1axsrKGdn1gHNzUZwRsXSAqaqc1mP1M0LcfZDyxX1ask/LT7yGTyyGWSGD/8BDziwtGQ0E9SjmgvPNfs9oweSUlE+mqKEeUBVKe1FggNBwxShHKGmlGCPbneRIiACUrBGxHY5QKZUxPlm0tNes1y5I2v4n0W6TvMZAhboHEcChiwTZy3meTOQO+o6G4AdDDHo+xji3TnrQk+XIB47AZWygUM5iemzagnvLBIMLu7jZW19dM9mmLFAtl08UMAHL/CiXphI6Np/8nv/8TTJ5ZAhVfa3fPZIi0Szy5RP1PKinSzMST7qQC216rN1GYKOPHf/BjFOfLGBIRjIcxszhvme6c0+2tFrbW9lE9aCERTmE8DCMZTaDVbGBz4xHWVh5hY3UVB/vbGJHSqtu1DGiePGKQsZgvmHw5YMMlU6hYHDntKec9cmHyWC8B23QUqVIWU6enkJ3IYpwgT8YQ3VEH3WHnKHuaz2ARP9NlgZ3rgzlmCwb6QE4vdZmcZOrrVNzZLWYLB/6e/AcHMB2fXpStzmf4CRJKAJLf5zvYJx3+k7Y8TyHJD2C7qHvd6QkHjGn/kj0gf0x+Y6Vat7bzeh9IlT3rZ+/JD5LvxnaL71fjx/soN/xOYylf0e+LbGr11XybwA9WhizvY4YvP+e7qVM4bgK4zEfoH9e0UQaofATrQ8T1S1zNeq/54zx+bvW2Nf/H2YwM/hkYHmQu6520e+WTWpH1WByJuEsKku+t4IDxswfZpQJvqYuFU7gEJQfgyheSbyA/Rr6YfE0fbLJrPY5W3w/zfSLf71OyDq9lmw0EjlDfuOPvnE/ey/bK/xMIyM8EsjofwIFLvq+ldkr/yXdju/1EON9/csD+MSArWWJb+LkAQz1Lvi2fJ7kR0Kp+a43yewVu2B/1V/6gf3pK61fBFb5PIJ/mRb4jv1NARm0XtuNjFvIj/THiu0+OpUBDyYLtDQEmw3YJg5EOMd81WLc+NiLbVGOouZeNz7b6WJLqoOk+vZ/36b0aU19vCUOQ36zn+niB8DWNnd6r9aG+KHlEc8O/pac05xprfa5Ago9N+b67xtcHaqVnT+o7tVN6SrpSmI2wHM2J9LTpwQA/0Jrx2653+4Cs8BDpAGGcvJaf8W/+UJ4lu5IN6QQFBxQcUvBIa/NkMEInAfwxk6y65C8HQEsGpCNtPIITBlrXPqZk8hlxa/cIz/IoO3itFcz+LQA0ixCafu27ACgpOKTbNAaUTSZ98Dru0ZIjrSmT1f/tv//PrQihBt4fJAowjVg/KqGGaiIklHyJKzjFAlb5IBOme7TIBATyPpGlSyC0AH0wSAOlwVQkmZ9LqWmxSPC0sfqLmO/lgPgE+IqqOP7l4yiuFLUEWopIyspX2HyXbZQ9x0vrjCpnCGgMTwqMJkgCqU1EY6r2a6K0sPUctctNqAPz6Oxq49TnMmh0vb+ApHg0b5YFF2SQ+0acNhj2ScqXz+Fi0PNsobOyewBU6zkaAy2Sk8/lfUcg+cgZfgL61BcpUj1bgKD/bD6f32uT9+ed79B8KgPZ33x4rTZfKSh+pk32SBaCzCeNg45jaa6Z9WpyEPDCSWnZUVcDpt38uMUcA1FG116npHSflK/6IINJik3P8JW0FrL6yrGRkvYjyjKuxDcuTlRbY8PjApj+PBKAloyYsRdkcPO57u/j6qu+fMqIkgyybRx33/BRX8zBH7jvFbmXXPCZMv70LG1iWu/8nE67jCmOnYwbvYPzoPvYP8ma2izD8kgBe7x3ulb9l8zIOHLHU9xAMUuKKNWI65JZtH06leRTiCNB/sQ8MwhJd1HCsJ9CLJJHNkmnLG5RwsliHqFxD6F+C8NOA1sry9jb3kBsPMa9L77EN/e+sgxnZkC//vrruHnrOsLMZo3xuJmjViF4RaOaAI0CdAYUDcfY39m37EE6vs6ZjVtRrYVTswYAkc4il8tic30df/Nvf4oK+WbbPcu2JMctAUtGSyu1Gja2twxcnDu9iKWL5w1wJOc0gdPVlRXLsiJwy6OtzJC0MYpEDVgbhMY4dfYMXnjlJVy7dRPFGVeUKTIGqnsHqO4e4v13fo6vPr9r3LXkKVYxm1QmZU4HQTSChVOnFnDz9Tt47vmbdgydunhjbdOK1j2+/wjNg6px2RKwI0BoayfquCY7A3Iv91CtHNp+dYNtKRZtbAjYE7xgoTs6UHSkjYu51TTOZ4LILNx06tJZ/PgPfw/Pv3wbmTRBgTEa1Sbe+9v38MHf/hzR/hgLhVnkEinUaxU7vhnNJNAdOx7oWDqOa9evW+EscmAzgEsQkNluzFolcMK1mg4yKCirzFAmfQj5ujkWpFDh2qkcHBr9BDc0cgQTuCGYRWCG8svnkpqkcnho48l54bi3BuRWbdgx92Sgj+i0MzPP5J3+t07qhJ0Os31sNLICWcxQMkODGW4p0ly4qvTMMCVHI9cnQfAL5y9ZZuQ3X99Hvz1AJkUu1LgVr+S94WEIY67fsXM4+Q5SAaysrxhn+DA8xDA8QqfXQq1dt6BJKDZGm5ytB3tIRZMmQwShY6EIJotlo3CxrNtwyNE3VKumK5gVyzVMSoapmbLJxdrKKjZ3No2vNJVLI5pNWCHCN3/8Q1y+edWOmhJA2t/YxZOvH+PuR59iZ23DjuYzOMOxM3CKXMQcT8twj2Jqfha3X3oRi0unjSKF4D+pEDj+/+r/+n/wq3ffR6fRQjKZMACQICUB93a/h0g6htPnzlgWOQPNBJAo25QNUqiQmznUG9l9zFgnEMf1TxkeY4zzZ84in825YEbPHWml3FA/DMdDpLM5zM7O4/TpMyZrd+9+biABi2W2uM+HRkaj0my3EOaJtWQSmVTGgFpmN3ZZBHSijOdv38SNG9eQTMWMr3tza90yLre3yF3cQaPeMdCNRVnT6ZQFvjgPDMbOzM3hhRdeMLn68ssv8dlnX1j7+L079XbMz85+kIKDc9kk9zSzrzhPpaJRAPWCglmUZWaedrptMsDaWJASZ/EUA4A02EPY3Tswjt0u+kjFUpifmUcuk0O3PbCxoK4j8Mlxo/7iGiIgmM8VTXdybdRZDDPgEsxkXT0SB3A6w3scdgWPyOHbGTQMfJ9bmLP1QEoPgrT1WssAYBYkNcCGgZ6MA6DqjaoFh0qlIp577gruvPISzi6dRq1exd3PPseD+4/x7Mm2gYSZjOMRtz1oNLCMFGZAj9E3nvQbN69bkGN6Ytaytre39vHkyVMDoVlMkeNSLk44cIi9J0BBqqLKAXrDFvIER+cncP7iGZy5sIThuIe9nX2sLW+jWXNZ5Pkc11LM+KBJx+F+mKFIGzmCxVPTuHT5PErlDCrVfexyT1rbR6c9NACS/NuDAe2ykCsex1J/4YjxtBogMiYx0ND40VnEkVnD0UTSqEh4GohBMLPRRyH0afM3mui12u60Q1D8kiAnA2nMuOacJhIpkzOuG9I70S7LFQtHpziZZc7vqFNnpieRz6TN5mXmbrvbsn2N7aDOMqrAYsl6XTmsG2d1MpJAOBRDLplFaBy1gBE3THJJ71cOEWGhs3gI45AresmTFokks6OilkHPPYP6RG1l0S0Gc/gZA7rJXAL1dh2Lp0/jT//5n2Ly/BLae/umKwhwtxpNoyNZW111+noYQoq6zAroAtVKDfmJIv743/tjZCZziBQSIONyspDD5PQMSlNpjDrA2rMONlZ2ERnG0W6SJx1GX1E73MLKs4d4+oQZ0KuI8kRGLGIZ0NWDQwy6oyMA2jnBDFYwucL5DixqRH3V6rJmQBSpbMp47SdmJ7F4cRHluTI66FgRwmqLnOGUBcfBzOKipLBgkMMH+OQH2T41POazlE9x5Gcx65bRqSCbTICd7Dxna3+bE1M2sXxDATg+cKHn8D0nbU8+U/6fjcPY+SHyqQRsy6b1/RiBRD6oTABafpYyrWVr82/RVvg+vnwo+TQaLwEZAvzkA8kXlG0tcFL3+3a1fG222/rCYrlBoo2zk10RSo0Bed5pq5hv5J1elm/MhWsJawHFlfxX6w+zowPu8OM+OXoOAsVsbzfI0BTgxyCUAB62NZNw7fHb6PwgRw3q+yXWp7jLTNd31Lc++KN2y9eXj3rSb1U/aCdLLjUm/rU+ECm/2QfWlGAnIIzX64Q09wO2UzInLEXv1nPkKwYK+whb4PUW1A0ypPl+zoULIjvAWX6T1owPnum95mcGAJnvZ7HNAuoEFMsf5jtt/oLgI+9jX5VNTzvLTmEFiVry/ZStzrYJ3Nb7fV9b46p1oXb5QJ3GQ3MqOeFzlJCkNaf+61p/TQmj8PERgcM+JiQ/U+OtazSO3zpJHawj9Zu/ffCT90r2fEyPz5Yc6R69zwcyhS1IfiSjml/dq77JdpFu1d+ugP2xjEtv6n5hMnr3SR9f86IAlnSRcAbpt5PzpzUqjEdyIkxMc+sD0JJnXusHyk7ifrZ3BjQVfoBJuIBwC1+2NJ7COk5iC3qH5FIye3If4P3SEyYXQQa02fgWvD8+LW9jOnCYCK/11//RXhjgn8KzQoG+1n5EW91kO8iAjiAIWEXdyQWeELS241hXCkNzCSSOHohbsfY5zYG14X//H/6LsUAYCaoEVzcKmPr2xuwiw1IsAtPYGG0mWqjiblG1XCkRLR7/+eq4vynzPX7kSxEDCbParfZosgW8saMcFE6EOH0MvA24x3zl6S8WLVZ+5m8yaq8JHAs5Bccr/InW5ixl74+t+igh8MdbQiJQk7/FISZhV4aQZar0He2HhF/KxB9TCZdAN73DFrNXBdjfPPgcCa0WJN8hsnWNzZhEA0ERAS16fxPWePqKmdfZscp2247GC2w9Oef824/iagOQ8rdxCyKZUmB6n8bfN5akvKTQzaAgcOdVU6XC5OdHyphHBQODQ6Co5MyMmoGKDTowXGMh6gc6EFIM3KxE1k4n2FHQuACIZEFzpefwHeyvgGWN4/G4umi3FJsUo4Ai9k2yxOdoY1C2RLftKlj/A0OJmi3gN5cideC6o8LhZ07eg8zSQKNrDrWZql38W2tIxht/00AUaK/NTP3RUUgZDif1Dz9nEQzJom8MHY9j7GjsNH9HIFogO8oe0DrWWtJ86m9fv7jPBoiEXUAhFGY2NjAgeWKYxXFYnZtHDyPIZidRyM0jFi8hPMghEiogGS8hlSyas10uFzEzkWPuKNIJYCIfRq/VR21vF8M2AYodrK08M3D44GDfOH2Xlk45wzkcQyLlCmUQpKLhzHEjnYAcIIImjWoL9+/dx+b6lvE859I53Hn1VeSKaZw/fw6T01NIpaLY26ngp//2/8Py/Yc42NpBp9owDlhmadKZIPfzzv6e6Z2ZhXncfOlFy6A6s7Rkju677/y945ztDwz0HdLRZ6Vz0nGwKFenhaUL5/CDt9/C0vlzaI8cbcCg00X9oIK9jR0s33+E6u6BfdapN218mepCTmNyRDLzi+u0ND+DOz/8Li7ceM6O6nPOt9Y3sfJkGY+/vI/a3gF6jRa6jRZiYefkkM+VmZ/MpCOw1KjXMDFRskJ5BLII8rP9h/sVtC1rPGLOD519ZgTXu20DoQncXr/zPL77uz/A2YsXMD09hVEP2N08xCcffIwvPvgYrd0KJpMlpCIx4xY1ICsyRg8DHDYqiKRiePnVV6xQHylL2E/OzeMHDw0QJc9vguBGlHyqccvaJAUJObCZHVsslfC9H72F27dv4/HDh/jrv/wr7O/sYqpUNgCN+8bioqM+oIwTWF9fW3NOyRhI57Jo9DoWTGB2vYH0gUFigYOwy/QizYxRcrCwoHFFj8yw2dretMxGAm6pRNoy/5PxpB2JbXXbBsJSFmfm5w24S0QTqBzUMegMLbtxPA4jGuM9CaA/doB/1AUt2F8DTDsN7NX3sVfdxUGjgs6wY8XzXn/zVZy7eB65cgYff/QhHn79ABvLawYQx8MRTJcmUS6VrNAm18bewb5xw1K3MMuffVg4NYfSdNEyeSkjKyzOx2OsyZjRu7TGPaQm85g/u2jgMTMZB/UOOtUO6ruHViCNmVnsIwEq0XDYcUaCgBhbUcWbt5/HlWvPuWyzUNgC9aQF+OLjz1Hdqdg8Nxt1m69iuQCQEzabRracx/y505g/tWgZ6Y8ePcIXn3yK3Y0t44Yn+JxPZo1mg1nMBDHZN1K5sB/sP7Oqu21XhMb063BgoGar30IyQUqFJdy+eRupWAKffvyRXceCe+Qp53F4ltncqxya7JsdFk1YYKnXdAA0+bdJqbAwzwzcAg/0GaC0v39ohd7S1IEE3kYhNBrca4ZGgWG2SDSEq9eu4caNG7YXclwIQBM8E/cks4Sp5+lM027U/DUbLQsUlOencGpp0U4CdNpto1xYWX6GGoEZy8wYW1CEwP/c3EzAlTjCwcEhDioHBmTSJizlmeFN3ez4vEM82dTvWkY7M15lqzLTmBmkpHBgwIjgfKfXsargzullEacEEumkZYRzzWxub9ipBwLhDLoUSkUDmbmXphIpo+I4sjlCOMpKJN3M3t6uzceZpVM4fXoRkxNlA9ApP4eHNdz99CFa9R4GIwdeMyjJY+MEMnv9NmLxkGU/37p107jEc+mszc3W5p4ByB9//LHx7hOYITcyuX0ZkCPtCjNM9/d30eo2kCukMTlbwuWrF3Dj9nOIJkI42D3E2vIutjb3DVgsFVksMm2Zv3y2s9P6ZvNkcgkDoE8vzaFUzqM/YF2COp493jYAmpvDiPQUQ9oz5HXvgNEPFn9zR7iZkc2CsQOEeUQ+GrKgKfdPVsJmHQTKFMHnSCiKRq1mQTkHZIfsdAjliEUVGSjrDrp2em12gnUZwsaNXGu4IAC56Almcz81Tuxa3QWsinmUSqQXiaHVqOOwdmCBItog8Zij9ihNTtl7Dg/Y5iH6rZ5xYU8VppGIpa34Kk8iEYDm6Q7WRGCggqcwmOHN4oxW/DEZM5oW20ODY9zk6rYM6FjCgjAMxE4vTJsMnzqzZAA0ZfPTLz7D3bt3sba+YvqGMsz92PwdrmHjrrUYoo03g0u//ye/j+RkBolyCvFiCr0I+edJw7VgjB0HuyNsrO5i0ALatbZlQfc7bdQr21hefoCvv7yLlacPEeNpiWwWrVrV9qLwmJnsaWSSaeewBidNDfSKumdUqgdoseByNGI0NPnJIhbOLOL89fNGwdEatXDYOrA9gHUbCEAbSIchwiECbMfZVbJj5Yux37Jv5dMI9CHwHBoOzK45ttvdyT7ud85/DDK8AsBBNqJAQuqjI18oALJ9gFhgBZ91MpHLfLWIl7Ub+A8CQ2Uz+5mFAlR4L9dXq32cVcz7ZCvLl+NvH3iQPyAARz6Vxobfy8cTmKdnyZeVHS6QUH4l3029LV1p/Q3sCfZf46LxMjuEtSYCble7v+0SnGR7079UZjU/pzwLjKKLwuK0tLct6GaJPkHRvYBGg/6F5laglxtDl8FHANrNpeM4lfzI1vcBH4FWBqCEnb9Hu/8kaCZ/Vs+QrPjgqr4z2+cEQCtfUHOk9/pYAt/hB0HkY7IPAqNFcSrsQc8VWOWDtJIT+Xy8h88Rhahkl785HwJDdRL2JPAlWZQP7/+t/jhc4Rgwk3/o4zcC0/lO8ZWz3WyXBQa9DHDep1PiHA/5uPLfNL++jvDbJTn38ZST8682mgwEpw40L76eEcCovsqe0Zzxt9b3yfsl+3y3fHbNK38LWOd1VgvHA6OFe4gxgO3wwU1+rxMO7IOwnSO8I0jM87EcPd+XR2ES0h/CJXSNdIOCBJJXYUrSIVrrWiOae82FAnvKiFawRLLMv308S7pI7Tcd47EjSPcfzTHciTn9fRI/k77016SvQ6XfffkXxijwXe3jNQq4CFPU+vL3JrWF97F/khPeo/u0punH+oFHjfMRtjg47r+vf450QXACQ33i6T69x81lkFzJiDOttCBjPBpx+xkpODjWTKwU7ktZ5zNorxPAdu9yK8GuDX7s8//jf/wvxz5Ipy+1aGMxFx1UA9U4H+DkhiWidW1AEhxeR8OMA0+jid9b0akgbfxk5FMC6L+T7xb1gdp3DIAdH4nRpPgKl//nBMlQ4P8VvXMK2B2v1EI4Ocna8AVaaoFJifsk+pp8AaQGUAbP9tsmBegMHAfM+SCubwwI0Nd4aWFKIfEooRalD9BpsvksLUI/U/tIEEbHqft6tpSBfvNz9YWLSuDeaOyE21f06o/6oPeoz1LA7JcZxONjAFtjJIUhWRBwqE1SgKH1Mcg8Vht4DX+0CKQYNQ6+bLgV5eaA8sVx9HnabIGE3QLjNT4gye8s6NJ3ACR/vj2+4uZxhRx4r2VPw20ABArdZumylrWh6bc2Po27AF2No9vgHOAtJW8Ad5CF72+cv03xqC/MEKGDaEUHrfaZK+ypHz5Hyt9lVKSCDGhlEgSAVHCPDBf/CA11g+SCY8XxdAU8gP6JtaeNwzfYpVMkUzKGbNxC3y4CyvfLIHRryrWfz+V9OnKo9cHPOH5aZ9rQdI/0kBS2bzzT6KUDQceRhqjxJ7HoTSRqWdDJTBa9Ljk6p5HPziE0zmLQTSMWLiCTmkIyzoy1GJKpOKYm+VkEidgIE7k4MkkgGwfGXWDYHlkmU/VwH5/85mMDJcS51OvzCHbKuGIzubTx/k7Pz4LFuRyg77jG45GUFUTaXF3HF5/etWJIN25ew/ziLM6cW0K2xGP4DlT56rMvrEDaxtNn6LCIUquDIYsmcSOPxAzoIu8ms84IQM/Mz+H555+3cf7rf/NXePDNfbRqdeOlZhYhn8m1Qm7J3cMDlKYn8f0f/RDTC3OWicZMV2a5oTfA/tYeKjt74Klkgg/M6q1VKrZmiuUS0jkGbUZodZooTk/itR+/jTNXLlomJ/u7sbGJpw8f49FX91HfO0TzsIpGpYrw0AWzCNRFUwl3fDPMI0hhC0Jdu3bNgAS29WBv3+5hpmkyGjMQwDIxxkNUmH09aKPZ6+PFN1/B62+9aWN+5swFpBLA2tMDfPHRZ/j8Vx/jydcPMZkpgNAkj/tyLx2GhgYw1shlnIzjJ//4d7FIGpRczmSQdCuP7j/Ak0ePLcOVNCb8YdsJjjP7mW2PpZM4f+ki/uhP/gmuXr+MTr2Pd995B+/8zc+wt7VtVAETpbKBz5YhGyKH954B3NRx3IPPXTiPiflZ48Mm4M3MdXIFN2t167OMaDoJ5miN+gaEWvCw28Hm5gYa9SqK5E2Oukz8bCZnUXkzuCNhA/pJ80KgmcGqYQ/GOVvIFQ2gyRcKlnmejacRYeZis4tBu++KBI6G6BEE6taxW9vD2u4aKu0qTp1bxJ/+83+GOz+8DSSB2mYLK0+e4f2/exfv/vQd7K1vI59MY2piCguzcwZUHVZqOKgeGAB7cHhosrJ0cQmJPI94OoqI1eVn2Hi2asYUs/Q393ZQ7zaRIm1Kp4NUMoPJfBnFVN5OB3RaXdO/RjUTizu9yWAwg9t98ud2UJ6ZwpXr13Bq6bQ5C5aZMhxhc3UNK8urCPWAhdkFdDst1JuOHoMZ8uWZCSuEePPl21g8cwqFUhmPHjzEL3/+Hp4+eox2pYZ2pYHoIGJFIAlOMvOcWY7kSKcOZJEy8kpTvxEolWNMOTpsVRFDAmdOncMLz7+AiUIBX3/5lcuALhfQGnSQ4xH8aAhdZkvbHEcNqN/f3Mbq02VUdvdBQ3TIOiGRMQp5Fhpz8ur2oTBK+QnCf7bPsf9mc8WCLLLxAGfPn8eFSxdNPjnnpGUgNQbbTzlkBjUBSAJTlGXOW6tJWgh8CmqaAAAgAElEQVTyi0/hj//9fwdT89MoZfMG7JEv/+MPP8Inv/kUz5ZXXJA7lrB5Il1ILp8xSgUG9VqdFkZMvGPWaZSFKtMWDIlHYowkWlCEnOI8RcL5pYwTCCfNAkFP8s9ukxqp10aCvNKDrgFsDLgRfCZQTACLQcMhCITSuI8YSEhOcoJ/mXTOTh8Q9OWztcex/wTmdnd3DDhn0LFUzCObTto8tK2wbAODNoMrNaNHYjjeQJVMxkDU4Yg6G7hw4ZxlUFMPsI/Pnq3i3tf3sba2ge1NV7CPa9HuTbpTAwRsua91+x00mlWkswkUJvO4fO0SXn7lBaSyDCZVUdmpYXV5E612H+k0wVlyNvdRN2qAgQGq3V4TmXwCp07PGghdnshZNjP3o4f3V9BuMsDILJkYxqMwSOHUbjkdwDEih/FgTE7Qjv3m6QwGH6ivh4OQFX5kvwwciaUNUDzkaRoW7WSx1uDoNu0brgnuH9QFBLrPzJ2xjG9S8FCnWdH1EIzTnic4LNO4XkOv27LCp9MzE5icKBgYzozp/WrNCkeGRiHEognHLz0YggESysugy9ofcUwVpgzgT4STSCfT6NTb2DvcRaXbRK1RNTmhHBolWoTJHzC7wNDpoOgmQfFSvmAyxDXM9TQkEBYLY3Z2Fm//zu9YkPHuV1/goFrBzs6W8eNzXBiIUgBMFIgE/dm/bCGPP/x3/xDdcB97zT1MnZlHbrKI/NQEcrkJxGJhNOvAxto+GgfcH9qIR5h53sXOxjN8c+9zPLj3NQ52thFmMdyAA7rX7SAZSSIWiQfrh3aRS2yh7UsbsN10meBmI1OX5rO2ry9dOI2LN68glo2haxnQDRzW952tZVnP3JOYyNI2G53rhRRL8uMcEAGjirLC34T+vUw8W2f0jeg/eVm6suu5dzkf2NlP/D/fedLX4fgJ7JHtbjo+oDjwwdqTfg3fFYu69wiwkZ/iJ13IfxbYoWsMSOoPj4r8yeb23yO/Vc8XgGbvDij6fOCM3+v0HOWE8yJwhe8XmCUgktfz/3yGis0poYTBe/kDHDfRQ6i/pDdk0JZ7RjSwsXji5Mg3IQDCWFqQ9Wc+QThiOt2oF6IRpNKZo3c4TMBxNgvoIrUP9TD9AIHUzt9LIZ91usIBPkFWvQeQcN3J/5L9f+RjB0UKWQRSWIl8FvnqPpbB//tAoPATnrDzASfJkI9/nJQh3usDevJP9Xz5ofpba4Kf+7Ip0NoSVoJAhQA4vlPJWLrO9531GU8o8Ud+lQ8oUo7YBiUSCQvQWuI+pfXl4yQaD43/kTwFeIoF+IN6F8IG9C4+k+OjJCb2x/dFTwKt6rcwGMmaH8jR/Ar70RhJ7uUry3dVu/m9MnRFFSIbjM9wOIDD1vRsH4PRNVrDbJPWrdrpJ2sJ5+Jz+X/qDY49dZRoUPgMYWeaFz6Ln6s98oF5D9uvABGxCybccd3yxBmfI/zH1zM+pqf+CVeTDuE7+X7NjfomAFkyoLHx9bp0mVHQBrXeNH8CxNVPH3/SepQPb++MuORSrTutK60p6TeNt7+mdZ/Z2gGPueae7xDrgmRb+IPWIO9TgEXPkhxIB2pcfUxGOlxjQp+WSRO0V4zzmQHZgduz+ONji+qnsD0G5yWTnM8BaUO9QCjXp+mRkcO/Qpa45ag7EknWhHDX02fiMw3TCeTCnbR3J1toV+nH13Gh/+m/+o+NA1qbAweLhg0bLaDHjzL4CkxCxQf7m6gUpoRJCL1V5263rcM0PtwRS3d0gM8VKOkLkZ6tzVJtFfCmCRKILgGQoaABETCn5/E52qg16dokbNLM+HXH67UAtZikaARaCWyXYGiD4PU8ZuYPvN4rUJfFYCTkPtgopSfgXZMmBaWFTANToCvfI+HRAuLfvJfKiO10DploFByI6G+gAoilAMTbxfEUiMjrjwwTHnJVKU0vUKEN+1vCFnBlSfgVjZOxIEPHgKIADJbRp01VQKwWF50/KQBeIwdO/Rb4TmBVY6J7da0WKT8XGKyNyuYwUPwyNDUObuzcmEvWdXRLipHvl1JzRrNbiMf9OK7g7RSrA0nJqSvlzOvVT2ZXUR6P2jUaGxgpedd64L0aV8mc1pXWQjTixsutCW6EBA2OuacVgZOBqnWi+TOlGXZHpbQm+E4pVq4PgqMymCW7fI70iOZHYy/jROOve9VOvlMyqnbpO82nTkj4StuXI82VPXvs5lwBKl5nipjZUoEj4QPa+t5AXRaXCY54kgqDtANjHnWhHA2ZsVtGNJJANJZFIlZEr59AIjqFRLiMXGYGoXAa4VDcjp5OzxQxMZXFeNBEr11FlAqfmX+JNKbzRSRDBB3qWF1Zxjvv/J05v8yMbdRaOKxWMI6EMbk4i1e++wbOP3fReGMLpRy2N/fNGScP47g3wt7WLh5/8wj7u/t46YUXcOnqRRTLOWItBg5vbjuqBgJMq4+forlXReugigRiBir3+k5nkFOXR5mv37yO565fx+WrVwyY+bM/+3M8ePAAIW6AzGhptq1oneSRGeLMDCXXLjM7CQJxDAl+MuN5ujxp4AozYUzeyCHKolqdjmUNEhwxnU5+52Qct994DTdfesGOIPMaGltPHz/GFx99auARCwASKCMNB+WhPDWJ7nBgXKmFybJlYfJIMvlpS+WyzfvG+prLMu300Ocx9qBwDbmrmcFd7dTRGgxw5dY1fP933kKuUDS+XfJdfvPlPXz56V08e/jUwEweAWf2OPtIRyiVSQbZ1yOk81l8nwD6+XOW1UagrVFr4rOPP8GTxw9tPAg/EEChTqjW60ahYLQY0SheuPMyXnzjO7jy3FWjRVh9soLPP/4EH3/0CQ62943/ksWiCDxlMlkbx8Nq1fa1M2fO4MqN53Dm8jkLXBzuHxhAfe+ru/jgvV+iXa8hT+duOEI+m7EsI1KgkJKhQ177Xtcyctu1qgGwBGe5HlIsiBmnA+6q0w9I3xmPWbY2j8ubnuj1rTDdrVs3sHB6zsC3OOLoVXuo7VQtK3h1eR25bN7A7OaghUFkgNWdFXz9+C5efvNl/If/0X+AybNlgKowArRWe3jyzSP86mfv4qd/+deW/T5bnMKZ00v2/navh3q7ie6wbwUk2capxSm0wsxgbVsWMalWtlbXcbCzb0U4zREPjDhm0hI4YhE3UpuMBiMDSvOpnOmJUrHobKCAYqzWbBgQnC0VsHTurPE/mz6mA8DM/k4Ha09XrRjj3OQsZkghM+pjZ3cblVbNsrxL85O4/dpLeOP7b4JZm+R1/+U77+HXv3gfPRaB3Kpg0OwjE09bwVDKMIP8LNzYGw+QK+WNtoQZ3Rvbm0YhY5Q8vYGtHxbWmy0u4Orlq5gqT2B/b9feE03GsF07RCSfRGaiiHPXruDV176DxcUpHG7V8ODLr/HTP/9L3P34U9T3D5GIRUwXjYY89eD4KLVXMDhF2TX5rVbtH+WS66w76COdT9uaLGaLiNGIj7jsKtIn8HRZrcYioW3LwCbnL8eegT5yk7/4+h380T/7E0ycmQF6QGffBY4YQHr84DF+8Yv38Wx1w9YLD4cQVJ3IFy1Dntyj23s7aIzbSGaTmJqZwZVrl11wYG0T484Yjf06+o0+EqEYJguTLhsVpHBpWeG2UIQ0GYcGpk4tzCI7kUeNND0hR721vbmJve0tB9RTSDG2dc610B86wMb2uaELRl8MiqlyDs0W7raMF556g2uYWfYE9aywK7P1RgQpC0ikMrZ2682mrW0G1KYmyjaODJBSZ166dMlAykg0ipWVFTxbW8f2xhZalR5qlbrNl2VOY2yAFjnWqS+rhwcWoLKs4P+fr/eKsezKssTW8/6FeeEjI71nJsmkSXpWkSyW7+7p7ukZqdHqQY8MJAgYQB8DQRAwf/oQBMyfPgQIEAQBgiRo2kz78iyyWGTRJpnJ9Ca8f95bYe1zV8RhTkFRKAQz3rv3nnvOPvvsvfbeaxfGce7SWZx/4qwF0Qic13cqeHjnERBOYCxfQK9PQClj1B0EB8vlHfT6TWRzcRw9voClowvIjWfQH/WMcmP54Roq+1V0OqzKiKLfC2NE8H/A8mtWdrGJGDnvG+gO2ojGw5iam8Tk1IQFXNpNYG1t3bKeKf+59Lij76nUDIBOBNWJDDzw/ZJJAvN9bGysGUXGwuwR1irZ/FkDXgZsR4fl3s1mA6XyrmVMhyMDzMxOYm6m4LKVO23ssVFno20VHdT/fKd8ftwCda0m+YoJ7McwOzljAZLoIGJ0Qf12z8DD/WbF6Jg412yImsuSVxbo9bsmQwzauXOQlVRZ05XUM/TRKD/kqOa5kY4njMaJlSi0Q9jglrqOgaZuv4WxqQlr3MoAS7Net/OCtiop/JK5FP7pP/tDTMxMYm1rA81B2/ornLlwHikGsNoD9AchoxWpVh0AzSx6VmHsbq7i2icf4+G9uy6YGwKqRfauKFnWNTNWia8k+O7MgA7BfD/KOxMfnK1FKrYewvGYNShOjqWxcHQJx86fQDhNuqwWeuiiTb7kUB9xNl7vsREhdQgzbp29RmCE8ms+UIgZigQWmRjCDGfnCNOu5ji4f8zuazbsc2cDDw1w8X0u+aty4uXzWqDQKlDbrrEpqWCCRBQBYLLFzd5kEDqopJRvxGfKN5Yvyv2r5AezWZMuMUbfk39CeVGik8AL3x+X/8bvyP+Q3S5/x4CngGtP3/d9I4F3vr8mO1ogjoH8QSWwAyoOwXSuPb8vv4mfMyCtH65ZYXzcaFSYSct3c3rI8ahzTPyO/Cs+k/605tm+R5qGAFTzfQf5BG79IlZ5wKAfQTSBRRwb181R6blEI80pnylMQmvjgzeaE4FAkp+v+f4B9aLuLf/E9405FiXlHIBCgc9u8xVUrfL+AvsEsPu+Nc/cA58kyF6WXMjv0lpQluQ/CuMQ9qDv0lZU4o8AKr0rv8Pr+DmfoQxZX679YIX2Dr/L/6YtIF+day7wWGvP3wq2iPKD9+aY1JSbY1L2s+aJfxOOpbEd+MlBwEVj1x6wBCyPQ53PEXDP78ovfBwrkn3Dd/LBbl6r4JpAeo1Zeo/fp+42+R45qlBhH4f+uEt6kw+rtRY2In9ZOsT2RrBXhK3J/+f5oOfJnz7ELKLOTog6DMOSAhmco03dbNqZo+Q86lkGl6mvxeXPwJ78aQGtmlvJO+8hn1xjFO0VdbbeUZiYdIswRcmosC2Hk7jnSlY0V4/rOqob+Z7y3bV2DnB1gXcf09Be057mnAvjeFw/EsBVIELrrTmWDAvL4Ph9NgPDDQPgVpiD5IDj9gFkX/6cPnGBC9qGjvqQdENds+vNPwxs7ENcyu0p7UHtaZ7BBiCPgkBowEggrOzgzDBsKGS2O3Eivjf5+Xnmm66Mu+Asn+GaCsMwR0teMozJ6VftNZ1poX/7b/7ViF+gQGiAAikFPGsj8gZSHLoRX4gCqoOT39WC6Du+svYPP3txHEYKFLXQ5PDeGpOEQACUf8jre/6CHSxk8NK+4PjAlIRMQs/n2TsEkVFFkwSASkHrcPSzM31lJ6GLxhygpx+BZgcGR98tim+ASEj8dRHIrfcyB45ZZi5Bwn50DykxvRufqSxUKzEOBEXv6hsw2sC8ln+nocu/6Rodpny+yQK5LgPeazNEPANEClBj07oK0OPfZeD5Cp3343pz7pVZLwWga6XcaIhKqQkwlIzp+TaugXsff4703gKYNV8y5LRhBCLTMRN4L0OQZbS+clBE1wziIGvCV2C9vju0dVjTydA4nKw7DlRm00jxclwEoPlvgnDiULe5CK6XUaJ3EAjgGw0yiP2/RSOHlBqPK1etg4wy3/jUgUKHQjpBa8LvK6uYBr9kx5d9/28al2Sc82VOQrBeOlwkX9IxfFc5CzLi+Df+tw8oa89yfL7xyfsx60nBAB1wKi+T8pZ+0X00Dov0Dt3BH2GzpIE7THsjGrIDAwaSqSySiTwikRzazSiSMZbiTiKfnTMKjv7QHfyzCwXMzKbR67VRLW6jU69i1GwB7R7GEinER2HjfSWX8I2b11GplJ2B3OygVK2gNegiNz2J17/9Bq68dBUFcisngM31qmWQxQlgM5t4v4LSTtG4oFk2f/HSBcuWLtWqBkDvl5h1t4u9nV3srm+ituOyiKNDoFlpBBzwI7SDDuoLi7N47oWrxqFMPu+f/PRnWFldNnCi322DRTpswGe8rIM+9qslkvagMDZlzlWOHdKZPVNzfJUEW7lOJlMMBpDvkYdX33G6cQ/SySGIh2gEk4sLePGVl/HEk5dNbzMzjBnE9+7cc/yf/aFlURNcJPhFY8joScJRyxpPpOKWITs1PW0OOn+2NjewvbaBJrNMa1Ur5ecBPz5VMPC1FxoZFcfc0SN46rln7Nr56Xn0u108uH0Pd2/fwdbqJkrFItLMvoyG7N1cpYJzysh/S67Rp597Hhefuox8Nm8gCPlT2TBqfW0F5f0ihowmR2CN/hjh7nT7VqrMgMeVF57Hky88i5m5WYRGIQsQVPbKeHjngTWB29vew4hN6khfwAxRlv0xeywWMx7asxfP4uip4wZSstka52ZjbQ1//Rd/jq8+/xy9ZhuZZNLWyNaEFRzM+B8NjILk4cOHjvMzwQyaYN2MAiCKWDSFaII0Gl3LCGa2IoNVBKUZqDh99hS+/e1v4cz5U4iHQ2jst/Ho1kOs3VlHba+KjYebriojGkE8E0c0E8ZmZQsrOw9x5tJp/PM//iMcf+4YRm3rX4kus/e39/Drn72Lv/+rv8buyiYSkSjymTF7f2a9E3gehoFBFEjlMjh65hgiYzHML81aZhU5x3/xo59he2UN7UrTKEE43hjYFC3o2t1zwXKXAUsua9fAk3Nn8xs4nQRUCAQxO5I83JY1S2tn6BoPMUNhZ2vXAkjMgF5aPIJEMoZytYx9ZmqHB4hmYrh89QpeeeM1yyKvVip492fv4b2fvoNuvY1wd4RWuW0A9Fguj5npaTsjdva2DdSaWpjGzPEF5CdzKLIkfn/Xsq53N7fQbTA7NoboKIIF8kAvHgnoBxKIJGLYrO6hFRriqZev4rnXXsbFS0umT3oVoFsf4ON338d7P/4ZPv/NpwCzPAk0cK1iMWxvb6I1YOAlhdx4zkAzBquMmmN3z+aL70/ni5nWExMF4+vmtcwSZRYHDWjOc6fZdtnkpMYi/3o6awG7TDaLJ69ewT/7sz9GdmbcxtCpVq0548baugHQH3/8KfaK5F4nqNO3LBEC0FGyJA1HposIQLPk/+3vfxs/+OH3zQ5mJvytazfxxQdfoLheBDojFLKkPkgaBUS93QAbmfYGBCX7KMwV8NSLz+PC008Yfy31Cp01ViL8zb/7S/z8xz/B8tpDxBFDNp7HRGHSsmJr9ToanYbJHjOcF+bmzbAXGMqxrKw+chVD3GMsP+90bG6oj6gYpucXkM2NuSZ+5MVkgkE0ag0JCQAxkEfubsuGYiUSz7xuG9UaqSUaaFeZNRNBKOo415lFyozrqclJVKtlC0YSkDWakplJTC9MW9M+6gwC561iBcXtkjXazeYmkE6N2RxSD3fJ117dw3DUQTYXw+KRWau4oUwQuCO/Mqk6KuW6cQVjwAaXBKC5/hHjdmaDMas+GZCTvI/sWNKCVoVpBiJC2Noo4tGjVeNnt0AbqX36I3RajuItSlsy7kCPEJuZppgNP7Lx8fOJ/DTC4TiK+2UL3pAmhjYBzxlrRjjsoVjcsWzyzFgCc3MMVObQaFaxXyxjc3ffdHI2nbcx1Gt1JJNZTBamjf++Wm+46rdY0ugvGNjIxdNIxxyPc6PXQbFWMW5rAuizs9Ouqq3lzlquF9efmdvKplM5N8/DVquDRrlmQVJm7VNXJdlgNpNEe9Q2XVft1jB/bBHz83P2zuurqwgPyTXNHhJh45/+xjdew4VLT1hAmHoykU1bf4fC/JwFHVnZVa11DHzmut2//xA765sY9du4ce0zrD1aQTwatuBOrVyyoDXPaGseN+hZRQ7ngWcA55b6UvzK7MVgNl4kjHgujcL8DC4+eRlnnrqArb1t7NdJldNAq9s0ygYCxr1u2/igWVVEChJmx1tGrdHCWfdZAxaVmCH/joA+Ey9YkcQACUF0JnXoc9mWzjd14IUAItnpZuMFNibnj3qKmazyVeUHKmnK7GIPgJb9LXtT/gbnwIJtATeulTAHFSX8Dj+nTMhOl3/g26WyZeWHyQfxfWr5WgaUBP6b/D19pt/yc/hvzcMBKGFAoatoVPNgyjjllBUjvr/A6w2UDDLo3P2BfNol0wjwoP9j8xJ28qJsbPkWxukRZPUZ+Nzp2PnAIIfGZ+fL0DUG5P61eSLVTNhVtBpgEoD60bDLYPYxAc2vZMB514f+tf4tX4Pvqfc7GGfwvvpM1+uekiWOQwEHfw18P0ZgG99PJfz+nAns5bjNNgkSnHx/V3NGAIz3EHCqteRvgdjCVng/BQ/ko+nd+Uz5zdozvIetRxCAlr7ywUGfgoD3og7U+2lf+QEGjldzxPNNvr6eyf0iQF14k+ZG8ylf2/e79Rmb3fogvH8t31m61l8DYT/y8U0/B5Qo8l0Edmq/CsvhOaTgFf9GG8jHqnxZlN8pgF8yI1nj8wUOC4MwXRSsL59DSjbff/fxDyebLlucALT2m/n9cQe+c7y8J3W1gH5hcDbukONQt3cJ+ipwfMI8hJ34ekt+OP9GrnbJqTAz7QftFX5f869101r6GI/uqz1nOqXnzk9l//PeWm/DDALKHjubgiCUdIHmW9fqjPDPAdpizrZwesR0TkBzwvv7wRnpUK2f4XxRp6d8DELj5uc6QzQ3h2N0iYMEoDVP2meSd+l+/3NhjQdyEA4w1qHDRmhb+/tQe5i9CkyHWZHniEVaRqHFQDaPSr6H1kJBDBe8cNVADBYLkBeuZHLDDGgdFNr4mjj+XUCOhEIT4h+2EnhFAHidr6AkYAJ0/E02HDrOKV9oDo2Fw/R4RX70XAmMFIZ/gPgHxOMbWhPvb2b/sNai06DwFZj/35pozZctiMeDrMPGDI2gi7JAK41TQsJwhQ/mS8HKcOJvRUckwHy+lBgPZF2vMUjIFAiQghR46xSK2zD+OsqQ8QFVAXuKNmkjSEY6bFAUcNP4ylv3UumHDk9+h0pdkV0pbG0S/3mUOUU5NV4pUyklGhg6CPkMvZNkms/jfVgyomdJYWpN/ExjyaoOXB9sVDRQCsYdAM6AIgwi5eCv9QGgHzrMtJWMuf1AQ8zxwNk4gy7N5BSUouJvAdcEoDknfIbJ39CV5fgBAr2zxiMlqGskr7ZuIUdP46+HjCitq9ZEhhuvPzA0Io5aRHPKaxXh5fzQ2LdsF69zMNfG6EuCiK3eU3L8uNKWYvV1ip5ntCZeoMrmKshg9g9l7Vn+FmBuTkTfGdByCjR+fiawWrIg2dDzTAZDLoMhyizXUJDZLl4ka1CURj47jVAog3p1iHRyDrHIuHFC57MF9IauwuLEySNYOuqyv/a3SyjtbKFdKjtHjlnE9baBtBwngQE68HRQmOVVbzRQazcQTSfx5ve+gzfefgtji0lzSNeXSwbEMmOTfMq1iqO0IADN8T9x4bzxPxN83trfdWXF+/sWgONhUyIXc6Nt4PfGyoZlfdLBZ+CBoNFYPu2aL42NG51KkZnMLME1jra6ZeCxy705owbQEfTvGPfp7My80USQqoNN/6yBW7VmoIMdamxKlM8acMKsLQIzzLRkGTJLgtjALhSL49T5s5bRyyxTBsz29/ZsrngQEgBnRnW33bVMMb4zZY9jzuZyqHeaZgROTU0ZXzIdp0qpbOARQfhq0dE10FAlYMzgAgG6ar3Oun3MHV0wCg42OeM7kmN5+d4D1EtVpJJJyzokQEsQfHtn66DkihmFBNGYhX3q9Fkr+SZALm7ZZqNmpfHVStmMP3LYEixnII1c4/w/getXv/2mUaGMugN0Gk20ai1sr20ZJcXO1rZxjZLEMxZPWCM9ZpiRTuHE6VM4d/E8puYnjW2AJfOMVjOD9MNfv49rH39kDe8ig5E1oCSoleBei4bRxdCoMbb2d1As7hmFwuy8a/DWbXWs0WG/NbD3ZlYgs+4IQPMaciOT3/ip55/FW99+C4WJMAZtoLrTxu3PbuHRjfvolDvYW9tGq9GyIMX49DhS4yls13awU9lGIh/Dxacu4pkXnjX6BWaJMrBCvu/lW/fx5cefYXt9wzLgE1HXNCc3mTcKFQLBBAiZzf78q8/j5OXTOH72GIadAar7JfzjX/8tPv3NR7j+yRc2n9l0zsA+/o/yy6xHs4EiURtbOBo3eaVcEji1BqAEAVkdwWqNRNxkywVRHPc2AyjGU1uvo7hbxOz0LJYWFg0oZ5bffrVo1B/dUA/pQh5PPHUZJ8+ctPt/9cUta4A4aPUwmStg2BoYAM0xFiZdmf327ha2S7s4duEknn/tRUwdmTEZYLD2/u37+Ow3H+PWFzctoMTSh1gkhpPHjjvqBWYDxqNoDLroxcN45rUX8Pzrr2BicgytVhcDZsXEk1i+cw/v/ONP8PD6HaPn4TsR2GWW8fLyQ5RaRcSRMHoAvj91DOdme3PLldsTRyB9x2CA8YmC7RX+LRKJGsbAM0Ilmgpoim6MtD3U4SzVn1go4PzlC5bpbo08y2XjgN7Z3MI6A2iVOqIsvw6aBedSLuBK/dbqd7BX37cmk//yP/+XOP7KZaAJoFjD7S9v44OfvY/71++hW+tgamzammUSKGQzVcpysbyHYbSHZ198Ft/6/ncx+8QZgHEG62HFiF0DWytr+D//9/8Dv/r5L82GZ0CWwCT5fJktzftR/587d+6A+mJve8c4fDkP1EXmMJnMuCwVyoFleoWAzNi4oyYK+LH39oqmR7n38rmcKQreR0AaS8azY2zCNzD92W27QHkyTce4g2ql5LiMx8at0eT21paV3XJvzy8uGNUIM+op8wSQ2tUqOi1WYKUQiSYxNTNv1cFVlUUAACAASURBVBDW6LLHTNlNhMJ9ZLKkgZjA1EzBns+scfJ0M/uaVBztZtc4oAlCMxOagJ0aULbaDEI0rKcvwe/jp49a3wQGJ5cfbeLhgxWjamF2PIME5FQnGMz957LB4sgYkBFCfoxZOSFs7e5YgC88ilsghtnQPDvIS83z1HVwz6HZqqJWLyORjODk6aM4fuII8mMZo+15uLqGW/ceoNtjnxYC32xCSkqIKLJj4xZoaAYApiX4kK6t1jYdjf7Qsv5ZJUG93x11MT0+jcWlBTuf2EDTbPx+x/ZLMp0wGg0LoBofP8t3WwbU10s1DDt9k3FyThuVTD5t9DKd8AC5qTy+93s/wJPPXLZ1+eijD/HVl9ctMMwgMX9Onjxu/QgoB202FkLfsqDnl44iQkAjHEa52kK/Q+CWVFHLFqjZ397Agzt3rOogm0wYZVW1uI/i9i6aQfCWQDA51WVXcl7Jg849nE7FLchn/lA8ikQuY8D3cy++gNNPnsf1WzdwZ/kudvd3UG9XMer3kUxFrXkfK1eY1co5MgoT8lBSV/NjK6t2TrMPvqoJIteCoDWBe/YwkO/w28Aq+a2yP+Vj8N+iL+B3/CQIfXYACpBXPgAnfOCOfPiy/3m9+JftzMrlTA+azxOApLqf/F8BtrJR5R8JoJFPqLnXs3y/j3Ok95YfJv9Yfr/08eOAj2xhCxKxkjkaNhllwEzfdUCdW2MGIOQf857Ux7K/HQgT2OKhoMmV56PyfgQ9DvzTICuWADQT2bgW8o35fuaDwoGipEsygCUASkQtwAQq+cWaI41HwJUPUB7O+2ESkeZMc8r7yBfWZ/78y98R0C2/53FMQz6+QEVl58sHlx8q/1Vr6OMs+pvsXsfL6nwvo3AJss45Jp4bnCthHRyPQH3/mT6GIfnn/f0Aivws3kt+Hp/L+2kf8bPHgTV+lz96ZyVbifNZfr9wHX7faLECPmQ/8UiyzudqfLq3/DzqC73vb8OQ5Bdz3AIi5av7QKkAcR+M1Z7QdVoXH2y0puhBsMsHeCUvPhb3uJ8qgFH313qZHc4mvC1WIJUPquLlz38dr3G2gYKBshNI/yScws2jq8zQWgrXIOWWZF2AvC9zwtak8yT70g3cj2YnBwA+n8G15t/4Xkr89BNQtV95Lz+ZUvLk6zDJA/EUPkPvcIDVwGF3v21fC0fRHpCcSF/a2RI+TLiVrPDemgve169Y0FwJSzB6KA+LE34hm0vgtq+3nd5wepC4k49xSt/bonhBM41J+0s6lOJv+gcug5l2nS+HqihQs1wm0Ng8BwC0Sz5iHw6HJWpv8/6yvdy8HQb5hA3aWP/n/+FfjwS0KNrIQT4eVfLRax2kAjb1sspc1AsIiOb3/c0nJecyVt0G8KM8BgwFhptAVEVAODYBv1JmUhwSvMeBVR0IWnRfmUrwtMAHgh91yD3nRPf1F5TP4FgUIfOzXLW4nLNY/BAU9Q0PKapBwKHkA7sci4B+X+j9KJDmuBtkwGrTP354+MpVxot/b97Hnz/Ng+ZM0UfbbEGJC/+byo3vyQY9vqKQkpQC5fcEeAr449pKeYveRHOmjHLL7rQmNoEhEQD82sCSOdJPyNji+Pw10+Fl9+m7ja518o0GGY6PH4xSDAInVTokJeHWUxnuboNp3rQemlsC5Yq+6XB2G/HQWHFr6krEqDClWGwfkafZqg0cPYn2I0sNzTALgkV+sEGHrKKYfL5Kk6R02SBKSskHqvUuOnD8ufha0CLuMpx9Bck9o2g6mxqpGYb2NedPNCIydAUa61CRjEqeJMfi/lLASu/uG3iSL+1Xvav/HQHi4oDSQak54+ePGx1+oEgyw5JxA9oZsAo78N36N1p0m79jmCrMGwBdKfWQTswjGs4jl5nD+Ng0/VDjwD139iiOHwPiYaBRhWWB1sjVurWDndUNowUgTQJBbtsr0ZA585xnGo7bxV3UWk0rlX/9zTcs04zBvfJeGe1m0wBYlsSydHZzfcMcUY71/Nlzlg1bqlWwvrmJtY1V7Bb37W/Hjh0zQJaAWqvatMxCZheTp7hUrCAejWIqn0e9XrWmiwRPCYzy3WnALCwt4MSp4wZUPHjwADdvfGUcw/FwwgCniew4ZqdcWbAMAlJMGC94aGAg4dPPXMHM3JwBt19eu2Y8uGxwpNInAimpTM7kSTqD8yPwio4us3NYzk3Agc4+ry2MTxgYUW2xlLlmWZpLi0cNxOI618t1ywTn92Xw8BnktSWYajQBzIbNxg1QIqc2QUjSS5BPmWXIzEpl5mqhMGlZ1ORfJlhKZ5lZ19wXzOLh9el01ubOqCuG5FNNW0b1zu4Wui1mesWCLNu4AXcsmTp1/hyeefkqjp04gWG3b07/3uauZYFWi1XjUi0y048NnmJRa7KYymWRGc/j5NkzOH/xnGW6JdMxK62ulkuWLb++/Ah3blzH3a9uoV4sW+k/s1MJmFsDR1ZehIFap4lwJonf+YPfxYsvvWLydOPLG/j4gw+xem8VETrd3ZFx73J+mX0dzaUxMT+DJ68+h3OXjmLYAZrlDnrVNh7cuI8HX95Bv9JCZbuMSrGEeCKBsek8kvkUdio72C7vYL+xZ1zaR08soTA3Zd+rcG9QFkJxAyGGnR4atRrKBKYHHaN8IWAcSTlQlDzkb3znTTz96rNI5hLWUJAZ5A/v3MM//M3fGo83gy7kqqa8sCkaKSP4Y13g2bwjFkUyn3f7vt2xrDprzkfeTIRQrpUxU5gxYExnBr/DMjlyxlIuCXpx7eemZyyDk9n55IQtNSpojTpIjGUxPj1hwBt1TXm3hJ21TbRrHeQTWWTiGaRjKRtjOmjmVKmVUWxVcebJc7j00rOYO8Ys6HHjP67ulPCb9z/Euz/6ObbXt+y9y8Uy8tmcyyDNZawUntzP4VwKL771Gi5eecqoJ7qdjlUFDFot7K5t4HNrtFlBktzerHqp10w3bW1vYHd3G51hxxrvTYxPGHhJ+WBQxKgnON40gR/yKo8bIKwzQOekHG4FOw24jjq+QjtTwiELgrDHIfVHfjyHqcKMa5LYalt2LSsQxnJjlgUsuiTu6SjL8uMxDGLA7JE5vP2db+Gll15AkhQ/kTj2bt3DT//up/js15+hUawbAD2en7BMVHO0e22sbq0imY/h6msv4OVvvGKNK/vMDA4zqaCHTqNhgaz333kXn/z6N+i2exZA4hmTH58w/UG6Durst99+23QWdfxXX32FX/7s5xaAqpUqBj4TpGMWvs7ZKO2j4QBjk6S2cY0Nec6x4oBN56iH2BCUskYe4j5Lg9NZCz7xvCGFyX61jEg0jmanicLUhFFAMDjZaTFgOUCtzOqZugGnzOB96smnzdm3YEa3YxQhG2uPbN0IOrOaZ7Iw49bGSjFrqFf3MSJ3fDJk8pfNZpDOpg544rmvyqWKBUTJ1xuPpqyRIUFhnsmUAZaWtrsNsJpw/sg8jp04Yt3V6wyKbu5ifW3TqFoYIOA4KT8M8HCuqLMZtM/x/7kM5uZnrcHf5ua6NZutFBsGjjKTmO/B85RnDWl7mGlLqo0+9Uchj6evsGfCLGLxMBrNCu7ce4CtYhnVWtMabSaTKSQT1OMho1hhE8/82Lg1IGWPBKNQaXWt+eiP/+5HtjbDjqPT4JgZAJpf4P2dTcHkFWb3MjBIYPr8+XM4dfqYZbezmuH2zTu4/dU9bKxuY9QZIJvMoVFrGoiXGssgNZ5BO9TH7NE5/N5/9Ic49tRRoyuqbJRw/doXxiVf2tmxrHo+7/z5s5ianbYgY4u0RBNjePrqVcQtcx6W8d1mwGJADvU9q5ZZeXAPa8uPUC2VkUrGEQ9FUCsVsbOxidL+nlWRmA0ccEvSVmTFVaEwbeuSz6VBEzqTySGZzRjlBwHoy888jemTS7h9+xY++uJjs0tqrQq6zGqPkWID6A1ZvdazYAYBEtIrUK8w05WONUEVVXzKN3DRIZhME4COghnZbAgacPh/LRvXZaDxWt/mlx8pwEe+nLL8+HeBl7ITGTxy/q7LJOSPgWxJlwErf0gAm0Al3sfuG4A0B8BB8AwBtgIzfXDJgIKg1xL/W/avQGNdo898n8UHYeX7aR5k//t+ruxyyoAl6pCSKaA5YfabfCjaIT4ozuonPcvZ5AFHLSvUguZqPuDJaJp8bwUu3LnssiQFNB6sUdAEkWMw/znIWKdeoL6lQvYxBR9DEMDn+0cCzuTT6r38OdW8aP7lq/rAmDCKA30e0DBwDvR+Aofld0sm5AMLgJaPrfsLvOV9RPPEv/F9ZSdzvcQ/Kz9JVHe+76+Mao1TtrB8I60R/64MZd/PF57i2+fqs8TnKmigPcQxy+/XM/U3/vu3gcm0xzgXlsAR9FuSn8/fwrK0jgo2KRDuy7H8Xq2n9oZAM+FFvl/qg37CvJRkJyBOz/T3leEAXs8MH/jTPuaY5etKpn2sSZgEvyM5lm+reVQyo/AEAarO93YMBAw+63N+XwD0oc5w4KL8ZM0Zey4Ii5Ce0Fgov9KRkk2B7we6ho1kvUCHgHOOje8pyorH96XWiX/nNdKzuq9+K0FNvRQef74LpB82sdWe1Zr6ARk/ECU806gogoRQYSUaK+9hweOAY136VvrM5mng5khyIaCY49U+1rwLK3Hv7kBza8wcUAULM9H9pXd8bMbX3baG4aARZdTx5lvlZhCU4v2EGZImyWQhyIA27udIyBoM0z7h2St5k050cuqwX9IgaU2Ex9jzmQEtANEHoAXuavPq4NQm1ksJDONDdVj7SkobT0pNIBgH4dB1l8Hrg18cBxdO5QXaGLwHvysQTQe6L4ycdD9Copf2D1lfieiA9gXcNmjAAe2XiGjT+QLrT7YESe9qERFiBUGGpg40/yDpdnq2MDKQ/ENH7/K4ocM50GKTK04L6s+TxqixaE58IZBy8a/T4aY5lTLRMzh2fl8A9KDXPeBN0/oo+iPQ0FcK2th8T66zNqfWR9fyOebosdmEV4KhjS/AillduqfWVQeya3IQGMBBBoY2sR/QkGLXe3F+VSrkl47oGr2nb8BpvjSnGhPXycYFJ7f6t2SARrIUuFMkTvFo3vkMH+BVxrQUQyhoBKnoHsehvatxKkPZB6A1j92Omx/tRx2gPiivw1eGkQ4HM04CSgGB9wrKKBoo3aKSOIEMvkEieVYwhGNTtNw3BCgjClBoL/oHnP7228rA+JnKyeRo8rdKTqTEZcDyXWVkyejxAWjtJ9fAhoo8YuWM1qQTI3Mie0N2y45iqrAIII3iXhupxBTi0Qmj4BjLT4OIMh3KUyePYXEuhEQEGJHPtNo18G9nbcMyagkWsXka703OXmbjLh07gnw+i2q9htWNdaytrWHp2JI11COnrOkU8nTW66hX6nawMLt5Y2szyFBuW+n/7Oy8ZSnv7u9Z+X6z28Hlp5/ElWefwdHjx1zz2KDbOqkp3nv3XVz7+HPsbW5jSE7SITPAMo7mJhS2TNkzF8/iG9/6pgEz5A7mnvzg3V/h//2//x/c+PJLjMVzWJo7YiB0jo3rDKqiU9k3movMWAavfON1vP7GNw0UYwSVwPlHH3yI937xcwMP0om0AS7pRMZAQa4xn0OjgrzOBIKm52YRSzhdwnffXFmzzD5y/qaYydxiBlrJODTnZxcMNHZBNzYBq6DebKHJUuj+wMCXbCpr2YWddtuAwvaogx65LNs9O4zJpUueXdIrkAObtB4LCwum5wh6sEkc18HxwZHfMWElpKTcYXCBGXM0Aubn2TyPjXv3sV/cNUDNVT9kDJxpt7oYny4YDcexE8fRbbQNiGVWK0EA8kczI44Z6+VKzbLL5o4sWlM8Np2aXzqCpePHjIeaVCddcprWG0aR8OjeXTy8c9vmisAuM1wZUyFHNuWOck4QuokeZs4cx9u/8108d/UZ0lKjtNfGzWtf4qP3PsLa3QeIDcIYz+asEmIUi2BqaQGzJ4/iyRefx9R8At0qUNmtWWbgvWs38ejGPUTaQ2uyR7CSMsymeKmJDPYr+9gobmG3tI29yj6iiSjm5x3AS7B4e2PTAiYEvGkYEhTlmtMxKkxPIz2WMbCfpd4MIjz9whWcunTGOFCZscU5Zib1v//zv8CdGzdt71hJv/H1OmCZ+oGguMnDdAH9RATZ8TED20cMAuzugRmslu3Y7WBibALzc3Mu66jr5IQgv98UZjAcYDzHRoJHMT45iWa7he3iDirtKkKJmDVcGy9MGrDOqFar1kR1v0Y6VMwV5izwkU9mrdydoAqzzLuRIU48eRannr6AicUZJLIE9uLWuPD+V7dw7f2P0ao0EBmGsbq8inKxZMDkkaNLBkA32cAul8bz33zVONbJ295nhixlrFS1wNidz79EbatoDR8538161fYg+X93i7uo1Cp23pGGhAA6P2OmJAE3rlNhYsqyk/PZMQOWdT7VW02XTUdbY+R6JHDeLZOt6yqeuOa8hpUIkZjjv2t0m+ZQycHqtzr2nLnCNPLZrLMde65xIM8t6qlWv41oKmbg36lTJ+x73F/T41MID8L48JcfWjCQTSrTyYzjr0wmLPNkeXsVkXQIz73yPC48edEyx0nPwX1MyqxmpYbdrW3jFSfvPvfQWHbMxjBkwG7Qx+VnnsRLr76Ci5eftIoMpOKorm/j3//FX+JHf/v3ltVPkAxsykoOcVYfEbhm5h7L5+NhnDp7Cs+/cBXnzl6wOWXZ7a9++Z5l8hPpZYYywU82sWMgxjkafRSrZdR7TUTSESwtHcHc3IxRA9H23d3axc0vb2Ll/orpo/HEOL71xrdx8vgpsxdIWbGxvYqHj24ZWMl7E0lMJggwU0dFsL9H6qUO2q0aEDqkD+P88Xx1pdpDa/Za3i+bzuV+I/e7qM2cXTiybGfa0oWZAhaOzJsuJAC/vVO0YCh7GpBeIRZ2IB8DgpYAEnPcycw0ZUPOhYV5ZHNpA3DZhHFvY8+aifKMlA8gW4BVZwQ4k6kwlo4v4umnL2GClRQ9ZkuXcefBA1QaBMF3UK+1kc2OYW5+CfFkGrVW27KGT545hZdffQWXL19GlIDXANhfW8c7P3sHn/3mU+yt76JRrts+oW6lLcDyZ2a88n3J037kyByefe4ZXLp0Hrn5AkDagmoZm49W8cG7H+PLz75Co9gwGifSlxAszk9OGAC9treJ2RML+M4/+R5OXTyNaCFsGGxlvYrN1RU8/Oqu/WZwdGFhDqfOngZpH5gBHU0mcOLMWeQmxozupU4d2HN8vfs7u1hZXjYAe3t9zeiBjNpmBNTLJdPF5JRnQM5+AhszlU6bnpmamsbYeBapZNTsg6nCNLLjE4hlU5hZPGJVTWzC+mBlGb+59hHWN9es8oA6ZjhiQ0/2H2EFYtzxQFsiTpBJHSLjpANMKDuyp83ODkqyqScYJOK5z0CDfAcfaBN4Jp+IOkkgg+/D8f68zs/ck61o51CQ4a3v+X4gadetSWzbzZMAJd/HNH/Ga/RmAPpBQ8BDCgn5ST7A64MbAhr9e8s/FGghv0qAiAMP3Pz4AJSuE5DKz/jcbNrpSPolDpR2AJP5XQSbgmZdvI7zSZosPdsBjQ4QjkYclYDGfOCzj5zva2Bb0KeFCR8aN2Md/juxGsKN34FMPEI5PvlEo6A0XLiGfDzNodHgeFm5mgf5TP7YpTf4HR+U1HfkG8ovlo8h/5N/17sJTFQFsNbBv1Y61AddNS7Kmvw1+WDy4XkPnbXCZ/g3ypkAT/l4SuLSveSjCRxTUEKAtmRYz+A7C+zXmms++R3RWspn5RiEQ/Fv3BuSAT+RSpgR782xih9a789rOUaj7AuazElGfICWNpUP6Pr7wJcJzp1kXc/wgTT58HqG/HP51fIrhXMcyDUbkwd0Jvrty4uwIck/f/tBMVaXaa45BwL3dS9+xjnifGhMfnKXAGjajXwWPzM9FVAz8Br3PFfB4v9wnMQPOCbJvOaE11HG/PELs9I5a/cKOT/bP3v9NfA/kx7255DVTU4v/4cJgLynMqRFxaH1OZj/6CF9jvSb3kd7Te8sjEfywndjsF8BAn5P+0Gy8x/iN4ecucKFhNPo+XY+hJ3+M1stOHf89xYAbdRTQZ8aPVt6SJiixu/L7wGmFnNzxB5pHDN7QvBH66ggFSuZDQdik0PqURDbgFFwWKPBoMJf58bhnnVZ7ASg9XxfJkL/03//XxsAzc0tcMyAmWDDCXCUchS/hyJjPtAmYdVnUkaaQP/g00ZiRhknTOCRrxxdxpk7YBU15ueupMZtDAHIUu6cHIGYuiev94FBCbgmSZ9LwO26IHJ6IKj8WxApOTzsXPdMbT49WwvO944HXSClBBWRk2FAdjAJlhS05obXaG40z5qLg8hEEGHgNQd/Cw58OW4+OKn59JWGryy1Gfw5EiDIsWhMXA8TrKAJndbBj+JpHvSZDlz/sFGAg5/pcOd1UhwSaG1+bQzNJwVf2QsCm5V9y8NTc8sNJhk2AycAOf054vU0Ivk3RYsV7PCf7yuMg3EEL8vPJGv8zfkw4DPqHGiB48ruogMmeXVy6OgpOBeaS4H0bk2copVRS8PbQJEgMKD39feLb4Dr7wdOOhvQB114/bmVIaS98bhRK1BaTUX4DgJl9T5SgKagR66cS4c/34nvyT2ifSPQW2ujd1JQht/zv6P97Y9Nc+7vG+kzRdtl5JixFXCz+sajZI739R0NfUfGmBkioeC9qC8GzqkmSGx0BZauHMXY+DRGgyT29tpIxCYMhJ4YO4JcdhIYRTBVmMSpY0cxPRHFsDNCp1Yx3uXK7h4GzTbu3b1rjf0q1aplsh45fgzHTx/H8VPHDVwllyFBBzqRyUTcKBMIRrFcxsALcq3VHAdxjU30mBlarVjzwtCAgE3c6DIIbDDAwcyn5168ipdee8WaAdE5YnYBD3s203p09z4+/NX7+OCX76G8sWs0C90es85imJ6exelzZ3Hlxat49a3XsfjUFEDfiud8D/jwZx/if/tf/lfc+OQLTGUnMDU+hbFs3mUjEuQKDdHotnHk5FH8yZ/9C5w6f4zJLS5xaQTsLG/jFz/5KX797nvY3y1aZnY6lcV0oXBQYkXAeBgJITs5juNnT1tGl2XLAFh/sIxHt++iVakhabq5j3qjBhIosFFjjpQLQbOkVreHeq+DZrdtgC+zeCfYxCwUQag3QLvdQrVZtXdjZhvlgpmkzO5mNjgzzylDi4vzBixQtzCrmjQORlfAjJwg0y+VyRogtV8sod5pYfHoEWTzGeOc3dvbsSCA0WDEXAOXVr2FSCxhDQhn5+bQbrYpgAZKEkQPBzqBcrGyumoZeYvHjmD2yIIBppNTBcuejMWT1oiDGY+DvssSX334AI/uP0BxewftehP1ahX9Tg+ThQnMLSyazLEsvsGy8bNH8cM/+gO88MoFDHvAowcly5y+f/0u9ja2EOsCUWZ194eIpZIGPo/Pz+Cpl64iPx5DdbeH/bVtC7Z8+dHn2Lz3CJlowuZ3a2PDdENhehJjk2OoNCrYKe1Y0IAN9Sj3k4UxnD97xpr7ffHFF1Z+T/DecZOFbU9w3nNjjvubGSekACDIMjU/g1OXz2BiasLAWQLIzDD+8IMPsPrgkfGDcn0IQBMcM90VUPMQQHnxjddx7tmnrGx81OkZOEvg+v1338PK/WUDY5iVzCx4llMbL3qnb1muXE+Cq9QT9WadBXWYn1+0gMUwNMRuaRd7laJRPYxNjRvgygxYEl6zmWin3ra9myY/fCiGwnjB+Lj5rhSuYSqKI0+cwvkXnkZmZhztgeNR7lWa2Fpexa3fXDMe6bnCLHa2doy2gj/MVOY6DWMhZKcm8czLL+Clb7xm9CUMTuxvbxnYX97Zw+3PbqC+tY9MLIFsipkwhKkHpouY/W0BGtOHQ+RZJsvsy1LZAgIEflj9MJElrUDezr1mu4FGq4lqo+oyfi07yJ2P3CvcT0ajM4IFg4xKJ+UoZYwSZmfbOOxZQWG23KCHeDiK2alpCxpRzhmU2tvfN5CY3cNpwBvlQbttNCOJSAKNOjOeCxhL59Bp9NBrsnKFILs7D+jUMhN6c28Te809XLzyBE6fP4dwIuL4SFlWyeq5Zgv72zvW0HT5/rJxqR8/dtLOvM2dbeNtfu7Vl/C9H34Px0+ddgE48jbu7xtNyo//9u+x+WDVQBoGGZisQDCYAQbqCmaMLp1awutvvI6XX34ZswtHgHQcqHbwix/9FH/9V39j4OaoNzT5mRifNDksB/REFVZ/hFrGYX3y9CmcOLFkQZDZuWnU9uv46vpN/Pn/9e+w/nADqUgST196BmdPnDW+93KpipWNh1jbvI96p25rmCJVz0GlRhTbW5u2Bu1GHaEBaTjSyI2NIZVyFSQ8f5h9yySCeqWKdqeLVDKFbFDRwi7rBKKY+UzZpVxwraanC8Z7TxkYIoxmq4PN9U0HVji2EsuAdpz7IScryZgFa6emCo5rvVIxepHSdgm1mqN+YtYzq3FiBOFZ0t2ooddtYnJqDBcunsXFJ84inU6g1a5hf38PqwReG11rdLlLADySwPzcUUxMTmHAMyIexfziPK48+6zpAHI8sw8D5YLVLb/8yS+N6oUguNGmkJ+V1TRxx59Lzms6/ifPHMfVF57F8RML6A+7ln09ZMZvf4TbXy7jk19/hvJuBbFIAvnMuPGkjxUm0eq1sF3dx+SRaTz36vNYOMEAZAExyggVSX+A4uo27t+6g/sP7lpQlHQUpAFiiIQ688jxE5ien0MilbI9ORg5SoiN1Q2raNrZWAfpolh9Eme/m/4AlVIJW2vr2N3eQqPeQIRZZpbRFUEuP478WBb58UmMjWeQScQswMggeIoBGO6viTF7buHIPPbK+7h260usbayhWNmzRsyM+cejzGYFYokYas2K6Qa+UzzufELKlHGMRg/BQAHQzqdjhvzIKENo88h29W1g365Wlp2AVtmFAqN4T8qbQA8BEAzE+MCG234gfQAAIABJREFUfAMDBRNR4ya2rPtO+6Dk3QABj4Pa/HKvmZ/sYFed6wBigSDygXwfxAdd5J/4v+XDyO4VoCFARfcW+Kg54vfkH3G8asZo/hFlyDK9XUIMAS3zlQNg0MAO9viJO5CZPw5Ud1mW5ICWD+j78WwgegBQiWc57niPnX/qAnX6N5MNHADnABD6i0pu4XcIQMuf0lpqbXkf6z3g4Qfyn3mtfKDfBuzIJ5Hv4uMPPo4g4FJ/k3+m5yj56GtzEGSi6h15DyXL2LkXJF1p3fW+vt+iz1QpyHso2UpAFn9blnhwT8mx7xcJsxCG8LjvJAyH10pWJK8cA21qBVPkQwoLEGjq9qsDXvkjH5r3ZnCR46bdI/xKPrCPawmn4b35fckyM/UF6EqufJxK+114jZ8k5WecCvA12bXKZgdsmo0fUIMqI9gHYBk88X1nf+2EK2k9NC+uqsc1/eYYVAVryU9BsMtfayV76d5ffxcXICNNkvxuAz17bo74mcMqnF71ZZfzRTomVmsLg9E1mktl0UpOeA/KlOReALRkTMCoMAH9W3MmvSU5EwUFHcTHsSEfRyMFqy8D2jM+B77mx/SCxwfN+0pGfBzO1rwbJBgGOKCPWQjvEv4l/SL8yHRCxIHWlAHtD5P3kNN//BEWI8zOYVGibvk6BYd0keROmIXe6XGQnWeQjafvKGCZCKZ3FE7mxuNwTtdeYeh6vxErSFMO6Xm4wKGeL505MTEWcIgHVLgBtqxgUuh//O/+qxEnV7yydnizhC3YQL5CkRLhQLSpFNWV4Ml40qHC6zWBUiRSpvzNsjV/4IrcKXVdE+dnPfN+ivoJ5PIVtA8q8noZAzrYdcDqHQWsSuhMkBE0F/NKmCQA2gz6vg4XbXp97gyHQ4oFKScJFseViB9SLUiJ6TAR6Cmh0SbV+PlcUnz4PzImtMH5LlxbRaN4jRQh/1sCzusUbZIQabNL0anMSkCxKeCg67TGJkNOY5cgSnFJoejw1Fzpe3pXkZ9LWR4qnMMIN+/FkioFT5ShJnkSAG1zMnSRG8mpIrhaezP4g8xuXq+ordZYG/kAuA0ifFoLrYHmVL9JnfH/BwAzC8PKBw2k4QZ24Lv2gQ4AzoObU1eCxgPD5ibY9DJUNM/+XGgdtZe01rZ3IZL4wPALDk8dGFLaegeNQ+vB7E/tMXfouECIlK8UvZSvcdgGFQ/+Qay1kQFmBnpQFimQWnKne0k2DufGlcNI9jhmyZP2qDs0HV8dP2MWneZMB5bkn+914AwGlDuSW8krwSnKSpvZjfbeVMWHAPQoFEEmOwGMEijudRCLjBn9xuT4IhKxPEbDqGWIHl1YwGQ2jUa5iOL2Bhp7JaOayCQTeHjvHj699rk1RxqbnsAzbD73zBXML84Z7QbLeOhAb6yuWeYr6R+YoUje4VzScTTzHautho2NzmW5UUWrzTI8B66S48kZWyEU5mZw5fln8cqb38DxsycRS4WwtVVCnSXbo4hRFdz+8gZ++nf/gPpu1SgASvtlk13uOZYcs3HZ1ddeRGoyh2iKQcOhA/g2d/Cjv/xr/OIffopBrYPIIIxkNIl8YcyA4mE0ZI2ZWPb/n/2X/wXGplIIBT5Kvw6U9/bw1Rdf4pNff4jlhyso75AiY4DJsXEDEbk/G502uqEBzj11GS9+8zXLTCQwRGdn49EKPnn/Q9z54rrNbyTEBjodA+uTERqjcZMJXjMitUwyjkg6gSZpLMhNOxihXa0jPoBlpDZa9YMKEDMiWnR66RS6yDyNZYLP/D/9Iitz7LpMTguMGAVTGGnyWodC2K9VLUhw5NiSzQnBSIJkDACQ7qharlqjKXpaLHtfWlgyjt1Wq21nFg1xyiwpRo6dPGF78/bdOyhVagbkEohiFrABHYkEKvWGyQYzRUPkdm61USruY3V5xcAFZhT2OnTmuwYwzMzOG4jFYEVz1MfY0Vm89YPv4qUXXzH5efDgIe7fuYuV+6sobe0igaiBhIzoM+t4khnp+YxxQKeSaazeWcGDm3dRL5UssFHZ3UeCnZhHIVTKRQMl2TyLGe1sOmVcgB3XoZ1N044uzOPo0SVz5LlHmF27uOQqA6jT90p7BvaSaodlzHSEJwoFZPM50qdibGbMgjp8b67JoNO1DGVyQhNUYXaknEGuV7frAornLpzHP//TP8GlV55Dtd1GeZvUJxU0SxV88Kv38c5Pfmb8e5w/Utkw648guaM2qFhmOoN3BHmY3cm5I8UG55brwmy/Sr1iNA38Ts5oJFKIjsLot3qOWzuWxIiAdK+PiTTBU2fIhpJRdKIjHHvyLC69fhW5uUk0+x0rkx80Oiitb+Gzdz5AZbeExZkFA8bJzUwZo/yT0iE1kTdKiZff/AZeeOVlmyuOmdm8pHjZXFvFo5v30NmrIhWOmiNJ0JWOS6VWNeqAGoFkBiZHbP7m+gCQH9waB4UiGM+NYWlmyTKgmT5PIJ6BhVqzZrQa+fEx013OfhvaGNkgNB5kxzHQRo5u41nPZ7FfLGKDoFeraftMTcoI/BH8og5gwJHrQuAyxXmu1Y1TnoFEa8pGbu5KFQPSZfRHdn9mP7NKo9Ps2PnCNaKeK9ZK2CptAsmwZXknM0nE0knjaue5QP2bTCQMgGZgI5fN4sTxU3aPra0tNHsdnL50Dj/8J7+HC09esr26s7tvjf8e3LqDD3/5HnZWNoxzmxnypVIF5XrNqGz6YWB+aQFvfu8tvPzqS5g5ehzo99Co1E1+2Qz1g3d/jfWVdQMqmR07PkYdFLYmclyjarsOZMM4fek0nrryNI6fXLK5zBcmgH4I9b0yfvw3P8L1z26gV+8jE88aTzGpdVvNDrZ21/Fo6wF6aNtenpmfM8eY+8M477c2zXFh1kwsCNTy80xuzHQfqxO2d9atEoRr3Gi4HgfyR5ipTNoQ2jyUTX6fMsR7sOEmm79Oz83bvO1t7zobl816CXyNmIlfdpnF5NKNEojOYXJq0u5HnbCxtol6pWa6zfR2PIZUIu648gMqHIx6mJ2fxuUnL+DosUUkEhE0mjWsrTk6pXK1ga3tfRT3Wf49QC4/hcI0M8nTVklw8fIlnCVH/uwsMqmErTvXhxUXPL/uXn+A7bVNo0ly9soIkXjENZpmdlgsZLzTFy6dxezcJNq9GoqlXXS6bF6ZxOZyEdc/vY12o4vwIILpyTkDoNkEcae0i7X9LSyePoKLzz2BuWPzyE3k0R50rPkgwVfSHZG6qVxiBnnYGohyH5LWgP0JWCVz6txZy85m5r7p3VoT9+7cx0cf/tpklc0Hc5ks0uRX73SNeoMUHOSYZkCAgWv2SmHWOjPl6bAyeJpKx5BPJ436ZXJyys7AsNEkpTBWIL/7LHqjPpa3VrFOypStdfQ6DeTyaSSYOBAaojdo2Xo4UIpgiQPvmb1u5dMB9YdsX9mBdOApBwzQ87dvs8ovlL/Hz+Q3yH+RH+A73D7gQJ3q7ACX4ev7CQYsBVzExlce6H8BVmbDBtQUSp5Q9Z7sbgbT2i2eTQ7gMpA3qBD2fS7f9hfAYs8P7HzZ2xyjbyvr88f9H4E8soMpr/zhejhKMZcgRro3/iTZJyEo9Xa4gcuW5Nlnfujg0GZ3OEFQkRk0IZQtL0BqRM2tDGM1ifNseAFf1mMgSFaTP2VzETQhZBDTrclh7x75FX4AQFiC7zvxvyUbvKd8Xv1d8iPfWuMVYClfmfPNwNPj/owAL33vUGbdswSCmv8b0MNILuXf83vyZwRA+yCXQCaOwYCnICNdMuj7iMJW5Av6GA/PWR+bkS8oHS7sQUlhTgZcwMTHKnid8AfhTHxPwziCCgPJsubLr0z1sQnJuQ/c8v7aH/InOQYC0L5vKHl7fN9o3+nZ2nO8r+6nvcJxHXDnBiC0QGYf77Dvs7gpCCjoGcKJtEbaaxwT55PnmagprDo1aPyo+dIz5Hv7PqzmXBiaKq65L/VOhtn1WVHiNhGv5+d6P/3dyYPLNOfYdE+B4ByH2QJBFjvvpQRM082/5Uey5mNQ0kX6rT3ngh4Ot+B12rcO03GJgJpLBUgE9hJwFTjuy7eGpLXQHGputLe1D1mtJOxC7ys5O9BFXvWIZFK4E78r0Fr7yNYdDmDWuLW/pafVy0AUrr6e1nz4eInwKM3rwRnAZBWvWaPrv3S41qJPZc8l20OPcUCzVwhlQ73Y7F4B/sP7yA+zXg1WEeMSRnlfw6wIQAuk1ObiFzXR2lxaXAGZvDm/Z1yVwQNFmSHAmQvM/5ZC0IJow7tJcE6TviduWBoUijroIOH1ip5YqbXHcSWFIRCX4xfQqyikMiAFJvL+Otj8zW/CRh7JwBj2AXRfKfjvIwBTAivhEQe0IujaKAdKhRBuUCKiMfD5Ghv/W4CZDgApcRtnzHH/6DO9jw5OjotOnIIKvFa0FhI0HUACGSWkUsaSBRdxd0rl4GAOSqx8Adf76ND2D1D9TRtABpCMJgGD4u7RQar76yDR9YT7DAAMuPv8w5+OimSLJRjavDpc9R7+M6TElaGr+ZQMcY6kuKREJXv+oaXxEhz031ky7TaqI/9333WlFsy043ckq3wvKXi3Hi6TgIrXDpogwCPDUEpXQQb+XfKug0n7xvZn1x0yfvCD88Jn6J2Vra17uXG6ckTLbA0i5G5tXIYMP9NeUTDBxm0Eye4g0nckh7xOJW8KwvAe0jm+Ma+5PgCCg8NS7yjFrn3BZ/L+GtuB4xAEUGTo+BFMXqsyQP9A1L63d+g6vt5ao2nZkeFwxEqjydHpegVEkUmPIxxJo7TftgaEucysAdAhJDHsRREPJTA9NoaxZBKVnW3sbaxh2GwhPBwgmYhgfX0V1768ZgDt0ZPH8Nq33sDTzz1rlAIs0aURy5LY+7fvoLZXsgzHlXuPUN7bxWRmHOMTecSTSdTY9Z1dh2MR9LhvcjkkUxkDoZlRVDMnf9cyD89fuohvfPstXHnpClIFoFUFmvUOasUytlfXsfbgET7/8BPcu3EX81ML1liJwBCz+ghEXH7uGVx56XkUlmatLJ1GSLfZQHVzH7c//xI3PvoUOyubiA+j6Hb6mJyZNGqEAXkvRz3jCP5P/uxfoDBHsJMVx2WjiOA9+OwvP/scqw9WUC7V0ag1jLvZMoQTCdS7bURScbz1u9/Hy299E3PHMmh3maUMFDf28ODmbfzqp7/AFx9/jE6rYdl56LJRUsCvHQkjnE4iNp7F5NI8TrFZ3+yMAdD7G1u4+ennKG3uggNjSS/BK/LnWnZhuWxZmswMYDMrAlDMXspkHecg5czqGAIuYDa6I/iZzo4jmc8aBUelXbds5anFGctIZdl5LBa1suYvPr1mzj0zG2OhKM6dPGsZfsxwp9ytrK2iO+hj6ehRvPTKS8hksrhz5zbK5QpyuaydiQ7QcwY5gR3RKUUZhOvTIWmbLJDT1wzGiGveoSy9fH7cVSWxJP74Iq6++jKef+4Fu/fa2joe3LuP5QerBhiStuDI/IL95naIsSFMJIonn3rKgKxrH3xqDf963TZI50QeF2YGh5kxhQHK1ZI1hzRjqucAXDakJM0JAdU8eV3nZgwAffDogfGXzy3MIz+Rt3kmgC2wl+rSbJZsBjnONbNzo6Q0aBtgSOOKVAWOPzdlTSW5vtIJnCcC0NzvbLz4R3/yxzh/9Yo17Sru7GJva8dkgvyqP/nHHxmtBR10AtAcn4EJpKpoNAyIItd3NJM0MJwZ0K16w77vzr4BSEXRbDYs25bztzA3h7HUmNG/UGfwe8wobtWbSEViSEVdJVsoFUN91MGpKxfx2g/fxvjROTT7XZOfTrGG4tomPvrF+6hsF42jmg2XGcBi5jIDGcwOZlY3M6GXTp2wgNeEyWAMlb2icZwv37+H0sYu2vtVA7JoiJKugLzAzNKlYVyqVY1v12yGlMsyZnavlfX1h9YgcqGwgMJEwWgtSP3DpqAEjsmfy4AJgyucO4KRD+8/wCcffWxNRQlWZhNp4+hmxjs5ZXlfZtWyyWml6QIVg8gAMwuzABtsNhoWuOF70sDPJlPW4JXBDoLDbKpKSqVmrYHiXskAaI6d4Bg/K5XKBmiNj09iamLSgDxykm+zQVqrjlAsgnAsAmbXk46H+4YZtTVmbfcdEMu9SnuFze5I/xFOxqyZJkE+ygHPT/KJry+v4PMPPsKo1UOODVsnZ7CyvobN3R30wb0XxtkLZ/H7//Ef4tyFs/ZM8hgzS31vZw/F7X3cvn7LegewOmLYHVojUzpeDHgUK1XUu02MLU7gze++aVnU+akxC0Taed4fWqDj3s17+OqzmwC52ittREcR1ziwUsfm7jr2G7tIZGLI5HM4c+6srRfl/MG9e8YRHAtFMMagCjO4CZghYnNAB5HBobX1ZUxN04mJgtzlXFfqL4KWDNowYMA1oO5ncIlBIZ6rtM9p35H7msE02wPMDEs5qhUC0Ba0azRMbulQG8fy/KxRttBxpxxXGGyiYhoMrUIiEY0glU1bcKJSL2E06GF2YQZXnnoCc4tzSCdjaHbqWH74ADt7pEeqGqDfavbRbPcQT2QwOTFj5y0jjmyOe+nyE/a7vL+HRr1qY2LFQbfVx6M7a8bBHiclVCplzRD5k86lTf+FIiPjfT5z9jgmp1lF0Ee1UUS5sm+g8/LdHdy+8dD0AYn5J/LTFvycXzhizUw39rdw+uJpnLp8GhNzk2Yz1Np1413mudWvtY0vn/zu1DnXr183u5SVBNFEDEdOHMPVl17E/JFF4w2v1ep2xpGn/N132FhzYLI+ls8ZmMMzg2d1cW/XGoLyb9y/1thyYiJY+5ELBkVCSMVD1kCTZ0puYhKpsXEM2EgwGUdyIm86qNZtWBPClfVljAYdo0Fh5mqzxX4RLVtbnlnOznX2NOfOAMbAYfZ9Tmev0uZlhYQrLZZNJxBMdqP8ET8BRd+Rja8sWQO0AtoI2oVcT0ty8Kpn5QvwjDOgJiif5t99IJl7wBKYAn9Lmag8v3gdM/dsbO4o/1qFr+xp31+0OfEqJ+Vjck/5vpsP5shWkE3Of+v9bAyWsODApySDN5Yl7+wE7lPaLFx3vqvDFhy4YbaDZaK4yiLuZdnnFoBhApgFCByIJP/EgFccZpg6yrZgnYM50DuyAtAHmOS38VHmZ/ddRqQaVcrX9TEH+ePyKR8H6DU+H4CWzyNASFiKgLeD9w98JPniDuRzwQreQ0CV/GzJnI+V+ICXjwHwmfy3gHefglFAsMYu/1ZglfaJW1u3Lx7fE35ikPaH5FfzLH/U1jroMyUAUXMtDEnP5D3895NP5vujwj50DXWRsCnfJ9R4NH/8jO8k/4/34VjFVa718sFr7UfOp/ad1lFYCa8TTYF8b0evlzoAZIUNCQzVnJtgRw7xH8mu/GO+l/xyfsZ78kzk/fkeTMagr+HvD9N53o+qqbX/hc0ILOb+dWCgO2c1T9SfWnenT1ygQuutuTbqxaBRqDA8ft/HGijjynjVXFAOfcBY66U51HtIH0l2Ht8HPKt8PO9g/COnayRD2rvC5ah+/LnRXtc5oLXw8SSO0dfllC0mQGo9OTYLwgXV67qn9pbeResleVeipHAOyhbtF8mWZFVz574nHeHAd3emuWxoybCwEZ0P/twe7KNwEBwduTWj7a8AAt/nAAsMAGjqVf6dAUeyOzAD2gK4bFoeZMxrrvk9Bp2d/BzqAbEL8PMDCg4tuJ8lzBd2PG1fb2CgFwyOvq9xzGiRuDiuBM4h+doA2hv6Gz/nwH2AT4pYm09ANu8pOgKf68aP8EgYJbA+mMq/KQqpg43P4jsKsNPhTcNFINbjgKwWnAJCI1jgp4Rd82OHSuywBEtj0+b1lYLmX4ePFDeVjt5Vn0mBa3NoPDIKfCUko0EHlGgPeE9eT+DJjw5pg0qZCAjkPVWi40e8+A4yZmREaC21cQR+a8NrAwqA1Pvw71ZCDByU1mgTPb6evLdFUAISdSlU/4DyDQRmefrBARlnPFhkdCjbQICDomW8jxosqPRFB5Lm3lfepoBZjRiUmYmfls/ks/hOVJxuPRXlcgbiIejrmqodGrAOeNYmp84xAyHgj9I6aA2k0LWOttZBaZ8MJrsmkjzgNtWekMHiG08yiDg+7ReTs6CERAETHdYE1HVYSF4UzNIe5PXkvpWCVjSd45Bsc6x+AMXfF4qoSa4USJHhwDngZ1KIvFbRYhl6zIzUXH09gnrY5Vr7SbrBN0SZNUp+2/5whCabN5H2Ip60LFp+r9XpYW52CcNRHM06KTvyyKSmkM0UEB5mMOwkECcBBCOygyEGjSaKW+vo1qrIpehIzuDRyn1cu34NiXwaY4Vx41b+we99H4hZohrK5Tr2d/ax8XAZj27dtSzfjXsrWHv0EIXcBMbH89ZsjuBupduw7N4jp45hdpEluXPI5PLWsZ70C7du3sDy8jLGpyZx9bWX8a3vvo1jp2bQJQfpCGjWOvach3fv44N3foWHd1aQCMcxlmZmd94Z0LEozjxxAU++8Bxmjy0YlQApPoo72yit7WD55h2UNnfQ2KsYMEOOUmaPIxmxcvpOaIiJ2Sn8N//tv0Y8k7CsSDbIY5nt3tYW7nx5AysPH2HQHRj3JhssWuO5oGkVkjGXvfmtN3Dl1RcxtZAw8HN/t49Rs21Zx3euXbcS9ztf3UCHJfcTk2BDT+qfATkFk1HkF2fwynfewhvff9tKmsnXWNst4qN3fol3/uGnBqCXt4oID8PG88wsN0aQuT9ItcFSf9JxkH6AMilng04TwU1+5qg82mg0u1ZSj2gEvfAIpy+fx8UnL+I05/Hpy8iNx1HaquLzjz7Bz/7hx7j15U1rPLU4OYepiQLTsVFtNlAkfQszK8+fwzfefN2ypK1Z2PoW6rWK8TmTFoCAYywSMVCHe8xl4gwMMKMxSpCO8mugzeKCze3KykrAY0/nMmZZcksnT+HsExfw9FPPIBmPY2d710Dg23ceWJb02EQh4MBOo00+0D4ZIqKYm5lFs1zHZ7/6GHe+uunAnWzSwOAuOxPGRpYZx4ZlyUwKyUjcwMvqzj6S4Th6zS6WHz6yrGyW5JMWhMbTnYf3kB8fx/jUuBn3BDM5ToINdFZcQM8FeK38c9S37Gg2BCP1gnFGhiNIxYPGVNyTxiXrKjIIzPDfBD0vPXsFz73+CmYW5iyrscH/lyq4f/cern362UFTHGbgstu57Jh2gxyyNatGoJyfu3QeiWjC7rH6aMXe087a/gDptCsz5VpNjk8gOooaQDmeozxGzAFhxnlsFEJhgnQWWaOfGSTDWDx3Am//0e/gxKVz6IwGBgpVt4u4d+0rfPzOr42GZjw3bvcdBQ2LVpbXbN1i8YTdh9QWrJiYmZ3F6dOnkc9lLbt1a30Nxc1dNEs1qyxgBiTL31vthoEjlCHKYzwVx9Kxo5iYGLexLj96ZJmjvWbH5GAqN43pqVnLcK+36+iw2W54ZKDi3NI8zp07Y6AV5ZKULNc++Qy3b950DVn7AySTaUwXpjAzNWsUJUavxOz8YQfVXhPTR2dx5eXnEUpEDMCl3mBzwma1gSwb/dZbqO6XMD89i6nJAljT1ev0sbm5iUq9ZhVqBp4VJtFr97G/t4dUPInF+QVkclmU61UDkil7pNWoN2u21zlmgtnpZNyyrJu1ptGA6Nxhph9iIcQSEWtmSf1MMJWZxObQtDsmSwnEkEulTccSNC1WKyg3apZde/rCGbzx3TeNUocy2WTzQWZT9YYGQN+/fd8yjwnO1ko141XmecsyS1JGkIJj7uQC/vQ//VNcevFJY2VoNV0ggvogNAphY3kTj24/RCqaxnhmwv1tdcOyhze311DvN5HMxvHD3/tdXLx0wYFLvS6++PwaPv/0U/TbXaMtYkCH46KuF7DBfgPkc5+eLZitTS7fIQOqrNQhOJhKGpBourPWMpCUNCjs1ipqA2smSbs+4pq0sjKATroB+d2uo2wJMqEy+QwKBWbgxi2bmo1xGQggLzGpclghwUwfBku4dq1uHeXivlUaPXHxHCYK41TPiCdjVp1BCo6dYsUakmIURyyRRixK2sCIVSYQXGNw7NLFCzhz6jQ67aYFt4wWaWUF25s72FrbR7NBGzRh+og/5nNFYLzVBFQnp3NYPDJj/0+lI+gNu6jVS1hf28bag12sL+/a+qTiGUTAa8LIM9M4FUexUcaRE4s4cf4kJucnEc+wwidkHM8M6JHKh9mq1H0MGHL/1NiQeH3dGr1yDc5evICrL75geqFOvuJGA7du3cK9O7ddI8XBwFXWxOJoNRgQrmFvZ9uaF09P0v4g5/OU7QnZ1AxUM2DVY4PdRNSCOgSgI6k0oqTVYTZ0JmkNc7voY6+0jbXNVbSbVYTY6HPQR3/QZnzfnF/SMdE+Ywa0bFSzIUdfb2Lu+3LcZ1ZtE2SR8jPf3xHgIh9E9qx8XDnoPD8FdDHQ4gN2zNKWQ8/xMQjF7wrIITWE7E9dJ/+R3ycQrWwx3keJHwcZjCEHEvBdlbSiALP8Xb0zr/d9R95fgKSuUbKJQBUfiJF9LB9Edrr5N3DNzBwXNwN3zoZnUoDLeGeimZqgO1Ce2ZPmQgRApwGVQzWtcnQLfIb8DQeGHuIJ/KwZ9GXgLApckx9uQE7IAXJqFiYfR99VBrQATflz+reCAPy7Lztu/O7/j//dlycBm5IVvZPAJnFU6xo9V7iJfGSBVXyWDzhZHwDPX5J88H7KkhXOIHDXB4B9gFb+st5JYJZ8aj3XB+JszQPKK2X++qCdfDL5p/xMa8DftIP1TsIYeD8lM/JZAgW1D5VYKDzCx2n4fQF18islw1/bhwEupXfiOova44AfPEhqOvS5HebgJ4RpLwvr0NxqLz++V7QW8il9OeP7cOxG8RV1TZn5b8kA9SfPCF6rRBfaOv6Pf3+tnzAzjUVrYP53LKhQYPZNMNc2pogDW/ldhyu5RFJfNwmPEqj/tYEEYC3X/3G9KflwfvQ9hU+zAAAgAElEQVThc/xxCaOwPRwkyKkKRHrM6VCX7ObjesJJeD8C5MJQhG358kR942cgaz20b4XB6N18GTJ/M8nxOR3v5tNRlfjf1/M0v/4cMuDm7y+dQaTgEP6p/aL5d/dRdrcD2jkHvi6SjPrXCKPS2Gy/B1zfao5NX0h6gL+Vwc7+L1xHq5SlfJCqIxq2qkxWsLHnCfcPv8NxCztyfY44R06++LnW2X7/23/zr0YCcH6bgEloBdgJhNGkksNZgsHv6iH87UdL/IkQmKjv+lEvXwgFqCqSrKieNiXHQMDAP/ClzKTAOV5fCQic8jfXQTanF0XlftShLgND99YcSOAEHB4IT3Ao2UEYdwsiJa1DS4pCwiCF5I+L4+biaR71TlLE2py6lzaB7qG/G1gQNMBTNNGiN5bp7UoneK0MFl7n30ugqQA/GQz8t3/IcVwaqxSy5p/XqGRGCkKApAwGH6Sh0aVIrg5YHSg6vA34jh+SyPuHjwwqAaPkAJKhJuXibzSOj/MgBeRAB2dM8jqCo7ynjEEpXa2br1Sd5XRIPcNDQzKr9WZJsGug4GSDxhjHdQhsu5K6Q2PGZUzoeeYtWjfv3oHRbAZr1xl5OpR9A0BKie8hGSIAzecamB+U0ehgkVLzFSDfW/JiY2EmjRex1+d+aaDkRYEO7X97Xtc1jpHsaN20T/iOynD39x0PaR3QkgtVCkheNAfaf3yGDx6bwg44j6Sc/f0pY1EHBv/t38P0V0DO3x+MrIx2RK5rzmWEh8LQGgIVJmdIyoFhP4FomJm6eaQSk4iFchg2EogPE4iSeoUHfLOF0uYWavu7iIaGmF8ooFTdw827NzCIhVCYLeDFV1/Cy994zQGWCZZUV1HdLWNrZQ0b91csQ3l3Zd3+zRLHRDphtAuxfMpKt0OpKE6cP4ujZ0+hwMZ0hWnLtiYwdv3a53j//fexsb1pmaQvvPoijp8+5TIRx7LGP1svVbCxsopf/eI93LxxG+lYBscXj2Jqctqy8AiUHDt10mgWCgvT2GJjw1YDtVIRWw/Xcf/GTaDVRTaWAnpOh5drVcvMs6xudtcdy+OHv/+7lgFVqZcdsNRsGHi68uA+Slv7rkoE1K9DAyT4b8sUikWQny5Y9vPlF59DLJOwJnJsgBbq9pGNJ1DdKeL6J5/iVz9/B6XdHcclm3bcZL1RD6FMEvPnTuA7//R38Oyrz4BD5ZlAf6a108Av//7H+Pnf/Ri7D3dR2Sd1QcwAJFEoUI4JfLJ0/sz5c7bH6NQT3LemQ8zMC4WNIoVZtmx2yAxwAoXRdBLPvPSCUZiQAoUN3LK5hG35rZVNfPz+B/j8g0+xen8Z8R6zj5KIpRLWsK7FhojREZ5+9hm89d1vW2Y234kN/Th3Gw9XrEng7uaWBRQsg2DYM05XZpI5B5xZfm0DDE6dYXn+FQOi1zc38OjBI+MjZ7O9WrOBZCpnvLFLi0fNcKY9QM7wjZ19TMxO4/T5C0hbU7GENbzr1Fomm/FRFO1qA6u3lw2ULMxOIDuRRWvYQrldxezSLJ567iksLDG7tWAZyl/85jN89ekXiLNRaz+E1eU17GxuGHi5uLTABEDsl/YNxM+MZ83pjRPEIQcphgY67exsG9BL3cC5IchjJaohV9HFjGICRKTOIG2KM7Cop1nM4ABfyqsZW8kETj5x3njSmeXJDOR6rWZzzYag5tCEXDDVAixs2ArnUPMe+YkxPP/qC3ju6vOW4cxn37l5G59+/AluXr9hAM7i/LzxmxOAzSRT6LR6BmiOZSdsrQi8PLhz14Iz45k8pqZmEElG0Qr3kZrK49t/8Dt48wdvGoXG7lYR7WoTn/zqA/zkr/7O9h7BIYLtzIKmjG5sbFnwhMTrqRwbVIZNjkPhsK1vhnokHEGnUbcgBu/HfxNcZZa/nUkE9aOO05ncscwWP336lL3zjevXjV+cspyIphDtMxAwbrzc3HeVRh2tfgsLx5bw4ssvGM8935NVAo8ePMS9W7ctc3V7c9MAM2bwkEJjbmIGmUQa/d7A+Kpb6KM2bOLtP/ohvv3730Nuagwbm5u4fesWbn9xE3ev30KF81Guor5XwvR4wehsyGddI63C1pYB0N1hHwQuZ+cW7JzjM0nFwWaj5FSmbBGIJgVHuVzC2sa6nUuUqVwuY/PCjFDLNBw5cJGyZ2dhaGjvzSarlA0CoKwItJ/hyBpbcs/kA6oRyhNpRhjgYTTs2KnjRpfRB4EpZ8/RoaSMRRE1nmFy25t+KdUC5zFkVD97xX1rXnvh6Uv45re+ifkj85bxW6qVLROZvMikpWhW2Eyxjkwqj2wiY00OCaI+erSMm3dugWzBHMfv/O4PcOXZpzFkw8Bez+h03n3nHayvrtt1pGni2Jhg7cDyJlbXV1Bp7Nv790d947wnNUSj3Qx+t9BrO6eGO6daqiLNhpfDkRK1XQaj9dVz1CgM5DjeUXcecN55pnM9XDJGDOFY2Joerm1uoFqrGRc46VwYECJnbCgaQpbNSsMjPFq+Z1UR5PEfn2CGuqPxIXhKOds1OpcojiwdNx5jVpTVak00G20DzNHr4cSxYzh98qRl2RNwInjAbP6dnX3s71UtgMlAiuxEs2MGjv+ZFBzpTBzjk1ksLM5gspADif6r1RK2tnaw9mgflf2mUcVEQnH025z/ASbGC1YF0kcf2YkMZo/MYm5pFunxtIH8ZGvnvFCWSaOxu7ODuGXjhbCxsWbBMzZ5Zf+DyelJXHr6KbMhaP/s7O3i9u1b1hS4H1S4sgKJZ3Cv03I0Uw3X1HGm4Gif+H8lA/D9eEZwrmvVitsHmTFkxsYR4jpls5hfWjIO6AgbCEcG2C1uYXntEarlPXaKQDgUNBhMRALah1ZgDx6WD5vtHGT0+7bbAQiLELIZ904O3HSBSf5wjAoYy0+Qjf+4/yBAhO9LAFo+rLKwZcfb9QMXoGGiAp1y2eTy7XRv+XDUC7K/BUgIGDdwNOL2vMYt215+ru4n/10+Ie9hgG8AsvGdBYTwWgHQAjX0me+3yr7m/DEQQfvBUV8cNjWnfWzrYHuGWd0CqJUleQhImE4cuqzn/4+tNwuy7LquxNab5yHnzMrMmidUFYDCTBDESJAiqbE1hSU7rLbDEf5xR1vuD6sddtgd/ujoCA/R4Q+Hf/3Rstlqua2WKLUkUiRBEgMBEEAVUPOYc+Z7mW+eB8fa5658B2llREVWvuHec8/ZZ5+91957bdoRsrX9hBkmRGs9TH4DXwYBCOo/g/kZAdUJg7nCJ3xwxlWhBmA5KSWDbELdwwdo5UdoLgXOyXfQ+xqD/B75lfJ/5K/Y94JEN9/H1drz+0pI8jEEf/y00yRf8lV9X15j41z6OIvuJ0BN+Iz8dI1RPqB8PMmD1kTf83Ws2QCBr6o5F7YgH+5Q7mw/ODkUUMzPCASWDPg+qIA8fk/+sbL15ddq3PK39R1dR7/9tZPvKZDsKE7BMSnIIx1CHSFcQftG7+l5hEtorP5aSs70nKZDgmx4+ePKqNbc8fu0pXi2EYD2MS3dU/OpueS1/IQtrofTe67CQA1cNR8847SOTr+5yiiNV7pSVeDCJfznEV6ntT6q4xye5vAVyaPWSd8RticQ2XSNt+7cv8IBdG/hCdwn1I3C3nhtH18w3egeK5gDlw18FAPQ+HgdJaoaqB9l0mBQMRaA8wbSslF1QB9KX9ift6NnB+ef9xPWxLGbDmJfpUBHS+fqnHHP6QI5ouCQjpEc+UESnW96rgl2GzLg2F4PObzJB6A1bsPb4MB12vo2n6OhAdDMgCbITN1P21YAtOaJNgztsQjt2yBQKjm2+/3v//y/HuuhhVxzgFKeWjQJwOHhGigMOioCoH3QTwIuA9BXLpocXlNKU4vsKxptVPFTC1WXgPEeAtskuJpkHSR83Y/QCPzywVwf2JNCpTHFsfHZjoLwOpwVmRLfj58xqs8IgJZgS1nIIPI3nDaQ5lwg8dFNo0NRCu+ocpYC9TcihUMCojm3OfJ3YGCE+IpCY9A8Spny+SRkvpKXIpKC8sFzgZxSIhwPjTQdbgLKeT1xRx0ai0HEUkpARoDmgN/Rc8t45GuHhzWTVAIjk/Oig1clFHxN86qDh+MVxYzK7ETofxiUGDql7JSRc760wSUfDphx4LLGoDIERvA0Fv4mH6G7hgNlNX5RdXDJNFZTvEGUyg8S+PLhg83au19SSCHX8MQHp6V4DIwLHAztC3+t7YBiZ+sgUuofWBMjytHc6B8/4xtoBOJ8gFd7Ud93h0jsSzxSfA5Fgglga5za59JfOkw1LukY6QaTw6G6/E7K3xTF1Lj0W8/g/80MTK5Hrz9Et8d6yIgB0PSKzHgkP2puBiHmOUfyiMcK1pAwFs0iFZ3GqJlEfJQyTuH4OIRIp4fq3i7KW5votirIT2UwCvXwcOMBmoMW5o7N48ozT+L8hQvG0UiuVMta2q9hf3sX5c09yyyu75ZxUCqjU29hSI7xcAjp6RzCySiQjuLslUt44pmnkJguYnp2HtlkwkrR79+7g5/++B18+tknAag6hVwhb0AVGxSRp7ZIOoFuDzeuf4GdvTIWZpdwbH7JslJLOyXLKjOesnzasvPIk8zMMoJk7UodBzt7BiLSaU7HEuaQ7+ztGrhHMJEAAEtwF5eXLJuSIIEZfhGgUakZtQgdZ8pALJFCb+CyuQj0sYw9kUkjMzWFl954FS+88jL6obFdmwAksz6ttUNvhO31Nbz/zk+xs75pYE+hkDeuWJb8htIxnH3mMl751ls4cfE0Ioxsk890OEQ2GsPWg8f45Ccf4vp717F+fx17pZLJsTVYYtOrdMo4j5kp+dbbX7dzhA3x3v3pewZEc204ZoJLlKtaw3FDdwYDZKbzeO3tt/D6t76O7HQeo0gQbY4lrFnfnc9v4PZnN/Hw5j10ynXHt5iIIZ5NI5SOojA/ixdfewVfe+NVZPI0ZoB6uYu9jS3c+ewGPvjJz7D5aM2MCpa6s1N9ea9szRht78TCiMXjOH3hHF766st48aWXsLC0aHuQ3J/vv/8+fvHRx9jb3kW72UMhWzDwgfM/Nzdv893oDnDxmafw8uuvI1ucQi6XRzoSRm2rjhsfX0Ntq4R6uYp+o28Zse1Bi0mECKWBWD6J5197Hl9981XMLKVByms0gY9/9gv87G9+ZMGDaB8ob+9a4ILG+NzSnIEVbKAVTycxv7xgwPDisQUDnAjKEVi9e+e2lY/v7eyajM4WpwxoVkCL68L1od5kRns+XzCA3bLUm00Dp9nEk/LU6rTBTlgzc7OW0U3AnpmEDiBwWbEG3BbzaHXbxrvLeVIGz/mLF/DtX/2O8Uk3ak0D9fdL+za33//3f42Nx2vIZzI4vrJiDTIJhHVaLqsznSBXtMsqK+3sGi8zwQ+CudQJXINxMoKLz13Br/zWryE/PeUoPtp9fPzuh/irP/sL9Fsd48smiEtDkuNmJQWBfQZ1pqancfzUSdNvfHZyI7P5GZ+BGREG1jEoE+h36gdV+xA46Q3INRvD+Yvn8cJLLxnwTwqNO7duWUYsAfDwmJnlSWRyaQxCQ+M4ZgY8eeS/8Utv48KlC7YWbGh2/bNreHD7HmqVqtE73Lpzy4BHXmsuM4VitoB4NG4BiF4MaIa7ePMffBO/+Qe/i9Ai9zzQLQ1x/+Zd/Oz7Pzb6l9Z+Bc1yBeEhsLKwjEIqZ/J0UKmgXKtY9iWrMArFaeMKr5b30Wq0UUjnMV2YQjKRtuAMZYm2zE7JcRFTJ2ezGcvSJle52Tpjxz1sZ5sBLA6EZiCE8ybeV8pJr+OoXhh0MMc37mjGCPqzIoRnHYFv6lcC5RyvO1tdw8JFZnQzYx5RowIhtQPX0MYRDtnnSb108vQpA/mZjX1Q3Ue73zV4kp+rVRvGOc7gCJuf9jus5lmw8bIx6s3bt7B3UMHZi+fw+huvGhc16SvolJEi6Cc/egeffPSJZboTgC7mp0x2eG1SPT14dN+yjLNTect+Zobx9PwM5pfmjXaIzVMZsGA2Or9PecukMkYDwnOI893ptOycol3GdQiNnB3HHc/zgUAw/7b3ws5mJf0E9xspYurNhgVapopFA8koW+QuZ8YkqTr2drfRJ+1DsWBBWDp8pAmx+S9k0AmHsHR8FS9+5atGe7G9XcLjB48tS3xrbR2xcMiCjLPT0yhm86ZDaa+Qm7tcPjD5Z5aWMk+5F2gTcpy8FxMsSEcUjowwM8tM4qJlALMRIYOG++U2+u2RccSHx2y82DH5ZGPe6dkpJBmAi46NR37u2CwKUwVbazKhUTftV6pG20KKk/nZaZuXa9c+tftbQIA9EGJhq6gpzjDgMrbs7Rs3bpjebjUb5pSShsMAFp7zlLGB495emJ2xeaP9wPPRuNnb7UN5JCUJG9rGYikkszmMSIGSL+D8pcs4c+UJhOJhDKMjlPZ3cO/RbZT3tjAcdRCP0e+Mg31ZOU9KvFAg2hSTAWETcMt3vDlmA2cSrsqQP8rwlf+g7D35FbIn5dsZ0MdOTMGP7esA8NRr/CwDutTdfJ9yQ558UtHws5Rd+ay+nXrUJqeNI3BB/ihBCHaCIr+2ri0gQn6mfEf5lvLbHJ2U6+sgX01+pG/nCkgRRnAUnKEtTr2iilo+J0Fi0nkRmJgAfAH9XdAzRj4mD3feX74qKYLc/E6aWslncECMCxYIsCKQ78DQgUu6SbgggkCOwybhQVYeP+MAEQekMIDr+5IKMnwJfAloQDQv8k04bsqzQDIfKPd9iKMAtO5tWASc38hx6TuaawHQ8m/4m59RIhflgYEc+VOyK+SDC4MR1iCfVf7mIdgYJAAJj1FConxHXd/3m/Se5FwyxM/Ivz/6fc2tfEnbGxFXgS6fld/n/bVG8um03j54668H52WyL1xSneZR39Ue8O+vuffnwvdx/ep42reigNUcKkCg7wvnEV6iOfWZBeRTS651PwGNJsdBDyR+lvdV5bqqhBWEYqBSZ4fkyt/zAv75nMoYFx2GwytcUhttEeEwhv0xHDse2752P67KwpdN7X3tZc0z54Ljc9WGLqAnLE3zonkSluGDkz5WJpkTjqQ19nEYJSRqH2ucSrZ0+t3JpQITPu4oAJvfk9z4e4Df4bV9cJf35zVo5wtXkEzQ7hBuRPo/nTv+/pF+EZCs9T7EYgduvZQV78uGwzCdjuP5Zu4ssYYg8MNx+DpCwLV/zmhMhz3Kwm6dmJB3FIM1nzAcYGnscUXqKKMZjZjfwKA+ryM8UBgdr0MAmnYAK1eEjWkebO/9H//in44VpdLBKpDWV5wSCv/LHDADqKLAEHjkb3xlKGsCpagEduthfeHVYms83DAUAmWPuPt+mZvIB9WOKjpfWfqKRuOUMPC3PitHUdfVZ92mdZPN34pO8XMan0BRm7PI5IDRBvfn0Aff/IX3xywB13NJoKRwjio/H2jkM1EYNX86PHV9lrIp2sjr+uClFIkMBG1EXd9fQ//Z/PH6VBW6juZZALQMPF5DUTqRn2tT+6C4v6F0gPCaGteEBsIpPlNyAQe0DgJ9TyUIMlhkCPEa/Ky4nKTkNFeSARqSttFik4NX8sRx8jlcVEhOhcsEN2M92PIyXHhNAtC+wlRwR8Czunpr7tMBr6yUq55Le8c/3Pw5lBywCaEMFh3QvsGiCK9v1GiezQAIIqWSXRkFk/3igHQdtpJ96QFllmvceg6tp55fh6cMcx7K/GG2mh8gku6Q0cR50tr6BxTn3KK3QamgjEgpaf859H+t6+QgGSCibuUBAM3MDTbYGSFk3MZjEvHnphEOpRCLZC37mZnQ8VgOmSjJlZOI9eMGqMVHISSGQKdWQ2VnC9XqHhLJMFr9BvYbe+gM2tbF/tS5047ndnrKwDU+R4PA7u4+GuUa+s0Oho02Oo2mOaNtZh+z1DWbNJoLpKK4+NQVo8iYOr5kmUcsRY0ww3ZjHdc++RRffPaZ7afJ3LoGelwfUgqQF5WZdCwdP3niNLKJrHEy3799z0rYmenlaBxcSX2MmTDhCEJDlmGTw9aBBvxn42fZbgDi8h6kXqALSQObTZHEsUzu30blwDiPWTqdy7NRnzuACciQizRbyNszXX3xeZy7dBH98chAJaPRafUsC2nQ6lg248aDB0Y90m937CBNJOPGwcws8bNPXcSr334bC8eXEDJ+5B7q5TKidII6fVQ3S7j27jXsru9iY3PTnpcOusBnOt2kLXj77bftEGaG6/vv/xy3vrhhvMQdAirptI2n3my75oTDEdLTBbzy5mv45q99G5FM3MAZZpBbY7NKDev3HmH70QaqOyV0911Zd5uOP43IbBznn7yMV7/+Oi49fckyt+sHfazdf4jd9U08unnP+LOru2UzKgga8owi+Gnc1YO+gWK5fN64f7/2+msGBjLDk9k6G2ub+OTjX+D9d9/F9sY2Rt2xNf5icIHGyPTMrGWw98NRC3B87c23cfr8cWRngN4+8ODaNu5dv4HeQQOj9gAkkqZcbexuYGt/E+N0GKevnMGv/Qe/gVNPLgFFADWgVx3i9rWbeP8HP8Xe2iYizDSs1sxAZjYnS8qnZ2YwDI+xtLqCS09fxtVnn8bC0rw11TNdUanizu1b+PGPf4yfv/+B8VxP5woWJLBmd2yM1OkazQb1A4HpJ598CpcuXbJsEwIu9x8+tOxYc+A5V0GgmnJsmc5BAJLgKwMhzIpfXD1mgP723q7JiDUDHA7x6muv4M2338SZS+eADrCxsYWtxxsGtP7d3/ytZQqPBwPLgiZNBrMM6XATeCLQyHsm4mED0zfW1uxMmZ9btIqHIQOeGGK/uY/V0yetCSD12LAzMFnf3dxFv9NDupCz/cz9RW5f0lGsP1pHo0Ne6RSuXLlyyNta2d+3dabTzn3IZ00YTVTf1tCqAAoF469lQzcDTTDCxYsX8fY3v2ny/t7P3sXn164ZoNhudpCIMjgbMg5oriEBUGZozizO4uKlC3juuedcGWCzYZn36w8eW/CrvLdnf3PfM7stF8kYAG0AZTKBUSqKTmyAi195Er/zn/6e0Q8Qr2G2bGOjiXd/8I79Y0CKQbHK7gFmc0XM5GcdpVqnia39HTT6bePDnl1eNHlg9Qebx/UaHRQypC+ZQT5Djltmgrg5pj7bPygFIMcAB7WDQ+PcGlPGIwbaUca4r5l964IdrryW8szmoNRvBL1dIJz0ErDs90bA+0h5K07PGi85AWUHBLmS5hlmlWcyRiviMud71pyRma1sHNwKPnfmzDkDZ7ujnmU+s3mkVe8Mh64pZTiGfM5lyZN+hOAyeZS5ZnvlErb2SpYZe/rcabz08osoFgsG9EZDMdy5eRu3Pr8DDMZIxVKYm501cJx0TNT16xsP7Uxjpi7Xvjg9hQuXL+LZ55/DqbOnbTzf//738Zd/8VfY29kxzu9YiDndIUzliq78lo5QNGw88fzHpneURZ5BBkq2e6b72Vwxwga1jYbpN74/jowxu7yE5ZUVk1vOG5/57r3bRs9BcJtgM9czn8vYPqH9V6u5uU4Wsjh56Rxe/cZbeOaZ56zSo1Q6sGbAd6wJ5E9RK5cs0EOedILmHA/lpNloGy8/QWOj1gnsVGZCOyfdNbzkmUQO3Xa7gWSKny1gHB4aNzVt2laTJchANuOqTGhzMHtdtmdxlrQeY6MNYbY9QX5y4PPs7gz7VjFCmeX4WO3BsTNAx2emHmGQO5VJ4tS5s0aJxPm+//AePv/8c0fJ1GwZEEwA2hpQsr9E12VMUZ5ng6og8ZZSj7p/ri/EoEeasg4i4ThiqbRlQBfn53Hl6jNGQ0WwvB/uo7S/jfuP76C8t2nUG6lkFOlMwnj06TYLdGElB/XQYOgaJjJxw7eBZZey4sV8TmbPe5yl8h3kw8iOPApMChSkPE9u4DL5Jv+c/8H9y9JlrqMqUfkZZb3JFpfd7d/bdDYz7wKaD/lgzn5OBBTXzvc46qvK55a9Kh9QPpatOwPXAa2A/DIfwJokwLjMPGEDstP5WWZ0M2DJhoOsJLM5Drn+KbLHKc/m57A6JsjyI/jCc0zjM3Bx4J6333e0JvJZJj6Hq2KUf8Dz0D130IgsAKA1PlLp+BnDDhSZNGxUCb8AMPkBWlMBO8IchFPIZ1WWvHwE+Riae2EiArz07ALC1NRLVJmcC60x/89x8ZwVRiOaC17HfMCB4wnXunCcvn8s+13j8OVE/ox8s6MgMr+j65oP7fXq0r7QvPmgv/xZzYn2l3xrjYX3JQezaGCEIVA/ql+KAGith3Aofzz8np8BrTn0sSXNkfaTj7vw2tqnuq5kTEljvIdAcQH5ksFDMC/I+hYeprFrXv39JTmRbyr50utaZ35X8ymfVcFswxWCKgo/qVM+r+Zde0HP5Mu448LnfnL0Q9obBKD5I0xLlJ/SUZIdP+AlPcL7SY/yfSXy6VmUNa09IXn3ZUh+vtaS563GzzWi7eMAYAd0a60lQ5xHyYTDFkQlMpFp4RIco+4twJfzr70iGZAMqZrKYYFOrxloHyRi8Nyj/PJ8o+0hrM3HFiR/BJL541O72BwPnU8rWgutr/Yq9SafmbY4f0tP6V4+TqX9dhTbMAyVyUZsIgmXEU8AWjKp+bbzKAhAqLlrLBI2Dmief0za4tmmc4O/OR63BgEdXcz1svNxW5Ohf/nP/nDMG2gBeFMJoiI1PkAlAdSmY9MtDlgK0RyCII2diyIFJQUiAeG1BU76ClBKV/fU2KSEtXn4uoBeKRUfYNLBx/v5YK6vlHRISMkKtLN7BgeXgEcdOHxP4DM/T6NL95Dzqc1pB2vILaivyCcWywTw1sEkJaXF1xpoQx41hGTsSMnogNRBxGf3lbne12ESYcMhNsoKDj4fgNaBoc0lxaux+oclP+NfR8Cx1kZzovvzfTt4Rk5BaX45txozr6/513NKUUtmeB1F6X15lRGniKU4oDlGReXsWszh9UBKgfrKFlcGvDaOnyksQ70n7Y4AACAASURBVE6HF68n+ddB5rKfCcI6Cg1+X6TzrvmXkwG+5zbuxEDjM+j72nf8vMBrvh/3yuW0dpw3M1oDJSD5k6Gng9PWdTRRnJpTyZJkXYpVe1eyZQZKQIHilPyE+F/fkTGkklgpN8mz9rV0hgx7fp9z5VODaJ30Oj+jDCftfV8XSP9IP/E9X/9w/umMaa9pbWW0+caqPwfag4o+uj07sixoBuRCkZgB0HQQCUizKdE4lMR4GEc4lEFonEY2OYVsnBnQcaAdRrg7QnwQRorNAHp9tGpV1GoldHts9vQYrUEdw/DQKCrIyTs9O2sgLR1Lrnuj2kC1VEGv2QUJm0fdofH9MhOs02tjv1rBIDLCKB627N4rz17Fs6+8iPlTq0blEWV2DkHZzQ3cuXETNz67jkQkaqAnnTVGypndx6wxgvZzS8dw4fIlnL141rIkk5EUSlu7+Pjdj43eYevxpmVMWix90EN4PDqsaiAIR8OHmVHkerT5HPRR2nWNi3qdDuZm52xvWKZpt2MADTNNCTax1L26XzFn2KhF4nFrRkMQK5XLG5DBrLbl46vI5gp2qBrw0u1ZkyoCPuStJOjKsTEIx7E2W3UHupN3NJ3EyunjeOqlZ3Hm4lkDJ2vVCg52dtCpNy2Le/fRJroHLQw6I+Ma5nORA5bjIl0DQWeCb88884xrRlavW2Ycm/QdHFQt244AnhkyvYGVXQ/JapOO4eqLz+Gbv/Edy4BmZiipIwg+9RttPLpzDxv316yBWi6asXJ9gs/kh+2Hh7h09Sm89Y23cO6JC4glwrj5xR189P7PjTaFGfJsYmjcgxHXPMgAPgPoG1bSRyoAZr0TgH71zTcs2EEHuNtuW0n93Ru3cPOLGxb0IPg8HowNuLVgER3yWATjaMJoFJ596at44aWvYH4pgb21Pj57/2Os332I6CCEbDyN6ChuAYRStYTN8iaqnQpOXjqF3/9Pfh/F0ykwXb2+3jGajhufXMPNj66jXW0ijTjabGw56Bq9RblaNjkm5QbBkldeewUnTh23LEAZqpz/9bU1fPjBz/HRBz+3RmBhBlQohwwUstqCWU1tGnWuseTb3/wGzp07h2a77cCpu3cNfCEIzWBhmqXngQ620rtU3MA7ZlHOLy/hxNlTlj144tRJy1Z+8OCBZQE/vH8fTz55GU899ZTJdiScMIDvzs079t7Na5+7sng28qBDFk9YFiG5mSsV0tWMkctnsLQwa4GNtYePHGhEAIBmB7lNE1EDG+uNqmVtm83V62ImN4tsNm8NU8lhfPrsGeNRrpQP0CT9xAZpJgiaJbCysoqlhUUUcq6RMWV2v7Rrc8EzjQAp96ntr3EfuRT5kqdsr5PnlWvDZ//Od37ZQKpPPv7U5p6AF6khBl0CJzC6lGGYlEUDa1rKqgkG15h9fmx5yWg2KP9sgmZ8o82mZaqbzDaaGPeATJwZSinTCaF0HP34CKeeOovf/oe/g8UTy+jzjG11UVrfwacffIovPrmOKEJolCvYfLhhAPTCtMv0b/ZaKNX3MYiOsXr+NJ7/6lfwxJXLqO9X8YN//3188sHHBuZn4hnjvl+cmzcZIo0PddZBpWxmXrvXwX6lbHNPY5wANI1+rqedy+SwGo2Nv1u2BmkP2IByFA0bBzeBQsrWDLm6ewOrnuC4pwvTKOZmkYinTD9x/VkR0Ky5SgbqttXlFaQTycPsn9LBvukqUkbRtnji3GUHfIMy20C1UbVrsXLHgs89Z7MUC9OWyc2GuMw41bnTHQKVWtVoGk6fPWXZngKgqaNr+w1EETG54D5jELLdZAXBPrZ2t9DukaYlbk0n2ej1qWefwqWnnsTy8RVkF+dQeryOP/nun+BP/+9/bZRFmXgacWbcJjIWUGDFC6fw6pNXLVgSDTu6ucq+26tb65umdylHqUzGwPvuoIdoKILcVAEXnrqMJ568YrpajvDnn1/DT955B7u726bTaZvI6WTGHp0tc1ozKbzw1qv4rf/od5GcdcAxo6a9/aHRxPzob3+ATz740CqTUuROHIcti7zXJaDIoGjLABjjTw6a16nEm1Ut3FfOBu6gUt23MtZiIWcZyczspH1CXcBy3VyhgFy2gP5obOA415LrNMsqKfLdRGANgXg2Zhi8twoFAvgD+53gerP/RKlkzVOtF0sYVr1RnJ7G+UvnkZ3K2Vl89+5t3Lh1E+vrDoC2KrUIG85lkc+mHX1MGG4/JJJexv/IxqbmkLR1uffHrKKNU3dnkC4WsXrmNC5euYyFk6vojXtGy7Rb3sTa1n3UKnsYjTtIxCMGyBOANl9j7DK0BFT2B65hlnwDlZjTljF7MPCkVenK/SLQRLa+wBjZzZIPH1xMxF3lnPxh5984f4/fo7xwv/N1+bxfon2IBL5PzFFR+P415U72czfwlwWsOB+Ait5Rvfl+tuxkA6gCsFb+wFH/nOP3fVvZvgIYZVcLvJDvoYxzVk8RgGDjS+o3Nu80G3/oAGFrUOVxXltVkAfS83vy1c1PDyh6mAHt+3byLQg0C7xxvryjEKAU2Xwn3PPwbOL1GFSRz+mwBQe4TcA452MK9xB4qHXQmvtrrLngb86X5MP/jJ5Jv2Uj6DkE3BGAlk8o0ItyKDDH98spH9QP/JxwAtqMGo/GLOyEn1fAQ9fzPyO8g69xDAT1+PySO/mJ+lu+ue8/yo/j9338xB+TfHb5uP5e4fMLKxBQKwoDAYDyCQWyKbtTnM38npLstA/k/x/FC3z/UM/h+/ZmiwcNIjVXXwJmg0xYYUrKOvfn0s/eNh85yBzW8/v4mGRHz8q/ldEs/UN7RJUzE+DSge5WyRJk6PvX0J4+xFk8XE/y4e7tKIsEMAvHswa4QZCD88B97I9VWIGem/ejvpfMCXvg/ZVwp3XU/YUjaD6UbObLrzAgJTgoe1t6nfafCwI5naszQPtSupCAreZf6+nwEqe7JffK2ubf/L/2meRc9xC+4z+/zgU1IuQ5J3mSHGhN+bd7bnd+KBjJ/5uOCLj9OY+HQYFA9py+c5U3ClRrf+u84Bh4TWGs2g/CX6SrdDZR79pngp4Iwv6kf0ZDV1HAxAkL+EQjBkDzrGcCgBI59bzC4ng20G9RbwaOWRiunQP/03/7X4y5qH4nRm1iHZpOAF1kV8poIsSTDsJ8TSCslII2zGTCnaBIEfgAq5S/Jkf3lxBKmPm3BEvj8A8lf6NYNDwA+IKTyi1fAAoreqGFOQSjaDgERPBfPsDcM+o1HSw6xDRHhxMdcMRKCR01VnTg+8pQh56BIQEFgsAwLZ7WxKcn0YbxQVLOizalhFBGBO9DMnEdknp2GU9S3nomzaM/FilrviYFogPeV4z+QeAMhJHjyAQbCSUPgx78LjeN1tDfMP41/GuLAkWRVK2zlDnv1e04sno/gmwKNjBgddjofiopU2mPGTcBT7IUp8BTfsbxDrpIlNbP5jfsmpzQGeA8c25Vpkwj3y/hcM/nQFxtfF/OnAy5jA7JO4FDyZYCBNpb/npKiR3dJwNm3gbPJTlQSZQCK9ovUtxO8bn5VAa05FfyqcNGCpGK1o9w6ppS5JJNyY6v8HUQSslKfs2o7k74rCUzRx0Fvc57CryWnBGAltz4kWvpQI1Th7tk3+m67mGzBirwfp/dYEcYswkRKOM82JKYmV4ggxJ6HYINKUQjGeTTM8jEpoBWFCM2J+wMEenDuG0ToxCGvTZajSoqjTLu3r+BZp8A9ADhOEuLs1YOazqMAdTQGK16B516G7FQFHESXIwdvxwzggjAHtSqaA+76IWHCKVieOr5Z/Hym19DcXkOyVzGHFo2FyMA/eDOXQP7UmE2HUhaxhkNgEqtgWq7iUavh4WVY3ju5Rdw5cWnsLK6iji/X+3hxqdf4P7nd/DJ+z83yoepTMbAZe4nzj0j9gZ01BpGmTCzuOgOXGa9tDsGjLIRGAEdZgc/WnvoyhwTcQOsE8lkUMLrMtPYtJCHZpuNx/pd47MmQJ8MOOTZ5IEAS3W/ahQMlGmWKxtXc5Q8v0Vkc2nUqxXLcDXDKTRCNJVAfnYKTz57FeeeOG+vE3jbePAIO9aArWRN57q1tmW2pTNJ9Pp941VttBsmUwSh2Zzw5PETDtjudA2EqFWrqDLrkhnTQeUGm1aZgTQGRqGR8XO/+o3XceriGYRTMezsbFvWZ71Uwf2bt7GztoXoYIzp/KzTF9EIqq2aURjMLs7jha+8YJm72zs7Vsb+yUcfG1DJGxAsNv+bQEE0hFwmfQhQmWHNbIh4HOcuXcCVq1eNo7XV6RqFA0H7vc1d7O/uWQYr5Uz7i/uy0+5iTIMkmjQKkpOnz+PUmTMo5Kes4dXO+o7RiJCbnGNPRNMGSrR6bfRDXZTqe8jNZvDrv/3rWD55DPv1fXz8iw/x2UefYu3BQ1S39hEdOe5syiwbapHDda+8a0GW2cU5Cxh865e/hXQm48CiwcCAJAK65DslZQWNw9r+AXY3t62jM88QZs5TRjmeeCKJ1dVVfP0bbxtATACAMsDMyOvXr7smXWyGFo0bAGjOcipmQBCbdzEz6fIzT+LClSdw7sJ5zJ6YclQiVVgW9g+//wPLXCYoR1oGcscy+rC7u2fl8KTU4DrlgwAZHXqCbQS8Sf0RicZNti49cd4CCY16CwdVxzW8s7Nlz0tnnA1ImXnMjFPLyGi1zbhl5gUB+1g2gUtXLqOYLRoHPPl+75Hmoly1pn7k3CU4vTg767I6GgQhN1De27WmZATcSVXQZEZjv4l4JGGZwqwCqPN8G7jskueee97AUDYAZICLwEyKnM1dVo45WgRSBRH4rdQrOKjvGygaD8exvLxsWbpslMj2J6z6ERjebNWswd+gO0QM5PlNGJgZzyQxSgyRmc/h1V96HUvHly17lzLYrDSxcX8D1XLF7IHy5i7u3biDQjKHpdlFm0Nr0sYeVtk4XvnGa0aJs3hm2TLVP/jhz/Dv/s3/iy8+/hzhUQSpaNLWYiqfs2dnI0Zeg1zGzKQmTZVlh6biJj8MJjHQMV0g4D1n+qOQ4zq1LFDASohSrYI2hpg+tmDrRNoM0nmwAqJW2kfKQN0sThw7a+CddACzi5nBzyoTZsdMFfOHjWOoV5hdTf1Lju6F2TkcXzpt2b9UCHydNEUEv5ldyawYyiTPumKhYHttbe0RKo199NhEmfyNiJo8slFffipnMkGqpGFvjHaD9BB9ZBM5a0Q4XSggNHa0GZ0u71XCfrVklSvMtM1NFXH2/BmsnDyBTDFnzSsXF5dw7dPP8L/883+BnY0tLM4uIJtw9C1cu15oYDL4yldeMQA6EnKZNszmZ6Do7q07JitcHz4n14XvU5an5mZx8vxZXHr6iq2PAVbptIHH7733Hja31rGzvXdIUcD18UtiEQ3hxa9/Db/zH/8eQNy1xQSEvukYVhKwuepnH36M7bUN5JNZA8fbrR52dspG18W9wUAEz3MC0DwHD5Mx4DJkmZnGs5O623Q1ea4TMcvoGvS6Fgjj2TI9O2cVUZ1e33RViwGcqKOpMJoBDA1gYmVLPKDL4LnJLGdWSNFWoD6kTqcuo36kTLCh69T8rGWmT81N2/x9+vmnePjoEcr7e2jXGtYYYdBzQRJSBjH7lbrZyrgDIJFmq/w2lbUbc3coYUHiAulssjkUZudx8vx5rJw6gWguiWaviXqvip3SBnbK6+i2axihhYg1Hw/ZM5oDH3GZtIf+pFd56mw3Z4tT75gdGvSJ4rjktwrg0hrIx5K9L3ua15E/zMwwAWrOblcTPReYY/NY+U+09f0EFbNxAwCaFSO6rnxsAbfmvwT2trIJOaZut28ANM8h+Ql6FoGVsuVlE8u3EFjCDGj9+KCpEjWUAKS/ZYs7P8clD5FqQz49A6ZmDwSZyQQnuCZ6buvH4AHQtI/lt9gYR249mVEtYEo+vvP5JmC/s+dd7xpxQ1t1SbBvzLenHBrA5vwwAtAaiwOTJglqvn/j+7q+H+yPna/zc34FuO+va459rEI+oAO/QhaAMoolcsoGyXLCEjRuYSd8XwlU8vEEQB8NXphNHQ6bLeNjLPIdfRBQAJhoBXz/neM89PUC/1X38oFb+fTaI35Q4yjW488hq/d8v4zf03z6/qyCN/wudTV/6D/zb/l0fiBB/iSvpfnTehwFOCdY1oSmQd/nffz19fEm+fd6HukLAeR+8pz2JcciH1I4i7CMo/PA1xmw5ncV8NF4DjNiA25dyavWRDqMZ4cyTwXe+mtEv9z5uBP9bBheQK0peeE55K+bD+K6ShO3LpQ5VTUroCC8QPrVx5+kO/VZH++RPpI+NIrFbPYQcKduazTcec5kCskOx6Isa/lXfE7JscBeh+M53cnvCrPg3HEck+zvSZ874Rn+PhJWoOfiuvJzYn/w8Tyt2wQXdRUcms9DXRVxek3yws/4uIbRL5n+cRz2kkXpclXeq3JcwLZ0mWSVNoX5nQFDAG0CnRGaO/MJhy7QJgCaveNIweECjTDbROecr895NtD/ph2i8Qu0tz3GJoRmHCccWbcANAFudvOghF4bRQrKPZQDgyWcAmo40UevqcnVAwpk04ZQGrqEUoKk37z20WxeAUQyEvzvatI1psOTNgDU5TjruSQUzjBwALQvcHxdm0FCq0mXkpcQHirAIwe8Pz5+11fuArP5mpSRPj/ZSE5ApLwEvlLRKCLoA9ACHvWsOgB1Lxqxmh89v+bUfxZ/HnwFKuOC11WkS3M0UV4ugKH1MCAq2KAUXEURlUGtzGJeR5FVjc1X1tpMfvRVsukrBVMIAxeJt2wNlhwERhABaF3bsloC/jDf8JLTocPMlytdk+vAH419shld13fNN9eBG5K/XSli1b7Hz7iD3a2tlLYiec7QI3eZUzbazMyglCz4+1dyw99+eYe/F0zBDeToTBpHWAlrMBe+vPoGmiktBnaMK4r7f8Ilx2ebZEi4g0uldjKydV2O3Zc/6RodJlpjKWDNle5PAFrGlmTDH7N0k/aMjAkZBMyaFQAtQ8bXJVLsur8MWQdgEwgK5s+aBjALmgAeI4I8QMJWOj1VnMNgFDEAOjJOI4wMMqlpZBNFRDthDBtDRLshRLrAsNlDtD8y0LbTbaLRqeLR2l1UWnT629bkiWAjgQ7r5BVhqdQYjVrLnEdmiGWTOQOOCSDZ3LD0uN1Ae9RFa9BBPzK2BoFvfuvrmDtxDPFMygBJNunb3trC+r0HuP7RJ8ZJPZUiZYirVuiPgQabDYxHOHHhLJ7+yvNYOXcMSyvzpJlEaauB5n4D63ce4tN3P8D9L24hyzEMB3ZtApsEptgsb69URr3XQ5hZo8kEEizHHI65gYwXejpfsMxLAxNqNWxubxn4TIoNBTlZusvSd4LQTLl6uLFmnLyz83NWksysWWY8P3H+gnGqsgFgpVpFJ+BVm52fxerqMuYXZk0GCdrRYG826+iyCVQ8Ztmrs3PTrgyy1TFw/sHduxh1B8ixlLruIvAEBsizaZnSzQYqlf1Dw4/gGXlQmQFKPtVRAIj6gUwupTkzsaSBKsyuO/vkBVx+9knj0iYNCbk6Sxs72H60hn6d9AXMPHPBO4JbzAInwESjZHH5mGX9EVRnqfT6o8cuyyfsMlUi4ZhRivC7hQIbYzpD1On5ITrdPqbmCQpNW8adZQ71Bxh2ewbijbt9o8CIJZJIZ7MuyBlj1mSHyh6jkXPSmf3PfdBpde2eYXYKpL4LRXFsYQULs6tmqBGoC0VH6IyaGEcGuHz1MlK5BD6/8Rnu3b+Lx4/W0Gu1ge4IoSGQS2aNF5n82BRecspu1/YwU5zBsRPLeO3N14yLe2d3y9aOIC8z7LfWN0yep6ZmTC7XHz6yzHibh6mi7RWOh3uMJfcvfuUll7kfUPYQfCXow6xP8uLGoqTWiWDAsyoZNU7ecCJisvrVN79mAPQUmygSpKFhP+ij2+ngJz/6MX7yox8aEM+M1UjEZTXtbO9aZjCzV5k9mCGvN7HpMeXRzfUwBBSnZnDxifM4c2LVnGgzsEeObojr/c477xidzvLiAuLRsGUuE3xuMkBA/cSMxakizl25gJdf/arRVxAMqezt4/2fvIcb124YIMVNz0DN3NS0A4GH/aBRY8l0SiQZsyAkOdlbnYY9QyHnONA5R6wKYUXA3PSs0UHw2QiuUz/l0nlroGkASgRotpsoV8omC+RJDcdcsHZ+ftbORQbICDAzq43gS7fVNB1JsHVgFHgEP7gXkohn4hjFRuiGulhanbcMXa4jdWI8nEDjoGkgPOWWmd93r9/CuDPE/NScPUMoGUGimEHh2Ay+9Vu/iisvXbUsUvJIP771CH/97/4SH7zzAboEvwmyZrOYKhRdNmsqjnq9ZhQSpP+ZmZvGhYvnsLKyjC++uI6f/uwdy76PRxNYXVzFwiz5msm/WzPgb4fUFpUycouzeOtXvo0zT1ywjGNm73/+4S9w85Nr1sR1KlnAfHEVyVjKUXXQhh8NTH9RXxNYJMAkQIY6bne/hFqzjlgibtQzZ1bPWXM8BmnIPc1AxX61ZkGKRJR9C1xmJgHSZDqJerOC/VoJWztbLkFjwCBo1KoNcsWs0SkYZUSja0GMTqvv+LJzpAQhSkt/go1PSdFUMqoSa8SYzyGWTlq27fT8rIHufI0UIQyA/tvv/gluf34Ds6Q8SWctWMn7V9t1C6A+89QzOHPmDNKJjO2vTrNtjUBZqUFbhDy5Ai44D5bRnE7g2KnjBnhTf1P38VkZiHn48CG2tjexu+MAaGuEzF4LtWZgm7lgyZUXruC1t163M5RBVeoO6hlWMJEv/OHtuwbSTmeLSCWzaLdIV9NDu9NHh1zxwy7SaY4t5TiIgyQfPjPHwtfMxu503TrEHX0bExVoO25tPDI9S5A4Pz2DWqtpusv0BTPo+2wO1LJEh0icWY55A/x5zjAIkUhFESNI2OmjWalhRDu5z6qJBrr9jgW62XeCNExT8zNGP0IAmpRTzMpmNZDZ9iPXgyFN2oXRwFEZlcsWVDF7eRyUuQdAsbMDI8jkpnFs+QSWj60YbVZ2ehbzK8eQzudQH7ZRbVWsKma3vI792g5GwyZbRWI05IYfmBzz/tRRXFdXVcgeBpPSdfM7jarFZUqa/R9kQLtATfeQIufwfc9fEYAl/1E2oNmuxsE5AYAnoJJLFHEAtAMZKIcCPdznyNfu1lN2MO2HQ9s68Md1X9lyE39nZBQcgXt+6GPxXrJ3BcoJBOW95AvytVTSAQPyV+UXyUf3bRQBK/JPmentgI6JX0wA2p5l4PwqjpVjUEbk4fWjzt+hHAvkNNufFVWW6efmTH6UvkegWf6Xwygc+E3g362780Po1/rr6vtXzj+gH+34w318wwdHBObZeRAAuryOfFl9VnOqddP4fECGYxPOoXnk73zG2U7CQpRk4/u5/vrosxqDVdt5SUjylwTe0Z71cReN0U7LQBZ8meBn+U9+tO6ta0zm0Uml/hZwqHmSjMlW1/X4HR/gYoCKP9RzAk3deeV8aX3fx12UAU4/1fZYUCmrbE/tD45FWIP2hOZFz+8/qy8H/hgle0fn1sdENA/CRvhZyryTcYc9yGeXH+1jSPJ3JSeSFepQrbX2sGTALYCTK//6vKdAVoHPvIYPeE8wJJeBKyCW1xIALVl3+IjD+OS/6xm63c5hQqYPvPOaPtgqgFwyM9Ezbj9J3v3/Ox+7e7g/eL7wmkradPvbyYjGwybOvIbwG+lWjsd82L6rmOc/t9dIDzpJ6tP4JBc+bsD/+6wNPsaiz/H7wgo4LmE5/r6ZyA0xMaf/hBFpf0TZ3CCgGvZlVOvIs9PJlaO64PMK5+FYju4Rzav2t+Sb56Bhl0EzRlao+HtdOoxnuslrUEFEAJpNCAlAU3aod/kMkkPJJIPrLrA1wXl4P2Euof/5v/tHY36APz6QzAESVNNiawP7StVtCIf2a2IkwGYUxOOHKfnaPL4ASzkoIqmNJSWhewnQ4hiUaaqDUdflZ/0okA5tKRVfofggnFL5/ddMGQTdjH0FLCNBSlGGCO+l1wSiSuEmU45L5u875Pk9Hb4GCgTKygcd/XmTApGy8sfOjeED0Lwer6OyHt/o0Frx/p0WHbEJQKpDm/dQZNbAl4DbcmIIOKWhUgWOUweI/0y+MSQFZgbCgFx1dTMEdSCLE1YGn39YarNLfrS+2rD+BuM8aPNzTLYZg66iMiZ0PVOuAeE+v6PPc3xSijJqzeEK5kHgvNaNf3O8UnzKKmbmhQwpvk8ZZyYOn4OgSKNR+9JB7gPQytTxMzNoMPmGTDIomZL8+ntARo1KeiS/XzpoQ07RSbHymVWKKAdISkvrR6VN0MAoKFhrGRhonAMdOs4BDjqsWmaIOxgkw1LUUrIyMCTvKnnVfOsQ16Gt5oNH9ZJv/Ekn6DtS0NqvvDbLtfmb86Z9pQNMwQTfiDAjN+acHTp2lF/Tc2Ea2iN0ujwQCPrGEQpHkc0WjAO6Pwxj2I8bAM0s6DQpOBJ5RDtRjFpDxPphhDpA56CJcatrQFW/20Kjvo9yZRsH9RJanTrCNPZDMDoK238pymTXmoeR1oHNqvIpAjvkh01ZSWQskUCHwDMGaPRaaAw6ePaF541jOD8/hVgqaYcOKQD2tncMlPv0/Q8RHowQG4aNQzSdyRm36l7tAM1hH5eevYonX7qKqaUp42sNDYB7t+4bl/XjW/fx6Is72H2wgVwsaSXyG2vr5hQjHrXS8mq3hUg6ieWzpwwwTkfjqO1VsHb7nvGyZmIpXDp3wTLvCAx/du2aZXIbV2fInQMEO8w5vnLJsp4/+Phj3Htw35wLNrx6cPu+8Vq/9MJXDEAp7ZUNZNkulS1TLzedx8LSHFZOrByWYDODmfzM+5WKdfZ1IG/UGq3NFGaMR5jZvzx4Kfq9dsuACmZcs6Ebs37bpDwxMLtuWcMEFdgsmZm05FSlvBHoUWMmUgqMCNQNBpYpzHU6aNaRKRNIfAAAIABJREFUn5+25nrk7iZAR2eZoAYzr2OjiGWtMXOM2YrMZKM8EMBi1gR/6Bwy84/Ps729aVzRTtZHhyVnBK6KubwBVRyHzilm00ZjCQMtCMTLFiAATHAhEyXIVkc4FsPc/LwzfpIJK+13WUYD07mL84uIhuL2N5+duowZr9QPiwsrKOSZWZtGu1NHy+hL2IixiUwmgUrjwACqXNHRXBi1wS6bwDHTNo5MPoP5pRnUm3XTpaTJMGM0FjZ54Hw7484Zzpw/UggMej3LpicQfbBXstJz/hivXDyGdlACS2CNn7PO0CSTCYBWyh+dH+q0fKpwWI3FzFtS5BAAJQXM1958FSfPnjRKFwJTw77jo+11Wnh4/wFuff4FOtWWyQcBoWazZWuls4PAlFXsMGjDUmYCzGzyFI1gcekYrj7zNE4eX0UiGUMmnbP1575goOX/+Tf/Gl9cv2ZNLtOphK09QVtWMXBdo0Gm8G/+3m/jjbfftMx8NnDb3dzB+z99D59+8AujbEmG4kbPwkwyOsvMHOQcU7aZqYxYGP0huXYdkDNEH9l41pqJEoDuD4aYnSbFScber1cb1jST2c9sXmnVd6TNyCQMsNrc2TRaFTtzMDKqIVKhsDLigMB1PGFzwuxa07+QAc1zcYwBM0cTcaMfGYcGqHUqLpMznzUAkiA7+Ywb9Y7pEoKcxKLW7jww8H2uOOfOZ2Z2ZxNYPn8C3/oHv4Izz1ww8Hl/Zx9ffPY5Pvzpz7F5bw3hwRi1g5oFMVJpZmDHMc2Gj21HI8KqjGMrS3jttdfw+ltvWGDqL/7iL/DXf/U97O2UMJOfwfGlVdMtVmrbaePx5gZqwzaef/1l/KM/+ieYXioa+N1pDHD9g1/g3/7xd3Hnk88RGcSQGmcwXZgxjnYD2OMuuM/1YYYqy+KNo8+yKLvW7JVnQCKexPLSMs6snrUgKcfP5obcY5b9irB9hmc49ZT5Axny60YMgL5166bZ/ql03vbm0sqS6QHSPVnDynode7tl9Ns95LM5oz0yHtzRwAIiBJIYNOp2WibXIzbrK+RNtkOxKKZnZyyIMzM1a1UCDBzdvXnLMiuZAU0KpU6XFRMV4zNeOXYMJ06cwImVk5Yp36o3reLloLxve65WY/AiHmQQO9CKVTMM9s0EMiY7NB6UrnIvci44n6S3ICjsMopc9t1+vYpkLoHFlWXTG/VW05rN8T6tah1VUkXtle38nCmQYiVlAHQsnrJGvdwfDFqxASeDXZS74WBga0AQXH6AOddhByrwHJEtTzB4Y+2B9QjIT00jPzNlwU8GfyyjLRZx9ALk/Dbu9q7pCe4nnlfmH6TjlhBh2c+NZrBGjipjb7+MXLGAlVOruPTkFRRmixa8uHXrBrZ2tlHa2zE+e+O/T6fsGdLJOHrdjtF43L9/F7VKxdl8cP4CZUCZeBTqhblVnDl3EecvXjYAPUGAfKqAXmiMUr2Mvdoequ0y9vY3UGuVEQ4xgNbFoM916BnYbn5YwKkun4fOMZ9BP2wGKaDK7OCxo71jdYj6nIh7Vt+Rr2EOegCGyl51IE8EkTCzcl0ptcsiZCDXUWfwO2xc7INxtJnlbzEAlkowgOxscK4VbRrf5+brsqvNDw4yUvk6v0/AhWeu75fw8wK85cP4/pL/f96fwT7Z3QKd9Bn5VQ5IGWPAwN+gh2QsgWSG1FDkoR1iSNq3ILDDcRKAlr8jn1JzaPIQdbQdopvg+M2P4DnrAdCaO+d7OBmSz+X7w7ZHxGcaIkUT6ZrqNgYlRjk/ZUIZ6q4zAb/kY/h4Bq/rz4GAVvn3wirkf0lmBBpJdlzQaJKJLdCJVTD8Dj+nHiu+nyK/yAemD8EjBqsCCgYBYMJM5LOrmljYCl8XMMp5sSpC9hoIkob4XAKSqOuE4diaHqlw94FUf47kLwlAlK8nX01zyr+N0ijIAFVymHxp7Uuth66jZ+TYtTf0LFpv+aTCXtx+mVTe+3iV8dcy6D/qm/yxcoz2GJOLCMwNhj3LzLcsT0Rc1XTQLFNj8oF4f79r3oRlyH/UZwQUioWA46X+V/M/rpefwcz1kP/OezIDXjIovaFn015WRq8viwo6SL74HLTt9LzSOxNd4QIdR7EAAsB/37oKGxN24c+JZN+dAy7b2Md6NG7Jj0+7we9yn2ivEtiUnnH7QpnBzp+X3DubqGl+iHAtR6E5CbZo3vy9LF2qMSmIILkS6C55E+6mfcS//X2i/edkmhirO4d5bz8xUnpQ+k5j8nEu4UAck7AiVTFoD6lKwNdLttZB0MrHfUxHhRwmyecVrY2t+YhgPU/sIDBu+juK0dCB+Nwz0huSQ/6m3S1/xgH9zsc8rARiBrQ2L9+gkS5lqQk5CpJKATgBcd0XBfLwtw5fDlzN5I4CY4pM8LP8v6KkAva0gAJQdU0DDC2COaEF0SbxDwNtFAmQNpSUPd//0gQHkT//kPQBYQmRNhu/b9GZIFOa1/cjXAz5+3/LuJ0YM2qO4Ta1on5Wuh0Om1Eno0RZEBoD3+c6mdGACWAoI8JXetr4+i1lL3COm1AHmu4n8NanlZAAa10ExvobXCAen0fRfr7P1wXsal34GhWCFLAiOKIUETezxiuFwzFKLnUwaSOa7LHEPOD00jxK2TpwZWLA89l1DQGXmmMpEs3T0UPF5IqAmkW8JtHNSaayc/p84FRKWWtHkIolzTqU7LmC8o1h0O1Zz8915ljHgYEgsF/jFnAkQ4J/i9rE3x/aN4drHiY41LNDT8/ovuuMYn+/ae2c4nYZjm4fuwi+9hhfpxwr+i7DX8awlKjmzu3bSQa2AauKUhqPsgOQNB6BaByHrqkDwox+j3PLlw1eQwYVX+dz0/nSWvuledJjLIeWrvIPXx0MLoLqHA8zpoc0MiOWBU0DO5efQi47g9GQTlgGCDFDi7h9GsXENBKjFNAaI4Y4ho0+etUOth48xpDAJfkZGwRC2TmezaNaGEdCaPXbSOezVpbpeEfTtn6PHq2Z820ZiMyAZkYVQsgXC+gyGp+Moh8ao9Ks4cozT+OXfvlbSE4R/EmjFnDE7mztGgDNhoLkrsRgaDQeBOKYqdzDCLvVA1x48jK+9Ru/jEg+YRlspe09bDx8jHG7j9pWGWs3H6JdqiOJBPZLBwYGMGOMnKqjBHmoo3jxzVdw4fnLBrCNu0OU1nawfucRPnn3Q9R2qnjizAUsFmcQGoewvbNldBJWMZFytCKj8BjzJ5fw2ttv4LkXnsde+QB/+effw/XPPkdsHEGv1kZpcxdvv/6WAWg9ZnIP+qg2Wwbwki/5xNkTyM8ULMOQYCvRqEqthp2tLexubKFTaxgQX0zlcXL1pAHi62ubDogYD7C3u2lBpP5wgIWlBXPsO10HaBJEGNCh7DBjy5VAJ5JpywiVQURQlmvETBA6w3Nz82CZ6ubONjKFPKLJmAEyvSFpCsIY9LvoWcZnF3PTcwYeOX0YVFCEIzbXDzYfYHl2GZefuGhyQAC6Wtl3AHVjH8lwwu5DMJJGEJsHsbyKWc7UMTTyqq06sqk8pmamrdye8k/eZRohBtqOXHMPK+0uThkAHTb+c3IP9tFpDzA/v4DFuUWX1dtzzk+z0zQA3kq2czOWzU9DlmXjzVoVgyGzHiLYLm3a66cvnMH84oKBWzt7e0YxQHBkbmEW56+ctkDYF9e+MN5XZqNSXhg4YLY5M1IJDDoOsg72Sjt2HV6XTRPZjJIZ6fVGHflC0TK4KVvd/hAEkqkzzE7ojyzLnKy9B9V9ez1N4CWRsfsQOGSgJ55OIkKgKBrG4rEFLCwfc03PGPXvOr7UTqdtID7B7169bfNtvQrGY3OajUpmdganz5/FwtKiAd80DHkmcG0NSEqlceGJi3j62actw7ZRa1ozTYKwzK793vf+HA/u3zW5ymRTYNo0nzOfLYD9EFgRcObCOXz7N34FFy4/gVTSURBUSgcG9L3z/R9h++Ea0CPJQuiwpJqURdR4+5UDa1hXbbJEdGAZ9JVGBdRybBNnZwE55MchawBXLE6hTN5zZok2G4hHk5Y1kWP2ZzZlwCCfndnbsu8MMFZ2k2W8xu15ZJ8SdCKAyc+wWWm90zYvyjJAjefTORgEsmemHC+1ZY4y477VRmGq4Ch4MhlUdw8ssFTMFzFPTm42ciTXcSGLV7/+pvESm5PU7uOzjz/F9Y8/wcF2GblEGtFxyOhPSJNDsDaVTZk+Nq5eZp3mM7j67DN44403MHtiFXevX8d3v/tdfPLzj5CKOnAyFU/buA/qdexWy0Amgn/8T/8rvPKbXxPdn7MH1xr4u7/8AX7w53+DjftbGDWGFmxcmFu0cyCbJPgYNnCXIDj1GgMmpMxg0G1rawvdYdcynKfzMzhx4gxmp+ds3xOANDntuGAC5ZCZ0ZEEgea0BTpoFzA54/7d2xboIv0H98exYysW8CFVCNdxt7SDvb0d9PptLC7O2/UjBCCjLgDQbrZd0PNgz+hqFCTnw3I9BYroda65+IPl1NGCXt/cMH3KYBy/8+zVZ7CyvIw9VhLwjGdmb7NpAUEGqahrzMeJxC1AwEaT80uuwaRsDgHN1FV8Ru4Lyg5pUpzzH7YqiFK5jEgibSAQKyoYyAsjjFTc8doyAMAqEYJcyt6inWAAdr1pjfJY3UI9dmL1uFHN8DkJfD9+8NAyuEltwTng/c0G8hJVSLfy4NF9qxwg+Dy/uGhgPKmg6H8ww5rPzuCPNRcATB8yaMngG+WBlT4MtLL6KBoJWyBStvj+wYHx+a+eOmn9BFjdwQoFri2rUrimPNt4DjCocOHCBaN82dxcx+bGGjYeP0bl4MBV3oRc4IpzLB+Twfljiydx8sQ5LK2ewtyxVaSnZpAq5K3xZ6V9gMfb97FVWsPm7n00mmWMxl2EwszYIrDuzgnZeGbTcrcH3MmyLwX4GiARdXaknGCfvsIBYy4DVDanKDqkk2QDmi0fCyNupccuo1aVgD7vMfW6/FL5Gj4QzrWV/UnQaVK+7rL0eCY4AMklvwjQEbhCV1hgiEBKA2ZD7rzmmcEf+7+B4s5vduCt84UOn5WA5tCB7fwxEMLLmKacMEOetCcMIFK3MKhKTnkGMPksDqgO6MSM+tKth/xqZWZqzLSvDU8g0GdJPxOKTv4t0It6XIAzkz7kv9A2nSSlOepGXo/6S5Wrvv0uWRFg6AM68nV8sEa+hPwM+XO+v+Xs/wkVGe+hpBa+p0CS/DF/fhnUFcgo39rPcJUvq3vIB+IzKQFNzyeZ1r05VtkvfA6B0pJlwzJiE4Ddv4c+K/k0sDPIZBdYxn1MAFnBA/nZ8p24BlwryawJBnDol9q8BIEpC7Qnnb2l+whrka/GcQuT0bP5QJlwC91fzyxMScCYxqHrOxoD2s+uUpe/XVCIVQsEeF2Fr97n3/J/pQ80Nt2La8F/1ijUk3/tK501pBkzOsB43GxzUaVpj2q9eX2eb86ucZReTMIiXRbHqnnx8SvOpeScYxGlBPeLS/50VBv8jq2VNQ5NWVatG3vMziP5utJfwrK4TrSztTd8IJrVeMKA+HntUd6Hf1tSxRiuujBIXpAe8nUs18zHCv39wGA1P8uEAyV+Hk2g9EF3jk9/83smc0GFkQJhwjS0B7VXfSxUr3E+WIEhANnwmeDs4G8/IdPXS5JTzoOqV3hN3oNj0v7Vme+D0HpP9xLeYfMQ2MqSc97f9aFyOA0/q+CT9gbtJrt+ENyTrPJ9JQibfiblWtDXwNYkzOqsKMbsvRSPmm1o9mmgIyhD5gMEiazSo8SKeA/RcIX+1//+H4+FlvMNRQulqDXxOiT9SJw7yF3utq+0NTn+6zoEtXj8W5uMv33loHuIbkMHuK4hBaLra9PJMZGQyfDQIaNJEOovZF7guCbfVyY6uP1D2t+QNOR0HT9TlU6Poo8+WCjFxM0vY5a/dQ1tOEVWdCgp2ieFwHWxOWPJ/xEFJ6UlhSGlp3njdxWtoFOuDe5vUH99pIwkkAJMNf+aPxkfNKQ4F5IdjpP/9zcUBZBOGh02/qibsJSbSuQkAzJYdPBI3nhvZeya4hq5iLY2o+4pBczsP8mFMxomjSClsH2lz3FKqUh+ZGxQebt57B1mEMvA5m+3P9z6+PuDY+NrdNQ6rYaN9XBMgaIgoKU1so3PLEkC2kG1gcbglKBzeLQeUgL8Hg83GVZaf+0n4y0OFJAirnpPhr0ONh18PHw1T+6ZJtx1WhspIp+6hM/o72PNh4x1a0QVGK/8nAwsi0wHh657xkkU1j3XpCO21k2HrhSu9r+vbxRUU9a91oOyqigi/2/AUqDYNReTPewasLj95Ry30dgp+67x2UWQL0wjky5gPIob93MozGyzsP0/Eysgizw61S6io4Rl03WrHazduY9etYY4y+sGbXRaVXO8ItEhEpkkOoMuusORZVBxbnRYMvupEzSD8ysxmG2WTKVRmJ0y3slqs4FZOr1nTuD0E+esFJnZl/xhhiKzxphpWmf2V9uVp1qX+0LewIiDVgPzxxbxu3/w+zh+ZQHEfdburaGyV0Zrv46N2w+wdWcTzVINqXAG3XYXzVbHKEDqgxYi+TiuvPAUXv/Vt7H0xHGMI2NUtys42Czh0c2HuP2LL3Dn01vIRVNYnls0vl8Cnrt7O+bsEN8iGMsGdXOnlvDyG1+zRndcw5+/9xG++PRz1MtVVHf28eDGXZxaOYFji8u2rn066BihRgA5NkIqn8Kpi6cwu7iAUJzZnAPLUtxcW8fWw8cuGFDvIh1N4sTqSQNZyuUDo1rhvG5vP3IG22iIJAGuMGxfM/OJgEU8HEK/10PjoGpjzuQKZjC1el0DRNjArN+lYzc0Z55AHY1LOqLMZMvmcijXKgYyxJNJdPrMMKzbmrDBVCrrmme5knlmtPTQ7w4MqCRY98zTV41ChM06CAht72xaGXUqyHqPpdgklTy2cQMRSTPCsulhzzmh2WzOsqhJ22B8kgGIQGCl2Wwb8EP9ky1OGZdnLJm0zP9WhxUuLUznpzE3M29d7Qn6MtuKe55Zrkwhp/GcjqedcUxok5F26stQyLiMywclnDh7EvPLi9ZQb48geqtmdAMvvvICrjz/BFrtOn70dz/G9V98hspODXE28GgP7L4Lc3NBMHdkwHbpYNeoEcgdxz2yMDNtz7S9tRs47E73sEkY9U0qlTHwjXPD5l3Md9srldDruuoOUn44iowRYomU/SaQ2AiyWQvTBaMoIFjEH3KF87p2rvEe3aEFR7Kk2oiEjYeXoNCp82fw1ddexeLqEoqz00a9wZ+Hj+7jzs1bRseycnwVTz9/1RwTUpwQZNt4vGGcue+99zOToXyBzQM7ljnJhnek6CGIwKk+trKMN775dZw8c9pkkvzdpMp5dO8+rn30Kep7+yb3DELJzmCWtzjlLfMtxHXtmAyykWd30EEmljbAiw0FCXIyyFeYmkKrwyzmKnZLewYAEszM5cmJ7wLqlIH1tQ0HuAUOqZx5jpn6m9mkyozifLCJJteBYGm93UJnwN09QpRUHKz+IDVUOGz0GLQ1uBb1ZhO3799FoZDH8eMrBmKzeSv3KTN188VpA97IV9/o93D81GnMzM+5+8fT2F7fwMbDdbRqDZxZOW66iUGRau0Ae+WyBTzMMU7Fkc3nLTv2zLmzePnll3H67FkDFn/4wx/aPDf2a9ZY0JqwZdKotzvYLG1j+cIq/uh/+G8we2IaXVIntRrot3poleu489ldXP/gGrYfbaNeqlnmeiFTQDadNsohlklSh7W6LQOJrBnleIBavWIUEgQl2Wg0FklgbnYZC3MLSLG5Fav+QmHHOVyvokIqj2EXkQSbvTGTMIYC1zKbQWl7x8Bsns/cI/OzSza/xLs6vQ4O6gfYr+whmiT46mS+3+0gHnJBHP7mT7mybxU8+XzROKkZvGU2Pc9elWfTOTJ7OBI2Xm3qvlAA+JByiM0uCRpz364cW7ZM4k6rg0IuZ3qR60ogmcAu5Yw6laB9o9s2uhdm+DIDnfYcn4eBomadGcg8++i4tyzQZ45WjCAJUCrtY3NrxwDoVCqN+Zl5C2hFRi7ITXCSa8ZAYrffdpQfSXaNd1Q7lOdYIopRJITl1WM4c+q0ZRBzntw+XrNKBu5Hs53TjqrBajEC2jKehVtBQG1ucQHHlpcNQLGmu0Ewh007SZ2TS+dMD04Xp5yT23Uc1Lv7ZZPbLgMy+YzR5CiTtN5qWxNMXvvkmTNI5tLYr+4bAL21tXEYVDAQMJ7AiZPHkUrEjTt7b2vTgOitjU0D2ilb9HkIyJA2y4Ke2Rxmios4duwk5pZWsbh6GnPLJ5CfnUYsE0O938La7kPsHazj8eZtbO88QqdbRzTG6qOxAdDc+wyAyUZXTxv5L3xPSSVmRwcA88T+c03kJwkOLjP68Gf05UQiAaJmA0dDiFoJc9c+znXij8luAAj4VYC8j4An+XF21vR6pqvlNznQMKBkCaouWTru7MzJWM2etsbXY6Nf8oF4UVkwyPxlu//LJdaOvmkC+hKAdkCwkzNat+bvenM8sYddUgyBaYEcytyT3vabqsum5/3ohxlI3Gu74QXUGwSg7U8vIcytbdBkMjrpkcN7ppNuX8hH0PoIA5AdLPxC/rR8XvX6kW0vP0qgmuRCvoU/x/LP5F/4n/FBIB8IFHag71BXq9JSSVq8jp6HnxNewetIbnRNHycQiKa5054QMEz72MdmeB8G7/ijgAbfF2+sZE3f01zxPJfPQb3rA5NaO/nlzB6WbOg9AZv8m8FM+bICjrV2PrApkPuojyhQn3tIeIsBZoHPrfVzwRcXCPHXifrBD5z4e0zjkf+sa/kywoC25lvr41+ftrWPz9g5EPjrhvWwmWoAvFMHEBPhc0h/CXdyOiFxiCdQl3OOSanGe/jy6gPHwqQkT1xnR+XpcAvrFWBxTRes4HeF52is/K5e87EQW7ex0w96Rskl9ZGCGL5+EV7B5A4mbxq+1pskAkr2+dtfO+EoGqfJJhNzgh4jwhd8EFjrJ/njNTR+fo7XZ4Nv7VUf19Oe0BiESykoJl3PChQFDTkHnF/tSe074Zm8pp8c6cbn/A1hVryuZFng7dG55d/CvChL/vu8jvAJjjkWdQFOyYewFXdujtBr99z+Cxrl+npUeJ+dMwEALV1LO1EVQAzM8Cx0el3ZzS45U76OkhQVoCF1qumNf/nP/nDsD1BCqINUwszP8KGF9k8UadBVOCiNkaBqI/N7UmQmbB6YpEnXhEkRSdmI31gP4gNJ2uQap66lRebfFgEIDlNtZL4vhc9no0GqqIl/6GkedKBJeHVQHSoyZggGnX/9SKAAaIFhR5UZgTMnDE6ApFi1MSTgGrf/HFovm7eeK+kSOOo/gzazf3BpY/G6HC95bJUV6isZGRACUrkWfE4pcq2p/1yaG3Vs5XcUBZPiU8YzDzMqW4F92tgcqyKnvgxJ6Usxy4A4GiGWMqRBYwomaFggI08ROBl4osjQc0nGBHj7h46/N0whjl1mN9dShgn/Fmiuw1x7wA584x1yPxYBHjv+q8MDJ+oi1VKs+i43vMlckMmiPcH3/QPUVwIygnVtvqf5kcx3A/mV3Ezm1ykTyZqMECIX/gFH7lIfkPUPTD0jn0+gu7+PtN914EoO/T3AjHabD6+5o57d3ze+YSIwn9eRUaJn9xWxAj+Sa2s+FdDW8PN2eAcGvAw0zofG4vaSMkhcJgDBNz5Hi8Z1u4dYPI1kghy7WaRTU4jG2IgpiXgsg9g4hXx4Go1S2xzXRDiBbr2NR3fuocPSVmbr9NuoH+wiEaecRBHPJNAfDez6FsAgKEgdx6w/ciD2OmCWIhuW8XVG1ckVmcnkMDM/Y0CTURUMB0hn2ayLJf6MrI+NPoIl6sxqCBu54BiNcs2AUh5AiWzaqAXaw75lM3/929/Ad37715GdiWD7bgl7W9s42Crh3e//BOt3HiMbSSMZyRjYxcxYxEKodpsYJMZ47Vtv4NXvvIHimQyiaaBZAsob+/jiw+tYu/kA1977BINaB8lwHHPFacs2bdZr2K+UzeGJkjcvHUNmsYgnn3saV56+allmG+vbuHfzLnbXt1HZLmPz/hq6jTbOnTlvzz7A2J6jxVLW0BDHzy/juZeex4mzpzEMj1Ct1VAq72Hz0ZqtwxcffYLKbtn4YQlin1g5gWaHZcCkm2ZGsqMCaHfb5vizgsFK6Jp1y4gjYMYyV/LeuuZ2KcRTSQMZSQei7tIEcQS8EEiKRmIG3M3MzxqYzM8asNCoBo3Nxlg4toDisTkDSAedPlq1Jg52K0iQ57k3QnX/ALNT01hZWTEjh9/d2tu039RRg1EfvfHQso+SzBhm47FRyEBoltRS1mdn57C0tGSVJdTrNCS4X1hizWCF9ldxegr5whRCVgpLAzeGTrtvgM1Uccaca5YXD9DD1EwR8WTUgJZBnw2rolayT9qZOCPrVto1NLoMgizzi3MGQFNWCZiUqmWcOnMa//A//wOceGHFMkT375fwvT/7Hv70X/0pKqUKkoijkM3h1PFTBj4SJCBVRKVatiw+o2DJMUN62gCY+/ceooceUiFXeUTxj1u5eNplSsRI+ZFjgTBKbPLWIh87DFyMxV0pcSig7aIeIJ0B55hzT4CY4L90bLV64DKTYnEDoOmEshFmilVN45GBmeRWPvfERbz61mu4+vxzyJ+YBhpj3LxxA59++inu3r5jAO6Vpy4b8McMNAJst27cxu3bt7GxuWbBx3wxdwgwEFRr11rGRx5lrnI0guWVFeSninZflZWSa3t/dx/j/oDtTDHq9i17mvoymUkytdnmjwAaeWENPA+FsLm+gc+vfWp7gaV2zLJnZille3Zmzr7P4M3G1qZRFhGMp/PDMkrKOudtc2PD/k/OaMv4Ie94YDNyH/A8N+qXsDhe+4gn4+aMdPrMrm8fBuW4ZuTRJjhG+ed8MEufGaK/uP6ZZT9PTZNCpY9ymoHiAAAgAElEQVR8KucyOrtdK79lYHbAaiNSzCwsmP6kDHNfkIuaNCLMAmF1AM82V97Zwc2bNy0znGcAK0+ok8ahsVU2XL582QBogqHXrn1uOiExGmPz8Sbq9baj0WDAqVHBuaeewO//Z/8higt51Dt12/8MYlV2D7D7cBdbbKK4WzMOcdKRjJipzqz8pMsap06ivGenckhl2OAqjHLlwAJU5DHvtcgZ6M4hZkAX8llrimi6yjKYd7F7UDY+81Qu7ZoLhp2zmc2kTDb4HFvbuwZ6s6Eom8aaHUo+704T+/Uy2BxgarZgY6rslxEiB3x/bBzuDEy2AkCZ83P29BnbMwflsgGvloXdapncGHCcz9n5Rv3KQ4VZVOSqZ+CVa23nfthlRbEKglU7lD2CJFwf7g+On/QwmWTGqmEYkGCQJ5vOmR1He5xzt7/nKJR4HrKpJDM+aSunE5R16sIONrd3EYrGUSxOY7o4Y/uZFS3MIjZeXAwt2HBQc81mGZCgPuQYqB/JvZ/kmZpNWWCTe4X2IJ+ZY93c3LRGpZa1FFRv+bYUOZpr7Rp64z6eeeYZPH31KgYjBz5zDR+tPcZDco2Tho6c67mcnUn8sd4F3Q4arQ5qjSrqtRoKubTpSvJRh6Mxx3s/Gloz18WVVSTTCctW398vY3dvG/XKgV27UMxZsHVpYR6RELC1vYGd9U2sbzzG7vaWNRdNRJgpRwA1inw+hxzPxnQOxfwM5udXUJxdxOzSChaPn0aRFCH5NJAEHm3ex1b5ER6s3cD27gN0ew0LxDObngC0s2edbnLrHvwOAFTZq/KPGImTw87fBMQFADg71gFm8vsYXBSgLDvb7HA2KmYGniUSuWQRgSCUW9/2lj3q/5ZvZlRi7bZRutCWMzmx4Fva2cxcq2YT7bbLHJSvqWdgsz7f55P/wkQcA+GCLEG9PgEYXI8j2R+yY0kB43zNICHEOD5DrrFkAKArsYjPbYAPvB5QQwc6CCQhcC7b2dn3LhFFVRbUxRqb87WCRJsANJGfzbk22Y8LgHfjIohl57XXp0rAl4An+QZ+YEBAiBK++BnNqXxNPYcP4Ooa8qnlz+mzkkNdQ2OY4CUO2D8c89CBwryHZRR7GZnybwS+yV+S/8i/1XuI4/KpJw/lPQCBNMfynZwOipgN4/tfHAv1D9/n+SvcR2Pga9Qjel4GCR2O4eRJz8/rmG8+chmsklGBkfq8mofyfa0br+HLq/aK87ccWMcf3w/1M1997EQ4h+93y5d1gKHjMdd4+d1DcN2j7JB8+X63G2PQzfTvAUzlSzpcZNIoTv6+ZRCnXPIYxyc/1wdRtXe09pbkFCQsGmbhJWRxbNIxGqfv/2rOBaaazHSang/rAlGafz9rWYEbjkPjM5+ahrIXMDoKQPPZ9B3JudaN49F+8tf7KEbAz/A1PZswGZMDchF7VRcci4+BSF74GQtcB7ig8BratXo2/3mlvyW7khm+LkoQjon2lJIU+Z7wH+kHjUW6RXKo80WJd9IXPo7nA9jaY5JtP+CiIIPWztdf2pO07aW/DzEyYlAdd4YyGegolqe5MzkLMpp1fzpIBKCT1lyQCQGT6gQno269+Jwu4OGSLqUHD5se/m//4z8ZKy1bA9MEiw6CF+GX+TlNBP+mYDAFXcKj1zjJ2jgSCCkRP7olUEiv8eFU8iEQSspWwJi+w3EoMiOBlWBKcQuAlvKTYaHPKxotYF3XNmQ+yKK1QzwAo5zCCqI2ARUCDRRNtJSvc2Bd1MgH/aTE3Guu1ItOgF73Dy0pWYFyOrCkpA/nZTQpR/r/K0d3mMs40vtSCI4z2h1+WmMBsTJUFGHkOI5uJl7bz7TUc2iz+gLN72q+OQ7O+VHOah9UpoGnz0lopWD9g4fjtAyRlOPL5N8GdrRcsESlnByTjB6nhMg/RGPIPb8MJhkMug6/r0OMv3UPc4zGLnoqI04bXPPL/SLlJBnxlbfJUpBBL9khkGgZzEGHaa3foWM1mnSB9pWS1u+ooXlUcWuPSuaZDKcD1zcE1ThFe3liQE0idlSeNDAVZOB4+Jy+oc37yGmSDtChJBnWYSA5NEciMJCoOBUMkRHkG4rSF9rbvpGiA1170DfcpOgVJNHBrueUbiHApDXQvZSR4K6hck2XyUKglbLYJAd2iyVoLKVMIRHLI5+bQzwxhXgsh2Qij1Avjlg3hW51AAyZDZDAoNVFeXML/WYTyWgIjXIJpZ11pFPOqeVaETy2Mlt2gq7XDaRrdNroMkslEkJhOo/89JQBjAYUBlx4zIRaXT1heonZa4xCM6stloxZszCTx6Ez8lh2T4c6EY5bJjRBM2ZLFEjHkIgZT2k8l8Qv//qv4O1f+gYSkSgOdvZw9/pNfP8v/8YoNOZyM+i3xxiTcziZxigGdEND9GNDvPHNN/DN3/0OoktAJAWMOkD3AFi/tYHNO4/w7t++g0c37yHUG6OYzlrmFum9OA4CA3SsIuk40nMFrJw7iVMnzyBfnLLS5vWHa9jZ2MGg0TUKju21DeM7NfqdeAxzxxYdCBwa4Pi5Zbz46ks48QQHAjBRtbRbwsajx5aheOPjT7H5YB3Ng5plKy8vLhtQR8CL8zccdKz54PLqsukCOv8PHjzAnRtfWNMqgjoLM7NGr2Fl+WHSfIRsrRgIQBRYPr6KudkFc0JJQcBmZMzgZBPBXCZjcsVAAkFNZiQSACQlw8q543j+7a/gyWeewqDRx9qdh7j92U1sPthEbaeMaqliDcCMmzOXRXfUw/r2mgG4xdkZzM7PYBx1QTE2yqpX6ujXmf3M0oghwuMwlpaOGYhGg4GfIxDH/VQ9qB0GP/g6G/jlClPAmOV1GeQzRTO6OeeMwhPAYsZsb9RBfjqHuWOzTjf2Q4iFota4i2ALm4sRNGSm3+7OjpXJE0Ajz3h+uojdgz2sba/j4qUn8Id/9F9i+koB4FYgbrwP/Pkf/xn++P/8v1Be27asP9KmLM4vOADammtVjEKDQAqpYxI5ZiSOsLm5bXslRmCTQd2Q64GgRp5cWzpejPYTELAgNks103H7zTOHcxQNGt52223TYU9evmLgUmln2/Yrx8AyS+NXtC7SMH5jZgolUikDX5kFvVfes0DJ5aefwldefRmXLl822pEP/z+23jvG8uw6E/tezq/Cq9AVuqpzT+7JkeRwSM2QGpFDShQVLMmCZBvwLna9wNpY7AKGARs2bAOGgTVsyP8YNnaxBgQLa4uUdklqhjMcznBy6p4O07mrK8eXczC+c3/fe3dKLKBRXe/9wg3nnnvOd879zscf4fz581YkjUbepNFITFqGIbPNDvaKRjFBQPuxJ5/A155/3oriUYYuX7yCD9/9GKu3VkDPk0EdBi/MTiIPbwiuv8zoJvjMbNRq3YJRHBNmrxOMIlBK+eNpDI7h2fvOGs0GTw28887buHTxoh0PPTI9E9g4cctGJ7jAoAPHmnqMz4qng5NRA56+KFuwhVm246QRSiQsq5T6lONNcNf2bNKRdAeoNsqWlc4+WNZ5o25jJ0eAzu3U2IQBo3I+wnQGQ8Dq1oaB6QTVKBs84dFtdS1bliAgg4fUx3QwThw7bhQLu1vbIEURn8V1yflK5lLGk1sqFg2gZbCuSKC300Eul7VsXP4kEklbh7NzcyYrt2+vWFHNIzw1EApjZ6+EKk8UxGPoDHo49/SjeOX3v494LmZALnV4tVTF9soWtlY20Sw2EOmGkYomrfgsKVis4Bu5KsVxi57NTyrn5IqnHljciwGK3c1dy7Ic9KMGrpInfKYwZWu9Xq9ZkGVnbxvhVNROyBDMnZyifq3YHO1Y9nPPgnGkb8kmM4hzrzMHPmJ6qtggRzhw/8P3mX7guBxs72HjzhpC7ZCNs3Gi22mOadxz5qzJcumgiD1SzTSaNp6cT4LPXH9VFqrc27M1y0Ar4/HkXp7Ij5mtx2x0A1AGjvaCQJ5sdupf+45UE/GUFUvthgbGF89rOW5Gy8MisTu7di0dLbaPNQRsjbccAEB5LFVqdsJpcnJqmHlOoJeBSTrm5EPnqR3qm+4gONIcFAbmaZX8RB4T0wWUa2VrOwNJpEEyPVWpOC7tcsWAfhZWpOybTgpscdZUGDAwnU7gpZdewte+/jwaLadfeMrAAlFr685+Geozl7HFtUb6AxYtZF8q1ZKdOiCXI9vBmg/JTMYoxUgBxWAKM9E5lgToGQzmCRWODXkeWciSAZ1EJGLFJbfW1rGychsH+7vmoBKYt1ONAxdsG+fJsEwGcyxEe2QBufEZpMcKmJyZR3Iij1xhAmMzeWzur+LW2he4fvMCdg/W0evXEY7whAz9A/qkDrSVTUgAWn6CAyaczyaHX1yWI0DOgS6yMWnPjTiqXd0F+b0CXg1ECPHUagyhAU9BulOX8p3ku7FNvOfXAdC+T8O9QFl0mmMC47ymHtDh6OSm7PyRX+3eK5912NcAgFZRKdm+8s2sAGLcAUCufUEW9JC+xPmVBCjMLzcueQfOCeig3jRbPaDEMN+i7Xxnfu5sapdgMwLO3R6oI9iGdHsUFjzk6ANQbp6cj8J9zAHHLpPVMICOW1cO5HO+grID5UNovQgAEYgiv8PHDXSNxkv+oOZXWIUAwSGQFWTXyreRHyRZkG8vEFBtJf0AP9O6FhCrMTjsvynZR77W0E8K/F75a+qzfFdhF5IfAWRc09Qz7Afv4fV+Rjb/5vcCyEUpMwQ2uaQDAFp+r/AW83XhMk05bvwRyOeCHM7HGMnTKPteMqTr5BNqDfr4jGRNWIAyivk+86WD5CUf3xFWkU47HIDyyPtdUc3RulA7dL3kYjSf8eH6k28vfSSwkn9z/QoP8oNIxK/lP/M6yYv0E/sigFX+rObeZNUCeyNudL1bgLbawH7xvT4OwuCAm08XRND7JfN2UiZYq7xPp4V5LfdCk4GASVb3S+458+ovx1O60c/Y93Wgj1tI9uXT++vWB4RNbwQBtsNrWWPFNks3CqiVnHPeWQ+GP9K7Wi+Sae0r+s33cyz5w3VRLJZs/JV0qLHj93qPAHSNgXAuJ1MuUXK0/7jT+9LjCgZpfCQfkkOOlfBbC1h6BWjVb3t22/n3CrYo2El7w3QO7f8giMf2aM/S3DHQKl1ke2mPe1sEafrRrYatc6ebnTz7QVlHP+awOekvJj1Zn/7X//a/GFCQhHZzsKQMRYugzfsweu+ih6MFIHBLG6+ieRo0DbIPVPEZUoYadF7PZ0j56P3+AuEz1Bl/w5dC9oFq/1kaULZFgKGiMAKlJMz8W8dO9JmESgqdBqo/ccMxCKqGyhjSJjdqaxA9poUQ/Eh41Q7+7TJs3SrXBOq3LZKAdP2wYOqZEiaNocA0PoPCTcPDV3wcU9+YocKQYCuyLyCaguZvKBoTbdb+puf3UUaQ5IDfWQZZwFVjiovH7ANDxp9rLSK1iffyM82LQF8uOI2bAFbJnymuYJH5fR9ORDDWlAvdK2VqXJ3BZk8A2gHLo+f5MsR7rNBi0C+1UeNrjn+rPXSQbA5V1bbvgHW3xqJ2NNbkzMuAlpLzZV3yJnnR+MjIluEnmR0ExVtGCs4B3DKktDZluMgQ0Bwyc/ZwhNKfN+kCjaMvy7ax8GB4EMGUfrExZUGEIMgl2ZbRpjbYHIbdkSGt++EGGMyR1q3eq/GRkuffbD+vk1EpfWG/+86g5rwrI0DOgpMht/kzEm40AmGn5JvcuHm8hfrR8ghTyKQnkUiOI5kYQzo1DrTjiDbTCHccFxSPJvM4dqjXRXTQR5yAxsYabl2/TpQK8YiLJhJoopxTLuig8hgjgTnyO0dySeMNLhyZtKP7pHYgeElwjwWBJrLjliVHZ5z3T0w4oEdqiAXiKGtsC/npMomkvWNnb9eOro9PF4zTtFit4Or1L6z41PPPP48zp04Zj+T5Dz/Gtc+vYTydR6QfQWm3bKDI2OSkFR9EPIJyt4ozD9yDV/74tzF9/4wB04QBO1Wgtl3D5o01fPDGO7j88QVEuUe3eEQ9jgyzF9ttc5bJCUhwJJrPYHKBx3gXDdByGX4blsGZZHZ+vW1czqRloJwQ1GMBx0keqU9EkZ1K4qEnH8Y9958GClz4QGWzhdvXb+D29ZtYvXbTAJPi1r4dd+VRcQKr5PulA93ukeN0Fk8/+4xxeBJM4NHpj959H5cvXTJgcHpi0igtLEBBUI+8iY0GKu0GphdnLcv11OmztuauX7+OTz76GDev3cT8zCxyqYxlNhqosL9nhSBj6TjC8SgefO5RfOP3XsR9D58CWkB5tYYP33gXH7zxLnZub6BTaRqobOBGYdIK5N3d3cBWcRcPP/4IXvzOt1A4UjAQiP39/KPPcOPyF0ZdQsCgkJ80QNb0UJtO7gC53JitV4JeFoXvuAz8yakZA4/6PcefN5Ydt7XJdUFQhIUVw3Gg2WsiNZ7CuScetKJhp44uotcE1ld3ceXCRVy/cs2oXMiRXLbs/YpliaTzGSSySeyT5qC4baD9H/zZH+DJlx4z8LlXgQUcVq7dwV/8y7/AjQtX0O/0sTy/hIUjc7ZGCYQQrKrWK7bfpMbTOPvIPZhbmsf2xibe/dU7uHtrBYNeFxPZCQOjBgyABRywBMC45p1T0zR57qSjiKWTRlPCwmeXz39udBhjmSzKxRK+8sxXcGxp2Qp8WmC00cD29qaBeNQ5BG/4TDnNBCy5L9QapE+IW3Yng0uZXBaJTNqObBI8Z0ZsrVrG0bmZgIex5zJ3O67g4eKxZfzhn/whnn7mGcTzGQMCe/stvPer9/DXf/X/4uqVGwa6Mtue/SJVBMeo2e5YdiQDowwCNCplB6qTo7teNz3I4o8MzCWyKZy55zQefPgcjh9fNqCMwZe//uu/tt+W+WA1KjrIZVgN29FsbG9s2dqZPjKDU2dOWwBse2PbuKs596KDoH7ifRwTUiHdvHnTAFTjWefJj37PMuPZFm7CHEPqNToG5PZjNmdSAUHLImxYpjed7h4zv8iFnAjhzP1njaqGmazMMr7w6QW8/877qJZKSCCOxSNzmCB3NjPD94suuzGRRIgnIGJAZjxv/YzFozYGq6srtgZIkWN7/sDVCOA6ymXzJj/b27votztYnpnF0sIitjb3sLm95SicUgmcvv8svvbS84hl49grO+720u4+dtZ3Ud2rINqLIhtNW2YswUUGO0ssalypu1NWEdLCdE1XEDhmMOvkyZO2z7AA5u0bDGAA5YOqOcfMcCQAPTHhimLVW45GgxnQY4VxvPDCC3jw3AM27pcvXcSPfvQjy64dG5808DWOKLqNlhUzZOZvl4HGcBf3P34O33z5m8bh3mo1cfXiFfzqjbewcvWWnfpZW18jCyVyqRxOLDNYNGd7Fou9cr5qLExKvR1QspCCw04q9RwnYafrwCgGeSjHXHOuQKizKzjulCM53wSvq7Wa7W/Mfu6Hwjhx8qTdbzYyTxGRQq7harEQ0DZHOzhqzgAK39cmYNEfYGZmAXNzC8hn8uaU0ZpmRj3v495QrJQsQMzgm9GXDdwxegY3CKpTn1vBVxX9DrL1lc1IWWN/qQ9lB7FfBpImomiH2hifnsSLL75olD3IcqEDm3fW8Oabb1q2O2WQwVPKH7P32Qe2jydqdhkUqDAznkU5GWBznP4WRJycRC4/jnTWFZrk2JmdFIEFCRv1Knb3t539S3qaTAq5VBoNFua9u4I7d25h1/Qci3uFLGuZ6yKVShgPtaMEKWB2Zh75whEkmBWdn0I0l0E8m7Ls/3Cyj9Xtm7h15xI2tkl3Rco68i/TcuubrvPtQ1JwyAYUAO37nwSg9b1v08qX5Fhxv+RYsa/NRu1LgKgAQj6DdQWc++SSseRHCmCQ7S27UnarQEgBc7aPsoBrkEzjACqXFEMA2tmmTn/o/SMQytnfvj/rgzRDXyugJuScq13WR1KJhV1SifNdnJ+pzFY+m/PErH75CPJlVYOF97v9tQsereb/5SNaMVPPh5TtKj8zHBzD1z2yvUe+4ShzjzyjDqxxYIhlYHf6Q351jaN8HD6De4f8Cx/Ikn/Efh9+p3wVm9kAlBHQI//Zx0s0Lj6IpzmXX8s2CDzVdXZNkADE7wW8SS71Tvm38uFc30dUEiNfzPkwlGHJANsm8PdwEpnZMkEGtgA3zaPAVP3NNSE6S42zBRaiLmNWY6U1IB/QTisGwBTbL0BQWAJtEP5o/fn+q/xBPUt4jfx0zYH8euENOqnA+/kejZfkVnLgQDanj7V+qFd5D20I6Qkfu9Bc8zONmQsgOdoovoPv5z8918mjC5Qoy11tJhUd26NnqU++vyo8RWPm40MEoN0+5/ABPtfHiXiv1YbIOjuTe6NRcDE4Fncnz0Sh5sulv2bkQ2sP5nPYJ6NCY80YD7yWHpGvzhoYPlbjJ3GxDcKlNMa6b4hPeEltutb3/9k/BQh9efDXuvO7RuMjrIBzwZNh/rs1hsKFJDO8R8/UqQOOZbXq5IRyrR+1U/OvAIPWlNanMAfNn+ZOsiXAXHKodSD8Sn4D5VsneYQtOT3pQGHpZT5HALT0Ek8H2jrpOkpgtyZcwNZ+Qk42nR3vKK9sH+ox+TSGlPnkrh6SAntuL3OBTT6TOpi2v+TS9FyQKBH6X/6bfzrQxsf3+RmL4q/yJ1ZKUps6s1pG/x8VEpPCdcbgiKCfDZLgSbmZUxNQJYh/SAOowdaGIeHjb20c2jB8xaJFq8WtRaRNn8qC11Bw/IUnQdNnArf0XgmLADpm2fgKbriZWWVkF0k4vEE5AXMRBzr1Elhep4xnbcBsN+fEV7oSPHOEgiNIvlBqM9A4614tAEWhXBTEKS3dr/mR0S5hlPPMd2thaWxkTHAeFB3SQpBA+5u82qGNlf2QrFlUKsgw0JhrDAQI8x0+zYX6y/sUoSb4wXcruKJ+SG74W/+U6U8Z5ByYoxoYg/7caXOXEWjVc7sOCPQBTbXDDNimi3D74ynA1gySIICh9zALzdrlVTfmey0rjfN0iIJDm7uv+KU8JOP+3zJ0NfY8aqxomGuDMyY5X37GuuZPSlLrihmRfKa/CXDc/Y2E/fQj8rxXBju5QPmddI9tjByX8CjAJP2hZ/JajSkV2WEAWmvcMpgCQ0HyLWXOd/D/BCz84IU2Bb7LjKK+M+q0+bJ9MgTcM8QB5gov8vyxZVUHhUj6A2OnRLcTQSI2hnS2gHSSWXnjiPRSiHbyyMQdXYb1PRzBTKGADDcBVl9utXH+44+wcv06eq02ChOTRpPA6wkUExQhoLayu45QIoIQHdBEGKcfOGMFyuhYM4uFBc8+fv9jXPz0goFqdIBZoGlhYW7IL8kj56RVsLntDjCeH8ORmZkhf+Y+i06lkkjls+b8Xr582bJoFuaPWBYdOW1ZyKtZaWB+eg7JeBp72yzi1EfOCuolkBrPYL9aNr7lJ7/5DB765uOIjyUxOzaDOCKItkJWjPCjt97FpY/OI9ILobZfMs5dO0ofcRvhYNBHJB1DMzxAIp/B2ETBiiSyKC/nlH0jdUciEsf+1h7KewfOwDdvGRifLBgA2Yu1ceaBM7jnwfuNpzWRi6K0U8bN6zesGCOBkv2tHVT3qgbgu2J8BKBTyOUzxuvJTMdHHnsUZ86cQSgaQvmgiPOffoZ333nHChFyzuIh5zy22y67zXRAZIDjD5zBK7/7fZw4dQaJVAJbW9t4+5dv4Y1XX0c6EkeWJzUsq2wfG1tb6LP5qQSm5mfwvT/+AZ5+5TkkeKqaCSZN4MLfncc7P3sTlY0DA6X3tnbtfbFUHJNzU9gs7eLW+goeeeox/Nl/+mc4+dgJNIodrFy/iWsXv8C18xdx9cJl1EpVTOYmMOgxQ5nOuNPRNCSScUazHTBSbdXMiD118gwKhSkUD8qolurIprMGVjPjzfh5m1VUWlUU5gu4/9H78Nizj2FqOQ2QkagKtHYHWLlxBxfPX8StqzdR2S+i3Wo5e4QBkihQa1dRaVTRD7lAwr2P3ouj9x5Fm1XJW13MF2atz//Pv/lLVHZKCHV6CHWBuVkWwRs3nUo6GmZnMPP1+D0n8Nxvfh3Hzxw3wOuXr7+Bn/7tT3Hz6jVk4im7D8y0rboj/lHy4BBg4vrgU5JRlENtPPDow3jpN37DxumNv3sNv3z9F7YGWJzu5PFTOH3qlBnqOonAuWR2IMHwdH50pJUZ2NQ13Ic4xmwzgeeNrQ2UGzVw/ZHjmGAWM/kJfkzk0siwoAtcELbbgYHXU7Mz+K3vfAfPfu1Z48vttlkEM492rYnXfvYafvH6W5bxHem6U0yF6RmTPx7pJl845ZMgVa1SQTwaAVO1qd9odObGcrbWmF37+JNPYHF5CfPzR+zUDufrL//yL/HJp5/a9cyyZhYrqQzYn2QsaX+z6Nqjjz+Gex+8z/Tlzeu38Nknn+DSZxcs4EXObRbGnC5MgdmzXLvbPA2ys2fAIft6z4P34Vu/9bJbE3Qwuj3cvXsXH7z3PtZXVx14nc2ZsUxgmNQm5mgm48jkcmiHunj02cfw0iu/iYcee8RA236pjc8//Qw//qu/xrtv/grRNpCOxk0e8ryn07PMUfJZM3DGgqoMjhDcHR/PG7jLTG2zcYI9lHs2M3HTyRQScefgkoqk325hdmIS5x58EP0OsLaxaSdT9islTM3O4vHnnkQs7U68MOOUpw7atbaBz4kBA5tWa84FRrsDK/B4sF8yTmTKN4sgkpZk+fiSZakzSLKxumHByNJ+ybLvG/W2ZU+3WMiOmefjY3Y6hHZhqVYy2pul40v4+jdewERhYuiAvPqzv8Mnn3yCRrNjAHSkN0DtoISD3T1zcEPJEJITObz4ym/ie3/4A2DK6af9W9v47IOP8ParvzCu/mrVZStzPydd0NzsvMk+KW7shATciTazJ6Ou/gML6vLoMCkkaD9wH2YGPuVI1B3JpLPrDVwP1hRt/fWNDZO/DtcQGCzOGnfywvy8yZSyUTlnbJPtr0GWNoBNgQcAACAASURBVPdFrl2zLxgAjsSRz03g1KkzmJs6MgSmq+WScXA32nU0Oy3Ck7YvWNAkAOi4Hkh5xXXMky3K1KO8z8zMuGKxRXL1p8weI1cq+6O9g4ACA8G1bg3RVBznzp3Dk08/hfm5BasdQAqPCxc/x9UrXwSZT1mzLXg/s58tg63Txl6taCA56wScOnXC1Umgbq9V0e0D+YkClpaOGQBKOhHSqHA9TYyNIREnZz1pwOq29kipw3oN1VoZt69fx61bN+xdliPTg1EeTU5MWZY1T8UwsMUMYwYxxmfmkBufxsTMHOJjeaPHCqeBRDaCVq+EnYM1bO6soNUi/7+zU+n4ysaVnecD0Bw3o0IJgBmzE4OMaPll8l0E0lGWBJJYZlnAjzq0zwP/1V0Xt5oFygT2QUnZqPJTfL9DPpHsbPk3bIt8DAHQPEnhgIGRDS2wzvXLJWrJX/QTPWQvmz8RANDM/h8B8DAd9WXf0dm9lH/ep+xl2l1sJ98pX8MykZmF7yVItZrOr5ZfYrYS6dICflAGSAUsWrtMi40yPzVX7pnOF+GJAgdiB9l6diTfnUSIhh2ox+t8Hm1hATx1IrBPIKMAIN4jf1N+o/wi+eSWVBJkt8tP9sdYc2Y+WpAwpXHSnLPtCmrIN5RPQf5b3icfSj407xV2ovEZ+jwBXYV8BgHu/F7v0dwLeJNc8VnSNWbns2gvA2/DIpWjomXyG+W/sY0CWSVvBKAlf3weny2Az97VaQ4BUmEnWks2jnAAucuaHGEm8jclR3yWC/o4TlsfQxKeoHESvqExHYInni84AtpGtYc0Dty/lIgpOdL8+liW8AOXPOB43yU/khHJFRMxdLJC8shxYw0C4UTSScIXvrROgjnX89knGwuua9pnQSKVHwDQOpS88zu/b9TXCp5p7Px36v/yfRVAYfslQ5RfjYOwIR+85klR/a05VFuFsQhzUht8WWQbdLpdPjmvl763JKCAmUGAp5/pzDYpWUt4o7Apo0cLKJskb79uvrXuJKfCe1x7XKKj3s33CXAXDqEgiPSk9KePz2mM/LUkXErjOtK7I5xVc0QAWmud7/HBapO39ig4pe/4mwEw6zsLOYv3P8BvTFexVg9lLepOCfAdnA/u9wwkJ+KutoMoOKQDFJzkvUwM4Gk7YUfWRwHQ//N/9Z9ZSFToNSdLwJOEWYJxWBG7jgSp1B5vlhQCv2ej/Q2XzxJ45StWF42I2AKRUte1mpzRYh4dOfAVkYSS79X/ORlSLBIAP+PRB4jVLv9+TaqUmCZXz+QREv4I3ZcwBrUU7N3+xqT2COhz1VVHSpxCpgXI/1N4NfGaJ22aptC9DVyKXX33x1nP5HeKZJpB3HW0KpoLKUNf2PkcH5SVgtQCU/8VYRFArff7f2uhcry0sHm/f4zABNQyRpwxxO8EMtqi8QBBbcL++GvBmvJpjfjZ/E1BmynJ0yVvOrqjzfBwu7UhSz4cGOmK1PlRV0W8+L2i/1K+7P8QfGXWAdwa0bgzEmWbXMAFrQx4Gv22wQVVoqUweS37rqir5lJKXspYm7a/ybN/7Z7jfGO7pJgtwhVwS/M5vsGr/0tZ6WiFlKwCT9IVfI6MWK0ZtmEIwkddwSbNtdaPFQQK+LLdGnIBA+kWGTNEE/1gh9aAwH/2xb6Hy0DQJqr1TH2jzzRv+s7klzRTQdBF61Syq+NR0ks21iH3Hjr+3Jy6vRAS8TQ67TAS8RzGxo8YF7TxQiOPcCeHbIoctXQ0esavefLYMrKJOHqNOmKDAa59fgkf/+o9bN1dw1gmjwhpDoy/M4Z2o4H9ygHu7NwFkhFE8gmMzU3g6y+9gMefecKij+T3Ja/vlfOX8PN//xq++PyKZWnySPfC4pwZrRYZpdFbqQ/nghmEPHpNQHdra8ucb2YQ8gg+IThy9M5MFrA4S/qIutEodJs0xtoGXi4uLGF/9wAVywbrIpfPIzMxZrzDpIOYO7GAo+eOG48saSqm85MoZCbRr3fw7uu/xMfvfGjgD5/JrEwDclJO39JwIKDNwoZ1BoEI1CbiiFiRqLBRCcxMTSMejtmR7uLunjt6XGYBrq5xMceyMZTbRcwdm8Py8WM4deaMy9RrNLG9uYndjS2s3llFu1xDu9nD1samZUHbGorFXVZBNITxyXEDnwlC0aCj808AmxnQrXrLAOisZTJHbJzMKSdgFg/h9CP34vt/+LuYXZi3cWdxq88/O483f/66AajRXtioELj+94sHKNarBkDPLM7jN3/4Mp76rWeRGos4ILcGXHrzAj78+fs4WN1BbBBBea9koFy928Ts0pxlJV5fu437H70f/+Cf/CMcffSogbbV/RpquyVs31nHhQ8/xc0r141HulquG7+sZVkGBU946ocZhixU1o8MMDc/j/vuewBTk1PY2tzBxuoWYpEYCuT9JcjVbRuNwE5lD8+9+BV85wcvI7MUNm5w7AHlnRY2VzexcuM27t5cRWmvaNQP3bbjy+/1uqiTC71eRI01C1IR1Foukzo7O258s/VyxQrEkZag1+hgKj+OrdVNNCs12++YnU7QtFotG5BMHurHvvok7nvqIUwvHTEqlNZ2FT/6q3+LV3/yU6MKIADNtUMgSAFMBqQGwZHHcCaO8eOz+NqL38SLL3wD4XwU1esH+Nf/5/+F13/yKprVGibGJnHq2HGM5SeGwS7qHPKzErxPjWWsPTb3PKXA4oiIoTA5iaML85g04Dxk4C6BaFK3sIgo7zV+08gA42N55NJjJlOVatP2E4KWLJx3z733GiDFclInTpzA2ROnsbezjwufXcLd2ytolqu2LkijwOzqWDJlmWXUR7u7OwaExeyUx8B4uQkCRMlFH4+jUJgAM1wIdtrR1UTceHk//ewz7JeKwwwMFzgNAqh9l7H39FNP4buvvIL7Hj5nVAg7q2s4/9ln+Pc/+htcv/KFK1RnfLH5YYYbgdW19XUDzgiwf/e3v4+XXv62AcccPwJsLKD6xuuv44N33zPakOnJggUy2I/NrS1Hn0GqgHQKc8sL+O3/8Id45NknEc6HAcYreYqw1MMbP/05/u//41+hW2pg0OqwWq/x3BJNa3TaKNXqdgIjnIpgfmkBTz35pGWBM9jH8ST9wecXLuDO7btGz0EwnVQN5N+20w88GTUYYP7IEUxPTWEsm7fgzc7OHlY31m1MmLlMXUnQ3/ipmx3HMYy4UdfQdiDo7egjXOCewPZBqWTzwHlhQHt+cc6CkTzRQhoWgs9juXELCoQHIXsngUXKeDKdNACacbpitWh88cdOLOPp557F2ISjE2HW/sWLF3Ht2g2UyjVzTsLtnslSaW8fe3s76MVCyM9M4OmXnscrP/wBcot5C5L1ax3sbWzh47fex9/82x+hXKxYG+gg8ZRLgcHXVNoKE1nCQdz5BC0CTkHSQLvn6NuqtSrSyawB1gRtKYM8NcE5TiZccaFGy2U/0QniP8oA97OmFZFlAkrG+k1uZMqabHXZI7aWgsKrlGPqglHG6gCZeBZnz96L44vH3AkCKyRVNBqKYpVULE0rAklnzaiyuJcYzYvjHs2MuYxzzh1llP1g0Jh7CN/FsaD+Eu8qwXOdRGANh064Z8E9nj45e/as0bwwkExdzSz24t7+0L5VFjdBR/broHyArco+JmZchjv55OmHUbfeXd3E9dt3cFCq4uTJ0xZ0ZZFR8pbXqxXjAKeM0NGs1koWCGHBUwLQPKF0+9oNrG+sWZCcfaf+WVycx/HlEwZK7e0eGFDNvTkSjSM/OYOxqRnMHzuBwsKCBYfagybKzX00e2VU+bt9gP6AQYku+p22PSccZFfK1yAHtZ+MwQQB+RAGQIadr6t5lk0n/0J2pRUWZuZ9QEsQuJSmZwTsmC9jQKizn2Wr+8kY8v/kt/ggouxg+U8+CE4Amj8EoN07nV0pW3mU9OH8b4HKstcF0vi+u/kPQTKMrnPfw3QnfwQG8U9eq4Jl3PP99nFcDdjousxtaiP5HA7YdXa9AB1iRvLVBFjZu4LTISPAJKDW6LmTuAaexVxW7/CdDOoEfKLUYWynfFTZ8Hwe73EZnu1h29X/kf/g+uz7FRpjAc7CH3zfX+MnCgL5HfJRBLbwb/oJfsKUfBy2Rf4U55PtULYqn6/kJY2X2szr+J0S0+Tjca7YZ/WHz9Df/L/8L/levI77huRP4BfbddhvZf+EzQjgdfM7KtopnSlf1trN8y3BXGkc+VvP58kO+ffys/QctmcUyHCyKwDax6Yk1+qfsCxhFvLbNZ++P6ci8vKPJStqow8Sag0LM/L9WD6bzxXGYIeVgyQ2Ac/+vBmNvGWnO253HzAUvmL7X1DYVH6+fFg+iydoRNHAew6Po2xWyaq+5/tGNLuO79tPSpQ/rWADv+O+INyJ75TMKdgifEM6yvloI1zJFG+Ak6mv2lcl39JVvh5iP/lutoHyoLZp7Lkvqg2SG7VbSW/8W3Kkdc53mP8ecnpJz9U6lj4Vfql9QpnD7pQKi9Y7MFygs/7vj6H2A82l5EhjpKCN+q09g+1WAEy4io+VCLcS9mQNGZ7acIFGvdvHNG1/DDu6Dtqrti4DDmi9m/Qsvg6jjcf1xHs5Hzzpxho0sahjACCOxncYaG1YRkCxE5wGIE4j/WI6MigqHvof/8U/GPgLn43ixCil3I+WjRbXKOqqqrWHN0CBMj7g5Q+CDAYKCa8VgCZwTspEypoDy7ZooUuZyXjT87QBSAma0eGRlPvfSzkL9NUGqYWrhSGB1gLi8wRO0qjT/zlB/LFNO+oGnO3ywVwtSmVAMzLA52lT8DcltZvP0eJX//kcFemR4PkLWYtZyl+AoBYef1OR2LFApdt7XDgGkHhHOhRF4pixn1wYylylvGixcB4ti4KFmKrVoWEk5e/LlYw2vkfZqjImaHRI6VomTABk8jmiRaHj5Qs9r9EmMJzzgHxd8sXvqUTYNntO1Bkq6q/ul0KXcpNiFVgrYJOG6q/bkGQUKvooJWdKK8hqsEBPJGptYb8tA6cTZFQnXDbO0Dji8U5Gn+KOEsWMvyCLX+vHz+bXuOgZMp78tpqRGmwMyv7R+uf1fM8w0hlssPzeV3ykbPDXi3SJHzigfEhh+zJlayPiDCati6Gx0B/xgbm17BScv86dAncZyFKc6qfmb8gBFQDQ7D/HToC5o7Rw0XfJjIwb9otghw+gSz9pQ2C/lFVu8xF2x1fo/BGArjdayGYm0O9FkUqOY7KwYIWfImHy3OaQjhKQHkO73bLjLuP5HO675zTSsQja1RrapTKKmzv46K33cPXzKwh3gF67i4ncBDLZlEUwD6oHWN3bRC8FxCeSuOeR+/Cd33kFp+49Bqup1gJKa0WUdg5w/eJVvP/We9he27KsOYJ3BkBnM6ZG6jW31jgmzFgkIEAZ4vFbc757XQM8yDFJsGcqk8cD99+LwnjBiibdunHTaChIwcDidQR8CVq3Oj0r2MUMnHa/Z88Jp8JIT+eNDzjGsmiDsP2eGStg9eYKdtc3kQhHDeBo1OuWjSZHxOYrFkG108R+ad8yOaLxhOOuNN60mPFGH5k+gjq5NA9K2NndwvrapmVg2eY76GJysYB0PmmgOqk52GfOIx1jgrdWjLEzsGzBjbV1tBvuSB8iUSR5eibEo2yuwJmyIDlOBKvJ58ysRfLFZlIsfJVCp9U1gJs/BM+PPXgaf/YP/xMs3rtkgOz6nW18+vEneP0nP0N5dx+TmXFEmOWYTDlu4IN98JB7s9/F0n3HceqxU5ZFGu2Esb+6i43rd7FxfRWdgwbmZubQqjZx49Z1O8Y/PjNpnKEr23fx6JOP4Z/88/8cM2fnHH9yDWjv1LC3uoNLn1wwWWPBOgJE5X1mwZI/DtZ+gmcsJtUkdVcmYfQePD7PQmKVYtWyLNtNykkeuewYSvUyKu0aOuE2vv9Hv4Nnv/uwyzatAXurFazfXMOFTy7g80/OWyFFZhOOpccsys652DvYQ7VRRXfQQpvR9giwc7BrRS2Xzhy3jObiDjNKO+jVOyiMjRvtCXms1+6uWoEtguTjk2N21MwWTSSMh544h1PnziI7kTcZIxfv26//Au+99SvjAT8yNW06h8f6rUBnLGaAAIMvxpmciODc80/guee/ggfvfcCCPOWdMt775dv41S/eMg7xWrGKRWZYHlkwChvysDO4SLCpHwVi+YzRHFDXEIAm9QppKEjhQeoO0rAQgCQAvbO3h1AsgttrKyYH+XFytFKWBihMFAzgrFVdwJrZvqaXWHQzkTCDc2lp2YAyV2g0jkjIBSjYFtt34YKFBC0pjKR9IR8wjVH+7QpuMejKrDDSD8yYzqK8kyokQgcxmza5IC8yqTHYX/5jIPjG9etGPUL9+PK3vo0/+qM/suu4/9VLFexsb+MnP/5bXDx/YVjsz9Z7POZA6Hjc1gALDVKXvPL97+OhJx42fUVgjqeJOI9XL1/Bh+9/YFnt5O7VXrS1vW17PoF5AvRPff05/Mk//DNMHp/FoMPseLajhmqxjLtXb+G1v/kpeuUmWhUW93QAbTSRRDTNIqJ94/8+9/g5fO2bz+Pecw8CjI3VukwXwae/eBvvv/8+3nn7Xdy4ccPSBJjhS2C92XDcqXEWpUu4YqOnT5xFcX8fm2s7FuyzY4vMkLUj1VFbdwzEEcRlMcluq4NMIo1MLm3AHwMIzLLm+N5eWTVai2iMYHnD9NQzzzxl4OT6nQ0LgB1dWDIwO51MY3Nz0wBP1i1hcVcG+SLxCIplB6CWaxUcO3EcDzzwANq9to0194NkitlHHTtlMGi0eXwSjWoNm9ubqHUaSE2OYeb4Ar7+7Rdxz7kHjcsd7T72N7exu7qBN199w4JEA2ZP1xomWzx1YzaiAu6xMBrMvOOx+34PrXbDuPMt66zTQjzEAntxk0WCsF3REYQd0F+tN2wMOcYc053dXXdvt2fywr2C40HAbGwiHxQdJdDnCjmScoWZ/sePn3Q1FQ7K2NresN/kf8xEM3bKgVzzbAf3zXqjir29LewaCL1v/WaggO2nPrUj0N2BOXLUj9OzM9Y+AuMCZjgnZh+FHVjA/cV0UUAxYyBoPGLBZ1JwsQAqKV/IVc76EFxT8n0EMDDjeOgsd7rYLe+jFmrgyeeewp/+6Z8iwRMpxAy6wNbdEt794EOsrG5g7siCFbo02hJytR/s215ICo5Os4FypcRSWG6t57I2Bntbm7ZPkCOSfaOdy/3xzKnTJjsMYDAwWq2UzMZKZSeQm5zB0qkzOH72NJCIoIU2ivVdrG3fRLm6hWhygFh8gGarYgEK2u7m/XpUCTytoePv/NyKcXoZlrGoAzPly8l3EQAt+5MOtPlYqVTgH32ZatGBKCyG6LLf+MP3aMzlL8jn5ffykflc6mglnggQ9/1FUpWYjRAce6YD74Oc6hP9bz8BhmPP5/qACvWWD7jzeuevueQZs2U9AJrvJd2Fjpqb3c1kigAQdH6zSwxiEMB80pDLdDSfwrIzU0NQxvkqX8585mfkkGdAT8Cq81lF5+GyYqmLHOjmMnUVGBiOZ8glbMmn4nMtwMOCrMFJWdn38sMFrMhHlu/A3/q//BxhHvK3fLDTsI0gg1B+ieZbf/uyeDjRSb6s2sNxUDKIxlL3SC75N+dXPrhwjmESSa/3JU5n6hi13QfqhBmQGkJzJnBesiK/Sn6mfCTJq/NDnczrHiUNyVdjZiTHXzLqg28W0GB9CfFBe7QV8s9G69HhKBxPZ4M4wF5BH+cXuEQ+YUfyq/W32uaDpAKgnS85aovwAD7Xx6003uqvgpEaI/n7rv6J402WvlGGvht7l3Uu+k7/3QIqBebxXcJ/BKTyO+5nPAWk9ql/whLMfw0oSDReGkPhQZw/PltYik7p8TNhAD7mwX4OKTyC0+ry3QWOS9+wlwIdacPxxz/NL7nQOpRMai40fppz4WtK/PIDS8L1hDNJloXNqS38rTE0MDWVHOpLYSOaS+Efvnzr/wKCSVnH9rhs6uD0SAC0U1b8gIYSHIVRSIbYL+Gckl9+pzmTzEmOOS5asxojyavmlfInTMfZkG4/YXtsHwq7PYBUY6bjYqPinjb+QeBI48f92+eCpw/LtUMA2n7HR6dTbF3DZVSPaqg5X066nolJhk3+T//lPx5IKQg80uAKLPIFQhEEbYZmCAWcIb8uEmFLLVDsPqDKz8Wnq8H30X0JyuHJl0BL2Pl+12HXIT/6rPdJsK3DQfaSNhgJhRQ7v/eVhg+kCXQSuGfCTqcnUIqaXAO0g0IJPjeMNhq3Ebp2qxieNk4B0WyzlIDGXJuj+sN28GjelxZ6AGbzHoFjUrgCqDXf/F2vO5BYip7XSli1qev5At61ARogmnKGBsdJNBo+lQXfaRt1sAgEAGoB8dl6jxaaLdCgqqb6rrZr8UrBUIE6UNBxH/H5mlMpXwN6Y47MX0pGmeXMhpTs8P2KZPmApNolmdFznLyPqqiybYpIcuz5o8iiLzOSQ3suHIA6HI9IQFcTHnGDm0HZcTyIzKTiewXKK2Ahw0hKjb/ZTl6nCJkZfcFmrz5b4alg85YMqu9ajypSoXWu9eye4Y4Aa3Px59XXG1qvmkfpFhquknmT74BPTjKq9ipgw2dqDqU3JF9O+Y6irvx8GDkNAhHa3DX/foaA9IVvTHKD5zWSC+kj38GQAWyG7sBl6BNgZSZwNJZAvxdBLltAPlcAEeFIOI1YNI1BL41kYhbp9CQ6XXe8fWF+FssLBOCiKG6V0KlUsH93CzcvXcPFDz/DweYeOs02piemrZgPN7690i4OmiV04wNkZ8fw7d9+Gc994zkkJ2PmUHaKHZR3i1ZM7/bl67h97TZ21reNP49HwErVinMS43Hb9Mi3yrFcOnbMuJXJaby7v2dObafdHc43MzxDrS5OHTtmVe0pJzxCTiCaQMaRhXlnLHbcuMTIX0znp+syONpEfRKOO5KoF2kOWvUmmtUmxlIZc9IJxNH5JiDBI7dsAwFkkzdm1hYPrPBfu9tFYWoKCfL2Aubc893kvhzL5Qz03d/bMSCsyUw0Vp1vNzBxZBKtXtvGkUDA4uKiycz66ho217eM0zOfylk2JZ09ZnRznqlPyLFKDjeG0RPMDA0MPhlB9WrNxmSqUDAgPEU+7ZI7As2xbw7amDm5gO//3u/gkScet/Hh8f1/9+O/wbXLV9Cu1pGJpizLnG3isxqdLtZ3t614VrPfRCQTRjqXRjqSRiaSQqQbQWXnAKlQHKeOn7IxIKC1sn4b4UQU0VQElWbFiqf91g9ewQvfecmKGnZqLcv03Lu7gyufXTTqDoLXrUYb9XLD5oJOMalNCHIxqzQ3No5BPGxHAJldmU5nkE5kLNut03Ic9jSEGp0mWuii2qniH/2zf4x7nzsG1o56/90PcfmDi7hz9Q7W7q6jsl8y4JFgztKRJQxMvzpO40q9gmqjZGNtMls6QDqfw+PPPGPHub64dBmbq2smJ8xmPLa4YOO9ubHmwMkIkB/PYXJ6Cs120zi80xNZjM+OIzOWQ48Zv5vbWLl5C3ub21a4jmAmi8cZKMSCLL2uyRsBsFQmi+xkHo9//Uk8+sSjmMhPoF4sY2NlE1c/v4S7N+9gf3vXThmQ05h6jnIxOVVAJp8zGR2bmcD8qeM4emrZ2kq5+PzTC3jnF7/Exq1VzM/O4KH77rdTL9QxDOxUGnWsb29g82APqVwCkRSBCVjRynQqi0Q4GdhA7kiyAeUMJBvPL+2FBNKJNGYKs1heXEKlUhvuJbzObBcCJJ2mBWOmZqYMBNjY4HpYM1mq1auYmhg3fcGAKMFL6gxmBjNjN5vLIV+YwFe++lXcd999yE+MW1tuXruOt99+2wDrr331q3jooYcs85XfkV6I6+Xz8+dx84trlvFPGaNOJujGbAuuT2Znkv+ac8I1wywgUpkQCGAmbCoWt9MSd5m9ub9vMmgOR2DQW2G3Rt3slhe+/U38/p//McLJKDZ3tg1wX7mzip2NTQzqHdy5egvhRg9gJr7VOughmkxZG8j7/ezXv4Lnf+N5LBxfApRBHQIO1jbx9pu/MP7d2yxIeu2aFYe0PQMuAGpJHpkMJqYnkMqyiF/OslXv3l4zOSCnMAN47BOjXwSLmc1Pdn7qIJ5UofNKPm7qOsumzeQMyCWwx6xY0uN10bX5Pn3mpF1zsFW0kzMMTo3neRInZTQrq+vrBiQS1CRtQadPfTewQOP+wZ4Vezy6tIDJqSkLIlJ/04lu1JtGLxSjy9JoGnVOqXyAWqeFdqSPzMwkCotzVlTO+hxPIUunnlzle2Wj3WGx1nKpYjo9HdDxSX+zk3YarMeioXnjl75284aBmJzz6CBiNjD1N4OlpG4xBzLIuOHRaJ7ieeqZpx1o02rhs88+M7oSA3X7AyumZxy73FcGYYxP5JElfRBPGCRT+MZvvIDFxSUD3xkwv3HzGl597XXcuHYT0W4U49lxA/dz6YDnkCB9+QDbu5uoNcpIZBK2rzBw06jWLfuH8sD1k03ncOLEKdt/jVoq5OxhZlAblUmQnSYgiWtFILTp11DfdCPtsJmZKcSTDKg7UIL7OmVfGdRcq0PbZsAAaBO99ADf/eH38I1vfAOR2YQ7SUMMcQBs7Fbx/oefYmd3D5kUC4PmrVjtzuaWFendXL2DOE/RNetGBchxPn38mMkZOaCpF/g51zD3YAsSjE/Y55yD/f09o9YyvzOeQW5qBksnz2Lx1HHEcym0Bw3s1XawfbBmAHS1eYDQoIVozCUcpNIsbuuASq4pjicBBdne1GONhiuyyO/NtwloHASuCSgb2XwOABWoQ45LASyUTxUcly/Wo5wHgKd8PWXJ8W/pU9m78iF80FF2suxZZ6O6BCbaNQ7Uig8DafKX+CwVF+MYO1D5y+Cz/EgBmhZ7DYBiAcoq+C7bWvYux0Dc4zqB6Puevw4kkV+h4locJwfMO7tc/WetSGfHO5+MfpxAoQQHpQAAIABJREFUFJvLhKPtoJ/s2hXwSvdcNrNAOa5X+fzqF7/nuIu32ArGB8lUnBMldNm4dx39pPwSv3/8v9okeZGvJiyAATGBX5ITH08RQCpsRN8Nx6LjMAlhLwIwBTYZCJ9MWn/kYwvUkr9r+3CQ9EXZk2wK/OZ9HAMBQHw3n8HPeY3v0ygZSwEO+Uc+zqP+yu9i2xR8MZkJ1iOfTVtdPpzvZ8qPZ+CKMqskJbZTICXvO+yfCafQnPFv9VNrmN/5oLvWsr++BELKd2P79SzJLD+T/y4MQP610wUh5xMF8ujjJgJ1Gdj0eepd0t8IM/LBSOEwAjLZf+Efkje1V2PKvVhyJxny/XTuIfrx8T2NCQN08mU5fhoHyhP/Ketdfr1AcWElSsDkO2wcIg7s5Pc+mKpxY7E7H9MRdia54R4tQFcyp9Pq/K11zfbwHwNnkmVfNnSvfDLpNq3D4RpJOr0qTEbYgvaAwwl8w8EUbVDY2XMGZgcsDgpK+OtECXjqA/9Wcp90ga8bhDsKbBfm5OORsg18PE/jos+UICj8QmtriF/0XKCEOJDJH2uHiD40SAw0uQlqkKlYLfEo9tkHoB3+4jAmBaZs7x9jgp07aU87jXLCxDQLZBGA1mRIyKX8FFGR8vYnSiCUv7h9BXAYMJQjICGXQOgegZv8XIuLn4kHyQenpfj4GYVd7ZTiERgnJeUDb1LwAtv8yJk2bx9QFwiszcjfoGycem4DEYjmwGVO5CgzWspLY+KALrfYxZElpaNrFKkSiDpU2AFfk/52x6FdtrI/DmqvjAx/cUrRsd0EoH0FpXnylaDepXFRmwQCS9mwP7xfUQ9FrNQWgc9+JjufIRmQ3PFvZSYL3HYg8yjaqgXJcWQfyfUnJeIvdgfyx5GIO2NQGw/bYEd0zNFyi1DyL2XpR89848aXXXFoaw4EwmvjkjEsxeCvEXtPYAANlYgdabCqLjYtfJ59R5cqAKylcDWP/ialtut5usZf007uAkM7OiKdd+PoAHmNrzIq+JnGjs+Woqbjoz6aAxU8V23SGPpjr2s4FizU9yXjLDhOrQ1ARoMdAQ8Uor5jmyQf6i/Xk2RdQKCNPZMtAioNyavWhubGv08bLsFTKWvpE8mJb8hLNxJoNd1iRwj7CLNKMWIYH5vFxDgzBsnXmkQ0Qo5KgqXjiMeyiEQHODI3jeXFBUyOpZCKAK1SC8WNbVS3DnDni5v45J0PcbDFAm1tA8eYHTUxOW6ZoO1wB+1oDxPzBXz3976HBx+9zww5Zv0yy7G2X8Hmyjo276xjf33XQAwa/3RgD8ql4VFLGauUv+MnT+LhRx/Dyt27uH37tjn9BNWZ6WUbY2+AXrVhoI/knTytG5ubdhy/MEuwIoJmp2F8kjRoMsm0zblOPHD9UTY4f1OT07YeCHJZtlUojOlCYZj9RVnc2dkyvqoIQ3whGLduqVo2R5QgQCqdtbE3h8y4plyRmiPTM6Y/mM1K/lCCku1u2wrzEWzhNXSQJyanbNw21zfsODWLBxIcSJJjKxTC9pYrJkdAlmPH4nqpVBLdtstokmxqz7HglznGWctiJoVHu94wwJ2FupqRrvE5kz6Epx94Pwu4kTuagDxpJQr5cRsDM/56fct+5bXMTkymY5iZnjYQqFXvggPdrrUsYDWWHTMakoPSPm6v3rL2psfI8dnCdmUbmWwO44tHLBu43+ohHU0iPoii32ghGU0ZXy/nocPj1v2wgZd0JAmeEAQhMJQNMl25Ttn/ibEJHJmd53kDu4+fF8tlNPpt9KI9/PCPfw/ffOVZ/PzNd/Bv/tW/Rn27btzJg27fsgNJ1XBs8RiWjx41nac9ioDzfskVwWIWNEEWGjbnHn7CxpIF6rY31g3Q4O46MztlYASN//2DXStalkgnQT5hAjbkcSbg1LPjvY4Kqdtp42B71zLmyR3sHIoQEjwCP+YyGAnUHVTLmJ45goVji3j0qUexdOyogXrkfS7vFA3E3ry7bny05GsnKMbAB7N3Sf1AKhqeOJhdnsfpR+7HibOnLXuTBfOYEfr2L97Eu2+8bQGBk4uLdryd+ojAa71VR6PXQbPXxuzROTRCDcvkL+4eoNvqI5fM2vqkHrQ1xqPTJEbnWBJ0qnesqOXczIK9k8i8HFMWW3R6zBmX09NT+O3f/b5dt7u7jcuXLxq/8tVrXyCbSiKXzRpAwWN8PEHAdbdXPMDEzBSeevppfOs7L2Nh+TgQDwHtAUqlfSvw98EH76FUqlhWHdeSgY4sRtQf4PbNm3Z6gGAXOZzZb8oa7YFEMmngMWlKSMcxMTlpADQzuKkrWJCPPPQEWVrBEWWCkswAloNE+eE7OTZnH7gP04vTFoBhZjz1PL9n4IVzuXrzNvrNLqay41YsjVno5MetkXs2NMCJsydxH08fJFwSgGVcmX3WMzCbskhdxvVM2TbbKJV1Bnqng9zEOBZOLePk6TMWgNhYWcO1S1dx++YdOwmyvLBon7N4G9kyKyVXkK+4z0J7LL4WQSThOMO5FqYL08ZFeevmHaPPCDGjPZYwXby0vGj6ZGN124D9hZlFo6UpsPBio2ZZ0Mx4Ns7cEAOEdXS6bdP5DBwlQ3FXNC9O0NPtseRP5inbVDSOOEJo1x0VTq1WsfXe4kmBSMg4fcl1zD2FnK3peAzj6SzSrIze6aBecZQkTR7HbrasP+SrNtu+37N3njxzCi9+6yULtv3dq6/irbfesgADT6cwG5bzZmBczDm/LI7OoCGL3bFI7hNPPWm66O7qqgVB7t5dM+CaxdU4b/zh+mJwjZzzth4zacwtzON73/selu89i061hmKpZIVi3/vgfayvrKNWbCDco33mMoHsaHOchVcbpncb7RpSWQdAky6iWWvYiQxSUJCOJR51XPOi/yC/OdcjaUxIeUXZdtzc49ZG7oGkETo4KJmcKcvTQLukCuM6XmJl2PJztssc4o7bGw00CnexcHYRX3nxeZw4ecwlP1NJRGNIZXMIJ9O4efsOdmgrsD5DOGbzywxoBuu219forJmc83TP4sKcnYRJxKMWwCUfOHUg38s1bokK/YEFqBkk4fqfLoxjbLKAicIMxmaOYHbxGCZmpy04u1vZwXZ5Ezv7ayjVtlBp7AMMuvLkSCxiAXgW6ZPNSnlJxh1wKZ+VFHnyCywJwuOE9kFF+V3K3JLdHAnscLevj8Bp+b3hwI+TzSxfQqCg/FmBhrIr5XNz3gRyCEx2vpw7FcjAp+uPyx6U7S77Wzat9JsPxspHl31lQGPfZWwbWBCcMpRtLv9OtjTv53p0bXUUeD7A4fvE8jvkQwSJ0K4eilFgOKDX+b5Av6ekG3dUXEWrzMaGA9Y5xwLEVGul23PAqQAw2vXKcFZ/5RcIuLUAZwCMCHDVmBDAUp9GMuA8YuEIfJ8PFPpgFdvDH/Xf3TmiJZUfpe8FFg79wcAv0ZqU3Ok5fLf6wfknIMj+ao6UMGZ2VrFo42KBuGAv49868asEOd4rWRLFio8JCEvgmFEX++Ny2EeSLAn/EAjFezjWKkIoHMXHEmwOAg5ePod99U9u+LiA7/P5/tcQBwnGXO1RgpFk1Me4NPcmh16RSf7f/07+nQBVAfXyH/kOjqnmW+tIc+nmwNUQUTsUnOIz5SPrO7VdwKXvF4/wjhH/r8lS2CWwaW35z2B/aOvoVI1k2l8n/rr28T0fr1M7NbcC3A2jirkMcelb+gQKuliiTtzRy+mHJ/J0re1ZAWUM261+i7LGbLFA5/mYDO8Z6sGAQ1yYoPSyMAo9U30XzqO5JVOBvz/4Pr3efxgTk5xY34LkEL1Pelg6Q2Ml/1i2tuZf/dCYSJakH4St+Biivy6Er6gPPs7jgHF3MkB4nvqvIGOn4ZJ3RcEh6lPNOfvB+5kB7eTf7YHcx1PppCVIWCHP2IhH3gHwDZsjzqVLSHV6n++1JJBK3f4f+pf/9T81AFr/pIikhCR0Ar20aes6pYkfXuh6np6jSWSjNFgSGl8p+QqMzxAPksAvf1HyWsuoCwA1GR5qi57Pe6Q8zAiJOf4TH2xjGxQplxDzM0W1hgsoKMQwBLOC6tj+orTNIRKywZfCYfu1gTsl7rK1GRmQgpMy1BibAreCC6MIjb+R2XU0DQODQgCtQHYJsRafADl/U+SRpsNjI2HVuPG3xk0buZQsM4j5Hs2BGYGBscu++xEf9pvXSWnbmLjzvl/KTLcFHvB+aSP1DTjfQOKC0GLR+PEeZrQItPaBchlAzLyyaFBoRGhvC23I+ebGVfKmjVcyog3NjiZ7POMyDvQcbXJq2+g+J1GkQfD7PwgMXgIkUkqWZR5Embstyow7Yqbjg+r/YeNFRpo2AI4bZUlAsUWwku4IntadZETt9PvrNt6gKmqQNc/7tIloDeg92mD4WzLnG3v8XAaz1uzfN+RGFbq1fnStxs1f/5INKjwXiXNc4syUkBJXf7UutL4OK3+bs7Bztv2NTUEmfaZNkveTEsrW7IBZ/xHL/I2EEwZAj+WnEApnEQIz8sl5P4beIIdYLINsLoljy4tYXphEPAx0q300SxVsr6yhU25g6846Pnr3Q6MaIKhK0Ic/LOyTncihF2aGaQ3TS7P44X/wuzh55qRlLZJPeGt9A91GB9X9Mkq7pJYoG4hhmXOZjBVBknxzLHjEnZHspRPH8cI3v4FOr2dOI53z8kHZ6DBi0TjC3T5ibZhTajo9HDYAaqe4a6BHbnIMU3MFO0rOTYfvDHEemBVbY0GmtgFH7A/fv7x03GSJgA3bRP1HYIVHe5mZx7ZZdl+9ZhFZqlHy0srpIUibyeYdoBrw5BFMoI5aWjzqwMxK1Y6a01hvdVsGKnGPocNDAJtFkvg8y/I158txL3INEsAhhzP7Qr5r3huOhTExMW5FvAii6PQHQU6+L5FKu8BX2GUJs/+dRtMKb5HTtBshH3bXQJ96o+GOie/soNltIpfKWeEzOo0Ee/TjCkj1bAxigxCOLiwax7TLHnFFDplFyTEgrQgB1oPibgC8tq04GfU+gcyWJf2F0Gt2je4kHU8hHoogFWO74xgnVyznmpA/0/PI6Vyr2zv4rng6ZcAU15gdy08mcWzpGPK5cTvGTsfzoFR0WXpR4NjpY3j0yUdx/uoFvP7qa0ghgxlm82ezxpdNbjEeIycoQ+oSlynQtOKBm1vrQREuOqFtpJMZ3HPqfhtTAmgEfCrlIkqVA6MlGBvLIRzpY6+4b6AYkUnOM+WbgSVqXmad2zpIJNHrtu1oOXU6wTxeS9oL6igWA0xk0jggD2q9humZGSwuLWD51LKjwqKuaXYtuMBMbhbz5DgloonhUbid/T3jZ2Uhz8JMAcunT+KRrzyJk/ecMYApm02hV+/jo1+9j5/8fz/GztoG5gvTaNdZRb1p8kY7LpHPIp5O4JlvfBX3PnU/VtZX8carP8elTy5ZRigDOcyUJXBLGgqni1ymUIXZ7P0+js4vWeYtM1K4BZO7leuwVq6Y3FPmWZDuua89a0fn0+mkBX8IQL/3/ruoV8pGK2FFkFmUbKpgOuOgWMb4dAEvfutbeOa5Z1GuVNFo1lFvthCKhAxEvXjxc3zxxVWbS44XZZ4ANPXm+updA63oRM/PHjH9TZ0iW8RoGBjoDDsKg/GJghVTJPBLcI395W+z78iDPTVlmbPOJnDH9dlHAsTLy0dRa7l1K347K3gTSZh+rRQriIeiJouL80cNyCenMCmEytU6BpGBcdl3ySkfnCLi3ObzOZeEwFMKzaYVb3O0NREDNqknSYfA4pXPvvAC7n3gftNLVz6/jAufnDfu++pBxWhkEmGCZlHTPZQnjhGBSTq1DFpFU1GbP8rZ3OycBSZ5moBrkT8zs7OW1SIAs7RfNXA+m8hZW1i8j+O5vbNjfM9WE6NPCoeyBWQs07nXdUBE2BVophzS8uRaj8cTyKYzSDKRoN1Cq1k38JqFGjvMtmRWUCKJATljGZy27Nq+3TM7XbA5oT4lvRJ5i/d2dxgqwSJ1mnFbR+y9Dz18Dr/13e/aPvCTn/0UH3/8semKcD9k8z2kK2s7h4qnMegkLSwcxcsvv2x7CK+5cfOmFc8tFl0WfSpJqjOXlcYxY3Yu1ZydGiPYDuCxxx6z0zwce+oN4xPf3ES11EAqmjZaJnI7ExC2rNdYxE7XNNoN9CM9LC4t4vTp00aRQSqnzc0tXLl4BXdurSAGBiczlmFuGZtpV8OAGdA8TcSgANvO9SD/hsEH1grgSY4jhRkcXVw2HcXADJ1B/t/WVrfjTigmCWK6ZAbubfzM6hckwjj+4Ak89uzjRuVCvUaAgPQy8WwWswtHEY4nUCe9ysDtqVw7lgW9tYU7N6+jXS5j0Osa1/qx5WXMzcyaDNy4dh07W5t28sj4zjnvfVKt8PRKyYKGHI/jy0tWALUwM4cMgeiZOaTGctit7OPW2m0c1LewFQDQtfo+ev0GwhEGVghA54xCTPag2WXcooZZWM5h9u0+FRX07XrfTzI+S9rD4cAnCWoc8fMhCBZyNrD5raTo8k756l0Cc2VbyhYVeOCDegI0uJ74DiUmGRgWgAfcR/3EHekz2dw+wGC6Pjqy603vhXzazFGGNxOoCPT6/MHyDzgO8jWkO788Vm5PkR3t/C131Fr9Jse67DO2kUWc5YNpnvhsB5ZEzW/m97TlaLe4BDTx5bokJHuOd2pXNr58cvkaeq76I1CUvwU0ikLDB9lk18sfUF+EaQznPgDxNTZDAy2QBz5HvoLaIjmQ/LEYp3xp+SWSM7VDoJhOHkte5JNLZriuOI88OcP3cb3L3/b5m/k8zRH1n++bCUMQoCb8Q/Mu+eYY2LUBl7E/Rr4fztOGfgY3v1NShuEBLCQbdeCWwHXJtiVcBFnIPoDN/yvr2Z9btY3z4ECwlq0n9U8yw+t8kNdPcpOvx8+45wmA0z3yyYVt+LIon1zrWL62O8niMv2FSQnXoH6SnPG3xlm//fb78uXPh+/fq52SM96j8dd1kjPpItlWvg+ud/m4heTcx5E0XvLNhbWQzo1zIKxNfdQeprnlb60T6UzhYbxfGePKBNY1wh01H1rT6r9wAF6n+Zee0to33RZygSbeJxtOuISwSsvkD4B06R/DThJx840Pj7nGQuPrrxnNv/pBaMJs1WHyh7PVNdZ+f3zcQuPJz/y1x34Lj2M/FHygXuZYSGfwPv6fdqfNYVDIUvMiTJbv4bUsNiqdJdwxl88a/igAWvLLMdLJI2XSk5JJ69zob+sB9/lf/Pf/fAhAS0B94dNC1ebnC6k59EF0UROoydXC4f28RkLAQdC17CyvPwzO+SCVsg81sL7w+wCQASBBFVopcH6mzU7f+YtV/dQ1WrQSXk2yP/AS4uGCCjJTNWFDgQk7tP+woSGDQRnQBPQkJGqjoidStL4y0TVDQyYgQRdAz2v5Xh1tkHLRhqOFOjKQgmrCAb8Sn++AcVeckM/i/6VYtCiHoPnAbRL8xx/NlxaVPtNGpsik5oYb8OH5N9mJus1bCkrPE1iuOaJxorHXwncbjdvUBAj7c21zxAxEAvsDpwB9JSS5krLkc6RoFYgZGUAjWhe+Q+3zDVA/gKDnDI1ZlxgwjBIqQsjsTSkQOibM7qIBQtCObeU4UymLs0nz6ispvcM3mHwD0uQ+8vfnTLLFdrHtmkMnGyPKEb1La5jXSnkOgd9gU5X8SNHye8mM5lLj7huAXCe+sal1p2ukbP3179rlFKbWIx0o/7m+MXl43UvXmFyGR8Y6361++OvQD85xOdp825GWKHr9MMIhZr6NG9czAWhScGTS48hkptHtZ5Efm8TU5ASOLhzBTCGMbh3YubuJMgv1bBcxaPWMQuPy5xeHmXTMFE5mknbslsWIaq0qNnY20EEb5x5/BGP5tBUJZMbh5t01AzBS0SRC3RDqVWac1Szjl46vdLr6QfCgHwlhZn4OTz77DB4895A5x5Qj8o/y+O3K7RXcvnINqX7UaBPYZzqwzKYuN6uIZ+KYXpzFy9/7TRSmC+Z0fnH5C+xt7hsIvr+1i2at6SKrVhAqgqNHjxqYubK6alQHBBt6BFiXFiyLkWt1dX0TNYK7cAWA2rWGFQrSGkokeRTdFZZilnBuzPHEG/du2G3OOhbI/xNIIJjMo9UEZFj0LZ3NGsBDIJhzKEOKOpX95H7GDDpm7ZCjw5yl4NkyWveKewbIIRw1AJ7ZXsxkpL1JzlQCbmxXqVYJQOwJex71JI+9b+xvIRVPY2pm2gBEcoWmAmePFAPMamchqMQggqX5JZtLAiZ0Oja2Ng1MIajtDKWYZakRIGm16dAxezFpWaSldsMyDBkIYME943qmE0nO2U7fjp4TIGQGLQtXdvl5m9xhzMQjJUvPsno5NpQbPttl7E1gqjBjgL2BZqWigTnkO06m4zh+5oTReazdWEO33TNAxIpbBA4HMwaPzE4HFDptAxZXyX28teUCh1xofeBIYc6OKxM8I5C0d7CL9b1VxGNxTM9MIJ5kxL2CYqVoUXnqhmGQLRrB1NSMzR8BMerSq1evGP/Z7NSstYeZ9QSCaFDnx8cMnCGAnUqnDdTL5Fm0r29jwkJ1Viy20x9mb2eSGRsPBkUY9GAGJWlbSEtx9MQSnv76V3Hy7JkhABDqho1+5e3X3jAO8FQ4ivJ+EeWDIkLREMYKE0jk04gm4/jD//hPcOLr91tQ4PI7n+G1n72GSx9fRCISQz7jaGMIQhM45VogOMoMaM7bZGEaqWzWghCxWBQT2TEDBissAEl7LSh2G0tGbf7pKHEdHOztYmd3G1FS6sTdKQXKMTPEuYZIWUTEk3zBBJaoE2x8vCDk5vYG7t5ZdTRbobBRF/AZdNQOivu2vgi4UQa4x/Fv7n1sN+eewTDuWwRPGSBxBf2IsQwM8DJAkzUqkgkbZ2abE//ivLdYtHV3z7jvHrz/AWSTCctS5okI0kAQ/LS6AbRnWDhx0MPM1BEsLy8blz0pLpgBzEDE1s4OktmkAXzMmE+kEyavLEzKsWq2GvabsqmMyLHxcfuMMvGDP/g9PPj444jORlG8UcTVS1/Yv4/eeQ/7mweI0rgfuCKk5HjmT7vvspJrjRoyuZwVUCX9CbO2WVgwm0xhc30TeywI2+1aQTs/KYCBJP7j+qUNxDHmCRBREhmlQ5W84EULyFCeCWZR1rm2mYFudCvcIzCwQFWa6z9KWaA35ShVjJsyEsPM/DxiyYw5OAIreAKFssnirayBNQQMO30X5CxWTOYKExPWZ7Z/+fhxnD57xhybzy9dtACCjWnCZdXKP+kHDi2LoFp2fTyNc+fODQPvBO9Zn8EC/5GwZfJTDtk3jisLQOpIuPU5CM7LRmVgVT4OedTjoYRRatSrdbQC6guetqCujaZiKMxM4ulnn8LDjz6C6aUl4wlvrB/gzdfexN/++N+hXesYBzYDpdQ32ZzTF9RZK6t3cXCwZ39z/1IWKIMmPInDEzrT47M4e/o0ovG47bEGkrfJy1yx/3OOjM4kRNmtuaykdAp5nvDIxDGzPIv7zt1nBS+5z/TDISv0GkqkMHv0KJLZMcTJYxpLOgCadEilMtbv3MWVi+exdfuOjeHpEydx6vQJTI1NoFwq4tLnF7Fy+7bVUuD6GrSdLSYbcWZq1gJAx5aWMDYxgUx+AvFcHtOzC8hMFbBd3MXVO19gt7yJzf0VlKs7qLe4h7QMgObRfRbZZIalisKasPSdXSkdb6dbArDS/ATTBIds7i8lFQXOf5DYwix5P/OZQK7saXtekFEswEA+G/WZ/CJdL9tbPhn/FrghG1p2rDLGmoEfJk7Zw/av7HO9Q2AH7T0BXmarwiVhaVzkG/CUkHwJXk/ZF+UePxcALX9GdpbsZx+Ucna0SwiSnc+92fdNmfksUNb0WZBByutZS8PZ12GzB8yGa7oiaaa7Az5b3x/wQcWhT+UBeT6Y7s+N/DD6U/J3DoNtklcfSJI/MfQ5GbIJghGaG7WJ7eE7TSwPgUy6h1ysZqMFXNyHn8HvbC8JiqFKPvx+y4/ivdwvaasPbXmjSnJJMfIbfcyFJwKE8QgjED6jTFPfHxJ4zHZwbFnjxvdpf934SEb4HrZbQB+f0Q7o/vy6UsIuhEFYUNgLdAg8k83gr2/Jnr9ODvvc8t20HtgeAW96FsfIgnRB0pzmkmPEvZJtk/+rtcB7XFDWZeiqWJ+71iU+ytfS2tSJC60rYU2SRb1XWISPdfj+re/j61mSB/6WP641wOdTpgTS8/lal1pv8q31nfY9H0MTbiIZV/+470hWpW81D7xHssZ2sU1KmtS1ejfHUPpJz2Y7pAs0XmzzYR0lLEsJRApi+PqEmlFj7QPz/poXdnkYnxDIzr1Xukz7m94h3Euy5suiwx2dTyp9yfsO4x2SZX8d+e3THEhGfECa1zl6Hrcv6sSDcEgmWlibPABaewo/55ixTQKgh+M9AAhA24GpaNh8AcmAC3qNijdboD+VsfcIW6RvafLxv/8P/2LgA7ACPzUI6oxe7G/eEsTRZu+MM38x8P8qGsdnsnG8Rtm9bJS/KWoQ9T4qUw28gCIteClGdsoXdm3CAiQFcGkhajH6Qqtn+f1U/ySg6ru/SdCQFuWDhMKuC7mNVv3xJ8c9VxFpV4FUgO7hzYKf+waLD7zZuAUk/trADgOGfr/UH40Pfyv7Q5ugFBOfzfmiElYUSoAw26gopZ+yr3GWgpccCLTThq6sWntO1GV5873anGzcnDwPI5B8lg+MayEzeq9Fq2t4HxW+lJivMH0lZRtgsJFIsatf/M5f0FJCksGRkTHiNvM3DX+T1D2+ISplSidXPzZXQUSODjufx/aaEguUNiP26jt/y1h0fXZHK30QWrIqI0PXyVAgr6EKfDhQ2L3X3wicInJHAWUUaDPiPfy/Nn6tTb3Xv17RUMmz0y0uCKU1frh9kne/2KD0FZ08JyMOlHfre5Txws+YxWnfDVz228gwHo2Xb5g2JruoAAAgAElEQVRrnjVeBB3UBn8j5rN4jShsOGS2/oPiEmyZPaNvMULEohkkEwKgk8YHPTGxgEE/g6mpWRxdWMDRuTTSCWDjTgk3Ll5B/aCMWD9i9AgsArS5sW3gAItxMSNzbm7WwNlsNo3ugPQAd/HZ+Y9wcLCPUnEfxb1du49FzdLxBJJx8k8z4EfDv2tOrYA/OmrGy8zjkuTpCsMyPh967BF869vfxuLyEkKkXu4AWyub+OzDj/Hum2+jX+0im3QgdrFcsmJz5XoF2UIOjz37GH7wBz9Abjxnzya36uqtVVz48AKuXvwCnXrHsi3Ji8osQgJ8zFYslcvYr5SM7zORyuChcw9YttMgxGP8ZXQ6PLXRN0e4SJqDICvf9EqH1ArkxHMZbAR/jx8/jkw+a443ebYZtLKsh04Hl89fMm5azjGBSIoUgTrO5d6By7wkQKtKzHwHAa/bt+9gMGD2kNMzk3lX/JDyzP2O/JsE8dnu5ePH3BrpdNFhcI8UGe2OUVkQlCQYTP5MzoWB470eLt64apl/CyeWcPT4Mo4dO+EKXXR6KG7t4LOPPsONS1et+OD05LQBTSzoRvCDfLbMYCTwbDqFSqY/sFMlbo4dvy+ldafoiqvxKJUZz5GYGXe1agOd/gDzc4tW8I10Glb8rNGyrPN+h5QZJXSapCXoGscugwS2X8eczioUpk32KW+l/QMD48kn3Gg2ce6RhzA7fQQrN1Zw9866ZWWzmCHHL5vP4syZM5ifP2LXEzje29nF3Tt3sLHmeJ6ZQdqsN42qwPbMHvmHu9jd38Gt1RuW8TUzN2O8z+TqNtC+XDJ6DelV0sFMT83ZGLHdfDf5etsMXARAEI1LAtDMfCXozGJfzMJl/zhvBHZ53N2olPoho3/gb44R9YUy6/k8rq2dvV3LNqXcjE2N48z99+L46ZNIJl0tBZIt7G1t48ala8aTm2YxtBoLO65Zxv7k3AyiyRganRZ+/8//CE9882nEZjPo7bTwqzfewt/81Y/RLNWMMsLaYlzpHeyW9gwojcbTRjUQS6QwOTOFpmVtJizzvVkuY3tlA41qxY7MM2tfNFpW6IzGMTMMqbMHLjDHjGxSFTADl/qOhVdLxYqtJfG+Uc8wSEE5owFMDm9SAHEt8sedoHGBHY4tx4HyfOzkCRs/gtGRSNgcP4Jsv/zlL00O+DmBNMqDOeGU8agr6kuZXFg6aqc4qCtJf0J9wcKpm+vkGy/i+NIyxsmbzGz+RhPlojs1wPdzjfP0CoHU8ckpA2oZUGJAhUY320qwdGp6xkDumAWbwognYyaL5Qqz/qsugy8aMVkkqMqg2ubWlo3Pn/75f4QHHn2UzcbK7TvYXt/Aneu3ceX852iUm+g22+hwvbWDQtbxmGVclyoly+afX17AQ48/bDJITv9aqYp2pYkNFt4slYdZkAK/GUwjYEsqBa5v7pXZfMb6xfEnSMm27+7tGBgbYnCefPrRuAWTOLa1ZsvWb6PRNECe9CNmC4R7iHMMQu7IMTlex8cnsbhwDElmkvVCVoST13L+mdmbGc8hN5UzWg1S4HDdFA8OcPf2XdsXSMNCGaR9bDKUSNh4MtPXMqBCQDaTN91sfgQzb2qO75UnTBh84f7He0Xnwvuo36nnmenMAoPc86n7qOupj40+pdE0fcuiiAJ/DNhk8bsgQ9MCnWEn91ZctuVOVjRadZPtiZlJPPPVp/HIYw/biQk7ldfq2juuXbqGX/7iLayvbFkATpm3qUzK5NqCrQzE7u/a+LAP3Bu45qr1KjYYiK3WMZ4cN858UpaQUoF0RxyjWqPu1m5wUoD7K/dns3fjDFBlXe2AfArT8zMoFCYQJuXBoAceKk/kcpg8cgQz84sYK0whnuL4MABdNduCp5Qufvwx7l69jIlcDvecOYOlpaPIpdLG5f7F5Su4deOanShhf0kR5ShSEjauzNLkvjxlNDrjiKeyRvkxNTuP8bkZK2J5d3sFq9u3DYAuVbbR7JQRi/J0JJNH2qZ7jEYioGbjvPfMNnBF0ZwN7ijthiAag8YeZYL8nBH4ENAtBFm3qYQDF9xNDnx2fp4DHrMpZ/vIrhTYwff5IIsPivv+68iWdUebZb8zMclAlmHdIufn6P3yU327Wc+1fgecyfKvh35t372HwQy+S2uH/+ePyU6N2fyOQkEJQL4/I1+Jn1kwOLB1bT8IuSxPZYhSZuRTWRt6DoTUeAsY7facH20nD0jbY8lbzhcRQCPQxPnKDmdQP/g8H/iWzyW/UuCgxnvoqwcJXEN7nz6150v52ITvew8xhZBrn/AH9U0iIz/L9zHcOAUF1fuurz6GIP9Lcysw2Zdb+TuSPR9DcBmIbr/mdQKRtC40XzandmLCAZFaC2oPx0z7v9o0yqgkwNpEq/33M1j1XsNZgmJmfKcwBr5XvrDWq9FhBpQMzh5wYyr/V/J5GGNQchw/55z7J3a1lvQuya3GVeOhNaKx0jpStqiCJPJ/xSluQHoA4NOv0tjwuQLUhcfQDxUA7eNRpsc8znnNjeRH9oiwCMmZ5NWXL82Rxll+NdsjjEx9Yrs05rpe4+LjWL5+lB5VGzWePhag9whjom2h/qrN0pWaX1EPSZZ9eacsK+hhp7GCuloK7tEW43N9TIvXaCy0/qnnaHs6G9Ul0Tn57A8ze9VvPY/P5Lu17vlcyYbppH5Q8DSgkFTfhXdJj5h9ECRoSo6lV4S36m9hOLxX2MpoA3L/83Ek9ZO2HZ/Nv/Uu4a2WUBEEBmnnSM/b+POoD58ZnPTW/iJdQ3CZPz5Vka3Nbs9Oa5FWknssfUu9242vw/TYJqebnE/NtpnuZzFuUlb+b//dPzMAmi828MEj+OfN2iD8RTzahJ1y0yBq4H0AUpkJEnw2QpMoQZQy1ed6Pq9VtEwKRkpD7zgcOZDwaFH4i0mgob9RaSP0jRS/Xf6mLuH1FSMNZU2qwDZbDIwKBJVEtQjUBzeWqgrsrvP7rjnQc7UBS/lo87KocSQouhIYL/548DoKn5796zZDVXuWEtT9HBdnDDgebikiLUY9kwagxviwEmA/KWRaVL6ikkHE7JHD7zQDIwCgtej5DjkC2sxcWxxwrcWno5gEoLWIfGPg8BioX1KmQ2Dd4zLmNeqb5kDP4QLlvaJh8MdaRoU/J1LCw7Z5ALQ906Pg0Dqw9RkY2cwY5XVSokPDOlhXCkT4SlPXSDGNDJKOvU88UM5gduCz+qF1pvH0o2MaV9/48zcpGeEaP38T1SbBd/sRcc2tdNKof07x+gpaBSAtE1WAbwBAUx6cXnHzQ4Xnz72e5bfJ/0wbAEE6/8c3HigLBKDdWAVVZMmrzA2HG1Snz9pViISTVnQwmcgjHMkB/YRlQBcm55FMTqEwPo1Tx5YwNxtGpw588t6n+PyDj4HuANP5SXSafXNcuZlXamXLIp1dmDfu2YX5I8jlskilY5bZ9/prf2fH5LfW1hDqdZFPZcxpZuYqs7TaHSfLvYBfl/qB2XsE0zj/XD8En3shoNnv4tzjj+J73/8+Tp09jVadHLn7WFtdxfWLV3Dl/EV0y21kkxmEo3Fzvpv9Nvb/f7be/MfS7LgSO2/f19y3ytq3ru6u6r3ZK5tkS6QokfLMWJIl+AfZhgwbtmEYsGHDMDAewIYNw/+CYdjwDzMjcyxRpEhKpLg32Xt37VWZVbmvL/Nl5ttX48T9TubtGiVQyMq3fN/97o0bN+JExImjCorTI/jmP/kGvvT2azBCazY8rOxja3kLNz/4DJ9++DmqLCNuujItd8pFjOeVvMqk4Gj22rh44RLe+eo7BvIwG117iTppb2sH6ytr2FnfdJn6/QEOSBHSbBq/L5u9kcPz6evPGLhNMDKfzzqAvdPFztY2bn70mTWwY5iAjjG5NQlccJ0JZJdGRjB3ehYTUzNG6cA1J0Dx2SefGDBZLJQNcCnlAhC+umdcuAbKRsKYP3sGr77xugFqzNQetLvY3dnBxvI67t66bY2sjIuUQYWMO8zThRzuLT8Ccwzf/p138Na7X8X86bNWih/q9HC0u49f/fjn+NmPfoL9zT0kYmxoxszvlN2TYGE0GjHgjaCIyqCoo1RmTu42zhGzETudtp0jrswtinqjhYNa3YD3s+cvolguWbOxmlEmdKxhHOerRZC61kar2WZ+FSLxiAUtOG+UsWw2j0Q8bZnOnWbPQCA2saSM5Qs5PHfjecSQNKCFQB/pTIZRYPbUNK48dRnFkSLSybidPwSg15dXsLq8jBBLxKNx4xjl+UvQq8dMpNAAlcM9LK0voTdsY2JqHKfOzBsYxHvu7exhc20dTTbPZMAhk0M2UzRQkQAxgwCr62uoVvdMHCenxi1fjgDKYa1uuqdQLB877UZdQiOW9eWDoWVVms5rd4yflo3TmIlJapdi0dFAMNN2fZPZ846KI5VNY3J6CjE2O0yRGz5pAE51q4J0NI7J0qjJDfmtN7a3kCpmEMukUK0d4MW3X8Mf/Nm3DUAaNAe499kdfO8v/9p4rAspUvvEEKENN+ijWj9AmI38pqYRiSesWefs6XmEUkEyQL2JzUfLuPPxZ9bMkZm0zApXcJEBDe5JOowhBvYYlOQ6J2KIp+L27KyEYKzDqtwQwUG1agEMPr/0rMuUbxpFCakeaD/wNYJJFkwdDk1uJ6ancPb8OZw/fx5PPfWUzU2temDZz9///vfx4fvvW0CH1CnGj95xuotnCcFmZnNevHoFv/vNb2Buft6cBYKTvMajBw/x4Xu/xUGlimI2h36Lmb4OfLEqhVAIe4cHpruZEUqZNgAwmTA9zPVt81oHRyjkS/aenTEx6pCMgcTU07XGEba3twwIf+rpqyiOjlh26q3bt03HvPbmW5g/d94aRDYDGoqNpTVsLK9aZi0zoKmM242m6ZRQPIwO7a3IEOXxETz93DN4+oXrprcOK1Vsrmxg+eFj3PzwMwtiMKhEnc7v88dRTmTtWUmfw78JwkbZfC9sOZKW8X14WDWeYmZ39loNpGJJTE/wrEriqNG0ACG5dy1rJgwDMhnADEdhDV4JzBPknp85jdOnzlmWdJ3NS3d3DTSutWoWpJw5O4sX33oRI5Nj1sxy0BvgoLKH2zfvYPHegmXPJiJRA9KNbqztMgGpg82mSMSQYJPaQt6e1TKpAq7Bo+ohVpaXsb93YPzsZ8+etTUit76TaWbQppHKuR4A5Lun/iRQsLu9hY21TdD3YhPbTNI5UM0Ggxjk3mZWcS7I1oxaU13uf2ZSU4ZIBUSdkC3lcf3566bLJiYn7f672xW79tb6Jh4vrqBWbdp6yI5kkNUCjSCP+LYFMklVQV2UTLtG2i4A+hiVnQqSSGO0NGoBOzrZO3s79j4BaP7juU7wmKD/7v6ey2gNAPSR0ZLRxfB5WEVl9BuDngWUcqOjyLEK4cw5jLMxb8Y1muZZx4zmhYcP8ckHv8HOowUkYxGjy+E+pMwSVGHAjHRZDFjyuQvpvAHQ6aRrnGwBptOnLcs9mc4iFEmiOwwjkSugODmOWDaB5qCOla1FbO4uY3d/HfX2PpIJNh9kkLRlPRCYEc/1Owb4SAocAIjOznXghGy/Qd/RQ8jn5PeMXisIQPB65lfF3XlogSUz1r+Y+azkBzYLlU0v35b6g9dVYo3ANI1LICXHJJBaQRC+5vxwB6Izu9v5Js4hku8qwMIBte7c8W1vclPzb9FAHgMgYQf+0s6QHyDfj9ek7lbWs+mHAHDnZwRoCQvg9WlryW4WMOxnf1JB6Po2xtCJHX7smwf9XRgIVaYrAzIuQeUE9DebLMiWpL3tfk4ShUzXBVnSGqP8ITMvA15k/l++Ov0p/WideB/fz/ABQl1X881AkT//8lskj/LD9Bz6nmSGlS0C3jkOPYNwFx+4kk8j+gGtt2RHMqffwjYEopmt4mVrW5Vx+KTiWfIiv5WfFfiqZxSAzzG4ABd9U7cukg99xjK32676Xe/bigW+Kj/farj9Jnnm+wKdfV/ctuATMs7ryHd4EnzWfheYLVni6z42pL365N70xynbRcCoL8/E7wxDYHJFQKGjKm9hHE6WXEXCv+2XOwD/SRnz5f4fA9Klv7Sevnxpj/C35Ehnpj6vOZeca83860iWNW4fS9P1tObCCXws0NYv6GnF9/meMEbhKJQ1nlvamyYzQSNVvSY5oH3I7zlA1eFnDFD7ssG14o+PnfA74pXWuPUdJlNor2r/a2y+3EpOfB1PbMDkKpBprYmPd0m/+/LFz2n+tR78LdmUzc3P6HmePEN8ne32jtuDmmeN80TvucCp5pRzzHuyUsbmhKlzQaBW+tDpQXf+EKjmeCS/tMVINUYAmv4VM6AN9wiqj3Q+8ppcY2tgHzQnNUwy5OiVQv/7//BfDH3h4WD8SJUUgxbUF8JjzR38RwsmQEo39F/XdbTour4mVJOg+/gHgRbNXxQBYtqk2gD+ZtfiaoF4bSkkLaw+I8XD1yWkvJbu6W9cU249ZyhI2UhJcnHE0ctr/dub2BnRzOzUe/wuPysAWl2U/Q3iz49FEwISdB0uGj//5vWUci+QT0aGjCN1GfY3rYSW3xGwyufWOmptOJ90qPy10kGjA1bgo+ZFRpQiWBREf3Px+UyBJlwmrzaSb9DJgHMb2dGDyBDzo3oCBnV4avNIeemZJK/8nD9+rYfmUjKq9XLRHHd4SLEqwsVrKavd3wc6zI6NliAzV9cmqGFzFzhZen4fgOYcShnIcNY+0j7Qnv7H9u2JUdQzrl4CuScguTNQdYDz/25POa5u7RO+rzEYoOllbPuHuvaarzC1t5yuoYJyxov2g2946LO6v/SBG5/K8lwGtHtWB55LdnzOajNGw7Fj50PPpj3jG5LH8wZn3EueNR7tQ3Goq9SQTQftmTmeQQjtbs/AZ3I+pxIlRGN59Lphe61cmkI5N4OxkXGcnp1CNhXF9uo6fv6TH+Pm+58iG0tifHTKGt5x3LOnT1nDsUg6hlMXzmByegLlUsHKUXkg7G1v4dc//xluf/o5qtu7xsuZCEUM4GTzIyP/b7bQ7vesOSLlMkYe4UgU6YxzbglYEnwehIH9Rg2nzp/FH3z7W3j1ldcse/fR/UXLblpdWML+5i5ivbgBT8x6JUBMcKTWqaE8O4bf/da7eP6V54FIH7XDIwOKN5c3sXTvERZuPsTm2hbdBwM6mZ1JH4v8qD2WC3daaHZbuH79OfzhP/m245gN1oF7nKXUle0KNpfWsHD3oWWcMkpL0MK4LgcuuHL+4nlcuHzJAC0CmmxcxPcIaC4+WMTi7QdYYbOxft+yginTBLnqpAEYG8Xlp65aCfXc/Bmj8+AcMQvz17/6Fd5//33QASUNBUv5yR9Knlw6/JadFQZuvPgC3v3G141ehPJH2gxmbVc2d3Hvzn28/977xvFbPzi0uSfwkCkVUG3XMEzF8e0//SP8zu9/Hck8MGwDwwZwtHOIz957H7/8+59hf/fIwBQ62ry+cfJjYGDq1OyUgQI8AwiUU5cTAL116zbWllfArKN+r4W93R2TWQIDyXQGHZYPdrvIF4u4dv0ZzMzNWUUJgSyW9zPDkuBfv9m1AERkEEY/PECj27TfBDhoeOZyBaTiWaQSGQPUcumsUS+oFPzZp69jcnQK7NRM3vCj+hFK40U8df0pnL9ywQIGg14XtfqRBRs22LxqcYnpzpbRv7m5gf29Xctw5n0HETeG/aOKZfNNz07hyrUr9ly9Vht723uW7c5sbGYdZjJZ9LpApbJvunp2dtqyKwnA7R1WMToyasYx9RLljftlcmrGMhSZ/UOgOpF1gAodWb5GPUHjjo30zECOuMx6lqlbNVGzhs3tbac7w87ZIi1DnM06cjmGUw2APto7tOaek6Ux5HNZdFtNLK2uoN5rIp5Noz3sojg1hutvPocLly+gmCxYo9Ff/+SXWF9aQ6QfsnFamfpwgG6YmY0DA5NmT59BcXQMp87NIztaMAOxfVAzAPqDX/waH/3yPXQabQOgCfByb1PPUe5bjZo7k5nbnoojFIuaruizcqbdRbvZwUiBgYOM8cWzKSXBKd9GYGZws9bAYf3IBUsSUQN3a/W6UTsQbOZenT01h1deeQVnAvCwsruLh/fv2757cO+eAcrFXAETY+NmB1GuKHekgiFP8/T8HP743/8zXL561TmHPFdbHTxeWMRP/+7HePxwwSomGNBgRj91KCknCNwdNuoIxeJIF/OYmJ02ug8CaKRCIQVRZWsHw1YX2WTeZX+Hh0hlknaWMROfNCukfRmEB3jtzdfx5ttvoDBSRmVvB799/318/NmnFhyNhJlhwyYvYQN8G0cNm8dcqoB8OoPIMGpgOsE2Noir9xrIFnPWAPGVt17DzJk5JEsJoAl09ztYWVjCz//+J7j1yU2TeQIM3PNqAoYh601YBp1EoVyy8CqzgAmYEqTsMhO9WTMKj9pBFbEBe9xGMDM546ghuI/291FvNhFJxJEt5HDu0hnMnJoxipil1SXrO0BO5NmJWZybu2BgdLvRxfbunlG+MBiSLKTx9tffwdf/6BvIlrJIkaKjC9SqR0bv8MGv38fPf/IPONo/QoacxYmUq4Bjo8IgUYZ0TalyCTHKSy5vGbUXz523PfXpR5/gRz/4IQ72DqyRI3nMzSEPeCl5NjPwQ75hzivlYGDZs0Nsbaxja20TzH5lZUAxl7Uqn06rYfQgVrUV4rr0LLDBDHTuE3KqE6BlgOmoeWj7u1DKozwxYlRKBJsYwODctJk92Oxh0AlZZRIDoxw3qVUMBByQ/7Jmuufs2dM4fXYemazrJ0A+/bt372JlcRntww7S8awB7NQzlDllQDMIyuCQ4+jvG30Ks9dJoULgrpDPG+8/dVE8xWDEwPZhkdU0IyWkCnlMzc9jev40krmcrTevvbq6bAD0Zx+9j62FB+i1m8har4Ow7SUDluoNow9JhOOW+T9eHnGZUFE6o1EkEykLTM1OkWYnjWE4gS4d3lQGubER5EYLiKZC2K1tYX37EVY3FlHZX0ckOrB+Ga1W0+SVgTEC0LLLWKEh+8+BIyc2q9nzfUcXKJBBvi7HznlQgCOecEEPNkkzezl0Ugnn7GAHdHPvC1yQ3evTJRg4FQBwsmvlA8nv4feUPckxuAbNLvuOHKPuc87JNrAg8O3k3Mv2lX1k/mYAvPOe8j8sGy3mElj0TxSEAi7kF4sagvcUiCUwV7Yxv3PiR7oyev5Yj4rjhuQOINKaMOIlf9Y52Cd8zgSgOUaeNbqvmsRzPM43c8Ft6ky3ti6TUf6Lxn/shwfVlRwnv8dxydcwwCfwnwUeaV58H0i+i/CAL/iyQQar/AHf75WMyd/SPfx1YkBbPpt8c3G1+1iLrV0QENDcCkjlWO0MD3ouCZfhegjE0rz4a8iAGfnbCcLJXxVfsPxt/5kl35xL08HMfo64Pk68l8BgAeXWL6DbOqYX09xIHjhnBKC1RySDvI4S55yP78b3pPwJp+BvAeLCPLTG/O3jPZJD+fb6rvYox6L1ED2Fj2fx8/LrzV+ltR0A6gbYWnXpFyvyBe7ynkrkOpGFL/aA0h6XPPugvvxsYT16Bl1LvvGT2JfeF7YkzEwyLpmX3GjNhQH42Jf8f82p5llz4I/X5t7zn3lf6RKN1QGYqp5zASfNH+dZgSJhLLy/1lT7UPvL/1t7R3tNz+rrfT4nfaAT7MNhHPx5ck45B9J1x7oswGpEk+RjbLwvx+kH9J4ct/Anf96P9bKHUWodfBvaxxN1Hph/OXT6mj9aC+lrd058EatkcN/0p1fp7e/PAM8325RroXWjrUzdTT8gmYxbpeoXx+nOLc6DS2w6CYbYOAcOMwv9T//1X9gO0MMJAHwy+qTD0hd+H6TSxOmheQj7HTi1CTkJUmC+gpYCPwbigsirDzYKXfeFSZOlqJ0O/xOQ7YuAujYOvyeQSgatACh/A0qAJdy+MrF7sMt8wIGsxbFNwuhAOn0czZGQCSiUYUTDQgpP8+kD0E8eaL6A2qFqJOCOJ4p/a92ktO2QDQBaKQs/ksfsUc25nlXf4fPIIDNnOriOQHgDqAMAWmspQ0qKRAC0r+xkRNl1ei7ywh8ZJvxsKu1oSXQIaB60sXUw0RngM1sWVcg1yeF1nDJwxpdvXPiHvw4bHXz8WwC05EpyL6XEz+qgdeVnLqrkH5JS9DIaOIdSNjqcBdjSgNX82/oHSo1l+DKs+DoBMj4Hixckpzr0ZSzY+0F5m/a0KdngANfe1L2N287I5U+ae5BqQ2OU8eLm0GVY8Po6gPm+SvCkBPWelLXWVePSfLr1dJkrJ4anA7o1TsnQicHp7q81Ei+pOp1LwUqXOIDcleZxji2j3wOgte6+TGjdNX/M6vUPYDPugzE4/eFKmQh0u5KsuGUcMiIZjZGHsotYNIl4LOcA6HgObSYOhFIYyU9jJDeNmalTmJkYRbNxhKUH9/DbX/wcdz++ZVmIkyMT9gzpXBbPvfgCIuk4EvkUzl+7hHwpjkEHVrbMrDkCg/dv3sTu+qY1MAwPYLy+jHJSBpk1clCvYWdv3wG9vZ5lmDF70LjjMkm0WIpHoyESRuWgilA8itffeAOvvfaGzTvBLTYY2lrbwLAzQDKURL1aMzky3utEBNF0HCPTZbz4+ouYnJu0RkFsdnB4cIDK6haWHj7C9tKWK2cPRwzgYhYbeTBJJdLqd9HsNs35Iv/0n/zZnxqgqo7PBAMJ9lYrB1hdeIyFewtGN8BMN4KkXC9r1LS/ZyDy6XNn7DojY2UDannYkvv50f2HWLx134EtRw2MjZQwPj6JzZ1NrK5toFgu4Pyli/jGN7+O6blZp6MYIOy18fnnn+O9X//WwJV0Io1EPIqF+w9Q2d1GeWTEMpHb6OJLb76Bb377WyidKlt2aGu3jrWVVext7+Dxg0d4dP8x6kd11PerBqBZxlYigiZB1UQUf/YX/wHefvdNdIYE+YboHTWw+nAJt5/DaqsAACAASURBVD74GJ/+9mOkoikDcN25HTF+bK7h7PycZY4SOKPck99a9CEff/yJlVCT/7F+uI+lRwuWkUm6iVQma+Adi+/HpyfxzrtfwzPXn7PrDHsD3PzkU/zqF780TvJuvYloh53MWc4+QM1K0Fv2fRqeLI+/evUazp89j3A/YuDL3c9vo7Kz55pZNpv4ype/ZvtkaX3F6DPOXjqD5195EbNnZpAfIf1TywDjzY0N4zJfXXxsWXalbB67O1tYePTQqCkG6Fn2NGJD9EM9ZIpZnDo7i8tXrhgwY6XvuxXLrCT9AxtBZtJ51GttrK6um9PPsnDOIWNtjx8v2j5mUILZ85ZVWK9jZnoO5C8lFQy5uplhPDk1gUw6axm/0om7fC/QD8wOoE7LZdK2BsygJ1ctm+SlEwSf8sgXSkZBwszUvUoVe7u7drbPTkwbgJZMJQzYWt/ZQIhZx+kEhvEwynNjOHfhvDXOy0STFpDZWtkwepTJsXGk8lnLDk/kMzhoN1GaGsczL7yAqVOzmDkzj2iWdDVhhDtAq9rCJ7/6DX7wb/4aa4srSETiGC+NGLBEHVo92HPZzQGAQQCa1+R8JSNxa263s7qFM7OnMTs5g66B2DkDiM0ZZXZLp20Z5dSjBJA6w47rQ5CIY//o0OhBqEeYUUvqF84N974aza2sLBugao4mMyuGIWsYybnWdRlAo95O5jJ47a03LZPajHDSpPQH2NvZxcLd+wb2ktOW2bOkCIhFHOUIMzwJQMdSaePn/tJbb+CFl140e+7B7bv42Y9/guXFJQvehTtRy17mOUCqIQaewtEwUtkUDhqHxq37tW/8Dm688jKNbCyvPMbt27fx8aefGI8802eIZVF/UQ/HwjFb70wijWwmh1Kh7DKvDehs4aB9hPJ4GZeuXcarb72OxGgCvRawsbyB1mEDjeohPn7vQ9z5/Ca6jRbCQXIEQeeDIwZXjsCGMFOTMwbwz58/bYHMUDRsgKHxcFcquHfntgPoSQHS7mOkVDa+dDZOZYZ5i6Wx6STOXjyP17/8Gm68cINuGz765GN877t/g8V7D1HIlnDhzEXLjm+3+sYDzwAD9QQDTP/Rf/4XmLoyYgGMEJem635HBsBH772P//v/+L+Mn5+VHwSKyEEvG5n7jIB+cWYM06dmcf7sOVy9fAVzU7OoVWv48Y/+Dt/51/8vWkdNO5cZTLEM8FTKdFmhUMKVp69hdG7C9BXphVgZ0Wo28eD2fXz82w9QOzi0IAB1TSGXZ7I3Wkd1qxqhzmOwY+9wH41u2+SUOpZBlNXNVUdDYg2mgqbN8Zij9MgVbTy9rqPtCA/DlmVN3cOGwNQrW7vbdg8G1iYnx/HUtcu4fPmiy8jlGddu4+bNm7hz6x4Oto7sGtwj1DHUU4f1Q1sjyuL41KQF4qhbqKsYXFleXrYgK4dHG8M1oosZVVO+VLbvRNkAtpB1NBynZhFnNUQqYfQirPxZWnqEezc/xer9u6jtVyz4y2RhBk94Dg+D5r4MrpO+ZnbKZdBHQlFrYsy9SueXe4pBz0y2jGSugDSbsY6UkCnnrMEmkn2sbC5i4fEdrKw9ZM4ZMjnqmqZVGBjX5CDoP2OZhi55wjnoDqw4Blw4vgDgEJDBrHfzOwiO0BcitVAkZEF5JpcIWGGinexK58u5dWUgQjYhdRLXRpSFAgB9/0sgkjLj+BkBib6vQb+Q4+pYFvAJICJfht+xRJ2ArsAHmTAIaBGCvhS+P6lEnWN/hTz+xkXq/IRj/zTkKvr8+eL95PvI3+P3FNySf0kdyvcd4OL8bPmlPAMsa5p+L89aS9Rx5eMug9RVk8q/IwDNOSMHufPxvB4Odg45wE/PIz9NMqB5sXLvIFFI4KZlBg8cZ7We2/efnD9hzQVcE/PIia9+jC+wt4fHEy8wSz7aPwaKyRfme/FE6gvz7Acv+CzWnJl0QwFfuDAL4Rcaow9Oy9/h3hLoJz+erzG5iy4Kgw+9TttAVJvjePyYckDf03zoGZWhantqyKzWgTv/aQMnY8fzxOrPWv3Q1lU9WYTf8DUnb66Szsct9H/Ki6qnFTzwmxlqveTz8jOWURlylYz8rNbAB6D5Pp9FeAKfm/IoX9qqJwM8gf/n+9oXwh7kD9pDBE0E5S+ymskHYzUGjZf+te+b024Q3uTLkfQDZVVrLd0hgNaXhSfXT5iUBbGCgNuTGIv2su4vu+74WbxAl/SD5kB/8xqy7TgerZHTkc4O054UdihcxObc9OxJU0w9o7AYHwPQNTW+4/E7B8QCvqyw4G/qFzabJ+UPG5vydf7d6/atuoWN1Rl44doKOxN+Z3hLQAGjOZG88N7SZbbO0YhVg9F2ZO+guFGMtcy+D1POBwPUGg2rGKSy6rIxZiRiQXVW+/mYow+a6/6ab+liHzMVsOx8P8ei0Om4KhDOsTVHf6LXFverw0UcnqMMaPrEx/ouwEY5H7ZHGfAbOCplnWUGclvVFyxQb82O4y7DX/tN9DIuCdYB3brHMQb1L/6r/9CaENIBtW7wNAhY7haQ1guckZLWBvYnRJFPLY6Ehn/z5v5kCpzzI3ISLG1sDVJK3gekdKD4AuEOMcfVQmHS4WMZE53OMTG/BF3p5/pbiyoFYPdnM6EASNaC6rDXHNjG7rmSdv+fr7SlSDSfvkC7eXEAqq8UJXQyMjj3Ir6X8hZ4qoxPzSHfdwe/21hSXgJ9eW0pJD4Pr8M1F4iqg1zCze/5kR1fePksT8qJDA8ZY3pegaz+Wmpu/I3ny4IptJSLggkMfRLAdRzCjqOY92AGy7EhNXSOMw9nbQrx6Ol6NHj89Zfy0Wbhb5XWCLDkdyVvmk/Nm2RWG1yHBK8jRSEF6gzakxISBSI4Hsqoomc6RHQ4y2A0A5QR6IACROCwO+yc/BLc8+dPDpzkQuukQ4i/tZ/pjPKa+r4ag+g5qDN8YP3Jw9opsJOyDa2t5sg/EDnHXCfJpuZV66A1VHRcRirf5/91eGgdqPD4/OQY93WG/k8w1ukbVSKcRKLltHDPRWJf5GDnd7QvHf+4KGQ43zwE2diR60rjhJy7zDuMIhnNYGx0Fhhk0Kj30etEUM7PYWbsCsqFSZTzWRzub2Hx3h0s3r2Nyto6BqSvIYicTGJkfASvvv0a4tkkitNjuHh9DsRT9rdrRk2wtLCIlYePDKBrHdYQYf14f2AcnscH5tDpRzYKPKKDHFCUqMGgypzFQ8z15w8dazajI08tGxhy3duNtlE/FLNFdFodbGxtWJk4OU4JvpAqYOrUtAEbNHTNIGp30Gk0Uds/MPoEgpA8lHlGMEOMIPT+AflNQ+gM+5ZJSx7Yr/3Ou5iambGx06ChoUmgis3ZtlfW8fDefdvnzILjfawsqw9sbKzZmHiuXblyBeVRcgwPDLA0AHu3gq3Ha8b/yqlgw7rz5y6g0W5iZY00CT08e+M6Xn31ZYxNTjgKAgNgDvFg4aE58QQRyBM66HQtCEDqBXJ0k2+6M+zi0vWn8eY7X8azzz9rMrr0+JGBWC6Lche1/bpRQ+QSKePXNP7F0ADV2hHKM5P48tffxTe+/Qdo9joGXDITmADj5x99gurmLtKhpIF81BeJFBsY7lqGG4Gv1996E1evXTGnnHPCa2+ur2JxcdEA+Ew6iV6raTydO7t7OKzXkCuWjLu62evj2vM38M67X8WZc+cdj2oyisX7K3jvZ7/A3sauZdkPOyEDH6gzrFlcl/QDBKjaOHf+PN7+2lesPNyoUjZ2jON2fWkdzYO6rQGzWydnpm3MBHNmz87iS298CWcunkZnODDA8rC6b/zhC/fuYv3xMlLhmJuveh33HtwHeeyb7TqY45vKpxBKhgy8vvz0FWtcZrQr3T4217fw+MFj7G1VEBlGDDxo1rqoVhzvK2VnZnbKgPhHS4uWMcjSdALQnXbPGtAxQDEzOYdms21ADDMgmcnHZmcEEekwHx0dWBOxNo23eNhx63bbLtOQ1EB9Nt/pWjAxyaZ1Q9h1kzEaagRBWw4gCrksZjvDUgkrZ13dWLWsVWbKJ7MZjDDLvViwjENeh83ouO/JYctM1mK5jMJIEfFCFtVuE5mxMl5440t46vnrKIyVkB9n1jwwZAbtUQeHGxX85Hs/wvf+8q/Q2q9hamQMo8WSOQoMEFggKxE1eWD2bWa0ZPuVwP72GqsbFjGSK+FLz72MeDiBcJ/kRxHEkinsswnjUdUc1nqzhma3jvagbVmarMRZ39my5mnUsaWgWR/Jebjvs2ys1CPHd8UCZKSFKRYLSLGhXssBFqRx4T7mHmXlCXmnjfqG5fVBdiPniZnTnHvqxU67bQ1g2SySX6bO5z82i8zkC7j29NN448vvGBXIYDC0yoG7d+4YjQJ5pPutngWHXQZW3bKgo/Go0VJwPNlSDteuP43LV6/Y3DHwQ1kjAEcKINcDImw6iLYcdaxR1XT7xut7+sw5o29hNmutzSavVVRrVczMTOHys08hOzFic7L2eBk7G9vY2dhyem11HbFQ1EokzTFpttDpDUx3Z/N5vPvuu7jx8gsYmRlHYSRr9BfkjWYDTX73Vz/7pfH8k4ecOn/Q7WEk4AI2SjZmt8QjuPbcdXzld79q1QORRAJ3P/kUf/3/fRf3bt+zypuZmVlrTmnN/0hXl81YE8CXX30J/+xP/wiDZMga5zLIxOZ1rBBhtjMrVH7505/jLumRaGfybIm4clHKG8/v0ZkJzFw+hRsvPYeLZ88ZzUN4GMLW4038/O9/jl//7JeIDiOo7u2jWW/ZOcCKgBs3blhm/dkr5xEdS4DmEsHvbruLbqODxmEdP/ir7+MX//BTaxjL8bCCgQGPGIMb7aZV9DCActhpIJVLoTsE8uUSen0X3GST31K+gFQ0jvrhkTWRPnYI6ZwGVV88p6k7yZU9Nj6Jdq9nDXjX1paRKaRw+fIFvPnWl1AuF10Gf48Z2tvY2NjG9jp18B5inJf+EEe1Q5tnArPDSNjOg+m5aTz38vOYmz9lvQW4/g8eLODhw4d2dtF/IT0X9RB1TSgcNbqrOOeqkEVhahL50SJq7BWSTtj87R9UXRb03VtYf/QQ3doROrWGBSuSBID7joqE+6s4WsT0zAxOnTplIH02kbFA9K1PPsPS0hKavYbRD5WKYxidnDaKoKm5U9bAOJkjDUfD/u0ebGFx+S6OjqqIpUJGBcQgM51cAzjjrtKLmlGg4Yk/57KxGODxwSEHKAbga7uDBukCWB2Qijs9PXSJLLZDA1BbwKjsTNc7wDn1Zp8EXLqyE+X/GtgY+KgC4vgZAUzykdVLxFhdjsFyWFUS5zOdcYAlf8wm7jv/pd9zSSTMfCZtSCjIDJafaI0ocQKmdftMpAhZ4PwL9vHg36YDEADoKBldso1ATp5/avAt3958nQDoo32s+ZOv4Wx36l8XmD357fxg+e38nvwL3Y82qnACfpd6TRiF70fK39S6CCOQny0QjEFT85OC9eU93f1b9ox8nVUtLnPVNY3UmimxSP6xgs/mW0ZdVaewAM2Nu17C/BLn/7gENmEevKb1DSC1UdD/ysdKlODD89989L6jptBz9fpuP/CffCMLDHRdFrEDZ5nYRcC2ZsEif30EPPOaAvjky57MjcMVmDigZ+b8sBcNK2uMC7/NvdazuZLPLp+T49Az22sBz6zAOPm3BnIHe8/HD/RsBoIF1BxaZ+0pBUOEZQnEVxBFeysSOvFRhV3wu/z8F3z6YM/p+3oG+dOaN62vw2CcHy895Pu/Wm/JpQMPnf7g93Qfvk450NxL13Btteb8rPaA5Jjj4b01D9J7/xjWpP3k60YLfgW4i/ac/P6TNXdgL9dBAQ5rpJvNmuwxGMprOFzG6WDKrwVBAl0o/cRr+xijw0ZcQM/8+IDO1sdlNMfUMZQ/RxdBfIuJgS44RXzFUYw6ulbaDa7q/+R+WhfJmtZU97LgbKCLhc1x7jUfTLZhBR7BaJ6nBroPhvY3fV7aLgFGbq9HYqxEiZsdI50l/SZMjclXwvok4/44g4J0SH617hqzdIDWxc7IgIJIAUKugfaH9qOS+yQT9HOE4whn4foZPsMGonD2i8MQ3V7ivqe94+tVq/ALwGmHTzm9Ffrn/+WfDyUMioAJnJMQ8sPaMHowpzxPGqUJAJJQUPD4vhbPn2heSxPib0RN8JMHCa8pIdZDaSMKWNXECcAS8Kdn0/h4D37GB+Wk+L4AdAcANKMkvoLnZ11KueNGpjOpa0vRaPPwtwTADGdNelBKbgB3oHyl5GXgSNAFPvqNALVReZAxosH7SAClYHgIqJRH88f7a774f82N5k6HpK/4/TH7/9f867CQPEgxCoz0N4+eie9pHAL7JJT8LdCS77FkXq8JKBY4zgxapwhc00H3ekBAz4h1cB/Ok65BsnT+nDyji9DrgJMMSkb8A8dXpH7GvS9LJ0avM4R5AOsgM8A4AP2ljDlu3VtrT5nxI+HaQ/ycMr1lFBL8kaLmvU+CQc4opmMvedEca874rDQUtGYauxSfAEitB0spBQzzN+VL+oBjVyRRxreUmA84a79LLrRfxYMmnaIDns+uZ9VhJaBaeon31R7k/92B5Qw8Gnpae18hCoAWf7T2vpwDyScNdekjHVAK8ogfyfGoRwwYGgR8Xpb9RMC3Ty5oIIoEJsZPIR4todsJo9uMIJuexETpErLJMhJscHWwi8rOGg62t1Dd2kLzoIquNXQa4MKl88b3mR8rYurMHGLZpGWbrq4sWebz+qNV7K5toLKxhfZR3Rxn3+hkhqFxdg7D5kAeHOxjGAojnWXZv6PwsIOm07aMQB7WBFZa9ZZlkE6MTRgAQBDOUSg47sRSrmRUBsz4XNvcsMwtZnJFUzFkCnnLqiIoqUqJNMtwwxHUDg8cWBtNWIbf+Pi48Riz8R+dGsotqTl4rRsvPI8z587agczoMteYYPDm+ga2lteMdoNN6cgjyh9mqzHrjhyUNLK5pgS0eK1Wu2nl4xwnG+jF+iGL7pIChA46M50pX+ukd9jft8ZKly9fNmCpUt1Hk2XaQ5e9yX3Bkuzx0THLlCP3LjN1TU4ptxigNDGCy89cMy5oci4TdHq8uID9nV0DwnrNATLxtK0VIwrGU9sgCB0yDu5rz1/HS196FUfNhgFXO1tbBlbtrG8Z+DCRH7Hvc48RiKzs7WGnumfjffudd/D6G18yg4tN3Mj/fO/OLdy9e9s4XglsRYaw+Ts8qmO7smvc4AS7B5Eonnv1ZXz1G1+3uWfmGp293dUtrD1aQq2yj0cPHhngmYjGrRmca27ZMfki+H7hymV8+SvvWPDA6Ek2NnHns7sGXidCceOKrbXqrjw9kzLAkHzGV5++igtXLyKWjmCLvM3ra9ja3MTm0pIB0LHh0LISKZ9rqxsGZu7sbxugWRzNIZFLoDRRwNVnn8LFK5ctIEJHj0Dz6uM148rtNnoOPGzDGrJx3gkY5vKO93htcw31dsvmkcGElnFXdzBensDMzLw1TNvd2TMdSIM7nUpZMLDf61hZeKtTRxd9ZEsZC8pUqnsG/pA/OxlLoJwvO85oqone0EBHGm2mMzodWysarrw3gzg0WmngkfbDZVp3MD07g9Gpaaua4fwSXGUFQC7NhqcxdHosL+yiPDmO9EgRh90WkqN5PP/6q3jm5RsYnR5HqsQAHcBEZHQGGBy18cHP3sN3/+V3sPbgMcZyZSTDUePDbRJkbbcMeLx05TLe+MpbOP3UJePA213fxi9//A/47r/6Nyhny7g0dw7z0/N2XVII8ZBmE7rD2iGaPdIA1FHvNNBFG4ls0rKV2ZxRZw7pAZidwQAJ9wb3JO/NAAt5atmslFmfaWZKNZq2x8lTbmdp0BeDzjBBtVKheJx5TjBQVVWcz3zBdbofLY8YyL66tOqaIRrlWAznLl4w/vVoNGavk26HE8aMXALftYOaBY7M4WuzVwaBoI4FLWJsSMgKqaTLHLSCXTphAe8owW8G8agveF3yTxtFRjyGRDyFa888jWeffdYcFWZ5MjC1vrWJm7c/s3lK5FIYmR6zqpbq3gEO9vexu7ltYyMNyrkzZ1HMl8yW+OCDD1zgsN21DOB//i/+R5RnRwBS19MkagOD1gD1/SPc/fwWPnrvAywvPDLOY46LFCuqbmsEvK/DaBiXrl8zjmOeEQTuSQvB6hDq5lwuyF4n8HlErvmO0VTQSb3+3A1rRNpA2wBTZjrXjw7RJq8oq0xaHSwvPbaMYEuOYCJAJuuawSZdo9PRmVE88+p1XH36kuO/7wA7j3dw88PP8euf/hJbq5uIDaIGhh0d1k3fMJj61ltv4avvfg0Tl6aBFG1BJpwwe7dvGbBs/Hvv5l387Xe/j/u37th5RQczk4gjx4a/vR72d3ewd1RFPBdHbrRsZxxiMTRaHWxv76Bdb2N6dBzTo5N2JlN3irty72jf6HDIz8xAGsHsmdnTOH/hCmrNpjULPCCPdKSPl195Dq+99jJK5aLt7d2dfSxTh21UsLuxY/RHxULBmseSImdje9OCJ6RDyRazuPbsNeMKn5iaBNeNeuXh/QUDoQnKkzpkd3fPHOO5aUeHQVqdKJt/Tk8iPzWGRCFtTQGRjJoeor6lHlpdWsTy/Ts42tnBsN1BJhJHihmFbBR5eGj2RK6cx+jYmJ2rrCZJx1I42q9aAPXhwn3U2kdG+ZWKZ5DNlzE6OYlTZ85a8DqZz6Ab6di/Vr+ByuEW2p0awjEYBQfL+2l1md0bc6DbgNU7BK5C4gZ2wBv1sjn5cKCn+URh7uOQVTRRNgVAOZDP+bxGG2J/u2QbfU42La9jwXUPRJQ/6ftk8sHkw8hufvJ7KpHuBsAyg17m1wRJVonkSVNEXpM6j4eIZeSTwIlVaEyqMd3v9KaBpqSb6vVQb7ZdkgfoS8QQNnAmAO2tbu8kO1R2r57D+QUOuJHPwyJsZY/KZjd/IQAOzY70fF/5jQJv1HBQgI6ANgPTAx9bc82/HQjuqBnNHg+akB3/HQBXuo/8Un7nyQxaXpc6mD+SCfkx9J+dj+j4Yy3Dz3oqOCBFPmiHGf9BFrsPdjNxRePlWPRPfg9taQfsOMpN+Wb8vwN6XGNk3scfn3xXyqytj9fE0NYRDrji/0WFYvM3EFDksAvdk+sk0Mr2SZANLl9Svpb8NI1H4BUDxlorjpffU+IUxyo/WfOlsR3jNFEnP8KN9LoPQGqvyMeTX681F64h/0zf9bEiAXzCR7RW1PfmJwdZ2ZI19b3ieWOgWgCC8hn5Wcq/+M/lKwrvkr5Q4EC+pebAx7yU1Khn0Z7jdyzg5AUhhAn4ICP/L0CX91MFuPAk+e6SO+kz3sevZpN8ynfX/pEOkS8vQFtzRgBa4+J7SmbU/Pj70t/jwlmexAaEZcm3F+jJPagxa16dbnPgsNbex7cka09iMj7e4oyfE3zTx4GEi+iZBab7Y6Z86G/NodZH49KZoWdTQpjt+aDnl9bHdBLZDALsVPrrSf0mAJrGt7NVHcAs2RKIzv3k4268tqpBtO/8gKjwLs0JAegn50fzaf3XmA8QNI11AStHuxEKEvv4f64dAWiTxYB2kLipjYMZ0EKwNUFm3AacQv5mERArBewLt8A1vWdGNbPRAm5XgXB8GE2WGZZeowEpEv/A0uelePU3P8PJ5Ng1oboex6xD0VegEnoBUvzNz8lgkKKwzzEtiCV3bddNVkqPrymqx/uzhETzpmeXEPM3jUL/bylwCS2jkYrk+ZFUPp+uKwOH4+Pc+ZFXOtYyEPh9KXxm46ibsQ57jl2BASl1PZsMJBlZ/KyEUa/xs08aG/44teY6AHSY6fml3HhvrbWAaskZ5UFyZXKZcV07+ZoOJ20IgYeu0Yg7dMUVTG5prZnWmNdQc0MZfiz/8qNxUmR8n/Os6J82sg4IzbPGJWWlaKSenWPQ4aeDQgrJZUeclPaZExuAzzJI/HnhtXRfjdP6iQalw1ofNz/OSCQfrcYgcNbJkTOiqGD4PR3M2uN8TgU99GzWHCcwbDS3/oFuDnrQtdY3PHyZ17z4+/hJBaq9YesV8LZJQctQlNzJYNTe4DPyh1xxdo+wA7D17NI9fN8pe1JTuEwUvsc9o1IuM/DJdRT8aG50kCr72RKpQy6QYLnnzEg5bp4CDPrUEnHLgCYAPejF0e1EkE1OYHb8GuKRtDkMneYh2vVDNA4q2N/aQqt6gM3lZWuYd/nKRZy5cBaF8RKmTs2g2W9bJu/O1gZWHy9jfXkNR5V943Ll51mWS6dEOpigTIqdgDNpc3ANlB0ZQWF0BLuVCvb3Kq6UqtkyAJqZaFZiM4CBC5OT0yZ7BOHoXNKhJ2A2Mz5tWYZ8jRlNe9WKgbntfgfDSAiZPEHftlFD8Idd79l4qFE7slJ3zjWbjrEEmeu9trFlAPTI+JiV5XPdpqanMTd3ygBK43kNnAxmoO5ubBnAwHJe0y/hmGVCUy4I9koH0gF12dOuuR4NB4tON9oGHhKoIrcpx27PUzuyLFQCeMxwpZ4mAMZSeOvsHGSZtBqk7hjF+MioAWHMsrXADBvquR5ixtlKkJ2ggIEIlR0DkWk8sOSeGWxsBEkpoUNkdA+NljVAI48tgUaCoVyzamXfwBA6+Qe7VUwWRq28nPuQYCXBdWaHc6zXr1/H7/3e1y0DmAf/rVu38P77v8GjRwsmoyPMjs2knTPSG2Jnr2LZy6QfiKRSeP7ll/CH/+zftfuztItNLpkxvr22YRnMDHyQq5jjZxZ4LObOMs4jn5sA9Dtf/YrRS7iMz118/tHnaBzUMVYYMdD03uJ9KzVnM6wpA1THXHPN+Vnjsr5z/x4eLy3iqHqAdrNhMp4KRzExOmZrvlfZsczTja011Ds1jE6UEc3GUBor4sZL13H52lMm8zQ0Cbisr64b9cnORgVHlQNEBjGEBmELYLB8nnITTURwUDtAq9c18Jjr3e5Sn/aQTxcwPTlnvK3McmRWL/VECxF1OQAAIABJREFULpu1AEi71UCjcYguLOqEkckyRqdGbb4J0D0m/czGNk7PzmO8NHacXcq9KruE+4AZ4cxI5x4ggElrhCWupNao7u2arJdHRzE3f5qpBDa/DOiQzzufzRplgskfG5GOlpEq5nFEwCabwKVnr+HqjWcxfW4OqULKZIMNT0PtAYbNntHS/Ph7P8L9T2+hGM+azDJIQ/nlNYfRkIGjv/P7v4epc6eRK+dQ3dzDnU8+w7/8P/8fo2cpxvMYK45hvDyGfgcGhnPvcI4Pm0fGw87sx350gHQhY8ET6iHxgzMzi/QfrCwwcIVVerUjowVigCSZz2J6etLAQQLB3HNcD84z95SBR9GkgdRjIyMml5Q3Uan0BgMDn8kdzjOA2bPcw2y0Sf5uZpJmU1mUy6MojYwGQd6uAcUsp5SjRdknGGn2qAX9yeHrgna5Yha8z2Gz7nTCcZm5O7NTNMzjUcuCtjJ7Jj0MXDklm9xxjq9evWrOCJEWBvMWlx7jzv1bVinS6rERYMjmlrLDezCYcvHCBbz+2pt47dVXLThCPfvZJ5/j7374I/s/dc2f//mfGwd4fdA2QNGqQLoDC6I9uHPfePXZJHbQ7RvAyax6o2YKhWyN7PylHh0pWNNU2lA8A/j81Ok8T8+cOWeN5gj8Vnb3LKBH+4yZsNOTM8b/vb2/bXzZlq0VCRl4znM1lUgbQEhqJAbAmJWbzRUMeG53HPUX+eJffetljJ0rAzVgZ2kHv/3Fr/HZh5/i3q17yLMR5zBqgQwGTpeXVo2PmNUwL730EiZOTaEbZYPOQ3u+IW1pRIy2iinNP/uHn2Jjbc0ya+1MZbO+JCmPHIUEG0KevnwGz7xwHZFkHEe1BpZWVnHr89s42N3D/NQs8okseuT4Pzw6tmtJQXLQZHXRAKP5ot2Tpfjnzl+2YC6z3MkVPgz1MH96GhcunrHmllzjRp0UPlXs7hwYwM5KjpnJKWTTWdMvBJj3GVwOD61nAStgrr94w2g1eO6vrqxb49v19U2EBmyY2jXdyiDPzMycrU0/FDae+SnyTo8XMUzHUes00GejSvLJ9wnW9lDZ3sDND36D3dVVpuiimMwYAE0bggFunt35ctHWbnbOXZtUN5yL+3fuYmHxgdED8bznHMTiaZTGxqwx5/SZWSRyadT7NXTCbQwiPXSGDQzBCtcB2pahSroPByjLnmVDXfNxjLrhBFiwCEPgexrYNGTnjD7CzMbstb+QhOH8KbdH5TtRn1BGlQQhwEqvKwlC4Kh8SoGQ8oPlV8kHEoh1Yg8HCVKkNgjAR33HaBZMpzPxywHr7GXAMTKoZck1xq3AjLuTJoS8t/nJnS5qDfcM8pHpDwm0ccDBF+k4BF5wvA5Ac5+nPnVAf+SY45d/KwPcCgDNbz5pJii7TXa0m0OXFan5FMgkn0N+kMBHH+wx29bjcJYfw98nQK6TD+ojl7DlOLa5ls4/cHQt8h94Pz4D97gbgwNQqEctiDhwfujxevVddqaAI/rj5qPEnT3qg70C8cyvCbkgCG0K+eQONDrJFFXASmCk7sGxM/hiMgY3/6KcoNzrnjzrhGPwNdq8pDuUD2bPE/jbwmGEvQiAFt4gv0qYhPwwo+w7zhRPHPtr8uG1h3RdB1J5MkGdH4CtfD7503w2PceTuIHkl9dRDyTn853Qxgh85jWfBCUFTJq91XHrqe/yOjpL+X+eF+avB8EozbP8dPnnvIfkT6CygHkBdv44hGEowYrv+UCpAH6uLeVRoP5JgpWTL39PaV8KJxG2I8CTf/uJXvKNOBaBp0+C/NJ3Gq/8fo2X+0HALG0iXl8gJ8eh8XEMfI8/Cl5pvX3ZEHgvsF56lfPA6yl7l9eVPB/rIq/5oI9jCKPgfUxnBecAPyO8SHMgrMoPFmicnAsla0o3KxmVfwvIlcxJT+i35kKyZiB+oCeEKwnPoN0oTFWYmPaEzg43RleBrXPGH7c7J9x1eE/pVs2pcDF/z0uXaa6k7yVLet3OHGJnpEQyFgJ3xjimkbAFfHUWWHV7QI3FAKolhHZZUVpH6H/97/5TQ1q18AIRBUDrQNUGk1LVg0pJaLL0MFoQvi/HSt/VYaZDWptYQI8OHScgThFJMUgZ8TNWDhpw9Ejh6Jp8Hk2wrm8HdqBw9XltKB9c4r3o9Big9MSBo01/LBw0TANFoDFq4WWcSPC0ifn75DqRL0TfleH6JIApBcvfXFgBouoGLEOJ36cwsAxBhyyfQyArjVRf4fI+ApV1MPjzz/c0ZxqD1k+HNe9nxlGQBStZ0aHmGxw+8M3rKXggedK9JSvildG9JA9OvnT4uVIL9+Mi1AKg9XySJUPUvExwlz19AohLOUlW+PxSmlo/KSLJq4IrOpT1XcmBnp9KlNc7Ab+5YZ1i0L6TcvbHoQCEbwxqHzADgPdVpr32MQ1UvkbQzhk2QcfW4KAUubwMJhlHkk0Zk1prPYNk4Ukg2BzwIItEhw0/oxIaKXY9pw5r3k8HiJScfxDLOPOf3fanV3bGz2g82hcqFWSGgPSPQGtn8J4A0AYGsDNrOGxOnCuBc0BAhzwXwf20JifjU5AtjEjUBUq6wSHXDQJrnN9YNGVNBwv5SQz7SfS75EpLIpeewuToJeTTJTRbNXSaNaQSUYR7HWwtLeHRvfs42N62pmsTYyOYmJ6wRkDJbNLKYemos9x/a23VgE9y8rIJED8fIgAdGF+kMWAGJ8vWmZl3WKshR1qKp69h4vQpA34qzGBeXsHO5paVW5MqwzhTBzDAgs4pjTEeSARn1tc2DQS9euEKpienbJ03ttYNbKBDyQzYJLMFklEDnkhJwIzOcrFoWWhsZsZSZcol557XJkCxue3AtZm5WQM8+EOAeqTsQCA6/vwhL6iBSYdHx5xtLGuKR9x+tdJi46lzwUgaLsxMZUBwOBwYhQDlgc0Zee+ZmRls7e7YGDg+OtpWKn+4j1gkZiAuM7jYII18Wbye/nF+Jscn7D57e1WTIWX+8POkZCF4xqwaUoIcc5ZT95LbMJY0nkx+n7JMEKG67/jzyqMjBopThjlOoxjodG2cBItYMjxWHrPnYYCBP5yXtY11jE9O4OUXXzCOYO73X7/3K+Of3dvbtWuXSgUrLXdGSsK+R/CaXLwsIb149Qr+6R//Cebn583Q2Vhdw4Ob94w+ZNAZoFk9dOXlcM4Nsza5dnU6d5EwZs/M47W33kY0lrB1297cwcM7D407fG5qzjgC79y/g43tDQNBmZlJ0GR0YhzlsbKBwMurK7h//57NKcGG8GCIsVIR88zWiydQr+6jTV7SrXXUWocojhYQigPliTJee/t1XLv+rGWeU24ZPCEA/fDOA2ysbBlQGuqErTEWHUzKBjN6kpmE0TgQnCTwx1K6YYiB3w7QC2GkNG6AJasAdip7dn6UCgXLMq8d7VtlAmJAJAk8deMpnL1w1gIs/Pnwtx/ih3/zA/SaPZyfP4fQMGLgLsvDmTlrQQ5mQfXa2K8dWiZ9OBoymSvkMtiv7OHo6BCJWMKcr+lZB+yQN5hy82jhga0nM3oZ9KgeHVg1AbmgwzT+ihlMnpo1buPzT10E0mHjXmezsGG7j1a1jrWFZXz224/w6N4DhFp9R3HR6zuO91gY0WQCl65ewhtf+TIuPnsN+ckCWrsNrC0+xt9+57v45LcfYVDrYZYl9cVx00V0VCkTzO4nDQfXpI0OhskI8iMFZHM5k2kLANbr6LU7mJqYRDQI0HIvE0BjJQDz97KlMs6eP2NAL3UIv7O/u280EqQ3oQ5kVij3TD5LvTUw2aZupyxyTs5dPo9YNmqlw6z0oHyT4oa0IawQIEDHyg82j2MggLqcMsJ/rNzgtSn3RjcQdU0Qq5Vd9LrtALSgw5+ygAZpXRggok6jjiRYa44B+5tZhloInWYHaXIOF0fMjuH1k5k0xibGMT41bqD9/QcPsFXZNMeFnNAEfOX4MGhFgOrtt9/Bu7/7u5h/et4l+BwArVoL3/nXf4nlR4+Ng54b4szFs+iHBkZ3xPXttXpgQI1VDaQ3OtirGkBjAbggo4+6nHqR65Gncx4B2gQ9YlHwzItEQ8Z9SPD8+vPPWQDgqHpkwbnd3YrR37jKQRgdycOFu4ix4Vs84Zp1ZtOmQyjb1PtXnrqKl155xcYwjEQdR/fONtY3N0Gz7crVCxgdHcHe7p7jp//pL7HyaMXuU8zmTbfmksxyj2J7g2eW42s+ffoMcuUC9tv72KlsG5CTzWQMyONYCLqTJoqVEUpy6XddsJ7rTH2cHyni6//O1/H6V95CqJDCsN7FwsIj/OTvfoIPfvWeZVKPZvJGhXJYreKADQxDMB7s/VqVZBGYGZ/EaHnMgPbR8QmMjkygxuDn9jpqtSpCYVZBJGxezX6MMSuSgcqhcdmnI0njVy7mXQNdo6c6OECj1UAkHsF4UFEyMjluMre9tWsBsMPDmp1rrJQi2N9tuVJbJiwMomEL8JRmJ5GbLKMfZ0+CjjXXpG5ztlcIR9V93PrwPWw8eoReo4kkwXtyszMQ16zbfk5k0sblfub8OXd+dRzVC+VwdW0ZRy0XmA6DIHIS+XIZp86dw+SpacRzKfSjXdR7NauU6KCJaGyIWCJoCDV0QQFn+7mqSmZGs9qKQJ7vP5Kf2vfDGHAlXUGMwWzq+CCoLRuP1RFm/wU2rXwZP9FKYIbK9TkOc74DgNcHzmSDy68RWOQ7/85XdhzIzID2x6QMXJ0Par7HgLuBpOw/wuCg9VXpmgzzO/Kr+FyWqchAS8CjbOudcM2/j8cccD/LR9IYTnzngNovmC82sxaoqIxbA6eC99XcUX6bD/Q5+9TRGfqgyhcBWRf0EtAjigL5DWx+Kb9Mc2l+e5ClzWuLFoCf4x6g/hdoQ+oZP+uP93bAiQOZCdiKHtDmsO2qbeS/RIMKVgHe9ENN58cd0Or7RT4YK+oMZkDL53Oy4RLaJGfCCQSCWXYks+0ZPOHng+aMfE7zkTuuB5LAOgbPdD3nfzpOdI7LfPYgmOCDuvIBhe08mbRmD6YM92CuNR/CYwRAC6gUJuDjTOaPeTzrfgKeD6LK19O1tSc5Pp4ZAu80VwIHtf+F//jXkcwQgPZxEn2W88H5OQa4PX9TGb/CkOTb+j6q5M8PVD05TsmwPy7Nk7Lu+RlhNsLU+JzCcygn0j/8rHw+YRKUffmrWiP+zfcV/PJBS+ks6TLtKY3dn1Mbf9CEU+PltThezhH/r+v42Ijv0/tzokCUPx5hKA7TckEv4U1ce/o1wsO07j5W6Y9BOIs/3wwAmf0V/GiPCjOQjtdvBbJ8PEO6S/uKl9Ie1Jik9/zgFT9HPcHPaP9Jd9H/8NfAPyeE1bhrn2TwUxZOgOOTZrUCoIXp8DM+fqNn0XX9Z2dFlL/2ei4ng1GjGCNGKgDc0ZvAEnFcTyNH6ZRkn6dcziik+OP8nS5C/9t//58NJbQcqMAXKTRNpoBBAYja7PybAvAkWm838fhf/U0qxcxrKhql97UYmnAd2E8e4Ly2lLE2mDagP6EilX8SYPdBUikSjkWAGyOH9nrELTDHKuHk9Xk9RnzYsV5zobnS56V8fXBP99W1FPGUwvUjVCL95v1kCGheZBAQaONrpsyDRlQCTbXh+Fm9xkxEReZMoXX6DjzwaCq0GX1g9QTYdNFvjdc2UQBA2wFNAvYA5NTm82VFa6N7iCuOf+tgsY1HGtdAPrQpJU+K5jBzyf04/t3gWHSZkEGJk65xfBCwyDxQOE4JO55bjdE3+vi6lMsX5iwwQLSRfVmVASrFKRmQ0lM0UtfmBld0UwrMV2RS+NoHUs5SCswC5Nr4XElur7hIPh1tPZ8/j1Y+YRkeLhKvw02f5Rj4zApO8LvKvNca6iDT/vGNSBk9Urj6jhSkDjrpCX/t/etIBmXAao/xM1LqiuhJLtwausAOuVulO3gNHcICoEWyz+fk2I4zOILgF4E46St9/yRg4Qw5KmIC0HyfHI6mm5QhgjBSyZwB0Jn0KAa9BIb9hAHQ2fQ4RkvnMToyhcPDffS6TZw7cwoTYyWs3H+I3/z0p9h8vIKDnQoKloXhyn97wx7YAIzlRwyoMIOJTh3BOUYkuzSiW45XzrKI+z00O10DKOkEEiAmsPLsi8/jzNWLCMUi6DbbWHz4EA/v3DMQ+rBSRT0Acwg+kKOWWcKRWMKM+OXlVePtHCuWcf7cOSsn5l4mqEzQtt5qGoBQGiuDZUbNTtPkJ5VKGpDLsm6C56QFceWOAwNAdf6Mj00aGEcdywZKLOcmxcDOdsXAIQJU4tkiSGMGUNxxFDKbjwcc15SOmXje6QwRPOEYeRASdAwhbPy04+Ojdm/SdtAoiMUc2EFjqtlqIptJG48lgV6BxHSw2UiRByv5Wvker0EgUNUA5WIJhWLOALj9asUyQAkucl/Uuw1zvCcmp2xOCgHv7eLCgmVo1Y+OcHrujAtatduuiVWhZHqRjaSY0WnZxwTC0rnjKgZem5mOBIVYMn79xg0US3ncvPk5Kvt7Vj5NQLNcyFuzV2ZeCqQngL53sA/mCUxNTuPFl1/FmTNnzNBZebyE5YUlW4d0LGGN/NjojKgK914q5XpIMCtqEA4jVy7i/OUrlt1X2a9ic33TuHND/RAun79kQBCzOdnwr9Nt2xxQZgm4TExPGfjLsvG7D+5ic28TfXSRRMwa3M1OTxkf65DZSo0jAzMO2wcm3yzRLk+M4I0vv44rz1xDxICEnq3l6tKKZQBWtvYtizvWi4GNYDkWZoCTwiSdS1mgJxQPI5NLG2cu9TTpFvYrB0jGMtZMjN3z2DCQOp3zS/qASnUbwzD5mRNIF5N49oVncPaiywSl3thc2cIPv/cD/PLHvzBgrFwcNdDL6duO8U4zI5WUC41Ow4I4zOAmbzvplijbNZa3h8KgbDFwQJCPWZB8vgf379r+ZKCJ8nLUqFkmNTlnSYlDDl5SJzAr8eylc8hPFpHJZlHIZBFFFPW9Q6wvr2Pr8SoqDGo1OxgGWULk7uWa8BpXrz2F1778Fq4+f91xYvZ6WLhzD8sPHuHmR5/h/qe3MT99yuSbGclmP1oW84E1Sctk0wglIkhPFFEaZ4O0uO1N6jFmITcPaxgrjyAVcVlV3HPVo0OjpeHajM3M4NIzVzAxM236pV49RGWrYjQvlY3tY37mcqmEfK5oa8QgEAFw0vhYcObNV/H0y88gwSqrTg+fffQxfvTdH+CAQYVeCLFQBFPjE1bmbPz+5IscOj1VqzcN4GN2PGWWjVgI6u5ub6FpAQJWBeRt3KXRMsbGx1EoFQ2AZmXF0sqyBeUUCGYGKCmBJscnMTk+Zc03XaZb14JxkzPUhw3ceXgf9eYRRqcmkGT2jOsmZZzXO/t7iCZT+OYffAuvvf46CuUSqsF87m5tY3VpGUd7+/j800+N950yP4gMHVjCazTariFdJGYN+Xa3Ky4IVi4jn8na5wlwsNKF5x7nvjQ+ilqnZXLGc4Z7pjg2gq+++xVcvnrVBS27jvN8a3UDjx4sYnlx2V6rH1Tx4YcfgrmoDJZYQKyQD2QFpve//nvfwIuvvowQY2sE04fA0V4HN2/dwcb6KnqthgVduS+WHy9hdXkZ9cMGatUDy+7l3p4Ym0Qpz6qbJna2djA2OoHp6VnEkzE0By0LgLm1CGNA+qHADiBHPoFv+TgE2GXjUs/NnZ3HH/x738L8Mxct4GTJo03g9m8+ww/++m+w8XgNBTYZ64dwaE1mG2j3e9g92LfqCu7bqdFJo8whIJzN5hEOsalTw86KlY1Hdsl+iPy/rqn5ENEgS556G8jG0pgYG0O5OGLj7DTb2GUlRHXPzhk20p2amTbqEwaAKS5ci1arbfzY5dwIJkZGTab5PQbb2OQ0PVZAdqyM1FjBAOhOdGANgtnPwXwBhFCrVvDwzqd4dOc26vsHiPaGBkAX01kMBz3TQ7Q1CqWSBUGp3xm04x5nsHtzY82y4J1tG8MwFEMmn8fcmbOYPj2LRCGDVqhper3Zq6M9bCCZYoNyBwz3SEMwZA8dZws6G7ZjwLKrimTzbpfdeGKzOV9JNnYmmbTMYfnAAndEjSg6Hq47n1t2op915/vGsrEFRsl3k98se1dBI9m1J1m0QWPvoes1Yp0dAyoDXouUYvI7bEwBdQDXw8BLlkAPB0hYNaxLHjKAeRBkcA9dZWs/aCou21g+jO876/9mc/ZOkmR4Pc6DVQ1Gnd3sZz3aMwf2M+dRzyhfQja8mzfnh8hX5XvycTg2JUsJSBPFgNabe0ffN33pNZ3nNblnBBrxWpRJlyAQVPgG2be8Hp/zJPM5aBycyxwn5wmcNj/ALQsiQQIR5dqfF+4jN29u/uU70C/l/MiHpv/lPuMylwU6yR/Vcx5fa3BSUi+Z0rV5H8orx6kf0ko52pKTjH7JvuEmAUiua8jf1Pfll8lfFZYhf5SVngLnfJBR/q9wE2ECAk41J2wIJx9R2IfkSb6fj38IAON4hDv4Y9a8CUfi5+V7+3tQ/jN7H/hArI9TqSrWxhpMiIB9H8TzsQPJr+25YN31muZQeJWeU0mDPlgpnID+qDKVhWHIdxYGpO/x+tIr/Cx9ItvrQSassA0BjPwtagteQ9fRfOk+eg7/ffnEzNQUUM/XKH/ao74MCxcRVqX14b7mj9bQnzd+RziE5tD5GS6Rj3vbknoCul/JiT9O/zV/HrQGpCTT/fmacC6BtcKKJL9PcpqLzk2f05pIdjXnCtJpP2kfiYJD+0Sfk9y2Ag5tfw/48h4KuYCn9p7W1p9PPavmVtfSHtbYtbd8uaXf4+8lYT1ubWF4A5s7St5UidTtOC576a9U0ISZzdR5fSa1GAD9v/y3/4lRcEh5WuMtryRFB6aU1rEi9Qj2+R5vxOto4TSBBoJ4KeD+wpiBEJSqa+P7D6sN6x/imlgpdikiCao2jb95dLj6h5uvtGUsaNPbQnWDjsBs6hBsYoGQipja68HndEAIcNRnfABOSt1XcgLAfMBP3E9cQB+wlpLQQe7m8gQgd/PlwAAJuA4jAd4sNxOQy88ToCOAokjak0ArP8v3FIHmePzoJK/hg6OKJgoc1Ob2N7IOLB3EOpQ0VtuE1rjJNd7QuvnC7zYLM1Icr+JJqYDjghMA7a+ZyXI/6Op5XKblKFZ0mElRSj5skwSZpALxqXT4wzGoCYnGxs9K0UnZykDi39oLkgFmPEiBylDWHEuxaHz87QOy/B4dQ62dDD0nJy4DlCWrGpvG4eZZ3OVx+z6fUxUFApb5ff5fB7HkkXPkA95Snv46ah9IAfvr7xs7kg/pF603x+MfrJJZ7QFRo+gQ9w9lAetmMLacAyJDW3MpznDuP82P1lRrY7KfcJnNvvKWM8PvOr3pAGiTySCb3fZzj8Be0rJcQ0giky4jFskjHs2j3yP1QgFjY+eRz40YuFAs5XDp4gTyaeBwu4/Vh4/wix/9GJ/95gNkozHj66U/wizEw8MD2+ts3MeMO6N06A+MSkDAOw83BiDIKcoMaHI9E6zlfj937jyeuXEdF29cQzqfs0zh3bVNy25dfvgI60srlilKsJd0HgQSCEQQ6CS4vLKyZhlOpLuYPzXrms12CfKxDLuJPTaUCg2QymXNqbVGcdZVOhRkJWbNYSfwwCwYUsEQNFY0m1mHFpxKxA3cJQDNxlQ7mzuoVvYMIDEDK5U0sI2AnNurzpkhkGJ7OuBdZ4YoAXtmv6xvrNpaJcnrl0wZvyidUO5lNaNjyTNlhtnezCjjGs/NzRltBcdY2d5xZdidHjK5nAFaI2OjtucIcPN7zMImN/TZ02fs2gTcK4dVa2LYbLUsw5XZzcz+nDl9ytaF41pYWLCMzH67i7NzZ1DK5S3Q2Wm1UCqWbU+vkhd5e9vki/NDINqyhKMxWyc6Wsww7LQbuHj5sgGgDAwQ0F1cemRGbSbLzHNnALIrM+ePvMZcV6I9BAxGxiZs7ORkrddqBl4wIGGcxWx6d1Q3uePnY9agJ2NZmINwBGE6qeksssWSAWT7e1XsV6rGQ/vUlas4e/YsllcW8eDuPRweHRigqv1N0I2NNzne1fUVrKyvoHpYtcAks83JX90n1UEyjk6DdCmrOGgeoJTPIZyIIJFO4PK1K8YfzkaCBPQPD4+wtLSCxYePUN3ZR+uoieQwiVQ0afuIHN+ct3Qui3gmgUgyivkzpzA9O2vg0MbqBh4vLlsWXzZdQCQcNyoa6j2CvdUDAthbCMWHyBbTGJ0u4/Sl0zh74QxGxsYMeIkOY3h0fxHf+87fYHejYjQV7CDPDEc2LST4XGvW0A/1kc5lMDN/ysZw//59fP75LbTrjYA7eohT07MmJ9wHc7Ozto47O1uWIUodxoATmxeySR1pKxKU90Q8oGhpg1mRc+fnLAOamWDkEuezEbzrMYu43TVQunHkGvNx37PQiBnQp07P47mXX8Qrb79pgZdWrYaNpRX0G218/vGnuPfJLbtWl7y6QYCC4+Sz1Zt1qyhIj+Zx/vpVTM3PWXY5gyrMzmWTMgLQqVgcyZA7n7gvqqyiQAipYg6nz5/DMy89j9G5SdNrh3uHONrdw/bKBpYeLKCyuoXawaEBkAQRmVVMIN4aiYZgtDIvvPESnnnteaTySaTTITR2W/jx3/wQP/3hT7C1so7ZsWlMjY277OR2zwA8ynO717VGcdyHbOTIa5K/mHudQbvNlRUL0qQYIGTG/tgYZk/NYXRizBqrrm1v4vHykumIdq9pFQ2kdCG1Bxtckj6l03SZWRbgTCWNUqFaP8DK+ho6gzZmTs1hbGzEmjCSroRA9cbOrtEnvPXVr+DyladsXoyPmUHBvX0U0lkMOm1USZHT6hifKXvVhgkSec2wSAlCXmLuBTqXdBIJ9PAMoN4gdQJ169zpeQMLyX+8sbuJo3YDyWIGz7/0Ir75T7+F8kgBsSybWwLVzUOsLa1i4/EqFm4/sGZ/zPxfuHcf+/vDPyQgAAAgAElEQVQV2/eFUh65QgmdQccCkzOzs3jtzTdw/vJF6yTP84NnGgMhCw8fYeXRIlYWFyzYYE4WufyZBdTvG10QM8oJ7DNYVMgVkaFu6oYwNTXj+gSEgGp9H/sHFctKJ4e3a5o2wOr2qtFtkI7JsrKjDvQkxVG73THw+OzlC/iTP/9jFKZHrZLGgo+bO7j16Wf4+L0PLXBcTOWQjictuMDg0lGjge29ijV6ZdVLLpO3CqOV5Q3bv6zGsCaYe9uot44wQNcCq8WRoumYHoH7Bp03Bh5CiA1D9nykgUqnszYOnmHknOcZwyAJ55XZ9zQe4uFkAMjEkUlkMFWaMF3O59/e3UGIGZKxECbmp1GYHgdyCQwTYbTCfTsnSQPEQATP14PKNhbufoY7H39kDWnJzR/vA5lYwuwU2gNcKwsujIzYOWIJM90e9ioVo+kg8ObsPIYhokhmsyZT8xfPIDeSRzvSRbW5j0avhs6wiVgyhFicQCyBtqY1HyTI6XzJvtFpOHvO+SWkdZEvJBtTNiejGeTAFg2F7HPKvCoIuQcpW9RdsvWNqixodi//TnaubH7fybdAeNLNuw9iys6mzPL/5ph3HGgpigZmzMs+5Zhka3OMZisbAOiC8fFoGIlYALYPTyg8bH5J29VsWga0fS8c0HKQhzPIUpON7v/N7zqw311Pfq4AIALQnAP3GRegCRy2AHQNOLoDekjem9cRgC+gXzQDvr8of0X+J8elDGjNN4O3uqYysOWP8rd8EgUdfN+V7xOol6/qaBUaLnEjsBu59wWi+EAXgTcDakidFFA/crxaF6OqCeZF/quBNiHSjrhkK8dvqyaALsAhWeA1NWZhIoYFkLc8wF60XvKb+Tll52r8DIQ62XNr519X6+TjEifLd8INzvtoXP6YbF68XmB+UpACCvwuX5ddd+I7ubHEAw5ffU5+mnAhYUSaQ/91yYewjSd9cN935/cFQPv3Yga0/Hkfa+HnnR5wwRUGH5/UI7yOAEu9p/n1MQABsT7gp/nhmIQ7aYycV35f4LPAbgHKmkN+hmeFrs/vy2/m2FUBIVBafqw+w+sog1zrLgCTf9v+CBITtd/4vu9rR2MOtOVcGAVYQM+luRY2yO9IP2iNhZ8IX7F59uhteA0FlSRbqkbgPHOeuF/9AIhkTeP3n0vAqp6F7wX00cdBCq0FxyFwWfpBayWdqH0pXS/sRzrGzvMgsU3y4YO7NjfxkwaS0h9cbyXCkYpD861xay+58Ts9JADax5z4ea6JMFPhoD4mowCEwGfJxknQ1gVn9T7/f0yv2utaIJoANOfNBVLcWcwAtIKSlMM0ezox2Bd3NDmkv7Sx/c//zX88FDeSBFvgkcAabRaBMD7IqofjZEhRK6LEh5MA6iEkwNo0Uoo69LSB/cnyATQpbwHcEjQdgFJGvL7KlgyQCQ5IXVcC7StfCZopj14QtQyfKCIBcseHH4Wr58pddICaUg2iw5xXKggJqDYl73kCoDsgUMIsY+dJY8XPQBbYL+UoofYPACkSgX1qyiGFrnWgQSswT4eXFLTmyp8zKQ//oJLiFHAqxewfPG6zuGipFIYOEN/g4QHrbxhtXMmL62h60izBOAIsan6SAW3zHZSScV1kiJjh03N/85+AWG1eyb8vg/yMxuNzGOlA1N7hs/kHga9opGB1kMuQc0r7hENLB4xvcPhzpDWlLEg5swSN4/cDHe7/QalczBk8+tEBznl06+wyqPmcqhbgtWUgasxSZpJh8SSLp0z7n5/z9YSLvp9Q6GiedBjqe1KcfiayL3daR+29JxWn9r2UMTMDbb66bl0kf9Jp1rLFgiknARnOo4yQY7kLMqC1X/V9t4bO6GYGTijsMkGsaUwAgpqzEItbMGTQjxkAnUmNIpsZQb9L4y2DbGYa+cKocXnOzc9gajKCRg2IdIFMhNlUn+Nvv/NXONraxrDdNc5eZhsfVPdRqew48JVVGoGxS0oWZqKRs8wa+SWS5lR2WOrHAyMUMWDxmWeu4/pLz+HSc1eRIEjQYJl2xzIgWXq/ubyOT97/2AAhOs8EqHL5PHK5gmUBMvuWdAXMsBoZLRllEXXhIMicZ5YtnacYjRPyDIZYFU9uQhcxz7ITciqO8ekpTM1MWgM+OlHGhdrrY696iIcPH4IRYNJjlAplMIuPza0IwrFhlMlAJITCSNmAV+ecBHqmfdIEl1m+dLLpwJHPdm9/15x0ZqHlSmXHzxwKGdUEDRoCQ2r2c0g+zkrFZGlibByjIyOOAqOyZ7qd9yPITnqT0ckJA/nITU0An5no6Wgcp2dmXWYuDYJexzhwCeYdtWroYYjLT1/BH//ZnxrdBjNi7t69i7/96+/jwa07mB6ZxGR5FFGELYuO88isk+29fQMSk5kkLl26ZFmmq8sr5tgT8BofGcfq6irWVldRHinh6evPGpUDOYsfLC443RcZIJGmAQTkMznbI5WdPXefAayMd3R03AU0Wh0zMtKJtCvvjScsy4m0L1wvluabruoDjQ5L8uOIsmN9JIZULo9EKo12t4tarW5G5bVr13Dl0kUDu+/fvYfVR8vuugFPnD3D1ARIH3NIgHlrBSsba+gOuya/LI3tdRrIpRKIhYfY2d3GzuaGZXQTdCFdQaFUwLVnn0GpXDZ+auqstZV1bJI+pt5Cr95BqANkEmkUSyO2JpShTD5nTTQJQl++egkXLrHJWQ7379zH3dv30K61kYlnLbDU7TqHnuDE3t4OdqublgEdz0Uxc3oK5586j6nZSQtkkVu4W+ugsrmHj379IbZWt5EIJww4YrNDAtC9QRutfhvRVBQXL1/AtRvPYu7UKSwuLuJ73/tb3P7stgH/2VQG5+bPoNfuWcYwQSHuK/Kzkp6g3mxY5nQykzI+aWuqMxzaOlNP8e8Em6CNlGx/WkO8aMICOWw4l02kkGHQJpa0YA+DMATQrNN3OIRsPodTZ8/gm3/4+zh/8QIOK/u2P5cfLOCTDz5CpDNE7/9n671iK8uyLLH1vKf3ZJARDO8zIyO9razM8tWmpO4GJMyHII2EAfQhQYIgQD8DSBAE6Ed/goARBsJMSw30fLSbaamruyenMittZIb3EQwy6O17fN4/Ye1zF3kypgkEyHjm3nOP2WfvtddZu9bC7nbeTmiwfwhUk0XJZBuTH6Ozk3jjow9MxoMMUOrC3rl1G7ubWyYDwbXarTWcHxdNoFSvotHtIjMyiHOXL+LKu29g5OgUOuigvLuP4nYBawvPsXD3AUpbedOijZGBHYthcHDY1g3lO3qRMLKD/Th9+QyOXz2P2RMTrK+Ger5nGufXv/gaN7+8ZuzSwYxj8FJ7e79YtqQK7RgRtqOnjuPDX/7YpEEe3n8AnjVigbXHd+8aE7vNAi5tl6BkkoiSNGRvr+9sYWV11UDC/fIemu2maYuTTTI9Nm166r12yOwp1x5lfMqNisk27Jb2UWlWQDb18OCAgX2peMoYjdu7u1bs79jxkxgYcrrXuztO1iSdSsCOq/c69jf7liAh9ZTpCxwAXwwerM6i82MVdLl9P2S2cHV11caPACrZxLRpe/t7KHXq6Bsfwi//g9/H2z+/CnZIaxfY2ylid30XBcpv7Bbx/PEiqoUymsWaJTc2NtbstAv11pkQpCwI5xnt6bvvv4fBkWED7AmSWmxhJ+2aJgFRzxdNLsoSyeHD4IjX5akd2mxKBJUKFTRqTfRnBzE0MIRoiEE+dchrVp9gdXXZtJcTyQia7Rq2qcGMDtKZLCYmx0zHnmtmm3UWqD89PIzx6Um88YPXMTg2bH4AQfunDx9j6cmCzYMU13Y8ZePJIq48/bJXKpqOeSqbw+yxo7Zuh/oHcOO7265faServP+GFe5pdmoY7hvE+PioS/J2WQy0bVrfXPucI7FQGKPDY5Z4JOhua7VcRols/2bNfAQWaWRCot10/nMuO4DxoTHMTcxa8pJJK0qRNEM9NNDG3PmTGJ+fRSgbRyPcwX69jHK9Ziz1yfFxCyAJQD+6ex0Pb97AztqanSKItlhkk0A3e90RJugvWNwQgsk0UT5LvjcZu+ZzIYJwNIlMf78VIZw9dQz9YwOodmvYLm2j1KKufh3hWBfdnvNVKZ5OCQnn3gUanN1AnzeQtiFg7nzNgFB0UHDO7XtsI2MO+fP0A/hDv1Ags46X8xk49opvaVdeJEYolpEPzO/Kr1dArvhZ8bL8YwfAHDI2FTPLd+VvrkkF+eanNxyhxmrBREOIRVxsQ2RUYLUBFiwuHADQAox4f9Y24Pt+HOzH9CqKKP9ccY3Y4KGwk/8T2HcQHwbXpG1RvKr4WnEgr0XbqFhMx/bVFn3eB0wUvwooEQDtxqxlc0kkH42p4lJhBnxfz0gdfve3A/wU47t+dnuHG8vDQoGKDRR3KmbwwWM7bUAyCmsrBCCsYjkfixC4qCSFSE5sh/ldlPMKfoQjsF2aEz4wpNjL4m8SVozReXjCVXG3a9chGO33k+6lZ1RcJRKPsA61m3UN/PmjsdJ84f/VXuE4fvxLAPPF++safF39L9zA70u1VRiHH+cJANYa8jEk9aPN1SDxqv7ka5bEDDSZjUjE06wB8PpiLCvpUdkNXUfPr3hZbVNfCWPwAWwfA+NcFPjK9gjgk1Sk5pAvSSP8we8/Px6XTWIb1S6tBT9+FvipvtA48LdLmhxKVjLwEyCrE9K+zyBCIr+r5+P76i/1s9YoryUQmK+pLbKhsl2yFTR1L66/Q4zD6X/7eJLmiu7PeMsfO33Wx6nkB6l//cSSs2GuSK3smj8v9brG38eF+HnGnv5nNPfUlyLkcZPz7aCekWbWEpbBOhM47SfV/P7Q/NOz0H6aPfBlmIJ7OfzOSWj4z6Y1QJ+LdobVSV4EoFmEkHOUvggJDH0Zh1NRUcKeN8BNjQHNG8igM7gT6Cbw2O9QLWwZZz2cDwgLLGLQzY70H04gqYzQwYZ1UDX3+xUp+XldW5khMUP0njpEG50mLYMeflYTTPeU8VTm1M+MHxj7QAM6lXZF3PhdLVqxP431tEe22OGxIX+wNenMQQjo/ZpgAsXpTPiLUcZRhkxgpBwZP3vFe/E6/M170BgKwKOzwWeXgXFFOQ4zWvyeGQI6fsHzqU0CHTVWYiX6Y8fX+HnfmeH3tBi0aP3F7090LRgZHjlXdAb9jJ02jsOMjFss/B5/xHQgkOr62xkCbvy6Hz8n8JhHSDUebD8dDxkQJUPkKMip0jPIOdD6kGEWWCvDq03Pvz9f01EbjoucWEpBaPzUl/7mqXnA35qnqjbMIIPHsuUIy+iwPdISY5QpA6K54wz8Yeae7ZJzrHGTMyZQVpuBMvx8Bs5Jvc8280eOisbVP7Li+tutI0sGBNWf5WTwO1qTykprs9TGp2fk58ROEeisa/IzZGLafGy5eSLwnq85x9/ZPAMlg01VzoTsnrUlOGsnG+bPWzdfXPbRZAescKlb67yrOYfGSiYAHUE6NWgAdH/fGNBjQYYcOqEcpufmjZ07Oj6CwaEQ6mUYmyhLx7UO/Pkf/ym+++y3FI/EYC6LVDJu1WfvP7hjQBCDSz6XnBEC0K1e1wDoLCUjujxCFrYAvdVyp1UuXXwJr7/zFubOnUAqG0Gl2ESzUkd5e8+KUNX3q3h07z7Wl9eNSUitODIlCUCTUc1gmsWjIpm4FYlioE8mF9mTz58vGpvR2tRu2DF1s0MsRMBgqOOSbpF4GK+//RZefvmyMbAZBw5k+g2sun7zNv7ir/7SWKuUY5gcncTO9jY2l1fRbbSMXWnrOJ3A6Pi4Bd/O9jnNNAIl0qDivCJT24LRbs+Aex4jZ5DAYkszc459fOXyS1aQ7LEdc3fyGwQh1jc3DIAiUMAj+bSaTmuWmqsRA6BZbGnm6BxGxscNSLh/6471BTVsyTwkm46AqBUKbDdRJ9u1XTeN7N/5g9/HD373Q5juBYGwvRY++dtP8Kf/8v9GOpTA+OAwJodGbb6TpWtFI4slY2KSGcdCfy9detlYl3/367/Fndu3MdznmNocB7Je33jjNcTTKWxsrZvWdTqbQYXH12MdAwX70lkDH/e2WcjOsQdZHHBiaBJpBmk8/06pgWTGHAqynsmOZ1EpngLiyRJG9Cz2VayWkUxn0TcwhD4eu+6xgF7agD/qn3LNXXn1ZZw6fhq1UhXLi8t4cOc+qvslO1IcDUcMrKTkC2UjGr0GllaWrGAhNUOpE53OpREN9xAJd5HNJJHf3caTxw+ZvUAynrRTAWQXmGzJ0JDNecoaUCeYuq4EVglOsvBaLpFzQHuHz9FBpi+NUCyKRDaJE6eO4+Lly2ZP7ty8g/t3H9g6IQCdjGcQjbgEG9cgGdB7hW1j6yHWxezJWcyemDGJB87VWrmGnY1dbCyuGwheKVRQLVBmhn2VQ7PTQjjaQzfSRW6oD2+8+yYuvnzRbAmBiW+//gZ/9q/+Avm9HUwNTeDCufMGpC0tLrp919ZUxOYrAejc4ACmjkzb/kLGLk8QpBMpm4uWxEHPChky+UW2qznHXR7Rb5hGPMGwbCITME3qJlHCNWPF9DJpjM9MYXp22gqcDWRzBrg+vHsP26vrpimdS2UMZF9eW0EukbGEAkESsrxp72ZOzuOtH32IV959C9ViBXfu3MHXX3xpWsxMDhSowVsqoy+bcycv2g1UWy30jQ3jpdeu4ur7b2H81BGQFUsG5u7aNhbvPsaT2/fRrdRNvoMADU9N0PZw7fHEBOchi8bR9l390VvGYu5LZhHtAIXVbSzcfYgbv/0GlZ19jA+OmsxMuVgxkJTSMnvFfSRzGbzz0Qf48Pd+il4EuHPjNuqlCrZXV/Hozj2UqJPM7xX2rSgcC0OeOn8WfUODdgpieX0Nu/t72NlnAcM2hnKDxhSfHp7AYG7A/maBMY4rT1aQ/byytWYscALQZKGziOJgdsAA6HgsYcnsYqGE/r5hRKMOHCPwzsSOnb4w7fcwsulkwPrqYnpyyvZinubgHFDAwX2bLF+dfOPeTab3Jtud3zMgcmxk3KQtmJiod5uooon0UB9+549+hStvXDTJjO3tkmm/by2tGTu9vLNvyYF4L452vWFrnveuNqrWvzq1w8QcbRRZ0ASgKQ1EEIj23ZEQuE+WEGaiNpVw2tzlfZvr3BO53t9++228/+4HxvS9ef02/u7Xf49kLImxkTFkE0y4dVGsFEyTfGnpmTGhI4kQ8vs7xqZttKllD0seUO+aPluxWLWikOzfcDyC5EDKbJEdH4/HLclU2N61Ir5cA8ODI4jR96e9SSZQrtexXy5heu4oXnvzDbNztB/XvrqG69/eME19snaL+3k0qhUkE3FMjI3YiQ+eHHGSYkywOfB0v1AwezY8MGzSLVzDJt9SqSJfdBrMidThKQLOEV4nk85iYngSc1NzyKSylszcLeyaxE091MGF11/G3LlT6CTDpv+8vrtlew+B8LkjR8xGEIC+e/0rPH14H1srK6jm9xFqNZFLpA0U5z7vTsewxmnX7HgUlO8w2BnpWNyYUg50SCCVHTBgf+roLGaOzSI7OoByq4jVnRUUGyV0wk10wy1LsjGeSaXiwYlGB4JwD3KARsj2EDKbFZATgObfnBfODycw3QN1vUVAkQ/FcdbJVI6P4gPuv5LWUiykeFFAh4BLrj1eh3slX+O96U9wHflApf7m512s7AAYxSCKfZ2P6wpvcS+Rr8dTY0y6MiFssWLLEWZilFIJfF0D0dquZhL9WbEarT+4VwYgm2ItP15WTZ0XAaKD5+z0vtcnArzoK7h42fnbPnDn4wEqAs97K24XSMPv0P7wx8U0EdvP+WMJVfZJ6BDg9GNPtkPxnGInxSh+/9OvdfGdiyl1T8VBGkfJPSqmV6zH/tF19ewGDrKwJrXsE06jWgANn4PzgN/ha5oPfE7dk++pvgjnsA88CSj0Y0t+XjGtYnfOf9cu93zCJQR28ZSIXte11F+6Fu/lzxXFUGq7EUACWUNhID7AKryF1zgE/ByWovVCRqTiNo3fAWYRyJ4q9lRcpj2J32OfaS0I6PYxEnfq8vua2gLR+RyspSFgXskHMZ99QNjUdoOTAsJkBJZqvvrvs838pxhZc1BtEwCo+NaP3QU8q591AlnjweuqWLPm44s4iQBDxds+ViScjNdTkk0JJX5OmJ3mnXAj3Zff06l5akC7kwPutJaure8KrNUc9a/JzwqjUp/6c84lGd0PY0L1Ea91UIehL3twQsR/X5iK7IYwnBdtHPEX4V/+/NaaYL8IENdeImxEOI/GR/ZL9kXX0/zj9/1+snUWcwk44Vk+Jqm1ZPYyWGeG2QXyRvxOPO6wG80jtdF/Jl3b/57WuBVfPkgWHkr9ao0mEk6zWePDNSL7TX/MTpJ5ADTtvfVLUISQz8v1RADa4kYjOzSNsGbrXBIcAnz4or9ItDnrwX1wTB0nMJI31ucEpIoF7QOlfBgZSjkFAonUGVpA6ih/wQrw8yecgCGBoDJwWmRazAKtXwQbef8D48yNKOSMFo8p+kZCm6HAQBp6TXYZdBlbH5QT6KbJoIWoYgfOcazavQQiC+RXH/E77EddV4tThk8bPT8vMDmZOiyix9dlXHkNAzzhNLzlIEi3hYuKzyhwU8+ojV1aPwJN5ZAJgNT483WNlyay+tr6u/d9ZoLvLGg+uT6TZnFQZPCAxeyOyNGQuHs7NnC14oO8LgtsTgNZNgFzwc15twAFpAqYZ9toAGWA1HZtDjoKos1HfcXXeX9+jtfk67wm+5POkxw5fo/35wLXRq126P+8pwy6NhD+nwuZn2H7eJxRjgvvK9BcmW8CPr5Dp3Wm/qRkgebPiwZYG6wcVDlSMrBaF/wt46vx15hrA5Zzpg2A39Ea9RMOL9oBgcKar341XPWNdPp828OAxtZL49Bg+k4ap5SzZS576NsXzTsz4qHDStZspz8/DTjvuSIGrnp4oBXKvwPHke1wBTLjiMeoBZ0FugmEoyxQNYxeeACD49RXHsT41BhIUivt1YxNNJhIIl7v4d6167j2yWd4cP0WMtSb7c9huG8AT54+tLlF5phpOzOIoQYimU69rhUeCzHYSibsyCUZSNThZZBz5fIV/OhnP8bk8SMG6BX29q2o3c7yBsr5EiKdHlYXV7CzuWMs1b3tHZtbVnk4mzGgjgzeI2fmrdjbsdk5Azry2zumo7zw5CmWV58bm5jOQq4v647uBKwosioZuP/wxx9bUEv2JLOxBKC5Tm7cuoPvblzHfqVizGQeVSaTkozb9eUVdKoMQFPoRiIYGBzE62+9iZMnT4KMHLJF7969e7DWtnc2LSDN5TJ25kprh0zRRC6D8xcv4OTJ4yZjQCCRgenG1iY+/+pzA0dMtmNlxWROWDSKrJnqfsXsCZmIBPtZsO/V11/D2NSUrYXvvvoW33zxpQFjqZgrbEUmo8k7ZFP2nXKragXY/tN/8o8xeWESqAI7m0VjV9/67iY++7tPDAQbzvVjODdggEN+v2QAENloZHOePnsKP/vZz3DpwmUk4gmsPV/GX/z5n+P2d7cC2Y+SgZETE2Mm50CmG+cItY3jmSQiqQjCsTCS0ZiBH48fPsHe1jbKpQpilOHI9Js0Bh0dMp15soRBOfV4qYlMcMfsKFmLkYixy5stBstxDI6OYXB4BC0WOQtFTNKiF+pham4a733wLmZn5tCt9rD4eAmP7j3AyrMlxHoRy6rTpnG+TR6ZtCJnm/ltPFx4gK38FqaPzuDs+TPIDWTR6lHOIW1z4taN69h4vmJSBix61mzUEQk5XUUyqnmMeGdr247l8zWygBKIIRlNoa9vwABKs0mxqLGHKeVBhj+1bMmm3FzbxJeff4VasYJ0Mod0LIVEPG2yNyxs2erUUa0VUawVEU2HkRvJ4dzls+gSMEPHNGg3VzaxseTWWKgdQjSUNB1xx/6MohtqAVEWcDxiADQBcCZwKCGyu7ODf/nP/xiLj59iYmQcR2dnkU5lDXBiYUkC6GRSr22sY7eYx+nz53Dl6isG6jx/toRr33xjWsljLFAYjmN3exM5Fk9kAbkWi4am7GTD6tYqhjKDFmQQWOa65V6TJ7OSrGT6ETzSHw4ZG5rBQX9f1hJDxb09k84YHRg2ZiWzD5ub2yb7kEqnMTIyZKwuBvQjR6Zw4qUL+PEvf47Jo3NYefzM5u6zR0+QiaWwuvjcAFyyRIeHRlGsVVDrtE2b9tSFc3jr4w9w9OIJxNNR1ParWH2yhMc37lgRxXalgV69bTrlG+tb2NjeMlYtWds8NUFN9rNXL+HdX/0YQxMjNu+6tSYae2U8u/sQj67fxfbSOobT/aaTSd2OUqWMSrN+oEP93k8/xuSZY9gp7GB7cwvdetMkabaWV1He2bX/U5+Ycj0EgDMDfZiaPYJOJIS17U00em3UOzXrD57oIGN8IN2HmdFJA/4prUH9adO4btWwubeFzfwu2tEucpbMSmNkkCBxCu16106qoEEN2Aj6KP2QoD7wOHZ2tg2cy+/vGdhK8I91BAhqToyN2fgSfGbSjsXwuI/QzvMf17oBWbGwnUYp7O0Y4Mx9nbIcLNhoPna4Y/8i2SSuvHkVb33wnrG9796+g831dZS397G3voXKbhGotdGuMFGUQJNJMNaXaLqq6ARumOhkwkAgDvc2FmdMp1Poz/Wj2Wxgd5f7ShnZRNr0WDl/90sFaxvbHQqH8dFHH+GVl6+azMKN727hu2vXTU6qL9uHdIzAYNQ0iFu9Jp49e4rd/DaYMSQATYkrK0aKjtUHyGT73BrIl+w3tV9jyThm52fRDjkwx2xOre4KxO7s2ro4MnXE1pHtv/TL6XOEwvjwRz/G62++YeAwbdHis+f47NNP8eWnv0WzUbNkbLjXRTqZMKY7+5g6zUwQ8u+JiUm7J5OdfJ0SLgSgmRCgxjhBacoAUB6KyS2C+1a0t1IzcgaTe9l0H86dPG/SJPn9ggHrvVgE7RhsX7HNt/AAACAASURBVJ+Yn0NiKItiq4pChYVpIwZwSut8d2sN+1ur2Fh5jq21ddT2S9QWQCYaRzLqNNGZnDSflwQY2/0j1qdMnLEAJ4sIOuAvhlzfEIbHx61I6vjMJDIj/ai0Syi3StivF1FpFtEJ0V/jXmP5TtRbJSs8yL5lrMO9wyUqnFyBi8kcuMi/6WMoFrD3ek5mjn/Tl5J+KU+1cQ/i2PF9rgnfz5QfyPsp3hPYIx9YcY5AAX7f2kngLiDQ2Okw9k/DnQzVtegz2h51AC66dWZ+c8/1KX8IPAcvWizjx8Hy3/k9W1sEmgPAgT6WxRlMZATvcw3JD6a0l374PcXLwgMEfLHwqWI9xQ8WjwV9Zsx7j2Hnx352r54bF15fGITiGQFa6n/FWIql2X755LyuMAUBmAIBBZgId/DHi4lq9ZP0on0cQJrKKpaoa+t+BKAVvyi2MyCTPgSLEUacVrbZh0CjWvEY76N4RiAf28KxEsOTDH8+r+aonkkxm/qCeIXmnZvrTgPdbBVr/QSgleJYtoHtVtyrOSrgSTGQf8JV80/Yh8V0wboS+CswV5+1+CSIvUVMlO6vrfuo6z++x3sq3tO4av6r3byuYm/+rTWptefHmVrTHDPhFJrLwlBCvWD/CiR12DZhJ/Q7NFY6I+DH6v5c5r3Ud3wu/e0D0JaYCNa4jUnYYRk++OySXy5ZpvhaUhqaIwJ8+Vz8rvpKQKlAQn5eSQ6NL98TUVHfUxuFH+jevL/J7wXJH74uyQ/bY6lJX6scJDcMXzFy2/dPQfsxPe8t+ycgV6Q2YX5qq+yPbI7tn4F0jdYyJXJ0Cp2v2SnAAH+RHWG71K9qt+YlE9k+6U1gruwgfQ/ZNfXPi/govy98ht/T86mekeyj+oHXY5uELfFv2Q7G6FpLuo+PGapoyAFeQQ21ACDWb38tG4YR6HvLDsp2yQ7y/8Iahe/p3sQKlEBVYuJwPDq2o5Okq75PUhLRam+5eSzMJZdmjNVnvpolcYOTO6H/6b/9xz0xEDUxRf/2gRltOJqcurAE0mWwZHhefEgZaS0632D4Hedv2i8CZzK6WmDqCC14GWPfQNqGfcCW/T5NXobdB4p5D7tvx22MpIyrTb6R1T2I5PM6yvJp4GRU/OfURuxPEGYMNDH8bI0AcxoAGWF+TzpXapMywprkaj8nAa9HwJV9zr95f7F4telaNejAKJlBqVZd5jZwkrT49Bwy6nz90Fk6zJzIaPiOkMbLN2xqLyUxNM4yXtpkeS2B8cxQy2j7/Seny2dAGxBXc5k5/shQW5tizihrI6FjIUMvI6C5zu/LSMiBPQD2A4F/fkaLnNeVwVfmVW2Vc+MbUDcehyxijZFzyN2c0jOrbXoe51h37Qirn63XpkKGGdtihaMC5+z7a9g5q3R0eQ+OgZ/5lLGUcZTBl03Qc8m50BzWPbQ+tLkdrCvT5ztkZWuMtIFrrmgzU9v5rD6LwOZ2wBRR0KBrmAMcDYp9NF3wofE7dOSk6+yYFb7TqXtbvwQnIQTCO9DaORh2LbJsrEgVHWA6ekFGMySGPgOeOMKROGKRLCLhNNotCvcnEEsMIDMwjWzfMEapxzo3jWTKAdDhVgvZUAy9/Tr217fw5OZdfP73/w614j760imMj4y4ol3lfStMYxnsVBLheMwdeU3EMDYzhaMnThposlPYR6fdxc3vbhqbl8ysV169gtMvn8fw6DBiiBirmIW8dlY3jbnE/1NXkzIcz5eWLIClpAbnMvu60mvgjY/ew+/9we9jYjSHUApoFYCH9x5hYeGJsW9v3LjhiqChZ0k9czZYTM3WZhfzJ44bGPXk4SNEeyFkU1ljbtcI3pAxHYsZQ5lMEh61JgC9srBo+r3UPy/X6iax8NIrVzAyNor83r4BRWSZsU9ozyjlQcdpeKDf5BtYXIrzjkxRgvPULL106QKOH5vD2NgYoukE1leW8fef/Ftcv3nDAgJ+f5PMzkgUkyNjiPQcG4mjzKPYr7/5JmaPH8PE5JRtwA/vPMAXn39ubEg+V4vV07sdY0CSMdqjHEa5gLOXz+Mnv/ypyW8UimU8fvrEpDR217ex/nwF+bVtJMNRA1oISNWqDQOgS7WqAVPv/fB9vPfee+4Idv+AgeS3b93Cp598aoAIgSVqe6ayKWMTUi6AhbBGJ0cxPTuD6aNTTu+Y7OedHdy9ccekEFhskGM2PjBm8iXJWBDoBs+9Y8UMi06KwhheHTRadRT2CXDRoYmjf2AIc8fmkcikTMO12WsjlUvgtbdfx5XXrxizr1EAtlf2THf8+dNn6NRaBlqQAUrbRYAmlAyj2W1heWsZpWYZZy+dwatvvIqRyUGUWiUkk1EDKjdWVvHw1l3TlV1+tmgsPdPXTSYxMzNrWfeV56uokFkYZZGmFBiAUGKBdowFN/gs7CuCYI1u05I21IAeH580gJ4SHKX9MnLJHPoyfQj13HFy7iPsg3Cka8USm706IukI5k7MokPAL2DE1QtVVPZrpoHba9N2MAHMwKRlOunRRAjJbNoKBL77/js4Mn/UNN9DvbCBg7/+67/BrW+vI4oIZqamkEn3mxwEi6iRxUh2YKlSQd/wAN754D2888H7tp4IQN/45lssPH6CVrlqRfZqQcEigi3UwA5Ho7YmqBlMe8i1Mtg/YLXfuPYpoeIkAOoG4Na6TDw4UITH7q1wc7eFwXQfpiam7EQEZX2MXZsvWiKiL522hAfBoezQAJJD/bj65uu4cOGSjcEXn/0Wt7+7YeApmcfUVHYsvywa3TZKjTraYeDkpfP43T/6fRy7fArReBTVQgnLT5/h8c37WH6ygA7lVVo9hDs9k25YWV+z/hmdnDBmLZMM8xfP4id/9Ds4duYY+CgrC0sorO+hvLWLtQfPsHDvMZK9KDLU8Y8nbQ4XamVU23XEs1l88POP0T8zhr2Kez7K5ETaXdP+LWxu2mkSai3zpADHh4xzJrzaPIYYi2Jsdgqzp+ZMk/7ud7fxfHERuXAG89OzGMgOGIuUkgVEI4v1KlZ21pGvFE0D+8ixWUzOzmDmyBxi0SS2Vjaw9mwNoUYPY33DGEwPoNvsGCBqclnRkBWmW99bNwmgTqiH8YlRHJubtbGmndjP503TnIGhfAoGDQThKLPEYp78HIFszmeCTKgHAVAUaHLuR3oYn53CzPxRO3Gztrxi6zDaDaFVbqC8XUC9WEao2TN9/nTW2Y9Gq4nd3bzT/Q8k7LjHcG1Y4jOVNj1mFlzlHmya5JWKC96NyNBBgxrNDVdUOpFMGgB9/uwFREMRA59vfHeTqg1IJVLGTjaADy1LFtebFSu+WiyxgN+2yaJk+jL23AThS+Uy9vdLJt3DJA2feqB/ANNzR+xkDU8FUMrDivnt7BjrPZvOYmr6iLWHpxy4vprNFoZHxvCL3/09HD91En1DKYCmtQdsLefxr//yL/Hlbz8z2RueBhnIUqbL1UNg7QMy8Tke09MzVij3CTWwSyUDd4f7h20fcEBzxf4dmaP96djcd6CWO/nFecWk7vkzF5BMZJ3edzaNWqtpRQdnTsxh5vRx5EaH0Qi3kS8VzI5VSvvY2ly3Nbrw+D6SkQ4SIVjB3MLWls137leU4GDSlza33WqCVjEeoqSL873NryNLVMBYL4x4MoUBFmacO4KpuRljQNe6FTRDDTTQRL1TQb1RQZ16YTxGHiWzumYAMxOg5rcFRUGZcHGBvvM1FZ8SgJafyHYQ4BNRhP1GX5L/p8ST1oCC8hfZawaYNB1o+yIwK/9Yfic/I7ahYisDqTg6VnPI+YuKV0mkEQlIJBn7PDeN4Ai93TcgSDBMVUwl/1q+M68v5jaRe/rNYhaXKu55feDFxZ5kiTtwy4+f5T8LYGt3XPwon1jxCX0VF+8eFvnygSX53C3WFQjGR8+vuFxAlgAQxcGKt/g9AXoaU/WB2sdr+vf18Qe+TqYev8M+kWSnDyQLNOSJUbGU1V4XVzsgV59TXOAKWccsHhBAJaau2sPrqN6T4ipeS6C3zdmoA0iFPSj+0NjqhCnXmj0PZQeDooZ8Dl2fyXaRhPRdjZWuqTiJ1xEgJTzHx30UexpuEkjWCHth+9Wf+py+K6KbWPw2FmGnh+3H6vw8X+NvXU94k8BnxWs+PuED8JqzTrbIxX/qd8VyhnsEfi2vw3nGtikZImDT5ptXB0jrT7GxP6deHB8f09Ba0vxhe3yCFd/3sSvhMD5pkN+ljWL/+IkszR+tIfYFv8d+9cmlfF/YFF/n3/7Y+uOt9gnT4nf5t+ydAbJBDSW2S1iAxkrAr/C1F/EdjaFsisaS9xGO4M9Vvq8+1PNZIbyg9hzbqz5h/yhZJFyL3+feKbvmxs/ZTa152RjZE9/WCiAXXiVbw88I/2Ab1HbhOD6+oPdl4wTSCsBmvOEn4Pznt73BA5vtvk2XQPWxzwMbRN8o2F/VPr/t/j7INr84V92+4TAwzRMfl7JEb5v1k1yC1tkMB6ZTgsO3zZlkwkhyTDgZhllzjPnQ//o//Jc9gXEyZmLi8oL+BnqwQwZ/8AEMlAgyTJpIfN3/cYbaaSj5C8UHnXyAS5uHDKHfUZosbJeMpDpVE0EZJE2EF68t8FQbnP4viQRbCE238XY8gFIGTpua8xbchGMf8EeLXYv8ReN04HwdZCRdsQItOi0aLiDJRrA9up6Yx7qnMtn/3kINgF1dzwftNQa8JgENPqcAdGUp5aDwe9oMNMnlSAkgfdHoqr/lIPgbwPf6jsYwdnhUSgbMujVIGnBCyyi/uNB4X2Zc3DgH0hsdtwm3ms5YafPWBk7mhP52G3agGRfIQmjR8D0/ENMc0ULWs2vhyRhpg9CGKuMoB1XrQP/nY8pB0Qakea/1qP6QoyODbga+XDnIaGodOwfAOS1kxflO4+E80YbsHBxe2xjVwbri53wj7ju12sg1lzX39X8ZaraD89M3gjLAcpbYT76B9vtHiQJ/UzVQOJD74ByVk+I7UW6DdMceKcEh58PfMKQVLGYD33NAkgO6tQnUAi1hzVuOtzZxt/xVBJOAdMy0Sm2dBIEFwSACXdFYEtEIj6Ck0Wkzb5hELD6AwbF5RONZTM9N4/TpeVDNo1qsI9LsIFxrIVRpYWdpFVuLy7j1zXfIk8nX7SCby5jxZxVgBsQEnvqHBpHt70Mz3MPA2AjOvXQJ86dOW1BJ5hNZY5Q7+Pab70wOYHJyHNnBHHIDDkwjUFoulLG3tYtQG8Y2GxkcsmxlsVAwIKdadUE/51cz2sXv/6M/wk//4H23M0aAynYP177+2th0ZEwurzx32noNx4Sol6vIU1O51UYsOK6zt7ON7e0tDGYGMEMAl3qNXSA3NIBYJoXzFy8au5ws7FK+iMLmDorbu8ZmYwKN/T46MW5O4qMnTwzUGJ+cwNSRGQPLHj58YO3py2VcIcVkysaaQTdiIZw4cQIXz5/DiZPzBjaQzbq4sohvr1/Hs5VFm0dMLty9ccv0duen5tCXpBZ32go8nTxzGm++9Y475dDfb6zve7fv4Ivffm5attSCpq4ygXgyj8cnJhCnNm+rjlPnTuPdD98zUIxM2OvXr+P2zVs2Pj3qs3L+NlrG3CKTjwEPj0JbgalY1Ip0ffDBBzZv2cc7W7u2uT959OjAqVpZWzNHdGBkyJhoBHimZqdw8swpjE6N2BwgQMKk6+LjZ/j8N5/it598ZuzRkdygAU2pWMp0wDkuXB9buzsGyKTjrk8JBnRDXetTJgC47oaGRnD5ZSYGxrG5u4W9UgGjM6P45X/4C8wcY7KFEwbYXmrg6d2HWHz0BOE2LBinBAj1t1toI5qOG6N4p7iLUrOEMy+dxbsfvI2xmTEU25QiqaJZriLU7GB9aRUPbt7Gvet3bKwI2nCdjI6O2/js5x2j3YCoVMqAwBqdLJ4sSbtivMaWiUYMUKdGG+dDNJ4whiklDqglOzwwZLrktCPGpqB2MotBGbu0id3iDjrhDmLpKJJpF8ybfal1EemGLYFBKeF40iVzuK+zOCWBQgKqZF6fOn8aP/johwYO7+3kce/ePUsQbK2uIxaJoT+XQxdR02YnoGvMS4KD6OHspfP4yS9+jrOXLtg8IXv7zq1buP3NDWwvrxnjl/rE1FQnwDk5M20A3sb2hrEh22hjfHjM7DdBIp3oiUZijglcqVlhnmZQ8Jbi3wRHaPdyEce8HSP7vdE1H5HsbxaUJOMxniRzJ2yAV2aw35JmPGlCqQ3aCs47gr48TUGpFGrrEryldEaLAVinhWOnT+IXf/h7OH7hJJLpOJrlOp4vPMPNL67h8d2HCLe7xiImAFYtl7GxtWXgOqVDRsbHzE5OzR/B5ffexNFTJ5CIJFAgU3tjD3urG9h6umJ60ASyqc1s+3i3g0qrgUq3gWg6jbc+fh/JsX4k+9LIpXNWnJMM862VNWwuLltRxiZlfChR026j0qij1m2iFeoZy/OVt1619hNM/fI3n+OLT36LRqGCkb5B9CdzduKARU8JpvK+6/vbxpoenZ3GpVcu49TZMxifnUUylsLSo2d4eOM+GrsVjKaHkItlUCtUTIrBAI1eC1v5baztrmOvsoduNITJmUmcPX3S9n7TuM5T795pZzMQp6QEn5snTAj+srCnyRvl9yxpSLvQqnLBdu10A2U4mBjrRnomcUI709/XZ3aL/dsolrGy8NyKBlLyxE7ExCMmmcGfbQL3hYIjQMRTjjhBVj0LgyaSVnx0sL/fgky2eZfFUmMELt2eSzYeT3xZgdVMBleuXMGlS5ctCUV5i4f3HxnzlhI9aUo+pFLY299BrVmzOVlv1axQa6VeNDkc2moWnr148aLtsSwOy/XP0zqdTte+z35JpZJmL6htziKblKqh/jJPx1A+hFImZP7SXlJSijJG7777Pi5cuohUf8Y+42p5hPH40SP86Z/8icnqDPazYLE7PbO/l7faAgTAmRQ4wroCgwNYXX9u7P5eu2eFFgl6V0uueHk0EbAw41FjQ1ts0nNSXdxH+vsHMTU5i76+frPXXBclBobRMAYmxjF35rjNtXa4a0UmmSRrN+tYWV7CtS++wuMHtxHp1pGOR1ySpVB0hUOpE99sWwKFc4Pzif1u/mzYScOYH9Vhsb1AY7IDpgKQSmdsbcyfPmEFRsmAJgDdCrfRjVCLtWHFGQ3M67VAEX8GtWJ8ktDDuUAAmkx5+ZY8yPq9+KITFBHPOA1g+r60U+w3O+WVcifofIKJ7/vxOxZ3dhyRwyequP51xRXlc4rkpQD+ALQlrE9wrHt4epj7BL8nNqZ8TwOfA2KUJPY4N/SMfmwZ4oYc/AjQVKxi66fjZEsEKPE9PgOBb8UufC61RXEUfS0/BucewOcV6CEgyp0KYgzlGLgCtnzyBq/fbjgCj+IhxTqKb9l2tlf9/SKuoHhGbdL7whD0f4F+LwIyKlIpLEH3EaDsg2diavrXFCgmdjP7z+xawGoUqKP4W2CO6RMFEpJqmxGnGtUDSQn1mT++inM037Npd0JJY0W7rPXF32n6OEENHPddJ5Woe7pTm4d1lRR3+/0hoFBj7APqoYj7vvpf2ICbS459qT4UjiFswX9fc8iPhTU/Nff8uMwlN9yzKDYX0Uz35G8R2IRB6Hsaj3TSEfz4IwKmMI9DDCJmQLvic613xaLCu3RtxbgaP80p2Q/hKLyvGPDCgLSG+RklReQ7KoGh32JG6/4ax4M1SI13T9dccbo/H1gEUokJv//0DBp7w8SC2FfjJtuh9av+UDLLAbxBLSpPo5jXkh3UfNac1RwT3iV7oHUmUJd+Ke0jtfp5LfWJklVsm/BLXkNyHgRBRRJ013Zgt+Yar8//v4iZqH3qW/WL5p9by4cEV4fBODUJH9jV8/nPpfc1j23ehF1yTc/r4xz+eqU0omynxlX39rE/P0mmtmrcBOrrufVMDutyklDCzLSfufFogEVOLY0aSAqptlgsONkg20AAmoQWzjeOBX1621v+t3/6X5sGtIwDf2vT9QHlQ4PlwEEf8FEH+BuuOkMLS6CwFh8fUpuyb/T4uhY6/9ZxDd1Pk0UD6U9yGR4foDNnxBtIGUp/4vM+fAY/86AihMzwaMC0kfr9wszjgTMRgFH+hqv2yuCp3eofAmDKgpjjzcJNgcbXQdDqFVZQRot95x9d0EI/GBsGg0GGje0/cPo8ur0PQPvjJePgb8YCJn2jqo2Ri18bjwyHgFqNrQyrFp7am+tzGUct/MN+ESPAzTV/vLVA+BoBaDemDghQtWbus/ye2Jr8js3P8PcZuNJ6033VTrZHALY5SjxWFRyB8/tVR3vk8PB77A8ZRI6n/lYCg+1V33GBq5/VB2qr5pH6VCCxnELbCIMq0DI2h5uQe06CeTIevqEhUOLGxjlCmh98TWvk0CkNCpt42Tdem5/zAXg5Zv5GTaMjQFoGVvfTJqHn9ftQ9oZt99ezNlttzgKs+V1/k6AjaGvc+RYHP3JAyQRy33GJHjlwbKvWFd8XAO2PgZxjm8MHVaDdKQAeubONqOfWdbFMdnISoXAM6EWBMFmXSZPjSKSG0Dc0h1g8i+Mn53H27DFXGKrUMb3n0vYe2nsVbCwuk6KF5adPsfxswfSHyX6yvui2DQys1ivGrh0YHUaqP2dH1N947x3TmoylIyjuN42RvLeZx9/+za+Nocsjq7NHj7iTEdEYCruUmlhHs97CQKYP0xPTuPLSyxgeHLLnef5sEUtLi6jWyjani/Uy/qP//B/hhz/7CI1Gx4onMVBfWHKatGRJVqpl9A8MGFhB2H1jdQ2P7z9AKb+P0v4+8V+Ui/umAZtKJE3Kg6fO2wiZZiYD4Hc//AChcMSYwUuPn2FjaRnbK+voNTqgA86xpkYnWSd37z9ALxo23dTjJ6hvncHO3m6gNRY1MJJMtRbZsZYRz1hW/MjMlEmbcG2Vq2XsFfOm1ZobzGFkbMxA7mtffoVnjxYwlO0zCZSRoWFjyLFI4tkz50GJjWw2Z3UBCFY8vHffQBWXKGhYMTjON2po87M8wj00NoSXrlw5OObE49MrSyvGEGcS1Cj4rQ4igVNEAIIgjYGesRhOnj6FDz/80PYNgkhPniwY80zFb7lOCBgRgCfIwj5lX5EBfXT+qIG4LGRIxhP32kqxYgD0//cXf236u8PZAdTLFZNT4Fom4E+2IuccC5eNjU5ifn4eYcoE1MoHBR73CyXTTX7lymuYmDlix+P3qvu49OpF/Oo//jkwHJieNWD7WQMPb97F00dPmZYx1j0BeCumVa+gHWkjlomg0qui0anhzOVz+PgnH2L27AwwyPXSNvCwVihj6/kqnj14gtvXbhojmgAkQTWuX0uGEZCsVq2ImR3XI6hYqdiaZcLFAV9u76g3agZqmSxAKoluhzrlYQOg+7Is7EU9Sud0JmNO0iPEfaPdwNr2qhUVrKCE0cFRA5F5LL66XzMAOhVNGIWPIB0ZyrZe6u6Idps+QbdjANLs0TmcOH3KApXV56smz9IoV614DvuHQEN/3yDSGQfKsZ8pi3Hl9av4+Oc/NQY12dx7O3u4ff0GvvviGgrrW4gjaicK9rZ2DNwdHB5AoVzCfrWISCxikiVHjx51znq9gc3NTWNMsw94X2rJso1Jk+jg+YkQKuUiKmWCxV3TNOb6iIbiBiCGezxN0kW9Ru34FmiYCVomsxkrktYNmJkcCyY6ZsYnLXHDRBgTKsVyyYDvXjxqAFmyrw8nzp3ABz/6wGRHeq2eAfO3rl3H43sPjCHO4m+DuT7rW7Z56flzAyhpG4ZHRjAwMYzp08cxNu2kC6KIorRdwOqjZ9hb3kR9v4R2sW4Asp0USkTRCvdA8RsymV//wXsYn5/B1LEjpoHP4o1k3jORsrawjNVnz4ztSyAuFonaCYBys45Kp24FCV//4G2cuHwWuVwWX3/6Bf7s//lXeP5wAX3xDAZSLETIgoEpSzA0Q23sVkuI5lI4ffE8rr79Gk6eP4vcUL/N6fWFLSzdW0Bls4R4K4x0N4F2tWlzjvauUN7H8tYqnm+toFDfR6IviaPzczhz5oxpvpP9zH6mFBOT2mTdElDnusgN9JtkQzKVQrFSNHtC5uZA36BJjHCPpfY4T1fwH4u7cm9iQnRu5oiNQ7jbM/kb1hWgRvLo4Ih9h4JRlIjg6YN6tWEgIBM9BPa6TC4ywApTlscdRScTmklCrk/KCe3XKzb+lKkh25DVDmj7uF4mJiYwNzNrn114tGBSIExo8LnSyQx4fJd1DFhwMJ6MG1OY+ygZ4gSTR8dG8Id/+Ie4+vpVS+B89dVXuHXjJh7cvWeJ53gkhrkjsw5YTfLkURulZsXWEefH7PE5O9lihRprNWyub2F9ZR3PF59bVV4GwywC+sOPP7QkKPFarpVr1762MeHz8rlpX9h31JfuNJ1POzo8gqHRQdMQX9/YsL7jXkgtaPad1RgJeEB8LiahmGiiHec+RMmHyalpTE5OW+KNRUCz2T6Eogl02d/ZLCaOzeL05RMGDD9aeIZWu24JJJ4OuvntNTxffIpGaRfRUNcVouV6pdZypwuKbTE45d5BbXTa1b50xqSEVDDZ4jXWkeDJsXDU5CA6oZAlSufPnjIN/Va4hXq4gVavjnaoZRIcJI0QaGu2aojGSGGjD60j6441SqBNgInFd2F3UlV+q0nbEIgLO79Rp/+4J3CfsMLOwakV+eGKDfwYkgCwYlkBDr4+q/xygSHyHbl/c146KZGQ9YviShEhRF4x/5gzm6fuQKbhodyCJEAU+x4AR4E0iNvrDk9pyrfdLzlJDunpyo+nnyNASnGXgAnXd4dF49iuirSYg/hZ7RCzXRrQioNfjOVI1VA8JN9cMSP/LyKW/HthDIrJFdvIwVd8oDiTe6Ifb/mvGwCYdBKVmhd6X3GUzZGA3cl76fn8uNaYoAfMX5dspkSdkhB6dl6H/e3mhOtHAcm8rsWNTUcCUp/7MaEPumoOxKMudjmM8hkHpwAAIABJREFUfxyJ5iCODchrSr6IG6jnq9cbB6RAxV+Ktf2EjT7vrwWL5yKH9cMU5wk89dcJn1mvK9bi8wsPEj6iWPiwPx2TXOtIuI2AMPWJQDeNkeJCvq/v82+d7teciNLuHLA3xdp3SSHhMhbjB5iM/1nFqOob/7fGj5/3+0FzSa8JZ+B3hQ9ozPl/MXrZbvWJ5p4A8wPMJyDtvRjPC0AUiOyPQzKV+B6W52MxSgbw87y3n5ji8/GfgEetQ31ffcP/C/iWzWN/6mS0j5cIgxQOp7Wndmvt87kZq3AftOLDgTKAMCh+z2yrp60sLIffE2DtMMlQkHhzJFnhPGqD/+x8305IppxsqsB9f73wvgLg1e/qK9kWPY/2J93rELshf9glbvz3ZJdlq2yddwNcK7BR/j3VD7wP2yT8R+OvtSxwWv3rY70+AO3Pd/cMTYvpefpM2KVjogEEoCU5xftQA5rxI9nSfL1SKrv5/L/89/+kJxFtAZ8aSN7EBxwPNu8D1p9jIetHRs//nIww3xPSr45g5wpc0oLl53ygTNf3Ny4tXoGGtkEHWTgZUR/A0qLQ5zRJtHgMODL94EO9FPoztpkFjo2eUZNJ9+bRZd/R0WTks/qbmCadv6FoA5Ix1YRjW3wmtQyPxkeOgxiy2gAN9O0eVuvldblYZbTt/Y5jBbuNMGGZd/e6+ycAUs/nv85nUlENfk5HZ/zx8r8n46/nk3Mgg2kOQPqwfTI4rt+cw6X54RtNfl+brCpCc6E4A+ccGjJO+BnpLuvzh7pw7hpMAMjx8+exM06HYLUMmD6rTJucRG2guo82MH9NiCXhG1QydbVh8Lc/3+WQCSCVodAmxr4mAO3PM81x9p8ZvEBTSAZTRp6Ojxtrt7mYM+Ed1/CNkQyV3pfDxte1GWpe8zNqJ9vH/hcwrLXhf0bZcN/x0zwwQxZzDrG+K6eFfcLvirUtYyvjL222SNgxNjT3DvvKAejM4ilbz3brnmojmXl8NgHQPvhvfUk9cerYdYNior0g6991JyiMqRJlsRzeiycq4oiEqR3bh1RyBLnBWWSyIzh95iTOnJy0YL6Sr6G2t4+tZ8t4cP0Ows0Ojo5Pmc7ijevfOoYX9YwD/XIG7SzARNbZ0MQY5k4ex+vvvo2rb72BVC6CaAbYWmeBmrbp7W6uruHO9dsBQN9CPr9rIPn21i4Wny4aEHf54kt46eJLxv7KZlIGjhGAJqOZRfw2NtawtrmGvtEBvPne27a5kA1jDloqYX9TBmPiCJndp51OV6Np4MP62prpu17/5hpq+QJ6jZaxHilxMDQwbIWTciODSA/0mU7shz/5EYaGR+y5716/ia8/+xxP7z9Ep9RAOpLFyNCIgUoEsx4/XUC+VDQJkqMnjluBREoYsH2JRNzAYYJplC4hwNuoVZAIRzE40GeM2xVqPbMwUSpm9z994QzOXDhvtvLBvfu48dW3BjDl4mnMHztq0hqZVNI0hKnbSR+QQM7m5pYVC8xkcgZeGthJFiSLN7J4aywCgtAsAJjJZa1AHL9vp3ACvVDOLwN+WKAmEjcH0MCiQuGAuZTO5IylJ61Kgq3a7zifqf1MFjifjeAzQaRsLm2su/kT85iem0Es4Qr0mf1vd7D07Bm++PQL1PIlDGUHTBucYBCBHwPzSkXs5AtWWOvNN94xLVMyzp4uPsH6+qppQxN4LxUqOHv2IgZHR02Hutys4I0P38SHP30LPAzAn93FJgqbRSw+fGrsSALQ3WYXDRZwq1WwV9g1xmYv1gHSIUQSPZy4cAo//ulHOP7GcWPdM4fWLTFhU8Cze4/w7MFTPLx9HxvLq2YA8/n9gzoHZCbJryE41Ai1sU/5gd2CAa19qSyyaadrXSzto9atIxVLGghnewuiBgIRrDEGNY8pE0RhQ9pdKzhGcGRzcx3lTgXcicYnxw1krZYrpgdMVmciFEMsTg3uBOKpOJJxp51Ge2a2Khw2fT2OHYEqx6KkFAfQaTSRzaRRKVexmy/YqYtkImZMUNozyku88tZr+OFPf2yFAskc3lrfxO3rN3H/u9uo7haRDMcNyC7m9xxQFe4ZQ5dyLJOz08aqP336pI339samFbakfMl+oWinISrlGir1mj0DAUQeueYcK+T30Gq3rM8IFkYjLgE7kBuw+VerEEiu2LproYMk5RASBOPDlkCSfR3pHzTtZTJVaXuZQFndXEOHgU8yjkqjiR7lHiZGbByYvCLIW9wt2AmLVCJtwCfXPdeVJQU2NowlzsCF9oIJu/hgDv3DQ1bIL9QBqvkyijt5dEsNK2RI20u7ZVqB6Tjqoa7NmdzIEN78wbu4cOUljE6NGZOdIO7y0nOsLT7HxuIKVhcX0SrXDHwlUMRsG9nb5XbN7CKLL778zmsYnRjGra9u4I//2f+FJzfvIxdLIxlKoFosWfHUdF8O7Qg14xvonxrFy2++hqtvvYapY3PIjoTRrQPLT3ax8nAJpZU8OsUmUt2YyayQscvTMSxiuLD6DIubz9GLA0dPHzXbRgbv88UlK9TIdu7ni9hZ3zR2POca+57rnvJGTOYxIcSEHhk6lCvi3DSfu92z5CPtm4A+O03S6dopGmpUse8XaZ939wz44WmMbjyEWILFQnM2hkw4kMFLxrxJr8RTmJ6aQiwcte9zbYgZmi8WTJqHbH3nE6fN7+N+mEgwGZjF5PiUzQvOCSZu+cPkI/12+p60HQTVqX/upDhq2Cnk0e62cOb8OfziF7/A7NFZS/gwcLp+7Vv8+m/+xuYpx4ZFEJkoiqXiByzwXiqCM5cu4KXXXsHc/DHHxGp1sLm6ia8++9IKVrL4IpUoWEiWtuX48eOYnJmydci9fHJy0pjh9M94omZx4Zntv3YagEfrk0n0D/UbM5hYVqPSwO7WjgHLTILbHsNgOZO0QsDca6jhzD5lAmh6cgZvv/sOjswdsz3r4b0HWF8jEJ81ubBIKoWxI0dw7qWLJp3zZOGxnVaMRoCFJw8MgN5YXUa3Xka3VXcyLQMuEUbZnlwiZcxn1kHYWFlDAlGzByxayx8mud0pMecnEYAOR2JokTSTSWP2+FHMnTnq5EmSBKabKNWLaHR4Ys6d8OOCjUQ7BkQrzrQClQbWukA41HN+rWIQxabyByXfxs+yvw5PdQYnYIMYWHGwYg/9FgDtB/P+6UcfeNa+Iwae/T+QWFDsRX9Vvqy1n7JGnvQGn1tSEVyglqyxpOVhYTc/ntnN79vaUBEv+boqOsv4QzVlFLsoFhDY5vrvUOJBbbVYPWBF6vSwmMOxIGFEJrn6WnGP4hyL6cJubOwZ/gGGpUBQfpdj7IM5ioNexB0UeynOf5HIo7iSnxMA7cdQmiuKc/z/C8xR3KPYicA9+1jxNskXAjAFnrr2ijDliD6uoKoroHl4LXd6lc+qPjmMeQ/1Yy1W7H4fL9Hc4XcN9D3Q43UnN/04iP+v1Q5PoCp2FBajeaRn1TgpNrQ1EUhoKE5X/KTYUPiB5ofiKOEb7DP+8P9KAulZDbjq6/seg1txNt8zoD+I0zUXdF8/KaCkCz8rIJfftRi+49aNToCLKSvmtOYOiQg+kUxAtzAj9Zn6X2tJcavmt3Aw9QOTpQKptTa1/vgZ/mOb+U94jsZF/xeeonGyPS5IinAOqI+lg+wnFshIFVArFr9ibNk8f3wMcwhORukZ+Dm2WXbPJ3C5GNi9L1vr21n2B1/3v8v3+SNMgd9VP/KeSijwb+0fIkGyT/z+cVGGwwc1NxXbu7nkgH++pjnsg7i8ro8z6j3aOZMLs2TSIb4gEFu2g/uixldzU0Cy5qzurbhN/pO1OeyY1C+2T2NGWU31j//swkElG6Xn17pRQkhz2sfUZO/cenfSKuqj72NNXYuZuA/xfTfPHK7GRDX7h3/zXipCyCS7JYGaLjEY+qf/1X/S4xfF5BTYo2NuAmV8o6PF5m8svrGWgddvfV4LTJkDN4Gcg+Cj+loAfF9aulpc/mCok2VY/c1JHeVAtuCYl1cMge/7RkMT/sD4Bdpa1ID2jbbuIWNsepUB3V4LX0ZGE9035JoIh2134BY/I5DTwJogc8bnleFg2/QZjpmvdyMHjFpoejYtHG3crj0OzKMTY2zrUPzgqLYmsm/Q/MXFNmquaAEqWaHx04ajMdTY+o6fnt0WfNBef2K7v9288DdxzVE5Ms5AuSwqnWhltCzREXLMEf4th8nmCaNRT7NH39f9telr49fCUx/KMVDyRGOiPtPY6zrKmsmoaE4ICOYOLmOiuarxU9tluHxmhDZ0HsmT0dMalWNj8zbimBW8tjKQblOV03dY9VYbjvpcm7BvkF80VDKM2mh4Dd5HQIKyqGrbi/NEa4eva+7oNfY1n03Oip7Dn4daG1q/MuI0nOZAB4xkreFDZ0psGJcY05yQLTlwNAkheYUitEbs89IVIzuV3JQg8WFzyYIgl8HkczTbQK3eMgA6GqGeL5mDgxjoP4bhkSmcOnUK80eHUa/0sLqwiLWFJawvLOHprQcIka00OmaSDItLC6jUKsj2Z43VxLbT0O/kd+xo98jEOC6/fhUf/uhjnLp4FN0IkC/2UNyvIIoQHt97YpIOm6vb2NpYA48gEnRl4E5W4/r6hhU2E/g8MzVtgSeByXJl3wArFvVbXFzACuU1qKEXCRu7kceQs7mcgSsEd6bmjpjO5czcuPVvqw5jSZNht7uxhfs3b+PGZ5+jRNC03kB5vwgyOggkj85MIjs2jMn5Obz/448wfWQMLIie32ji26+/wbeffWFgWqaXxtHZoxgdHzMw8MniEvYqRQtijx6fx8T0FHhUeXp22qQimnXHrCXoTjD3wY0bBkr3Z9JWKOzZs2dWcCk31GdMwytvXMWZi+dNg7a4v4/7397G3/ybv8bm0ioytNPNBgb6shjpH7ZNlfrAPFPAYm0ED+OJFDL9fVa0TYkYamCz3zkXa40a0kkeTSYDt8/0Sdk/i8vP7fvzx4+jb3DA2MR2/H1r25jOBCH5/eHRcWOich7QpnMMqeHL/xNsHhsfQZtsjk7TwDiC8fzhNc+fP4eJmQmbS6YtvbvrnMFKHffv3EN+fcuKojFp0Kg2DGTgPYuUtiiW0DcwhKuvvoG33nrL2Iz5wo6B+1vrG1hdXkd+r4SjM8eRyuZQrFZMM/jlt17GxdcuIdHv2CbL91aR38xj6dEidjd2MNE/YoBRp96yubWxtY61vVU0unXEB2KIpyMYnBzCa29exeXXLiI2kLD5GefpgloTT+48wqPbD/D4zgPsbOzY0XTTi607ZhHlDAjUEtinzjIL0LEo46O7Dw0YapRrxtzrtFuot+oGgpqzZnqxIcSDoqKU1SFoRVas2XZKcXVCaNfbxmIslgiO8XhgGAPDg8aEJOjFQpr53Tw69bbZ5lguaacWsgkmeeomg0B7wbGiHSFbke1X8p5sXP6MjYygyaJ3lHdoOikeZ8dYRDGCK2++hvc++hAD4yMGLK8tr2Lh0ROsPllGPe8A6FCbsi11W78E+reLe6BeNwHoX/3q94yVyX2GgCGBQ8oCLC88x8bGpgHQ5mCGwlbElJ9jkooMaPMhee0ej+Gn7LlZxJGAoAMSnEwCjxtTDodJ0iZ1NDuOqcG9gGAWJSC4v3F9mAb79hZqvGYigWavY9IJlC5Is7hnOo1UPGl9z3XN8WHwyjXlEr+uEA3nONtH5o/pfIcBgnNWRJYOf71nBVj74xmkQ3HEETYWJzWACSA3WTQsHkYsm8bJC6ftpMnM7BFrE/uDWtA85bG++Byby6vo1VvoNhuukGE0hE40BCriUmbgyruv4/Jbr2J8egLrCyv403/xJ3jw7W2kezE0Sw2U8gUr9EeGPGVokIpjcGYcl157BedeuoDs8CDS2ZSBGnur23h2bxFrDxZR3aogE0khG0sb2Mr5nS/tYmVnDZVuFfNnjuP199/AybOU/6ia/V9dWkVxN4/lZ8+tCCTtMXXSOadoN5lA4bqhLjoTCPybMke0bdz3CBhbcqXeMoYxWa2WHO90TS6KP0xQ0D4QULWim5ROCbUMiOZ3eKqAXHraUBbpJJjKxMWJ48eRSqbte9rvTQez3UStXTXWMn8o+cMTcJybqVTaGPgnj59CKpEw8Lm0n7d5xPnR6bhiTJyDZEEnUilL4JL5vE5Ji1AXpy+cc6cAKEPS34/Z2Vk7hfOb3/zG9jEW6GzVKF1WQTfcQ2a4D6nBLGZOzuGdj36A86+cZ+1h03qvl0nlb2Pt2Qpuf3sTt7+9bieOKO3D5Fypzj6N4ZXXr+KDj3+Io/PHTHM9kUrbfsV96btrTsOd85cJ06mZSYzMjGF0fAQxRPHk0VPc/O4GHjx4ZAnNuWNHMXVkCmkWakql7IQK1xfX4iuvvIJXX30Vg8NubB7eW8FXX17D7k4JjWYHqdwAxqamMX/mFDphYH1zDSOjA4iEe7hz41vcvPEtClsbaFX20axVLUnB+506dQKvvHwF48Mj2NnYxD/73/8PSxqzaC/lOSjlxMJ5PEXCPYlrk+PXapPxE7Z/sWzSCuZOz08jPZhCLwGT4aBOdzfMY+sJO3URjhAAraBaYyFCakq2jVHsYiwX3/U6h6ClfHB74OBHEnACRQ79ZEfUUfzD33xPABi/biBfIHWh9+Vjc93IR1cMze8L+JKfyvb6sQL9VYHWZiupn07QJe5kLFRcnMee7RqBdjQPSh36todtZXFP/qgtvAb7R3E+ARiOHX+kLcv7KtaSX88EAb/nxxpm0gKilR9j8Hl4csOB+f8+wUlxt/0OGNA+wCx/XEkUxUx8XsUiGj/FbYozNX4CwoU5fB9UOSzclU45Brsff/oxr+IVxQf++Ktd/C73GxU4M8AwIM348Z+7rgPj+M/6KZ20v7kWBLgpxuQ9NU/4nouhvq/PrNN1/KzGzAc0OQ7si0bDEQz82Ntd71AjXXGnQD6OqZ5XsaniXDcX42h1HPubP1pfWjcC9HgNxZYCs/T8fsE2O7UR1NbR9TneL845xXKKPTWfNDd4DbVbcaf/3IrnDEQOpGi05nQaToUjBTSbfxLoUusZNCf4W6Co1ohPZlJ870tdiAFMn0H4hG+f9EwCdnk9+fj8zfvwPa1njYvGWPNWeA2/7ysbiCRGANq3Xbamg+SH1r5OdPOefM/XQufnhdMIIxGYLxxBzyfMTHZQyRpeX9+Vn6vnMRseYHUCTXlPrQdJqGp8+XkB4LLReu9wDTnsw+FIbl1prgpc19rTCQy/z4WB8Pl0wl57g9aJ+l94iJ6Z15WPK9uk9glzkv2xa/KkYHByR33tjzlPJGo9yIZpH/DvpfnkX8vii2r1H5ZwCo5KWGI4YLtrvguzNQyJklDctoPTHcTTzI6Fet9L9qTiTtqQ+5b1BU9Z8WTB//jf/Gc9B0i5f+ocGlPeSBuV29TdZqkFyM8LDNQi9AE2dYDf0ZpQGnB/k1fHqbN4LTkIur+/Oeka2lz8zI7aJUOnRSaDxPvKuHDglX3k52yQXMhg9HIN2ovOiN0/0IBW1kYZBRlcGQn933cS3MQ7FBFnG3R/vid2qDJT2oy4wMRaF0B3cJ+oA8x0HY0h+41tZKDKMea1BUDLaKo/tUH6461xenEj1uTUgpPh0P21GWqT1yLS5wjU+d/1N1q9LgOkcXDfdZl/GUUCjm5huIltxzEDbSffSSHgrefjbx1lklHRpss+0hzhswhQ1Rxjf744b/RMvuOp9vnGT5sEP8dj7JrTmhuaozLGAnT1PBpLe04y4gLmuu+UHQDzQXESOWYycnyfz9VofL/wgcZJDoDaz3tqDel+WpN6HtkFf0P5h+a/v841T+RMaL1qs1FmU9fWGhHbQJI0ct4O+8Ixl8ko0Rz1NxoG7W4+OcfJN66aHza+nUP2s78x2LPbvGhZsSVqHNr1QsGJEEusOBY6295o8Uh/xyQ4Ela4LYt4dBB9mVlMTh3DsbmjmJ4cNTD2m99+jjvXbmBneQ390TQapYqxFQnIWNV0dDEwOojxqXErzsdjzwTq8ixGmE7i7MuX8dFPP8aR4/PohoFNFsOyILiC3c28aTWiFcL+7o5tFAR+e1Z1PY56g85qyzSBybrkUfzR0eGgGBmP2dYNvH386AEePXqATqOBnZ0tC6LT/TkkMlk7Ik/28DsffoA33rmKRNpUJMDuaNVgwSgBjspuAV/97Se4f+2G6b2yaB77leDxwMQoMiODOHrhDN7+4QeYnJtAivWaQsD2cg23rn2HX//ZX2N3cRuzkzM4Nn/C7r+0uoKtwh76R4YwMTON6aOzdoR9ZnYa/f1xUNWCTgdB3JXFZ3h69x4e3r2HbDJhINXG1iY2d7aQ7E/j1bdfx2vvv4O54/OmB1qvtrC3umXF3L74t5/i3q1baFYrGBsaxKljxy0Y3NvctcKg7V7PjqJTZoEgTXaw3zGXGLDyiHSpaGAZ51hfLgcyPk2vr+OqoD95+gyIRQzI7xseRCqdtr2wuJe340uUT2D2eXxyCrn+fmOw86febODhw4cmkzE8NIyJyTE7FEUJFUqhMOClPaGECwF66oATSKWjUygWrbAgGZ+rz1dMAoYM6E6tYWPm9uUYao0G9islDA6P4tjx47h06RKGx0YwMjJkWqW3b9/F82craNU7SCf6kM70Ya9YMubl7JlZnLt6Hn2jDsz+7rNvsbWyhWcPFuweZ4+exEDfAGIsgRgGdvM7WNlZRqGSRyQXNgA6mo3gxOl5nL9yFu1Ix+YjNYBjvRB2l7ewvbyBrdVN09/mfmAONBPFkTCyfVmkc1kcO3YMV998FdPHZy1x8uD2fXzx7z41DWxKOVQbFWQSGQPszQ6QYZnJGgDNYJ9rZXBkEP2jgxgYGkACccRCUeS39vD04WMbW4JZ9V7N9JoJQA8NDKLdbGJ7cwvVas2Or+bGhjBzdM6KdhF8LpKx1mxhcHDY2KVkBdu4F4tOBqNctOJnc0concMj9a6gZoFrmUcOydDttHD09AlcunoFw1PjBu4ysbS1toHi9j5q+SLinbBpvvPoPIEvMmR3CrtmPyaOTOFXf/ArHDs2Z6cS6tRsK5Sxsb5uGtQEw7oEmDs9NMiUpa6znWZroVZ3rIdwcLImEkmYBu8ANbMHBwNNRqcbSh8rx1MAZFkX9rCXz5skCn1PAtOUNGFxQyYEOGdp54qtCkKhKOJpV1wom2QxtawFAnSWycLd3Nsy5izvp2CEgBU/T4Y2gUwWRiMDO5PuQyfQeCcw1uuEbR5N9A9jMJNDOhJHo1K161KzvRULI5KNo0zppmzSklvUgGchVDJMiaZTLmFndR3lvQKiPBFRrjp5FjJIM0l0o8DI1ATOv3YFp69etms09yv4f//sX+PxjXvIII5OiXIGXQMSWXwxQ63+sWFkx4dw9MxJzJ85gWTOsXZZsLFWqGFzcQ2rD1ewt7qHTDiJXDJr9oaB/X51H4VaAfGBFF575zW8+f4byA7nsLOdx+5OHktPF7D6bAkLD59i6fFTK0DLviVrlckQMnFYSyAUj5ot4v4zNjVpWvZ8bgLG22sbKBVKQKtrgChPglCn3Gmth1EqFbG5vWFSKhPTE7jy+svoxnqotmqWFKUue7lQwcbyOjZXNgzUZlFasoNHR8csWCILms/DhBKTd2sbS0jlUhgaHDEZla2tHWPXxqJxjAwP48jUETvRQJDYCuXt5bGztWWAD09+0ObTZlIWiQmJQqWEjZ1tdCMhG9OBoUFLkFCDmkkrFpPkCR72K4u+Jnphm0+lZhWJ/iRy44OWVPj4d36K0WNDdqKJPsbOah576zsm7fLgxh08uHHX5mijSdA0iu3CLsKJCH7x+7/ET37nZ4hkIwCxYacAiGKhi6+//hqPHjw0rfRTJ+Yxd2LOCrFGiKFRxaEG3L/9BH/1V39lSVpqhL/97tu2d5EnTukmMq5njxzF+bNnkclRugTgIbxSnt99jDs3H6BWbyMcTSGWTOHIsWNoh7qmLT9/fBa9bgNf/fY3uHvnJuqlAqo8QUEWd38WE1OTlki/euUVTE1Mmr/xL/7Pf46vf/sF9rfzJkWTjqWQS6YtuWC+P30vq8uSNDmzFn34eARDY6PonxzE0OQgmqEm2qEmwtEeIgnGn07zORTuot4ootGkzIQDcgjUOiDO+cUEoBUfKp5QwK74Rn6+QAcHHqlI9yEByfeheS3eh8k1/q1Yl7aYPowAbSMfBMAV26PX5cszHhFAxe/RX7W4sOVOYLItRhYiw56AeM8F8JSGtBjFpDYcqGzxRyAtp3hGfjv3LMXr8qHZZraftlNxJH8LLJG/7/xkR+iRry+8QCeKfJCHz5gxe0xSiYsvHDnokPSlMQgHTHU/RmOfWewdSAooJuP/FRconnoxnhawpniASXNdW78Vg7INZEDTT+etfExCcZDaqZiA11XMov50sYljNh8weQMZDV7HAfEufvLjDH5fNY54clnYivpdY+ie1RGyfCwiACgO2q1+s5gt0BDWnGbCzQe6hCUkWfXc+1Hc5xOv/HhZMZ/WDJOAmi+Ko3Q5xf563+KxoF0aH40tbbrAeoGzfE9kRRfbO6KinkNtEWD+IkDJewiPOYx7HSHroB+D9eKvfbXRj6cpqeLHrYop/Xa5+e6Y+myrQGlhYj4DmGua60QYgg/i+/0o8N0HVvk+2yKQ3U+K+JiIAHnNS60ffkbM2FTa1VHyn01jr/UqVrhAWI09v+PXixN4q1ie7RJ+yNc0P4UJiMTn2xQfB9D99V19308uCD/Te/ys8BcfE1Dsr/XLz7k14EZZ9kRjxtfY98K9+H3ZMb89uq5wBx/o1TqWTZWd99eB5qVskvYorTmSI/z5LhtyYG914j+wLb6tE/bgX1tzWu1lAkv31Of8ZyY+5ds73y5Kpoo1GLS3MUFq4xZyoD7H39ZCwOQWofcAgP6f/7v/oicDIUF0doplt4IB+J6FCjJdWsDaJPkZgbCa3JwU2kAMd0d8AAAgAElEQVR5D7GZlSGRwdcG7i8CDawZU69SpzJVMlgCabUoNBG5Oav9vI82QH1O92RbdATAwI+Eq35sR11pTKjZGRgsDb45AMERB7JzNNFlHH2gyjb5IJOuhSND6n677Cu/K2OjfiCDx8CrIEOkyeoYPQ4A9Y20gaPRwwKQai+/z+eio0GDUa2WLWNrfcco39MA5ndk2HkPjiXv54PhVlU95LRztKGa8/QPFJvwx1ZjoElszxlUr9bilDGSNpacIx+cd8/lLAfH2ZexoKNk4weXvX3R6ZQ2rzZgFevzjaA2BYGeMuAaS21Q+pwWOp/HgTtOtF3HN7Qx8XNitx8yxw+PN2iha3NRHxtbLCjWp7kkhgWDexkOjQX7ig4L78uiS3pdQLabR9J6Pqyerfmi+eknF3Rf3wn1nU61VfORbWAfaP6wvfyujkDx2sro+pupbzS1WXBsBCQoSy4pGPaxssi8t9pEp9x32AgM25FPMm08HXTfGdf4aW7YZthz2W1dV06nrT3apSD4oDaszTXjdBweLSUDMhKhHaS+JOdjEokU5TdyiEcHkEkewdTEccxOz2BydMJAol//5V/iq08+xf7mlklvDPX1O3ZZq4GhsWGMTI7i7OXzePnqKwauEph6vPAUC88Xsby+Zu+//f57pr1LBhWBIrIuOY+Ku/soFyuma0pt52w66bSZInTEWYyngeXnK1hbY9GhNiYmpuwo/szMFKIGBjHR08K9u7fx9ZdfYj+/a3ZrJ79nIGYvEkW13UT/6Ah+8ouf4bV33kI8FSTz6OQ3qO9LMKCM+t4+7n7+Db759DMUtvOI8Kg8WV+ZNDLDA3Y8/uSVy3jl7TcweWTG2D+0OIWtghX6+vrvv8DNT68hG8/gzNmzxrgme20zv4vJuTmMzU5i6ugsUrksRsdcoau9vZKBbtSrff5kAYXVTdy7ft0kDMisqpLF2awinIri/JVLePfjDzF9bAbZPmBjtYVWpYFQq4NP//YT/Js/+3M8f/wUA5k0Xj530dpPAJJgH+UG2mEgnEianAhBRkplEEzb2tjAsyeP7ag7GU4s1DU1PAHOUAbpnIe37t23YnJT83OI5zIGDHI8aqWKAbXVQtE0mlm8kBInBDqqjbrTCl5fw/bOjjGWRydGTWKBbF4ej3YOv2ND8H2Czyx+x3XB+c61xOCFDGQClIMZshLDdpS/2WgcBMiU4SDIPzI6gbPnz2NictwYgmT43rhxE0sLz9Fu9DA3exKZdBbP19aNPRnNxHDq4imkBjOoV8p4/oS65DvGrCUr7tQxAtAOrCe7sxNqYWl1Ecsbz9EKNRBJsuhYGHPHZ3H55QtW5O/R44d49ugpKvl9FNZ3jF0cJcDKfZcnE6gPy7UZi4IOHTWvz527gI9/9iMMT49ZAmnpySIe3rmHpw+fWIGt1c0VTA5NWAKGzMEyi4kSyGo10QuFMD4xhctXX8LF165gaGgAvWbPdJWXnyzhi09+g4UnTw2oYoaQc5ogEBM6tGUs5mnzvC+LVz94E3PH50z6gH1Q2Nm1IqCJaMJ0hZOxpPVFuVzE4vKifTfTl8HU1JQLono83t/G3u4uIqbcEbbkAJMeTL7wNAHZqqVixQqFdaot9OpNY/lS7oAWi/Oi1q5jbWvd2NMjk2P4yc9/gtnZGUt0MKlAMJAA+f0797G6ugoGrubvdENWcI2BAJP1ZH6ZRu3oqH2Gyayd7T3T3uVrlA5wLNbmgUYz/RFL/OzuGECWyqQNZKPdLRcLBpKw38rVCvZZ9DoRN9DW9r1mzxI3tueHHRi4nd81pjttI4FF5wMEPhalfkpl9AIWWl8ArtIVsQRZMO9H+4eQoS46i3yFwyY7tLOfR63XtMKo+/WqtbXea+HY/HFjd9NHIgjKRBrnYq/VRCqcsGfgPkWWdGogZxrd1OmfP3cSM+dO/P90vVeQZVeWHbaet+m9K++BMiiLhm2gG2gM2pIzlGaGVFBiUBIjKBfilyIkRUhf+pAUIX3pW/wQIxhDacTRiDNDTRs00DAFVAEoX1kmK7173lvF2ueuzIPkMDs6EvXyvnvPPWafs9dee21EEnEk+xHc+uQLrD1eQjaaQjVXsoAG7X6+lLfrJ+ZmEBvOmDbvsbMnkB0esDVcr1YN3CzvlFBYzWP9+Rq65Tbi4RiGh0bAQ3831EO1UwWSYVy4dgEvXXoJ7W6HShvGsH3yeBEbS2sWCNxd3zbpEHpn02MTtj8Q8N0tFqz9s4cWrGju2Ow0po/MmTwRZXqoXU/t62q+hARipj9dKZWMiT4yMmSSOhs7GyYJce3GVfzdf/j3gfEo0OyhXSxja2PXNPbv3r6LxfuPsbu5i367ZxrzRw4ftTWztbONZs+x0VgYL5oK4ejxozh06LCBmrdu3jL7WC3XzNZOT0zZPkctZbJ1CIIzmNBqOykHalmTgU1JHa6VXCFv2RomfxGNGAjNceX5g8E7BoKYYcLzwOTIGNLxuLGrS80Kmv02uokQrr52Az/+g5+btjgLkLJ/15ZWsbm8bvr02y9WsbO2ZXrMDCDTJjFYyeKNr731Gj782U+NddyNhCxwzUwnZkJ888032FjfwvFjR3D27GmMzqYsBb7RAurVtullk9396cefWBDy9Tdew7vvvYkwpeoJYuebePRw0UgPp0+ewdhEwgKyLVc7FdVKD99+fQ/hUALVWgsbzCTIpI0NzoKs5y+cQ7/Xwm9/9f/h4YO76JI9Xi2jUSlagGJ+ft4ku06dOImBVNoCL3/2p/+32dNaoWKFWpORhOmLk7jjmHbAzNwspmfmEGIdikoFtVYd4VQMyWwc8cEkepEWognWhODeRWkml2UUTUTQ6zfQ7TFoThad83MyWQeqkfVJ26isR52Tff/LL7buzs3Oj9mXqHOgl86WIkQIqKNtEmAj8FG+MO0UHW35wwKAxPyj7yMfMEapuKjl0dn1zUbb2s2ClfGE8xGMJNV2gN/eWZ+FHMMOsN0DWMOODKHzPNvfaDmAk/fg/dkGXi//lWdD/ogMw/8WLuB8QgfYiCAiFqRjfLPfnE/GtrAuD30yy7btdC2zhePAjJ9ENGaFfykt4t5DtX72iSA+yMn2+udv9bUAFB+QYfv8LFGtWz5H/+d7+SARgRLuXTyfy7/2ATj1gzAE+YAWfAiAQEewc4E+9qMBbEHausBRMcjduBHk5/sGBTMDcJ6ZXL5/IXyE/cH56PvXAqhEgPP9dgMrA4xAGSM+AK37OiBN+2NQwyaQOND95BcL2NccEdZhUjdhhwUITFZfqz/5Oeeb1p/msrAdPkOBG/p1WpP8uyTJfMDX1kFALpOvbdhHQCSSjyqc5iAo569/Zur412tdC48QwMqzhX9/zSNjdSr4E4DPbBvPbHwX9RNtgwBovp+YybInmrfCHOQTay1oLmtchI/pvsLsFHDyQUNeK7yBf1d2gLHPLfiyH1TRfJd/Lp9YhEX2h3An4Va6t0iRwhnYBo6riHQ+Bid7qnsIT9SYqU16D58ZLUDXjYEjeGl+Cdzm/QTqa67IZspmOJKh0xcXRiMsT2MtHIfXaswFUiu4qP6UXfFxFM35g0C17uXjXm49uqzmPfsbyNIpiOnjWYYzwp2N1V/CP/fwyXT6bwSwtV9w/1Lb9O4iDPMaMcTVNsNE9p5H6SCni63gEX1oe+fArst+EJY0DCfu5E4kcRz6n/6b/8yKEPqNUOdooapBbOD+Bu2+w88U5XCRZzfpxBjVZ+6w4Zzrg5uHtfjfUghAk8bfFGR8tcnq3lqsbvRcxMIHsmXE1PkONEu6KuGt/Wq8LmLpAEwZSaH8Aqf0rDhZL8Hmr3fVgtSz/yY2Jz/jewhQ1xj4G6g2Xt1fi1WAvB91kXGj0dOYqF9kEHk/A+47ze9IE/CdNMHcpNuXFdHBxKqie2D9/gbkAD2bVKpw4I0nn6V54jZSt9FpIfFSjaP61B10HICpHxkTGkJeRyY3f5uOdd9t5AaeRKPOKavXXaotQfbgRxs477XP7N9PN5Nh06bG+2txHYxQ6n21ce4ttODgIQMiw+GPpQ4ZMrrqE/W93//8G8eAY8q2aP3wfnw3f1OU0fGNuoyZDme+8daa01zUuAg85r011/S+/martmjuaI3qsCKAXpFRvZ82CRlbRcp0iOB9dbjTPNG/BepLB48pxIqS+3NQbXL2yqW+uUOcA8Jlx9qt/arQ2qhtrIOInZj16tO9eR/M+XZwLwJG/JHdIxhkoEM8imiMBrqLVrOHfohCGAxQJJBOTSKTnMPU2BGcOHIOU2Oz2F3dxm//9S/x+W9+ja3l5xhKxTE9NWZrktrEE/OzuPrGDbz5wzcxf3IOiAKNEpDf2cXDh/dx584dPH782A4403PzGBudMBCIeTKcq3SeJ6encPLkSRw+fMgkGBiESbD4YZ0MNAJNFTx+8Ai3b9+2AmeXXrmA+fk5A9Z7vZb9Xl1exq3bXxp4yfTejY0tlMpVy2InUMHiZB/+/Me4fPWyMXjZp2b/2x3T6KxX68bwvvWbj7D86DG6zQ7aNabRAlkWJWOKbTaFM1cv4833f4ChsXFL064Xq8hvbqNTruHeV9/i8Zd3US9ULVV6YnYa4XgMpVYdyZFhAxePnDuNkckBRFNAtdxDtciCh0Xkt7eMgZ1f2sCzBw/M/tPRS6bjxlAsd+u4/tZreOtHP8T47JA5+vTROpWOFepbevgEd27ewl/+X/8S0XYPJw8ftcKElOnotHtoo4dcpYTIYNJA+EvXr5rsBTMWCPI8vHsff/Vnf45WrYXBRMpApzT1VgcGbd48X3uBUruBhbOncfLCS1YUinOwsltAbn0bq0+eo7RDYC+Chbl5lwoWCZvjSrCIbNEYiyKyyCt3+3DfZDKck1w3x7BQLhlTmushm84aU5X7JsEDJscyhZ4MSAJ8lOUgo5HsbbNp3R46oRCyQ6OWLk7dT+rJMt396ZPnWF/fRK8bwuHDR5EZGEKxXEGlXHXg4dCQgZadZhNMzeJzl1aWjUVPFuDs3JzJgnTgCvG12jXkcrsmP1OrlUzyhLILZLX2TcO5gLAFN5zGOEFTvjLtjjkCA1mXJsjCoD0Gs2I4fvwkfvq3f4b5U8dN6mRjbdOkB1aXVnDry6+weP+RMZYJqhTLRWNtIhEzUIip+mT3/8Ef/yGmj46CvlBltwa0eqhsF/DZrz/CZ7/8GLvrmya1wr6u1GsGajE7gEXKStUK3v7RO/jgD3+GmSNzaNdaWHywiLs3v8U3X9wywGY0PYDBZNbA2HA0hMWlJ3jw7DHGZiZw/KVTbm+qtdCq1q14KLMKQj2nsTbAIomDA64AasQdMgm80vFnfxMIYD/R5lJigfIQG9sb2C3mTTKEABfXFFm4lC0gQE42dKFQxM7OjgH7E5OsJAknDVPIGQBMNuz41Lhp2M7OL9ge9WzxmckNcE4xKMCgC9c55TGGMwPo9NtWrJUSGwz+nD13DoePHTbgk4A7Gdfrq6tmN0hH5bsQnOee0Kq3bM7qrEVt91yliCRlVmamLIuAGtg8D1iAq9Yw/e1wp2dSAAzQcu0U8iW7ByU0CCCzYBrBmXQyboVKCQKvb26AIrjsTzJ/C5Uq2n3Y/YcHB+16ZkQwMyGTSCITj1thOI4HC/eRzU49+DjvncnYuE8eXzApkTI1/1+so7pbsvZlqTueyhh4ubq+jlKtguzIoGn8D06MYebwnJP+SCcNdCxt5dGvtxHpRNAq1rC9to3c1rYBnAxYkFVKreTUYBoTM5OYnJs0WY1EKovV9Q0sPXtumTF16i8zQ6XWQL1UwVAma4Ez2pRys45av4WzF8/j1IWzmD22gKnDs4jHY8ht5rBI/fX7i6bFTuZ3v9HB9taWZVtwrhLE5Ph2+x2cv3Qef/Tv/SGisy4wiFYfte08njx4ipuffonFOw9tDZR4r3AUMzPTGBkbRbPftXtUmnV0wj3MHJnG9956w4JfnVYHX332Bb767EsDexmIysTTmJmeNvCTNov2j8EzBg9o8yMxEq9dgJuBmj4NPcc3kM7S2YXEBc7lAsH6p4vm+ZoGdiZtdVdqzBJgoKpRQyqTwclzZ2x8GAThvKKsyO7ODtaW10zHmYxxnrtoCxlwMVmZThuTM5OmqT8zO49yo2bZJsxiYpCMhQ83trctc+Lll182ljAZ6cxw4L7OIBTPxdThPzQ/g9defxVDE9RXJ50L6Le5Vtt4+GARuztFHD16HGNTE06+rs3gbxf9XtgA6lq9iW/u3sHG7qZJlMzMzeDixfMo5Hdx64tPcf/eXfS7TRS2V9Fp10FZKbJez505i8Oz8yb3tbWxaWPx9NFjkwli/9H+cL3xWp5pWLyVgfQrN15DanAIvXAY+VrJnvti7TkQbYNHq2iM/hzBZnd2J3OLrOtWm/IdTl6APgPPGINDWbNrDNoxm4S+G22FA2uqTjOedSoIbiZcHSL5dQROdR7WWU7+mzsfumfpLMkgB8+WLBrln795pmLwi7bWAR0R0zg3cDBKtr1jFPM+XWbBMnwQjZjtoT3lOTWTcfI6ZHzrbMmznHwNkUh0Jt0DT2JOxsP2vECaUKBdz5OUM9+g5+Q4OPfkH+mML99M/oqRYEKurgvfgX1Gm0xiAP0wV4+HzyUuQAC7Y0FrzlvC0wRlGczjv+2gGPiCB8ETAUbywdUuHz/Q+7CYqMA6348VqMQ+ECDK74u8Zd/pUtvfgTe6H9uu78pHcCCkCzRYLYCgKB6fR6143lf+Fc9+wgzkewpU3PPjAyKMtTfADniNZYqwcHyrtcfop10SUC9/kf1DYpzhB0GKvA8iuvnptPI5lwQI8vk+UGv+bZDeL19Pvrh8ZuERe4B3gNOwnbSTfAcBbz5Go/VEP0pt0zrSvQVm+ZiHtMrN32k297AF9Z2wBs1R+c7yr31Ckdqms4HAZd5DwSa9F99B/rQCLfJXfXBUGIb8e/+d/Xms77Bdehe9jzLY+bd2a79AnI8DyEfV+0jHmevU1rWxd3toNRvWR/7c9teL73Or34WzyG4ItPbxJB+z0fzV9b695BrX3wUq+39Xu2S/NDd5f7P/QVFOtkG4ldaxsA29u1sHzsfmfbQ3C7dQm9ln6h/hBsKSaMMc7ufsvt5JWATvoe8Lz/LxAq19fU8SFv41mqt6Ju9jZ9Wg3Zp/bj26Qs8iLvJa+cr8TMFK2XzdS7iIJDgOjo3mqfpQ/a51wrko/FF23p/LmiPsL80vf/2qj4hvCC9zwLILZhAjsHHsucDZ0NCA2SNWTVRf2Vj8z//tf24AtBaUH3nQYMhom9EJDKYmq8Ai/U2LVx3gg1O6nzrYB5w0uXxgktcLKNQkOwhcKhqjjUbPJbOH/y3jo/dSO/cXezgAsJz2oB+B4L01OPRoZaz0XfttiWPOoPnf5XMV+fY3LF3Ha9V236ipvRp0TYqDY6R3U1v4LLZPm54drgIdMh2k+H667uAmK7Ba4CHvy2ukiSSGjyQPNF+0cDSxtcj4LDMqfQfia+PQZqVxVH/YpA2ucwCxA5i1iA8eUlz1U1fUQf3H/uQzabDcJt7Y0zOS8ZUB4zOcwXRBAM1N/l0pHAcNtgBOv61KT/GNuuaYDj68jwysNnoFN7QY1S8afxlujqk2aM1xzVONkT4/aGR0kPPHSs/Vu2mz0mbNvhBA7G8ovgE82A9ss99+HcR1TxkoPtPf5DTndHiTgfPXhQ+A24bLSuvBBsJnVqv7BWi06ftjYamagX2T8ZYNM8PfDETzjSXnonsW7aSsRnDg1LvLBtn3g02fUgv8YZE4rXlrX9TJE1EfienAlPJoNpyD1+sRqIkhkyKoOo1DM+dwZO40spFhlHcqePHoCR59cwvLTx8g3G8hlYwas5AapIdOHcO1N1/F5deuYWJ2GLVqz9ZoIZ+36vRkXd795lusr5LB7CRIbG3yIG4prh1c/94N/Pxv/QxTM8OIDgP1HJDbLiK3lUNhu2Bp1JtrO1hZXrZCZ+dePoeFQ3MWbaZOcrGURyGXw/rWmqWVHz5xzAqztUxTto1CqWKACfUnX7nyCk6cPmU6mjwM24GYrPVyFc8ePMatTz5GfnPT2LYEiKwoBEGzZAKJ4QEcOncO7//kQwyMjBqAlt/cRW5908AWAtjbz9dQ3MrbmqXMQXZ4BO1oCMnhAcwcP4IjL51EctilGjNYUSsUUM7nUNzeRqtUQXFlGytPn5uOJQscEehLDqaNyXb5tet458MfYWQqY31XLPbQKNeNBb27uonnDx7j5q9/h41nLzCaHcTCzKw5xpw/LDZW6tRMp/Wdn3yAq6/eQCxNh7SHRrWG5afP8af//E9w79a3iLSATCSGkVQWo4MDNtZbxR30kjG8/sH7OP/qVUTTaQOAd9e2sPLkOTaeLKOwtYPN1RWMj43sVYXukcXeaiJfKlqKPgGqobFhK0bFz3d2ti0VnWuUKdnUquY8J+BGEIEAudNwdQFjpp7b/h9xwS+y/ZoE88iYazSRGhjEyOiYgW8EDCkHkMsVbF3GEkkcOnzU9KuLpYrJNgwNDBtLdHc7Z9IZA5mEJeG8WF/GbiVvkhanL5wzkKwb7mE3t40awepWA6vLL7DyfAndRguJaMTA90J+x0AFZgmwIFSlUDTnjYEOOmmZgUEMDA1YGj0/J4uWPwSXr3/vVVx49bI5wvVqw4IHu1u7+PrWbQOgWThufnbW1g5BkUqrgWg6ibljC/jhj38P7/34AzRDjr1TK9XQLJTRq7awdP8RPvvVxyhsbBl7fI8FFwkhXy2jWK8iOZTB7/+9fxc//IMPMTw3ADSBraUd3Lt1D5/+8iMD8rqVOoaSA8im0xgYHsBWbhuPVp+bbMjr771tjj8zGQi6Lz9dwbPFJyhuF425Ggs7lg2ZnbK7BDNJ8zVnKxZFtVIBA3BkZidScZsz1IKOJ+OYnp62edWoOeaObHmz0TIAj6zMibFxxGOO+UUAjsGMUDRkqfhc85RmyaQHjHFKQHT1xbKNe42FOOstAzMIQFtGXDxstom6wK9+73s4e+EcxqcmDThcXFzE7373O9PALezkLSgyYYE156AaK6fhAt3VRhX1RgPDU6M4dPI4jp4+iS5le7a3sb68gt2VTSSZJUWKaa/vDsYDWWN484ftyxEsBsGKKDLZBBLppM19gshsY6vTwQAL0MUp2dAwEIsyIGH0TAqlWi9hMJbG9OSUvRvtQb5YMi3nSDTO6gAm1TQxP4XD545ZYJFZADtrG2hV2xhOZzExPG5rr9OmNE4RWztbyFdKxr6emps1oDKZTYMarwT00eoiE00hG0+j3+giv50z5joL5FKnlaxDBisjyShS2RSmZiYxMzuLkYlJFItlbKytI7edsyADgxosClvcyVkAgnOBwDnB31qojfmTx3Dp1StYOH4YY/NjIPEsv13F0qMneHbvMXZWNtFrdNCvt4x1325yP+2bDSbYK6D1tbe+h2tvXkM0nUA5X8SL5yvYWdtFboMBthUrSkpmNwNLdF6Gxoft/Vl4sBcLm604cfEMLl17xYoNUvpo6elzLN65bzrLBNLT0aQBfwygyWli8IuQWCjK03vTGL7GVmXGVsuxPDnvDABrU44qbUFsMpW76GFtY93kiihdM78wa8CbnGdqjHOfMTAjzOKKWae9H3HMMzKoq1VmIRLUAgYHB0A2P8EnrrFoPI65uTlkBgaQKxWtrzh/TS5pYc4kKmptapinMDw+gQzvHY1ia3MTS0vP0Ou3reDPlasXcfb8IQOeNza3USwQ8E5YEdV79x7gm6/vIZnK4ur115BMZxAJJBZoL/ierAnw6Zef4enSU7MHJ04ew/HjR1GvVnD7q5t4svgYrVoZtfIWcrtbZocoSzI1OmGyK1w/DLQuPV0ywJ0GWH6QskxjkRDGRoZx7MRJXLp2HfPHj2NsZhbNfgcrm6t48PhbPH32EAi1EY7QoW2gb5KFVjXVmLbtXt2AZ/pnzvd0khWJpOtvMYZ5DjPgrt0M2uHOZ5yX7nynYkv7WZ2+L7zv+zodXYG/iVja5g0DmxxTOewE/XXu5P25t3J/4t5q/RAPCBEsYh/IVFj7WkEh54DVd5BgwvORfEN3rncAoH72/NqwywbkfPbBGGqOC6ywfaHtgCwRLviZ+V9ig3up3fweAXcjpPUdUanbcXKOYoLq7O36ep+pqrO3fCf5bJS9EXDk+4m+fyI/gfeU/6mxIQCt7wtr8AMGAqflGymwZH5um6Qzx/TeB5DcPFUf8Z6OZCRpSyfxwgLMBLC51zDqK9siyT+22bImArKV/DoGUPQ887Mo2dcPuzoWAYFP81h95nz9/SLx9v3g3zxTKUDAzwXKyRfinq8Man4m33bPzzQSl9Mr13urz/hb/aDP5D/uzbOI85vkz/s4hY1n4Edp3OX/8n4+CMxr2XaR//xgjua374PqM3+cNOfki/IZAhnVl8JdzMcLyHbqFwvIBACn5pcAebZvD1T3ijnKF/bXn+ycj82IICjfne9pwQXKmAUZ7v54+9gB761zBMkSPv4QDhLeBa77AQRdpz6S7y3/l8/wQUWNrY9faO359xAO5uzQvma0/Hj2Fe/rs8PVFz7Owntrzms+ak5oDM239oh3vu3Sd7V2D/7mPRXE0vN5jTA1jokCPP7ffdzPt1day/pMYyScRM9T//I5wpmU+S5MZh8bcfbPx6o0ZxW45P18zEX3N/t/QAPat2X8u9513745xj/bpX2E7fdtptpo+EgAmssWCGvS/aIkryVcoXCzU11HXqVNtDUUANCDg1lX7JapusGPyXP8j//1f2oa0LqxXlYvqU7wH+IbBz7YtITDDsj1I1ACsvaM1b8FgJKh8Dtaz5eTob8djMYIzHabcVD5mOBpxDnQmth6hjY53UeRAIFoWnDa1Pg9OwRYVHe/wN9en3X2U5v4njLibI+Yq1potuEHwvG8Vn3Fdqrt/L4BGHXnECmNwwfrBMqrDe9J41wAACAASURBVH50hYtSfae2+O+oxeVPTAUC1IdqC/+tBcR28H68l+7nt1mboMBSgfHccH3jrEWsDcsO3cHkVV/zN0EFPltGzDcQWozsS2mf+gCqDIRkK3yjxbYoSOI+3xfy1yFFm6DmjEBa33BrLoiRq41Xi9odGhz4qYORxl6sarZDm5rmjr9pCAyWUdEGoYwERcg0f3h/pffwv8lOsCiUV2Va76h2KfrJe2lzlJHmv9VXfjs1X/RczQP1M6/VRqK2HjxE+PNA16vf1acy6Dp46BDkb04EWWUw/bUre+FrhWtsvnNY6rtAkMZIGyQZLbyftOF0INF36QbYGg4OaUyhZDuUMpYMUr95UKRuLAHoRp0HdtqAEEKRKNLJMYwPHsPU6DGMDywAjQgauSb6tSbKO5vYWH2OZo1gXsnAoXg2iSOnj+HS9cs4e/GsSUsQDCL7iQy27c11A0DXVlaxubZuICAPzly7dRatI2weBq7euI7/6B/9hxgeS2Jrt2SM6cf3n2BnY9uA4Ua5hXrFMXHIuCGDjmnU2axje7GYFIvvUdbhxus38Oobr4OOAKvYN2oN09SkJMjyygpOnTmFi5dfwfBoFsViBZsbG6Y5ykJd9769g8d3qaNcQ7gXcumZLHZDHfdsxnSkp48cw3sffoDxiSlj+lHiggBFZTdvAGxjt2wMUFUkplNOxnWMxRCPLODkpXMYGM2CWarsj3qljHqhgN2tTVRzBSv2uL2+YY4UU3Ybrbr1c2Iwg/PXX8HrP3wHY5MscEgAs2/gc6NcxfbqhslvvLj/BPe++tpEruemppGIuwBOtd1EjbrLk+N496cf4NK1KyYBQfkRsn9qxTL+5Z/8n/j606/Qr3UQ7fSQQASZRNxSVg3sHMrggz/4BV77wfd5CtsDoJdZsO/FOvJbW1h9/gLddtO0c6nNStYVmSlkCVJ3msXOqBVOAJqA84sXL7C5vmEgOPcn2ogwddOiMWOkmvxGq20ZMs75dUFZA5eTKQdSkaHVgxV0o8Z1OpWxwlYsHMfrTWu03cXo6Bgmp2YMBG00WnZYGkwNWLExMmLzhV1jZSdSMazurGO3UjBZgovXL2Pu+LzpGZfKReRyLCbIwpkruPX5TWy8WDGpEup2k9FeyO0ilUxaQToyn0kYo+0vlAtWBJKAG8fE5FWqbl+hJu/E5CQWThw2pjAzGPiexRzlCB4bEMkzxPT0pDEUjbVcryAxkMHRMyfx1rtvG6sdCabHN9BptLGzuoF+rYXdlXV88tcfmUzM+PCIMW3NjoaAXLVg9+Ic/cUf/R28/ZMfIDudNv3b5nYLTx8s4tNff4wHt+6gslO0uZ2Mxw1wZIr/Wn4bR84cxx//B3/PGPWUeWBhtJVnq6ZN/vDOQ1SLJXRbBLcGMTjopCrI1KJ+LkFXc8IjIRt7gvID6QEDGLkHVGpl2wc43kNDgxY0IMO82WpZPxDIJChGz8OyosxZdzIOJp+RShmjmiAyAWgGLowhvbGLJ48eG1Ob84dBLjKF46GIC54MpAzoj6ZieOXKZZw8e8oKi3LO0SbTRn1mIPQtYzUODwy6Kh0hV1yQADTHlQA0QY1XXr2CN37wjgHQtHurK+v48uZN3P7d52hRT78XQa/VMZtGJrBp0vb72N7etXnd6bcsHd6AgaRj0hepeVtvGIA8MjRqAGCQQOOOOL0u6rUKCrs5A/q5Hgju8765YsEd+CMxW6u0RSwseOjUUQyODKHPDJlqHc1Ky8AqAtDsG521KA2xvLGGWqtpuvDsL7JjyVal9EIqmsRQdgCj6SHEw3G0GDio1FCtO63xPsFWJpSF+5ZVMD0zY0XjuG4JqDPwQttM1jPZq71Wz+Q/yKLm+hgdGwPiUTTCHQOg337vHSycPIJo1oFfpd2aFV1k4GRlcckyVTr1poHHlOIgYYByFyZJgx4S6QRmD83g/Z/80ArEEiBdfPgYmytbaFSaqOXKBkCTKUxZnzZ1hgezGJoYs8BUPJvGiXOn8Mrr13HizGlbYwy+FnfyJm30+W8/RSVftMAwi20ya0VOFwNxiWTasixCUScvwX5mlgKZ8FwHvJ8DCBw7muC5OfmZpLH1VzdXzT5RC5sBrmTcFRPj/sS1QA1sgoXUjWYxxHDYOX78PwF/toVrj+xwMrsp06UzmWmgZ7MoVsp4vrRschyXrl7BibOnkR0atEAi5WqGKYE0PWPjQ3v+7Mmi7YMTY8M4c/okBrJJrK+v4eGj+2aTWUh3anIW5WoNd+88MBt9/pWrpnNNpj7B8rn5BQyPUlce+PTmV/jNx7/B0MgQTp85icnJcaNKLz56iGI+h267ivzOKtZePEduJ2cBABZjZWApGXUSLCxea3UPglo5YnyZXM3IEDKpBA4fO4o33/4BTr78MkamplFt1q1/7z26g/sPvkGzVUIkahxjA37JXqbiA2UFuj0nvWGGPwBkLV085QKmdIiNMS3ArufOesY8ZiqxZXVJOiJpIL2AGvmEvt+n2ikmOWTFlBxwx+/YeantSC9i3u2dNa1uAM98gZZzIL9IULrVdj6Vne+JBQdEKJ2nde5151y3H+s8LWDyoO/cCTKAOcY695o/GN0vYOYAgyD9PuZkPvgM+fHyYfibwLO0ea0dwfcoXaYzvn/u13/r/X0gzz9LMxOE/zYWdkAuEXDrg4cCAAWICKyLefKcfJbILvL7hWvIR/B9R7ZRmqX7Y7wvBaL16gA1dz7g+dTGtsui4lXbF/fYfizElUjvYQACgeVXm7/XdexNzTEW3fb9EvmcAvb2fWfnT6pNlFUynzsYX97PvY/LMGNfOLlNZne37G8iZwnQow3qUQoskdgbW/nHvr8n/1HP0PiZXxx380m+sf5b7WbWj/pcc1T9oTHR5wdxCPWRj08dxGl8f179KrxFvpy+rzUj/Ir/5nf0/mynfHLeV8CiP4d8jEnv7AOTwpUUOBIRTr6/1rT8fbVR+IXmjNaerufnHEuuE/nJAg79+cP/9ueXcDven98XMVGYi0B3ja38YL0z2/E3jYvGV1r5/DffVZiWyzJxBTCFBfg2QG33MTr/+wLxNTd8zEZYkEh9WhNawxoXfVd4gT8/+E7qc31Pa084lAIi/t/1LM1NP2jj9pF9ki6fwbOp2f10em/taoxcMMYxsYUbaN7wPj5x1A8s+HbZNsIDRVT9vwu7Urv1bLVVdlR7ivpIn6sdWqvai7Q+uO9qX7D+IwmFe5sThjAAmvfgOduY7AFDmtcYA5oSHP7E0I0PLjofnPJZrooo8ntm0ALAlg0WQOYbEj+6qEnsTxx9pu+oI9QBWqB+x3wHUAqAIbKOfJBVG6IWgya437FayBokDawNYpAGtb/w3H/xgKOF4BtafscxeZvu4BpEN/k8gZUCFNlOHY45mOw3Osq8ztLWPG0Yfl9pBDQuAuD9BSEDz/sKEPYnpQym/5n6QWx3GXY7ZAWRKr2TItsyTtrsfUPD+5gBDw54vL8AWX+81BZtePoeU90UpZTx5v18Q+02XCdDwX7WeOu//QUsMNPYoEGahRvn7wrNa57r/fWO/Nw/CPqb7sH+1Pv5hoZtFDtCaRUKBmieaZz9Ddc3rupDvSfv59g5js3B/qfRpwQJ/5uAgwJIWs8yPGqzOVdB8QwZ9r+pv33DddA4aVNmu/zr+N/a4HR40pzTWtEcZns11wVAa+PQgVjGUWOkg6Ge7xtpbT5Wsi8IHGmNKDhixVt6rsAkf7RGzb71VYTG9e2/cfAIDEEz0GFnEULZPLaLDGgDsPtdJOLJPQY0AWhLrAhHMJAax+zEaaQjkxhOTCNUj6K6U0e0BUQ6LVRKu8jlNrC+uYLt3C6GxoYM/Lpw+WWcefmUMeC2dnbw9ddf49tvv8ELMqCario1QSsbi07fAJ5Op2tsuHa/i5HxYfz4xz82PWmmvRMspgYuGWMRprh3YQxF9ju1jGmLOFdZjJCgFpkjLFTXaDfx7//H/wDvfPCmsetYMKladA7M/YcP8eDRQ2OZjU2Mm+NIJ5h61SzSVS4W7XcYHWOIMpDA38bSioQRI6CdiGFu4Sje/P7bOHv2JWNZk9lHwPj546BYVpPalyHkdws2jgMDQ5g7fAhh6pvFQzhz8TwmZiYM8Kg3KgbY9cgQ3tzE7saWsSIJbLPPWEBtN5czgGZ0ZtIAxmtvvY6RiXFLn6dGMQEa6rsS6NheXcfTu4+saFe7Wkc6EQcdIkoRsHBYHR2MzEzi7Q/ew+VXryM9mEaVTFmmVldr+Fd/+v/g2Z3HiHRCxhYke5cOPgv7tAl4DKTx/t/6Kd75vfdNW7vb7qFEveTFJZQ3do0xWdjZQW57xwFc4b4xnpPZFNrhPsamxu0dhseGEI5GbRyXl5askBWLm3EMyVwzVlG9YUW7aD94HZma5pD2YOuSQNpANmsa4tQCbtUb2NnatYADGbovv3TB9MLJ8FteXjXNyfn5QxgZHTcQtMV52ewgHooZW9n6kmnr7QpimQSKtTJakTYuvnoFJy+cwcShlAFm9SZMszwViaBaLOCbz2/iq9/dNHmLVCyKVCRqxTRrFbdfDgZavCY11WsjTYmHUNfmnq9fR1YmWb/dfndPYzKdzjhmeC5vjEVzutMJG3sCeZyPmaGsMVCvv34D5y6cR2pk0KWwt9rWpnqhgq3lVXzx8WdYe/4CQ+msgeNdHk7JOm5WkS+XrBDiO7/3Ht7+8IcYmRxFpBdGOVfCs4eL9n5Lj59Z8VHON9oeBhAIvFW6TQPN//E/+S8wc3oOaMCKRZKZ/+ThI/z6L3+Fm59+Zin/LMxG9rntIXAAiXNAWCzVZXuQAcd1o32Oa08BB7LE2acsBEkWLouRUROWga/kALUaWXjRVR0nS5n3mRgds7nywfs/MvkSAtD53V1srm1i9cUqtjd3bF/ieiVoTHtFu5sdyhj7k2zUQ0ePYO7Qgkl5UNKF7VxZWcGL50tYfPTEGL/GsLEMK5fiy/eg3SEoQGmC9378I/z0b/8C4TFXA6G2XTFt3L/+87+wcSEDmuALWcZDo04iiM+xrAALvNUNtGfVbharo1NPQJDs2UgoZtJEkzOzGBoecwznfB5dBswZkCiXLEuE/Uj2MNvKv3OdhYPit9s7OVS7NcvamJ6dNgDTiiC2embnhjNDe4XIODYMSuWLBQMeGQDoE8htdTGQzlpaezQcMxCahQcpocN/E8zieiRbvReBacrTRtAWUi6H2rtub+jYWiZLnIAxAzkEsQmkE9Q1B2pwwBjczUgXZy9fxFs//D5Gp8cRy7oMhna5aTJQSw+eYPHuA5R2CujU28akZrCSewZZ8rVG1dbB0MggBkcHcOr8SRw/ecz2nNWVNawyo2W3gEjHFaslkM6sC4K60XjEbDG1krOjw7h47QrOXb6AYydPmN11LO5dywj4+otb2FxZs8AOAX2ud4L1dg6MRTE5PY1DRw4jlggjX86brAy1zRmoMAmbdMbOUaYjbxJGIRuDWCphAOluYRfZ0UEr5Dg6MW59Vi1XbR/d3dwxAJpBVTL1qX1O+Rk53XyWScmZBnDfZGBMZ71Ws/Zxj52anbE5ubSyauM2c2gew+NjGBgdtnGgJMrYzAzOXbho0g20P8vPnlrwuddpYTCdws7OJjY31rCxsWYM3UgsgbmFQ5ienUel2qCuBYYnxiwoEuo7aQXqmVM+JzMQxfPlLfzJv/gXyA4NYHZuGtls0vbPna1NKzI0lEmiWclhY30FD+7ex+OHj1BjQBMhk28iEE17b051wIRiQJzv5bIz0iaXwbX1ypUbuHDtGk6cO2f711Yuh1vffIk7975EobiNeILnMxKBOmaT+VOv19DpNqymDX/IxuLZkBJLXHMmsdB1ZAiyjN2P9JNdmjYznvhDe+98WXdu0rnbkRD2mZROzo02xzHlyezmOZL3MmJQyLFQBSS4e0eMGMDvEYDmb3fGDlkfiQHNa1m8Vf6DwAwfUOKzfP/CdMyD863O7+bfUCLLZNtchuceSBwA0zpbc2q7/cGBiALg5Kvx2fwuA4HWp8F7MkOAdj+bcTWQBBDJjvo+gUAQ+YnyQfg5g+YuGOP8PbZVUggCxXxg24E2+wD8fsWj/Vo28tX4fV3LZ6uN1s9BxqOyF/bP9440pPHndxxAmQ760M0HZghUqiUrTiywxfoplbV7y1fjtfL37f17+/IA1g+mj+N+/OdyXIWVuO/v634bhhAUT6eGsfwTvS/tFn+4l6nP9TfLDgj0mK1fA43eg0Ca/Fv1i/w3vY/mWiIoBqw14s9FXkNZI/nh7B+2Q+Q6yWn685nt1rP314mzneojYUAH56u+KxBY99F61r+FUwm3EftT78Dr5B+rbpnWovpDbdFc0no6yCIX/iKfWe+k72ns1K9aK3o+fwtXkdwn92xhAD6WwntrnmuumzRfAKyLfME2CsTWuOp6HxhmGwVY+2xjH68Twcv3jzU+fK5wLd93l+yGPy78vtnpgAwmhrifYS4MR9iB3lf/1ruoT3Wm1ZgoEKMsAT7fv9Yff5/B7c99rWvNJR/XU9u1nn28ytc1l31wc9rZCs0TfzwPrjVhJ/76oAaD5r1stuwI7+tjU8L4ZNt8u7xnhIL1p/Vte5dH7BWmaWubRTS7DrdR8JJnPcOxYk5ml5ky5r+kXA26yF5med/OO6H/5b/7Lw2A1mQQuKOX4KQXUKrG+A7LQfBXnaGXZOO0gPyNUH/3O08drL/xtwBRRVb8SacFaS/sae9ax1OlMAB+ZagUZdXE9BexH2HxF4sMvQzQwY2CQJP6ShOd91KfagEKnPNBR00Ifk99xA2C7y3gWpOfz1fkUgCd0jIOTkAtJE0qvadtXAEjV5uigF+1i8/wZTz4HZ/V7U9UGTY+j3NC80IL3IwZtQcDRqwWlBaFJrE5WC2nRarDm4wR2Q3qTz9qtx/BchFpHV54LY2WHx1TkESbgPrHGQKnqaR55S9YtkHG1A51gYHU5qHv+ZuTjKS+Z9qTQXFGOrYONN+XDdGBSm1SlJrPkFyK+tWf+9poOF/UFwr4cKHzOXQ+2Wb+nc/R+tJm6Q7rTu9cmQYaC7X/4JgYmyQIMmlz1LjqkKv1e3Bj8Dcu/Y1OD++pFBRt0BoztkN63gp8qc+0jjUe/lhpnqp6t8bPQNVApoXPatQdO4A/YoObLQgidXRMtAa19m29Bwz3RjBHqOH3nUNaP9CxDgBoMlJM7qPLwy2r0zkAeiS9gHR0HBPJWUSbKVQ36ujXu4iih3aziko1j8Vnj7C6tWFSCsdOH8Xpc6dx8tQxc8SeLb/Al19+aem3WxtryOd2zdmbGp8IDsI9A7s4VqzkHEvEUKwUzekje4upx9RuLgWgYpjt61AupIFWs2N60Yqck9nI77F/TKuwVsYf/v2/i7fefccA1TILCzYa9v+VtVUr6LS+tREUZ3Gsr3azbtcS/GF/EVSfnJlCJpO1VERmmNLmNFoOMBscGjO96muXrmJsZBzNWsPAxpVny/j2m9soFwsGPhXzRQOmeKCn9ibT46nBTKc9M5JGJEYnvYlIv4NQt4NqpWzp5gQ27MAZBGG2trdNroE61EdOn8D5Vy5hZn7OWJ1ksVWKJZR3cpYyTgY1WdyFjW3rr34AcBB076CHTiSEqcPzuP72a7jyvRvGNDNHq1FHpVzGX/zZv8Lj2/eR6JKN2TYAh4AjARJKPVCC5P1f/BzvfvA+okkWfAO2X2xh6cFjlDdyBnhWqM1LYIzFm9p103smg7sXAxZOHMH5K2Sfj5iGKEFjAhTf3rqN1eU164cU5WEIyOcLZve5HulUcX4S+EimswZIjI2xqFwS1UIFm+vr2N3cNsC8WaggFo7jwoVLOHz4MHZ2cni8+ATtXh8nT5zG1MysFSGklANZiFb8cmjMANd2t4VCs4J+PIQ6WhicGsHlN69i6tg4MhNAKA7UGkC73keMB5lGC8sPF/HxX/0Kj+7csyJxsW4P4S41Vks2T835CruD79j0uIEtLCJIHWEWMOPcc46iY+rSsSsX88Z6jSfTZg8J1vBdzY5xnYdDxoznOiI4MjI2htfeeB3nLp43YI7p/JTvyG1uY2d9G88eL+LJ/YemgUpQkIASiwPTxacto/b2wNAgXn3rNVx+44Yrnre7i43lNSvC9uzxM/TqTaRiKSQizgHhO7T6bUQHUphcmMY/+k/+MU68fcZS7JvrVWyvb6OwuY0vP7mJT37zkQG8VmAwnTWWFt/J7bEdCyoRMJuemTQA5PnTZ9jY3UI85NhTdLaVSUObyHW+ubuFcqtmusosgDd9eMEApFQsbvPKtOcfPrJ+PbZwGNevXMfokJNbYT9sbmxhe2MbhVzR1nWpxGBQxzIBCM4QgM4ODhoQMjoxanZnanoaPUrZlEp48uSJ/S4ViggFjCvKWDiNVKYxu8A8bRy14N/4/tt4893vY2h8zOZDOV/A57/7FB/91a+wvrSMCHXaG00r1jQ8MhY46m1jwfLMQW37WpOAYBupbMaYrM1Wx+Z3nQzZ5ACOHjmOyckps1fMQikU8kilmVLJdPyKtWtoeNDmVLFQcvt5sK/w/Tm3BseGrPgY2aMEebIpp6/KfiOoqL08Eovb95dXVw2Itj08FMbI4LClcYd6DtQicGwauwzghcNON5tp0gzqERhLRCzAxXUyNj5i7805yUKRZKYTWGImhGlXV2suy4EF3Xot0z6nBvpr338Lr9y4gnA6hszIkAH0LAZZK5Xx7OETPPj6jkklEXxmH/M9OI5sP4MZHCPOvYnZCRw+sYCRsWEDh8miXV/dMhYxA6G0EX06po2mFZfk2DD4EUvFLMhw+cZVvPrWG2afuVZpP589eYadjU2bi4/u3Qf3MwaB2BdknVuQcnjIdMbJtA/F+sgX8zY/aSNsnhWLFpigLWQf894EeVn8sN3vWcFAyhudvfQSzl49b3YmHUthc2UdX/3uKzz45h4ahRq6dQaCU5iZpDa+YwCxrxiEpe0ZHhu2PZz2iGuQ2SncX/jc48ePG9BMyZcm96tWw4pXJgYGbG+aPTSPoydPYO7wEZtTXEMbK6tYXXphtpnBuof379r+2Ol1LOjAoGhmcAgLR49iaGQMI+MTSI8Omb2nxjvnz8zMXFAUcNYCLn/xl3+JdIYAHG1mAtVyAZVyEcloBHOzU5gZG0K9XMLHH3+Mjz/6CLkdl2VB3XvTPA4YULQjqiPjbEwSW1sbKFcc43xyZh6nzp3HpetktJ9BKpPCi9VnWFx8gOWVp0C4iXiKRQdbJn3CPZb1ZTrMWmq42i+JpM7Vji3abNXRCzJUSQQwwJlHL8vsc+c+Mtudf+R8YNkTnYNFWNF50oIRzlt2573Od6UZuc50trVzacgxCHXGZJBJZ1y2hYEROvHyhQhACwCT7ytQ2Plq7ukCCAi2+8AqM+v4Ix/WilgGoK091+SX91PkuTYNAG4FDGxPLlE+g4GWMde3FrT2vh+LOn193kN+kO/zyi/nvQQoy3/gZ5SSkV/u+v+7taL0brYGA2a4fGvrB08OQQCM718KPFF/yGfgPdw4ONKcfAgx3OUr8RrHInWBAwZQOF9rrInRqpsto9yL2JKJuPPfaev4W6CU/G1KUvrYB4Py/njq+XoH+fzct7/jXwSyFwzCCjvQvNN3uM8exC0EPvJzm+OBf3rQh9Xz/eDHwf5luxk8U7t0re8nsS3mv4bc2BrRI3gm7YG/Vvwx8v1iYUwHx9UH7nzQWe8i0J2/hR8J/GOb2Tb96B20rmyFB6CoPhPOo/XpY1/yqYXzyA9ifwt/0Vz2nyFMhs9T/won0/dEABIeIU1kAYx++zTPDvqseh8fy9N4+MCrAGg9m9/zgUrZIq0ZzUutXb2/5v7B/tX9fczRt196lvqWc5jvpPHV++l99FzZKmE0ap98es0t9S37R+DzQZyC9xQALQB83/67kJfaofXt44e6n8h3bIv6RTbM7UU827sMFeETwo/8NbRnOzypID2DALRwIdkw/luYm9aM+kMYmuaOsDO1R1iRnimMcs9eBIx2s90kywaFf7XHkQFt7xgUVCWDiffmPsV5m4i74Afvy/N86H/97/+JAdD+AlTH8SLp/2ki2iYUFOfTZNGL87deXJNG9zq4sLXY/AWjCaHO0kTgPQQw8jOBamKU+hui/s4DGTtCrEodKATmqe26l54tcJDvYYswkNfShuS/K9vJVHu9MzdqiwoEgJYMoAyWJpk2U/UB26LIsT9pZUg1ydkegb3sNx8Y1vj5C5DXqqos/y7A3jec7A9/8+F9fePAewjMFRCs7wu45L95ndLI+G8ByXS8/Y1JC1DP1AFPALTeUUCnDnr+4UNG3RkhZxoU1ZREiBYe/8Y+0KbsR9ncZ+4AIHD04Dz1NzO10T/QaQz9e2hu8V78jv7NjcSfx+pn9YFbqAlzQPhdHewEDus6Ab6ai9pUNT4aL423vzlr7gms1Rw6CEBrXfI6AcvGMKvXra9kqHzDqzGXfZCRVN9qXe8ZTzIWyahl6nfFsVj0oyKDvNdBBrQ2EfWv5oYOr/5BjQCy1o8OPwZABdVhK+XavxGUsbEMGCGMUKov1G7r72AzaAWSOmHSwIKNyWxJUNSFBWYkwdFuEariGnYAdDY5hlRkHCOJaYzFZ4FyFLWtFn0tA5563RZavQYePXmIp8vPkMwmTVd5cnocE+PDiMaj2Mnn8OTZIhr1qklj5Ha2zAEk885scChsAIrZni4d0Cy2d7fw/Plzc4aPnz7jCth1YHqd1GukTESLkgnoY2J8yt6Lfcgx4XgZk6HZwk4hj8GJYRw6dtQANF7D53IOczwJsGzubKHWqBsIQXYgWcIEFZq1ukl4HDp51EDel14+bw53udJAqVLG+sqmMdKq5Qbq5QpGBsbMkU8mUlbwi+D4g4f3kM+7dHcy3UgSIUDK5w+PjiMUi6BMZm2H6dVVNBoVYxh3mjVz2MkyqbfaxoCk+fSp3AAAIABJREFUNiPbVSyVjenGYlSZoUEMMc15csIKTk1PTlhxMUpwEHwl4LG+smqMYIIk/D4NEhmK9XbL5ATG5qYNfH71zdeNcS5byXT3v/7zv8L9W3fQY8X7Ts9SzYuFAjrdPuIDGYxMTeAHP/7QwLSR8QHjyrx4tIbFu/dR3NxBdaeIZqnm5K/aTWzlt01HuRXqIpSM4ML1y3jp4gVMTE8ZAEmQfv3FCu7c/tqK7qVop6kLGI6apikBXBZxNMZkAEAfOXbc9HxZzJLziUzbF0tLWFtaRqNUQTdfN6Bpfu4Qjhw5hlKliucvlo1td/zkKRw+dASjo+NWhIqMxI2VdWTiSQwkMogk4qj3W6iHmmiEOpg5sYBLb1zGyKEYYqz7GKfONNCq9dGtNxGqt1Bc28HNjz7Bg9t3MMgCtLWmse3EXCWwRqew1e+axMD5ixeN9f/gwQM8ffoUq8srZsOy6QwW5uYwOT5mbHwyVFmkkHOW488+IDDMYmcEbMncNDsYDRtI++qrr4J9k8xmbLyN2buzi83VNZPDoSY7gdl6vWkp+ARwdEgjqMcxo3b6sTMnbH0QpDV5mZ08GpUqRgdGMDEyamAmr90t5K1YXSKbRDSTwDvv/RCXb1zBSxfOo8XCY8vr2Fpex7c3b1uAgZrUJkGFCGoEaVh0pN+zgyABuJmZKXuHkaEhfP7pZ/jyi68MoLMgU3Zo7wxAULjerGFlew3NcBcXblyygMrUwpwBp5RioUwD2ad//Zd/hfzWDo4fPuKYuGSRpgcc+7TedNIsDTIRWYuiZZ/XCq64IW0Dn8V5agDqYMYyJwjkst/ZZ2SO0j5p/6O94f0zmQEDlsxR6/cMvL58/RouXr2MsckJs1/Mtvjs40/w4Ot79sxIt49SLm+p1CwOaftZnCBJ24rkMUjH/ia2zfXPAAz5aisra1hb3UQknMDp02cwNkwN5Ai2tzexm9tBnGyQGEwPm23KZjMwTd06A0/NQAO4avIM4xMTmJiesPlI9jGBdWpmZ6l3PDC8l9bPNEYGBbhPUk+b42o2uNvFSGbEBU77TgKPfcOsMJM9IHDcdimwiUQK45Nj1rdkz/KH87jbatq6JyBuZINI1NbG0NCIpU+yT2mnN3a2rNgiA2Pff+8HOH/5gslgMHthYDBjwDftIpn797+5g521LRtXk0ZhoaSAVUYAmmttfHwUUwxmnDlsDGrWGmDh0p1NZjPUEQ+5dhCQZ7sYKOS7Ewgnq25ybhpnz7+M9370vgWEdLamBjRrFxDQvf/tHStESCb/YCZr7HX23eDQCF6+cB7Xv3fdsiByxTy21jcNfH706JGB3em4O4cxiMM52Qv1HRDcrCOSTuLKtct458P3MH+WEj4p9Fp9rD5Zxs2PvsD9r++hVWig3+wi2mfxudRedhrPooVSwYoTUj96/vC8FZujPvo3X39tbWBAlTrQDBwOj4wYcLy2tWngfyKbNfb3lWvXcPrCS64oJh3OZgdbyxuWHcQivQyG3bv7LbZ31m2fY/ZGkzIosahpSZ86cw7HzpzC8OSkScIsLy9jZXnN9s7x8UmT4uCe8uT5M6Spgd5vmcZ5uZS3AGosBMxPT2J8ZMDSbj/95BP87uNPLPBlvkCtbgEVZqTwnnxvMsEZpLxx44bZmZs3P8c/+2f/h5PPSmWQHiSwfhQnz57Fyy+/hMxAGtu5Ddy7/zWKpS10Qy20uw3EUhHEkw6orFXLxrJiGwV28czFcz3XA6W1aPMkoWjZH+b4O8CVmSHO53JMNMt8CRxkpUX7PoGYqKotwqwkgUjGhgsKs8lGxWMCOl0GKPcq3s+diVkTxMkx6JxNQMGtYXdGtb09IGg4H9EB4Dp/c+74xBieK31whXJmvm9DgFrvw3vzXEa7Qjuh95Bv4PvfDMTY33vfLdLH/hXYKj9B95Gf5gNwPhnN3jnI4hUAIqCabdJ76bwvEMQHQn0Ams8VgOMD2bwP76f3EfDoAP39GkWuT/dT2nm9yFSaHwSMaBMJQDO7NxHIvShYQA1oA/QDAJr38LGDgzWRGMDg3/d9uX12tvwN52Pta7bKt2VfUSJIfapx4/cEzvqAnvrNB0XJgPZ9ZbVVz7Y1FGSACtNR31qbWVsgeEcfWNc9dR+ePYRx+L685oYAy4PBC/nf6iP5YkZmCXTKbV2xTkmQ3az5rnko/EFrTO/DZxvhwPrXnbP8uSoMyH+/g3PM92W1rvh8AdDEn+TL+iQ9vS9/+3iBsBNJZ8g31rgIwNU7mc0JCHQ+HmA+bACO6LfWjw8+Kpte76h3kH3Rd3gPfk99tY/f7dd/0tio/+UPa20LixMGJ6yLbeBYihimc7LWENsgWR63ZvezAYRfyKbq73oPPsufF8JcNDdkpzXP1GZ+R7ZIn+n91LfC4uTTsU+0NvgZ7yHsgvfS+uF/q094DhbmJnxJ7T3YJs0Bv39Zu+HgdXYeCEifmhP8rfkvf173O2hnNS7+dRp/zX8F3Jg17PcVM45sPkcDzfyeI25S6oj7WYq1nYI1R3/gOwxoAadCyWUw/AmsztcEFGCrCfw3LWYfuJGR8kE0H6jyJxA/F0OTk1EDIx0cAV1axP4E5yGOA6NBV2fKaOlvvK/YTvyMxsLA6raTdNB7qeM1WfQ5GdA6/LKtAv8EePMzgX78jlicPlim7/uGwTd6mkRaEP6Go2iY7q00Y20A/LtYNNw4NREFiguc43vJyPsbpjZhXifwVItY7dEC5N+1sPY2DiomBlrIAm75W8/QdzX33OHQbS4yxu55gVZZULVXC5wHAs0ZLXbNMRlRHeR0Xx34OO5kQviHhO8eNvfTgfgMtVFG7+C6OLhJCgjlPRVEUf8IxNU60L24njgH+cP26p3UF3qGDJqM+cExUx+on+ywEoCm/kalNaVUIxlHtX3/AIa9gzC/r/mrTYnvqM1QGzyf7Y+1bzg1P+nk8XM+338H2RUB3tYhAbPDP5D6ch3+BqF+InNBc4ntku1Q9gAPkhpPbepmGyLSj99Px/IPGwSgzchLIz7Q1lf/EYA2W8Ail9T97LJicQ/hEBnVEfRDYWQSI4hjGKOJaQyFptAvRdHa6QK1PqIEwCOwwngrm8tY3lhBJBmzolmRKDX5mHIaNqYvmXrodrG9tYHd3W30u21Lg2cfmhRRECRjgTACIvlSzhztUCRiKbl2bTSOcqFgYGrNUtBdKs3I8CiYZqdILQEf05gjGze/a7q9oVjIyTK0Wjh29ChGRkddBDnpgOhStWwOaSjcRyoRN9YhgY9Gt42Zw/O49vr38P6HHyI2FkKnAhTKLTx5+NRAhJWnK3jy4BF2N3JW6CuVSmNoeNSAcKZB1zs1DGZZqC1jbLfc1g621rdN9oHAUjLN4k4s/lRAuVJAq1lFj2yyThdW9TAaMUYZgTrekyA2QdRytQ4CRyz6xMMzf1iUbYL9QYe12zGgnk699RVZX4GmIiO7uXLe+n1gZBjnLr6Et979PuYWFuyelUrJANGPf/1b5Fa3TT+YjHACNmR4Ugs3OZjF4MQYrn/vNWPaTk/NIplI4MXjp3j+8LEB0NRZRZ3Fnxy4sLG7iZ3yDoqtKvrxsKXJkwVKtiDbSPYpGXJffPKpsW2HswMItzom10IdWOqJN+nQkEWdzmBybgaXrl7D0ePHkM1QaqJnbd1YXsULgqzrW+ju1lDJkZEZNZ1uMv1zhSKGRydx7PgJLCwcxtzcgkl0Pn34BN/cvG162WMDQwaEdggyo4VKt4bp4/M4eeUMZk8OI5wFGn2gXKlZ0CDOQj2tLorLW7j96Rd4ePuusVjTlL5pNozpSaDV9nKunWjMpFiu3bhuReYoEfHw4UM8XXxqYB8d6pmJScxOTBqLisBzqVo0eYxqk4Xlopae3iJCGQ5hi4W2uI/1+rafnjl92n7v5grmbHB9UMaE851tIdhIEJvfMVZ2z6X2xsMhA+DIeOW6imdc5XuCKJRNIMOMBRHJHqS0ycjIiAEolFjJFXPGgq626iZFMDU/jXd+8K5lCIwPjZk29peffG7AG+ULeF8W/GxRVqRaNqYj9xbec3pu2mR4CMJ/9dVX+O1vPsaL58tWRHJ81NkO2k0y1LpRYLu8g8RIFm//+Ae48fZriGQTYEGcerFsrH0y+j/617/Egzv3MTk8ik6laRISTMFnEIz/4/VkLTu96Y5j0zXbNuf5Q41psRnJOudYEgymfWK/kiHabruiV/x/gxrS0f2ALc83tOGURDh3/mWcfvmctZ/zdmtjG19/+RW21zaAVgexfsjWG9uxd1YaSFtKPtPo6+2agZPUJz5x4pgBU8wUWXy8hKdPn5ue/9zMHOan5mwvpORGsVxEhI5LHNbnlMmYmKQEDTXQG5Zlsrm55ZgffViwjvq/bDPfj3sd+53XJ2JJW7MCJAlAc44woMG5wXEkQzmTHjSJFwZLzME1B8AVU7KzeAAwUaOfz+NcZCFOPov6szwn65yh/Zl7IxnfAuJ4/dLaCuptgn8JA34Z+KBMRGoka+OTSaYsELX8bAmLDx5i/cWaFaHj3CB7kgA0wR5jsZdKrlBcKo70QBLNDoN3IWOXsx+oac3vUNKHevHuXVrY2NrEVm7TktGpL28yLZMTtt+wzzgnGPghG/3p4hNsra0bm5z7BlndfD8GYSnLQ9kO2obBkUEDhBkAYoDq8YN9ANpSncMROwtQLZj624V6yQKDP/35zwyAjk4zmAy0cl08u/8EX318C0v3nyLWjSIdTiIRSaDf7RqozXmWJrkgAgwOD5quMrOZ+JydzS188dnn+PLm51a/gZ8x6EkbROB/K79rdjmRyVoWwpVrVzF/7AhiKZepUcmVsPp8BUVKkGzuWtB2a3MD6+vLFtwpVUsotxuIUHP5+DG8+c7bJiGUGRu1gnM8Dzx48MjmF+fw7Oy8OwOFSGJJoVDIYW31BWrlvBVeT5BFn02j06jaPHz86JEFjBkg0pmeWRacQ9yfM9mUzZMTJ07g7bfftqyaL774Av/0n/7vWF9fR7HKwpBRjE7OYOHoEVy9ehVHjh1GONLDt3duY3XjGWqtEnpoIZmNI2ZMfpjNdQEa1iFyZ1TK5hAgFgBN55eauVynTAXmerNCtTYfHEHEZ0Dz31xLOnvqHOt8JHfQ4/35OQFo2Q/zeVR8KWCoilCj8wG/Z0AhAxtkYPMrwbX2/aDYnVLQBWYqG5L7LK+Tb+PON/u+Cfcb89U6TnpOz3dtlnxIb48JTcBA53XzDWMuW1L+m50hyUqmLnxQVIp/Y7Bdzz0IWqp9AvPkL8r/kg9tYFoQSJMPp74UaGxBsaCgmUAmPk+gHYtS8kcAif6mZ+tMz9/88cESPkP+yb6f5PxgH2hxfej8Me7zJmXV6prOOGslMKix70O67Cv51Qf9Ms4f329UhoVs73fmEvGCtmNSy2eT36fr1G8+qGfzMtCZZtv1zvs+kdP7Nn8q0N3e89eDzE75WyIx6fn8nnw/jYfe3c6HwVlZ46P7CD/gWcqXfxDYpfETpqM5onb6vqvGW7iKgD9e64Pl8mHVR3wW/+8D0JI8FSag+aA+P+i/6l4Cgn28QG3U/NHcFS6koIDmh0BQrTfZGT9AwP63c0HUMak1hsKKLLgW/AhLsPUZ6IVr7el91F79vdl2REvhAwffz19bB8fAxihgtmv+HBw/gaG8v7AwzSkLovedHRGGJ6BZ61/BIuEUPONpvPmb5wS1y39H9SnxMEnO6O9aK4b/9PZVAWQjhVP5/ejjf+o7H9fSf8vuCHekL8Dvas34uA2vkV8tsJpt0LlLWMLeAB/I9jBbF2jSa5xk4/lM9qH6VTZZREyB3b7d0drWPbSuNW9l0xTs4XXESf05FmLRayPuOn+YZ39+n3sw+5tFy+VbGAAtBjQfpuiTgEVfBkITX41Sp2hB++C1Olnf0d98o6RJp8iHFpe/mfIFjYVg6XPVPePBBckDmjqP3+G9pR1lHR8woPkOGnx/w/QHVbIXdkAMNKmI7KtjNbh8HxkJfZYIOlSLX0CuOX+Bcdck4HcEQMvIyBj5Bk+RZP7N9Di9KpWaWGqL0lh4b3NySiVb0NLZ4bvzGt1L7fc3NXNUggigxk6Lmu9jjmAwocVy1Uavjc4Hn3Xosfdn9fOAVe0bVn1PG4//fAHsirK4ReMOWdpcFZygAymwzA6fQTSU1wpY1Hzmff3DnlvggWh6EKyQEfI3VX9D0ULWetGc9sFP29iDA4AWLY2KDJf+fvAQoUOQjDmv8wtZajOWgdSYyzhqs1TgSMC3f+jSBsFnCDTm92motUnofrxWm6fmrt+H6iPZDfW3nsH7CUjWOPsGj8+XnpVshPpaz9PYai2qP/3DrfrV3yT0fvQOfZY/26p3Mp11OLvB68XgtzUQANA8+2kz8wFogjm2SQabS6/tUjK1afBgb1I2TMEkQEitVQ+A7jE9Pj6MaC+LofgUhkOTSDQy6OwAxa2SOfPhWBipgSQK9TK289sGaITCLMyWQ7/dNKNOAIsOeCQMLK88R35n2+zA0ODgXt+S5cM+YMo8QW2yhlc3VszWDZJpOTFhqcLNWtUAK7+aO/ubheT4XpRR4DsyPZsbC1mZ6dEBtLotA5jX1lfsQECbTRYiga56s+3YqVWm+BLsjFrWCLHfXrgPlvS6+Oo1/OLv/D6m5+esqBe/QyDg+eJzPPj6LrbWtlDaziOVTKNHMCsSsbTrRCaB8Zlx06bOJjPoNrso54q4f+c+qmXnYJINyPdud+oo5HcM+I5G+sbKo1NOh5wyCmR9vvTSy8ikCFY+xdMnz20OUI6Dlc7rZGlRv4psMjKU6XTwMJ1NGcilTbUd6MEyvZhA6MDwAIaGh3H+0kXrE86JfH4XjxYf48njRWQTGUtTJiDF4lSUiMgODiE7MmI6uwtHj1lK9PjYpGm7rjx/gbVnS05vuFhGtBU2DVgCdaVmFc1uHcVmFQ208YMP38Mv/uD3HdBLp7TZse/++Z/9vwYSEQSOdPjsPmKJhLGGK5SIqFcxOjGJa2+8hjfe/j5Gxsncdod7atQWdnZNg5tyGO2tIspbBSvexsJeBM+ZVXrk+AmcOHkGM7Pzjo3fDdkzb3/+lUmV8NksnoVkBLVQG4VGESMLE1h46SiOnj+GUAoo1ArodltotxrIhGNAvYWNxRd4fPsOVh4/R49MUGq4E4Rg1D9g2fBQmRoYxOyhBZx7+SXT2X385AmeLi5ibWUNeRaJ6/aMYTyUGbCAAkGXXCmPPIMUvS6imbgB2IeOHzVd8G/vfWuBGbJ2CSZQ4oZgDfV6aTcIgGnvp7tIMJ8BGAYdaFtyOzsmE8LAkknQtJ1tJRgm+0z2aaVSCzSoyZwkk3/UwDpKQuzkdk1mpYuuSQIkMiljRxKAPnvsBNr1Jqq5osnD5LacdIICfNv5nAGPfBZ1N0dGh/CTn/zEmIhkP97+8ls8vP8IRCYmxseRjqfRoF46C+5Nj6Id7WN4bgxv/d67OHPlPFpRMv2b6FRbNn8ZlPj2y1u4+cnnBvCGW33TKKc0AcH4btfpjCZSlNqgRqVzkjj/CF4LLKlWy/a50k6p+3v06FH7bPHpEwOgDUQfH7NxaDXc2U8OLvua7FLah9n5OSuSxL+V8iUDJQmIkpVL+Rbbs3shVGssktfBwHDWGHD9MCUXQpiYGcP333kHFy6+bMXpHj9+gvv3FrH0fBW7u3lEw1GcO3nWQM5yvWxAJnXHaafJpk5nMzh1msXbJlEtV0zHen1lzTGVKTtCiYeg7SoIyr6ZnZ01OSKe5QjqMTOF0kJkTzJIQZ1tAsm1msssIQgVisTcePRdxpocPxZ7pG1hG4cHR0zHnXZAcmBc+7qWfcCCmvw+NaLZFs7hUrWCtY1VK57JVGqyvI8cO2pa3bNH3PpmeygjtL66hueLT6w46sb6uulAz05NGlPPgpuBzjH3b7LbaWMpw8DMFusX9BAJ87zXxewsZV6yAXCYMrv5fPkF6m2yazO2v4xPTe6tH8t0IZBfrRmgm2GWEwONvb7NGTv7Ujc+m8HhI8dw9cZVjIyNuCKZu7tYWlrC44ePrfgitZ8JqvO7mYGMMf1qnZYFFifnZ/GTX/wcV1+/itRkygDoyk4VT+8u4ovffIGndx4j0aMe94BJ8DDgyrFkFgILF3K8xiZGceX6VczMTlmAiRrQX938Eje/+AwrSy9MEmpmdtZAfgaqcrWyMddj2az1+6mXzlqGDteHnV3KdRS28yjvFPFi8anZgDoDMr2mMYlXN1axXcxbEdWzF17GDz/4EU6cO4PsaNRK++1scoy3kGeWzOYWYtGE2ZnR8RGTGKDE18e//QjVYg7xaMgymcKca9Gwq0FAgD0oLCTWH4F/ziWOE88qHMvx0VGzV/zs7t27eEbW+eJjrK5vWDbS4PA4JmZmcf3VG7h48byBzPcefoO19eeotypgzbbsKGXnKIPWsfGh/d8HsJyOMIFdFjInQ9cBLCGk0kkD03k+op2xMzyrtZomsAPqWIOC9xKDUWe6fZ92H4A2e0+N8WC9mS/XdRml8pPsvBv4ou5czyyUhGUamM/UdRJ5/Jtd23PkDp2lldGpTErLbrDCr05j04Ijga8hn5TXNloO1BH4oT1GdjIgUptGtg+8cH3o/vycbTESSlC8kJleBl4cYMWyn5SBIfBc/oiAHPmIAmdsPQZAqPqb3/GZ3z4IJJBHPqz5gh0nCSK/wgeP2H7aG/Wv+scHrORr8RrHOnXj4APQvD/3eucfOLlJrg9KGBlpgWERssiNLewCANrPDmIfBKC/46cEwL7vb/sgL2U++CMfhP+t+7NdXGv8rWKDYs76JDUFEXyQTO/NIoTy4/zf9qEnC6E5Ih9I/tXemUcM2QMANK/j2MoHIylDa8nHUjQ2msv+WPt/c2vVEZuEKwg85uc+DsV/+2Cv+lX+qQhTwmT2+kSF5QOw2vf7fKxEwK36QgEWf7wEurKNwp+Edej7wg6E6fDfnA8aZ/Pd0hlbl1q/Br6afKYLKqmPhG/4a8Jfz5pHzgZWwYwI4TJ8pk94U38dBFw1L/h57IDkED87uE59UPSg/8/MC39uHwS5ZUPYFr67aqOp9hWJOxoT2Wr1qz+H+V784bsKH2H/0X7676O5pT7jPTWubJtve/g9zT09S+0V5idMSsC6xkm4BiV9eK0AaN6fZxVhXQKKhaXu2X0FE7sOc9B9NYc0f4SvCqfSeVOZDbwfny274eMv2pNEUBAepLOUraOAGKo5ooAEA7HsG0pOOT/c2dewJ8VjAPT/9j/8V31Nar20HixDqQEVCOmDhVzEWlgCYTWh1GkCl9mZ/BHAqsmmTvMNgADS76bLuHQFf5JrkfogrW1aXZfy4U9+DaY/YALJ1EZGyl1kor23eWniuWv2U6ZsAvfdpNYhRAZUfaeJwH/LeOo9tVD9ySvjo/twYxEIL8PGycN38RnXvJ6fS7NGfSyJA01cGWjei+/oWMD7ESht+Lzfd9/bpRfwGXpXgS7+wcIH4G2ysxBIkJogMNKXhiDBTAbAxjy0zyhQf/nzT1WfNeGbQdE1f/MRGKC+kNHzN0+NGZkQap8cMRkPPp9t9Re9xkqfaS2o37RRa25rDupAKuOn69lH/Iz/tvl0oACGwF0dBHm9/z5sH+eIWNMcSxlrt/Dje5kA6jPNRRlk/520CbEdqtyqcdecUQowr/U3WK1BvbsOdb59EYDM9ipIogOBDrG8vwInxhYLGCL6rT7WvNF61prROPPvOjBqc9Kckh2hMy4b4689bkzOeDuNbM1rbcoEoNnOTqBfbsWOAsfA7BmCVMVICO2W09RlVbVWkxkBBLijCHUTSEaHMJacxUh4CvFmBu0dIL+etyJiZEqdPHcK8Uwcz1ZemHRGPM5DdxObay8QjUYQjpMpRrkNIF/YxrNnT8z5IkhBJ48APzdtpq/HkjFz+um4FYu5gAURMXBiYmIKDKZ1gqgp1w6LRvGHOrJcU3ROWbyOYC0dKGqRzh87hKnZKeR3t43JxJRY9tf8wmFjh5BJXK0zxbtk2pEEcQcoCdJumK5lPxkzRtfr77xtgGHNqjU3sLW5jUaljtJ2Aa1q0xheBLHanZ5JNxwmwHnuOM5eOI2FhTkwANBr9q1IYWG7iE8++sRYWelUBp12C4ODaRAzzhd2USruollnxfq2SYiwqNyr117F+fMXLJX95udf4pNPPkWxVLExJWOZ7GOzPb0uatUqNlZXEIpHMX/yKK6+esPGwOZfu2lMzbvf3jHWLdfH7PR0UKjBgW5k6hLULpULZtuZqsy5xnQsp7s9g3R2AN1QHzNzC64o1dSUFVskOEJwhwA0mOLNFM4OU8SdTiuifeSqRXSjfVx/41X8/X/4DyzN1R2kugZO/PqXv8Gju/fRrDZMQoHPHxoZNv1oMtGq7SYGx8fx7/zxH+HilauIJGlzgB6zTeptY35vra7jxf0nKD1bA+pk+BXAwmpkUmcHR3HkxCmcPHUGs3MLGB4eRa/Vw+2bX+Lpw8eOeE42FVP6MylkRgZQ7lQQGUzg+MWTOHXpFJqRFiqNkrHnW7WyFXkMN1vYeraKu1/dRmFtB1E660R7ey7YUwkqvlN6JZ0dxImz1Eo/ZYAP0/vJ8iP4TNYni+eh3UOo6w5KA0NDaHSa2C3lAKaLjQ6Y9jbnNyUyyI4kgEmWITVmWdhseGAQnXrX9NA5juxDMuYJ5JM5OH/kMC5cumgp7ktPn+HrW7ctRX44nTUQngAZi9kp1dA0tqtVJ8cQZJSw7UzFZ1G81Y11YyKy3zgn0gNpY7zaXtLpIoYw0tEkwIJXAehGYLALZnS1bd4Zs6/ZsKANWZTMZmC/FHbLThe8B0yMTZoGcbVRtTXej4UwMDWKhTNH8IOf/QhnbxxHjfs2CyH1gOJOxcDme7e/wbef30KzVDUAmu/arjnH3Zx6siPiSRw/ecLWMFmxlH8hg3Jrc3OPcSg3XjGlAAAgAElEQVTZN/YB2WVWsGxwAM+WllBr1DAxMYnL165gaGAA1VLdiuURPOQ+KGc7kc4Y2Mh1pQwwFhst5woGLo6PjLqMnX4Y5WolcJDJPokhHOf5r4nTZ0/g3XffxZGjh9Bqd3H71h08fLiI3Z0iypQ4qTUxNzFl8g61Vg1Fssy7LWPPE2g8ceok3nzrDSTTaZQKBct6IEBLVjJpvJx3rUbbAND1zTVbo1Mz05iYcrJHtNlky3PxUZai1+xaoNAKPY6OW59S/iWRTqIfiaBcLZtG8oULF+ydHz98iHvf3EGv00EmTj3xhGl/c0+UlinnroLc7K9OkNFDXWayszl3B0dHsE427eaGtdGcqlDIAjuUEDl15jQOHTqETCqNteUVk5Kg1M/O9qYx6udmZk2iiPJCBIc5z8eGR0xWg7rOOuvrPNzqEPrsWYFHrivuY1Gms7bq1ieU4uAPbevCwoLJOrBNnK+8J/dArocMJUII9DGYGw7bXig97Jm5eRw7cRyzszPGhiX7miD05vqGBYtUQ4YsfpOeGhlGrdOwtU0Zkg9//mNcuvoKEkNxaxOlPrZXtvDZLz/Ds3vPkA6nkElkMZgeMJmYHN+9WbMABdcz2b0nTp/E8Aj31TxWV5dNhmNl6bnto52WKzB95NgxjE6OI1+r2fqPZjI4+/JLOH7mFOIpSj7QXEXRbXSt8COLIK48fY7ttS1k0y74mswkbX5tFXcRy6Zx+txZvPP+D3GGMhcjcTS6wJPFFyiXq3YOICi4vrODze1tC1QVi3n85je/woN736JZ5T5eMgmOocEsWMOPNkVsK44t2c0ck5Hh4T0GFgFfjsHw4JCx63mO4nvev3sH+VIRq2vrqDZbVrR2YnoGp8+cwaXLrxj4/XRp0QoR5gtbCMc6GBofRLfnJG66JKUEusZOTsH5Le0O29QkvBekb5M+RmfdOfwOTGxZUU4HAFDnmgXfXbFwnbt9x9+dvR0Rhs+xc2cAfvLd7FzdZcElV+iN/UJAU1ruRligfnyQ4WjzPZB41FmZ+J3vH/F603HfkxJ0ALSABGXZkPEssFo+nvxMnYfNBgcyFeGoA7GVMi2fwFhqATPR/KDQdzWt+X52j6DwIZ8lH4Ofa99yZ29HAvKfq7P73hk90HeVD6ksZt1L53QBquwn319hAET4gw9A8b/la8iPlY8o2QHf9+U70D5wTvHvsi98Pvuf8lSujxxgQ6kkSg/xnjxT83mOMe9Ae14rtqEP8LVarqaW/BCeRQzIC+QjBDIya+E7QH2goc22aT81fysc2Vt/6nv5iHyOpAb1PIGlAi3pNwjA831X+VKal/J/5HOpbZznwiM0Zv8/W+/9Y2mSZYedZ/LZfOm9q6zMrCzbZdrb6enp6Z6eWUPu7K4krgAJK0oUQRGEoB8lCIJ+lSAI+h8kSKREYkhil8Tscmd6etuM6a4ub9N78zLfe/m8Fc6N72RGFzaBQmY9833xRdy4EffcE+faPYIi7HxPSUf2Nz9vxJwgtmZCU3Eon13AKK+h5LlAZAHOip3Vb6cGoVM/AZmO11N7hRnps/68FshIO/HtS4kLP/5XW2Rr/hwT1qPrKK70i1/z/rwGx0jxr09K1HwRTsDkPV/jPo7Pb9KGlH41XxUye1WcLrBT803PItDUB6cFKvI5hMuoH/iewHkRMuXfdS3Zkb7DNprf8OqM8Tv0dbbPqTuJH35G4+9iHrc2CzMUVuD2fs7PCRQVTsXPy5ZMOi8gXAqP0nd9u/ExQ9ky+0k1tHzcg9cWHihsQpgL7+0D+iRV+L5J1xGGxPZLVcEfH/kX7sXkk4Uz8LuydT2z5qZwOYHGtWpQyyDoL9kXf/MZZJOax2yD/B9f07jxuQS0y955DR8A9xMumkcs/Cv/YeMYCiSHAuUD7jedrTgSAIsQ2vrccLVdQv/b//jPOv7k1ISSU/cdlwxBzsefrP4Aa9L7iwi/44OwAnt8UNAHgNThcuZy2gIJNXHUBh/kNkBRpWmDnlL7BKJrYDnB5Ahs4pp+2JnejZzd2eT9LjCroxG+8fAeur4cub8IavB0TRm3npm/fQBbAy/Dp0NToT0fbBQIrYVIoKbGUNf1nTCvKaNWAOADeG4TdbYYagz98dBraqcBcIFTIQCtCaWx9LNR1MzitbTho3aMFlAfmJUz1waT7eI/VdWWU5NdyJH5C42cJn9bVt+OGTswX8/uj4VvvwI5dT3fISi7pEVd/awx9DcSYtnqs/yussMCoDV/tIFie7UYyplrAdTir40L31eGSm31N0Aaa3/R9p2t5oeeXfND/a2+4mZNGwAtZtpI6Nq8rx0VDgrT6Zp8XRtdbTxPg8+AScBn1uKlvpZd+vYpR68Np/6veUvQTQuEP5dlY63m2ebPX5gEQJMZo+yg+o7X4ZF9jk9Nxx95Uj9gpZjzD6q90kG3Wx2T3Gi3wmjU6VtCBkBHOkmkYv1IR4aQavWju9mLaCWFwsGJAdDcXLz7wXvoRIDHz59geW0VaPNUQRt7WzyOXkMq03PKwiiVitjYXLHvffzxxwZEHB8eW+D64ME9y1aSRUYQiwV8rM9qTSR5PJuMN8pYBPOWm+5cIW9jNzwygqGBYQuUc0c5ZDj2rTYOsocWHM9fmDMd5qPsgUmAcEz7+wcRpUYvwqg1W7aJP8kdG1M7lezirtfYnDxq3z3Yj8VrV9CKhrB7mEU4wkRfyHSpI50IEpE4Qi13LJIANHWKCZAyEP2jP/1DzF7tBapA+QgoZOsWfP/NX//SCrpZYS8G4bEulMrUWM4in8+idJI35nZmqA8v3bqOj37wERYXFu1I7aNHT/DZZ59bMTjbYDVr7hg52XkhxzbZ39tBrdPC/PXL+NP/9B9gfvFC4EdadtT+7u1v8dkvPzXWL0EQHpun3i6ZtnYEvlYFJVH6BnrRN9gPbiQIAFCLdWBw2JivPJZOBic3n5QUIfh9fHCMPI9jV6polqoIN2FFoKifTTZcKBJCvlxAoVo0iYb//B/+lzg/P2sBATWK7999gK+/+g32dvZRLZeNNc65SICPzPICwfFGDUMTk/iP/uw/MX3uRJoamjC93OpJ3bRz97f2sPNsBfmlbSRaYeRPStjbP7JClOneAcxfvIy5C4uYnD5v9lkplPHtN7ex9vQ5Os0G2jVXjIYa2z1DfTipnyDek8CFWxdx7tJ5nNQLKNWLyBeOcLC3g+LREerFMo6397C/uY3ycdHA4x4mUFlIqdW0TZttKGNdQDhqTD8C0JTgIEN7ZWk5AKCd5rZpEOfLZlcs0tUKtVHttNA70o+RmXG8+f57WLi0YBItBJnI7Lzz9R189elnxlicHptCHDGTkqCPSHanQHl3HpmP9yRx45WX8fo7b+Ho+NhYrEwcfPnZ32J7dR2NYsVOKYwGGusKKpVQpJ3wOch0Jjud6yiLpJUrRXRR17MDDAwNGEhIxi0TA7VSGc1KzZ2eQMjshqA4GZ886sz+pg4u5yJ9BBnC9P3VWsPsnjIV8WjM5jo1gOmnmfQi8BbtTmBsfhI//pM/wK0fXjMXX60BrWrHCqdld/fx8Nv7ePC722ieVE1jmXrQZYLRAfOUjOCJmXO4duN6wKoP2JN71N9dwe7WtmPmBgEa20bgnbI1BCGP85S4iBqA9v4H75sMAxnN6+ubJl/AhA9PYjgwIWO+hc/srlMz4JJgFf02r2cayC0HHLggsY5EvMv8BX3s3Nwsvv/972F2dtY+9+2de3j2bBknhQpKxaqdsoiFI/Ydpx3eQDgWtkQfC6W9/c5beP3NNw3YIKh5+/ZtK45nLJ42XWbb5Fb4f4JxLBA4NTWF8clJe072BQuu8udw98DkQ9rNEEYGhzAxMm62wflOfV9qzrM43qWXLuOnP/2pMdupBf63v/gUj+8/MG38SCdsmtV2giXqjq7Srgnasg+YIKh3mojHEpiZncbk7AwGh4fNVz18/Mj6T+s/99csYEuo+NzsLK5evWpJMurDf/nl56aNT5Cqv7fPilFS65SSJ5wHZMbOnZu156LPUyBqhAGeOuEReOr69mTs9IbtG4OivtSSp1a+7Q3hakiQRWyxSadpQO/KKgHohhWlo9+2/WarbdIvBtix9kRfH8bHxzA6OmzfzeUKBkAzwco5mEokDHyz4pCZbvPTBErp81m89/sf/gDnF+fQlYhidW0Z+YMC8gc5LD14juz2ETLxHisQmUn02DzK506skGgkQa3zDBYXFzC/uGBzfG9vB5sba9jf2bV1hYkSJj1pp8Y0nz9vUltkf1c7HZxfmLexYbIk3Z1AKhEHycA8KfTk/mOsL6+Y/AnB3mnKpGSS2NrbwWHuEPHuFBYuXcS73//AktvNMOxkxYGdmAhhdm7BTuCUKzU8WX6OnZ0tk7paWnqG7MGuAdC5owNUiidWYI9JUWO8ppIGhFC7+saNG7hy5YrZKX3N9va206Om9FHESV2xb2lPaysrqJDUEo9heHzMTq7wtBj7aGpmBqPjI+bzdvc2kM3uIxJvIxpnQq1iQS0BYJ7GEuvWCvs1agZAG7BsxTcdcGxMzAb3PdJcjlrxPfd/B6Bwv6d4hHahuE377zMGq9OMZfFhJVCMzBRxjGHtLxmQ0/64xvJzAo/0dyTq9vYCC6r03wFxSvtyfp9/CyD3wRpp65LxLJBIe2mBEIonvgPCBFrQ1O9WDC3gxmL1gMl6WnMxOP7N8ba4wmMd+8QLgRoCL8T0U7yjtp0+Q3CCUICbgC+uycIieC3FZeqTU7Az5BiXfozpf+bFWNvHOs5AWBdzun5wJxkFAInURXIA78lEBfcY3DMTJDa/GegzO4nL78YtIomJaESwWjG1gY0BO14nZPk53pPwhR/HC/cQm/gUZOMi/EINIz6Hz3r24xbFgnr2SsXtf/gjsE+xvfpEsa8PYBrGEkhCKAGluN+uHTBjBQLys/QP/vgauEXhncD+ZTOKewWMvpjAeDF29fGNF8FqzV/F6OorH/PQ/NUcV7woXMi/n3yD7E22L1DNfE4Axiq215qpZxfWoe/6OIEwMOFHxJeEV/DaksqUrAQTaor9Ndf0PAKEhd8oAaZxEpiqz/ngunAlYTY+dqe5q/ESyMq2nzLdPTkU9bnwKElMCAwVLiM/5c9Z35f5r2s8lTx/kfkvvFHj9Hf5H2F2wuiE08jeZXdql4/jaLx5QszHTAW021oQkP/4ffk39Z38EONc3yepL3RvjY1sxMfYDOsIO5BZ19C6or7SuiO78pNXAvL99UH3lQ3JVuTXDfvwEpmGbwTrmvkHBAz4sMMASW5z/ROc/GHdmICxbQUm/5f//r/p6KEF7NhmLpBcoHH7wMyLjl4LhT6jB9c1fKP5OxdCT/9KneQ7RLZNYLgMRpkEQ9S9oxhsm7KX1LdTZ2nwZYRqs2VYomfZF4FYGmy2VwxPbmDU0ZoUvB7v4wNjuoYP4PvAm9okp8nrK6tp1wuyLwZu1Zy+igBIOSwaubEvg+yznkcLiDYe/B4nqBYKf4HQM/rA+Wlw4R0B06ZG48tr6rtaKLR4+RuR03sFDAP1vYBh9qUtPJEzDR+/3WRp8rNaBP1+M1Ao0InmPZWx4/fVFy9OIIGD/ubCOVl3dEp27Tssf/KdApbBYq3nESNci5e/gPj9o3nEz/tzxnfakoLw54EAQWXIBeaebkA8nR9lq5g51ufFjtaCos2FFgVtVtiHyq5qQ6o+lNwN266+JrghW9BCwmtq8+07a9k339cGSD6HAYo2CX72l/2tRdbfOPMa6nu3ADq2ND+jhMR3GRmOYa75Jsa9wGifmS7/ZFnPkIqdxr4DQMs3SQO6HGglU0NYbbP5GmZ2mnIRIdAtM6BuNUNot5iIIy8nhES0B92JYXS1CTynkWj3orszgMZJA61aA5lMGu9+7x3kyye49+A+7j64a887MtSHcuUETWP4OHY2kRVqQh8c7Bsj48/+7M/w/Q/eRL0K7Ozu4csvvzSJjMePH2JtbdUq2nPjTHYW9UYJhtnYRNxpjvxJ0aQHOA4s5EUQwfQ783k79UHgh8UCedT8IosZ9XWj3awbwG0AS5SAb93ArUx3n/WNbU5CPGZaR7V4YoywKhNU4RAWX7qCvqEhHBH0Dk41ELSIR2LoSfegO9VtwAQiLJAXss8cFg7wox9/iB998hGGBuOoFYH93RKWHi/j8199aTq4I8PDFqCSmV2tltBuVnF0fGCsLtJnm+E23nrnLfzwBz80UKpYKFkhrG/J5rxz14AL+Q4GBRxX2nv+JIdis4bpywv4x//sn2LuwhSqdW7igWSUYEAen/3iU/zrf/H/GSCdjMasIBPBRDJqeZy6b6gPF64tWjGsTE+vHev/7W++xtbWDjohgmYNY9lyrvHoba1Sxub6lo3vMFlknRAaJWpau2O8fKYTFm1LdqHKBF27jmvXb1qxOgb0BFjI4mUBSjISCX512Mc8ecGNQTxmQC5ZfsMTE/jhj3+EV19/DelML0gmoYXXSk3T2d7Z3MHBygayT9aRBjWkO9g7OMQhpVIyfbhw+arJcIxNzBiThUAXWddkgEY6jnnMY9u0teGJERRrJUQTEcxfWcDMhXPIFg9RKB2b3MzS0nMDPFpkiFN2oFrDydGRMUnZP5RwMBZ4kFknaEXZmEtXrxiTjnOcxeMI4FKjlJqsBKDJ/jzeP3brWZi613ErMDZ2bgJTC+dw8eZVTBCEGxlALneCg909rD9dwc//LSVMnmJ6ZAJDmX6ns1yvG9OcOu3taBh9owP46MefYP7KBWam0Go0DNy6/cWv8cuf/7WB0OemZzHUP4RIKAIGgs5JhYzJ3Ww3XEErYw1T+73XwMvcQRYDtNN80Vi2o2NjxrjlUXAC0OXCCcrlkl2TQA+BHRZpI1BNBjSTT0wkcS7b/qcraicVyATOHh4jk+nBQO+AAbi8J3WnWYCxRmCyP4k3v/8O3v7wPXR1U3u+akA8Ez5kb24trSO3f4huyg4gjOODrCVUzK/Eugxgoi1SFqV3cMD2MCfURd7ZwQplb6jbu7trCQUWzSN4yNMT1Dfms3SiYXT3dtvx/HfefRcpamt3Osju7uG3X/0WX331FZafr5htc864dcEBZKVKBUvLS1ZaloxwsrAvXbqEZNppLbNIIW2TiSnW9eA8n5mZwttvvWHatVxDKL2xR+31MtfKEljAlsVfte6xQCV1jQnKMhn0o08+NiCOBSjJsL1//z5Wnq8YKNcgA5OFWaOOQUapDUoKUW7k6vVrJtcTTyZNHodz9OHdB1Ys8nAnayzmsSG+nzCJDALPLDwaT6dw9eY1/OQnnyA11wtkgdu//Az/5l/+a6w9XbHCsgSgR4ZGkc702N5LLOtc/sgBtdGI3ZtFBi9fvYqp2SmT4GDbeQrgycNH1u6hwUF77uNcAUxyXLp6yaRGVleX8fXXX5uv6e91yVHukdu1pskY5Y9ySETjuLx42eyrVnFEAu5TmJizzEg4ZD6IBT5j8aQ9ozH96f5J+W13jPXL30xkpdJJWxtYi+Aol8XG9oYFPGZ3Yae126T0EjWA090GQNPujV3d12P+PV8oGEBKe6XdDfS5NYt2Qb9CIJR2Qz/RM9iP1996ExcvL+L4+NCSB3ube5bU21vfQ7VUw0BmEIN9wybpxPWZADfbRrtMpOLGEB4eG7H5Sbmmvd1tA2Rz2cPAn1StP5jUYsHEobExPFtZxvFJEZPnppHp7bdnHBntt6K8kVAUB3sHeHT3oZ22oNzPyPAgrl6lDnrMktDUsWdfUmP51iuvYnx6yvqZEjTUGI9EopiamUXPQA8aTeCLr36Dr+9+YwzxWr2M4skxCrksivkcyicFSzo7gM2Bdxzry1evWZHBubm5U9kGJoZ+9+vf2Ikk+nyCbmRucszZt9Sjv/XaK7j+8i1kBvqQK5awtb1tbaZNMiG0s7uJk+IRenoTaIfqqDcoGcd9VuQMgE6QTMO6KRXbd5kUSDxmOrpkYBvbLigy50BDSu24+jJ2nMM54NMA24/bzvbEjrEqLWj6fosTKHPDYotJJ+em2IHPJ3k7i+UirlaKTwTx96A8LWcAryd/QPvhZ9z+2LVSAAv3QZX62SmTMyDVMdEUt+iaAhFP99Atx7ajbQuQUuzu4wE8UcP/K170AWiBIopV+BnOOcUqp/snTzpB16ZfFchlgIp32lCxvwCL0z18sM67PnLVp3UPxRd6BrbDxzfUVvY//Q7H20kZOCDFSAYBQMLP6DQOpR75PtclAqkWt3aaJi+l77h4L2LjpDjBTiAFWIoDFc8kT6w/g2JdAhH5GvtN/aD2qn1+LGUgXCBJ8WLMyGeizYjwpBjrRWBasa/6T+CSSEI+9iP74GfUr/wtW/bBNYFi9NuKMYXXCLC2mD44Kcr7+DiN7qtkjJ5Pdqz2/l3Yi2J4todt0/2FjwhwFJ6jOFcEMDG2Rb7iPfU8wh18jOq78abTmuePsBP1lWQY/IQA7UFz8TtzNEj0SGKF17O4NGARa84IY7D3AuKf/IPPCOY9Fb+zH8Qg5nrLsdZ7/K6wDNVlChzjqU/itTTu/KyuxT5ScoX3OCUVBskdP/mhxI4wHgdSuiSIsAvfTszWA98g36g5LnzMxwqF8+i6Pvbn2wSvJa1/nVzRc8g+5D/kf/hbc4CkCtkZr6PnV/KC3xXJzsdOZR/cn6qN/vNrvNT3wtzYN8IklZj0MSf5fL2ma/L/GmP5BvWDj3eKDMDrcGxls0oSad3x8UPZrbW17Wq+MVY2P9pyON9p0rfLXZO2aTjB//4//bedFyeABpgdJubpi5NVg6LfMgZNAi3CyuRoUviL25nTP2MP6n1/sAVAaXHVNeXoNQn1HIbWG4vOofGaLBoMdawdkwoYsC8C6epUZSYJVGqS+xOB95Fz8o3Fd6a8tgA1TRJNdE1UTVZ/gdT9/OyDJhuvqQ0c//aPNqg9/C0jldPT0Q0dM+P9NcZarOSwX1zUBHhrUVD7BDYKZPX7gxrQGns5UYGwtgCHHeAlEFEAqTLA+q4WRv///KxYstr0qK/9iaeNkW/nGl8dn9KmQ9lPC86D4x9sG78rO9ImjvewCt5B+3UN2ZwP9uoaAonl5OWILDgKEip8TU5ezysn52/qNG5qjxZFtZ3f5ee1sCo792Jf0yb4HgNjtt3P3LHfxaj2WQrSYNI1ffv15yH7QJlVzV+BxUokaYN9Ntdc4sH/v55N15Y90LHxebRocEOp9mtDqEDCNjwttzGXf/L7Rn5PADSfjUCMvymW3VDP0eZLcHwu5iVSbDyCTCAzhOFQBHasuEl7Z/BBhgmQ7OpFOj6CWKcX4Uo34u0epEP9CNXDyCRSODc9ienpMewdZvHg0UPTTKw2qrh85QIymRTiXdSJTbmNgUnXUAd6zQC7119/HR9++KG9ls3m7Ig6GdJPnjzC19/81irX87RHhtpip5XfqekVM41YspAIhLF/yJQkMMIj1tTBJZP04d07Bl6QhTQxOYqhoQGkUzF3xL9SQbXewOFRAY1mB2Pjk/bcNaLhnQZq1ZIBis1W1VjIJ5WSFUaamj1vTL5yNejbeguNasOAipmpGXRnMuju7bPj2PvZIzx9/gilcg7vvPc2FuYuoK93GPVqC3sbB1hdWrfn6qXcQbtl7LtavYRGs4rjYx7nzaJYOUE4HsKNW9fx3nvvGVhAPUuy8tZWVvH08WMDSMgyoA25eRUy1hTXA6rxDp2bwJ//k/8aM7PnjCVcrzdMH5FM1JVHT/EX/+pnONzeM3kE6mRYYqPdMgmOsXPj+OSnn+CNd99Cd3+KyBjufPMUX//uWwOht9a3rGgbC2hxvvH+O9vbBra88uotjFP/NBS249A82n7vzm2zES7sBDQZmBLEnF2YR09fxgBD+jvat9bAWBeBh4iBHWQ98TuUlxkYGcGrb71hADT7n/fmWkemLcESFhk7XNvCyeouYi0mQaIonFSwf3CEeDKDhUtXcG5uHhNTM0gk0wawLS89M8CS+tmJSJcBPvSfZE7WWjU0WjX0j/RhcnYa+ZMjbO9tolA4wrOVJ2C19hiPvibd8c1ysWAMP2opH2dzBqoS1JAUCvvr1q1bxujjD3WOqcFLOQKy71gIsXRSsqO1BoSWCsj0Zqyo2uj0OGYvzWP28iLOXZjH4BjlAsrG+l5/vopP//1fYfnRcwz19GNmdMoY0EeFIzApRU3wEEHd0QF88kd/iLlLC0gPxdAqA9vr23h27yE+/av/gOf3H2F4YNiSKwTVaiygmHKyRCflE0sIEEgnezt7fGw61dQMZxumxycMQGf/DY6NmFZ8uBNGlexmsllLZRt3+m3KzPDIP7VkCeTmjrMGApEpbBvBpCvoR43LQr6IbhYMS6ct4WHSF93dxtw8zB1hL3eAZF8SMwvnEetJGphrxahqTSsmWC9VTSolTr3icMTJtZCBHI8Z8DUzd95OdMwszJl8Q7Vawd7Wtske8Df9yurSirF+KTUh/V/aJu9FyZuB4QG8/4MP8PZ77yLcHQMqbVQKBTx7umTSD3dv3zU2Nm3DyY85rW3qFz968hgNtA2Ae+u9d3HrlZftGDV/CDQSXH1w5y72d7ZRzucxMjSI7nTSFaIzncUwuqIs+BezAojm5+xIdBUEgwnEsaid1ZWIhuwUyrVrV8w2qR9NqZPsftZphVqdEgKpDvygRAJZ05RcePOdNzG/OG9SBQSfyZS+8823+PzTz00Chq9l0pnTo53UFqq0Gsa+JwD9R3/899F/aQTIAc9+cxv/7//5z7G+tIbCUQ6c7+Pjk+jJ9CGeSqHOwnq5nIGgTEAnM2ksXFwwWaEr16+hd7DP2Gws7Le6tIyf/+W/C9j/E+ZHcoUTUAnw3LlpS3JRa5hrDf0PawuYfBzna8EVq2NSkP5xenIGM+OTZjsCaOh7CEhQg53jlO7vRaZ/AFPT0waOsh+rxRJi4Si6k92mPV7KnxhDlj4LXWFkj/XYxCkAACAASURBVA9xeHxo0g0mt8DTFgyMqxUDG7t7+lzAGGhlk73O+zMhk8vzxE/dQOLB/gHzFewbgrljE6MOqC4XzP9yfC5evoRqpRxIyFC+Y98SmBGw7koG6UQPert7bJysMO3R0alsHsc2k+lG72Avdvf2jPlM0J7+mW3nD2s1sD+uvvQSzs3N4dnyEg6Oc5YgaLWBUvkEfX0Z08E1gKzZNsY2Ge0s7NnTk8FL169a4eKj3LE9iwFCXXEna8KTItGQzc/5uYs4d/48Fi5cxOBICoTJfvP1Uzx4/AC1RtUA6KPsHiqlAirFPHa2NqxPtTdke9lvBKB58orPR/vgnoGAONelpefPLclDO9CcGh4dw+Vrl/Hhxx/h+uu3kBhKAzHgaNcl3TlnOF821ldsLejtSyEaI0GqhnQqgT5qjwcMLO4zKdNCUIegdU8vi7+2cFLMm+0QdGaygnOZ+tAE1jO9TEBwTxgkKkyexsWN2nP6AJPYrgQdDbgKAnUyg7lGdlOPPYgVFKxLUsPiBO4HA4Ba8ZBANAPVmGAJwCufKcvvurjAtc3+7rRRChjTiskEMPJ9AWs+sKVYQftottuYkQFQ6O+5fWBEALSAPwHQimMV3+i+HDNj8gbPqhhRfSkAxwfNBBop5lGsrHhF7+u7GgOOnwAqxVWKD8TIVAyofjRbMYKXO6WpOMAlIxxZQokxB0A6jIIMaIu7OmG02g3bS9Dfaz8laSN+h9fk2iqCDttESRY/PmOcq5iTnxMQq6SEj7Pwmi+yWLvseHtAdgn+VhzD+ykmVTysGN2Py74DIAUgoBIeimV5X4GDirX0nq6tOMkSfgEgSt8idqpsRICfSUfgrAaBzx6VHfFeskPNS42lxXNBRsaN0Rl7XTG52n2WQDqTPLCB9k6by3YUo0s6QZ9TmxTXCx+xvXEgv6jPcM7rlLqewccUzmz9bIwEULrE6RmhSc/G+3YFcbEARa7Z/GFfaMzUXmFLIizyOkosnM7D4MMaEyURnI+snMbK8lEaA9mY5jXvL1CSr8lWFceLWCnfplP8bk64EyDCuYR1CIB+EXzW86lfZHdaBzQ+8oXqV42X5puelffhezqVze/LFvV88uXCEoTTMYEsX8Lf7AeBz/Kx8s2aN7qm8An1rcZRdi28xX8+fcbvf/0tm/LxCtqh2ir8inbNvtEc1fd5P44L/RDfV8zpzyv5c/9e8uH2vG1HBOqwTk1QXJ3XUtHeaMT1D9tEvOkUgH5xAsuIfAfmD7w6V4AmH0bAogZWRvgi8q9BFACt9+VoZEgydjkPTTIt8FpkNMBaHO3+QZVh33jVUf4AtTsuE6qJINBRTpmLy+miG0x0f7HlfV7M3Ak81HNoIfAXXzltbTK02GpyaBGWg5VDFQCtCe+OAJ1l+bQoqA38nDYVfsbDZ/1yDH1nxf7VuPuTUw7MmDJBRk59qX5+0UC5SPvOS4vT6ZiHXEZEGWCfIWxtarpNjD/hNEEFpMh5aaMnhoH6UH0mu1Tb2R8nJ3m7thYQH4D2N2DakGriySZ0xNe/thY1OWR/I6Dr+wA0P8c+EKirsZNDU/JAWTHZO9usRdLfyCkh4z+3nKrAXi0EfF1ZVvW95hWvqSKXcsB6Fi0W8gNsmzbsem49oxyf+k7Pwfvx+lqk+Hm+J5vjOCqL69jNDjjW+LEfuKGTH3H95exJPoIsUn5P9tkMigXKTv0NmTZ71n9kHxpQ5zS0fbu29genEKJBNi8ackc31fesBsu+SiTjVtmcgC4lOAhgUAO6ycrt0V4kwoNIRYaRDA+gu2sEqXAfos2YFWmbnRkDc+k7uzt4vryCp0+fWNDx8ms3MTk1agFmJtWNeIwAN1l5BTx5+gj37t1DOBq1avOjo+PG0KKWJY9lk+n21VdfYn1txQIy044Nki0MvsmETKW7EY0nrKgcj+8TfCaTj7qxZJ/e+/Y2fvHXf4311WU77ppOxdHT241egm+hkAGdxVINx/ki+vpHsXjxEqKxFBq1in3+YH8H2cNdC2qP84fGuh0eG0Vf/6ArohVz/oigGOf0yMgo3nj9LWPYxalh2m5bkL22voRff/krY37HEt0YGhzFcP84RgYnEA3HEGqHrMgfi8WQtU3m88HBDkplggGHeLr0COE4MDE9YYA9g2bqyTJQP9jfN0kAHrMnX918Z6DTR81YYwwlohienTQJjtGpCWPA7mezJnURJhiQK+Dbz3+N3fVtA6CpGUvwmoxFFo87f3Eef/5P/hwXrsw6enEIWHq8j2++vmt6vPs7e+g0GGw6MJGADlnjbMfr77yBc7MzyFAHtNM25uvykyV8+/U3uP27r7G9uWWgn1UlJ7s3HUeLbKEIDOhkcSkem+8fHDU7tUKRxSJW19awvrVpBdRefe01K55oRSqpOUfAp1DE1vo6ttc3Udg5QChXRbvCeZJApx1GLs/CJjHMLlzE+YVFjE/PIEoG8vaWgcBWZDGVMAY+meEEXTi3GnWeDOH8BSanJxDtCuG4kMXm1gZW1p4jX8wbW6i3v9eAuoGBPrz99tvoTffiZ//yZ1h++syYiyNDwyYtIvB0emrGfAwBIB7/p30SqCaLk22hvyA4sbu/Y9fuHepD/8QwFq5dxMVb13D11g3EeiMo51vYXtvC0qNn+PqzX2PpwRPUTkqYnTxnpwNYZHM/e0iKPLoH+jAwPoS3P/w+brx2C/HuhO0RNlZW8ejre7j/zbc4WN9CtVS1Ewj0e/Rv9FssWplKpzE9N4u5hfMYmZg0QO/O7bv49rdf42j3ABODwxgdHEaTunqRkEk/1FmAsFR07Fr6wa6osTzJxo0nEgZasU9yR8fY2911hRRHRy25QIbr8VHe+d0gIW2+GyHzGbTZ/Ekee0f7qLcbSPd1GzuVsiVWAyMcNbZjjCUWCYTVG1aok4Xz6A9ph7Q/JkLe+N5bxiofGXc6xzurq2arR/sHBrBTQuCYQF00ZvORR52pE8zCkjz50N3fizffedsYqD29vZbMIHN0fWXdAOw7X3+LzZU19Gb6MDw4hFiMdt/GUSGHrf1dRLuT+OQPfx9vvvsOxibHTfeb8jzUWN5cXcPvPvsCX//6N1h+/BRRsmrbLdO14zpEcL6vdwDJdK+xaKmRzz4rVkpujxPuWHE506Jtt/Daa69hdnbG/O/y8qrTCq47ZmCl7E5d9XT3OoDyJHcKQLM43sx5SizELVHAacuirI/uPcLe9p6BuMRJCF7bvjXWhTqaaIU7OLd4Hh9+/KHNbepzf/pXv8CnP/9rZHePkMvmEInEMTw6jkxPv81pgrQsAsgEEcHb3oF+XLl+1Ripc4vzBvqz76lVWsoV8Ku/+YUVyRvq7jU7O8oXLHlFLWiOx3H+CLmTAhKpBKZnJp0OaqOD3c1tK0LIIqYEkTPpHiycO++0+4PaH0yW0NaK1QoiqbjZyczcPM7NnUesK4G9vT3sbe7Y9+PoMjYYmm3zIVUCj9T4zx+hWiubPjI7iYlWF5tUzM9QG94ApHDIJdTqLil3UubaxCJyTpKIADL9QyF3ZO2bGBs3sIQnfAiUUyObxSLJ7uY6RXC5VK7amJC5ToYk/2Yih4V4yICmzyEfg+st9d85tzIDPWYfu7vbNnc5Hpneboul1jbXzQbItF5YvIiNrS3sHB5YIpbFSum3enrTpycou6IuGJakzNDwIC5aEcwhux59INdNJlgJpFlADq7/EUxMzeKVV+nvb2F0YsiSGevbx1hdXzEfUqwUcHiwYwD0+spzPHn0wIJNAiKJRByRoPgwNbkpI6PkERPzz549w/MnT53EDiV52Af0L3a6atS08j/46H288f7bSIw6AJrJ2Fy+arI6jx49wtrKMvZ2NtBu1RFPhBGPhU0+JZN29RMs4cpYqM26HWxTDLF4l50aIijtyDoE31WwicxYmI/k58lcdaDjGUPVj3H0txiLDKgNWJK2JRdvwOzBYrmG23eymKbiWIv/oo6VeQZAOWaj4kEC0ErI8HXFBHzfxZNn7DvaY7FctdN0AiZO44rgvnpdIKViIv0mAM3rcp8gYE97eV5LBCaeIrNrebEhn0Hghh+TaR8sMpDurVjx7Fkc2Kv3hTn4gIbuYW0M+knf5xi4vb1jnSoW8eOv0+cMmJX8jEBcBww6HVSBTyS0CDAWSMtrMA5w+2SXCCAATX/PNVJJCb7P8VGfKa5S7OjiOJf8F2uUtqm4i+0yf+lpEQs0Ewh09uyuVlU4kAvhNX12s/ky3648oNqPnxSH+1iLA4wc6UJgIK/HH77HzyoeE6Dvx4ECtoTX2N6R9WoCwFiJCSasuPfXePiAmK7nEyAVX74Yj7kBOUu4CChnn9ipBw+Y9+NU9a2eXe3VeLkYxK0bih+FCym2Vj/wfSVKfMlJ4QIvgqin/R1zzF4jRQTgv9kyT8x6dbh4EopjpVhNoKfqXHGdoM9Vf5mJdjqnpxCEM9Gf8LOaI9zvCXhUv6qfBd5rLPx+0vMqfhZ+6GNfwn04/sKYOMbqHx83k/3K3nx7l9/w+8PHFnxwWJgbv8N7+vNFPkL2xuv5Y+vjTL4PVOyv+/v2RR8sZrGSUD6+KOxDuKJId8Is6E/Ur7JHYUT8v57BxyaEMci2NF4+zqb1xcc81TfCy4QtCisRoYL/p50IW9Iz+PNO4yOcUPOBxDvrOxbjtv2z034WTkMNaOG5VoTwf/0f/qlJcPg/vsHpwX3nrknI7/gVESULoUH3HYoeWk5IHUMD9h2LjMkHrfxJpQnoL3ICmDSA/M0Mktopw5NDlkGZUw25DJw6UBPTFltqfNWchqCySz4QZR3cORPq9iewNhn+ZsMHHWUsAtvUVt+o+B5/lMXVZkTAJANrv2CP2qaFnM9LQ+EYCeD1s2FsD9/3AWBeW4ape7NNGgONn2xGBvjiJkITmPprcoZ6TZ/lNajBqwkr4FOfZ5+oqrQcHL8jsFif16Koo26ctLIp2Ybs2Hcm7B8ezeN1BHZqXNSHPhjrzwv+bQB5kBn2FznZP78roF8LkNv0uGfgNbSA2XHBoDiJnDjbx+/xM5pLciKyVxVq0LEtvs6/eW0lLfgdOXvfMftguzYl2ujJydE2BHj7Gxpe38/S+wuPNjVKuAj89h2rnkNHPNRWgdNajGnj2gj6TlUbLMdecYsz/51p+bnsODWg+f7pwl13GTrfn8mm5RjtOcNuA8YNpZ9J1X3JdrSFI9Dn5mE4f4E8rQ5shXJYLIqFWyLGBA6FukwTOhbOoLtrApnYGIZ6z2GoZwqp6AAizQgysQT6e0KoFlsWfK0urWJ5dQVdiTg++PADTM5OIJOJGkDdqLNg1YHptW5uruPZ8ydYWdvA3NwCXn75ZVcgzYCOOAqFHJZXnhvYw6P63EQzCOEzM0iuVhqIJVJWCG/63KwVBZqcmcD46BjC4RAalTI21lfx2y+/wNLzJ2iwynhXyNjYLJBI+6o1G05+o97B+bmLePm1tyygd8mFKlaWnmB15TlOisfIHu1b4S62kYXgGBgTUKG0CGUqyuWK6WD+9I/+xAAztpFABIP146N9PHtyH4eH+8jnSyhXWuiKpvDKzTdw7eoNxKJJnJ+aMQYxj0uSdX2Y3bPidgQS7j28jf3cATqRlhXR6u/vNaZ0lcBSpWrHK6nxyB9bW1hAsFrBUT5nQEWyL43FG9fw+z/9exgaHzWd3a3dXWtf9bhgAOXB6jZ2VrcQAxMaZCyVjY1ZbTdx4dpF/Ml/9qe4dO0yUt0wHc8HD3aMxXmSKyEW6sLR4TFyWScTQdAu3ZtBz2AvFq9cxtBIP2JdTGqEUT8pmT707so6vv7qdwbI0p7JTixWiyaV0gq30QDHtwuLly/hox99bEUOBTARnODx+S9//ZWxa6mfTDbb/Py8yTSw4BN1fakxSkCpcpxHpNxEp9xANJJAPJZCqdwkuRiT5+awcPEi+odH0A5HTC+cIAvtrLcvg26y7CtVA7QJTO9sbxmTuF4pY2xkyFj1fX09xgbe2dvCYf4ApXrZNHaTPUncfOVl/PEf/zEGMn346rMv8ekvf4mHd+4h2omgQhZhNG79Eo8lMTY+YgFjpVoCqX2EXXhknW2hX2AyYmdvB32Dvegb6rdxHZ+bwbXXXsY1FhpLp1Cr1XG8f4S1J8t48PVdPPv2AdZXVpHqSuLKxUsGjpOhWCgXMX5u2mQ8rr12E3OXFu3IPoNlSnhsPFvF/d9+g6OtXbOxZIxJG1foiMmBsfFxK+pGCYSZ87Om8U4d8H/3b/4Sf/Gv/jUON3bQk0hhjsxyMpep/RscwSbzncmRBoPcWJdpURfLJ1agkoxHzjEyJMk4Jpv80oVFA6AJZGWP87YulYOATYEw9Xq5nuQKObuPO/PbOU1snJs57zb5AehMcD/cChk4aOs72XoE+1IxnL94AW+89xYuXLloQDIZiPndPQOmjg6OzCcR4Gc/US6CNteX6TMbZgDL4phdqYRpQL/82qsYHBqyjS7BP86To70DPLhz3wDoob4h8xftdsfsu9qso9yqIzXUjz/+B/8x5i9fBCht7mohonZSQzGbw4Nv7uK3n32BO7/9GsWjLOKRCNJJHq1P2TjRL5E1GU+mUW83USiXrPidretoW2LEAcwlu38qlTDwiyCl7Xs6IRtryndw/SAQy7Ei0YGAPqVBbty8junZaSdBhpABoSssLre+hUI2b/UB2vXg2L+dqGmhHmqiHmkjmugyjWKC793JBI73slh6/Bz1MouHVpDq7sPg0DDiiW6zqzAIANQNBM3ms9an1269hFuvv2x9xABrd9/pxZ8c53H/69tWyLQ/nUFPdwbZXB67B/smZUJZFSbIyES+sDhvEh6JQHv8+aNnWF9eQ/XEFY1kcnB2chrJoJA3gTnKBlHWiZrjA+Pjlvyh/jHnAGUbCrkTA6D3t3cQqneMZU8WuRUiapMz3ULuJI9OuGl9yT4lAM3EGvfxluhOpp2GazqFeCxqRSmZlCV4zHnCYp0usZ+2cQuTjd1oWH0EJjp5Lcp1RONRjAwNYXJ8CiUWyy2egIXgCGhGu2KmG806CExO5Y8LJp9D5jqL2aZjKQMcTFopFbMEEIkQnA+RLlcsscyiozvbBlixWOL8hYsGIHMsOBeqlbr93xUrMzUSAzeNeUpJlmbdgOdXXrllQHmHtlooWgKDyc1wUEwtGg2ZJEgslsLI6JgB/guXLhvzPFcu4v7De7Z2RONh9AaFfH/z5d/ib/765zjJ59Cb6Q60iZkETljSyBVzC5tMChP+PLXDUwksAMsTTUkCEjEHzvcODCLRm8b1l6/jjQ/ewuziPOKZpJ1M4uZme9NJ17DuwdbmOlaXn6BSLqA7ncDCAmU+eMSZxVWdtB3HiHtC7pkr1aKtMaGwNG6ZJAqOsnd4ajQaSAA4ANqxdl3g7AfbfjxyJvcQRMyUiiGjK+QYgBxXi6tOj6k7ggd/DKwLJLwU7yn+1d6We0UfYBBYpHiY7RSAwtNU5WrTxl1xo+J4JqX1HIpV/D2v9jRMBlj8FBSHcns0R/bg6/RlxvAMToEQgFY8rdjKB58UPwrY4fXEEOXnfIKR4k++rthYcZsAG4vlPWKK+snFkG5fRgBagI7iNcUDirP89vhkFvannsMBiE52Q7G32iUAWkx5q88RdUks2Zt7dsfG9mM5tcXF1S7+03UpD6N4nq8zxvcBQB+zUL/7MWkskCZQIsCPtf3Yl38Li9DfApUVf8tG+X8BhWyPACqNpa3rQRKFc51/+yCygFL2Pe9l4CP39AGobfM00IQmAM3+Fvvbx3B8IE/YgfpO13oRdxBuo3hcc0m2r7HQ/PNxAsXlfE+xqq7jt0Xf5XuyJWFEvL5YpIphFdsKU/DxAR54sO9GHYta9sqEr8bHXgtOZWgsOC994JH2JjKXMA4+uy9xSV+ieFv9wDWXn2P/696K94UFfKddAdFM85CnzBQ3CxTXWIpB62MfLyYbZEvsEwH4snn937++bFAxufA62Ye+K7xOdqqx0P3YRpE+xMg9wxSchJLwF80XXUPtsXkY+FnbW3hSPryvxurFeSZ/6a7/XfxT/lf9wbb5/SGsQr7dn9fyD8Ih5PflB16cW8J8fHxGuI6wHfkT+WH/mc7WJIefGsYSFCEUAM2jWq5/HUOfALTmrgHQLELoA2ty1JokAhrVeCHfPqCnTvFp6zJqDZYW9NMFkoyRAMSSMetePpilxclvj9rLzwuY0334Xbf5ceLXGgwZqAbu1KEER278xdlf5LRgyIm86Jy4MVYbBIyq/XpWtV0G7AOumuS2eYm4iu8C/VQ9VQarSaVFXhVKNSb6LeNRuwQg8zoMUpUVVPZSmxdNOt+x+YYux3a2KH836yyb4PdPJ3jiTEPcb4/6qlE/YwjoXrIncx4BlV/9xD70nY/ARH5WchNizQoc12/ZgN9fZGTyvtKloR3on+6pzYictxjzvK7sTbarMdeYaaHQAqWJqiwzAxrdn9f3N1D+RoF9p/5V+3h/q+wOWGDE19mvSlj49u87MX+uaDNwBuC648b6v2zXgMVA745t13P7i4ucrja3WkC0QfE3l/6ckKOUPfqOTZsY9oX61P/NDaMWDucrYqesDLc5cXpcsrd6cORXjpV9pc0uP8Pntk0FgzpLTLiq47JJts02kkHSqkJdY24oQ2dzwf4fdpvieqOGJkFwVhNHl2lAh8MsGBdHLNSLofQs0rEJTI0uYqhvBpFWDJ06wJAlFgKOD46w9vw51lbWLSAdmxjH7/3930f/SNKeq9MA1laX8ejRQztGTb1WMgKX11iksIGLi5dNimN8ZAyVahkba6x2n0e9WjYwKZlyjAv2y+FhFkfZApotYHxqGtdv3LL79Q8NIp2I21HWEguOHezh4d3bWF1aIucRXRFXFKhWK7lEVYRgXxv1NnDz5pt49fW3jfnNo7yU/VhdeYbtzTVUq0W0Ow1LAtHXOR/skqEs0sgxYNG0hYUF/MP/4r/CzMwI9veLePz4sRVs2tvdxOHeJhp1buLD2N7ZRzZbwJVLN/HB9z/GxNg0picnreBXzo7gUl6iYoXtCEA/X3uOzcM15ArZsxMQdRdwRdkUsmtC5HG6Y8pk+vGYdp6FZJpt9AyzgOFN/ODHH2GQchgJx4AmeLv2eAn7G9uINUPI72eRCJM5EjL2HAHoUrOG0ZkJfPJHP8b0+RmzMyZL1te2sbaygZOjIpLROJLRRFCUqohYOmlSCucvL2DuwgIyA9Q0pS4qUDhsILu1j8PNXaw8fILdjR0XJFAvu8V75tEMNVDv1BBNxvDu998zAHpouAd1FtDssCBYFasrK8ag//zzz22+s1jWtWvXDExjsrWYy2NrbR27G1soHhXQzlfQ1eJ6yyx3DOVyE9V6C2NT53DxyjV09/Ub45t9lj12ms/j46PoyXTbpoSatM+fPsPdb25jf2sHeQP9whiyo/fjxmTMnWRxXMohXyui1Cyhb7Qfb3/vPXzve99DbyKDSqFioNRXn32OL371OTM+lnDJHuxbQDg1zuRJ1OysUWtaMoJSMwSF6aM4Hw4O99HdkzYGdIcJlb5uvPTaTYzPnUMfAbt4AvVSDVvP1/DozgMcrG4ZE3V3ew8L52ftBACZ4wSyB8ZGMHVh1gDoiblz6B8hK7aNQvYYxzv7+N3nXyK3e4BkV8KK/3ENJAjGn6HhYSsO9tLLN03fmQDgwMAQPvv0b/Hpz/8D9te2EGuHMDc+Y58PJ2Km48ofHivPnxSMKZzu6UY0EcP+4SFqzFAF7BoWXizkckjFErh6+bJppHLuHeXydmqCCRLOO/PdLQL1bg9FsIs/3ZmUJV+YiKHvJYBkGtJMrhSLjvncCbvvkhUUj6BBHetUDBPnpvHq26/jjfffQbong1KxgMONTRzs7uBoP4vlp8vY29gxoOpwzxUsY0FEFmAjSHtULFgRtaGxUVy+Ss34fmNn2n6o3kD+KI8n9x6ZbXYnupFm4p3F9lioJ5lAJx7FwPQYPvjJjzA0PWHSJYNjEfAU6/FeweRDtp+t4dmdh3h4+w4Ot7ZRODy0IoOUKiJLkMAxj10ODo+iu68HZWrOUqKAp8I6LWRSSQNECUDTn/F7Wk/dRr9h7Gf6Av/IJ+cC2zM5PYW5+fO4dGnRwEcrTJrLY2dz14DMVrVpNszTBp1aC/V82WTMamigGmoikYmjZ6DXxobSEc1yHbViGaS0UgJqYHAEyRT1tIMK6HR0Icq57OPo+NAK/y1eWcQb77yJm2+8alIi22To7uxY8dLn9x7jYGsHYwNDODc9Y8Xq1jc3TMOdoCvByrHpCbz//fcMgGZgXCmVsPZ8Fffv3sfqsxUrpkggsr+nF4O9fWaDPJVBpnuWyT00MTU/j1feegOT58+hE4miVq7ZaZS99W07SdCptpBJpgzQNnZrqI1Kg0U2i0h1J+0kQQt1A84pH1KrBLVQQg4csuKciZjVMiC4mS/xGpZptJM21Gim/dHfkbm+u7Nlp4U4lpW6k68hwEw/02zDkjOlWtUAaGqdW6HAySlMT0zicD+LL//2czx9+NS073kqJx5x+xJqbvM7BMuZyCAgYTU3Qh2TvmFScHh0BONTkyYfxjWaQS8TIQRuUumE2WWlWncSI30ZWyPIQOcpl9defwXDLFTagiWfuI+4d/suDveObA/AWhIGMEcSVvx3eHwCF196CXOLF1FtNbC+tY7VjVWsrC+jtyeNqYlhHO5t4+H9u9jf3UEm7aShFJOk007zWiAEi0Zy3WAhYRaP5D8W6iMQn0pnkOjpQSgRQ+9gBtMXz+HC9UuYnJvGwMgw+gYHLNlCBjX3HazjsLm+YnuHTruBoeE+Y0A7XV1HZKEtE5C2pE+1aIVmWc2YezIWbSQD2sUm1Nl1WuBOysFJIUjrV3GwD7aZPwtO3HHtsP1K4Hu5R7B9ecf5TpqSAQ+tliUaKLtlAFRQlNCPYfW3rde2tTzTWhZBSXtrxScgyAAAIABJREFUrrF8zfqXp/TaYfv9dwFkihNsPxUUFfTjeYs7AuCLfxsDvOUkccw0yVI/JVi4Y/U+AK14SjG29uiK2WkX9HmKRxUXKtbVflsxiD6vtcoBtm7vzr8Vf+i5zqQ3HADCeyl2UFsUs/mxrcAUPh/7U/GDi0kc8CfQxo151IAiF485INek/NCyItdsB+3NxUTOr9rplaC2kNrk4nBey8WN9nqbTGWX9HLxvwN01V6B08If2EaRifiZZMBWVmz+Yvxoa3MgiaDrCkTSSWbbRwTjzL99rIRjp7hUc1pkNOujAITVaSBLxAZglMbdAMyEY90qjhU5iSc3xSAVRsTrqk2ye8V8Gg+1U7bixu67SRfZMH9/N2Y801j3sQBnD+4UrsBHrhWKhdWPsjP/fho/flf4gNZ9AZPqVx9fYNLUfFNX7FSawO4X1DQRdsOoSHZEDIeJNbaVPo3XE26kvuO9hB+5zznpGH72dHxDsOLh8nE+LsC/BabrdLZek39w8bWTVOBnJeuq+cx1jN8VwHkaO7uVz9qi/n4Rw1IfCRhX/M3v+WRQrTUaY/lLnYLmXJFv9O1f2IpfGFNEP3+/JjsMmnzabt2P/lwYiHyrbE12o/4WBiRfK3+hvpB98X3fd6vdf9d9NBb+NXz8Rpia5pvwMs1FjRk/p0SDj2VpTgoj5Pd9vEW40ul6aWJ5cMQ2KlFoPQw5jI0SHJqrjClC/8f//N91NBhqrBYeva6O8Seic8puMReAo2yTHCzfEzvVd2rqSF1XC66u439WBuAvbmwH769soTpBD6aMkp7HX2D0Gd6rK+YcjjI3mjjKJLj7OCalOlgAlYHcsZhtcJwhnWnPyoHp/r5Tl0PRa3J0apcWAjkFAotigXKC6CiDn6XWZNAmUIsu+990IIMx4r2V3RWYKZBQ19BmQmOizYRtVgJnQkPVM59tBs6OqfA9HbNgsO8DwFow1MdkpunZteH4jr0RLAgAQE1sf0HVteUgdGyA/aYxkWPVxk3j4jZ+bmzZr/wtJ6SJx/ERYE8Gmd+HcubOwamYiWuJP6c0xjYBg8BPYCuv7YBOB5y+uEiROcXNMjc+GjM9K+/Lo4a8lgACbRb8xdJfKHUNzSdtELUJln3pGJr6ge1jn7J9vJ+AdT2TrqeNkOxDzlS/dT2+r8VBTlGLuL+RlL1oAZJ9yi9wfrItmg/cKJ5tGnns67sAdK3aON1gaoxki/JVtjELGCFk5Mo+/Wcw2hGLsjHAYaX1sKq9ug2cNvwEXNutDiLUDiV7pU6fkkAy3WMAdF9yFpmuCUyPXURv9zhqhTba1TaSZDa0mtjf2cDW6qox1JgxpO7k3/uTH6ITBY6yZWT3dnD/zl18c+cbC5TJiKI8CHWmD3KHmJ++gE8++YktaGR6PnhwD/Va1dhDV64uorun256j2Wxhf+8QKysb2N7dQ6ZnwABoMmAdU45F4w6tSNJx9hAry0+xv72JGI8hhjrI5akte+iO7qS6USzXUG+E8Pob7+LNt98z3UlLQKGJlaXn2N5cRbVWQitE6YEuk2PY3t42EIvjkO7usX5tttrgsd5/9I/+MaYWh1A9Au5+e8dYUY8f3kc5nzW97XiiB/mTMnLHJcycu4Dvv/8RFs5ftKJqPekIdneOkc9nTXeabc1m97C+tYqdo20USjnXBy0H1BE0YiDColkDff0W2KeS3cbiPTw+Qq3VNAmV4dEhjE9P4OXXXkGiO4VIEHQQSKYcxuHWPsKkAzc6Bibb8Vm07PsntQq6Mkm8+e7rBnry5C+ByGYjhHg0YQDpcN8IQp2QsbIJEJFpmM6kcPn6FcxeOI++gSjCXUC92kHhKI/84bEVwdpcXkezUgfZqxa4tRt48OQBSvUimqEm0n0p/MFP/9CkDGJJoFRyCcNiPm+62fz7Zz/7GW7fvm3FxmgDk2PjtklmMa+djS1srK3gaHcfjUIFaRad60oZw79cqqFaY9GuaVy6+hKSmR6UqSsd7qDaqmJoZBCXri5idLwf/X0EzplkKePbX/8OK8+eo3BwgOpJyaReyCYdGBpArnSMUrOCSqeGYr2IqflpvPneO2YXk8OTyCTJZKzi8YOH+Hc/+zeoFssgBEDApXRSNF1oY4tR36zZsGOfmvvUCqV0zd7+rgWHvQTvIm20uyK48fotY6pTboLzOxFLoF1pY2tlA8XDnLHeWIyR/UxWd7FcxNrGBkKJiOkck+17/tIF1JoEJ8OoEEBZWseT+/dMQoBttCJsNZ7EKbnCg6EQRsfHcJMSCAsL5mvJEH/w7X2TqcjvHpq8C7WnOU7UpKV9srilyfDUKkj39xhw1zs0YGB0rpDH/u4esvsH1ieFoyxioQguzi+cFgpjAckWGaDNhslLnO5ZGiwIGDddZoIuLFaq4JhtIwOGay5ZrbwHizSxMOSpf49FHEMvEUUslcS5hVl8/Ps/NskaylvUiicGSFJT/OmTJzg5KlhxyK31TUvI0Dez4Bp1rE8qZUvC1OpNSwixv6JJ1o9w1bbt2P7BsRWrTMWSdh0mDuh1Ej3d6MqkcOH6Fbz6/jsYHB9Gqi+OZhQoFOo43t4zKZn89gF2ltew8uAx9je3UC+X7CQEdXkpGXBwlEW5Vrf2Uzqgd7gf+eKJaceXS2TYN7C7vePY/NUaBvv7g1OCDpSrVFzxaEo02P4VHWMNE8hg36eSCWNYv3T1GsJRnpBqolQsm3wF5SqIknIvQDmH4nERsRZlJBoG8vN0AAF5AuL8idNvE+iOp4J1MIz+4VG6I0siEBTgaYNOp42DvX3s7G6Zjvn41Djefvcd0+umBjlPzayvbuCf/9//D1YeP0W1UMTY4DBmpqcpRISN7S3sH+7ZGPf19+PGq7fw45/8CJPT0+4UYYXFPo/Mb99mkdWNbdMHp359f6bbfCxBOrL3948PUEcbU/Pn8fKbr2N6fh7xdLfZU/4wh5UnS3j28DFalTrSsQRi4S7r53akYzIxJ9Wi+WVKgrD/CoU8VlmUr+gY/lz/abeUv0iRmddxck4nHDtL3GRw89YtS25Z8cl6Hdsbm/irn/97k4KglBW/T4IL29TdTTa8s7FKo4nB8VHzTa+/8QZ6RnuIUplcyre/+h3+xf/1z7G9vmWnJob6BtzJMoKHXWGUa2VL/nQlutDT14toLIpGm4Bo3cZPRZ9zOUrlNE3Wg1JXxi5KdqFwUsJh4QiJTNr6nzIql65cxPBIH1WBkMsWUcoXsb+xi4d3HlhdAu7nKEfFdbcrnkRvXz9GJqYt4bZ4+QqaIT5T1WQ4bt/72uQ3kgl6Le6haiZPkojHLD7hHoz9KIkZAiRcwwjMUg6HxVaL+YLNE9K1yahNpFNocQ/b020yRX2jfZiam8HwxKjJr8wvXkC90cS9+3ctcd4/kEFvOonD7DaOsvuoVE6QiBEkdcQLMlLJdKc/577LACXu4zrO39NPGGBh+2nn11g7g2ukwB0V+VO8p1iObeY+RbEIA2y3x27ZSRb+bQAPC2Vy7xYAoiyUyLHTSVXaGMed11H8oD2zxQmUMwpkDsy/5ynL4k6RMvGVjDOR73wL91RMmjBZ74MX/j5V9+i0PJkPT9KQBU35ecVrVoyYSSnGZaE2utM99psnhww8DEAjfkdxtUkOdRwTWXEQ992OmUzJCgKDJLWQvGG7aSMaOAZzxOIbp63MRIwKAbqCkvw8+53f59jyt/99yqcIYBLQpXiHd/KP/qtmkp2ACOrt0Je+yN7l9xT/+rGhi68dWKvn50lHAXU+WMvnZns5V/mcjhhzxny2eIm+mnVkmk47lj/JZCo4yamiiIr2HMCq+Mfwi64upALSkh87+yCRgCOBhQJZ+Sy0SZG1eH/F9ZKdUH0lzm+2l3sU/ghYtmcIgEfWNFHMJwzDxacurmYMoXbx+wIt6fP8mFf9oDHU+Gk/onhQc1Zjpf+zTf4zCyPyQXt9R3NGuAnvpWQa28Hvapx9vIN/0y/zewL2eE3dQ7gDr0UGssBQfUfxqbMxl9jReDpJF3dKl9eRXi8Z0JYgqtfNz3LN53uM//ldSR6pDc53sA5Aj73v4wsiB5p8RMPJf+pH/S4sQvE626q4XL5O12S/8b52Yshj9wvwliSUcBAfQLY1MADFheP5eCJtTvfh5wSmCw9gfwifsfU90J3XKXi+52M77FvNUx/Q9cdZ+1slf3yFACUXNI+4txVWJ/Cb485r6LOyXdmF7Mf1rUvyCTT2cTfbJwZJQLVPtiJMQuuU2qw+srgv6As+r5QqBGbz2hwX2T4/w3WKfSIiMf8WNqP2aZ3UfTRfhR8xM8e/qXxgicMG1wZnzwKg9VkjTZIBzUadTgBP71SZQB+wk/GxAzShfEaoFlYZtAzMBw99JyOGjRygsp2aSGqbGq3FVcZjWWZP/0eOVu9zRyAHJwBdg3gGNDtW44sgmRkGj7YFi4Mclls0gg1ONOqKt5gzcNIPAql1Xz+zoOfQYnK2vJz9pc/ofjKaF42Nr/sLLP+vyq0cExoYJzC/p2NxctSnoHTUsV3V/2wF3zMQLRCil16V7q9NmPpMzyLno8WN1+CPrq2khdqghIX6V3amCa0Ehk3KsNuw8TuyS/4/mYqf9rnudToZgi71F2RNHC0YAlAZXPuJCv5fi62bhG6jI3BdR61kS8yIU6+an3UbIvd9brrcguMWCjkb/WaQ7Tt5f5Nh7a47PR1uCHV/P8vHwFgaZNqIaTMiJ+1vTuT83Iaczs8V69S8Zf/YxrzTcSLxQZZTmWvf0bnxc9dRIsN3UL5jlQ2oTRoHP5usfpCv0DzS/NaCxnFSUkG2o00kN6j+Bomfo/3yyJy/0PFvs6PQ2fzWtfz5LX/ENqhdpxtNFkyqqeDGWSZU85afZ3+bTniEm5sEwqGYsdfIgu7NTGAgNY94aBhTQwsYyozheK+BWqGKtOkX5pE92Mba6hJ297ZtnC9duoQ//dPfQ6YXeP7sEL/67Jd4+PA+9rZ3bLxsAx9mQBI1QLA73YeLFy+ZBmw+n8Pdu98inu7CT37yI/zgw+9heDRqQfLxUduA582NbRCM2t7aw+DAKG6QBT02gnq1YbrR+eMDPH/2BNmDXZRLOSRYxTvsWOPLy8vGuE3E01aoKxKN45XX3sJ7733P/A/7I5c7xurycywtPTH5jWQqingiYpsIAm1k7dGHpVLdSCSTBrZQe/W99z/AzZs3bf6vra0YGLC3s4384Y6xBXikPJnuQ7nEI769ePnWG7iwcBnj4+N2xL7AooPFHI6OKd+RRS6/jweP7qFQYrDaMPkM+kraCwEA6clzA3fh0kVMT53D2MSkgU3LK2v44osvLNA1FlYmbUAN+4BHtzlXj7MF9Pf2Y3r8nAXiZIbx+svLS1bwjmy/aCKMxauLFohnj/LoihIEGMbFxatIJVlErRuJGMemZjIjq6vLqFbymJ8/h/mFOWQySZBIR/sqFEs44fH2wzz2dg5NX3hoYMhA40hXBFs7m3i6/BjFWsGY2x//3se4fPWSgWqOAXmAra0NY1fSvp8/XcJf/uVfol6p2xFuypj0suBTs4FK9QQHe3s4zh4gGemyI+WtRgdRxNCotA1E7+0bwaXL1wzM6HRFkC0dIdGfwJVblzF3ZRY9g2FjblcPgZO9iuki76xtoLCbtYJ2ZLxZ8pVM3mSXSXEQwEY8jOGJIdx89RXMzc9an1EeoVGponB0jL/6i7/A1soahindUKOkR9V0zEktLNTKiCSSSPQ5Rlqz4/xXq1HDzs42trc2XAG5cLAXCI5HTs5MI9GVQDTitCLJxGQ/Ub+5nCMI4pKHucIx9g72UWnWMTE1hasvXcO16y+hyCJp1YYlpVaWVrG7vWmMQB6zpFYodY6dhnvJ/AX1bsk4n5qesDmzv7uLygmvUbNnosZJJ1g3qH1KSZV0b48xFguNKpJ9fXjvkx/i0q3rluwgQNaoVY0l/ttffY7fffEFoo02hnr6rNgffSYZxmSqU9KD7SfDmfOQNk5/SEkzFkIk6DcyPGige61UtvZQxmN7dx8bW5vW19QMp6Y0i7jxmU06LBoyjXSO5ejUOK7dvOFAwJjTOX7y6DE21tfRabqNM/uYhV4duzVsYGA44hKfLADIOU/WbFeqywBcBm5kVlKSIcI9W6A/zblPTfm+kSGEklGMzU7h7Q+/h4Uri4imw6YbnCt0kN87wPHuAfI7+9hf28Teyhpy+4dW4NPWoXYDhUoJu/kjtGMh3Hz9Vbz7/ffRO9Rv8+9o79A0pO9/ex/bK2to1RtWiDSdSFoSh1tIjpWYcgQdyVyNJGJWHJKwCtmhNv+64pgcm7QEXKo7Y+sxpUxYbI8yDrwWA1DOzWKhbKxoShoQhGeBN8pbMJggSM9nPy4W0DPQj5HxMWODE6wtlqjbPIrevgGz3Xwuh63VddMHJ2i4uHABN268ZGNXLRdNw3ppacmKyHGdGR0ZspMplFigXzvKZe30TTyVxJtvv4lPfvyxjS9/GAjztMD9u/dw75s7ONg7NDkQsmP6E0mMDo84ffJCHjlKooVDCKfiBkC/8b3vGVDOeUFd/ucPnuLpw0c4yR5bIdPh3n5LjtJ2cyc586tD48OYnJmyOUVwi+sKWdDsR0qecLwY0PO+6UTKkvdMLLTRNtD8+s0bWFicN7sm2MU5evfbe/jtV782DXUWP3SAZBxdBN3Iou2KoBWN4grB6x/+AKPjIy4wrdXRqDRQPSnjy199gV/8h1+Ccl3Dg6MmfZKIhY35XKlVLYnAuXzj5VuYOj9j0jGUcyrkCuaTD3YOsL+3Z4UbmbCwfU0IKNXKKLeqKLZqaMfDeOnVG/j49z/BwuU5UP2hWQXCTeBg8wArD5/hYH0HB5t7yB4c2rOTwb53cGQFBKPxNC5cvozL115C1QoCl7CfPcDy2jNsbq2gUs6Z7nSxRG3sFrp7epxUTk+vzeOlZ8s4Pjg0aQLaZU8yY3I/LBrJuct78liunShhQjpGFm/L5Duoq82TVwPDQ/aPCZ7B0UFLpP/6d19aonhyagjRWAulUt4S2DxpwX7mHoJ77XKFIBmP/br9dqNWOy2CRt9OwlCHEkwRx96zopcBmGR7eQK6wSlIxbicH5zHiaS7puIxfo6yKa2m248KeFCcxM9pX62YRYCCrkGQkp9h4o5j3Go7mQpKgRj5peKS4nyPBWPZd5Qm42/Ob3vGIAYWqUWxm+JOn9ChWEDxsfbtBOmNodggUM3xYWG+LvT29tszlstOKoLj6p7JgRN8TwxyVxCchBhH/OD/ubb8Xb/dSbe21Rzh/oPFlgla8LclDAxZb6MrGjdiAOMrriFk/vN9i4fsmNqZVq7iBcXmnB8+iOj3k2Klk6IDQN2hxiCRYfGbu7aPffBv/bjEBCV+qOnltHkVS2rcKK/B9posTChqn1PsINti+xTTatz8OPcUwA3IY4p9FE+RAS0c4yyJ8t2kiuJixZ9+LMO+VSzG6yg25/MIgFYf6D2LxyNOuoT+0Gwq7OJGAbLCQXgvrkVMkPvgueJQPbOB2QHzUzGi3hOuIEBMc8nNszMNXT2n4kj+ViwnjMOff7w+5f/4o3kt2Qiu05o/IqX5+IVA3ETCSZSoT20OBQRJxY68Nl8XriJfYQC9yW85jMAIfvW6raf8Lv2q7JTPbAnDkpP74mcl2ylcy9mkO8EgWxUupbFjnwifYZtZn4U+kH5UWAbvqZhbz8C9nBGIAqxAIPKLiTTbqwQYmBEXgqJ2AnN1bdkQ6/nI36qNwgz9drA9fF6B3ap9pnFVbC8sUkkO4Rd6nWuQ+tXHGdhm4Riaj8KhZDM+AG8Jz2At8OfTi/ger+sz4B2W5LAI9rvb2zGx5GRETUsr8Dvy+zaWgfa/xvUUI+SCFfxoDvm/+ZaSbbITETEt1qAsRpDMki/VfFNb+X/hPj5mZ/Mv0C43X855EHbt0QkhktMMD2lSHotydkFSp+ok6QyA9ienJiN/y+B8IEmd4hZfl/WSwWsArXMDQFcLnv7vGueyPjbogVazHKocm66prMhph3sVX2UgvgHo+lpg1T9qk0BGdbKKSWjQXnRiAqD9gfcdKa+jLI0yiJq8/K3szBnYHRRd8bKsMgxzCAGzXM+kyehvimQobIdtvoIMlhyZJgavqyJ5zJDxR8an7B0z+Xpmv4+06GhRULsE0skmXnQebJPvaLW4acLqHupDWwSCI09axDWuenYz9ACAlr3JgZ1qzXj9qf73bU+OmdcSkCmn457JsSDOwG03cc4Yxe4oFr/jtM7dxpcbC9mzZZMM1HCZTWdj0lc/Y4ir79hObjT1I/DZ+oZHvIJF+bsLsBtDByCb5Psps8MHnmUjskl/06DkjmuH20gI0OU1tJFW9lYLvxYEOSE3Nx3g7jspH/DWBlcLgZ6R3+E40FY0t7TYaoz5WdkA/9bmhvfVwqdNhkB5SXDITk+duJ2vdZtVzRPr5+Dophys/BLfk/OWI9Y8lZ3yfR59ddcMMn+UbwgKovBabD/HmBtpAtAhxB0AHYohkx5FT3wGfakZTA9fRG+iH0XGZ+UWQq0GdnZWUSkdYWX1Oba21yyYnj8/h9/7/R8jEYsY8Pw3n/6NS5C1nP26LHnb9HgXL1zD+dkFY5uQpUaQYGl1GddvXMI7772Fy1cWLBAnWyiXL+Dw8AiNZtu0Ih8+XjK22MWFSwYksCQZWaJ7W5tYXn6KRq2MdquGaLSN7lTMgsnd3X1jJxqrxICSKC5evoa33nzHAgEWXMnu72Njcw17ezt2/DfdHUUy5Vi3lBChzidthZ+3YCZK/agYhkdGbCNrthJqG2OtWDhGKXdsYExXLIWB/mF0xbuRSvZgemoOA/08Sj2HdJraxHnk8oc43N/A7t4G8nlqZu+af6QNM5hjMN7uhJykQMT51XPn5w1EnJmZxej4pPX1zt4efv7zn+Pbb74xMDaTjiOdchrXLDzF/ma7r169gZnp82BxR2MrtQmer2F7ZwOHx4fGZiYjmGBo7riIcCSGqZkFvP7aW0il+0DJyEaNAE7B2Ge7e5s4PtgxTct0KolUosskVDgvqg0yHztIpnrNvtLJbpO3IBONz8fj9QfZPRSqOXSibVy99RJGJ8bsyDf7k0AjN4sEwPh7f2cfz58vIxqOYnx43AAyfmZzY92SB/sHuxgc7MOF87P46AcfGRD2za9vY+X5Blo1oL9vFAuLl40BjXgUzWgTo+dH8er7r2DifBKRNNCsAO1jYHcph7u/+waF/WNUjikbUEPxOG/AFVlfXTwq36ig2qoYYDE6MYqrL13B8CgLcfbYEf/swRGOD/Zx5zdfm/b2WP+gbXosoCaQl+lGkxvrdBxzly8aM5l6ue2WK1p1ks/j01/8Al9+8SuU8jkDbIv1PKaGZjA14YqpdXW5IlLZw2NU6w1j9kVbQKvRsLEnizGXPzGgkKzdmZkpXL9+0+YtJQRo/xurm9jb3zFGfSRIUjqdxYhJ9RA4pf1wX5RKkHHeQO7o0OZpipIS4Yix346OjlGrlZ3MRFfENJWbYaDIwlXD/fjBH/wYt956AyEede9OGoi2v7mJbz7/yv6VWSizASTjPEIft34mw5hs9RaXLDL3+noNYLM1r1wxNnkyHMboyAhSXXEU8nmTMODe4pDSLDvbiCbimD43Y4AFpSPIMGWQzqLu1IftilPmo4JQl2MYjY9PGJjG66sQpvO3LillRelKJTDQo253o9YwcJf91EMt8V4WMgoKRQcJaiuY1Q45Rk6oy8aMAD0LNqYHMnj5rddx4/UbGJmaQjtKzfCGSS1QFmVneQWbSyso7B2YrEdft2N3ZvNHBj43ox2cv3YJ7/3wA9x4/RV097GIrpNCOto5wjdf/hpf/OJvsfZsyRIi5LkPDfYbu69KTftqCd193Vi4cAEDo4PInuStiB5B2e31DfSm+jA8MGyACAvNEZhMk5nCopKRkMkxTE6Ou+LAxqqvGjt+c3kNcRYrDSdN5oH21Tc8iEg8gf3cEbrScUzOz1iRQUp90CYisbiBu7Ttk+MTrCwtYWOJEgdbNq5kKNMOCbwRECLQz30P/dbs7KwlpjKZXkuOUXaESSKCkjdfvoUffvQD86P0P5zHB7sHpoO8sbZh40fmP5NMmXgSgz19DgQ/KSCbOzbt8lRfD67cvI73P/oI0WTcxmCNRTzv3sfSk6coHecRD0cxOjiAOE8ituo4PimgVCmhf2QIU+emTE6Da8nq+poVWSRrmZIuTKTwuXg6JhaOWdv3j/ZN439iehIv3bhuhf9orwSZqGH86MFjLD19htxh1uYk7YsMfvMfyQRimRSi6TQuXH8Jb733rgH+LLpLMJb3aFUbePrgCR49eGrrI4Fv7ncK+SM0WlWTPiDAODQ6gnfeexszc+fN9slOJui/t7OPp48em5+jbnZ/r5P1sRN88QiqaKAWbqNndAA33ryJV959E9PnRhCNAif5JrI7B9hd2UB++xClw2Psb+6inD+xInaMXx4+eop4ugfzFy9hZnYW07MLluChrdy9fwdb26uoNErYP9gCQmRsttGViGLm3DksLi5ifm7O1TC4cxcP796zhEObEjHlujHN00yy1es4pJ54tWrrJROvbPtJ6cQlBZhoGhyxZDllTKj/PX1+FpV2FY+eP8T67jK6Ym1k+uNIJgguOekb+lWT4QgReCGZKmSgH8eeRRDP4k0mAYGwMXUd4GXAf+C/LVYJNCq1JyfT3GKXAOzk97VHNACS5K3oWU0XxXC8lsAon9whkE/AGNtr4HKMxak7qDJh0WhZbRyBKtaWiKQbnGSBPRvlzjyQ1AdsHDh3xs5TvOXHCNrz2948EkgY8ARMoP8s5p9iRgOoQo6xxzXKMZpdvOPHvIpvFFdof6/9s37b6wGg5R+ZF1jFflN/KX7x+0RxicBAH8AUyKfv6/kFTgp8Mu13m0duDAX4sv/53IqNjQXu/ZAMYvFPx+37eR95I4SeAAAgAElEQVSBOSLDKMYWgCWgR/2u5/SBMI2nYiBeU/GWMBGNs93Pkxf0MRbFWXrNxy80H7SXFlbCe6uffeBT8Y+wGX3fgNl6UGyMp0ADUE7vay6wnTxVZfFxQHZTrGI2Fdipnv1sfp3JTmo8FcOdYRZntb5Ox8obJx+U921I9to6PR3h4njZIf2RTlP7+ASfhc9AH2YnZSUZGOBSegY+kx9TC3fSWPM9Xj+TTAR4ggOh9exsh1jNfAb6aALQ/JvvCdR8MV4VVqA5KKBYTOH/n6736o0027LEVnjLoPdMJpNM78pkZZks27fM9X373u7pfhCg/zAy0OvIQM+jkSBBLxKgB0GaESBAwDRmpruv7apbNiuz0lsmvY8IRgTDG2Ht8y3yFPsOgQSTEZ85Zp99zl5777Vl55reIvBI0DsoMsx+SUb9OTT5C+ZJa51zzWfLIaKxZb+UTaG1d9z5Jtk0tebJjPSl5FBjJWyB7xA2oShdXuODweyXsAbpSF7DuZLecY5lF7GuLAB/Teg6rTOtBeEx+q3x0tqy/gTOK2FJarP2A61l/k3sgX3jb8qRtTsoKKtxVruYCSv9pvExXdhzGKDkmddIx/EzyYn66jso1FbJjNaW7tc4qA3SA9LL1nbydQaAs8n+oQPXtaPDgJ5gXzWnQDygmZXeUAS0BFaDqsVwHEwRaMeHugXoNmQpG02aFL50gb858DN5ExyJv9sstWB1r79x6X6+V/+0wWnw/QEj2s5n8j0CTyWIR2AVlY47iPhC5IOrPKgKENWi1ff6zQXneyH9haNNTJPNNrJNvFcHE42FPtPnUnTawPx2+otYIJ+Uu8ac7+T7+VwVRXAAlftngF7kKAJUbdNzNCf622+vv3FI0XAxq6AA71XYvzYPW3ReGpGUgEBGeVClVLUgbGHSg+x5u9U2pc1L6UhuNaY+eKg2+167o4XuPFBHm/wRD5sDWp2M8hlO+YkD7qiApx0aguqfBAXkhdNhQu/XgnZg/fcB6MNDBKssBwc7f/zEQaZFz/6zuBznWMC0DqZyBEgp+TKqfjLSQXKtdSSgl3OpNSZFr7WruZPn67gC1xo9nt6jjViHPbWZz5Mi9de/Dsz87XsSfb2k+fDXuZ7Hz/hPXON6tg4STMfnvPJzeUl9hS6d5B8OtEmbPmk6j3cn8CATzHF9drLE/tKgYDE0H4Amh0YmNYqhzDxyqSmM5ubQFx1DqxwGa+a063W8eP4Q+4VtLK88swJudQOc0lbZvt2sWzQt539mxkVK0hhgHwggx2NpfPThjw0ErZQP8PjZU+zs7eDp4lNcunwGZ84SmE3h6dPHAS0PaSU6GJ+YMZ7Sxw9f2HMmxqdtHTMCyNJu83lsba9Z1Fmn3UD1oICFhXmTVUaZLa+uolgukdkMyXAKI2NTFrUtXUwQmJHY9UYF3W4LkWgHsbiTXbb/oHSAUqWEdDxjgJ+lOMdTRpvAHwIvjDjuhXs4KJeMEoQRYRx/RmwPDo8ZAJ3JDhrIzwhoA1hKeeOERK9m0c+MhCYnMN/L9EDKI7mzCXYR6E6RVqG/H/Onz+Li5UsY6B86TCPkQfDFiyXcv3/PxoIGL4ve2YEnSu6/lkWBv/LKNUxNsphYF8lUxgqSEYC+e+82llaXrMje5PSUtaFeZ/RW06grrr92AxOT0wa8ExQn8FevlpAvbCO/s4UiC/KV9g04brcbaLXaKB/UMH1iDp988jOMjU0iFo6jXm1YRAWNpWq1gnK9jGK1gGqriqHRIXRYuKxZN2OdMmyyzkyOJr32SXOaJGJJA9/7smnjGH7+9DF+/eu/w9fffIkTJ6bxzjs38Mtf/hL1agtffvoVPv/0SywvriGdGsDJU6cterUZ6iCRS+LU+ZN44wevIzMUscjTWqmOZCOJ7cUtPLhzz7iy68WyARfVUhl7ezsGzMSY+pyOI8xCimgj3Z+2opEEn61gV7liQNzO9iZWnjy3yMr+TNYihW1t9rpWSDDRl0F2fBgXXn0JZy9fNPAtEgsZgMz1tLK8hIf37uKzP/weN7/+En2ZDKYnpjA4MOCcVgHNDh01dFRMjE0gm8kYRQpBLBb13K9U7Hd/NoepqUnMzZ1CNMp9uGUA5NraOlZXV9z4xqLIZF0kI6OeIyFypjHrKmwRxqPDg9jd3jG6EwLk1Cs5RrZGoygZ0H1ggAvlmxQV0XQSlWYVycEcPvr5T/Dme+9gYGwIiRRQrfTw4ukT3PzsC9y/eQv5jW00K3Ukwi49j7QPpOBgFDXBTnKasyAeIxsJIC4+f4rVpWVEOiycl7XIZwLQBPgp9/sHFYsi7SCEmZOzpo+Yck/HGAFHHrfZz4GhfuOaZtE2GRws8KbIGRpajNjm2iM4VG+2bWwtU6jHiNK2VdZmVoEVVx1kirilqVkGEvWtASfRBJqkZmqQlIIUPUmL7G72Wpg9ddIoTlhkL5kbcNQ4zQb2d/N48fAhFh89QbNygGwyZYAU12e+XEC+UsTQ1LhxSL/38Z9hcDqHCutY8wzVpuOwhad3H+D3f/cbPLz1nT2PUaCkZ2G1eXIHk2/35Wsv4+Of/Ainzs5btO/tO7fw7Rff4Df/4dcY6hvGxbMXXMHKlTXTeeY8oXMrmcCVl1/C9Tdew8TUlCvg1wzh/rd38elvfm/AeagTMT5u45hOp9BGyGhkLr58GacvnzN+YNLMkOaFEdgto0XqIL+1hwf37uPB7TtYfPoM5ULRjKGo1ZmgjKaxXy4a1QN1B50Mxp8YTVj2hKMYIDdt3QDJ999/36LWua4oP48ePTJueQKpvK8v02cR3+SRH2EhuiCNl3PNaPx4Nm1FDRfOn7W547xyf9laW8fu1rbxWjNSe3RkxPR1s02nTB773DuyGYxPTlqhQdL4sH07O3suap5RkSz4bBGeCUR6EXMA7BZ3TWYHhwcxNz9v2RUEoHkW4HisLq8YeLq7k7doMY4Li9qy4CmpZXJsx/Aw5i6cxWtvvGH8xRXKeL2BVrVuEfKkMSnvV9Fp8tznak+0mjUDzxutls0XOcDf+8H7ODF30rIQ6JQh/dbD+49w65ubKOwVjeJmbGTceOPJX8/IYUbltyI9nDy/gBt/dgPnr15CdpDAPYy+5endh3h89z7alQbCrR6KW3lzDpAbm+UzHz95jka7g2uvv4VMXw6z82cwOTWFWruOW999i0eP71qUMcHnVpv2DuUybXJ0+uwZnDo5Z9QizAJgO1cXV3BQLBlFcoQGaCjqziaFkgEU1N3DY6P2fCsobPqzarzaJ2ZnMTN3yuh6RifHUe81sba9gvWtFbR7VQyN9ZnTt1jJm9wxs4AFZiMRrvO4geMMrKGeTMZcvRIZ/mZvRggOOxuIY6wzt9kUAQCtszcBaAtYCbuAKUaoCUxg9C9lJpNN2zWykwSY6L0CJmXYU5ZdEIuzA6l/2VZrT83R7WmvOQQpA0o431aU3ScA0QeNdP7W2VbnfdmQukc1dnTmZf0E/ihSV2fYQ5uQEcqencQzoQ/q+na+ACDZ5T4Ifmhv+/QDBDS8TGS1UTaA5kQgE7/nd5Qb2bkCzX17W4CNfvMe2cCdgFLDnLAB4M22MbNDwJn1zwWFHv448J0ZqvVD2gHZCr7tqbGRzeDbLRoXH/DxcQj9n7Ki/vj4igFvHle3rvftKNnM2mt9/MRspEhQHDOwrfl82WxykgjbkbxJhsxuZzwI7fOAisCXQR8IYwaPDw7yGbIF+U61WdiJ1o4wFtn7h3IazAT3ueOYkJ4hOeX3eoeu5e0OZ3CguEBMrRe2TdHparfAXOEyBmp6gKHmRkLi6wE/mE7Z5ywMzXonArPVTsmK9AZllTaHggmP6GNcMJxsXQVGyX6XPAgHUvaVMBE5BjTW/Fzj7NvzlB0WlBWew77wh+8z+ymYP82NKDHVf72P1/tYmukKL/pWOtrHKTQ3ttZajqpGOJLaS3nl5wJX+X9d7+tGvVuF/UTJw7+FawhHkq6QzP/HHFjHda7WqZxQ7KPm0cdErQ/MxWGwRcRRcZhsBg5OyZDtOQ6eDuSc17ox4L9ao3aIm2r8+D7pIo4N28C+8mwtWZasaF/wMQ+NgXS/v77keDh0ojUcvqiMf2NICgBpm5OgxlqcNIGcfzgg3ewCOgv+5b/450bB4YNiAkL5IC1ILWptmrxewJU2CA2MAMRDMM0juT9suAEzRyk9vtDJu6GF5S9obUISEB8YEtDHa8jv7C8QCZI2niOldASg6z3+gKuYoe7zFaHGjP0U6CdvukBuKTp/TH1B0WbFtusaf5Oy9NcgotIXFr5T3jD+9r3iEib2X54YKSW2RwcgXueqRh+F2GtOtXA1pz4IqjbrsCEZoeLRpsL7uLBtLgIvl23sQSqH5k/yJCUmZahN71ARdh14LSUjJc20LSlaX3k44M9FpqkPkid/Ez/a8F1E89Em7hSsFInPwezk3Y0bDyoaBx7mtNEz4kkHS8ml5Ov7m6zzrB9XZIqsFjDE793YBZHXwaJnxDXTDdkW31OrefY3Pn+TPzqIuk1EbeB7DBAJopMlf7ye48EfgcbuvqP2++OssbY0UQNHjyLMtV4UXe4DzmqX5lJ/s+/i6NKc8jmSe6ZiHd/wzAAJNhdG82oe+ExFOhDk0EHFly0dbnmtZE1zoLGyg2yQCu+COVwRRI4dDzbiYKLskMeRADR6joKj2wkjmRjEaP8ZJEOj6E9OIRsfR6QeR7gTNgB6bfUFNjeZsr+MQiHv6DyqFcef1mrioFrG1NQExsfHUCoXDyNSWLiKEYQ/+fHPcXJ2wcAbApRr6yv49vZNtLoNDI8QVGseckszAoeRzufOXzJQfWd7H/F4AuNj08hl+x3nZbeFyn4RO9sbZrg2W1XEoiG8+/YNu5eg0v37D/H02XMDr0ORGEaGJwwgsM2v64BQRg0z/ZjgczrD6CKXKUIwsVY5sJRpenxZtHF8fNIOgoXivq2RkdFhkLeXEcscAxYjJDUBowXjSQIOo8j2DSKb6bf0PMosn13a30OzWUM2R/5OclZvY7+yb9HJbB/fzQKDBt6TMyuTRq5vABPTUzh37pwVTOJ8MiV6Y3vLIt53d3dQKO45rkMzBWCUBq0mnRoJnD1zHleuvGxgWrav3zIVnjx9hJs3v8GLlecGoI2NTdh9lIn9cgWJeMai1i9duWrUDHaYa9RQ2i9gdXUJhV1GbROQZtHRnjkgqvU6DqpNXLz8Ev7mb/4TZDNpC9ghty3Ba84znRflg33s7u8YAN0Jdy0iemd3yyJoaZhTdik3E+OTuHTpCsZHJpFKuqK40Qj3jY7xft658y2+/OoLDI8N4/0PP8Brr100GpfibgtffPYlvvziW/TaYWT6+lGq1iw9Pjvch9OXTuPND15HIhs2DvNaqYpuoY3yVgnPHz2xKD2CxkO5fqMTICixuraGkhVQZJR6FM1ODeFo2AAMrm+CKOTF5GGewNTu5jYiPVanjxxG56QyKSv2lR0awNzF05g7fwZjJ6aN71X6i5GMHOdWvY4vPv1H/B//+/9mMs40/cHcoOkIgm3UMfl8Eal0BgsLCzh97qwZBgQMyf27vLxqQHhfqg/jE6MYyA2avBKlZEru1uYOFl88w8DQCCZnxsEIHK4JAjXpZAaJMIuTMlJzGCenZ6yg4u3vvrXo1Hqjjr5czuSJx1Knz9oGYJlxlEqi2qpZP3/wo09w4/23rWhfNBaz9UeO7TvffItnDx6hsle0CF8CmNRvpJ1JEehkNAx6OHXmNK5fv27rYnl5Gbdufm08rCyexrQ7OggU6UK9yTnmgTqaTJnTR3tBYXsXlXIZTYJEjSoG+vtx6tQpi4gi8KQUTe1B5iwgAD046LJTyHXLgmKVms0nnRMDmZw5Rki5Ye8hTwafV62gUi0bkEeqBepj0nVQ99te3e1YUVPSHJBfloU807l+A+B6HUaaF6zAHbM84uEwhnIskBc7pCJo9Fo4de4Mfvqrv8Ar77wKpIB2jBQeDaM0qOX3sb28gdtffYOlh0/cGJWryJICJhYxTl9yRr/34fv44U9+jL7pYSsE22t0cVAo43/9V/8Lbn99C5PD42jWmwa0k9KHcr5bLJiRzzn9sw8/xMTJSYA++RJQWN7G7/7u1/jm86/RY40BhEwfEtRMpDNoRYCPf/QxRmYmkcllcPbCWSQGwu7ddYffN2ptrC8vG0fzza+/RmFnz+h7GHFPXcsx3SVQW8gb+MwiexYBVWOmzoYViHN7ZgcDuZwV8eOaJOjLeSd9B/+RwojANClmKvsVrCwuY2J0wnFgN5tGJcVkJYLtlENX2PCIP5SGC/U9nT7MBKDjhc+jI4aOT4K+nGt+xnVCPmjKGZ1xMuaoGxJxZtZErQiogZ+kyWGkV9iljI+NDNtv6r79QsEcgQRyS/sVK6DHPZh0JwSAw7EoBoZHMDA+honZGZy7fBEjo+OuGN7BAYo7e1YUdntzx5woVkiuwcjZkNHUEDwn3QX3nKnpadx494aNMTNjKPtsHymnbn1zy/Yf6jtyKm9trpuTbnh0yDiUG722ORl++suf4/wrCxacVy538PTRY9z77g42XqyifdC0DBHyaRt9RaBHqvUWktk+nJidt+yl0+cvYG5h3jjzt/Ob+Lf/9v/Dzu6aOa7DEdKulNDXn8XEiWmcOXMGk+MTxom/vb6Fh3fvY3N1zZwvlqLPcyuLv9LYDs7xHD9mWJDPmDQULLBJBwL368HRMSt+PDM/h0svX0U8G0ej28BOfh17+5to9+oIRxwFAp06jIAmHQeB52SKKeAu2o30fGyT7FCzYaICLR2gQ32j8zvfTU5f38A3qgtmpUaDInwBEMBzNdvNnz7SRLFoaxB9JvtX520fxOD1MuwFThjAzYziWsMya+w5QcCNIgxJbSbbSO3l82Uz+na67FedXY+fr3U2570mgwHoa+farouMZJv4T7a47Dg6R30bjjLug3rCDPy2qb/si8CoQ9DRKzin51i7AlCLv2XLyRZQ/wVE+XbPcfBN9qwPDvu2ISmKHLDogBrZjHaiC6gIrF3hoyLobryCQoEtF42u9srGFSaiiE3ZEOybxlvtl5zIvvfHU2PtR9HLtmOf4uQbD6Iu9U61W+85Doh/z7YPO7tO7ZY88R4FIPm2vIJ0FOwjh4wD0Y5wBM2R5pv7vcZJmI1AQt9+9zEV4VI+HiO54hg4m9KBpr5NfxzoE2j2p685okQ4Ll8G0HrBiZpjs/sY/c2ghJjLQpDOkK2r/mvPkc3K62SzGhWE0S843EBrh2PrYxG+/Kv/mi+2g3uUihBKzqWDhDXpHb7ssT88I+hHc+XrD8kms4aIZ/A7OSZ8LM5smGCs1Fe2RTa1P0a6lvczc1bv8PsvPSmZkQz7uACvUVCaj3ewH7Lp2UdFjLN9ssn5f46dsDXpEGEMvk48Lhd+ew/l26OQYVuEu/H/tq8E2In/LJsj1u6IOopWG5cAmPXlx/oc7DvhsKMH0tjXrZiuw8BMHgPede0H/Ex91ffCMB1OceSc1ZqSLGvMtb7837rWnPEmr06K2B/34373uo66JRFzgYA8D7LtRpfH88C/+m/+cytC6CtofyMVuKmBlLDKm6EB1aRLmWgC/YXkg5gCgxhh7IfQC8TUBOi3f6/a5yva44CjCgxKAUhoJJiiDlB/jitBfm6bbmDkUHDZNi0IfyFIQftAlqg3eJ0WpNI7JBQ+yKX3S8H4SkAblTYY/c3n0EDkQtLCEhCuAwPfrYXmg/9qn1LL1Hbex+u0MPUc3avxknBKwQl49TdDCfLxzVlzos1GmyvbKUWgewRSkpLCV6J8NtvEKuBuI3IHXH/xyFPnK0p//qTk3NgfbURaQNos3LPdJiM5Eic0jVsdULShEnw0ECtFfs3vVzTVOuHzNOeHO4D3Hx6AND46tOgwqPmxZW5FHgM+u6CCisZA/dPfxzcfjjE3cB00NHfy2Gmj1AFaB5X/GADtO060fhQZovV+aAR6Stk/IGlMjh8qeI0KMugZzpHiNhEpYb5Xf0tG+MzqgYs40SHPeEltA3ZFDLS2dBCQTGrsfP2ovvFZ9Yaq7LrDlyhApDclv4zijUQIPscMbCQoHY8OYjg3j1R0Av2xCaSjI4g104j2omhWq1hdWUR+bxO7e5vmATcutXAEuX5yA8dt7jvNhh2O19eWLUKZskewkSmEN268hytXXzLgkKm2jAT78svPsbW7YdG4dJIQqKBRS3keGRvHpctX7f+1ahsjI2PGozwzc8JAChrhpWIBW1trBoiGem1MjI3j6kuXDznmCVY9ePgYhcK+8ZeeOHHSokVJr1E5KGFrax07uxto1KvI5TI4dXoa/QOZQxmslMp48WLZwIlyieBNDhMTUzggANVpGi8y223ZEokYKsWy6b69vYJFCWYyfcZbSDoOghgCyRitvZffwEG1iHQqasUIaTxxbHIschZEuR4c1AyI4LwzO4AgFdPNzWve6bgo7+Vley6BAQIHTFFnkR6CBYyMi0VZYCyHifEpXL36CmamZ62IGYGQ+w/v4skTR2FB+RsdmbRIb5Nfo4mJ2rjduPGOzTdBDgKUO9tb7r71NTSaVTIkOCA+HrMELtKukO7kL37xV0gmoxYFXCl3UMjnzVCmbJBDeWdvG3vlPRT281jbXDEebhryqbiLwqJsnjt3AW/feB/Dg6NWLM0isqhjDITmOG7j22+/MeDk7Y8+wLXrZ+0AQnv84f1V3PnuPqrluhU4YRHJSvUAif4M5s/O4c13ryFF3Jep4btNtAotbL5Yt8JijUod0+MTmJ89aeARKT8ISjx+9hiLS4vYZuGpRhV9uYzpAnN21hrIZfswNjZmc8NCbUzJJ+0D5ZXRvKQbYHQv+Xpnzszh5JkFiz4dGM6hVGMa3gHIecSU+YNSyTjK/99//f9gdWUJqWgcQ4ODxuWYTrhIt2q1Zo6Ry1ev4sylCyYb5VLJIoRZ4OvRw/sItYFshpkDGfT3kwMxZcXhKKfrW+t4460beP+j93DQLOPx44d49vA59vP7iLTDyKUzGB8cxWD/AHKZtEUfr6ytWH8IdpFOgqmT5O+mzmHUJ507dGjwHZFE3Pi9T51dAItKkV6D8kV+9c2lFYvmLO8WacEh0nZZYka5keNz4wb4sUgpqQi4zkgB8N1331kxNso3x5aUFbyPskneNwLQjDydnZu3yGk7CMcTOChWcPvWLexsbpgOi0WjmDlxwtpqh/R2w6I8WUC1xUCIWMR4CYcnxjA4PGSZA9TNBO9IZ0AZOTE5jeFsv6NBMA7REBq9OnaLeYvSzQzkLI2fTj8CuXQYsLClFbxiRGq7YdGt4xMTBroxu4J7YKHA4qR7ppv6+rIYGRpCXyZt8kt6FYLIp8+dtujla29eRygdxU6thL1S3gp/5tc2sb20jsUHj1HZySNiZ3AXHUJaEzpdMoP9uPbma/izH36MqZPTxvtrNUTCCfzr//P/xmd//3ukYkn06m0D+qn7OMfkFic1xZvvvoV33nsXAyPDJmOtchOrT1/gH3//KZaePUdfMmugW5FUNpRpdHHQqOP8pYvIDQ+ibyiHjz7+GMPTjBxnNAK5p8umJ9ZXV0x+H9+/ZxzcFilMHn5G8SQTVoSVNC3nLl4wXnyjjumFsPj8uck++XUZldwIAhFSKRZTjZojgfqG3LVcj4Mjg7Zf0BmztbWLodwQ+rJZo3Wh84YZDSYb3Y45NhlVY/u2FVZ0RhMda9S3pHEglzV1F/nea/WqzTH3NzqpGCHtaiMEqcvUc3GX2k8dT35lRmgboNBoolwpmbE31D9g2UZRcmZbynXzkL9b4JwZveQjDwHZ/n7ju2eWBaOfB4dG7Ey5u7NjdEL1Wg3VctWcIdyj0imXycA9jUXImOnBse4fGMCZc6eNR51rl+1icUbuOQ8fcF8t2Jokv//2zhY21lwmDXmv6aRjUdw//8tf4OzVM6iUa7jz3T188cUX2NnYNOdop1q3KPRyft8i6MdGRlwEYCKN0bEpROMpHNQbmJw+gamZaeN0T6Ti+Df/5v/C51/9AecvnEE6E0e5XEQ2AKDpoB0dGjbjubCTx+N7D7D8Ygm1MmmyyuZIsUhoRtMnM4dUanbeNEDYZT7xHMK1gGgMucEBK0RInvXhqWHjei/XCyjXGIW/h/3SDjq9ljl16s2aZTeRmioeYyBGDT2rj+OMetlxdoYLar1Q55vTy6MgtAjYIONVICjb7ttd5LQ8snUDsDbh+EBls+icLnvPgJYg69Q/6/Md1Jl8XqPuzqGuCB8Ndyd3ei6foTVhNgz5kGmfGrXbUUFD2cayHXTeVR9kr8sOIsWSfy7mPq5zs29fc004+8DtF0c23NF4mLYLbCTZEvxbYIwfUaz1ZyeeYC0KqGbbBBr5Y6c+HIIfxygKZaf44JHsAbaDz1dWKNtnUYABhy9NJ9nRHCNmJMkxYPMRBBcJoCYA7cb/KAP2T9npfmS8xtO3/y2YJIju9MfHnz+2XcFkwmpk68a8ml2aE98Gl10vOVC/D8efRcS9opSylTVnGnONrRzFqgt1GLFJ3v7gObpXsmbyeYxXm98d2cJH/MOys2Qv+ja95MuXy1qtcRi5bvqYZ0KrTSQKTBeIKLxKYy0Zpi3Bd0o2+Dn/Fvisd6m9PoBomFjCFVkUzuWDyZI52c2SS38Mk1Fn5wvDEN6isVR/fEDSt1HZBiv8nkp9LwpY7zoOxqv9JtMEZIN6Smqr5lsyZNkrwXhIBo6C8hxvst6lMTKAMYjClcPCX7uaG8NXgiBBtkf3SPY1Fs7Z56g6j+NSfrt9PaN7jaosyCQXtujPr+RM8y6mAB9jkAODz5GO8vujudJY+xiovy/wc/8am1MWIf6eA+XYfqP6c0GmgfYzHt7YnlbH4U+aA79vHHuekfS9nclZtNhzlkrujuOtPjYmPMXfuzTX3C/dvDnHGs+cwtPsd89RNBOA5jgSgDa8NMOLT/8AACAASURBVHDcWAS0BIYNlILVQuVDHD+X2xR8QMYBWM5zo8HV4EvQOaECB7Xp+QAZFZiUAwfMT03S83nf90A3L1WAnefzBV4K7CUvl/rDvkjoJYzHqQM0uPqev629IadctOj8zc1fmAZmBTwzBkx5tBx6vxaPhJ5jpMODxlCCoMOMFqP/Xl+QdZ3az+8U9arNjfdq7rTJ8hr7TNxfnifaP/Ro82M7pLTVJgGHfLeUPt+pedNi09gfPzjocKBnS8n4EdPawH1OZB2y+J54wm0e8kjq4Cj5NWAn2Ow0ttqQNGdOVo+4vNw9buHQ6Hcbn9uotNGI+4kR0CbPQYqeAwGdYpY3XnPENklOVfRCCkXydvg7AKD1Pduog4vWDw9Fbky/X+Fa/eR12sD5mQ9gSxGRLkDOCG266iM/16YgWZV86XlKvdDBRrIgBW1Kx6Nd8eVba82XE38d+rIvAJrP02HKyZyLPJVsctwV3czP1JdaEAGldyk6neCDlLSeLV2nsdf6VT98GavWGsHB3B1EJSdao3o/KTGslkCHIB8Najq3chjMzmGo7xQyoRH0GhnE2hlkYxlHwbH4DLs7ayiXS7amGTm4cOqUcctS8ZPOgmnua+vLuH3raxT3GY3bM1nkXM+fOo233/kAkUgUG1s7FgX5xZd/tMhdVn9npCJTq9fXNlAslkxmz5y7gMGhMStiODoyjosXXsLs7ChYa2a/tI8WeUxrByiyaFOvbdQcBMpsww6H7B1LqytmQJ0+ew6nFxYsXTdfKGNnZwsvlp5iZeWFRZtOTI/gg4/extzcDErFYlDkahOLz5ewsbqOfL6ESDiO8+cvWtsIFLiKus7wy/alkYpnTO8SxFI6GvvEiE7pbQKsyUQUiy+eYHH1MRJWjRymO0jXQaDZZCYUNd5NPkeHndm5U5icclHKDujeQ75QMEOZ/xiZZMZBwxUPCSNsAPjAALlJSRUxh+npaQcAlvcNSCUAT3CVc5qMZ+w6FV4k/QUPJW9cf9NAVcrcxuoa1jdWsbG2ivzejnM2gtGRCSv6xQhXhjOeXjiLn/3sLzA6kjYweGtr3yLELVU40kMyHTeAbnNnE4uri0YfQjCb7WIEfF+23zJwZ2Zm8cZrbxqlSSadM5CdkWBVArTlghn9m+srKDUqGJ2dxsc//hGSsSgI3nPOXiwuGZc3U7mzmRx2CwUcNGtGv3DlpYsYGk0ingKKOy1sPNnAkzsPLc19anwC77/zLqYnRywyr8hCdPU61jfXcO/hfdy8eRO7+R1MTo4bMMUkNkZM89p0NmfzQWcBv2PEnaXs7+5Y0cd6q46BsWEMT4xg4eIZXLx6xcDcZqdr3OiFvTx5GCzK8fnjx/jyiz9isC+Hwf6cASib61sGQqXTDvy+dO4KXn7jOsZnJ5Ed6Eer1kR+awf3b32H29/cRDlfBJjyH0+4CHsWqWy3sbtfMK7bv/ybv8av/tOfAglgd2UX335zG1/8/gs8vf8I8W4EJ8anMTrg+sg9iH0olIogYcLIxBiGR8eM95m8taSO2d3bsYJ/5PomKBxPstJ8HIwmJrhMwJdR5eT4JihUKuxbOnlfMocu97ly2WSc7Rwc7AcLLzKKlPdRTteWV4w+ptloGNBI+gTKITOQyOPHVHZGyV67/gY+/PgjjA6P2PmCxTD/w7/797j19VfWzlazafNDgI17C2WTc7yb30O92UQslcDQ5LgVYmN0ebvjDu2P7z/C4/sPsb64gsnRcUwMjiCKqK1/juv+QQFre5tohbo4feGM8bYzOpbcyktPF/H80SKa1brNCQtCcl44j+n+jB2aa42GAX2MtmfUJ50W/f05B+o3a2h2mlaodHJ6ApdfeQlzC6cQSsRQ6hyYE5PcwLtr2wY+rzx+hjjCBmIODw2hxiyGThuhZMSKQvaN9OO1N9/A+cuX0IaLwO3P9OO7b27j1pdfo75/gFgoigE607L9pgMYeczoEgK/dIpxTskrngzFsb60ikf3H1lU8Ej/cMCp3TBgnQA0HWr8TTklmPjKa9esyJ747wna1qsH1oflxRemM6xojGXeRWxsCAIXK2UMjQzj3R98gMtXrqB/aMjA4hfPF3H3zh08e/gYe9s7FvFOQ4MR0M6A76HRaRjlR7IvZWNIZ0ehVEal3DBglqDxYDaHEJ0BlQMU9/Kmv+fJLcx9pUY9VTZ55zPtzNdpoxcNG20Gz+lsMzMiqgSRSW2QcCA0HbI8P3ItUF/aWSURdxkm1Tr2yadOvvEqI3HziIciGBsZNUeQZZkYB6erGE/AtEFao17Xnh+2AtlR03V9g0O2PilPjFzXvYwCjgZAHB3hBKBzuX4rFkyHMnMO+GyBHf2D/UbREyKXcTRqUfvc+zY2N60tjBweHh4xKqsH927bPrBwbsGoSpLpJF569SXb/1bWV3D79m3rXzbdZw6FYn7fopJJWZVOJDE5MuboTzohDAwNI9M3gLBlaoUt8j2b67NMl9u3v8HnX32GXF8C8VQUPStuGke6P4v50wtuvUdj9i5GWz++99DAdzoHY6QuCgxmOjqpD5UdqbkkJzj3VhaipLyl+3OYPTWHmYVTGJ4aQ7o/hWa3hnCc8lzFzu46ao0KKNn8TQqOUJgFPBkI0EHICuI50NFsGGZusGaKnYNdpqadUcMuQEQ2D+Xo0PajnJBz32isAq7LIFCF1zvDnNkX7hkCLAW6yDbld759IsDCDPF0yvRfVfJFGiZGknYd2KHIucMzdFA0m5mrZleEXPCFzsruDHqUpq5gkePggWwyo1ILioa5zxxgr7OvUriDcgWHNWOOQCdnJ8nOOG47yvb3gZfDd3NevHopsg1k62vc/hSIJhuafZVDSDaJzv0aF9nWClLjc915K22FbbmPEcjUWNn7Iy6rVDgGU8q+D4o64DwRd/an5MMfZ/VT9qqAIN+OI0Am4Ew2tHAC2a2SNQGXosiw9gVgq67l+9Vv2UmaK8m5ACW7n3kmXvE/tVH2m2xW3wYSkGV2esitMb+Yu9+fQ3ssAHklD5Jnja9wBtmLAl5lS2suNN9qJ/Wyjw35WJPWgf/bxyDYBmb/8X4XzOT0AseXZ4PjGI6/TmTTJ22POKovRFlS4Jv0uTm2gmhgzaHNUY9Zby7KWvgS22rBNQG/u/Aw2beSHepPyo5kn23wgVr1WYCp5MLHkWysjsnLob4U/zrpNyxDwGU/C/PRWAi8l06TDKvvwqKO4xt++whC83vZ5Gwj/0nOeE6hbcUfH1PhOPm4H79nu9gGtlcBa8I0D4MuA+eT7mVbJH/8Lf0tHErrhW0S37zGk+9TX6UH1FfJrHTzcT3Gz3kO8cfisBhhoMd9/Sts1emYQObo2Q3wVz5PukOYqL+OtRZ5na+vfH2k63WNjy9qXtReG4OQk1cB0DxzunYGmfEMP+j1DIC2caIzmrhnwGkU+h/+6//sMAKaD5ag+wCeFLM/UQIZef3xDVAL0l5MkvMgOlWb4/cUXs+F0UsJ+OH9UjLHQSspdIF8pvCCghDHlak7ZBtF4GFkpCbs+Kasv/3FoirLPoimCaOAumJZLv2KQJYUqhlnAeeNLyB6hyban0zdK0HiczXp/thpQUmwBRJqs1DkqrxiFDYd+ATyG/hBb0jA/6nNUs9ku/h+/0DjbyxaDJIJbXYC1KXoNFY60Kj/vgLT5qkxOX6IsWcz2skj+j9c5JGjlDbJosZNh3qNq2RDHi1nADsOJUaO8nt+5qJWHa0JgS03FkfVht2cuIMa3ylg2im/o8IVOjhIEbkNgpXZXRFBybd/INOC1xhIdjTeHAf+38bPop9pjDkF/qc8Vf5GoEhfzjtlg+NwWN068BJrreowp82dfZaca06dx94d8DVubK/vhZY8aY59JeqPgda02nt8nbC/OuD788p50abIZ/hOAskDn6WNX5uEorzJAcdxkVNCh37KgCISJNuSI3++GQHt5s8ZDjTYtSakB23sIkmjbei0Q0EENAve9KEvPW1R0JnwKMKNLOKdLFKxLFq1GtaWXmBl+bkBhPy5du0aLl68jLGxPrB4cyG/Z5E+i88e47PPf4eVlUWk0q6aOPvOIlHvvvcDDA4MY2Vl1Qy8W3e+w87OtkV9zszMYHx8yqLDCUCzoOLw8KiBW9FoEtNTJzB/6pzxMnIdEAAgLQHlbX+/YOnFNPoV6c93ErCpsehiLIb502cwOzuNdJaFkLrYJeXDzoZF0JZKRYyM5vCTX3yEkYU46lvAZ599iWePn+Hp02fYWt9FPJ7CwskzmJqateoGBBQrVrDIHUbGx0ftO86L4x9tHEazuflzNQoY8RiNhvDk6T2sbiwizvoA0R5GR4eRSbMghdN1qVTa5pzGvtbK1OQMJibHbL2R6mJnd9uAzmIx77hKk66KOblwzQHZ7mKI9AqT01aIkCnXVjzRuCW7BiTv7++hFwqKNLR6aNbahyl03U7PgNGp8SkD6dg3RqBy/A8qJZfNEqQVd3uM+GaEGmkyUpicmMa1l69hcJDAUMOAy9pB2emKUBepTAKdkEuJf/LsCVY3llFvkAahYo4TAucs2kZQ/uzZC5g9MYdcbhChcNToD1hAjfQrpDnYL+6h1m2gGY3g2htvWOqzdBf5iekbm5s/jVxuwEAFpulXahUDNzme2Vwa5XwJn/79p1h7vmwF66698ir+8pc/Qy4LFIodA+YKxaJFn66ureDzL7+wKE3yuhLEzGWzBlwRsCKfM8fiw48+MbkORWNW6PLbb7/F+voqNrbXkcymLQJ0anYKJxfmje+YBih5eRndS57wIguSbWxgb3cb1195GdevvWZjfv/OfaOX2S+WbH94/bW38N5HP8D4/IxxVFdLB2iUKnhy7xG+/MfPsLuxhVatbkWbOC4Ea1jxu1yvWiTor/7mn+GXf/0ThFw9FBxs1/H57z7DP/zt31sU7djACCaGRw2AJoBZJ1dqrWqUBOevXMKZC+ctSpgRXASaHt+/j9XlF7h/9w4K+V2Qc03RPQTf3b5MzgXnKCMnNQGjoYFRS4fL58nNvm/RnBxHjq/RSJFPORZDuXRg+oPFDLlGagcsSMeoUmdc8eDJ9XD50lX8xV/+CpfOX0CU1Dmbm/j888/xh1//1gBsRoLyfXy+iuzwnZQtRuqSBuTajTfw4Q8/wfTJWbS7Lm3yzs3v8OjOPdz64ibCXGOZHDKJDNKxjBVO3SntYL24aU6GP/vRh3j9xhtWIG91eQ33b9/FV7//wtGzNHtGDRChru4yMpkcfBGj8Wj2OtgrM8qyilRfCkMjQ652hjn0XNGhWDIWFFOMm1OF9Cec1whpqDshizTNb25jpH8QUxOTNjakXiFwyoJrxYMy8qV9KyY4eWIGWTpL2m0D6kgzQocio1NJj0J+btK+sJ2M+OX7GTFJUJXxwM1GG2EWKyyVLXqea3Sgb8DAQNIP0WijY4CgqfUpw4wJ0q2Qn33O+kRnJXmbHQ1HzXQN1yKLW9r8xOMG/h5Ua6i2Gnj52qv4xa9+ifmzp4AMi4jSObOBJ48f2xzfvnnbnHG5TNayVQx4Y7p6pIduJISJmUm89vo1zJw6adQn7VYI6yvreHTvPjZW1tCu19BrtbGzvolUMomXXnrJgP/8fgErG2s21sOjIwbC0lHX7PL8AdStgGoTjYOq1QZgJLaMY4sWjcSQ7Msg108O8ojpWBZqJDi6S+dsqWSUKeW9gkVi0xmWTaXNYOL+TaquaqNuWTDkEifITFqqJLnIWVAvnTKaJXKgc73SoUcjjPp7d2/b2mLnLVKrhAIKkDjLRrpzLedWP9SRdKLKqKNjhBkGm9tbNu/kXWZRXto8j54+MP09TXqVTMYoeRj9Xa1ULKuAZxHSYzBjg+t7bWXNHA/kGGbmDnUAz0KtZg/9g6M4Obdg+3+xUMYmo+4BDA4NWL2Eew/vIMyi10ny1LcJmyOednUWmLFCpzg56x89eIC9zV2LiGbhVO6BHCudn9jOXCZ32F/tm5QVjl2lVkUslcbc6Xkk+/uQGezD8MQwmt06SlVmHVXQaJYRjoXQDTF6vGoZLD00rTByD+QsJajAs6g7j3O9H52FG0Ewx9GZ0j9vy3axc3+w1/rgguwHF/3KWhjuHC6QRv2UDS1jXudTXmu2TsADyvmgTuX7uG75Q4eJzv6yAQ1AjHpgeRBco3Ombx+pDb6tIZDIt5GP7MvvZ4CSJ5vt5Ly59jibw7WR7VeauYtM1Od6h+wzAf1qj82FxxnLefFtQT/LkXKh4BA9z7cL9N7j9q9AIdmBer6PI8he4fnf8Yi7wCHNIzOeZPPzndSTmg+2hfueRbjjn4JSmg9eL1tBNqAAMrVFNqBsDN9mlD3sYyySPdkmBKD1bNlWki8+87hs+HJuHQo5sM+XCR+/Eeimsdb8se8W2dtx9zPLRfepj7IZjQYxoJ4QQMnnCGsyuQ7WD/vi3y+773DNeCCkA1ddH/+U7Pt2P98nTOP74+XkXnIq+49yaAElXnS4QHjfzqae1hrivXJWqU8+RsPrLEuSmdtpBiSxqKdzcPpOKwXx2b5DmqAgcp/X8HlWkycAn+WMEIBtz/QoWeR0kVzJdlefSY0iDMrvHzmf+Tk/09p250bHnS+8gfuXQGa+W7a59l615zjOZeMScjQqeodsch8rEH4oe0zXSA7l2JN8Sha036r/ApaFYfBvK1IdAP76XGuez1GUv5Mzd+4VPnK0nzsOeK1j9UVyI9zB1wm+DrQMVo+ilI579cW1zWXRH5dlW7rB/uHrX34mnE6ybPo7mEf1U7pccqD1IV0puRUGqDb+kzXUccGtPKvYe4MaAuaYNZg8oIwNCi5SXqwtvcBR9j//9/9VT0LpDHkXTSlFIMUoQdHi0QRygAXeHFcEUmxSpJoUddIUNKu9p9OO19TzMPgDoTbJkyTh598SinYAIPqKSAvGDdpRlVYNppSgFLe/KagvNLS0oPmZlAyvFXCuSfVpNzgu8mL5Cu/4gpSAHt+gBfxJMUqB8P18D39rc5NXyF8o7Js8aZojbci8XwC5OJS1MXEOON4CFbWJae50KNBmrQODDlsaS8mQ5Oa4DPigIcdV3iYtHjv8sEiiDihBCp+/Idh8BdxcGicfMPUXv+bT3+w0HnwOjTG+m++kLBJk4wYkahNxDGsxq2op38FxdkAwIwHc2EkpSfFofJpNl74mOfU9hLpPcy2589cLAQTNM9OuKddSRscPLzoAaF3JGSPvvw6S2jT4fnlcJeuaFz6D12uT4TudI4RtcHzX4ojyHST+5iTl7m8wvFf6x++3f9CUcpcsSJ55PQ8gvnJVu7SZah6kcDUPh0A1jeDAY8r3aD4pB5x/HXwkP9o8pLgFQEejLg2TcuFvCJIxFsRjsbh2y/H90tNJADoaGsJg3xyGUjPoT04j3cuh2whbivvG6grWVhaxu7ttRuuNt96xiDA7+NKoZyGUVgsFUiLc+hr37n9rRlijeWBRwrOzJ3H1pVcwNjqF1dU1LC4uWqEw8klTTmmUZtIDBhLSILXNnFy3sSTIJDo/v2Ac0ozYYqQBAU1Gx4lTmEAsOTRZqIf3Fkr7VnCQxYu4cTICjsBgOh1DfncP+fw2Ol2mu5ctajuS6OHqy6cxMztpEag3b97C6tIall6sod3s4vKll/H2G+8ZnzIzDSxCqljE5ta6AdiMLJ6fP33IgUZZXFtbMeCS0U7uUNd21CTdBh49vm/FB6MxHjq7OH36NC5ffslAOY4pARf28+lTRmk7ygPKNAEB2wfRQWF/3wx/GuQ0vFkskIAiC63x+p2tHaTTWZw7ewlDQ8Mo7hVNvhrtBuLxGFZWl2wcsv1pDA8OWcTx0vOlQ33Ae9UO6qFcNmfrjHLEvYj6iPNllCDcqzuBvg5FrTAV52ww12+OJYInvJ5ORhbGI99wPJVENpexYpTPF5+g3qzQhLZ1xOheUsWQH2P2xCmLPM8NDJs8cK4J5NN5sb1DQHwPbTr/YnH0DQyaHuob6DOwnQAZQXjKajYTBbGVpaV1PH/+3BwXFrmeSpiMP7j1ANX9A6N1ePnqVfzkRz+0vnKOCT7z2v1yGWuba7h79y62NzcOQZOB/j7HD14omL4lZcNPf/4L4w8lPcn+PulcXhhP6nd3bllxy0giilA0hP7hfgOhyHdOyolOi5kMIStESFqbhfk5/PCHP8TCqXlkhtLYfrGDX//61/j00z9ibzeP119/Ez/+xc/RPzVm1Aj1UsUK9C09XsTnv/sD8utbVtyQRc4I4Jkc9rpoh3oWUf7JT3+Mdz96FxNzY2i2m2gd1LH4cBF//Id/xOL9J8jEUhYBzahM0mow2rMd6Roo+8Y7N3DxymX0jbA4HVCq1PH8yWM8vn8Xn/7ut9hYX0WCGQIpl0bM6EDSGbCAHB2gjFgOhcIOaO53Rdwoz5TfasUVKnEgWNIK+Zn8Bhz61H+UKTm5GcnASE/Tk+gZ6PvBBx/g4sWLhzQppPy4ffNbA8AI1uR3dm29KcKfACllkwA0KSo4Nh988pGNK69jmx89eGxF9j7/zacG8KYjcQxkB9CXHEAoHMZerYD8QR7Tp+fws1/9OS5ev2hBGLViEw9u3cdv//2vsfViDZFOyOYp2gujFUQ9h+JhxDMJdKNh7FYKqNRrGBgfskJwc3MnwcyO3e0tW7vOWRkx3cL+ELwl2EfaHVK1ECgu7O0awDY8MoR0KoN6o2brh4ApHUG8N2MFFAfQRNiiYFQM98T0rJ2JWaiOBexK+aIB2ywmWq8wwAGmb5XBxLkhrQvfS35dRuWSXoT6194ZChkIzehjQijGqRwLu2tSSRwc7KNU3rco3kQ8ZnqY6ymbTmNgaMjew4jU/VIJjU4XH3z4A/zlP/srZIZTxvu+v1uxbBhGu372uz/gmy+/schaAtCMRma/zAGSiiOVS+Pl117Bj37+Y4zNTZmTqtMAem3g0b2H+M3f/QMWnzxGrVzB8rNFA6ApRxyr4kEJa1ubSPf34fJLVy06llzeXEvUKXQg5be3sLe9h/38nqNnCegS2M9oKmGZA7Pz88j0Z9EMIlqbpTa21zes6CKzFkrbe0jHE5hiZHAsbg4us03QswhwOpBC5DOk4djpIhWmE2fYqBAY9cxzIkFqA10A5Et5O0ckyUccj6PI4qr5vFEt9PXlLAo7jIjVc6Dxybk9ceKEZRWR9oS0VaUKI327eLG6YvpjfmHB+Jlj6QTypV0sLj4zqhCChXSENhsuqpvGH+s3cJ1xjXN9F8hjXS6jF3Iy0GrQFmDUXwoz03M4feY8TsycQr5Yxu0735nT17Ig2nV7z8AgMyRyRmHV7bVQ79QMAKesMRqKa2pna9vkl1kGuXSfnYfI8U29Tr3BswY5RS3jMQgAoP4QLVqFhZXiSeOApj4o1ioYGh9CLB1FsbyLg3rZiiHGWRQx0rYaEol4GO1ODcXCjkVIJ+MEUI7S/BmpzvdTJhxY4/QagXPfqNb5UOdH6jcB1wJeBL4RvDPOzrYrxCU7UEa7wCOdWykPAlDMLur1bG9ge/QdHcFm07YcMObbwbTVZBPJVpA9IntCtibvk50g+8AHgWQHyb4/5OwMwGTSm/Fd3JetHW13zuD/XVaqasEcgdI66wqk8UEZYQFsw/cyUD1aSx+EtD0n2GcEWLMfsi/Vf4Esx9+t7327VO/17XFm2DgMwYGwh+PaO+JqtvELAGjZtcwu4hrnGZzzrEAm2Uuy52WP6p0CXTUesit0vebFn1dzGEUiLmOHtEchcvw7miJaHJJPH7/Q3DuZP6KjkE2p91GmDu3JAICX/GrshDXwXskA22LgYNPV1vEBaNl5spV4HWmcCPjxftlexwFo2Zc+BsVnyb4W6K4+OZvOBenpXWq78AX+LRn37WN+5vpyVJ9I65fjxf5p/5TcccwEPAqgo12mNepjH3qXbG+3ZroWxEMZ4RnZ5oC1R4IMCz7bAkqC4CfhNLxOkbeUOdpVOv8Ld9Cak4NC60fPFhYknITyaOPvybz0INtB6g31V7qQfXbZAk4eKYu0MaTnNKbsK8dPcycMRN+rrTauQUaHj31Ib0hW1Mfjcnikuxxa4OOCmh/1n8/QmZXtYhv5Hd+rvVp4kfQQr/HHXnImHWDPDKK3j+smvV/4Ed+jdSpsQ9cwm+pwzXSdDrI5MEedC26VvtAaV395puSPj3v5Qbw+XiY9oHHz14r0kK+7Nf+Sa+F0Wn+mHxoO56TtxHubbZfJRXvQ+td1zllmTPFv1hWxtQrHqBH6H//b/6LngzUCmOSRUYelnCXgfIiBsXWXgi5wWIpWAyaAWBPgK14BZLxfafPyBmtA/AXjA9BSoAQDNMj+JieB4MBIaUjB+J4MOwgE3gEpEik8S6cIqjxqE+R7tbnzt661wQ9IzdVOB5AdFT/zBUXCKC+Mf3DQuPA5EnqB3dqUtQh8YMzmI1Bm2ujFaSNhF+DHQzH/zygIHzD0N3v/4CK50GFJ4/unDkLa5A5lJIj41T1aCOybbaIeB46/wPh/KW5FQOuZGhefgkPjpnt0YNQYaQzYZqWuUMnzc4JqAik57gayeSk5jLSVrLjnOTBWsqfDnYpTSBY5xhwz0Vlwr2R/FZmgvkvpSony2VLA/jxozLRJi8tcykSOAR161S5ez7XF+7nWuHmYB7sXVCUNvGSUL5+CQAcezZ3G4Oi3c1hpjR1XslJeGgONsQ4h/FvRP37Ki5ScwGnNtw4UkkPOi+7XvHNN8UeRuZIZvkvje6gzek5xKnL/UK94KbG61t94ND+k4Ai2v+CgF7W0SN3Dg6s5onpRK4jFSCNGmdrBqZ1APDqEZGQMw+mTmBk9h8H4KOrlLva2trG+sozd7XVLU+cBmdGFBAXZd6YZM+XeOPxadayuLRoAzd8EoFmojaDI6Og4hgbHUCqx8J/z5EpGGfEaT+SwsMBI1ZzJReWAXKgF1Ott9GUHcPLkKYvGYYSIuFopc4zqTr4A1wAAIABJREFUo9EdDVNH0UPbNQ5HRp+++to1TEyMoklq2QgNlQ72C7soFHesLwfVEtY3lrG8/gzJdBe5gYztI/v7TAMnqNPB9MRJfPLxT3B24QK6nRCKhYod3ti2zc11W6uZbArnLlwyHngH2lawsbZiwBADF4x2IEGO5K6Bvl99/UfsFresGGEPDdy4cQM/eP8HRpch/UbuagKdD+4/NMoAFqVyBwICdikr2kdwn3+fnD+FN956EzMnZxHqhAy0vvvdXStEd2b+nJ2uWBDSyTyx4jbWt1axtb1u7WIEdygUs/bu7O6iiSYm+lzRRo43fxhJTRCLh+FqpWayfuHCJVy6dMmMZ4LSTx4+wrOnTxElbcrwqPWboDF90OwXI54JfpMr0w7X2ZQ5NRgB3Q21TVac/uFBB8adOzo2abIzMT6D/v4B1JouRXV1dQWbW6sGWjNatYUYIomEca+GoyGMjAxhYmLCCjfOz49bv3d3W9jZ3sPDBw/McUD6FQPyEEZpb9/oKyylMJW2MSG/OQFnAjkjo0MIR6MW+U4HRKlQdIAzQhgbHzG5ZdQcnR+kXPjhj390CCpw7yfvMYFDAtEEzxm93bM1GTVgMRJzYB6deXRgNMmp3uvgnXdu4OVXrh5mDtVrBLrK+Prbm7j5zS2cPDmHT372EwzPThkwlYnGcVDYx71vvsOLR09Q3i5aVCbaXQMZzGBEz3iA4+kk3n73XVx57SqS/XELSu7VOzjIH+Dx7Yd48eiZUSuQH5CUIGxzLJ20+8kb/OZ77+DV199AIhtHywXSYXNjA6svXuCz3/8ON7/6HNVSCZOjI654aIcc8AdGHXBgTqaegfTMkOjLDhowRQCT66tZr9o+kU3TEQEDPp2h4sAQOs5kcBrtQatpoHI2kzUDk/qfkfsE0gh8WXHSUslAUn7HeeecmPHOVDxSeDDlORG3yMdQPIpXX7+O1268aQUU7ZpYDOtLa7jz7S1sPF9FcXsX4VbXAOjBvlGL2i43D1Dr1bFw5Sw++dmPcPoCKSZaWHr6AquLq1h6+By7K5uol6qIdcNGkcFD8eb2NlLZJOLZJOqhLvYbFcSyaVx4+RIuvXQV09NTBiAW9nbw6NED3Lt79zADKRmJodNoBpQGHUyfmMHqxrpRulA3jo4NWyFTgouWQVCtGqc7x62/rw/Do6MGQFdYSCYew9DoiNGOkD6BWSmpWBzPHj3BytNFpLnPlQ/MWdOXTGN0mDRJIZtX/pAjuN3s2NrnONNJRb2lvZBryQyKRNyKx1F3sCAhi6iSF94oKuJR54SoVs0QljGcSmeNg7rWauPshYt4/Y03zCmZyiQN+GRGytPHT3Dv9ndGuZKKJVzhOTpWuFc1qkikEsgN9+PdH7yHj374EZCNA00gv70PtMNIJeO4dfNbfPvV19haXceTxw/NqTc1PWnjVG3WLXL8xOmTeP3GW1g4f9Z4+xuNA+zt7FqhwPzuLn73D7/B5vo6ajVGdXet2CVpJMZPTOPC1Yt49c03MT49YeuAzrv1xQ189/VN4y2mY6OyU7SxHusfQpyOgIAGgU6S/H4RSMSMJoY6lCBrqNk13m0CuHTGkk6J5w7qcPJJk/uakdPxdMKipuncIFjTIBdiiBQcUQOgGfVNAJrZAbMzJ8wBwOdYdGaracB3sVqxDI650wuYmJnG4MQIUgMpo1Vi1DqLZy4+egIW/jTPlJ0PYmbskVPZ6bmu0d2QwiWZStl+wj2KxXAX5s/h1BzHdQibGzt4sbxqmSsmN2FY5lIsFsLk1DgG+pnpVMHa+gvbR9bXHW2LeUgYFUUe814PmYTjnMymnHPS0Wi54AX+YwQhf8tmMhstEkYqk8XI1ARmT88jkcui2qmi2Wui0SL9xiaa7Rr6ckmj5RgcyiASYoYVHdO76HVbiEeZsce6CkcF43SO5m9mLvC9WS+FXnYJ140AAUaImx4Msnhph+lcSWoXAjB+dq1sDJ0jdU6UjXlEfeeAnEbLpSzzPrObvMjbQ1CCBnv0iFdVkfVsF8dNZ34BNXoe7/eDotQ/XmfggdmmTr9yrxRQZGf56PcLu7VbDtA+AlIUHemAH537eUbQeZzP0f8P7bUAnFIbSH0j20FnZgFVsmfZPtnHsjX8M7nsTd8298dAtpIiGnWdnfnabowsICSofcTPqQ81Htb20BGNJ993yB3MQphBlrXG3wEwDvjUPsd28zmKIGX7DZgNgFCBPcIofDuL/edzjgNihj8EBTJlb8qGEkbhg0eyNX1Qiu3R3Pm2meSW7TZHUVC4ne0TXmT4BNe8y/X4XpSmZI2/zQkeAJcC/bSG+D3fK9tKdqZkQviAbDgfH3D2nNPRBm4FmfTqu8bct7H1mdYzAwP89Sfgz2QgwCe0/jUPGj9FMx/Zog4sFN6gOTmuP2T/8z464rSOJW/sB59jGacNV+RSWBC/o00u3aB1pfHTWuGzLbMkAOel+3wshP/nvCji2nCRwGGhOeHz1H6Tg85RIBrHUAFm+i39JkxPY+Ccfu4sqbbY2S4RAJJeBLzazPYpIIztEfCtwE7/Oj1TukDv0xrk98I/lDHh6witN4G/Gke1+biMavz1Pq0LvldORp29hHVoT5CMM9hL60T2p68HeB0zqdRP6S2tCdMHIYe98Br2T+tZa0H7g8ZH+ln6R44a3i+95etaOYn0Dj7HAOXgXE4HpWtfUK8g5hxe2qNYM8GdHwIa5aCIIv15Jov/03/3XxoFhyaDAy2AVkrIV1w+EMvGqTiBDw5r4WoD5G8p9z+lbCSsEhK+X+/kQEoIfOWjSVGqkAA8XwHw/9wotGkKlBPgaish2Bj8MZDwmWJzmTeHP+rbcc+SFKSvwLRwBTZSYKRIBKxJmHRw0QRLydkYB15jbWpSLALppIC1AQpA5N9UVv47HOjovJH8IQAtZXx0uDiqaOq8hC6c/vh1vF4Cfwi4Bekw6o8OEf4iEijK76QM1JfjcyJvICMCtJn6iofFvbSp8/tDYDFwLEgx+3KrMRYY7+bOpVdoDARA63BHoNMHV0W18E/nKzDYA4NPis02G9tY3IbsH+b0XMmEFrgOrZJNv39SYo4TN+DbCcbe34R8Ze97WhW5zvZok9Bc6ZDgr2n/MKZ5cAox8IB7KR5SZPwtWdVmxfZIIfOZ2ij0ue4VIKy1IwUpkFnPZcSRA1WPqjn7gLTm7ziIrAMGD6C8RnQ1cnhpTel9/FvvkFJn28QB7arTOk4+/yBN+aRRQfCXRrEB0OGocRujl0C4149cehoj6TlMDi5gMDEOtGOo7pddZFYpbxFGjGg9OUv+5zkbUwLQPCUTgI6Ee6jWCGJuYH1jCeubK8YxzJ9YLIVc36ABiwRFFKlB8G5h/gzS2UEMDow6AD7cw/bOnoF1BGLHRidx6tSCpXoTECWIxqJwxp8f7mGgnzQIA9Y/GmN2EAuHDIC68tIl9PWR3gQ4OOhaVOB+ac+inzc2V/Ho8T2srT9H32Ac2f4kWg1GEnVRqzTQ7URwduESPvn4p5gcnQHPLPm9ogFBPJRtbLo0YkYiXrp6xUBIGlBsW35329oxMNBvABsLNjLKoVDcxZdffobt/IbxUHe6dbz11lvGOUzwgBXoaRzTkH727JmBjewn55+6gBk2/E06FILvkUgYE9MT+PiHn+DdD95HKhHF7nbJIjV//evfopQvGwik/dTpH2BzdwNLS8/AfWtiYsxkhVHXBFcZDUZgivPkHCVxKwSZSbvI7P1K2b577733rEjhYM6l7b949hQ3v/4WL54/R6vRsnR+GvuSQ1ZK5g9Bb0bicS0SSGfxOsR6yPSlD/W7aBpY3bsvm8Pw8LhFRTP+m2uEtBaMTmYq/9jEFDIDI4jGE9jJ7xgnKblz5+fncOXKFZw4MQSKRK3Ww/rqhkWWc34YZUvQiuBmqB0xugGL7Oq5CDFy7q6urhrX9OzJkwaU8Yd7FmkCCLYwzZ8A2eypkzhoVm38osk4rl+/jnQ26+iJ0EN+bw/bm1vY2tpEo1ozKgDKCtcyvfX8PTBI6hEexhnJV0YqncDlyxeN6sPOQFbZOWzgzcbGFp69WMTY6ATe+eA99E+OodFtI4EodtY2cPurb63QHxrMUe4YQOEA3C72CgU0ey0w8vWVa6/i7JXzSA7EzTlQzpextbyFteeraBRryCZSCHW6BizSSGKELvmDh6dGcfr8OXzw0cfG18zPaPyRG7yUz+O7m9/gmy+/MOqLvkwW2YwzVrjuzYnQ7mB0agI/+PgjvHHjbVvbt7/9Fg8fPsTK0jLKpaKBpKTwMOMx4NQnXQKpVKi7CAiS+9CiX4pF44fm3Fktgl7IiqL1pTNWII4yWK6QPqJl0bdO3o9SWxlh2O651D06EjiW/cNDmJ6bxfDIiEWpEyztNjpGb1HY3MP+Xh7degvpWAqDuRGEozHUe3X0YiHMXVzAG+++hakTMyDv//Mnz7D46Bk2n68Dza7NEyOgKXOMUGcROB7iG70WSow0D3cwdmIar739Ol5+7ZoZZ3RsEeB8+vgRbt26hXq1AmYyxcNR9EUTqJQO0An1MDg2hMfPn6FUK2Nm7iSuXr1qDjmO/+KTp3j66DFCLQZttEy/E5yPkTYhEsbozBSmTp3AlVdfNW5vA0WaLTx78MhoR7aXV5EJJ9GuVK344HD/MPr63Lqg3lteXTFd4wyPuK0NO9cEAJeMFe4djCimjk5kEsZ5TTohgqRsJ7/nns5igZx/OqNYFJX0QwRpCEYnky4FmFHI0Rj38AZ2NrewvrpmlFCMcuF72R4Cl8y6aHdb6EVCuHjlAq6/9aZlYRD4bDeAbttF0G+urWJ5aQnFnT1srK/bvkf5yA7mbP304lGcu3IB19583Zx+6b607X/FQt6ilxl5++/+9m/x5NFj0xHcizgepDq5+MplnLtyCacvnsfk7Di4/dK5uLtUxdqzZQPPv/zDZ3h+5xFSkRjG+gdt/NkHc+glEkafkh7IYeLkFDJ9fcjv5FHaLSAeihmXf7VURYQ1AHKDGBzqt+KCdIwVKkW0SAuRSRioOjI2ak41Gpedehf7uwXkt3fMkTGU68fM+LQ5KbjHmc0SApqhLurdNgbHh3Hq/FlMzc5gYHwEyIYRigKtg4atj6f37+PuzVumixLhKOKxmD2H/NDMEGGBRGYaUPcxcZ71Ieho5Rng9MJ5jI5MoNsNo1yk47Tn9DCLS0ZDqB9UkOvPGAd/MhFDcX8HS8uPbT/lvmlnt1DYZQ0yNrPbw0Dg2E7GXPRmo+FSuLmPU7emM6xI6wpp8X7LwAv1MH1yztbfOAuWDg2gG+vaOK5vrmKnsEXJRi/M7MMeEskwGrUKdnZZHHnXssBiYZ7lXQTWIbgbnI/tnNt2lAt00HGMZZP44JED+Nz3smd0rc7KpPOijanzqs7S/m8Z+QKS2E9+ZpFqXQdY6R0qtq7PdLZnFhPXsCK4/fOpf8bVe2UP+4CP2s7xll3C8797l3O0sx8GYoaP7AKbICrJY/fxfOSDx2yHIjXVbp3NBXgc53llUVHftqBsyD5XX4Qd+POktvhjx/cLMJHdx2e4s9Q/nSMDfdpHQLxsRHuvFYQ+ollk9ptse/c8F6XYbrlsIAdKO7tO75ON5rdJdodkwdmezrYQmOXbe/y/KBPZfwUIuTkPm3xSNmST+YE7fLbmX2Pn2ya+rOh7vVvfqb3CaPj7e/hJN6AmCR1hBhp7vYu/Wd9BMsfvfRDRn3/fnpZ96Ntux21g2jWa4z8FvmtcOIYus7lzGD3uwNXv04/4mIrGTriKD94KO+C7Feimew/XcvAd9yAfH5HuMHDUokedw0I6Rv1WZDG/436r/uksrHUvO53vEGYnTEROCxNm70d9IQgqe9xkOAAzfbnhtVpbBKDVzkPdFLSd9/uBXOqHbH/hGT7QySwfH/fwcSDer7EVoK61pbUoh42PSUi38h5dJ9yOf2uvkW5i3/hPssf2+bKq749ji7yG86K168sC2ynAXOv6SOceZeYkyUMfZPn7zhnhdLQ7juNuGn+pZdNjpMUL6FrkJP1Te5J0kd9f/l9zo/H6vq4PMhy9TAPhV3RAuXuD7J6Yo+1VkJtPwWF6AW6vo6vVxpMR0Jo8GcsCYaQcDzclr9gBX2qNCLjW/hQAze/lHZRXwO+4BEybE98n8FQePx1KRDuhTUFrScUGteFKGdHI5HO1uKQUJJxqhwBhTYA8PhpgHqYlvJooKWWBYrpHz5Di198cz+N9tMN5EGavBX74zsADRoHkMwQo2sQF0bNaXHwGr+OPhNYZEUd8Vhw7AfraiLWJKIJYbZUS06aotkvotdi0WQuAFmiqsdFGxudJmWlDljLm5wLlpXi0Gek5lgbM9NOaA3Ylq1Kg3HzVFy10XecfKiUHUtDayHRgUNFBjbE4ZTUONOq0kbh7j6rnunk8omfRvGkRSx6UumabQjfgvYoHRUcCJeID/nyPFOxRO5xMc77keZXMaw1obtQ3rRXJsQ4AAsQl176ca+1I9jTexw8tHDcdinwlJn0gPaE58g/B/oFRG4sOchprgeaSQx3yJOOch07bHYI03/ZHyHEP8b7jG7Qvo0zB45gLsJNjhtdoDUkm+VgdhiVH+cJ+8HzHsUow1j/8ywHkoo/b1lZGvTIKOhJOo11LIpucxHjfHGbGzmM0cwLJUMoiomiQEhAqFPawu5s3zsrxkXEXiWhc413jEEslY+iFW6hUiigUHUUC+R9JDUHuaUYy06ikzBH0YwrXmTMLmJubR19uxMBxgkIEImhIrq2x8GEFZ06fw4kTJ81pwjEiAL2zs2MABSkU+N3C/HkDsZgqzHZtbG3aeiVYzhRf28yZXn9AEL2CQmETDx/ew+KLZ2h2KhifHkAsHjbAlttTtcx+RfHq1ev4sw8+QSLehyqN6509B7xXK9jc3ECpXDRdMH9mPogYrhmAHAuHDDAYHx/H7Ows6ADgObPT7WFjcxkH9X18+tnvsbT8zDigh0kfEWbGgztI5vNF6+fY+LgB2HwOwXYC58srS8azTR5n5p9Pz07jxtvv4s9/+RfIDsdQ3W1jZWkV//iHz3H39j0DtjNpF/XFn1w/DfAaXiw9Q7lSQCaXtSi+Zqtt88UxZuQYgQnyjxK0Y3Er0lmw73v5ooFLH330Ed5+9z30ZRIId4Cnj57i/u07WFlaskhWGv482MZZWDEcNv5S9m1weAD9uazNId9H1DCSTmBiatwiUSn73K8ZBclIeDp36Lwwjux43OaTYNdefseiKOfmz2J0fAbxZNYKYjIyvdVtYGZ2Fq9eexkzM6OolJ1svXj2AutraxYB3WLWVDRk0RSJcBIHjBJvtix13DmtHADN6E6CnSxeKEcQjy5m0JP/NgIMjvSjG6GT48CKxzFimlGPpNSw6Pd2B5X9fZRLJZf9EYsbqKlzAA1JUhLYQQodFPfzllo+OkGnTMQKgRGsiTOqMwTjSadzgnrg9IVziOcYCVg3UHF/ew976zvoS6UxPz2HgWyfFf2zrKVWHfcfPkSxVDBgljy2o+PDOHFmxgq7VQoHWHy8iPJuGf2pPgxmByxqdp3RnPUDA/AanaaBnGPTk/irv/lrA1npAGPk8PLyCwMBnzx4gMcP7ltBOUaYEyBxKeMRdJmtF40ZgP3Dn/0EV156yWrp/vEfv8Sd27dw97vvsLu1aWn8jFhgGiajalM8JJOOoN3CxMwJvPTyyxgYHka30cLO2jq++uPnWH2xZBHFLDI2e2LaouB57tjO7xkFBMFvRvmyLRxHjglljYAV5ZXFP81Q6RIcaiGWStoY8WRr9E5xcskydLFr4HGv2TYgtq9v0PRvrdtEN9zF4OQwJmemLdLXUlirTdT3q+jUWkgghjj1Mx1dBwdW+JQyxPmv9zrYrx2gFeni5NnTeP/jD/HaW9dt/TBynlG1z58+w4O791DaZ4ZIE1E6k+lcbDSNamhwchSLG6sGhBMkZZQ7o8BZgO7Bd3eNG5xULe0DV7SQheaa3R4ywwO4cv0aps+cxMkL522cGBXfrDWMk3jp0XN8/btPUc+XcbCzjxhB/gzpG5KIRyK2nje2t2ycGU1u1A5MgW13jLObskpOY44TryUfPfUOeeg7vabRu3CtFUrsV92eocgkUqowTZeAO/XZ1Pik0QPwOot2StJYaxugyMKUdoYNAC07c4ZhDh7O90GtYkUAqUfIR01HFDn4uV8qEMFoUcr7LiK/sm8BIAZg9zpIDfQZhccrb17H8PiYZVx0m3Xjxl9dXMG9O3fx+9/+1tqiYjfJbAbjM1N48503cf6lKxieHEVuZBARMmR0gOZ+zxwT64tL+M2/+zt89bvP0GahwFjCOKE5/3ZGZTHPWMQicl+5/hqGx0eN+/rO199hf6eAWChh0endVgfZFCPM+xCJR20P3jvIG33O+IlJXLn2CubPnbH+E9yvF2t48WTRKEfWXyxb4cNcKmuyrowCDmIrDLSjIQxNT+DUuTMYYyHH0RzCAzAwvVkGGuU6Cls7+Pw3v8fNz7+0M0Q66errMDtkYGQY4zOTCCdiNsfdSM+KfDLKuV5voT87hOnpWeQyg6gfNMDCgHSAkZecDoVatYLB/izGxkZA/mMWPd7afoHnTx/aM2iMJ+Mpl2pPCpl2G8lY0hxI8aCGCkFty4Iou7ElAE2Z4DXOzoxgcHQYC+fO49Irr2BkahSdKFCoHGB5bRmrW6sIxXrGc71f2gWnpdEsobS/h2JhC/VaEd1eA702HeJNi9BXFqzZKCEH+OnMi56zkw4BIiM1OAJo6QCRTaBz3SEYQwA9dUSHI4DBv84/4+o8z+cdnrXp3IyELXDBzqVBRBnnTCAdx4WBQgbkMYOMBblCjgIyEuyHaqN/PhdAdNzmVv/tTE9aIA9YSCUdt69vX/C6Q5ui5eb18CxMsDrqnmER3UHUpc79OjuzL0dZl+68zmdm01mbC55PdL8PmsveZJvMSX2MI1j2hA+SyY7WOPM+AXGH8x6AyzikUDiKeDZbq+vwA82fMhmP8AIXrNRqOjpMPl+Rq2qz7A+OieyX4wDbcYDYt39lc+vZ/NvOEkFEMiP8eU7kHubbxUe2ootA1xhJxjW3wiB8m57fiW+X8yO8RbiBxlQYEfWztdPh9YfXqx8a71YwRhpT4QXsv/6vefNBYOEIaoeeK5m0wIAA9Jf978+x5kvrw9kQjvvX6ncFjhf1VXaf1pHGRra2xlnyJOeS7GXfVhTYp2hU4R/8XIFVGlff+fCn7Gnu13wOfzg/PKOzjaJCUT/lANK7xTV9NDtB5GkQVKj5lP3N377DRO3ifqpx9WWNzrfjwLP0p8Bjc7R5PPnSJU7/uLO4bG3NvT/+aqOPY0iXyi6Q/c/7tN58PE5t9h0RFsQU6D99768RtUG/9Q4fV2KmjoBsAcGSTd6nMfgeaBwE/PJ7jR+xA2tvoPf5LOF6/v4k6leNhTmSAyyI7eB7KCe+04Njq6BirQPhF+qL33/hiLxPwXb8XoF9Rp0hp2lPganO0cv6Gm4NOEdFt+PwF1JC2xwHRQuZ6WW41b/8F/+8p0aoIwLBnDHovHs+WMrOHy7yrkPH9U/Cp01OCtb3TmmCtNi1GfFzKWoKihkWQVi536bDRWEFphwFhzZ9CZ2qm5qQK70peL7Pc+t7UOQ5UFQm309OPf0tYFGLle3QwtKBQoKmTd/3imkS+TwuHB7Y/E2KzxDYr02ZY2NGW+DJ5X2833ERBgVEApqP40rGwB+P+F6CLK5ee2bYAXD+pq+DlJS/vwB8QdWY+0KszU/3sv+aX8mNvzlpbr6nlAL+IbZDALsPQGtObVMKOKD9OdaBip/pEOfLiEBNyZuTp6NDEf926djuUOTm20Wva6PyAWj37KNiAscBcLaTn7lNwjkKGOlgm1bMRV9IWfkRA/yc4+hvaoq24HUq0CHQVpuTlLk2RV+BShGZbBtP01HRQMmP3qn7/c1V4K0UEA/34qryZUjzyfmTLtBzJTdaI/6B0Veg/L8OgH5Uv9aa6ZqO40DS5n64GQb8fxoLzZs/FjauIafjCEDzb/E+8//ayPz0N39s+E4C0E4+nKEnju7j65WGF3lXebB1YDADtNLoNJKIh4YxmpnFwomXMNV/Cslw1opa1Q4qBnYQhKIhyCjoof4hpyMiUYR7XWSySWT7kmi2atjd3TT+Q3LcUjZYWLBcqiKdzhngbRV2WyxOOGHFnQiwdhHH3l7euB5Jr0AaDY4BwfLLly/j/LmLLkKYYNL2trWFACEjQkaGxzA+dsIAD4LapKZY39y0+/lvdGTcwGBXFNHxLu7srOL27ZsG4jKFdmxi0DgcGVlKqo2Dch3xWAZvXX8Hb7z+NpKJLEqlA2ufO3zXsL29ZQAux33m5IxFQJMehIey/my//U3ghxzRvIbRttVaxXgjQ7Eu7t27jQcP71paPR2o/LH1HY0HvG8RXLh0ERcuXMDMzJTxvDK6fGVlCatrSwZek0d7ZHwMMydO4Pqbb2Jh7pQBx6ViGetrW3h0/wlq1abxgnIsHNVPz+hHisVdjIwOGo8vx6fZauHBgweuSFuVHM/9GBsesz71QhGLlOwihG2CxgDeee9dfPjhhxbpXNjZxYunz7C+tGJRf+RPZVEycvfGEgkw2pbUG3w/ox5pMHMeSd3BCMHB8VHMnDqBoaFBex/7yAjzfQJlBMTjpEEIOeBoaNQAWo7zyMgIzl+4hPkzlxGJJm0+CEAzwpvgAGXnxMlZk0OCyWsrdIpsY3Ro2KLSCdCwwFq72kV+e8+4Z/9/ut6rSdIkyw47oVVGpNa6RJZW3dVV3VVdLUbtYnewBAcACQOMz+QbzPCAN9JIMxqNT6SRD/wLfCEoIJa0BXYHGNE9rVVVdcnUOkNkqAyVkUE717+T6VNcpllZVEZGfJ9/7tev+z33+LlMtjg/2LLv8Kj44NAQMrlskPiJGVDBOeDW7S5ax030KJ0srI9EAAAgAElEQVRQK6NUPkSD8h4tAiAtDA8NYGx42ArfEUQ5bjv9wVjMHXEko3l4ZNDkY6gjy+9VKkU02k3E4txMhayAG4MrbuTrZGAHRUKYdBkYHUaDBTkrNTRrdZPRJCv3yoXLeHD/XZybXTQtVjET1jdW8eIVtbdfGfDTP5zF8PgA5uZm0OtGsbm+iXArgvHRCQz3Dxr4RqBm72AHxXLRxpHAYLo/g5/+4uemBUsgi4ClfW5vD6+fvcDqygrqhxVjiccCVhs1lg1Iz6Rw5/7b9n2CydR2fvn8uRWf++qLz7C5uo4oesZQcJtH11fRZMpAuMtXr+H23bvoy2YN3Aw1uvjqsz/gD7//BPndPSQjUSwuLNjcI9h+UCpacT+y91n0cXB42IBlAp5kptcPXcLEgIveMTLJlNkai7qlgv0RJVfIliUol0llMJjNGbhOgIyJI/r2ZrdlTOpIMmaAjttzRBE+iSKGKAbSOQxksohHYlbUj5I/R406Qj2niU12aYk6vFEYw5Ts9pu3b9tR/UI+jzwlkbY28frlaxSLBRy3OpZAadUcc5hyIWSnFhtVY6Y++OAh7j14F8l4BO1mF7ubW/jDb36HZ988NvA8EXKJUzIg4/19uHr3Fi69dROTF+YRSQFd+v9qB71WF91aA9/+9nP88PlXKG4doC+aQCaeNt/FRAtPHuwXCsZiJvg+tzBvoPhhoWjzvC+TwezUtO1lDwruRA3HlScMWMUwlohaEmOvkLdikGQ/E1AnSGlJVe6fQ3GMj4zh+tUbBmyT/ctkVOO4aQC+28sfG0DGBB7Hkj/USqWmtSUXAq1V/k6fxn/uZFDDHSWNn4F/trcL0S4aTqO91zX95xt3buLmO28hS/3sNhM/dUsuUULju+++w/PHP7o5bsUfO2ZLQ+Mjpl19+923kRrMmRxG2DScewi1e0j0wjjcy+N3f/0b/O6vf43yXhEJBoTtjiWBmBwhU2l0ehJX79zE+x89wsLF86jXGvjyky/wwxffolqqonpQsaRBPEINzARyg/2otGponrQxMDWEy7ev4+rtm5hcmEGCEtrcAzaBl09Wjem+vbwB6laFj2FJEpbwYZ91qFscBkKpOKYvLGLp5lU7xZAcjgNZykkA9VLLmP3hThfffPo5fvPv/gbFvQM74k2m+NDYKCZnp3Dl9k2MTo4ink7ZfMkfFt3Jn619VA5rdqJgYngC3XbP1jIWLayVypZccraUwsjggMm11Ool7GwvY3XlpfkerrtMuBqLtUVbaBoAzbViIDdgz8LkHceb9kANZAbUlAfhZyzGjIUxNj6JG3fv4u6Dt5EZBHoxAtDATr6Mw0oB4UTUNKjXN14jTmZ0cRvFwh6arTLCoRZ7De1G2dZanuRQ/GF7QLKig+P1tmcMNCoVt6lIq36X9K8fP2ify+uRCe6YyY6tR1+guMs/vefHTQLceHKFCTfXDrcP0f0ETHGPzj0CAWj2G+sZ8JUazca+ow8JTm6+CdScgn+BxjT3jWynDyBLOkHtjsccoKT5qhhEMQDnjPbUBqzFHYDENknjV33l9lWOqKPYyQfw+H0mJmgnSn4L6PPjYF5Hsa6AGcVYikMsFghIcT6gyvcFXIsEo+9o/+9i1TPGt7Wx5zCF07GOntUpciCXKxzJScznFZHKf3YfTxEuoTjE+TdnM36cpThGcYbAILMND+dwbT6xk0YqJKi4XViJyFvCZhRP+QCtyEyKMYV1CODzwTa1wQfpVESViQw/LlfMJ1CMTFtJPQgwFvCoe/tYgMZTbWZ7/PvyfUeOcvGl+lOxpdqq+J/t8OVdZY9hOMzFJ3X5WJPuqXHS+GmO+HGnww0cI1QAnyRQhUnIN6gPfEBQc4NzgfdTUpbf4VxXX+hZ+LtOFLAdSuornvbH3ToosDkfPxO+ovHWHPLHwsYnOMmnxIPmJ0kesm1hVnwm/uO85jO8SSpV35gNk4DgtUs+zAdM3Tif2ZetiQHYqv489U8BcCt/xrEUBqdn8vtKUnPy9xo7jYsAZLVRz8Zrmm8MnTGUZXuK/fUsPuagcdArYxiHWTj8gAWx1T/CQvX8bmwcHiTstNVxBSH1nsMigrYFQLc/z/Q3H6/0ry/fqfkn/EbYJa8vzWw+H3EIN1ZtlwQL6+SIm6+MIcyOww7LOa35F3P62qH/7p//5z1/cRCAKMDZByPV+f5gEdH2HY8Wd03E04U8MEo5BhkOf/cBKE1UTXxl4+Rw1IFyWizwov+rrfwuJ4ayVL5RaZJw4Pk5DqjAUh11kfFbJoHHCYMMLdsiw9cE1OJvG6pAhsA3Bi3CvAe/L0dGhyLnJIDCtdsd11Cb+T3JULAd0o0Sq1n9wfv7E13ZMoFofkbEMucy9EALTY5FDtUf0zcXVX8yyvlrwfQXgjc3L+pHTRJ9R45SYy6bEPjI107bOXa/XWZL3FMGQK3a4jtYHbtRuwT06lpnYK1zCfquK17mFi23EDitojP7ddpIPHogZyC70WLp2zgDZTGf2f/aQFmFdtNfdYxmAdCafwzoBObKPmh7tCMdZebfNb6yUX2fn5VtyrHxmfm+05JyGVVl1d8cC9m0NpL+5t056SBI6rhMnOaSfIXm85vj5m/I9RnNX80tXc/GP7j+H/keLvjHjqmgdgmMp13ouf17n/kCjl3UAGiOsRVUCHSilOGTZpQy2NpU8XqnG5NAVzkcdv6GG1c/U8h2uTHlOAcs5GNXVZwAdDzcj2RoGLn4NKZHL2Fm8Dz6U4Ng2qZWqaFaKRn7bnNjy1jQAzlXgCJqbMw6hkcGQNybuogr668tITM7O2MMxFg8gXAoiVAoimjIFfMiS5J6txcvXjSQqNE8wfbunoGDxWLejjOr35aWLuHW9RvI9vUbwMUihgSOCcg6KY4Q5ucuGlOa+qVkrG1t7xpAyb66fv3GaQaVergnvTaarRpevnyG3e11xJJxLJ6bt4Jxe3sHdsqhelhDJJzE1Us3cPnydWPg8npbO04Lm/cuFPfQ6jaQSMRx/vx5AyXz+YKxsNpHXJAdiEeAncEbnytfPABCXRTKexY4F0v72N/ZMbZeNEwtfB4rd9rLtKG333oHb7/9Ns0D9aMytnc2jCFO9jIlNDb2NjA+OoZ4Imk6wqPDw5icmEY0HEcIMbQbHdPXHRubsvGn7i37eGt3HZVKCecvzOPBo/dtYxmNxfDy+SvTnt7Z3DE7mpiYNLs8KJRcABUNGZuOes2Ub/jJT36CoYFBO3a9/noVm2trViCyfdQ4ZavR9vrJsD52Gn7ZgX4LcNvUfWPhyE4XWbZ7ZtqSEgSRnz57ip2dLbMt6tAS+G41KXeRtaKLlAI5rFQM4L977z4uLt2k5KdpyfJ7e/lt095cWFgwgJ5j9+LFC2M1knX90Ucf4J17byOXo4YqsPV6H8U92vgO9vd2TP6BwBLti9ckkzWRTFtBLkq+UIKGzHt3sqCNWp2JhxI2dzaxsraM/cI+ypWiFXeZnpzA0oULBpzwemQp9/XljHVHyRz+ZLNp05KmtMiPz5+g3TlCIs2+aZi2Kuc5AXCzsQIlZBomfUHgxADSeMJsj6A+GZWZVB8uX7yMP/35L3D7+m3TRy7lC8G6DwPW/+bX/w7bW7vohjrG1hseHUI0lETrqIX+vhHMzcxheHDQfLrpD5eKJnGyt7+F3f09hCMRjE2OYXR8zJ5hYnoKE5OTNtf29/Ng0T9ei+DZcbvpgMresTGPKWdw+95bePD+Q5uzbAf9C+3z6fffmT3FCTgGiRntTeKpNHJDw7jzzjt499FDJPuyjl1erGCb2tP/4bfYWlkz8DqXTtu8qzaOcFgvW3G/xkkH/aPDuHLjOqbnZg2AJuj94zePUcoXgz5qIpvKWBG2GQKmGVdw6eXr11hdXcNR4wjZVBbTk1Poz+UMYCc4TX/FuWHH6gNJqmwmi4nxKQPC8rsHVshvenIaA9ns6VrCxNgJZVhCJ6gTyD2qGdhHCRCyZilZoCOG3DifHLdRLlVM3ojMQ0sC1xxgG6Gd9iVRPW5idnEeH/7sI1y/fcsYmoeFGop7BXz2yaf4w69/Z7rB40NjBpKyiG0klcDclYt4+9EDDM6MIT0QM23vVr1tkiPdWgtbz1fwzSefmTxLLBRGtMfjsjFLNNG/7RWK1u6Pf/oT05GmLAoZ23lqXMcSpinMvTqTmGQim6RZpItOt2XF/FgktVA5NCCagG/fQL/TMa66ZGLn6Bgz41O4e+ttJMJxNOpN63sC0BRzoG+mr+SJAWqsc/9NeRPOi8L+AVKU8kimkIwmkI6nbfxm5+bs2mvbmzisVlCtV3ASDtnpCq5xlBghQEhbOayWLSlx4fJFSw4OjY8aWNlqHFlS9OWPzyxJu7+1Z+PCZ+Xn+4cGMTYxarrR80vngHgUyf4M+nL9NneOj5qInYRQOSjgm8++xFeffobD7byxzClWzHlUPDy0e80szuPanVu4/+ihSaxw3/T468d49v0z0xbn6QVKw3BecJ8RTcWBeBgnSWDp5mXc/fA9TJ2jpESUh3xQLQGJY2Dj1QZePn6G3dUNVA4OETsOoVU/QqgXtsKRjeM2WgxUs2mcv34F1+/ewcjsFBIDUYT6HADdISmW8i6VOp59/9ieY2tt1fqCetWjk+OYvbCI2/ffwsjUGMgMjyTDaJ84NnC5VEV+v2A1GI7KDfQ6ITB1s7e1i9JBAZ1GE9XDEjLJBIaGB+21cVTB7tYytrfWDYDmOtXXl7VgOtxz+uM8tcV1Y3HxnJ2UWl1eO5XfoKSPSdvFXT0EJrFNiqfTxtTcPO7cfweT8/MYmuhHKA5UW0C72zTJEdZxKBR3USxuYXXtOXa2V3HcOUIy0UMyQSC3hUazZvOb+x0F1qHTok7uNCUlSujrtAfX3o6FEs0+eu6kr2ID7uMEHvH0TDyon8B+5r5PsQ3H3yWdA2DZk/k4DSQY+wanywSYKBaX/2WSxsCncM/mG6XMTngaICgCx8zNm2CM9tbar4pJpxhB8TZ/9wEWa1dAxPFjaYtxg5POtocN5CLcvsRJKnGsz/rFgc7cRyluUEzHV74ncO0k0GBWUkLxlf+9N+MpxQKKSxXXCGjh+7q+CFA+yUqAi32PmT4Drx2ArZiUK6DabPFXwDLWvp+yQxYbBieMFOv5wLmYnwKzfEDqLI505D3Z35vkJY6zT5gSmObGx0nE0DZ8nEYgvgrVaSwUpyqmU1yp9/0+Upv9uN7MwyPz2d96gaRiwHz0Y1klZNgnPEXjPyc/p1hX9nhqEx4j34FuTqLEj/POMAQHxsnm/fnmx9+6jo898Hk5f/Xjx7Z6Vl1PQKaPaQj7kW/gq/penxMO4+NasjMB37yvf2paOI7FBgGYyGfRHHkTdNV9Raw0YNAD1fUMPt6i9vFz/J6ewU9e2DwJ9oFss9j3/Kz01JkkVtuVtFIyRniI/JNqSgjrsNfumYyPbMfHffj86kP5F81LYTjqW2FasivNc72qffo8+yMZdwC6/56u6/BBJ6nzJh6muUNJO79f1U96ZsYNlpANkoC+7xdOKX/qkk1n88LAX6/mHD8ne+CJNCMgRpwqgp5dbZFv5H39+cX32R5/bgoP1Hoh21c/y57UF7oGn5V7Ojc/XT8pwUu7sLU0KFDOnYzticIOqyID2vpUALQ628/uCszxMw5ywKdAU7B4+432O1nOzQdt3sw4GTIeZEnlBGSk6lg5Dh+kNIPtOQPQPzlXMkUFQGsh8CcigUNzjEEVXLWB95MB29FV0vOC7KoMWM5QbVHfyZD8Z5bTFfjKa9kABFlz/p2MEbbxzUVXzp7vawz4fy246nOB0twI8Pk50XU0QZsgHcUwIwiuwXZ3jt3xID2zFkYtQP5Y8v9y9NpcaHH0J62MXyCkfudnBZwrM6nJ44PGGnvf7sgQ8CeX2mJHuQOQT5NegKE2ddqwnILugZQHfz+z2zONaecIXUKB13YT9KwgpBt355y4CRVA+uZGQdkjt9g6G+dziMVutsqgLchoaQPFNmmOkInt97s2E7InPoMWR35HztQHreWENLf4ys+6TJbLVAps1TzUeMgf6H0tEpoDkh7R5oXtki34/etvPrShl31r7gr4ZP/485DPr42ZnOLpfA27ZArvqQ2BbYwj3imNYOOkfnb3D46I9CKnhQ5kdyocYtqJwbEnv1+1qbWFsqujMk4DjuOrJBM3j+xb1ydmacZ8N0kDMm4jfUhHR5BNTiAVHkM2Oo7h9DTGBqaQiERR2N9DMU9t3ZKBx+XDihWf4vwm841Hw6mrTGD1sHpoDGgGW+OT47hy+SrOnVuyAoS9ExY8BAr5EjbX1pEv7KO/P4dYksdYj7CzTfYQC9WRldc2AJF9SvmJt27dMTCbix1ZusvLr01ug4Aej43eunnXCiPyGDcB1vWNLQMdCEDeu/cuMhlXHDB/QGZ1FZ1jMrX3UCrsWXHAt+6+g4mJKbt+rXqEwn4R9VoL/dkhTE5QAsOBnrv7Ozg6qqLRrBoAfRLqoi+bNpYyx4jPsLm5jYPdfUtWzU4vOP3kTMZJdzSrOGpU8PU3n6HTayKTYQFFF2+RiZtIJY3pXa2Q/d01/VbqCROx5T33ef9GBc+eP8HKyksrkjc5PWU6z0fNNtoNnkhJ2jHm4eExzE7OG4A+NDhqiY5apWwA7YvXz7Cy+tIYwHfu3MH84nm79+72Hp4/f25SFbRjgnA8dsd+3ssfWCG6Bgs/xiO4duMafvF3foGZyQEc5tv49qtv8OyHH7BP3c9I1DZVlXLZGLME1qnfrE0hbZMyFIMDA1YYE7GU6YKOjg2iXq/gxesfsbe3bXZEv1EqllGu1pCIJw38pe1ynAhAf/yzn2Fm5qJtIvcO9gwg5RjzVAf7nRqj1Gbe2N4yndjt7U38w//k7+M//Sc/A3LAyR6wu3qC3Y09vH75Cvv8XIu6nk7XnYxsygpQMiPXP2yM6qWLVwzQ4A+TIuXDAwOht3e38MPTx9aGQmHfGHKL87OYn52z4o0Ev5kYmJubx/jEjGPO9I4RjfQwPjlq9vm7T36L4+MWkn2skN0wrWseKRseHjR2H2UOeE8x/aiDnM70WZJgm1qp7a4B9Yvz5/Dw4UOcWzhnfc1nYgKGjCWC4S+e/2jjenCwZyAKNa877RPEoiksLl7E1SvXMDI4YmNGvXEmXWhvP/74BC9WnyEWilsBTtrHUZPX7SHT34+RsQlk+50m+xArpcfiWF1escTJYbGIk3DPCsEtXbuMW3dvY2R0HCVKPCyvGHuZSYxjyjicAAkWKUsmjT1+UDo0P5fM9eHRxx/jF3/25wjF4pZcqOaLpjf7+SefWnHAkVwOOKYcUM0Kx1VZ8DMWQjSbxnsfPsKjn35sGscVyvnsHuDlDz/i5eOnePbkKQq7+wif9DDFIpYXL5qNUU6FwOLy6qoD+Xth80f0TREGCO2OSRSxQJzb6LdNh3dmahZL55cs6UD2/VG1jn5KU2RSxs616u8Rx9Dlet7stFGslq3QGyUqOG/IAmbChkkq9iX9DBM3Wgtpn/u7B1bkLpVLG9jYOG5h/sICPvzJx7hw6YL50f3dXay8XME3n3+Jl9//iA5POWRyGBlkgc04qOKdHhnEvY8fYvLcPMbnxsAlijIUmy9XUcuXUNrcx/NvnyDaDaMv4RLHBCjz+7s4KBSMpUt5hz/7u780v8TTFJxTLEjHQomdo7YVZOM6Vgu09Ak6Uwuf9k6mf75cMs1isouv3b6Jy1evmJYvr/PZ7/5gEhNL8xcxPzmL0YERB4xQg7lexc7eNnrRE1t7FpfOYWFhzhJEv/3tb/Hdt9+i1z5BKppELtmH8dFx5FJZ8HQGwdGV9VXslwom13JMvz5IcNgl7OkLdrc3kS8VkUolMToxjqHRIUsCMTlF2RzaYX5nz9i1x01XeImBDgH0aDyG2YVZ3Hr7LYxMjxnzl6A0D05R7z0ZjaHX6aK4s4en336PV4+foVWpWT+fcBC6sEKVBO2nFuZw7+F7eP8nHyGZTVnyZnttB+XiIdDs4XCP2uTHOG44ckCz20ZufAhIhrD01lW8+9OHGF8YM4Y7Cc77uxW0C0dolmrYeL2CjRfLxoKOn0QMSA5RBiAWxRH1gntdRHMZXLh1DdffuY2xmSkkB3NAkiApECETttVGnWv88qoxwtdX16wAZjwdx+DEKM5duYA7791FbnQQfQMp5IaAcsORKJgM7DSB4t4httd3TBKoXe+YPjU1uTv1hjHNs0nWlKD++zEK+V2U8lsoMTm2S2kuAqNp63fKkHDPwmK4nK83b9yxPefayrqtCVyTN7Y2HcM+GrHitQRbifvnD0todU/sdA4B6IvXrmD2/CIGRvsRD04HVI/qpvl8VCvg8ZOvsPL6GZrNQ8RjXWT7YujvSyIc6aJerViMo9hMkgu0TdoJJU/+NnBBACSlg3yAQZqc7r2e076nhn0Q6PMZ6Sf4dxERBO4oDhKgZvtxT+PT/Esy6U5Zdh3wJu1XJnOYxD3uOGak4kd2mEBkxTeK2QQ8KLYTeCmQSTGY3y7G0/6P9r0CGglA+2AaE34ivQh8VUznx/Ta26t/eA+2m6eS1Hf+OAgvUAzvx/iKQQWMCPwX41y4hYAnxUqKB/n+aSzgyuecEtFOY5KTs9OX1q9wiZpTO6LnISEs7gAy3cMnpmlc+J7GS3GSYmMfUPYBdGEBbI+AIcWjZ3FwyOyPMbDiWH5efc1rCA/xwVvZ4992b+Esit0UU6m9uo9iSQKUFq/FzmQhBSD6cSklOPwxNOwhqN1jCcNI5I/q8ChGVZ/7tiH7dLiLSyAI29H/hV/44J/qHvEzsmHGAJKt4PsCwYXhsG0+XqIYkWNqkVxAfuKrYlCBpmwT4xpdU2OjRJUAWV9yQ/3K/pBWsfrNThYFTHJ/vIUHKa4WSCnbeXPsNd81H4QRCa/gs6mYsRju7AcxyPk5KRTwNJWAZrVJSTS2S6f/HNjqcC/1rfVl1zHQfWxG+IHGXHOHzyccQeMqnMu3S3+eGhYQjJGAV/5OW7A4305tnRFLhSW86ZNk/2qTsD+2X5iE7EHzmP0kDEDYlNov+2Rhe2EpvDaBZckWG3kwwKA092XnJDTa/Io7driPi/Az8kPC0Ph32awP0Ptrk+zIx/I019TPskXZME/hunu4fRfXbz4jFSjsfj3nN1kQ2nxaUISQALT1xf/03/yznpwNL+QvZup0OTQNshYlm8jHf5wheHOgThewAGTTJNfiJwN1jXaTWg5CBqdJyff9zYA5UEoIesxLIvHqVF1PMh5sGwFDLTJsAx2Yz/4UyKzPCIBWu95cCP3JLAOUk+LvnHRqH38XgKhn5PdtIQ6K/Wmy6H5iY/LvWmAFgGlxcUB69zQLLckA/l1AnUBsfUfvc2OjCeNPBAGYPoioRVvX4N+02GisNMG0SdDvcr58Br7nL47+df//HAkDT38S6jtiuvp9I4clW3lzAyaQVM/oHKLLFOk7yuBos6KjqL4DEJCpiStHzDFUAsQCxcCx2KLbdnphAlR1PW5wThd1L4PJQEzj+Lc5BtmPNl3+fPM3ET6AKzt1Y3MG3mr8tYH0AVs5NR+AdnPk7EijbFS2rDmtuaQFUeOh9zWvtYAqI2fHsr3jTBob9Yc58QCA5jV0XwPvg2PBfj+7tju5Gd2rB5eJ0ybSNpUBQ533d1lJd+zQ9118jzZHTVg3LkHxQbKWLNvvirmQGebmOje5JwZAkyGUTvchlRhAIjRoAHTiZBjhThaRdsY0oAnElAoFAxj4Mzg4bKzpBTKChoYMeCErt9msWXX6lfUVbG1tGIuMf3/vvYd47+GHGB92LMl6DVhdXbdCY5SzoHwH2W71o7a9ciNGxhnXsuGRIdPGot+8eumqAUGtRtOK81G7mTq+PII4OjqOufkLOLe4ZIEyWaQrK2vGhlo8dwGXLl3C5OS0LVAskra7u4mjGo/GusJXDNKXLl7HuXPn3SmPdteO/ZbLdStIOD09a0A2x4EM5qNGFZVq3ooYdtFGNpfB4sJ5G7/qIaUtKtjZ3Oc5BlxauoaBgSFEdEQv1EWpnMdnX/zGiicNjw3i3MIcFuYWEQk5HX2yAskGX11Zs8Bv8dyCsef4vAQ5qQ28X9gxkHN/f9eAJ2qYkh3a5cbhqIW+dD9Ghsdx/cptXL50DemEY9bzmba2NvHs5RNjUbOQ04cffojzF+etSOPLZ8/tCDlZaLz3uXPnsHBu0fzSjy+eYe9gF8VqwZjJUzMT+Nmf/Azz8/PYXNnCd998h5Vnz1E8yKM/k8ZANofCQT4AH1LGTFTV8W7nBKk42cT9Vngq0z+BTC5nwXq+sIvVtZfY3d0ycI5F+FiMsnRYQb1+ZM9KkD6EsB2Z/ujjn2PhwiU0Wm1sbm3g4GDHEhlkDvNYd7lKWxw05i3nHUGq999/gH/0T/5jZPuBSh7YW23gYOPA2JrF/T076pfrcwXUmNCg5AWPaueGRrC0tIQLF69gYCCGWg0oHByYpni300S+lMfjp9/ZGJWrRbOVsdFhY8syOcD+p17bjet3sHjuImIJ6soeo3J4gCbZzqUCPvnsEzu2fXLSRjwRRvGwaAkZAs60TzL2CEAzMBgcGLbXJo8CIoLdfcfg57yemprGhQsXEA05aYwUTzUhhNph2Rib3U7bQJp4LISt7VVjRZfLNcRjaVy/cRvv3n+AwZFRYxXQ/1eqZbx69QLPnj21+Ud7ZwFLjgEZfjt7e6geHSGR6cPC+Qs2965evY6+dMYCVGq6f/ft13i19tpY19MLs7h2+7oxhPP7eSt2SgmXva0thE+6BmSl4+6IN5mMlGZoMYGaTuLhxx/hT/78lzgJRwxEP6I8zsYWvv/sS9RKRcyMjSHSOzEfUGLBztAJQqkE4oMZ/L1/9A/xsz//KXoRoHJ0YsDWUf4Qy09emo70yydPrI9S0Thmpqdxbn7BChcSYNzc2sHK+hqqzUdTjXMAACAASURBVBpGB0cxMzNnJydY5GRzfc20jV0A2DHJjfnpeVxYvGDAKxNY7bbTxwtFwwjHKatyYsAU36PPqzaPsHOwbzIuLDg3OTNrIDfZrJZAaDTcSZlE2vqF//YODkxHmlI3qWwK4UTE9MinZ6dw684dY7YTJN/b3sLyqxVsrKyb5Eir3jCNjcH+IZMMKtUqqHabuHjzGs5fX8KFy0sWHFVLhyjtHKBxWMfB6jZWnr1Cq97CyOCwJTros5hUJHBOwPzdjx7h3v37pvdL37ryetmkPyjFcFStBYVfnGQW2ZT50j5C4WMkMzFEkyyyV0apXsXsuQX8/E//BHfv38NgbtDa/q//xb/Et59/jUapjonBMVzjPBwaRJNMz+M2tg+2TfppYekc3n14D1dvXEKz2bKijX/1l/83Xj97he5R1zSzz82eN3karjeNkxb2SgfY2t8xuZYWOkhl+6wQKMeTGsZ7+zuolA4RjjlQmachyHavMVkSj9nvpAFzjWXxTttDB3J2/DyLLmYGcjY+g6MjJjlEXWomcQhCV0tFrL18jeePn2FvbctkLPpi6VN27O7BPg7yeQxPjuPtd+8aAE3wm6d9OEUbtSZqB1WU9gqId8No1WhvfJJjRPoSiPTHMX5hBncfvYuZS4s4DvfM3iqFEmrbRbSKNZR29rHxeg35tW20Kw10ycwOkzkYMlZ4LxFFbKAP81eWcPntWwZAZ4Zzxti3/UmzbWxuaowX9vaxs75pskY8FcLih/FsCqNzk3jwk0eYOj+HaDqKLteFjBG97TnSlBg9Blo1oJYHtte3sPFqzdj7jXLVCsgyMUX2M0+q7Gxv4PBgCy2uy5Wa7ZEoQ5XL9qO//6zwMecK10Jqf1M2h76Ba/Xaxrr5EM5x1mPgWFEOptU+xn65jDZODICemJsx7e3xmQnkBnMYGEqDh9f2Dw6wu/MaT55+jY21Vzg6OsRxp4xEvIeRwSySKcrfNGyeC4wlXKV4lnO/L+nsRXGc9uPcp/FzTEwpXnH7R/e+iyEci5oAtPbORloK9ox+3OwDeH68JWIN78Hv2vrKWJnM7SAesf2xxQddKw7oYkixth3r0t9LCyTR933AWHtZt0eNIJV0p0y0pyYk7vrgTEbA4oWAEWy2EkiYmL8lsyGIa0Wa8UEWBxI6EMLF326ffBrPUhYuONkqIEW/87MuRj87ASngxo+fBer631N/K9ZTzHMab5n8C0/QOswhIN2eksC4F/WBSbKMdU8XC7nxosY476WTxm8CtyLTKN590yZkN7y2D5z5rE3FdOpHjR2JIqyhIBIW3xfmoXhFMdxZXHsGVuveImipvzUOissUk8uu9Gp9DCcDwUQ9wVbudwRO8XMi87AIofpPwLQwAgGhPkAmjMGPSTV2mqv8G8kiilf/tvYKn+DfREzT8/B77aaTu/BBOdmosB7ZMF/dHsPJaVo/BPPB72eBf/y+6Qx7AKuAXN6D+0r2m5M8dEQz/iiWF/CttgmbEymKn/O/588vYVCad+p7zVXNef7ONsrHsc1SAuBzMuHOH4Hk/J5kP3htyhsK5BTwLltWvK+5p3HT351fcmxtflZ+kf8XaM/7yh75ys/yeyKVCkc87bwAI9TYCTiVH+D7AtDdCZDmqTKB2wu6MZbP1Hu+/1ZfGu4TFJHVHNK8FaagfpPNCBA/wzudZJOeX8/FfrF9jKe/b+tRAJazSLyeXfPC93V+Isxf7zQWSor5+N3p2hf4Y9mEklCyffl/9h8Z0JLGNJ8TduA3iR2GcwUnRciAdjUiXLKOtRVoZ6H/4b/6pwZAu8l8RtfWpNHEUsMFtsnZ85inJrT/qv8LUJUx8ntsmHSIBfjq87qu2qQFU85XzsoyGCknZSCQyjmg/y8DU0cX3KC4weY/GiIzDpzYGjCxWGX0BKB9g9TzqD0yHn/xUx/JmciJ+hlHvafsk5yxv5HQgqI+UNu0qNlABpOXYye5Em0EeH+NI9tnxSuCrB2/awynljs6pfb7i4zv0OTk/c2AJqdAPj8zr8VUbFA5U39h4d+UdRMILyejvjqd+L2zYoO+nZERqEnrZ9x1fz6jNmj+oi7HLEdMRoQPVGuTR0cgJ+/3O+3G2YArMKkxFwjqNpNusvHvXCj5w2OIygJqYaOGl8bfdxBsL4E+fyOq8fFBfM0p9/mW2YHGTvPOB6B1L7cpcWxX9bdvh+pnOVff1mUvYhLLcWsxkh1rQyb7edN/yC5k43LcfJU98/lpH7Jn+STbQLScA9eicLp4xVyiyfcbWviYrWMG0RajmMvK0p+oj5xfcPYgf2P3ZHYvRJ0mSmg4BofzHcyyOj/BRIl7VrexldQP/0QQhLqfBKD7Mv1Ip4aQigwj3htEtJtDuJVGea+J0k4JraMGWkd11Kpla9v8/KKxia4sXTFpCdoMGbUE2qgLuLm1ajIEZEV3eyc4f+4Crt24g0vnr6PXixjDkhIeezvUet5EHxm/6RRC4bjTXI3z2GTYALypqTHTd/3hh+9sc8JCJxwLagv7x7UWF8/jwsWrGBocQf9wP7744nN89tlnKB4WjLlMFu8iWaCphMlCSGf3pNPG/sEedrZ3kUz048L5y3b81m0IHXuS84vPMD3jJCyKhwcB+3kf6+vLaB43bEGzdSCRNm1XHrcnAM5g6e7b9w0gZ59xXAloNFo1PH/x2FjIkUgPS5cu4P4775odEETgcSq26euvvzZAK9OXRjLNOdxBMhU1uYRSpWh60EwskCUwMjpteq2JKDPZhCJjyOWG8P7DD3H9ypJpfef36wb+G+P18MCOzM/Pz+Ljjz/G8FgGB/st/PDtDybBQd3a2Zl5A78IMDJ43theR+ekicNqCa+Wn9s1FhZn7Pkrpaod1yZbcm9rG9lk2pIUBF15rJ0bLGbJWfgOXRbOYRY6hGwmY/0+M7+ETLYfpcMDLK+8NH3rjY1V812XL1/GwMAgKtW69WuhUDKdbG6cyb6lBMflqzdxWC5jdW05SCpUjbG6tbtjvmjK5D2m7KgYj9GT6UYZjnRfCu16F4WtKjr1E5OAaNVrxjpMJ5zc0UF+D9V6w4r8ZfsHjZF54fwS0n0ZVA4rpgUeOmmiUi2Z9vjzF08wOz+DUPjEwHTyAliMkT7gqN5Atn8Yb711F0uXriKV7mOeAtVaERubZAmX8PkXnxibtnvSxtj4UHDyoGmFLG0/EpxuSCZTZt+U8uCYp/tyWFtbx8rymvkD2j3BcvoDguRkIpIxaGwhFkBstQ0cnpmdQDoZxfLysrGoo9Ekbt66gw8//AhDI2PBZpPM8W08Ibt7ews7uxvYKm1genAaoyPDzucQoDKWVhTj0zO4eOmKyd/QGhkUphIxrK2t4vOvPzdA6jjUwcDQgO0NqKlMkLmUP8DB7i6iBFg6ZOimkctmbW4xkUCmHoHG+XMXcfPtO+jw6HSnbXIM1XINq8+fGwN6bGAAuXTKClUWyocoUYc114doNoG//5/9Y/zi7/7Miop1ekBpv4bKTh7l3QK+/OQPxhAu7e8ZkJbL9GFxfsHmAUkmB8UC1ra2Qc276dkZXFhassRYpXSAF8+em/wOwWJK0HBPOj40gcnxKWSTDsAmA4sFXnosXBc+QZf/7AhxzyQjTO4mn0epXDJJnrGxCYwOj9g8oV+kNjsZ2PQlZN/Spqv1ujHreTqBRSYtqEjGMTI+bNr0XBOZlKMERb16ZNrTBLCtAMtxD8lYwvo3FI2h2qrjOAxEklGT/6BEEvWwCTAQkFx/tYz9jV0DBXN9/WZjPJWwtedA83Qui/cePrDibewXju3TJ08MuF17tWwANBNPWtPpYze31nESbuEkdGL3pZQG5VIuXbuKD376MZYuXbEAY3N1A//+3/4a6y9Xsf78tclNLE7N25oUy6Ss3dt722idtDF/nvIjH+Lqg0sGZm682Ma/+j//L/zw5Q8mT9EsNzHcN4CrSzy5Ekc0GUalXcer9RXka2WcJMKYnJvCtRtXzbeXWRh3YxOrr5eNOUu7oIQLkz/VehWVo7qxvzm/CfbzyKvtuXowxrvttUKsXdm10wK0gVgqgexA1rTX+7IpWz8pNUGgvn5YtfmZjaXtXhwrMt03d7ZtnhGEvnz9GlK5PpsDZKG36000qw2kIimM5oatGKMlzyM9NHttpEezyI0P49q92zh3bQlH7SNj+ZKt3at0sPlyGcXdvM2f4+oRijyRVGVSmNqkcQO7I+m0aUCPzc9g/tIFDE6MmXZyItdndseimlUmhKo1qwtAuQxqoZO5PTk3jVAiglrnyCQ8mCSIpGKoNmp2EogAKk8z9ffFTMeexT1ZNKjKBCGZ9z88wXdffosv//AZmpUKhnL95r+atRqa9RJ6Jx102w4IikYce25gYMTtQSMkW3RNnopzhiAz5bYIQm/v7RpgxbWBp1p4mml+YQGVeg1fffc9VjbW0I2GTWLo0q2rOHfxgp3WmV+YweAIsLPbwsuXX+PV6yfI5zdNA7peIRO7jlxfHMmUK37EUySnYKxp/brCZ5TfsHgjKDSomI+fpTa+EZOCgFrgmJhn7npd24dpz2wML9NND9izDMiZfWUSLgAS/DhBIInAZ2M/h4OTlgG4fRaTBEANnOYzCTIu9nMglOJZxWRqg/VvAKz48af8QF8mewrw8plI6HLxjAONTwGsgBF8cnJ22tiACDhtX+4XBDDxeXwgx67rPT/XyFPQGS52UpynWJvPJqCNzysyig9K8zpimSveUYyn67Bv/L8J5zi9/+k+3WECp8BXs2PxsrWVJ6UCKQD3fRY4TiDHdS04fSkiHa8hQpsYrC4OcCQWP5bzcQHZnovJzjRd+V0/YWEOPAApIxEnAcPv6jM++KlYW/E9P+eDXfyO+Y5Gw65pWuPJ5CnIqv4QLqTYlN85lWDoufoYtr87PLR9M6+nceLn2B/1RuOPmKgi4gmf8Ofem8/r4xk+PuKwCHey2LdtgYc+CMk2q++FLfE+djTUGx/1mY9lCFtRm3ldXsNwJ5KKPOlVv318bu6VhXHxc8JPeH36QkoOidmsseHfZPu0P8VcbKf6Vf/nd3VPjT1/19wQ4U8xM/tZIKjmgIrd8tr84brLa/H9TIo1YBxJk//YLtoJf9ypaXeCQWQtxdH8XXG5AH21QXPBjbMDhGXnbJPmmrABxeLms+Px02SZrs/ragz9sbS4z4vrbX8W+Hx9jnNZ9i2fwfbxPiZ1GbRN804grMiGFvsFJ174GY0bx5nfZRvkG8QAlz8WvqPPScbIJQBcfTgC0MI3eU3J+HK+MdnL94StCMvysTzNcR+HlZ0JX5TmuK7jY7B8Jj7r2frnCHz8jEm4BhIk3DiY3w9OT3PPTN/I/rWCw+hZjM86JIb7hcJ2gjn03//z/6LHTRsvasFKoC2lRUKT2F+M3gSnpVnDxvrIuxZFP8Mi0JH34TWZQtIiqwkqZJ/tEcDqG++bICU1+fijbKnvIBz450ByGZP+bo4oOOqkRdMH4WUocohaJDWBfDBVBuovKpow/vf5PFoEfdauD6Kpz3UfTRoBYlrobXMQSDicArWeTIacOtupDK0WFU14GajAVU0wOTV/YdQCJrBYTlibDb66wnau+qf6VBsQ3lMbGoGvZA36wKkmvp5Hk/MM8DxjvPtOh5s89Qs/KwfByeyudZa55/fktAgw80ebBm2k3MTmRtI5I73Pz/l6ZWy7FhVtHmRfcmDKCPNZZON6df171l6BobJb2wwHVZTlQLUI8d5abDUGsimNrzYnapM+p8WYgZpAX11Pn9VmWc/Lz/EzWsBsruBs8ygHqP7gq/pfY2VBiicjo7GXI5VdaB7xe8oQ875qo+zouHNW1Vff0YZFY6w5rd+5oSSAbBvogCmVYDXpgMngNuJuY6x+tHmTovZyBC07vuk2iupvAsvmz4KMrnzkWX9F0WpyI91BJBxHOpVDOt6PTGwciW4/TlpxHFeBZukYlUIZnXrdWMlbG+sGli9dvIpkImMMSxbGS2dSTpN4ddWOIVNyoNaomjxGtcYCcgTDI5icWLTifqlkziQp+EwET0eGhzEzM2OgldtwRBBPRFAs503SgxrNv//9fzCGUqdNpmDYjtVGEEc0ksClS1dw9+13rTgT+4XSBV99/Rm++uYLdE9adgKAxdyo/WjHkOpOZ9z6JxI1UKjV7CIZHzKpEAanzKY36zVj5xF4XVxcxNDAgLF+CfIQwN3Z3ba5HY45v87rJhMpDPZTCzuK5z++QKvRMGb01atXMTc3Z/ZaqR5agQcG5N/+8K2B9/fvv4O33nrL5ja1KcliLeRdQUYCS+xjBmKpNDdjVdNIrtYO0Tmuo91pYXxiCkPDU2g2jm1MyfoiM5FjOz+/gKXzV2y8dja3sLu7h0Ihj+3NLWMmk8HK/udGYpcs1P2CMaiXlq7i2tWbp76TDL1mh9JKbSsw+e3jL/Dd91+i1eZ7x6btykWdQAkD+0QkYcBQIuqK1ZKJR7skEE0fyddcfxZjI8NYunzFJC2YgKC+97fffo3nL5+j1Wpjemoe77xzHxPj08ZWI7u3UMpbEUK6LIK8nDssREmdTAbE3GhQB9xYmcVDpE2iImtgXl9mwABxbkzI3CYbLhVPo16kPvYRWiYlQXuI2jPx2gxoeM1KrWrz7OqNq7h06aL1GT/PZAs3OCzuR8kB2hdlTTjmTCg2j2hLRbsOGdKUS7l58xYWFl3BSLJgm606Go2qJUQ+/fT3BkbV6mUMDecwPExgvmhHn/tyA4jHE6hUG5idWcS9e++Z5EWr7eY8++8Pn3xqYPHM1ASuXL5ouqY46WBzYw3ffv2VBRosekPQmj8EXShVwP0Tn5Ns80tXruHnP/+5AZV8j8zzV69eGUC+vraCcrlgc+OguItsOhsUEmVyLGzJpNm5cyZrMzU9b6cSms22+QmO+8rqK/zw+DtjllOLXSAFARj2XTwa9P1xx/YVDDSymZytdwRk2M6jhksaD42MGtjHQqOkUDKBUC4UkWFg1Ze2QneUTynVyig36sa+/Mmf/RwPf/ETjEz146gDHNVaKG0cYP35soFb6y+XUS+VcXRYQahLyDuE27dvuyRhMoEXa2sGCP3Df/yPsHDhvNkEdW5fPH1iSTXq27frDXSaHQNbCT6zIJz5cK7x3WOEkjEkcxmTYujrz5m+MH3HHlngW1tWuO+YSYSJCQwPOL39bIYgfM3siFrTKRakmxg3+6nWawa+EsCnzTIpYMBU2K2LnA8VakaHKAwSMo3widExA0tZQCzXN4xoIumkmnonqB5VrXgeTYRzhCdA+EoQm6zWnfVt4LiL/kyfzb1Ss4FGs2mFS6/fuombN24jmUxb32xsbJnkEtcIMrXIFufpCOqWksFaOSrj6PgIhWreGNCUQugbGMSDjz/A3MICMtmcaSnvbu1iY3UNpZ089te3TS6CICVrCFDug9IuTBLtlgoYmxrHww8/wIMPHiAcDmH59Rr++q/+LTaXN9BrdlE+KBlgO9I/iHEDysOotCqonrSQb5QxvbSAX/zF38H5a0sYGkphZyOP598/wReffoYXj5/aQCZiSQPZedKnxKKo9RoK5ZKBy5T1IDDLdY7a69Qupn9nMsFOE9Sq9pzUUe8Q5EMH0VgI1ZoDm2zvQhmgSBSZRBKpcAKpWNw0+nkShIU4x2amDYCOUbopEjUtbspl8JVF97RnYGHUFrqYOzeP6QtzBhZfuHQR4UQMiEZwmC+gvFtCfmsHB1tbOKpUEI+E0SxXsb+9H8iwcb+VRLt7gkgiibGpaftuKB7FpatXMD43a9r+R/WaJTsO9nfNhw2NDOLq9atI59KmT94NdY1JTcb0MXUZedo0dGJFSpmcZaAbT0TRl+N+1uEy/X3AwXYLj7/+Hj98/R3+n3/5l9h4uYqpoXFEmGi3Qpklk4VKJzPWXtaLYHKSRZktZrOiyyfmS2jTOga/nz8w380Yj//mFi7Yqa3zF5YMtHn28gX+xf/xv2FjaxVD48MYHBnCwvlzuHrzNobGxjExOY1Gp45CYQVfff07HBQ2ATRRrrBYcRmZVBT9A5lgv+Nq71iMaMWizxjP3BsozlOwLS1V2pD2r/yMD4xp7yipNybJtLfVZylLRha7Yg8Dq3rHloiSxB/vyUQyg3nFWvy+QB3e04g1RhBw4LYfQ3B+Kq7V/lyxg+Iw7WMVm3E/rThLz8zP+vGayBi6n65x+twBmKm41491FGv7sYn2w3wurid/BOJ5JwwV7wuEEoDDV+2lFZdYnMdisAGArfarTYohDWgM4n/1CZ9LbTZAJSgKr5iW66bAbcXMYp0rvrDEDf0I44HgJLjASl3/FANoObKK2mgYRtKd8hBrUPG9xp9t9vELgagidXHfl4i5AnW8DvcXiudliwLCeATe7QfPiDzsY8W9/L9kFRQ/C99QTCbshvNTp8I4r3lPJmcJPgvs5jPQ3rgu8Ecg2ptjFU+6vZ5sRb7zzfhd2AFffSBRBD7hQy4Gc/0m7EDAmvAB2Y/Fhd7pAQGlfhtpq7y2fISuIRtT8sfHX9QHvI76xwc5/Tha8b3GSad/Nc/8a/mYjHwAx1VzRs8ugN3H8HzfoL7m5+TThAFoTuj6jNP4o+8r8SAbEb6g6+iz6jNhFXx+nopkm2gXurfmm/Ad4YeyA8X5Ghv+znvxvsL7ZFuK74VtqA36PH2sviMfrzmpayjxoAQYX1UjS4kw4Tli1AsbEl7nJ8Y0Z9R+HywWXiRA1+zy5Kw+l4918Dr2r3t22oZJYz6jD+Cz3+Rr+UwiZ+pzSqLwc/bsQY07f35qrPlZ/uPza55p3Ph5d1I8SCZSyjLAZ8zHRWCJXX6OJ4jJxCIA7QpLt2xecN8R+h//y3/a44X4JhskDSp+0QeK5MT9RVZGognPa9AweA0ZCo1NxdIE1skJWwYlqAKpTpQhaqHg9bT4yZi1ELv7n+kK8/psJ//JIek4vQ9wCeA1wDThMnR6Pn1XgyjgXU5JQZuMRkavV/WFwFq1Sc+lTQZ/9xdG//k1+QXkaWB5bR/ktGt0HXtbALYctBzY3+agtbDonm8Ce74TUbv95xcArWdTnwiA1phpAinBoAnqOwYBgXJgsi9/0dAY6PnlQLUo2AIWVF33Fwi1WSCvJpl/bQPqggVSGw09jxY9PyNJmxUgqvvrc7yf5owcgZ7V3zywHVokpKHsLx7+RlPgs0B834Fpk6PNpDYhyj5qcVB/+QD9qdMOgFQtfLJJJT34vAwQxCRQX7AdtmEiwSNgWMi2Zbf8u7THfUepZ5Uz1GZD46tFV7/LTmVH+t2u03MVtrVp88dQz6L5rjmhza/s1343FrM7Lmif42IQ+BG7TpB91YawIx8TbJ4o3+A27W5B0JxkMGYLVChmBe4IVpJ6SWZuLNSHkcwCUuEBxE8y6NbDqOdZsOoQoU4T6VTSGMuFQtG0nMmWI7jAzDmLpdGxW3tDJ0gk48j2p42tS/Yp9TCjsRQqhy3U600r1njlyjWTBuDm8dqVy5ieTmBn1wHn5LJsbKzgydPv0ewcYW93HWtrK6Z7zOfpS2cRC7FqedLA8HvvPDSgk8eQM7mMMbC/+fZz1Pn5WA+NtqvUzgJ2tLX9nbwBagTrMuk+K0I1NbmAq1fewcjwlJW6sArv9bIBtSxAZ0fsewQJWfiuZPbm5IWiaHZcZjkRTSAeS5jUAvt5ZXnZtGz70mQnD9s8I1DBQIFHxDk3CqWiARHnzy+afjXbR8CZDF/KFWjTRVB8aemcBebF4gFevvoRa+vLKFUPEA2FsHDuItKpQYTD1G2MmeTH+NikAzdPXDKOE4Q2UStXDFinBAp91aWLZPKmTNaB+rX5g0O0W13cuX0fDx48tMKEjUbH2NIEvRvNMo67DSu4tLzyzIBTgohMJiTjSWNT1upHGB4Yw/sPH5kOMQOTcrFkTMfHj38wAIZ61oflEtJpp81Jpi1tdf9g18kmHFZMx/PC+au4f+8BMulBY3GzGCFBRUpUEPzOF3ZM05lBDzcTBCPpJ9iPtHPa6vT0HMLRpCUs2AfU16YtsV85L1LxFNoNHuPkEdamXZ/H4uemXfFIns5hYMMxIdt5/tw8Ll48b4kSjpmxtldf4+nTpyiXDi3B8v7DDwy0JIhN4HV3d9u0nF+vLtv8JsuOwG+7c4wWQfkwWQVHOMjv4+nTxyatQk3mXC6DiUnq3DatXxgsDvSTkQ6Mjk7g1p13MD+3YHOs1TlG4WAfP3z/vWkZ06cvzk1jYKAP0TATPjWsLr8yIFDrcb3XwNTAFGbm5mz+McnC+TE/R3D7nkkz0L7JnGcfUDua4H+vx6JabeztbBmDO5cdMHA2keoDC2zNzi7i7v0HNjcj0ThKlaoVzeMz0g5ePHti86x30j4FPAxYZkET8+MhO+5NzWNt1gn4sdhepVJ1urThsEkCEejvz3FTGbITE2R+UkIlmXDSQ2QFU16i3mogMZDGvfffxU/+/E9N55gbacrB1PfL+O7zb/A3f/VvcbC9i35qArSPTYqDrP6p8SnMLS7YfK+3mpi7cAE/+/O/g3NLc8bW/P7r7/Hy+TNjmlN25oinNKp1RHoRRAjktI4N0O2yjRFgYekCbt27i/mL562II4F12vDG8mtjCn/75VdYfv0KEznO5TEkYlFQo539w2Casg8EMMcnJ5DsSxk7nKz53R0W0KyZtjpZ9zwWTaCLP/we+4/7BrKaJ8bHrXgU50l/dsROxFhRy4SrGE9G834hb7qaI2NjmF90STQ+2/rrFdSKh4iHIyZdcByKotZqIB6OGyBM3XFdj4mgnb1dA81r5UPzj9NTE5YgIK18v7CHg8oB8uWCnZJg4cHh8Qm88959TM/OOwCh0TKpiIPtfZN3aFbq2Fpdx94Gdd07WDi3gHgmhe7JCTb3duwa1+/cwqXLl51dN5qW3CvtF9HltQ7KxlJPx1Ik6CKViKIb7eIkGUMnE8bS2zfw5myJbgAAIABJREFU4BePMDE3gewgcFIDfvjyKT759e/x8smP6DV7BirnstStHzZ/UmSh3sIB4n1pXLt1E4vnz9k6uLridLczqRRGhobNNpkUseDruIOj1hHanbrJeVBjmUmF8Wm3jhDkP2m0Ud4vmv7x1uqmJXMoN0QgmAUO2WeZBOutcL1PmKRILOHk1bhHZnKjfXyMidlpY+9mh3I4f2nJ+otJtFq5jvz2Pl4+foxCft/Y+BEcG4u5mC8YS55Js9HRMSsKuF8ouhoSJsMQw8TMNOaXljA8QZmtE2ztbZpUUyabxlvvvIW37l5GJAlEqVByDFQawPaukxMhs5rtpoatgQqpBKKpGGI87RE7K8w1nAth+UUev/5/fo3156toHdZRL9bQrjWNMZ7f30G32zY/wABzeJCFYuetYCzX2oODgqv7woKRLRYJdazLco17AQbBjiXIROjtO++YZBe19YulAj777Pf4m1//FZrtJgbHhjAyMYnRsXFMzS2a9NPI2CCK5XV8+/3vjQXd7dUQizGh0EUs6pKt2vvpSDMBW+fnHEilYJtrID8rgoliJJGhBLhoH669KfcGbr/opOj0Q+kUxWoGTpErTLZYUNPFkrihkJ2yYn/4cQL/z3boBKAfW/p7bWs/NYCDE8y8t/bGSqYI+OD3BJQINFOcqXjPj00VHwiwVDzrt5PXVr+oXT4gp/0/76u9tuQw/diN/eTv7XUP9r0IHj5xxQerjmpHZ2zqYDw1DmyznkPjpZhQ4IruzZOLiiMc2ONYfrIDEjTUl7a350kanipuuLpLKtKouJ735nPzucyfdB1TXnGVxRxxR15iYkZgqWzmlNjiFcDUZ2QX/D2bcprhvK+PY/A+kr+wZ++enRT3Y2QBcAL+RERTrM7PKgakX2M8x5N5o6OjFodwr8yTKdzb+vbKMbT+szKqZ8kZ2bpivGS673QfIszIj3VlTwbOBcxLPwZm28RaV3wn21Ib3gT9ZLO8NvcIGuNTVneQbJIf932BbOpN/yA/4wO6mpeyV7VD807tEJgqYpePOfnzT3NQNmu2FTuLNf24WXaovlDSRFiF4lxeS0CqYme2g7bE/SjvoXhWr4qT9ayKiXXy2iRZAuKniKbaY7JdPp4lXE524WMUwgl8+5Fd+r7W91/qG9kK/8Y26DQCrynfqqSA7OeMLHa2LmhO8XpvJgVNQiKQFpYvdHsmSnA5wFg4kI9Z6hmFM/ljQV+gRJDGU89sY8pgzK9pFezH31wjtA4JLFefa44pURYPJKjkD4WF+WuX7FH2p751yVtH4uMJZ76yD43E7ClNkMDTarLuUtqIbvwcwWfzt//Lf/vPe7yZMTBMw8sxRngzBrBqqG+IWqhkzEL5NRhy3AKi2QkCj2U4p/c8OT7NMmuxeNORqD3qJDkB1zGuWJImtwBof3Mh56VFQb9bB/Rw6jjlMPw2aiD5bL7zlHEou6JF058M+o4GUE5LADw/62cstUj6jtjvd4HM/uQjmOE7Lh/o04TRxkSApPpLE0ivApZlzPycJr+ez98saFMhO1D/+n3PZ6ZtaYPB3/WcBiglHFtHGwP1txZ7TWzZlL+h0ISwvwU6bG/2v5y/tJR9Z+9AYQfA6VqyIz0Tg0a95wIqB8i+majQc7FP9F0tSnL+cmKyY9mvHO2bi7Pmk/rEB+e1iEmPiYsI32OWkW3k8/A+GkN/UVb/G3DQckCENh4aC39RFwAte/6jhTKobvrmIiHgXAwT2Y/mDZ9FfaWxVX/5v7P9yphqwfD7iQA0n12bdrZDR2J0LEjX9R25+lL3CgVVWU/ty2O82PgEADTvY4C5Mu3Mjp9wc+QYBmT8+H5KyQFqRJNF2m6fGFuWgGX4JI3+5BT6YqPIRAYQ6STRLLaMJRbu9jDQn0Wl7IqEEbimPiBZV9S3rlRYVMwdf+Q2j6BXbiBr2ksEL454jD07hGgkg7XVTVQrDTx48ACPHj2y709NjYAnlz777Gtrdy6XxeOnP+CLLz81RhjB7VC4a/q1dhIlzH7OYGJ0Co8efYxLS1dM9/E3v/0dsrk+bGyvmXxDbqDP5CoqlbJjmMSdFE1+j0XXWEyPkgApO17/7v1HmJ6+ZIX6TELCtD5L2N7ZNECPLCFLYvW6pitMhrQtkL1jY14STJyZWTD/wiPB3DAR4N1YW0Ey7ljdvKclPnsnaAd691zkOX5kFl67duOUUcGN9MuXL60/CObcvfsWrly9ZMEqpU5WVl7j1evnePz4eyu2N7uwiFs37iGeSNv4E3jmEVoyD4v5QwO+yQijHa6trBizmkDplSuX8Bd/8RdWYIsAFtmzT358iULhELduvo0PP/zYjkQXiyXUjmomBVE63DOpiZ3dVRyW8whHaHNtlIp5A2szTBCEY5ibmcOvfvUPMDs9ChLO19c3DXD83e9/Y8E+Aej19VXzFdTLld8jAGq+kwXshkZx8eI1vPXWPaQSObNVMvcZ0POerfYR9vLbWF9fMZkM+gzaOecXn5U+fWpqFgvzF5BMZ812CWQd8Gh4lQC3K6BH1mYinDNWKPs4GotgcnIUC/Nj4DaEJ0P394vY3FzH6tqK9ReLN4Z5UpxJg8IuXr9+bgA1pUUWFs7h4w9+gvPnz1tbypWSsQLJQmVbacfDoyNmjwQduXcgMEI2OwMoAs3V8qEFlzxeOzs3ZckdSooc0cb6cojF2fYhnLtw2RjsLEJIv16r1O1zlAqgHWbT7ohuLNxDX5aJABbL+t5slaAx1xUGcv0DPALtjvuSYUsbsqPqfa56NtcnrTknvbY9P2VyeDKCTHradqYvZzIgXFknJ2Zx5517VjAyGoubdvNRo4ZSPo+t7Q2sLr+2/mDb0ukUEomks8ty2WzBNo+phDFf+VwsnsgLU36nVjsyaQMm7Tl3CBaZ7Ew4ZozjDvX0jhrGrLR92EkHR42GSSyQpTo0NYYb77yF8dlJJPrSGBoYRCaUxPKLl/j3/+7fm17x2MAQkpEY6rxftWqSPBOTk2i2O8ZavnP/Pn76J7/A2PSkyROtvnyN5RfPUa3WcVgsGUjLNY2ALOcxWbAEYFlwtR3q4Z2H7+Enf/YnWLg0i0QWOG4Cm+sl7FEzN1/AN198gSfffo9MLIH+Pup0u+PkBBOZpmtSTzbUw/ziokmBsAAfx/vZ0x+R392xfujvc8cnM6mkBemUuCA7e/9g3yQJCIZm0yyO2kYizoJuIZNbGBzsRyIWw2Glgu3dHdRaddOZHx0fN3AvnUyabjbbSbkaMp+PETEwlaRrjt0YT7kwKInG0GKNgnbLgFKytFlMk5Im1Pc3ELBcQrleAgu68dmGR0YMLH37nbuYmpwJgJUISsUi8pt7JusTah1jd2sbm69XzV4JOBMIT/elTSs8kozj/NJFXLx02cmUcFwKRexs7uC41sBxs2sayxyfo1oFpcM8QskQYkM5pMf7ceXebVy8c9lY6qlM0iRhXv/4HN/8/kusvXiFWDeKaqmM3nHIEpTZoQG0TzooH9XsJM7Dj97HxcuXDPZ4/eoVPv/0D6zy4KQYvKP/BPkpCcRE7lG7YUX6HnzwCG/fv2tFCnudEwOCn371vd3/9ePnJtPEEwkG5qWSJnHB4pzxZMySXwvnFzA4NGRJef7wfpy7TECkMmmkMhm88+BdLF25jCMryrptGsvUZ++225ieGUdfJmXfpf3zVEGvG7aTDs16G5trm2jUmyYdEeqGEE0lMMQkSTZrsmC11pElg6/fvoqla5eQ7k+bDjIxa/oBzgeeaNrf3TtjPsbCpnk+MjmGgdFBhAmsBfrCnMM5ngzrAn/9l3+DF49fIHkSQwIJHB+18epHFs19bnpkYkVOT03hvXcf2thvbGzg008/Nd/Ko7m8HhMA3E/Rn5IlNTwwgPGpSYyPT2Bh8bydImIyn/7o2fOn+O67r1A4LGF8egIRAnnhKK7dvIX580uYXZxEL1LD85ff4tvvPkOzzcQqi7Idm7Y5/SNlp5gcoF/lvkz7Tx4JFiig/bm168hpwvpxgg9YKU5RDCxiifb/fCjt2xUr2WeprR8c+XfgoEvwce/kAzlqoyW87Ij72clOH7jQfppFnQQ6K87zwTr+X3KX+r72w2IB+mCsD3pov6x9P7+v5/ZjL8V2uq8PFpuudxATiUmoPbZiM32P7RdAy3vy/2JL834idSj+tXg2kEIUYKJYSXEg+5bPx78LEHozXrYYPuTiCLbJxTsuJlQ87ZJMXrG0bsBIPG47CYQgsaG+VV/pOQIJ6dNr2N9jUXc8v+fG2BFY3MlK7qPYFmEF6ncfDOJzZXi6IZDQFJ4gTIGg2ymm0HGnO/ija/FePllG46xkDK/DfckpWJx0J08IPvMzHE/6MCbI/T2gnt2S7REXhwrgFuhGm+E/MqCFN2geyI59sJ6fVVJFsazG2rdr3y4F7Gl+828CZkW45JqqfmZ/MWbhj2+rvLf2RhwPn6QlkJ/3Uht5PeFdYlAr3rWYOwAzNQ8UI/IefEYB+bJ5PZ9wBQGAHD8WHJcv0LP59sD70q59ZrXuL2yAOJ/277Jf9g/nAfvEHzv/HnpmzS+/nxQns3/4PMIVNNY+HuH7Nf1f92G7ZfP6juxX/aF+9P2u7Jzv6Rm0HsvOhKE4yYvUqba1bEM+hNcQjiWZDIHVsmcly0jE4ZzR5/35pb71/emb/cJ1UjYl6Q6/HTwBqDlt1zOCk/MZWgdk97ILYTPygfy7+orEO11f66H8q2z1zfHxfZBqpVH2Tr7WimvGnOSNWxu6RlBJkiiTcEk3aeobAM0v+kcx5DR5IQ2agFBl23zA0DLcpnvqtKRlEPw+/8b3lGXhdbTwsCGRqFtYeB8xqOVYlJHUAqnB9icYO0ALoAyF99MiqMHWZDPAJpBoMH2ihjsazk7WcSs5R3OQHiDvTw61ga9amGTQvoHpPT23NjYabGUoZBB6dg2yjMsHrdX31ufRM70obYLUD7q3HNabhsTvC2hU38r4lP3TffU+26dnMWAnMGZNAIHkcgC8pzZ1moD8m8agL5M77X9t5tR/WhjUJ75t+Q7GJlrYaZP54KUmqnsGdxX+Xxkmt+g7uRDdk5/xs0XaBCqxIdvQGPht5XtaNA2k9DY//oZEjoJjT41nPYvmj7/AaPHU/NLvvD6/rzmq8RHwK6fiOy85f39sTkiN8Y5t+CCvHL0CN93DB28ZhGlj4Dtlv5+ki6QklxZD35G9ObayFW3ItZDyGXxWBCU41J+a45qz2oidgsyettqbixodMe8pXxIJjjtqMQkFBVHklMn44lJALSM3d9x3yaTw/RXHwzFPosZw7XapA8tjoEmEuilEjnNIhweRi48gHe5Ht9ZDrVCzIoSDuSwqJSezsbubN/DCEjMRypKUTb/SjraGeyYx0Ww3nASObSyTGBweQzSSRqVct8Du1q1bBs4RgOyBLK0mfv/b/2DSFBNjI1heW8HzVz9agToiGtlsn4G9loRBBOlUFrPTc3j7rXsYGhqxY+//6t/8a1cQJ0qGUwORaA+xYJExX5dMWXB+VCU7tngKdBGAfvT+R7hiDOgMyocd03Hd2drA8vIr1CplxygKsXgBWaZN2+iSzcr+/uCDD/CrX/0KyUSfAWMEyPi9tZVVY7AO5votuUiA1Bgah4cuaRQLWf/QRqZmZjE1OWfPQnCGMg7Uvaadzi/MmlbxtWtXEY0xMAI2Nrbx5Zdf4t/85b+2oPrC0iX86Z/8BbI5sn+bBsiXimU8f/7SWL33779ngA+D/tcvXtr1CUDfuXMLv/zlL01vkUxsSiz88OQptrf2cfHiZXzw6COT8qDftGJhxQOTDNnb30S5UjSRTgZEBlyyGp8VeOizonLn5s/hFz//OXgghONDRjJ9I9m9BCLr9ZoBurQhzgsmGnpkmR83EbWCnGEMD43j4tIV3Lj+NjLpASv0qfoBPG5N29sv7JoecYPg5qFjuTHBQoCGrL3r127jyuXriMbTaDRYxO3YghX+44YknUmaVMnQwKR9fmRowCQrxsYzNm6lw6o9P8eV7PetzQ2TAKGNJZJk7TlZFRZN5A+1R8n6/eWf/V1joRdLeTvizWRGp8Miias4KLhj7Zz7bG8sFjX2kQGt1Div1ZAwJmOfgYETk2PGJnQs7E0UD2mTIZMVIQOYEg486k5wgwmUUvEQrSPHHGlUKwhHQgb2jQwPItTrYnn59SljXPudbI5FpxxwT4Yl25JOOUY5c7XcPPM9JhFc4mjC5i7tgc8YCqrQWyHME2BwYMSkVcYmpgx4HB4atefd2d0yxvrO9qYxzScmxi1BQn1WAkUEEylfQN3v0fFJ1576kWlyv3r+Agd7+2iTwdjuYCDXbzIS9GlMTDApNjQ4aBWuyXw+DVJOOljf2kS9fYTmcQfp/gwGxkYAsiBY9DSTwY3L1wwwfvztY2yurpnubj9ZUUFhNNod5xWBxjSLcy5dwn/0D36F2cUZVEo1rL56aQU82X7KVFQrFSu2x6QG+5hJgVq9jv6RYZ6/x4OPP8TDjz/E6PQESa7GKi8dFEw+pFmrY/XFS7x+9gLh4xNjgWfSSdNppAY1BRvYMMpV3Lh1E5dvXGPWxOb3Z7/7BK+fP0Ovc2z6+hwMgvwEjumjmQijHbEIG/0ipTDYf2Ro8x/bTFmk0aFh8+f5YgHFShmFyqElSfoHBw3UizEAbrQMoOT1aixoSEZs2EljDQ8O2zpEWyArs9ntoNaooXJUweVrV5DN5WzeuGC5iUQsbqfomCigTjwLCzrt9yEDQMl4J3ubgCML/CWjMeR39rC9TkYwZUN6do9EMolKo2ZtGZkYx+L58yaHMzw4gvz+gRX4a1Rr6LVP0DlqGXP4uN003flOuIP+mXFMXJzDxbs3MHVxFsl+Sjo4mYrD3QKef/MY6y9WkIul0WLRv1IVnV7HAHAWgKS8RCSVwLuP3sPkzLT5eDKgH3/3vSVGOs2WaYMTEON6fFDIo1gsoN6qonnSxvkrl/DLX/093Lz3FuJJMvqBTqOD3dUtfP37P+CTv/4NdtY2EO5FkE33uaOpnTYa3Q7imaRJwlCDe+78vDuREHNalesrq5bULB8eotnqYHp+DvPnz6Nx3Dbfv7q8gnQyhlu3buDazWt2kskyPiSntI4NsN/b3MWLJy/w+JsfcLC1Z3Uo0kEh4/7hYUTTadRbRyhVDzF1bhbvf/QAkwsz6IZOEE/FLXFLn8T1tNtqG7uaBY5pt5QJ4bjPn1vExWuX0TeYNZ11aqYbMBJLYjAbwg9fruF//1//BWr7FVyYu4BQG5ZwqRTzrn8Dnci5GSZu75r/4rr24sULs1Oy+flTPCy50xaRiBURnhwbw/jEqAHLrDfAOU4/SNtiYox7AoLR/cNDJjNEze+FCxcxOT2Dc5fmMTiWwtrWjwZAH5+wQCzQalfAuLp70rE6Gg6AISvPETL4jwkJjiH3S9p7ak/NcXMgsasfo72iYh3t5RVPaP9r8VTy7Hi5fDz9O9n3piUcYpIv4QoykUEXdrKEfhyhU5Zip/J+PqlB8ZN9r/fHoC0/q72ziBq8l9lTwMzn9wR28f8inyjG8QFigccC9hQT6DO6lq4vnEBSKyKh8VkUNyqGFHFNz6PYWHGqwD4BpwLxBCQafhByQMffBrooVhAJRgCvMAz1rwGxEZJCHLjo4hSHISgW5B7XBze5x+TzhIL3bYgDjV8/9hJ4J53xP4rLok5/mcfueW3ZmvqHr740ix8v0R6sP4LEmuxH4KJsRrEXixXr+gLF+KpYzAc5FZsrnhLGwbXMThOGnd4z/YeKDgpw1VwSBkFAjX0okpBs8DTGfWP8FFtqjGm75rcCMMufgzZuQb0eSyIESQrfPjSX/yh5EOBdHH+elBN24eM4it9lV3o+XVvxqJ5Xc0c2pnEXKKv+8ONr4Vvqe9mecAMB03p+/1SE/BPrufj2r72Xj8ew7zUH5Bv4HcXH6nPam+3jA8yO74s5rOeW/1S/+L7LTxgIY+B7b2ISwv80Xuo7jacAbb4vMpk/v33/q/6WP/KxFI2RfJOAZeEYwgn1/MLkRJj05z8/6ycFhcdo7Ni//B79HT8nTMJvq55B35V/8sfK6kwFeuV+8u30Ojw2FkjZml/snSlECHBWX7DNHD/Zh9Y3rXsWC/Xc+qMxsYsHDGvek3/zE5zCCdXvRuLhCZ7g8M8pBtRz4DP7grFa2CR5gtPLTScHaf39P//X/6wno+Wr75z4f77nH+3gQ/HmFvQFf9dEkiA6s+FqqB7IB4n0fX6GR5D4I9q6JootLsGCoDZpEqvDXBtc5lAdogVYILqM6HTjEUgH8PMGREai1kn8EQCt6xtgEQic61UTWIuNnDhf3ab+j2n3ymb5xqdFnddQtl3Go/vo+lrwfUPWxscylXADrfHgqz9evjPWBFcf+wCvFndNfjlgP1nA758CcMEmRhPQz5L5YDXb4zNo/cnPPknEnRa4NktyiryukiICwXktH8TW7/b3QAtbk02TUHZAO9EirQw4r0VmngBo2Y4mkZy0bEcAv/pBY6bNA//ub+a0ufMZFRoPPiefT0UMeS0f4FVblLhRP+t9ZUr5dzGy9Rm1S/fXHPT7RPZE7Vh/IdJc0rX8MZDj08LB+7C4jxYYLYoC0rVp8NmRAun5qg3om45TfcH28vnUf1bswitOaEfc2sERkEA6g39n+3x7Ur/qb3oO8xmBhAiPpAqAtvnlAdD2/YCxLb8mGyBw4OZowGAIGNDqA7GwGfx0qQHYpTg/Aek4Qt0E4icDSEdGkI0NGwBNHehqvmoASK4vi26nZYHY2sr66QkVFtCr1Q+RziSMicjK8QZUEpAiyM4CBbE0+geGke0bRiadM/kNfpbs5h9/fILtnXWUy0U8f/bUvm9s62oVhWIeQyMjdoyc2Ur5EgaF7KypiWljmvLI4d7BPr5//J3128BAzioXkXXKfo1RFoKMidFJY44SJG42zvTTJyfGHQB9+TaikaSTfyiVUC4VLOhsHtWdfmOLcgh9lmjjZ7a2Ngx8fffBewZC16oEEhMGVL56/QJrK8sG+vRnM4490+3adQle0hcjsHcCw2/ffQcTk9QjHjUQ8JtvvsKLl89wcLBr/uT69asG2NN30Pa4vrFtn3zyBwOUJqZm8OjRRxgeGTP9XjKZ8/sFFAuHmJmcxk9/+lPbsBME5udXVpctmcBCfCxSxx9ek+3k9/d29zE9PYtH739s3ztqteyII597Y2PdmM8MXsfGRk13k2Afn432QcYOx3cgO2DXJhuU32OC1W3iqRPeNiY5+5CJX7KQycyipjADCmPrNRomNXFp6Spu37qHbG7Y5GMo6UI/SNZhu9PA5uYqdve2cFil9q0DdMnYppbq1MQc7t9734ocNlpMYLRM35pABMEEymxwU9I7iSAWz1j/T46TWTMI1kkrFciW3zN7PywVTDJlZ2vLWNdkng+PDFkRx0Qygr4swfEqCvmysXk//vBnJrHB5yfARoAxn9/Dd4+/xvr6/8vWm/XImSVZYsf3JXyNfWEwGGSQweCaZHLLpTJrr67uqe7BAPMgYDBaAEHSiyBAgkYPggAJkCC9CAIkQPobehA06IK6uqu6qjOzKjcm9y32Pdwj3MP3VTh2/UTcjCkCBBken3/f/e61a9fsmNmxVVtLlskruz7GzO0eq5so6y2cm3EBCcoz540gCUvA19dX8fLNa3O6mG5IeWC2YSoz5OiveiFrhMbMTDNGK1Wj/yA4k81mkEkTWOF6kVrGAZPM3K5VSiZrLvAVQDgURjqdtSwjNjt0DkEdmzubJvfnrbld35r8kfKC9+zSgQ1HbVy0vaamZ5DO5c2pphxxHzJIwGczG/W4UrbPh4dz9r2Dg4I1crs4v4Af/fQnlr1aOa65MsxyGb//7e/w3VffoFjYN/qDfCqDfC5jFAFsqkvdSdlLxuKukinkbBBmORJIZQAlkoxjanbaMp9JiWEUHN0uMixBDwSxvrJuDfOGs8PW+IYOO0Ejvv/b5WVbk3Q2Y3y2Dx49NJ5rAvykzVh589YcYe4zy9qJJyy7nsD28tqqUVrkRkcQz6Tw6JNP8N7D+xifmkSzQ/7xQ7QaDZSLhyjtF7C1soZ3L1+j324ZqM4GrAZkb6+j1mqa7BAMu//hA7x37z6isYRxr//2736Dp4+/RatcRYRcu+S5SyYczc3wsIFqVq58WDQZYoUGs6U5h+QxjSCIXCaDibFxM9SZcc2M4s29HTS6TWsyyIae1hSo20ar0bSsau5LVi0MJZPWdI96h9nM9QZBxI5Rhmzsb9n7f/DJR0b7Q+oJZuXSaWDjUuoIjsnKpXv9wVom7RlcE84jEe3RXB6To+PGz82AIs8zNmLc3j8wEIUZ78YjnUmDpdXUneMjo8apTB5pNokM9YIGgo5mhxGPRfGnrz7HUb2MiYU5zN9axNytRYzPT2FketwyjEnzcLS9hxdfPsbKi7fIxVLoVVsoF8sWlMyMDht1RCASRjybwt0H72MolzFA3SoSlt9a0ISBlCDPqWzWbAq+LwNbbOjaRAeXb17Hv/xX/x5uPloAiAHTxWkBextVvHv2En////waX/3+C8QCIYzkRoBOD3U2MAoHEM0mcfO92/j0Fz/GxcsXEYoy/AgLNqy/WzV+8+3NHbM1OwggnkpZVj7fL5PL4PqNRdy5dweT09lBw0RmKQLdlrVjMEquwvo+nn792DKy+e7ZeBKjw2NIpPJIpFMoVA6xdbCLi0sL+PBHHyI/OYpwPGI0PTyPK+Ujq04gjUphZ8/WfX1rEweFAhK5IUzPnsP1O7dw5fqSZWaS7ob6lDoo1AOK22X82//73+LFt88R7UfRrbUQRhDxIHW009fUaYtXFqy/AXUiAx0MglLvR6JR05mHpbKr9IjEMTySQyadRDafQX3QtIpBM4J/1JGhYBj7u0WjheL9yE/OzPFuAGAG+vyV87iwOIViaQsvXn27k+EUAAAgAElEQVRrAHQ8QZqVAkJBnmuOv9V8tAEntZoIEoD2QWbucfmQpz6D8w1l98t+/L4v6AAg+VbUD/wjZ7/bdgEn+26IzYpd9rNRXYYd6CgAhNfweQL1+LN8Nd5DoKPsVxsXKY94LzVFGyTh8Fp+zkCAbGb5DD7wKp9fII0AJYFeAjA1J36Cjd5R/qySNzSvAjeVTSqbWX6Vni2/3vdh5Xfqeb5/5PvK/UEFqwDNs2tkILFHEaj7yE/0rzffp62GkS7bWaCkuE4ZBJYPYL4wmwsT9B/0kpJv7vtiXEPqen7GuVdCjyolqKd9v1r3F4Bm9oXXjFAAEf9NRiMOCB+8ow/uya+2tRxkQHMMyvhUoo5wAOE5lEFlYMufNXqdERfcpN3Cs1bglDLsDRAbjFPAL/epn5AjgFxALMlL/LUQ4P89X2zQ1NL3/fl/+bO+3Ak0074XMC1/UOsizIt+jv6cxSZ4Df/61BxnfXTpDV9H+PImjELP01iVlax3F+aktfCzlrl/rA/HICue78A5t+ziWvU0aWqQBMpn+vpCwKrGqJ/5LqKJ8QNtPg6o5EzhUP7e1bxJTwkHlA4Rbsd7+xnlwuT4+7MAMu8l3/lkjYx20fnnvN7HePz9K70s/cDxcUz6jmTG1xUCuP3PtAaWoDpgb+B35QufxSP9/Sn9IlxQMnsWo9R8CgtVkED7g/aU9pCwGv/9hA+S6ol/NFeSe51Bqurwr9H821gDripAekt6SPMhdgTtba2NMEf6UfbdQS8CzQWbSPC+7nwLoGvBBJ57jqLM+kYQz/nf//v/0ig4tNl0cGkjS+i18XSdBFzCzn/F9cwsAx2SvoBJMHwA2TV6chEuCTK/q6iyhFygkhZOACmzJPQs3kfRAykedfTk/ZU5qcmzTR6Jfg+A1mEowRE46Y9D12jhrNR8EInjfEnw+Zmf4ay50iJLecmwkHKUsGieBMBq/jT3tkaM8jfZJMw1VeC/yjiWwOoQ1+F0ViFp3pQN7W9w3dtXXhqfgEgZX5p7Xiug1WX5unIigae+wmfpkzaY5twHWXmtb3hpg/vKxL4/AKD9Q0rXuvd3T+VnBtyfRFVPoz+SLc0zx6wyNY3fjwbxHroXZYrX6MDWfpHC9kFtXevG4IIHUiicQzUC1TprPP47CxTn7yTPmjf/sNDBy2f4h6dkgAC0ZFYBH70r7yPjxg8gSb75bGYBSTGboTVoMCDZ84MhuoeyITgeGUHaGxq7ZESKUe8mY18HDyk4dD+trw4xyaP2j+ZYhrDtw0FpJMEfyYuNYdDJXEZOb5A9rbXSswhAu6CNK60SBQfvpbV38stSqaCBbsZHGIgghARivTzS0QlkouMIt4dQK7RwtFtyAHR6CGMDAPP1y9cG3iWSPIzZhK1soCnBzLBxh9Yc5yS5J1kqjQgy2WHLZh0bn8LNm7cts4pUEq9eP8Pjb78yzud2v2FOEXU2147rxXJhtyfd3qReOTosmdNOLmgCl+1Wy5qzBcPMcnYdy5lZyYZ1BBTCiGJy8hwePHhk78oMYc4l70FahEw6jQ8/+BjD+UkcHzuuX/6eHKk0tkqHRZd5HSYVlOPwIk0EaTDYRI38rQRamUVLJ4vjYVYoMzxnZqYtk5LAJJt98b0JsBGoNYcyQHD5Bn7y418gOZQzrlxy/3719RdWEs77bGyunvBVyRFhpms2k7OycgI/rN748ONPLeuJa7O7vWeG+fER+aUv4ec//znyuWFsbTP7dAsrK+8s25QHMkEpHsLlUuWkGQ4zPQnu/+THPzUQkqB1tVrH9u4utpjNXCxidGwYly9fHjSeYVaxcwZIb8G5JR0M56V6XLOMVzaIo+OQz+csA5j0C5RHAqykgKCMkZqDzyJnMjk72WDz3MwF3L3zELnchPGNlkuOg5gUEIzJvnn7Art7W6i3ypiamrDturm5bdfNnruA9+9+gInxaVTrXRwdlVA6chmbXONLC/MGojPL7qBQsXchKJ2IRoxapNWsGm8xMySZvb68/M7oWZj9zADKublzRmMyMppFKNCxjH5WCFQrdczPXbI5JFDH6/m+65ur+ObbPxl/NzPOmH3Nd7BzL8AdTPnPmpxeu3YLw/kRGxP/xBN0HGHcqgzcsEqAQOJQOoWxyTEDtCu1uu0LNvvsNHu4NH8Jo/lhy3xcW10x2pJkIoJwOGRZ6Gw8+Omnn9o7rq++M9khbcv27rZRB7DkPp/jmuVtDJz3rd1tM96mpt0zmcneajcMzKlUK+izpDwUQTqbw9jouDWWJDDM/Uswh1mQ3E+thqOQIt/w8Cg5dKMoV6oGpC4sXsWPf/oTXLx2HmhabALsIfTdt4/xm1//Gs+/e4x2rWFZVzECjYmUK1UOhF1TkYSryOBflr+TSsJ4zzc3LMg1df4cogOwhPPHM5E0EGwoSRA3HAgbiEr+TWZAk1aGemVlfc1kZXp6yjjwSJ9z9do12zfHR0cmV9S1fD/qXeqyzFDa9Aj3DEFf6rT85Dju3n+ApfduYfbCnFEYtencVao43DuwbNudtQ28fPLMMtjJ1UwAms9cXV+x7Es2oRuZHMWjjz/E3QcPkRsewf7OAT7//R/w7OvH9j2jZGrULYOae43jCVqmsSvxJy83QVEmuvZbHeNEJhjMhnZszmdd5kNBlKplHByXUKCejUUwMT1hJdB2Zvb7RqWw9nYV1foxhsJDNt7FhcsG3FfpsHbb2Oe754bwV//ib3D/x7eAMNBtAgfFqgGSzOrd397B+tqm0flwHQg2s6FeLpW2wB6pKA52do3n7/z0jIHkgYDrAVEslIxGiFzHlokdjSCTY2DDBUOY4EGezcqRq+qJBaOWKZ9JDtlarW0sY690gNzsJOZuXMbsjctIT+YwcX7Gqmoob5vLq3j5x2+x+XYN2XASneMG6mUGXtpIDGfRjwQMgCbwfGnxkjXpI8C7y4DXUdFVog2yhqxpYNTRsxAwr9TLKDerGJudwS//+a9w/+OHICtKtQGj3OhUGjjeL+Krf/wcv/l//xat4wZyiSHLQu6HgWagh/R4Hu9/8BA//oufYvxCxioXWNhWKhSwt7qFb/74NdberdpeYcHZ+PQ0aq22ZaVfunoJ125dxezcrFFoJTJhxJiT0wfIIBHuA60aUC828PjzL/G7v/17W7NMbAjjoxMIBGKID6VQadVQbh7j6p0buPPofcQzScTTjk4nEqFeYjZ13Zp8bq2uW9Dm7du3ODg6RDKbRiKVwLmFedx/9BBj56aN1qXbY5ByyKpp2hVgd30frx+/wZtnr43TO9TtIpeOo1o5wsuXLxEKBXFxfg7xeNh0k4A2NtLN5dls+CIISDHYyvOAgc/dnU1rosygiPl4EQboBw19kxn0u2G0W12jPppfuGQ83fV2HTsHe6g0jzA2w/VvYm9/HdV6AQhWDYgOBjrWmNlVnwWNnsr5bS7jSxnQcpKVbOT7YPLTZGv6fpPsQq4p7YMTEGJgT7rfd23P8JynrqPepr1NqikfqND3KZOu8ayjw5JvIcBDz5ddyX/pv/rl9b5Pqt4MLsDtemjoffVuJ4CB1yhOtrv8Qtnm8mE4RwKzBdDouQJSNI9KQhGAId9SvqP8etnmsvPlq8of8H1DjZn3YqjHnw/Z/r6v6SenyS+VD6B34/MMH+g5rmzqUPkP1Bc8wy1RZ8D9rMBBP+Aqby3DfeDj8nr5gQLOmPnO3/v9dEweA6THcRW48m0UTPCBQs2P7ycxCSSVjP87CVQKSMh3NV+RAccBRkDbxvdjfcCQcyDaDa43zy4FUTl2BZSEi4i6gM/gZ75vbf7gkGsyeBb7EKDKygf5Z1oT+axaE7d3XAWF1lqgokBPPzCiinzxD2vu5Pt/z0cfZK37AKTvu/G+sm0EgPpYmDAcgfEcp2TPBx99efZxHD1X86O58DEPJqmoR4cAej3nqFg4CbL5ld3SKf5+8kFEHxfgOwgzouxTPuT783PtUe0dzb3ZxwPsy+lWF7zR/Przzu/4mcUaP58tncH5EhAuWeDPqqbgPYQL8t4+TiGdxX99PE34g+6nNZQsSLcLW9F7CHfw8S+dEf7+Posp+omYvr6WnAg38HEEPlsBB4H1TAbQGM/idXpXvj9bmEle/URH3pM/6zm+PH0PD2Gl4aB3gdbE16dqXCs8VcFG6QxiECZXPdd0WzhTiI2OB70NmAjUYIVdnLLl+MFjcbenA//n//hv+jqYNOmKumoyBBD6oJA+42EqZaQNpwnhYLVx+Dv/ULLDYxDV5X05GCmZU3DQRYdPwJ5BJMwmfsCjYxlNA0BRz1CUUUi/vwmlDPk7e17P8V8LaOGz/Ei4D0D7wu2PQVmq2iCaRxkZ/oJrI+hg5n2kLCQIUlD+oSuDQYbJiVD2XSYt7yNjS8LO73ANfQUuw0lzKqHTWDU/Wmve2zdSdL3ekfyP/I4OANEsSAakdKTEfABRG0mCK5nSBjh5xmDdz25erZN9PiDZ8hWR/u+iNgMOtoFhd2qAEZw+LWOQklWk0j8gtE7+M7TBBQLrQJTxJnBX66W9pnemYeMbZbxOyoj/13zpOZqbs7Lij1vyw2dpTv25VlTf5KPRPMnCULTQjxr7xoOv1LRX6Zz7AR2/1If3l6HK8et3khEf8NbvfcNI+kL7W6VBuo8ZhEHHEaV51YHir71/EPjzaXu9p8DUIJI4KOvSfOpAoo62w6vvmolojtmMLhJiQMPtNTUhJLqgA5/OOvcJgTyCz/RcmQUdj2TQbyQNgE5HxhBqJdE86uP4oGJNkIZiCYzkHacUuY0JtLBclxQMnXYNrU79lN8rHDCQhk2SyhVWdDArLmvg2tT0LG7evGmg40FhF19/8zlevniK48ohen0GzFyH2pGxcWcktFjSyCykNIbzo2aA8r2sGdzOLirV8iBrHpiYGh/w2LLMf8cynXkojoyM49rSLdy7/8jAd9IzcH42Nzbw5s0rA4fJoUsAmo2qVClCAJrze1g4MkCbZelTU5N2cBmX78YqXr16YSAggfD8sANkwqGAAXq1agVjYyMYG8mb08DsOwHIGwOwlmt7/fp13Lj9Hup16+pkFAcEnUkhcnRUwObWqmVNk+Igk87Y2rGRIx3OTpu8ikNYvHod2fyYAdJq2MGMQWbw8t3IuT0xMWVA/crqOwPe2XSQ1BDkTeW4yI1K+TSjLxDGIik4PvkEyWQK+3sElY+sXHxzfQu7ewcGJguANiPReHYrKO4TON82cOijjz4yaiGC9RwXGw5SFj//4jMDLK9cvWzl8QSg2RiJ5aQHe7smZ6Rq2N3ZN9l5//0HyGVJ48KstIBl0MaTMdQbFaP0YHrezOykAcp8l9WVdayvbyMSTmJp8RZmZuZwXGlhj+DekQMj+Z63bt3A2Hge5eMqNrZcebZriEU+0hAiIQZRyzgsFmy8XG9m/NK+GR7J4urVK7h46TziyShWll9bZnNhr2hNJOOxIcuWZfUA5ZoBjMPDfQPLD0sHNmbOB2kOSJdB7txgMILMUB6ZTB5LV29Z0IYgiOmkBDOhAjgo7lng5s3yG3sPAjsj48xSjuK4WkMylrKqg6F4Bjeu3cT0xKStx9s3r7C5uYpOt2l8s2y2eO3aVfzqr/8K0XDIHEMGRh4//g7ffP3YKC249sz+YxNNArZcE74Dg09svMW5svM+HsER+XkPDmztqMuGUmmjfVEjGNkFPId4TSTsmoBwj42Oj9m67ReKyOaGMXfxEm7cvour167bnjVnoNU1ef7qi8/x9eefo1TYR7fZQK/dsqzCyIAWSOfWufOzloFOrnfOEx1Wvh8NasouASg+kwElZvOzWSltRAZfeO6xySqzrymvzL7kddZIr1K3Uv1gOGzvmx8hfYirYrP3GtC48b3pNFMn8HPLzD86NFKD6blZLN24iaWbN7Cw5Ljde90Oivt7OD48suxwNvl78+yFNUEkBzQDRQSDN7bWcVQ5RigRQW5sxCow7j98iFQ6j+LBIZ588zUe/+krtCo1RJgNMgAcDIRjtmU0bo0sR8fGjO+WAbHD/UNsvlvB0UERPTaordUNhDau8+E8ApEQdhkUKhURTsZtzLffv2vN93j+7Kxv4vPffoa1128R6Adt7y8tLlpgzOhrmlUc1SqWFfvX//JfYPjSkGX2Uj83OzBgMdxhhu0Btja28e7NK7x8/sroPZj9PJzJWqULuZ8pg6QPIv0KzwqzmTp9lEoVOy8oU+Rg5jrn8vkTUIyOBzOsWRFAEy2TTGE4l7MAEd+BDRD3jg4QziaNgmPx3i1E8nGMzEwilRoy/b3+dhmvv/wOW+/WkQ7GgXoH7Sor1xqIpJPoRQIIswlvPofMSNYyZEkLwjOCupdzER3wf/ZarpEtecwZOCU9TL3bRCw9hPce3MP7Hz3CKJtTdtrWOLawW8DxQREbb5bx1WdfoFosGy+1ce/GY+iGAhg7P4kPfvgxPv7pD5Ee556GyWthexfLT19jc3kde+s7aNXb2N4tYGKGFQojlnl9bmEG124vWTPHdDZsfM1t+nO9Po6PKug2usZHzYDQxutl/On3XxgVSbvWwlB8CKmhrAU3EA6g1m1gdHoC81fnMTwxgum5GQu0MWuT2efdZhvHh0Wjunn35q3Rg5BTkkED0tMwS/763dtYuHYViaE0mt0eEvEUMkNA7RCoFjsobB3g1dPXKOxQDzSRSoTQaTfw5VefY2dn2wKUySEGvmDVS/xDeZ6cnLZzi8E9BlWpq0n/9Obda6M3anRqFvClXk2mGAwfQiKeQRhJq+DiWXJxYQGXF68gN5xGoVTAi7fPsHGwjF64hWrtAMfVPXT7xwhFWtaIMBiin8jzP4JoiA2TmCQwaP4+oD3wfT0f2JR97fuezo/4PkjCID0rsNRMXMkQdMxl47NRIYP8ajzIICgDTvRJqO/4h/pOmY5m1w6yb/l/pxfjdj/5vbLLxbHLfSq7lNdRbzIApApJAdDy82xft1q29vIz5WPo3WV/y0/3/VQlFml8/K6ey7NA/tNJtu8A6JPfLxBHPrWAcQEYup/OKtnSAuP5swEubO84uLd8afmiwhHkD5/1hTQX8hUMPwg4HEJ+rgAw+faqVrK543WDs1gADJ+t9ZI/bpV4ndOSdD5HPoz1FRhQHgi/4Dz7vpsFywZV58It5NOT2ks+usAhPZfnn+aATQj5XYF5kmP5Wz6IxbmV/NCO5XeoQxmw4lnOa/3MeM2j1ux7eE3Y7RnJpmRMa9IPnGaZ87laQ/nkAs6EZbiqYVdxwD8C0xUsEECpsej9BZj5e4nPYo8Lrb+Pfeh7xmc7aKJp/t+gEaKule/pA9CaS8msjzlJx0iu5Udqb2l+9B2uvUBUgZvSK/xuvVpxVEmDLGHdx78fxyw9p7XQ/SV7mh/eh395nXAl+dQ+AC1ZFc+45kXyL11FuREmIuxC7857cH2V+Cgd4K8vny3/X2vrByg0f7yX3kmBMl6nYIofYJBulcz4zAdad8mZ5EgyIkzqLFir+ytx5c/JPMenuZSek8xLr0mXSQ6o3zV//jucYJpw2NXZvePrU/5OekO6XGvZ6jhc7Ow1Gr+u8+Wb9xbmxwRKW4MzVB704SSn9HdJ30cAmja/VRSw6TQrN/6v/+m/6fsl/CfA7KCMyAfd/EXWAKMxF1nmBGrRzDEeRFsFLOnw5otIsP2DQqAYf8d783pNor/x+Nn3o0au6ZgWjM/mPfh8RR99Y0ITqUXlxPGA4B9+JgHQISRwzS4YcAj7yloOHq/3I0O+UpaSV3THP8i1kaXc9O5SvP5BKOBOCtE2eddloNpieo0SNV6BmPodP/dBUN5DWagCi7UZpPQ1fikpHSb8XCToAuEVdeVzpPh84fWFXcKtzajn8h6KjOkw0/tIEUiZaY3JKXP2D8fJcTnD080T/yhjwL2Py17wN7CMDa3hWYNMSsQHNhUd42dSsPq/3k/GI58nBU2jVJEqrauUnt5NG15Gg54lwFiGlQwVjUsRaRmSkjX9nj/T2dQ8UTH4QRR+T3Pjz7s+5/eYAS2jUjLgK1Gt9ykY6zKNNSa+q6KI/kGksbrsAxf55L8cO8fJZ1j2Rchl/UvWpIsk5/6zfAP05J6DUheCkDa/A+Nfh9KpcndKngajxmbKfBA8Y3NagpMCoE8ig4N9IBDaamL7LKFKIZ0YRbCdxlCY/M8jiCGHUCOO1nEbvWbXnFwiZCxHZ0MuZv6GAj2j32g12YSKjcEqxpvIg88MklYbzRYzscMIEERqOb02NzeH23duGXj4+z/8Bisrr9DrtREJ9Q3AJO3G2NiEHdjVGrMlwpi/cAkffvgJUkNpWy8C4K9evjBAcG9/B61W3cBM0hRQ9ghAlo4rmJo8hzvvP8T9e48wMjqJYDBkTRCZwVw8OMDa+ordg+Do9PQ5o+Gh7FTINdqkYR81vk6u/dLiVdy5e9toHghcE4Te3t3Ct99+a+CW6bd+D7lM2sBGgnquGdewOXgsDaIjzCwGAlfMxuR5R2CJjm63E7Kyeu5DZkwNpdgBumZjJWBcq9cwOTGJ4fw4IpE4dncKRlmQGsrhow8/wcVLi1hjU66NDStXJ/VDqXRkXMLMVpydnUUun7Fs5HKlZKXv9XoN+dERe7+N1U1HRcBswUjEOFPn5+cNAGXZPs+nQrFk/Nm1agMXLszj6tL1AZ9lE0elgjUYKx0emm774OEjfPrpAzAovbHBNWrZXiF4/Nvf/tbe/8L8HD549KHRPNSrNVvz/T1SXrSNM5s0IZFwAo8eMYt5BtUK9XHHyqzb3TaKh3uWJX5l8RLu3rtjHY2Py46r9+jwGPV6G+OjM5gYn0Wj1cfGxhaOy+SqBmbOTeP69SsGsLx68xpbOwdIpoYss3d8nHQxUQsCNOuOroKc3u+W39haMOs3mxvCzZvXMTY5YiD1zvaG8YJvr+/goHiEbIocheTWZTZOCNMzU2g0KuiiafclvQFpRLiTjcdw9xD9fhDxyBDGRqdxcX4RoyOTNn9cj2a7aRzgLNe3pouHbp7I82r8oUR4giH0O+SGzWL+/AJmZs4b2MZ5rVXLeLf8Ci1mKB4XjL6EGdDv37tjGXEc53GphJXlDbx48QqRsCubbjbaGBnNWwO71dUVVGsl46MeGc1ZczbKDnmqj8tH2Nnaxs4e6RhKiMWTBgCf6IN6/aQ6iwGddMp1neceGB0fNf3+bm3NQPep2fM4N3vBmnyR55rBpK5R7/Sxv7WFp4+/wvrbd+ix+V3b0TOk4mz2GQFLaQk0LS5dw6UrlyzgZNnP6+uW/c//c75G8vmTEstghBVczOJwmcGReMLAU/qWXVJTdDu2L/h9ncWuC3jPVUTQsQ8QsOsgNuByZVCKe5vzQzuC92VlAMHIqZlpnL94CVevLeHqjeuOKqReNxoO6htm+b747ik219aNZoLZz7xfiE38CMBWKwjGSAWQxaOPH+HDDz9GKJIwKpRXT57hj//0B7Qr5DeOnnBQk4KkUq8ZVzT5l+/cv48ffPqJ7UnSKn3zT19gf3MbtaMyyoVDA2q5x8bGx5DMpFDttFDttjA8OYbbD+7hB+Svnsgaf/X6uw18/ne/x7dffIlauWrg8KUL80bHwXOBgPlB+Qg33r+Fn/7lz5EdZ8O+vn1eLBUMUCaYGwmE0G918fb1K7x68RL1Wg0HuzxrghjO5uy8s8zMiqNCiCcTJl/ZdA6lg5I1xmMzPgb+SHHEAA/1ss5sAvukbmGZOjOis8xQT6WRzqaMn/qgcoQaWsjOjOHuDz4AhiLIjOYwPDZiZ9/m8hqe/+kx3jx5jkQviqFgBP2ma0wb5V4Ow4C0/Nio8YwTuG+224NgX9uy7MMGHvbQrLBPAc+JqFXvpLNJ9KNBY9wYnpqwBoGjUxPo9HqolMsIdHomD7VS1WgrGsdVy1hn4I6yFxtKYubCOTz84Ud48MmHiGUCFtSsVY9xsLWDrdfLWH29jMOtQwOMX75cBvtNTM7MYXRmHDOXz2Hi3LgFedPZITTaricN5Z2VNJ1WD+XCMVrVBorbB3j17CU23q6h2+ggl8lZsIrndSwZQ6vXQjAWNvCZXM6T0+R5zxkIbUk5zbpl+bOB6VHhyHQHqxxI4xdiY9jREczMz2HxxjVMn59DOJpAj1nQ6TCO9vvYWt5Erw6UC0eoHtWQzaQQi/ZQOtrH3//93+H5iyeOA77fMkezb/s0bgExO29J0Nx3gBQzTGlj7R3s48mTb3FcL1nDV6Ymc88lE1kHrvcSiMcyuLZ00+4zOTOJ8xfOY2wigHID+OzrP2BzfxX7hTVU63voBivoB+rodFk9dep4C4BmgM/8qEHWKfWEnHLZkQJP/c9lrwr4FCAYiZDDn8kLzil3vqmjZaB+MUAm7PVH6rtKX3K3OnvU+Y0CdGVL63kCU2TrK1DPn81eHwDplEc+XzauqlFki1Mf6L0M1Ak5kJiVCvJX5LPJ55Wf6vvf/C6vV5IX15K2lQARgUXyteSr857K0BNYJltdPobeTf6lMAPfX+P99I68rtVwDezlXwgA03d57mgO+L0T4HZAram9pgAqAWj5gvIdBOIbtyuDOR74SQoOm3emegzWhHPvAqwJq+CyRnQ9B5jqHSVrDNqpzwx/L39fwKAP5guTEOjm5MjhFxwjnyeMgmPimcd/DeQbcDELZ5H/bLLApqaDZCGuEe/DvcYEBX5OKjcCz8rMFwAonIdzqKQpgYSSA8qn/F1/nfQurY5LwOMfAY+aA45d78R1F40Dx6RMYIHtJwGCAZ7B7wov8f1xVcQLW6KOV8WxPvP3EddRwCbHKFk662fKJ/dxLl6ruZL/LAxNsiVfWj65MALtAT+BTfvE9/9Z0eaD6r6PLzzLB+X5e95TfoH2E/ekn/ksPaR9pT3nz6X2EuWC+1vjkI7gfGl/+fiB1pmf8Zmad/9Z/jwJC9R7CxdREEhzbP75gElBWJCwE72vwHrtP36X45a8aL9qr+0AACAASURBVG9LB/C9fJBc76Z51n04P9yHTH5Q40mB/n4QRest/X7SY2qA3enMEb7hA9DCdyQ7Ngb6yoPmpdLXOoeEu0meJZt6tu2ZAQDNe+k9ZWtLBv015z2E0XLeWGVqWfBBx58vuWEGtL5HP5wUaBYMp81F+y+bcrLxf/wP/1WfxiX/iMJBk6tBnQUBtdC2uP2uHUDmrA3oFnxhk7KQEPnCpw19FpDlcyWAAp0M7Bx8rn9NYbP5yADQ47M0NgmSNgB/VuRD95bio8BwUSSIvtBJUfsCJ6HWgS3gVICqJl7CKuOB76J54P3OAow+yKo5kYEkgVSk4uQQGPAt+kA57y3DRe8qMJRKWYeUoqx+hEqHhNZN4KmElt/R9yyKHXEZTdqIPteP1lfKi//qM41LQq75VVBCSl/P0jj4LAHi2ni2YeAiOVKoen8d6twEPgBtxgtLrvqnETYFCLR+fJZkQffR5pZRxM+17goC8Nn8w595DxlhfJ5kVf9n5oTuoTWSEtXa63D2I+HaY5onGSWSTRlb+pzvexYkt0BExwFUMgp1WGm/KYAhJSbjQHJSawwyAQZNMfQcvbPeRWsvXSJ5OrtnpYA1T9ozPrguI8AO2L4zXv6cXEkHSI/5wQF+pnva+vVPS4i096SI3bs4A/LkYAy7yD0GoDgzFp1z4va45s1luFOfBSwLmsAuAehYLIlkNI+h6ATigTxS4TEkkEeozS46AWvWFOz2TXE3mRnHJomE0erHODxiQ7AKdvc2LVuQ82EdnJOk0GiD7RHHRmcwPDKGeq1jAAh1fC6fQr/fwX5hE0elfcRiYeSzQ0a/wHVnN3qOleWx6Uwet27dNRA5mxlB+ahkVADkD3767Dvs7Gxi/2Ab8/MXDCirNxpG31Crt5BJD+MnP/tL3LxxB9FozBo6EcwigEleSNJdsPkUM6CmpmYso47NjtjEjYAoAehcJo/FxUWjk+A0txpt48Fl0ztm7D5+/A2++ubrgdHaRTQSwfCwy3qm4T0xNoLx8VGbGzMEw0F7Tzbgc2A3HdUQhoYyCEciVg5Mbt1QuDdoOhiy9+W8sZHbxMSMZa0bFcXRMRLxNBYWruDevQ+trJcG+sbaOrY2Nq3BE0FKygrfbXZ2xrIoCWKxtJmUF+ROv3DhArbWtw1YHhsdHnBWs5rEBVTpDE2Nk3aADbUIHC8Y6EWOZq4TszK3d1YNmCVXMuWU4ObMzAyGc3nnJHZcF2I6TwTyXrx6abJ57+EjXL18Bb12wFF91I4NqC0WDgyAJn3Axx//wNae2Wjk0iVFB0HMFy+fIhIP4t69u5iZPWfyTpkpl2uoViiPQeSz48hkhtFqB9BodIzfmvvs4SM2sMy4+draRKlStflfvHIR129MIEba0jBQKHRRPi5a87uVlWUbO7OgEexiYeEimizralRwXD607MzCwZHN28TIFNLpjDlLbD5I8J9ANak92PAvlU0bUGaNLZttlAslVCp11Ctty3AfGZ5ELMpgjuP/JEDKZp9Va7a4j1gyinOzk8ZzS/qUY8vEbCMaTCKbHcZofsIyqQlA12pVdNp19PptFIrb1jCxVCkYbQ55UhPxKGqVuuMHLlWNpubCuYuYmTln8slsaTZJY/BiY2vNwPf79+9ZqT73O9eRQDCpE9bW2bzznWX48fP88KjZZZR9Au3cM5THVJLlt0FzzshfzX+rrYZVZeTHxjE9cx5Xlq4hEk2iR35N8v/2CYIVsMF1IKVIo4ZAr2sANJvuWaZ5JGY0KpevXMXSjSWnR8plA8W//eYbC/6wuiE9lHJBYdpygQCavQ7CsbjtAdIckYeaeozvQb3F7/Ovc77alklIvcxSaHJMl6s1hOJRRGIxA+4vXblozfoI7Nu7lY8NoGf1BvV1JpfF5auLZgSTmqNerRqVAzPUwv0Ayodla2ZI8JXjnT0/Y5nL3LvkO2bjO8sUvX0dN2+9h0wqi1LxEC+fPsPXf/oj0O4bL2c8lnQUFUeHOKqSSyFijere5767tmTg5cHOPt589wJrL9+gyhL5egPHh6UBT3gG6ZG8Zdg2Aj3MXp7Hz3/1l7h45TKiCXLtN1HcO8CbPz3Di8dPDJAkqJtPZ6yqj7JL8PvwuIzseB4//ouf49LVBQSjEWwf7Bjwx+BWpXiEWukYnUYbezvbllFP2o2dzS0DVQgGskTc7M5o2HTU5PQU0rks+p0eipsFo3cgJsPmnePjEwb0UuZkbzObmiA/g3OsVEknXVZZJp9DOBpCqV7BXqWIsblpLNy+juRwGqnRLDLWDLePlddv8e7pK+xtbCHcDCDOhr6k4ahXEcsMIZIgmOwCif1QELVmw4A5bkJmzMvmpY7n+rBqgRQa/DkaJzXMtAHoiUwK2VwOhaND4w23BtSdrulCO9cDjs6GZ7H1A9jZNKqn2Quz+PDHP8DtB3fJo2J7jbQlG+9WsPH6HdZfr9iZngjH8eb1qgWJ5i5dQWo4g/ELkxgZY/VFxjjtqV+p23qdHvb3CqhX6mg1OigVK6iUKqiUq3a+tFsd5MmjPcigZXWTNdstFWleWFCZ+/v8+XNIpp0s8pwwnv9G1Sob6Dy2qk2jiCCElsimkRnJY3Z+Hrfvvo9hUvlE2VSpg92NPext7qFT6SLKaq5AjEnTiEZ72NpexYsXz/DlV1+g22PFJLNrG3bmcq7ZXJa6jfY3A2w8ExOxpNEYVeuOKmpnfxsVco6EYNRAtF+ikQT6nRjSqWFcvXwNi1eWHKd1v4nZuRlMz2VQ63TxxTd/wNPnf8JReQuRRBPHFQLRDYQj9IOcb0Kg12zWlstEFYAU6Dt9KdtQ9q/pmAE4oQQdzp0PIPKMJgDtbEIHRPZp7Ax8Auooa+LlTHxLexYAITtSfp0AEtnruo56inqL5xltEY5FwUWzg/uu+lQAL2WU46Y9r0oQPotzb2X2DZfgJcCLLploIXw/js+X/8G9Kr9awKIA0mDYZfwKjJS9L1BJ/7q5OqVSkG7QvMt3E7Dv2+C+3yjfTD4A94nua3ZeKGTBDtl4PHfkJ54Fn5xd75pshUJswMx6N5ccJP+K99a627oyJ8QAaLeWrOjh2lGX8vwhaMs152ecV55dtvQ9B5Lzcx/gJwAtzm8l4MgvEVagudD6+PgHM6CFCYiCQbIgX5XvMJSIn1RFCVyTPyM/iddzDEycoOxwjQng0/biuIVXaL6VuOivJe8pIMp800GgRXtIQQgBwUza8YFD+X1nsR4/KHAW0NN7+jLG65WY5wOI8hMlR3xHgdnyaeWjUgbUxE1JYppbcTDLz+N9fNyL9+B3uFf9xEzJsvxcPptjkb7h/SlvAvL0ufaJ8BD5r2xyrax2zaMSwcy/H/g/8pE5Tp5dXCOuo5pc+hiN3kN6QvcVQOzPp8YqzEO6T+CnL8u8L+dCuoX39ykehA1K3nkd9Z5fzcfvKLAgqhldL12j/SVsQRiJr1M0HzoH+LPwS+kRH3MU6Cv50fqJ4YGfCz8033IQpBK2xmf7eI5wL9MdA6YC7f+zoL2dBZHTQCWfxfu59XGVPdKHPjjNeTgbcPpeIIF4ad9ReOh7ul5zKR0k/Iffl+w5fMvhZ7QVtX72jEFA1uF6dCEo4w6A5p4gAG1nBQFoK98cCKQUwFlF4C+YD/a02kytdhkPUgSaXG1kDVoLK2H1Byyw5+yG0eGhA1nP1iJwA+qPFkH3lTI8PWxPMzqltGUA+AC0QC8Jj56pw9EH/7RJOV/6I0UmwT8Fo1yzASlXCuyfuyevEYCqTSDFJIGV0cSIrB8Z0RikJCSoWht9X2viGyOaeylnzZvmWgegruM4ydMoZa/ImsBH3lslGpoz/9Dz5UUbVOCyDDQZi/qZvxf4y+8ry4ZOpO7NZ/EaNa3jzwSmdPjJoHJGlNt8fuTRbRpngCkAws80l/xMykSyrjkR+CgZcCC3C6jo8HDOdNcBmCxaHSgrf58oqOEfmPq/jDzeR6C6vz90COg5/sHoj9cOCZYhexQqOmh9AFryoMPQHwfLebXP9R6+8aDD9WRzDP4jI08KTofbnzsI+RUdKvy9jHUzuKKuy6vWT4aKxnKqqB3XmD9GiwAOSukCQae/tGc1PukULpGvowgoEgyhAcsOrwSgnTy6PX56eKlDdwDBABspUBkToI4iEsogG59EIjiKRGgUqdAI4sgi3Img1+yB5cJsoscvEdCKhKm/AjgukdJgx8qLj0sVA1xNPq3TfMDK6ReXbmL+woIB9KRAeLvy1gDg/YMtowIg9QYBuXw2Y/fhoUmjk00N2u0Ocvkx3Lxx10Bk0hoU6dweFrGzu4HV1WXs7W9bI0OCebOz5+y9tnf2DEwbGZ3Aj374C1xcWDRaAoLPNGSt8VPpwABofp/ZUgQ4mIlLPlmW5VbLVYyPT2Np8RouX14A++SxcKFabmNvfwu1Jp3AmjULZBY1K0CCLCMecK3yLLNGb4mk0WCQi5LrToe4eFiwjEynK3oGEkXj/Osiuc1W1cBCZm2xjJj3MmOt3cPo6CTGRifQ7QSNJzUUjOLmzTu4cf2OZXDz3QQ+syzOHJB6xUAsNjyLJaLYZzZkrWINspqdpjXfY734wX4RQwOaDGYmkaqA2W98PrPSmTXGzOuZ2Qt48OBDpNJZm1OC6Xv7G4gnnANKLmRX8hbCuZkZy6rr9ruWuV4uHds+IV0E1/newwe4evkqOq0ACta8rYJKtYTNjRWjtJgcG8fPfvZzA3UpW2ywWCwVDdRdXnmNHtq4eesGxiccPcthkUDhMVrNrmW3TU2et6zxxFDOsqNXVzdNV7F5IPWeBSMqx0Zpw5+vXV/ErRvnQHrbWh3Y290CuUM5/3QiGQxg1jVBcDatYlZ7r9cyAJrZ+MxYXFy4hisXr2JsbNzmn99nRvfx8aFl/lMGekHXrJG81WyOmYzEUa+1Udg/RLsVQD43akB0p9O3+W8yIygZRS9A0KKP0YkRzF+cM3CnWmnikPuv1ECj6qox8tkR5LLDphsIcDXqFXR7DQsWvX7zBJvba0Cgbc5qKu0oOxhcaVPGRiZx+/p7tubcLwTgmanKfba2sYI+2li4chlzc+cxc37WaB4oNwTpGVjgGjFzmvonlcmccPFRJtjIkOuYGiJPc9LmnJnUbAa4tb2N1Y1tjI5N4OKlK7h0mQBtFo1G0yoSCOYan+3WOkoH+wiR77LdQmF/FwG4M9jAmngcC4tXcHHh0onTsLd7gMePH5v+4JyQeoGd502nU7eFY0Z3wAaQ2fwIbr13x4AvUt7QuXnz5g329/fs/xYk6juQIRoJoYM+aixNHoCPc/MXLCjCCgLOQY2Z/bt7ONov4M2rV1hdXTVnn2Af9wJ1SbVccg5wp2PNCy1Tsg+XwRaNWTZ5PBU3PuFytWwANPm1c8NZAzoIpJGigqD19samBQ2JNxEMZpCCAPBe8RC9IHBp8SoefPgBLi9dMwC6sLuHt4+fY/XlG7SqdQTaXVTZpK14aA0XmWld67UNgD6/eAk/+eUvjEaEQPARG8Zu7WHj2TKef/3EzgprDplmc8guapUK9g4OsFPYt8aAtxksmp816h9yWRMYZ0Zy7fDQ3t0qLfb20azWLFuudFg2ILXLPmcM7pOvOtjDrffew+3337MGdbzm+R+fYHt90/YpwZfz58/b2u5u71gAxbI0jVf0+KQxqNlWkYjNYYDgZ7CPWrdlwPPEhRkD3tMEoHM5u+/rly+x/mYVnVoDiWACoW4fjeO66TzyHJM32PwVUtoQaGXWfzSCRGrIADp6PirVZikog5yUawbmApEApmambMxDqZTJ3drmhgHoDD5RNljlRZ1x/eYNA9+DkRAKB0W8fvkCR0aLlDfe5Wt3biKVS9tZdFg4wNqbd3j7/DV2VzfRqrSQTWTRbHaRTKSQTGWN1/vcwnmMTo1hcmLMqptIhcSGoTwHeS6Q3osiTlyz1WambNtoMyxrL+rAT+4n6qaVd8vY3tyyQDUbLtI3YJUBG0/S1ql3XPIJ54NZ/QwUdEh23e+hZZQ+cfSYgTw6hvfuvI/xqWk7I5vNDirFGmqlOgKdAOKhGFLJLJLJKAKhBp49/xbPnj/Bu3dvrcrEMp56HcTipDFyvLesjqF9RECbuiWfzVmWZSAUxsraMnb2dyzzn+Pl+ZZO5RAOx9FuBDA6MoUHdx9haekajo/LKBwVMDKew8S5CUSHwtgrrOPFq6/w6t036IeraHSO0A/UYCxKVhnJvwN+yo4DAk8SHQLOmefP/JzyI5/IB7rk4yjBxdmCDllmsE0B57A52WED9c0nVAZo6NTJl6/I+RD4Kz9QzxTIZ0kWXi8aK1+OuTOZY6V8y9ewfRWOnIDUAq/dWVgx3UfdIB/LPdPJuO8z+xiAQIyzviw/t/sQkT3zx/fD5avIHxVYIh+FY9b18hV8H0C+hux7jUP+YDwaP/E/OFc8V6nfeT1tMgHAPgCkdea/LAt3fq0bB+NW8pfk76gi13yHQaUtwRQDtCIu8YQZgOLcpm/IOVdTZxszG5AP9In8S84J7R9lFMrfVhBEMurPh/wX+VzMNJSv4uMOApWEE8SjkRMqA5ObAY0Fx6qKdMoV7XHOIeWSQVvJDt+VZ6Lmnc+Xr6hxCteR/28LE3TgmIBX+XGn3MEuA9/3MXWt/D4fM/Gf5e9ZJVcJxOP7yffWHPj+tfxgzZPkTECcrtXPupf8S2EQfB6vEcgsX1SBGs6bdIqPn0i2BEBrC0nO+bP2ocao30lHGL1QwPXoEabhYxPyk52OcoC8AGNlKyuocHY+tAc4D3o3H9zUftIz9L66zym+cSonHIdwRj/ZlZ8LM/D1guZVwQvtQ82NsCDfV5dsa39ov2gOfSxE54D0sYJgur/wAt1TciRZ4b05N1onVZBz75hu8BLRfD3oY3KmOwaURbq/zgI+R/LBo0brz/c9TXJ0jT+1h/Q7vqcwFWERGgPHbUGiAYBNu0nvoLmUHPt4iDAm6Rm3F1xFCu1H6W8+TwC0uy8rGpmkQD3gbGtWTdt4/rf/7r8wDmgBfYoqnN14/qLoEDHApe3KxTR5ejltMCkPKSVFIbV4J7xYHop/FgSScrHMmQFYaICLHfCn2dL6nn8eatP7SlHf5bsKNOV1XFQdxlL6iirynrxWBgifpQiTHzXQvOn3mjf/kNcBxLmQUGgTSlmLi0cKj89SdrGE1iJ30dPUd206/qv1kILkuHXQnAU8dfBJCeiZAmH1+dl15nXM6lSpqw+Gag1UQiMFoAPMP3T4bgKMJdxSVgJt/QNVgQEpVTvUAi56K9lUdO8UwHc0JTrABOjTiNRaSXlKCWov6KDToXRWuerw1Ab1DzoduHofXWPGuAUgXAaynql5k/I6eyDJ8OR7KjrvK2Q/aCCZ/XMGip4TDbuIlsYs+daBIkUnxa3DzBQYAYQB8CqDxj/QpRj1rLPGk3SEb9T4B4WvZzhHUpKKEFrJUMgFcRSE0VpoP8nA1aHtr7EdOIMMCGab+kEI7X/JKYFd6bLvKdqgCyhFIk72CMA6feUypk8PG9fUi+X+BKApd8FeEtmhaaQiExhiBnRwGOnQCDLRDEL9sGUX9todAwqOS2XEImGkU0nUq0fY3HiHdodlzX0DaOhckFe00+liYnIad+89wtLVG4jFUwYMEvQlaPvy5TN0e8yCqhiXNDOkOP7CoFkTM70JOpI6gwD0lcvXDAAl9zPBvL0BHy2bGZIWgVk+LIvld0plgnwdpNI5fPjBJ7hyeQmNFukfSpZlS6D7oLCDQuHAOtTz8OK60bkfzg7b3DVrbczPX8ZHH3yM8bGouY2Hh+RlLhr9BkFEAqXr66t2LzZ2U6YD9z8Pf74D5ZH3jUSY+UR+avLoFnDI90TLys4pE/nRMXPmeV+Or9mqGUBHJ4YADB03ywhPZ5HNMLMmgVqVWSwdXF5YMgCaIDtBg8ODgvGdWnZnv28ZenT4guEA4kNJowoo1yvWjIyZLxxfOpmxjEPqAoKOleMS5s7N4qhYGoCJIebaoFyuIpUZxuKVa8jlhtGodwygDAT574E5WqRqoGw6R8w1j+EeoSOxvklAt4JINGaZ5ffvPzTAkxnyzJxrtxqoN8rGqUxOzpnJKXz80Uf2HtVa3fg9mb3e7jWxvrFifMqkdRkemTTnnvLHbHzK9cjwOBYXrxsVSyyRNU7pZ09f2jVGjxBzmZTmXBMu6XYxN3cO8xfOIRYPY3tnHTukSqm7AICcewLglAPyhzWYtcuVbNYMgCbG8ODeB7h27YYBwDR4CHJTTig3hUMnfzSY+X2CnXS0ogHHy95sdDA3dwnXr92yuWUGLq91JeUsVWNWSgfxobgZT0ELanRQbzCDrIVmlSBsDLn0MPL5EQMvKd+tThW1eglra+/w+u0T7OxsWONGrsNwLmMZ5qQwYAPDq4s3ce/uQ6OhIKVKqVRAtVmxwMvK2hubFzq8DMx88NHHOMeKhXbH1vezzz7DxsamZeNnM47PXUFSBhco+wzWZLMZXLx4wUBavgvP7uXVFXz2xz+BQbi8ZftPYe78vIFxBpDUm6gcHWF/e8s4ZIdiEctkZQn/UeEA1cYxSEZEGoyl69cwPDJyUlHDDKcXz56bjHUI7nS6Dpxl2Ta5TUJRlGusQAtjbv4i3r97z+hpSFlUHAStGIBgc9FyuWQVO5RtriGDDtWuA6AJOC7duI77D+9Zdjnlobjv9iQb2a0vL1smNueKQDh1NMHY2nHZwMZypYxkPGkZzdyLw8MjltFrDQTDAcvYL1VKOK6y4R4d+LY1f80MZYy+o9Mgz13dAoXMMqQjT8oP8hETgG71u5iZu4D3H9zH1es3EAqHUSoU8ebJS7z57plROzCzl/epHlcsOzQUi6Laa6Pe72D+2qIB0KOTE5bpW6nXsbuxg+dffIsnf/zGMtUnhkcxkR8xnVMtV3BwWLQsaNJRjE9PIpyIGqc4HQ5mNXOczMInOMLAF2k3mo2GBSXZcJXveFA8tGZ9wWgMuZEc/vV/+B/gyo15o3YqHRzjq999ge++/g4bq66yZGZ62vQnaUkYGA0anztpflgh4UBt6t8QQshkc0imkmj2WgZ8RoZiyI7mEGGjmlgIGato6VjgYH9nHyFr1JhAiIl1nFgzmpztwiCwn4jBqgpmrvNdWdkzTd7ldNoBU4WCge2c51anaePlPkgMHHnKAylkaBswC58A/qMffIC/+Gd/ZbzpjW4TewdFPP32G3z3xZc4LpeQzeeQyCQRIICaShm3KDPUWWFRP66hU21ibHjCGgeSWsKCTr0uIuk4xibGcH52Bt1WHasr72wdqqRMaLLpWRS9bhBhBttjccSGUpiZO29AuGxGzjsbSX75xy+w9m4ZiYhr5kmQjL1Ruv2ONRsk3zUz4Al8R0lbGOghHoii0awZjzcDJr1gwCiR5ucvGb0HKfa4t4N9Nk0OI9RjU8kQEtGUBWmPawV89+QrvH33GsViwag3qC9Jp8FsJwZ1llfeWcY29Sx/Jkc/gxX8Sx26ub2BIzbHjUYMGCewHk+Q9iti1EidZhezMxdwfu6CA/ZaDN4OY3g0i7GZEYRjPSxvPMN3Tz9Ds1u0v63eMWNbLqg8aNZk9hhcRjTBeR/g8UFT/l5ZkbL/fB9ZNrb5dO2BHdx19mk85qgxXGWjO0McIO0ybE/8HwOtu+h0XZaibHABF7I/5U/LlvTtUvMtgg5o0Jhpy1D3kI6HcsE9ZwGAo5KdufLp+EwHfDoARD4Q76MMSj7b7+Gk+fJBRNLJCKDyAVThCb4fehZ4kb8qf1N+ufwV+QLyfQUCahy8njpbc8p5Z3Y97Qq+N/cx97vAMv5rsjDg8eXzScnlAM/T6mnbVwG3XgIyeXb6IBkbblrm34DjmEAg503Z4PIlBOTw3NM6ywfhc9VTxl9XAVDCLvQ7+TTym8yXDLhsdt5bmaEKXkgm7P3DTu41HsmMe/fv4wX8jPYke1hoLbgf/MCHfCD5h/JXDRMa0L7ZOoUdPiFcxAfz3Pu5ccm/9P0350+5/lwapwA2m/tB0Ej2vzAcrbMAOP/7Z4FuBmxOfbzTedC+457h/Pr+LX82+jUCeAMOdc29ZEv+89nvyc+W7hZ3vB8U0FwKGNWYdb5pT9m9u64XiEBa2f98jvYLn+VsWdcInmOnX2CBkqbTXxy3dNBZedN+53h4LX/m/wkkCvNRoExzrnFoDfm5sBfpF91LsnF23/uYg3SR6GZEjSKAVu/gYyn8vsbqy4/k5mxgQPiE9LT0io+H+WvCz/l86TULKA1wNj+rXpiWsBXpSRvrgCLnZJyDvay9znlVkqXJFhxzgtbbVVc7QFn7THik9JUFCgcgP9/tRDcZCwPtiugJDY/G6usJrZu/RzUnPge07QeedZGI6SXhlMRCaPu7qpFTANrG+7/8m/+sLwXGByjdXQeINpCvpHxFRp4vAXs8AAR6SQB1yGgTcXC8jvd1ZQuuoZcOFQmlr+AEPknpaLLdAjquEV3vbx4+W4qAi6h3EnjHd5Vhoe8JWJPAcjx+F04pGC0ir1M5rJSIhFSbUQKtRZPy0abV+HUw8fvcpBQyKwMcGCg6DCWsFoULnx6cviFjh9PgPnwOv6OIpQ5hHXA+aCkB1QElg0ggog43bTQqMJUuOCDORVo1fzKcNCcnwOXghvycRo44iPz5P7sWkiV/Q0mJEIjXAakDXJvUAZkDQ3FQHqe5pAGseZPil8z7WdSSHW3Qs4e+byDy/7qHDhzNq9ZFykvgivaAZEUy4gOrupfeTwejvqu553e1R5SdprWWYtE4+l13mGhPaw31LMq+fxDIUJVSJI3B2UPdV+Aaq38PGRz6V4rSPwB0vQ4BHY76WUYAO7XznbS3dA/fkPGNe8mQk4meZaLZeHuuKYsOYj+g5sbnBNbXNW7e3OdsmOUOi84gyuwy8k+jj1TC1FMBo+Do90PodWLIJKeQScwgE5tEIpBHLjKG8ewEb2NJaAAAIABJREFUMok0wn3nWBNEYZMo0g2l2VW6W8fa6mvjySVHNJsllavHZjQSWKCj9vHHP8TS9dtGLVI5rls2J6kzvvvuG0SiAVRrRwa6MsMvNhRDsXhgACHngGDy6NgUbt18HzPTc6jXWgZAk2t3b3sbjWbZgEI6d+KFs+YtMYLwIbQ7Xdy8ddcoPOrNjjkCBJFIucFmcOUyQURn4POZBLpG86OWGYZeCNNTs7j//iNEwlHEo1EDrK18tF2zTN3i4b6Bi+RsDofZfJAlZc4BJDDMUl06zwpU1eplvHjx3MqEK40ja0DlSnP7GB4bHTgNAyOt6QxOZRRwPujMOIoVx12poNvEBDO130Og596DQFSI5b6gE0eQLmQA5tbOtmWdEYRu9toGLl28dAnnzs2iVqGD7CLd3z3+xrIoL168aIYlmycR/CaIV6s2EY0N4dKlyxifnBkApA00W2Usr7yxJooE+ZJDrEZyZXnKBGUA4t3bFayub9hZ9YNPPsXDhx9YRn6j3rVMoVaT3N9lLL97ic31VSRiUaPyEGcmgRo2k2AGMZ9VLO0bwB2LEaxy3IPaZ+QTvrxw1WhLjqsN7O0W8fbtsu0xZqXTSTTwI5ZE+bCE3d0d+zkU6iMaD5gsNmpVy4YjSEYAkBUDzFKnwc6ScitJrpUQCnawtbWJeqWGu3fv4dNPf2S0UMx+JWc4y7uZBV+tsyEdmwCSMqNjpfnpZMpkh3uM2cv87ic/+JE1ldR5SeCWoCPL15kBa2DNwIFlhl40RqAkysJdJBMZjA6PI5POWXYyM+3bnRqOK0dYXnmJjc1low1h4KjTdw30DKyqtqyx5c1rd3Dr5j3EInG0GswaPEKpysBLAZvb69YYc/9wH+Fg2GgkuD6pWMICF19//Y3JyfTUebz33h3MX1wwmVJFwOs3r7Czw+zINi5cmjcebcdhDdubj588w+HhEdqdHhJDKVyaX8DI8KjpsmajbiBuuVhAn9mgwzmkEgmj/+h2GlhbWzNKB+rgxavXbH2GhlwmKHWSVR202pZJfVgsmqzkM1nEkxmE4gzMAPncMC5duYwbN25ZAIGZdeSepExxHl6+eIbNzTXUKmUMj2Rs7A02GWXJeSwKlkK/9/5d47kn0Eg9fbC9a/y9zWrVsqCff/fEmq+Zbg8EMTk1bmMxepdCwb6XJgCdTODixUuYv3TRBWAaNXPG9wt7FtCgTBDAYgYnK8CYVctMajbcI9BAGaODNzY5YRzBpcoxqs0W8uOjePDwAzz44BESyZRxTr96/B2effMYjdIxUvEUkiFHZReMhFFrtVEbcEBfvH4VP/urXxoAnRhKot5qYXdtG9/8/o/46vefGS/x1Og4zo1PGr0EM6DZXJLVDwQdST3CigOGuhl44RpzP4dDpGOpGdeyUfFUKkbTMj4yagAu17XFwH0sgoWri/iP/pP/GJnZCNgtr3kAvPjyhVGAvHv9zvZtPOa4761vQcVxkB6VDg2ArjVrdr5Sl3S6nQGPeszRCFg2bdDRacQiBkqn0mkD+wmks6kfZSqbyiIejYGdHXnuEdBmVj2DCtzzjPtStngWtdpdjIyNYunmTcxemDupiOP3WK2ytb2JZs0BlJRLc85jrgETdT2rH2rtJnJjeXzyox/i0aePEIwaiwdCcaC4V8FXv/snvHvxynTE7sG+8f+fVM4FQqbf2SAyFUvj0oVLWLy8iGR8CLtbu9ja3TG6DwKV42MjCAZ6KPGsOy6jXm+68wsR9EJBROMpDOWzmJ2/iJvv3cb5+QvGYd1mBlIf2Fpbxz/8f78xUDyMAMYZYMulQaCMjT439nZwyPWgvRMPI53Pmv5hcEnVg8wAd/5MyoJQ3K/FQsmqAuLRIUSCYaDD0y1k/2czvf3DLaxtLFsAlmdlJsMGgmwk6Kh+CPYzgEBQ1PyxkCvxn5xgoCJlemF7n8HNqlU0hKNRjIxNYGZm1gJprCxZW1k33caTlbqZDjNpdobHhnHh4jnEh4I4rGxhbes5SvVtVJu7aHZKCEQ6FjA1m3dQ5h4JOv/E/M2Qs/3+HHhBHWEA4QCY8e15AQ7mC5ILnI63AZAR41+nbWHBxwEQZ3Y5+UoGdrn5nAO/IzygCPF9YN/mlU+oniQn1BeDzGEBfBwTdQ6D2rb/Qk73cv/zDGDWP/8IMDkFnVSJ+e/2ouGz9TyNQ7a9gEAGEZWxq99pznwgzbfnZe8LoNDP8gd831GApk9joPXj9TwLeb0wAtptytrlPAsQ9v15Xcs1Zga08wUGWYEDMF8AtOwAAtB6B7dWDoB2VYeuqaTvW8gPkb/IRBLZSL6/z/3of0//Fx7BawXM+fiA5FMVrPJd5PMLZJOfR9/hxOcZJBzxWq6VsnkFUsp35LvrOVoj3Zf34vd4Dgvn0H4R0Gk+Mty8CjfgPZVA5LAFtxfl08uX07sKtNMcnAVneZ1kw8cq9H03u9/PsOXYT3CiQQKjPpPPoHHKf5as6vnCuhgA4hgVqJGcaW6Fo2gdtEdOZclVMii50cmkYxTgNcKUJDP819dNTATw50+4m/OFXPNK7XXeTwmg0mGu4bwDoPnHv5f0lcbOn5WwyfuIXkTAo8bI6zRfwsl4jfAUVQhQL/nr6mN3+j/HoyCEMENhRQLYhUUJgPVlRA2qhXHoXYRj8J4awwkmMqBnFV4mfcPvCGeQvIjDmtdq7Xmd9pRwHs4JbWldp/HQX9Q6u4CW650hXcjv+RUYtJGUFOt0zCklhr+GWl+NU/tAe9TOLsNHYycANO+nvS+5MR07oKjSugoDdbrNJXXSKtAZJgBae5BBTgLQxErYQJ0+KOn6TA/8z//1f9rX4Salwi9qcaXc+Zk2uA5t21xeEzVtSiuXHERJeK2AMU0G73MKZDnuHF6jcgBOuKIu/sGs7/Nfjo8vwAiWrxzNsBgcSNoY2kinE+JOCz+K5h+e/J0AOAILVLIC5gWQaxH4PBpSXCRlKGvRtOi+EjTQ3GtmqAXXQeODwbxOm0AKSwqa11mGE5PAB1FdHfy+suM1vNYH2nUoap58wFgCKsXJ74nvyN9gLqulOsjqPM325LMk/FoXKUyBvloXRU95H45TAQH+XoEDzZ3eUcaDf9jYBhhwc2l+NMecEzenLlChTapDiWCEjAX/kNT3fGJ+fywCfzk/PvDPa3xFJQBSz5My0+F+loJD3z97cPogq6+cdGBK6WpNKTd+JFpy5StQewc6oYPDjvPgK2Gtg2TPV0A+AK35017VO2geNF5//+ozyYhvlPkGgmTOV4787NSJcPx0Upj+/bTfJTPa0zrcTMZDgy6yne8boGfnkwaqv66nh6WLQCboBJvx6wBoOiDuHV1He+u+3mamC3nmKI8R9LtRJKITyA6dQy4xjUx0HBOpaUyPzCKTCFsWX7cJvHn1DrubuwZoMrspmYhie3MFh8U9BK39bAf1VsMylMvHxzh/YR4ffvARLi9eR7NFAMdxP5Ky4tnLp0il4+h0CcQ1LNOXmU/MDmWGK2kLmA1CEPH2rbvI5yaMX/dgf98ynEqHBcugHs5njN+RAB4b21FPprN5V77XaGJqegYLl64iGHEgGEFcAjfM5mTzwqFUzGXA9mBcuoloAvn8qGU8MUPs1o079lkqlcbR0aE5w2y6eHh0gN3dTRtrNEon0mVcMJJL+gc6qL/4+V8ZF61kgpyXr96+wt/95m9RKOxhdCxnPMPGTdV3DiTBDR6M/A71uNMTQdsbxgXc7Z7oO/6f88ksyenxOQMvrWniIOOLIIx4TrnP364so9aoIsESxnAQk+dmcPP2LXMU11ZWnfy22/iHf/h74w69emXR0RT03TlXqbDpWw/5kXHcuHUbs+fmcVQ+Rvm4hNLhDl68fGIZ7nZWJWMGllL2lpYWjSOUYBUbRL5bWcVQMouf/fTnePThRzb3hwVH4VKpFFEsEmB7i8ODfctwdUa0y5Ti/ZpskNVpGGARiYUwN3cBwSAzQVzAiyVW1hiuD2vSSBmPxJJWPs7AwPjYpAGMfG/TQ+0e1lc3LLuUwCwb7ZHShk02+XzOl/lnpAlixhi6BnqPTozamuzsrmF3ew1b22x+Wca1xRv41//q37ezhKA6qR/evXtjZwOfx+8clUg3Q5oSxxksB5frdO/9B3j04JGtP39m4KRwWECpfGh7hdyypksMnAgjMZQGSdTIA8qmjaTvmJ05b9Qe5G2vVMvodFxm+ermMvb2to1fPBBktpKTKcoXwaZOO4ClyzdwY+kOstm8lUsww71UPsBxpYg3b59hr7BjXOvGvdhnxU8c2aQDjfaK+8gNjeLu3fv48Y9+iulzs5bdwnJ9gn+sfnjx4inW1t8hHA06buNBoJjXHZZLODoqWeZXNJ6wTGDOD9e9Ua0ZoBEPh5DPZTAzNWGln81azXi5CfQThGa26GUCbKmEgfCcK66DZVINsv8YTGs0Gwb+kyoomszZ88gFf35uHhcuXLTnxmMJA8b5ruTEffHiiTUvJTVLNBo0vRWNR9ENOO5fZp/ef/AAS7duDBrbdI0G4nD/wIDo6mEJy69f4emTJ8yBNLuRGZj8lwA+95PZIMkhjIyP4c79B7hx67p9RioJvsOLl8/whz/8o/HgG9/15csuUw4AG+0dFooGiHLf0BYmh3E8PWRrViK1RSKOew8e4tMf/tDGuLa6ipXnL/Dq+Qs0SxWjIWJAoUfdEwziuN5AE10ctxq4uLRkAPT4zJQ1na1Wa1hfXrHmfF/94XNUj8oYzeUxPTmFZDRha8YsXc5/YmgI+ZERVOtOr8UTCWsgyMzY4zr3fsU4SnktATUDz0dHHfjPwBqzWfo9XF66ih//9CeWgTs+nUS7Cjz94iVW37zDztauVSLUK1VkMimkrLmQS06g/qYOpg5sMMjba7vKyYHdRuCONjSpWKiPSYnUCXQRTboACZsmxpNDuH7zNi4tXDE78eiojOW37/Dy6RNEgyEMkYqr1Tbge3x0zFHg9HoYn57C0o2btqbWsLLdNj3JCpP9nW3L4ic9TfW4asFDyrnZDQw4oo+94h5Gpidx/9FDvHf/rmW0F8pFA8bZlPFgdROrb9+586lC+ifqCsf/Kn5mBpzJ6373vfdx/co1A89fPHmKL7/80pqHspKIHK2siIiRkqTLe7tsVb53n3q4G0Aim8XlpSULBBBYD8dYBcA+Hl3LnP/sd7/Hl59/YeMaisYxP3cByXTCwNeDoyKK1TKazNyPx+wMIvUH/7BChMEezg35rtk/gPufWeJtNkNmcDkYQbdNG4ac2Gw6FEG9WcPOwTaOygVbZ+qy0XHSG01haWnJ9Pzvf/97axhMYNZAph45uOMYzQ/bHqYesSBXu2PAPpufzi8sYOHSFas6IoD69PFTbG/vWIUNzyMC0wwWheNhXFyYQzQZQD9UQ7G8ho39l6i29tEJHqPdr6Hbd4kApExzPgN1d8BAe6fLTxtYy8eVvSt/QQCFb3fL5gwOuICj1I/xOJKJhAVJGZzjOUKg0tmzg+zbga3q3MCeVQj49q6ezbHIV6QOUsYfbSnZ5fZ7AmC9njX2ZECMwV2+Z/GgYI2RZaswoC1gy3x7VmbRABqA8LLZfT9f9rLGIp9Q/pzNT88lkPGPwDJ+T36n7iG/g9fxetnS8rX9OdZn/FdYgg8u6dyy9eg7gMQHv3R+awzyveT3yvd3IJrLoBZQ1u06Pl4jUh+8kwHsPZeow/WU7W9+04AClGa4v2b+mlqSFLvGDv7oOsNZuqf+J+8r/1lzpLnW+ghbOAHUBgmAAmr1fX9+DRPBACEfYA/ydbUuAhZ9jET/57gE8qoKnePwqR80xwJT5eNT5woU5diUrax3pXGn+dT68Pqze0J7T/iOfFHf35cM6fvCISQbuqfuwZ+pt328RP6zkuoEjDsfL3ESlNL88/34O1Ex8HNTNwNwX9/395cvj5Yd6mWvck6V1avgh5LsNGcKIvFzUff5e1QyIDxI+5ZrJ1zlxH/vDRKxPN9fe1a4hg94C5eT/PC5wvqEA/D9+GyBx/w+r1eFgPY197aSBE/9abdJTuUD5p8IOOe4eT/eS6C9D3Lre7qfS6hy3PNnsQQBvcIMfPxC66/n8h58jo+L8v30uc4/Xq89KgxJuCZtAr6z5IPXJQb8+ryvQGsL4JxpSKr97WMfDkQ+rarx96vkkGsv2dO8as8Q7GYAyCqPPExW2Kb2rbAQ6Ul+X2tNv8jW185VTzcOmJHdnmbAlesWsuC0Zd/HnF8d+F//2/+8L4HWJj97OPgREl9QnKHmhE1Knf9KyfD/Ej4DSwcE1ro/v8+MNh2oomuQMpTC1iaWYhH4JwCa10l4zgqanimgkNdp8gSAauFOFmaQPSyw2U95l7DLOOC/yoDWuPkMzakUw1nlKEWnxeZ3/EiLr6hPTi4vjV6gvii4NFbfgPA3lq/k/MNeERptTh18fC+NUYaLNiDHxk3Cv5Gw49A6GY+3xv5BwncQKKrDS+utrqFS2jq8eJ2cdG0QzZfkUIYZs9xkeGguJQvu3Rz4rINUMsPMOv9w57WaK37fmogMDhPJjsbHsQmc0aGiw06bVAC0Diw/2uyUhMve9/9KHn2FqDH5ykv7RnOh8QnoV/TWP7R1qGivM4Lu7wPtNe1pybl/uGifmHIbNHfR7/050ntorv2DXtdrPDKEJHf+tfq+Irraj86BcNUUZ/eljI2z8uIraXsmHIBMg9Mfu76v9aNhqvf25ToWc00kmMXLMRuNhAF2zjB3ADS/S345gt20WFzpWR9JxCPjyCZnMJY6j/HsHGZH5zGWybDXGuoVYH97F69fvEKj1gSdHDrY2XQSxcI29nc2EYsGEYuwlK9jGY7MtmXm2MLCVYyOT1iGZrvlDDoCOhvb69bMrA8C5VUDf8h5TJCK1BbGfdntYjg/hhs33kMsmjIKhYO9gl3TbdcNvB3Op8HGR3QI3759i83tLXsGs/6YIcxyYZb5JpNDVmrMuSmVCKgVbE4SyYg5kQTu9vcPQFpmNh3KZUYQj6Zx8+otzM7OGRhO3sda9RgHBzvY3dsxoJTZ18xeGUq4EjpmJpcrdRwWj/HLX/4K9x98gHqtaYAQM/0KRwf43T/+BkelAoZHUmi1GY12tBsEYDKZHEZHxw1Q4s/1umtOwgZ8LjDWNKCUAD33FQEVBhJyKfJXZwFmoiGATDqNseERc+IpO5S/3f09K99nKXcgGjb+3vmLF0322LiQ6TOk4fj8839CLBS25oTZFLPXXHC1aY0+4wbgXrqyiJHRMVSrdcvIbTWq+PrrP2J1bdlKnCbGRw2MZoM1AgDMgqaOXtvcxovnr5AcyuJXv/obfPjRx6jX29jecsDDYXHHgNzt9RV0ey0r4dU5dnxcMWPhsHRo85XMxLFwZQFXry4hPzxu9+DckPPauIvLZQPMq9UGYok0hpIZTIzPWFn3/fsPMDIyZLymlaMWVt+uu1J9sFlmGWU2bTs+Mm56UkSY3u+6LAA62wsLC5iamUS708Lmzjq+e/yZAYKkeWH219/86p+brPFMWVl5h/WN1ZPzifdhcIRjI4ct15XgouNIbpgDf3lhwXQ+s9iYPc0M0FLpEJ0+DTlyK6etKWUo6noM1I5rlqlPEHpqcgZXr1wz4ITgDdeBWeWU1a3dTaOMIdjGLEFmfBM8YlY3x147bmFifBZLC9cxPXXOgFEC8pUaaWP28OVXn2Fvb8vAOcdZ3rSMcmbdMuOb+oXNP+/de4iPPvwUsfiQy2xnU8IIKVwOsbz2Bs9fPMbBwa4ZgHxH8nSb7mRJdqNtAAb3ErENgnhm6NcbGMlnTSZy2bTtWwLsXO+1lRVrhlnYLxodwuTkNCLxiO0bq1Yosvphz+6Zz6RN/1HvEMwiMBpN5JDODFs298zUOUxNMjMyY3PLDD5nZ9Tw5u1L48LeWF+xQBZ1z/DosFFKsAHi2MQo7j68b+AcAWnSdXBvkWe5uLeLVqVmQPSL588NbE1Enf4h6EsZK1dqOK5WEIxGjcP6wYcfWZVC3BrchY0//k+ff4Zf//rX2NpcNw5qy8IcGbGxlpltSJCMNDcRl9HFDGJmUxP8ajQd5cLc3Dzu3btnVDSkL1l9+8aytGuHJXTJDxx1Db1Iw9ILB9Hs9QyAPnfpEn7yi58ZoEq9VDg8wsqbt3j+5dd4+d1Ty1BPxRMYZfPJRMoCYgcHRQO/KavjYxO2JqTz4X4nBzMBaFIflAyEbdiaEjycmZq2jFXKD+lZGqzsiIRx4fIlpBmwzGZw8857mJmYxtvHL7DyetkooixYVnZl76RaIMc55Zv6u1Kr4rBccJQXmZRVg0RiYeMrZqCg3WiarLHPATOu+6E+kpm00S3U2x1MX7iAX/71P8PN23dsLMyYZfDu83/4B6y/XUaPcxeLGw/2cCaLboc2FTB9fhazFy8a3Qr7G1DXkP+a1AlsQFliQHN7x3i8CbqKdo1OWSAStnF3Qn3Mzs/h/ocPMDw6iv1D9jHYQ7Gwj8OdAva3No3Kh3z/BJo4l5XjKgKRkD2T97py9RquX72Osfwwjg4O8frZCzx5/Ng4m9lbgXM1PkbwMIhmveoST4KkbiCNSMTmgPQbC5evYObCeaO7CUZdGfT/z9ab9ViaZVlC+86z3Wvz7ObzEO4e7jFkxpARkZFZRWZ2dUsIgZoXJKR+QuIFCSHREgIhEA8I0S8geOEBfgCqokFCdFV1dlVWR1Zmxhzhs9s833vtzvOE1jrfMjthnSa5zO0O33e+c/bZZ++1914bwVgAjM++/Z5Z/gAfe60m5RP6H8GqVrdjFgtZIpex3EzBVtfXbXZlgQ01y5WSPfn+ezvc27UOegiEI5aOp61ZrVGWkN8UC4MuENzvCHwlbDyc2Fm1zHO13nT7FHK5uLxCHvBPPvnEHj68a6enFfvzP/9z7kXyfqLxJWiV+gNLxKOUWQK3GWStpy0/u2B37t2ztbUV2gnoC/Hl51/Y9vYOz3M0XpxfwHtgmZzY4uqcpbIRC8W6dlrZsqebf7B+qGLhWN86gwozoKPxKKk9nN8TcP0G2YHQgz44Kt9IrwlIUZKGfFfZ66A2wHuwzaBnobcBQKN5NNYQFA/ONnV0Y6iecT4aQBEHOCp9Vra2xiDfUfau7HoBHAK/0tmsXVlb43mPcw8VJ5BpnGuQD1YaT0A34WgDCIKMHGVhNHh+vO4DNAJyNAYHJDjgQb48KzUCzmm8LhoCvK/MY4FR8ifkJ132tc8BvYC+TD6vsml9v1bjdI6bCy77NrnGCb/GT2TTvArEccCUoxW48K9cdiz8AbwunxK0Ms7HdUCLEqBUQQnbTz++r4TPEezrOapFH3/g3AQc3r7PKn8U9/cbTko+fDwECUSSB8mo74sJfIQR5QOzAvHlEwsYU1M6JS8JXFQAQP6w/LTLAKvm8tx/CxJ8hMMooU5gqGMhcL65v464rp5Hvqr8QM3PZUzD3zf6rGRB8q1xSYYQANP/tbd9efBBawRJ8Tf2lbAVnEXCo/Ca/FAlhok3W88nEBC/3dgu1kUArfaST+shW1yAqEDNSUBjqLnz94k/n9qTwmEEaiP54LJ/7sufAGJ/vwovECiKawk38v1uzCt0BOwsVadLH0guJRf+2uE96R/8X0mgmH/tZ+wrYTk+ziU9omcQBqlgFD7rA/v4vNZbc4d74zV8TkwEwoXO91OAxWkdXBLUBU0NPgc5UQW5sDNiFgE/NMYWD4JnAsodhuAAaHxOQLuP+0iHYHzQv/hbP9orek0yoHELUyNmQfoQRyOk17VfhMtoD/oygc/oh1V0CAjEXKKr7g8KDsk4EhGQYBWPI9EgzWQDnLtMfPif/5v/bCKFjC8z2heUofiAlgbkbyAKbpBFptcvf0dRKN1DAihlKGHA+zL+BDRJOIXm+4pVSstX/BJaAY/aDPisAF09hxbXB/ukJPyID14TZ42UC55BB7M+6x/Qihho/Mp2xWeluDXXmjc/yiCgVhvRNwwkiNqwoJ7w74Nx+AeUDhJtUgeWuSxlrYEPlkuR6Dra0Hh2RXDwf61FNOIET1EmCaoMNCk3rRc3TRAh97mAJPj6rbXDuikq6CtPHSQQZnX21rgEiOu5nDJx/N3akNpAcIz9zSf51TqpeY0PyEpR4VriMvWvcVk+ZFzot5SM2xtuM+vw0vP7xpIORs2llIt/OOLzmmP/IPUDMr6RJnlNJVz0S3se6yiFLBnR4aP7+2sMB8tXgHpP8iZZvKwYJR8at8as/SjQXPtMcoixqFqC1wCVRQDg+4e8lDzkx39u/V/rhUwm6o3IBZeT7whc7D1nMPjySaMAnIc0LN38gzuSMh5kliDbRu+jdHU8DrPcHpH/SChr8cicTU9t2NrcLVufu25L+Q1Lo2y2MbF6uWJnp2d2tH9o8WiCThsch2Q8avVaycrkvu1aPBoiXQGAsqOTQ3JXoowdJe6ZLJxacO06UA7ZpUvL6NSdIrDT6YG7NmT1ZsUazTrBXcz57Oyi3bxxxybDiJXLNSudlJnRCaAwlY7a7Eye2ahIKwPQAR7HYqloOTRXy2ZtOJo4QCfI6kDWKhrYAYxjSc6oZwsLSxaLJtnMrd9B1lfPlhdXLRbN2LW1a6TSAFCFg+qscmo7u5sEsxx/9IAOXy7jABt8BzQV9WbXfvTu+/bxJz9nlisa/2Hvd3tNe/b8W4J5oTACD+DvbVi/22H2F/QAOJEBTLIz93ASgNLzNj8/R/D94HDPNc9DuX2vzfvlUtOWTmbJ1Y2zCE3AZqdnHNdxxAHQKLMu16uk4QAAnUGDsakcS+KPDvcIpnXbHYKliXCUmWEAM+BsO32McxZgQ9YSAJFC4BEPEbxpNau2t7fNTFRkHq6sLNnR8SGDDbgOmgQCXC9XGvbixUuzUMx++smf2KPHbzFbHBQbAEXRzO/waNtODvZI04AsQmYtRFMBaFMjAA06hOn5aXLtIgMUmXmvX21x7ACbME8N85DkAAAgAElEQVTYc5hPABbd/siSiaxtXLlJ8O2D939iqRSyzlDC3rLD3VOCtcj6m4SGVjw9tnYXtBgTUpVA93eDqgIAOXfv3rXp2Rne67R4YJvb39urV88og9A116/ecOffxBmuAIFhAC8tr7LpYySKLBAAXa6RU/nshGCSy9x2WWKzc9Nsrgm6mO3tbVIJIBsSZyk4ktfXNiyWTDm7gE2nHPXM/NyS3bvzgPNeKVVIVQLOagDJJ6VjAkUI9iwszFsynbLRuGetVp3gfb3StUg4aSvzawRxAWTg/Wa9SJn9/vlX1mhWCMIjg9VxJ0YIpCEIhH2EYM47b79vb7/9YxuNQwRwW50e13Mw6vFZQQNyXDwinQ0yjREYQIChWWvy2W/fdhmmAOuRtQBjuF6pcg5BfYBMZsgk5haZDa1GzU7LRet3elZA87jsFEKq1IeomDg7q5A7e3FxyW7fukkgtANKi8NjApuJRN6i8TT3y9L8IjOhU0kX9HEVViPO/4uXT+3gALzvJ2zomMkAuAKP9gwBPmR03nrjLgNgAHqPTo4IeqFiA/swMhiT2uBgZ/c8UxbZnqCrwHp1un3u0Xg6bXfuPyCdR2F+lvsXeASqCl48f2qf/+73Vq04znRk6CPTHPMI+QEIC8oF6CV+L+DARJZbM2hoCj0OkHd5cZEAVLfTsga43ys1a9WalkulnQzOzhMsBPBY67RsenGRDQzB7Y2Mx+PjE9t5/dp2n7+w8tEJAWX0Ige9AxqwIuMSgQ00AAUAvbS4bDNz83yfoIJFrN5u2GmlaNV6heMFN/eH77/PABjmH9Qkv/nNb2xn74CUCkvgtEbvExvzM7eu37BWuW67W7vMJIPMgvsYQSr4H+h0jpLLDhq8DgfWbNdItXH95nXyMuM96Obf/fa39vy770jfAfoPB75OSMWB57d41G6+8Yb9w3/n37abb9xC/JZNEcsnNdKPfP53v7VG6YzPPZ+b5u9eu0cnbm3jqhXm58ltPBpPmKWP65O/st2xGjL0D/a4bqgowJ7G+QVal/54aGfVqjW6TXJo/+QTF5RAA1ns2d3tLTvaPbB6pWLxSdhmpgrMxIbCRuAH89QbTyw/N2Nv3H9gSwuLzFTefPbKDnf27Oy0SKAQ8pXJgrYmQR2B84U2eixq/d7AQrE4KWnS2Slb39iwq9euWWYqZ6OwyybG+mH82683mRUPABqBQMznjRs3WLFhsYjNLc3bytqqzSzO2+ramhUWZ2ycilooHrIT0NVs79qLJ0/t9fMXFh4bZRFc28gyxXwh8xl6AfYE9AIoWxAERZNKBERhG83MztvCwiKDLLdv37WNjVn77LNvyQNPO7zX5b6uVc445pkcsuWn2DciFEtaFg2U775hV6+ucl729g9t89UrnmfNZssSkYwlUgCCYgw4Ts1kLJEJkff55GzLtg6/sVG0buNwx/qTpoViaM4cZvD3MtCFapsYuZr/+I9sTx8ckZ0qexZ9OWiPBr1UIPcYN/Qkro9eADgP2z3XgwZ2Eb7rfKaI61tDH9plPPv+qMAS+UkaP/Yqg+MZ58wjKDI3M8M9DI57UJ4gaCjqSAI1sE8IwDt7FFUgTK4IX9wX78velX8lkE+vC3RSUk4i5RJ0cE1lFCphCeOX3y3/wvdzMOsCPC/b+z5wIvBQfusPfPa+q1iTXyt/Q/6N7iufUH6BAM5+31G0KEENiSQKeuNZeQbBvg874N0HoHmvoAcMMvv/mH90jqn0XaWs/0NfM+zkTz60/BI9M9ZeQI4P2mnMSHyQfyw/TOvoYwxj9i1wvqbexz20ZngPY/ghPaqjgBCYKr9dYBzlKADTLvvQWk/4Ilov+U+YR607/CCMQdmswjfkt2pclNUgCCJ/T3/reXzwUfPj+8iX/Wb6bwGA5+8t//r4v8B6n2L23C/1AGjtAWFGGBfWz9c7msOLNXVNT4VH4X3MhwIf2rNO9pxsKpsY40fPGCYjeAEkzb2PT1xOiNT4QcEhXXYZvMVnREUov1frLT2o8UqvaA9o3fA3+30EzyUdh9cxJt/XFg6hIIV0jAvkuUCl3oM8qOJCWIPW2sdf/GdT9re+J3mQXGIsvg6UfEv+pSOEaeJvBWT0vPi+ZE/0HxqP9p7mkDo12ENYQ73P8QTnAWmyvN5lPo7HcyDp6A/1nMLl9FuyrGfBPRV8iLGZbYiVYf4cXsbAtNb+vpAeA7iMtcA+knxyLAGu5TA51+QbADT8H2Bq4C1nBvT/+t/95xNYi+hOjHKgVhMch32LRmI8GFH6ivfBv6Xf4H3G6/jNTtKBU6KNpENAC3s56qXJEbDsd+ZUSjs+g+sI+POVpoBgbjr0Yfe6qOrg9IE3XygYhSYhtv0guiGlimsLyRcQjA2EcSn9XgKpjSEQ/Y8JsBacixSP/0BRuBKti26ZGBOuJdBMY/JBbsy1NgDGigwd/28pIh30AqB9paR7KuriKyenmEAfAEUHYNJ1tQYoIy4aCTMP8YjLbP9jRpqUnDa6BNnfiFLuMjj8QwLjVGmD5lHKllkTQXYyACpkQOsQ1/XxXCqlANimg17r6w4Bp/x9w1IKA2OB4vNlUiCnlKWiZPhbik3GmgMe3XopkqjNDZl3a3JhEPgbXXtKh5r2A17XnpARpefx98VlY8Q/rHWYM2qHVMNA7nQ4SoFKLn6w3zwjFmPrDUbnMozvXzYSfAD6QmldZBPrUPcVpQ4SyRXWUKAzxoL38TcPdjhIQQRQxrLm3TeKJJ+X3wNnMuUmyOT3D1a8rs8j+/GyAnbXH5JXEZyIBKlQ9g6DAshUcDAA2ELpJ/bKaISsRRijZtFwzmLheVueu2E3Vh7ayuxNyyembdIza1S7BCW6TThrVWYiVdEQqgtnom+1SsmatZKFJj0bD3sWisKY7JIyAPOQyeUI5ETjGQKX/YFzBvBveW3ZpqcdaNLuOroQ8CojOxl8ywCkAYCQYmESYyYrHED8s9GIUUzwpyLTCQ0VAfiA//PV6xeUZzhGeGZlm2GNb968znJPjA0ZkGgGuAKwKZUhF/GgiwzuU1tfQdZz1DLJKbtx4yYdOBzk4Ane3Hph9VqFgKnzG5HFE2XGJAC4WrNlZ+W6raxesT/901/Y6voGjQGAlfVGxV5vPred3VcE4mbmkKHsMpVAH4CMl3y+wPHEQgAp4zY/P29377xBWgtkqQFYQTNDUA6AFgAndzwCrsuEhYZjlhmjKRkOY4AgzuAZ2dHpiR2VjpmJNUE25Mg1D2q2G6S7WF9fdUbBcERADD8xizKDDePBnHW7ABJdEOGsWmeQAddGEz7oPjQzXUQzq411lnQDfMRBjxJugi2DsR0fnbKpGPh2l1ZWmfEKuoeZmQLB7GajatVK0ULjkc3Pzrmytxiy4ztWBkDWblj57MzSU2l755232GQNQYOdvV07KxUpg+CaRGYvwPN4ImmVSsMm4yhpQ9ZWN+zDDz8hiAEKAfCanx6c2MnRKc+a+YVpcqgis7bbajJzFM/Q6XXZJCs/M21vvvmYFASQ22LpwPYPX9oXX/49uUanclMEE/EPe5AA9HHRllfX7P4bD2x5ed3AGY91AwiNOUMlAChMIKsI4AD8KUxn7dr1K5QbzCWy3bEGpbOqpZI5W79yjeX1jovNZQ+ARgPczVeubLChJgAA7EfYUrgumjbi/8hWA8CNJmlNZIzXTu30pGSDztiGfbNULGOFKdCXhCyCOvHQgIGB/aMti0VDbGSpjEFS/nR7pBRJJjJgHre3Hv/YHtx/xP3Ocm0bWQm6olWxerPKQEyr23Kg8PKSLc4vUi729g4IKv7Jpz+jwwDDtFwscW/sbG05m4lOtjPSm41GELgdUCbRePHNR48IJGO9IH/4LgD4SDjM7Lzbt2/azZu3qV9QUQGO3l4fwa+OjdAELTPFoBQALsgezqd2s8ExA4A+Ot5hxhrAc5TyARRGQzQY0KAkyBbyLOMHH+/+0aEVT46ZiXt1bdXS8ZgNu31ScoCeggGjUJTZspnsFDNtW92uZacKdvPeHbvzxj3SZ+BZIRvY+wALX798YbXqGXUx3nvw6DGzhXGWY5+BQxjA6xj2awI9PFq2vbtjm5ubDHQ06y2W/5PWLRknjz0oFNBEcNgdkgsfMs+soTSa8cWs0qhbLJW0uw/vc6yosiHQtLVt9WLZhr0ueY+hywAYUi6jyAJH5UKXPNVzbLaaIQDNc3UStqPisdXadWawQoeC+udXv/ozW5pf4FmHCoB//fe/sz/84Xd8PgSEwM+L4Bn2F6417vQoJ7DD6SB2u1xz6AEkR7BCzUakiwhFUSEzb2++9dAWlhfPM8C++vwL+7t/9WtmFHP+ssiOTpBWp4NGP9msXbt3z37+q1/Zxq2bFoqFbDgx29vet63vn9i3v//cOtU6QbVUkIkMjmpk+GRyUxZLpa1Wb1ij22bgDg0DlxaWeZYUDw/ZSwHPq34roOsApzgA+kqtbiflU1JJXb2+weABZA1zeLC3a6enJQPHEAKHqHzJp6cCWzhi7T7O5ShpU96494B7o11vMIixt7ltvVabwD3tewzYxlauFSnXqBxCs1qsH/Q+7g8ub5xRV69fs+mZGXKTQx/gDISDB1D8cG+fDecEFEI2wf8N3Tm/vGSFmbylprIEoOdWF2ySjlg4HbJ+a8A9sbW5aX/zV//KDrd3eQah8eN4OGZwAmcb9gz2pwKrx6dHtCUgkzgnsrkpyhKCdNDDoLmBPMOGgf1QLpUYeEHGOfiuwwh2F2ZsqjBnIzxnNEkqnlVQBMUjpEnZDwIEbJAcTVm/h6B0x+bm5212YdbCiZFVmkdW7x1brXNg41jLuqOKheJ9s8jIQlFnb4JCCZn2yDo9BzwZKMJRE6OuZKNoc83VYcMp0IvXkQXrg3goO8bcw0Y578UzcPydAKBxJfw4PzKg6gsoB5ztHrbxxNnP8hkubEYHDCtYIvAEPph65qBiB7KAPQZdD32LOcZ3omFHAyTgB+eRfFt3biFzzmVDyx+Xr+L7zviO/ES8Ln/yHOhVRnng6+Dal+kqldRGiw0BLNg6gX/vg4eX74u59sEo+YqaIwJUfZcYRZsphobC7sfZmR3aYQB5faAUzynfCUkR8t8dfuGSs1AlJV+cfiOy25kx6Hzdc38+FPTbIac3MjddXxhH2YfMaiStDEnVhdf1vmtq7jKg5c/I38DYMQbMpdZGWIp8I4652+aYWLEViVIXIACCCiDoYyTXyFf0AWj5oAIVNe/yn+EjXPinQbPFwLe77MOp8hnXlP/rzzWqFLRe8qV4TgbZ+NAbAlx9gF37Aa/51BFKTvSv6eMPwpT0DJJ1YTZ6ZuFE4u72QWIfxMOcCES+7E8KGAzBr+mjGhjAGztYnu8BAXt4Rq2rggru+25P+D6tKAAlpxi7qvKAV+CckM+PvgfCpQQga30d+OcCJ3hN+JTkjKD/4N+kOznfRB5djo/x+UEd7TXhEnoW3Ffjli3nYzn4nHAIPacAZ2U2C/PB+6yeAQ1gr3cO1mMceEYfN8F45Ovj/8JlhFlhXJh3XEsAuNYIv7W/hF3h+6KdwTyfr3lQnY97Kbtb+IfmXTie9hXeF4YgTGgS9JgTtiZZRqgK38cY8Zz4vNYN18APMbOAe1nPrLXXs0jXSg78+YCNxR5oQHKDa+IewhO1zppnXVPnldsPbi7dWeiCJNy7Yyd77h8oJkF143Q0MEvMGWzj0P/+P/5XE9ecZ2C5XIaZSzC2oRjIxxbHwqM8B6UnXN6gwQJKilz5BwYv9FtlBBJEAb6YYDwcnBsCV4EgSQjxviZfh4lAVB2+miTxQhHUC7vDRPdRREsTLkNM1woF0SYtIB7q8qLpoJSykrLUc+J9AaF4T4ekNqOygSWAWkiMV0CkDj05LvgOXoMhgX8YEzORggNbSthXLlRk5xnNF7zYTnk74+UCNHclw9rUcDCdUOuAcQcp5zg0diVI4OoDoAb2zYAj9wL8DCJyKFX0SgA0rwKUteG0UbFWAjixJnCO8KPD63xdgqgwQfbgIJZikiEFAxdjxfVYZhZymRq4LsvDvKxgbR7Jq4wtPbP+1kGkA0GKT2srAFpKGk6PlJZe08bD38gwkIzrAJASxN/ivcYznCufIKCie/oHh5QBPivwVpveX29fSfhGg/aQxgwAWtFnAk7s4O0yovVPB+K50R4oFs5ZGAoHmRSO2kYgsA5xgA2Ux+B9yYUOCpRuYEyas8sGguZFitE3NriWEwf8S340ZhkoMmRgnEl2ZYxoHWiAhS545DQ3MjicgfbDZov4rhurOwyQJQRQUF1p3ThJ9+j2RwhBiCRB6H5/RPAvPMlaOrxga/N37eHdj2wut2aDptmwY9auu3JmZOgiS4cl742mdcDn3KrboNuxbqtq/V7DOm0H0gAM63Qd3zOcToDqOTREiySt0x1Zt+84HN/74EM6w010R28iY7XDzMJ2q2Ynp/tWKp/awuyMrawuWxY8t2bWbHRZTl8un3Eer129YQ8fv2WhKIA8ZIo0bHvnFYGudAqNtBwAd1ZxDhEcd3C+4vwol86YmYwxAHDBPm7Umiy3hcOK4KeaguFvZBg2G3Vy+o66fYsjOBoINWg+oonAOOm7NQZws3HlGrO/AJoCrMRYkA2LcnM4jSj/RTQWWeUAhpBBi4yq6cIskmfZIBB0Dxe6vMsxodkSAGg1OgMAj8ysTr1t87MLduv6LUc/gOZToNZAhuvpge0f71ln0LIJOCcn4Hh12Wv9NugIhmzIx8aJUTQgiVur2iYtQTLuGvtij+EHwCWy3OFMpzIpAljIym40G5bNZmxtZdVRHCCjGAZVwFGIpmYABc8qLrsOwDTP1ZBzrHCWDPs9S+N+QTMuzHsiGuecAsytIKO21WJm3vLKEjMqMVYAJaNhz/aPdgjMJdMJglPg8+y0sSZmC3PrdvfOfVtd3SAFDYINaATWRjY5+HETMQLurmS/YX00g4w7zkUEdro9V5L+4Ycf2VR+2oGcdWTY7tsfPv/MXrx6aqsrK8xWx94DYN/tjWzQndjq2lV7cP8t0k2MUXE4cRmq4LS2cM/KtVOX0bi7aXs7m+RIv33rKueWJdRjR2dwfFq0TCZvS4urbDgIQA7nJ/ZLrVInsAjAE5mHAHMQGEVwB8+G4Mtg1Gc2IigqsD/LADJrZ6yaGI9CVsjNWDgUs06razBMB/22gaWp3alZuVEkwAZ5wL4JRxLkYEdWNICfYT9imXTB7t19bA8fvEUApFQG33KT2deYq/7QlclLJ4KWYH5xIXj2fXv06JH9k//wn1guF7dqtUewBvPy9MkTgpCtOjjG3fkAvYR1QmAaWWMffvCR/ei9H1OGwfOLZph4f2dni6At9sKbD+/blfWrzHbvNLEnh3Z8UrFKFZnOYSvkZy2fn2XgDEYxMsdB9/P8xbdWLh0xE3wql7EPPviRLS0v2lkFlDAN2z88tG0EkcIR6lfsDVRfnB4fIfHT5manLREJE/wDiA4KjkHHcXrGYknHOQ07bjgiV/Kde2+Q6oJVCq0mzxboVDQIJWd7z5W0494bN6/b2sYVgnKwPZAlfOfOHUtnEtYdDJk5VyoV7be//a394fPfWaVYYaM/ZLamMymrlE8YTENT2mQ8ZYVc/pwOKlfIWTgysVanadmpjOUKeXITQ3arjabVyjVr1BqWSWZsaXGetD84y+tVnAvDoBFZw9KJtE1lpxhsgm7D2YM1G45BD3TIsxtn04P7b9pbb71LveGC7gC6sb9+RzoOPN/9Nx6Slx/VE5DH8Ghgh/t7BD2gQ0AlBD0DUAigDbLEwd0OnZGfztvVG1ftzr27Njs7zX3tuNq/ss9/95mdHh1aATI5P8sxOAB6Yul8wTZu3bO333/f1q5et0nYUaZUz0q29+Kpbb945sDcTs86jaaloq6fCJ4pN1XgWPcPj1hqisAR5GtuZt5GsBu6LRv0Omzmh0ARsomhd7Cm2CenxTK/jyoMHOigILl284bNzM2ec0kj1hyJuiALqlDk+KIyAc3m7t29y2qesEVY7fHN11/b06ffs08Awdz+wIaDDsHIcvGIOhBrxeqDep1Z4DHwvc9MW2805Fzj/pjjAQCaWIyZ49A3ALR5BpL+Ku0yyaMRW1heIvfzKDSx+cVFW7uybvNr8xYvxCyccEE0mCm9dt++/P2X9hf/519Yt9GxSW9okXHYZgqzVpiaZrM9BGexx1FpAx2KfYSmms6uB1VBghzwCODiOegEj0DJ1GKlD3Ie8DfmH3NHECua4jkNDnbMI4I3WEM8E85d2D6wE7Fu6NeA5oSgIkrnc7a0vmjtQcV2j19aN1Sz9rBste4RaTmG1rXhCCArACIAzfBrUPIfNK4OIREpTpdnOIQzjbMBCUoAPVBdBfuyT6BzFDjV8mUQCI+FQ7QlMH9KbMKZ4ILG3XPfRj4S5kigFm15cHIH/is+jDVzQXMHPmAdcV3Zv1zjwYBzC5sKIDRo05CNjt8KoojeQ/6OQBElctC2HThA3bd3BWLJz8D3fP9b45Df5CdfYawINmDdBGribOJnhg6Ad3LmrDfZJ/gtQJfAaQD0nPvsgS9MWg+05QwyQekvBxUNyvAGfYxsc/rrKAsPKDMIUKvnS0B9geCKfAX5nj5gjntgTQQyCTjzs9KZ5d2HNkP0wvnN8JflN0MPovoRfzOAE0UfmAg/x2a+o76z7bxyfPmfvr8qf1AgGLEE0EmlYLv1LQTQGlmlAN7QuyGoZvf9R9/X1j0EXgmXEWiF1yUvwiEELgv00/g0hz74LB/PB86UOAb5wvkJHEL7RH6nxqtrC2yVb+jObZcNDLteeIBkC7+xJvgt2gbJuWRPMo9rkBIoAALdNZ0OFUitYIW/p/E5YQUMYFmElUlsQh6A1hij/NFIzNnRPnjIeQmamF7cz40dsiFf/GLPAnRE8MxRwAhHESYkn9uXE/Qm8t/XM2mP0J5nJbYLFOiePtgqv1/XxVh9zEOYjrAmYRM+/QiuL7tTMiKfX+Cw9KCCYpDvy/iM9qiAYVDbaB7wWzKH3z5eJ3m9/L56A0j29R1hNqSjwjka8NHr2YVrSZ8r8BG4pecVLdrXsLG09j6OAj2BedGzCqPA9xQ4kD0h8FjULPie7i/wG3MqHY7/o+8HrqM96O8DZFnDr0Reib4nzEzr72Ml2n/CypCwDG55Bl+HDrxPJ52/is+Sig64ycQF55jYCnsEQHTE4bah/+Of/ZcT3FwAsXPeuueRXhmjekAJMG7gHxRybCRcijII/fcjtxByTLSAW2fs/pCLxj+UFanAZ7TxJOzIVMDC6lrIoJBi0MaQMOL74FzRwlKhoNwviJoogiowyz8YJcBaIDy/hE7KA+/pOQT0Suh8ZY6Fwuf8g0SfxzzJiFB0U4eehFv3oeII+K8E9GkT4m+MHwYsPgdjXOC3A/UcdxEMM6dgXSYsBESKhhlISJMPDAYqUxysNBicUAPYkOL3QUQ9t/+Mur/miBsxyPhTqZaeUZtOiktGgRSD1gbNgKQ8MC8wfhwgBhBmdA7wSrFI2Woz+WCx1lYKUePFZ6RwfLCUcuN1P5ZxpkMeYwaPqdZb8qv5xXW1F7TP9Fk9r+7nK3wpNWV4+0bjZYPSN/b0DJpTvAc6Bx34ihZjzdj8KaCv0JponaUL8L1EHE5UhM6kHwG/MAKdAQsn6AK0VWRswmxRyYrug799mRLoLN0igwmf7wFUDZo44PcfA7BpyMD8C4ztyzLAg3Hisrc1tzKg8bcb90V5pBQ/D6OAQ5pN0tht3Sni80M27J51zIAPHC00TXQlxIlQ3mKjaVudu2uP7nxk05llQ5V9rzEm4DwALyfoCGzMDCJwMk4GfYshKguuyG7TKqUjglC1atnG4761Ow1SawDUBRgUCcfJ09sfhMmPvLi8Zp98/HNbWFqibiiWyzYYdl3Ds9qZHext2eHRjiUTEcvmMnQosH59lIJXW1atNpgldO3GHXvr7R/ZmAGIMMewt79tzXqJWZvDATK3XAaGo7hI2Mw0smpTVirXrFyq2NziApsVLS8sWq/TI5c05zRsdKgAgABkW1tbo+7a3tyxYQeZwmNm2KJhGeQKTjlAD2T/gGsZ4wFwDYqQYrnETD7uxZTr2o2DEA4LssMg/wBBMB7IP/h7ke0F8HljY4NAJnifXQlwk4cpypvz+Zw7d3pwrJFRObb52SV770fv21xh1ipnZ7a9u00A8OB417b3XlutVTGou0Q6YZlchryf9dKZNZCxNg7Z3OwCAbjJOGztRpfZnZlUlkAF+fIjzlnvDLo2Do1ZWgw9B4qCYsnRSCzOL9AhYTbdWZFyz7MnkbBur2M18DPDuIaRTEcx7jJlQIcQjdnCHDi8w8ykZAZ1zAVNoQsIwNdr3CPIcsfroFxAA0xkCdfrZ5R9Anrs5J20yCRqlVrHktGc/eTjT20qXWDG69PvnnLN8lMAzZfOz02Mg5n5nSaBIBw9AxCEh1xG0KO33rV0Nme9/tAa9TNrt8/sydMv2VxverpALmA87+HRKeluMqkZW1y4YnfvPCQAHZqAnsPx+NVbZzYct2wwdg089/a27GBv2ybWs+XlWTa5BDKB+QRFA7Ids5lpu3bjNulayFNcr5CDGvy/fVRqIBMgGiEQhEA+dCKAimgiYgMEq3DMRhyQBXCTdgwMt0SO9BPTuRkoHFLtYC9XKkUrlo6tXDplgsCNG7cYmIA+wZoUS0fMYK5VkelasLt3Htm1q7e4ngC3QXtwfLJnlXrFYvGwzc4tcN1AuwGHqQBQa9Bn4ODOnXv27/27/5j7AgEh6AeAW59//nv76osvHQUPHHeDE+RsmJOjIjmoP/7pp/b+ex8S6GLQJo7KiYbt7+3Y5wAwSyXb2Fi3q1c2bDIeE8w92D+2WqNjve6YVCBXr93mGgHggkySp33QYgPGauWUQHwum7RHjx4SpGIzuXqNjdy2dvYIaMcToKKPLoMAACAASURBVEZJkrObjTlRMRGLEmjEnl9bWraF2TlmiR4dnVg4FLFcvkBHFT/zi8sESKemCwSqAGq3A5usXCza0d6BTQZDl1mHgGskxEoAZPtPTc+Qcxc0Ddk8k96s00UGZJsZy19+8QdDti+CL5DRbDpl48nAFufm7e7d+6RN2ny1wxJ6Z4s5I75WP0OrKcerGoP8hkmdBE7cSCjBzPUP33uflDjwJqCrXr18aU+ePCEVDJxjVNDkMlPW66Dc2TW8mYQmAX8vGuZlbePaddu4coOZ05jbdAYAWMxevnxhzXqd59vVjWu2uLhMIBvOcyw8YpUA3sO+hY5gcgayngEsJhPnRtJUYcpu3b1jd9+4w/kGLzH6FiBI8f23X9nx/p5lMwk2UozGIlZFIGoM2qKUrV+7Ye+8/xNbWrtiQ4tYuwP6jLLtv35qRztbbNw46vetVjoj3yr0EEB28PqjYgTBU1R+IODJcziWsEalZnFSc/RsMBpYqXJKADoUCVH3AwRtNdEnoMU+CtjvCLohQxoZyTgP6BSOXbCvMO/kCAErcgGD5qRctVgkbivzy9brdpmhDL2H5B3odFQasYFhu0laqrMi5LxJLnbISKl4Rj0BuV6+skYgHz4LdiF4/ifMgI5bHjQyqKozpydx/iGYgkaBufwUgxenZ9DfDdLUIHN2dmnG0jMxS+XTNjc3RZk7K/fs6ODY/vL//Rf27dff2qg9IAA9PzNvszMzPOdAs4LgdbPVYKAHgdxsLk/wGaA7xgOQHzZIoTDjkgtGzk5Ds8cYskjBKw1ZRgPFvqMH6PZ7bD6K8eLZEUjG80CHQqZBLYIzCXoyl8nyDAIwv3xlyRL5qJXqh1ZuHVhzULJ678Q6/bI1uxWbhAAEu4Z/skFBxwIZgd0KWw/6Vna/7GTfX4HuoF0aVCw6blBwWKPE3mV7yUZ3AHLnvHrTt7f1OYFrAKAFbuI1BoID31jJXAJh5NdiXFhf6GmeY6zecaX4sj0R8JPfK5DCT0DCmCG76C2C336CB+fFa+wtf9n5jc5OxppgXL5ND7mD/Csxxl3DVRYguIAfN2+u7w4xhKELBMr3gE7BvoIfLN8Maw5ZwnfB2SsMANeF/uc4Ri6jEjYMfZ4gSUZAJeiQ8Dqq9Tj2gBoiBno6rwePfAj5n+fAuOfbCxDEOBDM8+dCvqL8cOpxNqF0iW76v/MJhpZBif3Qld9TDoN5ESglX1++C8+ccx7xCG0NgD5+tqWwBj5LIJfyA3V9+UzKxsUcKJFHYBTGo+Q7zYuPeUi+hAnJT9Mz47c/fsyb/AmMF7YrKscwNtHF+POP7ws/kG+G6/l+NqsA+66RoMaNMQqTER7gA3vyN7UHBbgrg1Py4M4QvwrWjUd6gs9HuN/9YI1gMuD+sLeFW/H6oQvqA/mf9Ku6LlFOewr7kvsk6QLawjtA5YgfPeNFguGQc8e9HNgpGLdAR+hkyZ7WR8+N8UJ3qJJcekb6CvdWfy7f59YYBLBLJjE+zaFkUEmD0jFaR38Mei5hbJpfzb328GWsBtdA8oq/JsJw/Pvo+lonfE96C42hfzj/F9Ux3JOevvHX3ccIL8+rr+OFzSARzcdyzvGNoAmkwGX/HlpD6XRcV5n9+pxkFL+1p7X/uOe9xDl/nHz+AIDGoeaD4sIm/b2ofSc5p36MhlmNjQAbK4eAZwXZ9u4si9EfQk8hd3a68yMSmdCvwPkf+t/++386YSZWEPXR5pOiwUT7gK2EW5OhqC8+IwGR0pHQ4frYHDBq8Zp/EOp6yt7E3/g8FJWUOAQRE+9nSZ9ne7KsxSl3IuqTH2Yn63kkMJgg3R8T3EN0NogUEoi6dADgM8owlSDj87juDwFdt4i6j64lZacF9KN5AvHxPR/Y1AGD+8o4kVLFGATYU1EE2dhwCNXUz4HjLlLsmuI4g/tCyaGM1qXa45GdQg8OybAD0mg0tF1pogSXBtDAAXGuiUbUJiFXPqZNrQNYm10HgTIJZURRgIOOsfiughkC7jRvmhsFHHxZxL1QHq8SCYwb84+x4746qARoKprjb1Rd31eCuK4MD4LugTHmb+xzZRgYPlrXy0oGTT50kCpoIdnAb//aCuLgWZWVLMPBP0Q0R1TAQeUA7iFZ1zh9Jaz/6z2tKTqv6+DRGmIOcX/JuQwjzaMORYw9HnOHpDhScR9lTDijKOBQj7uGar6xR4M2yGX9gWEWGITnSjoAhrWHNH88+EYu80R7RnKn+ZJxgkxQKXIZsPoe5y7g1acRG3QL1jXcXLhSE83FhQw5gFlNColZQMnGnVGP71AukSExCVk4gjJBF3hJRKctF1u2+cJNu3/zfZtOL1urNLFWvWe9Vscmo4E1GxWCPgA0W9W6RSMRm0FmKrg1G3Wrlo6tWitZ8fSIYGe322LWL5Q/MoWQWQlwJxLNWL3WJoCHDMnCzAyBVAAGyPBBWTuyl/d2USp+xMMiFEaztqBz8hiN4IZs/gQO66vXb9tb77xr+cI89Wm5DH7ZHTZHJGAy6hHwQiYumuKA0md6Zo4ZvqCBwHzcvHOHGXWoumG25dGRNWpVlueCfxe0HoPJgAALsj7PylULjcHbFrfbN+7aj959j82skA0LEGRrd4cZmzxnYqi2cZkr4DLF6zDakDEEvk2sPc+ldotZ2tWKC9ThWZBdtL6+7rInugPyHpN+JNC94MYFME6Hut23frdvSH7JpKbsF3/6SwJByIB9/fqlffvdl2zUdHS6b5Va2fqTAQFo8BgXpnI27HbtrFiycrVqmXTe5ucXOUcokW83u5bPOSczHgkT3GPFxGRo7R7KTp3xCzADz4gGk5ibpaUFPgfAHWQIAUQF2CzQCWcC+bmRyby0QhC/jsACgLV0jnzjEZSq5/PM6HAliCNmWAHIZJAARlzoImMLc9Ttty0aifJ7LtiQtnRiykqluk1GYfvgw48BO9jh0Yl99cVX3Dcf/+RDgomvXr2ibgCAjuZ1p6UTBkNBCQPdMlXIEaDbuH7NItEYDatet2XF4q4VT/at2qgQ0J9H9lw0aru7BxYJgx8tbgvz63b31gOCm5FIgu/jjKg1zqzTO7Oh9Wx3a9MODndIaYLM53AE4F84cATQ5A980TWbmV6yNx++ZdOzixxvpVrkd/f2d+lMZBJJSwN0Q+l114EDOGTDMZTEunK3PrhBM2ny4qLEG3sDwNjtW/eY4UcbYoAy2JbVG2Xb2n7FtZyeydt7771nt27e4XmOZ2CG8ett29k+MpvE7PbNh7axcYP6G4GJvf0tK5YOrdFu2NRUxm7cukXwAtzAALYwDoAXB/tHBLY//sknQRWRc5xn8gX77LPP7OmT7xmsTsaR1Yos6JCrHDgtsuT+F7/8lb399ru2uLzK+YXcQS7RHPPvP/uMPK7YM5Bn2GgucAJqE0ej9PDB2/b24/dsfn6ZwQaCdMOOHR/t29b2c2Y/A4AeDfss+UfDuUa7xQqO0RhlxylyzyI7HvoEVQZoVghqmMpZyaqlE8tlM/b2w0d299ZtZiFvbW3Z0fGJDUbgOkxxb6msPRpP8tqQcQco9fisoG2Yy0/b9Y2r5Fbf3NuxCDqZj80yuTxBfPDs5vJxZpY026gCKRLg51q9eMlnhx7HNdfWlsi77bivc2Yjd8ZAv5+dFck7/+TJt/bs5fc8j6cKBep1zFu307NoLMOGb59+8lNm64P6AufP9uaW/fVf/rWVTk4JOieiCY530HMyh2oPlELWm3VStCDzfnkF/ONrtCmg71ZXlxkEhPwBsMeaZFMZAtAAs+FcDPttK5+Vzs91BB1cxVSfmdXg6kaSCCqQYsk4Odzv3LtN2xn8wQgS7Oxu28vn31utVLJMGhn+roFre9C3cThiSD7euHHLPvzkZwSgQd0CXv2jvV072n1lpeNjJgIgm7bTbDEQRPtx4kpeweOMKoOrV67ZyuKKi+8MENStkzcbGWy9Ud+KZydWrp3ZyIYMekKHwt5tNzsEoGdm5mx17QqBaQboRwM6ceC1xlmRn3XUP3guzHc6lbK9zR17+eSFxcNxm80XCHRC/uG0wceBTgN1CoNVCARXzhjogYwn01kC52iECrvh+q2bDBghIAKQulqrOe78ILsM6wNdArAO1SQ4x+AhLCwtsuHn7tEB5R17HsHZ6eVZm1+bs9RUkmuaSALEQEPcpv3V//dX9pt/+besFggNjT0JCvk87TWcA8xKhn9gE+oNcLvj7zMEUwfg0ne87skkegGMqBudf4bnTjEgks2kWNEEHUl7d4x9NrBGq0X9iSxvNCaFPCOAc3xwGASXF3hOgJccAY78dNbyi1kbhttWbOxZtXdqrf6pVRuH1hs1LRQGzQYqO4MkASQ7BU637EMlLly2dVHhxveCEmXZgNBlDMBCtgcXACLkjZneXec7iQbDt0sFtNDmjTiwyPed5Y8K0MXn2eem0+Hzs0dExlHpgHdetrpsfGdjO8DcOfwO4FVFLRPMxg74BYCK+yujV/aq/Gt8RiCl5kh+lu9fEHQ7pwpwCWUORA45oLHX5fvYJxoH/ZyBa96F/gL4wTMqeUj3xucRcNBz43uQP8i7krUwbvrLAYez/Cb5gPKfQbUkHx33Q0NNAS36LXAH3/GbAAoEFiDGM97LMpZvI9xCY/J9WQFv8rmmMhkC0PI5BYZpPjE3mEesMX70vuRFtoYqfrVW+txl31g+nHw8P1ggf0jjvuyzS/Yd0OqAOjy//FH5ZfLbNAZVi+NeAmU1bwgaY4yQC6wVnlWAsI+J+D68EgXdvI7PM6gdLuHoLjU+XUN4g3xcvS78Ss+G7wqX0P7R3MtvlL7lPF3GbgI9QZlmoqWr9se1mCSJiomA1xvPAf9DY9KcQN5B4yW8wsnrRd8tvI797fSB81e1d3AvjFPUoUiOuYw9Sf/gOXBP4Viad3/9sCa+fy2/F9fEOCQ/8gkkbwL85Zf7wTSB0toXkhtdQyC2MAGffkO4jjBGUip5tJzCJRUs87ECrTHmx/nso3MKHB//8XEeVHkJWxEmJBxNOt3/vHQA7ovn0PPDhxH+gd/CIlSNiWsIKxPGJYDfx2ykeyWb0hvCsQTGa+6Qea/5xvgF6vN5CcQjY/+CAsoPPGoupQ/ERCBciPshAKBhU2JM0YCO18mGq9CAXcP3YhY063WZ9rBXQ//Lf/ufTgT2CmwTUKaJ98FFPRjekyIS6ORPvlPuF9wzOtAkGHhPgJsUjyK4MPyQASAFh2spuqPNr02EA0xALYGx0UU2NK4v4FL3B/KO55UyQdkK7ivAT8Kh8enQ16EDIZHR4hzzC04rbQo8o4RVG0ACrutLGKmUAvBQikIHDa4vpSQBk+BqgwOAxmeQKQOlcwFqX3DcuHl2IL7mA4YqxoDsLgHRXGdzIC6MSfwT+K6DE8CRU+6uBAZl0f4G9DelDkl/w8nAkfLR80iWdD8pOj/6JfnSPagog1J2GlN0ul30HPOP+ZBC1nUF7koZCUyVPElhaLNKMWhP4HUBx/gOSjR8gN43UnBPZMfo85J9KXi8LzoZX5EoAuUbQng+zZUPXMvwkMHlz7nkSLLnHywCV3OZFNcb15Hy0trgezoEtT4aw7lOGDs+VWT1SX9ojTHXzP4LGuqcHxo8UB3iC2fMv6avYDVeGQvaH5JF7r3hBX2Lv380D1R8cHyCsiVfCStYwb2ICs3g0JARovs4o8gFNNzh73SM24NBCnzAEU2FTsDJReolsyiJhjGCEupwOMZS8WRsxmYy12xu6qpdX31kufiiDRoh69YHLCUGJUKnVWM5PQAMyDYy7xYXFiwVjxNY6YOn8qxoR8d7BKt6HZRAn3Ff5KembdAbWSKZtXQqb/npRXvvxx/a8tK65aZciS/ByGaVzQEbjartbL8iDQe8TgBOiHJynRDqQjZgq2+dft+ubty0d3/0ga2vXSXP5vHxvh0c7trx0Q4zoSdj1wEe/MQAqlxTvzwzlprNLrki33nnR7ayfo1ZEOC2BsjRrALg7JOLeG9v105KhwQol9ccZzHmcCqdt8eP3ybglcslrN0d2/GJaxgHILZSq3LeYzhjUINvRmcF68KM6+XlgM++a6cnh/by5Ut+DyAJ9hmaAoInlIZX3wUoGcgLGlUiKg4KDmcoOb5ogDzD3tB+/O57pMFw90RW+JY1WsjULNtJ6cROiyfM9Ern0sxgQugG61A5qzGD897dB+TJXZhfsfAkxEzUly9eEJhAeT8aOYwmY6s1qtYdOKcOQUSAAkdHR5TJxaUFgowAhQE04zccLxgEhZkC5waZ4Xi+uYVFzm8LgGS9af02zpK4JSOxoJEiKDYc91kDAQ/ct9+GOUWQhZlLAGSC5oPjydiyaQAgawTSM8m8FU+rNhoCZHxMgA8ZoF988YWd1c7s0YO3CGBsvd4kWAHgBPfB8yHD7PX2a2baAYAGaJafnuY6wc4HRcPe7kubjHrorch1BegCWpZyqW6DAQJeUVtcWLM37jyy6em5c8AXerfZOrP+uGGDcce+++Yr297eskI+Y9FYiBn9odCYoDbAVptErd3uWGF6kVQi+alZykW7U7ftrde2s7NtvW7bMiiVz2UCwxxgBICDlqERHTL10TQEmbXIoOwz+O0ci9WVK/beex+QmxZyg4zTbrdJ0PX15ks7Pj5gsFVcsgB48IMmfwCPD/ZPbTKO2Z3bkJ+7XC8GBXpNq1RKVmmU+RzXr1+39StXSZ0BABfrd1os2s7Onk1Pz9jtm7doK+CcxzUGvZ5tbr5i4z0A8iidA2c4aEXwOppGwp765S/+oV2/cZNZwHieRrNJJwpVDd999y0zoQG+DXqu8isTAAoAOgf9ib37zgf24Qef2PLKBkE00MoAzDw5PrDtnRdWKh9Zq11n0x3ILxoLkns/nrRWu0Pu6DcevGlz8+CQjhAkRAIIaBqePf3WtjdfWi6btptXN2xhbo6AZbVas2q9aWfVCoExnUMIoMSQRY37MIM3ROoAAGUASN+8d58N+LD3tvYOrFytWbF0xizVu/fvM8scYAlA8N3dHQa4XA8KGOiuLBilidizsLdIVTA1bcvLa5bPIrMa/QGQPY1mRC374svf2a//5tfMtA9FXVICMkVjsZQVpudI7wCaB9g7qKYAOAMA+sWLF+SU73f6lsvkbHUJjf+SpPpAo8tEKm6HJ/vMpG022gwkTBfmOX+w/a5srDED/9nzJzx/CCgNR6ysQaAEACOqEIrFU2vUagywpJNxyzKD1ajnYJcm00kGO0DXgAzxm3duBpVpPas3ara9vWlPvvvKTk4OLZvE2JaoX3G6NrsDa7W7trpxzX784U847m5vwIDi82ffWa1ctHajQjAclStIMJHjhj2OvYH1iVjYbly/ZctzS8zeBmUWeMeh8zDWzrDLAGF70CFtGvjRCZQN3edGwzGrQ7B3dJ6MIyGLpBKWzGZsZn6aTf4SyTircGpnNWb7lg+L9vXnX1iv3mH2Pap9cKaAygnVmqi4gZ5D0LTXh82N7POapbOu6VKj6YIBWHcEYucW5in/CEAiyxaVi6LtQ0Y/3gM10NLiCtcnO5VnJjSaA2P9ToplZo3CNsnNTNm1u1dtbnnO8oVpPi+qLGDW/N//1/9jf/0v/tomg5Gl4wlWwoBaCPOMfYAzHWMGhc/Dhw/JsQ/w+OmzFzxPEbBDEBfVCPhpNxywCFsG/h1kEeffIGiWByo+BCxwTh8eH3FvwLfA3sC5XS1Xf5BUAroZ7iPopETY4lMRG8f71h6eWbV3bO1+2TqDsvXHLQuF+7SHwPcv2xpdjQRE+P6t/DVnc7qsaNqhgdPhnHEXqCYIHVDLyf7mucKSfte8TQC0AEcmawRJLQT4Yq4HkF6D7pRv98cAaIG8GA7OH+glvCZfmjqbHMuuQhfjkj0r35DPhrAuFM3EUfm5iiXX6A3XxXMIXBRAJd/IB8vxfyUp+H4gxgB5w/lGvwL2QkDRgevJ50CiADP9EGgK7Cz5b3gdZz79+1j8PAsaFWvY/6rOld6mfR528ynfQf+XzQ47yPc9USXhgy4C2eVLCFDzfU8foJTsyH/0vy/wX76OfMdzGZyMLZ/NMRgg8FTX1vgxB1gL0VToGvKBVYnEJrCoPEilzgFH4S9adwFH+K6eWf6Q75vJF5Wsakzy4/3n0f99n1zPLdDfB+T17AouIIdY+A0+h2eVD605kf8nn92ffwCxArjlr0r/Yxzyj/GajyX4wQbtcX8fScY1T8K9BPxpDADctC/olwdJVpIf+IOadwKMURfQEY6FpqzCgCTH0GugMJPP7XSHS4TTMyoDGnag8Ct8X4Ek4UtIjNJ1pe/07D6eoNcUsNGcC4MTyIvXLwPFftBO4Kz/GXwH+gVjU+a7cC2NV3oX9xNWIznE37ge9rt0knQVAqT40T6X3hHW4utb6UJcT3pWTUC1vnjd38OwWYWVSP70GeEwAu4lEz7+J70BAFp4go8RgcJU8iG8R7girqf513d87EfyoT3s6yLtwRDs5CAogtckF5JP9PBSE0Kt7fmZF2RV054OuKG1Hxy25PAb9rsC9RATCl1Cq/ONIwSguz3XQycSnfwAgE6nUxb6n/7r/2SiMgsJqCI2Gogm2D/IpBwEbvlgizavIqsCtzBARbggkDjEtQl85QgBgROA7zseRWcI+MpAEyK+ZAmulIzAJYGD4BtTOYGiQ1zUIAtXky9h1kLJcNCC+cYDAWI2gHKl/9pE+L8UrP/aBWh10XUSB6YPDApoxjgwRxiXDzLiejpM8VlF8FTCBE4kAeR4X0A6nseB7G5D6RCS4RK85HirgkxiKVYZV5z/IANaGdQCoJ1AXjQjlALzhVkb2T+spIh9Aw33U9RNBwfWG5/RYUNQ0eOeluKTMveBYm1kXVfzwwM64NDQ+kv5+AaM5kHyrLnDZ5EZ4it0jUuyilJ5X+FJfqQM9Zy4v6/8faWha0pJYh4vDDwXgdZ3tfc0x5f3pYzE833rROE8A4NGafCD/8tYlExL0es6Am7RZRw/GJcOF4wX2Vpc42CMmKsLnjo0/3My4+se6QLJk38Yai60XgCgNS9SwL7cnuupwFHwQWw8k3QdFKj2i8aig8bpPwfGa+61lyfnTSTd82v+NHY4MeQVHEB/BVz6oZhFwgmLx/I2lVi3hZlbtjJ9wyLDrI3bMRs0++QrjTH7zpUXlkplzttsYZbZWQBTGtWqtRt1azerVj47Zjn+6ckuS/ZRgglnPRaOWbXesUg4aXfvvGmP3nzb5hdWbLqARmcoua1bqXRK5xcUCq83X9j+wSbL31EqAweJThec0GTa2q2u1Vttu3nzln308c9sdfm6pdMJOz45tv2Dbdvf27JXr54zezEHjtxYmBQXtSqqX6LkigyH47a6skYAOz+DLLuxdZsNcomWT07YnGs06NjzV8/stHzEg+7qjesEe0EjkoinCT4DjAMoB4d4f3+fjis5M4Ou6MjwRUYM1gJzB4Dyo48+spWVOXITI3MJz/m73/2WYE0ZmdCNuuOoSrjgJff6wBk/ACJw4IL+49qVDWaNATCFbGxt7lilXLX1lXXLZuDE9132XzLGBobItkXWHkAkAACxpHP2J4Ne0JChZ9Va3X7605/ZRz/5hBmGAE3KxTN79vSp7W1vMcgDfkpkFKK0GhmuAOEQ5MHz4dmxL/Cc5PhuNQg0I5McwDE+t7q+yu8joxYZ8HOLS7a4sEROXjS8alQa5MdMRZMECKYZqGhbr98hl22zWyeQhnMiHo4RUAbYh1I40DqgrD4dB4/rknU7Q2ZAt1o9Zljeu3efpe0Y9/fff28nJ0X072LjPmTIAdyBbGMPdfotgjH7R7u2s7tpk9CYvLGpbIZlu3hePFetcQKtwwzDew/uM3ANPu3xJGrHR0Urlxq2vLRmjx+/S5AXgVPs+yrL0QFQVC2RDNuzJ0/t+fOnNj2DJlppAmsot4aDh70UjUHPjywRz9nC4opN5WZcFmetbHu723Z8eMBmZuDUB7UCm8glAcy7MmE4vsjsxXxj7QfgRO20+awIXsDRfu/HH9jNazcJ+DtQqcbme+BWPzsrE2wqzM6dZ62Anx0OPhpBRkMxm59bsTu3HzKbFvIKIAvVEfV6xXGxj/rkRUfVATjAUcoPEAkA7PbmNsHJ5aXVgGO167IOjw4IBsOYXL+yYovzs7a4OEvL88mTb+w1GnL2evbo0Vvk/A6xQZkrrcZaA5iHrHWDpruTgMIrlXTVCQAgwUv/1uP37L33PrS52RU2uAYFDzJrMb9oHHqwv01AutNq8rzNo+FkvkBwsTcc2aM337Kf/+kvbWl53WXRdeHIDlgi+/13X9uzJ9/YeNS3eCzEyhJQJOCn2UVQfshmm3gOADpsnjY7TyAPDgrKx8GrjL11ZW3F7ty6zUZ5AK+LpYqdlqpWLJ9ZOjNFHuXpuXlyD0NuQO1ycLBjxydHBBqvX9tgZjF+mMHXQ2l6yNZWr9iNG+uGZMpud2TxSMTOKqd2fHJgL148sa+/+ZKVKrncVJDZC4B3aAuLa7a+cc3mZhzwDw5mVBPsbu2Q2gGNMRG0BF3RG3fvEWQG773j3mzbMDSySDxG/Yy+L6AcEgC2uLjAOX/5/CmBf6yXMo4AQs9OzzDAQQqAStUSqYTdvHHNbt+5Y7mpjNUbDas3qtbstAhK7u7vcG4XVxYdSDwZUI902nVS2EDWENAF6FiYniHoimaDtUbLpvIzzADOZfNBgKNm269fs28BiN3Z+DWbtalc7rx6slKt2u6uo7yIR1N2feOazRfm2JgBDfYAPoHGBLLS6DSsN+xaaipt4bijLGJzs1GYID4INUDnsbayTv2BfROKRS2cS1lhYc7Wrqza9MIM+YSR7Xl0cGRnJ0XrNTr2/Ltn1jyrM6hXyKLCJMKADuQNWdXgjUagsNNpWn8I7vo2GzZyPVs9jgN2lIB55xM4+UYWe7vdYjBpf++AFGBo0jq/hEbDSFl66AAAIABJREFUThei8SkAXuqrepPBVlwT3M8zy7N2695tW1ha5voWUJmTS9mvf/139s//4p+z6gpzCq7aeBB8x7mB4BZ0KRoRP3rzsX3wwU/oz33z9Xf2l3/5l+TcXl1ds/WVKxwHznicsQhk4FxFJvzK0hLXGkGx2Zmstdtu3x+eHBNgLJXdZzFu0Mbg+lhnzJtoGTKppM0vT9s4PLDj2q41+yWXAd0rmkU7NjRwazsOaFCCyS5HtrXzWVxCCfaqDzIiFUc2OPSunHd8B/tYXMegRJM/4JJbHIAmJ1x+hJI7YE8JOBCwi+/7oKh8KewR/cgHV7m97E9SZyEg5TXpwmfxPALUMAbsaT+7VH4P6JPkY2kc+CyuL99EQKYASNn+SsbgugSgsqt+cP4wfjPpgry4F7y9+L57b8g9K+BGSU8CrPCsCI6TIiDkwER8BvIHXED+pO//kJfe80P1TEo8QtM/+UrOf3Rzc+6vBWCN8AQfXJOPqjXFteUPCdASSKh76Dnl78m/dzp2Qv8ROtD37YQ9yJfQNXxgV3LBXh/wbYbuGthrSt7DZ9AgVuso/0RyLuxFICDGLt8L4xTYpcxHzL0Ptgr4EjYjudB3cX0BZ8Ix5L9jTR1HsNNzkgn55pp3f9/5/r7+j32N59M6aN5xHX1G8yZMwF8rfMbP0BZ4rXUUCOqvm56bPnGwtwA8S46dPDn9IQBUcyG5OudEnzh8B58jLhV3mI38zPMeQ8FcKrClvcdEjJYD+C7m1AWRMD4kk8h/lj+rvzUvF9e62BvCEc79XO/58H18V/6wwGDpNdkP0ivCDvA52liBf4Z7CK/zZcaXf3/epZMkt1xrtN4GNU+Qje/TB0Om8J6PuUjWpeOEW/gYhDAg6uHA79fcSc70rJIfgceSV63zOeh8CYDGtXlGBHbnZWDYB7V1L+k7jUX7RnrZx4mkE9HXxMdM9FntDVT/af/655/0i/QW/haOq7miH0hsBzkaLniJ/SCczLWimxBbwHyjCgnJW6iudrhkzEL/7L/4jyc66NQ8wM8GlvOOAYiTRousDY2BC2QTeKnMUxzUEniBwngoRVx1bwmlhFs8kjD0OPiA+0eKQcIP41IHtiZGwC02poBZpEyJUuKcb2o8phMmxSGwSkrIz4zGa7ruuXIKwFodchI6HRjaVAKN/YNAi44FkULTM2GjYSzYLIqA+oedgFhtOikv3AcGEKMNQfREdCMYs5vjC64pfE6HKQwWboLJRamHNs8PDq6A6wWGGwE/tIC9BD77ig6f0fPhdW0sGWj6rMoEtIGlxEQrosNQBxT+1vi5CQJgHtfH/2Xc6fra8AIp9R0d/jqUtEF9JSgFqhIi//lUouEbPQI2Ga2LO8NLcynFJ+UoowZ/a/19EFxzK4XgK0ABZFprzZ32m571soHgzwEyrSSnOnT0WwpJ9/EzHRRYAHBLwyMAoHXA6HABaMnPBiCzZBffwRol0aAr4Enz5017UQeQ5sHXOZBllOMquor7KFtAB6QMO0BmcgJ8o/H8sJm4A1WHqYzSCwPI8bedA98BFxge3yl79xyXlXg0GnSvJVXIyEKGigG2UrGwZa2QvmrrSw9sJr1iw2bExq2w1Ys1a9caNjc9bSF0kB0OrVyp01hbmF0g6AlwE1mnZ8Uis42R3VMsHdjLl9/a5uZLOuUAIpEZWDmrW6c5sPsP3rZ7dx7b6uoVy2WR+W5Wr4Efs0SgG1mfm1vPCXi12lWLJ12n9Bg6vSfTpGyoVutWqzfJRfvJxz+zjSu3LB5LsMwc2b4AsF++fMomctmpNJ3XLrhqi2UaSsiKTWWydvfWG/bBh5/a9Nyq1WstKxVP7fRwz0rFE4sjompD29vftM6gY0cnB668fmrK2q2hJeJJe/jwLTquBOfPynSqG606m7sg21TnCRxcrAloLpAVDAAa3wOQPBgOrFot2ffPvqXDW0Qm+ckhOY2RZSw+NjSPgoEPnupUPGWryyt2/96bzPBCJieywb754hs2UURmVibgmQawEI2ErXRWdNH7Ud+aLZdZhO5qMJ7D5iieYLCCn/AX/9av2GivUa2zvBaNoNAEDmAgwFDH6YwGM45iAUAFMrEAAkFOQOHx5ptvEtAEnyn4ZI9OEZw4IbgxMzdtiDyj9B3O/uqVDctPFazX7rGTd70KgG9sV1c3CC6Af1rZtM+ef09ZSaVj1kVjxyADG2c8aDuaDXTkHjOL+97dhzYYjO1wr8gGfo16m+Dn6tKixdMJO9gFEN+wRqVjg5ELtn766c/ZwC2WiLLE/Pj0kDL14vVzAl2ZHByWsTU7jp8eAOtkDGqvmvVGPXt476FlpwqWTGYslZ6yne19297aJ88qAi+3bjnuWTxP8eSUWbVn9X1LZeJ2eLBvm5vgkc7bwuKctZpoxIz+B85AQyYBuLmTiazl8zOuqiCZYtZz6fSIAByCJuRkjTmAAmcv1hrg0gAOYixpV68jS3ja2r0+S+hPT04oq8iAfffdd+3h/fv8HsB3BIaePvvOXr58bvsHu9QvKKXHOgOQAvgPndJu9Wxt+Yrdf+NNW1m+wgxi16yqZ3v7O6RyOC0e8+8bt+7YgwcPLJsr8Hq9YZ8N/Ha398hBjrkCHUW/0yN3OzKxT06PLJ2O29vvPLJ7d25ZPp+xaq1i33//tf3+t59R/gFgIWsaBi8oAgAYLS47oBEgJmgGqB+x1siOYPNKBBJQbh9mdvx7P/7IspkCKyJg9zELulm1g8N9BrZo2/QAknYtk0qTuxngZDyRth+//4G99fhHFoYcthz/KqqP0skYZei7b7+yZv2M3PT9XouBKZ4XAUfiVDZPXjoA2wDOAUBj7AgeoGEqgi84KwA8M2FjBJBmaJVqgxQRw+GE4DfA/VnwsGeysMpZVXJ0fGBbWy/J9wyAFhQ5kEGCKdU6KWby2WlLpzLkKOeZM3Lc88egl6mBJqnD6o3r12/yjNvfP7RXmzsGVXLl2nVSJWDOkCkIm3h/Z5/zlEqk7ca16/b44WPuLWT+7u7u2s7Wlu3u71tv2LGVtTUC050OKkIc1z3OZlC+YJ8jaDYe9snNjJJjOYKwB7BHQH+E9X37nXfsg/ffs4WleYJ0jgalYi9ev7DPPvs7e/riuWtsHvDm4sxBFQMcGfDO4zdogGBLzM8t28LKEhvnAsiehMMMiCHzHfsLa9OoVhxYG5rYMGiIrixAvN9staiTAbomomlbX161mdy0hcdhUjlFw1Fm0Nc7LRuHJ1ZYKNjG9Q2LpiCzLVK0lIsB7VM4Rh7k+dk5Or2sXEBjy+jE1gG6371l6amk43gPmTVqbfLrHm8f2O8++611Kk0Lg26m26PeQOQNwU6AxbPzCCp1bTDpk9cfTRvpd/W65IBGAAQNAPH8WF/ZRMxiHfWsEzj1CMCCCiY9lXcNEadnyNHvAI0onelarcE5YQM62PrRsS2tr7B6AT0ZsDY4MyEjv/mbv7X97R2uyWTsnEbYZQgoAwhBkBNB2CvrG8yCBkCPc+rX//Jv7OXrTZudnbOPf/IRGwJj73z11Ve29Xqb5w4y4XEer69vcL/Nz2d5DmxvHtrTZ88C6iIHEIqfnXbp2CWnsEq2MGWrK8v28M0F643Mvnz2jR2UN61Y37VK48jCMVTGgO8XAE2PySaQFfqorKIBOOoC7BA/+a60HaMOKMaZe2EfO5CPdiuyhuNRzqP8Wuw3XF9+gg9uyd8A5YZsTh/4Eahy4Y85e1P+DL6P++Jcgf5XZS4sSfksvp+GcWDc2KOqsjwHQ5B4FXbXy2YcbYyeXQCjb/vjcwIx5CvLn8JvPC9eF0AsH889k6uURQWi/D/fv1EzZ2VG4r6kpik4PnWXaQ6qtM551r38Ex/IF0gOGddcYh1lB2JM+DxsWCWgYezQeXhmva91UuKWAET5bQJUJRPyS/6YzysfVcGFf9PvGLsECbSa8Jozyo/wQS4ffJb/hs/hjNN1sdZIjECgClUw2IvgTdeY5YdqjQVS+YmF8rsFdmFecF287lOj6PnxW+shX8v3O/U+rqNkH+lop08uMoQlc/Ld5INfBt6EETlfzSXMyXfWZ+Wz+jiA/MzLYxYArXnwcRp89iK5z1FjCs8g8C0+4QCDEA7BBrQBFiFfVj4zrgn7HXMKPnzMF+aYWEcooPw5B+VdA1LJoat6uehjhrNNukF0GMqWd3vCJSxiLPJ/faxCYLfk3t/LmENHo+MCBAIt9VmMA3tUwQXhTrq+fGnpA1xD2Jn0CfdkgA34cqM9IyBdc6i9IRlBAqeeG/YUdJ2P4WhvCIeSnGg/IyCl8eK378NTzlCNFlQyS9fhGhiXsChhOLqOj1XomXAf4TDaj/x8yCVWam41F8IAhT1JZn0wXXtQ+1n4xfncxGJWa7g+FRqHdCOuwyBN5IIaVRiT1gmfEeaD/yvQcRGwQp+WrsNmI47tIhT0NXNrMnYNlkeu6oTAcyRKKg4XeAhb6H/4p//RROAeNoBAVm1+DEYCTUczaEiEjYgfPBw3UgCy6ZBh9oBHw3GxgVx3X90HD0Njq+OcBjwoPguwAb+10Jo4XRPvQbDVwdQHkX2+GSCufnQY4xPQjkmhExuUTUgRyNDC9THp+I3nU8a2wEpmxQVGCsYlkBrzoXFJWeD35QV2179QKJqLy+Cr5l+CLcNG13Pjdpl+55GvAPhUdjsoAFTe4gTXRSykEGj8B6VZWlff2DhXQAGvHin2OG/ikHZAtAwZ38hSlEtCL3CSBlgQDdchIFnEWHB/NRHAtQXsS3k5GXQKXAEQBT6klHBPzacMKSkZdsZGZ06PlF4KQECjxoXry3DxQUYdSAqk6PA6V4Lhi8ioH4iRvMjI0H19JS2l4x+cOmD1XCrX0KHgG0K+Mv1jhhM+CwDaB1bPgeU/khUtg0WgLO8VdHFVd2k5p3p+ZK1SAQblHzrM9LzIqtEc6Jl8Iwhrpvcl//5BMRw5vm4Z81gPHQx4TdFRcq8GtBkylPz5AZDug9sySFUuhVImP1ggowsZqHg+X/+4db5oToFr2ASO+5Acnyjnx9+hSdZmpm7b1bWHlovO27AVMmuFbO/VnpWPTmxjfdXxbJJrGBQKWZtbWHL8nWg80mkxk9PQMTkVJk/qkydf2MtXT9jUCA7i6sq6dbsDq5YazIB+/8c/tStX1g3xAlAtnhwfESAajofMuNveeclmbPVGxZLZOAG5aNyBIr3+gM4njB5kWQLUu74BPtoYszb397ddxubua+t1O6RNmM4X6FTD6YXzi+cGv+qdm3fsR+99ZGtrtwmQHx8dWr16ZvVaiRy8oMqutyvUzwdHe8x+ZgOaMDL6srax7hxY6GCU6wJ8CUddxj1K52ns2oSZqJiH6hkAxa5du3KNwDFAAIIXkTEzxmuNhu0f7djO4Z4NRn2CAJA7GqWGgzVsxZOSpWNJW11atccP3iZ1BDIMNre2bG9n35q1OnUESpVpZIIHkkCDy57Ee4lk2rLZHMuLkR2IjGY8A8Y2Vcjb40dvsZwemcjVSsVOj05tZ2ub3K6ggwC9BBr+kb5h0LMJo8kuMABj8P6DNwmyQ0YaTTRaO7CnL57Z8xdPyasMcBeZ6QCvsZaYr0IBgQ40tRxYrzOwfH7afv7xz+z2rbs0sAGGopHjv/7sb/kbXKGgyQBXKeaRmXNT01arIQAQs1/+4h/ZB+9/QmqFve0De/rkBbMyIbNrq8u2vAqwsm21etsa1R65lVEy/ot/8Ge2sIAGdCgvNusOWra59cJevH5qzVbVkuk4gWmA7ZBZrnnEcUxifu/cvmtxNIcDr3I4Rv7Une0D6rfV1XUGZMA1iex0fLfTq1k8hUBEm2XuCELMzUzbxtUrrrFjEdnVFwYoKD3yhVk2IIxGXHA4FYtarVph01DwnmPfdVso+3Z6iecX29JHbBKK2Y0792xxZdXa3SFl+/T40Pb3d63ZbFMur21c5dohiwnZ8989cQA0wHFeL5txDkksQScdgRRQg9y+9Ya99da7bPKI+aD9FRozUxHUIlvbrzlnhZk57ptIJM6qFDQnA3UNOMw/+ugTm52ZZ9O1OgJNbJbWZ2AKmcRLS/M2lU/ToARwjGDEzuYWQcb5hSUGUZBZCBAatkYymTBm6wNkRtNM7IlOnw2ikPkBnRJPOP12/dot+/ijP7FU0vHeQldjbl6/em7V6pmdnhw5mrF4gpy8GC+N5yi45Rfs408+JTXKAIG+oOwU/gQoUorFY/vii88YKECwbtBHdYdzfJFhC+qAbDJDWgBQkGAdoqEoObohBwhwnZwe06aDA0gnZzRkRQgyTuPJDHshXL9x296499jmFxZpl/SGPVY/gN6ofHbCQMCwD3De0RF0B31yyIPrd2FhmUEIVBwQGG83bWFxxs5KJzYcdi2dStqdO7cIFBeLJfLh7x+cWLXZJfc0Ehmo75dBm1Gx777+loDN4vwSwUE8FzjAm3WXjfz65Ss2bwQtUGF6mrz1yIB3jpkD5xDkRAYdglfhycTefPTAlhYW6fT3Oq70H3vxy2++JPXHT3/+U/vJB+8z0AZZAwiGOfv+2ff2zTdfEcjHawCj+BNGkoXTg6iAOHcWI2EC0IurKxZLgMv+mJUcLPcMTSwRj9k0stPZgMoBSLiPbCpUr6CBHc/NppvrZCxthWzesomMxZDRPA6CxtGY9cd9K8zP2M27t+zuozeYyYzzHQD0r//qb618XLJRb2D5dNay6QwDFaAxwSE6BmC7vmK37t6y6dmcpaYQWDerVc1azaGV9k/s95/93lpnNWaeN4oIgvRtDGonZK0Vptg4FXs9lU1aKpdy9F3xGBv9bW2hr8GpJaJxBl3gcKczKVIWwGZvIsu8XmUWNxoM5gsFW75yhUHq3FSeMoFGswBKESTbfLnJ+QT9B+2WuFm2kLfV9TVbv7phkWicvMqkcXm9aVug3ymf8fyhfxIJca5RkYKzXZnwAK0RQGm2W/bixSsGMgBIf/rpp3bv3hvMxgcdzzfffEdgDLoLugbfB90Vdd7MDPtAfPX119w/iyvL1HU41xDk9gEUnCXzs7O2ujRjSxvY52ZPX2/acXXH9k5f2d7xKxuFmxaJDm0wbLIREkqAkc2M8wB6ir5m2Dng0BUEIocu41p2NeUVQGpAtUYbOOYyoumT9AHsuKw+fB/jPbc5A+CHwEzUJTjI1xB4IHtd/q2AFwESskFwP5wl8EEhzzz7kHQzHDE4Lp9K91aGM8bl+zDyQzEP7jkvKPiUWOYDTfKtBK74PgmuBVtL/oAP5MrGxvXxfwT0lYUs0On8fAwAdYwTc6QsXkeB46oUIXPQNQJFcE2BY0rUok0+dIFO6RLRdJyDwHGXSMYxEYRxwLT8VX3Xv6Z8Wtn/WivcQ/6ffCj5PfLT5KMLY5D/43zIEc8zbuXAd9b7+rwPjumakj3K8QSZhY73HXt9aXGR64FqA1QFIjBJXwuZh0HFMIG1AFCMEAhyA5Dv54ODqhqXDybwSeP8AZjGSgIXEJGvq3kRzoB7yQ93z+b6ceg6/vxpTjQHwl0EyjnfcEAKE+0tgmCXqAM0Hh+49n1+3dMH+SQvuK6APay/CzK5oBR8XzdXF9iHfHXhB3pu7pUAaMT/hXXhjEUVi0BOgcXwH7Wv5F/i+7AddH+MG/gRdIJwHgWbBGhDvvHj42haQ9xLmJPwAyX8Qb9gzzGJLsiG17NhPrSGwv+kO4T1aP9LZ8tflp46f95B0CMqoCby8QfMnRgQhM35OJr8fu1l6TqtHcbr309/+2NB9YD8fsmBj4egH5GeXxgQ3hfOJqzC3+fSIVg/4QdILhL+oHn0dbyeS7iID0pLl0kPaU7pm0Qu+M61ltpLGG87sKsu66NzTMXDZbR3fAwJ17zQla7Zp4J9eB4krHJtoo6OGK/hOwyyW8BaMerR9hlP3NmaybpgC5LzmAGNi2Lx8KB6CC2CJg2fAQAN5Y3BK0tai4EJ1ELRgO64jaKHUXRJ4JAWBt/BNd3mugCgFXXDJOpw12GI7GjcD8LpSk0b51EwgZb4Pid5eNElVBEpZXLjnjDeFEEQMI5rKFoh4xbPoU2nqJrLqHZdqOWo4tq4L5w3jBvPi8kWeCnlrucFcCAFq+vj3vgc5hvXkZDjutr8EkKCPzR8ftgEEY6dbwgBXPABaAA6mM+L6JQDzFyWgNuUPgCtMcIUcxvBAbtwOjFuHwD0yyB02EsWpOikVAfnpVoXTQN10Cs6p+d3zlH/fGy4D56DkZzg4MHcKbteUSTcUwcfjbbzJneTcwBar+F9PQu+LzmW8pHi1HPIeLm45kXGBEG7oMOxD176a6fx+AeXwHeB6jpwfCDfzb2jejmP7l8yAKQINUZfMepQTgQcuTrcdUhrvaT89L72oPQDHDwqJDhjAU2ODl8XuHHKBkYS/saP1gefiwWBJCqzoPxNxg3uIQBac6Z1lsIHECNl6r+nawg0RzaaosCaTxkqNJaQEeU3DSTthstmcYr1IoKvdcAYcLBI7/kyDlsPf8NZSKXSzMwFgBWZwGCJMRMaAHQhe4MZ0Nlw3sL9hEUGcXv6xfe2/eKFA6Om8wQEOt2x5aZcxlF+Blms0JngAGyy6V80MrJavWQvXn5re7uvCJyApmNxYZk80Pt7Rbt+9a79g1/8I1td2WA2J8YGkAJNUEajvh2XDu3gYJdgSafbtKkCMkkTFoo4Y79ar9MJgGM8lSvY+uoVW11aI3CRTsWZPfzq1TM7PDniNUGZ4MCuCEEclDvHYknONTJ17955aCtLNywZzxAMPTk9sLPKiU1CQ8sUMtYftZj9x0ARywnPwLZgyVjG8pkp8qBibUBlABlI55A5M23RwGiELkYm2NraFTYQe/LkGZ1pGL3gC4XhPz07Za2uM7QOTvdp0F+95crk0eQI+7PdbFn5tGy//+xzazdazKJ7/OY7tr66Zp1uz54/f05gB89AfuipDMFO0CYcHe5bD2dAMmmF6VlbXl4hF2muMM25RKO03f09Ogs6l1g1NJxYu9FkSf0Qh3pQSofxIHuL57ABhG4RTAO4Tz7OB48IOEGWay00DqvYk2dPyUULIBlZxODmBYCMtcfP4uKSRUMJXmMyCjFj7c9++We2vLhEALpcLtru7rb99u//jnQK4KcDNy0M/27TNVuanp5llnMuN23//j/+D+zdxz8m9/PrV7t2eHjMjOOtrdecm9nZgl2/cZVysLtTtG5nYFev3bD33//QwjEHCLa6dWu0aqSWefrsazYZnJsvEGwH9zWuBwANexQZ8ZCz/5+t9+qNdMuyxFZ4H8Gg92SSTMe015u65dtMtTQz3f3Q8wdmMIBepAdBGkCAID0IkiBAepAeBElP+gECpiVgujUtdHWXr+vvTZ9JJr2LCIb3jAhh7fMt8ruJSiDBzGB87nzn7LP32muvzQZwBCWN5XdO8LRvMh/0D4yxFo8aiKUyx0QyjHgqaBrJBFzIzMuk01hdXTZgi7riPNbmcJANfVsmBbC4sIpUKmtOFh3UNhvJDFhSO0SrVkW5UjRAzTR/ozFLuERjcfRHQQOgl1fWMWRzpk4b+7tb1qySSRTOVTanM61hltFPTVrSh/dlcimTk7b2CShVa6yIYAKQWvRDPHzwNt566x0kok5KwvltfVuHz549s2tY87uotD6ZrEnj6PgY59WKNWf7i7/4C9OH5/fYoI3zuVJlwqmC48NdNJts6EVdeILyQYyov9juWeJiYWnJBdFe3o3gqjXCAn3BprFpKa9CO0i/jcAP53uV8iDn58iPTZoGdCAQNjkb3gMbGGbTCTRqVauMIBA1mZswqRjqGhPojqWyltT5+Hs/wN279xEMx00Sp88S7wHloFomY/GbX/8cZ4VjRIJku3VMTuBiyPUzsvHOprMmUXHnxi27Ds9Pu0XQlGuUc41yIQKbqN1oDYASSVcdEoji+q1N3Ln9FmaZYGiyyWUNdSZ6qkUUz45QLJ2i1aqxuN/sFZmr6cw4xsancOfOPZOXGM9NGkO6Wqmg0aigUS/ZmqPWttj7bCBJm9lodpDJT+LW7btWrUBwlCB9pVTDs2cvrPlru9ExxvvkxISTrSkULSlVsyaPF+afUG+da4fATy4/bjaPUgkWF7QcA5rA+fvvv4eV5WUL+plwoY49n+PLL780hj4Z/B988J6xpvf2qcd/gFqjipevXuCIjQJDXHuORUsQmmuZ83NIkG84suQKq1Nu39q0+6A+IZvoPHr8GI++/dbmIddZLBRANsOqi5DpV8tPY7Ixk8uarB4BXH7OZAaTHmzOGgtFER5FkAhGkI4nXRLyoo/uaICJuQksb6xi7eY6FpaXMD7FREgLn//2Mzz95glKxwVEA2GrXWKFSz6TQygWwTAaxfzqMu7cv4eJmSTCcVP4QLkM9DsX2Hn5GpXTEhrUCT85RbVYQbfZsHFNZJKYWV605rJj+TQmZyaRzmctkSoA+tGjJ3j27LmxkE02ZhhAOhm3+2Bys9PqmAZ3tdk0Lcfb9+7i7XffwbWNdaQzGSOIWJ+YTheH+wf4xT/8I549foJUIo1UImbvkOAzZTryUxP2DqixzSTFwd4+yqWCq0D1Sp05d01CDa7yLDiEAV9MZNJHYEx0Viga+5s62htr1/HRRx+Z/aQt/fTTT82ecZ8m87nTdSX03MMVBzLmyY6Nmz0kkG5AZSr9HZDK9q2pLJJhZ3NOykVU2yW0RxXsHL3A9sET9IZVhCIOgGbwq6ayxI6ZnHZAHAlULn4QAK1Sds5zB6QNHJDH+esBdgIDKLskQEOAgv7PY0XYovSGP+ZVbMPzKL7RPSj+UuDP+xEBir407RX3K/M3vR4C8stFhJGusEmteHGBABEnmeEqWGlLHRDrJDf4R9+3vdUjiMmf9oOfFpt7pA4BbRoD+eLcqyx2sAaTV43N5ZdzHBQvyN+2hIP3ORMX3PtEApPf7wfCxdKz83RdHKHrC0DjcRZfhFyGjY5hAAAgAElEQVTyQPE3+074gSd/rCXswQ9Q8/caHzd+rct41B+3COzSePKn3rOOJwBNzXzFgAK1dO8CzxSr6T4vY3NqDhN8jUYtaUr/4KLft6o3/rV1E3VkCGsG5jVrd4C0w2aCXsyjc/tjed6PWI/8PecNsReLa03O87uNLr8b/zjVdJHneA9vgpPuHboxVCyrcVNMJcxG71txr0v0OOKL/1jFuFp7mo/++FxzmJ8p6eEHgDXHNP5aj/q+4nOLZWNJl+Dz9Kv9wKHuVdiQ2VEPX3CY0wC5sSvJKFXou7nimt778RMB0LIvbmzC9l44tqo+1jp387d7aduULKFvKUBc71WYB5+N70zESz/Iq/nL9aYY3qSovMpg4Swac2ETWjOXMbs35+x+AsHvNKB0WJbTLfZXRci+CUcUXiIAXBiI3rPmM30CzTtVaOg98DqUxuPvOWYCboX/Gebg9X5SUpK/4/jwd5qTWo9+W675a+QzqzR0mvi8th/Q19rXNTV/9T2uQf+z+jEKW38kYngMemGz0sq2BIansKD9hvctvIyfEX/TfPpD9kv3JVxI9kH2k7GUXT98pe9t2CWJQCP2C0mazCWbQ7OKlb+jr8OEWSQSRuB//W/+05Fenh5U4JpAR4GFMiK8oJwNAVNaWLxBTkqBZ1pUWhQ8hz8bxsXAc1jJpFey4J+oGgAZPL5QTio+iBjK/hfLz3k+isMrs8FNW8fzWN4/j1UGTc+g62uS64XoWfniDMFP0dF3Jfd0XuiYaBPkMTyPAxfKl8Ann4Pf4eYqx8IWqDVCceXTGmcB4TwXx+9NYF4LW2C+miqa8eiy+3z/smxEk4vnMObO0IF6Gic6ijYWsbCXXHDAmxalJreyHgSceV069QbwegxQLWAZXRkCLgo5AWIVyADYMTyBT8LD74wI/PSDw7aovEYZAs/lUPgNoDYNGX8ZC4Gc2izJ7LIsKsvSvMym3wFzDuh3QXkZDR4jJrk2Tr+jxu/VW3U7nteXkycHwz9ndJye1f9Ta8ufjdIa4jtV9kxGQvciw6/5zc+VKdbxAqD94+5PPmhDfdOw6/8MLGyd0Zh4TrwfbCcAbckgdQH22Ak8xu7bWy9v2iC/A6fx0meqvjDj7mWf3zSifkfV3nnQOY5an7JxHAdLdvUdw9n//rjuNe8JavA8/L6OtXU49I73yvg0z5jBVnIoGAx5G0UEwSHB5yhi0RRCgQyyyTVM5FaRC48DnQhG7RG2n2xh6+lTTOQI8i4aWNUfBK2jPcFUOppjEwTjQsaC7fXaqNcKGAxbppf6zdefWWkzGwdls2MGQB8flRAOJfBnf/rPsLK8jlQya7aFjevIzmGJd9E0Rw8wOZ3H+EQO6VzSwASynciSJFDEMXi5/drmM6UbIoias5LPZQwYPD45MH1iMocmJydMH9jY2t2esdEYqFr5MgK4f+cdTOUWTDKBDNQWm671mwjGgZWNZWTH0ogn2agniHq5iv3Xe3jx7TO0a20ELoKmk0ydVgbaloTEADdu3MLSihuj5dVVJBJs+gPsbO3i2ZPn2N3ete8S4J1fmEUsEUa1UTEAcBC8wN0Hm/joBx9jfn4G0TjZpQML8mvlGr74/Rf4x7//BfqtHjbWbto1OCa892bD6VylkkkLmumocw7sbL0y7WdGydT+pUwCpSA437gJE9giM4xyBwyKXZLNSSURLI2FwsYeI7NHiUzOS3Psw0MDoOvNium3Esj44Q9/aOwyBvkHh4e2H7CEnScjgENZkPEJyhy0XePFft+YlwQkrJxvEMA7b7+H995+z5oCkil3cLCPk6MDPH32rTWGTKbY7IaBTRDNGku6S+Acp645ExI//cnPsHn7gWlAb73YNQDayQbsGauVAOCHH72P+blF7B0UTELi5q1NkxjgfOF9UhrgtHCEs8IhXu08M0b+/Pw0srmUa9RVraJUrqLXZ7I2anrgt25tIsLGXbUmDo4O7fl4XTKNzd6DTQHrxuxkI89gkKBXyJjiBFwIfBDo5/jlchnTTeYezqZ7Nm+7nLdhKy0nQ5NjRnCHzEIyoa0je6OORrPqaZ12DIAmwzXAXg+ROGbnFnHr7gMDTeiUHh1s49tvvrT7pKQG/ROOp3MSQ9ZkkHstm4n97Gc/M+Y8yyr5bl9tvTQmOUFHzvsf/+inmJ2etuO5rnd3X9uYc44qoEhlc/a+uY/TPjExxPl7bXXN9MenJ6dsLtE2ECgWQ5vgM3XAabKzuYwxgDlXKdnC+1xaXDEgi8/F65NZS3CZEhSpdAKbd2+7aoT8pAGdvD7Pz1J/2pZel/tvBF3TIe4h6NmPaBjGBiYgynX18XsfGbO+UioT3keTDNhBAA/fIvj5EMk00O0AJMSSYU8pISbV/uEf/70l6hLGFXCgD5unBIJRe8eJWAIba+t45/7bdp/Ue2fyhtq6BIBNx7tDkMz1JSmXiuaXkQWdTGcwlpvAzDSrQt5FLu9AcmrKWxXC6ZE1UySgTKmkeMJV7HCs4ok8pqbnTIqAycWl+VUkUxGcnhbRbtex+/oVfv2rfzCtbe471B6nTEoymsIwEMTiyho++IiyQnOIsPFfG2jU+tYzgKz53/76N7bvzVGr3dtzmRzlZ1wLbATKRt4zc/O2/tjojmPD5n3c65p1R/IYDvpYW1s1CRLaNUrP8H7IbCSgTRkOHseAmswWstYJDtCu8t+UzUmlkpienbH1xeOsStAESICJ8XFMz8wYE/vug4dgkUi9CRydFLG/f4itl8+d/nenhU67idBogGaDGtxFW9u0xR9//DHmFxfMF/nd73+Prx99axUq7FvQqrfQbXaQjqQQHgUwmZ9ELBxCZ9DFRWCI7EQOS+srWLy2hOn5GWQpdxGLY29rF59/+gX2Xr7GRaeH0AjIptLWPGw4GiGVH8fc0iI++OhDjM8kUG0OTTKDySr69sWTEg5e71tTYYLAvWYXhdNjs/G379/FvXfewuziAiKJMNLZGGJpI/8iHAVqDeDoqGiyFadHxwYiMdBjF0Wei0mAVCxpdq7abGF2YRY/+ulPsLQ2b3uXa9DMvwMDKqvlMh5//S2+/vJzSzBlkmximTNZH8qAjE/Rrxi3JsNqzHtyeGR7PpMbJpcwctUNlNUi+BUwDUmn9cv1wHnF9cT7jCbiGM/l8Zd/+ZfYWL9hx3322WcGQlNmZ3FlGROTM9Zvgfsh9yKuN9o+VqxQpoOJXP5hkkl+t6qeOB6TY3lL6hRrZwjEBoiPhXBQeI3nW1+i3ikZA3qENi4GbUSiQaQzTFBxn3XN6+V3mo/vVQPyOnFP5sX5gI6Mw/nsfD8HJhoDl41VPUkQHqcYUv4ok2ACQASMyu9XHMrne9O/VizIz91+5IA/2nE1Wuc9UFfcAEWPxSqAQRUnAucUz/G7rlGdY0Uy2WvAuycpx9/LTvjBB/m8bwIZIw988gMUii0dmBR1WEHHSUPqXgUC+gFC/ltAD8fV3V/3O/GXYh36Qzwfn0XxLJ+11b0Ch/jMPIfILQbeDK/0cfl8YQ9Mk18vEoDiQcbmfgBI1+J48bmGXqyteFLP44+BFIu8CcTxc+6NirHejE0Mx/DAOGExele892g8bgSRxaUlGwf6fMdswl0uX5JnOE72PoNOKkPPRSkli5s9wJHfkVynnkHkQwFWVsEXc0xHxd4ixSm2UqymBI3iZz8oqvMLBxFhTXNec03rU2vDP458D4bThB0WpevYuHhVs4rnNbcFpiq+1/m0lvk9fscSax4gKexCtkfvVWskFnUJDM0HfxLHH0tyPDSX/RI9Y1kafCd/qjHTXOT9k+whu/HmuPN80biTqBFWxGP9BK8hm8D5yKV+rIXPwjGW7IaeQVrfHEvJyPlxFL9ULwkYIvrJzgkvEUbG82q+CFvwrxeRM13s4xIKirUdxnJlk8x7837Pf/PeaQ8lSSSAVviPNTP27I4qKfTMhgl6lcpaV7JBsmGsOOK9CwAXxiEshd8TK95v/5VAE2BNWUjdG6+l8dRY8SfXlvAcfUdJMAHeVzicV8ETcuvgMvHo9W8Tnsr4g78TGVXPKTsg26Y9SGtPa1Tr2mylp+Ige+rWhJtDfikdu16EkhwO96LPaz2CGmU7x/hE1gOohwj87//df34JQGuANGF4k9z4dHFtGloIWrhaMLywOe8emMfNUpNTk4gP5gf1BOZebuge2PcmCM3f24KjbpUH4srwKCPh34ipRcI/WkS8JwHIMibqIOsHD7VJaIEIsDNw1wv8+ZJcOVTcAnwZQxkQHes3rBoTLV5NYALCmhTaiDRZ9B5k9PyTQNlkPosyxvw9y7P5O2lnaSHzXrhQ6ejxPWsisyu9OSlkXXiaSjxG4K+uKWCNgaMZAEdKvCynFIApA6zjBJLruXkfclR5vd6FA+o0uXluGRgBtzLkek+af37QWAtZjpgWkgyeNhT/uamhR7lZjq8A2Utg1CvfkAOg82vz0gLlwtP7eXPu2Jzpd2yceJwSJVpnegd+J4zn8l/Lv7H7n03n5Dv1b5jarGWANXYC3v3OoTnJA7fp6jp+A6T70FrUubSGzfkIOya9NcLwSq9kD9z7cllcdrzTZuJ/pp5X9fDmc/s3KL/DwnNqM+P4EYCWs69n1P3KyNv9stWHr9TOP6cMKLYmgVeleAKPnRPN9eKeU/P80oZ5Gs+aA3L0yW5QoojyHcMBdQXjiIYoERA2MDiELLKpVUzl15AIZNGvDxHth3G2d4rn335rwOP9u3etXJ2NBJutjmmALi0tYGJ6AtGYKwWiDlOrXUW9wYZdL3BytG86vZQTSCbZdGqAndeHePV8BxvXbmN56ZqBHQSOyG6lFiTBs7PSibGf7791D/fu30Y6SwbwyLQqNRc49mS8ffr5Z6YZ3Gm2jaWbzWZMaoMlOdSlS6dTVmJtYzC4sEZObCzFwJLBJ8ERFgesL91GKp5Fs91Ad9hDaiyJzHgGK+tLuHnvJmbmWcIJjDrA0f4ZfvG3P8eXv/scldOySUWw9J9MK7IJeW83bt3Eg7ffwsJCBhGy0fpAsTDCi2fPsL31Gsf7R8bEHvSHBpZE4yEDDJudJnL5LN7/3vv4+JN3EM3bkBjj+viojvLZOYpnJTz+6jGeP3lukhUcQ65plhTTaZsYn8TNGzcMRKHOMj8je5Cl3GQjMtijTMDm5l3T/mLmkgANmZKcYwQ9GNQTjObfdqPOVlnod7tYXlyy84qRT4Dj+PTA3vfByZ5lsvNj47hx44YlEwmmnpfLFowMhtQMZqJ3YOAfmx9y3vA7zmFNWkk52RLUcmYjtfXVdUsasHTz5OQY7WbdgLj9gx1zOghik6FGjcHT4xMDzHme+ekFvPvOR5iensd5sY5qmaWzTqeOQOfWy6fGerx186Y1smx3R6ajy/u+feeOJYqMedysolg5xcnJAbZ3X6BaK2F2huBlzvRoCUITgL4YBE3S5uHDt3Hrzh2nAX7RNxY0QTFrgNelXAATgB00WwSgk6bVHY6ynJqNvmpWssqxouQNx4ogNT8v1UpIx9K231vJZTSG6alZjI9PWTM4ajh0Wk1r9MbmmdQ+b9Upn1Jy2s8MUJNpY0CHYkmsrK7j9r37CIZiaHVb2Hr1BE8efWt+BLUbTS6mUnG6nT3qrZYN2N+8cw9/+qf/xBjMfDbqvRJg3nr1FINh1wA4ArRkzXOusQGlAg/aKgseo3Gkc2PGtCUoxXdPYJXXI9Dz7jvvYX5u7jL44vH7Ozve+Vj+zL0iaBIABKD5zqktT0D03XffM41v2mNqjR8eHuDbJ9/i2fMnBvaQzZ2fGLO5Pzs7h1q1YfNva/slDvaPrJTU+kpYczgmJgkw9BGPOqB0dHGBmzdv4Yef/BCJaBqD3tCS109NSqKA+YVlvPvu+8b07Q+dLEmtxvM/Nebx9utnCAdHGM9n0GrVbZ3x+SnhRJZ8YACsrazi3bffszVCiQ+CplyH5aoD8Hkf1MMnoMp5z+ei70WbTztLMO3hg/dc1Ul/YJryBKB393etEWH/ooNozDF/XdA6QKM9xNLiGn7y4z9CIpEyiQ0C+N1W06Qvdne2rAlh+ZzgeQyzM4vW3C0wDKNcrWF5dR33H7xj7PJoJIhex+n8srqBVRVkQl90O6braxWMCWkID0wH/qRwZkxwMqDfeudtY1JHowEUzsiAL1tyhfdDlj/3nUwqYfOgVq0Yu/m8UjFJh1ajZpJD5hNECW645p38PyU2UtmMNZ6jDZucmrLPyV7e2d9zUjCZjN3jxs0buHZtjtgimm1g6/WurUs6nAtzs8iPpYFBD8WTY1s33zx6bPN8Y2MDP/rxj022gef9/e9/j0dPnqDTIxkjaXtgq9ZEZBjBoNNDMhrHiDHBsINheIjseA4Lq4uYWZ7D+PSkR3KJoFws49mjZzjeOUC73kSn0TRdyPF8zvRzCeBMTk/j1uZtTM7NgHCnNUltddHtDnDC6o/jksk4ke1l77xWRSwRxd0H93Hj/j3kp5JmSiiHEYjCtJD5/JUKKztHOD4+NQkQNizMpZz0SLfRsqqbRqWGo8MTk76YnJvCW+8xAZLk9DUpGktUstcAx7Naw9PHj/D462/svbIBWi7rCDljkxN2/5TM4b6xS33wrgO5OVfJFs8YWMLkzpUMUoJNF9tsYOtkpBJeEK14jvsJm1LOTs+ZxBSTqq+2t3B2cmaJ9bmlZeQn2NBV8i89k09ZXljC2Pg4VpaWQJkAa+gbYx8iNt8Enjzax9Onzy2ZwPU0DF8gNZ7E+HwG5eapAdCnpT0EQj3E4sz/dtDtkYEVNMKQsZq9BmS8KfopV0AxpdIc89l8a0+j1/l+jmErQJCsdO6lAuY4FgrqLeYYOv9R31c8wnOI3eYP/v3H8v5oX/iX5+f40mZK3pLnSkWdnISAGcWFAqAF6vE5/CxHNW9jss/vTyvOU7yu+xGwKN/9EugOOtkFxd6XcaWn+WvJD8YFnoSJ/zw8t2JB3ptAFAOhmD3xJDz9cYd8fa4ngY2KVWlTWHlj8awHmIh4ptjammB57F8bd2+MFVuJOCdMgXaf13Q23iVBBMzaGHmgueISndsPMike0Ry4ih1dzyV+7icGKX4ScCasQNfm2HM/JzYzPTdtsRWBciadWdnCuSWWKkvfLWYdXTVIt3HzWKi0X0qa6N0JMxAuwXNZrOWxuP1xlh/MVUyk9+WP3xVXap4oVnwzrlaMrzmlBJGuqflzydT2elbpvek4xZpaF35AT1iDYrk/FG9rnvE4f4JDeJarqItb9ZcfLNWzC0zlsf5n5dhfMoiZMfbmKu9ba4rnUyKG80MAtDAsjQWvQd9S69oSYh6QqeQRK3cFouv9CuPgeWSPeG7ZcM0HAduydwLw/WvcpBU8kp7mOZ+F1xde6CfeaS7JjgjH4E8li4QF6HdaH36QVddUcoTPrXWj55NNF2FNz8jfSyGBe43zxRxIzmspyWZ4XsepMuhzPptwJ8OvvAoQrQOeS/NF2JfZM1JXtOY8jIf3J7uke+X/NXYaR3/liH9MzMZ52suag/53YVgQ/Q4fviN7rj1H/xdupDXrX9c63j8/NcYibxLnkT225zT41WF77H1CBrQA6InJHDLskUIa2v/8X/3HI01EGjU+NDdRyTXwRWniadJoMQvU403rJXOz1A1LPkKGVxPSP0hX5U5XItcyMjJ4Wgh8kTw3nVWei9ekZIQmLu9DG4xeCM/B59LLpmcnI3W58Zu7dtUIQAZDL1uLhhNP2RYZEjrZAvXkUIiRLPa3jIEMi0BNu6g56s74aMPRZshnFLDlN8D8tyYlAWzryJx0TFMaIb47AiB8F1rMBBdMd9DTMCJwaBv3yMueB7yOloznCUx6ovp+0NNtSC47xYnP5yB4pYUigM4PQvNeuCClLSQQVhtNb+A2SxlqXduCQ1+TRH3/zYUmkXgZPzlQMpocG807nk9gs65Dh1TGh/cvR0iOhIyezv/mTzI//PNZx8kgssRV881KF326S5oHWuxm8LwyOK05GTxdww/G8jiOpwyb7p/X9htGPT/vneOjsbUx9Rgaek4ZIq0HHas1qfmgc8jxpp6hm6OevuOlhrSnz+2xPMQYl2PBMm69C79x1XPqPuQkyKGQUxj0iej7HSMdL4eHjCs5lXoWzRFbZ0QtvOwqn02brDaEEOvOvWfQ/dp899hksomx2JWel7NfA2NChdl8L55GAHH0umytE0UskkcutYLZ8TVER2k0zzuI9SPo1rrYev4MxZNT3Lx+C5OTUzgrlHF8dGplqwvLC5icyhkzmOuPWqyNZhn1xrk1IoyEA3j48D5u3djAzPSMAYH7Owf4/e++xGgQRCqZQyqRsuQBwRWWljMgOSkc2rm+/6NP8L1PPjDtZybZEmnakqAFfsVi2dhRv/71r01X+fWrLZtPlHUgyBfiMekEfvzjHxugyz2gaMFuCtdv3jKGHQGfX/ziF3j1bBvRQAoZAnSJuGsENZXH6o1VbGxuYGWTDHeg3wCaZeDs8BS//4df4avffo56kUBi2rRwyd6jbibn8MzsLDbv3cX16/NWndGsj4yBe3xwjCqD9b1Dp23b5UbPJqp0DUzx2QD3dz94Bx9970Nwf2y2vGoWgrmFMpq1Js5Oith6sYXzYtmCcs4Bx14OGAhy7+59Y27FvMaABPgpgUD5DwM4w3GTqyB4YTJIZLUvL+HaxpqVjxPc2tndNlC7Wa+h36bMStuAGzYSs2RjnGV/EZSrJTx++gV++9tf4uj4wEI8ApjRWMScyabXV4FOrMr0JsaIrLP5TvvS7hGgoZ3kvRCIXlm5hon8pO11bIbIdUPdUyY3T48OLeFBdjtBS2qDHh4eeZU6fZNWoJ4vZSpCoRg6jb4Dbk3zuoqvH33N1hSYyuZxk4znSALNXhebm5tY39hAp9+1pm3tbgPntQKOjvewt79lMhmUo5nIj7lgbTRCuVpHs0Ut1SHee+8D3L//wCp8+C4o+0CQ9uBg18BdYpqUQ2CyhGNB9nk6nbTOzKVyCc+fPrMkxFiGuqZJkwYiyE02tumckd120bd9j1UIpnncHyFwARsD0+DN5xAJ0ya3TROXIKAxMyJhA6DJgL52/QZub95Ddixvycmd7Zd48uQRqpVzSwwQhHP7ABmebZTLNdMX/slP/8QkKhLpjAF+ZwXXWHD79VPs7m2Z1JiTbul5unlOpsXtbQOMsaR9agazs/NWFUHwnuehpqAxFmMxY+EKqGRljAI06nfTLnCukxHPBIdVVLW6CAfjyI9NGPjL+UCgIZVOo1wp4euvv8QXX3yOWrNmoCTHlfIzvC+CpLSZ5xVKXFQNHGdyjUkN+gpkPVM25uhgxyQwYuEw7t27b9Iu1K8e9gNod3sGgO4dHCIcimBuwckBaR+t1c6tIqNSLWI0usDG+gpu3Fw3ECnKhMRFH4WzEnZ29lA8Kxogd2PjpgHQBIO5L7BRZKHsJFDIiCbgxnlBAI97J+eQgTxB6l2ncf36bUxOUSd5ZMA+r3V0doDSOeVuhghHXABjfhkC6HZGWFpex5//87+0JKfppu/vm7wJJWuY8KH8iCogxnNTmJqaRTycRH/oNMmpn07gmsaSATHBfPnwZCCGAs4ucL/g++a74xwlM3t7d8fkFB48eICHDx+6RncxJl/aOD4+Qa/TN4Y65zKrAuJW0RJFOMim3k2clc6Mgcs5MT09ianxCU/ip46jo0Nj5REcoU384OOPsLy8YvOD8/L49ASv93ZNMonvnNfm/kaw+rxcNVmGaqNp825uegrXVmeQpXx+AGjXhnj5nM0Nf4ednV1MTU+b1APtKFn9n376GZ48e2bSDZyXBEIpq5IMJdBrttFptO19tjs1VNtl23uyU2OYmp/G+LQD6/kOKb1UPClaM1imR7rNloG/3OvSqZTtIwSAuNdEUwljE8dITkmw0jGCZqODZr2F8dy4zX9WMzCxRZmQ+eV5zK2uYnJ2EmFWICZjIMW60apb8orNW832RhPYuLaOtbUUomSudoFRn7IaQKsO0+3nOjqvVZFIJZHIJhEnUhscWeLAgsR+11jY+7s72Nt+bQ1uraGj12OCDQhnFudNUmFr9zWOTwtOtshrtBcKukZZtL1M5EkjlMlIklfIFOOew6S5El/mHxHAiTPxHjU7yCbKLHs2JioZzLNMIM+7Nd9uW2KKfyby4/Ysk+NTti/SLontSumdVy9e4OnTp6hXWgbmR1IhTM6NY3Z1As1+Ga92HhkAPQCZzyQXuBJg2gHX6MtVelLGhX6AnwTDNau4y2wq7b81t3MVSi5pG7c5Qhsh9h3ntMWkXrWN4l6BwH4Akv65CFV+f9If+PNzxrqqfOSYK6aWHnQs6MrVBRaKQUjQXECL2e1Ewnt3TlaQz+jskDuW3+X89IMiAmIUz+s6/jhq4FV3CpBQvGIs+Q7lPVx8HIo4EF5xzJtgLBlzfAccE9oLPrsYtxYHelrG8tF5HT8uoc/JNBRAxO/4wSdem/PUTypjc1P1ttK98RhVDCn+4DsQaCUmq2EjjBmjbq9U/O+PZzR2mgOKS/zXUuJDMa7ijDdJLYqZeF3ac2vKmohaYl92lokTYTYcB+Edeg4B8/64XvcrIF+AoWJd+kqcC8IWNPZ+nEaYie6Z71fvxx+zKxb2g7Ii7fwhDEbjJGBXuMQliOo1bOX9aV4q9tazvonnaI7aeHpzX9WFwlb8ALYfpBX7U89GuSIXGDrCo94hqyUEXivOFLZgY8N+NhaL07d0eIvun/en+ab+Jpo3ijP1/lgR549LBdbqM5JI/AkZP8bh4lOXAOFYKD7W+lHSQXPYf+5LprLXxFnnUlwuTII/LZHZdT0eOM6SFZE94fX8tkXX1/vTfBO248dwXBWaS8Lx38LYlJBQrMPf83gxia16mhrKsSsJII2Tn2VMQof//cnOCKjVnPV/rnHjfijsT1rTmns6/gqHuuoRx+8Yac/DULRX8AiurQ4AACAASURBVD40FpqTrEDnfYvxzGNka+ydDF1yVWvQD6Q7rMmd8805JFugdcxr0KYLg9XecJmIhKusYY8dnYvnZsNxsjmsorJZsUoMMqCdEgUQ+B/+zb82DWhtaDxYGiJ+EEiTQSfXRNaic5uaQ++Ngh1zTSO4gPybuwyJziMBdQ4QvyvjrgfnotALFTinjcnuz+saegm4sVGJ1/WR5zQGgEfV530ws2pAtZeN4EYtg+vPYmhiceD5XSv38JU58V75zMzMC4DWIhNrXI0i/MC7xlELjt60AiZNKm1k6hAswySATQCjgdZ9p3lMAJrjwmN5bwSgzXnyJi1ZmApKLNNDPTsawqBz/mkEndF1b5TH+e9V2Tcxp3g875dsJ57H7sFKu1xiQMbAvxnr3Qt4NUkQlm57Tdw0TtpA/Jkwncd/Pt4nmWd0DF1TREli0KCRdUzGBAMB93s6nQ4w5hwgY9dpamvu8D782V4/QCmHSYZWzoAcLP5e79HvALWt4ZF7RjEXlEnXMdrI/cCw1sybGWDN0cv54zXJkmESQ1LSLW86N3ICtcFGfF2+ec43EyGa8zLgfHf+MeD5+Z66nmaysdg8g+acBU+awwu63wSgWWqttaZx8Nsd/7jr3WsTto3Ca6b5JnCuc13Of68JimyIH1i35+m7bJ3Wln/TdRuBmm46oFr3RQmO79pEj8HnrSEC0PxKKjmGRDyHi34AzQYbccWQy8xicmId+cwSwhcxdCo9oB3ERbOHwvEJzk8LBpTdunHb2FDbWzvI5NJIpmJIpVl66RjQheKxSW6woVMgdIHp6XH87J/8CRbWJoAO8NXnr1A8O8fJwRkiISaeIqYNagBLnSzZkm1EhVIBp2fHWLu+hrW1FXR6bbzz7lt45/23rDHZoyeP8XprG/VGC7VK1dZ4qVCwY3kuk2ToNjE+MYF/9a//JTZurqBW63rNB4OYmBi3QJ3MpW++foR6tYFsImvlyuaExkKIJhO4eecW7txfs4ZOrFY6Oq5g99U2CkdnKO4fo1ooo11hozQ2GYpibHzCAv9o3LFobty+ZSzmZAbYfl62Rk4EoIcXQ2vqx7JySnBQz5Waw4mUKxdiOdbaxhoePLiHQDhgEgxqsknwgvfbqLrmgGSfaQ3SzmeyY3j77XcNgJ6ZyRtrqlpzTO9XWy+spH00HKJwRg3WUyQTBECzYAOm9z/80MCfSCyAco26sVXT8GbW+OTg0MAugoYbGzcwNT6NYNg1jqFWaLN1jr/7+f+LL774zEAiNhgkkN5utcw2E7zmfVqzqIkJrC6totftG6uR9y2b5CpUoqaJaQnNWNIBVU13PHVPuabYKJKfU5aCDHC337RBgRjKDhiYGYlhYnwGudwEQsEoomwcmc7YvTB5YcDEaIB5NnFMxhGOx6z8nww5AlqF0omVbRXLx8ZeLZVO0W7VrQkjG4FZhVAgbHOyQwd7FDIG9J279wyAJAjKQJ3SANT9JTOTiUZjBbfYHI97VRL5ibyBKWRKv3zxws576+am6RXTT6B0x8npsf3kWugQ8QGwtLiK+flFcE/ttS5MhoTnHR/LmgNGuQLa12KxgGazZfqXTJQwWJhfXsGylZYvACHgYHcPu3vbBkBzX8rnx9x+HAjivFRDu0398Ax+9mf/HHc27zmGbKVswOl5tYDnL77Bs+ffWrMmstJZOs5Gjdxb6T9QNoTri9UC1zduYH39pjX/KteqphNJ1hRZ4hwvziljbzCZQ9mgoStx5vuV/accu3w8awA85J6ZwPWNm8bIYrUDjyHof1o4MZCISRXbVxNMwqXsflgNwM+o986xWl+/jp/+9KfWNJUM+VajbuPyu9/8AtvbrwCuzdU1zE0toFZrot8Zot5sgQBIMBwyYH15aQVkcNKGN73GmfsHr1EsniIeC+HhW/dw7dqKyUfwD31DJsO4FqpsEncxxPzsgo0bpS7iyYSxmNkAj/aOzzQ1ngfBOAYmvT4boFJTnskvJpMimJ6dcxIZySS6fVcOfl4mE7qMIBN0XtNM+mgcv057gJVlJ3+yuHQNg/4A7U4P9VoFW1uv8Oz5I2PhGIMxFEWE/lo8jXiM6yBp2rocf9fklqCWS2JznE0TOZMxfVDOaTYH5FxmY0TKspBhvb2zZfPw/r2HuP/wgee3u6QpNaZp5zhGtBOU3el1qf3OipaBnavWrNszXVtbMf1mAtDU5jSd2vMCvv32WwPiua4IEDPZRZYikxeHx0coN1xjMT4fk52WCAsFUSbTs+MCSjZJnJ+bMfmgC0rMUXaGicl+D0eHp8byJmBL7Xbafp7v0eOnpt99g5rry8tgAnnQuUAsErefzUoDTTaYLB2icH6EUqOCQWCIeCZhdiieol8ZQK1URbvZQXAAZJMpRAMhNBts/FdDr90yqQnal2KpjGg8ZhrtTDbR3rLqKUz7F0ni2rV1q1Kgpnuz07L77Q0HyE7kjbWdzWetOQ/lrs6rThed85Il1KyMuHv7LibHAzgvwBoPW0zQGyAZTSCVZOPdPk6LBWPth2JsVJiypCyBZ2sYSxvWbKFVr9ncpVYsQZBm1ZFSJmenMb+8YEyt7b0d7Owd2P5ICSjzm/tsQOQk3GgXeIyYdaZD65Uq97pOU5jJHAJktCuUC6GtVJxAX5zzMpFJY+3Gbbz93nvW0Lfb7tj+8OXnX5ht537FeUebx7Hj+2g0mx7Y6kCLWJSNQAcIxEaYXZo2ALreLWNn/xnO68cIhPvodKndzoa1ZNUOLIHqpBMDGMtcEab4XPK3FX8SfHZA3nd7fSje4V4oDVv5mjyW0hv8IzacQAABas6ndA3i9McPHPCafuBI9kqMYRG3KK2i+NXu0/NNzYZ7TQ/9gOHVdx3hiXGQHyzkdwWOiGWqWNklrpxNu4xZvFhazydAQgQp+poCoHVu3qOelfdo5/PwO0tseg1O6fvyj8XDg6vePv7YR3GSrk/b4o+ZBLBdPhfT7B5r20DudPoSL1CMK5IUj9EY2Dv1CEz83J3DNT1g8k0xkWIZnlvX5D0KsFFsq1he70uxn96FP97lefTeOCaU6pI0An13+gOUQhDAKaDN9VpwsafiGWEM5oN5PXf4b8VUvL7iYZ3PD/BxbAX++p9Zc1jPcelLvMES5fn9MbzGSOPlT3YIg/DjAlo/eiZWsWne670JqFTsq3Wm2FdjaTiQh1epQkBgnuJjxbt6Pj82Yd8Jeb44Nfm9RJCqD4QL6dk0V606yPAKq8v9zrzSdzQuksNw8ZVrdijwm99pd52vKUxLYL4ARzKg5bsJF7PYwbM7wtu0ZjR2wjB4LSXAdG3OFY41r0G77wcwnS/k4jC9ayWj+D3Jjwhwl50T1qLxlY3Q+PvjeQHW+kxrU4xj3i8/M5zL91PPJttjeAf3Dg+vePOa/D1jsEub6usRJVuvteF/Hp5P80j3TwBa46/5IAxBCUCB47yecBytRc1H7Sd6f8QWtOb8ALUwCXU41ZrTPLoa5yu1A7890Pl5/7w/P0amfUXvQTiPfT5y9+PGMmCVFpy2hgW3qtZLgo3MSaSydfA//hf/kZl+PphK+QVCaeD5f21KWgR6WVooAno1kSStQQdERpznEFAkQyL5CJ5Pmw8nrCarQEv+XgAfj5UD4GfqCPT0G1w6ijwfmTu8lu7hMusWcMAs71/G/82NUhNUi4vnZwDBczuQk4w0R8fnPapkStky/zPzHAKzneFwDFo5G/y9wHydV4ZNE4xjoWw74TAB5BxzZtR4b1yEYn7reXgMS1NdZnpg5cpkQJumdsRtsASTdD8yPpqsbqK733Pi24QNujIifpfXv2TEek0t/Bkwnp/jbkGGx7RnUK5xkvGVUdJmrvuRodVmwJ+ZZMrWGIEiYypYv2oH+vFzMlHoINv9slyHDDmWtXgSIpoPvB+NmXOyHTNARk5GWwAlx9AlHDwNZJ+DIgNjjsPANTPiOIgBrUoDGU6/AfcbCn7Od6b5w/9r3ur9a534DbUMkhwlbbwyYrqGbfYeeOjfnOW0ydj5nQMZcV5fYK6xLzzZHQLM+o47zm1QvUuNOVd+rOQCwZorh85VA/jXvMZODpPmgmwWdTT1DnWc/3zKyHOr989jv6Nn8+3CNdng52JN6HzOaDsg3W/D/PPwahNzGUc2O3H3OjRWGwHoaITrk3qHAQQDCYzn57CwcBuxyDgiFzGMOkFcNEZoV5tolKvGtqJBf/DgLTTqbZMJCJjT0kU2lwBlZzkPyX7Y23ttXd7z41ncur2Bf/Ev/hLhNPDtb7fwd3/7dzgvVhAOxbG2sob5+QVjbvGeKRXQ6jhGF1lU+/u7aLSbtoYIYJIZd+/eHQM3Hz19bE2sLkYjS/yQlXv75i0bE8e4beKzrz6zBmn/4T/7p1ZyTTabAbIB4Py8g93dPbx48crGm2xostPI4CCLmIxEjll+cgLX1lft+vVWw5iaJ/uHoFxLKhRDjPIFtSZePdtC4fTcwF8G/pQA4btbWVvBu+9Twzhu+pnUWC6cFJDPudJ6gs+dZtfkRsIxShjFzf61Ox0rM2YzKM4JsmgJlNGRj4UjGMvm0W53rPye85p2niAM7S3Loz/5/g8NhM5keR/A8dm5gXwMqgnCzE5Nm/0l49IchAEsuL599w7u3t3E+GQesSS1/ZgEHqJYKGD75Stsv9qy+75xw5Uy9y+YrG2Dya14IoSnzx/h8y8+NdkDshQJZhhQTMZuwFVJEBAhu/PDdz8ykJbsOo75/tG+03j1gpF+x+313C/NDnKsuF/0XCBOhhvtAkEdlv23W9xTWoiyKZ115W4aGMtxo20kWJaIpbEwv4zgiICbq2IyzW3CHVEgFA9jde2avb+j0yNjdiPQw2npBOfnZxhQxshraBENhix5SgC6Wa8bC5Z2+9raDWPwsiEcAQkC4ZU6y5UbBmhyXzP/wCodgnYOgnJ0kqhXzAZhZN9SgmFqesIa7pH9/HpnC0dH+5aM6HTZqDlsz00AmWu7VqlbYoKgTiaVNIeLbBiOH4HgRr2FFjuX01EIh5wExljezkGmZKNKP6KCZqvmGLbxKHK5rOnPlkpltFsXmJyYxZ/88c/sGfmsZHkVCiWQ4Vssn+DTz35t42nMglTSmOals4J9l9rcve4QE+PTppFNZnouN2YJWQJcu7vbtr7IWHb+Hvd1Nu5yTEb6OGQX5zJjlgQh2BklmI6gJTDIpCS7muA4ASMCGjyuWKS0A2UezgzkJmOLzfl4LAFogrVs+FmpE2QjAL2Ojz/+nsmjcBwIdBaKJ3j25Cs8efrYGoGyWWY6kcP5eRW44LzuGcg2Np438PPmjdu2Jnl9Ps/OzitLQDBBN6Dsy60blogoU1KC1QEdl5C2wGDEORGyxIL5MCOn708WPe0QNXDJdl6Yn0U2mbRmV2RpUx7DAt/hyNN1p17rmKd/73wbXp8NSRksU/OTa8RkNqx8N2B64pxPUzPzCAwCphVPsJDgAhsxUu7EGIzBCIaDEEKBqNnydJLgWdRA0HDIaXM2247JRF1qMqOnZyZx//5916i0TmmXJoqlgrGWy7Wy6awz/lpcXMLNzdt2ndMzatrTt+Fe5WS0VDFQq1Pz/swSQmwaS3CTwO/D+/eteSIDDEpuOPB06Nj6p0VjtxPgptYEbahJlJRKKFIfutEwu5VIOsY+75WVRa22YyJSbspAl3gU3W4TpeKpNfukHSLgzmoAXod+Jb/H5OHRyak1xvzoe9/D5MS02Uuu09HFCINO35jdGF3g7HQHp8UTFM8LaHSb6A77CEaDxjq2REsoAlwMjEE9mctjPJ83OQvKl5ydnuCiQ3+6hUqVMlRZ5CenELKke8Saq2IQNG3wu3fvGYjKao3eqG975EmpgEQmi6mZSYyN5UyehWAvexIoOcjE+NQEG+kuWnKLa4dVDvzD/i20ZxZ3kM0b55pi2e3AkjKReMTFKZVzS2J2GVcR9OTqi4QQj8RRO6+j1qgjnc2Y9nVqjHJYLbzYemlM/IHXz4EA9IiNsazi1DUb5H7AEnBeQ36k+97A7BgTH5xPR0yiVuuXvXtYacM9YGxiEht37uDHP/0jrK9PIUB5jRLw//zbv8Hf//3PL9l5lCATGUcAbDyVtsqLMBMKo6H1jZian8DkYh6dUR2HZzso147R7dXQbJ/jol9HKDxEIDg0ySKrXCWL3RJWV5qjFmMFWbHjQJqrGM4xBcVMFLjiZ55Z7BtyPqzIWAJD+H0XsDtpCQdgEqi4ImAIfFOMIQCF3/fHKYqnDXTtOj9c8aPAQcY+ukfFUX4A1WRc6KTAPRPP5WfcCpBT3MNn4ztXDKN7IJPfPxaqrFJ8Tz/JntVr/qfz6SfnogBBv2+vWOySEDP6bvNygRyKfRVLkV1/yc70pAEE9Jj/TkKIR66ifxNPOTkyxUS6F/6Oc1cxoOJB4SAuFhiCEgRXskYuyaI4QTGB3okBXl6ls2IUgTmaRwJNFeuK4MPrcm+jv0w7Q/+GNpxEBR5LKRjGLwK/BBq9CQjq/nRviuEUZ2ocOWckm/mH4h7FxQKh/LE6n1Pvhd+TrRDuoWsJCLwCrFys6AfSxEYV5iGg/BLkDDvmq5GgPJat8AUB8X5wXeApn5NzPOYRC/0AouI+/hSIrOfTXNeaY/WO/rg40sVVvO9o1LFTBQbyuRhHxOLsAxQyXELVCPydKsUd6Of8Vf97UfJAlSg2nwZOfcBP/tQc4P332bzWe0Z/XOwHcZVEM7/fq5TQelCcLQxCJC1hCZTC0VzV+9RPYT/ma5mtcTij5piSGf7j/WMlTEa2RPckPEJYpJ8RrWu/iaNoDvNzYR12T9YM2dMTt6aYDqOULWTyX6Ct3z5rjmgc/PetY4Vd2DkdydjO78dlhHVxXPlvja/GTnNXx/gTSDwf42idlz/99tr2j7DDsrTn6D55Pts/LhxIr/HS5wKgeSzHifemxAfPoTFXZYuIhdTu1xhbwtpILY6B3WrXjCjDRDttGQlrgf/lv/5PvqMBzUVpN+aBoposGujLDc5naHkzNDIqUeENcCDFgpaxkBHRBsHvuW6IV10orQyr5lgRYqO+mZ2jgy3AMxFzBkDgtL6rweK1jN3jddsUOHYJ5F04tq42+zczSP4JLWBOJS68fzU48m/2rsuwKwl5c8PhvWoS8Z673c5lhslAYQ/kUgZZSQFtGPq9aPlsAqEF4soGHaCu96RSQk08lmSI4W4TZeQ2LmZx3WK4yqhp49ZCd4bCXY+OMZkEbC5HQyqDLgkWAaQcK20OSlKYFmHcieuz07myfMqO+TcgbUia8N81RgNrNimDosWtuSsDJoOgRezfbLiA+bkcDoH2AnH17FqgmmdyVAjmvOkgao7ZeFJn2mPQK0OrTU2L3G/sdS6/QdC704bIuSXDwHvn+bRB+A2HjI4cYj8ArXkY8LTwZFw1Z+Vs69z+c/nXmhwYmjg3vld60u5ZnENu88Tmt8tY6zgCS1pj/k1Cm7o2c//vtE74zgjGadPQpiDniD+1/gjbao36j9dcMZay1x1YBtfvGFHywP++tGlqXV4B82QKBREIOxtKTdNms4tImGy1OGKxHJKJPMKhJDLZaSws3kQsOobYKIlUOIthK4jyWQl9sg5Z1jUaYXlxBacnJWvERKM+nk9j48YSIiE246LWb9HK3ckYpPbzgwf38ed//udmB/7t//V/44svvjLGM+UVHtx9gI8+/J6VD/P+CgyiB+6eC6UzazJ3cLRvQSYDWAvAMETIC8Y4HziP47EE/uqv/gofffCBgUxnZ6eoNRv43ae/xcvtLdP5ZIPAmzdv4oOPvmc25tmz5/jyy6+tpJsSFKvXlvHHP/sTXFubwM5WEY8fPbXmSBxbNt8gIGyAJHWM+33MTs9gZXEF42MT1gDu9OAYv/nl71AuVRzrLJMyBmYykzQpDtqTwtkZyudVVM8rxm7MprL2LK162yQMeoOGMfvoFBIIaTRcV2eyOefnZw0IIIDMPZwNIQnokZ1GIG5ubsZK2RmAZ7M5fPTxD3Dnzj27l2anbTIaTA6QycifBOhScccsZuDJfYmADBs/sUnbnft3MDMXMwC63QIKhRq++eprfPHpFwaYGMDKX9oaC5sGK3Vlz6tFPH/+1JJdy4tzyI1nUTw7Q6V6bsuIbMOJsXF89OH38Uc/pNZsBuclNmc7xPbutjE7eU98fpac0x7nMlkDDcl45XicUsbk6NQcdrIZCWpRSoSs57PTAsoVNk1ziQsGeQQHWV0zGlL7PIG11Q2kU2MmcUGbyXE9KR2j3K2gedG0BmQsJy3XSqjWz0037OR0D6dnRwYQUKufGrgECgnERcNxu88WNfCTCeTz43YdVkRwXpMJSJYbEwtuD6J2J5s6JkyqgAAe51gyk7A9nMA7AWhqeNMnod4vM/YE9clC3dnZRmvUQiIYMzBoanbOAEsy4wunRXQ7HUxPTNq4hQLU1qf8S83Y2OVqxe1xbnSs7I9a6IlUxvSMucbYSOvoeB8X/bYB0HweaqXXqm0DKN995wNMTk4b2MLnqTXIwO1YBeZXX39mOt358Qzyuawxvc8LZ/a8fNZgIIpcdhzXrl3H9NScyUtw3tHP2tp+boxYJmWdzmrEQBQ+PxNDBLwIQDP5sry8ZokEJjM4f54/f47trec2bmSgT03OmH3neak/TJvJZmU8D+cuQUgyFnt9JunIkq2gUD6x9817WlycNztxMeiiXjvH/sE2zotH2N3bMRYlAeiZyXl0On0Eh66DOVmayXTKAnPaGtonXq/Tbdp73dp+hnKlYDrdK6vLxiZ2xIGQNUqhH+P6OLgA8Mb12yCLulJr2XsrVyq2v5ChOTU5bgD0dD5vpftkKW9vv8DR8SEq1YYDAiK08TEbEzL2uf9XqxWcFY7MD6KsAPckY4Z2L2yNjI3lrSktQexuq4+O15md1+11HBmDWrhs9NhtU8//AO1mz/TWmRhgUJtKZQ2ErNfbBm5S/ob3sLS6hM3Nm9aUcHd/xxpDnhvoy+8EbM0xAcl7I3jLhOHZaQmVKisX4ybXRPb8IjV58zmbpwY81yjhcmCJE+qyL8zNmb3IplNmD/f2dyz5wj8HB0fWxHNledUxxYNswui6pp+WirafLC8tYHJy3Gt0SfSMgHkN1bqTzGGyiNIf9E/Pi6cmS2L7OwHlAdnYdccSN/LAAPVWCz/80Y/w3ocfIhwhYNyw5qQXvQtb6/VyDR1rEN21xr1HJ4fWg2BEfeAAkzBekNUfYiyTxeL8ElYWlzA9NWVJjKPDfWxtvUTh+BD1ahmNVssB0Pkpk5MJMcHS4/4fs54LbDxLVjL3BelEn54XjalOxjWDMiYCKBPBBAwTSmZDw2GToTAJFWuixkjWAVkcZ+6J3B9r1Ka2HgwjROIxRGKuapM2nUm4VrNpYBkDRPOLIyGrcgkMo9aEkuztUCyMEOVVoiEcnx1jb28H7XoVw1EPrVrNk7BwMQvfnZEegpFLiSYy1NPxhDHTy6VzjOWzmJqYNNvHJr6KaThOrPCIpZK4dvMmPvzk+7aXpBJJa+7Ixpl//dd/bfsT98vMWM72DdpONlbm85lfGEtQZdLmbCwTQTgVQiIfQyg+QLl+hlKV65LyWEx4MVZhw9KuAf3c84OhEQJDxzSWT8g4yAXmrmeQ/DvuH1yPAka5x9C/kl98CeCOHBvRfBgvDhQA4PxjBwzLX/ewgUuWonx1xReMRxSL+IFTxUV8n0yI8PoijFg8TNINGYoeC1qxt4AEAuGOaRy7JJ6JwKUyeT8YyfkmIInXUmzuoA0Xf3Md8+8VAEF2t8fwDro4RQDJpc/O/igkNHkD4QeoNRYWn3kJAX1X4A7vUTEKr809QfGj7kNxocUQHgAtwl3Xi9EVMyhGoi3heVVJKkzDPyZstso1xepj+f+aL7qmxl/gs7AP3b/iNxFyBETxXSj24ftg8op/eU8Cn/mTABLPJdvH43SsHwhUHGseQcDFZPyjd+6PZzTP/NgDj+cx/L7mvR9Y989xxdk6xg9Ac/z8oKrWj8hn/B3HSEQ1YVEC1DV/lQChBKE/XpM0juaXcBLFcvzJe5UMG6sSFSdqvSsJ4J+XisGFPwgbodEWGM3vMLZwIP9VksnspLdGWHHM/zvsh8CxSyZqHggbYKN2/zjpnvh7gcQW2w4dCUkArx+vcCvTye8o9tX5/aC1QHneg5IOek7d+yXg6GPTmx3rO1lTjrfmtJ6HvxdzVokcnY+f86/er+aBGzs3N22fisW8xN2VneC9CfNS8kh2gMf5MUCOs9agPpet5hhQA1pkVn7OMZUd479pd7SOFP/75wK/q7UvzIbH8d4tweE17WRi2L/G9IyyVbxHPbPmLtcZz+3HR/3jaO9SyLY3XrKf2jNGARFLHe4o7Es2/IJ6Xj5pUT7jH9oz+LlfiUL3zUS3++PsPHFWrXvuMZTgiLASixrj7Zr5H2xi72SKgwj8b//tfzYSQMiflhX0dQF9E4DTRqcFocUvqQ1/GYSyHXxwZVm1kQnw1SatzUYGjvei4zTJtNHIUFjGKObK5vWHxwkoFgiuMjAZTP10DqzrsqsB1QvUeXhenV9GR/fFcaLjy4kiw8hr+hnOvIYmKT/3A4t0pqmjJ+Pr37Q4Pjy3rqXMiAyD7o/au1ogNB4CoLXJ8B75h+dxzrljK+qeQUYNHYq4A9jkaPkXCN8d/3DcOdFsIo6CFizUGw0Lq/mHn1tpXSJh48nn1sLi+IhpzvNJb4zNw7QJahy0gZnD7dss/cCxxooANO2V34n0g7H8HseSP/1MfJd0cExovxFQcsH/3vVvf0JB12cgLaMnw6hntusGXTKG70FGV/NNBuEPXUvPIKdN1xAwLEdI4Lp7Ny5rLcMvQ8j/y/j517PNG4IlXqZX60trU8koHStDxd9rc+T17Zzexstg3v+HfiV/LwCa/9eGbZuIZ7CujNaVM2pmzXMwdU6/827/9pjNWld+kRkFpAAAIABJREFUEJrHaF4QuNE7k6E3h9TTO+c8UPJB9kbOqJuPzgHTutD9BLzraxPqekELx9I2vCBZSGSTJTAaRpFOTWByfAHBMCVy2Hl+EdNTK8hG80gRUG8ApZMGRv0LJCMxY+LEwlFsbb3G/u4e8vkUbt1YxebmJCrnXbx8tmVyAUUDoT83QMCAtJs3jYX26W8/B52ZZCxpATGD6B/84EfI58YMhPjm6y/R73bsuSh/QM1Tyg2Q1ZEgEFOp4PDk2CoNCFCRBWnAKWAl85Pjk/jsi88NgCZjkO+ZnezZ9ZxMKoKulKVgYoql3ASmWF4bZ/AbBd7/5F388Mc/Qu28ht/+6jfW7I+lxWTa2iY67JvDzQCZMg1kVbPcfm11Hb32Bb78zRf45T/+EueVqgHP8WQcQTL7wyHTcmUgSbuzv7OHbDqHmckZA23IoGWw3+pWjDl+0etbwEvWF5ufEWS8e/euNQCkBu7R4fFl4xc5NXw2di+zhF80gXv3H2Jp6RrATX8IFAnoHxzYe2i1mwZqU9vSlU/2DbgnCEXwb/36Ou49vIcxsnIJJBBEqdXw1Rdf4tnjJ6jXG1bNgSEb57FayZWyd7stDANkaddw/dY6bt1cR3Ysi0q5YMxT3jsB+mwyh/ff+xjvPnjfbDiBLjbrqjZqrjlfs2njTKCc/yajmUBjMp6yveNg78CYjPMz86a3fOvGTTtPtdo2wO/4ZN/YpjwX0Veuq0wyY0Av2ZlrqzcwN7tkDFZu1wQ29452UeycodqtYWJqEtF4GK1ew/Sf2TBqe5da2ycms5WIRJBNZxELxxELJ6y0vWkN9KitCwPwWN7e7zs7z32RDGTOgbU1B3xxzo3lphAMRhEGk1c9NDts1tcyENIaoY1PGDA9YDOj4QXKlVM8ffoIL149twaG1Hgn257vPplIGXBJdj0Zz6srK5idmLLEEfXRyQTlOBDENDkXatf2uoilKFEyhVEggmQ0Z9q/yVQEtXrZgFeCqm6/uECl3EA0ksD8/LIBwbR3bk93kjFktXLMB8MeMtkESdbGnCUjm0mOZJx61gmEI0kb/6WlVYzlxu15mUjZ299GrVa2aiEB0GSicj5RPoYSDATDF+ZXcH3jljWX5Dtt1JsGDH/+2a/tWLKPKT1BQJdNJ8/OCiYN4ILouJMgmJo1MPyiz2RgFCWyyi+qKBSPjBFrQWeaOrNBYw0TgG7WS8bopo0iAH99/abJT+AiZM1RqbHO9cJ3R/1g2u7XO9tot+todxrGpK43Kuh32gYiJ9g4iE2aE2kb93bD6c4ykcIA/+NPfojxyQmUq01r0Hhyeoa9w30bc0qsrCwuYH15GbFIGAf7lDDZt3Gg1q/zD11wOTk9YTI1DlRs4aRwYoA41y3HhA1lh16TG9rrqclZSyzVK00cn55dgiqch9S//cEnP7B1x6aPv/rl77D9YteSApP5SSsjTqe4rkbGXOZ9dzsDZPNjmJmbBvV9WdlycnZsSSkChNQbZilkLBm3xBFlRviMGcqo9MlW6aPbIYAaMQCVTQrJUuaYUtaEIGnh7NCAfjYolf+Xy6SdffPAKEp5kMnPZMTE1IxJD7GKgOuRXjsB0mFgiPVrq1hYmEM45BLFBMVNaqZUNLkKMnaZiGLShcxlAvOsmKFMSDo7hunJSQOouW+wIR9Lkz/8+CO8/+FdMLY7rzjt5E6rZwA0bW+lWEC3VcP26xc4K54ikozZuDCRx/lgYNowgJmpKWze2sT1tXULnLg/HOzv49mzRzg42Ebx7MiYSARWc5lxswvBURgku+bSk5ibXbQETCyetD2xO7hAH0N7TwI1rZHe8ALdTtOkS8huNGmndA5zM/M2B7iHxuMEJFUC7QL/3sDpsZOpz/E0QDbuqrlouzlmnHMEeC0mGxHfD5hueSKascahkVgUlWYV1VYFkVjEqmvOy2eos5lqo4zTw33XRIjVhiYvMTSWfTSWMaCcNm9+YRb3bt8y5t+vfvFLHB8dIZdOuWRMKmX2hkkJrnOLEwHk52bxznsf2JwhmEdbQT/nyaNH5ntEw1FLZmdYvQrYHs693bSQh0Aik8fiyjLGZsfRHTTRGNTQRwO1Vgnl+jHanQoQYPN6MptZ2dGyhAQTbZR5GvS6rmLSY8VesoF7DojgvJPvrZiU64TAlQF9l4CTA6ICXg8d2gCRcfzxI5M+8qOdj3/lLftjLhEneC2BCQLJ5cPbPQfcO75kJHvsa2lc+4ENnceuQ+nKHmWQEsaelV/Nu1Fsz/s2mURfky6B2hbjRsLWZ0J+th8wE5B0yYwLuDjAD2gZqOU1G1QM+yaAxgoufzztB5EsNvKkBFhhaQC5B8heASMe4Dry4jxPEzVK0hsrmX2VzwInFQcoXr1MTlDyzxtft69FnDRIwn3uj5MUYyim8hOo9Du9eYFs/D+/L0Ic1wTnkMBn/l4VRWqOyIpINv70g5oC9qzS1mOo+2MdxZ+KMQVqCaT0g6H8t94bj7NKR5OPcvG+MA09k5/Ap/NqLsse8Zy6th9QVpyqOWbrzKuW9ceMmg+2Lr1mwjonf8fxVLJLz+qPDwXi8vyUItJ3eD49q8BGnke/1zvUmBh46iUD/bG/YUie1IsSTiF/40vTC3cSRn6MQ+9IOIPiTyc565rl8a/icgNKe1d9rRQv+981912HC7mqY9kDVSpovV+tV4cVaM4rAfaHkkT2Ha+nmmJjYTe6B42fsDPhFv73o2M0PzQmvGd/vO+ft5pvSizIfvhtnJI5Arll4/3jQ1k4YWM8J98Jx0bAOSt9hU3IjvOnrqO5KkxE5xZOcwnaeolO3bee5Q/NN9kS3oPwHO1Bei+8Z3tn1E+77Lflxkvr2JJeLBG/JAc6prOSRWYz+lcJEI2/xks4kM4pO6/j7fohN19I8RauqnlKH4HSjYSHDGPusVIqYCQ5rlHbhv7P/+m/HPGBxYDiRZXd1INpQmiDUfZQRs8cas8o0TGQUdHE5/fEbuWNiPEqMFtGTOC1P8skY+IfDD0gr8uyPP/i57+NteeVgTAw4b2xVFQLXtlNOh7+wfVf116epyGjTVjSGv5sJb9HB57BuHNW+JIZTHFTIPsqYcEcAz7+nwGr6w5JUJcgrZvsynTI+MvY86dAeo6rwFS9G5YzhqMRB1Ql6Ky48fU7OXxGbWY0SHweOqq8rpXxeY3xHLPWlZpp4+S/9R5dqfYVUMc5wwBYY8V753gTaOHx2njkWPH98hw6pxY2O/HyxPzJEkGyus1gk91LkJJseoLnHDFmrKlByKkccM6SOeEdOuBOS4wYKH/KmdFGqEyXwHGXrYcxQAQEscmUnDkezzGScVaihu/halN2jHCNAe9FxpDzgNo/vEdzsAdsUkKGOf8SmGbGzdNto4NkfqEDFviTjA/+8SdvtGEIvCZopH/zPmTwlGnXJuZ3EDQ3+H0C0H6jpufQJq01LueKYyB2hulvcsaHqXvsuiRro9KGJI1sApMOLHfGyDlwUQP+NF4ycLqWvqPx9a8NrQMawEsQ2Su500ahDdk2lguneadzyMhrbjKAVMJMCSy/oSUALafkyqkZWrMy2Tt+fgVAO207Pn/vgu+Qeqxs4jWOqZlFhEMpJJN5pPNTuL5xF5PpvOlMNkpstneGaCCCbCqNVDyCfhfYfrmNUuEM83NTuLO5jplZ4NsvX+Px149NZoHg6zfffoXj4yPTkUwnMyb3wCB2dmoWY7lJlAolCz43b9+2OVk4PTONVtogrg0CbPw8O5bB2FjWbAnfNQFGAl9kDVFqgvaDQBqvy6D2yZMntuYa7QbSmZyNE1lKxqpioyO+575jGvD9K0lXqp0jkU2YLmtoGMTe6130Wj2zAf2WqwzhmJ5XK1Yi/PDtt3H3/gPMzs/h+saKNWFqnnfx8//v7w0kp0FIZJ2m38nZqW12BHwZaG293LZGUJu37lgTuXiUAF8bvWEDnU4DpycnePaYgMKB6c0SuJyfn7cmTSzvfrm1bfN7aWX1UkKIQCTLnSuVsjWCura6biAcpRk438+KBdTaDWMmsiGjZCtSyaSB0od7h2g12wb6ZrJJTM1OuXLioAuauLb393Y9FlvLbMgkAc5g1PRvXUKrg9xYCtNzM/jZn/0xrl9fQTzBJA9M75pyJ1998TX2dw4xlhnHRH7KtEnnpmetfJoOPBMG1dq5Y71H3Dwns5i6t7l0HvVaC2cnJeTSY7h5c9OAPjaTIjjDJmEECvb3XxsDn6xh2//YbGJsCumEY/ne2LiFjfVbxvLk94ulEl7svURlWMUwMsDs4qQBH4MRJTUipqFJVnepeGZM1fHcGBbmFu0eQiDQdGEM9sePfm/7L4ELliNy7VISgmvy7PjUmp998vH3kR+bMpZ6NjPpGoFV65ZwYJM6MgQ53pxvBJis6Y4x4QIGsO3uvsbBwR6aXTUkcbJb3OfYQI86caxS2Fhbx1gqa6zoUrFoQHKpVES727FGfAS3GCCzMiBmyes2MIzbfLx//44BgtVKyTSPOT/4/s9OCiZZQB1osZ/pRzD4t0QZmWXsY9Bls19X3snrEv3i/kZGLtnFBH2pyU0wkYxqJk4J3rLJI2UULKBkI7R41JiofG4ynFuNtjF05+dWjR2cy3L+sMlj18DXFy++MZb6+sqGscLZOLFUqljVAZNVZDbOzy1gZWUdsXgawQBlJLhrBFAonaLeLOK8dmbvrdWqGyGAQFG9WrIGcZRc6PW7NhcJvt2/8xYmJ+YwGrpKBLJxuz3H4J+ZmbK1Xyyd2P1Tn5kl941uDeQgLc0v2RyyhFEoarqZFxcjA6Dpn21u3sF/8E//wpjcRbJQa1W82trCr371K0sgpJMJ3L51C/du3TI/5KsvPzPbwXlE5rfb42kPKpZIImiYzWYMgKbUDZnXnJu0tfw3faFIMGCfjecnkU7ncHrChoeUl4jhYuS6sN+4cQOffPJ93Lp+B6NhGFsvd/D02xcmKUGtXbKoKfvBdUt/gs9D9rCVZBMxDLIR6wGGgZHpUpv/lYqDfXUzY0wSuGoMws0W8FDXuH2B05MiIpEErt/YxOat21Zp0G42cHh8gIt+F612HafHuyicHV8yuehPcF1EQpQc69q75h7AfWNufhnpVOZKwzfAxqANkzwgyDszO4FcxjFjKA/CMXr5ehs7e7uWpKN94lofn8gjEgqiUqtTHQMb6zfw8ccf2z5Dff5CsYhmp4vVa9dMNz8/GTIpEbrFxdOyCzKbHbSbVZweHaByfmaAMG00S3IrtYolWLh/c2zp015fu26SEhbUDp2G/s7OFl69eoTdnW17JiZ5+XzTkzNIRFMGnhJwpx7+1NQ0kqkMWt0eKo26AdGcXxx3+u7WwJf9OIJBk/85OWKitm7vigAUE178a1UpXtN3gtbVRtU1BGw13V55fm7xAJnV1LFORBOWGKYv4aSD5ty+ylLZIXdI9uq5YK0sytUyStUKwlFHzKlUCyiWjlEqnuD19nM0aueIx8iiYlnM0MDx3NiM6ZBzTLjXvvs2G1nm8Lf/7m/w7Olj2z/ZoJjrTr4x1wf/jkJhJLJjWL++YdVZtMFsVky7t7ezayx3jjfnk/nk0ahJ1XA+UQOf7K7Z5RXc2LyFlY1V9NDD/ukuDk73UKgeo94uoNMto92tIJEEstk4hiMCP22M+MZHAwx6bUug+YED8/OGIiU5H9wPbBgA5pUtc5+nnyhCUDzh2LCcOwIynZ9N6nPA5HSsGo8AVThk9pX/Nw1kamJ68QsT57T31tyM+mWMC5yOoP2f5+N4CgRUjKAYkbGlET88MEm+q2JjNo5k+bxJ5gUcaPGmH85nEqOZz6hYgtc0IDkYMOa/H+R78xy0i+ZHexqowhJ0X2qS549/BSrZd4eOwOMHLfUsPC+BZIvnPGYuY6ZLBivJIQPHAheAw2c2P59AslX0wnoT8DtihUruhX4Zx0CAp2IbxX4Wf4ac32AxqCfl4Qd8NG7CKBST6vmFgYhIxGdTzGmyVbOzNv95fvNXjo8vGc68Tpx7vvrweKXyNi7RqPkxFlP7NG4FngkA1FyVT85j+X2NmUBAAYecDyIACmzWO+f70jzk+SXtplhL9yVSnMiLep98HiVThA1onBS7XTLvifP0O1bxoZjYP8Z+ENFPKlOMzHsy8pQXu+uZ+XslIviZMAzFpH68yMWZo8v1y/Usze0rcN5hNqzgVJzqjnMs3jeTFgIPBXZzjDkfjXDiMZ2VxDEiYfe7Gs8aN81V4j0GtHtxu94rj7X9zZqPEuBmRTqrPshAJ+jOBAMTU1y/rOJ2PYdIYORP/r7dbmHYZ/8GF+fxe6xs4bP7QVQ/sGmxOHEnbx4JwBWg6k92cGzE7JZ9EsagNea3C378QbG/sBFhdgJXhS2Eog4/8s8z4Zw8RzLmFCH0XoQtyObz/8IoOaYCs/3zycaC88RbW368SHZP2CNxOY2f+eRetbsSbzo/r2s4RcCxmmWDeS3dq9mekXq5EZ9x1X7E+IhLWCLZS8hp3Qk/smoSShcbgOykSTQuele2n0cczsc9hDEYP+Ox7r2GkE2TcOERAYdsWh6yihFusUzkB/6P//7fjKSbp8yL2MzGfA24kk+emJ9z8ojBajfikY95k3SE+B1lrlwmzzFbBPpqM5dhc8yGKx0TP2jJ45Qt52BwcBggKkthIFnMZfrlAFwNjgP2+Gz8vkppTK8yGrWSvqs/zuj6NzYZIX6H98Rn4bkdddxt7Bxkfm5U8oADRPmTCzESiSKdTlmgxf9z4RLQobPHn44FwgyEYzrLiBLMk362HFB7mW9067SNMewWD++HWVACtDIsWjSc0JrkDEh4bv5xGTBXvsLvyBjxPfm7IXP8eS1ORH5H48ex4Oc8lgCWNg+Oo87Bf3PstVFpUsuR4X2xORUdMIIMdFLazZaV0TNEJWgox40MM5av0nEjQ5PapDJWtvHQSaQhYSaczARvXOSM8Dntvefzdt/G8ouyo71rZMQgn4E4mXOc3+wiLmNtxm7o2K9652QvWXmFNTN0BsA5sY79x3/rHTBD7hYws03MlHMOUCeL88gxc+ko0VhYt+2Qc4CNtTt081JrgffL8yYzaQvQrJGaV7bidxZkvPmZjLCMojYHu0/vXgXMai1Zporlfx5zWA6WjbFXbscNl7EIfzIIkROv53cBsdt4tWG86XjZTuZl6GTkBAALBJdN8Du32qDZhI7zR7ZLY6BNRQ6faYN71/I722FqY1bZwM+x/HkeOUgOWI66hJaXjfXbCVsz1Ku0ZJfbdPs9V7nBRBRZwLYZBLiGgqbfOZZfMO1nNiEMhpOYX1zB0uI1rMzPY9gFWuUBTvdOEEEYE1kngUD27sHePkbDAW7fvI47m8tmwP/+3/8Cv/qHn1t5Oed1JBo2tmWr28HIEl3uD0EglhCXi2VLxMnp55wvnlPyoIpMKm0AMzXMsqnkpS58nck7JtC4GecyiBOgYKOzTtvKbOOBEEZMCLFcscugum7jwbVFUIV2z5JtnMdeYMbj6Rx3u20b+ww14UfA8eE+8gw2IxEDjzj/zP7yWYIBrG5s4AZ1bJdXkBubMFthJb9k2VVrOCuXgZDr1n2we4B+r4c8GWvtPsoFsncX8P3v/wjjEzOmL0rmM9BCs1HF8cE+vvr6Cxzv7+GCCcFwwMqHaQupt1ssnaNWb2L9xk1jOlsQE42iHxwaa/rs4AjpSNwaVXEu0V6fN6vooI/xuWncunsbC6vL1ogxHAQKxwUDQXdeHmD75RbSGTYBDFoSivPuvFBx2tcnR8iNZzAM9Kw0enZhEb3hCLWGkza46LYxPzuNn/zkR/iTP/0pEokAwhw25kI7QK0ywJNvn+Jv/t3f4ZuvHpnkEoG8O7fuYHZhHg06gwzCgyPMzo1jcWkGY7mMadC+3trDztYROrUeSqc15HOTuH/vLWs+ODE5aY0OCQxSuqV0foLC+SkOjvdAWZ9IIILZiTlk42Mml7G+uo7Nu3dRrpdxcHqEw7MDHJZP0A33MD6fw/23r2NuccrZklAErWYf2y938fTxYww7Q8zNLGJ+dtGa0PV6Q9SrFVTqBXz97e9wXjsFwRhq9FJLmEBN8fQcT795ilR0DG/dexczU/PIZydMI5p7X7lWweH+Lk6P9m3esTQ+Pz5uc5yzwnyWVNLkDazDfL1qTdL4OaUjyCSlBjWBmhBCuLF2HWvLG0hE4mg1qN9bNn+AernHZwfoDfqYW5gFHV4GFJx/lXLdNJ7v33+Iew/uYn5+ziRDWPpO3dTtrZemAU67xbXAc3a6bczOz9v8onYrG+f1BkNLrhBspu3iPTU7bJJMUGpousOcU9S1vbP5EJOTMygV2US0jUadeshNVCtNs1+UYWDpfKVCVvuRAW35sUmsLG9geWkDwQCbLLpyu5PjfRwfvDT5lXQyi7n5RfP3KOHQ6bkk++LimjUYpAZ1KpM1PXz6HWRsEiQuFA/QaJ4bmEmGxHDURTgyRKfdMHCZQY6r1hqandy8/QBzsyumr7u/9xpbrx+jeHZo72ViIo+52SljgJOpy4aq7V7LmgZ2hj1MZPK4trLmEv6gNjbL0Ht2T9yXN2/fx8cffR+xpGNrssln4fwMX3z1OXZ2tzEaDJDLZDA3M4tkLGFa0qPgha1D7su0afzL8eR4E/DjeyOgyO/w3TCpxX1jb28Px5YkGxooSEZ8PJ6yhMPF4KpfAZPRTFw9uP82FmaX0O+M7G/huIyvvvoajVoda6ur5ueOZXPmz5E9a4GymKJcj0yoREOWBOH+RJtfZ2PPZNw+59wxGZJIwpJETMiSyc5xWbm2jof37iMYiZpdKJbP0aozgG3j5OgVavWS7UGsOKAfStAkHAihWm4YEzuZymJleR3zS0sO+B84zUqyFrnuyCIj85lJz1QiapV1JG0QXCXgQikU+sKjIMkPrBbgHHfNNQPDGN579yM8eOuhS2J02igWSgb0kgVM4JvN8LgnMeFycnxo65dNU7vtFnqtutnyzc1NY9KS+cw9sVR0ADjRSe4n62sbWFict0ovnovvk8znZrNk63TYI2HFMccmPCke6vvT/8hl88hkcognUugNBraPNNsdk9Ehq5hJBkqUcB7Qz2VgWD4vWQKuWS8b+E5ZHto1gtGsSCAWyXXOJpAcKzG22fR4YZFSUWGTcqFkEUHSifykzUez3RMTVt1k8jMEMgNArdaxZED7ooe+VWbWrDKh3izhYP8VTo73UDkvYDTsWUzIuI/J1vzEDCJh1z+I8j+uWeAIO69f2/1Tu52JLQLL/B0lijg3uabPCiWMSC5JJK1ahiA0E+c8V7Vcws4ubd+FHc89lQz6bG7SQP0q5VRGQyytLOD2/U0sr137/9l6rxjZsiw7bEVkRmS49JmR3ufz/tUrX9XdVd09PT09bI4jRVIzgCTIARL0IwmU+dCPIFAG0I9+hIFICOAHNR8iOeSQoxFnpkcz1abcq6rn8pn0mZEuvPchrH3uyrz9MAlU5csw9557zD57r73O2hiZBM6ywJNXL5CvZJAtHyNfPEK5foYuKhhMBNEf6pmtqfBUBH1ndBDqd4Qb+aEOsLvwyw2E9aT0CDhdgEsOdPSDh/JRBVQJkBOxhAAokxxkzvIEE3+bbESrbX4VAXs7rt1s2W8m+blnUHOeyUu+Tx+Br9tJ5T63V+k+8nvl6wpUFajrj1UMrIInFedJ+ckHV1wpwFqAjcBg+eT0NQUw+eMQ3Yd96ielSN5DcRSfi+0QSKa4UjG29j4BMALsGMeKIGJ1JzxZTn+sw+Qb56muyWuJsMTr8XUmpXVv2hiBLIzV+G/FtYoLBBqabxpwfq6+o/jHD1bq32or76m55gd7/YkCtlN69hxXPhv3I9ocHctnm/kslODg5/2AJb+jdvr7UeOjWElxOJ9Rspi8l7AAPg/nj67Fz/M1f7JGpB3FusJQBHCrDxUPKx7XPOX84o/mgOYx+5afEUit+Sgs4RzYJwDokRDZPksQ8ri/lxjR3OTrwob0XXv+gGOQ+vvGQE9fgVA9s/9z/K57NgKylB4IGNucyQC1UbG3IyI5vIj/VhwusFg2RPdRX7G9tsY9fIvzXICsxtzSSF7CwOIOj5Dnx6/868+PYfBa5rMMkxjgTsrwhAr3FfqKTAwztqKN4b4dCvfZb0sGN7h/181+0Gfl5swkJHEAf4JB2AX9CCVW3Pg4GV3uFa+fOvfPDfaX7K3mnbPPTplA/anvaC0qoSKsQ2tNeIDmgPAC2Sk/hsLXRI71YxOaw7L7Fvd7OIeehX9rHfmTAn4shN9TYoX3kq0QXsf+4b/9Uk9K/olZLmBbewCvLyKv5rTND9YJYZ23Vhe1esX8B46n7JrfLqodWnPCcQxo5ql5rximv+9s7/TY2Bobvk9fzbTQmy3z72ORqL3mHQRC4B/9L/9tjw8q1iy/pH9bdoQf9jShlVXyb0Z2nMujfcuAC7Dmw5Hx6TcCapwALwaO2qz8hlTvq23SmGY2kD/KrrGqtb+DLjbDC0FuGVwDMzwDwOeyDFify/bJaCuzoYyJNmB9T0C6FgEDJE1eOTD8zWvSqMt4+6+rSWeD6Yn0K3tHI0ajwO/KiBsgR7DPAzq1GMzYMyPl3Y9tqnuFENU+GT+2SexkGXb+ZsZLiQP+LRaYFp6em22S4yhngM/I5/eD3lo8/qyxDD8ntmPtOYa6M9AOuJR0h0BqFWdUVlnJBy4abdY2RwLuKIIWhZtzLsCxBRCJWhDI6/B1d4zRFbuxxAKLpnCj845wkZliABoXileUzjJAntbguZNhBRt52t5pjsrBo+Mqp4XPTUYa72dH6kulc7kRrQO2z2WdLgy0HZ3yNn8GKzKeHBv1B8ERl+BxGj66nuagNh0ZPzkPvAavzeu4zJVjBOhz2qA4r8zBgXOyNX9ttyW21WTiheCjNIAci0T31/V0nMyBtBfO1/nnfFXAtY78CQp+R3Ixyn5r/B0zAzXAAAAgAElEQVR07WQ45BDIKOo51HfcYLXByzAbOOxVPndHax3jw28LHDmfxzedNpWup40tGHDOHwFoHpF3JxzcjzHyWWwC3Gi4SYcMgB4eSpK7YMdXyaidn1/GzMQ0rLRXCyin26gUagi0ezg+PLaj8OnTDGLRAdy8dhW3b93Ewe4e/vhf/xE+//knqFaoYxx1OpFki/RTo4/MRwc80UYzsCPowkQP2ZkEEBJDQ1YIKpvLWQEoBr+U4OEacwVFHSukXC0bUEBELTHMoklJG3sWNqqk3fF9gsuUm8mViy4JGXU67wQfqfcc6Q8Zs4/XS05PWiDKeXWWOjUWObOyBAhYBHCgv8/Y2BxL2kNKEXCdraytYWZuCbU6g+Su2cn1K+uYmZ1FLxzCfuoQJRbM6wWM/VvK5DAQ6EOrXEeoG8Sltcu4tH4NnTZXKceSmfi8MfiOjg6RPj1GuZRHrUxg0FUQdzag34pMZfN5XL95Fz/4lR9a33UCQaTS1M3eR2p7G81iBf2BAIYSCcSHE6jzNEkijEu3ruLmG/eQGGHQAEQHnMZzs9LDz3/ymQHQgwkX0BCM4Jymxu7mzjbShQwSI1EMj8eRnEtifnkR9XYH6UwJO5s7yB4fY2gwjr/zd/427ty9beNnJy2qTJiySFcTzzc28dkvvsD21q47qdBxDN4+JknHJjA8MoLJqSHcvnMNd+6u2jHrzHHJCle+fLyLw70znKVyiEWHcfnSdQOYmAw8OkwhfXJsYGy1WUJooA8hsucadZwdnSLQCmI4MoKxkQlcu3oDM/PT2D/ex8bWBvZPD1BsFzE6P4nv//hbuP/WJUQHzQyikAdaNaCUb+Knf/Uzk/+I9sVwafUyLq1e99i3h6YRvXv4Akdne3jzrXt47713sLg0Z8yufKaMJ189w7OHrzA9Noux4RmsLC6brTs+YVG4tGkDb754bvrJXKuJkUEDdlnK1iVR4+aYW7KxP2QM26HhQQOVX758bmBWtVwymZdbN+5gZWENg/FBdJrO1rNQWb6Qw+7BLlqdugFMU7MztgeRsbi1uWNg+v17b+DBgwe2rrjvHab2cXp8YszKnc1Xlpwh65N2kDIO1Iyl3muDOoF2ciOG2ZkFk0xh4MB1dZo9xuHhnrGJyfbjcxOIW1m+jLHRaeSyRe9IvJNcoXQDWbcEqEZHqSOdN3Z4NpMzJvPC/DoW5tatuBqDEt4jdbiNzOk+SkV+ZtiY3GTnkwVdrXfQqLexvHIJ6+tXMTI6YcfozS42gRylfho11CpZZLJHyOZPjE3c399GPBFBp1uzwn0EAZkASMRH8fZb7+Ha1TsYGhw3EJzMzE8++WM8/OpTY8Ry7BfmZky/mqxojjGlL4rNEjmGGE+MGxPTwIC2AyYqlTq5SKgWG8ZEvnf3AZLJaQP7CYDWm1WUamSquqRDrehY8LFQ1PZHMonLlaKNN8eVa4MANPcE9jfXmbRTyYjmHCCYwMKoBHIJTvN7yfFJY7nzRBptK2UneJ9CuYRrV6/jrbfeMfZzrcQCel2U8jXsvNqjFXPaw0PDdr8q9b+z2XPpD/6DyTSekInGo2a/GXMfn5zgLK0+70dyet5A0FB/xCQVCKYq+GNihhIqjozgMawLJZRLORQLJygVWVDR6eeTAU2gkRr9aAeQy1YR7I9gbt5pgDOxbwSSJtlbNQN0S9W82YyBCIsit03eg0lP9RsLHLu9gEChO11j4GuhCrRDePedD3Dr7h3TviZozrVFDe9CsWRMH5PAM2mELtrNKpotzrsyWs2qaSEvLy7i7XffRXJy2kBt8w07Tn5gd//A5uDS8oqNHVnkJF2wuCxB0pHhqBFUx4ZHLanCvUDEEfmP3EupYxwaiKDeoLRJG11qIA+wqGDRiAiTY0lLThCEtUKEec6RF9h4+g2yuRPbYxn7MNHM/VTFnploMkZ2OmfPSpb23bv3LFF8eHjkCt72WGg34c1H95u+Ak8o0WehZEezBaTPWNQ06yX0Gzg+O0C9mTcAem/3Fc4yKSvxzaQ7AVUx9x2oGDN/wYoLMXFzcmqnRshI5/OQwEFJGrLD2S/0A45Pz1BpNI1kwaToYHzEEmlMpBAA3z/YQbWcRd+A0xyeIAA9kkQiMWYJSvruV2+vY/XKGubn1zA+NYBGBzhMV5Cv5HGcPUCudIhqM4NGK2cgdKddtpMVlHBBl8SCFsLGPr84yux8aZdM4MlK/uYzObDNEUIUByiOUQysWERMNZ4EEjgiH5zX578tCeNJtimw9/uxAg/5W3Gc3083okyUGpsXEhqKm+Wr0rb7gRLzeb040nxwj5gh0EsgmWI8ASYCw/yxg9lykoV8MiSvxyH8vsBX9p/iZ8UT9Hf8PruexWILD4Dk9QW4qJ0qNKfT1LyeP9aRn677CZDTddlOtmd6esbZ2QLlvJiUcKCzI40pRnWnHHWKm+0hfqC+UDyimEvPq3joPCB4rUiYzStPlkTxBPuZa9zppAesUDTbZgk4LxGt2NxiXCOzXcgDah6xDZxbikv991E72S6BaUam8gpNql3CKfyxpAB+9bfiSf+a4PcEiAuQNvvtkfz0rJqXbJvNZV/9Mdp3zcHXATz/dYL9bi0qztQ6Fm4hEE8A9Hn87gHCLIgqwE3xp/Wrp42j7+s59H2HKTUtEUSgVutewKfWmWEyjEm8YoQWsXp4hfAurW3DC7yCoFo3YsPyM37lANkQAr7qPyWHNB8VY/v7WbZI4KIDCC/qlXFv4753nuDwFbBT/C7bojjdj6+dz7+Os3HCMmhpNCZ+AJqkEQdEX7DN9ewOn3PJKf5+/Tn0tz7v/y0cUPZIdkx/a20LE9Drmluaz7IbGk//mtX48T3/9fzfkb3SfX7J9vqK1frt5utrVWOlZI3hMp4ONk83qc95D609v82VfdV+oiSG1r7Wl3/d+m2Wns+/R+ia3A/dj4f9vCYJ4uSJYHFts1U1jGFwiKfDvMTnP/yf/5seb8CNSkZFE5gNFQAthNy/0M34eBRuNoHXYCOVUXRAqdvI1Yla5MqMEID2G2r/AuHrvC/vqcyfq57oWAk2QQMuSyBwU0cb+D21QwtcLEcDw5gNMEkAx3gU1VwOgAyGnAaBjNrgLwA2Z1xk7LUZC4AWhV4brgb5fFJ4C0/9QviKz8j/eF2B0HS+tanys+cGNugWpoyafyHI6Ats5fNLHkNZNwLANDrc4MRWpoMoQ8j3/Bsf26S+J2jM4xpWDMqT1tCGz/7xA5sy4H4Hx13LOSB8Xh19cgbbAbzKyLLf2S6xIlVkgwA07yXjq+srE0Ygld/jD+cQ28H7uGCqDRYxsDHpOoPJ4MU9iwOfQl5WkcCiZdkDjo2seSLNR81xZvQ0b2lYWYhIbWZQy+P6Gnvel1q8CY9tbYacgKEZNJfdk5NKZ9s2/64zMnpebtQyeDKyF8bBtdWtQ+dYcXy0YRsTjGzqmNsEbL54WmkyYJq30vohA9rmX8drA5wxFOCvDVZrmvcVgM22qN0ycDrK6P+e5q2MtopYqJ2au2bZGCxY0SCXBOB+qe/JWdBGbAY06Jx1fabVdPqISlJwjLXhuTF2WX9VO9azyNEx0NCA/H6EQ3TivExm4EI7npXv2zyKHIxgeGQW8egYAkFqQI9hYWkVl1avIDk2jBiDZGNBU4Yji1q5gcyp0/LlcWsGfmMjLPg0jc8//RQ/+bM/NQCC2UWyaPgM1P/lWhodG3enPxquKniThRD7+pEcncTx0ZHJBly+fNW0jakr1+sPGKjI/YNsufhIwq7FecEgmWxcgmJkNVJqYHZqGsFuD7svN92Rqk4DCAeRJyOrXjGW8tDIGCbHJtFHlnSzi+2Xr4yBvTA7h6HBQfQHA1aciBlZjnG+RCZ6yI4Qs89pe1yRMDrKA5hKEhybwPHRqdnFyzeumfbjzOoCRqbGUGvX0BdjQB23Ynqp3UPsv9xGs9TE1GASl1euYGZiykCGfK6IFy830GrWjG1NGYbIQAiBngNAyNxiu1gUiUw2MgOKlarp4P7NH/82BgeHjG13nHbjc3Z0jPxZhoNvAX50MIoAT7gMBHDrjXu4/eA24kMm88rTzshngfRpDtvPdrHx+Aki/SwW1zOmE4+tlmp17Bzso9KtYm5tDrffvIXVKysYmxhFo9lFpdzE0f4JfvaTv0Ihk8Nbbz8w6QQ+B0FP7sUEF8g0YBLY6INwiT7aEgY1BEN6wSiiiTiWFqbx4bfewbU7wwbOVdJAvdJFMV3FN188w+5OCuj0m4TD7MK8JRwIohEkJYhG+Yj1Syu4ennVgntKxmRP86gWqgYWUn+XQSMLD3715CGO0ikMTQ/j3of38Du/+zcwOd/nWNsDbv4zr3Z21LI59+TRI9MIn5uexcLsKpq1hhXOKxQz+OLrT7Gytojf/b2/i6n1MNAAOiRudoC9zTS++vkjewaeNru8dhUTY6MGJBqLuZjFxssNHJ2k7Ijc6PiYO2lkR0GZFAya/jpPB9BOc95OTyVtvnDuEGB++XzDTgLcuH7bCgsy0WOAF4IGbHNtbW9vmn2cX5jF8tqqJXKYwNvY2KBwF+7du4c7d+6Y3SEbnWNDdj8B7t2tTQO4F+ZmLbFEdq/J7PcFEexjkb8uhgZHrcgZizzK4WfRuxcvn+D0jIzPrI2xJXkjgwbmUufX5JuCDlCjRAcBSJ5a4FiSQcwicwQjCS7NzaxiYX7VtJvdqamiMZArReqYV+17lBnogckk6h73kMuVcPXaTVy5fMOKIFI/m6f9KXth7JAQrEjYYWrHNMTLlRxC/cDQcNROJ/BEEsHU/f0DTIzP4uOPvo/V5WtWRDMUHEC5UsDzjc/xz//FH9icYx/Nzkyh02mg0+sYk5YMvf3DPQPFuX8Q4KP9b9WbXuKXQETEtJXJvGeCamp65twelWsFRGNhNMgqr5TQbXRsbXXq7qQUdXftRIgV4Q4ZW9mvkcnPsJ/5GpmnBKgJaLIQq04z0U8iA5THI3kyjj4an9uO2DbrWF5Zxc2bt7G3nTLmMwHoRHQEw/FRSzpw7xsbdUy+QjZj4CyrjzOJl0hwTtVN17iDtiXOmMDgGFbrFWPbc75y7hJQDIdiJt1k+xznv8doJkOYe0GhUDKws1yuWL2BUuEU+fyJaT7TXpLRyfZTq5cFJ9NnJWOYU/+bAHQsQWmnljtZFeiarA2lXAg4k4TabddRKOZRrxKcDlixW/k1BLv4rNynOJeYXCvka1heWsXa5Uu2pmrVOsrVmml4Z7M5Y2pZ0nNizKQhzMYHyNI/RqF4hl6niUvrq7h547b5EmQlEwAaGSOTtw9bO9sGAo1PJM2uE5gkUMVCuyxoNjOdxPzsHOamZ2weMVlCGSeOH22MFUeMhpGcmUY/Cy82CTo6f5P9NBhLWJFHnrYx6aBW1+ZZLnNmxREPD3ZwSiY/+xbuNCrXKa9lBJCmqz9D8JnSSASf5+cWbc2yaCxtDGsu0Obzu3wGJkJ4b5JaaC8SQ8Pm35AFvX94aPsak1aU32g0izhN72Nr85kVSSUATc4AARqraTA26fxkFpwlm9hq4PTb/kkta9pvgnkE/xl8Dg0Omx2i35fLF03+iWz7kZEJTIyOW40AFn1kYeRUah97u5um8c44dCI5jaFhFjceM3vFds6vzGPtyjqWli9hYnYc1NopVIBSgyeiDpAuptDq5FGqn6BYPrGEV7tdgR03C7BdDOAvWJ08cibATXGdC/BdLOqS5Sqo7U63CmwWs5XzVa/R1phvTK0Y78cPEgjEEUnHD0rzNcV2ikcFGih+JvjFzynu4evaAxT3imwiAOGXQEHSErwj5npe+bhsLu+n37RT/IzZPzsd2G8SUH5wRc/o98H1DH4w+Dxe6FzEDgK9FIv4cQmuYT+YozhGJ3z1DH7wim20uek9g2J5xWfsJyaZaWdNn9xiXXcaWjZH8T6fSwQYEYv4GRGC/LiBQCzFHYo39Pd5rO+dFBQz1Pz3IXeKgONJyQ2eZhEQrLjcDy5TA9o/1/xxF/tM80q/LV7ynQTVfOL3/BIP7E9hGoptBRILH9J3/X2l+asYVGOpeeEH9vyAIueWMBi7RsvhO7yOn9GttaW1RgCanxM7WICx4kkxtP3Pr3jV1nHbrWXNjfPY0Osngf36jGJTt4Z6vwRAC/RUjCssi+NgmJOn2ytAT2Q8XVOYFT+n+aS1oxjej6PxPSYjNfc5hvweX+ePQFt/zCp8SHONexPf5z6l9c/2aq77kxV6PmFfvIfFfh7ALga2fccrXi6sxCkBONkRN39Vb86R33QtMYk1T/lMwu0EwKt/hVddYC+/XKNJNkjt1Xj4MTKtLf/8FCBuOIfHbJbNFO6mRJbmoR+b03grqSO79XoiRRjL66/77YVhnB7rWNIW0oXm53iKRu0VLiIsUHbOv87UB3pPfa/9w28j+Rk+rx/T5GuyC0rIOpvj9X3vQmfa1qrhrC2La9uduhHgyLiPRVxxycDv/4O/bwxoPpwcYhp3A+NYIKTnjqqY8+69ruMNNkn7LgBgyWTw9YujAhcNlnHURHQdd5E98m+MBg56WUcZev7t3ywFQAtkE6DMz/M1P5OU7VE2idchy88CkdbFYtOk4ve1kfk3DW3kfiPqZBQcUKzJyufkvaTdrA1NC1wGwjYqz9DxmrwnNZvYf/xPk8F+93mOjLd5qC8IKik7rGto05RB8m+UYhqzrRzzaNQxUpyUhgPj2HYZIG0oajNf12umMeVp68opYZ8ri63raDPQxus3GCyupcwOr60Ni46dPi/Am+/LoeC8NKes4zZUGUfrQ19VVjIYlEXT4uHfkjmhBqoDq52EB/uS7CMyfczRsAIAHAvHpFHC5cIw/7IGsXErPfkN3ocAtDLn7CNqgsro8bkpISA9Uf7m+DtGudtEtBFxfBi0CYSWYaa+pN/B1BpTG2QgBcj7HV1t5ko2uA6/AL55DY079R/5zFUv8UMQxB21ccc6ZORk9P2ODp9Ba97vmNp681gG/vZqvcjRF0tEjsh5UoYbrqcvpw2Ef/odImULz50uL2EhW2MA7jno7/4tp8XZIG9ueVlHbS4y3GQmmZPQc4k0gghmP0yOJ+DNqZYB0KH+GAaHphEJD6OvP25MxPVLV3Fl/TrGB/vR16WmMZA7LeFo78hAM4LLxoAoOGYxGdtkCD95/BjfPPzSimoxqOSRZP6w8NTk5ASS09OOjRQI2rHprRdbKORyJutB7VMe+VycXzB5ioNUCtVWHeFEBLHRQQxODGNsagLJ2aQF4wSbdje3sfH4GfJnOcxMJHHz8lXMT8/i+eOnFnSny3nkWdAt0MZIcgxvvvcO1i9dwcTYJOqVOorpHF493cD+q11QkHNydMyOsjOBxQCfx56p+0nQIe6xtfKlMlUKjbnN/1syoE0NYVbTBdavX0Z0ZgTh0Sjm1+awen0Zc6uzGBztQ7nURfoog4effI6Dl4cIt0OIIoqp8aQFy9ubW/jpT//Kbe4Ef2kTEjwZ0UClXDR7QmCVBb6Gh0aMwcWxnUnO4Td/829hZHAERycnBj5TpqBSLCOTTVtRHa4VssH7BsIYGhvCzbt3cOPubUQS1Pdj8obMKjIZ69jc2Mazr79Cs1Ylfm9MW7K7q60WMpU82gPAvffv44Pvv4/k3AhrWqJS6aHbDKBWaGD/5QGefv0YqYMDY8IxoGZ7+EMgn8H9zNws7t69ayAIwRtqqZ5lM3bUP31awcnZGSbGh/CtD9/D0nLMGPPdOlDIdYBmHx49fG7gV6lYw8zcvIHJfIa9g31svnxl8399dRG3b13HyvI46uU2MmdnOD3KoJAnkHlqgAiTfflSDl8+/BQn2RQW1xbw0W98hL/9ez9CZIKUJKBRBDxFKhwf1XB6cojDg32UsnkMxQeRiAzZfCpR+7RQxKeff4bf+Z3fwm/99rfQqNMh7qBcKKKYLeNw5xCH2yfYfXWA48NTk3eZohZrLGLawPliDvunKeRKeYxOjOPy1SsG0NHulMs1ZHmem0XIJiYxm5zG7PQ0khOTrkDf9isrgkiw6cmTJ7YGVy+tmz65Oam9IPKZPHa2trG3s2/7xsr6mjEUKyzc1mjg5avnQKuHO7du4/rNG8Ze59F8FgZhcZyjg0Psbm/ZnrS6vGT3YOG9cpUnaVoI9PUj2BfF+MQUrl+7acf8jQU9EDItbgJYL189xd7elgGoTJayqNwgi3AGB0x2anQ4YeBsMBhCPMbvx6xKNYtbUsKCNoesajKn11avWiKI+xPZ0ZuvNpA+PkAiPuDA9/gQ6g36ixEqkBqjcmFxFVevEoAeN4COhSKZFCFbtK+fdR/KSB3t4vjkEJVKAei1EIsPIDzAtcJEQ95OAxCgevutD3Bp7aaB6L1OwHTLq5Uj/NEf/VMUc1nbaycnRs8L1vWH+22e0z5Rq5T+Sqfp5Lqs0GmrYRruBBpZjJkszLFRzg9XeIbJiHqramuZn6VcHBMMdKZZ2NPYhd2WyWFxjOj7sPirFYGs1u039bcJRErbj2PIz3KNcjwisTimp2asoCBtPcFqk4tr1uxUFmWNBhNDdvIgny+hkK2iUeZR/Bju3LiH6el5dDs9xGNRK6ZJPWNKFkQjTLA3DSTmfGVio9VtGWObLGjzYfuCSKUOzfaOjowZsMkkBn8qFQdCcy9cv3IZH374IUZGeBwUOD1hsdKMnRjZ2nyKdObEyTDRllqRzBh4MpFs6rPTgjG3Z+cWTY85HHHsVxqZUDiI/dQWXm69MNA1EiUD2p3ApB11gEfU7JTzKZ3eYDjipGZod1jgkEmShcVFjE06yaeDw0PkCmUr0MQEEpnNyyuLluin3xhA24rm7u28wNnZIYaH4yYnYYF6L2C68YuLyxgw+aUz7O3vO5DPq8lBP5B7FufT3dv3sLK0bFrLbCPbxz2BDOkXLzYs2dAf6bdTOuwfJu65j7B422BsGFev3DBWMEFo/lDSiEftWXyVa4ws81qtbOwhJkYZuJvvGnZEAraLSRYWiXzvvfdxaf2KXZ92P5vNW/sJYrEmAttHlvX0dNLGlc/BOc7EFk8oRCNR7Ke4px2ixUKMtQIq1SxKlayNMwuWsmhfl9rE6CERS2BhfskdUzYySdUjX/ShUa8b2YLJUJJEWFeh36sHwfazdgS18V3yq4PJyRnMJOcRG2CxYyfJxaK2OzuvbC2w7yaT0xgcHkc0NohuN4gM9bOj/bh8/QausLbD8gpC0ThqTHCggXIjj5PcPhqdPArlA2Rzh2g06GNQI7+BVps1YBhnOKarARNdB3r5QQoXkzgiAuXBBPK4uNNpDPuZi/LvBSyYf+nVpOF1Of/1GUtieScMFejL75VPq99sh0g9infofyrmUUzoTlQ6cEjvyY9X7KoYVzVv+GyqDcTPukTCL5+MFCCj2N7WhI9oId/+lwBu79Sg+SMe01H9Z/GHSVa6U4O0jYpfODddfH6hnXseI/sIV2qrgC3FmgIZRSbxx8L+GJdxHu9l89DAHtce/iesQUCrwE17vc+RXkTs4XfVx4p/FfP4+1x9pP7ne+x3zgMmhhif85q0L1y3vMZF/SZn/1RAzmLAkMNf1De6rvpYc0pjorhMrzNG0HMIXFOcxfmj4//8nua54lLe1z9X2R5di//2A9Rql7+t6i/1tQBMm7Mdd+pWwK2urTbwM5yHfSEHlOuU7OskJ0lYaF7514OBym13D2EtAvOZaOIP2yvcRgkd9p17tqCdoHk9plVfO6DVsdDNn/DJY/DZ/cC02q34XHE/gWGuQ1trXqysseZnWFCaP/6+94OmAiW1xgRgc++y9RZ00rqmye+THRFWpnHTutK8kU0ScZXto/8j8JxEOfWdsxcXALTBDF3pGztb4wfL1Q7NFd6T/cUxFiDrn+96Nn/bNCaaP8KVROrTZ5XY0vzwz0/NPwG6mgf8LF/j31o/sud6fv3NZ/FjG/qeMBHNfWEeena1x/WVs49GdKPcrldU0l4z3W2XeBDG409k/HXYqcbSDz7bWtBJMw+/4nWNKOJLnKgd/KyzhyLzeaeCum6chd8SZzXp2U4X3V7TJHQJQLOeCj8X+D/+wd/vacMVkElDIPCJOoG8GG/GzubDKXPDxtA4alHz+1zw/L7ATAJUWrj+TtUgugz0RYEvva6H8C9mv4FXRzDQcxPYAT9+A8iB4n9si9jZzNKzPRcg74WuiTINMqya7JpEApp1H143HndVzcX0FBDH/tLm5wf9ZBBkNMKeYdGCJgjK+2uztkHyHE1/v/PzdqQpFv0lWQdVFeZ75hB7VVz1LAJwBdJSA44/cj60aWoSK+st+RUrbONlS13RHRd4SDrDvwEYgOuByupT/1xw13HZQT+Iqomt8eC1+b4WnzJiNke8DByfQfPWD2jzOXlPSXHo/nKueKRTc4wsERbOYbBKNg2vTy1vy8x6ACRBMNs4Wu65GZA74+EWsDYyjaHpJnm63mxjsVg4N6Rs50CfE+23CupWbIXF0ZxmuYBXgtLSOXMsAac3zHbRiZdDIkMpw8l5qs1LSYNzIPZ8E/U2UE9Kh22Ug8yx5L/5TAaqUQe+VjsHk3lt9oc2Rhk2vzHls8sY+Q2fNgB/0kYOtt+g6uSD35mRs2cbgsdQ1lzhPZydcOPqb4tsi99BPt8wfVrZWnPuu86umMSEx3iQY2J9ST1EbkbG7HMgsN/ZI7OSRc8cAB1HPJHEQHgI4fAQppLzuH/nLSwvLCFCh7YO5E4qOEmdIHOcwWB00JhkDGIZ1JK5Sd33TovATA5brzbNUaXOZYzHfIfiGJ+cRHJ6CsnkpCuoRrZRF9h8/hKPH36No70UGtWaFVcgG3okNoTDo2NkynkEEv1Irsxhbn0BE3NTmFqYMaeYuuqZoxM8+/Ixnn7xDeq5Mq6srOPezdvY397H/uEBTssZvEztYGR2Eu989D7efP9dLK2sWIKo3WgjmzrDwattPP7Fl9h5+RJTw2NYXdaOMVoAACAASURBVFlxx+RPjwxYa1BWY3QEiyurWFtfN4YbgTYWjKKkRGrv0CQ7GpWqAeujM0kMrc4gNBbBrQfX8c5Hb2F8mcV+uDM7klPhtI1Hnz7C4fMUHv3iG0QCYSzPL5jGLtlhBARiiagFUqwCSXtG2RzudXT+CHISUImFqFvFJEE/vv/x9wxY3987PN9bqJtKoIdMdJ4RoH4jCydyjrLI0vLqKgaHXZErMv+oa801nuZR5c1NZM9O0WnUMEJN/F4P5VYLxU4DweEwvv1rH+Hd77+N6BAwEAF4erhWAlploHbWwMajDXz+2S+MjUU7QoYuj4JbAjAaw9rlNbz7/nuYW5pHOEINShjzjPI5+7sZvHqxjV6nhrv3bmF5cdoOU7VKLWTTBbRrXRwdUDuVGthlk5Agg5JFf1gcspgrm379jSvrWFmYQ6BH+Y+KzTvO+4PDE+wdpmxdkHFZLhbwzaMvcZzaR3JxHN/5tQ/xb/17v4P4UAh9IwHkT3s4TZdwdJI3hhxBEAKiCRbHGxnHQDBi8jHURH/1YhN72/v46Nsf4+133kCbex1aVsBq99UOzk4ySB/lkE6lcXJEvewmopEwxsdGEI9HUGpWUA/2EIj04e2338aH3/7A9Fpp8/js+7vUOD4y1uzE8CiGyR6NJ8BTE6dHqfMTKk82nqFUr2BuaQZjyUljoPLEQZUnGFJptKptjI2MYX193RI6jXYTLMD58sUGKvkibly/jhs3b55r69FHIRC1+eKlJUpqlQqWF5dMooMJQBY0LBZKaLECeTBsrPT79x9YMGLBbx8lkshAPDVw9/nzJ0gdHdhcZDHGsVEWu+Se3UTE9pKgAcQEeR27pGfatMfHhxaYcL+5fOkmrl69boxU6mG/fPkMG8/ITE9jKjlhADSPc5fKDKajpnufyWTtujw1MJGcsuJ+lH3hvD89Sds9ms0iMtmUyVg0m9QfrJsvRxCVINdx6hi1KiVEorh/9x28+eA9Y3Bns0Vjd5+evMTz549MNocJGCYZyOoh+Do4nDBwjUx93u/99z/ElfUr9owsyPr48SMcHe869g+AaH/cTg0wAWSSRhOjVhOCLFMWZ6RGcbh/wMAkJpCMqd6omyQE9wJq7BKotQTPWcYAyO3tXQNXuTcoqW/HXNs1JEen8eab71u/WrHUTgfffPWVJcZ4TyZZKP00EKN29x3MJGcR6IaRPyvixbMtLC9dxt07b5p+c7fdxOlJCo2aA3JDTKoFu8jmzpDN8cRIDWSLGXPQO/7Iky5nPElQKBhQTgmWiXEC8Amnk27aywWXXKH98gpMEwjm/kOAhAzdcrmAmLH3EkZIIaBPJq8Vq6ySIdBnBQhXVlYRGnASMWTfEoDeePkVnr94Yu2j/BK1Aenv2SmCPqdXTxmcubklzM7MO1/V83nYbtrcTD5noPHSyrLJwzx/9QqnZzmzsTev38TNmzeNfd5qNmy/qVVKBpaygOCzja9MroXzmn1Duz81M217qmTOKFfC8dMpPxbeMVZ1chp3bz3AjWs3bU5YsfNSySVU02krJsoECOfj5NSk84O63XMiTzw+hPmZFcxOUSvc1bYp5QvGHC7aKY0schnKb9D/6Bqgm85SW96RRAgeM5HEv3/0o7+B+/ffsIQ03RLuEel0BsVK2U5h0H8gWYQyGNR453ylPbYiRaEBLCwuY3Z23mQxyM6nDjRlcFjAr1BM4+WLJwZAt6jZ3WONFgeocM7Lh+I8ZxKFIQWJHzyNY4WpWPcEHUsk097QL2E/C1Ro1JqmM8/kLjXIB+NcZyEUipxj+zhNn6DFto+PWzHlWIJs/wROMmlUGjVMzsxgaeUSVqzg5DSCTGSQeRWso9EtoVBN4SyzjXzx0GQ4+kJNtJvULC+4JFTPMev9fqwADAG9lDoQOODAA8YbIau7YfFZ0DGJFRvKD9TfruCfAy0UZwvkVWwl/9cf5Mt/1WcFbsq3ZXzB6wkUFujtByL9AJmAKsUqtB2K9SV5w2srjhdAwuu9HrtZ3OadSmCb2X4/gCaQRXG/H1gSsKIaUrwn7YyAFK4lviYGqgAnxc+8phjTar/iJYFnnF/6N+8nnMIP8pDo42IjJ2WoOFVrTHGKwBrJLSiOUhytufM6SPt6DPJ6jCRiHGNp2ldel6cNmTjiv4VhKA4XSCR8hExC9a/iLD9oqHhUn9HzaJy4DjnuAvzVX36cwvkELg7S9wSK+YF3zX9LuHhjx+sJ4BW24AdQNXYaT31eJ3sV953PFy9u5Vw0e9zvija6WN0lggQ2+sdfa0Bt0fz3A4U21z1pJJGQtF7O7UP7osaTrfuQizE1zupf3UcxofqN7RZQKBBP68Yf4wpP4rgIq9B6ErZg8T4ZKR4ArbhZWIrGSHNffwubMgJZwIHvvI9/brItfsBVGN3r/aF+Vxv13PQFNc6cX64GmsMK3Fpya5u+nrAutlss39dtifpf1xDWoQSQfwz8OAPXl/pVtoVj4geVNXaaI/w+P6u17cdQeD9dj+0VyVXrQPZXOKDWhO4nfELr2A+o2wD47Kiupf1C60qYis21kMNXZH/UD2wz/1O7/GtP88W/X6l/1QbZC/4tvE1tln1xzyQCprOvTDxoz7Ox7nenhChFhQAlg7p2mokAtLXjH/6P/1VPRQf1YJok7Fw68nSYBS4zwOXnOBAynlrMHBBtohcbl2uQOkKGW4uCmzgf5HziepkzTXRtegKBtXj4HQMm6w6h10TmdQWgcQAk62DsQQLUPZdJ0XVULViTUBOfn9WA+7MAMnZ8z2UuHdArp0H9wufhtcQIfh2AVT9EvCIGmuwEoPVdUfjZNoGB/owNn4+MNhk5XpNHF2V4zRh7/cRr6giPPUPbaVpRG5GTmP1DoEuTjPeUdATvze9rDnBs7Ii3HRVxGSy9r01cBsvaGHU6xzJoMgQOfGRhGZcNUZFLPgcLNDoGjGPja5H5F7ItGi+TqA2Mv2XE2C4B0KT+S8KB7eZ3uYGxqI3Y0PxesezkABjoE5xi8SNjhXnJFwKuDHyoacPrqNAM55E/QcD3bF54ACWf0TGp3fwzgLneQJiahp6GG7/jWGyu4i2DPBsjL9tLYNzvpPL4mD1v08ks2IboPZs2IbGvbW54BSa0NvWe9a3H+Oa4iTnBMeOY83nNGPY5B5qFMi82dJkszwD5CoryHV5D/cKxU5ZbDoXmvZwb9YUAc9kUORX+jchsilew6XXw2h1nds+iOSPnwG8gLzZE11Y+n06CuHu6jB6PzWuD9zsZHF/brNvO7mgDkL0iEMljwJ0uCzjEEImOGwAdj49jYXbFCqQtzc0g2CXzuYrDnQP7L9AOYm1tHcODIzZuDCDJpEvE4qadyjbw2ODe1r4BgbRzcwvzmJpJYmoqaRqPdOhHhgIgAamQauLrL77CJ3/2E6T2UhYIkn1PXVQGzWflHDqxANbvXMflBzcwtTSLiZlJDA3RhgCtYg87T17iZ//mr/D8y8cYjQ/h7rXbpnd7lD5GvlHGi6Nt3Hz3Pn7wGz/EzOoSWHuQUgq9WhfHO4dI7x9j69EzbHz9CMFmxzStqTVbpL4d18vAAC5dvYZ7b76Fa9euI9BHECuDw71DHKdOcLCzi/1XO2jUaoiFIwgPxRGaGcPU6hwevH8PDz64goExoFbnftNCq9rCYCiO0kkDO4938Qf/5z9BJnWKN++/gUqxhM2dTZPc6SeAxHGMhDG3MIv1y2sGFBIAevb0uelwN8p1hAP9yKQyGB8Zx0hi2PZAalYS0DEQis5wt2NHg/ke7QqPHRPQNWZjrYahkVHMLy5iNDlhx/fbzRbKxTxy1FJOn2EgTFZrCF3q03ZbaIQ7+MFv/RAf/OoHCMcpQ8RMOFDIEoDuoXJWxcvHL0yTmHNiZWnR7v2Tn/zEBQHRCFZWV3H7jTtYu7qKxDAQSQDlGlCtdFEvBnG0d4yt7ReYGB3F5Usrxr7NnmSs//KZElr1Norluq01zon+KAvedkzCI3daNls4Oz6G0cEEqoUshmJR3Lt3C0PDwM5BHZ8+fIizdNrYFtViAY+/+Qqp/W3ER6J461tv4D/9L/4jJEZjyFfL+OKrZ/jimw1s7hxh+dIKllZncO3qGuZmk5gY7UevCTQqwEmqgBePXmDr2S6i/WGTtyBIcHKawuHePgq5IlpMJhZqaFSbpq3bYxGnEIv8Rk33s9Zroogm4qPD+OEPf4Bf+ZXvg7VIedq9VqkZaP30yQZy6SziAzFXqLOfoA8TiUXbWwqlIk6yZzjKHCE8OID4iJMzKuWKSO0eob/Vj/X5S3jn/tuYnpo1/6Pd6yBbyhlAlT4+wsS4A6cp+yTnOZ/NGQC98ZSFvMqmXTwySumMFhpdV/y3Wm9awbjr127gvfc+sGKjHHMCP8Vy3tNx3jMt1tOzY/vu+NiUY3u2e84uNck+nMb62lXTcCYQR/tymNrG7u62BcNk804l5+x92u9arYS9/U1sb70inR/TLFw4PGbJZOqzc0/k2i0UysZ0XlhYMgkDFmcz+ZCe0/SkFi812POFUwOCWE+e1yaQzMIltN+FXMG0fuv1Fm5ev4/vfPv7GB4ex9lp1ooPPn32KeoNtx8Xybbsc/spSc0E23iiIpsvmg399rc/wvzMnMnpsBmHh/t4tvGNSam0Gm3TuiboyUKy5sfQL6pVLFlDeRsWaOy2XAAVC0dt390/3Lf1z/392rVr+Og7HyOeiKFRb+Lk9Bj/75/8G7x4+RzFahHDcSc/QDvOkzUct3/n3/2PsbgwBuIfjUYXezvb+Prrhzg6PcKfffKn6KGHofgYrl65ibWldYSCcVSKNXz1xWPMJBfx8Uc/RDyeQDGfwekpGXN1SwK1OzWqLprTv7+/g1w+Y0lynoqQb0uAtdpsmDwDGbMElpPJKUQjcfsM7d/W9raNC+c0QVuC08Yqo6wS/RIrQN3FVJKnZYYNZLSAtsrijh0PIO1HcmoOiwvLiHjFw9pdJo8r2Nx5go3nT0wKb3iYGtQuoGLio9noYmRoBMFAGFeu3sT16zcs4c/xy+cyODk7Rjp9ZrabADR1ljmvjo5PjQFNqaUPPvgW7ty+a9rRjVrdxpra19Sc3t7dwMbzhwbSc+9PJimzMXbOdjZJHNoQK+bJqe6CTxEdRobHcevGPdy5fQ/hvjDOzk5Mc5kALtt/csIimA1MTI5hanoaTZ6uoQ8XckXvyIAejI1hZmbeSyKQFVdDsUB2PQuc1pDPnqDT5SlNMparSFE6pFAwP4Pztd5oYmhwDH/v7/0u1tcvWXFRx4BmQrxrhAECuZbAzme8ewfBk3PU4ObJqdGJCVv/LCLKOg2ce0xCdQMttNos5nmAp0+/MqkUJr85/8lwV1ArsIbt4zrski3cczrKQU8m7RwIo2/fHzKyBa/TqLNIaMiSK0xWNWsk3PQhEh4we5XNpQ1450kDJoL7+qm7PoiJiSRO0xmcZLOmpx0fGjMAmv7D5NyMFdvs9XfQCpaQzu3jJP0K5UYawf4Kgv0NtBpOC9oPQPuBWvl4AgTIzFfM6uIt2hkHwvN5VdhZ1xAh4hxg6/oKi3oAiE4KywcWsKFYWDGigEhpivtjIAJ19Fdp3wSsCmAQ6CXwUD6p2mh+cMf5rQ4kcutcIB7vw3Fju/hZgT2K98yv9wHzinn0zP6YTc8kYFLxsBVl9EgbtKGKEeVL04fia/xR/OKIP67GkotBHagv0pvkOQTusO0CkNUmtZEkB9e2tsfed3iEklHCGRSDnhNOPFar2sbr8R4Cq/wgluaNxlNYg+ywSF3qI65vPg+fT9fje/7nO8dq2u6IvGIT4SWaAwKPNQfUToFb/C2ClxEWPPIg5xR/XC0YV6Cd19a6EOYjQFBxj+I6xaJ8Nrb9r4vfBXwKxCQYrhPWtE8iCgrc9I+dMKVGy8W+tif7pEP911ab+VvtE87Bea8+4msEoJV88QPq57iIMwPn/cD193p8qbG363kscX5GcTxf19r0A5Q6RcHntFNQ3ql9rUORtdgf51hOw5MQ9chPmmsWs3o/Gmu9p7lhz9HnAEbNTSUx1C4lJtRexc4adwGdbKM/GaGaS1q39G01N519caxuJvbZVo4hx0J2SCC71ojssOahw4guwHeNrZ7D/32BqcKdzvcib2/y23r1kdY73xMmqL6Rnebz8NrCDQQUa63xWhp/9TmfVQkIrUVe3w/s2/7qS6Ro3WnN8Rn5n/khHpnAb/tl54WZ6PP+fUBzWO/554TmjXBZzQ8RO2VvXN+oJptXB613IW9KW+l8hIDhXNa3xAvDfRYX0ycL/P7/8F/2GMxoQmti8cPO8DjDJ9kNHQfRhNPGJODPbzRcw90Go4yVOpOvcUAZDOpB9YACodh4XlcDrYmihWpM0bIDlgVusdMtuPGAp6hX9dsP3HKSC/CiXpkMkN8R8BslAdZ8TZNHC4sZAB090EIikKp7CIDWJNPgngPuPskIAw+9jZbPI2BUk0X39hs1HgvUs/A71I6U0WB7Y17BPR1pFCjLTASDERYi4WucAwyqtZFxHmhhyfjwNSe7wGPSXpEwbxHrM/7Mj0BobSznFtHTC5cjzaCM31cGzBi9LPzkSW74ry0jJiBSC/fcUPgMofpYxott58TnbwHQ1NCyCsAew5esMBYiLHljyKKO/DznvTlIPadNyzby3vGIA5b5rGwb+95AWhUasCO+LkOq52F7zGlkpd5Oy3RxtEmzLWSdckyUmWaBLI6xjhnx+/w8HXGXJLo4/iVDLIfMHzCxfTKi6hMHijuAn8/AKvYyMC7orNsRfTOmFOhUZdgggxwG4xfZcYH9WrdyFHVfGWtelz9+g6oNk+/xewKgNdf5vjYX/duMZ8DZEWZc/Q4876WkjbMbrlilNhgZXjnYvIbAe8e+0qkM54QTgJadkgNvG1m/A/35EbsGq8rTWe+667lnpCEOIRiIYiAyhsgAC0YlsbxwGTcu38L8VBKtKvDy6Qu82niFnVfbJvFw/84bXsAbsSJpPO7Jo6tkSBpwHgxh4+kLfPrZF8ay4jFfBrvTczPGhB0b4X8xk/IonOZwcniChz//FFsvNlEuFg1UTQ4nbRMrNIpoDPRw6537eOu772FmbR6jE6wc7QjFjTyw+3QfX/zkF/jmZ18g2OhgeX7Z+vUkl0ENdTRDXXz8Gz/A299+D+HhICg9zEC0kq3h8NUuznZSODtI4fDVNk4OUqjXKqYXSSA2HI0hPBDF3Xtv4K333sf8/IIxswhAk8H46vkr01mmLi4LgZnTzqRSchIr16/gxr0ruHRzFUOj/ai3W7ZG00en6NUDiAZiONs7xV/8yV9g99UWHrzxhjG1njx5hEq7hmCoD9GhmIHPb733Nu4/uGeauVxDj79+jC8++xwvHm+gW22hlCmimCsY0DI4QH3ohB1pHxiMYyQ5gfjwkAE61FEluDwYjaFaKGFva9uehc80MTNlTOJAOIhQjJJGdYSDAVTKJRRZ2LFSQR+PEndb6B+O4Ls/+h6+++sfYSDu2N30Ncv5NqrlFtrljjGgd3e2zaYszS8YiPPom8fnLJTlS6u4cuMK1q/NYCAGDMSBcgPIphtAZQC5kwI+/+JTFHJZTCUn7bhUOV8w7e5mjQEoix3FMDY1icm5aSAUQCgWRrlUR+6khFK6iGo2gzADuVoFyckJ3LhxA8PjYyhWK/j80dcGnEQjA6iVijja30FqZ9c0WBPjg/jO9z9EYKCHs0IOjW4Q2WoTZ/ky7rx1Fw/euYXrt9YxPtaPgRCQPQE6NaBT7yF7mMbTnz/C7sttA7CoH7u9s2XJNDLoCIgSYHWVwhnqkn0YRizCtdhDtx8oBzrohIL4/vc+xg9+8APEI31gbTSehEntH+Mv//IT7GzuYWKMDL0pm88MUiifUqlXkS0X0Q52EYgCsdEIJuYnDGTMnWbxiz//OdI7adxZv4W/+au/aUfWOaeqjRqyVTKMU3j66CvkM1mvYLHzRSir1aw3kUtnkM8WjFXKAppk1NM2sawg904mnmgXbt++jTfeePM8UOTenM+nDWTaP3QMXIK6tMPU+CXbkOu2UXe2aWF+BVev3sTS4jJGRyOgXCn1J/f2dwxM293ZtyPv7jgrg5YucvlTZM5OLSGwsrRigJDtzV1KM8UM0GQ7yrWa6UNzf6X9ZCKGz8jkGIvOEVzLZI8NXCNgVa2V7cgex88FKBEDssv5KuZmF3H3zlsGmFcrdZylj7C5+QjBvo6TKspnDbyjbeSpBnePiCtm1+5gdWUNE2NjBopHB2LIZs5wfLZnQDQxpNmpWSfTgYCtJSbG6AdkSjmMDA6bfEHAi+uioait80Pqh/e6dq9Lly6ZFAIL63BfpO/87Nlz/Oxnn+Dk9ATjY+MGclZrFZMWImv9+9/7NQN8WRiWwDSBUSYQMvkM/skf/F/GlI5HRo3lPj+ziMHYOAKdII5TZ5ifW8HtGw+MfZzLU7c+j3qjhFzuCN12FQi0LAmRJuBqtQ4cuUGMSfp+8ZEhsEYBtZ0jAzHMzMw6f7uPBI8aUqkDY6ywX+ifcT8ju7dRb9lrlOqgnzg3M4vhEVfolvegFjPXEHqUDYhgdmbOEhEseGf+Y6WMbPYMx+kdPHv2yNYmNZppT+nTFPMOQKZsFWVjLl+6hmvXbhlQa35/qYyTzAkOUjsIBDuWHKA/6/znpiXHaINv37qPO3fugqoE9WrX5heLiGbTp9jZfY5HTz41rWP6QZTHGR2fPE9Ck2FMuSeScGh4+8IuQWT+BpP9fWFMTsxbcVP2HdcbZWfIXpQv22i37Lqz83Nmo07PToyFbTU0+sIYH5nC3NSCI9GYnwKUi1ljnne6DMorxtAmUYenO7iHUMaN2o+UzwsGIojHEvjOdz7G2uoV5AvUsWXbOGbD1lbaDOo3U1qj1mJRuob1Q5MEkABMW3lhYRlj45PWd4VSyYCJHpqWJEgd7eDlqw1kMicmh8G+Gh0ctX7ivGGb2XazwS1ap67ZMAcQeEfcvT6jBE8XXSQiCQtE6xWnub20sIrx4aQB0JQZMWk3O3Zdsb4k2Ov89LjVliBR4+Gjb7B3cIBqo2MFHqfnFnHtxk0sXlrD0MggggNAuniMbPEA+eIBWsihFyih3S2YtnW70zBZGvpT8hcF1gQ9LWDFnIrfTL+bfl6Q/qEHMHi60QI6bG54jGheT36u/FYDegPuhJ4/qBdIKlBTIBD9ST67ThsL+LeYoeOKur8OPAoA1zX84J3iawPE6k7SwfWxk62Uf+4HcwT4CTRhG40l23MnABV/CWjzAzgCrRSnK56zWKLPJZzO+90nu6ExEelLMZe0giXDo7bxOrw/7ZF/nbKflCTRtYRJ0Baq39kugbB2epB7AQt8ZjJu3/Xpsep7inVs3/akBPzPK2Yp76c4UHGEgEiBUhp3f2ymtnF8hZ0o3jS8oe7kaTTO/nngB8/8SQG1hb+VTFBb2AdOApIJH3eaXUCW4lrhHP55qnYqLtecULs09xXfKf4TTsL7CO+wZ227E8iKGZUEsbjHA/r5GpNTbC8/p9Pdirt0ilixuOI/4QJ6Ds0NrSuRxYQ92b7HKq2+AoK8tyUBOg78Vsys+FJrUixUgYLaO7QGhYnwb+Etwhcsxo86pqgf72BfaVwof8l7+cFPf98rrta61dw8f5Z+h89p7fjjbn1Hds0/rzWHNO5q43kiondBKnVYkpNu5b9dYsWdvKDPZz6xd+JbY657aq0Y/uAV21RfWr97CazXsQE7YeX1qX99/RJ24CN7am748QGtCc17YU1qi/qD35WN988D4Rh8z9++c//Bl+zTXPOD2poPup+ItWor3+fJXd1Tz+a3M6+D7bLL+ozadT5u3oTUmpHN05oR9mF7nIdvCEvRuPj7wK3XoBWntvVFymuwZ/69Aej/23/3n/V4EwZN6mAZdpdZcsw/c/p8WTEJYavjeFO+z8XDC9ORdBINDhzm98Ua8gOKfuayNgc/QKVifDKCMvycXOxMshpkCGUw5fzZJA44TWVNJn7PDxLSKedACuDjd/m3OTse+5SBFO+vjDWvJcCRTB0xfGXk+Zz8T86FsjG8hjYpXoOTjYEsv6eMK70a6eqIvc3xkcHWBqtsGIMgfd+erVo7L4Jj9/UyOASgeR3ex0Dkbs+CV2MFh0P2nQtWszuSIaPuz9iwX9gGYwF7LD9+ln1jjBEWo6ldbIpst7Koyuywnfw+jwayT7RxqP/4HovBqL80FpzAyoKz//ybmhYGn5ft47MqEaFNjG2kYywDbfOdrDiPSe4kU9z8yOZzyFkmuumAei87TABJ88uMe6drc11MbRlSLUY6MHouPjcLTJh0Bo89VavG4GZFUD4PX+OPjrrympx7BoiGLk4dCNClg0RwiEGXf+PXepXzw+f2G3I/YK2NXUZxkKzNqAMLeB0+j2nKevOIzCX7TtDTdCKwE3BBp81n33Eo/yb7upHSeMmwaTzlTOl6AuLlfMn4anMkw83Wc9sdD5PD418nbjO7EMfX5snX5czRbskh869vzgcbZ5/uk5wGW5esnWZZbruqHTVxzBAn8+Oei2nzAaAXQnhgHPHYGMbGprG+dBU3Lt3CSGII2ZMCvvj5ZwY+77zcNubzrVu37Ngx50MsETcgwBKFoT4rsMRjuxvPNvGnf/qnVkSIAACZUlOzUw68CfcjHk1gOB6z4lnUxv3yp7/AsycbqBbLCLQJaA8hQVZeu4x6oIO7Hz7ARz/6LubXZxEfd09KKYvMQR2bjzfw/PMn2Hz0HJ1KE8nxKeQKJaTOTtDu72Du8hJ++/f+FpaurGJgOIhQmMX2esienuFs7wi7G1vIpo5xdnBkbGYr+MPybyxCOjhs8+qtd97Dex98aDIBfeEQnj9/bizMV69eoVwumZ41NZoZkDa7AQQH4rh07TrWLi9jYXkGw2Pcxxz4RSZ5tVhBOVfByd4xKqUqTlJHWFtZNW3nF6+ea2D9SAAAIABJREFUWyE6AsHJmSQuX7+M9771Pi7fXPX4TkCj1sU3X32Dv/iTPzP96lA3hGa5hmqhYjqlDJ6Hx0cRHoxj5colXL553caKjErqFudP0zjc3sXLJ89tXoSZrAr1I8TPBLoIxILoBAmOLSERjeDFixd48eIVAn1hVBp1DE2O4q3338Sv/vr3kRgdtGRBsC+Meq2LXLaIYr6E9Enaij2RKZuIxEyiwjT5Wx1LMF6+dhWrl9awcmkMHQbNEVeTsJhtok7N8eMiHj78Avu72+YQ0kaGg572Xb2FwaEhLK6t4Na9u0guDaLbB4RjBCmbqGbayBxk8Pzhl2gWiuiyrgCd84EwOsEu+mIxOxJNPWwmT9qNChLhAZwd7uPhZ5+bLvRAYgD1bgWn+QySiytILiwBkSjWbl7Ce9+5j6W1IfSFWaAMONmpol7qINjpQ/WsjP2vX+HgxaaBdu1mHc+ePLasB5m8dEJZgIvrh/aLoAshJCZropF+SzrkGlUUKiV88MEH+I0f/xgTY+NoN1o4O8vhyeNn+OyLr/Do0RNMTcxgdnrG9NMtQKHzhw6q3TZWbqzh7e+8jbGZIQTjQK/dNfb4T//kE/zhP/4XSMYn8Bvf+zFikUE7Np8rZHFWTJvGKXV0H339jXd6wsk1kU3ZH+w3GYNasWrFD999+x2MTUzavkiG/d7hAfYOqJ18gOs3r2NtZe086U2bzQJ+BM6K5YLZR9oiF2ARNEsiFIqikC+Z/Mb01LxpCRMcZZE8kgIIXPKEBf8jC7xYrHpOdgvhATht2GIRoV4U924/wMrKmtkKsoLJUKUMgQXuLTKiExiIErwOGnhJMI2SCASgwuGgad0ScCMQVKsx+G2Y1qoDsGBM2najYxrV01Nz1lYmFQ5TuygVMwj2tREKUOqtiaNUykArysTQVlJP3vbGQBCxaBzzM/OunkkoYuDqWZYg9nNq5lgRN0pQcF8geJorFnB6lka6nEMsnDAgMe6xgylBwGJ6r3Y3LYFGOQay2Jk8JjDJvYHtpxTO06dPbQyYHOTJFAXMD954C7dv37NjiywWS81oStOwzykh8PCrbwzgJf9vOrmIudll08llUujsOIOJ0Wlcv3Lb5iPZyp1uHblMytjpfX0s8tjFztZL095zrH/nQ4hdxaTAQDyOVsfpBZOhv7y8YmPUbDOorRlzlpJEZJPLz2FS4uTkzPy6aoWnHkOYTk7ZOlNNGLabNtiksAI82TVorNdoYhCDg3H09YdRrRVxcLSFJ0+/Mn+U0hDsP/5Xr/DkZR3ZTAmh/iiuXL5pRXNDAZ5qc6eUqBuezh+hWM4ZWMT/eCKQJwMo3cTYg3OdQD9Z+fQrCZI2ahXs7Gxje+c5NrcfnwPQ1La3ezebxgTmD30w+sm03VxDTJSkcyxk17biiiODo9Y+7mEWj5hkWdeSCpSimZyaMc385MykfYanCl68fGZ6zmQoDwQGMDM16/xLSj9FI1aEke9z3BhfcD1EY0z083SPO6FHGR76HCNDvG4fxscmsLZ2CYnBMYyOjNv6ZhssAA32jJ29u7eJTD5t/W7SeaYfy0LZwxgamcDo6JhtDCRgsEBfN9BGpZo3qZuDwx1bo6VKAeFQGLPJWbc2PUk6JlsZazlGK5Pjjh1Fe2YnaGmDwhfSjrwvTymRoU9Zo/n5ZTsRNjo4YYx3jh/nTzadsUQP5V24vm7euY21S5et///vf/bP8fDrr0y3O9gfQTgWw3hyBtPzc1aIOBTtR6WdQ6FyilrjDJ1gDq0O/2ZRx7wlaExD0yvkx7FW7GkUcu84NMdNoKatRwIq/U6qyGyUV3hc8bMBFp7khggUilHPwZy2i19EhuG9BN4qdvCDbiKIKXkk0FUSALyW4kQBYgJ8/f6uQBzaAZurbXc6WTGkgRo+TVy1wR9vCXgxAM+TYFRMr/cEuihO5uv8jPpXAAfni8Av9QfbJmBLcRyfQSA5bYnaLFkcPwju/676lM+leEb9ZH66F+8LQBa4R5tK+0ZpKO5lis00R/i3nkHYgHAEJer4vj7n/6ziQcU0khvhdUSUo61Vm8VQ5jUEvmv8GDv6QV2BfH6ASJiDnyClOeFnWGvs2Abei0lVAZgCBoXliKnKa7NP/HGkgFxhQ4r9NMf9a0IAuEDl8+/AsYQdgOUAdsV8YgDzvkzGqYCeQFlhRVZLwCODKZ71JyuECRkQ5tU78mMp/KzVeWCcR8KeT2JG840ERz/gJoCPY6Z+9ONA5/Pek+thn+h5eH0+C/0mzUv/c/PfAr4tLuOap9SVr44SX/eDzFp/im1lo5Rsiieidk/ujZpH/oSQ5rTwKtkxf6ztJ0YKzBcwrrFnstT2zFbL/AgC0HyPewr7yo9VaPw097S3+u2i7A0TfbJXfoCcvj+f3fZvb50LjFXf6fr+9aN7qB+dL+jWunxo4QPsQyUa+FzCsmRzNJ6yhep7zWlhD1rnaifvzfe052jP0FyUjebrxGEcUdidZGH79V3Zu9cTVH4AXHiJnltzic+g9af+EmajOcB2cO7457Q/EeVsvhsHSsTxeyFPsoOnSE2+5H//7//zHh+cF+eFBOIqK0qAWItAwJU+y88LIOa/OYn8ncTgnNl4gV9idAp1d5PTAVp+AyDgSp/zb6gC2jTZGNQK2ObGpAnHttgG3Od0qpWJUiZThkIawFo4AlA5iDomJuapBlZgoRtwl6WSIfZvdARY/QuX79FJdo7sReEDtlvGU5rQfE5eV8/B62hjkyHuefILMoyWsW2xMEvGVN61+C2o7XfHqMjgOpfE8LL8BFj5w8kk+QGOmcB+3k8OCJ+TbeW12DZ/lkYLRZ/VJqd5JXYLn41OqTJ90rniOMuJN/YUi2ACNsc4lzS2fE9Oi/qF7VBb7N9eJldGT+C3FpGNZX8IjVr1fH4yOIwPJuxvBi87e7vG2GLBKBYj1FEpM0QIWvsESLCN7GeOka2BjltTGgP2FZ+bgTeDHOvfWg0VVkn3+l+GWI6GgGOtOxliORlkr7BwEJ9XmTN+ho6TjtX554B7rgvg3gyjJy0R8LKBvKcFch4IzedhH5AJZoYsJFavY3nzaKqcEt6LbdE8laaZkkV+9oEMHDU2/QZafSYbI8dT39UmzO+7+XXBltbGqbXM9hBA9jtl/jGxexhTzTHStWH9MmPbseWt2KFPn0lj0fU0tARwE3xy66BnWfyAZcd5rC+K/r4o4olphEODiEfHsLJwGdfXbiAWSuD08Agvnr7A/vYOUvspxCJx3Lx+wwrIzczMYHh0BInhIPqZO6oB5bJbQyepjLHsDNRgLa1OG2PjIxbkc26zaBZ1xkPU4Wh18OXnD7H14iVKWSbInDZ6OBZFu6+HTl8PN968he/9+q9g9coc+qIAY9Fcumjg6+7LLew83ULhLIfBcBwDoSiOz9I4PE0hMNCHS7eu4N/+938Xs4tJREfYRrK5GjjeP0Rq5wD7WzvGBCZYlE9nTdOajp05wUQYATsyTTYngTACZEenJ3i5+cKKvZUqRQyOxjE1w6JNg8jkisiesohRDwvLS674mrchRvsjmByfsAD2OJUyuRuuiUwue77PVeoVO7pOvdXl1SV8+3vfwYN33sbofJy5BNRLnu5hvY1P/vz/wx/9s3+JWF8EnVoLrZJjxCRGEkB/H24+uId3vvUBFi+tgKSFWhmo5svYfvwcjz/7Egdbe3Y6hcF0dDBhfZ6tFdAbCuP6veu4fuu6AVy03b/4xRf4i598gpOTU7N7t25dx49+/QeYmZs2uZBitYFKpWPHu/PlvIF2lBTpD/Qh2OkZcElZDRaZ49pbXlvFO++9g6mZEKo86t9rot6sol1ro5ELoHhSxs9+/olXNC2K0ZEhsydsLxNOLObGfrlx/xaiY0B4EKh3gEoRyOzU0Co08dVPf4HDV5sYZhIPQKFcQLqQQSAewxvvvYn1q1cwOjaMvnYHfSxwnM7gs5/9HAc7R8jksyi3smgFOphfu4TYxBgmFxdw7c0buHp32eZhJAbkMjXkj2ro1FmAsYVQvYfU1xs4ebWF/j7nZ2w8fYLt7W0sLC2aHArtFYuTUdc10BfAyVEKp2cpS36EBkLYPTpEOpdGIhozHd7x0VGz49VKA+FIAts7B2i2O8ZsNW3ccsX6ZmRoGAOJCEbnk/j4R9/D+u0xhMfoBAL9IaCPxSZzwB/+4/8Hf/GHf45vvfEhkmNTCPYHUCwXkTo9wl5qx2oC0L6w2B6PQweZGUAQ8XDUtM9jIWofv4E333gDI8OjpilLgIjs5y8efoaz7CEi8bBpH9MPIqON9oeAJMfeglsCgPEhYyZTj5fHH6m1agBCu2WyAzPTC+dJZIKVZCZzXRKYLBYoweaKUhMYa7XJyiyiVq1ifnId77z5AebmHYjW7nSwtbVlpxbsSGWzgfn5WfPDmEiiPjmLBTJhNkvpoWAQ29sugcBkLfWuxUgkwEumIMEotp3FymgXybYeTAyblAKv10Mb8XDEALzMGY/s501vnTbQdNjbPZRrddvXJscmEI8NGoOW1z842rN5T115Y6pOzxigRSZorlDE/mHKWN2Ly6vG6icTmvs0wfdsPmsyPplc2sBb7utuj3DSVQqAyYi1hGAk4rF/XKKUjOCJCfcdJn6p/VvI5kzXOMt7H6QM3B0dn8JgYgwT47MYjI4gEuI8rKHXCeLa5RtgEMx5lMufYHtnA2enBxgajto4nZ0eGWN9hH4N9RaDjrlCdrGdnuNpI+bROz3MTM9haWnZO33UwGFq3+wu2zMzM4XRsRHb2wlMnJ6wuN0x6o0uQv0DWF5awvKy02CmXaTPQLas+sABT0xSs3BPDMmpGQwNx3F0vI9vvnlo/hKL49EHI7uV+tHEJ3OZkv0WA7qvx0KILHBXxMHhNiqNPNod58MxyWHJJpNhI+g+iBgTsMNk6zqmJgHddqthc2Rn9wV2djdM6oI/rJ3A+3NdcO7S5+E+5EA/x/jm9w5Sh2bfWMx2dWndXncAjUs+s72NJv2jMKZn53Hz5i37DMeIpx5evGRBvx0rcsvaAvMzXB8k+vTMjnEt0KYTbHbxV8BIEDzK2uiwgJ1LDlAah/NiaHDEQOihwWHMza8a85lyFpTkcQAMTIbn4HAX2WIa9XrFkj9M/rGg50CEdWQ6mKUED0/0EYgNBXByeojjs0MUSmnkcmcm5aHglUz0yckpjA6NGqmCmvV7ezuWBGVyeHhwyOYl+0NklcXFxfO+IkCxf7CLdPYEkdCAnW6gBvTYKK85YfOEOvcl01lv4OrVq1bHYGVlEX1Mfu5m8Jef/JXNM/pwTKJU62Q0B5AYHTZ7PzSeQL1bRgcVlBunyJb2UK4eo9XJotYs2GkBBvAiwJhv3HOJo1DQMQMFEAto4BhzLjOOov2wOMKTkRRL1Q9i8LSM/FsBE+xDi005Z1nTw5OYkE/L+8rPFXAkMEBxq3xUjqMAMMU2/t+cl9wD9Cxid3JOcy7bnuNJPAoc9gNaIhUJI9BnFJOofxSX243+mp/XgQ0BFfwon0Xxm+J6PqeAV/ndiltt3/JY3wKRFJcK5FF8weuo/3kdAdoCoQXUSu5CcaWAN+6jaodsuAAyflbPLwCV7XdJKAegsp1qt2IxfUaMbgFEmh8CcBUP+5nP/ntbYjnkWNt6bj6jv68FlOrZNdf8cbBiRcVPfCZeU+CUsBnhMWJI87kkC8P3/PgQx4PXYBvZZn+8LmkJAXGa77yf4nU7pu9JczogyyUvtK8Kn2G8IzKecCNdQ3OS7RBAzvHQaX5HxnPkQ8Wbtra9U/dm92us/0BimltnwsLcXuIwB/W9AETZAfWngEGBx1r76hetdV5Hz8e2K3Gg9fn68wn78F/3l7E1pxdidsY7pc028jPsW81dzkMVSebn+VnZeWE//j7V9UQO4zX5DAYoekA+k+p+PIg4geFQ5/PKEdjoWwgzVCJDa/qvA2Z5DRET7Fm7bt7xR/fjv/ldw0/63Z7MfhVQLnui+ab+E5Dt9nJn//0guO6huWJ+dql0jt1pHvO3bI7/nlqLfvxU69lvV9VPvLcwL7Wfz6p1Y3PVIy9qDr++Bwgk9yfFtJaEhWhu+224H2fV2vFjM8J0JJurhIbsufqKUrr2bDwdxZM/QW9eeEV9A//of/qvDYCWcVQmUExTOkX+jheAJUBPKD3/5sLWkQpeh0bdjq55OjjKCulebqAdYs9G+q+txSbgSZNexkGTjiCif8OUgeBr/AyDEm0umogaRLcZOedTg8LXBPqyDQKv+RltwnydE8tt7G4xyyApm8Zn4ftywGUkxUDmfcQ41rEn61OP2a0si/pTE0ITjH/zmvQueVxSRoXDZZIhnq62NgCy2myj84oOCkwUC5rt5vVoiLRJ+Ref+sw/DnIENGdkQAW2yjHS5iwAn69rsdM5lYH1Gxw7Nkuj4R1fYB8xIcBx4nvsV12D7ZZBVbaRUhJsD59H4KwcPCULbOGR69h18hYMXsicctpiYSuykzo+Mgc62B+yYFabULDf07SuOaa4/5rGMqo53XQ5OHIA2AcEq3kdstXpQLANmq8yJHo2zj//jxxQbSxsl360FmUA+Vtj4Z83+i7vYZlHblCejjdf4z0JfGlDIbDBPlABQs43jTkZ4ry21qnAcP6tDUXGiv0hWyJjrPHVpqxnUT/LCfNnBzkHLta522CV6PE7gs7oXjgXchQ0v83B8uyTnEGtbc19HlW3jcgLGHRvOVyU4HBzzit4aFWVHavGAHkWfbIq8GSWhJGITSKWGMfI0DRW56/g8tI19Hf7kT4+w/NnG9h++QqZ47RJxZA59c5772J2fhbRhJNeoC3n7QgMsTBfIVuxueOSDnXs7m2bTWOxNWaXB/oHDGQOUoOw07XibPs7+wagkO1ENiXZqpRVIIh8894tfPu738L8ygJCkZCBTztbW8YmJjv79PAE/WRyBxgQ9yFfrqBUL1sRtuRsEv/hf/If4NrNRQPD2c5cpoKjg0NjXT/55hFOT44wOz1t0kD8yWVyOD06tkTlUGIQl9cvmZ4ti14xgffy5UscpPaxlzpEZDCC+2/dx/0372MiOY7T0zQ2n+zgYO8IhWwRmXQOpWwZHQZ4TcfkZSDNI8/Uxh4eGzEAuFSrGkDFoDlzSnC6Ztd791sf4P1vf4jJxREDoLstIJ+vWGGo/c1d/Mt/+ofIpM4w0NcPHsG3OY+eMZM/+N5H+PB7H2NoKoxmDcgcF9HIl/Di4RM8/uIhTvaOQG2DGk+WhPsNgKYG8fDqFH78d38Lt+7dMHmMYgnInuXx07/8Of7VH/5r7L/awvzsLN595wHefPsBVi5fRq5YxfbuMeroIJQAhscSiIdj6LV6BlgSiN58vo2f/uVPLclAgOD2vTtYXl5Eu1dHoZRFuV60ceyrR5A7LeLZxhPTA6UNZDHLVqOJUqVkdjEcH8CDd9/EtTs3MDDSh2AU4EpuVYDifhOl4wIeffoFjra3Ee8LYTAeNYbe5v4uImPD+OhXv4ubd+9gMjmASBCoF8lkPsCjL77G7mbKMYw6BbSCbQxPTWJsbgaX7tzGlTeuYXIhZoBDrdFG+qwA1EPo60SRPymgeprF0ZePcLK5bVJIw0MJmy+b21tITk9jaGzEjmO/8dabmFtkAcYQjlIH+OM//lemQ83s/NbulsnRdNHCxPC4AQKWKG92UW5XEUQCc4tLuH3nLkLhiDFsuRfS7wiGg7h09wY++vWPMbc+in7n7jAfAVNAqABbX27h9//X30e8x0KG49a/LP5VqBZRaVYMNDvNnKLTdKxtsvQpB5GIDqKSL2N8eBy3b9zGrRs3MTIyinyxgJP0GQ5TKTzZeIRS7RQj4wnTTOV6ITAXML1Rp01HtijZwuOjSUxOkN08iABY86HmjvPn0pbgWlxcNqCa4C+DMrKJCQj3Bcm2JygTNT1cHuUvltIsrYpet4u1+Vt4cO8tY09TC7XZauPk5NiYv9RvJXg0Nz9j12QhxMPDA6u7QCY4i/rxh8A0wTbaL8qn8KQHQSxzWA2AdsdxmQP8/9l6jyDJsitL7LiKcBXC3UNnZqSK1FmpRQGlUFVAQTTRjW40WkwT3STNaDMcmpFt5I5iRSM3Q264ojCa0Tiz4G5ITnPIGQDVABroAlA6KytVZGjtHq61pp37/on8lZwwS4sMF/+//8R995573rmcl+xkymFwn+UebUnTRByJeBzlItmjZYzGRmz/4Tqnva/UGgZipycmrR/t5Fyvi8NCDvl8Dt1my/qBSSvzT4YBVOst7OzsYTQ+hqtXKAVzDbGRUa8wagPF8iE+efAxtnY2DQTkOiOrlYWtDCDpOEYsf7inEmQVUCImEOcagUhKUNjeO+qC2nqrbXIK1N6+eu0WZqYprRMFepRn6SGfJckggOMLxwwQbrVrViyO2t2lcg6BYM8kSvibp2ypLZ9MMmnoCgubb9XpmW49GcM8SXVy8bRJcDjQpmcA4fr6qrF+CT7T/+J7/F0qlq3QYu6wipnpOVx/5RqWls7b+/QpyPTd29/xCjB6Rb+jDmxjH0xMTrqTYK2qFYNkspYsVwcAkBdJtlcUw0EYw14QJxeX7PqU4+BJnhwTn7ubKFT4jH3EYlHHsPbkQkwaKpsz8JmJI16Pc5tMXSZR6NPU6mSNN4xpzP7gPOJ84byR72inzOwk09DGkD471xmTCvzO3NyCgdacF9TbH/QZL4VRr3XQ7gxw+9arOHvugl3TisNub+Dhw8+NUUw9Ze6D05mUzXeyWTnJ2Ta3HghkOaYqda4NCBkJW18xcK8SQEUIi9NMeo5hyINaQYItUUvQcK1TG5vXXlldxtraczQ6lOgYWJ9xLBaOnUDCCh3XDPhnYiqaIDgxgnzpwOZQs1tDi3t8rXwEFlBW59KlK/jut34PBJaLhQLef/+n+NUvfmnrnokcJi1oK2ln6K9fvnwZt2/ftqQ67dRvf/tr/JoFN9s1jMdTmJ1aQCY9h6nUFMLBUXsefo57NtnPN+/cNvsZigSt/3WywI6pB0KoNlumbR8bS2A8nUJsbASBCC17DY32IUr1XZTqW6g1DtDuOYkTnrKiDJgAUfptAqBFMvADmLRBBgAEyBALmp9MNFqxkJ9kYWBMx+mGC2hQjCt/nNktgaV+AFrxqN93lh2Ub2wxadcBfAIR/O+xTex3P+AgYFAANJNHek2AC9uo9vkBXH8MIf/4xSk/x1RVbKc4Rn2omEMghv7mb0cUccC+4p4jko33noArxb0vg076vp5BfcrxEGAlEEe+O+2UmOVKQtAuC6wxW9Z28g6K7/hbcYSe7Sgm9HR+X8QOLi7xE4kUe7D9ilXVVuEkAsD4uk4T+6/hjyn73Kc9CUWBQAIB/WOo8WAfa57pPsJt+HnF0YpX2U4BpQLT9AyKyfm61ogAUD0T+5jtEhh7hMt4rE3DKnygou4h3Ea4kOJGXk8n8R2e4GpFaH1p/BRP+hMdihH5Hr/rcCeenHLyGmwnPy+QmvNl0qt59vJY657+vhTwrDXjx5n4OfUtr6XPajwUzyrO5ViIUEebx+8aruDJo/jXjx/zEramNginE9gsprE/kaH78Lt8XwkIncBWW9VHAku1FrV+hd/YGPZdEk39w1hR/3fjINlPB7rLL1AsrzXHawvf8z+z7ARjWmEJmnsC9NlO1cfy2ws/SKu+89sl4Sdsk64tLEv2Sm1i22U7hNFpDIXJaW3oWn4Amv9Xe2VX/NeR7BKvybWidSR8lPXbNOb8vtqn9eLHWv12VjbQMBAvAfMyPiJbrjWoaxmu4Z2U4f9FVBVDXMkmSm/wWSwBxOrSTKwGnL2nBKLZ0v/1n/xnQ4GjAj0FIrkBlZC0o2TzM9oI/RkNXoyLgxNYneqo4Q6Ats3Sp1WlTmZ2XpkkGSc+OCe/HS30WLly4vmeZA4EqIqZytfp5GuzYkdw8cqwaIB4LR5r8wPSfFbn/DrNaRlCtkGFF8We1kbJv+mos63aaCRlooWjo/28HvtNz+ba4JwTvqZJwABBxl+/dS0ZJX5HEzLsZeC0mYUoK2FHbZ1hJfNPk5H9xH8KQKxfIq5QIv+xv9jf2hT4XHIE9NucL+8oCL/PQM7vwIgFr6SGNktlpIzt6NsE2RZ9VuNk7e517Tm04QRCYQvwCN7yfQGryt6yrXw2OQ/SbCZjze9Q8JoCT+k4MiNjOucNx/gS25rFwhhsMMDdzx6g2x+4KsUBl93SpqkjbGR4qR85Xv7kA6/L9/i6HCJbY+2OLUi/4ZDkjeaLtDDl+Pg3URkIJRkkVeJPAPgdORntow074Cq38/4yHmQ98tkY1CpZQo1LXpMV1Y8AbSY+TH7DMZGVnJHBFPiuucF2KJkieyAnQRuHf7ORsVYwqO+r77VmyEt2wLuTXeHrR8/iGWyNlev/Fwkmu0fIBQd+oF7XcRueA6BpCbUpagM2W9jzimDgqw40M/gWGAQpVxLEoE82RBDJ+Awy6QVMpU/g+PwZLM6cBroBlHJFPH/y1P4RTKWuJ8fg2999DydOThugW6kM7DftHI9pU0OS57NZqGlinEeN+laMjky6fqeN9bVVrK2tIz4aNZ3xqfS0jQEZ1o1a09j+1EsORZ28EAO74yeP4/LVK0ilWMBraEet11fXzC6sr66jeFi064zFxzASjSN7mEOpVrWjvTw2/oc//AFeffWezR0+/+b6FjbX1vHJJ58Yo252YQ5vvvk6jh2btyPKlWIFf/uz9/Hw0wcmi3Hm5Cm8/vU3DNAiMEV91nwxj3Kjhntv3MOb77yF9Nw4QGm0JlAv9rHyeA1PHj7D3lbW5DYou8F/BE5Y6KzdrZvcwp2v3cb9179ugPt+Pmd60Nn1LbTrTevXY6cWcWrpjB3j5rPzeBrnSHY/h3q1ho8++NB0qIN9I9AaOEBm2tTCHN799nt49a3XMJpywGxut4TKYQG7y2v44qNPsLe2iXajiVq9CcrGUHtTm8bWAAAgAElEQVR1MBrE2TtX8ON//O8ivRQFOkDugEFjG+tPN/Ev//nf4IP3f4lBq43p1Dju3L+Hi1evg9Uds/kagokwxuaiOHfhNM6fOWFa3YGek0ypl/v46Lcf4eGDx0cV1ScmEkhnJjASJRjTRWw0iXhwAsOuO/1CPTG3D4YMJGXhshaBmWQUN+/dxtXb1xAdj6MfBlosptcYopvvI7+Rw+NPPsfW8nNEhgHMzUybPMXT9RV7xvf+4Pdw685tzMwAoyEgvwusPn1qRQS3Vw8Qj8dQrh1gt7CDqWPzWDh9CsfPn8O5m5eQyIxgfBqot4Hcfg3dGtCp9VDOVlDbyeLZ3/8a/UoFmfFJY6fSXlM6IRyNmSb39Xs38errX0OQJwf4fH3gk48/xC/e/xkeP/oS2d0dAwkC/R5OL540oI7MwuDIKDZ2dpGYnMLC4kmcOXcek5mMscZoK/Z3dlGslfHqu6/htW++gfTcJBAeIhIN2bW69TYmRhLYfrSF/+W//x+R28hhJjVtJ2AoS8H+RWSIerdtetonFk4ZAMS1md3Zx7AbwLAzwHhsHHdv38PlC5cN4LJ9v93C1vY2Pv3iQxzk1zE5lTTpH5O9OCxiYHJEBGDjiIZjmJ2dx2XTeD5rpxYoHUAN5Uq9jAcPP7FjxgSsyMaNRkc9QM4VpapWmxj0ecR/3hiWVQJftbxJcPB0weLcEm7duGvrtdNpmfZuvVE1kI5sT0oeMKERS8YN6F1bXzFAjHupSTi0mo4ta0FIz+wUGdJiII6Mekf4PQYzi5xRIoL34zMe5PJm+wlU24mmliveQw1o2xdYq2A49FhPASu+mk4T4Aq5opiNhhWm6zSaVkSPzE0CluHIKMq1OtZWNzGZmcGd2/dx8fJVu5cBGa02CsUsnq48MpCWBeHIoGbgVavR9pAJ69iHBEYp7yEAd/9g15jFbN/CwqzZxcODrJ0GpPQIk6LNdhfxxDj+/M/+Ctdv3gJNUqXM5FQbO1v7lkSk78LTCplMCr1hB4eH+yZn0miW0O21sLe/gU6njXRmHPGoS3wT4OQezz3Y/MB+zxj+ZJYfP34cS2fPG6jGfuGpCLJaaUe5zcu/4BzmSR/KL+3s5G1+Xbt63ZIYjinVNr3hg+yeAaVMLERjBMCTR74obSz3HH5uZeW5+VS0t9Qlpu/DI7rJxISxiAODEBbmT1lRXo5NtVwzaZD9/W1Uyjn0+20kJ8YwPZOxPtQR3y8ePrS2sd+TyTG7B9cPdUO5f9JYjo2xsF3AkhYEful/cd+lv8YCtQToOFe5DzgdbCZYDizBYlr9oYCtaRbinJ6ZM7ktShg3G2RljeLihVdw8iQln0ZQqZaws7OJR48fWLHUULgPFiFPxnkigYC7Y0wS6PX721bAtsWkcgyxZMxYujVjSTcRDo3izJklsx08tVGvUf6OEkMJ68cbt28ZQMyxINOcvgElahirkqE8RRZzKo1CvmQFTZmcIshNYKZSL9gcpxY05TgIdrKQLufNwsJx3L/3Gt5+611jvtPPfv9nP8W//Bd/YyA7T5NQtoU+APuJ36FG+htvvYmrV69aO3/927/Dz372E+xsbRrYPJWeRXpyGmPJScRGEoix6GAoYnvT8WOLuH3/NgKMlQKwecNkI09hcFxCZPU3XaHcsdSk1SuIJUYwkgwbC7pc20O2yITFJto8mhJumXa88/Ec+GSnYV2o6vSsmfQaOqCEkhoW/1qCyZ3IYMKEY9/uOFBMpC0BuAItLMjvO+11+a+KNZksVNzjBxL0mtapgCfFUwJMmIzwx1OKzQRy8RnE4BRwqPcsZh1xTEiBjJbs8AESAhf9oKjiSbZBz6TY1A+0C+RQzOhvh+JtgbX+Z/ez/ARiCShRbK42Clz2g+MCjgR8ChgTAC2ASSQZ2qGj+IqFn30xqcBlJREMRLEiYe4ksNNAf1FbRsAr26d28PPCTfSawB59V+MpMNkPtgkfMUC81TrCEAyw7rn2ujnpTtjIzvEabLfDKRwQzs/wnv64XmOoOFUgrHACAZQCLwVqKt7V3OAz6N7+uSZgXViHPi8SnohpfkCTMmnCgNye4vAAf/8Y/hNyTGT1sRJAGjc9i67N93k/SYky9vfPF37O5EU8WRruHZrn/C7nt58R7eoDuKSU2ub/LYBSJ6SFcWneO3XHr7KF+Z7uo3XFe7D/hZVofmneWozqrVt/e4Sb8Zn5XSUE1C9aA1oT7GsRKvmaQE+tVzGplUDh6yJdyi7wmen7CB90sbwDOvU9AtDuOR1Iqe+qH7WO/ORBgcXCCQwE7g8Q9djd7HfZGtsnvLpZNteHrj3+BJJAb7/tEBYhfNLNsa/K3KiNAlc1v/04qvYAIx54Nbr84+x2GYcZCQ/RuvCvIcMQPPsh2RsDdL3CsIxpBGi/fB2+rtMv6mPhMXzPnyARtsE2qc9lW/1rSGA6x9z6auhsCf10JSNdQsed8HF2J2KKBGbrBm4/ZaxvuC0Z0OosfyZIBpBBthaBbupYGyoO4bT6lKERkMPGcaEKgBZY5jd8LivhAEE/qMP7mX5fwlXjJoirTJzAPbaVHUPmj4yJFf9r1Y8yygLC1bn+xcPn0qbnz1j4J4n+7wfaZcg0ENQxYzv43GwHQVINojZ6/s32y9D7MyHaWHU9aRhrkanfZCRllAXOWhu9oyu2QXjgM79vyQBW7/ayunSk6TDxbwbSvCaP9msDYDvZh+xvjgkdOxk6bQL+bJUxXEMuAyMDoo2W1xEw+m8CoWVM2LdKTGg8zIAPnDYsr8F/w0DQaeHG40fjxmvwWVQQkQtT1zgC1duO3SLjpI3RFkOArNCeMSAYtPtBz6mZWesXBiUMdmr1hgEAvD4ZGfysGQHvqAnZK3Jk+Bk9k9aDNL2UvRWwyiM+TDrIcbPK4QbuukQCWdIyGn5DJ8eQ/e6Xj2DwaIbZy7JqHmkOsl28zpFT1nWnH5RUUXDK9vF103UcGbGjLLxnjUdDWbTEy3oTROTw87pst7+gpIBcJbT07EfG05ur2jxl2HlfjYUccc13jt9XDK23ORAM1/d0fbZXGUPNNzLU5FjxWix8x2e3TdMnB6LxIMhha8AnwSGHh6+T6WkbmclsOINrgH7UjSkTFJTgIJOr2QKS8VnMzp624kXzmROYHlswPdvCYQFrz56bBEe5WEQsGkU6k8Hb776D4ydmUKqQcVdyx+urTq9rdnrOGM5k4xB4IQCUO9iz4lqFQh6ffvwhVp6v2djQkbr+ynUbHzLX+FwsWjg6njTgmT8MwskSIwjD5yAzb3n5uQE+vB91UfmMZ8+cs+twHZDBubO/Z2uEQM6FS+fxne98x65RLVWxsvzc3tva2UZqKoVvf/fbePtbbyGWJsWYhhF48Ltl/M3/+X/h6ZePkZlMI5NOecesiy4ZQumG6Aje/tY7eP3t+yanTVNXKlZQydWQ3cli4/kmasUaOtUOivkS2rWGMThZ4C8YDSI+HsUf/fmPcO21i0ASKG50kc8eYvXzJyYLQrCbR5KbnZbJdLA4UXI8YWAMAYnAMIj1lVWTt+DxfQa+PKrMI1AXLl3Ee9/7Lq7ceAWRmGN+Z3dyONjawfrjZ1h5/ATZ7T2T67EkTDBgRdk6EeDS3ev49//6H2Hi7CiJc2jlgZ3NCjZWtvHbv/3AmMXNchW9ljsOPhIfQ2x8Eq1BGKPjUbz5nXu4cecVnDzhTkp0SkCjCowEgd2tkjHCNzY2sPz0mbHju90W4gzMeTKIhR8DMYyPpRAfS7oEZN3ZfiIUPHJNCQVKVVx65TKu3b2FscyESVtUqPVfbWFY6qOyV8STBw+x8vgpgr2BAXF0OnbIwIyO4LV338L1m9cwNRWwgpjZrRqeP32G1aerqOabmJnJoFrPYmNvDfHxMcwsnsDJ85dx9tpFjEyGEY4FUK7yNFEHg8YArVIH5VwJe8vPsfnZJ4h0O0glJzE5njLwj6Aj2XCp2WmTRblw7RwCzhUB66g2qj18+vEn+N//2T/Fw08/xXDYRgyjWDp9yjRsqWtJAPLZ+rppUV+9dQu377+KM+cvuARus4nPP/8cj599iXByFO98912cOrtooPsIEfbBEMWDHJqFKn7+//wMDz/8Ao1iHZnJDMYSSUuu0m4MRwJIz03j/uuv4ubN2wiHIthc2cJHH3yM5UdP0WsNDLS+cfUaLl64auNiAEEA2NrZwUef/gb7+TXEx0ZMnoM6qwZUNHk6q43oSAyxSBxnTl/A3duv4tTJswgMWXyQIF8f7U4djXYJ7//8J1heXvH8ADIsyari6Z2Qgc88Fn/+3DWcPrVke2W318Du/hoefPYpuo0+rl25iROLx8wuk0Uv/4KMZ1fPoo+xyTGzLSxuyD2OvgVBMDK66W9QamKcYz81bVrABGZ4Oo7Py0QI+3R2lkXKWqYHT/sUjycQHkmaNEff/EHKWrUMUDfgIhywE1Syy/xOo95AbDRmbGn5PSxK12vxqO2ovT6VmbaiZoeFEgrFGlLpGVy/ecfsHl1WA0FaTZMoeLz80LSkCWqfP3fRNHVpJ8l+toLG9bqBoJTvoBQJn+fBgwembc++nEwlkM3tI5/NuUJzPDJfayIaS+LOva/j29/5PiZSUTTqQLk0ROGgYLYqt7tvMgpjSQJIYbR7lKUoIl/MolItot4oo1yjZELXxmYimTB1Xkq0sT84z7mXGxGj1zVQl+2mjSHbdHZm3kDL5eXHaLWb5gfxe/RxTZoOQTsdUyjVMTt3HDev3zIGudN+LtupE9oPAtCNJo+pRkwSRcFSghINsRg2NzextbXhfJiIO4LNvZ5jS6mUUIi1EwKYmVnA0tmLptFeqVStOOb+3i7qDRZfLJuG/+LicUsKCjBgH4/G3GkuMtQpCeKC854B0GQCW3IkFrO97+Bgz/ZK6UlbcB5ztWC49si6pxvAOby7u2dzkn3N9tKv5vxgsaVOl8XdgORYBktnr2Bu/oSdSKDUy+7eBp48fYhcdsekUSbGKA9IfXIWsnbkGh1JpmwIAS7K2vAnmoh7evZDNFvuhB2B0OPHTpjGNZNK1LwfZaHt0aSN2UQ6hTt37lic9ejxQ2xvb9lzErhkrMKTQU5SpWCyLMw08PQDpcW4zouVQ/T61CF3Gs9ctPShKINz4/otvPONb5p0CzUemWT+6U/+NVaXnyMRj1oigD6J/FlKnFy5/ArOXbxgr62sLOPvfvW3tp45NhOJDCYSExgdiZtfQ1b3GJ+r0TKJrTffessd8R50sb61afsai/zSH+PJonyJutkBZOZmTIKDJ6YicdrzmjHld/OrqDT2MAwyCdw0zXS2LxxxWqE8mUGbQ6Cdp8gIPvN+FpCz+CyBZK8IKRNOTFjF4q5OC/taQJ9AEPou3C+MTNJsfSWwF4GCiUOB0YoBRZARSOCPTwU287MGyg0dQ5Wf5Y9iVfn/Yj66WNv96LSf+eohd+JCr4tAJmBU8S5/Kw7RtRVXCqARq5R/C2hSYXt+1x8f+eNF81u82jGKQwRs6W/FNIrvFHMeAfne8/vBHtsDPHBYvxXH8p58X9iDXmcCgn0rcErxuT+OYn8x+cD+40lE/z1FsFK872cwCtz3Jxz0fLqnYhBhFxZ7efGg3vO3OeArAqnnVewp8MziZw+P8c8HAV0C+3QvkZ/0XIo7FTsL75Fd1BgI4PSTz4ShCAPQ87JNIiTpOs42O/Ick4KKsTU2iie1bzvcpWlzX+PjBxn1fIpNNW/9p6UpdySQz2J777RVIhbzEplfXRt6dq1fAtBae1or6jeBmNxPJFUrOVe1k7bN30ea11ovHBO2SaTLI9zBA3O1jvy//fE0+0i4lxIV6j+2UzEzf2vO8TvC+PyvyfYIExImJakUYXLsb/qY/LxkOLmXyV64+0qe9AXLmO0WTqPnUd8KD9BaMDvQpwa2O12lmF/+A08sa06Y7QgoyejwKq0l2TW29WXboHmte/ptoq7NceX3BNTzO8Iy/TZHuICeR+MsvERzRnifQGD2g+aaAG5d1/aL4It1IlslsJmfE/al8f03PYv2K61/AeFa9/yOSJyaM0o60M81IN4HQPMzNMcOp/G00z07zBMbvBaJFkbW/af/7X8xVOPYiXxIPSAHlQ6qFoMmLh+cDhv/KbMgeQT/YnGZVcd41eRlY7U5ORDNAbgabA2MGLNiterBZdi1oTKgs8nJqs2eAVGmTpk7vi9Akvfjc/LHMbQdOKxN3nWeKwooY81n4g+vwb7gZ/U5O27vCZWzrXTmjjYzdbq3ofmfWwZZbdDiG3rOpha5+oPOrgFbnjg5n4kgrYFoPgeCf2sB2KT3AGjJfdDp5HUIQPM5WDBLmVEtQgaEAh8ZcAgY5Oel26ykBPvfP+HZLo6rv6ihnkHGTPezTE7Iga1kGPsdLc4rv0Hn+/q+jLfmleQ6tIlrvJWRMYdr8CIj82KTC4ILgoGgrkWAidfh4uBYEvgmAEcWCvub1ev7RyXKYPNfjpnfEdTmY6CtV5hT2sycT2TWWAERn2i89ZM2YK/oAgM4c5YC7iSBjIwftJdh4vwSe0dgBZ/d78Aog+4HoG39BV/obynD5oJ8slCc9jN/yN6TnbD2Dj2mvQdAS7JGTowcYq1bjqEyazbHPR1ybZp+QynDK0dcDpz62RlKB57KiRJwb1XWXqoerHnDe1ig12rbsXo5zP6NiZ91Dpe7DgFovq9rHI1D1zkQPL5u8887ssaA2/0w0RE2ALrRDCA2OoVj80uYzhxHenweE6NTCPaD2Nnaxu7mlslClIsvAJc3v/EWTp48gbXNLWPiW3Jm2MPS6TM4cWwevU4fjVod+VwW3XYTxcIhCrmcHYP94vPPTKaCBTXpBN2+ex+nT5+xAlAzcws4duI4Jqcn0O33UC1XTLc1SyC227Oidqa7XK3bc5NhxDHl0flbt27h2s0bR8EOgzUyT3/+y1/YEfibN29akS+yp9k2Yw6MhHDzzk383g9+DzPnyMQD+i3HFmZxuQeffYb3f/oz9No9VMpFNClWHHA2gPORCY933/sW/uhPvo/gGNCuAIfZCrZWdlDMFZDdzWLICvXtLkr5Ano8XcAjQGT5N2u4cuMy/vTf+SMDn53RB+qlAfaWt/CLn71vgBD3hlLFFV8js51zkwy3xdOnjoISHrk2UKxYtGJr/AyPFn/re9/BpcuX7UgvK2bnDw9xuHeA7dV1PP3yoUmYMAi1LDZlm5IJBOMR3H3za/iH//E/RCTNSQarfbS7XcMXHz/GB7/8e/v+9EQK1TKZngNUmx0MgiOm5ZyeSeGPf/z7eOudO0gkgX4T6DYAkjJKhTo2Vjews75jWsJkq1IHtN2smUYxr0XwnAmk0WgcTLiZQ2+ahQnbFyyhkcuZk3Pq9Glcu30T41NTaJCl12yhVW1iWG6jnq/g6cNHWHn6HCOBkIFYBMeqnQbik+O4eP0Krt14Bel0EOUisL/lilCuLK8gMAhbscrxSZ4U6GBndx/B6BheuXUPZy5fwiDKI9R91BpVdFpddCpdBAnwVOtY+eIz7Dx7hHa5jAjCxqBjIjEUjiBfreLU+SXcee1rOLF0EslJMvyB7EEF1VIR5XwBf/uTn+Hz336AerGE1FgSmfSkyaTYXB8Msbqzg3gmhT/44z/FN957z2RTaGe4t62urOCzzz7C8toyhuGhPfPCsTljUz97/MhY/wMW5moPTK4mTjB4lLbGOboETEbGYrj/ztfx9nvv4Nz5RZuTxWwbX3z2BT74+Qd4/vg5oiwamJnBtcvXDeSy2gnNBvYO9vHo6Zeod0oYwhXBo49gNqjbQ6VYwyQlPxKTmE7N4cK5yzhx/BQiQRYK7qBeqdmpheRkEB9+8gE+++yBzenhsGvJM4Jz5XYFqegs7t15A3fvvInZGSfPQM3lbG4TH334G6wtP0NqYvLoJBftqfYM+odMPvFndm766EQbAWjOtb3svjE7ORfJ4OTzLR4/YZ/l0XTuVVsbTqM5SWB4Km02iOxTaj1zzk5Mzhj7ODOZsiKstD9Pnz4xkJYsc65H8+fijv3F7/W4V8GxjthWY5Laquwbq5iAMYHHQqmK/iCERHISS+ev4PiJk1YgjT/NRg27e5tY31gGAWxKPVDCggCk1QMYBEzWgIDl+XMXjIXKvYP32t7ZsmcgEDqeHDEpCNpJto99tr29i8nUFP7oj/8Bzp27bImXw3zNgbuFsiUImpUaen3KiDTtmHirw+JoXbQ6Lexl91CpUAc7aSzXyckJpCdTriaBx7ikvSfTdjDoWqLOknmVqo0D/SYmcyjDQLbsEI7JTTtPqQ4L4COjFmQWK2SnnsQr126Y3cjniwbI1esE5UrIF7IWQ1BWhdrPCqBZZJefb3c6Buge5PatfZx3PFY6akWKeDw1Ynvr7OwCLl28YnJEvD7Zr3s7u6hWSqhUigayU/IhFqc0WtcAas49SmcIYLA6CTxdGXNFIrlHU56Kc0CnimrNmrGSJz0teLbRJeyjxmLnuO7vH9jYxuNROxmzu7djexwTujMznDtjaDWGiCdTuHjhusmokDnNEwDZ3DZWVp8gd7BtOusE5WNRsqwTxsjn/NC/dqtvxAcyy8k4Tng1bjjWh/ksipWSrQeeXDDfstW1drG91HYWMErGMU87cR3xOcmCtjWVjOP4iVmnnX5YtgREODJiWtXc/yjfUqryFEwV7V7TrY+Ik7aLJ8ZwavE0JsfTlpCgBBL7YGN9Ddsbm6azTb+BvrUBQT3H0JwlU3yWRZJdMdb9vR3TgGdNglg4gcQoEwIJA6AJRPP/nPdjE5M4f/GCK3pEgFN+Y4+nBqLmXxCgJ/DMIoRM8Lb6HeQKB6h3Kqg2D9HoldDq5dHoFNBo8ncVg14LkRHFh5T94Ak5l5hh8OQAAQfUOG/OATpk1LPAKdcimfIkbgigkz8q8MeA4t5XgRYDUEi08LRRBUyIHCKShWIbkcP8cTTvx7UvwFrfVTzI8eCPgEGtPcWIHDf6yQLZucYV/8u/VZztB7IUB9I+izXLPuH1BUJbsq/ROJIAkS8vIEm+tp5bMTavp3hTz+p5bPbLD/YJPDP/2xdrC4Ti50VK8n+PbRP4rPib/SigUrGIiDNHY28awI4Jz7nM7zJpY+PrnQxW7K34TyeLRXDRGAho0jzQPfS3Yj0lJdQmxd0Wi7GuUK97JDHqJ/CYz+4lAgQUaoz8IDf/L/xFn/czxQ1n8E6W+oE1sbLFqOZ3lIRRzCcswA/KqY06LaC5K1D+CAxmyssjEAlg1rjxniIBmWyXr2imH1zlPSTVydd5bX5WjH+3tpjsdSC/jVHbMaQFGmv+8zoWt4cci1bjSzlKzS0lhfQdxbqa+0e4gyd74ABZlxDWc2uO+2NVMfL981qYHOes5r8wIz+IKxKnYmiNt2yEQGPF5LIXBiJbgtOdjtBa1D2UEBJWoDaKpEpgkt9xSUhiBq4oo7AKxdVM+MkmKHZX3/I3v3/U155cxdHnen10KbHDJN6oG8MjfNAjgum5OE6c3/yu+ofPwrZp7gk/0ri9bGu1FtXf+i2cSviA2sffuh/7VWtar2sts8+Ei2qcNC6yE7o376H5buB51NldXpu/9QzCUYSB8rrC95QE8e81mn/qI2EnsomycZqDsiU88Sew3O4/cASAUU9KThLOxDWt33tOroesdTtd8M/+u/9yKABRRkELXgi2Ok7ZHzaWgZCOhvHGBL442dlA54DWbWCZoZex9wOjAtAY5Or6Asr8G40eVG2S8dQk4pFN2zQ9CQQ+C+/P1/xHM3hvp9XigDYByH7QkAvECst5hQMkpyEngJ9VNumF0XNZZ35Hz8Hr8Fm0+WlSaBMRmK6JI2PDz5FdpckmA2z952k4y9hp0VqRKO9ogcZP/WyT0ngvjtnM60lvWv1PQEmbsK6pTD77S4A1J7TAVH8RQDLQdX8tWHOMvCqwkvOQ8ddmqA2c+sc2xuEXFUVtEyZB0pPg4H1ZYEQboR+E90tbaJy0sP3G0SoJeckGXp9zk4Vfeh2OlRtD29jCToCffcH5HE+O2ZwgKGXVdj0gmw6wzSFPD1mZbzlC/k1ROtcC8w1I9ZjTkbCrFi4jSDa0P5vH9WHX6rrEiPpaBoL9LMdBLCUabf7j59l2PwAtg8LrsB+okWRz2pgvzjjIMFkfeUdZOB5m4Icukylnm0dt5FzpexprAyy959HmLOf8CGimYKp3fMjv6PkdRj6/5qvf0XPG3YGUurc2UGlQyejyMxpjA9pYBLTZME1JPps2HSWP+Ldzij0Hw9tMZOjV/zS4ZryDTuds4B11U+BlG+2QR/AiaDYGGI2kMTd/1iQ4JhLTWEifxKAVwMb6OgrZA1uvBMga9boxbJbOn8PJM6dwkMva0V8ChFyX165eRSYzjk6jg8JhDrnsPlr1Gg5zWRxm91HMH1oQbvqLrabJZVBa496rr2HxzCkcXzyD8ckEOkMnScJAemt9E7mDrB0/29ncxbNnz1Apl5EcG7M+NgZ2OGSs7B/96EeYJeu2A2MFbW5m8Ytf/hJrK2uuGFNTdQXcUR+CGTduX8Pb772NyalRtIeuam+VRaY6fezvHuDzTz+2QJ92l4Ae5yTnL9mZBBxu3byNH//VD40BXdzvYH83h+3VfZQKZZMcSUQj1n8NahfXqpYoIsMgmz/EKzeu42tvfB1z8ymECEKHgOxqEYW9Q/zr//cnVriOgAQdUh6p5cbJfmu0qRHqAOPXXnsNV165ZrIULALH7zx69MQ0QO/fv4+rr7xia8kKVREk28+i3+tg5ckz5Ank8jSPx3Ajc5za0VduXseP/72/RGY6AxZFbDY6WFnZwC9+9it88ekXxqy/e/MaWk2CWQN0h0PsHxSxsrqLyalJ/MVf/THe+dbrGEsCjQpZ4SzcVMX2xjZyB4dYfUat0Z5pgJPtwb6hTWl3GqYr2hn2MQiGcPbsWSwcI8gx4Wxj2M1nVYAfn0jhwtzYlp0AACAASURBVKUrSGdm0OwO0OHx5E4X3VINhf0s1pfXsLO9bcCBBbYE9EJBJNJjOLl0GteuX0diPIGD3QNsb25jf28PB7t7pt16dukEls4vIJEcxcrzDeznKkim5pGZW0AoETFmOPuOoBllTSK9Idq1MtaXHyPQbhh7tdPoIjigPi6PFUdR73Zx9tIlXL5xFemFWYRHw+j1u5ZMpOQKC2EebG3h79//KXI7O0hT65V6gM2G2f1Wr4/DahWZ4wt47/vfx7033kCAus8mAVZDqVjE82dP8cFvfmXMfwIq1I9mZp97DQH/3c0NAx4yqQnzj0YjjknZ7vA0VAeTc2n84Mc/xO2v38bY1CjQcPrYxWwJjz9/jL/72d9hc2UDnXoLk+MZs3Hc46xI2OgImnz2YceKEFI+gTIUlvhrtVDIlREfTWAimUFqchpnF89iamoO/Q59ARatrBu7sdLcxUFux5JNDMKpqZgcc6df9nYPrGDqd7/zA9y68RpCQerYEvRqo9bI48uHn2J1+RHq1RLypTx4gJ9FT52WLLWSXaErgrNkx8rRllP8+NljVGslA3JUZJjyPmTQM+1H/3J3e8eAOwYZnFfjEy6DxARZKj2FQCiKpXMXcPHCBRybm0W5VMLHH3+IJ8+eolgsoM650WsbuE2AslZxEmMsdsj/u4AsgFiUcmJ1O0li8lMxnvBg0nEEsbEUjh87jfmF4waIcQ7wu/sH29jYfI5arYR4fNwKEZLJHQkzURG25B9lBF555RUr2KaAmPPFFfCrIzYaMC1aFYemn7axsYl0eh5/+MM/wbGF02g0WRCxjlq5hvxh1vaqVq1s4C6GbbNXPL3BJGmD8iw7m+Z7vvXOWyZ3QCYyA2iuN+4HrUYD1WoNoxF6Xy3Tn6bWLhnNLGBn/mef4E3YQDj6zLwnx4OAOn2u9ETKxjOXL5oO8ukzS2a7eB35u9Q8ZuE79q9jGhO8dMWKxpMTtmcGw2GUyyUDI/m5aCKKENdhp2eJUwNFQyOYnz+OSxcumvQK/TCCnJR54XhzLDNTbE8Imam0/X78+LGB+ZYsIAHBA6nor/G5kmMJ72SL02BsNZ30BX0orqGxcUqxMF4gM5mSMU5GhYlRAtBW5DAWN3krMtit4PhwiHRmFnNzBJxZFDCDk6cuYnp63vTTS+U8KqUstrZXcVjYcRJOQXcajSAIJWjcyUzWleiabvXiyXNWxPDEydNmY7r9jrHLl1dXTE+da5H9KfYSiyVaAYNh0NYe+4B7aSqTPkoYE2BlYhGBPsYmeMTXFW3k9ZNj49jf3zOAu9VtoNYsGQBNBjR9HTKMzVcaidu+Nzczj0atYbrcTB6Qkcb9JTU2boWCFXvQd+D8jyUSyExPWX/yvhvrqyan0e20jVVPGR2yuRPRhLG4Y7E46jUCF30rBM7TSZS94r05Fwp5V0OGf1+8chE3KTlyJmM+XbHWx8PHD5Et7lmxykhiiH6gisPiNkq1A5MWCYAn95xvyLnebVNGqGb7F+ehABL5e6GAiwEjkRFLZjRbrlCvCEL+AF4xqxElvGLdWhuKD5kQEgAoEEAAhiUqvXiQ39McVlsMDBq4OFcxEfcXfo5z2OKmRsPGQOAX54piWPOfey5pKcBJvrT8fsVrimscaOZ0hx3QMHqkgaq4VgAdx1v3EtgjkEbxpAAWv18vQIft5n0UQ/ifW7HCy/2tuEv4gGJAftfPQFaMojGyue3FEbqP3hPQ7Xx/6077cePkfr8MAGl8hTUIuNFY+4E8jevL+IcAJT84rTbyO0bs8IpoaszZLsXhAoCPbJ9PIkMAtfpf8ZjiNJuz3nMpjpPUqe6hZ+ZnOU8tweeR9/iexkBgqRJriu0UXwp3EBDL9ymlqrhSY6jv6b7ub5cYUvs1ZpqnAsfcmmVi3QGebj64ZB/Zm/zhGNHPsLg/7pKlup5Ih7TXGhf7UlBMXreOtAaEeVnM7J0KU98IL2J/MUGqz/qfS2MmDEjPp/nEayi5IRxJ60VgocZPa1g4gcZec0ixr2yEkl38WwC25rvfLvC6Apx10luSEsQ31E+8XsvDb16sHhHHXkiQaHz9IKpIoP41aHbLwMy+STnYabmwGxfZTJ7E03yy+eW9r3Wn/lWyQO3SdzSnNIf1W33lB63VHo29bKPmt/BVzXPdW3ih1opwFb9tk53UetR8tKnH54q40y/+uSr8kK+xDX68Ubae39czvGxD/WMseyO8VHNZ/oYIiGoPT+S4a7ukBfd4m5deMokSHGwvTxoaAP2//ZP/fKiLa7HyiwKYLJD0srUOUHYZES5IYxE2G/aAXLCSFeB70palU6NB9Q+IFhKdIT+oo05zxt2jb/uKjikDoDaRcWSAYcgVeuH3dbxDYJobUHctbcD8jjlEMXcEnx3K1+i00QllW6UfTUOozUsbiCYCbaB/M9NGLkBS/ahJKGOsicXrCtg2wNVzGLR5uADJSY2I0avMtgBuXovvKdPN6/B75pREHcvbn02UITKgfdRlE+WwyHlgu/k6Jwlf0zNqo+F3eR/+kwMkB0qGkG1g0CIHQmOqvjADGXCVpqU7xBou6jO+TxDIADLvCBuvLYNtCQZvovM4hp7RvwloTpJpIIa1xrA/YCKCGcShOYi8Hh1je9aec3wYcPKHLAc68+2Ok24hE9iyjy8B0FrM2ox4DXMiTZfT6fnICNocJv3Tc2Z4f60jZorEXubn2E7bSOCKE8ixI6uS19TYq+gI+5PX8jtkMnBsh20+zEYNBy4BMXCZNb4uNgKzwEeOFvkvHjvfnJ2Bc1oZJPkdO7+R1aYpsFuGkfeRI8pgQmtahlt9pPml/lKfaqN04LJ0/FwWUJ/VPCE75uXX+Dleo02d8X7Q+oE/OkokkN45QO5IGIMNv6Oka9JRMmcz7JhBWosjYdcW6msOB0EEA6w0z0TSJGamFjExuYDESBpTyXkMOwEcZnNoVCq2ofJ4Nxl2DPxZ+JLHaMn6KdeqZnO5Jqm7OJVOIYAe9nisdm8f5fwhctk9lAqHxqSmFAcdJCuo1Wzh2OIJ/P4f/hDnL1/CRCaF0RjXElCtkXVcw8baBrK7ewYIU+uZzDTqlDOYIxC8lz1AeiqF3/v+9/HOu9/AxFTQWJt7mwVjT+/tHaBnRSHCCAcjNjechmPZgvvp2TRu3b+F6WMZxJOUPemhXmrYfTdYGLFWxpnTSyZpMbswhl7Tafbu7ubx6POHxsb+2r2v2dqktvSzRytoVAeIjcSwdPYE5hZSiI6GESJjtl5Btz/ExsYO1je2MDY+YTITZ06dwMLCnBVhIoi1urqJhw8fopgvGADN8WQgTW0y2pF2t4VKs27g8p/8xZ/j5NIJtDtDmzvUzXz88ImBZNqoxfppNx0jikUXuQ5PHDsOHkEmk5fHznf3982mcI8hM3x+dgZk32UP8taPOxv7VkTq/r2v4d79WxiNUpszZCy31bVtfPi7BwamXrp8BufOn7HrEJjhM+1u7ZjMCvuOdo9zM02N0GYNWxuUeDk0djnBnkKjhJkTx/Duu+/h0uWryEzNuHnbobZg18aVY1Mu143pmJ6aI0kYA8rKdDuoUe7lIId+y0kv2AkS04xvoB8ExtLjOHPuLC5euWzs+f3dfcesL1WNWbZ45hjefudVzM1S9gMo5dtYXt7B881DAxdD8ahdbzDooEOHvdVEv1ZFrXSATqOCxRPHTNaiXetgd2sPm6vUwO2gMxhi8ewSTl04g8mpjBVSpK2OhiKmrz5od7Gzto7f/Px95Ha3kKTkEG1utWIAL79PEHvxwjncff113Hz1VSycSNt6KRS62N3ZwdryEzz68iE2VtfQo/DrIGD9PJ6kTm0Fq6vPDaBIjEUNAKW9YmKQRd84lydn0/iDv/oB3vjmG4gkgGENqBW6yO4eYmd1Cx/8/Nf48rOHGPaGGBt1OrQEp9gfHQZLsQjOnj+HS1cuGTgW5fxtOwma3a197G3vodXoGQB96tgpTIxn0GqQ/eyKI9daRdTbWRwcvmDkOjaQs3kEpSLhJN775h/g3NkbdorDgMpKCcXSPpaXv8DB3jJaTRaprboaCmNMPgRMgoLJHwboc7PzBlKa/xdwLCSurefrz5DL7yOeiGF2esZsBW0GwSSyUJuNljHKOa8pS0SnljIIfP+A+tJk74VGcer0WVtffH3Y75puPE9klMoF7B7s2QkIvkcWMgEm27/abQNjCeaFggSgw5bAo901vyJMViV92kmMpTKYn1vE9MyCaRDLrykWstjZXUe7WcVIJI5MZtpkVAhGR0fjdgIkkUji4oXL9h7vS7/4+fNnWF1dR6fbwHDQRig8NOBNwMH+QQ7jE9N4/c23cW7pshWWIwuUfulh9sASBcXcAcqVPDDs2Pd55pG+OCVz+P3548fwj/7xf4DjxydMroi2ljZudXUVz589seRCv099b2qYDm1ekL0cjyVtH6WWMQHRiJEbQsYII9ObjC32D/0ijifHhiD74smzVvzOMWL65rvkCwfY29u175OJbUHdIGCM9YmxCbcHc93YZj3A9HQGE2mn1VysFLG3u49isYxAKGLrZ8EA/rD1Q7lUME39Rq2FSCiEiUkyiAcmNcKTZRvbG+60CSVN6k6Wb2Ji3PxFAtDUJ2ays9t2kh8MkKmXLdawgcImvTFiAPiJEycNzM/m8nj06LGtX/rOs1Oz1nzGDblC3pjzLPbZ7YUwM03Q/AbGx109kXK5gFI5i42tZygW9ixmIcjKNU1MxE6DhgO2BtiHycQk7t1/HWdOn0NinEVAYfITnNePnz7FxuaqPYt8QQc+er6NMa4d45nJnePHTxzVquFzmu56p4pwpGNALGthpFIZzEzPWuHtza015Es51FtldDpNjMRJWGAxz6pjXg6dbAWZ7CQBDboEzx0jjbHWpXPnceXKJec71ypY21jHkydPUKpWEDN5RSftxtNOlWLB1qDFgZbEiiMZTxqLm//YObQb4dGoMeZ5Yovf5TzqtPvG+uY9jy0eM99h7ti87TU9g817OMjvo1zPITDKZGsd1UYOrX4Z4QhPiNL/dydaeZyfjH+eLDBdaMoNtV2Rvxfxnq+YlkdCIbihGJbtFxggO+cHM0Qk4VgZsBZ8oTEqP1lxisBA+eB+YECgA8EzxUP/pu+LGCUQT/cVaMi4RDGCH8QTGKQ4W23h9fiaTggrdjab6oHTug7bzfv640EBFQJt9J4fRHMG4cVxfAE1fmBGcZZiB8WU6mt/bOrvF7VJMYDIVjx9oHETQMk5oRjbTox5mITiF36OJ8iEawjckS/Ie+i0tZ6J19BcUhyj8fW/p/8LnNJzCTDjvfn96IgjLGmuWUztsSH528h5HuCqzyjO0uv+uE64hAA/xf0ijKmf/X2quM4PugpEtMSOF7MzhmBMJTaywEX1DX9r3AhkqQ1+/EBz4AXo5sBn/xpjH73ArxxQJwxD89glBNzeQzus2I7FZNkuxZKKhYUpEIDWmjAcrPdCylXjqvnPa/jHXfdw8bzzl53tf8Fg1bP414CeRd9XnC57IHxNY+IniAmnUR+qf9Vfek5eg58VXiKMj9/TWPrbqdf8YyZbYGvXsysOZKdMg3eCxHtWOyXm4XJ6Zv981Nirr/02UM9NzGKUNdCs6LazY8QlBBbbdT1w1g9A+8fHD0D7146wBo2/3tMzaj6xXUegN6WavPvxc+xLtUVrRM/K94UHqS+V5NB46tp+W8z/63v8HElWL/ef344rGeFfo7Rp5uN69kHP+vLc4/3VTo2HxcQeZmn20GohvThRwnXr5qtrF4lnZmt7Hl7mnfhJJhJOho8MaHUyB1CZVGU5CXxp8ckpk1Fk5pffleSFATGeZhFfdxvbC20ZIe4Cb9wmyEIeL4AjPrBjHrgj7Op8DawWjt6jRq6MiDZZdoCKwPFekgfhvRyDg6xdAs48bsENhM4UtYX75piR7cr7MagXsCujLSOuZ7Ujg56BFxDIQZfh1mYkwJ3PJm1lGmQuULeRsdK2Yw6TBavJK4YrnV29pkwjATNNXmXD+HkxbSw7nXRFCdR/WrxiexPYlj4R28h7sM8k1aCFJCa6JqAYqby2DBM/K0MnIyttHG22zkl2rEhLeHgAKDNtxmb2WFz8vk1cYzE2LBgl6MPiP/xNthmP3Mko+xcm2ybmAN83WYgQi0u5Y1ZR6u0FqcnLjC3vQ21SB6ZzbCQc7ypduwKCDPqt0EjHFZ1jewhC23jFHIDu33BkEDknLcBpdpyEgccItnlE8BIvjoTw+06fatRYqDri5taHA3zpwLKfxXphG7Wp8nNi8HBNcP5yPLVG5TxqbbGYlTkrYRoIl3AQg5P3FivN5nXPFX7kc4nJRraVAGj2vzLMGms5mXLg5VRpPvI60vr2G0j1o+a2jD+fic/CsWU73OboHENthHJ2FMxr3jPwZX8bMzocsKDS5uHQgau8l7K9BE94bQY6PGInx5RbqN9RNkeUWwCPmlJSxedsUVrGNnWidcOQMQn7/VGEgxNIZ44jGZ9CNDyO9Ng8whhBv91Bq1F3oCFnvcfsNk32RtWCw07fgUc8Okv2z+KJ4xj229jb2TZmXDZ7YOAzA1kKc7tCOjBdVkp4TGam8Bc//kucPr9kR3cSY0DhsGXArzHk9lzAPzk+4bFYmdRL4DBfNL3Fjz/+2NbG9773Pdy4dg3jGaB2wCPxG8ao2s9lbV0vnjxtrC2C99QWrVRZrGrHmEUnzyxiZj5jjF9jkh6WsbftAFMC7ZSzmD+RMokOahm3CZhVGzjY3seTR0+NGbXyhFIhOVRLRKhHcfr0aXz7O9/AmbPHMBIdYiQZMmCcgObe9iH+j3/+L3CYK7mNetDB/Ny0yVBwLu3tZ48kN1j8jMEx7QM1kmnWq4269d+Va6/gG++8jYXFBSto16gPkDssmO40WcIELg4O9rG6umbMS2q5cvy599y9exdvv/0WMotJK5r48NEX+N3vfodHjx7hcC9nuqZMKHA+kRlZqdat8bzn7//g38KpMycQJfEzwPHqoF7rYP35Lj787YfYXV9DOMgk3sjRcUNXUMsVqeIR80QiZgxUTq79gx3UyiWrldDotpBMT+Lrb76BP/2zP8fi6RmAWsk9p7HNXCiL4n304Sd49PAxJiemMDXNQluc10MDgDo8flyrWwE/6vdy/uRyBzgs5FFjsatQ0KRJzp4/a8kQglzsL+r2ZmbTeOMbd7F0IWHyIxzzegFYW9nHs5U9VOqEDwbGVg+PBNDrttBtVFHM7WEk0MfN65fwyq3rrrhbo4e1Z+v4zS8+wIMHj9BsdXHu0mUrSBUdS5hGLOcX942J5BjatRZWnz3Br9//Vyge7CPKCdHvocGiQrSHAaDZ6yN9YgFvffNbuP31+zhxegqUmK5Va3b8f331OR5+8qlJ59SrdQPVyeCdn50zW0/Jk06/hcho0E4z8PQI13Gz1bH5nkyP4/679/Hnf/lnSCainJrotIZ4+vAZVh4t48vPvsDO1i767R5io3FMTqRt/eVyhzbfTp09g9fefAN3798Gc4j0+yi/0m50bc08+JTg+AaGwxBSyQm7NwuXMml5mCM4u4Fmt4Bqs2Qs42B4aOAdgRiznwgjFhnH2298F6dOXkIkFLf9hRISu3vrWF3/Eu3GIXo9l5wlSET2YjA0ikiQp5pG0ag2ML+w6CQEvJoeTGTRF6PGMKUaaL7nZ6ftnoeHBZc8H3H1JchApS0mS5LrY352FplM2qSGuE6S42R4Z8z+s+2UMuC6YwKEfVSqOkJBPJnEHAsltih7MGbADxm66xurBrCx+CRlAwikuUAygHhyHJHRJDLTc6bjS51nSmxwv8hl86b/WynnDWDj/E2OpzESimAincHU5AzypbIVPTyzdA4TLGDsFSd+9vS5AcGUnIhEgiZX407yOU1frqFYfAxXr9zAzdv3TDKJdpRJNYLAXMN7OxsY9CmXEzHdcZq2OhlokRGTxSBb+z/66/8QnbZLMrbbLslOxvn+LmV5qqjWCqgU97G69swSV2Qba8/nfkhNYbLpORbG/rV912MMU8OzzZMzFVTqVRybP4n5+WNWQE46xux//uN+yx/5ZFOZGUxOTJhd5d5mAdFoxArTTqQnbF8geEqZGfYhfybGU+44rydjFAwEMBIawbA/tOTC9FTKkoYsOsu5zAKYBOo5FxqNuu3vIlOwQOVUJmUSStwfGRyL6EEfRyfJOB8ZSHM+XL9+E2994x1sb+/gF7/4hWkmE0RdmJ4zH4vPRnCVckZ8vVprW+HEK5dvGKhv0jn1CkqlQ6ytP0O1mjcfLpNmQq+PEA9KBZgsDHv9WgdPnVy7dgvpqVnPz+qalIYlb1ZXsbm1jpFQ0DTTjYlGZliHhZHJ5gRqXp0ejunS0nkH+JpWMYsYl1Cpcu2W0elRlmkU09PTNs5ko+/sbiKb30e1XjYG9FiK6womA8a9nskl+lRkMvHEQCTA5JInExiO4PKlC7h+/bqxoel3rqyt4qOPPsLBYc7VTgg4hiQJGBzTsaQrkE5JOktkUQYqnrTEDhMF3Pza3T66PSfNQxtNAHokkkC1UscwOLQilFMzGYwwvhuJIDgSseLD9WYZpUYezU4Z3WAVCLUxDHWAQAuhYMeSQEaoahIgazipkTDtScgSYHxuxXjSLjUgBx57mffyAEFpRSvOMm1z7+i3xTQBB4bJXyXgJd+Zn+PYKk45Qq+8/yhu5p8cbwPKwo70ID/XD4ZYXOy1i7ZXJzAVu7Ef6b8LXBBwqdia13yBAzhAUJ8ViOH/LN+jT8VxdUkqF58KEBTA4W8v/y/Ch3AF/hbwqz4RK9PPuOa9+QwvwLwX/aC+4nX8oK1iBYE8dmKIJx0DLo5Q3KlYXv2q4vCK4xVn8HSP2q1YV32uNgsw0r2FYfBefpxA460YQ3GQ+lRzSvGQ82df1MRR/yr+4vyg3Xk5PvK3x+zzS1rYihP5OfY3v6/fAtQFWPK3bKekt47AWo9wJSxIpEQVo+U60NgrVnTAME8fuHjSyFEew1mJEsX6PDnMHz9LWACrPsPrKeYWzvRCT5lJJne6R31Av0DrxvkRLyQ+bO6T8uPpqRs2ZLbW+fp+QFHPwfmn6+v+mkP8Hm2b4mK1XeuMv5VAUAzqv5b63nwfX4E9rQf1l943PMUjfwnH0nPzN+cC26tx57ML1Nbc8rdD6889h1vvbB/bzJNCGnf3PC+K5TlbqqMETvJU64m//YCm+sLfN0drktgHyaemXDqw2i38OUoIeUQH+7zHgNZcUj/yGYVLyiar32S7NLaWvAtHLIlNO27yK/S7mg07Qcz92+rqRN2Jcn7OCLIExbs9h3XwJH4wYNfh52QbZXtEAubf7D+OixIiApM1z6xvWGTbK76oda6x8l9DeBSv5deddhisKyzs72vhm5ofGh8RHTUPtP4sQcwTdTbWTm2AmJXtU1abzWGbfH62fyzpNPQD/9N//Z8M2ShlL8VG1SCoiqI2Gt5YC5oX4qQlEMcHUKP1WU5KPwApIEqgrGXuug5oezlTq05mI/m+fzB4H4FqHFj/AtAi4/tHuj1eQT1qnREItGPzoRHbdMiQZBaZjBVmQS24yOVsYvDeBHEEsrrF6Ji2WtQaNG0WfE8buTFEvYynfvuNPV/j5PUDezYR+gN3DDQaNSCd71MUn+0hI5Ft5DNrEWkyaOOjk6lsljQOtYCVfeS4GcM27I6caFHznnKC5BjJCPE9glPsDx4xNlmP/gtpCBkhc9y9Y10KOmQYeE0ZYIGIfI3tVKVYvq7P6BnNgW/UbcHT6DOIZtvJvuG9lNnn5/ms3YEDuNkPuq7eExBJEIaBI50LsjbVRhUpYADMYIg/Sr4oiKQDToPCo5U0fOx79iPboQ1Ac8Q20SCPOTpNKl5DiR57jqBz9NhujjN/+DcRGbadgZNJC3g6VC4D5Y4dEiAXAC1jpufm3wKqeU85a5qrchxkuLRZam7wb95DzphsgZwRPj8BAh1x5XW0YYciEY9J5dYLryUH2BJWQU8L2tM2l7GX46A5IGMq0Jvvs28IeKhf5QC6PnPOuRw7sQMYwFAT2BVD4Lp8IZHDYyTK6tlG1vESMcGAMYO1aTEJwXniN740rG7euKqw3Hjc/YO2fllZvtcdIhZLIRSMGwAdT0xjNDKOeCyFRDRpepuWfDHGahDBYciOo1JvkBIYBH8HXa73oclNMIG2MDtnR6eToyFX8KlaQqleBcMiFtCj/eARWAbpHE9qoh4c5nH33n3c/dqrGJtge4HDgxJ2d3fsOFof1GoOY+HkPOaOLSAaC6HdccDW3m4eH/zqA5RyBdy4ch3nly5gIhFF+dAxIrO5PdOLjCVjuHPvDian3PFbahIf7BdwcJA1lpixxuZmDDAlUJ4/yFrb2K8sZnTp0kVE4kA51zGZBjKx+cwE97Y3dpE7KAA9MhjpeFD4P4y5Y3O4fusSLl5bwsLihAGW7t5D7Kzt4le//BW+fPDYCnoy0Oe9gwZAN41JFyATbTyBS9cuY+nyRZPGYEE5JiJ1Ioa298IFarmeQjTOoLblZHkqdQNLRuM82hqx163o3/KyIQpnz5zBvXv3cP36eYRTXNhAqw2srC3jJ//qp3j4u8+tD8+cOYdYYgybm9uoNhvGFv/RX/wQr752CyOJELhd0VYV8l0c7leRP6iisJfHxpdPUaI0C/dQMhbp9Az6Jj2wsbWOyUkykE9aUB6NRzAYdk3/c319FYVyBclkGv/gr/4Kr73+OmLjI2i16dQMzbZzPpcKBXz+2Rdo1JrIZKZMZ7nT7iFfLGFrcxflUh1LZ5Zw/85dJOIxk3/Z3d6y9UTApUxWfziM6bl5jFAzsVXDQTZrbNfbd67h7tfOITEB9KtAsAvsrjewuryNQr6KepvFsICRRAQ9tNHs1HFwwOPaDZw9fQrf+u7bmF5kkSdTZUGnCOw828LvfvU7PHm0bMXR5k+ccNeOkAAAIABJREFUMDAiOZmyMaKzara0VsHB7jY+/vufY39zHYnRqDmJo8ER68tCqYxwLIbZk8dx5dYt3H/jNUzNz9ox+0q1hGqpjM8//QzrT56iXuKxfeqou4I2tNfczwiCERBjEU0C4OmpjPkd23u7WF/fNKDo2KkF0za/dP4CWg0CoAPsb+/j808+M4a7HTJl8oxsrBDt8Qya9SaatZbJ83z3B9/D9NwEmqwfNiDI1zM2Nu3W9uYmHj380iRCRkNhpFKTVoCPhemqJWoAV4zl2O42UW1XEBxlLQb6LwHTpZ9IpIBmEF+/9wbuXHvVyAT0jdY2VvH5w89MRiARH6DTdiALZUU67QHGkikkoyl0+8DU5Cxu3XkVx04smo9xWDzEQW4XK+vLKBcL9sxMCqRT9Cu6yB3se6A0aUlkQ0/Z+HE+8SQF9XKnp1PI7lN3t4uJ8RkQ0OQeUygXjE1N7WPuJ/xOvUltyqoVgFyYP27ac0xGMzCg7vCz1ad2ymEiQdZlwgID/hCMotQObT7li8YnaVfCNn6s6N6sudoKBNItyB8GjRVKq33h4mVzsFttngjoWTIrnUrZvsUCgwTZKd9DMIuJIUqOEIiinbaTJnv75qeeOnUGly5dMQboYTaLXCFn4CE1uCuVgvmxyShPbSWsrxoElCKjKNeaOHvuMr75ze+h2SAow52EQdPATsx0u9SsLaLZqiB/sGuF8VZXnqHeqGJy0gUGlFJo1F2yKxyK4tWvvW464/KFuec8fPQlDnMHSHjFBZm8T02mPdCJslgRUMeY/cUEN8e/2WxY33J/pCZ7hzrIE0lLwnGvjo/Gzf4wSUV/j4XlOLaUxGBh3kDfIy+0ecIviuPziwZ08jQQgcNarYwP/v5XxuAtl4vWN+wnrlfaMyswmJqwxECj3bb5ShCA+7gltIdOdoj2z5ExArb+TpxYNJkR+lu07bR9mdQUFuZO2JoXMYPaw5wjTa/OB/cLWpxa1dVCIMGlXCnZd86eWcLS0kVjeLMQAm1Lr9PC1u4Wsvt7to+T8U9ddfotrBsyOTmFSDiK/ewhUiwGGRxagpGMaQLZBOY5b2mPjKgxEjMZPSukGwh4DGbGHB1kczvo9WoGitMwTlIqKD1m4E82f4DD4p4Bsq1eAzOzGWQyKUuAUN6Ep3gMQAuEkUmlLfE0GnEAB/2f4wvHDNAWyYYSHCaZUnWyN/L9uaeZ3xQOWDvTkxPmC02Mj1vb2f8Ey+lnsw4MyQE8mcP7UId5ZuaEGzdQuz9gc4m+J4ki/WHfAGiy6tuDBprdErqBOmqtQwOj+wMmIKgLzhMZJIi0bW1xbkZGaHlJEnGx3v/vh/PCY8WShS5wUH4r1738Rva7GGeKfZlo4A/nGH80fwTa6H6KLxWf6Tfnj0gWApX4nuIuxROMbxXHiY0sAFrXFsinGFxtYlsUSygOY7to6/kdI2l4sbDAMrZFpCXeTwC2QCYBIbyOxcRBB2or3mM/6vQmv8+9mHZRfaU4gp+T1ObLfeW/hzAHjY/iYN1fY6Q+5Hf9/aXnU+wosEcgHfd5f5/rOXVdFxu8KFAu8JJ96E9MiHymE9l8bsZ+6huBnGyHxs2e2wOg9cwiwYjQ4wf3eW++L7Ka2q05ZZfz9JT9gKo7CeLGWmC4fz5qHvL7As8FcBrGUXcJQMXoAtTcSQqHrxz1G+MfD8y163q1vV4AkC9wD/opIkFqf9EzKI4kmU9tUl9qTN08fkGIE17D9il+VOwq4pPGTOOq/dBPLFOczfv6Y0X1j+Jtjal/LioO1jzUZzRf/EkihwG5YEevq518TaRBW2c+kpbmurWHfewRKP3AJf8vXMFPPtT6FtYUGLwA74U/8Lr0Bf2gsd9WufXqiHNSWFAbvoq1DY2EoLbr+sIGLfHgYx2TIKbP2nqgKJy3XvzjYG2xhKYjBVLGgj4hP8t7WALGk2xVP+qUEfdXMiZIMGICfdDvub2GxIVQ0Ag/JCSy3QSkiddxjgqIJj5A3Io4lurn8R6UT+Ozm6/mEXL9OCmBZjcn3F6hfgp6xRy1hoTPyg7oRLz6TGA7r825wphR+7HGVEkP4UH8rGzAyxgS2edkOzuGu+tv4mv8UZKSZLyjfoWzA8L7Av/zf/OfDjX4MiqaoOwIyQBoII82UI/GzSN/ApC10PUApqXogcsCu142VgwIBdhpo1aGmJ3qN34qpCfD7Bx/ZzQF7CqDw0kkII2dIV0fGWbeS4xU3cM2maHT3RJwStCHAy9wnWChrsF7CmxVxkuGT4Cf3ziof7QY7LrhkAH4BOL5IxCNQC+vz/5jO5lFMECLupte0QNthmKdm0PoOTYC7cWA1ZgKXD1iiHsSIv6+N/DA03OKUR/Yy+CzD6czU9ZOFvMh0E0WjDY/fo6fUYbTAq56/Shj6Ac+ZVgFbrNPxA43ZqzHkFYWTgkHLRz+bU6Rd3RVQKM2Omp7yNGS82fHS4Iu484F37GiA84ZlpFWxkn9RIa2jnLy+2KIGxua2fe+y8JzDOV4KSDROBnYTFazL9ukeUJH1ABzz5Byw3TOqAtwGQyyP2nY+B0Vy2GwTqCDwZOcK80Hv0PEZ9P84HXlXDmg1cl6+J00XktZLraJARv7QmuC/3fMY5d5D4Rc+/UMWufMgckO8HrGavEKCli/DRxzngG/3/BpLfsdPq0/OcG899HRtqA7ksLPaO3I4fM7bX4Hwe9ERb3+03wiyMLrkBHEazZNU/FFZWyG8HIsnJP5AoA2h2DoggoGJZzP9KAIQEdGEggFkhgZTSE6kkIwmEQyMWFBPUEWyggwmCOAwUu269SDb5sGMAtx1cnS7nRRKhQx7PVNRgDDHmJBMp0qaHZbQCSEmePzSE1lDHg0G8cTKo0mtrZ2DOidmZ2zAoLUT+XzUXKDAFWjWUU/2MPsQgYXr17C2HQMPFzCcWy0+ug2e9hc2cLu+haiwRimUmlkxtMI9AcGaO4fbGFsMo4LF5YwtzTndHtrZOyWkMsWsUZ5j70DxEbimMpkrN+a9ZoBTgzKKX1z7959LJ09bxIUXz740opIEaAqF6nx3Eez0cVIYATp1Az63b53DDqOQGiA9Gwa5y6exKXrFzAadfsWJTKalQYef/ElnnxJqYAmSMYjYyyWjBtwX8wfIDOTwfW7t/D1t19H5vgsgiMUhQ+hVC7i0cNHBrrRPhMk4VF6OhgMhMl4o30bmxjHzNycaVuyz6n9+tmnn1t/84jypUuXcPHSeYzGPPmEYQ+5wz3s7+7hp//3T5HbzSMeG0MkEkM2V0Sr28LxU3P4s3/7R7jwylnEx9keoFMbIp9roHhYx+F+BbmtAzQPCqhTK7XRNk1gArZ0rALhIKr1Ci5cOo9TZxeRTCWRylDbliB5DcvPn2JjaweFfB3nL1zC1RvXkZlOo9aumy3jZ7jXmI3odJGaSNuzT45NesfJK8Yqz2VLxvhj3zAhEuKxuNFRTGdSCIQD+M3vfmtH08nYT6XTZidYgI2gwq3b13Dr9gXEY0B2p4HsZh5bK3so5ioGMlDXbSQaxtjUGCKJkBXCIqjOIlk3bl7D9//gdQRInu4DjXwfnUobkc4Qyw+X8dlHn5MXgsmpaQNwAl4xLK1RapYeZrex8uVnqJbyiIVHzVkkAE3Qo1Spod5uYnx6Cldv3cD1u7exeOqkgUSOYV4xDehnD75AKEAJB/o6LmDnHHA2swGy6imxcuHiRWRmpi2h8ejJUwNxPvn0Uwuwzpw5Y8xpOr2jIZd03tvdNUCJCcDkBNdyyMBpMph57JxFPs+fP48rN67YdculGrqdIU2CA5qYsNlmkbxVrK+soF4rOa1DO644MCCedtTmcKuCQXiAyakJdIfOvxjFqK21Zq6J+ze+htfuvmYg6/PVFTxbeYK1zTVUG0WMJYPITE1aQFEslNDrsDBt2CSHEvFJXL54E2+88TampmfseGSzXUezVcXz1WdYXXuORqVhbORkgprRTZOYENmAgNNINGYMZyYP8rkDVCtFBHm4nk7ucIipNIvPLdg83drZsgKtiTEmJbqoNih9BQPHLi5dxtLSOes/nqIimJ07zOLp6hMDn9IpV8iQCTICmbRphVIeW7s7GBqtMYhWm8nscZvrBC7rXq2Rfm9ghQunp2YtkTbrMeANbCyXbZ+ktrbtv0NqKZctaTUzvYBbt+/Z2iBzhs9QODzEgwcPsL216yQ9wsw8uWCBmryVKq/HLMoQ4VAAmdSk24OYXCWbNxhGvdHDhYs38Oab7yE8MmYJO57w6vZaGHTqaHXKaNULaJLx2ahYUmdt7SmKpSySySjSmRRCAcr99FEutTA5MY233/4OFhaOeb7vAPvZPXzx8HNjkbP/2C4m9siyN18KLCSYoGAYpqZmTPOZ+3St7tj21EMulrMYRvoYmxzDWHzMioxyXtNPqFNTtFW3tXBIiYYIEygpjCXGzR7xxAHlK169+yquXaPMRRKNZgWlYh6/+91vsb7mikOSWW3FW8sOyOberNN2PA3FTKRkz/hZssityGWeRV8Z2IctKTMxnjYZmViUxfyKqNVamJ2Zx7mz5zESps1wJ/X4WdqG/WzWXuPc5Tqr1x1Bh9rWBOZ5IuDWzTuYmpk38NidVhqgVudJmh1sba/ZiSYW1zMCghEkaGeorx7DSDSJMydPITU5jugIj4K7oJQsdjsF12dwDFs3tCEsmMjgtdVxATb7gsBzLreDcuXQ7D3nVWpqAmOTCSuMuXewjUqjDNbVTKdTpuPNBMjKyjJWl5/bnOR6Mnat5xfK1+SSkV/G+WCyQTw5aLJmTrKR856JHK4Hrkf+ffrMSfs9nnQJbL7HWhbFQsX6gEQh09sfjSKTnsb4RMb2myZlQkzLdWCnbyo8Xdpp4uSZ05g5lkEg3Ee9W0QPNbQGZKPnUCjvYzikBA79VyZm2hb/hXlCLkLwyGPnecxugRv22wqHuNiQJ2jlg7PNBoywAK0HPioGlB/Jfon7insJ2JM/LkBKPrADbBy4549TBCr4gR4BWAL0yHBW3OkHZwRY8Bp+gFRxiQBRtclP8FEMYfPZZAReMI/ZTvnwvLaBOR5zWnHiV4AVOIY0/ynG1hzitRR7qY36HG2qYm71l/qBv/WawDOND9urPVpgjB8AVf8KBOVvva/nUKzMdopwxOdU8kBgoM17j92pflHbBCgqlhLYL2DfEs4jjlyksdd3+Lf6jBrQGlfND61vfp7PKrBcwKvAZGECXwG0PRBP8RJ/C1MwwMojSgkr0rzQvOc1/fGXwGe2zcVFjmHL57L+GrqxF6ZCJqWwHF6H8fpXfyS34frFnVKtGQCoU8h6Tov3PexG2IPmiLAbAdACW/2xph8M5XMLoPbjHcKztBaVSOJndM+X570fYBToq7FT+zTmmse6Pj8vXMGtaxeLayz9QOSRLfYB0P61au14SVZGc0n31Zzjc/nXouYEY1a11X8CgAlQva44/Ai0NjBcoCQJeI7UqrWmON/spw+AZv+zHfqs2RaP0U2JSgGmNp88ZQLZi5dBdM4XAsd20oLyTx6zXTaFUit8du5TZiM9jEHzVH1eq/EEn8MgtHY17my/ke08m6i5pX6wtR30Tm8fnS55IeekdcnrMa5z/en+o/nVabJOlbO5/NG85vtKdsnO+ceen+f7jPX8+JeurfH3472yZ5qz1gZvX5I94nr12waCz1rv7AuSAfj8XKtGfP0f/qu/HsqgakPRwjMAwzNgmhzaUNjZxoQMOw1YZdrkiPG7jkHsHA8/OCTHhPch+0UDJmPrByp5HQGaYv7yb7bHmJcegG2BpZdp5qRhO2j8XPVuN9H4wNocDFxqNo8mme5Jx4M/dvS9VjPnXoPtgGq34DQBdeyA91DgpE2Fz6zF4jeiAnTNWI8651WGXZsjAUd/RolAJb/H+9omOfyqrrNAMbaRz8/rMdhV/2tCqUCdtJwJIGu8lfljG+go8oeOkn44ngY0BAIGQJtUScjR7rWBGkt6ctImnTZl9ZWcAI2VNiW+r6NqZE1o3vB1HSGS4dVGwTbadT1Hl/2sRWebgsfGYLt4H/5w/HUkixufGbS22wD9YCWfTxma0Uj4iIXO/mf/cd7z/pZc6bojgWQc8jo6Gsf7+TdrbeQEhwSeGjBtetOOrX30GZtLDoBWRlwSLGynY0K7wjo8ssvn1YagzU59r371zw+OkUBcCyJ8Gt8yYnwmzh8lBdhmviY5G37PNnivOKZ/A7c553MqxC42QNbrF611JQe0BjS/tSH7Db7fsdP6JTtOz+7P5Ml5l3H1O1JyQtnORCxxZCDNKPed4Za9o0SHrfee2/jJaP7qJq3klOtT3s9l/hwAzaCJAPRgGMawH0U4Qk31CcSjGUzPLpguaWZ6BmOJUScb0WPWFCbtUKvUDXglAEtwiqwtMqJ3t7bsKHkiHkUYfWOu9QMAdZ2vXn8FJxYXLRjj+FHPmVIJZCzxb7KeqQGdnpqxefjZJ59gY2PNWJGLZ47j1p1rWLp0BsERBqs8st1GrlBAaBhBp9UzKYxasWoFz1j5vttsGdNzfWMFZ5dO4tvvvWv6mgReCMSStVwpN6ywVm4/ZwBY2JIcLQP8yMIkmJxMjOP27bsGunz++efY3Ni2bDDXW7vhClFxjyUoNjtzDKNk+hUrpo9L4CM5mTCt3ZnjLEzGgJKcqCHy2RyKebKoCwbS8ph9ejKFRDJu0iE84cBju+98+1289b13AUrYdujgk+15gMMsNZn37MSHsxFhcxo4H7iWGeDfvHULx44dw3iKDjPQ7QArKztYXVlHq95COjNp+qbs486AyaoWmq2aFc7a3tyy5+g2Bxj0Q9jPFkyegUyub3/3m7j/2nWMUn6jBxwcVHC4T81MFhQr4GBnD51GzYrwkYlNxps5VAGCbkkEwwEsXVjC1WtXMLswi8S4KxhJV6XKwL9SxpPHy1jf3sHU7Aym56bRxcCAbDpnlvwLhkxflyzNZCyJRMzJc9C/5LWssFkuj/z+oSU6lk4v4ezSaSTGwyhUm3j45AEGwSGWlpY8ltwIDg8KePDJFxiLJ/D/kfVmsZVlWXbYehPfQPJxJoNzkAwyIhjzkDHlPFRlVXW1S6221FJbku0/GbD9Z9iAPmz/GTZkG7CsP8OG7Q/ZZcNGtyw01Oiqrq6sqszKyiHmYJBBMkg+znzzPBprn7sYt1JEJoJ8w73nnrPPPnuvvffaI6P9Fkw52ctg4+UW9rcODZAJIIiRiTFcvr6MvqEey4ImBc3r7ddWen7p4mXcuXcB7RBwRMA6W0Kn3kKr0kD6gBne20aTEOyKumfysm26o3FriMEGkbn0MaqlDPKU70AIUQIcYfIputY2aWbrIYCly8uYOjtrADRlQMDi3u4OmqwiMhqniGWGu5J+V5JIOVlcXMD3fvA9LCyeQ3gwiHyqgpW1V9jZTuH/+1f/Eq83Vu1MNW5hlnu3XdCZe5Pn4Fv37mByetoqtYwHOFvAyXHWglU8Z8/OzVjZPMFCVm5UK+wdUDPZZcYhG92tr60iX0gbXyT3nc57/k76nUI5j/GZM7jx1nWPAqGMcqaE1WdrSG+lMTUyjasXrxl1CbNDd/Z2cJQ+NOD6zOSwgX/UmRwfdV2l0kCnGbEmbHduv4t33v4A0WgCdZ7ZVlHWwN7hjnFkZ9InZmN1RWhHViwrmuMjRRazNOPdju+ejdRK+YJRXhCIrlVLxptPQJAAPvXuxusNAy3ZMJQBTtIntTpBLC0u4+6dB1icXzTHJ5fJetUNaezsbRoomohF0dvtmlQzKMDs89R+CkeZtHMSgmxu6nqGjHMspZIFBkkjyQqWO3fuGdczx8yxOP3n6H34PDqPeQ6xIzzPrFs37+L2zbv2rOZsoG3Brt99+RVev972KtNcibxzJmH81qwE4DijXUH0xB1lEKsyeOZmiyXUGwFcunwTd+6+h0iIawNrClutVdCo5FFr5FEr5SwDulUnHcMhtrZf4eh4F7FoCCOjw15lGe28IoaGRvHeu58YmEq9QPkm/zTXj00bSXFxcLBnzkWy11Xucb3ZjLGndxDzc0tGz6GMyEIhY03utnc3cZI9sOxV/scyVmb0WO8KNqFGx8DUUFfYgnzcDwR7qevyGfZpieLt++9YgC8WCVtlArOeV14+M1qqdObY5J33zeeyp3R3XIPeHhdYJ5c1AVo26WNGnSogySHOtau3m0jG+zE8OobuRI/RD9GeScSTRv00Oz3r2TSOGozrzD2yubVl607AlLZErebsdgLQDNjNz5/DzRt3LMDCfcM15r7I5rM4SR9ha2vdgoSkm6HN5Ry8FhI9/TavY6MTmJmawuz0pFEzyR4ulrgersqOQTw2/SNw7wIZlkxvNgATJwywz+4jmzvC7n7Kgi49fQmMT40ZD/J2agOlWhGxWBisHmWmMPcq6XA21l7ZsxKA5rqMDA159HEugMbgqoAFvs9EG/4I2BoYGrLGqcygo23CXgP8GRsdxtjYmIHQXDeehcw4PzpMm607OjxmFQ+jo2OYmJxGNJ6wc/311gaCpLOJhKx5ZdNKsutI9vVhZHIQ4WgApUYaxXoatU4B9QbpeQ4JEbCwwZ6LADSztwIBRwHgDDLYmS6n+tT28wBo01VeoyWzNb3AnmxIJazIHuXr3Pu9XrUk95Jsazn28tX8oLZbO+fHaCx+P1J2v3wtfY7VffqebGsBYBZo9KoFvwuW+X12jlEVmwJF/GC47G4lssiX4vpRFvygmh9ANxCZtHheApnGIl9Cvo6wBj6T/EyB6vJN/fa+5kryJ3COn/ku2M3P+v0/zanmT/6i/BXdV4Cg+QYemCowXv4YP6v7yQ/h5wVE+UFLVZEKLDLQyUtMEgjoB8V5L66RAGi9J7+IY1IiH//lHAqn4Rj8ILyeX8CfPi9wVX61P0By6osF3dkkrIif9ftjonXQNTWfyqQUqCv/9M3+8jKhIy4j9M18KzPXBbL4I55h4Rf+9aRBpjXT2vJvBQ+oLzjP2jeSb62T5ED6VTLk9r0DPSVvAuhkXyk4IbBPOJIB615wwux1D3yULPl9YGEl8l+FO8gmsJ4gPgBaukHj136TDtDzaD75Xf/6++dKayx5UXWzfHa7R9tl5vJHSZsO33P6SrKjcel5lAFNncvPqapazy7ZY6ayZEKBFb1n549XfcQeTarcMKCz4wIh/K72G38XJsPr0r7gtWhrMKlLa2zjiTieZF7TZNPX2FW4nNPdbNz9pneX5EM60I+/+HW4ZIJ2pekuj8PaVWq7oKGem7+fYmYRd47q+gKg+Zr2CT+voKZocSRv/J5kw/SLlwj4XbxEcqG1+b0xeOOxMXhUqAq8EID26zAejf6AE2nnuB60veijBv7Zf/4fdjiBFAApUkWpqLD4owXXQ/FzDmTpQlfcUTYo6iRgi4NzhuibbFZNmg5A28SM6ntdnHV/Hd68rwAyRTA0+TpwCWgYMOQpI17bfz2VgPF72jj6V4eZsjrtwOpyC6zMY8cb7RaN34vHXXmGDgBOtkpadIgIKOYYlbqvjSAF4AxOFwGR0GrD2ib0muZp/pkZq2vYZsabUhwZnG58LrLAH4HojrvPCQaNQX5GWaAEoBVU0DqbsHrjI0AqYI3C3NfrMivpxNERZ2avFK0oGgTS6tCWgpQylMLi3woWEBzjnNNYpmMtRchx+je8NrFkhU0BFSShvGljMwOQ6+CXS2UwmzIOuKwiOj4yHPi6DC+um2X/Rl2DRs0X50hKyWS96mSPlQA6TP0K2r+RzRhlForHK0X+bfah1wEgI4/PQGdchh2fw0o6vEwDUTw4mXdKXsaWlI+MBa0Jr2mGr5dRLePOHzTRYSH5VgNJypOeg7LDe8jACYbfyKWMWN6TAQzOg+aOa81xa9/6DQ7pA3/ARQpYz8zr+AMwHAf3Nh0bGb6SUyluflfrr/nRvRQwSsTIMegMKJNTr8s75cyMRyb08XAgvyr/9hoeaKyOvoWHnwt66SBg5YSTgwhCYXJ6R1Bvsp6sx7IDR4ZmMH/uPOYWFzA01AsmalULQLXcRqNcM/CZ2UGVUtWAF+73IWaQNppYXXlpGV0jQ4MoZNLmpDPDc2pmCjffuo2JyWHDTLLZMhpVlzVNDmZzdOp1jE9OoifZh43Xr/H5r3+N3d0d9PR0497923jvw/cwM3fGsulYQr97eILjdAbtBg3tDtJHacd3xeaKzYYFcLZeb+D500cGiH/68QeWRcj7kTaj1WTWfsU4m7kWzHg3A6HhAh/tJqOonBdSygxb0ydyI3f39pmDygwHAnuuGWjAAHXyq/b2Ji17ks3vqDPY5KpcLqCnL45AF/VXE80As9Fy2D3cNa5DykmzWrNyd+pXyrdrXhvD7ftv4f57DxBOxJAr5FCqugAk556gEANuBgySq5v71ytfW758CR9++CH6Bsiv4YxhrjnXJJXaw/bma8/wr1qTQWbxMjN4amYSt25dt6xxjqtSJHjYwn7qGCsrr2xs8wsLtiaWwVfMI7W9g+xJBsV8Bfs7hzg6PkBXPGzl0cGAA6oMCK2zt4GjoRkbP4OrV69icmYM8SSME5ZimisSeEpjfXMDv/36S+MWHZ0YRzzZY8A6K2C4j/uTSVw8fwELCwtIxELo7eW5QmOTSZgdVItFrK28xJNvnth637r+lt2vFWphbWsdmXIa5y4t4cKFCQNnIx2gkgW++c1z45cmBZE1AyuzmeYBjg+OjV6FmX/X37qBD773HpIDYXR1A0y2ODlpWNNIAhfMWmOgJHuSRpxZiC2gUii74CCptoJANBY3kNoa2eUyKKaz2NvescaJxBjIt87yTWs+w7JilQaGgthO7aDSaNq8MNA2NDzs0QqxYr5lHLPRSBDRWJdlxBEAtkxlNmlkQDwM4//++JNPjCYm1htC+rCKja0tZNI5/PIXP8fvvvgMfb09CAddhQyB5VyW2X5BXLp6GT/68R9gfHLC7k9wk+AK/NXuAAAgAElEQVT95saWBVVI+UEAanpyxnilC/myZQzyLHWBW9KFMFuTjb9I39FvDj95lw0k2iffeMZA5+//6BN8+qPvY2Rs2OT7ILWPf/l//zl+87MvEG6GMJIkt/U4otEuZLIn2DvaR7lWMC73dsB1S+dZzkxsVjyEQ3H0dA/h3Xc+xv233kGrxaBNGyXj9z0ysOvwaN/A73anbmtB+S1bVjHTuEMGIE9OzODWrVuWYUy+2HatjhSDEK9fGb0Ig7cMbkQTMeyxsWcpb9yvlLVSuWYA9u1bd3H79h0Drlr1ts0N7Rfuqf1DBir2UKuXQCXH5qRhBu/yOaT29lhkb5y1XfHEKVXaQLIX9VoF2693UK/WcWZsAu+/9wEuXFg2XmHyrxOAJojJe/GskF0hUIFN9d66fQ/zZxctYKAGTdQ1zMBlM8PRM+M2p6y2MOe03cDq6opxQBMw60v2WACTwS3aFVupHWsu2GiHMDO7iAsXrxrNE3Uw9xRtinaDTcNp8xXRqBXQYVO79L5dkxnQoWDb5ISZ3gFEUCpVMdA/irt33kaC3MaFktGOELxkBUk2k7Z9SEDZgNlEwjiPCUB32iEMDI7h3MIFy/hNxB3VW7vDhIMidg928PLVE+weplDOV5zD2HGJJVaRFAqiXCvj0pXL9pz8qVXqODnOYD+1b3N2/do1B2SS3qNYQKmcM4A0kyW9C4P0HTsfzKby8cWS3oH2GM8Ngp3c26Y3aq6p+m5q36iUCHIvLJyzvgbWUDdf8RoB97vGnx6HLxs2Oh2Ts/VjBjRtlKnJGfT3D5peKJcqFpSl1hkcGMbc3AISPewN4YLatD/IiZ1OnyC1+9oqGLp76Kh1u/4j1Rr6BpjxyyDItNmnpOIyW7ZStYbdsvX5LAf7R9Z4mMEbnqsEC1xT+LAF2CjzkUjLuMDX1lctIEtqqvHxEQQiHezsbllwptF2jS6ZuFZvVG3/Hh8c2pwyUYbzf+3KFQOOuYYEk3/92a9Mx3CMXDtmsKuakfPO85KUG6QcY6CGc83PkyKLZxd9CNpqBNEZDGLVB/l2Z6fPYmF+ETMzsxb0rdZa2NlN4eHDbywb3wI1kTD6BwfQnexBrCeGcDSIWruCSiuLQu0E9XYBgXAD5RoD8hUEQ0wcIIWJA0PZlJNVEJRra1DucUD7/Zd2ywWM+L5sRQPfPA5Z+W1m43jJUfL5+FxM7HHP5wIX8nnl6AusElggAEdj4L9+/0Z2tcAs2dfMKNV7pyCGrymdfBU/KG2JOV4CiQAyBQ7ky/kBEtnosrvlo+n5/GXbol/QmIwO09fThnJrlQRe8zzeT36p5oLvCbTWuGV767n9QLJ8NwE7fn9JWcuy2/3f03PIZ/83QFIPyBWAKfBMgDG/p7FqvUyPe32TBMxwPEqSkw+lymUFLAQQ8V8/wKteM1p3nS/CHnRfF/h0elVj8AcM9PxaZ82D/Gn5orqe5pLrJ+BLY9R5J59NPqNkmGPgGuvHD3rKB7XqFK+vg/Apt5ccUOj3jwWual35N8fgEih+n9JDwQE/AC38SDKkfcLnEral5+eY+L7tda/aXM8h+dcafXd/ao4177qf9pTm2n//033sgbkcq/aG+TNNV/2v/ah/tQb+72vskms/JiX54bWEWUmvCZfyY2ySIQHQvJb2klsnh0mcAq1e4EwYoJ+CQ/Mlf53fk16inf3mO27vaJ35OgFow2+84KawNFF8co6kz06xIWIRkS7X64XV2x4ALZyP4zeuZ6/y39bXwxL8suL0nsNH/ZULnAfJh1+v+/XjqU4WTcipXL2hsZFcax5ND4Ud9qK1CHt+n+4nXSm51d7znwF+XcFn132kx2xOfDLOtZCMCtTn9c1m8ZJsNbc8/qT/bH+0nf7m+2YDNxxjAu1EowUjB7QEQA8m51XglAYooZZA8ML+AQlwFOikG/m/r0X2v6YIggBnKid+jq/LoOKYRJ7tj+QRmBHwJ4UgsEvf99NAcIy8ljKXlY1qRkEiYZF+HRp8Njprch4cYMqsCcfT6wew+awWkfFKCQQqajNJ6UhZaS6Vgq9x8fMWSWo4UF/fJwUHxygh0ZrR4DEuZq/0l/cXByXvIaOYv0u5SCD4WTouvLcydE4PLg+87fj4mQzgjjoAnhmYDmismvPJ10T7ofto7JKL3zPgPCHXQUDDnf/z4KXxqUxuXld0FzLquH6cB96PGR8qc7CMXK+kRFkLBIpkCPH7AqH5mq29Nw7JI18zQ9iTh2SPa2pkDozXYEOHNO/VYCak14jTNqm3ofUZ/0GgeTL5bbIBI8gUYlmhvJaCGfy3Wnfj4LNT3hTB5vj4PrPO+CwsW1XkUcadP0uAY1KwhM/BPWTk796BQeeXPzp0JPuaXxmAivRa0MiLSJsiM0ok5zyZ4vZ438Qhy0CG5Fjyy/spSiaZ0IEm5XdqnXiflXGntbbMWCp67/7ujPhuuZbbo6a4vfnVc2qdmVElGTQjwztQeLCa3IZcAIYggA4/2+tsiElD2I4+GF+hGVheF1wp6GCImdA9CHQYfIgZAB1AAmdG56w51flLF5HoiZBhAaQbb1bqaFYayGfz1sCrmC8YEE3HmMEflqZmTk6Qz2as7HX1+QsDEtls9MLyRQOgyf1MUJc6xDK6Dg4N0CTfPLPkuuj8RMJ4/Pgx/vpvPrMmdmNjo7h4YQkPHjzAlStXbB4yuQLSuZzxqLI5KEuV2DBIfJntVgPhVhC7O1t48u23ePH0CWYIFLXaSL3eMs7Ka1duGO8pHUzOl2vGxblsGGCYiPWaExoJRSzLmfchPQFLZ6fPziJf8prpdfeir6/fgGR+h82+Tg5OgEYHE6MExiI42N81nuFYdxcqnTIq7SoK1Rz2M/s4Oz9rjnC4E7J53VzdMODSGf5hu9fE7CQarbqV3jMyTF1PwL+Qz5seNR1Zd5UPrPzp7kni/PJFvP/BB+bkx2IEzWoWNGAJNx3x3f09Wx+CfQb8VYsYGB7Ej378Q3zy6YeIM2u6B2jngWqxbfQam+sprK1uGOUCnXQa28VCHunjQ9TZ/LRUNn7sfLmA87fO4/67dw2go/JhxjYBkEqRVRINy1xmhiApQsgBnS8SQKogncviOH2Iw/Q+csU8xibGMTJxxuhbWM2RPsmcVn7Mnz2L2WkCHj0gzp7LAflCEaFOG6XMCV6tvMTLJ6+QO8ljemoOA0PDaAZaOMwfYeLcJK7duYaJiQFbb9SA0lELu2sppF6T/uXY8Zu33bocHRwbOBmJhvHxpx/h4x+8hTCz0r2eJcUc8O3XjwyEJfBtQY1IyM4lnh9WpTM8jEAkhLPnFjC/OA9SpnDt2LjucCuFZw8f4tFX3+Bwb9+oIZbOLWJhbs7AFDa2USDzd19/hV/++lcgr2u5UkUs0QNSUlGuOdeslupJxjB3bg6jQ6NmdBeYpZx3TdQoW/fv38f1m9fQ2zdge4oZfRubrw10zJwcI3O4axnsB3vHtld5bcoLK4H+9r/9x7h17w56entdA95G0zi3yRO+t72P/Z0UIm3SV3Qb8NloEOCt2jywQWx/f69xmY6eGcHc/AzOnBm1cyWbS5s+2NhYx+PHD3F++Tz+/j/4E1y+d9GoXuwnDfz5//Vn+On/+n8gUA8CtTbGhscwdoaNJk8sO7gVaBt9wuzcDOYXz1mTxPXN13j47RNUyi1Eu3qweG4Zb99735oS8tm4N1Lb25Yxy+tky8cIhMmdz/MvbM1YyZdLAJlzdPHCZfzwh39goCYpdCqkN9jZxsqL53i58hyZ4yPMzE7Znqp5jcQa1pupg2YrgFh3L+7dfcca+rGBIGlKKDPFXNGyeDPpA6R2N5DOHBjtQAc1xBIxm7+TbBatTgjxRI/xzZrer1aN8qDTrpterZbqGOwfwtUr1yyr1QEILpDNzM79A9dPRLZpoUyA3VFbTY1Poy/Rb8Cg+qickG4iGDEdvLC0ZBm0qkaqlllJsoGd1Gu0GnXjB15cXMTAYB929/bw9MVz208lBtm6+zF3dgmD/RNot1jJ6DI8QyD1FastWA1SsgZsR8cpnKQPUa0WjSeaoKw1hEME6ZMcRkbGcf/eO0avQTkjFzWzjeuVMvKZDGr1igU5BCQRbA0E2cAviN7kEM7OnsPY+JTRLMmppw46yRzgOLuH1bXnyGeYaT2E7ngPCvmi7YVqvWqVG1evXzNwk2cudUg+V8Cr1XXTr2xeSYDW7KwaAdiSBUi495gVTb1MgNRsnk7QdBpln7LlkltCRsnEezsw0PkeJydp24dnxietgR+DDFxXF+TJmOPPM4fVLeRWp87gniddhDWYrDXsvCHIzAaKLihZwMqLV9aIlevKQDAbXca7E67Cp+NAE1Yv7O3tWmUTKTEYEGD2uvW98CjDRkbGvOZ8MHs/0G4hVywYRQbXgfP38uWacYwvLp637PVOJ4hmg+AJwUuCBHXEEh202nXs7G5jZ2fTqnPIAx6JRXCUPrDXKBuJblaQxi2gq/mlPUmqQAaAbly9ZnNI+4rnz89/9jPLBKfNy+AlbSyzn71sQ1XWsfqFATMGDeT3yV9w/qerbOxNcB6GMTs7Z5nnnFPScFSqTQsQc1+82lgzG426gOs+O3cW0Z4Y2oE68pWMUXBU23m0wlW0UEEuf+A4oAOumTQDvWbbRpjc4/YLX3fA2ZvSZ95D/zNQasBO01HKyR+Wf8bXZLuaresBV/wcf7hOysqTjpCPLIBS9qsfiJXdrOQZ+YV+kMvA2barYuYcClDxJ7bomrLh5TsIpBLAqwxMAdN+oEsJXH6wSUAovy8AiNeQj6L5o7/Nz2jeeH8lzZyCUF65+HcBO31P15KN759H+eECTnkNrYfwAb33XR9dPqEAFQF28lHkI+lzWicBdqegjCcXvI78MfmylsXsJXnJfxUWICBLsqJ15Oe1Lqxq4v14HSU2fRfQ1b38a8t54HX9YLj8OpNnb58KE5L8SF4EbKrBrGRL6ye/kX6a7qPxSx4ccMfKRuok57/511L+osNrXMDmTTD3TXNA4VV+35GBaeEx2ovyOTl2AdHU4QIVtb7SP5pjzZv2nOTFjys4HeGS3vzrr3vpNQdaenwKXtawwEH5sH551D7kcytQJXl06+QSI78LhguAVFawri3dIlnlveTbC0PSd/zBEz9ArXnhPLEyT+CkPwOa1TqSO82n//kYBHWvOzBf88M1Ez5gn7eeTa46/PcSDL0AHJsQeg7+6dybbgq5wINwOT239j5xM9rj/GGlLDOutCdsPvm+l5luMunRBOk6b3SCu4bWXoEPPYPkQtfyz7twBL9cdbyMb13fP26Hu7oeZ/QH+JOIxk8rTCRr2os6C/yAsxut2992Dnjc0tJhCnD4MTx+nq/zR2A0v8s1adAX9mWZSx/wepZw6PVH8wPQ/J16gZVngf/tv/0nHSkuvxBrkziD2g1Y/+sg0MQJ0JQy4+dUjqZDWdf2A7N+QEpRb97LgE0va1ebk99XRrUmxAS47QBAgXdSYopK+DcuhZvX5XtqTMfxWUZeq2Wv0fhWqr/L2HTgrDqnksvPSgG9qIAAbD07DSu+JwXAufBvWG1KE3wClh6AxXtIkfBeLMfVhrDn9mVAK2OZz8xIjgGhjYbNG39X0xHeg+Oj4Srw1L8RDEj3OHQ5BwRZOF7L8FXms1feoQOHoKkZI+S2bbIZFUvjXKa7f92l9C3N3uMgkpBL+AVa8rscp1EGeM6aAGhGSQTwChz3bwICA7qeNokZOeyIziaQnnGjoIWcJBkfLMeWwud8+cFkrhub22jckl0dMva9CEtCizZ3DrD8/ZIhZQFzjPxdGQUsEabRyg0qvjwFdDgfBMJcx/LqaamPAjR8jQen0WEEI6fgmA5Yv0HLseuZOAbKJ50Cvu6Upcv60Nj4mkBbPqey61XKwXXi65xjm++gO3j5u/YQP0vDmo4aaz55fRlNAnGlJBWw4VzK6NE8S8/oM/xbRtlpsMEI8N3hIeUuGZfukPLj32pwIlklJ6cMWTOQAk6+SbFgh4hHhcMsXBnufJ3rZ4YLqR6YpWFd4jgdvswUy1aIGBdmo8UmUCzxHkA81o/Z6QuYObuAqbNTzgBoMgGviVArYCDN0f6hZd0y+4cZXJxTcqUyE75WrRi1BBvoPfnmsc0znb+bt2/h9u2bbi82O6eHN99n6bRlRnrlSQyUrK6t4YsvvkQsGjFOZ/K7L1+4gOtXr6E70YtCqYxMoYh0Podqq4EzE2xOOIqepON5D/EwZLZ2OmtA+M/+4l8jf3iCSr6Iw9QhRkdG8OD+ezYvL1++tEwlzq3LsEtYY7t2mR2CO5g4M2lZd9lcDg8fP8LM3FmjPai1agb2jp2ZMJCYJfek3SA39N5WCrnDHMaGRtHf3Wsl8QYOR4FOVxuhngAOSgeYODeBdz9610A9Ata1Yg2PvnyEl09XsLW5hXrD0cnQmWTGHfkoKR99/b02L7ymcdk1OzYWlncRZIl0daF/aNBABq0RKetM16JjoPPRyaFVA5h+6LStWSTn7g//1h/io0/fRojgKptx5TooZisoFeoo5qp4/vglNjd3DHBp1tgUo2nl7hGWpjcbBry1uzp4/48+xLvfex9DI3GjDtlaP8bK85fY2SLn9wFmJmcMCCHFCauVSFHAoKFVBtVKyFVOsHB+AdNzZ5FI9iHeHUGuWEUmm7MMQtKPMEP3zOiYNYpLJqPI5cqOnqpZReZgH+srr5Da3EMhW0awE0GxWkMoFkYoHsJ7P3gfdx7cQaI3iHoFKB1XcZw6QS1TtYaSzNhkg614VxwMw6SPMwZGENR6662beP+jB2gGmgaUMzCQyxexv3+IWrWBarmKvdS+ATc0IPf399A3OIB3338HFy9dwMTsNCZmem1+ecy2y+TRbmLv9TZ++fOf4a9/9gskupN48OAd3Lt3x+Sf2cxsQsW1evr8Cf7pP/3vrLmbcVIHXJkfG6WFAmGjbrl84zKuXL+C2alZoyQ5SmcMeFl5sWrrTw5uyx7v6TWQ8fDgGDu7pDpIYGR4EEPdbKzWxItnK/jmm4dGG0K9f+HCBfy7//6/h4ULc2D1PKnoy+WGAWC7u/vYfLWN/dQeWqWqVTmwjJ8AX1ckauAp5a0nmTBw8vLVZSwuLVh5PRuGWrVRrWIZw7/96rcYGx/Fj/7gB5i/PHlKA/Tq+SZ++r//C6w+XDVahOJxwYJfM1PTBoxlci5IMH9+Ed//4fdxbnHRgkcEBf/iX/8VnjxdMVqQ4YEJPLj/rgHQnWbAAYiZPI729nGcOUSukkGyvxsdL1OC65jL5W2vEeS7cf02Pv30h1bqz0Zy+UwamZMjvHyxglerL5A5PrDmadzb0XiXgdBGh0XfphNGT3IIt2/dw/LyFQPAmYnNvc0mjOn0kdFQ7KTWsbP7CgeHO2g0y+iKdxF2MvoOBLowNDiG/sFhy1pkA8xqmTQo+9jYXEc8FDfQ9MzYuBnUpFdwFXgxW38C0Dx3dF6Rc1u0EGwq2a69aWzLwCDP0+nZObz99tuWAU0gnZn11OHc/0dHh9jf3TH+fIKLBNp6kr2Wvbq2sY7d/QOTIdaVLF24ijNj02i3eD43rWolEqbDGTYAmvQsrWYRhwcpFEsZ4wAOB99wV1Lmsxk2JhzGtas3jYucmWnWc6BSsuqtMrO9ObZmzUBiPmcmSw73OgtcjQd89MwUhofGkEy6AKKcHFK4lGpZrL5awdHBiXFws7FfKOyal7Fh5e07tzA1M21zanZEkJl8NdNvlLU8G+iBtGSu1wjniJmrtNEZfCN9C+dpIMksaBiofHRE7n/+e4RCMWsUTuR3ZmIo7R3qNu4f3nP50hW7Rl/foMkkwWOCzNyDrKhI9iUMgOb5zO/wmhYQjrEfwnnL/iZw7YJHBTx9uoLjo7QFU+cXFjE6fsboRZipKud1bz9lVCv1eg2Do/3W/K8r6uaNY3T2nddjIxCy5yQNi1V4WIPypu1xAtC8JjPzZ6bnrEqLfRTKJQfsMts/GGqgpzeKfDFnnNkMkJByIzmQRKmcx7MXj41ei0A9s7EZNDK+aDv/QtZ0mQD07NT0KdBJG3Fzg00gXUCQNjzHYYCil1CipCNiADxfeV0BGLQnlSDE7HDun+5Yr+2vyclpEHxnQgA/X6nUjV6JMrm2tmpnL/UybWOeaeNT48YB3Qk3cVLcR65yRNIyNFBEJn+AAJg95zJqXdVaxOjLGCDnPlVDJUfK9MZxF+hiycS0gcl27lUSc7xK+BFoJiCCGZkCv3hP6nrZxPK5Bcjwc7I5/UCWQAT+KxtXwLAAJQGFPCcFLMn3kA2tccj2FhAn4EI2OscpG1y+scaqdeT4uB5KNuG49LvZxd5z+8E3/p7sc/RNek75APq85lLYg+aKY+e95XvoXgKtBZzyWdXPR/6wn+6C35P978c6/CCjXvf79FoDf3KNH0gSkCqflTa5/Ev5qbzud0FSXkOAnf4VMC6Z8/uf1MG6jnxFVejqWgKPeV9hB8IWBN5qrYWfSJ70HOYLecl1/Izmh3iJQDJ+x9FDujnn3tePkvj0WeFCBNScv/YGgHZA25tmbC744XAoyQr3p7AUjkW+rwsiusQyJUTJL/QDc5JJUXDob82Z0wcu21z4mNZXwRiOm/r299bDo07QGScOYekBgbryUfk8Gp9ffrQ3tabCdzgufx8mArmSD/ngWhuNX3tKPrIBtB4mw+8oKKQ96A94+PeddIuSuAzbCrqKS15HmJ3TWy5TWcEHPaMAYBcAZXqgwxU1Ju3vUx0acNgC76nKfu05w0OqjkOaFBz++SOu5pdLv848xa+IwXgZ0Fby66OIoj4XDmHz6tG0ak7fyICjb+H6CpeSvGge/Xpa5wD/tWf0Uv31OgFo/zrpGbS23C+mrwMusTLiAfmaQ+0DybofV9F1OZ7TQE/YAe2afyWi8jqWhODRFgnf5HWlhwz39fWjszmwPgxO31vAgImWHrZj9lndnRG8tgHQ/8t/8591JEDasBJYbSwJoX8RNalSbhIwRfO4CFJ4HIyyDPk5A3p8tAF6OG0sP+ArcJuf16EjMNuUZcNFhviQ2uxaTEVAdODyuuKRFqUHhVoHr0VZ4i4ipzHSOBWI5zihHYinKJEijzKwVIrKuZPQ8Jn1TByzgGYbf8cB1AacMBoVdh3fdQBwTAaWe4ChBFeHGAFoZm5xDt34Oqb4aYCJakPPYiX4XhmiGUiRsJUh8HP8jABoPi+3oyk2D9jj72ZU1Oo2Xmac8YfAFq+ljclxiHeb73MsfAb/4eU/nHktyYwCD36FRGCH35XCVrSO9zQQ1esCrOfnPPvlSEqTmZ9S/lIWpnDVTM/XXZj30kYk+KJ94Jd/AfKRqOO8E1gspSujJeHrZCwZlgLnmJlRRQBahoD2BSkExJ8mOTKQLOqqAtj4J9ndg55Er1fi77gntS/9e4DfVwBCgRkB0MyG0Xxzbvm7H3TWoSLF9uYAcYpLAQwB17wGHQ5+jhlBkj12JuecCCzWQS/Z0J6WzpDi1dz79YD0kQWIvtMVVtfV/tEz8fkVqBIAr2irO3gcXYgOITqbvHeoy2Wq0BHSNU0/EiBhd9s2gfeOHcTOaHGGE/l+nRKOIxBi5l3QsqAjoX4MDkxg+eJtTM3OW1apyUqjY9l/7UoTmeMT7OykDHwmkHn16hUsLZG/lA50BvlsGrs7KaO+WHn4DEeHh6aPLl26hDt37limNMcnh851hG8b52+pxkzOODosby6XLdPraP/AwO9YKIqBniSmx6csw4gg62E6jdTRAdLFPC5eu4g7b7+FobFhRGKOhz5c76CaLuL16it89dlvsPVyE+n9Qxymjgy8vXzpGpID/Ujt7WIrtW0g79KFRSwszKFWqmH9yQYK6SImxyeQTPZh9dUa1tbXMTY5jrGpcZSbVaNAOHd+CecvLp9yQpPuIbW5i521LbRrLSTjfSikc64haKuKdqyFnjM9GJjvx7W3r2F+ecKa1dVLTUTaYeT3i9h4sYHnbHaY2nXVLE3nzJLT14yrgIAjN5fcK8n+fqMdYik65zMWjqHtNYqxSptWy/TP5WtX0TvQa83aAhFXKcTvMYuPP9ev38T7n9xDtA+ottqolOo4OUjj5DCHQCeMtRcbePFs1Th1ybcdJ/hlWX0Byzyul8roGe3BO3/8Ia7dO48gi3LaQG67YYDw5vo2NtbWDbDheBhoYiYtz65mp20ARa1VxvmbS7j7zh0MDscs+5XsB8UKUC45g3KPfOO1Ggb7+jHY34d4NGJgAbPgyItdL5dxfHiMZpnBoSZqZWbhVpDoSSAcj2D+/ALeunsbkVgX9nZ2Leu5cFJCIsJy/BCqLeesJONJA6CzB2mkdnbw+tUaotEwuqJsppjF3tGuBSPawRDCXV2YnJ7BlcvXLauR4Fy5mDcQ7vj4CB9//2P83b/3dxDvDiMcd3QhzUYT5VwOxWwOgUYLR7v7ePjwMXZ2D/DW3Tt48OCeAZn1Jpt4ZQ0sPk4f4Z/9D//cmigSPCNgGCdlT5gZoj1YXr6AO+/exfTsDBK9IQNvM5maNVh8+vQpNjYcLykzMAkSttjckPNeb+Ls2TnMTEwgijYSXREc7h3iN7/+Ar/73ddG3XDx8kX8vT/9+7h84xxA6nyuSxrI55ktfWiANb/TqtaNEoeAH0v9GQijHuPeZjO+c4vzuHrtEsbGhq28nlmYmZzrDcGMyVeb6zg4PrImmefPL9q5Ui4U8cu//iX+8s//An2xJBLhBMqZvAGwo8Mjns5rIdQVwgcfv4cPPvoI8aFe49/e2k3hl7/6DR49eWJNKgneXrl0DcUcecuP0GKTwjZQSGdRbzUQTYQxOT2BMjPzS47+gHNEnUr/5OatW7h06QrYLJbVF9xrtXLZmqA9/OZLNKtlowegvdOTTNq5UyiR9oKsKGGMDFPXXsXS4iXLoiaVkHOUmameQbVZwvHJLrZTa9jd27kk6s4AACAASURBVECtXiT7h8lZd88A5maXcXb+PEaGx5GIxhBo15HPHWN99Rm++upLZE6yiHhVNDyjnA1K7kA2OU1bxinBRq4/z0s+G7NIrcEmG/jWXGmi2W39fbZHl69cxoN33kVXlJVPMQu2OKe6g4P9PQvQ8AygbUqgm5zXpMNg4GM7tWtAZzzRi8uXr2N8bMb0FsF8s7NJGAw2u8sin0uj1S4jk96zCA3B1HjM2VoED/f3DpDLFdAVSVijR/7wfpwfsx/ZbDPimnfSRmWgi5lHpK9gFUC9wSqSXiT7hy2gGYuzd4vrNs/rtNDA4cmuNd3LZ0u2hsMDw+Zo8vqvd7axsDiPialJsyPZMIk9Ebh25M0nddTB/rZRUHAOeeaSMolOEEHn5eVlzM+dc7ZwlE1Bazg4ODL6GzZ7JID9+vUraxQ6M33W/uWzFwrkRs5aUPHu3buYmnIAOGl9GPx68eIFdnZ2TO/UW45jOhxxCRmkFOQ1CECTooMVIcw+Fz3O9taeBaU5rvMXL6C7P2nJHlwjBhp4DnHuWSFwkj6wRpHMPu7r77HGwgweVKolCwyS+5hBClKIGN1O3tHKsNImn80ZGF4uV60pJrPQpyZnEQx2WRUFAXEC3KGuplE4scrGmvLmM4jHI5iYnkC74yhfNjZXUarwbGMglokWzt4n3yMpSFhZQQ5os/0LLntdJfacG9omPJfloPP52PuG+4WVlHyfcybQh+t1dmbWguo7PDNSKRQLFfscs/DNsW20gaD6bARRrhSxsfHK5o59QUibMzw2jMXzi1i8dA6JvhhOCntIF1MoN7NoBcqoNUsIBpgA4pIIuC/YiJKglAHQjarpQ+d7/H4Clo3XqkednSeHmzYp5UC2Jf022f0CJDh3/OHnlO0r8ER+tP6W3yNAznwzX8KF3tdr8qdOQQYvkUKALj+nBBU/6ChgT/6SQC1dxw9QCFzna/K59Sw8e+QraE01dt5P4xVIxiCG/G/ey2xur/Td/GOvOlf+DMfO61FHCNzyA298TaCJnskSy+KupxLnm7IoP0v3FKDEvyWHGovmwJ9BrDEKu9CangJJnjzzPqIElY+k68sH8+MsHAffF/Aon1PX/zcwGC/DUGC17iV5kK8kPEL+GK8nkFjroiQtXUv38vv3mlv+K7yEn5d/xd/5OteH+1T8zAKtBNa9Wac3CWBuHL/PkS28gzrHXaNpa6f9wYo0+a/CaTR3SpqSL6k59O8fj43mdA/rM345FeApn15j1zPLd9W86XO8jwIivJ70gh9k9csaxy/547/Cr+T7Sqf4sQIGN/U5BUjkw3KcAlE1ZwpMaW/KJxa+czpXPMm8xEa/buG9+Ux+P5vj0j4VvsDzRXtD66M5cHvO+dV8ZMmX9pTmwMZGG8njoPdnc+uz9E1srTxhlX4TsOsHgbU+vA6vS3pH07dh1gu7c1tyxeRAYRH2PQ9MF44lfUhKGK2zguRiXJB++q5u8K8X8TfhNvZ6+w04zLGpwls6LuRldgvDYvKOnktJhLq+rsvxKbggubZrGwbrEggle9LFur50sPS15khrJNnQWrOiRfe3/ezpJ+kSnqmyBYyC43/8L/6jDidKisky7by/tTn8G9Z/UOoQ1QQLTBLgxfel7Dk54iPh+6cAqsc9rQNBm1ef4cPIQPcfEpogGuU0ePh53YP3cSCQM5T4nhSnSql5XU4aN5Sik/ybxqs2Lr/PTFNRbvC71arLoBYQyrnxg9p8nQeedXj0SM95L45BJRQyIkyxeQCwsrAJKGsz67BluSZVEz+jyNhpRm8wZEagNrfWjPenAad54bi4MUTXYWNpt6z8j+PlPS3z2suAJWBrkVSPvkBAHrPiOLfs2m6HULTLjHWOVbLD+dCccLycP629DiIpWN5PRpcOMgF9vKYATc23sgL0XMrA5TX4TLwvfxQdl/JiUxL+ro0sxRT5TskMr8/3lBHe5XEMS/Ho8NDnmAHN63LuaPxyzDICTfF6/ECSN77n3wdM1ZKRwnucZqoH3oyV1+Gz8d9IzHG18yC2bu5hFwjQuumA16Go+/oNTL3H1+gI6jCSUhfwTbnQ4atDRAaS7kMFKQXmnEA3Lu4pf1Y9M9F1yPkNcI5de1D7RQEjXleZ9VLmOoxFTcL7a850KOjg4FjssPECGByfDCe+xznl+7bvu5zjINkhgGsOk9eoQN2GFawjsGAAdLNuVQxsDOQObxehpMFkc98hCN2DTjuMILqBdgJDA1O4fv0eZqbPWQM2AoydWsMyhzPHaeztMAMqZQDnxPSUNRa8cWvOgKjyMSkQykifHGF/O4UXj54YBQJLrwf6+nHjxg2Mj44ZuGdBEZY0hYMGgpITl/yoZxcX0J10VCxsAPjk24fYf71rzQWbxQq6owkkuhxAyAzok0IOhWYFN+7dxIc/eB9Dk0l0CNI02ki0gsjvpbH+dBWptU3srLzG7uYOdjd2jCbjwvJlsDnicTaDXDmPgaEBXLt5DZcuXUS9XMPWs028fvkasYgr+/764SMUSyUk+roRTSbQPzqIqYU5LJxfxMLiApK9QKUIHO3nsLm2gc1n68gf5TCUHEawFTQQ66SYRTgZxMSlCXz8xx9icC6GqlGrAO060Mi1EWc59WEdLx+vYPXZS3PeuX9Ji2C6ptOyazndRdngXg65cu5k0tbn1asNNKuk0ulYiTNB2cPjYzQ6Ldx75wGm52ewc5BCg+ghy9JDQUS8kqnJM5P45NNPEOuPGMBKbms626/Xty0bOJU6wKu1TTDRg6AnG/ZVS8w6bCMaIubSxtjMCC6+exnLd66iNx6xTNn0ThnraxvY2dy2f5npySA7M/a0Z1mlwX3UN5rE3/rTn+D225dhaiREjlWXbUuxIchzvL9vmeWdRt2oLiLBgGXAsvszgfvj4wxGR85gaWEJsa4EioUqsumc7S0GoBiQubB8wQDEjc1N48XmXlq+eBlXrl1F8kzSlbDz3lngaPsEu+vb+PJXv8L62ks0G1XkiycoN8sW+Ij396Ir0Y2JmWl89PH3LXOR1Qk726/x9PFD/PqzX2JyagL/8B/+O9bIkVl9LAln1QAzyZlFm4hEEULQQKR6u4MH776Hew/uGuDCLGtSDBgXazaLv/6bX5geu/vWA4yNjlugilmQpAs5t7SEm3duonewy4IxZPvJZksGDG1svrL7bqe2jG5BAVDytJIP96MPP8HE+DCYF1UuuGajnJuf/9Vf4/PPP8f07BT+zp/8CS5fvQz2bqVm2d8rolJipVAez548t8ARAxPU2709fQZAk3olfZI1mg3qtgsXzuP8hUXEe8jdzzOyZFVL1HX5cgnpQg4//8XPDYCiPuD3CFIepw5RzpcQRRdGB0YQC4atYTTfYxYDMxnJ98brLywtgDQn5XrNKGdebW2iwHFkSd8wZmXzR3snWF/bNK5v0h5Rd1Bfffrp9yxDnGAZ18P2bybtzulOG+Eugk4DNodEpGnr0Dmgjvz8V3+DcoFgehP9yV4MjY44nd1sAwEGPLuM8/zs9Dzmzp5Hd3ePZYuLTol0A51gC5V6FpnsPk4yu2i2HB9rnc0F+0dxbvEali/esIaKzJKJhgmgV7G9sYovf/c5Hn77yPQ/dT9tIgKfzg6OIn1CMLCMpaULGDtzxs4WBhV393YsCNTfm0S4Q478svWQoC3Fvbl86RI+/PgTxBJRMDZZyDPRwiVtvN5YN6ohZoLXW84Z5/dom7r/HZA7M7uA80vLiEV7zKlvNxxVneMAJ//3Lg4Od9GoF1CqZIxu6MzooFWmMBud+u3lyqqBotyvbC7ISg7LluqKWMYxG+AM9g4YBQnBZ+pG8sfvbLsGfrliySgjenr6EY6Qkz5imb6cn0Rv0uQxXyINUsU40MnpO5Dst3nK5vN4ubZqnJ+L55esSSp1FvcKmxCWCmXspLbQalYQi7uSdMoMaXUIFjK75vz5C0ZlwmBRtIvzDOzt7SObyeNgfx+PHj3CfmoHwyND1siSMkaaCWa+MnudzhSDurSjqTu5r6nTSCdllFalkmUMC6xjg01WKZm/0upgeHjUeMc5fwRQ0+m8jX1hfgk3btzC/Llxa3NXqdPppA3HUl+XDZbNMdN6Da+31ixDtzfJjKEkO4bYWUWaD679yNgZs5G4r9ngh3uBvze9ijSr2gmEMDkxi+vXbmFwcBT5XAnZTNHpiEQYZ8aHTV8b6J09Qm9vtzWvZXM+8lDvH+zg5OTYsqTJ+cqqUJfpWHWtnDotoybinNMfo90hu51nOvcE14fzQp1I2aLMmi0WcvKg7Fk+Cyk27r51x9aEQYMvvvgCz569sEpDmli8TiQYsUpPZpBTP3DNOFYDq0sFdPf0YnBs2IJbk2cnEIp3DHiutrIoNtJoogIEaiwnsuieOesBZuyRDsLLtmwRWHHZ0bTn5AfLBzY7z6g7HMWb7Fi//0vbQDa/bGfZ4kpyofwIhPSDUALz5PTLPnfjcX6DHwD1A6YaA6s+5DNynPy8wAiBCHyNnxeQIuBOvpr8aD/4SD3ANZbNLPBL49FzCED0A+gCP/gebQn5DwLJZePLXhElIl/nOPmvkkgEmMjv9YOBAsqV4ekHlDSHmnslhQk8kX8qwMbvX+lZNB96Hv866Tq8p0B6+ez+7wuYke+jzH/uIWUyC0TUPGlMhpmcQm/O5+W9hLsImNI8yq/mM/Pa1HenQJ6XnKfkI2Et8h85PvlvmlcDI6OOY9cok6wy9w1/ux+Y1J7RWOTPUVfrPee/OdtUVdUCbYm7OFlz+lG+HveXftfz8Zn4ffl2XGvJh2Re4Jz2unxgjcU/x+Z3Wxa2S8KTfPK81Z7jZ+S3cg4sWcyTVz9Y69972r/CCxQI0HNwrArm8Bp6Dj9gyMAl3/NjSv45VjUz3+e1BB4LX3M+65vAj/QGz2k+g/Y3PyPMw++nC9zUHngTcHQ9sfi3sD3+KxBdADQDp8L3pKc0vxw7K+01dn8AQDhQx5t3Jv7wc/Lr6ZsLDNccync3LAcBS540zCoWtWQAYWimD2v108pxwyh8jQb5t3AkAdBcc16L3xUeKX2v/a51lt4wXDLkApQCeFlL49fRfA6trcNg3gDGLqDrJRZ4VUMC6f0Yq+RG+tyPtTIILd2nvSHdp3XW2ksXKACjZFatFz/HBF4/RhfwEmylZ2l/ioWC+ifwP//X/6lRcAjg4ySJEkEKxK/UeBP+zcEIXJYSU3k+3+PvjsLCRX6UccyJEUBMI06RSQFD2pQ6IAQaChjidXSo8bPMGOYPx6rIF4EzpY9LCSjDmPe3cmqPWsK/sQygYlSfpZBehIDGFR0zHnjOqT522XGeQSXlp89L+SkCqANTQitFqPHq0NX1dCBxvFpwv+IjFYcExZ6DKWuAzaMZyR5FAp+fjgjXVeuoDawyFQNLI2H7HIWKh48aQCgDmllPDqh0HNR0EHkfZl0byBt2hiU3nb1uGUBhZ5wXCrZWOuhkUElRcNy8n/9wk4KS0pZhJyWiTc155foLoJTSpgMkg8lvjCg4QSBa62/P5GUjyKBTFInrxDUo5nOnHNccrw51zjfvH0u4LuMcN50Wy1r1siBNxjzjlJ/XRuWYZXR3eVxDfE9GC39XBrSenyA/n5nOn1MgbizdXW8CRuJdFliuA0yKXweT5MrNn+OX5nv8X8rRgbIuGKK5+f2Dz5VGmgPsRe3tEIczCNREhqCejFNTsj759e8dKSjNuw4+GRKUWX5eayDjjIeIjFC/ISIwXJQ4JrsV10BIB4LuIflza/QmCGCKlqicFyXl97RvLevZa5JqDIJNZyDQgHLr6JXmRGioJxBEHAEwoNOD0eFZXL18F2enFxAPRq0xHmkBXq+to5jLm3N7kk4bjcG5i+dx//13MbMwAKo6goMH+0WcHB3a9442d7D2YgUvX6wapzHBADp8JmvooFApo9ZpYXRyHOOz01i6fAFDbIjWnTDdEQ1EUDjO4mT3EM++eYLXK5toFCroNAIm241OG5VWA7VQA9fvX8f9j+5jeHrQaA1qpSp6GkHUjktYe/wCW8/Wkdk5xuaLV6gWqjbf/QNDSI70oxUOotFpYHZpAe998K6VDdcKFey/3MLa41UDM/jz9Olzo/wIRkMIJLowNjOOj3/4PYxNTWB8ot8o81OpLI73jpA9ymBr9TWOU8cYjA8g3tVjJUlH2SMUgiW886O3cfcPr6ARB9pU6UGgU+2glqmhkW8hUgth++UWNl4wE27DuLWz6bTRqPTEXTacO5cIbrQQTcQNaCFQwuzWl89foHxSBINY5xaWrAx97+gAh7kTjJ+dws17t9GOtNHVGzNuYFKQMJuxVmuhO95tDep6+3qN85PrxQw06g/SCRwfp7G1s4vumMuoNLqeZssAVNJwdEdj6B5MYO7GOXzwo48wlIwic1zFxqt15NM5m5uDvX2kj9MG7BHwY8arjFXup7kL8/gH//gfYHJuEhSurlgEpDfO5Zgm2kEs2oX1l6t48fgpNlZfYm93B+QcZMYYAahisYRqI4BzFy/io48+Mk7a7HHGGlW+erGGFw+fWcY5M4fZKI+ymC0X0TuYxIc/+BgXb17C6Hy36chOCWjlgHqmifVHr/Dki6+ROz5GrVLE7t42jrKH6B1NYmBsGLEB/juCdz/8EOcWlyywcHiQxeFuCv/PT/9PbKyuWfNE8uvzeft6u42iws6/dseachpHOlqI9/Xi/Q8/wN0Hdy2zc+9gD7uHO2ijhe1Uyhp7Xb58GffvveuyoLuCyKTLlj3Nqr0z0+NGw1KvOMqkQsFxlpdKRctUJRDNTFXqbYJyXOd79+/j7t37GB3uR7DtKCkIqLHp3u7OHl48fWZju379OmbOTnuOQNuCTASgCX6fHKUtOD4xNW50NX09fQas8nWW3rOxF8GTszMzltnMMZA3jmcy9Qt1VbFaQbFVxsraijX+5FyxuSmDzKyGqBYqmBw5g3fvvYOF2bN29pO6YP9g12SKMjA2MmTzmifn7Poa6oEW+gb6USNggw7GJ6cNSGLzP/J7h9phHO4dG+B+7859/OCTT3FmZATZbMGyOglkMzOCjSOp23/x2S+QzmQsy5M2lVUbtNp4/vQZHn39FbqCwAAzQ8NBq04gHQ6DRW1yHtc7ODzIoFnvGAXBQP+IV8EVMYeDzUCboTbqrTKKhWMMDncbDYVloebLKOTrmJhcwsLcMiLBuDlDjUoR9VoRtXIWn3/xSzxfeWZ6gVyWrKbi2KenZtBqtLG/d4zBwRFcWr6C2TmCaQQhuR+3sJXaQk8iht5uF/zn67VGDYVqGfcfvI0f//hTtDoEFYD9A/I1N9Adi2JvdxdPnjwyENqo1ZquhNbs8XIFQ0MjBm4uLS5jhFUNFpgHGlXua0fHxkaQR8fHyBfSBroXChlrDHh2dtIaGtbYNPbw0KgmXAZ0zDWIjTnHmk6TAek7uxhMDmOgbxC3br1lQG0oGLaEBGbxs4knz0kDtIKkruuzLO++ZL81lSVlBLOgmdXbHU8agNmb6LEMbtKorL56iVwuaxUGBKCt2qneRKvWclQ9+ykMDJKX3tm5h4f7xo1PW5SycnZ2Hrdv3zYAmrQSpWLT9CqfKbWVwsrKCuggXV5exszMlH2He6ZMHukMgeYNZ2+0G15z7D7b47TzFJgvG992wuxh2hbp4yNXlh0IGaUUz+PuRNL2JvU+GxIvnjuP+fkljIxFUSeVRpvgM6tOmAFNgC1ozXuyuWN8+/BL5PNp9CZj6B/osSAZ543VHnuHB9ZMmONmU0fOI6nn2BjZvVb2bPMyol0JXLxwBZ98/Knda21l3eSgKxZCsq/bgFtmlDMrjPM5e3YakUjQ5jhXzFhWOJ1H0u7wPHRNNlOoVuhLkZvbOfysjFS5NPcCaXt4XrIxLeXgt7/7En/2Z39mNiHPi0TcAaQcK+WGckwqF2akc8/3Jng+HmFtbR3b2zvWT8LvszHoxCoyS96oV219KAfUzaTiIAXH0PggQtE2Ss0MGqESap0cqs0CQuG2AdAOdCYliXlWZlubPwfSL1Y9f0tZ0g6skb/HChd/coYSX2Qbq3JVr6s6lLr2jY/p8vf8vqBAYfldfhtc4IJsZs2H+Q1eNuopUNZywKTfrheYJb/Obz/LN+H3+Tp/aPPqGYUPKKmD1CdmH3vPI5BeNrbuKxBe/riu7a/M9GdTy7/THGkMAvl1fQGHWhMlbfG+9N8EZMonFRYhfEFzIP9SPo5wCF6HelvjdJLhgEGBa6r25ncF5giYFEaiOfIDnQIc+R1lVwsnka+swBrH6R+bQGk1IRRwKpBLuAn/5u9+DIC6gZiG/D6OUdQZWmdluvL7aqQrTMPvK3aoL72GgsQR+D0+i55b+IeeVUCb5rfZcRnTkkn6X7yP5pbft6rGqkvAom40f7PjMmxJxydQV34c5Ui4gH/+hVPpcw5UdqClfEHNm67JcfBz+hH+5MbkqFs1fl1De4jf0TpJHoRTCBTkXElmtOeELwlLkr+uMb0Bz4kFvAGmhYv550PguTLjtZ+1/7TPJFvy1RUolg9kmtEAUAcIa10YmPPr4zd6xgUWJH+SS2ERxL3dHnYBeL5OmfRjIAbok57Pw040Zs03ZZoZ0BY88/FI2zoEvQx9zzbSd/UcTBihfWn4QncCjaqTWbNvuOc9nEvrw0Qx2Vl+gLjRcBUZfp0g+Rd+wvf5XWGd4v03zCccMpucvxNHYjN57VXTUUyJ9sB/hx+1TveWA+wdHsTflWyn8elZ/UEPnSMC57mvWIUiXFL7RgmPhrF6HON+3XV6dlkzeDdGdxC4rH9hJQKguf7atzyjOSbry/E//Vf/SYd/qAyK1+CHpVT1ngBqKVJFPiRk/D4nkpMvQZJyV0alNqSiScpI1EbToSEgTMLqP/D5Xb/iZEaMwDteTyUfikiIg1jKQoe3f7PrmQ2gCwdciZc3qQSgBaJSgOh0cQJ1aMvQ0AHsAAuXNS2g3a+IOFa+r7FqYwgslaK26I/XZVXRNbtuNHoq8HwmbhS+L0BUES8zBuOuMZqUnRSvFIhFnrwMVhkzOlzYPM7AT2vEWDKhIpAsyhNyvxlY62XkSiHL0OA9lW2tw4TXU3RdBoWiiBLaN/PuDhYZTzrcdSBznMpc95f/cMP6N4TWQ6AsM3G1Hi7C5iKuvL7feJIyb9TeZJ3LGDFQo4/krUBXLG6AEb9LB5qOlz/4wrJRGZZ+44LfNWMq5CLINtdRZjw5ZUBqB214ft84IAnCRsSxAwOkyEWqgJBfcWkO/Pfk9SRfAmjpCEp2FNWTTCrzX4em34jSIcixcW4FzEthqkSOe0V7zcbnKTQ/CC7Z8xvGkkPeU9xPGjvHJ4OR9/OD5JJ1Pb+AdH6ez+HXOTLq3sxF3LLkZLBxPDyI7bm9THi9x8wwkxc6qJ22gR1Ob70BoNmULBCioUrOWDYa6kVXuN8aEC4v3sDYyCTqmZIBoE8fPjJagC7yRTZraAWAkckxLN+4ilv330LPSDdyZQbZHEdlnc2G2kAtncfu5pYBfpvrrnEdHT/bc+EgOmzQ1p/E3PlFnL2wgOmlBXT1RgzcoCOe6EQRaQdQOMzi1ZMV7L9KYf/1HjKHaXOgQ9EojtmcKwbc++QBHnzvAXpGY8jXKggy270SQjNTxebTVWy/2EDlII/djRRaVZe1T5Ar2tuNSF8cyeF+LF+7gvvvvo3hkTjyRzWsfvkEr1+8Qq1SR6fZxvPnK6g0q2gEOuh0hXD+2jI++PQjzCzMorcfaNWBvVQWm682UTzJI71/gs2VTcQCcYz2jxnIsXe8i0KgiA9/8gEuvHcBtWgFscE4oqRjyDZRzdTQKrTRzNaxt7aLtacr2GU2LLl+SYnT7pxy61N+LQAYcM2e6DTTMWb2b2pzG+ntA8teZrl1ONZl81JBFdNL87j9zluYODeFFrMYyyWsb2warcaLpy/QrLdx5eI14+rm3h4eHrSM3XTmCOFoGO2QC+yw/Jx7uFFz1CwvH78w/txwJ4jBsUGMzI0av/XsNEGvBtZevrIsQJ4LtUrNsn6Z7UfKEmue5fGt8Yy7dP0Slu9dxtTCtAWGAkx5s+akzOBrm3G3ubaGr7/4Elvrr1Ap5I0vvFknf2wF9UYT8eQIrty4gR/95MdYWjpnDRJTW9t4+uUjvPjqOSonZRRPShgZHkPPQB8K7QpCyS78+E9+guU7iwgNcG85ALp+DJT36th8vIHNxyuo58poVEo4Ot7D7tEuAokQEqO9SAwm0T8+ivvvvYf5pXNgvDh9WMXhzg7+1f/7Z/jqi89RyRUQD3dhbnbGQBArOTeaKVcFxP1RblQM6Lx07TLOTIwhdbiLgjWKLAHBjula8rh+8sknWL520QIYrTKwf5jD82crSO3vGT80GzzyTYIy1MnUbcwSJscw5+vBO/cxN3fWdI/+Z94c1zV9dGw0SmdGXCYjwTXK3NbWpgEvbHRIfjsCeQTOCXQT3IpFEhgcGcS9d++ht49OgWtimj4pWSDq2MsoJtBKuhs7u5mdwSAAueCLZeQrOUT74jgzecbGXCmV8PDhN1YRwOa2DHLcvnYLb926jbNT0wbec32ZAfrNt1/hxbPnKOTyRgmQL5RwmDmyfZsc6kOYXO8jQ/jDn/xbuHhp2TLgA+0wukJRHO4fYWtjC5mjHM7Pnket6Kqnkv0uEH5m4gwGx4OoNoC//KvPsH90gMHhIUxNTRj9ST6TxeOHj/Ds0UPMMAOyzzWR4/8MEPX1DVhj0431LXz5xdfGY8wmZgwmEsC3Biik9opFcZxLWxPE0bEB3Lx+CROToyaPW+v7+M3n3yJ9UsHUxAIiEVaqhNGuM5O+gkopg0ePv8Jeeg/JwV4LWBGMY9OvfqMvCqKQKWFifBbXrt2yBo3UAaSI2D3YxeHRvlXPkOaH+iVbcH06iuUS7j94gJ/87T9ATy8BV+DgoG4ANSl4CF6vvlwx2SAQNmXmgQAAIABJREFUycCR7As2pCFf8aWLly3jdWSo286uTLpljWx5f53T2WwamfwJTtJ7ODzasyzkyclx4yXnucf7kWqilC8Z9z4DbN29ydMmftQlhwdHBqqOn5nE1cvXjEIJHZd8QjuI9hDXc2hgwM5w6s2JKa5PnwGtBDyNZ9f6YXQswFMrkw84g1qD1QgZa0wZ641bRjnBUfZs4Do2a02b74GBJEbHBm1fcczsm8C5JeDNe87MOA5ox39MSgUmFtSNJ5sgOuX60sXz1rCTes+4iO2MzRv9xNoaM5BbRoFFoJPzd3R8YPY/edynZ+cR7opaBQR7BxwfHhoNULvZtuchp3VPd59rMogQ6rWW0bmMkxeb5ygrTlip6XVZ5T635IJG3Zpkvlx9it29TSQSUUzPjAOBFra3N7C1vWnyYlyQBB7brlqTDYhJJSIqQGZtU+exuqJaaeD99z42SptKuW5BhmCINmHAAkrMzM8XCkh0xwyQJ+8qM1Rb1ochaNlNBLm5XsyW3tnZBhsR87lrXnNs+mOUH54vdKhJB3bz5k0L4lHOHz99gp/+9Kcmv9PTkxjo7zeb1GTfq16kLmDPArNLPSoxUro4ir4qyiUHCltyQbzL/M14wmU8slqJdhn3EfV9NBFFtDeCru4AmsEyaoE86iiiGSghEGyiJ+4Ac3L/O5vfZTTzX64794Vz6BtmPwr45GfsdfYf8ABJjkc+n+xQ+heymykzqjKVrSu/2++jCYTha/K7tW/9/pwf1JE9Ln9U96T96rerXfKKy7rjNfm733cVkCkQQ0kz8vPlh8mHNFvVy6oWeCn/np8R+MHXlNglbIFjVGKJgGW+Jt+av/P+AnT4vPIr5LMrYUmglO0Jz3fne7qvBS99meOipxMwIj/Trf0buj3+zfEK2OZ4NEcC2+QvCaz0v8/vaqwCqgT2SJY4Bl7fEow8+hG/r875lW/q91Ht+57/rvXU+ko+9Xm9znmmjMrXVJBK/rjG6n8WPYO+J+yHny0VcqeJYEp44+dFSak11LxJLm1SrAGcS+bjD69LQM2frMVxuYSxpve6SwKifWXgqNcsnuss4FkJUXomyYRkwT/H1Becd/mA/kCPPiefXD66PbevT5kDAp2fKMCW39E+88uof+9JpvRZyafWgNcUiClwm+/Jz3e4haueOMUNmg6Y54/kTTIueTXcx9MDnBvJq3SI6ZWQSzgUgC5swApFfP2aeEZID/n3rrFzerpFGIzmyF3LVY0lEg7w1XiF0/Gz/J1Bf4HCAssV/DIsz2viGfTofTROArvy+fV93udUr7GHWdtVkZDWtFV3+l1Js7WKSwDVa8yA1nwKK+K1jMbKw2y0bpozZcH7QXwB/Pqs8AvhlayAUjNek5WA8xMoB5wv4o9aMwciu/njsypQIoxTelDrK33zRgabFlT2JxrqWXgNybvWUXrIcBFvbXm+SB5tbwddUqiCobRj+Mz8Du1uAtQ8+3l92uuBf/5f/scWflXGsJSjFKJAK/8B4b8hB8WbsRyKE8PsACoQKiN+l5NCZaQoh4RNQqvNoJIeOWjaNAKMBIIJuee1bSEsS+QNvQedKxqwemBF7QQ+6dCV0SPFIyXAaADH/CZi4qKHeibuFaWeCyDX5tEGV1SM35EylFAIsPODcjJs5EhoI3POVQahzE1tAhM2ZumW3OH4XXBTxoBAO//8+QW1E3T8ppxXAX0maJ4ypQHlj9Aw49wUe9MB8+Rb05gU3VckRtnUEmp+ju/xbyl6/wEtxSYZ4ZwpA4DfldDLqJGy4OcUodaBK2oORbXYnEkbR4rVDqZO6zRKrvXUetjaeZytur94tmlcOxmNuiYr7ZbLXD05OeXzNgXqHSLaC9E4SzwdEGFBiogrUeGPDDc7iDrN01IGvk9wQ1znbk86pU0AWpG500PdK6nTISPFLyOSz/dmbdyBz2fRQcx/+bx8XQay5k6yybnjdXT4SU9ISSV6HAeYjEd+9jS66oH+dlh4WewydGWgyAjkZxRI8RuZMrR50EhedH09N5/Bgkpe9E17TgeCgGsdWtSBvb1JWw/tce1f7VsezLwPM7RM/3iclu22M4wIyvn1AQ2Erki3AdBdkT70Js5g/Mw8zk4voTc6gIP1XQN+mcXcqFQxnOxzDlSthMRgL+59+A4u3bqKSDKBk3zWQDML6DXq6AlH0R0II39wjM3VDTx59BjpwxPTBeQlDXSFEUt2Y3h6ArPL57B09RJGZwfRIIdnBzg5zCBQBobjSQOgd1Y3UTzIYevlOrZebRtnKmk7suU8wv1RfP+PfoD7n95GdADYzRQQbLTRU+tCbTePl988Q+rlFuonZZzsHiMa7AJr9F+ntlALdjA4MYK5S4u4fP0aLl5ZttLy3Y1drH/7HAebKYTaQQM9X7xYcVHhWsUA6LOXFvHe9z7A0jIbuZHLF0gfFPHy2QuUskWk1lNYfbJmvM4stSfYcHByiGq4iu/93e9jZGkImVYaA5OD6BuJoJYBiocldModNPMNbDxZw/NvnxtoSu7nUBtgWZeMSlIJiDqJ4M7SuUULOLEJ5OHOHnaeb6KQzqNveBCxnjjaXSEEu7tw9uoCrt6/gemLY2iwcWCA/Ls1rD5dxa9++VtsPH+FeLgX0WAcNXJ5jg9j7twsjnNHaAVbmFs6i+XL5zE4PGjyUCLnNEGhb5/jxZMX2Nvas3KsWDKC+XNz1oyM8pvLZJFLZ0xG49EEuuNx09/7uykDHPhsMgjGJs5gZnkOUwszGBgaRDzRbRQANHpYgra7vYOnjx7h+eMnyKdPEA0F0R2PoVl3GTPlah2JAQdA/8Ef/RA3bl+zzPijjX18/Yvf4uXXL1E9KONo5xhBhDB4ZhTlUA2dvhD+9D/4R5i/MYsOmRU6QCMPtDNAbb+O149eYfWr58imDpCgIVorYfcohVK7gthQN+LDSYzMTOLO++9g9tw5k6WjvWMcbaXwu19/jq9//QVS6xsY6u7DnVt3DIBmpgibL55kM2gwsBlPIFM4QaaSwdDYEIJdITxbeWENtrq6XflkvDuGxcXz+MlPfoKF+XNuz6SzeL21Y9mHr7e3QbYHyhwbE1JH81w0AxlsnNKFH/3g+5ibG0WA8UpmXWQ6xj3LLOXVl2ugnrywdBF3b99Fb08AxDOYibexeoDf/PY3VibPHzPIS1XL/GR27/TEWVy5dhmL15aQ6CH4QmcQlkFNeWIAgln6DEAQOJK9IwOcfNTd/d04f+0cpudmEGOqrQHMVaS2d7DyfMW4oOfn5rB8/gL6k30Ikiqo2TRg8csvv8Rnf/NL42Wm3KVzeRSrJdTbTct07+1P4k//0Z/ivQ/fw9Bo0gJH5mZyDorA69e7+OVffobPf/45yrkKzi0sGmdvMBw0hyCSCCNTyCAYDeLytcuYWyB/LeWS5f4hpI8LePj1NzjY3kan3bQxkm6hO+nxlXSAndeH+Oxvfo211XXjfo7HXXUWbVPuC9KikGKIXNlXLp/H4rk5o3OwfgD1Dp48fomnj8kRPARyDhEk5YValKPjXbzaXEGuVkC8J2zc2H19SZvvcrEMsOksIujvG8FbNx8gFus2aqFioYBdUmgU0ga+0gHj+UPKBQLS5OdmU7cPP/7Y9AzBUlY9ENDl/iXtBOkznDPWQrArakA6KQnorE2NT2NyfMqChwPJQYyPjp823eO1zaFKuGq5WqOCo+MUtndfG9DGzNPhoQE7b6nzKKeFXBHvvPuuZTiTToU2zvZOyiggnjx5hpNMBvPnFjF/dgFdEfYSYeZ5C/u7pOE4Ni7f80vnLHBn8x5jhVHLnmX3YP+02pJAN2k+SizlrjWM+qrWcM1fGdAYHBi2vULKBs5J9oRZuQX09fbizPio+Rh8Bo7bqFwqjuuVAfaxsXELJBNgJuUYuZypv2LRKM7PnzPqEO5ZghoE9ZnVRB23svLcQNlKhTQq56xBOZ0ogtO8Nq81v3DRwG3OJ4FYNmRk5QmDkqdNKWM9iMZ6jEu7VKyCfUP6+4asGW8zwAx1x0lL28JskyCzT+soFDNY31jB9s4roxCZnpmwag+Cz6yuiEQjxlVPfe1snJBlLzNoRRtgZmba7BkCtquv1vH40VP09vZjYX7R6EGcvensFvpt6cyxBZRYFk37lj0RWBXS3R3F0PAgupME8RyP7uHxAY6O943jMZfPWGDF7HuPDjDk8QPTNibFDmWLYyRP+WeffYaDw0O7x/DQkIHasrlYGeHOJ+eHMZDg7DYHFtBUNp+x1bbqTTbu5NnV0+0qlkihYvq4uxeVWhm5Yg7Feh71TskA6HqwgHa4CkRqaKOOcIiJH102X+Z/dDw6DrimhOSWdnalywJWsoSaZ8lXoJ9CPWh61APT5IvwO/ycssrMlvao2khFwnH7Ey7ki8rmFvDi94/4u8mMRwsgu1t2qsAWBoT0nt8uFeDNccnv0DhkW/PzogsUgCjbmte0zNeAawAusIPXElgiP01gqmxpAdCyw1XlyLH7k4l4f66LPi/wVOOTz8B7CyyUXyIwT0CqgR9eRqp8C4EksvX866A543XkW/JakhP5r1obAfPydTUf8o39IJ/8PfmUep7ToIWPtlF+mUB5/3X5Hiki5c/Lr5QPpefVunP88s15HV5TgJ8+40BN18dGQJvAMs23H6wmJRx5abXu/I4CLfJX5X8Ji9C682/SSEmutY4uGODklniL9o3zc70ARctlnrJ3Dc89BqEYZPeP0RL0atXT7E7eT3tTvrDf39TcSh6EE2gvCZDjdyj7vL5wLH+mtBu3y/71B1v4PYHD/v0k/1VyoO/65du/1zUfzi/2qjcsccT1OfLrKT8IrPtLdnkfUapqDXhPB5w6PSZspcpkFl8jPslIlzXtdkEZCwyc3t9RlkiuzPTzkhrdmBz3sap1+H0+l/qQcQwWkPEoWYStyRaWL8+EIQumeNUfwvfoQ/I+SgbUXpOepcwQ/DX9HWEzPaf3pROadZfkJvCX55kwNMmQCyC8yfJWkED6Tgl8vOcpMO7hWP4gjp0bCVLkBcF5FsYkXEfYHmWpbE2W3zTp9Af7NC7pMWG5do56su+fB45fvsF3dQGfQUmhOod05kgOTC8EHV3t6byHfh/HIn6mM5I6mLR9DPxzXYyC47//J//Y0C8ppu8OUAqFNxeiL0XpFzoaE5xIGqi8uE2qx7/KAWpSdWBykhSFI2jMH+M69qg9+LcyZ3UA+ME8CRIzcvm6Gg3wXgQBRUXBe+jw0XekSGQUSJGYwMVcOYgyia28zAMITeF3uUiulJI2s+ZNG1YLKACVc8Yx8X9eT4Kjja8NJcXPsfG76iSrg06bXBuDWYOM1khpahzaDDKC/AaO5pH3qtTdpudrXDMJLTPiTJB9h5RFaWKOSoIb1DKIu5xwCyjnOgtIF6+bAE4JrpS2NoU2tg59/xxQDjgHdliRmNRzxrXZdMBr/hTQoHHKOWZWjMlS5A3Xt67D+WXZng5mHfZ8LhlaLIXUQcB7cazO+XCHOZ0QzhsBaDvwvE7QBhqRs9XLENbhFmM5qpfxwTVlhjnLcAWWSlmwBNyvdJVhrsOfjoMzQBx9hqKpUlpvIpZO1iQX2s8cp7vWG54pyYgOMMmY/0DkvHB+9Jw6iLQuugabLimgwYgXX+f1FNji98xw9dZTf+vAklErkFtj8ke37aD3+Gw5FwJX/Aed1k4Gqgw5XV9GEu/rIuSuakD7R+vCz9uaRx33OQFol83CxjXMXHelZ6Vi2TK1JOMBMDIZswaE8dggBpNTmDizYDQcwUYEJ1sHONk+wParDRQyWQwmexGPx5AvFVEL1HH3o/ew/NYVJMeGvHLxJjJsHtVooj+aQKTeRuHoBNtrrw0oPNo78vYI6RS6jMZicPL/Z+u9giTbsiyh5do93D083EPryIiM1C/V01qUruqeYbqZ6RloaIPmAzMw4JcvbOCXLwwDfvnC+AIbY6bpmunqnnrTJZ5OLUNLDw8P11phax9fGbeeEWZpkeHi3nOP2GfvtddZewazF5dw4+07mF7OoEVSDguS5ZsI1AYYDcRwuneCw5db6JZaKByc4mibhamA02LJGL2d8AC/+LM/wgc/fxuhNJCvtqxoYqoTR2nzBI++uIfDZ7voFFqonBQwOjJqm+rDjecoN6t2/zvvvImVSxcxMTVj+8Hmk2fIbuygeHSCRHQU0VAYWxtbZlPylSIG4SAu372B9z79ANOLs1aUbkApifyZ6T9Ts3r3xS5esFhfrWvgC0HiUr2Ecr+Ct374Fq68cxXlQRGxVAypsSTa9TZapSbqhQYKh2fIbh/iBZnf+wfm7HA9srCdrRdbpx2zIZx/1Ne+ce26FVc8o1zHUQ6n21mcZk/tCFifjPORIEbn0li5eQnrdy9j9uIkBmEH+JOYUDtt4rvf38MXn3+J04MzTKfmUCtX4Q8FsLS2YAUUQ/EQbr3zGm69fhmxaZ6hB4qnbWs7tXmfP3iOb39/DyfZLIJhvxXqI9ONbCQCLZWqk73h0ef33nnX5i2LVu7tbDkJkGbdAvpAyI/M/CTSM+OYnJ7CxNSUBfUMClhsioXeDnZ2cHxwiH67ZRrAsagLwpjZbrTaQCiKSzeu4ZMffYy7b91GIpVCbvsAX/3t77D9cBv+8gCNYgPZ41OTIgmkI0jMj+E//C/+AunVcQTTQL0FlI8r6BX66Jy0sf94D5vfPcXJ9h5G/CFEwwGcFLI4qeThT0YQySQwt34Br7//jt2bP4VsDltPX+D+77/B0+8eWFJjcXIG1y9fQyqRNNvANcsinHy+vs+HQr2IUqeEsYkU4qkEtvd2TTaAMhDUwnU+yZgdHycAlkiNIhAM48y01Vu2NmjPJmdmkUllrACXMavIigj6cGFlET/96WeIjJMyA5wcF6w44dPnzyyhkMufWgLLHwpjcmzC9pHxdAbLC4tmS6iXSgCachzUiWdQQKmO02wOGQKbb7+BG2/cQCjGOetDzQDqMztOWK82bLwJFOZylOMggMNkXAgDvw9jqTRuvXELH/zwXaTnRwwY7leoR91EuVSyEwa0lQtz8yaXQya1ATFDpumTJ0/wm9/8xhintHW1Rh09Sng06rZ+L6xdwF/8p3+Bi5eWKMeMDrfunpOCaDa7ONw9wt//6u/x7effottwSeCRpNsH24MOmBjnOvjsJ5/i9TdvY2KaclBsH9mhPXs+Ju0efP0t/IM+3nzjdVufwZgfjXILhULRWOrffPkNtrf3jWEqGQ8CoaNJyhkAB0fUvE3i5vXLpkXeqLsCaj4EcXB4gp2dLBKJFKIjoy4gCQZQrZTw8uUz7B5soetvYmF5HrOz00jGYwaQRvxRNGotHO2dIhZO4ea1u8aCpc2jf5w9OUbf10c6nbTnzp4c4fiY9raP05Nj8zfW19cNsHXAZsUkEgSytjstY7sGImFkpqctAU5ta9qhaDiOifQ4YqEYxpJjlqB2tUtc0sj87pire9Ds1NH1MeAhI576un0DZZVcp19ObfGf/exnpmMdG6HWNKVmqsYM/vw3n2MQ8mNl9YI9X7/rQ6vJ4oRBA81ZOf7C0iKuXL6EuZkxAw+oaJAjS/nkxNZKoVSy52pUmw5A8DsAiwFkjcXFAzAN6OXVZSSYrOpSC72JjecblgghIWJ+YfYVQ5BSFJzzZHjLRyRJgCeWyE5ncsH1gw8TmXG8fvsOktS9NhDNkQi45tqNOvb2Ccw3DdhOZ1I2VrILfJZIJI7YSMaAeX6/Ua2gVCwaOMwTK3yeZIJFtMOvAOhypW4noihDksqMm++ghL/AKwLQvG+xdIK9/U0USzn40EY8QfKGD4ViztoZDAcNqNepP7L5CGqf5k/MLtH+c27EopQ58llCYWtzx7Sm5+cXbY5R75n9QbkV+mkG7A59S5Of8DtQN51x+tjuBF4f5WoZ+bMcGvRT2g2TbeGPatgQGBDYIjYV7Rv/b4UCydgKBww8op9oCbZm0xj39VYdIX/E+m88M+mORDccuELGl0lC9pmgoIRgBJmJtM2Dk1zWxoHSRa/dvAWCI9R5PykeYe9oE/nqEVq+CgahBnr+Oga+DkJBByCYf+h3knLOB3UMPiYynO71+VFoF3OcA68C3yy2/R4bWH43284xkX9P4pTdc6gB6gWQ1R62Q99TTKW4RP6uwC754V7g0Nlrx54VKPLK7x4WMuR7InaIwOH9rNhsAjm9Y0qbwT4TuKo2Ko5yCSBWR3YJVMX+Xh+c3xVzVcClAA0HULmxcbG3S6QqtrFErwf8VgzoBQAV+1is9z3SjAgyXsxDsajmgYBsb/whIEZAj8ZE/egF+ATCqZ1eAFljwc/rc2yjkhn8jjt17UgQGkcvZhD0n5+c9QKQeia1idfn/zWOIgbxHt726/M2aEPAnu2xmH+YROH42BwJ+RGPEjhzjEjZW/WhAOVXmML3AGBeszNkoSpu1DzmMrRkacQxT9lGd13HzOS885N8GHR4DPdwtl3riJ/lM7Igseal8Cr1pdqsNcP3BTp6QVXNK7Nvw0SVF4RTv8p+e9ek1q+ej9/jtSWJIbxCMav6XeMnrEHjJnyJ1zAJA59jKQsXEk6kZInWiMZYuJXWIO2o7qV17+7lToTzn4HtDYeJ8DOK0Q3DCruEBZ9P68vZQ3eaW/G7xk99zHa7Puk4abWh5KnicfaP2Zq+A4W99/XOB28RQt7vHD9xSTERWA3M9hQ3NTm1nhsLkzVl/YVh4sAwM+6DgcCrE/sEoAUky07ydzTqnlPPx9/C1zgGSkDwu5pbbj9z+AHnk51YjroaVDylJUkb4pZad8JN+jgnRwlbEi6luWTP5JHeEdYofETjpzWsdSG7y++KcKz5JDyD3+VrsmP0qYSVmn0OOk1y2QImqNkettElCnzmj0rX3/e//Q//jUlwqOPUSRYIDLWf2DBtnmIq6wZk/NjxwE7HWNCcOCr0x2sJ/NVRDx110UIkUOWqnjv9YBkR7wKXA6N7C8xVJlzgqe7Fh5MQuBa7Jh+v6yaOY+JyIqgSsW2SIWdIeW3XcQ6YYv8o4+FlG/MzHAA5kdpItHGp4/k6v++tkKnNXROY/aZx0GTiM8n4CBgXY9kmGpwWN/tVG4VARraBr2lDkFHW81u18V7n1dE3td0cghjZLB1jWWtj4/2p8WZOwFCknUxjjh3bqWw1/9b84bjTkeR7xpqr161fZci1AcrwKrujRcX3pSHtBY61edARdA6BAw01Z2VUSxUyY1pWTtTL9OX7nAM8Sq6FrHGVkedvbvA09LyGxpLz9TzJMvKq8AM/z4yr5oIMlZ6Jz2gBIDexYXaUs01ArRwON2ausqwWOsExPpuYy5yXbhNKvco48/sCoLV+eA2tOd5fG5D6SX8rUaHEieam19lRn8uQ8TsE6Dgf5GRqfSkhRMPKQJF9wnklp+2V0fYci5Mjq7ZoDqjf+FsbjJxTO5ZLh2T4z/scMoRsrwyo2q520gGyPmjzWJDbJGSw+bvddgVTeV1LwHiKtDbbTEYMgwq/OyLcarqjdAwKzYkd0PGOwNePIBbJYDy1aAB0emwOvYYPpYMCWsUasnsHJiEQ9vOoShztbgd1SjlcXcdbn76LtZtXEBuFHUsvk2HXH2CEAOlZFWeHWRxs7WHr6XNkD7ImZWGnQpIJ9MJ+JCbSGL8whzc+fhfzaymS89gs1EtAoAYEmsDR5j72nm6ini2jV22hWXIFPRudLortMo7KOfzDP/9H+NmffYTAGNBgMaDaAL1cB5W9Ih78/dfYuv8C/VILvVob46lxKzREAPq0WsDipQt4+6P3Mb+8hNhIwkCM7Zcb2Kbm82EWyegoMqMpA9AIPuRKBbTQw9uffYA33n8LgWFx2AHbc5rH2dEpSqdFZHePreBetVBDMp60Akb9QB8ntVNMr03jjc/ewMzqNCbmRg1wqhbqplNMmRCC7KXcGQ6293F6lH2l/RxhwiDg9oFCyRX34hr9+IMPjekX8vlNC7eaKyDU9luxvnyxiNNKEd2ID0vXV3H93RtYurGK9PKIgf3FUhvtJhG0ATYfbeLhV09QzVWxMrGAo4MTZE9zmFycQTgRRWI8iUs317B8aRETKwEDByv5LtqVBsrZIraebOPb393D0f4hEvEoIqGA6UVv7Wyapnu1UTX9Xeqffvjhh+bgECjc3drE6UnedH7JSGaRs56/bzrfI4kRzK8smfxHpcYTS9QwPkKpWLDimH2yH+zUywDJRMI5XUxcj8SxvLaK1995A5evXrL1wQKU97/4DvmdU6SCSYz4Y6a3WqxWEJ8bxcSFWfyTv/ynGL8wjU6kh26vj2q+ifZZE5WjGnYfbWD/8RaOtnYtyZIaHUGlXkK2kEMr2Ec/GsLylXXceftNzF1Ysj26VW3iyb0H+Pq3X+JoYw/NYg1LkzNYmJmzY+C0m+VqxY58svieMWMifkysTGJ5fQXjkxMmT8Ej4pSYIHOMTiqL3FgABT9m5udwYX0NibE0y1bZeg/Fosa4ow4u94XSWckKhFZKRYxPpHHrxg34/D189eXvDbSTDSdjOhanxjoMsKWWvxXgGdYEYGqONpSyLARUOK/p7O7vHuLzv/s18idFXLy0hmu3rpkONU8qlQtVYzASxLGCmMdZfHfva2zvbplNSw5rPRC4SafH8fFnH+IHP/0EAdbcbMPkKcie5l56Sr1pgumDnrEXaU8syGg0jcGwubmFR48eIhTxY+3SOrInp9g7OHS6xdEI0hMZ/OVf/icYSfAUGJOlvD6sGBvlILY2dvD80QvktrLwdclyalnSjT8EjYKxENaurOEnP/8hVtYWTD6HS7JWAvK5PJr1liWNXjx6gicP7iMxmrBj/gTUtrZ2DOCsEuQ/o7zNhOnu8pQAn73TaRlzr1XvolKs29hdWFxw91Yx4W4X1VqD7j6S6bTZLNpkzgVqtr94+RxnpVOkJuO4uL6ClaV5zExNY3piEulkBvVyG8+mBN7bAAAgAElEQVQeb+HFoy2kR6cxOppBveY0oEvlM5NKuHnrhu0R1PPd390xsGvj5XPUK2UHxg4LFvMzJmdmBdG6CIQDJpEwsziHOIszBoI43j/BxrOXCPrCmM5MIxlLWlKkXq2hWi4b25p60RaksSB1vYJyrYIumoglHPGA+uXcB92e73yFTz/9FD/96U8xORkH5R4LhQ5KlRp2d/dx/8k9BBPAldeuYmJ8FvFIEr12YMiiP7CETCIaxdLCHGamJxEJ+dCqt7G3u4vd3V3z146zWZzkT9Ft9c23ZEKfx1DJdu77Brjz+m3cuHkdk3McG6BcIoOmbBrO1DvnOuW+zPF0cUHN2OJkI4+l3SlMXo/PQtuo4kcMnEinnUiPIULtZPNh+gaGG9Dfbhobmgz/5Gjc9nQHktbts5TjiMdTmJpexuqFSyalQsY3k4Is2io/dzSZMdA0HImDyej8WQnxZBozM7NIZyaGZJQI4nESOXj6xnnCtXoNJyeHKJSO0WpXrXpup8uEN33Aqu1JTCQFomFLfnJ+kKVM1vyjRw+skCcBYyYxyHbm6/zOi40NFAols9NkpbNgMZ+LCQ6u6zhlLSizMSz4VbYin71XQDS1uAlys9Df/v62saYJIhAMsvhsKNnHkzi0dVxz9CPYPt6HNqXaqzItj7A/bADWaCppxSoZx7DAKgFokxiiJngiZd+jJJBpa1vfjyKRSFphS879CE/aNZvY2tqw69+9ext3776BSCyM8clxNLpVbB9vYPf4JWq9Ahr9AprdEgJhFp0neHB+ZN18Rt+5piXXDfc8nkqhPyrw0ZWF5ZRxICFPVPBHJCP5qnxPwJ35556C8RZvDmu6CNj1Ash8TUQPxeXye70AtOISnRRkP4qJyGLZAhy81xbAKrBCIJtAQ/nnXuCV1/GCNGwb+0pxgQAqAVKK8QVmCOjwghqKhwyMZPz0ihjj1ix/RGYT8MTPKRbk/73AtJ6bc5E+m4AY3kfglk51KvbUfQQiKXbi697vq8/0Ot9TOwSQK15Sn6u/+F0BenpPgB+vwWewdV+r2XMLgONv4Qv6vNrr5t+5BrFAZcViXtBeY68+FGCpawm84zioXwRa/gHgRxnFIVBHNmOAqdqgSw4ILPMyIjn2ShjwHooV1YdMrrNfSOTxApxe/MRhNY5hy2vbnAz5LSnPhL3JIwwTE7LTtpc3XSxuCQGPVIlAYd6PPpYXmPs+AK1x07zy9qPiROEmbJ+zm0PTMGSZS3aHn9P1Na+880V9441h2TadQuCzaO3wWuwXAsWcM3xW/gjn8pLqvO3xgqiGuUVjrxIb3tiaEhn27D23btSvRmDwJOl8AXcSQ/G0bBG1ovkc/J5wO32Pvxk3s184rryvMEjZV9k34h6aNwKidT+zmSpsOCTI8rntvsOisYZhDUFTAaE2f4YMaMPNYpSHc8Q6YTVMEMrW2m8PkfAP58I54Kq54p3n3msKcxS+xGfm/PPKBDeHuBr7UaoU7CfhT+GIY5bTh3O/Hfgt8iOf1Ut65T3Yp9q7ZIMEkgvsNlMyTDi4BIJL/AivVF947YWt944D+YWn0SbwR2NEDWiNm/BVLw7o+z/+p/9uYMy9Wu3VBNZRF2VJeANlEgTQ6AbcUPldOi/sYDr7Mm78rLLbAnpl6CyoI2g0DPT1YJrAvL46R4uU39EC1ubMo6a8Ju8tyQvvZiomNK/B7zpj5/SENFm9RQmp+6XB4DXJNGHHaeGaMzZc6O59VqBuDNkpTtScE4efF+NEz8z7nwOnzsFnW9UOO8I7POaljZjX1/e0SQmQN8Padc9jemjDYhO8pia+gczDBAN/y1ixnabZFAm9qmCre1vwEw47aY7hMQaOqRjQNh+aTjuIYJEAcd6L97Z2DX+zHZJBERNegK8DMFv2fN9nSfMauqcWj0Bl9r/mFp1HfpYGU/fVvW0z8LtiFAQG+cPn9jLYCcBrLuo93kcLmguI/STnhc/CIFJVihkwKWlic9h/LsquzJASBJwHxq5i1n+Y3SKwI4eH/Uuw223k5wC0bUIRp0suAFqZYNO7HB57krHR82sj07zR33Iw1K9ep4+v8Rm9rBR9T5ubDJUL+M61ytUOjZuBoPER6ys5ajJUAjSaw2M7bLs2dzkicoJlQJWUkYHnnCfzTv3nbZ8cHCVfvHZHDqwxNBJOJ5NHp+UIegH7et1tvmyTbIwMKr/X6jjHkkUIbX4Oq+myeFm93rQjKn4eI+2SyZk2BvTM1BoyY3PoNwOo5iro1zroVuuoUL6lWkGzUUWlXkE3DMSn0/jwp5/h9Y/ewegUGTFAozWwDG2nWkf9rGIM4qOdA9OSPt07MnY0+4ayEOFEDMFUDOmlabz+4TuYWR0FIkCzy6PwA/SLPfTKbRxt7GL3yQbyO0cItAeI+iJ2rLbZ7eGwmMXO6T5+8U//Af7Zf/6nxlpt+YBasY1OroPybgFf/+1v8eh394BKB7FBCHMz8wZEPd/bxFHxBLOrS3jnow+wvLKGSIysqyYOd/fw8MuvDHgPDkKYzIxb7Me+zldKOKtV8OnPfoS7778FX5gJozD6jQ72t3dxenCE/FEOpZOiMSipIU3mp7FUo34U6mcIjoURTkdw4eoKbty5jvX1i/CHgJPtLB7fe4LD3QOcHBzh7CSHXNaxv1LxhOlPWmDoCyBfKJotyIyl8cNPP7PnalZrKJycopA9RTqSsoJjR7kcdo73UUMb19+5ibd+/B5Wbi0ikHFFpgqFqgFtgVYQe093sPVoF43TGuZT08Zc3Dk+RiKTgY86m6ko1q6vYP3GKsamAwhHgUa5jUaxhuJRETvPdvDdbx8gd5jFiJ2SiRuA/fjpE4yl0+gHfGBxpA8++tBYbnRw+q0eTk9y2Nvewc72NqplFiR0hYbqzZrJtaxduWjAIedeu9syZls+lwML0cZj5yc3aNd4yohrK5VMYWpmChfW1w3E5U/++BTHO8fo17sYDSYwkRo3Nu/LnQ30YwGk5jL4D/6z/wi3P3rN9LHJDi9nK6jm6zjZOcH2k01kX+7icGMbMUomJOLGQis2Kmj5+qCrffnmddx683XEkiNo8qh1oYwXD55i48kLNEt1+JpdpGJxLEzPG2OdjG5KEJBBUCgTgOgY+3vtzmVcu/uasW/jiVFjAf7qV39rcjZhX8iABYIpXRZTSyYMbF+8sGzs09BIFNPzM8a6JzOSkjZFauMeZ/H86WNkjw4NXBmNj6BUPDOAmolb7lUEVmgbraIk/Ghw/VcqxuihfeEefPHSRXz82ceYXh1zDOU6UC118eDBAzx7/MJAxTffeRNr62to1pvY2Ngy+RX6ROwTHht/9vwJeoO2FSqcX5w3G3uUzaJcrhhL+Y//wc8QiVHOC+g1ydI+MYkC+iK02+wzzi8WapG/Qk1ZStAUayXcefs1XFhbQTA8gv29Q3x3/wF29/ZtP//FL35u7FRKA/Q6wMH+Ic5OS6iU68awPto9RrvcwKDNJCmBx4HZ81K9bLq/t+/exI27V3H9+hXE40CzAZTyFQPKCZgf7e3j4TffYePFc9P9pX43bTRBWsrDkKW+vn4Jt+/ewdr6uoGa3KLJPiYAy/sfbuYQ9oXh63Vt7HkklT8cm3Qmg8mFOSyuXMBIKmnAGAFsFog9zh4ZS3t+aRILizNYWpjHheVps60oA/mjBrZeHuD+V09Rr3QdONtzUloct8mpcQPKONaFs1NjqedOjvHg3tfoNBpmb9jf9AcImNu+37O0B8anJvDu++/gxp3XUG22cHB4jHvfPsDzhy/NjnK9JaJJZJJpIxDQlzD2sUlEtUx6hO0oNYqoNMro9Dvm4xjbtE/N6azt6wQPmcB65513jH3P0xMnpwUcH5MZvodyq4A7H13HyqUlJKNp0yOl+1wvAycHJUvSFU9zBj7PTk6YZvPWyw08evAAxwdHCMciOCsWzZZQLoh2lwUD+dzziwvITEzg0tV1XL3u5JdOTkh2KaJwWsDJ0YlpGxugPPAbs4YAJZMDlMiYmmYxxjumzc8f+lYEd+nr0G7lcnm8fPEMmy9emISLQDMBci7wapvEBxMwbCP9sHw+Z2uI/pHfF8a1G6/j8qVrdhS+kD/F/t6eJRQEwsRHWJgragxoqnPlTs6QHp/GyuoqJsanXp1AI9OPP70u5c+ARpOFIg+NBd1oFhEgwD4Q+Fyy+UA2cizpThrxmQgMc9///PPPkS/kh2vBJbKYDKNchQJK3sskQkwuMWmgNIv3hQIMbF3ylVrQ5TK1yRsmh2KEh7Gk2TT2MTW8yYJmP8XCEYv9WKzJEnGF81OtvD/3DAEpnF+5fA4hghk9xxSPRR07msViW+2WFb7k6zx5YmBEx50oVDyxsnIBq2vrGMtMWbKf96OtI5DO8aJmOQFoFk0cGR9BZ1DHSXUfpfoxKu1TtHplhKIEllnLw4FG5n8yCTCMXZyfK4KDA6EFjKk2EP1y9rkAaLbRWwyc804EHot7Ai6WFEmH8ZN++L58S5FpREKRzysQR7ZYsQzvo1OoOvFgAOKwhgnv4Y2x9beuq+sJJFMMLbarwDHFGOYzMyk9OJfh88bpeibFaWIbc24IZBWx6v8PBFdfKMa2tTHUtuU8YbsEcOuELNe/iGfm/zK+DYdfnboUGMZ5JRCI48kfxUSKOxVLCqw+H3cVpnb7tABHATrsA8UcilsUt+oa3viJ12db1Beql6X4yMZwOC8U3+hvI8YNCThKcvBaAp7Vr94EgWI5AYZ8dr6v+Ij/12cUL3vZ0t4YjWM/Yhq0w7XjOSHMa+iawh+E3QjcYv+Ua+Uh0crNGM1RzXONgwqDqm8pHZAciZs0mG07QyyB9xW5TXGtrbchIcgLlLJ/aJMEHCtm9LbBFaZ1WIR37uu7wmb4Hm0yP6s1zP/Th9JrxgAdsnCFQzl/xWFhGietebXHiz/x+94kAYFcjs/341ONPd9Te4RpqD0GYoddgkDYj8ZfCeh2yyV7eH0HuDuA160bVhIk3nFeoFX3Zf0jzWvvSWrhhqxB4liwLsnD/pMNE+5or4UcECrckXNEeKS1YcjgpwSH1qrZhr4jQard/B7bpn7ndYUNEYBmIoXXZd/Yc1Ijegje2poaEhZ1f44N70dtci/IKxsl+2gYJ08LeGRKeB9hXgKZeQ0j+nachre+w/YKfzBSYMhJjvIEEf+mhrNstXBB2RJek2tN4+tNMGjd6zsC571zXAlBrUXZMdkL60+eahyC/PaMfndqRXuBnye0hnigETxZD6lSse8Yg////J//+UBgqXdxKjOkL2tDEcovY8HAlK+RccLvaxJ42YJskBfklgHig5Chasj4cHJoIcm4cwDkHPIaGngtSgbSAqC82SuvI8lnENCpRS6wmp/TAjNHoe2KTrAd7jNOS0b3sABmCBKzA72ZAjmpyrwK/BYQyckmNrB3M9KkprHSxBNjnH/rHspsaPK48XIZRAGGWryaWDJuAvO0yPhstnH73DEvbtz8LTCfXrBdY5jd4v85pokRxwYhE4ptiycTf1Bs0NgoQ2dBxobtFjjNwEeOAz/He3LOmD7MEPhVG3kfflfOgSa2jAS/QwPmdQ4YkGi+2EKPDDV7CdbV644JNpT0MMNNSGJ4HI1zQdl2gfgsQignUv2u4opuIbqkBu8lgNLGs8viLJVXxzM0H/VsBPgtKBomC2QoCfY49rFzBNhXvJ+Kbcr4kwXj+oesoWHWb+h8aKzlSGtD5uc1t+WkKKssp5i/NR78jFj5cnq0QWk98Ci/ri8AWpse+4GBPK8px4FtUnaWfdLhUeBhRWG+J4dYTqHmk+aG7AF/25HO3rm2noBjGWxvwkagthxOGVeCSkog8LVXDnjXtVmOLtmJymCqDXY/UNOyZUC0OSUjcZt/nGvcZC1j3A+i1wqYBnRqZMbkNybGF+DrRdGr940BHez00Ws0UDrN4eBgF4VqEaFkFGPzk7h46wpuvfcGFtdnjSVF3Vmy0cpks+ZKKJ0UTHJg8+lzA6D7LTq0EYyk4kiOjyE6nsTMpWW89s4dTCyMI5QEitU26uUm/Dx2n6tg68kLHL7YQXk/h2BrgLER56S3+30cnh3jsJzFlbdu4D/+L/8C06sZ1NFDvVRD7aiJg8d7+OJvfovdhxsI1DoItAZYXlyxKvQ7x3vYOt5HenYKb334Pi6uE0xKokT95p1dPLr3LUpneQS7AYwlRxEZAh3NXge7uUNcu3sTb334DlLjGdNLbZbr2Hm5if2NLQPfA10/YsEoSGIigEQwtevvoFgvoRUgi7yBbPHY6by+dh1rq6uIhqJoVuvGmmXilIVUquWaOR1kYVMrttcncNyz4moExVgo7t2338F4YhSVQgmNSh3lfBFjYR5NTiJfKuHlwQ5OGyXc+uAuPv73PsXa3QUgCZQbPdPTDfb9aOVbyG4c4/D5oQHR82MTCPojqLGoZSiCaq+D0GgUK1dXcP31iwjGBqCvVC3m0ak1UD+tYfvJDr79++9wdpTHVCZj4CcZvY+fP8PoeBrhkZhJady6ewdLy8vuKHg0YcfDtzc2sbWxaSxEFqvrNdto99todltYWl3CzOKMAW2ktDF4JxOQmrSL8wu23qijSv3Or776CkeHhxgJuIReanzCCrJyXpKtRi3hUD+AIPyYHMsYGPpyZwvVdh3RsTh+/id/jPc/+wBjk2Q6AqfZIoq5oml672/sop4v4/TgALVCAeGAA5hYmJNpxHq3i2u3X8et128hPhoDWXosavfsyXMUs2fo1NvoNdoID4KYykxifHTUQCYeG2dxV/d8PmTmpzB5eR5XXr/lQJrMpB2X/+qLr/HX/+qv0Kw0bE4yOUXwsDvoI5EZw+ziHFLjacTHElhaXcbqxTVEo0FUSq4ocCGfx/3v7uGrL36HJJOy6A21a5uolqrmV4xnHFjPIoi0I9Vy1cAT+tRjLBp64QJu3r6J9WuXoFNiBOu6LFJYLCGfL9n4ra+v2T7x/OkzbG5uOwaHzxUyIzNpfmkG125cxetv3cXoDNmywPF+Dl988QUOD47x1htvGgO412aBN79JcPR6LjF8enaGbO7EAgyCXXTqLQCl7mAwiIW1edx85woyswkgCLQrwEm2hq+/+sZkEKjJfOP6dTtG2211cHp6htzxGU4NQMwju39sczoInxWwIyuVLHUyYplAuf3GLXzyg/dNT5pzgPrl9XID5WIFlbMqjnYP8eS7b5A9OjBmao3s1FAQDR61HnSMGbl0YRWffvYZrt64jvHJDBITPmtr/riBzScb2H96jBcPn5uGvh0pJyOdJ99CPkzNzeCDH3yE63deQ2oihRb3ql4HxydHBvp2BmR4TuDa9cuYmAraSQdKrVDPnADsg6+f4HiXz1wCumS4hmx+UDKH40ZdYdpp7uUEEghgfvm7f2cA9PzsHOIjToucQB+lYZptStvFsH5lHR9/+gFWr63ZeG5un+DeV/fw4NsnaBTrdpokEogiEaW+fMN8NgKQTL6Q1UtdXEo4VJpVFCpndgri3bffww8++xFSqTG8ePEC97+9b4l2grhXrlyxkyAsWksNY/7OnZ5hamkc7//RbcwsTiBM0LRqNfJQKbjn39nYQbVURoyFBIM+HB7s4+mjxzg82LPiUVNTE+iwuGa5ZPJHtLvuZEASY5k0ovEoLl5ax+z8jBUBtuKZpSqOj05wfJi1gn7x2CgymQnTPuZe/fzlM5TLRdy5exvvv/+uvUYfIpWKg64pOQlM4u5s7+PB/W/x8vljkywik9UdiXUSc/RTCdDefu2msYdPTpxsCPcLxRCtZg+X1l/D+sVLiEWpVVu3gq/chzhfuRYbLQbnffj8ZCoHUC7VMD27aAkRgqvUj6ZchwM5GIBSV9SHXqeOUvkUZ4Vjk+AISWqpVrX20m9jEMrTGPHRlIFtJg/i9+HXv/41Tk5zw0KEzj9kEUH+MBHH0zEEVim1Mjc7a74mTz5QOqR4VjJ7pfiANsTa1XUSEjydwIKHtt5qFVRqBfOhIwEWQEyZ3r7Fk1VX8JKnbwhMk2hhoH0waGA+T5nwegEf1/6o7SH8W4UiOQ7000eiTBr5TEpC5AvaaiZWL1+5jsnZRfgDIUvsvdx4bsVJWRhqcXkZs/OzyJ3lEBuNYHQ8iqavhuP8FgqtLPwhitKT/EL/37HkbN0PAehzoFcB9LA44TBe0MlLJooMaBsewxb5SnGXAEnOL4G8Args7iDh2sNQ8wK98kf1PcVB8mHZXsVVis+94Cw/T11x7/cFCnoBEgETiv04XwRoinHKOa9nkf9r+9fAJW+8MbwXfJScD+cCYwlJdApY9QKsAowUC4nMpfhY8YsAGsVy/Bzb6b02n4VzWAxca+uQwMbX1Yfe2ERxpDdWERNZwJIAQI2h4hT1Af9WDO7FMvg9xW7eWEvtE0AleQh9XrGuMADhL6/GcShhYb76ECjkZ9k3wg707Ir9dA1vLKjx02cVL/E+OgGvmFEgNMGm0XjCfDu2W0CoYl3FioqbDfA02cpznfR80SX2mIQXwCXQjvcRduOSqOfzjAA0k152Sm24dm1+DpMUmt8qbEqbx2tpPnNcaUeU6BGm8/0EgmRJNf56Jv4WeMz31P+v7MgQMZfUgGJHxf9aT4o91UeK2RULa54JGFTCSWuBCTv2qzF5h5iCMBN+R5gOr6cx4jX5/JawGp781XqgNIbmtGETzfOChW6OOsats48OgCYIK5twvoZdUkcAq66p31YrwoBvBzyzD9V+tllriOPLa+r59ByK8Tn2hhkM9ab5ur3ncyRFB5o7Vr/mk+EmwZC1nfs8fVtKzGl9GgYwTBQKy+JpNOELGgsH7roEgOamd03JTslf0BxhOzj3vDih5gWBe+ujob3SOhQu4R8yzpn1MZyrzxNr7jv6EfjLdvL5NVcEHOt92WnZCf7W+uB7wi1lGzQXNXc5FwhA8zk1f+g7sF/U5yRw6seAcZ87Zca2mQb0//4//rcDgbC8iI4LSJdFm6Auqk40sIVF1CLOcaBzxt96OF7cy8rVYtDmok2PALSODwhUZoOV+eT3+OMFH/nA7AQzsgOYY8rNjfd24N35guRnxFC2DXmoj8Lr80eb0SuQvF6xjhcQRwa0NwtKh0wLUJkdVnPkawwguQnymjJc7FO2jW3g69yQ2bevMgRD0JWGSoAl26yJ4GUOnA+8e063kThjoIUuhoc2LvWdNkaOkTZiyziFHYCqo2NeQ6JNjr+1uTGYYTsYSNlCjjoGuMB2Liw5MJrE7HM6p/zNoIabgkBIXkPALZ9DTua5oXLZYRlm7yJzi9IZKC1yBnnazK1/4PqH2rya+NoENY7GbODZYZ9juSqxwPaTEUUjqSyumC3KUGvjZH9r7vGzAkbZb5LY4PU0bvWmKzwjh4YOrIyQOfKjiVfANh12ZuzYNs1fFfaUcZDTZGwMz9Ezrg1tWsriah3wdTFitLHy+eS8qU8FNnsdBI0DpRR4TwHH9uzDCqrsEwICmrfeOeiCQrKDImBfmNxDw8mh8JnYV2wv5xOvJ3Bbzy/WPZ+BbGPaATKB+JuAoRUDi4RtoyETjgEKARQDGMLObvB1sxUxl4VWgsts07BIjDZCHinSmIsNz/VMB5+bKY+Q+QIha0Mw4Ap1kkVGQKnfo2QNj4wlMBKdxFR6EVOTiwj6RtCp+VAvVBAli6vfRyF7hJ2tDeSLZybHMH9pFYNoAMtXVnDzjTvITI4ZGEc3oVwoonxSRPHEyUjwOHpu/9i0mU37zwckxkcxtTSHa6/fxM13X8fE3DhG0sDRad0kLMINP872cnj49Xc43NxBu1AzBnRqxOlxtvs95Mp5HJeP0Q8Df/aX/wy337uNfqhnusPF/TIef/kQ9377DTrFJsIdn8ljLM3NY3X9IrL5U2zu7yKeTuGtD97HlevXrLjhafYMmy838PL5U9PfCvsCBj6E/AGUyhWbN9tH+8hXC3jz/XdxYW3VtNI5jgVqiO4fIoQgxmJJ+Ps+OwpUOM2j3q6D+umnpVMUawXUOk00+g2kxpNIppLmcPEeTOjwuD2BC85TOjq04xOZSfubGrK1ugtqTGYlEMTVy5cN3C/lS4gGQ8ZoTkVHrcgVmYjbx3s4Kp/itXdv4bM/+TEuvrloDN+iSRs0DDzPbhyhddZEK9fEo6/uw9ceYHZ2HuHYKLo88sRjcekExhfGsbg6h6WL46CHfZY7RrfeRCNfxc7THdz/8iEahaoFADzGTB2zJ8+fIRANIpqMIzgSxZUb1w3InJmbxeT4BI4OjrHzfMMAvLNsDvnsCTqco4MujnNZRBJRpKfGUGvXDUwjaM9CfG+99RZWlpcd46fXs2PSf/d3f4cnj57Cz6OT3YEx2ILBKDgzKeHAkwNk4icTcVs3Js1xfIBKo8mIGxcvX8bc0iyWLy9hZm4GkVDEdGxfPt+yREqrVMVZ7sSqTvY6LQOoOCdavT5KtTqu334d129dRyzupCF2t/dMs9qBk2X0mx2TtYgEggbAUaak2Wyg3Wti4OsboBVOx7F8+zLWb15BepzsTyYzBzg5PMGv/vpvkDs4Mm1myhKYT+AHRkaTmJifwvj0FGKjI7hy6yrmlucRoq5bvW3azqfZE9Nj/82v/x3mpqZsftdrNdt/WBw0mSLDPmoAP1mgTB7YqZpi2Wzi1NSMjSuBaIJf1QaP4584YJUnRYJMXsbMZlLqo16rGLhLm6VkKcdqNBXHux+8i/c+eBczV6eMnWo2uNHF3//2N/j9b78wQPfC8qr1vclYdbQHpowZS9tapLQMAfxy2cmuRKMmIfDhjz7E4rUZBOMBRCjpw0N0PeBgr4BH9x/Z+KdHU3ZElu2mDS+clXGaIzvSydiUz3K4uLpqEhkE47jW7j14gBcvn2FlZQnvv/u2ab8T8KbNZgKEbS2cVVwC69uvjUHMH/NBuHf4BmbrO+jj8pUr+Pk//AVu372FEWL+PCnfdFrStTX6rBAAACAASURBVGINpd0S/vW/+Dd48uAREpGY7RumedhvYmF1CT/7R3+Ey3euITjiQ6sPBCKUQGobUNftt5AZT2JpKQUwpm4ClWwTueM8CidVvHiyjVq1i9xRCWXaVX8I3U7LtKg//Og9Y0wTM6RccThAeZIa/uav/8qkRWamJpFJkwU9MDkFMnvJRq+3GlhbX8VPfvITXHrNAdDFSh8bzzbxxe++xvHeMUZCMURCMbOplMtxWplBK6gmHekWi/T12ig1SlbE8MMPP8Zbb76DqSnaQ+Dzz3+Hv/p//qX5rHfuvO4K/xXKaFGHsztApdrEtbvr+MWff4LkVADtBpA9bMHfj6BZ7qB4WsKLJ8/x9P591Msl+Ey+pY5Br2MxA49PsxgiWcy1et2SVmQKU7eaJwooF3JWKCCeijst36GGLhPBPO1gfkckjvHMjM0b6h+TVc5rFYpnGGcxxYjzb2h/6HcbGBb0GeDNAp1bGy/RadVt/TBeIfP/PHjr4e2338Ynn3xiICrX1zdffmXfU8KchSpbTWBleQ1x+h6+gZ2AIACuejY254tV08YOskhjz4+V5Yu4sEr95RSSSa7jthE6HBjSNKZzr9NEpXqGau0Up/kjk4pggUwmKzjPeVqH7NlIPGE6yJQBctIUCXz17Zem6cznpj1xe1zHWNFcy7TptJkCIViIjyA+CxsfHx29OqXHxBNBbRZmNX+G9WKqZWM/mz8MJqgbFrwPekblwFicz5REu0mt8LLdw0nohSyBTMk29pNJ7pTLVvdBsYHZs0rF2mZFNFNjlqDhmFjtguFpSX7eCmZOzqDvD1vxSvq81L7myRXu2csXVnDp8mUD3qutCkbH4+iGmni58wCFWhaBkT4a7QL8Ado9HV/nCTbHRhQzT36ni0OHchPDBB99XgLuBNcFPHjBGy/oQv/BGw/RPgsokX+seIS/RQYTa1JBvsgl/I5pYQ/JPmKpCvQQ6GynA4YSeXyNvq0IK5zHAmjkvwu8FGFM7VCc4m2HXdfnSDKKZdgetY3zQOx3O3FRKtnaEQDqBem9QBHfl8+g9cj5JyCF9+C16a+JocrEEOMkxawCk9QutoP/13X4f+5jAq/5vIpzzsE4R/5SHwjz8BJWvHGp4k4BzF7gRWOg/uFvAUACtPia2iEgT+QegbL8jrcfYjo5MQSBBPKeA4FDKYUhyUoglMbAkkAefW3NPf7mZ4UXCKRSvMl2sSir840onePqCLBvuD4FzlqibKgBq2fndRUnkvDXNQawY/YK59F91Je0ixozw1YGXZNHIlOEY2SnKFg8lzryw9P8vIbwLIv9hpIuvIfYtsK8FLPyHoo3tU4c2HoOaFriaDhHNWbCRzROSippfnjHT+vQCy4Ld/F+nn2ptaWYXYCiwEHGnvbsPCGNgRU3ZXxL34u+G+Nfsr8ZNzHe5b7B9xn/KLngbIVj7nvbbWBu+/yEg5tT5xrQxNj7A0ro9YwcYFR4Yi6GazgMzgt2avzdc7sErYoQejGGP1iLXYf1abzYD8K4hAFqrgs/MfsdcnNJ4LZAYs1vxhPsLxbx5Q/3MCV97LoBV0BRmAR9WO/z8D3eh8lOYV/CB4RDKpmh32wfr01bJClPvibJYmcjHCOcM05EPuEu9jvgGNXmK3Q6RlLwB/+QPa+kmnA+7QXCUpWcki1hnwiXkn3Wvsfn1PrVHufWphvbdsslHzRvuS6Fi/L1btspIAjTIUAtjM/aQQ1oO4o+dBQ46axg4FCE22sIeEENghcE5oXoTEhCQouDjpuy2wKfZHjYydLWZQVmZcW0ADio3GCUtVA2QxutcxJcsGsAY81l3LWJC8BW53KQ+VwGGg2PzqhjXabVgVBkUzmQ8fxYgq7lBYDV4bwGn5OdTCNM9oMFiUMBcwHgDDD5HU4+b8Y/HierzB2xVPZThs8YOcz+D4/oaDHpmdgutkmgqDZAAeh8Tw6Jxk3H2ATSk3HLwM4myxA8VLCosZeOmTYTjqUMriaxA4MdUKz/8z0diWIfcTz5jNIMlwFxYvpOzFxAKr/L63BOCaw2QHiodSSjo6Iw2kTPgX3HqheoyD7ks1OH0QzOMFsoJ8EZYAfO81ocz5G408FmvzvtPTdGXjmOQMgd8RIAzb5iH3jHU6Aq2yOHUQZX85gbh3dj4/2l/yWnXAA32+fWqWPM81kUFElTSOCx96iaki06IigngdeSQfW2Sxuv2qVNVM+jRIk2b7ZD46L5JDvB1+Vwykmk/I4Yzmwn148SLmIG6Dm8zrl3HZIB3up00OUY8JgQjTjZGnQkyOamA0kwm2t6WFSTOblYJIIyNQWZ/Rxm5OWs2nMHyMg61+9T1pLv0dbZvCAQFKZGmwuOoiMJS8iQLcnNmGAWpTmCgRi6nQDadb+xoMeSU8iMzSIVn4K/M4JGsYl2tYoI5WLKFbx89tSYVpQHuXrrNVRaDXQDXYyOj2JlbRGXLl9wgWulgnK+Yrq+R/sHxmzNHh0b25BtYuElBAOYnJvBex+9j5tv3sby+gx8UeCs0sbp4TGq2znsPd7AzuYWTo6yaNcaxiiOhaJWcJFjxqC11qrhrHKGlUuLuHT9EuJj7uRLKVfF7sauFQaslyqIR+Mo5wvwDwIGKlUbTeTPilZojaDjtRs3jN3GY7hbG9sGghIpNxA1cF78kXq8TE5ubm/Y+K2tX8TahYtoVN0x3Ea9bgU4VxZXDFiYHBu3IH57cwsHe3uo1KvoDbqmZ3xWKRizd2Zu2o7f80h7seiKTfH4MYN3st1Mc3ckaWAL9Y+pR03t5HajbQWrLiwtG5hYLpTNZhL4Zl9FYiMIRsPIV8s4qRVx9c41/Pwf/zEWrs2Y1EmtVTeN6Walbmzzg409ZLeOcLyXRZPFE+eXQTuSnpxAMBYxvevwSMRkQ9LTKXS7TVQ5BqUyytk8tp5vYvflNurFBuKhEaSSYwiGAzg4PkC13YA/EkB6etyY4wSh0+MZsxPFXMk0s7O7WdQLNVSLJcRCYVSrFZyW8uhRF3fQQs/XQdfXQWw0bjrDN2/eML1QXoPsWx7XvnfvHh4/fIJGuYF2rWWgL49fL80t2Zwp1UoGdCTGkpiYmjRJBCZpTrJ5tOodLC2soNluot6vIpaMYHZ6zvbFrc1Nm0fhoN+SfyyYaI4UE0CxqIELZKePjqUwOz9vR/W5TinxwaRovVK3I/qUovD3XFGsUDCAsdGE6cNSeoMOG9nMyZk0Lr97G3NrS5iemLbEyMnhMWqlCh5/+wAbj5+BVRbo3PPZCQR2Az7MX1jE0toFTMxNYfX6KqbmpxCLBVEtu36olap4/M09/Opf/hKZ+KhphlOyinaKTP709LQlLMZnMphZmDZNX0rSENhngUHq5LKoYr/dw/joGFq1uq0XrmXK6tQ6HCNgfn4W/V4H5WIBhbMiYtGorQU6hbSn8UQMH330Ed5443UrONm19VDF9vYm9g8P8OjBQ0tC0Z6GowkDuDvdPhKpMYxlUpicnkYiGbN1xP2Px/DZb9V6zfbyj376MVZuLhvDkCBnswr0GiZXi+f3N/HLv/p/0eJRy0rJsW+6bRDGicYTGM2MYyQextrKPK5fv2pJHIIlnCM7Wzu4//U9nOwfY5Ts+pGEHYEkAMTnqrUa9vyct7Q7dvyhR8fcBcy2Hw/6aA+6VqTyT/7sT3HpyjpiCb8do+eJgspZD2fZM5zs5fDrX/4tDl7u2CmURDjq9u5OExdvX8GP/+SPsHJzFY3BANUmWV6s6t1HPBhDsXQK+BtYnJ8zmZhqoYWDnUPT4t7dOcJproz+IIQBeJKI6Lx/WDQpjOtXr+L65QsYS5qMrYHX+9tFPH34CA/v3TdtRgLVZJmVKxUcZo/NJlEChMXl7t69i0vXriIUG0G+XMTO5g729w6GpxBHzDYG4Iq8hakr3uujViqiWiih3apZEVFqxdPejE9N4tLVK7h0+SqSyVHzBV48e45/8X//X8bkZyHKpaVlmxvPX25gZm4BqbFx3H3vFn78T95FOAnksgNUyk2cZsvoNHtWQ2DrxUsDoA+2Nk3iJBUfQSLpyBeJeNL2jzz3CgQwmZnE5MQU4rEEfIEgyIzb3tlBajzFbrMxJeOWf/BZWJshPpLE8tI6ms0WsrkspqcnTXLDgPZiyWwAE1L0Qd28oA/QxSAwsKCZdoHn9ViEkGxiBqP0Owjs0rfhtah/vbAwg3aLCYIKdre28e2339reFY3EUa3STw1bwEpdUvo7tDMsVs49xQEaXVQrZCyPoNHs4/q1O1hZXkdmgn4v0KIGetUxjB2420YkHEC1doZiIYv82TH6/TYy7AvqVNfK7BJjj7faLuBbWFh4FS89f+H8h3jMyewlkiM4PcvhJJ9DZ9AxFvMg4Bh8Fm8xKe8PYWoiY/ayVCaIXkY+f2p2o91rW1FHQswEjxkbkbncaFQM3PUR+PC7gmJTYxNYmF/EaCJlJzLY/wSLCSiXWFi47wPZi/w9mkzaMXr6/y6Gq5g8FNc4WdnjY66wvfVLwxEjwhHHas1kxo0pz2IWTPrzPa5bnrwgEWhxccnY+3fu3oU/ErR2ZgsHODzbQal5hjbqqDRy6PSKpq3t59HhIMEUJmSZcHZECPpyAg8dKAdEY5S7cOQGMgx4CldAhXxgAX0CA3QkXO9/HyTgmpPvzfsKCJPPzTZ4fWtdn3NAca/iPfaXYhxqmwroEoisGIv3EcCtWJh+reJHxSoCZhxj8VwG03z6gQOt2F7FbIxdOKacX4zfGL8obuc1RehSH8j/1rUVq+q6AmsFfrPNjCc5tzlXiB8o0aR+ElAvIFV9ynYICLK17vdb2xQDfR+45WfYLvWxAHq+xu8pXlTfC+Tx4ibe/hG+of5WTKTxVx9rrNT3is+8ALTFRKxDYUXjzvW5hVcoptYc4mf4nVcxJyezz4FH6icBwLyP3avpYnLF4AK4BbZZbY2hxKJ7Jic3wDWu/hWYZRhN93w9WZ+TDMAYNuRqS9G/OMd2VHiQmfO+zZt4zCWkeF/WGGCClTIgjJV4PbbF+nQ4rq/6zWyU34gaapfiPZsTjfOiqVovGjf+tuLCQ3Ij54LGSTiQCJUiYXIPEaCreStcRM9pxBefk4nQ+lG/a57wM1rLvIfbI6rnjOGQY5QTUCagSoINmb1sL22OSUn0e/Y6T2Vb3BJkbRM3Fxgjujl8rkKgNmhuK4bXulQCxJ6DdTFMH44X9hlRxH4P9b67naE8x3Be8J62Roaxvyuu7XAREeS8613zVfZO2IcwNq13zW1hC8IbtF50TeFB/BzvF407jXUmUvia8EEWUOb7AoHpj0lCyiWKnSQLry88RNiTXuP13F7miijKPgrs1TW0vwir8wK+WtvCqfQcZpOor+x3MsZaM95kGf//6vv+88KAslGuTS55qHVizpaHfS2w2vts9r7JbzsA37DZYe0aJUzCIedD8XvG/vef2x7ulSI6+v6Xf/5fWRFCdooyqgYuMsM+BDD5sPzhBfmaOl6gsB2F7zjJAS+YypuTwaPslHPOGq82AAGoDCpl+HkfAYf8LT1lDQobLgDQgY4OhJWTKXBKmUMLroYFdMRmVFZMzE0B0Lx3o1l7dTRAnclrKUPrBVd5PU0wL5jH59Qmx2fn/2UYeR1vX4dCbnLyO8a8GTJQ3eJ2k0PALD/nNWLaNORQqO90PW3w/K3281rKBln/DjNh6jfvROd1+IxarHomTVheU84K+5if07XlgJju5ZDlzP5mW7Vxa0Hynry/GL4GMLHAhaeQgJjJfBbOM4HkLLSiZ5MRctdzzFsZd7bBguCmA5n1vPycDKDrb9dXeh5mnFxCoPuKpauNy9YDM4xDiQmtESUQFAx7HUf1ndrKjULjqEXOvzVHlNwREM5ry4i7+exYO3Ks5Pho3vNvZXSVuVff6hSA2Pb8rIyhkhGvNtShTpgMvDZc6V7JAGrjdJuby/j94bicFxUwx2SoYcbPs11cx3xdGwHbJofA60DpNQZ/el1Oov7mOPM67DONhRxN69eqkzEhU1qbhNpLi+l1WnlN2QslIWwsuz5j+DEQtHUWiZnWKJk7tXrDJDpCkQQCgygadWYEQ0glJjGenkMiNoFkdAqdOiUL6ohy8253sbuxZUd5w6EIFi4swx8OoVg+Q6F2hmRyBFPTYxhLJ40lT9Ywj2HtHR5gf3//vLosOO7ODpF5d/X6Ndx9+3VcubGERhfI5nM42NzGi9/fx+bDJ8YeiQRDxkQ1B67vs+Ov2gMCwQH2D/fRatUQirHwjytmVW+6AKQzlNKhJtvB7h667T6mJqbhQ9iYc/2+3/SJp2dnMDaesXYRVKP+qkkSpDNotOpOD5RJwnDIdFF5HJxzkVqu62sXDfyhTSE4SXmXyYlpXL58GTeuXDdn6+WT5waa7Gxt2udqzRrK9TImZieRmUwbAMGj7GSSNTstTEyncfXqZaytrTs9uGbHAhpqJZP1Vj4rol6tIh6LY35m1iQlGiwINmRiRsOusBVlL/pBP4qNMtJzk/jkp5+ZtnDH58aAsgwENvP7WWw8folCNo9Oo2f9E4sljWnAfhmbSCPOit4jYSwuLyCWiICFWmrlEs7I/D44wu7mlgGdVriuA2TGxi3gyxVOUagU0Bi0MLM0h89+9kMrEDYyShkcWLLieCeL/Zd7qObK6DTaiAZCJjt1WsijizYa3QaqrRrqnRriY3HcvP0abt6+hYlM2tYZweez0zyePHmGp4+ewN8LoF6mHEnJjkRO8rg1dTPDfsyvLOD2W3dNKzl/WrD+PNjKolVuYS6zYMDGbm7TEhtkUBCosO/2KTviAu56tWL9xx8Fg852M9Hkw9LSkunpM/Fr6546wix6VanadbrDo6khqwVQt1MBLMDJa0yuzOPKW7ewfHnVWHQEVcgSb5XrVtBz+9kmWPSSoIzJJ7TqGISDGJsYQ2Z2FtNLM1hcX0B6Oo3UaNqOgjLJUD49w8MvvsOv/tW/xlgobiB/oO9De9BDNDmKzMwUeuEQ5i7M4cprV4y17kDjNvI86r93jHtffmsa2EszCxiNxZFjUb1aDblqCaVmBeOz0/jgkw8xNzuF48N90+RlP41ER4xtT0Db+qvbM8AyMcqCTH4DiVigjUB0u9UYOo5kzURRZRKQhejgM/mc1fVVA6/HMkkDs8lwrDUbOMgeGmub7V+8uohEZhT1cgetWg/Bftikfc4OT/E3v/zXGHTa5twXCUK3mgYcE4QmAL2ytoQ333zNAL6xsRS6Pcq39JE7PMW3v/sKT766j8df38elxRWsX7xoc2FjZwP5UhEgoO7rWZFG7kkELsfHxk3ugECtJTN7HXz0g4/xo5//GNOzU+Ysc05wrVAioHByZjrQv/3bz5HfPUawNzDdcO6pjW4L67ev4Qd/8gssXV1A3Qc0uj206zwBcYZGsYG93U1kT3bhG/RQyBfRbvQQC1I6IA2bsv4w/KGQaf4SJCOYVSuWrdDb9avXMD+dQoSs7lrLmPMNzruNbXz39TeWsGAygUcsCZZyXzwtnNk+QckfgqPT8wso1CooN2qWpEulx+wfi9MNOi6RTm1l7k8Rf9ASWMeU3qGMhMmqkFETQjgew4WVNTtlQn+GjM7tzU38m1/+EtubG7i4xiTUTUu2Pn7yHNFE0kDii9dX8dkffYKxJR9KWeDwoITcSRG9zsDkjc6Oj3G0s4vNF0/QqpQNPCBw5ECOACplMuYiYNHX1eVVrK1eNOCcuvubO5vY2t6256cEC5NotO/ce6k/zoKJBKBn56nx7MdR9tD238z4GMgKJPjOhCQlO+QrUi+RoDuTkoVy0djYyeiIrW9X9NCxw+gbMAHKfZDyEX/6p3+Ka5euIpZ0p47Pjmv48vdf4d53DzEAtaVdwB2OODm/s7O8FTak/FEiHkehWMbB/gnaXR9i0RRu33wbiwuriI4Q3CVwBDtN1Om2XN2FVhU+cMyL6Pca6PZ4Cq8Nn59ne5zGKJ9pb//QtNw53hcvrOLi5Utmgx8+fIBKuYzpiXFXIDWTwmF2HxtbG6bb3uK1Qq4AHu0eweI9SmI0G7hy6ZKxno+PDnBwdGCsZ96VNmMw6NszUrbPkozlPPqDju2l9MM4X9dW1jA9NYNYJIGDgyMc7h9hanIamQlHPpH/xX6ifZqbnDXgPBINGVj54N49KyJJxZCJiYytVa5bJiqYAOEeHbJilfSDfWhaEeyQAeX0x7juuUfxnmTuUz6KutW+cAAdP09D1VDvV9Aa1FBr5rFz+ASNVhG+Qcv0oNnXnS5P1JHRx+JTzjfkPQi+u3EeFl3z+9CuNywpTbsq315giYA3i0GGOrleMEKAg/xVAQOKFwR0Kb4RqCNwhZ9nIWx9X7GO4glrx/Akn2Isb0zPPjSfZ3gq1gtC8zUBTxxrL5ArYI6vcT4IhOPr9JF5Tf5fYJnidcWnjDsUX/AeirX4fALEdU++LwkI+QBiLts6rVZfsVxFKtIzaq4JMNO4CJBVvCWAUDGFF5ARWCTMQ8CwgC1v3CygWnE6+1OvCUPRGGrMGLdpfNWP3hhc8YjarFhT40EA2gtgKQbVawLQBCwL0BNwx/FTPK6YTvOOnyWwxHHkszCx8P34U3reHBN+n5IE9r2wYzTzdcXzFg/6XFzOH4vXhhrrobA73etdRwJf3fpzzE8We7V+6rhTyUy6s40Elnl9SV4wNuH3hUcQpLO+H9p33d+wLoLyw5Pk6meNgfqRe4+3fzRnBApr7b0CRkNu7Pm6wGr2BdeG4Sk9d1KYvpH6wws+Kxbne1qXvDbnuxdz8lni/Vym1QuKfh9r+L4NcNdzkrOa114bpjmmvvh+O93rkuNwf2mN0TfnD+MaXsfY2ea3u/Zyz+IP+13ANsfCS4az94fYmLAi4Rl8j/2puak+8o6f1pP2f35Hto5tMbzHpOqCFvt67SrjBi/wLglUgc9KHGldySYKixMOovWi+aF1z2vzH+eD5qLmu9am7Ij63/tsmn9MBls/e+yA1p3XZnH+az0onnJYkSMG8sfd97wIqfr/D9o3cGOoPYrr1dbVkECpfhEArWchAC17yH2e42zFF8mA1sTQBmAD0XUbqoyHsgO8gUAhAdK8EC8uFia/o8rH/IwVOBkftwXMzwjU5H2c0TqvVMnO8WaTBJpp4xaAqsmuTUeMU++k4We0Gb7qsCETVsAaHQunB8QjxDxi7AwSB1bArzMGzhCMjMRfHS8RGM72KzPKfmIfibVKB0qbqHdxi4LP4yvagGRAtYnotzkaFCgfHpfhd/k8XoBPE5rXErDI95Vt4Oe9mRe1hUeU2Xb+84KXchBkRHktOUgyWOw3jaeMiNi1ZH8QfPdqCMsgaFLKWKvYJJ9LjFj2qZwgSXbwmnwOgvl2DHHISHiVtRouaj4HAxvNLz4Dr2Xj2XF6NdrI+TmXqXGZORnzwHBh8houQ+/Y3Dq2JpC5D7cYZZj4f27Ueg453eo77yZj9yWGObwv263Nn9/nuuJnxFqXw6j5YIZ9mMFSsoJzRvfiPOB3vM+lvuDnxDxQG3lPbZCa2/yu1rkMjxfwFyP9++A5r8/3dH+2VfNL17GNmEfshxug1o2cJrZHtsbrQP3hxnouu8M5w3+uX1wGn8/DNcjn0CkJbeosgGhg/DA7q7XL7+t+dBTUt3J8+b7WVbfZs/Em2GvJo1DEgmWCBI0mmbodhIIjCIYp/xBAuxXAaGwc6bEZ+IMjiEXGEOa5bjKZWBkefuQOssgdZy0YJzieyqRQLJVwVsoZW+7s7BTlUh4TE+O4cfM1y/4XywVjMPJ4fzo9bpIIBKGobcxrsS9XV1excmEJ+5S2YMGk7R3sPdvEzosNGwMy7niUmIwt6t7y/hw/gh7cqArFU2ORMRBm0FluVOALRZGZmjTQYmVpEVevXEH2MIvDvUP7h0EI9WrDAAcWeSMAMT03a+3hRhQLj1iQSJZdreGK2bK/aRMIKpKJx/lAoHFpcdEKSfF1/8BvzL2p6Vlcu3YNV9cvcRfGs8fPjEG4s7VtR61ZUI+AA+UlUukUfEEfOj1XSTsUDWBqdsJA1qtXr9s8L54VsLu7a0eYyaTl39ROprQA6x0wY28sA84RBnd2JM2PcCSC+Ngomr2WsZAnF6YxtzRv9yUDgXbQ3/OhVqphf2sfvWYX4+kpew72NwGI0fQYMuOTNuZkMZOBGooGUatVcXxIRvYJGuWq6aryWpM8Nt3uI0ItUFbzJouMTPV6EeOzkwZAX7p+2UAZkg5KhYqxn3efbyN/lAeooWrFTXvIF3Omj9zoNVCosDhZCaPjY1i7tIZ33nsb45mM9U/hrISjgwM8e/oCT+4/wkg4gXAgbHrJVnTX77PiT7zvOx+9h8s3rlifk/lMxvSL716iWW5iYmTK9Dbz9SwOc4emWcq5oWIzZO2lx8fRabkTJ/ItCBa5PT1g63lyegqBUMgkKniaQfJJZC1boNtuvhpDrhseQ2x1nPTO0uWLuPHOXaysX7B5TueLhRoJBFIG5On9Rwj0Yc4p/QQyiAPRMGKJEYzPzeLi9XWMpGNITbjTPeyHSqGMs6OsFUT86vPfoFNpIuInABiy70YSSQOPo6kE5leXsHbtIqIqhNrto1Is43BrH7///Ld49t0jXJhbNjkbsuzIIHzy8jnKzTqu37mFf//P/zHGpzM4zR9jb2cflSIpyAPkT09xsHuASqlsxblorxYW55BOjyESI8O3aiAP+4d+TnQkjngyhVqrhZNc3pzZlbVVvPn2GwZAzy+Mw59w4FujBZwWC3a8k4z5yGgEY5PjKJd4fL4BDALod/qWhPrq979DJOCOijNhQ1vf7ftRrTUwNTuL9z54D5evMoFAVqEjMndaQL0APPnmGb74t7/FN//2txhPpPH2nddRKOSxsbFh2sUD1n4I+TC2kMH84pwlogikcZ2SDW9MyOMD3LpzEx998qElRqgBTuDZQCwWr+sBW0+3cP+riqp4YwAAIABJREFUb1HJF9CvtwysNfAEPZMt+uSPf4zlK/PoBWFF5FqNgStaup/D1ovnOD7ex9HxIb775jtLqEUjCSyvEAy8jOs3b2F+cRlTM7MYHcugfFbB3tY2RsIjuLC4giBPkJydmBwOx4+gLXXVqWdO/zuTdoxXF4S5BDoTfdwv7MRGOo3gaNwKc9LOTM3NYm5hFol0yqRInF8fQGDAf7CTBZSVOTk+RP4kaxJOnPOUNyADfXl55RWYVCoUcP+773Cwt4vpmUnTgWaRwKfPX5iMTB9BzC7N4IMffYCp+WnsbB9ge+sA1WoT0dCI6U/HI2FkD/aw8ewxjg73LBlBn5DJAoYsxXLFgEvuC9ev3sCNG6+ZPj/n5rMXG9je3bI+ZQKN9p/PzGTX7s4OKsUKUulxpMYyiI8mXdFUFrwecTU0yGjjWDORyr1thKzVkZhJlnA/ODjYd0SGdscSjLQhpv87DGwZWNHfox/w53/+57hz8w4ymbjxg5hcONo/xuOnL9Fq9YzUIH+UbaAEyNR4BnfffAOLc/OW1Nna3MXm1r4xqRfmL2B+bgWxOE9lOKCPTEP6LtVKCbVaGd1eE1XTV+4gnqBvTnJM3fZfxlNkPz198hwFFrnqA2sXVvHarZvGyn3w8J7VHJidmcbS/JzZ/+PcMZ5vvUC5VkF70DGAvVSm5E8Ga2trdnLq5PjIEiOrqyvIZY/w+NljWzNkTJcrZwY2GABtGtJ91BtlBEMkqbRs7S0uLmJxbtHmR7fdw+Hhsf2enJzG7Myci4tqrmi0gADu2QSuWfCQ+8fzp08tgURmJMdbNVnqtabZpTCLZvGEGQPmYBijY2nQj7N2DVltTHbyKPPly1etGGFmIm0JXX+0jxaaKDROUW0VUe2coV47RrmaRYsC9r4Oev2mAdAE9ni8nAC0A2f42yUa+My2tuxoe+tVoSyv/6mYWmQX7k2KYRUHCYBWPKKA3wvwCojie/wc76+Y2IBDHrofsuvk++re5nNTumoowcHXFQfzN+2/iDm8vorFy1fm9b33FUGI7yvGoKSNF1TXM/C6/L4AOMUQYtIqzhGoovhUsauur/YpDhALVf69gZ1Dpp0XMPPGrfq/JQ+GRCnv/b1Ai4AiAzuHfe0FsrzgC9vIZ/eCSgZmDqVOFM8JCHJxqWMFeueKCG4CgjT+XjBOr3nBcotXrGjpOWtR7dPn2TbNIb2mZ7Nx8zuMhz8i7YlUZnH68HQ026141NW3qb5KSvA9kQOIZ1jcHXaFyPjPiF/D+l0kw3jHvDckUBGA5uuUXjJgelgIVDFvOOySbpRjs34aAsb0w3U9R8hybG0C0PycAGiyfr39QKa1Xa/t6v7wWRVXKvYTmGZAIEHu4SkEzSeBdsIphMFYnMsi5kNms062e08nixAlDISf9QKGWlPCZXhPXkf4yqtkS99hD5qrWpuaB7I/WvuyFVxPLvHwh9IbWgvqD+/aUvu8c5GStPxba0CxNcMi3psAtAGYwyKQWgPsf46XAGgvhnIOhjpwVAC+cEER6mivhBd6+0nxuvObXC0nrRHhWK/WjM+R/Zi45RgIZyMhRmA628x91fzCIY70fQDaa1vVh8KOvO0R/qI5LlKm9zPCrfS8Xpuk/8sOmFM+BKDVXtkT+SQGzgcdLskxF/7Kz3FduX3D2TvhR9qb1E88uSD7pP3F9obh2PuGeItsCwFoAc52f59bp3xOJon5HIz3fP/rf/9fDwQS8U2JY3OBq8GSgmCDZbjV4eosIf3aBHktY22cnprRpZNBx0kbhwy3jLUmGp1C/vCzXkdFGZrzjncT3LGXHQNbgaqxGqnjOjwGwP8LMJSxVXaWtozXIABtBnhYxVEOvz5P54vXSySSr3SnBJyyHTLemvR8j6+rbzmxvRvFeabXaQfrWJLYqLqODAufSdfk82hDF3injZ7f0yYroIzjoL7i9WSkzDgNM1ACodUugdcyylowMjYyEvzNfldf63gIAw2xvzXWmvwCIjXZXzmjw83SFRcM2PzhjzYvLSy2ia+5/nDsfX5exsYlUhwz2stMt4xj1wGT5/NYgZrL5L3anIfVRuVkUGta92T7tRZaHeeEyKngNTQnBaAq4yNQWs6Ugb0+l5nyOkwWMI2MGJiidaE+ljY7+8YZVuuiV8dAZMhlIGWw1Ga1U4ka9a83y83PilHN97UJKUNnBmUoqaHv8W9lk3W0k+PDsbCNxqPP7m0vM3NaY7ovn1UOqNqp+SVwWWPFI0TsEyWyNJe0obMtnIe8jipMaxPkb4K2piE9dBo1R883KHd0RBu5dO15H1v/g4DpRxGAtjH0uWM8Y2MZBIIhFKn/2GJBt1GEgxzPKOIjY0jEJ9AbBBEbTWEiPYmoLwx/Fwh3A8aOzR+fgIUP2Gbek0dznW3t4/GTh6afPDqWxJXXLuP67dfsyDyBoJnZWdP0ZL9kD4+t0FfxtIhmtWZ6aYNuBy9fvrQAmfNxZ2vXmNMMJExXcWLcFedotdFiNeF212QveNQ0e3KERrVi2rJcd2Te9U0ugs87hp/88Ed4/733bB4c7vCI/xM8vv/UjtST/Ur2Q2ZszMCEsYxjQVMH8+OPP8Xs7LSNEf8R/H32+IklmjY3NsDgMzXUtwz5nSwPGadkdk7OTOPKlWtYXV6x4/4vnr6w7x7s7RvLk+08LRUMoGBRq5FE1DHdyOgYpeZxGpevXjIWNecRZRwYALOPCGQRpOHR6z6PDrKQSadvTLVYOGane4I+Z4vZbl6z3mng4OjQWMTU+M2XC4jF44iOjFghQ4Je2UMWqQrj0uolK/5EORGy5MjOyKTH0egQJO2BbEYeK+d6IABdq1QQJeOfDPWuCxh5BIv2hHOEbL1AKIBc8QzR0RHcfe9N00kmEE72ZaVUxcneCfY293C0c4BBo2vStQz2Waypw6Rrv2kFMIvVAjKTGdOb/eEPf2jPyvlCuReCgM+fvcTTh4+RCCUwO+XkE45zJ9bnBGQJPn/60x8gMhk00Kd23MG3v/sWO4+3EGz7EUPM2I0N1JAv55E9zZl2HItwpTMZLF2gNvSsAW/NRsPmwuHevjFDKccQi8adzEQyYQB/NpczpvXc3IyB0ixcRjY+q0YTiKUuM4EtnrY6KxCI7mJmYQbrN69i5dJFW7MEt/O5nLH2Xjx+iuePnhm7zeRhmHjgkcZIGNFEFLOLCyZpk5pKI5V22qt0Ws9yZzg7ymHv+RYefP0tCkenQKtjkjSjY2NITkxgcn4WI9R3np/G2mtXkBonK5Snif4/ut4jRrIsyxI7poWbmWut3UPriIxIXVld1Vmiq6ampzkDNgroBfcEV+SKi+GsyBUX5IDoBckFCWLIXjSHxHAAds90dXdWdWalqFShPTw8XEvTWhtx7vvH41eC40DAw93t///+E/e9e+6557aNSb63tWvgM0HwaD+EqdFxA8HJ3n6xvWkSHO/94Pv42Z/8DLHRuDGBCZobe7LawtHePr754msrTEjWPPuPRbuoqcw95TR7iocPH2IQHBiDmPMsmcqg0+sjXywZoLWytop7b9zBjRvXMTs3CcNrg0Cz20WpVkW5VnVjFoDJDg28/iHIHInF8PLFhjGJKW/A7AZqEFOXvlio4Pgsj8mJGbz97ptYXnUMEDosHWozV4HSSQmbjzaw+fAZnn7+CM1SBe/cvW/vsbe/b4xIgvljc+NYv3cRV+9cw8jwqNMn7MFkczhHX2w8s7T+1dUVTI6PW7CXNtsFxWE69zsbOzjaPTCAliC5nTNZFyMcsAyGH/7sR1i5Nmcaz+0aUKt0DDA+3j3G1vMXZhNpo2lDKZXBts0szOPNd9/Gg3fexvzSMpJDlDgAzo77OHh1gE6tZQEoMuXPjg5NF/p498TsDOcPQVEybkZGMxb4I1OXWoOc+www0BkmUD5gxsrEMIYmx7CwuoDFC8uYWphBaoKBtqDpNRs3hTJ17QG6XDtdSqS0sbezi5fPN7CzuWPzndku8zNz1kc2Hr2uFT+k9ALXBm02A36U+qAMCfWqKYkzvTRneuiVch3NWtsKA/IeUTvzDyMWAc5Oj5A9PTRwNRqImJZ/ktJV7S6q9QbGJ6dw+8Y9Y1mT4HF8fGoBrt39Hezs79n5YGp6AosLyza+1HsnWD+3MG/PZrsIMppDFQkZ+Lq58cKkGGgreQbgHOTfmcWQLxUtiMt9nfskg7sB9C2AJeKDnZuCAdNiv337toHv8l8sOF9r4iyXNztELWs7b3mgCM9m01MTuP/mA0yMDTkN/3wXTx5v4PSkYEGYmelFjI9NWUYPbTOBEILLjXoVtXoZ7U4NbdYzGDhJCIKezHiijWcWEefx7776Bnv7R+bcc+9mIJftePbkKWrVsumvj444DWjH+i4gFAuZNM0B97jtLSQTaQtMM8W4WMhhOJXGlcuX0Go18MWXn+M0d2qs8XqdYDMJQ2GLFJmzix7iiYiB5fyJe1Aq4UgTzKRiUJUGYmFhycDgDINcDafRSr/w6ODQ3vscVBx0LWBWKhUdMSDQN5Y735frstmmj9dCqVy1vW92fgH5csmyMui/SfrBZBn7QXvmtcvXkBnNmHY7M18qnSKOc/s4K5+g0jxDLreFUuUYtXoRA7StvwdoUejFJEd4HwdwEYByTjoD8PbVZ3FZFiB053+eWUVaEgB0DmJEX9em4VlBQIjOlvI7dK7W9Ur79gNUAnsMJGCRaw+s84MYroEwjW2dZXVm1pme9+a+yvtwDDi/RXiRLqmBb15NJflYYtDZ2b7rCtfzGbzPOYDj+VICJvUewgvYVq413lvAMT8jVqPAE50J5Xuw7fodr9M16ke1UT4HP+v/jIGOnoSCiGN+n1Z+mB/fEOCm/hWIz/uwv/zjoXeRjy7wTO+t9snPkE/Lewg74bXONrnML91fvpyeYW20kJnzUfSl9soXFUDr/7v8KRLu+HX+szeH+TuODf0AB1S5woZ8Jm0P2y/gWfPP+X+uODwBaD+GoDYwW4SfF65Bu2t/CzrGcJ1ZUl6NL7ZBY2eFWZkq4jGmGaA1X8/7rIBV3tvwBm898h4GmHkyBbZsCWr2na/Bc5XwCWEc8uf5OYGXfgD6vKM9spf6/vfWspfZzt8pS5j2yVifHpDpf0+tB61N2QH/XBMALJDXxmzg8ByBgn4QW/NaALvWjrAy9l8ymf49+RnZIT/+5L9OuILmHPcD9Z98dvvZihP2rLaW2S5qNnhzyuaVB0CTxCOszg/OatxEspQ95O/5HP4s4qG/P/hMB6w7AFlYj8ZIQQrNv6BXQ4zt4GcMI6Jd9djX6leNv9qoII3aKYxRc0f2Q2tY7ffbcY2P30bIVut+/rmm+SUM1a0jFwxlcFbrWNkIClbYPZkV5+0T/K77C9eS1JTsjvWBZ/utnaSKe32i+WD20FMZIAAtu2RnaK9dbCvnPAFo9pmIRLyHrYV/+c//UwOghezTQbGiEEGHmLMhWkBaDAKDNfH5XREILSp+lg/jQYObmUBoGWyh7ecREW9SiWVK0EiTTfeUAZSB1QYikJGf9wO1GjBOVL4TrxOIy3s6fWJHIWexQVsIYceo5Jjxvcg+k3Hg9TwgSxZEYDGfr2IIWqACwgRCik2hDUiDSK04yUv4gT+2TxuegEsdWvgMfpbvpWiGgGUtDB0a2GZJVjiWl1uUMq7Me+W1ikzz3Xit+lEguyafH8gU4ChWMPuP78k22GHUA5IFiupwps2Y91Ik0IyV915i1KvPZFS1uehQ49r2WjPK9anTROMz+E5shxaejIuMpxkcTzpBi03jQga0ggeaH/ybFrUOCQSgzzdTb9Pj8xW51TXnkVjvoKZ3IVNPY2K6VrWa9YP6Txu3P4rKfuPnnJSGe3+B+v51qPnJ+2mM+V1GVBuGjI4OLPqM2sWfZZz5LP88EstZQLPeXevfb1x1nd+4ke2pOcx30OFc80IbhzYZHSBebyi9c+kW/5rRmGte8zq2lb/XJmvM5V7PAE1+cT1RY1P2jp9VBoUOvayY6w8WkSHj7I5X4csKOgeNhZwcyqBqxS/JjKaDNIFAcAiJ5ChGh2cRjMcwMj2OialpJENJoD4AGn3kj3I43iUjro5SseBYt722OfYEcaiTu7O1bSnmcxfm8IOf/tBA1Kl5Mu3Slo7N9hB8Ot49sqKAOy9e4Wz3wFLAz46PcO3SZQOr906PsHWwZ5HQi5cvGeC0tr5iKW5MdT49PkO9XEExn8PTx49xcnSI6ZkJpJMJY971qNU76OL999/HL3/5p0ivjJqeab/QRblQwqe/+cyKnT369hHa9balJI+NjZhtYFrW0to6fvKTP7JUYR4qOSdZTO7p4yco5l2hQkqMBAYs4hg0KQx+0REn23tqZgY3btzCyuKSgewvnr7As8dk3B2i5RXFLdYcC5op57EEI93O4UqNJDE8nsH80qw57wRZOc+oUb+x8czkP85OTiyVm5kSUdN166NRq1g6Oq958OCBsSs5VwjUE7T++OPf4OGTxyb9wemwuLSA2YVFxKLUMK5gd2vPGFVk/VHjlnN9e3cP2XzeAhcgu7fRQCAUsoJ0ZIL1WVSEBbUCIQPJS/mS0+8Lko1fNy1NAvIESA+Pj9DoNrG4vow333vLmJFc82wMAa7D7UOc7B0Zu3dkKAkeHg5PDlFv1owdZ2BFtWBBDepofviTD20+84vsdvYL9T23Nl4iFU5Y4UZKYTEgQXCU4Oqt+3fw5gfvYG55DKzzcbBzjEeffYtWto7x+Ai65ZYBhbVBxZ6Vy+fR7HVMuoPA3VvvvGnMfqZ+W4HeYgnbr14Z+FculRDqu8AVmTO9YB+1VhPjMxO4cOUCpuZnMLsw65iuDCT2nSwH5V14H7Iqyc5rdVsYmRrDpetXMTMzY3s4Qe7HD5/g5YtNk2goF4vGfKdGP6VKqBVLJiVZ/xeuXsTdN9/A5PSEsx2Npo1L/vgUL59uWGHPWraENtPrm13TPh+fnsbUwpyxVEfnprF8ed0Ay2SSKaSwZ25R4/vFK+xvbaOa5bsCU+MTtmb2T6jz3cQf/eOf4e67D9DPhJDMREzXokJdb8qs7B/gq8++xLe/+wq5k6yt5dnpGSytLNq64fze3HqJDjqID8eRZLHJJIv4DJnDQHCZ5yUWsLy4voZwLGjsZbLyEQ2j3m6hXK1g7+DIJIAa1M+LhgwI74cG6IeAWCKMu3dvm0QI60wk48z+AI4OCjg8OEMkHMfM7CSGUmFjeZJh0Wv3jKW/+2LXdNJbpboVSH3+8DGurl6ygl+U8SBLihqP0+tzePdn72HtxjqIA/AMTj+8VKjh7PDY9OB//be/QimXsyKGSwvzBrBRGiCbzZk8BYHMbqNzfk4ImKxWCL1wAMvry3j7e+9g7fK62QWT9ag2nZTF3qlpHL94sWlzgsEj6p1TVmZ2eR5vvH0fKxfXMTGZsayVZh2oFrqo5Wtmix9/+QjZgyOkEnGTwWFRVkrbMMDDugVc87ST3N8ZlGENA7LR6DBbwJNakGSVjaUwsTyH22/expW71zA0OYxuuI8uz6/UwWYRIYbOOn0M2n0kw3GkYgHUK13T2H765VM8/foRapU6JoZHEQ04IIBs22whawX1GEhj1grtCwM5zGihDj4L67V7fSwsLiOTYiaPk1siqGX60pEAhseSCFBbvl1DrVpBr9lBJp40+SBmjjS6fQyPjePuzTdM15rna7LXnz55jqPTE1uz+WLONIRXl1cQCydwsHdo91m7sI7JhVlMzUxjfnbGilVSHqJUqhgIy4KB1XLZQPzhNMF8l6XJzBhJfUWTQ0hlRpBKJr2CZHW7jkFI7vlrK6tYWFq04Ab3DO6/XB/tRsuKg8aTMdPHNx+k+5rlQ+B6eW3VAJNun+eDLo6PsqaTXa6wvs0kJsdmkYhnTDaIwZpmq27yTrV6AU1qKwd7JgsRiQYtyEXNd2YpZTJxlMttfPP4CV5t71kwjedFMpCrtTI2NjbQrFVNuz4WdYEAOyPGQhgaTgERV4jx+OTMgFW+F20cA3XMGFlaWrD5/ujpY5yeHaLTYz6AKx6YSEaRHko6ZnIshGIpZwUymRXDvZtgLAtJTk1M2liSAc3Awc2bt7G8vGp7IM8mlAz6+uuvnVZ/0AFgLFBE4hPtOgOZ9L1mZ+dw+epV239YFJiZLnsHh7YXMYh9cHpsZzbWcqDvyv3SiqDFhrC+dtHsXjzJwtNANAW0A8BxPo+dw1c4OGEAaQOlyqH1NwFosqADQcp6BKzgk2V0mL9kxzoLRAZD0lXuuxojbaeNLNDGztU+zVP5yyJuCKg+Bzs88oN8CgEs8pV19uX9eQ3/8cvOywPHytOZWr6NfIJUwhUqFPCiczOvFduY7eP//YQZyWYoi1L+pfxa+SUEoP3P17lb/qnIK0o1F8gqX1aAjRECPCKJdIXVD/YCHsgqgFh9KhxBRCErUOerFaRaOvwc55X8U38/+AFE+bkCh84BTZ8uqkAi9rnGVH6j5oGAZflYAqTkd/vBOvlbYowrM1UgOtugNvqBOP4u5pN68PeTPq97abz8YLQBRqwj6TGV5eMIHxBA6/eB5BMKxNJ46nkEJPl5rmXJogrcNpDY046VD0apIns/MBPQZWbwS0Ep+bNW8I5+rBUAdXUAjGjokb8UVFAfULbK7JECBI6ke04met1ex2zVvOVn/ONrmsme/KT6Sdfys3yGAjDCm/w+JmPi3HP4OWXQWj/4ZA/Udj/OpXtrTHiN1pLub+u/5fmdXlsE2PJvwlMEQPvnnu4bizlZVH4JCBagrLUubEZrj8/X+hMALQxB/UHA39oJF5hikJTXqK95NjEbRnvq9a8wBn9wzmFurzP+1W+6RviO1hefr6x82WPNCT1beIjhal5ggj6C5r09g5rWno01W+rT4Gf7hGsQmxXWJHxS/SS7q/73zw+taeEmfrDXb/811v626/5uHjkwnnugxsVqGbEQsFcPxfaM3u9rPav/9Hxdq3mnn8/tBokMkk/xgHqbHyrs6Uk9eT8agM8v4gpsC/dNA6B5xqFvyzogBKD/x//6PzcJDqHT7ERewIMEJ442Hm2W/KzS9LUZaqELKJXBMYPiOX68v1J89PJiqGryupTQnh1g+RktOi0QLXS/wdazOChsl6WMezrRAjx5fxX/UwefMxg9w6cKxwSgeR9pC9O51/34jEjESVXwnjpICCyUYWKbtAj4zvw/nWgBr5pAbsNx7eahiW3XOGjRy1DzZ375gT72lxaejBOfo/QYMXHFKJVh9RtcMn90X7ZDALQCEpIS8W9oDA4oaEFnVoApf8ex4wFCzzagyUsfEZNZBypt0rpGm5oiOFqkbL+Ms/pDG6EKB8oI8EDtjxS6YIIzhjqEaZOxed90RYv4JeaujQtcsY3zjTLm/u8H0c3AWb05tzkIuBdYLABc1znA2Elf8He2WUABj+C5BrLWE9ujKJ+MnsaI78KxZvqjf4NkG2SU+Xfeyw/u856aQ3oXsYdtQ/ei3LyngFb/xiVDqT5lu7QZ8XP+AJQfENYc02f43cYs7opKCJzWe+pabSIyiBp33s/9zUW81R7NGX3XAVd2jPfVRmDjHXK6ktrouHHyZ85htkX9pfVOxp82avtdz1uTLa8SendgTN/0yMh5gcJ6s2cSHLEkmY4sQjqFhaULGJ+dRXzcVYknM6xfAwY1oHRawcHmNs5YCO/s1CErZO0GmRIXRrVSx86rPbzc3cLazQv48T/60NJ9RyfIhjQlCuJEGHSBaraBg5c7+ObjL/Dq6aalmrcrNcxOTmN0chzZegV72RMr0PfgnfsmR0H2aSQIVKlJ+mLTCpWdHR3j6eNHODw4wGgmbQWc+mEg26hhEAngl7/8Jb7/Tz5wxqQDdIsDVMtV7L86wMd//w/4+vMvjWHoJB/o0LHjgrh+9w7+8MMPcenSmr0mAY7Tw1OcHB7h5YstvHzxwq6jIxsJkj3nKqvzH8EoMuCuX7+O1cUl1CsN7LzcwvOnz4zJyjGl80/dZwKUpDny2dSpMzbCcBL9YBfJTAKTY+OmFalMGTJl6VizoKEFWcg29GoBcH7w5+s3b+DWjZsGXhJk46Hl+OAQ//5v/h0+/vhjnGaziA7FjME1v7Bke0epWEP2rIBMahS3b97ChdVFK0S18WITXz98hHyhhLjp0LLYWwOrS6uWIk2dVDIkyRgjcMuikwSmAlGXAk1G5Mz0nL0X5SxOC2cIRIKmIZ5Iu2KaI8NjVlCRLNtavox0Iom5qSljch2fHhnw3Ow2rTggpUuSqQSuXLmED3/8I4yOjNt6ODk69SRKdnGyf4RMPGXsN4JwkVQCXWZ0RIAL1y7hzffewdqlNdM33t/axbOvngK1Lqbio2jka5bmXe2wkFUVxUoZ9W7bQM7v/eEP8M4H7xoT1fSKKxVjxp0eHuFk/xCFsyw6dSepxOKWROY4B+fXl3Dtzk2TBCC7mdIf3F/5RVZktVgxIK9UrODl5iY2t14gV8xjcWUZFy5ctAAEbSbnDxnwBG5ZAJCgH4uScJ8i8BmNUXM0irGJMbz3Bx/g2o2rBuxynrLo1vHegQHQW0+fo1mqm440QbtEksX3xjAxO23FCKcX5zG7toTppXlkvKJs1VLNgP3jnUMc7ezh4NUOGpUqZiZmkBlO4ejsFLV2Hf/0T/9jXLl/HbHpFGJpGCO+eNqwYNPp3iEeff0Iz799hCYBVi9tkHaGICKlWs5yWbQHLSQmhzA6OWaBD/7j/Nh+tWMHyLm5WWRSSev/XClv/RlNJzHg2ZBOPgvBxdMYSmdQbFRwcLKPeDqGodEh/PQXP8HduxcQjlOzgAcXJ+FRPQMK+RZq1Sbq9Rrq1VMEg9wLqK4eQblYxs7mLnKHWcQRQagDPPzyWyv2OTU5iSjtR8AVmJ1cmsL3f/EBLt1bNIYyn8PhbjWAUq6GjUeP8P/+P/8WX336Gdr1Gq5euoyVpWXsHx5hd2eU5UF9AAAgAElEQVTPCq+xQF88njTtflPToePGIjqRkLFqaQspQcH1w+AFNRdJEa/kqzg+PsFpNm8FMePpBEbHR9EO9DC3NIc7D+5iZnEO6QwD+kClNEC9VEev3sO3n3+N3/zqI9TzZawvLJrsEuU5eJai1i2lSAhqUk7D9KibNQs6sQtZdIm6xX3KtbAYYzqKiZU5XLt/AwuXVxDJhBFMxxFMOK1tizux/wmOtsmEps7JwJhtlIfZe7aDh599i8JZHinWLwhT9qqBs9ypK3YXCyE9msHw6CjGJ0ZNe75JaacC2dpFRENJXLt8CzOTM2ajyToulPLIlbNo9RmMiiOeCqPTbaNCZmulikwshaFIHOFQHI1mB5F4wrJBCFJSYuH55gtsvXrlzkfhkGn1J2MJjI1NGOPr+OAYvfbAslbWLl+wbIfhdAKNRteCg1zDlJTY3tkywLLTbFhGHEFW2neecxh07vYHmJpdxJXr1y2DJ+ydyZ4/e4Znz57Zeue+MDoxjlAwbDrRBM0ZHCQLfIgyQWMpk4ChXJVlpbUdYYf/eCaRP9Pt9lCvtY313Wx2MDe7gLnZZUyNzqLbcZkflUoZ1UoBlWredKATyTAmJoexsrKAhSUGqbh3Ap3+wM4ADFoenJxZQIgBzYWFOZtDL188txoJ8WjEwFFqKRsQNxQ3KQorxJV0Or29gcsc7DRcMbcWgetEzOSGCAAzc4gMbMoWmSzTUBLLK0sYp5xPPIJc9hiPH3+Lr373O9s3KNBh2TijY1abgExo9j33nrm5JczPLWB+ftnOSDs7O/i7X/3KAsLujMxAM9/PnSlppxjkvXTlKtKpYZQqVZPfOjk+dbq/gz7imRQisYjZbso2MTDMYqTNegvRSBKjo64AbzwZx9T8JDLjQKM3wPbBKzzZ+BwHJ49RqR0b4zwQbBsITQCaQQv5KWKpmy9AwCHEMx//TkA6YIFH9qGfyScAWoCQzsg6z+qcK8BGWat+spP8TJ4z/QCmAYNezSZmSvE8ouc4UMKdrdkeFmjjz/7MPvkLIsn4wRtJZ/I+Ou/obO0njpz7Uz3nP+mZaivPZ/JpBaRqXXA/lj8rgFA+lIBinrn8/q7IWH7fke2Xb+MHbUS+YvstaORlDwt8lv/HZ373S3iCfAQ/wOgHDXmd/HhhFbpGbZTvIWCLf/f7NRpfAX5+nEN95Aezvuv7GgAefA1mqh1+/1bjovfi39QOw3fsjPRa/kFEJvYZx4BZFH4MiP/3A6Hy6QWyCZBjdpuf8HPedk8DWv4ZmZH2fw+oZAaRMCb1n3svLwuVmSpkWHIREqj2aiL5MRrzV33F++z+PgBaoJ5wJM0DP8CmeSWCmPpN39WH/FmBI81pzRP+nsCr8Ah/0ITP0rpjX4vMJ4xLPje/a23wfs5/8TKKI1F0Wg6A5Jdsih9/ez0ujpGs99K8p21m3QyNj74Lk/PPXf96ec34ddkPsjGaw/SjbR4GXACP/e+3Iz1PE5pBdf965LsJl+DvaUdE+JSEpuysbJT6kt91vYJifoKcbKLG2WxPyCNkdlxGxjkYH3JyOefrx8OQ/ME2h/k4YFYYhD+YIPslTEXjrPnB71KO4JgJF9IY/YcwDf+Y8Hxo89hTaOA17C/u98InDYjuOmlSYYCax2y71qJ/fH8vaERcp/u6UKH51V4GS8gjtTKQ4GyiI5KSCcL78sxiQSRvvfKcw7MX70HZwsC/+u/++UCTWpEaS7fwAdB+AyTjrob7Nx9tbNKKYkdKt0bMTgF1Ap8JqPH5Anv4ezJNeJ02QA2IQFB/hIYGVO1zUhouxUGREKVc8h6KDIjZakAhC4B4Kf8WoQk6CYWRkYxXnblvB1oH9rlIt5tA7rlst6K3mtjsB/alAHwOjGQGNMiv+9RNIEVq/RNYmx+v14YszRj+zOdqcitSzfbw4KzPS7JBm6PapMNxhOxKL4VDbVB7tWA0L/h7PpMHC92XB3z2h6QJ6Kzq8M33kva3os8CKHX44XW8P68TQPvduaG+14KUIeF3v1wDr1PkVMZWRp9t53v6wWkdBsUUtnkfiZx/xhljB47qYKd5LyNCwFtG2x8YUWRYhRv4efWj/8DB8eIzZeykZa6NzbH4XOqT+k7MBX6W4JOMl+amQGvTjPQ2N37XPOP1OpSJrS6D4gfd/ZFH/6YgIybDxedqo9Ma0c86qOkgpXmotnKj4v1kM/gcBQTUr3q2/xDF+7qx8IoZeBu6nqdNTQc5gex8T7ZNB1pb87yPB4JzvNhGriFL1faKx/Bz/GLqltYB79lqk6UUNGkGpuCTxBOAk+phYa92u49QOIZgNI1gJIVodATj0/NYv3Adc6tLiA4HECKG1gW6VaBfBdpV4Gw/h6O9XZRyp2g2KJ/Rs2g/mYNE+E4phbD9CuOLY3j3B+/gnfdvIkXnqgZUKgN0Wh30Wx30al2UjnPY+Popdp5vGuuNADQPVuPTM9gvnKEx6OLG3et46/23rPDd8FjaGIXd1gD7O7uoFauoF8vGrHy58QKNRs0Aqqm5GeRqFeQrRXzww+/jxz/9CaKJEIIkc+cHyB6d4nDnCF9+8gUefvmNsZjHMmlbs5Vq2Qoh3aDO6od/iJs3LlmqcnavgOO9Q9OtfvLtE2xvvkSEHeQVemL/Suf3NJdFajiDtYsXsDA9C2bGVvJF7O/umQ4ukV0VKOLBlodBSwEy6Y+0pQ/nCqdodurm+LKuHecCHXDZATLKeI0Oi0krJuaqS1N/++b1GxYkojwAdUepGU15AwKYtUYVAWrPRSMYn6C+dgakh5I1vzi/gjfv38PiwowB4sfZMzx8/BgfffwJ+p6udD5XxOz0LC6tXwKLHbKwlABoAt0sGkgAmo6wgfOpFDLJjMkA5AlkNCpIZtIG/pGxagXA+kELdhBojCCI9BDliwK255KxzYAri07VW3VrNyUtvve972F4eNTsOsFbfpZp+9QrJgBtslmBAEanJhBOJtHudzC7sohb9+5iadXpyp7sHGP3xTYC9R6Sgxi61SYqRWpNF9BlkatGHbV2E6V2DRevX3XM7dkZ0wY1RlyhZEGQVxubBkD3Wz2LqhN4Idu7G+xjbnUB1+/fwuzKPBbWF43x3jL2aAvFXNGKx7UabXQJiO/u2jh9++03xhon4DcxNWl9REeVLOlUcsgF44MhA6NZSNLVH2CQl/0EyxowFvzMtDFUGYTIHp9Y4IZAcL/dNXCKjFGzc6m0FU0cGk4b8/nqvdvGpk54Gogsgvnq5UvkT/PGkD05OEK1WDIGPpmMhUoZrV4L//hP/gmuv3kb4YmkvTv7o1aoIHtwiqPtPWw/e2lSHslIAsFAwJikbPvY+DjiQ0nUGnXE0jGs3lnH6pV1Yy0S+Dw9OsPGk6emM55MJKygm6XcthtotFtodinT0gWZo5NTM5idXcD84iL2j/fx8NljhOJBrF9Zx09//iOMTowYu57s816XVjGETruPVqOLQrFiQaKz4x1QB5LvR7YMi8blzvKoFqroVFtIJ1I2ZswusMAqGZsJFveLYmJ+DFdvr+P6vRuIxZNoW1GjgLFqWBzs8bff4LO//w2++O1vUSsUMD01hYX5JZyenmHvYN/YrAyILSw5PV4Cz9TBJvuSoFY8HsVwJmXsWWpPmvwLqLtJkLGNarOBaDKJtUvrSKZTSKTZr1UEYxGsrq9gYXnJabpHwgY+584KFpB49PVD/PbXn2BQb2EyMYTR+BBCwZhJsHBeNVodrKysWFFAAoGlUsGAVGoVM/A1MpQ2e9BlUchgF5Ors7jyxnUsXFlCbCKOxATAhJpy3Wlqd1tAgEFJ+gVNoFlto1qsolGo4mTrCAeb+2iUamYPwn0yiEvGOg4mwphanMbqlQsGxrPoKzXsKywS+HQTX//2ayQCGdy//SZmJ2dt3yYAms2fYedsF91QG2PzY8hMZTAIMSBZQu7oDP1mG61SE4MOpTpcwV4GuCgjwUAEgyMsuEmwlOuKc5aZM9x6O822MaDrpYYVYrx//z6mpiZMm7lcJvB8YFmXZG4TDD882kfACChpk9LhPmJnjGYH4WgMF65ex41bdzCSyRibiGAiC/JRrsfO0GTkdtomJ5EeGcb0zJydB8u1OsYnx7CyOo/R8QwiJiXWM+Dz8PAIT58+xeHhgdUJMPIJwYjuwNjZZKUvLa9gdeUyJodnXbHgVsPGudGsOj1i9DA+kcYb929hYXHGMgoIXHOOdzt95LIlbO3u4jSfR4Qs+njSbDXffX9/zxjyzJrh+8xOT1qALDWcsmwRZgZRboTOdyScsPMQA22Ukek06gb22B4fDiIcDaFSLaDCYpeVvDmUs3MMuMZMkiMeD+PF5gZ+9/kXqFdZbLhnNQmYaUDWcijALMeOFehkXYypyVlcvHgVly5esed+9Hd/h4YB3ZTXqNleoTMpQXLLTEmnLIhJALpRZyA5bBkC6UwGM4uzGBkbscBaOh23DIhms2eZBKdHORwcHKPZatkePb86j9mlKQxPJFFpVvB08wu83PnCGND1VtHYzwi0EQwRTCaw4sAljg9BaPM/OQkDBHidb8C5JeBJ4J3fude5m0QH+Q4CIXUm9hMoRPQSeKHzskAo+XxiLFOShOcpP0nHD4Ba9pzHChRwLbCb91Ib+BkBWN8FvOTryPfn/UVQ6pPl4J3F5f8ao54BDxaTpsyd54fwnCC/VViBrvGDuSKJCNiTT8C+8IPL8uP9pBOe05XFzeu55/GfBZy8sz8/4wcQBdyqTX6gTOMnP8IP1Am41fvrjKh3kg/iJ+/5/UjzF70MZLXptV/jABxeq/b57/saoHTMRvm5aruAYvn78nO+C0KSqSySEq8V41jvRpup8RD+4r+XwMfXwLWrFcX7CvBS+zgveArwg3jc++3vYY/Y52UOCJyXv84glc1rSU56jEsyU9keAY+UcZOfz9/zmdZur+idH9zT/Nc46Znmu3ugrPxhfyDAPz+0TnVff9DIAGgPCOeRXv0hYF3PZX8IgxEmoTWnOSX/k+0SKG1+uKfhrHmjewpAFtju94ttwXqBCALQapfskp75GuN4DVL6fV/NWa2l19iYk1Szvgk6eSK9v55NANr6lAwuX/FCf4DGAmjJpJNf8jAiflb2S2vxu+Dv6znjajUJx+C1fkIZ78t2GJG26XAH2RjK8fH5wtH4Oq/XnCMnOmkaJ8Ej2665pz7lM9SffDe/LROeITxL7+Vfb+oPBdg0D4TXUKLQ8KGwm+uyYYZNeHrPZh89HEPzQGPrxxj1XNkOe9bA7R9+Gyaci5+PekU16SM5HLflQHwP7OY+agEDrxYBM7m5D5wD0P/Hv/wXA4FlHAA52zzoqpGKNKqx6mwBaXwpoe38nTn3TEnzmK/8O506MXMFmAmcE2DMa9mJ3Cx4aJMMhya2jKciIDY4PadRxLbzPpxsYkLzOoHH0uHlM63qshcZZfEcyXLwQOU239C5ZjUnGDtM0VOLJpCZEXQRCxkYscIFMKuvFIHRRFJfyzD2vGqoArEVEdEGr0klWQCxW7mwtDHxWjFj1dfa7LX4ZKT5fG0WBmj23QLk39nfvI8WijYmbuBaALw/+5Cf5X38elB+9rkt6k7H+pr63/yicyIJC8mO6H5cLHSS2V/aONgWvr+0vQUa8jm2mXmMFYGsGn++M78ke/FdA6WFJmPI+/Oz/JwMlOYcmRD8nQ5o/tQq3ocAtP+AoM1J7+83CDq4KTLM99BGIMCWbVF/a5z8TGodSHgvB2i3f09qRO+hwxnbqLnEa5SFIIPO+ymYwP9rvrFdYsPrgKuNT0ZMBwvNH7GL+LMMND+rdSsAXYcw66OeYw6L7S0jz89oo9b4yFBrjbm+dgwAfV6boX7m8/n+mpt8luRytJZlqwgoEYDizwTZOF95cNFzrc87Lv3GDmt2uDFCnAHQxuLuucPQ0FDKUtp7/bCltweiKfRYZDAxhum5VaxeuIrZxQlEiUlyd2sDjRLQ9PygZqmJs+N91KtFDPodDCXiyJjOLBnQTeSzNdPqLbSKuHR93dLdk2nqs3XRbDXQrjXQb3YQ7QVxvHOMzYdPUTjOGdBAMI1MthjZjbSbyQgevHsf9997gLHpcQylI5aBxCJO5VwRuZNTNIo1A3V2t3dQyOZs3l69cRULK0v467//WyRTSfzBj36AkYlxBMMR5LN51Es17G3tY+vpC9OEnh6fwNKCSxMmONDsNTG3tojvf/gHuHThMobiIVRyDdPeJdD4anMLR7v7GE5REoobfdClqHvFNQl0pMZGMMKij9G4sRljwbBpKpP5eS6XEgigSsYUixs2XVDGBSphTjUdbBc46ZkjTMfSBSlccJCHaQWIXACQnx3g2rWrJh2SGkoYMJunxEOlYiBAnfaZ7BKvijj1L0OhGBoVAi8BrC6t45233sbo2JCxDQPRMBqdNv7qV/8e7Y6zKyfHZwba37h6HaOpEXsvMtrIEi/ks8bqonwImbEstkVd0m6zi86ggw7lo9p1JDJJC5Awnd2+OgOMj46iUWEafdGKc1F+qlavoFp3ezSpqiw8xTU0NTNpMhw8qJIVTiCGa6yQK1rhSabsZ8/yFpiZnZ+z8e8GBqYLPj0/a9qx9NmP909RzRURH0QQ6QbQa3TQqJTRZkFI9EGZlEavg1KjYhrJD773trH6WUDLDoLVOg52dvG7Tz41FrQFIrjGYkmUqyXUug2ML0wZAD23voC1qxeMBVqvOr1Csr45PtRK5oLLn+UMgH5CqZRy2QUuY1EbT2oic32zGNfM1LTThw5HkD07w87WK2PuMcjBvSwSixsTkxrf/NzczIy1lfq6pwdHSCeGTF+VBS3Jxo/GE5Z1wQOjsffv3ML45IQVDdXeT112AkKU0KEMDseJ82piesrGlcUiv//hD3HjwW30h4Iot2pgMdRurYHCcQEnOwc43T1C4ayAeDhmLE72AZmlnPQESwlArVxdw60P7uDK7WugtnoxW0DuJIf9V3vGNi/nCkh6B2z6Omf5HI6ypya7MLOwiHtvvmlBmNTIsN17Y3MDZ8VTXLi0jpERx5wia9+C8V3aR6Z5J8wJrTfaqDeqKOVOTPfWDtGBsAGwnPPtWtPS+knjHR+bRPb01O0RQ0Om8c05FgwPMDM7jpn5aQR5BkqmEPCKxdAenB4e4MuPP8Hjb74x2QwyYBfnFizNd//gyGw89W/feOMNjE5OcWlgZ28Pz19soEd70O0hznEaHQZT2RWIrpRrqDdb6IeDuPHgDq7fvensBANohTxyBUrpjGB5dRWZzAiG4kMGBFKTn3r8z58+xReffY5+rYnp+BAm0sOIRrjnVFGuMA0mhNv37uL6jVumk54vULbkAGcnzIbpYySVxvDQsDFZq5QLyMRw5e5lXHnrBoZmgG4M6IaAZofM/xYC/TCig5AFOQMEpJs9JxVzlMfOsy2TOgm1qBHNNVlDNndqWsnUKL9w+xruvXMP4zMZxCjX3QUaZeCrT3+Hv/rXf43mSQe3r9zDcNJlutFWcg68OtpBYjKB1TsXsXZ1xaRumEWw/eIldje3sfntBvIneSSCQ0gPDRtz1QoV0VFnMDnmAg3M4Lh6/app4xs7s9I0HerDXWbijGJtaRnD6ZFz7WoGLvf3d22+5/JnyJcKpiNPSQwCoLRX3KubTRJHoli7eA2Xr1wzO0MniYGXvd1dO3MyyMh5Wa3XcHR4Yt9n5xextLKMUCiMlfVlTM8FLXDaZV3aHv0g4OAghycPH1ktg2qVeuMDJwEYDmN/jzr0JUxMTGFmeh4jqUkHcLZbFpQdDDpgUsdQKoKl5Xm8/703MTLGugcd7B0eGIBdq9WRzZVwRCZwr4f5hQWzWWQB53JnZiuojcqskeH0kAH7DLCNT42bzr5lyOSyNk8Z3KXzyLZnT0/MphNkJhjc8jJhjk72TZKlN6CvFUGYhRyrZDE5sIf7BQO+3BdZwI+BDNpLq8PC+1OHGCFjJAcQRio1YvIYIyOjONrbs3M/bRptLoM+lXrNaVTGnfYsgfu2B9T14WpsXL1yHZeuXLasJdOxH2bhMVcgkvtNtdzBztYeDvaPrc8YyBkdH8HIZAazy9OIpyLYPniMncNvcVbcQbl6hh6jM0HKOlECgDWE3DnAneUd0NxjILtPCQynv0kAWmd3nUt1vnX+gacb7YGefhKMABG/zyjwRGCjzUPPL5bGtV8SgRkTnOvK2KMdkt9kvgccK1D+I/8mH4d/Vy0Z3oPrV+d2/k3ndX0XSYTnZj2PLPjXvlLY/EL+Y/uVzSvf3O+/ye/h7+zcbCxXh1qJxMJ3ETjn70sRlHidyCm8lns47S5lakRkYyBJ5CYB43yWfEr5CX6gSKCqfF6Npx8E0mcEfrPdAm70N2EDIuk5wMr5fPobz3MCqNQnAnr9OIv8Sj1P84j7sh+A9vs/6le9m3xYgZ062wpcFbDsfxcGsQxo8shZmicCwtguv79HG2D+Ldzc1/vy3Tl/mo22nSPlk5nhIajI7BtqRzOw5WWY8zM8Y7n+c7We4lEXNGG/WUAh5DIu1D886wqMFs5kD/A0cNVvekeB0AID+a5sPwkpIi1919/l7/U7fp7Xam5wfbEt1jaP6GTv4xXl43XCzbQe2F6/v+tsqvuc7IDwI+5ROieaHwoHzvJzWp+8VqChGOrWBQTwfQUX3fN/n4nNzwt/4T35XL2viGEi+SlYKJvln8fcy+0dQi4znCcD9ZGRewYuK4Pzy78GnZPigGLJ6fA62ilhXgoKqG/0s/x5ja3WoUnCeIEJf3Y9r+dZ0AIibTcGCsBw/DnPhF1wP+WXnqn5Eou9xnD4WdkuYQZar+ob2USNl/AhYT1a88Ko+HnZOH7GL5HrwGyvtlzQjb/WMPuE76X9g1KnmusCk2Vr1X/fxddsXrPmkcdK11xX4EEAtM0piPTr/GuSXpzdcXjhea2zgSOB8r35LoH//b//rwaaQFqc7AQyoP3RE/+GoQ1JDRfaL4PBG3MT8rMeBWoKyBVbWQuCn9WgacP0D55eXpuUAAFGowWUyuDI0CsCxXYRgFaElx3CAxnvxQJXdEAZydVz2Wk8ME5NTTqdLU9PiAudn/XrANvp09MsEqisDYH3FxAto6R0KX7WbdQOnOeGLikOflaGXkCrfxKqL7Wx6Hm8XoxyAf5sMwMCvKcMiMbVQEo6Ul7f83N+yRAZBj6bm4aYCTKyWjwEc7TJag4oAsd7EoBmW9kWHjZ5Hyva5BXsEyjKfiXox3GQITgfZ18Eir/jP16vyL82Xo6FDmocO95TjqMOM1qAGhMdthQBc5EoB2w6ORaXzqC/a5464+RSEwScGjDpHTK0rtQm9oEfENZ76Fqx29kHMnz+uSXgzR/dZHE6/iymOecnvxQQ0cFTm5wOpxwDrUUdWgVaaxPSxs62cP04B8EFlviljU+blAIy/Jl9z/fj8+joK7CgYInmOJl4vJ8OMX5wWIEDGUBt6lwTisLx/1obWg8y3v7Nwj8/dF8+l4wlsrB1wOU78558QwWwbI4NPIDZO+BwAw1a9D1s2oRk+tjBgGngA26gLh00GE4gPTKOTj9kDOhwfBTT88u4euOeSRxEhnhwJVAA1Ms9NIstY3cxZZwF/4bTcUyMD5v2IkFtFsU5Oc6h149i9/AAx/kDhCIs9DOHRDKGZp1gVNP0kFlwKh1OYGtjG+1K3cCD4MDZFtO45PpptQ10fuOdB7hw/SImFybRGXRRpwPaaKJZrqFwmkW72kQsGDUWGa/nof7W7RtYXJvDv/4//w02trdw4eolhAloxuPInmaNyXi8fYRUNIF4KIbVxVVcuXLFmFM7e9vYPthGaCiM+ZVFrC4sWyVitpkauM8ePsbOy20DwKkxnEyk0KzXDZTVfKBGcIjauZ2OFdvhJpiIRK2YHEFGzfXM8KinKVmzdDO3QYY9m99Eu1O39GMGm1i0js4370FHk3NO2oS8jvOYmz7BrsmpcUyMjdmaoMYn53k2n0Ob2nPJOHqDnkkGmN2Mp22u9WodRAIxhPohS1NODadRbVUwNDyEcCrmAhyDvhVWIkhi+rSRhAHQ7WbbmHbU6jzY3zXG2/d/8AGWl5YQj8RxenyCs+MzPH72FAlu7uEASrUSirUSStWKjRnvw3/5bMFYpdSsZXYUNTQJlpxlz7zCpn30+j1MTkxaGjTXq0n69FxxHL4TgZwAGZOFsslg0PkjSGqHT4JIkaiBInGCxLkKqsUyIggbSB5GAMkIK0N1UK6WUSfDlMB3v4351WW8+8PvYfXCuqX987n1ctVYxZtPnpm+L1nM4yOjlmJM8LvSqmF4ZhTzFxYxtTKL1cvrpglNJqTtufUWmrW6MTjrlTqKxZKx1be2XmLjxTPbjwjuck+eZXGz8XFzZMmyXFldsrlJGQSCXyzuR0CQafp0qCYnp0xbnPaHbFmCEtTzbZSrVgCO+rIsAGnOVMelQWZGxoxROjYxbj/HEgnTcGV/kVlOxisBO7ad/+eewIDDUJoa7z3cvHMb996+j3K/ZunxLDIX6A3Qr/eQOzrFwdae6T+TKbswO2fszVfbXHN7tj7JLP3gJ9/HlbevIj2WAQmRjVIXp4cnKJ0W8PSbhzje2UOtXMLYMAF5GAOaEjHVVgP33niAH/+jn5m9QNwBcF999a0xx7nunjx8YgEspuC7vTpgc4JBLzLrc6WiFVWjzirBHs6ver1p19DOMcjCQqIJBgaCTr/Tzp3hEOYWFsyhy+dziJDRSTtF5gUCWFhasjHjuizlsnj41Vc43t83QJ/zMxlP2jvkCOrXambDfv7znyM2lDInuFyu4JNPPsHTbx+hx2e2W5ifnjINbnMcyYjsDQzAG1+cxg//+EdYurRs9olM3qOjY7x8/sqA9MX5RUxOTCNMoKfsJDb4b+vlC7x8uYlOtYp0IITx9LD1X7c7QDlftb3jwVvvGguaoL1Jc5yeYefVtrHcOecTkTiSmbACReAAACAASURBVBRawS4SkynceOsOLt9fR4IAdBgo1GHMz2atiUGzh5hVUSR4XDO5Fq7Znc1tHGzto11pINQbYDQ5jF6rbWe0AKU3Jodx6e51XLt7A3NrKecZkoEWAlpHwP/9r/4NXvz2BRbHl6zgJwN2BB46gS5Oq1mMrYzjvZ9+gJm1SSSG3bXNEvBqcx+fffQpPvqrjxBuhrAyv2LrjWcB6iv3An3EUwlMzE5i5eKqsclHxydQrzdMw35/9wD7r3bNptRyFYQHIctWMIeTrN9WC7VW1QDSUCRozq8FHVm/JTKESqmCTr1rrPOFlTWT/mDGI/ePdquFF883LANHmsLcA8rVugG3wVAYV65fMzmQiakMRiaARhOolBumYU5iSqVSw97Otu2x3Ed5BrOznScveHJyasV35+coReEKBrvzVBVdBv6CZD9ncOPmJdy6c8MKvT19+hhfP/wWpyd5KxYaZlW9QAiZyXHTwCYoTrYwtbe5D9Fm0N5Njk+YlvvCwiTSI46ZlisAzzdf4tnTDRSzOasfwAK5lXLRsnhow+gPFUoFu9/h8R6KpQK63aZR6a3w9YDZrTWzRQSH6HCSFWya13TmyYAiWBKOGfucQHQykbHsn4mJGSsizPHiOcUYUSRbWeFHlyZsZ71oxOwrx4/rwOxIIGxBzWtXbziy0VDcMl1MUotBZUqHlZhdkUe5VEer3rasCBYeppZ1u9/A6FQGqdEhnBS3Ueseo9I+xenZLsqVHIIRam4DgTDBWMdaNrCw79VE6rRNLoXEIf7NziyeLIGAKLNVXkq0QAGOr8AEniv5WbMnHjAm0JHf5TerH3gtGd8MJOiMzn3BfLxy5fz8LDDXHH7P1+B68DP3BGYLVFX2p54voMR/dtZ5WqCLwByuKZ7l1GbeW74c2yKQV8CNrucz9MXn8xr+k0/B3wnIEQagM7vfB/D/jf3C9UqmP/ucUi1WGJayWV52pHwSPkdYh+4rH05t1c/CG/R7jY360e/j6b0EyAszkd8t8F9zytqv86gvxZ/35jvo/fykNIF4GgPOUfor+nKglCPc+AFYzQFhNXovrnP9zo8nqM8IzPFLOA3/LyxGPjh/ZyCe+X1unZAYKKBVPh8/R+kg9Yfdh/XRSIxKZeydCUCzPfQ3NX8ccOrA0wiDPpSZ6bpzFD/LcRfuwXmjftc6U5vN7x+8lpvgfS170Ztv9s7wiud5Pi5/58cFWFxXa0fPESBn7+tJ4Mg/FXjPa0S48oONJB8JXzIftP+6QKMAaAMGew4MVZ9z7fPnoQSJNI7RL+xBuIjGRHiFiJuay4Z/WR2t10Us/bbHj8epr/k7AdBsl64XXuOCdR2z2WxHJOwkr+hjq094Dxb45Vy17EIvUCdyn2yQ5g/ngUiiegfNfz9hTtiK8CytUWENwp14De/HvzPYadhblPtU6pxsSAkr4ULWP57ygWy95pTmu/AVvaPawHb6bZc+58ewvjs+eg+NH9utfldwwJ2XKfXFc04ABJj5N97f+t3Lmuc9bL5FX2fRayxl4zSvNEfN/sRc7TSNp4IifK6zHV7muSRIAk7KRFjsoO8CUMImU57kl0Bu2h2ud5PgUIP4YW2SZEALeNMEPb+5V8hLEQO9MO9j0XefJIMMnSaMFjvvKbRe8g38ncAF/z1lBPybo2QIKGrtNzgylprMvLcAKrZP7FKCogZ2dd2Gz42UDiLT4Fwk2G0CArs0sdh+J33gBjoWcxsFB1xgtQyfDIIiKQLBBNzR+I2NjdoCZL8Zo8pLO9AEUv/55Rv4eU1kvzFxhtpVJVV/c/Hq/9qQtLnz/ciAVru0ELS4+J2/4+fFqPazj/Xeinhzfrg+LJ3fk39jP8uYCmzne/Gd+J48XBHw5zgJoNbk1earBesHF9k+joUOS1osfC8rROJJTegajY+0kdn/Alu12ASkc2OXAbNIjXcQVTqZ5gW9Kl2rw5zGjr8XKOs3lJwPfA7Hg/dWu9ke9qH6T+tBhwF+XpFB3pvPq9WYrukCJryX/93MwFJGwtuc/AcMbTRarxp7zS2+A8dNAC+dYN5PfaFDh96FbVQEVvdSf1vxJs+I6r5iS1PHl++scdBBQkZRB0XZHs1xvot/fvoNPa/VpqZ3l7HV9fqZDpLZHE97zNaEZ2RDkci5hBD/LhaA2UljwdJuRI1VO+gGzckiwOsyvqKWKhqL83A9iq6xn0cQT41jen4V127eQ2Ykjib1jZkiWeujUWmjlK8buzQ06COTjGFxbhLz82NIuvM56KvW6kCp3EWxXEW+kjMG6cjwEGKREFoE64pl5I4IJOVRzhZNQmN5YcUO5xPjU2j3upaCfnhwbA53PJHA2tU106Mdmx1DB9SpbJiMR7jTt4J1+ZMcbl27jtXlNTsMlgmuBRj4SONXv/4HfPzpx5hcnMPC8qIh6mR87m7tGuBKtt7c+DQurK0byMb+3j/cw1HhBP1YF2OTY5ZqP2h3MWh1TTrg5ZMXePrwkQH7q0tkos4aaMwCe2dnOXO+qLvKtHfqVJIdXC9VLKWejFOmyjuHZMpAO4JDwZBLqSIAwXXMoFp/0LEiaPb/PlkLZIM5VgrTojkvL168aPOezGauTWP/MFuAxcJG3LrjAYtzhMAai+lNzs4Yw5Xz2VhK9Ra6tQ6CnSCS4STC3aA5xtRa7tPZHYogOZ5GajyD0clRk0kwe0od7mcvkTvOYnpiGul43MAFtpHanrdv3TKglPRNFozkeiYISL3ScJwsrx2UKiVUPYeV+rGUWyBDnGdsFq1ksC0eiyGbPcXREYs3NtAxllcfo0PDJnHCLxe5DqNYKtk43rp1B8eHx/joo48MJBsddewjdxBxLG7KHFAeZHR0wpyG7EnWwH2yUYeYvjXom+xHiWnYgx5CiQgW1lZw+/4dzCzOm8SQMa/LVZO2YJFAgnHUgGaaN5mXBL/bgS4imSRSUxnMry5i8cKSsSjliAe6fUtLJwBNnWayCDm2xWIBz54/OT9D8FxAgJb71o0bN6wgJ/cnY+eEosgdn+LJ48cmTXN2ksXpydm5jj3BVANV6g1jAJI9zTVkGtb5kr0H+4S2nwAWD7xsg4LjkyxQODVl64OAKp9JO0YbSdZ1o90wWQYWq7x89Qreev9t9FgQKxRENBg1II6BotzBCfZ39g2sI5t4YWEBqXQaO/t72D3YN6Y3+/ZHv/gQd96/iUDaMVtruQ6q+bLpSH/18aemoUxtWGqFm8RAp20Fz+LJIdx98AA/+MmHCKYjltbPFPXjwyMUc2WUCiV89dnXxsifHJ000Neq0EdDxsovVktoDtpYXl/D4uoiJqad9EmtXMGrl6/sDECAv07WNzOoMm4vZ+BHZILjs1PLxAiRsdRooNnqGEA+MenAuMmJMTvLUXeYIKClqfTJYuwbOFwouqyutYtr+LM/+zPMLy5ZwJByAVvPX+Czjz/BN19+hX6rjXSCkmwjbk8hmzMRRbXZxK137uE/+k/+BKMzQ6Y9TfCrcNrF9uY+jvZPEGYtgKGMpx9etHFutl3AgJEbypskgwFj3VYKVSueWMyWMZIZx+3bd7C+csGK1XG+nxwcWmAuf5JFgADkIGQ6voNkCKnpYdx+7w1ceWMN8UmrY4t8hQBQDb1mF81yHe1iwxjxZRYvZRpvd2ABmCffPDbWcyIYwfL8kulAM1iFMDA0Noylq+u4cvsKphamwaXWbpJB3TcN6O3Hr/Dk148RaYUMgKTzzdoZbbRR7deweH0Fb//4PcytZzBgTNBScp3E1MunZ/j4332E3/3d55gbm8L0HLXJuyaPVO81kBkfxtLFZSyvLmGCMhxjzHgjWQM42DuxLJm9zR0cbOyhXW4Yg99AFzJxBjy/BzEyMYKp2SnT86Z9KhSKGDQH6Lb7CHSCpiM9NjZubFzzdTotC2bs7u6imMub7Mfa6gUrdktm/dlpzvb6ufkFI7CMTY0ilgja/LJgPuV9Oo5BZ88r5s1BFBOIdiBfLIFZl0tLy7h37z4mxmfMFjH4x/l6dnqMfOEEmeEkrlxdRzgawKvtLTx++tTser8fQCAYRmpo2AHPa6tYWl+1gozTs2ljYJcqLSuGW8jnzXYRsB0ZiYK8iA614isD7B8cOJmQ7X3TAyfwYdmagZCdEyhFyMAgA3j5Uha1Jotjt9HpMpuhjWQsiviQq9nDwIExOQkie6AEde9pC8l8orPKc9bM9ALGRidNmsP05ltdbG1u2roki9mc62TMslAIbDMoXCq7wB3Z1Mb8DYUxOzuP1ZV1s9F2voU77zEAQgYm1zADL816B5FgzPqAGR+UlgpE+oilWHyqg7PKAVrBM1Q7ZyhXsmh0yghFqYvbB0IOaJevZJVVDXfvegxo+kYBCwYJWNW5k+dDTnT+nm0UE+08iObpMxtgLc1MH8inM7XISwqGcn5zntGH5b0MUOs4pqX2ZwMjPIamAC22R+d9Ad/y+fgZ+ZA698r3Eohi4+hJiAhkEPAaiToASedvkdL8Z3A/AGzgk68ej3wa+Umcg+ongRdqo9oucJVtEMmF/g/Pe3wW+4dnJPodNhbelx8/0O/1bvwuHMEPvMiHF/Dn90PkT6kvBNKqb9Xn/C6shPfT781vHbwuZMefBbDL75WPw3uKQHUOHvcdOUI+uv+5Iq7xPr/3PJ/2sPVVpXjuR8lHV9/w77Sn8qE0dsI31Cf+8bQgFHED00l3Zx2Nm83rlguI6FnRiFtXDP4aTjFwEhMiTr2emw4ElwQHz5L8HM8FIohoTWgea94I4LV+sG3Ky0rwfdf64XpSf/F3Oj/y/4YHeMC+5pTmoNYKSQxcl/JPdQ/1EYFZYUU2/mEXXFdWNM+NfvxAuAEBaIGwwk6sTUGXCS6A0J8ZzvdWuzQGWtuaV/wuG6f5zGv0d4Ga/yEAWn2rPte9/BrQBqSSsBV0cpuG5/Wcz68AnvpT61ngr/BAftf1fpBcc9CPsWl85esLP2Q7JOmhIsQMFPLvJFb55zfngdnnrpsPZED7bZwwNQYiZfNk59QWm9dedgd/x/fV2uG9eQ+/bRRxVp/VfNZ60T6joCbnTKGQc7Yl7gKhGic9V3ND/W/v4gVAv0veE8bJ92FGHu91vs/4snncGLqxZADF7JtXtFE21A7Ens9o/ZtwuIpsFIO4dp//9b/9LwcyOJps3NQZCaJR//9bxJosvE6ROi0aq1hfqdhipYMl9ql/w+OgCnTj/SXpYM6bVzFUi1SIOX/v30gEFBGAlkC9Jr9FyrwIAD/HZ2iDMyfAk3lIJlMIsRBNNGppzOxIMaZaLFrlGSAOFNmFvCfTuwzE8DSLEwkHTioCpE1CG5sYozpM8LMCc3lfOu08pLDtjNryc9xIxT7VAtDkFbgsANx/oLADiRclkwwJnyddYQGqOkRYH3kTx5xeT7da1/o3UL6XAFYZRb2rwF4+S+OvOSWDokMSnyNQUaxaHnh5SBT4KgOu+/FeYjX7DSb/T0OiRczrFfExwMAXrRTYy3OGih76N1AtHLH7dPiRCL5FawJOK5Xjpz6ixqw2F81d/6FBBwCxojWHOU7sE40935n9yndg+wSgav3pGZxXBEnYHtPSrThmsoB8fp59ovmjSKkOegae+tLtDPxkypQFU9xmprapD8VM53PYHxpLGShFtBX04bMUMJCkCD+jdgrY1pyTLTAHxNPsYnt4D22sOkTrYKs+1oFOBwS2378Z6fCkfv/uAZyOjSQ+zPAyK8CL3lnqDtN0mPpr2oivQXbrt07bpCpsTrcHZkuSMaaDMXUF6PZZST2GRHoUCCUQT44iPTKNxZXLuHrtNuLJEBo1Fmcqo1ImI72BaqmBRrVhqe+zMxMGQM/OcO4BxXLPCtMxjb9QroMAedjYgzDwOUZmGgtEZQvIHp5YAbNPP/rEwM/799/C2oULmF9ZMuY2QVKm+J8dOZszuTSDiblJjM5OoBdwTnS32cag3sHZwYnp9165cBEL84tWhK1YKGEoPYShVAK//fy32N7bxvLlC7h284YBXHwm0/mff/MUaPeRDMUNjOHBpNluWAQ8PhzDzNq0aWjGQlGEe8FzAHrz8QZ+83d/b8zRtx+8hSuXr9m8P8meYWdnDzvUx66VEYgGDWDgfsWKkMzoIBBGx/Ctt97Ce++972ldkiUSRDabt3cmC21nZxu9QAf1ZsVSiAkC8Dq+kzkGLbdJvv+9d00GgCDg0cGxAQGSbRjyUpvIeKamdaFWMZbng/fewZ37b1jkeW9n19jcLKxWPa0iPohiMjNm2Yf5cgXtQBvFeglIBXD1jWu49eAW5ubn3f4ziODl80389f/1b6043fBQ2g7hZONyLcxMThl4TPCDOmaSUaIEBtlh2we7yJZyBhDavtcPWEFDakFnUsO4cOmiMVHHR8dMGuX5k8d4/OQRsqUshqLUAI6b5IExbZJOj577yYc/+gk++OAPsLOziz//8z/Hs2dPkU4lDexMRBNo1BpOtzNfscMMi/yRBUtt7Gg8jng0aqzDGPVH6w3kykWTCklNDDvd18kxY7uyMBUBSQYYTKeNbFeCx422MaijXupZJBVDPxJEL9zD6Mw4xqcnUe80XNAo6IKJdI06TQcIs/gsbUGhXDSmItn1XMfUWRZw8ODttwyE1hmmT+3VkzOTUKA0DEF2jgEZsW7vdPsvkf319TWbf4lYwt55b2cfjx49MvY1bdLKyhrmZmZRK1dNb5YOMyVjKPlF8JmSHovLS4gnY5YmSF3cg+MDDFPHOxQyIJr3Z5FL2ulkfAiDdh/FswKOdg9wuHdoIBrH3Zhz8TiOT09wms+ZRvHcwjz+6I//COu319ELEpTrWqCq3+ziYHsX33z6OXY2XqJNSYxe14IGBgwMAGYUrF64gJsP7mLp6jI6oQGKuQIKp3nkTgo43c9a8dGh6BDWVi4imRgy8Jxa3yfFE2QrOYxMj+P22/cwu76CzOQIMqk4yZM4OjjE/qsdvNjYQLvZwPz0DK5duWQBDzoFBICePHli8imHZLidFU3Plyn6tNMMHkzPUUYlg0K5YBrgZI5TdsT2+K5z5Bg84NomWM0CqgQhTZolm7dgz5NvH+LTf/gNes02mg2XnUYAPhSLIhiPoRcI4mf/7Of40T/9IaLjQa/iHwtBUjf/CDtb+yhkSxgeyqBP3exWw4r6tftNjE6MYWl9GTOzExhOJy2oUcyX8fzhJjYeb2A4PYYHdx7g2pXrGEvHkT0qY5fM+yfPkDs8Qa/esbFGJIBOFEhMDOPW23dw4/5tJCfDqHaB0+ypsSMpg1Q4OUN279iCiJRREomAupqbGy9MJoUFH2emZjAxNu4cC+IxsTDSkyN4+/tvY2p+FqGoA3JZ0JPzrHhcQHbjGK1C07IhIkQ4AwSguwZAz67N4+IbV3Dt3g1EM9TCN+UCdNtAOQs8/OxL/O5vPrU5Rj3mfnCA4TFX0JEa7iuXVzA9O4VIkkw1B14Tu8+f9fHs0VO8eLiB6kERheOsSQqJMcT3G50cxvzSnOnBU3qBZ5j9/UPkj3Koldvo1DtolJtW3JLMaAMDeI73dGNL+YLNl9mZOWMWp0ecBj6znXhmIEgajYfQ7rs0WDsvUh/cc+5MxqjFAuZ1V1SdTOx+Hy82tyyI9+DBW7h37x5Gxuh3AJVi04JhlD85ONhBsZRDq11DLn+K7e0tezazGAjgWiHCbh+zcwsm4XP95k0sLk8ikWE9G6BS69texbEi+3l8fMzN/QDQaHVNX5sZNnvbO9h69sJqO9RKjjjE7BjaC9bWYVFBAujFShG54hna7TrisQiGUnGkkwkLkvK8RmY45T4YwKUjygBmqE8Zi5g57kzjZZsXFpaQSTObImQ1BThnqPnOa7lXWdbp7BRu3bplRZF5Lnv0+Cm+/vprC3jzrM2X4FpkYJlANLMjCM5Qs/zV9kscHOwbAE3AOxaKYWVpzd7HNDCjYUxOjyGcCKPaKCBfP0YVpyi2jtBqV9EPtoBQ0zSgCUBzfcj/FAAdJGARHNiewkKEPOvIcad91Dla/in3S6snQma/d+YXI84PHAosEfCiuUy/iFkxtPG8D/dC1VMyQCLgshIFloiYJGefdQkEOugsLBBKYIUfBPEDsQJO/aQm2+88P9N8vIBjZvoBLf18DjJGGfxwQKjIYHpf+ZJ+0EW+j9akzv7sS/of8guEHfBcqAAhfWjupUrXlx96Dh740ujlo8v3EyDk7x8+w+8PCxz/rv/hB5P4fz+mIh9eIL7+Zu83cP2nMRDIJT9fbfsuwCYgzwg7DNx5+Ajvwy/DKjzgWwCW/LNzkMhjLvv7RnOFv+O9qCHu97n0+3NfySMPyU8jAG1YiMeMV1+cA/cBJyshHzERd/OCKRDGdG252ll+H9ThEE4D2vJZTIvdMX7FKme7JAujQID67LsAq97f31e8p9ac30cX0VHlKuU/+vtQfa178HncC/1gr96JbRZWxOwHva/G/Ty7t+OkCngPwylY+Ngjk/FnPsN8Xh8AzWdo/X4XiNQa5jXfHU+Bu5KnkF+vuX8ehPPmhNqveSuGON9B84B+no2rJwZNn1prhteRLMC/M3NVxC7hA+pP4QK/1w8efsF+EV4iPFGYjd5VWIDapffhczhXzH5GHVZI4F/BL7vO60s9m/6g2idbJtxD/oHsnvpXbVSf816ye/wMrxdOqTkrPIN/1/zVczW26h8XpHnNOJdN4N+1/wjA5zAID+NzNa/0jDD973DYBY1V78rDBN0e+PsSLrYWKWXEOlME5z3SlnAfUhGEWdk4Rylp5QhB/D3Xutmn/+m/+S8GinzoBfhHRrQFWqkztBHIsKmx/o2KjdVC4aapCB0/cx4d8UAugZocIBkS3lMUf4GsfK7ATxk0vig3P2fMnRH3p0rIgGsTExNaG7SYwQE4AHFi0rFwOaBO89kJZZsx4QSNO9HxiMeYJJuJ/6hvJnCTn2MbtKC14ei7Dgq8jkCme1empE3YM8SE4oTWZwUWyrjYe3tRK0XfNH78jB8k/q58hO4hw2gHEo8BzfGRPIiltnlsXM0JPpP3FmuZz+T/+R6KQgps17gJ6BYDWtEURWd4kOI9eKiQTMd3NxGyINhOyboI/NRGyev1PL2X2uzvH7bXGToX1dIC0MHNjKX3xfsJlBSzWAcfFafTRqEihDJ2Ate14coosj/5pefwO8eS76Uv3oPXSVdb7deGzf5jn6nCNMeTEhx6trTPOI/s8O+lRGhOaIPh+2mtsA36O9vI/tUmwv/zd+wL3pP302f8oL9fVkYAtf89pTMn4ysdIz5XQQz1hw7z6jfZGBku2Qz/etCzdKCQnfL36/mBytPAUt9w/HQo1gHN7BQcIM+CYQaiV1k8yKWz+DegLtdPgI6xS+mlXnEoFDXwjQB0dxBEZmQSgVAaoUgKmdEZrKxdwdLqRWPA0pk3Zm2xjFad+uxRxKMxA6BZsG/QaWGGusxDLlWMWrlkQFGvlCn8LDKXSAaIRSA0gLGom+UqOpUGjncP8c0XXxtoevvuXTx46y0srE3CuK0GVsP0mQmupyZGTKdzbDZNCVL0qGnZHKBTaaKRr+DhF18bgEEWKfVByaB+74P3cevOdbzY3sTE3AzmlhesPcMjATQqLHbVx/HWAQ5e7Zn+NAvBEewjC3J5dQXX7l3HhZurGB6nNmcEiRgF7YDiTgH7L/fwt3/zKwO1PvzwQ1y7dt1kCwgCUebi8ePHeLb5HLlqEeuXVnFpbR3TYxPGkuV1rWYTP/zhD/G9D//QTYM2UCyUcXx4Ygzqo70jvNp7hVKzgFqtauyzmgVOg8bOJdjBQ8ny4hLefPNN2xsob8H2P3vyHK9e7RhzOJN045LIsLBcBs1+H6uXL+IX/+yPsXZ32Wh/nRqQ3c/iaPsQX33yJY63DjEzOo2oVZ+MoNioYC+3i8qgih/84gf48R//GCPTcctyGtRcbaSHn23gf/uf/xc8f/wE0RC1cisgGjg6PIJ0Mm3FyWwNEWjl+AWA9NiwsQpz5byLPHcHCHQDxp4MdIMYzmRMOoDvSpbV3MyUsSa/+vILYxpnMmkDtJlOyUBMJOYyawhE/+mf/tK0R59tvMBf/MVfYHvrpdmNxYUF0xyuVyl70TFdW4ImZM7zEHp4fGy673Tih4czGE1lXOGyQt4A50QqAeqZkhHHdUiGuBXVrblCkXw/s6Mdx2gNUH4lHkVsKIFOcIAqi3j121bAjE5AmIW2PLkmA5jCDGr1bB4ZOFCvOgYRZWWoEzw0ZCALIz60p9QZJXuebSnkCqgVyyjk8mhUqqbxzv7hCYQAOYEds5HJmAHX7777DqJRyjIcmU72F59/bnOHQPrC3CJWFpcN+Ge6OAFmglUEKir1Kqbn53D3jXsYHR+z8ds/PMTT50/MVrHgFtv+1jtvGxBmTjxCKBdLON47trHjWuO8ZEZGilJfoSDqzRrqlKoY9BFLxPHWB29j/doqmqyjEU5YAIfFDJ99+wgbj56gViihxOJ35arJiJjND0dNfoaZX1PL81i5tYbJ2Wn7TO60iLO9E5wcnKFX6yEzNI7VhVUk0xkUSnmT9im1S+iEerhw/QLuvv8m0guT6IWYud9DlOm77S7293bw5aefo1wq4Nb1G3j/vXcQmwwDTPYJAseb+/iHX/8GWy9e4mj/yEkfBJzcFhktE1PjNv75cgHBRATTCzNYWV+zwD4DFydHx9h8tuEcokAY773zDi6sX8FIZgRnh6cmZZM/PTMg3um6O9bwIAiEE5R8GZh80Y//+Kf4xS9/juRExNrVqgL721nsbB/iYO/Y7tXvun0+PRRH39jqfSytL+HG3duYnY+ZfImTxgC++uwRfv03/4AYYnjvzfdw7eJFDCWB7EHTCkM+f/QM+aMzBCjj0upaMblOOIBIOo5r92+bHvXw9JgV9CSL9+z0FNn9Iys2WGLWCCUWmi07AzF4mEgn0Kp7BbbrbWPL8xxGVvAgMECz/GrTGwAAIABJREFU53Su33j7PmYWCEAHXQC+WDWQp3CYw6DcBqgr3e1bxXuT34kEUWqWEElFsXR5CTfevIOxyXGkme3XHaDK7IsOsL+1i8effGns7i6dkRCwfukixucmsHZ5FdOLs0iPxyzIy+NZu9lDh/9aXRztHmH7yRYaJ0VUs2Vjc1NWiOuUBROXLyybfAdB7My403SvUyP9qIjj/TOcHZ4hf1JAu1i3IpkEkbmOeEaqVarGvqU9m56etT5JpTImp8QgGs8zPOfw7HV8ekj+relRc4/gPVJpnp9pM1omXbF3uGf+CYspcu8ZHh7B22+9azI6bBfX9OnRsUs5b9WRzZ7h+GQfe3s7eLW9iWIzj0w0Y2t9enbRnEEy+Gmzb969h1t3bmN4fBi1Rgu5IoMubZzlz2z901awVgXlnKwPmg3UWOA9kbQ+29vYMmkj2jTaV55fKNvh2MYOtI3GI8jmjrG798qAoPGxYaQzjnnJICK1pM0mUqqs3UG/1zlPaSa4T2mdra0tY/NbH0UTJstB/X6C9idHp7ZP8f0uXb2Ee/fuYHxpzPa//EEFf/mXf4nnz194/ih1pIMGEFDeJhaMe8zXgYH37LN8IYd2q2MBpcW5ZYyPTdi1Q8NJA7bDiSDavQbqgxKqwTNkqwdodsoIBBk6aSAQ7iAYYbbE63My1wYXeSjg2J3cgy1bymN86rwvn1n+AX1JnucZVBRoJz/AD0T6gSPuITorE4BW0Jd+o/xX+QTcz/zAAtuhM6plIHpauQKk/L6f2qGz/HdxAIFsAg4EVggPMJ++60B3na/1f7VBwBqfIaYnP2tBU6/AmPwx+SEC+dgHfgIKz93cn+XTc45yDfD37BfaJJ6l5bPzPgKFBBCrnfIN5FcIVzCf2MfUFGgmH0vguwBUjZXf/xPgq/6UnyPwUSCTPcsrxqZ2+cfCzmye/Od326Xncy4KD5D/w+fr3dnn/KJdU/FuEbWE2+jdNb5qi7U3JA10l/FpoLQnEcI5Tp9IbGU35k52kec72gPNt/N2GEHHMSGNKBh2GdbsCfYTgUm1R+Pt1pbT6A0MHDDHwIsfaOPv+AyBggL01H/sD61J+egaW/mCAgjlg/oBSxrd1yC7Y/Gqn22d+QBDOyN7mbQKPgiv0DOtDxgQZB+FHWFLwK6Noye5oesYfOf78TP8J7JgKOCK5Qlf82N1skVaizoHq58EIGtuyf9VX/JznDcKwglXEcCrZ+nv6hOzG+QDWTE6R9rSz7y3rYees1NiQNMWcE/ll3AhAZj8nd8GCV+TH24EMJ9utoBUXidSoOaU8ItzZj7P+rTs9J25f3lBwq6ncCA7TElivbfGm/cQsVBzSnOJ9xQGI5voD16I6Kg5qTmnvrS14fktsmHqA+GSDsAOOUWGnmNs+20/n3ueNcEsSY+Nrb1Ke4itaQ+A9ts5YZlu3bv1JpsmG0FpMvs7s1e9DH3DLoNufRiWzEyVkAOshYXK1gf+h3/xnw0ECGlCmuFvk7XhtHoF8MlwahMUeu/vdH1GneaPugn00gRhB5m+oyH5PQf4JJN2SOG9z0FiDwgWsMQXMgPbdyC5FQP1ZA30N3X2/8fVe8VIliVZYse1h8vQOiIjI7VWlZklumRX65keySFnie3ZXRDYH34T4AexH/whwB8SIL8JELvkDndmd2ewM91dPS2qqqu6ZFaqSh0ZWkd4uNaCOHbfiXqdASQiw/2JK+zavXbM7Jg2GilLAVuu2BILVjjFxwMVD5rRqFMmTEHnZLA4kwbbAN2E41OmUez4ip2XioOujVBCLKHSxqPoNIJ59NSyfwSgtSikLKXYXNqpq8ypZwiA9Ufq8v3sH9/Pz9k3PoN/a6PSeMirpA2ZhbsE4AmYFACuTUKCT3lgm7U4eD2jAfmb71dkK7/XfLA9/E6ANudb48XPeWBg38Q/rQ1NfTZ+bl/KgDkDvEhdk8vuN4rDBDzshJxjKYXtFFnD3uuXRy0mXislpk1cHGu8hjLJuVC0vxSgU8C/7xmirAgk5W+1nf2XAuc7tFFqXtkvKR8pTotY9DxGUmaUHd7P8eJ3xrvopbQZ32o8bvPP79h/HfwEZsszpsOgX8b8G7R0gTYgeQfZXh14NRdsE/9RbtgGPkeOAR2e+X4dXqRvBPJLn0i2da0UlhS/+snrtZFrfPwHtRcPw9IBej+fy+ttnQadA0r9tVRNFh/wUoaMc9WLEqeeIoimAxTbwUJQrPRLAxw9AvZJ4zm0ojXdACLRBGKJLMKRLMLRNJKpYYyMH8Hg0LjJTvmgYAdn6drB/iFkEkmL7GQxn3qpiESEoI8rxrmxvWVF146eOInZ+SMGuvE7cvEy7ZXP69QaFuGa39nDxvImHjx4aOm6b3/725g9PQzEgE6bmzPT7uvGgxUlN2syikiScuPS2rvlJvoCMQRrHdz+3Re4d+u2pcazYNDm9jauvnINb//obYzOjOH42VkEEswuIK0DUM8B1XwLB6t7WHjwDLktV1BtcXERB8WCpd+//NZNzJ2fs0gych3HAiGE2kEc7O6hkqvgzpe3EA5E8NJLL2F4dNQOah3q+XYLT58vYHl91egqrt28gqMzs0AEqO2W8PnvPrEihzS+aehH+5NAndyjix5NRcUoQnKlA3RjPfTCHTvQNmpV1CosdMV06po5As6dOYuXb9ywKCres7CwiM8/+dR+8/tYKIj1rU3E4gkMjo3YOL78xrfw3T/8HoKkNmDUH7HSArCzuo9f/cMvcPfzu5gZncZI/yhazS6KtTJyzRwOOjn86C//AG//yavWF/upAfUDIN4D7n72CH/z//w1nj18bAY4o80IoBFItr2LfOT1ihXLYoFHRhKykFej43j+Cgdl457O9KURaoeMN5oRukw7J2fnyNAQQoEenj5+ZEUOSfExe2TGaH7ogCGwQS7NoeFh/NGf/okBkU8XnuPOnTtm+K+uLFm04LGjx427k/ybLBpGAHp8ZBzNdhf54oEBNoPDg7aP0FFA+efacg7MtotwY8EsS8Us2/qjTqNM8sf0RC9oheI4TIzWo2wEeBhjZN/6ivFCGxXD0KDpJeMrJZ932tUroAxyjXeDTpeS+5aF7nqdjkVT6WDJw0VY+2qxYmuSUUEcexY14/mIxgYdM+VqyfQIud3PnTtnDh8+yzktK3j2+Ak++M2HFn2b6ktaRsFAZhg87JLShanklWoVjU4Dx0+fwiuvv2qRy7k8x6yHZ8+f4r333rPodz6X9CDpTMb0EaMJ6UAhBQbBenHSk0c6RKci9VaEfYmg2qghXyxgenbKwD4WGyOnLKPLu80Odja20KnWLS1x/flzHOzuI8ECgCxgxUJ/LPRZqyMxkMbokUkcPTmPXpupID0U9vMo7BXRa1B/RZHNDpqTg9y+kWQM7XAL3XAPx84dNQA6NpE2ALpWbhivLJ1ou9tbtvaL+TyuX7uGl25cMYC3vFOy4qrk9vztB7/F+sqq0alw7MktLiOX3MHhWBiVXhPZyUErEnjq/FkbK65hUmx89OsPsbO5g3iInPFx9GeHcfTIUYtQJz8y1xLTg11UVMuAaHIqmzOi0zYH47HTx3H99atIDpJmLI1Gs429/Tx29w/QrDlOePIVW1Hr/ozxvGcGMjh94TTOXzqBBANTqbd7QL0ErDzfw4fvfYi9jT1cOX8Js5OzSERjxofN6Of15TX0Go4Tvttwz6cjMhCL4OSF0zh56TySA1mUylXLujjYzaF6UDS9GiFwWiE38DYq9SKS2RSGRgfQbLiMxUq5ZrQFzApkQITZAEaJ0bCx5HokXzl/jIqClEflGlIhFn+lE7tp/af8R5N95qQkNUt2NIPJ2SmrDcDI+b5UGqFwDPFYyooq3vr4Y2yur9l6I50SHQUDo/04ff60AcikOmaAJZ9fLlbRrnXMqZLbOcDakyVUtg/QIE1DqYLcft7ma2RsGGcvncXZK2cxdmTcPcOsYqBVBva38thZ2cfW8jo2F1eQ29m2fUXFmAk+b2/v2jmGEcQ8rzDquT87aBQ6zFiIhqPmuCxV83YGI6czM0kc0BEh+5Y5lBod0qQx+nrNdM/Q4CiGR8dx6tQZczAxe5Nn6I219cMMwOWVReNeJ7UHo5+pf2kTGYXW2KgBoft7B0hns5g/dgIXL19FdrjfdPTm7o79toKFxaKBunRUu2C0ABpMLY5GkMn2o5wvYHt5DavPl4xShYLIgpk8w/EfC/zRuTdzZAbVRgmff/4JHj95aFkIWRb/I+9yOuHOqO2OyeP+7p5F+w9ks5bVyD2YhWs//OADVyem52oFkIZjfm4e2UQ/2s0O9g+cHcDCxhcvnjcKKUaEP3++iJ/97GdYWlox24vPY/Q096xYLIFEOGn6m+3huNORQOqT/Z090w0s2Myx4zsz/UmL4mehidRACtFsDwXsY6+8gVqrgG6vglavat8HIzwfuugyAwVJRsDIzQBtjIBFQDPak0CKzo6K/jIb2EvtVkAN91/ZywJuBKTK5jAR9dl6foDFsnY8AErPsTXjUUCynTLqZb9xn6SzU6CpH6D0gyL+duj/OjOzrbJtdQ6WTWpASNvxkwpo5P9lYwnIlT0kW4jt92MAfK6Ckw6BVY8SQ0EfvF6BabbHJhLmIObc0/YwJ+/enouq9MA/AdECVgXu6vyuMVA72WfZBbIvuOcdgjgep6nse7ZHdrRsiEM7wov289uWfgBGwCIBaI2fvx2yyf1gqUBV9YN/E+iVvc3PZQfxM7ZJFJVsK8eKYy/bT30VKCT58LdTEfSSWYGBwht4LpM97ObUo4AJ/D5lhPCIVDJjoqV7AqRsIsYB52zgOUd2nsA/NxbOKeMHoPk+4VO8hvfxGWaXeYCz1tSLuIFsTN4j2VPfNA82Dh5oJoCXv/3yzjHz2+6aN65Bky9PZgSAasztOi97TzQQGnf7DZeRI5yHDnoDtj2+bzpN7e+oo8kU2MjnC+OSPa9xlN0rh4gwN82/dI/wE61zjZWu0/j4QW8/OGrri0FZ1J0sSMvM7q7DY/hOO1N5AV4s7iw8SFiDBZx4hRWlM0ynenPsB06FCWrc/WtIcsR38nOBwpwv6fWOyV/dSls4oNVF53O8/dgMM22kG9UWNy4uoNH/DuEuoleVY0NBpcLZpEckT349pb2E1yggkTIlp530Ds8GNkaWPelkTrqF7xWmwv1I8i38xj7oObxMOpH3vuigcPd9wyohXcffdHq7fdHRDxI/NbnzOKFpW7APBPDd+DrakUMA+v/4N/99j0qWN2lgOFAccF7EDvg9IFrkEnL/pkrBEsjnXzwCQrU45O3RghAIrc2DQK0AN4vi8QAjbXKaUALQ/I4HfP4WeMnn8H72Q8AnB1ETI4XDA2ej7iaYnkTn2Yu6YhaMPuMAV13kI9vOZw30D9lvvYu8coeHFK+dfJe8BbZJe1HU4jpm+7lZMp2KClsbikBivY9/S/GrPxIUPlMeG42bCvuJHkQTzd98N//x2TwoSvjjYQfAaXw0h5ozHZwc2OkoLtg3LQRt/LxfkdMqKMHrxZksmg4qF4GVPECIjsS8YV6UsN/BoQ3Vr3xMPr3q1ASg5Q00BRF03jIpCY0/AWh+JvBa3hopTi10/8bEdoiXW/Ovgo46rLCAjNYCx8wv91JM/sOnDlF8rgxm3mdK2nOssH9yFPiBXPZZ0ca8h/PAjVmbmxw3fA5/xO+sdSPwRh5Tvl+blw5cUob8Wwca/zrVZqE+s61so3irOT7yEGoeND/a4PwUHCpu6T9s8DodtrShqC3aJHRYkpeQ46UN7sWDnMbH/ywpahbpku4wYNtbjzIgbDw8J4AdRL1UokMlHAwYAG1c4F2mmESs0nuPJJosTBhPIxqjgTSOdHYUsTiL1vUjTlA6HLU0eRptjDI6Nj9voE+LADKNZUZsbWyboVhngbjdXSwsPTdj7Ts/+C6+/4c/AuIRBKN8ZxftWsOiuVhkilFyhb08tte2jQKA8nvq/BnMHJm2Ak/tkJMbetAJUA1MDiEYAxhYur9fQH4nh1q+glQvhngnhEdf3cfqwqJx3yYzSaMGiAz04fTL5/DdP/4eYiwylQDqRaBa7qGeryDQ6GBrYRML9x6hsl9Es9Y0AH13f8f4kV9++1Vc/dYVRPtClkJdL1XQKNaxu7ZhxbieP3lqlAkW2U9Di4EB1MsBGE9peiBr6eGnTs8bYNsptlDK5fH82ROsLK2aPLDo4dTUNDrtgEVRFfNF9MWTxksciIcQ7g8jlukzgI17XrtZxz6pCja3DMyfnJjAuTPnzfgnf/HD+w9x//4Do/KwuarXXDG6RgvDE2OYOTqH7/34B7j29nW06l0zuE2H1Vso58v4+Fcf43e/+QjxQBypWArRQBwtdNDsa6IZb+DHP/kj3Pj+FVfjgWq5B5Q3u2ge1NEo1PHLf3wPH73/W5MRrh06PMiRS+oIym+O0c6BHiZmxzEwMojh8REkM2kDpW99fhvbKzsGDIa7QfQn+jHaP2xRCIyMJAcC6QYICDXrVaSSfRbh1pfsQ66QM2AjGGaofRBXr13D4Mgwtncou64Izr17dw6jAylXwUDE5CvYCxl4wIKtLGp18vQJXL953Qz8u3fvm3wS1DEalZ4zeNkfguKMSOcapy5jdJ+dSWz/Yep6G6WDnA0VP2M/uV4Xlxctivj40WM4e/YsUqmEi7po01EaAfmDF5eXUGvXMTAy7AoXhSMmO4vPF2y+xoYJwGRRpDOi3bIoPkbrZehgCoQtc8j2Ds8haueiTtOiBjPZLC5fu4w33nrTIqS5129tucjaD379Wyw8fopuq4NT8yeRSmQPIwOsYBqdX+hg+ugRXLxyEaMT48j0ZxAciKKdb+If/uEf8J//498YqEI9ymhG3sE2GQVA23G80bnAcTSqFitqyWK8EQN2WESO45nKJC313RlFPezt7BpvM9fCcHYA/ekMlp88sc8ZgeOczGkDV6qkQGG2w/Ag+gf7jdKEcmhFZeosDEj+8hr6okmjDGIE9tD4CIJ9QbSCTcyemMUr776OQDaEXgQo5MtWFLNLIL9YwvNnC7YWz54+Y0UwGeVMh//O9jaePnqKLz//HJVS1VI4yblNcnyCLZz/8ZkJRFJxRPoTOHPzIi6+cg2Ts+OIJoBGAdjb3MMv/v6n+OhXHyLYCZquCXQDmJyYclQ2rY5x/M7Pz2N6dsb2WBamW11bdtHWCKFcrFjYTCrTZ/qXFDzBaIxl39EJ9IxqgHuU8bU2XUEb8tuOTYwZvzl1VrTPEiCMVqJVBaqFBt5/73189tHnmBiawMTomI1pIZ/H9samBYVkkymjnmFBU3K+NyuU6w6GpicwMkmgtw9Npu/WWuYkiffCiAXDllFTb1Swsb2CXDlnnPOpbAJ7u5so5PZB/wG3Nu5JBFsJPFB22ffNrXXLHCCtCQskbu/uWiE8ys1g/wBoRFbrjEJi4VJ3jqa8ERxhfQLyzBOoo+MiPTCA4fEpZLKDlsWxsPAA+7tb6B8cNFqYyZlJxJIxTB+dwezRIzCO2R6jn1uolxpWPLBebmBrdRvrz5cRqNVRLZaM65pOEZ6PuC9ceukibrx+E+nRkDlGCfTTf8VI81api3q+id21LXz9+ZdYJxWTRwXI7AA6L3e298BMDFIKDQ+PWJE+rjnuR+RXZvQuz6vrmyuHPKcOeKYRFrR2t8iZ3GqgG+gYAN3p8Rw+jKnpI0YpRVqZRrNq+zqzK0x/53IWfW3FhNtNA59pnzAD04DUwWFra6FQMscOiT/m5o/Znk5arXy5ZJzxdIrmDg4QT/SZnqbdwjXYC4YwNj6O7MAA8ns5LNx/aNH+HD9G+bJ+AmV/cnIa/YMMBAohmUmgUM6bfr93/zYKB/umU4cG+xENh60YLwsZsu1rK6s2HrNTLAY6g9HRcezv7+L93/zGHI3lXgXpUNqM5dnpI5ganUI23W9R1KQ/JPUSnZjhaNh09uLiko23K64dNIoYUm8wirovGkcymrHI+1icxnnUnCUEyOmQqFRqlvHEtWcgajyCar0MRDtGz5IajSPf2UGhsYty/QDNDgtgOgAagaYVLZSdREoP0/fkviSGbdy4XdsbdF6lPPAaA4O9FHP2U3aAwDA/SKlzqM7msrt0DhfAZ8E23rmY60sZoemkqyOgGkKyIQS4UAfIfheApL+pnyxa1aOf8QOwspX5HcF71SvgmUOgpmEDXrE5nccFFCv4SoAbf/MzA029TE//uAjw1hld48JrKPeiHZTdy72In3F8lFGsueLzZS9ynARKymbxA24v2hPqt9oqwFZgjuxv2UuyLYRtvAiA+d8pm8E//h2vtgzv89uiClCS/LzYds0ZdSzv1TP9eIFsX9mf/iA0YQy8T7akZM4vD1To+ltjIyCLc0lZEFjmAEkXECVqFo3boVMk5NaDcAZmm3GdWyw4wTOPU1bBh7IhmW1o7SBvHW1TjxKA86u+yEbk37LvNV+yL3WNADxlv2o+JYfsE3WGeYc97EiOHN1rwJuXWa2xkbwLNzNaKs+WVlvYfwHQLKSudcDnCTCkQ0/X2doxLn0X7MbPGYzBNiYTjjLOPquzrss3fONc21pHflCS/RBgq/UqO1qfa81oraqvGh+tMckdnyPMywDOkJe90POyuuuOIkuyxMwRtpuUh/pMsqs1JVzKr7c0Rn4cTNf75VbrX1gI9QXvoRwqUJP1Ahhxzz2a+5hwEnsvz05eUKnJoMeFLtl/Ef/Rs/m5asQJs1MbBPzyb42b2q5xlx7VvPmxCT6PelgywHYxO8/msM/RMMm5oLGQXqHNLNkQBmVyDIeVaU0Kd5K+1tgTgNb/hcnxftIP2ju8PYTr1HR8zznzWm035wzWcn11dENcd/Z+UnDwpfKWCHTmDYrg1GD4laAarIWuSEfer/Qa3i8uJi1iCZA8oLyfz+V1StmQd83vqRAoKSVuXr+eA9ro3NBzhN47MDluoCvvMSXncTPx/3w2J7NSJvdq2aKp2Sc+y3HfupB7brACUfk8FdXjxHFCC4XiIfeQ2qbDhBQ676fQy2ikYmA7aZiK6oPXCpjnxGmC1GZF4PoXqxQOr+ePP4JVwKXmiYcIHuxkFOneiMchxvdL+Myj4ilWbepsh+TBFIeXMsHFxgO75offcYzkmOB7OL40ltlvXs/DJJ/H9CleTzBWHlEtZIHM7JcUJtulA5bA3k7beWzYTlNKnqeUz9WBzynLb4BiKVEpXz9wLDkRAGpRr+22HXIU4Sslwb9Z0Ijt0vzx2VIw/gMAv+d1fC7vk6LQvS76z30vMJpjxGcJqPZvNHy2c9J8E4EvYNkB0zBHA+/VxuBX6FKg/C3FKDli+3RQlDeZ9xrHZizm0vK9TVTyqTmUh5Z90eGW1/oPneyroo1otOjAwHdKxqQfNA9aWzpIuMMO0+/dBqYN2K1hl+4hnaN+6yCg+bNNlWCS57yyNccUS+9ebqKH/Zcnm/ibryCLOygShOaYh9Hq8K8IwpG48T8TgB4bm8Xc/BkMDE0iEOQGwoMNHT8hc0K5lN4ETp+aRaPaxu7WNiLtHrZXNrGzvIFqroBmlfQrJWxtbWBzZx2Xrl7CT/67f4FgNm5RnMYDzAyFcg1dFj47KCHPQoCLy8jtHqBULiDGKLSBjKMoiIWMNiKRzGB0cgJnL19Esj9mAEJur2zFCxv5Mjr5BnqFOrafr1i7CECz+BB5NXupMM6+eRnv/skbaLC4R5AFkJoG1jTyNfR1w6hsl/D09gNU9ksGTtFgO8jn0defxs03b+KtH7yFaJYhkMDWyjoOtnJYXVwygGH52XNLzzV9FI4YR24oHrVK2VFSCLz2Cm6+eR0jE4MWIUnyUxrTTx4+wOLCkkWWUQZp9EfCcYtqY8T7qeMnMTE2iVg2gU4aGD9CGgOW46arF0Cxhc31dTx98MjALVJcENBjBe+dzW0cHJCOBgbKMAKadCCLSyvWpvlTx/DWt9/B9VdetiJ4BP+o76g/WADvwZ1HuPfFHYvk6wvG0Sq17Z21SBWx8Tj++F/+Cc7eOItezBXFDTRDSASTOFjbR3GriOcPF/Do3kMr2Ma1w2czWm1oaAAHhTxKlSKOzM/iz/7Zn2H+1HGE4mFEEyFUS218/umXuP/FfTy69wRby5sYSQ3g+OxxDPSljEKCnLsGwO/tIre3hVx5D+ODoxifGEO9VTeKiXKjYhG5dEJk+wetONf5Cxdw6cplbO1u4c692wa2ZtKDGBkaQ6PSQr3aRKPRMoCDNB5//ud/ikvXLth437v3yMbvdx9/bPJl1CeRKFKJuI0vARDu09xDrX/VihXNHJ+csjT3nc0NK2LI4nLaPznWuVzewPNL5y+YAU25Y8GQXqhnKfHbuztID/Tj7KULFiXYn0oabymj58k5ygM/swYCIYIWLFjpMjxSsSTCLALmFc0hPzOzmGxv8gDoRDKJ0+dO48bLN417mLqe97PY1zPO3/0HyO3uWwVzUl+Q1kuGFp9DYDyRTmB8ehznLl7A6bOnLKLbMlsQwH/627/F2sqKXVNvO7CDY2uRX72AySxBVNOVjEQIuGhMAibUacyYoE4k3Ql5zhXhyfPI+jr505NWeC/GqIUOuXLLRodBgJIANHUkgS9S4oyMjVtkJR31g9kM+iz9LmIRzdsbuygVqhYpn+nPYmRmHLFkBJ1ID+PTo3j13deQHc9YwTtGK7JoWsmKtB0Yhy11OUG6RDINOnqNA3V3H48fPMTy4oo5jAaz/WhWK5b1wYKJlIHxqQkE0zEMH5nAy997A2deuoRQkvsc0GbN6ibwxYef4L2/+zn2V/cQ7ISswCSpEUrFCroI4MTxUwYUT0xN2tiRm5rgd71Us/esLawYfRKLqdVaTSugWQ+00Y0GLPKXxeEmJsfMuVEsugwhUh0xqvTMubOYP3bM5Cke43y1gFYAtWINH/7qt3j/n943fvjhwRGcOHHM0YW1m5iamjTZu/daAAAgAElEQVRZpTOA8mPFYddzVuCSxRHDBFu4C4XiluUwmBlAtBNEm+fdcBDdXh17pV1U2lUE4j10gx3kdtZROMghEksYQEyKCTM+ukErojk2NGjzwb6aIRUKo2pcnU2LJh2fGrd10urwPq4BnuUbRnPSatSM4zSZchlk3WAQiXQ/hscmkcwOApEeWj0+t46ZuSM4emzOKGdYALVMg7XdNACVxgz5wbuNHmoFgc9rKO7lEAt2zTnLUHDqGK4F7nGXb17GK2++ikAyiHjW+fKY9FjcqaLbCCDQCKOwvY9Ht26Zk8XWVjRisk0HFSOMOdbOEXHcnDGk02GBYAKijMIeGXHBKNyXedYqlgqoVAqmB0hXEqEsdEjF5XgSqSvpHEhnBnHmzDlb8/n8nu0NxmPOQJeWO3tzgyEAzYgiOwd2SKHBM1/cqLuoD/riLLoWRojR2I06Gt02usEuBkdHjJ+ZTjlya5NPnpzJBKbzRTqe0gb4mGNjadUc3dwX6XRgNgDP5fFYwtodjYWNS53FjsgDvbm5imIhb3o5k0ogGglawc/BzKDpOWYKUO+cmD+OEyeOm0zcuXPbCh5ynNg31lio0h5r95AMs/7AsCtSGujZ3PM5rOvAa3U+pJORXPKD2UGL5OTm0W71kIikEYuwjzxTOvoT2m6NGkHZio0rx55riLUeSpUCwokgpo9MIjuWQrOvglqvgEI5h2ozh16obgB0q10xAJoyb0BC1NU/4L5A0I8Akc2tlymn86psFGZJcN6oW80Q90Cfw7OoR93hBxoEBAok47MUvOEH0Ngei+hOse+MxK+Y/KkAucAhvpc0Yi+eqWUrab/UeVht95/tKd+iIbQ9mAWBfZlIioDWOf1FcJfvFjjF3wZaeBSAspMECskmEVim8aMO5RmH7VTAksaRTg2190Wgiv3jWAkwEQDjB1plY8n2ke0gUFVAsN6nfvrnVM/TNQKyZEfzHsMrPJtF48/2thr1wxoTwlcE/glbETAnGVA/bby6DkyU3SqQ0sBTXxEwv02k5/vlQMCngDvZTnTw+sdVY61x0BgLVGp6jhdmc8n+9UdfMxtC8sPnxqIuc4n6iO9mZKzwD7ZZ2bL0IJoTpuOim7n3y3b190fzKJnz90djoPUhTMM/rrL9dB5jcV2/E0VzwWcIq/DLmNa5olFZb8dvVxtG4eFQ1HnsL4NU+B5hO7YuGk1bt7KhFUHK6yRHHHvu9fzh/CtqmG334zd8ntotoFN9JvgqzEGguQVaeUFs7IcFZnngt8bzmzH8ZhyE+Rj+EHQ2OamQ2C7LnvQX44w4Kj0rGuxFrfvXi9aQHxeS/a71JhmVvtCcCGvhOFO2hFfZ+zyaCIdNVj27oGU1aaQHDTfquCBWyQHPIIYXeMGNHE8+g+dsAbrSXwpwlfz6n+vH7zTGkgf9lryxXwLBtU9wPvzrmoAuvyN9IX9e1PUKfuX3fnzycKw8/ENZERpTfu90iCtCqvlXOyRHTPwWAO3G13OidJ2eJwDN74knu3scVia9Gvh3/9v/1KMS5yByo2FDeCGNP3kseIOUOK+T10nVeHkgICjFDdBFZfWZd1INFwjqV7xa6Gy0Ij79VT45AAo553MEmNoCQMeL/iTK7oBjXc/nyVtMYbEU2VjMDABeJ7CRfbCBC0UOI4KdInd0ICwwId7faq2MRp3E8iGLOuDzBOqRgsPSg70CfryX7dUC4jv4He/huPA+Hh74t6vWu33owVL7qAgEBmuhW/qrt6loQ9CY+KM/tXGaF57cpB7oKzDegZZdVyywUDBFrpRjLRy/8vEDyfLsaGFwjvmPfIOiU6DMcNzUXraf/RSgqQ1MBzu2xy1kOQBcYQEpddukvTQ4PkveTvaH1zDFQ2Nv7wg6RSElLeXDwzwPL/yx+7yNRfQnkguNuzYXPof9ZgQLn8VoTC0+rpd8/huKEB2w2DfKAP82w8NTXALKBRTzcx3CBKRKufJagdX+A5QiAHgvARgnqyzqkj10tCgC3Qwb7wDoPxiagvVSNbT++F5/++QRZfsE5ov7kAdCXitnD6/hHLNNdPjwWRwz/1hLpvk5/y/uax02dIBXZLjm0O+d5/N0WOU48Fql2+kQpvZq/em31uSLmxgNPv88cOPUNQaIG3Dl6DrI+2mHH4+s3zaCrvNUk3ajF4igXuORIoxYPIlAKI5s/zDOXbiCy5dfRjI1hHaHGzZQrwEHRa7Dkt1Pjuf52QQOdoHd9U3EukE8vP019lZ30GC0XZMcmz0UD3JYXHqKYCSAv/rX/wpzF0+hHQ6gP5O1FGpyMTIycGt9y8AaS4vdP8Du7ratEwMTmzUznsenp1BrNzF7fB5Xrr+ERJaHDRZEqqBRqKJD/uetAnKr26jt5Y0agyAVjS5yNo6fnMHomSm8/L1vITWYxn7BGeJ8N7mjA9UWdp6tGwDdLNYtmo8ef6bjB/tiuP6tG3jnR28j3B8CKsDTuw+xs7aFrdVNK/K2sbZ56KhrMpui1QQiIfQlEkhn+/HDP/oh3vnBO0hlk1Z8kBy4OxvrBlxzvRIoYGQnix4x6pnRjeTqvHLpigELHQJf4SouvHTBiiRY0a5iCaXCgaVEf/n5F3h494EB0FMT01bojcAPET0WkZubmTW+4AcP7uOTTz+3AolMs549OofT585aujQN+W/2o4ilBi88fW58w4xEDrXDFlG6WdhAZjKFH/7FDzEwOYBGr4WVlTUUWRiu1kVfMIFYL2rRf+Qh3t/Zt8g5AlrcD8n1yLkh8HDzlev4Z//qL4F+D1C3UwXQI0ft4h5++p//Eb/52a+RDMUxOzSOocygAY3dFqMoasjt7xpfbD6fswPF8MiQRW/SIN89yBmNhh12yCUcTSDSl8DxMyeMt5lRysVSySLfsukBxEJJdJo9bK5uoNXsmH74yU9+4mhjQkChUsb+/h4++/RTLD5bQK/L6LWygVe2D0RcoVauQ4LPBL8SqbRFxVIPZZJxS7+ls4HOHFH5Fw+YGt/G6ZOnDJQwhywLZUSCyBcKFsF/4eplXL1xHYweYN+T0Tju3b6D93/9gZ1jaPQyIpSgFqMSTdcGQhYlOD0xaTq0UHa80ZxjVpRn+zhObPPU7AyGR0ccxUenZ2cqFudcX12zYnd0FpHPltHc2n/a5PWvOd3J8WQUJsee8kp9Vy4UXVQknbacs2AAuYLLwuJ4ESSzYo1eFJAyjwg+k182l887yhLuH7y20Tws8Mu97MmTJ85xn87aHHFMSPdiGQHlsgG15PENh5nGP4Djx0/bu/b2duwsRlm0vagbMocP1xzT/bODAxYxTX75dqCFcF8EF65ewJmrp9GXSVr4LSlECFzyHzljzZhDz8afhmu+xOK8XZN7guF2zohF0Gm30K01jYKIRY1GRkcRSkQwfeoo3vmjH+D41TnjEaabPrddRrDds+jZL97/FNsLm4gHYgZmGbXBQcHSGc9cOI/X33zDIppZPDDZ12dOh2aVkbMb+OLjz9Ao1uxeo+QItFHttdAId9GJ9vDSazdw5cY1TE2lUSh1bc6XlpZMR4+PTzju7gizA8jFXzOnJelBvvryNm5/+ZUBnZSzkydP2uIdGh7Eq6+9htNnJlFrkKYkh921bdz78LbxGddajNoModmmvgsjHc/YHMZJj2GUXAF0Ag3sFnfQCFQR6guj020gt71h8xrvS6LZ7aDZ6VqbyBM/MzZhRSDR7mJ3e9sFCvS6aAd6qLabGJkYxaWbFzF3/Bjpw1GtNC0SmvzjTx4/Rm5712oT0Hi2tdo/gEz/MNKkxelLIz2QRHo4ikQmiqnpEcSkrzrA2koFC0uL6DTbRjMU6oZN7xYOSlh88gzbG9uWLTE+PIgOC1c1ujjIEQCuYWhkGJevX8HVG9eQGkmgzXRgRpQ1O2hWmgZAt+sdHGzu4c7vPsHa8pKdVxitTQA6XywatR6zZ04eO250GZwLnhW21jfw/PmS6Qfy7x85csTkdnNz3f4d5PdRZ/HTvpDtS/FEBAGv0FE4EkOxUsXW5i4GB0btHNDu1nCwt4tYJIFoKGLvoLErw9EVoXPUJ8p+ozPGjO4e7RtH/ULd2Ak4B9PY9CRGJiaRGXB84I12A2NTE+gFe3ZOY1SeswVJQtq2tKd4OA50yGXo6CWoS9kfFlqmc4nQEM/QO7ubOMjvGF97MhVDNBwwIJSUGkYH0Xa245GZGczOzto6vnXrS0tpJkWRBf9EHR8r+xonhUsohkgsasA0MzrMGRBxwI3OvgTFX3vlNVy5cs3OYDxjsKjk43tPreAggfpkOoHREdbLSFhgkKsf46J8qTNZmDNX2LOsg4npCQxOphEfC6GBCvLFbRyUthCINNANkV+9ZHqcP9z33V4U9YJcuN86m4UeU4F3Og+bXRlxEXUCQwTcCATTuVHX6FwpQFQ2hEBhBW3IJuaeQzCcWRFcl7RvObb8UXsEQCsYyQ/AKSLVbwv4gQ8BJdy7lDrO5yjQRLY9AWidy2VXyYYSaCH7RzYz+2a82F52s9u3XLYvP5M9z/bSAUn7lP2l/UaHhM7yig73g8gC3nSmV1btiyCPNdqLbBVApznQmPA3++IHfTi2HA/ew7FgG/3tl32qsZatqHdpTGRDMGSK4yIQTnapYTAe2OQH2GT/CMhkEB7fybbwx0DJF+rU+IN4DOT1UU5yD5VtqPnX2PA3HRh6F98j4EjtULCSBb8Y57O72+Yw6HAQ4UF8D3W0ZXTQqdMXPaR65d7FtjFTRv3ls2VPkibBAgUZrcqMYW8t8pkCkoUfCQPhu3X2Zpv4t/AM/3jreo2bgFhbT14QmMBTzaNfVtgXOVU4Phwv1ULiec5vVwsjMLkIOkciQeowaR+8ADvDyTzAU+3lWrcznRcpb++xgo7uPq0bzb/6KzzPDyKy7eozdbrwFeEVWpfCyARq+mVTMsH3C9RVIJvpPLiAxUrZFfdmX6ULbf4SLjqbEU+iF1LgqTARXc/3yqHgX0eae61fza8+1xric/xBfWIwYPAnsT2Ot+RYv+nkFxZj+ouZLwzo8GrQUNYojzxraQ1Jz/odUWwD3y0M1e8Y4JrV+/i9cFJhGNI11MFmX1gWkFvjvF56g5RXHG9hbMI8BN6bLveKQmoNG74VcUGPbJOwv0O95Dl/VGhd+xcP0pYdTvm0AL1v6E1cm1ytNV7X9NYq28zxc84ZN67CGAP//n//Nz0eprRx+YE/gVd6uRQ/OyQlzeggDoRCw+WhlIDLsOL1fsUnBe33NDgg1UUCSKh5SKMxR0XLCXDeGDdoAq4VIerfAP3K2I/a6z62i20QjYU2Bj7LFB15Sw6pJgjO0SvEzch5RQSi8RodPCiUfJ4fIOb/9bd/81GBRvLI8X3qM5+rTUJjLMBSbVc/xfUs8JaTqsXGPhu3tgfU8QCngg3sGw8spnh6zgEgb48OAeq/lIA8PmynwFW2lYYFf/u94/LkcoxFWaExFWUDr9fGrU1NClhODi0yzjvfz+v5W3/zUOKi1R0Jv99hIgVMD5HAVM2T5sH9dh4cP9B5uNi8Awrvp1zTUcPvRBHjlKHzqpnXzzuw+B0gHBs/6M82SKFKqUrB8zl8vj+iW33ks+UA4H08iJkiN06oroEYBph6aS58lt8ryrRabZRUfJwjJ0eOc0typ4wFO+B63lv+tggSj6eVcsQx02FUCkyguXSIHC9SmOyb+Kl5qFSfdEDicyjDBDHFNa5NRYdXXiNlLlmUl1iHWh2e+b7DA7/nFNDa4edOFpsOnPIOmhxTPpd94TUaAzuAeMaGfz3XmjV0mWZEAIMRra0QGs0e4ilSF2QxPjGD737v+8j0jyIWS4G1cQp5UmW0UCqXEU7QiExgOJtEXwjYW62gsJM3w3BndQe3P/sCnWoL2UQfOvWmAXPPnz6y4iWXX7uOa+++igFG2g0OoVlpYPHZsnFrsmhZkTxh4aBxl8pBEAmEDagllcDJc6esUNTI9BhOnTmDwWECaQQ3DhBq9lDbK6C8fYC1x4tGBcIoKeO+zx8glc0gMZzF8IkxnH/pkhUhJDjMYTjY2bPCg9XdA6w/eIY7n96yiO6hwRH0Dw6g3Gog1BfD9LFpvPbuW5g9Mo381j7ufvGVo/lYXEZhP+dkkqB7uYStvV2L7mNEXF8ybUDy9Vdv4Ds//j5GjwygUWgaOLC84MDdB19/fRgBbYVwA2EDfziPw4PDlrqfGe3HmZcv4Pj5ExZ5ubmxhtJB3saP/LL37ty1SFqCk5lUFnPTR7CxuoH52aN4/bU3cOrUKQyNDuLZ08f4//7mb4xKoougFVtK9KUdL2rVeeCpB2nzM4091Z+yVPz+gUEMD43joFjCp59+ZEXijp6YszVJmpJi2RkVhbyLHGMU2+zsEYtM5E+jUbeIYnJAc06/+uIrPH38FNOz0/hv/+onmDsx4/hPe0C7BTRrDZRzRTy68wD/4d/9e2wurOLI8CQmRkZt3bnDccfAFQKcTJ0mZzAjygh0k36DepBtq/aqCCNqzpYuQlb0jdQHlTrBlzjGhsdMXkjBUNwvocUozy4j9VM4duykgdGFUh79QwkrmLW/u+MijFMJlEslSy3jmtfa5lrkmmSxPvIIXrx4EVOTk5idHEM263ggyY9M3aEfymomnUbCKxRJbmSCHNpHybPMwm2kEGEhQFLErC6v4t7dr62tpKKgvnDAT914o+uVsul/OnJGR4ctG4BGElPIlxZXbI9gG/gOyh25YaXfCSZv7ex4YFzWIlkZfVins86L6ClXaigWWcMBLvU54VI0jYP8YN/VzKiVzQnTYxFmGjEdl37JKG8WxqIThDrw9JkzuPbSFQ8AJw3ACpaeL+Lps8e2NkgrwEjZTNIZodxTSJFDGSD37ZkzZxwdWbdnmQhPHjxGtVBGt9m1seI4kKaC+8fi4oKlMxKENoqlvriNG6lpOD7JTBb9w0M2TnQmMKqSIPTU0WlMzE5ahGl/Nmvrc+HJUwNs67WKgc/mrC+VUKiWDQBlNE08lcTM3KwVFbNzXKmI3c0tFA7yJjP8fGh8FK+9/abxzSeyacSzATRKwNrapq3xO598hf2nm0iGXPHdfKFkYF6yP2P3HDt7AoEIi8i6FPBUPIpwB1h5to5bv/sCBxt7CJQ7Bq6FE1Hk22VUUMfsuXlc+9bLmD8zg740UKGzcb9mRQmXHi9ib2MHMZAyJYwgOcU9RydBK84vgWo7l5reSZscUN5u3ryO4xfGjZ6HQb/Vgwruvn8Hv/yHXxhFDPVrPJ5EmGuy3cPo4IjLhikX0Ok00Ao0jGap1qmgFWihUaugvHdgZ25ma2SGB40nm2u8tF/AYCqD+YlZ49cmmEcu+Uawh2q3gXqgi7e//yZefecm4ukE4n1Z5HIF7O+Xrejt1toGVhYWUS9XkE0mMTYyasUN+xIsiBlBpC+JobFBhPpa6B/NYOpIBmANog5wsN20Zzx7wAyYPcRDfYgEnTOfDp/ljedodRuYP37U1kWoFzJgeW15A88fLyIWS+L1b71pWRnknia1jc5mjOYnfUmjXLOI9gd375rzxBzmFmEcM/3HM9Vbb7xpNQCo70kzwmj1Rh14+nQBH3zwATbWtzCQzhjwWmVBwq1NdAPkMW2hF+7i2NljmD42g8zgAAqVKgqU4XwFj75+anzW0zMTGBxKoFYpGi0Ms5aYGUM+Zso0nU5Hj82bw6LhUe4xuryUJx9wy85SQ2NjtkcGuh0DdCKxPot6Tg0MITU4iBp55bs1jE0PYmic5zZGg3dsDEr7FTRLbQQ7YeNsH0yz/kTGbAbq48ePHxsQbYZynAE0XIf7KFX2EAyRW75remJwYNgcTQTiAx0gk8xgYmzU9Oedr77C4tKCRZQRZBYgwv1wYnwKZ0+eQn//gDkRqTt39vZctJ4XCUldQf1CKpR33/k2Tpw4hYGRtGUxFHJlfPybT/Dk0VOzD/nMgWzGzgjkj5Ytw/cyspogOnUkHfDReBShvi6SoxE0A0XU2gXUWuRUL6HeKYM8ZmEC5RFH96cIcQKuVhAt6LIVSavCfYt66/d5mh0fpyIg/QEQAljtvN9zdg3/z31C3/G331agHqa+5ZlVYCp1fOGgYNfJ9pOdLdCXEYbUJdrf/fa4ztYCcGzcPeBTYJTsK64L4333MkKdnUGcwdmcCqDxt5nP5ef+879sW0Xcsb6CgB32S7aPakHRvhRgRFkUvsB+sk2s2SBbT0ErAn0FIPG5bAP7zv9rPGTbyqbQOOh5GkvZJ37gWePLdylgSqCmwErhDhxX/vD9svFkA9KTKrvNn31rMucFusguls1m/fbGimcAvZfvYCakAV4883kUmOwnHSU29h6PrsYmmUi4TG+PFoB2EP9mnxzW4n5ko8vWVr8tw8qL7P5Gfr8pGkcQWhnxHAfqLM4x22gZ6BVXBFdYk2w74Rg8S7A9smU1Lhw/B94F7ezH6+0ZQYcLKetcoCn7YPa2LwqffRbuwe/l9PFjHhxnzR/njj+2rj0w0u9kEuAnG5PPE5guoI/jJxwsYEBtwAKbKMf8/PDZxjHvQE8DNFlw2wNibe68dtVJPebNk+RL7xXQJweN1oGC7tQvyZ0cHpIBzpvWijAR9UfrKRxw3Mg880uHST+ZU8Ljck5nMzb+XL+SY8mNnm1y6qPK5XPZBo2xHA3SdWqvH5f060bD3jxKTWFAsumFFTAC/FA2PGBX4yJMRGtF4DPlleNi+GA8afIm3FBzJB1gzoQXMrKFT0jW5TTguJuDlkWrPcefxttho47Pnz/CV/m35MbpCyfH+owOdbZPziUG1OgeFlU2J023YzauX0ZF+aLPpAsZjMJQDTFECmMR5qWMhTaDUbwgR29aD9eX07ceJcj/9b/8Dz0+REpQg6UIRSoM/6S+OJg8tPF7NkCGnbyD7LSoFDTYfnDOFnTXAWBctG6Tq5sBx4HhJNDw48bLqB3nWXWRl92uvBauWKE2WC1YtUXKU14e8RTz+VK6FCj2nwd9tpmRZIoe5kQLQJTgC2CVcSwlzXcoSkGCI2UmwdcGLNCS3nr/xqtJ02LThMqzKlCc4yqFrzmS4tMGzD5Wy2VrExU5I5O0aHWYILeNiuxpc/SPJ/vGvyUDUrIcL/6fYyAPEJ8p/mmOI5/HMeVv5/1wadIad7ZX/ZKA6wDD9hpw5FGD6F5ep/cI4GSkGtuhw4v64TxJnkvW5wDR/LEtlC+BxDqc6SDGd/H9/JzPtjR6n9eb7WOEhX/O/IcXfs57jWPcew7bLCeFQO8XDzxyKLDPHD+/wpKsyRnDyA+nJBxnleZF83SobKKuCjJ/NEdOkTnwXPdpM9JmK5Bch3m2RRERmkcBsppj3SsvF+fZr7z5Xsoir/PzyUk22DcB4eq71qEDyZzOMOXpq1bLvylPlrLsyZoOivxcOorP4Ngbh2qF6epO8UsPSTdo49YGpEOHNibrLyODunTkhtAFaTViaHZCCEcSSPUP4aVr1/Hm2+8gEIyjUm2iWG5ZpFi51DAwJpWN49SpeaSjjHyuoriVR9yhBFh6tojf/vpD7G5sYSjbj0Q4jGQsis21VSvUNXdyHte+9waOnj2BqdFp7G3u4tYXt8yQIyiV6s8iGI+iE3TeaEYCt8oNFHMHRiVAnt1QIoyZ+WlcvnoFiTQdDeQiraBZriO3to3Ht+5j9dlzVPJlZBMpi+QsVRihFEMkFTHA5cabr+HM5QuIJROoVGvY3NjA2rNl5Ld2sXj3AfbWNpGOJd3G2p816g8C0KFEHCfPn7ZU9dzmHp7ef4S150sW/UxOaxaTIu3GTm4PhUoJvUDQiv2RBoD0BZNHpvDO99/F6PiIvfPZ48dYX1uz6AhHbVI0AFDrkPQEBKeZPs1o58xIFhdeu4xX33gNY6PDBl49efQAn3/+udGIMIraDKVK1dKEj8zMIdwL4tSxk7jx0k1L/x8eGzT+4p+993MsLi6bM2IgO4T+DDk2i9hZ30a1WkOI6zTUw/D4MF5+6xW89e6bSE9kjbu6sNnEL376nhX/S8X7DPwgeM3CeXR60Hg4YPRnr4uXblzHq6++aqAeOX0DYervEJrlDm59fgv/4a//g83/5ZeuYe74UYumJSTCSFHyRfYapP4I48m9R/j1T9/DWGbQeGUpHzqMK5Kq6PGP0sghnQUBMtJs5MsHiATIJ5xCL0CHSxu9aAjxTALJbAZXXrqGo0ePWfTM5som7t++j7XFdSQiCXTaIUyOT+PsuQvGP/xs4SF+9f4/GakfowkTCcddTE85C0HqACQ9RooE6oyjR+Zx7vwZR51hRcNbuP/114eOK3FWdjzqJQIg5lTiim21jfM6mogj1p/EyOg4otE44lGPZmVr1yhXqC8JrNTqjHRyNBakOKHeIiA4NzeLazeuWYE2UjGxGOOXX3yF7a0to9WIkKoqnkDLMwRZnC2RSeHl11/D/PFjRpXRbTZwsLdvewsj+p4+eW6R70wdJ7/u1Oik7W1TE2M2l2sbq6iRVinmeN9IwUFQhMCKGQCMaCFgPTmGH//4x3jr7TesQCNPjdubm1YI8bPPPsHDBw8srTweiiGbchEWG3TAlEqYmp3CjRs3cOrMadvfqKupEziPG4sr2NvaM11D3re5+XmLdCINl/2wKBLTGUMBo5ww53aiD+GIK6DCCFA63nZ39xEgTUEqanLASD72k2c9zo/xfxNcb7WMAoXyx2yNYr2KJrqYOzGPt7/zDk6cPWk0AYx4v3v7Dr789DMrwMd9k+DduQuXMDQ2Yp7mgaFhoyNgBOnWzjY++81HyC1tIxV0dQBKlapFVhOsHh4bxuj0JGaPHcH45Dgy6T40Gz0Emz1sr2/jy48/w9rjJUTqAcRDEeO23q0W0EsEcen1l3Dl9esYmUoavzUDqXY3Stjf3sPmszU8vH0fxe08ktEEMpl+A+T3CzkD5LuhgM2hGXXhiAGfPCOPDA/jjTfewLHTI47DuwzUC3V8/SeZlEcAACAASURBVLsHuEsgff/AeAqZrTE6MGzRvq1a0+6lHjRgNNhEJB5AqVVCpVZEvkCe/5qBFYnBNM5fuogbr900I/7zjz/D068fYyiRRTaRsYhgylqp3UAzAmRGB/AXf/XfYO70FMKkiu4A+7stHBSqVghzeXEZS08XUCkUHKVOnKn8/caNHY0mEAiFEQwH0Ys0cPzULObPj1vB1lYJWF/bwsrSOp58/QQrC+sIdMnNT1CS0G4LnVADR08fwbUbV3Dm3AUrwFsrNPHo/mN8/P6nKB2UcfToCZw5fdYi72mE6XwJcmVWa9jZ2DTQc3192eiFqC9IUZcdGDQe49zuHq5euYLrl69iZGjYON8piyzUubiyjM8++8zWabgXAEEc6jpyGO/ldy07aO7kHK69fgNnr5xHLN1nmR6kv+D6fu9nv0AmNYCrly5icnrICkEuPV3EvS/uYeXpstGJkDbK2jQ5gcnpWS+irGXyyawFcpEzY4E0KNSVjESmc42O1hZB0VQG0Uwa48dmkR7NYOzoMEamhpBKkUcVWFvawf1bD7C1kkc130Sk14fJ0WmMZodMZnZ3trC0wNoRPSRSGQOAWegvd7CF3b0NK9gXiwfNAfXqq99CZiCI9YU8Pvntx5Y1RGqBvlgUy88XrZCsig9x3qkHCD4zwvzsmTPGA0rKnfsPH2B9beOwzoYVifUitPj+V155xe7jPkUnJZ2GfBdpxqgzqK9dtKw4/xsuMrDXNhlI9qfMOce9mDRJwXgHiDexmVvEbm4VlWYOfdkg4skwQhEYdzvXIOmNyBHvbLcWur2mAdBco9z/nF3qgADZXgxUMnvMi/bS5wITKY/U19GYC1wR0CWbTqAIn+Ecma6AHM/UuobPqlddxLDOwwJwZOMwlV+gBZ+lwCvZEQKBdKbWe3WWFqjFe5X1KHvfCs5FQ4fZrhbxWKkcgtg6LwtMdPaWy0SVfUL6JgPYvB+B4uwv5Z+ywvcSExCloAApO8d79oDu17MMfPIFq2hu/LaDzZ8XfCN8QuCTbDI+Q7YLr2dblMVp8+fV4uH/BfL4x5byp3ZIlv12JteJwH6/bS28wG/vyIYU0GcBQB0WhnZUBvw8JpCbdQC8gDTre8CLjPcyf+1vFtQkmOl9JmxH4Bb7KduWz+LnAuHZVusHIyK9yF2//cezqQUNedlW0r+K1CVw7Ox/VyeKbTyMPvWyhvU+9ZfP99uS7vO6yZRANu5dfI4/gElrw/rnK9Qo3Ev2qmREjgyBh7pfDgG/vAro07rR+tI65Rgq0E4Aq+xiUiSxfgOzO+n047MEYDJrSNiHybtXlFDy2/XAbRb2lj0rWeFzpBMEEPIZaqOcCMIZ5PQyx4WnrwTwC/uRvvLrF/6fPPw2rhFnlyuYS6AyvVQcX9I+8ZnKytZ60frSGrMjpCeTfJ6wCbZRGQ/6TG06fJenR6X7BEBbOz2ue+ku6SniH2qDXwf4HQvSgcJAhE0YOE5aQS8IVaC08ELpdOEjGjvpFukf9cOPdQhjEC4h3cJn+nGIQMDjTieI7FFcaK3JkSvw3Y2Lq/nG2mkMLmLbaDsQgOZzD7GdpsNEpIeoJ15sg+lDL+Jf8yYbkgC00xnfUNAI+3R6xgUkB/7v//V/7GmAlMbBL+TVk1Lxg5oaSEP5Qw6gE+hjBkSnc0h3wGvlBZXn5/ee5R3suNlw0yEALY8W72PqFL+jd98JrUs5YvQXOxJhERoWGPIGQoIjr5u8Adq0pcT9EdDcEPlsApkcQG50KqrGNshj5Fe0AjUknFJO7KM8JDY+Hij2ovLWswYHB8zokmIRGMZ2sw3yerP9im5le8Qtxvf5I4T9G5YJnKdw2Q6lVHBO+B5GPPEwyj5rUWszEoDHZ3B8pIwFQMoryXnnvDkw1nmXqSj4m+/QwUnKV/PjPxzoEMTr5Rnn9WyvQFPNnzxvfAdBJv7QS67x0OIUeKgifVrc8hbrUKTihOyPNiIpBI2lNgJ5aylvlAsedq26uJem448O57P4OceW9/FvRezLQ8n++sed4/DiQZXfs+2iNNEC5/iS+oQAtNs0XKqH+Jm58akNHFMqHkVuK2WP7aWCUJSDAGX/gVYKSDKjA5sOAjp4a+x02JXc892KsGdfdNigvPBv/6GFz+QPr5EjQhEXnAtR4vg3TH+0uJxo8qhrrfP9/NG1WpcOXHfvVPaCosr9Mqm+6nDA+9gGO0x1W0bEj0AUrXYY4UgK7R6LEEYtDfa1V9/AtZduoN7soVSsoVHvotMOIpcrGkXE3Nw0jh6ZQbvRwsHOPpKBPsSCURRyeaOi+Kef/5OBpSMDg6hVyoiyUF69hqXnzxGMRXDs8hnjb56bmrPrWHzPDgHdDtKDGcTSCfTC7vBJAzsRjrtI6loDz548RTAWNJ7TS1cYKUmqogb2d3ZxsL1nkcjP7j/G5tIKGpUGEtFvqIfIF8r86r3SHibnZjE8Pmap2UotrR4UjaNza3HFCiISSKMxa1Ga8T4rGEdALjvcb3q3elDG/vYO9ja2sLq0aHI9OTuJaCyGrf0do98g8Eb+SxbeIyBMY5LFDGN9UTx98gQrK0sWjUZgkv1ttBpIJb8pimmRtQclTI1NWsQwubAb4Q76MgQQQnZYZiQCU/zXN9cs9ZgyRLkhH+ux2XmjYBgbHMXFc+cxPjphFArFfB5fP3xo95EioC/ah5GhUUupz+/lTc+Sg4t8zMFEBG99/228/b13EU06HrS1lRx+/YtfYfn5AlJ0vPUxkp6O0B0DGRnRtbK2ZhzI125cx7Vr12wu5+bGgTTQPoAVilt8soBf//JX2NnbN9C51m5gY2vTgL7+TNp4lfsifTg+cwSNUg2P79xHpBNE1KtQrAwTOfYIZBqvZK9lRjwPk0znLldKNi+kI0r2JZEjLUSnaUDL9ddewR//6Z9gcHjUQJK9nX0sPHqKn/7dT7G7Rc5WRjWn8cbrb+HYieO4//Vt/Nv/998amM6I8mSfo5sgpzUpZ1iYjvsPOXip7wlclmoljGRHMTU1YZGHnXbTAAUrbhuLYGBoyCIj5UzmoZcBxpxLOhMsmqZas0haRtQSzGcKeTpJI58h4+5ayhKBB6a4kXfcosPz+6afxsZGcfb8Gbz8+isYH2cEeRe3bt3CB7/5EHvbO+YgsT2z51IPyWnLVPz5k8fx5ne/jZOnTjlKiVbDnCLkK2X0Nfm9WWSPcpOMxW3d0HHAQm48az1demZAIME4UlokskmUq2WLaNYP1xgLgP3BH/wBbt68adTm1GsEyFgI8e7du0Z5QtqWaCBiACHHZHtn0/TaqTMn8fLLL+PI/BzGxyaMaqNaKOLOF7fx5OvHxtVOkI4UIkyR5lrb2d9z/G7hEIJMU07E7YC7u+toYcgDbYdquMwZOliyQ1lkhtIgtEinv0sx5BUwShw5VGuNqs1RpVk3AJrRz9/54ffx7g/eRWw0bMAlSsDys0V88uFHFp3KKHKCVteu38ToxKSXKh81uSV9CGXq7pd3sLW0jlQkYRG2xoNOKg8CIsEgGLH+0ivXje5ldHwYrQajnXvIbe8bV/ji108R60WMsqAdBnYL+0AyhKuvXceFl69gcGIU8QSjx4DNlR3kd/PYX9nC57/9FLmNPYyPjFvEaq6Yx/r2htGGJIfSGBoetoJpCVLZZQetmGyw08PVy1dxdH7O9vntnR3sb+2jU+4h0HB75sb6OvY2d0xejFan2TLZIjUM+Wob3SqCka5xQNeaFRTLBaMu4l5HObpw8SLe+c67dub6+P2PcOuzLxHrhq2d6XQGpUoNm/u7aKCD4Zlx/It//S8xciRlOqhXAXb3G+ZkrVTqRr2wsrRsRakGslmj4YiFo8Zt3Wx0EQrwLFDBQWETc0cnTeZIu0C6E8oyQegnT55Z4UHy9/OcQHki9dTAWAbvfvcdvPbGZYDbNzG8FrD1tIaPfvMx9vYO0Gr2MDQ8apRPjIAlb3yL2XvNDqqFktUyIAckC0GePnfCeJ7pVG3Vm1h4tojcTh5nTp3C2RPHkGRx3RKwtLxojt/l1WWsrC6ZPhJowkwFys3axrpRVL329uv41re/hSMnphAiB3WP1B7kQ76Dv//7/4KTdGJev2a8xSy8uba4hq8+/RKffvAJSrmiFQGk/LNg4Mj4hPGE8ozFTBw6tkqFEpYXlwx4Iu9qNhu3TBBmHJQIeiXTSAz049iVczh+4RhGZ7JI9POsb2oclTyw8HgLX330AE8frBg3+kj/KAZS/ab3WAuAWSiMtEYwjGSSEWx03O6jXDnA0FASM7NjGBzIYGpqyhx2jHZfeLqAj9//0By4XUYbV1ik7JuIJxYkpUNr7ugxXLty1bJ3TH/s7ODLL7+0SHtGDXPOmN0hsCfNaPz5+W+oGlhLplA2KioWcmZhUGYpMJuD7aQeqzbq5ryKxCOmP0cmx4zWKNpHpxepWZqIpIG1nWfYza0jV9oEQnWEY13E+1gcrWqAHqlCCOQ6ADGAcCTI+tL2o4ASpirLhlDQgwX7eIFOOtf7QQizu82x6YIf/IENPBvzjMw9VkFDXOOyq2TM0xkhcElgoR+QIR2TgE/Z9LLFdNYW6CqbTOCQAAiBUbJbeJ/AzYFBVwyXP6KilP3E59C2UN/4HD5TGZjsV8mjjhD4yc9k96m91AeUD4G5Oo/bmHoRvbLvBO4IgPYDqLJNBHYpSEr4h9+BoM/YHv4TjiCATXaYwGTNhwAi2fc8Owoj8AOZAsIUAf374IwX9ephJ+qTbFvZKxxHOrsE/hhw7BVTIzCscTebCz0Xae8FjqnvBGT5XD9QKTlWcJD/+ZJ5/rZMJ9KKefQbCgJ0wYRRB8w1XfE5XqP+OwzAUWKQ9kp2Gd+rNSAZ0jgL6BWWJLxEvPKiKVC/2GeT06ZzzBsY7mUYKxjJ9j0v+0C4h9oo8JDPc3aiu19rTbay1jO/kywoCErrhXY3x17jrL5wLhhUw/4rS+4QXAy6dx3+633jpDIA2+OaqzWc457jJJkSUOi3c7W2Be4KIPe/V33U2OrdwgD88qf7eb61cWUQiMeLrLk2e96L2qa+5XOJrcmZwb/l7ND4y2bn33LICEsQxqj1pP4dHny9/8hO57PJqKk5lE2v8ea8snCwXeejGfbrL/5f48KxEuuA8BgW7Wb/BeZTPtk+OQGka/262Y+BUdf59ar2CeGAwnDUR/9c8DndrgOkeb5z+s2xQ7jvvPO4B+i79zpHAT2ycswTKyAVitaJ2bws7uxhSKYPPB0h7EXtqHhUq8LltIZJ1OGcVI7jXTpE93Mftf//zf/5P/ekADhofJC4RjjI/Cflq0HQ4rRB9RSbwGWh7ZwsdohCo8mSkGlybCF2XENVpI4HHm1uDiz0AKy4ExQrVGFApfP8cgL8G4c6yoklYCWvEidDioftUMQ1jVZ/2g+VBb/n5+Kz5rXyDOg5pgTID+alsEhQlS7EhcbNSotSQLY2e/52Rd2iZixrrPl8pQfQKOOEag78nkIBswJ9/VGfbBOfQyNrsL/fS612YKiUC9vLjb1adjxWDsyPWH8k9FIGfLZAaM6TAD21VeCq0rA4NsZXWS4fbr6SC/ZbXmNepwOKQEe2j+Mm76u84GqTIqP5bB5WKQta0P5obH7OZxE8kELibwHQOijE447U3a8o+B3f5xSUV9zNA9TdM91mahEOAQcs89l+4FQOCT/Iqn5LhiSbUhZSPmoLvxfthQBbzjuNcb773r17xtPK54r7VKkbilaQd47fS+b5XLWV0TOSYbVDXmr/Zm/RP1ZwzzmUOC98L8eBa0UOC/9604FUkRfKquA1L64nyRCfL2eDf8Pi90rHkn7gc8UnpkOzdIFkSBQmnA85OLQB8TmkNeC9L0amS8fJmPAfzvUuPq9SK6PZ6CAQ6kOTYF4sgw6t4kAEJ06fw1tvfwfT00eQPyijVm2i2w7Z77WVTUu1Hh7IYG56xoy+aDCCWDCM9eV1rC2vmUwuPV+ytoVJeVIqG7gwkE5jdWkZS6sraIUCOHn6NI7OHjXjlKkz1MkHhRwQDyE5mMLo5JgZibPTw+iQ1ow8oc2egVCPHj1CKp01rtFjx45ZFPCjR4+NA5nFAFefr6BZqTkexEjUgIS0R2nRDTgu6BIjQ+tl7O7tGShOipZEJGZ8yuQB5SF1bmbOnF1FFvHqdiytPZZMYZjZC/E4Cnss0lcwYHhzfdWq2Y9NjzoDsi/mqDvo3MqXUS7WkE1lDRQhCEfZI3ctuYRnZidw/eXr9nxG7rIt11++aZGED+4/xC/+8T2LMCMiwPSwQquCrZ1NixJkmGgiGbc4u1qjZnQQLFpnzs1uELMsiBbpQzQcxezEDE6fOI3SAQsT7hiYooM2o/VGWKCvF7SoR+pZAujxVBy9eAjv/uhdvP3D7yLC4oDFrnFC/+63HxmIzGi6eCRsupOUHqQ6YcFHAmqMHOUcTR+Zw+TYuBWipJFcKB4Y1QdBwVtffGm6N9JH7tEQPvvqc6xurmF40AELBM/np2etQGWPBZpqDdQICNZcFIlxfHW7tr57QcdDaIWhaGS0WcQqj0K5ZHybjAycGZ82I3KrkMPA2Aj+7C//a7zzh28D9PlQ1mpAYb+Ov/3rv8X9r+7Z2BcKJVy+eBmnz54x4PGffvlLW5vH5o8amDt3xPGHDvVnjQpka30Ny8ur5jBh5C7PSwTgzWhruShpcxyXyO3cZ3POiAsZAoxQ58GMupCAnEU/eIaFGZgR50w0fR+mwenGwQBQj7uMKYZMXSfoxL19gAUMz5/BhasXMTd/xAAQAruffPypyTwpYixLqd40UJbchr1ICCfPn8Hl69dw/OwptElMHKJjqmLUFtvrG1h4vIClxwvG7xvucgm7qLVYPIIoHRHba2jTvZWKY2x63PiTmSrOIofU6Vw/7C/H8Z233jIaDUYFcXw41kazsbGGO1/dtZT5CIIWDd5sufMUoxZPnDqJmzdvmENgcGTEwBc6tu7fvoON5XXUilWUrVigc9yzn4zO5oE2Ssfs4ABOnj6Jo8ePYW9v33ixDWBfXbUAAzpqSMHCKO2hsaFDbtqDg9yhwUqwn4dU7hlM/7e9iaHu4RDC8Rj+9C/+HOcuX0BqKG6F5ljIEFXgwVf38Hf/8T/hwYNHSGcH8O1vfwczs3OOZ317xyKl6Yzlvk0wnvIwPjpqUb6dRhslOoz2HL86x2xsYhTTR2YxOclCpTHEyeObL2Hh0RNbQ8wEYBSXFRJt19EMdTE1P4MzVy/i+OnjSKSYDtzB6vNl5Lb2sPl8FXc++wrNQhXT0zNWvG8nn8NOaQ+JgSRmTsxhcm7C5prRlxzrUq6MWqGCmfEppOMpk91KuYZULIWJ4WnEIwnTAUsLz7Hw7KkV05ybmkU0EkF+l4AhKRtqKFULaPZYQLBiPNwE9rd21y1Kn225eOmSUdtwD717+55x8FcLNUywGOHYJMrVKg4KRZuD9GA//vBPf4TMWBp9mT6USzXUGm3jgKauWN3csr0xmUlhdGzY1hHB59x2DttrO2jW2jjY3cHW+hJ63RYSLIjZbposON7vtjncuBYHBl0mDCPl+ZMZSOG733sXF28cdXqGGe4VYH0pj7t3HjDI2ZxwLF7Jwnw09ElRVqtUrZhvfjdndCiDQ2m8/s5LuHDpHJKjAXSLAOnXd7aq1k46OfuTcYSDQKVcx5NHX2N1bQkrq89Rq5fQ5rNjjJaNWvZELBzDxtYOWu0u3vj223jlzdcwPNuHcMrUCXZzTTx48LVRWxw/Oo8Tx4+bY5DRbI1iHbsbe/jVT39pWU+UT6P6mZzE4OiwGco897F4brIvgXKxiMUnz7GzuoVKuYih4SyGuE+US8iVS0gMDmP4yBT6J8dw6ZXLGJ2NIpZy0filUht9dKJXgYe3NvHZb2+jfFBFXzSFcC+MeMyltrsAjAAO8gWUi65QeLVWQjG/g3C0g7GhLOaOTKFZrTrqG9a5icQt6nlx4bllprRbDdt32H460Lj2kinSMJ3AuXPnMDM1be3f2NjC+x98YHslwWdmShnAxTOed/bu63N2jYxYgkscB+ovFU+kM5VtNgd02xXgbqONZDaN0+dP49TZU+gf6jfZXNlawbPVh8gVt1Ft5tHulVGq7CAQaSMRd7YmswPsTGm1QhxIHAq7Yol0rnyTHeqc/AIsBUwxAlpBGjLaqcsErLNI04v2K5/BubZ9LOWK2NImVwQgn837LVCEnO1ejrNAMY6RQGhxycqWEfgqW152lsAHgU5sk2UMecCDP4qO9woc4tpmG/lu0ToKhGA/XBZz8/foO3i/gDxyfvuvp76n3HPueT/3W9p57L9sVAWPmT3iBXkJNNW46x2ydwXyCETT+V7nel6vefCf+fl/AdD+8ZXt49aIwyBk28uOEhgqbEABNn4cwrY07xkCgdUWPlfgvuZcvw+j0QNu/mVbCijivAts5PsIQMtZxsACtbXnUa74x4ntF+YgYFw2NP/mu9lmzi0dYPyb8qCzAGWFZ2mzc1v1w+/5DAVccX/n96QE8AcHCjyTfa75EkZxCHB56f2MgOb5g3KjICKOkWx0rQ/Jh9aNbG1FjAub0ueSI65vZYgLRNR8fwOmOaxAoKlwHz5D4DD7xR/hGCYDlqEdsUAIyYrAULZb8mBr2ftb7WNgoT0z6ALQ1C/pGq1vrRXpHGEl6os+92MPaqverzap/eyrcK16peYitbvfUIgIJ+C4sY+2niLuHjm1RDvEZ0vG+Fv6UxgJ7+VcCl/wrzetBelVzRn7Jn1HCg4FbgrH1B7inuUcDNJpwkAFch8CuR5AzWfxO5elyQyUb3Qkn6H7hDWY/eRlyLw4xtK5hoN68ixckc+SQ0c6WTpTv12bHQ5JRgj3HMc8IPyJtofm0fXFq//V6VmWtK1V7svMOfbtG5Q3tunw3R41ij7jO/iPe7PsL4eHedQ4pOO0qH7HCiEHzaH8CoAmB7TfC+LS0p0xLcUmoZZilnBbx+E8bdpQ/QpeoA47qShb/2KxBdxz0YecKBeB5RQX/zlqDMfDqlQOIup8FgecHWs2W4dh4v5NRO+UV0qbtIRdGxQ3db/wKbqYQs8NVYuO7+R3Trk64RDI7gBAtxGIjoIbpvE1sriJj1dL/+czBPSrUJCihW3D8CKp2Q6+U4Ca8ypEDw1mKXq/Z1l83AZEeAai5lLgKvtDgJ3GlvpCoZW3TvMpsJkGGZ/H7/kspRuwbRoHHRg5X/xMaQ5SCFr48mDzGZILbaj8W8+Xx1veQz6H/+c48f+cO/aB97IPfD+BBN6vTYALQJue5l7y6ubCbRzaoPiZFAav40FQfZFykmzyHTRsLELfo0TRxid541goqluHKxcB5qhlJHt+IF3t42+NAeecP5QVRnaxiBHTFu/du+PJntuI+D6NF9/DdrkN0x2SpPQkw/QgywvJ37xGqW58Dg/B/JH3j+3UHMg7zUMiP9cBS5uaRU96GxDHjP3XNbpXilqOFlPqXiES3qvNR3pFBxS2iZ/xHYqM1qFKYLPJv0cvwvsk57xOh0nSOeg7zYFkQYdTbQr+w6r0AnUEaSdCkSS6gTii8Sx6wRii8QyuXL2ON996F1HSSGwV0W520ah0sLu1j9WlVezt7mI4k7GCZgSWjZ+s3cGjBw+xsLhkcp4dGDj0zhrwn0gYuHuQy+HZ0+e49dVdo6QgGDg7O2f3kOOwUC4gO9qP42eOYe7EUUxMZIz/82CjbhHQsUAYtz//yozeYt7pKjrCOJdPHj87zJCgccy5Gh0esYJkDaaptztIxhImW/xnBXBadWxsblpEuKXch0MGbLIo4uTkFM6ePmeytbmxa/KVSmWQTKQwNDJqABkjpQgQMKJ1zYofVdA/kkUsncSVl67i4uVLCBpotI+vPruF4n4R8XjCijlxXgiq7extI5lN4Njp45icmcTI+IiBaWNHB0AC6W4J+ODXH+HZw6doE3it1a1I03ZuD52uo7woV9mXKuLJKI6dOIpjp45ZmtHy4orpa0akknOF6fPjQxP46DefYX9rzyL4SCHBqF2mbxO0S8b7jD+VzrsDAtyMgk7F8Nb33sGr77yOcDSOSrFmwPhHH32Evd1tOwgwIpV6i4AdDxCMgiKHO9cg+Y8JSpMzd3Z+1hxQy8uLaDecB5w61XRhf8qAoUcLj3Hv4T0k4jEr1paIxHHmxEmMD40ZSE4ubAIGBBgtasTbq6hnuPfyXROTk+gfGUK+XMBnX32BZ0vPLLKQ8nB8dt70wer2FgbHR/Ff/fN/jkuvnAUckwjq+6R+2Mf9r+6azFcKlIl9zE7PYHx8Eo1626IlKXfj42M4MjOF2ZkpzM3NWaGrZr2K3N4e9rZ3LePjzu3byO3nMTY6au9llB7PAmYAl4pIpJJWtI9gqDkFvX3cIhQYiVNzTmHKDKPl0n1p2yMZPWcAS7liUezUmdLPXOs6c7iinvsWjTl7dBY3XrmBYyePWaT0o4cPce/Ofeysb6I/3W9c3XyPAWqtJtpB4NiZUzh98TzOXzsPUP2zKF8VaJR7Fv2/8vg5lh8tYHt5wwrrkS6H0UxhRhT1xVFoloFoGMfPnbL0fjqYCECTsoNAzMbqGj768Le29liA0SI7A0HbG9luAjyFwoHRB1RKBaSjfah7HNfsJ6PkSavxyqsv49KlS+h2enbPk0ePsPDoGQ529xEOkGWY9F412385FuQ3p6wSOJqZncUrb7yOc9euWaTFyuJzcxDdufWVUZVQJzDQgJkP5EQnjYw5OOoVKwRXbVQtWpuAjxnWcXf+4VG7L50Ci7n9wR/9GJdfuoRWuE4bzPQ8i5FtrK7j5z//Oe7cuWcRrSMjYzg6fxzZ/gF7NyNWmM7KDAPOZTwbN9D1yOgUAs0e8jv7Rgf09Z279v3/z9d79si1ZVliK3xERqT3PslMJr1/5PO+qnq6q7q6qtU9I1UPNDPQ6IsAzaihESBAH2UACdAP0GAACZDvooWh4gAAIABJREFUGbWbrq5qU9X1yj5Lvke+RzLJTKZ3keG9D2HtE4u8RQ1EgEgyI+695x6zz9lrr702HVyyd6JxVwTatNybbTs3UcqHDC47YEfC9h5tXxvh/jhOnVnGuUsXMDM/j3KhaJIl+ZMsDjb3sL++aVI4fX1xpPIl5OoltCPA7OoCrrx2DRNzUyYDwvnLeXC8c4Sth9sINn2IdRnYKxtYvrS4glNLK9aG4+ND7O1vI3l0YEFCriGCcanDY2N2k8hRLOcNlCvXii6ToZJHvVlDMESgP2FrgOedeq1hRRCZDRDwu0yHqalZx3SrOLYWAxmUQIoNRY09TWZNPDGIcLQPoXjM2NxjM5MYnhhClPpSzCrgmfeojL2ne0jvZ7D7ZAPbjx/C32nbOcPOPdQ05XppO7mVgfEhTM/PGIue84vzjaxPZqAsnVpAkH3eaQJdaoA2cXSYQhs+pFnnYGQYob6ozS2qFnLs27WW6eBXC2WcWVnErbcuY2JiADzWN2j+GgSgm9ZGBhDZboKorUbFpCcy2WMcHG6ZBEPfYAzDk2MYGh1BJBiFvxvCSTKDVCZvGuLnr17G3Mo0OiEGJ+rI5FJIpY+sUN7s1CRGRmO2/qlnrL9rd3fxyw9+aY7i9NysBR+Hx8dAooQBc31BBFlUke3cTeKD739gEl2J/ggGRxIm9VGs1hAbG8H08hLiEyO4cPMCBscsSQv5QguZkywSsX7EAlGUksBnv/oS9Uobg4lhdOmY9gg+zpkNIRSOIB4bsLnPPeHk+ABPntzD4d4mZsYHrQgkgzncw/spmUCJk+Njs1uDAwk7s7LtvC/3ULLRuVdy/dP2cA+jnMjDR4/sOxPTzO5ZwvjkhK0BFra14nMskNgDLHhGM3mJVg/88gVtv+206IcFHUmjd/bl/Jyan7KaF+Mzgy5YFTDSPD679zHWtx9jb38DvkANmewh/MEmmo0KfN0WIoGQBf95RmFAjEBKlwHqRtWcbway5RfL5/SCJGSu297Tk0N4xrbrPAcBRWjQWZ/9wiwg9hvf2zTZi65Ytc7WAjy9Wp16jtcf5/4u51/AkheIEWFE52QBtV6AVn6PAB/5SLzfyOiQs4m9+i7aK5X1yPtwzGlL2T4BiDr3U/9WwLLINfzJ92Rb6OPw3QVyCBCR/0KbIsBF4J4X0BcBiM+Tzy8QTqCmfgrEkx/hBd91T/UtP6MdFB6g/mI7dX8+zztf5dtqnKw/26q94WRINEZqg6X59+QTNOZqi4E5Phd8t0AtfcS2I9pZcMKDy9izegXWfw1o6rFQhekI6BMRj2OnuSe/XdiA+WI9BqbaIF+K2SUWpKD6l6fg/XMcxs1/2hc+0wts6TsaD4GSGnthSNYPvp4GdzBkeIBY22rjs3ftBWoEnHl9uRexIV2r54v8JYKJFwcjgM8x1hrWehIAKH9Va86RKB0oSr+CmXOUGmIbjD0bdBIJClII0yIgqHmln87Xj3vIZK4fhUXJr/fiHd45rzH3znv52QJete40rsKPdA0zhgwfIMGiR9zT/DTsqBds4ztyPmh+8TPvOOpa77joXUS8FEmTv/cC7bqG9/aC1YYx+H3Psvf5uWyFMAYBts/62SP7IXsn/19zVDiGtaHJk+/zgJpwCQH0shMC5dX/ukZ2Q2Phtce6l95P/SEb4+yCs5MsMu76U4Edh5OSAu616QKgKcHBbGULUISCFmj14l5uv3vOpDbtZ89ep/egprwwTdk6+6wHMNOn5n35mYia7t3dPPX9q//2P+96NwWxFPklDpI2GzltivSoA1XtUpsIfwoJF2j64iangTUDHQg+A3pp9CSSLdCOm74tIMbwTFPXgaSBgL9XEOE54q9NSROd/3f3dPIKisCYYexFDaXp++96T16viS6ATItak5335MLQhqnNnoPuBYXVb3wHpZZqo9Bm4d1IZWzV7zJg+q5YqywQJYPEPpOMihim1IAW6KiDkTYLY4iVK3aNgFzpjYn9qgOFCkDwcMA2cFMSeEwDwXuLPa1DliLfOnzp8CRJE7aXm4aivALbvdrPMp4CqDlukvwQAMn7W8HF3lgoOu02Hxfl0fjwftoc3IJ2hlPzwQCDHgjN+2qsdGDSAYEbM4E3AkM6bGkj03tqI+D/lXZGsFRAkRjJmq/aHL0btkBTtY99/MxRrNfx5Mlajx3gDI4OWgqKaOzJqFGgSdFytosADv88DwC5ImQcF35Ox9ALaGu9KGOB7VIQR5FE79zVu0inXEC698DLNitjgf9W8EBrz2t4Zau0YeiQp/vx/zp0aMPRONhG2QvuaBOjW6yDpr7HZ/B+fG+2gddo3mhjlr3jOihX6uj6IgiE44j3jyEYGcDA0DguXLiOi5euAp0ACrkS/J0g8qk8djd3DYyrFasIdjtIRGIYGEw8ex4Bxf2jQ9NUvnnrJczOzdn4ELS1yGQbBjA9Xd/Exx99hq2NLWMWksVMx4VyCdVWBTPzs3jra29iem4YVBZo1YDcSd50LKvZkqVYt8sdHO4d4Mv7D2xdGBDcqGNiatKYSEynn5yewuL8AoYGBpDaP0Lq6BjxSNwkOQh8qmjT/v4uSrWSc7g6ZMPVTN+UafrXr9/A8NCoSTI8+uoR2s2ugamcl2RIc110KK9ULeEweYTj3LEB0G+9/w7efu9dLJ5btHma3Sng7/76J3j81SOEEMb0xLzNnVwhi72jXQPCh6ZGcP7yeVy6fhmLpyctRb+SBdr1Bu5+eBd3Pv4E0UAY/fEBnGSylt7ZaNfQaFZRLOdIXsfSygJuvnITL738ElhAg4yuH/zgr0zzM3WUNA3teKgfTx/v4emTDYxPTWCeoE84aKApi39RW7dcYBAwiFqjiUqjimqniYWVJYzPzWD/8MhYhtmTrPUh01mnJ5nu7lJaCUATNKWesBVyM5kjF3ShzbWsmkTUZYu02i7lKRa1YoHDY8MI94Wwk9w1Xd5cPovjwyOEfQGcW1nFN959Hyunz9h1e7uOXUwgmoFGHmvo/HJMxicm8Fu/801Mzs5g53APH3/xKT74xc+xf3hgfTHSN4jRoRHkKiXMLZ3C3/+H/xBnr562tPhK0YHPuWzWgFHKlcxOTaOPwDwDQ/4QqqUGUicZ02MNUw4oGsHc3BQuXTzrspfI5k+lrSgd97Kd7V2TuuDBn9IITD0j688CQTUyv6N2oOe1ZMFr36QDTG3gYrGAWMjpczLoMzE4hgD8GBoetP7LZbKmWWpgAFmXkaj9jIYjVjCG/U5QgPsRmXSr51cxMzuFRr1l84iyK2TZUl+ZQAL1TQPhkB0EyYBeOLOM1UsXcP7yJQTjfkq9WxaXr9VF/iSN5OYuTnYOkT/OmHTN/taOvZsFFkj07e9DYnQAL7/5Oq7dvoHQYBTlRgXlXAHFfN4yBO7f+dwAY8rsWEHDJjM9xmxM7WDcdvs3AyWxQMj6nXIcPCwSUGEqP5n2rn8dUHt8cGiaqwToqedLgJ1g/tFR0gB2O5TH+wyMI2P41iuvYPXCeWMjEkTgXP7q3n0DrXm/QrZg84tAFAs5EngsVoqWeXCSPrIA2tj4qIGfnOcc0weP1pAvlS34cenyVVy8dgGj0/0g5ZeseB6ST5IprK09MbCZ2t7Ur43F4/b58fGJnXcokRMJRRCMhTF7eha3X7mFyeEE2kWglCqhcJLDBz/6MZ48WjPg1h8i08ilw3I+UJucoDwP8SbN0iv0QgefjEeCxwzazJ9esoA4gU/a+kalaveuFSjgzH7No+73oe5vIzTSh1vv3MaNd24hMR5HlMEJahsXgdROHp//9A4effYAfZ0+DAQTaJV5qI8gkuhzgYliBpkCyQQ1Kxg6wuyBSgW5VBrVUhEt21dZi8I5vwRtC6Usqo2Ksetpg0kG4fmbBbcr1br1XTgetywVFlZl5mawGzAA+HjvCI1W3SSUQtEwqEUYZqHjRJ9lQsyuLuLUxWW0wj74w9QZDSDKLKRcC9n9FFLbSTy9v4a9x48xEO3D8tJpaxezGFjsMNAXQHAwiqHpYcwsLxhDmpI162vr2FjbRKDjt7XVRd0KoUUjbu6FyJieGLM2XLx6CcE+oFQl67eMfCaLYqqAk70TtKtNrJxZwLWXziAxxDxdIHvSQfakhN3tI2w83LS9itIKIWYHhimzxX2tjHIlh5mZCZy7cs7+joyPIUAAnFrfyTwePlrHCRnBA32YWphB00/lasoYEewHbt+6jgTLcRB8LgGNAtCsddGudawY4dOnW2ZPhsdGLYsgNhCCP8xsSwJURi609uYPGvi7P/8A+9u78PlbCEcDxnRssihhLI6B6XEsX1zFwtlFx35udmztVYo1A5sHojGU08Cje1toVLuYGJtCJBxDp0sQi7KGdbOtgUAQ9Vrb9PC5Fgf7Gfg7wdHuJqpZstnzxrQvl0rGgiYwzCLClN545eWXLVuF1zGA+ODhQztLjU1O2Nk7n81a1gb14rmvDY2M4Mq16yYzRTvCc9b+wYEFKZnBQXtE2+vOszX4SfdngDBERhpNgR8T49TnX8Lw6IizX+UCGr4Gls+dxqnVWbTJaK/VUe/Wjcn8+Zef4Yv7H6PZot3PIt4XQLfdQBBtGyIC0Dx38XnU3OX5iuuH7D6SBrjH8JwtoEqAmvknvaJ9Aljke7A2gXw7gRD8jHaaRADuj7T5fGdlxHpBC4FgZIHzeV5Q0gtQEYDWeZa/1/laPodAUflIkpjQGV7nXQFGfBbfV6ACzyz8jgBTZajqfC0/idfQF1fKucgpDBCbXY3F7N3pb/D/Ro7q7bO8Vu+gd1VfsFaAF5j0gqs6o3sBTrbT62+LsahxkZ+n7/A5/Ey+hEAz/t7NQydhoT4Q1iG2sXxf+bHCB575Hx2HX+hz+SK6j7AUjYNAaH7f5j0zo3oyIeYn9bSfdT9vu3mtFRzrpcvynvLZ+JmwDT6T48i2m73oaUELYBIQZc8Puud7MQ0nm+gyk6kR/u8CeAmUOYDNEafkMwuI0zjbPXrgFb+nIIzmMjNmbA73iIxi7ctPf0YIg2NmCptQ/4lo6QW92QYvEMpr+H2tDX4mMF4BKI2L2usdU/5OWI8DDd0fG9Muq924jGubiz4X2JDUjjAbaVsLx3o+hq6OEuet8AO1X762F08QcKh28DmaWxpXzQldJyxJvrDWk9kvCyvDZKd4HzGu1b8EKM1X7zq7IYDbCz57f6f1KdyC95G94f3Z73yG8DUvoGvzu5f5rjnJQ5oAZP7k73kPjqVjMztsUO3xrhu+pxfTUJ/zeoGp9Glk+4RJyCbIhnjtDZ/jXcMicKrv9VPrQfPV21/Cq9y6cRk2PNc5sq3rL35mLG24/wv3IN5h9pLj1gtIWWCq7fpJ4DZJGppHtlf0Cqmqr7RmmV2mOc/faY5of+M6117lDYhw77c1QABaE9fLRGYnaxEIuPKCP5pgpHHr3/z8xQnIaxVtUKRIL8n/0xlVapGLcDjnm9c4Y+LYxlZpxP44JiUZdk5b5NcXtDYCofmKDIoVqSq6fGexQzWJvQOldxHQrEWiRab78d1ljLR5ee+nBaFJqUHVQmL/cJPmcxS9Y7sMTOgVFJBx5DV8noysG3inm8T35PdUYE6AIp12fl8bGa8Xc9GMZNsxTrnh09HlPQVCS9eZ3+Nc4Pdk1LT5ss84fi4aR9pbj43UMxKmU/VC9ETgtjY4LyDN9knmQ9d5jZDuL0BfzGO9tzZVsRF4aNQf3Y/9pIVERocOY96N1HvQ8upbu03TMaz5bqaR1/ud5ow32MD7sC0KfvBaS00h2GFMUJZ+d39kfLwbMq/nHOF7aS6z7c540hC7+UNGlzYnbaqaL+4w5OQyZIx1aCHYogOeAil8N/ank4hx1Yol+cI5qkCB5FO0nrXpyx5ozvN9VFhQ/SrAmJ8ZszPhmORK5/IaarbPG9l0htZF9nQ4UN/ru9qs2Cb2tYJQvI/smQPr3VzQwVXfUzDIa5T5O23WGvNmnWmpddRarAQ8hMGxKSQGJzA8PI2x8RmcWjqLAEKolxrwtXzIJDM42NnH9sY2qvkiWpUailnHtCPowvEgsLV8dgVnL12wwlDTczPmc5pENs1gB0gdl/FkbR3bT3fw6MEaMhk6xTMGFlC+gizo/qE4Xn/nNSwtjxsIW8u0UUw7Z5Ft2FrbRC3PlOQsjvaPzCEki5Kp7mQp9Y8N49SZFVy9cR2nl5cx3B9D6iBtrLq+QMi0Kte+fIyT46RFXne3Nw3Eoo4nC2m1/R1E++OYmJzGlavXcP78RQS6AXz20afYWd8xIJ0AGVPYJyfH3ebZaaLYKCGZT2J2eQH/+J/+I5y7fsG0PruZLrbWt/HZh3ew8WAd3YYf8xMLGBocMcb05t4m0sUs4iNxXHv5uhXUmlgYMMZTLQM8fbyBtXtr2N54iniQMjIDJo2SyqStsFC728RJ5hhtNHD5xmW8+z6Lfp1BbK7fgIIPP/gF7t+5Z8XYqJU5OzWHWKgfG+tPTZpiYJiFU7mHRdCou3HtkJnMv422zbt8pWQsThZG29zeNTCMdiSdS5tddqm3wxjs70eGxRc5N1iQbmQMU+NkQvfZuiRoS7CdOsqJgYQxMumwkQ1LQK9/NIFuoINKs4zJmSm7F0HekM+PkcERvP36W1heOmVsUK53Fqhbe/jIdEW5Z3AdcD3On1rCb//OtxEfGcLW3jY29rawubttRdMsnX0vhVwmj2a7g6XTK3j/N37DdI5JS2XQksXRdJaYmZnC9eur8A0DyAONCpA9rBkomc6cmExAu9nA4GAcc7PTZtsqZUqu5Azc5SG8Uq4ZAM3U64WlJbOb6VwKTOVlijdBZ66foeFhc+T5Hux3MvI+/fRTfHn3C5MkoBY1AejpkWmEAyH0DyR6WVcskOSKV5VrVWORkiFAR6vrd44i90mTIYn1oX8gbmPG9WmBFzJa2m0719j5gkXtEnFj0bJo48T8jLEjl1ZWEIiETE/X2C7VGnLHKRRO0mgUKgDBHn/YZFkIdhK8KTVqBqzNryzijffewdlrl9CJwhjD1PqkZjzHhBIguxvbBqaT6cl9hmPAwCUlbfiHIPTG48fwt6iDGLGgFCV+mNrJtUwbS0DADrHcg2p1Szcku3FocNAkYKijzUKdPAPad/me/QMYHBvByplVjE6MW2p9Npcz7eQ0NdKbHWsrgyG0pSy0ODYxbjrupXoR1UYN6fyJsdhffuW23ZdrisXLPvjZz3Hn7hcmXcKgTDgeQmIkioFBFibludGPVrNjhUcvX7mG6y+9hIGRAbTasGKzGxubJlNDzfZWtWng6e03bmNhZcLokPWTrmnf55NZ/PwnH1ifW4G3qNMBJdBJwIca32mC97G4ge6UCOGfDPvb9HgHMTU9awXkCKATTKwUSwZC10s1qq5Yv5+k0ggQVYyH0E348e0/+C7O3DqD4BAjwu5MUM8BQbJdHxfwt3/8N6gfVzDdP4nBGOVpatg82DSAs1grwhf1Yeb0HOZPzaLeqmFr+6kLLJQrFnxjkIKOBAHkAFnG9QrCEe5pXXRrbWOjkklcY/YasxL7+zG7vGQ6+7F4wt69U2+bfnwlW0StUjHAyM4dra6tFxYhXTx3GudfuYbp1XmUA00g4ke0L4wAs1DyXbRydaQ3jrDx+SM8/PgOBsIx3Lh6wzJauM53j/fhT4QwuTKNiTNTmD+ziMhgn6XiP7r3GPc+u4/jzSOnWxjkvuik4yZnpzG3NI+500uYXJzB9GI/yi2g7SNYBDQrDdQLdaQOkmgW6xgZ7Mfc0ogFPvPpIlLJHCqFOirFpmlQb25s2ZyibnA0RoY3NX2bCATbOH9hFW9/43XTvzYfvAyU0m2kTrJ4sr6FrZ09tAM++KIB+CNddIIdxOJhzM1P443Xrpn2dD0DHG0fWCG9crGOIMLwI4hIOG71Ebh+FlemDDy2DAM/wIzberWJYjaLpw83sHZ33YJOBMgZOGVthcHRMbSDIcsemlicw/jMBBLDLPjVdsGsUh3Bbhix0CCq+TaOdlMoFeoYHZ5AgplYYcqsWfICak3qi7dQzJbNntdZ/yQSQLtZQ+Z4B+XUIZrVorGgjWnPdPx61QKdzNR74/XXbQ3Qf6Dc11cPHtjZMj7gNLNZc4HZDhb49PkwNTuDt95+F2+//TaG54Zs766kGpZB8WiN55yM7ZfU7GfBWuoUEdOhDU+lMgh0Q7h86arJBw2Nx8w93NtP44uHXyDYF8TF6xcxNjOKertpwfI22nj05AEePPwcR8fb6HQqCAdaiIV8iASAUUoz0bGu11xtoGLOsgfMHyXg0mNky/+hnRAQwp9cR+YPBhxQ6QXjdG5mP8jeSvOZ/hjBZ/mkPLcKlPSeUWmXFWTV/QXe2BmbheZ651aBNiJU0L7ozC8mL8/38h90Hb9H++r1L3gv8w36nS/DPwIueS/eh2MlEhuvp63gZzy/SEuVBdjkEzFYx/bwWs4H9reAYd5foJmAIAPNPQXJDR3oMfLke3j9dX4mXMB7D531BXAKLNQZX+/tBS/1XYFB/K7AMz5TpCT5lhojAY3y65jl9aLfxO96wbpnDqKnyJp8LErGEQvh/40p6tE89vpfmnesD+G9N4NLAnuNgUtGZA8Q5hg5jMXJLvKPwGgBzkrdl/+q/uWaNOA45nw1vS+f7fpb8/L5+z8HyZ7rHQsDUaBEbbe9kb5c27HQ+f7W1z1JAr6DN/Dwom9vhVx7wQjvXNE8E9al+fQiwKz+JPqk53jnqMZHa8g77xQUMNwjFHm2rtVmgaNmHywoHHyG2fB3wmIcntHT+mWWRk9Dm/eRf+0NTMk+aDy0Hl4ExYWN6HsKTgnLE6bFdyQAbdcHnG1ToEg4VamXhUywU4Cu3pP/N4JHT55EQDP7Ue+ifvT2J78vuygdYy++5r2+2XAZMgLTZRuFg0TI/u3hQcIUvPNQOJ0XI7D37gUMiP/w/gbqeuqtCYxVAEF9qnXAcdEc0vWaK+pHgeFa/5qLXrtkcs5GoHQANE8KArytn+ECdOZjWJDCKTgws5GZi9Zmqli0ngembJ6Q+tNj09s86yk8aKyerZnemMtmCOdqkLhhZGTHfFbb7RxtmJbTzvb9b//jf9WVjpVAT14gUXdu9hpAMV7VML4Iady8oZiRPHwLlNQkEoXea0S0YbN4h23UPdkPppNLR9mxY13qMVM5+NJ0DvmTDGhnzFwEWtFkPUOLxX23F13qTVxJIPAaOmXa5LyRCb6jNnwBgFo4YhBrIvAnFynbIckNAWjavGR0ZCh5D2647FtJBfBgpkMBATte6534SscRAO3a07aNX0xv9rWiWgbu9cDEF2UseF9eRxaTojAaA22g0j5S/wqM0yalSc2DgvcwI3CT7yYjL0OoxaWJLH0YjoG+q41Q81FRFS1UGVe1U1InWrDqH6eH7A6EAne9m44zli6QwfHRuAoU1X28ALQONDLe1N5Uv8jwK9LD+3Mz4V+B7gZO9NKqeMAU+K6NhZ8rUKPDjTY4Re94X2lUUqeW15Dhw/ZqvvF3Cgi4drH4kutj9qMFf6zCtAsseA9q/DfnooE+vc3PVReP27U6PLK/vGtAhlzP4GdsD68TYM85w7/aqPg5P2Nb2UcqOqh763PZKM0tPkuAOturNayNXvaF3/POMQXVdD2ZNIrss90v2gJtZjp8arPWPAqyeFWthUK5gXDfIMam5zE6MY/BwUn4fDHMzZ5CwBdFNV+1tGtqepZzJWOEkiVUSeVxkkyiXC4hmTq0NO7X3nzFiptNz8+ZBISPMQp6oG0gnawik8ogeXCIcrECVhikZEDAuDowFiEdoxq1zwMdXLl+BStnTiHo8yF5eGwgRPLg2BjE1I/0NwMo5pjS7TZRprSSxVdpNTC3vIQ3v/Yebr96HYF+mEZmci9t4MnEwDD2n+7g7/7mA5TyBWOj7e9tGVh4dHKIUr2KYDRozNkbt2/hlVffwOTktBUBJJBLrdtWtYG9/WOba6dOnTLQKRjxo9wqGwhB4OEP/8s/xNDKiAHA6T3ndG892sTe013Uiw1EfXHMzS0gEPZhe38bx/kT9A314dV3XsNbX38LYadyg1yygR//9d/gYGvPQJSoL4R4lAXcGo5Z1WGQAkhmD1Gpl3Dz9nW8/f47GBkbtvRvHvQInP3g3/4AH/38Q/jbfly8eBnDQ+PI5LJ4uruJiekxLK+ewvnzZ41VymJy1D3eebptAQiOkQV1YnHTv8wV8tgjkzjoR7FcMk1WpqQODvUbU5gArKU4dpkCTGcyiL4Y5X5iBgYkUy4Nnkxb6v6Wq5QwaCMxmMD04hQmZkbR6DaMaRdPxAwsfPzVQ4QDYXz9/W/g8sXLTn+w1TZAcO3hQwPoKJFANm2r07E06KXVFUzOTSNTKmDrcMfYu6+99aYVjbz/qy/w07/9CbKZgukvT0/Nu5T0SMzsUb3RQl9/wti0X/vGm4iMAO0qCxa1bd7VsjVLey+WyPItGuO5WMqapEq+kOlpMTt5LlfguGu2j+ATxyUQ8iOdzaBJNkYoaOzP8xcv4PTKsgHDfYkImuWWzdFPPv4Q3//z72PtwVfGmBnsH8JQ34Ax8WmjWDAnm02b/AltC8dEh3YxdQJBFvNj9ksRib4YRoaHMT4+aix5FgdMZbK2l/DZtq/WnYPNf5O5SyCaQaKl5WUkyNBG2wBkSgOU8zmzDwxKkSXbbbYMdC/m8ni8sY5cqYihsRGcv3YF7/29b+DM9WVLIz9mkctO11ip1ApOHxzjcPfAtNvDPqcnLlvMdPaRsVHMLsybjnxyb98xWg8PUSOoHk2g1W4YUDw8PIhz5849czzJmKZsEAMTk2Pjxlw0+Z1G3VigtBvVZssYhiOjzARxtQkIQJMRzv8w64C2ghrzPHv0RfowODJo41huluCjdlynhpm5aXzz29+yZ9Gm00Z8+dUD/OJXn5jUCsFfykd0/S202tSvdsSExYVTuHbjBq7fvIkxqP7LAAAgAElEQVSllVMGopFrQfDu5KRg73l0cGjBobGJUVx7+abtO9QELpwULLuBchlf3P3cAGeCzzwjWDC30zL7eXJ0bGvozOoqVlbPWIAim8lbgbnNzS0bb9YWIAua51nOB7LHyeRnYc7+aB/6Y31OGoIF8oYSqIQb+Ef/2T/FzIVx+AaAOgm3PqCaAdqFDvx5Hz76wS+QXk9h0BfH1OCUA2pKJ8g3C8g38ugb7cOF25dw5spZVNpV7OxtW/CCoES31kCS73icQjGTh59gTKMBOmBc69Vc0SQnhgeGLFW7zNorQwksXljFqQtnMTXnJD3yx2k8fbSO9N4xcscZLM0ugnsg9/Sj5DH6h4dw/tZlXHnzJcRmh4HBAFohaoMD7YoDoIOlDvbub+PhR5+juHeCWraIi+euYHJsEkcnSXz15CECgyFcfOUy5q8sYGZ1DvFBP5LJCvY2D/D0wRaON5OI+AhAdYwFWCwX4A8HsXr5HM5ePo+BqTjKnS4iAz4DiBl3IdEn1ARO9rI43DpEiXajXkTq6AjpZBa+LsHfhLGDY9E+VAm4d31IGFjaRigWRL1Rsvk2Nz2Ft9573cDhSr5ptmx3ax/JZAblSg3doB/j01PoG06gG+wgnT1BqVrAzNQELpw/Zw7e4/tf4Vd/91N89uEnmJ6cw80btzE1uYBwrM+0q2OD/YgOxjE8NYxoX9DkXYq5LAr5HE4Oj/Dgiy+ROypaDYWRsQELJkzOzVjwxx8hM74P2UrR0tRDEQc0MdhXZD2KcgthfwKRwAAqxQ5qpSb6EyPGJGZAYmCIoKljaReLdEADZjMLVqchi1IxjVI2iVruBIFOw2RKjg/2UchRogcW3Fucn8fi/JKtYe5XDIDyTJnL5y1wx0wLsdlo02kv6D9evXYNZy9cdGzFoAv6Z7JZbG5umu3l/ymbc2Z1GYEwAyZVC4J+8smnKOUqeOnGLSwvryDCQI4PyOea+Juf/BU+f3gPU4tTuHjtIqZmJuGPBMByrvuHu9jdWceT9QcI+BtoVHOIh8l8qsPXaaE/7vTYuT9wnhH0oq2zs3YPiNX50JE9gubT0TayoKL5wcyi6Ek3yhfS2Zn2h+Asg220HfSnVKxL4KBAUQEo8iO5P3jJGfKN5CtwnxSwIl9E51zvmVYgnpO1dPWbdJ7nT8nc0RYrQ9GYkUHnX4v9rcxlq0fQ023mmNLPNn+zzqwcJ/lGv8nXA8f5fIH38kO1Zwlw4juzL/XHvv+CtMaLADSvkd6s3k0+qMZDGIEAN2tXDzfQed8LfKr/FDgwQMeTNctr5M+wvWKoqj/lz/IaFtuVz+F9lgAq+WwCzHUe4TMNCAuSFerIRZYF3HC+ncZT7yQsgYFn+bWuXxyDUb407y8gkPNXfrPwAxGfJDXKwDXvJxKTAhmUBOAf2ma2nd8RDuTAYMdGFgFIwJUA6hdBec4dzQMBdXxf+jved6WNMuC2x/bXfNEZTH4fZQT5bgLW1Z9sh+Ydr1VfCF/SXBLRqdFjwbN9Inyxj/hHtkBr1YuH8B0MB/A7n9yLTyigw+/wbMb7SPZBhEWe6QRA69kCBTX+6i/ZG81ptk1Yl56tNaXveMFs4V5eAFq2q9vqSYP0MvH5HvKneWaj/bM+7hWU1djpucT/vPND81DzSMEy9QGfqyCZzW2jfjhSoBc3EWZSLj2X79HnWvcugOXar/nGvhdrXoE+jbkXXxI2xfkre6n5ornE+yjAp/dWJr8XR2JbBeDK9mjuyLYIg9M80ff9fmenCUC777rsFO0X9Dc4Pxw5hoQ992/KrBGAZptZQJL7hIJltseQeNMjWlr7en30HDdxAVVmAYkQqLYZgN9xAUqucxEL+e6y8SSqWf//z//9v+jajTxFxtgodhw3FQFGisB6gSMbyLbT4lVHKfKnBaKOlyEUqKbBJVOInz2/h1u4BLxsA6cMG6MFAekpuQJ3TPGwzutVe5XREEjOdita5zo+1NMwcxuCgGKlFrGdatOLBkNgtBYNv6fn8Ll6Z34uAFjt4bvxegH0OnDpIKGJz+/LWErHk8/wAriadN7IiFJdOMgcM+/hxiZUj6HM+8tQq/22QYTc5qVFKWYzv6OFqf7j/xURddEW94d9zTbL8Mv4ynnk7xWV4WcKaLA9/LeMnSK/OszwnnxnvpMMkQ5N/D3bwLZrrL0TXMXphoYGnm0EL7bVLXLHZlY7vECxNgIvuMl3kVwE20BmldLkNC6Sp3ARJ8fA1eagjYc/tUa0YbD9Kvbo7X/1AX9KJ5x9wzk1NjbSy1RwqYleI8D35XOdIXAMeY2F+prOtdYuv6ugg2RZpEvH9egAIDfHvUZTBycdZAQM8xnKMvC+Iw+gYlmYEfIUBWVfad3q0MH76fCi1BfvJq95omCNjLj6SodizVd+n3/4rtLG1sFOG5dAdGULyPB6154d0rkBNbuoNrroBqII9w1jbnEVs3PLqNd9GB2ZQSQYt9TrzHEWnVrDgKVKno7vMRrFquk5p1In2N3fMgDtu7/3O7hy86oBKH3TcQOfG+WOsZyZFpxL55A6OrFD/dlzF3ppZa7aLBnFBNHS6RMUijnMzs7YHBmMJ6xKffo4jc8/uYPMcRrBbqjHpk4Z0Mn+Zr9Sm8wfDSM21I/3f+vv4c13boPnsi/uPkC9WMa50ysY6R/CxleP8P/80Z+aFAcj9Z1GFceH+8jmUihUysTGceOV2/jWd34Hc/NLBpiTeb1276Gx0Er5IrZ2nLby3MK8pXJH4hG0/S1sH+5iYmEK/+m/+OeYPT+PZqaBL+99ha3Hm9jf2EMlW0G70oKvETQAkWDSfurAiiGGEiG8/t7buPHqDQyMR1DKd/CjH/0I9+9+jlwyg8G+BAZi/SiZPIGKwLRRbZLdX0axmsfQ6DBuvfISEtS8Z4GxSt3Ao2wybczzw50jA80JADfQQr5SwJlLq/jNb/8W4pMuE6SZbuD+p/fw4Qe/wtrnj1DOFJDPFDE6MoIL5y9ZIb/t3W3sHu1ZWi9lCChB0j80YLIlk+PjGBkYQoR2ssyCS2VjkpK5Xas38GRj3Qo5kjXGIoolZjN0miZNcPn6JVy5edFJi7Sqxnjd3983Hd+TkzQG4gO4eP6C08Ot140te7R/gFzGaRyT1c7gsoGw4RDqnaZpPE8tzOEb3/5N3HrvhtN43m7iB3/yffzypx8aQB8Nx03HOhyOWDq3n3Q6fxdvvfcubr9+Gd0AsLWTQq6cRylbRDVVtkJ71KKvVEvYO9zFk/WHNn9L5bwxmpeWFiySbprog8Mm2zAxMYVgKISt/W0cJg/tIMo07kAohOs3b+Ds2TM27w1EaXH91HFyeIj7d7/AT3/yE2ysPQYPzzNTs05XO5Gw51vQLeyyeSYmxp8F6yihQjY316A5lA0WUG5iJDFgz4kNJKxwXLqYN9Dz1suvGhDebrrzCmVnrMBWwMnNkIlM5hLZ6mQJ+X1BK9jDQmZ+dK19ZJwyhZog99PNTSv0F+9PGIP6O7//7+HU9WUrblZrEQQrY2t9A8e7h9jb2MLm2gZiwTCmxicRZMZMvWXjWaqWrEjgjVsvmf0op528xoe/+KX1D8e0PxFHq84MnazJ+iiASFYei/bRBvZRFqPtDutkM1TqDdM4ZwG2bjBg50IyOMfHJl0RrSyLfMI0YanVynej3WtUG8ZUD8fC6AbayJbytv5ffvU23nzzjWdnBUoh3P/qIT757A5Y+Z36yQy+mx6r6cw51jaDMS/dehmvvPE6BkaH4WOmXMsFwrlPU/+aEhqUdOG4JfrjKJcqONw5wMkxQeKM2SPadmrZ91HiIhrCYCIOOpt7T7eQPkpiZmwK3/ve97C8sgJ/JIxasYKNjQ381Q/+Cvfuf2Xa0wxKBAPhHgDRNhY5pTAoucQ+4JoMkn3ub8M3HMJ/+M/+I0xdmAbiQCPgCt3Xs13U01XE6zFk1pP45Z//DKFaEGNRygs00QpWUeiUUI+0MXt+DlfffQmJmTiC/U5WOJnMWtAv2Oogf5hGcucI6b1DPPlqDflkmgd4VIslVLIlBLt+zExPG6u7RRmfuXFcefM2Lt66ivGpSSQSflQybZRTWXz+4Wf4y3/9Z5gdnsHowJidZYqVMgLhAM7euITXfvtd9C8MopEAfH0uflrKdtDX8KOba2Hj4zUcP96Fr9TA0dY+ooEo5qbm0D80jLXNJzgqJfHmN9/CmVuriE/G0TdEIBRIH+Sx9WgXOw92EOoGreAinZ1KrYxKu46ZU7N45Z1XkZiKohUEAnHAH3LF91rVDgINH+qFKjYfPcX9j+/iZPfIsg9M67nRsmyamZk5xBMDNn+oIx2JRU0WhKzX3d1tpFJJxPtiWJhjQcAoMskTCzBQm57nB9osZo5wDx+fCaPeBg6TOezsbFsgjOt5b3MHX939AlXa20PKufitaDH3876hQdN5B9dE1I+R6THTm2aGTiGfRS6fRjGTQ/LwCO1mG7NzUxifGEa8P2b7xuzihDGHWVBxdz9rwK9pzddbtuc16x00yl3EwsMYGppFqxbE8X4G4VDCgnIE28n2JlmKAWljLbWZceZY8rVKGYVcCsn9bbTKWQwmoggFfDg+2sPe1lM0qxXLAImEAi5w6ncgFG0CgzqOjOOzrAeeKek029nNCrKFLXuFTG4j9NRcTQMD66JRs1nM9FpdPYfh5X5XgJLbbQ748ouH2HyybecYjiEDnwRA1ref4Jef/hKPtx5jeGIEl25exvzinAHQ4TgLRx4glz1GNnOMaKSLdOoQaJUNgG7Xq4iwSJNlmlOhvs0kAbPxBrYEQs/SnXmeZDtNlq1cdsw01lFIJOyMpiJp8gXkJ/Fszb/yg3m9zrf8js71OqeLFWpAcNP1nfevwFzzW7oug1g+r0A3Czz3pAe9foGATj5LYBztvzJsRfCQnxEM+a3t/FyZtPJr5D9y3/ZKbwiw5P05Vhpfnc+9IDLvIV9I7ZE/Jj9DZ3d+V/4v+4D39oLKel/1o+7H/3t9YPk28pcFivL/ur98ca8fzOvEnuRclZQk31fgo4Bljhef2Wm5mjq8t3wytY//1zsICJWvpD4hx9Ha35NWom8jtq/8Tz1ToJ75ox3H4uR1AuQFdiugoX4VWMnP5R+yHdbeuiMU8Y/kV3hfyvc4X8IVINP8Yxsce9oBhkbs6IFj8q00Fl7syAswyo83X5HBe5OCeE5Ckg/HNsrvJODM+ck/Fjjp+eXmw/WKeGpdqh28VkCes1mOyMjvy6ckdufFjTR3dF/hO5qrvB+/w2sMjOP+1atJwu+qr82f6slXCK9xeIPLaBNewSK9XmKa1z/VeuA7K/ihdS08hr/3tklrSzifruX3vQRF4Vos2m3+do/J786DLoBl86VHWqMEh+a85iPbTaBT+A1/ss8F2irYJZKesB8xwA1DY+2NXgBF61iYmQWFGo6Up/HQe8ku0P8R/sTvK0jHewmP43NlL4UBysbKztt5MRIx2y97qj1LfcprvTIuAup1T8132UHvPqE5qnfjOLvvOwY6z8KuzQ4vU5CQ/aN+d7a0lwnfZFEOF3iyApI9KSfNS80/2WIV6/RiWTaHesE34SOyWeGIw/YoJ6m1xv/rnU3ajpkW/+q/+8OuQCAZQNtYe4bCawyFkP+awadOXbXqNuNQyCLYSqORdpUmgF5GnWcTKOAWoox8reYWKA8m7EQehux5AcemZHTeRTJdJVZR0AV+yhgIaPO2WcaI7/QcgHMC8lqs2vC839HE1jX6jiahDL73AMF3FBubv3fv4iK4MpCKosioeQ2+dyPTc18Eo929HANdC1cb0zPQtzcZtaDUTwo6MI1YBkF9p+gLf69Dk673HgJ0gBJAzDZrM9FmpQ1ahpEGiouWfS7Wtg4zOojIADEAYYffXnSZz9Nc1YbEvhXoL8CT3+Pv2Aamw2t8+Hu9z/ONwgUIdEDgmIk5rM1HBk7zl58L3OQewbHl83Tw5PP4HW2kfC7vy/Z4DzP8XOxoRalU8EFGTGtFP7nJ8/6KKPMg7+YBbGNiGyXxoT5wEdLYrxlGzSlqIAnglsHUYdFJezhAmPcgq0/PVkBKhxrvu/J9BUrL4MiY6n58vjZFXusdIx24dW/NZe+moEMsDxN6Txla3lsHIh0i+A4KWvBa/Z8MaPWtDpyab/wef8exVuROB/Bnc7ETQLsL1Fs+dPwRBCIDmJ5bxtzcKlptasiOIBruQ6PYQL1UZcYo/O0uGjxIpDOolaoG3FH3+PGTBxZw+8Zvfg23XruNU2dOI9wfQbvRsqJKBMfI1MuksqhX6pZmunx21W0kPS1rylkQTDw+OkAmk7Z0WOoKjw+PYH9rD/fvfIHN9U3EQnGEg25tcfOxtU/mc7mGYq1iYBJTeN/+2nt47c03DLz8m7/6a2M/v3rzFob7Erjz8R18+tEdkyKIR8JIRFkcMYV08hjJ9AlavjZuv/EavvWd75oe4/bmNvY2d1FIU3/BOWp7+4emEUvm9/TsDIZGBk3T9un+JpYvrOKf/Mf/BJMzk6bfeu/uPZPeyCfz6AtGEepGUMpWEPCHrOBgkxV3WzV0Qh1cf/klK75IJtnG5jp++fNfWTEwsvgIQEf8YRQLBbSabSsgR6YG5YyqtSKyhSza3ZaBTywCafOp7Tb8gb4hc+Q5Dv3D/RiYGEQgHsLg+DBefed1XLh9zjnEVaBRbFs6/8cffIiP/u5DFI7zKGcL8Ld9WFlZxezsNHaPdnGQ3EO11TDd7kanhcXTC7hx4wbOLJ+292Ra4dHukRVCZBo/JQYocbFHwLhcNI1uprISgI4PRPHN7/wWrty4CEyE0Uqz8JjLcCCAuLdNll4K1VK1x0qlEx2wwpIER8rFsqXOkglNQJfsVjJ7W74uJudncPH6Vbz7ja/h0mvngQrQSAEf/uRXePjFV8YsD3Z8aPEn+d4EHgwi7Jju8enzZ00PNlPIWx9Tk7WWLgPNDvJWdK6NUq2IBw/uYe9gF21fy9K3xyfHDGxj/y+dXsa3vvUtLJ8+g4PjI5zkUihWiyiUStje3UGlXsP5i+dw9owDTqnDTc6UFayqVmzcfvWzn1qhvnQyjenpGbOXci7tQOmHgRxvvPUmlk+dtkNupVzFkydP8Mknn+H+/a9s7pLJyvUcCQcNnOd6IUucDPHf/973MDE14goNZoFPfnUHP/rhX6NScrIFlHc4SR4by5g6iQTTaWO4Tpj1tf7kielV98f7jd2QzxfMZpHRMDhE7elzeOWtN7B0fhWxRAjpZBHrXz204M7Tx09s3vnaHUyMTTiZBH/IQLpsIY9pBhF+4zewdHoJrVINe1vb+Ojnv8T+9o6xksmmptYzAVuBC7SRVabZl6k32Cu+1NNxoxRMqVw1PeRoLGG67/li2eYlgSIDH/Mu7brZS72jpAklPCgNYU6Rv2NM00a3hVqrjnMXzuLqtcvPzkqU1lhff4qNzW2bkwxwWOFIBt1yOdsDOI4jY+O4ev0abr5824DADtm8jaqdcbL5DJLHh9aPRwf7iIbDKGXzyKTTSJ3kLIvIyA0ApmamzLZOzU+bTiBrkORTGTy59xD7m9tYmJzDN772GwaeG3jWpJRAAZ99cgdfPXxgAV8GQ8g4KVXKKBbKNh8J8DKoQGkde5bp9fqBoRC+95/8YyxeXUYt1EaQOrTUtcy2UE2WkKjFkHuawi/+7c9QOSqiP5BAMOBHiJkpfR0Ex6I4dfMMrn/9EgKjQIWyQ5T6CAC1Yhch6lCUW2hlqigcpvDZrz7CvY/vInN4gvTBCXx1ah0HMDI0ahIqsbEBzJxdxI13X8HZG+cRG7IsW4A+fBPYf3iIP/3f/w3WP3uEiaEJk0ShhFSsP46Vq2fx+m9/DfH5YYTGgHYMaDSBQrqJaJ2U1DZ27j7B8fo+GumygcCBtt/AX0oNpQoZpOtZXHztMs7dOo/RxUGEh/keQOawiq2HW3jyxTrKJyV0Gsz+8aHeaaAd7GBueQ63330Fw7MDQB/gizmMskqx9VYbgTpQL9Zx9HQf61+s4WTzGDVK3nScPBnXIAMHlBLhOqGcx+DoiNmxYrlq+6CTkmlZgCe1t4dKoWT2gHrGrJmwtLyIC1cu4eK1SxiZjqJcBVKZDJJHR9h9uoOTwxPLVkiEoxjvj1sgOp3inuPH6MQkpk8vYnhmEuHhOPrHhxEd6UMwHkQg5DOmcaVUNBmY7a1NxOJRnLu0itNL84glnDZlJEogjmzlLjY3ty0worMT9Z9Z+LZV92NsZB7z8+fQqAWwu3kCXyeEgQQB4Q4iYZ/pVYciZLDRyXducbvJvw2UilmcHO7jaHfDgNrx8UEE/R1srj1C8njfpJ64b1F+ik6+z+fsG8/jPOMYOBnyW+2LUE/Dlusylc0Zq8pArLYbD2a20CEmG5pnmbPnz+H00jIGhvpRrZeN4c3gcDqdwf7+oWUjtOgZ+10W63E6iVwlh8HxQasLce7yBcT7oyjVy7Y3be9u4uBwB8njPSTilHnKwt/muayIKovctutAh6zYLhAgo96lkxNUiQZd9ilBZvl/0i7mnjI0MvQs81C1G+S78CfHi76C/ByBK/JPvGdf+eLy8YzJypNfLw36RcDOQKJearX8G/O5e5IFnO9e8MzrKwtgkv8m4Ea+Hp9Jn4ASHGb/ehKStPH0mwQ+21zysFdFPpJ/wPvI75P/+6IvIeBJQI3AXxsD1ono6TCrf+Rn6zr5Ol7fV+8nX9zr4wmoFnio9/H6SQKV+G7yC9XH/IxzQrKFTqrRSah4v2Pv0X1exE7vI19ZwKQX3JHf8QzYbDsNcAZv5JuwTRw3gZR6R+EwBlhxbRL47TFAvSCcCDxeMFBtEiGHbTNSUA+44vO0Dvi8QiHvapXUXCBGoKR8KWnD0m/1jo/6UsCnMBS1TzjNM2Jky5GuGGjRGOqn1pfds9V+Nlc0L/gMtUvP0/35fgIghf84C+jAXP2OPpPGTfNTIB5/0r/XvOY1LwZw/AEX1NA6FABNaVT+W/IFmq8CSLX+eM5Q3/D+7Eu1Q2tMa54/+bmwJX5f4CC/q3kjsJzvpfdUAIS/k50xv73Xfh4OeA9hJs/siiRZow7/sKBEjyhn2IDHPgnHEsnMa2u8mILAc7ZD8mfeMfCu6W7H4YfqA61b2VVmkOje/J0wLO2X/J3e5cX7CHtSe3gN57z6VXPFC/5rHWmOarz1PAHdsoHCMl60cWozMxjceLmsTREKdR33TNlFZztc1nqbRBFuZSQfewDoZ3PF5zLM9ZfzXHNQ68AwnJ58ivAq9p8FRKIOW+DZWfNS7+jWu/ue73/6r/9ZV2xeGQouEnWeCssJpPNOXnuxrouEcWHwu3R2XGp/3WmG1R1QrE3zWYRHKS7d58xcZzQd29WxE2k0HGpOB8C9gNja7r6MAPB7WixaMBogDdyLGyd/LzSf788/3oWhxSrAUJuPokWaVAJL2Xb+5ecC7tg+Hkz4U0bBu6AJGPI+XoCL7RIgLykNvZ/eQRuL29ifi5qzn5w+tnue9YG0kXraWNqEFSVhcSX+WwEHHYjUJ1YwqFD4Nd1p9o2Ms02iXuSZ7VW6kRmHHhCrAxd/x3nCe/IaOrfawL2GX2kxfK7+6KAhAFqLXIc+HdgULdOhwdLYe7rWbLM0jJ8vSncAYJ/SePA7DKKorTIu2nTYDnNS+vt7oLJjgvN5fC+CPPy3+lGGQIdMGTgFL3TIEADCz2V8ZKxl8PlTqV0ylpTQcHMwYMARr5GEjReAZqTU+4fXu3nkItH8o3kltoPWOu/L79PhFzitSJ4XgPYeHnTY0eFJn/F9deD0Hvr0bjrMeo2V7BE/0zjwHmK8K3LqBaD5HKUt8btK3eTYsi1KcWRqPb+rQ7yMrKKvWsOap1qDOqT5KbzoC6AFprJE4AvGMTa5hJmZZZPgCAcGEIsk0G0CoS4LMQXgo/GvN0wzkeAy28PU8M0tgk55k8y4fOMKTq+ccswlFv1kdftCGcn9Y2xR0qFaxUu3bxsDl04/pRn4/kydJ0vxcH8fyYN9AzqY5RAP9+HJ2hrufvI5Os0O5mcWbV3Um3UDUZj+yf8XCkWkshnTMmVU++zFS5buSsDsJz/6sYHHc9MzGIrFLZWdjGtu4rFQGONDQ+g2G8jnMjg8PkKj3cTla1fxm9/+lunf3rt3H7ubWwj7w0jE+kzGYGd3F5vbW8ZiO31q2diGBLoOTg4wNjuBf/AH/74BAnQsH5JFunOAQCeI2fFpRIMxFDIVc/4ZaSeTtNqsodyoYfXCqvULAcnt3S083drGQCKOBEFJAtDBkBVNIuDOInmkIjBa6+NJFh3blMl0I9jFfrWCiV0/picnMZAYNN1NIpt1Xw3diA8rl87id/7+dzB2ZswAmqPDNJrVJtrlNrbXNvHh3/4C6b0To6tSboEa0uFoCLGBGPK1vLU5U0xjYGwYr735Gq7fuIqRwQED6smWX3/0BE8ebZh8SyzWb0W3CuUSKKlAFiWZLNV6CYPDCXz3H3wXp1YW0GhXkc4mUamXbX7TOUwzRbxcRSFbtrGrlys2fgGuA2qltV0tAoLUFjSlrEutgm7Aj7HpcVx76SZuvHobl29fMGZxaj2HLz75AtuPN21+J/wRdBpt07rlc6jXy2DG+Ow0RqYnTI+VxfQoo0CQs5RMIxoIoUKmWTQAX6CLtcdfWdCgjZaBmAxAUGeY62B2bgGvv/46Tq2soOvrYmh8GL4QJYmOcefzu3i0sWZg7vLp0+jvT9i7ET4MwmcBkkaxhjsff4S7TNemHEo4hoHhIQvgyaYQWGARvt/9vd/DyqllBOJEsnwoZTL4/PN7+OEPf4gHDx5YQbbhaNyYrf1jg4gPD6KBDl5/7x387h9815is9icHbD7awV/8yZ+ZfA41lAlkFbJZ9MecXSYDngXcTp85jdXzZy3YdHi0j8ODY6SSR3YuklTScK8wrC8UwtLZFVy4eBn90YQVEH1w5yS+9/8AACAASURBVD6+uHMXfuJttboxnxfm5y2ww4Iw1K6emp/B+1//msmiBOHH5uMn+ORXH2Hn6Sb8TaPeGGOcbbD9LuYYQzzcchzcITOEYE/XlLr1+QKDH/0YGZ0waZmjwyTGp6atbdwv2XaeBzPZlJEKmHppQAEIrudNfoaMxbava9IaVvh0cd6KfNVrLqXwKEmd8LrpjXNdTo5PGJOf9o7atBZgDEVxavk0zlxYtXngj4Qss6Dlo1Ocw97ejssUyWcNkMwepa1QqO2hgZAFdGqdlulsv/bW6wYiUlucQHcmmcL9j+7iFz/6qekZn5pfMkee6YmRQMT2G+rQUquYjiHtJ+cNgTQC9AsLC3j/vfcsKHLnzl08frxmnzUDLRR9VXzze9/BjfdeRmSkD+H+EIqFBoqpomV/DHX70UhW8fmPP8XxxiFQ7SDo96F/LAJ/vx/+0QhmLi/hyvs3EZwAalGgGQAaLc6DJgK1LqLtAKLNAKJtILl9jDu/+Bg/+f7f4GBzDwPhPpMI8iNgwbSh2XEsXzuHa+/cwsKFWdOkprxmt9ZChLJPpTr+9k9+iL/4P/4UcX/UCpHSHnEMp1cW8fq338fshUUERoKmU85ry7k6ApUuWtk69r7cQOrpIbKHGeSOswg0mdEWwejIuOkl5xtFTC5P4+Y7L2FmZQT+GJDPdlA4LuJw6wibD7axv75r0lacI21fB4G+MKaXJnHjrZcwNj+B0EAA4SHXB7RF3UYHvnoX9VwZqd0THDzeQ3YzhWrOZdqRncu5x+BjYnQI565cssDZ4ES/BVHS6QqSxxkc7x1aQCvU9qOazVotB+5B2WzG5trCqQVcunkFK+dXkBiKIpXJ2dns5DiF7bVtqyFQzVXw5suvYjAaRD6TQZqFPpMp+CIRCyrNnjmNkflJJKaHERqMWFZPLO4z/LNe6xj7eWPjCZrdBm7euoalxXEEaEp6Ul3lErC9fYzP735h8zHWF3Vs40YXxUIVzYYf42NzmJ1bRbcdxf5mEs1qFwPxEZdu66NzSefbyQlQZobFGHl/ZlWWK3kDbJMHuzjY38IA9a1nx1Er5PB0Yw2po0PUimXEIn02p0J+V9iMknFkzdr5NxbG0ulFxxQNBCxDxKSGCnn73MAnX9CKuJKxyUyG/r64FSecGB0z0I0FdwXgkN3FPe3g8BCZfM5sFW0LZY5mT81aVsXVm9cwMh+zmhKU52AMbfcohUdrX+HuZx+i2SqbBjSzxmulHMos7Nmsottu2dmAQDz3Bzujc/3FEpgYn3rGfqN941mTn9P3GxkbeZYhKjlL2lJm9PAd2WbvOVi+nvxWAZZewEJnYH5GCR35Yy+CqtZGD4gkQEq+jwMIHENO53+dheVz6Pyu5wucpX8jKUERcEQK4Xf0feEIBnr2pBG8oLfXF/AC0PIXvOCZF6DVO8hX8rZPz1S/PAP1PO1SXzzzkz0gtvwkgeNesozGRyA4+19tEZ7A+UxfiT855qpxJYyB/aT3EvlFYyD/SM9RhraewXZrbAwM7M1/ft8A5R6rnN/xgoF6X2qWi0wjtqrm2osAuyMuRf4/AQu2iX1ixKSgm8diP/NeLns2YzaRNlXzgfOFNshAr6bTlq5WHTAv0FDjKXxFDHD1t52VeiCq8wufyxfY/OKy9NR4Ynvkg7OdBNI05taOHhHKO480J906ddiQ5h7v58WzKGPlBTzVz5qPys59EeB/BizCBW809704kcBe/U4gn3xPRxR0jGyNneyFtw+ETWn+eTOYtSZFvBMgrbkjoNYL+srO2NztFSHkWUcYjvrIbIqIZj2tZf5O69HGgRKDPXBT61ZYIZ8tTE54gnee8PmU/VMb9e6/tqZ6ARbhW+wLAey2XnsayvydxljvqnXBa52tdsoH/OvFQ5UxIPIl76N5y37kH++80VhpHv7/2UVeq/Xjxd3UD5TgcGvCAdDEczQ+NgdCjvSoOUMNaJtH7e6zfYx5hEbF9zDlpQGtZ6vYpgBytV0MaLWTP81mhB2uomKDrm1ur3K4UtP10b/8b/65FSHkwMjgqiPZaG6i+kzgiwbKGUCHdNPYKEVKmrlk0Eh/1RZ/L+3Eu8g0AYSca0GxsRxYRp3NYHakYeIWLFk4AqBfXMDeTVvMU37Hq0FkYE1Pe8fLThXQqQ1TALQ2CA2mDBbfWSCimFR8F+nUCIDWhiNjy/vQIVMf6z4cQIH+fH9uXjKIMoSaTO6Q9hwA1eBrg7KJ0ItOs016f727Mdfb7jDFvtQYsS1KG+OztImyPXqG5oR3I1daigyAPuO9FTnVXLHDU48VrMXJz7xgIg82ApK1OLwsVRkupR3J0PL9ZOCZmm7MsVjM3om/57M1F5X+x+dwDvP3YmaLtS4A3QxqTzLEpRGRYR1/lubFdliBql4xR4LUGm/vBqSDCn8ntrJ3k5GBk26y90DEdxQL2h063GGG68YbAFC6Ea/lNYx86fDoBWqtyFKvOrCMsOwB28e2SjJD3/OuDRlpGT0doHRQUqDixcOj3onP1JqTkde1GmtJZrBdvI+MncaH91DgQc/n97zMEgYG+C5icZteWq+Ig9gJmq86dHNOaF1oQxdTRYEWH7mewTDaPhYpixoAPTA8g8nJJQQC/UjERtAXGUSgG0aUFaNJI2s14WcVdIIXXb/pCLJIXLVcRDadQq1O9uAEpuembU0yxZ0sOh7W6MQ+fbJuzK/3v/4eli+dxej4mDHcS4UiKsWKAXvUiCaL9Xj/wApgMdJ8sHdkDOS+2IAxP7k5xQf6cPn6ZZwi+BsK2VgTPEqmUyiVKUnRNDYo2YpbT59id3PXQJexkVFLw9dcaFbrGEr0W7oqWZL7+7u27mYW5vDya6+YdMDDtTXs7eygPzGA6akpW4updBpbW1tW5GBudsGBpAaAV+EL+fHa26+DgNvRURI7m1vo1DsYGRjBwvQi+qgzXGubg82x5XjbobrbxLmLF4wxdZA8NPCewNvAQL+lvs/OTGFseMQ0UNnG9fV1K75HtlAsGjbWLQOppUoRW1s7xi7mOmXbxkZGnHY/Cwu2Gyg1i6ijhcsvXcZ3/4Pfx+zqLJJHGWNrhhBAo9RALVPGVx/fQ+44h0iXAQgjZxnDlAC0L+xHoC9kwMvqlQt4463XMTs/i06zbqnWqYMjPLq/ZsGHWqWBJgElf8QoiXTKC5WCOfCRRBhTsxN49Y1bGBhLEEa3Il2UKOA4MeiyubmLUpHF/qiNWcTBzq4Bl0yv5mGQa8wdkHpabt2uST+wMCUlFViUcml5CctnzyIUCCOfzOHJl0+MxRgLhDAY6Ue460M5VzW5ijrT88JB9A0MGlCcKebRhs+KBiYYLO10TEuZACwZ0JFoENlCGk+3NpBMHyFKXd/TC6jUajZWZLhybKhz+uobr2NyftxYjsVcDXsH+3j8dANPNh6DKWB8D6aLd1gYLp7A+OCwafhuPF4z2YHhgUFj7dLeE7jgeKTSzk7Mzi/i/fffx8rKGbM3/B1tCuVLfv7zn5veLwNJ1KGlExaMheCLhAyApl7uzdu3MDE1afOEhztKp3z5+RfGMLezTaVq/V0vl0ElO8oXIOTD5ZtX8Vu/47SPU9kUqLv84x//GB99+KFj0/iCZv/p4LJYXAd+xPsHLKuCQQ2yyg939jHAonEsdJvJY3p6GhNT41ZYlEX+hifG8NY7b+Py5YsWgFh/+BCff/Y51h8+QajrswKNbHPy6MTJmjBDLBgw8IhrivqOju3UZ3rRLJRYLFWMvTowNIzjkxT2dg8scLRw6jTCvTTrUpna2Vmwcr0RDBpNtFuU0Kg6HUmy5Qn0+HymPW7sYp/fzkm01dWqK1zCQy8DS1NTU+gLxU0nkcXM7IzgC5oMB3XIWTCM92QROV/IZ4VRXWGsChoM3PLsWmOBwIoF4BhkOaYGeLCLizeu4Ld+97cxfXbcKLSdGlDKlbH9aBN/+n/+G9z/6HPLnBgfGrPxj8cSvay9itmJYNitT9rTSDSKRrtjhVy/+53v2Hj8/IOf4Sc/+TtUmlU0fW0UUMG5W5dw6+tvYG5lEYmxQZN5KadKaGZriDTCKO5m8PiTB8juZdAuU5+2g76hCAYmBxEcj2F0dQoX3r6GyHQQjT6nI81MS869bqmOaDsEf7mFvm4IzWIV93oyGpSHmiLwW2fGWw3RRAzR0X6cuXEBt7/xOqbPTKEbdmBBMZsHqk2MxUfw5Ud38X//y/8VheOMBUANiBgZxODkOF569xWcf/UaEtMJtMMOBGbQrl1ooZmtIvP02AJy+xs7yKdy6Da6FuCL9/WbXnE90MTI7Aheefc1zJ2ZMUYrwf1ypoRKpmrXbj7aROow5TLLOi2EEhGMzY7j3EsXMLk0ichQDAPjccuC4Rgz06hbbqGWLSF7lMXx+gFym1k0Sw2zQWTS5ksZ5KslDE6O4PrLt3Du2mXE+vuMLVQoNJA9yWPj0RNj3A5F+tDOVZE9SdrZkVrErW4bY1MjWL1yHqfOLCHaH8P23jZSxynbe3fWdrD9eBvdahuvv/IyJocHTVO5Ax9ypTKazDQ5vYCF88uYObeI6Eg/QsNAoI9sZFfvkGog5VwHhyZ3lcaFSxcwNk4gkd4q0KgDuztp/OqXH+PevS/tnD01PYZEfz86ZCa3A2h3guiLDmJ6ZtGkOI538silK0hEBiw7qEttqg7PP36rzeBSvXuSDu0WqpUijo/3kc0e4+R4D752DWfPLmJuchRPHn6JTz/80OSqqCkd9vPc42QGCD4za4/6zyw+evnaZczMzRrpg8HoDz/8EI+ePHaZfIm4FXHVGUy+F/d5fl8+CNcXs4KMeNFu2fmhUCwau5OSVnSwF5hVdOsm5hdnTGs62hdBhNkpzFbyAZubB/jLH/wpnm4+QV/Uh9HROKrVLEq5E1CnywcGmhxL3kAVyidFoxgfHjdbTdtMHWvKOPE8+owMFA7+Woam/Bj2pSPTuAw8gRQCmQQwyH/wnpe9YKsAaK9vrTOyncl7DGGdmbWPyafxghoCnXTW1ZlejETnj/vsfUW8EsnsGSGjB/B5QT6BRzrX63zt/PjmrwGGAofk80ouwXuN/BQBNy+C0OpL9bX6S8C9F/DUPQTiyQfQPeWreWU2fx1Ac+QtBwI9L6goH56+oHxYB7y6omV6nnxgsXJ5D5F72AYx0F8EZuU3EX/Svxu9YmsC8Hgv7q2S+LB37UkLeMFMtUWgmjAPL/CmZ/A9RQLj91jPQeAz78O9j+/Mmjb8nNldmmPyH11fOaIV9xsvqOj1/fR89bf6QICj898cIewZntN+DubyOQL7nwGHPVCT12oNdIxB6ohAmmd6T7ZBgLfGQ0EBG6uenKN3Hb24ZrUehcto/vJnlxmDvYxd+VJsg/xm+bNqj8ZNc5vusNap7CM/8+I5z8/0jsSgdSwwUWQ5+fv8jtokm+DFDoRDGc7zAgCtZ2uu07LZmu5l6ssWCEvk+U64kzACrV8B2vyu5o4X6zMcJ/S8dpjX5jyb0x2XIaGApjAEgcw8g3ufq3muOce1IyKbxlggKv0R3ke4GP+t4I6AbuEwwrg0VzWnZDu8Nt3hOs7f0HzUXPXaGve+kihSMcLnhVh5DeXDhOe69dMrGtn1GQBt9i3IALHz+zSXhAtq3tE/F06o9tlc7K0drSeuM9sv/I6UyXWu+aw57daay3Ly/S//w3/R9RocLRYZL17sIi3Pxf/ZSHUgRdT5R7p5SsNgI0wXrlh8BnzJcMmA8Kco8NJ9JaDHa/myDlh0GzUBaPeSvQndcixtaaB4ozxKU9AAqv1azFpMmugydDJimpwC5AWyaeFx0MQO1TvZYEccC4a/YxsEHvN6sWZl5Nk2l67kHC6vsReLmc+RdhKfp8Urg82+IANajGdtlmwn28KxEEgkiQhNlGcbXa8arNfoKVqkiA/vRxDaIpo9YM+xr93hSX2hia6FqkWsKKoOAN6+E/joZVJrAxVIqOtkVHVfLVq+CzdBb7SSv+P36WwSWOB3pbOmheQOG25hScaDv/PqnfF9FR3kZzpMyHhzvurfmhdiWWueacPxGhn+jv/nQVpGXn3h1ajSHLLNqqfZpvQu9gvBSbcxukCIggWcfxxHtt9tfC5CqTmkuazUdo2n2sI2EEAXC1sbF69T+7wRdoHH2li0GSgSKMMmQ6z/ay7I7vD+AsB1aJBeO69RcIn397Kw2VZe5zW2AqV5He0T78OxlcSKs2NO90kGn/fVQYH/1lyUIVY18GegSZsE6BA6BBZDZNH1Ixofw8jILEKBAYyPLSAeJQAd6QHQzEpokxQKQikEAp0Ob9UYbflsGptPnxjbkMXorPBj7yDJdlIDemd729r1zW99C1du3wDCPrTLLRwfHZk+NAHo4/09HGzv4nBv31XG9rEwThXpVA7NRhf9/QOYXVrAuatnceXGVczPL9pGUSgVDexNHact1XhvZw/BLh0Zgnx57O3sm80iAGbpNT6XomQFz/wBhMkGbzZNd5LMSLKEllfPYHp2Gtl83nSLyTAjCMN34/ymBEer0cYUdX27AQNvCe4yff7SlYvGeCKjemdr15zjyfEpnFlawfj4BAIsaHZwYEAdKVEE233BEK5evWrR8c3tbZMeIJBGxhU14S9fuWRamf5ux9bH+pM1fPrxZwbsU+d1dGjYPh8YHkA6k8PO/o5LrfJ3jRlLALRWr1i2w0n6xGQ/llZP452vv4vT51bx6Mkadja3MTo4iigi6FTbyBykTaeXBcAoO8DME17P/u4EgJHpEcyemseN12/j1Oop0wKnt5B8uoX1B49w/9P7Jr/h6zLTIYdO229yDZwnydQxatQ/nZ/G+UurWFyZhy/I4n+x3r7ZNEeBEgNf3n+Eo6MTtFs+FPMlnHCskye2zrkXMyPArdGwARZkf5INz8PK5PQ0RifHrV/IHOY6IQOMafxkzPYFw4j5YwZA16vUKy2hVKmiTqeALNh606RUWr1DM7Wch1mALkAZpDaqjTICwS5C0SCSJwdYf/rYbA0LQZJdyf6Kxli0uIPB4VG8dPsm5pYXMTQ6ZO0j061QLePuF3dQqbkAUyp5jAplSkbHMDcxYYhc2O/D0tw8piYnntmLvd19bG/vYn1j05yigaERp/E9M2s6hVzvdtisVG2+EkgdHR5DmIXQyPqpVowpTgY+D9tyyqh7Tns9MTYJFuzheYW2MhztMw3pdq1hxdHSLEDIebSyZDriqxfPO/kOsukf7+CP/q9/jZ/97GeoVKq2H3EOjo6OU/wRGRa4y7iCjZT5ITA6Oz2DwYEB2/vMwYhHTcubhSrjA3G88967eOutN1AuFXC4s4eNtXU8+PwemqU6EpE4qO2X72X0kFVFECeRiFvKI7MUuH5ZfLFSKlmKP5nWBKBZIPPw+MQY9DwbjrCNQTataxrXLBpE1iLtdb1eM/Cdc49/yRKm5ivn1dTEJBYWFg1cXltbs9+ZzmijjnKlYqxIMorj0X7Tk6Z9IjuSjEs7pLc7OMmk7ft8X+p6cx6x76gvnsmmMT0+iXqhbAC3FUrpNE1CJTE6iNtvv4xvfvfbCI5Ty4JFM2umH09U95c/+jm+/8d/gWIqj5H+UUyOTWDCgoARlAp5K0pKJq20p9lnDBQwsPXay6/ZvKIc0Z3P7+Dx5hMg5kd8YggTp2awdHkFQzPjSAwOYGhgyKSbfLUOQtUATjb2sbe2i0a+YgVtLYgR8mFyYQLhiTjis4M4++pFDJ8asEKGpSaL0tbRqbdQL9QR64TRyJaAagv+JrB+/wF++Md/ZrJK85PzFtiyopnhoBUOXLm2agD04tkFBBNAPl+1Io0slDmRGMP2g3X85R/9MU72D41R0z84ZAzo+MgQzr90Bbffew2jS8NoELwt1pBN50zzvZmvo5GtoJTKmyxUNplBs9IwDWY61P8vW+/ZI1m2ZYet8N6n95nlbZdtU6+7n+3hWBoJIAWJ80H6GRIoAfoDEiiCAgTpAwWIIgUR0sxI5BtwyHlm+vVrW93VXb4qK70NbzJcRoSw9olVdV+LCRSyMsy95x6zz9lrr702dXZD8Shml2Zx/voFLJ9dsfGmbT+ptU3DuXpUwcbzVxaU4w8DluFUFLnpPM69dQFL51eQmc0hSu1kvyu+122eoNfoGgO6ul/C3rNdFF8ewdcdokCphHAApXoZ5WYN6akcbv/gbZx/66rp7LPoXL87QqfawsNvHlrRxlQoilGzh9rxsWV0dPs9Y9pT6uHMlfOYXZxDf3SKg8M9q3/ALJGtpy9RP6gi4gtjbX4JqyvLLjsr4MdJr4v26BQTy7M4d+Mylq6eRXQyYhraA64hnlYZvBwCo97AgkvMqJiaKCCTpaPMQAcDsod4+N1zA6C5b5FlvLK2hFA8jFOuOH8QwxEzA4JYml9COpHD8c4J9taLQC+EiD8CH23Tac+YupTNIKM/loggSBI0tckJuJb3cVzcw2DQQj4dw/Vr57C6MIOXTx/hr/71v8Hjb79D76RvxXMDCJuT6zSgaSuymF2cxY2bN21/59l8e3cHn3zyCb57+NDOGMyooGSWgGbaYJ4XeN5lkUPWQojHk0glM1ZPwYgblgnUQR+nFviKJKMWTGfvLS4vGthtMiBkdLMwY9SHidmCnTf+5uO/xv1vvkB/0EQuSwm9NprVIoaDNkZDZlK6Mzh/uKZp49NxR2qxvbxeN4DdGOPjItmDkcvo1blynL3/2iknMcQLUPHaXv/SCyzr/C9whe+FAo79yB/5t+ZXj7OOmdXkJX/oXnqf1xT4qbO1wC2deb2+nnxC3kuEG/nZOit//zpsn87U1tAxo1R+rNcn+T7YKP9a3xNA7PUBve/Jx9I99Cxsm8An+S3e7/2HAGj5bfyu6voINNcYddtOnpDfl8/jBYC9ZCONkfAEfl54gfxffp7nfPmCXsBMvtH354ThFjz/jIFMySHw8yJ0CSMgycL8XwFOfkc68PrybIP6TcEHgVNslwGP4yxoEin4GY4Tv0d740C38XXHRSp1ffmgXI9u33cMaf3z+n5ssxe0l8/sneunPVfoTWSl19jNuPaW/FUBgq+DLFzGY+xEmMx/CBfSvfhsfF8AG+cBr8XfWlMCkOVzCzTl5/R9+b28rj3z0GVweLEB4Ryan97AkOaxxoyZcZqnfHZdS/645qVAQ/WP7iEfWdiXcBCtaS8JT+OhtvN30DfWrcYbfEJz2cB/rTu8wYm0hi0gMlZA0P3lh+v5eC0+P3/Ud14WMuXe+GxeG+oFUlnUXOtN46PPGy4XdBIoCkB47ZPWJ9e+MEnNUz6biHHqI7aBZ33NI9ldja0wNi/OqLYqsCC7pnnFdmnNCCP07hHBoMsUIg7o2vZG5of3oWQf+09zhPPF7IifQXs3d7gOuM9qH7F7j+2E8F8yoNXHOq/b84zlnGQXXgcKRq5Puc41Z70YFvdSm6v//L//r0amJTWOutikGC9esfw0mW3DG9PRZShZdIafFw2d78v54g0JWmpSqSHeAacjzkYL8CZF3GtMGIG3yWep0Vy0rgOpfewmjWPvalLKYCmK48C58OtNQhFIPac2OF5DRsq7SL3Gkf8XwCZ2rgZIgycQmm1kn9Ag6/BB0Ib304Tg62QYso/Yh5J18AKQli46Bs9kNN4cQFwggMWMNCnVdm5svB5ZZgLEeR1tkjKKZGEqIqaDhnci8pnFzuZ8YDtptLzMcgHF6hu1UyCwgGH1mQy5ihtxTDSG5pyT8T5wmopagN6DhHdh63npQOogoEig+9sxDfm8ilzyGXToIvjhxqH7O5FBr7ESI1wAJz//Bkw/fc0GEDjNa9M4kW0lA/MmaOA0o/jDz3Gc9KNDjeYiX5cmnPdgRiNHJi/bw+JdbtOO2jMKTOX/Xx+Cx0xf7yFLRtF07TyFFNgG9oUCGLIFCmCw7d6iKhx73l8bs+ahd83rvvotO8BrC1zmmAk85ue0njkXdCDSYUxjpY2Jn5Hhfw0Mjwt4KJjD60ufidfWJknNeW0+2qQ113SQ0OGZv7U2bbMfDXHS6YM6Xv2BD4FgDP4gi15mkUpPIxIpYGZqFal4jkmottlRKzkS9oOJC6ZL1nPp6ERQTL6iXMHzJ0+M2U5dYmNA+N8U2iQATaYNdUR//LOf4vqdmwbk1Mo1VEplc7Sb1Rp2tzaxt72Derlkjp9pP42CaJ50UanVEQzH8N7793Dn/dumNe1LUkQOaNY75tg2qw3TyyWLqV4sG5OT2se7O/sG2JA5Sgbk8toCYpGo6VlT57V/0jGmGec+o6bNVsu0kpdXl41h+HJr3ZxDArnTMzOo12pWBI1gQrvVxXR+Cof7RxYwIWPz6ltXMb+8aOm56+vr1o7ZiRncvnkb5y6ct4JZh8dH2N89QKNcNzCDAOX5s+dQmJhCtVE3Zlqrc4JQLGQA9KWrl7CwsIBwxI/uSQfHRwd48PW3+PTj31ifcV5m0jnML8yaPMPLzXXUmzXTFn73B++5Arn1CnZ2dvDi6Qts7+6iM+hj9dwq1s6fsXYSbJkuTCEXz6KQziMTS6FarOLFsxdOrioWM6YIn50FrtKTGSyeX8VHf/v3cObiGXOSOSfY9w+/fIBPfvmxAT+hQASHByU7uJPpOTHh2kIt5LmFGdx65yam5wo4RReRWBCDYc/mGW025V6eP9vEwf4xSfioVus43D9EieD9OLBEsNUdrF0mDuc29U9Ph0NMzkwgPM784GuZVBqFXM5A1Hg4bgz4KDMB+kM0GwToG6hSu5hp+1EyyrqmXz44HSHkC2BpZQmpQg7hGKWq4qjVy6jUCZiG0Bt2UCweWh+x790hMohI1GnrR+IJKzw5CvoQioVNOoGgwNmL5wzIZYXnkW9gB1yOLx+YwDNlF2YnJnF2dQ2JWMT6hvfY3t7F8VERz5+/RKlM6SemrzErzJ0LzGaPs4UwHBiYeOnCBQPi+VzUViaAsrfHgpJDW3N2fjrp2Xlo3/x2iAAAIABJREFUfn7R9mMWM+ShOZFyDD4WJOUeVKlVUW0RiAIuXL6Am7dv4Nq1q7a2Etks9l69wj/7Z/8Mv/qbj8dnhQymClPGMByRXjocoVrlfDq0/1NrmAxicwjJLmYGmYH8JwhGQ7h89Qpu3bqBhfk5NCplFPeP8fib71DcPTLdcRZDZNZDn1qRLDbY75tkDOU4CPYweMDr0+Y8o73qjZDJZE0Co1KpOXkXZjnF4nZvpssPRj3UWk27zvTMlCuYcuoky6q1mgVIeB7i+E5PTuPa1bcMRCcoxePf7MK8jdXO/o4VCJyZm0Uy7gqR+QYjZJIZCwiQleT3uaw+kw9jum/Aj3MXzmJpcR67+3tYf/Ec8/PzFgxisIz3pI5w57SHyYVJ3Lp3F3c/eAexbAK94cDsK4Nv6WACu6928Zd//nMUd8vw9X1YWVoywJ9njVq1glKliEarjk5/vAfbszuNxcW5RdMVT6czxsj+9ulD7FcOMIj6MbOygNkLS4iyoGWUGtcFk9oYtnoIdn042thH87BirHtmUVDrn8zcwsI0YpMJhAtRLF5bQ2FtGsFMBNVmFUGbY0OTmWDR1vLuETrlJhLROJrHJfzbv/gzBAY+03GmfBOjBZyDbfQxc2YB7//++wboRtJ+K2hI/eIhAfFhEBuPn+Hlt98iyGVFwuxwhDLlUDDEtbs38NHf+UMkptK2HinRUqvU0TiuWVuoR80ipCyKe1JvmCwUmdrUIK+ahMEQhZkJFKansLy6ZOuN5wIG8WqlKva394xR3DkhIDlEq9NGLB1HeiJr4O/5G5cwszoHf4xBUp/JXZEF3a40cVJsmATHzvMtVF4d2Bqcmpg0sLLerJsGdXIyj5v37mL5AmU0cpYRQtCXkkhbzzdQOyghwNeaHStieHB8ZAEPPmt2agKrF88iO51HOOGKUFJqZn9jFy8fPEbjqIJ8LI1ULGVSEh0CPjwLDXpoDXuYW1vEWx/cwez5JYRzIQwjQN90k4ERAXrKFLa6qBwW8d2XDyzAls2mMDM7ZbZ7a3sXW5u7KFcaWFpdweVrF7B6YQ3BZAjd0QAnvT4aDEp0+pY1EQumUD3sYvv5EU5KA0LFjhFlhAe8Pu/HE6yF4TN2EwPGpeohDoob8Pt6OH9mEbdvnEGiAAyrwOcff4Jf/9W/x8aLTSd9MgiYVArBZ5JCmGmUn8pbRg3PEjx7EcQ9Kh7b2YGa71wDZMhJNo0BMT4f1xFtaSrOfzljwTEbhHaKQedkLmWyTfOLCwhEgtjY2sSzZ09sjii7iXOJAct4PmGs+Ww+hc2dV7j/4HMclfaQSAQQDrGIFeV96uh3Owj4nWSF/RufIQcMiLWcdjxtSJxFZaOOdUaw3GfBVZdm7s6cbxx55/O4/UzncQty0l6PwUSRW+QzCox/7XdaPohjvXlBFAGEgTFpRt/n616/wEAYD4NUwJPO/fKP2ec69/OMLZ/UC6B4fSYBRryf89vdc3vBOvk9+oyAIV6T9+XrOuPrs2qXrmcAiqfmjHwML3jsBaBEnNOYeH0T7z3UZo6jATkenW7hFwYM9lydGAGsup58YfW3ACYFB+RLCmjT9zWGarMARK//qD6QH8z7E0wykNPvSEbyIS0o48EtmL1o8811m0l46PO8rnxnjZP5H2NSkEBs+bk2b4xT7djfCjy48XOAPwkqGiPNc64PAlMuS9zV61G/8ZoCtPmacJzXwLIn2GJYxtAVslQ71X+UEeLzKFOZzyPf0Pw4O9u5DEKNNT/PZ1S/auz4mtaY+sILWgt801gJzxDe4A14CDd43Sc8GI37V+tS9xWYrH7VOHnnLPcl/XjXFj+jOSVcQZiXwwuYFe1kJbzgtMZfzyR7oHWuvlL7BUDzzKtxFDbEa9FO8lokAnj9eK1PnlW968eLvSmQ420Lv/c7QOzAzWfdW7766zEcrwfNUdlVPQ9r0Gmtqr91DX6HbfDOIbVFfca2eLEjScx41+v37dv37aHa4sUa9Rm2VzbCGwDQeqNsmbPRYj6/0QA3vDbi8BPNLeId9lyGWTiSJsklY3j19VrguChQYOOjgKpHx97W+XgeqQ81F0fM6TLCo6tRYPvtOEDi9puxBPK/+Mf/aMQF4o0yazC5+GUweQENhgBjc7DGADTfV6RXmzQnopiTvLkaoo3IgMCAkyHgjwMyBTS7aBMBZ0s9DTgjRUq3dexY26TbfcMM1sSRgdaE0kLj65o4Ars0yd01XdquBl8T0Dth9H0dEmSctCnxOnweGUQB3vzNgxQ3cU1iXpcOFw9ebJs0tdgOpTixTwhQe7WEZCjJTnB97qIkOoTwujICBAgUReKBSAtDETmyhxSAEADt7T/JWwgAlbHgc7ONMuya4DyI8TVFjF5HRMYbgKK7dMotlX0cNeV3NG9UwE/aWdpAvcafr7GvpREkAFtt4utOqsJJuWjz0XzWoUsFUQRCC3RUf2rTVARcIK/uR1apW2hvUunYBs53yT6o/fwO/0nyQUC+NhwdPrVBuPnhCubJoPIzPHwzmOHWnCswRsaiyQ+MC4Ao0GCbrFVhdqC51oDazAIz2ph0SBLoz3Z4NcylBc55qkM2X1OfCZzVWvAeZnWgkm1RkEKBKwW0vIcbHX71XY6Z+k99osMqx4f35esC7dl+yZUoQs/78f9sK9tHtqN3Xqk93o1MToDsgeY6nf9uf2ggHc9RBkCHqPmeRjo9h2R8GvPz55BOTBgrkayDbJqMnYDZM2oQE0jgYYgah51mwyQCnjx+hBZ1EMNuTnFzp9a3zWEDhdyGcvXqVZy9cNHWOp1JFiainjG1F8tHhzjY30edYLEdkEMIR2JW6KjGQJI/jA9/9iO8/cFd5KfzVnit1x+ZBjSZsXRw6TDXDopolCrWTkouUIKADl0slca1ty7jhx/eM/2p9ecvsbmxYQBwvVpDpVixTcYyQTpNpPNZRBIRtAYdnDl/Bj/40YcGYhHkIpDw9Rf38ej+Q7SqlBBpW2orGVAsTMjfTKklCF0pVQx4++mPf4Ir165iFA0YeEcAzZig+0XUq3UUclPGNGx3Oo5d1m9binUqlzaAr1DIIBL1WztZhIy62h//4lfY3doGdfJYpCGdTWNiZgL1kwaG/iH+6O/+Ed770Qemy10vH2N7cwdHm0f49pvv8PXDb5HIJjE5OeHA99MBMvEU4sG4gepkbZNpzL4jm45pT2TE1ssNOwggHkB2poA/+ft/B1dvXkU4EsRJo45WtYKNp+v4/FefoFFuGMOTOqRkQXMOnz2zjNGoj4PSPvKTeVy7dQ0TM1mE40yz5rrvoMN9uuvYJgd7JTSbbQT8MdSrDRwdHlvxLBap4zwZx8aM1c/rE0Q0+0WbHotYYTWt0anpCawsLiAei2BxZgEzlEwY+m38yqUKjotVHB1XcHo6QjYzgdJxCdXjms0lgmLs32ghg8JcwQIDe/vbODzaRSIRRTIVRTDks758+uKpA61tX2RANWIBgnQ+jUqzilK9gvWtVyYt8af/+Z8aCE09ZT47WYml4hFKhwe2JqpcD34f5qamMZHNY9hvmwTJAedN6wTbW3sGQNOut5onFtgjGG375nifLeQypovOQpEjX8DS57k2v7n/NT7//FOTqMlRD52FZDrugDw5PYNQJIJyrcaFZMx9pscFxsCkBVEO91CsHCORjOHs2TXcuHEDF8+dNxtM3Wgygf/sz/8fPF9/iXxuAlMTExic9E3vmQ5X+6Rrc5ngDd8jQMw53+31LBW90qyhxaJAXAeZJCanqPs+sOcnC7RVqaFb71jghJrSzMzgs/PzTG3nKdcfouRH3AI4ZGETVKSETafFAG/MitixHew/ysoRhO2ddk2GJRwNoN3vIZNLm8412e/l8pEF1F6+fGUMdJ6HmNY5VZjG3bvvmNTP08ePzY7kJnIWTD4uHxsYTQDaGFq0acUyuq2Oza1ep498Kmugv2UplI/NZjLgRcYpAwBPHj00WSCeQRg0MKLEoIfuqIvphSm89e4tXLh+yfSQaT+q9SYqx2V0G30Ud4/x1Sdf4XivxLCisdsLWWpsk/VfRqVSMvkP6sjbOSMURH/g0nwJki8tLGFlccWeJzWZwZOtZ9g52sPChTUsXVxDeiJv2Qfs+/31Xext7OC01jbpCAZ4WLyO+t7bW7tod09RmJ1GfnESqdkUptdmkZxKAvEQDouHJlsRZBBlFDTt/Faxim6ri1wqi8Cgjy8/+TVKR8eI+KII+kKWWUGHpOc7RTQXw7s/ew/nr10wKYlSuWzjHQ1E0Wucori7i+Cwg6W5aQQDUZSrNTx59hxffvPAgNuP/uhvIZpPGChLiRaOy0ntxNjYo84Q9XLN5h7XAKXigv6QBWSt2O7xMXyBgI1PfqJgbPd4NIZWnVkbh8acLhePEPCPjFHf7nYRz6QQTkYxt7qAizevYfHcCsKJiAUQ2gzENDsGPpcPyihuHZj8R4dtaLQwmS8glc/ipHuC41oF8XwGN++9g8LCrAUyjeXUG2DQ6uB4ax/V/SOE4UeIbFNfEAdHR9g7PEKj37Gg2oW3LmN2ac7qEPRPu8a+3n6xjo2Hz9E8LGEmU7BitKFIAqFwBCMSbYIBNE7bmFyaxrsffYD8yjR8yRCGYRbpJNGGxYbJfh4ZEF/cO8Rf/p//N54/foJEMoK5hVk7H1nWSX+EXL6A85cv4crNK5hfm4Ev4ccptbxZB/KEmugN9Jt9nJ740akCx1tNlLfrGLR9iPqDiEbCrxnIoVAYkTEIFwjSHp6i2jhGqbpHKAmLc1NYWZxCPAIER33sb27j/mdf4NHXD+0sMer7EItGaU3QaNYw7PcsYBCIhs2ucM4JNGNfsz4EM7+o5U/QmPaVezP9C51349EElufXkE5lUW/VcVA6RCwRw5mLZ3H9xjWsnj+LUMqHZrWLTz/9FPfv37d78HphZm0N+4hNppCbyiI3VUC1XsLXD7/C4fEWgiFKK5zitEcCVcva6w+MLHPJzqVjxln3pGWZXvKNBSJQmohn0dBYCkogAv1ZnZedX/q7GtBiIPKsKb+Vn9eeK1CL9zEfkwWkvscAFHBgPtUYYJJvrnZ4AVL5vQJyBJjwb53TJbvB69Cmioku3IDtlW/J/6sNOisLHPP61gKB9V2vv642cS7o/O8Fsb2gphccE8Ygn0t+qO4r4pX8Bvmz8ovkN+nz3Dfkb7Nf9IwCa1lEUPdU3wqIFHik8dY1hTGIoKU+8gKZ8sW8PhS/Lz9cQA9rbHCMBBzyjMFnpnwN/UTaT/5QFo9nKdpBzRdiKaGgAyqFg3y/j9U2jYEXY+B7lJ/iawJJ+Tnnp7mMW9bu8vrUvLd7fpd5yvPm9wFzjonmhPxL7xzX3OJvk6AZA1z6jtfHJ7PTANCx9AQ/Iz+Sn2NQSr6exk/gnj7L/uR3vH3vBW35f/nsWqv6rtcX9s6P13Nh5HxytaHvIbd5+1T4lHCGNwCnA8c1B71YlXA2AX/qZxHAhA18P+jg7UevbRA4rP63sWR2LANsCjiMQdvXPjPPpawN1mlbO714ENeiSXCM5V81vzXn2V5+Rm2QDREWwqw6SiHp2b3YnewwZ6Dmk2ygnt9sBItTeNaVd63z//qn9eZ9dgPYx+QUPqMwMbXbey3ey+EwUm5w/ea1ld5xlP0S7uq1yXqP/U8GtLNdzs+gz+21M9ynvH1IAJrXJAOavpHhIsOBkWu8z6ritsK/gpZF70Dj37G9Y9xUQQ7ZYgLQbq6+yZhQPzu8y2Fbvv/tv/svR7ygAE8yTNyDOf1X76LhxbkYCXiw87nB1pg+ZuBp0kASOrmuE/xWzZ3OIiPeBMAY/XWaV/y/S/sgA0nMVYGTbiOiFq9LbzJN3XGqCAE3RcA5Eek4eA04H9ILOGsTFaCoiSQgUcZD0QXvps/n572+vwHKEPH+7DdOPhWY0CR8k5ZD9qIryMT+IHCoBa4Bcc/AiCEXKzV9fZbOypQ6AmQ84NAx08RSmx146EA3TRSBiexbtn9+Zs4qUvJ5xQDV4rTDarPpxpssSaNlcuq4FB1OXi5QRlfJTCHjkyxO/s0IKsE99pcCGOwn6ozyvuwXGVXvgYjvceJx4aoIIcdXwQ4+oyKgin7rsOTdyLW4+XkFE9gWbrr8HMfEAaWOscDrk7nJa2oOy5hblfvR6HW0VXNBhxG2l99hdIvf53jxXgwocNzYh9qAtEA5J/l/jo1YyZJ/UDVsXlN66bZZj1ORtEEKFBe7QpubARLjg4XWqYyDDjH8LZBdUi8y0GJD8BnIPNS8kgFkO7Q+eB+lOPE6PBDwe5Ki8GY4eNeO2iEDrXWnjZOfFTOer7GPxZDXhuy1PXbYGBcAECjP59Ehjn2r6+h9PQ/7SFXKOR5sE5/Jgd7OIPM1zQH+1qanA6gi63rd/mYBA0ZYg9HXAHQwmEQgSIb6ItKZWSwvXkQqmTcHjCBRPhNHNmNETJRLDYxORzhtd20DGHQ76J6c4OGDb8wJZ1E924zHB0RLpTf2AFAplpBOphALR7C8vGpg0XffPcKrl+tWJIjMDMp5dE9dilosnkQ0kWSsE22mOw98eO/De7j53nWk8xmMuN79QTQaTQOgKfew+fwlqgcl0veMxcQoKfuLKfbUt/3o9z/C6tUlS6l+9O132NrYQq1UNmbe8cGxbTLNRgNHxSPT0Uzl00hPZvGDH35gAHQkH7O84qMXe2iUath9tYdf/dUvsbe5j6n8lAFaZFzS3pCByzlFYILA1x/+/u+bc+1PhmwPKh0UUSEwu3OE/e0DY5xfvnjFbJgv6EOtWTMQemp+xoo2JfOuuMhJvYmtjU0DND751W8MJJ2emnLBUIIL8SBG1NkLj/AP/uE/wNX3bwDdAcqlIxxsH6Bd7ODRgyf47KvP3Jwi2NF0xZdY+JGALP+mA99sNiw9mEw7pv9mM3kcbR+i3e2h5xsgmAjhw48+xMziLEYsiMUMmloVJ/UWXjx8htN2z4Bs7iX7e8cY9LsGQJMxXKwcIp5JYOnMEjL5ONK5FNqdhunE0uEnI7t70kWzwYBtGOlU3hiBxWLJHBMCvDrgZTI5Y35zzTDArL2N7/M12ni2jUUbz5xdxvz8HK5fvoS52WljJBIkrFaapjW9v1eGDxFMFRaw9WoHtSIBrAhCPHhSmiAexMT8BPwBH548f4STdgPzizMoTDBYG7Oghsm5MP3+pINcdgLhICtqh5FIJtHotdA57aLcqmJqfgr/2X/xp5hdnQK4TELAaXucLn6wj61Xr/Di4UNsrr9COh7DlfMXkU0mbF1Ss7hUquH4qIxm88QKdVWqNSug5Ww79c5HBi6nM0ncvHkTt2/fxvzyms0V6pB//dV9PPn2ocm4kEFIA9FrO/syNTuDIYP4kTBu3L1t2QCcCwTradcI4j569B22tjetQEcuk8XS8gKylMqZnzd7n8pm8O133+G3n32OWCJhzN/g0IcQ/Abe0TZxvdF2nzt3Dhcvnkc2n7NijUelIzx8/MjkZJgRQGYeWfbMoKmWivANgAjPIEM/FmcXEA1GjN1kgeyxvBOlcxh0o62dnJlCNpVB56SLra0dAybJOl5eWLazHuco+63ebKLd7yKaiCJdSBkjkdr2t+6QqT9torYc39/+5rf41V//yjTuaRMobXH7xm0LInFfMFmr066xn33hAD740Qe4cOm89S0Zz19/9g2effcYIxbnQxDpWBoTOUqCRG0+cg4TRKe2/szMNF5uvLJzGX/KVXcu8IdY6KyHzEQa1+/cwPK5ZcytLJiT02kz0A/sru9iY30Le+u7qJUa8PUDSMdSxnzkuHXaLVRqFVSrZZOSoHREOpuxACHnVTKexMzklAH1BOAmF2fhSwRMB/r6uzcxuTgFX9QPcjKOD7o43j3Ei4fPEUMIM7kpLM/Om9QRA2aff/EltrcOEc+mkV+YQG4uh5nVGWTnCkgWkiizGOTBgdPabvcNgPZ1ByZzlIrGERgNsb3x1AKevfYQsXAc3RN33jv1DXDqH2Lh7DyWz68ikUnZOb7bOTXmaf/k1LTVL/D9xQUE40kLhjx//gL/6z//303G4/rdm8hOF9DstMdSfHABmR5ByqCT1ElEEYuRcR+2OUwwt3RcNrkl2s1CrmBraX5uzsA/njcImLMAbpfj53MyEWwzdeYp28SCoOevXMTS2RUksmkLQp4QeOn1TUP6eOcQh7sHplvv63Rtz+JZrjA5id7wFEflEqK5NO7cu2ds5snZOQdA909RPTjG9rOXKG7vIxmLYTKVtbPDcbmMYrWCJjNtknFcv3kDF69dNv1kzq2dzS2TUqrsHGHQbGNhatYB8m1mFsQQDActaFY7qSOeT+H9v/VjTK7Mwp+gHMoI3cEYCIPP9vpRf4DGcRk//1d/hvu//dT8I0riULqFmUOjQASTszOYoizTjUtITaXR8XURySaQnAyZpnalMkSz0kXzuIN+I4DaQQf7L4qoHTXNDrBQMM8XoYBjeFL+yEgqYZ4VgHqzhGaniFDkFEELZFXRKB+gVSmidnyEyjHtih8dBoZGfpPIoW/TqJPJ3DGwuFitml47/SJqxrNgMms2MIOGa5t76uLCgu037EMGTUU+yKcnkEnlcOnSFQvqrm+/gj8SwJVrVyzLaWZu2oARZgI9ePAIH3/8sWnELy0s235MAPo0NMTU/CQmZqdQaRzjwZOvUKodwBfooX9aR7m6j6Cfkmkje2ay/c3noJ9EUNo3siK09A1oT3k+pl2n/8TMDzuDj0E+B5w4P05MT+4v1GDimBIQYEFV1vvg32SAc87T5jKAzLNMIub0yOk3O1DM1UaSn+vNAnUMXVfHhO/LN/H6N5bzMJY6kA8psIPtpYQjz1tcH1wDPJdy3Rq4PQZfvOClzu4CKnWmkL8mYFU+m5ehK/9OAJF8BS9gJEKXzvZe0EZgjheke00WGTOw2ScGfI2zGQXoy4+UbySfSH6ZfFmvf21n8zEDnZ+Xv8L/C9Rj24WnyMcQMMjXRbJRfwlwIjJLVj9/+Bl9l3NEfjH8Qas1IACan+U4cc9nhixlbuy7QVfbhXVOWOxcQBzXIMkDXvBSz6s2eoFXPbvXn6dP4AX++J4D9cd6sgwtjbOo+R73Ya5lE1oaUKos9TrIIXCSn5P/KYKZgFwB2HqucOh36wIJHOO8MiLbqQOfFcgQW5rjY/cYZyl5fU6Baep7sd/ln/M3vy/pBRG2NJcEMrKNXnDXC/TLH2bhXwVizL8fSy5oPgp7km/tndv8jAJY3sCLl8ylNaRxkf+q+6tfFHjQM+p9jokDOB3DXn3C18wH7juskBlpmocOv3OGkpltWqPElzgXiS8RV7Kx9BR19K4b2SK+JmKm5h/Hzc0hGMOaAX4SWWkXjfTBoBAceEygis8s3152S3gJbbcDRJ2EheaB5rQwBgfuvgnUyI7o8+xHzS1+zrKexnZV9tfs8ZiIK5v5/x9Plzmg/vYGC7zBDK3PQMAx9kkCcxiJI9EKu+KeIdKdgc1jIiIBaGJkVqSQhRrH9X9k59R/rzEWj9yu+smIcOO+47XceibpkzX7HCmWmDCfWdiNcBQ3HicOgFYH8eZiYWqREZyTQeBvb1FCLjhuSDRu1MIlYGqFSho1i2zRQSUwTWPDB2daOYFlV6nRdbIaZ47EWPvIFs3QZ46eNgKBp3oAHli44YvVy2tpsfFaWrBiC2pR8BnFFPUuGE0WPpOu6V20ivS6Q4RbYLxPPM4qFkC57KLCVv18zEY2rdmRH+1OywrKkNHIgXBGwG1YvFanw0HiNRkV4KbDqpQjzC/ModPuotfv4rTv0qh5fwGedtgIBdA6aZiD44yQG0P+4086nbVx4Q8XwJtNxG0c/JuAgo9BiEQCQS5EGgUCqKyoGwpZASgWs/BTpoTMAabbjKM5PDByrujgo4noTVswA0vtOW6qY71dVcTl4UusUxkJjjX7hnNNC0DRQIveeAwG78vrSuqE3+G9tQDdGDmQ1dK5XwdMqBnnokc6BOkaMroyGPyMDKqAVTEDVM2abdd7AjA1Xloj/A6BBL7PPudvV9zFScR4jZHms57NbTYu0s1nEvjvNqqBHYCtEE6n87rYovSdVERQ3xdL3QI5meTvpMcp+qv+4/251nh9ji3bzesQ6GefiG3MMVTwhc+jDZ4RTvWdomPWT4OhYzQm4q/HXxp/AvMVueN4yk7oQMS+4zoQ81kHXfaHjLe3DzUvNMYC1anNqLE02zLWsuLzaDxsc2IGPtvNyuvjdWPgt6VmBNA7JdAZQyiSRS6/gGx2Flcu3cHszDKODyomX0HnYXIyi1iUzl8H9UbV6TMPmcLc56kVJ80GtjbWXVq432esPYJJLJJFtMZkJspltMhe3SNwW7ECZOFg2CQhmCbOFHcybyh1EYiFEMnEzZlJJtKIBBOoluqIhGK4ePk8Lr11DpmJrDn+ZL32en2UjkqolGumKW0BB38Y1BJ0ReqCli49OTGNS1evIJWOIRwNY29nF51mC1svX2F7cwvNetWBRu2OaRSTOZmfnsSFKxfx45/9GKtXLzqQsDnAxtNnqJca6J/08dnffIGDnSOsLCxbsSWChWwX9bA7PepOljA5PYE//uM/xMTsJFLTE6a/2290sPnkpaWpl/ZKqJfqOHfmorHXmFpPbc/usIullXncuHMNmbkcWqWSzWcW4tt+uYtv73+LXusU8zOzBvZV6xUUGyVU2mXMLM/ib//Hf4Krt2+aF9qsVrD5YgPVnTIqpRo+++wLVKp1Y4lTfiCdSGF+isUbu8YIJ9BHLereoGNMaeoWWwCw3DZd3yFYAKuGdDaFSCxsms7cF7hGLdug64J6+Uwe7RZlUsbF8mYnMTGZQ7lWxumwh0w+iUQ6hmyOBVD7NsdOu5ThGKHfGZo+aCycwPzcorWNsg0ExrTnEdSlEzMxPYWzZ8/a/mEs5KdPTYaAP1z7pteKoelnXn/rEq5cXUNhOgNr9dWoAAAgAElEQVT0WigeH6LGeVpsYXu9gkE/gtXFyzg+qGFnY8/mUTqVMF3ieCFt+qbF8iEOSgdAeIC3bl7DufOrODigVMJLHFHbvFg3iZdsKm//GERJZXKm+Tw5P41Awo8uOrj7o7dx5e5lBFJOM7XZdHte5fAIG2TpP32KT3/9a5QPDnD31m3cuHbDnolz/viohHarbUEWY+NyTzWGih/RiMtqcsHVBN5991389Pc+MmeP/XOwe4ivv/oK3z34zkmehGMGGliUf1xUj1rEV65fw9qFsyZJwe/1O86hJDv+5fNnePrkmWUxkO3JvYJMJrY/RXZnNGrPSwkJpr5x/tQrNfgQQDLu6mYwoyCfdxrmH3z4AwPJLbDdPcEnn32KP/uLP8f+/p4d0lkIrFIuonR8hBH14DBCIhJHJpnCZGHKrketVZ5puK8w+BMOuOAdU/94D2rLM/OgfMyMh6B9j3ua1YxoNp1mc6dlrOdU3rENZxbnDIBeWJpHeFxn4Nmjx/h3P/8r3P/tF2jXWsgmcshncpidWcT03KwBi5Rl2a8cY3K2gD/4e3+E6elJjAZdA7pYkO7x14/w5JtnVlRuZWYVuVTexoHPcVwqmSyGrb3JvPUHC6We8mw1dGenWqOGTt8VaaRcx+XrVzAx7UBsHti5Tp4/fYG97T00ag0LpoROQwZAk1zAuVEsF10Rpt6JMa0JQOcLZPjn3fmre2rSNXTPKNuARATX3r2JH//BTzC7MmFyC6wByXN0vVJHs1jH8c4xstE01pbWEItH0W/1cXB0jF/+4tem5x4kUJWJYeH8EiYWpuGLBxHORo0ZzDPBab+HZDCKdq2BQauHEEHBehN03vcPtkwGiAGzVDJLTq/J3PBZX+1sIByPYn5pxumHnzipODorfP/i+XO4d++O09QNRtCutAyA/nd//e/x7MU61s6eMRkNBgipw0vJn2QsiVQijZAvjMJMAem5tI0JHWmy6IO+MCpHFTz55okxZyczeWSiKSSjMdO7bbYaRiQ4PNw3OxlLU9+cY+xqMRCIpuwSz3wEILP5rDlBHENqkFNmhAFHZszEmHnUG6BRo78yRDqVsQBRqVZHMpvG7ffuoTA3jUSSslphk5tp1eo42NoxPWdmLjFYSZCWtptznVrUPFNdu3nDJJJ4vqFt3d3ew/3PvkKz0sREpmBBtFwmb9kBcvoN/GLRv0QcV25dw8LakumRDwIjC57SZzBmEgME/T7K+4f44uPP8PUXnxvD8fz584jyTJfNIJHJYhgJIpxO4OxbF5GcSqNJLePwCNnJDFK5KPo9oFkBKgcd1I5b6DdHKG/X8PLRK2TDGfiHBI1T8I0cq9EIHfGY+Qfmu406KFe30e/XEBgN8PzRA9SL++i1GoiF/CYN4hx8Fxyjs8pADSVT6vXqmDk5QDbrALM4tTYjEbCYGv1D6syTiDM9OWXniIfffmvrj5lQzB7KpnNIxTNYWFpGLO7Y1AwAc14wSyNhfV9/nf3IOUYyQCyRNsb+wA+T5UrmkshMJNEeNLB19BKlxj7a/TIa7SLqzWMMR12w3EWv17Yig5xL/Edby7Mb5bRoj5kBYbUChn0D0nkOE2mFxVbNPx2fe9mfdqb3+a3N3KNZa4HyZQyUMfhn4HkwZK8bQy0YsL8ZlGdQxpiNlDca13lRBqJIPt8Hgb0AqfmxxiCkCv/ImIgivsjn5lqnBBIBaF6T9l8av2wv9x+y0L1AsYAV7xn8DRnLgZECSLQ3CvQQUCUwSMCel8HofKY3NanI4pV/IfCRf3tBbIHW3weRBKaxrVx7Xsbp90FZtYmf9fqWJm2mArjj7GkDpsekFvnbArS8Y+NAPMcUZHFsA6uHTo6SwDbPtdafZHn6nGZrt+9wDgJLlAhDOGpF0K1QmpFoePaIGHZCbILjyjoNLG7Ofak/zpjlfDLwEUObUwo6CPeRDyvw8fvPIcBSgLD+1nNLEoASHBw//pP/78bdMbdZvNf8r8ibMeVYcB0pUGD41Li97D/+bSQ1Vtj26InbH+Mf3VN4BJ/PG5xR0Ib9rfkjUE/YjtaBzSVuymOmscBXEem0/oSf6XPCXOSHCk/yznfVZuI9eD0vFiKSlhcYlX+rdSTcSj6pwFkvXiJ8Q+tDQKmTQHHzXgExBYZeA5GyM2NmtuaxF2+jjeNex+dTsF8EVV7PiFNjG0m2OpnLg7Fki7cvZEfU7/zN9wVAS45F9+b7RuCz4tOUhrICcWDNEjKfhRUJM/DaG2bwOPvoJGIU+GF/qo9lP4X/CFdkm4QDak6zTVI+EJFOYD+/r77XfYQRChPxzuM3GJ3DGPVZ2RWdFzTmqk+jfta8U6CJ3xPeoblraz9AXa83ckdaO2b72INjIqLaYM8wJklqzfT7zr/iZ7zrS3OWbRDGxvfZT5x3jjjoh+//+Cf/jRUh5ERRITdFn0zDyuc0gPUZTjY6qAJPeUECbFrg3g1GN/cChgKQBfrQ2dPDGAtlHIngZDH2zVi2gA/JNnqRdpdGf/o6iuiVIPB2moyoNiB2tD6rqIYdBsb34v812TX5ZNBkaMWipLPHfiIA7QouusMatSF5PbaX7Wb77fWo092xw6RJKDhavgwi78sfRq7FPhWYZ5INYedost/bnRPT+Ov22uYsu0F3oDKlTPhbkUAOtkA690xucfPaKhSpiLYAdm323oiMgYZj9qgV3eBBaQz4q5+18LWo+JuMaS1W3pPXIJBBQE/RpNdRG8+CNRbeuDCDAHQdDng/rwwI28v5qYkuQ+IFoLkJq1/cszjgV4ciPbt3U9Ji0vUENPM7ZBALsBbwL5BYDGcuOAJdxviJRm1ctcnSpVCEWwZLC1+RbhlO9a/GlPeXqLwKurGvBA5rPnv7VxuUnjOedI6zDhJecFWHEQUDvHZA88AkFshyo+7m2Agpqu9OBy6qqPmtQI4ioDx4yMAq8qzn9gbG+Bn1sw6XBHAkEcL39Zya51onOihoHsgO8DcZiDqYWx+MU3r4HfWFbZJwUUUCN2qvjbPpMvrRZ4pzOGEAdDa/gNmZVdy68R7SiQK2mULdGxg4wzaYlEa7ZYE5glVWSIYAd79rBbJ2d3ftIDoxNYUz586bvWUgi4V/6kcV08Bk+jId4U9/9Su0ag2TpUglk6a1yTTiUcgHfyyAmTOLWDizZNcikHTaHmLn1S4axboBVcvn5g30pN5owrJYKAlUs/l6XCwaS9XWBgt9WfGSEAadvjnQBMU5fwiKsE9ajSY2X77A5sa6OVJ0Ml06bQ0nXTrmabzz3tumXT0xN0crZ58ne7Ld7OKk3sbO+i521rexOLOETCKDTz/5FP3B0AAeatgSTCYA/YMP7lmKsy8esUIIw84p9te3sfV0E7WjKpqVFpq1lmntEsRrdhsGQMcTYcwtTiGVZaQ2ZKBEtVJHea+I/d0jSy8nK4OZE71BHy93XmIUHGJ2ZQ5/8Ld/Hzfu3GKIw56pfFTGAfuy3MTX979Bg0UCEcLh4RFCozCmp2fNEeW8rNaKaLUbKEwXcO7yWWRyKQOej3fL2Ns7cHrgI2ols4DtibEXqX1MWJDtly0maEHgg/OJgd5IOIB0LuF0I4c9hMI+9Cm9cdqzQnkcO65bAj/D06ExTAnKLS2uIeALWMYSZV1qZGezYnoiagEnm3tnzlgGE/eHJw+f2JwgeMT3R6dDhGMR+MLAjdtXcf3GGaRzEWDYRr/dRPmwjP2dCrbXS2jWfFievYh2a2h9TDsYizgN0DbTtUv7KDcq8EdGmFmcxp337mB1bRHF4rExwvZ39rD+9CW2X+0im8hjcXYZPha28ofQ7HaNWYtYAKehLm68fwNX7l5FOOPDSX/M3iYQ3DwxiYndly/xl3/xF/jqt7/FRC6Ps2vnrJgVHTXbx/whA9dfPntpMifcx6nTScYc78f9nTbn1q07uHXnjgWVOccJSj59/AS72yz66TKKbI9mal6YmSZJKxh38fJFLC4vwx9yDJFhn8FZoFap4vnTZyZlw32V2s60FbQxLMhGGQzqJ7Oo1fLZNZc94vPh+PDY1iuZt+ZojBk00zOT+MlPfoSf/vSnCMQiaFQrePLkMdY3XuH+N1+bJiqfl3OtVi3b+qXdtloK4aAFqxiU1l7C+cb5TmIBMy/i8YTZJcrLkJVIEJrnU+rZM2jBPa9cqeCk2zEN+1A0jGgyjGQ+iUvXL+LOnTtYXF1CgPt7p2Mp+1988jnu/+ZzlA7LCA391B3A3NwCZmZnEUhEcTo6RXPYxtqFVfzsjz5CeDIGdE8xqNZwtH2MF989x6e/+Bx7r3YxlZ42AJpMaj6bacvWyogmo4ilY8ambp5Q0sal1ra7bRwcHRoATWkPaufOL865gLEquZ9y/u4Zq9g08Ts9BE+jJvcRjoQcO5dAN7PKjJ7uZOsIQrM/ea1cMmPa+NT65xrvhICb9+7gJ3/8E0yv5UwKicGJerWCWrGKVqWFykHZdJPbDcck5Z5JpitZ5rFo0oDuSquKSDqG9GwBsVwCsVwSvuDI7ABZYMEhUD44Qq/WtL7tNsiyHOH4+NAICgsLK5goTCKTyiMYiODRk8cWsCB7nsEyjqHLdnJyZpyvH/3ez/D7f/yHpGeiUW2YJMj6+it88823FkDluCVzGQP7D49d7YJ4JGmA1szkHM5fP4cLb19wGRC+MI72iqhVWjjeO8bLR65YX5DqREHqRgww6DOLrwHKG5AMweKE566et3XFgGnx8NgK6BKgZCFenosnJgrmI9j5oN8x55eAaLlYsvooDKDQxrCPFFjpnQ4xMTOFm3fvYG5pET2eE8bnG553ySTc396xgLLASBeIPzE7TPCHEj3cH8mct+K/R9zX99FpM7uBxWNdEbtI1Dmzh/sHNncoX8Ng8ZlzZ3H24gXLGiKwynFgIMmyKZt1s9n1Shkvnj7D9qsNsxd23ozFzbGMZTJITRWQW5xGbmEKsXwawVQICA3RA5lPPLgEEPIl0CwDjeMOmqUWdl7uY/PRFgrJCSso6x8FDYAm4EmWG+/hCzlS0tDXw8HhczQbR+i3mlh/+hDtWgWh0QDZTALDgZsrTL+mrVhZWzFZFWbkcC7xnMNMBQb3WFBXRBnueSsra7h3755JrzDj4XjzAH/zq19bkM+C3a2O7YHRcNQKnebyE8jkc2i0TmwNO6ffnVk4z7kOk+kcCnkGFHLw8RzDAlUsspiOIDuVhj82Qql1gErrEK0u2d0sYlpBtUYQmsAXqUFkrY7rAvRPEWPQo981G0EWOsFzzk/abspKvT7vGcno1Bx7y8AcF78yUHBc1N7LDpMPJVBM/rXXR7Vz+xhAkz/N57WzwJgVLd9N9l1ncwOIWftm0DX7xDOFiDD2GXKgBm5NWKCzVrP5aaA3AZ6hIx3xHChwRedyr//C+wok+z7AJFKJABqvnyW8ge/pfC7wSz65A6jeZI6an+nxHf9DAIr8drbJ64+qz3QNAWNe4Ej+rHwnYQdefEO+h3xUL5gk/01j4/52DE0C0Gajuu2xHz+ygBZfYyAiyGKVJKj1XIYKg+CxVArhRBqxRGpMCuiYHSHhLZ/NmAwXg2uVUgkslsi2BAM+O7/xfpbRWi7Z+Hh/5IcLNFafCFNRcEF+rhc8E3nI73dBKkrJyW8WuOr6zQFr3M9sPcScJKIITQK15DvyfKy5IPaz8BXNG++80Prh2VvMavmzXgCTRUPl/wrYExYkf9Ouy0wFD7Pd20e6v7AhrQPNYa/vK5/WxtUCFs6v5N/CiRQM8AKYwiN0D7VVv2Un2EZ9Rn3INay1w3tpPYl04sBAV0dNz/jmmRxu4+0Tfl9BHYeBMNjhSH48C9O2K2uS9+M+x8/oe7wf/+8YuW+KpPJ1/ggPkU3jGAos13PqrKp1Jl9dpEEy8BW4cjiJw9hki0jOcfPY9T37iO3k+2LMe+cJr6UAn+EA42KcvLYAYK8d4HMIy/TiYLIZArAViNRz6bqa6wq4aH3qmvy8F5eTfyiwXXNaY6e5rL/5PtnP0UjMApBqj+2XHgBaTHPZccqlyMa6+eXsu9ap7KUwS+8c9toY7QW+f/U//rcGQLPT2UgOAi/Gvy01d/AG0OLnBKqxkdpA6DCpYzTheDNOQhWu06LUxFUUi0wPbbxslBrMQXUbjItccYKwMzi5BVS7iIOjrHsjF15Al+1RBwlkE0DJdrPDeB0bkLHOCftAwLFAWk0IdZwYvKlU0j7bpp5nvW6FdOywk0jb9STBYMaY/ZtUAT/n8DKCYBN4HIni/7VwFAGzSTre8GPRuF2ffUCHipqcrCxNhrUDaJ2ujDYJHrYdkO+Yw2/AQXcoE6hvm9P4b46HjLnawOtxTvBvgrz8vGkCt1yU1nv40PddgGBceGLoQHNt9Jpr3Hj4eWNLjvV5OdZ8Fl7fK1nC9yXVoTnB33wGFVikw2zFs8aguOYsn4dzRwc+bUrSzNHGyfnA68ngCgx9s2G49CoZCjKgZZi0iLXhsE+8+uY8cHN8yfZ4Y3x/VwNLBklGUBuK15jZhj2OJvnGKRgC0NlerS3Ne69xVlSM7XcbgVvr3o1Jz6F7y3DTgTY25rh/uE74WW5k3mKbMsR2YBm9YW4r0spnl4GSYVOf8T1FENl3itB6x0dSJjwQy97oeyqIqQ2b/WnMonEaGD/nPYi4wktkT7kADd/nvWR4h+MDIoFp74akTYUa6tRh6w+DCEaTCIazmJhYwvlz1/DuOz9EJBDG4+9emazF3My8gX+U1KHOMG1XKMBgUxd9brKNuoEbZJpRY/X8xYt2MHPBiq4xwihVUT4sWhrx1vorPPr6gTGzVhaXsLS0gmK5inK9jNzsBBbOLuHc1QtWEKkwOWHasK1aExvPN7D9YtsYmulsApl8xoAerh1qhlKP1uxuNGq6wnQOWQytSwZ8uYbqcQXtutN657hxPGgHuQYJZm1tbbhNvOvW9MlJC/uHB9bvH/zwh/joo49Mf5X9wODlkAewgdNjLu4cW8r53OQssukCHn770Bwfi5qPhoim4lg5t4r3P/gAV65fgT/rt+KJBzuHVsjw6bePcdo+NW3W+19+TRfT9g6CNKcjOoedMZP60IoQLiwtWF8HfCEULf3fZWrYYcw/ws7eHmKpCOaX5/CzP/jImJsEqxjpb1TqqO+XUD6s4Kuv7ptcRSZdQIlyF80OEvGUzSeCymTh+cM+06a8fvsaQpEASqWKgWUPvn5ogEI45gqDMHWfrCgWcGRhOxZQ43hYFHss7UD4kgB0gCmI5Loz62XgmCX+wNCCEJVq2dYqnyUeiZnGKyP+BBAXF1ctmMlikwxeWpYO2b3xuI0n9WnJqKMcB4FnFls0WZhwxLSFGczgntLqNXHx0hlcv3EB+SydqC6Gpz2Ujqo42q9ib7OM0nEHM/klJOJ5A3VfrW8Y45YBhB6GePLqiaWuJ3JRLK4t4p0f3MXZC2ctSNrrdFA8OMaDL7/Bgy+/tWpcS/Ms7JlE+6Rv4FA0RSDch+aghpWra7h57xZyMzk0uw6U5XgmIlEEw35UNvfwf/3Lf4l//ed/hiaLcfqZjRR0gaBQyAI509MzBmAxOE7ZknqtiZNmBxMTU4jHkrYeJyenMTc3Z+uK9yC4RlY6WXGdVttARs59CzrGYq72g3+E6dkZpLIpZHJZY5jHIwnT4GbWAP/VylVjN5J9aIX7uDYCZMn1Ta9wcW0ZH/70x/Y65we5Crz3s6dPTQOe96ceHNu0uDRvOutLK4uWgWDntKAfj58+wcuNl2iN60vQ3jAgyDlmdmR5AbPTcwaiE0i0ffuki42NDZuz3P9N0mjow/zkLEVKjKFoWtn9gQGMXP9mnzEyFi31lUPxICZnJnH73VsmrRFPJxBPpuy7BDCfP3yMrz790mRpyNg/7Q4wUZgyveeJqUkMgkMM/KdYu3QGt+7eQCIdtcj2iCyLnh+H20f4xb/5Fb794gHi/gSS0RQmMpNufEpFFCtHiMSY0k7txxYCIb/N81A4aKyZnb1dY+oS4E1lMhaYE4jBvkmlMtYXfC4GLLimUuEc0sk0B8pe55m5cdJyIOBYFsql+bq+Pb92HiwMVjo4QuWkiZa/jzPXL+D9n7yHuTPTQBgWlG/VW1akb2d903R615+u49NPPjNG/rkLF3D56iVMTc3ANwoa6FVslBFIBDF/ZgmFxSlEkyGTDiLAwUKPvsEQR9t7ON7dtz2kekgJH5I3AgbynTlz3nTFWZy2Wqrisy8+x6OnT3DSObH9gaxe2hYWLOU8oMTSn/7D/xRvv33XAI7tzW1sbmy7PmDGR7ttrPeJ2Wnbw5hOTjty2nUZhASg79y7gyvvXEJqmoV2yQqxmCwax8Djbx5bgT0W+xu0u6bxzT2SH4jGI5icmcatd25jbm3BAjQnrQ4O9g7w7PETPH3yxIriktxhBexGLiOQ55Fao2FZmYPhyNbfzMycPVNpvH4JdDPoyj2P4DMB9DkGOkNBY6LynEP5K2qc5sf1VcKhiO2NrfqJabBTVotFKckeNnv36pX1x8rKivUF7TmDvVaENe3AgWdPnpvGMYORnRP6YgwKLCCXz5uGOUF1yhRRZoPAph/MXGTwcs+kSDgHKQ/EPZxr7tTnx+TSPK68fQvhXALhdByJyRACUaDZ6aM37BoAnQzF0G0CJ2WgtFfD029e4GD9EDPZeSQjKZNLIfuQwSj6GsZyijgSTSA4QLW0jaP9Vygd7eLF44cIDLrIpRPIpCnn0kK91TTw/Nq1a/i7/9Hfw8KZM1ZD4dl3j/BP/8k/tevT/nKtMejLdGAGlC9cPIf3338fU9PTVsvi4bffYXtjE0f7Rxa8YdCL/UUWJAOEk1OzWF49g27/FC2elSg5yABTOILkOEuVZ0O/P4xMNodMbhKhRAyZuSkk8glkJlIYhgZo9qro+9oY+TvoDuoolfdRKu6j22lYcDcc9FnQwMg6p320GnXLWrOzbYRFclm7wEmHEFDnHkCiEJngdq4IOR+b0gVsD9eL/FX5mDp3y4/j68qE8oKAdq6F09SV/yswW/4L9zSBZbyGl41sAHSfUihkiyeszQwgyqcy/31c04d7pVfCUaANAzjy8eQz8m/5+QI+BIAJMNNnRSD6PoCmc7/O8QLI5MsIKLFCtuPsZ11T53sv8Cf/SD6ZQCmOj3yh7wOZAlMEJnmfQQCnt+/VzxoLO5ONAwHmY4xlCbz3MRYzpQSCDuBkZrFAa4FMzDhmaSwGb+jvEThitgazHKLJlL3G86VJTHa6yGXTyGXc3kW7RvtMVVQb21DAfGrafZ7n2o3ma+xG7RJIJT9N/ar269wvbEWAqff5CQBav9G/Gfv3PBOwb2ij6PvwOpQhMjbzuFiat96VN1iiwI0AXOIh8ok1Tt7+1Zh557wXP9Aa45qVf6jnEH7hBc9IPuD1nT/DWmUOyBVWI9CX11XQRmCosCUL3o2JUvy8w5tIAnH+qYBZMZb5Pl/3BnD0XPLRBVx7wX09h7AMtUcgoXA1kTk1bgJ+tRZ5HWbEyp8Xzibgk+1W/7LtaoNkVkwCZZwdz2fnj3x7ZdTI1vC7AqP5vJI9IbbA7wgPFIGNbVX2wffXvRsbB0BrXLyYDl/jerGztc+RD50P67K6hVtqPbDdwpv4mrL4Za+9IK2eV36HbIDswPexSu9YCVv02hvNRc0XzQ31NfvKPYcL1Mk+ag3Llgjb05q1eRUOmWyeSa6NbRXXmXBQ109O6kT4CwFo2XA3ng6vlH3VZ7V3cY4IQxWYznHTWvL9y//hvx5xUAWU8kL8AL/EwedAiZ7P35rU/JxkFhSFEGgrJi0/y9fUGQJtNOHdZuqiKfysFrUAcHU6r0fQjtehgVJbXcTCRTdk2NgZMjRyHhRJ0aLlIPIefD4BlALm2CY6VzJq7AdtpmqjNl/HvnQAOZnHdD6Ojor2+VQyY5u6t828dirtigOQect28f71es02Hi1iTVL1tR0OIo4RFQo6xg4/22w37UDOCDZ1xE3nsOfAUzPuJuDuolr8nAERZH2YYXO0eU0yTVQtWAGuMoJaHOpLTTAWNSAIx/c1H6RJrYqgBthSS3o8yb3Gm0CUDJMAbgHQdN4VseZrrq/qNr68F6/P9vBvAst8n30lQFjzlc/Mz5lmea1mn9eBToaIz6kNgtfR5i9Gug4cem71BwM0vBa/r3Fj36k/tZjZFj4PHQm+x+dxz+mifjIgMrA6SMq46ODJz2lj5nXowIv5q8AEn49zjO1i+10Aws01rT1teGLtaPPzGjDvHOC9vIc3OzR5igJq7es5dH0eFBQQ0DrnZ7S+9Hz6rSiswGA+C+e1QPDXgQsW3hsHpCwzYFztma9p4+c1NAdkGLV5si22cZFyZhbfRey12VuKijESxjp+IWfo5cgK3HcBlSE6rOwTjCIan8Ds3CreunEP7955G6068PCbJ6gWq1iaX8JEfhJRc+TIZhih32uhXDpGrczicE0DbePJpMluzKzNkiSMRqVhcgnUYW5VGijvHWF/cxfb6xvYePXK9H0pGzE9O49SpYxTP3D73m3cvHcX2ekcEvNxc/AHNaDd6KK4e4TNZ5sGXNMOWfpeJGYgD9fH85cvMTk7bcX6pmcL5rSyHUw5p+NHfWgWGywdFV9vzNzwydhlQKZYPjZnnenPsp8ELdbX180xf++99yxlS/OR4xUPxa3I1+OvH+LF4xeYzk4au4bM0sNi0bHfgwGE4hGcu3gBd99+G9feuopIKoJmo2WHaR7AyU4jAzUwCuLLz740AIYAF8GykGWf+HHSbZkMQad/YoxIFnyj5rGlq4/XiAH/ZFeazeohmUzgBx/ew/UbN+xQTTkNFq86eLltjPQH3z1CvzdEvjBtjDcWQrS1Pxw5Xc5oBHOL03ib4Or5s+iNuhaUqO+X8cmvPzFAm89I4JmHcQuC9rp4+uyZpWJy7nGO0+GeMAbhlDG9dva2cFxyMlh0uFmoiuxXjivZp1X+ozQAACAASURBVASDy2TMN+sIB53N5N6UjKcMFKMma7ft0vDI4GIqMdudmyjg8uWLVsiNfbv1agtbW9TgrBnASEkBgorZXBIrq/O4fOksojHWDOgYy6ZRPUGpWEfluImj/ToCvjgmctMWKKVmMJmUM/Nz6PpO8XzjJfroIZaNGQB974c/wOWrFxHOxtErs6BmEZ//5jN8+jefGTt2YWYJK0trJgdBZmUwFoI/PEKtV8X08jTe++n7OHNxzQpHBsPOsePPSbmGLz/5Lf7dX/4cL54/NdbX0cGx25d6LgNsdfUM3rlz19LCCTJyPyf7+9uvH1l/cU5Si5pSKPmJCUtJp/1h/1u2B7UmT/u2powZvbdn1yf7n6nTBCjoQOYnJ/DWW2+hkC0YoPfi2XNbj0y+JTuOVFjtl7WTpumushjnvR++j4vXrhjjjjZ3NBgZSPDdNw/w4OtvbI+hhAb3stZJ0zFPKP0VC5tGOAM5B8eHlnpNoIp6pQx60XE9u7qGP/mTP8F7776Nwty8MaxB0K/Xw6v1Tfz85z/HL3/5awMSDYSOJ9CtNp3+3qmTkyIzmMAZ7btlPrRZPDCPof8UPc6XQhZv3b6B8xfPIV/IuuAH9+VKHTuvNvHyyQsUj4oYnTLnhEGXOCYmJw1wpOQL58nM4gxmF6YQDPtMfobjlI5l0al38ckvfouvPrlvoC2rreWzE6ajzb2/Uq8gkXRscrJy07k0CpMFswu09cVSxeRNStWKBbtY0MmK2lK3PRLBzMyM9StBeQZWKbMzWZhDPBy3oIECsSJkUHqDZzPrh0bL5EyWF1cwOzllNoqyQNVBG9Mrs3jnw3dw4eo5+Fh7cAiTsGlWmyjtFrG3sW2FWtdfvLJ2kiFLEHJuYQnZZMaK4A7DPhRmCxZwTM2FgTGpjeSlbneI4MhnYMPBxjZePX9hmvcMujCIcvXqNSydOWfId+WohC++/Apf3v/K9LBn52ewdm7NfjP4tLm5aVIIX3/1Dc6vnsHK8iIa1RrKlNypVFBrtMyhyeZypmV/5uJ5k0NgkUAGNyl1Q1s3mZ/Guz94G7d/cBORZADdzrguDGVz6j1sPls3OZY6WeDVOkqHR3aGpI3iGCwtL+PD3/sJzt24jFDMj2atZ7rQD776Gn/9V3+Fo8ND5HJkAToZDIEGW9u78AWDWF05g/c++BCLyyvuXLazh40XL00P3Z3z+yAJn6z7yzeuYe3ieZPBqDXqtlesrCxZHQRzsgdDdFt9NKp1bD7dwKvnr3Da7luWyLNnL+x5uXfdvHsLCyuLmJqdwsRUwYK7ZLDSVlBupVysYHN9E+vP1rG3tW/kDq5LyzyjfvVJw/Zx1sYpTOYt8OaPBG0dcW7xTEI/gOmV9ZMW0lOTuHz7BuITOfjifgTisH/MJreiwz0gwPpDbaBTAw4363j01VNUDxoGQCeCcfRafQsG0a6xlgL3B8viDEcRCY1QL+/g+ZNvsL+zgd2tdQOg45EgkvEwhpQDSCRsPly4dBH33n8fcwvzKExNYX9nF//z//S/oNskwu23zBvaKdolyqAwyEDZIUpyMCuMe/hUbtIYnXtbu04GptGwICK/HwjHML+wDF+AEh7UoD+xc2M0GDR7RBY07Vyn10chP4HJmVlEswl0wz6kpzNI5lIYBQcYhoYIRX1o9+vGfG62yuh36SeeYHB6Agy7CIWZRt5Du9WEj8GNvgMNuedSkolZkeZX9Vz2l517B+4sSptp5/62I3hJDo/7kxdo0jnES0Z6Db6N/Ts7E4fc+VW+qUAc+ew8z8ufEVHoNZDIM3w0ZGQAl9XiGP28liMTVO1MZdcYy0nJDxIAxAAu7ykgV+d6tcnrC8nfZF8JuKVd1T7nBZJ4TfkEAoKEM8jHcOCL+5wwBvkW8vXlK8kfkf8k31q+l/e3F2Dx+nEaH6+/9sYPdPIivJ9Af/aJ/A21T88gf44AtL3HukpkxY7PKvw/JVIMwzjtYzDy2bkhwqyLeBxJ1n9hII1nlOKxMZ9Z7HR2egZrK0v2PUqXNekvtzuIhl3NokTMkfl4/ioVi0Z80LiYGzSWF5T/y75Vf3zfp5VPxbnm9avc6440wWwAzQ9exwVmiEE4f4sAtGEM1DkfZzrLNxPWwDbxjCFA0do0LprmBfA0fzS/ba8caxgLDxEQqflpfA7PfOT1vHPpNSg4clgJ/+Z81Xrl317shJ9Rf8hXVD8ZuWQsQypgkbJAAqDV517gn+0RviAQU3ZAgSsvPmWBwYA787It8v31HF6gmv+XfyxSp0iD+i6lYWWDvLiI5oyeyZEwHajL7/LcyQwgrTv1Ka+he4nc6AVpvc/I9yWZKtxCgTLvdWVzvEEh4lv88a5P4Rm8P3Ef/pBUoHmv+SX8gNfVehW467V1sjV8zYIo4/EVZqVncfdz+J63jd+fr1pnel1+iwJaaj+vo3msrHTNYdkVfZf3la2lP6L5+bov+k52VPNYxQe1htQHAplJFhNWxNdIoNWeI1vPsbI1y0yaMTDO6/NzfM1Lcvb9i3/8j0YCbUVz598EsNjpZFnxi5zIAlT5Ob4nMNPSS+ngnZy8Zk/TmTfAdNwIgateA+AG/o1IvyYiG8uO0yLgw7ByMdvA1+kAcWN3oNMbUEjMyO9PPBk0vq7O4bW5YAT48T0BoLyfd+HKeMlQKFLkfofMISfzmI46GQ/sB77HSCNTeHkfHh7FTmU/2maQiBlrQcAHB0vGhP+XY8y28Xq8Tzzh2MG2EPqMnA0QTcQtRcTpc7m0Hdu4xhVEtQD4rJKo0GQngC4AUwvxtXEeV5f9vuHRAmE/MSfXnm+s20ztShkERTr0TG6jfVP50yYs9cfGzHOvAdYcYF9aZH6sB82/FYkXE5jt4+v8EeNYgKWMoQBscwbH4+NY9c5oejcJLSQtSh047FAwXoA6FHEjFxjJMZJGugyfrsF+53fIVmMb+H9XgNCNlT7/u0bUBWX0T4vZOz4EoL1rT4aObGV+Xox6bUreg5B7v/VaI4+feW1oPFrnKuCnTVOHOwWh+FuAuYB8HhAEShtz0xON1CalzV4GUpuKoqr8HK/L8TaAxzTNnR4jfwT86OCnwBnXsQ7EOgR6D63qbzeeb7SiXoPS40g320UNdjvEjKvJ8jN8XeA7pzRTdk961NQLIZkuYHX1Et65+yNcunoZ9YNTfP7pV9jf2sdUdhrTk9MG3tER6fXbKB7t4PBoz0DoQDCImdkpLK2smHNLth6nJoEpsp+HvT7a5SZK+0co7hyaFjSLNR3sHhg7iUWU2v0eEvk0PvjpD3H7/XeQKISBpHMyq+UmTls9tMoN7L3aMSYzZRgInFDzlpqd6XwOz14+w9LaMu68cwdT8zn4qaxwAhweHKFRrBkzb3dzBzuvtgz8sX4L+ECNW7LFCHSl8hksLi/YGHEebKy/wi//+ldWSGhlaQUrC4u27tNkqA2dFiJTzr+7/y12N7aRjCQQGQPQR6Uy0qk0YsmEAw/OrBk7fHF5CTkCx606Ks2qAUelSnFs/3w42j20fwSI4yF38CXQTptJe7x3fGDAWGF6Anffu4PL1y8bO5XMUM637c0dk08pHxcRC0Zx69YNY25Ses4kEUpFlPaOUS1W8Pjpc/T7p5hfWDGbzz2K2TAEeehMEyS4cPkc3r73DmaX59AfkNHeRmWniN/88mPTZiZIScZYu+MKpdLpqNZdYI12hnNuYXEOd2/fwfLCIo5Kx/jNbz/G85fPDBw+KrP4oh+ryyuYmp4wkJKaa5tbW2Z3OBbcQwiK9TtkTQ8QCyVMn5xrjcEorg0yt6gBTcYe910CNEfjFHFKtLA97jwQMx3ZxaU5XDi3anIGp4O+AVW0EfVyA6XjOo6PqlZwMx5LW0CU883sH4H5ZBQb+9vonJ4gmIzizOUz+PAnP8SZ82dMtqFTbeJwZ9+CCV/99r6to0wijfNnLmEiV8DO3oEFFCivQlA/NZHEhesXDKQMJ1hkj0HZngEV+3s7ePHkMfZ2dhAO+pFNZywVnwEk2gLaudXVZfzoRz/C4uIywgT2TgcGvn/y8Wd4+vgZigcsWHeKmalZFAoTSOWy1h/lcsmCyGTE8dozM1OvzyrU+g1HYoinko5dm05bQVDT1k847f4jMmINgPYhl86Y1AnXB4u4WCABA2QnC7j5zl0sn1nDzNyMjacBn/UGNtc38MVnn5t0CNPwOW6qCcCig5VWBYlMElPz07h26y2snlmx1HgWFP3kk0+MTXj1yhX8J3//H+DSlcuu2lara2AWsiFjp7568Ah/8f/+G/ziF7+wQlkzBPd8QbTrTZSLZbOLDPScPXve5q9pl478BnIwWEGZlXQug+XVJZw5t2aSFNQVJxhDSQcxG5tNrhufrSPqSnPvIGM8HA4gmYlhcWUBuUIWgYgPvbEGaDKShP80gOeP17FO+YZyw2R4WExtIl+wtjH1nwEokz7yDawPl1YXgKDLeCFzlyA05Wi6vb5psUrzlAEpkiCiYae1T21LZjhkknmTZmFGAkExni241rg+llbWbL3tHx6idFRGq9FAJBDBudU1TOYnUa5XUB82kZ2dwN17d3DhygX0MbCgBQNpzUrd7ODOxjaO94+xt71j17WslHzGAIhhl4zdGApTBaxdPofzl8/Bn3cgNhvF/YMsFTIuqfvZqJSx+WIdz589s4yTpcVlXL9+w5jAlCJ6tbWFr+7fx/buNgpTkyZ1xEAkGWu088xG4Dh9/ukXePDVfaQjcWP7++A0SkvlKvqjIS6/dQU336ZNvYpIImLa/bRRvCftSSRIwHAGq2cXLEDBDKNup2ep/gRjS4clvKQe+lEZ/ZMOOmSdkd3aatlapUTFT//w93Dl7h3EsyEc7VWNhb27uYnffvwb7O9sY3KqYIFZBi8o0UHd7J1d6p8H8OGHP8Jbt+8A4ZAVKWzX6lYLYG9jw4rksQPJ+m6eNNHzD3DxxhWkJ7JWKPDspfNW4C+bJ/GEWRqkLpr6EF492cJ3X3yL4u6xgSsE3Ll+CbBevX0Vq+fPYH5lDql80rJXQiG3xDgrW/UhDnYODMRmZsyrpy+x+2oTCYK9Y33XIU4xDIxMNzs/V8Ct9+9ikVrRsbhlLBweHqPebKA3AE4DwNzaGvIzeQzCQIcsyvAQkYQfoRhwSnITS0+wUGsDONwq48nXLzFojpBPTAI9P+rlps0b7iPcfxjIsronkRiiNAutIl48+honjSoC6GPYO0GtfGDZOGQ0c9yZXXD9xk3cuHXLwDPuNbv7h3j44CHqpaZlHSWyriYAC/SGEyFU61XsH+1acINrd356BhfOnUf5oIhH3z5CLMQswDAunj9rEgSNZhvwRdDuDq2QLIOc3GdWF5ZsDWI0QKXibNTk9BQWF5dQWJjCKBdCdqaAaCqGeruBYo26zzW027QBJKwcwc9OGnGQO/b/QOD/Y+vNYiTLsmyhZfPo5vM8RLjHPA85RUZlVWbWlFXddFd1t95APwEC6QkhwZNewwcPCQnBB38gIT0JPhBCAokWHwwSdNNN1+uasjOzsnKKOXyezdzMbZ5HtPax5XEraJdc7mZ27d5zzz1nn7PXXnvtDlrtCirVovUNA64OkHU+Mtml3IMyAOj2oSRIOZ1e7vt4bK1cNTtBlr78LvkR2u9zDeV3uFbKRxKoIV+WALT2swJi5b+K7Sz/TX6D9sv8nNkNzNRIkpXtdwWr2G9cOwhOas/PQIgYrFwnxark/pnrq1iB8osE2Bh4PWQBC7TSMbxfjikBPiLxeP13L7gn4E/AFY/XnuXv89UEsgio8/px8lHlc3qJVrom2+slywmAlu+s5yafyktAUgBBDEU9Gx0jf4wyG/IlnD/9yhc0P5vs5k7HZOhIkiEAzaK2qZExk8ThGMrlT22fwnFuGRCdlmVjVUpFB3i5Wmy2djEbwPqt5fR/GVgQaCUfyYtB6FnpmfAYBTJ0//q+noHzZZ22Lsen+lj+uvPzWNS3Z8Etvu70HKim8cZnzOsIfJUmrQAx3g//F8CmsSP/WQCaCJDyr73BDvtO8FV9J35HY0tAvMYmyShsH78jdi6P9wKLwm80Zvhaxwo0FtaiAAv3w+ofjUl+j8fxR0Q5vSf8SoCejvP6tzaOhgC0F7T3zkUxYvXs5PsqeMLzu75/VcBU+BfHq4B9vqeisLJJtFnU7+f+lrZEhFHhRrJHGkuaP/o+z6nPxCSWzIUX8xGWqHnuffbMAvTiJupbXoPfow/IcxOAFt7D62rue22QcArhbt45ITxI2OPr/ah70vPW+FVbvdiX147oGfL8Xua811ZybPGH72lcCM8URqPriZzIe/UGGZotx77X3FU/qX3Cg0y7exh8+V2czuGvChaqP/T82D6ta16MTZiqaUDrxK8zKGnMCEAb02aYCqCBfbYABoO2MTf21lDPhZFdbjJNa2jISGWDTHOoXLYb4fG8ObKJNNjVmfqrwcDvqhAa3yOARwfftcVJWwgcZMdp0stAOib3q2qXGoSKXKiztMBKjkRAlyauQC1vlIkVvAVAO3Zu54ylzQHOhcIG+MCBpDw3Bx0BaP7Sz+N7iirwWgINzZD1B9aX3HjTqZyemTpL47BAQMhvji2dIHcelxrC5yW5ChkJtoPPVOkQ7AfqmfHail4Zi2IYrfBujDQhBb7xXLaxGLJG2VYz9sOImRi+ivCfgdi+3y0iSHafgE/vpoXX4a80mzlWOMkFqipAwT7kc1TwQ5OL7+leOAZ53zyfNldaHKipp4iSNmbe8aSFjH/5uSYY+8htUIYR3GG0TOPdBucwqKGNpOYX28oNHs/linS6wIj6SJFfLfR8fq8/H7U1FIkacKKNo8B1FQ1UP6r9WohfGWsXiNEi4mVL85yKWHnTJpQWwzaw/xX502bAjh387rjWIqEFUZtJjSfJ4PDcYuprgeF5VUiRz5E/fI8AhtJzeB7esyRCFOmVvrnXoGpcsM85X9kmLbwywOxzjsdOu+uixMN5Kka82yA5Vm6nCzRajCSGMT6xgNW1K3j44HtYXV1DJdvGx3/7KQ53DhHyRUwGYdBzm6dYJABm4BWKJzYuCSzcuXsXl29cQyDmQ6fRd4VfynUMCPw1O2gVqsgdnVgqNTUQyTzc2d5FoVwygLaDPpITY3j4vffx1nvvYHwuBoSAaqVvjId2pYFmqYL8cc4Amk6tib3dA3zym8+xcv6cAc+n5SKu3ryKd7/zrivCNeYY0LXTJgrpU2PPrT95YQB0vVI3YIESAVfvXMODb79rfxfPrcCfhKXYGsDZauPZo2f48rPfGoOarEcCOZVyzdYIpqUz5Z6sL2rwsujUzMSMSX6QhWr9RcZHr2+M4tGxCdPaNBDO14U/GkSLjmIkYMwpBkDQ7RvYntk7QiVXQTQQtqI5lFKgI721v41aq4Gx2RR++o/+CG++9xb8KVaZNKIT0vvH+PXP/g4vH73A8c4hxkcY/AgaA2psYtSYT71mG5VyGQeHGTTqTUzOzGJyYtpsEscsC8BwvM0uTOPeG/fw5tv3rAgb2ctk9RUPT/Dprz4x4GB+YclkFnKnefhDYURjiTPbTEeLjII7t2/i9u1bpl96cHyAnb1tfP3NN3j06BFOTjJWSG5hbs5AaIJmdESyp3R02/aa4DLTnAmOk6EXCVDWw8nOcN2mLZiamjAAmgAz5xvHPEF4ziH2HaWEuP4uLMyhXa8hHApiaWHRwHkLELP9zK4x55TyXm2cZE7tfsiStXJ3DJAysD0SRqFSQrlZRygexq03b+HDH37PisAhSnoKcPxyH7+lPvBnLpBDUHF6cg7z0/Ok2hibnSxwanX7I34gPLDsIBbotU0lXNEu2uoOpVDIIuSaGSCj2TG4tFGanZ/BRx99hFs3btt602t3cZrN48Xj5/ji869NCoGgKXVyafvoBBJgaXda6LSaqJQKBtDMzs04feVSCelczi0G/iCi8QQuXrpkOrS0TZQyYXZTrVIzEJhBpuXFJQO4aWPIuBwE/JZVQPBrae083n74Li5dueS09WJxNGt104L++c/+lZNp8PmsyKQ2pb6QD9sH2wbIf+vDb+MP/vgPEZulfjKMefrNV4+wub5uLMGrl69gamLc5uHx4YGNCbK8ucZQmuD5i3X85V//lc3d0WQCE4kRtMsuQMi5Reb43bt3sby44gqWDQY4Tqexs7+D9a11sxNkOE5MuCKcM2NTtlbwGTSqPE/VsrgI7o5NTiEacmns/CGgtbA4g3NrK1aUdODrotZ0DOVek7bQj2qhjtN0HpXTiklJZI9OMDk2jhnLuGibFia1gAkcUuOZcjjJcRbYbWL/4AhH6QzqTTp/PpM4qTWdji2Zmebk+XwoFE9t7bEshTqdJVccjOsW5xX7zM3Ve6aHvXdwaDIrBKFZMJFZMMvzC2iyAF0YiI0lsHb5gsk9UKqIjHiyYVlclhrbkUAI9VIF33zzDfr9Hi5du4SZmSkDy5mJEopGcfHyJdy4c8vATWYEMOjQD7j9MVnDBKCZFe30xgt4/M0jPHv8FPWak5OZGJ+050JAZGtv17TG79y/gw+/9wHmFudcgJwFZEo1K3i3vb6F//cv/tqevZ/sPH8IwVjM5A843u49eBsP3nuAiflphKNB6wNKUbAvWw0CJNRsTqPXb5osC6V+nAPfsoK3ZMQf7e4bazuEoAU6+bmKN3MvfOuNN/DBD3+AqdVJ5A+rePzoayuo+PzZUxwd7hog6GSERt1zKVRQrTRQrbUMgL5y4wZaRoLoWeAnn87gCfXRnz21fTn7eXp+ygJkC2vLGJ2ZwPTSnDGigzGr/4VGC6hVOgj1g/B3fDjaOMKTL56ZjAxZ/ASFSRQh0Ld6dRXnL69ifCaBAH1Hv8mEg8ObpLVGaWBZRum9YxT2c3j622+w+2ID8UDIWPzhaAC1bgP1bgPLl9bwzncf4NzNNYzOpMxUErNgocf9/UPAH0bm9BQL589jZHKcOf7oBvros2peoI9oImz6jf4e0DYAuof0bhbrj3YQRhKp4CjqxSYarGvA7CEDg0K2btIuGXjj76FdyWJ36wWqpRz8gzbCgT4Cgy6aLQb+mmh1O6afPbewaMUCqWVLf4ZZBPV6G40y5Yp8mF6YwfjMOIKxgGl6Z3LH2NnbtP0Przc9Pom1lVW0K00c7R5acJD2+c0Hbxi7Ohhidgf1pVvY2T7AsycvLOhw7epVROnjGLuybkEi2jGOi9vv3MXEWgi+SRoXoF8Fdg7q2NrZMtb6AB1kT47RrBdRr2XR79YQCDbhD5CRWke/0zRZGALODoBweshkPsuf4zVph2nvDTwJsd/9aFTd2mAF54fMU4FBfC2wRgxFAZZeANpAhr5bu14HDuSjClzR+QRIyCeKjzAo7+p80Fcj49l89KEkE6/L9hOAVuBZZCBl/8l38QJvuhe23ws42b6AxQKG98xnKwBF4Kz3cxE+5Hs5n9WBk/zhGJNvKmKLF4wT0HG2Fg79OB0jMEWAo/pXPpjAGfkvwhl0rdf9Cgeudu0edU6BQfIZBTgbJlKvGbYhOQHK4gkPYFCuawSXDgaUfEomTRqKdZ8YNGe/cQ/B7zIjjvthPjvWKSD4zKwJrpkcc/2hrGYiFrXnyWKa5htyXRgSwOQreglpvA8xer3jUmOO3/EC/K8ATUeSY5uEySiYYmvAkIHKLCfDG3qOGcv/5etzvpz5qUPAWRgB+0ngsvxk7/yR/y1cQPNAvi5fG7g7tGfy83UuR8hoOnINiUpdB9Lxc2VYK6ggspvGsnxPXUMELB4nDEngKO2CjtNYs73xEITlfXjBXo1jjTONy9f7gJ+bLRoSOXkeZRc7e+Qy+3kd9ZvOoXa4ccE6IU375fsCgIUxcT1mH/O7wmdoWzim+Z7kOLxAucYRr6sAje5DfcTXvG+eR6RDzR/hNRobr8hgjmXr5p9jQOtH4O4ruyR5VNcGfq7n5n2tvtJ48M4H9RM/s+DsUBZVNoXX5vwUvugFYnW/Gl96XuxXy3QdEne9RDoFQLzPS+NA7dRYYR+wz7UO8Hx8T3iLbHKbDOghi19tYNuEiWhekPkskFm219nWVwRM2TwFW2QHFRzyrkFnQPX//F//J7YaaBLwSxw07ASHsLtqqWqcQGH+lQHggOOGXIsNjaAV0hl2pBW2iUTseG4+2DEWDU4mLV1ZjGo1UJ31emTUgArTpXHGzRksV4TQgYEuFcccyyHAzb9svwA2dY53QdLAUJRCk5bvi1XJPtLkUB/IYNNJFwjHe+D1uBHkNcXm5Oc8v/pSAG084jYkeliWnsX+icbO7oWbIUo38F4mpyZcWq3Pb6nZZBBHhoUivFEQsvEkXcC2854EqmlBcQbgFVjN9gmIE3jN+2Gb1Eb+VUTGJgd1Q4dpNbwHPl++z/bzeUnKQEEOjiPvgHTRKLdYa2Orycn3jElQqw3BWpciZhui4WJF0FHgK88jI6DNkgy4FXwZ6kVzHL4a7y49gs9Kmx1F+LSB8BpMgfOvNoIumKLxwTGjsecCLI6ZrTGqFDdu9Bxr3I1dtl3jT0ZCix2vKUOuyX8WKR4C0LyGpeHXanYtXkcA8usLi9fgEFBzG7nfXdC10VI/OWaH2yxqQeL/ypTQ/TMAoXnh3bypvzjvZSe0cHsXfT5bGU2vQbRN0zDDQrZHki8y4myjzi1QSdrgGnMaDxpb1aqbowpcyOBSesMW6Z4DoJmpIbBbC6HdJ1OoOozgM7U1ismpJSwtXsCDd76Nc4sXkT0iq/cZmqUGunUWn6rg6ODYCukkkhFcuLhiVdbJbmCa8617d0170p55o25pxQSa/R2m+basiFR678ic87A/hGQsZfqmmVzWaT9igMT0KN798Du49+AtjM6MEPdCuVwz3dFauWIANIFkaoF2ql0c7B7g2YsXCCdimJmfQywVx803buPthw+MWTfwd1EtlCzltd/oGquYWsvp/SPEI3EDo46yx8YM+8f/7idrtAAAIABJREFU9p/i0rWLCE0xz9cB16dZaiLXsb+5i6dffGNay2Rfk+l3misYuE97xvFElgafB9mpnNv1ah3VUtUACxZKZLo7wSEyBwiUDvw+lFsV+BNBzKzM49Kdq7hw9SImRlMGYjdPa3j2xRP85f/2fxsI3ev0cGntEsYmpnCcPcZe9ghTK9P4N//pv4FLbzp9SqYnU3O7dFJCejuNrceb2Hq8AV+HFZZZdLPIBqPdqVvxKqtKH3aSC4wos0AMWcAcs9Sv5GZ7bW0V737rAW7cvoqp2Wl7tvtbW+jV2nj81ddY39g0wK07CKBu1cnJtHCBM9r/Qj5nqcRvvHEPS0uLxiyhc7uzt4uvv/4S33zz2LFBhprXa+fOY2Rs1FiTBLWZvkmgxbTRohFnP3sDBPphA4o5t8nipV4g5VHIYGCapDlJxmKoGpBzbm3VMn2MBdrrYzSWMFmO0eSoFeYjkPf86TOzKZy/XKsoP1Kpue+T0cPnTdZ7qVJEKBpE19dDrlw04OzKrRu4ee+2sWRtf1CpY2d9C8++foJn3zxFvVAzZjz7d256zgBxAzROjo2VHolHTLd2Y2vdCs2Rfc6sIaazEnhkYUyycScnnJ69nC8Gkvk/Aws//vGP8dZbbyGZHDX2JWU69rf28OjrpzjYPjB93lqxblIIlD8gcEdGbLPOQo5keket2KXZaL/f5ib3A41eGyPxMdy8fcccGhYPZHFDMpYJvh4eHFjxzoW5eZOqYfvIUiazlAXrGFyampvFex++j3PnzyMaj5oDyV9KvvzNX/21yYUwoEA9XxZIpNPa7XdwUsphZnEOv/9Hv4+r968ZOxaM5VWBSrFtAYbtjXUD8E4zaUu/ZgovxxTHwMTUJC5duWxa0ntHh7bWsK31QsFAc97r9Pg0bty4gYcP38OFtYtAMmGoWDadxsbGBr785ks8evrIWP7cL3JstxgQq3M9dnIgpVIF45NTuHnzNubmF03Sg3bfCAf9tgGvF9bOGbuVN16sOjICi88x2MXChfVSAxUCpeW6sVoZjKL+8kRqBK2mc36DgQDmGBR6cB/zS/Omj7+9u4eX61vIm3xOyORDBn5Xx4PAKIFlAsDsV8rT8B4IAnMNYWCMQDqfM/uGusq379yztZDvkUFVLVeNfc9A25hpd3IuBk1Tl5kgtAm7+wcWsBlLjGJ6agqxYNjAID4fZo8wcEVt5ZVzy6aVe7BzbOP26vVrJmtCZiyLtdYaVRvnnMPUlrdiMSE/RuJuX7m9s4mnj5/h6ZOXZk9npucsABmMRnCYOUQ8Gce33n/PNO9Hp8YAKrl1gX6xhfTBIfY2d/H5J58jhjAi/rBlARlgAp+tI9fv3saVW9cwMh1BrdXFxtamSSBY8eFO15jBmxsvcXomSRYxqQyCnOxHFuMiWGj2LMxMC0ew4FykXaF9TKRSePPth1haXbV9D4NxmfQBjjPsk4FlgaysLA99gz7yp2XUqiyS1MD9e2/j/ttvIz4xahIsYR9M3ufxV1/i008+xmkujcXlRQvIsvBtcmoU/lgIa9cu4fabVzHgtskPNFuUDOlg0O6hVWnhcP3ACigWTgrw94OmQczAMCU3yFy+dOMyVi+PU60LFdYh5r7BJRJallKl0LSCuAcvdvH0N1+hls0j4gtgnMGuWBjVfh2NQQsr1y7hgz/8HsbPpeCjrAaBqjbQ7wLp4yxqtRZOsjkkx8YRoTwHgahE1LTy22ChQzJ2wy740+yjUe7iYOsEL7/ZxkhkEglfEqVsxZ45dcfJ8nXgQwi+Ydr6YNBCp17E5ssn2F5/imx6H9EgsLI0Y1I3DPjQxnGcUmogGI4gwPFMDJzZdoEwDvaP7byXrl/B0vkFDCJAo9PEi63n+ObJN7b2TE9MYmluHnNTCwh2fcizbwd+TE6O4+KNy7h9/x6m52YQiruAd74A7G4fWhCH6/PU2Lgxj7mw066lMxmbuzfeuIrRBcBPO8gtfMj9lrLAxsYx0ukjk9io1QpIH24gnd5Ao5VDINCAz9+Ez98zmSCBBtIjZhYQ3yP4x1oCXlYcg1UGmHacDyP/i+9p38z/BbQJABboIOKG9ueUXdCPQFUvkccLGnCN17lpe9kHbDPnE22cFVDlHo8gYCB4BqAKWOa+PDIMPrDtnHOD4f3Id/f+5bUEtGnPLD9I+wP5Hvzcy95TO+Xn6bXWa32fY4zXfB2fEDil971AlMAogfrqLwHF8lF5v8IV5KPKV7OA3BBs1nG6lp4VX6vvdLwXYDKfNxJ2RcaH/ht9U4d79DGwvVfdfAPqls8uzCMSjVumH9e7arVsc2NsPGUSKrSPVihyyKq3wn2UkjIgcWB7JhIX+MO9o3xZ+ZRnvs8QX9G9ipTkvT8bw8x8GRLRRD5UPzHAa9gBi4QHXRYTz2eBZpNqcJmk1BC3fhq42gDyzwR0nmEtLAM/JKVZu4eSMApGaD54gxCaUxof3MsIVDb7wwz2iJOsEPag562sbrbN2h90sq3e8aR7ZXuEdalPNZbYHt4Lx7YD7BxbVW0jiYk/wi3UfoGNwmTUd+oPjX/NB++8UxvVdlsvh4Auz2fzdog3CGwVbqG5oOfLWJECItZfQ6xDWJuyGfm+/HGvHdNzEeDpMKdXNcPYHi8GJOCUxwlX4uciIfB8Yp3ruXnHlgBbOp8CUjVP1c8On3HPnAQZjXOvbfUC4a/64hVO5cVsvPf7+phjkFFzXliicBH+FTFWtkh9zNd81sJa+Mx4HSOCDLFE9osAfNkXHqP2ys7p2eu1sDybu71hjbYhBqx70bxqtxzALPxO2BRfO8Kh04zWNfm/MFbht157yOO8Y8L33/7n/8HAaRk7IIon1eDnRag3xtcCLfXwtXAoWsZIhYqr8XvseP7yYgSd+Kv3Obn5moaXwA4dbC8LiUASBwCP4w/bxv9tARzq2VqKpxlrl27Pm+T3+OOVYxBYKo0aGQYBqwLYBP7xuxwYfPB64BroznC7aBA/Y1sUZZDciDqYToSiQwI0eR4ZA4Gs1KEcGXHt5qQWm5VRS94XNwocfARrDNSPuqjQ6EjKwDEypBgR1UMW4E0pDmkR8j0FFrybITdxnWHXYPEC0DJkijDp3jTgLPIzLFxIsIi/fOYEyxl95bkUNNDYUmTPu8GSAZIR1ACWgec52edeA6hNAtvGftJY0Wu+p/GiZywWr6JFCrCwfwXwcnywbQoQeKPZMjrehUzsB36muaHABccEN3TaDPG8kquxiueNhlVh1dzTZo3t1aZGi7fGr4IlWkjDUVelmvfN72txkQGxYICxM5zwu56p7oH2Suxw9jMXFLZTQLGim4pG8/sKtvDe+MPjtRByY6BAB8edQHDZCbZDfaDjNN94Lul6KxjA+xQjmm3jr+Yhv8fPtNB4AwFnET5PAUKNcwH0vH42e3oGQOtebJFrusgwQRG3sLpUQbZHm3o6NGSqNluEhkKIxpKYnFzE9NQi3n7r21iZX0W10MT6ky30GwOUT8vIZQrIZfIGjFDHc3SSKXUJ0yOdX17E6sULCMWiLo2W0gFlOoE905Ss5MsG2BxTE3Rn1yrAs5gTjzs6yZjuYz/gw9jMBO689QYuXL9kRctY8b5Wq1qxpUapgmqxhOPdfZzsp405mDnKoFJr2CYwMZYyluWla5dx5eZVzC/N2ka4VDi1NHlen+DDyyfPrT2JmGOSvtxex+jMGP7sX/yZXZ9ptIERoFulnmnRJEQOt/bwzadfYH97z5jJHBscc9SwM6Cs1zZQLzU2ZsXT+AwXZhdQOC1YEToC7gTwuq0OUvEUrt24avd7mDtCIBXGm+8/wFvvv4PxJZeaBC4fdeDo6Rb+x3/5PxigXMlXcfniVRvz+WoZJ5U8WqEe/vif/BRvvf8m4nNR009tlJqWUr3zeAcnW2nsPN0xIIDyCrnsMQqlPCrNiskMkAW7RD1WFhdlMCPsgq2nJ1lLdWchmIuX1vAhgcPVFaRSI8Y0PDzYs+dBxuNXXz+CLxBGKEwwO2bAF5lhMQbNWm2USgXMzU4bu5S6ty6jvoPt7U08ffoU6+ubtiYQfOScpV4t1wmuQbbJCYfQG3QRT7Kti9ZmkgTymZJp7tLuEWBLHx5hfIIap+fNdnOOZ7MZsx9kPK9dumi2gcc+f/LUxgNlAGKRhDE+WeTp+Chtjmoul0W71zTZhFaL7PBJ9Ik++xlACKNSryIWD6DRbWF9axPlVgMj46PoUQ+w70BNMmB7zY5p5tZOyxaASMWTxvolS3Z2dt7mL/cQ3AvQqQ5EAnjx4rmlUpPBzyA6wb1Oj4X8aqb/S8eoTxmFYVCb92fgYiSMjz76AR48eGhBkOJpAY1a05iJZGDnTvIm53JynHMZRgOCvDEDoOuNCkZH4lg5t2jgF+c3C9ttbm6aREu50rACh5ev3kSp6AricoMfj0RNxsBpBVcteDs3M2uF0CyoWyqaTaAW9Pj0lElkLK+et+dEQiPBOrKyf/WLXxnjl2sKsyySLMibiFqxvw6LU0b9+Nf++A9x7cFVA2rICq0UashmcsZqPT7cx5OvvzEGaABkCIXMsaV2s7FRpqdMz5cBsgsXLpjmZDmXMyb/0WHaQN27d+6btvVIPIFyzbH/yADlmMxks/jqmy+RLxZcsTHqVx6dYG9nxwIEDBaQEf7t97+D3/+DP7TCqCwuR1b086ePsbm5jl67hampSczPTlqwiMUrORaPjzLmzI4kRm08thtdy8Y6OUxjf28Ps9R9nZpEl4B+q2mMzunZSbz57j1MzE6Cso7H6RNsbuwgnc3B53cZfcww0p6YTHuCuEtLC/judz+wVH4CBDu7uzg+TBtbk5JITImemZnFhYsXQb0ev49sG5fpxOdEUCrE4tAmS8X9RhD+YNCyIA4PSDSIYHluCfMzszbO2U/FApmJZEwCjXbVbCTHfblQs2d96fJlKx7JQlXUyuYY5/NhEIb2n/9btlaYYIQLVnOf1mpRw9al+idTI2j3ezZvKNXy3vsPcf+t+4ilEhZsOtrdQ4eFcEtV5I6z2Hz2EjPJKUyPTaHV7aFcrxvbFZGgaSYvX1xFMBFEtpgzxisDIQwGMAjKugVcA6nvzGwYMuJZM4BBItobZv5duLCKc8vLruDlwG9FDllgkMEbAzw6A0TCKZODIEOd2Q8sqkad8Bu3r+DNd94wvWLzVVpd/OY3n2Nv89C0+m9ev4Nvvfcd+KNh+ENB6+f08aGxsmmXT/MnSKYo+eRDOBlHz99HKBHF2+89xI27q2hQuqJP5v7AMl98PaBebiKze4iTo5xpJ0eN3eZAF2NhN2u4ePkCJuemEKYfE/KhN2S6ZdKnqFeaqJUbADOfdg5xtLWPbok6xlz3Yuj5e2iFuujH/Ji/uIK3v/8tJBeTiIwDPsqSsj1N1oLp2njssX5EpYZQLG7azWTYk2FMdruB7tEAiH+QjNgs97C7fognX21hMj6NqC+BQqaEQYfseT9CQQICEetP7o9oS3vdJsqFNNZfPsHR/iaKuTTatRJGEiGMMUtp1AVPKRNXb7aQSIxY/QEGd7jPo52q1xo2jx6+/xA3791CYiKCRr+Lz7/8HD/7+c+Qy2axuLiIK2tXcW5hBTF/FMd7aZNooRTB/QdvYm455QIk9M9qLihQOG0if3JqGSLLC+OIp5zcSPYYePL4pdnaibkxxCf8GJ9NWRSg3mojzLpC0Zite7Qr9VoJ4SDlFXewvv45CqV9BMNNBMMt9Potqwkgf8XAUD8zNagHOtRh7TnQSX6sJPeCPs5DSsA5Bhp/Xgcy5CMKlJKPqPcNuBsyoN3dO+deBA4v0CBGG7/DH84pt9d2JB8+J/ok/DFCVeBVcTYDpIekFsIbXJPEQmS2iNe/kR8qQEzEL/lrAuN0L/Jj+FoAtO6X98G+EyHMSai5wP4rYLd7xhZXH6gf2AaBg9yjCtxSH/A4vuf1XwTk6FwCJL2gtO5Nz4x/RfBim6VxKlKP/EaNAYGrfH9+ccGeF/dptMcaKx1WHbSkKWr0+GwO8bzlSg1HVtDbZ/uLc4sLNoZa9SbyBRdAIHZghf5ILhuStSjDwT0OCR4O3HKBXfnC6hP+FUgqn04+p3xhAYjeMSdASgHreNwR0Dg+9X356c7HdsAV1y6+JpFO4JYX0Od7Nj9YX2P4PPmamWvCNXSMnoF3DgjI844jL8OUmel6jsK4BD4KVDdQLeCy7L3PWWQ4+Z+yAxpXHNu8rnALtlPESYGS3O/wfvhdfqY+1rjU3DKw0FPUkq/542XdClsSCOmdDzw/26vAET+zfhwSNNVnfF/YjPPPHfgoDIz/S9ZOWIL20OoHgcpeMqD6UpjMGV4wBKB1XY5Hge7CAfkdzV2v7RPALlyDx5z55sMsSwH//EwYoXvPZSkwiix74p0D6mvdg/pHY1n3Tj+Pxyi4oOME2HrnkDJNdC/qVxEWZTtlt2U/9Kw1ZthX3v4UwK7xw+O9+BpfCx/SWiOiX82Kljv9ec1rXc8wrWbzrIYXx77WAoHnlMFSkFBrjOyj7kM21EvwlJ3x/U//1b8YCOBVIxRt4AkZOROIpIehCasHLl02On9c1MSUNCf89NQGvpif5pAMBbl5vLF8hsXhNIC1EMsQ8nz8Dn95vMBeMVq1iPE1O97LFhW70RbroTi29GS87Gbekxdc5mtJj3DzqPQRHcO28vtib3sjQ1qseQ46T9zss10EBDQhWHyHOqQEoHluMUnZTncuV3CRhpabBW0QWLFdBo3HkSHFCuOa2K8vrnT0tUB6Wb4E1Ag+khHnNexeMFPGSlENXk9GmOe0tKFh+jI/42teX7o/DqB28ga2aX2tsATHD4MW3Ojxf44d/VhqPYtsDA2zIsMC/rXoaBGSYVcETBE572LkNnwu+sjvOWa3e84yQpKXEFDqnYwyfjzens3wOcl4Cpjna34mg+ONIOp+NJltEz5MYeF84H1xc8y+5/fZnwoQ6Tya2GwHmSU8VoC5FlptwrSZEwhti/1ww8vPuGnm8+E1+FrAuDZJ3mgdr2ubmGjUzsF2E7jg/8pyUIRVc9W7GJocC9z9yOgqtU+LM9tiOmbDYgYaA7wfjW2x4nktjROx9BUskWSHghh8Nl4j7IIPjrHG+zC99mHGBttSqdbseI0nMlfYNoHl3Hg7Ix4FvY5IbBTtDgN2Mzi3cgnLCxdw59o91EttHO+doFGoI32QNceUrKfTTA7haBgDfxuxZNSK4JCBtrS8bKAmQSden/1Dzc1eq4cy5RSOMgYgU1qh3WhjIjWF5WXqAZMFnUGr38Xo5Ciu3L5pxZLo7BJMLBYLrtjXaQ6542MDsKkrSjmDZq2BXKFoTqqfGqMz03jvg/dNhmNietwAFX6XwMFp9hQvn7wwNirTWglAk4l0kD5Au9/BP/+P/8yKT1HLMRgOGruRRVDqhRLWnzzH86+eGJs0ZsLSfdPYfr7+AuF41Fhls4sLVoTu9p07FpwkO5SgzebTDXz2q0+GxcX6SETiuHH7Bhq9DjbTu7h0+yJ+/x/+BJNXUsbupIRGLV9G57SO4419/OIvfo79l7vIHJxgcW4R8/MLGISD2M+m0Qr2cPfhHTz48G2cv34e4ZkwQJ+xChw82cfuk11sPdpEvVDBzRvXUS7msLG9gUqjjGKrjlAihgcPHuC7P/g+EqMj6LU6pp9Ilvvzx0/wV//PX9iY//bDd4cFAp0MRrGYRyF3aozQp89eoMpgSyyJHosq+UPG3lIBqEgoaGAigb9UKuFY4wGfgSZMp2eBL9pSArUu+BY2SQy3CW6aVAwZwjNz0zbW4yMJJOJJVPJ1rL/cMkIsWTEEoDnnxkZHDajmufL5nLET33nnHSyfX3brSadtz/Fgcw+nZNOX6njj/ttYmF2yOcWxW6kUsLm7gVDEj7nFGSu+GE1EUK66zB2ucYN+C6VqHhs7uyhWK8jkc9g7PEAg5LISqPPMtpVPS6gXy5hMTWB8lPc5BKjDrCw+ZLD4KBEyZddmwUsDzhMxBMJ+DPw91MmArpZQrVes/wla0YYwyE5WOO071/orVy7jzp27Nm8CRDk7A8taePzlY9Mpj0Xi6LZcBlipXDd5LUqbNJpVzM5N4MPvfhuXLvE5JW3uUGP5y6+fYHNrB7FYEtev3TbmxdHhsY0LpnFzXaDdLxeKdt8sKmYAQThk8jpNEgPQRyKZNCCJAQUGMsiwnJ6aQKPawO72rvUTWcPGMqTTwRTTWBgIBZCaHsWbD96yDIF6m7UUGkDHj2I+j2zmxOQOnj96gv29HWTTGVy8sGqse7Jpq9UKoiMJ0wO+dfeOMXx5f2Tmb22uY3/vECxIPJoaN/Y8GaudrmNJmKxSPGaSFk+ePLGxQ9vEtep478iAWzrZhGE++PA7+Okf/QnmlpcMYO42TaLZ2epcAV989inWN15aijFlV2gr5YAEfUFcunAF83OLaDYaViiS/XG4v4fscRq1UtFQQz/6JntC/eel1XmkxpwEx8bWDjKZU2KtGPSZldZHMjVmgTGucWTPU9LiwkUGkz5EdBhMJbv/cP/QAkFffvm1raGpiUnEk9S1HUFqdMyyNxwI0rdsD4LKLADK+dqs1JEanbTntr21Z+/NTc3Z2GdgosEMhBrlWhywUKmXULLU6zjqZa7fYetzBp24djWtKFrXnP92t4XuoGNzgUGzUJTBYp9J1DjyRBitdtfVJEmNmJ3gZwvn53F+7Tzu3r+DxZUF5Kk1ms2adBPnxBGzcLb3sDA+b/1MLdg8Mx+rdfgiISyvncf8uUU0By0r3scMCtqsWDRstpEAKTNyTg6zNpcdAD2KcqVomRgMRvz4xx/h9u3b1ve5k1OTIPntb76wOie8ZqfeRahHf2AEkZEo8uyXZhG337qNH//0R0itjDgt7O4AvWYTmcMsPv75J/jFz36JQceHy5evUn7YrutsZd0kULgnnJyZMj14gua1dtPW43Qug5nFebz9zjuYmB4xAJq2iVvgbhso5PLYXN+0rBcGAhnAataapu1OKRZzzAJ+zM7M2xwnu7vXYnYmU727BnIEfGFUC1Vktg6QO0pbxlM8Rts0ACI+dKJ9BEdjmFydwxvfeQdz12bQDwIjVNRpuPnSbg5wcpRBp9lDpVizZ8JgFgvkEVBnwCwcI1sdCERg2VvVQgcvH+9g+8UBxhMzCHSDKOeqBhCx/gHlWyjJRPa/+W+kWqNrwOzO9gvsMuOkUYa/10KvVUcyEcPc3KytP5VK1cYH75tyLyweK0IMJ/cH3/8A7zx8BxMXRwBycfxALdvHzz/+hcl3ra1dxPz0AibHwhZU3nqRQz5TsHGxeuUCxmeCBjo/e7mDAXrGjrdJDD/GkuOYnRq1vulQaqTRxQ61wg+PUK4X0OqWMDIeNx1kMvdjoyOYmp41dr0DT6n3TE3kI6RPNpHJvUCtkUF7QDtbNW1szkvHLu5b9ovzfx1hhnPQMi7h1ij2A9vNgrbm61Hiou+KuHv3uAJFvXt1kYfkh/Ez+Sf6rpx/2US+L0BPoIj28ebT9hwQqWxZEV4EapgMFVP2hwAFzye/3HzBjpMOFOHF3ZvzKUVqErDn3YsLsKQ9lV8uf0l7fwNAhhk46g/5fQKI5JPpcwE++lz+h3wzgWNef8Db76/3n/pXz0HXE4An35j3JryANlqYCvtAfouAIIH/lrEZDdl6cXpacOzcnsMpCDCz7aFwxEgZtMu2l+v0bC1llhqlpZo1BhKPLUhO+2V+ecRlcyWG2dQscHgG7rKwKqOtQ0CXNlkAn56DfEj1qQhHIiYK3PL2hQhNdl2TXXX7Ke6N7HrUuB9mMjvAbjhm/JwTPSO/eM8nv1N4AAOXGhdGbIu5YITmBK/hCF2O+KZghjAqPT/5xXpurbarAya/XGQ4PXdhF9yP8/rsG/algEj1icA7A9WHIL7Grvf5qx06B+3B6/gBr+M9Tv2nftdnei3sQ3NdY13X1fwXhibgk+/r2vwrbESAobvXV5rXstnCIQQAE7cQfqLvak7xO6/PUdkHHiPioHAJ4TuSLaFtEoivZ8nxxbYLROV98ThhBXyeDOx7MRT1lc2pIa7J40kUVT/JdrAtwqp0P7wHrtnCGdSXPJfAbT172VkBs7KpwjWFt6lvvLXr+B2By7Ixwkpk03V+kXb5WiCy7lP9rzYpgCD8QnaJAXLNCdk+ry1V8I/HqP38n23n9TnP1U4do3XJPYdXhTs17nj+szb/r//yP7MihAInNRAFoJE1wQHnPTkb4jbTLoqgmxGoZ8DkkI3J78rY60bVyTTU7HweQ8CI59Lk4V8ZHP7PY4zJNUyX4GCgIddg0WQXyCSQWYxpGTJ+X4PLbRocsMV7YrvYD5ogPIcmhDeNQufmtTSIBL6KKq9if9SYVSVkXo/tse91+uaYtal9OdQ35vv8dYXWgm5SDZnEPNYG3DAgYO2KOSCQ7CEZRC36MrCRiDtGoB371N23k/1gpL7bdRsggcjeDY4WDUVKBRQKKO+2HeOV70v/WIbaFjSWpwkGz1J1tHnh9zng2R/SySEwosnJcaGxyPMouqMxp0kiI6pxKDBZ96IFQhsXjVVJwNDZ0CLGaxuoSi3r4UaK1xGrXONR48QtXK8KVXgN/6v+dyCyN2LFc6sfmOqvaylQw/tmOyQ54QWPxcZiW3mN9lDygs9UxpLXU8DFuxHTXNCmzBkBJ4Gia/D8ll491L7S5kNzl/3Nsa6xz/R7HqssB56L7eZ41ZiQgbZ533ORSAHNtUrV7l8bXW0gvAZPC5gWHTG1vTZJ6fSaX3qGZxuY4RzR4s72u4XcbwEQ2hK2gX3Kc3W6DsjjMc4uOd05vrb7q1Pnr49wKGYFQmKRFBCMYCQ5hYmJBUyPz+HapdsYCY2ilKugmCliZ30HzQrlaZIGLJO5QHkLMlMDkSAWV5axtOK0W6kNx+vlTrKosNJ7r29atFmy1hpNp0uKAFbml02KIF/K4yDjmLmLSrPBAAAgAElEQVQERqgjPTs/b0AfNeppT8guq5fL2Hj5AumjIwOx/UxzHtDW0psOGAtodm4B73//uzh34byBdemTzJl0ENl7Vpxvd9eKB40nqU3JIlNZ5Eqn+Cf/1p8awBVLxoxBZhr2WTqMWRxs7eHZV0+wu7llTi1BNrKZt/d2UedGcCSGH/7ej/AP//QfWRFDXwho1/vGttt5sY2vP/sSpfQpmuU6woOQSQJU+k3s5g4NdPjJn/4UwUWgedrDSfYIhUwW7XwD7WINL794buc42N5H0B+xInMsIFduN4wFPTKTwIVbF3DxxgXMLk5bkIAyC4GGD418Ay+/fIHDrX1cWruARDyK48yBASuZWgkzKwv40e/9GJffuWIpy4Ny3+w22ayZwwP8n//7/2HA/9WrVzGSTBoYQ8YLtZnJwjXplAEQjseRSJIFSKeuh3q1Ycx3ss/CgaBd94037mNxeQndAaP9HdMsJQBNMJEgEh0ZjtFkImVjmnOFABrnXGpsBDdv3zDnxRf0w98PoNvxGRhE9irn/e7WpmPRhMN2HOcTgxcELyj/sbC8hFDEsTWYDt/M1/D062dYf7mDSxeu4uKFKw5B6HWRzeeQK2TQ7jUwuzCFW3duGCOZciC851LpFL02i6DWcHiSNubp7uERdg72bU5xjk6OTiBEGYRSzbS2J1NjmJ+bszlJ0JXMxnazPQzUprA0v2QMoJ2tLZyeZjEwjQoqM3TRHnRMnqNUL6NFCRJ/39LJLdvD0ssdm43MVAZ1rl+7acUACfKyMNqLp89RzJYQC8cNeCCiVixXhlkuQCQaxMVL5/Detx/g/PkVYwyS3U/gbGNrD9vbuxj0gzh3fg3o+x07MB43W8l1lnbIbOnQgeRnLITHImn2l8XM4nErqkamtjm0QbJ+YzZWqAPNccs2s39oQ2h7WXyQRbZ6fmB0YgxT89PwhR1IMJmcRHDgR/r4yBj7h7t7xtDt9wjMpzA2kkS1QXtXMaD2zv17uP/OG1hYXDQwKptJ4zh9aAzo3d1dKzKntcLt1SIG7jMNn+3hvVIahsESMvw5zl2xRJeB8f5338eH3/uupevnTwumUUww2YLHnS4O93bx7OljpNPHyJwcW8FQPrd4LGaM+Bs3bmJ15Zw58JPjE2bfuMZsPH+BT3/9K7OnoyNJS8kfHUtgfHLEZEXqjbYFccgYbTItcxCAL/Aqg4v3QgCa6fUXL140BjQLI3JeUQOcBWFfPF/Hp59+ir2DA8TohLNeQSBomRGrqxcwOz9nQZ/UyIhpRncaHew/3zFZF78vjEQ0iXqlhUA/YM8wEY1xc2pgu7ETfay5QOCzY8+DEbugP4p4ZMQCL5z/2vATiDM2MIudtpvInB4je5oxRjRp8ybNEY1YIMOypob7YAPh4nHMLc1YUPTc6rJlPjAASaC4Q93eWhP7W7tWiyDY82NmcsbkgmqNJmqttrvn6XELRAbjETS7TdOkpmRK0O90nBl44HpWzVdtfo2NjhgYQ1vAtWx5eQnvfedbVmiWfgKv+fjxY3z6d5+aBM7s9BwS4SRGkLJgy2m1gHy1gPjMCN774bdx6+E1gHwGyltU2ib5xN+NZ1t49PkjfPHpF8ZeJWjPdYprL7WHSQ9fu3IRN25dx+TshMlI5fMFI3pQ7mh/f9+CElynx0Yn0Gx2EA5FbW0lEHR46ApUEtCmlA5lasrFigHhmaMsdrf3bI5GwlFEg/ylNF/P1t6pqWnEY0lUCmVk9o6RT5+Yxr6pVPt7iIxEMEgG4U+FMLE8i3vvv4Xp1VkEI0GMJIFGjSzsltWKKGRL6NRbOM2ULMOBdo0Md2ZazS3Mgtq/9W4bkdG4BeLy2SZePtnG0U4OsUAS3UYf3QZrMSTBwE6/2zlLV2c2C4ErLnbZ0z08ffY18ifHiEdDCPl6CPn7SCUTlgXBccv1hexnrieUauK6XyPj/CRtkjHvfuch3nr3bcwtT1v2S6Pbtv3AaaFojOmVpTHrPxZCpjkf1IH0Qds0xYuVMgJRghEdJFJJTE2PmW00KbiB3+6hlK/i+DCLQT+AaIiZPwzGBkDwqVhi8d+42cf4aNLqSyTGRk2KxvyzNjMIKGxWR6l6gOPsS2SLu8iXdu274SCLpbrMXC4JBN5ZmJ5zznzkngMUmC1HG8Y9I9fnYJD7yYAFmTlX5cRr7y7QQuCTHP4zIDHopAsEGsiP9frM2q8KgBL4KjDFyF/VyhmzUvtp+WDyCc33HRKB5LcIMGKhZB4v/8ML9AkgEnCh73gBOcoh8fuvA9/yibTn9+71veCQ/D/t870gpvb68u/lAwoIEUDi7XtvH6gf1LevA1XCK3TPXp9WeILAGoG7XNMlZ2hgULsxXP9dnS3q5bnzuFT2Xn9gwSOOLxYzZcBwdEhUIoGtxEzaWvXMvyZQa/uYoY9F8NnryzL4aq8ZEmHmasjJjMi/Fjjkxqjzd+SHqx+1xsiPEwbD94VxkKDLMUsAWv0kMMsRq1zmLwNcAqDV93oeArKsX/q/qxvOLEM+P40F4R7ecaTxrvOwbfLRNU+Y0eQNMgiAFs4kLKsvpvaQDWzr/hD/euUjvpLy0Fi3fcuQTOX1RTWWXFUGl7mgtul8et877jTP5NezvcLjdB/e8W7PwFM8Tsd6+5j/s98ExAuf4LmZjWXPaagKIKBX5xFQTHxJz9lrI3iczu21ERpv6keNUYGt6gv54MLX2JccP86WEkB2uKDwKJHEmNkvIqjAWQG4vF9KqjmMwMmjatwLp/FiDnrOwjf5Ga8rHJDnU98JiFf/8q8X2Naz1BzS94TdePEttVegstduap0QCK25o2vJZsmGyTad7Q+HmTDm93syZ7zt4fvcG75+L3pm7tpuXnrnmOw9z6V2OKzJrXPe9cX3v/w3/+mAD5eDRunlPFh6Llz59VB004p28oR6+Jo0HGw0smyE5Cw0MDXQZbDk8CmyovML7ORrsUC9xoSfC6jVAqwJ+ToQq8VNkQDv4qXohQaQAT9DCQJ+JuBd7RdzU4PPGeCIHUdnk32miSjJA57HSQcMIzkEqYYF8cT8ZttZjZVt5zkIGDF1zBlVVwxNE5QFLng+EiKoucedIJ0Ibma8k1J994q53bLBxPO4CJAD+BmJ1CTnwqjokiagol2K5mjwaBPDjamOEduc/aLJchaZGRaRUXRVGyk+D8mrEIDm8Xwtdrp3E6CghBjvei7eCKYAaDHlxWDVgiCDLONEAFnPX2Arzy9WAK9h7KBE4mweaNw7sNOlh+j5eNvL/wXW8j4VQPEuXmS/CGDn8QJCeR8EJDSZxUhWpFfn7rJqsocdrLGiRUjBAN6TAGEZcNtYsHjWMGqswgHUVCUYpY2ljc9hoQrNPQUIBIYK8OcYFojNPpEOOJl8vL6kRHg+jnMVk/DqN8toaezwXgR883/2C0ELr7FV0ETtkMHlPWix04ZK52U7eTwdYlaX1lyxzIxIzJwnRkhtsSWQEgqdBXPcmO/D7wtZGv7kxBwSoxOWEuz3xzESncDF89cwnZox1nN69xgvn6wbqDk7PWtyCZTFoEdVb9bQ6fcM5JudnTUwjM+FcyVznHYgYrdrum/8n8w6Sj1Mjo9b+nMikjCmW+70BJmTExu7HLNkG/G87Ccy5Go1atTW8PL5U5QrBTuO6f5k5AWYYoaApQFTH/n23TvmsJJVTUCQIDlTZQnq8IcAOkH5eNhtBsgspb7rW2+/jXcevm0MW9pEsqZfvniGrRfrxqA72j4wxiVBwqnxKedsZzLGAh5EAnj/Bx/i3/l3/6k5ygFK4zWAcrZh4O9Xn36Bneeb6JQbiCCMmYV5dMJAupjD1TtX8cGPPkBsLIZsPmOs3WLuFEFW2a51sf1sw/qfDHIGfZYWV0zXtkcZgFIO1W4VozOjGJlImNZmjPrAvSAiiGJudBrHO8fY39jF1MQEpiYmUSicou3rotitY2xuGj/68Y9x895N6xsyGAnYGHv9NIe/+r/+Ai+ePMX46Jg5cgQqTG6h3UK6nMbKyir+4I9+ivtvvYXJ6Xnki2RtHmJ7YxNbL7dMY5eswUG/i2s3rmFhYcGYbHR4s8dHePHihYFnHL/GtqJDF3C1D6xQ2lBXkPIfZJgSCLBNmLWTLLacbfDLpZJpRnN+se2UqXAbzwbWLl7A/ft3Mbe4gEg0atk7TKMvHBWwvb6L3Z0j0yMniBIJxwzApjDpaT6DZqeGheVZ3L570+nJWm3BHoqFPHw9snqayJzk8M3TZwZAkyFLJhD3SKmYA+sIQpJNvzg3jzt3bxngRmBxe2Mb6aMMmrU2krGkFb9LRhPGPjdgs10zLdz2gL8t1NoN054mq9ECP+GAjXNby4MRs7+mue73m/zL+PiEgZW9Th9H+0d2Teqem6MVotRKy9il7KOx8SSuXr+C+2/cwdraeSRH4iY98PLlSzDF/vDwGK1mH9Oz84iGIqhVXaDTbH05f1Y3I85n1qw76Yeh9j3/itExOzdn1bvZi/6Az8AWHsu2oTfAWMplcxCwZh8QPgmGKXXSRtfXNw1hSnrQCZ2fnEUqMWLyPNVSGV3TEXebZmpMkvlIgJWOJNn91Bq+fe8ullYWTaKjUC5YgGp/dw/Pnj0zbXA5+A48GBggZDY8FMLMzJwVuJyanMHkNNnqLn0xk0lj92Afy8uLFlhikUfKjvV6zn7TNrHoJ+/zmAGKLvUcG2eSUzx/IpHEvXv3cOPadZsL1MfkuKGO98bLdfzdL3+JzY0NtBssQugzne5gxGdF+tot7jtaJu/ANZWOsc//St9Ve7uA32cA9He+857ZQwvg+mDBPMrgfPLpp9jc2TVwN0rpiFAQM7PzuP/Wm7h//77JCcRSUZMDqOWqePrZY/z249+ilC8jlZhANBBD2BdGkEX9yKIdSdpcY18UKyXHQo2EjZVOcH5+asWAa0p8aO9BUoEjWrTR6NTQbFZRrORRKOVQrpdsrQiHA1b0k5kNPbDgUhu5U8pRxTC/soDlc0sGzNMWUl/XR6YiC9a0Ogao7m8zmyRtGQGL80u21rCgDUF7rvWtXtfARQZWOcc4/sgU5Q8DLwc7+8jnTm1tnJ6cwtTEmAXj6BiSBX35+jXcunPLAGjuS6hXv7m+hb/7+GPsbO6YLV2cWsJcYsEY2VuHOzgsHGF0YQIf/dGPcPHuqmPTUsOS+rbpE2PDFzJ5ZA+y+Ju//BvTCL+4dsGA7xHK2URCGIQDuPvmPdx/eN9pAveB3H7W9u+cp2w77SX1rEvFqgUOWECRILA/OIA/MLBg25tv3sfM0jTARCv6cFVg89km/u4Xn+Fg9wjRYMQCByx+GAmGbX/B8UQwm4BxpVC0+cxx3u02LRg7OjuGfiKATnCA2FQKd9+9j7GFMfhow2JxK97LdaLXGqCSLSF/ksfO+j4yR2nzGSxjLhLG5WtXDGCfWpzBgHr1qQjy2TZePN3A0c4JAv2IZRDRng46FKfuo9N2Band3tXp7vZ9HVQaeWxsPgO6HcxOjiOVCOH80hJWz63YGvDs6Qv84l/9rdVesD0ei9aPjVvmXC6fQ8ffwcK5RSydP4dYImr2iYGykVQKiysrmJ+Zd/bppIyjvTSC3SBGYiPo1DtIH6aN3U0APRwLufoK0ykwuY02jCDY8V4N68+2cLSfRTySQjyeMtvCPRtlrUz2JxlxAbmID4FoCNFk3Gwd2fFk4zNLbeBjpukpSrUDFGuHOMnvInu6A/TqCAb6Bs7Tl2CQmIXdWezWOeYOgHP78aABjI7JR6awzwBoKxI69JkEVrGvtd/kd+UjeH0Vkan4XYEVXgIS1wB+TwCL2iHfjq9rLHI7BLK9AJgADe6PaUtp/9hu7hnN5x+CCQSgeYwX3NX5RAYTc9E65DWmJftHZB3ZLy9gZ2SQYZ0g9Qevr37w7unPfM2hr2J7HEr1DJniwgZ0b3wtApkXvPP6Dl4QVP97/Q4CmOxzfl/9oHMJgJcPJp9cGaSGtwzBQa6TCtgapqGilSSZkaDAIBWYhZAwBrSTUEpbBgWDxbwXAyMH7piz8cQK6ZQ2l+TFkJEo8FjPXM9IwQphNep7BUL4vpd0x+Ndlp3DKTjmjBjVdnrLDMbpWjqHAwld2j914NkvrHPx9wFswnfoo8gXNn/MgycI9JO/KvDfSyYUoCyMRDgQJYW8wJh8T+EDZwDpECjX3kaAIe9fgKuAVo0PteN10pxAQAfu/25RTs1RjUGeQ23SGBPw7iXKvX4c28J2eAmE+r6COnq2/K6wGx6j+3HYmfN5eaw3g15AscYZP9O8sv0ax/CQNSx7o3khMFLPW+NCOI7u18aFRzrD+1p4oDA6IyEMCWTuPl2RWvaBSHvCKJ2dceA19z2atxpHvCf2kX6FHWn8CaD3YmLCMr1Aq9feurXAkdn0o8+94PXrALjGgXcM2Pgf6i7r/nlPAqo1FvQ8dG31s9YLOye15j0a4axnJAyJ/aHn6rDCV3OZdsvty10QVHiTSL2yH3pfdl9z7ex+/vv/8s8Gkj7wgrwC+7hp1CDTRPJGkoSQ6yb5V6nseqBaGAQs8/v839tRMuK8hoA63pjSLDTxBVDyOkqj5wMUwCxjz8+l0aMH4V0IZGh5Xe+5XGE4Z0hlpDRReT4ad7ZFwDs1fAgmcNNPYFl9pIVRmwQCjfYwB6+YwrYBqNXcxB4Wk+D3TOM5OTKMPjrAWAt8tea0YVldmzqi8LuoG3faWsgFiIoN6hZiTTjHZmck1S0eww3FYGD9KT0f70TRoqPNDc9/Fmjg4jjUJvIaDm8k0p6dgVwO9Gbf8X54PWcEHDjKcchr0GlWkENRan6X/c/3eQz7XNIvXm0wTUie2xhkw+J6Xha/1xhYUZXh5kHjlq95bgKT/CumvsaRDJAiuepvLTxeQ8f2a/Nmz23IBmf/untxxSKl3eyVvtBYErtfIK0yCJyWKoEGB1Yq+qyx6c0QoAPCdvFeeI2zxaLlQBC2nZ/xniwVvFw+i3yyHZrzWlwUaSSQKBkabZoVUNJ52R6y9fk5j7Uq2/2+04wPBO21ZGh0z1q8FRTja92/GNavgikuXU0GUlFZGWRtkBxLxUWueR8cZ7JJ1NKWIZ2ZmcFIMmVOJhlxtpiH3MZKi7HbJPvQbg0QT4xi+dxFjI3NoNcPoVkfIBoiG3MV8+OLaNc7ONw8MDCRTvDc9CwWFxYMgGbfkAVhi0PAb/3AecCNZKVctDbyl8sWi8mF4zHMn1/G2NQkZqem0a42rcAfWTR06gge5jInVoAnEooO9bo6uHLlim0KCbrlS1n4jHnbswIm0UgciXACoUAU1SLZ65QfiVpmRavbxN7RAfyRgGku37pz04qhkJFL5lZgwOyUNoqnOXz86cfWR+fOs4iiszfZ7AnSRwdWmdvGLcfCUJM+GgwjMgg5vUoy1ei8Ly/gH/zr/xjvfushYnMB03BmdfqDrSN89stP8PSrx/C3+wj7w4jGY2gGBqh1Gjh/6Txu3rmGYCyIVpf92Ua9XLFChNSqfvH4OTKHGdTrDZO9YB9PTM/YvZ8W8ihU80iMUfOzj1KlZOMyHAwj5otidnLONDZZfJE6s6kkK3vDQLx2BOiFgHcfPjTQ3q0PPZxkMqbf3apV8dtPPrNCg5Ru4OcEMQj2ddBFtV3H1VvX8O/9s38fKzcvGTjbLvVMI/jkKI2vPvsc2y83nIRAjRXTxww04taVqbu+fg+F4ikq5ZrJIpy/sOaySmrVMxtpY6hUNuDs937vR1iYm7NxTPZwIV9FPl80EJPPi6A9JRGY2WDBpLZLa7xz9y5u3rllARI67Sx8ycKQtXwdh7vHSB+xwBjZxEnEws6+kGXNonzBiB8LS9O4fvsaUpMjBggbM5HszHrFwI3jdAY///XHyJzkMTO/wJIzBgiyAJufqb4NBny6xsZ89+EDrK2tGahCJubGiw1kjnLwdX2Yn57DaGLUmLhkmhPQqrYraHQbDoCu11GoltAgqBPw25ijrnGzQRY1mfHLliLerDOoTAa/20j3Oy7zgfaDQRttsCL+0LDeRRHRRAizs9M4d34Fly6tWoCNtm19fR2npyWc5ljEzo/UyLgx1M1h5L212yhWi3bs+MQErt28gdHxUZv3WzvbxvQrFagX7YAMBq+ofc0xzNR8ahNb+u8weBuPxu3alOAgQ7BYLlkxRMpVVGoVxEeSmJmbdZlWAyfBc5rLWR9TX5nj2zHfizg+PDCbQUd7dHwcK+dXDIQ+f+E8yAAuVanhnsHezi6eP39uQTsFj2kjLUBKkL1JLfAUrl69bgUU5+cXjU2fTLh9ztb2prGHGZzhHJmfWUD+lH1SNQeBjEWOTwZPCPZQ9odObL3qJM5o97i+EIC+deuWsSz5yz6p0lk/PsbO1jY2Xrw0oDyXzRggGgiTvUIWatf0pjkwGbwxJ5HBKwb6/f4zhksyETcZHILJLBrbpqxYv2Ng6u7uPr559MgyOlhsk/aBIPTqhTW8/+GHePPttxAcIwjlAmvtXB07j7fwyd9+iqO9Y0SDScQCCcRDccsQsSDYsBDoqWlAF409PjUzbcBFuViFrx9FyB+2cerdpxIMMxvcaqDerKDWKqNaL5l8B3XZff4+er4+YmR+jiTNhu/t7VlQamFp0TIVOgMyXPpIpJjyGjC5tXg4aqndJ+kTPH30GCcnWcxNzWNhfsn2lNPTLECXwlH62NjWBEcJYjPTgGC9nBraDrKaWRuAqeTjzHjxMZvSsf1ZUPHG3ds4v7rq9Oq7A7NLlOD44rPf2P2enz+HxdFFk+PIlk6xc7KPTriPH//J7+H6vesIpVx2WrNRw0k6g9JJHjlqLedrePTlYyusS+CWAGB0dASxkbjpD9+4cwPf/9FH1veUmaLdPT44NhvKNZ8Bpd989jny+bKBmrQZ07PTSKZiqLbLiCUjePitd3Dx+mWT/7DfZg/Zoxw+//Vv8fzRCwy6PsRDCUQINIVjJlfDZ8sxbOuDAcYugyEYDSA5nsDE/BQ6wT4q3QYC8RAu3biCqcVps2GOpRoyLWrqNhdPCth6sYnTo7xpdnPtJbGAxUynZ6es0OulG9cQnRpHYmIU1WILGy93kNnPIoAo+q0+4uGY3TN119kP2h+fAUr9Nqq1PE6yx/Chi8nRFBZmpnD/9i1cvr5ghf0y6xX8+Z//Ofa290x+xbTlSdpod9BsN1Hv1c0Wcy/bpub/SMy0nUfHJnDt2g2srlzE8eGxgfYEnUejoxhLjCHki6DTdMxi7pvGJkcwOz9lutrMEhgZCbJOMOpV4PnjXRztpBEOJQyA9gUiVv+AAbrEaMqYzz00rZhxo1u3wAyLvSbGIqjXu2j3ami2KijX0qi0mEVQQLlxglLxAOXiPsWrjIjiD8B0dy2gRS10H1mkDjijPTFfIO7sfqlUtv0Ys3v4Pe1VvWCHfAWv/y2/Wf6RwFgBPq/7uPIdBf54/TLz5/hsh0xOARMCJHis9szKzmTbaW+Z+Wp76b7zs+UTyffhdUWm4fHKqtT15Styffbe++sAjYA+gYsCEHmc/N3XwQ0BRfJbhT8IlFMfyw/UebzAi8BmL7Cna3qBej479okwAy8OovVafq+wBoE0fM19vXs2DvRiANAAppAjqpE4wsyhcqligXkSz5j9VilXQSwgPJSnEjjHfbmX4OaIIgFEhkFJtU8gm/w59bsXgFb/6RkIhGJ75afwe9ynaG8k1iOzJKxfhsQ6neMVIOWY2LR9Nr6tMPXvFkSzTdYwGE68Q/PAjqM83d+jnS5wl32rgL2ARLZbgRx9l3NU411zSGCeAhTWCGZTdLtn2d4CLflXJDcBiV7gUZ9pv+j1/911nWSH2sC/3gAMj/fiFRqrAjo1Zr19ISyM7wlLkR1Q/wibk02XPy9yH1+7uihu/ybioHx64QEKRoh4qXbwuwLkbR84xIi87XRAsDKMX0lceueJ7J18Ru1x1K8CuU3SagjMOqmMV1gR98bebGb3DBxuZdlHw6CYbLRsnp6DbKfuwxuwUFDMa1uEBwk8l63T+NLz1Hi3oNIwWOgF+fVsvd/T/7LV3vtyAQMXePBiqxoP6jvZL8M+hgz8sz1uxOG9wkhkH/Rado52SwC012ZonuveNd+FrXjnmv3/3/0X/8yKEHrBFQE5jkHl0u35w5vVgBPYJBq6ohwy9gI/NTD5uUBAsSdlNGUYdONiJspwCIXnwOKx3naoMwW+sX1c7PhDFqAAYBlPdYgAK7VJ55bsAe9ZA0SgE88pcEsThw635EPMYW+5VBoxX3l+toFsSQPCWk4TRwxdShK4VC+nM8h0Oy4gzrmkwXTRTRlfRqwFCFrbh4aZoIcGhxZg9jOPdRPJGXhKguieXSTNPVN+xuuo3ZqUMlwKDIhNys8d8P8q+m59PNzMsC16Jhr4Zkz7buLr+zovry9wX/INeraaUIpK8jWdAgGZarM2XwK32T7eq1i3vKYMpww9N47eDZeCDBpHdHp4PZ5LbABzqBuNYYDDOVUa/+o3/tV4lnHXpkZ/3TmdBrqE/XUu9Z0bU5RrcKknCrrwPW6gyapoDYX8eT4eowimWPi8Pxk2gfhq38AzvvhdY85R27TkpDW0edL9a6OiOUsAWsC6jKI5fU3HMlN1Y4ESfF/j3WQ7orEzxrsYnLyGChWqHXwebJsrXOo/0xlXlFPPnn2rcaJNlgBoGXqei+9ZkZlmw0ANOs/sI/a30zCNGJuPC5SN89ArKRU3X5gdzfkZwPjkDJZXLiKeGEOjCbSoW+ofwVh8AkvT50x2gym1hZM8ivmiFQKZm5lBexh8OdsEkmnEtKdQwDRCCQgRRCA7IJyIYGRyHLPnlzGztAA/i4tRXocFiw6PjXHTbjYMdM1nTo2tOWj3Ucy5YrAEH8OxMPp0kuJBpCaSxvIZnxqzgmej8VEEemFkDjL46jdfG1vT7jscwGn1FOFEGNfuXMPdN+5gaXXKgNJKoY9OvY9aqWaasbsHOIsAACAASURBVGQ6k83sGFNNA/D393eNodTqtg3IGpucMCDbNuGkGFX7ePnspTnHjXbDNqLXb97A937wEcZTo8Y8rddqple9u7mNSqGCRDSBWDBsOr5dMjR9PczPz2Lp3AICBKRbLtMDQ0CO6b4E8RQ0o6QEn7WxsEenkD05MfbfxNQ4RsdSFpTjHDDpk77PKofPTM3YtcmM5JyYHJ+CP+xHyz9Aq9/G/TfewLVb1yx9nWPr6JiauHXT7956uY7NF+uIR2LGgOR8Icut3Kig2W3g5pt38M//o/8QMWpgtoBBDWBtIQYrdtc38dkvf430wZGdl3qvDOY0ux0cHR2a1Aj7kuzm9957zyQSTDe4SC3VvKWMc75Rl5S6eT/47vdwYXXNAl+U66hW6qhXaqZDbPO20rBnSEYnnRnaJabQ37x1y5hzFpwZTZq0RKHgAOgdpuOnc2i12hb0UAFdzpORVAIzc1OYXpjC6sVzmFmchi8wQJci2/02To6OjaGYyebwy1/+GsfpHBaXVhBgEbiWWyf6Zk8oVRXAwtIC7r95D6tr5wwgJaN+68UWjg9P0Kq2MJGcxuTopBW+rFS5D+ij0a6hPWhYcbJKvYZitYS+32c65QwCcFyS1RkLxbB2/iKSyZQVPaOeMYsQEgStVJw9pA2JJV3hGFaXD/R9Vlit0WogFGYGSxxjk+NYXlk0lvbJyYkVT2tU645tEYhZYReC22T1mvKxgS8t08BOjY/i+z/8Ae69cd8CiyxQ+cknn+DZkycW0KiWq/atpYVlCwYQ3NvY2ECt7iSP+Az5jAjQ09ZTK5ifE4Q2RjSLNyYSJuNCG0Rwlmxxym5wXHJ8mjzGsJbDSZrM26KBcQSt5xbmzD5yvhFQpq44JTrIAifQzmdi6/jABVYjwyI79UYLsWQCd+/etyyJCxcuYXxqEuAcKjcNgP74l7/Cl198bsG3K5euWVClVGIR3yB5Fogm4njw7ruYW5x3hTALOQsm1aoOgOa8vHr1sgHE0WHGDVnezPzgHOexh4eHePHsuTGKGbTzc59CdnijgWKhbJrLlEGwoHOEgRRXpKvTcus8bSJlG9i/BB7J8jczVipbFgLtzM7+nqVOU3qEGQPXb93EB9/9AEuXz5u2fKvGtPc+Bq0ujjaO8OUnX+Bg6xj99gChXgiRQMwKXcaZCdPrgKwU03LudjEzN4eV86tG7zzNFpDP1uhDG1huztrAgV3c17GQZ6/fRbvbQKNZRqlaQL1VtiAbCTS0m+z/yZlpaw+L0dIeRFnMm7Ux2syOaphG8vTMpDGqCWgwC8Q38OFgd8/AdmYoTE/Nm01cPXfB1ukXL1/aM5manzGJC7KbuV9TfRbqhdseKsxgTt8IFwTrOAY5rlgP4a13H2BybsZsarvZMWD22aOn+PKzz9Gq1TE1NoWFiSVMTU4jkIjgpHiCXOUUH3z0Aa7euoJIMoJuj/J+JSc5lStYDQBq1tfKLthGAJDBymAyguTYCE5KBSyeW8RPfvITm79NSmEFAsa2ZTZDIV/Cs2fPTS+cOs+LM8umk06WeCAEnOSP0Ru0cf3GVVy4sGZBklajDV93AF83iO2X23jy1VOUC1X4ewEkQwkDIbgejYwyg2QKzU4bOUpaFU4tiDQ5N4GZ5Tkkx1MoN6u2btBvmJ6fweLakq3R2usw+8bP8dACjvYOsbdxgGq5dkZiYdHOQQAmwzO3uoL5SxcQjo+gVWvjYO8Y6cMTRIIxCwwwCBdkkI4syv4AiWTMskTcPo+yNQSeyqhXS5adkIrHsDg7g6XFBbsPatHyGf/qV7+ywA/XhXDQFU0lm56FDCmLVKgWXfYms8Cmpi14xmK1s9MzmBidRPooi36ri4mRSYzEUhacibD4n4/ZE25vOzM3gx46lm3DucsMC4J56AXtng62j9Fu9zE2TjmyiPlh1MWnXvn43KRJoZXbBQOg/WEfUpOjFpihfWCongD0aSmNfPkAtXYelfoJypUDtGrM0mA9GFcvCQzaMLhPgDZAoo8j3nBOcp2Ox1I2jwvlsmVwsAaQO84x7rSv1j5bz5WfuXnt7JCAKL0W+OAFD7hGSbNU/o6A3DMgjAXshgQW+QReIE4gEe0e9+S8B8u2qbn1gvtm+crebFMB0FwrCIIxMKnsYpGcnJ/wSvKS19e1vWCkABy1T767wCmBG0O88gx8kY8un0qgocAUfq5sUAE3wiSEE3jBPC/AIyBTRSB5v3p2aqdwAwFaYjd6j5WPRTkqXisaTzg/PhyzvbLazL5l0J+FwLkW0Gb4mdkUojybY8kKGLPrDUlUwnJ4TvOjhwRMjSvOT/W7cAP2Bb8n0NDhF460w88cwBf7nZpPOo/GqckLMkgwBKAFfL5qjwMfub83jIEBTk9xSbVF7SYA7W0Tpxp/+LkXIBRoKFBX2ImwBC/4Z34/ZaGGc0uBGB0rnMJ8e5/THPYGGwR4WiDh75FB1XjUXPa2VXgBs0i9PvXrALS33Tyf8Bw9P+9cVZ/xHEZssizd7lndJn5fJFP1k2q2CSMQ/sXn6wicLijgnTO6juaDsD0vriPym7Al4W+v94nGmu5HNk52ygtYCyPTfagdYmPzO8JqmIXCz5X9qfPoL9dlhym4WmMCTHXfDitz2eEaS962CJOS7dGzFYCv8S4MTpiPAgoa68JFeE8C+bVWaFx6AWj1n96TvdK8Er6lcc72C3/SWiEskfcctkLJrt8U1ORrkgC8ALzAdwHVJLTYPVCaa5gBo2fsHaNem+61n7JXPjKgBTDzJtgJugg7kwuoF/TiTfCHRo6DjA9YUhu8AQ1wfoefizXLc+p/GWQ2SA/YC3bxBkyXcShi7RWv18KpG+B5xfiUfAQXOr5nrIChwDyPU9u8iwvbpAfA+9ek9RpAtZ3HCuTVAKSzyvvX5FDKlb7PdroB4O6VGx+2jfdhkxSOBa3Fg+k0AjrdpHzF7OR5uCFmG7XoV+uN4Wbk1QCSMRSY6IIGLs2CCxe/rz7jpklGTwZdfcz+EFtWi6cWf73+/4mQDzcRmoAcB79jNIeAuRYNjTlFK/U8NcF4HbZbQCg/V7BAz1MLuhdIV5RZzGLr++HY1rhwk8NF+LyLt6sO7VKL6HRojLAdyhbged1kd+kHmmgy1nzNc8goy0B5F1neI8cPj2P7CBRayrRHuF/FKWXotFGyzZulObURGG5+vIugt2/4HQG0tikYpm/Y/z63MeYxYmvzu9wwEkwQwKsNrwISMoSU0OB59EzUl+w72wz3HTjPz3mcjKzmAFlqGovsX20K2c9ss4qjKMJuBdTicesnto9yGYqOGsN2uGBofrC9AuRVKFGLC79PAJpADjcCKphKh7LT7pqmKeetBZ0ijAY7++jGPn0yH2KJMYxPzGJqagH+YBytFlO6kwj7E+h3gkgEk5ZmXC9UrQBWu9ZAt0O5gLjb0MGlPJG9xB8WLKoWC7ZRDAZ8SCVHEI6HjaG1dv0Kzl2/jNBYGE3TLu+jX+8hf5RBl4wDFvsrllHJFk2fk4yhbrNv+qxWZDERQTfYw+K5BZy/cgFLqwsYmxxFYjxoacIs/JPeTuOzX3+KrY0tG+uRWARtXxvhkRDWrl/AzTduYW51FGAWeRHIH9SII+Jodx8bBB1OcgZIUJN1Y+Mlnr14ilA0BJD4Fwni3jtv4Ie//5FpULbqLdQyDWw8eYnf/va3ODw4cIBns4nLa5eNAdhusAhe3px4tuf2zTuYnJg2nV4GXsp1Mnhz5gAn4zG0Oy0cHx/a2JmcnjCNO0qaHGUzSI4lcfPmdSswdXh8YLqw7VITldOSOUfUXOU1jNHT6xiI2xmmG1P2olqp2YbZ1/dZyvmAwGG/h0qjgqWVFZMloBwSJVUIqPM5UweabEEWjiQDmqAV2a82z/vO+Z5dmsVP/sGfWOEuntOBYQXkDtNoVRp49PkXKOeLVuSNzC0y5fyhIPYO93Hy/7H1ZjGSZVm20LJ5Njczn2cPjwiPeciMnLMqa+p8VdXdVQ1PpUa8Fk9Pgl+EQIIPJH4QAgk+kPhCCCT4QDSD1A94Qq1+TXVXd1ZmZVYOEZExh3v4PJrb5DbPaO1jy+N28lzK9HAb7j33DPucvfbaaxeOLbDwiz/5Y/zoxz82AJNrjgcIyoSoCO7LJ8+ws7mNe2++iXfeuGeAkzHPe0OUy0zXzrt56Bsxeo2tOzCbREDkxs1ruHztqhUmHJ+etAKKZE4XjsrGbuNaIojdowbswDFNBNhdvnIJKxeXsHRxCdNzOSDMStoVA4i7jQaKhQJO80V89dV9vNrcNYZwIu4K/7K/W22nKZ/OJKyQ4Rtv38HSyqKtFWqK767vGMhQLdaRjmYxkZu0wm7Vs4r1cXfQhi/YxyDQR7leRalaNgkbyoH4Qj5UalUc7h6aHvGFxYu4uEKd77Sx3RmwpV04zp+YJEVyLImJqQmzofT7mMbPZ6aMCCULGCBLscBjwhUWJvibz58ag5rZKuOZSSs6RnkFt0cNjMkfCPlRbTYQjIXx0Q9/gB99/AfwJUOmKf7Z3/49/vbXf4Pj/QOUCiX0Wm1M5aZsTTMIQtmdgVJaQwFjAL/zzjvWjsOTPO7fv4/1jQ0bLwYJaBvJtCaQShkUZifIuSFwlEhRp7wxsrFFFM9Orb1z8zNW+JD2lkUXCbCSPd7uUUbLZQyxX3gNOublSsVY7GTjM1We/XH7zhtWzPLqjZsGpvKHIP/B3i5+/9nv8LtPfwtff4Cb124b65UFLam3z2yM+eUlfO+j7yM7OWHBp9PTPPVBHMudrLxhD7NTkwbAs1gznVQCHJzDhwcHZluatbqBz5bpFnYsn26vZ23nPOQaYOCLAPOF5RVkUhl7b29nzwKSXNcMGvOsSSmUZMYBBrRZrTqBeCfPwPYyU2F+ZQlXrl7Fm2/fswwFAvO8XrVcQbPaRL1QxYtHL5DfL2DY9SPUDVlQY9DzWRCSLG0yvk2pLxSwAMHS8gXbe44P82jWeghwFxnyLBOAj1I6I0a4m5M+cGtpd5uo1gqot2pAoIdwhCkcPsSySaxcuohYMG4A+sH+sQG9Jv8VCiIUCRgDmgA02cksUhoI+hEPRY18yiKbliUWHzP99aWFCwj4AhY4YV+xCCgZt7RRtHlsG9cy/0075yS6GkgnXGFinn2ocU45ittvvoHlS6vIjY/bPNre3MKTh4+x8eyF7XUMdoWCUWQyOQNja80qdg/3DXxeXJlDKMridAz8tEzfvNVoo3LKAr4VzEzMmY47JStYdJESDNF0HEeFPKLxKH74w4+c1FG/ZzJhLCbIdm9sbOLho8co2h4dwsWlS1hZWsGFixdMzqXeqiIcYcHxFBKjQFW5UESvM7CCv/mDPJ49fon93QP0W32MRbOWMcKzEoF3al8TjDk8PbKA1PT8NGaW5zE9P2NBs/3jfbNH+dNTY5XPLc8iEmemkwuaso0EaFcWV+Ef+PHyyUvTr2fAKzcxgWAsgma/bWOfnMgiMzePIPfNVhe7WwfY2dy12hIskEmWIfXleX6LRcJmbxiZ4FhwHE8OjyyLhXYwQqB8LI1UklIgLgVbgSzOp+1Xm2g0WbSPhff8iJMVz5or3TYqoww4zrdkMmVAPIu0Mz2fOv8hBDA7Oe8kQTp9C0CnE2kE/BHs7hyY/ebey6LOp6VTW+8s+plMjCEVy8A3DOL0uGTFEJl5wUKutj/7+hhGwkhPZeAP9+CL9BFM+jAMDhGMhE0yiOcH7n8E2mvNIpq9MytcmC/u4+j4JfqdQ3RbJQti+f1DOzf4/GSWwcBBMXzlD5kMx9CPrrE9+8ZMFZAlP8YLvvLfXnBAoCbNgfxSL7ghX17+Dn8rq5L9LX+E9zL/uu9YnWLSeUEsnXfl69JHEInDzihlFsp2KdsCheSD8V68Pj8vP19+lLeN9Jfld8pHkj+qZ5evL8DZC+CKLSn/ywVHnE/GtghA5uteP1Hgitjb+v7rcXKfF/hkYKUnzZ3XNl+g53x5flZjo8/JpxQopHGSDy3iDr9vARFmbcepGwQL9HD9UEKPn3MkqjralJTq9y0LhcFuBuXl3ykwYP7YiFEpsEngGYPXAnX5W368AFEBfwIxhfcIZOWZTHgQn0++q0B+3o8/LALHa/EcwPFWf2usSfxim5gFYwBW0AHM3rnsBVcZABMA7LZC1+ead8KWvCCX2sJravwEAPK52F+UmeN5hj9aA5ozmq/WJlvRLkAiTEnPL3yD72sOaOx1Xy9oqz5w4Ks8abeeXd+9ZkSrD/SegGX+Ldasd36d40ijvhSYqWcSSKi+pk8suyAyqReIJADtXY/qX60zfpbPL+k/Baq4ruy81Wz+g8CCbImeUZgh26MgnPpA/Sl8RQEQYUF8frWNr/Geeo/zT3NTc1d2xI2jiuO5AZCN/S6A68WnhIt6AxayUZrjItfJJtj5susKpjs8zzGU9YzCLgR28/Xz4OAoaKm++u7c8NpqPcN3cSbZTGEv+ls2SAC0xlO2k3ZHn9VrWps2hqPADyXphHOJGOwN5Mj+qH183tdBqj58/+N/+R8OvR3Ci/CG/KADhvpmcMyYjHRA+FtgHP/tLVomQ6AUDTaag6JIlIBa72AKHNPk4QMIJOTgeVnWdhgiIDQCu9WxvK6irnxNWlX8PB0fbRAyWGyXXpMBlyHxMk41YbThnBvykUwHD3YCTd0CcUaE6VX8LCuVO/B7pKHic2AjNZ9s0g6drpYGSAAagU1+P5txTGgBh2ShWORiBM6fnVXtc2K/MpvHjN4o1CnGNVlXfF46wa59OnS4jU+TWUZek82bjsDP8T5sjyYbAWgZATN2o0irN2IiQ2LtDIbOwUr1Nz/LMZYBEgCrsVIwwhup0nzSZwV48HWBnTqEaZwVKOH1Xs+H17o8MoKSqeA1yQb0GhBlC9C4ukON2zhlJL2bpDZ6AbQ6MGqxsz2UcFHgRPIUChCwj3k/rz6y2shrE2hi8bHgKMii9alNQXIy2jDVH2qX9d3QSeHwO8paYL+LtaANha95D3R8Jpu/I3YMWZkykGyj7Ajb6N0sNW90+GKleLZLrHfdT8EtPRP7htclwMP1L4kU/q1oq+yIglkCuXX44bjL+MlGEBxxfZxyhZ4AAwmpuUa2XKfvmPlkJPA6BKR02CIIkDYgaBrJzAQGwyg6HT8i4TGEAyk0z3rwdYgU++DvcW0EEWLVWTLmh6zTRmYUa0sNTY+VGrcHezs43juw4kXUbeMhNDc1jmQug7sfvo0Ld1fQZsZ1jOAK9SnP0K234Wd0nql6x6eo5csoH5ZQL9fRa/ZROq0YK7bZa2MY9eHOO3fx9vfexezSGAIctj6w/+oMO8+2cXZ8hqOdA+QPTiyt1AoJRoYIpkO4fPMibrx9G+n5iAHKrRJwulVEvzHE5osNPHrwEI1K1RjDk9lxYwNubG6gNWxZWmt2bgJ/9Ktf4oc/f8+YzoV8C518B6WDIj7/7DO8fP4CldOSgbXZVNaAIOrxMguBxTZXVlbwqz/9U0xMTdl6a4ycoJ3tLWMKtxt1tFsN7GxvWmo8U99zs9MYhv2oNOuYXprGT//oZ1i5NI3jfBFf/+4LPPndAxxuHRhz3NjNAxdwJfhPqYhqq2aABAs6ctwpV0BWZjI+Zg55MpXCSeHEAonsK2q+9uAY9gbilSvGWqFuMAETsu2pg8u5HE/GUCgXzOG9fvc2VtcuG0jOeXtCneh8gRWZcLC5g26z49gvHRaDom5lCrV2HSeFI4TjEfzTf/Zv4e6H77j0fp5qmX7cbpgUBW3YiyfP8Lvf/g6zE9N44+5dBIfMImlasTWyyAhAs71kXvJ35bR4nj1CB3z14gouXlkzgGRydtpAIwJWp8dFbG5sGdCTG6OzT/Y2nTMC4CUbJwLmV66t4a333kBubgLwEcwp4uTkyMDUk+NTHB/n8eD+I2ys79qeOZGbRjqVscepNhyDKjeVwZ03b+Pee29ZIS0yd3eevcTWs00cHxRQLtSQCKcxMz5jAAqZr612Hb1hh/VB4Q8NUaE0SaNqIMfkwgxCsRAOqD+8sY1iuYyJ9DTu3Lhr92+QDRqJG2s6XzgxJvD84hxu3rmOBAvMDXqoHBexs7mFvf0dA7IYwKCWKW0Q7Q3HLJ8vWLCFBbVWV1ZNO7vXdrJGBHLJ7LU50+ui7x9i+eIqfvzTj3H99k20645B+Nu//TvUq1X4u0Njf1IuhPvcGUG9BuWSHJBBRvQ777yF7/3gI0xM5LCzs2fSCuvrr7CzvQeeF2jHeW4hwHZWK+Po6ODctjKwQuBUe9X65jq2tzctXT7DZ2N7TYrMpViSAc25zr2D62FxZdHsJ9eOSXgcHuLoJI+NzW27x+LSigGxC8srVqgtHktYOne1VML9r7/Bi0ePLCi3dvGqAU3U3iV4zfT8iZlZLKyuwOScYlE7a8WZAttpWnFBanszzZ97As8lVicjQB1XZgJsnwd2ub4YuKQ2cyKVNlufPz0xHWueZalRe+vGDSsayuwQfv/xw0d4cP9byySgM8r9h4EDSsrYubXrwA4yUAm42RktFsXqpQtYXr1ggROyATneBMi2t16hcFLA0e4R9rYOMKgPkIqNIR1MmWRDp85ADp2kvmkUEyznM3N8Zufm4Q9EUCkxgNO3uWALf+gAJpNaOD21M2g4FkQkGrBihI1mBa1eDT2ChoEhwqkoVq+v4frt2yYHwfX84uk6Hjz41mw3pRCWLrixbLZ4znSgiz1nu43c5ASGIccep/wNgxTJSMqYr+1GCyeFU9PhJYOae0m96eS3aF8YAOMZlzJQZKJbNs/oHEXmX46BhNkZXLp6zRjaPC9Tn37z+UvLmqB0DGWzijz/+v3I5bI2JvnTY4xlkwbOcK4ywMP2UiKFZ/BGrWVjNDO9gJWVCybNwvoF7UHPJDg64JkrgWvM9piYMBlosgkJqlKO68HDh3jw7SPTuGYx4ansNK5fpi76bWOrs+gq2bCUgZiemrBnIvO+zULrpTPkjwrY29nH7tauZXhEfTEbd0ph8RzCzAJ/OITj4gn8kRAuXluzjKfsVM5S8DlHTVf+qZO7iSTDSIwlUCq7zEgj70QTuL52E6lYAjub+wa8E3yeX5xHJBFHsV5GgazjSAjTF1ZNJoZEhpODUxzsHaBWqaFSZqZWxABo2nBmz/AsQvDUZchVbTyaZxXLNkgl4pjIZozJLseV69AB1k0rCEt7HwkHsLqygNmZSbOPr7a28Pzly/OsTgK0PIuZDE5vYDaAQPrc1LTNr069hexYbiRR6MfWzj5KVQYnU7h4+RLyhQKevXhptjYSSiCTnLDaBJzbDCBxDV64uGJzrusfooUugmlmenWRm0kjN5e2grVkPXPNMUhRbzrGb6tXhz/UxdDfxWF+B3t7T1A4eoZG9QT+AAE3Zut0EfS7uR0K+9Ftu0xAnnfk95nvEnQZtjzjCfzzAlACpQUQcg57iThy8vm+18mXDyUAludqt8/Ez4E2+Uxmv0dMVfm38jPZJoFpDihzLEjafvpH/ByvTYKGQDbdUz4y/+a/2W5lXnrBavdsjikrYEsgkV77LigtX1VAlvAEnfG9Phfbq/O+wB89l0Bi+ZhewFB9IABa/rc5B6Mf+ZuWRTMClnQttVHrQL7qv+r7AvsoAeZwFVePi5mj3KM4j2nPWQfAQLIAmRxDs7F23qTWrt+Bp/yP9pW/0yNik8MeuufEHAFjDG7KL+d91Z/y8eUfyf8S+CcfSkQc+bJegNX5wqPiZEOXuer16R2+5IBLZu4YODqS4BAALsBUzGoGwxTcMOzIing6eQq+7l0n6lNdg3NQ80OArnxFBnc5NzXH9TldU3OYDGg9K31UYVUC8jQftC7ZLmFmXtBWc0DzlPuasANdX9+VPfhum9WXvIZwLC8GJTBV78sv1320BoQbqX+0Brx2iL6B9/vea/M6AvL5W6x44Suai5orGlsFDgSsqs+1jmTPBJKrz2RLBCwLgOa9eW3ZGDdn3bo0n41a66Msdd7TzVUXLOCezvZIYkjP5LUzwjSFk/A94WcaM9kK3kv9KjDbO2+1zrReNH9FkvPaJe/4aOy8faJx0l7xD8fNBXNkR2W/+ZttkE2yPIpRwEO/NR/s+/7X+5PXDjIzy/ot4tQxjIAx6mddx9sefob35Jhp/G0e/0//1X9kALQapIgFF5m7oJtYWsy8ODuLF+dGRHCGjoYE0cVm5GGKzhg/zwO5WL18XzR/AYsC7bSoHfPapSTxNbdxu/QH/rY02FFkQUCXQGPek+/zHjTcWhiaoEzv4r+5OASCCczWZi7Am+3T4UADqAXH5+f7PDDxoMV2cUO2wkAWyXIFFAn88rtkPdlBjgUCfI5dy795qKRWJRmYPKTzkMyoue6XyzrAjYPlInQO/OeCcX0NexbeX4ZR6Qcyyt52aJHz4EC5EEklKK2G91HfyNhowrBNmlSvF9VII3MUcWP1XW0MmsgaVwGCxqr1udRWfoZ9rAiajIqMEL9jUg2jwpbeaD2/p01Uhl+fZX8I1FakUAA0+1MbLCNhmv8yOppf/AwP+WyjjKiMq4IGdHTUF/w+76u2aPNnO7ketElIr4jXJmuJ12ShK0aBeR9XtNLJsvBHgLjuo0PEkGmQo0WvPpcxVpCAf4vZzOfQ2uJrNj96jsHMvznOMrJ8DqXZWUrkSE/qH/RF1Ols83BApoiMHe+tthOY499iNynDwB226OAkbb5wzmkucnz4zBx72R1Fp1UIVGwffpfrT5u05gf/5hhp7rIfFelmOxW1MyaT32+gIO0Y+50AScAfHAEJAwOIIoGIMWHoqLkDasiKVEXiGUxMziGdnUGvH0K9xkNvGpFgyirSZxJZBP0RhAZ00J1+LA+R1NO0NNR6E0myq1lkcH8Puy9f4eTQAaIEVBmgmF9ZQHJiAu/95PtYuHEJhU4TvngITGsHmVX9oQHQ7WodJRbmOSkZC7p4XESj0jQm/6JlXgAAIABJREFUpz8QxM7hPgKxoFWdf+8HH5isBu0P+5Ys0vVvX6LNz/d9aJ7VbB6nMikEYgGE0xHcePM6rr91A4G4DyelAg73TtA4aeF07wSHe/vIH+URcOLEmBqfMFByc2cLp2dFhJIhzCzN4Zf/5B/jne/dBdVWqTvZLw3QLNbw8Ktv8PzJUxxu7hnzj8XnJjJZY+hyjJjmPzM3i3/27/zbGJ+mzjKDJD0DWo73D63IH8Fe3nt/x8lOzC0tYnZlHselPIaxAN764G38wa8+sOJSJIGdHhTx5LP7+Oz//cScaX/fhxCCFgxoN+to9dsGnK+uXcLdN9/A7PycgVGPHj4yRtX8/CLOSmU3b5oN00ZmgUiy/bgPEGiiBAMB9MncpI0lnQqmB3NuutT6JmqtmrH85pYXjXFuNnE4MCC/Wab8yJHJsVDSgyxdAjkDOm3BAE6rJZPE+LN/+me4fe8ukBmd/escCEq69A2AJEj813/1L9E8q1txNoIwZKpHQwksLS3bOiNbm+uH4AMlOMjsZRE3BqMILs7NzxsYRL1TOkj5QtH2tWL+FLlcBrdv3bI22/ryBayvCHwSxJydn8XP/+hnWF6Zs8Jo1VoRBwd7BhSz/46OjvHg/mNsvto1FhzT+QlexMIs8tvAaamIuYVZvPf99/DW+2+D+sMbL19g9/k6Xj3fRPGkhMZZB4lQClPjM+i1WDSljlajZgB0KMoCU0FUW5Q9adlzLF5YMgbx+uYr7G7uo5Qvg2Lki/PLWJ6/YExAMrzY15U6daMbuPvmHfz4pz/GxNS4jcnJ9gE+/eS3+Oabb4z5mkm7cw8DVVbMNBq1TAqC7NxXbt246TReKaUxciBYBLE/JEPbZyzoWquJW3du44Pvf8/68svPv8DD+w+QS49hMjNutoHMcNowaroe549szkRjzNBJ4u69u8Yy5pjRrrJdL16s2zwge7/fG0lIJeIY+oYGrtM+v/322ybVQ/afna/6PZPWIAD+7bcPjAlKfWgynFkEjiyTRrdpLLCp6Wmsra3h8tXLxl41RvRZxeY5pV5+99kXphFN4NtpgyadnjjB7FE2CDWam1Xq6kZNV5jgE+cX+7Le7JicBwM8/kgEk1NTxsqdnZ5CrX6GnR0WBTtBIDhEPB4zB5dgEO0/zzlkPVuKfyaHmdlZ3LxzF6sXL1tgi585OTqyPj4+PDAA+tqVq1hdWTFbTbvy4MFDPLz/rWmzc89jUIHAbI5ZFiPNPQZg+Dzc17n2ucelsxkDvJhVw/kQi0bMZjBIRjmH/f0DnBwVEEUY0+OzGIukLdjUqNQRsD2sZnaCTGI/12sshdzEJGLRJLqdIcJDpyFMR5ZBH9psyoGwwBqLljLIRb3nWrNsUjQsHNfuNeALDJDKjeHGm7dw7cYtKzZUrzSxvbWPL7/8Ck+ePEMmk7YgASUJGKRgW/gTpZTTYIDbd2/j9lt37bWTo1OsP2WR11MrEsc9dXdr2/Z07iF2hu272h08l9t5NRpCMptCkLoMA5gdIMDJ+UFbyDTPYSCI7HjObCdBYNY3qJZLyCRTVrS32GjYXuTnXKxRu4ignt+yMTgHOJ85vru7+67WRo16kARk+hZg4Jgd5Y+Mye0L+Y3RPzGZw/z8nBWUYyB4atKt9dNCyZjdj548tWDReHYSizNLYBCd/VStlLB/tG+s9cnJCVxdu2RrnlJOrH1wsHtoa7FUKhsYOuz7DbAPIwye800aZ37e9gAysSkJskIG+OwkclMT6LFY5+GhZa5889XXFiRgMUr2D/dwarTz3ERZBGrEM7DCIAfPeax3sLS8jGR2zOxL4ayMPjOsZqYRjrtsJGYZUVeZIPSTR48txZ8FIrmWOZ6mGT+SjeP5isD68e6+BdK571KbfnFhAbNT00Z0YRYZf7h/MBpEGaNcNoV7b93F4vy0ndseP3qKX//6b7F7sO/sYR82/iw8SIA+7A+YlNj87BwCQz+OD49NtoLyHFzLrEe3f3KEYqVs9rLV6eLlxisk4hm0GwMko2NIJTL2vfsPHthcvHvvNsayKQzDQ/RYhDTGIobA0qU5zC770OoBJKRSwYP+FVVCWXOv0eqg3WNhyAYK5ROcHG9ic50FRPcxGHbgQxf9XhuhIAE9mPwAgTL60NSEF0hFditp43YWdzjgOclI4K3rZ5cRIJ+aa0j+kYgccuzll+us7QWfxAAUwcQLEBCAFvgmmT5HVHLsUgE3Aqh5XW92MteSmKK8t8Ax+T7yF0UMEvuZn3NA0etUbwFGAkT1rPLBBdbIT/8usYbfO/eNRlq6As8E+Mhn5PPJBxLA5AW65Cfr3gITBZadXzfgCF/CTwTYyi/luhCWcf6adI3JfB71v2EtPYcZ0Lcx8lF6zPxk9QtxAeEYLJ4nn2dg5zwnl6ii8PGRlIcANb7Pn3M/j/N6lKVGTIHSbgxik7lA/IDAY7XKQvTMwHYSngysUb6G8ho8h7KIJmsn8HvEORz5zbGfNccE8MovFYDGdlgwcwSEW1uGjqDGAr583TL5WsQ4XmcpnwcmRv2i62qeyYdXn/O6whKEH50Dnay3wqy/UZ0m9h/npcA09RlfZ3FYzQH7eyRL62VJ6/reOSOAUr+1prTm6UdqzWs89QzeoACfQxiX5rK3L/ma1pQASc03AYe6j+a5wFgv8Cz8QnbFzwj+6Oe87z0awyJ6CqcQBsX+lz1hv7Bt6jfhQXzt9X1eA6HqB4Gu3vuLDMs1ItBXa1G2z2X6u/nNPuN46j7qC8puGY45CmQIPBfuQd/cazP0b7ZJNpnPJezQCxx78STvGHjxKu8Y85q8r0Bobz+dd/6IJOoFkmVvhZPqXsLptPa9ds1hF04twbCVngOqNQe8beTrZEJrvWhPMTs7IiyyCKHhmCMZJ36G13CBC7duX891F0TV2qHt9/3P//V/bCEOftELFAoYZNqdNxKoTVGdTydH0Te+JgCImxRTIb2TQHooHEAeBrVZuAY7cJNtkI6KS/V0IDDf1wL0AuYO3G3YfQRWiQ0s0IyHXr5Hx8nSykcROR6MxJzWAuYzaKG9BmvdpNMEUVSVi0D3EjNY/ab+5DXURl7bRWkcC5nvmQwAnQxL6ySrKGwHPraZ32N7eSDjd9le3od9zj5x0UG3cPl5LipFp3Uvtpvf4eGWfWTapxFqBUetn3l/LS7ei/1NB4r/cdz5PacF5Cj5Mhp8Phnff1V0ht/htTQ5+by8n0B/gkw2WZkmO+pHLWbXR0EDkfQc7ANFJcXw5bWY7s4fRT0V7edr7C8B1wJf+brmlK7P15QawM/xGgKpNZ81t9nvOpzpO5qf2nQ5T/l5zhMdbpS6JGDW2MMcDzpNvD8PRNGoOXf8nqLZtborRMPULDfHnFYWfzg2Q58P1VrFWFn8Hg8I2hS4xtRerQ0eGuwQMtINpINFbVG+puIVMiJieYs9obRZpWfz/nxP/a81xD7U4VAsbK05ydXwmbS+BXzzudhvOkzx2gKlZUx5bQtgBAI2PwTg81pecFybs4IBinLyHgLhGTygQ8jPMmXTbEzLSfLQOeJYcY0RVCT7planvjsLHgbR7Q+MgRUIxjGWm0YklMEQUQR8KfR7lF4JIBx0bBGmjhKwoSwFHWwf9cTafWP6Brgx9wfoNds4PTzA4asNFI5PcHZaNNZWp9vH/MoKYukx3P3wPdx4+03Uhl3THk5n0kjRgeobpopK4QxbLFi3d4xyvmTX4WtMb2a7q/WmgZfUWP7eRx+ZPAFB9cP9XWOT8jv+wdCYT4NO156XacF8/ng6gaXLK5ianzJgtnhWMs3Q+kkV+1t7bp53HbOQmridVsOYZEyPfbX9ygDshYtLePf7H+Kjn/4YwThQOKkj1k+gfFy0YnsbT5+jXqrATzCl0XbSKP6QAVnVVsOcx49//hPcunvbUsN5CC4XzvDq5Stsv9pGMV/EzDi1tbsmO8L1wDTlWq+B9GQaP/jZD3Djh5esWN5Zo4l+p4ut++v45K9+Y/0WGAK51JiBF3s7u+j7+laM6Kd//HO8970PrS8QDBgI8PTRE9PW3HnFQkRV06mmg0DmG7UyyYAiu57gI1mqnJ/vfvAhrl+/bumWXEtff/21MaeH/qFJrpiNG+0Rly9fRoRpbG23F9C2uMwOSg+cWvpzu9fDYSGP3EQO/+a/8ad4/8fvA05SFYOK0773BUPGgH7+7AWePHpk4AW1ncnwJuBAEW0WqGRBOB78mVq1sb5uB//SyamxsIv5gjH3yd7m89dbbdO9DUTClqbPANX7H7yLOzdvGfhHAJ/rjv89ef4Yf/EXf2F986tf/QpLC/MGRrCw1RnlPRpOroQAKaUi9g8PLNsgl826oHUkavaJEhi8/x/+8hcmw0DeJKVWDrd38fjBQysu1usM0W8OsTi7YBrO7GPWTCDQxQXSHbTQ8/WsGOHUzKQxqamJ/uXvv7IiV8OuD61qy4ITU7kZTE3OuP06EkatXTUt89VrF/H2e/cwuzRv6bDV07IVuPz7v/k7Y/CPpTKYzE04NmgqZc/AdHrKRSTScbzx1h3bf2mzWfTucO/AZCbSBFMYDOr3TKuZz0eGMsEK7sX1sxqmJieRpeQX7TrXaSKOAzKM8yfnDl8qlcSNWzcNDCYDul6rGWOSQRAL/I9qMBCYpsYvGQ4cS7aTGuKU7mAghbaRDEA6l48ePsSf//mf48GX32AyO4nZqXkkI3GTe2n2qxZQoM7xvbfewvjUuDGoKQ91nM87kDxfxGeffYZnT5+icHRq84MBPzrntmcMe+ep7mT3c65n0jlMjU+ZJnm73ka7wSJqFQx97Ne0zVXLQDCAdWjgaiAaQDwVwdDXNVC8OWKN0Z6bzNlgiNnFFXz0459gYeWCpd92yShvtVA/q+Lpk8cWCCO4aWzOeNIkAPLHJ8gf541FSUDcMvCCEZzVeL5wqabcLz788MPzQsrGEq26oKpAlkg4bMy1Vq1uUhYM0FBepFisGGg7PzOP8XTOxojgHiV0CNrRiSf4Tjp3JJxEOJpEbnwKvoGTeGKwzp1Jfeg0W6aJzXoAZIbTBnf6TeQLxzaHQ8kgej4y7QdIZ5O4ceMaVi9fMlLEcOjH4dEJHj9+ioO9Q3O656ZnzC5Rb5t2hHa+0+/YHvyLP/lDvP+jD4FsFK2DEh4/eIxP/uYTdJodY/VS9oJzj3MrN54xxjrXOoMafKal1QtYu3PTigwy2PPy+ToefP3AnuXSpTXbS1r0FZoNAz84Vwnex2IRXLt6FfPLC6ijY8x39ikzER5+8Y31JYO9XIu3bt6xYNXxad5A3/JZyc7XJrnEYpfTnIdAvlgwAIR2IRqPW1CPWR+W4Ue2bLtj63BjfRPb2zsWiKadGhvL2nyYYlCv28HB3p6xulcvXsTC4pwFV8Jk0ZbP7Jy7u7eH4+KprXOC/qYDHUk4zflE0rJ+lH2ancjixt3rZpspv9LsOgCfYPr9+w9tTdNR5pjQNuYmxp1msQ+o1ho4rRSsgBn7d3ll1RjlpEvS/yDD+KxZRzCdQiAaRr89sAwgFuwtFYv4/ae/s+vOTk/ahsJM2EjU1RjhmqXNZ0YS9wmCu88eP7HAJcHn6ckZJKJpjCXTLlBPBnB/YOuNwcu1tVWQ+861QUCfMkX7h4c2zzK5CadbPATqlTMLDA87PcuKCPsCxvrnWqX9WLtEGzdl4/p8cwNzS8uYXVzCWZWySD60an2E/DEkYmmrc0CQe+AfYuniosleMRssPBZGcpyBrQGCcT8mZ1JIprlXWEKB1Y/sD1n7B6B6Bv1qnk9Ze+G0cIj93XWsv/wWpeIhIuEeIlHKLJ4hlYja+rPCkCbd4BibdLZ1NuW88gK28hV1ZhWgIr9Cfro+J7Dz/w/qOqdf52oHcLzWsJcutJ2zfa+BH/l3AnJ1ppY/I6CH9+e5ljaPNkzPIICOzyegRqAIr6VMTgGqImHpMwK7BY54gSiRqfhZgcB6PvkdIsZJDlDgol7XfQRW8rd8ToE0uo+wCP3W6+pr4Q3E56ydo2Jt/LedO8Ug5x47Yl3qNT0XrxEaEYEcQObASAUcWHeGfqGAJmIx8lU5n2hnvLiHyZ0MKG/mWJ3nbRhhGq/BIc4PV7i9awEAkpSY2URmL0lI9NWZwUQZNiCbJcGOQJNjaFtdmh5Bqy6C9GUGLKbMPSoEalmTeKI5lIynzglIvJ+AKs0lywQdZdabXB5tIoHwwdDWH0kXrm9eSxd8l+DlBQqZkewNnqgvNSe9BT95XV6LQXthOtzfeW7UOPK59F2HO7kibVrDHBPNfy8GJBCRbZFfKhlJzQ8n5+muJdCb7xlJccRcl6/KvwXEa67yb/nHmpck1Gk96Pm8eJmrW8SAgiOGaS0KtxJA+93PCKvjtXRdAbGaz3xPygUC8vlZkcf03FoP6hvvveU3sF18JvUDvyO7oPHQ/BZmw+vLRvI9jb3Wu4Be6UJzvlGOiXsnbaLhSSPpOe7V6gsF5My+kTRmmRuOOKm1KTvBv5Wpwut52+oF3mV7RKRV0IltVPBR46PAghdn43O69rnZoPmqdcL7Ckx3+48LmnhBZG8AwrvnaG0KrFa/ap4rY8Da03f2SrgW/UHDajp9O4PzMw6Xchn2tDHsTwPcuy1XhFDgDD8oEEiLnqCmJrqcYE1w3kibmYBGdiQXBa8pNjL/zUUtkJm/eQBkgwTUeTcHDSrbwk7TPf4BgDmabIqkKcqiSAu/I5CPB0e2i/ej02IV4keF7Pi6FrYmP9unCJqAO20MFrUbRYA0MbyDy7ar72SQBNaKgauFxc8J4GSf8rtaZGKi83X1k7HmRkChJrPp/vl8o6rZBMRfF7KQsZBh4DNRwkPt5XNT/1Njzj6j8eMGJtBei8E7djoo6LcWmQ4H/K1r8V5ix2uRKVrMAjBkGHGxa5ELcObBn+NNR5nXYLu0MNgmAcK1hptXvKaMnwybIuUaE20aWoh8n/fQBibgk3OE11ABPFtQXTLqXMEMGR8aLhk3baLsU81F198OUFWKhxbq+SJsOEOn+U/2JFMd+Xm2jfqeXDtkO7PdZAKZUe70TOeSoHWzVTcAmu1iYEHBErafPwY4j/TMlJpCANrmuDHhXYEjMet14NVGzvYpCCF2tqKKuq4CLryfggEaL61J9bdAeUXD9HkdkPi+xo7PJKOptSqGuosauiIL0iWT/dH32F5tUAo8aA3TGHJMTds1mbF+ajZaNu7JUeClOUov50HBMhx8AcRiKQRCYcQTYxj4mVYyhuGATMkYouEsfMMoAkGyuF32Ag/rk+M504VlgcJmrYVWs2cAaKtYgo+RWIKp+SMcbW6hSZZY/tQccnNyx6eQGs9h+coVLFy6aMWDKMkRifmQCAPVStukDAjUHW7tmJ4tv09t1SGLKAZY/CeCSCxuOsY8RC6uLI8CSh0r0lSl/niF0gAdY+5wXRJob7Y6BnRNzc0aA5mM4DzBiPyJbcbpUBy1ctVkKDhPlpeXzWF9tf7CNp25xTkrylWpVRDLJPD2Rx/iJz//GGOTGbQaA/gblP/Yw7dffoODnW20yLxudo11SOeeoWwCc11q5SZjePeDt/DWu/cwNTdh8hylwhnWn21YUT/qyY1nJjDs+VEplCwF/ejkGI12DVOLk3jvx+/j9ntX0A/D0m8JIH/7yTf49F/+BvvbO0jFE5ifmDCnmgXVCDCNz83gT/7xv46P/+hnQJKUCdhz72xtY/vVFvY3j0xTtHDKgmh5kwAgeJceS5qzyWcnO2theQm/+MUvcOPmbafxXD7DgwcP8MVXXxqowiyCZDSGs7ILPK5eumiAAkFe6pMSRMmMZwyQHQ762N/dwxOmYVfOzAF47+23cfXaGvo9pkK5ugwEVAha8VDNeXwecCOjpNuxdvsHPgNaL15dw+KFFUtl3tjYMI3VTqOFg81dbK2/wulx3oEPoTDqvLYfSGbGTNqFoOWPfvQjzC3NWHFKtIaolstodVu2l/yL/+f/xvrLl7hwYRkTY9Rozpnje3J0jEHPsSM2tjYNiGDALZ6IWhDE7kdJj37fNKLJFP7oRz/Erdu3EWB2Ee1yq4VvvvwKmxvbxupmQTumoLNIFdezpW4y0NJvod1roudrGwC3dGEJH/7ge8ZEIzi6t7WPIMJo17o4K9YQC5GtnjMQjEByz88ZOMDUwhSu3LpizFfqxzZKdZzsH2P92Uvsb+8jEogik87amqO9oWxHgRrK4SCu3LqE995/G/4g6z64QnQ7W/t4/OiZpQJyvsRTaetfBobdPunqCFB6heeWqYlJS5vW4brV6eDo5OQ8aM/vkC3IYLv2Iq5vXoOBEWXsSP+eGubcWwiMElC6fv2qFYCbnp5Es9Uw+0X28N//5u/w7PFTxANxxENx+AdBxJMRxLJhdP0d3LhxA+9++AEyk2Su9409XT47w9bWjgVLOP4M1FDapVaqIjXKCDLd6BCZrn6TQWBhQjJ+yX6OhqMYtigt1LPAQKPWNnAxHIuh2ehaKrI/QL1WvwGGk/PjSGbj8IX7jJOg13NBmFq1asE0+IJYu34L9959D5NzM6ZaUW/0LdOk025j/dkzfPnZ56iWyug22xh2O6ZDTWkkMtapwR4MO2JFIp46P9fwjMIzAxnkk+Pjtk4zYzljSPMmJ6fHJi+yu7OD8XQG2bEx1CtVA2N3Dw7tDEZAm6z/1QsXTIu+Vq1gY+MlCkUXXLBgdyCCdGoC4UgciXgWkVAMwyaQTTsQ1JxUpsozgNFjdlPXxrzerGL/ZA+nlVP0Aj30qXEbC5o0xsR4FmtrlxAOxeEL+FGtt3BwcITT41MLlrJNJAvwjGZSe/1RDQTfAB//9A/w0cffRyQesWDk86cv8PtPP0e3PcBkZgKNWtOyWuzcnWPxYKBMUL1Ww+zMFG6+eRc33nkTA3/AJIFYzJQyQQywLc4vYnp2Br6AC0CWKkWnb5yM4969e3j77XvITGYxCA8RCAfRaTTx5aef4//4X/5XlI4LFlibmpjG5ctrmJtftAyVY8oasZhoj/axZns8g8NcM2eVGsrVM5NVGSfDn/rIOSeNweMZzyOU0zk+PrGACnWQaacbHQfiLczMYiyVtODkabFoBTtXVpcty6TTbACtLlrtJl68fIlBCFhZWzNZpzBCONw5QP2sbvY2N5Yze8f2Tc9O4cOPPsTEzAS6w4FprXMesxgZ1xV1kjnevD/13McnJ0yWantv16SjJmcnUe+1UG83DVQfH59EKOhILtSdZr9Xe2070zCjAn0fiqclK5b84tlzK2ycTibsPEDiAsENrmvu88wS45q/efOmBcp/9+nnuP/111a4kLZvPDOFC8sXTP5CWXIWGWXgfCxhZBmeWwk0nZycWpB2fGraCogyW4BB0tOjY3zym79FOZ+38w3BfNp4Au9cVzNTs1heWLJA2vbODtoEuVMZzMwuIJMYx6DrR3AQNgY0zzzUpC83y0hOpJGbHzdpsfTsGMLJIAa+HgJhHxIpp21uxeTJ6PS7QtqOjUvAkDr/QQOiz2jbTw/x9PnXePTt5+h2C4jFCO7UEWImRpTa7E4CYThwmaEMZjKIbH5Bz80hAQReX1Ovfxe89AJHAqL0Pfkg/K6AGPnq7G/5kl6gjPujgA2d172gyevvv5bK4PclDcg1KT9Y/pX33C8gUmd4flcZi+bXjNK/vSCfFyhV20S6MRBoRIRi20Ry0nXUP/oe/Rb2tTAFb9Ytv0+MQmCNcAB9V+3g5+gzePGP8/GBq3EjAJqfNRDImMOsX+GK/LGInnxFXdfaxSKf57IATjLA+aEuXV39or5V2+j306Aa+DsCKw0rCZPc5lApSZ96ASX5ugSgOQ8JYst/Fi7Bv0W+kR/vvT/PHnpOkw8caRfLvzNgfcSQ5FmMzyt/18kvORvCH2a1qC/lB+p6fJ+fF6jmHWP9W8+mNcSsF15HPrDwFf5toF94VIzRZBgI6jqJWT0fM2P4fOwLO3+Oig8K/yBAzx/59fy+gEiNDa/LeScGv5dRLYyC13DkLQcsC8TjtbQ+2Waen0XmUr8IGOX3lIktrMGCAiOwXnNfeJUDbF8D/q8xvt45Nuf6xDFy9Vt4kXAbL1GMn/luwEj26LvA6eu5J8vlsAmbByPmOfvZC5S+/uTrAqVap/LrhT3wb42zQFNhN1q/sh0cG/pUzNwj0YLfM8LKmatNIZCZEkwCl60/ui5jgz8ad9lbrQkB0MLHvPaR/xY2IQIjryvsUXZb2J3uJRul9zUHuI69+4fGT/cUvvUPQPTR2Hrtvdagdy57x0K+hPAk2WH6QGyjnpXnNb3H1xjwcRiiA6C1Pmm3OOd9/+1/+u8OeXEOmJcezQfgIJyLxY8GxQtmafKJkSijpcimNio6cRxcb0o8D7N8n/fRJBSopQiQRMydpp8D5NShmuR8XQZBi9gBca5IIjue1+H9+T6NDZl1BIU06QV4eRcWr6+JxOtzYPW+FoAdLEYhCC8Ap/5UX8kQSf9Oxtm7ufDaApj5vBpwTQg+NxeG1xi4ReaiuHwWB3C/ZoIrAsxrOfCSfeUAUv64TcFFMByb1OcKP43kKwSKqw2KLGucdDjSwccZOHeg4nXYx7yvNh2Bg7y3LUKyGoKucCU/L5DTIiYR97rYf0q9kNFR35HNokWqFDVtDtrk2E4taG1+2mzF8pWh4jPTmeT7nDOab/ytjYnX578JCHg3bR1+tHa8c0YSJzLsCiDQcdJmags25DfQw9jNw6EdzOmkE2jl9Yx1S/Z5uwt/wIfIKLWVADTbxLnmQGG4AmKjgpVk3fF72pjJGrN56HeRZUmgcO4pbUUF2TSP+AzsE/6n6JoMsXcTUtBC60B9KEPrjfZ6wWf9W3aE99Dz8DUFsQQ4u4CZs118jc+hCKbmPNecAHDJd2jDYLScP2SZRSJO1ocANB1gstX4/K1RwVBej3qkVGuOx9MIRaJIJDNIjI3DH4qj3aR9iCAcySLDMEOxAAAgAElEQVQYSCAWHzNgj8AO+41aitEox42FButoNbuIBiMIdQaoFYvot5soHh9h79Urej+W+svCPbxnJJZCp9/H5PwCLl67hss3rmF6Yc5VZ2fBqcKpAcdkLxeO8zjc2Ue5WLQiV2QNma5iNIHp6Rlj3+aLLKTl5oNLk6J+XNNYc6pKTgYq5yF1rs9qTu+U2pzUzj3MH+ObB/dRPSvjztVbGM9mDaTid8m8ZL/+/ovfWXr/6uqKMa1Y9K/aaeDGG3fwg49/gumlWQzaQ5y8OkHhIG8axHwGMsG5JqiT6yM7gPaKgBttbdCHtauX8d7337U0XjKS8vtlS40naNJtd5FNjRsAyYKPpVLRQJODo11EM3HceusGrr15A8FkAOVmFRsvXuL+b7/AzotNdBstTGZzBt4xxZdyBdQw9UcCeOf99/DHf/JLk+AgSMH5mz86wtarLVSLDXTqrlDi0eG+Oel8fgLQZLccnhwZAHD3zXv45b/2J5hbXUS9xMJoVWNuffLJp3j88FtLnZweJ2jj9ioejggGR8k+T8Vx9eZ10/alPADnM0G158+f4+uv7mPj1Uvb4JPxqDGKOZ7sM4LFPj91eoHU2BionTs/P2vjSlCBbGiy13OZcaxdvYLFpSUDZs1udbumq/vy6TNjg2+82DDAjKnEZA4QuA0EXbbGL//4F/jow+/BF/TZ2BHw5Boiw4v3/uyLz/D177+0fZig2PTkpKVrM2DCDGReY3t3F2fVitkk2iAxP4KjmgYEKRhdv3b9uqWcUzqBe0YiEjXQ5Gif49/DgOsqRADb1YmIUkqs23AAdLdhOuhkQC8uL+DDj95HPJXE7z773Bj0IV8EnWYXpRMnxcECsdwLOA4I+FDvNDA2nsKla5cwOTNpzMnq6RnK+YqBNgzEEHxJxJIGlLDgHAMzjW4Ds/MzePuDe7j7xk0MfT1Uamemfdxv+vDo4WO8fLGOerOFZDqDTq9rxSMJ4FrgMh6z/qAtJPgZMakuF9js9fs298vFsu27BFpmJmdsb3L2smcMaRbqZGq/MTyjYdRbdSvA6s4UTsaB4865QRa/C66+ZusxU6RSoC5szPR+mRZPpnRujjYwboDU7Xt3MDk3a/rjBGfIbnz5YsOYo1VKV0SiVrSRbGJLvSWA126aA17vtBCMRnD9jZtYXlkBmVOBoQ9H2weonJZxuH2AWrmB2ekFZDM51BjEazVQLJ9i4O9gemEG126tITudMiZjOsW6JQPTzaZtKpeqqDe7WF69hIWlVWTIIGaQLRhwbKAh8PzxI/z+8y+sIOKg07MsEAbJuTbZv+wrFttj31CnlvaT5yau/WAgZMBZiMXYJscxP7cAP9lYBiL0rYDe7u6urVHOfUr81KsERY+xs7tvAYa52QUD9cy5QB9bW5vYfLWOTr9lc5pSTnOzi5jITqHbGZjEQMgXtb6SrJdlzJLl3mlZoII6yAywFqsFVJtnaHSdtBC1xsnoz4ylsLy8aJrSXNOddh+Vs5oFC8IMUJPJH4ubVBbnILM6uGc0O03ceeM2rt66akAp++DbB4/w/NFT5DKTxl4nc9yCxswWYsbXoItapYxGu4WpiRyu3ryBizduOYZzMGIBWWZCMLhGHXjaQBZz5B7ArADeP5MZw507d6zQ5lhuDKFMAL3+EOV8Afe/+Qa/+etfo3hcMJsQ8odw5cp1KxDLtcI2svAps1PCQbJ4s0gnnXwX7fH+wQFKZxWzkyxgy4Kjlibqc84m12uj3jRQkcEpZk0xk4bSRQRMk5RU4mfaDQvMhSJBA6YYRDvdO3QSFBPjJpW0snbZpGCi/ihOTwo4PTq19h8dHGLIYHS1bDI/t+/eMqCd40UgtMFAc62B/ImrVzHsOwDF1RaYsv7a2ds2uaF3v/c+oqkYStUSKrQF3FGN6U4ApY9Ob4ACge+RFiuDSvnjAo73jlCnHBNtDmsa8P2hS7VnG/iMDErPTE6ZQ0lg+ITzeHMHvU7PzhrLC6u4ffO2FV3l2HM/J6OSbTurlqzvqZFNBhX7nvt0LJGy4p/MyEkmI9YvX3z2KV49f84opO19jUbTAGs+B89gfvgRjsQMKOb4sTgF9ePnp5aQCCcwFsshFokZ0FdrN1AfNBFIBpGYTCKSjSKY8iOaYjpyyOYZ0Wdm+BjBI8Js1Lb16dhY2rR2u90WkqkoYsSOfECrU8T+4TN88vd/hdPCFoIBAmas01NDmkXiAs5WD/qOGct5QeDPfE6C/yMgg7ZEoIkXyJV/7D27vwbDHJimHy9AJ5+Vvx3BxNVIkk8r34jZKPrha15CjYBbAVHmn/j95ptwj+b+KzahlyXtBaB09hc4xDZwj+FvZS7LH9T9vSCY+kf+Hv+WvynSkfqDf7O/xLi0/X+ED6j/JCsoUI7PYv4UM/hGMgG6h3x6Pr+IQ5JgFMkIvlEVOWYxCuRkUfeRdAEBaAOm/I4o5gUYrZ2jFHY95/l8CDogVe32+tq8D+c7x7LXHZyvSWaYcP+Rf+MFzUMj/MILNNnn1P7v1IFiH/PeIvLpvMFr8j32q4B09Y/AfQO7qFVt13wtpSqGqXAje1aT7HAgtsZEwBj7SlnmfE/PpftqTqhf3TXcfFZ7xRA+n1MDh9kYWM+0BriMZ2XXs0u05my9BhxAqnEhg1jr04GCrzXYBcIJR1P7xYQVMK0xtfHzSCAIp9Ca5vVdxrojU3hf1xrg+YOvczwciNkZMU5d1jufQevXzVk3T/UM/MxrMP11MEG2hJ+zwNloLmod2xwcBY8EbmrctH6EdQhHkk3y2jkR2NgG9hP7TMQ3L5gsbEnzV/fSMwrX4Os2bkbecIx74YICwNlfJPnNLcxbPR1m6RJjsSy5jhtPtp3fE8XYy9TXfGWb1L/qU2F+upewIG+fq40cV9lUL1Yle6j5zf7g9XgN/nhBe+J3fB5+Rn0kMNu7XthOAcMaO17Ta1dlf9UWzXnvd/Ua263gzvkCsS3x9X5kn/U78gT9U2ePnbQU9z7LyPzv//N/fyijwjc4oPygQCAeMBzQ41KmtEi0UXmRdU1ObzRHm5U2Bg2YIqcCnfjQbBCvIcCZE4LOC4FMAaMyFHpoLQ4BtuoYXkegnzYYOtDmRKRSdljjb74noJvPLHCM7VLKkAyLFpaANJugowOE2iMQUpuXNnyBfGL0irHJz+u6BAzZr1wc6icZHWneeg2CADhR4h2Q3h6lartq6FoIHFsXKHBFQfhZfj+RSNq/OR58Hk12b/RGi14SDYq6KfKixeUFoNl3LsUEzgkZMYO1KQq8Z7o9v8+2GVNixHglAM1/a54IxBczlv3C17iBaMwNuB5pl7sCGW6jUWTq3KiMFrHmhT7HvxXdFaNIwDyvIeCe7eUzydDJOOs+MobejYptFQNXhtg2sLaTeRBYy4g0f7SuqLXj2PCunyj9YNdlEctIyEAfGys46RptrNQA47Nw/Tgg10ls8LucZ0x/sANcwBUo0WGTY8Yx4tzh+zwsalw5z/ge14uB4yPtcQd8uOqmGj/9zdfEHNfBlO1SMEXzTUbXHL1R+r42bH5G85+vqb/d2ncsAUWs+RxeDXNtQGyvmNPaEN1BRtWynZGnBIdJl4zmSHd0qOR7TEsjIEuwmtpR4UgCYxMziMQy6PWCaHe48aURjWYwlp0yHUY673bI9w0Q8rsCnrVKC416G9FABIHuALVSEd1WE2elU+xvbqLTqCNBh5xMgYGPqmz44suvzNm99+67WFldNY1MAkwvnz5Bo3pmOs/xWATdRgeVQtEcSIJEBHXp3FOahWw2tp+p5HwezgertG2V6EuWnlypMNhBRz9jINbYWM4FD1sdS3tn8I7M1m8fPzIANZtKGSDAfuYmTpYr+/np40c2x5rNhhVlo+YkmdOZ6QncfPM2pufnUK3UkN84hq/jgBAHUNWMOXdWpkZ/z+7ZH5BARhZ0z5zyhaU5XLx4webB+gvHfiaAQ9YrCxSxcEsmmbZ7s/gYNXJ9IZgMRzKXQs/XR6PfwPHhEconp+g3WnZgjoXCpnnJ5y4XisYka/ZamJiesqJu1BOV7WSqOxnEx3snVqjI1trJsR1IqXVKsJTIBdlUAz9w/eYtvP3Be1iYX3KSIlUHNFOb+Te//hsr3ri8tDQq4NVEpVZHs03AM2cA6I27t/Gzn/0jSxduFOuWak+AmKnYDx8+tHsTquH5WwcvgrRMYSewRAb2zPwsrt24asANpQNYFOtgZ9/SmvnMF1ZXcfvOTYTGnUQUzgZ48eKFyYisv3xltsRsXCTitIX3DzA7OY8f/+CHuHv7joFeZAmS2WbBsFgEvkAAT54+MrY3U+9b9YbNUzJ5zaaPaidsbG6a/WCQaGZ2+pzZQRCU9urw8NjSy8nOTaRTaLWdPj7XEIs7FvJFK3zGIAyLVpG1yTY4SaOAFZaiXmqtXTPWz9TcFG7dvmFFqahNfLh3BN8wiF6bskhNY77S+aDOtgU/KeXSriM3kcHVG1dNj5ppq+XjiuneUlt72KX2NVlvsAKGZ/Uzkweghu6ltQt464M37TdZdDWCgdUGhi0/CidlPH323NZTOJqworJ0hHb2dt0ZhllJZFFigMnpCRcgJbhlqe0wWQCyR+lLMjg2NzOPpbkl2w9Oy6eonJ1h53AbnV4bk7MTSOWS6PZdcJfs3l6bbFmyXoZYml8w9rmdS3wDY85r72ZQjrIGLJzK74RjEWSnMsiOj5ke75XrVyxI0+61USgV8eLFMyuCSKkR9PoOmG91bd2zfwmMBkN+dAY9y3C4dP0qPv7Df4TLa2sWWGexxfzeEbZfbOP3v/0CRzvHmJ9dwtz0rNli2unS2Ska7Qrmlufw1of3MLUwjmDMj1Q6xmqYZgfzx8cGQBcLZ+gM/CbjEY1RVihjKcPBcMQKqW3vbFrQ76xSMq1+auBSeoEZCvu7+zYvCDqOZ7KWicR5oWyxQY8Fp2OWesgfk+kg29FPOSd3fiUQTRCWYCWDVMFAAPmjY8vEKBTLiMTjWLlwwQJ9lCB79ORb7O5soXRWQjxIB7OLhclFXFpdA4ZBVIpn6DR5fnQplgS3TF876gr6MXwX9PtwWjhBqVIwYJQ65t0hZWjo8LXMVpMtT6kenjV6vVEB70YPY6mUBRxolw1I6zu5B+qWkujAIljMbEmNuSLfBB+5BxAsZ1DLAmXM0CBjaODShVlMywDMaBizcwtI5ybRHQytTwnM0yYSKKY9Z/DKTzZXyAF37iw8RCQUdoGSbAZtHwt29SxVu8RCd0fHBmpSroWs3qXFVTvrc3wkyePDALFwyFjDa5cuA6Zl2jfweWd3F6+2t4zpzUAXCTi0QXaOpI9S514RxvUr13Hj9h2TSTJCAufq8YlJCDG4w2uyXVxfqVgU+f1Dy6z54IMP8KM/+AkQC7tCdM0u/IkweoWGSTL95V/+pfVPtX6GmfkpLF1cRmYiiwGvNyKPUHqKjG2C27w3z2zsD2k0U68+FAnh6q0rmF9dBAiWdoBKnTUxSEQJWiC81mhjfXMHpRLrTbThG1Be6hTbr3YQD1GLtm0SRgYEBJxMHWebZcE1nZxPJBwyFj0DNRyDAAKYyE3h4soaLl68hKX5GZDkRvnwVquLB9/ex1df/R7jExlcv3rNAp1cV6Vy2Xz9sVwWq8srBqg3G3U8fPAVPv/0t3aG4r5AYJhAOqU6jHDj8xuzmQEL7qU8B1GXe2l6GRPpCWQTWctGsILd3aZlMfWjLKocwcRiFk1/FfGxGHwIolJuonB6hmq1SWqMZTnwWTlvxyco95NAu1O3wEI2S7kQ4Lh4iGYnj6++/Dusv7qPXr+ISJAATx2RkN/WDdmqrCli52PwvNk1OyCAQI6/ADiv36CzNd8Tw1RgqBFSRsXo5ecJUPCCdA5cdQxosSkFHtHWe4FEgXkOXHPMNp3NBShxT+J5wSu/Kb1XgRfyGbkHG7Az0mc2OzXy0+R/CUz6ri8tPMHLFPT6+Wq3fAJe1wtyCqgRKCSMgeMpQJP2j9cXgO58SpeZrP7yEoqECcgfoeyE9U/XSY5pvATAdllonCnwI0Y0PytMwHxhn7uXxlRgo98XsLlCu6p+F4Bk4HDYgetjmRzqraYxN5khwWCXZRrw/6Oxs0D9CIhnGwVeGlbhd1IM3nsIwBepR3NPICH7me8JEBPAKd/P7PTINgmA5j3kiykwYH5lz80vzV/NNc0F4RTCm/RZAYxeMJD3554mwFfzSiQmtlfyIGyDA3UdiChsi+cOYR+8NjNQNc/cPHCMcYF+To7kNStWc42fYX+J2GXngRFIKMCX7RLgLVBec4N/8xoivQmo1VzROrd9frSund1wmu7Cr3g9tYPPyPZr7bN/uG+IcKbnlg1QX8vfVqBBa5mvCzfwBgH0OWEpsgnCizR2whWEBal/FAzi++eB9RFYKvBU2IvwMdoYERldvzoZIPopwtg0NsI1JqYmrVg9CRr8HO/Hs45kMXiW0RpyBaHdNb1z1UvKZNv0DBpP9rlsqHOqXgdchJd4+07vCwPhZ7z2T2Pyes39w/Z4gwleQFnrh235LgCtdmnNedeaO6s5Nr/5G555qfHVfLLfxCtGgUy7js8FMIg7cqwon2Y4UnckdfPf/Wf/3lCbjYynBt1tAA6o5HtuAjuxe4FJQvE1KflZAUx8TSCv9wH4oLyOtHY0oHyN35Ferj5jQNmoUqmAbBkBTUR1HtvJRc8JyR8zviNNHTpcZGbxu9xACaZwAXLzNFZH06Uu8zk5kdQOGWwZYG2imuCK2GiiuQ53kQD+m21Wf/Ee/FEEUYA1X2ObBcYKgJRxYZsIoPN974ZKgyJ2s5u0Tp+PPyoOKfDZBRfcJq1oZTRKppDbHCSVofHgbxlztlOF9BRVVD94NzVtwmwDP/9d2Q22S31hc6pad5GQUeqJ3idzh32g8dAcVH+pXxgg4WvaQCy6MmJO8zWlvIhdrc8p+sO2aM7xuzpwGvMsGj0HYumk8XMcA801BVpkIHgtXoPPIiOqBcv3tK68hoG6szbuo02NB1NFxWydjSKYBFrNgWu6NcgfA8npwLNY4dABLtoYs1k6sSFLV3SBCJ8dGNmPXAeNpoucxoKOGS+jo39rDUmD3Bt80jpVsIZjLkMpA+o19mJB6B7eYNTrjdzpYCkYxrYrCMBrch7IGOpgyX5kOqkOKbI1HEPaFhlapdRwnHSAfL1GR4c16uYyZa7p9LupA2wbzsg6u4MgD2xBA3kIQFP/OZbOIRwjUziCTtePUCSLickFjE/MmYQEHTMClHTWyIIIB2lHgXqtZUXvIjxodtpOC7d4gvzhAc6KBWP/paJJYw5S23bj5YaBgG+99Y6lytNBoy379v4Dp/nZ6SESDBhjjXOKGybBa3fPsP2b7EhG8AunRQPYx3OTVvSIKfDFSskK67CQFxmsTNVnIDCddoxbaipzLvPe1JKkbSFwt7e3A+oVj2XS1m9LSwu27lmQidkJDx8+ICnJmJpMC2bKP9nP1FZmgcTeWRfBQRAXL6yYPaYjbIENHpRM9qSBbt8x4LguEukEGm1qtMGyJ6jtSIkJzoFkIo2lhWUD1ckm5ri/eP7UgEeezDv9Ltpoo94mqzxi4GS72TDWLg/Ctl8lyBSfttcJAJKtN5bJmCSGMeTrjpFApgnTj+plJ4vEeUyGG4EZaj+yeEOVGpvhkGloz84v4MLaJdy4fstYl3XKYjQaph98/+sHBninkynTPh5Lpox1vn+4j0QqiYnpCSwuL+HNt980TVam5/PZqBNLdvLB/r4BPdzvTWcccDr+ZG12ewjForh2+zpuvXEHd966YzaD7EemP+6t72J7cxuNptOxvXXrBlYuXrQxI0D9cmsdG5uvrHAX+0GsDTLEnz14jJgvioWJWVxgwbZQwFjNZG+6PSmMQCiAjc11kzSh7ITtiYEApibGTYqAhXdevXpl4OvM7BQmpqaMAUe9Uf4QjNra3rb3qSscT6Ysvd0xN8hS6KLfGZhECNkLKQZ8hi7ltdOmrWwbU3foGyBfPEW5XrH5zvT6+YVZW0dsM4uTcZ1Z9nJ/aMWwFFilpiovykKB03PTuH7jKnITlNmIoV5q43Dn0CQcwr4QBu2+zRHaWAPiuy2E4iFcvX4Z73xwD4vLcwhGmXFSNQC6UWobiPjixUu82txEKBRzmvOBMDa2tiwDIxKPWrYD77l6edWAGD6TMV3bPbx49gIPvnmEeqWBaCCG8ewU5mbmLLWeLGfq/W7sbCBfPkJmMoPsTMauR2CyV++gWjozxjZtBMFrprZz/DjHuH9Q/5f/5lmJrEeyBQk2EtgnO5Ma2wwyXbpy2UBJsr75edpgAoFcJwS4mfbv6wes0BlT9c3OpGNoDzqIJOL46OMf4Q9+/jHCsymwSumw2kFh7wgbT1/i07/+xGRS5ibnMT+zYIGCcqWIaquCWucMFy4v4/0fvY+p+RwC0SFicVdLgwU8mVXQrHdQLtWxxWKT5Rp8/hCm5hYtE6Vp2UQsMsY9xjGrLVg8KihdKZaw8fIVamdnWFlYwcLsnNlRgtMsKGdZVAOXOUVNWkoCWI2TsMu+Y50GaiBzzCgLxEN4Kp0wzeC6MdcJNvhx49ZtzCzMm4b2WaOO9Y0X+Pzzz/D4+UNEEEIsGMFUbhILM0tIxajrH0ClTPDaSazwftwDqdlp+3B/gBALlZ6eoHJWsCyXZrdlmvMEPghIS8uVbeC20e26AHe3NbCCkwzu2LmRcmnmcLYNgOb5mdc4OTlCdSSDRhuovXYi6+qtCMhh6irnEvuS12f/Usc3lhjD2Bh108etzTqvUJuUgDczFKKUsRpLO4A16LImGVioNWrYO9i3+Y1h14oWBvwwm2ln9j5Mj5gSJdSY5jKmBAztZrNRs8J/3P943VSaGSdjBqx++dVXeLW7OdIYd5JnLjjdQqVYsaDPhcULuHTlCuYXFxw7qdNFMZ/H4cmx7Tcs8Efni3uUyWMVysYq5znyjbfvwR9zrLaZzCRSiZQ729Xr+Iv/85/j0dPHFuxavDCP63duIJFJmYyQAEsCo0OeRUaOHgMdBBINIOk4tivtVSKTwOUbl7BycQXIhIGmG3dfmGklppQD1u3d3trD8UEenVYPldMzbL/aNRYziyeS2Sz/hWwx7l08Z5I1xmBiOhGz7C7uXcxmITt8YXYBa2vXMZmdQiziMhsJLhMD295lUdO/Q3/QM/1tOvw8a3WsmJmTiuM+lMtwb+ji0YP7eP7iqdOpjUURolZtPIbZ+UWTpiIYTEkSjgmzefqtIRYmFzARzSGbzMHXAWZm5pCZGEeX0keUYIr0EZ9KIz3tR2YWCCdggPz+NvuC2VhVNBs9kySxwEq/bYz4sUwC/UEHAx/JTWHEU0EMAjVU6vtY33iAjfWv0WydAIMzxKI+DIZdAybtLBtxANRgOKpz0neBPdoRLwAhsEs+J98TSUtEG52/RbzgdXQGEcHHC+bwfc4Jft57Tjdf3uckHgVwCYjkWrR5PWLd8d/ys/ga9wLunVzH/FvncwcCOpasfDaeFXkvgbt8z+uzjo7Y56xM3kdgPO2JfDiB57yWAG89u3wCAXQCu7y+Nq/Jdcb5y7bxOvLzBDK7ueokETQuOgfwO6qJxLXKswkljmwdUirMAwby/GGAICcmf0a1F9Rem1cjFqkAQH7M/P5RtqoDiB2OwDOIfEk7QxFkZD0oFqSNJy1AQ1k8BsHILjQyYTRm9tqAvEjEBUWtwODA5qXzb5yEhMad9/CS0TQO8s+9ILQCBJqf8qlt7o6kXc414Ed9yvfYx8ya4A/HywtYCeTS/FMwRp/R35rHtqZGwRLnVzpynYBC4Ub824BOuHmpvy0Q7AGgaYO896Y0lsA+59O/1ld3z+38bvnAWncCEDW3xbQXQKg1QMCbr2kty+fl+/yP11O/CqPh5xV04frj626NkyHrGN3CG3h/XkfznvZG+B3fY7v4XAKBvWCx/q3xFSDO60maRX0jmySwV+tJ+Irz1R0rWWOjNSAQWzaIbT3fc0YBNuF8soEOzKQ/655b2JmXQKsxUH/oGuf3j5CJ27P5zmfj9YTL0Tcj1nMONlOTfKSb7cWivLaZ7/M9tlE4qbAa9rX6U7Zd61jAtvA0jZnGX7bMCwDretSNl10QuKy+E8CtcwOfRW3QvNT5zAs6a43puso452d0D81jh4s4UJu/SYTk5zTHVMNS0q8kPvF65wD0//Bf/AdDDaoGQdIVbAAP5JpUuql3MvBmfJ0NEMDD60h2QRR/RdM0iGygFcIZAbLaeLX4eQ8NhDpUm4PA0+9GcwUq8X3JJ/A70qJmu3hPgYjusJ61DuPA8D5aqNp4vekPOiSyrZIdIQgkI+E9NGhAxcjV5NSgqg81IQTcyyDLgNhGMkqT4OFcLGW+7zY8F1mXIeZBg23m/cXOEQDtxsDR7rWR8GAoQFiAqoyb2iYjIzYx+0YHHq8xV4ST48Y2iDGrNmt8FOXjNVjoSmCh2m19FXpdaVaF7LygpjZMRjB1UJJRZ7slFcG28Lk5p/mcOkxorLUQNT9lDPVZRYNZEIqvabzZVu9G7Q6TrlCYxkIL+V81LwS88uBAHS06qe7A4qLoBobSEHNRGzjvmDas8q3r8T4sXEmQjAtfwQJ+N5NxupBsP+c7tb8lqWHj1GnaoYkHUI2zDqjS22Yf8jkVJVU0VmuF7eD69YL/MtjabHQ4EEjP7/I5LB1/xFxWNoCupXFkO/R5pespq0HGWMxw9qcyJTi2BIAU4BKwzbZpk1F7uGG7fnOHujoBT9qzkbwOWZd8n9fnYYGyA2Nj4y79MxBDNJHBwEfdwBj6wzBiyUksLF7G1LQrhEbgOcyDCvvZ+ntUWb03Sj/ruINR4fQI+ZMjS83uUmNtMEQiHDP90631LSQjSRztHmJ+ag5jLKRKx7bTNSCY+sOWZl4uG7uO6dJkA/PQS4fdNn36pLYxhE1fudlo25pYnBD9gZsAACAASURBVF8yViXB4aPCEfaPdnB8euJApVjMmGyslMsihTx8rSyvWiE99vWrrQ0r7EO9SgaMjL06w8JtLLblWOv373+NQuHUWLgEPZu9DsbGM5hdWkAsHEOvSqe3bOnr/I96z8fHeScx4w+iVKQmMg/mTu5hfJyM7Iql+FvWRDRm9ymWKqP3x03bc2p8AqVC0cDNUNCP7HjGAI1as46zWsVSk5kGvLO7iVLh9NzhYB/xOTg/yNZjOnoul8H8/KIBUydHefgHfWO6cl7w/rRLBEjIpveF3GG+2W6aNi+Zq9QyzeTGwYj76qU1czA4lzgGj7751gpo0dmv15mKHsLi/LxJMZydlVEslzCWHTMgZnZ22pxzDNxeS3bjycGhyxjoOJ1DAkWc72QEF0rU140gkUljZn4GK1cv4gc/+T4Sc3EjydRKdXTO2nj04Fv8+te/xtNHjwy8v/3GbcwuzqPWaiKciJgMyOraFQs+hMO0F8DpcQUvHj3F+jfPkN85tMAHWYWWzcFDPh0wFlka9kx3lan7vCmBErJuyICmPaL2KbWfub4vXVrF/NIirl27MpJ/6ZsG/ub2Fvb3942pUCpXkMo4GQQLCIEaq07/nKzwFAPO3OeGA8e4bjHTg4Xu+iiWC6h1qYEetUAGQbR0LGHMRkrTuLOI3wq+6fzBKu+moTwg6yhgGufU2mbxEoJzjXIHOyzCWW8jHo6Yli0BaO4TZDEyIy0UDeDK9Yv48IcfGKvR52ehoKqBvr3mAGelOl4838Dm5jZ6g6HpATOASDCMRcso5UCN41tv3rQihiz0x32e671db2Hv1T7uf30fR7t5oBdAIpI2bduhL2BgTd83wMb+OhAZ4M47t3H51mWEYgGzN0++fIQn3z7BWaGCaDBmoNTMxCwWFxZsa+S47Ozt2L0YlCKARhvMNWkHW56dAjAmM6UY4qmEge7OaaKTCwPeWvWmgVGxYBzNehPVUtUcZX6+4+sgncvi4z/+Kd549y2ECNRSbq3ewN76Nnaeb+DrT77G6X4eU5kpzE7NWTYJZUXKrRIYVlpeW8Qb77+BybkcIskgkqmIBQAOd/ZMG57Brkqxjo31HVTP2ggEI5hfJBs9hmK5gmKlaBkHBD65MU5OM0MugUx6zK7z4tlLFI/zWLu4hhtXrxmITpu4ubllhWxbTRaCm8btG7eNnWbMGwKelYox1CKxMMLRgGVE5MYp4RRG/vgIiUDI1v7E5DT+9J/8GaYvXTBt6mG3Z9kD/+L/+uf43/73P8fOxiayqTTmpmZMWiLO2gDpLDq9Iba3dy0wSoDOzosjALbXaZtOerlYMHvJjBDqoBOIJbO/2+tianLKPm/FozoMvvYRi8ZdUbxUxtjM/DwBCz4Xx5QgJLV6ef7gvsNiiTo3k/1Oe8R5kh3P2jymPWRmxPr6K2Oj+31+TOTGMT+/jEsrl5FJU8osaHIkm5ubZt/J4GVxvFA0gglK9mQzNqcSsYQV9KW0Cm37CbX3q0Wz1b6QH7FUzD6vNH8y1pklEULQ9hueN7c3XuHoYB+xUVEcZoQwOJtgAcB4zFjQB8cHBki7rLWhFfOkLjbZ6vFwHJl0BvF40hj/dh7q0AfqIJ6MIz6WQpOFeivU9u8g7A9j2OrgaO/Ixmd6ZhbbR/u2779z500LZmayWWNc3//2IT75/FOEoiGMz09gfnke4UQY3YEjHVDih1IUJskSDFowWP4IZbtKxVMD11mcuz1oYxgcYO36Gi5cvohYOole3xUpo+1kMct0IoLD/QZerbOIbwWNSgsnhycI+AImY8L1zyLGtJXcww+PjqyuAseYLM9ElHIDPiuWRoY3A02ryxdw88ZdY0LTlnFCs+aBAzraeLnxApVKyTJ2JFVAR5rAugNrIwZQtVsNPH740AIlHF+up7XrN+w5srkJZCbH0B4yozWGdqNrtSSefPMEqXAakV4Y4/Fx5NLjNrYs5BhIRXBSKyM2mcTcxQx8CSAyDhBzolx7qQCcHnaRP6rgYPfYziH+wAC58RTm5icRivgx8LnMDztHxgMIxYc4KW7h5OQVjo9folY7QLW6j1iMe4pjqXN+RELOH6JfQzC91Wm6QIHB9vzPnc/kI8nnEqjpBQ4E/Mkv5t8C2kQiYj/yR2CVZWaNiFACgu2cy8yxUXYm55F8fIEe8v3l49LnoU3j31xji4uL9n2d6TnG8iPl44qdKH/ezikjkEx4gHweL9grcEM+M9eO/Dj5CsIdvG3n54Un8LcYkQKd+R1lfbLv5K99F0BS/3mBJ4ExlvFWKLh6KWTTUppsRMyzvh84HV3KJNo+OfpbQCWfhdcVluEFgK3vQ86nN90XBhP9r+sEnc8JfxBj2XGzjVyf7BOek05OTgwApgwcz0Q8tzICxPNWOu3WGGV+eB0CQRpj9ZnIR5ov8qFN4qfft/1O4D3/1tzV89t4jQgdkqwQUHgefDCt6tc/8hs11t4+N2BrNGeEXXAsJYdCG8XxcKCcY6oKdNN6EsZlQcFRVrQD+BxgJgCTRC/55vZcPkeo1DgpSCbMhPiDAGSvH+0F4RTw0JrWdx1G5II8fI/t8gLQ3j4WaVDPqcCJBUZHz+6A1deBI2Ez3rXFQLN8cz6fwE/+W+PvfY1tsKCIh719HkRIJJy01kiuQn62AN7v9oeCRAK7dU3ZBQWu3Di6wJwAXAtajPAABYfYVwI/+ZqttxFTWvNSeIzwOF5TNopnevY9A9e8tmRPjYhad8RIYVVeqRgvAC37oT4SFqV2Kxiima6x0BzV5/k+r6u5KTxJoK/ms/d1Z18dC11zUHZEmKCuL5vx3THm57VG2DYvwCx8xouzyj6rHcKC9DpxKNl9WwOjDP0+JSFNG91pqzNL2LID/vy/+U9MgkMRTBl5AcvSARSaLvarJpOiL9roaBS8hl6gMT8vg6ZNgdeSVII2DW2cfHgvMKqB1oDIICnK4UA6xz7la2Iz82+xODVhuXHQoeI9HYiXsA1ck56TgW1jn/x/XL1Xj6XZlSW2rvcuvM2ISJ9Zacs7VrGKbJLNbrZTD/Qk6B8IkiDoTYAwgiQIetDjSC0NpBEgvWlGjVabYRuSTVNkkSyXPsPbG+beuN47Ye1zV+bHSiAREfd+5th9zll77bVZBm+YDp/Le9whbGjP0WIt0NIYqWNvpheEVRm9g4geQpWD5fYOWJaXdWL5OTBYbskZaNIKOH05uV96bnmPZE3Y6W4hfima7wau05XRYiuwTf0gI6Fyqa5ilWsy8lkC/TWZNNi9oLnagPexPNViyQ5r2hTwfQYIjrWsjXX4NbkL78aEoIYcCN6FUE4I1p/vImCmMvNdLC/LJTkRTUL1N8spYJzXkRXJsvAzLS4y/FoE+Ex59mXcZcxlENVv/Gl9RsBhrM1moCqcEeX1plfmyWDsJrnrK+sPn2P4iwHs6uW0i2R4+VMLA+tG9pXaz9p5vFGQB4vtIC+gjJM2i/KW8W9dL+cTr5Xx01jTmOJPAb5aICST4V10vc/S/Ob1L723bmOpeeE2NS5UUAv410PkNKc0fmXk1T7csDinj3N4VMpkkgbh54pjkJlzpjEkjp8LgCYDejgKYIAY+qMwkpkpxJNMoDWBxaXLmJ5ZRKfVNZApRJZJKGx6zG6M0mliWI/ZP4IDtVrVgLlMMmEAMg+aBDnz24f48tMv0a600DqvIRNNGfstFYkZ+Ml608FAvVWyRNmGZD4Q6GPbxaOU3QmgU3dRD9kUk1eF7R6yi8kYXrm4hka3jqOzIxwVqYNZNsDExgIPF82ugXwkc6QSaaytrVlYMw9RhWIRG9sb1gdT05MmmUHdSGqdst0O9/dMd5PPogRAu9/DxPQU5pcWbU41qx3TWzaPOoGToQufphapRXcEuSEMGaOTHDbaQso2lMrFFwwb60tLdOD05ulcIQBCdvBXn31ujMA7t27bpv7s7NQkMOiJpbby9t46TgruQM3nmONxrK/HcVGrN5FOJXD18jXTDT06yKPPNSDgdKwoUcDrmTyNbUaQkmOXADSlKygV4eSeMqabyQM52dzJjIu8oXZwNpUxtiJDngmksr9WllZMg5TrCxOtmt2MOlZnr9u2+tmBwCRW3IHCNpE+vzHCCZQwjL3XH5o8AmVHYpk43vvW+3jl7iuIJB2zo3R8jmdPn+JHP/wHPH/+DE3mAggEkJ7MIBiP4tYbd/HuRx/irXfvw5+ioKTLcdOpAoX9Ap7/9ik+//mvcZI/sX6X3AzBQzIjGYZOxhgBpWDYzTE6tcn0tjV35LcEg7STC4tzWF6YN0cEAXfTOLdEkmTmF3BSOHOHK4wQiyZcQpU+zCFzee2iAc+msZtOGgB9dHSIX33yS0sCR4mZGiNNRj3TfUtm0jb+EkzG1R+9kFbhvI6No3doW6mXfnR0YDaC2rDUKKXOuR3aowlUinVL+tmmVjtBlEjCJAC4VvOgzrpHkmGsXFzGO++9hfnlWUSjIQM1yf4m0/Q4f2pJFAkk0inBek1PzxizaXt700DRmflJvPPBO7j/2h0kJjLotmrI5/Mm/UFW5qMvn+HpV8/hIwAdzaLfduw6jvH2sIvT6gku37mE7/3pd7F6bRmtUQcn+UNUD4v4yQ9/gp//+BdIx9KI+KNIRQm8OgcmN+cnp3mLkGB/sP+YKNccKJwHnJ/MXh8OGguazN7sZM7ml9Yjsl4rpQoiTOyYzKHd7KBMjXfKH6EPhH2YnJvCt/7gO7j0yjVzfhGgL+TPjCG883QTjz59gHL+HIlgAjO5WSRjKZydn2EYGmAQ7GN+dRbX713H7MoMcjNpJNNxiwypnpdQPiuhUqiY0+TsqIhGjU76BGZmF5BI5SzS4uDkEKelM2NjL15YwpXrVyxxHiUW6IykXvz+zi7mJmdx4+o1hHwhlIpFPH3yDE+ePDPNbrbXlUtXjU2r/SPbqEt0yz9CLB3F/OI8FlcXzGbQAVDYP0J+/9CkBG7cvmNANG0JAXDKvHCd/Mt/92/xkx//GCG/D69cu25rNtvQnGT1DvInx1hdu4jVSxdtjHINfOHAbnVwnD/C/u4eiudnY41/d8CzA27c6bkyGoagOKVNKBdAuRRGNSwvLBvgQLCdgC/tvCXYu7SKgD9kck8EjjkG6KAgu7pwXkQul8XapVUsLCzZ3KE0xmeffY6nj5/Z/oR619evXMerr7xhsgkEyMjUps2kg5A62nPLi1i7fAnpTMY0fA3sLpYMGOdaenp2jKPjvEU2UPaCYCsifszMz+LajetOWoSbpN7IIhNigQiK+RPsrG/iYHvf1ng6doIRyoS1UW3UMfT5LeEf2eRkvZpsWX9g5d/d3jZnxlR2ChPZKSs3+4lReMZwHHQRioYRTMbQ9w8doN/pwjcYonxUwN72rkkwsWwbO7suUq7ZMJkOakOzXSmN0ux3sHR5BRNzE8ZWHgVGBhTZ3omRBMwrEYra3s8BgCFzlBDHHLS6BkLTOXxylkc/OMDEzASW11YsbwQBrUO22VkRw4EfN67cQjQUR/6wgI1nWzg/Pkf5vIZOq2N2hfac0lP3X71rEkg///nP8Ytf/dLWDkt8mEkh4BuZraMUFpnml1ap/3wXa8uX4KMkEQK2ppMdzjoXi2cmTWRs+qGLCAgGeP5ymyLWLxIImmPj5PgYTbZRu43cdA7f+8MfYIZkkEgUCA2RyPkwOR/AsAEcbJ/jH//6x3jy2RP4WwHMZucwN71k+4dsbhKhZARNXw/J6Rzm1uYRnwCGkT46wzZGvTDQD5NIDyqonOTLODragz8wwNRsGslcCK1uDf1hxxwx9MKGYoxuiqM/YMTLAYrFLZyXtlGr5i0RYbdbQ3BMJgn63b7aRfb0rT+N7MIcDWNdWbaNgAPvOUEkDp2RjVAwZv4JkKPtoT2gvdG+XYAMn8XILJ1BdC7jM6hvz7+tbJZo8aXesRcg0hmA/eBy0jhSBsefRdEFArbmiQQjkEl7etWBa4LARpXPe+7WOUJnLJ1VhDNwzKuceqbawzk4nCNeIJvAMgc2vjy3cB/JsniZznb+Gidg47OFJcgxIGBMEcaWpL7vZCsFQKv/pBkbCLqzHPdl1t5jtqrKR6eRnmsg+hgUo5OP9eR+2M59BKXHpDN3Pmby1YglWGX4DvtP5186CYtnBZO4ooyf7WkHjjSWiLtxEqST82uymLa2jzEUnY3VX7yHcmUcZ9yD8RwsoMlAK0omjZPlsiz8zI1FR8xS/Q3w8+j8eoFBnQ29Y0ZjkD8FqFp7ehwLPEOxTdzZ22FAAtW9wJ2dWceOPOszq6tjrYowSVuh/jYwfODO2i/bwUUyeM/3+v0FCPe18edIEC+1udVXAtZZXr5TZWLd+J3aQRiX6iSA3DueBRJKUpLv1HgQRuPm/0utbT6PfaS55gVv1W7qL/W1sCthYF7AVSAor1GdxtDS76gm6Lyua2TLeL/aRJiObJbXSabPWAaRHgWwqq1UJ8meqtyqszkUxvHNjLCiY8sY1WOSqpcVbWN07EBifbxjUfaG5ePnApbVV5rvmuMa77Jdwodks9i3+ie76L3WzngB5zRxgLEj0Kmf9Hxeoz7TuNQ9mveyjXqePhe2I1yS73FriJvL3ucIn9J4MbkpvnucdJWYhutvyda4shPnMhv7//yrf2lICztEoJDAOAfqONq8jK50X9lZGtgCiQQUaoFQo8irw04Vc1idJc8Ff/I5upb3atJ+vYFlIFhRGkIBf6LkqyEVDqjFWYOE5ZCcBd+ruvA+GgduOvm7acGOgW2BjGw0JTOTF5QNTAOgcCTdJ4F0gYnqcD5LCzSZrdpYmCEfG2jX9s6YSkvZwnrHesFeQyAQzwHgL/Wk+DfbTqC581Q7bSs5BghSaMBp8qr/BfrzORwfXm8UyyQw2sClsW6w5DT4mQat+keTiz/537xn3Z4xFdUPLJcZspHzzPAaeeG0OeDYkcFW0gF9JgPGungT5rFvlFxQ9WT9LLP7OKRFmwc7ePt8L7TBWQ9utvkMJdPk+9mempzyyAvA1QZShtG7yZKnz+bAGDiSR1OaXNpUMQRbdXIG3pknGTbLojxOuun60Wk4ahETY0ALGhdojW8zsvKEjyUn5JnnO8SU4Lv4HC0U5sEag/ga+/xOSTbZThof2sRpkZanUHOT9fR6/Xi9NtUy5i/qOt5YsH9kj7h5ZxlkI/g562cg4FiKR2W1jZjH0+g21W6zQs82QeZiseQcUuMkmJ2ec1KELOFaGEEyShMpBq6h0xmhXOkhGEngwtp1zMyvwhdMYGr2AmYJQDf6OMufGvOZwHEm5Rjd1o5DoNWto9KuolA6tfDstbVVzMzw3S48lpKF/jaQ36njR//fP+L8oIDJaBpJ6nIGwqiXKybuz4Pv6UnBEv01Gm5DwT4ymxSNGxh9fnZu7F0mKLuwdMElmFtfx/T0PK7fvGYH5ka/DsSDiKVjWFggkzlqyQHJ/uvXO+AhioBwLp1xDhJqz3UaODo+tnpRnoB2gmsGmd4MWWeYeSwaNdDv8OgA9UYDk7OTxviaW1zCYDgy3UxqffLQT/BlYnLaWOYE75u1NvqtHqYmpnByeGQHpng0YgAV23FyZtoYl+FQFNmp7PgA1DdQ5be//hTPHz2xQzR1qrOZzAuHHIE1al7nzw5wUjhCbzAwoNbWtIDfwEFutM2ZE4ng9vWbJm9xeuiA1kwibUDJeb2MZq9jYDHlcsjy5gGVHl8CNtTKZTsyURgTVzHBHEFGAvAErYa9gct5EHaboJP8qTGCKbVBoJ/zaO9wbxz10MdZ4dRsvGm9xpmEyc1TjjG+Jx5hQswuugSSEDBWWTASRv7kCIVaEbFMAgiNEEqETPN5bnoWg84Aj79yerMEwBH0YXp+zg7sK9ev4KPv/x5uv3bVAA6SaRrVJirFCgb1Lk43j/HZL36Do70Dky+hhnYkGLTD6On5qY2FaqtmEhgE0AOhEGp1Jv2MmEOBIC5BGo4nx8ift7FHLVA6M8jCLpYKKJTOjUVNm0W5DDffh5aMjUDyD/7wD3D18sWxbm/LEtyRCbi1tYHf/PZTPH78GKdnZ8ZIp4QA2Y0ryxcQHgXRIeOh3R7rukdMv5s2IDc5ZaDXzt6ec+wkEtYnF1dX3RoaiVkCQmoa91td04sztmUgaGuH7W1GfSRSCUzOTeDaK1eNxU6HSLtDbdGuyWQcHpzg8PDIdK77HTrVGOLo2CWlCvVwO5iZm8Tb77+FW3duIDuVRn/YxcnxkSVfJLj27OEGvvj1V4j6k5idWkK3NRgn1GqZ7Ex71MLb334b3/uz7yK1mMNg5JKn1Y9KeP7lc/xf/8f/jXatjVw8hxBZ5e2erZe0j2QGt7ttS8JIoJCOFK4v7ItYlHslyh4kzKlGW0Rblkg4jWT+q1VqxqakxMfM1Bx8A5/9TWxwFBigS2A7FcU7H76DtRtXzD5wXTrY30X9tIy9Z1tY/+IJGoU6wqMQZrMzSCeyKJKyGPdjGB1h9oIDoFeuX8Dc0jTC8ZDJQ5wdHeP8uIBmqYXTw1M0Sm2Ui5SfiiCVzCKbmzZg7qx0jtPzY4RSUbz93ju4cvOqsU4ph0FG+/rTZ3j68BH67T7mpqYxkcqZPVxf37SxRQY9x8TEhMst0u8NzH6Q5UmZADqnli8u4Y1338KFS8totlool4rYekT5lC9MeoJAQqVcM7vK/caNV24aE5QRJnQwJmIRfPDBB7a5J1OYsj1MbMh17sNvf4x33//AxnUoE7UIh1Grj0G7b+24tb5hgDcdWGLok6Xf6fXNkfXKrTsGJJ0VS1buRCSGV++/jsurl2xu0i5QHoJ1zVLiaH7G7DoTdnJ9pNOA0j6MFpmYmsArt2/i8vVrpPXYGDg/PsNPfvQj/O3f/BDbO9sGQL/56tu4tnwVoy6PIIwE6uAgf4BSpYwLq8u4+/p93Lx9y+SAaHtODs4sYScjeOjU5VpDkDJfODEnSyQTtXE0sziDqzeu2/ilLvug00O31kZw4DMt5u3nW9jd3Db94UQiYvaRjjpGm9RabURTCSwuLVnUCNuE1+UPj/D86TOb75lk2qQ9aNON4ODzI56I2hrAha/crsEfj2B6bhZ72zvYeraOeqGCeqluEUfvvfcNszGMNum2mnjw5ec4PS8hnk7Yu6/evobLt65h4eIiEhNR1JsNk7wgiFSvtszBFQ1SZztr0R22zx4MLZIunaCXcGAs4/3DfZTbFdO8z81M4NL1q5iemUO5zsScx6hWmpifWsSNqytoVYHffPoAW8+3UTqroFGtmxMzFAhgbm4Gr732GmZnZ/Dlwwf40Y9+hNPCGZLxGC4sLdlP2ns6Keg0Zx6Guel5ixqampxH3ORifOao4PpKrVoyDzNTaQz8XaRzaWPgF09LKJ4VTWOea8LR3r7JHNCO235hYR533ngDE9MzpovdRRdT8yGk0j74uWdqA49+dYB/9T/9z2icNZGKZjAzuYjlpVWLUGKS02g6iV4AiDH55tUZhNJAoVREvdwBhjHEQ2mTrRn0gFqzDH+Q0RkRpCfCCMUDiCfDqLVbphNerTUQiyYxNZ1BqbyPw4MnyB8/RX9UwrDHCA86GbuMgXd7p4hAL5eg1g7gfgJTLkxeB34BXNpbiywj4E1nK+3puRYqsk/naZGhRLoiAK0zo8BVXkNbwOfwmTqba5/M9YfX6HzKa3SWVTI/zrEbN268ACYFBIr4IbyAtlFgFZ/hBY8FRAkA471eoENYAe/TcwQw6Tu2kc4AXweJWC/VUddwX8V7BNjreTobqkwCcfhT72Cb8r1G2us5AJ97Ga8DQRIc3JjZOXqclE9kGmEYjFjjO18AqmNNaK6Ndg4fg6O9cbQo24XvpcWMJihPlMDE1LS1F9cElu369etg9AvXhjITjkeC5rw0IGpAXMVvyZnliOA6rjO27SHHuZjYdyKP2V57LFvKz4ifsByS5eR8FZmL9wsvIcmF7ULSi3AP9YX6Um0tfECOBC/QKCxEZ0Ldw2tZHn7u5oB7j/qCY0FnTdvb+8dSHGPyoUXliXgyTpoo8NDGQs85Il6W1RFMvCChxrUIaS/JgG58sWyKKlY5+Q6Wnf8FaAoXccDiSwBa53+d6QQyunOrm5NqH+7PNE5lA+TscPPaRVnIhngdMMLNhE2pHfV+OaG841xSOOpTOQy+jiXpXC8gVudgnd2Fd/GnN6JaOJXmp3ARXqd+4PgVXiFAV7ZLWIXGku1lxg4Lw5eiESMviQRIeUBJeOqZ9s4x0Ktyqp7qJ40P9qfsj/Cvr48V4VheOyfA2OtsFGakOssJor52/ez627t2eMerwGfZcO/YYtmFLfK9wkm0PmicqU2FnXixPe5jVU7XH87O0+Fk5RbQPLZnRvofJye08fVv/sf/cuQFhQhyegeD6Uh7PFZqPE0qAVZsBDOMY61gdrwMiQaLGkNsVK+HhxOBFaMR0eIlD49CfrhRZlm4WWfjMQRIE1yNo1Aklo/v570siyYaN318ruQTxIyUMVZHamLzb5aJZVVCOj5PhpoHVG0AaGRYdgFm2jB8veNUb34uCQ0+U6xdeSL1Pr6fbcb7WB8Bszrk0uATxHCT3IFsLJMGogaX63qnmSMQmgPYu4jLQGjQ8afawhvexYVHmrt8jxZzXiOQXMbD6yVS2Vhf3h8NhS1cmW0mAJ/lI1OAddCiJWDea6T5LIJRehb/1uZGZWAbsV15Pycb20mAO9vVEjGNheJl0KXXJFCZ7UM2ja4XyM7nyCPPdtKYkofSa2xlCMUQ4LvYPpYsbuw55jVK9kK2oPqJdSIgpj5xbe2yu3Kjwu+1KeJ44n2SuGDfaEPBenLj7wWl6bnmPzkXOPZ4vzyov7OpGmvBs7wqi+rDNtJGWY4LgdBeZoIWBu+1qr8xADwa8/yd/zn+lExAiTC1gSMoLG8l36sIDIHQ7F9tqFVP9T/bje3BcrLdKPvwgo0CF6rVHWvnMTkhveMMzyfIWT9OXQAAIABJREFU36W+ZiCOXj+AwTCMK9dvITUxj/4whPnFS5ieXMKwN8L2+i7QG2AimcX87DSCQR+a7R529rZRrBaQmk9hZnnWEs3lJsgCduAzgb5eE/BRL/psgPP9Aj754U8R7vkQ6fsQ6AH7O9voEvxMRk0bnCH/BEIYrqdwIkpx+P0B9FodnBydIBlJ4Ma1mwaW7WxuGxAeSUQQSSewcGket95gGPsUMlkWBGhVm9h8uoH1R09wdnRqHuJ0KmMH03K1imHIh/XNDZun07OzDsD1j9DhoblUNv1LAoqUxSDTuVqrIZvLIMW5ODuFZr+LYqWMUcCHm7du4c2338LK2kVrg9PjIqrFqmk7hhFEvVTB8cGhgVPl8rkBDDOLs8aspUOAoAUPQwTlCaLsbG/ih3/9t5agheDzheVVA5HlmCKD+7TEkOK8hXqTmcaDbq3ZsESNPDCTvWmyGPMLmMlNmj4wM4pPT04bALZxvI1CuYjURNZkGRgCLicak/QV8iemeUywYmpyxkD1UrVmzCEKSNDGpNNZzEzPOXuNgIGe+7u7JnlB6R+CuDyIkzlGBgclTUzuIxgwYJdzlRqcxv4PhJEIx62cDDmfybnDyZPnz3BaOjF2XblRQmoqZZIg1PudyExg1Bvg+OQIW+vPTa7i8vWrSM3kMLOyhFuv38eFi2umTRwK+dFWosvzOgpbBWw8fI5nj58gm05ibWXVDmM8oFQb7Ou0aW7ffe2uaVlT1/qnP/sJdvf3TQOaofF+1nocuTQ1kbU6kwHN0PhhwGeAHEFjrt38x77hHoCgHJnyBL3/6I9/gNuv3EQ4SD3PNoZMWtmlU71sWrq/+c1v8OjJYwvZp800hx9B/1DcQBP2OaMbDKiIUC4hYsnpyGJk25sTivqk6Rzm5+acLFa7Y0AqE31SA5gOl2ggbH1hmuxkRdCGDLvGAE+kY5akc9aSaXXNWdHs9gxYPzk+NZZgJjlhUizUQneHlDZqzToWl2bx1rtv4Pa9GwYmNSol02Y+3Ns3AHzr6Q42n+4gNIphYWYZkUDcgJ5zHhQHLfQDXXz/z/8A3/yDD+GbiqDfcZIlvUIHJzt5/J9/8W/QaXSRCFBaJGbgk1tXImZXguEgmj2u7Q1jQJOhReCkQ61UML9A1uYhmebSIZTtJnjJ9SqbmsAkk/hlJi2BJ1mQ7X4bff/InB03793CN779TQPruWYc7u6jclzE/vMtPPvsIQJdP+rFGtIROjpmLNFhep7argMkptN49b1Xcf/d+8jNTYCwdrNew/FBHtWzMjrlJvI7eeS3j9Fu9kxDOhSMmdTNzMIc+hhZYtKppVm8//GHFgHAfoslw5bsj8lOH3/5APndQxuzM9Q4TqVQLjlJNzKYbQ/c7jvb23fO7Xq9hqWlBUtcefeNO1hcWwIcLo9eq4+tJ+v453/6sdlGOiScXrbTbLQ1mfY2mzXJi+/TyXLnJjrUhz88xPbmOp4+fmRr3uUb1/DOu+8juBADqCTj5CAtyd0Xn/8WxeNTSxJKBx7Bwp2tbdv7JNPUfb+N+6++brbo0ZNnNrfS8aTJzSzNOo1ksh45Dz7//HOTXWIEAcFxSkSRIU6NYo6L2dlpvPHWG7jz5mtAKuDCfNy2E51CHX/xF//aWLTpVBa3rt3GjZXrKJ2VbR2jTaM0A1nc84tzuHT1Ci5fvYLOWCOT9vjhw8c4OcobQ5bzkXWgg6vZbyG7MIHZC3O49+arti7YXmLIZJYd1M9KKJ+eo1mqY29rGxtPnpmmM99pDOZAEOVaFdFkCndevYdrN25gcnrKQBrOwfVnG9gYA9DUX07FXYLG4IhSCzy7+JHIJtHz9+GLBLB89ZI5Gc9OT/HLn/wCJzuHGLYGiIYTuHL5KmYXFm1dSMWcM3Xn4ND06ZcuXcD1+7cwv7aIeC6OWC6KQIj7eZdbgJFM7EPmj+DaSs1TsrNYHj6PjkjOUTpHN7bWUe02EU1GkZhIY3p+1pL3DUZDVGpMZNtBxEc5kQlMZaaxub6Nn/3Tz82etGoNJ/USjYw1sp3Dk3t1Rl7sHey6EOUQE5OmnUOKgBUdxJE4EvG0SRTNz13A0tIF2zuxz23cDzhHYiYxMrGUQTwdNkZmudjDwV4ep4fHKB4XbP/QrNYs4SdtKZ0C6YlJdAZDxNNMKBxFNNFGLOHHRHoKqUQIRzt1/NW//Rv8/EefoN8BMqkJZJIZXFhdw8WLl21vxITGuZkpZCbTiOUiNs+7LaBVJxkHiIVi8IVG6HSruHx9BjPUiabyFZNicu6GgfMz4PDwHNVKC9FIELFoH599+WNsbn2GISoI+lsYDFsGnhvA5CMTtm/5QGIx7iPHEhl9J6Noe/yxVqvOnDo3cm+l73QeE6jkZQF6QQb+7v1bydL0zBdnpXEEpAAaL5lJZxQRzQSYsAzse+6j+P779+/bWZyRErQt/Iw2UKQ2AYQCNARYiGiis7cX6OC7+T6BHbzHe/YT+CSsgn8L0HPnageAeP/rHMyfqmetUrExqecJo2AdeI3O5TqbCAsRYEvJIQNshi91q+1swtwvnI8CXMbJZNQv+smoOoJbjIgxwt1YksH6iTkEms0X5xcjWVE+g21DstoIpolOeTfumfj5T3/6UysPQWjaJALQTKpLAJrPL50XbR5z/84xQQKczmcsL/tNBCyOCbHd7awdd05lMSatP8fa1mo39aHOwJTfEpAp7EjnRwGnrJc36tYRrRzwK0zJ2NuJhL2b38sZwffyfp1X0+nkCwKTHODCBAz0HANiLBOfSfupc7/DMV5KEhgQOnzJpnYgaOjFWNF9ijCWE4fXsdyWG2IsqyOGsvpd52qB1qwDv+PfOlPLMWHjYjxmlcdJc8o7l/gZySnCfTRnvGCvJDj4LrajysX+ZT28ERR6r96hfhfr2PtcYVCsryuHY7rL3njnOueUbIgcHMKYvH3L97EPVXc+m2Xkc0X+49os2yUQV+Xlu0XEE6YhOSA+16SGI44AqjHI33mN2kHOAc5n7zjy2h/hNMQhZMvkTOHzXjovXur9aw7ItnttEOur+SPAWBiGEXfGhFDLLzKW0NV7+TyRMflMjSfZSeFpajNvNAnfy/9e+6nrNIcFkGts0T5pLXJz/6W8kuGRY+mnWMxpP9PmsCyUwjGMkgC0OpQvkXSFvB70qPAFmiAqiBYHdYQXLddA5TNkwFVgeQgEFPNvPl8GzEA4zyDmd2JWC9ASa9Uxeh1IxecrjEiLqxZ1fievB714xlAxOQO3kAp0F+OT71c5HGjnqPUCllkmvUuMWDauwnoke6HBJc+RNfz4nwA4GQR5qnXQpWHg76wr3+0FfOUBsSzwpZIZEYHB7C/Vm+XUBOBr3eBx8hP8js8khV+DTpPGwtjHDgEZUE1gbWrEQlVbqS0F9moSeT1EWrzksWEZmHBLz/a+nwxojRmWRYAy+0XGxybH0CWtJEAskJdl4H8+j+XQeNI4UjlkBARCy1DwPrYp+41AFv8mI4nvYFlkxPg77/FqUUlORJsXGXH+dB4rlyCB/228DV+GZbkQPae3xJBdbTbN0A8dM5h1ZnsxZJT1IXjBz7g4sz+5WeezZaj5U95X50BwCzbfZWDzWDtWY0aGTIaL5dVc1VhiuVUvL4NAzhc+S5tobRpVZ3kaXR1cYkH+03yT40ReZM0hboT4LDoQ9CxnTN3GXe0rZ5o3DFngOq8X+MyfbgHmXGbCKccklyYX9SZYbz/1Y1nWhvNkB4IMLR/a5i8cTCAcSqHZ6mNyhknmbhkDOpGYxOryVQuHP9g8QLPSMGAqmYjj+fPn+M1nv0Z/NMTr33gN7//hB0jNhhB0Ubx2XqcUbafZRb/RR6ATRK/awbDUx+YXz1A9KqBJ9mmth8p5Ea1GGdFE1LSTKe3QIhuA0CYT9DWbyKayBhSQiXt6dAx0BhYmfmntoiUw290/QJUSD4kAbr95Hx9+9yOkppLwuyGIs3wZx7v7KObPsLuxhY31dWNU046SmeUPh7B9sIdmo43ViysvQu/6vY5FN1DLdGmBchvTltCI88lsSiiE5GQG5W4LXd8Qy2sXjMV35+5NUDayVh6hUqzhaOsAx7tHBkD3mm3k98mCbqJWrbqQ/1wa4UTMFrcbr9wwhmgoBXRKI2xubuJHf/9DrD97biDjxbU1Y8vmj07sfrJTS/Uijs7yFgL9/je+gSvXrxlLeXdn3+q6u7WNbrNjCbkm01lrEx425mcXTGPz2cEGto52DZC5ePUybty64fSJuz0UT8/ws3/4kTHPs8mMtTuByvzpqVsrBiMDPci8JjhuC3R/5LRQN7Zs3L3/7nvIplNm5ykFQU3leqNq0jAM7R/4Bqg3mxiOD2uUSCEAHfWF7J2ZeNq0d/f2dkwDmVrf+coxCPJMz88gmXROuflpp+/38KsvjUm/du0Kbty/jenlBUzOT2NuadkAYTp8KPdBTdTKaRnF3QK++OVnONjft4Sm1HYOBZx8kUUjZBm+nMJ7H76HqbUZG+BffPE5fvzjH1sSy26jjUGb7OG+AW+5TMqYgyapQv3X+WkkMmlMzc/i+rWb1m4EyDaebRgYtr6+YYff3//ed3H3zk1EmWS3R7mYPlqNmkkObO9s4tGjR1jf3DQpD7M5Ab+B9fGA07vlXInFE1hhMsxFAuBpEg1NWoA65JJjojOH0je0yY16zZI/8pBHJjuBaIL+/J6/0x6ncxMGBrXJ0g+HTG+doaxMcEeN5yZ1Wk2SJ2j9dPP6LQNqyGx+/PihAY3dXgsXVhZw6epFvPve64jFI6hUzpE/PsTO5oZFbZAdenp4Dv8giPnpJWRT0wYQE+TdPT5AIO7Hf/gf/zk++MG3LKxi+2gH5UIR05EplPNF/PW/+xsLP0+HM5QYN112rgEsNx016VwS6YkMclM5cyAVz89xcHCIUqGOVquNbJYJS9O2seT1LmSxZ6xu29P4Q6AeL6V0YmFKR7gkhbVWFX0mz8wlcfO1O3jvw/eRm56wd9OBUzw6xsaDp9j46glioxCG7QHalaa1s4+yD7M5jGIBZGZzuPPOfdx951VjQ/siftOQPs+foJg/RafcRnH/DKe7edRKDQN/m023Fk/OziAUD2MY9uHK7Wt4/+MPEJhgskS3N2If7G3v4enDx3j6xRP0m23Mzcwhm0rbAd72RKGI6YR3+gOLxmjVG+ZIqtdqpm1Ou0QnzPylBSDtAOLGeQt7m/t4/ugpHj18YDIP8VDENHA5FyjFdHzsbObS8gr+q3/5XyMyGwOawMMHD3B2dox2vWIRJHQ2LCwtml471wJKBHGMHu7smcROhcm3x7q9BigxKieTwd37rxoA3Wx1jN28ubltoAOTwLIM5tCy5NUuKTdDxCnF0CO6PRhif3vf9H9puwjGxJNk4F3DRWpZB7iPDqHZ7phcB6V19nYP8Xd/93fmRLp25SaWJhZNIoWOeDL1iGlwLzs1M4mLVy6bnWJ0AvfvBLgO9w6NjU22L/vG9gthPwZh4Ob9m7j/7utYvrxskkN2NumN0Gt0zJFRODxB7byK/e0dPHv4GJVy2Rwsdl5giHzQj7XLV/Dqm28YeMz1hbacib1+9pN/xuOHT9Ctt805FA5EMTc1awA0Wa6MFEjm0ggkg0hMZXDl9k1b08qFEh59+QgPf/Ul9p7vIBZK4OKFS8hMTo2TOxJoAU6KBbSGPVy8fhmr19cQnUwiko4gnoshEnN5I3qdkUmvtOtk8+cNEKezi0479jdZlrTNdKbRqVppVs35x3U2Mzlhc4wOdO49Otz3jfwI+yLw9X2mw108Occ//+NPcbBzgD73NLmcAdCUn+VBn3tHgsyMDNChmxqpbOf+ONKyT6kukpDiGWQzk/jg/Y8wMTFpch+0pxwnlLZhv1E6Z/LiJBbWUghHgUEDaJSB/a0CHn/1yCR4OP7o9I5GGME4iRSjMiJR299EEn7Ekj1Q1cLnC6HfG1lC143nW/jtrz7H8dGJzR/ugW7evGVRUCRy8DNGcUxOTRkwb7s+HwlTQ9QrNQx9ZHtmkJ2KY24pgswU4I8CpfoA9U7LIqSCEYLijihQKRXRbJ/i4ZNPsH/wAP1+EX5/G4Ggy81Am0inrAFYBgQS/CIjOggqIAoYFQhE2ydilwAHAQciy2gfzba2thzr5OrsrT0yn+OABXfe1VlPIBWBFQMKPMkDdf7xgtz8TKCVCFS8hzace0FF+wpYM/JGt2tnJckb6J3ao7O+3jODzsnecprvanxeErAkrEFnaZ0bved9lV37/a8DQQ5MDFiuAS9oqvZTWfk37aEAS50heA/tFKV/7LuAmwc6o1kScBL3xhHkZAQKZNIZy/pi2DdbLDkA5m0QxsL7TcZnjFUIgH7hPCAQDeZ5SNi+a+3SResP5vPgHvLNN99Eo8Y8Ww0kIlH62MBksIw04XsdyO7kMrwEJJ1nBcapv4UTaWwayDiGNHR25j06/1k/DR3opvHlBZe9AKX6nvcKgBVmITyF7c29HvvWC4LqfO/wppdJ2Xh+E4CpMfSSkSmHBpPCO3kjB1a68gvvoQSHgE3XL26+aHyo7YSH6dxqe6ex9IaNg7FDQ2NVY9cLQOqdaj+dUXXe9oKkAqd5/tYcccChk/bUGNO4f2knHGta80OYlOahsDR9LzCS16kf+U4vc1qYDOsiTMWLKfF32QXhiHJ6CItSO/B+4Y2yOTrfq5+FQbk+dViD+kO2wfuZxiTfxT5heUTqDIScFrv6WI4+/hR+ZBiGORBfyoyqzQXgsl6ce5r/Gk9qX80PzW2NMd6v3zVGvWNDawPvM8nCsaNNAL9huePx6K2z5o6tzeMEgepLXe8FvVUG4WUC3sVGVz28ttnWpLEDSH1Fk6ZyGH7HqEjLD+j0zZX080USwv/9f/gvzIRIeoI3kelAUM4ZOseQ5aBmIeUxERirRhMgK0Ojz/lSgWFm8MeLpYwDBwUrogGpins7W42iieU1UppYLDcNpxZcr6HjgBY71TJepxy7T4ONXls+R4OBz1Jna3GSsdTGS14GY73w8BqLmXHk984z8VJbyGvANEFkXGjwvINLwK/KQkCTz7ONm4XEOk8Mny8QT3XnT9NVG8sp8B4+2wDN8WLPcF6+g8/h9+GwmwACAflT4VXyErOOYluzLdUPfAafJWkL9a0GP9uOxkqgK9+nBUFeJiWCFCjNelvinoZjDmiScAzxHn7Gg5O1D8tF7VyfY3zyv8LIBBKzjHJUEMRheTkGxLZm+1hYd6Nh75LREUDP9ue7eT0PI2IIy5gJoOV4YX35LElgCOhm+2oDyT6TkTavbizu7mHCL3MkMJSZm/WXWmYaa3bfwI1bvkMOCpaPGwm1Ae8nm0obBjdmXoZquHo6zXSXR+plYkrdw3dpzsgjzr7k90r2x/sEIsvQaVx7F3VvaB/rIkCc92rsqY7aYMsBwM95HW0SP+McYztrw0SPmxZU9TnvEQOa5dH4k5FU+8t5ZRvioGM70MNtThRGBoS5uXNapu0WEzTxMEFnFBswiEg4jkggiQZZYAjh+s37CEUzCPpTuHntHtDzo5SvoHJ2jka5bpvUnYMdfPXwKySzKfzpf/RnuPfRRQyiQKU6MHYwgQSC6v6RH8POCOF+FKN6D4G6D4fP97D7aB3VfAGjBgcCD4RF05klaEp9ZR6OyO6ZX1BypAGY0ZdJxgbtHhqlirHCrl25anIcpWoFxVoFLbSxdusavvGdjzC1QNkGx6ArHDawu76J2mkRxZNTPPjyKwNEOE4jyThy0zPY2d8z9ub91+/bHLKkoeDBvA8eSKnpODMxaeOJ2nTsD26sB8EREA8jOT2BN997C9/+3u8hdYHC2I5h1Gv2sPt8Fwfr2+jVyPoaIb93hHarYQAv692hVE8sbDaIUiLU5DQdvU7XQs6pffr8yVMDwnnNlStXDPxi4kYmamp0G2h1WwY8vP/hB1heW7Xy7e3t42B3D/n9A5yfnhtIStadHdhGI0xPzcIf8eFZfgOIBXH91iu4ffcOrt28ZmsHmdPnx6f493/1t/jNJ79GPBjF6/dex+z0rIEvJgNVq1vYNxNJXb3mgGtuKJjMiYmgdrY2TdZiZmrK5gC1eBnqTqCn2W4aY65PzfgINXMbxp4kiBn2hRAPRhDzR3B15RJmJqZQLVVRrpVRbVaxfbBtAM3E7LSFcnIO8t3TUy46iMxchisHE2GUm3X4wgFcunYNN2/dRCKRNGCKTLdGuYm99X386ie/QOn83Pp6KpvDZI6JImumr0qJlIWVJdx5/VUksnH4g0Ct1cLDR1/hwRdfYntj04D6uoFefUswRicBZQu6owEWLixj9fJFY2CTwUZGarfRR/G0gGfPntl4ZFvevXMbr71233S6mViSIag8+DNEn21D5h71YgkmWlJWHlZoi4IJ0zanZEJ2cgoXr1zF6sU1TM3MmV6qj8xIslyrFRsXtA/xiLMJTJZGlj01V6kJzPFBeQkeahnanEw71jsdBbYJHPUtWR/bOktWab2KQqOMgQ/GiCdIcvPaDUtuViyU8Hz9KX7xs59jfeMpZmcnsbqyhEuXV5DOxOEbDrG1vYH9o31US2ULzaee+qjrx/zMMhbnFw3029rZxl5+HzPL0/iTf/FHeOejt1DrVnF8lrfx0iv1UDgoGPMRPZi+MhOXUrqB9q5QKqDVa2NiJour16/g1t3buHBhyRKRPX3yHF/89rH1BUFpS+qYTqPIZI8VSlt1cHiYN9vNMcbvVi+smY1g5BWT4tFp1hv1kZ2dwu03XsO7H75nEhxcT6rnZVROC3j02y+w/tUTDBpdhIZ+HO5S676Dyak5JGcnEUxFMb26iDtv3sfK7cvIzuZMd3vYG6LXaOHs4AStQhXlwwJKR0UUj06BYQClQsnGQiKTNCdJNBPHq++8hnvvvA4k/ahVGwY+nJycolauYW9rB7/52a9xflbAwvQcJrOTtp9g4rpgNGbOCuoJMukZdX0pfUEQnMlOGc1AAPrK9avwRwI4OS9YiHThqIB6uWZz/fjgAIlI2CSOGBnGBLDnZ0U8ebZu4/Cb3/49s+vHZ8c4PD1GLB4C+l1zTFEHmtIKdAoyemBuesaBTYMhSoWik/oaDC3hpg4IjCj84z/+Y9M1/+QXv8LuvpOaYZ2a9ZZJo8UjjljBtZHAJkH2GzdvYmnlAjKZ3AuAm/OdcjFMcm0HnaDPGKMCp2bnFmzd36XmdT6Py5ev4t7te+jV+xZZQ4kLS3g+PmNwraejhnIffCfnOB1PtWrZkQoIyPZ6jqAR9mN2ZQ4ffe8jXLt/E/Fc2KIcKPfZbVKD2Yd+rY3S8RnKhXNL6Pjw4UOcF4um0WuHOjLMEjHT4b5557ZJmTCB5/z8HPxxoLhXwK8/+TW++PQzHOwdIh6KYyoziVSMCV1HaHebCESDSM9lceHqGm68fhdzSzPoNYc42c/j2WeP8eBXX6BSZBLDBOCnFjCQTceRncxaeQPxsAHQc2tLiE4kEM0EEYwDgTEAPWLi4h7XxaEBtD/6+39AIhrF0vyCJSPi/oJtS4ZvrVEzSQ+yqKcWZzG9OI9kNmOJKunwoswPAWgyqs9OzhAJxMzh+8uffmoRR8PO0JJeRsMhdNot1MolY2BTUou6x46AMEI0nrQ1g3txRpvUaItqTaQSWSwtLOHy6lVMTc0gl51Cj9dHo0bmMHsY7sGX9eHSTUZsAK2GSXgjf9jFl59+ZuPCP/ShVef+2yUGjiXTSOUmXILVRAjLyznE4mEDn+nsKpfqxsKlNA73KWR7zk5NGwubIN2g2zd7RJmqeqODaJIANMHDgK0BrU4XiUQUSyvzprsfy4QQTfiAENDsNywap8P9WThm4zmVCODs7BAnhU188dVPUansIBJnWH0Pg2HTOeKM3e9Ye0GbH2TgBpFIUnPUMToFYHGNUYSlgBeBSAJvdLa1s6TfhesL5OF7tL/Vfe78/LtsQIFiBFZE6LF5P45iliSgOavGmrbufOnsgwAaAgkioXDPLWIS24bXiNCmPTjL7CURMWKPzxMQJcBdoJEADy84ozoKBPo68OIFQAS+CEPwAoB2Rh+3C+spTIDXCgSzdahate/Y/vxb9bdIF/8YjCSI7AHx6QyyvVRgrEdNl/OYDCVAke/v0aExBonsfPFCktCR8hgtwJ/UfBYOQ1THgCna81DYiAyMRCCRgRGAtJWffPKJzQMX9ZtCNplCqVyw8ch38iDJOnI/ozYRqKXysc7CbnROU//qDCqQ1Qsg2/jsCxh0ZC7hFsJ51C8CSr1EJYGXAjyFBfEdDrNwThUvSGht5HG06CxvJKIxE95ANJ8DQzV2CFiLrOZwAhd9pDnV674kwrkyOvlPgXjCPHi9QFDhHyyTcAHNIZ1BVX/hCSqP8AHhNSyzyGKuv1xktABozStbc23sOHxGZfC2u7MnL3W+VUcv+Mz7BD5rnn39b5EMVR5GJvLdkvD1zl2ROoWBaY6pv1RuAa0vcSlXB/W9AF0vAOpwlZfyRepXYUYGgI5JiLxW531+zzZ1jHoXuS1bqXbj+0Tg9JZD/ax3iTwrwqjmsgBbzS2NDYH06n+OZ7WX7vG2kcYxr2OZ+X6XRNjNX677XnuvcqndrBE97Si773UW6BpvmdW36hdvu+s6w21J/g24SBM+e9BzUh7qAwLOvJ6yVs5+ufFJfIt7Rt//+t/+pyMZW9M+jUbNgHGR5uDWwqXOkDERMi7PBT/XZNMCqUbyNoIAZxkSAXPyvOh5MtYCmjRQNRn4bE1EvU+sU9tQjhMScALIG2shY0xAlEw6fZIxiCvAmO/UNS4s3xl6L4AuQ6yBrckr3VuB2uoA6SsJ0OR9MnBucXcsXS307pDrkgrwJ+8nIMs6sUx6ryYkr2cZBNaS8SWpDMeIddmyVVcC0DJaDux/uQCpjbWACwRk+xgrZqzTqYnAdmfZeKAWqK++1iLC9hQILWCQ5eF9Ym/zoKEBzHd/fykfAAAgAElEQVRyYDJ01Qb0+ODK53FMsq4EISV30q4zvNexU/lcHnj4n3UUa1pjSc4BllFSDZq8XuBTBkFgO+vOukpfWCC6tKVYRi2OvJd15vVabPg+fq9FU+/kZ2TL8d1VavwBlsjH+njkdMH4bDl9rM/9bhPEezg2+NMBuc4VLUcQF1L+Y1u597mQGP6uUB3nUXWMaf5jmfk+bUilZc6/WXZv+ArHIt/F9yuMSH3Odta4Z5nZXjLU/OnVRtd40UZEnmOWlfXW3OV44bMkLaG25PzRAs12kB6UhdeMw5rk9dQY07v4DMtkzfkWcc4RZkE2493rmxwKtYvJxu91HSAzGDpDGwjHDIAedn0YjEKo1DuYml1EIJhGMj6N126/BX83hMpxBdWzCo52D90GJeQ3bVyCph//4FtYvjeHKhMwlWhv22NjTqAzhFFnhLgvjk65g0Gpje0H69h9tIl2sYoIlVp9QP5o38AYhtUiGEAyl8Hte3dx//XXkJucMM3mp48e28H55ODIwPDKadEYvPfv3jXt5WqniWKrionFGbz6jbcwMT8NMs8CBKCPjnGyf4jC0SmalQoO9vbw4MGX6HTamL+whNz0NPJnpzbnvvnxRyZlQTZ0NBgygGtnexvNSg2ZRNI2v4o2YLuXalWEcwksX13DN7/9Lbzx/l2EZ0kBB4p5MgRr2Fvfxs6TTTSLNWMHFk5ODVwmkEe2d7XTMFYrWeDvvPuusUC0hhQLp9ja2Mbe9pYxNQgcM5Q9lkiYPrM5VCI+yvDi8vUbuHef8iNzNiQLpwWc5o9xvJ83zdFOvYlGpY5mvWHzgGB2IpdCdVjHmx++he98//eRnA8DZHKVgIMdhhKf4PNf/Bqf/OTnGDR7uHnlOl65cQu9gWNVkkUajEVw5/49C4FnhEW5XLE2IgBE9uLGs+emR95uMaSvhtxk1pI5FsvnKNTO0fONDPjgnDNmQstpZs9npxFBECszi1hZXIFv4MKxOoOuhU+XGiXEmOgv6EelVrU5wM0BQzmXV5fNIUZm+MFx3mzT4vKShaXLscN5HI8kcbh1YJqqlHNgO2ViKQNTCaKzXdMTOaxeWcOte3cQTsVNzzUUDRlYlT86wGe/+jW2NjeR39s3huZkJmfAEzVzqa2dnZnC/Tdex9Wbr5jWJnxAvwVjsDMp3N7OLvb39sxmXbiwzDgGfPnl5ygz1DQRw8zMlB06GCpGEJr/TZ6ImAIneM+HWIRhpUw+mMTM3AIuX7mOheULdrBjiF69Rg3WhtnAZCJtusC0D0weur29gXq1jFQshclsDv7hyBiT+aOjF1FWiZSzsQyPpG3JZtMm40HHx1H5DIFIGG+++Rbefvtt0+x26wkPGkP86tNP8E9///c4ONxBJMwEJUNMTWYs2SIBXLalgeFlara2EBiFMD05aw4S2kYCk0+eP8HUTA7f+NZ7eOPd1+ELjHBeK9p4rp3VcbRzhN9+8hla1RYWZ5aQy+TMacT6VmoV1Fs1pLIJ3LjzCu7du2OasEzkyYScTx5sYHt798X6R+cB10snAdXH6SlD9g9RrBWRDCexcmHJ7asI+g+dI7XV62JqcQ5333oDb3/jHcwtObCSTkDanqeff4XdZxsoHOaBztDY9vVqHalsFsmJHLILs7h6/xbuvPMaMssz8MWCSKSpoQ0wL12z2Eb58AwnWwdonlVwsLlvERUEh5m4lRq5qVwKqakc3v7oHaxdu4RRJIBiuWSJ02wta3bMFnz12wc4zZ9gJu32GSb/5He677npSSyvrLzYp5XPz3F2nDetZtZl9eIqFi8sm5Px5PwUJ2dF0yBnCLbJxZwXzImTSyUxkc7YWlQqVLC3e0RFHZMeWLqwYo4URubEU1F023VjyNPpxnbkHCcTmo42elao/U8pEpuf42TP2jvz4PjRRx+Z1MZvfv3Zi7XTSBX1lvubchOplK3DBKCZqPCP/uxP8d5HHwJkgB5XzRFE4PPXn35q+za3nxha/9pecnxor9Rq6PaH+Pjb38Kf/MmfIZNNoJSv4XDvAFsbmwZ80mFIEJr3WZhsgpI4bv9KMCYYcExSrgFcg5g4kM605SsX8J0ffA9X711HgPm4gpQ4GRqTH92+jZt2pYFquWJa94yIoOOLQCRtX68/QCSVwCt375lWMgHoyZlJzC1Om+QCk6+uf/EUf/dXf4vD3UNk4llLAJsIxxCLMrFsE4PAAEtXV3H//bdw9f51+BJA/bSN0/0TlPfOcLhxiMOtQ9sz9HojS646Oz2JiekJc1YFYiGkp3OYXZ3H7NoCsrMh+CJAswdLCkibQ33kSCCE44Nj/Opnv0DxOI9hr29rx+rKResHRlYM/QPk5qewdGkJ2ZlJZGZyiKdTSKSCpqfdaJG928X5ScmSBzIi4OSggPUnG+jVusayptPaN2D0V90ktRi1YQkPcxmLGOO6QWcLnQS03cdHhzgvFNDv95CKZc0GzU7NWURAziRrsnb2SqRTlrA1kgkjPh/F8uULpldfLTcR9sdQLdbw6MvHNt+G7S7ajbYlnbUouXDUtPlzzBORS2PlQtr2ab0usL2dx/MN2qNtnBbPTObj4uUV3Lxxw7S8CdAzwogyWMy18OTxBg6PSwiGHBHHQKJw2DTMJybT8IWB7GTSEkEyAWuPfNMwZRDC9LAgEBwhkQyiUj7A0fEGvnr0U9Rbh4jGugiGe+h2qiZ1YPu68X6WALQdyEOOMMV1R2CMgDXOYZ07OVcNKB1H3RrYP3CJxu3cF3EMPu3hdXbRfTr7iHnGv7XPt/0oHNlKz+VeWWcXnWm0r9eZWWdrvoNJZyVzqP01CUJ0bvGf9vMC2YUJsK4GaHcd05Df87mOhJOyzxSFyefozKSy6G+BKw58c0CnSDA6xwqAFIjCzwWIEYDmuFL9dabjPV4ClM7PeqawBzr7rO0HDhAVPkBA2EhSw7GMyFiqgs9Ve9t9Y2b6i7q+yC3k6kFiifXvGBj0Rp9SloyRDIyeYpu1Oj2TKZudn7P25Dzg/7nZaUyTAFIrW4QEz5aMEHPnQZ/ZWZ35vBiA97ystmPZOYf5z4gkY5bv72IMXbNVrj0cgCo8Q0Cg6qs21tjROFb/6GztBf7dXtX1tcaVAGzusTRGHEDpxoUcDLQVKqu7110vcJ/nZq/UKJMse0FQrskCFXUG1fcsu3AZ/uQ/56ijNIE7Y2scCWhWWby4ltqa5TNylOUqcsx4OUHY9mxD7xh1gKSS0zl8zMC+MVbm7MhLLW45fvS9yisymMqr9wvcFCbHPuVcV2Q4WfdyRsmGeSVdOFYcpujKqHmo85qccF7intfZJjzO256sr4Blfi7HgMaDMKSXDgp3jfqbxD3NeYeHOIeF/ul+jTN+rrHJ61gnzQG2owBl4XIC4L02SLaD9ffOOwHmtr8Zy6DyXeoPbz/J5sdi8ReRLaq7bCKvZzm8n3t/964b3nd7+0fricar6mFjYRzZwH2e7Aad2lp7XB84Zw+jqLQvtDqFx5EE/8t/85+MBBzzAtORHMs/OMajC3VTwTVhxNTl33yhKsCX8XcBs+pQTTxv4diwArfc5HEbTTaaOlCN6Z3cmowaKBwcLCvfaV7ysW4MP9NgNpCvWrXnS86CZZNHVwZVGsucVDTquo/PZr20oHvbQQNPyQ5kAPVsthXLyu8FHr4ELV3Gcm9dWBYB53yGBP81QRxw7JJD2sZ8DHbymQy3kYdW+sQy/m6R/10AmhIc3sVD/ccxIOYrn6fwAi/LnG3CshGMlD6T+pnP4TP4t4BBgeh8Lj/jvayDdI1k4NwEdZ52/q6QIC1a3s3GqOfCvLTwy7PFOmmxNk/L2IvPa8Wk5rXaUMgBwnfxM68GkHeB0QLM5+kaMYPZDqzzS1DYLQIcr2wfGVCNaTkd+LkYzdwo2iLjd4uZ5pkMpgNJQ+gzQRtZ0OOs1wQrFCbunA4vF115nrRgO08lWdNhY6doIWA95VjSBljzV3NaYC7bifNIG0eNRS3OYo5rURPoq0VUmwLZAy3cbgy7ucx7xJ72bgy1uNhBuenY6SwLy+hNpCpPMK9THWUoVV5FPzABobNBDvTmBpJ9QCPLRFLEd23R7zqNJALQAX8Q/iEPIxE0OtwIci5HMJVbwL2bb2MiOoVKvorGeQP723tWPoJ+pXoZg+AA7/7eB1i8PYMm2VyDnsmvkCHKw+moPzLph0A3gPppFd1SCxtfPkV+Yw/1kxLS0ThS0TieP3viFsAwQ1LjmFlawP03X8eN27eQyZCJ2zYtxf3NHWw9eWYamMX8CUqn51i7uIKZuTl0fX3Uhh1MLc0biBOhjho3U8ORAUDtat3uq54XsbezhSdPHqHeqRu7lUkDCYx8+PFHePvdd2zDTD1bHorJvDs5OEbh7MykIKilzMRn7VbLwqmPC2em/Xr9zk186/vfwa171xHKuOSLm+sEvvPYfPDM5D98raEBfHwmxwjZQ2R815t1bO5t2YHw3fffMwaI5FcOD/ext7OPw/1dO2ixnZgkixt0MuBGfjK4ogaUrF25jLuv3sflq1eRm5hA4bSIg719C9um1i/Z1+Vi2T7b3d21MTe3soBAJoCPf/9jvPHtVw0cbdZgoBtDpClxsPnoubE3S8dFYxPeu/MaspkJA0Jr7SauXLtsoebzC0vITaZJake1SrC7gfzhPva3dlA4O0G1Ura1mKHpjVYdJ4VTlJoVjEIBA6CXLizaZpBh/ARxUsEYGqUa5tLTuLiwgliQDk1usMI4KxdwUjjDMMBkhDErB21Ej04qHoCiIZycnuLw+NDmAuce2YBsV7I96ZywscwEgvUuM89Z8j2C38Ghs+eUWWCoN4He6YUZ3Hr1Hi7fuIJYNkysAcVSBYXCKTafPcXjRw8tWWS32UKWCb5mZ01vutntGDD59gfv4+rNm0hkOTmoSz6wJJrb6xtWXwJ8tH30qgeDAUvieJQ/MBCXIITZh5TTNkykUrYuNFt1VM6dYyEeT1iIOHWbk+kcbr5yFzNzizg9K8LPpIJcb7mvsFwLOWMREtBjlvlGk876gjEhl+cXjTVIIH5rc92cDPwuEotYIjkyCAk2skyzPKAzn0W1aOHxb7/9Lm7duW0AHW0Vme4cr3Q6bKxTw/pT7G6vYzRkPgBqBTdMp53gHOtFljaT/K2sXMLiwpIxBrl2fPXVV3j48CuEomFcu37JABmCl8pOfZ4voVasI394jGalicnMBLKp3Iu9CstMexVLRExe5tKlNQRCfqe9W6ZdO8LZidNjZ7tOTk6Zo5iHkWaTUUWMqCti72QXqWgC0zOT433B0JI+0n4zMeT8yjJuv/ka3njnXSwsLyGTSXI6YfPxBp5+9RDnh3QG7aF2XjaA3yL0/AGkp6Zw89X7BvqtvHINo1QYneDQxo+tMZRK6gOlg1McPt1Gq1DB+lePgO4QYb/PxlHhvIBwIoKphRl8+L1vYW5lEYPACIVKycD0TqeHktmDQxTyRbSqDUR9YdNutyiKdgvxbNrG991795DOZRGLhA1M3tncwvrjp3j25Ik7EJLFwvONAVFAOpK28E6MOui2Wxj2WmYnyYAmWDYa+E22YoQwYtTCpe4yI9b8PgxHPZRr56jVS5bgc2pu1sYCtYvpBPL7RjjaP0KtUja5CeVOsf3GeG98+9YtXLt2zfZi3BfxGoFGllhr5Dd2rq3PkTACwRD+4I9+gHf/8AOgARwxSuTwyPr801/+0hx03DN4122f34H5ZGcHw1H8B//iz/HN733gpEgqwPlhDQfb+3j85UN8/uln8DHJXsQ54tnGgbA7fBsZJujOFs1aDa02HUMVs2OIBvDh732M7//ZDxDM+SwhXZcs1/OqjRnKcDCKhdFAXBeerT9FqVg2pr/tUbs9xFIJ3L5/H6tXL2NqdgZrl9YQTgVQzpdRPa/gJH+Mh7/5wuRxaO/o6GM0ESUlKI00DA2xevMq3v/eh0i8krIyoArsPDvEyfo+Gqd1tEttBH2MuHLAHaMj6Gxj/oD2oINat4nMXA5r1y8iMZ0yEJRa+o161Vj1nUbbQO9UNI1qsYTjvQM8fPClnSGWLzgZp1a/jWAihIW1BVx+5Spi2QRCyZCtE4lkyMjX7RbQbAzQqNCOtW3u72zsoXRUMpmQTqVliTcZ9VQrlWxsEqyj5AedeuwXRjEd7B8hnoobAF08O0WrUTdNfyaXTUQTmJ2ax9zckiUCpMOGdvrg6NAi/6jVnpiOYmFtEdnsJEY9H4Y9AtE1bDzZwNb6lkVscV0hmZ/Jnyn/Ek0krK5kfLINuYeTHCHtDpOPBiJ+3H/tDt5+7y1cvrKKHB3b9N91gVGTetPA4UEVn/7yc/QZbcYAgdHQ9P8ZuUNb1u53TDKJyY0DoYA5Mek8ov3jfmOEDiKJIWrNI5SrR9g/eohGm0z+AgIhOsnJMndSRDq/ch9CbziBE515vWCMzpjsT1vTPAQUXecFZKnFL3BLZ0jtqQWiuPPiS1BFZ0buZ0kKEAFN5CaBWzp76byts6H3fq4jOkPpbMsxyDVc9wlwEWDJ5whIo7SgnWfGkcP8TkxqnbH4mUBlnfP4mXCJrwONAmp0DheA9pK08pLcQoe1FxwSmOUFrGjLBAoJvOI76KDjXsDONGPNZ7aFvXfozm+9vpMYZb/rDCLwndexX9TeAucFOPH7/tC1r+oiUpT1wZhpOBwTkphIlXtAlomOO9pxOqRoMycyWSTiEdubcO/TbjYQNoa2A91ECNT5zcDvMYmPz9H5S/UX/iCCG+/TOdn6+0VytJfa3Trj2Tjuu7PxAC9BW/WzsBad8wTi6uwp/EPYAvtM5EM6vTUPbHyPSVlqU7aFnufYyy4HkspGQN57XuQe13v+N++dRxZGfaOx6AU+vSCm5q6ATL1P7xagLtzL+n4snaCy82/ep4hunnXVFqo/AT8v1sbrhTM48N8xgQXiqq2/fi73ntdVdgHjskk8c5PgxvlBW8WIEzm3vG2v9vYS83T+9uJYwgrkiBO7XP35dTCUZaSElhFrmA9r7FjSfBZ+ornj7RvZTCb7fuHMG4P9Ap1lL3itrhcOqp/CHoU1sC3k5NOYUB+wfsJLvm4L+DzhWuxT2Vj2NcsnJx+v80Yo+MbSIF4bLHxJfSx8Uc4KL5is9UZtr/6QzVZbyO56wXejGTDqY+wkc3bWqRZYUmSrk7vGJBbHEQosazwadpjN//bf/WcjDWhJSUjqwU14FyLjNYB8AD9jowtUUydpILPAep73XhbOCxa/9ET8blgF7xfoqUGthVLAtcAxfu9Ys3WbbPKgcgB7w4uMWcaM3WEeHpwMAxtJrGM2Lic1//PZ3DDxXbxHDFltJLSoCezl3/yvzuZ1ClXQBPIaJBkuMlD5vcBXGTuvl08DUJNMA1ogK9/J691C5kT1OYC0yCuEkvfzUCjj4LwzL0O2tAAI9JSB4fMF3LJ88sqwjXjw0ISXoRMgLu1A9jf7xoCjsVQGf7dQ/bGHR8ZFwHw06iaejBafLRCXn7O9+H4yNHh44j9jSIzlXPg8Lsb0CPM9MrRyCvB7TTaNR294kRY7vkeMeUlGaNHVIq32fAEOj71XzuA7iRkB9DJc8vaxbb0LCj2ythgFnedIi4762kCgSMQOhvyuUq2O52HQDo/sD9aNnlqWR4blBbA9Bs4JnrB8ExNTdr+15Xgjo42Hyq4+4XV8J9uL/SYtdW0AvW3K+ag2lLGVAXQbL+cgUP34bi0QXkeDNkcy9PIKs25u0+qkS8RiEAjP5/FzeWu1ULOsskfa5NucHmt7cYNhTqxI1JiTJtDIhG9wzgCGaBJBIwDNk3ksmsJoGESPh5gR3xdAKjqFa8u3sDJzCa2zlml9bj/ftHDz7NQk/LGAARyXX72J3NosRmGyxLgRDzjQjpnTGXpabSIRjKJyXEKjUMfu43UUdvMo7B8bAL0wM2uHYicp0DcwceXSRdx94zUsr64YaMgkaQR9S/kzA6CHrT7q52VLLDiRyyGajGF+dRHDWBDBZAw3X7+PiflZx3iv1lFkQqCjYwS40LRbePLoAbZ2N40RNAoCo4AfoXgcf/Knf4o33noT8aRLWMUERyfHxwZAM+SZ2r9MxMOFiZv14tk5Ts5OTU/yCqU/vvUhZhbnUTX9yhNsPF839lqjUMOg2UUqksBEKmPSGfzHpI3Unz45O8Fp8RTU8rp9966Fk5NN5hv5sL+/h73tXfR7Tuv15CRvwtYEqfcO9xwDs920MMprr9w0AHBldc3ANB6CzwtFHG7tGegd4al9MDS9XyZdpOMuNz+JmZUp3H79Nm6//qolyjuvVexATNb3sN3H4eYejrb2cbSzj3athRvXbxsbq9frozugbus8UhNpJJIu+d7EVMaSJ5WKVQOxnz16iM3nz9BptSw0mDrMlUYFZ+cFVDt1DAI+LK4u4bu//x0sLC/Yu4/3D9Es1/Hg088R7AUwGU+b1nEy5thn9WbNNEe7GCKeSVDM3EAEtgfBQCa9I8i+ub2OiD9kCSRpS2kXCMJSj5lhyCZb1Bua9ATbh2GegVHAnA8EIAhc1TsNhGJRA3Vee/cNzC7NIRQLoN5smZb1cX4fTx8SePoNquclm3fc1DIZYG80xNLFVbz+zluYX16Gzx80EKZZdQkuKY/CsUWnKzc+XPs4d7kRpj6yc6wPDFAn6MtIHYL9TARoG7tmyyQ8zo7PTBaFQSOhcBKLCxeQnZjB6dm5gY8LF1YshHuCWpfptI0lMj3ZVpXSuSUDDPsCmJ+dxXQmY4BiqXSO0+MjA5AJ4lJSir9XyufmSCAATdCJNsEfDJvsB/XHybAjCEJgk/acGneBoN/G7qe/+sSSK54XC5ZYiLYsl3NrHG3h6tolfPzxt20OcGNKW0h26l/+5f+Lx48eGHP50tqKMd3ZLs1mC4XTEvzDICKBsAF2g07fADKzu0kermEgH1mAr7xywxwmtNOm31ypo1Fto3BSMi1xxwRxwLmihty+pIOtnU2zb/FEZAwoMlonjnqthXKtjrnVZdy6ewd333wTy6trNgZ4aD87zOPJlw9QPDpC/mAfxwf75nBothro9geYmJnHN7/7Xdx+900k56fQi/jQC/stGsScyr0R0qEouudVnG7uoXlSxNMvHqBZqiIZjqBWqeLwaB9D/whTizP44DsfY3ZlAX3/EGVqiLe69hyyMQsnRUR9UQT9YYto4DjInxwZU//KK9dw9/VX8dpbb1iyySHzBLRbKB6d4enDR8ZWNTAgFDYnSMKYc0CAbR8MoNGoIhT2YTqXMUcKZVWaNTqJ46icN1CrdpBKZpHNUibH5T4ZjLqod6s4L5/ZupHJZs3mM+SaY4LgB2U0qJlMiQSu+RwnBNFoJ2jjmYODZAvbv0Yj1q/sP9o6i3IKx2ycc6zRUUKm8Bvvvo3v/+APzZFxepzH6fExzk6LePLoscnPcPwzssvtzwMmM1Tg+wKMFvLhj/7kj/HhRx9YhATP85VC0ySHHn/2AD//yc8w6sJ0e/kMguncPxEo4DgkeEInU4YSUHHuEVvGJt87PsTK1TXT785OMiSY2rwl9BtddBpNBAcEGZ1kB+fSSfHUwsQDA7/l12j1+gjHo1i9fBkLq8smMXLn/i1jUjN54bPHzyyHAlnUxZOC2XKCz5w3dOqRRd8PDTGzNo+3Pn4fc68tWuJF6nWX9mv46ue/xcHTfQzrAwSGIeSyswbSEYDmHoMgdL3fwkmpYGDx5MIU/DE/oqkIRkGftSntb/mkgEF3iOnsDKL+IFqVGo4O9rC5vW3RDpevXUVmMmOg84VrK1i8uIBoNoZQMmxgdiTmp4qYyWuZs7Piku9xvWEi0/ppHWFe2AHye4eWfPj0KG8saJPfiETNdl24cMF0+g+P88aKpgOOtopSSpaczhdAJJzA/AzzP8xjKjeDbCZnY4/RRwYujHqYWpnE/OIMlpfWEIsl0e0MUa82sb+zj63nW2ajCWZx/SOoRocm9crjZMlafqCOObt4vqDsETVe+8M+5hYn8f0f/D7eeucWIglKLFFOwDm3G40+6pU2KuUG8vunqNUaFkEgJysdLWRutjsd04pmREE8FUSl1rYkmdS4NynDQQORNJPFtdDqnOEg/xjNzjF6g3OEIoygoxSBY6AJwKBN496XNp2dYL+Pw8R1nc6LHKsCJrxnAe+5m6C5wAfdJ6BIQK875zgGms6OAknYZjojcE1kWczBMz7z8h6RoXR2EUhp62DDkbr4Hd+jPb/IOJLbE/gigotIT8GAO/frXKazOM8W/C8wkD91nuazvG0qoEX4gNqB1+jcx3t0nRcIjUUcmUvX6uyhc4JAIQGv6is+z+xkwJ3dya7XeduAw54DXDpdl4uIkhxfB/rd2ceBUqon+9YLUFN6SWCUzpl6jxwNtPvMw9DqdkBNdjon6SDq9l1CXA61uGndjyxqjBJ2o2Hf9nQEoAUuaSxqrOlspvOg2tAL0IqwqDIJnGUEnLWPB7D14hbk9vC95tDxsDxtfRoTz/gsnbXZBgIkvYAqrxHBz40px3oWDiCwVAAvddfVvnwXZYN0Tmc5uCdRPc0Bmsq+wGbcGHVyOd45p7mtcSngks/VnNK4EZYl3IttpLMqfwocFjDI70UgFGNZmJYi91lvsczp0NA4F8bkBXDNNzJONKfyau4KD+HnwqQERAsM13eK+BeJT7iZ2l7twz7zkseEF2rMqS9k5wRMC6gVnqhxJVvxEu95GbktDEH18uJtwufcXsJFkDhb48Be/fc6G3gt6y3Qle3Df95r2BfCGYWNaZ7yer5H9/Nefsf/sitqX7WrHEyysfxbuKXmierl2sqVR32qcaMxwP7h+xwm5KLnZRN/x16NowW8tlD4j8aRcByNE5LUTEpzTEB2GIuLbOHeip+Loc4zuJv/rk2ZJ4i2w/ev//v/fKROZ0EFuIlFzEVSYTmazGwIfqbB5u0QfucFfQWsskE0COTxU4d6wSMSeAMAACAASURBVFteJ2BZwKEGsEBZAU5iTwvs5iaEjSSjxWcJZBa4JoakAClpVfHZYjArlIDfEYzQoFVHy7Mhz44YsPJcaMKr41VPr+HWRGT4jDpdGwdvhwqgZL34HvWFJibv1X/HyHVhGzIYAgp5jTOgLsRKdYgQaPNMKk1wthfbl4d23cu2EyDMd3CMaCLzmVpgZZDZDwIBtXngfQI7eY8NwjEoKpCf700mHTOc1yiBpNjteg+fNei07aDOawkUs0xsd7GelbROoKf6SIsZ/9bzX3oRnTdXQLrkRXgd21VgJ9vNq2Ms4+EdL/Jo8j3a+GiTx59alNlmzsvVdAYr9LsLibTatBlUKBB1g/kZ29RpnTp9WbL5WB+Nfy7MLAOBGL6LRs1lsY7YGJfnTmOc9bQN1Nj7LRBdRlUOABlu1UmLANtFDhM+S5tcbW74PDkMNI+0yfMC9/xOQPULZlYgYH3txoeLvuDvfCbfK6CbfwssF4veu5liWRRuFQ65xIqSLhEDmoccA6DpqOr0XiRUYhKa4WCEcCgOnz9kyUCCoSR8gxgo6ryYXcFSbgUT4Qm0ztt4+uiZjdPMzATmV5cwiviRmpvA9OVlDILczDYNqPL5nFYqw3pr5xUDMbvl/5+t94iRLMuyxI5pbeZmrrX2UBmRkaIys7KyKqurZVV1jWAPZ4YAgVnNkmuSCwIE1yQXBAhwTXJBgGLNme7paXRXVerMyIjMUK61Mjet5eDcZyfiV6IDCLi7if/ff+K+d88999wWiud5nO8dWSo5tYXR7lkRpIifgYcb0/8chgNY29rEw/fexdzyIlgRutPs4fryEtfHF9h/9hKtSsOKaB3vHKLTahh77MH7b2MYC6PQqOKN99/BnYcPbA6y4FP+5BxnTLFnwIaMxL0XODk/NrYW9YTJ6M5M5PDe++/jxx/9BJtb62g2ebCrIX9+hcvTS7x8+swY1w1q2QddYI9ajNVqxQD08ckclm9tGOhzUy5ZYU0ypFnwKRNNITz0YzyZRTKeQqmQN8CYGsFMl+0P+wZYU9Zi6/Yt05ekM8lCUWS6Ud93eXHeALftvW3cFPMG9FEWgZvn2eW5OZobd25jY3PzFZOTxZ4Ill8cnhoIxiJPdL6Zqktwjenkg+AAYzNjmFmeweLmimlvVpp1W1f0lNnu6lXR5Etq10XUynUkEhmkkmkkUmkD5Pq+HmbmprGyuon5xUXbwKulCsrFCmrFMl589wQvnz8zJlWUDPmQ3xjQdYKavSZagx7uPLiLf/Ev/wrTc9PObrXaaFfr+P6rx/j2d18bCBPsB5FOZmydk8lFcM1H4CCXxq37d7B59zbC8YjJmRyfnRj77fG33xrLLkkgaHzcnptA18r6GsK8DqtFV2sYdFxq+MzEpBVAJNsygABCkQjqnRb80SCy05MWaCAAPUWZE78PtWYFN5T5ODjAd9RyLpZNusX2+WgEPQwxs7SIWw/eQDIz5vavZsfAn1atbuznp4+fWGBkfX3TnDnaGkmI0SYSLKAtTadTBpps3t40dqgF0zotnJ0c4/vvn+Hw4BTdLoua+TA+PoW5+VV0ugzkDrG0to6lpRWk0mmEogG0On0DIihTQnCETG6yt6ORMBKhENKJuDl8BCm2d57h4uIMCeqm+oCjw30DzXLZjO1VDhjpmG7v+tYmYum4k7FpN6yYnC/IVO2YrdVPP/mdBZOssrTd99psI+UCCNh+9LOf4uc//zki6TT6o4yverWKv/7rf4f/8Nd/YzrolCANwMkb0Dl0xW2BbGrMNJOvzi5NQod9xrUUjgUtSNPqNqywHAt5TUzm0DWN9aKBz7VK3bSuaTvr9Qao6ykJN7JDCRgSqGXK+tg4/2YRUr9jgF8XcXJ6gdjYmDGfN+7dw9LyKrIM/rNqUqeH08NDXBwd4ers1MaL7C0yypudLpKpMfziV7/CnffeQnJmAqHcGPqRIGqdkTRVs4Nwb4BQs4fq+TWKx+c43d5B6eLG+qFeKJhmdc83RDgZwxvvPMDUwgwC0bBpXxOIYnYRpSzKhSqSoSRS8TSGbceAOzw9gi8cxM/+5OcmUbJ1f8s0gzulLqrFgmUh7H7/HF98+hlurm5MM5fMTRa85HVp3/0YmozG1PQYVlZpA/zWf9cXNzjYP8WwF0C50EA6kcHdW/fRbXWs/7vo47J8hnqnZraM9pD7Iu0pg4vcU64vLi1o5xz4toHJLFpq7D2CHUHnrHNtGXtulP3Iz/NcwIKzlFuxTKN0ijnFWLu1ibv37hmzn9Ih1t58EdsvXhijmBrwyXjSAlEmI1Ip2/9yrWoBxl//5i/x69/8yoItF5eX5tRXb8o42N7H4y++Ra1Yt4AW9fJ59mKBLra9VM5bwHJtbRUP3nzDAiqVagEvdrfx+aOvUes2kB7PmP50NpMzrW5e198dIBGPWgC01W5Y4I/rKpVMItBjYLmLJguhBv1W0yA9nsXs4gLeeueh6XezlgCZ2cxoycYzFqRplpump00mdKVeMVmkfnCAVriP5bub+NHPPzRtf9qrbqWF7z95jO2vX6CRryOECBZmlzE7v2DANRclf1aaVVRadfiiAdNujiQjmJqfRCqXQjrhUv1NQqtYMZCeRXmPd/eRjMWtmO3LnRdY3drA+EwO4XTUZEnmN+YRSVMaaog+A+oBLjtVDguZNBXZ0JWbNo52z1C7qhsb2t/1o1VuWvCHmSbUdB+Ozr4svkkbSttTbVQtoLU4O2d1IfIXF1Z8E72BSW+QwT81Pol4jIxMF7RhwNzAnkQUuWkGG5Mm0cF0dx4V262ePSPHj5IrzAZgMCKeTLn6DCcnOGIB1HIZ85RKYgFef8Bp2vfaBiolMjH8k3/2l3j3vbvo9IGz8zxuSmUM+yQJDFErNVG4KaPLItuhMCamJzEzN2vzhElutVoblWodfYwIKIEAmi1X1LbTI6GF86WDUNyHRMaHUvUEz158hnrrHL5gBeEowceq7UkG3A4J6jgg2M79AacdTMaizq8CVQUISUJQvpzOxzrf2lmd+XmjDGWBFvLH5fM4P92BSvJB5KMyY0FnZ2Ulcox0/ueeL3BIPrOIIgaqDZ0erUBAAckCySW3p7O+QFMBij44CUqBdiJ0KdP0Fdgx8kXkS/D7ArEETvGnQBr51AKDdH0v+MbfGcgSOOkluciPkY8mMFHApsApnkUNmBkVmdRYkgFt/dgf+drMxBmBy/L9HUjk/Bc+lwEzI/9YYBXPg+Zb8Uw7IgIKr+Hn6c/Z+AVCxnwmsYFZbATW+OzsB5NQCgUsKE4yBQ/FqWTc9vdgyJ1nxbZX2xSskH8nwEw4Cq+tvuRYiZXJ7B1+RqQ5+WcC2Ci944BiN295ZlZfa14LfGSf8zVdm88rQpHWCu8tP9MBx87X9AKdmq/mn0ecP8nXnM9dfcWgddjVqD/9fttLzYaN5prDrRwA7QVvbX17tNe1Xtl+4Rtab5qHWofSXBcQ6V3L6iPhXrye5B6EyQjoFSYiBrReZ7sEejvMyPm5urbA9h8CsFpLaqcX9OTvWp8CYL0yFsL/2F4LDI4ymmU/1AfC6tSX6iO2V/aHfS68SJ/THODrlJ/0PqtsgeaUiH+yIwKfBeYTJ9E/4Q68nrAc3VN2QHNBNtGILCMyrvA+Pq/wDYHNss0KNgknFVYm2+ztZ35GeBvfl5qDMAx+l9mbXgDaO67C8NSfGlO1XWtA9ldYLa/h/Y7aJJvwCoi3DI2+K6I+KobIPc5s4AiA5nzk9QlAu2d2JF1KD9m4UoKDL3By8AMCoTWJvBR3TQZz7FioaxQdEJinhS/gUQAir6WOlx6solzOCLMj4680pDUYAgDN0R3p/GoSsxO0aAWgCpxVOwR6abD5Nw2t0yd0qfQ8ZLPDBK6zfVw0NMr6njTwvJukF3AlmMf3+JzexaSIiAbYBmKUViEAmU6gDIIWnfdAoMUuUFObpIBPGkkZaGfM+q5a+ShiLFBVBpJFYtjfryNALnqmqLcWjvqU/a178DMcB40HryOZEgF9Yt3y/l6Q0rt5eA8V1AqzKE+haA6Kb0BaEBk0EdOnTTClsN02NkupUkE8GsXE1BTSSXcgZ8qfN1VNkXeOHwFztoN9oOcwh2aU3qb5rAWt+cxrsO0cV80BzWVtiDJ02kD4voIY3j5gv2juaj4acD6KGjmWngNP3djWX7EJeixe1R3YIY+MZwJWPFiwv8QMJpjEtvK5eF2OKw/4LAong+OijK81omXY2HYaYDJxtKb1HRlGtp39wLYJ4JfBF6iu73gZ+t4NSSC8DJkOxjrwqj90AOPn+LvAeR32+JoixtIho2PM52F/6nCooBLbLLkVfl7gueyKDn68JosQsj0KglgxtwiZKkHTgLZDVauDepOfjdhBhUV1qA0di6fRH5KhP45IMINhO4RsdAaZwBjm08voVbvY2z40xywUC2F6Zd4q0+cWp5FdmrNCeoXiFSqVsrGpllcWkUmGcXlxg9pNyfRKCyd53JxcoHxZMBCZzOJoIITJbM6cz0a7hWHQj+XNdbzx8E1jE+fGs6iXG2iw+N/ZtbGZKpcFjMWTaJUb2N3bxkX+Erce3kVz2Ee128KHf/xzvPPBe7a2mAK7/d0z+Fh0h6yYWhUX+RMUSnkUawXkyzfGniUgsbGxgT/6xZ/gnXfeRL3WtwJPLNy183wbhzsHyBMIucgbq5EHX7JxOV4XZ+c2t4KxkLFBw3HHVCUAQ1DDyTuEMZ2bclXHKbcDyvrUbPNjdV1+lgXA1je3rFgX+5kptaaj7vPj/r076A372D/cMxA6moxaH/lDAQO0d/b3kBufxMbmFmZn581+ElSjE3F9foFaqWiMXjoZzqEKo1pn+ncBqfE0wskQEpm0aVq3ei7SK4eLTLB6uWJFCMloPzk4NXb14uIyJnLjCPj65jgwpXhqasYi2hb0qbfM6afsiaXv98kkoHxQ1RheBG+oSekP+7Gwvor//F/9C2NCDzAwWYF2tYHqZRGf/M3f4+bkGoNOH+PpnM3bWr2J9qBnbb775h2s3Foz6RYyvy5LN269tzu4Oj/H00ePTet0ciyHi+srK1SWm5pCMucK7pJdaAD0wGfyE2F/2Gw5508mlzVgh0XXekzfHs8gO5XD1t1biMRiKJRu0O7UUauXjbU9ZPA56OoeNBttNNptTM7MYnp2Hu0OHbSBk8ZhynytbsGLl8+fWn9/+OGHdnahtAkBMbLaCPT6jAnbNq1KMt8pkTC/4Ap0Esg8JHPw9MxSyc/Pr4xpurFxFw8fvoP+IIROd4Dp+SXTHY3EQiBBhgoI1VrbAhecu9SUvbm8QJ9snsEAuUwCk+PjlkHx9Ol3ePbiKVZWljE/N2NyMO1mwxxCsvdYlCxABnkkYhrCBBTYXyYPk4wiEAliem4GpXIB29vbCPl9SMTjBs7YPsxih8kkllYW8cu//DVu3buHVq2GGjXL61UDrL978gR/9zd/Y/q3BGl4CMyyYPIoJZP7wHh2HJFQ1GRDmrWm7TXLa8umYdkjI7dSwuTkOB4+fIil5QWTgDrYP8LFMXX/OgbuB33UQ61ZhkipVDFZgngiivQYwac60pkEbt+7bUzfYNBna+jyooinz16i3u4gEImaFA3Z7so+oxwDD6/s30L+EsWbPAbDjpMAYfZPJIUff/wxNt68h8nlJYwtTKDaG+KqVLTDu783QOOmiHB3iGb+BhfbByien6N4eW2SDKwhMSSLMOi3oBqLtVEyhoE12hSm4NLprJQqJsHTbw2QSqQMeOT1j8/PLIvgV//0N5hbnMfs0gxiDORcXxsYRwmB3ecv8d2jJ6iVCfrGEUskMZYdN3Zxj0yxRgWRaBDrG0tYWJjB5BSLTYewu3OIR199h9OjSxSuK7i9+QbWlzYsqMg1UGvWkK9foVC/MfYb5YUo0ZMZSyPNAP7QZYdR55pgMAMd55eXuCmylsbAzr4szMb5Q0Y092zOQ7LvHeAQtHnSJvOWz1+t2J5H4JT1BYxBF6JWa9POZzxDrC+tYHFhzq7TaTl2GwMSL7a38d3zF5bFcPveXTx48y3LcqB8Cff/Tr2J8nURpweUOeHY9LC6vGrrlIEeZu41O3WMZdN474N38dbbbyKcSqB0dYbL62v87d//LY7OT5HOZew5uEZok/afb6PZqBn4zKBHPBXD1NyU6S4zcDNo+XB1ceUCnh3O15TZDMpZsZ7A9OyUG8ura7tmhntnvWVFR1lINOgPWv8ySEN9/e2jXfTDPrz30YfYunfHigl3a13Tf77cP0e33MHUxAzWVzccIBn0YRgA8oUbnOcvTc86lIhgfGbc5hLbyqwXA/TI9qu3raDs1cU1zg6PLdDIMz8DdpwDEzMTGISAcCqKWw+2ML00DYQG6KBtkhK8CCUk7OwVYVEjU44C65IVLpqoFVq4PL5Eq9Ix2ZKd71/g6aPvLDjITJdMKm3zhUUuOTaUQeH6mZudNm37Qv4KN8zcoGh5n5k8JcRjKZMEok3m3mpADgvmJmNIMeAWCVsGGvsjFGS9kBAITLJdE9mcnU831taRSJEwADx7sYff/vb3OD0/Mx+B83hxft7NtVYbe3s7aLSr+PM//zPce/MOCuUSXmzvIp8vwoeIZaz5fRGrp5JLpzA/P4elpRxCEaDaAJotoN0lu6trtqxvgCyBxB463QZq9aLNRRZqzk6nMAg1cHG1g5d7X6PVvcTAVwZrU/oCdLqdAy4AmudwOz+PgGkxk+WDCwji+BhAZyzS1xIB8kPkS3C/8IJQAt68oLU7nzupCy+AYkDC4LW8g4A0gTd8n3uMQBCxLL1ANgF/9ruYzzq7q50ikCjjWO1z8lJ182/kRwiEFQjHa0ny0cDuUeE5XVsAq4Ar+QDCMgSkCCcQqCLfhtdnLQX5xnpdYJEXHNK95Bd7AUD5P/qeA1icvxW0fb5p5ykvQUl9zfGX/+Mly/AaLqPbZXdSakVAovwWA7dGEhYMzkSsSJlj1TPgx588RzGblgARs7Bow3iOZHCXmXhTM9OWMUYbJ2CPzy3QU/2u+SZfTH0pH1oYBAOW8rMcocrJYAgXIVNcgL/Zj46T2dQ9dT/5jPyM/HcBZAZwjYIWXsDc+eROM52v67taU/ybe4AwJDsDmi4xdXwdEM5/HAfek3YnEnY1mkwuySQ9XktwCLvygoeaM9615MWE1HZ9TutUnxEWIExK80y+snAVkbaEC8lGeOSLXwWc1FfuHiPt3RFozr4QNieMRutPGJvWE+/FdgtoFRFP85LXVwCFnxNGpfXJ68u26PmEf9jYjBjGmg/8Hq/hBaDl4ysgRIKs+lrg6w8BZOFNvC7bLrzS2QfH1NU9eS1hPN6gmcZJc0u2kH3FuaF2aU6xL8Tu1tjyPa0b4UpenMMCTaNgnvAknckU0NNaUptDlGrzaIy7NeAIc5qXAtYdI9llamidaaw1Rl7bKjzGi7Nq/MwOcg3C3Uu2loQvrT3Xrr5J/fT7bo3Tr7D+4OvEpf63/+G/MgBaqTKKntIJNnZNOvlKY1eL3R1OXZVKGQq+pg70ovvaNNQpaqx3UQp4JcDAw42iEwTyhO5LxoHXk16RFp02VW1g3gHgZ/gdAVacLAJf+TlFaGV8BJ7zM5IA0SaqCclnFhuZr2mBS8KBBov/2Ue8vhWqGU0SLUotNk4G/ueepUluxj/kIntslyKM6l/eu1or27jwPUmOOFDTHSi0GWusBHASgFYBPyfX4KJZ/Dyvx/sJxBXYzeeQEdB4sA90fwUt1D5tVjKmMlT8W2Cv5lkqEXda00OYRiBTrMmO4wZJBzDJCvPhkB0sr/LX9j71Hcmy4eGEfcT+VaoD28n2C4ylo0rniv1tGqAjjXNJgrDN/M/va85LOoTPoUCLIvN8FoGZWqzeqBbb5NUMU5qM+p9/C0BWgMK7+L2bBY0rnSIn5E6AmukOf1iQhHOU7SUbiHOLTifvf3l58Up6hPfjod7m4MDNJ1V/ZXuMcTuqxqpn0bxjH9CJZX9pXfMn+5fzgt9j+012YZRawr/NqRxpcLFd2swUeOL12W4XxXTFD72GWgaU19AYcSx4LY4B78vvEYDWpsHn4/W1CXI9sX80/2QnBBDyc1wDWvNsgzYn6jtr4+J9HJM8gHLZ6Ynb/XsuiOVDENH4GPz+OAZdsiBzGI8vIDFMIuMfR78xwNXRJW5uiqjUakjkUpian8bCxjJyK3NA2I/j42NcXJ0b8LS5tYbbtxfRavRRyhcQ8wex8/0OzvdP4e/4UC/UUM5XDFyKRskEDuHs6tJYe5QsWFxdsZR+OqWURCCQWb0pmpZqq1jD7MSUgcrffvcE+2eHmF9fMrZpuVXDux+8bwAB+/LmKo/dp9umBc0pyCra1UYRPbRweXOB69IV/Iko5peXjIH6J3/8Z7h7646xf8+OL3B9fo3jvUNjjvF/uVAxrUgxQTgupUoD/U7X1jsByMW5eXMoOc5M760RcB4ODZDiPKD+KcfVDsztFibGs3aADIXjxoYia5XyETy4MxWdbI+FhTnkJsdMy/a7l09xdn2BcDJugFrYB9OUpfM7PjGNXHbKfhczqNmsYmZqwooo2D7A4opWAKttDKxA2GeABR2pBg+qPDClEpiYnbAiXWSxGSiUSqNda2H3+20cvTxEwp/AeCpjEkKTuRwisSRYEMMO+AO3qZMVZ0B7r2Pzo1wpoVYuWT+xLwgAUTognRvDvbcfYHVzFbFk3GzW5ekZWizi+HIftesSerU2Qv6QFdwb0m3xBZBMJ7C0uoDNu1voBH0od9oIsPhkJGoazpQGONreMR1w6uUS2G/3e2ixwjmrG/t9Bk5T65agHNtDXVSzFWR38eAxhBWEY3ChXK+YI3X3/j1LrSfg1xl0UW9VTNKCIPGg10W9UjW93U6zi7A/joWZRfQ7Tnd4bWUF4VjYAFFKiXz73WNEY2HcurVpfUI2PPuLduF14dW+gV0rKyu4f/++SZ2wj6gtSn3yc7LpbgrY3d03Vu/G+i380S9+CX8gjv4gAH84honJKWQnkuZ/GGjjo485RLvbQr1awZNHX+F4fwfdVgvZTMI0gMOREPb29614GwsrEqQNDAdW/I4aznR6SkX3kxrjZNiXimRW1zGzOIv0RAbX1TyyM+OIpilpMrC22+HU70fxKo/idR4He/uYnpnDhz/9yOQUnITC0PSiCRxRquTxo28sw8KCyO2GFQ4jm5QAtoJ6TEHnPwXXuc+xWBFZowS8uU/c3rqF5eVF2z9Oj09wdngO/5BBpTkDsPPXRZu7BMCZoh+MBjH0UQYlgIXledy5cwvZXMr0iwnuFEpNPHny1CQcKC/BYAOzshhcIhPc9iwf13wHrXbdWNS0edTyJWjIdPqllVUsbm6Y7ZtYXMIgCBQqDjihbaGcRYXs5/NzlM5OcXV8hnI+b0VWycSwA3MwYJrylMZgX1KqxjKIIjGbd5QMuskXUSwUkEpmbDy5X5RqFaTGUnj/xx9Yv5DVmUjELWBAqZCry3Mc7u3j+dMXKN1UEI+NIZ3OGrAdj8TR67fAlR4ODrC5tYJ7dzaNrU+NTPbll188xtlxHp1mH8loDlPZaaSTY1ZIrTtoY+9qD5VO0cDi2bkpbN1axcLiDPxBMgRdwPbly5col2s4O73CyfE5CmVql7cxlZ3E1vodm5ccc8qkEFCiBE+xdI1pY4XO2LXPzi5wcHAIv49n2pTJgVDmg1q4XANkyM8vzePjj3+CN+7fQTjiUi27rS6KhSq+/Pxr/O53X+DivIDxyTnc2rqHTDaLUMgVTkqz3kq1bvtEvcr10XyVleX2/ZrZw4m5Cbzxxl2sb65YHQAGV1lU9fPPvzRgXUARGbHpVMIKyRIgb3caCMXDmJmbxNzaIpZXFzE1N2tAJHWyP//tp5YVFBw4fVJK8FCrm3au7wP6PrL3x4z5yyAQ9ykGUhmc4PmSc+z0+MyKG+7tHiCZzOCN+29icnzKwPtBZ4huu2e63qvLy5idmrUz08A3sKwW2pLT8xPbo+KZJOZX5nDn3u2RnIgjqRiphBkGra4F+S7Oz22fIks7GA0bqzsUi6DP9RaPWLbJ7Py0Selwn6i36hYgpQa/OdDJBLrMjIsELROj0wRqlR7Ojq7QqfVQuirh5OW+FTBmMcBgz2fazWOZDGJhFu5z9QHoZGLYBRMWaHPrVeebmH54H+i0+4iGnJ/CPZ+BMZ73KU8gp9x8pxjrpFAeiByUECay42ZXGJCen1+0/YUmqtEGvvjiW3z66acmBcbv5sbGkaHsQKeDs/NTOxOwkCCzi7gfsZhotzNEu8WCnz7MTC8aiL62uohbt0jAAKp1sq/dT0pEMfACyjLWqihVCej5EUuEzR7Wm1Ug2EcmF4EvzPPQHr7f+QKdwQ1imSH6gxpiCY4bEOFeOSpSx33RnPeR9nCf5JIRGCQf2gtkUsqB4y5QhZ/1giXW957CWHbtUeFC73laPqF8M4EELJIoUEzAkvMXHJON19L5XWxHARmO+OEkBuU/CwQS0ML5Ib+e3+e847mba5pnc61X7xlf1+cZS4CJzuK6/g8BIW97+azyT9RXfF/fkd8m31hgloBT9ZHupf5VP+lZHaDmAjgC8kRi4rW9mb5eQFUAkF3X51jp2nf5UwQmkWcEOnkBcQFNnNu8nvnQzKQY+VEChEiQeR3s8Ft9AfmiXjatwMUfgqqaA3b9EajFnw4rcEQ2BtrlLxprOBy2oKOyYF0/vQ4gsF+EN3UorzPCOXQv79gxyCx/kt/jGIloyMwq98+RGL3gr/qMAXCBhgJrBbRrndmZm+f3UdYuX+fz8n70+xzxyQGXwjT4U+ChF3ATJqXXtLb1WQUb+DleX/NCgKMwNuEAHE8B5lrb/CncSP6qcBnNcQU7FHRiO7xrRHNc19T95P/rffnZem7hVl5cj5/lWuZ7WktaKw5r0Dj9ITOdnxEb3YsL8noCYoVLsF8EurON6V3YIwAAIABJREFUXgzS2/9eWymbIdBZc/uHgK36TPNM/S3gVZiVN5AhLEk4INssAp5AYy/TXv2lcdBY9OhLjRj2bDs/5/2n52Q/8ndlgQvzUJv0TJpvugbv80Pbo3vLvnkDdMJiXs2jgCNvau3ovrZmSBIMOiyIv9t5m1JmowKzZnvRH7GjXXaKNNg13r7/83/+b4eKqmjD4k+BR2RAexeDDKw6lz81+TV5teB1PXWqDDf/ljHzLgAZJj28mNPqeElsCDRWu7WhiFXq7WCl5MuQaPK+ZgC74mOadIq28RnYDhpAtZft4X++J2ar7iVQSguW9+FneT1j7Y02Bt2X12Yfc3OmY0dg0UloOINDliUNLe/l3bg10QVA633di2ClgHhNFvW765/XWskOXHX3Y3v5rPwuNxGvPrbAQy0QGTXTAB0tPE4ujp+Mh8Zexlz9JqBXB4PAKFqpYIMKRepanH9Ko1BqtaKuAnv5Op9FBzgB/7wGnUfTyB2NhyJuOvjoUMW+1+avQ5LmtgM6naPOucDXpcWsiKDSowTWK8Kk66qPNYf5Oa0T9a8MkdaTDhneA4oCCzKuBjoPBgamkXnljAlMm42vS16EjBKLovkkBeLE4pXmJ4Bea43fVT9wnLnBCJjwRpBfMbFHTAnNYemOew+wMmK8toIW0teWHdA64XPIyKmfvAER6YGbft+Ibc95rutqs+K9dKD29qf6nP2jTcEdqF9HQ21jM+C/a9pgjiHNwhUukmgRvSDZCSHTjh30Q2hWgIg/g6nUAjLhSfRKA2SiOdRuari5LBiLdOgbIplNYWljBVMrc+gHYHIRJiUx6Bqb8b3338HEeAqDdh+DThdPv32Gs/1T02ZslFk0yKX/tzp1czzJBmIaeW5qEpPTU6YFTcfNj4DJA+TPL02LtF1pYm5iyrQ/j44P8PJwHwP/wPR2yRJeWFrE7bt3LKV/+8VLtGtNF7Xttw2U6PSpixhAuVrEWeEc3QBMOmJjYwsPHjw0prJv4DcGMWU3yGZzGqSkJDOFjNpbrqYAdWprjQ567Z7JVYR8fkvlXVpYtD4mqF6sVUxbOZZOGtuJKeS0EdQAJnjEUkCcQ+mxCczMzpkkyvn5pdnceNxVac5NMc03YYUfr4p53FSL6PgGxoCN+HwG1nbbA2TSOWRT4+YAl8tk+/UwOZ3D1OwE5uZmjOFFRhfZ3a1aC0dHR6i1asaGY4DH0vUHA2OfpafTiE0kMLUyhdv3bxtwEUQAp8+O8OU/fIbDJ4doV+oYtjsYT2dddWpfEJ2+C6KYPmoAiKfjBhh0W02UK0UcHRwiRMAmkXb2jqwmpiknY9ZH1MYmI41tHLa6GDY6iPtD6NZaKOVL1j8sFGeARp8SBlFEUjH0GOwbp6b1smm9EjBo1qqo5m9wdXKCIHyuyMhwgA6d3lDY6RX7/AgFgwYWEGQnyEIA2RWpK5tTRCYJtTsp73GVv8TcwgLmFuYQG0uh0W+j3qsjGgthcjJrWQe9dgc7z/fw/PFLxIYx5FITiARIPR5gZn7OxrXdb6HRruGLR18ZAHb7zpY5DcYKbjccuGNzzDGRKHFB0PD2rbv2k+u+ypoQlZoB0O1Ww+bNycEZ5uYW8eMPf4Hc5DxaJA2GoshNTCM7njWQxVhL4REIPQDyV+f47tE32N9/gdL1NZLUOQ4yC91pHIYjEayurmN5eRmJcBSddhul/LWBmuVSw6Qvgn2fOYelfN7axjT65GQaJzdnCGTCmJyfwfzaogOxyQbjcqIMx8m5yTtcXl4hNZYx4IYTOJsZw0Qma4Ae7QSBUAaf2VeUVKDUhwU4as6uE7Bi8U0Gd2kPLeBfoQYy5U6qBnwZK2hyyvqPvzNDoV4iuzSA8XFna1i80wq29roG+od5fkTfWM/zS3O4c3cTExM5+Ji6PfChUKxjd+8QxbwrqDOenTQN9w7Btm4HzV7b9HGT6RiSYwmMjSUd8FitGgB9eHCGATWHEymTa5lZWEQkkbTgIKV4eM4oXl/hZO8Al8dkjJZtLfVqTZMyoSyJESDMjfUhRomMsTFbzwFf0CQoaPMJ+BFo5LymTeE85MxiYIVAOQMg1N5mIHgsm7Hik5dX51b0iQVPd17uWqAyk8phOKBWjGOCxRNhDNFDODTErc0V3L29gQTTipssml3F3u6ZyXB0GkNk05OYSE8j4AuZDE1n2MZZ6Rgt1JGIRbG8Po9bt1cMiCYA3Om5LMWj4xPT+mY/H+6doVCsoVphscOoAdC03QSZr2+ujNhwen5scgPLa0t44/5dy8o5OjoxHeRmowMfQvZdY3En4qh3Gmavtm6v4ad/9CGW76waKjNs1W0fKN9UcLh3jk8/+QaHexeIx8eQTo2DBYAIYlt9ijDZqwwKNW2foF1xYGXd1jJlLgJhP7ITOcwvzlghPGq7k5lKiZuXL3dsvXfbXRsjBrIIzDJjotNvYuAbIp6MGCN4/fY6ljdWkM5lEU9kUK/W8ezrJ3j82dc4fLFn+xZ14JNjWdT7HdS6bVBIdX55wewMg6ELc3NIpsjejaFcKFm9gqO9Q3zz2Td49PW36NS7WFhYxsrymmmcs2AYWeeMZHIvGc9OmCY3CQPBMI390DIAS5Ui2oMOZmZnrein5IK4HzoJPOcTNGt15G+u7HeuJ2qet3vMIgjYvsE1w2DU7NzMSKqqZ0xyak7TJseSCdP974eGBlqzCCvLW/RawMV5Ce1KB4XLG2w/eYFnX39r5wZ/D0hGEkjGE0iOtFIJ0lJrvNUkmEgJDMoENmwc+70hEjFKpfkwls6afM+UFSnNo1ItW6CYwCztD203AWQGZXjObjZd0H9pcdnqlHCumD0P8PwafMXspw3g5yLhKLLZcTsLmMb31YXNadOnTidQr7FdHfR7BJuA6akFrCwtYWVlAXOzOQPparUhKrWGZab0+kOz3Rwv1lkpVKjrHMT4FOsCBdBsN9EdNDAMNhEIt1FuXGH/9Akq7Uv4wg30UEU8QSIRgR+/FdYkKE4A2kCmEROa3rnAA+7JAtk43gbuDZwfynGm3Ze/+Rowep2CLqCA+518bp3n+Zp8drN3oyA2AWj5F16/UYCwgEz5yF7w252VHcOV19B//s0xFYbAv9k2ntlFzpGPo5/yn+Rr0zbqXrquwBUBlQLahSV4QVQvviAwTc8n316EGl5HrFwBMLoHvyvCjXw9vif/LkhNq9HzCbeQD6zv6fP8W/d+RdxjodfR9eS/cpz4mnxl+dJiZspPEQlMIBXf9z63F4/RGMlvFCAmYFQgoZ6Bf7NP2DdeUFHzgm2T5Bmz8+Rn2VokRjJwvph8Zhb307wTQYjXIplDmIxAS4GnvKYyUtVO9Y0DGh1Yx3Uu8FP3EDBHcoL8PvvFox9uvjyLyY/GxQsmipT0GgNwkpwCufldYWHqU+EsXpyLn9O4aG4L8OO4eUFHL5DqBSL1up7DO98FinsBaH5Xc0nApbdt3vUkf1l9L3yKn+Gzm58wIoh556naxD7gP+IDfC71ifpHxan5Xc0t77wUk1jAvNa8wFFlggjL0trSmhaQKezEiy1qjcpWqv/Ut5rzwhy8uIb3s167KKyA81xyr5IZETajuSqbKfuqdvBv2XHWyLCMV2ZJjOaX7LzmiYINsqsKoHiDAbq25r3mqfAtvu/FNr1zUZiH1yZrnVi9K88e4W271rzmsTL9hY1YAPFVpg/3B9U/cHug3eP//l//+yE7TCwYbWJa/NzANTnUSZoMAkZ5MU5kvi8DoAfQRNWi0cQSqKRJokETeq6HEyuV7wvwFPgkgFaLRxNAEUbeg4c2bQQyBvxbbRVwqWiXopYaSKVeqH26Nv+W8ZAB0nt6XWCkIiPsE0VjtEHzOzyEM0KohWALted0WNRmsaAF/pLNxOsKIOdYcFFoc2Jkmt8Vu1kLSs/BIn9stwBotkti53yd19JzaUIpFUt6urw/X+M1+RlFP41dZhuUW2harGyDF4C3Ph4VYJCEBMFiXs8qZBozwLHU9TffZ5q1AGRKeOiQpE2d91EBRW3Slq470uCSBIvGXJ/RQURG0TQ6PWkbMqoGPI60qTQe/JzYvdq8+Z6x0UaHGF6f9xaQy/6R0eNPGVcZdR2CZGRlINSvAmgt5TQRQ26cjrMrMMXIE9vL9ywy1RulJYE6dDQGDkDlNbUJ8XkFlGv9uTnipFcspXmkRSSAlz85drwW32c/i/UguRNFuGUUtWHRcPMzSrNjW3QY0eagNqovdC1lQdBZkB1QfygQ5d2oZYcERuuwyvvp8KsDujZIO7T5XOobtbPc4XkUUey6TR6sfu0PI8xihP0wGpUehr0oxiLTSEUm0K8OkYnkMOwM0Wn1DcQ7ODhAt9/B+q0NrN/eQDAcNLDi+PQUl9cX5li/++47Bmqsr60Zk+7RV1/j/PgCEUTQbffRqnWMCdsbMMXOb6nVBLzi6bRFJcdzk+aA8gDQ63ZxeXKG4/0DyyBIxxOYn52zVDy2xWkoO+Z8LJEwliXT8y4uzx2znfqWgzYq9TL8gQEy2ZTpEB9fn6DZ72J6dgYrS6vIjo3DP/Ch2xkg6A+hToC174IgLFI2Oztt/UgHlfOEMjHlmxo6jS6iPr+xbpniTOeeTKp8qWiaytSuZIo8WYnprGPr9yi3cHWD04MjA74isTjmZhcxN7uAYqVqz0VI6d79N7CxtYpYOoaev4s27WJgCH80jMvzY9OWpUb1zWURY8kcZidmDYCmIxpgWvzddaxsrthY5CayxnI73N0zTVgyT6lVSdmgWIyAntPZpBZoZDyGxTtL+Omf/RTLG4tIsLZJD+jfAI8/e4pP/v/f4eWTl2hXW+akhwNOAqbfG6BSp7xIzwomJjNxRBNhY9Q2mhV7LrI6ozwc+qklGXHFFElfC/gxNTNp17m+urK09slMFrlECpVCxQqp0eGcnZm3oCfZdwS1i/UqQokEVja3DITm/AkHw+ixsnSnbQAei+wRIGFWSmfQx8AfsDHh+iWwurGyYUUIh92BSa+wT7999MTauba+bgAwi5E9evLYwI/5pUUsrC2h0CkhkUvg/v27mJufMmeCaTmXR5f4/Ldf4vGnj5GMpDGemTBwguBfHz2QOdbq1vEltV9bNZOGIOPddGytmFrZbBuzCrSncK946913sLW1ZXb48uzcNMr3tnfQH52BLk6ukMtRjuU+lpY30Wr7EIzEkMlOWsq+O1T6EY44ILrX7SN/dYbdFy+xv/fM9IpjlOpIRgyhZkHB2fk5rK1vYGFhAdmxDIadHk6Ojy074OaiYEEmrpt4OGK6rpRWoB53IBXC0c0ZBpEh1h/cxhsPH2B8xhWNZfvDvhC61Qa++O0nePz4O1tnjVrTwEvqtM5MTVvwiSw5MnKjlm48NCkFgimmP2vAS81Scd96x/UN91sWlqP2+M72Nq7PLtBhXjp1yMOuLgRtpWmdk/zYHyIRpaZxz+RlyCay4HombWuW85gM6NnZGWzdWjNgkOAv5VlOzvK4uLxCs+6cWDJrGUCjVAMLWFLrnHrtswuzWF1dwswsgUdqIhdwfn6B/d0D7Gwf4PqmYNIWicyYZYQQEeX1+CwWXC8W0GrUkIxGkUkl4WemWKdtrFtqJBdLFbTaBL2SyGTGDHw2+0+N0u4A9aqT+iLrnv1PfV8W5CSox38EJVdWlgyEHp+g/nITNzfX2N/fx/Pnz42tmk5lMZ6dQpfs5ZYLjIai1OHtIRQENteXsLW+YkEYMoDbrT7Oz/LY3zkx5ubs1AImMlNoNzqWtdEbdlBq3pgWbSwaxt03tvDG/S1MTWcdU7PrAjE3hRLyV+yvGxztn+OMUjPVJrodYG56ESuLK5ZFQMkUPt/JySFi8RDuP7yH27e3jOX49OlzvHy+DR/CBqTXqy1j7XKsmr0GookYNu+u4q0fPcDi0oyx9bm/EIBm8cbSdQOPH73A9XkJY7lZBAMxy/KzIHeY5/G6BUP63ZbtQ7kxF2Dj2FHi4qZElnfIAmxknGfGUq74X7/nCq9eXL4qWkZgk9ciSD05PoF2r4FIPIqxiTSyU2NY3lg2AJqa1sFQDO1mG/nTS8v2+f6bJ9h7sYuJiUmkc+OW8UEdewLtrK/w9jsPLQCTzGVckcFe34r1Ul7p8vQCTx89xbfffGfrOp3OYH5x2QKTzIxhbYNIPGZFUCcmpgyQJLtfOrrsi1bXBTap6c39m5/NTYzbnGP2lM7a7BfaAOqxz87PIhyNotGuY0BNWh81dXuWgSEgj6xjZmJwzCKxqDGrKYcUTkcQNADax0cBayJeXtTRLDKL5gLPHj3FzpOnqObLCPR9iIdiBkDPMIvK51h8DExfXZ2bjel1KAM4MJtgoFMXtp7Wljfxy1/+ElvrG3Y+vM5f4rPPPsHzp89e6ZpyT8qms86vKdXNxvC7PItQq5YAftv8BQeKsc4Es7u49xLwIjOfNp76/Mcnh+j1nPQSg3Z8n5/n2aTdpgZuzq7L/rU9xfRKG1bbgWdKphYz24p7Ie0XiQEMssRTCWNxMUul0aqh3i4iFOvBF+qgUD/CVekA1fYl+qgaAzrG9e3rW6BLRAkDpP0OJKYEC3/KHxbYwNcMkOi/TjH3AlECHLg25TfqbOv1h/k5AcEilMiPMRDHAxzLj/L60QKuRNjgZ+QXci4yM0Ht9wLkygIWAMLv8Xee3fhTz6lzvYrW6n7CBZwP+Pq/QBk9A/vkh6QVvSd/js/pBVP1nAJuRSgRiKm+Zf/rmdhm+a/86QUV1Sde8Ec+v/AEPS8/IxYjdVJDQef3e/0Sr2/CsZPfxGtJDlSYjfxvYTICHjUHvKCpwGPvPJLvJ0BIgLNAYDFsNf4Co9xcHgVHePKVbEfIMV41f/l9L2BuO+oI3HZzw81fjTG/pz4XSMb3hT38IYjmvsd9QOMrsFTPwX1N/ak1pnE2X1LErNFeozUqrIBj7QA6BzgLvJRfys+pb9Svek8YkdadxuKHfrbmjcbM+7fu7wUMNVbCdPR5+c/ewIxAZK0zzXkvSKhn8uIPwiYEHOv+DjtwuI7mAj8jbEB9pPmpoJOAbPaBAF2ByMqEZrsVcNA8Vpu0xryYiGyBnlvPoTYKN/Fei5+RfRNg/mrujsZS9sM73sJwhPsoUMi9TDJFXpDfO9cENsuu/CGQ7yQHRVJV38oeqI/4utqusdD4e+fBD+cE22mBzBHjXs+sdcbrCpPz2i8B7SS6aG167bvuo+CNcBTNG17f1tdgSIhkNF9eByn5ml33//pf/rshfxETUCAqf3JSkVGryaNolgy+gDoxlcWm1IPI8GgCeCeMwDQva5YDrsHxdraMuIyxMTlHBkOAqhal995st8BQXo/PZGmlVsWe+kpO44p/876S0BCoqIWsCa7IgyY4B4FtEojIvwUsa8GI+asB+6ER4+ccK9dFqPlslprUdgUJBLjJaGviE2B0h7DKK5BTIKbrC3fwUMRQzySGKgFo954DQdkO9oUK7Qm882pwcT6o3wR2828ZXrFhBejqGt5AhTPmzpBbv48AUBlyPjufmWPB/3aQHkmZSNuXgAIPLPwcD4/S8RaAzuvymQR88150UtiHbItYyBx/bQZKCeNndVDS4V2RHT4fryGAUs+nMWF7TNes13s1l2RwZXwUgNA81wahA402ThkAHRC8hyrvJiKAmP1kmQEhbg7uOclm0vXo9DZYpKXjKvMSCNSGqPnMfrND8SilToaObeFnBaarz/h5tk+SJfybn2H/6tCnzANdQ+uCn1FwSKmZWm9eo6ZDk2yJ2vz6QOza5t2EvQcar1HldxTZ1sauzVPrWPaIY2lg+AjIoDPl5rcDWtqtrsETYSviGYTPH4UPUauy3msHEfKlEAtkkE1MIx5MotccYNgdolFt4NmzZyZnQPmId955C2NjGVvzplG8vY2bwrUx2qlNSGCD85pABtldywurphUcGGl5URuTz8DCqWQdJuJJYwzTnrC9S/MLTiKlULS0deuPXtec6IDfh5PDIwMzWLzE7E8wYmC0pUVTu3XQQTDit2JkpXoR5XIBQbKsAJSqJQMl6czOT80Y6Mx85Wq59ooB0eZ14zFs3bqFBw/fNHYhATHOk+vLPHafHaJ6U0EkEMBYImVAF6UfaGtYiK0z6KHvH5hjfeuNO3jr7bcxvzxvG9vezj4+++1nONg9RqvetH5ZWduwcaETT5A/lojjj//iF8hOZdFFB6lcBulcEol0BKenl/jqk9/j899/ioMXBxhLZLE6t2JsZGrTkSU6uTSLh++/hZXNVeQmgmg1gINtgodHODs6RqNYs3HhfVigr8EU9k4V8ak43v/jH+ODj99GJEs2INAnkY7g9kEbv/t3/4Df/vvfonJTYxUAK3Io3dvrfB7lWtHYamTtRRJBY5Cy4KJjRpbQbbcxliGTlAGQkAWcgqEQJqanTHf37PjEAHJqhJO1ymKBF6dnxqiio08QYUhWMvVNy0XkpqZx9/4DBEIRA4oJvCWowz8coFou2vdMcikewzAQRH84MHAmlc3h4dtv4Y07d60AoY+au6Uqvv36W3z6+8/suVjckc/W6Lbx9aNvTO5lYmoS8xvL6Ea62HxjEz/9+dvwJ7ihAp1aH+WrMr797Bv8/m8/RzqWRjY1gRABd78f1VrFgJr+sGO6qQQIPvroI2MAb6yuWB8QgK7WK5YS/93T703bmIDOxx9/bCA01zb744tPvrCCiwRXmc1AnV+CE+O5GSyu3IIvEEM8kUYqO4FkKoOIsW3oRPlMloYEqPLNFXZ3XmB/9wWur84RjTlt10AkZEDlysYaZubm7f4TuTj6XeBw/xgHL3aQP75Gg7rJ3YHN/7hJ+/RQazdQ7lRwWrpEJBfHR3/xMdbv3kJyLIlwjIVzm9bXzXzVtN13XuygWq6gUa6jcHVtqXAKCBMkzRfzViSMIHS9UbVsAraRQD4Z9u+//wF++etfYmp5juYMqPZRuLjE//f//L/47vEjY3h22k0DZsny5X5FQMdISHQafUELjBC84Rw17b54zAChQJgFKYMmLUE5nNkZpx/Lz5xf5HF+yYDyqFBtIGLANVnM1CRv99tIpJNYWV3ArTubpqNNQOfm+tI0wBkQ+uKLr3BwcGTrgIUvOY609SziSDvIwEQyGcfE5Ljdn8Ak1wgBgHq+iL2dXTx9/gLHR6cmLTI5MYMY0339IdPw5fOozgRBQ4JTnGvc96rMoAk4STob3wmyNSMGKlJWhnab5xXeK5vNIcNij30/miOmJdnTdOSjQT8W5igJsGRzjIVEh4MAzs4ucXJM+QAfZibnMDM+bUGG85NzNDo1+MI9dActkyZ5590HePjWXQsQhqOsYVG0faFab6JSqRugfXqcx+7uAZotBkp9iARS1i4GrcnGZjZNqVLA7MyEAdBk1zJI9eibx9bHXBuxaBI31yWUihUDdf1hHzITY1hencf61hLml+eQTEbRH3QtUEcN6/xZEbsvj1Gr9jE7vYREPGd97WfGln+Iq6sLk3gKBoaYnJzA4vzsSE4OJj90dZO3My2DC2SgEnRgcIdsaUohlUplA2doH7i3sjYI57sFOtoNTM5MYWVjCbnpLJbWVyz4Sw38Wr1hQeFyvmiM351n23jx7KUFTNOpjOkTM52BgRQWX33vvXeRnswZy5gBxR7POyMAukjJiv0jvHi2g7OTS4QDIQx9zI4Ko1ylhnbJMozeff9dkwMKhAJotWsmrUbbyrMstWK/+opM8X07Z0xMT9hnCULbeTngN0azAVqRIOaXFjA1O4loImjyU7TpJkHUrFvmA8+ulAc5vzq3cwSvwQK4s/PzmF2ZR8yKHcaN/d/n83SAq/MaqoU6zo7OsPd0B6f7h/C1B5ZRkYmnzaZPj0/anGFQ9Pj4EEfH+6hXyq7uAtvopxFxbOPlpTW8/fBHuHv3rsleOF+oj0ePHuHv/uN/cFr1Iyk1Bs44L1gE2PlDEcugISPZ/C3aPCvyFHSFxgd+k8ShfBXPO7R5XKNX1xe2/minNzbXMDkxbdflM5bLXAuuQCaD7bQHBLXNfxidX42gxEArCzf6h7b3BiNBTE5PWBCctuu6cIl2r4ZAdIjEWABdXwmn+Ze4Lh0CwYYxoCmvwzoH1GD3jfRK3ZnWZ8E/zn35xUY8GoFxOt+SMEDbIqk7seV4NncghUuF9gJ3OmsLjPP6xi6A6piy5m//I3qh8sO9oLMXBBYIw3aTxS9/SGd7+UjGgPNIefC6fI9jJClE+Z60kcoW9YJdXrBGbeA8kD/02v95zfpkOwRyse/4TwCy/HBhFby/F8BXXwl/EB6i63gxAIGsGgteW20UkCm/ha+LXCdgku2MjbS+veClQDa2Ud/nZy1jZlQri38La/CCdgKs2C/8J/BJwJbAWPmuAs28oKcXwJPvK/zB+wwMfvBZePYUhsIsPvlWmssiNTksw0m+8HoO9/hDDXL1ofxlL9Yj/1N4Ev1cQh36jDAltkWYjUkAjPxZfU9z39jDrAE7kuH0YkcKkrzyn7uOHCUfVe30Moy981M4hyMvubpN+i7nvwUbR+Q0PavXV9X1dX+BplqTWgNeEFjzwcaE2qoj4psXlOT3RbSyD4yyoF8Hx9z4CcwViKtreW0JX9P60NrmayLtOTv9mkntXbf6Lu8j1jyfkXNE80agq9cuqj18btkx2R8vcU9jLhzFa4eEPfEz6ithKl7sQWPoBYWF0fFz/CeZXs4lzkMFrfhdBerUFi++IZvPYfJKv/CZvG3XuGtNaZ39Y3NFc8Y73mLw8/O6pxeoV99q7XjH3cZ66IBv9qPGWjiR5o8XmxLGojXGbFbrP8OlOLdUA8Fhrr7/43/6b4Zi1MgQa5NwG5vb3ET153timipKJJ0WRf20oDSYMjhC9XU9AY0aTO9k4EASpGIHyhhoEPhTxkRt0eanzYfvazA1wHxNh1RFbNTxvB/bpc1eESIZbG1IvL5e0yagDZntEuAtA68LQEUIAAAgAElEQVQFq/t4DT4/L70nSgmwH8TY4cDzucXW1QGD7bP+IitwpHsk5q2egd/j3PHKSvC6vIYAZk1Gtl3gr0BG9qmAU4HKNJocHx4U+Iy8HvuSrylAIfCWzyVQUICmN2LmNXA2JUebqSayNLNdVXbH2BUo7DatgWMj1Wr2XZfGSafcVVzVPORrBFv4rNT65fckkaI2sF2SG5HMBsdKGyR/CrTXPPQeINhXAst5TUWTeF1tjAKdtSloo+DntSY0Bt45rnWhtsrQyrh5FztZpbwG2bOxmNPYIsDLe7P/WJzCCnBagSl+hmiPGyetJa1L/a2DqAyadw7LuPI12QGtC7EfdOjS5iWmMcdQEVLNHx26ZOz1vgIJOmhq/alP6Iiwn9R27+YrA6lNXPOI7ZWd0GFdG6ikVRREIcDC76maM1k2PGQxnZOHp0g0iaEviCDCCPij8PtiCPjjiEVySEYnEI9lkYxkUCk2cHNBWYS+gVwEfqvFAn705puYnqAzN7C0UTrPTCF1+ngtJDNpYyAzbZ5ayCtrLpXfpBd4KA2EMej3jSVWLpQRi8ZNEoH2g33D5+EaoJNL4ITOe73VsNc7rYal8pIpywJivr7fdII5b06vzjA5N4lIMojMVBrjszk0OnUcHR2g1mwgSv3STscCO2RFsgAd2VHpeMqer1SpgYntLOY0vTiPN9992xiW1P6l08TU/sO9Q5xun+Pw5QH67a6BpfVyyVL/i8UbA8co99Dosh+S+Ivf/BIffvxTRBIBA/FODs/xzaeP8eTrJ8aGJvA0PTGN8alJdwgadFCu1/DBT99HIB40veZ7D+8iOxGELwoUL9r4/Pe/x5effoYXj55h2BxgcXrB2OPS/5xZXcCD9x9ieWsNuTkijkDtHNj5fhsvv3uOm+O8FcwiqxdBH5qDFirtCsaXJ/HLv/olljayxBZRvKFTX0GoE0C0F8HJy2P8/j9+guvTommeUhuUmqIcF6bC54tXqHdqGPj6iGfCWFpdxASLk4VDBirt724b0B8Zxm3MmGpOO8Zg3OTUuAXo6OAT3FpfX0ez2cDZyZH1Cyugx6iz2+vh4uIK9XrTNI7v3nnD0p2557BNBHz8oN0o23ykg04mM9cA6W/NXgeRdBoP33kb77z5EJNjEza/L07O8N03T/D0u+8NxCNDPp0asz59sbtrARIWXhybzWF2cxZvf/gW3nxzDfmbmskjsGhj6bKA7755isuja0ymJxAPpUyvmHPeFVHrWFCEutJkJ/7kJz826YZVFqLLZQ18K1aLBl59++RbS/dmdXiCOWTEKXh7cnhsYD31i6nLWys3DGCLxzJYWNpENJpBKjuO3Pi0gVCJKFM2rYoGhpTLwtDYtTvbz3BxeWoAWjDsN6mRYRC49/ABVlZXkc5S+zeNTCaITgs4OTrG0c4BSgfXKJ3nTYZmPDNmWqZk3Z3fXOLw+gRXzQImlqfwV//mX2J2bRHhpJGOUa1Te7uLbqGB051DHGzvo1Yomc74zdW1MQOpa0xN40KFBXzLxhyNxiOmvWoah/EIueQGrHz00c/w8599ZIWMuDbJ0q5Vq3j86Ft88rvf4uKYoF4dfvgtrZ9a6Cx0dHpGaY+A2QCCGf6+K+xD0JZgGfdmzlnOQ35uYmIcy4uLr9iqF1fXODk9N7Yk1xDlKTg/oknq5M+avEMqm8HWrQ3cubNpcwm+Pmr5K1xdXGL7xQ6+/OxzHOwdGsCUTiSRG8s5xmilYgU3aTtYyG3j9iY2b21YGj1B7iALhNVbONw/wjfffIsvv/gaxUIF42PjGEuPm146C69RUoaBGjI7qWdOJjx1yLlHUJrCqKBwVcodoNG1YCBZvZ0uweuKFV8lm5PAJpm/VLFh+jEBcvYNmdnUmp+fnbKzTrvVsqylUqmG66sCWs2esUNnpmZsApyfnVhRKX+oj26vgWAI+ODH7+Dttx8gHA+g023i/PJsBFL0rDgkAeij42scHByDk5NMZl8/Ys/JOUHZBupr9309LC/OYn1rzUBc9uOTJ99jd3cP4VDSWOrtRteKQoeilHMIWfG/iZksFlZnsLa27HS+BwMrlnd1XsDR7inOj/PoNgOYnJjD1OQiAsEw+kOfaZMfn+yBevtTM1ncurWOldUlAzgLBRZUZuCz7GRhRmc8O1PRuSfJZFSvxc4bMVfPxEdJqV7H9hFq9hKAXttawezSHG69ccuyMpjBwTnMsa2yyGKxYrIuF2eXpnFMgJK1CQiC8vwxNT2ND37yIVK5rGWHOAe5j2qhbEzvaqGG68sbHO4cWWBkQOZzndlDAyvYS/D8zXffxAcfvm8ZINE4CSZNsyWNWsO0EpmV8dnvPsPRwbHVS6DNoGQRgU8GK8hu9kdCFtCbnp/FzOKU7dGj2lgOGB9Qsqln7NlKoYjz83O7HiWQzFGORM0GLm6smrwPbZM/GLXASLcHXF8wkNWwjJnn3z5D4eIK09lJvPPGAyzOLdl5g9kX3BcYdHv+4hkOD/fR6xJgco6lBRd8QQz7Pty5cw+//tU/RTQas/tzPPmZs+NjPHv6nQHQzJrh2Dr/i7UA3BmcDjr3NWZLcG90pBTqwgcsg6rbHJh2PIsHu0w8WseBkS/Ozk5tDjAjYXlpFZkMMxPaJj9TrTRMv5vSQcxaIJOXmZXcX4oVJ7dDAJprnpkBrU7T7NnM/AzWN9ctWMAAebVZRg9NhOMDdP0VHF1+j8vSASKJPhLJIPq9FsqVggX9DcQc+W08hxFAIwAtn459IwCGz24EqoY7r4slqKxXnZsZ7PKeb+W36loCVpwP4PSiBYgZmDEineiMrnOx/hYA+o8Bb86ndJmf9J3ka3h9GV5PIDP3BTFiRQ4SAYfnC8vUHGVB6vnl1wt4Eniksz1fF96gNns/q/YLgNJPgbZsqxdoeg0MuXksAplAIflwvKf8brVRAJDuKQBN/c57CfAWbkEAWiCiwB/ek7+rJpOeVf6icA0BQcJmhC3Ih+LnvQxnL/YgsFS+kMBV+dm8tpjaar8IeppjYt+zbgCJTV7fS9eXHyyfWf4t/SnNTfmX3jEX/uCdS8Jg5Jc6AqRjIMuPEwaiPuP+K9BOY6u5rLkjHMXGD64mlO7L33k/9oUjJb1mewsjUPtfgfCjYn0CDwWMau4oe1ekJ82/H35fn/cCfl6QW88o+8Fnl/3QXBS2Iv9WIKLmHP/mvsq2KDjF7wqY9AZo+B2vr812y5bI1+ffDjd0mtreZ9c9hTkI+/IGumTLtM7/YGxGxe5kwxQMUf95sUD1k4BXzRHvWAlYFaagdaXr6aeupXXFz3kxGc1prh0+r2ztD9ep5oOe180/F0hiG4R1CgvRfNe9ND/0t3Aqr334Ib7oDVho3gunUaBAwSr2n675Cvek1N8IgNY80xjxviLI6r6aQ8J+LfA6Kv7pXnMMdAaGrF//9//xvzYAmp0g8I4fVKoHN0ptZhooNVzgoiIqfF+Dps1AAy4QWlELXZP3EgiqjhTo5y0Qpo1K15eR4D15cGFHeA2Y2irAks9Hg87r8Nm8IOAPN0gBcGyPN3LqjZKw/d7Ufy4m3p+LTsCv18BqcHUvMSyllUs2Ea8nwDcYcGOi7+l5tJA4gFqIMhhiqDvg04Hh/E/wmM/MvhMArYOGjKE2FS18773ZJqeLGDRHQIEBgfl8Th1CZIgEvHs3BIGt2sz52fhoA/ZGgcxxrNVGDGZ3+NfYinWvAwCfT+9pQfC7fFY5hPy+5ogMpjYjRbT5uoBRpYN5dZ69Bo3zX5utIof6vgy0NlAdmHUfPrvATRkrzRPNIQG9fB5vXwlklcHie2wzx5KHeI67MQsiDlSnc6TNgFsr+6pccpqf1DRW4MhlOrhNV+MlA6LDB+8lw6pn1nhqDatPtOlpM9IhVBuEC5C4iro66ChS792MtGnyWX54mJIdoJPIPuDfChToQMox05jqgOW1ETrsynjyPaUM8T0nXeJSwuisMJWWIBX/tjTQgQ++QASJeBrxSArBQBShYByBYBLR2BjiiQljRROY7jeHKF2X4W8PMGh2Ub4p4erwHOOJBHLJtMkpELAwO9xqGBBNXWhSLCkFIRbwzOKcMYAJ6vBfIpJEr9XD6fGxOZksTpVOppGKj72SU6GzGo47dltiLGXMYDJY8/krREh/7PVN2qPXpEaEYygcne6j42tjGBtgankSa3fXkJvKvaoGTWYTGaQnO4coX9/A1x2YfMbsxAx6nb4xvnoBH5K5MWw9uIcHP3oHdx/cQiTjCkkPG8Du0xNcHeTx5MtHpq3MivRkddaqZRRurg1gIBO0iwGmZqfwm//sn+C9n7xnqbA3xQqOD05xvn+Fo90TXJ5foXJTNNCADiWd6nK9jJtaCZOzk+gG+gbgfvjTD0wigUytm5u8AWx7L7ex9/2OpWGnI2msr29gLDeBHhVW4iHMrS9j6/5trG4sgj5kozrAycEhPvv7z3C5d4rAIIhILIZwNIRhmCB0B1NLk/j4Tz9GIpfE8Tm1V/dxc34JNGCAamQQxfH2IWqVlsl41Eo1c2rJcKW8CYsctfpNNPpNZKfS+NU//zXuvXnHQNRipYQnT57g83/4FOd75xg0ByaRkYw7iQrqhnIMH3//2GQMNm9vGZuaKdJ9yg60m1Zcrt8d4OL00thmBLcW5xexMD1vdoH6xNfXl8ZibHVaZvfrzaYBIkwt579mp4vU1LgVvNxc3zAAulNvW3Dl5PDEmIFkpZrzTMa132ep9M0uC2FRqBRITSXw5rv3DTR/8ewpBr2OgQ/9ZhcXx5foVLqYm1xAOpaxQrQMqpRKBZvDLPhmdZh9MGYr/zHlmkW9zNmlY9TtmO66Ze80XIYP09Blz8hRKxZLSEXjSCWz8PXIbqZTGEMuO4PJ2UWMT85izIreJq1vzMHkM/R76FFPuNvGxfkxSqUbky7oDTp4vvsM1A/90YcfYHllxYD7VIq1FQKo1dtWHI1r5+r5EfLHVwgMfEgnU8gkswaoX5dvsHt+gHy7hNmNefzrf/tfYn5zEoEkUG0CFUo5NToYVnq42D3G0Ys91AtloDMwtnu1WLUAATMHCOIG41EsLM2bfjKBI45nqVREMOkYuGQn3rt9x+YNWaNk/lYrJQvcPvn2sa0tghVkwttZwB+wQMDh8ZHtz6lE0v6PZ3IGpBGAJuhte7FpFTimERmOzL6gRjXtdL5wYwXCCEZOTs8ag7lQKRvLfnZ50eQBKCtz69YW1taXkBiLGQBbv77C5cWF6dR/9fkX2N3es6yIiewEFmZZEDFigBKDbiwgxwJ0D3/0Fu6/dR+pXBpRSoxRQ33gM8b+9std/O53n2B35wCxYByZVBZjiYwFdgjmn5+d2ZxbXV3B/bcfWHHuo9MT7OzsGVhVqzbMpjKjjCwPSigQ1GLgj2AYx5agH20x914GPBgkZGG/dqNtBfNmp6ZMMoLAOIvdNuoMppOI0bDrMzNjfmYWiXgUxfwNGk1KMrQMbE6mIvjgx+/iwYO7CIZ8KFULuM5fORBtAJSKNVwXSjg5ukKxyGKIaVbYQzgQtawXtzd3MPT1EIuHsbwyb5IiyUzK1tuLF9vY3t7BoB/EeG4KAb/LJKvVSwZAR1MRjOXSWL21hPXNVSTirkBdqVBFvdzA0S7lbooYdIPIjs1geX4NycwYqqxPULzC+ekRfKE+7tzdwFtvv4GJ2WmmEhl4yrMBn79AKZF8HtVqzQrwUqpIezfvVSyV4A8Fkc2OITtqN20es4Sodzy7OIuNO5t4/ycfYGZ9Db1GzeYwbVKxULLfKTFEXdA4JWU6fdRuiqZrT/vB4pjvvPsushPjVrCSZ4su2fGlsrHSW9U2ysUqKOPDgCizlBjc4xznnJ5fWcBPfvERbt+9hUSGWuZRBEJcbz2zm5Tx2HnxEl9/9iXODk/t/lxrY7mMSZ0kxpIYBvzwB/0WnFlaX8TEHPWfR54Tpx5/Z1YCE7SGQIV1J07P7GyQz99YQT1K5DAzY3lrFdHxJDIsxhuKoT9gMUIfbvJltOsdXJ1e4/GX3+Bs79AA6HcfvoU7W3dNwosMZ/br0cEevvryM+zsvHQs3OBI09bPoBOL77Hg3xz+9E//HKFQGM1G24KCPGPnL69Qq7pMRoLtPPsY2BpPmiSSyBwMxNDGM0BrZxmChkMf8vkCei1m9OQssMhMBwPYw0FbGzs72yYPQrtDpjOZ0swc4Vyiv0XSz9LiKlZXV20uc7+jnBn9RMrnUAOagDY1url3dXouo2rr9m1s3d60LAjahGq7jFa3gFr3GocXrwHoWMIHH3ooFK6tXgXlLLmfkkjAMzoBaGb1kB0mv0HAj3wA7oUiRqkWjvx0vk4ATkCV12+V/8b1IeBEQAOvzdfNFx8B0LqGwA0vqCFfUa/xvryWIzckbdyUHasxFKtR53z5EwSa6d/ZnpFKvQLXdV9lUArkUNapfNwf+iNeEImfEc4gENrrN8hf5nNznvC5nJ/kwGThGfJL5It4gSP1JV9jW+VfCZSSv+b19zSW+q78KANSR5nZAqvZT6qLo+xs+apql8ZU46HxFFCpPmcbXJbzqPBl380lL4jJZ5Rfyevw8+oTPp/8QV1L2b7CMWhsqAFNmyK/S0C62ifMQu12vhprwTjQU1gBf1cGqhdUV3sFgMqP5N+sB+IF9tlnwoL4urVtxAgW4CyQTUC/1pwBfHhdE4zPyP8Cdl0AxYGrAta1ptT3ekbNPwsmj7JptcY0nsIovECjnlFYmvpG60N97F3zGhO2U765F3/5IbCos5jmt/AEjYXaw3sIE9Ac8+IbWhd8jfcTWUzriP0lqVthHfo+P68sej2LFzzVmOhauoe3DwWma1w1TgK9+brAbp339VPjJVBXWIawC+EFClAJvPViMvyd35OtYhv1vtaZ1rWex2sD3Jg6DEQYkLBUjYH3+loHes/2W0+BR+/cU1+6PcIVMNQzyf5oXkphQmOlfuV3GVhi+4Tx6Luyw1JE0Ph4+9n6x87DplQ6Cig7KZtXmQkEoNX5Xi0TMYG5wQjsEcBpDtgI8NEE+eEi0ELizb2IuQBAfk9AnjpfD8F7c9HQ+eHDc1C0EckIa6DVsd4NxGtoxFrla1acZDAwJ13f46DIgLE92tx1fYtae1JrvMZO0SZeU0CuZCxkhJVqJLBLC9DLqqVTT0eDmzOfz4DPcMw2da8xUP/YRPS7SesF/7x9IONPUEugNq/ljUrxeSWfoIXCa2vSK+rH97zMUEU9dG8tZo4Z+5Ovq9+8ALrmmfdnYgRGsj/0XXM4RiAynWMvcC0jp+vLyOlwocOQgHCvwZD+suYTDaAYBewbsgfZVwa21OuvUg74Gu/r3Si0JvjsOsyon3lPHZ6NlTwqXCkjzveUAqYNxW2mowIOo0COd67rYOVdNzIufM+xwft2eNGBVsETbazsGzq27DNFqtg+AdA6mKnvZIy1ufCngk/afLyHW2+6lg4zr4Fix9jV5q3vsa/+sQCSjDvbojQSMSx4DTEYyJbxshh0UBV4rcCLxkPGXhu05rLWOK/lPfS2mmT1MF2RByxXnZ1/E4weUj8smkImPY54OAWfL4RAME6eMXrDEHwhyshkrWjT9OQ8EsEEfM0BOuUWOpUGLlgQ6vACMV8AkZDT5B72+nZooqN9wTRSaoxGfAhRiiEVxcL6AubXF+APc9MPIBsbR7PSxMnRKZ4/eYb8xTVSMQJBk6/Y/mSFTc1NYWpxFrOLc6aBTGkN0++rt+DrOs3dWqGBfotSDgHky9co1G8QzgWxcHsBD957gLU7Gwae0Bss5yt4/OUjPPndF9h+9BT1YhW5VAbjqYylmTc6bae3HA3h/o/exr13HmDzzi3EJxwAjRZwup3H53/3GV48eWYFzSJ+P3KU6Oj3UDX2Yh3latkYXxMz03jng3exvLFmeoyU/ri+uIG/E4K/H0Qpz1TvY9SpZzs1hemZGQPgji5O0EYXsWwCi8tzePjWffj9A2Mmnp6e4NtvHqFcLKJTbVvxqU61g/nZeSytrCKRTKLcaiA2lrD7L60tu9R9APVqFS+fPMfJ9pEBVrbfMZuEwRDfELE0dY5nDUjOF69RLhYM6Cdr1ddhocqwAU8s9tdmkbNiycY/lowZI5UgaifQQSAWQHZuHP/q3/xrLL456XRHyZQ7qeLr33+Jz/79J2hcV60YXDwSRSadNic9GI3g+OIEHfTw4EdvIjYWw5DI4KCLy4sTlAp5NCoNHG6fIn+aRyqaxHR2AplEEtlk2tjVx6eUMemii56x3gl+m1wOGZzUxBsOMDE3g0x2zNZEpUyWpWOcGCs7EkG5Wjdmci47YU485SAIBLc63Vcg+/TcpGnYMuDS67TRa7Xt+4wAhPoh5DKTWJhecAWajKFfMmCNh5oZsmQp19KsGRBIVg5T0y1A4+fhbuAYtdGwFYzjuqJtIBuRNrBZpWTSANlkxtjfiXASrWYXAX8MkWgCaxt3ME5JhkTKAMBX5xBWrx70TKKEdNZqjWDtFVrULW5W8HJ/G/5QAB/97KdYXV8z4N453H4D0PLXlzh+sY+jb1/iav/cJCwSBCbDCQO46t0m9i+PcN0oYOH2En7zX/xzrN5fRSwH9AJAvQF0Gj3k9y5x9uIIh8930SpWEEUI/sEQlXIVpXoF1XYT0Uwcm/fu4N7DN4zRSkBx+9lzfPXoawNXGu0WJnPjBiBfX15a/xKU5H7C5yUTmvv/3DRldlwhJWoUU+am3mranrM8v4CJ3Dimx3PubNVqm+zJ7u4urq9vbI9hmjz3OPZDKu40flnUtFqvI0ht6dkZY+KXGSit1a1Q6/zykrFW19ZXkcuNIUA2YrOB/MU5zk8ce/35908NYKPtJHt5cW4eiVjcFSutUq6lY1rLP/7Zh3j3xz9CPJMwaQXqB/cbHXRaXZydXeDL/8TWe/1InmVnYl94m5ER6b2prKwsX11dXd3T03ZMD4c7Q3K54BIioH9AgKA3PUkQIAh60ZMECBCkJz1JAlZaLbTScknODocznJn21dXlXZpKn+G9jxC+c+Or/k2BBXRnZsTPXHPuufd855zvfPENXjzdxqDrw1h0DOnkOOKhiPE/k6aBBRzXz63gex+8a4XkDo6PcHZ8hnsPH+DsNIdmk1QYLhPBonXr5LnPmc54443r+N73vmdnDOMNrDaMduDB3Yc4PDxGKpbAyvKyFfJk1MjpadY5+5sN55RstE3eV5eWjbqJACyjZweUvUbZ5Pv85joWl2YxGHRRb5Qtg4ZFWwkENlo9lIp15LIltDt9JOLMLoshHIiZDuJcEChvNCpWzHh+fgZLy3PGncx1tb9/YBQl/UEAiwuriBoNxxkOj/YQjYctEnpyNm0ZJufOr1mhVAuAqDbRqDZxtJfFyUEeGESRTGSQIs3N1IzR+LDuQaWSQzQexNXr53H9xhUk0uT17RpYyD2aPMuUo0Le1ZhoNVoGplYrdQOduWceHB5adg+5fTc31k2OScVQKOSN73xyesIA6Hc/eB/nL27RMkGVka+FPE7zOas3ML+8hFlyPEdiltly8vII+ZOcRcGTFo8Fd1m8MBChLEfRrjesQCUjoOulBkqFCorZsskUI95LpQrOslmUGxWsbZ7DOx++g7XNVcTHk0imXcHAerGJQbuHZrluVFCPvn2AvWektKgaVRJllcWFZxZnEU5EEUlEMLc0b+siOh6zTAvOnxmgLGrGtPZO1xx5tWIV+dMzc9CysC65zunQyExOGgCdnE0jNTWBQCiKThfo93xWGLXfGiB7dIZvvrqDFw8eI+oPYnZyCquLq+bgYRHFSChkWQjf3PnKMqMUhCHAiWANM6WY3TAxMWkmCanLLMOm3jTKji4dH+2WAe3ct7h/JRO0h1x9G54NeWbls7mvcy+hLuXfNvcIGxUV59yKQnVb5lArFgt4/OQhHj9+aHQXdHpRvzMym2vp6Ii1AcqYm1+2LA1HG1QzPnJusYzKp8O10yWPdMoy0ejMIhBO+Th3fsPVo0jE0ehWUW/n0BzkcVx6gbPirlFwDHwtDPotVKoFA3p5LqeTh8FB5Kbl3kQDnaC9QCkBVwKTqG8FYOrMbnpzFC1tZUhGwSECIGTL6T4vgCD7U/Ypj2JegFIAD+fKC/Z4Azh0judZmTpZ9qI5pOjgHYEeCgDSmZ/XcR+gXe+CYFiTwPeq6L3NX6dj8iEbUPut16b3AqgC02Tv6qfsKoFQAsBlS8oWYyYYx0vRzO6s70BG2U8CejTOimw0kL/naBkEBAnEex3QFtYh21jtGXTpKfpuDmQH8jl8huwVzZEXi9D8qK8CyTQfHGvVcpJdpLkQLsP3qW1eTEXzL6BJYLH6qaxhZjNKliS7Gj+2T78L49HY8Xku6Mw5nfRu2cqy3yS7XqBQNrcD+b6j26Q8KhCO35ldOHDRpcKg1B/2QwCsxs8LhBJ/eT3CVngInyEA2jI9RrrXa69r/LwAv7Ay71xoHCW3kjHZ+bqHn3v7ofFQ8KbwLK997cUrtGb5GX/XOuB7vQC19JDkjH9Tzr2gLr/Tc+RoUXt4TuTvXLfSUeqv1okXsNb46H3qp+ZEgLp3zUvPeXEh6Ty1VTKp+zW+wlE0P1pfkgXhdHJaKGPeG1znlUXep2foneZYGjl99B4vjqfv3Jw4cFcyJKeHgF6elaWbhFlIF2vNSO7UN+/zhMO8Po/CZfgMBQVr7Lz7ASlqhDNKNtQX/vRGQLs+uL5oPLmbml5ipqVlKoz2FZ8Dz33/63/3nxsATSPCDsb1+iugjYPP4mYaZBXk47W8mQcEeenEFaxwfqHoomnwbmAK5ebACWTVwuNzJcTi9FXhAu9GK3BMABUHUiCmVxg1KVwQxis6UsryCniVvCZd3hopNG0W3s+liOUFVUoRx4Pjos2A14kGQu+SMtRBzXEbDw2AZh+ohJmyLLDvuyhWDyF40AHFAgf5TG16UrIu+tulBGgOBRJqoahboYcAACAASURBVOuQwPHTYn09IlwK1xvpzjbxfUrhkbIWsK5NxbtYdIDiTz6L94RHqWESfs0xx5XjwQgibRZS+pIH/i2niTYPefMkA3oeZVZzw7bxGTzw8j4al3wXZZWfsb+UPbVdm7g2RXlpNZ+SAW0GDqB00cf8XZHi8uqqrzpkvA5ga26kvKT8pAD0bCkXAwlGRPZcr+bZHRJ0cZuArTe/K4ioKuraeBRBbd7iUaFPfkaZlNxJKeoeec70fn2vtcx+8b0CtHm95luyKLnlO9w8O0cQx0uZBXIe6UBlwNaIF116h4Co1q2eKUeI0smoKPl8gdaSJ42z19sqhaz1TCDHbSwuzYvFbAhYMRiQBeDgiyCRTCMUiBhoxfTkYDSJ3iCIjs9vHLKJsTRuXb+N2YwfPgJHFaCZBR5/dR/ZF0cIsrq8FdLpo1YuOZlu1gwYypcL6PoHiE8kMLM2i+u3r+L89S2E4oygCSPYDiB/UsHus23c+eKOpf/GQhHMZAjqUa/0UWlWsbKximtvvYHljXk0un20+m5OAv0B/J0BPvvVFyidlixyqtNpo+vroO1vIjDuw9atLbzx/ZtIL8eM95IRiLUC8O3v7+LuP3yBb/7xc7TKDcxmJhGB3wxFgj5nhSxa5EudyVgkNCMHyRdMPlZSEPz+N7/D8YtDK3bE9H6mDC/NztuhmUAmU3UrLHTmJ8foBBZWltEe9nGUPWEgpoHh6wvnsL50DoNOD/t7O3i5u2drenV9DWOZNHaPDrB9uAtf2GfF/BYWZ5EciyIc8OP5i2c4ODrCoNvH3Mw8k+9wtH9kNAJLi8uYm2MxRHKwkBe1YlHkFkE+IK9jB4163SK2k7EEum3KCIsOJS2yUTJI3lyCQ+kUdUsGDRZINH7PgUU9UqZiYaYzuxRkginJVMIAil6gB3/Uj+nVOfz5f/TnmN+YQKcNZPMl7L7cw8snuzh+dIDiQQ6nL48NgJ6anHTZS8m4gZi9EPDhT3+A1HQKPV8P6VQc4YjfIs6q+RJ+9e9+jW8/vYMwgphNTQHtHsL+oM3Hy8N9ozHpDLoGzpjejLoDpq/vDi6pdNpoEQgGPXryxBXPmp81/tSeb4h0JmOczKur62bYcw2eZs+sr8VCDvks+YrbBuYkWORzOMDZ6amBgMlIAp1mF+FgzLjPJzMk03YRajTauW7Jn04gPHtybJHOjMiZnZ+xqMEeObMJXrXI0+uqTbMQmBnhGDogq9aw8WLkN0GSiD+OXLaAWCyJZCKNick5i4YPR1yRSRZCNMOUAghyH/MMU0ezVUeplEOlUbSouIPjQ4vUf/fdd3H+wibSqfFXhXQJTBZyWQOND+69wP6TXfgRQojrORi28WSMAAHo2rCJlUvn8P0/eh/rV85bxHh8Aqg3gXq5i/pxBc/vPsGTr++jepZH0hcxOWBxH9ILDCIBi1K/8uY14721qJOgD+V8Dg8e3Mf27g7293aNxzkeZeR7zgDHV3t1OGSg9ebmFm7evGEFMwlUEnh98OCeRaWeW1vFzes3MJWZsIg+RoTT18F9lZz2Dx6Q8/7EcTQb5VfEgDXuwS1WPfP7zHEzu7CAzYuXrEBotlhCP+Az7tuF1UWsrCxZxGCrTrqDMs6OjnCwv4ejvX3sv9xF7jRngFsyljTO89Qoy+345MQ47UmZ8f4PPsA7775tRQ1JZ0D5IVBO8PD4KGs0E+TmHrSGiAaiSMbHMJEYN0oggvaMqE9NpHDj5g1sEOCsMwtjH19//Q2K5Yqtf4JnjFaljFZrpI4oWXT+xz/4EO+8c9vGleOSO8saAPaCgOODx1aAcn31nFGIMJqW4D252KkDiVgN+9wfgzi3sYa5mRm0R9kyjNLMFbiGOojEQwgy4r1VQbvZtIwMq1lAoCsQwRBB1KpNtDp9W8fJxLg5Phjty6CMSrVk/WTl8lgsbNQFdIZRN7EdZ9kiet0hFpfWbG2cnR7j8GAXoUjAOKgnZidw9calUTaCCzBhcc1auYlirorToxyioXGjt6nXWkhnJo0mJl/MYTAk0BfF+a0VXLq8iXgiZNzhHFOuU1I05HMlyxZpNTuo1ep2RjvL5g3Y43N29hzf9tLqEt6+9aaBkYzy395+jmwha9Q2ycw41s6t4tyFLYvezGTGTQYDsYjtUWtb550Tsd3BkKD9WQGne0cYtPjOBvzBMBJ0JmUmrLZBp1p3c5kvIZ8vopQrW4FGUngsL5NGZGB7R6lSQnIyiUvXL2Jlc90KAMbSPttLT4/OrMBfq1zHy2cvsfd0G/vPd21/Yd0I6mCC3ourS0hNjiM9M4ElUjLNT2HAiOfQKMKx6ziEDVTsDF0Uca1l/O3FPDl22wZA0z7hulrb2kQoHbV+8yzT6gyNd5xRwsOuD7njLD77ze+w/eSZ1S6gYzAejlsU/vTkDFLJJNrNDp4/fWb6nHzhdLDwHEc9zyhn1bYh9QX/WTHwUNSBluSorreMCmx5eRUXLpy3fZj6mPdzLre3t+0nAWoCxdQVxofsc2f/aDhpkdEEmKlbGHBDaprdvW0Dn09OjmxMeKalDTA7O2/6+/j41ADsTpeGcMj4mR04yMjeuDko6cDg/K2sr1mWDzN3Xh4cmgN6eXUF03OzVrQTIZbFrSMQa6PaO8VZeQ/tbgH1dh4Y9tBslZ1jgI5vUt1EQkZ/1CUYPXCGuReA1rnUwDeeIX0+O09wTPidQDoXoersI90vsOB1gEUAlNK8uTaNhtIDQOi8L7CH93Au2T7bK0eBKwJ1+T3Pcpwvzgn3V865rpO9yLYJD1CAkGx1Ab2iihOIyWfLHhbQ5P1OAJ2yKWXvCaQTgC/bXQFLGh/Z8qTY4fO9ICzvFYgu0EfvFogme5rnCC8IowA12eL8KXta9rXG1IDtEd2BF/z1ZnvLlhe45R0LfcZrdN5ke7nHcxxU2EzzINBdbZf9rv7KjlKgj+xHtt+c9iOwje8VBsT1IvtJIKIAOj5PdpdsNwX4qH3cAyXPAkYFPmrOZKPyWZo/YSjM5uJnbI+ytNlvZaEz08CLB5l+HAHGXjBeoKpsbeooRY9LpoR5eIPszAYbrV+tMbVNIK1sa42h7Gher7kWniQwUc/gXMhelQzqucK2NC8Cg2VH6336WwC6bFy9k7pblLQKpNQYecFygbjCWrwOB8mAspVFJSv8gd9zTniP2qP5lty87ljyAtccD+dwcBk2rwDOke4TFqa5kgx5g9aEyQnAlkxKpry4jUBlYS22VkfRxsJ1hHGxP+y3IvMpf16ZkD73yoXaRxxB46F3eNerUT01XBCCdBnnUXqIbf7uWY42SJiXF2vxYpvSKZoLXS9gWbrT2uN3gTraX16XcT5D+4btVwF3xtc+w4xb0y9WG4L7lNvPaIMY/vm//w//5ZAPENijVBoNBj2cbCAHlxsCr/WmiGhT9HZagsMXs2I6G6TibBJ+grJ2OCuVXnljzCAYeUYFNPEaLhC+04C1kXdVgibB1Psl6FJWnFwtYnac/eO9FBgpVg28PAcCMeV95cLh8/ksjQuv5bssyqPVeuX9l+Dyp7zB7Ks28dc9EtpQeNBWehL7yXQxCZeUotppC2ZUPZmKkv2gp48/2XalOBm4MfIq86DANmujYtv4j4cHKTC9Rx4RKVz2X6Axv2M7pFi0qPlTm68WmgA/KSwpCY0BF9dYLPZKgOUx04HKRUGUrJ1aTDKMOTccJ/aXfdGcSREKDObnvMcOrX6/zT/Hme9wB9JZU4w0CjlubBMPugKheS3v52dSUNrQRK+hdcHrvJ48tkXjpAwBybjkSWuL7eS18jSL841jrdQIKRH1SalSGm8+m6CI1jL/1lhKNghAa3MR0Pt6m3Wg4nxSdqX0teGwjcoUkLKUEpXMas3wXYx4kKzpAKJ1ybkTAK/x5U8dWE1JjSK82RdFrQvg5gGA8uVtszZo54Bx6VLyuDsl6Yo02kGNReEqFQxHBoiKd7pieUyPVUGTEa/5gLQepATxoVxpwG9FytJIjZGHPOYA6dQE2n0gkcpgZmkJcwsr2FxLolMH/A2gmQMKLxtoFmrYvfccwb7Piu+VS0WLqmRUjGVSNGtokUOwVcfW9U1cf+c6tm5dQmyGlTdcJOyAgbV1YOfpAb758mvsPt2z6KuJVNqiTikDTIW/fOMK3vngbQSiwHG+bLQeq+cSVvStlQP+5t/8B6DrsyJmlK9YKopCK4/wZBAf//xjrF+bB0LAgNfXHU/kzr0XuPPLT/Hy0XNEiLZ1ekjHyC3dtkihZqeFDgvdVYsGiDKCkADr5uaG9XH3+Qv0G4zUIo9uCYlYwsDrCPlbixUrlMb9gUYnDf61zQ1UG3VLZz7LEySMYWNlA+mxNCbT42g3HBjAFF9GJmVmplwk8PERjnNHFlXsD5C6qIdoOGAp3Ix+iyWSWFhYMg5pAmqnBydWZImg5HRq0sAs9Ac4OjtFo9tEtlxEMBHG5Nwkzm2tujS11hC1YhP1UhPBQQT+vh/FbA6VUhULc7NYmCMvdccyV05zjDItI8A5DMGKIJFbWDooFI8aXUoPHTQGLSQyY/joxx/jre/dRmfQN6CVxc2e3XuC5kkdzVzN6BhIJ8EISkaJDcI++GJBBMeiuP7uLWxcPgd/hByWKYQpvh1g2AS+/OVX+Pf/1/+LWr6CefIPtwcmiy1G9tXKaA16KNZKNlbOsAwbLcGwO7BoWAJmmxc3rcDg77/4DP2AH6mZSfgjAVx+4zre/v67uHbjuoETXHcEjcqlksnl3//tL/H1b36PAHk+o6S8GDfg8nD/AKV8xdbZoMsDWtScAQTKAn4HPPD+sKeoxenJEU7PzoyqZX1jzaI4w9EwKrUazvKnVlyKY88obraDkaGWZdPpGoDx8XsfYW31HEJw4MTdb+6j2xmiNxgiHE0YNzIPVwQlDWRh5EvIFZNikal6s45yJY9StWjc5eTxpnxevXIFt2/fNgoGOiAI0LLIKEGbo90DnD09wtHzfaMWYbRBMBgyYIOUHfv5IxSaJUytzeHND27j4huXkZqbsKh4jneX0YTHFew/3sXDL+4aAL2UmTVQtdlqo80CngFgdm0Zl29exaVrlzE2FkGt3jIAOps9s+jhb+/esYJlpHAp5kr2k6Cn0VdgiLXza7j5xi1sXNgwGhJG3RVzRdy/dxeff/oFWGns9pu3MJVJY3F2DmOkW+kPjFuXBSBZVO3w+Ni4WgOBIPwsHDY27vT2oGUA6dzCPN794ENsXbwIXyRiAPTDF48NKGbWxtLygqUrkxbk7OQI+zs7BkTnT0+wt7P7yuE7lkghRgfB0IE2jGDs9HoW2Xj7nbfcXKSSplO4b1K/EIhiOv/jh09xfHCGkD+M4DBk4OxkMoPWiEqDYE9sLIbNLRbVzCBXZNbFoYHFpMvwh8KYmpyxs4Kje6nYuezWrTfwfdI+LC2Z0m6Wy3YPQfNt8gXvHaJVb2FxbhGp5LjJJKPLud4K5YIV0eO+sLq6hJtv3rCoQ7aJ/TvOsojjKQ7391Br1o3Chin+pKAg5zcpieh0oeOUEf31lgMhCUzPzy0gFRszpwLXBM8xp2fHKOZziMWjmJ2dtgAU7q0HR4fmvJ6ZXUAqPWXzd3xwiDPynrMQWr9tVCmXrl60sSaQHQ2FjdM8Eorh6OUJioUaJifm4UMYuVzR5iWeTLDGH4bDLoboYGp6HO++/xYyEykD6xyw1TU9WirSSefOb6QSs0Jw2ZxFITLj4ejkyGTzg48/wLlza+gPehZlS2Cd8kenHUF9AsehcNT2V47l0toSNi5fxO0P3sX0+qLLMuEuUaqjX2viaGcftUIN3WYXD54+RbXZxOr5TTs/TqXSVjj08ODY+nR6ksXxwallg8zO0PG2amcycggzi2lxbREXrl5EYjKF8UzE1ny5UECbjoEyM1J2sfPoOXJHZ1ZU9OTw2KK6ObZzKwuYmJ3E0vqKAdAEo0kRxX3Nznrw2ZmFa5kURoygZhQ3HSwEoEk50emSfiGAiclJzCwvIrWQMXqeBvnkrfBB0DJAKI8Eru9/fRePv72PVqWG4NBnjqNUgkVsx4zuq9tmYdyOgT8XL14w3cizFQudsgYBI5F5/mJbaAs6EMHvCi52+pYJQH1D5wudTCwkbGe+ISxbRQWbyWUvm9HssqDLTGUkPCmnSLHBwup0jn399ZcWkc1aCaQcErjItR6PJUdzwuJPLbQ7tOE6aNRcMeeZ2SmzCaibSpWi7e3jmUkDnKfm5nFyeoa9g33bY8czGcvQCid9CMR7KDeP0OwX4I+1DYBudAqoVIrwB3oImvHtUpEZtcnsEp45qTtlFwngYTsEIBOA5jlVdibHluteoJ0AONlFsk1kM3mjS3UGFkBg4Eqn8ypFW3aEbDo+U8E3HA+B0AIwHFjmqA7VHtkKPEPyetldAl0FYJhTiUUkR2ny1D+0RTnHCmqirPC8ICBTNqCAN/bHa3fq2fwpEIXXUn+xHV6QSGMeCX+X2SrglGMn4Em4ghfo0fsNA+jTHeECwwQMCatgH9UXORC8oBvlMuR3tQN4v7JiFRkubMUCiEZ1bgQayUZXpjC/V2CQbDLZPbKJZZ/KNvYCZV7Z49gpuMpr0+q5wjVUo0m2t9ok+fHOm+aGcyr7UzKlcZd9671fdqCAWbVHYLoCkdhHzi91DNup7Alyrkv22CeOKceX1/IZfJ7sRS9uJZyKkdB8t3SIZF/rk7gN260gLNmwwll4Hd/Pa7Qm+T6B/pJDfa/neoFPjZcXY5Mtzv7o+V4HB9vMNvA6gYHeNSw50voTHiQ8SkF23rnxrgvvmFF+hXVoPNl+w6VGY/wK2B/VXxI+J3BW7+X13nbzdy/AqjHUmLDvkgW+T+/n84VrSp4sK61Ws3YJ9xKA6nWQaS1459ALumvshfWxDSw+LeebHAYCv6UThd951wAjoCmXwoP4bjnsNHZa+9Iv6rueo/FRu7VW+JNz7w2ydRgRg7ccfuZ1XErHaZ2YjPbdtd4gTAHtWtMOZ3JZDML2KBOmF/kA7tPtxug5LstFuIwVIRS6Lk5Y0RrwcxrHbCQfLI8kB1xgsDYBvkRCpIFmA3mtNiF+/l3qvAq29J3XfpRGpIWpSeT1VDISGIFvfJeUu+7hAGqT1cL3bnBSyPIevL7h8FopOA0yNxNNJL9zXmfniZNikvdIHF2aCAFr8tJKUXs3Y21mPDjyOVKo9PB7BUzg+CuFEBiFsg/dBsaDjcBKLTK2h22mgDAKT+Ax2+GNMpXi9y58gdKKevcqQY0zf2qzFMgvryGFmIcHLSjNr2SDbaah5gWgpcS0SByw+F1RQUWt8xl8Dw8rAvoVea92KCLfq9B5nw4LAoJ5cOahmfeRd5fjQlnj2PEfZZ7yQjngP829FLsAZCkjLUreo/nm3LHtkld5x3mvlADv47tFR8HP+U7OmXeNeZ0Q2vSkcNx3zhEhudc6Zdvd+vtDonmvk0AyJoXGnzq48TlySOhAwz7KISMvvw7POjzpYKSNQ2tJqUeUL8mi9wAipc3r+LkOV1JsArhpYOt7PVt913rWodyrJ9hezkk04qhuWITJ3R8a8T065UxuRLav3e4bzxmNN0bwWZRrlyZECMFQ3CLC/EG2JY7YWBq+UATLGxu4cuMGUmMuajh/BBT3S6idleHv+NApNdGr9lHM5pE/PUW9WkE46DcwTmPN4kWzi3NYv7SG9cvrOH9jCSCNRRDol4BWfohhC3j5Yg9ff3kH+9ssXjS06FFnFMAiv9YvbOCd996xaCxSM1y4fAkzMz6c7Nbx8M591At1+Hs+NCotM5i7wzaaqCOYDuLN92/i0hsX4Y8A3Q5QK7dx9+t7ePDlPdQOS6jnyoj5Q5aOTDBx0CaY0EebUe2JmKWRV5o1lMgLPehiY/2ccTayQu7p4RGK+QKy+TyS8SSmJqdtrhnpxvYzais5Nm6F5RZWVtAZOH7VF3u7pitp5F/cvIDV1WV02i2LqiWQe3qWswJsAYIgU5Mo15iOX0B/0EG1UUC7VceAFbLDEXQGA6xvnsfi8opxS24/eYHSaRHJQBTL6XmcIzfywpKBxkf5Mzzd30YgEcb5Ny7g3U9uIzoWRSgQQ78OnO0VcLRzimahiW61g+Jp1gz3cXIl9prooo1Gu4Zmr4Fmv4XkVNyKojENntGn5DwlVQRBhaFviEI1bynWV69dw5u3byE9MWHy+fzZNp4/fI5WjiH1A+MBj0Yitl7H02mjDSH/tX8shtsfvo3b77+FWCaARIonHMcROqgDTz57ir/+V/8WJ7uHGGcBS4IQ3T6ajZoBV76wHye5LOrtOnrkK/SP1ludnu0WZlIZzC8uWMTus4MdtH0DJKfTuPTmDfyLv/qX2LpyEfFxmKNn0DPcD6QF67eBv/u3f4fPf/GPQKtrtAMELcnLWyyUrXgZIwrHxlJIJFm8L2ORjwTO4uYAApqNOvz9oXnXCXaSB5/Rz2sba0hyvPvk38yhVGdmUd2AzgC9+UzZHzkHWfRwdWkV7737vgGAkWAM5XIdD+4/ws7OrslRJjOJmbkFow/pthmJGrWMBRYlrDUqRglDZwLnq9NvmQ5mEULSwWysreOPPvkp5ianXYS3H1Yk8Pmzpzg7PMHJi2O0yk2L6HOFeYJGL0LHCWlT6IBooYs33ruFq2/fQLPfRqVds+8JyPvqQ5zsHFghQn+zi06laRzQoXAEgwDQ6HWwuLGCa7duurlIMJqtbQ6fo8MDvHjyFPfufG3Frki9Qr5b25NCQetvdHwMV65fs0KTi8tL5sCi/PQqA7x4+mzEWfsFht0eVleW8P4772JmaspAMOro/cMD/P0v/wEPHj/CxOQUZqfnbPzoyKBDplQvI55I4Mq1q/joBz9CejVtzpFcsYGdo33ki0Wsba5jenoShdyZtbmQPUMx53hVCaBkT49HVGIR2/uCAWf40CBg8UnSVDACnU6Qzc1Nc96TLoRRjvVGyziAmfmws81I8ACmJ2cxbAPNWtMVo3N4kAGirIkyvziHcCxikeKM4K9WGEHEeR8iMcb3TJkTwsChAPDWWzcN+F5YnDN6IUZ0Ul7zZ3nsPN1D9qRgkaDJaALxiHOUcz4Y8V2tV1CuF5FMxnDl6pY578aY9l+volypIF+u4ixXMKqTw6N904k8uxFEm5ubRavtCsWSioRIL8HnZqdtzjbSFizOzmNiPG1UCWzX3u6u6c94NIK5+VksLs6bMU8AmmDdxPQ0YvGkrUfSBh3s7tiYkJd4fmEW6+urdmYjwN5td0bR1RkDNBn1nErP2J5artassFw0wui6jvFOM1I0Ho/g4qVzSCTjFqlOAI5GPqmwCKDyP7aHezn7YOu+6Qows04CHQO3v3cb6cy4taNedXRqLw8O8PTpU2TzBYTpfB5j8WCg1awjPZXB5Tdv4Mc/+wmm15etKCALyqLUQP7g2MDh0kkB+3sH+IfffoqTXA592kS9Ia5fvIxLW1tGA1FtNLCzvWdUIVxjMdLKTE8bNzEj8AMhP1LT47j0xhVMzU0jOh7EsD1AIZ83DmgC0Afbe9h7so2TwxO0aw1zplJXTc5NYWFpHqnJNMan0piancLU/LRlCUTio7MKgY6h32gtCDyzaGuz0rLCii93D+ysNkE6oWQCcfK1L8wgPpnCgNQIdYKmBBT9RsNBeqjs0Qme3n+E5w8fo9doIeJ3XO908NA5064zOyWORDSJ8+fPY2try52bfQ44JC/0/sGuy+4pl+w78i1Th/NM1WmRfsNFlvFMQBCZhiy/o5OT82ZyfXhoc2VnbWbosJhbJGw/o2HWpxl3QTTo4+TkAHsvd14FGon6iDLDcTCnwdTUK+7hwdA5RbOnLNDYsu/okOS7jLIRQ4t6n5qexYUrl6wWQLXVsIKVB8cH8Id9mFnMID0TRba8h6P8c7RRQrtXRrNdsMh+OlcCloXqqBMNfGaxRBZm5Z40iuKTbSKAw+w/stKO7G/+5P6uoBhne3zH00u9LXtMgJmAJIGBrwdT9UcFsAQ2m3N2FEHKexQIYzppxOkq8ID3cF/ludnOyh6gVACVbAp9JyCH+tmdq11xN36uKHXZRAKc2R7ZkrIvZFPLxlZQiQAlAb0CovgsRdIKtKVtkUy4s4TsRN7nBeLN0T2KAufnst2EgZD0xhWrdKC3NxhNNo9AMX7ntW2ZsROPsZAendsuoE02iuw8/q33y55h34VTOIoaRy0qOVKQD2VfjgvZY7LHeS3vlQ0v8E62FMec79Y4C3dQO/m3MuRlL8pm8wK2bIs3YpP3658wFNnJ+ts7p15MRhiTbGzhEJpjgZ605y27ilnUtfIfRMwKrPQGacme5fNkg+oz7jGcH2/gnebQgc3OWykcx4sLSXYE7PE62cn8zotNuWc5bnaNkf7WWuKzvTiQZFXBX5JNvkP9kPwIO+HY8jrJgYLYlL2sueEz+c+Bi46uRPPqtaP5uZxP6pPkWOMpDIr3e/svoFWApLfd0insu+Tq9XUqmfQ6zMx5OSpW6NU1bJPWH8dCmCSvl9x42+mwJ8cL78UJvdim1ylEHOl1R49seMmHcBo9z+kyF0Gs+fCuM+kPvkdz/YfgtRsbXad+y3khXFXzIpng9V6dIl2mfYZ7BOWB80Kcg+MiJ6MwRq9s8vk8z0v3egF0ZrQK97KgoDBrgzhqYQO//6f/+j8dSrC9Xpzv6ApctKCUtyKI5XURCMVnSLg0cVJy3MQINvIaUQWwsTwMSFEIPOJPcSHzewoN38nrBCALuFNUqUA0DizfLU5b3s/3aMFJafM6AYQcCCkXAdMC/UTXwffp/Zwc0VgIdOTz2VcVFOTEKWrVuyDkBdIEadN2itSlKOgaK7wxAvC1GL2KjAcZWxwDB5oLdNRBgWm+Ug7ayAWQu03fAbu6T4tF86DPrRDbqHqywFcJlOZBY8z+iFOaz1ZVaSki74bDZxDoHR9xBnmVhcbBKSQ3p/IGeZWuPM1Srj2xxwAAIABJREFUqhYZMwK9+WyBnN5NQQpEXh55TfkuRuryfvaDzxYtjSLApZS864WGunfTkpKU4pRy9B6QvE4WHjAtLXoUna51x3epSIcOR3qWVxHrgCDZlrLh/XIoeBUZn6EDmEBlKSzOkxSTFDbvFY85P/M6RbzrSgcTzbW8ejrY8DlsD//jZ3qmDrs6MKotUtoaaz6Xsmig8YhyxG3oTjexXdospST5t9a2PM06XPJvW7Njjg+ehf+c946pl5VXB7NI2PGEt1o9U8YRAwgC5hlkSjP89PSFkUxNIhiKoTcMA8EwAuEI3nnvQ2xuTSHkB3ZetHHw4gBPv36KdrmJi2uXMBZNWLG3QraAUi6LVqOOfo8FwAaklXWHUQwxuzCLqcUpbF49jytvrQFx6i9YBN3hsyy69b4BdkwHL+TytP8M5KGRaGnhySSWV5ewdemSAQmnuSw2zp9Ht9nAF7/9PQ539rB17iJ8PZ+BBqYTowFMzKcxjPSxsL6IhfUF5EpFHDPS6yyP50+3UTwrIRNJIeoPg1x6PRYWaRCk6xiFgx1g4+6wXCwXX3H7sT00WJmVkT09QzZ3asCI7TOxBArk1GzXEUEM4ylGVEUtXXtt4xwiCRbpa+DON99aJPHyyiKuv3ENS0vzxrnKqEPuB99+e98Agsw4CxSto91to1TOoTvooFjJIV88NRoSRhuvbV7Ahz/+IVY2ziEaT1ofv/ntV9h78AKJThALmWlcOrdl8nFayuLF0UvEp8fxwZ9+iOs/ugpEKQksNwm0SsDB0wZOnh2jfFxAsO1DgUXWCHa06yjWcmgOGwjGgmj7W0jMjOPS9cvWTvK6MqKPaeOM5H7y7DEKxZzxl66vrFrkVjQcM7CKIG3XxnsAH2kpqrVXa3d8MoN4KoFH208QSY8Z7+if/cWfYXot4KLYG3SsdYy3u7iTxS/+zb/H428fWtr2WChivLekUSAATSDmrJg15DiWSFiUPyNsKbfNZg1z6UlLf/ZFg8iTc7jXRHIqjY9/9gn+4j/+S0ToLOnBqEPKxTqq5aKBk6SwePT1PTz83TdolRou6rrRNIqLDlN5ixUDHvzBkDkGSOFRrzWteBTBLK5rAjzRYADDXtdAs4EPBkCNZ1IIhIMoVssGApIKhAY/o++DzBLqu/Rj01/9HiLBCNZW1rEws4iVpXWEAmEDul5sb1vUJPXw+QtbxlvKPYLAeL1SN+DZH/HBF/JjciZjHLPk2W6Sm7fXRzFPztshfvD+R5hIjSPG9P143PTvzosXODs6QbPkipeZI6w1KsxDbs2ZKSucV6wV0fMPMD6TQSydNDoegv3kJF1cXMLC1JwVH9x+8BTtah21XNnAfK578qRHWNxuZQHX33oTV25cxXiaUgpUiiy89wQ7T57hwTffolosIZ0cQzjonJeRWBTFagXRVBLvfvi+3Z+2bDgYtUi/BWSPT7H37AW+/P1nxr9OfuJLmxeMzoN7MfUq1+r9R4+wvbODVGbCrkkkxgxwJzc3I2WZrXDj5hsGQEdmQmjkBzg8PcHL0wOLbiX3OjlTGdVYLOTRqtcMhGYUMHlouWdduHDBuFl5TqPRSAogRkD+8u9+YQVNGXlOWh9eS9B6kZyw0xPw+YMG0rIQIoHD6cwslpaWjYKgVa0je3xmuo0ZG4xm5l5NIJuyRF3DyE5G5RLspnOS+oPywijHcqVoPzfOrxnwRidZJjVuepFgL3n7C9kiCllXxK7TIPd5EGErbBtFKp0ynZUvnmFqLoObb17H0vycUU40alXkiyWclarG6Uxw7eDgwCKFue/pzN3tDaz4KAFoOgRJf8O2U9dubGwYbYrRA/gC6LYI5ucsejeTTllkKSOEq7UKSGXCueS9LNXE6Df680nPECKFX4rg4pqB2pVS2agTmOnA8TZ6KXLdBkJIZ6ZNh9caDXdWGwwRoREbDeDg4CWSiSjm5qcMWLNMS6uzwEJaDqChU4SyxecyW8Y5L3O2Z7Gw3+LSHN68/SZiiajpGdI70KlHGphnL16Yk4cOzWg8ZgV+x+Ix47hnfYMf/vEnWDi/ZgAqPWa1bN6yCnqtLg5e7OPRwye48819DAMhhOMJTE3NIBGKYDw5jnA8hiYj0k9OzBgjkEmbp5wrWEQ4I/lDkZDpZRa0JYgc4jywyHurieAwYM7YB3cfYPvJcxTOsgj76CBxtHx0eNDxwbXMvgWjIaM6YgBmenLiVfEu438eDDBo9238T46dQ/b46MyizdfObyFm4DvrSsSN43sQ8Bv4TIc6KVY45oxuzp9k8eLRYwOg/b2B6Qdy5VuR2E4frWYPkVACi3NLuHnzFpaWlmyOqHNzZydW5LjRrGJvb8echGzX8uLSiGKjY2eoAJ0LjbaNF89xdIBxn+XvjvqlbDpXZ3w6jKifuA7NfsikXWZNJW82DSk3GnQ2joCTudl5c3bz3Mb3k07I7DtmRrS7Fr1tdDlVB6TSUcVnU9a5RjkaLAqbGE9jen4WSyurWFhaRLffx4udFzjOH2ByZgzj0zFkKy9xmHuGYYCFV+uot0sYDloYDDogTKAIaAOfMYA/4IOv7ygSvf/JPjVbsO9ABtnXXNeUBzPeDXwYWHSZF2jid/xbZ23Zf3yeovJkw1EvKqhKIIPsV71XgLCAJYElAj+8kXmyd9Uf3iM7USAW/xbgJlpM2dDCGvhTQCrbI5o+RSXK9mdfVdeI98jmez04RoAJ28Dr2WdH5QLL5JI94AWgKS98n9d28IJl1EvCPASwKzNUdguvV1tl/3iBKDrY2G7bt0bBRgJ/vaAmx1w2pQBK/S1Obdn7GjeCYsJgBFLzmcJ5RIkgG00AtrAA2cpefERjIWBOkZHMgvECYK9H7AsM09zTMWtyEXZFnflPMuu1c/m7OZxG0a0CyeS04N9yqvBajh33DTr++HzuwZoz7xg7W88VaHwdVJRssj28jvfRQas2CqNxc/IdH7LWi9aFcBthTV6MTOMh21z2urNpHYDMdsluFjYlO194iTAkXidaG+FLwsN4j8ZQILJAT/ZN+sILcrINejd/FwiqwEy1Tc+VPtIzBMYKI9Ocql/qj/SQxk5zwevsrDbSHwKhvc+XDHqfLfmU/tG6Fi7IPsmBo2cKDBWOo/XpBdrVP+9cCrCWo0GOJo6XnCrCziQTwnKE4bii1X8oQ16Hg+bbK1tsn3ec2Db1W/PrdcoIW5Fc61kCuwXIs91srxyNtm5cAPOrjHHe68U2LUt8lNXw+vjZOulxL3c0NayFwrby+Yae0FnwP/5X/8nQGynLRnCCOGFU+jxMUBB44FTagkAuNoYP0wCwIebZHvHWsGOig1BqhKI8+VMAooAtKWq+l5uEN5pWAqXBlMLnuwV4s0P83TgiRyAinyljUyCgFConidcKbJXAqR1slxaSFrpASO9GpM3NFBX540aTKOUpAFRKWUpGStV5Cb/znlr7CHCNPMta7BIuE6BRxDOjMvm5lAQPZbz++OTQ2k5QnO/nuHD+2D6nQFmJtvkHBOrqkxfQFmAnZcZny3uo1Au2R5HpAhZ5HedehxPnJXF8W1rEHNN0MmnyJWUgAN0iXEYAtJSWIoG9oKSihHkt55LGBuWHbWPfNTdSlPybbZIMq93qk+SebaMnle9SypGATQG19jPqAFAvYCuFoo1VG5aUiRSeAaf0gsfjf7B505jlO9UmybrWiTZ6KWf2XR5OvYsyoQ1dBwttKhwfizKJROw/bawCjb2f6WDLZ0gOtWl7v+NnvF+HJh10eY82fh0+vApWa8W7WatfUlZyinAdcyw4XqJRoQJUdoSUvZxW2vy8h3MdotkWW4dBl6HBfcDJWe8VAO08gzGL3qThGgxEkUqlEWABuXaXNeXQ7QWt8ODkzCIi0XE02gNUmx34QlH89I//GWZmAsieDnHn869xuH2AB18+QL8+wPVLb2Bhbt4ie9q9loHBvU7LgFvyTzI7k+9gwZxUehzTc9NG93DxynkgPMDR6S7uffsAxcOKgUEEnDiuzsHXNKoCW5+jiKH19Q1MT04ZJ+ve3r6TLR9wun9oRjLTsIO+ADLjadQb5MwdIJFOYBDoI56OYXpuxiLndl+QM/bAIv6Y7p6KppAZHzfu00g4aAad60fDQJ9wIGgBtzwks5iZHWD6fUzOTFuUHqMYixVyPdfRYsG7HvVG1RxrjJQi4Mq+MOKOPJGZ6SnLY73zzTcWgbSwPIutq1uYW5g1QJBRqJSDe3fv4WjvEHMzi5ibnkU0HLZowtP8MYqVLFr9JnrWtyR+9hd/ju9//DFAPjtiD50h9h5u495vv8Lzzx8h1BpgY3nd9AEL6R2Xz4BECO/9/H3c+tkW/CkWhAPaNRdVXDsZorhfRPWohC6j6I5PjeuRgO3e6S5K9TzGppKYXJnB3MVV3H7vXczNJoxXudkAivmyRX799jf/gF/96peo1ypYXli2qM1mpYFqoYIBOaRTaSuASWeD6XIfECKIP5Ywvtr7Tx6g7wMWV+fxyT/7BCvrKwiEacxyb+lbxDrbeOe3X+Hp/ccWuT49nsHMxCT6XUcjwTR1PouG/tLKmkUDs+Aa5YCRdiyuND0zaWnt5Juu95qIT47jkz/5KX70sx8gkAD29/Ju/ssVVMpFS3ce9vvIH2Xx8sE2sgcn6DY7RnPCAocE4smRzTUeiSXw/fffw09+8kfGHbqzs4dvv7lnTgJSrlB7MVqOkZAsPjgxM4EBBpbeT+qZoW+AYIxOED8S4ylbE0zDJ40J38O0dVIFDNpDSz2/snXN+I4JpuTyeXz19RcolctYXlsdFW8Jo15rGEVMlfyfER+SmQQuXt7CletXkZnOuIjRgwP84m/+FoGBH6sLy1bEi4B5mgWQ4UOpkEchV0CrQufqEJOT02g0myiU2WZgLM2iV31rPwuONnstFGsVi3xOjI8hQOBrfNwARBYHJG1Mt9kCqH9KLEDn0i8RCiAzlbEoZhYhZDQmi4xSR24/f4EHd+5i+9ETFJgxwMJqdD70ehibSFsB1GEogI9+8iPcuPUmosmE8aXrXET5OXt5jPt37uLB3fsIBfyIBNz+Lic9C3mSNuesmEc4ErMoR64j7oVOT7vzIgHa229/D+MTGZTrNZRqFVTokPOTnmPWnrl/sOPmwO/HycE+To4PDSC9ePEibt26hbn5RYvYB4uq5rJW3G9/dw+PHjy0QqN0jJHCwwzW4cCMVB/pZOgc6nYsPZ9zPz+/gGGPhdwGKJ7lDICkY49gs0XNjcWNB5b7SrfdNqCKendyYtqi4t0eQ6qLvEUHr60vWyQxAV0C0Hb+affMgWgOp3zVaJPIc0zqHuOyTsQMgO71GyiUc5iYTuH6jUtYnJ812pdWs4lSuYqjXBH1ZgvZs5wVLiQXfa/LiDy3L3IP4zqg7iuUiyiU8haNSw7alaVloz+w/TEQs8KfubOCOZdIAUfnHgHvTr9jIC/pBug0IGrD8wbn7ZDFHwncpdMWXb44v2CAIiN3i7m8fWdASTAAFsONj6XMqYFgAIy+7NbaRi8yMZ4yR2S1XLZ9hPsTgzIIqLJAJWW5N+ihwSKf9boVgDu/fs5kiJlrVgwz5bJJ3n//+5YJwcKELM7KttAhubvz0vbxUCSKsfGUyWEymUC90zA6i9vvvYPLb1xGcoxy3kaJ0e35MmqlMl7uHOLp4+fY3Tu04sME0S9sXraiu9yvuFZIi8P9YWl1BZvnNiyStskIxYJzvnKfyxbzmJydwtzyojnLup2mUa4wVYn71Ytnz1HK5S07iGCo3+eoD0hfRUcNzwF+0jMNWVRxCvMLy7aP+hCwaD9GCPMcQ91MZ8Le7r7Nf7c3xNwS6T+uY2Zh3ko51NpN4+5n1g85oAlmk//ZNwgiOPRbvYK9Z8/x5MFDy1KhE20ylTFgf0C7o0/HYh+L8yu4dvWGyZv1s0gH6oll/HQ6TTx8dN9ob8KRkEVoU1aSyZTVXGAbeW7MZCZcgBHpg4y6wBWo4/lHWXLEY7hWTZ44B8yCTI+j1WqMgCYWo3VUGrJb0uMZ3Lp1Gzdu3LT54L5HpxCvoa1AJxCLHHKv4T8WX+W9dL4a5US7jfTklJ07YmMJ20MWlpesMGG1UUK2dIq+r4VgtId8bR+nxV30/FX0fQ30BnX0u8ys61p9D3u3n4a3yxYmAN1rOV5UgcQCeky3MACh51LZZTcpco/rmpk2ZhP2XdAAn+MFInRe1/lfdpeus/cOXTCWgrgU7SmAS88VKCNARyAl28NrOIc684veUngA+8br2GYBMLIh+Bye67VfCEuQbcLrvJnZsl0UACcAS7a7wFe2l33y/i2bT+3lz84IzBfw7QX4vGCdni/b8xUITBfFKLpagJkAGtmBGg+OjwNfvisayuKXfLcizTkX4nzldV4wU9iHF4DWnEreBTZqzDl2bLtsWIFOlCnZWcInJBeaI34uLEU2pxeklj1OmSFVk4IUZX/JqaC5kgOEz6JTzmS65/YOXsN3se/CAnTOkMx55Vht5308bwnbER2nMh/o+NK4s8+iYfEGUmrONcfCKTgOmi8GH2k+JLvO3nSfe+Va69kLtnoBZAHbXpxFwKrWncaA/dI4axx0zSsbNhQyPSDsTbpE7xdA6AWhBSTzPq1LyYHaKv3hdToID+N3wjFsPj0gtcbCO99eWZb975Up9U3AqlcWvWtA3wsLkV6SXAt/0Do14DMeHzlGXT0nLzitPqs/wovYXuEJkge92/su9YXtEfDM8eQc234yohx5JSSj4q66j5R7bIMXI+J7pUuFVQpzEsjNtSXsSjpT46R28iev8ep7LyDO77SmJIvCeVyQKp20xAqdjHgxJo0TAwMkJ5JHfveqDV2H+3HPNRwo7K4Pj4rA+/7n/+Y/syKEGlQJoxrKtFb+TiXp5QvmZ16gSOCcUj34HDtQjEL+ea83DYAbiTxx6jR/CtSkUuG93vbwnQKjvJ5OL3DGQeW9bA/fR0WkNvD5VPTsixQ3DWMBVTossw0GSo1AtdcVgBSjJpb36RoHWjlQTxuGDg0O0HcRKpp4tpdjQ4OB/dBGSADaC4B7F6EtriD53mg0dxyQNvJeCKxkNKBAeD6HBjr/ydmgqFHOr/fQw3HTJqbPOVZ8pxS5+iWwm89VnwTm8xlSQAJC2Qf2j+/QgouNCgJKeLXA+C6ntBy4zn8CjnUtnyGvt8BiRj0x4kMyKzJ83u8FXHVgkvOC40Ywm89kyir7yAgWpTHZYXSUgsZncfzYH0bSeCPt1TevU8SrfL0HBT6DEWeUD8kL30sAmnJpzx/x77B9XuWsDYufcXwkYzTapBB0ANQachujG0d59rmOtB64bthPPk+HBjloNC/eTU7vlWxqs6bcSLnxJ+eLz3OGR/LVgUht0MFQMubVK/xdbfJGSfAzt7G4FA9tPAKt5RiTQ0OHD617bVzNhjukxhMsuMrUUBcZaUac8YezgCNBlaEB0KykzkJzBE7qjS46XRpC45ieX0F0bBLVRh+Fcg3RaBI/+/knyIwBX3y2h/tf3TUeycOdY/SaQ0yOTZsxeev9m8jMjiMVjyEapnVFMLNj6d+5syL+7q9/gVKpYgDN2voSwvEAcvljHB7tmAF1vJdF0BcxI5RUCEwr7/Yd9xP5WhlRx7VPMGUqM2Vcwft7+/D1B5iZmsbZ0TFOSfvQbCKdSZkuIu86OSuD4SDK5aKBMwSuVlZWLPp0d3fX5JU8oBaRnogjEo1hapYcj0N0SSVD8NAXQNwfMmOaYBUBSM45AanuiPc1lUxYVFvf54c/EkKt2bS0e6Yw01glAE3KBbaLEXRc5/MLSzg6OcZx9sT4cM9fPo/NyxcwsziDeDLmAMCXh7j7+TeI+aNWOIlBbeRjLDWKqLbKqLJQl7+Lq7ev48//6l9i6fwisTs0+b+uD51CAw8/u487f/85qkcFpCNJTGYmkEin0Og10Q8O8daP38H1H13AMAEU8h2U8jUMWn4Mm0M0sw00TirI7h6hWawi2KejsIuDkz3snexhfCaNtz56B+duXcb65fNIj7vIUvKE587IbUqe4Mf4u7/5Wzx8cA9j0aQBw61qE81SzWhWCEBnJmYwM+soAcj5y/TyYZC86zkDm3jQfrH9BOPjKaP14L6xsDCH5dVlxEJhlE+KOH55ZIUgmXm+MD2HJRrq5Lw+PrACYeQ/nl2Yx82bN7GxecGAnC+//GqUFtazYmFMiSaI0x52EYoz+v/7uHbzmnFHHxztG7DAfwE6rRuOiy13fIpnj57iYPelpaBHQxGjPKC8sC2MfvUFQviTP/vn+Mu//EvEMwmgCezvHOHT332Grz/9FLV8HvNzMxYtXW/WzLFBOoAmHdHNmlFJEITlwpqamzUeYvJ+s/gkI5RZcJHrotd0XKCXNq9gcWHJImoZsfg3f/vX2D98adGyjJ4m9ymv67Z6aPc6QGRgvK6uwOYNLKzPMasOp4cF/N//6l/j899+hrAviBTlZzxt9DoEh7jvlgtliwLlOp2YmgJhFTpnmDnUG/YwMZm2jIzj0xN0CDaMIlXHUmmESNMz6BqYSK7eoC9o/N9jsSSePn5i65l7F3UZde7WpQu4dOUioomYAVjUfydHx/j9P/wGucNjVItVxCz61gHDk2wP+a19A7z3w49x5fp1i/Ik8GnGbLdnOqVfa2PvxTaePXluAG3uxHFfU5daocd2CyVG61ZKGBtPYn1jw6JkuZ9YWvzBsTk0eD0zFRilSXCXEdiUo56vj4mpjDkUjk/27b5ELIqTo0McHbw0ffDee+/h+vXrmJiZgaUhNIHjo2OLVD85PML9+/eRz+XcOc9iEcn/2nBnml7bKH1YeO7tt7+HDz76EJMTU2iyVkhviFqpgv3tl7h351scHx69Op/JiLRCas2mcWUzE4D6kHPKfYRFCFkQjfzVq0uLOHfuHCYzU87Z3GOmX836Tv3OYnO1Mrncuy7CNxTAeDrJanKoN8tITSSMgoPcxjy801FZrdexRw7q4yzOznJGoxCPJOFjscFag9xL5qQoV0tWLO3w9MAci6mJMUzPTpg+YwQ56Y56rT4G/SAatRY6zb6tQ+6vkxNpc+yUa0UrpEfdkkrzvNp3mQDVBpo15xim02Zxfskyb+gEIYexRdkF/BZlTP766HgcyxtrWFxbMr7r/MEJvvniKwwZnRqPI3eWM9qNzY0N41WmnuOexvGt1ks4zZ4aJQk5kUn5QAoe4+Bmsdd4xPbUT376Q8uw4dhXC6SCeI57d+/j5CRnvMPkyGYRxolpF6UcDAfQRdcijK/fuoaZ2Um0W+xX1cBg45/OM5L3JZqNPhrNDsLxMZxbPYdG0QGXpMKo9dqYmZ/FlTeuY3V5ydYd19PZ4ZGtae7XT58/RygWsQK5jMYddjsIBZ3dw2ygJ48e4fT02BzB169exvLyoo1tt9e2fZEAK/dn7pmZ9CSmp+eQiI+Zs9o4+1udV6nS5hipNlCuVxGOJTG/toyNS1fNGRVOJXB0zCjlgtHQDH2MfhqgVm0ZXVhg6Meg00XpLGsOqmo2Z39PJNJIEEwkB/OQdWtIjziOxflFBAOst8Pi5E3LTmCEd7VSwMNH98whQwCY2SZTU9NGWSKgnFHLnGcH5MUdfUZv6LLkQqThaqI7GBq/OnWHRUrbfjrE/sGRRViT55v7K0FuBhFYSjBIk+jDjeu38MYbb5p80hEZTxCoBfb3WQS3gJcvD0wX8qxpdC+imiAlW4zR5hHMLi0Y5UkkEbdofzowwrEgTrIHyFVO0GgXkKvuI1vZQ6tXNAA6GCIfWcc4zunQ5biw2GE0FrR9mptcv+0ASZ5bBTSzX4pgo77S+VlnWl7rwD5HX2lM/SwMPAKy+b1sJNlqfIfsMNnRvM4cPKPaNbpWgItAStlx/F5t5LN03veCyXyvIgz1Ttns/Fznbn4ncFvjrXbxO7VBmIBAMMoG9w0BTHwGz4Z8tmw0AcK81wvssJ0KshLoPhxRIcg+4LjauIxS22V/8NmyIXWN2b0j+g2953UQhs+SLcV+KkjHgTI+kwsBSK8Dyxof2Y+SEeElrwO07JvASd77h84KBwp5QXDJnd4rIFE4iMZLsqU5EHDIMRRlqPAhFiUU3sL7vLiA4RVtZ1/xWbxH+IcC9wQCy9aVXSzZ4PhKznk/gxIEOgusY5t4jWVBJxx9hhw6wic4nw6z6f4BLmV23ihQTjKgdWN9GRVls7kbAdBab+qvxsv7ucZadqUD4ZzdKjDvdRxG8yIszruu+TyNha5THzU+/CkMi8/g+yQT6pMC0TT3Wst8vvA3gbSSLe96t71vRB3inRvd410X0jPCJ/QOXaPgV61btlHYiGTOC0BLl0heveMuWeVPPoN9eUVvO8o40RrUHKgd0k3CVl4PUBWwz/bxnQpA1Nw65+B3dCoat9fb657v+N0l38J5OC/St3qW2dqm952zwTI4PbrS+/x/aky8c8U+C6P5DgwPvqKb4ViYI6nuaoZ5//PigsoAkK7Sd6/mYkQxQpo1w7sijq0hFnP4me9/++//i6HS4LnhW/pRvW4Txt95cBDSrghavkQTqmqoUugaLN7DAeLkK9VDYJruNwU+AmM1+dbIcNgOISJGF0DGd2rQeLB2URLuM206fL/Aa37G6yQwFDi2V8A47+XBUKC5BO0VCDzif9HC1iQIHFVbJXjyfAoEllfEu0EqKlgeF46B8/C60HY+y9Ii/C4c3gt2exUOPekGZvYcBxH7JEVlC93nDmgCmglosp/yRH/nIHApbbxWILoOEVLc/E7eXaUv8V2UB8qMhFmKid95F7cOVAKyBRYaMDryHGnRS3Gw307unPB7DwT8TkqMn3O+CG6yLWwfAWSOM/vrJZuXA4JjwrHmAV1tskEceZz5fH7O62lU8v2i9xBXkg4hjErhmGr8BTDrAKmxEIiu+dSCjYYd17M8ZZJfgtB8hmRRqTJSLNqY5TDQ4Y7AnXecuQaZBQ9KAAAgAElEQVQ1105+3UGUY8Of7AfXCNtPw9lVLv/DQoavKxfe591QpWApP9r02E9teHwuvyMgwnnyHmylaDXv3oOGFKNoVdQOFxnvt+fRYFB/tHakPHVI/aciu/Websd5+BgV6JxV3ylc5/0PGQBNRev3EUSfQDLBNOo+alVG0ocRimaQSE8hlMig1uij1uwjk57CDz56D5EA8OXv7lm0JyPzasUGqmVGOZM7cBpXP7iMC1fnkM6MuHmJvtRdRG3prI+DvTP84m//A+plFmKNYyKdRDgElCs5A0QOXx5ZW6ZnZ3H5+lVcvHrFojUpl+1WF6ViEadHp/js158a+DybnjHOYPI5hkMh40jd3d3GeGbcjPpSlRGCdUu7pmxQ3kv5okWZXrt2zdLRGXHGAk8DRr5NjMMXDlpa79bVy8Y/zPE+3HuJ7OExwt0hutWGUVQwGpvfsYhgrly0KCJGhNbqdSQm07h09QrC8bgBqUwD57yWskWLqGMEM4FLfyBohmyfBZeYxpcIYmVzBZduXsHGpQVEx4BCltHILTy59wS797cRRhCF0xzy+RzimSh6vh62T7ZR7dXxs7/6M/zsL36OeCqAYNTUEZoVoHLawRd//zmOHu6helLCsNZ1Ed2xMPwR9jeGWx/exvqb59ANA9V6E10D5fxokGritGrA9emLffSqLQQ6XcSiYeQKZ3i+9wyxdBwf/vwTXHz3BqZW55GM09kG1OtAPl8wJ9rL3R0rRvb88SNXxG4sg1q+jLPDU9RKVaRTGWxc2MICaQ3SY2jQmA0FMPANbN4S0Qj2XjzHP/76N8w2RzjogNhEKmE6i3MxmZqwqMNCvmTQXDqVxtz0DOgYPDs7MflgdAsB6Fu337ZidIcnJ/jiy6+NyiJMXq9YxIo9Tc1MGwhknLChIApFRrYTYHU6khGo7nDpPPyFQh53796xfb5RqVsEdmAQMKdcf3QAIvfmH/3xT/Gnf/LPTU+1Gh3sPtvBP/76t/j8H3+HmfFxrC0vYXv3BZ4+f4YxFquaZOYK0Oi0zUAkkEpqjNW1NaPzYPo/I5R3t7cR8oWwurSCiD9q62V2cs6cTTww5Qo55ApZ40NfWFzEeJoUFREDdYwLO+RHOBnA2GQK5y9t4t0P3kNqNWFOJJCX/ekx/vX/8X+iWqgiNAjY2iHoL4Obzh3OM0FyOpgmZqaNpoI6yJyQxRzOjo9tvRGQn2Qk3sQUksm0ZQh0hl0gxEKJ3CecI5QOG0Z8kibFFb4KIBoO4dzGGq7duOZoQnw+VFs1HO0f4OtPv0SzXMWw1UfUuDUGaNbqxhNLxxJiYdx69x2sb24aEEi54l5Ih8Kg1UPxJI9mtWGANKlhdp4+N4oizlUoFkWehfrOji0Sf+PieZw7v45UxlF5lPIlPL73BDsvdswQn5ycdPUXxpKmv4LRsEWUJsZd9FyzWzc54uH1+HDfCnFS1qiXCHzSCWdZT13HQcv1yD2edBDHR6eWFTY9NWs6izQgdALQmUZQLzMxgT/+05/jBz/60CiOBjVg2AMquTKePXmKr3//BQ73j1zWxyizyoz5OtPf20b/YsBYt4tGo2Z0HZzHXC6LsVQCywvz5sCbmph20Z3G8uCzNcsITOrmarmGeqmORq1i4F1mYgy1eh71dgWZzBhuvHkVly9dsDFg/zgPz1/s4sXOHqqVpkUxMyMiGIjg9DhnWSV2Pgv60O418PJwG4lUDMtr87j5FosZZhAPR1Ep1HB6msfLnSOcHuXhHwZNvnlGYjFCRpn3Bm2L4O35usY/zPkjrceg70chxwJ3NYwnxrEwt4jMWNoiNxVFQ4C30qyac2rj2gW8+/G7OH+ZfMFJlA+y+Obzr/HbX/8WjXIV/W4fsWAUG+sEkJuoVZsWkUy9UqyW8HznMc6KpxbpvLa+ikG7h6OjQ6MZIRXO5tZ5fPTx+wb28wyYOzk1APr5k23Uai23bjpML/SD4CLHks6lTq+FSDyI6zcuG50TJyhCmpVK1bIdWJz2+bMd9Ics+O0zx19mfBI7j184aoepcYRSCWxcuoAr1y4bTUskGkav3kYum0UlXzRKmJ29lwgww9HvDPxoKIj93R2jULHglSijRAfmJNy6uInr168ilRoz3Xx4uG9rm4CtUQ51ycmfMCe8nXFoyLKUI4M3/O5MX293EIxGMTk7Z8VhM7OzuHjjBibmppHLF23N5nNlA9UJXnfaA/i5EXXpiO2b43T/+TYOuIb29jEWTmBuhn3P2FmPZyQ7K4Pp0gwsccEqQZ7LowGkx5NGnXPv0V0ko0nMz8xbNlMsFjcdwX2dhS9JQcP5Gkum7MxLANqKviZZIDOExFgKFy9eNtqYeCxOljOjtPj23g5+85vf2DNCIZ9xf7+KQGVkty+KN998C1tbFzE5SYc5z79ApVozHUsA+umT59jb2bPxYmQ232+gYJjvjZsem12axdhEyoo3J8YTiJtMBu28xGy03YPH2D16jHLrBD1ScAxqBkDHIgEEmWo2GKLZYkR0x1GyEHzCEMO+O0sr6IdnWwFZBlAEXFYv5dRrW7iINUddwChPGfyUIdkaspEUgCKbRIE8tjeEHAjGOdN9CgyhnpOtJcDKzsoj8JTP17P4DL1HASWKihR+IIBQbRVYq6AW9s8LPKpNsj9J08LPZMvqORwbAZjKdhbwxHaJuo+6UHgBx80ApJGtJ/xAcy87RjgG+8n3yR4TqMx1xjbLLhZ4KTtPNgivkd3kdTRw39N8y1bkO4RZaE5kMwvYUz803wr44jNExSC7TvuS25vc/s3n6F49U+8QUKX5kV0nANELVvKZXLfsr6Ot/C6bl/fzXoH3Fi0/7L2KxhZ+wnv57NfrAsnGFD4hOZUdaFmcQefUUAQ/nyN7kPfzXEo5pqxrXLwAqqvr4Cgm3HpxeAPHUQCoZJJ/u0LRjr7RzdF3f2s9CJgUNuHFbfRstk0AtHN8OSeUnAT6TGtJTgrhIAIbvU4BYUpegJfP1RplP71RrGwnx4TjqDn1yhvHVO+TLa52CLvjM6SXtF6946N15l0Hsr31U+32yqTwIK1D/dS10hXCQfT3621QwCP7IpxP+kuYjxd7eR0LE5anNfpPzZMCMXWvFwiWc+B1cFiYCaNVtM60D3ixOO0HGhvpBmGS7JNXfl8H0SVTkkEvbqZ1pLHjtdKl/M7GjNncHpoa79p397lAW+G+HFvvvsMMUxfw6AL9bO+zTASXOeP7N//LfzvkBTxIWCRg3Hmg+bcDtRwJiLxviiLlC0Viz++EfEvRUrD5nybHG3HJTgowozLk+9lZgWnfRXM6r4WESAqN13MzsSibkVePbVRUqtc7YIe6UUQyB09goTyhNFDYTvWP/eI9FnUwWlxSQHawGtF8cNAVTa172S6OiTZGgX+KCOL9uoZjzDaoD5xIU3Ajzxg5h7T4eY8mmJ8JYKawkUtRgKMWkpQjD1iccPaf14obWx4X2xAsWoBcsd9FXOswQUERKC5vpYwKgXpmaI6ir6U02H95saSM2EYvwC1Z83sOMZIztYfX85DFZ3kXgZShFrGAR80/+0q54kGFv1OmdWAQdxzv1WGF9/FdqsqsvvJ78gwySoZyyOfJcyrFbxESI44lHRqkFHV40RhIifI6tsvmtetoUuTI0WZqhVsYaTYia/c6b3Qo1Jpz8ufmWN5gvVMOG3nP2DbnPHLP59zxYMd1ynXD9eCNbJB3Txum1qYcBF7ZZFulTDnfvJb9orGkqAV+RplxsucoI/hPClKyp7XO54j/Tc+WonTOjxE35Iir3DlzRkbYSG95HQo6qHEM7ECpVM9WY+Qp/w6wd3IcMgoOvocR0LFY0iKOWCyMeF+jAYSjExgEYgjG06h3A+gNApidWcT1y1cQ6A2x8+gJBs0uhp0BasU6Dg/O0Gr2MXduFt//+Vs4dzVOSiTUK6SkHVoBoag/xOAZ7D49w8l+FtmjU+PbbDVrWJybQiaTQj53gt3dlza26ekMbn/vHbz13rvYuDRlRQrLeaBR7SEwDODuZ3dw76u7QHOA6DCIQN8VuzjN5/B89zmSmSSmZidA2mhGkDKqiMBCxB8y43BiLIP1tTUzmLkWSM1Qa1YsqnF6aQHnLl7AzXduY2ZxzubzaGcfT769j0MW9Ds+Q7tccwWSBn0DBqudJgZDn0XaEhBMz0zhR3/0E6xubuDc1qZFU/Hfb/7+V3hw76EZwwQlCRLSMGTbafSziNLM6jzOXdnAxqVZhBNAqQS0qz2Uj8v45tdfYdjoonCWR7FUQHgsjF6gi6PSEVqhLv74L3+OH/3JDxGOughkAsCVfBO5l1nc/fQumid1JAJxBNvEJHzG19nqNiwtfXljFdfefhP+uIs67hvtUBXFfAW9SgvdUhPZ7UO0ixWg2UMqEUepUsTe/g6CsRDe+8mHuPrDd5CcTiExxqwcyhM5qss4Pj0yoKHVauLk+Ni4tAjQVHJFVLIlo+u4duU6br15G6l0Gh0SNviHliJMsMYipwZ93PvqK/zd//fXxjUZt1R2OG7VUNCiP+n4rJiuqdsa5HZPzi5y8zOlm1F5jGohXcGFi5dw5fI1DAMBHB6foN3vIbMwjTmL8Fy2iN0ok396wINvH+IXv/iFgZx04tFJQpDF6XiXsUFaiZPyqaNYaPes6NXZ/qnxJPPgQl0wlh7HO++8YwD07NwsSmcVfPG7z3H/zj0r5hce9m1cD4+P8PjFE7AsKEFrRhcO/D7rIyPrg+EoLlzcwtalixbtyqjJL774Cvsvdo12YzI1ZXMXCyVMF56cHePTz39nQFtqIomJyUnLEKBckmYmER0zYK/UyKHRqWF2cQF/8i/+FBeuXjbuZYKrBHe+/O0XFt3da3TMKTIWT4xAyoYBElxHXEMfffQRNrYuGNDCiPL82Rm+/uorfPn5Zzjc37d7p6dmcP7cFsaSpPmooj3ootqrmEOFHNKkOCAQTX2QPTk10CPsD5jzaGZ2Chsb54wihJ0qNyrG28zI936zjVAfxlE9bPcNvCbVAnmmJ+ZncenGNcwsLlBFjdLy2sbZXStWUclW0CjXDbRiUbFSvmDRhzbPjK6tV63QIKNev/fe95DMjFlkOw+kp8dn2Hm0jacPnxnoTbkkCE0gOZqImh4qN2rGs809OJmKWcQzQVHyBZNOiAEE3MPI282CjxPpjEXSa0/k/kewdmdvH89ePMXE7CymZ6cwOT1rBeroxGO0MguV/uCTH+ONWzcNvOO+ZpQduSKODo7x6JsHVhhufCyNuZk5S7w1jtpKyRze3Kdc5B/39o5x97JIZ7fNTJ0oVldWjEeSxd0ajaats6npaQSidEh04KMNOvCh3+qDVm6317JIyXLlzKIsMxMJvPXOLWxtbtja4bvzuaI5iJ4/30Gz0UXQF8VYchKpsUkUsiXkCkVb0xPTacv4ODp9ibFMFJeuXMD7H79rYEHxrIAoaxe0fdh+9hJPHmyj0xoiHnZgDSNLU5lxlqVFvVVFH10sLM2a04l0CCwseHx8auA8ej4DoOen5xDxu4wtjsUgMESxVkBiOoUf//wTvP2D7wOZsEXaojIEyk38zf/z7/DN13fRqraMD3kyM4NUYgylYg3xsbjxuleaFTzbe4xKrYT0dAoTmXGj2CCwywKMBMffevsWVtdXkU6NWfuZ4UMgu1Vn1gJT0Vtotl0kG6k4XFBCzPo2GHaxvDKL2ekJhMI+A355xqhVashlS9g/OEa37woTz84tIewLY+fptp0L584tYW6dEcabOLe1gUxm3Hj/27WmZQbUS6TlOTIuasr/kOeJoB/TmQlsP3uKL77+yih3Fhbnsbgyj7feehMXts5jcnLCbDArzprPmQ5lMU5SNJEWxNejs86BYHQaMUuDzw+EQ1Z8uN3vY+38BpY3zyMQj8IXjWJ6ZdGA6MEQ6NXppCmjVKwiVyzZsyLBsNVyGLa6CPT62Hn8FHvPnhkAHWcWWDqNmakZjBHQ6zcdh3KFEYWkpHE2SSoZt/6triwaz/uDe/dsjZw/t2lUNSwuy7P102cPLFuHBXTLpaoBz9QDzAqhI4sOAzqLSN1DGo3Z+QUDun1GoUaO1xo++/IL2yt9fq5BB6jW6+T57SDgj+HypSu4fv1NjI2x8FrPHKulctH2mF6nh72dXTtHcc0zwMAVjhy3KOXT7IllYcwtz2FxbQEzy3OYnY/ZOYlOJ/KLFWtlfPvwC3x651co1U8QivfQ7lTQHzaQSjI4xW9R/f0eC4A1jTLD2ZIBBI0O6w+L+P3/bL1HjKVZmh12nrfhvTfpItJnVWb5alNthl3dPcMhh8MhJW0kgQuJoCBttBG4kQBBO2G0oACZjQAJWohDDpvdw57pmR7DdmXTm4jI8O55741wvvtO5j8FBpDIiPd+c+1373e+c88nh97AXr8DzuRHuznlZFYoxWM+10Bf2wsieUFsL3lF/oX88UiQjHFHVhJ4wPfxbxfscxqx2lPr3QJx+Ld8aS/JRmCK9tvynQVWeUFYB1A4GRGVm/9/FZhhv3A+Ci8Q01XApIBUL/lHvr/ANwFCLIf5BZSEGxCaBB7LH5E/J7BHdRKhh+8lg5bPFIiudhEIKSxAoIz8ON7LOvPEgHwpXqNyygdWm8g39pZfJCmRoQQUC/SVHCbLK0yE39GvdSAQ5+hr39/rv+l98sPkn/F+/i5f2801R1jkM+Vnc2x62cYc8+pz+WNqT7YVn6NncvwJ8Ne4FPAp35l1t3U/6E6bC5hU370CoRlIHGhs8zu2g8Bd1zdu7gkzoV/Hz18FTwdgM+81wI2nQwanFRwu4YBoll9zQYAvn6OxoucLEFRbi/GqeWGV8eQo4+9WzwHpSliIAkL6W2UQmChsxGtLeI3GtK4TUUw2SGAmnyu8RuXx4kx8Dv+WZAqfI79c81bP4jXqa/U936d+F5aiOSI8RWXw1oXP4d/6TLiYPtc4ERjMZ6keus/bVsKOdD+vl40UQKv7hN/ob/0vfE32V22ivlOf8nrvfHb4nvNzZLu89VGbqo9lS2Rj1Ib6W0EpPk92QvXXvNA88QYWVHeVV0EKw1YHORm8gTu39iiZ6OsxJRsvHNPAcp5kNRvryEc8rcMyJRJxB0D/v//LP+/TEImV4wWG2QCxmIuOaGEwx39oyCaEA7Jc1m0ZHhl2LSA0JvxOmju8lhWkQ6EO5AZezFI2ggBbXksHQ4OCBpX3ECTzDnZOeFZGETUt0gLDFR1lfZyT4AYZnyFJDEUaWF5+zzLwetH25WAIrOR3/F1GVsCXGKReUJbP46bKSW04iQX+Y5trQaVT7r2HR0s0kb0GmZ+ZMWImeh4fgouayYALcGQ9CfzxOukk0xFTv7DvjFHWcFrbqoeepcVC4DzrINYsrxHLgOVX3TXwZSy9hof3CKyUMeJ749QoLBReHctR/dg3rB8HrjcyKoCe7/KyZ2Xg+UzJbtAx4I82ELxH3yv6yPsU6Wd7CXDnu/k7n8XkX2wv9ZnGhE3YiDtCIQ0vBSt0vzZvMq5sK9ZHbchjqpZMZcDo1wJhIEI6be3Ca1lu2xR7AiPecczxw3oaO22wGfBuhsRGltFiv2sDx40dHX/+SCZGC7UMugBtjQtFiNW+Wty8GyQxDtRuvIc/bG/1EZ+rxVcbKn6nTZ3aiXXiZ1o4tXkiW1FtonprcdR41OZZ4Db7RmNHpxNoZ9yG0EUU1d6U2qCmJgH+SDiBILMiR8hYp343AzRMUjOJZs+PUHICrX4IvmAMs9NzWJqbR7Tvx8neAfrUjK53UK20sbd7jHY7gKmVSVx+ax5LGwuWgJDgBFnJrWoL3XoPrWoH5XzNdGIbpRoalarpUp6eHJiqAJO10XY2Om2sX17HB9/6OjbuXMPYVBxMzlwstI3d5u/60C018eiTB6hmigh0gPODUxtPZ/kMSs0y+sEOpuancP3ONWOy7u8eYOvJFs72z9AsNTCeHLbjxEzaEouFTIuzWCuiH/Lh3tfexfvf+gYuXp8HqCZDpKoCHD4/x5//6z/B+f4hzo9OnJ4zgc9uxxKpkYGVTWfRD/gwvbSA7//2D3Hh2hXcfnvdpNVaFeD0uIhf/c2/R7PiEu2w38wWtVvw08mOxzC/uojVq2vYuDWL2DB1LIHjnTq65Q5Su6d48eCxJXnsooV+sA+E/cg3iyj36rj13hv46HvfwszcsLGj0mlqcZ4ifZJB5uQcoW4Qi5NzCHYDltiJwCKPSFOeIhAJY35pGc1O20B1OqTcwFpyPH8Y9WwJvVob1Uwe/XoHo8mErV0EN0PRMO59+A7mrq2g4eNpAR4rZlK2ArKlHNpoGTBJR5f6n9RJZeK7cD+ISq6EYqaIGxvXcXGNyRF7yJULGJ8hK3ANk1MhA8iO9rK4/8ln+Om/+bcIdLtIRpyslG0MqD9JO06wjFq/PC1DsKXitC/jPNLaqFqyN847ag3PzMxhZXkds/OLpstK2ZTgSAxLa8vY2FhEgMkxS8DZURq/+cUv8Td/8VemnXvt6lX4uj7sHx3a86mvSU1pfyyIb/3ut02+oltr45Nf/hr/7o9/YlItvW7X7AQZqzx2/d57H2Bxbh6FXAn3P/3SNI+Z/CzQ75iuL9nWxydHNiYp2cKTFkzWxaAAmbwE+i5d3sCNO7cxMzeLVDaDv/7zv8KDT+4jEU5ifmYeI4lhm4PsQ+qJUwN752DHjl5T2mV6etJkT/hDmYFqqYhSOY/T1ClypRxWLqxjdGrCjscziWLYH0YyksTmpQ0sTM+bdirBlHSaTMg9k7eh1MbG1U18/PHfwdzqnI17kuJsf9cH/vrPf44/+v/+FXaevcBIctQkHKYn5xBn0sJWA71oD02O64Afq+trFrwhIPfvfvRj04RmACkRi5u+M6UbmJCRu0KeHqhyorT7BkCH4UeCwTgKwfZcUIJ9NLO8iEubVzA6OWnj3BxQbiobTWRO0yimi+jUOsa2pqY2H89j9JVaFYFIEIVqGQgH8N7X38c3v/uRyTlQ3qfZbBjz+cEnD/Di8RaK2ZyxXxPRhB2V55pE4DFTypsONDV9yXodHiE4FUc+kzE26N7hoYFx2fMsVheXrF8Y1OJRf451joP4UNJkVzhHRybHTaaBY4JrbNVkIqom/XH3rbeMQUvWtREFiiVrw2qxioPdAzt5QNmIlaUVC6LQ9jKQu7WzZXu11ZUlKzuD+geHeyaVQK1vOrmryyvmrOYzOaRTWUt4ODY5gYWVZdtDENiem54xLf5oOIjU2Skq1TzSmWM8ffYIo6MxvPPeO1hcnLcAESUXCEaS3bu/dwQ/QvAhjHiYwOwMctkSzs7ObZ2dmB5HKnuMaqOIuflJ3Hv3Du7evWOyDlxfa+UaauUWMuclnB8y6R6HoUvWxXWx2++i1qwgEO5jaDyJ9UurllyWjNuDo1OcHaews/US9XLD5hHHOiU8OBbspJ6vh0q7grWNdXz8e9/H2KUl1MtZ088uHOVROM/j+aNnFrirl+qIhxJU+LW5aPumgB/ReMgA6IOzXfQCHUzNTIBZ1QvpLErFIvYOdm0uvf+1D4293ByQSniaot8hkzTsZO4oNdLrm96x7fW4Hg1yLxARn56awMTYkLHsx8bJmA0bQ50M+kKpinqjgzjHwMoFhANhHGwfmC1ZubyG4ckxzCzP4fbdO5Y4s8P1+SyFUr5gARvKlWxt7SCVSZt9oDM2PjRiwCQTzlJmlCcENq9v4u2375n0DO10uViwbFd1aqMzUXY+hxfPtvDk4RP4OyTLxE1uIsi9aChogTdmPua+YG3jAjZuXjfQuUXALOBHMJFAkKSMSBxhO3nZMwD66JDBmA6CTMxZLKNTbaCSK+DpF1/aHqZWKBgAzdNMk+OTWFiYByMnbEe2EcEZasRzvaC8F8vuJN8oyeFArzfu3MXFi5cxOztnTugXX/4aP/q3/9oSV5qDTdmtqGMtElyiLWYiaOZ/ePfd97G4MItyhaQESpFUbA/B9uepA/6j9CC1tdnXzI9D5jpPBXLdos/Ja9odsr0dQF1I59zpNr/TpuZJFLKsCY6HIsDe4TF+/cmv0Oo3cevubdy+dxVDYwDzZ1L2pRtoY2g0jK39J/jpz3+Es9wOYkMMtFfR6dUpdc48vhYEDAbY1lUro623zB9DDXo41rjXB3sFCvudHyQ5Ja3f8o9M1oMG2QPMyG/Uvlf+nwAU+ZN8BgFogZB8Bq/hPkuJ8OgXCEjS3tsLxMjfdyCDA6HEIvYCVwLRdJ322LxGYJ9AJdVdYKMwCd7DPatL8up7dWJTAKz8B9bH1YF7mYad9GCyL76bayFlE3majonHyTD3MlbVjl4/VAC5/Af5dKyvBYcGcpP8W20p8FFgPuskHEC5tIR5MGDEUzvcXLM8DBwxYMG/aUO5LzTddUuJ6TNJI37OHz6X45bPFlmP7cTf9b0Y0GpfMUH5uUAttp2wAfmwGmtqVwGObBuRAgWeCSMS+MSgi8B/thfXGu3dheOw/sJRWH6BYwLjRNLSeJOPL5BOgLWdVB1IY7CvhN+YP1zhSSgn5eAlQ+pdbmwTsHOkFrWZyIcC3AXYMbjG58u35r5d98gntuD1gLyoNpT/rHp6Gdsa5/yMZRDeIVKml6nO+3k9v2O9Nfa9fre3LzWnVX5vwMj2sQMwXaC8fGaNaS+4zjrxx8sKlkY4v+O1IlTybxE5NRbZ1sKXZGc0FmWzVB4vgPwqWDQYoxpzvEf9rbEhHEJ9wWuFnwgn4N+aw3w/21vzXqc42O/qVwVDhLd4A25ehjXfTVtLnE39pHp5x4jmnAOsHVlD2J/UIoSL6Dv+L/yN3wljEyOa9RUmx+/VR8JRNLcdptb5WyfVNXY0BvhMjSuuoQpeaW4LO3XrldNy54+AaZXTcMXB+sU9MevbarsxzuC+jc3/43/6r/tisUoEng/ixk0PVWPQYGgys9N4nY41sMICetVhMuLsMAE+GhC8loZTjE1FIb2TQiz0R1IAACAASURBVIxeRXtYThZezFZNDm9kQACzBqAMnAB2Dj5G0/njjmm2Xy2cMkoajFpIvQ2va2SkuTEQgMv7eC3bhO9n+TVBNBlVJ76b9bCkZoNFW5FQDVYbRGQg8hh8ofDqPayLmN3aiPAeTRANMA4Qvl8RGm0Q1DbUA1VCDhpo1VsLuAakmKysG8vMZ/KH/cp+1PhQsgV+x9/ZL2IMs70EDGpys3wzExN2jcsi7zY/mjwC0xWJl/4X71MggBswlUHHAem8KiGK+k7f8d18PplUbAfeK1avxr8MuNrJWFcDZi0/kxyH5oKMsos4u2O43qCBxrQzko6pz/ZRAETBDa8Uh6LYmksaE85oubnJd8iYCrhWhJttzzLzbxks78ZJ843fc3yQdWZsnwEAxTooYCEWhBZ2vZvX8DOWg2XSwundJGuhVJIXGSn2gaKhmhPeDayAbjo2AsptI+OJlmujokCW7JV3A657NJYUOFO7MmkSy6sTCTqeRpYt7RO/azbc8VRqHfp9EdSqLXOKwiEyoYeRHJ4lwRWdUBgTM8uYmJ6xjfJwLIGhaMjYuwRqCDyXiy0Ui22cpUsIxv2Yv5TAxMwwkjGC2kwEFTWpilwqh9PDY0tixsRgrVoVE6OjmJ+dxpeffoJnT54aq5RJgEr1Km7cu4P3v/0hxhcnEYxH4AuQTddD5jiDTqWFQB042TlEI19BOV9EPp0xcI5sTUT6CCZ9+Oh738CH33rbmLiHe0Wc7pwh9TKF8/1j+JttVIsFdNo19NFGvVlDulJAK9LDD/7x38d3fvgdhIaAyAjQLALVVAtHW7u4/4tPsf9iF+mztAFTTDIme8F+O2OipOMjxEYT+Pi3f4A777yJjeuLaHfIOAB2tvaxt71jjE6Oz7m5GWNmUtM0lSkhla4iOjqE2/euYP3KAkiIaNSB3FkH9UIDmaNzbL94jHCojUgigH6gZ2BdOl+048njs7O4vHEJyREX3KzXXVDV1pZeF5OTw7i4soJ4NIBaEcimSnjy5BlevHjhApSlijm6BIOKhQJmp2btWDsZa0sLy8ZaJohFeQmyRHnigbaOjiclCYqtqrG/Cfnw81Tm3EDUVrCFS9cvYmJ+HMsXF6yMZE0yCWHhvIDdZy/RqfewNL1ioDgTMn744bu49+ZlY2V12AapIn7+pz/DL/7qr9GoNAxcTMaiBu5FwiFLTJanQ97v4vrNm1i7cNHYwQTmCJA+ffYY+9vbpodLQIkyB+PJcfv/ysVNY9elyiWsXVrH9ds37Bj8zs4Wzk/P8OjBQxy/PMBobBi3rl23/QRZx5R+ePbiqUlHLFxaxn/x3/4z3HjzirHPG6k2/s9/8b/jk1/+yjTQ2d/UCuXcTSaHMDU1AybtYRLGTquL2dlpxIcYaHW6//sHuyiUshiKJTCcTJpNMjtPW5iIY2ltHbfvvYnF1RUcHp/gs998ju37z+x0Ao+HT41OolZ2jhvdvXq7iVKzgravi1tv3cXv/f7fx9LytEsA3AYefP4QP//JT7H3cheVWsWAy9nFWSs3wRw/3cWOH9//3g/wwbvvIWmavtQePcHjZ0/xq09+BSpo3bhxDd/5zrcwPscJ5Bjk7XIT5VIVpULB5EZ++Te/Ru48awAtkw6yrEy41wv3Ue03sHZ5HV/7ztcwf3kGpVQdP/7jH+Enf/wjswGUbgn0yNBxia3I3PaHKZ2QRQQRBPrAEDVguj0Dqm0dZHB8aNhA9Y3NqxidnLKgDzeQtnehrnyzh365hzZ1ZzvdAcCeMBmBVI7SEVW0fF1MLc7gH/7Hf4DFlSUgYY1rACGZofc/u49n9x8jny7gfP8M1ULD5hCDvgTU/DE/ugFgcm4CFy5dNEDQTtdVKW+RQSqTNSkO6jRzjCWYNLbbs9MKlE+gnMf07CyYcZVJxAimU3+Ysiycb7QrrO/2iy0srSy/kqTiySvKAyXjMZybTn7KMSoRwPzsvAVjuFYQ+Dw8PDBt5uvXrpkD0qzX8PzFU0uAWCkX3am2kJO6YsD05cs90wMOBIOYW1nCux+8i5W1VYyMj1iQj6zjirHYj3B6uI/Hjx6g3ajjxs1rWFxZNJ1wzlEmWnQn+JjILwDmBxwdmsTU5Czq1ZYxSrm3iEVCaLbKyOZSmJ2bwG//8Lewtr5soC4DLdzTHe2eYnf7EMV0Fb5OAMkwc7bE7fnpQg7VegnBWBBL64u4efc6osmYyZecn+VQzJVxenyGSr5kwZzZiRmTKrE9YrthEjFM1nlhYx3X793A4sV5S6zJcZQ/z+Ps4ByHLw8tESiB57HkOPLZsgUYHAhRx8jYEHyRHk4zx5icH8fq+pIFAnlKh3uWvYN9A2iYjJLazkf7B9b/lDiLMX9N0gXv2R7Tc7MG7nBvwiAQ+6LJBZzjPxwzqZyZ6Skj31AOhQE6SvEQ7Gz3gcWVVczOLBg4aicdag0MT4xidn7OgoAbV69ieXXJ9l5k6Zvj3u/jYP/I1glb33M59LptjA7H0eHpu2rJErlevb6J67euY3Zu2p1U8fssoR+JCtTr5ekEBr4O9g5x//P76LYCCAUiGB4aRavXQ7XeRMffQyAewNDMKL758TewdvUyklOjKFLuhYzsJgPAfsRjowj5yBj2o5Cv2Zza3tozWZPReBK1QgnPv3yI7UePEez04Wt3Uc0WbR3j2kaJJ8pI8PSCSAPsLzLraXsNYGIiyGoVzXbXkgHefuMOVpZXkUjwyBHQaJbxq1//Df7wD//Qncb0O0Yh+4pzLB6JIxEfRr8TxPXrt3Dv7numU312ljLfKJ3NDkgTJZsTPG3A5JnxZNLWcwaJJHPEfsjns9YfNi6bfTQbPSzMLuC7v/VtzMxM256cp8uGRhk8cTnGnm+f4E9++hPTCr9z944lfyTTmomMu4EmJuZGsL3/GH/5yz9FrnaGYKyLTr8GP/cavTbI+6Jt4mlUSnBQB9f5aIwTOHYxg6mOxOV8SPlwTN7oiBEOEOGc9PrFZOAKoDLAmfUiQ7rvwCWRnF4Dow5Q4LXsMwavBegJ9BFY5UBc17fa23/V/xVwwv20mH/cN8s/43v0fJZH5DCWx53KFBnHJReVD8AyCNB19XUEJt7HE5v0SRoN904GG3rMF2GyL69zTzE4SJtNW07ZFz6HgVMCvOwPASUMQPFHJDS1tfx/1ZnPF5AoIE9J6AR8yadh7gbluzHiTM9JkvJ3Ab9G7iKZotVE0B9yCcnrDQOYaYO6fSfBwu+5bzT2R8+HthHPBuBh4LVuqzAJgXGsk/wZb9/ye+/fXv/JC/7zOiv7QBqF16ktvCCad/wpmEAZIfWxvQuOcS4gTM/WWNeclx8rP1cAvvx4gWXyqZ0vQWDUsZA1vrwBBJ2yN3BzEJiWH2p4Ucg/kGZyLHyNU75TQLLGhxdsc33uwGjhIcI5hAUJcBVQqHnN771MaQUHvOA27+VYUV3ZD/LnWUadQhduI/BYbaj2ViBAf6tOWg8FpmvsaizbvsVskmM78938X8Ej4RfCbDQ3VHevn6cxJoBZPjrzvei9GhOqD+8RpqX20Rj0/q/v1KcqB/8W3qP3ss1EivUC0hrjrBttiwiKCrp4baTsr50gj0asH2iHJFEsoN6LQ7BOGp8ay9axA0BfgYmvYk8KSvI6b2BB2AeDtRwjLIswR29gR+NW79a8Zd9acGWgoMB7hZ+oH/QOltcLYAvfVJvyf7W53kN5MIe90na70ywWSOg6zJASHNam/+K//y/7BOsEVokRTAMoYE9AqtB5GTpFCxTdE4CoSciXslPUQSqIJo6AbyHsGqS6jo0vXV9uVs0hHR19JbuhyIp30moQsjG9gLIAJjamEtZpYddEl3HTZPMacpbJO1F4j+lsJhKvmNB6N+/X4vZVMF7RBT6LbS0NIUkd8F51lpWn7zpOCwm/+w9NeG0avHXmZwJZVX4ZVzMk4cBgY+MMnSa1QDvVl23JvuKCKjDcCyhroCpSzr81dnidjkwJ0NbE4/9Lc3PWVtwoyvAoezuvl9HUWFPkUCAsFzrbcA2OwbBtZEQEuLJeuk8BDzGONWll6GSItDBqo6YFRBsjaX6pTny/61sHLHNsifEtg+8WVZeUwm2+ojZGBY6LJSADwHeLRa6+1AaN79Nipr7XpkLsZT5PgK0WJ13jHSfOULiEnXw336noPNtDC5RAZr6b7+A/LTaqv+aMDJIAas5fjW2NE73DG3AQGC95GzK9ZJPUjyy7gj5fBZ+9tkDfsS/YDtqUaH6z7GNMzmZzym2QJBXCzR6fRdaMbTabDFbE0esGDIAOBaMIBCkDNI/RiXm0u350qFU4OomNzWsYHx+iCgYCBA3LdWP2UDO6VGii0fYjV6qjVMuhHylhdDKBmYk5jBNUQhCNageHu/t48MWXjsXIcgwP4cqFddy9vYFysYlnj5+g1eohmy7hOJXCzOosrr19E8mZEZNiaHHRaHfRLnVQTZeQQBy9ipMCyKXS2N15ie2XWyjXa0iOx3Hj7av46ONvYuXyGGoV4OygieJZGentNDK7J/A3W2jX6OQxaVbGGI4nxRTaUR++/sPv4uPf+x0kJ+K2iT49Pkfu6BSnLw+QPjizRGPNVseYrMtrq8YuSsZc1Pn0JIWnW9tI5dNYWF/G+pU1c96r9brp9KZPz+xY7/TEJK5du4aLl5YQHQVqJWD/OIOdvbQlyptfHcfy2iwa7Q5KhTrK+Q4apZbJDNy+uYlr15cQS/pQbdRwls7i4DCNSqONaqVpidII0NhGL8g56WQo5uYncOfNTcwvODZfpQi068DRYR5PHj127EDq7wYjyKfzONw7QLvSxlAiaevpzNSU27g1nBwVQTrKiFDrlUfU5xcXUKqWsH7hgtlWJoQiEFGqF3FaPMPlWxdx9xt3sXHnCiamCJ7A2OvUqN55fIAXj16glqniYIf6lV1curiKS5cuYXx0xMDAp4+f4MnDx3j5YssAW+qyzkxNYHF+AUG/z97d6HXgD4Tw3ocf4K133jagp1pv4ejkGJ9//in+6I/+CPt7ewj5w5idnEYimDDd6DvX76DV7uM0nbHEjNOzE2haoqwsMqk0Dvb2UMjkcO3iFawuLttxbc7jVPYcj549QigWxvLGGjbuXcfl6xvGnGTA5i//9Gf45d/8EuV8wU4REKwgQMS2MRsMt/Hm8f3VC6tYu7SCYqVkzLaToyM8fvgA2UwKU+MTWFpcMGkKY5aEgphdmMfS6prplZ+k09jb2Uf24By1bMmA1/WlNSe7UK6iToY95RH6LYzOTePr3/oI3/47HyCYtLxSaFS72Hn6HH/6Rz+xstImlWvlVxsxAkw8Rj4xMoVvfvNbuHv3Lgrlkq1zDN5Qiubho0c29sm0fOON27hyaQ3LKwS2qAPuWLIEER88eIijg1OUyeYr1Sx4sTA752QqYkFUu3V88O0P8eHHHwBJpz99vHOCv/rZX+JvfvbX8LX7JlXAMRGORgzo5HH/vd1dhBFBMh7H1MS4nahgO1LPmUkOuR5MTM5gcWnJtKmp+c5xnEqfoUB5h64Pw8FhS3Qa9PnRqNcMQA1GgsgUs8hXiyYNM7e6gN/7R7+PhZVFBBNBY12Tfc0kbwR3H336EI0ik2s2UUyVUK80HdNtdAiJsSEE4kGMzUxgfmXB9lvUDiCAfXJ8ZgzHQqFoLGUeqbcknbWaOfQ6zTY1O2OSNyOTo7i0eRnza0uWWIxgDVnODIz89E/+1AB53sNg7PrKKpZZ3qDf5jn/EbRw+rUJhAcnjjj2CNLOTk2aNj113rmu0b4W81kD9cTyYQJbro8cz9RcJyt/cX0Z73/ja8Z8pcwE5VcqzMWQzeD89Bh7L57ji09+Y+1FHWnKLNTaddTqtFs108s3IkAkabkJxoankUgMW1LKeDRh4+j0+AiFHKV0gPHxEfzg4+/iysYFk5xAqGca41tPdnCwc4xipoJOrYdoOI7xYQJtEeSKBRQqOQRjYVy4uoY7926bLMrO9i4OD87QbXVRLVOSpYR2rYOwL2QnebQv7Pn7pq+8cnkVV25dwfzyrPUH92LVfA2p0xT2tvdRLzVNx3pmasG0/8kW5lxn4sRgJIBWt4pAzId7793D6to8Hj99hGOuL6lzkyIJBF2eAsoomEZyp4t6tW6yPJwzBJTZt5c2Lhnj3Wl0Z6z/M6miJSxsN7qIBCKYoJRLNIxSmbJrNVufGOilVvjmjZtYXV83SZVKqYocmfAM0sWcDr4AboKj/KEOPfddfA/Hijm+zRbQ62AoFjG5D9tnRYJYu7COK1cuYW5xAQnmuCAIWC6jVi4ZCMXkvpS5Odrbx+MHT1EpNhEKxnHhwiWEwlFkS0UUamXTMb905wrufXgP8xcXEZscQrXdQq3ZR4XM5loHPn8EQR+lUvyoVuool2s4pzxYpYnR6JCxn7cfPsHWg8fo1esYYeLGxAimJiaxvLiCSCiAF08eY3931+wfTydwfjJhsQEk7YaNzWyeOUA6ePf99/DWO+9ZAJSa4cViAbkCNe4P8OMf/9hO3HSaDQN+e4OTbeOjUxgeGket1EQ0MoSNKzcwM7OAfsePUqViklzsQ2OTj4+bzBDXBQLR/Izj4Msvv8TB0b6B/mx/nr4IBkMWlIhHh2y8fPvbH1nCR9aj0ayg1eGesYlml6fM0vjks09RKOSRNOZWzySdQgk/RqcSWLmygFq7iIfPP0O2dgpfqAV/qIdwhCkZguj1uwgMGLCMIvO5tD0EVYOMvJI8FHCgu/P9nBSjA57c6ePXIItLXieQiMEZAQAGUvQGYAEPulBSa3DSVz41ZT+8ABR18gWuCDDR3p330DeRf8/xLcBZfpl8ED5D/o73NKjKzTLLh9Hz5C85PMGBffL5vL6ntU/QgaZmD3y+V2BPgBke2SMMgHZf7/FJrJLfzDHI5L/KGcPP5aeYJMpAgkM+pNfvlI8m8PmVTRv0D8e1+kKYg9fPU/vzVIbXpzRfd0AaI8NZzyVgzt/l7wp0l//OE89ikvI7rrdf9Z+8IJ8XuPPWU32tcSbfW36igFxhIuo/fS5gVWWVP6p3cI5ozFn76MT+AIjTmJY/6vr4NbNY/qn8fIF23vZ3dXDvEWDNYITamc8UQ/UVduN3MiHCQYTZCJDT2PgqXiJwTp+rXwlAq22881JYisBI+ej8nPUUxsP3CfxTW7+e++40Af9WP3qxNV2nd+k7PkfvEx7ibWfvOPCWR+9RG3vbwosXqM00H/k82S69W/P0q8CnF6zkc5o15s5x9s77XG+d2fZejENj1WsXNfd0reak+lo4jXdcqS/5mcogzFEMYNZDNpDP8p5gpz9DUobu15jiuzRuvf3u/V19pnHP8qo/v4r1eDEbjUPVl/bPBeNcTi/1ieal8C3v/DSDqeSRZCsNfl6vMU5WQ/VhW1hfDZj9Kp/6WG0tm2rzoefWLdphYVaGsUEBDAdM+/7n/+4/7/MFAv1YCVtIBgsTK0fQVyCyJoS0jr0ouEA3vkjHZnT8Q9FRdoyo4lwQ+O+rbNGvTkA2Itkq/FGyOf7OgSFQXIxgfu5l2KrhBUDpmIMaSxE2La5qXIFrajxer4krvV5F1lhXDRI+h3+zzHynmKy6l89hnVlevoPZyhVRUoRDizw7iJqwbE8+RwPEC7gKrPQu7hpcAg8VRdN9moTMSOme6/R69Qz+790MKIrOyDPLIN1st0FyUW0BuPxMQKpY1V42rxY4PofvmB4ft7bieJJRtuy1Awa1wEPdp3K9HvQueSO/V0RLrF6xjDUmBPYSDBXgqk2Hnqd+VHCC17E/vSxdta/ey7ooOkgNTp0O8ILQmqwEoA38Hxwn471K0qeFiWURSOsFuLXJ06KhBVYGWWNB75VhcRs85wSpvjLeAtx5DcvNf7yffc7yaFPJe9kOGt/sB0Xd1GbqA21u+LeOt0hvm+9RxFzaYQLk9Uz+zSCRO1HRf6UBzTIraqwxpnmhNuG9akcZadk0GWWNPX7PQJtb+B3jgnPaAhcDO0K9UXtXkEz5BLodAskN9Chr0QthYWED03Or6PlCaHb8CESTeOutt0E/hSBpv0HgksCMcy4a9TZavT5qrTbqnSqGpv2YnBnFyBCPaALNKpDL9IzR9/zZM+xt7Rhb+eLqCr79jY9w484yOiXg17/4HJEINfAJ9hQRn0hidm0e8ck4AhE/Ojy53AMyx3ljQM8Pz2A87kDUs8Nzk5C4/+ABjlNn6Id7eOeje/jg2+9jZCKBGhPhnZRQOa/jfPsExZMMAs0WevUaCrlz5HIpA21fnh6g2Kzh8p0b+OEf/C4ml8gEp7brMTLHZ0gdnZimLBN1zS8u486bt43pZ1q6fj9qlRpSJzk8fPIUO/s7iAzHsXpx1TSNOV4ePnxo4PX46AQ+ePcDvPfOLUSHgW4TqDaAUrWJrcMTnGZOsbQ2geX1ORSKZWPlnR2VcHacNqDsH/6Dv4tbb42ZLjbBw0oDSKXq2D84xu7uvm1imWjLWFuVth2R5zhbv7CIDz98E5NzXK2BagHGQs7nYSzGTPYMtVbZ5lU1X0f2vGjHyYeTY8ZA4vidnBrF2KgL8NJJIsM2lcqgXnKnWA4OXmJ+bg6TE9NmV419HQkgU05j9sIMvvX9j3DtzXljyhJ39XeBdg2o5hp48sVjbN1/jvPDU3O4j0/2rd0otUAtXAZTKjxKzSOI4Zh9NzE2itmZGXPoOC8oTcDEjm+99RbeevcdCw7waD2lOR4/fYx/+S//JX7xi1/YkdWpiSmMx8eQjA7j2uVNlPIVZLNODou2wZIbhkMolvJIkenXaGJyfALjIy5BbM/fQyabxYvdLQtUDE+PIDkzikgiglg0gYX5eWuj4wMCYTkr5/Lismk9kz3obKHfGIlcQ7/x0ddx/c0baLQbxgwk2Pb5p5/h0YMvUa/WLPFiyO+kwtgXZEaSPU+mMgEjapuj2kExnTd2IUEV6pTTrnH+UE6jUKsgPprEG2/fw5tv3zV9bR6hpjzS8d4BHn7ypR1jZ9BBp0do4/g7TzeFIwksr65hZW3dMUbPz22sbVy+guPTY7x8uYtMPmssnHgkiKnpcUucExxkSE9nc8hmcuh1fCZJwKO6nXoTU6bbnzC2Y6pwjne//h6+84PfAkKw4FA2ncHDz+/j/idfoJQtmtYv2VU8frywvGBSGDu7L208z87OY3F+zkDdo91da+dYxCWOHBmdsLa2ugyk1Ki3StkDBgMWppYxFE2Y1nSFpymoexgNWXKudDGLbsCH5Qsr+N5vfx+Ts5O2HhBs4DinXcieZfD0wVPToo36YmhWWjjdPzUd22gihtGZUQxNDhuzdHx6AskhVy4yZ6jNXMyUrK+Z1I9BvvR5xkBlSnFwfWaOhomZaUSSUYzNTmD14hrGZyYRjkdNC5vs08P9A/zk3/4EL54+Q7VcsQAOQTIyOcnCpmQI10Mm4mQiQYIEBLxtv9JpuVwKfgcMRMiya7XsFAATjDHYpBNPkXDM5pwk5whAL6ytmDTJxuYmomMcsEC/0kcpn0M+ncLu8+f4s5/+O+vPyfFRlxjS30e92bbgSKZcxNj0JNZXLxgrNxkbRoeyKu0exkbGrY0fPvgSz58+QrdTw+jYEL7/8Xdx+fIFdHtN098l0/jl810UcyV0Gz7Uigx6xrA4t/xKDzFfIWAewI1bV3Hr3i20uy08f7aFs7O0MVH7XT8a5ZqNNc4rMsV12qgfpAxOFKtX1rB5cwPzy3MIxx2TPXWUNo3lk8MzZM+y8PWCWJhbNu1kJo80oINSDmGg529jaCyBu+++gY3NiwYMEoR98uQJtl/u2SmHK5c3MTw88mo/Sb12sphbTNYTCeLmzZvGMKY9Yp8SlGSwjOxvspkL2TL6XSaPixhLh7rCDCxlizmTfKKEz5237mJ+ednYuZSuOTo4xJcP7hsTn+VNDg254+cBv7EYO/0eIlF3soB2jycw2R6EzuiS+X19Ky9lIcYmxnGJeRDW15GcGEeHICsDQ+WKgda0w/lsFocv9/D86XM7kRMMkDl9A4nkMPLMfVItIjQSwr2vv4WL1y9ieH4MUTKteSqK6lj1PgqlmgU0/T0yCIFGq4dSsWZ9X85XMBxOoJIt4eDFNnYePUXhLI14MIxLy6tYWVrG4vySMXt3t5/iy/ufml3j3pZ797Ext5aKcJAbJMy8snEV99551wI1TOTKdYJ7ibPzY9y/f9/kbAhUEfhvVBu2XpHcODI8Dh8idvqM2uSJ+BjGxiYRjzHQSx3qFqamJqzNGMAbGnK5HHhKikHs+w++sBNLlti75wg+XG+4x+S+jOskTzAsLM6ZrfP5enZ0n3MjlU2b08x1i+VhIJMAco0BhFAPybEwLl5fR3IsgrP8PtLlE/T8dTuJFY35jdFNADrY5zF/xwTl/bSBTkLaAbMOmHHsb/vpO0kEXucF8giw6W/HvHTglHxDyXFwPeNnYvVyXOod2vM71p0DCLwAl3x6FoPfCdyg/ZeusCubO/Yt30n+rvx/r18iIErApfbv8lHkl8jHEXDH6x1hzZ38lC/JMrI8M1Mzr6QTCEC7Med8ULffdsxqErm8xCa2o2sbx/wTsCqgUv8LgNb7WA/5ZLzf9Ps9zFsCLiyXADm1gYEy9KsHUhRWzgG72CQ3Bjrb1DdXX7H8YnDKNzbt+sHcMgY1nHayQGn1pdrzq76Q+l5jRn6TwDiWUWNGvpUX49F1DlxyjGNe/7pdHJDoBXQFZpl/aqeuXRsKMPMCprxWjGI92+tfe0Fa53c6AFe+J6UShW+ojiqPAb1993x+pjEs7MKL0ahumo/Ci1QvjWPGIbzjQeNO7c829LYF3yVQVJiSl5ila9Uvzgd2WJJAWrU936V38xr9/tX+kr3QOFe7vLYJDkTnj/pKGIfmgd6t9vA+Q/iP93mqt/rae7/62BjSzBvgkSvx9r0XkGV5VMZXiOlAdkifC8xn2dRfwrVEQBRGYrZhkMDPZrZ4nwAAIABJREFU2758v07c83dhEmKe0/69xia6dgqNbaT68pksj06AyDZqTMrWq331PcusMaXxKuxRba17+b2CZAykcq+hNtT8fm1PXssOq56v1grOn56bj7JTKoPaibbX5LAGagp8j8at2Z+B3ZJ9U31IgHB95sif/JxtwvXJ1cOtc74//Of/pM8C8UtFLtnwPPLFTQUrR6eUN3Gh1iLkjq8V7cFK8iZWpAAmNpIajRVh5fg8AWTsaGnBsmIaODJIAorEouTzpeUjI8xNgY5MK+urgDGBhwJixeQWuMz3CDgU4KcJJsBQbG2WQZNRSeNYZrIaZPxZXoF0MjICV9lZmgRinDtmsNO2FXiqjtKApa6aFgQNHO+E9YKKMjACHGXABYgLgJax4mLgFqzuq4QEMm4yeHw+24hl1OaD5SZQx7Y3YGVwVESLnxYkd4TQTRbW3zaUg+izWLX9wYDm5+wvDWpvQECTQ5NOBsi1h1uwNQG0iGiDowmhsch6iY3L+rgNp9vUKQDAvzVZ+bvGqXfDpf5SpIvl5vzggsR6K1BjbL3BRs5tAP2v9NDF5vfqkKssMgAyVKqfxqvGqXfcuuc7oyl5Do1NW3wHRtxrcFg+bWC8n6stBN7yXj5LUUC2OevLH23SFG2VgdL4ky6UHZ32aKzz3Yrws83YR3QSeD+NvBv3LsCgccNnylawDRSV0+InAFobFc1btps2Kd7NFpmtblPgjtKwTjZ2BgEi6sRZ1DNGEDGBfi+IRr1jQHKjCSwubmJp9QpC0QQqtTbiQ5O4fu22JYnLp+rwNXrIZ/KmpUvgYGxiFLGRGGLJGEamhzE6E0B8CCjkgXy2hka1jUK2iPRJysDTSqGIl9s7WJiZxbe+9g3MTk5h6/k2fv7nf4FgIIJ4YgRzy4u4eucqZtcmEB8DfGGgVGECpD6apSb6jR6CrSBalTqODo4NoFlbWzEgbutwF2f5M4wvjWDjxgZiw3HUay1U0g2UzmrI7aVQTRXgq9aN/luvllCvlexY9dPtF0iXy0jOTOC7v/t9TC5Oo1SnZEoZjVLJmKFMnsZ+IsD5re9+ByPTATuCXy61TJbj+aNtnJydo9Ks4vLVK9i8sWkgITeKu9u7+OKzLw3EuXb5Gj58701QKegs0zSwtliv4iB9huRoDDffvITlC0Oo14FMtoGDlxlsPdsxNu67b7+Je2+vIRwHCqUu6s0ucvkG9o+OzelfWlrE6toMZTMNoE+dUmIgi0g4gJnZMUxNDxNXQzZTNg3vsiU4qiEQ6WF4IoJoLIx+O4J2tY/dF4co5qrWd0yERRB7cYl6lw58Yv8S6Dk/JcPxDBUyyjNZ9Jh8cpDkhAxwXyyARr+GN967g5v3riEUNTIccud5HO0eoVPvIn+SRfEsa0elDVDc2cLZ+akBXJqrgcERQcrH0P5Gwi4fAZ1dgnhMiMZNOwEFAiMWHI2GEB8eMtbf3tGhATy0mSPJEYR6IRANnx2bseRzZPdTj5h1G0omMDc9ZU52qZA3jUUSvOh4U/eb4G25Wrfj8gxgjE1M2FHxTq9jTAKCLxsbGzZPT49PQSXr6fEJA6U5Viwo2OmhUCpiaX0V/+k/+c+wenXB6Y7XgfPjjIGIlMRg4r4dMuvPzk1rluDI8NioAUE84mrrAnwYDiXRKrtEWpFQ1BJccU1mgkwC1onhIXR9wPqli7h26xqGx4aRK+TxbOsZTo+OUTjLGrgwPjwCH8EAMrE6PVsfQ5EYipUakqNjuLJ5zT6nlEKAieGGhwyQJohGRh6Bl3q9jG6/Y0wuetFkRvF4/PDoOCZGpwYalkmUC0UDNrh+Ewg8S58hNhrHpWtXMLs0gzBZuJUazk5OsfXomTuBQUZCr2NszFEmi4xHcJpOYXJqDh988AGubmxacrO/+LOfmXQEAdzpqVkDdjk+TJs4GkW75RLV8tg97ejo8AQSETKCnZZuwAKVIeTLJZykTxEZSlhStve+/iHiybhjsfuZbNNp2qeOUnj57CVKmTKiwRjGhyZQr7g9Xb3VQHwsjonZCdPhHp0kEO5YlrT3HBOU7Sjny8ZI5g9B6VKeNtwl5aWkzNT8rGkWJyZGMbc4h8RoEsFYxJIctlsd5HM5PPriPk4PjxB4BUz0TVaFUkzUoKZsiUtiednKtvdy3+ZZNBAybV+yxm0tarXcXqfiZKn4OWWeqKXK+V0sllAul+zaVr9rSVff//rXsHntKpJjQQuS9et9dMhoqdfw5Wef4qd/8mPTyCWwZwFdyjIU8qhSZycewbtf+wBvv/0upsanEArF0Kq3UC6WLajCQNje3i4+++SX+PWv/r0Bqu+89QZGGIgBdaRPbI5kUnnEQ3FLwplNFU26hTYhwVM/PtrNgkn73LpzHTfv3EStWcP2zg5OT1MGGrPfe+2+vbeYK1qiTs5jtl/f3zcN9fUrFw2AZtJRH5nelQpSx2cWjKPESfosBX8/ZBI/REpPjo9tv0QbwjUtGPEjFA1g+cIybtzctADM9tMt/OpXv8H2zq6B88sr68aet0R1Pp8FJ7je1ao8nRDAex+8ayxpki/Yjwwkbb/YwdbTbdM/ZrCYQC/tmTF/An2UaiUDoacWZvHRb30HV2/ewBB1V3mcngGrYhE72y/x6NEjSzTIfiYYTlvDhLI8Qs/1nrZkdmEOV69fMx1y6u/G/H6TtiKDm4k1aZsoP7O+vmZBJs4xssS4nlA+oN/t2rjjnuD5kxcoZKvo9/yYnJ4xO+Fn4Crkx/jiOG6/+yam12cQHY0jlIygHw4McgoA1VrPEg7S/vN/k56qtFGvtFHJ1RDoBtAo1hDp+XC+d4SDFzuo5PJYoCb/3Dxm6BP2Ojg62sbzpw8tiEHNXY75iUknd0DwlCcpOFcZGOY+6tKVDVy8eNG08Fk3aiI/e/7UdNyZ74VAMoM/oQE4x/Uyncohly0jGk1iOD7mEiVG4hhnIsShEVtbTZprOGk2jicDMpmUAdzKpcJTByzHzNyCseDls1Jv/fHjR7bvpATI5NS4kZx4EoQ5BQhu08dgv7BfaXuY6JHPZfLX8LAfc2szGJ2OodTIIlM5RbvPo9k+Y7aHAn6Ewi4vBNcbY1UzAXOPesk+A6E5R7W/p2Nue/sBAO00tF0SerYtE7x6gTWC9QLzaP8E8HHuaw/vBV3IupYv5HzU1xrI8rftOQM9XAEM8l+95BC2J8smgIvvo4+rvbjKKVBO4MhXQTgvCC0/TH6ccANiJGwj+aXyz8ZGHFElGnOJZ9mufL98Zcrc8J52y0liihBDYotrcwdW8cdLFjPbNcgVJf9S9ZAfxft4cpLfy/d1esIOUNaPgFYDpUkyMb+/YacUzX+KuyP/rr2c76k2lS/P8pgkiN+dahXoyrHzVeaw2l0gpsaWQC4Be+pv+bCv6/AaEBdwqLp7yyP/yws+0V57fS75aqyn9Xsk+ErWQ76swEKV+z8EoPJals/NgdenALjnEEmN5eG6r2tEoPKCtyT0qT/ko3vrpnZnnTSO5Dd6gXn500oiqb/5Tr3f6wdLvtbra7PPWXbNt68C4Xovn2P7hUECSLUT71f/yKfV3BMuwP9VX16j9wmXUd8L99HcFEDPea/2E3DvnV/CDIQT8X+B5hpvmssC5YXzWRkHxC8veK62V1284KjG7qvJNfhFuInmvcaU8DFvOws74RwUduEFiNWHsn0KrGn82cnAiQlbC7KFvPlG3MsImxCILVxS/aqAjvAx1dmLu7A63nZS3TV/1F+vg32vT5oJZ1IQQcxtYWHCktRGNm8HDGgvZijbx/oLOzWpmoFOu+ab7OJ/aDyQyOPq5fAa/m79PQhAaZ3z/a//wz/texuCmwQ2LnX0CECzk6RtogaU6L2YsNKI0qKgztek4TP5nYBMFliTScZaDaDO02LjvUdglSaxDB0HgMBpJXjToBcL10upV5RCA10DS4OVHcVrZMA16AWcc+IrIRw3sF6QUJ3N/2Xg+CyBb3yWNGbcQuKyCXDQKLrA7zVIqFmkyeEFh9UuqoOiSnyWFzz2gpKsp0WdBhsFRiPcex0IqeiTJp4mwuvN0WtNKAF/2lSoj2U0+LkYtdqocEJINkVJGRsD7RqWmeOI3wvIFIgvY6oxondqgGux1wKqDYLaxjt5eK+Y86yvwGJeqzrJ0GojwPs1rqRHzDKpjvyd/cFNLPUYxeh1GxQXueT/bgMUtfcI+OU1CpjIMHkXHtZJmzz1ixYbPVvzQXNJ9/C9Mlgy2N7NicYt79ec9rKaOWb5o02g2lWaUjrVwDbU4qYyaHPBMihpiDF5yCIJBF5J/ijKp40hN/asv/7mhkKbD41l2Rm1qxga/F7SHLJB2jRo022gwKA/rP6WYDCERHzI6klwywXVCEY5MMjmVsAlxIEvZOzneq2NRsuHRHwaaxeuYoT6sbUeVleuYGxkHrnzKkqZCkrnRZwen2Dn+XPUmxWsXp7Hvffv4M23bmF43Y9+DdjazeHxo+eWkA9dvx2d5r9mrQFfp2cACdnMxtDs+nB8eILPP//Cjk7z2CmZmd/83jdwaXME4KndJhm+bTseHGiH0Gt0cbxzhK2nLyyZFtvvm9/8Oi5e3UANbWSqOVQ6RUwtToKMwWymgFqujfJpGYXjnAHQkXYHw7EwAn3qj+bMiXrxcgdpJjaNh/Hut7+G2dV5dIJ9a7sQ9R1LFWw92zLb9+Yb9/DRdz5CLB7E8fEpDnb3cLi7Z2At+3pmcR5vvfc2pmdjYDPzJ3Xex8sXL7H1bBsRfxQX1i7Y2CFrzfRDK3lUOlVcu7OJ23c3MbEYNEm+hiUvbOLw4BSZVAqVch7jEwkMjyYNCM0Xyjg7L6PnB65cv4Abd65hehxo1YByDihl2yiki8ikzlEophGOMNDRRqlcRZsnUiJhLC3NY31zEetXJxCNA52mY7sfbAM7L/bx4ukLxBNR3Ly1ifULk3b8PZ9v2VH1dquHarmFk8MDA/WfPnxgSbii4SjGxiZMRmN4YhhH54eYX5vHxc2LGB13CWP3d/bw7PEWamTVd/3olZto1WuWcI/A396B025utDoGgoyOjCEQJlN/yQUZqR/vI8haR+oshUq+bMn3mATNMnMRy201Tdus7e9hbeMS5pfJKhvCUHzIklLuPN9C9iRtiTFnRyYRD0VxQjA2l8f87CymJsfQ6jRRqBbQ9beM0V2uuqR2zXYHh4fHKOQrJiMxlIxa2cm4ZtIsjgPqIhZyRdMmnhimTqnfGKAG4HfbyBcKuLBxGf/0v/lnGJsZQqPZNeCHTFY6+SxDrVLFwy/v48Xz5wbWMPEfk5ZZFN7nmGHxSNQY3WRrVspVNDtdY+a5E1o9Ky+1VXnt1Mw0RicnrF2obUzmA9eCfCqDJhP2JZKYHB0zJjTZsPVWG/5wxORMfKEoZucX3AkUykeQnc2TL5mM6YESHPcF/ahSZJwJAv19A4pT6TSqjSbIHHzzzl3nXAXDBm6TrXx8fIRM+tyA62wlj0A0hNVLK5hbmLXs1bQb+9t7Jr0xNTFhZWMCyA66BupVmnVcuX7Lkn/evLZpbHnqhf/ml7+yQNVInONixGwOUUiCjGxfAkVkrtgey+ccSkpwEBRnsi0GQ0qVMvaO9y2QcXHzEu6+dQ/hmDttQoY+1wFKipwdnuFg5xCnB6eWqHJ1YQ3xeML0qnOFrIGeY1OjmJgbx+ziHGZmpxBLuNwG2fOMJRmlXANlcHiK5WD30AByyiWxr6mWSVkEjkGC4VNzsxieGEE0mTBZB/Y3tYIPt1+aHEgsGEZ8sBdq9loo16to+7uIjyRw485N3Lx9w8bD1vYLPLz/0OZBuVA2WRA6o5RHaDXalgiTc4Zji2sr257H4yl1QNvJtYZBmMn5WaxfvmTM6vhQwh1V5pFsX9806B9++aUx+tmu4xMUpvWZ1A1PLlS6LaxsXsZ3f/gxrr2xYW0F+rNUd6jABQk6LhHT+ckx/u//5//Cy90XmJ6csERsBAgLhZztPxigWJpbxvTELFJnLrkk5UaY9NIIKeUy+r4eNq9tYGPzipX/8PgYR0enFiyMhsMgw7vT6qCYL7061WWgSSiI5HACaxfXsXbpIoZHh4wZzLW+WW3i7OTEAk5ka1M7enpyxkA5+h90YOLDMRuvnV4T/rDP7NGlyxcMeCSD/otPv7BgIu3GyNgkhkeZK4ZJGQMWEKB9JADNQ+/vvvc2Ll+5Yu1sOUWyeezuHuLZ0y2z8f4+j4E7VqxjPfksqErJGib0+/h3f9uCBiHqRJL13ukgd3qOnZ1dPH30GAcHh6b3zdOCwUgUx6dHKFTKxsCnVj7H0JXrGxiaHIgM15poZrMWjCLjm8SfsfFRGw+UEeJ8IevZANJO1xIqGgD98qUB59Rubrd7qNeapkE9Pb9gY3Xj9iau3r1hQHQwGYYv7rfxQRoC5WSbbctriEaDQDSTENZMD7mUq6OUq6KSrwK1LhYmZtEp17D3Yhun+/sYjQ1hbGTUTrb0uw3s7DzE3gGZ8Gcol4tm43hywIGBPdtfmz/FJGpdYGZ+wRJ1jow6kJp2mnVnewdDAZPBIJOZCTkJLkciUTx/tmMa+KnzApaX1zA3u4RoJIFkctixwxskKLRNXqvVqKDLdMNtJ63AcvDZ3DOMjIzi1s079nz2McGrbq+FR4+/NPZ6KnWGSMhp6vJ5JrvD4DJPdbCsDZcfgDIcBAIjyQiCyT6GZ5JIjIZQbReQLZ+i0SsZA5r7Bkpd8XmUHGP9eLKYsg+9PoOLLqmcgVeDJE1iQTOIy/YLh91JDtpw2h0lPRNQxrXDANaBk/8KjOy7+8VQ1r6Y79JeWHt1kTvYd/Kb5S/oeZwLtAG8lnZNuY+8wJd8fD1D4KPYwMIZBPAIVBV4pO8Fjjl/zOXsYd35vYgkwgc4v9m+tj8ZGkI46EAT2lj5DSqPkeeiOunrfN/mAAQWKCUfn3/zepVJvjc/04lnvof+u7vG+Vq8T20sH/51XzkCD/+u1sqoVKtOJznupE2cf+uYkLqHzxNeYWxOBJyc24DsRgBP/rD8M5Gu2EZen1G+n9c/9ko8siy8Xv6+rvP6jnqX8Aa1MUlsbBcXYBb45HAU86OsjZwkhrUfk9MOmL0Cb+XHC9iSX602dfPhNbtcAJn6TOPN6wfyXisjkzwOZAeEPX0VX/D6xl6gXeCZ6mZEiAGzWYFO1UVjms/2AqkiUbn9pyO8yUaqzb39orHO8pvs2ACT0jVqM/WDAGO1nfeZXiBXuJbaVHX2trlwCGFJmj9eoNQLUmq86dnCvTRuhKN89X7z0ftO21jXyG8XeO0NAmnsaS7qeXqPF6fS78LUWD/hW7J3XtBZ898Lpuq5+k5lZPtwXeM/XzBg67EkcnmNxoDmFseCcBR+L3soXEzzTvZCADL/95ZRdlP4qbOFAzLN4OSMcEHaChE+9VyWwQs+23v8zu54MUbvvFc/mO1MJGxucyxrDvFar73i9TY2uy5gaKSUgU3hvZT9deuYs4WmAS3AS8g2QQ1uMth5XLiNzTNI/MbBSEfWJVTpWuSeDcPPvMZHk49AgQy2DIS+08DTZOX3LKSew3fZMcqBBAK/52eadFwE1RncZCiiwYWIDWFHIwcJ2/gM72TToBAbWoNCZZMur94hUE8sZjueOjLyShvFqxOjhZ3vlOFV1FNtrcHFBUeDVvVX2cz4xIf+lhGX8WJfacHzRli1iZCBk3Hg+1kWLYAWEfK54zJkIWiQCHTXAizQT+8S+5kDT4n+tEHzDkbWScEEbzlNN2cQeeL9iUjE+on9x/YSmKjFk890TqvT3+HvXukGc94HjGVvO+r9rDMnjhJCCPwVEM7nSW9YUSUZOC2YmpACLmX8+bcCEQbcGMvbBS5YZ2/ESON4dNTpLGthZtlZJi1yMj6K8tpmasCA8G4Q2H9qB7E51FfeTaGeo75heyiCLoCanzHoxLpoobTN2UCwXxsqrwHm93qOOdqD0wTqL5VBQQ8ZPi2GOgnh3Zg4g+WkZtSnlDSRoeazNQa0KCqww7LKdihgocVMi7PKpvrYAtt0G3sCTXwmj6/TQdDRHYr/8nq/z2V89QeYeCdoMhyNFss5hLn5dUxNzqPXDeHqxpvo1cM42D5FvdhFPJA0zeW9lzt4ufcULVTwze++h7/3Bz/A5PIwzk+b+PFPforPP3+AfK6IarmKyxcu44P3PkQyPmSJunpkzuXyCAfDYEYuy96ezWN7exvBkA8Xr6zhax99gEs3543hdJYp4fTk3JiqZMqG+iEc7h5jd/ulSSZwvlFncn51GfHZcYRHIuj6mwZ2kn2cPssic1pEej+D/H4GnWId08NDWJ2dRiQEnJ4e27pwnj3H7tkxOiEfbrzzBjbvXMfs8rwlUPJ3esidp/H04XM8efgIvmDImF0ErlJMHnWeRvo8Ze1969Yt00F9+92bjulLB7kJnJ+UcHxwYpIh5UIVjVrTjklTR5nMnzY6iA1FceveNVy5toaxiSFjFaYzOZyfFUxDt1SsYOflcxyfvLRN//jkJALBGAqFJuaW5/G1772PW29sYjgZRbPSQynVRPowh/RJ1hJZlUt5AwZz1LHs9DA0zgRYK7j9xnXcuLuKsUU7R41aDmjVgUoWODuu4f79hwYY37p9FZevzCCeBGpUfCi30WoSMKDO90sUMydoVMr48pMvEPCFMTky7uxRLIpCOW/Ay+jUiDF8SqWCAbPlQgmNchMRXwC+JiUZ6piYGsf65TV88skn+OL+56aHGknGTQP5wuVL+Po3PsLa2poxEmk3qOO79fwFHn76GIlgzJjG6PaN/ZfOZlBq1hCIRfBbf/dj3H77nun/cn7kzrI42z/B0c4+upUWFienLcHd9rNtYx8zmR0Z5f1wH7VuFaGRIIYmh0yDs0at7UYXAYTRrHQNsL24OG9AUqlWx3k+jWqrYbrknHPUJh5PDCPJ4/JVlwC5Uq8hnc9hdnEe/+g/+cfwR4L27P3dAxTzRVy4cAHf+PAbGBkaRvr83I52/9XP/wKPHj4w5m0ixn1AF+FICMPJIYwnxpysR41gRB/FStXGDBOFjY2OGvOX+6FYNG6yEM1ux9rQHwnx7A1ebm8hl00bcMnTCVNj40jGE9b+4WgC7Z4P8eERlxiuXjddVZ4MoIxGr9syCQfW3x+CARxkeDLZFcHwvf19FMsVrKxdwA8//qGxsFkO2ituLj/9za+x/eQJzlOnyFUKCCciFrigQ8t3UdOYshu1SsV0W6kxzKSjfE8gFEAgFsP04iL+zg9+iFs3rmFkKIZKroxPf/Mb/OIvf4n0aRrLc4vwdYBqsWJgEZnOtp+j49DvWeDA1pSmA1TI6mQAioGeg9NjRGMxk925cfuGAYO8j+WnvSZQTPCZshnFTMF0xg18JC+m10W+lLeTFmROD08OYf3Suh2V599cPwvpHNKHKaQPz5xthg+ZTNZAZT7D2LeBoL2XtiIUi2J2aQFjkxPGRiVQzgSV1Ng92H6Js/0jRHwumS6ZbAxQlVs1+KJBjM5O4Mr1y6YfPDk9aonnXm5t49FnDw3kJ2jLtZ/SAQTNZidnnWxJwAX8rb0G0iOsO/debL9wPIF4ImF7KQKEPK4fDQVdfo5G3ZIYps5ObT0aGxuxRHV0eiyI3utgZn0R733wPi6sXTS2NdnYPNlgCeuadSejVa+AUlI//skf48/+7KfGmicTkoB4Np9Hi5q4vhBWV9awPLdkJ07OT9ImRcGgk/qL/1+4sGYnJbiPI6uUmvsEFsMDH4BJbapVx2An65B1NwBuNInllRXMLy06CZWek12jpjnBVAaY+DM2PII4tWYDfre/aTcxMTVqfdVgZDXAJILTlieAoPzB1o7JIVFnmKcWfNR6Zl4WymOEoy6ZV4eBP+ag6ODG9au4fPmiBXrIKK6VGzg9PceTx8/tGeMjE8b8Z9lILqm1aqjWyxbEW9+4iN/5/d/FyqV1RAms+oB+oYT04Ymd1nnx7IUFhZkolOB9hwBgh7rLNcTGkrh99w7efO8tRBeSdgqoU62hlsmjVakhn8ni4OAA52en1l7UIJ+bmzMikJ0srbmE00x6S7CX72Egt1YluNNF6jyDheUV044OJ2J484N7uHnvFqLjUQTiYdOEZnC2yQSnHWosm7l3P30gl60bAF3I1lBIlW39C3YDSASixvKmnFb29BSJYNh0jYeHhtBqV3F6so3dl89Na5njm/tsakELaOLjWVZqljOAP2IJvckidrJ2DFhw3tB2cN1bWl60MUY2vxFBfCHT///sN19gZ2cf62tX8Maduxgbm0IiOWRt8WzrBU5PT9DuMHFtDPEESTsdO4nD8ce9Cm3CpUtXcPfuPUtsW63yxGIB56kjC8owka35i2Qlv5LzayJX5GkKdyKPzyKb3fwz2psIZaRiSEzGEB3yGwCdLh6j3KSkUh+hqAOgFew0H9lYxwPtWiZma7mkWJyr5qCHXPSdc9OBJg7QZIDL7Wdfsz8doOLYt15Ayq4bSHMI/BMpxgtUyW/kvSzjaxDUMXD5foEvLJP8cQUW6C/YqZgByYbPEfFEAJrXDxVQ4fU1RQ7Sfl9+H+93wKsDOARqCijT9ab3Hwza2KF9TAxyiygZo/LZ8Ho7wRtwsoLKvUT7z3fJ/2J5RZyTX6s209+SWHTt59ipHPvytfg8+dH8Xf4I36F6sHzsdx9BoJDrU+d/OqBWYKzXdzHf/5W2qs9OUgV87oSx2kj38Rm6V22q8nkZnfLTeC3nrpJNioylPvP6b3y2AhP83fmyDo8QqKvxZkxvTz4k4UiUHNOYUtI0BUlYPpGeBNgJu5Ff/VWQTuNNY1Hfc60xrKX7Oumf+mFg/V4x1gVa2vwbgKKsv/rDgqkDVqjanAx4YUyaTxrTmkN6lkBbtbnmhvpM+AX/1lzjZ8IY+HyVRfVV334VxFbd2P7CT9gOXlvBummsyuf2AsAqn8B4Lzir/tfYVrBA93glvNA7AAAgAElEQVSfq7KoD4Wn2BxuOeUD/VN9+L8tTXbK3f143y9cS9d47YLXZgkH0vyQ76++VPuIdPhVjEfl8ZZddTSFhXjMJdkdJEgVRsnnKTDoxTe/ig3JTnjBcdVF9fDaTeGGr7FQh40pmCGCH8cMfzSXvCRC2QYbMxTS8kg4qT2F9QiTZPn4HmFaGv/qF++csr6nZqS9v/kK/7W6DwBoJvE1jOV/+x//qz5fYuyoYPCVrMbM1PQrPVjLEj04qq8OYQVp0KmxJaq5tELUQXoeK6OBbWDOIEImMEwApSasJhnfxQHiBb8FWPEaySfwPTTm7hhV71VGZoGufK6Y0GpANqbAay0s3omio0SKvmrg8h5FINkGbDeWyatHrcmpCCr/t01kw+l+KqrDNiHrQp3s3US4zUfQtMpkNHi/wHcNeC3ErIMmpYyJ29A4fSYBnt7oCxcBfm7aa4MIihZjbcIEbmrC6tgiy0rHXO8SmCnj7S0Xx4nan+/TZOA189PTVgYC0GwPSUfoOTJWLJ8Y1WLS8jsmlhH4ybJrIipSrjZgX2lzwbIrGSGfwbqJRcy+cAw4F+hge6nvvQuUF+z0Ls7cQBi4P1ik+b8WC7fIxwfZp7sGIojdrOjWVycy6+ON7Oo6fibDJwPE50u6RBtPrxHTQiLjJePMvyXBo3mqMaqxrgCKjJfX8Ht1ofksbRI0V1UWbYBYR7a5jJwWeS06WgR4n5I66iiQ9Jl0LT/X3FNfy76ov7wRXY1LLfYqYyLu5GL4bo1FHp1U3wVDUYsW8ogznSImKmu1GfygwzOFyYkFxEKjuLxyA82KH7uPj9GodDESHjEwoFYv4+BwG3vHz3Fhcxm/8w8+xvrFC3j6bB+/+uVnxqAqFko4ODjCcCJpicuuXLlirCf2CVl63OxQD4CJdwKBiDF2zk92MTEzgjtv3cHahSVUWzXs7pGRxKPRPsSCcYwOjaNVbZn2MEEfJkcaGkkiyuPsc5NYuLCEpQtzWLk4heQwkM8BJ/sVnGyfonxeQsIXxOrcLEYJLNUq2Np+bs5yvpJDsVNFYnoY19++g9tvv4m5eSZlJfuZ+tM1ZE+z+Pmf/SWePXluGrZkePm6PQxH4+Z01rp1XL9zA9/97nexee0KInEeD2YSNkqPvEQ+XUYulUfmPGNMx1ajZeAiARuONcoNrF9awvzyFBJDMat/vlhCJlfE0eEJiuUC/AEf8uVzczLDkShC4SRCwSQWLizi9teuY31j0cDDQCeIZhFIH+Rx8OLUWHlBPzWsakjnsqiSsTgzi8ubl3H91mUsXoohNALQZWhTc7JAALqLfK6C/f1jc3CnZ8YxNTtux8flTNLmNxstHB0eIORvYXF2FpnTlOlTo+0znWj2N4/qZ7IpYwjToSZbNhyIOH3bcsXkTWqlojmnPDp87cYmnm9v4cmzx+bw9wI+DA+N4OMf/jZ+5+/+PUwsRA00aZaAk/M0tp8+x89+9DMUzrO4sLRmutHMXnxyfoazXAq+SAjvfOtDvP/R1+ALUS+yB3+nj1K6gJdPt1A4zSLU95kGMtmojx8/NdtHxmp4OITkbBI3P7iFsYVxPH3+BA8fPDa939HEJEYjY5gbmcLyxCTikbAB0OVWFcfnZ6ZLzkzv/CEIPDczayAA+5sB7VTGnTp64+4dZIousRSDM/x+ZHgMm5vXMDo0bLaQINIXX36G7a1n6JJNxSP9vj5iUadnPxznuuAzZrU/GEa1Rhmeip0eoLzC3MQMFmbnkYgmbR0la5hANJPYUe/85OzIkmDSsR0bHjImNEFrBs6oGx8Kx43VTn1egsEvt3dRymWNBU22Fhl3HBsEWqv1KhDkcW8gEIoYy5XgyfjEFN6+9w42r13DxPiUrYOUBNh+9gyp4yPs7b20QE5sKG5MX0qa2BpZr7xiTpJZSCA2lc3g5OwY7W4bQxMTGJuZwXe+9zHuvXnHQOqw32dJKx989hA7z3cQ6ZPDGzAN6Vw6507xRAcsp4AfTTuezkCeG58EQbneEyQ9PD4wxi4dW4I/kzPT9r3WGJaR9XN7LSAaSiDoD7qkjkwmapJWDBYETUJjcXnBGJJMxMfPG9U6sscpkysiE4nH/phUywKWtZaBnNFEEmHKvvX6GBoZNh1nAvQWjQgCE9MuUWj64Bgn+4foNVpIDPZ0zX7bWNPRsSQml6axcnEVM4vTGB0fRijoN1uWOUxZMtBPPvkMh/tH6LZ6RhqYmZwxoGt02LE03R6CYL2TMyMATdYqAQyui2yjequOYjGP5FDCxns+n4WvT9mOvOkIj46PYm5hHomRYZtnTIpHJunm5ia4X6fWOxm9BKA5vnmM38ntwADo51vP8KMf/xvkihmTFAhGQsbC5vwhwDk9PYOLKxeMTU5AmMEu/s41sFl3jsTywrI5xNxrE/zj+myOsd9v+3GyUrmOOmacY2GaQ+UPmvYvJRAk22Z7yfNzS9jI301DOJ4Aj82TIUMAkcGi8ckxxClh1Gva3EuOJE3Gg0DokwcPkT47R539TtjNF0QoEkV4kB2eADRPdhDIpwLvpfU13Lh5zU6LsE/y2ZIls3z0+Jmtj7Pzi5idnbM6kwHLIAADIXSnqGX+e//R7+Py9WtAzI9moYpOgYkUi9h5sYWnj58im8pbIMUC5dQLZpjK30dsNIHr927j3gdvwTcSNJmSSiGPYKuLdqWOaqVscn48GUTX++LaurGgXVLUsgXK+cMykRnO/QcTWdJ2RcJxFAolG988pcHA452338T1ezeBiA/+WAC+aADtfg8tsqiZ5Q8OjLAfH08CtFErMclhG+dHGaSOMoggjJgvgHDfj2I6iyrnZauJUi6PqLUfEwye4ORoz+wyA0+rq6sGII+PjSGZdEkwP/nkU5zZadqW2TXaUYLQHDsMqHEOcH3jmj45NeH8io5LvF6t0G9qoUIZIV8A167exo3rtwyI5Tp6ep7Gy70dZHNcEzoYGR7C0HDM5lmr5U7c0cbQLlzdvImLFy+j2aDUW8kCy4VSBqn0qZ3eoR1Kxl1ycI5xjluOCUtIvLhg5WIg1gXPikgXzjA2l0R8PIxQoo96t4x8PYVSg8mJGwiEYQxmgoScR/RVWEfOb/7ubAiTqBacD21yVQN9z5YjstBWOGKJSwrFZzkfwenY0sEXgPC3AKKBj805xT0y7+W6ob0wr/3/2XqvIMuyLEtoPa2VP9ciPJSH1hGZGakqKzOrKrtqqO5mYLp7Gmvghx++gD+MH2y+GPgCxsYAQ3w0Y2ADtMH0dFOtqrpEZ2VWVmVkaOnu4Vo/rSW29nkr4nYYbhbm4U/ce+45+4i99tpr27rLwsgjspAyG/n3q3k7YkXLvxSgIdKZsQBH+sZe0Fngh0A5ndcNRB0BHrwHA+3yF3Qd9xm3bhjo32q9ImnJ/+BnzEfzDS1Iw31JACrTvOU3Ov+2bhk63kxsPSPtUf6bQCj5gCJKeUE53tcLKPM+Iu7pOgIaBSp5AUa1n5+1NlhOggOL+TyS5OQ95Dd5ASzuk2qPnce4qo18f42twD9nH06zlTYt8g7t12nOM1jKzCF3TZMy4eH9FZmK/qnLgvUCvvJR1Q75k8IC+Ny6n3xnYTHy0dQ3/I5IZ7yegiDqUzGe+Tn59Lqv9lH5ouov4Sg2DgHHmJYfLYKTfESvfQrb4meFRXkBbRHAvAChilCqDV4fVNcQ5iWgWsCvsBb56F7chv8XyCcMSvNGfecl62nuaL1Qe4Sfqc/4Od3fLf4O5PXarl6XXeg5vHblxQn4OY2b7EQYj2yTv719qXWAe7P+78W/1CfqOy+orLnt7bc3n0PPIAxHGJqeQYRU2bbmvoJoAqxlExoLzVNbu0jEYOGmEcbD9/Sc+pzmn/pda4P+JlnBG8wRJqq+YD97wV7ey4uX0L5lD1qL2AaRAnkdMZY1xrIz2bm377y24O1DzRf99tq2d9z4HcOreo5EyACpCLX27CGHsTDTx/yEf/Ff/6dDRq/ZmTxAikmcz41Z1Jfpgzxo0pETKCqgSyg736eh66HV6Vzw+H8V9rKUyFG0TguCHkiTW1EDLYgCiWWkipLxYCFQUgs0NxqlCSkaZ6mDngERWM3rcTHSpqQNTZNOBsjBk8SAnl+Alyjp0pERqCmj5b34vNz4xdQ0DbGRlgqfhdF/0eZlXFogbOH0h15tOIpu8H4CBr3gp9osoI/vKQIoAE8AuE3MiIsGE4Bmf7Pd7H8alA4lYh5rEefnaQu8Hp9L11eAQhOG/a/DiiRHZNy8N6/P74xTS28ULeL7Km4pQ9aCps2HNsdr83PsDx4OeX2+7wpwuXQtRXBlgwqOaPOgnYvty3vxcxxnvk+b4fXYLulNyonUYsP7SKdY+k7OhkYHu5H8BZ9J4+HmhXPIBbYLgPZObO9YeDcG2RXHn68LwBZwyt+cg5pnurYWC21SOvwIhGX7tOHzuwpG8Xo6oLC/2S86mMp54XfFduFr7FNFv2VDYhTINvg5HYYE8HtBdu+hMx53bBquL6ZhO5JDUX9xPGQLb26Y6ntlVKgvdfj0bhIRVjUfRfDpkJOyJpCcbDd/kNWhGJCImxwHJTiGFKZEFINhDPnMLMaS05ibWIK/HcXq4y20q30E+0GrwD3otVBpFLGxvYz2sI5L1y/g4sVLONwtoVZrGuuSa8Hy8gqeP3+O8clJXLt2DUtnTjt2HMhSKqJORmOdaYlR1KsV7O+sIZEM48SpRSSzcRwW9rG9vYlalbqoYZaCwrH5ExjPT9navrm1g43tdQSYLhgLYvb0KZy+chbvvH8BE7OOIcVaYjsbPRxuFTCsDzCVGcPcZNiYUWurK7h39xvTBT6sHmL61CzO3TqPD7/7MS5fn7HjNDPnu/Ue+o0+1p6t4+6vv8HqizVUCmVLme63O8iEYyY1EM5EMTaVw3sffIDF48cwOzeHdreDwmEJz56+wPamk4moFKvoNDrGsMwmU7b2U2eVdpPP55DORa1IFjUb6dQw9X559YXJSYTJKmVNqIDPJA3qtTYSsTzi+Tgmz+Rw892ruH3zgrHSdpd7WH28gZVHG+g2eqbjaOstD+2NOtJjOSxdXMLJpQmkx4FuAAaI9tp+9DsBdJt+YzeTgb65s21p6+NTZNn2UW9Xsbu7Y3ONbOR0hpqlU1hcmEPIF7YCgywuWC1UrMjU6oqTBaDzWS4VbE1jCqnftE1bqBRL5sCyMBvXKYIypWoZL9dXcVQoIZZMIj8+id/7gz/EB9/6cMSSCZhjzjavPl/GvS+/wePfPMCFsxdwevGEpU5t7e5gdWsDHTiG5b/57/wjnDwzY2ykYRPYeLmPl49f4IBp88WKAbWki5KRv7t3YPrVqZkUlm4u4bf+8Q8we3IcxVodjx8+wR//93+MrRdbyISyuHjsLKbiSUSDIVTqNdNa3tzdxN7RIZVorFAgWYAEDemwW9ZHtYriUcFAGDKY/UGfOZgL8/Mg+5IZRQR/S+WyrUOcO5VaGZVqAQ3eo8cCawFEoi5FkgXbKA0RiVOiZQx9Y2X0UdwvmYTBeDznWM2RhMkoFKs167twPIZeYICt/Q1UmmVbz/I5J8FhAddg3OR0Bl1YJsPxY8etEOSjBw8NMKM8BjFQAg7GBvIPMaBwfMhn8iW0ObeutQzITCSStt+QWdlgsJ1F0WyT7JhzzbRzMmoJdpHhyu/WGzUDhsgYvX37bZOieLb8DF/++its72whlkph6eJFXL/5lmMWsw5ILGr2x+Kfj+8/NgA6EoihsH9kxSDJOrUDpZ8MvwhimQTSeRbzciQAgrJ2yBwOTdeVayntloUOOZYmcwCfjYsxyeMBY5KbuMeQVdHblhnBrqDuMXouZZEHWfYrM4gisbDJ4JC/0am1LFjAtdnSYrsstkX2iXPsKWHmN1ahH+MTE5iambbPsX/agx7GJl2xwcphAS9fLBuAm0mn3Z6WiCOYjCA5MYbpxRmcu3oOx05NAiyI1x2iRebqdhGFvUN88ctf49GDx2jV23bPify0aeWahjJB2CFTM4cGbE1OjhtYv7L80sBzgrZ8zVjFu1tWzJMMETLbGdywsR0MMD4zhaUzZ5CbHLPnY9+GEMSJhWO2x7Dvd7a20GrUDcjt99rIjKUxvzhvqZCNbgu/+OJnOCwegvxQSmGwABbP7wTBeOa/fPEKFhcWLKBQODjE7vaegYiH+0cI+gKYmZq1Z+BeTDC023IMpkQqNdIuPm1a7nKGWECzUChZW8kIn2QwJ+FIFdQyr1YqePr0KWq1igGYuQylsFqWok0QkUBxbnzMmDNk7ncHXZsHbDsLRu7tbNt5tMMia5Goyd2QXeunHAyJBeGIAdDVCiV9BlhcmMe161esWKoFnpo9PFtewYOHj3B4VMTswjHzg2hPlLlhcI+BXp4/mDHz7/77/x5O37hEihxWnz9Hv9KEvwtbq188fYF6pWGF3VjbLMz5kY5jGPJjGArg1OUlvPX+O0hPZFBuVGycQu0O2pW67deU1Hnx9Jn1LQuyLszOmY47+45EMJ7LmIXAoEHQH0Kz1TGt7fGJKXRYzKnPjKC02cf5q5dw9sp5+KJ+ULZ/QO3ZXhudviO2sH/sTG1AZQid1hDFQgOdth8rzzdxuHWAsC9i+zSzmar7B6iVSxY8Y9YH5XaCgaFJXdRqlAdh4ClmwZBr166YfjWdTM79n/70p1hZfYnt7V0rnslzVj7PecdAjivObP5EwmnhEoyuld3aRTY9WVpTU3OYm53H2TMXcfLkadRqdWzv7lvAvt6sGRDbbNUM1M2xyLE5uo4YRLC4UW9hdnYO6dSYgff9HszGmq0KWp2GaZcXCkdWfJJA8+TE1CsfhXbE7K3Fkydsnef55OiwiLWdVexX1hDNBuGLdNHzN9BBA/VOAY1OjRUeR1mmsKCxaX7HYraGUWaF/dXrtk3qi89qwJ5pBLfQabZMpkNsSgLZdj4NOn+QQCTPsZQ9eRMU4NxjRoID9AKvZO9cZocDtHkvO5e3XGaskZ1Ghejlp8lXEigi4Ef+BN8X+UTneMdadtIPfJ+27AU85KsIB+AeIFINv/P6bO40mAVA8Vq0EV6fr/N+vC7J5ATR+cM9kz6tricCmJFi/K7Ao8hevJ7VsPG7fhVI7AUm5bcIIJdPyjbJV3jTdxfgJrxCBDX51V4Aip9td51mtp6HALSuLZ9TvrcDcx0j9xXg6HOADtutvuXn+DwaE96H15Qf7gWleC1hKt4ABu/tMAOXncvrCaSTHyV/i+8LuPMGM9RuL+Cq/hF4qH4SQKj+ESgmvIL992YNKQPcKVk2YuvrGrI3A8CGLnAjH1DkNb4n7Ec+rZ5HgJ5e9wLaupdsjOcKja2wCi9Y58VynLTP6+COF1MQoKt+8V5LhDbhQ7JHvs75oDbxfc0NL6irecXPufXVSYLyHppjbJe337z2JLDUAs2jYIVsTbiZMA62TfiL7FJrgQJJWn8MTxtJSPDeAqhtHRwF0GTLXkzLi4loLshevM9hGFc4/CpLwwXFHbGQbWD/G4g8sm89i55TzyiwWsCvgH/D/XwOfBd+4SW78foOhH0NGuveGoNoNPYKgFY/CQNV/wmP885PgdbScNYa7rVPjaediz1ZJOojjbG+o/vILoRTah/w2tSbfabP6LkIQLtnfT2WZrchl1nPtCueI33/53/3nw/dJl20ztLhkFpVBMqoZcaG8X0e2rUQydgF7PEQy01Uml98KBZ7YGcKPNJ3+JuNExNCYBZf00JmzkMoZIdN3peHXRqCWLcacH5XYDV/8178vBZWgUx2SPZIMZj+nBUncpuPFgZ2ugA6geKKVLF/vJOI9+CGIf1kt0E4iQMt+hwQ7+LH9wRsagGUlIImnqI0Bgh3xGJxYLEWeIHFen5NYPWbNgU+85sGzPdskxtt1oxyOgZKyPqICz370FInk8lXi5UWFo4z76vDkYBMbeJeIJz/F0NeoCO/pw13MAJ6eW0Bws5AHXNYi58ORWqjxoL9SRuVELzJeoyemTar/vEC6QJKNf5ajMUe1sLO52IfKFKkjZttUVoMD3iKsrsJ6kB82RBfYx/yOrwf+1pRXU1WAava+OQge8F02YxsQ89Ix5H316LOAw/fU1/y/gqQ6Dm1UXsPNhpDtU0boTYUtknjrgVXwR0vaK05oAVKc1196t2UeB0x7BVA4Pe1ALMN2eyY2SXbrDkrEFrt4LNLUoWvsT95PS2wksrRZs2xkW0xdc5tSg5IZ9E222h8LnDAlMtKmcA7EI2QOUt7iFjhn0aLh8EokvEJ+IcxnJy5iIgvi9pBF53yAK1yG/1m2xi7lMpotKumY7mytophEFg6ecr0VVmgJhhy2q4HRwVjQu3u7xuz8OqNa7h05aI5xXsHh9jc3kG5XEUmSydpAiEy5IqHln5K0dxmq4pyuWSFi/pkhlBeYWIGFy9ctX5ptju4c+8Odva2sXDqBKYWF5Gfn8TlGxdx8mwGzAAsHA1Rr3RROKggMghhMpdBLgk8fbSCJ48eYmX1BR4+fIjOsIOZkzP44e/9Dq6+cwOxtGNPtJs99KotNEtNPHv4DNVCzVKdqX9LFvPh9i46lbrTow0NEEpGzWldWFgwp4vFWUoFMoBrONorwkcQLBQ1EJDsaeohhn0BNMkcs5T3iIG8zU4NhfIRxqcnEYqFsbG7iYGvh3iGaesDK4DAVDwylFlwKZgIIjIZwPd/93u4fuWqFf96fncdT+6solUZIExQmFXGYxHkx8cNUKCMRCgexORMGvFsGNV2GRsbawZ8MTDR7RBAJEuKsBGZrCFjwQ2HPUsf//yXP8Xh0R7ef/c2br59BR9+5wbCMSDIFP0m4GsBzTLw9N4y7t/5xgqEsWDd3u6uSYLQASUIrT2bID4Lylnq81jaNBNfrCxjCJ+B72QE//4//kOcP3dxdNjkQc85nRvr67j/5Td48PU9zE7M4MzpswgSyOt18HTlBcgA9SXD+J3f+4e4evO6S+nsw9hwzx4+xdrzZdQPj4z1G/JHrTjf2tYWDhpFnLh2Cp/8w09w89NbSE4aFot2DXj5YAP//L/6Z9h/vovFsTlMpXNgL8u5YzHCw2IBDabez0zhylvXkcm7gqS8/9HOHr7+8ivri0jAb+xpgtHTkzMGchKAblOLt1pBtVZDNj+GSCJiBdforBOk8GMIEhdszxwAwSiLY53HqbNLmJmbN1CNdre18hKtYgOpUMRsj6ALwYuV9TUEQmHUOjU00MRR7cjAiXfefdtYiGRAErw53N63/u03u7h987atA9SD3zvYN43ko5H+LtnP1BoNR4MGqLM4KAFDLjoEmFiUjesS9xaCpUfFgiMKNBuIs2BrhrIbCYSiIWP9trotVKpVVKos6OrHx59+G9//N76P7FgO9x/dx//+f/xL/OSnP0EoGsWVazdw6+13MDU1MWI3x9BrtbG9toUn9x9bGv5UftKkHQ739l9l9xAkZTAmMZbC7PyM7cE8M3A9t/2rUrU1guPEFHwCl/Pzx8yBJnBo54dUDOGxsK0bBNZtvW11UC/VLCNgb2MH/VYPiUjUmKAEnG2PDLjCTfFU0rI8bL9oO53JfCYPVgY3hqfpVA8MRKR+NqUjFo8dt3ZyjaWdx3MsMNq3cakWC8ZMF6iSzGaQnZxEbipvEhwXb1zCwoVxkzLoNanl3URh6xBbLzewtrJp8kbMUNjd2bc1kPfL5/KjwH4Hk1PjOHPmDMbGsqZJfv/re3j68AmigYhju3bb2N7ZNCZ0OptGsVwwuRkWQaSe+5kL53H11g1MzVEiomGA+dHaAWKBEKYnJrG5voH1tZdoN+sm+eEPDCzTZWJmCql8Es1uC6vbzFwpITOWQzxF2TxKHBxafyydOoVPPvkEs9MzBuoQgKW0zS9+/jn2tvfQrDdN2mRxfsH6k8QVrgfM8GGQ6MKFC7h+84bJedE+hz4fdnf38OzZCzx5/MzSy/ldFUTlWsZrvFh+ZkQCAnNOpz1iLFYWk6tUCEJWLci2f3hoGSHTMzN2pqG29eHhAUKRsLF7KYsxPj2D9oCMZxespo55rVKyVN9Oo47J/Dhuv/2WY06ywHGrg+cvVvDNw4cWZJyenbVARTgYQavZhL8/xM7mjtks2/b7f/AHVsSz3KiZbEaP+8gwgK2tbdTLddPM7pDZf1SyMfOF/Yim42gP+5hcmMIH3/kQx84soN0bIODrI9jtobx/aPa3u7dtADQB/2wmbbZOTXEyeAkw81ySTWfsurn0GAfY2knpEQNBMEQ8kUSaxTYXFzB/6pgVJ+W+0GFxU3LKyYhqt2wf4TzhesHDCOXEqpU2um0/nj5cQWmviFQsabblp4ZrtY711RU8fngX+9vbzr8KBy0gxTOUtS2XNub2NKW6RrqXHCfTt15dsyAH7YZZHPnJUSHAQNCezz2jA1MoP0HA2J3jKGcATIxP4fLl65idmbNrEFiqNuomz8F9p1A4RLlyZAVnkynWUsiY5jLPocwsI6DNcxsZ15zAPoQsq4JnAmYq1VkvwyQuHOmCwRj+5lmLID0DxucvXbRzP9c3AyeHTWwcPsfW0Soq7UO0UcMg2IEvzHoGDXT7bXsWAwsHfgOXHQjN4FbUpHbisYjNPwZgePY2Zv6g5wpOEjgM+EZZs26PVACQASj2D0F2gTACCOyMPfKxBeQwmEN78jLjbL0dSbt4fTYBF3x+rz/Lz4hBqns5kNuBTvIZrEGjH16L525+T8CtasIY6M4A7IiQ5Viz0VeZnTzzyqdkO6zPu69rM7G/2E+8rshQ/Jv3EgOX50kRlOy5Bg4A5HUZ3O2OdGi8wLyN1+ifF0D3gknyb8Qwle8mH15+jPAEL7FOoJf5HZRdGgHQ/C7tXv0kn1c4BD+nmlGvQUf3LHx++TUC4wSS8t4C3thnwkSc/+uyf/ldAbyufY7pLxBWmIHG2WWnDE0ShNeWTylwS+PPMbRz44ilzeto/hgAOSIwCWRLYkUAACAASURBVMSVBIjXJ+fnnK07RrxASRtPvyMKCTuSHXN9ECim/hT+wGuZRBQzKEnSGQVk9F0BvGyrSFxe8E9jL8BQfST79wLCGhOxy73XMdLXwGFGwqv0LLqHAGIRK3UPYS+cQ15QWbYiv1t9oOcQocyR4V4XyxT+JbyF33eBfxfo8oKQWm+0tojcKHsTyMrry+50HS8D3cY+yECw88e1RmgO6Rm8bRE2xDF6c57oe8Je+D6fwTufNTdkR5rTXjDWC9AKR9N4CGfjZ/gdjp+Abn1P6xlfVzv1ntqiuc2UVAWLNI58RvWbd/3ld2UrCsywqKbXprSHvblW6bn1WdmobJh/e/cRzV99Xn3Lv9U2BaRkk3xdn6c/7Ai+LtNd+4QCRgxO2zrzJ//DP7E788BoEUFpB40KEnHD5T8aLA8JvAk7VQ/ASU2QmO+TiaCogjYERRq8IKsiUgTKeB1FJmQ46mQ+mDZMHl74IAK4+X/+eI2Wk5zfEftVoLNAMW3AAlL5XU5sbQgyKkVb1OnexY2fEfPUTWAXwdVk1mKpyKgmoyIjivIIRGObeT1uZPwRGK5noIEZG2eUKiPD9RqGd1KqTzRpeT0BolpotRmQVeI2IxdJ00am6KcWQ0VbdG0B4XZAGhXg02YisNY7KbTha5JzDDX2lYJL6+W9xOrW4ijDFWCsNgrQ5fjws7RBLdB8j/cxtly9/gpo1FgKYNVCwu9rw/FOQL7O59T4aXFVFF7RZDKz+HwKLPCAwM/IJjSx9X1u7BoPviaw1KL3o8MB3+fzaAy1+asQIu/H/uJvFeDkZzUGCuzwufRZLfA6OLJdXpvVofPVwjbSc/MGYdinFrgIh+0ZCfBzjPgZ3tNSKjwsevYdx0CvaxPUxsU2c7zsIClWmhUecZFWvk5nVYc4jr9sRP2pAxH7Uf3kgH53EFXggff0HkjUV25jdMVAbayGLmKn6xOA5kGVB8PBwI94LINMegx+Xxh1Aq29IKKRHCLIYDp7HKFeGv5OFN3qAJWDInqtDtJJBgXi5sDSyd3YIsuzgEggiBiLTQ1hVeETZrtBY6itvFw1oIDgzpkLZ5HNs7Bb14BpSmjw8wuzC0hFIqapXCodoVkvo95wmoVhAvH1FurVJlLpMdy4cQv58QnbMJ8vP8fW7paBBqnxcfT8wPEzCzhzYck0UcuVOuq1HkoHVYQQRj6TQS6TQKV0iLXVF1hZeYEX1Ew92EVuOotPvv8Jrr19E9FUwiKeZCY3jsrYerlpxfyS8STGMhOYpP7ywI/qURE7qy+NMbu2t41Gt2lOK9f69qiqNSUqQsEYUikWPJrAzPg0krEk6uUqSodHqJcrKBwW0ap17XtjE1kcFPftuTITaWTGssZMTU0ksXTuJGbmJ40dTVmO5Wer2N05suJSwSxw8txxjGdyaFba2F8vo1v1YzI1j1Q8Y8xC01P0BQzoIOVm6OvCF2qjMyC7Z2COtaXXU0OYBeI6fWTH8phbPGGAyDDgNzCJ4OeL5ccolvZw5uRxXLl1EZ/+9m1jZ5P9zBp0nTJlPCpYebyCpw8fGeDKgk985uVnTw3ckM4hgQSCSizIx/4jYMM9emNzHdVa3YIm8VgS7777PmZnBWIOEQi64C+dz0d37uPJg8dIJzNYmJ53rNKOK+jU7HfRRBdL55cwvUAGNHmqAdMjLx4UUTuiTmgfk7k8UqmcFRHcPTrAXu0QJ6+fwWe//wMsvT2DHgmzxA0HgL8F/Ks//jH+13/2vyAXySAViVkQJkRWHuioDw1YCCViuHTrOj747rcxtTBlfeQbALvrR/iLP/0z3P/Vb6w4YQBDS383lvHxk0jH0wbElGo11FoNRJNxJHMpA4IIQBeKB+bsB0HgPoZ+MIiLl67gnfffx9Xr15DOBtBtAatPd/DozgNsL6+BUZljU/MGThLwODg8RKlaQz/Yx1GzgHA6gm998jG+9w8+Q3aC7EmOYQv3fnUHP/2zv0Fl5wjnTp7D2dNL1rfbezvYLxVQqhSxtbdvAYRghNIBAQSjTgO0Ua0Y0zsZSeHUyZPGpFXWV4XsZsoXHO6jXa9YsTJmqoWiMfsuGdBcJyv1irGF3759C9evX0fP17fiiQ8fPcLnX/zSZGXOnjlv7D72BUEb7kOVchl7m7uWrRAaBHFq8aQFgKjDXW85eSrKfSQyCSsyyKJ+ZDfzu0yht2BirWEayfe+uYvdrW1MTcwaIDughIudNWvoBftIzacwdXwK88eOY2JiwoRpybZ98egZ7n75NTqVFlLhhBWkNG1jX8AyJwg4kr1LmQNLMfeHEItGTb83xQIxCVcAsHhUMjYhqSrUEl+cP2asWMviardM53m/eICtjTVjpA/6jkDg8weQy0+YnMPU3CzmTyzg/JULOHZyFoEo0O53UStX0CjU8OTBE5NWIXg+OzVn0hrUteb841w1xm46jdm5aZMnyOST2N3cwy9/8Uu8fLIMf9edo7h2sm9LDByE/IilE9in9E+vacX7vvP9z3D2whkEk0CrCeyu7mL5N4/QKDDbJYid7U1j19fqFfRJdAgHXBG18BCRdBzJsSTGZicwfWwOuclx01Um6L63t2NA88zMFD58/31MzM4a87xTb5im9eeff45vvr6P1RfLxu6lTjdBREp+dOpt8w8IrF+6dAlzxxZ4iEWtUjEJDrKfHz18gjt37traNDs1awA1Bo55x4DZy7UVC6ycPn3SikxGYpSNG6LWdCx+FvJj0ODZsycGlFPKg/3Z6jTR7DYsIyCZy+D81Ss4dvIEqs2WY0VTCq07RKNCTeNds590PIbF2Xlbb3gGqDU6OCgVrKAur/HWu7dx7Pgi+t0Bjnb3UT4oWDCGgVNmnlw8d97mAEFJFrIbNPsI+ngtslwJXsZsP6f9RONR047u+Hpo9zsYmxk3CQ4WzfXFgH5jgGapiEapZKAzgxLMfjrc37VzC/umVCw6rVg4hiNtaXpyEqdOLtn/6X9UKUVzdGQMaGZzUHc9GI9aNsUUNc+n82YHRCUZlOQ5ikFvO4cFePaizfvQ7wVQKjbx4O4TdOpdJMIxRAnOkERUq2Lz5QqeP35krHP+REggiCZMAsGdowPIpJid5PoikXSMZp7Fiqxb0OrY/KS0GIviihhxeLiPzY0NC4o7p9UVrec6QQIOz1/pdMbWKp4HeZ3wSEOaGs0MtlGCg8GIOrXww8FXDGPenzbcarUtHZ/7BIOHVmwy7ArF86zNtZWZCwTOeSZl1gnbQIlJ7nskUy0sHnPFsQNu/4wk/egGq2gMStjYW8HKxhPUB2X4whxv6uy7dHeCoIw/84eAMvuJ2SPchxlAbTacHAL7jQC0gZkjCQqePRz44YAKSXCIAc3gmRf0E4Dk4GqX2cn3SXzh95V9+QpE8Dv/kP2u87PAB52t5Wvzc96sUfkWXsDJ6y/JF1T2r/x6tklsbAZi5f/zfgSgBbrxvkYKGbGp+TkC0GynwA8GyuRTc/9g7SoC+lxr6HfQBuWjmp/cZ7FAxw7m95gRRxDVC3rJrxUAz7ER7uEFO+VTicQm/5G/9R5/CwTj/71+l31+xOCV78e9Q2MjH0X+D1/n/ieMgO2irbPtysZWH795L/nQvL8XhOYaJoBY/cjrM+tOfprXl9czEji37w0c+1k2pPvKDvhbBD3na/39mkbCBtQv7F8vXiMwT+QhXoOflY2wHa/wjBEuZTgOpZhGzFTZr9f35/UMx+g4/1WBDi/wK7uTzSvIoPFhW71gs0A/AfICVg3oHjFx1VaBs5Rw0Ji9ic94AWLv8/Pzsn87q4xkbYQfCeTkZ/Q++0A2rnHW2iDsQBgAx8TWqhHIK8zJi4d5wXbND/nN6kNvn+oebwKxLEKo9wRgqv3CANRn6k++LpvVPdR2jYHGRfNW7RVAK8xGmJLmBF/34oD6W9iB1kb1BWudqK/0Gd7Dzh6j7AKvHaiPhHuqiKDIhryGl7Gs73qBa81Be+b/Hw1n7zqktcP2oVFxU2FS+u3tbz2f9zm9Y+btH9qHsFMB0wpWkH3l5p0rqPoK/3q13rmMDN//9t/+Z0Ol3nDDlwQCDxWcoOxMslvYQd4UCC06fJ2HQS6A/D4PfvwO/6ah85BEIzD2XZOsvNfpMgILhfLrQWU8/JsPyc9pAophI8NiG8VKVpSJ31cUQYZl0aZu91UKv0BmHj68gLc2YQHGbAOvwc/IMHVgYedTy8w7Yfl9Pqsip1rE3WddQTU7UI5SQHh4F+Cre/E7YtUSgFab+H0HGL9uC9/j9XQY0LPztxZItdv7TLbwB50WL6PoGhvvoirWrgBaTYZXRjaaYGy/wF4FHgSiCrzWgstriKVsbR0xr3kPLQZqrwBLpa4IbNVBSvYj1iufiX2kyS0QX4cyL0DL13RI4Phqs9EiogWKn1HAhH3DcVXQwh0spHXjAFOu3exL9Zk2U/7mc4gxzTay/d7AjPdgxb5Qe3VY4zX5o+AG/69giA493g1O81obkcBbBQK8G5wWJx2meA9+/s2NiPNaEjCm0TcC+fk9rgN8j2MvEJnt4+tsgztAucOjFiz+n/2mwI6iqTq4jI9PvrqeNqhXhyCe2EeAsRjP2jTZf1yPBKjrWTV/bH5EXTqSLcDkRVoq12jp9bvUGTot9Nwaddo406vjSCayprs49FEaxIdwII1UeALZ6BR61SBiSCE0CGPYHWDY7WIsm8Z4fgzpTAbbe3tY39jCyvIG6uUyAr0Ous0GUskMJqYmkc6NoUfHZ3sLO4fb6A37OHfpHDJjGWPgUp6AjJ92t4+xTBYTBE4bNQOfd3c2sbuzYdqLE/k8et0+CkeUmung9JlzOH1myZwuOvYHB/sIRMIYUnO108LEdA4Ts5Ou0BoBkUDS5AkycQLAWWQzcQT8AxQO94xxurGxifv37xtD7Z333sEHn34L4zPjZg87m1tWeHHz5YZJOly/fhNnzy8hmzWZRgNa99e3LfX63qOn2Dtgar/ToGMwwM17On0zOHXyDBaPncL87BxYS+lwp4L97R1jY+5v76HV6BoIlRvPGQC7uraK5rCF/FQOmakMbn/7LcwuTiOdjRu4vbdLsGkXD+8+wS9/9UsMwtTh6yIUDCA4CKNXC2AiM4ur59/CdH7GZB74U63UDTxsdVqo1Uvo+xoGKPetiFLdUuqpyNLp9VCuV5GdmsKlKzewdOkikukMCsUi9o/2sbX5AqsvnyEcHOLG29ewdO08YsmYFa4atnvG/izuHhkA/eLRE7QqdSxMz5pMxe7OtskgOIetY7qwEwvTuHD1Mi5cOIdEKm5BIRbe+/LLr2z+sujfRH7SJByocWH7TsQxphmdJshZKZUMSCCcS/Yv2aZk2VUadQNuKWHB1Hey5ai7ak5MIGx6uWOxuGkHM1OBjNGeb4jN4i6Scxnc/uwDzF08jmCcld7D8PWHiPZ82Huxj3/+T/8brD1bNUY6i2ymI3HEWEAsFLbK9MmxLD787ie49dGHyM9GQZWFWrmBZqmCb774CssPHiPm8xsw/+jufQwHAyydPmtBGYI+xUoZh7UyBkE/ZhbnkJ8et0J0BHnW1l6ieLBvDMLs+Djefu9dvP32bVy9cQoghlsHHt7dwFe/+BK/+PFPkQxF8e7Nd6zQYPHoyFib1I1tDjvoh/uI55P45Le+h9/6ne8hMuFkSnbXGrjzi1/hb//0r9A8rGAslsbS6dPGVqy2ahiGfMYKD8XiVoSO2uXhWNCkGOhU7u7s4PG9ByZjszAzi1wmZwAw50alXkW11cDW1gYatZIVPWRAis6k7fEMwnccAM05MTM3ZZljDLgQ+EimMsZKZtYa5xiZp2RVR2IxRGNhdFttK6pXL9Uxkc7j7Kkzxuw0UKhaNRArmoxalkEwFjE5hFNnThuQTaCGZ0iyQ58/eYq7X39j2sqpRBaT4xPGuGKwjwGSlr+NzGIKb338Dk4tnTWNanN+h8DWyhb+6k//Eg++/AbhQQgTqTFjy3DdoyxFqV41di+1yTkPyK6em55BLps3INoA+1oTWxvbJmfTaXZMloJFFafGJ3C4f2AZGKF4BMvrL7C6toJoMmLAb63RsGBSMpGx8x2vSdBz8cQxk2HgOpfMxOy8crC5g7vffIMXz6lj3MT0xLQxS1nIr15jUbSE9QkZlCdPHcf09AR8EWBzZRu//Nnn2H25hZg/bAxbBkicwzhEIBpEMpdGqUFWpR+3P3wXn/3w+wiOM8IANJhN8HgVe083UNg+cJrZpbIxQCulorGGg5GABWCKjSJ8sSBOXjiNmx++haWLZxFMEPxtI0TJnY013Pn6LrqdFi5fuGhtjVI3u9PB2upLbGxsWNCONjPoO2dibGwcsWAU6AxMdobav+cunLfMHMoxcN9nkIHr0dOnz+363DdoR5OTkwiH3XmYgVnKyTAIQwB6fHwMsWTcxmHop1ZvCevra2ar9+/ftdoD9CnYr51BB9VWxUDXyzeu4f2PP8L0/JxlT5QtQ6CJQbuP/a0dfP63P0Nx7wDBgd8kg6gNzfNErdlCC32Um3XcfPct/PY/+l3MLSyYvRztHODJnQd4dv8pXjx4asU4M8m0zQMGbydyU2jWO6hWamYnXFN5Te5jmVzWdLEp21Rr19H3Dy0QNrMwhYUTx2yNOjrYRaPMAnlOA5jFwPm8ZAJbkL9VfyWV0B+l0R4/fgI3rl03tjnlybgWkyvEfub5+KhUBLNIYumkSRqFk3GkxtKWmcEglxho6SSDxUSRXKC63Rli0A9i/7CM1edr6Lf6GHaHlg3RqdXsjNKolLDLAsQHLDjYN7CWmR7cU5jxwMCeldcb9CxbhOc+EYgIGtNuzpw5Z0ByLMZMCadTT41zBk52D/ZtTmUyKetP7l+NVhPlUtWAt6mpaXO42Ve0P86rUsVJ8R3YuWQHjQZJVEMkqO8/uj8p1ATKQqGwFdXkOhfyR6wII5nEJgtEcD+bR25EuKIkG0FMrvUsfMtnpLQXn4F+QDqXRSITRmoqjEiqj9WdF3j47A5avpoB0I1OxWpSyGdiNob5iT5XWND8AxaCBYkPDsAjW5p1ASwTM+zOyKxbYH6A/zUj0c7Ro2KuJCx4z9tcO0aIjt1bPqdILwIs+R7bwGAcbYL9bs84Ijp5z+oCTfjam0CY9e2oaLh8HtqVwD6RgewsMmL2sX30e5lV1mw7IgvHUICTV6KQr5nfFHa6vPJ9BfLxmgZGdp2G+NzcnF3HAjIjP8QIMEOYjfDzDNayH5zP81p2Ur66/G3elz9qO++jjFhhFvLRCHh6gRzhI+wvsVW9QB4DRzZWPgcMyTfvjDJ5eF8vAM3rOdzAnZN5L0f2C9n4eUl0Av6Fp7y69mgN8QKdfH6Bxbwf28t+Y0aK5q51AovmjsBj+cTyFc1X7jitbtmZA7HdWdEbRBCARZ+K33da7Q6sUwYy78N/AvLkz/Nv3VN+HoM7wpTsuUaAnOapMARdk/PFCyQzM8YLnAqoE2BmAayRBrnATvm2rv0uqMAfgZy6l9devf3hBSEJQMv3Fk4hsFhgqfpB9iVfV3689/nZDn3fCz6yLRp39QlxBQHUb7bBfF+Pzy7b1RiorcIjhKEJDFfbNKf4OV1D+J4Bkz5H9uLnhAkIw5Bd6pnUx7bneXBEXdcLsGpMRJrzAtAcU/6IZKhrCYsQuK1reMdFa52eh8FI2arax8+LUOoNPgm30briyLMOfxBO5u0DL7iua8smtL6Q6a8f2a7wSK3n3v4Wdvf31yJHRNXYCRPRPdWvWpP0vjBU9ZuCQrYOtJyUryR8tDdwHeF9mOVm6/L//F/+J0N2Eg91/C0Qmk6oF5TUhqIO/fubns8cHC40jD5Kz4oN5k1kQAL1vExWXc87aWUcYjBywPh/ThjTdBzp9yqCLqDROzm8BigAWWkc/FtAKTvGpX+5RVydLuBKi60MTkCZHcDs827iyAjFTOW97FAxmihiPHOgxSBme3lI0sLP13lfLsT8YT/xcOhdoPm+DEpRGC10Wvy9C6EWPk1yTV7r74FLwyCOx+8qsqdnVWSQ7XvzECLj1m+2lZs+/6Yt8LtWPGWkNaQFRputoqLke+k5xJ6XoavIHg8M7D/eQ4cBfkbBCR5Y+Dw6HHnBZbVdAKR3AmtsBWyq37xAJ7+v6BTfp+1xbB2YTLbCa+0t/s0NTragjVMTk+0ik0EbGsdeALX63w6F1BYasar5HT6/d8y1gQjI1bjzs7qeDpheIFw2yefQRq5NSQufxlmHDY2XDjNKT1YfcYwFGivIIjDfa/saU7VHc0ZrAe+rRVUbvAs0uPmhg6c2Ui2YnZGmoF73brKyR+8cUB8pqCCWu1tEebBzEelOl2lHjqWFYcC0IrvUF/WzGGEEQVaHj+fQafmRCI8jER5Dwp9DqJ9ALkambxgxMmqCLE4WBXFMykGtrlWxurqGza1ddOpNdMtltOs106Ady+UxxmJ4oZAB0MvrKwiG/Vg6t2QyAvFUwpxrHneK5bIxjwhMulT9KjY3VrGzvWFgLsEeOqilIosfbuHE6SVcvHwJqXQa3V4bR6Uj1OpNNNt9S4OMpkLGKKSmVSAUQyyaRSKewfzsPCYnckgleYAA+qN0u62tHTy4ew8vnjwzcOb8tYuYmp/G5uYGXq68MC1V6lUuLCzi4+99B+cvjKPZAQoHLHZURrNctUJXDx49xvbWjhWIop0TFCWQw3GZm5vHmTOXsbjIAnkRMPxS2u+ifFQwUIFpyzxA0z5S6awBUVt7W1YcMT87htOXT+LTH7yN8ARTS2AFBo8OygZarzxbxY9+9CM8X32GUqmAsWwS05NzCPRjmJs6iXdvfoRjc8cRiwTNealWnG7s7vY2isVDBMNdK2LUrFDyqWLSH9nJDGKpKPZKBWSmxnH11i2cv3wN0SRQb7KAVBE7uxt4+OAOSod7OHX2JOZPL5p0AsFNgvWNas2KAq48W8HGixVEfSErkJjP5Ez/mCBQabRfERweW5jBh9/+ELdu3cLs8Qmwkyq7VfzJn/zf+PFf/wS1agsBXwCRcMwVpYxGrUAf7ZoyCmRp2foLPyrFijEWqanLec6x4Dyj9irZ+/w/2fcucNdDq1FDLpY0Bi4/Pz03i8xEHtulPXQjPpy4fAqX3r2GWI7B6DaioSgGjQ6O1nfxN//PX+Lh3fuoVOuW7h9jccXeAMlo3OwwmkzgrQ/fwzuffBvhVAKrL19iZ3sbMQTQKddQ2N5Dr9HC7uYWlp88Q6/Txunjp3DixCkEQyGT8dgtHcGfiOLCtUtYunge8QzlpWp49vwJ7t+9Z2zKeCqNq1evW5E8Am+0JRZdfvzgCe59fQebq+sGXF45fxFnTi5h2Olhb2fX9rpiuYRqp4bERArvfPQhfut3foBELoknT57jm199jad3HqKxX0I2ksCg3jXwg4yJeDqO7FQe/nAQ8XQGc4vHEI6GkKXW8My4pceTZf7swSN88bPPDfjKJTMWJOG8IGOXQPDO/g6KpQMby2wqa+BuKuH0a2sNSnAUDISOJ+OYmBq3uc2+jcQSTgO5TVA2bmDK9u6OMWZ5GKA9lI9K6DU7Js0yNzVnbee6XK5V0e63EYpFMQgMkZ8YswJdFy5dwALlfPJpk5+gdAzXh29+9RtsvVxHwBc2oDKZpPZpAl0ybINdTF+Yxcc//BSLp6bNdm1x41zdB378r/8Sv/jRz9CrdrEwPmf9wv1ir3CI3rCHY6dO2PMR7Lt1820DQclAJZN+0O1jY20d6ytrJiXSKNeNAZuMxHFi/hialt7fhj/sx8utVaxsrSI9kcPM8TmTR2LgjtILU7kZe/Z0Im1nZOppT81OYXJu0qQNttfWLOBDkJZas1HTyI5aUUzuZyy0xnXt8uXLuHz5IiLREErlqjFdH959CNS7yMXZZy1srq+ZbQZYlDCTMJ3xaDqBUCqO2996D9/6zgfWR4VC0zTet5bX0N6ro35YMrkRapYT+GNBO57B+8MeAlE/ypSdSQTx1se3cfvb7yE3l0cw5uSImHlRPTjCN998YyxUgvMnTixaQIpBNa4FZIGuvdywfYKMHYEKZAlHen5jAJOkcu4sGaq0EwcgsIAb++Xl6jpWlpft7ERmKZmKJhmUTmMsn7Vii2Sjn1w6iePHj2F8ctzpmDcdM3TvYNfm3MNHD0zOgXqu3K+p4c3g1pWbV/HRdz/FhasXgWzICq2SYT0gqNrpYndtC3/2f/0rPPjNHTSLNQw7AyQjMdNDbjHTDX2kJ3P4t/7o9/Hd3/4MoEpDFxiU+9h6to4Hv76Hn/35T1DeK5pGeSaZwZlzF5DPj6NRaZlMw9jEOOapQ89iXvGIBXrK1Qo2dzaxs79n+svJdNIFbsIsdsq1fB39ThOdTsPASALELL5KnUSuYQSgDczl2SQUNPunjvHVS5dx/uw5V4SdGTnDoRXVK5RKtj8QVKcu+8DvQ6XVQCQeM/13ZjjYuYmyTSMnPBRmnR6enQcoVuooHlGeZg/ry+u2P6PVR591FChNQRmxetWCJWwTM5JS0SQCfj+2N7esGCrPIgTFyNTlWU9p79wvOOYEoKenZq0oYLNJ+ypZ4EX1e3ie5H5ISR4BadWaI/S44JVjCMzNLlhGRZN232wa+EywuNNqoN93Op/MXrK+CziGI1+LRWIGfnJe9vpDtJoOgOaaxHPG9OQUkukUBr0BNre2LGhievr1Otq9DvlcLjMvm0EiHUYw2UM060OlW8JeYR3DaA99fxPVBmswcM90QCIBUjtDgynb7lwZjoR4oHJSUF2X+RcMUJs2YgC0gTstR9oiAC0CCv/mGsdrqAiofAAxzsSkEIgjn4j30ZnesjgpwzJKf9eZmO8rUCEwVqCNwC0BT+0RO1j+mM7fbKuAV4GlnMvKTOS9CUBncxkLFnHc5Rd7gV62w/6mRNXI9xWZTD6EAS4DB0rxnlyLlFnMseP9+ZzmuzXd3wQ+2UYy6oVl6Fm9AK2Az9SEuwAAIABJREFUTrFGBUDJ/5DPLABa/pP8Hfky/Ft+iLNrnltdyjpBVF2Pa7J8LfWxAGQ3xq+LIDrgyYHGIo6JmCfQjN/VWP7967gAhCsA6kAh/ojQRz9Vco6G/URGmVkj+Qov3mHA1cBJa+heXn9beA6/I7IXg9DON4fNLf5fPrXawr5me/i3zY1R8EfgsPmgo77jtY3FDxf8EMissRQ+4CR93LPb81Ov3yM/oMCCxtH59G6Nlc+rvuXf8sG9oKkAQX2OvwXuebEGu67fFZHkjz6jOaY2aP44/MD5p14bVbBI66UASF6T7RMO5cUCbA0ZnfV0X9m2sAbhIXp+fUfrkJ5F9uq9jnA04U7eMdW8tfsNXIDCkfdes3+F5QnYFo4kuRjZhZcw+feuO7JnjYX6V5iW2qp7qg+9WI8wBa2d3vVJY0sAmm0TWKznVJBAdihsg32pLArem2dw9ZX6WfPR2/8Cgd/ET3rUEBz96B7CvDS+ur7XvjRmsiMvAP2mPXpt+80+5jW5TvCMKzyLAcVqya3n3G+EN9nzwTHx43FXc833P/3T/3jIzucFmBrnOqVt6bk8xCo9xjZvc0pdSotAIW7+/D5vzoWf/+dBQDIEihBpU+HDSC6Bm76iY94Jzg7TpiiWKw8gelBem4uWFhItfBo4RRPYuTJcXU+TU4Awn8cr1aANRXIevAavr8inNHcVXVLVWl1X8hBq45uLgSaAJrmuy3tos+QBSZpO1LKTRAcHju3WRqKDhABOsa61UbMNAu41wdVHtmCP9LRMk2yko6TJpmim2sHx5z/2D+2DP7wm/y+GPIF8ji2fSdFT5+i+1q7WNewASwP0iN+LOSyDZ9sFymvD0IKqQIkMX+wTHXAE2isSpfGWTXgXHIHaWuC9G6ZAbh1ENCcUaGAUW33rDhkuhY6v0fZ4f42XW4xh84r3VLE/bbB8bn5PALRYAXxGAcvsPy1uXtvh+7qP+kCHBG36bI/Y8t6AhBZJ71zVAUqLsA4WKqJph+IRk5nz5019Zo2z7MZ7cNNmwHZ5ta3Ufj2r2+BcZFzj/urANzoUEIBWZoB3weY1CBLJpmTfsi0dUtyizUUxgGiEzCsHHJA9zOASx5NMYBauGw6CSKbHEY0kgGGI6sDwDZPIJaYQRhypSB4zuWMGypUOXPovNftCQR54uyiWCqYnTSeR7WIKKyvLt6rUH2TByxQmplgoJ4v1zQ08fPYI2bEM5o7NmYTB2EQOYUq1kAl9SCmBmjE5ysUjbK+/xMH+Njpk4g76BiBkszkDO/p9H96+/Z4xoOlc0eEj6Lq9t4tatU0SuVW0J/DConWBUBTt1hC5sQmcOnEa2VwMzOiltm44FDDnhwD00f4h9je2cXh0gNagg3Qujf2DXdPb7LWatl6Q2fjRdz7BzGIGh6UhCof7VjyR2tjNeg3LL1YM4GDqO/U5aeu0iXK5gompGVy6fNOc7kgwDhY3b1c7aNca2H65bnqn1FEMx+KIRmJWoLFQKaPn62Hi2DjOXlvC5VszCGbcDl0pw4obkunLInN/9aO/wN99/nPU62VMT40jl8sjgBjOLl3BB7c/xdRExuQYWo0Ouu0B2o2WgVr1agnwN7G7tY5E2DH41nfWkR1PIzaWRKXbwNmrl4yRl5/PkiSITpsyV23TVd3d3sLa8rJpVpJ92umOMkhG2tZ06gp7B6gWy4gHotYv/EeAiTbNFHs7tPuBuZML+NanH1nByrG5NNAGmvU2fvObO/jzf/3/WgCCwDaLIBE84fylpIcFd9IxpKfSSKYTFmwgKHCwX8Tq8gpeLq9gLJ1Bs95AfiyL82eXjFn/xVe/suKK1CrnXBrP5owBzTnDM0B+Io/DasGkO3Lzk/j0H3wPl25dMS11XotSCuvPV/Crn36O+3fv2zmCAIGvO7RnZpq7yRFFYjhxdgnXb9+GPxpGqVI1vUdKdhCoLu0eYGd9E0Xqoq+8RLfVwukTp6xwFxmAlDyp9tpIjGVx/b13cO3tWxibyputb26u46uvvsKDew9NI3h2es7WXRZF49osqbFyseSywHw+LMzN49rFK0hGWZDvEHs7DvAgA7dPTeJMHGcun0d+agIrKytYebGMbr2NqVQeCxMzKB+W0CEzoN9HfmIcmfEsaq0mlwgsnjqByZkJnD1/BovHp2yPqBYbWH70HH/3k5+bZnrE74Lm/CEDuFAt4qhcMEkRshsX509YYTKCgQzgEGjv9TsGUlPa4/jJRQOaGXQqFIooFV12CAFABrbIgKasBgsZcq0nYBvyBzGZziOXypmcRduyI1omfzEMB+z/BGSvXrtmWvUEuQh29zo9rL9cw6+/+BIvHj1Fcf8QwWFoBJok7GzQ6w/QCfZx4+NbeO+3PsTE8YQBz4d7HWxtbOBo+xCPf/0Ay3eewd8e4NjkgoHKzAihRrwvGkB+Mo94IoXp2Rm89dZbyIxHLcOC6e4kVa0+W7F/Gy83TCpib3Mbu+tbmJucNvZmgsGYXBJ7pX3sNQs4deUM3vnofWOqvni+ip//+Bc43DjEWCyLTDSNTCprLG1fyI9wKmKyPswAefToga3FzgF2P7Gok6NixgntmfIU586dMwmLrd1trK2tYXdjG4G2D/lUDsloxObH/XvfYHtnB6FoEJNk2c5No+Mf4tSZJdz+4H0k0ikLTjLTsF6ooLZXNr39drNtuv8MLhGg5f7CgqSVRgUdf9cKg37r+x/jynvXMIgC49Nj8CVpTEP0mm08efTYQOhQIIBTJ45bIIMANAERannv7u/h/MULiI3O7Ay+rC+/RKBF7fouMumsBXFcBhTTGnzWRitMurNvBVPpbKfSCQMAeV6jv8GzJ9e0erOBqzeu4uLlC8hPTVkNBmromtRM4QDbG5vWDs6t9oiRygyC7GQeH33vY7z/8YdIzCZZksGkJggg91vUR/WjXajji5/8HD/70d/iaGvfZGWC8Nl+1ur1Uek1cPrSGfzhf/BHOHPrrAGTTA1uE1zeLmHr6Rq++OsvcLixj62VTcQiSSvaSj3iVrcHOoG5fNYVS01RmzyBUDyMdqeDze0N3H1w37IVTD5jZsqcbj4z13+Cz4XKEagDP/AN0O13bT1mRg+DUq4YY8/OCvlszv7Nz1DL/JgB+ZwLXHvpyLI+AQHTYqWKSCJp0k9cXzpDJ11ImROeV2ORENIpZsDE4GORc38IfepYbx/g6LCElZV1/OTHP8fR3j5mKWkTjyOTTFifDfruvGWFUSNRk1Xifs/AwIsXz4yBzzOJyXL02sgmGVRm5qcDUCcnp9387zrSTr3mCB38V64SjK7auYF7CZntHEzawKv6QyHn/0xOTpnfwcAqz7Vci/nsDORId5nBIN6D4KT81WDAb9/j2cgKl3YJunWtfyhrMjM9bQEgFvnd2tm2YCSDIdwHmPnBArE6VwdjfkQyfgOgo+kgmsMKOoEmBoGWq/cxpAScY/fxzGR+Lc9Zw/5oXWDNEUf+kf71K4kOygtReqLnxnc40tkWmMBMJL5PkoGBmKP0an7WAdQOVOTrAj75f5FfBBCTcS3fW+CI/vYCFzpbe0EZA25HmcUCPQSGCCzk97jPvAYAXV/yOpSKmZyaMOk5vkbgQmQWfp/rBAEL+fAKZggIU2Ys9+tW00mI8LO8H0kRnB+8DwPN/RHgTMBW/gr3U543vMCZgC8BmmIW8zrCGeT7sg/lM/F96xu/AzbZfl1XAKADYpykCH9oB+ZXjUAZC5KYnI+bG/xR/aRXgOkIMH7txztmvUhr8msFMPE87c2S5WfVn7wmAxjyFwWeORtydYxyYw6L4HxkXzBLQ+PkbME9r0hH3C/k38lWeD35nbRXfl5AN+eH2iwQjL8FpipwZHvrCIAVMKt+1b0FVnoDNfJtSQzjjzAF2TqzqrxEQa0T3nsJo+L1NS7Ck/ieXuN3vPNEwDPt0YudCJuwZ7MCye7ntV28BsWF5UhiUliPF9D2zknNd74vxq3WBj2T+la+tP5WG3g9PpPaz7bLJtX3b84HjZlsSDbA73lBX61VeuZhzwHhXkD9TTBfc1FgJ78rG1bfv7qeh42utsguhIOoP3hf2qHmqsZUOJvGXeuKCKzC4NhO+hrqc8059ZcXz+B73mcXRikA2jtnvM9vZ8igy1xSME7tNWyy/bpOGtvvxXAUrJB9qI+FSWp/0NqlNnjHUOuMF8dR/2l/4DrMsw33db5n9QLLo/PwSCFA80J7MwFo03v/H/+L/2joosuMBroCblxseIAwls+okJtuxodXGr4WMwm683tc9Pk6D58SSJehC7zi57kReqMNbkF+ncqgSSD0XFEyLYQcUAfAOP1YsaDZeXwWTXoBjnxfgK06WAuXRYJHqRZcKPm6AGhei/eRVi0Z3mq7u6eLumrT5jOyY80BsKIbjDI6uQdFSgQ8anAFVjotUZdKxM3XQO6Bk9hgG7xRQF5ToKNFFkaVYDVOAoq5OavQm+6nBZoHRDvcRpyTxHbIKPlsYoeKrSyWrnfxYxu8ms46QLjNzaUKufRC168C9Pm6pVp5xpzPqHbrngKveT0BkewXvi75FP7NQyX7jO1RNJ3PzT5Vv3tTlwT2esF7HV6cE+V0mHUQUuRNWQHsc/6/1Wq80t9y9utSSgTc01Zon+x72gY3XIG1/IwOswL1HavBaZmLAa7n0kLCtrE/NJ9k/4okaiH1joXkOKQ5rc1e13rThrxzhDYlpjIPNHxPCzfvyf+znznf2UbZtzaH14cnd0Bke/kan8sbqNGY20F9FOjg/NIGKXvXYcsOTiPnwbtp6vO0J9o//9Zmog1RB0umrROE4jwje47FAOksdTvchHmIZ7X3MNqtAVpNFoPKIj82bQzobieIqH/MJDiigThOzZ1GLpZGcb+L7bUdhAMx+Ic+BPyU5alhb3cbfv/AiswwzTRPRtKgj2q5glKxhlKpaoUOmV5KXcv9o0NzfubnZ5HKprB4YhEpSkl0++YcMTWUfbK+/hJryy/QalRdZfp209LoqWnICvdXr9/Etz76toFLth4Z64AsvGUDKFlYjamroWgYM3NzVoiwXu/i+PHTVhwrFuPBmTbQsIAR+3V//wjBoQ/9dscAve2DXSugRmZJJp02kJhjQm3Xtz54FykW3iqVLe3dCt9Q877XxYuVp9jc2sCg3XWMuFE9gVq9hbHxSVy6fB2TE3MWBGCxJ6ZGE4DcWtvAzsY6hkw3ph5jOIEeJST6PTT6DWSncrhy+xLGZiPo+Kh96dpDkIfyEWQu/+3f/DV+85uvEA76kBtLmAMf8Mfw3rsf4e1bHyIRZVHBgTGDhx2gXmpge2ML/W4LvX4V+zsbyCcpr3GEB88fIBALIjoWRzSfwic/+B5uffQ2uj6g1TNCHpq1Lob9oenOvXj4DH/zFz8CqD/OlPFy0eb85ETewI9qpWLayGROzU3OWr9Q1sAOokGfrU10hqnneubiWVy4eA5Xrlw0GZBGuYUnj57iz//8R0CP7OaQgc/cy+MjRiZTb8enc5g5NYvjS4uYnlmgG4TCftH0bP/iz/4cO2sbYLJaNpnA9StXjOF358E9PHnxHBs7O0ikkia9wZR6gkKUtCHIcVg4QqFWQj/ox7Glk7j9rQ9w4eJFY6uyQNrWxibuff01lp8+M8bZWHYMw27PmLLU7OWhdOgP2PWn5heMwUeG+/TUFFLROFq1Oor7RwaQsBDc5suXqBfLOHlsEeO5Mezv76LWbiJKxuFYBpffvolb793G9OKUgVOFQh1PHz/GowcPsbd9gMmxvIF2L1dXR3qgdbS7HVBrmese19mlpSUcP3YMgd4QtVIZG6vrtpZZYHI4QKFWNi3khZPHDXiijjLtNRVN2PUPdg7sTMTvEKwiWNvstlEol03uZHJ2GjffvoYz584hEYuYbu3as2V88bd/h8PdA6eTHfCDaeAEaghAU7ajh4Extz987wOEAlHTRX/y8Al2d7eNHVSsFFFv1jA9O20F1piGTvbsxsaWtYXFBwmaFcpFBCnJExxp/7V66DbaSEeTGM/kLWhjh2j/AC06zoMO6u2Wff/azRs4fvK4gSoEGbkuU/aCRTQJknJBiQXjNu8ZDCPg4PMFMYz6cfuz9/GtH3wbmakAdg+aeLL8zMDrbq2D5mENB8tbaBYbGI9nbe5EYhHTsvbHggizWFh+wpiQZBgzQNLpOI1J39Bn8jJPHzwxlnwyFEcIQTy599C0m7k+5rNZjOVSqPdr6CcDuP7xbbz32bcQzYRxsFvBr37+JX71V19iWOsjiTimxqatqCWlTHaO9uCL+hEI9rG6tvzqzMkMEd6feyDltoIhlzlAQCSZyVqfN1tkzZZRK1WM3X1ibsHsNhoMGHP80eMHKFXKxihPjWfR9Q0tI+Dk2SXMzc/b3sj9tnpUQmHzEL1Gx5i+vj4wMzljutPMTthktgZlaEIDk4q59dE7WLp+Ft1gH2MzE7beMoug22jh2ZOn+OLzz43dymKwlB7iXsn9meDzzNwsPvv+90G2eTAawebWJh7cuYfVe8+xubxh6zIlESid4BsSbgugXqlif59+QMnODJxHoRhp7g4c0/mFwSkW9vveZ5/hwpWLprFLKjyzSxmsZcB0e3vXir0eHRzYXkpQcUgN3bEUbn34Lm69+xYS01GASYkMQLT7Ju3j6w1QPSjh8dcP8PO/+AmahSay8TR6za4xlxkEqg9auPLudfzwD34H06dn0RkSWOujtH+Enee7aOxWsP5gDWgMsbu6h1a1ZXv0ieOnHAuVTPVE3DSXyWJmoGtidgqpTAw7+/u4d++egbOpRMIKPDKjpmWSA0OUGwU8evoAhXLBQOux8RwWTixidnEOmRyDk6zjUEGpcGQZRSzkuzA3i8WFBXP6GDSnPZgv44Ptr8VSGQ0GgeFD38eisk4n1J1FW0jEw8jnchgbyyGZTCHMFB1fCPuHRauN8OTpc3z+iy/BSvYMGymowflLjeczp1lIc8zaU9zdQavuisSzQKTTaWctDQf6hv3hURasAzGY0cZzHgFD2lYy4bI9edalTZvPEaTT7WTxzM8jU7pWc0XkU06mh+2m/RII5w+/S5kWtonfZaFeyjYQqOV5m0A378czwMTYmAU//AzUtAkaEuzM2TrK5+Ln6Pua/EbD1ZFhsM3AF0oe9LqudsuwjfREDKGUH+nxKJr9KiqdI4RSxLZ7aLRZ+HBUZCromJTO5+oYcz1MDeqw07DnuBhoS1mOgM8yGciKj4Yd2YvMbo6ffFgSGxw48brIFp9NPlpgVERb52L5Xo7U4TJa+TsScjIJOqsLpBEYJf9ZoIUXzLD9gGSNETAngIWfEcDN/1sW4ehML5CEPkCf94+GceLkSfsMx5B9IR+L5zoyn/k3f+QfeAFo9gHHolgov/Kl+Dd9S+7Z/GdyUzs7VmzSgfHOd6OtUcfeCyixvfKB2VYvkKznFAgncFSgv/nXcNkZIvgIeHqFMo4yptUOA1ZHQrjWZ2Gn2S3CD78n7MKRZhxTVCAVgWKBVF6AlNfg572gvQhp8u0ccPa6npcwBNcHoxpBQUcIEDZERqPtXSNfXYGlV6CY/+8zhoVHyC4JwAtQcziKI2t5SVDyiXVN/pbdanxECOO6IbDUC/QK69AawvtqvxEWY4DbwAX4dH0vCKdxFkAqvEjP4gUN9Zz8zfboeiKUCYCW/6tndEE29yOfXICgfFXzW0ayrV5Q0Qt8ekFl9QO/I+BQOAfvK/v0gpV6Fo2D1gP1o2xD64iwPz6PgPc3268572zdBWS8z2qg5Ejq14tt8bNaS2i/XixKeNpr+38NlHuvLzxRuJwCDrIHPZ8Ignqd7fCucW9iF7I1rZmsqcT7CofUuPL+/C6fQ8C01hV9xgWwXMRG2KfsW+A/32N/sJ38p2fkb8OkuOmP5Hq8a42CYLJHjaPu9eaaIVuQveg+hkGOMLrXa5j7n3BN9a3wNfYhSU98XQWK1V8EoPlDCQ77/D//J//hkF9QAzngdChZsZ0DLxah3rdDhRUHS71aOOjY8gDCHxajIQjNTZ9RcW4EijDx2jyY82G1ycjgZcRauGXw/By/J0CKD8V7i7msztH7ryb2SNdXi5dAcm02WsTZNoHaugZ/C0Dl9+ns85n53VdMl1G0lSkxioI5MNexiWksr9J/PKlDtumPWMwyHH1f7Fr1EycFi0ixjQLYNfEEAnuNgq95N0W2R4wCvSfDNMARDkxiKpB3EdFiJrvwMlC1gAkA946bFyjUuCgqov7X4qJDRGokN6KoKJ+TbVIQQQC02PJsE/tLCxPtjrYmRo2i4nx2fkaAq+6nhVOLhvdZBSjwGvy+2NsC8AXQa5I6ncPSK/0ttlmSAGLcytZlU0rJ431l1wKztWixj/i+AGjJ2CiCJTCY7dLz8jX+X0A5+5/f96Y3KciiSJoWXS0m2jC0CLOPFN3mOPD7dHrYl7qfFijOU46DGOeyT76vrAm2yRvJk9abAi/eiKMO08ww0Lxk+5QWZod5gtntrr2mKL7a6xY/F4zQ87L9Ohi4dccVDSKYTAYy2QtBFuchW7TdM/kbjie1QEPBhL3WH4SRzUwgHksbAB3x5THshJGKpnD+9AW0Sl08e/gC5UILyTA1GgN2yGk0K6b1mEgGcOL4HBaOzSIeDSKeYFp5G4WDMtbWtlAuNYwdVKtRc7hjzs6FC+exeHIR88cYwCADknp2h2iS+XNE53zbHKwYnRdf37Q8CWoXSmUr5Pf+Bx/i/PmLlj7PvmLAqVQ4wMuX6ygfOWdrMOwYuBVPct1nsMzv0mUJnCRZTR5otqoosggigbT2wIDCdquGcq1ohQQ5tzKppCv+dXCIdquLpXPncfXGW/DFotgvFA0gtsrlPFANu1hZf4q9wy34rDhMyPRseSjuD3zI5adw+uwFTE0uoNXqwtfzo1VtIkRwaf8QtUIBlaND0z8lIz2WyCAaS5jmaSgTxc0PrmHAgkC+ljmQtK9KqWrgA5lbZBt+c/crA59T6ailevuDUXz7o+/i5o3biMfiCNCpL7fRa/Swt7mP4t4RhoMOauV9NGpFhGwNreDOo3uoD9qIZGM4efkcfveP/m2cunQS3SDQ7A5N+7fTHGDY8Vsxvc3lXfzLP/4XiPb6VhCPkigsSjQ3N2MOKmU2qFPKNGcyLwnpcD/lfGbxMGPQx8JIjaXQIww56Nm+e+XKJXOkGYH+2U8/N/a2sVwabTTqTWPG0/azLBx24RRmz0xj7tQ8onk/unWgdNQzEPjrX/4aX/zkZ2gSFKhUcOYU5S0W0R328WR1GcsbGwjEopicWcDiieMGnsWiIWPIsUjl5taO6fQ2uz2Ekwl8+tn3cPb8WRwc7eM3X3+Jo6MDzE5N4fqFS5gcG0evQ+brJlZZ3HJ7xwpN8V8imbZAVSaXx/zsLBKxBAqHRygXqHfbMkYyNcGPtvcwns0im0zZtcn6S+UzCKTjmFycx8WbN3H89EmTmKjU6qYBvLe5YzqvBFkI4JHd7rKI+ihQj3fQR3vQxZnz57C4uGAOTGnvwApDVo7KxtwO+10AjgX9COSeXDqFVM4BjZzXZAdm0zkL8lDnlGObTFESw7E8t7Z3jFmXyWcxzWKLnOCDnmUIlA8LKO0eAVzjwnEbN4LVh4UDHJQOEYwFTaP71NJp/PCzHyKbzqNUKOOLv/sCjx49MqCujz6OSvuIJZiGP2nMv2azjc2NXWOlzx2bweT0BDrDnoFx5VrJSSz4w6gWykhHkjg+v4hIIGKgPItelqk53yV7u2fnvcmZafR9g1cBMdomNbaL+wWkIwkbk3x6HKVC0SRh3BoURzgTx+X3buDauzcMBLz7+B7KjYrZfSIUQ6jrx8HKDo42doFGz1i+8XQCff8AybG0gd28B8Eksm8JHnF94ZmAEhiU/DjcO8Thzh4ms+M4dew4lh8/t8DH7uaOMaAzyTD6oSGisync+PQ9XP322wimnYTD1pMj/PxPf4aN+y8RaPpwbGrB2OvNXgcrm2vYK+2h529hZ28LqWR8dLZ1ZAgLijHF3u9AtFAkYoFO/nCd5drYaXVMQ/n43CJmxycRJnjfaOLl6rLJu1ALmfrPBHwpd8LslfmFRVuTSRA52NlDYesArVrTwHUWjcsmMgaqUA+agG2PJTmJ/8SAhXPHcf7mBWSncxhEfaad32/30ajWzfbv3fkG5VIJY9ncq+r0lIwhwPqd730H19+/7eQpfEC32sXL5y9x92df4e6vvrGii1yrLIvIF7Rikq6OTNeCnQSaqHXuC7kgJZl0dga17Ju+2dDHn3xiBVVL5TIq9RoKJRdw6/W7qNcaGAz7llHEtY5FFsnEb/kGmD4+ZwUiZ46zQKTfAhQsDjvouv7dX9/Cs7uPcefnv4avCeRTeYQQMF1/rlHd4ABvffw2Pvj+R8hRxijAIFXBgnEHy/uoblWw/3wXSSTRqVAbmrr5NQt8kPiQy48hmopZYUoC4JNzU5hZmEUkEUW1xn191dY0gsfxUMyKDxsrF30clPfw8NkD+MMhnLt8AReunMPc8XlERnrkLB7HQluloyPLSll++sTmx/H5BQtME9AtVSqvQEQWzRwMge39A2N3U8vcN2ICMyjVataRiIVMkoAF306cOIlsLo/ewI9Wu4fN7UOsvdzE/s6hyWhQhobKqi3KddVblolz4cIly9IqF46wufIMjWrJzsqUN+B6R1CVayOLKB7uH46cZifJQX/GEW5coGhx4bidWS0DtFEf+To8SwCR0XmWZ0qur/yR38ksMAbTMsmsnZVpZ/RDeRZgJhOL0ZnD3+9je3sTxSMXuOC6nEo6ve4+x6DPwo4s4pqz/ZPz1rSfDw/t7EjJjcGA/Uhd3KhlednZMTBEIBJCP9hFC3X4In3Uu0XU+yVEUj74I/TBCWbQFofWlwb6+hy7lP8nAM1YiwIDRpRghtmoiKM/4EMyPiosO/IBB72OPa+A4uHI0RcdpUr/AAAgAElEQVRgIBCSkh0CfcSEFAglEMKIOT6nWGOggQfkFeimM7v8RwFDBh6NgA/vveXrC6gS+CTfSe8rEMdZMDU9bWs428fXlSFqfRRxkobyjQQC6rVUJmN2Rb15fo8ZJhZo6PXNVt5//30LtNA3efrssQUVnG8G249YrFsgj7AHgUbqJwFrwgwEDrFvvMCeMBLzD32O+S6ATsX+BEA6/zOIoMkgOBDU/P2RrrsFUT3A1itAmsG9ESvS/JmRBAW/L7a0QCdJU4rQ5AXX2H8Og3FAM/tQIKlrywjXYGbGSKPaAUzDV2CYswUHRMmHFLhJJrRYy87vcux7Z/dORtRhNY7hyR/1s1j68m35W2PCtgl843e41/M121dHBSuFPfB6ugYZ0Dy/KVtWoDP3W16bf4sopnaoTQIFha2o7QrkCJORf+4FtAVACwiVj62+YdDfCzYKz1GfCvAUGVBjpDYKnBQmwTHmPflPgQsB2by21gKBo8Il1AatGfKTZfPqA72voIsXf9L/vQC68KE3f6uvGHtRMEh4g+ah5iXtQaCwF/fSaxonLwCu9qkfve2XvWnMZbveNvL7tj6OyGtav/S68Dgu4MIGLaDlkWWx/WdUVMp7bfWPuy/rWDkCqf557cHOjqOMAdkAx5Btc2dMF9wTXipb1Dzke1pzNT6yWy/Q7x1P2RJ/O0zLtU3P4h1zL1bE6wmwjwSdrApJa+rn/4+u94qRbMuuxFZ4H5EZ6X1VZpavV/W862e6m93sZhu2SA6HpEgBGoxASJBGEgQJmK8RBEGYrxFmBEFf+pEgQEORM+KMpA9qJNru1+a9fv1c2cyqrPQZGd77CGHtEyvr9gOVQCErw9x77jH7nL322mtbO0YKmDmb4/un/+jfH9MY86GZPsUP0+EjM4kG3JyrfH7ClHXOFjuAxo3vC6A1RsZEfoHFaHhxAiNa1FoYrgCAK2jIf/y/DLfAUW90hd9TETb+X2xtAmH8HNsjsI8TWTIUYoOqM6Uxxr9lhBRB0uYqJjM3Mv7QoWGbFO3TgFn0drIp0oC7SIZLz9B9NVH5Xedw0QFxRo4/WoC8N99jW9hGvq+IIAedRtOMwMhnjCaCU0zjYqSV15BBkYFjG43aPgHIBWKqbeqriwPF2DF2nKFj5NMdgGQoZfC9m64MhaI+YqT+be3n/QQQirHuXVAshsK281BtGoNjpqrXLqL0AiwlSyLnjtc052QwsHkmYJqfk642+4KfUWRIm5jmmw5JilBxbsg46bOaC3xmbWAaYzF/peXl5qnTqfQaBR3WdNBUcENzUZuF5qrmkrTUdYDQ/OM60+GEz8v/sy0CoGXsBECzD/hdd/B3Bwp+VtFE3U/rTgcAHRYUIOE1nMajKzKofuYhgkAt158KdKqPeR+xjb3joM2FdoS2g+/xs/rRRiuJmy8feBWgaNSdXi3vy3YL7NYmxr7QGMrR0YZGADocInCQtMJRw4EP1EQki4vrrF5vGfs5Ek4hlcwiHEpghAiiYQdIDzo++IYEXGNIhJNYnl/C+UkJhdMSfMMQGhXqjo6MwVSvlhHwDzG/kMF777+J1dUIavWBsVhtXkWAdgtoVIbYf3aM+188MLs7v7hg6eXrl6dMhqPZBE5zBVTqNStWOA6EcZo7QyxK9mzWdBrJbm3wwP1wB/V6G8urG1iYX7LK86vLflQqwONHj21tnBznTLs0kYgZ0OD3hdEbkEkzxvzckgFMi/NpY2036iXTeayUWWE8iVI+7zQnm2RPu7TDa9vXjOlYKVaNvbu5dQ3Xb99CxwcUKmUrPkU5kmqxYKB8vUU927I5aLQDIaYEB4IYIYjM1Cy2r97A+tplDKnnOfChXqpYKnCjXDcQu04gvtFGpdQEAmHMLiwYKzSYCOLGy9cQSYdR71TQ6rWRSiWMWUyAFf0hHj+8j3v3f4HZuWkk0lGc5U4QDEXx7jtfw6uvv4WVxThqFTKXu6b1ST3gfruHca+Hp08eY9Ctk3NtdvOLnQfIN8oYx4N45b038Pf+oz/E4pUESAA9K5TRaLSAYRAhRBAcRVAt1PGn//yPMBMKIzAeGKO9N+xheXXZABr2KcGN27fuIELt5NHYpAQIvnK9kG02PZ0GAkOc5XMWCON4ChDJpKcRNQ3MsIEFgx5TwMbgwYBrZTqTxUuv38W1l7YQSoURn+YhAKgUgOJZFdV80Qp3FQ6OcbCzg6kU9/sk5hYXcJg/w3mZhc3CeP/b38Kt27eRzaQtm+Vwfw8/+fGPcLB/ZEAvpTpYzHD7+lW8/f476A57+Mu//gsMfX1851vfwjfef89YzRyX06MzPPj8nhWva9ZbNk4EKgi4JeIpk2ch842FGIvFsjn389msMS3PDo8N2MmmU26PDQChRAxU7ewHfdi4soWta9dtjyH7zoK67S4GzS4GHccg5XVLLF40GOAwf4JkNoOtm1fw9W9/wzIQptJpHO7u4cHHn1v/lE5LiPgZ1KgaY5Xpqhubl4wlS+AuXygaiE3QkmxdC2RbdlbI9Ek5xk9290y2hqxgMqN1EOw326iVyui1OkhE4liaZSFJJ4H27GAPudI5Zhfm0Ow2TdP59Vdew3SG+tER7O3tIXeSM6COLEAWXmQRSeo/U9rEHwxboI2SASyEeXn7MrIzM8iXCvjggw9w7/PPDcBlhsPm2mVc3b6GWDhmNofAKO/d7Lbgj7j0VaZSNzsNY/nzJ184R/HsnPnm8A/H2FhaxerCiumLF84ZaGGxxDCimRReeO0lyxp4+PQxdg+fYnVzwwIoZMaM233TCx+1+ibRQhkHsuGpsxtORY3xWMmVTE5jcWnFzq0EsR4+fGi655trG1hbXDVQjJkpZBnvPnxkoDT1bUe9LqankhiFhoitZPDKN97Gy19/CwEWS6WW+uMefvR//RD3P/gc8X4YKwurpgftCweRKxdxkNvHUeEIp4VDxFMxk7QhYML91MDVIZmGDkAhs41gqzFmo3En+9Ybot/oIB1LYXN9DQmSM9ous4sasGQI5islKypJfXsyzOOp5IXGaaVYRrNQQ7PaMCmg6WQaYX8QtVLF5HpyRRbaHGMcGiOYDiE6HcOdN17CjRdvmHY55ygzPChdcPzsCI8fPUCn2cFsdtr2RAa4mp0ulleX8Jt/97cxt7nkdLq7NJ8jFI5zuP/BZ9j94qEVnUnE0ggMA+i0KAfizuVWDLNG+Q2Yxjj/BcIBO8syX4y2rNWlLMEY6cy07UGNVgdkWjMwQ4kOewYyV2ezVmQsFAoag70z7KPBIla+AVbWlrG6tWYFXSNJVxy6ypT+GvXi8zh8tI/7n3yBbrmDVDiJxZkFO+vm6yX44yG89itvWTHM7No0uhiZ5Een2kZu9wy1wwrOHp8h5U9gKjRt+/rZ8Rlm5ucsk4H9NAoAtXbViouub61bQV9qcLPELQNPlXLZMgpCo4AFZCiXw345Kx7j2dk+VtbX8NZ7b+HK7WsIZFjXYWzPjRBFhIfAmGlZfdz7+BfYe/rUsiGYkaHzGA/thULJtNUDkSiqrZbVe4gmMwaiEqihVAxr+8zNzyBCWxAOG2t9eW0djOEGAxHsH57iPFfEaOS3TAHOC+7nnUbLFaeNJbC8sGxrjdlQo3YdtSozZYso5Qt2BqS8B88CXK+W4Uadf4wQDTsJIVK1eVZm4WWr+5CI27nfgb1Ooo7nOzLxw1Ysso+n+/vI5c6szbw355bZnonOM/0jyzyIxO17LHZpZJY6a248QeH8zJxhPgOBXZ5ZGYhjscGFpWW7nis47eYkA4a03UZ8YUZigPWuXTo52zC7MIuVS2vojFs4Lhyg2i6jgzqGgSYGwS6G/j4isaDdi6xRnoXMhwpaDNTmMNm9fF0+DnuARbnIiCU9iOAsAy5sK+2I+RmTomdy9q2O3URGgm3XGdsBv/SnHCtavjX7RCCFAXcjB5AL6GKNCH5WoMwFoO3xHwRs6QwvMFxEEYFXdp6bAJsu+9NlK8t/NkZfgH7t2OYhM6zYDmOeNxrOT6bumochKLBU/m407gKz7B8nrVG35zHSB9dAKoV33nkHq6srdt0HD++hWC7b65QpIWO+aSQssvOTF4ClAHk9gxf49oI9AmDk71yAsQzbTLKUnb/smL8i7whwzqTo3ztCnvMxXdFrvc//qw8t07XjGJp8jfUEuOfy/3zPyAnMyJqAy3xG9ZNAZPn/AsJVhJHPpyxvOxt1HTDLYLlqBwlcsgDg0DHF1S/CeTQvabI4T/QdjjWvw3GKx0n4cUUYhWHw+Tk/lD3Ov+mviail5xAQL4yD5BnNe4F1IsxpTByA5uQx5LtrbBhc448FRCaSpQIr1Wd6RmFYvDffE9bkBf34We98FYjH73rByQuMwO/aJf9W9xY2Id+dz63PyX8XbiB5IuFI6kd+ThnGfF7hB16cQfNLfrfwD4GW6ieBvXxf81+A5C8Dqu559Jrskfe5BGLz2jHzB506gGwNXxeWIUzJ5vtE7kTX1DlL85DXVf8rCMC+UCBI81HEN/Yp+0eBBfaB+kbPKIa0sBLZSmFG3CPYVs454Sa8nnAWL5hr9oyFMifyKK49bs/h/kVCqIoKyo5oTnuDI8JOeV+RE78859QXIvpq/DQ2mpcCyf//sDHNC42nF4wWxumdO1rvzDJ2gVKnViAlAAHQrs998P03//m/O6Yum3Vat+fYZADSqYQxoWUMmUanhzCDNHQs4UwqcwGqKo2KwC1Tt3lNHiYIpAjs9UpUuEFyGq8aFEUc2GBGtPl5AYO8hhaiIhI0YuwIRT80mTWBvBFY/p+doZQeFz14vvkqxYf31qY9N0edv5r94/d14JMmD1kkGjy1QZOF/aO0KV7bNI8nkhSaWFYwZ1IEQEZQhxxeR0Ab0wWpF0rQjOlaJhPA/psUJVBUQ0AzwUG2kcZJBlKGlr/1rLq3OzwwRY2Gym+FRfgjI8PDsowP78EAgBa7xpTMAR7elPbDfuZBiwdG9o0YxQIHNZkNTGXaEiN3EwOnBc4DgrH9IhFX3NAfuOhTXmcwGtpzikXLz/B6YrWzD70GTsbKGwDgXJJ8BO8jxqwOueYktZzUBp+bzydDxLYpNUKBEt5PKRNa6FyIClqIUc9rKDjB//NHgQqloykYoc2L74shwGdUlFvPpfvJ6AoQ5rzXZq6NnZ/ha7y21raCPIr+qZ90gJXB0pq0SHk0ZBF/9gXbzbWiAxzZJS5A4b/YsBXRdvPDbSwC0dkOPjN/FIzRAUMbBb/Heam0MM473pM/OgxrA5+bnbc1z88ogqhAFcE5HgyTiTRisaQVGiQLaCozi1Rqyv6m9nM0kkI8OY1YJIuAP4mAL4lgIIaQL46wL2FgMwHsTDqLwnkZrXoLi7PLBpKWzwo43t+3KvI+fx9T0ym8+96bmJ5JGKOr12/aGFoRuGoPiWgY4z7w4N6hpR2XymVcu3YNm1c2UGt0cJo/d0zEXtcKFZEB6Q+Msbwyh+WVKZB0NxoA1XIduZNzPLj/FKdH54jHU3jlxZdwdXsNrXYXT3YfmHbxeSFvDgD7Ym1jEyvLl/H0yT6Kxar5vQRtNtZXEY35USydoVYvmr4hQS0CF4POyIoK8eBMcDARTaBWbSB3SpCwiJW1Vbz6+usIxcKoNKuot+qmP90lS7teNhZ0h4ddMubGdCL7BjayPdMEoLevmkbvsDdAvTqR7yALyEf2Xge1fMXYvhyrWqONZDqDRCYNfySAKze3MLuQQqPXwNnZMcIxznVnDzh/v/jsc3zy6cdIp53kEdcsmVA3rt/C66+8jlSK+t9At923MWVhxaODYytg9vDefQy7LQR8hLuHqHUa2D8/Ri8EvPT2q/gP/4v/FPMbARweD/Fkb9++TzbyuDNEOpbG/U8f4MnDe1ibzSCTSODZwTFqzRbWLq2ZhjWCA7zw4h1841d/BczSqxaAw2c5nD47wf3PPsXp4SES8SBG4y5Oz46t7QRBeSCCL0A0AVevXwMdtFRmythdZD/nz86NbZ/NZE2z+tqdbbz8xl1mYINnZy6jdqODx/ce4OEXD5AKRXDw9Cl2HzzC3NyMgW8t6jl3W5hemcNv/70/wCuvX4Gf4HV+gN2HD6z43JOdpzb+BKGr9TqW1pedhmw6jr/58Q9Nx/z3fv938JX330QiynuO0W10sP94Dx//9GMcPTvE2eGpnUkIKnBuRWIxl6LbdaloXTKgEzGQFVYr1QwAWZifn2SBuOKaVtCOgxikZjALfIZB9z6dnrpIQ46xuFVniMJZDj0yU4c9nFTzWLmyiu/83e/h5iu3MTUbNjyoUxjj5MkBDh/u4f4v7qNwWkCjVreAD+fQbDaL7MKcacMdFU6BcBDXXriF5FTGiov12h1jXlGrlADzowf37PvRcMy0XWezc8YeJFO/kM+jkDs3KYeV5WWk09T7HGDv2RNUKmVnVynvQ23stNNaJajGfYHFwUD2Xc9l8hjtnsG4bsvadPnKVWxe38ZLr7+Kze1l086tH7t5/fFHPzegmGt/ff2SgUTdAYsWjwzEdlq+aZPs4DhwPOqUVzEdzyKOTw5xdnSC87NTk3f4yptv45U7L+PeFw9w//P7JkVB201ZCRZkHAR8eHb0DOVWA1s3rhngSTtBvfR2tYbZzDSmU1wnKZTyJbM7Y1/ApFAKJ+fGzmZbOKf8gaCBTgyATceT2FrbQCwURjLs9GoZwOFeTkCOh+FINIhkNol2aGgFM7//e78JLFAvB6jutfGTP/sxPv3hJ+iVOri8fAnrK+sWFKH9ZabFvWcP8Cz3FJFsGNfvXkF6JmWSPMXTIgKjIPyjAPzGWnOp6Mp6arU6VgyvXW0a0E9gdXlpCaVi+SJAzD1MGUzs43z+3JjBBLJ9wQBS1NMchxEaBxAPRxAPRxEi03Lk2G20r2Twd9FFMBbC9EIWV25fsaJ9tXYN7W4P3cHYCiIe75MlWkC/1UNmKoWZ7Jyxrkf+AGZX5i2DYW1j1SQmuv2Bnc27tTZ2P36AJ/ceYdQaY315A5FxGLVywwI6Bhb4R6g2Suj220hMxU1aIp5MoMPiNMEAcvk87t9/YBJKDDY3ay2kMtPY2rqCWDxuMjP8LsdqaWkBa2srBtzxnMBrlGtVK8o59pMhnnCF/hJO/iRBe9FsWdYMg4ePHzzGoNFHNj1tAZVAKILzJgNpQXzrN76NV955DRGOPUHQYgf1XBWjah/3fvQJznfPkQokEaes1shnEh0ci0avY3ruvUHHmNcc/6W1Rcwszho70QC3dseCaefHeSRCUUQDEcswIDh/ePIMueIpljc38Mpbr2H58hoWNhYNfGT2As9XJEkRkO7Ua8gdn2B/75kVpOWZkjr9XRb6DgYwJAmgx6B0EPFMCunstOnD9yaZkPTDOG5GWpmAllZUk4z6sd+ypSjJ9ezZkQVHuGedHB1awcKpZNoAO0rxENwjmNesVbEyM020zP4+ODiwfYjyYiYv1x+gVCiYTiXtOO0H/a2oP+qyWlgMMJWwgJJp8fodkEhyTTzutMJ5PiNb/uzsHKenx1ZgkGdwAmMMyjiZMR/GA6eDnIi54pY8PxD4NTtbcbVpyIqnZjF9mU6zZeNjdsgk79y9WaOD69uk3/wh2zdZFJopw2S7GcgwHhhjd35lDgvr8xiGenhysINi8wzDSA/NftWY0fFU2AIiDN4zSMqJ5Q9QfgZIphzZgoU8WRjNEX0YgGc/OHCPn6f/E4tHEQ5FbE6wYK8IJvZ77EANAVgGolgtWee/sTivF7iSnyHZB46lQFEDDIJO01dgFrMP2DYGTB2jzUkKyjcU8UU+n3x0sfQE6ogJ6gVh7TNDJwnC7AgGDkQsYxFhzif5HXwGL8GLDGcDpLibk1UbcGnqbpzHBitakG/oAtjXb920wCbn/8PHjyYySVHUSkXbf9kGI2/FYg4LmUgLMHjJv2lTeF2+Lt+H/iD7xrTHOy4zVyQegTPSSJa/Lb/xOUDl2Ivy3+TvCYASlqD3dV3hKTbO3Ns9vrr6mPscx0eApEA0XovtNv8r6NrM67CNpovtd/Oc/wRYi6Rmzx7yW6aLBRFNB9pl+XgBOM0DF3B1kpI23r2hzW8CbsJAhJGw3ReBlQmBTv6nwFMFP4Q9qH80z/iMeo9tEA6kNSOsxjCHcNiKCyvoz9+at8JFvMEVvi8MxOunfhmU1PzQM7M9+ozN1Yl/qzngHX+zZR62Kee3nkMApnxbfpY2Q2xcPaNwKP5N+6l2sP0KDvEa9oyjsdPkn0jz6HVdQ2tB4y9sSrigcBq2U3PW5uLkb2EeCpTxPX6OgTZhFWyH95+CYRp7fcc7JryGiHBqKz8n4JXXYJsFqLu+clib8DDhgZqfuq+eg9fV+UuBCy+wrLn05Tmi79sz+Zx9lo32zhX1jWs35y0zJhx2JCxDzyQMhNc0oH4wsXuerG7d52+bj3qP19Hza1/gb74mHEj9qefzzs8vf4720fu8wmJNPmlCKOQYKECm+cJ1Gk9E4fvH//Dvj40NSdCR6PwYxi6g78aJKZZjk9qdE4PEG5qWJ9P+wy7tX4aXA8TX+V0afAn+0wkSQ5GbN+/FRjHSzMHVxNckU0exwXxPIJXAYU1Yq7g8iSoILFUnyVjLAAtclG6QA+Rc2wVKsGM0gLYhh52BpjG3jdJYrg7I5ueYFsnr8X3+KAKpDY2DqWimNiFFH+0z/uebndqhRaTJzu8J2BVoyN/GRu8/jzLrXmwDnUZej/2uic72KoKoRSPJCLLJvH3OVGp+XxEkplFqo+E1OC90yOFk42bMexEI9EaduKjY72yTi6w6LW7vxqCNR79tAUiXbFKwhdfgAYWabjxIS1qEALSY+pL5ENgvA6fIvKLVfA4dbAj+GVujVrsAnrUQdRDjvfiPP2L+8xrOEEwKe0xkTGQsZewE/NIhcgEPx/DW82vj1/c4v/hDkFlzSnNfRoQHBz4L+10BEd5H84yvaa7zOspa4L34urE9PDplCgRwnigdRhulNk/vIVZrhYEKi0T73SGEP2QXSg+a16JWomMlu3UkA6W5poMD+4vv6TCkSBpf43zSmhZAztfFrvauJ6+h5bWy0zMOJJloyyk4IECfEhnhEPXPY+iRrdzqI5mYMvZvIpFBs9HBeBRCKJxGJDyFQTeM0TCCSCiNRDSN2eQ8ep0B/IGQgZ8tgoy9EbKpKDoNoFttoHB2iibZWB3awAaW1xaxcXkd164vIhwBGo0RzpnWW+1g1Kcult+uSaD46OgEU9kslldXrFBTLl/EyPIm/VawKJGJYGomifW1RVzeDCKUZHo0UCsDzXoPJwd5PNk9RO4wZ/0wN8OU1THq1RL64y7OC6em73nt6i1sX72FdMaHe18U8HR331KUebBnSi0BaH9giFa3hsOjJzg8ObAxefu19/Dy3dewtjaLThvIn1VxdpbDyTE1Ow8RCIdw5do2ggZcNgy4pN5sp8ciskOr+k62XiKdsegvGdvBAKvDU24liezUDDKZKWNS2ryjriWdgzGsbWRpxSPcv2IG0A8ZyPH7EIiEcfnKOqLxEMqVczTaFcTiIWOC0okNBEMGQn3wox/ZWlhdWbc5OjM1M2F9L1jBLLIY6azyvpSJODlgAbFD7D7cQb/XRTQ0Nry3OejipJRDY9TB5u0b+MP/+D/AxvYijnOuGANPIpV82QqPNSp17Nx/jFalhOsby7YHHJ8U0Oh0kJ6ZQjDmw+bNy/jqN7+K1WtpDKrA+fEI+eMizo/OcPjkCc6PDtFt1eAPOLYKU1Cpvdxjmj/TeBn4m8kilU3jK+++g7fffsfszicffordR7uolhvGCN+6cRnb1zcRjhK0CVla/mgwxtOdXfzio59j1OphOp2xwom0geVqFdG40z0NpWP4e//g7+PWi2SsMujBtPwnuPfpZ9h78swcO54TKLsxPTuDS9uXEU3G8XDnMUKxKH77d34T737jFQSjwLAO+EdA8aSOT376MXbu7eDw6YHpXpONy7lG6QKu6XzZ1TVYXlvBVNoV1sqfnxu4yb6+vHHJWHscPwYceBhmsIZ7Vn/oM1kbBkx8gRAiiYhp1gaHAdM85TgR9Kr067j+6k288Stv4PqLm4hOEy2gYQZqx12c7h7i0ScP7Z58zn67awXc6BhTC5pjUO01sXZtG2999V337HEfapUuDvf38fTRDj7/5FN89vNfYNDpYjo5hY21dSzOLhg7krIIdJbPzynbwSLPSTuwxSJhPN55iGq5hKnMlEUNyCymTANT6Y1pxsMsWSSBkDFMtP83KbFBrfd0Aqubl5BdnMf1F24Yo5Yg6NGzfRzuHdp6ZMqs7DzB9CJ1Zbsds5VzC/O4ceMG1i5t2DnDpEmqVZMboD/cqFdx//Mv8OknHyMZieE3f+M3sH1pG2cnOSskR+ZhZiqLQqWAw9ypSXkMyYaKRJGZm7EigB1KfdTLSMXiuHH9Ku7evI211SxO9sv483/z/+LR/cfG/O1UWwixoPEE1B77fCjli/YMS9lZhIcB+IcD0+Mm45mgEjPIuC92eh0DLiPpCErtKlavXcZ3f+vXcfnqNlLxBMrnDXzwb36EL37yGeqndcwks1hdWrVgAYMbDDrtnD5BcVDG619/GV/55luITkWxt/sET+7v4v4vHsLXg93bnNeQ/6K2B6uEV8lgrjURDATsbEN9Z45lu90xe0N2FoFAZrQQgD04PMTJ2YmBz1wLsVgco87YJI841vFwCJlEEtMpSj8NrQhhoVrEAD0EokHEUglsXFnH3VdexGA0QKvTxuF53mw1gU0GK9iX5vTQQcikTAJk+dI63mFB1YX5i5RM9m+tUML+Fzu499Fn6DeGuHLpCjKRKZMEocwRiRKdQRPNdg2+yBgLq4tY39zA1Oy0gXnsw8/v3cPOzi4CJooRxtlpHp3OAFevXDO5A4KrI//AAmQrKwvYuLRmjGMCmrQthydHVpSRGvqEbGnD3HnDSZxRYovr4fqa6H4AACAASURBVPjwxLICqIEfDUUN+KPsRbFTQzAVwbd+8C28/u4rCFFSuAfT/B/UgV6hhQ//4qfY++wJ/F1K00QRDztZBILfJ/mc2bQ+eoglo5hbnsPyxhIWlxcQmOj71is1Y4XXSw3UijUD+UO+EPrdNooV1nnoYPvWdVy9fR2puYyTl6HKA4tdku3d7xqg36rXcJ7L4ejg0IJ71FtemJ91/hMBV7JhQxGTAErNEqRNWeHR8YRpSDtYKVWssF6J2SWDLhaWqNsdQ8AfNimyVovyPCeoFJxmMqV0ouEgphnUHY1NI7xcLJqkCIPqEZ8fnYY7H+usK2fd/IPR2BVfJfBE88q6GhgjHkmafY6Q/UyQ3UcAnGdTN2bxWMrOtjqT5vNFC3oTRLYilimX5UkH38CTnvMpQpMi4ObwT4qCVYolNBrOf2ERZT4X2dmtQcPNB0oLMJeJwHPHsarZXvpG0zNzFyC1Bf4pWwAXTAqGfZhfm0NiJopSq4BKp4BBqIvWuIGhr4tRcGBMaQYNCUAPRz3AR6AZSCQdcN5qOBkEdy6GATOmkT7RBe51HDNUvqO0tQVIYkK+sgk5AXcESjrgYAIMTQoxCkwg284LinHfEkjD35aRakEBR0Ki38XrilGn87rANvlTXt+b3xPZi2csZV3yM2I80n8zUlkgYGA/CUT8HIPGYkILqNQ9zM8fOl+c42/f57FvomvN67OQs2WQTgA/rgPWCSAx7uTs1MBtK/w4HKFRq5g94Q8BaMk28G+uMfPro2685OM77CBmgLnphecKhgPIr3sO2Lq0dF7zuc/tzrJuX3bgm677ZQBaft2X/SSBSMxwEhYi/0k+G7ESgXCq2+X1lczvGzlmLO/7t7VPvjI/6wV2BXJzX1KbBTI9zzB1hCqBUV4fTuAhzxPyCQUqChzm/Th/5MezD8TM5f/13GqbwG7zQz0AusBrvia/T8AkmZrCI/iaAHdvxrzwGI2/zlPyS+U/67eAYK1J7/taL38bQ1XrV/PB9uGIy1q282/EyRrIj3afd2tJhC+tYV2LhATOP11TOJ36kmcMBcU11s/9ezd35TMr+CJ8R/aD12Q2le5h/cRAmqfAJwNnZkdEOBu5dnv7UGPqBUL5muazMDUFUhQ44Gf0f35WQQKRSNnOL4+FcDRdX3PJiyWy/ZzTwvpEnPTOA+EUwi+1rjXm9MMUuGA/C0vUPBS+KdulQADrExjBciLNo768uE/f1dHQ3JBdF9Ct5+FnvM/P59VnvfiY1qDWsrBT3l+2xwtUaw2wdo53nL+MnQlnEi6s610Emv6Hf/yf2egQcLbUBX8ArXrDWF68MKPZAsBo0BkJpiNXqpTNwEcm4u68sKKGAuuYvs2HVWSSn+G1XCqt0zZWhEETQotJB0kBqDKSAmkFZrLDNLCacAJKNdh8Dt5XaRsyTg5QdhFPLzimSehed5NXrEsB0BowFpmRUdfkE4OW/aSB1OJTtEW0dB9ThCdaM15mqneT5vOZvtmkorEAewPFqTE72RhlaNlu3pu/2RZJVehzmqQu4uOAVG6EMr7G2pik4IiBzUMwr89283qSMTE2RSBgTqjarMXkxsppi3G82Xf8vDZG/nYgP5moToNKi4LaWJo7tgmBc9FVT+dz8CBs0g1jx4SVweVhgO/zXmyjjKsMiRaIFoDuK5BaG5PSNXjA4PgQvFE6jLcQZr/nDC/ZrLyGjLfmIJ/RzW2fHVb4o6KMCjBIwoTPy+djm/QZrRkZfc1/AbV8nc+rTYL/97K/NfYyVDq4ylDLqMtoaw7rc95NVYfO5xsE7F48BGnMGZljXytrwDFLnNay5pcijTrQ6Lf6Q/NAxpJjKWPMzwhMZtuVbsV28r46vPC7xs6IuDnA7ztWmHOU+Dl3iPJZNDHAlBF/xKqiE8xcXFzC7Mwi2q0+2q0BohHHgG62xui2/YhFp5COz2AqmsWgx2IqnG8JS2lmMagIgxwkow6ARrmC8nkO9XoF5/kTdLpNLK4s4pXXXsbqWtaA23KhgXa7h2KuapXog8Eo2i3KHfXt8Lu4tGRs//NCycAtsjhL1TwSyTCW1xYwN5vC+sYUZhaAQdtJdXSawNlxCfvPTpE/pgZiy5zYo+N9NGolZGcyCEb8ePfdd/H+17+CWAIoloDdnTwODo7MOeIB3IJT4z6arRrqjRJyhSOUqkXMZWfx9fe/hVdeeg2rK9S9B6olBk8a2N/fN7CJ+pQErOhkNjo1K6rY7nVMU9GKn4YjWJyfxxtvvWV6lmQ6HR0e4/SI/UW9ygRi0QTC/oDJohCsscNGj1qOcaRiESvsFI0kUK03rMBasVI2cGNmPmM6jIdHTw3wjiRoY5wT4RyCCHZ3d429T8fEsj98zlEie5TzlXaGWpe8r8lXlOvWxmF3YKn/kZAfiXTCGIb7uSPc39vBKBzAb/3B7+DGC7fNPhFIJxPr/DSHVq1lAPQXv/gUlfNzTCejlpI9JADKSDH7JRnBm199HV959w0k0sDTJxWU83Vj6RL0KZ6eonx+hlrp3LS7GQgicEVAhqy+YCyCUCKCccCPm7dv4Td+6zcxvRBCNT/Gxz/9BX78wx+jUqJkTcs0yKk9THCCUi5kdhIIiDHFud01uRPKP5CNy7VDyRUywCjZkJyZxsvvvoHbL76AoD9o2t6VQhHHB4cmZSGH4yyXA4utpJnBEwyg0aa2JvD2+2/h2999F8EwUC8P0a21UDot4vOPP8PR0wNjARO84Tzk3CWgwmsWaxVsb2/jva+9izfeftn2Ltr9P/2X/wr/+n//U6QoZ5HOmF3W+YU2hP8aLRYXJBgRMueVwKUBEAO/AdBWbM8PDAIDbN3ewqvvv4qtG2uIJsjSBlrFNmq5MkqHeew9fGJAfZFs2s7A9K8ZrCDoT0CYQO+3fvA93H7tRaSWfST/oVd3a/3h/Qf44Z//NX72ox9j0OkjHUtgY2UVq4urSFoROVfsh2CRpaPGIybvwNocjx49QK1Krd6ssfYIENOGUv+c+wf7iCxgggrUVLeALMH48QjlRsWeO5SKGpBZ5ZyhtEM4YiBJt9m1tcB0aGO7DYZWEJWANIuB8TXeY2WZGrSrxtyoNWq2D9y9+wI2NhYMtMjnqniy8winxycWEOB6JbAeiriUSLJdP/rkF3h0tIv4zBTSUxkDoGnbjFkd9KE/6GBuKou33nwdW1tZKyDZLwEP7z3Fz37yoUnSHD7Zs6J7c/OLrhAcA7zlGnqNlvUpAyiNYgmDVtckA5aXV+xMYvquowGqjSrGYR/O6yUg5kdkKmFFJK9u38D2xjb8LR+OHh+ilmsgNApiYXbBCoJyLtaHbTzJHcE3FcAPfv+7uPvOFYBJak3g/GkB//J/+RfIHeQQC0btPEUmJ+dgmtJ2jQ4KxbIViWQw5/JlaqxftqAfdZgdaNm2wAA/z/PV8fEx9vefmRQH78++r5ZrBnAzYy0eiljBy8X5OQOwSpWSsYMpP2QF8qIBy0R48ZUXrdAbMyZ29p6Z7aAkSTqRxPzsnM27QqVqADTX7dKldbz21htYXlu1uURWIXWmq2d5nO3s42d/8SOUz2vYXNvEfHrBGMIs/kegn2u93qwgnAxjfWsNa5fXMTWbtQAZ+5nsQRZMLZfrCPnCyJ+XLUBx48ZNJDMpa6M/BIQiAaysL2J7e9OAaSvU2mpYUdgdas4fHZkMjBwec94nZyOudYKQZNUS6Ke95zOfnucwDIyBiA9vvv8m3njnDUzNTTut0jHQrXWw98Uu7n10D7mnZ/B1xwYcz0/PWT8UywXsnxxZAIWsUxb63Ni+hOXVBWSyGduDeF6hbTK70hvi0b0dK6Bqxa/IEu93Af8Qa9ubWL20ioWNZWTnZkzLmmxzyiK22y1jcrebzDzKW6FK9lupXMDayqqdixkFJVt9bmkJG1tbmJ6btSAfx5n2wMA7FhkdOGkCgq0EPFkY1oGEQYBBmv4I+fMiTg7O7JxUKbDeQ9uYtCyMWq8x46iGarlioHiAUjmjgQU0KLPB/tF5jc9o4MHQacWyT4f9obF4OSZkcNu6N91jzmEybx0AbWzMWNJsBdvLYpbMAODZk+Cz5B9JeBAr1xzhCTBFSS/5LlabpNmy/TyZSDgbUauh3qla5lkmyZpCrPHRtf4hEEomGpOJDDxLuHbU6nXrK84xrkcGdRAZGwA98HVNgqPtb6IxqqM/bqM76iI5lbSAv2UWEwz2u36nDBPBOwZ7BRCY9jPh+bFjifJ5Oi2nlc7+cEC5A9xtfrNY14SpKxBAZ2cCzNz/rCCkITvut/f952AH9z4HQKstYjQTDzC/0+/YgyIQ6bPyvXWe5m8BeryX5Ct5XS/pRf6aAGie6TimU9PTTh4j5Gov0ebJfxdwwvlF4IPXZzBA537z5Rjk8EgP6D2uQ+rM37171ySxuI5Yq4JzkQVbydY3f2KSTn8B2E0kUpj1w3YIQNOaYvCWn82duSLD8s/kYwjgIrlBILTXj7I6bBPija4vn1QAmHecLLgw+bGxDLjvC/iWX8iPiGzG90US47UkHWE+EWWBJqCg7iu/S20XACh8QXiFne+GTjLU5qbPZ+PNcRPAxjby3l4fTv6/PTddi4l9svk+AYm1drne+LoCMJpbwmv0jMIRvOxivucNjOjabJPmL4O3el61le0V0UlZs3yN1xbupLUkQPiXwNeLEXLrTfNW99QYiawo8FT4jHctc95ZgGXSjxwD/i2cQfrhfE3zyAsw0qdRn2gchQUYxkG7O/GpBD5qfAWusr3C5Xht2RDNV75PAFrz0J5jsl5EICN+I3yQ11XxQS8GoLmt/hDAfRHsmEjc6jmEGcrP0PV1Td1bGIbG2QvWqq8F2PIzur8wR/a118Zo/ZpZnWRO2DNNAiTebAGeSTVW3H+Eael7nJPCnDSGzpZSosbZHLVbc9zuT7KMZy/wgvHCLzVW3mdTX3j7QHNZuKCmL++joIPaobbofpw/+j4/IxzNayu13gxXnOCFwlx9/+M/+YdjY2hNHG5qThnIwyJYplESsAMOQWOmsbM/CKRV6zUDyehJaiJIb0YGiQPBzUSRMUXYeHNeT5sQvyeknx3D7/FH4Jo0iLwbMTtVEUcaJ7aZ1xDYpAGWwZUR5vu6B9vFAhMCdNXxGhxjhE1SeyQXIOPE69GoDoZuQWoyKL2fzyh9XrXtOTvD6TQZsFktX8h90Inj9TXwOmjwe95iagILTVMp4CQjFGXRRBHr2Hto0ERQ9M1NJjfJTC8y5NKvzOAQJJoI/rv+cZuvxlKTle3i9zkGMtJ8T2PY6bhqw+wr9YcMmveZFNXSZGbaH++r6BPBDbaHfcQDIg/vPJxIAoXf4/3VHgHQMr4yUl7jLYCe7dFzq2+5kSp6q89ZStdgcMG8tQXXdwc3Hi4FoGreelnJPFSK+c/7ebWSbR5NjJxj7TxnC/Oa/NF4CvyVEeS4u3nqpEn4fAL0FaWS0fGC116j4Z0PWsu2qTCFdiJAz+t7NzAdbtnedIaH7IA7bPZdIIM/xjSpNSZj6IJAbKs2Fn6Gf/P5+ZrYEmJv00nQQUTPxPuwT3gv7+ftMDpJkdIa5/uUTuT1JVXCQA7XDa/jDlxBk9ng0T8RZ5p83Ji4lOQgE5qvtZp9BAMJREJTaLZ86HX42SxSsWnEAwmMB0zppy60Y0b5h8CoDYQJZLX6GLBKN4tyFc+xf/AEp+dkNWewuXkJ6xurls42HgbRafdxliuhVKzBB67DMTLZaUxnZ42lTPC0UqOe4hi1RgsHx3uIxYNYXZtHNOZDdiZlGtMsQNPpjFDKV3ByRLZSHt1mz9JTua6/uPcpdh7dM8mF1ZUF/OA3/i189Vt30WkBB0cD1OotnJ7mjNVBHVcClc1GBblzavqzKFQX7V7DmJNvvf4e7ty+g+mplAHQzJ6h3jGBSrJMHu3sYnZ+1tKmycZrUrd9TAYy2YApc/7u3LmDuy/fJLkHuTMWrz0wWY1KpYbRYIRkNIlQIGzXpTNLxhAdusWFGVzdWsf8/KxJvDSaHQMVnu3vG4MyFA2g1a5ib38X+XLO5ICUAcA9LJudsUKTc3MLZlMIeNNRtTXIAjHBID758ENj4nSbLQOSw34nDbJ1acv2wfm5GYSjYVDRdOfgCf76ww9wcHaEd7/xNWMaEuzk3CzmSwZmJ6MJc+CfPn5qEiJzUykDHAfDoAHo+ycHSE2n8Wu//g3cffVFc9L39vbRrHUtbZvawwdPdlC2glINBIJOK5R91e0PTU+TOrmRVAKBSBDf/Nav4rX3bgIDB6Ae7efxF//3nxvoc352htm5jMl+EAx6tPsIJ+dntu5ZxOn61Wume0wJBDKM+TrBlHKlYg4iQdb17W3cefGu0yIbjUFmZ7lSNDBa2SIMVjc7TZyeneH0/NTY8ARnbt25hXfefwOZTBrdZhuNSgONQhVPd55acTlmljZqTQNhm402ZuayGPsDppvOgMX3fvAdLGxlTLKGLPTSeRV/8kd/gj/55/8botQYjrjK5+lE3ApN0Q4025SJcCAXCxXGM1NWnM8YsgxEsXhQMIDuuIupxQxu3r2Gq7eumvzIcDBA+bSEw91nOHp6hOOnhyb7QcYvA00GxAwGJgUx8AMrm5fwvb/zA5OVSC6w0CHQaI5tjlGL+C//n7/EFx99aoXnSF+cmZrG+soq5rLuXpVyzbIILKMs4wKvBNePjg7sGs4mRgwM5v5rtTrGTt+fz1gs5ZFlMa5gwOxNLJGwDAQyXwnwBqJhHJ4cW9CBjF9j2vZHtq6dvfGjR6AqFHTFzioVG3/TKfUFjKzQbLaMLcsA7JUrV/Dtb38bV66solHrGSj48ME9K57GtnE+3Lx5067PgppPDvcxf3UVl69dsVR8jg3BcIIKzont4crWJu68cBnMgD/Zb1g/keX48N5Dk9ChNAznZZy6uhP2LucMNbTD1PgfBVBgjYhm15jBLHrGYmR8DisCFQ7hMHeMYrOChY0VZBdmcHh6YizXbDILX9ePQNePqC8GX9+PdDxpmurUYm4NOzhrlJG9NIfv/9vfwfqdrAUZrEhfAfjT//Vf4OGnD02fudtpGUuXY8Y1NeoOUaxWUOs2MLO8iBtXr5nsBOdPs9KwooDFXN4KUZLBO09QrNPFycmxBRAIWnNvo2SMORoMqgVCmJnOmsYv9+dSqYiD00N0em2TauIaSU6nsXV1y1jE9UYDRzkG+ih30sHa8go2NzdRqlaw+2QPrX4X2fk5zCws4O4rL+HajRtIpTJ27uYeXD8vYu+Tz/HBn/8Nzo+LWMguYG5q3mwcZSboHHCvKFXyiKQi2L5+xQrscU+jY10olfHg3n2cn54b45RsVGbAMJ2dwZUhM2RiDFoEEUmEsXF5FdeuXUF2dhrBUMDOgGcnZ3jw4IEFPHUOJahldTImqeSUJWKm4osvv4pLly5Z39UbLXz0i4/wZG8X1UYNc8sz2Lyyicy0kxT0wY9qsYKTp6eonFfg7/up3m92YmFuDulkytbYMwZzW00EgwHTUr9+/SoWlhYN+KXN45mE/WXAajCCnUe7JsdBoJHrh/OB40OwPxgNYX1rA0sri4imorZn0n4x+5CM3WKpYJIlBp7W66jVK7YH8VxNKb5oPIGVjQ1k5xeM3c1+2NhcscCNk+wjyGZHVTv3s229QdvVnumOMOyP0e+NbTx2H++YbnWKBTNbbZQLeZyfntg+yPloTFzOgWLZsmcp42WO96QIk9iutBXmeA+Z6dVAv0P5D85WB87Tv+R42NlwUrjISaMRoHb2TfsO92F+h3ZEOp5kLrP9tJHm9JoesN/uwcAsJb0MeKLj62dRd0dGkP/Fa4uhaWf7UNiCFO4s7+TgeKbl5+otR2DgEp+h1NL8DILJAAaBHhCiluQIrXEN1V4ZfV/XQGnOYV9oPGHoUtPY6RrTH2CRRsILbLfzpxxIb0XhqQPNMy0/MwE+7bw6cfLd+dsH34SU5AWFzB/1OUa4Mls55nz9gnAzdHUQBJDRtniBLwHQ/J4RRiYp9SLZqM0cZ+dHj34pzZzv89ryI/QZgSLsV445A/TyUdk21kLgfI4lnbzF06dPL8BM+T4255MpGxsypeVfm88/Se0XEMJgmp6RZ3PaHp433R70FMe2v7ZsTRjQOckQVTsJlNn6mDA85YfIN5fPTpkZ4iPyEYVfCBgWE1UYiABU+tW8Fp9B/prIUQKSvAC1F6Q0v7TfceMzmUNegJCv8zMCcSWv4fUhGcAR3qH7qr/4fZEPhafwNa01m18mE/ScRCa8RX67gGOBmxoXgbC09Xx2gX1mk77kd6ovvb6815+Xb+oFybygl/pEvj3bJrDSN3IALT8voJ/zUO1WtrwIDPLTNa5smxf80xri+/Jv2T7eW+vhl+brxBZ5QWovIGiSel+SlhAg7frU2VGBexpb4TN2TmOgaiKzwmvJdth1JvNeOILXj9YaVl968QM9n/pUUiHC0Oijqo+I9bEgtOaOtZGSbp7AizdwrDkgQFu4E++vQIeds8NOZ1jPpCCA5q9skjAMzQ99Ts+nc6NwKQXZNGeFDanfNN58X2MhDMawUyvu6eRa6Ivpvnoejc1z2+ACf5oXDhd1ZEx+V/3O/wtb4rSQPRf2yHWp++qZND8v7Jknc4DveQMAwndk2zS2wjc1h9S/9jkLLjsJHwUyvO1QvyhQI9IpXzd88b/7r/7B2DtpGQG0jYERb7Kg4RimzkF3kS1u/o1JRWEW8tHBjw/PQxknCTcJDo6X6SyEnJ3BSakOlKyGFq9AQn1ObGF3YHGptHxYrzi+Oo331oSTEWG7FbkWA1mfobSI7uuiZa5jZHDVqXw2N+EdO5VtMe3jROLCAGgTYPsFwHoXD/8vsFuTq9WsX2zgOghp0unenCgWJJgw9zQhTVqh7yLA3smkgwXbp2inJo0+KzCQBXH4bHT2ZOjMCA2epx6wz8hWVLRbz8Z2KuLJ/qSRVpFJRdF6PcfkUv+xDzmf2BccE6bBawJ7Wa7U7+O1OBa2oPuDC+YB5xS/o82e8+fiQDZZsHx2bWx8Hi1I7wFKhoXfFwAu8F8AtIIeWjCSv9CmSyfQDrOD5wc6PZ9SkdwccMwxbW68jorjsd/Yp3QseH+l2vC3NnS2X/0vY8L3dPhgO/m8GhttdtpcZURkPDXHdSjRgVxrkvdQ1M87PjJoAqDZLjJS6Dwowsx76rBguo4TiRrXVrdhaPP5cmaC5jjvrwATP8t2aUPQ9/kM7DMB6PwtpogOtd2OA+Q1JpqvvIbr56gBm3S8EvE04jEyJ/3okw3pC+LKlRvGgB4NQia90WmyGk0MyfgMEtFphMcR+MdBZExTNmxp+ASAu9WhASChsQ+tWhXVYhEnx/u4f/9zK3bHFF3qWbI9dLgIOFPuo92lw9pBpzvE9NQMXn3jdSwtryAzzfQdq51n7NF8voan+7voD1qYmU0hmYogGiMzuo9Bl8GjEerVFoYDP+JWRHHaACY6jmcnB/j0k5/j8HAPyXgEv/F3fgtf/7UXQTLWs/0+6gRyc+d2oGZatnNAqCVbR/78BIfHB2i166Zb+pW33sXdOy9Z2mqj0TTHmvOawBnX9uHJKWbnKaORsfT/fKFgDGWth0wqiV/91V/F5uY6pSRRLlesMBsZoLlcHgGQbU7wP2qgIfWtzWkMx3D71nVsrM8imSTbHej2gbPzHB7t7qDRqKA/6qLeKKNQyuHZ4b45Yy5QlgAL5S7ML2NxcRlraxu2kbKoGUEzA7RiTrrgaG/PHP1SrugkQdJZvPH627h1/ZbJOETIUhvBQPVqt4HHT3bxxe5DZOeymF9ZMh1Pc14r1NQeotPo4NneHqbSGbz56mtYmZsz1hkDCzu7T/HTjz8ytt83v0MA+g4iMVe8rl1rOyDg7BxPHz7A6eEzDAddJDPugMODfLlWN2A3lkoink4ZmPbd738PaxvzCKeA2jlQrzbxyYe/wP/xr/5PNKs1C0CsrCwbe5psyTKftVJGp9vCe++9h1//3vdNC5hA0YN796y4IIHIEYtGwo+ltTWsrm84HXMWwsoVjZlHEJZgDxmLdrAbDfD48WN89PGHOC+e29reuLSK+cUZZKcz1gdkEY/7Y7SqDZO7SMadk1kulXBymjNQh1IhLAb18muv4rs/+DXMriXhjznWfzAClE5q+Gf/5L/F3/zVDw0QJ7hP1tvszLydGyjtRJthYIjfj4QBCfMGIHMdcp7xUE+WN5nojWYJG5vrWFiYNeef2r4HT/dRzJXRbbTQbTcR9PsQNCaNC2TSKaY+7LU7t/E7/87vY4lBpixA+eVCwbEHKVXy6c8/xsPPH7nDeGeAsN9nACL7e0zZL2aiTc5hdMxp33k+o7NLRrEDDrt4/bXXzKFm//L8ZezcZgPHZyfGOKbMRDwZMz1YghuuwNPInHyikmwrHXer1RAKotPr2utkvyZSTlOV9tN0X+st61MCYrnjnGURkAnNvYmgLtfMzZs3jC3Lz+dOTm1NianFOhY8lDOoEEnFcPudV3Dt7k1sbFw2NmSWGrxBoFYAqpWOMagpO8LifGSaB8d+YzwzsMn70c4Ui3mEoy6TjcCTacIz8MmAVXeIOhmoA2B5bg5T6Wlz2smIZTt6/b4VVWz0W1hYWcLa5iXTtO41OyaZU8s3sDyzgvWFNYRo0X1Bcw44L9vDPsqdBvzpAG6/eQtvfvVVZGYzNjYHj5/hz/71n+H8IGeA7GDMTDTH0GV6O1nvZJ/7kmHcfPE2Xrp7F2urGzbutH1He/umgb73aAflfMECQmQom3TI5LxD5vtwOLLgERnJXH8MJExNuZob9VbTFaAc9lyhPD9T+/3IZKdMh7nLfqhTC5rBjCi2Lm9ie+uqBTj3KPeRzxmQmUxlLJPi2s0bmJrKOnJKp4/S2RmefPwpPvnxRyjmK0iEE8jEpzCbnUGSwTqCagHgvHiGcDxici8ra2uIpWLG2megNrjzlwAAIABJREFU8aOffGTp8qzVwMKo3Iubzbbdg05tjLIziTDS0xlsXb1kIC/nMmP+BKDbjRbuffGFAVUMstEOsX+sOFXAb9kMmakpk1V57a03Mbs4b8/Ea3O9fPzhz/Dk6a5pl5NxPJVK2xrgOSV3fI52s4NwIIq5mXkkI3H4hiPTIidBolgs4Pjs+EJ2bnV12QB8as7SRhkw2uvavRjUpm2gfAVtNYFHC9Al0lb0lEQKsvHJwObZYHo6Y2A4P9PuODkeBu+qtZrtKeYc+tw5yoC4/gDpqSyWV9YQScZNPztE7eAYn8XBAgRUuVewrhvPEjwjMFDL1yh7guEYrXoXTx4/wWeffIrdnR2zSdzTu60m6ty3ycoP+E0TOOIPmtQPmfrDodOCFBBCm8HCctS0555LRv+T3V0LqtF+cH5afZoJ+UO+kVhiAqHUb0bWqbnCdC6DlqkGBHND5uPU665weSzqCpkR3Cc4RoCN1yKTnEAyMwVCE4DbFfZzrF6eR/jDougEoAXYsu2u6FPbJNFocxvtjkkbUdd/en4KvhiQnEnAlwA6aKCFJvr+jklwtLsNA5qZqURcOBqjzEjI2sY+63acxIADqHgwpkPvAGgDIMcO2GXf2rl/MpjOZxsg6AGnveCkJDyMTU2geqIVfcG26zt5BmfPmG3itKLJWud9VDSQDGEDCigPwgAftcg7nQtJAL4mApR8WoFQ8oflp8j34vV17pdfQnk5A8HCLuhCyQzOa84RMYsNP+gy4ytoZB6uM2YH0l6XWex44guYT8N6DRMZDmWhyt+bXZi3uiocBwLQpVLB5rABXB4A2vx9Frwm2aX3XOJQhCThEwY0hV0RMp6ZLZAR5TnCFWzz+mm0s3xdPj4DMPyM/C8v+CPgUPgE+1XAnwAfntPkpwlMkg8noEuAkPpagC2fl0CWrY8J0clLNOL7wivkl/I1AWxsK4MpvK7aIzBMGI78QIF9mrdqI9ck5yHvK3BRPip/i/CnNSLQTgC+w2wcuKs+5Wf07MII1H4RmOT/8twp4F32i+/xusqeZvsse2JyxhV2JJzHCywKxNNn+FsgnAMWHatVvrrmiNbMl8fYstUmBDMFKuT/OwzieQ0yPROvoTFRBrIAd+FA6geT250woNWHwjY0Dl5wWAC8F8S1frc9xUnJGPYw0a7m37aeJwEj4Qq8r4IRz9vqiJwCoNm/8vkVwBIGwu+KqOZdH5pn6k+NjfAxzRG+zh/NH9lOviYgmP0g0FvzWr/5ukBVXVv4ldQSbGy5f3o0wHVPvabn1dzQszN+Ibuvua77mA2gbOCXZFTVR+pP7RnCWr5sR9RXIk5qnul+mrtqo2yT1pZhQJMaArL1fM3bDl6D/SRpWUnqiKTo++//6/9krOiLfXjCSOT2bQDQaGAdIU1hGaVu300gplTxc1qk/KwMPkFoNkzgHV8XAq7FrQXhXXgCWL1RDrZN1HaxRBX54fU1gBwUdajAZnfAcACr7qMDDwFSpYTwu0zT06YhUM9SfiYSEYzcK+LOz6czmQv2Kj/v1YjWYUwbtIy7jLXdLxazw4+MujYR15b4xWKQ0RGg7yKmY9TqTndK7eNkU/SRY8bPaQPis8tI6BlZjMlNVJfGI2PMdGJvZJubNQ0J7yPj6g6uTmvLVbh1TqwYrY6Z7vQWpaGt4ISezbHR3ObPayuCxBRwzh9e0747cAdtfkb/DHhhpeuJzrVAWrZJ1UE1F7WYvcZF1zEm/yQapAXEZxewqfQlBT2k4WztsWInLpVSwL82Kj4XFxqvw/RbbYIC0AnkaM7wu/yb9+V9jFmcTltfG+Azif7JGMiQawPT3NL81jwQAO01zHqP9xIj1Bvs8M4lHRoFQvM6Mt7uQMPCKjBtUEXLZfTdQcvZA4HQdHrUFn6f39HGp3vpMML3+F1lSOjwwvZpLnJu6HWtAx3+2BeNuhtbHXgVuJDj5tpHyRkWtIkiEZ8ydtBg6DNdxJWVDfh9ZPCQCRPCsBe1QoSxyBQSsQwi4yiSsSlMpRNoNgYmFxD2heAfjBEPxRAaA+cn1P2t4Oz0EE+ePkYud2w6w5c3NwyUKJeraNQ76JE9Hk2aji8B8I3NLdx98UXMzs7bhs50OW5opNiVSw7kHfuouV0waYxSOYez3JEFkzY3t3Hz2m1srG8jOz2HbGYandbQihc1m1Uc7O/h5Ggf1UrBAKPNq9cRisVRrTVQ77SNccq5M5VicbOIAbJMXT88eGYSACxgSObjzeu38Oqrr9p4GOtsMl8JOhEEoAQH5/HUpCASI/rGhD09RaPJ4EEA3//+d01SgfOChRcfPnyEfneAaqVuQCTlNcJBZmGE4AeLjLWQnZrCG2/cBRNpiKuTfd3tj3FCUGRvF+1OC8NxD7nzY0th3jvYuzio81B25cpVbG1ewebmVSzML6FWqZiTz7RMto2sLp7Oe52WsXnzZ3m7Pwsifu/Xfh2X1i5RqZESjMiXSqZrzSJU1WYdR2fHVnxobmHOsWkHXQNUaKcODw6Qz53jva+8g29/61dAniAzoDn21Pv+yc9+ilzx3Fi3d1+6g2DU6fOxAOLJwSHKuRzOT46QPz1Cv0dphpiTJQoEUSxXjKlDwGVuedHS3V9/8w3MmhQJ9bkrBoATYPjgr36IaqWMuUwGCwtzxoptdJuot5so1csGWv3+H/wevvO9rwFMVioAR3t53Lv3AH/9F3+Jvf1DZLNzeOvNd8mNMkCatuD45MzA6/VLG3jttVdNt5U/BIfLlTo+/fRT/OxnP8WDB/dMuieTYmZMyhju7Oduo2tAO4EZslVZFJJr9ov79yx4Qcc0FI+YBvE3vvt1LG7MIRIHisUaivmiBUye7u7hj//oj3C4f2TMO7LaCOBZwalJhhcd7kg6jch0Gldv3EQ4yHUdumDQsVBm4fwUh0d7iEcjiE60FgngV0pVS9XmnCdDLZ2kZEbb2H8XmRa1qhX6e/+bv2JFCZkSz+AAi0rRoX58/4HJcJTPKyaTweJxBC79BBzYn0PHbLWiw31X4Ii20w6JLMBXb6GYzyMw9uHO7dvYvLxtwP/p8ZnR6AhunuRP0ex3EUvEEAgHJpqyAXPieX3eNzvjiAXlasXJo83OWCHL3nCEVHbK9Oe5dtkWas+CKerZGQNwdx4+wsr8igGXLCbFjCRmFLCNBK9p1wks0Mlm9kGd0itM1bcMoCrCqSg2bm9jfXsTr7z2hgWFiNUNBsyG6Rp4ykKERwf7Nvep08l+om2g3TfHO+TD5tUr+MY3voGFhawxgSk7dO/Te/jwhx+YHnOv3gQLTc7PzhpoSbCdmSAR0xodYv/wAKVGGbMLc7j1wm07w/Bex89OcLJ/ivnMHFYX1hCLJBDkPO25M/GQTpcfKHfLaPua2H5hC1eub9v552z/BD//4Oco5Uo290KREDp9Sh9MmG6DsWVNzK4u4O2vv2sFYqem4xh0qTs6xOnRKSpneTx7/BQPPvvCgCkGJrhHak+kJjcdP2MBDtx5XOcJ2gx39qNsijubcV4wJdQy1aJhW/Nc661uywrxUgKEgQAGHerttskZWXAi5IJJDNbxTMm1yrlazuXx5NNPcf8Xn5qmPH2BIMLG1ibzniAlbQLtKovC3rh1A0urK8ZyZ9sJGu/tPjWpHWq/Li0sm63gfsw1wiYTyE1SaimTwvrmKtYvrZltpa4xWeWUJdp99Bg7j5+g1aRkk2NaGeuYxa8iIaxvXrY5duX2NcwtLaCLgQHDPMc9ebSDj3/2IZ49eWKgMHXYp6ezaDTbFhCs1BuYn1vE1ta200oH5UWGaNcbyOVOkS/kDPxiijHHfTqVtmdh4GdAZ2zQv/i/Obthl1pLII/2IxZ2RdYJejOzJBaPgIUBCUBPZzMGyvBZCTyXqiV0GYFlEa8AM3SYecUig32Uq3ULkMYTSQOmp+dnkZlOIxTh3qJUYdZWYbC2b/aLmREMQnDdm+bx0Gea5I8f7pj+PwuSMnjeazbRbjUQIOOxP7A1RAYqQYVk1BWG5ZlDYAF/sw9IWrq0ftlsx/HBET777DOUCuULIka70TbmvXwSk91IRF0WQNNlVvJ8RpsqrVgyopnNYmdsyo5M/NRymTrPDdN4Zm0DMqFFzjC/k0H9NmsxMLM2an1P8g3hdSN5MJuIWtTjIRKJuM3dRNJltLEdJAeYn9tj4TX6S6wlMDAbOb86j9XtFYyiQ/T8TQSSPvSDXfRG3E+raLSqGI1ZzI4MtqCBuTz3UYKj3+3AH3jOgP4yAM3gpgE6k/opBNBpewTehCZn6Atm3AQEkoSHAgMMzHmBCUonGAjWcTqsZEzb2b7nGKnSDHZsdR45Jz4mXD0VkcG8oB8/JpBTPqIXtBDwJmKQWPLmV3VcFrRdbzx2AG4kbHOI65TvWXZx3QUhuJfPz89jY/OynbFY2JdZdyKaKTWcc0BkH95H/uvc4oLtN9y7uY4L53mbP7QBwhPMnwyzCGbbzlXyh3l/2Vq2k2PDwtnsR6/cpeQbBEDbOegi+OEK06rP2G8Cn7z+lbAC9avWinxTziFhBxoLftaRxlwmqgHNk0AL28Tvar4wlV9zS36bwCSBxMIk1C96do5xs+Uy/NS+C5BlApZ7QVG1z4ArMbYnxQi9wLeemddy5C3H0hZopz7gb+FIug+/6wWkhYXofQsWTIrecx7SDur68nu91xImoT6VPy0g1uvrOoLiRCJwAnDyfa1fgcDqRwUOFFQQCOoNMlim4SRg4R0ffsZd7znYru97x4J2SjiW+lxzjvenXyIMQd8TYCiA3YstCATXGKptzLyTvbVxmgDSenZqyHPN8p/hNgzotRhsdv65dx1ofYnEyM/LNgj0FV7kJUOamZrMK4GkWrPeOS18kb81V4RvcN0InNc884LWwir0/HpPmIawFb5vdnqS4SEclG1UPynApPWuv92cfa597fA5lxFzgdNMAtq8nrAtfkZBA9lf9pfsj3eeqX/4nj7rXce8J/95g2jCMfWs9kwTiSYvhix7w7bxWdgGrlNeX2tNJEvf//RP/9HYdcik2uYk6sXDn6W4U+NrPLaDkSKINph0mKjFOaHRW1GMwcAOqLwJN32B1nawmLA8ec1fjgi4qLwGVouA1xVYqMkjcJDfV2Su03EaRl7j5B0sLVQNstcQCaBme7VxCOTk9Rxw+Pz6fI/3ddICNUd3D7mibppYArb1HEr3EHiu67qNYWAAtAyEFotdN+gWLN9TxJnPr4qlMkZMJeSPNhT2lYB+Lfi/TeqC7XHsaDfRTH9s8sxmVHi0m6SRsF18n5OI/7zzgO3wAozqI7bbgeVuLnj7l+3ShOQYewuY6KAhR4pAkzZIHXwEmvJ1zitem+9JBoTXZDv4t2N7PddiUlBABsGl9Lt5rMUmA6GoMO+n5+azSNeM/ZWIJ5319LnFLxCUL7FN/B5/eOBkn+tgwD7kdXgNGWUV6lR0j+uH7eTrOszIGGmNeQ/9MkR6Dq01GQQdKGQYBPyrTRp/tk2GVeP2ZQD6uQFWAZXnhx7XxudVZzX+MmDuYOHsCdvPPlMbtU41ljpo22bJg+AkZdLYjJ4iB3pfwLLGq9lwxUP5j+PI62oOuIgldcpHBkAHAxznFEamC01ngbqrCQOlfYhiNIggFJhC0J8yCY657AqmotPIxMmcBAq5MfK5AgIjP+LBCAiXVoslFM7O0GExtrNjlCslA0XZlsuX1zCdnTKG4MnxqRVIS6SnkUxPY3llA9vXrprWbiqVtg2dALTJRHR65kwRKOUBtFA4swKH1VoexZJjl/Jw/u7b7+OFF15CrUo77pwWpqLSC6NsQLVcwPnpkc2vaqOOhZVVzMwvWGEzssfocF/bumZyFARk7DAx6KPRJmhexs7OIxvDW7duYTabNaeRrGfuBZKfoW4smSrU9ptfXLAUbr52fHSKnd0HBsi/9NJdA7HpbJAVR11mOqcmnxJNIDs9j/GQBy0mQYdRKBRt/mxvkzUZhs/vQJl6q45qtYJmu4FINGQFCAuFPM7yZyYH4tiDjpG/tLSMV195E6+/8rq1icwV/tt59NDGgwBdIhEzh5QgGAubtVodbF66gu9+59cdWDKmDncdVRbkalSNmV5p1KwwFoGTxcV5A/6GLPhlOpYOeE8lYvje976Ha5vbBpA2621LoS4Wy3jy9Jmx6iiPcPP2DXNYqRdJTWWyZvNnR2iWi+g0asaiIr2NBRzt8OkLYMxMgVgUl7Y2cYm6outrWFyeQbHoMm1YIOzR/UdW4O/k8AjRsUsnjiaiqHeaKDaKKNZKlqr/h3/47+HOK5fNfrEoF7GP8+M6/viP/xiff/I57rzwMl649ZKBNa0Oi4Lx2U+Rnkrh1u3buHP3BqZmHDud7HrOCQJLP/vwJ3hw7wu0yAAd95FKxDEzM2fAa+60gJOjY5vzZCkR9OI6PTo+No1qHuji6YTJPVy5uYlBsIdqo+QCdaWySYBQa/jeZ/eQOz23AoaM0rNwHAEAutPck7ifza4u4YU3XsXbX/0qpqZSVgdj2IOBDQ/v38OHP/4xTg72iQjC73PBWQYv6LS3CYZaICyGpaUFq5lRPM9bAMqCqN0OUpRDWFo0WRSOCR1rMthsz6tUjV1JiS8CObFg2HRWyTKkrAcBRV6bIElmesaCsWT9kWtdLVWxs/ME7VrDGK+RYACbl7YMMCnlS2h0mpZtcFrKodJqIDmVRmfQsWJmyVjUZHVG/R6y6YxpTtO5Pi/kwSKFsWQKg4DPJCaWL29gY+uygf75s5yx4CkPQRkQAv1nR8dIBOO4tL6BbCZr+/g5wTjOwUjE9Hs5XtSfJhDCII1JxhEgL5fQ6rUwu7ForOM7t+8ibevQFQMmM4/scp4hWADzi88/t/mxurhka6aUyyNXKlghzK987V387u/+Lli/t1kDapWasYaps/5Xf/5X1teb62tYWVo2oIEBXU5mrpliuYqD40MDhVbW17C0vOyyqbhnV5sonBZN33x+esEyJijXQzusbB8rFBwe4aR8hEqvYnOfzOpEMIFyvopOq2N2NDWTMlvAH9sP6y10ul3Mrc7hq9/8Gl68w2Ba3Jipoy5weniKWr6Ew70DfPKzj1DJFy1gQPCM7eZe2GjV0Rz1rX8ZiJJTrDMCzxzEODrt5gV4QuZgMsnrhFFrNQyAbvd7xiikPMqly1vw82zSbNt8INueew7lYWhzM/EUMgzchMIYdfu49/OP8OD+F+g0euh1euj3ekglM0hS9iqesLbyrMw9Z+vKNgj8EIBmIPXs9Bw7D3dc0DYcxqXL6xdFlWkn2X5X9yNuAP7MwrQV752Zn7GaAsweLJ2XrTAfJY1Ojo9Na9lAAl/Q/I9gNIz5tSWsbV3G5etbWN5aA9VBCvUGWo0Gdj9/jI9+9GOcHRzZd69e3rKAb75Qwu6zfXQoY7G9iRsv3AEZztFgCJ0GCwufo5jP4fj4EGcsCNvuYdjtWfFF9g1BMRoUsq25/smWpXQIAXix1mhLfENXZ4ZjRxCV55elZe6TKQvMmZwY10u9gs6wh/iUK1BYJ3CLodkF2hMSURKJJCIs5OD3WdHXcNQRcxg4JiBp4NtoorPac6xWsqmdoxk2+05t8mdP9/HRT3+Gg71nVmCwUS6jVioiFAwYA5y6xGlKJcSTGHbd2VkAEf1EFa9n25nFxf02d3JmGUYMHlkAhEGM4RCNmgMemcwfjfDMHnbayCOXYu0IHG48HUEmDJJmWFyaGUhcq5wnhaLT4GVBXl6DmSL0aZ1/0kO31TW7zeA9v7+0uGJrmfaU9qpaKXGXQ4Xnp1bd5q+TWHQSGK2mYz8zSMksAGZcUB+/OwSWVpewcGkBvUAHg2Ab4akQOv4meuMmEByi3ihahV1/gCeEEVrtpmUBjQY9hFiMk7EhY3BS7+KXGdBRsvU9qeoEoAXIGJA7ScsWMCYwx84GEx/TzskTKWj50pwP7E9j40+yRtkGAUyxiCP6MFtD/q3G2IApFi6R3vaEoS0/ywtacOzla/F6AmicD+DYqwIZGaDlD2XadC8Rmuib8Hym+lLsBwaYNmlTFubtOhx/BveNWT8BsROTzBieS9UWtoEAO4MkJIGYj9Hu2NmVMml23pkAnsx0sPnp8au9/oRIR/QrRIrh+waWU25uotf9S6DiBEhiv5hfF3junwos4jX4HWEAHBsBRRpDAVJi+fJvrUX56rqOAGjuPfy+BR34nCOHveiZBboJ4JbP6L0Ovy+iXaHoZHH4IzDSC04K4NK8/PJ9eIYW/sPvKTghPENzQ9f39oF3PnpZ3myHgEV9ntf1jhXnkwGQvqDtxwI7vRiAMAG+xh8Bcvz/RSB58mBeUF/PfIExTFjwAt+EdbFtXgBQfcPf8sV5brSz/eRH80g+M8mL+qz6UePpcBOHr+nZNUYCA8lE1rMJ3ORnRKTwAryyE95n1z2Z5SPf3ebqJDtHuBwDtLQjF5kVfRdQ4j89i8ZYQSLZPc1pL1gsgNcLEgsE1TgpUKfPCHTl9bTO2FZeV/fyBm70uS8HURRA0Jz5chuEJ9l4TrTzdR+NuXeMvd/n6+553XzT2hL+ov5k4PRiDVuxWbeO+d0vg+5au5o7stO8loiWGlt+n68LV5KNFwanvrjACpkJOwG+dR9eS32g9SyMlp/hNfi3Eaf+53/2X5oGNDc/65xJQTwXBegiTNGqiXEhY+mChRxxkT/+4wGbzj0jkEpVEAisCBQ3Er4mQyGQkJu+rqPolBeQZTsEwHoNrBB0VgxX5ElGhg/HiaTOEwishSwDKaCN9+BnaMj5ngBzGnEuYAGkTjc0axsLNyubxCMXjeW12U7+iIGphcDP8Tt8n8/I9zlAxuwd9i/kATRoHA/+qHCfIpxso4A3TaY22ZsT1iz7h9fm57hZs1+44Hl/LQDvRsD70blw/eGo8uwLG++J5jP/dgxjJ3/CNrHvvcaGn+ez0bHTvXg/tpUa2wL4FTVnv7LPeC1+XgX+5DgJvOK9M1Zsxx0SvRE5AZd8Pr4vKQ+2UUUJNc5acPwt4NYdZoNW3EXPo41G892qKE+iQFpAOkBdgNNhFzGjJqEWqfezOizykCxGNF9jHygbwFhFk0iv2E1sizSz1WYZXRkOzh/NJ/7WPPfKUGhTl2ERm5/tF3tYG58COzpwcmzYHhlIb4TYoscWoHD6PzLWvDefh5qH6iuuH8lp6CBFZovup3WqNmocZCMMOOUhsdu1tnB8FQji3wpmsH+1xsQ875HtM9GX5r01N8SMVyqqGNDRaBKdNgGGgTGiQ+G4AdCDfgD9LtOnZxENT2NudhVb69eRjcWZMW7p9flcA41yHVGydUc+1MtV1MsVDKhB2O/iYG8XzUbdGBfdXhubW+u4dGnDUshPz/Loj8am6Z6dW8QLd1/EwtIKsrMEoANIpV3a7NMnBPGY6j62YkRccywMNBi2rdAe/V6lM77x+pvAOIxWo4NMmg5bAqMJy4TMm2a9jLPDfWPI5csVLK6tIJGZspRupmgznXh1eRWJeNiKMQaobWrj7hzOew/vOR32oA/xSNSxHOt1YxNxfXI8t65cMc299BS1tekMO6kMAtiffP4J/vKv/szYNy+++KIBjiyA1GDBz2bHQMOXXnoFG2sb6LQHaLd6GA98pk/NYl3cj4KhEYYjx5KvNasGbs3OZa0Q1MxM1sCge/c+x97enkkCVKsEyYsm6/H++1/DS3dessM0bRAZ5Y8ePDQm6Xg4wNLCHMbDoSuoWa7+f2y9R5Ok2ZUldlxrD621SJ1ZVZlZIksAaDQa3Y1hszGzI40bkjZj5JLCZscFOTQaN9yQHKNxwyV/AUkbTPd0NxpAQVRVVqUWERkpQrt7uIdrLWjnvu9kfiibLCuLCBff974n7nv33HPPxdlZyYqT/fhPfoKZqTmEwlF0hzD2Dpne7BsCeXuv9owFbNrCEUrjdDAY9FGuniN3emzBgX/2z35uoB0dcsoaDIYjuz7tMZmHp8UCFpaWMD7hsiBYPDJ3dIjc8SFatSqSMVf4lWMVCDtZKBZii8QSxmImAL26uWYANBmNtjd2ula07NXuC5zsHxuAGeg6Ha/kWArlegWVdgXVVhVT89P4j/+T/wgXLm3aYaheZREsFucK4stf/xa///J3WFvZxMbqNoKBiDHRzkpFnBTypqV65dpV0/6ORgnCcH10jEXHcXr88CEOj/YN1Gg3a9bXTL/nflDMlwykHx+btIJBDMJQy5Rrl9d+8uSJjfH80iIa3Sp2Xz1BIORsQL1aM0bh5OQ0xrPj6DSZ4ZFAr01AY2i2vllnIc1z01Nf2lrFn//T/xBX3r9iMReqAzXrQDF/hje7e3h07x5ePnuGHs8Fg56TmJqYsnR5arCzXdSxvvXhbQOQyWj++vdfmyNsB/9wCJNT0wYGKUOA69VYH2QYE2SamnZSQEHalzZK+TzevH5hdmxyahxj2QmTP9jeuozl5RULlj1+8AxffvlbK1A3PT6Bg1evTPZgaWHB+rfd76Ez7KJQKVqBPyus1u+g224hFgoif3yEwtERMokkZidnXaB40Eet00J3OEIXQ8yvLuP67Zv44JMPMTM7iYODE3z91Vd4+XzP2PisD1ItlJEOxawN8QiL9DC9OGq6nmQH0g41ux3Tn47EI9g/em2ZQFzvxULe+juSjpuNmJueN2YmNahtjyAzatgzUJQp0r/5x1+ZVMO1i5cts4T6tLniGUqtc1y4fhU/+9nPzN7sv9q3ABgLZxIwJYh2flbEF599jhs3ruH44Bjf3P0KtQqlJ9o4ODoyYIxjS+1dyvNwHpmjNgzgLF80Zi8DIe9d+wAXL1wyvXXaPUqpUMYmlgjhvFNGqXGGaCpmNjmdnLCCjgQXCeBPz09hbnnWAFju569335hNSk/QDv3AbCQlCxIJFugBDl8eG8jOdXrv7rcG9pO5zYAc28r5YQUlEwGsbK5iZXXV+o16xLw+n4FBKwY837p5AAAgAElEQVRFopTn6vQs+8Vk47x6HL3RAOfNKqgZRfbzD370Yyv+Rybu3us3lgVDRizbGQsxQNK3gooshEmmL+WTXr/cNWkFc6rhZPGcju3IgFjacNpzs09zcyYDw8/GEnHLcMnlzjzZmq4FKhl0YfCO7aeWvGXMZbMG5mayKQOgF1fmDYDmOFuBuWbbxp22u9vqGnuVz0hQPZFNIzGWwcXrl7F97SIml+aQGA+hVG3hlMVc3+Tx+JuHFiju1tqYGps0NmO1XkeZescTGWxcvoiL169icWkeURbTZRE+fr7ZwP7rN3i18wL1cgWdWgu1Uhn9Ls+8PQs4hZIxxNNJLK2vYnljBRtb62a/CBxYTYM+g+AshNaywoK1ctmkrShLxICsOcejvgUFWVh2+9plZKYn0Ox3DeSmXeJ8239zZE5/MpFFKpvB3MKsY2amGJhwLEkCq2Q6G4Bl7OGh7fOUQ2GGFAM7Tv7lAL/+5T96ms9kPg8xaLUtANSq11BjMfpozGWTtHoWoOW/KNljgZEFtLj/GzubAYxKBa1m24r2sm9jYRKGXP2NkNW6cCQQV0elZXsnbeIkMzDGx40ExKAPCycaIzqVweLiss0X51vUkS/kcHx8aH4o8bRU0hXtc4GiIfqdvj17MEg99XlcuXIN29sXEA65tfTyxS56/RbO8jkUiznLgOKeLUZcp9O19UD7RuCadj0SSyEUTiDGugvZOOqjCgbRHkLZIZrDCgahForlHMr1AiKxAGJxnlcoU9LGOYtrktQTCbvihEameAdA00aaXxF0IKWBZQRrffrV5g94QK58t7fglleEkEFXO98PnOMvH0KFwwmoi4wkP4tjEQk51h3HWf6t/Ezz41sum4OviQwmUMUP0AhgEtBsoDe1wn1AB9vM1/g9Zg4YMcZL3ebv9LvZBhFZaGO4F1BmhoHStY11wyB4Tdpk7r+0N4YnhB0WwOemHyuJDNpB9jnr13AeUfqK7zFAKVDQAF4P/At4kp8m3eUBrqrdw+fn9dl+zleOm3wr2ieNifwsAX425jSWHuAtIE6ADn8qk1dAqr4rkJH39BcVFIYgso0CCsJY2HY/4EvpRDf33oGcwgh0Tz6nQCX/sxtWEHD1jPi65oF/vn7/WrqP2smMIvWPAqgCkPkZl0Xt2szXZSv8YJof1xEu4QdjNe/le/IzAtYjQdqhd/Id6ie1jz85BvJxBQAqsKA2mU31SS3ob72vMRbwKfBcoK/aqParD3iG1PgIS/CvHQbcNBcEwArDcaCqGwGOiUBDm9ce+Eibrv6lDRFIzjMh/zkw9F3hQf7Oz8j/f/vcHtCqNviLixroHHbZ7WZbuM4pkeQBp3yN7721TZ6igT7r8Ml3bFz1keaWf/5qzvIZNa56BgHQAkH5OvvZ4XwuU4LX8mdmCBPkd7UG+B1hhv++Nf1HgGzQKUDwn/pM48Mx94PIf4ypOe1n/tO6EC5ldjb4DuPUXNT884+nySh74LTmv66reaN7aF0oK91vj/xrVPNP4/j9NgrM1rjpu9pfRKY0guX//a//1UgGkwbegZ9DOyywAQ4JDxoQrUVoHTVyi5g30wZFB1/AJzcNDqRtFt7kl9FXxM4ioqS5eYPDn3yNBy9tig4IdwUGNYGkwWxgmhdJF/ou0FEGWJudIlu6Hq/BRcZn8xsFplfybwHpfAZFTy1qOjFt7TAtMBZdG7pJrAOADIkWAj/La7CfVACNfSN9ZrI4+I99yM/yfx6i9LsARl5XusQCsHlPMlUUZRBwJ+PCgynf43Mak8JjmvqBfuqqOQPwLoXTItPeAUQG1HTJvMip6zcXOeQcEBhsQI0HxPA1/p/0mDk6rChqRHDVqneD6dOOMck28rqaM36jE/Oi5QIjtQFxDmjj4zjxOjyM8LvmCPp0m+ww7zG2tRjoNnHOCLiUMWMf/NE89VgI/J4MAvt5OHBrRCwGGRtek32j67J/aeDUHn6H1xcozTZrXomZ/BZE9cnH6DUVMVSf+Y2aDJDWC9ukjdUfGefn2EZeS8ZYa1BpSpyLfuBb64z97w4j7jnZbwoU0fFjmiQ/I/BZQRX/4YevEbTwH1L0vtgR/rXPNipip0MlX2Nb/Qdb2QpLke8758a/xtlebSIEioKBqGOeDRjZZ6E+FnBiIUAWholgYnzOJDfK522M+klMT61gcnwJS/MbmIhPmPZkt9E31i4r3QcHAfTIuGk00WBxuHbLQGLqTBbzOZQrRUsVnZqawMrqks0Baty2Oj0DvMfJPL5yFTNzC8buiEZDoJ9Ch4Vs0kZ9hFKpbGxhgpH1ehXNVhWj4BBjnr4m+41p+WT/TI5NYW52ycAV+jhcFwTi8qcnqBQLGLIoYNRp1waY8hVzKTMXL140PcREFDg5KZsckwU0Bo79SWDi8bNH9lyUzCGzi3OOc5kp9lybX/zoT3D58iK4B1drQKMxQrPlNDpfvtrFk6ff4dXrXRsjFx2PmxMcjcRw8/1b+Iu/+BnWVtNW2Ou8ALzcPUU+XzCGPdd7oXCKUoWA3wD9UQ+TM2NWlPDzH3yGlZV51pbEq1dHVqiKc4uOJAEnpvRyLVLLmcAPbTNfJyhRLVewODdrQHY4GLT3nj15gjev9zE5PoPr19/D/NwSgqEIhsGQsUa5ljk3WdiLBdYYYJhfXDDn+OTkyDnXQ6b89czpYbEqK8Q7DKFVZ/GIEVptBkFbGAWCppWZpGREImEFG8+pN3rwBtXzoulybq9vGDhH96XZ6aJYOve+GzIZEILXC6uLVnxraWXRpRmTqV06x9HBsYEMqUgMURKlhiOE4mF0h12UG2WU6mXTtrzzg89w6cplA38IwDeqTUQCYbx4uotf/+OvTBd1dmLWQF7WQigyEIIRLl6+hHky/eIRS6mmI8+aApynTFfff/3SGGflYhGjQQfV85KBDATmo6GEjcPK2ip+8pOf4Mr1K8Y0475CgPzu3bvYefEc6bEsYvEwnu0+RL1esTlHPdFatYmpyRmToLm0fdkAD2P3DYc2X54+eYDjkwNj66cn0vjpX/85Pv7iM3tGBj0IsO88e47cwRF2nzzGKYubkQ1ac0U3WZwvEouhWK4YuPXFn/4JPvvBF0jGA2hVh/jdb36Lf/tvfmESChzfhYUlc3BpbzjnuYcTXONcpOO8uLWOselxHL85wNHhPgonJzh4s2dp7sbSnp7F+zc/wK2bH2N1dc20Jo8OTvH3f/8PKByfIjyEgWFc1441mTU27CA4xDAWxPL2BjYvbaHb7xqQy9oeTx7cx6Nvv0V0FMB4ImugZnpizPqg3GqgPexj5cI2Pvz8U1y4dgXTSzQ+QOlkhG++uouvvvwdTg4OUS+VEesHkAonPKmehLESyYYJhsIo1dx8CEdDaPXbNh9YSK3TrlvQgedFsjUpv7O8uGY2hWPAtVQuV5DKpKzoHPf0hw8fol6rYWl2HtlExtimZ+clvDx+ZTq/tB20VZPjU3Z+4P5APWMdlk0LPJO069Pecc9gfzzdeY69vT0b28W5eQdyjZyzwELbLB5ardXwwQc38Zd/+U+wOLeCXC5vRRBZKLB+XkQ6m0ATLbQHLSuQabVJKKXRpiRLBqtb61jZXsGFq9vGAi4WzvDlL3+LJ4+fGei1tbVlADRlZQz4HpHFTXC7hvvf3MOTBw+RO6TNegdwEAzroIdhYoSbdz60opxGvEi6jLqjg0M8vH8fL548QzF3ahrjVG3nuV5ACZ3baq+NsalJfPHDH+GzL75AciIC9IDcSQUvnr/Ai509nOXyaFQatqdlkxlMpLOW5UPGfbFatAwTc27J9k0kbLwof2PSN+kxYwcT8GdAgAC0nS1MVsBlGzDNmGzeUCxoshGhSMBsFa8T9lKaLUiWjGNmfsakKYzdGwRqjYadMQqneVTKZZPHIauL48n/eW0Ct1c+uI5LN65gZnkO4VQYZ+UyqqUKjp8d4Py4iNzrI3QbHcTAwCnlUQLoBUbIzE9jYXsV21cvY3xqHLFIEKER0G22Mep1UTg5RfE0j9zBCc6O8ug12pZezP25ScJJMo5APISrH9xwGtjryy4DqVnzwPMBkrEk3rx6bfOJbP3xsTFjnE9PT7qzJQsaUu9/Mout65eQnBxDG30keG3AinyenZ2bXUqlxhCifF/K7W+uyJmT4avVCQQ7MJOFPMkqDydiLosmkUI8Qq3mmhWAfbW7g29+9wcLVmWSCUym0gZ2l/IFG0uOdzISQ6/VNfDcmHLBgNkt+nRGqOh1EYvGTJ7EZCv79BuDSCWTmJmmzvUUxjPTTnvf00XO50/w6vWeBcXpH3BvdudIykESvB2Ynv/c3IIn5REyjeyTk2MrzmoyCkFqDLvsOtpZk8yw77JSbMiCSdzDN9a3EQ4lLCj9/OkjkzKjP1Y4OwUrxnLfEkDB2kAE00csQjk7bwA464WkM3PITk6gE+wZ6NyP9tAJ1/H6dAdt1FBrFtDu14BQF7E4AcehAewM0HGdjqdTJsHBf+ZjmU73yMlz8Hw9dAEDBfQJvIoZbkHltmNAyt8SyKAihhx/A2C8TGb5AZLc4H4iX04Aifl0b/07l/nKImL8HD8jEpkBVH0HKunMLdIUXxMwKp/B75/ymQy49IoV0xYZMBZh1nHLZKfEwuS15Auypxyw5vTsuWeRpLE4v+CK0/f7VpCUez3tDNtrrMawA9rpz/ilNqgxz32TAVw+pySyLLOFeATnOVNrPJIN28bzM9sgMpj8LflWAqrYRp4D/WClH0T0AzN83cbTA1sFqrLt8tsF9gmEla8qUNDNdcdEFR4hMEhjZOCVj7FOCY63QQtfmr8fNBemovHTnmoZ5I6v9jYL2oIWfN1j07t57SQ3NPfke7FfTGHeA78FkIqwx77wkwT9QJkwF//zyeeWby/gVACnMAPNc16btWQ4bgKC+VnOExEntZ4EWAsPEZgqf1ngn55VwKQyE/zkOd5X48TP6fn9YyQAmhrnwhC0/gQU2przUht0PYHLwgMYdBOe4A9SaVwENsrPVn9qHPkdP2DpB1c138w+eZJrklplMFSgsuGGvXf1qmz+eJJVIizKRqgv/GCrn7ipMZS/r89rLfhBVvUTP6s5ITBanxNR9fvr423/eWtSjGCHeTjFAa1L2SPNEfULP8dsX39AwG/L+HmtCf3UGud+w/d1P81h4TQK3AjEF4Yi4F3jZGcoDzDXmPvbzTOa/pZtsDOot15lw3ldzhURJWVj9KwaF/Wj/tb8Vjv99skIlv/n//wvR8aMs1Qmp8nC36n5yX9KtWCapwyrdSIVMD3DIRCQE11OFhvrL8bG7whUMhDDi3hwovI6XKDaxPhd6QgLuFLnsCPYqWJmBrwUDhkv/wKScfBPRC0oPqsDLp3hf/cZ97cmLTdB/q50AW7Yjtk7dGDrwLFEtfkI8Oa9+bsDYZ3uHu/JDZADzL7hz0bdMefELuVnJTXB74uxwudyqYzuQKAJwdQ7P+We1+Q12D4VrPED5ALGzfh6DG+3mB17VGCjAGgtEh6adRBSRNCxC9whjf+rn6Trw3vEYkqjc8Uq+B77mm0UGCsNcY0h3+f/6kP+ZCqUgEZFddW/Yt3yb4JFfsBU46q5rGtqg6WUjKJZWiR6HhXd9IOdAnMF3va67iA58oBYGXkZFAHmPFxq7NQWtk3AlTTX/OuQ/e0HmNnfvD8/y98l4aEDqAHiHpiueai1xPdk7GWQtGlqvsmIaZy/fzCVAVNwxB2EqG3n6eh5hzYGWJimKACebZUh1cYsVjwBR//aVQCH/ajDF9snw6roOt9nXyhYpOfWYU+fD5FlYxXG36Wn+PuBDgVZAHQ6CTwTgGZaJllu/Z7V7EM2M41kfAqN+gCBYRpjWTImlrE6v4lkcAxBylvQEWu0MeoOwUxLpiO3Wayp1TYmWqGQR71RtvTVdqeFRDRiDMe39qjRRb1JFnPPmKzX3/sAE1OTSGWypuHKAn9WhG/g5EvIOs2dnqJ6fm46ztXGOUajITJZ2gYY+5JFrVYWV+zzdAQJAg96wOFh3lhJBKBL+VNz2ManJlGuVNAPjExDmH22urqKpcVFcwYp12CHlJHTjCKDjSnDJ4UjUC+XrDA6VtxUXBX5rgGKn37xhb1GB5Brs1J1mt3UvX7x8jlyuVcolguWAlkkq6zbNR1Ppu5e3LqIn//8nxqg2O9SC72Ko8NjYwqTLUmgkp8nAH52lkejXTMpiUtXtvGf/ef/KWbnEigUOnjw+JHZQs7LRCJpexTbYptzwBWHIhuNjjJTTrm+tjbWsLi4aJINdDhYrObxoycGyHCuxKIptLtd0/Ydn2TAy6sEHouaY8W5y36g7MaDB/dMemVsgs81jmg8ZIwAC6ZQdzjCfSgEOgN0ktOZcQwHdMYipgfOQ36rUcXJ0SHOS2eYGhvDRx/cxs2bNxGJxk3mIJc/w2nhDP3eAOe1ihWYS2RSpt/Lol2233rapft7b4wVOjM+hc2FZVCfLchiioMuqp0qDk6P0B50sHlxC5evX7W2UXOc2VFM0T54+QYvnr2wNOWJNLM3YsZ+G1GTdGIci2sryIxnzEHMZJmR42SYWk2mYh/h8OAN8ienpsMbJ7heouPftvkSiURtbly9dg1/9fO/RiYTQ7PdMzmHUqlogOFp/sT24HAEePjgroH8BkCPHIucY3Px4iXc/vAONjcumI4yn79aLePF7jM833mMnd2n6Azb2L62hYvXLlmhNedYjwwMJlBfKRTRr7eMAcjCdgywZMYnLPW31e9aWv0nP/ohbn34ITLJtLGCCezf+/a+AdBknDMtns4tbakFfmp1mx9kaV64fhkXbl0zAOO8kMfjRw/w8Nvv8OrlC0vPtnNYMmmBpEtXrxn7lqz5VquHRw8emVRJ8fjUwDBqr9NuM+BLBiRBt2g6ibWLG5hbnsdg5AoN88C59+wZvvzHXyJ/eIxkIGrO+/jMlOny1liMKxrG6va2getrF7cQTzuAhFvy3u4Rfvl3f49nj56iU60jMQgh0CVTKYmJ7Jilt48RkOn2kD8/wzAYQGYyi96Ile6DqNWr7qzRYGDmBPn8GVYWVrCyvIwFT26FetSUzBmFA44xyqyOasOAW9rX8XQGAcpwnBdRKOZRKhctM+3G9ffN1nBtk/WYGR/D0vKy6RiLkcY1z88wuyMSC+PJ00dmDy5uU+5lHvGQcw47LJJ3sI979x+advfnP/gB/vIvf2ZyJw/v7+DBdw+QPz3FoNNCJB5CJBPGINg3AgYLNI56IQtMXrp6FZevXsaND69hYXXaQNc3rw7x3Vf3sPN0B6enx5iansDm9rbZGx3sk8zg6w+tYOjLF2TYuqwSBaAJlLeHbSAdwp0ffYqf/NmfWVAmngpYf1UKbbx+sYff/fLXBkI3qzVjJtO+8To8V/R4ZknGkBrL4uM7n5lefDxFLXIC4C3kjnMm1UMWNaVXSrkzA7ITkagrCh2NoNqto1wr23ofmxhHeixtNpVa5OViGbFAxPZCB4Azk2fcmMmcqw3u6x5jvj1oYxQmIzeOYNSd8bnvRwMhCwpRH77Nv6NhY9QnkhF0qJMeDhqTnRJNzMKhnjQDGywmSGkE2th4JokL1y7h2gfXMbsyh1A8gGKljGqxjtOdYxzu7uPs4NTkMwJdp5E84LkwFUd8agyb1y5i4+oFjLN4Y4JPAXQaXfRaHWPAn+eKqJwUcXacQyV/bvrQBEw77Ei2d2EKH35+B5tXtjE9O2GF/0rlEkpnJWMAU8j7aP8Ar/ZeW1ZTMhoDpQNMt34sbVk8wwiQnZvExpVtJCaz6ASGiKciiIWAUqmBs0IJlCN0YK7znyhF4QCTge3N9B8YuHAAEs9FQdPm5h5CQDqdSFumSrvWQimfw+9/82vc/d3vMEGAbnzM5mPu6NjWi2PjJ4wZTzun9WXnt9HQ6kPwd37G5Anizidhtg/XF1nISwvLmJtdtTMX29ru1HF8fIQXL3ZQLBUMiCWoyMA5wV+uHe4lBK+Xl1dtHQ+GBIvaXgHhfasr4cALRzJwDNKgSayxfyjlMTs7j+3ti1hd2UAoGLexerHzFBXWceix2CAZnR2US2cmy8E9iRrpo2DICAZjE5NYX9vG9NQC5mbWMbOwjGGkj8aohnK3iPNuAY9e3EWlmwdCLfRQRzA8tFoVDG0QlCTtKhoLI+5JUDj/idJIJEB1PRmSodUYEFOO65Z7sEAIAyg8SQV+X/61gTFBAYsOkOTeL6DBAKWAI46QSafzux80IPDKtUO2ts2n+DvpRfnuBpYEHcAtwI77srKdxULm53kt3k+AhJHPBgOTmzLSTihoY0Wf0OpR1OsI+lLBdb5X0UoBhqGY8wN4XxbD5T5AG8z9Q3IdZu+ijunLeWqSlKazOkKcGQrxuAHshnUEgmZ3RPAhEG8yih6gKnBUfocfbOIY8FpiNZp/5AUSBDx9H+zh3+oXgWMCrATK+QFgvafrCLD2Yxz8XaQsPwgocpQfBKMEi79NAsA0l+Sv+dsgUNiwBK8gKt9nvwnD4ff8AQ35mnpfYLbpsivD3iOZCVz04xoCGNUnmu9+QNEPnH0fNBeIqmsLtyADWiCx+kFYFO/JfpQPr74RJqLPa/y0fjQneE8Bl7yGiJgKjGkt+D8v3ENAMms8OHvt8DcD7T3GurGVB45EJkBVGIbwB9o7zQ0B33qP48M5r+cRkKqfvCdxKj847Ad85VfzfQLl/r7i+UkZ2mwTA5PCAGzOj97pxQs70phprDRH+D2Nt55POI7+Vh/4+5LvCRMR5qH5IpxQ9+A9hR0I3+BnLLDq04UXIKvMGLWVP4XJ6dq8DouX+sFjzSF95vvt1diy0LU7c7ux1+9auxxX3s8/H7RW/fNQ1xN247fxhpNZCNuNhZ7bv+Z1fd1XwRr2i7JfNAZ6Fn5H95F94/d1La13I+b+b//Dfz2i8XbsOsfe4AcFtCmSTB1QW+BDT7TeS+cRMCkAlpsOHQteS5uRbq4JoUlhgMbQGUveUwxfPggnvujj/oXP3wVCc5Ng2hj/VgSY72sB8Xe2WX8bcGKgs5Pc4Pt8TgGp/F0bmwC8eMwBpRwsSUxYMSMvNYSpx9zwbBPz0oRsQXqpMWK4clPmtVWQzw5llMfouoiyJj/7jJ/jazwwsr3sW35WEgPa5PjM1bpLf5FR4TPxGvwMn0GsYF5ToD6vzb8duO5SRziOfF0HCaagyei5CeZShXQdgX+SVhBg6Bx9Opku5YMxCsltsG18Br6naJH6W5uNFgLvqXFT32h8tPAsUu4dbAgu8X1dX8Zf12DbxdzW2NvzeOwCf/RZG6yKGwokZJsk+cH72rw2VgQZC+6nwGttCDo4EYBWFI6vKbrPZ2O/c7yU6qRDkvqCc4BtUL+xDby/gF3//Nfa4DXEFpbsht/4qP/ZJm2OmkfsFzmp7hDqnlXf12bA59DmwM+w7/ke5x/vyd8Fbmtz0aYrAJ3OAeeAgHvbrHySMRprbTD+A5Xe08GD/eOPmvPvRNwVEHWOmKvQKhDb7BFlNiIxS/2mzh91VtOpMdP7FWMmlZxAMjGBbjuEUS+JVGIa05MrWF3cQmyURrAXQKfeRaNSx6DdRXAYAKsrk63CcSgXzwyAJFhPLdler23MLq4LMrTD0ZhpTpPZSyBxZWUNtz/6yABo9k9mLIlSqebkcgZMl6M+PSuEVxEKDFA8y6F0nnfOQiKCeIIAQ8xAuY2NLWTSKZPPIJhOqZCDg2Prg0LuFI8ff2d6sNfeu2Ep8weHh/Y92isCBXR4mDZfr7OAGFPrO8ZwTGWYljdCrV62n3T6LVU7FrNUZdpNMqh/+tOfWpClVKkaM4UMVV6bNuLZ7hNUK3TSyNBhuw7QaLYwNzmLbGbSgGgCiQS1qNXGitmUH6HdJ7OQ9oSOIcf8xd5zHJ7sGxvq+ntX8S/+y/8CrU4Tf/O3f2f2+dZHH7kiZxhZO58/f27SJyzkZo7KMGCA8Y1rN0xfeG15BVMTcfS7lAthmnfLtKl/+ct/xP6bQ8fe67YxPTNnUhtMKaZTTweIQUqCMXSenTP02lKETQNySEZowNiM7Cs6AFwrA2ZINLmp9zG/uIr5uRWn6Wz7XQDdXtPSg88KecRDUVy+cBkXL1zA2PgkcQHkCgXkCkVjcBbL546FGguBDB8y4OzA0O5gyOJhZyUko3Fsrm7gyuYFmy/syy4L2nRb2Hm5i9eHrw24uXHzA1s7NWojDkeonVdNj5ZsQc5hptLZ/j2EFfyanpmxdPPp2Ukr0EZAlw43AwwtsstyedP/Zer6aMiickCXUg3NpgENBNPZDzdv38LP/uo/QCQSQLXeMDYqwfz9/Temn2lOQbeNVy93TeN2ZnbWGMcM4DArZXVlGx/f+Ryrq5ssG2agUqtdw9HxGzx+cg/ffPUlyo1zBGIjTM5OuWCDMQ4GFkzh+o2NglawLxWLo1UjK6uNAFPHwyFLMycwdO3DW9jc2vKyC4KIBaMonRVRPvPSeTt9pBLOBjEYxefkvsK1f+XmdVz55CZCqSiG3Q5ev9jF3d//wYBogn76HIFFsgU3N7YwNT5l9opSKmSTl6mHDncQ5Tojg4zBB7KOY5kUphdmMLu4YMzSdCZlGtDHB/v45quvcbD3Cv1Gy9pHMJFp4SEGYCbGsLi+jh/85MfGZC83aqhUa2bXaQ9+/+Vvcf/ufftuHCG0q01z8Am0s32rG+smBXFWPsf47DS2Lm8jkmSqLYzJT6biztNn2NnZMSCPBSe5VrbWN6ztxfMz7L5+adIQyxtLmJqhPEvWFYoqVjDqjdAo1yzAx6BGIXeCxYVF3L79ke0jTMGmRjfHqTdixobL8OAzct+hpjqLwPJsy3vxO598dMd03amLHWFmWauJu/e/w917dxFJxHH7ow/x4UcfoVyq4+7vv8H+6wObG5xTsVQY21epbzxtLNbnj56hed42VunC7BxWN9bwwSeUIcrgxd4ungDUJScAACAASURBVD54jIMXRybjQaCL4MvcwjxS3jmTZwFKMPBsSMmQg1evbe8lIEmtdMsQ7HZxmDtCA218+sPP8Rd/9ZdILYRhelAkmlaZMVLBw6+/xT/8zb+zecJ0eoK05jgHgsZOj7NA7PQUPr5zxwowmh3gnt/q4bxQwuvdVyjnz2y9c05Wi2XzAQg6MljZDQ6RnsgYy35lbRnJTNL6N3+Sw7NHz1DNVywzKDII2R47np3AxuaWtYFSQ61uD4FoELFMHPFsxKQMYomw2QEyiXvNroF+jWIVp8cnZt/JDB6nrvmgg0qnac4v96yleSdBY8UyAQOMKac0PT+Dqzeu4r1b7yM9mzbZI2r1V0tVnDw7wrN7T1DOV2B6Sj0Y2NnsdRCMRzG2OI33P7ntgN90whjkjAK3KZ/XGaB5Xsfp/jGquTOcnxRMloY6yWQBdwZ9VFoNLF9Yx8d/+hnmVxcN8OoOumg066iUzhELxS2ox6KeLJ7K7BQC/Mw4JShG+007QxZ1emYcy5c2kJmZQJAM52yY+LZpNzM7y2UzuoxSSSdEKAHVd3VWGCimHbTzG6vCUt6h37E6NgTwJzLjFijoNloWRPn7v/m3uPfVVwaSTmTSCAdDJinGtnIsCdYxUMLX5cOYs93nOcdpQzIoxfmcTWfd+ZzFANttq7tAEHp2ZsX2d7MN50Ucnxzi8PCN7Zu9QQcz0zNm18VgbjSapjHOYBHPEcEQz1OutgAlIKs1x04VqcEKQoZj9tzNZsv2ZmaVLC2tYHFhBeEIGdBVHO7vo9Gs2D7cJUA86qNcKr49LxIkjxFE74+sMOvlS9exsryJbHIWs4srGEUH6IbbOO+UUBue4+7j3yBX3TcAehhqIBgZIhQmIMlMU8pmuULjGS/r051P+94eUX+rPc1MkbdgGUFbT45OwELUI53ItxbQIl1hns34fQaMBJjZOd4rOsgsLgND+o4gJjCKr7mgtSPYxLxiaPLLBCzEqOfuSWvSbvAayubl9wXGynfh3JTPZuDPwAGXFmxKxO38RExAOs68noBT+SHmVzILod+zzCs76wSDdl5lsVT2K+cCz5Nsg/wL8+N6DmcgAG3Ai5d1TGkT82GjLpuSe6mdCwdO3otZgQLf5Cs6UosDAOUbsa3m+0Tca4ZxvMVK3hUEFOgj8IY/5T/6gWL5X3wGnrP0PdlpzXWezQWmCedgu+Qn8vNie3L98W+TEOk54E3Ap+YV2yCglK/pGeTnC6/hPJJ/ydcMFPV8OL8/6QeHtTblG/Pewm80jwUw+ttlD+/90zXI8NV8ElmL7RD4LVDND1ByLmo+WsaqFxjxg7y8rx/0FL7i9/GFYwm8lI/rBxV5DeEHbCe/o3Wm+eT/vN/PNiAwqBpd7wqRCkdwZ3onw6n+1TxSexlgEj6gceQ9+L/5x4mEzQWBnP4x4zU45wSyvgNHHWgpfM2eKe7Ysfyf3+HaJNalseB5gfeTLZO07/fnrR+/U5sMKPXWqea/7IiAXz9W9X2cw78f6Fn4fX1Xv6vvNbf4k2Om/tF8FQ6m+8hmCoC2cfPUIzh+7FM9u7/9AnU1ZupfZ6ff1dYS7sXvvsUyGZnwFTT02ybhJ37bqfngX0M2l71afrLn/rXA5xf2puDB9wFozV1+7/sBIPWrsBe1S/bSnvdf/4//7cgZGgeeaWKyQW7BuChQIu4kFThx+B7BFceYdRsk3yMIyEYT9KTxlrHyb2z+RcoG0rHUoOg6WvgCt/wThfeWITUJg4bTXRZgJsPMn3xNhkhG1m8QeF1ei88hI6YokTYOiX2LfSsDK2CY1bSlFSwgXUaG9+R7/EcjTeBQAK0WInXy2OeKuulzAmstXSgQcAVVPJ1fHTLsM6yE7i1QAWycJAJk6eRIYoH3Z9uUkuGYva7v6IzxesZUo6bbyB1ItNhoo2VM1NcCABWF1QYp8NMZEwe8EnD1M6f1HS1ebXCayFpcbIOCAXyN19J9+Dr7VxuYQFW2T4cVpWHx+n4A+u2BwdsQDNDwDlsygtqk2GdsL68vaRmB9QQqbHGPnI6R5qyCBLym628X1OHfvDfHSJpD/A4/z9fUdhXMkGHRQY5/62Bh69ALpGjN+DdFvS/jrIMY+1GGRRFQPo8Y8AqgaL7K+GgT10FHLCU+l57dzwBQP8rQyrBrXTo9NZdeJ7BdQLQOM2yr7IeMpDZ0gdvaIBRp1AZtqTumNfhOD0oG0wXFhuZUENDttHqo15rGxiF7e9BnHw1NBzqTnkI8NoZ2M4BeK2oA9MLcJpZmNhAdhtGuAeVCGdWzcyvOFQ1ELK7IOcj5SbCA4BUZR1EibmAKbMh0iIkYsJp7fwScHOesKBNB5/dv3bTifpY+GKcOexflKotRDsDCigT2mJI8NZ5CvnBk4By1bbv9tmkjE4DmfKJMAzULR30eiEmOo3SFK+ay92IHr1+9QKGQw+3bt61Y0qNHj8yBIPuZzk+jWkOXIAkDVL22pQ4ThOb+FwyTxRPEzOy0zadnz57ZdTlvWJyTQC7vT+by4ckx9l68cqnx2xcNiHuzv4dypYB4nGs6geo5C5D1DcRiv5B1yvEzvfAA04ozbw8+dDYIUM/Pzhuw9vL1HnZ2nuDsPI/ltWX86U9+ghevXuKXv/q1yVj883/+LzA9N2N7ExlWz3eemkxIs14zxmQ8Gseli9fwxWc/wK33byKV4OEDOMvnjV1FAJUBSGoQn57mjK1M2xtNJkzjl23kXkFm1vj4BLJjE7aWCbRzPlYrJQMAqGtKFp+KBPE6fL9ZrzhnpTfC0tIa3rtx2zQmGfajdEAoxIrjdUunpyxAOs4xWsccZT4abeTPzkxTtTsYWkFJjg+DBKlsyrQ+OS6UeCDY0W91sDS3gLWVVayvrCJt+1LXWJ8EJHZfvcTuq127BsFZgprdtnOkBk0WTgojE0tgcmz8rT0ky5SAI68xPb9gEhqtTseYbFy3yVgUTWa/dKkZ2sQ+pS3abdMXJ8vICmHWGGSp0SvE+zdv4pNP79gczuVPcF4pGVuUY8VgCNcTi/adHB/aGCbTaUxPz4DM/OEohKXFVdz55IeYmHLBAdqKZrOGfOEQO88f4v6Dr9AftNEddRFNhA2UoC0k6EUZFDq4lBkYdh2LT7JQ5lR6oADZvdnpaadtmxkD2TQEWujUMOWXQOnLvT1jexCkkR2mXWLhuIvvXcHG+1cQTscM4CHws7vzDN9+9RWePHxkjG065DzEci1MTEyazWCwhkWYbK8gCOzt42SOmf1lcHzQRTQeQyKbRDqbxcT0uAHIDLiWKyVjoNerFeSPTyztmNfis0XIkE0mTJv6g48/RGZiwsBkMtB5b+6nZGq+ef3a2KmDOtmSBSuGSNmAcRY2XF5GvdMyRvXsyhI+vPMhpufHEYkCxULTClB+9dvfY//VG6QSWQNMec40SZoQTNs4d36G7EwWC+tLuHztsquZQPmMVh/Hb06w93QHzfMqWtUq6uVzzEzMWECG7aNkRodOv/ENR6aJHYiGjcnMfZX7yfz8nIGYx6cn9vft92/j8oWLSFOCadA3MP7x7jMc5I9Alh211GcX5pE/LpgEDbWGOcapbAKblzbwyWe3Mb2QxPlpC9/87ls8+voBGmWX7ZXKJrGxvWqBRAbhXu2+QqfSNYCZ2uszc9NYXnPawHY+ACxTgkHDNy/f4P5395BKJPDxxx/j+rX3DGg5Oj3BoycPka+VsH3lAu588SlmF8dMqqjFgp+NlgU17v7uD/jl3/6dMXUJrlAP3s5ErG3SIkt3aHI9lN+g1rgx/SglVK7jeP8Aj759YPIfQcpSEJit1Q2sMsIAi1VOZnDj9vt4/8MPTPInHHVyXAQwnz54iucPnqN4UEBkGMagPbT1wX1hMAJy+bzJB00tTmHryjaWthYRHYtasIIZZZ1mG4evD3F2mMPJ6xMn+1KtYWI8a/JV3UAf1W4Ly+trtl/NzEx52TXnqLcaVovgybPHmF+cw8Url3Dns0+QWk0ayNyr9nCWP8ezb57g29/eRaVURrAfAlWJKRNRpVZ5NIz5jWV88sNPsXZhzQrDGtjWaFowLzQKopwro3SUR71QxunrfRzuvUYsFDY2OgMLoXQca1e3cefHX2ByYRyBqKuDwHOxaSd3RqgWKybxs/PkOd682jedbdoMd14iSzmCQCxkDOili+uYXp1DYiKLZCYIKpEwM4HN7THo3WGAsWjtZKAim4laFg37jb4WASfnKIbQGxKEcKzFaChm2t5kP9dKVRy8foN/+MUvcHp0iFGvZ1rFBMZ7zbbzJ3pDs5GUxjNyDR3Z0dDmtLJoee4ik5u2JZPyCioOHDOSch8MKk1OUUoja/s6s5hyeTKsC2ZvDeQI8pyTNADaER7ceTGbHUMq5YLgZBIzkMu9RlmL5guEXdErnumk4czgHV9jQG9qegYT4zO2pzALh0B2tVZBp9lAMuW0adk3rr4MNa65D0dMguPatRsGQI+n5qwIcLVTQy/cRivQBFJ93Hv2BxwWX2AUaqAPJ8FBsJzANkFLzg32S5as27cEjIAFtUgsIGPd/DomNPjYj2QAy9Fn2xJerQ35Mzpj8wzofFnHPOO48HoCOwRAM/jA1wlQK7tCQAy/x/3CQMGAO4fr/CwAKui1j9/x+9G6FtvKPUl+D7/HvVhA48zklJ2ROAZ8jevG/AnKdnlAmYAu3d9IJC2XVUkNc2pBmw896Nuct7PraOSKEhYK9nzy+xk8s0wnz9freYxSFgfmd1Ss0YFAzHxyJLB4ymUxC5QRMGqFXqUT7fkxhpPEXOYl2+h8Dfc8AsDkk9g9dW+PECfgl58XOK/2CwDlteX7yYcWLsA+Fl7BdeT39/lZkcx4HzIp/WCtwDMB3n7wS34h78NrWoZ1p/m2VpUfPJQ/KDxG7RZYyvsIS1GgQoCf/Hj53OpfzV/5i/bcA5it4LX4PPJn/UECgZciIomEZGPccxKNvDa/z89ovNhWW2MJx/7nNfld9a98cl5H+MEfrTGfPjs/w+vKz9U61NoW3qH5onlhe4gHvto69a4hEI8kDL4v4FDXffv90R8zW9lO9aeIWHoe2TutN+E9ftsiUFhrk9+1bP6Yw7HYVyYnGnFneu4FFpz0GNAKLAmAlh1Qm4RfCDNQe9k2P07gxzD0nvpYz/62j75XA03XEW4moFQ2Svid8FCNqWwev8/PKpCjz6kf9Xkju0bfBfUU+BAGqvapf9UuN59ckEBjr7WtZ+Q+ruv4AwQaM63f79/DJq9Pc57jIPKnxkBrlXZba0E2lO3QHOX8ly0RTshrCOzWc8lu8zN+vM/683//V//NSA9gkctI8G06lXVAwIF+jBDaZsIKzzRibSfXwQOMOl7MW7EhBSIpKsKfvJd/oPuDkW1A6ny+Z8xAT/fJUgU93RUtUkXn+NlqxTnufM3Scj3tKn5fBoSDoQ1FE16LTdd/G/kZOeq7OpGf47U4mdguMoZ1ODId53bDPs9nlsH0Lxb/QuU1tAEoZY3OvFHRFXG2wiGpt5sdN1ACH6os7Z9ABjh7GlzaKLgoeA86c7wON3b2r9ipikaofwn8uPFz0g68pulk1Rywy/5xDFxX5E5pTfyswHoZRo2hfxKSfacNRqC4okGcwJojAqS1Scioyrj7Dauele1jezR/xfjVwuFzaePQRiIQXwuZjp3ay89rgakfdaATYCtZGT0DNzAz2BEXLWJfaw6bBjELY5iOct+lDPr00hTdliFkf/iZ8nbAYpTa2zT8hkYbIe+tfpdh4d9aIwKVeS0+i+RbeE1eT+xqGVT/psP3dKjQNXWA4PWkkc35pjWquazNTetIBygDVL0ils5RcZFUtUeZARwfgT7aXM2hSaVsvfgPvP6Dig41MnRkGOsfX3PBFpcFYU5FLGE/u+2+FbZjYRw6RGQaO6mFJMbHZhGPZNGosQJ8GGOZeayvXsHs+DL6deD8pIpTptzX2sYwYyorNffY9yVjow7MOaMzmSUomEo4zeQI2WhBdHojhMgkbHXx9MkT3P3mW5M3+PTTT60wHwugUMuZOtGNRtulowaCWF9fxdL8BErnOQORi6UciudFdLoNA3QoyTE1OYmlxWVkkszaYGX3NM5LZTTqdRweknFMaYMzAxJpP1ngjzZpfmbaCn3RuyVYGgiPUKmfW7o1gehKvYKmHT7jWFtfMUZh7rRgYC37jQxtrhVelwWI+Houn8Pc7JwVWaJdYjr+aNQzgJXMpEatjQCCmJ9ZtP7PneQNjKeNkoPLseSaMP29EUAHZnJ8AsXyGV6+eYFCMWdADot9nRXPcVosYjAc4uc//7lNg1L1zBjdp/lj28N4gOM8o/bw4uIKPrz5Cd679h6GTDfO5VA6K9hPsqHebfje/oCRgaY8bFGza3xsGuub26YbzgKFnMNsOzWpKTeRZ4GjQs4xxwl+e0622fFO05wWAtKxWBJXLn2AeCJjjFAyQMORkYGulbMS9nZfGkOR0gwGQDfbloJdYhHYIYHnNLLU2J8ex8T0pAUk6NTu7ezivHCGZrWOmYlp09d0siQJW8tOk76B/cMDK/hHBinBNx6CqdXI95PhKJYXlzA/MWUBEoJ4DE62ugPsHx/h2c5zS1+ndjn3rd3dXVvfdAqpA01Agmxy/h8NBzFFPddo1D57kjs1h5HPQJDq8tVLtt4puUFtTs5TrinqCFPDmSBQtVxy0hKppB18GaQYIYylpVV8cPOOBQToJDfr3LvOcZJ7jZ3nj/D02T2EwmSjB42tREeMAUoyozguTLRvEogOhJCKu4wTCxD0nYyU7U+RsLG1GGwYG5uwfTccDKNebWB+eh4rS6vGrCP4o9Q9qzkxHFhRvuWtVaxc3cTS2rJJUFBTtVmt4P697/DNH76ygkrcx+mMv9p76YCKsJMoIZAvbWkyxyzNnMAONYAjbq92+2sXDJJzDKzAG9n03Y6NLf9mAVEWbyPwYcG/QNiAa0aXsuPjSI9PYH5hwYABBuTYD5TD4PXJnOZ8Otk/RCYRN3mHKcoGZFJoD3rGPp5ZWsCtT24bwzcWC6BcauDpo8d4dP+BsWpnJudMoqFarRhoXmvXUe/U0Q50sbC5iEs3rtr3jQnUh2WbHLzYx+6j53h+/xEqJ6cI0cGgvEMqbcASx4E682wDWahk4icyaeuXRqNuew3HmkXtWl6WyvLcEm59cMvOdwTA8pUSGr02uqEhsjPjxuznd8qlGvJHp+jVezYn37t1A3/+T/4MY4sBHOyUTLLi9DCPg+f7BuQR6IgnI0iNxY2VTv1cauz2GwMLWFCHfHFtCUvLq4in41hYXMTYuJdh1+ma3MmvfvmPVoz5r//6r3Hr1ocY9AcW7Nt9uWcs6MmZaaxurRlT++y8gHMWTx4MkEkncfzqjY1vGBz/FGbn57GwsmRM/sPjI+y/OTA2JouG3nj/PcQp30biRIl72hGe3HsASvZQ9zgWcfuu2SueJ+JRLG2s4Yc//TGuvn8Z2ckxBKgogYHJWRA0/ubXf8DLx68Q7gZMqoqBvvnZBdvPzijlkIiYNMWtz29j6doEwLIgHovb9tbTGp589wQvHu6aBEin1jA2JoOvpnOeiOD6rQ8s24bBNhYwHAVGaLQbyBVO8ejpIwN7Od+vXbuCG+9ds/2GDhwDeTsPnuKbL79GvdpCJBi24I7L2ugauL6ysWwa28vry9ZWvlcqlk0OJNgPonRSRu71MSq5MxzuvsTRi1dIJROYoiRQGIhPZbB+7QK++OmfYJrgd5CAics27TMjpd5HrchAaBNPHj7B0ZsjZOJpCxTL0UMkhAQDFWtzWLm8hbnNZcTGYwhFYDJE1uauEZrRag1xuH9kzj9tOwvphmOUMaEeJWtRuLWrWjc6R81MzlpWzNlJwQIP1B1/+M13aDOYSakoAo1MSa478J3SUbGYq99BO5ROsnhkAK1GwyQ6eF1zUFuuuFwy6rJAuE5pi5KJhAW0JrIuu4FrlhIY3CPJWnfkj3fOMv92535XdI2f5zkwEglhbIz1cyJ2zua5wqRpQHmLpJ1BMpmszVfKbOm8ye+y0C3tKwNs3I96fUr4Fa1gNPeSbNaln5+flw3gZm0Gtp1ZT9Rtn51aRCKWscBzqVFCL9zDKDVCdi5pGtD52hv0RzV0RzX0R03LgOLeb76HaU8ObZ3yWXgmpT12gEDbgD07U3Ov8IhABggTWPcDwV5moh/E4Fk74UlL0P4b+OkxoN8ehiXBwULKXcoDtBzQymw8T/7QztVv08AdoYtnQ/95ejhwgJb85H8fCM0xkF/B78qfsT0pnrCAFrPvDFANO6Yvu0d+pc5d5tOEHYYgMIdZLRnL4Ha1bLhP8CzK8wf3SwYPLFO27fZA3d/0yP+IUejAefWT/BAC0Gwv9w4VP/d/j+cq+dIWGAi68RUAJAzina/nalkJUOKeKv+GzyUfRcARn5PnDb3uB0rlcwk7kO9s5xCPTMg1IYBZvtcfP/c7yVGBoQKbBLAKBPMDfQJxmXHA86NY0GyLH5AVHiMfV23kZ/hsGg+2zfZt70wsP1z95PcR/TgDz21qi/xZXovXl1+o55LvKl/Xxrv7Ljgg31Bzlffhd/lsIk1xfvN7bCv/V9/wp98nla/ubJQj8vF7Wrvyd9km9auwEM0nuybcXPLPEbMDHiM+aGI+zocWpsHvyx4wcKf2at2K0MV+k8qABSM8rEu+urAKsx8eHqfvvgVC+307VxBo5WeEw9EH4e/MZHEBS0e8E3GP+5G/H/W75pwwQgVZ2Ha2T9iP8CD1neaRcDyNj9/eaB5ozNQfupbONuxL4SLCK2WzRJB75w+4DBGBzsLXeA0LJIVdIFBrVDI1GjOtcz3/O4DfBRtks7SmdS8y/9km2RfZHK099ZXmnX9/eGvAuUsyE84jRQon9WNxmtd+MFyAteaMnp3X9dtsP9bqHw8LAHpzJfC//vf/lQHQfFAa2GDYySToC4GRZ5i9ScgN0mj5AycdQQMscFbMZHWqJps6SqClolNsYILaiZ7+sx6cxVj4HaZKCxz0L1IZM3sNLGzVsM/LwPoBUb6uaCyv5e883o8D+EcTcOA6ka/J2NsG5B14eNDRgjRDPnILkNfSwYidq2sL7PIbNS0KO8i3O283Nt6Tfc8JK6POBch0It5fALv6xCbb0EVJLUjgMWz5vqJ2vAf7xwomeobLH8Uic8ulGYysHWKEF8/yBqaKmWsHfk+zmPf1G1aBlEpXkMF1DrtLP2D7pHvNdvAz/JttVzE+9ouMrR8olFHh/cVK9kcl/RrGAk11YNVhSkEEXl8LjtclAK35L6PO55AcDK/jGGYucCIDoE2a+oTsD7Iw+Yw0uAbUeIx3ft5VXnZV3vlZgRF8T/fhd/lPEh98nfcQoMvfxWQXgKtn8m/6AmDVf7quGOHsd20iDoR1IDTbokOdc1DeaXNpvWmOyehJfkV9w+vpIKE+9hsbBTM0Bu6w4Q5L/LzsDh19szFe5WpJjfD7kqhR//N7foa8m3PvdLJ4kvUHoLS5sJ1cy8xYDYVYKCeIes1VTI/HWBWXB5gBQsGoFSGMhtLGgO62o6b/vL15A5PpOVTzHeTfnKF4UjBGINm7mXjSvst2FYpnJm3AdUpWzczMNMayLp3VbMwoaPIb7Adas0qpgq/+8AcDafi8dHToJNHZK55XMBqGEI0lEU+lsb6+jOWFMTRbTQPnzssFnOROTI6D841AUz6Xs7k47qW8sgAPAUsySNhPRHUmJpxuqvVzp2/6rJSIIEOV3i2r0VNb+qxyhpOzYzS7DVQbVZRr5+gPO1hfWzVmHkGFw8MjK6DnbAJZWHP2O+cunRyteQLSzk7FzGFIxJKoVhpIxtJWHIiF0YrFijFvyQKlrMLxyZGtHQKydNbIGjMJgVTCnLlGu4nzegknuWMMR9SeHUcoEkPxvIztCxfQaNbQG3aQSEZRqZVM65HMPjt49Zyu8/rSJpaXVsHaAqXSuclecF5SOoD/KNUwMzvl7F80aprE1OEn0ExNybWNCygUS8Zk5rybnJw2xiKr2VOfslIqWRo5nW1pJNLhHPQ7VtSLKaKUKZmbXTNplompaSQzCfT6DXOQuS73X+4bkDc/M4exiQlrV7vdx3m5jHA4hvdu3cTm9qbTAo6FrYgVgdrjw0OUWen9NI/QMOBSVjc3rJ209QRKCQTncgUD7sguIpOVFek5N1g4kCDpysIi5qdn8Pmnn2F6No16k3zFkRWFe/DwMc5KRURiCXPsCUBzHWyub5hOcSJGUKKNzfV1C6CMj2VtDyUwUqqUTZYgV8jbPCFATseULCPOQ84fBlbOigVjP9vhNOjaRqYXC5ylMxMGrs3OLGF7izIl1wx0aDfrxjI/Pn2DvReP8Xz3AcLBgQHXBIXFdLL8BJP1CqHT7WNsYsaYx3R0yeIol8+ROzkyVrQdwCjzMBx43yG84ooNJmMZbG9uIpvO2N+Uj6jUytZPQzr/4RDGZiawfn3bpAHWlpbts2PZMCr5Ou5+/bVJvlDmhOuUv9PmUeqCUgRkj87OzFrWQiyVtrnIIqJktPHQa7Z0BFBKyxhnTLGOx9APDExjMz2etSKIwUjQMgK6Tfd5yiUwbZMBFbMH/aEV7KI8A0ETrmP2jckwsFBfpYLDg30EeLawgBCz4AIYBEam/7x2YQvXb75vMjXsL9q3pw8f4cmDR4gGI1idWzPwm+uh1q6h0iyjNWxjmAhg9fIa7vz4c1z94BKoEkbiYL3YRe2sitJhCX/7//x/OHr+HBOpjDH7yeQez4wbG8f2L7LEqHMcDZvOdjDCQEzdWLxse4z0UTGMhkGsLC5bAIhOX7VTxyAEJKaz2Ly8jfkVV/Ss26A0RRnFo7wFdG7efh93Pv8IR6dH+MUvfoHjN0dAB0gEkxhPjVmmy8T0GEIJah7X0Wo0USvV0TyrOb33iRRi6YRlaRBI/oBzYW3NACiO8+9+86UVxSTTE6PQIAAAIABJREFU9MaNG9hc30J/MLB1wnkVCEewvrmGlY11VFs13L1/D2fFPNLpJDZXV9FrtXG4/8YCkBcuX8DFK1cxNT+LcDxmQcEvf/lrK9DKZ15dX4NlEBAIGYVMrmf/5SucHh47qR3KT/C8ExiadAb7efvaNXz+o89x6fpFjM8lEUk796bfAEqnVdz7zTfYvbcDtIBsNOsk8xAwMJBMdcpvrF/awHt33sP6tTXEZngIdCzuZq2DTrWNB3+4j71Hu+jWWgj0BggOabMDBkCHMmm8//FNXL5yBdmplDGMCcyyMGW5WsV3D++ZHuzOzjOz85cubFnRy1lmS5ge+guTOYlHkyYFQxkuglbtbhtZ6j9f2sKVG5cxOTeGMBOWRiz6ObRsKcpuHb84weEeCxnmcPBiD8d7rw34p5xTfDyFUTKM5Uvr+PzPfoT59YzBBeeVrs0D7l3NQhW1s4oFrV4830X5rGxjRbCfkj1c0wSys9PjWNhcxuL2OuY2FhAdS6DLosAj1hGghF7QZKRYk6RUKL3Nypyfm7GaDtlMCO0OC35Xjd1vwfdQ2IBXBrMoP0MZjpfP97Dz5Cl2Hj0xHehmuYouZRkZtKL8Ys8FexgIs4BYNIpZZhMQBAyHTBaIAVs7yzJrodWxIAzXFUF1PpedTVncPhS19SrWItcmwWeXut1965sZeMcgo6ddfl45B9VnyaL2E3OstkOtYoAwg8EEkWdmnN2hLec5nNlYvA//cY3QrhtJyNMsbbWb9nnujQIcDWzpD9Fsu+AkzxQ8kxA87zb7VvSxFxxgFB0iNhVDdj6DareARr+IWiuPzqCK3rBhexVto4FpQ5dOzUKWfRo2jwTEYqkk+/Cz/MdsIYEQBpx4sgo6twd8rGa+JhDTybCRXOT8FoK8fuCO17frBlyGKQPPRhRjmoqPqcY9252nnXwlAWj/fSJhB7wJQOF7Oq8LZBGpRqAcPytfPBF2OuUkaJgfyHnmFSPk5wRy0F5bRmOQgdPUW3+FwVkD3OnHef4zwTDOSY4/z2k801AWS8x86wfXvW8Jaz0Veh+6NyR7yc8Z07fXfSuTKJCMbeKZRCxA83sDTpZQfoY/WOD8TPfs8pm4DoWXCFAW6Mp28PtijAsgFICtsRY4q9eF3QhnEZDI68kvfAtoehkJAkQFwulaAq50TT/AxOvxTCqyk/xKPZ9wFPMzvDmlsddnBI4Lo5HfaHPfk+oUSOu/Dt+35w84YiT/yfdVO/i+AEutIQGBIkjRf9d81jMLCBaOIkxBOIT8SbWVfao5wetKxlbjJ4yJfSgAU/2tMeRnNU7sI4HlkpfRWrI+9+aXZYYM3FzT+HwfhGbgzA9o6xn9/eAfa/nVekYR+IzF7PnVwmh0L1uv0cgf+f70HVjThevPyEasEeRJvNo894qi+oF19Y/wJD4rv8N/6hNn01xfCZTV+5rvfv9fWAOvKdxLz6u+VN9qbmvclEWg+wlQ1ec5lvSbZP+Ew+heBnh7xVU1322v8f2vfvaD8e6zDn/U92SrZCu4n+o7mkv+cfHPCa1p4Zy8lvqAe7IfzxTuaWPqC3wIV9FaVHDc1Vhw46M16d8P7EXvn8ZV9szkX/6P/+lf2jcVsWbhIP5OVpB1qKcpRrYYv8gGG5AcdguXTC42liAJJxsXoA4mWuRakLwh/2djBTqPwO9O2j35eQ76nTt3zPn81a9+ZRXKFTXTAOu7/JtgjjY9Rae0yHUffzqQ2uLX4HVAthP61sBpMr4Dr5zBEwjH393BiACl04fiQMp4KfrGPhGjW+kHWghkW9LpJzOR1+VneU0NvAB7OgoCbf2LxwZ05HSX+LvawGsJwOPnxUjXRqlnYp8TgHaTzm3kimSS3cONW+C2JDq08LWxvmOTuqi0zR2viqbrC6f7o4iMno3zgGMg4JGHAxl4joOMujl9TPf09IZ1iODrKmIozWm2SQUwJH0iw6U2yOCxHYrwa8z5mvS+eU1zmCuVt+nJ2nAEzprWVyBsGw4BaIKjHGM66Yoisk2clzzgWYqxb6NhW/g8vKdYvbyn5rP/NYFEGg/NVX1Gm5cMgwyIAgV8X6xuYzJ4ush8Jh14NBYykH42sTZyjSP71R1cW283RK07bZ7+TY7fky40v8t0RwKWPIBpg9a61vzlPRWlZds5Z1QUwcAYj53//XbIELp17SLVmj+8t57dsQYZeBkzvc5alc8yMPkItotF/wLDEKgBHQlngWEcw34Ck+NL2Nq4jmx8GsWjBmr5BtrVuklvsOiSK/gSsGAeneBOr23pykwbXlicQzzOz7iIMNNjqds47A5NX5XXyJ2c4ve//S1evnC2jyntqVQG8UQKsQTBpiTmFhaxsDiPTILSvI5RSzZzoVjAae7Q5lu73TLQkKxmSguQCXT54hXTZ6aWIfUoF1fI5tk054zamYVcwdJvB50uEvEYouEQFpdmrThUqZLDUf4IjW4d1U4DhVIOA+o0Tk3hwoVL9syUgaAWJYskcj7RttFZc2M8MPDRtBq99cWxoU51MpYypz6TmsDmxkVMTcwac7rXdkFCzrOTfA6sPsZUa9pdFkTKHx4auBsMB5HMxNAZdnGcO8EoGMTSygoCwahp2JIZStZsp9820L1cO0O320Q6nnCZCV0GQmJIR7MIBVl0J4UwpVlML8+lB9PBHZ/IYm1txSqv0/Y9fsriRRUbk4WFZaysbeG8XDfmfCyRNLY6IS03E0eIR/ksTeRzJwYAUQKmP+hSpRjJuGMYUfM4lZg0cAmBIIIROqxMM3Sa961629prjHavCE8oEketQaA2jE+++AwbW5sYWaUPAp4jlAp5exZKxJyd5myOsf3U+GVwpNNoGkuBOuO1at2eb2p2xooK8hBl67BeQ41BkF4f2WTCADEWMGs0HSuEwMbB4ZGx/ikpY85T0x3IpycnnR1sNI25/uknH+HixW00m06mgPqclGw4zeWMgU07Fo0558u0MTtcm9QEnTSN2S2CZUkGigY4KxWc1AcXfjCK/nCEifFZLC2uYXVp09Z0r0MWFOtTvMLhwS6ODvcQjjjZB85B6ppy/VlR2nDErpHOjuPa+zcxO7eAeDJltvrk8AAvd3eM7Rsx8DJgr7OYngU7gxEDOMnA29rYNE1KPjML5ZHhXWs2DATmmo2ko1i9sIrLN65gMjOGbCqN1YUlA26O9w9x//591KtVs1253KkB4FwLDCZQK5bMr+RYFpmpCUxMTVmqPjM6CASxmBlB77RX4HLIzBuM0Ooze6FmIOSN2x8Y+5brMh4m+7qOe3+4i6ePn1gGAIEppqzPzy3i+vsfIJlgxlfLsb0RMP1kBghYHLKYzxnYyXlBQJ90TAK/LGK4dekixifdeiF7eu/5C+w8fGIFzFamVwzMZtZGZ9hBrV1FJ9RFYjqFS7ev4uYXH2F+LW34GpPNarkuBs0+qrkq/t3/+2/w4rv7GEskjG3M5zUGt5flwoKRw2jI5jB1qSlJw7Hi3KeNMzmOZNwCYPXzmrE1WRSXbOdhNIDmsIvJlTm8f+e29RPb32v2DTDMvTnBvbvMVIlhYjKDx88eG3s/FU2jU+8gMoghEYmZbRmfGUckGUKr1zJHrHRWRj1fN1sYiIwQioYsa2F8asKkWfgdFqc+ZMCoWDIgmOdwridKnJChTpkYOiFTE1PGXiYAXaqV8WTniQUVeH5eX13G+VkBJ4eHiEZj+PCTj3Dt1g0gbjgqDg+L+O3f/Qq7z3dMz5ms3Ua77mSDgiEbYxbjZNBpcmLCsVuGMAC6VK2h1etiZW0dl69fw/VbV7G0PoMYjzhk25aGODvM49XDPbx69BKBxggzmRn0Wj0LQnBdE1ylHjIlJVYvr2D9+gZmt+YQTIRwXq2aJNPZQQGvHr/E4fM36Dd6loERDbrTOvfUSCaNi+9dw/alC5hcmEYsHUAw4QBo2tHXB2+wf/gGD+7dx4udHbM9c9MzmJqYtCLA4ykGuhawvr6JTJrnt7YBqGfnZ1ZD4Or1y6ZhHs8GwXqB6AI0s93OwIKAu/deoHRUQL/exNnBMXafPDYwc31jFUtbq6gNO1jYXsZHP/wUU0uTJmtUr9MWtdFvtjEstXB+ykBnAfuv9lGrNKyIMfcf+wxBllgEs8vzWNxaxsTyLMaXZhBJx9Ho1K02gPMnggbuM3OIpBal3lMaZ2xq3DKFmNzJQB8Dgwy+M4OBElvBQQDpZMZkW6hffv/ud8ac7/H8UCyhyTNMo25zkJlaZKEGRo7MY/N2YgLTU5MWvOBzcF+jneL1LZBHdnHH8wGCjg1mEkeUtMu6DBz+43pksFF+I5+LgSmdPQmq8jzL8WF2l0gerAfBtcD9mcF1+pMbWxewvr6BbGbcziHcG/k96gJblo0RkyKIxCImi6FzpkgdZI8ThCaIyToTnPtFAplk9LFgMbPxEmnT+zb28kQGowSQnEognA2hNaqi0S+h0S6gjxb6ozZGcGARs2qGHC8yZUd99IwswLMwJTUcE5oMZj4/55JACHPyvWAw28m+oAa0gKA/AlA8CQ4+o/ktA6/ooCfnIQCaclW8lskuWk0cB4gKfCHrXSChgcGUNfLIaPwcz4gC8OSTyDdQ9qWyFvl9PwjCe6aZ3cY2McuK9YMa9bc+sOEIcVckkO0X0UxShbyv+R8MlieTJsVhIFe/Z8Fo2lHaQbaX68EygXnO8RjeBhKH3RmDGQ28norS8978n+Nh7/dcHRzOa/p57B/nHzm/SqAg+1XX5/cFgpKp7/eLnE9IKRLHyvb7J/7P8VkFMKnvBOQL6OLnre3e2ArkZZuENQivYNv4ms0dMjThxt+PW+j6bJfIV7qmwCYBVZJykV9vPpeHRQhwku+tdvrBKq11ftZPOuN35MvquQTWWsDC82cps8Pv6doCv9Q+vufIRm4seF3e822QIOy0izUGGgc/ZuEntcl/5HOqjXbs9BjR/n7+Pp6k777Df5xGt9qqfvdjJQyQ617CMrTe2G4Wq7Z160mJfr8fmFWrZxUuIzCefWWBeI+ApnkrkJPX9ffNW8zOAxv9faYiogqYMLBH28ksSfYTs/mUzW/Z/10XdFObNG76W32que/stZNP0hjpmTUnNR76jvpFmJVwAK0b/lSQQ2Mi7EMYpq7hXxPsM9kB4j1cx5rz7CM//uZJNduzaj7wp9bc2ze+9z611LTm/Ov9LcgNx4r32wThWGqL+lfzRfPf9h1vvlDR4vvAvYB9/lTfCdsUfiZQ22yIFwD5/nNp3vrtksaOn7V19X/9L/+dMaAVaWA014xv2B0waJB5IaYQcwPgPzpKZMTyxtR1JNhBo6wifAKblGKhQRLIyutrEwsEnf6i3ziQAfLFF1/g3r17BkL75R4EHErXKJWM20bDf2Qu8F4CL7XAZBx5f05+3ouOp7W/6SLMjKTxc6Le83pv2+ix+TTx3kXEOs7phzuECCjRc2uBEoDhPcRqFQBMAJoMBIJdnBQCKAXICdxlBEkMVg2cAEY6A5pwvK+AOhpdAaY6oMiAaEKyf1gAxKLHQ8dA5b2tuAfTGBuNt5ISKjbJeynCqMOa2qsoiTZvtpXaolrUmvh+di6fUZvC95m3mi/aDHg9grt8Rn5PwK2+x7ZZan4g4LGOnTY5r8PP8DpalAJuecj3b/h8dv5N8J0/HePrXbVRzT/2IQ891K/kwTfuFX1jH0i3W4uV9yL4pb/5PW1U7HMBt3ao9WQ7eA2lEvFZ+R2On56fz8HP6iCkzVqbmYwXf+o6xhj0Nnr/wcRv7P0GWf2qTVwGT+PPe+rwxb6yDdFLIxMTmmOvwMsfHwSYGug0C/0bgowh76V+4TXVdhXSFHBOR4H34OFS80Lt4HN1O67KszYlbSyu//sYDINmf8Yzk8aO6bT75sDYeqUkxCiEaCSNUDCJWGQMgVEa6dQ8NlavIBWdQvGghlErgAALtnR6VrCpdHZuc4fs10EAlgJPmYa5xTnMLbDIlXPSSSijBL4VF+xRE7IL9AZo1lvYe75jLDcCDnSECIaz4FwwFEWt2cLW9iXMzU2A2fKRENN6h+j1qctWxMnpMer1MtqdBqqVc3O82D8Eh2dn5zAzNWtO96XLl3Hl2mVQcpmFjF6/LODet9/h8cMHqBbPwcKzZHNlMgl0B22UGyW0unXm7aA1aOHw+MAxsEJh6zOCNywQxJx3py3nDjgbGxve3tC0Z2LBQrcWmFIVM4mQcIAawR1kUuNYnF8xiQhz1PoeUydIW103jeJAyOnYFgt5DJpN25tqjRqiiagF5CgPQps2MTNlBYMImjXaLdQaFVTrFVSbFdQa5wgGhpaCtLSwjEgkgWxqEoFB2NLsJ7NTJl/iDmcBK6y7s/sE/VEfG6trWFxcsDEl6EqpBso+RCJxLC6vI4AIZmYZaEga04+gEzOFmJ6cTlKHP2COZe7MaVayKyKhAULhoKUy04kOBF26NxlzsSRZHgEUK865J0A+P02gMm2MG85vpjMTlGJhrwuXL9te0mg1EEtEEUvGDBQlw3oyO26/U+qlyarlI0/Gqdc36Rj2N/el7QsXsbS6gs2tCwbeu4NDB7vPnuPV7i5G/R4W5udRpxwFdc68FGhq7xLcGiKA8alJRENOG479SBbS8eGRpU3fvnnTmPfD4cDaYIBJmzIZTm+Y7aC8FBnTVqCqTFbfOaamxyzofOvWTbP10v/rD92hsFypIZfLG0uNBdsyaRYPpb59E+1WDQf7ezgrHKFCjeE0MyrGbC6SPcv9jsy8VJop2wOsb1/EzdufYHp2DsGQy245eP0aezvPkUomERiRXdLHaNjH6UneCjWSMUynkoz+99//ABtrm9Z+Fgt+8fIFDk8OUSMTvl5BHwNMLkxheW3JwD4yEqcpeTE7Z4ERym4okNr2tPTIiGFAg2cdZo9dvH4N0/NzWFxbMZkJjhXBmMePHuHht/eQiiRMNs0Bfh3TtSUAvrK5hk9/9APMrMy7AsPdoQUWHnz9LX77y9+gfs4xGKLXdsG07YuXLFWec2Z6jvYya1rNnSF1Edt4s/fSZGrI6JNDE03FMT49ifnFRUQo5UJ7TOmF0xwOXr5GMpLC2uwKoswGYWp6cIRat4p+dIiZ9Tl89OOPcfHmZcSngUEHqFeBYX2IVrmJk5dHePj1PRw928Gg0UTuOGdF8rieWcwyMzaGLKVrEkkD2y9cuYyp6QljlR6/OcCTx4+9gNKEzeP8aQFnuYKBTcnxrOly96IjrF/bwsc/+hTzq9wTgA7t9VkDZwc5PPj6Hp48uI9sKmWsfRZhnJueNYmUCGiLRqbBTZA5ykKTgSGK+SJOD07ROGuCNMjhsMdao5ZZsbC84LIiIiHUyhW8fv3SMvw4f2x+ENRLpZwUWqNl4B0Dp8ysom43102t1cTWhS1jHyUTMRwf7ptsEr+zffkSrt1830B3FsejzEv+kOzfmNO0XVvF0ckJXrzcc4U0KyWQkclA0cb2pu2vzW7T1uvByTHOSufAiHra87hx6zo2ttYMTCegx/mT28+h8PoEhzuHQGOIufE5dOotk1aiTSDo1EUfmeksJpensXZ1A1s3thHNxE3vvXBaQOEwh8JBDke7R2if10wmgmuDjGym2w/DYaxd2MDyxiqmFmaQnkojmAyjOaAu/gle7b+2fYPrhRmV1F1mgIT9wSDSlUsX8OMf/SmuX7tm48ByBwyoMUjKYqzcH7curSHMQG+PrGoCGH1j71aLNbx4vIeDvTcI9gaIk1DATKJ6DbFYFOmpLM7bNSxeWMPtL+5gcn6S8SkLdDD1m5Jd7WIdhUMGCY5wcnSKdsPJE6VjLqvSQN7xNDauXsT6lS2kZrNITGYxigZwXit7skB9yy4huu0kRFgcu2sBPVpinmkpSZAhUEvN1DZrvATN1jEgGR6FTN+7Va1j79ku7n3zHYrHDCg1LTDZ7bi6Aaa7yzOkGXiSCPoWvExnMpinDv5YxvrZAqsRp8caCbkzIQPrtLOdppPx43y21PagI33wPZ0l/SBQNpu29luhXv7HgsOv9kwSitJDLHKYTGcw6o+QL5ZMJ56Bw42NTcskoLQXbR/Zy/SjuI/zp4GnrJORjOL/Z+s9liTLkmQxdc55MA+enGdlcd7d1d0z8wjkAQIIfgKCDUSwgmADbCHYQPAhADbzBvPeTE/XTLPqollZySIzOPVwTsMpRO1czbydmCgpiQwn9557iJ1jampqg2Hf7q1sPdopniv5/bnSgu0zHAfu1zzrM6ut33eEiMnAZUjOrS4iko4gu5jFODpCd9xCc1ABQgPMQgNMcGGBZvpZVtOCxcFCZPj1EAo6sIHPTVuciLosRYKZ7EcSnDgXzP/2itUJjKJNMoDCYxTq3E8CmTuTexmfbwDQPDdwDnANsj16dtb94NlXUn0kShhjUbVYPABa53zKvoj9KT+Nf7ugsqfjTYlCsZTZVo9gZL4G6yF69+M5gt+RrKKAaZOkjL3OwBXIw/uIAGP1DijX6fl4zPbhs1GWqTRPOZWsrflqxTHs9UwMfjLwLIYnA29sq8AU2hnzb4Mu0MzvcW5ITpHjJb+bz88xk58nIN75l45RKHxBACr9H91LQKF8VgGFfkBQoJB8afaFsmQFsJlt9RHi+D7vy9f5DOo/88e8gJB8JAFLwgjkJ/J9PzDKz/E6lnzxxo+wCT43/y2CnJ8YKMBbYDA/wzayX9VW4QJ+oE0ZvPwenyWVdHVh1DY+N/tR1+U9/Rm1GisFE+i/a67L3xUoLCCR32c/WCDChxcII/ID2sKa/F2iNml9CB8RuCuf1w8M6jqcd/y38Av51W7+Moz1upjea2LVX2bxGx5FLehwwDL1TFIRIfvN+jHJVNz8tcl0ZPOBtoESVRZMGc/sfZKW+HkSash6lwax5iyzAHn/V4Q4L0DIcwj/57ri3iCMjvuTgMs35y37TjiT+pj38ZMW+Ux+Yqp/DQkslY3SbwVE+LfmtXAEP6Zh69jDuRSw0Rzj68JKpUhA35rPYH5Er/dKwYBt5h7M118Bx15whtd7FcR5Y/24AM3rIoP/WvCH4+THOXQ9/vavWdkyvq591R+QeFWU2pc9I3zSD7prTPiaAHe/PKzG0Ei5HmFUa59zQhihbOOrMSEA7V8AjOgpQuU2accy4o+TS2ibfhdBEaYK8UDfZ1qSl46lRWbgnHd4ZoP8aTkyTDbIUVd8TWCpFpoWPdMDCWzzM3wQvq7Ng4cBalP7dSzpJAqsYpu4YOQQCSDm84gpy42bG56i8Ly+Jhu/R7aQgGoZH018PqO0q7Sp8rcZMLIFPKCdvwWW8hoycGyHGLJaCBoszUkWddKGIRBag837y5hpQxNILmPPMeM9FNFm3/Cz/E1gkBu0nyXLdvDzjMDzGpLuUJCC13eaSI6VyPsraiWQT2CkgF8tWklPaCN2kezX1XZ5Pf6vOaQNmNfRotLGw/Zo4xBQz8/zs/y+Odye9IcYFDpk2vN52s/adARCKzKsTZxt5v98X89u4A4Pg1y0Y8ceYHs4TwUUsw28Fuej+sO/OSkCxrXGdun5eA3eh9fkZyyy72ls8TMKCvAznAc8oCurwH+4EGjuNza8j23aKcfW5ns6aOjAwmuJueAHbvl5viftcj/ALCMtA6eNm69zDom54DeGMsgEVimvQPCN7/OArsOgwHKOl4w1AUtzVvou2ELmOdcy+5ubm+wQ720a7d74aRPQRmZzu83DGHWSF5HLkqE5RrfjKrTzYDMYXCAYoJZxAa0G2xlFKr6ETKaMtfJVZGJFHG010K92EZiMEQ0Cp/v7eP7sGbrNHm7fu4/FhRXMQmFjJW5cWkU6Dyu8lExFzPEY9oHpEKieNw2AZpEfMsSo0Vw/b2BGW0UJgHCUuzISqaxJSjBdmhqG6birCG5SIkGyqYc4rxygcnaMyZSANKUmOgaCc66TkUpm4H/5H/5rbF5asEKCNO9Dqm0AePTwEf78pz9iZ3fLQNK5IlNkYxjNLgzQpIQFDyb9i74VJOyNumYjE5GU9ZsVG4qkkMvkvYJxHVy6vGHFYTheZPUdG0Mqagzh+fkyCvk5xMIxNGpNjC6mVgiK399YW7PiQ7Y2WWhoOjY2OVNwa82agRC0/0xTPaucGBBmRQVbVQPIVlaXjP1ILycQmuKsWsHx+YkVtKv3ayz/SNjY2GbrK5uYL5YN6Np5uY94PIG11Q1jPNPJI3v18eOHNg9LlCTJpO2ZcqWSS81tUx5jhFA4bsDz9as3kE5lbO+onFKju2KSIQSVxQhimnGt7YrrUSLCmDVRBzLR+d3d3bG0fa7xTCFtBdO2Xr40NuPCwpLNUfYBC0JxjVQq1M4c2WGS85vrleBQm6A7JVCGfS+LwGWVMHDMAxIDAgQgFheXUMiTqZqyIn6L5RVsbl5FIpmy56D8ROXsBC+3nuH0+AjFfM7sH9OmOf8sHSsYMhB0vrxsLOpsOudpufdtfe5u71jlbha8iifjmAbHxnIiaE+OOOVweOjlyDCNj1IX1M49OTnGi5dPUZrLIxqnDE0Y5cUlSwcni+/y5cu29qnh+XJ7C+PZBMm0+y7PLExzPqU8TbVi84VABtPwmQIuW8TgSCQWM9kYBMJYLK/ho48+RbEwhz5lIuoNAzAe//jQwLlMKoVMmgyqntkKk7HpXSCZSOPq1Rv46MPPsL56ya5PUObweA/bO89Rr5/jrHqMvcNdIDJDvpi39jvnKmrONoEZAqqcM0wPtjMYgchoxAqk8cC/efUKPv3iF9i8dsUKD5bmEyY/UDsf48lPT/H4B6bRV00WiMDbgFkn4x7yS0Usrizii3/za8RTQQwnwKA1wKDZxsneAb7+3VfYfb6NeCiKXIYFWWcYXIwxZGYH9VvTKRTmCijMFxBNsTho3NjZlZNTy1irVauW2WXntpQ7K1IrnCz1vb0dNGp1x7wJRk2Co7xQNkc2yH0+FkZ71MHSlWW8/7MPcPfD68ZmZei41546iiqXAAAgAElEQVSgedbCbDBFZa+Cb//5T6hsb2PWuzAGNoFtOkfJeBaLq8soLS8DiTiKS4vG9M+kkui3u6ifnOBoZ88KWC4tl02T+Pzk3CR3mBofiIeAVBS55Txuf/gWPv+bz5Gddzq7/SZQP+2hedLE0+8e47vffoVunVJBQyyU5kx7PhAJWnAhkoshtZhBLBOzDA3uRWd7J9h/uovzfepAE4jsO1tVXsb16zctOMSgIc+k1PVnsM2Kyqal0+7k8Tgm3INJBokzNT4ctYwi7qeU87BzyGSIk8qxyaGQwZ3MZUw6iXOHwR3LBhxe4MP3PsTt23ftu1bglhIkHcoVjRFLRXD9zjWUlkqYhiZAJGhBLdY+2d87xuOfttFtDTBHFj7BwGgEYTpZk6lpZZ8fnhlQG5oEkIlnTBua9mo0GKI4X0IokzS5E0QCuHLrGu6+fd+uf3i4b7ZmwPE6raBXbaF53gBTphNk67d7r0gflMoYYoJRZIJoLo71axtY2Vw1FjNlm45OT0yHP5vPodFpotqq4ejkEO1WCw9u3cevv/gl7t676bSnCQrWgGarg3/4p9+YfMXPfvkZ6M4MhkCt6hh0dBA5j/e2dnCwt2Os4Cj9pXCUj4JmrYpEKo56p4mF9TI+/+svsLCStULA48EMk/4I3UYHtaMmTo8qJrdC9nCv07IsGAYbeB8Db5MJ08m+8eA28islTOME7kcYjsfotIdmc6iuTO1iAsUhgmLjkQGr1K7lvp7KZC24wiAS5XUIIFCDnAEbI3b3x7hodvD9V9/g+eMnaFVqwNhlLFXPzw3wpc3k/yQl0e67c+rAgD4Gymn3nY/YNYaynd/CLisxZbJmE2PA8xxAoNwAmLGr3yO/jvsX9ybOURJ3+F3uhZzrZKQf7h/g8dOfDKQn45oB3Uwub/5Wjdr4o6kF/svcfwpzFhR3Z2xXEPq8UjVyCfeKfIHXXrMilWTs7ezsWACG92ebivk8lpYWzEeiNEeTDNpB14ITZ9UzL8sUJnNVmC8iWUgjXUohmAyi1qtgErpAMhfCxaSDRquCyZTBeoLNZNK6wCrZuwINwpRzIng2cCQpqxmSSpsvxueTX2uEnrHLlGVha8o68X0BL7wegWfzU306tebXT1/79wJitP/xugLByHx24I/LPqXNkd8uQMRAv5DzA3UtFvMTGOP8PveeSCYMRBqw7MlQEPCW78xzgMs8dJle/LF9IhZ7JT9J+8TX2AYDNoOv08lFtKIclQFhmFl2Dc84lPWkLA79WZ5Budcz4EupOc5l+Ya8hsAoPZN+8/lFpjLbm81aQUk/sUvvcz8T49vms+ev8drKQDWfz2N2y7eXzyTmMV/nOY7f4zX4vvqX7eIz6tpiIwoA8pOllD3Kz/Kcon6VL8xrqt/lp/kZrxwD+WHy92WfeB/5yyKUcS6yPUrRF/lLfi7H1hG8XDbMa1Dc6S3LX+O4CKg1jGjq5pd8ZNbn8PvVfj9PeA33QtoXjq3uJcxL/iL7m22gjeDnFETh+wIa/SQ2YWSUSlA/OZzCCdcLXOXnNC/d+nrNlnafcc/DsfQD0AJLCRrrffnrWotaUySGaE0owCHfXW1xgQ5iJpRMoK0gPuWyMWgr+D7nssnVDYh3sFaSI8HwdUoM0g+hPTWN+oFjbre9gIbGk23yP7sjYlFrv2jPyP7l/5o73H/07H6QV4Ap560f9/IDuX4cUa8Lz9DvVwG5sNMK1/rRbwbTFaDhd/xr2fbeqAv+8foimSp4InzG/+waB7WNf+ua/nHT/NEaVfuF39EP4L+Fx9mZz1fEVIoN7D/ZHO0jsg/8m2vAj2n5n49tEA7mb4/WqL+vZMPdnuCytxVo0r6h+yo45e9v9p0wSAWkLMhKCQ5d0E0et2A0cS3y7KVo8H1OPrEzyRxhHIWFezTxZPwE+nEDkwHhpLOop09MnAA035dh4KGYn5Hx5mFBqVY6qGiish2ddtsAaAeIO7DLaX01XOfHkq8mjoBkPg8Nkm0EQaZ5Nc2IccAFFAtI5gFOAyn2tDscOKDANn+P0i7A2TbksUt10eBwEvB/baqKLshAaZNim0yL24sc0hGQIVfajhYA2yCdMt1bi8Vv6NVeGTJtpHxupl1r4vI7ahcPPQL+FfnVfV3/u8OBgG4BmNqI/KAxr8sxfcU29wwuPxv3ItcWLPBt1DqgKMrjN778t0BSPpOKNgpEliHhb0uz9eQm7HDnScQIQNV1FKFRX/C3IrGKailIoICJAd9MN+U87HRsThCcdoxyp8dG0MU9pwue8DW1gX1HR1MHCM4FsaP5OvuD3xEQ628z28TvUdZBm5X/kMN7+hkImk860HBs+SOAXCwGHRj8gD8jfGybQHgFpvyGSiA7+4jt8PejAg/+g4WCCzx/WrtDAY+p7aL0Omz7Nxm3VtyGPJu6701No7hoa40BKUVGOeY8OGizk3HUQYdtGVtF9RDiMcq55AwE6/doXANWIJBOJhmUBOT63SlCwRQwzSMUyGB97QYWMgs4eFLD/tYhwhghk4xhb2vLUtgpHfHhB5+gvHIJkagrDFZeWUCqAJAlShY0CwmEJjFjVnVaZBj1DYAmEGvAE9dM12VIGMstnkQwHDEG02gyNQC0lC9a2uRsykrlU0zGfdQIstaow0jW/4Vpz1qmRDhihQKpK/xv//1/QDqTwMlpy/UjtfRCzBw4x08/fm9AUbNxbpXbKXmRzSVxMSLrgAV1xsbmoU5mvVdHtVZFEFHks3nM5RcsnZfMPAKbHPvFJTKuF23+EHzmnKMBKRYWsLZxGcXSorGwyEKsndeMiUmGGMHHq1evGwjQH/bRG11YYaku/93rYW193bSIOZanJ0fGGDw52EejWUUqSTuadM5lhF7KDPV2Hae1MyvSxT5h+wMII5/M4/qVm1hb3jBw4MXTl8YmpgQF2dsszFuv1/D1t3+2Qxkj+vXaucmiXL15C8ziqZpj20IknMDKUtmK3xFkpX1pNhru4NWgXtgMy8urdt1snhrNIRwc7+GPv/ujpQeTtUin+PKVDZxVjkyfl4faXCFrbOvt3R0Ew1EsLZVNCmFAhtrABQXr53WTzzBAKuSKbbLgI9cCASPqg59WKgbILy7NG5OVTEu27eT0BKlEBpubV1AqzmM0CWFz4wrK5TVbJ1xXrXbTpEj2d7dN+/DS5gZKmYw5c5Td6PUvTHf6zt17uHr9pgGVPLiSgUh7RgD4YH/fdLB5ZiBAMp4NTd6CoC2DQAQ8oxEWvk0h56Vn8xBOCYuffnpoKefTAA+SI+MIxEMx01634EcmZTrfz58/RigWRHGxgEB4glqDcitDKy5H0Im6eKFZwPqmvLBsgUSyVemYsdAUswPG04DZhb/+q39rgDQD2QSRqaP96NFDHBzsgfWYFkt5Y5bTNjHIwOwFgvjvvP0hPvnkZ0hECbzQzlZROT/Dy+0nqFbPUDk/RK15jlqjYgzyK9euojQ/b6nxDOqPLoZoNRqoV6rufMEsLK7zSMhkNKjhe/XOTfz1v/8vsHF1E5kc9eaA81MGXoc4PTzFn//4DfZf7mO1vIYMWTyRINqDpunkLqzM49f/5teIJl1RNALVlBFqVqr48ZvvsPds2yQyVhZWEQnHcXh8gpPKmcmeUPu3tLiAuw/uYPPaBpIZssFdxhQL3v3+97/Ho+9+tGJvBCiyuRRWy8s8uuLomM7/gTtzBUJYWdww7V0yylk4k3aqM+5j5eoKbr1zB29/8i4yxThmIeD8rIvaUQ2N0zpePt7Bk68fYtxqIzS8sHlcYwBmyDNfAuW1dSyx8CWLVJWKKMzPWcErpn7Wjk9wuL1tGrdME91Y20SvQ6Ctjma3jQmDobk4sit53PrwLj764jMsLEUtAEAA+nSnjcp+BVvfPcXjPz5EZBJEv+WYL3ML85jFWHwuic37l3D34/sIZcJWmI+ZMduPXuDJ1z9h67tnOHq5j+B4ikImjeWFVWysrhmwyrGnfSXjn6xcArWUSzo7O8HJCfX9KZvl1jeZ0wYYsA2dPsZDlybOYFi1VTcQNpqKYWljGYl0EtVmw6RTmP1DW6ZzXjZVsCAKU3YZGFxeLeP6vVsolPNYubSCeD5mBRMjSUodkUULdBoX2Hl2jKePnlsQKMwgKMmYFwPHNN8/MLYz9dWj4ZgFo5KRJHLpnDE7mSafLORwWq+Cki0bVy4bC5tru9WuW2YBpR/aDGjUm+g02hj2hhhfTEyGiCBtIZe3vqFcyiwyQ3PYQm86wNqlNSwsL1rqPIFnssILcyUEYiHTjn689QTff/Mt4ojg0w8+wXvvPXBnFkq9DGA6/l/+y+/xYmcXd5jJcPUKUqm0BXLZv7VK3djl/V7bxom2hJIndAjrZ+c43N6xfY6FNVcub+DTX32B5Y2sMdYwghUvbtfaON6rYHd7z2w/7WQqEcPi/ILtHdyXrV7D5ALpfAZXbl/H+o0NxEvAaAp0iYNPqNtOxvMFOs2Gk8qYUW6H9R0CiKYcK3Q8ZRYfgUDqt5PNHUAmkTQwmW0OjGboN9v48evvrfjkqNtHv9O1NWWkHk92ghIM5huyUKNlFTrQUgQhAqqOleoACjKdKb+UTWfte5QaMyd94oBDBu7FiuL3mH1jfhNcTRr2K9eo6fsOunaefvHi+avzNu2+ObKg/0AJxKlJqXBNl8srnqwhawx0zL4zO4F7Ac8jly9v4vadW7Y2+VSNtpO9efr8mWlZ81y5srhgeytBGRZNZtC2Uj2zegc8w1pmB+sDpeNIFFKYWyoilothgK4B0IlMGINp2wpFD0ddyyzl+FDK0vRdwyGn3W+ZG9xHpvZslJxiv0RDQfNvWQuAe65AJ9ZgMh+DfcwDoAcMSOuZ4JKdnT1GnM7qrOkksEN+q3x3AUH2t8fItrnkFSwXeOo/k5PZKGDOcAIPrBFI+Yqh7bFUXcHmsLVBfqR8JUdcSbwCGOXvCpQ1f8wyjBz44Z7fkePMJ/DabO30Cqi7NdQzH3FpZdnsJfuXwQaC00QEVdhQmdq8nkBisf34tx8U1mcYJJAPL6DRAPuQA1jZdgHaIjvZvPFq8TDDRMQrAT5+IJlzVQQrC0J7wC1/m4934eTPOL4aFwFSAunZHs4tzmdhJHxW//34Oj8n/IBt5L91Lc0ffkZYBq8vKT3NHfmRfFa+z7Wra4lYZvbD0+TlepLf74BfJw2iOaLfYkMbOcELqhhGMHLzQX2gecHPs+38vgh2bKNeF5gnzEN9zn4R6C0gXuMnYJXflY9LH9EP+BNQ5o/mqK6h1ywGxPOmpwOcSDh2qNlGLztA42h/01j72KvCcl6P9WsSmdaBQHj1Mz+r5361bjxwVc/E5xGQz+dRn/rbJWyK/SmSX73ZfkUY1Bzhb7PJXpDJBTlS9ppwCZHMmPnrxxvVdq1lXUN4gtaYnlWv+22abIv6SpiUxlzz0UBdeNr2ngyLf+3w+wq6qC/VPo0hXxeArTnq71NlqCugJhxCfa3rCMMRGZE1nwSea38UIM3PMgPL9k9PK1rrzyaLN18EGgujkx3Xs+i3+lp9yevyNeFdsjWan9ov/CC0xkWvCQficwvv1TyX3bG1/X/8L/+DSXC8+bDceNS5vKGfTUpHi5vhcrmMQjbzKsKjSW6AkpfqzwZwgJjuxHvwoMoNwTbXRNzSXQUMyxDzO+oEbSwcSF5XjFBNDDqU/Lde57PQiCgln2wwd3/nJPIailLwO9RIk66wwEoefJj6YAzhDCssO3BaUVJNJmMrM/3YA9QVpbCUjAsXOfaD0P4ogAZBA6QFzTayXfwsf6jXJuCd17N0Mo/VyX7jZ/W/QGC/kRWIKoPF99gXbJcddAYulYX39QPkZDWJgaCgANtqrBmvKIU2Uv+1tWlpkkr3V4xrbaB8fheMcM8gcNNtQi4C6u7jCjZoYxSznoCGiok4JrVzyPgM/rlD+QGba9Q78Njp/K1FKWBbYyxjxb81Z8T01gLm9TQXi1mnoc0+tBTuWMwOjAZwjsf2Gg++/CE4rXZoExNrQUEgHUyUJqZDDL+v9/zGkOtKfS4DItDeD/hrbsoo6/mVjqjNg4C35p/aKGBX88sPQPuDGuovgersC6Ut8bt8n8/De+l+s6lLveQh2hUXcVqA/B5/tFZfB7TcmiLIYOuj2zagmde2Ygfttnvf017X3JV90wZjh92oK0RI4Dkep659DBcDyhExPShkTNJ8voRIOIXAjGlIeYwvCEInUV68jEKyjMp2DSe7J8ilWDSog6/+5V+w83IbjMz//Ge/RCZXQjKVQzgWQ8mAXMuntoNFs0lmWBoBOoejobGMpsOxFYoju4pjRIerWq3ZmJjmayZrgCyfJ5FKm1Nvh2DqSI/p+HdwerKH6vkpZhNXcI9BQDo5sXgcR2REzs0bOBaJJU2ChE71cNDH8IKMuAGeP/sJR/v7piUdCs9QLi+hvDyP0XSEs/MTY1QTsCMb+axxZuzabDqP9ZV1Y5OHSaueznByeGKMUdqS5dVVO4yyQB3HhP1+7fpNXL56C8FQzCQ/6tUGBr2BOcZnx2c2ngR7yVzpDQY4q1dxcnZqLEn2x/0Hb6E8v2Dr4vzsDNs7L7D74hmOjw8RCs4MNCdTmRIWZLY1200cnp6AWSWM+lOPNxyImE7kzSu3sL66iXF/gp0Xe3j5csf6n0X6yPYk2/vs7BSr62v2HA8fPjTQ4Mat21bwkOnTtVrDWDV0frnWuT+SnWBZQv0LtHhYmwFXrlzD/bfexvx8xgAmsod/+O4HfPPN19h6/tSCSvffuo1INIjvvvuz6XqzYBqd5FqzZdIf+RwDIwljhBB0IhuX+t1khi3NLxlzjfaVzFoWquv0O6jWqzg8PkC9W8fC/KKxAqnvzLnk1uwEkUAExeI8up0L3Lh+x0AXx45w9rrRqOH05BiBwATXrlwyoKTu6WIeHB4jGIni408+xb233kY66/ZOfo9jub+/i/29XWMpk9nPYHd30LUgLjMNioV5lJc2kM0WEI1wD3SBPKefGMTu3haOjvdMWoY63mRvrpfXsLpUtjVLW8gCnN999y3GgRFKCwV0B200Oo7xYzrpbSe5VZ5fxP3797GytGoyKQyWcK9otNpYW11HNJE0u/Dhhx9hrrRkew3ZvQSbWORtb3vbwIiFYsmKdPL6rmbChTHwPvzgI7z//sco5vLo9VwBLOo47+49R7fXQrV2il6vbQUza60aSnMLpvWeL86Z7at7LOIZ6cl2opyZ9E2I6dizKUKxKMrry/jZX/0Cd966i2Q6xnqrpiFLJvwPXz/E1199i9P9M5MBoRZ1JpdmEiW6wy5KS0V89PknVuyEbef6G7M6df8Czx89xtMffzKgjHI9DJjUqnULfowwRTgaNlmNe++9hVtv3cNcOWkmjRrNx0cnBkD/5u//swFGnI+UOqEeNvup2aob45/9zTFbKC6ZDA8Bqmw2YyzH1rCLuZU5zK8u4L3PP0CUDEAyhVhkrT/B9pMXePjVI5wfHmPa72Mhn7f77L18gc5FB8XMHPJz84gkklgoLyOdzyOVyRkgToZq9fQUuy+2TN+Y83NjjUVHQ+h2+jb+03DQmLSJ+Qyuvn0db3/yAUrzeQsEts97ONs/Q+2gaoXxpu0RCvGspXbzzJlMJ3GBC6SX83jvl+/j3ue3nC5yBOi2geMXp3jx6DkeffUI3//ua1zUWihlcijlKBeTdkB2KGxa8VyznPdkyFPW4sSbo9wvTX4j6/YCY50NZxj2h0jGWXCWkgFjY/ruHx9iGppZACuZc4SJSu3cxpPjqPPSXHHOgjgEPM+rVZPtuXzrCn71736Fa3cvIUDd6Bi5U0Ci5Hk5E6BzCOw+OzGt6l6riQklryYTW+8//vgjdg92TZaJOv8sGtdstizTh3aSQTKen8nkjcYTpmOeK7CWTNSybKZk8bLY7XkFtdOK1SWgW0JZGO7PkwGfl2f7KBKZhM3p03oFX/3wDYLREDZvXMbiyjI+/tlnuP/2DQRI/uJEjQOdsxm++fO3+Jf//E/Wl7STtKVk8fJsUG1RT/sp6q22FbC8euO6vUeAlWQXrmfaMcyGWF1btmLBSwslTIYzk62oHJ/imz//GXsHR8jOFXH/vXdx/fYtpBJBIy30qgO0q01Ujs5Mloi2g8EAAmQMRCSTaReIH4xsXlHuJl3ImF58aS1q5qDTY3FVpkWPbP9uNeqWRk07yLVeWJjDhD7DeGhyYjxvDNp9NOtNY6UTPKQ8D7OIorMweq02nj18bEEoMtVpg6j5z7Noq1FFPBo3zVwKQ8XD0VcAtBxdyo6w7yzTakhZKifGtFRcQpHyYQQJR0zrHhsD2/yxvmOyc++xs1vUZWvSRvMsSpvoaug4v42Sh7u72zivnWPKdgQdO9QAjrBj0CaTKSzML5sdNj9i5OQCuI8xo4jtJbB9/fo1rKyWzaaT8c7zAM8mrEGwt7Nr5/dcyvlXBHQJdrIAqBUT7jjghWxbBnii8QiyCwXMLZUMgA4lZ5hEhhgFeugPG6hY8eY2IgYWs3iaAxDDZLpNJwZAu0zdgPPxuo6AwteZPcKsY/7wfGxgBYP0lO/xmMlMgzO/zyMUCZAxOX4vPdxAv8DrFG35/XrfD6RyDTv/1cmDuHs7GQn5dnyNJAH9cHyYDS0Qgq9zTvjBJD64/xp8Hvl3dqZNpF7VBpIfIGKNAWkjF/CQvz+ZOqBR4BJ/+4ER87c8+Uu2h2x6ns2415PJTpvrini6oncCFgU08TWByJyHYkSKwcm19qb/a+MwdSxtjqkydTmefnCP12VQVD6U/FL2L2287u0H7Nl38iF5H85ZtdU/Ln5QX/1H/0rkNs5z+f28L9/Ts2k9C6Pg5yQ7wM+w73lPgYgCr9ke+ZV6VtXYYBsESmu+uGdhbRg/LuNlPHpBCt1LvjuJAPyRHxmY/iUAzD7wA9ryBQWQ+QFtP6AskFlESM11PzYmFriezWEUbu4xf1Q+KttnMhc+LWz6klqTjsjn7Bn9E91b+ILaZQ/qSezxHsII/MEGZgwLDxCIKdxEILBAdmEbeib1hdYnx05jwd8ii6rdvA+vqYAIr9OzOk4uQ0IYgwGk3vi97gPn8wub4bWN/OcB0P41a/3nBRU0V3R9P/ArDMHfr8Lc9JpwHa0R/RaGRwBa7fI/p/qIfSZ7pf7zzyG+JtxJ+Jyehb/ZX8Lj/M+oMeT3xRTWPd39nHSNgjGyEa9AdIYwvWKqb/YVr6N7yvawH2Ub9TyyERp/fobvCXPl54XFqZ1+2277nye7Ipslm8Fr+xnQf2nzXTaNvUYGtBanDI8bCGfI+W+lJ7CBKgrHTZs/c2QeewUEnLPoVRX2GqcBp6G2NKoOC/acuRSQJIuK5WyD0APKsIu1ymsqlYJOoNjQ6ihGMBUZ4L38KDuvSd1TsSE16OwYHpD5OotzCNlX9MskJhKuoCKv/WZEUpPAgUDJ1+lFXnoNXyew608f4b/5PYFwGkhtnlp0ipJyUpscw8QVNuTfEmDngZAHVm2MfJ3jIuCRzyepD1HsBQ5y49G1rN+GrpK9n3XO13kY5kGbfcG2CkwVuKgIu9rmN17axAVQ8z221VLvvGjt68nv5oyMF9/Xhs4+UUSI73P+sD28J9vMjdG/WHgd6SJrrPk5ga4CjrVI2D7+8HoCvP2fVfqHDLEMhBleT9+MABgBZ96bQC2dBaU78Tn4WRVz1AHDNLaDQTtwC9QVM1dgOeenDLt/Y7JDpAewuoi8YxzrkKj2697sI20CMgICvbU2Xxm1gCvKRYCN/agxtyrQ3Cw8o+IOig7017zlbzmzXEfsM35GALQ7jL4+rGnM6TBcMLfVq7JNh1uHFc0ZBbHkqPDZWCjQDiUjpwUleRD2P59ThwFdy0Bub5Nk2+zQlaS2F6UwKDcTN6YfPVRLOxpzEwyYhmAknLb/Y5ECMMkhGZ/D4vxlxJDB3k+HGHVGxoQ8OzrCH7/80tid+VQO16/fMG3cZDqLeCJjQGaxlAHVNHhmaTU6mFy44kFkjpHVQoeDKa8sHGVzfTQyxg1ZpqlMBgtLZaxtbODmzavoDUYYj2ZWEHY2piPaQ7dVw+7OCxzsvTR2VjGXRWmBMhFMWU2hS+3CdM6YrZl8CYXSgvVFt91Cp9UweYLjwz0rkkcQm4zTbDaJxeV5K6p4en5iOsrcuAlA75/s27zYXLuEO7fuIp3KGcDAgwXnMJkmnAPUXyVoRce9fzGw/v7k05/j/lvvYzoNWvo+QZxGrWFBwerpmbGQOX/5PY793vGhfbdYKmHj8iVz+umoB6YTNOpVnJ4d4fTwAPv72/bs8QQPt1OweBFZv0wXOzw9Ni+Oa5brkkAGdfAvr13G5solxAJOCuTrr781Vu/m5cum0UvJDzI0r9+8Yc4r59m33z/E4fGRS9kNRS09nEDYzMuQubS+ZvIoFgQZ0SYPEQhFcePGLdy6fQ9JT1uZwVw+J1PO//4//Uf0Og3cvn0d+UIGe/sv8fzllkuDY8HC6cQCD2RfG5oyCxkLOhaJG0BTzBdQXljE/t6e2ReTPyjmzMkdYYSTs2O83HmBGAt65rIIRtyBw+3rI5yfnlvRuajNe8rxDA0ssGBryOlwE0Sk/V9dLhsDkQUEyebf2dvHYDjGZ5//HB9/9hlWVslOc4zCo6MGnj57gmdPHptcCr9PW0PGK3Wfe92hzZ3NjetYXd1AMsF0dcfCYdYVQegOGexnB+i06o4JPRlZEbHbt27ZuuHnTs9O8P2P32IwHiAUJeO3YyxEOvYEDgg202m+f+cePv30U6yWN2z8Xr58iZ29XWxv75p0yoSUWwRx+fIVS13n98h6HlwwQ4vFFJu2P3PcS/mCl3lFELJjzPRf/fLX+PzzLxCNhNFtj4wdTebvweFLjMYDyzTo9Vtmm2uNGi5GYztLEDCl3WXgKR6Oe+crx5BhuiABpVa/bZIgsXQU999/Cyuby1asLBINm+NqMFQAACAASURBVJwRHesfv32M44MTxENJlEpMSV8xhjilXHrDDmZhB0p2Wl1kkgmzM9Rvph2invPjh48MrFotrxoATYCwWjvHafXc1tLV69dw5637uPbgLubLCQM2eh2gXm3j6eNH+H/+r/8bP/34yKq0p5IJXL20icWFObPNHCf2B1mmBIbN9gapF+mcx/64h1QxhVQ+hcX1RczCAbN9y4tl041+/ngL3//xOytSFwlMkU5QyzJoBaYoYcF9I53LW2YFZWqoB03NPNpT6roTqHvx/JnZDNqpQq6IECLGVh8yGhQNI5gIAqmI6RJ//ItPsbxewqAHnOyc4Wz/1KRAjl4cIDoKIJfKWluo8x6JR9Gd9pAq5/DgZ2/j3udOw9oK/42BXg1oHHfx9Idn+P3f/QYnT3dRSKSRimWsSCiLKVKCJZehBvCFSc1QCoPzRfs212Qhm7fnYiEBy1IcTE1beK4wZ+xOgqntPnXHnxurm+x3SlXkigU72x+fnlkwifaEe/366gaWy6u23nb393BeP0MwEUFpuYTFzTIQCyA/X8Dm5Q2sX9qw/TYWjKB92sPO0x006y1w08yxFkwyYdka33z3LZ5vb5n+8Dvvf2CSCAS4Gwx2DEdoNzvoNDsIUJ8yEkaIrOhMBnNzJQPqOD4s+jke9i04y6J2ZAzy82QIsdBm47xqBQlZCJIa2sxw+f7RD8ZiX1xbwY17d/DZL3+BtcsMtgGs2cT6R2S4Pnr4E778hy9t7BjEpm6spYmGYcHaPgG+SMiAXBYiJKuyyaINIRiA5bJAlvH+R++jUIyYhhWzmaJhYNAEvvzyD9je3TP5mBSzNOfnzT6wqGT4YmIFFTvVuvkKLDzH4CYBMtZ2MN345hT9bt/2DtqnaqOGzWuXcOPOVYRjZKG7oCCDjQyu0Tax/wqlvAUbcoUQRpT8GBFcA/rdMYbdIc4OT7G7tfOq8JoxQC8m6DVaON07NNCZf3ebLSPScP86PzsxpiiZuyZ9xgK7VmDcSQJQy1/nUs6h3qCHgKdrbyxmgsEzamw7iTVqj/KcZOuvwOd1Bbl5rpAfynMyAXmOCRnIfJ/6+QxqN/sNRMHzZxDRcNT2Cway6LgzmyaV4pqXdN9rdiyLF5vfOjeHlZVlRKJeijtmtncRIOW5hVlsvA8FTCS3wLpHfJ/sbtpiBvxYNI/gMwPJcyuLWLm8inQpiWQxhnFwgErzEK3uOU7O9zEac59mwHdsBC3zE0djy45jJq4DkhzkwqJ43GvZz+xX1jqy/caKmjPryT0HO9WAJsoUkak8dgFLgQqUY3HXdanxLJwr/0pgk/wgd0GPiellcPI8LuKLfBURXgwIjjNbyYGs9jwe89X2KyMQuWu+AtWCrh36nzZO7XAApvPx+CO/S/6JAdUcI8/XMGmKqJNGFJFIeIGAIzHzDaztdGyfWCqXTf+cZ1MG+/zP/7pd7poCVvibNkIZqdyneE2eYwS6CiQ0P2nkNMUNS/CKvgs8E9Zh15+6+SW8g78tgOMRcOQDql0cO4FC7Dey9tW/Gj/+Fqgm/XIRx+RD83q8v7Kb2U8m2+Q9F9cjf0QG9Pup8kHls/Nz6n+2TxgQvyvSFftK2I7mp8OWXhemdPvbaykK+fB6XgN+PQBa7SMArfmoPvKPA78rxi77UiQ7+YMC9N8EaTUntR6ES4gox7by3zwz08fw+5wEn4UpqU1vAtAM/DuA0tko4Q8OzHbrxX7TaPoYrf61zM+Iga8xUT8L/FQ/yaYK+JN98LfTPY+TqVAwwt+3AkGFl3DdE4DmDz+vceJ1hMOxnx2Z0hEKhW/w36YUwECaF+ySjXg1th750N9GzXFhfeo3P8grjEnkPWEirr9c2xTc8RcJ1Fj5x1zEW74nPFQgunAk9pHWpfA7zTvZEGEtmvv+cfQDwXo+7qvmV0YifwGQv5oLLDhM4N/T0Ofrb95D7fXPH35Gc5199ubPKzvtvaFnVRv9GJjmlHAd2QBhcpo7apfaw2fSXDEAmjfVDdQxSr1hI835pBC/x5IVsMSUVhpysWzZWOrE8HMEms3AeEXmtNA54VwhNabSMpIVBQsfKuotMFmgkowxv09jqQ1Fk5KpSf9aB7PdxljuOwq4dDclg8B0WotAJV3kT5NVoCYPo7yHgFk+i5/5TCaJP1qmhSW9FTIStZj5LNwAJNMgoE6TRoCtDIBAQz7rhFoDXsSPz8DP8FoEQByT0BU2EGtVIKs0kNXv/C7HRQZBYDbPJxwP6Xi9ipx4EhxO58pF32Q0nKavWxwaE7GY2Wf8nCabDPcrQ+wxmxUJlmbSmwuDf2szFlgvqQ1+V9rU2kgFKmoxsJ8UqePndX09B68pYJ1tZj8pGKDNm/2v62r+yxCx7y1CFQyZFALZ4uxDOia8hx2OvLQOXZuAlwBqHoDZZyaD4kXtxUxnWwnU2QHPA9w1B/hbBtvNH3dI0KFS/+Yc4/dV+FKbhAMAyAZxBz9jT3kpdupzOgTSzOLnxTZXZJnXUjRYBkzRQTG/2aeKjGtuaVOyg7Ani0IAWAcyd2B1AQi2ja8rUqpIG8FhtpP3lzFUP/HzWr8aJ815rRWNKddBNMKsjIAB0NTtZTV1SvbYQXc0MzBnNqPLFUU0XDAAOjDOIZ1cQHnxKrLxOWz/sGdV7NNJAoADK0KYTiYx6rMAEDAaT1ymR9IVAqJ2byLhikF02xNzWOlMUHaCwQSmAJ+fnmF3Z9vYAdSppVTB3t6eOT8EEAiE/vznH1gabqdL9ujMNvLpsG9puFvPHmPr6SO0GjWTn9jcXEc4GkOmUMSAsh/hOC4mU+TyJWxevo5kKmOF8gbdJtoNMpHPcHZ8hHanjvFogOG4j2Q2YZqWnYu2FfzrXfSMFUyJIDKR1lcu4+233kacIE7fk12azqzw0+7+jmmzzi0smP3hODHN+5e/+hu8/8HPjK3HIkwsfFU5OzNnjIxMalVy7jHln3IMnYu+FXlbWVvFlevXbN0Z+M5CoOcnODo6RLN2gsr5CY4PD9DpNpBNpxCJu6g9U5GPzypOEzOVMkYhD7QEoFYWyTy7hPLckoGK3379NZ4+f+7GbGXRdIovXbuKhcUyLl1aRaoEHGwP8Ps//AGPHj2yfXBxbt40GwmWkJ1L6QhKA1i6I+9KuZdkBrdu3cO167eMYc85TzkP21umI/z2t/+Avd2XWFsvY2NzFccnu9je3ba9iv0QjsStDSycSd3XerWF0+MTdNttxEMRPLj/loFsz396YvsDmdMct8F4ZIXQau06njx7DJYKTGVTCHEdRiOYL83ZuDDQkcsVsbq0isFg5DG7a7aWc+mM2f1en0W2IiiXywY4cS4zkLR/cGip3h9+/Aneff8jc/IpNdPvTwy8pKzL863HBuQSmZdckUl8DFkUKYJSsYxLm1exsLBsaWaTkfsu5WAGgw4THjG86BgTuttqmoN+5+YtrCyX7bqV81PTd6XecbvfNLA2wPTUiCu0RO14zoVrV67g/t17xvKmrSOznsDtixfbaLY7qJyxUFUYm5uXLAilQGKtXjHm8/rqEj744ANEQgwCTvH8+XNsbW3hvOKyFcicfvDWe8boYpoo7Rjlaw6P9tFq1dBsNWyOyCHg3O72esa8bnsFEe/ff4BPPvrYdFBphbh3HJ+d2no6O6+iP+yheVFDOBowJjsBkv5gaAzDUX9qmsXF/AKyqayx/KmjPr9UxMWoj0r9FAcH+7Z/seihkQgoSTOd4ez4BDsvXpqO8+bapjneDPQMJ2MDLQniXLp6CW+9/z4u3bmLGIvhhiMYjYdmR2rnZ/jyH/8R333zDerVc0TDIdPrXpgv2bMwmMC9kFr23SGJCEkMuxTDd2BWs1NHOBHB4sqCgey9Ud/AHs6xMMIY98eonzUMbMnlU8jnXeEirjPaznazbQU1yVxPxpLIZnI2BgQ3CM4SKH72/AlqrBnA5H0GJmdhLM4tIhyLGwtzRjA/NkN6Po93PnwP127eMKCLhfVOdo/RrfbQODk32ZJEJIrJxQRDivlTwiEwRGY5j437l/D+r99DYsmmtrV/egFMGZDZruEP/++X2P7zY2SCMWAcxMnhkekcc/8oFfIW8DMbYtIAezZXGCyzczjZqPEkApR2S6QwpFRDf4iluSXLvCAA3WjV8ezlE9Mhpq4yM2ioiU8mOuWCXmy/tMAU5+vS/AIW55dszzqvVVDv1NCb9FHpVDEKTgyAXru0ibfffWDEEWoJl9IFHG0dGyP9ojfAZOwIDWx3kQUfZxPsHu9jOBvhyo2bePfdd01rOpUMod9loGMXW4+2TH6JrFUGemiX7WxKffzqOR4/+sHAaAZycrmMnbOYXcQ5ufXsOX7/5T+bZjYDrYuL85adcFw5s0KS6VIJy5c38N4nnyC3wCgA5Sq6lrFRPzvD88fPcHpEYJ8gfNICQCzi2O61DEykxjlB9yu3rmP10hoiiQDOay2cVE4MpCcA+87b93D/wbr5MnZSnwL18zHqp1W8fLGDTqeL/FwJmVLJ9u/Hj57geO/I9DNS0YhlHKTiMSv4ymwbZvyksy4TrN9je119EGbcfPPNN8gVc7j34A7yhQLGE8ohtk3Xm7aemUbXblzH+qUlA9tnBLHbLl2c5yaymkedIeqVGo73j22fuhhPbM03z2uon1cxbPfQq7cs24DyGZQC40+zVjcZCJOwqbl1YwSbkDun67wvgEbgYSFXMBC5lCvZXkeJIlcQueFqqwSCJnEU94gu/B73fJF1FhbnvDpEzGBpm/2h/nIffeSjecSjSWtLMBi1/XQWYCArjHAoZuQCyq+YBrVX3JtAPc/cY+qbx6iF7cB/ZusEeBadTe3sTU1uc7Btbxu/yjLlGJo2cyFv1w6zEN7oArVm3YpFLqwuIFlMIJIOojdto949Ra11jPPaIQKsd8ClbkXBHLmLALSRIEyP1UNreVbw5CRol9knBEpz+YzTNvZYc9yLXXDWEXg4BtSmE4Bjf0+dL2b/JoMx5LJBdRbX2d//GcMAvM9zQgtckp/tP69TwkX+J+cp2y2Qh/3X7XZe+V5GgPE0cuU3jCjX4/kj8sPc8zgfwLHfnR/AeSzfTD4pZb4E7MrHFOnFiCqJ5Ctfg8E27k8MdjFzi8/OPUO+oYBAgY8CY+WfC3sQkYffY/+rP+XX8H2ed+Ujynex1331fWy8J04Shf/Lp1Kmtd9f0txQW+XvkYnvBxflfysYRDtpeEzfrTvhOW+ysgWguYC/85cF1DlmvgMQ+Z5Acb4vXMSB8X/JcuUYyQ+X36pxV5v5t2yHcCjnB75m0RqxjsVTPdnJv5i/F25+C7eQDyuwVL6qxlIAtAB+PpvflxVYpmdl+4UDCZgVGO8Hi+3Zw68Lxzkf3THCHTj8eo0aQEr9fQ/wVR/4/XoBxGRAa374fVrNB56lND9lB94E5IXp+eeOnkF9rfHW35wf/Df9aY255pzWm/m3nqY83zOfPuSAaH+/ab2oH+TfWx/33foXZqQ1qLkkHED4wptrVYC7QGatXcMePVvp7uv6SetMWI8FEn0ZHq9tsJupmpP6jH8MhMmIjCiiJdskkJX/lj3kd2W3NNZ8HmFFwtdcO1/vq28C9NbGmbP3JiPk/ahv+FvzmPNcc8lvX7VmtPb8IPGbr2n8zb57+JP/2XU//9hoHCVh5L+fgjV2z//9f/7vZzIkvKguopQn3pwPTCdNk0osXsfCHZnzLcCJh1teg463GTLPuLJzzYkOuA2Qi9Oi94zYetFFgWYC/RRtNKmI4dAOIAKuZJzpPIiJKQRei8uuw1OYFxHkd/UcPIToAKSIqzSerLPINvJYu9rceT1e2yLRMVeBV3IiGgQBwtS447/5vhjkjKyzH2jw1GZNck0SLQABbzzwsL/1I0CZz8+Nin2iyeC/rr5vIKkXndKiFgBuCyXkIsi8lgB1AybjrqIpQQS+rnbzXjygkQEvI68NVkEEfwRSRkDRIn901E10Fynn8/ijk5pPvAfbxjayHwScy5joAOUHvXUv/8KWgdVBS0aR80D9p0i6DD7nBV97E2zVYmIfM22R70t2w68jpk2Zc47t5liQ/c95wDlEAEdBCtuUvPQqBVt0oFHbtdlzTr02yI4poHXBeyr6pogzn4HXV6RewK0OlHxPRlIMYkXl2U5jrHja7DJOMoqvmcxuvfgPIbwm2+Nnvmsea5NyRREc093pkrmMA37XD0Br47AK4t5Bx39tHrT4Ga1RjaEDk11RR35PgD6fhwCzpfJOZqb5XCiUbJyohUmGDg8N4xF5PHFkUkvIJFmkLonJKI5SYR2r85cxawOPv3uMZr2OAuVLYnGkYlHUzisWZFP2Bpl+83TyF1aQTieNYT0iRj2emfYz2Xtkg0xGFzg+PsLR4b45oTeuXzeWC5+DDA6CkDxIv/POO1jbyKDVYQACGPZ6pqfYbbWw9eQxtp48QrtVN7CMwBS1SYsLiwb0xQg4dwZIZvO499a7KBSLxoQc9rqoV85wfnqIg709DAcdXBDk6tSB0ATJXNLYPuMADyYs9td0FeSHIyzOLeHB/QdIRF3BulSCle1hh14WhWParOn/eQcyAroff/Q53nnnM7R7fRzu7RsQS9CLbG6yupaXlqxoYtuA1DiyhaIB3pcuX8X6+ibmFvLGsG21Rzg7OcDx0T7arRrOz46xu7NlQFMy7mx+aX7R1sDB0RFGk5kBGJRLIHPXAg+hGOZyJVxev4RSoWj6pY+fPcXFZGz6jldv3cD9Bw8QT2WxtsFgHnByxoPvEH/3H/8WR/uHSMRiJgeR4N7QbWNvd9vawDlAqSnKp1CO5erN27h2/bbpT3ebXQe28NnbLWxtPcHW80dIJCK4eesaBhctHBwfunkUjaI0X8bVazexXF43cJPjRvb44x9+xM72Nt5/8A6ubKyjcnpmLHZqTBIQGkwuEM/E0Rp08PTlMwQiYaxurCKbL1hRRzLdlEXAYmwsDMcijEcHx3j+fMvGpFgq2L5NJ56H7VKpaEUnuW6o9kl92tEEuHHzNu7cfguJdNrW9CzgCpnUG1Vsbz+3wmAMNHEMuCb5/WSSTOqhSeDMlRaxsX7NimwypZdz7ez0EP1uC/EYwagZdrdf4rxC6Zs01pYJ1q+ZNrPpjg+7JuVQqZ+bZAT3aha7JdOMDKrhYGAsU7LD+YwE8zk3CRBSgoFSKtsv963Y4/rapqVy0xZROuLk9NCC7D///GO89957SCdzZisIEP3pT38yIJqMcLKG+V0CtwxusW8pV0b2NwP3BDFoW5kCbAy/iwtL+292e6CUSaPdwWeffYY7d+5gzitCyjEiqMggJ9l5p+fHqDVPEE66QlCci1bUasYiYUAqnsW1yzextLhqz8qxm4UmaLRqOD0/MhYwtV7XymV7poAVpxkbEMViXyYLkGCBzlWzhbSZs6Cb8yYXsLmJy3fuI81iYZmszeMeiQeY4aeHP+Cbr7+ya1HLl4W8cvmsBTG4nxkjCzPk5ucsqEZHhLoCBCSePPkJ7UELm1c3UVosolKvmVQLmb9hImsjMkMdu+z+u29h49KGBesokfLs2RbataZpzYamYRRSOZQyJSu4RtvOoBXtFguZVWoVzCgXZ+h2wIoREsxlIcpAPIJwMo5hYIhwImZSF6vLa8hE05j0xhg0+2hVGhgP+ga8sk0EtajPPQ6NkV0tYuFKGbc+uYu5S0tAnLnzphyDIPV7az38+Ptv8eyff0B04J5n+9lLtGpNpJMJk8ehtjiJDr1e14I3/UEfpTyzk5iNE7dgRTKbs7Nqp96xPlyaXzEWLW0wi62+2H2BZruOSDJqxQlpC1ko8aLXx7MXW8ZMSsSTmC+VUF5cdOz7WgWtYRudURe9WR/tcd9Y6MlsCqvrGzYvGLxNm4A4UDk8MSYkswk5l5khwEDXs90tY5L3JiOsbW7gF7/6JT795HMUi1H02sDO031U9s9QTNKOx9Bt9Wwek7RCiQ4GRLrdFi6GXVsvLDhcLi++ksX7/T//C37/u9/heH8PhVwWm2vrJg/VaHUQZAGlYAjhdApXbt9GLO76Mhp0RQKZLUKprOpp3fokncsiloqhO+ijM6AEzDxKS3O4de8WLt1cRzILhOJkvAKn1YZlKPQJPoWCFpyIJEIGQPf7Izx9/AyV4xPEwlGUV1YsiMlCgsxyoNwGweletYF2tY5eo+EY6JsbNm5ZysWkMqAs6GjoWPPD4QS/+93v8Nvf/gbBSND0rLO5NMbTkWV50NbxfMD5cvX6dVy5dtmBG+OR7XW0waP+0DJ7WmcNK8Q5uXBO8ngyM5D57OgY1ZMzDClDU6ka8EoAmucSy6KcelqZgaABuHy922k5KZXo6yLhcrJpZ7nfLi4sYH5u0dY9JTC4vxsRo9HGYDSwQqfUzGf/cxw4/+hfuDogfZfxmnZkDv7tzoktG8vlpbIVkWVLaZ8IfjDAXqu1QGk3BivW1jctY6lY4v7Ss3PI1tZzywQiSMjCpLwW15Cdk62eRsBkGWgrUjHqPzP7z4FifJ/ZGJQ0Kq+vIpcvWj83uk0LtEzDMwzQQ2/awcW0g+6IuvIV1JtHiETpVwUxHPWd7hYPEQFm/Dk5KvlP5pdZQDFphADzdajARFJN3GVysC0OkKOM4evUaSuO4gP1bCPwpbSHg46xK59fgKXAtFdghge+cN35QRcBFfIZyYr3g37098WmdX5M5y8BNPavB64bkAknX8g+lh/mzu7unO/34fgZvicw1HzSRPz/l/rPfqEd4ZyhXVJdG/lDArzkC8h3FJAu4JXX4NrhPRUolv8of9VII54siV4zEg5rpHj+uYAfEYxEsrNx8ZiOvK7ZoXTaxttPsJIv4x9H3tOCPVMnAaEx4L/Nt/Gy0enHaV75s1Hl7xnJzZMwEbjkBzSVAc2+kz/L9sindNkJLrNZrEbhJSIEye8UtqQ+/NdAr1fAqzcR1e/UflYbxAo17GTqyJMcU80P+a5qp/xQ+ca875vgMT+juaaAiL9PldWr/uRnNMcM+wm9Zi3bOcsL+vC3899frznzt0NRm58CiwWgC+jkM5nvOnY10wTo+de26z+nAMDvKVNBfr0/GCEynMZQOAz/1ucFMOu5/UEfXl+Yi7A3/m1natYQ8vSrqcUvLEKAvda2y5p2ATQFMRjQ5PsiJGp9a37+ha3wgFWtN7ZbuCLbLPxQ818EONk04Yr8nNZUf+gySYTfvbJ/3r3YZgVl/IQ3fV8YmH/e+gMzAsbVZ3x2fVZjLZkZ2SUXBBBO6nAVzSM+O//N9WB2xSrhOJvqfw71ke4lm8N2KyjyJqiveeB/nWPJea7gn/pcAS6+5wfIFYjgPTS/dV3ha7KH1k//2//0370CoP0gmG7ETZ8dw0Hj/wYie2ChojwCxtgoFQNkCpFNrL5j6TIt2cAhL+WE1zJH5IKHTIIkrlIpPysau4rg8SFVPVOdzfe0MfBBZWxkPDWhCDDw3/5FIoNomr1h55hQS0nPKNBT4KYZk4BjmvI1TkoxRDXZ/YPA9jDyyuuJws9r0IgJMPZPAh0o+Jy8t6JPBG8IQPOzMjICuCXjwIOwDDM/JyaygfteKo+foaDii5oMPGTq0Mj7K2LCyuvcXDiefgPFe/CZCUCbAfKKQajd/A6fVWNoh9dA4FWE0h8N4zzq9x2TmD9+YNy/qcoAaNLrnvxbGkz+ha7FZpFTrwKzjAKvq/nL32QXiQ2sTUkblCI+WlRiV8uwG8jfcXrFfE6TTPEiyAJPtXFwXHgg5rXJMuQhnJ9XkIXPb86Xd2DQxqQ1yTbw34qO8zocC2YqCOTka+xLHQBlHMRGYVvUTzLCimaq/ZxPup4CMjrwyYDrb95LYLD6WoZKfaWghsB0bcyvv+eCMXzfPVvP5oKKofIebt05lrqla/sKBojh7Q+Q6cCs8eMzyohq7ds1R0w14obo2NZkOkp6hGBHMOAA6Ggkh2J2HdnUMjBKo9sKmgzH+tJVFBN57G8dG2OQ6Zp0SFmXnBIQLLo1pqxGOGxp/blcycC1fHrOrmtSFQzAEbjoMch2YUyj/YNdtFqUh5jh5o1rxlDlNVqdjo0tHSYypW7fvQLKLTOG0qZky3iECxZY2XqKg52XGA17GPQ6aLQbxtbJZPOIp3NI5ws4OT3H/OIKrt95G3OlBZdq22qieV7B/u4LtKo1hEMznFWO0R200LvoIBANIFtMI5ElSN9DtVFFo9W0sSnmS7h545YB0Dz0J6KOWZ/Jpuz+1AOlljHZ4HZYCQRw7dpN3Lr1rrEBGnWnDUvtaxZfI0D41ltv2UZrbIVgyFjTZKdevnIFm5uXsbJSRCgKVKsXODnax97uC9RrZ6idn+L05IBupTmzZDiRycnifZVKzYoGElRMJlJe+mPMnO7xxdgY0IVszpzvg+N9Y8QNpxNcuXkd7374AZKZPOYWwqjWmYZ97tiUT57i6GDf0qGK2RTymbTJQxzs71lhRGps5wslZAsFxOMOgL51+74V2xt0BqYZSoCpWjnBaNzHwf6OsbfT2bhJl7CfufYo48Kijddv3LFARiaTRzISRbfdxTd/+gr/+Pf/CevLZdy8eh3xaARPH/9kgGU8FUcoGUEwFkalWcXB6T7WLm3gi7/6tYFY33z7LX74/nvH7EqlTRKDutI3b97EbDzD06dPjdno2DQT9Aes49A1J6tYmjedzumEDN0Ouv0hCsUF3Lv7thU5JFjqTkYz1BsV7Oy9RK1+/spppgNLeYjy8gYm4wDqtQ5i0RRWljdRKs3bvCTFnbIk3U4dExZnCo1xeLBn/UXWdyGfNd3s7Z0tl1EyG6PZo05ny4AFFkakvixtBO0FC02NhkNkk2lEYm5/orQN78c51u+NsL29ZxrQ5aUVC3Zwvu/svsTRwY6lbv/VX39hazDI4lcXTm5ma+sFfnryGMdHp8buvnv3vmU8EKAmOMozEXVj2dZf/OIXuH/3tgELlJXhOahSRnZItwAAIABJREFUb6DaaKLaqOOsUjWW//17b7mg68gBJJRpoI1mSv6TJ48wC/Qxt1A0kJ4F17jPEMxjcTIWkZwvLaFUXDAWIAFSak/vH+2iWjszmZ7q4QnmCwUDPMkw5U+1VsHB/pGtHdrGtbUN08vvkbYKMnKcUxVJJtEbB7G8vmFgEBmY8ShtYxzPnz7Gk8ePXJZNRDUd3H7hzhMwCZgHH7xnkkKkCVAGiOvoD3/4nTFZy2vLxjy14pnnFZMRYsCDTg7/u3X3Fm7dv4V0Pm12hfqwW89f4tH3D3GyfYjpYIr5RAHFVA7JWAaFfN6YiwSeX+zvGnBH+Z4Is4L6IwP+oqZLHEMkGUcsFccoCBwc7aPbG2BzfRO3r95EMVNCv9HD4c6eaRRTf3dM/X7mOQRnmMUCyJTzKG4uYP3OJVx7+yYSuRRmoaABf7T74+4Q+49eYOufH2LSpHRID8+fPkOv2UU8GsP8AuWR8hZs5L5A1i3HI8MCr6k0oqEY8sUSUrm82cdmvW3s3kJ2Dhvr64jEwrb26606Ko2q6fcTvLR9Ppc1KQSyoClTQOkgaswuzJVM55YyB6PgEL1JD9VBC4PA2ADoeDqFBQYxBwTtgxgPRpj1JsasZTFYyvG4897MWNc/PP0Bu2d7yC2UcOnGNXz86Se4tHEJsXAMnWYf1eNzZEIphMZBVE5r2Nvew7A7QDadsaKUnMRk+Xb7bZMRmi/P4erVy1gsL9k8+vKffoO/+9u/tWAJJQpY6JLriYAgN8ZZkBIUAYRiSbTarpYKA4yb62uWccT+3tvbd/UVCnkkUgmzk+F4BJliFiuba1jeKGN5fRnxDBBJcK0C3cHI6hFQco2yPcsrKygtLVhAhWdjtqfTaOLSxhoePHiATC5o4PVkBgyoA75/isr+EfZf7Nh4k+05Nz9vtQ4IenKtRqM8ywGd5sBqDfzhD3+wvWSuPI/Ny5sWUJjMhhizSFWALFXHQGMBQzKOucfSFrYbrJXSM2kdynkwwBENRFzhz1QKjWbLMj/Ivj89OEKzUkebtQxIcOm5Yuomaxd2EoAFBpp4bWYv0L5eOIa2SBpkSdv5eTyzcxuB53y+aPs5M50YoHKAozvzk/lOW0k/g89Oe0G/h3OdkkUG1ngyENRBdw648+lI4GAGDAOYDJQRdK6eN7G3dwAEI1bAmMFqaigzE4wFdJ+/eG5FDCkjReCWsj88d1JKg2PHwDjbxDVIUsna0qpHhHByBRc8X6dT1sdz5UUkkmkLLiSyaQSjQas90Bw0cNo8RX/WQn9YR+eiimrjkKdCJOIhBIITBL0MP6fB7zJMDWgKeCQwFkKlf9JwEoIev97OJRwHAwYGnDtue5UkoiQpKYliwJenGS2/mYCvQD2RnQR+6W/2uRjQlG0SFiCgUb4I9yMV8JOfQz+fZ2xJIVKXRj6GATg+ANoIKwEn3yDQw8AVD1B1gJir9yH/yA+kcM7RP7ZAigolhhwxy9j5ZFLPOMccC5p2UvNU2ciBsAPy+Xm+xzOOJBtEvBH44wdWXZ87ENjv0ygDmmtSjEYXwHDyD67OjWMTG/g3cbgIryEMRG01pr7HBhaeob7kWNleGnotbSAcRD6TfF35r/JrBbjzGdQfwgv8n+E4CuuQfya/nn+LWCeSovZ2kZKElzig1I2THxQULsF2vMIjvOxWvmZ4kQksuTWheSjQ1PxBZsl5GQHsZ80jzfE3CVLCjDSWIr8JWxCgzmvZ+vFY3vxbWI4AbfN1w6/lZNxKfK2HzCZrbDmPHTDrZCttrVvGgMOm/EQ0P3hNm6exZ9sFgrIN8v8FVmtO+ANG8tGFy/BvzQete7ZDGIzGUFiBnd88TX7hTAKqNRcFkAoEdeCjy1DmM4tB6w8cmI3xiukJgHb9J3vmAlACr9Un/mAMPyksQHgCP+e3Zwbie8xn4Tt6RraTZ2aNhfrXb3/MxnhSNHp+/+fVXvX5a1zGBdYE+Lt96zVbWfaYv9mfCgJpTYxGLuCpeeqfi/ysaij4AWj1Ea+pfhIoz3YI5Nec5ufVf5o7sr9qKz+rQISeVcED2Rt+VutX61zrTn0tjFH2w2E5UVeEUJNNnaVInVvYjhmrxqqhrxoecsaDBwv+8DBhRfy8gR90XQoXDyYGEg+cqL9plRVYJMjJFvA96RgLOBUAzXtzMAX28n1uFAIXxfh0gKRjWr/qiHDMOlmbCa/Dv3nIM+r8ZGptOavSKQ6+0mziPTQpbEKGHXjH7/M+/I5SUxRZ9IOmPHBp0QtE5DV5sHq1OXppUy4t1TGMeA0xzC0SR70xb/IIrOT3JbnBNnEzNTY3gS5PC1oRQUWh9Dx8n88pWQSrgu0ZWfU7v0MAWsxpHg7Zn3ZA8zSVpMnG6/B7bAevzXHRpNVBwPT1PENkhw5v8nFxEACWAZJRlSHwT3QtDC3c12PvIrAcc23gAhwVFNBBgf3ItvJvHUqo3ySNY15bml1K99EBg98hgOxPCTNQsz+wAzM/x+/6o4YyfkrRIMNlfX3dHBeTVPAMKL/HvpA8B/uK12GwQochdxDngcyr/uxFHLXJaVNUMIdzygCLi4tXWkLsV/7NMdQ84L34Hb7G9UgGIe+raLH6in2pohV+BoXmnQ5W/AyfW/3LeahAhX/jlpEkwKHIP1/jvBKbTwaP36fDwusKgGZ/8G89n+aq//DD56U90rpV8OdVoMMKmtDIhz3GzYW1xVgB44DTgZ5GEY+WkIotIBaeQzRQxGxCh6yI8twaMqG8OXc7WzuoVVkoqYcwz0zTAaYz6sh5TIxkGsk4QZAFFDJzGF4ELL2WKaBkZ5I9SDbL8dGROZpkGXKsl8qLTqql1bJ+LC0suEyBYAAry2u4ebuM8/MpqqcVk+AY9ckmfonq6bEByAbI1qr2+UAkgtXNS+Y0PfzxCa7cuIUPPv6FaaXyYSvHR6ap+eLpY2NTM709QMBx2MGxsS3PEUlEkMgm0O61DaiiJAb7OZcpYmN905iG+VwOyWjSHCQyX7O5jMlZUHuY84SsDaZilpdWUSwuIx5Po9/tmG1kfxBg48Z6/94903ANhMIGKFQqVQwuhsYUu3X7rjmB0QQ1PWc42t/Dn7/+A06O9zAe9dFu1gwE5nzmD9lxrDcwnoZMI9KxUpMGoNIGHu4c2LOn49SzDRqYUq2fG5AZSyUxv7KCn/3yV6YtS0ezXu9j//DQHDwW5Xvy40PMJmPk0ynMUXN50Mfh0S4qlTNjbSeSKaQyBcTiGdy69wDvvPsBMuk8LloXJqFxuL+HY+ppT4ZoNM6N9UemFNOxORfAwmSJjPXZ2gblR1asQBz9w35rgpcvXuB3//QlMrEE5vI5kzvYevrUgCsy5aYRehshjDFCfzbE3bfu47/6b/8bhCIhPHm2jd/+5h+x9fSZrSdKeNBGUZKATv7B3r4F+qhXZ2yrcACNRtWAXMp7EKBkxJ5SNp1239i7G+tXTCrE6gtQdzMwNcCv020iwAXDAqKdFvLZggUDVpbXEYun0W70TRO8kJ+zNH+OBYPg1JMIYoxOs2qg1NHBLs4rpxZApsxKLBoyUIH3INDK/ZyyIwTb5stLWFtbtzRrBv+o78l9n3IM8VTSQEsCD5lMwRjhiXgO9VrLio9mszlsrF+yojIcy8ePvrfCnJ9//pllMvS6Xezu7KPfHzjWISVDqnXb+99++10sLpTtWcmQpu4xU8+Xl5fwxRdfGJtzLDkpzNBsd9G9uEA6n0NnMAALspVX1pDNRk2qZ0Qd114Ptcq5Sds8+vEHDEddLC6WLFDBgk/u0DtBIp7C5uZVk67hYZY2kBXXexdt09E+PT20on2Vg0MkImEslglcLVmGBcF0MqyrtQYikYSxxk2GI55Aw6v9sbK0iHxxHmeNjtmVMG1APmNjwb7a29kxNir7hFlU3D8IdBmBIRIxB6U0X8Q7H7xvQHI8HLEsCILWLCJJELQ4X0S2VDAGPwNdlWrVA5tcoPDzn3+GSzcvI5FNIp4OGcB3dFjDV3/4E7755z/j5MU+ytl5JGYxRAJRe4ZYKoHzZg3VdhPRVATFQtZYnCzMNiWrZMLUx6jTJKbkTTSMSq2K/uDCJCpubF7FfGEB58cVPH74gwVFhoOepXYTzDL5hFgI0UIShbU5FNfm8fZn76NYnrMMhkF3iBZBpYsxzrdPcPLdFi5qbZMmePl8C71Wz8Ay7sWUseBcpvQJM1loRyJBV2jNgmXlMqLUhbdUVhaSHSEZJ0u4bHIS1Oqn7vt5s4p2v2MMTTJFrQIagEwyj2ggioveBS4GPWNeGyCEMYKJAJrDNvoYYhoLIpKKI1MomNwRgesIwkjHUohOAhi0elgozNtey/XaG3StaN6Tvac4bZ1haWMV5c0V3Lt/3/TRA9MQeq0u2ucdDM77aBxVUa00UEjncP3SNZP1oa49pX5e7LxApXaMSJLyClPkinmbq5TbYGCMgRhmy2RSCRtfAnRkxJLJTvsxmbFwGc/tAwNRGSgpLy0YA/zl1guzYUSp8vMlBMnkjYcRjHPcQ7jz4C6K83mTvciV8ogno2hRF4M2v3qOvYNd7BwcmtQI9aapu8zzElm+DCreun4Nd+9eRSINUGWl0wFOD+smjxQeTWkSMehwPrhaIHPzRZNxolY2CwMSMH7+7IVJPD16/BOy+Qw++sVnuHXvBuLphAUFhizGSvCSq45ry0JiIexsvcCjhz/aPKWMEQvTmp8Ritq+sTi3YOccFuV9+uQJTvaPbf1VWNhzPLGAAm03pQTNuYfzB/g6zx+UyzK/o+UyCI2pnHLALYvHOvvesYwFK94WJkhInXLHduPzMsOETEDaB2aMLC2xHkXQ9gXuP0+e/mRtiMdjNreYyWU+Q6dpPiP1Y8m6v3z5qo11o97Gwf4JDg6OkMrkQQkj1oswEMGKPtewf7iHg8M901emveSeYc9xMTAwKJVxRbgZBFleXsHlNWZXxM3H4PmjwQAnZiDzlmsvTd+GxU6Xy8jP5ZEqZTCY9fHycAuN3hlmoT56wwaOK9vodKuIRakvHjQtaJGKyPaVf0qJDJ5BGUmxInwdB2IwwGD+LQXMPb+BdlaAPEF6A4o84G4ycWA95Wv4WwBJwJPoECgon1n+FK9tIJenRcugpMglYirbdT3Sl8nH+divlH/i3wJiWedCoLHdgwQNoeZsq1eEknOLP/InLcDpAXb8LZCO1xBYZuzcgANRBXZynsnvMRIM7VGvZ74bf/g53uvVHEy4YpoCCgXOyddyvsfAxoDteJNgJfBNY8I1ZUzaqOtzywDzfBXDQTwNWvm4JGr4GaACwfn8It0JNBU4JQDZQOGR84vcenKAMcdHfSBAjvcW2CzgUCAg162yuQUQs3807n4dZ4HqwhV4XT+LVkA6ryOMQaCpAGgBgWyPfHz2P8dJ2cR8fqvJ1X/tP4qIx8/xec3mxF2tIj2T/E3/ePCzaqd8UQFi/J58V/URn0FZ32yHQEgBkOo3W3uM9Ps0mhkcc+vDBSc05+hn8vmdTr0DrQ1c9DSsNX/VV/yeYVjePOLfGkutN0cic6CmgZJeP+h51U4BwcIO2I/8twIjwi00jgKdtU4037QmhMXwumqXri0MkT618DBlthuRyNsrZHd4TlW/6pl1XT8Azdf0fPycbBpf9wOqWisCbvlZyXIKy9EcMRKsp8EtgPhNIFXrivfxY0ICjTWvBDwLCOfrupa/rX8RXJg6drNAYmE8zsY5DNMPXOuZ+DnKTRlu6xWd1Tho/ug+Gmv/3PG3R2tc/cb3hHsKv5L9Eiit+as1pr7Qehc+JKzPP16GaXoYnJEV/s//9X80AJpMPUWDNFB6KE5UTnQHADlpCXYuL0BglsAZb26gqMd2ISOBn2NaoBnpiYsM6aGS8ajbFIJhc3j4vwBUbTYymMb688Df14xIb4P1NgUecgTWaaLbhhx0ERy2Qe3kfQRCKQLFTlXEgs+ovuCGqUGVkfNH2Xht/8LXwFPaQqCYAFq1wwpxeWxXLR71qyKjiiKTAcN2s0/4fRlhgewKHvijyM7QOfFybYKaBNpIZVx4gNB1BTIaEzvkNixelwdXsd9lnHiG4LVYVEbPx8/yc3Se+Dm+LsBeTGjOJbbLGSUebt1Gw3tqwWkxaxxk1Di/2EZpxPEa1IkV4MxnVLqV2L/sXz6HNjj2i0sFccUJ6DSyjVYAxYu8+wFw3pufE7DJzZh/a65gPLGDgsB5tt1Slb2UKraHgBoZz6y0vrS0ZO3lHOAhW4ESzQ2B8zoUabMVOK/5IiPADU8GQwdatde/ofg3JfaTImraJLVRalPSQY/X0rrya5Pz+wbwGzDlGLq6FtvBH37PvzHKmOoAYoANNQgtOu5YNDKySnnUHBIDWvaDG5zapUAD/+Y12Ge0E4resy16zd9GZisSAKfTQ/DXDiBW0Iq61ASgg4gGs8A0aQzoWHgegXEG8TAZPSUkQjnk4gUEJ0F0Wk3s777EoNNEMMgq2ANksjFkc2T4ZM1xoBNcO+2gkJtHLjVnBVKZZmzM02zWGKXUpj8/r1h7jHFUKNh8dweyHoKhsM0jAglkSt666TRsWTCIAHK3WcfJ4R7ajQpyGQLpFzg7P7UienTK58vLSKRSePjoMUqLy/jZL/4Gly9ds8Dg2fGxgbD7Oy+sOv3cfAnpZBSz4ARn5yeots6RymfQ7pGpSfZzwzI+OSbUUSbbMx5JmF0nw46sTK4vFgGkxMT27o7bcJNOkmBuYRHTKW3t1JjPnB8sdMe1yWJ4XGvLVjwtg0g8gcODY7Q6XZM2WF5dxcIC2WIZA0TpUP7pq9/j6ZMfEAnzcEfArmfrjP2Xy+SMiVUsLJqz+v/R9R5NkmbZldhxLcNVeGgtUmdVVpYWXdXobogGCRKcIW1mjDb/gNxwS9KMe9psuOeCNBppWHE2xAIYDECg0bKqsiqrUovQ0t0jXGtFO/f5ify6AIZZWmRE+Pd973vivnfPPffcbscF+paWlg3E3N89QKtaR8jnNzY67TfBWabUH56eYHphAf/m3/5bY9XVCXgks8aupdTG2ckxLs7PcFk4R6fdwsw0GZcsSlrE6fmJgZ4j+BBJJBEIxfHhR5/ipz/9U8TjU0B3hMJZEXs7r4yZRQDaH6Au2QCV6qUxGTl3WcgyEk0gk57F5vYNLC5t2DuRcT/qDYzB9v03D1A6Pcf68hJm8jnUCCQWTnFZucDJxRmi6QSSHL9+y9i1P/mjP8baxiyaTVg6+l/+5V/i5fPnuHHtmtm3wlnBWHmUVyCoUCyeIxSh/YwYi/nwcN/0wGnTUskUmo2uzdHhyIfp3Bxu3LhhQMFltWIFK4e+PrLTWTRa1UnAtWGAGQERzh0Kl14WWWC3bpI41Lvl+YESDolYGKEgC5Y20GF2wXiInZ1XdgCbnclbynqTv/cNTc6CoCEZp/OLS7hx5zYWFhYtWHJ4sIdvvvkGw14Pb731FjLTOdNuPjo+s3dMp/IWfFrfuIXFxRXM5BecTjyYdtrFi+eP8ez5YytetbAwa3ObNqpaa6BeI5Oqh42NLcwvUraCoI2zadwDyBqnvjLt8rrJJDiQgWt/fnEB40DQsSh7PdSaLWNVLq2smQ2gn0Nwr889td4wEPPBV7+zeUeW2tx8Hvl87krKiKDG1tY1TKUzBqDMzEwbk7ZQPMLZ+SF2dl9YkCpAB7vZwGg8Rn42j/GEUXZZqSCdnUY0wrR46gQnrcAfC4XStuYyKdx7+z56ZK2XyyDgQQYjGTtkGpLRT8Z0JpdFOpu1Odwga55akSy6FQwbQ/6zzz414I12odtqGhj261//0tjOiVQS0/m8SWCQ3XxBmaPpDLL5aQNZP/z4A2xcX4Q/BviTwKDDehZAs1LHg199jV/+1T8gMQwhGYxh3HHABYvKdTHEOYuKTk/h7Xt3cPfubTTKdbx++RqPv3tqTP44pVFiUSRTaQsEEJzOTKWwMLeIcX+Ek/0jHO7u4rJ8itGwa/aLRS4JptFuhJNRpOenkZjNYO3mJm7evW3MyVq1aeAkn1c+KqCxd45epY6L4oXVAqBP16g65n5+dhqJqQTI0otNuezAwWCMy4sKqpdVWx/JRMzY8SaH1xuapAu1ngmkjQLAwDdEoVIyUJzjmyCDFWMbs8tSFf4+yy8GrX7BsM9iqn700UNn3MUgNEJkOo53P/0Q/kTU5AIIlr568RqX52Vjlge7Y4THPqSTaczkZmxusohfpVXDs/1naKCJzTs38BalUjY3bB51Gl0UT0q4OC6idVLDV//wW/TbQ3z07ge4tn4dkQmLsV4v46R4hpPiISqtChAcIRgJITEVxxDDybzrWyByY2PDZZSl0saCHvepX9xE7aJpxRkpx8Iik15Hk8FuFgLN5nMWbGhSziASwDjgs6BZNB5xWQ4cz2jI+o0scgZESpUyLpsVHF8UkVuYwdLGGrIzeQPYOu0muo0Wbt64gTVqAk+xYCDw+vUhDvcP4B+NsT63aDr7jWoLlxP95VcvX+Ds8NjY6BF/0LTMuXdwLTB75e67b+OLn/8BljfXAJI/o2E0JtKEPIdlyMaFH+1yA3/3V/8Bv/p/f4HC4ZkFGBbnlyyjiNkGzFhhYIyg68HRIZ49e4bDnQMLhLKGBUGxFLP5ur0r4hGDNDxfpeKOEctxtjVdqdr5jTaKgeGVpWWzN7RzJFkUz0uO6eYnaceRhgRScT3SvrgaKnmnycyzQOXSgnU8P/CztA9sM/d7BmMZHDMJosIpZnJZCyzzPNSot1AqlVGrNpDKOGCa9od2mxgU1yfrA1DWhXbKEYcc4YG65jxT+vx+83eYRXDn9luYyeZMqo3vysDLebGA0/NzNFpty6haWFzB7OKSBTCmslNIz+YwDo9Qbl2i2a+iP66j3i7g0bOv0O5U0O/XEQxRoowRYZdmL2IM+5XEJTvXDp1s3IAZQPblQEbuAVeA09CBhASnBQ5FJkx42nojlvAcQz/Q75jFBKD1WS/g4wU7zI/gZyfncpFy2E6xTHUt54jAbd6fcpzc74QPkFxhrVeK/qQIohcQ5//FzuP78D5iagqk5B6s+8jXtV/4XTYO+8ULlAgsYXaL/Efzi7jHDlzhMwbizM5P8AHaUBHUROTSs/hdQC/7U2Mg/0T+JJ9rGagJMv5d3wiAl9/lBeBZsFWAurADkcuEWYjUJB/wyvfi3JmQKuXDCwDjvXhfvpP6TWCqF2TmPQU6qb0CpeRDC4dh/0mShH2oOSNfUdiAghN8nshzGn9vG+RzCheSX2hAenTC8p9k0sunFI4hAJm1Htg+voN8fIHM/J38SW8Qhe0UmC9fX/NO9xdoqzGR/yx/Vu9On819ZpJxIC3koAu0sE9dkMKBicJknO57wIKj8l+937W+GIwWcUvjw7/xd07W0+EpbK/mp+asMUwnxfP+ubmnftd48TqBiOxTL2bDtnkBdS+orfXKdog8x3F317sx0D/Zf/5sGJXfMaS94zsxePaNY6ovLwCqOS2cTuOs+2pctbb0s9ai2Qz2/8QeivQpQpv6U5iE93kC9t9gFQ6I15h5SXB8nvAR2QxvAElYK++p+erskzK+HRaptaHxZOCCX7Tvsif8jOzU1ftNAoIKrPEazWmNqa4x/3uS0aFnem2e+lA4mXBUL1lX46g5JayPPzu80GEzmiu+//V//h/HZigmALQmiiYsL+CFdOgFvKrjeeCjM6EooQ3SpAovAWgbkEm1z+EEqddCjkWcNiejyLyeDhqBVkXx9Dk+S9o8/JwdehqNq5QlAYwy2nym1+iRhcdJ5KJFb9JteB2vYfqsOpKLT0CoNhK+n0BhTUoNjkUiJotLRlqLkf3AvxFE4efZdk0CbQx8lrRrBRirL9lWMR35HBkVDRzfU4PtbY8MoxgJbDOBTjvsTfpABpjtISNBk0yTxqLx7cYVc5XXaYG+MerS8XH6k2wLJyLfWVEXXidW9w8NkIuSuM9aVenJIpOB0LjK6HgXh6KFfFe/34HsSg9TNFOscMlR8P48XMh4a04wQs/3F/tbG6sWugIF2vQ5nvynRUuPkYdxgbO8TguS7881wnsSpJYWNNvEfuGclyFn3ys6Lx0wMcj5GfWrDo8CoMkwVZRdqXk6iGm+CpCWgRJgzb8bS2ByCNFhygyb5yBpgZxJH9shc3KNjVnfMQO0scrI8t46MIlBoLmjdtlanYjoS8dO85fsFvYT343OMjdwyd6wr5m2KKPN56iPeA1/r8MTr9EhVkx5bYIET61gTdBp0tvGwBRIq+ATMu3ncCCF8TCObHIV8dAs/MO0MaJjwRzCgSRi/jg6TRZg6qBSLqFWKSASIZtpCssrc1hZnUUiZdnE2N8p4+GDxzg/KSMZzcA39lkhMOo5ElDhOxMs5Vzh2iBD0x12XZDm1asdSyWORmP44P2PzH4xAGQgNVNpD/ZRuyyhXD5Du15FIh40Ni6lD8gIrdXryMzMGKjzevcQ9UYbP/r8D/Hu+x8iHorh1cvn2H/9CpVSCdQKZGHF3HQK0UQMnYmuLnWEq80yTs5OcHh0ZPOCrBdKjExn6UQmsDA7R8tvWrtD6lQGCFJd4ODoAJ3Jhsw5OTM7j/EoaOnt9VrN9hemEFOzkenYPDxTFoEgwMraOgqFEk7PCga88B3s0B2hQzZCOBJCoXBiBfwIKgxHPXsHrtPz01NL5ctkpk1SIZXKotPqmuQKZRI4H473Di2bgXb7olgwh8aK9w27OD4/wSgQwP0PPjTJCgLnyysb9vx6rYKLwrkVzCIYWClfGFjKf7Sh1EAslIooXZaNyR2OpXDj5l3cf+9jxEIJmxeDNjWgL3Cwt4Ner2WgUijsN+CYwD1ZuunUNHz+EKbSM9jYvGESHGTncpYyWMDijWTWsQ1khS3MzmA0HOC8eGZFmw5PD+GPhTCVz5iu9eziLO7dfw+LS+uOPVa5xN/8h7/Cd988wMry8lWQLRx0aamcawR2eeBmWi2ab+1bAAAgAElEQVSdXmrMkqVmmS/JtBWK8Y154Aw6Bu7mlq1FShiwDQSh83MzxmQku9OYTW1XWCgWSyIZTaJcruL585emiTs3O29yDgRuQfamf2QA2dj+D1s7nWYb2Rw1ZH2mV852EVwo12vGblhYXjEwOMH2cS8sFfDs2VOTvbl9+zZYbJhs4vPCBWLRKQtQxGNprG/cNgmLxcVVB0CwOFe7jmajgucvnuDly6cYjrpYWp41kJ6yHd9+9x1q1Q7+5I//FO99+KH1h7EIx2OTlCDbcn9n18CQG9duoNGs48WLFwZEM1V8bnkRvdEIr/f3sHtwiOhUAnfffsfAadooOs+jbt8kI8g0ZP0Bps2zL8gOJBDdJ/DQdmekqVQaS6trZkfI1mZxznLlHBeXZ9h59Ryl8xPMpzMY9Ht4+fqVgS+UsyCA6QuEsba2gU8/+7HJq5D5StDn8Xffm9Y4QarbN29hNj9v5zYGzRiICEeCOD07w8HhHsqVCuYWF7C8umJFEllkkSxeAl8cC4K1bDMzBxwrwmdp/2fnJ2ixQroPpp9LXdyhz2dBLzJTp9JprK6v4sNPPsDy2gwitK8hoFIl67IF/9CHk90TfPvLL9G7aCMTSaLf6Bgzvdaqo+8fo9FrIz2bxic/+hiff/EJklMhFA5qePDlA/zD3/+j2VUrNMbAVS5rzFEDMBmgqreM5dqoXaJQPGRyAoadntkwOwf1O1bwMUoAfXkB+cVZCybQXtBxYJHW2mUZ7VIFnULV2LAdFvGjozoYWsCGexFZt/m5PHL5aQuikM1/enyGJ4+f4/T03Aq+ZqeSrohc2UmJRSMxxKfiBqxQ7NgXCaDcqmJueQF377+FhcVlA1INxDs4w/luwfTvQ8ag7aFNNnezgtqgiX5ggPd//BE+++OfIJFNozsYoHBawNPvn+PV05cY1NsINYdoV1kANYb52XkXSBj1UelU0UIXc9sL+PSPf4Tb71GHmWwkoFHro3nRRvHgDM/+8SGOnu+jdlHDTIayVsum62ta8606OsMOzkonKDaKGPkHIIOdmsBk/nFP4dx+74N38d4H70/AJAI6AxRPinj97BVOd04Q80WsKCVZvJVyFcXLksneUAqBLPyN7XWrj1DvNVFrNdEbDazo43ePH2FEUH4i5cZyMpwLnJf9YQ/pxTzW39rG5lvXsbC+aqzkVqdrElLFo1MDkjdWN2xOFEolC8Zxt1peXMLSzBwSoaBpLZeLVSt69+B3v8XvfvVrVIslxEMRkyHhvkqmcyQVw7U71/Dxz77A6s11+GI+DILASbGCcCSGCDVzuU5bXZzsHODv/p+/xqMvH6BT7RigPz+3hOmZPJKpDLaubWNpbd3OOjt7e9jf38fR3r7te7QpvuHIiEQC2uzMOdEgTrJou7GzW3ZWof8QCYUsS4QBx2QiYe+5+3LXgunli7KTslhetkAB57U0nnmuY9YMA9ZkxtN2c+8gKGzsR0uDh+3/i0vzcGzarqsrsbOD1zsvbXwcOEBWXMhkrWz/SUxZUJPSJr0+STKUcSybDJgyswRu0DbJx6S/xzM7g6I8xxA4N+Y25fa6rg7R2UURNcqaBMOYm1/B3MKSabF30Ud0Koa51XnEs1H0xtS5r+O0tIfvHv8Ow3EDGPcwGncQ8I1sn5JerAAG9rsBopMaSex3B1xNUv3Hzg8XEYua0CRv6PzN66nP7/zDngVozYeaFDMjU17ghIArB5A5UE6g1GiiDcvnikglUpHS4u36ib8vf1QSLLTvzmd8A0CZbzAp+sXnmD/MgFffFZiUbyFAhc8VKCdNaIGa8ocpe2RYhRWidFIPwg7MP58ALlfv7HOfMR8EY2Ow83zDMadfwSwdzj2eTyX9IYCVfS4/Q0QgzWe2QRnK/BvHwM43EzIOr9MYa12Zj+R7o98tkJbP1rvzGukPywf2grkj0xB3hB9eIxzCO1bCLzTGAmwFRglYFCAl4hfHWYAz+4zXiRktv5x95A1MyJfk5733FSYjXEWsT/ppei/5jmwHCQgKDAjw8/Yh72e++eRzbDM/x99f+XeTOS18Q+Oov//wc3qO1oUXHBQe5m0jryf5xfXFG3/XEaEcKcv09/skdzqQ8s0cnYDjPA9MpF3ZZ1qDwh9oIwQYarw03o5AZ7e1z7zBBN7ogosEpr/rs4bNeRi28snVJ+6uDugWnqAx13f+3WtD+G5eQqYjGToCp9afbJc+KwIox01f3jYIdNeaVh+yDQoGeAMNV8D2BJQX2OsFXTVHDD8iq2WSUWKA9GT+qJ+EYwhEvhqXSSBVuI9wGa1NPo9tv7JzE9lQ71rUeKt/1Ufu/d165j+REb0gNDEKm0ujfzru6m/ZcuG26kMFQrQufgjKy/6yD/QZzVvNE70X3/tNkOX35ZO89kXzxItj2p4lAFqTSkDbeLKgxCbm7xWJcx3hJBeMzTKJWtom3XJMVhWL44HdDO7o91F8pspwshqIHQiYo8Z0abaDRk0N5r04CPwdX5bAnWlxTSQyZHA1AQR0aoLysMGX5mJgZJu/57NkSBmBknFVh7OTWcyHbVDxOG+ERovIGzkQ+5L3skk/qW7r3Uz4ewF7Vgm6Srak6x++B//xSwNqQL/vjREQOOqd7GyrN0KiSSpNX4HuAocNMJrIYJjerTEzHTOJP/M6x+gqX0kz8Bkc4ze6Xq4ytJuUb1LJtEEoikYHk58RkCqjpwVCI+2MmNKtHNjP67XZa5Fqw9dCYN+7BT6RdplswmwjP0vwigdc9qm0xWXo7WAyOQBNTTmAkl+W8uZhYvPZPBgJgOXfeC8eiK+A4Ik8jOaUDLbmBuVLxMrVYYp9zPe0QErPBSY4B9jvnB+SjVA0TkbUsR1cqpoMMQ/rphUO2Py29L3JHFJkUYEPBRgUEPEGRWRI9P6ct2oT28ufFWFWkIj3oQOig4Z3o9dhh3/TeGpz0BqxTcfvtJGk+UyGi+yHitKQDcO2O41Aas3WDGjgfRWo0OariKVX1kU2gu/La7QZDwfUZXN25WrdTUDpgD8KPxII+lLAMIlMcgWJ0BzC/hzioTwCiCHoi8M3DBhwGQwxPb6KaqWITC6Gre0VLC1HTTfSTsEctjZw9KqNX/3Db1A6JxtmaLIdbB8B1ek8HTGyedxhj4COK1DjQ6PexM7OHo4Pz3ByfGr6hgQmeFCjA9eo13Gw8xLliwIq5SK6nSYSsQAS8QhG4x56ZPKeHJtzzqKDZKkWCpe4fec+bt26g2wqa7q6TNutly+Rz2ZMv5lp+wS36Py3KYUQGFmKdaPVwEnh5Cp1MZ1II0ON6WgS+dy0aQczbZzMG7IDqtUKTs+O0Wh34GeF30gYuew0stkZWweVcs1s+/Xt63jvvfdMx/Gbbx5aii775M6duwYKnZukht80IwnYl2sX9hw6r/1BB6WLM/s5GgshPZU028NCej3qUSdSxvyi1ivbRwB3c2MbQX8ItYuqpa8SADo9OXJ2gNh/YIxS5RIX1QoSaTILp7C+uW3AOKU8WDSSepiNetV0u+vVCvw+smBCxsYli4t7CQGjrumYRxEKx5DJzWLQHxtws7qwgvmFWQMAWKgvblqESdTqFQOGyc4irbDZ6iKXn8ftO+9gdWXTHPtOo25s2IviuRVOZPCATM2lhXkDsulQsajYS8q6+EfIzeWBcNAYkjNz85idoQxKzhz0x98/tCAEgwAmj9VsWkE+jgHBL9oBy5DAEBsba6YX+/TpYwMjwhM2QzqZutJV5/zlujWQ43jfgEdqmIYjESwsLdjeT1Yt5QNoG2ORONqNNp48eYLLUtns7MLcrHMshh3rW9oHOtwEoSqVMiqVqnN0yRoH97CIMRQp7UXG/9zCooEuBO85v1iYcWfnNbsAt27dMnD/8PAYpWIZoWAMqXQeC/OrWFrYwtrqtgHjDFSwgNfZ+RH8GOLoeA/fffcNfP4+rt9cM1kAgrQnx0VUqm289+6H+OCjzzAzkwClTjudvukbEzR5+M03Nqbv3X/fnJSd3dcGyMzMzmFpdQWd/gDfP32C/eMT5OZmcP32HSwsLV4F1ahVzrNTJjmFtaVlzKZnLP2exLihMXFLqDbqODs/t+ySqUwaW9vbxsgqFs9QqxVRODvEyxeP0W5UsDK7gHRqCg++/cbWNVnJsXgc/mAEy8ureP+DTxAJs/DqCKXSJb775ls8+v6hZQ2Q7Xjn2i2E/AEDNFlMkLb08JgFDC9Nn5IF2lY31o1hShbzWeEcJ2dnKF6UjElPcIxBHMeKeMP2MdZnMGjs6fXNTaSzOcvkoLZwfCqKtY1V3Lp1E7FkGIlMEmOfD+0+GfjcU4cmbbP/7BXqpzWkIwmMey4Qv39yZMDmMOTD4uo8/uxf/Bnu3ruOcAIYlIHieQ1/+zd/h93dfdsTCACavuzYZ7aB7FoCbgSmqNNeujg2AJqBAerYsyCoySexqKXfh0w+ZzrN1InlvmnSCvU2ypeXQLuHVDBkOuZssx3O+yzyWTcQNJlOGnifncnh3v13rAjry6cv8fDhI2NBE1TNpabgHzOjyrH3CMIRfKZ0SSgaQs/fR2fcx/U7N/DRpx9hdmGGSVs4Pj7H62evsf9s34oJ5pNphIJ+W1MsUFnp1tHx93Drg3v4/Oc/xfRiws6i7RpwdljC42++x97jFxhdOCb3sDNCNpszhvOIDOheHdGZBDbuX8OP/+ynmN+OmUQK1aAaFRZx7OL4xRGK3++ieljC6f6RjdFSfgH5nGPSs/DkMDzERf0CF41LdEcdRGIRBKPO6aFtZf+8fe8ePvr0E+RmU6a13K8DheMy9p7v4fXjl8jFUshNZY3FTnu4f3iAWrMGf3CM6ZlpbN3cxPr2NQN5KdtDFjMDQ3/xF39hQOzWxiYCdhbk3EtavRj+W76xjp/9qz/CnY9vIp4DOkNKCACdJnBxUjKZkfFwjMpFFY0OC4NxSYRMYiQ/lUEsFDbwnlkrDFye7e/j5ePHKJ2c2d8W5uYtg8gXDiKSimD9zjY+/MlnWLu9DsSAzhiotvoIsRAcixrXOvB3R9h7/BJf/f2vUdw7QrfaRjISw8zMgtUz6A5H2Li2hYWVZYRiURyfnlhg7HBvH81a1bSxyWoNhwK2j1BuwkgxzUlWXzyBKTLvOhOJuDBBxqCBtQwGMLC7t7eHs+NTs7cMmpG9TDY4g+y1WvWqBkq5XLF6DDyzJ+NTtuexICz3ddXL4Zp156OsBT7pd7A9u69fGnB+VRzQZB/iYLFnrgH6BZY5OykG1ut37VxAxiALe/H3PI/S/tNPMfBwAoba2TUQtvXOvZXgkfkhYUeqqnda8NMG56aRzy9iKpuzDK1apwVf2I+F9UVk5lIUu8LQ18RpcQ/PXj00AHo4aGE0aCNARvKI531HnugPHAnH+UPOpzHfruuIQ9wrvOAq57+RbkaOQOWuGVtgkrZefsKg23VkGWnJTjSZRWTSud/AtAlD0xoxYSzzufJRRUJRhqexSIdvGNVG+pi8wxs/3rEfr0AiR9y7+h0BaAYI5NMLWOG9+d7/1A8kWcT5vO6fA4W9Pp36T8COPXsCpsjXlh8+8jkSDs8anC/cx6xGxIQoIZ+J9xJQI3DVAJ4hs27qV4xtgcsEoDmv1Qb5vsIl5KcPe903vuRElkFzwAgWYbcW6HsJ/GI7+H/2DwFoR8hxxduVscrn8BqB4AJ+1HaBW7y3FxDn5y1QOgHQ5IPKV+Tv+V7ePhaxSWOgd1Uf82der3YSy1FWu4If8lFVbJDXeFnKtndaINARDA1r4vz3ZOAKG3DT180J3UP9LVCO7fECq95n8d2EkWi8vOvDzqOT+UeGsnf+8WzqCHsuAPGmH53OuZj8WgOcPwI91Qe/17cjR+wTDiIgX+NIX5H31Rrjfb1gq9qg58muqD8UQPCCsuo/BYR4D42hAFmtBz2bf5cvruuFhTgQ2Uk48XqnqODmL4lBwq/Ubi8YznHyBpZkA73jIsD0hzZA46v7ed9d8461Q4TtGd42AfI5BsJE9V5s/w+BVOGQXlxK99BYeIMyelcB1cIedI3awP2L65DrRMRY4UAGnE8AaDuTTiRm1H+6l36v+al+eLOWXFDEC7rrPfRdfeC9l+aSFzfR+wgDUv/JZskm6PvVmP4v/9N/Z0UIOckUfTEAdOTAUl2gRS/gjxu/UfwDrvqkFjYBaBkpXssDtUXcJhIeMlZsGNONpFnE34tJq8nh3Yx5QFA0x1gmE3kHvrCMqV5Km6t1AqjJ6Io4EchgtJPX0/DawpgsAC1wLTZqL7MdAtcVRZCxlgFSFN0LIls7GHSepN/wmQLztPB1PZ1PAeBegFd9wIIqMoYCSvVMLWhNLEWEZBQ4rvynjVAsYb0LjQ/bKfkJSVOwX7wMaD6PYyqQ3YH8zuDocOY9NBH85bNcah3BDcdaEPVeQLUOX1w/7Gex2Nk3/Dw3dm0iikDJCGg+kmmp+7E9ApsJCBOA5ljzvRT1FQCv/qe+nBeg1LvqMMY2aF0I8OQ7KS0tOAHYxepQIEFgLT+rOaQ5oE3JxqvnUjQU7WXf8v9XEf6Jlrp3nusdeB8C0N6oEt+f85xfbDv/5pUEUZRehlAGXoaVv5cR1HiJIcA1w/fku/MZbL+03zVftTHwfvwc2y0g3HuQ1ZiNJ6lz3Ej5dx4o1SaNNcfSWCkzMwbIOskWBzYomOG1XwL6eT8FArzzRhuVBYRCjjFttooHBPgRCsYRDMQxGoYNcA4gjWx8FcnIAmLUgQ5mMOyR9kZm0ORwO+6g3WKBux5W18mQTSDC2ik+oFIbY9Djs0LwDYAXz/bx4skrnJ2eWvq0rdeQ3wqBERSjFivnQDpNp4JpSGRlA80acHh4ipfPX+Fg/9h0PpMJx96ghidZtPXaJZr1irFF8zNpk+Ew5manaRIK1EdkmnImnTXQIhxKmObkTD5vzs7rVy/MHtD5JeOIAGvA9OCD6A5cyir1WSkWyu+UieBYU8t3KkaQMmFyHLT7LIDobBSzDxooFM/QYFFaf8AcONqT2Zk5ky3gWuWYXtu6jk8/+cxYTF999cCAaaYjMb3X9o6B0+JyrKg5XJYLxhRuNOoGehHAZbyTabvZbNqCfGdnBTSbLAAUw3R22hxUSq+wnfNzC0iRoj4YgmxfMmmYmcCCiLwv373ZbVmVe8pNsWDjwvKStTnkDxojUkwwBm05f8dDHprGpuVKJiT7gGzxVovyGmFL3Z2bXTR93cJRCWsr69jcWreK96ZJOh5YETJmN5DFRAC71WqjWm+bDMe167dx6+Zb5vCPB32USxc4Oz22tGcWLUpEI1haXEQunbE+IaPy2esXBgCTiUkgnZrHgVAYqUQGiVjSAGh+tlq5BINyM9PTJndC3ctmo22FvwhKG2soncTNm9edVMrZmcl3sH2MxpMJTd1Fzi2CNbQdBB13WVix1TQ9ZjJLeT+zD4MhRl1Xub3dbBqzlE5/1/TiKO2SMW1hgg+vd19ZGy2YnEvbHlOp1S1gQ9mVYGiMeMLNNz6LgEF+bh7ZXB7BQMQ0y6lNzEBIKh7B9vY2ItE4ipdlVCtkpwUxnVvE3bvvYm52BfNzK4iE2Td9A65PTo4Qi/itgN/XD34L+LqYm89YBgM/1+vTcQnj7bfv49qNO4hGwqAcKktN9Lpt7O/v4vH33xtAc//eO8b0J4uTdoxfsUQS/eEQu4eHqHXb2L5xE+9//BFycwwKs+jlJXaevzS5h3a9gWvrW7i5yYKTEZtzBJjJPOYapZ70yM9Cf1msbK6aVE2zVUPh7ABPH32D16+e8uSD5RmyBKfx7PlzW8vTM3Og5AR1kMkc39y4bhkDLObMVH4WU3z+7ImBzslYFMszc8ilcihXaUtclhkZ/4PxGCurq9i4vo35hQWMAj60um2TDTo8OcTO3q7ZCALpbK85NANXn8HS3at1zM0tYHP7Om7duY1cPm8a8i9eP2dpOtPDjSbChFNMpoaFWmcpb4WxERk61TZKJwUMaj0kwiyKGjPd71d7u6YD64+EsH5jA//yX/8XWFpdMvmK0+NTVIpls6+c9yxSy6J/3EcYuKNdZF+vLnPthnB8coDziyO8++7bWFpYMB3+b778yorGWdYOzzWRmAV7OAe59zJgS/tCySRq1C/kZgxspKazkQTgs0AAGb6UfVhcXcHSyjJu3L5lmQp7uwd49P1TKy7HgNp0OsUTkLG7aevIKGJBNMswSERM9zk8FcGd+/dw7/13MDUVQX8InBeqePbdY+w92UNkHEBuKo14NGLrv1guoTXuoBsc4No7t/HpH/0Y+eW4BTn6LQdCv366g5cPHqH86gAXB7Q7LZotC8ql53KoDVvwZ4L48Oef4v2ffoqpeT/rwoHJDOUi0K33cf78CKXH+6jsnePyrGTM9XQsYex6slIZ9GwO22gOW6h162gOGOhl5TgGdRyrlXv48uqSadrPzs9ZsIh62p1GC5XzCi6Pisgm0qZXTVvDecr5QTZ9Z9A2kH5p3fXv7fv3MD03QyUgPHnyHP/H//a/4/TwGJ989BHmp2csqMX5fVI4twDK3NYCfvQvvsDdT+9hHPSjR0kvMlS7I9RLFVycFFAusOZLz+YBi1uyiG6/00eCNWICIfQbDZwcH6Fdr8FHUkWjgdpFCYN219aGBf65n8T82Lp3A5/87AtsvbMGJIDeEOj0J+eDPtC8bKF72cDj332LF988Qq/cxLDZM51UgvoX1Sqa/T4W11ctuMXCi3wPSj+dHByavE+QHpEfVojXJH36PWM0l84LjqQSiztm6MCdwwgwMzsjHnHFhRkIZ9FVMm+5X5PFTTu3vrpmZxqSCWjzeC9jOAdcwTp+jsQL7uv8HM//9CP4j/sr9yRmhRkQMugaYE6taM4HnkWZcWNAYyjsigpOshFGlvruQBr6grQzlOuineDzbty6YwA5z1I8p7J95+en6DW79uxmo+HOZ74gKMnDwBLPAbSNW9vXsbl1E2MGkOjLU4c5FUcil0Iw4cco0EO7X8bu4TM8fv4AtWoBo2EDPv8A0UjQgqoE2+3MPGE867wqoIUSVI7EFLS5J+KMgdZkDtcqv5fizuLD5sdFHEOOMXQDYsZuPFio2uvLCoASSCHQhn4N+5OZM/KreZ3YeDp3Y8RsKMe8Zb+zRoF8C0dUcaC9QAsSD8RW5fnGmMusxTYBTKn5y3GgL+fN2HU+J/85wF5fylyU/yEfQ6CP2smZc0Xk4dl6asqk6Ojncq7wnEKGPr9on+nnqHaP/Oh/DiBjQInPlL8n34L9Lx9RfrdwEi9oRQD6CgyzrGBXRJH35Lz2Mkr5LgJe5SdSgkNZ6vKBBJpzfvCZXtBLYJOXzOT8LlekTMCggEsBhvyb/CSB3Jwfyr7Ve+te7EcvmC18h++m4AI/I4ansBaSHYRjqL/ZNj7T+a5OL10kPUqjecExAWBaK5oPXpBXa0dzis8TWCrMSX6w/ELNOW8QyD5LCvvEd3RzzUmXigGt8eP5wRHg3khlWF9NCJDCG7T+rgA71k6ZaCezjVq7hr0ZvuTmj+aot50aM4HV7HeB6/KRLYgxke/w4m5aXwqCyJfW89WHHAutNd5bQQe9h/lsBvY7IinvIwzMcBXfmwJ8XhuktggL4HWyIQKS9XmBnBp7jauAWM2jHwKy1i8Rpwf//wegqs+8ILLXDvAeRsqZ2CQFEfV5zSM9m++ld/POUa0t4aisqcO+VxDOyzK2508kODj/1Q+aM9456u0TPdvbNi/Q7u3HH4LYPwS3ta54f9lVPt8byOA1fJbapyCkxtLa+e/++/92LGMk9iCNHNlNmnxsOA/f7AR+qTH8P28uAJsTjBFmfk6bByPlaqwtGr9LjzcGsj9gTBL+XQARJ5w2YT2L95cxV4fyRZWeL7BLEgSaqNbRQZ9tJnQI+MWNhoZMxpwAtCKbAq5tIHxvUp28k0ObMcffFmFnEmGeyBmwnbYBjN3f2XfsR7ZFA6z34+ecfuKbFCiBofosgXBFjPh+/L1Xp0eTjvfQQpKxEOuZbEG+G/uM39XH1i5LMXN6ThozYyx3nVOoe2lh8Xpn7BxbiWCOFpf6SfIX7GuCFryHcxhctFeHDR4eHNjqov/sD9N7DTm2Gg8G3oOFDjqKvLh3dsEI3lOyI2wjn8c5q9QuzTEvI90Bo27TlQHXZsLfyRnWtWJQyzAYsD1JW+M7i9Gu6K73fXkP/l6G/6o4xSSCq0IP/DvfXeC7gGFt1jLiAtCdvp1j3bN9fAaBWr6nAgu8H9viDpQukGMO/wSc1qar9ab78Tq2W8UX+X48oLOfyRrhFwFor0FlO3Sd5GV0X62Hq9OjQUwubYNtc8Eo9y6K8muj42HMGJMtZ1/4e6cn5A7WGkOtGz2D7fcypdX/Wo8sNPjmsEEpojGCgRjCwTTGoyhiobxpP08n1pGIzCMemoF/FEerPjAGK4vuUS6h2brEcFjH0koeqxspUCqx3QOa7b7ds15toNcdIuwPIeAL4mT/ECdHx5baT+CVTlFyKo57797DnTs3QSJ7jOxpHzDowxyJXpf9DRwfXOLhw8dufK2IIqPwVI9lIYqeaR9nc1PY2l7F0tIcmq0GLkt0rM7x61//1voqk8lagY/Xr3fNieR40om8KF7a/eww7hu5Kuy+kelYJ5KcU3UDubp9agzW0e63jdFMVnE4EEFmKmvgJVnFAx2uwUNIzwKBHAsDHuFSlOjQ8otF37iHkwH17v0PrMjg4eGJsZwIfsWiUXMIySzguHNubV/fRLV2gdLFuTGjKXNwUXMMUabsck3xs+b0VqoIBUKYzuTsOZa+F4ljOjONZCxh/89ls8gkM45NfrSPk/Nj9MiWCozR6bE43sjkFuhQk9HcrDs9K+pd829smx34R11zKGkjAyG37smsITN1hACS0RSuXbuF/PQcTg8LpoNMMJkgJT/XqJXN8eN49vsdAwHMDox9qDIgFklYyvP0dB7RSTo010TkPH0AACAASURBVCbT+llci8znpYVFY4nTDtKWPH/1EpV6zQDoGbJ9Eux3P3ptOsOskUDdR65dJ281PztnIDXBe4ImN27etvvxOgLwi8sLxg5s11p49uipOe1kzpEZ22m3Tf+T99na2jJW4SHB8WYDS2urWNnYNFavMQv8YQwmDLu93de2LuKxCOKRsBUZHI2Gti78gQB2DnZM1oFauvnZGWPPsU/JsA/6h5ZS70MfjVbdAhEj+E0qJZufcQB08RxnJyeoN8qIhZzueiY7Yzak3ephMPJjcWEDn//op1hcWDc96G5nYGBk9fICtXrZmNbnhUN8+dVv0O5UMZ1PGmAbjaQwHJGxlMZ7736K1fUtx3gMOVZFvVY2XWQWECRAubQ4b2POFGvaNtpnBtfIdr+o1lDvtrG2tYXrd1eRnTalFlDO8XDnAucnp3j57Bmm01l8/N5HxoCuli+xu/PKQG5KnIx9AcSmEghECMLnLRhDWZrd10/x7de/Qal4hiTBNwaaCDzWnYyGPxRCdjpnY5Ofnjcd1Vx2Bt1OH71u18A7Fvy0M85oiHggZIAhpcyIJBAAZLZBu9vHzdu3sL616dLgx0OTLai26jg5PcXLV89dICnn9hH2E79YKJLP4Pq6dfMubty4hZXlNSTTUQu+ff/kIYqX56ZLT7kaglEtAtg+H+68ddf0oc/PCrgsXqJ4WjDt3+xUBuk4dcwj1j+7+zsmo7C8sYzP//Bz0yXvdXoGsh0fnhiAycAgjS+DM+6wz32kCQIzDBTSzu4cvEYwFsC/+a//FW68tYHBxQDffPU1HvzuS9MZN5JEq2NnW+of08aWzs9sjQ86LHzVxmx+xvqSBQRpQyg5wz2qxuJVvhFW1lbxznvvmJ43UzIO94/w8NtHqJVrBirOz83Y58+OWTugZMG6aDKOTC4NfzxkbGEWRnvnvXfx7kdvgzUIa7URTk7O8P2Dh7g8KqFLKQ0WSfL7rKhms9fAKOzHIO4zAPqLP/0ZFtcdA/riHGhe1HB+eIrTF/uoHZ6hclpEp9rDRbFs4CML8vXCQwxiY7z3xx/jgz/8BJmFOAIRoNsCSudkqA8MeD7++gXqRwWTj4iziGnVyZhQ5zkYC6Leb6Dt66E97CIQD9k+RJ3yi0IRpWLB7BtBPEpj6AxE9mo+nYN/GEC9XEc2mUWY59weHWFHdCmUCpYZ0qYUSz6D2eVFvPX+faxsrBvASKD/P/7VX6N4eo7tzU2sL62Y3eHeSAD6slJGdimHO5/dwY0P7sAXCU90uoOoX9ZxvneC071jXJyVDKCNMcjpC1gQkIWoYsGwSVSNRz2zSb1WE9FgABGe7+sNlAslYyNbliKR/RCwuLWE9z//BG99+DYi0wwIuzNB+bKBTqONg50DHL3cw+6TF6idlDFuD5AOJywzifscCyeSAb2wtoKpXAapXBblRg2PHn2H4ukZSNdhoDs1lcDywqLZx1a3ZZkbxbNTswmU2DCGZM8ByLT19KEMYGo2LQPWZM18Tv+UgWzuw5z7LhOKjGLWyJhoHPed/VPmIs9G/LvISLyGPpKdW2Nhuy/PvDzLEFRlRhIBZGUNcu7wGVxjLJgaCUcRCDobbOck2uJ63dYk2fMffPwxMtlpF7RsNIydfXR8iHat6UDsriNEcG1yP6RkZIpZJdev2RllKjVt+0aj0wXZdHOry0hOp+CLApFk0ADo3z34Bb55+GtUaqcI+HqWOUMAGqOeaZCyfWwb2ygChvxcvq/X36GNdKCIAx4I+ApA4rkuHHQMTALzvGdUWZM+B172u50rIJHPkz8hUEc+Dhn/jrz0hrzj9c0FLIloJem78YR5KlCUALR8PgMZIy6bmc8jVkAAmwUZBUrzOifb6MZLvrP6QH7Plc82qdek36vf5CvKN+V3Pp9zljIgPHfSnyD4zXMlr+fPdsaJxexs7eo2uIJ3+pJ/oecRMPVmtF71X9BJBnIshC/wWpGZrsBVFr/0sLPZboE4vK+yT/n+HD/OXQFevF9/9Cbt3esrCuRh/3mBPS8ZSLiPsAGuOT7b62cLSJRPKLaoCF0CE+X7W5sm7GIB0ALn+FnDliaYkYGu9BMmbGL1j0BSAeK29sJOG93r67If6LMIyOP91Xd8f80ZEcCEYegzGgveX88UdiSfVPf+4fsLBxFQR1/J9cUbQiSfr3HgM/g+PGvaHIXDvYS96LNeQM/mnc9dp/5l+0QEdP3pCJ96F/nNwm30Pl6CluyFd8x+iOt55/sPwXEviCr8QaCvk7R0WJf6Wz63GxPHIta8IgNc//e254cgr3cdaw3qPbxtvxqPyQvws94x1DOEWTIsqTHg3wT0erEQvb+3DcI0+TnhcV7sgdd4P+99H+9Yeu+j3zs8xRE8NXe1hvgZ6/8BM4vHpgHtxVU0Dl47pbUgzEcYphcc13VuD3KyL+o32Se1wduf3r2Hn5P9U//J9gtj8vaJ9ZGKEKqRMiBEUEUB5ws7hppjAMj4CxySQaEB54FBURE+lCwXDbAVCZmKXxlS29i7ToKAz9ImITBQILGLpLoCIgK7tFAlfcC/2f0pCzIpEmCIe8ABydJW5XUCoQ2dJ4ug03HsEU+lWDK7FakUcq+FYp07qSTOSL/SVGzDn2hHEdThz9qoea02FPaH0irUhxo4XuM1FmRAi+HK/tHE1mQQM1iHNj6H78VrVFBBhpvfJSnCjdWMniWeu0MN/y7wlgU72Eaxrr3G3S1IB3yR8ejdAHgvXicwVqxuHbAUubNouaXOkwHwRh9LfWQH2smGyM/yffhc74HEtdVVz2UbxKD2Hth4Dx4kFVWWNIkif/W6Y2azP3VvLT7eh32osbMDH7UpPZrMBKA5n/gZPkegsyJn0p3W5srvfA4Pu2ZI+i6Fjgcf3kdrzasPLYPB92V/8d6aQ9wAvAaN9+I6EAiufuM7uhRdt04EzHolRzS/tWnqwMnDPdcV20wQkW3g76wd5tS90ULnc3ig47U6PCki7zbgN1WbzRj5nWa2gQ/JpIF4MpTe9aaiIASgdWDgMwjeau2oHcoM4PvyXb0sbx3AZFMEQLuDeBCNZhejQQjRSBpBP9Nk80jGlpBPbiAWmkUsOI1hN4TKBYE6VrIfIxzxYTBqYnomjs2tNKJJoNkZo95oGLtyMPQZWG18lOEIqUTSUlrJImrWOqbfS81JgpwsiPXe+/eRzXItukxIBn8JPLOIYXYqirNTFhws4fGzp6ZD2KcRIxOQqVI+bhxDrK0v4a17dzCdCyAYAWqVEU4OT/CLX/wCXTpV3YGByyw8xKryvJbsVY4FWWwEDjkfD4/2zXbSEcnnp00/8fmTx8aWJKOR2tDObsbgHwcxPzOPmek8gr6gAVbUFeUhinOK6be8P+cOwQzelwaYrIZLaiSDEfEQbt++i48+/txAL64pOuxkxj5/8XRijxj0DGB5ZRHBMIxZzWJ/FiC5LGI0HmFpeckYXGTitntd1MrOyUgkXPCRjiVBZwYEfGM/sqmMgbqz+TlrFwHoYrmAWqNqurPtngObtzc2reAV2evHRyeWcszoPtdtNB6zNOLhmPa9A3/YBVYJplyWLkzCgA5LIp4ydufc7DIGHa6dIHIZFktyTNtC8dQYFEzt59iTaU4HmfevN9vGTOZBjp1IxhoBd37xnQjjpZJTmJ+ZtcAR1wTf59XuDmrNJnIzM1hcWkI6N23OfO2yZqCaOQZDF0yl7jTtETU0i6VL9AYjvPPuuybdkpvJY21j3aQPQizsVBoaK9fSVrttxwivVSxwQBtGcIDSDCyq1x4OsXXjOm6/fc+0famtHPYF0WmQOdXAy+fP8Pz7h5hKxDE7M21yMmwL99pILOy0NzkX0xlsbm8ZW7dSq1o6faN+gUq1gEb90kmhtCipEkR2es6CI5xXVtSKqapBBnXaqNaqmJ9dRijMTA2fzb+VtW18+smPsbK0jXA4boUFmbZfvigZ4BzwD3FxeWLFCOuNS1tbjvGSRTA0haA/hZu33sHm9k0k4lOmNcuxq1ZKKJYKVmiPLGIWi2JKOg+Qy4srtq/QtlFWp9sfoNJqIDubx8zSggO2Qo4p0mu20e/1cLS3Z4zO+elZjEdDlM5OcXx8aIUvGdxh0CLBTIf8DNLTOVArtNWqY/fVEzx/8hD9XgvZqQSyyRQ9AGPbGuOwXnFnMTCDJWkAdH7aZZ4w3Y9zifaCdjXC4EelRiF/S3kfg8UFWfiZfd3G5rVtXLtx3TGT/bSJTRQrJRweH1oBSc61XMY5/NRbp+0nuHN8fIrC+QXu338Pc/lFS61nmxgcefnqKQ6P940dOxpRsqJr+uLUliaTmWxhguEMGhBkzSQoR7OMeMSBHmSxMxDAoFw8lcDqtXVEE1GTs2BGHqVWKM8z7A/NhtH2tFsuldnOgb4xQhG/nYcPTw+wuLmC/+pf/5e4vrmETm2A8+MjfPmr3+CX//iPVkCz1XHB9fX1dWP9n5+dmGY8gRfae46RAdBtl3HHNhCEssD5eGCyLD/72c+wff2G9dfrF3v46rdfolFrY3lpFSurS6atvft6z+YpAWhjlDJrIDRGIjtl/7/7zl189sUnCE0BlfOeyTl99/W3KBydoVMlRX9ghBCm9JM1PYj4MYr5sPXOLfzoT36C5c0ZUKmsUgKqhUucH5yiuHeC0v4p+vU2Rl0fKsUKjg5PECFrciqEYDaCd37yHj76w8+QWUhiyKNmH6hfABdnVZw+O0D12RHaxSpi/giivoBlcxCYiiQi6IwH6AcHaI27CCbCxlTe3Hba+7uvd/D8yVMcHxza+ZFyP6wrw1oIlYsK4tG4ZbSwoOjC7LzZSK4xBmsMwDw7M0mXerOJRG4K6ZlpYwbnF+YQikTMVj9++B36rY4xkSkrZfUkYlELsFxUy2iPu7j/6VtYu7WBEckTmbTZ5UrxEqc7hygenRsLn2uJQKmt47DLuCMjn3aBa7beqIHM1el0BilmHXU72H35Gkf7BxYcpGQRuBdEA1jeWsbNe7eQns1aYG88CqBQuDDm/sHeoY2Nrz9GsOfHqNlDNp7B0uyirbGD4xP0fWMLAqanp5FIJ3FZr+LJk0dWfJg1E8imz2TSWJyftXl5xqyKgwP0O21jJ0/ncg60HDpnnQELEU74M1ns5r/4J77a0GkdS09XEmvMWKpWa0ZgUeal+RF4U1BLZBmuezvb0E9hkCsaujoz5mdnrSgziS4sesrzKYOhDDrTvxAwI6CMtpEZLTzbUHd/dWPDArvcG3herNacdB8Z6JSG8I386PZocx14yjGmPV1iIHpxBfCFbExbjAawbsfqMuaX5xFORa046v7RS3z17S9xcvYK8HcR9PPMWkY07DfiQpdj6NFvpf/s9T+4R8tHFKAjApD54h65PfPDJ0VkQ+GJLjSDWpS0DDqtWZ7HdL4XEMfxlF+mMzqLEDqwyzHUvUCmMAKT3KBkS79/RVYjUYCffUP+ccXIrgAxFv6LO3tuRRgnQSG1gfcSUCe2rNtfHT7Av4lwxH5gQWuBMvKJHGDpMAMBe/IJWR9Buq38O4Pd7mzqJDG5r5FkwL/Rr1TAxAsi817CGEjiEKBm+3Ov51jBGNock6ylBRVrPMc56VI+k/fnuvICqwKFBdYq+5Tvw/6QNrraw5A7v7x+Nf8mXIC/FxgkzIT3Fpaga+W3y1fSOwpPsEDYJGuB7dD767kWVJpIQXjnr4BIAVzyKYUZkAEsTEPX6d4CLh0R0jHp+RnbLyd+Jv0vft4LJgsj0jyX7RBYpvf3gnt8X10nIF/gmcB2vb+AO93f5tgEZ+L6FTgtsE3vw+t4jvIC0F7w0At0yqenDZIfLNxBOI1bvy5j2fsM9hN/Z8+Z4HX/HIal9utZwt3Ml5gQQdXnGj/+LIDSYToO9Nc96At58TsvfuT88zdFL60/er8vIaF3Ud95AxzCvLzzhb978+xJRU6bKe5Lc1L9oz5hH3KN94au7VrDtGnC/XTvH46L1o7WiK3jSZBS60WYh4BgjaEXq1EbvW1Tm3mOExbIa7Q2ru5Df4VBQp/DGDV3fwi2/3BNKYCksVf/egFotdE7P/RcLyitdgn/lY3XfNB8FS6j99T8tEAFNaC9yL0mmG32oRCSU280daXhw0ZrQ9BE5cMlNeEiVw6p9yLkVqwo5Soh86BoYF7PMTgNDJ6kFWnzYMMFHLItAqGVgiFA+opRPZFxsAjwJArDSDDvJxBamkfcaCwSC8eWJeuG7eYhQyxk0zDzSJPYpjBJYdLkoQEUOCvDZiB01EWO1T+8N9urzdgbZeD7890FtLIvr4DGkTuQaMMRCMnfcaFow+I9tHB0Pz5TkWVez//zvfklLVxVVVYQQEaZqUl8f20w3k3eTWoXIaFzqE1MC5bvJvatJp+iqgJ53Wfqk4jrm+IXbAfHhX0gYFFGQYtbBs5tFK4f+CUjomfJeNKxdlF1d6iSTAU/R6BI99ecV+SJ38XCFqCrftPhjQC02MtiefM+ugf7wbsR8B24mYudTgCX7eLvuDbYJj6DrH2Ome7D6/hMBQp4Dd+J6cu8P3/vBef5s4wG78FrlVLmPRCyj/mlOaN76Rq+kx3UJgc9r96Y6bIzi2ES6dVhw2k0N66Ae76TnAkdomVzyEbgMzQuPPAqaOPdRDSmBGRlVN08prZf+2psvZsJ35fzXYdPHW55f9mTUDBqz2chHx5yGvW2sYoiIRaeyiAWnEcmtWoAdCSQQ8SfNRbXZbFhaab9UR+xeBCpTAjrm0ljKzZa1GasG+MT/jAKxQrGAx4SQmDKDCvJx6JBpONJSirj/LSE/YNdk3wgu+7GzWtIpbhOXXYJ5wgZ1Hyf6UzeHCQCEGQm+cMRBMlG5OF80DVnibIRW9vruHVnC9kMxxYol0YoFYuoVmrm5O283MGzJ08RosZxkRIVTcTidDRiBozdu3ffvhcKZ8Y2Gg7IricL+RIPvv7SHD0yKksVp9tPYNWPINaX1qwY4bDXN0CL1/E9mGJr/U/QaeLE2lzquQCSAGjmP3/w/id46+675syzPRwr2mcyteggMx2Vkh50sjLZBCq1C1yUXcokAWi2Z/v6NcwtzoM63wxyFM7OXY0BKhjTDpApGI3B1/cbGJ+IJbCwsIS5/JwB+hflEprtBi6rlPFpo9ooW8r85tq6yYEQED8+PEK31TMWOucQU+3JWGRqZ6fPYC1Z7BEEwiEc7LpiT7lcHlNJFqD0Y3lpw6QbqD1MXU2mFDMFnjYpP5NBKpVAIhnB4eE+Hj15hM6gg+TUlOkENxuOKRT2hawolB1WAsGrFGkCatyHpqbSNl9e7rxGs9W2vmdRu+z0jIGfBNvIvjOZqrYrvlMqFWyuUvaAzFL4g9jcuobsdB5rW5vGag2HfYwroFEc4Gj3ADsvX5oMDNO3ycImEGpyIgBWNtfNye/7/bhx+w5uv/22AY2dDuU3RmjW6mg3Gth59QzPH31njNz1lQX4fCMnKdFrm6N5WauAln5tfRN37r2Nmbk5KxpGwP74aBe7e89xdrpvAHRn2ELAF4HfFzYpjmiYdSV8SCWiyKWT6HUJLJ9iNGSh4Dxi8SlEwgkbk+2tW8aE5t8ICrNvDvZfG+CciAfQHzRxfPQKxcsCuoMWppJMlc1ijDhikWl8+NEXuHb9LZu/tAG00dRlZ7tqlbKBr2S7T2eyFvQxzVsr0uwzBi+Zkt3xEIlMytikCAaMtWX73NiBlI1KFZdFSorsG+OdaRKDoQtGslhkeVJwlBrSmWzWbCSLkZ4c7uDpk4cY9ztYmMnbOcXJnbjUdAZzLFATd+n/DDAraEO2m0sBbhuRgPaLBcuY5Uaw34q5DgnxMctqiJm5BWxsbWJlfc0AdDLTj88ODYA+PT22dUGHhPtWMuX2PwJ8Z4USeu0+7ty6i9WlDZtnbFOv28He3iscHO+axA2C5LiPr2RmyKJOZzKWJt/puuDkxsYm1tc2TdOVwRlK67x88QyHhwcYjChPkTC5ivnZBWNTMeWe8hYsEJtJ5xAOUv6kZyzNqfSUMQzbvYYVrtw93MfazU38yX/6c1xf30SzWsFloYB//Pt/wJOH37sgcH9o0g0zM3nkpjOoXJSsGBoDEJQNSRIIpFaoaea3jUFKO8UCbgRKGQj67PNPce3aDXuHo70TfP/wewz7sCwVFtk0mYSTM7O3ZJQx/XvoH1vBxUA0iFgqZhkLb79zD/lJocCLi0s8+e57PHv4CGOmAfcoQRS0/ZwAdDc4NgB68dYmPvjiY+QX50wvd9DsolYs4/j1Ac72TywDYiqWQHgURafeMRCUQaF+cIjE3BTe++lHePvTe0jkWYx7iHgwCsYs958eYe+7l+idlTGqdxEeBy2YRltkQNKoh1qnjl5wAF8shPm1RWzfuWGBUc5LSjA8/f4Rdl6+QOn8HLlU2gKfZJbT1ofDBG5jJlvEgBn72FiZ/S469TouC+d2titUKoinp2ydTS/MIZpman7cgKfXz14g7PchGgojEXYyg5Q3oY9wdHaKg9MjbG6vYXFtCZ3RwHTOWRSLWZG10yLalQY6NZdRwiJ1lB8ii9b8jAlgzblBo0nZLcq4JGJRdBpNfP3lV/jqN7+1+WDOLAEO6vhG/MjNZZGazpj8IUZAvcZMvyb8Yz+m4mmk4lNolhrG4s0lc1jIz9t+fF4sIRANY35pEdmZWcRScRTKJQu2MnuG8gy0LwkSVZJMv4LL2rhkHYII1pZXLEvIzntDd+5mMMqk3pj9QmmDuJMEYyYM99mD/X3bC9w5NmjBaCNZVJ1mOQFhwqg8k8QiMTubm+82JhHHZWcaaWBid9gmjqV8uqm0k3NKJp2cAmXGuMa5jh0ZwxGS+pQE63Qc+3rgyEC5/AyiyZTZCgI55m8MWTCsh2HXnVsoc0PQlkFB9jcDCSwOy7nF9cvMGkpqBSJx+FlbIZvF6uYapmZSaPXqePT8G5yc7yAUGSAao8/URaN5gUjIZ8xnK2g5SaP3Ah2ca+YTU4LLipj9PitNQA0zzax/mKlFwGnsQCeT/2K26YTRyp/t3Dx2wIb8OQE0XvDJ/FnLDqXP6KQwBMIJqNAZnfNTfqgRhMLhqwxjrjcGGrxgJsebP7tMVBbhJMPTpfF7QW7uHyL76G8CCb0sRdW84TmFbZIPxnbyfgza8zr5ICLiMLOYQUAuId6Dz2LAnH3H+cu9iP/k5/E6sfLVfiMS1Z1fKR+P/WqZmSxEO5G/ZOCG70t7I5+a7WO/MSCt/tE9RKDh8wT+yy8XgUaALyU45G/yeoFhAu297RIWI79K1/F5wl9+H0x02IZbR1NXfhmfIexF85DX8Z/AYAFVAuY0b7xtsDnUc/rF8iHls3t9UrZPOIPALmFD7UkGrjAk+XpecEzvKXxAoKxwFeEXGketDwHdwoM059X3vN7m2CTjQECge4c3uA3vR5KNFwujVJbaKFxCa9B93gGMzETndy847sXreKbVe2ms1Yf6nPpe92H7BaJqHIWtCDgVbnUFeP6AEavr+Z4iU/I5ylzQfbU+1RZpeOt9aIsFKGvM9bP6SyC9t58EZr657xsgWvfhdwVUvDbP4VaOUS8iqYIUXHNa5yLveceD99ScFxZn67jriHBso4Jp/KwwMYHnWnsae91P76rAAXEtzWl9RuNqmJrPAfkkhXiDGHp33V/BFAUgtB4114SdedeEF69Su3U/byBC4yEb4cWcvBiOgGjb1yfZJFe4JQFoNVIP80azCEDT+HBQeGDgP4FSmgR8KTZQ7GMHMrnUAYFmQvMVCefGZeCysaQdOMsvGjfeS2Az760JLikAglte8XwBwDJOAuJ42NHGqfsLvGZneCOk5Ut3kOLGxL+Jjcq2aPOyCNhELkILk0CGDLgdnCcpJkxPFvjL79r4ZOy8G6JkOyxlk2n1E6NvTANq4U2kPPh7HVL4O/Uv34PvKYMqIFygIvteIL0Wng52bKd34StyyhQ53l8Tj9/5pY2G4+sWoNOY4nVqp+YTn6+UIfapMUgmhRV4L3dYaCMcJlhK+v4bmQhtwtpwtbi9mxXbRK1KzT8BjHyG9If5XIGm/LsOAGRMuIOViyyrCAbbrqg134mHb76fpdZPxpef0XgmYjFbH2qv1+Dw/b0BGkWI2D7ei9epCCT7g23mvONzVXhCwQh+XmxlLxhM0IDPcZt09CpgwvuxjXyWN7AhQ6wDgsbMuzl6g0s6bIiZzvehc8bPG9M64gy523zcpqtUMV4rdos2SR0GZJyp1Sqg3bGcXd9q7tmamxQtcCltjvEgo0Z9RTG79a4KWtmBeCLkz7YpeGAbCuFSswEJc9wJUlFjs9sZodcmmSUNP1Km+5xLb2A6tY6wL4fQOIFOA7goNUx3dTTuIpEOY3Ehg8VVSnjA2J4EPessuBcMmYSBaVMS5I1FMDczjVQSGPaAKAG7NoH0sWMv9gdO09AKqzHLwIfLEkHJrjmROuSwCCNTPhcWFxFPOnbCySS9m2AVHdq1tVVkshwXoHzRtLT0TCpta/bFsxfGOC2cH5o8Rr3eoCkzWYB3330X9+/fR3IqhmgYKBZr6LY6E4dyD3/7t3+D45NDk21otGoWlKPz6xsHTMN5JjdjWqfliewHgVsnxeMi0rTjHEsbZzIYCwU0qjxoBUz24D/50/8ca+tbBj4PRi66WyiVsLv32hwyjt/hwT4q1RLy+SwCwbGrrj5hyGTzGWPskg1p62DQx5PHzyztn2AZ+9LmwpCapgMMey4LgWtvYX7JgPdQNALqIxC8PT45wtHRnoHpc/m8OeHcs8ql8kTayWeR9MWVZXz2+Y+xfWMLPqYXBfxWpIfv8OWXX+LBgweYmZmzubu7s4+FuSWkE3ljgRJo4rymfnMqTTB8DvFEBJFoAC9ev8C///f/t2ngzi44ffA2mZUs0DGeFL0dU9M6Y23nurSD2cgFCM/Pi3jx/KWxUvmO09NZFzQLBpBJpg3MPD4+ssKzlGqQHxR64wAAIABJREFUHjeBS64PJgxSNzw3PYO37r+Lje0ts5Hst8AghOOdQzz67ls0alUDkSyNuNczqQmyM9e2N9EfjzCAD1vXb+DW3TtI0PHvsIBjA91Gy4o47r1+hd2XL60Prm2uWrr96emJsdAJVpZqFSRzOXz02We4887b8FPLezxCoXCKw6NdvHj+CHv7L3F5cY5mq+5SkCNkWzGAljT2HItrMQOB8jAMrFxe1E32JTWVQzSaQDYzY7ro6dQ0Wi13qCSTvlq7xMXlqelMD/ot1OoX6PbqlsZPFuKIcj3RHDKZZXz08Y+xtX3HANlQhGy9jhUwLJ6foVy5NK1v7iv1Ws0KhE0xMJ9IYjo3gwQD9HTSozFjTJIBO/C5QDwDA2br/D40ylXTa2/UKlheXEAmxYC6O1DX6k1Um00sb2xgc+uGBRIICrZbNTRqF3j86Fv0O01sbaxjbjqPdqNu/dVutywTg+CngsAs3OYcFxfkpCSK7aGhiZxTMGQBBNphMvstGYOnunHA7NPN23ewurFq6+uyeonDowMcHB8Y+9Rk1aIuMEUbxjVAgI4yDhQdInN5c+2ajRuzKWrlS+zt7+D8/BgBMnQJ+vmohdo1G8RABd/fAg7xhBUufPe9D7C2tmEMWO6RxfNTfPm735gWd7vbMmA8M52zgmtOTmqM8kXZbBH13ql/zaAPsx7SmZSday8uz/HNNw/w9NUzpPI5vHXvLubzsw487XTw4OuvcXp0bIAog1ycQ9TT5/uycGGrXjOAj8GGrdu3XeHHcMwFtY6P8fCbb/HsySPUm3ULjDGLgPaTRTrrZQaLLi1TY3F1DZmZaetnjhPPQkwt515wVjizsTw5O0Z8Ko6xj0VXU5bBQIku2qfnT5+helmGfzRGv90FWY8W+Cfo5x/Bnwxifn0J7/3oE2Rmsg48bfdN/oOF8i5KJcuMWV5YRmjEbKgRzg4KLvuhXkY0Fcd7X3yI62/fxlR2Cv3hGIkwQewRXj19jZMXB7h8fYz4OGQSGZaNN+gbkNjotNHz9dEatpCam8aNt29g+yaDYDlrIxmu+693sPv0BY529xEYj5FOJBENuPMgNaRZdG8UDGJ9e8uKqDJ7h/tSi/rCpaLtBdyvuU9n8tOYyqbhj4VM3of9xT0ul0mb3XfV5gMIhCImq7K7u2frJBKKYm1txfZ7TntqhDMzpFq8sP2eAWZm+7AIJaV6uK/b+Z4a6qkpBEg8mM7i7t27WFlZRoQZL7UmHnz5FX71y18awG6AddBvWQpcf5TEYsCG5wTad9r1eq2BTCZnwSzuxWf7lHsIGvs5Ho7Z3s8sgWgiiWQ6Zf9oX6rNqgVZL0sFtBp1+H0jq9dDYIFfPL8rk4x7EgFG9gWBfCc7V7H9jO/N9uTSWdvbaf95TqxcXOLs7NRlAjHQAtoPXufquxAEpH1h5gTtoM62fIb8ODE/yWim/2WfD4WsNkIs7nwKMnwDJovIbJMK2p0WImEHDvEf+5zsV2Y22NfYb2ezHhmJPsolqGCcA3q7bZctSP/I/BmMLVDAfYtngz59gf4AfgYLB0PTeKesSSSRxObNbcwtz+OiVsT3zx6g2iogkaR2eRf+QBfw9S3wT8Y27QkD3hbcoHbzpFCXgEDmlcj3EYhARrlAiCCzggdO49nO1AMnF0JGpgGvk1Rw/UyGtM7e8lV0bhdQa37LBFShjJh8LvmGAojYBhYgZlvZbvmGlGlhn/OLe4pAD/Wj/Fiy/uk/CYDm898AoA6gtbU8yfz1slwFDItNTHtm7ZngFMICaPMYKPCyYOUHWkCi373yFXlP+TecUyQacM7Kt+FaUN0ZAY+Sn+F1ei/iDmoHr6VkGzM02D75w8JDmAnJALX8vB+CoPJzBHoJcJM/zrknf5/fJX3infcC0AQYCeRSXwu/EMAlX5B/52flm3r9O/ancCIFg+THCffwYgfsJ4skj/22Vnk2FVbi8CKXSSbgkm0Q1uFAPcdYFW4hIhaDfcKktIZ+ONbedvE58kU5/mwj+5TPlm+lPuZ78DMC665A7bEKYLp5r3XLv2te0g7xfsKuuDnYmp2wlXlO0vPYHyTwqF9oIwkwMmikvuE7yHfWOnPj5vxYBan4O7ZfY8dnCOwT/iC85IdAr/pGIKHmgdqpMVHAxGEIDmfg79yccECwsA9hCbqGgSXOUd2L80B2Tdd5QWW2SfiegHPZIYGmXgxD68ILqP7wc/yMAjTm500Ig/wcx1tYmcBrt2E4kp7mAtvgtYNsg/AngbSaC2qT7iP7y98LlNVntVa5NQqr0TrQz2YTOD9oL7v/FKMTPqL+1BywPXMSzJStFwCt9+O9ve1W36ntmr+a6/y91pfWr/6mgK8Abc0B2TqbG//uf/hvxgIwebMfdhobIPCJAyOpCnaKIgTqUF5Lx5bGT5/TAubDZMwMWKX+zUQj1DcZCN6Tz7DUbLLmqHk8dkAlX0qRdS1kA6sDLiVDhktsVh1S+J2HZC+rVrIKxoAmSEDtl64rfMfrnUwDqykHzLiZsz0BsBi15YLjRmQA4iTqJwBYALp/MplTU5kro2MR4WrNjFY2O21p1kwPZ/RawKxjGHXMkePAqd+0CAWcS8eUThf7UhpqbJvenddosDlWBBYESgowZkqp90tRHfUpAWLdh8+WnIUq4Taa7SuD7sZlwsabMNb5Ltp0eW8yXGUQ+Z1OONnUZNzRkWQ7eahQyo8WiA4HgYBjh78xsg6g5xffTYaN763IpUB9Po/t4dzkuzggLGHXcNx1uOC8YBt0qOLfeC+On1i1vMZ0modDJMloNcFe96Xr+By9D/uQ9/e2i23g79VuXsvnal55DatAWd1fkV62QYct3ZvrT8EJtlv/1/1kfJzxYCVuVwhFQK/msjGTPRpjekfJh3CMyDAQAO2ACpemzWu1+YihLEkOPldrmIEoGTDNKQWJ+DlvQMa7mSna5gq0uQ3NpbK5Nct35nxLTbkUZz7Pu/HyQMCfdZAy55JpwJEp+EYsZMSdL4V8agO51BrSySUrQDjshVEvd1GvUaqjA3+IestxXNueRTINXF46Ax4Ih1FrtjHEEL4A9QPH8AVHCMcCyOepQw+QHNzvWKY0ahWgWe+hVW1h1B0jHkmaIxnw+03PkLaCjGPKMYSidF5ZMT6HheWoCUTTraBG7N5uwdLPeaDhXCKwclkm665qIIyx8gZOi5GayZflU2NXlalbWSzZofvnf/IzvPX2KgKc0qzSXAdaTC8/LxpI/vTZE3zz3dcGePF4elEqm4Yp+3hzfQt/8PmPDTR59N33+M1vfoPC2anNM1YG54ElnU4ZCGL2sN0yXdxi6YLlH/HnP/+X+OlP/9AKsjEYeFYqmk5lrUHb3DTQgPOAOrhkC4cCXPcOHM9MZ4xZ++Of/sQkGqj3aE5wncUS6yZ9oMwCzi1qvVKvs3BWNNCDgOcXf/CFge8EfFgI4vKiYkXJmO59eLCHXGoKfdpcFhzsucNvk45kwI+Z+Tl89KPP8J/9+Z/DH/dhzPHtAq92dvH948f47tH3rngnhni189pAo+lYDutL65ibmzWbd/ut28jm0khnQySlot0e4Je//AUePPgKX3/9tWlpis2ngxr1e7mf3Lp9G9evX8fC8gKi8agxN7vtnmmEPn74HL/7ze+QTMStMCUrhsWjQSsgxyj6671dAzhNAqLbtfHIZXN20InF4gYwpjM53LnzFpj2HJ7IOZEJx7F4/fwFwr4ApgiATXT5T8/PcFmpYHoub6yxi2rF2IhMmaatol24sOBK3/qiVChacTYCmkvzC3jr9h0bc84R7nO1TgvBeBT3PvwQb99/1wrJEeAnK//5iycoX5zjxcvHJndRrbDwcNuAvrn8jMlwtFkcawhEwnEnszAcm04wQRzu9ww+dDp9K2jFAA/Zz1zLy6sLCIV9FmzqUQvc1zcAOhAYG0O7Um4gGsogHM5gZnoVH338B9javoFuf2zg0wgMfjVtvZFZdnpyYgx8zt9apQTqbc7MzFpwggAH98IBpX2iEZNZIPhO1izXC1PEyaI1tt/pCTrtBmKRMFZW1gzEbTSbBvSzCCDZsffuf2BnH4JPZNgXC5QTKeDk9ACb62u4ff2GtanVqFlxsGLhzAAjMm8soDkBRAhyuQO6k9dShtdUMuHOBJQGoexSNAGefWTTKfeyurHuzme+obHiX+2+NjCIa5ygGQE32g6TJIk6gC7gD+L6tWvY3Ng2vV9K/pDZenCwb/aMzJ98LmOAmZ0fyHqmzFSvY2z7VCaL1fUNXL9xB9vb1zGVYGYNbW4Xz549wZe/+y0uSgVjcqaomZzOWf/Sxg1GLIwVwurmNm7duWvp9ub0hMl+7+DwYAePHj/EV7/9je07tGsEqgZ9FzglaERGKtd6Pj9zxYJhoJ12kAE5quasbm7gw88/x8LqqtPhpo57uYLvv/sOf/F//l+oVStYyM+ZRrxpKwZIZOhbIdZYcsrqBaze3DQtXwaKcumcMUcJpPOc+eLJY/zHv/4rtJv1K21TgstxRj/9QXT7rtgVmalsN8+HxqCjLJJ/bLrrq+vUyf3IZdowGhkMGTh8dEJgO4of/cH7lqmRiqXQbvRxcVbB7s4BXr/cM5tLLXSylpk9YY4+pScGIxzu7+P41QFap5cI9CZA5JjnVWfPqe3eHXXRRR/LWyu4+fZNXLt9DZnpNDr9jsksnOweobB/gsdfPTQNZEoJpZMZA5D7GKBJcGk6jetv3TSWMgOKzLw8PTjCzovnODs5R9AXxlQiDd9EjzMYCRnDODEdhy8MrGwvszYp7JzrC6JV66NR7fx/bL1Zj6XZlR227jzHvTfmeciMjIwcKjNrZBWLrOpqFtlsNpvdlATZ8h8w/GYDhgy/GDZgCIYfDNiAoRcbtp/sFxkyBLVaVEtsNJvsZjVrZGblFBmZMUfciDvPs7H2+VbEx5KCKEbGHb7vfGfY5+y1114b+y8OcfjyCIFuEOuLy7YPlYrnpqvOwOFFuWSMf8pkUHqEYDPXJ2sMUNu5U6thcWkFo3gMyfwENq9t4vUHt9FvM8ugh0qpiE8/+8SyfiqlguHblDiyotWhsNWemJubRzDKOjJVsxnc3xloG3aHCCJosjMMrnEPOD87t3NZOBIzH43rg9rSozBQrpbRbFSsuCr18QnkikEbGAbMDjI4MJkji71nwcLBwGk4k0HKH+czZSzgx3E2W1Wt2meoI8YzJs/JZvebdVQrdZNrYmFm5xfEkYon7Hq0BczO4T7v1VpChUXFyawfDkxLfjAawKpiMtBKIgpZ2eORMa/JWDcQYdBDxAPGh6OR2RwLCHtyAbT7ZBALzGInWw0jZpMMXMaJ2SJb+65IOoNVmYmJSwmAUqWKRDxpgD6DHAT1b9y+iYXVRbw63MXB2UucV08Qig4RT4cQjgwNgB72m5aNRdslSQk/kUlgy6UkR9CBOs7XdoCdARNBR2Yhg8f5wI44RL/OmHgeAE0yg2OZehmEXlo3g/Z+wMeBSiQTOGCTbRNZSoCGGH78nHxz+T7mizF4EHfAHL8jhiA/w+8YuWTowDsC0LqnQBA9h4gl8isEHPF73F/oh5i+uqeVzO9zz/cDHzzHsdAYpR7YNgKZvI6xlHluHDmJS/lO7EtlrXL+WVZOLGZnLv6oOKbDFVJWpFaAoANoHSPRzTHXRn7OJNfm5iw4S8IF5yfPz3xWEYQEcAp0lI8n0Ei+uZ9JKFCZnxGgy/nM/wQeCcSXH8T78Ht8nQEd+W8CuzUfhAcJWJe/ytfdXAoakCz/Va8JcBKw6HxzgtlOUpD9wnGw7w+c/yschWcdAcQC7gTWWwCj7zIVhGvoM7qGADL+VntELvP7vRoz9okF+LwMYj+AqTVo2cohpwgg0FWYAT8vwhrfUzt0HQHBPOPy37qG+pSvkZTkGNJkJrs1zN98nXNDY8zn54++q/EUZvdNQPTSRlA6zJOHdWvEZYxrvBVYkH2Rb6778Zn82fUaVwH+yuaWtrtY+MLk2D/qZ15L9+acMMk2zwbpdQXG1H5/+4RhCOPSd7R29Az6LbskUFh4i+YwNxyXjeEwJYG37Hf1vV7jdzRPBAbLJun5hCFp7fJ+vK6eiX3ix31C3Mu9OmL+de4PDsguCpxWf9l1+y4YKduse10GDTwcUd8RmVjPovEQvqjrqF/9c4rvqf0C3DVHNN8FlvNv7bP++av2aU0bAC1AUAtfE1qDp2ifNiRNCIGyikgYkyWZtA1BG5N+C9DUgwuE7radzEXcmwCKHHIRGtgacyL+0m1KJxw4KDC0O7wqcqhJwfY7di3BiogZCAGK7Dg/I5QMKk1q+07HgVJ0WAVYagI4oM+duLjINGH5W89zGTXxorGMTrP/eH8D5ypV+142SwZuFL2RA7N5bRVa5OdUDViDrrHgGDlg1QH6TBUXyC9pBfaNwDr2wTfBeY2BGUPm8HmBB7FOFeUxh4FOvqe7xOuwrexfPi/HimwjTUa38TgjqUOdgGL2l2PwOnY7v2/G0Asu8J68Dw8Fdlj1tLy1qbJfHbj8u0U5qD3pN6RXxs3Jj7BPtaHr8KMDBttIWQGxUqT3pQ2F15Lx4bXYFj6HggJ2sGq6dCQdHvnbDs488HryG/ybY0SmLa8ngF3gp1I+eD9/3/DfvAbbrT7WpijDoE1PwR0dPnQo4N8CgGXA/EZFWt7a2L5pyOh46FoC9LW2eG06VepXtk2Gl9fTQVHPp7ZpM7D1So1AT6vKb7RlY3jg4zNa8MkD09lGZS8wxd1/gOf804GX142YjAPXi5vHBJ10AHOG0QU0CLQRfIpHs0gnptFth9FrRDGZW8fc5CamJlYRIPu5CQOgm02yp9qYyIyxsTGH1TWyYgjGckMIWBp6tU7GThOJdAj5mSSm5hJIZmC6xdyHWy0gNARYi6VR6qDfHaFeaqJ0WkGAkh2BMBrVus2bqekcspMZjIN9ZKcnTI+ZYDYL0rPYIYFiZhWWilWUigRryWjj87qsDBZlI3hLhjnHn/YjGgtidiGHbDaDVnuIx4+f2OF488Ya3nj9NnLZtEVYz07OUCu3rCAbv0s95GanhsnJnKWFtxttPHvyHDs7O7h54yZ++MMfYm1tDqdHFfzqr39pACELAlHKgim7LRZcMnDLHb6LZ0XUyw3TYf3RD3+Ct958x9hFLPZUadRRbtVNXoTSIgwaTecnnYQTwZJ20/qHwDJT6SkP8Z0P3jepjydPnqBUrRmQwrlGB1ZrO0agtDvAxWERuy9eGKuS3//Tn/4J7r19w7RKL85aJo9CgJop7jUy5QMwJimfh4xMOuN0irtkwASGuHF7G//wP/5PDABn/x4fVfDVV1/h0ZOnOCsWsHlz0wqEkQXKwmET4RwyibSBB2sbq/j2t7+NyekIqE3OApZ8zodf/xbPnjzFi93n7uAdjhiYYMxKb/3NzS/j7r17uPPabcwvzSGRdkTUUR+olkZ4+ewAv/jLX5j+bMDSjWvotBqYzrE41BgEiyu1sgGI/KGdp80lw49rjSnMnDMETeLJtLEk7VwQjaJVq6JVqRmbdjKT94JWI5ydF3BcOEU0lbBCjtVazXS7jQ00ZKG6jml0d1m0OJqy+dptddGsN5BLZU03Nx6LGHAQTkRMbqM9HoCyEms3bhjjnRJIbOfpyYFpHJ8cHeD0ZB/HR3uoNyrIZx2zluAH12yr2UU0ksZUloX5ZhAYjlE8PzfAc35+0Rwj7tk6dJ8UTpDNZRCOUuyha8GGRDKC3pAaoS54Qr3YECijMouVlRt47f47iCfS2D88djILEymksxkDgOvVqq3D3EQepQuySM8MnCYYQq1lAkZ0qh0LmCCD5+iNHQOZQCzTzHuU9SiV0G5QszlicheUDiAznmAhA2Br65vYvnXH1ne71zemVeH0GM+eP8bjx4+QTsWwvXndxsuYc2QRt5smu9PtdQxoYXq7Ba85xtzDGw5YIgjGfYyBJNp9MuEseG9739A0z9mHs/NzTlaEYEs4ZA780emJjSllYKan5+ysw33Osbac/Bb3bc4TAggExtnPtTolTKpeADmIbCZtUhZ0+i34GCGoOrB5kpnIm9zLjc1blglBTeCBFQWsW+bH4yeP0G02ESBoHgkjn5tCbzjC8dGJ9VU0mcHtew+wffc1rK4vmB4/6xI2my0c7L3A14++wme/+cSKCmZSrlgU2X58Dp0VKF3CQBznk50L7WhE1gv1X0OYW5rH2x98F7fuvoZ0PoJWtW8ySZRG+hf/7z/H0cEBZvIzmJmcMnYx97NiqWbg7Padu3j3w/dx494NxCfSiEcptxNze0m5ZdIPp3t7+Bf/7J/h8NVL04W3wsERJ+fSYf2Bbsvm50Q+a0QMyiJwfAgyEpjj+s5mJixglKBuaSyCFmWnQkAsk8LNe5u4++YmsrkogpSCqI7RLLdROq/jYPcIB69OMB5QwoJjGrZilSJzWIG3ThvjWgfjrgOAyIUY9roW/GB9AdrTVq9tAPRrb9zFzbvbyOTCaLT7ODw+wMn+MY6f7+HJF49QK1Yw6HEeJDE7N2fyEonJFFa2Now9Pbs8j0A4CKZsHx0emkTKV599gdJxBTP5aWQncqbFzOBgfj6LjTvXcO3OOtbubCCSiqFrzK0uCvtlnB+VcbR7iqPnR+hXe1iZW0AYDMQdYmisepZCHSCaiaM77qPMLLVQ0AWEkxMmdzJstpGgrFk8hma/j63NLbz9+tvIZ/MW5CEQfFFi1s9TPHn8EP1ex2RAIizu1+mjXWOx2Qk0um1j58ajzueKBFwtl5mpGZN74nmnUW3g4pwBOZ4JaFMipueczmUxCA1wdHKEi3PWHjhCq11DfnLCNK+NjTwYmcyAFVGmBm2til6furVRYzPz/OYIKl5h8og7a8k3HHqsUmYxEMwji59nfJ4ZeLZknxBW5dmPwDEBaKrruDOKs+0sFNUmkaXVRL1dN9IO93Qy/+kn0iOjPeJZhYE93ktnfn47lUxbIFAZhHaeHrhsPe5v6WTSgkUEmrkn8XOtThcNHtB4bUqrsPjuwgKub27afkL2+9OnT9FoucAc13+aEnrxmIHP129cQy/YQ6F8jLPSCZr9KsbBLqIxBstY9Ja1Zxx5hxlSAlT420+UkMYqgVK+587uDox2/icFTKhNfwVOmz8UcGxLAtAGxnk1e8wO8zre98kcFhgnP9fAGxa19qXdC1Tla/Jx5Fd+02dw527npwpTEJv5EkDy9jPK/vD7YlDqGdlOf7v0PQGM/JwDTZykCNvk5h33OQfaCSiz13kmt/s4uQnn17mCcKbx7dUY4rUEUuk1AdwCW+SLcX+bSLn6P1c+hfNTFSTgMzgcImFMaBIFeHZjsI/34Rla/pPOXH5/j88lMEnPrudSe/x+LT8ryRSBsGJmyncUTmCgIhyBz7XZ9aXwAIFKApDUNw4XcLrcrI/gB8D0fb1mslxetrZ8c7XRBUhc8FPrVZIIwjs0z+U7EnATQ1U4g/xGzVGB2WKvCwgTliJMQkC2/E+/f8zPst/kFzMg63AR6S07uyeilfAfrkf1Jd9XsIBBPPa3cDB+xp3vXDaHv/8FVorIxs/JZ9bc4zPouTVOfgBV68hhVm6+C2TV2tAYqa+1xoT3iIim+SO75AdCuUcIZBXDVWCmrqfMbH5ffaq5QIk8/fB76geNu2yM+ktjrOfXs+lZ1Be6pv4WMMq5wHF3e1bwcv7Lfmgc+RnOM2GhwiOElcr+iGhxlfHhbInflvoBdGEvV31+VT9L6+5qbng6/j6A3n9dW2tDxzjXnFG/qh8ZeBMuw3u7c6qrY3Y5Bjx7eSC5XreTqo+hLfumecW/FVwRgK42aOx0TfWhf4wu+/Gf/pN/POYHtDjZSBkMGQWlc3Cw+Z4ALV6EB24BngIL+ZBqlNiMMp66lwacjBQBhZzww74rPMVDim3sMScrQKNNB4iHC4HcvFar59iPWjSOBcmiEq6KMaOM2kD8k1XfYbRbE5+Tjs4Q20pGiQyAHey86JelfXqbtqVXBF1UQFFiMqwMkPcKJlI/km2jTiTbzWfg9XjYMmCMjrWnmctr8CDEdrIdvL76y78gHXDq0pzIYiH4ojYqQqH+VVs1+Ha4armUH5P+CLvJx0XjosKOQa2NhOxx3kf63kx91L04JgSgZQzcxulY9H5QlpP5akG7dA0yLPhDdga/L+MoTWONsRaXJjElCQy4vFwADvCWgdaYcTPXpqVF798Y2LcOcPeKdHiyGvyMwGRtQrZReqx9Xpdzi9fm+Llq9m4T1v38802L3Q46Xlob26NgA/tSKUR8DrGM+bxiBMvgy2D4FzKvZUxlrw+0wWmT4escV/6tOSHj6SK/rliM1qeeme21MQz/btoGx84i554sBlNi+R0FGHQwkcGyMfZkaXQPPxCtFEyNpwygHYI9BjRfM3ZNPH4ZrFFAiQ6DDmhurriUED6bbQ4hxwa4Wr9XkV86YmQ2kTXEVMpGo+PS71NzGPTi6LWimM1tYmn+FvKZZfSaIdQqLTQbfQPKyEienY3hxtY8clnHQG63qaMYsGuVylWkM3FMzU1gajaC1AQQSZjEK0haoY5nsww0ah3THcUwjG6jh5JpRgcMBDg9OjZgdzjq4sb2JtauLWP1+gqWlhJgNmm9MUCt2jDnOxQkQ25g6a1kGDEFmOuXTgxZg0xXU7CFfZrLZ3CXTv1ECv1BCLuvXuGTTz5BuXyByemUFWqjnm+tUkciQjBlFQvLS5hfnMXc/JQxhklRGvVH2NnZxZdffolsJmuaqywAxRTm9ZVVZDIpkx5gATAyqClnQJvFAnNMW2fqebvGYm3Aa9v3sbZ6zdKi949PECfAGosgPenAsO3tbQOhmUpN5iblAyj1QbkHplPNz89h4/q6MYwpe9FoNwykdQUuE3jz7bcNFJqYyBkA3Sy18Gp3z3R5h+jhgw++i+ubSyic1a3fCeaTUUg22frqmmktzEvSAAAgAElEQVTfthoVY2KeHB3jcHfPWJNku3WHfUvDvf/6A2MlMjhGx3lv7wDdQRer62v41rffwdzSnBXOO9w7RqfUs7F/9fIlpmYmDYAmg7lZq6LaqKFweorDk0NLlde6o9NPm2Ea28Ox7RlLy2u49/o9vPXOW5hcipo2KIMlxvzpB9CqdPH5p19if/cFQkECFgE06mUUzyu2po6Oj03zmiAzmeTsY8v4qLtAa6/DQGkLE9ks0tmcgcZcNwQAWbApNA5icWYO2UTagAXOr+PTE5wVL0yPlvqlZAPOzLpiq0wFDpncTt8KHVJOxBienT7FTo0ZNzs1bcxwAg4cQ6bUlxo1TC3Mm/xAIpUxSg3BBzJ4h8Memo0a9vZ3TLO5Wa9gIpNwQYdowrKcCCIxy2Fzg3qyWwaIHB8cGhu+2WhbX1KKh3renKvGWmYxtCG1OysmHZFOJ0wTtdV2KbmtVhupWBa57Bxmp1cwO7+EcqWBZy92LXCyfm3DxpTICoGPVCqJXCZrQHu9VrWgtDky0aiB0HRWGQgis5EOGvs/NZEy5mK9XsXxyZGz+UPKx3RNuzfJoHw0cglARxMJrG/cwJ279zA5mbKAV6fbxEXhDF98+Sm++PIz06Oencyb/Af7m33JcWOQiOccBkpYLJL2u0l9Ygbo2y07r3BfuLZ+DYvLSxZ07rSaNl9IMeeZh9kGPMNxHsWSLnV2MKZs2MCAJLINb25tY252yfSiixWXncX78/vcK2izlb1G+SECXgS6CcDzh8EPMuj42XgiamxQMsfr7bbN07v3H2Drxm1kszkr1mIZfJUyXjx/ht2XO+ibhvrYWJNkYhP9KpydW0p9Mp3D9t17eO3B61hez7pioA2gXK7g6PAAz58+wheff4pSsYD8RMYAPYJEPB9xH2IfMag5PedSr3U+oC0OBLm3BsyWXrtzG2+88zYWFmjTRg7YevwEP//ZX+Dx119jcWYed27dRmAUMi3pw6NTlMpl/OAPf4Rvf/Q+ZlZnEEmHwOMUs0lbdRb4q6PXaKF2XsSf/fN/jqePHiKTSmNhcd6CCq1uB10WxWo10O52Mbu0YAxd2ir2PSUZKIiRp552kBrpOeTyU+iNhqi22winEri2tYl3f+9dLN2IIxIH6iXem0XFg+g2B7g4KeH5Y0omEQBtmo2jzq9l6kXcmTMZjVgRcrLgUrGoAdTdDqX+6gYEtrotVJs1zC7O4c6Du7h9/w6mZ4NotJlVcoC9nV2UTgs42TtAvVRFr0kyipNSiqXjyM5P4dbrr2Hr3k3kZ2LWTsaca+UBnj95ir/62c/x8uEzs+1pauVXS4hnU1i7uYo3P3gLW29sIz0XRSBuySjotIBOBaiedXDy8gyPP3uCk1fHmJnIGeu9eF5Aq1a2uhDRVBTzGwvGMG722mZDeN7oVpsYtruYiLpAX7XRNH3+pbkV3Lt3H/dfe3B5rh8HR3i1t2MBo0GXZ5MIImDh8KBJR9HXuCgVHSBLBne3Z5ryJoWRmzQd92Q8bhlKZHtTgzvE/1HfPz9tNoUSJ7sHuxYMq9YuEAwMsbQ8b0VgDRjpjywYRgY153a9WrFgEou3mVayx8CyaKfVrLgqWsdz2fnpGXroUSEe2fSEgebGOu0RvB7CMkRZ/pWkmbDH2vTSj3nWJDjYoi5nr2tA+4AjQTq4Ua9ZUD5tGvaWddNq21yysyQL8lJnd9RHnPU94o5NfQmO9Admixnk55xkoMsANQ+AdvPPnauTqRTml5ZNJmXr5k07Fz/8+hG++IKyU05KhPsm11AkHkE6n8HK2jJS+TQGwS4avQoqrQuUa2cYDJsIhUfodal/7SQO5EOaf80sDU+j1Xyi4BWDmLbDgTwBp/9thYddYJj7qXxaXdN8evlGzJIjkDF253rzUT0WK+2uyEcCsWSzkgw0eL7WN/0cB2S7dvj9B7aDL8vv4nPwzCLil2un8zlsFD3yFe0Mz2h23mBWjvktjjnqBzF4Pz0DmaUCgRxpyaXRs80KBBoQAgcs84wp301APjOQ+R0BNXz/6v5Xmq4CydVv9pzMlvGBtmRgO5/dPR/v7RihQ1uXDHJznvH85gCu3u/ILlrxWY81qWf4D4FrApdFFuN3lPmp5+Nn2CfyPZX5beevcNhljgbcvBBIpoCBCF9iTwtclA99ifl0XGBEfrrmgcMCCGhfZfkKwGbfCiQnDiL/zcBFjxAoDEJ4lJ6X0jychwoy+PtBn5XPLZKSnumbQDrbIWCS95bPrOsIrLRnGTvdZGbAC4jmb97LjY9XFM5AagU4PD124jkdN591DhBOYwd1j9XM336QmPdVEERzTm2yuefhNJofAiftgt6a5G/hdsJIeG+By8L4hC3454GeT+Or/vPjKWqX7i1fm58V3qE5qj72g5ws/K0f/zz3Y1B+TID/1twUbuT/Pv/9zfXCv/Xs+r7WGOebHzsSLmOkCmbReGC1/9n9AQ/ZXGFEwh54T42BgHsFI/ieMDNToboMRjjsVQC21pywEN3LD/CyppTW3n/ITnA/EQlVYyNbL7uqvUBzQP3F+1zhJk7yV/2mz2oe+9eY5qaeX3/LzmjOWX/8H//TfzPWghb4xouxE7SQaSwk08HGKQXftL48TRF+h9cR8KfUFV5TNG8Bndpg2cCIt5GqMBwjszTCZAXZQvGAWraFRkcpGDKyZEnoUMHrCwBTdIobmBjcthH5tIXM4Hkao/y83cMDROkEyrjxGRWlolPFH22ILPjC63MC2vW8qq6sBszX6IgQbKFzzcg522AF2gYu6p3OuT4kmMD+42HIokqWIuw+I4DcP3HJ1OL1WT2e39WYaHNW0ICfsX7zImG8F/tXm212wklN8IfPrzHXpOfzEvxj9J9zgBqFjN7yOwZat10AQYVB6GByvLVBaaI6I+GiMXaQgYtQE4B2gLo7eBCA9n9f0VoZXuKS/LzGVwwxbfbGqAgErN/1w8+rHTJsvJ47EF1Fw9hnbLf6W33PdvI19gPHQE6mAboBV82Y/av78Bo8TPHAYUENr2ow3+c4sY/5GQHCfF/VjZWuoiCB2iNjoA3Kbzx4sNBGo0AI28nn0fqzw6iX/qGN7TINzYvUWlFBn56UfSfgNOBk3NgOjQXvSWCI31GAgffn2ndj6cB19p3/0Ka5wWtSC1GbhmyJnoXtVf+xbQrg8Hpcc2Y/Ym7uCpzj/NMhycZx6DYfbYLGTvaCBVzjzaZLd7LD0SCAUDCOUDCNcT+JWHgGM7lNLM9tIxmbQ7XURbVIJpCTDCAjcmGe1dQnwfo6pRILsvRNj7FE3eROD7FUFFPTE5iaSSKTiyEQHpqcBJl0oUAUqUjGWKqD3oDyl+h1huh3eggHHJOI4NJXDx/i8ZPfYnp2Gnfu3sTmzWtYWEqi0SDrjAWIGgbskAnT77gAnjTECcyEmUJMRuugZzrBrU7bHCcWPPz4+98x/fVafWBa1Y8ePbL08m6XwHDZ0tT5TAszi3jjjbewdWsbm1vXMLOUwKjrZEQGXabzDU1n+NFvvzYNUALiHIff//3ft+JbBLQoC0Hgmk7j8+fPLQ3+01/9tbEbh90xMqkM1pY3EI0k0Or2UG22LI16bmkRazeum1N3595rSGVS6POe1PBsdYxtScCr1Wmaw0avhuDxzssdKzRGEIwAEaub/9Ef/REWlvNADBhWgFpxgF5ngJOTQ5NTIKhuEh9nLGZUMM06Psfa8pqB35Q94ZRtNKs4Pz7D0e6J6WlTr3UccnILBMzpMFP/mGxDjgdtwfsfvI+PfvARpmcTCMSATg04flXGydEZ/uavf4lC8dzS1QlEk/HGPdAxrZ7YOnj9jfu4s33L2nd+VsBnn32B8/MLY29ubJB5e9fS8idXw0CPQFTNxo7BjFZ9gP0Xr0zGIDeRwsL8lAUfC4ULPN95gb/95Nco1yrWVw8ePMC7775r8+/irGD7y8nRCX776CHa3T6mZlw6PcGEEdNOeyPECeKlMogGI8aC5Xo7OTszEJogAMEDMthTGWoyR0DpBtO9BnBwdGR7JMEA7p9WuIT2i5q2qYQxZ7lPU3ezZ2BsFgsrK05Pe0BHM266uoNhx6RF9g92cXZ6BIx6oLyXFWjq8aDJoh0sqJPD3TsPsL11G7FwDJUygf4zfP31E7OZlKFhsINAJzMHyFwu18ookLFcOkc8SRuXNrakDpyZNJn588jnZpFJ520tnZUu8PTZM0vJnl+cs+clEG3ZUCy+Q0ebgeZmx/ZUSo8QKGTfscjd4f6+MYxdKnAGyUzaUowZbOEeziKGASe67H6CAXSZ6hph4cUYlldZiPSuMfu5z/I5avWysZ8fff0lXu7uYHl6DuvUukwkPSmNlrGfOfbZyaxJcFD2x2z+sIcRU5RZ4DCbxXvvvYfllXWbCwSGrdhiqYjHjx/j668f2v5mBZhSSUtrJwOeQQyCR5R6+eC7H2Hz+rZJDpAVTWY1++Grr768BCsIKKyuriLipZCz2BkDA/a446BpzZrTwGAwJQUIUo1hAPTW9i3ce+0B0mlXQKlcLOH46AivLOPhBEHTOesb8MW9nZqw1MoOBMOIxFKYWVzAgzfewdLqmmVe0c42GhVUy0W8ermLx48e4uRoz7TyydZnoI2FrLjeCeSGojEsLiyj0XDgfJjFJEd9C8YQaVpcXcLiteuWNcGCgjzrMNDE/vvy08/x5OuvkQjH8f5738Hk5JQxUU8pU9Nu4w//6Md4/d1bGDOgyXgT/dghg5ldA2Vb5QZa5TJ+/q//DV48fWJEjqnJvK1dyhGE4jGUq9RWj+H6zW2sXdswkO7k7BhfPXpoz8FsQzKKjSCSnjDpDTLr87PTWF5fwxvv3cfSNtAbAuenQGDg2Ktchp36CK929nF2cGZzvFKqolGvW1873yBiTr0VOYtFMZufAs+ivXYHdcrMVCqmX93qdU1HfWZ50eR7FpYWTZKG59CDVy+RYCHadMaKsZ4en2D32QubZyxEubC+hAfvvoHtB9uYyAFBytIyrt0HTo7a+Hf/8s/x7/6/n5ntmshNojXsIDOVxea9G/jB3/8hFrfSGMYBKoQMWaOkDSQCQK8GnL7s4Te//Ax7Oy+RjMSQjMYM0CShpt1rIplNYvXmCpJ5BlADpttMgPTVs100y3XkohlUzsu2V3LvYiHUG5s3cefOXZtLqYk0guEADk/28fjJQ9sLJkwrPmc26/yEQdcjY63TBllWaDCETJLnMSd3wSAX5xTZyydHBcteSMTJhJ81hjQDgLtHO3h5sINS6RyddsWY/vNzUyYrw0wNrjGeLUrnZee3WGYqpcHGLsOPZzvKf3gZrLYveGc1Bhy4j4opJSKLADs7tw4ce9UkfVis2gbIgWIOsOobEMyMCf7HIBMlfTauXbNgMANfey9fmv3m3OH3zQ+t1+C407BgOLMwuLfxR3aGWtRW/DAct/2Z89/s3KBvNR2YRUXbS432e/ce4N79+9bPL/deWVYT7TDtnp03memaiCOTTRv7nuB+bCKKeCaGcGJsIPTR2St0ulWTYxuNnAyPgTvE0ymnwc73ipPxdQN6go6JqeAcQVMBYAwkmAxKgEFKB3hcAjcBF0xkxMXuQeNA4JZ65L56MQIKdfYWGCJQgwA0f9gvAkbYLn1P5/dLgNDzsZnOIH+b404/QkCjY0J6pB2PzMV+5v7IMRLhjDaUJyoRsQSECT/g58iAlr/osiSdNrH5Fp5fYvcdO1CbQCBfF9GHn2cfX/ql39BlFbbA5xOTU8AX/7Z93AOgHWjNosP0t51MivwOnsOcf5+xZ9T9KXvG55DvKV+Q9xX4o+1dY+IH5PxkHj2DCGC8twh57HM/bsPXbczHVxnQAp78Yy3sQ8QmfoavqT8owXEZ1PEY1MJm+Jt+gfxFYSiWOa0AyPhqztq1PTxG818EukvQKuBAffmMIsxpTIwU5oGHfr9Tn9f64L34Pp9D2I0+z88KjLY1Qzxs4ORBLfhj7GOn2a61yYxTjZnGUtdx2ehOXlbkTb7myEAuwKL72VrxZSVoLC8Jjr7aX8KytK5cu7zidN7zsQ0WAPJATwVuhA0IzPWDhIZjeW1y5xZ3TQUXOHbqP7VB/Srcia+LfOrvc+EWak+/5+yErm020AciKwDiDxSIXKY1zu/rP/9asTOiFwiRbdS19Td3COEFmkN6PmF83wTGdS+97g/SCCQWZqK/1RbNCT0zZR79eJPaL3vqv45AcP/8FwD9zecSqM71qSx6/x7Na2juyobwGrItslu6jvBRf6BSbdVaFQan+cP+Eyam5/XPLRuD//W//y+tCOEVwOdAXP6IJarJIWazUuq/CZbxJpIx4CGTD6zFoQHXAwrpj0Ucw0ebAlNqObAWXR+6iu+KZPJvArdcFDJIoRhTkhyoJMBWxpL3ZPq3rq0BUATDjIEXEeb3eV1KcDi2qwPVlEYkIFAgqiRBmJ4r4yDDLWDNve4K2bFtKsLH/hQAqsGXthT/dg64+4wmosZDRlIaSgZWeBIlAp14fxk4yT9oMviDC3y+tJc+6jfcitjwnpq8BKvoTCp9yB0Oh1aQhaAen1XgpQP4XPqVtzdfpo3ZJumlPNmG0x2YA8n/3Dx00XhtDpxzMpbGsML4smiEk7i40gDn9VQ1WH2haJ3fSP2ucXAAEZ9Z4D/npg49Mt6c1xwXMiUEtppxhotw85oqoMJnZJv5eQVpFFW1QpeeLAr712nNumtYoMIrhuYOaW5z0nh8M5DCdvK+fFZtlNoo+LfAexksv3HRgYSghMBptl9a4jpUmBPiAdC6Bz+vMSJT0B0EB85BYTEgK47jijYSUFBgi+3gmuP1FIElk07tknG+muOueCfbqrbpb17LNvzYVUqdglTueRybhhqz/G1gruckuX4LIxpJYjQOozdwB0VuBsFAHONhHKFRFtnkMmYmb2Jq4hqCwySKhTpq5Yabm6zeHhxgeXkaS8tZ04CsVdooFst4SWbWeR2ZzIRJBBCoTqSAmfk84okQzs5PTXqAjOV2rY94hABTzv6jg8h0cadD7gq5tFo9PDLwr4X5hWnMLc5hYSFvoEOnOTJtWzqJJrVRqhpIpiAei9jNzEy6sagUjQnKIyfZwwwqff+H3wKiQPlojOOzM+y8eGEaz71ey9I4d3dfmAwIJYPu3SMj8D5ef/M+sssh9MtAt9FHmenPg6FpVf/2q0f45JPfWJuWlxftvgQdb9y4ge9++B0sLs0hxlpelAu5qOCv/uLf4hf/9ufY3d/BQm4JW9e30Gn3LQ2e2pnlZh3rN65jfWvTAJvt27eQSIUM9Og2uhjUeyielwzQJjuVAF2713YM5bNjA3wI4q2sLOG1117DH/zBHyCTjxnxoFHs4/SgjESUFcqr+O1vv7Q0f65FzluyyNmPGxvX8fHH38fW1g3kcmF0Larcw8HuPorHFZyfnhsYSZCBrGXq7RKwLJZLNn4ET2kHPvjoA/zkT7+PyLQDi5oXwFefPUO5VMPOs+dW0I7gZyhK6SkGzUYmu8HihWT5/uhHf4if/OQnSKXCKJ7X8Mtf/BKf/PozY6HPzy1Z2q+x1+ankExFTB+Y4Fe72TMwut/umaM/PzeDlaVZxKep3wI8e76Lf/lnf2bFDgkMfuc738GHH36IeCJsQD/ZuC+ePcfPf/5zHBwdQ8W0yBRmIc1EJGYAphUgbPftHrQ9BEfOiwU02k3T846SpWqEKbLvs5ibm/GASZdV0iOAMxjYOuA4MuV7fX3NCmruHx2jcH7htGijMcwtrmBqagbZjANkyqUL+w45ciwYWSlfIBELYTwaGBhIYI82IRyIY3Z6Ae+8/Z6xY/ndi0IRu7u79h9tA6UfWKiRbSlWLpx2conAX9NlVKXiSKbI/Izacx0fH1sQKZeZRD43bWuFjCsCGSxURw1sgmfbd7btN8/Y9VrHgIN+a2gsQ0pLUEOW5xtq/+5YgdAzawelE+hck+FMu3p8emrPRKAqjJABRRbA7vcMpCcAHY3FsbSyZuAtQUdq7TswvYrzizNjVj559DVmsnncuL5p96A8ASUgWMSQ9od2hgHGar1qeySlMMjco9REKpm0QMXtW685W9/tWZG3w8MDC2I9e/bEpEtm5uZsPyAz+azg9OkDobABiR9+8D3cu/c6kom0OSv876Rwhl/+6hc4PnZBiXQ6aWvC4koM8AyGtja5JzCNv9NyZ7RYggxHMu9IvQuaHiv7hwUIJ/OUAIGBzwT7Dl69sv6gdAZlIOgE8hnI6GdRXKb3E4DOTk9haXkds4tLtneIANFuNXB8eIC9lzsonB9jPOpbwIJF2vgZnhXqzTaWl1dMM73Agnl7e9Zunn0I/JGJODk3hezMnGV58LxMjVDa0Zc7L3B2cmr/DTp93L11G6ur65buXKVc23iMt999D/feWEEgbXgq6vW+BTCa1SaqxRKqhSKapQp2vn5iWQ/stzjBNMpwUNIqO4Fmt4fkRBZvvPMt3Lx72wC0i2IRj589Na1udy4nq97tLwyqzS0uIc9ikakUbty9jrnrKQwCZBX3QH5uiGhaDxacPNg9xv6LAytQx+cwQGk0NKCJwaV6u4pQMoylpTmsLS0jO5FEt9Ex2SF+dufFc5QqZQOhQ+EIxqGwZSZw3ZtdHfRw5+4W1laXEQ8Bx/sFfPXZVzg9PbZxzExO4N5bD3DrwR2rzxCMOAY0s49qlT4++au/xi/+7N+YXEk4EbOiicnJDOavL+NH/+iPkZpNIZCB7UODERneI0RHQXSrQPm4iqdfPsHJ4QmSsbgxjuORuAVhKB+Snc3g5r0tTC5OIEQQe9SzTJGTvRO0SjX0qn18+jef4JNf/o3p3jMTgAU7yVomwLq0topwLID9w5d4+PiRZTquLC9jdnLOANVysYazU9ZkKNrcnJ+dNc1Q9rVlnNEOMCQ9ClrhvWKBklENxGNprCytYmWR2vIhPNz5EvuHuzg9O8LZ6T5a7SoyqRjCIafVSwIQZTgIYg9HQySiZM4SLA1YYVDuPVx/1G+WX8O9isxrZpX5maXcA+cWF1xm6WiIg/0jK0IbCYat3UZ0ijkAZjhyrFcBXsyaICi8sraK7374IW7fvWVFu1hf4tO/+8Rka8iEjnhAD+0hfzjPaf/Wr13D8uqKnfO4nzHI8+L5DupNFs4NGwue8992J4dvWRtZGPbajU0rzEybxe9+/sUX2N/ft/5hRq4RLWquDsSkrY2YBQ8SuTjCyRBi6RC64wbOivsYjdu2N4/RQyA4NBkpd/51qf08p7rz9u/6tBbaJpA6JAjmGIzG2GY6tQ/AkkSkztSUYDN/msFDj4QkkMjuF3KZJvyMGMoCFni/qJchy+/KvxaTz4ATVvH0gB4DqjzWL/00AdACsIwAQwkZasoymuOBe8qQ5LwwfXJPY9tlDztGu8AN+c0Cn5gB5sAz5wfKX5fPwzaaH+VlRhIoZDvk13E/V58LkxA4Jh9XjGr5osIb+L4ycPgszi+8Yjb7+5vtdOxm57/yGR07eWB7t4JIltXsST0KlPS3R36PgC0BOyLBGSnMY9o64PNK41syKBbw8fxtBnc0ThpjfY7j5sdS1A755lajC1ca1upz9oXZhFTKCBDCltTnvP4lsNVzUqsaA65xBTqEO2kMzS8MuPkqv16gHO/B+/OcpL1aWsRq99Xa+l3JAoFkuqZANtUNY/u4ftw8lV1yzHgGFPi62LJsA59dwQP5ngzk8t8850py1WE/jmTlMBPno/qJV3wugYHfDALomdnfAkO/GQiyzDoPzxOIq/kvgFVzSdfQOhA4/U3w2Q9A8zt+XEFEVc0pXkNYwuVa9IpOWuBm7NjiWs8Oe3PYksBqzXHhEHpdoLnmkn/+yYaprZoDel02iwC0wxuv9hs/+CsMTn3sB6t1X38/8nOaZ7qm7J+uYXvMpT39XfkLYaHsc80JP2ir94WV8Fzsvy7/rf4yWzFwuKbWpOYjf2t/vQSrfUEL4ZJa6/ytgIL6Tm3QvuXfFzinhTkKA/aPAf9tbf0f/qv/dOzXV3VRHheNVWcLcKZxlBi/AGABnGww31NqiSa9wDO/IVSUwyJpngYRG8mFTMDG2ChBV3yQEVZuSuowOjrasAyMGl8ZMDs0DBwDkp/nfRiR5LW16bKzZXAsxbjjCsy5aF3fFSkyHUNXAVoLQ4tfEVaX/szqx65YoRaRHZ646VGPzCKgjhmtTYuDRIeM1xMYydcU+eT3DcgcOQYpn1FAv1IanJFLOLCS+pRepFcyJfyOQD5ucgLt+BoNBO/BMbUiDiEHHrN/dID0Syaw7Q7gdI452yJw1CKqPJB7G4oAPvfb3YMG1v3tQEuyXtRHfD4CVbw3P+P+c5WQ1QY+q210HkjLg43/bwIsbLcih5qj2hRkCDXu2sB1qOEBTZFJO1B4FZzZBjGbeU0FPTh2YkLbptNyhTk55trUdVDj9QgwS0pD46P5z7XC8dCmyQMX+0TPp43JAi++yLz/IKh2yvBoE+Xf6hMZQBkCGXgnB+PSgmTY+B0dXPh5ghv220tXUqEBzU0e8LXZSkrEHAkWu/OioPy+wHACGbyfriMNQR1GLw2rF5mWndH6s0Ovd5DmfCHIo+fjvJTDY2BTOIxS0QHgMnj6zQBJLJrCYBg2z9TYacMRwsEUopEsYoEpZJIrmJ+6Y0zofiOC4kUNrWrT5nA4NEY4MsbK8gxyeWr4Bkw/tXJRwe7OKxQLNaQTKeSyEwiGRhiOCBzQkXYMXd6La5ySHmRg8lkIMly/fsMYEgGW5IuQreMO6scnh7YGbX0Me8aGniKwMghaEIfMDvYt2fnUcCXIVC6fW9r98uqSBZqYuk2tSKaKkhHJw/cH330fy6uzaDZg6d0Hx0fYfbVrTEZG/fd2X5qdYmrv+rU13Lp1Ew/efB3r1+csE7Z2QcCljsP9Qzzf2TVHlVIcZNbevn3b6SUWTkz24u/9g59ifimPCPWJ6eS1gF6jj+oVRrcAACAASURBVJ/92b/CX/z5z4y9fe3apuneWkCj00W738P6jQ2s3bhmQPT1m8uIETftkr3cRq8yMOePwNLL/Zem8UrZg5OTYwPEaf+npvPGXv7BDz7Gu++9Yf1Zvmhhb/cAo27YijZRW/f502cGro0G7MuGkwkplrG8toqf/vSneOOte4hPA41zGNhWOC7g+OUZShdlIExvCqi2ajgtnJrNrDca6LTbLlMlkcDde3fw0ccfIpfLmt7ywcExDvfPUau5SvHcW5ZWV7ygKQsWBY3l9/TZY9sH33rrLXz88cdIJ50NP3h1hC8/f4iD/WN0mh0kM2SCUt5ojGQqhEg0aCnu1O6mLuziwiquX7uGyewE4vGgsXgH4zCC0TCePNvB108emRNNYPHBa9vWT53WEOcXBRzuHZg8y7OdHefAxekAJxCPOKbd9NQUwuOQyZXQKde5oDvoo1QpGrubgIoVHh4z9TplQLalhXLfZsHFbsfYdNNzM2bTOf9eu33LnP+nOy/wi7/6JS5KJQRDjt27tLiKpfkl++x5oeAKSPU6ODzaw/nFCRJxIk4DA3YLZxcG+oeDUawub+Cj3/vY9IFDiODo4MhAfs4ZXossdzuAsejc0LGaipWSjSPH0DKZQkEDcBhMevbsGRq1JmLhhKfFm3G1EQJAqc6U/AG+9Z1v46133kQsAXR6RvBGt2X1qEyKp9Pqol4uo1K6wPPHj/D464cY9LvGaJyZnzFndTB0hZgJyh0en2KTeqTZSdu/CIIzVZ335FxjMcOVlVUrjMk9i7a+UDhDtVZEJBgwfezjwyOUzy8wMzWNlSXaiAyqZYJ/ZeQm87i2uWUAMAtAFi7OsX/wEqULFgS8QMdA6DRu3rxljEpKEPT6HWPsFwonBmCSoUgAmm0eIYBypYbD4xNzSjn2d27fx/c//pFJnnAeEOCm1jSleqgD7AK1HI9p07rjHtRjYMJjPbOgXafu9KPJKqb0ATOaCNaRJUv5EOrgUs+WBqdUKJks0OH+AXqdNqbylI8aolQs2h7BvZpZFGMEkZ3MG/A8v7CMqelZYwIbg477faWEk8MDFM5OLJ2e84PBgemZKVsbJiE3GOL119/EO996z2wZ2ZLPdp7j5OTIMUjDQWSnJjE1N4dao+kC4HbuDVtGCBmDZJeSYcfgzhyLyfVdmjX7koUR7zy4hYnZKFr9Ns4LRRQvLtCuNdBgMKNwgU61iVa9gdLZOTqNurUtN5E10gWLtYZYByCdwe999D3cuHXNaVx3eyhcXFiRQZe9NEa92TQbzzW/uLBkQd9mu4uF9UWs3l5FJOkCamOqT/UcC7rbBF4+e4UXT3YsIBWlHJH3nFz7dqbqt5GeTuPma1vYWE6bhEi3DrTrzml69eoVvv76a3S6PYRicdQaLbS7JE04Fu/C4izuv34bHN5eC2hW+zjZP0KpeIEXL3dRa1SxsL6MjRsbiKUToN6t7f/cuEbA0e4rHD55bkUJybzLz08hOhFDYjqDD378PcxszAJkmEeoxz9Gp0kdmxBaLEJ80cD5cQGdZgupRBozU3O2nxOgrDarmFnK487bNzG5SAoaA5aGaKLf6CPQC6J53sSv/vIX+H/+9//LxmtleQ2vv/kWWp2BBX0oO0IZke6og0q9ZJkIZPGy6Fk0HLWgYqlQwcnJqZ3LtzY3TUorm6acVtfGv3ReMjR12BmgeF5Gu9FFJJiwQo2Z5ARGgSFOLg5QKp/h+OQAz3ceoXB2aEaJpW6451CiyACYtgeShJgRNLBgkPl0Q/pZEQOgza8iIcTLXDW/pNMz+06bSSkiZlAxRkH/6fPPvsTh/omjl7NwHTM90hmzXwMynz3HmUxk7g2piQzeeudtA6ApD0R5pOLZKT79u7/D08ePbe/xM22pic/A0L0HD3D33muWQcI5TfD4i08/w29/+1uUC0UMhswec7Ie5idQ85lSjiEWjJ7F1vZNC6APhkPLrGKgknI4ZPMzS4CBH2Z2UL/WfNVwAIPAENmZjGVaJbNRhONDXFSO0epWEImSADEwKTbqTrszrWPrcY9x/ukVM84BGsry83SpPbCKXxRZxgFVLlvxChTy0rovGZyu4KPO7JTuYL/z3mZfPTBMoEbIx2SWH6uzOP+mFJp8ewMM+Z/pVLvnEdjCNtk5iJkCZHH23fcEcolow2tzv+J3nSayywpWhiz3Oj6vQBBpQAsYFDgvkpn6QgC0FTz2iDt8j2cuAXL8Dl8TaOb3RXQd+ZH6LLO9hJfwM+4MQvDFAf76HsfXYQDumfkd7uk8gzkZLyd1prER6CQfVP6Z/7kEnLnniF0SswSYi1TG55BvLmBIY0PAVz6jfGPJWwjUtvXvk2kV+cgIiWEv4OVllst35/UdIcsRhfgdtV2gqg3i0JN69IBHyzzwpLiE4Qg7sXHz5HnUrwJnLajR7V4Sv4QXqWYV//YTBQVcO/juStKF1+XzC3cQW5vBLjcfXDYCx5c/Jt3lMab5XPLNBYbqN4FqjjevzzGlHeJvzj/DwTxSlt/P9eMSmmMi+gnMtSChl3Go+wsQ1BridxwW5eqJ6N/ypf14nOa+MAH1vUBNfzBJ61fzQWuPz6B72TneK5ApHErYi30+eoUnCfgV9ijwVz67bJLG3r8m/fiiv+38jtqu7/sBd2ZK8fN+kFxrXJgg/1Y/iBSouSnsT3OAvwVA+wM+AsLVlqtgl8hvbp1onet6/r5Qf8h28xr0tYQ9+n/rWQlACxOlbVH71He8lnBegeJ8T/NNc1PtFSDNPtE4+vFDOyN7ckay0bq+xkLttP3kf/yv/7OxNGv1sN+cfI5N55iLAnLZUf4JJeDUH+3iAAgA5PuclGqMFsKw7wwTH4z34Oe5UOMeEMkO4KbOQzi/I5CL2ogOpLhif8rIajNzHekizJIXkHHmZ3lPpnVxELQJU7fPAbrUUnXajLzOFXvZGSy+zuejFpoAPW0gehZNdF5Pg++ABqVfkM3t5DH8g2+Ll+nInkyE3+hosdNRMcMRdBu7ftgGtottEMtU/cH32A9sy2UbPc00tZGGVoCnFpcYgeynmRmn4clrmvRH06Wm8Pvu8OQKLrJPXNE9r0BQwG3sTAVzACcjxn1z3PX8DoxN2f11+OR7As1dMMNpNAvEvrhwoK00XtkORS4VgdLClmHQocctIqe542c867DD73O+aW5oDWgu8HOtmisocblR+VJI1HYevnlvpUBp7ikdh9fhHOffloru02jSgUiHJju8eZVkFaXShuk3tjqU+J9dBwltPC7o4wqhyKDokKmNho6BH8xX34otoTbwGXhPflZzQZskryndMT6fOdup1GWk12+g7BDrtUeHCLWb39NGw9fMURk5cF7fkQGkU3SZZsaARscVFdDhz7HuCXyMjYlMoIOgcDSSQTo5g0R0AZnEGmbz2xj1M+hUA6hWWhZwGAy7iITHSCZCmJmn9ivtVQB9snYJ9lVbqF400Ko30aeNSDEI1cBF8QTtTt2cf8oX9Icj02Y8PDq252Kxp9fffBurq0vGyrZ52e4YqGxswKSTVKF2MllGnEexiAtWKRBhtrrTRK1OjeWiAXGxBIsp5s3xzmcnkc3lTPOWfU2nldIWE5lJngXR9zRY9/ZeGZh0cnhkwDpBqsWleWOtTk7nDEykTU4ns3b/o/1DfPnwETAAjo9PTSv15u1bxuo7OTsxu/HHf/Jj0xeOx1kUhvrvHZwdHRto8Pmnn+GiUMDivJP64Q/T4ZvdDlavr+P69qYVoppcShrY22+TdddBt9xHo9o1p/LVq11jeZIpXi6XUCheWJEwOjQP7t/HT37yY8zPzBtIwBTuly/2MOqxiCLTQYcGLqUSMdO35ZomaMQ1y7lLVjABxIl8zhVtumDxuQvEIgkbGxadIrORznap6oKTXAvVEotjOQknAlwrq8t26KTdJshdOK+j6RWkWltfsf5lWiblUhi0o7zI6dmxpReTYXn//n3TZqVNYrZOrznAeaGMg71Dk0rgd5qtCprNorGsMomkaZIHhxFcJ9N1cgatRhUXF6cmWTAOxY2VlspMgAU9KXdBlvn1jWuuQnmna/1Aljef9/TcVXAniEUdz9GI8yCN5YVFzM8u2JywA7EddEfmqJMFzfnU6TVRIYt20EMq6YLZnNthaljGogiGQ1i7fs2CBdn8hDnddGi3tjYtoPHn/+pnePrsBQIBV3Rv8/pNA6D5w7lKRlmjUcfR8R4OD/cRjTgQm2na5YsyhkTYhgGsLV/DRx99jNWlDYx6AZyenODXv/61AbRkHFMyhqAi9yrTzG03UWTwJhHFt99/3xVlSyUN7N196QIETWplWzG/sYEoBJFom1hEsz3o4A//+Me498YG6k3O6w7ItmtUuhh1I4haNfiRyYiUz0/x5NFXePb0EejzDAfOVhLEbbU71k9k2B8dnxq79/r6ls21k9MjdChtFXTZHmzf8tKqgbdcT7SLhfNTnJ4eIp+bMHvHdPqvPv/M5hbnxeLiMgZ9OkgdzC+s4PrWDVu/48DImLEHhy9xePDK+pYgLMkAmUzW5jUDY7G4q2fR7bYMECeAPzs/7wL61KpDEMenZwZmJlOU9VrGxuoWUknawquMHwRGGAeVxRXzAvqudgVBJl6P2Qjb27cQGIQt66M/cprB1K+nlm+l4VhloaCn70wgterk0M6OTxCLR7G9dRPJZMpAJdqEGPu2VnEAbT6H/Mwstm/dxuT0jO3PlIeplCmZc4jCMYNbdWN5s7gqx4SgMvtabP733/8u3n7nXWNW1+p1A66e7zw1/Xc6smRmzi8uo1KtW79x/fFcx+dbnF+0tZSfyBvLMBKMmBSB2RoW3oqEMb84g0Q+imanYYELnre4P/E5qxcli+r0212TqKB0nZ1lRwOTBmI7yWJeWFrF73//B9jcWkK3D7R6IxTKRey+eonzYtFlsoWpiTpwBeMCzuEhG3tiKoOZjQVE4w6oJAjda3VNr7peqmHv5T4KR6fGoiUjlkxN2/uNAZhGIBJAaiGLG7c3MZ2DK/BaZ2ZLz4IvDCB++unn6PbYV3OW+dBu0S6GkJ3IY2NzA4srWaQzQJ+4HPee/QIKJ6f4+ukTyyjJZDOYmMoiGAsBYa/4rhEd4hh1u6gcn1ifMCgbiIRQ69fRGnewfvs67r1zH7F8EuF4ANV6z4r8jrsBtKpdqx1AKa6JVNIVsksn0GkDJ6fnKFF7fjqJtVtLmFqCBUxZoJjpxsPWENFRGMMGsP/0Bf7v/+3/xO6z51iYX8LmzW0MhgF0hwOkcmksrM7jxt0thBMh28MJjBLwYcDq+PAYz77eQeG0ZPbo/v17yE3EkXbS0rY/NutNq1XRrndxdlRAs9LCoAsEh1T4DluwpTNootOt4+R0HzvPHhoA3e4wI7CNCDVkkxmrXxPwih05kKoPApMGLrQdIEN/LMk5FYq6s0nYAyEIQGGMpeVlvHb/nj1jpVo15jbHdvfpCwsGcE7xTJdOuewvAk3m6zBFmqDgcGAA8ubWdWxsXkcsHrcgVeXiHC+eP8fx4aFp6hOANkJLPGZrlkGo1998E6vXN0xSg5IgzEZ4+uSJaf8T/BfZZSgmXjTiyCTRiBWnJPOZ12JGD88ZlK7h2StDucR4wvZIBs8JnvGswFoU3VEPiWwM4VQYiYkIkhMhlOtnKFVPgEAPwdDQyAgMArkf59CzDwzACTCi7UBcB3a684ScewUAKKkhMEHghvmjY0fUkG9outtkI/oKyhsY4Z21yYT2A0p8zw9MBrzrCSCRb0iiFaWk/ICbO8O763Ec5cMIlDTQg3JJJDfVHaDOvVagoPw9Ea7Yp66WiQOK+COAls8kQpmAS+eTuMxo2lPel1ITRpzquX4kcO18Cec7yI/x+0HyyQX4CFDyA22sWUV7LbKPJBUIiMsXd4Clk2ikX+L3nejv+q/P57NzvQds88wlAEm+0TcBY42VriOwWPfnc8gnUx9e+kmW0eAwD4FkAvhFDFNwgt/lZ3j+417Mf0cj8Usgiu1iHws0d9d0AL1/3PhvAfgClPVMHKdvkgj1Hp+DkgM2nl4xOQUPeF/552Lh8h7y64VpyH+Ur8zffE+AmzADrTv5szz78Xk5vg6sdJm5HE8RGDUv+b58bGENtCeqY8R7ydf34w6aQ5rPygoT+Om3D7yX+sAPQBso6QHAtg94PrP1nYdN6DO6hsBiftYP/mtNa375v681I0BW4+v33fk9rl2Bu/5rC/9jEULhU7J3uq8wD7MPHklO7wnE9GMCfgBWoLEAU9krjY1AbZ6n/YC05od+65mFr8nuCCfRPTVHBcoKuxBorPmldmmuMIOfr6k//PNS4+P2XBfE0RzQ83DfVRvURj2jrbOQwwY5lzSvBKzLjmnO6zr+taJ+F0Yj+6820b768VO2kXOb19RY/fvP7PBOu/b/8t/9F2MZPS4QOf8CrnhB6dNysPkjmQMZGwHIMioCYrVZ8mZiRQpUZaMsVaLV/PcmF+8RizgWlYwhD+M8BLA9BFlouHjdzsBVLebD+MFVgbDcYHhvOmLscDqqfB4tWmoGsr2XG5DpaZF97O4jkJ0gIttLx1QL3Bg6XrEFGRq+548Csk/4nkupdxF4FbFjX1MjSQxitu/S+HvMA/bFFejs9Ej5GToEtiHEXHv5n1KE/BuECg9oIaodCgZQF5HjxB8b/+RV2o4+w2cyZke1ag469QrZf4z67x8c2eLgZ50BCV+yfl2Uj04VDyReKhCPlJZSxY0kZFqxYgazbdRgFfArY6b+dpunm9huMw+hUDg3sEjPxc8ooKLAgAOu3eGO3/EDnvF47HKMZSj5WUV1+F1jiptEw+/q0zG1v9Nw48kx0kahgwufw1gdXtEH/i1DxM/y35pjxnAbDAzk4Xv8Duct7yvgVH2sKDY/J51pGQS/weDn/dFsVaD3s8vJgNazmmPpCe+zf42lTKDQSzFSH8oIc7xlL8Sg11xym/XVYZGsXt6HgJOL/LrAjfpURpBt1nsC8fg3n9kcHU9rnf+2w0c89jsRZK0PHnz4vNpoet3+ZXYG7+vmSAatxtBY/AS6WDklFs0glZhBKr6C6dwmMvE19DspdKpAq9m3opP9QccA6EwmjNxkGotLaeQyQLvpUo+TZEzVgLPDqjEzm/Ui6o0L1OpFNFtVuzeZNSyiRqYZ2T18bWpmBltb25ZmyvbauPd65jSxGBydK9vEPRmig1d7YEqh1oI2bB7WgyGOZRMNFrs7ObR5pDRzMgdVFCUaC1rKORmJmWzewBKmgRN0JFBzsLdvkgDzM9NYXWH6dc70j5+9eGKAQjpFfWee4oL2HBurm8YGZNEiSQaQVT01NYn/6B/9Q6yurxhDiEAK5z6BKmo57716hWq5gvxE1sBXrbdSpWLF+zZvXceb7z5AOOu2WUrsUY6/etbG+RHBsT2cnJ56EhpNK3RG6QQyuDlPlhYX8eaDNw3UYPHASCQKDEMIBchKCGJ5YcGA3VwmbcxDsiSfPX5ibeThMzc5aYxO9pVSdSvNKtavb5iOP9nHZEjRaeUaIIhH0Jb9UC1Vkc/kXeZLMGQsmVgqZoBcs9UzXWXO1Y1ra5ZG7Qo1ltFqsdBgyZxEMoHISJvIkm3votZkD0xmpzCdn0OpVLPU8yiLXrUqODzcQafTMK1lso4IlG+sXre1TPmAswLnXRsjZuiEwyavlMrmbI+989prWFlaNqZqs1LD8+eUYamZlInJQ3nOJfX/Hz9+YgGIhYUl3L19x1i52UwC4yH3AqDeJGhWwLPnT1Eonlqxx2ardmmjz47PbP6yeOPk9DTe++77uH33LjITDEpz7xsYuEGb8atf/S2eP9tFtzs0Vjeryq+srJmdIWuWtoEaxyeFE+zvvzRtx1iYuppDl0LeG2LQHWFxbhHf+tb7yE/MIIIozk7O8PDhb229MAjAvYpg7WA0MHZhveWCjGSsffu97+DBG6+bfA3B3pevnB4omcSUZqBDTlvH8WSB01K9inA8hh//yZ9i/caSFVA7O78wx6zdGuD8uILp7Azi4QBazRp6rTpODvewv/scwRG1yY/MhtFeEPAOR6L2m6AlMyaooUwbSq1tFihstFu2X1n6+NSUAchy6Mkwfrn7DNnshLHrCZ4VC2cG3lALdXZmEcEACyjHsby6hqWVVcwvLpiucrF4YZrYL3aeYOfFUwSGTt/N7Qkuq2x6ZhKdjtM53N9/ZRkBPFNQcsNYxdkczotlA6AnsnnMTM+j1xkjHIpZcIxzi8CB7TvhoLWdtprrgY4+nT5KlXBPZjDs5tYtBMdhY08yE4yZJvUWJXCqpuf+cn/PFQLMT1pggEExFkUj+HVz6wZ+/OM/xvzcsmVsPHz4ldmOs7NTY71zHY9DQQPlZ+fmrdgi1x/Z0gzKFRk4CQJLq0tmqyj3Y8GqbAbDAYspAb/34e+bBjf7qNlyweUXr3ZtTBkoI3C/tLxqa5mSHfuHB4jF4lhdWcetW7csWEjwmHOFNpIAM7WyWQCUQavBuIdBoItuz52zCIQN+j3UyhXUKjVjaFJi5q3X3zAQ2OnaMzhYNIA/FAxj/doW3v7Wu1hcWkKX6cWjEarNuhUPZTAykUwai5xMaALwLJZKVg211UOxMFK5pIFtOUrhsKBUd2AZOdVizXTqSxakcynflISgtAJtvGnpJ8KYub6IxbVFMDGI2hjdZgMtBjE6HdPp/vzzL1Gt1Nx8XFxBLJa0dkTCCbOXs8vMjgTatbbJN1QuysbSf/r0qWUBRTzgdkRpyTB9irgxcGmzopEQJicmMDOVtwDpRbWIs+I5DgoHOC0dY/XmNdx67RZSkzkr7hmJxDHqh6zIYq89Mk3m2Zk8kywQDcGKAleqI9TbDSBOBmwCCxtxJLhnMcOjyaK3bfQbAwwaQzQv6vjLP//X+Oqzz219c00ECFCxMNlUFg/eeYClzSUkc0kk00mEY1xvQK87NF3tZr2Lk4Nzy7zg2kul45jKB0HZXtaTINjcb4/M5p3sn+Jo7xiNUguhcQxpMqDpBKJnAPTh0S6ePX2ISvkE9VoJ5WKBpWSRm8g7rXlPmzgej5rtUMFAansz4GGFJJOsmxFzRQX5/3ZOd9I1U7MzuLF90yRcWPCW+/OLZy9wvHeERCxhc4SF64xA4skuCmhiFg11y/PTBIOX7MxHO0d7QGY/C6syUGvndOpgZ1wAkHItzMDg2k2kU966adoZgHI8ZK+zrfyh/TKgzStKrz0uxWAiwehI2M4CZ+fnZt9oq7hXTmVzZn94DuP65DlqZnYWvXEfg9AQ8YkIxuE+IqkAOoMKmq0SEO7bQbE3YsaPk5BjUEXnZXPoww64E6BBQFO+qAEElPwiIxTOVxHgoWcZe4QfAQb8vAGwnu6tAA8WcuXZmwA0z9m8tsg/PC/qzB+EpyntA6YNsBhcaSALKHKAiqfrSm65j+l8KXM4ds9DANoAR6/Im0AR/pYf6PAGV8eHfSNiCcdDhC5hEMIoLMvEADeHM7DHDIAfyMdx0gacQwJg5ZNpLggAEpjC1+VfCNBjIU2/dCEDBW4cnTyi/CFpQCuAJ7yA7RTu4r+28AiBjAKfBAbKl/WDdvJ1+JqNtce0FiAkH8BPQGPmh8BEBSt4RpQfzTlugQJjozuwX/6gAVpjFyAR+G2kGQP4HT7BzCH5iPzb3y4D8UZOAkEYBs82AsL4mt9HNL885MByflc+ocZFY6/nucR4vExc4URidivYwO/5/60+1rjbc1gtHTdfnH/vnpO+j2Wcsbiuj2ApEFDjr6ACP0s/gNewgr+ePKve570FCAtT8AOQel+vac4K0BQYKNxIr/ufkW1TgIPtE87iB2KFhci3VGaGAEZeV0RAP+4hGyBQmf0iW8Pra746LIdpU78LoAoP0FzWGKiNmg9+jMX/Hd3D/0z+7/iDMza/Io78yvsJm/Gve9kVtZu/NbbOE3WBAH6O/cHryA/n9f3ArfpS853367MYrk+xQePlB/iFY10GH72gpK2ZkafB4Ss6KXyG7UrEXUSa61fjJACac4D/mV302Nf+5+N1hDnpuWQr9dz0z9g+2St/32kMNT5a+34bFvin/+Qfj/Vg0iaigVLH8Te/KOCUD8WO5me1YfE9gWt8TYXg9B0ZEhkEGgJ2MEHharXspC6GVyxlM5wBBygr+sbDteQPBJIZYNtzUhK8F9vFeytqIYPB+0rmgAueh3B2uHSqtanxGSyViqe8sSsuJ+BWRoYbuRin7Cc6rRpERYN4L7aDoC3bxUWoIn3GiquyyrwrtiStL0UoLjeRsas+zraZ8+uBzDIMBMjNAQz4otze4UKHEd6D9zemNp067yDA+0p2hYwiK4DkMX3VTrKX2J/sfzF3FYzgZ1jQi/13VriwVElFH2WU6LTw32TYus3agcaMxBtwH3KpYGSPsJ+lHc6AAb/nvtu9lHLgpHULyEVOeC33mZ6xGfkan0mAK507KyziHc6c3ITTQ9LhhtdLJlkIwB0aZPCNjVSvG9DOa/L5+ZqejW3l2PCeqRh1/zqXRkxt42/1mzYcXp99p/XBzyjKzzapH9gujZEFaTwpFoHC/KzaxH9zbgrAVuBFgQz2vQ4HmsvqExfYcEElPg/H2s/mtoBG9MpA6Tm1vgQy65Csg4CifmLgEwhRJgHfU4FIHaq0ufE6in5rM+Ca0oYswy0jyfcoOcD79rou/cnYdl50zTHxlV3hqlxrbdjYJ9KwQueBkAG90VgK0TBTXHOYmtxCPDyPycwmhr00WpUhGvUeGuUq+oM2pqcmkM0lMLeQA30QMrgaNaBRHiIaCKFWbOH48ATDbg/nTEk/2jHWS7fXMgdoPAqa7mR2agKxRMLAFmoUrq9vYHmVuqCO0VU46RtbmQxjFrwh03LY66NaqdjhhQEEt8ZdoITX2d7eAgMrZCTyQHxwdGgyAQT/52YXLGp/dnqBnDl0c5a+zvTe2bkF5PNTaLc6j2y6XwAAIABJREFUJtFBTcVht4+zkyMMOi2k0rTtTJnq4vMvPnWASyaHLrV7O0NEE3F8+1vfwdb2tuk6HhyfmB4sJTii0Qi+94Pv4ft/8HvoDVjI8wwvXr00higZpjbnE2RwOVvJjbVSqWF354XpOPKa23duID+fMGe+WG1g0B2gcFTGxVnRbHok4gJM3YE7QHOdPn/y1FhLZL9urK6bI82gQDaVxdzsMoLhJLITk9hYW8Payqo51r12C0f7B/js09+YlABBMc4lskwJ7DFVnu3toovv/cn3MLc8h7UNp7XLKj+UcWrVOzjcO8Hezh52n740aZap3JRpL3De0yZQr3bAg9jYpV4xmMjgAe/jaheEcFY4MdYngWn2Dec6AWWzV92BSUrkczNYml9xjkGrhvPCEaqVU1SqBUTCIdNbHZH5u7JuoNfR4T5OT49Qa9cwCkcQjMeMUTgMBu332sYGkvGUPQcLi7EPhr2BJwHyPSdVEw6i0e7gs8+/NM1YAlTvv/8+tm9uWtFL+ovcRsvFnoGBBIhDkYAVCmx3HNOalHsytwtn55iYymNpZRlvv/cubtxcR5Sp7/QfWa+N//WB3d0DfPHpV7i4KKFRd8X4VtZWzH4RpGg26+bIHp0cmhRDJBowx3pmdhqdZtuyDcaDoMkZLC+uIZvKAYOwsQQJ3pNVxloH3KuKpYJlGtB2Ebwwu9htYXVtAx99/D1XGC8Swav9PTx58gSnB+zzkgEg1IXkfkvJgFK1hqm5eXz4ve/hzv3rKNWAwkXRQDQC0PVSG5O5KczkJ9Bp1FAsHOL4YA9nx6+QisdNcoKMYzKoCFBlGIQ3VksI1za3DcCkbjdtNwHoLx9+ic8//9xsIPdnSmnwN9vDdbvz/Cm63Y5Jh1HrNYSRMQFLDJLkZpCbmES71cf29j2sblyztcd5Soma09MTHOzv2tqNR5hiG3d6vaVzC05ksxkrsEr77li+zjmPxlymSjQasz7hs8zNL+L6tS0ERjF0Oo6da+dJz0nh9ej0ufMH9afL9n6lXLIgLQEZ7k+zU7NYX181W1epXKBSryKejFl7eS4gA9rOhAHqpp9bsTLe6+//9O/h3W9/G7MEzbvA0ydP8emnf4evnz40uxGJRyz7guBvfmrS1ittK6U79l++QrfjpHoWl1ft9b2DV3be417F+w0RwIcffITV9Q0LJhLYov09PT+zDAf2GecPMzJ4DmaRrJ3dF2i2O1bs9e23vmWgbjoVMJ11BnSKxZrJr7B9h8fUOeZ8p8TBwMaeIB4DV7Uya46wgDD1lVfw7XffMz3qwaBv/firX/01Do/2bXxmpheQy+URogOVSiBMUCESMt3jickp25Pm5xeMecz9rHB6aoE1FgtPT1BeamyFXnmOIzuN85KMVoLdh/tHtjYnszlbW+wbZijw3Le2tmKSF7Nri8b2pS0YETRpN1ArFXFRPMf+qz1jjSfilIGgjFEKE0nWl0iaDjTHfXKOEjSUviqb1AozCYrnFzg5PsbB0QGS6QQSDAZ1m+j0ulZgkuAlzwULi4u4dfsmFhdnEYmGzea+Oti14OoXX/zGJELys1O2N2ataF8C2QlmFGSsUK4FwJYmzdaRm8OaegwwVVmIbNRCNDXG3Eoes8tRYt/od4FyoYJutY/icQkXRxf4/JNfW6FXpmjnJqcs2FPrtDAxNYE7b9zB8vUlrFxbRijOAq4uqEe+SOm8hfEwjE59bPIazEDI5tLIT8YxlXMKV5wz9bKzob3WCAe7R3j5dA/RQAxT+Rmz78x47LZr2H3xBAcHz3F89ALdTg3tZs3sGaW3CAhzfM0JH4+QSifMLnJNUDro6ODYAjumM87sxEAQoZEDHkUYiCfTBgqbRPhoaDUeGNTsVFu2URBYMlY+v++RejgnjWjgBXUJPDN7jPu7gaYRkkmGKF0ULDBlYGnQsVn5WWbUcJ9hFguZbgxysU3GLGy1TU/W7h2Nmv0icCwQkI3g5xjoU8YPzxbM6OH6IyDNrLKl+UUDsT2zZWzxcCKCUWiMTD6NleuLGIS6eHHwFLv7j9Ht12xvi0achjnPsM7fdoQq7u20efyb96P9NMZsz2XK8rwuMMkAwxFJLi4jlK+ThX0J5jGz1sd4Zp+xPoZ8da5H7lUCQwV6GODRd4QPAa3yIeSfMkPZzu1eCrhIOCKi9HpOJoOZFwL8BDzYtYIOgGImhSNUOQKPfAGTEvPIN2yvyDja1zjfacsI+vtlA3neFYjjB5YQcn4AAWjnHzhwiHuiCFR2BpO0iQcECnDj66rXw/FXxisDcWwf/US+z/s74NeBpwJ3CNS4/pQf656fexvXkWRH/DKNysQVqKZr+WUi5bvK7xE+w9flc8m35XXYv/q+AeSsG+ERtARq8m/1BQPwwlcE0gkQMzDPW+cCtwQ2XQGYDuSSHZAvKx9NDPlLsCrscAf+903ylfluZNz7pEStbpeX8c35K9BPYDv7kG2xteGT9tAaEblJgL7wLn6WY85n5BqktJ9jOjvSGO2wA+2cXK0fhBe4qvmnNqlP6WuLjMj5K3lPzmO+LtBT81IAKp9TeI75AYkr3X0Bq5q/GkuNleYQ14b8dQW4/O0VVucHoHlNEYI03/zzTgQHgc7KFPCPhcZTQQgDn2kfhk5qyN8mzSH5+f5gi8ZNbZZPrz5Su22v8rKp+X1hLd8EtEki0TXVXj2bAFg/FiocSvcjiVKYAr+nOegHX/lvYRf8rMBx3U/P7u9jvaa+8YPKbAP70zIUQm6PlO47x0rBFMO5+i6jQMFctUP9oPF2ULrbczT/xP53+5EDozV+l2MTdBIytvd6JNRv7id+vEbgvIISgf/5v/3PLyF0AbGaAJrMMmZceH7wlQtSGzoby38LDONNaaS5YHQ9dQw7jAuNLCI6jcYC7Vwx+Wxhjx2rViAW07UFMOtBDUDzAE1tgOpAMWLJNhNCrwifJCXoKNEYSAKB7awzbY3PQvqOB3qKRWwyGoGRqzzsaTjxQKDJIUPH+3AzYjvpJPNv3kMgsH+ToYOjxcH7KWpJ5o5Sb1XczQ/YcUPjJGKBL96H35PoviaVQE0+jx949fcH2XSOseci0fyObRjeAUAHGy0Ifo7t4YZLJzyeSFlKGx0OPpcATwJZ7mDgWFIqJmEGkO6ZxyZmESkB5exXAmpsH7/L51VaigwqGdB8XwcVsjUVseVvGnSB+5y/PFjy/rw2fxSgkCFPJJz+tBt7VyCQ/9ahiBswvyPQlP2hAIJF90buICEjrY2A9/SzosVyZ7/ph8AAX7/UujNmE3UXXRoWDyVK6eXn+JoCKdoopT+ttCP1pdskXWqH1h3bxLGV/IU7mDiJGb7GHx2u+DmTqYgnLtP+dHhQ/7P9Ck7xN78j1oQOSyq2IWPG9qlAjMBoRdX0W8ZJ/cR2agPV3NZzcT3aXDEdZBfN5fPw8649CmI5RrE2PtucgjxgcBN0DgQL9ITDDGDlkJ8gQLWBidQqht0kGpUROs2upXnSkZ+dziGXT2FqKoV8zjmX9WodoTG1ievGyrX0sjGwv7eDs8IhwpGRsT8JWhFAC0ZCyM/nkcg4W3j79l1sbW1Z8b4kffKeY1KXi1Vz+lsNB0BT1/PspGDSDKmUC4DwmWs1Fj7M4M6dO9jYWMfyyqK9Tsbbp59/ht/83WfGKE0kknYQjyUTmJrNI5VxMgx0yC0Nn5XF2wOMSeOjhm7hDLs7T1G8OMX0TN7m07MnT/H8xY6l0tt4jUNW9Ov99z80FiwddK6ZX/7t31iAiqy/haUFK8Q3O89iWz2clQroBfosr2NMU4ISk+xMFtWqNJ228/OXxv6mnZ6em0YgFEC1UUal7rS9G6Xm/8/We/VYmmVXYut6fyPuDe8zXHpbVVmuu9jVZHeT4lAcyg31qjf9AQF6ECBBkB4ECJAgCHoTIEHQk14ogRpyRpoeTvewq8tkmfQuvHfXeyusdb4d+bE0ASQi45rvO98x+5y99tprC5DiWuP9+RwEa/lDdnWtXMPL569QKZYRYToSqwJX6uh1etJEzuWnkBkZw9L8AubJrqKj0umidHGO169eoFwoyBZyfT179kRp8FwrlXIN7WALf/wf/jFuPbztCmslw+AtWFg8EmQwAth5dYI3z99id3Mf4WFYDhn7V0XlqNcYBi5KDDBCgJ6uXS/Koab2Jx1lMgGp+61MnlxefUXWFbV6WbAxHIhiaXEV4/lxafNubbxAvU6GZl86mXQyyRiemZpVH3HebG69UlpqyEs1TqSyqvKWVsrxHIJDAvEdnB6fCuhn8OP999/HX/7lP9E8Y3AgFAmqQNjmzrZYvZQHuXd3XYdzqgRVyy57an93Uwf4hSvzyOUzSosnk45BlG+/fIQ3r9+i3GhId/ePfvVL3H3vitZjo0kgn0BfXyn8XF/Pnr7C9uYOtra2Bfwm03Gx8tk3fB4Wf6L8CvWZybIcz7OgYQs7WzvY29lBOEB5gzkV4cpnxjDsEOBsSMKAoCM1VDOjWRwd7MlZpwYygQwHQLcQplb7lSVp6VJCx2WqRFE4PdP1EwQTuq6GwZAFc+IpAXnvffgprl2/jmZ3gGq1hmEgJFCdLEWCDvFYCPVyEaWLE+xtv9W/GHWCs2nZZDLquc6534bo+IdjmGewamFZTD/aUu6dLCT5+Mn3uj/t3/TMzGUglnIkz58+RbVWltRLbiSDZCKM48MjHB2dIRKIIpPOIx5P4/6Dj3BlZVWAXaffEThHLfCD3R0UC6cYTacwmsugVi1L+ob9z3lJVr2KBA5cMDBBDeuJCQFrnd5ARQjFiByfxMryOibGyLr2imn1qY/tnKxcLu8xoAOaQ7RhXO/VSkmkBa35bhtz0zOS7SILmG2s1CnvERcoKsZWOCaAn4Ap7QHBSe6j/+Tf/w9w78ED9PsuwHt+Rs38C2yxOOObV05KRIxgdw7lGYDFMBPxKFr1Ggae1l08mVH/suAogxgaIxaRzaTxB599jrn5JdkmPhcZT2KSF84ERpNkQekTziFGW/aPjtDp9vHeBx/iJx//BKMsikfcTwW0CEA3ZBd4r529XYHOfBYGRMkCJbu42245dmQfiMTiuHb1Oj765FMszE9pTdXqLTx78liFZtmP+QyLIAdRrlVVnDAYi6goYnpkFHNXFnH77m2whhHfrlYbqBbKYsxXSlUVUnQSekExZZ1T6IqV8TzIAOn6yroKwOqMOugpUMizCYHPWCaFpfVljE2OqfbLgEEkju3ZCQ4O9rC1taVx1tk5lpTMB6UzYuEoJsYmRYJgQVCC2rVKDflcDvncOI4PDlVkjiB7KptWYDCaTEjGgQzvOnX5I3HVFLh66xpG85SkAy6oc769gbdvXuD50x8EdHIDJys5kkggECYAOo782CRm55a0z05Pkc0GlCtd1KotdFi7pdtCrVVCL9jC1EJedQ8SybAya1rlFjr1Dg63T1Bi8dyXrySBw8yjaDwp9nOz20I8kxD4/PCzD7B6PYsAE3a4HZM0NnTnArKc60Xg6OBcQFokFlI9ismJNIhNUp6B55FuCwj13HeOt89V+I8yKQHqQ/f7qFaKKBYOUSwc4fnzR6gUTxEKDNDrNqXrLwe855zoZCyqmgoE3xk4OTs5x+bGNg5390QioiYus+Y4ZwlOcp+r1GsCqpgRRTtAp5/znXY90O2L3T9EAIl4TCxqJ5tIQLan4BXtVqNF4ImayWFE4wRfUtJ855xhoJBBWp2ZMy5zkLV9GKyhbjSDKpJg8Ary8bySSaUxOTbuzrjMPhsf1zNxLRLw5mdoh7a2d70Cx2eO3BBgUeiGAO7J8QkVOJ2bmdG8E4DMIEluFKF4GJFUFPnpEdTaRXz39Gv88PJr1OoX0oCOxgIKllKey0gXyhL2ikjyjGC+NO16s9HQWd2Yds5XbCvAasAFr2MAtJ2dmbFlYJ8AbOrk+IqWSRrHI2wYYCMwse+YeQaq+Ekg/D4zlAWCxeKakAYE2vmbAWB9Lkw5DAdg8Ydt5A9Z9GLidRzxh/8MABH5JOyAGnudn7UfR56KXBaLZhvZdzwj0hb5sQADR4ZBB6yQWMY2WPFCCwKYX2GZ2ryXgXfcf/l/7mOcL7RfVgiXdsv8VN6fZwEHLDl/xNrNc7fzsZ0UgoE6tMH8jIHC7HM/0YevWwasAcDm+xr2wvdtfMx3NBzEsq0NgDJQk8/J+zJwb4CR+YkGTvF9wxAM97H7WH+JpCBimLMP1m82x6y4poF0/nvJhxu679vc4PryA9AGZtrc5NnK/E/zZw2MtAwBC5rYuuC1/W00/9D60x/gcOvKkxXypD7ZHmYsubXg5A45zm59uGe2NhhOwr6zeW/4jvmxvJ4RvuTrVKkh7zLFObctc5fPY9iEzQvDKAyrs/lla9Xu/2PMzcbG+sLabJiPAacGitqaNKzAv/75HSPO2Xrh+4aD2RgbYOkHx629l2xY+kQmx/BvkPKxeWbPY2Ax2299YnPD5q/d38BWW29sh7XlEj9gtNP3Y/PYbxP9Y2vX5PcdmOxAWf+aMazqx2vBrm0gtNlKs3t8nW03PMvmr33P/9vWN+0r28rxMqDZ2ii807N3hke5oInb9+3+1rdsh81Zhw1ZHTtnu9/Zdgc4s63cEP3PbjbT9jTuYdZ/BqYbuVBz8b/5T//jIW9qi9H+zwv5I2X8sjGazYj5AWpjCxvb1zqFxtsmvW1C5hwxVZXOg7E5xdoceOkYPPgFAhjNUAvSRaP5UGR5GAgnwNNL3eH7Tn/QadDy2twwzGDwfbbJnokbCB0SPgs3FaYg08mgoye6Olwkjs9o7FlNeha78aRILAplk9oWJT/Hg4wcMrIzSiU5ILwP2+YcSid9QKaZLXr+NkNkqS38jkV1+B5/6PAwgstrkO1j0U/Tx+ZnjM3ONlkxRf/GZ0A3D2KKlHh6x3LavCiwFrunMc35wdfZh2QW8bp0ABYWF11q2olLbaWuKcfL6P0E4m1O8SBlG6QZIjrstvmwDYwIG9hqRtJAaHdwcOkOxqYXWd1L4eH3OK7Wh/yMMZWNEWw6TBat40HJ5gQ/w+8aiEpgnQuIGnsGxBtQr75nBIrUHi9abpustdsOJjYGfGbOCzEwWi2v2Kab2zrke//s0MTP8p8/YGEyM3Y44NzifLJNja/zb/aDGSnbGNg+O9TagcSKKViAwoB5PhvvxQOyRYNtIzXDpPRqH3BvEVw+P/uHByP2rRxsT66D92UfW9TONgszfmLAeIdmW5sGfPs3CpujBKDVTm/+ct3wxwysHDsvNYb3bVJH1SvGwMMvtfuGw5D0JeOxLGIxZh3kkIxNY3T0irSge80IKqUuWvWeHAGycycnxpDLZZFJRpFORVEtFzHgGo/GUTor4uy4iEiA6aQxfPPod5LfyI9nBJ6+fPkc1VoL45MTCCadjAj7aXVlXanXLEQ4Pp4BM3kJlhYKJRXrLDLNtOIK27Go2u72ptpgDJCTkzMV22LRtjt37mB6mun33CiBFy828Jvf/AYvX77WZ+gwUauw3qxhfmkWq1dXFVBaXplX/zWqUNGlfqctRtqjr3+Hrc03kuFgf5YLRWzt7uH45ASUpGDqPovkff75L2RLux2XYvb111/jvFhQGn2pUkIuN6J0XOrsZvMZDOIDjM9O4N79Oxidibtifh2gcQI0Ki3028DLJwSEqmoXwQayK5kmHwhSWZYH9gaY+vrhhx9idX0dSU63EFA4aoESD4+/f4JXz18KwJibnFd6+gHZecMwZhdXxAq/sris/lI6ba2q5yPztFYtydnJpAhAP5Ot4T6xu7uPQquAf/wf/QV++RefIUjcnGdRStaUFKdUH7YrQ3zzxSM8/+4FkpGEWI1MUeeYsS/Iqn2z+UYMvLmFWQcuhwYqbLSx81Z6pmQPU0qF6zg3klVBJDr652eUMWmicFHF/MwSbt+8i0Q0gp3tDQEKnXYVZ2cHDpyknYul5GTToT86OUCYWS4sEMe0x0BYOr3Z0TGxJmOhhKRYCPayr8hounn1hoIk7BfVLkAfyZEUIgkWbArj9u3buHf/nopnsn5UpVSULd/e2pBj+OlPPkJ2JMianyruhSaw+WoPTx4/xfbevgIin3z2B1heW1RgiBm0LKRF9lc6nlAmwIsnL7C5uY2zs3OBWYlMVEA45U/ofI/mR2VvOJ9v376pYkfF83ON3dPHT1E6K0uzmgA0gego4rKVFdrMcgHTk5O4ceu6mMfUAub+XSgV3FkBQ4HQHWaBEVDzAOirq2sIDgY4OT4UsEF7RYmEaCyORGYU4Ugcy2s3cfP2HWQzI+ia7hsd1Q4P0gyC9dCslcSC3t54jZfPHyM07GM0lxWg44LmZRUXTI+MaEyzI2NYXrsubVgXjG9j73APz58/1edp58jeJVBkZIFnz55qLU5MjqlII3Wme90uSsUqeh3q2meQH5vCB+9/jPnFRYFv1CbmdwoXp9jbcYUIJ5Rqnke/18Lr169k03kfFu7i85N1yjlOGY/V1VV0ez0cnpwKVLwoFBz7d3oOt67fRy6bR00Ae0eBsVKpjHRmRIEsMkNJUiCjmYGFeo36tG1JuVSqZSwvLmixEXzm2YEANEkJ7A8Lto7lJ5SRQTBTkjrxOP7oD3+O2dk5DIdxz+FsCfTgc373+DuXpRIOSruW7GXZWNIWB330Og30Wo7YkEyPSH6GshjffveNsi24Hy0tr+Kjjz7BFNnDTQeqsxhnpVL2noXU1AEiAachGUum0GTx6FAEd+/ex73b7yEeT2iv0firSGMRbUp5lEtioxMc53mYz31+eqh1Td1z2mfq+Y+y8NvqGm7cuofJiYzAy2arj6ODHXz99Zc4OT5CPuOKaHOvph0gQKiA6MIC7tx/gBu3R6VfXK26NX12WMTGm7eoXJQVfA8MqE/tsvXsHESAkQA7beW9+w+wsjrpbHdjIJY4pVE4D1g0c2ZxVvIp1E2nLjwZ5iyiy7FiQICBDM4VOlqUiQn0oUKf0xOTmJ6cwtnFmdYmg1OUsfjw4cdigXPfISs9FA0r4Dk+MSHojf3SoqxPNC5JiOvvXUMi6zSTmRmzv70p+ZuXTx8ru5LnV7J3gzy311oIRGKYW1zC6rWbssPpDNNugVKxgaIKFAc0X0r1Ilq9KgbBLhIpnodDiJKdxI2pE0DhpKD9qOxlN1KOi84s2dnVVh2DUB+pfBLL1xaxen0Z6VxYBUy5lzNrq1oeKkDdLA1xclxAvVHDINBDOpNAPp91TOIACwJGxYROhYKSZ6KU2OlhHeViWfJ3zVpTWTPDPjOpLvD73/8dTo+2EY8SIO4iHY/J1jPwTbkFAi+U+2DAnPsXs0p2dvZwfnIi1nU8xGwb8v9Dyp6j5Ik5o7QBvcFQbGSuEQLULWacdpmuH9Ae4c5mtP0Evwhax7T+mSHAozavkc1lMZYf1zMTfObaIvN5cX4B165dk+93fHqCV29eqw4EMzg0tz1HnWfObCot/5DPQj+GgVnujbRb8vMUqGAhzF3tHbt7e+5cCVekjGuWc4OZnmur61hfvyZ7wL7ieW58egJTizNALoRG6QK//fJf4qtHv8FF8RDBCEkAEQrSSD/ZGJw6c/v6i/fI51wWJ+9J2+TuHZEslyO4cE68A8H4nPx5R9Bw0h5+4MX8E4EsHhnID/T4GXpcj7yWH4AykIt7YJJMc4/pK7/AS60nM53X5Nr135usc92L5YtIJIo4opERVv5/oFHfMVHNJ+B3/Wxo7s8cf16L486+8csIXoJ/cMUWSTrh/QzkuQTCvD6zDFUDKXlfA7TpOylA4b3G11njhf1oWAAZsg40fEdAcv3jpE3eaUG7cWGGsP+H1zYQiM/KNosB78lpmN9m/cDXiXsYqGUAE7/Hc6qB0wYGGghkYBYBaMN++B0DkOw181UN8/GDVvLrvQlnIJPNPQM0ua4N8LIx9gOGfkkNgc2evTc/kJ+1sXIL0Gl3G4DvZ9f7cRqb49Yvdj0DC/0gKcfP5pQ9B+eI4QwGQLMvuEO6vnfSNa4IpgPobJ25ee/mgWXx2xgasY3zyKRX2G6OodkVvm5Yi4GQvDbfN99Ze6JXfND/GXsuA2ptHP0YgF3bGOEW1GKfWr85rMWRCMyW+PEjtsUwFa4LXtOATCN58bt8Lv7Nf/5x532Ee/Wd9r392Ly0z/oJZXwG+56/nfYaP2u22+a5H7j2g8t2fZ5VbK3b9f33sL76N73n2u3AXAPyjTBrYLB/HKwfeH0DYW1+2nzmejWypI2xgeG2puwZ+VvnImaseG2wIAc/K/DXA4j5WQtsGd5oQQN/H/mDJjaXrA/8fcv/i1TJHMofBTANnOb3Of9tTfFz/ueVrScD2tBxXpQL0T5IY8yb2wbAh2PnmEEwA8nvGfvWisFZZ1uH8m9jaRr4x++TicP7Xy6ulmOg0hlgx46kHcjFh9FG5kl1KC2izorljqFiALn0D3s9gbQEQghwO2DTyXQYCMjv8J4EGXl9GgQeKBix46IhOGUGyAZAz9hz7WN7xOQZc5XP/RuVHbh4/7m5GQHQ54WLy9QpMwaK8LZcRVzTkbrUne64SLUV9OM1TabCGSi3MTEN0wwRP29Gnt/jAYvv8f68Lq9hETWb5Fa0w0B+GiVbnFrk6F9G5NgfHEO2g+wW9gtZk2w7r8fXycpzG6vrJ2PA8rs2d5g+xfYJ6PU0rdknbCs3ZAtamFG3ecO/yT7lfOH13Gb9Tv/MDhYmCcNn5XUt8GGRUdu0HKj87oDDz7PdfJ1toxPFf3wGHk75Gh0jfsaiPgRGbHMT08ljo9pi5VixP+k88j0DYy0zgH1oRsNAflvAxsznvNNhxzuEWGDEjBbH1/raDizGMhYz0Cv+I4fZK0Jpa56R+stomqe1zHbyHvxureJY7XIYvEAV32eb7HsGSPPe9jwWueZ7ju3pNIj9BprrTOxl7wBqB1sziPzbpY57BVS8VB0zYjLIQafxfvk8YgieuBTCAAAgAElEQVS5aDzfp6Np4+PY+/XLdjP9j6AHDxBhAW6MQM8gP7aASDiPbHpOchydVgitOqVvYwgOQ+h3CUBFpAE6RaY/U1MGHUk3MK2UhQjJMFLhs14X3//wFSKxARavzKLTbeDFqxd4u7kDpoRm8tRjdVXP6QQ9fP9DAblT00mULyDGYLVUVaT9YG9f8yAecRIMR4cH2NvZVrGvLAsqttp6797dB66Q26jrd0o5cD6o+vv33+Po6FgANPWvmOJ8ZXURD96/iyurV5w9JgbcgoopsohVpXSBb778LV69fIalhXlPOqkuzWUy8cQYCoTw85//Ef78z/8CqWRQbKuNjU05b9J5HnTVBoLQPOdwXHNTI4iMRPD+p+/h53/0UwSZHECzx4rvBep6DhHqB/DDNy9wuE+GYlFsYMnGMBW5XUM0EZH2K23tH3z+GW49WAcoX8KzCAsxnfQFQP/V//FXKqh078Z9FYcsnBdxfHyKyal5LC2vi3k+PZEVyEKNZBamOzk5QKdVl1wB2bS7O1vSLKRzzLlbbJbw8Jcf4Jd//kuMTFN4E2C19Vp16NitzYGKUT77/jle/vAS8UgC81NzYn7RIWEhLgY0n798qnG6dvMabt68LlYfATcCewR7Dw73dD864px3DIipaGmNurJMla5hMjeH+3few9TEJDqtGk5Pd7G1+QoXZ0cqRkkwS/Y8CAUtyZoMhoOI00npdtBodhEIRzC/cAXr125ganwa8WhCLOh/+td/o7m3trwiO0gwnPPvnBIwvRbGp6ek7Tk1M42FxRVkWbDNs4VknFK2gQf3X/7qDzE1k3BBBsYdSYbqABsvd/HDs2eoN1pYvXYdUzNzsglcX9RUps5nPBbDsDvE3u4uKsWKCivWmnV0Bw20um3Z5e39XSTTaXzyk0/xyScfYX5pXvs1Qb/NN2/xxd9/gWePXygAMKegw6qkY7RXASou+eEHD/HeBw/EcD5h0b6TQ+n2Pn36VIA0iziVqxWNAwMvnVYHORasG8mINZam5ARtQySG3oDnmKR0sAkW37pzF+trV5FOvysaTDCp0xmi3aqhXi6hXitj49VzfPvoKwGdV5aWxIynfrXYoCmX6suz+MgoAeibYhYyCMNn3T3YvQSgae9ZXI1nFDn70YhbPxhidnpS66hRpzZ2F4ULphV3kU5kJRtx9857mJxmgbmY1t35BRmt59jb2pSkEIER6sIHAwNJrOzvHbo9g8V20iOSLaBzRomQW3duo9XpSKd9Z3dXZwf2OYOD11auYW52CY12B/VaC9EIU87bSCSzuHHjFhIJpszz8NxQQdWmznxdPWO1VsHi/LSAKgOiCEDzrMPgF9cUdadHRnIqjuacPzKUo7hz+7ZYmLxfOk1QgUjOQPvazv4OLgol2Ufq8VMWhHtJrV5CveLA3lLhQiDcndvvC8imXvivf/1rtYu2bn39Bn76088wOTEtAJ+61wSKyVpmQKNRr6p9tAU0ZulMFpEEC0QnsbK6jpUra04XtkOWiSugWOO5tNtW/9GWMmBDB75UKqJwcSJ5mxhliKIhAfkLK8u4efs+8uPTWhc6vxPIvjjB1998icLZiWQzyOqmYSCzdMA6CIk45pYWcf+DD3BlOYV6B6iUGfzrSWpmf3sXg3Yf8XBUc7ZWYVAnKbtCQI62l7aVkkKUElm4MgImoFXrLt2ee8ZXX32F47Njr0CmyyqZnpnU8xTKRYHr1NU3AgOBK8o9tOsNSVyNprKyCYeHB9jY2FDQYjSXw8cff4p4KoknT57g8PhAuskMTubHxtzWEmIBXCcVMre8hCtX15DOpaRpXiyc4fxwD0f723j++AcUL86RTqYwNTWN1Ehe9qnR62JiZh437tzFyiqL4YW0nqrFOmoswEi9+nZLslPF8hn2j3dV1I/2j7JYDFALFO4GcPPGDSSlHRpRMU8yoAl6smhrqVVBIDLEzDJt6zgiSVdYjWcVyRY0Wuh1Aira2GoSCOk4Ob5YCDFm4rDIKJlZnS5S0QSi4QRiwagYzY1yC6fH5yoA3m87naVhjwGOI/z+978WAB0Ocg9ryf9igKpVc7V2uA5YC4E2ifNX81KFj9uIBFjckA59HyFEBEATgDId0BqzS7uU1WMRyqyKFVYKZbHoBRjo5EFgMoAYz22clwig0XbF6cl+5lkwnWVWxZRsAvdFPiPtNYP39+/fFxBJPfWnz5/h0fffCbQmTnYJJnRdAJjBPa5hfo/BLtpJQhy8Jgsg8/erV29ErmERUZ0nEy5Lyc6xXLu8xrLWa0DrPJ5M4MraKlaurwCJEErVE/zum9/g629/i5PzPULYmjeUr+FeEQy4LEqes8mANtYh/2YGjCPR9BUUo51jO5QxMOB3nNbuJSjnA6D5ud6PGJoGpBiYxCCLgST22wBn+Uft1uW1Dbiwa/BzcRX2fJf2zeCDA5ytyJ9jyBmmQMDEzu0C/qjp7jET/WQU86m5p5kUhYGgBrg4EMrJK7APuP8QgLb3DfSSfzFwBCqX9fiOCanArU//lOdS+itGBjJgiZ/j/Oc9zCaJ9FZyxW7tXlyjbC+z8Lg+jKymrEIxCk2b2gGWqgfiaW/T7zXQxi8lasATf7Nd5stb1ir/duvGrXnra9Xr8IFd9j6fyYBQZgZwXP0gJL9vc8BP/mE7+WN9Jv877F4zkMnAxHegpWOuu2d1RdRs7sm/izk7wnsqcOARzMxn53gYG1fP9aOibc7HeydBY8Cj+bz8zWsZYcnAcPsc3+NnjBBnvqPhIJIDJDGw7ohxBkBznjnQz0lLGVBqc90F0Zx0H/vN8Csjo/E9XtvmNr/nzyIwzMP6y7Ad0/N22Icjjhpo6PARt9YMFDRf2fAqB547f9lY7TYeGiifDIPNN/PHbY7xb97H5oFhhNYOsw8iKpXLl22y79vaZr912u+IdzaPDAcwQJzXs/HiZ37cHgPL7T2/HbOAjc1pWwNmLw2Atmv4bandx/rS+dLvMjkcWTN6Cf7y2n7A2oI+1q9+nMfayL6wdtsa4XXtWobf2Dzw35+f5/nN5p6/j/h9zjtKcPjtoNk6w9DMVrA9/nvY34afGcPa5hav73y0d+vb+tjmDZ/DbJu1zeyCjXXgf/3v/4shP8iFYY0xQ2HMU2fYXSTEjJdFbQ2stMkozT+PcWgdywOzMUZtczW2MA/+BkbyNaZSqWO9FBxuyDYp3IbojJilKVgklW1nGwjQWNE4btzU1LQOcRIPLk3f9KTZNhPYdwcLJzlQrzntYk4oVxzHSVWw8rIZVLaXwI+Md8IxeXltOUCswJ1xzh/7jmwPOg1sL+9jBpfFkdiH3NQIorD9PPjwkCkH0tO05ufZh/ynjT+e1P1YcMcAQF6XfX/Jbs6w0vyMvsNnpDGwiWdjTDDNH2H2HxbMAPD52G4+hwGqfEaBYcl3LGNekwAN78GDmAO5HZOe84KHJUVNvOfSXJCmnWMEK2UAbhz5DCZ9wtfNWJMBzedx0f8AMhlWSE7p++xfM142H/lZaRl7RpfX9UdhqAFtxtgfxVPBsEhEoB3nCHUe2ZccB4LSvL4AWDiDbux2PrMOxR7Yb3rgfqfYNh1bT7YpWh/wvmaEXL+5PrEIlj/iyWtZcQUzOnzfvz4NwHXzxqVeyTnRQdFFJnUY9PrI9M20OXsMaFvn9n1rC9eqf2Ox69prNoZ83TZVf0DLntXG3A6Tdmgwo2YRPl7X//wEDWye8j1+XmN8mcHg7JYdNDgf3OZD3WdPwyscR7tFdlYFmdE5LF25gVgsh1hkFLHYCCLhNOKRDPIjk2KY1mpdlIsVSW2Mx0eRiEQRiwbEFGbRvlgoitF0TkX1avUqzs4PkMwEkZ8cQSablIbrq7dvsbm1o/ROt7FFxTy9feuO2MtzM4ua/2K4lxxYYQZ9ND8ie8FCTY9+9zvsbO2KHRqJxqTZyOJky8vLl7qsZAT2vHVHLWj+c3MwiK++/EaFR9/78B4evH9fYKLSBIcMGLWluVY8P8WXX/4W3z36Ute8f/cezk5LODg6xP7RgZzmaCSGP/mTP8W/9+/+O057stoRy43rR1IJBNH6fWxvb0lOQrYyHkR2IoMPfvIQf/iLnyM3wb6BNGgrpZoKG9YvWjjaPfGc5mMVNwu72ic4L5yITRv00jk//PghfvKTT/RsrlhpENubWwJD/un/+TeS3bh97RZS8ZTaeHZygWQyh7W1daysrCGXH0W5XFf/MAWcBe0I1KbTcaQzKY1noUDmIkBWJXVFm2ji4acPcfPeHTGKCVByDlYqdXRqXVQLVTTKTWy+3VH6+tzUtHSzG82agqm0qQQ+uT6WVpbw8ccfYnwig2K5irdv32Bra0MAH9mAnEu8Nm0RnewQQiowxeDJxOgs1pdvID+aFyupUbvAxptnePb8MUrFCwU5JAHQuBD7K5WKIZvLCPRienOl3lQRyjt37+PWrbuYyBPYi4jl+MXf/w5//5vfCgijZirZPZLqabdUTKrZaSPDQm8BYGxyRmB+t9OTHAils/pdBnpquHvvFlZXl5HIxBCNBzW/xJYLBLCze4Dvf3iCarMlJqP2gsFQa4us06mxcUX7qeFLEIasNQaXh8EeAmHg9PQc//c/+1vpnf9b/+hP8bM/+hmUHRykNmsHLNj5r/7l3+HRV98pmyCfGVXRPerk0g7SoR8GAviTX/0Ky2vLGM1yXM4F+rLA3BdffIHtvR3JcbS7LYEniVRaqeZ0ttPUzw0HJZHCfYIACft1iAiOT85RKtakW3vnzj31QSTEdnVRrrhCx81GXSAi2ff7e9t4/vR7sbAZUIgnqNXMYnwXmnucP5S4Wrt6A+OT84hIJqmh4BbZ8q9evdSatAO0HOqAy5yipMiNWzdx7eqa7ks9Y2q4Pn3yHKenF8gkM1hdv4ar124IROaPQNPiKarUgd7fk0TCSDaFybG8MhCYmUEGO+0pdYEnxqcwmp/UmWN2fh7Xb9zQHCFYSFBfAE+5IJB0enwCS4srAqoq5RZiiTSikZQA+2vXbiCsIDGFM1k7oKQCsFyT337DdPYylpcYGI6KWSuGcM+xn12APIaF+SVks5RhcRrMTHlmH6xcWdRnqCc+OT2NkUzGOVWeI9jp9RFLpLC0fEXAF6UbapUSBt2OGMSlQgEPHz7E++9/KCCbwSEWM+RaZVCPWuo//dnnAo+Usl0o6+zIYoHlagnhUFAgnB3ok6m01mIoFJM+NvuETH0CxlwHpUJRWRFkgO8d7Dr9fZEmxhS0J3jarJdVZ4CyAyw+s3r9GsYmZhAME8yLax+skiRwdoRnT74TmB4jLRZ0/tvqRwZsCYpOTM/gxu3bSI/lBLxSckc6pvW2snAIZEbIxq3XcXiwpzZyX+K85/o4PDhGmAD0Rx8rwMmAW7Fc0rmEY/Xo0SONVyIWlYYv5yozY6Jk/HXaksyYmp3G2tV1V+ApGEKtVEH5vIABmfLtjvqmUatIo552KBSOIj85ifHJcRVrbLTqkqehZj/XACVxCBCTBU1WNyV/clMTrlBnMoJWvYTS+QkuTo/x7TdfYYcSU/GEzuUsVhmOJ1Cu1xGKJnD3wXt48PABSH6rNZpgMT6CfQz0Ucbv1dtXsutHx07KR8SJfldFMSkzkY6nJGm0tLKsAEg2kxfDmRjVaaGI0+IZivULnBVPMD6TV3HuWJJ2gP4FJaT6GHaDSCfGdU+d4ZiTEmSKOgS88zcLBZNpTW1sBvyo/9ysNXB6fKbCrIlIQgHsTrOAs7M9fPPNb7C/8xqBfhuxaFDFJqn/zNR3881IIOF4Ebx0gDOBY5dOrx8VRhJfXecagvj8PNnBdoYRUYls3zaJPI711SdrFh47lsXgWUQ2msAg4Oq+0PbqbBeiLctJ91qgONmvozksLS1hcY72MCbCz/7BAX54+kRyHLTtYh16RbFIvJHfNZZXYfVLMCjssgFKxYrL6Ky5QnfUr9Y8mJ52kkIBSrYURRCQfxJLa44zsEF7Mjk3g+xEFuFEGJ1hDS/ePsGzNz8IgKYONHEHBs5jXq0dkphpt3gepp2mxIUjw7isRdpZl53YRCjsWMQMRjnwwZ3BHWhg4+EASfPpOR5GCtPZ3LQ+Bw68NdDIfFgDpRiXs2ub32tndN6PNsCYenbGlu81cEAY28D2c/0aCOfOuw4spQyMndt/DDTxdRKgDOw3kJm/zf+zPjDAT9kkHqDrJ7YQgNYcCjiw0HwGAtzWRwZWGmuVn6GdZfv5YzV9jGSn9qm4rdPld7iEk9q03+wjB6A6RqmYEx5gy/ty3zZyj3AHXz0tA7yMYWrgmQGV7HfDY/wYiQGEnJdGVrIggR/k0nzwgj7eyr0ELm1M+RkD0f0EJPOjuc8YmOYfR5szXP/8MUDY5pfNzZRnu3gfY0DzPfOJDfQ2XII2xXxRP0CqoIyPwW3AuRHt+B32hbAMTxtYARoPSLU1YGA8Xzd/WeBtu+Ht1e71d4EOb4F4vqeBlapprxpTnAsO77H57VjMTjaRZxSTZ+XfRpTkd/k8/G1jaDiAjYfhBwYAW7+ZD27zWbaa9WGaLthk+INhQDZ+NofYR8ru9gqUGhhpIKL1la1vA3P5HSOw+kFPy0iwZzLQVTZn6M7fZn/szOr2FOfP+8fGgjE2X50dfCcjI9vm+fs25/mchuUZKGxgsAAoH3vdQFizD/Y53seej/83zMokOPw4iNkTjp+1357Hv/YNq/ID07ZuDKS3MeZ1LOhg7dX3PEkau7/Nb1tnPJMb5ucH6i2wZv3lb5fdm7+FxbKukqez7geSNW49F1CysbK+Zx9ZP1z2tbdH2XzSfPvf/of/cmiN50U4WUyTlhPQFqt/EbAxllJgA2aT0Ba5/c1GyDFo84DrJig7ifd0TEqnJ6zCLazAW3MazASgxajxGK62KKgVbfIVinyF/yGFnpPN5EAsIupf4HR+uMgtOsW0UToIBHp4fwK7WrAtj3HtsW0NnOShy0BUbXRtb4BjLjJKg0PHhhW47VllRD3dFQJmZog06H23yGikeLBRqiYB+7oDZC0yZ4bRWMRkDynCMaAGGlOxq7qGSU5YBM/pYjmja9If/qiLl73lHV7eVak1g83fivREXWTXFjXbzMMQddVcEQwXHeIGz9+U4nDgvmPK2rMQvLA5o4Nb0kXjLLJnEWQDei1gwPnBZyGzwy8Fw8O3nzFgxtaY8AYUmzE3w2jPRVYY22EMfns+2zjYZ5wzbA/nKRmAFggQCNt2xo1jTUeG3+PBlcAF78W/bQycBITTIeZ9LIJtG6npTFvE1KJVFvWyTcy/IZjh4G/OS17X9ZMTx7dDmAUp+NxmXN11HABtchnsCwOgeQ2uR2szP2/FETlm/GfRfwdmvzvICpz31rkxtA3Ut+f3p9K5+eQ2SV7T1rttovY+n9MFKtyBnU4KP2OG1A5YRJ7cIcodHv0bittog04nM5pEJptDneyukzKSGToZK4hEMgiEEtJEnZ6Zx+T4DEZSIfQ6TLcFmrU+OpUOeqWeWLqDThPnZ8cC3OJ02HosqtRDuVLCaC6J5fVZzC5MIptLUC4Z+/sn2NzYwbfffIc3bzawv3cgRuD1qzeURkrHi2xtptdTw5aFxpReOpGXA5bNBpSaXTvr4tkPT/H8yUtJddABITg6PzsnezQ3PyPAcEjJisBQoDABEs4RAjNf/+5r7B8dYnltDr/8k1/g/vs3dEam/Mf5OYGTAg72t/H65RO8fPFEc+r2rfugxB9Zam+33ghUSiYz+NM/+Uf47Kc/k2wI206QnqAPs0zIIOaYEhzTwYU16IY9TMxOoh8YIjc5ijsP7mDlmgPG9ncPUWDBpkqHBeMRD8dVrIls2ljcOTDHFydiF4ajLG5Vw8T0BFbXCWaRbeEyMJhqzErlB7vHqBYrWFlawfrymjJPCAqNpPOYnb+ilN5YIoliqaSgAHVah0GujYGKO9EuUceYYB2DbCsrq0pXZ1GiyelJTM1R/7YljUWOlQIoQedgNystvHn1FicHh9JhZqE76l7qgBtNyJ61Ok1kR9K4++AuJibGUK6Wsbe3I9YoU9KZbvwug4R7zYgAzRBiSETSyMTHsTi7jFgkKaew123g5GgXR4e7cnQJ6rzd2lDAMkTQPjSUXjblR5rdPirVOiampnH77j3MzC6qWGOr3kKlWELpooCvv/y9iiPeuLqutGULLL3d2sR5qYzc+IRS9+eWVnD77h1J23BPqhaLAlIvCie4enUVd+/dRjA8RKvfERuXfUqbGgrH8eb1Jr774YkAZmoASw+z0UQ0EMTS3CxGR0a0T3P9r15ZRm48h/6gI+B/iCC++OpLfPnoG9y9fw+ffPZTjE8mBU6TzX9xVsC/+vW/xBd//5XS9cmIJVNXxVs7LkWQwPkvf/lLzM2NAsS9O0Ch0EC9XVdhv7//4l+j1SEjzNk+sicoWUFmI2tWcN7dunkdN2/eFLhN8lm91sHB0SmeP3st4I0Ayf1795BJJXUuuii5gka0/SfH+2iz2BSLxV04TV90XdvowJvTnUqktLbXVm9ifHIBiXRGDg11kNmnm1tvUPMyZqhJmh5xKflkQ3PuffLJJ5hfGgFj6c36EAc7B/jhhyeqV8Hio9RnJjjH+hJcq2TWUn6jWr5AuVhAtXSh9k+O5xGjbECthtPzAtqtPiKUvRoZBzXF252e2IVXVpa1TgiOHx4fSi6jUDwXu45SMgSsWditUec5I43xsVnMzC5JioiSEs1m3+nANiqgBgMzH77+6guBvqvLLhAhfWcC9CHub2Gdn0ZH87h37wEmxicVEKeG+9uNNwKgF+ZmtL6Oz05VPJFMTwJI1KkOhiNIp7KYmJnB+rWbWsu1RkNAaY/g6v4egujh3/6zPxNYbGednZ0trQvaV47nlSsrGM1zrVDH/URnXZ7/CE5cWV7E/DxtdF6Fwih/U64yq+Qc7W4PYywIOZpXAILSB7R9XIcMJtEeBEJO9oJnMoJUZKUfHWypxsBI3tmGuaVlaRYHQjExoBk04fgdH+xiZ+uNtH/Zd5zPtNmUA+CzJpJJjOTHsLi2JnmdfiCgZ5DeZx8q2hkcBCSh0G81lIXDtc75xTNNtc4zdkOa6u+9/xA3blxDPJV2RRhZxPDiHFsbm5J3WpiZRqVcUnYBZS4QCYt5nsxmMD4zhavXrwmQY6i/eHaKi6MzNEolNKs1gd/MHOB1m5ToI0wXCiA3MY5aow4aQgKGlN8gK5ryGBxjakA3eW5HUBkFM7NTyGaTqnTaqF6gVDzHV7//Aq+ePRWAK3mmmTmPodxEdwisX72OG7dvIRANSsaqWqkrK4Fzj/OQ85HrmmNLvVtKBfBMyLVCVisDiJLbWruKyelZZFNkZjut70arr/oI2wfbODzf1z4ZiTh/iOAziztSymlhdhlrV66phoFq03Rb6A7IhB4iniLRICQbyg2dNi7QGyDQHyr7h/aQvouy1jwAulI5xrff/mu8fPYt2s0yRpg+2x8gk0wJaL7U1qVuD89fZKdG4pdg0eV5lfrOJAKgR1gaEVB6JKj5R8avyQuyNoEBTSJYELjssiYENYYjmg+c36msq+NBH0rgcLWieSp2JM9bJMak0vqbABVHlmdCBr1oc/lbshiTk5iamBAgzrMZx4KgPvfGS5nCqKfdGnKyRlxnnNPr167q/GXF4qhrzbl8sH+CwkVRmUI8e/G8SdmQcCKKTC6DybkJRDMhXFTPcHi6hWLlBLVmQVkclBBj5hxhVvaNAaPylUIOWLEMRbKk+X8nsO2Yvw5EeFdEy73u/GE/qOT8TQ+A9cA9qYXR7gz/4bnd/H3zGaMs5Ohps2pMPbDHwBMWQeTeZCQf7RdkGHvFEtkmkXM8AJrfc0ChB0p6GcB2PvcDdQI/PCKa+RcGBr8DuByQZ8XrLRvYSC4cV4FUAwdaq/Cmxx4VwEJyhuc/GAnPAD36J/ZjoJ75UbyPQLoQ16TThHaM0qHmKm0892gGPRxI7AKjJHf4wSj60Pyb1+I843PR57RghPlRfhzGfB/DUPy+l+EvfqKXAUEcUwOVzC9kwNYAJ/aTgVSGN7Avfgyu+UlqJPqYT+mCIc4HNECRJAb+GNDL//sJb8R3zIflfcjINt/SAE7z93QOYuFQb+7yedjnfrKXMBEfqGx+vQFu1gfG1nXBAefDm6/JseDz+wFq2lfnp7v1chlACTgylx9odO13uBDbw/nPH+tn56O6LGIGfjmnaVc4/lxfHH/aWl6Tz27ELRsf87mtnyxQYfbDPmfz2tatnR/9GI71sY2hH4Q2ANqwBLbbAEhbF4ZVGAbCZ9U4+grfyR54+IC1md9XHwddNq+tZwOgbf6wXXZPwxTtGoYj2Xzz42q2xu37P553lqHtzosuUOfHW/iarXm7j+GXfO8dBuoCEvbM1n4LiPjnhrWfbbE22xyzZ/QDzzaO79bSu8DZ5RrpuqKz1r/CRL1MCa2TgdsPDIsxMPjHREwDjG2t21yycbG+sX6yZ2Y2qa0ps2v+MbTr2n5h711+9n/57/5zMaCN7Sz2rSdqb8bKOs6iB/6IgzXMBse/KPh9k9ZgZygS6jOCDsR2ms2cyPw8Gc4CkAcOhGKEjN/jA5sxVPo/Ky0TeQ84iQUzIDa4htjzEEYn09LALMpomw0PqLwuF7yTfnBsSb+WrDZCb9OiI+SPJCntuueq6cqIZKlZWH/HVE44RjJ1yLg42ZcmsyFA1wPp2G62U2k9lYocKIvE2mKmw8HndDrFSRcZDgwuJTF4DW54ZoTZbhtbbob82/SyzIgzlO8mm5PvMHaxAYB2QLQq5n7wkpstD/pkG7qNL6KUKhe1dFImdM6MjWzRETNoOjR4WklmhPiazUWOhzFtOUYEgMlYNjDSbZamyRTXoZ7fNQ1k20z9EXu2weYh5wCZKRbZfccud2whf/qDsc8YJLBCgnpN6fQuBYvjPzs7K9vMdDk6HOw/zj22jX0k9pdXKKjMZQAAACAASURBVNE2J4s281nZJgOO7RDB6wnQ8jS47XnYj/yMrTmbl6Ytxec0I2qGx3/AcIEI13+cF6ZLZaA/78uiR/zbftiGfxBY8YBvC0jZ5+zAxPvroO+x520+2Xoye2BG0+RGOMb+jZXX8R+E+Df7gQdU6w876MgmeUVEba7xYG796DacoTPOCGN8gtIYtFVBxJJjiEaziCazSKQo4zON2Zk55LJpFZerlcnQHbiDUAtoHlJXsY2LkyOBo3Ru8qOjYkSxr/L5UTFaJ+aofRxBIAI0nVQe6/uhWergYO8YW5s7YoUd7R8qtZpgtDS2KUOUz2J2YQ4f//QTpDJhnF2UMCDdqDvAUn4MtWIXb19t4NnTFzg9LWh8yAji/ZMpsiDCAk5ooyjnwIKA1NBcubKOk70LFRFDqIP7H97HL371K6SzaezuneDtm01sbmygUr5ANEYt0r5sVzKRRSxB6ZAYTs4PxBbms3zy0aeYn18Uq7TT6SpdjiAvgS2yrGmDmC7u5hszKJqYm5tHIBJGo9vA6MSIgGgyxmj/KsUqBs2BiveNZ/JotwgCHSEUo+ZvAyen52i0eogmXMHDQWCIZIb7CJ0yV9yDzmm31VGR22aloeJVq4srYq6y0OJIekysPQYiyI4jc3Rrbxe1ZgXxTAyTU2O4efsaZmamUCwVpCP8/XePBTSEAhF0an3Mz88jPzUm5t8gNFSRPTrP1IFmkbF6tYq9nX0Ve0vFHUOHac2yCcE4ihesEdBELB5RQS5KI9SbzIQpIRBxfUWWLec8NY255mlLZqdmMZ6bRjSYQniYwsrCNUQQVXp/u8XU6Au0W1zXae0TR6dHuk+728R56RSRSBgry9dUfLBSqyOby2PxyooKKanwYLMp8ItFvTbevEa5eIHJiZwKXDLwQ6fr6PgMAwSRHR/H1NwsltevS7YgEnLsnJ2NDWy8foW3G6+xtnYFn3z2MQhNNDstvHj1HM9fsC+D0h3OpEexf0g2ZAipeFLBHOqD1kolTI2PCbxlqjmvy8JRHESy5wiE5CcmJRq9f3yEbG4EMwtzWFxe9A6HdP56+O6bR3jy3ROxAZnyzkCNHbTIzuN6+9nPPsf1m3OyFSTylcsDSSZQjuXRd9+IhU6JA9lc7dkjTkao1RIz/+MPP5D8DUEH2c8L4PD4Ak+ePMfrFy/R73WwNDuvYpvcF+utljR91ZcHuwKNrlxZRJK62oEhip7WNfuCYLzOUTEnhzSSHcet2+9jfHJa+zcBaGoD7+xuocW9rd8RoMpzA5myZPJyLnz86SdYXJwTF6tFaYQS2ckOwKX2OZ1A7lEE1kJhMg8JcB6IZctAW5/BEjICx8eRiTOFeoBmo4OLYhXd3hCZTA7ReEr2gWA85wMLGZ6dnWB7d1sAtOkV1ytlrYVEYgShYByxRA7LV65iZeW6mOTSVG8PVTixViuhP2hJCuPxD98qAE4pEQJ6h0dH2veDEWrQOl3tK0urePDgfTHqmULPzIbnz57IHs7OTQkQJ7ObqewqJtUm+BXGaG4Ci4tLmssMPnJ+cw87Pz0WEL/59o2KtH3++eeSE7Dz3tHRoQuitlwWHs9Ck5NT2p9YN4NjHE9EsLy8hA8+eA8LywtunwqSTdrDWaGInf0jnF0UEAsnMTY2jvHRnPaai5MzFIoXAtxo3yhXofOg2IzA8eEe9nbfYm9nU/aTczKTG8fM3BUBlKOjOdljgr3Fs2PUKxcKVpA1zzNVm9kIPY9MQe1eFjxlgUeeqdJpdHt00AeSrykXygKiR5hxx+yD4yPNHYJ87nxacbqYIQfUXr9xFbMz8xofBiNZ8PDi9EyszlyaIGIDCIWlU9/q9RFKxJHN5zA9v4DF1WWdSwI94Pz4CEc7Bzg9OEC33kQyFsaw20CpXESNvsQQiKaTiBFsDgWQzY+oUODs/JzYs1wL1Mw/PTsX2E9N9eAwiNzIKLIjSclXdLo11OpF/PDtI2y8fo1yoSQm/lhuXPOZIDHPEmTOjo6PodKsSvPZMjPZR9x3GECmNjhZsxwL7k9cYwx6MIDMQn6suXBlaQVTM7MqrNjuDiWnwWAN9ei39jdxRmkVdC6l7CjHxWAmC2tyfi8vsF7EBPpBFvmkhmoX3SH3RKfJqbMOi/3xnB8ISh6M4DPZ9OZkM6Og3Sii0TjHk++/wPbGc7TbVYSpUYyAitgSIOXc5j4qy+dpD8c8MoABMAKuQk4Wj/sfbTWDrFyQBLMFQHtsafPbAmFnK9vdjjLuGHTXmIyOaK8cybksUwYOeK6mvjN/5HMMnba2BehU0DDoQFkCz3xGXp/jxbP57PSM9l1mdjFwcV48FzOf42NnTJE4xtx5nQcJnvnfe+8DAdAMOnN8OZd5vicAvbOzKzkTBq3ol1UYHBn0MDk3jZVry8hOpNANtFFqnKJSP0e1di69fi6iSqWgPZ1EGANq5aSzCCSBUfOtQtQa7aLbc2AZ9wbnzLtzsgECfM/taY6lbsCIFUvjZ+11vUetMA/Q42/z0QwkvAQXf6Shzc/Kf/CYzgagXoIPfVeEz4AHA2IMUKORlg/edSxp8yvNf/ADHRqXgctcNYDF2srnd76+A1LNZ+C8of9jLE8DoA1s5ByV3wcHlpnPZe87EDkln9zmhTG4eW8DqcMeo9r8dto+l8kaln0mvuAYpy4zmucM80N4XTKgLSvTFTSOX8pjsE12T/6f9/wxG9YAcRtDI1qxDebD+0FaA/DZZwLRui6T1wBZ8xcN0DJWsdkKA860rgh8MTvJN2/889CNpRtbPyhsACjnH4OYZqd0PRYL9SRVrJ+MAW8AtGE9vK4L0jig1pjkfsDdCIn+uej3UdlHBtQaQOuCuq5PuLfzvjybu+dwEqWO5EJSj7Oz9o/XdliGwwTMTvF6Lnv4HYjIMwL3IPlpzIrxyXVYhjmv6yRdvCwXDyj1A4l+0qcByNYew16sT9gee17Zas8e2Of96044mI+85R97G3+OjTGcRRj1JHz5WSNtmg/OsbLP8vv8fL/nmLJ+gNIAV1tnfsyCr1kbDVi1Mzxfd0EeJytq8+zH9sVwMa11Fur1yHr+eWPAqZ+4Z7bFxtgFYt6Bu/ZZa4/DV95Jgvrnub1uds8Pqtv8tPsYlmIYiR+QNw1oA/ntntaHPF8afmlzhtc1ANrG8dJu++Rb+Dl7XWvPmw/CXbxgEwm09hn/s/oBdgObf/ysuvf//j/+V0MuMktdsegbJ4ccXi86ZJ1nG4k1zgAwLh6/Xqs/ysWFxu8ZcGUP4lJJPKfKE/jngYeHATocfFBG8K1iqLVBANPQFQTkg5pMgYF37BxOdD4XI1V+zS4bTA4Y78/vc5Ng+xxLxRWX4Qb1Drx6p7HFjdABlz2B1PkR6nMFlCItY5F2KSm8hvqOh0EWJfDSAiylxFJECEDb5mepQwIiW93Lzc8AQB5meV2OEVNb+L1Ywonh8zWTHjFGsIF/fA7Tg7ZFwj7UJtTsyLhxw7RN1Ji0LpW9r/ZbX9sBwAwGi2gZqG0LP5lIOz01AnYe69fS79gWHs5lHEJAj+yEWFhaUmSK6JDb4QZOZrQD/g3c5HecXIuTZXHG1ZNckByHq0jPH2Muu03eFfmzOcv+4bX4OvXmxLgn27fh5EOkT+cBrfwO5yPZ3CZ3wfuQOU9NRtMkN+kXjhGZ0NxAeFg2UJufl26rp5Vt68pSXXgo5tia1jM/x38CNzy5D97fAhD8bRuTBVv8wQOLqppR5Vzhs7n+dfIlLirmjAnHie1j/5mkhw4hfXfA8xt+fpftcprpjols89mMo/W1HRZsA2UbTK7ENgL2tT8oYAUZzGZcHoK9jcLaomfzGNB2SLTDJJn4ZpT5nGQ+ma2wQ8dwEESrPRQA3R9EEYpmEEvk0RuEkBufERN0YWEJZBxSf7ZLD7cfRHAAFQCqXQC1/S6qp2Wcnx7h+ZPHSCViuH6VMgUhzaPxyTxGJ5KgVFqUgXAW0un2lPpM410r9NGuteUM/T//7P/FixevLoNldMT4+Ws3rmKB8gyfvodAFDi+KKrwGtoDBGoD5JNM867j9au3AlkIaHJMlQFCXc9eV5IPgYFj/ZxfnGI0m8H6yjrQdmO/f7qNYXiIj37yE4Hue7tHeP36Dd68fIn8WBof//R9XL1+VUy1Rr2NYDiBo6MTVGolyVzs7+5idnpWVXEpjxAGAyZcpxAAzfGhA0gglePClHIWuRvPTSI/PomD033U2zVkxzJIjzomyNu3bwUWMpl3cWZOurP8Phm9TKU/ODrG8dGFCtkwM4XPPDKSxuz8DFLpBHZ2tuX0a/33BtKAJjs9EY4jx+JwgSgSsRTGxyYRCScQicVVWG7/+AC1Xh3ZfBqr167gvQ/uY2l9TPrUZ0c1/It//i/wu9/+Hoc7Rwj24nj/wfta80T0WDyKIECj01KxRNpBrm22m22pV8vOiR/0MDc1h2a9i92tXa192mgeUBkgaPc6iMSDSmOvN6sCkMWEiEdQr9bEMOTzXJldQTqeQzwyimtrtxAahFEhI6tdR5+A+LDjaIu0Y/WKAOgIGXnthoAgArGxeAL1JotlpcVGpa4Z06N5uDk6PMQuC8edn8pZIn4wRzZyzskHNJptBMgQbbWV7r+8to6JyUnMzs6Apnh76wJbG2/w7NkPkk+YnBkXa3lsYhwbm6/wxVe/R7VRw/jYNFbWbohFOzY2iZH0iEC3i5NjlC8ukM9mMDqSEfuTtl0FpMbHxBQ7IiBB0HokK/Aikx9Ft9+XJIAV6OPcIHOwcF7A/Mw8VpbXpLlumvxkvf/613+ntPjPPvsMsSS1iOnEhfD67SvtRWT602Fjxg/1bblfE2il3eU+Rmbtvbt3MTWTlc51r0k2I4OR59jd3MPG5lsc7uwBwy5ykgdLodMnwF1CpVpSkampqUn87PPPJKFDdhA1tF+9fCmpjJ0tgrcl6SYyLT6RYGCdUhzXVdQzEBjgvHCm7CuC5Ep/ldPOdMo4TsgGbDbx8MP3xfYeH5tCo9pHrdrUvcWKEsDfUXBge4eBKZ7bojg52sPF+RmiwQCiwaE0V6enJjVHpIPXC6gwZ7Vaw0huAjwDsKAXAcilpQWBQCwi+GbjrdYu53JuNI2DvW3pekeiCWQz40il87hx/S5W125iJJtX4IBjV28wE6mMZquKQuEMz5/9gF6nhZnpSaRSSbER6w1nA8huDYfjuHf3Pm7fvq9xIsP/+PgQL6jR3GspoFQqn0tWhPOagA1lY0KRBBaXVsV8Xr96E+FICCzH0Wu7IlLnlK94/hjFAtnsc7o27Sf3MEpTcO9iv7ug87hsE/cbrv3Ts2NEYkGsr6/h/oPbGJ+a1N+UgS6Uyzg+OVOhxpPTMwy5B41QZicoyYZmpaZsJDIS2fa19RWk0wkUyzWdzc7PTyTB8frVc2xub0hLM55MIRZPYXp2Xoxogm4s+tZt1xEJDgWGtntOeqPFs3CPTPuI1gxtdDSZQjydQjo7gk6XZ232w1CyJYFhAOO5HGanxgQ4W2YCmb4KBFDuo1F3mtYrThKKNp2SBQzcsOgn5UzGRzJiB1N/ntrJ5XoDgzDlqiaxduMaFpeWdSYheM6CrFuv3uDti1do12sYz48gE+O5rYY6Cz12OwKu2+gjk81i+eoa7jy4j7mFrKQtmm0oSEK98mKxgt3tHRC15him0mSJxyX10mrX8eLFM+ne06jPzcwjEqYMoSPQ8GxHQJvrvdKsXZ59nM8Tli1aWlpWLYbJyZnL73CNPX/+TPsvz0CUaiDLfzQ3rvMC02U5lwqloooVHxeO0Rm0MDrmzmUMQFXLDQW3KfEVi6bEsue+StY4gW36vFTboGwF17OyzyhHRuJPIIhuo4UqJeLaBFJY06uNi8IpCsUTVEonePniETrNEonoqNdKaFQr0vrmWYK+mc6P/Y6CV+GQk+YT8BcMqU94L/7N4uo8I456hbQbtQYO9/YVVJQPQRCHBAAvg53ZVDwjcCy4Z9Ino+xIZnTEk9Tq4+DwEM+fvxSrmTIbSsen2nTgnd61EVW4NxFYptQEpV3IYOYcHMu5TKyTQ55vXmN7b1f2iH3FdrEmCAP1ZPNzDjN7hHvE+to1BTLkNzYdY5o2h+euw/1D/R4dySvDic/Cugq5yTxmFmYwMjWCQaiDaquIcuMMxcopOl0yHDuaa/R3yEJnIEhkLE/ihHaJAWC+Fw46oIbMYoKuzjd16c8G9Jgf4IBYxyx9R1BxHf1joIFzxg8cmF9nYIudvTm+ZH/yHM3+4XzlWYUSLfTh2QYjeQmgYx94muE/BmHYPknuEyCXDN67LGYDke21S+YkgyG+YojvQCXHXOSeZb6Osab5Ge4zBEkJbNJ+cZzl7wUdkYZAv4Er/M093/xFy/g1HWDL0jWQl9fiedKYy1y7HDOXxemyUekjcS6TUKJixxUnuSmfWqxb1x5ei31uIKpkHzxCkvmnxgS2fmDf8HP2N/vOfER+1/AE60P1uy9dXkCUdMQdY9nmhmE8Boo54NQ0jx0D+BK48oqQmT/J1+16vD4DchZoMjDU2sB2EYC29vNz3LdszlpgxZ5DWEQofEmq4nXs+W3eWJuN1KWzQ91l8Ro46wcwTcqV7Teym4HuAkg9di6xCUe8dIxlttmtN5eR4O87t6Ic3mDYiIHMtLmGQSnzseV8cb7GfjYQmtc2UiTvp+yOHwGafB7utcpi8chp5v/aa+ZjXwK+VBlQMUx3rrK5a2PmQFUXFLKAhz8Aw/9bXwvLibFIrCNcGpHU5pKtHxsTC0JYUMjNIWeA6K/Tl3ekMBZyCupvrlPJ5PRdoJ37i7Ao59JoTP1Yo+EQ1jazYwpu+JjYNgc4/22eXdoPr5+tL39sHw1Q5TW53/P+/Czv7V57BzzLFnpyIjb/zHbJ/nnALr/jB9BtTtnaEIboPYORZ/leLjui9vP+9rqNpdZi3wVE7F5+DJXv+4MR/Js/74KWLkPKj9MY3mN9TgzDD2yb3bY+s+f348cWmNH4/8//7X825JtGt+dk4t8G0lkqgNt8HPiqCeMZGkbG+XmLCPonPBeU0tCkdeQYvXzNJrE6jGnM1BKOx8UW4HV5wGBxC00ML8JrKT48RGkggy7ywDZxA7eoFa/FtvCHrAxOdj6LsVaNXcvP0FngAibwxraxPTywuYnkjLWl4XATY9ss4sMDCJ+L1zXGsV+qgdc3YM4MONtkwCb7SYzVkDNsBjKaITHDagCksWwNSOV4WeSLbacB4PMqWuerjuqPELKt/I4/kusHJPm8FjHks1pKiE1eMzzWNl6PrET+uM3yXUELGlICWQa0MkWRzgeBaBYYMXY3wQimK9FB5hzT/CGTgwcTasB5OkgOcHYRdbbLDgUB0lKtIqfXZh4Y+TmCehb5tLnL163vZCh86RQySh5Axs/w0M9/7Ndm3WlvM0VQgZFEQk64HQ74PJwTBKp5gOY/S83iHGNf8SDC5zPNcfaNzSlL7TMAl+PJtvNZbK6wfXZwsWCLyW0oaFN1eqLse36Pr1GryoyCbSq8nm0CZrz4TCY74g4OLkBjG5/NPzsUCXyJRi/XlUU2LaJKRhB/dKjwopI29y0AZXbB1gd/m0PPfrQNw6L+fI9jZgdti+bzOja+trHa2uC9eV8D3y0aqLHsA7EoHQ2m6ieQGZ3CMJxEZxDC6uoN3Lv7gZgp5fM6oqG4pCC6LeJHQVSKLcQDCTTPezjfO5Zz/PblC6UVK+38yhXkp8YxjAQQToYQT4VA2fZgAGhUuo7JRrmaQAyliyJKhSpePX8lpiznNgv4EDxkIaWZxRncf3gP7314E6E4QBekQXvUDWJQHKBRbHrAXBGHRwd4+/qV1hnnQLvdQaVcE5hFAI/3rdboYAbFRpqfWtBcfrH1EuflonQub924g6ncNLbevMXbNy+wfn0J//gv/wxLVxfRDZKUGJZW88nxmcAjFqb64dG3KkK0t7OD6ckpjGRHlUKeSKYFWJwVCrKzt2/clDN8dHAAOqVk+nG+sjAVWV+ReFiMp1gqgt3DHZTqZUzNTuG9994Tm5IHFdoRVqff3tjC9uaOtCf5fJ16HfOzLCp0TU7yd4+/xc7BHhKpJEKRKJKxNFKxlDqQjLqRzKg0mSnHko7TZgRQqTXQDw/R6DWQmUjjxoNrePjJXYRi1JpmxwOV0yb+9q//Of72r/4WreoQa0trKgw4kk67KtXDLnqhHjaPdhHKRLF2fQ3Xb9/AaG4Ep4cHePzt9zg/PkEqSmCpLn1opinfuHZTTiwZrGSzRWIB1Ad1tPsN9IYdBR04Nzi21DxORVMYjU8gnx7HzMwCctlxYBBEMhKTRi1tI5nvIS9tl0AP1w6vkUzF5STXOi2lNBP4JROcGsC5kRxi4ZjYaARpzk7IOOuLUVuqUgIjjKvX1xGJRcQ05MmQjka7M5CkRz4/htE85QFiGofDo11cFI7RaFZRKB6jWDrXmEUTURwc7ePo/By53BTu3H2IW7cfYGpyFsloArub29JhvTg6xrBHRryrJUEnnHaAWumU4SCrkgUxCWCRNRdnSmOeLNyY0rFZhIqOAh1ASh58/OEnWF1Z1+GNDL5qqaxgByU8NjY3xXSbX2CwxJ0xipWynpnSKkznd9eOIhyLIjh0wIDt/dIInaT4tGMX12rO3h8dHOL1y+cCPSR9kEoLIGdMi2NNu0pdZM7xv/iLP8f8/LR8mFa9L3Yldd6//eYb6XETiKJ0FbV8RnNTGJHu9LSKj7G/A5QhGHNa1EwHJ4hbuCjhyfdPFBSlVioLoI3lJ9FtUtOatr6m4mfJLNk2ETx/9RRvt956qaZ9sfjrpQrq1YZ0uckkpHSFASOcV9Tn9pMZRvOsazGlgFS3z76Mqn8ZPElls1ov1dIpNt68lc5wLjeBVCYriZ/7Dx5Kp5/ANW164excbHeC6wzQnJ4cod2oY2oir2AE93oC7NEYz0LUks7ggw8+xMryupdZ1pF+/JtXz9FoVgRu0fnvUqon5BjOrWYb4Vgc73/wMW7cvC9WPsmZNUmVcD9uCAjf2HyNH77/BsWLU8TjYSwuLCCdGlWB2mGP4EICVxZWpcXPa5Mpyb4lSaHda2FiMofFK/PI5rJizzKY0Wg3dO49OjnG3gELrQawuLCESNCxk08PjrxiaxncuXsD792/p3XQanNNMtPMzdFqrYjvH3+nImwMrgfJDmUmTs6tadL6afsJQDabDQWlREAIsSCQ0/z3OyksMJtKZhCinFWUmSYNHB6fuUBeIob1q1ekn3x2eoFyqXTJLOV84PlI2QypBCamJnUeoAPPwBeBNTJXp/Lj7iwSDqDebuGs5AqbTs7O4ZqKw62L5NHv9cSa3t7axJMfHiswlc+mkEvHEQsF0ekOnQRHMIhGp43c2Diu3r6JheUrWFpbQCRGMA44Pa/g9OgUF+cl7GxuYdBpi2HOc2ggHJCcT6PVkmRLp+tsIvW43XmhL8mgra23yjKhFFQk4IAbgZLMUAhFwCKqd+4+wNXrN5VxQHeEfJXSRRVbm2+x8eaVrsX1Obe4hvz4lIDY8/MzBQYr9RJOL44xCHUxvzyP1atXNIePj05xfHiOermJNmVpOn0sLs3LXsXjTpJLmYxNOoV8XrLRCXA6cDVEVnC9KkkkSpeUShcolk5RqZ7j6PgQO1uvUCmfIz+WwVgug0G/jZ3tLQx6HWTTGUlxcJ2wMLX5RvIZel0FLO0syXMcZZW47udmZ7XfnB2fqZArbYSdPd01EiryqXNb2MnKsHA7fUHOG3d+7Ln1fXaB4+MT9d3s7LwDa1QX4AwHu3vSo2QGmiPURCVHwrnvpLlcwJEBEQb1KHvGwPjO5obOzbThPF8SYKUtFLmHUhERrz7P9BRSmREx4CnBVanVtJd2220FUxr1pgIBuWxO+wMlZyjPMgwDIxN5RNMhNLoV1JolVBqs51BAu8fsnSZ6fWY0hfW8qXQcyQSd/q72FPrXBEm5XuT3wklxqJB7JqnAjHP23T7kJ4Bozg4dyGFr2oAS+jnsWwI+5i8a8OAHCzhGBphIPpLZJZTtIHWQ9Vc8DWEDWVg4WMEKD3hhEW5jIgpw7Tj8wHww80/ZFt7L2mqgurF37XXzQQ0AkfK5yEXOD+QZhVmthkm4Z3HPwDZLx17EJddvtGH2fNZm84ENQDd/k/f2A1yGb/gBMH7X/glgjUTk95GEwNd5BjGfxJH8HPiuoJanTezmosMPrH8MCLXPmAyY9aX5Y9Zv1ga20QB1w2zsXOMALReo4j39wLAByvxtwJzZQL/fyn40gNsP9hlOwd8CrKmF5rFX7T7yKT0GvuE3BsJxbdn1zKc0f9D8WD6r+aU27/3gKNtugCCve0kc9BVNJNGQdkQ23ANmNR8IdnpgovnP/jEwvMuCEn6Q3+aD+dHCLvquj/ks5o8K/PMAPMOs+Fn6bQxu2nyxYILV3zIgk79NLtcFMxxGx9c57uYf2+dtXfsBVbafP+w3fs6YsTaPbE3aNey7hgFaUMTP1DdbYAGPH68vwwj5Hf64uUaboat6mvZkzvM9Bhkc0O/Ae0eaMykbuzbvpfnMYJOX0WDzzEiTDvd4J63rxtXt335Q2AB3fv7S9vmY4zYf2ecRTyub3zGJKj+gzbYYsOvvF5tTtN/sa37H7K8ByPxN2+Of/xbEUcdZFpDPdmpP8tU509rzzi6Ghf0DwJ1Av7dOLFBgz2/gtEYl4LJs/M9iuKC15ce//fPU7IF9xtZS4H/6r/8TWWIDhy0Fnp2i1DcPpVf6jyfRYItd6L0io854uVQTpzurwREjwG0qJuthC82iS9QQZsfwc8Y8lTYOmRC8rqe3yE7jomJREHWgZyA4OblR876mMcv720Co8J8HHNNI8znNWPNzxrZU2no+r2dkZJuaTTRMBpZxYluE0n3PSUswCmwgtWlP8/p8jfc1A8HnMyDNDJMMhjSUXeqif6OwSWGyHXzPdI3N+PE6AGnGNQAAIABJREFUBtoZe9mMHNv6Y7BSwFbcFQMzY2yTzSaqv232mi1uvyHms+m5B87Y8TDigEGXEiOAdnRUbXBgagetJhkZNZSY+hgMehIDTGNOXh5eTRKC15LhjTsA1Q41HG9beIpyUTPQS8WxCc9701jLYfCinwaQmoHmZxT99AT6zVDwYGbRUr5PJ0HRyKrTYGXEX4tw4CQhDITl/x2j2kWA+SN90R7ZSXSeHSBoFZatXWYM+LoOhJ5+m81f/1y1TAIz+ry2HY5MO5z34WuMvLsAiNPgNuNnIK6L5rqDmm1eWl+eTAxf47hZwMaMEb/DwxLb6o9w2mGJz6/DpFfkxX9oYxv80UGbqza2bJsFD1TkzGOB24GN65vXtnXgZ/qzXaYfbevdDLsdJDgmlhnB8YpE4kjHRxGNsxjbKJLZPNqDCLqDCK5fv4sH9x+A0+3ssIBAN4xBL4hhO4Bei9IkDUQRR6gTRum4gPOjQxzt7uPk6FgHzo8+/QjjczNoD7tALCiWfzwBkLjcqg3QKNcEKNghhM7T4d4hjvZP5JinuE4HXXz3+BGm58bx+S9/jht3lxBOUTsZqDYBklu7hQEaJYIXLj389OxQkhjUJNTaq3dQLlcEdrM/MskE5hfmVISuVq6gXXMpeJVOHYMg01a7WJhZxMzYDArnFzg7OcD04jg+++OfYmZl2mnjEkigQ13ooN/q4GBrB6+fP5dcwMsnz/RMnH/LyyvSzWRRJYLQIyOj+NlPP8P87CwuTk4FyoVCUWmKKjVbFZM7CFLvMhlGsVVEJBXBw59+iIeffoxcPo9GjYB6AyeHp9h4vYnvv3kkTdBsMoVoIISx0RFMz0yJ6fv05TMcnB4ink4iPZpTGnU6lkav0ceg05d+5cLcLEKMuvfIaOiKKRmIAZFsDAtXF7B6ZwVzK9NisPPBg11gWAeeffcCX/3ma7x+tokoYshlRzE/MyvGbL3TQK3bwH7xCP1UAA//4CN88tmnmJqJoVUHNl9v4slXj7Dx8i2G7T52N3bFlr11/SaWl9awf7gnoDeSBBqDhuQcoukIQmQcSa+9Jae7eFJBpzzEyuyyQBLOIepuUx+012xL7oHOKgEnHfDh9ma3V6ekV90JDqUBzgDhlYUr6qNoKCKmGnWgyZznHtnvd8QyZ5Cg1qhKhmNiekpzhgXagsOIGEapZPbdgTbYR2dIdk8T9RYLyDXQbFRdYa5aVfax3nGsx5HRCTz88DN8/vM/wfTUnAIExwf7ONrexu72BhrUSz4jWFK+zFxiMb2FhTls7e6gUDhXanY4GsXEzBSmZmYEwjL1VjUDGk7aiuA2i8ex4Gc6lkD5ghrnu9jc2sLLN69VvGpqivq7TkeftoTfJxNubW0Nt+/dxdLKtHS06T+QWUkpGRanlO1NuiwcsoL50245fefC2Sm2t7fx/NlTrc8wiy9naXfiCno61g0EQP/iF7/A2FRG861XZyC9gm6zIxbt3/xff43jkyNpFg/7DMRHFegdnxpXgCIcC2F6dkaAy/ziGBoNT0qk2MRvf/tbPPrqG9mFxfkFZLN5xCJkskMM+96wi2iClMYBylUW9GsoA0aszPML6XonwklMjE1gZnpatpgF28jeLpyfOd1b7TcBFxRKxZGMJZEiEAkCs3Gtr1aLRb2ySCfjCA56KJcKKJWr6i8W/ltfv6pimGTnO+aaK3TIMTZpq26nJfAjm0oKCL+4KKJQLCKVyohRzHuxmOLaKsE5x2Znv7949hhn50fIjWaRSMQdkzDkzmksJkeZhQfvf4QbN+9gJDuhAogdydG0pT09GHRxcnqAJ48f4fhwF+lMQgG3dCKDAGJAP4xUIoNrq7ewvLqiOVKtVxVc2D/cwc7+tuz6aD6DRDqJUqXI0nEKtpONzL21Vm9KMmV59Rqmx2fQ65D9e6IxaNQrmJ4cx727twRCcV4L6KB8z8S4ghnfPPoKj58+FZOIes7c/7IeUYIOL8/WYlNHo5hfnEMylVDAk33Afib5g0Al5z37RwGrZBrpVAbdfgDFEll8zEZL4tqtNQHqZ0dn0r4unLp5wP2fEhOUi6HEAIFAnWl6bZx7xTQJii/OLKnwYz/QRy/QR7VVl/QLNaAZxKf+Moumshglx/DoYB8/PP5O8inZZBLjBOy4sWo2hBUMo4wSUzUm5mZUHHZxZdkrHtqRtBNtZKlQUmHSkFfLhOSJcDQiEJpyKPF4Wpr4167fFnuczCvav4uLEzHgKbc16LWRifNsNUCnO0C12UFnAEzOLgiA5vwbHx8BZZh7XaB43pCt2d3aBKVnGJxduX5bDHNGpsvlksDPQu0MjVYNuakRPPjwPiamKPMDFIsE4Ss4PyvjZP8MpyfnWL++IgA6naRGAjdmoFF1zMNmgzqjBNtYiyQuZi3nT71axMX5CY5PdiUHUW+VdX5gYOWifoxcPIulBWYR8YxQ1nep985+Lpyfu7264HyueNKlqxtRhIAps4EY5OJvSWB1u1q3tH8MIhjZgQFqnmWcg+yYlcxcYnDIwCU70zFoxaKl0WhM4PaNG7dcNmQkqgDW948e43D/QFrXYl7T92DafAiYFAC9jpm5Wc3BjY0tbLzZFFnk4vRE9pmZW8bgtbMx1w8Z1PFEVFrhMRaaD4alHT5kdVueJ+s1BYLanoSTzlj/H1tv1ltXmmWJrcs7j+Tl5TyTIkXNUigUCkVURmRmVWZVVg81PPRDAw33HzAM2K82GrBfjbYB+9WG/4Dhx0Y1PMGo6qrKyIiMUEihWeJMXpKXd55HY+3vLPKkugkI4nDuOd/5hv19e+211x7PWr+MgmMYBAOYmJ5AbDyGUZj366E3bOK8RC30PILhgEmsRELMKqT+OjVfoyZPwzlJeSL2s1XOBBmBBAwIWnjtIlHBGKyONMJ/HG/5IMHwVSEstlfkE+455tv3HQAikIZjIDBNwJQ9/6MvgXS0JdI9NtA3eJXWL8Bc9zFfeuj0XuUPCzTn/Rwg6uQwBLoISPUDY/J/eQ8+T+/KdrgaS+79XQatI5+QO2n+65CAPIE26dReAY3qAz7L75/x92LFqo/9/rXeQUCt34fm9TwPSBtXoJZ8LrZPfroAKOeLXjEX2f7L8fRYzNIAl38msM8P7irQw88KexBIKXyB/cDnGsjkMSB5vUBegZIaM16n93RA6lUROI2bP2ihuUgmq3xdgW3mkzNLzwv+CGvRMwXWql0COfV8Pc8P3Ol3IiDJH2W7ta51vQXmwo70pLmn9xMw7sdaRHzSeuG92Z8i8fnxEj8QboDr0ElyuHnpMATzy/sOR9A78n5sD880fAe/v6oxFB6jtgrD0fsJexNO4B9X+eCaJ8r61jUaZwHQGivNEdkCzR+ZBZHMdB/+XkEl2RMR0HiNwybc2KsvhEUIT/QD9cIK/PPRzVkX2FC7aM/881mfEw7JrFtd77CaP/xZWIkAUvW17KLfNlnbw65mgDAorTn1j1jRWsP6/CWQy6wzD0D+eDw1FsoO571F6NX9NXf82Jz6VDZVmJSCNVqfdg8PgNazNZ5+u2y25yOgmp/VfdX3bh9y89s/P/TuwqD0LFvH//N/91+NeCPR/PlLHoL5YgIsnfFzkQUdCPTCTCcWeCe03klrOFkDS5/zQGkh7AIUzSgMrjZNgdgcUIIzlhLhSV6waASNLQEqY2d7kWFu0tKtJognrWO2k+8laQq2kX/nZwUssx18hsBxsVB5MCHArIVsk2XkDIaiSi5Vi21sXkYweL1o8OpPvrMfmBbwrolD3TOxwiWhYBu5dyjQOHCSSubBvxmI1czJyXHje+pAyDb4n8+f+Y+flzSGNlZtiB8bbI0t2812aRLbAYTAftixYJmiIha0a59ji6fTGQ+YDZmsCTWPDg+PjTFgfZR0B05e6xavK9Cn4ADHn+/ADZzXE4AWIGlth5vs2pTUXgUj2G6+K/uG7VNE2Q4vZPXYPd0zeD/nCLgiAHw/OkE2h8l8qNddkRSL5LsNhddwTuoeYkLz8057M2ufo7wLn88gh2OmuhQbLVonLeKCFnwfbXZsE/+xfaYN3mxeMt/5rpwXlPdgW1zRx7r9jvfjvVTkQoZY81cbhu7B++ugZQdTD7znGjU2iZfqxZ8V1FH6uoy15gavT8ZdypDWhN8wa8Pk38R+1saowxrvxT7guKk4oyLA/L1slowd30PsBK0fHR70bv555aL4ZHdlTX80Mz6DxMQUGi2n0bx9/R7u3f3EGM+Huyfot0cIjqIIDMMmv9GodhALxhFo9lE6PcfpYR69VtuKK3EO/fyXv8T0wpylE4fo/MWdzjozKHtM0WuyIErPMggI1rSbHRTPizg7KVgxqEnqFwSGeP3uJaKJMH79Z7/CtRvLiGWARhsoVOoG3I4aTKvtol4tGwBNqYR6pWzp1DzcFi+qxhrifCBTcHV9FQ8e3MNYZAyHOwc438ublEY/0Ed6MmNAJPV3k1HH7mfRuoXVOXz2y8eYXZkEqGHdhLWZ2Hq/NcDbl6+M2ct/h/sHNtc5z5j2Go7Gcc5CduUqpmam8U9+8+fYWF1GuVQ26YlBZ4iz4wJKF0WrNE3dYzLAOsM2Omhj/dY1/Plf/TPcfLxue2Oz6OnWVtomZ/Dy6TMcftjFsNuzlO5UPIap6Rz6oz7e7b3H7tEeUhPj2Ly+bWm0E8kJ1MtNlE8v0KjUMTOZMwZcu+60wwhQDMPAxFwW1x9sY/X2KhLZBBJpjvkQo84Qw3ofh2/3sfNqD8e7ZyicFNCs1jAzNY3pmSnT5270G7hoV5BeyOLR15/j3qPrSCTd9j7qAC9//wH/4f/5W9M0LZ6co1qqY3F+Gbdu3rEiXhfVEnrBNvrBLu48uoXrt7aM7ctiZWRq5o9P8fSbZ3j33XukI2lsrG0aK5Hp5ZZ9wCBglPI9bWMFueCtc0YdqJQ2wKUz6OOdscAauHbtGnITU7Yf0pbwOjrfDnkn2Mm10TIgz6WQzxpzOpVKYyo7a4fBaNBJBjFr5O3OO5MYIHjf7tXNuabW6kn+0EAYFgChXiuF0VkI9N6Dz/CLX/4ZUslx9Fs90yk9OzjA7tvXqHJe1xiUaqJSIyA+MK1lFmwka5QM0jfv3qI16BjzdG1jw1iX/RFQrlSsQCdt4+bGdZPZoEPUqjeQPzzA8dEBjvMnKBSLSFDbeH72sp5AtVw29h37bXF52fST79y7Y4xF9hkLM/JdVcSYDg3Xmhg9LIDpHJS2Xbe/t2NAKtcnzz4EzUgmow1nYUky6T/55BOTF7E4p2UaXNh64zv8n//ub6z/w2QedhjomTagh4XnmM2Ynkgb8Lm6top4xn2+0aAkVRPffvsd/v5v/872kMnJrOlXx6ME2sMGFuems4ilIggER0iNxxFPxY1hx/VM+RLKdTH1n6Dg4tyisVJr1aKBVAbuvvrJ9OSplU6JGcogcA6OrOArgQ3OXoJVCWP6k8VNGQUyMg8oj1IuGcuQ+stLK8vGuJXTpmw1K2xZr5gcAEEZMgLJMmXwiPM2SebhGIPSIXsGJRAEZpF99uHDW+RPjw085bkjFmchZxdsJauRZ5TPv/wjfPb4S2OIM8GK+EWz2cHFRQGtZhWFixO8ff0Tzgt5u4c5KaMgYuEEoqEk0qmsrUfqHvOdCfZw/Mn2f/HmJ9PCZmE5gm4VSs0Nuw4gjMesEFt6PIMHDx7i5o27mJ9dtDbQPjIb4dWLn1CrlDBDVmUkZIVPOU9m5hdMa5uFIwkEv3j1yiQ4aPNtHUeck12v1LG/v282gjIe3AsIeJnMR6uFo/19Cwyenhx5RAymLjtwjlraqUzWiAQMfDBL4Oadm1ZglpIGr1+/Rv7wCIeHh3Yu3Li2hnAwYprfRqBougwMAtSEhDiPNje27XzT7DbRHfZMhomZDASCBTqlvYwgvicZyLu7OyanQpAuFQ5jKjtpc8X0OMeCaLW7GATGTIpn9dqG9QsLEgp8qZRdcd3T41MEmSXSdanVlJBgxgSLFS4truLO/QdYW910ZzKHN6LVbpl00NMfvnP1CIaswTFEMBT1shlGmJ5bxN37D7G2uY1MJglKCXdbBJCrtj8zsHaePzGge5oyLgyeRiLoU0pg0EW9WUEkGcH2nevYvrVs0l1kUZPBzRoU5VIfBx8OsbOzh/VrK9jcXEeSXJAe0KkzMEz5QpJ+2gZ88zxIQCMWDaFSvcBZ/hBHh3s4PtlDr08AtYlKtYT9/R2cVo+QDMWwvrqIXC6LTDKJhYU5zM9O2xn46OAAT58+xeHekdlE2ksVX+daZVYV2cucKxxXBk2sSLqvngvtI+UwVlfWwCJonBMkaRwfH7lU7rAjccgfMratkaSSZutu3bpj2t7my3hZOk9//8zWBzM0mJXCOhrMBBmfSGJ6dsoCktwD2Za9vQMr6sn53rQ0+LYxvJz8gTtru/OnC0owoMbMiAgz8CJRBA0wcP4QAVgnX0jfxRX6S6UypqFORfnWoGe1LTLT44imQghHh+gP26i1qmj3amh3myYpxsBWYGxgOuQsOBkcc6zEQc/5cyMjgHXtbMh1QGlJzpmEl1EsP0JncQHRBKDVLgEBfqCA2u7yxwXEyUeSjy8wwQ8+GYgRBColyr05wNh8x0uWnAMiOB94P7LbpXHtACnn56mvBXyIFelnGfqBOwGlYlBzH+S93O9ZVJyZy1eaw/y9+7wD/WjfDXdgwVljQrvP8nki+7B/ODf8/oQAXvm9Ao2cj+X0lPk5gYS8r8Bz9Y18Kfn7jn3q+kXypQxA+clBnOMaL/k1DiRzALrIa/KD2B5+r2ezHXy+MtoFlgpA4v4kMFLALNspAFXjI1BLc0kBBDJXRRbzg4l+UM2CCpQB8oB8Ae4CoEWKUJsE7MpH1zvJfgvkkv/on/uaHyI/+kFsgWoGCHtZ56oVpDnA623t02B7GevCSAyP8oInbJO+F/mK12utqP80PoagefiQvW/IZR6wiCV/1rmc7+jeyzGzNb/Ezla/qv+1brS2FSDhz8IStJZ0b/Ur2ypsSu3m5xRc0efVv3o/82E8WQkBrFpHAq41h/hZ4QL8mzKqBdwLrxLwK7vlB/l5b7bPjydornH9+NvnAkwuW0RfAlydbXSAt/qRZzB9aW3zZ93TvzbUDgVKDAfyJEAUvNIc1Xrk2Prvp3mmvnVSWA5b9IO2snnsO2Ek/uCRAGz/3Ne68M9DjYPWkK65nKdeZoLmj3+M/2Bdefgn/8526L7+eWP94ZNw0Tvq/f37kPo88D/9t//liC+ozUWLzZ/m7sAhB/LRaLBzBO6QSeEH3zgQAo3YqQJINcH8AKBtsB7DRZNUzFTpjbGgi20EZGR50iBWZC0acxrC9sL9P5AfoLHllzZjOodstya/5Di0MWij1eTg+9K5NP00sW8DV+xUN3mdzAf179gvMnTsN+nhCPCWRg7vK8OogeP7+yeoNi6LpKfTdmDi+HwsUC/DQYBUoLKAU7bFFexzaRwCXjk22vzojDuNbMcsl+H1jy0nkET4teELuFSbyYogEMlDozHXWw0vAuKmGJlgDhD30uK6AwOhmULO9vKzLNQm5qvbMJ1xNzZ+04HqBhZHnQ4V/4llzhRgbSiKyLCf9Z6KHvEaSV9o8Zrx8w5BHA9b6FEXdZQUC9/b+jjqKiKTAW1p9m1qJzqJGYHXAoplKNhX/CzvQQeaKbbsZzqFSo1i/3LOCGj2bxZqk4yt3kHzTUZO+tEKKnAtaVxdoS4HvGtt8XtFPvX7qwOFK+jJ3/N+bAM/50/f4GfZhwTY2QbZCm3qHCumQuogoci1NmUZMfaTn3mhceNcV8CD4yBpEc05A7g9HW/2sWyXbIjfAGsj8m86anOnQ3Yonb8UJnNzmJmnQxRGvd7HwtI13Ni8g0E3YEUC++2AyXCEEDfQjdq90bEIQmSdnhVwenRqBSk/eMyaTz9/jOX1dQSiYcTSSaTSXiouQVsWxGNKd4PSGCGbQxdnF6izuM25K8o1OzXl9LU6NQMkb9+9iRt3txFNRHBWLOC0cG56q6FhFGOUzBoOUKtcoFQ4R7teN3CGa49s4Xz+DNlczkCdtWtruHHnlgEfL57+hFA3jLPjPGLpMJKZpKWyskhRu9FHIpVGmCy56yt49NXnWNwYN+Zn6WKIUXuEyGgM7UYTr549NwCczjW1nU3DuNPBxvVNA5QKF2RTDrCxuY4//sUvkc4kTfaALN52tY/jvSPrO7ItqcdYqhZwWjlHrV/D458/wa//+W+wfDdnGsuDKlAtArVKB+XTIs6PDk2qgcAHi+WlUwnTSB0GgcPTIxyfHlsg4LPPP8edO/cwnc5ZEa3j3RPsvf2AseHImNPtWstY4gQFe+hjfG4SNx7dxMLWElLTKSQmWKwN6FU6aF7U8e7ZOzQLNQR6EZROqfG7Y7Yyl5s07cdRLIAWWsgsTePuZ/exeWeF5CmSSxEOArtvCvjH//fvcPDqHfrtLooc9/4QS0vLCEbD6I06xgDPzKbwm7/8DW4/uI1wlh3g8OBRy4HY//f//n/h7OAM60vrxgw7OTwxB7vdbBkwxwBepeb2sVSKc91lAdm+HI5ZwSsCGbQtBC5p58hA5PwiMzMcDZpURno8hezkBBLphAGydiDu9FE8qxv7c2VpHbnMJNKJcbPXBKF+9/vfotVtYDTGTJ8WcrMTxliuVItWlLDeaCBLHedYwnSDtzZvmf4vs43IUEdvgPLZGQ73PqBZLqLfo6PngFzao/Vra5ahYo7BqI9X79+iXK1iZWMNWzdvWD0Gskm5vijbUiqVsbF2Dbe2b6BRb6FcukCzThmuMk7PCzg8OcTk1JSljtNu22F6NLI9mGNLm3Pj1i2sbawby5KarsULpobnLXAjB9HPWNCeQDYdwQT+jTrPBBJOjilL0jMWoBUP9gp1bm1tGXhprKkuGTY9Y6Xu7e7i2Q9PrTBs+aJo6byUXpmbnUc6k7JxIttv88Y2VlZmbL51+8DpacNsKGVGvvmHf7R9iOxfgrWJlAPvEqk4tm9vYWVtGcl0HJPTUTtflUpdk1dgdka92kQkFDUN7bnpBQMx49Qe7HeNQfn8p6f47rvf4fX7l2ijhXQk6cDPcAxjpnHLIG/c5vj01DwyaRYyzKJLUO/9e5szY2SuElBnLQKv1oacFZ09OFcZ4GR/M3iUYiaTF+i/dEzI2AiGkIgy0OI0jbtdpid2jG1MADo1nnI2ttUwAOzD3p7teXfvPcRXP/s5FhdWrL3U+SOAUalcWJBvb/+9sfJZwI9BAysYVGsjFIyazM/k+LQFOnKTswbQca3UGi4IfXB8YCxXri22h+9CGQzT0g2HMByNcP3mDfzxH/8KyyuTrtbJ0NkeahJ///tvTZd/0G871vqga/WyJ1mwcIpFB5ds362xwOvSigdAh40GbwHFUsX6mrb24aefYPvGiukGU2qkVuviPH9qQHv+5MgYwgyWcA/meZdM4ByLfWIMqfS4ZRKsrM+DcftSoWPA9t77Dzg83LciodSBp61y2qdOJ5qAOTMME8mk2eON1W2TxWm2m6i1q7goX+CifI5ur2ea2exbytWk00nLIiJQR3tGRjklWRiYmcrmkE5kEGEhWYRMgoVFOMeiYayur2FhaQnRlMs0YCYb5xnXADOAYiycTXA+6IAbakKyHsn6xjbu3HtgRXLpo1JSl+MwGPYtg+P3332Dk6M91EunBgwmkixcnESnB0zkpnCHDOjNG8hk0lbHocXMnXLF7M3pyTGODg8tuBtJxFlW4lI72cg36GNqfgafPfkUU3PjJv3EMTIda2Y0dIFioWH9PTU1gZXVeSZZgeV06iVmGJbMhrbbTquX5ymesbnvELjf33+Hk8MDFMsnGIHFG1uo1aqWPcVgAaVF5mdzyE2yCPMU1lZWkR1P2xgywP7s6VOcnZybLeOZgmxn06im71NveEzcodlMvjPt57B3dWYnM/7evXvGkOd6ZRHW92/e4tmLnyyQQbyZtX+IwjIAxqKCBGqo+0w5lpX1NVxbWzd7zEwdnp3IaOa5pUuhbypDU7N2SHmbMLK5jNnSeuuKiMLgvRFK+gSOCfgSaA5bpoYABgGnDEyYv0ut1WjE5LykXcrP8m+q3UJAi6A1ZR8ocTUMBxBPJ6y4cm5uAsHoENUGZWbqiMRCBv6PhV2AirrQXDDDUc8AaAalmGHsMk377hmUDAoQJHIarXHLnLlKo5bfK1CMEhzyb/3gg87SJFbLjxCTT2dmfk7goB+cuQQPSJQx/fyrQl6UeXFfzq8lAG2koKDzI0xazqRCHOnHD3ryeQZW+hjQAvk4JgLw5KM6AtIV+5EYBYE7Zs06ENaRldzzXHvcOBPAvSrQqD3Dz3YVEEYfVf0mn0pZpGqvI1654vF8R/6dbfQzYwVeiQWqOca9ne3h+nFtdr6apEQFYAqQugJlr0BA/U0Arh+AFsbxMYjKdrg2uHnEL5HxBIYKtNLYaz6o/zkvmV3EPlZGtXANzUne28D5gQP56bv5fXIyoMXq1DjwsyI88Vr56/IjeZ2+9Df9LJCLPwtvEdjoB/gErjGY+jF+ZeA9peuCTv5LmI3uyfvKxxeu5V9bflxJzwz4dIXtecx6CgQsQ8xPgOP9nL/uJEgEPvIa/l4An/nYXoa11ovaorWvftL4aTy13nm9gjBqp8ZAfrnAXPnYl3bDY3P7gwcO52GqqMPe1F+6h38eabws+OcFrRTs0JpXwELtFegvMhv7h+tYa9U90GFHGl/ew4/3KBAlUJrB44/nkh+81meFO/nXmOGhnsSnxknv7gfBBe5qjvj7gQFU/7y8nC+eHfWD63q2xkLBAtnQjwFotUUAt+aH+od/Z80PjZPmi+4vHIjXM0DLvpRt8dsI/7rwt9c/ruoD/95i7/pv/5v/fCQhck5ypfTLgCpaRePOD9MwcsDFpuVB1gGPZJ8kzZDyGjqpmkgcHGn2yomQs0YmkQBENl4Gigxn23D9S2zvAAAgAElEQVRYdZ3GvNkyQ8YvRQyZhsTUPEag2SZpPisiz8kt9os2Ox46JJkhOQ5FOjmhJSsgRg3/ZlEQ38R2htQBknR8TZrBA8f5HB7U1Ecm8+AVwhMrW8xk/qwF4gfR/IxsttfPJmf/cpz4rjzYEQSUfAM3S1egkNXumWLqqgALhNbGoQ2HP/P9JOMhA8D/BTj7AXVe549y2CQMjNmYxxNRj7Fa8Qz/VXFFZ8BDpvNjEg9goS0HlNCAsJ2O+eoYwC6K5lgIdLCcwbkSUjfGiRcxIjuGfafAhoyTpEY4FgRopWctg6noO/X+tFB5z2TaRR0tbdtjKNvYDJ329OTEhJOiqTuGNP9Gx4r30zrShuXXljOWT7Np1/J7jhu/2B6//pf/8KUDoQ43ChJwfGSM+b8ORDJEisazPSpywd/x8/6oqsZfBwKBvjK2bK/mNdvIe8ge8F5ipXO+KvJ6CX7TgfAOhzqcaIPiPdVWt4lcFXL4+JDHOa5gC+cb+0sBlo+Z2X6wWQcRgdIfHzKdzRlgMAxiNGTAZhpr124hkZxGszlENjOL5aUtNKsdnOdLpqvIwlaBYRS97tAkKCJjEUxEE6icXxgDmo7f3odds30Eqh59/gThRAztfs8Yk3Z4ZNGC0BiGBiqVERhyDTbRqDYsvZJyGpyzTJlmcS0e7kvVojlRT/7oC9MLPTk7MVDamActl0ESDlAvtopK8QKls4IBVGSf0blnmvb4ZA6TM9MGCt+8u4Fac4DnT1/g+F0e7XoD6YmosVMJsOzv7GH3/RFi8QymF5cwt7aMGw9vmR5lKj6G4lkN3Uobo2bHwPSD/V3LDCAzj+w+jlmpWsLG5jVMZHOoNOsgE+fu/Xt49OgRWH3RbFWhjGa5i/zBKQIciw4Pow1LRT88P8JJNY8HP3uEX/zmT7CyPQeqGjTrBGKqKB6fo5AvoEF99mrdGMEHeztm98hKJIhcoxRGu4G1rWtWWI4ObzqSQqvaxEW+iPcvX6N8doHQAOg2nRao2ZzAAKnZCdx+fA/Z1WlMLGYRjrtnD+o9dC4a+P3ffge0gGQoiVF3hKO9XbCQHVO6JmezSOSSCKZDyC7NYOP2FjZvOwY0Zc96TeD96w/46bvvUTk8RXg4ZoAoQVIy8MaiQcQnYqh2yphencG/+Ff/Ahs3Vo193mkSjGqY/Ep+J4/f/c3fY+/1LlYXVg04LRZKliJt9QBGfaQySZRrFZt/0trnuh1PjxvQUi2RIZ+3tby8tmoyDoOxIU6LpwYIRRIMoMQxuzCDuYVZzM3O2nrl+L1/uYNyvoVivoxcZgpriyuYzc1cyjbsH+7h9btXqDYu0B60kZ1Kmx4ngszWuDDtWhZAZErz7Pwybt96gNXVDZN6GHQGNq7H+3soneVtbjBZudd2AFa9VcXc3ILJ3XBNtLsd7J8codpsYG5pEXcfPjRtUWq5Eiw+Pz03Nt7s1Kwx1bnerJhTiI7KAOfFEt58eI1kKm2gdjrlitnSoSZD0mSkuh2XRZVm4bQWOr02UskoKtUyGkwRHzlJJsuwYqFHLzhpdqvTt7MKWeaPHz/GwuwcKgwgBRNWMJFr+fzi/LIY7MQkA8tJY/jRySNw9vb1G9OtpR0pnJ8bWMg9dX5uwYIDuZkcVlZXsbG9hZWVaWNtFopDmws8R+zs7ODHZz/Y+oxSizAWRW5q3qACMnI+/ewhHjy8a2z/RMIVbSNJq9MamoROo9LEcDBm2ukTDG7wONbpIzAamI06PNrF23evrGgjC/xRg5hzhUFqBj7ScUqTRLHOwnKZHKYmJ60QIYECnge4fsgSTqRZP2LGmLaqyWBsKU8Tk2v82vo1Y16GKIpvxAiCyGfGbNUZs9XsIJPKIp2ZcPvNcGD6smvXNgyQI+jOvYQSIgTzvvnuW7x8+RKxeBJ37943AFfaqgS8KUnQ6zax9+GdSTCEIyGTvSDASmYxdZsDgzHMzs7j3p1PMDM9ZyD/6ek5Do+OLNOk1qzZWWdqxgU4GMjm58uVkgV+mLb/6PFn+PqXX4MZ/7WaK1pLtv756RlevaSO+Cs062VzYqPREEbBEaKxhLV1dm4ey0vryGQnLeODGV6EhFjUmv/IyGdfcz6trS0hNzNushg8z1hApsb3cLIoZCrzZwuScw8bjRCPUY4jgZW1NXz99deYmJxEq9WzYCpB/FfPn9nnpnKTmJ6aNBuj2hhHR0doeMzC1bU1/NEf/RzzM8sm79Ek0WTQxlH+CK9fv0ShdGYgsRWES8ZtvOLJONrdhmU7BEKedmKQxfHGMOrzjDZmUkCUnzIWdXAMOYLyS/PW3wSCWXvgxYsXtkfzfTJxaga7otR2phq5op0rq5u4fesusixQawWpKUdEEIBFfPN4/vwZzk730awW0ahXEU9kkGCxxn7AJGdu3blvBTh5zqMvzgKVDDzQjyG4T7YugfT4eNzAdo7xKMBCdAkDMGcWZ/HpZ59ian7cAklco9ST77VZuCuKRrUL9md2MoPpXNbOp712x+wagXWm1lKCg2ctMuonc1mMBQYmXbLz/pVlfVB+o94qYjjqGNGjWmUWEgtfhzA9NWGfYTCXhT4J9NuZfWffGPYkBJGNTCYyszbI+qWNYZCEUhss9spxN21xk31ygBfXEQNslBriOqZtpOwRCxmzQCk1ohkEjkXiYEYAAUzaXQa7+Hv6G5Quyo67wowGwnS6KBYqaDVaCAwc09JISEHnn7Ega7friqUz+GSgWKttdtCVR3AZrgbGhUj2yZhPxOdZXRojSfVNj96IL3EnZUjby6Axi5fyXWmXU+MTVviVv6em+TA4soK0ifEEZpamkMrG0epWUGuVMRrrIRQeIhAcmJ/b7tRMI7nbaxkr2qRvYswipdY+bUENzWbDfCJmfgqAFnAqn4jzmsE77ik8zzgA2p252d9+wONj4O6KJOKAHAMfPgK4da534IyKuzv2t4AXSmfKlzN/JXDFMuY8YDDW+QWOhcw2ieEosgh/Jx9eAKpILrynve8wcCnHyeYQC2DWlu7FIBXvQ+DJwDsPCNV6twwVH2NSfrjAE/++w/fmuAsjsEBfrXbJWOYzhYvwWrbVz44W6CXsw/moI48cx0LBDiwT+Uc+6h+CWo7RLJCTfxPw5Cf4aK+Uv6brRNhhfwqAlt9nGQEsRuvJIvjBZD8xSuCwQGw/uHQVmHGyIcJfLsEtjwkt6RDuPWIWi1mpPjCA1rISrqRcBZheooY+Nq7aKxzDz64VCO3vN17HjEcFKQwHiTnGvsZatT3YJrfm3boQ3iAQUFIkbIP8cQF4Bvx5hTYFBmpu8HypcROIyfZwrxCISxvHa+Qzawwl66L55HCTK0kUrV8LAHmFL3UfAx893WH/eOvd1V9+eyFw0f+/3sesqIfdsE80ls72/MeFGvXOwipkm/g5rW1hAfq87It/nnBf0XtqTtjPfTf/lNWhNul9ZNP0GQHN/Lvskea85rfmsABXe46XLSC7wc9o3aqdWp96D9lPA5SviNqX61gYkMZA+Irsu5+BrHYL7/DbZuEssm96Z72jrU86QN4acu/nMC29s5/RbPMLrvCnMCi//fHfX/2sdv2hjXDyHbZe/8d/81+M/CCQDKwu0OIkAM0vGig2wFJ6eVgaC16yG7hQWIiBjaaT6NeX4d/8A8NrLLpnRRWuNgFF+NgxbAMLHtii6TrtWT+Iy/tR14xRT37PAwYBPoFj6iQ+h5s4jQnbZY5lMGiHQ17Lg5NYyzzUcOPnWCiyaUav76QerhayM1R0ftku/s2YwHRoPKkELTL2E7/8bFneU2Akn8k2GrDZbPp0Op2EhlJc+GwdusTS5d/Yt3wG28tn8zqxSNkGbWjSEFaROj5T46sx0OS2vo1GXVq6tykpKuY3QCxIwjZN5iasD2o1Mvkol+KK1Il9S+0d/szK8GyrMYJPC8bOpL4i/8bxIEjiNh0XfeSB0bVJTHGXXsHfWfqHJ8+hTVSMYkVrODY6FKj9/oMA9Qf5PpKWoXab3pt9I2YDGYX8/MyUaz9TqM25TiTMwWcf8XOK2PIZvJ5ADdupgACdNLZJmyo/w7/zWq1Dd2ByILvfuGpt6Dp+Tt/7P2/McY/dznXLz+kgJPajNipJdmhD4u81B/Q/38lVeHbt1GHRAHuyULyDroyNgFZtSgrw+MFyGSQd1HhP3pv9omfw+WJ16wDA38kGaF3psKjnyXbZQdwDLtiPOnzIwNPRbHdY9X6E0YB6mFuYn7+GYT+CZCyHmallY+heFGqoVloYDoIYC/AAmkJmPIdkPIVQb4jToxMckzl8VrACPTxULq+s4JNHn5lGboWFf7wCmmMBB8iEebiu1wwUIwAWCoRML7HdaFuRHAE3tG0sXMVx/OTTB0TEjG1I8IsyEwRVmq0GAmT4UTOw3bGigO/evDV9sc3N68awZHGv1WubuH3/HtavZ83nujgDfvjH58ZabnQuQJI/Qb7C2Tl+evoGzfYQG9u3sbi+io3b1y2VlSB5KX8GNHoYNNo4PTw25nOYWuwYGmOu3qji5PTUirbNzS9aobpYIoVPP3uEW7euG6heLtUMQK4VmiieFNFrtNBtNszRosO4nz/A+9NdLN2+hl/8019jloXMMESjXMP5aQHNYg1nh3nk9/cRBouDOqCNKZhkERKRT06kDIS+ffeWA0sy4wgOx6zwH2U49t58wPGHPQyaXYSop0unoTswpzGUiuD6o9tYubeFyeWU+adkn/UqfXRLLfyHf///oV6oYTw2jvFEGt1mC2/fvrGxoYZ0fDyBzNwE1u9sYW5tEcubq0iPJw2ALl9UsftuF4dvd1HPFxAh5WsYwEWpaMGFcquM9FQGo8gQEwuT+Jf/+l/ixt1NUGK2WRyZHEKlWMPF3jn2v3+Lo7cHWFpYMmYq5zsBoLOLgmk1xzNJK2zFgnnUg9VhhHM3EU2iUXR7Jtf49MKMMZ0j6Sjy1bxJoCxvriCVTWJpfdEYlrT1BAUIuD395jlKB00cvDkyzeYcQcXxHFJxJ5fEYm8fdt9h5/ADCpUCIskxpCdSNi6c86VK2dLlmREzM7eILz//GW7dvMv4BNo1ymMc4dVPz9FnIDkwNN3kbqtlEgousDiBmfk5Y1OWqxUcneWNdTa7uIBPHj82NiMDyQSyDvYOjEXMPkpGYjg9ObO5ksqwAGnAPr97sG82nOxn03yljBjtUihsEhKNZt3kEFiYiuuTexULsBFAlewY7RelUrjHkuVKQMUFC92exT3u9o3bxh69vnXTJCB4Br24qJuECNmZDBjZnt/rml2wvSQUNgbtRf7MmO4Es1lclPOOdo2FwJjlsHn9Gja3rxsQzaDD2WnFGIYE3FiEj/IV6XQKsQg/00c4Eke91bY58ujRp/j8i7uIp6yWmgecuaDJ2WkZlUoD6AcRiyaQYmG6UcCCN8y+uCieolA8M3Du/OIUg6Fj6tkBlTVAGm1kJ3IIjYKYn1/C9OS0nRWT8ZjZC7bvzZvXePbTj/a+iyvLBvowOMHzC0Fanslouwle3btzzxi5rPJlshy1Ci7OTw1YM8ZtuWL2YGKcBToXDdTrD0bYvrVtgbBUioFuw4rQ7LAAXBk//PgU33//vcmxEABfXFi2PY/zh5NydmYKmWTcNKDPz048bWTqOJMBXUe/NzAZBBZIu3H9BiJhrreRseOr1ZrpX3P9cc4yWGSBCmZd9DrG6C2Wy2j22rh+Yxufff6pAY/FogMECC4WSxfY//AB7z+8RfmiYIXzglEnj0EAmjIAZOKur13D8uo1rK2tW+o7+RPDPs+fI1DKjsAbbXw4RuotC0F1bN+i/BFlVUb9vr2PnQ08x5uBesmIEQCkhMKdO3dNG5fSMCwIyb462PmAWr2K+dkZC6LyHfl79gELzTa9+Xr33j18/fUfWxFJSvAyYBkKB5A/O8HT509RLORtXblzaQ+piRTirFvQrGEUGmLt2jrWNlYRjsas31mYr1KomF2kfW3U6y4zLRbD9FwOiyuLGAsF8P79Owsy8N1cYCSCsCfZwkAPA6UkS8zMLGNraxvJNIupUmOa8hsEBToold1cLZwdo99pWhZkMBxDMpVBIMhA7iRu3r6Dzes3EI8xwNJ1dStIBmm3cXxEdvmOMd9ZaJABx2gobpIpqWQGo7GgSencuH0DublJk9bpmz/SAQZBy9Spl1vmy4xPJBDnGaHZsrGj9n+PmV3UwqaeGFx2BZn6BDUpG8PCwnu771GunCF/vo9wLIBhv2d1E8i+DUcCmMikrWguAWhmFdG+sdAy916eYQkscw4TgGbAzgr4VqsGrFv/SsLQ0351rNCRk2bZ2MDy8qqd6Qm0cP/hGuM+4Hwkx0iWH0dbqCxSA3OYTTIYmKzIRDpj/dGm1nV/ZBkIzDCkjE8yw75vWobK8emhPesSZOo44geBUBIRRkNXEHEqN2f1AZKJFLo9p1fOLFzL+Bl6LG6vjhAB6C4DpS3HtKXEGIM+Y2GnE83re6MhOqO2BXM7w5b19SjUR3fQRGdQNxB6ABI4ulYjgQGuTtfp6JPUw3Hg+EVCLqDZaLhzOJnbxoT2gCX2rwBBA/A8kIx954CbP/SzBdYJ1JD/J/BXzEIBK36AQ34t/xcxjfu5gDn+74C1q9o9lEoSQGWgaP9KmkoAGe+nM7zAHzEk5Y/KJ5LPEYSr00A/0fn1fKYH0DIAYed+Mp4pYeOK28uHd89wfqaAr0sA3ZNoFJgpP0J+iABcEVwEyoi1Kb9MvqWRRDyAUOCM89lcxjjHknaGvxMxiO8qwhTfzYF0/3H6u+6nQISutXHw/H8/wKf3d37mVdFIkdWEm2iOCAgVIOYfZz/g5cBIF8jzA04KYli7+lfzwOZD5ArQEqjL60Q2ZPtFkOPvBYjZYHtf/sCK2QcPH/ADlX4AWnNaxACNv81rFunxwFn6lxx3Zf27NeZkJeWf+wFokd/ki/MawzAICjMA7s0BkeNo0zgAFtRi9rXHRHefc5KA3DdEBlSAgr9XYOk/tWa0lvkebJ8AfvnXGjP2Ce8l39g/V9RHwkzU95rnuoewFIGssiduLbqx1dqSffLbHs4BzTtdp89qzISHaK3JFjmA2WFk+hJIzXnmn8f6Pf/X89U/+lnYhwBojYeu8wPJembIk0dl2y7JdzFXW8QP9Prnqz5rgQOmvvkAYP9aU/BI88r5Ec5uyg7pfQRE6zkaF9sLvECY3stwVW8OE78V4Oza5ea/v7/03mZnGdX1gg382W879Uz/XiE7oHv47YX1+//2P/ybkR/0FIgmAypgjpEfc3Q8Rq02BDaJE5yHCC4iHkp4Yx7+BXrx71esZRexUIoJnSQ/GOWMmLepeMxTGmbe0yow1502s21+IXaHAwH5bH6Wz6RB5z1NM9ZL56GeGR0TOjqKIPHvvI/ATN5XLG4OBN+dXybd0HXGXCAaNw6bcJEg6i3HFBUTmQcxtZPXK4qnzY3Xsg28PwtDOeCVoLeTSxBQLYMjg+wH3sTi5vvwSzIaOnDoZz6bfcEx5vvz73wWnylJErVFY837fbyZfWzENGZ09MzpzmatKrNpjpqhdY6z2Nf8n9dRE1oa3DwUHeyfGAh9NUdidi869zZpvcPmVZqXW2Lse7aXzpQiZWJUiLmszVsHJv8BSEaNbeK46IBhoXrvi59T9IkMDAuaeExnVgVXJJzzzRiHA+qhukAL28Tv2U6uDX7xZ14jPWp+r5QVFeDUHNHm6TeS2qh0QNGGxvfU/NemJ+kUApg61IhJr42I/cF+V3+yzfy8DBx/z9/xen/UWwZLG78OJNo4LFDDZFgvwqqNw7+21cd8vjZxd6B1LBNeK90rbbYqOihQWodUHfo+NsJ8hjI2XHTPbYpX/4hAhIzNXCrWkU5NYWnpJuLhCcTC48iOLyCCBOq1PsolFjJjKmEU2clpTM8uIsHgU5nyGQVUCkUDEeNhytwkHBN3cgJVVqHv9+xQHAkHzQElGjDsdgwQo+PP92cqpW1a/ZHJU9icGY6M4cn+pD4y18Rg1EOxVDCnt9asgpJ2PQpVW6XaAMYTKWMBvnz+wgqubN24aSw0vied4gePPkV63LGqCCy9ePbOiuFcVA4RDHcRHBsaO+jty12cHF9gnlIkd+7g9if3DVDuNAkYnyLUGaBdbaBwcoqjwwMDlekI00mntAKBtMFohPVrW5ZVwKJjX375pbGQOU50Ys/z5yielFA5q6BONlK3j8nxDGLJMA4KebzP72L62hK++s2fIDM7bezWZqWBbrtnrOGzw2O8+vFH0/Fk8TfTyG81Lc07lU1jYiqLPga4cfsWvvjic6QSBP6ZptxGrVjFzuv3yO/s4+LoDEzmJLsqNBZCJBVHfdDA/PU1fPLLJ8gtjiMYp94hUDurol9p4dk/fI+j94dIBBOYzk4iGYubDu7+wQcDFhANIDM7gZsPb2Nle8O0SBOZFHpdmPTIzptdnO4don1eQjrCNMMgSpWSAdB7+T0DgSMTUUwtTuHX//TXuHH3tksjrrRQPC2helFFYe8UO9+/wdGbXSzMLRgQwLnCviW4W2s1jAlOQH12YR5zXhEmslnJMo6MwggNIug1O2h2Woin48gtTiGSiaDUKWNhcw73n9xHYjKOqTnKBsFpoQ6o/Q3svshj78cTFPYv0Km20G10EUEI6VgCszMzphvdaNfxYf8NDs8OTdc7lAyb9AFBXI5Xren0fxPROB4+fIy7t+9Zcb16qYKTg0Ocn5wgRickGjYAutOqm8RLoVhAOBjG1o1tA6ApcXB4eoJeYIT55SXc/eQhIjFmYYwZcPbTs5+QPz7B1toGctksjvePDfiLJJjqDZQqVZxfXJiNpmYs9VMZHCLTj+BvNBQ1Z4nMaAbFDZyLcj+LG4OU67Ver5mtzEw4+atgJGxaowJfjEXNQoXxJB5/9sRkFsi2C4bCxo4lAF6pVo0ZbbqpVtPBSQwxIE87S4CfGtYMINge3GU21DlevHppcirTMzO4dn3Liujx/es1x/TLn5+h0ahhZjaHlZUl0xslcNJodk225PjkEIvLrkDj5BT3LyAQASoFOo3Awf45zs9Kli1Cpz0RTyMRjSHKDJJBH4WLU1RqRXT6DQTCI2SzGWMM29mq0cTuhz1btxTKJQBNEH55cdZAbtozBk0IDhKA5v4zMz/jyb45Zs1Z4dwOv7StLNJI8JNzgmfmSrmHZqNiGRjMxjjL50Ht7kqZhdKCmJlbQIgZOYEA7j64jxu3ttFjwMmqf9OpdYd6Fgh88/Ytnr98bmNmtioIk6IonJ+ZbYxHwlZIc9DrYGpmxrSmybInQ5kAIRnNBLyXFpZRrTCLqmVSN4lEhtUqbD6SlWsgV5wZLm5/ZQCArF0WJWSq/9rmxqWzaw7DyEmIlc7PcXR8gFPq5bbqaPdamJqeRGY8a5k5/UHAnn9t64b9n4iTPUVAgLUbqgYSWvA/zyBOGYGxvukC9SkBwHouJEF4wBzZ2yqczLliwfNG1Qu+JI1BT7vLIE+v3bKzQ7NaQa/fxeTEOBLJmEn6mBM6cFriBMkZ5P/kwUM8efIzjKencXJWQKl0YXOdIPvB0a5JVJGNxntWqyUDYYPxMfRGA8yvzOHJH32OrZvbph3CvYf2qHxeNTmig91DfHj33tY725DKpDC/OIPR2AgfPry3uc6xN78hmjB2vhUDCzOlPGls2DBluSZzmJ9bdMVS28zAbKHXb5sEB5nEtEUMKJMcQ+Y0daAj8QQmc7NY39g0EJRBiCsAmmB/zwLM1Niut2oo1c+RyY5jOjuDRDqDcCiOGrPromFcv3EduVnWFKBucM/Ym2xnvzO0mgG1atkAaPY9i+kR4B4bEJR05BEW7qONIPhM/4dkp/PCEV6/+gnv379FpVZAtXaOWCJsmu0d6mAHqZHpNIbjCVc3gOcSZQTyGZY1GYnbfnP7xk0LSorEw0wTSrzwHGNn0pHTKqajS2mUUX9gGYnj41nrT9oksn+ZrWAAdTSO8Qz9obSdoyX3xvMO5y3P3Cz6x+fxvcbTGbMxtUoDY8MQZqfnrTbAzVt3MJGbwNn5Cd59eIufXj2zDAmewTieAQLDBCSZGUD5BIQxPj6JlbVNrK9t2PMtoHJwYGuS9p0BEfOLok5HeDggyOoy4ngWZWbFp48em/QT34OFN2mDe+gif5HHh8O3OClw3ItoD1oOeA620O4xa5TRtS66nSb6AxJLghYI4DoyRqURQygn4bSF2WfMPqb8kc7z5p96WsYC4uxaT8rI2burguR2TvfAQj+I5wforsCJq2J/vLd8HGZMuc5w7GcHDHcMxnCED2e/Of4ClOycHvAAcQsAOMap2mLXmzyEY/fKDxHoy+coy4USLfqsw3JcvSp+nmCiGIn8i7ALd1Z292dGjh/U9IN3IqxYANCTQBCoK5BR/qPAU/aN/iZ/Q+CUHyhTmwUCsm0C+wQqORDISXTIX/UDOeofgVby2f1+kNruB4Lkh7nfaZwcKOWfB7xOAJZASoFyHGeR1wyYsrnlfD4B+wLvBUBrTOX78XnSuFY/CIQUAM2+47gLC1Ef6plqr0D4j3/PZ/lBOr2T5rj6UGtEvqEwBV5v2W4dx6T/eI76wUt/H3OdqS2G63QdfiB/WvNx6AHUtJV8R/nCtqfRrtVIXnKFw1VjTWMqcJtt8GMc/nnmx+yEm3EM9R4ac15nhFAPNBewKGBcOJmRMb2MBX9f6D7CyOTHqy6ZW2uuYJ+++HmOv0BqP8CrvtZ4CPPQmtLPJJHp/f1AteaD6gd8jDHKrvltjB801nMuG+vThRawbePrYSayIf41YOc2X2E+zUW9J69lIFdffzh/3JgKq+T3/OJ7a9y1zv3rz9+35jd4+BbvIxxF2K6tSxVn9eoX8POub5y9l/31fy+7aP1NpUSvLprfTmn89Dn/O6u99qz/43/9tyMeLFXoixOCh07eTIxZtwCcRi5f3h+d4sbCLzEumWCIVmcAACAASURBVJalAwsbQeeHLFBObhUY4z0IhtrECV9RwDWw/hfhJis2r4sAOwmQywk0ZJVZd1gR6CpGKplMZBWyvTyssB2SC2GnaePWwGvyuBQKt1DYFvYNU2j5JSNCR4hgJQ9qdBzYqZIZ0SFfACH/pg1bC1WLhswWtoOflTFmO9lm/4ariadJJD1fFedhO9lPehdtgjIg/Jy0LAWOCuhj+9hW9Y3AT95LYLGBO/W6tcmvsc3x4bjwMG+6mRGydh1Fv9/vXW5SirRRl5b3NB3veBKlYg0HB0cew4kHhzE7oPLAbJtEwMkuuMrPNJxXmmZ8J/YV+4D9Q7CO9+X1fBfTeBsMrF3sB7Gj2Xdiz2qBXAK/JongUheN4R9igZG2V6imh45X3DKXnbR2CrBV0IHjILYz/8ZxYFv4d/7tY9Y9+4X9L2kMfkaGRcaX1/B7AvO8H+c331vAK+8vY8XPK+jgNhMHYGjjVd/wehXd1IFOmwzvpy8dKLQBKnqrz3DseX/eV5uMbYBDV9TRH3TRpq9DA6/ns8R61hz3r3dtpjoA8d047uxPGT5er3mqDVRRODkwslt8lvqn1mgincoYqHxyXMBoGMHK0k1kkjOIhbLIpubs+0GftrCPBlPCh2PGMotnUqazyII/lJ+gNur0RM4YPmFPT9Ai3GDqZMUKJkW4WfW7xqaj01opOW1ZMgTF+iaow3cly5Xzd2vjmo0t52DhgmBWyLRw6bCfF09wmN9BJOo2cv4ja49phdSiJujCDXp6eha1ahPLK2t4+NljB6INR6jVm8YqplPU7F9gZWMWS8uzSMcTePXjG3zzD09RrXTw4JNH+OyLLzE/z3eGgcb9essA4IMP+5YSznnGlHSufTKNyGbqdvtYXVsHq92zMvwvfvELm8O0bQQjyhdlFE6KKOUvcHF8TIIvFqlnO5FEsV7GYekU8bkcnvz6a6RyWTQ7XUsVDwyAWDCM04MjvHz2A7q07xM5k1ogk6o76GNiKodoMorc3DRWV5dx//590yXPpsdQL41QOCvg/cu3KB3m8fb5CwxbfUTGgsaSpmb0WfUC6YUp3H7yEBOL08hMZnB6WkTpuIBAe4hKvoi91x+A9gC5iaxpU1Jfc2f3PYqVEjqDFqITSXzy5CFuf3IXq5sbGAVD6DQJGFas386P8micFDCbm7JUYIKqF9WiMYYHoT5i43Hklqfx6eePcPP2LaTT42jXOmjVmmiUyTzewdHzXZztn2DaK5YajyUMACrXazgvF9AedhHNxHH3kwf45NGnNh/fvX5n86tb62E8OI5Rd4iT02N0Rn3Mry8A8SGaY0387Dc/w+3PtzAWh/1zteRJT+GpHuicA7vfneN05wyNYh21AgMJVQzafSwtzFlxsu6oi0LlHCelY1zULtAhazMWRijOgmFjqJZZVGzPGHzrqxvY3Ngy0JfvyAJHzBIYz6SQpS58NIx+r2UANOcP1/ra2hriiZTpqB6cHGMsEsLS2iqu37qN8alJA5hoA7797e/w+999i1WyUze3UC9XLE25VCsjGAuZZi4DRZTI+Oqrr90aPDi2zAa2o1lrWoDFsf0cmMa5zsKKBA/dmaPu9vEUtY+pQ8r1PjAmcrPuCjPTZti6WFrFo88f4/rWtu297959wOHxERgZInPO0q3bLLDsJJsIDsZjMfziq6/x9Ve/sIKAZteHA0uf//HZTyYjUWs2kEqnsbl9A/EE5amCpoPNZ5BVuXV9A3PzaQs+2d7VZdZCET/88Hu7z9b2trF/2QZ+UeKCZ6HjIwdA9/sjtDsDC9RkUuOIjkKmV1qpFE3rOzWeRG4qjfmlWSQSEUQjYwbyPP3+R7z86ZUFkAhAf/nZF5iayhrQz7MgQVUHQD9HqXSOidyk6TRz/+E+dX5RdOc+hPHXf/3XuH//DiIsiNrhs/voNOqolgvY2/1gADQdO44TQWhKIhjzKhzBp48/w7Xt62ZPqe1K9iTHhX1NpiTla779/ltj6K+uLSObdeuagCH1vsnGZ5p8Ohm3uTcxOWM2vFVvWj8ym4RzZHV5zQDfUrGKeIxM4IzpE9Phpz1eXlq14p0KQNN2Ua+23mzauiXIRfkAgil2YPcc0gBrWTSqxkblvjIcG5hOL21st0ewtm7ZObdu3sb0HHW2J+x8xvflHLWzbK+NExYLPNqzArfBkJNvsGJ8XRdMYSHarWvXjU3tzvMty1akXNR5keePkgHS3HOsBgXtQbeFJjOlmk0DLscn0hbUY0CQwQOOc7c/sDPapw8f4dPPvsCgzzR2ahCTsX5uBSwJSnKsGbRlhlu5VkZv0DVd/3gmhgePPsGTn32ByYWIFTilMl+jAnSrAwy7I7TKdbx4/hI/PXtu9ySzemoma/fY2981LWCRVqZyMwY0EzDk3IqEyahya6bT7tuZkv8oQUKZl3LlAh8+vHP635lxZCcmjETSsaJmfYTCcVA+Z2Z2EZNT04iGXWajAxKYUTFm66xUuECjXUMoOkQmmzZJmuBYFM1GB8enZwiEGTC+gbnlWQvktr0gMwMYlMKpVepGzshlGXA+w8GOA+1DlLTzJA91/uX8mJmZNnD5JL+Pn148xd6HD2g0S4ilaIcZ3KhZQIOAohU/HfaNPU+GML83kJYat57GJwFoZsQszs2bzeOcoYwIA+oEbcfgyRFEqKHOIp0u4Eh5FM55ZXxS0sSAqSFPSAFkkhnMzi9gOjcDSnAwSEMQl6D93sGuOczM/iLxZWZ22gFknS5a9bYFQ9ZXr2F7+yYWFheNiVytlbC7v4MffvwOu3s7Jl2RnRy3gJ6d6ynt0aPGZRiT2RksraxjZWXDZfB4mYQErk/PHUnGf1alTxhkutMoZG29trmJTx9/brrvZFBH4lHLJAnFTKkIJ4Vj7By9xe7Re5yXz9AeVtFFFY12CSOwv0foduqWkUAAmuPAQq20AZTOYT+SUEK3yM6+o769O9nRAjsIQAvM4nhxHSmL07XdATZ+IE/gm8788kEECjrgxH3G76Mb2Bpzaf9Oq96B+jZXRq69DvxzxQj9ICLtmYFmYw5kEUAh4EhgpfwWgdfOr3S23d6PBZc98NqAFSMs9RzorcKHYQeQ+oFg7gfOxrjzNu8nkEeEGflNYi4LzBcuIJxC/SLwUL6+ACc9W4QaAXEaB/aL1pfGQMAc9yH5g+oj/zjJZ9KzBQ4JCPxPsUb9ALRS7v2+md9n0xzQnPgYCPO3Rdc4IN3NC64ZkZcku6H39gNX/JsfJBTwJtKUwM6P+17XaQ7oPeTX83PqI31WPq1wGf6e7ZTfr7/rf84TBlWEi7i55Qh26isBuMJRBOxzrM339EA6zSm1k3gC92faQ5HXHBPekT0te4g6XJ70rNa5sCiRxWRTNT5+0N2O7J3OJaFS5EUFPYxI6UlqCgvSOuZ9uFfKl5et8IPcWucKhAjbssB6ywWmha2xLQKw+Tne12+LtL4115XZIcCZ9+Hv2Kfc3zh/FWRS2zWvbN2YtNJVUUE/FqLnyp5ozfjnPz+r+Srszs7FXqCl47NFfwDsepkpssF++6bnsX3RkNOrV7v87y/74Q+EqT0KiOln/3v5AWmNhXARjQOfY2tndPV+/nFQcUcFj9QufZ7/23oPOBb9JeBvQS13ZtXc5z00N2TP1aeB/+W//6+tCCEnugBngZZiKbsBuSo8KIPqNhq3kQiYJcDAn2VQBVyyo7TI2AhpypINoc1GkRAZExlKMxxeGWpFYGRUxJJg0Qo6Kpay7hUC5P14OOJnqCPH+0lPlp8XW1iglt8w0YDy74pKUaOTg8B7OnCYXjkjDI4Bzc8SXNQmzP4QSOjfmDSQHBwaGjrekv/gwZy/10bpN6IaMN5XbGICnfxZ7F2+B68TeC2jrv7kdXRA9GzeR5Ob/2vDEINY0TqOp96L/ebfhAi4KSBhmmVJHnCuotI82OrQosXI/zOZcZPjoKYkCz6SPUgHhdeyXxgwsPcbuMiNY2U4o+82fhcMYN+pKBWfz/Q79iPns4rf8Gf2Be8jVrtAaBlIHTKoG8jPsg/4Oc4pPldM1Z53wKKzRmCbz+Q9lIKt4IhkTvgzn81+Z3t4T80T9r85hN3uZVE9AbL8jIB9zlu2SWwkBXXY5suDmDcvFAgRI5qgiBj1mh98NzGfrfiV51RwnmjT8xscgcvKDrD0cq9KOe+jv2tT1YGUc0VBFW3+2oBk5Nk2BUt0WFLEW+A8bYUyM/zBJ4H6fJ4COP7DKe/nP7CqqKJsAjX+eAANhSNo1AmqJDGRnkcwkEImMYe53BrCY2krVFgut9EkW6Y/QH8EJDJpAwkIHHANDHoDk3dYXlhFvztAq966TJ8/Oz01bWbS/cxZCIysuA6dIcuu6LvDgW1I0Yi9a6VSxZs3b3Dj+k2sLi3bHD85PkQqFUcqEUNgbIgXL3/AweE7YzbVGg1jKK9vbqLd6aHbG6FKXdrBEOlE2piQyXjaGKbp1ISBQsnxDKr9BrpjDVx/sIZHX95FIudIJMMCcPDhFD988xKD7gi37tzD1vUcKLnaKQHFfA2Hu3s42j3Ey5c/4fBoH/E4IWQnGUSokmy3iUwWqeQ4VlbWcH3rhqXec86wyB21KktnLJxYQvkkj/LZORZn5zC/OIfe2BBHF2eITI3jF//sN7h5fxu1Vt8B14ULUFrxeH8fO+/f2NojwEPgudPuot5smPY2q9bPLy3g00efWNpvlE7dMIBRb4Tz/Bn2331A4SiPg7fvDRhjMUCyY8ezWQzDwNzGKpZuXkM4k8RYhHaZKc49hEdB7L/+gPLpBfrNtkWxWQitWioZOHFRPEez18IwFMDDLz/DV7/4CmubWyYt0qgyBfsM+eMz5PeOUT4+xVxu2hy208KZsUjrnTqOCkdI5dLIzk/hwacP8MUXXyA7PomzozNULypoVVo43jnA4esdtMi0rNYwPztn8zmbm0CtXcdxIY9ar4XpxXn86p/8BveeXDfguHzcw2//7h9x+P4IqVESoVEYHbLnogEksklUBhVEpiN48qsnWLmVQyBLkM9F3sm+Cw5JnwcCtTFE60HsPj9Gfu/EZDhGzR7K5yyC1TFN/2Q2iRoLaXZraA3beHvwwUAzat0ura6YJED+OI+Xz3/CzPQ0rq1sWPCKoDjlFDhHpnJZXLu2gWQ8ilq1iJOTY5zkj+xgycBDZmLCinkVyiUQopxbXjSmazKTvkyxff3iNX73D79FJhrHze0bSEZd4d1So2ba0c12Bzdu3cT17W1Lvbe0+2EAnXoT3337LX747gdLU19bJXCYskAH5VZYHK03cAExAoP83PLqktl4Mou5zo7yJ0jGkp6T43Q5LVsikcD2jS2kMhlj0VKChQe6KAu4hpzzRmCuQgboyJ2f/uqf/5WleTPgwF22324ZGFipOo3nV2/fmIRHeiKL6ZlZO6cQWOdetba2YgUQJ7JjVtjM8M0gUK2OjIH8448/mL4rr6EMgZ2b0lljHYcicdSqLbRbAwvYDftD09+MBMKoU2Oc58NYANu3rmN1bR7jkzFkWOaAEYuu0y5/9vQVvvkPvzXG6a2tm9aPnZ6TIuM77Ox+MPZkq0VgjsWKoraf24E2FDaAN5WcwF/8xV9gc3sbYcqdVVzfU77n9OQAH96/NRCUGtVTUzMoXpRQqTdwUSghOZ7GjVt3cPPuHRfMDoURDARxcnxqOq9kOp4XzrCzv4PD4wPMzuYwOzdlTNPCaR6n+RNUSgWEAyGzyX/5l39prEmzzUd5K8BInWYyp9eW1xwo3OHhe2QFGMmUZECAv1+iXvrsnEk28MuKnw66JpdyVjxHvVk3uZRu30mZsIiXndG8uh0EpKh1z8LMCysLGM9krZAmswkyE1nkJh3LmnuKOZ+ms31kc4r660Y6qRURCnNeRUz/noE8K47b7mBpbglPnnxpxUVDPAv3+jbfySA+OD4ykJjZDZTBmZubMUkYMt2psWx1SMZgZyfujQ4A79o8pF4u27S6sY5btxhESKHdcedQnhWpPU07w3vRiec5huAv+4Ha/JMzOdx9dA/bd24gngmanbbigC2gWW6hV+/anOw1u/j3f/PvrCAi0/MzEyk3vuenxibnWWjVZETumHQNA6ssIlmtNg2IfvfuPV6+eI3t7e3L7ERXMKtuEkDU1n5w7x5Wl1cs4NxodVAslgy4poTGeGbS6h+wDgPPJwSd7cw1cAXnyDQPhke4fmsdMWZhjMiqDVqQ58dnz9EfDbF58zoWVubRH7GGhCNgsPAwdf5pJ+LRMDrtmmmvM6BWuShg1BtgejJnZ2TzC3odC1BMT+cQiQaRP93Hs+c/YH93B8NAD5lJZl72Ua1WrI30Z/iPwY8RC+L1HfP+kgDArAcr/uZqj2RSKQcKe8E1LnfTWh4GXO2VuCsoTYYz1y+Lql6yZ3kWImRI/3IwtOJ+yVga07Nz1q8zswygpM3OtVstA6BPKQNycWZFdqdncjZvDKDpk7gyhdXldQvCZ3OTVpSV8/Tk9ATf//gtXr3+yWy4MQmZeuzJG14x30OYW1jG1ubNSzITbSABddp79o8ccAYSuZZDiBobnEGCew8eYGV9A/NLi8asDVp9EyBJOzgGdIcweS0yod/tvcFJaR/13ilGYx1jPVOLmxkJw1EX9DOc/KSYaI6EwrNfIuEygnluFPB7BURcgRnyl0Q6MXIKdW69bDvz67wz/xWw5IBmO8N7IIMfKBQxS4AKz1iWCepJKTB7TmCEMZE9AFBAqvx4ARGxqCsQK6BE/jXb5te4FQApsFfto3wO5w8LgfK5bAfBO15H1qqyVNkXvE5zj3sG1wfHScCLACjeR4xBsZKFAyhD2Q+EyXfUGhHA5yfqmQ1gUc5q9RIHEeitdilTVYCO+7tjQn78/gLV5MPb2cyTNZXfL9BH4JOAM+E1DktxvrqkIwUCq038Wffx+/3y6UWI01wREKb2McPHgr1eJjjHQUCeSEF+lu3HAKrmpeaU+uLq/lda5QLs+F7yg9U+jbG/ffydSIt8R/nJIua5z7Lgp2N18xqpBYg0KJ+Z/3MesH2aw3w/rhcbj0DgEiPwg3hc57yO9+Y9iQ84IPqK8SqMQBgan8N3ZPv1veaecBw9Q+vMj13515v6hf2rdxIOJH/8Y5BTfSg8R8+UnRAOwHuyLznvhdtwLvB64THCBfQZtVdrUPPBglU+0F/zgvNXvxezW+C52m1BCC/g5AdzNQ8F2PJnP/YoW8O+lb1TMEjrpOuT9vQ/T+0W3iGbag/wvsz+9pxddyTfK/kYsdG1zjS3/ePl7J7DOHSd5qqez7/77dOVbfbkicZcEMX/e38bTQ7Lpz8uHFK2hMQCzQOtNb2z5ol/P1G/Xa4BAtBsIAdN4K5uzhvqRaQ9pEgLG8zJxAi5XoAbhoru8QHSf6NWGRe3n10tIJCAn2j5mgC6nyIadkDvOOo/J642JtMm5kGJRfOCroAg09Q5CALSdC+yDsWs1CR3aVVu4BUN4vu5TnYbhhYRIyn8HNvtNHxd5WwC3tVG3T4j8F3AMQ2HompsN/8JyNUGy5Q0vwQKjYA2EH6W1/uNih9QUzSe/2uBaPMSOMl3kJEVUG2agdGokwDxJr0+r+isOQEeuKiJJCNi4+Fp+zCyrQgHr3MHABZTcKkvblJeVUmWUUskksboY8ohT2d0QCknoqrDmUzKHBjKrLgon3NGHPjMY67bOAXi8j05PgJ4NVZi5vNaF8l0mkTsUzG5tYjNCMfc+LNv+Dyxjsm8NEfYe3dqKPJzlJzhvfi9acp5G4k2ec5VRbM5ztZHnkQHP8c5yH5mXwl4lbHhtdr8DQzwmONKh7QDlzf2Wr/axDTXCEBrY9DYKviie/JajbEMv+apAF0ZV92fbVdU1b9pXM5XT3PNn2WgaLVY1LIBbJcMrqRDtKmwXfycsgHEQnEOq3OMpL9NMF3jrAOqotb8vYuYshgbtXjp1PZsjvUoe1HtIBYdx3hyDsFABuPJeUxPLGMskES3HUCpVEO7N0QwGjNwk8XdQvGIAUV2cOwNkYymMMUgFDVTTxz4NOpR0qJl2q21atWYLGRB03FgsKbXc06isb6Gzt6Knc+idFOT07hz+66BKq9fvkSjXsZ0bsLsTj6/j0b9DPV6GafFIqZn53H/s0eIJlPo9Yc4K1yY9mY8nkCt3ESz0sTCzDxyEzMGIJL5GZ+OY+XGsoGTmSUjZ7vCPCRAloC3T4+w827P2kVmpNneXt+qze/v7OJwbx+np3k7WLf7lN9xdprafKaRHQga+DI3s2BFnRbmFu3vxhYsl3G4d4hRr4ti/gznR0eIjAUMNI4kYqj3OhgmovjTv/gL/OxXtzEKAqenwMnxCWrFMvZ33+P7H35r8hFMF+dhj7B+s+0ADQYIt7au4fMnn+HOrQ2EKL9RHhp7ilqW1MounZ3icGfPQFyCA5RQIXM8FItiYW0Fq7euYxQOotp2hXaps5mJpw145vjWK2VcnJ2bQ0tAgAAUi6mVq2Vkshls3bqO+w8/MUZqKMhgXRdnp0VLE6+X66ifFw0MJSjRbNUwoGjGsI/dk12E4iFk53KmBfrVVz/H4uyisaYp33H04QAXJ5QOCaNRqaJaKiMaiSASjCI5njRd0Vq/jUK9hOWtDfzJn/4aW3dWgD5QuRjgm7//BrsvdhCoA6nIOKLxiGkzs/jhRaeI2FQUn//p5xhfDmMUB8p1skTbNm9a1S7GekEMKgMEyyFU9ouOIRwII9ANGBjSrNYNNOrQqY4G0AsPUOvWjZFdblVt7ZBB16m3UL0o4fvf/97ADjKUZ6enja1+cnRs4B5BjsXFBSSSEfQ6bUvTP9zbRbVRxuLcsgG2TMWvMXMjHMTc0jKoMUvZEQZjWs0mXj17ie9+9y1S4Sg21taN5R9NUP+4ifzFuQHQJs9w+47TJo654rblQhnff/Mtvv/uO2Mhb6ws2zqgrS8TLBu5fZIFCGn7aNuuX7+OlbVVF2g5PTNNVBbUo50cz5AJG7T5f3p2YiDi1AwDsQHTYjaZiUTcwHPKe5EBzcwHsko5p//8T3+DzWs3kMtOITPOAHYbpWIB1XrNioS9fvvetGEDYyHkZmZN1zTIQoXz87i2tYGFhTmwTha/LNFlyOBC1QBJAms//PCDFaGbm5u3vYWB98AY1wT36RCiMerUTpCXS/VNDDsD0y+2Yk9jlLvZxsa1FWTGyXgDIizyyCKfHQaMTvDjD8+ws7NrqfgsPueAMqeNXK1ReqhovwuTJW+ybxGz09wDyGanvvLnX36BmZlZk0W7KFRs7jEwcV44Rf74wOYRC6fZ/Gp0Ldh1cJh30jyZCdOAnpmbc0XEegRb6DQ6FjRB4O6wYyxLLhbqsZLtWmPRzbdvTeqArJUnj7/Av/5X/5lJXBD4Pzo4xtMfv8frl69snK+trePmzdt2jqzXWhZ44veULiEwvra2gfmFGfQGQLlK2biKA8HrFVyUS/Z8PvusQMDUMfooG8DAN/tnfXXVwNPZ2elLEsFFqWIAPiVcuL+xQGKEDNy+Y1JdlAk8n3lyMSwA6qTTxlMpWyOckwy082z2+OFj3Lv3ENlMjvEg1GpNA55fvHhuRSbZNmrUTk9nMT6RsT7nHnB6fGJndTJlGYRhwU/HnG4bG92C53U+I4GZmTnkpuYuCxtSnoKyVCY/NQCmpqZdNqZHyijWyghEw1i/sW52dXwqabhtg6B5rQOqiRCA7jY6Fih89eIlXr1+4fRVU5SkoMzOmfXl5uamFQO9fusmJibG0e2SfTowAJjv+rtvvrN1y2vnF2Ztj6f8gSMDNJHJTuD+nbuWtRENRSw75zR/jvzZuRUkJduees4icRDs5Ofcmb5vwbbl1UVMz4fBZEq+LxOmjg5bePX6rUkKUapoZnEO4bhbD5S1Y3Cg3yHjiJJQRRwd79rcZwCz02haDYgJ1qIxZqkjFbF2A99hLDjAzs47Y0BXKyUkUiy6FbTAqHPCYZIz/BzBevYXZb1aLH7gfZHpbuc9jCGVSNh8NMc/ELIghMALMpkZiJmbmbe+4zmEQa5K0Z13eQ8DWkwCwgVpGK2KRuI2L2x9zM+bHIf1eadl2QkscEgte74XgXURdoIIG6llYXbZMhOox0yZJ0rGMGD59PnvLVBeq7rMwXjIFXwLBCgREkMyQamLmGmnM8BnGa4e043rmwA05yVJJFxb4+MTWF5YRjKScjrQ3Q6m5uaxtr7umO9WB4HFLemXAh0qbDBYEurjrHKKg/wuTsp7yFffo9G+QKfbMD12MqEHw5bJqRCIli8pADcRY2DOscqtGLuXGSG/T5IXAnQEnMq3D3tgJt/N7KyXdi8fjmxwnZn9IIb5PibJ4ABEPY+TxnzypPPNnKa2k9QwgMXTsuVnCKZyXgrwYRvjMZf2L/9C7RCgwvbrbwI2eA0/a/6op1nKtWltGjkwm3sHn+N8B8qrsACuY+Xy3vQZ2E6+L794rfxs+T4CMuX3+gEi/s3vl8gHkm8n/1nt5N/lL8nfUT8JJDJpGI+1fgVSOgBY7yyQTUQ0kX/4vwBo2laRevx4gR8oZFv4XAYG+SXQVX6gAE2/Dypwi9drXmrsBOZdtdtJWar2hfpYfekCBK4N8nsFDqpflBUqv10g2RUG4IwS76X57QcIeZ3/Z80jrQ0FANQv8nX5GT7LfMRu+7LwpOYT7ZefaKb7+XErzQf2r2Exnh9rZ0WvsCefy/XoBwD5OV5P8oafqczPcX/lsyQdK99Yfc/3k4+vNvF+6i8333uXmILWAq8RRkDboudqnSsYI3tovpWv+KPmm5tPrm/8QR19L6BUn9Uc869rgdP8HeeH8A3hJgJDr+Z73N5HTHCxyOmrmb/mYYYEoP14g9qgtefHwTRX+cwr++tAXn3pXRreXqbx9tsRXqOAy8cg7OVcHLpgn2yN1pbwEPan1rLGQ5+VTVGbNNb+Oa82yA5ovepnSqTpmXonzR1nQmIfXAAAIABJREFUi64wJs0R9QmfQ4kT4bfaNy4xV4897l/7mnOXfUwNaP5SIBz/F3tZABcfxLQWPkAAFB/KB7FYiVIEHAPZMU3Z8dLk5cGDm7c5YF6RPxlUMj8UXdICknF1G6AzBlbEwyviQwDJXeOKMfiNPyegSWF4UgrGMGTKfqVkDgkP3AZYRyKX7FNNDhl3N7mH9l6aUCyKITankwEZmmNEQ1GuOTkAvpsirmy7Crfx/ry3H3jjfXktU/G1mLTpaqPUmPg3Ti1WDbY/aqWNk5/zRy0EQGvysb9ltPXO/Nm/yWkjlAayNiltCgKseeCQYTaAdYzFmZIec9ylNmlT4nX+seXBbywYNr01c/bLZXOQxLx3RR2vdIpNEiPsIp7ajAjoybDyf95HQK0CC2w7n6uDjxjAfBcdcPh3Az9HDvDntUrTNMmGgXcA89J1yMTg+/JvlJ0xnUBqmnr64wLf3WbiDgQyimyXAh38nuvNKnIHAgZu8NmSFZEx4Tv7Azz8DOeXDKcORGw7NyjnMLkCPtowNL7aYBVFlQGThjnvzWtdBNc5FfxZrGkFctQGlzLkmAy8zt5t5JgwfJYY1josCfDWQYPP17ySliCfq3vyHtpYBPCzf8WYV+bG1cHcFbpQu/UO0mWXjeL6NRtlFeNZTSuKeDSHTGIG09l1JGJTGPajKJdaqDeojxhGbm4GubkpRKlvmYkjHIOBd8N+ALFwCH3WCWoBF+cNjLojVApVY0TnD44tPZuZGqxkZumyYVjhGaZpsnJ3ZiKDSNyx/JmOyiJjgVHQGE2lizKODvfRrFcwOzOJYGCITruOTqOCeqOM4VgQt+8/wOdf/QwRzkU6xGcFA6V4CKqXazg7OkewP4ZcZhJjg6Dpaq7cWsHW/U1s3p8ACEz1qJHcReWojOppFcFOCK9fvjFNZwKK7H/2fTo5geJF2bRDyTRiP5pGppexQJYWpTLq1QZ6rT4yqaw5bMuLy5iembP7sG1k1dHKU+ogf3iAVq1qayAYjZhkBWJRPHzyBF/+8S8R9gqWcW0wJZfpxHuHbxGKBpBOZTEKEMzqolyqmn3m/FxdWsTPv/4aTx7fsDl5dFBF4bRg73Ows4dRr23P5hjlMhMYdAc4OyuYJ04ndnJuxgD95ETGwAva+tXVFUxlJ+2dWfjx5OgQF+fnpivNMWYgjYAOC/qRwTk3P28F05iiHaTEQndkz4gFqb/s0oAJPhOYiMXJzAzgIL+PQCSI3Pw05hbm8cn9h/bMynkR++8OcLRzgFGvj8lMFs1aHecneSeRRB3TRBTJyXHqlOCgcIKNW9v41Z//GbbuLRsbtZjv43d//w32X+0B1RFy6ZzJNsSSMYz9/2y9WYxlWZYltN48DzbP5mZu5vPsHuERkZEZmVWVWVlUdTVU0/CFkADxBUgMEhISUjefSEio4Q8JiV9+kLpblKC6q0tdQ0Zmxuizm7vbPL/R3jy/h9Y+b7nfDNpCIXMzu+/ec8+wz9lrr712LIByjwB0FHd/fBfTGwn44kDfB3R7wKAD5A/zGLaAxnkL3dMWWoWmAT4RBBEc+m1PIyO7UMqjHxgglAihGxwglklg+eqayV7U25R0aqBerNp7PH/2xPTEpzIZbKxfNqYx2ewcJwKHZH2lGPQJ+lGrX+Bwf8+A2dmpWcR4HhgOUCEA4xth/fIGHj76GDdu37J9l7b12bdP8fWvf2PnlUwiiWQkZixhMm0vWIS408VnP/4cHz3+1LTbjYAyALbf7OHF02fYevHSPjs3NWnzk+cOssaZzk+QXOcdgn537941/V2CuifHZxaQkOTYwvw8splJa9O3332NdDaOVCaNEfvNABgWQgsiZIWVA8a6IyjbablidJ89/gw3b961eywsTKNRYwYQpQuKBjwfHB3h/DxvTEzq0RKo5ZmHUgos2jY1nQUTXjrUkaV01TiVkYEkrt/tt+9s/rLQIVPJqSPb7vYNeM5mp01agBIDQ0vJ9pmuc/781CSBCLCtra8YAE35lXCIZxyyjIGLSt3Ayd3tPQP3KBdCCQoVtuRaKpdLqNYu3mf6EB3vsrDfcGh7yeTMrO21cwvzBqzy2cyeIkue2SFsQ61ygWg4ZFIqvGepcGHMcgLVpoveaODKtavGwCWpYGF22QJD1Mgm6EubGIoFTbKhO+gYMHRytG/SP7vbb1HIMSCSwi9//of4e3/8pwZeERQ7Oz7D8+eUGXlp++TU5CQura5jwmjg4yKUPSAciGJubsFkAlZWkyYhUiwPrY3UiWQggRrytKP1FotmH6HVbiIUcAAJGYZ0Wu/ffWB63TMzUWMxMjZUKF3YXKQdYP8WSiws6yotmvMy6JqcCPfdRCKOK1euWLCE9z063Me7d++w827XxuVPfvmnuHXznoHzZL1zrZ6cn+L5y2d4+foZur0WJiapdR5xWW8j2HhQWoL7VyaVsbG9cdVlE/CZpwz2cX7mWXi6ZYXmyFqdIFPYAukua5AFQpkpc+/efVxe34Qv6AqMnxdzqLQbtu8urixifnUO8QmenwaoluqIIIAai6qeF21d1KsVK9jIMxALgjLQWx77IQ8fPMAXP/0pVi7PIBh2/deos0Bsw4JGf/vXf2eAKTPxLl9et2wnSZPxXXhWunLlqgHsDHw2G22rZXKWO0e1Qqask6DQGZP9w89xDCivMDc9g4WVOWQnoxbrNQC6PsDZad4kOC4qFZsDkWQM8XTUwGgWLCWDnP3MdUl2d7NVwXDQQTQYsIKkvVbLCnsyAEDQg89MZ+KYnJ40lu3Ozlvs7b8x+xVPxq2IajDifLVYLGrt4zpiphHP4uZHDHuIMjDLczHcWbDTdMXtOB/D1PYMRoxdK2d0fm7RBeKWL9k5jAAu1wkzj1xB0aHzlyxdn8bW3ZdrkXOCRQqVzcju6XZ6OM+dWbCH/3ONMfjinO6Q1RAgeM2MK352ambSgoOliyJyhRz2D7ZtTZSLBXe2t7oLftP95udZzJLZIkuLl2xtMvjB8eM8ff78uSsOO2Z2c15vblzF5bUNdOqUnOihzkwU7g9LS4jGKKeYsMCKEYp4PvQNEYoHEEr60By2UKqVkK8dYOfsCY7z23aGY4CAwab+gCx8l3XsgLWe9ZcBxuzrcMDGgzJPIcqkvNdedoEqNwYOJH4PiIz9O46Z/EADxvzjn0cfdHy9AAfPjr8LkH3QZua92h3KhTgyj2UNvS965trCQCPnj3xgZkQ4/8p5HSxOKH9LAIsAV/7Me8ovFlAmIouRWzxFtAy7oDb2GPghE1o+CMdMEpkCt3i9SEFeoJjPFegmDIR95QVPldmtOkoCO3kfgSy6D//mBaK0RvRskWqsZpXf2QmNtRcslS9t68Xn9FkZ2OY4y08XzkAfx8tqlm8mkEl9TG1/3kftk7+mPhe4qWu8jGH5c8IO5F8KqBaG4DALBxLzWvWZAGiB3hxP+cN8nmynfFHNW/Wnw6U+FFpUe+QzC3cQYKZ5/R5FHIOoGlebr2M2qYg0vCf7VG0TKKk28Tzqso2DY61oJ1Uk0NBwIurvjtvJfcE7v9PJ+O+A+epDEoyUma/34d4ooqT6QL602qNnq2+8vrUXZxIAKfvAv3E8eD/598KaJEXEZwjg1t841sJJhBEI5BZgKzBVgLPZjR/UfuLf+DmzyUZgdKC45hB/1tzjXGZbOa7O/n8oJEpiqIKSfCdew72NzyQ2Q9KCF09TEMlsoUfeR5iiF7D1gs/6tyQ4vHNTtkA2W3NKmIR+tvU8BqC15rXeDQMYk3wV1NI68wK68se99/TOcy++p6Chdw5Hw67elt6dn1X79TuHJbmAwA/7g5lAIoa+xwQ9ATPeT23TOtfP1s7/43/+RyOBkQImvQAU/+bATAeUCuCzyrzULmKxnlLJJgsnLo2ejLAWtjSReTBmY5mapQ4mS43XK11FWjMfmMMs1OL0w9zBmU6oS4dwB3IHemqyawElxsUzaJh54CkWcvZcsjI4ENoENBi8lyI4TlPXAewCgS3lbRx5ZtuUUkgGE0EJgZFajGyHUgE0cJr4OhjwGjK3vZIXGnT1ofczGnwZMBlYDayANUXK+E7ucOciY+o7gXz8nCIvHEsBhVo4MhzsA28UTEaC96Rjxufw71zgjECL9avIivSbvYvcAeh+kg6NbfAB3Gc1didLwftwQ1Z00zbXmIuIsw9sAo8BbgHuinLxXRXJEwCtTV2azJrL2qhp4PPFgo0bny1GuxlpvysCQB1ffp66oGwDHT6mNxOUYPsEQsuY8hqtC7aNf5djovXAvuezJfvBdntBchk7yVAIXCbAoQ2S7+INWAiYZhoz34Vt86amCJRVZJWf5SGN1yoVyWtI+R4y6ALP3Tpo2/uorzl/jXUxcKCB2mTR3jFbWwEqt3E7loIOgJpnmts6/LLv2Y/8DJ/Pd9H7a51615UOVPqdNjTNGztYjXjIiSKVzmA4YDp3B8N+FPOzG1ic3USvw/lNILhl9JV4OoOltWXTZQxGw0hlg4glYensviEsjbdcABrVLlrVDkZdFvGqoEXn9PDUipqRPUdWv6U6d+qIxCkpA0zNTuH+oztY31gxh/SiTACvhJA/imKuiJ13O9jZfodus4bZ6Qn40DUpj3a9bn2Ynpw09ua9x4+RnY0hFAdqdWB39wSH+0doUcO9WEW9XEegH0C71kan38HNu9fw+c8/w/ytCNp14N3OHt69foPc7hn61S66tY5pXJ8XztGiNnrQsYaWF1atAEGr28La+io+/dEnuH5z3YqKPX/+0hz4t1tvrehYvdxArzOwgkTUn97cvGos0zaZz6WcsbdYcI7arUznd1JNacRTKdSaXVza3MTdR4+M3coCh62ek9fpDupIT0excWUNK8vrGA59Jm/Bgmfnp+fIn50bkPnJRx/j/t0b6JGFeXiCUrFoDiVZtATJspkURv0RyoWK9TX1KmOxpAUA+ByCDx9/9ikuGhW823mHjeubuH3vNu49uItQlABIC/vb+wbqbr18bSAMtS4ZXeZ+Q31oHsAr5aoxUskMJys8GYublAiBEhaZDAZoC8mqH+E4d0ppSWPp8v+l+SWTpug0WmiUaijl8sjE08bA41o72T8y55rSCdFEDNF0HL54CI1hG0sb6/jZL/4AVz9eBVrAyZs6vvvtt6icXiDSDSEdc0y9Lm0y9WBDPYSmwli+tYzL9y8hOglQ6pJJJ/06cH5UR786QOW4govDMlr5urEOgwhYcUhqadNG5ot5lGplRLIxhJJhPP7Zp7jzyQYaHWDr3R6+//4J6sU6hq0O3m69xunhAcJ+P9ZWL+H2rVsmI0Am4PHpiYFziWQcgcDIJCnOT48MeGX6M/d1BpNO8zkUmheYn1zA9Zs3cefeA7PLLBDHOfHm5Svkzs5NY5oOfHZyAtFkCl3KCbU6+Nnv/x5+/od/hFTGsXcaNeDNyzd49fQ5Dnd3bM0m4nFkkglLCWfGAlmDlE3gGiRbb/PqFTx+/KlJIjDA8vbttgHQBGCYfkwbO0nG6HCI169fIhBhwbOwgfsEQBIpx/ijqO7QN0KxdG7ZQSz0R7u5tnIZ9+49sBR/7k/ZdAq1WtkAo739HVTNHgRNhoO6vcx+WFxeNTCIoDILBVN7u0PGfb2GYW9oYBRBnWatauDz2emxHdoJQPOASZZ4JJrE3OIi1i9fxdQ0mbsjc6o49/iZUiFv8gacv7MzUwZAM9BGm51NJU2ehG1k/796tWXgXjQWM4Yk1wj3EK412ka2lc44ZUV4thz5XS0RZpy52hExNCl1wL3Gx6KATSsK12zSzrTsGjJc6YzQDhCMpx4zwWeeLchO59/JwE4n3Nrc2z9EtVVDNBHG0uoCbt25bkA0M1TOcyc4PjjEt998Yxkb0XAUn3/6Bf7gZ39g5ytj03W62NrawotnT+wcRG1pvvvUxJQ9h0AX7R8Z0MvLq1hbXcfkVNyYkY2mm0PFUgmFcsnkDwKhACrVouk0E9in/ng8GrO5y/ZSSonF1hzJwwG3PLtYoTIf7f42tt68ckCGgWAR9MeZJ+FI0KQlPv/8c0xOTNu8KuTzpuX/q7/90hjFP//ZH+Le3UdIp6ZwXigaqMr1fHC8i1rrwgILqXTU7BY1kAlM0tku5kvwj3wWIOE7EuTmeHC+U2eeIGAu7zIiuccTNOR4MjjHvZ97Ot/lzq37+PFnn4NA5tDnt/WZK+awc7yHYqWExdUl3P/oLlKTESuYWTitolVtonBaRPE8Z9ryXG8McLLeGPsoaDJKPQs80L48+ugjzCxGUK1ThoZZSC3ULqqm/f7k++9NAuanP/3CpB649/GsR0esO2b9Li4sYyLLejk+VC5atoYOjo5tPqTHADylmVIpx/RX1gR1aqkfTe1nFhE2oosvbBIt56cFFIqOJd7qtBBORJBkoDvudJPJtmURWQLs3HeiCWqwDw2AHnTaGFAeMBQ0MNjOVJT6i4cQS7C4YRl7e9soX+TB0jucY/FUHJwPtKF831qtauPDYBbXM8eGQO/G+rqTG+r0bYx2321btg8tJeVbCKwYszgWs/Fm8IVBoIW5RRtXyliwf9i/kj/g9cx0YeaOzqv0s3gGZXaktEelP9xqtpHLn5u94TmQDOvIWNOYMijGZh2OjPlPDXkGHRgELRYLVuiUgTyexey5EZfhwv2Sc9MXIMEogempebOTZDizTRxzAuf8zuyUxblF3Lx5x4pTEninVJQRMRot7B0dYWpuHolU2knu9Pqgg88imGThBjhWlDDzdcD/qr0zbJ98g3eHz2yth8JMwqIURxehIP1iV4RO/o/AIraLUm4GBgVJEHF6xmyHgF79TgAqixgKIBC4aEBPyJ2/Ccx4/ckPQJwDsnVu5t4icIZ7JAFo+Zecn5RFcoC4Yx8SIDY/ze+AZmbMOsbpmPnXceNhPsM4Y1YAFj8nTELAF/8mH8/mmxUQdanrBmiaZJHbv937OnYk5yR9CN7HiF8kzzUa7/tMoI3APoGWAuXEEJbvbcGkcb8IoJQP5gX+2bfyo7x+M3+vjEz5cA47cUQw9bEANgE5Aoi4T5r/3nHj7khxjsxn82O8FgVe8W+0S+wn+V2OuOWIRuo/ftYCCeMv/l6BAf7KQH/pGnc67wlKPwSaFFQQUY52U4xU+YsCt+W/yT/X82x/GGsEq9+FR+m9+A66RoC2rhG5TPNJmIoBf56iifpZ88j5nK7ml3AqsxHj7GUvaY1ZIo506OodedvAz5NcZ/jJOBhkWZrjec7rmTWpPlY73Ng7bV756RwzkeSUGS+syQsg6t2F+7ANmrteO+Jtg/A0tkcYg+YRr+O8EZFTmJ7GW8EG9Z0XCFUQQfcXoCxwXCxyjaU32KH1KGCdnxH+xvcQ05qf4brm83l/zjPdR+PHtW/nea53FsL2fL23jx75C+FfAraFr/3OB8fsXv8Pivy9X59j4t4PwVfeS+NtNqb3oZ6d7ISu0drxPlfzVtd414dsEv+mdap+5DOFpcg28meekbzzR5/ld9khRwQc2jzQOpCNJbNckk7aV/Qs73294Pfv2Ir//X/6738HgNZGoMmuwaBhdAbLRed48GUEm5F9Hig4uHwwGyNDr4iJNg1u4ryvIiw2ycdFCL3gmZB/d23aDiKccDyoeTcrN+mcho7+Z74n22CO3uQk2o26c5CKeQfUWKTfgeSc+HaoG0fmJMlBI8Ln8jq22Ryd0Icqpc7IDMYOUcLSr2hc+T5KJxGQzncRE5p/VxRHCzkRjb3Xw9ak4vNkwE0n0SMgL/DRDtLj1CEBg5I/MSB4HDHnO/PffK6K8XG8eA2fJ01sPk9AKZ8vY6V0Dz5P48x72mGDgGLfBQL4GUl8aMHyd9ZGsorGDHDv/LJJOXKFMtg+XsM5IzDWAeau/Yrwqo0WTeKhZsyqlsEUy5if4TUq7ueMk2MR8Lv3sCbWPNtBdg7HXAZPLFwWLTF5j3T6PfOf9xBTmf1BR1qBB2mca9Pmu/C57G8LPISpT+cOQOpjzhP+LLCW/ahDo9coKpBAp1z64d5IlzZwvg8laTiPNR8VDNE64rWaD7yOa019J0OiTU1GSePKseLzFZ3kPd8bpp5LTWd/y9lUipkOQtpQtBHJMGpeax3w83wG3/s90wLuQMOx4peCR9pQZIBlV3S41sariUkmHavW+wJRVC7a6LT8mJ1ex0RmCZVCF/0u9S9ZeDCFVDaDhZUFTM1PIRjzITvF3zv2FMFYprQ3GwNUy020GwOTvGC6bKfRQYNgStEVe6UWMZmXTO2uVC5A8dz5xVl89pNPcOPOkukFdsg27QPlYg/5fMFYu8+fPkGjWkY4yOIrdQv+UYUwnZpEdmraik7dvn8P61fTiEw5JvbhUQ97O7smL8H0WRavq5drONk/wcnRMdaWV/AHv/g9ZOczePrie9OBPdk/RuW8jEGDBW4i5oBfNMpotBqIJZIGFmQSE7bZkw3+i1/+Ph5+fBtB6kfz7O8Hqidd/MX//f/izYstnB6cmm4xHXwCQXTQCDJRa5a2gUVkR4OeZUAQyNrZ2TOQheBEMBjB6qUN3LhzF73REIVKGc0uC8Z1MLcyhY9/TE3Xa0jNMHcYKJ8Cp0cFK/K3924PlXLZNJaXF5dMd7NM53287shEu3rzMi5fXjNwaHfnENuvt9FqdBFCyAUNcm6NPfj4gUmWPHn9FHOr8/j3/oN/H1d/OuukSvhFsP9NCd9++Q2+/JsvsftmGyGfHxPJLK5sbJokCQtHUXM2EoxYyjKLT5Llmjs7sRR/FpNMkZWWiJkGbbXZQDgRMwZjZnLCgB4C5c1SxdikmWQa9+48xGQqg/OjM9NPbTfaiCVjGIV8CKajmF1fxtzqMh48/hjLN6eACrD9Mo+tp6/QrbYxrA3g69LJICwyMuatL+ZHIBPAxKUsbn1yA6m5KDrmFAUwaI7QrfXRKrZRPinj4OUuBvUufH0/+c8IUCB96M4KjW7DQPuOr4twKoIvfvn7uP5oBaw2ybXy/NkODrYO0ShVsPvuDQ52ttFrNTE9NYlrV69jjSxVX2AsSdC1VPFen8BqDaXCuYGOZKDTrrDQX7lSwVkljyDCmMxO4+bNmxbwsH2OAZhyxeRXqlYwa1yEOJJAJBE3MPXxjz7DH//Jn2Jmnhp8DCQBWy/e4vuvvzVwnDrD3AcI8FAqwOmkDsDCT7QrPKRtbF7Dj370Y7C4GdfJ7vYunj17hqMjFuaCFdaLhN05oMICiJRjCofQHwSsIOrUzIJL3Y4ELUPixYun2Nl9Y4CxOSzhBG5cvWU67vxiYUGmyJMNztR0fjG4Q3kJFhnlFkyg7H1KeyZjgC73AWaQMeOAsibsj4tSEbs77wx8IhilfYbMPhZFm19YwpUbt7ByaQ3+oAMMWMiP0iQXxZIBsBflooEMZOmdHh3ZcyiHQSap7TX1mgHRdv4IBpBJuBoL/OK+n8lM4MGDB67wW8c5GtQAJgi0vbNj11GihAEkgt83r15DyIpdF2xdN9qudgN1vMmwtZR/6hefF6z/qOPL92JgguCrf0QwxI/TfMEkKpZXF/HZF5/ixu01y25hDRuO2zffPMG/+pf/ErvvDpCKp7GytIZ7d+69ZykFfT4DV6mhzX2JgLQ50MGwBZwIQsejBCNTJiNyaWkVE9NJ9IZArQUD3w+PT7B3sG8SPNkJatq3UcidGgubDGgCdb6BzyRNbl2/ZfdhcILgNT9P8JlgIpnc3FcKZRdM51ziGuH5wknhJfDxJ4/x0y9+DyGydwmgdzs2fn/5F/8ChUIRjx5+gh999gWi8ZQrEn1RRa54inavhas31rF5ZcWyNZgVYPa02Tb7trt7iItiFfFIHNev37Rii9znyUxknQ/O0VwpZ3OBvyd4SXtBqRyeA1jgkDb1wf2PcefWHTuHN5ttVCl5U6vivHiO81IO6cksrt7YwMR0BolYDPmzAkq5IvInOQNneS7lWZ+MdifjwVF0RBayhxdmF4wJP708i3yBwCQBs5HVZOH8ZFDjk08+xsbmhO3vJyd5FwTxh00Go93q2xphVkY47LSZySBncVd+ra+vW5CDQUaCiHZWrFXeZwrYeTUcwMjv0uuzqUn0eiOcU+O/0cSAZ9VwCHNLc8hMk43fNeeZGT5Hh2fosb7CFPd92pMAQn5XkLTXbhkIzSwUBgf6w6EFnfj+5+cn2D/exWDYRSoecefnCDMzwxbMIlue64iSWgSZKa3DdXj9+lXcuXnL9urcWR6He/tWn4JZgL7B0GyiQGLaNa4t1lygPB0DcRxXBuMIQnOuScaw3+lZkJagpUCI9+DmyLGy3LmNAKUjK9RrDfNNeP87d+7YXDb/qN5AqXTxvsYNJYz4zmSR54qU9mMQb2ASVSw6OZlytYpoG3juqNdoKwnYB8FCvgJ8ZJcIvBNkX15YscyA2ek524/57jzTlWpVq0GQmZxBNM7CkFULQnPtU66NfeuLBjAMdNEN9jAMjVDrn2Hr6EvsnzxHo1FFNBY0HWj+T7eYPjfbKFDLC0ry36GAD+FQ0BXrHJO4BPLIl/TDpVDrZ+9352c49qAXYBZowncnwCDwz/kiDvi0szq/+aTB68BPZXsyqCmJR7VVwIOd7+EA9uHAATDyR/g3MTW9gKH+zrYKyDR/OuyIYbxW8gYiI0nqhd/lr/K7FU3lXGLmU7P+nrzm7V/1gcgyIqyxbSJt8Xfy++X78Hr5lgJU1V/ymxW05PM/EMA4jo5c5SX+iAQmcIf2Xf62AcdD997KEHfgvis6zzks383Gckza0jXunh+KiAks5zMFSos0pjkgUNSddzh2bo5qD+cZSCCV5q78Oed3f2C5egE3EY+8ACc/p/fns7xAshcI17N/SEQSe17rx4tL6D04XwX0OcDMQzocs3H1bLaHeIS3T+Tbaqy5PoSTOXB0XGh4TLTiXsb76T2ZQSrwltcLI1L2g95B/cDnCXwV+1nv4sULhG2xLWLady/xAAAgAElEQVSoCtMRqM12aI1ongisFj7m9a31ef5Oa1P3Eqjq+sjNZQVChK8JOBYewXGR76/PCHv6gDv+LrGOY6Q1KHxRdsXszHuSm8vUVeCK/1a/abxtDyZ7bMzSNUDYIwfE+6l9sg1ay3p/AtDCFLwAv/pFWIqud87iBwkbZohon9MYsF0C0fU+apewF7XDayvUL/wb+1hzRzZf76d7mz0fyxkJM2JA1hu4EV4pDJdnpN8Z64Bjq6t9FtQcM6r5ntpbPuwvLtNG2JKPADQv5GTQRiADzo1VHc+Fxw9p0rBhVtwt7CI/NID8n9dLSF3REX2GTod0W/kMi0yMGdBqtDrWososJpN1rGX+TCCZfxeQxd8xUqSXs/a1m/bSBMeZwhXAyBwbSnCoAAAPSDJa/K6JQzBLQB3ZSHxHgdIEQ7wpAExdMQeDjNyASxfgO2jiaeLw/jz0CkTT4pOxYPq1wGYuEMe+ZrVjd+Cis8TfK5WI764NjO8vQNf1hRtcLTAZQv6O9xFAKuBQhlkLUAcIbawq/qYIkxi83k2NrByBv4oAmtM4Ni4ytNw4Bbx6N4xO10lfaEPhvZXe5IIFTpPZijyNGfQKYFg0O0og1x0iZKT5bLaB76+2a5F454pAad6H15mMQI8piOX3FbC5sNg2q8YdDhsAbRvQwEm0eCPpfD7nHa/TIVsGXOxd/p73NDmRoEvbUQScbeQ9OX5iSfMabawCo/k3tleflZEUY4TvJWdTWmgaB60vgdw6pHCNeMFkzTFtimqv5ozWttazIu7vjc5YC459yvuyjd5Dg4ImmvuyObxO60gROF7LLzkp2lz5GVdd3qUPqZ908NVY6PAk5javdXOemuUxK7QVCMUx7POgnkAqMY9QIIP8eRPhUAbhYAKJ9AQS6QQy02kkJ+OIZ2KYmAQiITJYyQQZmdNBEmmr2TfmMmUdQgiYBrSTJGEBoyNzSPkOBHQr5QpqjRrC8SA+/uQhHn5yB7GEA6D7QzKq6bydm1PebTWRjIcx6rVQrTDdvI5qic7wwDRZMxNZXLt+E+mpDHzUTu+3TEqAoF0qEbPUcUps0EHf2z7A82+eIr9zYqzsWrtm1denJiatyNbJ7jGOD44tnZ06lP1A1wrrxQjWtYeIBRNmu28+uIXPfvIjXL46j1AGaJRHKFfLlnr58sUL5A7PcHZ0itMjl369v38IfyCAjY0rWF5dQiadxMeffIxbt24Zw4rz6W/+9d/i5fOXODk8QzKWQTY7hWR2Ao12C+V6FX3/EMmJFB5+dg8//eVHmL4UMfBZxc6aFeBg+xRvnr3Gb3/1pclDZNMZKxRIp7febJoT8vGnj/Dp5/cQpNwjU6TbwPFu2UDo3GEeucOc6Yqa7iUBjOAQb07eYWZ9Dv/Ff/ufI7XhUqebdSBCRpkPON1u4y/++V/g//mnf46TvUPMTc7i8cNHmJ2YsWh3u+5qLQT9DvjJTqSwtfUCJ0dHlnY7PTmBpZVF5Ap50yYe+n0kkdtexn2LGtX50xMc7x1YcGB9eQPLiytoV+qmE0xWGiU8WJwrMZ3F5r0bWL92Bddu3cHEQhSdEvvmHNsv36JeqKJTaaJZbhoAH0smjPU6CA7Qj/RNH3z5xiImlyfQ6Dat2FagF8So7cPFSQWl0yLq5xX4B7DChIFRAKN23wpEMbuAgD3Z6qX2hRVUfPT5R7j+8AplqE3P+9XzfRSPivaZi2Iee+/e4uxo32wr33V9YxM+aqmSvZTNmiZyv98GtV2ohf7u3Vvs7b41oIRMXT6TmUm0WZFoHJcvb1iRQuqYsk12GOr2jGVvxX/JGBz6kcpMmE7t0qVL+PRHn2FqZs6BZs2WSZtsvXyFerls8g4EOvwjyt+0EYk5tjnPMWRFnp3mMDe/jAcPHpqmKN3s6gU1bcsWCKH8wXDAPSmGdDplsiHUCh0hiFabEl5TWF3btOC5yfoMuyiWcvjq6y+tgBxBNWqdLswvY3Jy1thPF/WSgSu0LZSvoF1hsUFKvtA5pfQFz1CUBFm7RA3oRbuG2QcM+hTypzg+2MfS4qJlOrx68cyY5QRM5KgSWDG5oskp3Lh1Bzfv3EV6YsKYp1HWYmbAqTTE999+h/29PQNm2Nf8+eTk2AAwsgrJih75hujxvSOR9w4yA1O9lquhQKDp2rXrxpzl2LGwKPf27d0dfPXVV1b0lXbi4PgIwZEPVy6tIcLMiLor8ksywPIyx+CRsXBbLRaO62D73a6tu2aLrOqC2f+p7BTmZhYtCE7b0hn0cZf27ItPMDlDpNtkry2oVjxq4Mtf/QZf/u1vkE5mMZWZMYCc5x9jZcejBj4TuDPpgETS7AaBTe6tDETSGZ2Zmrax4TV8P66Fco1ASBuVWhX7hwfWd4sr84gnImjWCapdoEnAfjgy9jUDG8vzq9aHYhQz+EKm6xSZnyNqBPdRb7psMhomauQzm4CIOtvx0eOP8eknP0IiljDgdTTs4/nzZwZA7+1xPlwyENoXCOOiWrE2VVtVTM9l8OOffYaNzSkrfmvSEbWhBb6YtfN2awfv3u6iUqrj2qYbR545CIizuOPB4Z7pCxM0y2bSVpSOAQyuBX6xcC739dWlNQviREIxezYZ0DW+T7OKGkGjIBBPxkzTPBaNmnRSu9kxFjTBLZ47qCF8eXPd9kUGXQr5Ek4Oj3FykjMg8tLlVcyuzFm/kxnLc0GlVDGgnPvSL3/5C3DLPDsrG4BKcIUANPf509O8BcIiUZbR65nGsRFsuiwOmcWlS5ewsrpkTGeuJzun9FzwjCxjO3uO+ugNO259ziyhXm+hkL+wNZCdnMTipRWsbaxhaTUBSrXmCh2Uy1UcHpzaPkId6lCEZ8mIgZEhHzDodiyTodfis+q21ggS1ZoXOD4+wkWthFic51kyhjsYBciIdFlyBD1oQ2hPuDd1Om0DkReX5rG8sGiFZVnvgH1BNjNlsNAfmA9IZp/Oadxb+TmzYxZEdj4Q/Ted14wowgAZ9w6fAw6Y3Shw7T0YYNlIJEYwKBgxfW3OD2aZUMObc4PrgTUQeH+uP0u1ZnZKAAiGg8YmZ7CN835lfskkOqYzLNRI/e24BcX5OQYYjo5P7POSCeBZ1AWUeC4NY2luGZub17E4t4yp7IQJ3HNuF6sV1Nodk+FosvBob2D2nAWgDVDw9eGP+C34isgIPX8PhcYeXh78NYrVPfR6bURjJNX00R90aEFNRoP9ImabgLz3IIh/ZBIm9IHEStW5WkAFmdLsL33JDxIwQjshANH5pA40EKjFPUa+qhsTdycDIClXGAhZAdUuRf4B6zf+z375HSB2XEyRZ3HzH401P0LAACXnuyprlc+RT65nC1wSBiGgncVO5Q8KuNY7ylfhZ0TcYj9xfopYRFa8+lV+h95Pfq78Lvk28vVpfzm2bg46qRIvQMS2y4+X3yl/nXPM5tW4SJhlvo2BG7ZR/pAF6casZvPv/U5eUCCQF4AWhiOwmu3j/xqHDyCxG3O2zQq4jhnXel/+zQs28nnqE/WVcA7Wb/DiHtJ8FqgmIFsBAGW6eOeygDL5xpqPOn8IHJO/zufJl1Sfq3/Z5/qdSFnqZ4F1apt8T/WXCzJQttKNo7AvgeOuzR8CBAK0hTW4+zvwUJ/nGZDvzg86ANbJkAirYcaWAkQaB8co/UA+4335OwHwbIeCLRob+ffqK76bmKlev1c2WiCo5qv8a4HrwgI17rwvn6815p0HaoPsFJ8topiduazYiLMr/DfXK31zBZM0P5Xd7AU4+V68zgsEe+ci/65MbK03NwdcHwvfUNt1b80hZrUIJJWN9PYJx0TjrPngva4/VojQvBMQy2v4Oz5X8059/jtriXydsVH12hUFcfRM2TQvyC3Cptail4QnQF+2Q3vAe7shqZkxtiJQmoddXmv2fawUIUDcjYGTkBGxj5JZssnC4DSHBDKrvwTCC6O0+/1v/+N/N5LB8RoFvrBARNeZjs3qXVxsGA/a/K6X50Nl8J2m0e9qudAYcBKyI93CdC+siaKX5nN4IOChgfdxh9iKtcmiK4zcDVyVUi0e3qfVdEA428RD6CQPuWRqjtMvaTB5Px6ONKjqKKbJamEYA29coIGbBTuabeT/vB8PLfweSzhJAO9EVXu06ATM8t1kGPhs74LkohQwrI1Afanx4fVapFrY0luWkeRnBC5KXoGf46FAgByfrTZJ59o7boqY8RpXcDH0vq9knDVhefixzSXoqrnz73yeQGgBuLqHDhL6uVp3wKcibwoI0Jl0rOJJ+84x5fjzS+9n7N44o7WO3axx1LuoHfyMF/DVWJlxIANnfE86DmRAyOBx/rEdnG+c55yDqbG+NQ/dOuDwegGgdpAeBw8EfApg51hpnNgejjnfhY6LgVLjYIiCFXxvXsMvHSxlpBSE4WfEwlZ6soI3brNw4K0Mog6W2rC0UfCZWl+KGirVTe/EPhb7gH0iZ0Fr1ruGCZYYEDTOMJDBkhGSg6E1JtsiwNu78Xg3Vx2cdQBRmyTZw59VyJLzXYUJjQk2PtgpQMNovM9Pph8B6BiCAcq2TCKVXoAfKRRyLURCWaTSUwZokVkaToQQSQaRnkoikw4hMCQAOTKGWJWF13ojhILU0UojFglbkS8yDGPREJKpgKPTBYh3OjbA4c6ZgbJHuX1cWl/BR589wsRsApWqS7WNJyZwuHdoKd3rK8tYnPPRZKLHYe0DxFJ23p1Y8alms2WF1/xB2twW/KEhJicTWFiYxdT0BCazQQNKmTyRO+/h5VfPcfDtNr7/8lvs72+b03z/5m0DuU52D3FyfmZpuomZBObX5xGOR8zZKOcr6DVGtiaXLi/h89//MSbnJtDuNlFpschQ09LvS/kC2vUWyvkCjvdPnQZkPm/MrumZOQP079y6hV/80S+weeUKYgm3Fgu5GvKnOWNO545Lpotbr7dRrlaQr1dQadUQTITw6e99hH/rH3yBzAzQrjqgeNAGaiVg9/Uutl+8wde/+i0uCkXEw1GTwhj5WditisWFJfzpP/h7uHl/GYgB3SZToYfotQZoFpvY39rH7rN3CPV9mExncHJ+guPCEU7r55i7uoT/8D/7jzC1PIVIFiiUG0DPh9AwiHalg60nr/Ev/vlf4Nsvv8JkIoONlUtYXVgxuaVm1bEjg76gOcnxRAjvtrdwdnyCTrduBcGuXr9m+sL5ixLekdXqD2JyesrGJ5NKo5Q7x8nxIfqtASaT01ieX0LUx2i+H+VcwYAnXzSE1Owk1m5dwfUHd7F59QYmJuKoFPs4PzrH3tYeSic5+AgAUT7DF0GEdp4OVaCPFlroR/uYvTyNlWurrnMZBBqG0Si00Mg30al20K40QWXQQWsI/9CHwJCgawX1ZgPBWADxbBKFZhnD0BCbd67j6p0biKaTBqzv7x6iuF+ErzNECAOU83mcHO4ZyEHndmFpERPT81hYXcbq+jrSExn0hx0Dvvq9FvZ23uLVy6d49foZyqWKMRsJKoQjEQNxDAAJuRRdSkXRHjMV2Q6AA5f5wQJ9LGLYpd5cKGzyDNQDJbOXGQbDbg/F83PEwxG0GAStXBjYw78R3IilIghaSuoQR4eniMVSpg9KORiCUpQIcYBkDFtbr1CvXRhrMp2IIxiJIppIw+ePotnqmo75xpXrBpxx3TVbVdNtff36BbZev7TzUNAXxtzsItYvbZp81c7+Dg6PD9BqM+tpgHgsYqnvc7ML43NKzbRIZ2cXsWlBH6fJ6vYbP/Z232Fv5w2mJrPGhjg7ObLUe4JNBOUzmbStO0oQRBIJ3Lh7G48ef4Lp2XkLdBBrsP2pAbzZ2sHbrTfGhuW++ubVaxweOW3pZCaNpaUFK4g2tzhvuuYuONky4J7ayjx/MSh46dKageXc+yWD9Xb7Hb777hsDQ+nMnZweGdNzZW4OgdEQzXbDyAIsqvXRR4/x6Wefm140HcZCvoZvvvnO1ZjIn+PwcB+DXtdkEghAk2xAeQrKHTz85BFu3V9HOAr4mS7fBXqDngXi3m7t4p/9X39uutIT2VnbZ3osTHl53YB90ytvtXD//n1sXL7sWO7lCt5tvcG7N2/N3hOQJMtbzgnBZwe6ssBj3PTOCSzeunUdU9MZREI+0zxn8cNKqWzBP4Ko1NSns9vutgx8J8hJljyzSSgLRLkaFmCzrKp+z5g+zHJgkVZKnlEG6d7d+7i8RomMoAVICcz+6ld/h1//+jcWvFhdvWwANDMw/AEffGFYpsvjHz1ALA6Tj2BAc0TQqgM0awMc7p/g2dPX2Hr5DnNz87hMiaDRCPlSHgcH+yYpwyDE5GQWk1MTGHb6lk3QbLuiYCMDWYIWwOUeyoChY9UEcVG7QK5whs6wa6xSnoH4P3XvyTSmNjIBTc4ZZrVwHZm+ug9WmPb09My0wC+KFQMUGQCNZuOWyWB+CfeqQtEAaGai3H9wB37/0PTVjTQQS6Lf86NYvEC+4AID/kDP1innFs8YJCrYuYPtIpBgKa5AIEjGZdVkSOiDGBkjErLAJs+dE6lJVCoNNKotsz8Mgt2+eweXNi5jeiFia53H32KphUKhjG6zbwzUWNyPyak04gSRCaAMGACsIwgCGH1jjRMgfbfzFrsH2wZuJlOsvUIyUQuB4Mi0ny2ToetAeKvl0GWxRKaIM9ORmt7jzNGRKyBsWvHnOZNdopyRN7OR700GsvdML0IDZa10huPYErBnwMAcZh5OLJvNZQ84okHUsk8JPtOmU3qH9/3kk89w//5Day/nNv0UgsjVi5JlcFCuhexnnreoBU3HmRmgNzZvYOPyFUxnXPHOUJT+w8D2W47hkydPjN09pPWzzNcQBgw8jJhNmcX6yibm55aQjGesJkM45EO720a5VsN5uYznL1+jcFHD0vyy2TBqTZvDPuwhFA/auYU1FRr9Fg6Lr7B79iU6w5xpP1Neyu9nEUJXqNIOj+Mv+TTGHbY9jNZ5gAjfIRwAtZUFMsg3s34mNcHDSBNYwWCDgAYBLM5fdUCTfCT6vfy7fCtiJQLPmDHFtc/A7wfQblxkfQx6C+BmUNKuYcbQmKjFgD1TdFj0ll+cQ5ozPKPL1/ECj/LZ+Xe+nwVeQtTGdkSl920bgyStpiOKCaMggOvNwOaalG8ksEfvK0BFvoq+C+zk57h25YsLQBX4I+BJgIzeke+jDFn565RoESbA7wKL2R8maRmPvGdayn8xcH7gfG5l/vLfWl/8rMmTecBxAVBsmyOaORaqwFh952e0R3n7RX42r+P/POsLZHa+nQOv9L/AJvmQYgh7QUUx2DXOXoBYoKyd2Tz65ZpDulZjo/ktAI/P9/qswj7k878PZIyzMGir9Y6aT971wHUnTEOERNogYVpaH/JPCbgbJjJ0wLXWnLABkgC880/+Oc9mCkLwdwKR9X7K4vQC7/9/W/EhOMP35pgKjOe1WivCYvS+Asi1Fr3rX6RGrXe9k+Yu/84vEQy8uBQ/w5/ZN8I+1B6NgzIdvDZLtue9TRrX6HJ7hcN+hFVq/tJO8h7SfXfgPwtLO2D4/fwZOrKEd75oDamPfjg+/FnzrTuWApbt1Ri8//sY1+HfP4C8HxjkzADj7wWk8/MuMOQkX4QFKhij/tf81XfZRQHtXhvlJex5QWGzHyaF677cnHT7nkB4zQU9h3aWbdM4E8CX/WE/Kij3w/XotQd6lgHQ/+Qf/5cjHR4UyVAn8GcZVYuWjyntSjfhDXjAEu2aL8oHE7TjhDCJjvFgC2gSes7Du+nHJpzGs1L/7RA31nThgYJAMAeEv+MXDTc/x9R5sk74bDIKafgIRtMxZOEedgyNdiruZByYfs1nM3rPd2GKJg/rdAqs2E23j/39XXMOZHDEGrZib36XxiTAiwA0kSBuHErX0mTh+2jxitGsaA/fQexWTTJFQb2F1hTVoZPMAzWfzX/zGRZhHrPWFeWUQReAp6gi+5n/s410hAUaaoNTSpwWpwyKwHa9r8BIGQYZUOrQ8loC0DKemgccS46XDLU+IxCeY0ewhM9WOgnbzWdSI5L9woI9HAf+W2lGNCZsJ8ePrIlIxEWP+XcDFcYBDfaR5pmi62IYa5G7VDB3OLJ5HXBRM46FWBs2/j63IUxkXMowUwe18XoPfN7Nn2MjAX+tHW2Y/BufZxqlY21oMbc1ZyTNoY2InxXorVQ3V7ypbIad78j7Kk3HGWjHLuBnvQwBbTp8hmO/uHsrLcy74ckuaE7qgMQ+03zi/dxaHBeIHLkDg9YM+0WHSl7D++vgwX7WgUeHN21o/JwFqjxRXwHkvEYbj1jN/Dz/zfvJbhjjb1ytVlFhfrZSpWxQANPTi/AFWCgpgGhsCjMzawiFJlAqtJGMTyM7OeeALaZRhsmGHSIzyZTqEAbNAWpVpu3m0e1zIwkjnXHpnbQN2YmggRhEi5OZIOIpmEPM1GvyUhplVrNv4d3OFqrNChKZpBWvo9QF211hfrax9SaxfinlDvzUuSIz1we0K0A+18PLJ6+wtfXWirJNTE9ghC56wybmlyZx7fplTExGMTHhwG+CtASM9l+U8PKvnuDLf/k3ePfmDRbm5nB56ZIxmsiIZeGcaqeBYCqMT3/vU6xdu2xFv95t7WD3zYGlbPsjPjz6+AEQGplOdDgesqJUZPzYvO11nRb4OPWO48JiY8VS2RioN2/exn/8n/ynWL8xaf5Ws0ymeMuKerFgWTwat8JnZO4xO+Ekl8erN1tWUOzB49t49JO7SGajKJyXQH+zVW1ZMcBSvoRyrohOtYXC2blpNZJ1zANitVwxdt3f/3f/PpY3FxFLh9HrA5WLBrrtAar5CraebuFgaxdz2RlEgyHkCud4+fYlLroXmFyaxh/92R/j8e9/ilGM4EYDvfYItVIdnWoXvVoXO6/emvzI8e4+Ir4AVheXTHdy0BmYXjjbEY4EsHf4DpVqAd120zSG6SBdubIJnz9gzK3dg0NzkiklQUBlIpNCo17F+ekpCud5xKMZTGWmMJmZQDqWMBa06Q1HwkhPT1gBwhv37mCFGp7JDKrFGgpnORzvnqCcL2HYJPgcQCgQdk4RbWssgPqgjovOBaYvTeHa7asmC9JpdRAcBHG+fw5fN4BkKGF9TdC53SSrO4BUNGkAxfHpEdqDDtJTWSuG2Bq1cfvhfaxeWcfcypLJi5SLFdROL1A6zXH6GIOv02wYGM9ABRm304uLmFlYwKUrGwZcEnCjJMEIfZydHqCYP8WL59+PC0ueGONuenJmvP+6Aqpu/6AT4IqaKBBFoJzzmU42i37SXi3MLxowTLtDm7G3/Q71Wg0LMzOuEJwfSMeTKBVyqNdrCEb9dt9gIIocGYEIYG1l08C+i1LFzi+Lc7NYWl5ALnduIBSZj2S4zMzMYTgKIZ2ZskAYAejV9cvWhnA0bLIFxdIpGrUanjz9Dm9fbyEUiFhhr9u3Htr6omzE67evUatXDNijPb9xg0W0plG5qBnAY4zK7KSxkPl3Ai2VatWYc6NBx2Qz2m0CWzm02g0c7h+Ydm4oHMTi3LxpQBOgj8SiuHXvHj7+0aeYnJ2z/pJjHyZTtlTBFjMXjk5Mm7NYKGBvZ8f2eLLXF9cWcfPOTdy6ewvLl1Yt5ZzxUWrmn52c49mT5zg5PMLU1LRJN/AsxhR7BkXe7rwxjWQWTOO9OMfrFxeIh/x25iMznXs9C9p9+umnuH33voGPAT+QLzXw4sULtOo1HJ8cYufdOwfS+UOYmpw1RiQzsXro497De7h9/zaCkQD6ow76I7J+XDZVPl/E9psdfPP1EwwHPifxRh3eqAt2cP9jHz/+6DGmph07mFkVFxcDA+afPn2K3OmZ2fMgmT1MiQ4ELVjD82U8mUIwHMGVa1fw2aePMTFBdi1szlVKVezv7OJg+xDffv2dScxQQoRziUHm8/y5AaecizwTrW9eNnIE12Kt2bBiVexHB8jw7DSBG9du4Patu8im0sYM77bbBr793d/9ncmSrKxeNgIIEdRGu45gNIQ/+pOf49ZHizZuwTQwqjnVpWEHqF30kDsr4/nT5/jtb75FJplxtVZGfgNxj8kiHnQxOc1CcSuYnZ22jA4yabneyUROGGM0bGAymeLJWMIC9BzbequBzqCLZCZhgYx4MmnMawZnua8Xcnn4hj6sra3h4aP7mJqZsfXHbJJCvohimZI3dKBgRRXnF+cxtzxtgSRmKrCvKsWSzf9+t4V0OmlgLQFRd05KoFxqoFwhkzxoGsOdTsWktAQoMZuIsgwsrsavcMBvcioEyc6oX1wsmAwP5w7PAcxS4vpMxljQtocB6zO0OwiGo3jw6CMsr67CT3FgBvlG3Gt66FuQ25FeUhNJzC9QyxyIBpklBVQvupaNQ/CREjJcy0+efY/X716hxeBtiM65z8Bn2iFX3DVgWQ4EDAkqkbDDsyMlsYyA43eZp/SpqEPO8eq0ughQkgE+C/BGKIXAYMTIMQg51vziv7lG+MX5R5tBRj7PGFyDRNKd5unI7A/tKs9nPB/SFtj5us97xE0nm/e6f/8jY9fHY2kX6KEGep72tY7z3KkB/ZTp4t5JvJZSRNlkFtev3sDGxjXTZk9EE/ac5jhjs9lu4cULFtlkPzmiFIOaBMDZzlQqi6tXbmJ1edXsEotDY9Q3ALZUrWL/+ATPnr9Gq9PHrZt3sLR0CSG/y2A0MDMZQShJKQ6g0qlg5/Qp9vO/AUIsJMlsnA58/q6B0QSI2R88L30gADngwwFHI1v7IzrxfsfwNU1YFrkeAzPma3ecfJ1ANRFH6BPz3/InBIIISCEQLWCSk4j/diQYB6SZ/xhgLYEPUpAObHSAEOWCnA/qGIQ8tBpw6nNgi4A0ng+5z6iN9Mc+tMGdIflcne+1d9v86lPiJPae4fuefe2R8SCDW34a70MZGeEVvF4FHgW4yId1YKoDqrzgj8Bf+TMiNvFnzhf50V6CDvtBIC5/LwDaS8oxjfD3OrYu6/DoSKkAACAASURBVJbPdX6E8xXZdgLO1LmmZrfAN17HsZbEgBdA9PrC/LvwAV7v5BvD72VANK7yNz+AeQ4w45d3LJwf73wr61tjJrOo5wcQWuCgQFQ+z7yhMWlLWBJ/p77XXNPvRDjzgmzed2f/qm22t45lSPhv9Yv8SJ1XdHYxEMwDSApg1noRbqW+4XMZoJN9Eo4iGRTiSXwnYTz82dbNmAmtMRaARwBaDGB+RtiJC5rQTjNLumH+J7PB2b+00QwcCCz3Bky0tgT22h40nks60yqw4wIITpJMc0h9zvcTcCkbLvDS9YELXPB5ArJ1nRcU5735d31GWAk/59afC4T9m/Ax3Y+fF24ozExjy+/CCoQrsN0KpAkf4/O9DPv3IOtY6on30bxlW2SzRarTc7xgvF3nAbQ1j9Q23ccIs/8GJrfZljEBktdwLGyfGJP2tOY0pzXXvFgf30tj7m2/MExey3t7SZFewJ01zdRuByy7wJ+bfx/Y/GyXCxA6fE5zSLaCRZitwPJYkkP9J2xZ4+61rzaW/8s//q9HvJiTXx1mi41R70zGOkXRHUWx3Iu6lDl+RtEEM5i+MbPXI8mhgm58CVckxzHdjHHZc8XmBEYJtNJk50TioYKDolQFPpPt0obD9nTaXWMZ8DqmkNWrDUt15ZMEEvN6OiunZ8cGUK9eWkY4wkrVQeRyTMEqOG3nccSJHcTPEOQTsMWOl0QE22GyB3FXqdfYfWN9bOlW24vyENb/IPYvg8rvvIfkNQgQ82DK8aCTqCJuYm/y3byRBG/fs80yNFxoahvvoxQR3psTkQaRh0m2kf9W4Ty+rzZnOepkDeh9NYmUUsHPKyLD99ZCEytbUVkdHrTZ8Jlewyj2qoBqgc0C3wnS8n2suM9YE433ZtoSUyV5mPb2Ja+VBg7vrSKPCmxIEoXvqIWpOcnDJJ/Pvub857saM2vgDk488NiGN3SGguOhCCv/roMJ5yr7h89gG2T8JA+hNDCBqewPRVKlkSxAV0ZeBkhAPO9Px1cMaKUNCsgW4CxGu4BZHYb4TLepOQaLWNbapLWRaN2xXzSXZCt4bwUNBEbzOuqAKrCig5TGVQEHVadln2iO6PDpNYraqAQq61BBp5AAEtsutoiMMA/n2rhsboy1i9wG7pjcwwEB8hASySwy2Xnk83VEE9NYWryGRpO2JIt4YhqJuCuSxftQl5UprOGw3xw8yjtY8aIqC0zSWXH2gPwUymBMzWYwM+eA6wad9hjQoWxDu49sIohQF6iXYewsMqrobJMtRlaSsZanM6b1uL4xi2gcYNyrWusbeOsfhjCoDzHs+FE+LmH/7SEalZaxMtITcfR8LcQnQ7jz8AbiWZiTOqK/0AeaBeD0bQHf/eXXePbl97go5DHq9bG2vGRBFgJ91J28aFUxt7aCP/iTX2Lz+ppJg5yeF62Y37dff2Ng6NLCnM0dOtgEm/yRANqDFpLZBBZWFzG/Mm8F+2ZmpgykZEHYF09f4C//9V8jmZnFv/Nn/xCP7ixRThDdCzrMNQMbjgvHSE1lMLM4jzhZs72RAbw7r6gdvOeCapemsH+4j++++86YxRZZJ/DdpfbsPNZWVu33g/bAClTtbx9aIcaJxBT+7X/4Z7h+/xqOczmzt1Zgqt0xIKJcoKwBwUky1xOmd/n27RbKpYIFBO/fv4uN65dR69fQJYPOZFci2Fi7gsnslLHWj/f3cHx4hEqxYCA23z2EoLH0Qv4wLipFnJcPUWkUMWRF9noD/VEb05lpTGS4DwxxUa46llcgZCxLFnjjgZQFB/MsjBShfucUZcStKGE2kUEhV7B1SgbxytolTM/OYHVtzRiFZOnXKd1Srhpoi/bImOFkrBXLBeyf7KFcL6M76lkRNiLDlE7gwWPQ61thzbOjE2M83719DxF/zAp+kQnKvp+cyKBWr+PwaB/tXhuhWBThVAyVVgMfffoJrtyiRMyEaQrvbe+gV2vi4O02yud5TGUyQNel7pIp1x2OMDE3h5WNy1i9chmpiRT6voGBgizCE2axxqM9fP3rv8P22x1c5MtEP0yfM5lIWbojA9xpzuf+wBj361c2MDkzaWPLNPJvf8N500fMF0LYH8XmpQ2sr6452a5GDS9ePcdp/tQO+ywmRgmm6UwGtYuKFW0bjNoI+AOm4+wKlA0wOzNvbaAuMufS5bV1DIY9k56pkpVKQJZBTKaWx7IGbASCUdN1vnLtFi5f3jR2MYGg3Pkpzs6Orejk65ev0Kw1MD+7ZBrAlHCgjTk6P8art1sIhsO4tLFp+qhkGJs+b5XgY8NkKgg28X+CpqVKyexmlv3UaVpxTzJMX71+OdZpbRjQtLqyYnsYi8tFuN4WFvCLP/4jrG1susNyyDnUZAjWLmp4/t1zAxRTDOBWK9jZ3cbB8R4mpjK4cf8Grt+7iZsP7mJqLoNWB+i1gGala+93sneA/MkZKsWyMXBn5+eQSGXgCzOFHYimYlas1Qqq1So4Oz1Fp1pHOV+0+dy4qGFmahb37ty39+fZru8b4SyXQ6GcN8dx9+0bFPO0dV2TXSDDnoEZOnoEt8mA39hYN5tLTfamFZvsW8FWA7eoxz9O8ydwxb2EoBxBGoKqP/3pz8CYS4DZvANXmDZ3OrCx4Hx7/vQZiiXVI0kaiEngj3M1nkwbC/rTzz/F9asEfx24y+BO7eIC21tvcLx3iG+++t7Au/nZeaSttoTbDzgPjCEe9Nn737l/1zS3WUPApLJMz3WEftc5xbFwzAp+yvkkWCVHmvaGZ5T5uQUr/sriiMxKePzZJ7j76CZCEUpiEVCk7EMfDe7DgaAFDVnAj2A5z0g8OxB0IPB4eHxsTOTF5RXLEuCzMWB9BJeOXixSqqZqZ61kLImVpRVkkil0egObo+VaFY1OE0urS9i8fs1Yu9RcZrFZvh+Zr5SQuHblKh4+/MjORqFg2M5Hp+c5nOXPrJ8iyZgFQFbXVjC3PGlSMq36wJ59dnSMna23ODs+Qq1SwsLCnAG0dgYZUWu8gvNcydbr7Pw8ImHq5/eNDZzP5eAfjQxUJ1JEGYVur2MFG2mHCqUiTs7OMDu/gMmZabNLoajf7Hi3O3RB1raTEYrHMqbxzTncGzAIH0M4Ghn7K2FEYglkuTfOzSGRYNFBJwHVrAI1SmD1uhao63XqyBXPLfBSLOeMbaozEiVBBoMOwvGw1WOgPeK6YsFQ2kf6Q2/fUn++Y2cdAs12ro44H4KyJ2EEkEww2ytugDoDXjw7ENgLMqI4ot/jsl0N7G3w31ErGsyCfpSUYUCExeQvqGdeylnBQOra0+7wLEOwmvbAgrYhV6dkeXkN16/dxCQ1lyOOxd5o1m1tku1NMhEDL3wuz4msncD5zODd8tIlbKxv2vynRI8BGGR2XxSxs/POAOiD/SNU6g0EgiE706kWEZ89PztnviP9NQKrLMjabvew9WYHO8xWC4Zx584965doOG4/8x1pv6KZEPzRIUrNc+yePsWzrb9EFwWkkxGM0EGrfYFwxGdBAs4raeoSeNSZmHaX51sjexDxp4iT9pOIAwCdDA+Z2y5dn/cy1v1YZ5jF27kX0HYLNBbYSr/AsiX4HMu2G5NKjJHnyDrGMPRIe6htIpmo7g8zRwWGOL/DBSSYbSN/k2d3+TjMnJR/KBzC2tN39adE5JGf4ACQD1nQ8nUEeLl3IcHMgaT8+gDoO4kTO9eP6xAI2OR9DciinbQaOk5ihnbKC8aK0CJgmedIAWEiNsl/EhDEvwsYEpijdorIY+vLw650/cu20+fkGYn94UBABSkEKAos4mcEfgvw5d/kpxqINGamvycOjQP06hf5pyI1CZQWgJpMZ94zs9kOAbt8Nt9NYBzvL0zBC2wTb9G4akzVFgGbmpf6u95Z80p4ip6pd/QCdl5QVOCymwsf5AYcfkHw0sl+CUf48Hz3TsoS0RgKAFcwx80zR2Tj3sd2C6RngJVzRhnilELz+uMCgF0AxGl0c+2yK/kzx59tdkxzFl39kH3gxsxha3pHEbs+EBWdJIbmCPtfILDmskBeNxddVopwDeFPIhNSOky4jjeAwL4QfuYFRtWX6kfZI/6sNrtAhgvAiBgovEHgqQBdtlFjJdDT7MaYJa1xd6nHHwoUKuBE6T5dz/YLz+K1+v172zQm0SnAY7ZnHOQQbql+EmgsW+FdX5rXNgYB9466XpiF3sWwwzHRQ+tWz+d3rTm9j3f+8F4/xFV+uEYtWD4OtqntCrIJE1Nf87vX7gqo5ueJgXA+cr7r81p//Iz6gfuY7Svjeev7X/+H/8YAaEUq2GAaGx6crIJ5Nvs+vUMbhgAfgZy6uUVNTBiOBxFHeVexO96HmzcP7TJG7Azq0nkb6KWLu0nqAF9+CYQWAG0dx2R5HjBkMOLjYhXVmi0038gxW7lodXjiO+qePKjTUJBFSvDHq7WsxWIg81iOg30jFraBqDFXPI/XKvXfAXsfKsnaQPKgMk5PcO1x4ufajPhO/B37if3OttN51aapKKg2rPcLaBzhEADM6wRAarIIhDWm8pilbqmLYwCV7eABnu8u4FQGgod4PVNtlfEUgMs2Gug4jsJ7QUTe2+bTOELqBSllXKwfx+lX/LdAfjoOvJ5t4D15Dy0GtoEHqJAZ3A8HMPa1dOZ0+PwhC9kdWtwhQG3gtXwWnUHNAQKk7DNj4JTdwSIZjzuG/li3zrtof2hE1Zdi4LJdkjxRdgDHiu+u8eAzlF6jOc32sn2KxqlYIX8vfXStDwHqfGfOR4G2PzTUiqJls+n3TGVFYsU4lqHzGkd+zgu4K/jE33sPNgTbtFmwX7W58bNsvw5Hckz43nq+9zDI34ntrbUgNo0bQ7cBE0gXcM7vZOHyGaYHyOKpTKMcF7RRv9Jj8gciiMRTiEWyODmvIBGfw9rGXfS6YQSCaUxMziMRZyFUApssKhVAJBpwRWLIpGLBT9MB7qBUrNiBgSACQaZ6u4r1jUtITEQRz8YwpB6zcTdHjnHX6iI2pG4u2QuUSxniolQ2xhLZMEyT3bhyyTSBF1aTpptbvgAKLCTY7MI39KNRamDY6GFQG6HfGKJ8WsbZySkCUT/mV6cxuZzBlVtryM6EwbNEqwYMm0Pk9nMoHhZw/PoIh1v7GHV6KOfP0KrVMJFNIxwNoN5pYhQKYHJhDj/+/Z8ZeMgMAaaMU5f67etXpqmbikUN1CRIYZI6nRYq7Qqi2Rg+/4Of4PFPHuPK9WljXzNVm+em+kUT333/HE+ev8XqygYWJmaRCEQNjCDbmEyh9FwGqzcvIzYRRZgxnw4Q6gDV0z62vnqF4/1DHJwd4+32Gzx58p2lmsfjUUzOTGBtbQUPP36IX/7iF6Z9XS838Ju//i1+9a++RPmshGQwhXsPHyGcjmHnYN+AZeofZyezJrWSmZrE9Pw0/K4akDHCCEz89m9/DXT7uHZp0zJtzirnBorOzC6YrvXm1ZvmmFphohKZzXUUCIxcVNCuNzDq8tAYQL/Vx3khh2Csh9RE3CLhlAcoFYqWFhWjjEs8aewrzjEyGOlAT89Mmt0rFPJodFpITE8gnckas5rgdghhYzj32n1rRzadtJR+MjNZEIprhdk+ZHaRCV4vVs2+Ts/NotGpW5r2/skB6s06ovEIoomoyQ75qew7IrYVxOnxKdq1Bq5duYnF2RXTFKfNIihMe0KgliAE06Cp7UqwOXdxgdsP7uHjzz+3on+1egMnx0fwd7p4+/KFFb7MxJPGFuf86PVHCMcTWF5bx9TSPGZXlhCfSFogh/IUnJ/RSBC1WgHPvvsWz759ip2tbXTqbcsCSMSTzgEPhpCcyCCZzWDj+lVcv33DxpgM+p13O/jqb78yqZdBvYN+o49r65vYWL1sn63UK9g52sf2wY4VdmNAiAB0lMG6RssCKbVaGYNhH5HwOEtryECwkwTguHEesJCX7TmjPiqNugEdnKtMXc+wgGhmErEY2YVpXFq9jJVL67bHMF2ZwfTtt29wtHdg7HZqCtcv6rh9846BHOznYvUCByenSE1kcfXmLVxaX0Mmm0W1UsFFvmja2pQsoeWhVAPlOhIpV4iPusJkblOHnkUBWRiRerlkFDPIsbK4ghELKVcbtg5GPh/Wr2xibfOKvRf3XzpFLEBJRvu7rXcGQs1MZC049fr1KwO+MtMZ3HxwE7cf38Pl65umoU90tZIfoXh2gfLZuYH6nYua2a+zs3P4yfph6n82hZX1NVy7fR3Ts0n0aG9brggrGfinh0conRZQLV4gGoxbgbkoGZbMhEonUWvXDdSic9ZlYbY2NaebVtSt2epzOZu+uQACyoWwODTHKJVOOz3ZIEz2gUUfOf8ISHM/InBvxQ8bLQOEHz58iFiYQA2ll8h+dtIv1BN//fqlgdDcONgWH/+nHNNogFaHe9kAk1Mzdo8b1y+bvAlBxYtCA/VKBYe7ezjY3sNXv/othn0f5qZnTCrCNMhHPRwcHiJXLlqx1rmFWdz/+JH97TzHedqw9TvsjwyopZ01BzsUfp9daESHcREaAx4iYUxOTiORSqHSrKNYLuHGzVu4de+u2UWy5qlRTdk7yi1xzTB74fT4yDTXSQDhnsuzDVm7h0dn8PtDuHPvEW7euGuSCINW3bTNeV7Z3t61wq/MhOH6YRAuGXfFm8nuHwZ8GAV9Bh5vXN8E8a9Oy2U17u7t4dnzJzg6OLQAzL3bd8bAJguG94zo0u730PcNkZ5J4/rNm9i4PodA1Ka1ZQRRhonPf/79d9h588bs8UQ6hXQm6Ygb/SEaza6xkEPhuDHsJyZTlhlBtv/R7j767Q4SzLyMRREhO7/TwACs0UAd5gZOzikNMTIQ/sad2+gN2jg6PTFJP4Krw4Ef3VYPE9kZA1nZb/Vm27TPmRFDMJD68PRbNq5ewbUb143ZTvY6g6csQthu1mzfqVWLODp4h2arglaPxaJhWVyORcqMTifDQbAyOzVhgVWCHdzXyuWiEWpYPNVIEwZ+uM9yTBnEYDHd2ck5zE3PWSYB148RNvLnpnffaFYQCjoghWc4nhVZr4Ks+iubN8zWTWYmDQRjkIwM5sOjPStUaXraA5fFFosnLcDFzC8CuolUEpdW1nDt6i2srlAux4FyrsDpGV5uvcbOLt+7hUw6bXso2zWRzmJ9fQNrq+tYWVq1VLQeZVvoyA+6KJaL2Nnbxvberlsv/gDmFlYwYjYYt23LNuA5F5icylpA3c7kwwAGfb/JslAHnU44i1CSJR3wh22uhIIxxNJxhFJ+BGIjtAZl5C/e4Jvnf4FCZReRqA+JJIsQ0k53jdVMn5V7tYG6BgI7EMr8SQOemUnnGMecwwIv7fs4hZ/BdweqOI1mga0hAwUcyMyghBfk8AJYLLJl5/gxAE4A2n7m2XlMJJM/L6DJQFyTPfEZI9sL2Bhzmy8yBic7vZ61icUE+d2BxV0X7GaAM8paCATSP4DUAmUcHuHO+QKv5EcKnNHf+P4CX9huL8Co7FvOc3umJ+OS3qW1b6zRLGBYIIpbS9JTdrJeAn3YL17SnGyh7m/+5hho5jsJSBYxTMQz+VXykwVs852pKS+gmu8lP1v+lsZSYLACBQLBGEBW0EDAq0As73wRuCqSmcaUmZr8N8dcBCY+w80rF2QQVuH8L8fqFuhlmWljwNcLEHqvFbgnoJbfdV9+p4/H7zwzsb8FaMunl5+v9/L66bYP+1wBaQdauoLS6nM9R+Abr+V7cT5prooFrz7h7+nPufFzMpr8G9vJQJr8V5uPTGMdf/Eavauep7F1z3RsV9lS+1nraTxPpR0t31v3/EB0c+tL610SIexvLy6leeLAbjee3n7UmPLzCtrwvURw5LvrcwKTNQd/GBjQXBQmw3srAKJ28Nkad+EA/J3muda5F4QWDuXs3+/qegu3YVBea9g7L7S+eV/vvifglENm+9k4KKZ26u98tgWwxgx73VufE2bK87f6UuvCe603ICb7yM96gWCtX35O80YAvEiHmvvqH40Ng8laVz8cY+96U59rPvFvwvx4L9k82V13vvggIfJ+zVrl2nEQkhny/+Qf/Vcj3lxsYr6MFSQb65RRR483FTtTC4ITnb+XTICMOg+5ZjwsTcgBQDTKnJgu7czpD2phU/OOP3vTEKTR5MBLB4jzf042yU/w5a24mRV7cLIIBuZFmCqVsgMSo5E8SPEzBA7dAnGaVibV0WhYRXXpPlsaYKVihoxOOa8TLV6T8EOqhTNATPHis7nIxOR1G6MT536/CbHS95hi741EK4rAPhBYyPYIFHZAq4s8eBnEGnB+RsxeXkPgm8+UlIIVehyDutq4+HeB0TI87EuOE9/THIYxM5uf94KEvF4AsdI3+Dv2Je/L6wUy63Ni0VvEdaz/JYNqfchigmOGqQ41HG+vlq83FYL3UVSfacTUqnMgZMzazj7xyljw/ryfpQ12XGCFbeN9ZNjYt8bCDzgpD96f78H5z/vlxiwbgg8WTRxrrvEaGb8fGmhtigSy+TcB0Hyu92DCd1M/y/BpvWkj4TWSoWF7tGmzzYrasS10IghK8/3pmCmooDmn8dOBQhFgrR8+X/IteoYMjbTYf3hQk9GRkWHf0anQGufvFUDRvPIC1grweI0bP6s+4PzVs/k+slW2obOAVKNhciz8Pecwx3J2zq1fpoYwkMM0Z3dAdwwRBq5sMwhEEAwn4PdFcZqrIpVcwua1BwgFM/AH6HzOOADa0uiAMJmXJFyPCKb2TDNy0PdZxfNGnVkZSXM8CuUCSuUcUhlXuHB+cRaRZBTtQc8q3LO4VrPWRIDBzx6LsrjCDSxUxzR95wQWEE+Esby+jKnZGXP6O70h2p2BfWf0OX+SQ7tGAc4REsEk/IMASrkiqrWyyQOkqAF9aQ5zi5PGSqcUBUG6rRfvkDs4x7A1wPnhMbLJlIHPT7/+Gn4fbWragNV4KmkA4Cc/+RyXr14jqQ1MVd3fO7T5lU4krejYRblsa6ZaqxlwV+vWkZxK4ic//wKffPEJ4mk/QjGXCsuwMfeJo/0yfvOrb5E/yaNBx20UsNRrSjcsX17Gpz//MdILE4hkySAD+lQjaQD98ghvv3uDracvzEFmcSsCOyyUx6JKZMh99sXn+OJnP8HNmzeQTQPtC+DZ11v4qz//K+y+3EXcnzBnNBiNGGNqZ38bQ/8IK5dXcO3uNdx8dA+bN64gnmaK4ciAm8JpDv/s//ynONjaMaCyWatj+2AbjXbDpBNu3ruDiakpy5lncamRb4R0KmbF3qqlC+QIrO2fmUxIp9438HB+bRY/+emPcGl1FYWzU2y9eIEnX39rxe8yqYyxqWkHyYS2wEoyYcAOne3UZBp3Hj80UGhuahbdZhcHb/bx21//1gBdridqAhNI4vqxgFo4Ys6kgZnNjoG9lu0xQdrmEMWLAvYO93GWO4XP7zfAm/YyEUsaGETWGEEe6nqvLF7C+uqmFcOkbSXrLR6PYX5hFpmJNE5ypwachOJR7B4eIRyP4fOf/gyzi/NWCJJM1G61htP9fRTPCkjF4ogExgzxcBRTc3OYW1pFksDv3AximQRClHhJxhBPRRCNkO1Xxc7bN/j611/hu6++sSJk01kHDJi0RsCH7PQULl/dxN2HD7ByedkyCSgHlzsrYOu713jy26e4OC+hVqhhaWYeS3MMOqVQbdVQ77YMkG/1WsaGnJ2bseAj5VJajQYOd3ZQLjk2MZmX2VQW9aorjMo96fj42LRNY6y2PiLY2TMAutKoIeQLIJueQCqVMd14+ELGgqb0ANP/KTFGm0O9772dXZMTo1QKsw/m5xewvrZhoDHvWaxUMTU3b+Agme8EQSrlkjE6Xzx7gspFAcEALMviolpCOpsyoI5SNRw7Lksy08nkjiUSIEOOn08n0vauBLMJtpJAwDPcxOy0BTVoS9PpLKLBKOrVphVxSyczppvOs9f29ltEkxFMzmYxtzyHm/dv48qd64jyWELGphXFzON0/8CCGhQvYLCXhfBq1EaOxaxddymN8eiOMW/PLTuhZs6Xb+BDpXCB5kUdxbM8Sqcl9FiQORi2tRIiCEq72W1YwbrVlUXT4yYAzXXw+s0ujo/OzX5zL6nVnNwaC5ZSjobrhiDPKDjC8qUF3Lx3C0sr8xgXT0et1kY+V0ShUETIHzCZHK4VzgeRMLh/Uirl8PDA+p+arWQ+E0IakK/h96Hd6OLk5Ayzs/O4df0mHty7h1SCBW67/x9db9IjV5pliR0b3czczNzcfJ6dpHOegmQMGREZQ2Zk1qCuUgNVCwkSJEDQD9BCgrTqhYZe9UIQWpCghVZCLwRBi1qo1d3oqsqaIrKyIjMYwZl0+jyZuds8z8K53zvuLyiJAOGkub33vvcN9/vuueeei2qxgF67bfZj69WmBVtCgagVQWPAjRIPLL74euutBe+4zm7cuomPfvoJ5ucWzV5zDLlfFs9KePr0KVp1FwgeCwXtzKBsK78jZQXsEEI6Q4Z4CMVKGdeuX8f169ftnFQonKHVrjjmaZ6SDE6aoVap2F7DOcw/5oAHgsjnCkiOZ/DZFz/HvbsPkYyHbAxGfaDT7uDN67fYfPnKgiyUdOFcZyCbdoUa9Dyrx9Pjpot8+fqSscxrFUdwOC3k8eLFM/zw+HuzZ5fX181mFgsFe0YynTJW+9h4DNNLs7h15zZWr4xbMcNWC2iU+6aLxXoBTx5/jxc/PEHueN/s51jcBf8DJNcwUyI+brI5ToPaZW8y0PPmxXMD4lPxuAVgxsfHTE6BYEW11TBbSAmpXLmIK5eu2vgwiLi59Rb7u/tmB8bHUiavtbiwiqXFVVSrTbTaXSdrdHKMMoP3oQCWV1fw3sOHphPNs9TRwaEVY6XkR4CBrlIOJ7lDnJ0eoD9oWuFWMvqtQC1lHCKOFGDa2d2OabQzIMXzIGUwGDwlCHx8fGTnK9YH8ANzZKlPJNNYWVjB6tIqVpbXXRHvTge7ezumjUdTbAAAIABJREFUd08QmkEv+ornad59aimnsXHluoHILNJn2XJ9FpnPWZ0IFpdl1qHOnQSYhyQaDIH4WNLmowOgb2B1dd2T7yNQ37DipE+ePbH7MIBECaE4g4HMvKXcWjaLpcUVXFq7jDjZ5R4DkPbkJH+Cnb1t5AtnxjifzM5gamYBA/PdyH5t2PmShWEJeE9mWSA5Yxr7kTCzQUdot1hEcIjF+QWTueHZMDrGAuYJA6CD8RECYwOMwk1U2wd4sfW3OMg9AwI9JFMRBII8H7YxHLmaMGTuCYAW0GvgndVkGFpWggMsLrSVzZ+KusxGFhd1QJnT9+aZwAJtpqvuQBRKzAi8EHAhkCDgZen6AWi2Q6xjO855DD7el8xna2/H+Sjy9y7ALddenr7ND5dP6IEVfCeBM3Y+p3qH1W5wMp1kZMr/c37URWa0/Ev5kuovF3R3789n+wFSgccCUdhe+Zr0oQjU8xoyoJUl7r+PQBq/r+tnwrK/5Z8L2BTQJH9JYKx8TgHQ+r/AUAFz8pF5Hd9LoBb7m8+WvyW/X/1g4+OBt8ITeB6U36q+8QP8fnzCxsHDIkSK4oALuBJI5Q9MaG78aEyNCe/+uliEC6YIL9G8eRcYFPAmn1vv7Zeg5NjJb/VjMHo34VTyTWnvRGpzvrdrh5i5AtH1bC/mcg4aM0tN48d7079kGzgOPLfzTOGY0E7ugkQS9b0Bj6GLgpLy9Xkf4U0CnQXO83d6f7aNmSnqB95XshwCGvWe/3/tJ8HTD7LzvTVP3Hy7YL0KIBZA6sBWF3zg7xTA94Pl/iCK2uknXxpxxZtTAoW1TlzgJ3bOmOX9+R2uS2eDLtQKpKCgQIiAfD7TteeC6S18SoE1YTGaqz8KhHlZCP4+0Xw13MvD9ASiq280hu+2g//X3Lc1MbhgfvvXiM5h7D+9pwJ8mgN6pt6Z78q2C7zn//mOwh2NBCOJVE9Sh3uv2qM5JkD8Ys44JrWwKZt3Xg079Z3Wl7BcAtD6npuXF0EjA8OJGnAf+x//m/9iZExhTyuRN+TDWNCEF7n0E1fIR+xftyi8whGevogYwtx42BgWr5BRZloUG2bAsqcFJtCMaXQCKNlgXiMtWz6TE4fX0siwc3WQ4e+MtVunjpFLZ7UNm5V1ScH3GJg81PBzFgVxguQOFCZAxvejPpzkEKQ1xwM5gUf+8bNndQBzG7pLxyGQpM1VYLDem9cKbCTDTSCzgGIuLoF5WlA6CGgS+aOp2ix5T0up9CaCgEleq+gYf690IfaNUpME6mlhqD/5uTY8vacMjiaZNmfOFQUF2EcqrkeDy+/QafOzrdle3p/XaENTJJ6f23h5QK6MM/uK99NGJ2YvF9TF3y6iES6qC50vAbUCWvlOHEu+kxUnyedtrkuuQguJ9zQAO+3Y9DxocvwYiODBmsxUOnBKeRHTX7pNMg5qm8ZTQRP1twI82lh4nQoB+sFmfp/Pkz6y2Nz+w4fGX/OR1yt4wus5nx1I6xjiAqH5f4HvPFTrd2I2q8ChZEM4RvwOAyO8h6Jy2uB1gGG/yuARYJThMYPjGTwd/rTpqWCogfqendH3+a4cA/7lc/l7FaLkmDjDS8C2bo4g312A+9y804FlhJN64mQ88g8dC4uUW6oIeUlBhIIxjAIxVBt9pFPLuHr1PaQnFjA2NolINIVolNpcIdNspgQHgZxOp4tmndXmB5aKSnkISiaQ6ULwhgA0+5Y6v812Dd1hxxh01IeOjScM3KMOJYucMRWcmo7LS0vm0ISp7dxq4PjkwNiD4+MJA/F42Ke+YDAcYdkeHOeoz9jA/Mw8VmeXMR5J0o/BsDdEiVqW+7solE8ttbzfdxtZYiyORMTJJjDl2A63/T5WFxfQbzbxF//mX6NixV/jprVK5ijBphu3b2FxdQ2DAA9MsMKJHAs6WgShu54mWLFUMuZriUzKMeCrP/oFPvj4Q7T6LUxMsh+dwz/ojXC0d4i3z99g89kb5A5PMGj3bWMiY3V5Yw2f/cGXSC9mEJsIGABNsKGea6F2UsHByz2c7h3iaG8Pudyxsa/r7SbqvRYW15fx068+xwcffYCN66uUIDb2dDXfx7e/+g2+/+YxooOwsbc4r84KBbx8+xJntTMsXlvGT37+Me58dB9zK1kMzEkD+m1gPAI8+4cj/Povv0agObRieQwynBYLmF1cwM337mB8MoVmv43IeAgLS9T+nce0Fdvq4WjnAN//5jF23uyieFK2NfXhlx/jp59/iktrGSvoldvL41d//hf4u1/9tckSLC0sO2C/UjcWH8EkAoT0zO48uIv/4D/9j7G+voQASySwkOJeG49/+xh///U3eP7kqa1ZOve0kRZkG3NFdFt1tzcRPOwPh6YbS4AnGAmZFMfeHovHMViXMKYiJSWoecmienvbOzg6PMR0dhoLMyvotrvGyKbzyXlNoGMiO4las45Gp2F61EfHOSuqeOPOHSwuL7nCfb0eKpQHKJbRKFeRGIshPZ4yeQFqtU5mpzG3sors/Cwm5mfMgY+lYgaejsUDBmAe7O4gd3SIx9/+Fo+/fWwMRIIadgCkzvx4wubv/UcPcffhPWSmM4iM0YEHmuU+tp/t4e9/9WsUjs/QqTAgxEKzKZO3YLEzZh3U+w2MgiOsXV7H5Y0r1oeWMZXL4+3LN9h6/QbdZhsfPHqEa5euWOCbesgEGZ8/f47TcsHWPBnQlLEwOYFKxewEA5m2h4SprUbh/LABNNTHZb8zQkAW9Pbbtwbur62sGRhCR4bOUio9YTrCBCBn5xdx96GTn6B9pewD2c+UneD1zNzITjlgmBka3BcZ9DnOO7bx7NIC1i9fMmkBto2gFgsKElAkAH3KmhyjkYHQBCAp28J9lBIw0SA1xJsYdgamwc3Ua7PdrSpiiRhSEwkks0ls3LhqmuIMRtEOdOvA/vY+tl9vmla7MXDDERTZhxUyN/uITSTx3vuPcPPeLVecsVM3hh0B38BghEGnj169Y+zV109Z0PPE5jQB6BHvNz6G8VQM9x/cx62bVzGZGbPAC0mEx8clvHm9hfzxmRWNJIgeDceRTmVsz6IkF9nvrV4dU/NZ3H90B2tXFs0eBcdc+1nkncXtjo+ObL8lqMd155hGBM56Jm9Crfh4MoFE0p2nw/EIEIuAQC+lk549eWFMz0url/Dhgw+QHg+jVWtboGvY6+JwZw/Pf3iGN682zYY7mbExW7sEy3cP9nFWPjPd4J//4iv85NNPTGc7GAYatSEODo5MEuh3v3tsjg+L/zVqFScFk0iYPTIQo+9YiQmT93DMPGN093q45jHfuc+SrdrqMsOIRZhcZqNln5EFPK57ukAvEftqpYbMxCw+++mXuH33ARIxZkyyeCGZzG1jvb968dKCIgzIMkOAf8nSbbTqZvNS2QlcvXUN127dAImK9bpLQS9Viia78OtvvjHpmpvXblp79nb2bY/keWFpbdWCUZR2Wbm8iuxc2hjonc4AtUoNvVYbhZM8nj97ir2tt6gUC2CNEx5dqH9ODejImNvDl1cvYWll2XwH+hoMGP7w2++w9fK1MexTyTjG4xxnmEyOMZjJIifzHMDtu/cMSG/122CBTRZtpCZxMpG2grAbl5hhsIhGi7rQQ8sUpX50rdFCs9fC5FQW9967h+s3b9ocZZHLvZ0thv0dM7xZRqmcR6NBJjHP3S0raNohc492yBtz2UpmyUwxABVxfgoBWY7l4eGBna+oFWnnKU9rlpFoMooXZ5exvLCMleVV6wv+YTFOSvkcHOyhWiuavjTnF4Fg2jnat4X5ZavvwroFxpLFADw77O/tGZudAW2ed8w2xuJ2xrKskTHKYaRMjuralQ0L1nEN0N6TYb53sI9nL14gl3N+H59ha5HZErWGycKwEOjS0orZKGYdOHJIFYfHR2YLmbUzPTWD6bl5pNJZY0pzfpMYUK1VcHx8iHqjbOcySYSEQwkEGfAcOGc9m5k0jf9ohDo6IWNCc/8KJYIIxHpAuING/xi7x79Dqb6HXr9uwPNg2ELAChESLCVRiPKOrticgAH2FZnqBgh4BErOUZ2t+dO0yCkDGHe1eSiDImDUfCpPeoJ+PAMQ7/plAiX6HomKzE0HErozPoEn82k8fVY+w3zWiKfX6gHQ8lEugBFHTGMxYHsfj4088Bi0BKA5z86BjYED0AlAOz/WgVC0P04K8iJdX8CQwDsBvY7M4khsflDE7Lunz83v+oEoAUUk0rFvyJTlWZHf9xPoBFQKDPKDqLyOz1SdHT1P/pKANj5XhCh9JlCP1wgQ0+/kAzrgzv2efwy38ZinAloFHAkQEyil+9J2aV7xO/LZNJck1yAsQOAu22z94dRPfgQIvgvo6V7yifl9+fyO1X+ht+0HIf3AmB+c8/uTbk5eFD30g3P8nfxc9Z3mhN6Z60jBVwGVLuDgtNTVj2oj8SMBcy4w8OOMYAZEJL3pMBon0SlcQ9rdwncYQBLwJ+xAa4nfcSCvq7WkrHr6A/qMGf78ncaNgTHNac03N0LeNuwFndRv9J81Zx3g7AItfH9ez/e7eHc3Tvwe5xXXAc+ifrxIYya8Q36+QFTNdbXNMJV38AH1L39q3qpPRGBTv/C+nIcirfJzZeirH9wY/nitCxAlPqB30rwUUCucwz8P9V5qmwBo/1zRd3gffe760oHNutbWoFeEUMDwud3xxpT9zHfWGPB6tkdkVH8wQO2XfdDvNFfYHu0BsscMJPttl//9NC58NsdabdB3+JneUWPGvneBQBdwUcaE+ls2OhjwpD/+t//hvx1xoUhf9/wgOnDGkzfWAZUNkl4wNzQZEXcQdkL7TJ1hh9Fw2waYSPxIQ5g6hUpBMPCR7BQP/FQEU5EUF3VwaTlkALAjZfgUJayUq9bOWNxpfcmAccNyiL07oHLD5SQ1NQwvksdBoLOoARW7mc/lYYrP4P0IRiq6JxCY1/D7TIuT0TOAxzvI8zNp21o/eFR3LQ72AQ/F/L8/AikDz7bJCPA99Hxj1viiGuorRUEE/Ars5v35fBXh47WS2+B92QbeQ1FlvZ82EUkY8H78jH3MnwJLuUFJIoHfVcFDA9I8HR4ZCzGT+VMGVYubz1U/OMPudHoVLWMbtRFrofGwUq9V0Ok4lrg2Qh44LS2VzOV83g6JHE9+xzR2T09dkMQT/ddGxZ90WgWysu/4x1jQbQfQ0yMzYNbTKtPcUZSTc0CLnNfqMCVDyfeQBrUMnMZGm4SibewPzj1/ZNy/WcvA6gCiA5Y0uDWmGisdzHgP9TWdNbaR7Ze0DPuKn1nE1vvLtvG+Lohzoe8lAN+tNReYcevfsfFlDBUZ4//1ueasjK/G1TGVnUyN+lOBGemic0xlUBXhk1Fmf4idwg2fAbBSxdkJ7vfOGSLgw1R/BqGjCIZZLCGJdHoJi8vXMDd/GcnkLEJB0nYvNm8qMjDoTK3EWrVsmrgE5RJjLJDTt/RzY++Xy3boJ7vk+asnyOePLDtjhICx5Jg+S81EzkX2TXZiCjevX8fczKwdtlmULpc/wubma9RbTje/Wmtgd//A2H0T6awVVaKu7YMHj/DV5x+DhLPTfVeI7/T4FE8f/2Dvzv7gT657gjZ8/4WFJQRZPT0dM2bg0vwcSrkc/uov/hxnLBbVbRu7JsqgQDSCialJpDNZSyels9pquoIJGxsbxoSkNAPHnUGevcM9vNneNE3Sj7/8GH/wj/+RPYupyDyQ8V3YVzuvN3G0uYXCwYlJZHTajKyGkJ2dwVgmiesP7+DagxtITcNAlNNcH7V8GeXDAo7f7KNVqqKaP8X+3o7Z4RYPg6MuZtcW8fkvf467D+5hcXna9DGDfaBxCrz89g1efPsMgdYIwe4QqVja9oRc+QQH5SNklifx/s8/xM0P7yExHcQwzDUMnB4BoxZQ3C9g84c3GNX7xtqlNELu9ATR8Tg27lzF0tVVDGNAPBPD1VsbyE6nkZmAaTSz4OTm09d4/t1zvH62CRbI+eU//kNcvnIF2YkkkjFg0AJe/vADfvPN19h88co0wiiBQLmABkEaAr2RqIFDn/38c/yH/8l/hORECCS5Nco9oDMyRugP3z3G119/jcRY1Nj0dLA5HwlQ2JpuNNEbjpCZnER4zNlWA52S42a/CECTXZxOpTE7NW1yHtlJFoWL4/jgEHs7uzbvx8IxTKQyBtKRncQ699V62dKihyFGoYA2HSNqkvZ7VljQAl6JuGNjtzrGDi8XiwY+Ls4sWAYBWWfUXM1Mz2Hp0hrmVpcQSydMAoFFzCIxBq7r2N/ZRv7kGE++/wGvnr4wHXPqkZq94P4TCWNqbgofffoJHn70PrJzGSueRvB6UAL2n+fx9Z9/g5O9Y8QDUZTzRWPGcV8ckplKzZhYwJ59594d3H3vDqiudXrawOHOgV338vEz7G1v4cryKu7dumNgDQsAUu/5NTVF37zAgHKogZErzBwOoFoqo9NrIe5Jd5A1TGe62WgZe3lteQUrq0sGDrC43OtXr8we3rp91/azXC5vUjgsfsigPoGA2YVF3Lp31+wL/3AN7759i93tLTx7+oOxZVZ5z0HXCnUZKSCesCwzai0TcLn34D2srq2b/SVYubdNEKlskgrcO0ldsxoEIwfwUuqEgBIP8pVKHfFwAjPTc0jbOcE5aGQVMgA3vzhnWQWc76Fo2MDtZrVt+s2Hu3t4/fKF2RDutwyyVWp1VBpN1Ltt3H7vHh6+/56N/XiSe4ORh6zIX7fZQyVfwvHeEfbf7pi2Oec4QXnO8UAkaBkVzIhYXp5HPOHyX8g0Jfv25LCM3a09nOVLGPZYzC1p2rQcB4J7LMBXrOUxlozg+t0ruLSxgvF02ADo6ilZJmSW1/Di6TM8/u537rzpaYZanYpsytowMZXC1ZvXsLy2iHgqiWgihOA4rEhtsw5svtjE4faxseivrV6xtd+u11A5K6LTaFpA4PXzF/aTa4QsR5O5MIAvZlkRRyfHpvf+7/zRH+Pm3UsAs3VYYLXkCjsfHRzj8ePvbR/osPZCo24BKtZIMIclACRTKSyvrWN5edn234PdPZwcnZjNuLS+jpmpaQu+vXjzHO0u5wJ1lRwzy8CAYMBY1ZyvTg+YaT4sgNjGVHYOH3/8U9y4fsfYi5T2oRQQzx6nuTMr1kgplqnJadOmz6RcIIMZGSxSSACfAPTNO7cxlnBAvgHQ5QK2t9/ib/7mr21+OgY5i4UWLfjFiTu/sITs3AzmFhawcmkFmamMBYlYO4ZFCKklvb25ic1Xr1EpFw30J8EhxIkWdGnao0AYU9OzuHP/Pdy+fQdzsxkrfnt2UjK7/erJM6unECEIGAkjGBpakcMOhuhRamUwsGyZ6/fes36ijSDw+fzpSyuoOOqNTEbm9s27WJpfsUytPrOOeKZocqyGaHaaCMfHsHHtimV2xGIhA9rJbKeUFCUcosEBhqMOTvK76PWp8V60rCgGxbnfsR8JCBMwpa0zuaZJ5wtwvAj4sx+p564aI+ZkesVaeb5jkcnF+SXMzcxbRgbHnP4aAdrnz59hd2/bgl28pzs7powtTM372ZlFk5CZzrjsVa57Mo8P9/aNxcy+YHbpFDWeWSR7MLRMD2YncMzZZtq5qWzm3J/k/DjYP8LW7o6t/0x20vTded5pt1pmZ8yPMZmZsAU65XybdEjBnZES40nMLS6ZHM5kZtrY+8xcYNCx3qhYsVb+pH0zAk+I2ZQjRMYSVgSXc43ZKpSvoV1vtXvodUemAR1PjyE8PkRgrINGL4d85QW6w6KNWb1ZQLtTQzBEUIhnIaZaOxY015eBcAEnacC9nAD10AfeOaDFgRwcJ/YTa+T4gQMGiwxQ9ZiU7Af2iQBoznX5bQ408GQ6eFg1DVXHqjsHd8IOwBQAQWKXAC22Qz4O30dkIgMlJJvhtV8ApyQvxOTk/QwICTp2XyLGmk3MNmaByLqtyfNne2A2ny+fRsQgZlEIHOH9BAASmBLJy5G3HJBrPgzPRB7TT6CRal+5MXC62gIp/eCSwFbhEQLQZCP1e7VVGZ7y23lvMT7lG/Mz+csXYDG8DACXmSyA3Y2VO+tpfPSZs8cOXFXGuuaIQCcBmsJkDNvxCheKZW2ksZArICkQT5iQ5oD/vg7glWSMJFwcTmNgnAe6+efPu6C731eUH8ozqfYBvrPmr4A7XaO+s3XkgZ60h36cRZKO+kzA6cU7Xuj1cg5xPjg5V4d3aZ7ILyYTVDK0xs7uuWKcagP3W/3bPyc0vuoLYWn8rmX+e5KXzAITeUs4hutjhjkvCjtq7P0Ao3x23pPPFsakDGM+k/0jEFngsfxu+rnSgNb80DwQkCowVxgEx0Ysa/5O78I284/mgMaW7bK6Ph5BUTiCnW89MqIwmB8F0TvOzqkdsluaT2onA3v+tml9ngOlHuXdzjXeX/Ur79Hx5GP87+uf8xon9bHfRpgdImvHC6Kon8/Xpjcu6ht+7gfy/XZP/cV2aKz1bK0JrRH2oTBLYg3nfeFlImiu6z6aVy7gdVFgVLiU2iscUfObY3sRHHE4rvr1fA3+H//LPxvxRgJ4Ff3oD3rnrGOBkpK/cEXpqucpUtpYjGEZ9qI2Plo+G8GXNjDTA2m5aAxY9YoLyHhqgLSo6AQIzBXApgONTfq+A4jZXhkAM4IeA5oRQv7hhuc68ML48P/sCDpW/MlnCgznv6lxyGe5SM+PizFqspsumyepoEFlO+XQi+HJA4lAc37GZ3PTkdHxRy8FpHEgxabWhucfRC1KtVuRNgG1MoaKVGgysL0cC4GibJcdOhs8nAbPtZQ08SQdwesFQGvBOXbMhRQLAV9OPLF6JeegSc42qiigojAC2/k8P0taxkILScaB9+J9eXgiAF2pXAQR2I/sD7LH2I/S9aYRI1DGP/v7+zbfOQaaS2ZMmGZAtovHxuXzCKjzsMuN2gyGF0ViwTAZTwNUfAU+2Cc6oMnY6oCnAwu/4z/Ys9/5XP+hQ9pRYkFrw9A843N1X3dYdIdTAdhaU5pj2uS1ObJfyQzgupHuON/J0gq96tLSo+Y91FeWjupFQnXAYt8oKsp/0w5IVoT/V3CH7dP1/qCOgipsm9jpCnqwfUpF4X34bILkagN/J6a31gsLQ5G9rogzwTuOZb3m5rjLCGDKYxThUByRaBqp9AwSiTlMT69hZeU6kqkZp8nYc7rFZD9HWCivx7Ero0lQrzVAhjql8XErZkZwmu9yenJqzlcuf4LXr555RWCixkKjXfn8yy8slZ36xUwpvbJ+Cbeu37D07Xq1jCrlgwpFnJ7lzA4T7GGw7OmT58YamZtdMuBhGA6aZuhnn/7EGNrbb/bRqXdRzpXwD9/8gxXco0ajyS4wYEY2Y6uGW3fvYPHSItZvX0Z2PoNENILaWcmYXyyeR4Zrk2y2AQ9LQWOshqNjaHeHSMST5vyxANKlK1ewvLzoNtE+UCqVrdjT683XePb6ubFIP/3iU6SnWHTMAZHsq+FoZNIfI6bd94bodYaWhk6QYnwig85ogJm1Bfzsj36J6UUH9hwddFE4yqNwmEd+5xjDZgftYhmvXz5HrdXEgCB3JIjs/DQ+/cXPjA1KxmkiHkaIAPBZGwcv97H7/C3QHKJfb2NsSCZHFB20kWdlxnQQdz65h/ufPcLkMlBtuvKWteIQozaQe5vD4ZsDhLpBA71YAI1sq+agg9nVOazdvIyxyTGMpWJY2VjB6hoDca74I0Hocr6JN0/f4Pn3L3BWLOHuo0dYWFzE+FgUCSLd/R5ODnZxvMe/BygVCyDNhHO8Xmvi5PTMUpFZ/OXBo0f44JP3DTwgC7R8WsawNUSQsgSlMg6MxdwyLc56vWY/Gyzk1Wi49TQaIpYct6wPriVmG01OZGydnxzlDCTleiLwTJtA5hhBBs4hAkUWDOr0sbKyaiw3gjm9QR+1Zg2hWNi0SiNjEdS8Gg4EpcPevq89KhoIGTuNAAGDetOT04jFEpa6XGPACGEsr69hfm0ZiTQLb2Uwv8SCWWMmq1A4yxlo8ebFS7x9s2ntIahqgSuPzTm7MIdPv/wp3nv0ENNz00hlY8TDgDpQ2G3i6z//GntvdpGKJXF6cIpkfNwF4Jg636nbu0zMZPDJTz/GrYfrBqozmJA7PkPluIjN56/xw99/azrqZECvLLj1kGfRsdNjfPfsCTrUiY7FMJGdwEQqZba/Xq1aqjVtEfVuaY/KhZKlL3OvurS6Zueao9wR3r59a+m2VzauYe3yJRRLFVtrLHI3Fk+YDmw6k7FCeJPTUwZAMLOhUirgYH8XB3u7GA36yEwmTa6IOu0sFMcxTKUoEbSMiewU3v/oJwZAZzJZ0y1/8+atscw7Vsy3ZgX5mFXGfdoY0MmUZWMwmBINx3Dt6i2sr6yfB/Wp4/rdD9/h8HDPQDwWX2OhP8oz8CRG2Zghiy4Xitjc3LRxu7RxxXSxm70ODk9O8OL1K1y+dhU//8XPsb6+jGTKARJW0Grg9Htz+znsb+0hv39ihRqZWlool1Cn1EZohBt3b+D3/uCXmMgmL+x4mzrNA7RqHWxt7uB47wThQAyJCFn4rC/hFU7rNnBaPkFwbISNm+u4dmcD49mQzaFhHWByDW3zi+fP8PXf/h2qpaJlA3CecP5Td3c8k8C9D+7jky8+RXYx4eYfmarcL6gv22fgENjfPEC/0UOwR03/rgUFaYurhZIBszxfMdvEMS9dsJxrl4VCSeZgoT8WHf3q934fly8vW9FbahtXKm3kcqd4++Ytfve73xmzmABtlJkArboFTAhwMuB49cZ1PHj0vs0lOy9t7eDJ908sSDA/NYOrly7b3vRm8yU6wxYa7arpGjOfyJxCOo0TabcGe445Q2CSQUfuWx999IkVISTTnA4/AxGHB8c2/jvb2xaA3Vi7hNnpaUyk0pYNdHB4iOPcsQVPZpe471xGfJw1TcYsCMtz/d7eLv7qr//SAMI7N25ibnYBnVbJFE+RAAAgAElEQVTXCvzSUU6lMxYAYwbGpWss1DlnsjgkMBztu6Da4e4uTo4PTUuZYN/ayor1NQHZ/f1D1JstY9W+/8FHePD+B8hkEiYNRS3yg60dY0DXzs5sL46w4Ge7aZJS1J6OUtc9EsGdhw+xfOUKakwlxsjmDrXTD/ePUD2rYSwyhjvX75pOMYPjtNNd6mR3OxYgYCAvGAlaPyysLGJ8PIDT04rJUBULp2i36ugPGNCtIH96aIXtypVTlMqn1p4gi5FGycplgB+2f/BMwjMzz4E805FRznMHpVt4hlbaM4Midj6OxAyAXphbtKJ8c3Pz7pwcCHkA9HPs7u6YnIf5ArFxj1QQM5B2aorXzGE647JVuB8xSH54eIyT3KkBztQeZzArOeHIBgKSKAU06PctO4cFkMlEpt99RpmSw2Pk8mf2rPlFFlR21wpMN9/DQAMTdbb2ilDDAE6307PnzZKdnc5gMjtl7XMShRVjdFNHv0Lywchl7MYSKbPDzJQzcAIhTKQo4zhr/UQpIcqzhWIRJDIRxNJhhBMDA6BrnX30A2WEwkMLFHS6ZEKT+DVCMjmOLg+fdrhyjDGn/cxzvjvr97wz/wXo4RwVE5kj2SPmiqDxHV0fumxUIsn8PUF0ATDOP74AJBxY5f3fip65IMy7hBEPm3YAzcC1S76nQGgC3/JNjCTlARl8GwG4dp0HoPD97bU9hh6tC/8QgHYZv44IREKDfFD5QH5fRT6P0/l1ZDQBJA5kvdBhduQ2hzecg/IeA9zaYu/1//avxHh1TGmXAi/SFa/x+7sCXi6AccdgZWCa1wlr4L0kKyD/Sb6PQF4BoCL08ZkCWQVEyRfVmPkBIMM/PMlUP+Bn8+edgmNcT3oX/z0ZnBGYr3mms50CFX6AWoEGtceCvB4L3Q9wyq9UhrTmyHngwyfj4fdrBdj6SVfyi98FEZ0f3D1nkzqg3wVN5EP/CGz3GMHCJdw4O9kTAtB8bwG5F2vOgdL8wzbRH9UfA0iDbp36/Wk/ECmQUViV7qV+pLyfAGO/X68MCa1DAcQKPpid8hjGvLeCFcKyLkhxjlTmxy8UpHTBEvf+vF5Z9lyXwq7UXj5PY87niQSmNal7+Oevxpp7Eq9RH/Jz/p9t0l/hCsJXhJNpb+F5UNfxM/6x9RJw65/XczzVT1oD/vbLBujeNp883EVj6gdv9c5q+7vjavPIs9Nqk+aoMBs3Jy8CFvw3/+j7/OnsmMN/1G69n4K7Gmt/kIP/Zjanvqu5wWvO+8frK38gSrbNjzfy/pwXuo4/+XvNM+6zen/NdbOn/+Kf/9MRPyCA4wf6hqPBOQAtBJ2TUqxgAtCmq+VFHRWh4QvxfkypEXKv1AFLm6E+rEchZ4OpAa0X171+3MkOmOP9lY6vxa0op+Qg9DyxgM0I9Xt2vQZWi41t5Pf4OQ9a/KPDvKQzeCDjoUqGhe1XkQF+lwdTptPKSGoiCHS29/MKG/DAL/aoP4XCH9mRFIo2Hhk/AY4cB0Vr+U6aKOwbvrskE2R8/Wxovh8XmiaK7qO+5BjwHv7Diia3AGheK+BdgQJ+JmMjCQQeWHk/MXEFwrKv+VwZKG2S6nu2V7/XQvKnJvk3SX5O1g8Lw7F9YuvLULOdln7ONO9KxdrI8ZJOnekC1+sm5ut/JzpR2tDYHm36TJW2A5tnEJi+aoD1O5o+Fwc9F1HU2PkPZf55onmp9rN9ApppeMWSF2ikRSzQW1FA3V+f8x102NL91FbNZ8dAdgx8PZdzUBkPOjyyDxTEEDivQ4e0v/lOfAe9M5kLkn7RxiFmgX8D4O90uOHv2W4FLdT3YkKz3TJq1CvURqDgFt9DjHl+1zlEboPvD10qFBmGbk0yZXAM44kJRKJxhMIsuLqIWHwK2ewK1tdvIRGfRLdD2Yuenfuj0YgVWms3G8YqHXY7CA8jiBMEQMikNGSc88c5nBVO0e92cHRwYJFkstXazY6B59TRrDWqBlAtr62YU780v4B+t4/jw0PT2K1Xqlb8jo4Zr2m3OtjZ2UO90TImigFAmTQeffAQt2/fNs1WMqHCgwB69S62X+6iUWohM06wYsLmK3V5j4snuP/+e3j/8w8wf2MJkUQAIwYCm230221L26esgLGfyhU7XLFyPYsBVSo1NFsd3L//AJc3NrCwuozs1KQBx4zeUFuY43ZaPDPm4w9PvzedTYJjlFti6n4gFEGPRVmbTVxZXsTy7LwVzyudVZA7yCNCiYNa1fRbv/jDnyGZnUAqG0e52sTBzi5yByeoFMqI9Idol8vY3dlCvd1BdzhALwRkZqfx4acf48r1a/Y8zsXQMIhutY3GaQ25nSOMmn0EOyOg0bNCaoGxICqDGlrhDq49vIG7nz5EZj6KVh84zlVwsn+CQD+IfrWHbq2LcD+IYq6Eeqlq9qU16CIYDyM9l8HM8iymFqcwuzSPlZWU6WYTYOq3h6ZRvPd2F7tvd1EolTC7tIyZxXlL22ZleLJUi6cnqJWKaFCCiGelgSsCVzwtIJ8rotXqIR5LmAM/tzSLhdk5BK2w4QDRQAShQAi9dsdpETP1ut8lNGxpwwRnmk23bxPMKDfrlpLOgC1TlJmSzT2cWrEsREdJAALPdsiNxzE3N2N75evXL43tznXFtUhAkVq51DrtD3tON3U8ht6ga6nRtNEGRHjZB1yfBIXMJsEFAql/Hg27QwyZve1uzxiHE5msgeQEgtOTKdNinsgQNB+iUi1Y4TNqHVObmhriU5OTJsFAgJ8s5qmZafzks49x7/59A0BTE06bluNZz7fx+OvvcLhzaIXoyicFY1BzzlCeq9lrmHb74uoSvvjqS1y5vWAa5nWCeoUK6qcVbL3YxONvfoNS7hTZeBLzc3MGoDKVm3qvr3e2rJjn3MK8seIYGOs0WihXznCSP7JzzRgzwyJjJovAgnUETiywQFZ/p2mFyrq9HjJT07iysWGB0qMTAsGUsHIHZ/akCxLGEbQAoZtPDRa/9QCTRCyK6ekp0yGmTmo+d2YA9PTsPCYms/jFL38f84srFiTimB0f5fDq9QsD5Cgl0Wo1Tdv1rJC381I6M43BkOe9IWZnFvDF519hY2PdpBEIEhDgoB14s/nKtMVZtJR2mXsbAVBqmer8R3CM48zsEPZfpz/As5cv8Jd/9Stjrf7BH/4erl5dRypNZ8YVjyMDmtjE6eGprauj3WMDzRi0oWZxuVoxTfYb92/h9//wF5icGXPgL4OidYK+bQzbAexsscDfPgK9kAGjlCaRQ0J2f6F2ivagheXL87h7/xbmlrMm39BuAGdnNbOVm69e4tt/+AcL+hAQjcajSE4kDTRNZJP44ve+wIef3QfGqKNPIHGAMhnIg5HZp0w8jV6th/23+3j1+IXpEYcGIwOfuW6ZJcA9e25u1gIUXJOdtgNVqDNOWQXaIsrOPPzgQ6yuEsBUFlHPSSM8fW5ay9yzqI/b7/H87QovF2sVhGNxvPfwAT786CMsLGQRTwOtEvD9b77H8x+eIjwYWaC0U29a5kd7yJ9HqNS5JzbR7vVtnjKoSqCUshkknZAAQj0bSvncuH7bJBAm0lOuUGC7i62tLbx988bATmrNry0uYzyRQCqWsILofH/qPJMxTGmo2YV52/94PedhbHwMheIpvvvuH+we169s4MaNG2jU2qYF3W47UGGMRJBkErPzC5iZn3GFQSsly/igljuLPXKtYNC3IMLly5fM3rB/CJCXqjVkJ6fw8P1H+PTTzzCRTmHQBuqVGg63drDz8g1qpTIoksVsE/pv3Oebgy7GsxmEx8fx/iefYGJ2lmbE5FdKxYplGuxt7aGUL5kdWiSwO0394qTZMgI9LKLI8yk1wFggNjs3hfFJj4hRr6NUKhpzmyBptVpCsXxszGeCz6dnR6jVC+j3e7bmDLA0HcagyVgwoEzZH44b5xjPHATGeVZi0IP7D9cppR3MHwtFHcs3M4WFOV47e16jhP2/TWmkXM7AYVdzxZ2RHGDYN31+FghMJ0kEcD4E95+z0yKKlSoiAWYOTLmaJpT48ZjZnOu0y+Viwc5i01NOOoTaq6VyBScneRSKlMdIYWFpGfMzs+Yn8T1yJyemW85sRo4tC43a2omyLlDIAuTtdgehsCu+yefSBpvDHCRBpWXFTI+PD0xvm21OjqcxO0fN/ZiRofjuPcssoYb0BKLhMXR71OHsWhYEpYfiEyGMpUZoDQtoDk7RR90AaAQ6JsNBzW6ym10tHgdYsdChjVmQGWTO9tkZ31dMXWddA608gIlz0Oa9J28nX2BoDGpXtMrZX8ccFcmHkl3Ox/sxwCEA2vwWL7Bk7fOAWj+46+7lCtEJKNJ5XwAfAWCBFA68cJIA9LMMZOq4LFSd9ZlFaBm3rGfisZAFiPq/J3KR/BRKaMgPkV/kANsLsIX/Z7scoKtiiK5OkB+4le/Nz3mu536uOSZsQwAh35vfEzAl0o1AWr27pDDVj/LF+Sw+W1mzfkDSEcqc9Ml5//h0ngVIyu8S6K0xsr7xGJjqO/nk8lHVTuEm8nn5PJPnIDnFmzfqcxHohCm43db98b+fAEHt/7xOUqqaM/L3/NfbOvD+KnjEdxUTWmQ+P74g0EsAHO8n39z9zvWjBU1ZPDDssmvUV+wm4VPO1/aKgXoN0/wQoEqfSfiSiJsWxOu76/R+KkKo9/EDkPLpNRZqs9aszeNu+5ztz3EQgKu+5tnfv74EAvtthR+D8uNLbD+JHgace4RSPz7E+9Keu0wElw0gLJHPEYHu3bHne/GZmifnNsljyOq9DUf0wGZdozmsuS3gnN/TPdUPwoI4h2h/1X/qGwOXWWDWC+L5cQmtM80hjY/WyXlAx5uH/vUjnMXu7wOL3wVgzf56ALT//v41ovWvcVVQx4+FCeDWc/3r70fvKtDdC3iYjfECjMIt+H31Md9ReNa7ILiwPJYiYBt1neambLP6zw++ax3Z/vK//rN/MhLQpoiD/cJLtdTk4QvzQQIVlQIjUFPAF4E660wvkmmbiZeaYCCpB0DyvrZAA25zYcM1gZX27xaz07XlQYQL2IGG7hoxJTXQMvb+waRbxj8y6DRSWkwqWMf39gPp/D8P8nwnRWpk6OiUEbBme7nx0JFTHwgAExDO//MeBqwNHfNTE0qbICeLi2Q6cFZ9ofb4ozN8L//GxPcSa5bPkryH9KEljcG2sh3GFO/3z3Wi+ZnSkuxw6QH9eqakEtguaUGJYaq5ogML26/reXBlP2li0uFkW9RGBRhkbEXVV8FEbraa8ASNtej8Bw4+lwyIqJcGo0IE/qKLCpiw39gnYveS7cF3ZBE1MgNl8Gx84k7nS4ZYc8ScZW5Unvg9wR2/odHc4z34XN5DfcbrOMaae/wuv6cNmv0kqQ2bUxGXtsP7E3jkXND9OeZiA6t/tR7EQOa9FTUUqKtnsS06VLhoZ8jms6KX0lsmeC9mPT9TIEVrS4cF9RP/L6Ca32ERUAVItAHqEKB+00bBOa9Dngy/NkUFg/h/2gAFgOgw8T6av1qDsgU6DGkDGHqGnhIcXNuNBkGCiDnBY9EkgqEYUmk6fASgV3Hlyl2EI0kDONqdHghjUuaHB49W0wUfaHwNqOBBMBA+l7Zhm6y4ArmBBNrqDWy+fmltTSdTNj+sIOtoYHqOly6vGxhAdkezWnMFhc4KBiCyqBHTnxkMI2DeqLOYJot7bSMWj+Pa7Zu4cfcmLl1as/t1220Mu0PUz+oonVRQO62j3xoincoam/mkdIKD00PcuHcDX/yjn2HuxjwmZ0OmO108baNba5iswd7WtmmO7u7suHTY8BiWlpYNLCEI/eEHn1j679q1y0gko6iWm44hUW24QESnZVrClBB5+ea1SUYQgA6Z3mMQ7W7fnKkPH97Hhw8fIDM+aeDz25dbCI7C5rzWOy2EE1G0h13MrS2ChfJOC6cosvBjb4A4pYCadQNmGnQwCwW0+wMDqx599IFp2VI3k5tshAy8RgdjGEOv0Ua/0ceg3kHztGS/jybCKHdrKPdqWCRz+doaesEBOsbobWF7c9ukLbLpKawtrmMqmUG/07e0cR5u+hihxBTnfhuLqyu4cmMDs/OzBkCZUwXqLjdsXRRO8yifFVEol7FwadUkCTgn87kTA0PO8keIR8LITCSRSiZsHvHZB5R8OMyhVmliLBRDiFkTkQguky04OYdUPIVIMGpgWP74xJzk8BiZTyPExqNod+rGTuehlHrCBOdTU5PGeKSu5tH+ASpnZOa6dHiChQQWJ5IpAzS5TglScP5S3/M4d4Jau26FKpmuHxkLo1gto0MNbGZzxCImzUGn/OD4wORlCN6wsj012GnXGu0OetyTYs5m0vGk+5xIpIwtEgxGjfvUI7DV75qm7eT0JKYm0yZzMEIPxbMzNOsshHZm7GFqp5LxTxAkEIlibDyB9z/8wP4ur60aCF6rV9BtdNGpDEyDvHxawag7QL1YRTgYsbXNVO5Gq4qp2WlcuX4FX371JdY3Fky2p90ZolIoolPt4PWTF3j+u8eo5AsYNtvm1DE1nWB3vlLByWkeY+k0Nq5fNzb5wvySab8zQ6JUc4EaAs+U7ug1qS3PAnthjMUi1tY2g1i5Y1dULx43vXECRU5OqmDrjgdpBsVoB+1MEGYggvUwghiLMpOnhEG/i3SaxSiTiIaDKFUr2Hq740DxmVnEYkl89vmXVnSVLHSudYJPe/s7JgdBCj+zjU7Pjq3oHAsWpiamTPuU8yQzMYWPf/IZ1tYuoVqtOwkOarsWz7B/dGig9ag/MICY56GFxXmjMXf7HaSzaQuoLK+sYGUta9IRvRawd1DGn/3Zn9n+9NFHH2B5iRItnMvUMHfaw2PhMZNxYZHQUr5sMkjRUMTej/YiOBbCpetkUH+BzGIUiMAka2rlLrq1HoadEQ73D7G/dYBGuYkwU/MRcnaDwf1BF4VqAcV6AZNTE7jzgAXsyPpnaoPbq8ngfvniGR7/9nfGUjTfJkyd7HHThZ9dmsWjTz/E9XsbCESBJm10h7q8PPcx+NfFbGYambEQvvvmFf7iX/4b5A9OsLqwhLFIyOwD9Xj5zAfvP8DN29RAjuPkMI8i3/3M1bag1jD3mYXlFafxzUJ+loHYx97ePnY2d1zxbbJQJycwb8V6RzbHqGXfHY5w/eYNvP/BB1haWkSctTFHwKsf3hoA3SgUcOPKVaNt046UWiXs7u/gtMBCv04bPJpIYGVtFYFQCAdHhyjXqhZc4v41kcwik5lEdnLWZKD4Dmzv1ttt5E9zFmzjWZFZRZwrRi0dOlkrynnUWo6FP0VJoOkpkz6hhj8Zkgyy5fMnKFdLWJpbwN3bd20ddTtDDLrU2gpjSD3fdovQsIG4ZAKTpW8EAAJlXWYJlRizQDxOhnXIbBvXFecwzw2ci/feu49ffPVLJBMpjPojtKtN7L5+awzoTq2BGAtFDPsW7Ku1G5bNkZqdQmpqCp/+/OdIsoBkJmm27fj4zAInB3uHFtAMDgMWSKRNnJ2Zs2Azay+QrNMbkRmcNPCZc2osEbD5xMA2z3GUvyDTmYHHRrOMRrOEo+NdHBxuo1YvYTBwwONwxBNRwOw+Ndzn52dtvvDe7Auxnjm3GWhs1h2biQC0nedGQcuESsYSBj5PZ6dMdomBOxYDJMGD1zIIQpDWsaN4jh2gWCijXK7YGolEhhjzZByanS7KJUp/NBGNEMCdtiKD3Pd5vQP8WhYAo13ieScaCWJpeQET6Uk7AzCgVipVEI1RZmzRdJg5hpxXheKZnR1InmIfMMDB+3J9GPjUp3xU3fYdBuP4XvQVuC9RNonPZ70J08VuVM3uEnyen1s2uR4GUky6qs4xdLrBDCxyDRLxDo4FEIwOEE8HEZ8IooMKhuEWBoEGEOga+Ez95xHzsdouMzHs9bcxoA18pmwIzaYD4ciAFrgrUMnATo8N1+91vGxRF9gVqYjMSZ5h+e4CoOUnOn/CAcfkcwuE4P9pR6w/PGLHiFE4zx/3n+H9jGs+k9forM7nyG/lnJBP4vwSJ+HJgJW1reeySQX4kL1vIHHUEbDkG/KnH3AUICg/iGMh4I9rWT6Ugrd8B7Xf+Q4OjOd5WgC3fAuB2u55Q2dnvWxZPlftEg4g30T9JPCddli+mIKdurfaJ8KfSHbyv+Qn8QzE9r7rswt3UeY22yWmtLIZjMDH8/j/h7SAnsP+4z0EQvKnmI5WxDaeOGfvCiSULynsSGOkMRHAps8FXjnA08lpCMhlHwqglB8pUE19zd8LP9K1uk4kPoGRCgzomZoTDKyIqMj3jUZo+x0gbeMcuNDKdWDaBZNZuJVANucHs/iqCxoJiLZARMDJVLF9BrDCSTu86yNrvmvOsJ3qV95Hc5V7jMBJBT/8wSYSzPzBE/W95o9ARs3Di3Xh1qjWja5je9gvbIvDj1xGgdrD9xKRUrIy/IxtEMArLIOf8V76q37xf67POL+5FtSX/uAKf6f76xkCo53NcvVShKlpXXIeU9pQ69r2xXc0mt8dG2EY+m7by3pQgEbBFD5fdsCPewhrEuCr/dQPTqudWmua35rbeoZ+ao4IOxQm5wiGTu5WQSphlOdzvelklv1rTO+i4KyuFeitvrb12+2ZP6g5ZkFDb83KHuhd3x0j6+v/6b/7L0diIGpS8sG9vtP85U00wD8Gd1y0ReCUwFCyp1yE3BmRd9F5S2eu1ew6dgy1INUBbIdkKsTI5oGPLyjgk40WKKWouMAw3sfp0jQtMqhomi2AvgMV/RFKGWUNOH+qs3kPGhI+l0ZY7eIhT5U7eX8ysfh8V/HUgcyaZAKgDShruPvx/sb28sTlOYkEFBtY1Wxaf0sCQQtfsh6K2rFP+F5ql98YCwjkmNAI6KAh8JLtJ9DJd2Mbedjk/f3MV00Wp5Xr0p0EmrMNAif5Pvy3+ortIkjIZ2ijFWuW7VU6kg4oupagNecK30eLgW3j/bTB8hk6RLlDCZmAMczMTJ3LC/gXr4w2DwjsVwLOvBcPlewXp4VN5kjJ+sHeJe4Mq4uaufHn/2enHROCDE8bk54z/AJ2xT7X97Xo2Wf8K0BUG6Ai7ZqTkvPgMzTfqQ/MNhF8NLZ9u32uWc5+YD8L5NUhgj81j7VR6ODn33S0YfAAwzax//V9AeRKLaMzYZunlyqpvuKzNXe1Ucjocb1pM2CfaM3w3wqiaKw0T9hORbyN1eQVPHRAuWP5cS7y+fzjDyAZ6O0djnT40ny376YnECQztOcOz+xvMm6iEer2JTGRIduQhYaod3sJK8vXEAqNo0ut4HDEdGHjcRpyFsOr23onUyseiRn4wgJT7EfKu3BMpZdt4zMcGSDI8WThNb4L2Tc8vFIqZHV52ewIgT8yyyi/UcgVDATbebOFzc0t3Ll115x1ApgEd6j32Gq3cfXaTSuutri6YAEZ9lGr3kK70kKj2EJu9wzNitOKRSSAvdN9lJplXH9wAz/9/c+wemvVJC5ImTk7aKBZKeNod9/SiY/3D7C7uYXjwxPrJ+o8Mi2Vm/ZEZhpf/vJn2LjNgmIRNOtubhKAJtBFsHVnd8vSgpmyb05RKILJqWlMTs2g0WwbUPngw/fw/vvvY24qgVpuhNz2sRUkpHanFbQaDvCXX/+1gdAffvqR6SgGoxFMsmjS9CT6fVfd/HDv0Aojsm9CwTDu3LmDeHLc1ryNVTyB1HgaizNLGHb6SBPgrLdwsrWLbrtlzN1Wr41gPIJYMoFKo4r9kyMDxBZXlvGWRZ729gxYvHSJ82PZUom7/T6aDeekHB6fmHO9RAD6CrU5Y6bZSYCDDl1v2EEgyPnbtYJQBBGnFuawfGnVrj/J5fDs+RO0WjUrXmja3AszyKYmjBHP4oVPf/vEmJqJyDjCCGHU6mNhdsEKUQYHsHckOPD06Q8GbMbH45iZn0Kr20Cn70AcptyzPZS2uHrrhoEpl9cvexqo1OJ9iWffP0O/0zVJGAuMEnVl0DjuMnkoQfN2bwuE3qcXZnHr1i1jPBMAOyuemkAvISHa1oMDjkvVgAAWqJuZnbKUbIJVlVYTmaksZmfmLWOFWup05nudnvVr8czpwxLsJ3DQatcsTTYecwWPEokx03/lfCMrj+xvstnImiZA3hkMzUkiC/r23Tv46ONPzW7Q9lMmJzSKYPv1WzSqLYRGIQwpCdEb2tp78uQJesOuzTMCftdvXkNqYgIDK/QytPTgYbuPty9f482TZwh5QNRZLm+p6Utra2h0usboS2WzmFtawuwU2YLzFlQgYNzsULf3ECfHx6bXTeCJoEH+hAVGKwY6c0+i9je1ulnccePmdQO3GeDh2swfH5kjYDrA5Yqd3ajbTftiZ7YAD+GUOXFnLiswSnmATgdbWzvGApu3lPMsrl29gUjEpclTcodrh6AW2abB4NDYqN1uE2cEgJh2R03OSBzNesd06W/fuG2ANkXb+SyCt412wyREOCNYnIsa4pSTmF+cRzgRQ6VZxeLygkkJLa1OIewI6ujVKekzwA8//IBquWTjMD2ZwYDFIYd9A6FoA/nusXDMAgjlQhXjHO/Jadsvqa/LDAzqyt+4cw23710yBnKbhQPzJXSqfUQQQeG0aIUQCydFK2RJII1aseboDHu2luqdBijnMrs4i7nFBSSScWMYE+BnP3/7m18bWMc9jNky1MlmocHMbBbLl1Zw/f5tXL65gWCchRSZlcBzYdsYmYEBMJeZRmwUxJNvn+H//Bf/O072D3FpZRXLi0tWhO4kf4Ir1y7h57/8GVYvrVnGSSFXNbkcsputUN3pqe21PLeZAxGJeQW7KCHXMnDeiCSJlAHbDHLRyeRaPCuXUK7VsXHtKj7+5BM7JzG4ygKhb148t+KjrWIJ2fQEZjJZC+I0ug2clQuo1huWKdQhQ3tpGZ98+inWr1w2TWoyh589e2bsVs4tFng0jefs9HlQeXt714BfBplNQqfftUBOr9W0Yr9uL4JXgJgAACAASURBVG+jWClav9MmjyfTKJerxnInE5F2tVAuoNIuY35iDjeuXTebQDkfZhcwW6DbH6LV6aJQLFrgbHJywoJkZNOycDr1sMvUfx72MZ5M2LoRSYSFjGnHaNdp77744guzZwx21M4q2Hz+EnubWwZARwK2pdq84Pxmhs6QLPVUGn/0p3+K+eUVjKUiRsApl7sGQLOmQKvWQK1UQ61cw7A/wvTklElRMBuEfTs2Hkc6O4mF5SVMzqQxnnHFMDvNoTH+yVw+O8tZdkWxdIp2r4a9/bc4OSFoWrF1w3Nzb9SzNUNbzrMw/zIonsm6cybXlstucxKHBLjN3zGtepgcFAPr1LCnL5FKugAzbSKlLIaDkY3lysqa2WMGFWlneEZi8WUDqKsltFssXE6wkSxOoFHvoMX1TK3o5IQFs6jlbNmMLOZZdsEWB3BXkIjpfMwCiAEUzko4PMkZ6MvAAYMdKqpdLpeQPzmx8eV5PDNB8H3SMThDrt5QpVK1d2MWAdeJqzUSQDjCmgNtC6TyTME1Q4mNpaVLmJlZMHkZrj3221mBgRRm+joJCQP+gmQrtxFOAJmZOBITQYwiHQwibQyoEE59L1aQDvQMgJbERpR1Euiow2XfuTM1vWiPgen52X6Qz3w3zw+gNgnfVcXq+K4GjLHGAoHkoCNx6ExP4FW+hPMXHEDM2hwCfRx45jJE/OClQEr5H+bHeeC0/FiRv+THJhLJcyKPa6cD7QiQixRlPsHQSQDyd2LhGhDKQIrHNBRYaGdN7zP5DXwv4RxiyDqf5oI1Kh+G95H/Rhkdfm6FOD2yGK8XSMN+5dy8fPmy+RQ876rdBjAOHJCvTFHhA/yc60nAufxtjQ//z77iM8VIlG9Fuy7f1oLwHoDMz9Qu/Z5rl+0Q6GYB1Z7Tw+Z36MPId5KfJcYuvyMfkO3lOKhN5gtbkTHnL+sewiH4meaBP1OY78t+4vcs+BN1me26jmvVTxJU4EJYkp4jAJk//T4w/y2SH9unfuR1Amblg7t5LTmGC5a9gY4j9zn70/xUK/zpiJJuHrkMZzKn/SRCBUvkXytY4040PBa7gIH8WNYoEbCnMfL3p+7H77z7HAP9vCKIwmH4Gd9ThD8B3QzWa30J0BRwzO+rL3gfjpf8cDKghWvx+QKPeY0jKDqsRMC1gjt8VwX33gX9+Tt+j+PDd/VnSuv+mjsCxtWfwij8c9bffwI/hbNpHp5nW/qkKoTByVYIVBbGJHxHfXM+F7xsD5Jcmh6m6Mf1RCSVjRO4rDngx2qoAa12+J/rx1p1HX/qc7/d1fV+sFwYGteW2sGf/Ou3ozzn+gFi3t/sr5dd4g8OaA3KHhnO6UlB+fcMtVOf+dsnYJ6fWWDuf/6n/9VIhpe/5EGEjWx3mOY9tAOKgCEZEscKdhOT4CWvExOSLD4aZIr38z6cEDIQ9mKeMZSkADd6LUjeTyxaXsd7MpqtRmuRGaDrRSbVoe8Cx9xwlNZiRn7g5Cu4GPwTi8/WgrcO9QaA1/D7mvCSxeBi42akhZ2dcnq5bI82LhlTGTC7V9MZb72LDAufqQUoMJmbBj/nAClqqf7ivfgZQUktQr0XJ5aMybuGUAA+78NDHA9WvA/7QvdmX/B9/QtO/Spj7o+6WASUGqHZ7HmUWACy2sQ+UJ/z/tqQdUhQJIYgA/tNwLQ/iqMNRRvgBcgaMv1IOt7+fhIYzL7ifOZ8ZPvZXl7LfuJGx2sIxPDZSiOhjqIimtoY2dZM2ml0kdlvACgLeGUydj/T1a06J0mHHF7DceU1Yg/znWSM/YctBR5kyHkPf1qXxlWbtwyS3tNvGGWoBXALJOaYapwF/Lr57TZYd5hwbHyxpnlf9r2eIzuhec3xIrudf/RcrWUyEfWuuj9/JzkerTVtEPwO7ycWtzZc3ltjJqOouc32il1gYIcH7uqwwWt5T24+cYLFXuFBGUgysuq1Nhr1LkLhOKLhCSRTc5iYWMDK0jWMp6bRqHQRGYsjlWAaadRlPLSpY06tRrIM3XP5l8wrOkd0bDk3bA7Exm3NNyou0EFt3ka1xpcy2QsWOcpmMkimEgZ6kRmZOz5B/jBnhbCYVk4d1pvXb1mqLF0504zc3LR00cmpOdy8dQtzi9OWhmyby3CE0CiMfmuEs4MSDnYPDdQbG4/hydvnaAzruPfRA9z96DZuPbqF8ckxxKNA6ayOs5MTnB6fILd3aLIGxzsH2Hm7Y8BFNsuiPFNW+ZqMajL67j66i/mVadQrXuG6St0KKJaLJRwfHRgg79hv7qCZSKaxsnrZUvdYNPDKvWu4efsWlrIZoAXU8y3svN7C2aErHEWg89/+za9QqlXw8NMPsLKxjsn5KWSms1heX0YkETY2JPvp5dPXONjeR6VYtkJZcsrorHZ7AywuLuLaxnXMTM1iZmYW5Gsd72wjd3SMze0tnBznTUd1cjLrQO3jY6yvX8bs/AyOT45QLJVMe9PAyFs3jS1mzLR2F61qw8BAspNjkTjGY2mkEmkDDSyVmUK1oSFC0REGwT7SkwlsXN/A9OIc5pbnTeeTgOmb7S1j8t24edWYXZOpMMYTQKcClHNVvHr8Et/9+js0Ky2E+kGE+wH0Wz1MpSdNR5hML9oO9vW/+rf/tzG3svOTiMYjxh6kE8/DM9f7zOKcaZHfuXsXU/NTGNSHBjJ9+5vf4ukPP6BRaxpjn+Cu6T0TAGFANpUwe7m9v4PAeBgPPniATz/9FNmZrLGZ6YhTB/qsWDBd3J29XbQaLnOJezL3LrNBTLOKRIzF/+jRIywtrtg8JYBO7UsGM55+98QKpzHg12k1rOBgp9s0hlIkGjCmH53AbovpiEz7I8OXadFLKJbLeL21Y07O8sqarcurV6/j2rVrto7IHqad4vOolV48LVoRMFCTvN3B/t4eyuWCvS+DAVNTWQMSTF7BCyIz2EPpGgZswgggFohYgTb6BqvrzA5IoVCpIRyJY2pm1jRwGTBwYEcJCFMqJG8BBro5BN+YuMeCcQQ6LHg7njBm6vT8rLGfya4nK5AAzN7uNrbfbtk6i1KHmwzjVsNkU9ITSRf4i1K/0xUkYuq19gva0RdvXpl2c4ZFCLNzmJ6axeLiitk1ao3zfMeAwsz8HGKxMDom2cR6Hu5cFmT7ogkMWPyyVLViqpRXsD2BQEg4ZBIU2ztvDTQho5cF9QiUU26D7OBau2kA9P2HD7C0PI1AmIUOYcXpOKYEdSuFM2NSs+bDCH2nY92sW6FCC5iGxkBNmUR03NY41y3H6MWrl3j15o3Jtzz68D3cfXAH0RjQaLO43hFqZ0106100KGGQP8PZSc4KLhJA5B5v55RQEPtkPbaaWFhZwtLKshUq4xk5m82cZziYpMlJzva9KFn+ZIRGI4gmophanMXth/dx9e4NBGJBNFodm0vcF9gfnENTqUmg1cWTb7/HX/7rP0c5VzAdZNqtYMQVcb1x+4YF4rKLk644bgsonVIGI2/rjkC/AtfmvLe6BtIWCkUbLwKmZHZS4oRzYdDvWGCHa6RYraBQrpgkD9cINaCZ+VWvlLH9ZtMKbbbKZURDISsQyODpKeunUMu6R+CxYfaQgZ7Pv/iZgaQM2O4dHOHJD89MPqrT6TrQPhIz8IISB3SOj44oj3BqjjPnLavDU36I8iPViivoSztPgDUYDljtAbJjy5WGnQEYAOaczFOmo1a1AMzVjesmp9Nt963gHAPOBKCpU0/7xWKL0zNZDHjW7pFR3zVNdj6LTEsGfjjHdN7h+DNwwn6lLMeDBw+QSk1g1O1bgbvSSd4K4wb6Q7MFlobhFHutkCb3u1gmgz/59/59LF3eQGKcGQLMyOrhcPcQJ4cnGHYGiLCgb2domQJD2qNg0LSnyShPZtJIZSasbsDM0iRo8kcRgEoF5i9VKzg6OsTh0S4OT/YtQLu1/cpY0a123SQNBGoxMMV3VaagkQlYD8GX8Uiw2NZXNG7zZiozZfvqab5gtoGZSFbrwwNS+L4GLIQIDM/YX4HPzpl1mq88L1MmpFLJ25maQKsV7Ko3Uau2TLKDzOzpGWo8j2PMiEouS5R2s1guoVatWNCO9p7jwLVartaQz5/ZvebnFg1g5vmf78yACfd6ntGM2DE9iWsbV23O8SzIAmGFQgn5PDWeqyhZIEKay24su7022l1mkmTMzl25fAOT2VmTIKOdOskdo1jIYdBrYjDsGBHL/N8g2Y49jKVCBkBT2mYY7qAbaGMY6FoRQrKgLRIV8FjqQwaLSGgKGHPSfIawk1ZSZey+V/zbtdOdlQVAmx/ngWzsOwFPRtiy/g5Zn8hXYzsdOHHByuRz/AC0ADum3gu0FijCeSLg6tyP9AqTCoTx+70OEHESGAL25P8FPOkOAZUEOkSC4vNEbAsFL9Lc5Q/L3xSI7PzaC8BcpCDXJge2CLwRCCUwl0E6/vGTZgQUOrDcAfmURKKd5rmLRAWe+XRGUJ/JF+Z78DPOS96D/xd2wO/4Waj8vfxRfs5nC6x268n5b36QSUA8n68sXJF2BNad95EnwSHcQ3655pGwAH4uwNLvq3HdCNgV0CRMRb6g/FX5d8KRDHcJuSKEvKeAdZHOeL3mlPqH7REhUj608Bv/3FK7BUiyDZrfvI7vIt/RjY9rxzmIZ/JE7lmGWzFc7GXzu7ntxl1FMPU8YV0KFvjBRhsnHm58QRmSCng/zTG2610Q0D8nNT6an72Ow5U0BgqOKIigtcU9Vn6v+oLt5/f9ADTnjPrGPcvJZQg/0vxTn3MP9wPQejetUb4/n+O/Tu8rLEh2SZiP2PwaX611zRMR1oQDyu6922+8P3EePo8kBfYjvyMMS+tEbdRYqW/9c17YlMBb+fw9k4JzWSLCfozA67GABdaqP7T+hH8wy0tzxz8vtGb8tuPdNap3Ec6i95M9tjO4lxkiUFnYiLAonnF5nYB/jYW+z+dboM+zgbq3xi7s2d8frZ3zPceB2/73kq3i5zbX//l//Z+PNCH4RR1OqD3ILwk05KFC0gim35caN6Mh4JC/tw2g2zNActwD3zRwGkxjzZD63iHToGyHQS0eDZo7ELhIHRltHFC+MNviZyPzet6X32VEmt8RSMnPBHa5SOeFSDfbqQ2F7ZXBVEdpcWkhCAzTQPBdxcJmmqxkHzSheR9uGoq+8l3JgGY7eG+/AWS7+L5iWvNaAppirboIvCuiwUMb2833Yh+rj9gWPoP3kni8wEJtblog/B4BGaVQaJP0R3/8C0IAsaI6mnj8jmOah8yJ0OakzUMLlO8jNrsATi0c9q/Y0dpc+X0D7uLxcyay2sA+UeCB9yATjgwdjr0O0WwfgT7JjXC+8HcaS95fYCsPrgQVeQ37xIBWTxPaX5TPAOCIp03qsZ65cF3V76Bdx/HhM2QMdXBwxs9pnboDy0XUVfPVn6LDe7EvOb4EanhfXa85LEMkQypjpfnrj7jxmbwX+1DseraJ7XGpMk4iR9EtPkNjzfvxOo2JNnjNazG7dbDg985TqLoXBQJ0oGK7FRTStRpbrUF+LrBLxldAuD+S5u9rHSx0T7XDvYtLCSJg4DTYXTEVbpxk2PAAkTspot7oYjRwMhyZ9AKWl64inZ5Fs9ZHlAD0OANzAXMAImSz9NyYssgR70/2cb1ZQ73TNE1COonsL2oRkpHbqbsACOUiKJFAkIPsrhjnr0l1UE4hitAIpmWbO8ohk86YJMLm67dYWVy1dUaAiY6fsdLJ1Ay7gpuhKNmIEUxMThhoGAmNmSZwLJjA8XHOtPyiyTi+ffIb1AZNPPrkEe5/eA/ZRerrxpFi8aFeF6fHx5ZOfnpwhKO9A+T3j0z6gUBbhIwpBmKiMYzFklhaX8Yf/PHv4+qtK6iUm8ZyI3uba+80l0e5VEC7VmcNd5v3tSrlGtJYv3TVQP1+EJi9toq79+5hNjOOTnmA1lkVB2/27bljIadt9+3j36FQLeHy7Wu48eguZlbmkZxMY/3mBHpBgDXucgenONw6xPbzN9h8+cbSmDnvaJu5piq1Mq7duIWPPv4JLl/h2EYw7AFH23s4zefw5hWv20Kr0bFCeJOpKUsBJ/OHBfb2j/bR6NTQHLbx0y9/ig8++8jGuNEnU2eEeqmGwtGZSZ6cHhXRqnYwOzWP9HgGhVIB5XrR2IK9UQuID7F+eRkPfvIAU4vUWY2DOEO5Wsf+8ZGBxFdvXMb0dNzA5yhJ9E0aLmD/TR6//qtvcHpYxNgwjFapjmq+hAQ1oWfmrXAg58nUXBb/8l/9XwiNseBRGJnpNOrthoFhIQZEGg0DAG/euW3M08WFeQx6IyvE9euvv8HzJ08NUDQ5IY8xc8FYcEEp6pfPrM7jj//k38VXX32FZHbcdK4JFBqL7uwUf/1Xv8LTZ8+siJ32Ud7TDkahIMirvn3vPj7/2ZfY2Niwvh6wYGS1idxx3tPL3jHZknbdaRnXakwtrxm0M56KW1YB2dLT2SwePniElfU1TGZmjBn597/9Dm/ebiKTnTZQmMDb+vq6pfiyDenkuDFme72RFa9LxdKW0UDW5+HBniu416ghQWmlJBlLLjOMdov2plopWYCFoBNTuhkMINOSdmFmetZAlEaTQB8wOTmDxYUVLMw7oJ33LtUKKJLBTcmqSBjLC4smvUGg7WD/CO1eFyHWj5iYwPrGFaxfvYL1K5dMX5hs9uP9Pexsb+Hvv/m1MUUpc0LkmGCdsaOCVAEdWUFF2XULggecw2WyC622Bbtms/PGQN+4ch1xsvsp2ZM7xUn+GPNLlMBJGgPaFXRy/dDq9tDvjRAYBnC4c2RrimwwBnLIACZ7GKEAtna20Wk1sb68YtkfZH5kJifRpUZ1t43s9CRu3L6FOS/lnaApM0JikRgKZ2co5nLY3du2YooMOly+vI5UJml7PUFW2nHKZty6eRc/+/xnWF6fAZJA8xD422/+Di/fvsL07BTu3LuNWJJM176xnvOHRbQqLQTpUHZ7yB8fo0b5NWNBOUIE9x8WNiMAOTs379i34ynT5o5Q1zXq0sVplxk0MAcmEjYSFed4MBpGZm4Kt967h9sP7iMxGSbObIXTmMHAs2H5tIB+s4nDt9t4/t1THO/uUwTE1jVtGAuYZbITuPPeXbz3wQMkZuOOCNlwRQbrNUoTnJgNJhta50xioDxPHh25dpFRevPmTawsr5lTnT9h5si2AeIMepDlS5Y9zz8ESOLRiGUYMADQajSsWC2lf4KUghgftz2NTjQ1aimBQGml1bVL+Onnn1mxTNoBnv/2Dw5Mn5eatgQkmYnE+cjAfmI8ZnUNaDc4p7KTDphhoJcLhwx/C+K1HXOWDP+VtTVsXL2GeDRtPgTtO4HFs1LR9l0GIO7dvmeZSyb5UKwYuGh+RIREgJ7ZP9oDArHNZhXNFovuUoPXaVczo4NMcZ1vKOd0dprzsvvCJltB4HPY6aHf7mHQ6mDY6iLEdO5wBLGIY3cFomGU6zVUWi1jQP/xn/wp1q/fRHaKwWngNNcxDWjaO8p5MDsnEnQ2tlKs2fMIrMYSCWRnpy2zh+z0+ZUZxFNAJOE0gVlroFLv4OTkGPkz1qA4Mdbz909/i1Lp1DJxWJNiIkOJHTLjaygVCdYG7H3d2fSCtcmxoFQG/6STEwayMVOF/XGWI9P6zFj1BgiIncVsiw4zX8NWyJSZFNSTZ22BWIxnekdC4ZygVjXrVnAeGglnLGESJ1z74QjPNdOOzBSK2jNoFznlmy03Dxicpu3ltcwOcySEPqoVFzQgw55nfGPVJykt0rA5nj89sXXNPrx69aojXbGGR5PgNouau2KftDfSW6Y/Q71wAtu0m+n0BJZWLhkAnRzPWD/kcicmD1Iq5zEatjAc8EzZtyCcBS6jAaQnY5icG8cYdexDHbRHTQxNwMsB0MyQ8gPQrgigKxhpfmmQIBnBMFfsz9SbB4SJHbHq3EcYOjAtEnYAJY2FwAiOKwOd7FP5GwZQBpy/70hS7l4drkEPMDN/IMrA0YUcismqSa/Z0u8d61SYgvxLBnn84AXPTAZyjty8o03xA6oCNCiFYzIaAYc1cAz9/g/fT+cK+TG0OcIyBFbpfTj3hCc4EMjNR7/vLnDI7Lgn3cdsK4GT+r7L0HSgMP/NoB3PXrTDBKGViSLQUCCO+pz9Rv/evy/LJ+RP+Wl8f95DmADvIz9SEhy8l8Zf4+wnPP247x2Yan8HDpQTo5X/Znv8/qC+K2BSQKBrowOg1fcCUDUn5DvyGv7O1pHHCrc+D+Ac//DX1xIuIABagQi+I8dPmI6IZ5qjIjDxewJW+Ts9UzIf/D/Hh+3XfLL5yNqkHmgmsFB+J+9D/88PiApgtN95BD4+WwRKYR2aUzwU6HkG0DNTRqx/nxSH3of3EsAokNA/t3lmkZ/OZzCgxJ/CT9yacv69w3hcJqOwI80zP7gpcNCBjw581j3Yv8I4+G+eY63fvIx+rRH/nNfY81l8jrCodwMMOmsJSxIIKixN/WD2wrM5Wutsk848wr4EzLtMA1c8VXNBP98Fmf335u/Uds034aPCtwajiwCKC0w4v8JvTxQw8gcnBBZLplPBGo2T1re+pz7XOIm4J1vkB5plB2QnhAepTZoT9n+vaKzWpjBf//gJA9L1Gge7PzVN3/mjtvOn3pl7ltag5outif/+n/xnIx4k2ShNEFtgATepxALmZzScXLRsHAEXNowDohR9AqnUL+X90l7kgd9RZ5lh81jVvB83FDI3LCLLg5pn/NiWCyDTaekK8OXvBMrSYClqZmmE72iZaHJxsvAZiojqc/6faWR2KPWl/2gAtVnJeNuG5FXj5HMNWBv2bIPk/f0LhItG787vkUWmvpSuEw/vvLcKHcqAsb0CHvk7O4x7z9ME0ULg9QLE+Xz2o3SvNDkl7yBNZz1Xm4N++g2hjB3fWZOIz/J/LmMkmQ6+lyuc4TSB9EcyLQ74cyxtvg+dCv7bAYPuIMI2y3Ao2sT7aFHz93xfB+YHkbTCmE5Pme0kGMd5tbu7ew76sg+1MfKeup7vSy1UtoGHTouM9x1L3QpFWVGStjPmQZeCxwrattlTQc8zpkp3kY6zFqCAdBkPLWDen+1R8EYyFjqsSedcFck1fuq7/4ev94qxLMuuxNbz/r3w3mZEep9V1VldrO6uasPuYQ+tOBQ1lDhfAgQIECADSBAEjCBBkDAfAiTMhwT96kOQBJHSsEcNNNlsNtm2XFZmVprwGd689+J5b4S1z10Rr+tDASQi45l7zz1mn7PXXnttAbPaiNhfWh9sm64j4yyAVutM93cHDZfOpbkyuPmq3QKcNa467GguclwVlXbOANlo7oBDe8F/WkPaTGhL1NbBzYP3ENNB464D0qBh06FNa5VtVJCBzyK9KOoV85pR78DNDdMdsMOmYUit03KpgVy+jJOjAkJBOiwLWJi/jkRsBLFo2tIfE54GOCN+pm3KAF2/g1KhbBXjVwwUiqDeqVmRJN6f7I50OgHWgaiV6wY618o1c7pY8IhsY6btt+sNdA3Y8YH+B9PbS+dlTIxOot/1G7OW2sN0lHgNgi7miFArMhw1iRCmChO4ZGaK0++Ood/xXUgakAFMLdTPXjzBYe4Qdx/dxW998B4S6QiGxzIuGwI903Y9PzuzdOLDN/uoFSoGnhOUI+MaPsrUJEDaG5/z7sPbVhSNxZTIEtR4sxgSWaQMRDKdkictOofRWMJY25FoHOFUHGPL87j78AGmR+IoZZuonJzjYHMXp7tHyMTcwZsFDQn+RIeTuHL3OkbnJ+CLBDC3Oop+jCzNJiq5MhqlBjaevsKnv/zIAGE6LXQ+ieqzqOHDd97Gb3/vu5hcihiBqJwDzo6P0arVcXqUxfqLDexvHyDiC2NhfMHYXmSlk1m3ubuN89o5upEevv39b+Or33gfoSSL+PFQ10e73ED+OI+jrSNsPt9GJVfF/NQSxsgAowZ9s4K9413kqqcIp0K4ensZj776EKPzo+gGqcHaMbmO7b190/qcnBlHKp3A2EgKEZJwWj34uz5kD7L4/NdPcHqQQ5j6s8d50x9tVF3hOrdWnLP+9OXnKFHDeHoct+7cRGIoCX8khLNs1sAg2gyylu/du4fFuUWzAQRxXr18ifVXr83eUdtT5wMLEnrB4EKxiJP8mUkKfO8f/yNjMIczFL4F2kVn2+jsf/rpp3jzZgcTE5OYN+CO+0MbJyenVqSsVKtjYnISdx4+xNLyorFfef5vVHqWBUBplXK+gPOzUwOfGSRhijOZv2Q9Dg1lDERNJ5L45je/he9973uYJMM4FHYA9K8/xo/+5seWdk9tTwsEktnR82FoKI3JsVFL1X744B3MTs1a+wlYnWfPcbi7i/3dHTz9/AlK53lk0kkrWEnAxqUeVg105JznmYT/7HxERnXJFXQkK51sRv5LJqi5O29p6YlUxvYcFlZjpgAZ4olEBFeWFy+yZpj9RXY9dc1HJiaMKb56/ZplO3T9zqmqlQrInZ3hX/3ff4mXz57j6soqpibGjE1aazZMEoVF4IgQUc6DbeR4UuWY41BmcbW1dTACko6lzF4szM6b1AxBoNNcFm/296xgG1nKZOISMNRZge3b3NxCOV9C4ewcvn4AV5aWTR6B0gbUv220G3j5+oWxjOdnpjGaGUImkTFGZc8rrhZNxDE1M2mgoLW7VDV2OgH981zewHWmzhMMbTZrWFheALPPJDlB7ViOyTc//Ba++93vI5OOWqExno8Pjor45S9/Yenz80szCIQcWNppttFqdNFtuAw5FvShRmypWDQAkenJLB7N/SObzaNUrRjDniA5wS0GAUrlcwyNOBm2g4MDA+XYv9TDPWdmVL0CyiZkJsZw6+4dPHj8DiZnU6DbaL5gE2hWmzjY3sb+zjZeffYUbza3kAhFTF+Yc4nFzagnTfCRckuPHr+F4Zk0GL1plIB+G2jUG3Z/AtBkw9OxYZvEUMpl86g26lhdvYb3TMcKwgAAIABJREFU3nsPC/NLoLxsqVTE/gGDGLv2XQJvRiBJ0MY79ufOzhYKxXPL2JmZnjTZCnasOdoNsn26Zr8snT0QxujIOK7duG7jy7GknWG/kFXKfYlsVwYNjNDSdoQVnyfnRymqlZUVW9esI1A5L1qR2e3tTdN6L5dLFlQZnyBTn9kE1OIOoVylL3Fs+wT3yTu37+PRo7cRDoSRPc3ZHspCh7RvzDYhi5qfY1FEBlRanTp6/TZ6vg46/Y6Bz7RLDDSQpceMnlevXlnhTrKiCfgRt7UAOv2Hnh9+Ork1gtFN0/C3+RMNGwCZr1YtWBNOpvHN7/w2rt65h4WFaZufh3tnpv9czLNYdg+JWMqkj/w9gk6OqHOazZssBKWEeGYZHh3FxPQIIuk+4kmCT8w4YMHknmWf1Jt1lGsF7O3t4Oe/+AkODnfh83ctS4IANM9ABKAZQGNxPe457hzmGJ8CTKpkYbPeTtSB3rStXPuVYsXadX5e8Bx/v0kicf+hT0VbG4nEDcCn5NDU+LR37m/afkqfsUgJjprzJ9nPLgPUsdN9fpeNK1+G4DU1udlujnEhl72omyIZAJ1TydrmXsWzKOcxz0O8Ftcx5zdtBu/lJDpcgd0epVnq7rxvdrVWsT4jYB9LMFPSOdoEoHmW4hjMzixgbHQawXDcvmf2PMsAVta0qbm+eA6yviSYkwhjeDyBkamkFSHsh9po9Bvo9im7QRa0k+jiOLnoEtmwbRfQ8lL3zaYZO9jTaCabs01Nb+eXiDzF4LmBF3AEE84PkYw4RtT0F0gnMEb+LD+vrFLKNrHfdN4Oe4Cjzub0Pbg+BMRx/AaBD/nkJJ7Jd3aAiJfm7QHR5DG7s/xvFntLJWgvwlbTwOEDroj4BcPQ7wg9ztZdMvUGwS4B6vIvBfK4droUeAFo8tHk61twmYXR45ELfITfo6/BecN5wrOzI6EkLbhNe8a/aW/kq/H6Aq2MuNJsmv3jZwf9KYE0Ao34nu3XHgAtP8vOMUbIc7J7AnW0dvlbPhGfV/jHJRCpIouetJpXN2gQSFYfyOfnd+VTaq2x/+SnD2IDeiZ+7st9K4DQngV9ez4RvuQr8t7CpAb9ZgF18lc5Bnr/y2Ahx13kLoHWg0Q/8+e/hJ8RgNYYqA/VZwbKWQDIYWP8zTYKO5IvOtgOzX+1lwC05irbxzOwwENeZ5CMqTkmXEkkPV7fzemg+Se2nj38icQMfl7Xkc9/OQZOU1uYkvAdzSG+N4gFcH7pXoPBAOEw7D9Jhgq7cXbSky7x7qU1I0a5QG22a5A0yvaqDcKlOIZ8XfcfDHKo3cKaBIBrfPg622dqJQNsXPaZ/h58XmEMav/g2tLnB+/V6lwW0R4EbQVkD2JhAqg1F+1eluAkGZjLIKH6XLgY7yk7pX7RWtCzKjCkeajvqt3qV93PbGj3Utv8y+C35q4COVpng/vIoASH7L6wHgVCnE1yALRsxAXO9D/+l/9RXx1nhtbbtAlASwdZC4MXJMjmwCMXySBQp2gPG8oURLuhF8HTAUIRFxYh5OcEwjJNV2kAMiZsHNvhGMyOYcq2iBnJw4RYVEwf1GGJ9xCzV9E6GWzeU8/pnCcHEvEAJEkNGWl1pIA5TgaB8fytyKQxU+EWO//JUAjwU6SBbSDLxUXcnGYZr00giX3HvwWMyjixn3mg0UTWgnCbMHUYHQNJRlrRUf4tHSVtIOw7Xk+AuDZnTZRBIFlgssae19Xz8T1tnuxf9psiNHzdNOQGigZqw2d/8jr8PNtEQJjt52FQwQYB0bzeoJyFDA/7SYZNYDQBaGpA87DE63GecD7yHmQBaewF5OrAxdd5Pd6LB26bB17UnAVqeH1eR4cGW9BwkS0WpWCbyVYVI5DPbMEMTzdcC42/7bNeEGZwLvJaHF+OK+esWPDOMWA6afkClNcGpc1E81IbIPvZ2DJFlx4qQFvtFwteh3GNsYt6UW/ObapiBugQy/5WoEMHzsHos94b3EQUYVZ1ZT4L76/1p3nM1zWeMrZf3vy00Q/OdR12NGdlmLWh8vl5P5elkTJGjQWpAk6In46Dpfn7fAZAMwIejaRQq7bx6tUOioUWkvFJXFm6jdHhGSQT1BkGYgRMqcdmB16YViR/amS/V0u4/+geJqYyaBBAbzpwPciDP4JgxmSz1jRAhfrDZJUQUGOhv2q+bLah2aiZFihRiVajbZF4AtDNesf0ackEZLvJCuM6ohYvn5WAbjJJh9Jv7C8CYrw3U18JvvI6mcwQmu0mgtEI1rZfY2t3C/NLC7hxm0zgOCZmxr050LUNsVI4NwYsU4qLp+emNUxZCaZPF1iMyBeAP+yYAwF/z7SMKUfBAkkEOWiTS+WCaQgPpdOIesE/H/wIRWPGnvYHw4glkxibn8Hi8hJmqItLJ7BYxuHOPs6PcxgfGrNiV9RKJfhTblcwd30ZC9euIJqJIzWWRmQogEKhgnqhhm6ljddPX+Ppx59Z0T5quBLQogRAoVLE+x98A7/ze98D8XOyEwuFHs6O9tGlg1Vp4WT/BG/W3qCWLSMTHcZIMoPhZNpsxSn1ds+PEUgF8c43HuPBu2/BHwMqDaZK19FvdFE8zWPj2QbWnq2jmq1hODWCybFpZ+8jAeyd7OMwv4twIojrd6/i4W89wvD8ELoBoEjt7K4P22/20DG9Q8odVDEynEaaepTUYuz6LDBBvdBCrgJfu49OqYFKoYiDvUPTDp4cG7dCfac5MlcPMDk3gYfvvo23v/IWhsZGTad1c3vb5EZYpI9se7PByZgBCix+1Gy5QDMLW37ta18zVg/XkzlN5Zp97mD/CEenhwglInj3/d/CzRs3kMmk0ao3LYhBUJRzkWx/BmwePHhkrNVAJIB6tWHPyetQt5vAysr1G1i+ukTpYNQaBMYqyJ/kcMDCi/sH6LdbmJ4Yx+wsiwA28NnHH+HJsyfG2OR1Hty7jz/903+Kt776yNYlibfFSg0vXr7GsxcvDPBgAU+zk+fndvBKhKMYSafwtfffx7e/8yEQAxp5MkZrph1L9iXZ8X/9w/8XL774nCvZ7H40GkHQF0CxUsLaxro54MPjYxgeG7XCaFx/Lz5/bkGQuYkZS6sHdWiDcSTTo1heXsH0zDw63a4Vntzfe2MAdyjsN6kPBg/IEm12uqiR3dvtY3ZxCTfv3TEWdCwdMrCJIEUhm0WzWsG//qsf4Fc/+zlWlpdwZWnJik3mzvOoUSZifAwLS8tYXrliBZNMeqrjWMyb2zvGnj49PAKaPQR7fsxPzeLayjVjwvb6fRyenWB2cQGrN68ilXFFDC2I2aOeaw0f/eojvH7+ykBo6mgbU3Ji0uxgoXpuTPknT59YdtzqlSvIpNIGsA6nh1BrMJDXR4j617Eo2nBObrfp2DLoUGeOBMK+Af7MMqk3q0gPpw1gJnubY5o9K1iRuQ8/+Ca+9vVvml23wpVNx+wjePj85RdmJ/u+3gVYxn2KLCICz5xHjlLos8A2i0XSfnGu5CkpdHRkOsQEtKgtG0/GLehHTW22lQEXglVMxSZQeJrPWeCqXK8Z02tx9QoePn7LNOJ9ZCaSXdfzoVYsY2dtDRuvXuLNxjqapSomh0cRpLxTs4dmi8CoH8mhDK7duoav/Na7WFyZtXlOAJoSE5VSyVh3a2trBkQ3605f0c7ZPKV2erZv3LxzF9/5zncwNMQgAlPLmUHSwMuXL/HkyRO82d62+bG0tGB7NouNf/78c5yeHaHSLGN22mnTU4qoWi5b4IJzlZkj3Gs5X8lY5d7D/XJxcdFAaAMVA36TeIlS1qNSMakkagvzNQYz6YxPz0xaMGuF8kpBjm/PMhGeP/3ctMD5bD30vEzIBEYyDGwtmITIweEhyrWqzb8H99/G1auLZgdaDZj01fr6OtY21iyIwY2O56DZaRaQ45xgRkYPgRAQS8Yt2MJCigTU/MEgCrlzvHj5BV68eGHFQw0g9JiolKHot3rotzvGgu7UmyZ9wOCFkV6iESfT1O4gGE/grcfvYoVSUJPTlolAJj4LSdbKFQOgU4mM6WRTBocMWGoSn2bdvk49ZMp6Gag6HENmPIpI0rFgO5RkYWCqT21KavGf4vhkHz/+6Y+wtfHSgM1ELGrFlN1Pz8Bgnl90lg15Uhpc23aWqjoGLO/JMzHlq/hMZMOXS1UrpMu5z+/xHE6AhhJj1HImoW90aMIA6MmJGce4tZorOStIyvMq7RDnG89q5u/1HXuQ99b5k7JnvD/togFxzSYq5TKqpm/pQCbaZZ0xCWzT3ussbJKR0YRdTwxnngsIQLNmkZPio32pO/CcNRo6LdPRrlWKiCXphzr9VmpTWzDfR5m8SRsnSkl12l3LDmHgr1TMIpmi1nnMssmYxcLgcigaQNLGLIbYkB/+aA+dQMsAaBYgJPPZH+jDHyAo4IAlguJM23daxVbL0JPIcAAYF7HLAHHZtewjIwx1HeNPuv8CDAVsE6B2/eNS1K0QKWuwNKo2z1KJuNmOQNBlRA4Cnwb4BkO25qh9LeDC/IgLRqeTTxDgJGCHQLTz1z3pv+ZvFpmz4LCRkVxhNq4hA8QTHgjVbHn+utO0HdSAdvPQ+cT0SUROc6+JCX4ZXOH1XU0YBwA5gNX5f7w2v8d+ZHsF8LH/+R77ivOG84S/ac/YT9KDZvCNc5BnICM2eQQy+S0CwBQ0EDgv8FO/ReiRzyesRb4fM9F5rUGgSyAc54F8XT6LAHoBVAboeQEm62vPD+XnBLwJ9JSfJeCf13ZBB0fEUn87n9oDRz3C3iCgK7BPYBaDgRf71IAUwCB5ajBwIUyD32fb5A8KaxCwpfZp3OTvD/rj7CcSlAa/w7UmgE2A3m9cM+ieVXOehUs1hrqnm1cuA1g+LtvLseBZRGNqbe47mY+L9evpMWvOXASUviS1I3CRgWb+sF/ULvvbxRHtdel4awyF2ThCpMtg0H0G558Flwake/h9tVW+OTMZZLsFcguQFxAvu6xM8UFcZLBNAsbNfnlBUPaVcAbD0TzpXT0bPyv8QvP+sm2OWMp5rYwLzVXNb+0zAlt1DeEUg+tycF9S+8SAVhs0V9SnWheyIWzvRTCC4+PM3EWQRmOjPtTfarfWzYU9/f8pIHrRRk92WHifrsXxp5nV2Gv+6NqaY2YHvSwC9a3GKspaJx7hdBAAd0FSl1EjDFNrVMRHu/6//K/+k74QdN6Ek4UAYYgOcNOlbcogW8TGi9yRccfO4OSjgypWKZmPfJ0OKD8v9tSFrq4XYVZUgwcdS6tru2qKMpK2mZJd4C1QXp//HO3fXdcONHWnUcZ78mEHJSj4WYGevJYD3JzkBpkYltroo94gKy+7tC1+Tv2hhSN2tjR0BzuSDGh9T5NXz6yOt/s2GPl3xo5ALdtOh4ev8W85+Hyd3+e9eFgSW5mvcyLY4c+TfBBIz/tqs+f/2W6lYAh85b20SATEcgzYF7wPr8m/OfZsN+8vXWRFyQaZ3ryfig1q81a6mzYwBQEEIrMNfE33sAOoJ5rPNktTmZs2r685ICBVE1zGxyoVGyPdVU7XIUB9yb7VQlG/8Nk0h1xQ5LLYJp+TFbwFYNpBy2NMU4PUonNeuhYPvDI2Ghsd8uwgRzkPr2Cm2PAyNIqECZTn99knkq+goWXf6rndRu82On5Wr2t+8dDDa/I77GOuBQUN9LwKsvAejiHr5rkVRPMKMCqAwvtoE1b0XX9rI2XfiLnO9rKvxRY39i+5Fx6ozf5WH2hTkl0xB82LImsDk+Fjf7lDuNNM02f5Gu8pI+82ysvUMY0f5wHth0XV/QFLlyUArfEhO4fvj49NIeCPYmvzCEdHdIoiWFq4aTrQ3Q4doj7I/LDN0NKZWEyzbM4Wc197vh4evn0fSytDBmzynNH2NPK6rb45kr1WF41KwzIhCKY1ahUc7exh7Yt1c8Tr9Zpp3FKjkSwbMhEzyWFUyyy4xZRn55iR1WvFN+MRdIxC5zOAc2R4zAI6a5sbNp5TUzOYnZtzBXgCfgMBUpkkjk6PsLG1geHREfT7bXOyqG1L55+HkdnpadOiPd0/RJeA80nenGuTIAmGkM0VrbAatW3ZH91W3aKbQwQ+k1EUKlVkz5mee2qOLbVoCUy6gl4BjIxOIpEZcqw5FrlLu0JA0xOTpucOOgSUECjWnE4oASICdfkc8uVzTC/P4eZbd3DlxjVE0mHTU+ZcqOYryB3msPVyE2f71GKuuPTcZAzVehXZch4ffufb+Pq3PjQQi2nMbHche+bY+h0fSmclvFnbwdnuCfxNIBmMmRSBsQEDwFHxBK1gF6v3buL+uw+RGibzDpbe3ak1rK92Xm5gf3MP58cFk0CZn17EMIs0jWRQrhdxdH6Erq+JlZvLeOeDxxhaHDEZgtMTOio9lM+dpm02d4aNjTW0WzUkE1EMpZOWzhzwhRAKxpCMpRAORhDqBVA+z+OYOtZra+iRsRULo1gpoosWPvztD/H4/XcxuTANhIBOHcgXyygUS3jx/KWTTfEKBJp+ZYHtaJjE1ve+/4/w3e9+1+ZXKAp0W0Cn6SSOqOe6d3hgrMbxSWpqj5tebK1UNgD6+PDQQDDOERaEfPDgAUJJIl5kdXVwdHLi0rhPc8bSTY+MYHHlCpLDGZMjIbBZzJ9j88U6yucF3LlxEw8onxAL2bqjDiilA8hu3j88xtUrK/j2t7+N67euGfBRrTfsHpR+oK4obQuDlZxLBN1L+XPkjk8pwYxvfuMD3L3/yAp9haNJCzaZAxrwW9/+9O/+Fk8++gjlQs7WHwFU2iL2297RgWk033v7ERZXlzC9QJZ3Ah//4lf46V//BM3zCjq1FkaTo6a1TOBidm4B49PUxw3Zs+WzZyhQCqNdMxCHmRSm/Qk/Wu0+ApEYrly7jodvPcLS6hUrqsdCiO1WE6cHTqv97//up1YobmlhEVeWFiwYRQkUFtS8fucW3nr8GEtXlhEOUTe/Y1I+tKmb21v46Fe/xovPnqGaK6CSL2F5Zg7zM/OYmplFiDq47SZWrq/adZLpEHzEr3pAs+WKhm1tbOD101c4PTgy5vL4yLgV6kTQh3w5h52DXXz86UcW2FiYm0eS6fJkzkRT6LWdDijlgyjZQeDM7S0pRBnk6jP4awqNxng/y5/h8PTAGKoEW8Ieg+0sWzAA7sbNW7h96z5SqSHHjOr5bJwYHM7lGRTJotlpYmg4bUzqUMClBjOAw6DHUGbYZHMymWEszC1gYW4RmSQLOdfx7OlTbG1tmlOms1MynTBGrvYsFvRcXF7A1MyMrUFK6nz+xXPToo4ko7hx57YxvSPxhNP7pt55rY7dzU08e/IxsodHiPqDmB2ftCBHo9pGo9mxQnq9gA+jkxN4+6uPcePuTZuj5ycFkKVaKRUt9Zv1A7g+JY9G2+rOsQGUymWsXr+Br3/96xgeTiKWBNotrrU2Xjz/wsDnna1t++71a6sYHh0yO/7xpx9j5+iNkS24z11ZXTZted6vkiuh3WijXKw6IKxJwAZ2lrMzTTRhcjk5Zu0E/JienrUitI4xWjb29vj4pDv7hANYWFrE7ds3MTPNNUavB6iV2tja3MQvf/lzs1eNliOxMFDAop43r90we76+tW3nkBu37uCtt97B6GgK3SYZbSw6STmZQ7x5s4WT0yOUKq6PRtJjSKTiiMVD6Af7iCXCmFmcs2dkZpAx4miPSk7b9dNPP8HWxpqbAzEWS3Wya2Tq0/a1ag2T0YoGHDOOa5x+Rq3dNjuEYBi37z2yABTnObWVuy2niUwQ2kDbkXErCMpCfkF/yOwSA3mUK6CvQP1hO8PFQwgl+kgNsWCoz4J31OPmOqg3O8gXszjJHeBvfvxDrL36whi2ZEAT5GTbaGvoe3Gfpn10jr6XdtyjvqnHRoYPkVDMxjOTGnLp2CR8UM7vvATKNfIszgwREpOMdFBpmjRPOkH5i7S12cCgVtPuR/vNgEXIH7VgDucpGc5sF++ruiyccyLlyJllf5u/40l9MADOjFsHmPoMBGawiGc0nRkZvOcPtUA595KpDKanp60oqgMFmOFVR7FQMFYrxaEaTTKpq14R15YVUU7Eh0AD3O8zE4RFLIc9f9FngTRKmlhWRIbnbAavurYX8b4MpbMIYTQdRCwTQDjpgy/KJ2QRQrKfuwgEewgEqYnrzr6NumPgWmTBACUnA+CAIYZiAhc+uhEsYi7oYfVE6H94tRd0lub4mP/qSeSRPe7O5i4DmjbaiA1hR+ZKphIXjFD5mRwfAtCWNRcIXvjlRpTxibTiJDS5xvRjwIcHLKn4H/e4QcDPwWkOZDd/qU29/4wFyA1QZyFVA4hdejcJIQIjrV1efR+uLbHtHCB6WZhQQIwDVcS8dhrHnAMCrm3ueEXC1Eay/HntS0zESULIF+T/2S+UoWKwl2uBa4w2WeCe/BXaPAG88sndHHUyJgJy5VcKOBJL34GpDhOQ7yaSHdvHH+fjOpBfwLPWBP8mAM3Psh38DNcQ7ZWkLcRO1fXVdvmwkmAQOCjQSaDWIMDO9xTM4L0tUMCKDsoqHpCQob8qP3YQT5Af7MbKyboJF5FvytfYfj3Dl1mXl2uBgYRLbWDr5wEA+mLien6ogZKWgTAgJ2JRv0sWsgiQChSoP2SzCEAPkrpIxBE4Pgjcar5pLrK/BtcR/892MIApXMHZBzc/eR+Bn2Kwah4JdHVz1ZGxNF6aN7bWGo0LiRntZQIbL0Hry8KhmrOGk3i+vzAU+fHK5lagSECvW4uXEh2a62JyC2DXWPL6/Iz6TnPdzgWejjrbL2zBAskDdenUn5pP2luE/Q2Cr8Jb2F+DQQkLGoRdcFLt52t6Do2nghVaz/osr8sA2yCArv/rmnw+rWmNs55d824QL9H3Bq/J9ihwoznC39ZWBsUHiohq/NVXmhuDwLNAcH6GgUphj7qPa+8lqdHOOdHob6hc8Dxtz/E//PP/sC+DxJuLrZiyw4RDrxW14+c0qcmMECDMQ5EiCqZjGggYO4LfUwRCC7M1kMZhIJkV+qhdsGn5OS0U1zEu2sh2qePZTkV2CCII6JTBktQE/xaw7BgxYr26CIsdDhMuhUUA2iCTWazUC7Dca/sgMM+IsTYdTWYVF9CEMSMEB6SZHq0VcXSbD0FYG8hU6sIQiB3O60kXSUaah0C+zg2N/cO2aXJogxNYx98qtieJCfYBn1tSHTQWlg7ntYOOA99jnwsEVb8r1UKTk8/DfuM1xe5m+8TA1oYjYyIWu9qtw6YiXmLm8tkUOdcmYocbL/VEi8xSoU22o23sDGNCZbMOKFaxQC9qx791LbZLIv0EEzUXbENuukCHxo7gC79bLjoGedLSrmq2cBUZ4mf5LIpsanOUoeG4yPjIgMogSB/b6VE7VinbxzboECXjq/soCqmNmc8iMNi09bzKx7yei/45zT0x6nloVrFR9p3WvA6YfJbBtaKAC+/P55CR4vM69giZNGXrF40tAUdtEHwW9f8geC7jOmjstPHKUOoa/IwMHO+htab5b2NUdulHbB/7xG0+TpojSB3VRMoCT/zceb7opfV0MTY6aVIb+Vwd9SrQbYcxMjSL0ZE5NBs9cIrQgefzUl+ZB39qbVFL1zl8HcwuTOLarVXEk2FjUfH8x/uGKflBZ6AJlM+rVuCPWrYECrNHZ9jZ2MXOJp3+qlWop2GOBCOmuZhgEbu6S90nG04BFTpWTLmkXiPBFOrMzk3PGiOJzH+y5cjAmGFhlLlZBxacHpneGIHu58+fW/8UitQ9L5tD6pz6kBWeYvGnTqVuNqt2Xka73kYqSd3IuAHQtVYbMdNNBIJGxexhZGoK4UQE1XYbxVrJ0qHpZHIjmpzwdGnbLQwNjyM1PGIpukyVHU0Om/M4PTftgpjNJkaHR02WhMAuAWk7DLWaqHdaiKRiWL19FR989zsYmYii6aXOnx5ksbu+g51Xu2g322hU3Z4RiUfgCwdwnD3GV7/+HlavXUO9XcfE9JTJlfgYUGp3TeP6ZPfEAOyTvRN0y034O30kwo4JlB5KodprIVsrYOHGCm4+umNgUK3SNL3germE3NGJ/avmSjg7yqNwxiJJMaQyw8aM7QWBYq2IWqeC2aUZPPzaWxhdmUSlVUelQImWNtrNrslOUKbl+HAfb3bWzb5lRpyWZSI1bEUcV65Qb3ASXdZmKBWNkbbGFPGNdRRLOXOCI7Eg/ujf/Dfw4J1Hxsjs+Vmsqotmu4uzszzW1zZxcnRka5hFtSr1Mg6O9rG7t216l+9/4318+OGHSAw7571TA/odBw7v7x1YwGPv8MjsCosaMeW8Uakbm3TtxUtjk92/fx8ffPABbt26ZYyplldcuFAu4ez4xKRTKJeULZWQGEpjbGYK6RGyJ6OWOVArVuHvdXHz+g1coa6vMayc3imLnu0dHOLlC08uZGwMCwsLjnHYJGvwzNhnPI+TFcn0WAJDZ0zDPj7B62dfYPv5mt2nRyATfly9eQfzCwsXtpwA9PPPP8GrL56jzMJC1C5OpwzMJhPu4OQYqbFh/JM/+7dw6617BkZH4z7kTgr4mx/8EH/xv/7vqJ4WsDg1i5AvglK5jszoKOLpYYRDUQxF4qhVqyiV8lZckQF1QhKUv4jFk/CH4wZ8zMzP4+3HX8HNu3cs4EVtZe51p4fHeP7kcwOfKVfA4pvLi/O21muNGlKjI/ade4/ewvBEGEzcqNdNlhmhCMeyi88++RSvnzxD4TRrmuIszkk7Nzc7b9IP/VAAy1dXsXzjKmKUu6KT3HIpxGSWnp2cIH+UQzGbR6/RMU1tp1scRKPfxEn+FE+efmaarbPTM0jFqJXdRK/RQ6AdRDySRDyTQJf7SKNmfc8zlO0B1AtuUGeziWqzirPzLPaP9xCKh5FMxFjX0yRVcvkSOvBhaHgM07PzWFpaMSYuz33HB/suFT+dRD6fM31c7nG582NEY5Qwo0REHu1Wz1LqJ8amTat7ZWmwgBYQAAAgAElEQVTFpEhMI7xZxycf/xovXjwzuSSuSe4zkYTLoqHRnJgYw1vvvI3J6QnEk0lUW3Uwo+rpy2f45NNPUe80jIU+Mz9jurjcv0v5isna5E4O8fknH6GcyyEZjWCagbpwwoI+lWrDAOhmt49IMm6a+avXr9r9j7ifVN1Z3M6KHoOPwR/uf3ausDN23fqXusxciyzKmRliMBVmC7Y2Nk36icEZgp3Tk+OmcUxQ+Mnzz7DxZhOTc5P4kz/7J1i6umyMZa77/fUtbK1v4fmTFygWKwjA9fno0LCB0Czoms2e4fXGOqihzH1p5eo1ZIZYBNGHdp3nKHc2Z7Dw1p3bWF29gkQ8zPgFioWyBW051zc3140BTXtFn4PB41CPRJWYBVi3qQ/e6uDu/Yd4+OgdMH2f9qpabVvRSwKTp2eHKJQo/5Cza/ZasP4ZGU0iMZTA6EQGN+7cxLUbVxFypFlQ9rJa6uLo+AA///nP8PTzzwwAY3oy9fF51mHWUqNcRSIStzk+RmCTzFieW/0+nBdKOMvl0ez0rRbB1PScgR/BfsDLBmTQNme1EWZm5iygzIJ93PeZtXJ2fGbsaD73yMioBcHC0SBaqCCWjiJKuY8EKbIASf/UFW5163i1/gX+9Q//AuvrrxAM9cCaagTz6PdwflCOws75lB2hLzHAxjJQqekY0GS58ywT9WQXqU9OOcVSuYZWr4VEPIbR4SHLLLAMvkLNbG/Mz/vETMLDyEXdjoGcrWYVZA8OZSYdQ9rkTpwzz7PQyckJzrInNi/4PWYq6PwvYlLT5KB6FiCVlAYBImqJHx8dGACtc6SATs4PR3ZKmc9ABrP5tR6jkgU3a/WKse87nSZq9SJaHTKAed4KIBEfRiDEQKLzU63N1Hf2O4kIsq8JWg8PpYwkEPKH0GyTJdxDn+n7oT584S5iKR9CaR/64RYQ6MDn7xjwHAw5BrSVrqQP0xbg5ViXfJ0AtMOj+uj0nL/AzxqoE3ZMXzEj+z2X9iwJDQKx5tdTNswYmo7YQSDK/A+/iqw7Qlc8EbsAboyw0nJkL/mYgaADOPXvwtcJO61s9pv8Uv5NLWgHjnjaz56GrHxYK85t/5xcFoF0C7ZEXS0dAtACNKxuClnYXo0KkVLEmpT/5ABnB8jxmoMgjc+yDJyMh/O9nP8gQFkAkfAH9q8+7+aWC4YIBBI2ICY0fxODoI9tjEOPPCOwnPdRhqrYvPJ1OZ5sr0A4G3EP2BMYxj7Q5wb9WPmIIv4NPrt8J1uPHmFQjFv1rfAa+V8aXwGiIkXxnDbo5wmbEXbE63E8LGjlFf7T/LE+Yx0QDyzX+uZnJcMogFmA9yARatCX1P00dgLS2SeDzFmB8bILDITYPPMITgxYu/6/1HTWvDAcxKOs6lkEWKvtmnvCH/isAuxsHvrcHBQ4ybMd5wU/MwhAm8315sogWDroFxse4EmB6h4CXJ06vAtmCFPQmGpuOyzIkc14b/4IRHZ2mDW+HNlLeIXmAW2GI4teMq81V8U6F9FvcGw0t7VehP3oedUHaovG5nJ9unWsH/Wd5r4wEc1n9ocD0x3RkPczJrrXv8IaBwHoQXslTObLc9dsmdWTiNq19LfGQe3TdZ1NuwxW8Bn4WQa4Bn9kB/VZjb2zYe5H76lvBu2R3tf9hB2p/wSO63UG0BUEMPs+ULRwcD7o/sKC+Dn+PxZxhEjZl8tndM+qvua40CegvdLY8Du+//6/+A/6Yt1yclkaIotOZJyunSaTHl4LnEAJJygngDEJRkbsBgTmxEImk7VZryPMaBTTOjykXcbFopVpNsrJDvDeLjLvdGfYSQKMCL64iF/kImroDJtbQHwoGXgtNHWA6yz3OQGB3BTYbh6aeFDmQtU9OEi8lkBaAbb8zftIn9kMIA8ptdpFP3FQuOkMDhTbEbdqxg5QZhvEArZUxGLRDn8CNNkvYiOrXyRLwfROvscDGsdL0SzeT1EpTTa+xntyXKSXze+IjSp2q5iz/CwPcwQ62GdsF9/TPNDneV0xaMV+5QZrEzIWc4BN2rHE1JcyyCqwyDapiB/bqyAH76tiizLUMqACeS838RZiXgSP84/PJsCe/abikIMbvDZE9gH7XowPp9nrt4I2AtT5bHwezg86ZbzvtBfVJiAtg+YMsReR9OatFiT7gPOK15ZsDOeLnEPeg303aARkdAbBVR1yDCT32NWO4eukcvi6W+COIa9gjDZ+BXnYThUY4vXp2GtOakPXuPGzapcM0yVz2kXO1AdaPxdBoIhLmeNnlGEwGNxhX2gz0wZoEXEvSq7XtFGxHQoM6FDF13Q44+eVdsl2K5jB+xOEJlODNoAgKh0fY1/Bba5DQ2MIB1No1YF0ahLhYAYBXxLdDova8FDqoszRSAyTE+O2fiiZEYoEjfVC3b+ur4Pr11cwOkb9THfgsvlU7xgDOhjwoV3r4PTwAKXcuelb5k/PkD08x5NPn6BSKdsh27QTQyEMD41ZcZulhSuYmpwzphRTvLOnx3j16oU5w64Seg9DoyNYWVq1dC6yqCLRKMZnpiyNeOXaFWOyvXj53BhrRKZ+9fNfmMSA07FuoVjMm/Y5708mK2U+yDyhA035AF+HOlpphILUSq8a+BcIRaygYtqKDEUwNDGGftCHNvU0fR2cZE9QqhSNSUtQkONzdkaWZxeBcMQVMvSH0G92EQ/FcOP2DSsOReCVY8o5ecqq8odHiEUjyAwNma4qwe2RqTH86Z/9UyyuTqPjaUYe7BxgZ2MHe1uHxhyknIlFZntdTExNYPdoD7fu38bYxDiSQylcvX4NiWTIdGCZMnx8eIKdzTdWyJAAcrvYQLNcNwCaD8zU58hQAvvZE8xcXcTs6jJS1Oc3dnvbZEtO9g/RrlUtLf38+BznuXMrfEUnd3RqwoDRZq+BNtoGUt14+xZi0ylUmw2EAlFjj9aKNfz6lx9hdHgEYyNDePnyObKFUySSSWOtR5MpK350/cZtzMxOgnKs+WzDQCyCenS8nz35DM+fPTFH/73338X9Rw8tnRzUIj0voFpv4+Qsi3rNgVRTkxOYmJo0UC13fortvR1jSy4tL+DrX/8qAmlSzoBKvmMp81zP2eMz5Iuu4CSzmMgUZXG5zbV1bL3eND3iEIKYn53DV7/y2Jx9yg7Qo6y3mqbDShu6v8FCfzmclQqm650ZG0F6eATJRBqRcBiZeBrL8wuYnpyywwsLvnV6LVSorRuLolJuYH1ry9iJPG+IAdH3Od3NRIbp6ilL619aGAMYe+a/NrD92Rt8+vcf4e9//Hc4L5YxPDqGyak5RCj/5aUgk7P14tlTbG2um8RJIhxBJpUwACgaj2F9e8fY+P/s3/t3sXx/FiABg+fbKNA57OFf/PP/BvvrO5gfn0a73sXh4THiLOQZIesshmC3bzJgbctqYNGvvGmcUpJicnoerXbP0vcpW/DOV97F24/fNqeN+spbWxt48vET0w4OE0QIhy0hk+Af5xrB/kAkYuzpa7dumW4sbSB/nO0mo72PTz/6NU5291E8ySLU8ZkGMYkEcwvzCFF2KxTAzMI8FggMplMGuNAWV6sVNKs1bK9volGuIRIIY2p4wlgduwfUMq8hlAyj3KhgbXsdPXRx9/Ztk1kgIHi2d4LiQRGZxLDNP9pLMuq157AYmclvWHGxtkmeNLsdA6LJAidYH2WRUDKBC0WTBYrGUpiamjYQkraec+Jwb98ArInJMQM2aAdbnRbKlRw6vRLKlXOUijX0e0GkkiOYm13CvTsPcOPGLYwNj5j+79npMdZevcTx0R663RYqpYLJAlmBWsvoaNv6JPPN5IgYTKRe+XkWpWoJ+ydHpsV95eoyrqys2Lpjev3O1huzVfVyAZuvX4OIUyaRRDwcR8QfQTQUtwKDfl/EbG4ynbEgGvuLc6VccvIJOrPw+fjDMwD3X64HjvXh8ZGd7W7eumVFFFmkj1mO5wXaqBzyJ441urO9bQEFSo8sLs4aoHVwemDA//2vPMCf//v/DjDi1o9VEG0A2TfH+MmP/x4//4df4OTg1PSLCd6bBnSNQZW66YizVsLC8hIev/suFpevIOgLo1Pv4Wj/FK/WXhuIz4Ko16+zCGYILEDGTJb9/V2cnB7b87bRMvmo+eV5YwdTemlncxc7u3u29/kDEdy8cRu3b98zDW2zqbWaZRhQb53SD50+QU3Km9RxuE9ZlSYSqSjGp8cwNTOOm/du4+btVQSSjunPoE0+X7dA2c//4R/w7NkzRMNOcoI2imcUkzzxBXHn+m289+57mJuZtTEx/ebTU2xubmJ3f88CJbOz85iYmjbmczQYBbXe3+ztoliqGLg8t7CEmdl5k9Ei6MkCq3t7R1bY1LTmUxmkExmTdPCFe2j3W7YnJymNEwmgwaiFn4BnC59/8TH+z7/437Czv45ULIxYPIz52WmMM+up2TRAXzIByvgkK5Hnolq9Zpls+jHJGDIX/QQ5HYkHgbDZ8qFM2gIwtNHUUKeOPutdcG+IBKImd2bZex1K5THY3jPQdnpqyYqyMvBttVq6PA9nsbe3a2cctsPOUuA5jAXrXUYSz71cPx0PgE6nnb9KgMckPlg81pOKNF+s37OzlWNgusKF9D+4f8vvYq0K59tVjFnLjBQG0GmbzXGnGFkgAl8gbJksBtwyCzMStGAitb7JniZINZzJGFDcaZIV7HcSQ9EweoEuev4mgrE+IikfWsE6fMEuWOPcipmGCMx2LSAgsIDnVWpBO2Zsx1iYBD4FevRZpNBLoxdDU8XzCNDymeUTOB+aZ1NHJqPsC6/D9aBUemb10o/nvdintBPM/JHvLzDC+TjuFMrXLkA5j93KfYIM2cFzPqEjpsPLnyCrnz8XAIfnR/HebBf9ZgOVTC7ItYtz0LFIfRYQIYlIxB62SSCq/A3ni18Wv7sE9DinHDDEz9izMvLgMezZ/wys8z2ResIR974LgnBc6hdyovRt5Y+wv4kD0AZyXnMMlOktkoyeg+/JhvNeAuX4OWEzHF+BW3xWXt8R/Fy7+aPnFoGIa8cCe6xhNCBroGCEEQA58Tzg0c7LHstTAKPOU1/GM+SncXwFXgr05t/yf+RD83oCf0Vi4jPzTK/+11pne4XnuDXsZBREION78g8FLrs57KRD2E/8rPxhfka1ab4MkDMwpD6X30s7IeBbviavSaxHn+XfBq4x5dWbs8Ir5PcK5Btk/dI+sQ28FzEHrl3hSeo3Xk9rTUGJi7XukfD0rAzOWwDNAwGFm/E+6gtey80DFhOkVCwDJpxPbrz5vs5cwnCEI9CXdYEqL6OiVrO/HVDsggoX+8OAFruwBAMZBwI8WntaA7yOruHWnwvkCT9RsELtE7CqOaN1IaB/EJzmdTh+bo64zATeQ4Q4hy9yfTvtKt13EGzWGcr2eG+d/gYuYtrSzp7p3gKdZRP1TAK2hcvZs3ka3oNzSM/G9vHfIHg9+PyDILVwkovB8P6jda/rKHtC40AA2gKXnsyGgHH91poUbqr+FrDMzES9p/5zz+nmBduo+cK5xP7UfLTn/Jf/9X/c539kcHSQFWDGhgjQ5WcEeAnIdJWQHQDGwbSiTx67mK8xJZCbP1kkdOo0uJcd3rVDFRvGhSigdTAyoQ2B99ZgXiL1lxNYIKcmvBB9tlvgqRU+8RacJrcWvNqttBjHeHWpZ9ogeX+xSfl/sgnYdrJ2+T0NpPpKz8kDgRmcvtPaEpgu4IyvCYTWwrGUMk9+gYAz262ihAJbtSnJ2HDTU1oY2yB5DV5TIB7vyWsL4OR7KiTJ18hG4JiwmI10t9leApcCUXl/tsWlUjqpEM0jAfaXMikuWMEfi2J7hf0uDrxeZFqLQgEKPbuieIN6QC7o0DAdvoQHFrBNug+vpSgN78sFo01Fi9IFLNwGwvfYHh4UeR0FMwSKkunFvp4YHbMNvVquWN9QI43jz/7k99gPvA4/w+cQAKyNnf3Ktkt6xekUOxY9n5fvGRPUm6N2aPeiZYNGSm3meMnJu9jUvCi5DlUKSEiiRMzoQW0o22DbjtU1GAHkmIqtr8CF9JtdcOqSQc55IIa/gGnNMQWqNA4XG2XPrQe1lfeTIef/OYfYnkE9em3w7C8eCI2xb0WNXHESrWM7rHsaWEzzD/jD8PnplCcs9ZiAQMdHeY0Y/J0wYqEhjA8vIuRPgCT4UDiBvi9kQQm2j/N9cnzKZCXoEDWaNXS71OijxmTO9A3J5uV7CjIoC4SAizFNJybN+To5PMCbnR2Tmth/s2+V301LsNMzUGPlynVcv37DftOh9/X7Jm3AokGf/PojvHj+zBX3Y3ArlUQwFDOdWOr8kuYUjgdx/c5VrNy4glQ6hK3NHeysb6JaqGLjxRr2Ng8teFOpFXFeypl2//j4qAOg2w2zZxYMjCbQa/cQDkRNh5pAadAfRIup1mQweenpfabuMn00TlmMHgq1AhqdBubm5/HHf/LHpkN9cnKG16/Wsba2YSDbWGYMxdOisY9XV1exvLKCerWM9a11C4xUqmVsrr80Z2t+ad7sD5mXlAv55re+gz/4098zgCB7mDU5iY2X68if5dFudhCic+gdvNOjwyYtMTQ+jPnlpQswdmg4iUC/bWmzu7v7+OLpFzjaOYS/DfgafdOUJqOTeonU0U2NDqOBLoZnp7B6/7Zp1pKhfX6WNRkFyimwCBWlS+jYspAdi1ZZ9Hd4yIICAtAoIXDnrbuIj6dQaVat6BkZ39wvD/cObc5/9b3HBgpRNoVBhWgqgfHpGYyOkUW4iitXJxBLce71zZGMhWLo1hrY39nF62dP8etf/gLNRgPzi3OYmp429iTouEXCqDSaBvaOjg4b4MO5qfoOZA6TSW9aqg/uIZViBSOgdN7B7s4bC34Wzs8Ri8eNuZpIJTA9PWOSCbnjLI73j3D85hAne4eoF6pWPNHpdwL1ThM9A0ccyFHOkqXmw+j0JEanJ6yNzCywQ12ri5HEEOanZ0wGgTIowYgf1VYNgUjQ5gKZoVtb29jbO3AAQ8c5XIGQH2trr5AeSuMrj9/Ge+9+FdPzaYD+VhdonQMHO4d48rOP8Q9/81MDr1aWV7EwO4fj4xNj9xFQ5PXWN9exu7tjmtwGQkejWJ6fQ2oogzcnhza2//Y/+3NQfoGgr62ZDoGXEH7wf/0rbK2tIxVNWlHF/f1DBAJBK0JIgI0p2p1+0wr1MaBFTXkC9LR9ZIlGo0lLNe90uravE8Ajm75YLNgYbW9t2NyhbaItpm3n/5kiTcZlvdbCyNgUVq9dx8TkFKLxpAH3DFqRWdqpV7HzegMvP38GX6ONUN+H81zObFicTO9MCkOTYxidnDTGf2bYga3GsKWsw/k5cienVrCUdur2tVsu2HR8go3tLURTMUQSYexnjzAyMYT3v/11rF5bRiQWxqvPX+HjH3+C0nERszMzGMkMoVIqu6yVRtPsRblSR5eyQz0gmRnC5My0SQERJDs5OUa9UkA6mTCwl05GvuCKot26dcecf85pFtHjnL17965lMrD93HN29zaRzW2jVi8Z0xD9gNUDYEYJ7S4/z5/T40MrhLe/SxmKHhIMJDEDsNWEj9IHgQDSSZ6FWlaslQAL9f8ZKCBTu+ProsCsF3RNx5sBOdoE7g2//uUvzX4w2MeMgSsLS7hx9SaKuYLZ3F6zj631bTQblCSLWlHL1avU7k9b0IlFYKi3z+fM5fMG+LGgI+cPg4okf3Bf5v7HQAwlLm7cuGGAH20Mwc+z05zpIvMMeHJyhFz21FJ4WKSTQRFmRpRqJXzwvW/i9/7891yQJQz0KWlJWZ4akD/L4Qd/+QP89Q//2opZUsKF4ikcC0ogkQ2LkA9f+8b7+K1vvI/McBztGhBoAdnjCn750cdY39gyZviNazexOLuEeCyGcj6Pw6M9k3Jp9uuYWp7A3cd3kJ5iVAxABXizfoj1V1v45OMn8PUIsC7irfvvIBGP4zybQ71WsQwgMmvJlDb9ZwbAm3XTl+YzU9edUhwjEyO4c+cWJqenTF6L40SpBs6Xvf1d00v//PPP7XWyRlmUlFIqDFIPp4fx9tvv4u6de4jHXfMKhbZJfuROz7C+/hqnx2eubkkkbuBPp96yuZ0rnJtG9JVrq1havYrZ+UXL2mLuZLVEhv45iuclxEMJpKjb6w+bHnuHUhG0qfTT4hHr476fBYdZ1q6Bn/3yb/GXf/V/oFjKIp2JWj2Budkpy+Sj3BfPIE77n/Vs3HjxjMrzG88AdWb7WRWGPkKgLBEDAwQf6E+E0KMGcyxhNo97ickHlovGrKYMY6vdQoSFD71CgAx8i/ASCccxMjKHlSs3bK+x/b1ZN6Y6A6kHB7sG+rCfHYjZNOaySX91+yaPQuYyAysCG3lmISjIfZPzmcCq+VNkI4cci5YMZ3e2ofxJ22TV+LeALcryMRPS3aeNQNgrgNdgGzoGmjEYz9oR8RCD6RRmDliAlUEJ9qED0CgZ2UIqlTT5s3gqgnAshHqrhHqniuRYDIh34Yt0DXinDnQyGTP9aNYCYVvNj/RYmSKR8LOmeR2jnJJLC+cPz7oOGLosJMnXL9vT9MBbanoS+CXD2oFQ/OHcMCmUaNiAXp4DxfyNM5Dl+UbOzyMwwkCkC/Szlg7vYwA/7Y5HoiLJw4Efnk4wC3V2HShhdrhVh49EEo+dKB+e9+f/Iyx66xHSrE/rzleQRAnvI8CGz8Ax4VrgfHCkIpemz3/2etBpIQuQqXvPLjyBRek5D2kb6S8NShxYQMDvsBKBTAJaBN7yHhe+Dfs0nbR9yAqINxq2LmiP7dzuGQm2R5IzfEZ+38h8knsckNQUAHVB+PEIfwKruLcLz5D/L8DLCFweEU4+NgFk9YdwD80h3Yvviyym1/gM7DOeAbhO+H/hQIOgrcBFC1wR6Iq6Wlzcjy6z09360jjK5xY4Kl9XGJUwIH5emdu23w0wdfkMwkEE8PL7g4QlgWPCiXR/9YkAaYGhllfi+cdsAwPcXJsCJjleaqPmAD8vli5fE0indanrDc5hrWXdn+8pwMT/KzDFNggIF5alIonCe0yyx8OQaMtM7sxsIrOc3b4hG6JxVzsdBuFIn8KOLPvbY2vLroiUZuuv27X1I8xBNkzYDj9jgSSvrzQ/dM1BxrHwPuERuqYwAoGuAnoV4BicHwqgCE/h3OT/RWZztpMguZc54tlOBUA0Z/jb4UKu7Rovjr+eh+3TuH8Zg9SzCOPhNdw4u8weBRD4f/WV5p1AfNl19ZnAYGGTg9fRmpGdGpw36i/DnHwOeB8EoWULFRzQ3BJupvmi+efa6wJ5JpdHe991tQG4N8pmUO6VPxwDks0Mn/uf/tv/9DcAaD6sGJYaSH6JjdHk4CSUoWSjOJjSKuZhQA3ng/F1MUClPasB4/sEETlhBc7y87z/4D21EPXg/B5fY/sIOmlB8juDi0mbDA2AQEGlyAwCwDJevI4AQ03QTCpph6dBY6TCarx+Ks1K145Ny+9rQ+Q1BayxTaw6fBFh9gqlsa/liAiY0yLmtRUR4v3FRmb7pBfMZ+GGJukDgajS/ZPhUfqP2qYIkABL3ossCP5oLDgeHDd+d3BRDMouyCiqP3QQ0tiprWwnr6UolsZXICXvr8XGZ9DGy9c1XjJQvD8PuWw7J3SjXr04/AhEVdSK7WHfXG4g7jDGf5cRw8sUMluEkUtNHkUf+VkCzqYtHIu79OBe38a83nDsd2lt89DOZ7AUZO9Qq2dSH5gur+fcGFjiSV4oOKLgi4y05rWMuYBjgeQy6rbgvYOcDJDYzZJ10UFMhkBRQfa11vFghFAbGdui4p+DumBMX2Z/8jo61Mgw8TvS9ZaRNAdgYBNjPypCJlaBDDzbqFRssTg0xzm2vN/o2LDZjroxMxmddaAzD8ScH/w/UyGbTKH0hdDpBkzvORpJosVIeTppOqbBXhxD8QkMp6cQDQ8j4I8hHGHRsLRJP3CMOO/SiaRp3cZCFvsw0KDXbVsRL0oP1EsVtD1x/2K5dBHdJnuLzyK9/Eq56PSX+gEU80VUamSx9cwZJfPx8eN3cfvWXQMB8mclO3hTd5FyC69fvMSrF1+gxsJO/R5ana5JUSyurGJ2eQlhFmxJBbF6ewUr1xcRicIKhLGNuf0sXj15ge1Xbyx1vVovodqoYHdnB81OHaNDo0ikE2YPCLCQvXvlyipikQQqhZqBibFQ3NhefH5KTNBppHYrHWF/jKwsoEqxYX8fj77yDn73938Xo1OjBmIe7WXxySefYHNz2wqzVXMVbKxtmRN5++5tYygSOGRxr0g0iPz5KfKFrI0jx5pp9ZxD45MzeO+99/D48WMDlzbXNk2/tHReMoBfQSEyr9rdFs5LRUzOEYi7inA8Zs8WDvsR9LVwenaCXDaP4+NTZI+z6NQ7CHeDSARj6FaaxmTmfLt++w4qnSbSk2O4//gdTM9N2fiTPcj0dcohkHFHRnQsEjfmJAFobrajY2MG+BLQJNjItOzkaBr9cM8KevFn/82u2Rkd1pmOzn3h4PgII6OjxqIen57C3MIilsm0zIRACbJOp48K512thUaphlI2j6OdHSskubn22mkoppOWlNfy9RGgYx0IYOXGKn77e9/B5CRlhphy59YQQfDt7W1LHzYGpf+SUc5iZ1y/JA2wLXce3EJ6eAgjIylL7z7PNnCwvWdyKHtrO6aL3eK6JHuADm2zZlqrlGfgOo+FEpiYnsatB3dNA5pFCtmG09MznJ/l4Kf+uj9oMgyn+VPTPfeF/KZpTTCUetgEWqmzmUpmTHpCh36yDk9Pj/Heu1+xuUJWIgOGtDe00ycspLh5gC8+/QJ72zsYSmdw58Yt+z4Lf1FzN5qMYX1n06RJ/EEfup0WatWSsYzHp8ZxlDuz8b127QYmxsa9zKk4piemjcW+vr6JzfUNA6cIqp6eZtGs1T0QJ2Bp12TNsfgeASWCGAx4tTxtNgZ8CD5SpoNrkjRWY48AACAASURBVDZ4YcmBh2SpE4TkmiHrlgwD2XlqCzOoVTqvYigzioWlFaRTGfSYRp5KYo6M+G4HpVwOa89e4NXT54j5g8hE4iafRqYas9MSwxnEhzPIjA5jyGpVpAy0aTHYHiD7v2HFVN9s72IkM4wb129ZW0+OXRFKyvIEIn7UenXcengb3/qdbyEzmQCSQOusi7VfrePJzz9DrVRBKpFALBg1skKtUje2+OHxGWrNFkYmpjG3uIjlleugdj9T70ulIgrnx/D5HKhBx4rPTAYl9x3a61a3g8PDfWM9E/glACtnd/9gE+sbn6HVrlsQkqBSveYkIQjQEjjg2Zp67GfHR8jnzgz4oR3SOfm87ECuaDiB7GkWyWjaAvh09GqUKWnV0Og2LUhI9vjY1KTJ4bB97VYDn/zqFzjY3bPMFOrsP7j7wAIhueMc+l0/fD0f+t0+6uWmZR8MpamX6yTvDJxqk93o6lZQ4oLBC2aYmNPrc4d9FubjuuPcYPBifn7WtJhp03gm4fzKk6ldKhngRgCPcjO1SgmRsN+K/rEA4d237+P7f/wHGJkZhS9KCRzKFAHNSsNs4E9+9BP87Kc/s8yHidFxy7Ixhxtdm09j0xP43T/4HVy7dcX+9oeBzinQqgFbb3bx7OkXOD7OYmR4HDPj07bXEFAi1brerSI+HMHd925j6k7GMgwYkOqdAv4ucLzbxI9++LfYWd9DKj6MG1dvGNjCgCYL7Z0XsrZH+fxBCxzFkwnLPKhVCjgzcLpm65tzhmNFNivBJfbr3Xu38ejRQ9vLf/BX/48B0Moio0wIgQjWK5idWbDih5xn5DWw6cVqCcfHR1Zr4Gj/wIrShRmx7jiwzAwWi+NVyiZr9e7X38fqjZuIZ8Ko1Smj0zV2frPWQr3SMtA/Go4iFk6Y1j97tu0BI6FIyOS/uP8i3EO5eY6PnvwCf/vTH6FWP7fitN1OAzFmcjZqttcwoEapHkpsREIRY/NPTVGeKmbPS0kWY0xSXzfkZG8MkCB4SfZrP4RgJGo6zzzbEGwmA/ncdG+zKJZzCPkCyAylnLZsyGW+lctVYxQnEuOYn1/GzPSsrQnei/sxMw2Ojw+MCRxnUNvTJJUfZ6rwfZ+x4NlW7ZmSKOSZgPrlHD8y/xh4svfQdRrVLAza7ZmkEn0zsu9F/OBc4NnNzuUew1p1eQolD3hjUbdgCMmok6FjEIp7Os8d/OE9RAwZGRsxUDkYZkZODKGIz2pXhFJ++JN9+KPU02fNnSK6vSbCkQDiZExHVAeJQLEjppD0wP2Je7KlM3ccsCpAw0gZA/WClFkqcEYAyCUo5oBjnpkMPIpFMToygkjIgeisVeLAG+eP8hmdf0cQOGhFYBkcpaYTz/0Ce8nKMGAj7MArjpeRzzo9q/8h4I2BYgZ7SbAQ8GJ+JCn9hMn7XVd7xWPOcQ91gMylbILAV/OdPQBa/UByEj+vdlF6REAb29fw5DPsZsZsdtnHbIMBsg3HeuWPsRz7v5n5SRsh4o58Lv6WL0yZHu4j/MfXmMVIn53/F8FMOAn7W1iGC35cMnHlJwrMEavXAt0kTnlyHST7yQdUH/P6F6Cfl/Ivkg/3Tf4MAmACz/i6wGkR+OTDSzqS2U7yT0W2MfvgaRaz0LL8b9uzIo4xzXkrjEV9L0BxsD3CcNSn/K7AMgGgApC53gYxCBeUl5bxpfTol0ldut9gfwlfEkA7SGZz89+1IxJOXADQgyQ3kaQ0puoDtW/wWeXvCmBVfwj/0F4vXE24EeeE5t7F3PG7+X25lhymZZkcAxK0bJ8ATL0uAFPrybXZEfMGMThna6Q97aSb9Dy0t8JYlIWs/hX4LtsjW6nXBYQKIGV7+BnNXfW5zm98X2Cp1oXmNZ9B+Bf/rz4WiCp7wL1BuJG7n1Mi4HX5LMIahVFxvQgT4W9mJwmMVr/pfYdRuUDaIL41iHGFwy4DQP9kQ2RzBvtCa0BzUbZcr38ZxB5s52BfCcjmc5M0pLki3E3Pw+vKpg/2M++jsVC/UrrIXveIrmRG8zrMAnJjcinTYfhW0GV0+P7n/+4/MwBaYCJvqsHR6/ytBanJ4mjtDYsy8T06GzQAPJgp5USNUwSKE1Las3oIAliDC4rfoXETI5TX5jUF0ikawu+w47iZ8f+a9FqQ2mT4HtspAJ0daRu4p2HDz7vrOPanoj/8josQsEjKuB2O+MNn5D9+nj+050oZYT+JLc73OIEl9cFUootDazB4oQmldDJeT5OO32NbtIAlL6ECc+xfvsa2uoNW9mJTZf9YsRAPNOdvY6wVCnY9RWIJaPOe0g/m32y/wFH2iRahIpXamLQBaFNU5HRwgWgSa7ylX6vNfdAg6F6KxGtB6LfAR7aXxpDPxHurEnmv46JSg2OryJeCJdp0NM+1WfLAreuzzQSg9RzsX80jAoAGxne6lk7O4iWcW4WiKy4hsFqFG9mvMp5aO2IIs4/F2OAzCzRQkcbBqrJae3w2HmoNtPG0lzkeSlHSJqwxEgNB2uZ6Dm06CgJwrgwyDBTAscOix8q2ee5JfPC6Sv9yqVyOHWyHOU/rWYdFXkPzi32gA7mMLJ+FAB5/y7EY3Iy0ieg1HVjYP+wXjgcDQJwPTFMkcNVquYIbBKCNvcLAWZReGVO1WY2+Z4UFJ6bm0WzRtfajWmkhHR/FWHoGI+kZTE7MGROu1etbmr059QGf6eHFgmHEIyxOAitwlDs7NmCpQHmJpvtNR57a5AQfOabhSOQi2i92BZk7fGYCvjZmwTCaDR5muyYDcPv2HUxPzaJebRmLi2APU+zPc1ljqJlu7tGJOQhMRa3WmxiZmsDs8jJGJkcxOjOKlRvLmF+aQL1dQ7vWMMmPylkZR9sHWP9iHXXqJFeKBsDQRpAFF6A+fDxilebHpybx/X/8e1bQ62D/CLmzAqj92K6RAUlnuGNFiThPmF6dK2XhjwThj/hMZ5kg4ze++SE++PBDjJKZ7QeK+app9pIF3ao24Ov48dknT+waTF+nXAgd2Dr1UAI9ZDIJSzF2acJMQXVRdvYVQaJ7D+5aGjRZouwnssToLOswF41Qt5ogdsGKf61cuwqTEGixuG4T/W4dp6cnsNoETecY+/tBBHp+kweJEiVp9w1EHBoeMRZzfCiN63dvY3l1xRgypWLB7k0d1YO9A57mMUXJhWbT5gCvPTs/h8zIsDEUq/WKvdYmfBDqmZ4q5wDlRrjGOX9jiagV7uPrLzfWTDrkyuoqJudmsHxlFcvL81bwB6EOfL2upaqXCiVUCkWcn2atiOTemx282dp0azCZtGJyjXYPPb/f5vb9tx7g9//kDzE1O2LzmWSg0+M8jg8OcXhwYPOD+rJco2TuEngkYML2pTJp3LxzG3ffuo/xSeqVhsyhr5WqON7dNwB6+/WGaWkH6OR0XdYHQeRau2bsrVAsjpHRcVy9eRNvf/UrmFtatP4hkHa0d2h66W/Wtk3moXSex8bGBvLFcwRjISyvLGFmaQHT80sIEmAgO3ZyErVGC0dHbr87PjjGwZtdLM4tYXFx0dnZPu0VdR0IAvWs2GSrXMfOxiaODg6tgJ4CfHSWEPbjOHeKWquGyZlJk/w6Odo36QNeJxJNuANcr2/zkOAybdHswrwxqPePj3BeLNh+zc+x4BydRhb/KRfKdi+mRJPZzGeiXEwk7iR8GEwjG/7JZ0/x4osvsL27hanJKdy6e8vkL8hUHxoZRzKVwuQUNXsn7XqUiyoXStaHxXwFsVgS8zMLCIYjNr9pj5ZWlmz/ohuxtbaB7VdrNk5DUeoOe2ebUNDkN8hKJ3hKO0tZA44z5zYpiBwb9hsB3rHhMdy+fRv1esNYtSw2FkslDFxHqI/HX38X3/7+txEko54AIvXEN5r4+x/9FFuvNy4AIbJDGdyq1qjru4tavelpc7N/Zq2gme0J7RaOjvdRr5UsrX5kZMhAkUqlZEEBzlPuxyxWuX90aPPjxs2bzt6GgsidHeLgYN3sHtnzZD4VSmUkEylcvXoVwVAA2dMTY8gyw4VFECl/IAYzr31weGhjFfAFUDgv4vrKdTx48MjOgWTbPnvxDBtvtq2YowWQqM0/v2Dn5qP9Pbx+8dSYotwrCSxOjk1iKD2KQM+HkaFxJKIJjI+Oo1VjQTgWZqXj6KSqOOc6jSosZb7bxfHJiQW4wrG4A5OGMwaoVmo1lKsVs7EMbvDeV5ZXrRAjg7SUs6Gd4vzkOmEBsqO9A2ysvUKtWkQgFDAW7PD4MFbv3sDw5DhiQ0nTAaBcSKvRwvlpHk8+eYIvPn+BbqODdMI7V5heAIXbYZkYv/9Hf4DpqyPo1YB2s49WmRkkJZzlc1jf2LEMmW67j+mxKQviESAk0NbpNzC1OIEH7z/AyDLXpcVPEGg6OZD93QZ+/g8fYXdjH+FAHMlY0ti7vV4brNPS6TQMaA0GQ5hfWsTY+LgJ2jdrJQPc7YxcckWyiQnzHMg9n8Edgqe3bt208+Ynn36E169fWl9yrTEjiqzcTDJjuuHXrt7CDANdfgfG5Ut508Cmlnzu9MSA2U6jbtr2BIAZ9GJB3zazG0dH8VsffGB20B/h/LcEGxQLDfh7DAJ2UTlngTwClJTbCCISYxFkV1yPwZZ+oItQPIhwPIBKq2QSHC9ef45Ov4ZWs4LDgzeoszg307D7MCmwbq9rBVJ5NhkZG79gI/Oct7G2bucZ7gM8w6VTBL5jps/NWhNd3rzvtzU5NzdnZ17Wfsjncjg5ObS1ZQEyS/92gI3za9z4RcJpzEwvmCwJGdQ8U1JyhfIb2eyJBfwI3uqsa05xkKCmY01yvdtvnyP4MJDNv6kfrWKctAuUB6EPx+nIvYFjQj3hBMFrr2C2ATHo2x5sEoedNhLUwp+bs+CbzuA8i/Da1ENmZs7I8LBlW3mxBFtjtA3ay6lPTRZ3INxHYihu2Wl96jyHOwgPhew35yeLHna6NXR7LQP4yR6zNntgnnxutoMOvp3lWYjQ0y0WYKmzvwhHF+CrBw4IvNS524gfHvGM9x0eGrLMXwNdu07GQb4xAVrzUwm2B1ks2xFPaHcEYDjH2AEPQa8YJzvezm1tl2lJIId/E4CmnVYAQYALU8ONUMMgsCe/wPf4unxvBw5dsg4FwLjbu3MKAWiBRyIzmZ9nMjJ+9L2+FTBIoF0sRsNCGq6OFd83dnfb1QcSyK+ijoMg0yCQKIkO7j1cXzwDyc8TkCmQU8ChACYH/DtGu1io8sX4HWtPw+kHX/jibceg5uc5zrY3eTIH5l97kiO6DtfPIDA5CE7ZOdTWqsNXBMbxu5zbvD/HXyAxr8/XDAfx6g8xm03ArgUOgu55eHZV4ESYjvptcBwFxvKa+pz6Qz60riPipD7Ltgt442fYF5KHVZ/zmlpfbOdgXwh01X3ltw4Cjqnk8AULeZBYKTxK2JNAU425+llgrPWN50cPziWtDc0NAZUaY95ThDoDoXvub81Zx3p2a8xhJC4TXFnQAlvVh/L/1V7aaa0HtUv9YQDmQM02XkuEPz6n5qTGcxDPsbXtyVQKSBUmqPYOArXqH/WD+kqfGVwXWj9co4MYhkBUgdBOpsyRETV2JB/IbvK7upb6netFa9LsQ8vhj5fr6bLYqdlPbw1rHgoU1nvM9NSzXQYNLoNrg0EGjdFgX+jevJ76WfNT95L909weDFAwC0g2l3NVeKjGwIKT3twZnPeDa9XNK6++njIdAq4fGPB17XWAtPYoZgfa9f6Xf/Gf9zWYAnz4MAL0aGgGwWd+Rp1iDBfqNGYyZpAcg6LrMUcuq8PygZVCL6BJi4QNMx1JD3Dl9dgRityybQLzvmx8nWFzURB+z4GSbtD1Y5ucFxHSBNSEFwipSIxAYBlsS3MpFuxQwxQxtkN6tjKqXPBaxGoHNxq+xo7nQYZ9Q+YsXxOLVFVxNSjaLPgZAfa6jgzAoNHke7wWX+M46NkugNUUC65FzPEl8EmwjmNH54N9atWvK45tx+fT4WHQeElHkBumHTo8CQ3NAWksDxpozZ1BgyrZDm0QzumO2DhrE+F7AjDdwdJF3I3F5OluD0ZYOdZ03CMBP1ptgkkusCCDLsNk8gyNxoVunCI37BM+K4u32MHGSwuR48rryEia1nKXGrZnBjDwb7LdOO/J/mQ/au4IWB80+rynQFnOBW3oAt5l8HRP9okKPioFjtdlPwik53OxH/lsMkKKgnOt8Z4qbCgZFQMcvAOX2qyghNJo+L7GRFIbAsEF4vOel/PFsdcF4uv72qz4nrS4BoMBAuyturuXMqf1awdEj8kt/SwZSc4v9jvftzXUa7tDOvUkLWrpbAe13Mxx7baMNRuOxsCUz1q9i1azj8Wla2h3fDjNlgxsnhydQyI6jOmxBVxdvcHsW5xmqc3aMoYq07wj4aB5TTy80n9gMUG2/4SA3R6BkBoqJU/iBz5b++zn6blZ01TOnudNH9V0HIdG7DdTgQkMMd2WTiSZ3JEQi0omLb0rzIKE6SGTfiFjjoxWjsvx0RGODw/gb7t0oHK1jg7158dHsXh1Gas3r2Lp6gIm5pJWgKp8XjQwrl6oo3RawKunr1y6Ox0Yj41QLBedJli/bQDp/YcP8Md/8qcmVUIJD4I86AVwuHeAYr6EZrWB8aERS+bMFfPI5s9AJJPsnnK9ilA0hD/64z/EO+8+NtYiARQW+2K/kCHZbbQtxfz5s2dWFHJ0fATjkxNWZI1F8MLxEG7fvm7gGhlLBwd7phfMwlu7b/Zt/lPnmoegeDxph2vqORubDQFXEKlSN2eU9zQ2yhSLHSWM8dTvtnBysItCqQTKdISYktv34crqVUyOT6KUK+LFZ8/Rb3cMYKHTyyJeR8cnWLiyjLfefgQyPDjHCMi/oRTEm12TWFheXDJ7ubezh2KlaJqfY2Mj5pgdUU7JUuVjiCWZZu3SseiclL19tO/rGcDLtn7+7KmxVu89eIBFSogsLWJ52ckYhCMEKLKmNU1JBQLwe9uUC9hDtUgGbB7JVByZ9LAFUqpNx66tVJu489ZDfO8Pv4/rN+fMMW+UXXv3dt4YCM3vsx+5np4//cIczZEMx9vp2d976yFu3LuD6YVZA1VpGwlIHu8f4pgs6I0tVLPnF5q2ZCLuH+whT3mXaBDxTApX79zBnUcPce/hfQyNZVCpUXrhBDkyaE9ODYBmgUcyrdZfv8Lx2bHJG0zPTmFycQ6ZiQlMzs8a4Du/sGSMpo31LexvH2B3exeNYt3YiQTErChUNGQF/M5LBXMuR5JpzI5NmXzK65evrGYF7RX7i/Ii1BBnoGB0chQ3792yMWQ2w8bmun2+UqyCbOOwL2CFxzqtpoF9BBwJZ1TbzAoIYnR8HNF4FPFwBLFQxIpG8hn3945tT2aBwQeP7mPl2pLTnmVxo3wPG+ub+Luf/AQfffSRacmSJT1DKZdOE6VaBdHEkH338eOv4NrKFUSHgPJpCwc7+/js15/gk19+akEDFqykJMIZCwX2OybJUm1QXzFkxdMKp3m06zVj/adiUSeDwfoWrbbZvwBTdSPB/4+tN+2NK8u2xFZEMEaSEcF5FCeRouYhJWVmZWVVVtf86j10oxtu+4t/g7/YaBiw4S82GgZswF9sNAzYn94vMNrws9F+/V7Nc05KSSQlcWZwCMY8z8ba5y7yltwEBIpk3HvPPcM+Z6+99tqWak+QolasolIuWmCMX1zb3HMI3PI71/llLmdFWgORIOLJOJ5/+hH+6p/+FPHxqAHMnXoPjWwDv/mH3+HFly+s8ChBDQbaKGHT7Q3wdnffGHKPHn+A9Vvs/2nT4g8OggZu1WtFYzzzDKSMKwvgDidsvvKcw4wKZkAQHL99944BRdxPisUcSsULZI4PcHBw5ICW/sCkiPgeBA+2Xr80CYhau2bvnR4ex9LiDWPKVGs1u2+/0zO73xl08XjjkV3L51N24uD4ALtHBzYfqN/MfWhmdt7G4/wsg5PDNxZUpF4u20+G82hiFLGhKOKROIaCPMNNmLwOnSPONQFvfO8hk0dg2vkAGWr8B1mIccKCGLQVlA6i7j7XMO3L/sGR7UmsJUK72kPbJDzevH1rgfUPnjyxsyqzN44O93F2fGKAYqPVcIEEZhYxfjAax9jUpEnI0IlhYLJebWLQgq23WNgVQGag5uDowFj+DOD84Effx/1HD0xu5vIij0apbfIStNOHxycW6GRGx8L0PCbHp9CttSzIX29WsLi6iNV7q1hYm8fwRASlch2liyJajR4uz/I4Ob5AKVezTKdIyCuc2iORxBXYpfQCgXDKPTEjhTq/gX7TWLtHmRPLVmBAgfqZLlhIyTvW2egBAQJnLav3sLv7zs4dDETEosMWKCBrm8GrhfllLCwsIhpx504Wv60wE6pUtMBxKXdpEk3MlGIf8wzKInxMHxmbmsYn3/ku5haXEU6EjATKGr/Vij3eZMFYtLLbZDHBCIZHYgZUc40x8M6gKtn2LBwZGwmj2a/j5c6X2H77EoXiGSq1PIq5C7SbzNJhAGmAILXyyVQdcuNFHXz6OlxDPE9R9otyFpQQ4Vcs6go5xcLMektYEaZOl4HiFFZXb9p3Boovzk/x9u0bnJ1TTqpjWskMzDHVmZ9hxgHlxkaGx02+aXZm3s6rDFpR+o/yOgxE16pFjIy6s64DRdzaZXu5HpgSzfMPNZh5vWqLsMCy032tGIGIdpv34LjRn8nlLi2rLEVbEXWsN7f+HUNamZ8ra2smwcJMOD6H5yP2x+7uLorlAtJxx/wma57gNc+yPBM4H9YF8ngOJSM+NhrGSHoYGCIQRxSzi8hoCIEoCwtS8o0vRxnBClqNisk9iGwi/0FZhgSg7SzviIhXQJsANZGE+M4cR/kJIqDoDC8whoCt+Xg9J2ERCTu5BmkeC1iMx71aRR7bm8VquTcz2CbSFtvlMgj6GLBILIseMluGfeMRCOSvEUCXr6cMaz6LwQH2dTzq9EmVqWlBt7/QW5XEh2N4ylfh+zg/yzG85ePJP6T2qvkqXv/oniwwLjDcfBSPMc172Zi2G1fPcCBi/yojVwCOAgC8D+VkeB7lOEoqhu1hWzkP+V7CWgRsybeyQIPnrwlIFggsUImBbEk9WoCdkI+X3i/ASH6hAXwBB/wIjOI+JlBIc8aANU+2xO8XCh/i9cJzuFcIjOd4cY/htZTAM4DRA+8F4HWom0Nme8grhullPPvxAj9Yy3v6gVmNkwBegW6a13wOvwQ8CugVuMk+Eqjun6/CC4QD2Bz2MrP5XevE5rCvUFsinrTP8Z98dP/fhSH4x88PonLsNN7CPfxgov+9/MCn/Gu2VxkCvA8li4STOctwDa46O+H6XziIyFzqc2EQek9p/atfhQPJ5ij7hH/nXFFwyK+ioDHQ3PX3obAQgf/8rJ/4J1xFOJnmtsZfY6T5o8+pDwTE67vGgz+bnWH2j2yf67krhrPwGY2Pe4YXuPJYzdyH1GcKjAg/FJgvLMgPHGtd89zmfyeNvWyibIXmpdlUT7Nec0NgMK9VW7XeaF90T81L/+dJaBA4zvb62/j+WAs/kj1Vu90zHdM7rAyckLcmPHKEJJNkd64A6H/zr//VQJ2hQVPaBR8oZqwWDb9r0vnF07WACSZLaoPXKzrHB4tJ659gLFJFYyZwUcCtAF4tXIGc/onHdrOYGCc7/+8HqjXJ+f19yQINKg8avD/fRwcQDoIGiG0oF50Wqqu07PR7xfg1SYSwh/R7EVIOgsBD9gn7g++tVBUBx+oL0fzF7hS4Lz0lsWPFJJUjwbGi8eDv/ZFx/t9SpL0oF9stUFugq57Be7EdbC9/J5DPmArR6FXhCjuQeMxXfl6AKr+L0eyM3f+/GijvqUMU20ZHkf1PYJz9q+eIOczPyyixr6TZ49i2LtLE+/AenDt0lrUg/WOj8ee8EwCtRc330wGTKWVKhbJNKuwOK5wbeleTlQm4FD0CiWYUB67/4wkncq9omT/gofmvCKUMgZ8prDWnDUAHSPYL/7GPdP/3N2n1uQy7Ir4q9MjnignP/2ud8Tr1J/uO10mvWxu6DmF8tjYBHeI0Du657iChoJE/WCIwntfzM+xn3lf3syBE3bH9tSHqGh1quD7E1tbc0Dq3TIGeKy7AqlRuw3B60Tx40ukk+4kMHYK8dHrabaYtBrF+8w7C4VE0W6xsPo70yAT63ZCxn1eX51GrAdlcAbVmDdOTY5ieGraCAe1Gx0DbYH+AVrWO4mXO0s93traxvb2NdqPlnLe20xEnq25uYd70bI8zJ5Y6SabvxvqmAQRRMgT7PQPOmfZPSaFWnSnuZJ30MTUxjZura5iZSaOYq1kxQeqRnxLIu8whSmZ3gEXJeijVq5bitnRrFc8+fo71O6uIp6jL10Qhl7fiYtV8Gad7GWOqETQbjcYR8WQJ8vmcO8QHA8ZIm5iewua9u1b0inq03HxPM1nsvdtzDM582QA8bjrlahW5Ug79wACNrpfCGhvCd7/7XSt8RcCdc61cdjr/5VIVIdIgusDO6y3UCAZOjpn+L4HSyekJPPv4qbFCmYLb6baN9X16coovvvjCAHFXqG3a5gfnBIE8ZSoQqEkMx1AtVg2APtjbB50nznUWI2PBPLJZmf5+nr2wAmv8F02O4MnTZ9ZmMoD/+Ovf4fPf/xHnx2cGuKdT4zZGsmmUKzE2bzhqwQiChATvyJriVylfxGUhh0g4agx6ztXTszPbFwkAEeAg4M45e5nPOeYQA33tBsYmJ2yOvNvbRaPdtHmzvLKClZUVA1F4fTwRNGefDFQGZKiBTQYZ5QJos5hGb/ubFZCsmNwMtcY7nQE27t3D9376A9x9eAfdTs/Swyk1cLx/gIN372yeTY7R9g3hT7//k6WbrS6v2vVknK/eWjcmOOUcBt2OFRWsVcu4PDtH9vAEl5lT+tpIxodND7lSKlkKat7bU2NjSTz85EM8+eg5bt+7Z+NVKFcN/OY9LhhopPmzwAAAIABJREFUeLeHZrlqQYDdN2+Qy10gGokaAD02P4Oh9IgVhGRAgODiaGoMZyfnePXVNr76/dcYNIFEKGH65ZatNJpAL9TDm723ODk7xFQqjQXqV1Mz+ewc+eylC3wmRoz5GYpFTAv5zuN7ePbhU6TGkyZJkMmc4PM/fY4vfvs5Lk4vMDIUdfUBomFjhlL//LxcwIBa7A/u4uHzx9i4vYkkdW1ZYJMgy+klXvz5tYFvaxtr+OhbH2LtwZzJc3aKQCZzauzib77+Gq9evbJ5QuCOUgFh6rc3m5hZXMXT58/x9MkTTEyEnD5vA2gU+nj55Tf4zc9/hdz5paWqM6ClLCoy6llEr1CsGIgc7ocw6LQRD7HuRczAolqdAZEGGAzhwZz6pjPj0xhLJ9GutZA9dynuZMPbWalcNrDGgKR6DdlcDsVKAd0BC4+GsLKxis9++D3LRCAITKZs9iiP3W0n4UEAmg5/OBwxUJPOz86bd5YV8viDp/jRj36CpRsLaDZ7phvPwpAMShFs4rmC+xKfTQkB7tn8KpZc0IOZHZ999pmtJ7Kw6ChTmqNSyuHi/MwKy7H9ZOQxUEV2MFPi9w92DUSgBm7E9BDjlrVCwIsyINSB7zQ7Nk4M1txZv+1qmsTC1r/sB+o/pyenkEynTQKijyEk4qNo1is4OXqLajlvtobAM4HhibEJ2y9K+YJp7o+y4GXUFXamLI5zBFjcuITgoGsANIkY2ctLA37GJieRHhuzDA1mibCIJfciygdsbe2YHaU0UTKVQHw0gkDIkRgIpN1a3zRWG1OoyTbknvHmzRuTM6DT0A8GDIyuUHosEbe5SCAyMAhgLDmJB3cfYn1twyRneM46O8vgF7/4R3z94itjwaxvrmN2dtrkXRjQzJ7kEB8mU3vUMh+YCUSbMzezaPcoXeStvcdHh4gnE5hZmMTY3DiS4yMmLZI/z5k0RbXawKAfQiQ8jHjMnYv5jwycer1sACDBSJ5XaJtZu2XADK04Ax6uVsrWzlu8fP3K+pd7H0Hz5BhZi/zbS1RrJQSC3KurGB6JmuwEC1cOhRKYSE9hfnYB05TeGZ+yfZ/XE7BigeFSPmf1Gwj8sqgus4co28T1OMa9NRwxZvwPfvwTzC3ecPIkPSBfJPOyi2aji3q5iUatZfI0rMtATe+RceopeoWKqHfLItoDZhwAtU4ZmewBjk8PcHF5hGLhFJUia1WU0Wax3H4PI8NeBsfAOYzcQzlnGOjhz2wfpYyOD/dtzzLZHbIJgzzXDyM+zGw0p2frWMzO32BwZItFO8+pee98AAdq9dw5kLU1Oj2TTSIAzyA7z4DVUtnmmgVjmZ3Vq1uaMNcUz/tMCefZiHsSwTOCvPL/dIblmZW/c4CkY4cy1drYXAy5MBDLuitNZkB1rM18vkgUlqnnFaG3YIXJSrrzc71JjeqcZZ3yjBcdijq5vYhjIw+FnVYy+4jsOAMjem3LnogmIhhNJxCKBTCcjCEQGaDSLgJhshZhkmOBYBu1egmdFs+wQduzNJcFcvG9WCja2Gr8TND5oAZAeSCsQDPT2/Qk/sRukw9lAKdHvmHfmF8/cGcRyspxHzTZFOqmMnuKtYuiDgwWUEQZOQFnBnR79Qu41h3g4QHbAddO2i0BoE0SGq4kPTxgp+cAPjI1za/z2NEirom4cgU8ejUyNXYWjKAEiSezSCKKAeA+aUf5i/ydWJICZ3Rf9odJD3gaqZw3wiR4ne7JNS4WqPw9vid/53zb2hXjmb9jf0pPmec1+YZ6LsdGfpYAaD8hR3+Xv8g5aHPNY8IyY5M/i7gkXEXv7A+2uPng+kdzSMQfkbn8ALD+5vfziWtczQUV5iPs6dXt6XnsaV7LNpMpb/4f6yN4DFiBiHpfP8AlIE0gofx6vY98aoHs+r0f/PMD2ppH/JyCKvKjNQYC+fSe/v7R7zQXhkIuIOMnMfpBXM0Tf1DCDwTy73qu5pXwOAGDAmf5s9oioFW+tXAyBk/9gCkBaD8pTn1BQJD9TNvCL92XPqfZF4/N/j42qLH2ExUF1Gousy3KdhYoK3BUfaVx1Pzy4wzCl/ysf60tgZ58pvpWfWH4jZcxoN9p3au9wh7UVgUAhHewncIjJD3C8eQ+o3HTHLBzWMAFk3SN3xYIbPXjJf45ZfvRwAV7NAbqJ+EhAp79z/bbgPf/7x979oHwOc1p/zri7whA+/cMrSc9X/NF80HYnH4vTEaBOxZDN4zWk2DifHTn1Wu7ZvPRs9sBAtCKpvAleUN/tEZgnB0+PFaiJggXFQdHFWK5gYmx+D5QrAgKv/NlBLSpaIMmigZLE0j6Mv4OYCeJJcpDrL9QnoCr95+jTVJRA01WgoxaFDJK6gNrU6d9VRhRRfgsZcmLAnJj0qYnsJBt0ELgcwzE7zo9J25AVmzDY5HyGvYb+5F9JwOpn/l3fvEQpOi+DldqN/tIE5XfVVSE1/HgRmYLFxjBER7s+HnJQPAwxWtoiPh7bVh0djiG/DvHSpEUMZV5DZ8viQ1NRHd4cP94naRL2HZ+XqxQRYP5OcmUqN/tgOu7t+YC+5T/5/txPvBASuCAB1xtcIriaFOWrjL7lX2gaCHnrBm9PosYOk1pMwJe6q7ek20yIDziGCJ0zngti7ZxDEeTrjAjrxdYyucIQOZnFCTQ4tXmrmi8DB3/rkOR2qODBf/Gz/PvikrzZ76D6RZ6kh8Cg9lGziexzTkntU6c4fM0ekKhqwg6wWreX8x4zgG+i9gTMpRaW/wbnSD2vfpZbG7/piq2taLPGk87WIWc1pwDs50urNYT76W5oUOY1rE2EGoM2bptusM+i0rSwXA2yjkcdATozPUHIfRBfbIYVpZvYXZ2DTNTq6jWBggNWKCmg+ToBMbSU6YlykMwnYCJyTTSI1EEaEj7PQOg6cA1KlVUCtRJLxqI+vOf/9IYrEy3IxDNdtFJnWfF+97AWDNkRn344YfGxmNKNhnLdBorZVeUo1ZpmnRAPkfwIWJMuamJSQvYkJF3cXZmKeG8VymXw6BFdlHUGDp1Zmw0akiOp/HdH34Hzz/5AIEEUCmUkTk+xsUJHdAKdl+9wfbLHSsWFQsOIR52Gos8LNOJYmHnw6Mj075mUUMCXLc27wDBIRzsHljBPjoerVoD06lxc2JYPC1fzBvwRmerVKsaCOP0h0dNS5o6eASyKBlC9mlqNIVoaMi0m6l9TUYsWYVk2q1v3sLP/uanWLo3a2XWe+Uevnn5Agd7B3j9+jUyJ2emI0eGOosEGavK0wvj9/Ro0ljwqWTSirVtf/PKpFgIyk6OOWeXa5lg6/beDlY3NvHjv/kZNh7ew8adTcTnIgALbBWB3e13ePt6BzuvdoxZSudfa4TsUEpQ0IFlUOuUch7troEcnO/UVy2VCwbe0hFNRBIG7HEtkZU1kUqaHACBMl5LACk2MmxFkyj38fiDJwYs7x7s2frn2mea/N27d7G0NI/oEHVcXYaLATWZE4vqc00mUyOmG85CF+zz7PklcucFDPpBBAZDmF9awsMPn2Lz/h07JLCQ4vnJsYENTMEfCgZxY2HRik1ybpfyFSwtLpvjT0CEEhPUHB+foob0wEAWpnS3alWU6aCzsG4wiPFkCrGQK7LIscjmssbsT81M4vF3Psb9Z08wu7Bg65/7E/ecWrGM3OUlLg5PUC2VTFf77NgFXegULt6Yx+j0BJAexuLmTQtU3Lp7B7Nky9cG2H11gK9+/wK18xqmxqZNa50yA7VuHfFkDJVODb1AC3Pz08Z45T7CIoEvvvoa5ULRpb0m4sY8n5yZxtMPn+Le44fGBhbr/ejgGDsv3+CL3/3Z2OIxFtsaTmBiesLS4fONMiaW5vBPfvYj3H50G4kZq9UB1AkQU3+5jHevj/B2550By5STWV5btroCZPJzvE+Ojj1G4DmWV25g7sa8BTy4Rt/t76PS7mN+YRFPn3yAqekoa5CBWcK1Ugsnu/v44o9fYufVa1v3Cv5ZgcXxFKq1BgqlhrFVZ8YnTd+eQSlK2JCdScBSwWvaaLLdCNbPT8+g3+rg/OwM5ZorQE37kSsUDLhNpt0+0uq2je1+cXluQBzn9a07t00qgw4oQfH8WRHVUt30ja0gigc4UHqC9zzOnNr5aWPzDv7qxz/BxMQUMscZY/szmFEqFmz++x1lF5x2xcq4nvg3MoFZAG9xaQHREWqVd3F4sGeAVzGfs6DWScbpfFtadziAdqduLExKerjzDTVJg0iOjltRVWZ1GKjWaiF/WTA7fOvmOpKjo1bA7iJ3gUarbbZxYpba7atIj02hRk30dgDdTgP5LEHwvGWpMDhJe8/9gsWyyCpnv8SpiU374RUFMnChHzAQNdBjJUAHPNVIPKAubXLUJANm5+esDwiC170CvdQgd/U+KGvRRmiobwxT7vG0mwR/7VwZjNiZlUVMeW7kWcJIGOMpC5DRzuRKRVsPrEFA7f2pyTl859uf4eGDDzCWpE43GZ19vH79Ar/45c9xdHSA8bEUAp7zSPAjd1lGJOZ0Uhkkvn33LlZW1kxPfCQK1MtA5ugMn//pCyskOz49BhZwDVC5IOoKwXGvLJfrSAwnsbF+B9Oz8waK0/lmSn29VUW1XEL28szYuZyjPBOnRhNIsKBcKGB9y7oEf/zzF1bQcn5x0WXQNKqo1cv4+psvcHZ+ZDrKd+7cwuMn99EhQ//NEQ72M1Yw8ubKho0fGeCU4CDblnt2Lp/FxemJpe/TPkyOj9sZ4pR6sBc5xJgGG47g5vot/PgnP8P0/KzpdzdbQKVGAkIPlXIL+VzRAuC1St0ybihPNXtjwmUMMZXcinMCvQALm3ZQahTRCzTR6JRxnj1E5ngPF+dHxoJmAcJEhJIYniZryxEruI8SgJ61PoxZ1h+ljwRA02E1Z5YSHqBm9qgFDThnmLXF8w59Oq654+MjYzTzfC5JAO6N7BsSBdx5mMG+US/Ne8jmHPvJnXfJNu0hHCFLfNLOVfw8AWgS+Th/OG+ZbcHnyT+7Bmqdb8pzjZ0po2RtuxRr9hczwLrtpgV2mEElwMDWkldAnMEsC2QMnKQi54bAAGZr2PtQCoNnw6GQ6YvzrMN2ko3KfY7ZXIVyAb1BG8EoWbchpCbT6AeaaA0qaHSq6PaaiMaCCEf6aLbKFpzi/I0xy8nL7vUzHZmZa363FYN0ACLf6X1wi3aL18nvFaAkwoiYwjp/R7zUaALQvJ/s6KDviswxK0D4AO9FEF9gLe/BMxn7moCDA9AcY49sfgfyRK+ITtzfeKYkGMFrDfzouneQtJ/VU/EwCc5H9YH8TQIdbCffR+n/AqCdH8GCi9fp6XrP/xAoLSBUfg7fy/TBbdtWKvl1f9v7tl3GJf8vIpOAfrZXGtEKDsgn99cMkr8ocIifUWF6AavCNXQfAXLMzFWWr/nEqaStNfmWAqLlw40khs1fVP9ZwVxfcTxhO2wD76cif3yuyEVsr96Vcl38WX6fcAGOpmWLexn0AuZ4LjIfnRIzHgAtf5S/55cIkCJzaV0KJNe7C3zjfOG99Hv5hloPvE4Yl8h1wps0N/h3+Zaai35gU7655r58eO6jzLDl7wUeCpCUz6q+4zixbcJqFKjg89Q+t3a8tAZv3vJ3vEakMT7LD96L/GbzNermqwBdMXw1dvL7Sb4RTuUHbk3Zy2N5c84If2IbhWkpuKV3UWa03v/a1jsyp+wt26T+969JPk/voPYpIKZsbNk1tUNjo74SbsD7C3QVzugAUAdYa47455KwOAHefhyGbeffzWf1gnt+0Ndl9bjx09j5AxbCwQQw67NaZzz3OXv3lxIsslPCUfx/1/zkPf3BCr2bPmsTwSOFqm3vryGeOQXKKwNFPyvYx3soKKG/6b5au7SQ/D/JaHwGM3TMngVdv5jsoQfu82cGHjlmgf/tf/ivBjJqii5oovECDqYbAFcYUAtQE4Q/Ky1IC5iGx9D1KOk4jhYuRF2Lib8TMk5jxvsIuPR3kgZTnStglp9xBw5XXVbAowA8tzk4ZqpAbT1HbGOCo4xk+9nX2nwEClIDmu8jQ07jzQimIqdM6xMIyHfVvTSB2E92CKrWbGCkQaQJqz7lPQTk8720uAWUWrq+JzHCa7WhGFvL21D0ewUB2G62g9fykMVrCFSw71WV2g9syijzu/Sq+XnTtPX6m38jIMLfKTLPMdI42+HUS4Ph/wVQa2MRg1vRYAIO7wO3mkeKtGsD0aGBbeLGSCNKDUICjZprMpgOUHOL279gBQxznG3e9lyakwwUHWN/REtjSufSNDDjLhWQDjpT8cis4e8VBFBUVcEBbY4KuPgNIQ/3fJYY+DJSmnvsR/azDpD+DYht4L3Zf9LE1sbA65QiJdCen9ccloHW5qCCEmqH7IAOvtqcdUBgmzm3OEep28fPcTx4nTusO6OjNct2Kj2N/SK2vYHrLHDmZR3oEKGNW+CHxpH94jeKZgTJCmT6ZMs5YS6lpWsZB9TQi3rMm0q1gWaLPLYY4rEkJqcW8eDeh1hdfoD9XaYuhzEYhIABU4AixtAdCgJzczMYT45iiBpG3SaGyHyuUWvXaQAy9ZhjtPPuLf7whz/ZgYvOLTdy2zR7A2PM0VmiIz81OYPvfe+fGIOV6czRZMIYk6x0bw5Oo2sF9QiysBgXU1OZru8Cce4gwvRRq/KeyyLQdOluLFLX7HSNBdcPDfD8k2d48OQBkhNJXGQzODw8RNlkGhrIHJzg9DCDUA/GfFSlbwIaNt87HWRYOKnGNNAgbqytYHZuwQs0NEwugwwHanROJ8eskroFIqslVBtkCdXsHmRjsN0EsgiYkN1HB8TsNRnPY2MGfNGeBHkw6/VwkcsjOhLDys01fPs738KDR/cNCOBBnyzQ1y9fGfB0ljnH2cW5yVewwJ7JEcFp2D98+BA3qeHKKH8wZKDnV3/+HCz8SBb7cDxmmauB3gBnx6eWes1Ca9/7yY/ww7/5CW492ARcV5jMfClTxf6bPTQrdWPcHe4f4c32tjvod1smHTIUcc46ixeR5bi5uYn5G4sWOWf6tRWEKxVQLlYMICYAP5yIIZUYcQHITtsAne6gj0gihrmVRZNAefr8mcmhbO9sGRORerbUnby9uWkAdNAOb01jA25tbeE4c2TtIYDPYmNyLggQZc/zeLu9i/x5AZ1mF7HECFbWN7C0tmQ2pFjK4fXrlzg+OrC5u7K0bGA3Cyv+8Td/xMVZFmFEMDqcxMhwyhjoDRb9HHKHU15PVh053NViDpGhAMaGhzE3NQ06PtSppqbxWfYc0VAck/OzWLq/gZt3Nk0HVQcUstjpuNXLFWQpYVUqG3OQPzMlnOnrnEsjE2mEJlNYvruO9Vs3jZFN6QxmEFwc5rDz+Q6OXh9h/cYGxkcnsP12GwdnB0B0gPjECJZvLeL+07uYmp2wuXB6nMHnf/gj3mzv2DjbnhIaMkYtpVc4nlak1oorhSy4QHYxiz0yRZ0669FwyBi0TWpiDg2wevcW/uV/+p8gvRpz6dKUkOwCxXwdZ0cZXBwWcLh/YuDaaGrEmHSUdeIXx5lbKe0hbcq9h/cxPT+GIRat6gL7hxlc5iqmeU2AJhqLGIuZIE6PzMBKFbvbu5adwfnGexBUJyOzH+ghly+hVm4bq//BnXtYWbhhwCfXJwumUTLI5HKoh9psmezU2tISZienEOj2kc8XcJ7Lo1CuGFDUaBHMGUF6PO1YjuGgrYm9vXeeLFIYM3OuwBkDWH0QhKXmagOxSBwbazcxOz1joFizQQDrGK+2tpA5y2A8PW7Mf+q1Fi4Lxtyw807dFbm2oBOZx2E6/Y4JwzbYoTgcNkmFew/u4va9+0imWdjRAUpvXm8hl73Ai5ffYP9gz+ZdJBq0/hmA6fDufGdOWQdIDqet2NzU1Jzp9zIYmD0/NbYw27S6vGxzndkMlIvpDwI2Z+YXVzC/sITJiVkMAkOIRkbB8n6Zo7d493bLgEjWEKAdW5ybtzMdMymYaWLgV5Ms36rZEwMXugOT1omyEF/fZf2QVU42bDgWtbFODA9bZoRjmwQRtmJCTkKB70Md3E6bQBfHoO4k0cIxS723M12v75jz1O7ruJoAZLjHEwmcnJ24PaJctHGs1VqYm13EsycfYnFhxa5n3zXqBHBL2NnZNjb0xDiZrCxIl7Kg4/n5BU6zl2Z/kqkxPHn2FMtLqxiOjRjY32v2Ubigvv6eAecMeCdGEvaurP/A2gOX2TxKlSqikRgePHlmAPToqAfG9ihj0TO5k+OTA1xentmZjbbt5uoNkxrotpo2B1mX4M27PURjCVvrPOezPy9zZ/jyxZ/s2nuP7uKf/4u/wfqDFbRLffzmN5/j17/6A3LZPBZmF5GIOuBdzmylWrD3Pj87QSI2hIWZacxMTdlzmTlxdkad4wGC4Qg2797DD370U0zNUceYWTBAodRHtdJAmcVusyWXRdojSMECfjEsLM/w6GI1ESj5QrkV7v/c6ArVAqKjITTaJezuvsLh/jYq5UuUC5cGyDM8P8p6JEPhKwJMOBq3YMDY2IStKQbC6CNRPoRa0SxgaE4nWZee9CEDkhacIaPUk16hxBXtDAFod55zPgJBckbPmPHFz7OIqqU9I4RUMmV+ivkSBIFrDMI1zK7RBlMahPrs7kwbsLVgEmiUtOp2PamNSVv3nN9c3zwnkVHNn7lemAVlZ9R+13whvp+NVSTsGN5h971YcHKSInCIEHINYLpMSQKstDkkrkRiUSQIwA9T/jBm65Ca7pR9arOQdThoxTwrjSIiiQia3QravTIqjTyarYrJaSVGQmh3qA9eRId1NLy9VcAKmdy2tqo1s3u9vgPABZ6yzX5fg33PMxjb7/fBBVDqrC7fm8x2kb7Md4m4lPhwyNUEop3xg5Es6usHeAR0aLzl56vYXchj3HJNGtvSK+olv4j7iPwvAVMGOnmyjCJoCfggAC3A7H2gkm2JeIQiATnykfw+q0At/o3v6L8PM5rkywjY4bN1rmJwRcQeP0jMOewINY5Jzmewzy1r2hcgZZaZ5pmwFf5Mn4LPc/e4Jv+J5CY/m98FRtq+x3noBZWEgfD3IvLQj1WmgL1vy80f+cjyhQXwyecT/uOdiq8IH/7MbV7Lz1nw3tPfJbGC91KQgnbbgMHBNVtVz/cHTwSYCp8QhqR1KExHYy8QVP628AgFA9Tu98df4J9/bNUetlvvrznAv2n/dOcCZ/eEWfnnCv/Pz18FrCIumCScxfol5AKAZgs92RP52/ydMB8+S0Ap76ExNt/XYyzbXIg4YFlnaWFAPkzbnqX34Lvw3v5nylYosKM+Uh/yu96Z/xdwKdupe8ousG9kB2SrbC/wMjdke8yf97At/l/BJnPD+tdF7DRX9TutBf/Yav7KXvO73lHXCUPR+/n7hH9zz3F4kB/M1n3svbpujDXf/LbQ/97+PlMf8Duls2RzNF+0BtUfwtP8fSa7rb7Q+6ov1H4B83q+Hwtz/u21LrNsmjA0tk97Ca8TnqO1onnk1qJb4yQt2bMHDlBnBo/rr2s8yEBzZmsxE+J/+e/+i8H7KL0WP9unic6Nh4aWP4sNyxtL05h/t6Jgo6NXgDQ/KzkIMVRlIPhyNMhsiwyogC+/QdXvtEEJ/OJ9XBq0K7jiB9HVkVrQWiya0JK9IKuQ7VNaqiI17FD+n/eJDDnjwGsEEPM6FQ90KXYs9OMQC05UGRQBePx7pVjyIsDuAKdomNjPvL9AQ76/isPxkEEnjotcmtBsjzY99jf/pggc22gbbyRigBf7mH9jm3mYsvT3ctl+x2fz4M/20rhJFkQHFTp0fB8VheQ1YvNyrGUgFYWxiIaX1qQxFAOY97BD4MiIjRW/eC9FerWRyZhpkQt01OLkfZ2GmytuQgCaUgs6NGnBqN2aN3IiFYHj7+W0KehgY8gUU6/6KfuW17EfydQ1JnQ4YkwMOpvUqitXSi5Va8hJQGjRKlrG/uX9+O4CXjl3+I/3dSn7rqKu5q3u4wzUdQBFv/cbJv5dzo5/HLRhy1hovRnrwPtSX/NvbC/7g/3sB6L97AttVFoLbj2RVRKzOcKxZ59pLfojwTKQ6hc+21L72s64s+0CoP1GnP8XW4P9IxkPzTUylMbHJy392aX9UJ+6i9HEsDFeDYDu9VEu1VCpki1GPcFxxIfT+NZHP8SN2U1svd7D8KjTJazXiRC51FNG9+mozk6OIUZ7VSkZ8HyROTZwJzk6bCws6t8RZC3TIYBj47NqOUH57NkF6jUWtnMR8vn5G3j69Kk5U3R6qA1KZ43SCZQjIaC9v3tgAOvY2LgxMMhsdRuOO5BamhUGqJdK6NabaDVqlhrOYlMEQDuDPuZX5pBMJzEU59h6KaeNJtqNtgFl3UbHCsaFeiEE+oxGdrzAmmPHE9w9zJ7wqIHl5VVMTJK97A4NZP0QQJqemDZpBB2M+J2SJbaeggEMexr1BGPIWKK+M1ndLHBYoyxRLIKpsXGbLyPDSZMUeLu/a+nyszcW8OzDZ1haWjSWMxkopr2788bWE9m0BK4rtbKxcsg8Wly6gVu3b+PZR09NI5nvRDCTn3v51dc42t+z4igTY+MY4dxrtPHu9RvTHd09PkQ0OYxPv/9dPHz+FCNJl1XAfqXebbVQMbZdrVJD9jRrWsssbmgMbIKvlTIKxaLpvM7MzeGDZ0+xsrZuEWHaKjoauSwZtt8Y4MWiThEyGQYBs80E+pnWPggFrXDb8q01PHn6Ae7ev2fg/OlZBrtv3uK3v/21zaflG4tYmJsxx8z2l0oFWzvbOL88x70H903qgIxa2ix+FS7LNse++OPX2Hm5g2qhhl6nb4x8AtZLK8vooI2vX36Ny/ylMR05T2/dum3Btq0XWzg7OsXJbgaxUBQLc4sGAhQqZWPK0zEmE7U/6Bhwd5Y5RCg4wGgiboxzFnsim5MsvmKuZMDW+PQMRmfHTa88Hhu+OmvIzpA53qje8kJVAAAgAElEQVRWUSrmreAc5RmoC03gZnF2HiPjaYTSw1je3MDG3VtYv7WBxMgwKvkaMrsZvPjDSxy/PMbK3DKWFleNyZrJnaLQKiCSiuDe8/t4/J0nmF5gpocrZla4qOD115Su+DUus1kU8kVLRzc7mHBsaO6LDK7Q3inThPOM9oLMMT6nXK2YTMbsjTn8s3/xzzE+NW4AhAWaaxUDBikVkjvOoVKsmVYwwTTqsFMiwkDTZBqbGxtIj0/io48+wq2H81Z8jTJ/tQYM+G1VWvjlL39twCkZ9v1OB8PMhhkKW38xS4HFLXmeuH//PiamJgw85Po+Psrg5Ogca0vr+M63PjXwlPtct9W2vY1tZKbF3t6e6dvPzcxiYXYOo/G4faZULOPAgGoWOI4aa5+BgbnFeYxPpK3PqL/89RdfGojFoJNldIy7QmEEJbjmyaBcW17Ddz79FGvLK2bjyPLc3d/D3/7t3+Lt3turDCfq748MxzE5PmE2nrIyJusVDNk6IrBpB3+vkKI9h9Zj0Mfk9DQePXlirLhINIapyUmcU6/87AL7+7sm1cFgDgG9eoOB8ZrZHTs/Bghkx7F6Yw137jzAeHrG2EavXn6Jb7752g7eZHAvzMxa+uHr7S3kinlrUyo9hhtLa0iNTWJudhkzM/NIpybd2TN3iq1Xr+wdaKcYbBTYRACUATAymzkH2Q6+LwMglC+gvbVsnHbTZEiGIkMI8CwRHbIzCucbA48M4FF7lf2SSo3Z3sPzB4Mml9lz1KsVK05JG0Jtbf6NbHeBgTxrX2TPbG8nAE3bwL3tIpc1OSFmWNRrbaTHJrGytIHRpBt7ns+ajQrOLxgsJQhITeWkSdVwT2Hw//Aog8PMif2e4AmZ7uvrt6yoX63cQDlfQiVXRWAQssDKUMhpCDtZGKDVb1nw9+L80vb6Zx9/ywqbMrjGz1ASAIEuDg8PcHp2hMvsGcrlIuZmp7G6dAPtVt36nCzqw5MMWFTq3v2HmJkniD3qMUwDeLv3Gu/23+Lm+hI++faHmJoex1DU6TP/+7//nenNs3ZDu0r5h5bH4gPOL85wfnGCYiGLmZlJrN6Yx9yMC8iVSyUUCxXkLksm+bB5+y6+/+OfYGZu1BIlqsyUaAH5XB01bx+rlGsmm8G5QaZxOBZAYjRuBf2KpaoV0ewOugZCFyp5ROIhDEJN7O29wv7ua2tHPpsxAJr1U7gfUo6KezbHn4xUJ33niBYMPBkI1HQyiWTIGoDlMQ45NzlfnRZzwIIAdhYOuzMl2czOT3BSFUkW72ZhxVLZjR/PJHb+G8LiwpLNWwPgik7bnUEMMqDJvmdQJR5jUImZtx1bL9nzM/M7CYKTuW16zSMjHjmjZOA05y736FQq6WXGRQyA5tmb2S5WKyVBeTYHxJjvUK5Z+9h2nlP5zgIU3FnVAUlMwU+NpW1dhaxAH5XiA8bqpy1iZhRZqQycTM5NoFDKYWdvGy1minW4T5yh1S+j0yXY3LV/nW4dvS419QdomhSH8y3ccx3AREIZ1yWzZfhu/CcwToCXH/SQX6Yzv4GVXkbpFRmH0oYB5/MLKKOmLPuEQXuzy5Qu8ZiM5h9HXcBSYKnAFavL64Gj/E57ZWd2ViIgI/WqCN3AbBO/3HteMzB19jeAx2Nl8v/K9jQ/qPeXBCMBM/o+pGJYHinKD5wJGBXwxJ/9ICB/T3kew2k8AIzXi1zk+s8R6USi0ny5Bm8cQKe5I1Ic/07/aSyVNl/DP1YC/gSqCkRl//hJevL3RIDjHK013DrlvdlPApN0RiTgJDayjV/IzWP5oO+DcupHXu8HVy3Y6wGd3MeEC4nwRQknzgvaMZGy7PNeIIMBCLZfjEq9iwA0+enK8mWfCODXeMiP5TMd29wxaTWv+X+tHQFvGn+tGT5f+JEfWNS9lXWovhdWIEDOUwV1oNt7RQS1JjSneE+tLbcmOnauEMYmoJPtEDirOl/qB61jP7ipeWIYSsBJzvoJeQ7gdOtY762xFFteICzvy7njAuAuO1oET+E26hv1qQGPXlBFfxMJUuCs1rewBtkG/l4BH96D7VLGtOYw38/5nQ6E9+MDmq9ay+oX4QP8vUhxfEc/Nsj7aO7KfvJ6YX9uPjl2staBbKzmCrOr1Q/vt0vAseaK2qQ2OGzGgfPqA61DtkPYjR9s9s8xgfr/oXmncdC68ttF+fFmh3vXhFFd8/5n/e+uNrGPxE5388IrnOhFOgRA8+zpvq610w2rDLqAXOB/+m/+swFv5I+iCHRyyLZSZ1ykhRNAA8T/S86BjZAAPRvMh3AS83DA62Q8NCEFdDHNnZNAHc9JIjBKIJqf7auJqMHkxsYB5Tv4J6/SdRzIfV2ZUpOJ1wgkFcPZvxGpDQSgdSihE8XreBji+xjY3nRawTIa/iiVHAk+k5F29Z3ARoHW/FngM++rA4RkMLhB8R/fkYcwftEB4IKUsRE4KXCazxJYqwnKgzvbzus0LuwnPkfXKdIjQ8cxZF+zTRoHtpvv5EDga7aHIrUqfqeIOT/DcRA73J9GxTaK4aoFqw3GGDkeuMv2iL2sYAcdL8oHEIDWhs7vOjzxgClDp4J6YsHzfhYd9Ipl8JlmnD0NaC1GHbjI0eD7kAFtRfBCLs03l7+0ea+x5me0yShNn/3CtiuAw/7htXw/pbdqDATY2+Hf2xx5b/aN5oU/YMO+0xjx89p83aGfhV6chIvfiPFnjrM5FJ4h0WFPBwi2l33Fe4pJpsOlK+5SsznDAzG/++ei7IYY1355Dj7bv57JthIrQJsj+4tjbEw5T1dMc0d65VeHRY/BnhpN2zWdJjWrHSjPaDBZXywsRYmLep0aqixUM4FobAwPH3yI6bFVXJwR9AnbYYlaf3SkCM5xzS7OzGEylUQyFsP50TG++P3vsfdmC5EgK5SnMH1j1lLLmaq/sn7TitEw5Zl2ieuDLEdKTGTPctZHC7M3cP/hAwM2CUrRntCunJ0yyBGyYlZ77/ZtzCbTk8YkODk58Wxry9h0lJ5hASSiugWCmfUGjo5ODAxjgbZkehRD8QguC5foDDqYmZlyhwkC1IUy0OkZ6Ewm69jIGGqVKi7PL6x96dSo2UsCaGQzk+U0PTdrQIoOYXSwQwggOZK6YuFzrP02iGygq4JA5TIKZK+NjTldTzIwO455kU65g04gEEapVrcCf61eFws3FjGaTlqBJQYSeIBiG+h00mZNT85Y8GPvYBeFUgGD4ACrN9fw9MPnePj4kWlj9lqw9cU0+suzC2PTLs4vYHV5CYlIzI3N613Tn339dss0W5MTKXMkuUGSCUZHfDxNZ3/EGI8JAtKsAM4CirTr9bIFCA6Oj0xKZXRsDI8eP8bH3/4Ek1MzBphYKmKpjJPjQ7z4/GsrbGYBSQQQD7Fg1hDGJqeM1Vdq1jEUi+Dm5i18+r3PsLy2ZPaRAAqBxNevvsHe2zeW5k+ZEUWWyeCzYrSDLu49eogf/+wnuPvsrmmBsvAWWkC3NMDBzgH23+zj9YttNIt1hAYMBDdMtqWJNo7OTxAejuKj734L3/7up0ilRtCu9UyeYn9nF1/+7is0SzXEhuJmC5s9Fm6ilmPQUs0brSq66OAyl0Eg0Dc2KVlnBOjKpYoVnWzW22jVu64g5GjC2MWcF2YD6WwGA44lPuiYw07AiIFepufmz7O4PMtibnLWAjidYBAPnj7B/I15A6CpX87ikdtf7+DyMIvSaRmpWMq01MlMrrQrqPcaGEqGsfHBJh5//wNMLo04djLJeA2g0+jj4O0+/t+/+3+QOTwxMJSyJWSk2rlhyM1tSpBQj5bBivFJdyYgY7VQyGPv3S62X7+0woSPHj1COp20on8NpjUyRb7fQ6FQQuWi4jKKGMAbChqLmPOIc2t6egYra7dsv3n44DFu3dtAYhgo1WGsYM7tZrFh2t1k27LP2D4WGSTIR1axgsZkst+6vYbYCJDNN7B/dIjTo1O8/PwVpsYm8ewps0FWLGPDZSm5Yqqc2wSiCehOTY7bmFN6o9fkZ6rYfrdvtoKZMN///vdw584dK65JPW8HZB/gi88/x//9b//OAOi5uQUDjgnAEXRrdnsmH/TjH/4QHz3/wIpxkZ1MyRAysP+vv/s7/PwX/4B6q27rvseAa2QIN1dW7SzUbnaRyZw5Hetw2NrHvZVjpn2K+1ehVDRN9Y1bt20+1ZstbG7cQiKWQOHSabqaVjtTWIMDZLNnVtCHdoegEh2NSCSOB3efmMQEtYY73SbevnmBrddf2RomKLQ4O4dyuYSDwz3TxTcnPxbF+MQ0VpbXsXnrPlaWNxCJJEz3uVxiAKJg8jDsZ9pg9rvZxnTaQHrujwTuKavBACkzPaida3YTfTsbHh7uG4u+22sZQEyb32g3cHh0YHNJ5AoCl7Rr42MTlg1TK1RQMGkHBxQqs4mfIbuP11G38yRzZHsLx5V2mfsv5xsZprQ9E+Oz6HFPSYwbk9nO34moA6DPGeigzFLHAELaYM4D2scdFm49zbj37veMeby8vGJFF6vlBir5Cjr1LkIIY2GGhQmdtjffPDAUQLPbwPFpxoIVLCC7ur6O+eUbGCJIF3LrifaHIPjx8T5yJgdTQ4pZM4mYZcVY4JRa5/0g7t19hGfPv4URnvGIMDNlJjDAxeUpdna3TCYhPZ50zNxoHNF4ErVqG2fHFwgFwkgl0saKYlYQ+ydzdoT9g3dmB29trOHO5k2kk6OIhhlkIfBdRa3aRL5YwvjkNO7ee2BBIiuP0AMabRgYyvlLhjOB3DHuQ9TuZHqmZ2PpqjHm0unDbEm2eIlmp4ro8BDqLeo4v8TpyS6yFxmcHu+ZtCAlOBis4v14hnUEGy+F1ktb1zmSc9sCHizEmUpdMSBZqJRsYWb4OF/LrUPacV5L/4hzKDWWtBoGJAtQz5y2g/djbQqe2wjWriyvYWpiwu5jQdtSwb4zEMT5RHCaZxaeSVlLwooxn2VsnZJJyLllgX2v6D3nVCFPffisrUPKbxioMexk9PiP50vJGwoYoG/E4IwDZZxfwLXIe/M792P6X6ybEImNIDU2bgFU1gsgAE/lGcobk+3LdcugKNfSxOwUhiIBnOfP0e61UO8WUamdoVS7QK1eRCDURjDUQatdRrdTMwCaa0aFxHi+Yj/wOwNuBNpZG4PvKWLHNTDmobo+gOd99rAAE53fna/TvALp3bnM+R0MdDvg10kIyM+VL0giCb9iDESaJKSTlBSopL2Tn5FPEtRZ28uGFpBjgKAHGOuz18Ckq43jfPKmZZEYqO4B8gLD+HnzRyMuoGKZMyxa7vlibAfnKd9RoLBAMgf2O9yDgXM773k4gnxLftYBtw54FC7Bz4oo4z7jskH5XD/gzfvxszNT0/Z59qnIQa7f3T0FRrON8lF1zpY/pnO5tSfspCB5P+6DAjfZj5yzPOvzeo6lZSEn3HlfgKj6QJiH/EZluWv8+HteLyBaz3TBqJbZPwNPPb9V788zLr9M6s/7m/AJ+dzCZvhdzGu1Q+9+BeD6spfl67Nf/LiPH+A00M0DeNXP/qCDG/vrjGjNYT+I6Afk6Cv6wXN+ju3WvQVua30KWFc/MtOL9xP+ZX3jESr5fwHJvKd/7Wh87LznSUzYWvMkYYXLaW2bD8LsGU/VgM8TXuN/Hucr/yZSo7AbBUH8uIRAWDvjeIRN4Q8KlLBt+p1sAe+l/2u+aX0LHxB+peAf+41rwA9sayy1VoTzCRsQvuHH1Hh/zSH/mtJ7ag4xyMnf8Vr//NAc5d/MxnTdd/WFxl1/13sK4BfGeG3rHLNb60NrWjZDgK//OoHgwkf1bM1Df0DFf73WuXAkexYcM1z9wu9+rEjv5p8jtv94c1zPpOwpr4t7tplRZpu7ARdo4R4mW8R7MePX2va//vf/5YA3U4RFESkxDQUOifUsNicbr8bRwPsNucAiGiBFM9RoRc3YCQ7gatmGxEZpAvH/MuJixspIKVrgUHfYgZx/k7SFornqeG6Qf2kwrhc726zNVOCdOvSqkwPXhfUsoueB6+xck5cIuVROTQIVr+P1fLaqjFKCQ+kp2iTF2uXi4r394L4WLu8hxin76f335HNlLBRpZZ9zcfFnAcfsL96LTj7HQJWe+RwCO/wbFzevVaSInxP4yPfhNVaox2PsKmghsF79zGvEGFBbeE/1jZjXOlCxPwQ6aix5bzK/+Swxh9WnbDMPzGRHGIvQK2QhSRBFvOjQ8bkCuXm9DhBi2zLl3X9AIMAnloDaZMbBK45Bf4RtkiQHU9AkI6L7awPVc2UIZRg5b7lxc93wHbXJaVMVKKzNSEZPhkcbKJ+jiK8OUVon/kMQrxcorI1CxlwHsvc3FgHqGiNtftrQrkHk67GTrIoY2ZpPer7aICPHnwlEaO1p8+b7qU+03uVEy4jJVtCQ8To6JnZIalAX2+nSMfoWow5vp2tOYnfA7I00orFxRCJJPLj/ISZSN5C9KCIYCpv9SXrOXafVRe7sElOpMYwlRtCvt7C7tYWv/vAHvNnaQqNWsRTzhbVFbNzbxK2794yFGU7FMegMTBeTOuH0CPn9aP8Eh/sHiISiVhyKDGl+JWIuXYp6n5xjZPaymCEBHwIs42k6ZA5c5FqKxmNYX1/DxsaGATEdHjbbTRwdnhjbjQXe6HizbReFrMlhTE5NOTYXYBIQvPfczDzubt7G2uoGmo2Ggd5bL7/Bxfm5/d3mMIsleVH7kVTSMYuM+Vh02QzDLpDCgy3BNM4p2Yz4sIvCc+5zjrP9vJ62hmNKFhQDBGPpEVcdPDaCy3wRr15vgxq1c2TpjQ5bgIibGJ1I6rfyHnQ0b9+6Y4EnSk5c5gh81o1NPrswb8zf+HQUjXwXr7deGsBEdiLZJvOzMwZiUL8ynzlH4TRvutaUnjjLXhjIQue/UC7ZuBioNZw0hrBJe9xcdweSHnUNu6iVHRP69fYbA/VG02l89oPv4/nzp6bHSdNUYuHFXAEH+/v44k9/NiZzq95AsDcwaSYCclOzcwZA56plhKJhC2Y8fPLYig5u77zGq29eottl8aG6pUOziBXXCJn/FlFG0Po6MRK3AMeT58+MfUs9WPYZAXMGVUoXRRzvneBgZx+DVg/tkpt3pUYFzUAHxU4Vs6uL+Ok/+xmW1hbBpJBOCyhmWzjfP8H2l69RzhaAFg8bMZtrpSp1Nhso18vGgK80CaZ2sby2YEW8yMzkvnF0cIR2o4t2vYPiZdkKSU2Oc0zmjJVOthjBNTotrX4biVQcgVgQlXqJv7X3PTs6wd72W4T6QWNJNjqUYBnF4tIibiwt2bwtFUr2jv1GH9H+EPptID2awuTMlAGZ1EZNpIfx5HvP8PD7H2B4Omr4M+dkp9KzOd6sNLD7+g1++Q+/MMkHdJku3rN1ygAMbd3i8iLuPruPm3fXsXBjGfE4g8cD1ColbL94iV/8/T8gd3KGiVTaMmd6LIjWbKHWaaAXcPtpsOeYAFxr1AUlCMegD4HH9PiUFfZiUTWC3XOz86Zl3Oy2jMXMoEa/0jJZEkqBcQ1YGn67iYn0mO3BMzNzZm82b9/G2HTQihTyvHmWbeLdzhtsf7mNcGAIqys3MT+/aLILBIc4nmTHk22v/Zd7HhlfZ5mMBZSq1Rrevjuw91haXcJf/dVPsHl7DkyyaTQ6xlgt5C/x1edf4N/+H/+n3Wsi6fRRqb9OOYhuMGTr+Xvf/S4e3t8Ej3XVqnPOGTjaevsGn3/1ZxweHxqgR1tIe7e4OI+x1DjCwaiBzXZOpTb4/AKmJqZQYkHOfN6dE2pOoob2dHllzd6NWRmjwyN2jw7lQPp9CyIuLMxbsMACHn1Xn4LgMGV6Ou0BHt1/iocPnyAaGUav38I3L/6Ad7uvLThCxvmNeRacdYFlCwB6EmC0b7OzC1hduYWlhVWkU1OWDVIq5OyMwrbyfWlb+LOIAAxksijr/NyiBdgoOUcJDGphW2p90DmSxyeHeLX1wuROBqG+SUcRzCc7m/fiZ+3c4umomlYxC+XlGug2e8aENZmcipM9oM0YBDwHrNfG0ekRCDayoCSDzuwvjgf1wumETU8tIBCKoV5uIzXu2KoM+LTaFbzb3cHe3rbJJc1PzmFxkUxVAtBTyFxkrcgqg5IMzhj72jR5R61/uvUBGuWaadavLCxjZWkFUWYYtTvWPoQH2Nl7g/29QwyGgpiZn8ONlVWMTU1aIMcc2ShrmWSRL2RRqxaN3U5iSTgSMPa3+Qr9kJ0B1lY38eDRU2OcR2Pcv1iUd2B2bWvrGxxl9kwbnPISDGxPTiwYm53SLLMTs0iNjFvWEJvWajdxcnqIw6M9JIYjuHtvA7dvbSAUYHE1Op7Uam/jMlvEUeYU3V4fyfQ4onFKRARNvoXrmaxGgu0TE9QeT1lQlmebeNyrWzJEQoFjS5vEfLuFSq1ixYAJaF4WMnj9+iscH74xDehSPot4eAjJkWGT0+H6tiD42Rla7Ffqs4aczqjOonwfsqEZ8BCRZXg4bkX5aNspy0VfjEAj51jEm2/cu5kRwiCM6W6nnGQbJbloPwiIOR9k0hjMyUTaZWPWyvbdCoVWKuCzCGDPTM3aGrHgXYXyQ05bm2uGILDqmHCv4LxnRgqDJMx64Jmb4LP5Ra22rSsjlYy4M4gLODspLRYndtmkLvWY4DczSCgDRHvNosYnHLMOz1oRK55skmM8z3ZpYwOIxkcsS4w2m5lyo+kRkGJcrBbQ6nG/zKJcP0UHVSDQQa9PpvslypUs2i3Oy7a197qgn/NdDSTxMjKDnn65AAwBH37gQOCHxlLgk3xMAUSO6cgMwOv0eAKs9jkPWKM+vnwBkW3sPE89He+8RNDX+ToOlOAX54UflFObwhFHMuE/nuOvgB1Pk5c/+8EbSrjxPu5L7SJt2rGX5RvJfxmixE63axkdnA8cW/nM8vH9gI0DlSmz4EhrLKrl9w/lu+gaP9Obz+Tv+Tzdm20UeKm28Wd+hvOIe6p8bD9o5wfV+Ez5awLvxAq18+nIiP3dSEEe41ttUMBCzywXS/Y5rgEnKTlyhY/IzxSw559L8i+1N3FO8KzF87xwBhGmDCPy8AbOe+EC1o88yZHN3neAvOaHH0TzA9AC5d+f1wIR5Vtqnoikprmt9grX0hzTOIvc9X471Ab5uRobjcv1mF5rI8u/17PdudwByvJ93wcoWczbrQ8n7aG+1/rVfHs/sMK/y/fnZwQI0t6yHVrrvB+frwx7YTsCtNUu9aeKxbE9/Mf7CJcQTsef9U/4ge7nx4LYPo2rMD2Nkz4vW+PvH2FhvBfHU4Q+rQMBx1fv7IGm/LvwD/9asv3GZ0/0f4Hq/jWtv9FeKRChe6mtmnOGWQYc/qHxUj8KYNb9/GtLc8fZtWu5Un5W80A2R/fRvNOz/f1/3WbZxet+YF/5bQmvU3v5e9of/5f/uXwX2V49732wX4A5fVObd15AhJkpNneYjWUAvZNhlt3i2cza9r//j//1QBuSADdOVjtEeOg/G2iHXQ/w0kvJqPFzYvXyYdKJkmHiS2iRqLCZUvZVrECRLrEe+TJiifI5vL8MvNsoXUSQFHmBrfy8v41+RqgMDP8uiQG2lewR/+TxD7iLELgNVIA338UGLhazDmdBE0U5aCzpsIgdquJw/BxTrqWNrc1Ji4vvxfuyD9Q+GQ0tAv3MtgjwF/CtSS+2sJMiaFg7ubkJOJeh4xjwecZs6vUsnY+HM/aXChiqvwVq8xl6Pxk4/s7P2FEfm55f0jEVeI3Glu3iQZf3trRzT65D78N+Y3s4jvxiW1Q0UQuDY8e+dxty1XnThC08IF7gN++tYoW8F/tA84jf1VcCv6+M3pADvPV7zTMesOzw1/HGKeilSZOl6T1L60YLje/I68VW13pgWwXW8v86XNjGbJWjnQyG5pUOZ+xv9Sn/xvmltcB+9h/AlEYj5pMcWm3Q/KzWqUB5v1FTH8n4sw3+YND1ZuQMjFKVOO6SiuHnOQa8F6/nZ2RkZYTp9Gpe6js/o/mr9+Ln+U5sv4woP0+2MftiYmzSBbLadDqdhiqPO9TmZQGUUDCOKHVrh8bQGzDtLI5HDz5GLDyGaqWN+HDMwEfeJ50Mo90ATg8uEGoPMBJOoJLNY/f1axzsvkPm8ACFXBYd9BAbS+CDbz3Fs0++hVv3biOUHAJ6tBdA/jKPUD9g4EThomjyEefnlzaPDvZdivv89BTWbq5iOEGQsGlaoJmjY+srji8rxNNGZi/IUCabK45nz56ZhnQiEUc6mTAAmQdrAtCsWJ/L501LmPIk+VLRANXhkaQdwpkaR5CJAPbz5x9hbXXdnOWj/UP87re/xVd/+tykB3RADXoMXteWaQz67jBD0HRycgrJsbQ97+Tk1B3ue31rt0ArzjHOfzLROJeU2kXAlADFzfUVczyHE0lkszn85nd/siJv4+MTVuGdqbHMkiHTmfIHlNagI0qWM9c9dbDPLs6QK1xaAUiCDet3Ng2wIzuKusi0OZRS+c63P8UIbQt9qFYPjXwRF0cXODk4tEJLDBQ4AH3EAKFcwckMsTjWzY11fPzpt3Hn/n3HPLMgSQ2nXtr+2cUlTk4zqLc7WL7pAgRkefCAYQGqchWHB/t49fULY31RdzNA4DdXtHlL5zWSiKPT7aMbGJg8xdLKDStm+OLVC7zZ2jYwm/4fx2s0HjMgtFJk9g0Qo3arl3ZJOZJEchSBcABLa6s2RmT/0NmYSk+iUqjhkoy9DhAly65aw3HuDNVeE91oELefPsAP/vqnSKQippfaJQsvV0HxIo+T7QPkjs/RLNcRjzhGGcEj09NsEwBtotyuYmF5Dh9/90M8enbfAOhcMYej/SOUclWcHZ/j5ZdbOM+cIh2NYWw0aQzlRHzEUua7TOeKB7F8ZxVTi5MIRENITbgA0/HeAX7/y99i99VbC/RQy5oskrVba7aPEUSuV6qoFisYjY9iMjWBasnJA3H+9kMwMF64IwIAACAASURBVCk2EsOdZ/fx4V9/iuRM2vqw3Wyalm+oDzQqdbx9uW1M6P23e+g0OuhT9qDhUuw5iW7cXMbjTz/Aw48eY3Z+HKEI0wmBbgMG1v/67/8RX/32D+g32xiNxIzpS9CqNegYcztfztucI+jOomeUIhkdS5nNIvAVCkZQyFOjN2jrw9LujU0XQrvXNtZq9SKH89NT0+HOl/Ko1Bzr1qXoJ4yRePvuHTx8/BjpqRT6QSqNdJEtZg1EOd45sL4ieGMATISMr4ZJGfH69VXOZWr6sjCSy0zhfK6Y5n8fe3sHBvAkUyl89PFzbG4uGxh2dppx54VyCd98/TV+9YtfGuhMZjYP9wSzeHjvDga4sbiMJ48e2RrlOzkQtGVBIDI5L/JZHGUO0Gw3LLBWLBasOBftbCycAHpB0LGmpMbHzz/E8vySpfZXqM2/s4Od7TdXtRJm550u+tn5uQFm1DzmeYRFBVnY88GDB5iankaU6fQ0lb2+yZD84z/8HF9++TVuLKzg44++jeH4CMqVPF5t/Qnbr79GIVcwFvTi3JwdtrnflitFs8EEFjmG46kpzM8vITUygVAwCp4u+aW9noClztbcO2k3GTzl7xYWl/Dw8RMDomkTaaNsb293vUBfHUeZI7zeeoGziwyCnMSBgenfEtjW+ZWMF17HfWU0kUSvEkA0GLMsj+nJSQNGzWnvtky6wOZLj/r0ObQ6TVQbNfvZgPJ2C5EhFpwJYWV5E4uLa8gcZTFgsG+MGQ0jQKCNd7tb2N17g1qjguH4sAU6FhYWDWxlcI5a0sw+IeOVX2zf+Ng0xhisCDoJJOq6T6YnrAgmgzkEOIyNGejh7cEuTk6OEIyGze6zmN/s4gKy+RwqVcqo9JHNXTgglEXgYkNWALJUdNkVnA+jCa67OGZnFnH3zgPcWFzFaCrt7V11A6HfvH2Nr7/5EtVGGV1mfnQGGEvPYnVlA7dubuLG7BJiLKxljjCDMH3kS5fIZA4xCHawurKIu/duIORwCUOL6zng4CCLw6NjR6YJRREaIpA1sL2AICn7O0kG8foaJqdGLUBLmTFz8FhcmXrRDc65jhXCs59pi3sN1BsFHJ2+w/bWC2RO3iF7doIWZctYGHhk2DSpGcSgjjzlKjjfeL5SINkwfjKa+46J3+s6Yguv5Z7FonPGIK+SdUmSi5MHGfWKAlMWiCCyAxioUUswIHBVwJNSXmGPKUz5nkSc7HIn0cUAB9nP9JtS6VHcvn3bamJwfjJDw4oyZ8/QaNQtwF0uV4zRpQxBnpd5XqeWfJ9yfSmXGUAQORYNW+HfHOtiNBpm6wgy81zOdcf9zDIz267YOmVhPvjgAwuW8fdH+wfYOzxEqVxHoVSxIAG1n4dHk+j1AojHRjAzO4/52Ru4sbyEOAuVR0Jme1kUs9bm2ewMuycv0EUNw6OUsxigWD7FRfYIjXoR3V7dzkgspnwNPDiglQF1Y7HGeR52/rU+I3DU+ccuo4JfAtV09jYgO+zkA1VfxEB7AkwMQ3javeYTc6L5gTIfU1P+M0Fb5y+ErTC189kcMOEOXa4mB7+cjekgEr2W0NQ7yI+0JeJlV3LO2Lh6Gcl2Lgs6bWixkHWdgWxBJ9XB/uH8oU/J6zlPXOD+mqnK58g+Mrgmn9f8MY9UITCG76P+k78lUEY+pRiTjiTj8AN7Fw+M1//5M32DEU8yQT4unysgTWNgGIJXi0vgrwGWQ0Pma/OdjeHKPvF0h/2gn9YEtcP5OX6GfhrPhPIv9Rk/+CkASnOLbRCjWH6qcAxepzbyQGUBLE9+REEDAtAGvnfaV6RD3kd9I2xE7HT57epDBVo0l6/8c8+P5nM0fsIJ/GvAP/e1JgTu8m8aO5tfnrQEnykA/i/63gN3/aCjH6i7emeP/S5w+RoAZB6Pyzh5H9jzA4UaR7+frgAGrxNYbOs04GnvenKgmkcCkY2d7mFYmie6hwBw9ovaI2yG8552j9cLI9O7sv3+a9QeAaP8rgCA1pof27D95Upz+To7W3iNQG2RBoVlKHCma/Ue/n4WqVPrSBiLgHlbgz6lBwUcNaZ+0N3uH3RtVaDJH8zju/nngn9O+9vI318D5NdzX/ZV80Z2QHNf69K/XrQe3rcxaod/LbMNel+1TQC01oU/GKj+fR981vjzHtdBFodbMYvb2j3wanNRL9Dsq8uQURYO7ZSddf/Nv/5XxoDWIHOS0VnVAuQiVjTN3yBNOE0ofl6GSCxkixD40jvYQGkR2+HaJABcBEETm4dxXaOFyftx8UmSgkClwFcC0Jxk/CwXC69nOwWwaUMVkKuIIb/zOmkZ61n+hWA91ncFAByN3H0pusRrmR7Od+Jn2C6TAaC2j5fmYqlyPAh4jpXAYEU6tMDtM97mL7a5dJv4PP5ORkT9zHExUNRbQBxHBQ0cQ7hugI82FvYx+1rSHxwDtpX346GR38XmVWTDv8g1TjKIAs419gKbCWazTwQesl+0EKQzrEiIjAz7if9XxFPSIgSP9Fzeg20U+G9GmLqpAxc9V0SMbdbCYL/yHVVoT2OnDY79I/Dfxq7ndIJ0mND8pkNr8h2qGjpwlYrp3LDv+Az2p4wI28jfs128L9eU2sR729Tq9690FqUDxt9zjuj5MrramNlW/p3vqPQ3pT9po+R9BdTrcKLNg/fR8/1rQ3NIRortUBDCb5xk2GTI6CBos+TnBYLpEKAimpoLMpi6Nw/Sejdt+HpHjZ2AazHc+XvZAB5ief3k+JTbNAc0bK2rVKQGgZyhMFLpaaTSsxgMEqg2uFEk8OTxx+i1ohj0Q5icJqOMBdaiiEWBVgk4P7xEu9xAbBDGxcExDt7toU4t38sLZLPn6ATaSIyPYOPhHTx+/hQ372wgwgJk1GKlPEOlim6zjThFRTsBY+Xt7R7g8PAIf/7iK+y9e4OJdBq3bq5jZWXVxlRFv8gqG4oNYWN9E9TCPTvJWAop+/Xbn3yMB/cfYWw8hUCgh3bT2WxL+9/eNpvGA16JDMvwkKXIk93FNWlM09FRA0iZLj+WnjBnl2n877Z38M2XL3Cwu2fFgcxOBALWJv5/YXHetGUFTFEGJDIcN51cgt9M1yeDW3af48G2mEMbi16lipK5TGeQsgCb926ZUxcJRnF5WcRvfv07dKhTF3WF+UJkdISAzPmZgWws7nfv4QMDhOmgcizIjjw8PkCOKZaDrjFi6ewpzZbV7p8/fYr/+D/6lwCdOTr2xYqxkkvZnBVlJHB/enKC6FAMs9Oztr+cnJIR1kZsOGGFGL/1ySdY2VhFIpXEoNs1IIyyGgQICEpeFgs4OMmYYzXBQlMEiMQMCgWNqXq4u2fOY3p4FC0GCQcBZI5PLFBA4DgWH0bBgJK4SVOsri5b8cW3Ozv2vuFgENOT45a6yT3lnHrURQI7I1heXDbJFmpRU+6BY7+8voLhdBJv3r61wlFryxuID0URwRCSkWEMB4bs+QSfq70GupEgNh8/wP3nj5CankSYklAMVuUrKF/mcbZ/jMPtXRTOsoiGIhhLUTYjiEKxjGqrgV6wj0E4gLvP7uGzH3+GhY1JgFsg8YcmUM938PrFFn7573+Dd6/eIMqAxRABp0nTQzPZokQE6dkxPPvsIyxs3kA0GUN6ihqcQO68iN/9/Df4xb/7OT7/9Z/QrrVs7ty/99AYds2ayyRiaj3tydTEpDHkTOvNaiVEzYlluv7oZAqPPn2Mtbs3TZ+c85Sfo60v5fI4fLdnWRBvt7bRbXZNL5ESPWRCN5ihMD+Nh588xrNPP8L03BiYJVkqdVG6zKOZr2D7yxf43b/7R3QqNQPDaYvpjg4Nx9Aa9LB3vI9itWKyL0+fPcPDp08wPj0FZjmUq03Th323s2dranQkbQBu5vjUnAwGJnjIOzs+wflpBqPpUdNMJQBN8Id2wjk6wOz8HG7d3jQJnPagg3a/iVK9YoBc6bLo0vDT40gwC6rWxuX5pel1c50/uHvPAkScxwy4cIzGJsev0k7LBZexcZG7NPvEdlGblraOgSPaJRZ1pI74owfuXmTvEfCiJjmDEcOxYbNLlAKgTJBpITcayJXy6AUHiA5HMTwxYlrlU/NT6KNjhRqL+SLyZ9Q2LyGXzeLZoyf465/9DIsz82g32yhkL/HrX/3WJECKBRYtDpud5/nkIssUf84Rkieixpp+9vwjbG7eMTssB4UgF/ejFy9e4Fe/+hVCgQju3rmHyFAUhSKDTm+xvfONsRrHYmlMpsZQr7EmCLNHerhgUI4FWkIO9F1eXEU8MoxSsWoyArS9tIXj42l7pjF2vdRwgrLMbOGZ5MbSMp599LEx1VnIzUAlFunrOCYZ2c6dXhNHxwfY3X1jMhPxBNNHWxbotD2BzuOAtTdc8e4gWb+dKNKJMUyOjVtwYDyZMrYptWepvd3oNFFr1NDo1c3+1lsN09234DULXhqQMMCtjXv4+KPP0Kj1bGzJRh9Oxa2g2lFmFwcHu8gVs+Zwz80sYGpm1nR7yfJ1erBdA4fImGEwxKQLYiNoN3oYdAdoNTqWmcPAHe/NOZQaS9l8zmRPLROG/TYxPYUlFoJMj2Hv4BDn2aztPdxDGaQcGYljfmHapEoyJwcGYvK64UTK2pMcHcPNm5u4uXbLtHurlToK5YK16/B4H29239i1BJYCGEIiPob1ldu4f/chZqfmMTQgc8wUiVCv95Av5FAsZ1Gq5hBPhHHv7iZSaSdr1252UC52cLyfsSKQ4SjrDowgGhtGq901UN4ySAcsoBfD/OK8BboicbKreU5kECeMfo/zpmXBO2YMBUKUMKqi1Cjg/OII+0c7yGR2Ucyfo3B5jn67ieRIwoB86vNzP7q4uLT9kimd2r+5fzF6b4CCJ0FHANrO7MyyYnZS0AFrBOP5+1RqwgoGJqkRG3WawQwOEOg3H0CZH0EWLGIBZOezTE1OGyueklcGArWcbilBTdpvrhEDqD1dW+KhbBfZ7Pw8zygEmuvVutk++YKUumKAjOf0qakp3FxdwZMnTzAzO2Vt29p+Y3r3pn/uEWqU5cv2sm8IXtIu8JzGPYXX0XYUiyXL2uI5oVAqmRRHkhkVzF5JTWJ9fdNkdxhs4T7a7HCMGmijRUVMVNt57J9vIVs4RCDURTwBlKtZ5PLHJsExAAkb9D+v5SJph82/ZCAp6iShJBchYEQAF8/J8vn4fz/QJgCC9o/9KAD6Clz0Mn+vwCUVlfKALQIN8ln1DJ3/CeKy39jnzp+gxqnHDPYCYGprnzbMy0K9crB9aeAEoJ3P4BV6CzkJBYc/DBAbIlPRXSngywCTrsMeRkZdhqX+rvFjwFL+sh9goe2jTyhftNNy2ZT8cuSgv8zU5uc4fw1Q99XjEXAlhrQffOa95EeZzo7XdmEP2n8EOtv52cMABDTzuwPkPckbK5jmUu4EMgoHUb/a/b2ixq7/AkhEXdF44T8uGOH6nP8Esgv85P4kUFp/E5mK1yrzgAEIW+++eWdYQtDdm7aK7fSDbcIIhI3wfgJL2V4BmgIY+Xn2uQiQapuwHtkKBRfcPHfPF1ub/xcmoOcJZOczxSCXLyogVTiE+kI2k7+Xz651If9Vfat+Y3ti0ZGrs5TeT/625pB+L3yD360PPVKdH+jm2VDv7+8vzWG2Raxu/+c0JzVXND9F1uQBntfpXYSX8btshtohsFc4Fn8WrsP7+3FBI9/EXFYK35s/a2xks8yv92QfdL36RhiY1r7WDj8nsFljLqBb1/jbpWdwQ/MDvHo3rRee4/zt1HO0hv1BHL6n+kSf0xrnMxyIfZ354bdhmu9+ENoflFB7/G1V3/BzGj/NFT9QrTbwO+20H9iWLfS3RfNIz+R1/i/3Hi7QyH3B5hXcuYESUm4cHGFYADSlgux+//N/+58P9JLcaHmRGCicNJLiEDClF9bk1abNewi44z1oGLSRa2HzMCXdIGNQWGTW0fm16Hh/sa01aQVSKo1Qk9QZoO6VkZJejIA5AcKKkmmSCZSVJIR+r0nsf9eOx9xjZwlAVPSNoCFZLkzfErOb78X35KCw7wSIU7qBxlmsU01ILTw77HkHBosceuxzAfXa3LWRCRhWFOL9KJJLYS3YfcQoFlCva/k8SaSwT5zmoGM4+gFJ9YsWrABQaQ/zGTwg8veZDLU/pZ9KJpfTArPDrcf2UfROhpp9xr5S0T8+n/dmv/JvYmX726FFwXRcOyh6oDN/7wfyeRA1MNCTD+F81fjzGgVAFNFiSqEOEq4YC5mGDVRKZccKibrMADpA7N9iqXAli8LnyEALiOV9Beyr/7SRyMCyHQKv+Texf/l7tsE/P+2w77GkdfjRAUsAisaZ/csx5TX8jDYe/wHnqh89vWm1zYyTZ0y06fK9tZFpHtJJMKaIFwzRxqxNXQUsFYXWYUBzXNIm/L1F5L0ilTpM6H11fwsCeLrhvDcdGqZzpUfTJjER8QIyJFpwrHOFEhAYMgA6PTGPfj+BViuEofCIMaB7Ha67EObnWbwmjEgY6LeAeqGNQiYHNAYY1Ns42N7F6f6hOd3lUhG5/LmlxVJyY+32Bm4/uY/FmysIxcPo9KmL2zM92DCBN2Zp1CiB0LXiggRrv3n5Cu/evsVwLIZELI6bN2+CxWzoLBHMYWEnMkcnJ6ZMZ5zMhclJp8P86Scf46OPvmVFBjvtOmijCDAwpf7o8NCtuUYD+VIZ7f+PrveKsTTL0oW+470/ccJHZKT3tjKzfFVXV7WpdvfOne47w8xceEDihQceEbwATwieLm8YCQQI8YgGcY2QZpqZ6fKdnT4zvD9xvPcWfWv/K/LvYggpFRnH7H/7vde3vvUtMujooHGSMR8RBtCFc+dx+cpFLC4s0ypBrVQRwI0g0cH2PnY3twQ85xgyJJcAhtvnEcMyHo1iaWFewGsyhhwuN+rUnMybdh0eHBlt+LFx1HHdyd7pcxtWcbmMaCyCC5cu4c7dW1heXTJM/vZQktN99+1jATT8fpPkjWx2sh4JohNYJQD8zvvvIZ5MSNI7hlYzQR8BaNHqG/VREt3IruzJA0t7/vaNm/jnv/4NYtGoABgch2LuBMN2V/rscOcAx4dZeF0eSYZELUw6v6hLzdD8zOIsHrz9NpKZpADFZKP3+z1Uqbs6MWurWK3g8DgrTGx+n4kpOW/JPOdeJtETnZYkc5ufyRi5o/5Ikrzt7e4Lc83nDyJfKZGkbsD2a9ewvbMpbNVatYx+q4OZVFJY4KFAEDtbO6LP7HX5cWbpDNwOl4T/E2BNzCQQjIWxuLqCw9wR8vmigA6uqVOY0JSGcE8g7ZzQcHGO0HOMsXxuDZdvXsUsHQ5+n7CCe802GpUqcnvHeP30OQrHJ3BNIZIKTJY5mEzRHQ6Eve0KeXH3/fv49GefwBfnLd6w/eSnB+y9zOJ3v/0Krx89FwY2dbDDwbBIJZB17o34sXhxFR/+9CNceHvNfJ/2LpdqF8juFPH0m8f4X/+7/wl7G9uIuqM4e+YCrly6SnFBDCXBVA69QRsLy3MIJ0xi5HqzjVazK+H2ZFTSWJtfnUVmYRZzC7NIzhL89QnQL3t7lRruxzg5PLKAGGPwE9Tt9QeIJGO4/d59PHj/bVmbfL2UK6F4ksOw1sLBxhYeffE1+rUmwj4TFUADLJ5KilzAbu4Q7fEAl29dw09+/hPR/fYEHTL2teoQhVwBRwcnyGfzmA6mmAxGWH/xGq16TebGTCYta4r6v9TOFSNhQKOOyRFbwgomkzoaiQvALlIC/Tb6k56w+MPxMO7evY2l1RXMZ+ZleKqluoDcJ0cnqJWqIo/CH4aKMuyf+r6Xrl5CPM7QcKBe7WFzc1NYwpx31N7lHs09iJ83zteyRGx8/PGHSKWTcq5Q1/5gcx/7r/ZROSlj0OnKPjixkrfWW3VUm1UB6xNzCXzw6Qc4c+EM5pZnEUmE0eq2UCvXcLB9gvXnm9h+vYF7d+/i889+jHgqhEljiu3NLXz1u6+wsb5+mlSMc5VnIudZt0OAxyGJ12bTGbz14F2RPOl0GEJsImiaTUoBdMQ5xYSKdGaJITl1wh9wo9ooSqTFdDCRvmJOCs49fmYwNBrSPId4j6Csw/LCquhuNmotlLjvWpJmdCbq2SdnqAW0UfqDY0o25bUbt7C4uML4AEvncyw6xTz3WRcm2ysU8tg72sFw2JNEkARAuH9zPrOtBPyE5DF1YtgbYzzwIOKLIOwPIBWJyp6QThoyQqVexlHuGCeFEwwmfXhDPtGY553HOJZ7mAy6GA/GwoB+5+0PMTuzisPDI4xHQ4SjATSaZWzvr2N3b0uS4jnhlqSaTFhINhH3F94d6fwl61XvHZQ9YuJBAqM00un8MQ7dvgSg+L1eJNIJmdPZAjWgd+S7TADLc5RRT4VyBe1OTyQQCJbm8yfoDpqIRoOAgxrsZZFakbuj2zinyOBdmF+WecDziwA05xqTxBVKBXBeiu6+Yyxs3bA/jdWls7h66QYyqVk4xgRVXSIxQQ3uRrOK/rCDSr2ATreBhUU6Jt1od1poNdgeN9qtviSmnJ9jcsgY3B4/ev0h2j0TMdbqmWSYbO/8chSRGNDtAfUatXndkoCQzGUBPAhtToaoVAvIFo9wdLyLg+MttFpMAtpAs1YRpwElOAgSxchk9vpkv7BHnUkiPY+xSeT+OTUSC4ygkjsiAUpeuKh+wP+LRr4LsWhKgF5JKuk2ydLJwucaUbuJexL3BZPU2y9gIfudUQheD/cV3j251zqZswwTS0+Sc1LtRiYBZJSC3CMJdLe6cnei40vtDJF47BvZBX5OkhTOzlha0fMSSfD4yRNxnFcqJhKJ+TR4FzV3D0ZIGEkR3gko3aV2rdhJTD7dbEo0BR2Sc/PzSKVmMRxNhcF/+dI1rKycFb12fq/cqKDZaQLuKQLhAFyBMZyhAXaPX6FUOUG7U0K9WcBo3ITPywgGJt3qwuE0DiwDZhjjn+A9IzRMX5m7utqUCiKoLaR3dbXZdUwFiJgYcIfrSIACSxrBDlKofW72vTf2ugHUDNnL2AgGgJD6OJxSP62XJhtnXWR/49yiRnvPgMOnQIrTJsNBYMNKnsqzWoHSNwDdACGRcjIItAJf0p6xwRQI0ut7HF+NzNPoWErx2AEVxRBYbyHeWcAzARTtR/08/7aDn1w/atcoqMP9V0FKteMUHBL7ihFRfZPoU8F+BcbVXmTf8rO8J6t9qLYcz1t+ztiyXmGu2yNb9dk6hjIup+z0MXxukyBR5wTHhv907qi9poQitcsUJ2BZrBP3cH5G28JZKqQji32vtq7bZ+YxSRoa7WMfH4MJ/bEkBctXG1b7ib+V6KdjYHe2sBy+rvNK68ln63eVsKV9x/oLaGbJqCjArfsWy1Agj6+prczX7OQ+O+bA/U9Jhwrmsm4KrPMM0R/7/NJ6q23PvxXnUAeJ7NdO4/jTuvLc0XrZgUN9TbEXBYEVgzkFIRlWZnOQvAF23zxD1oXliNL+tO85fE2fp3PLzlTXZ9udGzq/tB7qJLDjEbovs0x1+Ojc133m+/uWOivUYaP11d+M9uMz9HN6/9C58WZwzBpRTEQxSB0Xnd+cc1q24jT2fVn7Vp9Hh6LuJ7pGFdxX7MP+N+ulfaTlap11Hmg/2TFC/Y7uQad73sQA4Xa8T+ehtkmfr+tU28AyOIbG4WX2KEpwyFhMrHpSeFAciMZxp/1HAFrOD2pAcyJzkRAAVMCKfxMUY2VUo0gXpk5AOytXJ7uCYuoZYRksl2Voxni7V4nMBzuQpiC1MlM5cbmgWVnd/BSgNh33JsyIz+RE5vP4Gb7PZyoDVwdMveNilFpt5HeVeWKfxO1mQzqO5WpWcPU88XO5vLlYsd948eIPvfF8pnp25FDzGy1qPpP10k1LNxhlvLK9LE8PG/Y1QRs+84/bbSYuB5/tVa1pBe2V9cuy1BPI93QT1MNaWcv8nLKx1dPFOuri1A1cHQ78vvYx66j1JZjBMWRf8VASQ2wwkD5huXyNZSjTRy907HtNxGcHM/kaLwtsD8vSftMF46QxYGVbZhk6TzjufI4mSeBn2I9sL+vNzxom9ZvkEPw8Q+nsIUrsLw3Fk83QCvHjBZCfY9gs28LPcQz0MmZC0ciANI4IBYX5vnptWZ4e/HbtbS2DfawODG0bF7AehHqI6cVSNwQFhPm6st35HPvBqhsSx0MuBJbDSDd03aj4Hsvjb90H9HA0a95krVUHlALEehFhuXoIaX3VWSLj5jKAO8vgHNJkd/aLPuuih7Ya83yNl5h6vSkMMQLQLDfI5EM0mCw5JALQg+EEoXASiRSZKETESMkM4tzZ6/B7E+j3RpibzyAS8cPjAvrtCTqVBhq5GvxjD1rFKjaerCN3dCiMi4EYljU4PE4By87fuIwrt24gPJPA2M2YVXNR6TQb8FDHsdFBKZsTJle90pC2ZnM5keRgdnH2YzqTkQSDZK4ytJVtaVnJHslGEyOZrCOnE28/fIhPf/CJhDgzCR5BWCbbkXDrEjPDF0QLmsCKkx5bj8kaz0s8gbIPPvhAEnD5wgGM+kNhwFaLFQFXTg6yONw/EHYu69BudVCuVcXYIwCdmU3jwtlzOHNmReb3YDwRI71WqcgaP9g30iLUG+ZckLlFjcbxWLSaaQyGYwS+7uL23VsiM0FWXKVUFzbvq6evhWGaTqQQSybEACMTmoYbQ7WTmRQevv+u9BXZ9/Kv30WlWrJ08Jp49eqVAHNMGsR1SokSauJ+9MGHWF5YFu1isqUq5TIqhbxIQZTzZbTqLWHd0dgkE40stBb3a0wQCIdw4+5N+IM+0TIl+OLzewWQESdMvyeMtQrn22goAFa+VDR7g9cn+xCZpsl4DDeuXZOEb7K3l6rCvt7c3MJR9lgMLs79VqcroPXt27dRKZUFQKoUC8LqTCXjePvtt3H96jVhbx/tHoqMgs/pQ7/dl/HgXjS7OI9io4LZxVm0Bz3sHuyhXqmJI2SOcF6IKQAAIABJREFUGrJkaziNx7pF2RqfS5i5kUQct966LUAOZRDItKajr1Wto5TLY39zWxwiAbJHRVs7CV8oAtIwydab+Jy4eu86fvD5D5FcCGPqNhrno8EI0wFQOMzjydfP8eSr32M5NYMQZRCcHjTqLRxmjzF2TbF0eQXvfv4hLj24gsCMR6QzuKbHXWDanaJfa+N//x//N/zN//Fv0at34XX4cPP6bWFSE/jMF0/gCrpw7d41LJ1ZEO1Bglnb6wc4OSqhUxuYukcpATTB0DmBPxJAci4NX9iPTqeJZqsuUhHUMaZmt+yNXo+AVbxA+cJB3HzwFt5+9x2JdmnXG6gWSsKqr+aL2HnxGi8fP0Wn1kDQH5IEeaL1HI+LXEBr1EXLOcSth2/h0598hsxiGg4GS4wJLg1QyBWR3c+iVqwif5AXR1azWkP+KCtzgLrklCvZOdwVhvPCwpycJ7zTHB0co1GtSdJRAmucS2SwUtIimz+SPeb2wzv4xT//JeYW0vAEeECYRIydOrC/dYjnT55j2O2j3WzKfHZ5XaJPS6cRtXbJ2mX/0PF0cpxDvdmQc4BJ67j+Gi2T4C0UDeEXv/wlHjy8cSo/0GwORf4m9zKL149MUk7ekSjnwPOgVCmi1q5j5JwivZLBr//Fb3D26lkEEy44uIWzns0p6oUWNp9v4Zsvv4HPaZIT0ikyHU6Q3T/E+qsNiR4ho9KcYWSZBk2yR5IgJk7ZbxKJNC5dvIZ0albALzrryOTm/pLLHyOXPRAAs14zidE67abIjrg8TulvrnEyJDOJGQz6Xbn/MQFjt9cREJh3De4p0QCdrFGJiCFrkn3G7xOA5f1RI5e8ARPxRqY2kxl6/ZQImEcwFMXUoRrMAwGQCPiwrgS2CJTWahU0WzXZn+lw5P1pNDKa/QRH2bZwMAKfN4hhd4pmvY1WpYag24t0JCpyHExGSy3219vr2NrfxmgyEADaFyCTsyfnA/fmcikr82ZudhXnz17DxXPXJRqE9/pgyCd6tq83n2F7f0vyEfBMcrm98Afo3DfOZN7x6KQjkMh1wvEn4Eai40m2KA5Jrh25j8IhZ6bHbSScvEE/DrNHWN98LcALGdAcXzKrff4APP4AwpGYJAcmA/o4t49Op4HusIPRiMkH2yJV0uuaZJPUlSf7mveiQZ8iWzTQRhiMTb9OOZYBr6ylzMwCvM4EktEZrC2dRzQUhWti6m2AEoc4zjr9hgDCtUZJJEA4NpSPm4wdKBU472O4e+eBREE5nVyIZA4BbsoTJQIo13sif5JMx5CadcDhZQQYCS0j+FxuUIGB5wZZpnS+EfA+yR1ha38d27svcVI4xHjUxnTcR6texYQ5MjCVRMpBywGgkaTcP4wNYhxJCkaN+j1zD7bAMMofKABNEgD7jt/hHBMJDsoh0nEs9ldTZDjUnuB71PtnBBXvU9RYL+TpdKdzxMwJyvOQzUdAk04CY+gblilRb7WtNCqOwAuf1Wo0TqM6RQrM55cx5lkbi0XEgW40rBmx4saT589wkqOMh5U3hI5/y84Q8gS15SlpFDV5cvh8tdnEFhn1UKLk2WSK+cUlzGYWRWYkMzOPK5dvYH5uRfYT1qFYLqHSLMsY+UIeBONe+FNOVNsnyBePcHi0gWo9C3/AgUjYjfGEMopMLtmTaAcDBFi6qJI023IKuCwQ2ZIyUFBEAYxTEMViBdqBDjqPpFy3AbYNZ9WuAW2AWN6phYA1MXIELJvnCsfCgBlGuoeTUT7rMo4KSp9I+VaSQAXRCEA7LelJOtQUwFLpD7WRByNDbFMAWgExYwd2xTEcCZn7sh1w4+tiF1ka2eKMsIBy1QnnvkitUrVxFVxUEFkBFeP0MAw+O1ikAI0A9zbgVPvbAEDG1lfgVIFLtYkIQKttqJiJ9rXp4ze60nbAm3WSPDmWvaP1ogNB66K4iv4t4zEyzFm1sRnbYAcR+Tw79qD2mx1sVfBPmdast+amOgXpLGyCRBi1O/k5nmviiHeYyGT9Ydv0czqOCgYrSU9xCTsWofuTAtQ6PxSj4TP/MfCNZeg64XP5w7arna2gm0Zs828BzCwQWglVimVpn9ixG7aP93bFZJTQJnckKxrdSwkx60frxHopWKdjp6A5P8O+FnIQy5j8sSQM72mKB+g6tq93xQH0GTrndW7T0XmKrfxRQkaTbJPv6Xe0b2U8LWzLjlkolqXjaO9ztekVk9M6i51r7QuKwyj7XvcdxU3UAcHv2vc8nQN2HI/9qHNY16LZDwzGpf2i48zPcA5pH3L/1Xmp7dZ+0PmlwDvLU4xEy9B22vdW83+D59jrbx8/jrG2Q8s4dRZY80Tf/369FKuzl6f7hJZl35cV8+F7Wn/ty/+/PuaYmLVm2M0EoKUvh4aArPOJd2Al2cp+SBoFz4X//r/6T6YshAekgpAaoi+Msn7/VFNHO0o9OlxQ/FE5DN3IWLB6Vni55ubPyzWfo5IKioTz4NLFZgcX1avFSaK6oXyugnfKhiarQ2UjdGIpGMjPiF5hkzqKxnvBiahMS5bFDUK/p8CYLk5h8DXNhUbDTPiaboR8TrlSlPL5OjUU2XcKeivIy/YnyTazst3qALPfuMHpBqH9K0BaMCifZ3l8nkp76EarTgD+rSFnOhb2tio4qxukHjC6KeizdWFwLPhZPaTsfcL/a2ivepQ4Ztq/KqOhGwXbo5su+4RGKftJgWZ+l5uMHhZ6qVRvFt9nH6snib91rrG+ZgMyoWU6Z3UztIPNfI3PVQeILljxJJ5e4szFUxPXsHxdMCJlEjBZgxkGKgtoZA56JtxQzW8Fe3U+6XP4OtvIdrGeEg5ugdPitba8ubphcwxYJtunl3ZlFNvBWz6f7+sBrZunsp3tB4ZeRgS4HQxOPdU0FtgPrINqVds3bgWgWbaC4XphM04Bow2uGxr7iHWVjMvU5LXCiXXz10NcL200EPh/zg22RXXT+T32mfYb57ke+jreBIHIIiNAScNR2P6WhA/ZN/wh67Hd6cPlDiISm0MgmEEoNAOnM4yFxQvweWLo96bIzCYRCphkZAMmGiMAna8jMHSjdJTD068fi/YzE1dRQ5JGFcN/Q4kY1q6cx7V7N5Gcm8HE68DEZVgNvVYbo3ZPNGDLJ3kx1Kvlmszhbq8voZ9kitGYDYQiAmpl5udw6cplk6yGUgqWB51zd29nSwDVixfO4Uc//BTpmRTavSayRwcCUhIs6XdMyDX1JOcXlzG/sCzs1L29A1TrNRmPTz75WNhA7NN2ixnsa2hWDHhGFnCZsjcDc3GWvW44lHXM8PVMJo1zZ89ibi4j/UumFvfQUqEswEwpX5SxpNyDhqPJ/iVtpl5iHaFwAPfu3cPlq5dw5uyqPCd7mMf+7iH2NvfRbfaRkZDceTEgGs0mGt0mau0mxo4JLl2/KnqLZFUzuRMTY1F+gInRyMLceL0u7LZUMonZ9IzoOJJpfJ7A+dKqrF0avbTyq5WC6PDSE05WYJhau/EZCYMmWDgakzXagzfgwcraKuLxsOiJMukbAQZqh5MhR5Yi2a0EsyihEE+Y6A3OWa53jyUHsbq6jGtXrpwyS5uNNl6tv0Yul8fTF89RKdeQSKTEIGa/8Ezpd4y0E0EvAl1XLl/Eg7fuiz5v7vAEh9v78rtTbaNbZ5I2o+ufmsug2W+j1m2g3m5g74BMr7IA4StLy6Lr2WHb/D5JXMW2kJnrcDolmSNBfoZPsw1kolErulYuoZwviNYpWcuT3kjAolg8DS/lpsg68buQXMzg2lvXcPbqGiiqTPmGqaDrQC1fxcFGFtvPXyMWCCFOPVunXy6DTORYbVcxd34B9374EItXl5E+k0EgZSSaJt2x6LIzMuHv/83f4rf/579Ffi8vEQZz6XnMzy6J/EqlWcGZSyv44KcfYPHcsjAgyX7eeL6D9We7KByUMW6PEPd6hA3Y7HdQaJUwck/hjfjgcE8FXPQHKHcwEHYmpVZ6Ayb5M5rdTq8H5y5dxcOHD5FJpkR6o1muCkh8tL2Hjecv0WnU0aOhaAEb3B+ZoFPa4nehF3Tj0t2beP+j95HIpBGIhAXMYGI9Jgyl5EklV8LGk1cIwIOQx4fj/T2Mel1xFDhjQZSaddy/f1+iErgHFukk2D0QZwXXM2ULNMEWE+MxWR3r//mf/gz3P3sX6cUkiCVMOkCz0segO0Cr2sbO+hY2X26IY0qYUh4nPD6/sOUI6M0vzIokD/f6Zr0l84Z7M/fj/aNDvHz9SkKEL16+gL/6d/8Kq+eTAp4RXOt0gEauiv1vdvD0i8eyNzK6yDEyYbVk7FdbNQwcQ8ytLeBP/uJPcenORXiZ4y1gNPaJywxqQCVbwW//5rdYf/ESziH9f07RV6czhhIj3J9YNteE22mSYRG64b3F5QmIoykciiESTgoDNZWcsUDICOq1CirVPKrlPGp1As91YTgXC3lQH38mMy/zYWl+AQ/uvSX60wxBZ6LW/f1dPHv2RJzUemZO+rx/RhEPxQSoJyiazWdlL+YYERyxRxoVhSXdgsNFGTYydz0IhCmhYWQaODbdHmWwjCYy5R2YnI/OSOrvMkqFTGNqe0ciUTgnbgGy52fpQEhjPHEK43371Tq6lTqiBLqTaXFwsE75ch47B7uSQNMTIOs4hVAkKIBSt9cU+ZFmrQm/N4ZUYhZL82dF1on3BQLQ9VYBW7svsXOwLVJK1Lb3eCkx05eIBzJIeG9kLoh0ilIgaZOc00HHmBuFUkUkPcShlp7BTDopshGYGoOSElBks+/sbOHly+fCxjVJbYNIzWTgcfsF9PZHQuIQUQB67BjB61cgvyuyWJ1uR4BGjgP7V0kkEu1iAfsTx0QSvZJZmUrOwYM4nBMfEuE0YpE4YoGEsJI5hwnW02lDlnytXkK7VwfVuOp16vsOEPAGsL2xL/rud+7cx8ryWbhdAZH24DhHE0nRSm72WnJHiKUjCIYJaEMY1DxfosHEKSAgdyrqj4+6OM7u4fXOC2zvvEStWYDP64Jj0kOT8jbNBsbc76nh76OMUgw9K5eO3s98voDc92aSKbkz0KlC5zHvGWwbiQcEkVwel0jC8POUMGHiUoLIzE9Bh4ImCxd5oFZD7gTcp27dvC2SGsNuD48ePcLrl+viaGB7jQFvmM8EWCjfweS7aqRzPnM+GGKSYUHzPUOmMblQNEk4ddm53ulMZP/QuUInPNvG/CE7+3t/REzx+8w9n8A3y2EUiTgeKfsiBBfDChfAbDqSxK+UzxoMx5iZm8X83BLCobhovV+8cEXmiEYsEIAu10ryHTpl/XEPpsE+Rs4WGq0yTnI7aLTycHuHCPodcDhp//hlffMuIPdymESifq8f44nR3fy+BrKCDNpfep9X21GZhwKCKgPPSl4nTgUCrVb0o9r0Dk3iNTYAlHxGwDjDvjX/pzSIiUbV3E4OC2hQ7WcFmhlpRokwKV/AR4uJZwHgCnRxXkp/c65ZidHEhqHtwwiT/kDu7UrgUoBQwVuXpTXKPlO71kRcmOhcAiVqdxug2TxPwUgCKuZ9Y+/ZbTvTU4bhzM/o2tHyjI3+BszXz6gNJ2Mq0ladU+a0jo3aaWpTq/3OPlA7k/fqsTUuCj7RflUgiX1gSFaGJSt3jpFh656yrqeGlai2or2OfF2JYlqmzge+rvdbxTm0z+Teb8ln9CygVcFmMqClThYArX2lfWn/W20+xYrsNiDPSMUL1A6We6rFvjV7lGmzrFXLCcC/9TOKM6hjQrEQxTkUU+D76jhRJ4FItVnYmP0ZbIecS1a0sKoJ8HWNiOf/T21Zl7F/FX9RohXrpmNnBzoVz1FQlueIrndZM6M/ZrTa+9UORCrAqLa7vqeAoR2T0vWsfadzTXEZBeHt/aRtFKeDxURXUJ/v2fEn/Z7ibiyPP6JpbuEw2u/sC8ULdQ/6/hgrDqLP43jo2uUzdIwMfvQmyaiOMevGz9nHggC03cmk60VxOPtc07Hk8zWqSM8MbaPWmZJ++n8FlrV9fN1ebx0zHVNd37qn6n6v84Xfl0hEZSXbZGxO6zN+k1BSzgN7NIpNC/z7753uJ5YzxW3lTlNpJkZlC/F3as4o3hfs9aCjTPY/1YBmR+miFSMpYLLT6kHAjlBWJxcf/+YljYuUF3x+VheMbtLaIfysJp3jJYYDrweGZonVgWQlVUdIQgWtTtFNQzcTbhIGWPTL89WLqHVm3XhBEeOIhoYVosI2KkDNZ2q4CjtUQXP1lghztWP0pnUhqdQGASH1ThZLefR7QwFWyACgLjTL4HPZVgWgFXTUgWC56kXUDYn10H7mM9kOXrbYpwSKFLBVYJJ14DN08+dz9ZDi90VT06K+66HBNrAPOEH4TwFh1kU3e60PJ+QbsN8IpqtXh/2rh5B6o5RdzLLYftaLF3rWgeAQy6VRxD5h3Tg+6tAQD4rFHNZNQB0O/D4vogwVJFuI404QUBI0hZicLiAecZbLOhAE03IV0FfgVQ9zftZrZXTXTYkgoC4uPpPzg2UlYnGZT2R86YFF9q6LYYLKIO73zEXV55UQMF4G6InnhUfBZDEcLRa2Mot1LHVdcGw4v/g5McYsh46Og4K3ugGpU0APOZannlttM9ukzH+9iPFzfCYNNvaRJIuz5rr9UqJrS+eYOkf4OrUu1XPN7/M5nK98vkqpGKDabVgxViSDvqbJQlSegW1jPSWhmKXxpRuutpu/TxnmU+rmNYVBycsumVJyOQl4halIbcVKoy2JsRzuCPyBFDJza4hEMzhz5ioGPTemYycWZmmsAtPeFP1mVxiWrWINo+YAud0jPPryOwGg0zNJCVHuDtoCPOarZSyvncFb7z3AhWtXEIiFRAOampPiROh0RKqgTRDH6Ub2MCsZ3L0e46iilikBXs4Zgn73Hz7AhSsXDbvIBTGOyEDl2nn0+98Tl5Yw2BvXriMWi6LbpoONUhRlkQzgHJHog3hSdAvTcwtSj+9+/wdh2hIofu+dd4XJTOODYcJMJtVutJE9OkL2ICvjRkBIpYTI+mQYPzUxybqmzmtmjkxBlxhoZJaeHGdlnTSbTBhlsUWtyzKBZ5ZJ452/OQ8evvMAFy9dQnKGiTpHONg9wNbGjjCw69WWJI/jPsF5QAC63mkJ8JWvFpFMpxCfSSGZTuD8+TXRKyWYv7m9jUIuJ/OYF20aoWGGVfv8GPWGWGBSoJlZkaIgSC16fwE/CgzNJtPJ55fkQR43E4B6EY6QaunE2NJqlxDohVkJ9yYIVajmBVBgvQjiEjxkkjjqP1MihP1udD4rAtSdWzuLq5cvS/9xjbOO3NNf0fieTvCHp0+xubGNlZUzsp9RsoOSRqw/Iy+Goz6WFxfwzjvv4MLFcyLrUMmXsb+5i9x+Fp16B716D6PuAOFYVBJyTT1ObOxuojPs4rjAMSrLGJIdzvrVGlXZp6hzzfH10Vk2GKLdMVqaxnAfieOFIES1XEKxmBMDOMAEM2OXOCui8TQCoTDC8Tj80TAGrqlIJ6yeX8HESedRzxgl7QGKRwU0iw2RUJh2B0jFkyJLwD45yB7jpJLHzJl53PvwLazcPIfYfFz0muns8ju9GLX6kkTxm99+gZ0nG6gXa8KAHvUM8M4EnASg771/F5/+6keYWc0AJGs5gM7hCJvPd7DxdBuVwyJi8MA9daA76aM+aKEjWtgdTDxTxNJRrJ5fRXImhqljIvq3dFxs7+7ALVmy3eKsuHLpCsJ+P4rHJwJADzs9Aenp2HCI4WoSQXHuc++U8HTu6bEwKtM+rj+4hx/88BOk52ekDztMNtTuYdQfIHeQxe7rLbx69AxRbwCJYFgAZkqx9MZ9jAMe+OIx/PCHP8T1GzdkzAr5PHbWt3G4uycM+WSEoGpS6lFv1rB3vI9AOIif/unPceHuZYQzcQQ9bnRblAjKiTOqW29jZ3NXdO9b9YYF6CRET7pIR1O5gJAlmeSSPB4TAfmpXU5goVAq4uuvv5Y9jJqrf/kv/lL2ziDlAwZAvlhG5biE9b97jvXvXgprOR6NiUHOn8OTrDidWsM2MquzeP+zj3Dl3jXRBmeaSjr/mIDSO/Jh2Brgi7/7HV48egLnaIKhAOgGOCIgxbOIeytljnhWESjhbyZObdQJdvqRimXgcvrh90SwsrgschncHyghUSyd4CR3gGIpi1azKmuIjjtJ7JpMw+cP4/6du3j7rYcI+wLCGGdESK1ewe7utpGD6Xcx6DFpaF0cN5Q84blebpRxnDsRB5YwR8PRUwYTtdXpSGy2GY3iE1B2OJ4Iyz+VmpH7Ae9YdLYJoBkOIJmOC2OU7Ovh0EQP0plHbV6/O4DREFhdXcP8/ILoHvuDYanrqyfPsL+xDc94ipWFecxlZmXdc284yh/DwTB3FwRkY7QQz1ieOweH21hf30S3ORAmbzSUwtmz52UexhOcyw3s7G9ie28LkWQc77z7HjILi9jc2MOTJ89krw75mXfBJ+Ag93zesdhekkt4r97Y3sJ8ZhY3b13HhXNnMZNJYUjwhTrKDJcej3F4tIe//r/+Wpi2SyvLsl9Fo0lJ5Ol0+YQFXWlWkSvnBRhOziaRyvDe40KtUhYQlBIOiXhU7gLsN5GPqZXRJFsZYzTaDZG3CEUCwu71+yJIRlckmoLRJzOJGSxklkTaoswExB6XyHFVGyW0Ok2MMZJkeoyYoZQBxzN7lBcJjbW1C5ifW0YkmIDHG8B45EA4GhOnpsPjFtBfHE5uB1p9Y5OIzeXyGSNVDD0qC1OTe4Cjk1282niGRqcsOtxMVuygNEepiHq5hG6zLcAdGdCREMH5ltzNKYVhZ2mSOBSPmDBxnpPZbA6dliH00NHhZkSI34dggKw8vzDy+WNYpMa4515BuSreJ1je+++/L0473uOOD48kx8HB3oGRiHGbCDYyZA2BqC6kpXan+QaAdrlMPotUSqS+1CYUAlPPJMtiGxgVJ7ZQ0OS2YT8RcFebkp/j3ZH3MH7XsKnDcj+RJK7+wKn9SEcP5zzXnYKXdKpXa0Upg86kVDqD2fklRCIxYUKfWT2HaCguUbotKwE7ZYUoE+bwOhFO+OCOAf1pE/VWEfVmDo1OEcNxA27P2OQjoXPYRlJSe8xr2X2a/0ZBKAUQ2UYFLE7BJYvEQTuJdeJn6ZzUz5HtL2CBywqVtsBXGVCL5UvH0x+DEWa8DSg9kfLoeOD9nix/9iGlOHjPtwNXZP6ZOeI1APTwjfyHMfmNtJ4hQJgoVd6RFQAlAM06UWtUQgBAoMsAf4o/GEcCmeSGOa9gDJ+rthKZ2grIKnaggC3rS6kfA4gZGUclCSlrUm1FrZeOj9rrtI/eYB1vEkHyc+wjSURdr0u7lNDH9xQ/YHvUJlfATceTz+a6VbBdmaO8Swrg7yQTnYkKXWKPKjbAusvcbzRkvSpgyvIUhFe8RMtWkJRt4f8VA2KUgh0AYx3YXyQl8D1GJshnmCyVUqvuN0QvHQ8tm8/k99k+c04bDV3FpdTOVfxBCVEK4Km9r99n3ylIqjiW2vkKEOvrbLdiMXwm7XRlGtsdDzo2rJOCoQqg2kFJlqF9dcp2tuaSzhV+n+ecApt0Lulc5GfshD4FNfVZipWo5vMpmD4wa8YO6toBd90XtH9l3VI32sFo2Td7qa4Bxf3E4WhJznB82W+6z/L/OodYnkZgCxnBBtKrE14xrj+qgwXKs94cVyVemj6ySAMWHqAgvDpytE06d+0OFyVBab8yEoxtoX2lc5vvyVq0tKZ1TfO3OjUIQGufKn5n7pfdUxkeXdOKZSrI/o8BzLpfy735H2Fw2/tK8RVdJ/b6sX3qgFEA2+7Q4FxQx5gC07qfyHwdmb1Vf/Qs1b3G7ojQOut5od9j/zFPgUQ82xxd3P9l/Vmseva7OKl9HrF3ZV3/y//sP5rqoueHdSCMt5d6h0Zrhw/TjteJw9doTOlk5AbNxqnMAjc448023gRlLvLBdmBRB0oXui5I3SQUkOazuCmwXD6TDDnxZLeop1eSZ+ghZwdxCYzQ+OIGr4xKhkQr65vfUwkLTiheVjQMhcwMTWbFMnnxUWCS/UA2E79fLJIZ0DOhjT4TysEBowefbWWoszmITPgYy+DAMeRUJznBCL6myevY7+GokS/RSczPEGyiJ1EA86HxMGif6WJVOQMCV3xP6mIBjhKaxoRDnY5onvH7qiuk3liOlR6M7Hf2HftG2I02aQheEnQT142F32XdhenZ7Uqfqb4z689+pKHBPqAhR8YmP8/n6OWAZSi4zsXA77B/qdVGA1IAGl6KyJqQ9oTkfQOKmkSUHDcFxmlM8nXWUfWg+YxkInY6x/XAYj9pmBbrrzq2dgeLHLrDkejZanvJ7mTIHllfvLgwgYZmUVZGjV4eCEiph0oYJpwjFvNdAXKZH1YIEd+3b7z8P98X9pDlCOA6YBnqUFAGsY4p66CXR71s6G+WpweVrnk9YNXY0fWr84ffpRYgn6PREgqus058TR1TPOTYv6wv68P3OB4si2PEDZ6vU8ZBQXHVADeyPEGpu+4R/IywrX1Gaoeh0awfmW4Mz43HkxKCSwCi0RygT53EETPE+5FMLuDClRu4eOkW8ictkdyYjVMKwId+tQfP2IlJe4RytoBmuY5yroBH336Ho8M9MSBjsRDCoSAyczPIlYvCHqXjYuXsGu69/RYmzgnINOwNemgLe2UoSX/IvqPGKdmNxWxexrzC5G0SYu3DlWuX8cHHH2JueV7YlrJRj8fSJzTUyPBlSD0BaUkeMB6iSkbSsG/kYPp9zMzN4M7du7h+84Zozbq9AVRLJRzs7iN7fCxax4uZOdEClQSSzjE6/Y4w+8l8rpSqAnYyuRXXD8NHyfRbWTsrhj6ZKgSfKRnC+jPk9ejgSIBSTeTDuU3wQ+VYuF+II4ya2ZZmIzWMF5eW4KajczoVYJ4J1ZhEiAyysC8ixiQN1uHQACEVMqFGfQwxEMN8JpPE+QsEaz0iX7HNiBRbAAAgAElEQVR7eCSyJfw+jWrnxAn0Rgi6/XBNnEhGk0jG48Isff7iBcKhACI+nzD52sM+TXdQg8VNnWSXDy544XcF4XV4EIskRIKESeLIpCvVK9jYXUepmpXM9nHW5colLK6tYHY+I1INJ8eHAvjXikUxNC5fuIi37tyVvU/O2v5AgMrscQ7Nbk+Ave8ePUYslsDVS1dl3JkEjzJDlM2gMbO0sogHbz8UsDLiD6ORb6JwdCLj2mv2MekOMej0BTAkGE6WVrVRw3HhSLRSp+4p4qm4gPd06FH3m+uK4Hs0EUcwFkGn25dwYWp70xYkSMMIEEpRMPHisN+V8HeOL7UxSkWTYJVrjonWaIhTD5oMM9aT5fL8FYdotS7AKA0ihp+6x07ELMksT8CPUr2KSquGSCaF62/dwtU71xBJxwWAoWE77o0ksmB3cxtf//ZLFPdzmA6nmE3PygWae1KtVUej38L1u7fw89/8UqRIGBlG+Y9RGzjaPMDG01fI72bhG7nhdbjR7vZRp+SDG2gM2hi4h5g/v4Trb9/E8vlFJDIpRON0trfx+2+/E2Zw4bggANBsahbT4RjHu/uilc21RGdYvV4V1iclC7jPMUEg201nGRP+TT0udL0u3H77AT778Y8wM5MSdiXBAV6UqSFPPel//df/CtsvXiMVTWAmlgCGU+m7nf0d9DBGci6DP/nNr3H7rdviuDo6Kkr/HGxuo5LNS6h9u1qXMQvFwzjIHsIV9OLtj9/DGvWcGf3h9YsWejFXFKC0mM1hd3dfEps2qg2p7+ryKuZn5gU8p9Of68Dh88AV9IscCBODBkIhE2per2Fnc0ukOZjgjpIxkoBQAAknmtRV3jvG47/9Evm9IwS9PpMg1QLAJKlYPouRa4LZ5XmsXb2A1ctnEUrGha1OmRvqxIc9YXTKDey9XpdEsa7hROQ3JGJsOkGVVOugGz/+xc8k2qLZYsQbtY+72FrfweNHr9BrjjCfXkEskIJ74sXCzCIScTqfKCfSxtjRx/7hNh794WtxdtGBQ8CEe5AnGhFw8/7Nt3Dt0mUEvUF0Gk1kDw9QKuZwnN1Hq12X0HXuj5VCUZwtM4mMyCo06fSQpLlOBCMROQd5p+L9hj/cY/VOQ/CHbONoNIalhWVZc5SF4H3QH/GLdMxg1MPEQWmqKnLZE6M9nZzF8sIKqhVKqTgwv7iK1dWzAqB7XF702h2Rl8odHMFNPWne2SdkagcN09/jlGSKbp8bMyQPhCgnYu6k+WIOL5+/QL1Sh8fpE21sgvdktxLI4j7AebJ7sI9kagaffPoZVtfOo15rI5cr4Ntvv4TPYxhHdLSRHc6IFRoy8Rh11SdGv3oyEumoc+fW4PcTVJqKrjeTZhYrBXz5ze/wcv0put2WaF/zDErF0/A56FSMwu0No0eg1uvBwpkzmFtdlggHglaVcgmvXjzBSfYAqURUHNGUGKGTlvIMxydZcTb3JwOR7gjHgmh26gJuB70ZYOCEi4nnwhFcO39FdIPJ+C1UypJ/YcCw+MlYZJy4XzAfDGE7MdbbXdSqDdG5XlpcQyycAL2a7AfOq86wL7JPcLvg8nkRiEYln0OXBjOTt9GB3SODtgGnayKROrV6AXuHWyhXcoBriGDAC5/XiQmlrBpM2JkXPW2eKyFGjUXDxhlOiby4cfxz/WjkKtclx4fgdblcQZP3XCv5F8EtSltwvnI+slxh1Vm2Ib8nZAiHMTi5BxB8pjOIa5zgczFfEicXjXGeiyQOMFGyRvappCEdIhotyYSzIisEExnHjc8QNrqnof3sQwX2KBnF+47auErmUFuOZfB5tFV4Pp85cwbLi0viAKIdtL29K3ZKgNGsSfYHI387IsVGG6s3GooEB50GvKuuLtLJswiPyyMOQ4lgOzxAq9+RHBLMKeHwTuAJOTD19NEd1lDvFtEdljGYNDGmTr9jZIx6xmlaifUI5nJfIuuZ9aWsmwILwtz0G7BGQQu+poAMX+e9mZr2vMcJyEGvkpVUaii2nEnXcEr4ogNEtKKt3DMWW9Ng0kwubQhQcq5ZEbIEGtTGn0iyPJcBRC1pj1MQbDQ6ja7mmqDj2HyGq8MhwLQQxKzEeWRl85AXe3PERWSSDZoMxwTNHWJ36bwReU9LDodSIAZIN0DaKSjHD1g/druHbRbCjcswOLVPDdD+ho19yuQTcMXkyGE5SuBi38jrnjfJ1rU8Ao68y/Cey3LVPlLQVYBLK4mX4i92MFue0zfa72JDeL0i9cZxlIStwYDkOyEGTGe2gudqxyoop3NEAUaOj4J5CnZp3/Bv2nasBwkRg7GRY1FsQfuWUQocH0YUeLwuATjtIK/OSa4VfldxGSXbKRlLsQ0Fu/RZCowp4Y2fp02p/UTwXeeoAr58Br8n4G3AYDCMAuH5wr4R6SbL0aIkK5bPssVGtTFCdf6wLEO8MU45BaHF8WVJU9jrrO1WMhfvEHy29JvTEBcN4cvkauB80v4xNrq1Hi3GPbcDBVl13pk1/kYtgGWrnBLHXPZLW5I+48Qy2u0KViqmo/2uJDgFuvk3/8/ytE0GoHzjPNB2Ez9gHU2OOVN/BVjV6WMnPPJ7LF8BfMUfdH3pHs42KBBvn7OmPmafUNlcxVRGvLcxnmtk9jO+r+XpPqoYDX+r80PHVfcw7Qedh4qN8vNCtrJAecVQWJZieLrfmDLNXiT7u5ULj/Xn/7//ne8DwFqe4nuK8Wn/6t8yDiNTJl/TsZP3bRrt2kbWWbAdWw4wfU0/o+UQc9N6ih0p2ujUgCZubCItZDzouHSRPEc84XTLheN/+K//06keVjoA2gBWQIFNVt4+4AI+tFqnjFN+ln/zwOCk4MJlebrpaTncvMQQtT7L79mZnXyG1kcBOq2uhudrWDrLsgObCp7z+zox+ZvPoifdzs5VIE692crmZtlGk89csqlNx7bzNV4iuAgkm711OHr9RvtX2Sg0GtlW0RuLMxmKldXTkm4w3heTKVUmGjN8iwfB/G3XHJJNzArXVY8Y20iDg3qj7FsyBRTIY7vZVk4Cgti6AfLipMCgbnz8jHiFu0bbTb1O+nx9n21n3wizTIB2avIZqQSOjzEETZiPagErwK7GE/tLwShu1MJ6sZIejqwkdupkYJmqJ6WHH8tWMI6bPT/LZwgIPXUI+KxzVZPiaTl0TJhD0wC1bCf7Qpn4BKD5PN34v3+wKYjLOaihJHpgcA7FImY+Dy3WsXpn1QFCwN18zuhD80fG22VkQ9RjzzFQ77HWhf1pv3Ao+KrrgeOgjDqdo3rYqDdcvaHal3ZHkB5C/G0/aBTo1c3X7u1VkFyjEwhAs2ytM8eG32e92E4Fv7np6BxTTT7OC3VQcWPiczgu6qTQeWM/kPkclqmXQKeLMgwBcaSIB3w8NMYnmSqBoBiolD+GM4DB2IXBxI1UZhE3b93D5Su38OzJPnqNAcbdMRK+GAJjHxy9CdCfoF6sSmg5ZQd2d3aQyx1hOOrB73WLFAWNqeRMSqQt9g+PBCRlIrH0QlpClgfTPmrNOqKJkBjknLNyIe6PUS6UBWzd2dkT8JR9dvHKRfz4p59hZmFG2ExE/zhnOIcJ8hIspIODGr/UNaZRQJ3X44NDFCsm0c7Z82fx8Sc/wK07dwQ84Lyg3jF1nQvZHBrFGsbdvjBnj7OHgNchIBllGcTwbNGJaJJXxsJRGZNufyisHjKRaeARbNfLWrPeRL1aE81pjgvXYYSOQgLulpY9y6I3lO0gZUnHnAwiH3VJ3eayxb5pN1q4cO4iLl24jFqtgU6zg1yhKHvGaDISJlp/3EW1XoHHS/3hMIKRoBjkncFQjCeGLl86exGLmXk0C1VUTirCao/6QhLizTa+ePEK/V4HHgcB+Cb6zqkkkHQEvdJvLocHo84UiWASvWYPIW8YZ1bPSqK67qiHVreDw/w+SrUTlBolRNIJvP3+O7j14A7mVxZBlCF7dIit1+uSyI76wMsL87h2+ZrspYPxCNPRWPSCqQPd7g9wks/h9ca2RIxkMgt4+eSZSKpEgiF4XUYCZ2F5ATfu3EA4HoPfzbkKZHePUcqXhPlJ8Jnzi4A7E5TQOKs1aijXyqi2KnAGXEjNJXH2/JpcFKgd3uAYMteBzyPSIUxISEcf5zXHlsal8WITBPej1W6I4bkwvyTn1/FxVljQ3I+pB03gaMS51OuJk5is2fF0LGt0b3cbh3v7iEZC8DgdYhixfbyI02DqjYcCQDuDPly6cQ1rF86L7rc5U2jTTEWSZHdzB9988Q1GLaLKwFwmAy+1WZ1AtVlDtdPAxetX8U/+7NfCfiW7rlNvoldt4mBjF/uvt9Es1OCf+IQ9TfCDIAIlSGq9BnruIWYvLOL2B/dw/uZ5xDJ+uCjXNwVahRH2Nnex+XwDB1t78E7doLQCkxWOukNxqjIpB0OtA9Eg1s6vYWY+Y3SR603RHu91TIKe9mSM81cv4+OPP8bqKiVe4rK++EMHxctnz/G7v/t7bL3alIRLy3OLiIciAhww8V971EVyNo3PfvpT3Lp3F2NQV7aMQvZENJB7tSY69Rp2N7YkKuTKjWuSiJBs+MzSAq7cvQM/Za6GQ9GOr5UrAnxzrTIiQqWR4tEE5jJziAXDIlXDuStJpJwjXLxxVZwi8ytLsv6yzIHRaEri3qe/fyLh9Tz/5jLUMI4gFInC4fbg5OgYB6/X0SiWEfD4EKU+M5Mgeanv3kW93RLN6thMCjOL8/CEfaeJLgnI0Znnc3rhZeA35Y5aXXgITFDncjTG2OVApddGZC6N9z79CBdvXKRMucnQjRHq5SZePtnG5otddGsDpEMZLKSWEQ8lBKhwe4BIMoJaM48XG8/w+Nl3ctbNz88i4AvCHfDBS8d8r49UOIGluUVEg1GRRzk5OhSHZW9IaTuHOAup1d+sNuS7SbIzKf0yaKPd74quMxPopWZm4faQZUaZkpbcOZm4VKLnBhyjkiRuW11ekXtoPpcTVm4kEYXL60CtWRGnE9erGM70vNKv5vSj1eyLHNVMeh6LK2cwN78ojqpOq2E5TgbwOxxoMtKsVhfmaJwJV0dD2W/J8oxEQuIs5f2FDi46seh87LS6BuwYGeAmFo3L3bXL5F0OylA0Jfngw4fvYvXMWfkc20amdrNuIhgFrHF7BIDmWZJOmoSRAiyMR3jnvXdx6dJZWeOdjrnrFk7KePbyKZ6++AOanQomjoFEyHFfCfujiPnjwlSOxzIIRJPwxRJILc4jkuYZTTBqDKdjgtwJx2sbkwHP1qb0eTKZkDsMJT5KtSpq7SpiqRg8QQ9avYaAP+0qtWAgzmuv04ELK2vIpNNyh9k/PhIAOpxIYm5xCbFoQjS4uXanTBrY7cnn6Ojxu4NYXmLbPCKHIRrkTDrm9YhjgeCzy+9FIBKHNxCUpIMSQTfswYGROLsHwxa6wxZK5ROUqieSiNLpYvvGIo0wGQ8E6C0UyWJuS/RfwOsRZzrPfjJ5lWXIezpBXp7z/M39l/sCz+F6xYwXx5lOM73H0ZjlHiKM4oGRTtS7IQkz/D/vQRcuXEA0HpOoJebBEOm3rgFhpmMDPohOeTgsxB25M4+MFIfRBXWKE4YyHy65UBkwlU47IWqMjeQAy2ACYc4h1p17Gfubc0sZjnwWy+WYsB0EtQk+EyDn97hb8E66sbEl0S90cBsjm0xNh0QF0bHIwA3mrKBGO3+vrazJWTho97G1tSWJYnf2duH2+7CydgaZhYwkg+WZQhB64uqiM6ygN2mgP2lgNO0IU49EAwFexGXBc5ggfU/Wt4AgJDDCsIsFBHEb4MBuO6ntzvdZhtplvEtzL2IbCfYKUGElOaSTUIAFtymb566ARbaoaP5NuSuxmaYGlFUClNSV9qwFjBLIVRtDwRoB7MaGPamgNJ2DAnJYUiBtKykkQWgBXJjgk3ljHUa+g7kpFOji+7ybcw4rQETHn9TbAqCddA1bbRWbzkpgqDaVAm8KwDBCgP2vxCgFzLQMJq03wJjRGlYMRUEk7Xv2rNqQQpzxGib+eEApKQPUqLOE73OMhNQz6J7aOvZ+UtCPTGN+Vkl5mtNHAW07KKpEQsUA2EaNAFe7VfNn8bPft//0mWrbEmCmxBBtFQWgRxajUkE8IZzYAHzumdonpo898rc+XxwuNmBTcRE7GHfq3LDkm9TWVeBPnk2HnZWYU+eWAskCpvoNM50Ll33POqi0CdtirwP3IdZVo5L5OdZT28hx0mfrulMCnTiJptNTQp460DjGgkf5TfvF8WMDCrkm7cCegqQEcHWNyTq3wEoFRuXeaI2dMna1bXwey1Ew0QDbRtqIPzov7A4sBUd1HiluxtcVoFQGsQGOTQS5gpyKAfI1ls91oo4qxWz4PS1DsQgFoe1rynzfEFp1DvDzCq7rmjPtMfuNrlsy8dWpwjJ1/Z7icBYA/AYaNf9TAiPrr31s37/swKx+XueT9oF9v9EytDxq+sv5ZmNh697DuvF1/dvuHNA1pGOsc1GBa35XAXR5/sQ4MbVfT8Fli9ioddQ1rutW54t93ugcMFiZmdv84VyXNUUzaWzmGcl3UteJOZNPwW+xTQHH//Lf/BdTFq7gFj9s/78yHbTyuvko4MrP8jBX1qUuUn6OlVFwVUFlCc+wwvAVSFIAWjtaJ5hOXntYjUqDcMHz81o/BbXUk6Agr24AxWJeJiMvGAqC8m/NPK6LQiUuhE0ZDEooH5/P8hmix/bwYqLANhNOGG1BkzyHlxl+VqUzTj3SA8MI1myQulGRMcIB1MOH/2f9dEJoUgjWRZm9+hldUKwLL4n8DtkC/M06sd48UGhM8rNso27CuonRg8wLIMvgGNq9oqyjqfNUymebeImzA6Ok0uvGrSxY9Q7qxqJzhv3GjUO0b8djKZMsDPGmUm/NYrbr2HGC6mWK7D+Wo2x3fp/eUzKgCXxwIWgfsQ/YJjIVNLmfJgKSsXK7pR2sbzDgE5YlX2O/60HK+qj3TL1zugGwj4SpQcYyjTGy3S3WgbDKRZTdePl0DodtLHYB+ceTU11x9c6dXkqs8CPWTy5V1oWF/aEXHJ3n6pjg31p/kRaxNKZVwkMPEgWgWWdd03pQ68Gra0Yu89bGrHuCtks3OL/XMC70cqMbuM4dlsFNh+tA165KdQiDRRMdMOkMaFgaQ4G/2X8aYUHGBv/POrKdWkdeAEUWhxIFoglnwmmoJRgIhNHtDAGXH6HoDNz+MCYTH2bml3H9xm0sLy7jaK+LeqmJg80DBJx+hBwB9GsdAZUI6JER3O925KLCLPa7lF/IncjcvXDhHKLxhLQhmytIeDsjFpKzKQmxdPqciKXDWDmzgrXz1Ab1GE+gA2hWW8LEzR4e49GjxxI6HIqG8bNffI7zVy7IQV1v1tHstCXEmixEzuUuAX5JJGUS7FBvdv3lK2Evcl4yE/snn3yCt997Fy6/D/mjYzGcCPYQvCBzsnCcF+Y0WVoMDSbQzfJUf5SJxpggiEYUx4yJHimx8ezZCwHN1ZHAizMZQhwnJk+sVKuSaGp2aQEPHjwQ5muCrNpgEO1mHdubW8hnjwWA0zF0uY1OvyYuYujy55//HL/85T8RA//oKIsXL17g6dOnsrfSYRUIeVGplgWgIUgUDIcxZRQBwQSvDxfOX8KHH/4Al89dQrfSxKtHL1A6zGHUGSDqC2PQ7uFo/witZk2yztfaZUx9boTSMSRmZ3CGYd7peYx7E/QbA0kE128NMDe7IKCKy2+S7ZUaBYzRw97xDrzhID769GPce+c+0vNpyo4Ks+3o4BDb669xvHeAgN+PuRkjR6RMrfl0RvbX7nCErd0dbG3vyXz2ugP4/TffIhqISP6AcMAvTgKO79zinCRLFaM6y0SKVQHWU7EknBMHqHtJEJrzgfqR9XpFwse7oy78YT/S8ylcvXEV0XgUAV8AtUYTR8fHVmSNH9SwFnmOWg3VcsXyYjNxxFgMUiZ9JOP1xo0bcDlcONw/Qu44J+cMDXlKBBAlYngo92B+VkOJNzde42B3Dz6vW8APv8c4S+UMZOguJjgpF0V3e+3yOVy4chmeoHFwKpOqVimJtEQhW4Br6BC9cbL0eNZ5vR5hyudrJQFYP/r0E1y9cdNE8DTbKGfzeP34mehmo0NH0xSuiTGAaQwR6GlPOhj7HZi/sIDVG+dw5vIaIqkIAmEvPF5g2AVKJxXsre9i/clL1PMVOJmLolITYPb46AjtblsA8dv37+CjTz4SpwT1ttmvO5vb2NnaFcfQ3r7R2F5bWxNggpE63NN47vIcIbBHBp0k9aSkDEPECdT6Q3IfIbuUCQHfevgA127eQLdnNMfpgOhQg63Xw6unz/HN11+j1Wrg2o1rCEdDWN/ZkMSTD979AA6nS8Z6Qv1IAg0jE7KsrEi5lMKJcCgk+sAJSgMwoWqrjr57igcfviMSIpFMQGQaKic9kfKg9vWLJy/w9T98hXAginQyLbq/ZMbOzM7LmB7t7cJH/dHxBOViSX7PpNLCUiYziREm0URUJHfIpiXYQykCjrXck2jX0+jtdOFgQhlMrbBjD0YuB0rMzxEL4+HH7+Inv/oZ0jPGkUHblGz4/H4dz757ifUnW3AOPFiYWULAbQC5ZCoKX9iHQu0Yr7deYHt/Q0DBWWr9jw072ckErx3K3gwFLGO0BM8KnkWNZhXBiB9uj0POBkYQMPIkFAjDzQSxjIIb9wRoZ9TDu+9/gFu37pxqxvJuRWkIAsI8f9kfO1vbwl5cW1kVRxXZ6vLcgFeS23E+hCNBidYgOEh5I861rc1ddNojkXtglEI8kRbnkBhN/YEkg5P8CZgif3KM/ElONPZT6SSa7baUy/PnFBwaTySZLEEIvs75wLsyx1nvkIwEY6JOl9sjDrZINI6LF69gbmFJ2NKiETjoC7NW9kAryR1fJ+jHMWYbxNCZTPHgnbdx7951kLSzu38oYCfZ2y9fvcDRyQG6gyYGo444Wrhe2MeZ6CwmIxdCwThiqTlEM7OYXV5GYnZW2Psih+Eco9moInu8j2rxBIVcFpVyUfas2dk5dHodAaC573/+q58hFA9hd38L3379CJsv9kS2Kx1LYNTtYD6Rxtm1NQEqt/Z3kS+XcPbyZXz6o59geXkFvXYPrUZbtI/ZZp6rz5+9hMPhxvLSmowPZea4F3GvnVvKIBSLIByPCnhJzetAMCQgtUh5EfmkFjGB814L/XEHnW4drXYFw1HHzIkGEwxXJN8EgXnqmhP89vkZ2UK5RZ+J0GDEC+fkaChsX94HOI/4m3cXRl5Jvp22IYDwLOMZIIQcSyKQgDLv9wSpFTAQ8MFvQEHe+USSbmzkpXi+8E4nCK4kLzL2ZygUljsW9xr+kHDTaNRN2LsLCAbCEo3GOwD3XGMUKwPLK3sA5WwIJpPRzDm1sbGBrZ1tsQ2UvCTAUrMOr8tEt7J+BMhXV1bMHd7llXqSKMBkq5TvouNcASa3i1lkpqI5zogzriuC7LMzc7IOmCCYzn+Shuik53qYX1hALB3HyDFEHz0DQLt7ogU9dfF3B8MJEzjRgUSHil+STZow+DEGQ54NHQGhKaHg9RgwS+7xDk1M+AaA07u7AYhNtIFGpzICQgADK5mgSL4I0GsAMRJDFCwRe8ECMQy4wIxnVsI0C0hhWaZvjNQCIwnk+1akrIB/Vkg9P0u9fgV0+Dw6bsXmsABoOvcEO7CYyxTdELDdw2hit0Q7Kjgnto3zDZAmexXnPEG3iYmOpp0u7TsFoU1/UbtUbU0F5AweYew4ziftB35e7SJKJxlQzDj8pM8sRqPaPvbPc+7SNjPyoV4Me4aVqHYi66gYCZ+hrH3tN/5me/Q5jKbiaxxPPk8BNbXllAym4JisH4tdKmvaYt+qA1BxEAU/WTeNZGW77MAdmc1MXkkAmpiftkHxDAXuBTh3GFv4+3Zir2fmt4JlWj8FjXVM7GCeAqzsBwWC2Vdqpwtu4KGTyJyxOm4sW1jllqyDyOBZxEq+pva9zBvLnmaZmttLZA6tCG5xjlmkQcW2ZD3Yogf4bI2sZ/9qrjKWrxgHz1Bjf1vRvVYSQRImFBdQIqFxCBhQ9bRtFmlRHRgK0H4fz+NYaD8rEGhwNisZs0373I4V2HECxazYRrXbjePPgI0GADbyMeqMUkBU1wv3BQW67YAy76wKtirOoXNB54DuLawH54DYN5asnToudDwF87QBzbyv2ecf6y3rz1qzilvYfysYa98vtO/0te/PL50LWg916Orf9j40c8UA6nYAXp/B/hEnsyUfzPryPTteq/uBHYC295OOizKgtU265w6t9a99JaCwJQOseCG/Y3dIGUem6U/uj3bnEeeYOA2GxqFs5J4mgnfpvBHw24pWdfzP//I/FwkOPlQHVDuDD1CKujZKwSqdUDRS+CO6o5bWrWofK3imFdYFpYtdKfb8Pt/Thts3WTk0rEmuoJ9ckiwQUC8CurHoZq8AGevLTiH7hM/lhYrlMGxK26fMVnaYynJoe6lhpQuSmw8vLwquc1DomRWvodcciFzQCqSyj3hJEtb31Hg51DNsvAc8mN+I5OtFT7WmBAwf9E8ZyOr1YfsV5NSNmt9lfwo7umGSfXDjYt20D/l8GjGstzJrOTGU2U2AWA8RtoX/NKEiy+JGzD5SLWdJAuI1elo6oVlH1Syze2zYh1q+yqXIBiQZ3E04p3pz9FA89bQK+9iwJFk/ft9clsl+JbN4LHrQfJ+XVraTY6VeHtNvJvyGl0zWQ5nNZLqo5hvfVyCc48w5rUx+7W89tPRyQQBWPO4WuK9Mbr0gsA0SXmRdetgnfA4NAH5GHSAGYDEOArZRNy7+rXNc26PrRZ0K6rFUZ4EeytpGPQx07cqF0/Kc6mt6sdCDSjc6ZTTbHVN6QTMXOnNB07oIy9c6wM18NxsVjUIaOawj54+sjVjs1Kmi2XsFzGy3ZR7zs6q5riFJOkbqlOL6kA2bRgDHgYk52bAAACAASURBVBemFp0mgC8QwZAJyxxehGMZRBMZ+ANxLCyfw+VLNxAK+tEsAYXjOrZfb2HQ7GPcGaPX6CDsCQmjS7RYJTzLD5/Hi929bbx49kykCQjS0nnhD1L+xVwKyT5z+71w+lyIZWKYWUhh9ewSZpajJu6Wjj/u3z2gXeugVqyLPMbL9VfY3t3C2toqHrz3EMsrSyI3QX1oWS8T6nobAIt7GJ/tdXtRyzPRmGESMeS92Wzj/PnzuH//oQAMnAPHxxYIfZwVAHp/d8+E6Hm8IvWhFzcaUPOLCwJosYzlpVW5mPOZuxs7+Pbrb9CoNSQk1E2HC51qnb6RWJiMxUinzubq+bP487/8CzH+JkTcGVo77AsY++wPj/DtV18jd3KClaVVuZjS4SBRFqkkmq02fvUn/wyffP6pgFkkjuT2ygKgbb5+JQzaQJCh52XR52RkRDSZgIt6kb0+wvEE3v/wQ/zg488wOxvGuAZsPt1CfjuL0uEJ3CMHWuUGaqUyJtMBmv0KsuWsJJ8LJiJIL87hzv0HuHrxuuzN+YMCtl9vo5yrIOA3cjFkpDGkuNqqwhtwIFfOIZyI4Z2P3sO129cRSUZN8rrxVIzP9RfPsbm+IeGUlIgxAEtZxubKpcsC2I4cU6xvbArbm3sMpZzKxQq8E5c4Gsiu4/TR8MdqrQZeHo73j1GtVIXxnUnPikQFQWWeN5IodUzHZxu9QReDcV8YfMtri7h6/YroPU/AZEfU5y8Jo5aGPteRnMF9kzRY9lIv9WdHKNeqojX7459/jvv33hIGav6kgFcvXuDxH55KxADPCe6H4gx1OESyhY4IGq+VYkEA2mqpiOWlBXz22Seiq805yOR15XoNj188wfr2lrDNz125JCHoTP4ne6TLhWI+j3w2JxJIBAsJtnJ9EqBnEiwy+bLlnAA2Zy5exPWbN42m/GiEVrmOzRevRG7ANXSKhANZdwQGyeil4TLACEPPBJG5KK7cv4HVy2tIzCVFBoQAe78/FCdGKZvD068eY+f1hjgKGG5NDcyXL14I63xmIYNf/LNf4a137sMd9pn1Ty3VkwLy+RIOdvbw5JtH+Oarr2U/vHj5EpLJuAW2kEU9EicM31tdWpWxH/QGst/S+cr1RA14yr0QODl/4YIYMpw/0Wgckgik3sCLp08E7GYSMJYfiUewd7CLXLGEK5dvil48QSU57zxeSbApDOSWudtxbTumDjk36QwRVh5vkG4XOtMert+7JQB0Mp2E0ws0agRejmT+7m/t4cl3j5EIJ7CwsCThxnRoke1OINoXcOPunVui//vi8VO8fv5CQBdeYHlXYb2pZ849hvsBgbmZ2bQ4GHlGyznBMO1+TxIY0qGtBs7E7UZr0EOt18O7H3+I/+A//PcRZhJD2oleYFQH+uUp9jeO8OrxOurFtiSRC/qYG4KSNCHAM0GtU8ZRbh+NbgPp2TQSqbis3/39ffRbPQGHwFD4ASUVjJwRAeEpRmj2GgJC84ziOpRzgolfhhZrbGIMt8WlZXG83X/roTgg6Fzg2bt/tC+ON+4V3Cf5TN53eM+RxLsut+QFIBOT5yqzMy6vLMr+vbiyLOzIFy9e4osvv0YuV4LP68fC3LJo+vP8bbXacoYz0i8Spk7wFKViXnSrOT7hcAj1VhOFkpHGYt+KIcGSPdR4NInKCaovLywjGU9JvTkubAcjNQikNxgZGQxhbnYJqVQakXDCSD31exiPBrL/E8gga57tUCIF9aY1Qm15ZUUS2HX7A2xubqKYz4nDIpfLotYqCyuZklJ04rBsn8cPnzMAryuIeGIWiVQGkeQMMktLSM3PibOJe0S700CzXkaxcIJK4QS5k2PRheb5GApHJFybexMjDX79579BeskNyiB//eUjfPE3X6GWr4nOeuEkC4Zb8dzjGs2Vitg7OcLSmTX85s/+HJevLKPTAk6OSnL+iPxer4/t7R30e0w4OyfjY3S/W5KXIDETF4f2/NK8RFNMGHLm9qBH53ilIpr408EI9VYNtXoRA+rXT/totqhBTu3kBor5Y+RzRxgPjXQXz2LuLT63C+EIoxtjRvbP/SZJ9tb2tsnhQi3leFzG4BQkGpi8IcxpwMSbvD9LBEWxKHIszDVROMnJPOF3xb5yGjtHSRZ0oAq7v20SsPGuJfdSBla4XJIn4eLFizh75oycl9u7uzg6PrDux0avUxyOfub+MBqm3N95j5T3QlHJc8B8ClwrLGN9fV0AaM5NzmWSRijZIPkJPB7J88I9iuznmdSMAVKcHllzBwdHMieZ9FrtG971fMwZ43IiGI4gwxwTi0tYWuLdzCeRaUw6zTsA2yoAqd8rDOn03AySmSS60y7GngG64zoG0yacvj4c7iF6ozaG4z5aVuSuOOnIiCbgPSX40jVARH8kNgr3fFmb1N21wFUFO/SubwAPw5BWoIQREvI+IWjqwHoMaCdca4aRu7yntoKAKFbZ+gxGXwig7DCMQwWcFIDmeS0Acd/YX3aAk38z2oUONAU3xxZzTuU4ejwLLOk31okMaHE2OAyQTBk1A1ybSGNGQKq9K2Dc2JyfZEAL+GJpWL8BbAzuwHoqqKc2C59Lu1NAGYuBrWCQ2k1cp8YeM/doBVnUTuHfCrQJADowhC5l0bodb6Kh1V5j3XjWG7nCljj4WLbiDuYWYdbJsPcmApn7sNyjrLB3fl7XrfYRf2vb1eZUshKfzzpKf1hyKnyOlsfnKdgoNqnXJfJidBbr5UZJcSxTiVCCc0z/v9IM7CM62/g5ZeeqDav7hOIkMuYWOKb2pdrYCu6dzgFLx5yf+/6Yqq2jc0TBXYmetfpG7WwF9TkWrJ9iAyyDd2SNAtW1oL91DvDZ7H/tQ5EFs7SGpU+YTzls1i3vNfJ9y/NCJ7MCjUo8NGCiNY8tiYSg39gT4sy1ZDS/j9EpyKp4ijoGDHhqcnppW3VeaX9r3+qc0XorBqBgqWJ8dCiwLHVy6FzSsdGknNo3Gj2vLHJ1NChRUqMZZE+yMXgF5LSkW9h/Cs5qvTSpKZ8r42ER3HT+so8UY7GPmx1g5vcU0OezdC7q/FOAXPtEMVF9X8dDzjWbzjL/1rYQgFYMTz+j467gNn/bnbnaN1o+P6/jo04QLdPsTSNQekTHkvVj+wXXtBxSfE37Qfdw7QvdO9TxZZ8LmpyVn1VMUeYpI3wtB4c8d2IYz/rcUwD6v/0v/+MpLwmcCFwgEg5lGXvaGPumY5+8urDkYCXbwQp94YNZll2iQ8FD1SpVgFRRfn6ejdDQfq2sXngVmNOFwTrqhZh10jprx+uCYF3YNrJ/eKEiAElDi+2kgaNyDzo4dsa2DLzl+ZTN3sbSfeNpMgxgAQ3CYaGc8zm6qBnGyIsSDVM50E/DjUyYB0Nx+Trrz3FgOSIxMjDyBQrOEOgyA2oOZAX+1ROnEiJc/LwI8vnsFz3I+H+2TcIZLT1vmZxWuCPrImHw1saoXmptB+uiyeGUQc7PE4Bm/fXA0brxWdpW9YixbGVZsL7CpPbSmDaseN1khAkzMhcrTcxgWEvGA8u6GKkQh0l6ZIm4sz0ajsHxJYsjHjcJVFgffofv8/Ksm0CjTk3IifS9boYcZ35fL8wKsMqFSXS8DYgsC5GMKwLHlvyJtltBHPWSTi2JDrbBAAn9U21HBd75Hr/PsjV8UftEN0C9fOgGrHrrAhhZlzC9YKoci24k/IxePPma9rs+n+2ys7BZHsEntkU3VfvhJgZJz+g76ZxSZ5YeCHyeHEgu46TijzpJWKbK6miICL/P70i4uuVI4WvUl9Vn82+9SJClJRenodGToxyL9M2ITosgplMPBkPqD4WEARWPz+HM+Yu4fOmyJEepHQLZvSKKJ0U0KjXUSzVhjwY9AQF4JUuulSmWxj5lGyghQOkC9t/amXNyieYdTPYhZnlyTiXLeSwTR3o+idmlDBKZMEg2mVrsOzrL++0egvCLbiK1EH/35T9Iwp4bd28Ji0ZCqcmOoKETDMilm3NneXXFGOWDMSa9IdqVOg73DvH61SsJ1adswuLishjr8XhC1tzGxvqp4ZU7zkpIOI1O3ZcIPFJ6YunMKq5ev4bbt2+LQUUQstlo4HjvEJsvXyOfPRFdWvYF9fEJXFKrEh6HMBTr3TZmVxbx53/172BheUlkHgjg80Ci3vGrZ8/x1RdfCvNxNplBPJqUOc9s2TRSXV4ffvrzn+HGnbsm8ZaL83qK/b0d7G5s4LtvvhLmcqWcF2Y42bqhWBRe9ofDieVz5/Dpj36EWzdvwUsJkwZwsn2M4l4O+Z1DeIcuVLJF0bgle7rYyeG4dISxBwinEhLq/+777+HO7ftwO73YfLmFV09foVqoSLgq9wWOByU0aCC6/RBd0MRMWoBGMnaps8vQ1MGQ7L6yhODu7+wKAM25y/EolEoyb5koiYm0yJjj3Llw6YqMfcgfEmOPkin9dgfdRguNeh1umNBTrh3uZQSqdrd3TRi004NOo41ENCEJ3ajbLAkhXSYRXqffQiwRxdkLZ3HlyiWR2pjCLeA3ATWTMK0g5xyZyWRs81m5fF5YcQJA12sIxaP45Z/8U7zz4B0E3V4xsjdfrwtDnu0le400f+6/TL4kjsGZlLngT8aoFEs43N/Dj3/yGX79Z/8UoZkUN2jRDS+Vy/ji6y/wt3///4gkBnW1Z+dn0e33DcOaiWFbDWSPTmQPzSTSkgyRBr/cGRxu9Mne7XSlXaFoFMmZtCSSZH9SroGa7pQ+cYxgyS0wGZNhFzg9Lji9TnTRx8TvQHp1VmRVVi+cQSwRF2057gd9SRB4hMf/8Hs8f0SANY6VpSUkYgnRFy9WSlhYXcSf/3t/gdXrayYJIv8NgW6NRrED9UIJz7/4Fv/3v/o3ArRSqoTnEI1viSTTvADhEB4+fEckT/r/L1vvFRvZlqXpLQYZwaD3nkwm0zC9vybz+lvV3VVd7aXRW6N7MBAaGAF6EjSQAAl6GGgkCIKeBAl60JMgCOiRIECaAQaY7q6u7i53fd6bPpNJ7114zwjhW/v8zFNXEwBBMiLOOduuvfe//vWvaK/F3uVnf/NTZ5MzRzEsjBs5etnnYEfdmXe074dEEtXhsEFKZXl52QqFkp2bXbTZmbNhbexJh0iuKmzKUpCJ6QjjDMCI9qYve3DKtyVc47trsMsWFs/Zx59+asOjY87OZT4XjgqWOQLsf25Lz5ct1ZZyCQ7seDabs1y2YJVWzeYuzNqDDx7Y+QsTlt2r2qOvH9ryy1e2tQELd9vXHwHKhNwPDQ0b0USE+vIcTyJWzLssi2+0iWlGUogE2d091rA2K9Rqdu3WTfuT/+AfWWd3yookjkl3WqtyYlZs2ubLDVt5tW61Qt0Guoc8ASrJUkg0m+rrtFzl2HYzO9aWarOLVy7a3Py8y9Mgr/Pi28fW3iDqIOlth0QS90cbM1/KW70FoGQ2ND7q8hUA0Mwv9IsB6WCbkzh3cnLKPnj/I3v//Q+ts6vTVlbX3CG0tbPp96H/AGDK1YqhzkTfFDMFl34AAEf243jvwEHTM3OzNjYxbgPsJ3t77TiTs68efmsPHz50QG10aMT7AomCbCZEfQ0NDNjI0KCR3Ay7urm9EYF0IRyePaWvr6kQrYZ9ob139jetUivZUN+wzc2csf6efv+cvcdxLutAfKXe8H5iE0C0GuxF7D7sVpJG9rjDpN/6B4IWMYxT11De2/OEgThSaTcSo+IkZV1wMCvRZj0pHF1btrq15uXoHebAH/bT6C13p/tssG/Yxkanrau73zr7+m1m/qzNLZzzqBUAXfSyD/a2bW11yY739zyJJP3IXOrp7nXJC3Rycax++PEHNjKZso4us53NE/vmFw9t+fkr60522tbamh3s7dvYyIjvMUkeuLG3Y4lUyj754W/ZpcuLlk6ZZQ5PfC0sRvkOAGGItCKx6UQUGYAc01Hm0DWdp+enbPHqJRsYTRpDtlwnZJ11uWhWbbOUJ24v2Nb2uh1ndh2AhgV9eLRth4d7ls8d2XHmwBoAre0JR3nFGh4Y7Lez5wNLGMchcx0bDMDPnuQoe+QOGZ0jfA/pEoMDdm7+rJ1bmHenKrYBm0SUk0dmRHs35Eg4/xB2oD04Nok10B0XPSQvTFm7BVAUJyXvXbt2zd566y2bm55xu/7o6RP77LNfOZFIe00cggsXzgUAiyjVfMEO9w5cPiqd6nKAHDko7o8TjbUbfXqSfjq43tnhSfLEhAMEp/1JwMn1rAe1ctWBZ9ZH6kQEh4AI5iB5LQCg2QsinzMyOuHRDAC77BNhdMNyRzcbDhh7LJIok9B4ZGrMekf6rN5esULt2J3hzoJOVJ3JftKE4Vf0BE+sm4DLnl8olfA9COzeciEw5ATCAAry0j5fIB11CUBuAO9Pz1uNSKrHAYM2z18TB+1IChnOGgFcPv3hf1i/J4F1yzlZrwBQhP/QQ/ezC/JW0bkTO6LzgQAQEZgSEduuUg/nXDRSyT3iSRMB4duDA0xnndPrEhErGSdEBHR7m8SkGBy4qQUGrICuU4dapGlLuSnnSSRjIJAxgH9IvQRtWp3vxP4T4CzHAH1C2cRK5jl8h7OQk4pIYppO22Bf2BfpfCVinc7u9JeisgUK6zzH/zggBB4JkBOTVIxXlVXnPJ0pNf90vlMd9VvnbY0X2l04i4+RdhIKB4YjL40xnZMFQAtY1ff4rf5DeoeXyGp6ts7ncbD8+wCx9xNxApEEANeojvqbxJW6N8/8fhmwa+oXgdIC/Hhf4LtIYHqP74icdgpyRudrgcz0j2MkkWwEY0X3E7iIVGNwagQMhGkexkBoU53JBUB6Xoo4iztKQidMRFiMg4sRYEt5Ans6nPkVwRrO+mEu+RksksHSc3k272uucL3Gmu4d7xM+o9zcL25j5LgI/RSAY57NXlf3lPNEfaW2EvgujCfYsOAk0TyI2yW9Lwa0sCcIBdxbdeUazdHvA9C6h8ZgHGxXP/jYi/bX8Xb5fhvJJmp+c53GYJgzUcLXKBJcc4y20hjR3IpjQZonwnQE7MqWqL0EZsOA/neVDQezro2vGyqjnFO6r9pfeC/O2zeYZiTT5I0fogE4d3r7NaNIGUWaSILjv/vP/2nLMx2jVxwZSHnR4qxiAb4MYLESpVsrwEt0cSVw4/AgfeG4B10dziBjcyKQkwLH5ThkcCmHyhIfDHxfA0IdpsmuQ7o2CxyoALUY0Gxo6RiAsPhgE3tT4Jb/H3k+w+QKoakaEGHgh4WP59KGeH7VVu7VqRR9g8QhQ1IKYSBFyQNrQSebe4txy+YIMII6iG1Mubk/96KutK0WAza70tYWAMznuieDiPIJDHRGbuQBgskiUFsTWk4Ggfe8zwGEvmSjSlkk98DGTv0gRrtYwFynF8+nPQAlqCcsTjaEAGHyMMYnjcqkRYyNl/pAXlbqU6uHTLJ8JukGxjPX0b+jo8OnGwEADOrEmKM8bmArQTJDk1BAukBoTTTfjEaSFPqu/0aPjBCoKCM9ZdIGS+PEgX3ApCgpogPgkaYa41fjX2OX8SRw2DfP0QKhMJX4uJdXU4C1NL24B3/HwX3qzrMUSiu9L9VL9+J59LUWJXmJ4+NBmzgMDe/TXho3Wni1WHkotydv6j9lnzOuGQ+8AEJJViEPG++pTRhntPPY2MTpJpu+lSPLZQFYjDwETMyCHgMHBlxLJvusfuJuAhsZnbXRsRmbnT1n8wvzrh1b2DfbXj3wxICwBY/2D61RwaPY4SArYwt7BkvSmS/1hh90YDDRPoTCc0BjHvF835AmWtbZk7b+0X6bOzdrgxMD1j/YY+l+NPVgFFLWhlXRLD1JeDgu4Z3ffPu1ffXwaxscDmGn+UrB9VkXr1z2BF/oJs7NL3gI/d7BkbO/hrv6rXCcs4OdAwdJl58v2cOvvnEW4YULi87Goq++/e47OyIxYpSw8KQeElgiXcAYKZYqnrykb6DfLl+5Yu99+IGzoQHbCKeFcQrYtbu+6Yxrnn1CGPBR3tI93a612Eq2OWjYPzZsf/yP/sQBaEAjj4hBK/E4Yy+ePbdH3zy07MGBA6Uz4zPW3mq39Z0t29je8gQ9P/79P7DL1657uDtsMMYPydAO9rZs6dULO9rbsaPjPXcq8lz0htuJ9hgZsZt379mHn35qZ+fmfG6WD09s6/W6bb1ctaP1PetuJa14kLXt1XVra29aOVG01e1Vq7U1PMEZsg3v3H9gN2/cdXmJ1aV1+/rzbyx3lPWDNjaGQ7CDtL2dfoiFWUwbLF5ddN3hkbFhD00k7J7xsLOz7XZcBzAAJdfJ9ENdKyT4SiVt/tyC/eh3ftemZ2eCTmjjxJMzbq9tWP7w2HV1YfUxLrWR2d7bdaCKUHQSWsHYR46DJGqARcH2o/GIYzTrIOP8uTm7evWKM8By5ZodHGf8kE1CM0DFcjFozg4P9vu8hAHpkTPWtHqj6dIN737wnv3g4x9YV0fKdcjRNOc7x4dBCxyw2g/8+/uW7Oy0sfHRAHqctJzVxaH8z//Jn9onv/2RWUfLCqwFzRDO//T5M/v7X/7c9g727crN6+5gyBdzp6xIWHPuTB4iWeNld4TABMoeZx0Mz2TzVgckPmlYO0ycPhzDpGEP8hKZ/QOrAf4Y2vyDQUs4GWQ+aCuYhjiQqom6VRMndv7KRbtw7ZIDNTCssY35fMF2Vjft0a+/dkZ1Z0faLi8uuk7y6tqa7R3u29DkiP3Zf/iPbeH6OTNyynWZNfNmB/s5q5Zrlt3dt/XHL+zhrz635ZUVt28etTQ44OMLJzQgx6XLl+0P/uiPbZzorWbLnS4w8f7+b39m//J//z+sVio7AD87NR2YrEQ9dbS77EqhWrZ0d9qZgtRtoL/X2/Grzz5z9tGdxXfs3PwFH4+ejCbR8mRzAG4APCOTY3b52lUfF99++40DU0TvDJJ8GhtVzDkwf/PObWcawrQg8SuR4KVcybbXtixzmLOTatOdLdgk4rt5NkzzrrEeO3/5gs1MTVt7y1ynG617QOivvvjS25pNFvZ9sK/f5TlgX3vy5DZzqZZMLmvFSsk6Otss1d3pQAWgabs7inlc0pLptEuc4CiCkctPT2ePDXcO2MqTJdtc2TbYaMN9IzYxNhG0h8tFa3U0LVfJ2F52z8GiG3du2uUbl53wtbm8aV/9wy+dCd/Z0XnqLGesoUOeyR174rp0X7fdfeuOR0cwfujb9fVN+/rLr+yrX33m4DXs1w/f/8jeuveOz4NHj7/19QCZE/TT6YvRiXEvf7qrx+fW5vqmSwyRAA+pldJx1pmk/T04O5OW6uy02XPnXKv69fKyffXwG/8c9vzY8IiXpZAtOgjd19trs7PTvkYD/mJTMvmM9Q0M+H6ZuUGfM8dJiDs2POq5y2BKk3A3lUja2OhEZHfSwWF0dOCSRaU686VoHYSeQzwgh0Gp7lEa6JoP9vbb2PiIkZiWfTGMZur38tUL70OeTyLatY11S6W73VEzP3fWxobR6q5bPnNsXzz83HaO9mx4dMAdENynmCt6AsbBXhi8/VauAuIlbP78Bbt0jUiVQR8n6PnvbG3Yyusla9XrLiUSkujULdEW9mdoil+/ddMTfVIHJLYA/w43Du318yWXMMkfH7l0CfsYP+R3pS1fLTtj+frN2zYzd8Ymx4c9sIe3aXuA9Xbr8L5kzw4AypoCCE/74TxcWFywqzeu2OC4GVVAVaxaJTqiabX8iY895Dc2NldtZ3fNKtW8FYrHtn+wZasrrwjutpNmzQ+FsIWRzmJ/gAOeZLTMbyKqyGnBXnYLpybj5auv3C5QFxxaANTa+xN9M9jXa6MjI1GkWLDJDrZGUh7Yg2tXrviZgb7HthONxVrIOYD9n854OFx5Nvdl7bl06ZLdvHndBnr7XNf45dKSffnll7a9s+lObfTyL1+9YucWz7vkDM4fZMr2dvZt9fWK9wOsfPbF2AAcTgxYInhInInz5caNa5FsU4fLk1E2WNREnUAMwpmJHQuH7uBY80hIC+w51viOdIevL9yv0/MeEYFXcpmV44PjQDBCjz5i0AGIERHU099jvUN91j8+aK3UiZVP8p6EsNTIWb2V90SiifaWtXeENalRq1q9VnJGbiodwD+XfSBCpv4GdCXSUAQZgXxy4Pl5qVb5jRB5NNfZ/7PWCDhKdIR7BAAyyBF4zEPEkvP2aARWMU5SwFQckgJ0AqgbgCbOPTonCSgS2Yk2JJcJ/X5KbNMZpRxC8kk0688jJUokvcGc9TJHrNUADganPP0XB8C6OoP0gIgttWpIziYcQTgB14byR/VE9iNiFgqICsBX0BsXQYt767wfQLlImiSSKVCduYcAJAdJW4FdzxgVMMg93XnrOueBbAIAHQeOVZYAWsIeD1GzvOI4DO8JHBQpS8CvyqT66XOBZLSrcA6dZ0UyEpDpY4NQIshfkb61yiY8ROPOx01MgzaMw8AYJ5+EMBiNLwHFwiNEPPI9XATKBnCr4Yx97qPvxPvMSWptgRjEveLXqwzCKHw/H+X9imNMmkM672peqKz0qUhjAn01vmTbRFpT33JPETAF4OPocfwEnzhkFNaFyLEkQDyM44AvcQ/uj5+HsnBv7C7vu0MvinLQuGcfFccm9Hwxkqkz9xATWvNBDgDaW+2is8dvAqlB35d6cK1Ab8ohADvgO4E4oDEv0F84kcotrENtR7sLIBX4qntoLJ3aLwdzw/cF4mKzdb1wBpVL9VIdhU/G564wF/pAc4H7sB/SGIrjXfH6xO2HxqDaldwzmnca76qfyHzxcuhvAcKqUxxM13ziu7Id1F/3c0dcFGmfjkjDsk3x+8t+yMEiDJFrZcOxTz4Oo8Slp1hiS87KiIGOiF+kZuF9AkkPx9t/88/+ouVax31BKkJeOzYeGEJdJFCK/xXir4mvAmgiyltOZQAB5UXRYBKoxv1lyDWI4sadZ3GNwDAZJnmF1ImqvAwez40vusHraUqBpQAAIABJREFUGCYo17Ix0qTVZI6DqHEpA5iVNFR80KrztdBLckQAsYwT9SNhk9qMdokbQzYOHIplsBz87O05BYqpO8+lL3gG7S4NYxYJNunyYkoDRwOf97+vIUy78J4WOA4bbBx4XxskDWTuw0CTLAhl4HlBl2/M28+NVSNkn+V6efsUSsR95X1VXQBwqKekMtBFVDhS2PAEqj73k+OBvgyZtgP7RpPEGVC5gl/vIFrErKCMbDz5X8lGBKKLGc7/AfAN3nB5/2Ts5S0TKKw+1fO1EPVGid6QSpBhjRsOZ+KgcWVkzQ66nu6gab1xnvAd9YmMt7zs8pyLPRIPUVJ7aLNCmaSrzns8i+vlCdcGRCFdWoRk8LTg0f7abGtzyP/UXeNMRogQRIHBMs7OkosSO6pts7nj07lHHzMONK/5bm9P/6mDQYsGY1/RBJLgcO3jSIolLLpBv5yNPaHxqSR6hgN+OCPVVE/3sMF7bEt02/TMgk3PnLXBoXHr7xu2Yq5qVmq3/HHR8hkiPxpWyOUte5QJ+ukDQ36wCGGkaU/gA8MTAKxerjq7FDAa4IRkbBzk8eizIZ+YnnAt4Okzk9Y93O2h5un+tJ0kyHJcslqjZuV8wWrZkl+PI2d1dcV+9flnLu/g7Ia2sMFHR/ajTz62ydkZ6xzk5GG2v1u0tpM2SzbaLL93ZIe7h1Y8ytnm6w179t1Tyx7nbKCv3+7fv++sm28ffWdLK0sOisA0BWSCeTY1Pu3tCbMOjVrmMzrDDz543w/+jA0YloS5c6gjrHRvd9sBz9WlVU+iQlv100bdJEvqsKHREfvJH/7EZufPuH6mO0XqITTw1YsX9uzJU2vW6taX7rX+7gGXP2AsrG1tOnh095137dzFC9bV3etMx83NDXv83SNjDFVLedfrxK7CDgJYQ38aLdaJmVl79/0P7MH779vE6KR1p9vteKdgy8+WbOPViicktGLdmpWGHe3suaOgVM/Z683XVgXMnxy3uXNn7e69t+3chUuur7i8tGLPHj9zcJd+YjzubG353ALMxTEGCwjW6sj4qINco1NjDj6gh91KoLdY9Pal42BsEJoOU4YxvbO96+P2zr27duPWLbt8+bJf29UTNky7a0e2svTa8kc5K+XyzsyCtV6pkEh1z0Eit3sZInqydlI/8dB8ZDsAGZivMN9qNVjmBU/QNT6GzuUFP5SfWNKOYGQD6meOrVgp+vgMthuWwpDPS+Y4DHwA0P3DQ7ty86Y9ePuBO08AxgE1GAckpWTNd43cRt22tjd8LDsLjvpXalYpF13v9w//6Cf2u3/8Y5eaQeeWNsVJCINuafm1HeWyNj0/G4DGMokncWgXrVgIMh8/+MEnzvKnPTL7x7a9vWuvX63Y66UVyxWKls0XLNGedOCurz9ERmxvbNjW2rqvu7DfRkfHPNEjB3HfsDU49HY6AF0+qVq5WbXuwX4bm57wBKN9ff0eGg8DkTG0u7LpbOpEq93Dxft6+nxTun986Enz/vFf/BO7+c4tO2knOr9hxSiRF4kCYUAf4BxZWnEGtJzozoKGrQMg3pmye/ffsR/9+CfWBZBOsqckcigt10/9F//VP7eDnT3rRppiZNRmJ2G29li2lHMJgEQ6ZRNnpm3u7Jwnz+vr6XKHxt/+9V/b17/80s7NXLLrizeCOlBbSCoCsHKUz7rGL9EY125ec9YeyUopJxEMhLMjowMDy/cJQ0MOnvHsXC7vMhToV7dqJDatOpMwnexxjeORwZCbIV8rW2qk26bOznj4O3qg7Ed6UmmfY3//s7+zlderLguB/jXgOoAlxy6cGTDjNvZ3rNasW1d/j527cs7OXTpvtVbdxxD2GJZ3vUzCuiKB+jY+Pe1RJSS7HBkcsTNj07azum0bK5vWqre5TYIdTPg+m+RirWDZ0rFlyhkbnRq3xeuX7cz5BQd3YbF+8Xd/b8+/e+zzjCRzvn/o7LBMPmfFWskSqXabWzhr7334ns0vzDlwyOe8tjf27NvPvrCNlXVns85Mzlhvb7/PAVjI2DgA6KGxYbtw6YKzYCdIxtgZZGYY868ePbPjrX3LHRxZNZP3dYloK5xynT1dNnF2xtL9vba1v+va6MODgy65AWu6s6PLmrX2iDHa6XXGOV6rB4fo/uG+r30jI0PW3d3r44vklsgs4ASjrtj2g+MjK2ZyHvkwMzXr5wjP1UFi3M6kVZsN/58xcubMvDsottZgOWecGZls67AzZ2bt+vXrvnbiCCsW8p6gkHUBpygM/5WNVXfMTc3M2aULl3xP2ELj9aRqX33zpe0c7trI5IiD9SSdBkSFgdpP8ulUr2tZF8tVGxkbtemZOZffOCGsvNW0Ur5gBZxafX02Tk4Q5AggZ6ClX6/Z7v6hjYyN2827t3wuAHywPlSyZc+pQLRIBxJ+hYKDq9iAXKloiVSH9Q+P2LUbN2xqasbGxycc4ORanpfP5N0RsL+778CsSAGA0blixpNUXbhywc5dXDDPjQljrQ3wxTzKq4l/pm5WKpdsd3fTNjZX7PBox44Od2xvf9O1n1tGhETd9XLZe5UKQceZuU5bIPuFBj0RFMzlrd0dB2NxNrHnB5xG6xlbiy1n7j979szKhaIN4OxoC2cFbBZjFzuOXjyANn3KPoI9GmcIl+fY2/Pxpe/y2djwWJDyqIXDLQAz5SLagfVoZX3NlpZeebuiWX3nzh17/8P3bObsrPUMDrg9zx9lrZDJ2srSin31xdd2SJRLFP7vCZmt5RE5sIcvXrxkn/7WpyEnQ3ubbW1u23fffmtLL5ZsfQ0JlqA3jayVy1skAhtQkZecw4ZHR21sdsImpyetu7vH2dHr69v26uWSX8/5DrkcIpEAcoki4RyKxBnzDAY0a0QzeWLFetYypQMr1rJWbxWt0aqYtTestydtqU7ksCoup8J5hf9JxIh9ckmVaogG9vNyOoSj6wzF+zrrBHAngA8CLJMd4cwV1j4xRAMY6+BaXaHnkqgI0Z8kekS4g/2pJzuOkkzRl+G8EQH3kYQgY0TnD54twJmoJJ07eA8ZHscCykEOgnkWiEaR7nEySt7XCKQXosp0ZvsNgLcZgA8iQnQu0fnS97QCdkmmG4FrtFMcNA0AW2BKIu2nM7LaLpzr06fnOt4XyewNWS3UhzaOM5EF6uDk4JmKxOZ9RYNzLyWJ0/nTyx7JClAunE/CLuJnRRF4hK/4GSnSLI4TznBws3bp7M69eL7O9Bo7KrsA3tDWgemKl4b/9YrjCdhtnqtzNNfHf8CuRZ7SuAxAfgD69VvjWW3P+w6Gd4TICWFQAndFeBO5jIi8OLAsUFDYFPeiHZRzSPaMeqm8PEfAfwBTQ/SzMCThQiq/+kVkN64XA/40Yp4sMhWiKsKcAKgPWETAJeKgZmAvB7KdAHEcPDyX8lKX77cXz+b7cir4WI5+gtpASB4noFpSGMHZEjAS2YI4AO1Ooe/JN4T6BtKL8EKNF5HbmE+yA5RZIH38ObKzulZjWICo5jGfc53A7rjTBSBc+KHbtlqYN2ofta36Sr9Vx/gY1N8+36IIeDkwhAdRd/UV31fbCSP8jTkRA8YhIMXtomyYwHXGpNo6Dg7zPL6ruczfapdgt4L91d84uzT/BT57mWN51nT/eF307Pi8k/0J8/pNclnaTt+XBAeST17WCIDWWPI1g+f/j//8P2nJ4LHZFBNa2r/xya2OljFlUMlTJi9aHKgSu5lDCxtQhdvLQ0OFJe3A3xzu+R0PWxC4LK8E5dGE1mCRkdCiJk8PE5YyB89QWKS5VoxOvq8BJMBTwJkMDRsihQMIFFSdqR/llWxJXG+JzqEtMM7S0VW9NNl4Jgd3WIYCuQeHh3wjFhhywbDyG9YSHQ94SR9RZ97j+ZJaEDjoG6Zk8jSRlBY3OlwePQ1w6qeXPDD8Tx0pfzBSbzJ18hngsfoWwIj+xXCJiU17B0bVG803GVwtzLQlL9hw6i/VVaAn5VG9OVBwsJER4juBiRYkRfhfg1/GjrYB6KS8LCwubQJDNaZr1d/f620qjxt1ZpMbl+qgPrw0brivnB9oQLvnMNI71rMZP5RfgLCvMBGz1+8TJSEMm66gPS4DwDW0hScjQ94h8mQJkNfiIGcBfSUjLaPOGKOuYmPLeePAZsRw1vjS5oby8TxJkWhx5jkKA2MsCZx3I94KYWXci+vUTh6CGkUN8Bu9XsoTZ2rzXW060NeN9782U4wzWJQ7O3unkix8Rv8A4vn8hU3QkbZ6Da9wp6U6YUC3WbKz13q6h1zws9VM2cL5y7Ywf9lDcROJlB3sHlkt17D2VjIwNRNBZocD5NDImEtdDAz0W6Vad33XWq1u+9uE6Bb8AEnY6eH2dhSyW/cEQ+2R1hn1Hxzut8s3LllXf5c1O0iylrB6s+rAJH3AYbVVqjqbD3Buc3vLlpZeOugEy5mkeoTDAzz/3h//oc0sTgb9UqZOzaycNSsd5i23e2x76zu2/nrN1mH67h569nV0GUmog3bm+s6GvXj13AENQIH5s3POaiIUnpf3IQe0QtBEv/vWPRsdGztNTMp36EMOnyRMZGOPxuvx9rGzcJxpn2p39iYaqQDY6P5y6EP+gIMCdaZtmU8urdNos1YZRlYIu4WZtLm57RqJgOCpVKczQBnf2IF6A1mhhFXQHa1XPOyYMnEIQrqD8r59/4HdvfOWgyEwgCuFsi2/XLbj7QMrZXJ2sLVnVj/xv7HNgGovl19ZqVpzqYaZM/O2cHHRhgZHHbxyuYzdAwdsANUAdUlQ5dEbjbBpdVuEV789hNime7o8WZSHp3aiq5hwJh/a37AZATAZs4SFwRgGOP7hD39o79x/18P7YXV39rdZOdPyMUYob+Yw44kkaWueScg3IMXK+pL3F4ACzjgA6qnJaRsZGvLDPCABDOzMMY7gsmvkwqyaGp9wluThUdaBfgA5wq3rgHndaQ/FBS6njL42wbpoMj5IbFWyy5evelJGIgEoI6G0MC8rEWNd1xXKYU3nhzDdOkltI1b99dtX7cNPSZbZ4bkAGIPLr5YcmIB1XT2puUM23dvjjN7DzJHbZgCyO7fv2Z/9+Z8azcrqRAh7IVNyJuGL56/t4OjYDvYPvV/HxsdtcKjfx9HL589tc33VweeQsyI4OnHW+GEiygpeOalaqVa2E5IakUArnbLB0RFfewHEkBLY3961wn7GwVEAaMLNm7UTZwsD9jXbW3b/4/fsx3/4E0v39ViukLNqJST3A1gFNMxu7NjuxpbbH3TVsbXag7g9bWuzG3dvu2MFjfR0b58dZTIu4QL48K/+7//XisdZ6+/scocYDHM/YKQ7PMla93C/9U8O2527d53BXccBncnawy+/tP/rf/tLOym02a2rt4POeKrDQ8oB35Fg6Bnss4vXL9mDD99z0M2RpvZ2yx8eus71Z7/63JYev7JiPtiz6ZkZ11DFAYFNA6TH0YrNIjSzXq27rjzArzMKmzVLDHRZ31AA/eZmZm1idMwZ7URZ/M1f/bU9e/bCUm3tDlDTzsjRuNZzy9xWHRVylupN2/jclN1+97ZduX3das2a67aiNb30fMmO9zJMPNfZ7Uh3uaMNYAMwcHx43ErZoiclLebLPq8AnQDN2CQXSjnLljJWqpdsYnbS5hbmbWBk2K/PHsF+fWZf/PLXbktxzKMjzjiCvYqjCcbyvXfeth/81sfWM2FWPQ4RMGBAezs7tvlq3SWNskcFnyMHuwfOfmVjn3bwqcMuXrlgDz78wC7emDFLm+WzZodHBbdtgM8vHj6xneU1q2YLVs2X3SHkzOv+Xmfwp4d67bCQsdHJUZudngpAZL1hQ30j1pMatkohHARhx+PYITlpiF7Ytf2jQ4+AQRrB5RBOmi4nhPyH7w+SHdaon3h0CzNxenLG9xCerLqUdzvNuIGlDpt6cfFS2Ltu7lsGkBYpllLJAehLFxfd5mDXCZUnrwfrvs4N6xsbLn2DowMwFBAQTxc2+smLp+5UHZsetbZkwtjXffvdN7a7vRX2QB2d/j0So3Z2pq0XsBMSQE+3y7h1koDUHdbdroNOcrbR4RFLAni1J+3V62UrlCr24ccfuUMBxij5EBrFmhWyBWeQI2GCPA0AKwAuUg+5Ysm17G/dvOMRLkSmrK5uOvDsZIwOZE26Ivuds44OoiDSztCvNqouKXPh8kWbPjPjeSU6utjXmNWJvKybNcrm0R8Aatncvq2tLdvW9oplMnuuA91yHeGMVcp5S6XaXa6jmA+EFsa3n/mGB+zC+UVProms13H2yHa292xvf8dZmleuXrJ33r5v5xfPWylfsp/9w8/slzD/D/d8LmI7RHRQEnr2riRjBEiGAc2YYEzhFODZtA9rOvtGXmjLBwAa4MVcA3pmdsr7olxGC33d1tZW/PuUE0D8Oo6xyTFP6mftScvs7HpfbKys2ue//sKT4zJeHAzgHNVqupTZxOSknV+8aPfu3fM+w15StiePntg3X34T5ImyIakbETIeBm6BpMLz+R+2PnJbt9+9Z0OzyIS02cF6SNT83TffWeY462sx6wvjT+ATIDTjlnafnJ2ykbkJl9s4yO7ZYX7PmdCVZsHK1bw1TsqWSrZZd0/SrFmzQpGzUt2SqSAVlepAArAtArojoDkZcibxErCBbaYNAngSzkkCy1rNN+dpJ79EACHACC+Ac+QFXZ4jxix0r3BbJI/RargEHs/jGexP9BzOPf6sVgBl4oAa9ycEXOc9xkgiAgqx77xPdALlx+Fec5C9w7XnYfT5uajxBnSLg5Cc97XnEGEtDi7X6iGqmj2SwCEBajpLOXASJTVk3gj8pT4C8XAI6FzNfSRxICIRNkyYhYhAAiz9zFp/A7a6lEx0hhLoKcBO+IdAHj73+7YF6VPGpMqh85zjD9HenmdJrlPnSD/XI8kTgVlKzMm9JYGoqHBhKxo3PMOjTIpFj1CgjeOgnp5BjhgB3DqjC9DjHkSR8FzhAnyX9heY6GMkyjsgZ0ocSHOZsEhmVcCs5EglA+vjmOEa5SYSQEgf6p58lzoyL3VO92iH6BphDP5hxMKOg/LxPo2D7bqeusfBSOrg2EoyOHEhoTg4FyVrlASH+pL24XNkvJwpHe2p2ZcLLKdcAvjiWIhIpaqP+jD0bYga1viR40J2WXhCmJtvoiB4X5+pXwPYH8gmwhCkfS+8hCGnZykCWg6KOFguMJ1nyKGmvxkvPnaIjovJDf1mOwTAVbYQCQr1ocaP2lTzWuNS9ZTN1FwUqMxv+ttJSC4H9yYpqGyJ8EPZYd1b4+f0TJQM+I9AXWEmfI96i2ynZwhUli3VtW/sUQC0ZSdOMdK24EgQlkQdaQciUDR34/MyXk7ZHt7TeFT5ybdBX1EujREvK95xX4PCb2nv//8A6P/hv/yPW7wpEJrFkc0DD2KjwGFQoC03EqCmQcG1WuBkKARsMQj5wZjxI0Mhg6SNKvfle1zHgOXZGBHdW/fn+/EOEhCtThayr87XpoiBCqOEz5kcAhLlbQgeqEBXp4xayJjoHPL4XKAg1zJx+K6kRigThyHeo24qjyaae3TKIYM495RR4jcbLMorAJznA15xrRIl8j1t4Ajn4pAgo8KGhrbVBJeHxjdzkYYv95bsBGXnu8G7WvHkifFJEp9kDpBHbcLzNPg5bFF3H3itpgPQ/M37CknifzHkZQR4rnR/GFuUdWtz/VTSJQ5Y0x+0iwBhBjJ14Lkan/QJWanlKePZABTaCPF92obn0y/qYwfLOjp8fMMI1KJPO1BfwACeq4zdvM99qD91pJx8HjbMYQOUjUBqxq3Gjww0bY4WGt/T/AGM4XtygmhTo3EgkFsLlRZF31RFemLyagr81ft6vrzYAslkWH1Bjsri4fnRYqZ5w2cChpUkkb5kk869qSMv32iiGRoxuxk7qpM2YtyL+xdhrnLoiXSouB9zXTYD9pjKpGspD8+nLMUicziE92szhfHjfzZA1VrTyqWKg8td6X5SEFlv/4hVKwDkLRsbnfGEW/NnFi2VTlsuV7ZSrmKNctPDJAFNpFMEG3l0bMKmZic511itEZKLcw1MVMA+GC6FXMYapaJvotsaLUsn0w6CHWzverk52F27dcW6+oKeaLO96XINJJUCZCB4jXBy2uLgYN9ZshwwYPSCsAB6sem+ePmSffDJR3bm7Jwl+syaVZeztVKubnuvt2xrZcOye8e2vbpp+6s7Vi/XrJIve4JAxuvs2VmrNKq2sbXurLxLVy7Z7//BT3w8w3JCGxTGIHOiXAiLKhI58wtnPWEZTiYPpa6VXQvY5RD296w71W3jvRO2+Xrdnj59akWyybsDI2WDAwPOJAVALDcqdoKTqKPdxqdn7NyF83bx0iXX3c3sFuxwZ991krvS2INtZ0kzpwExCbckZBWmyeDYsF27cdlS3R340a1QzjlL7snTx7b86rUnJiN0F4CCgwU2GZmPyYkJZ9yiudqIHH4kuyKBR6lQso2VDTvMEN0xYFPTs850S6W7XN6Hscd4w+7A3CXhE/1/sLfn9wRMhR0Y7F7FN7oTUyS8HPDQcxjnsFHRAyV5GuA/jEGYLbDrT8o1tzdXr1y3++89cKkVpBZaJMAslz1cnX5Ch5uD8eHefmjjZFgLtzdWfS6yXqBTSWLHu7fuOnjCe9lMxtsIYJfkWge7Oy7HoUia7U2A/YaNTI6adbZ70rB333vXZUCQEFl6+drLl8vASNywVh0vdyskdxoe8fLs7+25/jRtAOsrrFfhUCRGBSC1b3gbTQeeGuWqnVjdowJ6BoIkAGsDTGjWFGd1l0lc1mWz87M2PjXpidBgzhH6e+vmbfu93/+xJ6QMDPumbaxv2cbqpu3tHvmGXgA0DkhyAWAvXQt9f9dmpiedoUcCSw61q6+XbG111ZNKAS5hDzp7ur0s6MS6nm5ff5DaGhkO8yGbt3KWSAQA0XaXKIDNCVO7UCp4/w+MDdl7H79vw+NjkaMYcKvD9nf2HSjZXl11AN+d+VFiWnR4FTnDGAS4IjHmpSuXrdZsGgkosRG00bdfPrRqvmgD6e6Q6LhAbgQysCZc43ZkdtJuvH3bmfmDU11WP8KJtmN7G5v2r//l/2NPv3ppwz3DDhTBrsGJBAiNLM3g6JBdvXPT3nnvXRuZniDM4/SwDkP5u68f2atvXtnBdtAPp50Bhg6ODk+jr7D9/molIkd9w/WDSb6Cvau2tdzRR+Kv6ckpm52e9meQuOtXv/qV7z9hPsPcrZcqtrG65lrHML2x08VqzRLpDhudm7If/uSHdvXOdesZTlv2qGgrr5bt8cPHtvV60yVAcJ5kSXrU0+tJQ7t7+w35ENccPjh2iRCSIcKoh9FKexChtX+4632JU7C7v8+jbTi4A9GsLL+y48N9m5yZdtAaZwcv7oluLXaDBI0AeN29gZmITTs+zrnG9c7ylrO5M0fBaQ8znt+9XWmXkpidm7brt6/ZO+/dsw58qR5zi4yLeZh/+ahg3332ta29WPJx0NXWYbVq1fbQ/SYSvidlx5W8TcxP2/U71+yTTz90APrVs6dWzTesXuhw+RHWdLSjkT3omwwOznym5evDl59/4ZE/Y0PDNogD5ODQ9rf2gvZvA+c5jo82m5yctoX5s76msz7s7m7b4fGBS8Fg+5nfkpmrVUKeh+2tXZ+Xo2PDtnBm3gEfnIolGOsnDSvkix6pA7iPU4ycA9h1NII9KbYlbHl1xSM3zp6b94gJ1kmkC376d39jX33xWUio2Ap7OyTxkLVife7q7bNEe6f1kMOgzhwOkjzkdEDOgWcmXQPXbP/w2BrWdAksSCLH6JiTWK5cd+cgydBg5SJp1dPb5XuVp8+e2eFxxnXIhwZHbOHCeWs1E15+gFIHrFJB/xoNY8qHHIevJQ0cghk/wE2dCXWCTY8mO3MUFi+vk2pIzIpzsVor2u7Ouj15+tD2DzYtmTKrV4t2sL9jxULGwT1sFNFIrPchJ0G7g/WeABGZOxzr6JfnOeNAQCFq4YZdunTFxifHXKrs0ZPv7NG3j+3ly+dWj0gq1EVnHx2OmUskwxQAHZj9x8G2Z3On5yhnbjXC3rqtlfD+1x49TQRfV8qZy2jZsxbjrPD7Tk3YwuIFz2sAkI80UD6Ts5WXy/b4uyd+LkGSir06+xCiFnAmoo8+v7AQ9gqRXF+1XHXJka+/+Nrnbu44RHXiiIifY8SmJVrgnffu282371hyEs9Sw443tj0RL1FTAKbMfWm+cy/qrST23GdyZtJ6xgatI5209i7kywp2mN+1XOnQk0nWmyVLkmG0RQ4NnBHIZFRQvXWnDnI6rWbDoxF0LhYjWCQnsW8FOEjjmLHj5wEL2qACMCSdEVImIFnVdDvrSb1ItArzGQA2mbJUZ9ISkRQDjnnmse/bHDgJOslMHj93eQRYYFuqrDprOy4QsTAZow6I4WyM5CgAoWlPiAys1QLz/NyMIH4EQnEfruX5OLE8f0B7IJwFUDy0k8AZ+kSRr9zDgZj2wC5lX8dzBFK9ibwMerqnAFJ7AOZ5iSHJ83WO8z1hpPHM59hGyiCAFvxaZ13GhABYvsNLJBuB47wnsNbLhmskkQg5D6KIafWnxpzwDQGNfP8UK0kFghv3omzYIsrAnkpnad2P9hE4H7CBADwRtaLyinhFsmHGO/XkOsdSIgAs4CAB9MRprvIJJxAorHYMG4jwEs6hMuu5cvLgXPaI2ujcGI9wdzypGfpc51C3Pa2Wn035mz5QHUQs5Lt6Lp+pnBq/AnuFnQhXEn7ia340D/hMREbuFSlD+H6V/T6RgwHADjIWwoa4V2i3AFxrHJH4mJcIdKqP5topUB1FN8SBSpybLukTkc4ERPIsKRII/1Eb6Duqk7A51RW7QRsqca0i7mnzMA5IuPiGhU25nckey0klwFc4i7dTNO6FoQnnYnxRRxErBTKTq4WXzm/JjpBYXeOGv0X+i2OKwlDizg45e+JDvrS0AAAgAElEQVTjUHUQ4Bx3UAi81zjQeBJ+FnfUvCnvG4a+7BnPFZ6mNVX4D/dwqcN6mLd6hr6n/tD/MOsFcsf7EMkr2UW1jWyZ8FeeJZupdqMcYW0JDkwB4cKA4KqE+73RgOa+GkenDOj/+V/8s5ZYyzLOHl40PBwS2BwenhphTXIerAVNwLE6SYZNxkqeECaXJCEkkcA9BJLJm+SZkUkSk0qdhuloEVVDxY29nqfOPfUMRsbyDVgZssnSWZ49OWKWaqLRoELyKReNz0SH6ce9uZZ7x9tAZaSOlJkBgfHmfYGDp6B8M4DbGlz8do9bX0jaIm+lJiLPkUSBmM3O+M0GZjH18rJEh/XgJa74gJXsBN9nEaZuca+TvuPAeKHodZVRpVzOsOvu9sEirek4eMnGynVxkVLIHDurkTZi3KhdVVeNKf6nPFrk5I0GgFZ/qm2+z9ql7Qm95l6SAOE7wYNGyGbQw6bMfsj4nt4R99Uk0eKjzQWLKPfShldGT2wHhafI4MbHoI+TKLQMAJprtdDqeQK98aDzosy+4UoFeRUZCG1OtEiLde/fTcNOC44KeaIDKFv0eoltLqeNjIHGs/pSfSgjEDZfwUvONVqI1Fc8I77p0IaCz3mf53Hgim801D781v24DxrQYtV/30DzP+AhL21YGK+yHWGxgQlTdkBCcjTBGRAWy3yxZKVyzdKdvdbZ1W+pJGWbtnojYc0T9Cmn7dzCJZscmzNrwXgpukZpWwsAverSGxySYbQDMAyMjFrfQMoSSbNCkYMczrGCg071Ss3Zy9Vy2aYnRpz5CRhL8kJYkc8Jiz48svHxUZuambKegS4HdSzRdIYpzDDALhhAKKn5Bq8j4Qwx2B0wUQFnYA/D2OJgffftd2xqbsr6B9E0T1itceJA99bLNcvt56ySK9nO+pYdbO5ZstVubEzoF8J9AaCRxgAMTXeHJH+37t21aqVgO3t7zhY8Pjz0Mq8tr51q2tHuw2PDDtKNzozbwqWLdvbigocVb+/vWubg2E6O6lbKFCyzf+j6zOvLK37oIAycw0wZBw0dm2y3vpEhu/3W23bn7bfs4pVLISNj1WxjedueP3viwC6M3S9//ZkDr2wiSegzPTftrMMLV877T7oPu0f6jrpVorb8xT/83B5/+8iBBsY7bHQ2kGxIYcvdunXLy8N8TKWSzrqrlaq2u7pnSy+XbHtzx1rNdhseHrXzFy7Z5NSMa2KT+IpM1YCVPV2dHk57Uq3a1uamba1v2t76nrOiNT+pKhrQ/YN9VigXbS97YLuHe9Y90OMa0WOTE5bwsKUTZw01SjVbWVr2upLEiFDosYlJB0nQHXUZLFiGzRC+V/Uw3nrQqkTKo1jwg4KDv42Wg0Dv33/fRqeGzEoh4SeSKR4WfnTgQOH+LhqYXQ64Z/aPvI9O2lo2NT9nH/7gI7v91l1L9QUArJQp2ub6locmf/3l17a2tOrz7/bNO/4sEgoCZiDRAnjAmGE+kFyDlxydJMaEQU6dK4WiO644wOareavUytbf1+esNxwwPp/zeStUS85+npqZtDNn5x3IIomUM+Sm5+ydd+850MTcwol0sH9ka6ubtrGx4wASchUcmImeYUwQ3osOOuPgxrUrtri46G0OgME6+PWXX7jOKOw8X+9bTRsYHHKmOIk2PeFum4X9A+szzrCTNhvq67e2ZsISaEzXw7yDBZ0rFewk0bTpM9MOoHMoPto/8jYAMC9EibqQOEDewPcusOzrddvb3Q1SJq02v/b6jVt29vw564ARWK0YSUPZbxBuTtkHu3utA2ZtKTjT0TQHgH7rwwf24OMPrWcsJG8qHpRtb2vTNdB/+q//re2tHvgc9AN2T9oGBvtc1mZlc826+rrtnQ/v292337KxyTErV0Jiacbh/u6eLb9YNsu12dH2kUdGYMcXL1/0vSFOKljshL4CHLJfUII5ALOO9mDPy/WGTU5P2/zcGQeqJsbGvfwAmI8fP/Y9DZqvJHfkdLa/tWsHu7s2NogkSMKaiXZrtDdt9ty8ffjbH9nNt25b93DS6sWWLb98bV/98iuPCDkpwcowZ8ZXanUbGR237oE+qzRrrpGMbA1lZF32hFkcsMk9Ui7a69evQhK+bpyafR72ixY6LPlcIeOyH/fvv+NOG/Zl1Avg9rPPvnCQGLYk41UHf0AbP1DV6w6mV4pIOSGJ0G75bMHXuJ50pyflW7yyaIuXF+3i1QuW6jY7YWPfMssUg8Zxfi9r337+tb16/MwquYL1d/c4q8llibqTtlc4tHKiYb//7/2hffLbn9jIaMrao2SYu6tZW3u+Z99988yT7p0/v2C3bty00bEAupYqLXd6/eoXv/AkamNDIwZPmKgHGM9IRyBjVak0HLy/eP6CnTt33m0Z7bWytmLLa8vBmdoetGQFVHrC1FLF9e/ZvwH2Xr+GJm+PywmxNh7s77pN6epMuv1lDsPMXV9f97GCLT1CFiuTc8cfDH/G3/zCGesd7LHnzx/bv/2rf+M2L1/IutMP8FXEmI5Up/X2EPU57FqqJB0eHhxxUGd3e8/nYwnpJZhpHUlLdnW7bFGl1rB8sRDAudqJryXMHxK7Uk6ipki0+eLFC58Du3vIzPXY8Oh4SKB4EkBj2G4Tka5yX3cAkIJkQLfPcezZzv6eR9WcObfgADDJfskjgVyO72sTSR+rJFIsV7JWKedsbX3JpTjq1YLl84e2t7dlpSLyg+02MjTgthctZRzhANC8APnFuGLv5WtMs+ntjGMFQKGzq8vHySaOk52dQJCJvhfYb+EcQT2w4dyHfkVTW2ciybUBDNKffA6Yi9OH9t7d2XGZjgCoVKytdeLzEqYgYB73GR8fc7kQjxYdHLDR8bEAZpUrljk8trWVdd/HcFZiz+bnrKFgx7HhHhEaJSMn+WZXZ9AZXnq1bEvIjmTyvpZSDzSltd/lzOKOi5602+vL16/a9bfv2ujklEsMsQ4+e/zSy3+4f2xIaQ0PjXr/CTBgrdY+ZGB40CydtLaUWao3Zem+pLWnWlZuFK1cy1qDRIQwfA3guWTVcsG1vhsnFbdBKexICw3wN/lxAJXigLLOY2/YbeEMKkCNjKZxQEhKCspt5OfiSs3HI6xMgAzsVFt7h3Uk2609GcAJ9kA6b4S9f8ixI+KNiDpiyX0fsCH6JwC5UR6XzvQpYcgd8YBzANDockesXQc0or8F8gpcYawwJoHYdYbTWdQbIHoJTBaw4qxuwLpGAPx0XlQUBvsTEZ54FmsE/anzThyMCcBkOPfHQWgBYWEf9yYpGW0jcp7OUTCo4wCYznZiRGK3dHbUs984GxK+5gpkVxkFVuFEpYwCORVJy/6Gse72z+fhGzKZyhfOtQGAhgCks+UpQNwIEhk8Pz7eBFBhD91hdRLIBkHa5s35OQ6yC2TWfVR+gX88k/nvRKdK+fQ8T7kFYguP4Ezl/RvJJDA2+Ay7JEBZALGwBI0Rnb/j52gBcwKf1W96nrAIAcjqA8rlmItruQfHjoOotUB68aSbMdkXd4pEOUqEB3hbt9A7DjrUAk01XoQ9qYyacwKpPWGz41DBZseBTIGRmtNygOg7XCdygcZiAFwD8EjdHD+L4Vih/96AkLKJul7OPb6n+soxojHqNiAyUsIs9P3fBIrD+UNzQhrkcUeAgO24XeBvYTa+R4uY5/ExJ4dRHMCO41wal6oXZYjjQRrHXKM+4z2NGbUtbUB76zsCguV8CI6bEI0hHEnzT/NH5cKxEcfkTvG8SD0gblfi5RNWw3txO6MysqcS0H5qkzwpbVgXlOtOKg+ntqA9coD+r//9f9HiQhkZAXli2bq3PmL3eihSxJamYAoZ0cYaI0Kj8GDftEWGQWAlByomZFyXV8CpPBv8L2MQB9s0AdTQdAKDW+VWA9H5KoMmQTh8hizI1I/NlJidMpDcT54febR4PoADn2Ek+a46QRMEfTkOHdRdbHH3vkXeVdpA4DoDiee7ZyvKLj8yOBTC8SMdZXWQwDe+657NWgAD+R7MEZ7hgCPgBIarXvcyaBGjzpSRTSJtdmqgi0X/W30C8CbPiCYO9+VzgZscELiXQEH1H2UFEPCDcrPpB3MBqDJUcU+SgEp5x/ygmst4u/IsrlVYg4eVR4B1YKCHAzcvrqd8wXimfoMZS7sFo/lGW0wLjm+UIq06bZTx0MixoBAlGXTKRX8JbKUd+V/G2tm3UWgPDA0ZR76njZYWOsyhHC48j3Elr2vcO6xxTVmpt3tFIxaZ2MdyJshzqHLyTO4lw6lNz/cXYW22wrwvn3q3aH+B1TxXGxKB89xXUhwy3oSua4P17zJwMpaMd16KJoiPC/6G7SoDK/vBONPmH5apxiPzzEHrHjYxQSIA8DmThd2fsnTXgHWlB21oeMI6kyRSG7CJ0Vmbmjxjfd0wWUlYVvBkMTCQfOMC4IX0CcmUJidsbGLQkGivNpsehkyYq7MWyhU/oBImPjw0YH09JBLpNGQ9awWzcq5ir1+8tmePn1h3V6czLzmAk6yGxIOumdRmrqf87aOH1pnqcHbO8MiITc3OOMABLst3KtWqH/S297atu7fPNRGRBoFN3iKrLWHoh3krZwpWyBRse23TGZmDPQMOZDH3K/VGYAjhJKuW/O8//fM/s8nJCavUy57ch/tRp4O9fWfKApChz+njdLDXRicnPKHa1bu3PMS9c4xBTwLHpq18u2T5/WMPkz/e3bNvvvjSckeHnqgKOQMYrAAuHd1ovZ6xB59+Yldv37SJmREjn2v7idnGyrG9fP7UcofHzuL8+osvbWd92xmV585d8ND3vqFBO3P+jI3Njln/SIfrYJKIhxA0wBAA6L/76595HbqYA602I5M6yfBGJ8bsj/7kj+3SlUXr6euzaq0cWL2HWTteP7Zvv/zWGV2Zg5ylO7rs/MVFO3f+oqW6u6xQLtjM/JzduH3dZRyc9Veu2NHuvu1v7durx6880Rp6nm5LqjVPitSP5MNJ3fL1kmUKGZs5d8buf3Dfta1Hx0d908cBmQR2r56+tEwm65IBHMb7+gdJrWnFStVD+NH+TcLynBi14eEQMkz4LWvCwda2vX75ytceZGIAU65fveEJ6TgUcuDN8gNAUS46g3h1bcU3BoBtJzC3SKSR7LB3P3pgH//wBzY8PYZqTWBnhMTVZmVzoP6v/81f2U9/+lM7e2bB2aqAEjhisEGwSBk7bvsi7T+0MX3eZrJBK7raMGucOCgB2NRoNryfqI9Y5Byukak5ODx0cDDZnfI2IyQ9OFlTzmw/szBrI6ODrnt5eACzrmyHB0e2s3doh3tHLllxdHTsdgXJjV7Y+BVshNnd2zft9u3bDn5yiAVcJTQdcOtv//Zv7euvv/bw6WSq05mWQ6NjfvjFEeCH3I7AlEKu4ca16zY6MGLNWsOTC8L8BJB9ufTS6tbwSIi5s/NuZ0jWWMkXHTCnYcfnpu3dBw/s1o0bIRS1FhIMv3z23MHwlZUV7290b10LN4qWKlcCCQCAGnmEIRJ2wshGk7693SMdWsl2u/3gbfvw009c5gJ2XLVYtt3NjZDk7x8+s5NCy6qFEFpOOzLnSMK4ub3pTqt799+yyzeuuVPFdX0PDsLP3r4dbOyb5dptsCckR2YzCnELmR+cXTjHSaSKPV28dMmjwIi28Gi4k6Y7iXD6DA2NBPmNCZwBg77mkSxsZXU1yDx0tPm4BmtA276Yy9pI/3DYwzE06zUbm520s5fO2vz5s97v9Pf66qq9fvraipmiSyWQaBKd8I2tTRscHnHwqq230ybnZuzcxXMOhsEqZE1Eb529ydbquj198ti17xmfyPT43qqJfnzFukZ77ZPf/tiu37xuXb2AiGa1cssOD4/s2ZPn9vLJC0+MiUMElmU4NIW9qwMFhAFX69bRlrSRkbEAfu7uOrCEEwud44uXFx1URcYF3WscU+gSo7eO7NKrZ89t5dVrl9WYGBm1zq6UVdi39HRarl6yyYUpl4G5cfdMmNecO9vNcrsntr18bN99+cTtNZIH0xOTzl5krJSqZY+egElKQlKcBDhZcDbubm7Z8UHOcsdVqxbrbg8YwyPDo77OY1+fv3jmbFrISNibHGBKNUQOIttQLFds92Df9xkwmj/96GMbHRn3aA+Y7q+XXjoIC8sTHWL6BzsGuM+eAf3iEgf2VthXMD+uXrtmk1Pjrp28vvHanj5/5Mn5AO5YL/xY2hZkw4gQInnoQN+wdXf1upPjzMwZTz4H05o+hw3LwMMRReQDjOsSjjQYoa2mZY7C3pg6LSyc9UgC9iTYDhxZaNlvb+1ECcR7IwAaJ9aAy0SJsDI5PuGgKkn3kMooF09se2fPXr58ZflS0WU/iEjC8VqqFgKon+qw3q4eS3d1WqmUs1z+yMqlrK2svrRXL564BEeplLGDgx0rlwqnADQOObfXOOOa6OuGpFDYNQgx7K8BqRmfniDaQ7VZcNvcvuNcY+/reYLKYU8uooJAB/qffuVsxJxysCWS9uM3AC5RVrdvhrwHMMC55vWrJXvy5InvXcjvwft+fkuwdw9sSuy4InWxF+yN/DDvhJqyz5+97b1wHkqmTxMswn5mLHIOQdIDoBmlb+VQw+kNsYDDejgz9Zzq9+LUOSVotDWtu6vLZs/O2/TCgo2MTzgpAbu2tb5r62trtrm16+cl7B72D8eFA6kFImGZ3k0bHBuxetuJSzWRiDfVk7SOdJtligd2nNmzerNiHe11lMit2QRQJal93mp17CwM6DZPKgkAfQpqRpIUOn/T/jr3BLJWkOo4BS1I1e1nrygJXyI4EU5BKxI5l6vuiGFMM/7DGbzdWonAxvfvut51cFoEcCMQK4gyc1CnET4TQKzxpjOnDw4P7giEGxjQ+o4TpUold5Tj2H4DoJ04WSR+7gigR3B08aJcOlvqWXF8QmCWQPjvn52ItuI69krYbJ0fQ6RnhztkBAwyPgQqxYGy+HNplziYRTsK7ON7PEM2IcyX4FCWAyH+t1ewGeatXgKgBJY6+acSogAEggqToLxhfX2ToI37yxHFb+aw52vIBykRzlyKpsams1+BzeiOge9JrNAujPmAT4R2FDgukpnL5FUqPif5ntjqwkR0TtQZU2NXAJpIUoq+4HneBsmg2U4/aUzEr6UsXi4SVUdSHBoztCdjkBef6cyrs7nqyWdx0FNn3fh91LffB3A1Pyv1kPCR4eogayO0Gf8LrPZxfKr9HSKgRXhhny3MRWAhv9XWwqn0mdrA26QV9Lg5kwqv0TzQWVyYmLAGvqfxJpxMGEeofxjPes+JMZILceA/Skrncj5vZI0EWgv8FxAskJlnah6pLeh7RXdr3skGwSDXtV7Xk9CGbmOicSob9/1xofGivlU/8D09O25DTp0JsmERsCxsknrK7sXHomx2HD85BYYjgF/YqsaU1lqN2aDiHMBlYSW6L88/bUd3HIbv8pKdSERtER+n8e8J+OeauPNB7cieX89Xv3sZE8ojEJXtJOSZU7t54lqA8//lv/3PWmzkAWc1eQV6SsdVC4AqKG8Lg0UbDhpIE1UdrEnAZoHC8wxlSBbo5p7ryMOmjua6eOhQfECrcdSpAs99sevuPgUxHeSNmCbB2IVEV5SRSeFe9UTCwVMB5Vp8uJYycT1AocI5OKjrvjyP9gCAZsNGGZVw0Q/gUbiPwE2Bl9SL7wLIUQ6YDxh1sZUdjIu0X+ILlxJKcR82Onzmk68jeD80CGQ41JYcFnnFPX2BRTDu9UJihHLLyUD5+FxeUOrIxlCOA9pNn7mHsFo5laeQtInXLxY2IQBX7aqy8X02xowLGQGuFQM77sEE3KEMbHqpu1j68vQI2OTasIiGbKXUR9+JL+JyTgBm8Hy+Q720kGnMyTEQB0elg+wsuVrQuCIJYXzM8mzqJIMCU4T35KQBwNRcoB0oj64X0K8xwzVxD3HcA8o1vOTcoN25l57N83lPGxD6Mz7elSyEttW8VxhK3PuojYkWHe4BUMJGWsC9QvBkqNSGfE4YpYwk7yscUVIxaA1qTqs+2vCrP2kXysQ8pO19Y5hGL3nAOpJpyxwXrFI7cQAa4Lm3Z8RGhqdtdGTKxoanbGRgwtrbkpbPlKyEREW5bN3pMPfoCxII8pqePWPzC0N+LtnZLdvK2uqpzjobURLsIBkwNUnmdo9Mt2qx6XpmXe1JZ7EBIGWODoOOaCFnnV2dvuDTLyQ8oz9JDMiCDMN34dwFD7PlMAPYk+rqskw2420MKMZBOJvLWK3KgSSERgKa96X7rUFit2LFmWkIW05PTPtzAA4I4+0iucbggLcXh8/f+d0fW19frwNvMNTQ1EU+BFCchHckevKogkbd7djk/LTNnjtr1+/dtHPXFq13JGmGCkvJrLBZt5WnrzwJVf7o0H7xs7+344N9ByhoVz+ApjttcGTUFm9dt49+67fszIVz1jPc4ZuCzL65BMfSy1dWLhYc4DjaO3BJDewqocHoIo9NjdnY9JgNjPdYaiToX+YLFasW865vvPzitT3+5ltnPzGO3fufaLOD7LF98umn9of//p/Y+PRI0M9OmNXzdcsfFax2VLFvPvvGPv/557aztW+Jk4RnJqe8yFFwOFy8dsnuvnvXBgeJCjEr56sO9GX3spbZOrbVVyu2trwSEllWy972aD+jRdpKIYWQtmu3r9u9+3c9mV1nd9JZcICyG69XbHXpta2+XrWtjS0bHZm0/oEhlwQ5zGZs4dKiXzM4OuhJyGbnyDsQwvCL+ZolkLTYP3TdyRwSOR0p12EdHRp2aRhAFkBX2G5oabIe7OxvBz3LesPam4kgOVSv2LsffWCf/OCHzjYHaPXwtkhvl9B0QL0XT5/ZX/7l/2k7W9tu91wSaaDXDyDIksB0BmQGdIBNzjozMjLqz8odZ3xuwICG6YdeKg4KWHgAcce5jAMPsKpgqFVPqg5A0468V65V/HMcJjhuiTCwNg5FOAoqVilXHdTKIwmQSNj8/ILbvoPdPa9vfx8JfgOifu/OHbv39ts+xgA3dna2/LDHeGW+/c3f/I09fPidR0ucPXvO66KDEnIyJDWk7pcuX7W37r7tjFz0ieulml//2Wef2ZfffmX5Yt7Zw7AIHUBptQeQenPLD8/3P/rA3n7vHZuamHT76G1OW+VyzgD+5S9/6esrYAigIlmz3WHc1u5g6PDomLO1+kh6GQHQ2FeA3/bOlI3OTDh7koSmviFva7dSIeeJEzeW162F/nqq15oRs4sIiZ7+PjvOHjtISQJHHGM4rphXlCtzdOz2oZKtWrLeaf1d/XZ58ZI7FI4zR7a0/MpZkr2DvdaWStitt27bO+++6zb0s89/7QzB7OGxswYrpZMg5TM+7gA0a8Vh9tCOjrO2sb3hEQwkNQWco585WJzUq9ashT1isiPIFQxPjHqUAQkUkQ0aGxlxsPp4N2OFTM5qpZql2gPItboawOTB8VEbmh23oclR15Odm58LjJNG1YrZvEcX0E/fPfzWXj55Zs160yMD2Xs4W7lesGv3b9lHP/qhTUzAkGeXblbNmZULNdvb2rHVV+v2/NELW3655LrYHi7fIS2+4Nx24G9wyM7OnfVIIBw5mWyQVQOAXjh/1oaHh5x9nynkXP6BMcCahY0/Pjj0MY7TkfGLhnCyO219w/1WbZ3Y/Q8f2O237tjk9IClxswaGSIj8lbIlG1r5cC2VnZtdXXZQTXGqIdNEr1Shd3CejhlN29cCzItHSkrFYv2+vlLe/r4ha0937Gd9X2Xz7h587bbCzHatre3rJVoOAhN9IHAGxyE7iRBT75U9HXovfsP7Ec/+l0bHes28FUSwcEgRuKHseZRAmNjrom8vPza8xAk013WPzxqyVTaMpmch+jfunXbcw/kS3lbXVuybOHQsrmDMPeSHOoDsMrahHY562ZXZ68zn+fPnLXL5694mD+26tGjR84AR94DXX5yE7QTyptKuuMkG2kpd/f1epQNkg7YExx91BUAGrvM/toB524AZ/ROA5OTMY8ME2MO6ZKFhTnr6oQZj6Z92TY2thzIBBgdnZrwxMblatmliIikwrk9NTNtg0MD1tZ2YvkCmtoH9vLVE3v83ddWLGWsXi86AA0DGu1/9lDsAZx5WEL2JeOSRok2uKLhkNkL07sjgBzYeN4TUKf9I8AN85n5yZxgbGAPg3Omac+fPbPNreCY5Vruxdjnxdwjco7v37tz16N+SPLGPhx5l9evQ/96PoqesMdiDIX9cQCx0EYnbwgOzgAEBd1LPiMZYMgnZHb+7ILduH3LoxCcnJFoOUCNfX7y5Jk1yg0HfSAiBGAznOv4m72py7w4Q7HuEWmMo63dLS8bDOzO3gHfs5GkkBZkeWF/mjnOuXPz+u1bNntmzvN6IMvE+qjoSvZ5PUN9rtdfbpQtV85brnhk6ztrdnC4bdZGDqGaJdrY89VdigP2s7NwYS+SBKyt5blLTgGjZgB6BRAoKlJnasqvdnKAt/0NOAI4KmlAnYUhONHu6Pmz9yQPBGxCXs02+rXDyRKsQXpuAFmCRjEAtAMNSFlFACSf+x4pkhKMAxMkRfTzYWys8LkwiFqU+EwgNLk1XCYr0j2Ngzn8zblZADT/i6Wnc5GIWfE2E37h7ZMMADsOmTi4rPNtB2QRr0+ok8A2nXH5jJfOTew94iATkZ1cEwerRPQL7XWKGf3GOV/1JQIiznKPn1N15tfZUOQ3yiQQkz0InztoFAHZAgMpB3US+Y5xGydB0QZE4aHbD2tGoGoc5NK4Y/yI6Kb6c2+i5fhf3+M9YUOUAzsd71Pvk2jN5DrhNCJeCSjFOSIAUW2ls7Hq6ZhVKUQRx/soDuSxH9GZXXZMfe9zICbdKiCY9uS7ceKWgEeNO4Gf2DXaV1rxSEWEc3MACeO2l/syf+OAKZJJAjfj7a7zP2UXjiRQ+LT9E2G/ifNJ9p06CGSWo4Q2jbPA9T51EElNc/RY6XgAACAASURBVIvxLIIc44WX8IDgiAiSGSqD2kUkQeoigp/6PY4nCFMQYKqxIKBUewzZcbUD41MA9KmtjCRmKaPIriob7wnA5W+uOcVyIokS4SOULw7gC6h2fCwav+oz9btssMaQ7M/3HQA+x76n8y17Fvo72GK1i8rJ/zxfaxn7Dc2D+PiBvCK79f324fty4Mhm8yz1S7jfG1Bfa4aP/8ixiXPDrzl5Y6O1fjtORRJCsU2DNySE9HMTsWzl+ZNOdNwQCyzzhT9iQKtRVSEmYpxZyYRT5TRJNXDE4qQsHkIT6bZo8mjwa5HgGQLnxMjW4KQcYXOCdEbYRLFxoEMVUiPPmxY0NbAMGUwNSXbwHDY28YlF+7LpZyNJx/AdNygRCBvvRMoh4JoDPgzGdKrDD1682GhzLWXRwoiHUQZNixoTgz7yidoZQjnixor6a5MjAJZ25jvqW4XWoa/IoZ7Nn7ylXO9e6Cgsj8+C5z5IYLDJFquWjSgbLgHt6nsNRhl39RtlUFgTDIhs5ija4ARPsm9UY4L3Aj4ZyNSbstBGlI2Nb3x8SL5BUiv0sXvtI0NJvTRBNaHQvxOwoE2nNhECo2kXhQ7GNxa++EQbcPpbMi1MWjHYZewUpql7AUALGJfB1ULBNTKsAqbfePbChkafUycZCQcvYptPLZTcT5sMbYhoY14AuPSrxq2MscotppbmA5/LSy8wQt7YuBHUOHcnDrrYqTAP+V+ed0Uf+Aa0GTb+agvqwv+0Y/A8B5CeejgbQp71k0aYyz39Vqs2rVZvt45kt3W091hX95CND8/Y/OxFGx2asK5Ur7VqLWc/w1hBngKwkYMiiQW7O4mUaPkhEeCFll7bWPcM7LlC3vp6uu3SxYt2efGi9fWxIQ3Z6Le29m1rbd3DcZNod1WqftDY2FyzQiHrTCMP3YwSerpWa7XuGoow/a7duGpvv/vAbty6bhMzs9Y5yEHJHDxxdnu54mV8+uSRbW9sW7qTsFtz+QOSPvji0jhxQBqgj+RatAlg4/7BgaV7up1ZTbtRBsKsYZQBQqNJjfMEcAW25fLSa0/S5CBCpewyBDCIr9y5bm8/eNvmLp61VI9ZqW5WK9YsWUt4AiykN7Y31u0ffvozB7hqpSCBQd919/Xb6NSU3bh3xz75nR/ZmXPzluo1q1XMDvfKhp4smq8wgtE2Rj8ajVzflJy0bGh02HWjSTA1OtVjiS4Yb+ig7lq5kHFdY4DNrY1te/TwkdcbuhvAFDraf/Ef/VNPBJbuSVgiAqCRHYDZWz2o28bShn35qy9ta3nLEicdzk7NFwp+MBwYH7Jrd27a2++9ZUPjKU8k2MgHEPpw88C2X27b4ea+rb5+bZViyXo60R8s2eHhvicCq7c1beHKBbv/0Xt26+2b1jXS7eCZA3gkUdzdt43lVXvy6Lntbu/a8MCozZ45aweHGTvKZW3yzBmbOTtrE2cm7crNy9Y30UY+Iqtxj4NDZ3Z2JVP28tlLW11ec13qwb4B17LVOGOT62tpRzgkIF4CIytFIqO2pJfl57/4lTOR33v/Azt79qxrVxIdUy2F0D6SwLFmEE78619/bp9/9aUfPgEFYUfCLgWApw/R2gXAmJubt1u37jgbuzPZ6aAOfYQGMSA15eNgh83yKJ9GzbZ3d5xBi5brxSsXbeLMtPUN9FqjiTZ6yYGDX/ziFx6W39cbnI2wwkmkuE+SwmzeD8Sw6q5ever248Wz5558kCga5sfQ0IA9ePDA7t67Y+2JDjtpNmx7d8uTXB3nAmOa3AI///kvXTt4cfGyM53zOVjZe64RzT2QDLn39rt29dJV66b+JIErVmxjY83Bq+evnnub9/R1+3xkTqUSKSNz+dEuYfldduf+2y55grMf28N3sEX8hkWNPA4gI8nQ0OpmvvMZINnM3JwR5s1rsLfHWaUkg/QEcod71gQ4SbQcjNTm0/dRJPasVINWfWevzc+ddUCKeYOzwh3u7E/QGWU9Tod9hm906yculVPKFzx8eLh33GqVul29fNnm5mYsm83Yo6ePXJd3eGLEf370kx/ZO+89sEI+Z08ePbLvvvvOGbuwYeslWFRhvxHA0y7LZI4sX6nY/vGBpXu77ebt23bx6mUbGxtxeYJ6pWwvXy7Z08dPrFaELFCz8ZlJB0qRLwKQ8DXxhLoCuJccfIbtwZgmVJ59HIDixLlZm1qYs/c+es/OXZy0BIlCT8xKhbqdEEGwd+CSQL/8+1/awfa+a+iiVY2D+7iStXuf3LdPf++HNjiUDk45ojIOzXKHRdtZ37GV5yu2vbLtf7MuoC8MqMD6ViwXLdkV9mUzMyThu2z9/YMOJuPEwI6wPuPgYf5mcrngfC0FJxcRO909nc6Gps+DXAmhr53OAge4B6C5fiewTAFRSWzI91hXkLPYWkWupmj7B7uWTnY48F1xWTLowi0bnRqzjz7+0G7evmap/igBLu2zVbXt5R179Ktn9tk/fOEavBfOXfQkdZQFwI35fGI1O8oEzXteAEIcmbRnYExjXwCvP/30B+48Yy+AVA3gLw4DWM/oKg8ME/XWci1gZDWw70EaB615wP2ULV687O1JffYOd+ykVbeW1TwxJfq5vndCs9Tawzp9mHGZj4nRKU+sevHsoh/maB+YuJub6+5ATnUlXf+72UK3M2GJtqSTL5CQAdz8rd/5bbt27az3bSZTd+ci4xzHKo45WPAAprDcSTRYrTVsdvaM60+z37h8cdHOzvc4GzebNdvbPrb19U3b3Tlw4JPvwYg/saZt7a77HBkcHrSpmVlne6dJOpoACKq5BMejb7+yQvHYEu0ndni0a8UC+TaifSX1d9Z4yQpFkp2HcwmOLw6kfsC1EMWHHddeWXtN3/+nI3JHq2Ezc7Ou/Y6TjfNBqVKx7x4+tMdPn9rrV69OHcJEveiwTiQRtn92ZsbPEzzPD/itoJ/OD3vOvp6uIA/UGyTZ0Ahmn53LZzxcvb0Z2JtIkvm+OcW4C2B0uqvbZV1u3Lxpk1MT/jnrHw6BL774zL756qHtbuw7S3pkaNTL5snuovMhTq9379+3XhyXrYZH4OBceL2y5LZ5/+jY2to7bWxswob6Bm2UHDjJQCzBEXrh8iU7t7hoZ88tuBxOo9bwfAlokuOMIjJmZG7c+nEUnTRs53Dbdva2bXV72fYPtnzcFgtH1qjn7aRRtrZEw5Ik3YW0DdBcB5hunrad79kZIRHjkN86rwjsxckqIJA+h1CBWpb26zDXHBhIALqHBIrMR9oXB2/IUxIYr0q4yvgkf4rOFvwGaKIdYbA7QzARGHgCZwSMeJLqSHPZz02dUbKzVpDAoCxuy5sh6Rj94+OxI+jIssYJBNT5gmsEaLIXiJ/5hEkIaEMSh+sEgAHGef1bAWjRtToP4axxckMzRKiyDxF2gB3zJJFRdDa/ue/ptRFIHoAjOUwC+BnAxcBOjzOp6WuN2zjwpDJjd+OEIYFJOkurbAKkBHQLaGOd0L0oh56lecr9RNDhdzgzBnKX1+skyFnEz6S8r5f6RlrovM89eVFG4UcC0XXuE0DOGqjyacxIQolr2Ifonjo/C3R0UDRyfPJZHDjlGseGmm8ScspJIHunsce1Gh8CZ8MYD84ezScB0CKFCcegvMKh9NxTjIYV0okFkVMgGb4LgMpLmBxtGvCCwIhXnWFAq5wCSIUHUcYg0xDKqPO55hUkSJ4tWQzNX7W9z4PIqaLruYfaV2OF8go7wjEvrEmYQRzfoPyag7IH3EfjRP2kOUOZBMLzt+quOgn3EtahPpSEkMalr/fRHNPY0544jjvo+/xW2+n7qi/fF8YYxzk0NvT9+LwW9iT7p3bkO/F++T6QrXEjHO+036O1DAA63keyWfFx6QTHKJdB6O8Apns5IwBabSvsSeM7Dpyr7eOOFuylysR3GScO3J9KO0Wfs0RE49YxoM5AvGj7n/7r/7SlxhHQrIbnoMPi7yFZHR2nwKvAR0kiaKJxH7E4NZhVUcA8MYlh9GDMNHAF8Aqx14QVKK3fVFSeivgAlVwA96MOlFUNyr3Cs4IMhTbfXK9smgJENZhldKkPDGHK7ky+CJznECDjSZh5AC5DcjwamQM92q2aTJSZ7/MjQJaFPDB4Es6mpJ15LpsXyqs25fm0syapGAlsomgXAAFfECNgUMAxZQRYVjtQNn7YvHEt9yfcFmCB+vPD/Rg8YsIrFIhB5WwHJCciZgBtxz1cjzLHJvZNFkyBo9oQyIPGtZRPID6ABhsovi9tSYVUUBZtJALDNhgQl0GIGPO0lycHi/Tn5HlTEsFgCN8knvh+f4TFLkiLSOuKfoi3Nc/mf/rUD1bR5oa6eb+eNBwIB4AWuB8OgbC13mQkBYAW09kB8vagkRw3VvytzSN/y+DFF20ZWBkKGRoBu/wvIFqbLNXnNzZmERuAAy7lom3pF7V7fN5qvtPO9KXAf8YdQKuzhyPmPM+Ut1QLo29mUm+Y2fE6S78bNqzGC/0mo8z9gmOp+3Qjp4XZx1Wj7syMZGfaEh3dZk021J3W3tFr/X0jNjY0bRfPXbPB7hFLWIc1yieWO87bSS3oN2KG0XtkIwOIFjZHbUaIO8Czg93oVxMe1p22u7du2qeffGSdI/8fW28WI2eaXYmd2CMyMyIyIyP3lczkvhRZLNZeXdXTLam7pZZaA9tjG9aLARuwH4zxiwFbGHuexoANw/CL583wmw0/GJZHY0uabi0t9XRVdVWRxTVJJpnJ3GPJ2PfVOOf7bzJUngSIZMby/9//Lff77rnnnks9EmqKurTyp4+3ECJ3mIeyXhfBgE+FTzOZE+kx8ocgE9c6n4VF3ba2tpSqzors77x7F2+/exeLSyvSO6TOJ1lcdMSPDvZxTJC8UkY5X4Jv0JfDr3XTaMrhowyC2U8yo+iwVupl6WPqQByLolwsi723ee48rl+9prVzWjyV09JqdmQvMpmsnEiCkZRAoF5qfCqBG7dYjOxdLJ1fhy8EFMpF1MsVdCtNZPYO8XJ7G4VsRqAQgVgCfRxb9iclRmYWlnHz7dv44Y9+go1LGyrumM1TU7uOgz061ATbS3JIl5dW1V/5fEHgGw+JFy5dxMbGGqYWI+i2IKCwXDxFIXvsitp1+sic5FSFnsXnOoMesoUi3v3wI/zDf/RvI55IyN6nZ5ICnqmfSqeXRfHa1SYef/0YLx9tI9gPCYyn9iblN6KpCbz78Xv45IefIL7sabeWCEB3kN/LYvfBa5RPmHq7L3bpfHpadmBr6wmyxRwGQT8uv3UF73/6IW7euYGJmaS0fwlsEKTotZo43D3Ai2fbqBVrGIvGceXyDVRrTZTqVSAYQHp5DueubODG21cQn3O2ns9QKVSQ38+oDwlwkMF+/+v7uu7C7LzGvU/bTS3wfleO8NUbV8WaI/tKqZR+AppN/NUv/hJ/+qf/UmnJBFSpWctxpHSAspxYtLbTRmJqUrISp4UC5uZnxMIjC4tgTvaE+rx5gXx06AlKEICmfELY51iFLGrI4nssDtVvdXR/ypZo345wPldxlDuWLMKt925jbmkR0Ymwil9yD3/8+BH+6q9/Ia1jHbhZgHFsTOBatniqtTA9N4Pvf//7uj+vm89m8OjhQ9z76jfYevJUe9iNm9dV+C6ZmESv30WxXEChnBdwSjb0YEB5KBbLqmNj/QLm0vOyqzy7UEoilUxgaXUFV67exPLyCkIISmKExcWODg5V8JPSPQTxKDPCdUfKP7V+KdUx7DiQ9OL1yzh/YcNL0XeAus4zva6AUst+iEYdABOfSIrBxwCWmLihoNiXy/Mu6ESAk/b4+fYzgeClSulM75T2QsF6ZqBUa2Kxz6Rmpd1L9ixBHwJ3Z845U9b9QYHRsiHBkOQJOC9o9xkli1D7fjDABnWOl5fUB69ev8Lr/V0kZiYl5/HTP/wZPvz4Q01bBh8ePXgoVjGDVFF/TMC9nSUJDlJ6iFqtzV5H2RI/+r0fY/PSRYSTbu7ThjPYQpu7df+p+puONPWSOY7sHxWgCkWwvrahc8/czLxsEVnqDBBIxgF96dJv3riIn/z+TzC7OUF8UyBgvdZX4I+SRl/88tf4q7/4hdYpi/BRboJ7UrVTxbUPbuOHv/dbmJqLA4wFdIF2daCisGQ/H708RO20hpPXx7I5LMDIoDezTqqtOga+gZjNV69ex52335EWNYFH7g3U5OdZod/rePaRuuYDOROc+9yXovEoBv6egi4slCnptMibgt7cuxfml3Du3Hn1HYFPOYvdjs6BpVMHalMbmRJDdBCb7bpAzfB4EPNLC/j0B5/h4pVlB7ATL2mR5T1Er97Hq3u7+Iv/6+co5E6lCc9gBNssQAF9FU7LMhgy6InNHfQF0fbOms7vcCn+K8truHLlGhITk07qpke99hJK5aJShAm+Utao22uh3qT9PFCfpGZmxGJuNXtITaYxFXf2N5M9FgA+nhhDOOaTnEit7tin7kwxIfvfqlVli6YS09jYuIT59ILO/N0e98MTx8RtVuFnsC4SQYUEk2ZLTPUk9/LxMVy9cR0ffvgR0os+J1nEvbsKAZyU46qVK5IvIsjA7xnreXllXQAmQenLF1isjxkrQOm0iXymgJOTLPI5zuOwWN7RiSjGJqLIsBjr/o7SzKnFy/PCzMwUplJxRMI+ZHOHePb0oRjQwdBQz83MnLgXCON+z7MW9WX5jI2mS38nqMaUeDLh+UNmLW0/WcmWIUcbQukTZRr6IAkGAs/U019YWpJPwXGl1BPtD9nMPFeQ0icfyu8xSq1GQDiiTB2OhTL7gi4gasFrBjdJVFladddm53J9v97bQblQRhAh1GvMYKtLjnAiTpDeLWO2kdIusvPJpIBWjr325yeP8ejbxzjczSAUckWzmIVnZ2fujXyuzYsbkudhRo4vyEBpCLlCDp9//mt8/uWX6PcCko1ZWVhS8IRBELW/WhcAvXruHJY31xGLjys7olooI5/Par8cZxbNQgoT00mtK67Dw+wRdg5eYv9gF5VqDv1eHXXquNeKGAzbiEboQ4UFEA9JaFLMywGlAmF8LtVZoK7ncxogquBz3wGdBlTQD9HnPECUwIGuFXTAhrFgyRLnvK83mrq2/KqAB76yER4AbWCIAdBktguA8pjWrg2ufQKygp6MgSeVQQBa2MHAkeHYFmUwh6Kao82m81M59wTKeen+DsRzPig/zz1JRDH/m7TzUQDrDcDqAuAGIpocAYOXRtoZ9cNYpNAAaOIjIe9vA1/oT9q1DTQ04NP8Hjcubny4h1qfWZ8YSOWIZ2/IRgLyRzKrBSZ5RQgNEDPcxfxBA4rt3o7N7vx9+bAsFE4tZkpZNV1g03x7609+1rLb+blRgJM1c2yemU9qoJz52w4XInjqWNAGYPJahtmIpOQB9gaS8XmNpMV1ad+lnTACIdcRX3fgv2Njmr+sMfEAaJvvAqW9NvB+PGfZcxogys+wDQbeG2YjPMhjCPP/Ziv4nAbUmf9t84l9Is35qJOKtGd2c7mJRrvhMfRdP5Kp6/rR7fFsh/W3m6dvCmDy81aE0ljj1g7+tnVugKnNc32PmdJe8Uieq23OWd/wfZv3Omd78hPm29t7nCuG77j15TAM62/D1N6A2b2z9wwrsOcbHUebz9bfNgbWh3zfrQ9n9767xiSR5dkYfXfoSHjfbT/bOvqcNj78bVjmGVjr2VObX/w9uu4Mm+TrthZ4DcMv2XZb67ZmzG4YBmsAtPW5fccCILa2DEukBrS9NvoZC8YYFkVmPeerYbsO51AU6AyMtr4w/NQCLIYvvrGRbs9wc9NpPZt9ORsXuDlGR1Xryn3kTVDR8KD/9X/8b4Y65HqsV1tM/BKdLXaERZxscltqx6g0gC1em3xmAC2ixe9wIfJ9AyB57dG0DgOk2QEmp+HSExzwyAfldSzdwhYLr2kDbSCnLUC23XWcY1nxGga0jbItbaMzgJfPponTcekpVjjRpDJ4HX6WALQxT0yKgN9rtFxRBus/W8BWNMEWrTS8IhFMJZy0BZ+X7eOg6wAQcZrGNvg2FnxNEg5eOif7wBjgPExZwR9bRC6dfVbjzAOh6UWTiWvSBtbHtlAVkfY0vIz9ze/bWOp7dKo9/WpbqC7Nb0ITkH1jfWl9weub7EZ6ekrzgu004J19a6kLZsAJQNv8E3vImxdMN3VORVBAML9ruuXsE4J9Nk9sARiwznYUCnkdWixyI8PsRd1trvE3n4FtNuPCz8uQ0/FLJtHzDjxm4CyAwDYoeOMFEfisAnJbbfUR22KG1zZRMzpsi61H61uLIllfjI6VYxG6aL4ZMGPd8nsWCDH2MPuR/cp5x3saC370oMPr2D9zQtguXldMmGBIdoJz8bt9Y5sGX4+xgJMH5tuc5H3E+GMxyaFFeN9UZeUz2ljYhmx/25onM4/MDKKi3QFTIBlZm0A4ypTXSSzOruHKxRsYC8Yx7PjEuCMQSwYxdZ1b1SZKhbJYfWMRFh11zju1Qr998EA2QMVrIkyv62NxcR633rohAKrR7mDv8Ag7O5RPONQhnE4bwedo2A+fn0X4qEl4LDCaYz0/M69UYt5zm+wgagGmUphbmMfa+XNIswgXyWd0LAM+pQkT3MwenzjmYr2NsXAI0UBE7WoNnCYj1yoZmWRmjsXHEB0bR7lewa+/+BL5QkGsS4LMywtLmJ+ZlbMUH4shXzyVDho3Mo5nh+nBdAoGfX2v0Wrreksri7hz9460bFkAiWnJmYMjVE+LkpCgo0npDTIwyay2g9jJSUYAaHQsgSvXruKjTz4TEDo+kZCNIpBF1iXnLufUytoq0umktBpLpZ766CSTEdhJDexYNKRU42z2WExrFtajLjczHZh6S/ZtdzBAoVLH68MjXL91Cz/4nd8GtSLJvktSdzMSdSBaoYBWsyrt1KPtQ+w+fQ1/i7qFjsV0XMggGI/g/e9/gPe//yGm5pkfDRQLbXQaTeT388hsnSCze4RK/hSpRBLTySlUy0VsvdjC/vE+Ku0mljdW8N4nH4hFTTkNyl1wTrDg0v7ujgPgsyWlA4f9ZNlfRrc3RKFSRbPXQjAexZVbl/H2B29jejbp0tq7bH8RzVJb2t8Efqhf+fCbB3j5/AWmkk4qgI4UC2aRYXX95g189oPPBOYH4h6jtUn73cRpNo9/8Sd/ir/4l3+O1YUVfPLeRxiLjml9cD6clk6xe7CP8akkrt26gcXVZcwuzGI84ke30xbwuLf7WtIpudypAGgWfuRvjk2v2REQs/NyV0xSepBkmE6EYghTg5AF5dCHPxwQAM2ilfNrCxj4fWj3mwKgCULxhHt4tC8AWoEzyn0w4OwDKo06uv4hFpeWcOfdO2J9zs+mBcgVTk7wr//2l/jz//fPpIHNYBD/MXWa4EKtWUGr20CxXEKhdIpEPIUJFkYd+MVKj48lVPiR4ALXMvWIE8kkFlbWkYwnJWXCitKSwikUlT3AtV+ulhAIBbRH0NmvlCpOgsTvHGUGAjhOkTEnC0YgXYwPr97D6/192eVYxBVSTMQnlanA/Yi2j0Hcn/3sZ2IfM9hgB0NKKvz85z+XBi37h+ANJVTsUK6Dc5uZYHFJjDCVtnRaEOOaAVx+hxrJxlziPupYiyHZyioDW1EGDcLoDnp6L5mYUCZGpVaWzjILpjGL4INPPsa777+n52PQgQVYnz9+KiAy4nMBac5dy4wjK1ZsTz9w/vJF/MG/9TOkF+eAGNBrMMusjg71z49zeHr/maR3+NxzC7Oy1wSoCP4TPKckw7Ubb6k4HD9DWQ0C+7uvKM9QRtffRyI9ifc+fh+L55bQI3xF2aR6FV1KhJRruPebe7j/62+QP85iLOQAQ/Zla9jB+s1N/IMf/0AyGaFEEIO6Y7HnDrJ48eQVyidloDHA/vYBcicZpKamkE6TddaRhnSt25BG/t277+Gdd+7K9mQzeWxtPcfx0YFqAJDxbYF37k8ETwUid5oYxgaITIQVVLp24zoWVpbFkj8+yuDhgwfIUIs2EsOF9U1EmLoCn8gRJdqWZh35wqkyC7hO5uamEQoHUamXJOHS7XcwvZjG7btvq9Di9ExMIFqtMnCM60IT2a0sfv3zz3F0dIJ0Ku2yiDzQp96sIZc7kfbywsIcNjbOIxYbk80/3GdQ9Ujs23KphHAogkQihcGQQSWX8TSED5PTTmpnfnEO6flp1BpltHtN5It5BfG4l20/30EpV8Li3ArGoxMCZQiud3ptIECtZKBULaFadyxxsrTSaRbHGycVXXtxJMSMujQigajOKUy9J/hzePRaxWTZ10GeyYMB1BssAhfE5NQ0Ni5dVr+TzUwgmEV0Cbaz+OTRwR52XuwocHNCKY0yz0h+jE0kJCnDrC1fIIaFxWWsr60gFg6gXKqgxOyXfBGF0yIGPZ/mcTgcQZhkgXhEBT5fvX6prKw+9ZXDIWycX0UqlRBrtlDM4PXOCzRbFf1NZjR1zSfiLDzLYs8OcKMER4ZyEnVXKIzZkEsLi1icd8FLgsU88z1+8NALermC1eabcZxj404+Z3pmRudvniHIauUZj0EerjXOFZ4TJcXoAZDci5VF0e8K8FcwmOc9f+iMKUXfY2Z6Smt3ZX1F1261KE1yIHY8Cw4Ouz4U80Wclkoq3JtKszhpSPsB5Z2Y6bW8vCjwmzaKxZ4ZfNt/vYPHD57i9JjkGUds4hn0jKQSIyidkE25/tZ1pNJpjCeimJ6dVn2CL7/8An/zN7/E0X4O05NpnFtel4wSgVn2WbFak2735uWLWFxdkX47tdkdkaeGYa8v3efo1BjGpiYQHo+h3elo73v+8imev3iK45NdhEMDNBtFtOol9ActhEMEdEMCj/wENDwAmvZa/oKn62p+gwOFHPvTMWsdMMMfAT+UDVEGogOEDRiNMOBiNWW4N/chMkKz5TKiCPCQdMMgn0DegUMYDNigfROA66VxG7PafBBrA88WAsgo93Z2UQAAIABJREFUB8Y2ejWNhn0nWWisQgu6mb/T6zGPayi5F/N5eO9Rhqp8BBaUHQGO3oClrr8MuDIQxfwLK27O5zLg0YAy9RPXUIfFap3Up13HwFVjlVrfmz9mfcTrO5DIQ2YcPuP6wgPXHCjlJAzsuew+BnzZerHvme9nRDxjU1u7tAd6mtraU7qdswxv88tGGbuGDYyC1gbYufXqtF6t7eaX8m8H7LoMLQNceR0D23gdw3SU5eAFvgz4srlkwClfN9DRZDqZMWmguvW19QW/z6KE1ueGUY3+VpZnryebdraGPBIA22egnH3H5oAD1V3Bz7O57LFK38zRNxm/f4817rGn+TmSXNzYOikWBnp4TfYbx86e1/rzrKibt67JgOaPAZf2f15DWY9em6yvDWvg5xhk4vNYwVB7Jut/G5vRNWVBBPP12W8WzHCgtatJNjoWhlm4998UszPC6+jasLlv92EbbP57S0Rzxp7Dns/m95sAjcMEzwBmFuv1+n00kMD3DU80wN7uoz7yCvzZnDJshvczG8vr2Zzm/UfthOFEtl6tL2y98LOG+xhoPfpMdt3RPjWM1fXfG1UF2fERkJvXtXlBAJptZp8Yzqd+98By61O+ZsRI3tPub887en3Xj28CfHwmtk19rhAw7ZkXFPKA8jN8LezZzP/9n/+3Q04gA5t1+KKukhfhMbCKjaKBGI3ujRoya6hteOwcsUSqVT346PdGQTTemwd2ft4Y0nzfokbGdrVOYztGGZk2QXl/RTwJdnnaRfyOgWmGxPPZDOy0xTqaWiIncNzJI/DarDAvZ8+rgMzvEjjhMymq1Xci/2wzP2Pt67GKuKe/M9oeHs7cRu8Y0a1mXX9TC4mHJDP0vI5F4XgfRZhZAZ0bdSgoJo2cXEbRGg2Nl6L8XgST1zFdb/YD20Dgi/08KqnByAQPhpys0sT1dLRNmsQdWF10lP/MgWU/KjIddeCsLTD2G/uPh1He0+5lY24Mbc4LpqlPTU7quS34YH3D+xsT2wHBrgI1v28SDOxvHkjZj36/Y8qyHcZ6NykOXstpAtFQDKWBx1RX/m16hdY+M/imB80x4P3522RIxP7wNM+5ARuwysQYFkWrN5sIcnHT4Hrz0djDHCMB8MWSOxRTx9uTmXEpZm4ujUYgRzfMUSNshmh0DfB5ODbGItbc8QyDBRPMMOuACMdM4bVMSoXjZmxtswM2LmyXHSb4PRaT4fziOI8ywG0jMKPO+cw02kiYjqWT3FD1ZF9QNsJsDq8zeuDj99wBxx0GbKzd4cSBpmQI+QMR6VqWa13ExlOIRaYQDMSwtrSJG5ffQtg3hn6rr5RtAtDUziIYTTmEw70DgXCzM/PSAmQBKbIByUSj9AU3zWgsBD9Tu8ME7MdUGImMUNZUC0YiiHoa990OHVxX4GEiwQJsAbFV2Le0JYxYz83Mou0Vy6E8BR0n/jCbgQXneLAmyMv1zrlORim1Psi+a1br0kkm25rOX33QldbrhQsX8OlnnwiIUpArGBCb9Kv73+KXv/ylHDZqos6l5yTRQGeM4CADMPVmQ4fQjz79HtKzcwqm0DFod12UmfOSMiJ0BGfm0hoDgvHPnz1F9vBYhVgMbNvc3JC8Adcmv3fv3n08/PYRMiencvrX1s8LQGExRY45NQ1T6SnMLczh3OYG4pNBp6NaV606aSryGiqmOuyjVMxTiREtyjgNewIv3eGDINssLl69ipnZRZyWK9g/PkahWMXiyrLTgPQHEcRQzO1qoYT8aQbVRhnUZ2+VWyhnK+g3qKdLJmAHe8eH6KCHa3du4Ort65iantTG2qCMU6OFzO4xSgclHDzfE/BGFupYOCIG8v7hHvaP9lFp1lQAjsXcqAGdnKa2eA/ZfB47uy+ROTqW/Ai6Pgw7fQT9MWysbSAcjom9ziKvxXoZa5truHrrCpLpOIIxFoF0+1234eRT2Ae8b+H0FPu7+/AN/JILoPyAbEkggI3LF/HJZ9/DyqU1SQW0qm1pp7JwX6/bxf3ffI2/+flfI9D34fqF6zi3vKb+5/cJzB7mjhFJxHD3e+/j1t3biCcj8JE80wYG9Q4OXh/g8cPH2H62LeCSLGoy/Xm26DbaKpxJNl2/O1DAlbWXIr6AwDzO9R7XTDyO10d7yJVOEY5HERkfQ7FKiacOAuEAkvEJ2W06fwvz82KcxaJjqLYaqFSryLKwViggcJmF2y5uXsDUZEL9Q7D/iy8/x+6rHdlsZXYFQp6Wac1pQWczYnt//PH3BCpNjE1gIpZEKj6FcDAoIObJo4fYfvlcbHEGCgjiUs+ae3iA7HoG1VqUWKhJhmVyagodz+ljxTSC55EgC5Q6KSsCrmSz8v+cKwS2o+OuOCptDJ1tAjhcU7wXAWjaSB4qGdT5wz/8Q4ynEhg0nPap0lbbLTx48AC/+tWv9HciHj/bk6kdFAwEBKAxfZyFL9mfnE8snkqGMhmoM3OzWqPUEQ+w6BQdpI5jTxNon5iKI5aacHrnBDRor2p1ZXUwe0TOfxBYP3dOwQCC4Lwv5wTlPwjC0N5yPlhAnW1ggGZiyumvU3/6J3/wuxhPJqRj3+51pL3L5y9mizjZyeDJvYcCjGmfdT5ok6lHeYQuLl27jk8+/R5m5+dcqmu7i2a1IuksArAv9nexd3IgeZ/55QWExwmq+9FuNMUOobb97osdHLzaU7FGHtmZVk5JGQT9iEyP4Z0P35X9nZlNq1gXNb5PDk+w83wHvWoXk+NTyB/mcLC3J0IBpWN0uMcAhWoRwVgId95+DxcvXkJIqZI9FcDjOHMfsrRunv0IzCYoN0WpgGEb3Ugf6aUUrl6/hlt33kZidlzyTfXCEE8fPsGTbx9L/oMA2fTUjMDZDoN1lJNr1VBpVxEZj+LWzauYW5zH+EREQZO9wz0cZg7Q6fewcn4Vy6tLmF9YQHjMFY0iwHvwch/tkxYeff0YR4cnmIjxDOsV+IaTguH5Yio9iU0x5AmOB5xEUTaHbCaD7WdbYvkTBPYHGJQZx0RiCqkpFlOMSs97bWMN5zbXsXFxFb1hF/4Q2Zh19U92P4Mv/u5LvHq+g+X5VcxMzmBtbUO2kFrJlXoFIcofcJ8M+7S3ca6pkHYshnqhrEKC5OAG/BG0Gi2vmDaB4hjqrbICU9V2ReuS+0goPIZyuS5ZgrX1TWkMT08yJQo4zWUFujJjiRIXrHEi+Z1KA8ViWcVZU1MzkvWplGkngLW181hamEeA5IkKdfIrygqo1erodQfS3ZXvFQnKBra7TRwdH+Akn0MiNa3A3dr6is4lDNaR+Xx0sItGswy/f4DYWBiNZkVBaJ5fOJ8kz8TgeP5E7SQYz0KgVy9f0ViRmEJ7xHH+xS9+oaAmx90cUM4LOecBsq9nHIDjSedx3+eZmePT7hLciaqAJUF3ESLYT6eneL3zCvmTjGwb7QwlQMyvkqMaCCjAtrq6rLnjsicrCl4QhGYRzn7Hj0qxrFoXlJthQUKOMdvFABptJq9BW5tKTkp2ipkNuVwWz7e20akNpOfNoI2ArK5LUQ5HQ9K0JzHg0tVLmJpmEcpJpKYTsm/Mevvm6/soFepIjCW1F6ngH8+VPN9XK5hZmFewfWmdUitxyaAxEEDbxUA9wadB1IdoYkzXZqHqXCGPZ9tP8PT5Ixwe7aLbqWLQb2HYp2/bRjBAQotjKPNULACahAeegS1Nnyli1OQlixkBBfgJbLHILPvDxlA+ecAxAwlAO5Cqr3MVr2eymQLi4DRUJcXRdrq1zFxgces3/oljTRpYId3s7sCd80Gwy7GZDbQzX1iAy8BYmQHJk/C7XJ9cOwL4PI1hA1EYgBQwSYarB3gZ8GPPx7/lg3s+9ygI52WDn8kFWJsdIOeAepGSmq6An5FuzoAnAmk+MlRbWlcG3BhoacUGjbxjffTmbxcYoN9h7bW+M0DdAdQORDJCml3HfDplkHmEI37e2mp+n/3m50fBU/PnTaLE/E3Db0bBMPNPjXAoX8WT4Wg16mdySgb2mc/mwCh3X16X9zTimAGYfJ02geM8Cnxpr/YANWu3zkMec9sIKzxHGrPT8Bx+jt/nT7nmfEsD9SwQw/cE6sHJVNi8NMCR33f4gvPHHSgcPls/Bs7x86MApIHxhocYOG34Fq9pmJbG38MvHFrnwGS2lQF/9rH5vHY/A/TOxsnTNrbxs7HhMxvYz/dEavCkOHl/w+u01qNh3Y97NckiTqaHY9dTgIkA9ShIaz49+2T0+R3O5zJztTY9prlhHw58dIxlw4GUKTXCmGb7DYTmb2IuBuraOhn9zJvv0wckEO+kYYxQaCRQC2AZyG5zhW2hnbP5KdvsGQfrM3sWW0P2zOwHY7Z/NwjGvuBrFtTg9Y0ky+sYnmIgvK1hswH8vH2On7Ux472tH7huWBPGbIGtv7N9QDUTnJ2hr2C4lRE9hKN6sqj8jGFfbJOteQtKGcBvfW9rgnPG5p7DZFwQjRFLty68mgRegNLsK88hWmv/2//8z4a8mGnt2EK0ycNGGbuRnW3Ao8ADL43AFrw1ig0xEIwPy84zmQ17EH7XFqOl8LODDKy1zrRBpPHiNU0uwBaQ6QHzuibFYQabHWEDbIaFv/nPOtYiEAb20jElSHgWqWW1cTJ0qInacNWHzZhZ2og9oz0/76+0ZabsVRy7wH5sQthGYouN/czn50GJz8x7yjiPOca3j5pTXRaeGCj1jgAS789K0Vzgpj9shny0f23CGajK94yVTINjfWJgvY0BgQNjhLOdBkrz+fjDNlNvkH/zfet/Phu/x37kjxVn5PyxIoa8Px0PGaPYm+CGLUyrqkwnhv3NNrH9tqGaYW+33bPzbwOg2R7ex5jZDtilPjKj/DSAPAg5HStuQDo09Fz7bRHaQj8DiD0tbptHZiDgpfjwGpQaEGuk3RLbkps7WW82X7gOjH1NJh3HgdcTkO+xsK0P+R0+hxl+C1iYceT7AoNt/IIuXccAc75nDoONk2Ug2DUs8sY+NaNl0U/el/3N6xE85brga7ambM7x+ciA4TUJzthYmGF3G1pHDgEPynSgGUygl8zNiBrMFsjSeHgSNhbhtP7nUdsORVZQIOAbqohKamoak+kFZPNVnJbIVIojHBrH7MwKNtYuYWl2BWOBMYF1jUoD1UJVWpWNalsagrlMAUM+x9y8CtudnhbRbrbF6KS2cbfVwmRiDBOxKOqNihhFBJbJqiqXqwLNLl+5KAfx8ORQjF/KLxAgpjQPtR/DoRCO947Qa7alEx0JBCUbQcaz20h6KrrG71LvcDw5ju2dV+ozO/SyYClBGzIVWQSPbOSOb4jJmRR+93d/Fx9+8iEQCzqvhJuAHzg6OMBf/PznuH//Pg4PjxEfi8PXY1GAIRbmFsXEzOZz8EdC+PFPf4LFtSWkZ2c03jr0D/14vbOLne2XKnJna4TFyqgXzTRxMnv8ET8Wzy3jx7//E1y8sgGQYNsGCsclvHr6Co/uPcKLZ6/QblHHkIGrmFhtvpgPV25cUvr8/EoSvkkAdSCXa8r5Lherkgp4/nxbhR2zmUMVK+QBn6xoZX14RRbf//Bj3LpzC2NJV8jp4KCBYr6C01wO49EI4tExAdA12sx6DUdkplfyArbSqRmEQzH4BmQwtdHtDPBk65m0oOlgL68sIp1iobm6ZDOqpSL69Q5OXmeQy+Q1N8nUU4Cz5SQKsrkMysWC2JxkuhJMI8DVHfbQ6nUFqhfyBdl0B9i3ER9PYDIxhXAggkF3iEKuhMPDI0zPppGam4I/TFYpMAgOpC3MgxWLYBEsIYBLwJJBxVg4hlgwhvwh70EGVQtXrl/D7Tu3sH5hDb5wQIGH44OM9DSDPh8ePriPb7/+SoXyEmNTmEswIDOGibGkUl0P88eYmI3j4x98iJv/4Lrb0lpAv0aGJnVPq3jyaAuPv32KWrGq71LzmXYhGiB4Oo5mvQ46LQowR8KI+gICIJyzMpCTXqyUsbO/K3u6uLaCscS49lECSiyAxj2HjLkI9XEn4mICs/+piUudXDLJxNqIhFUci4EqFpYjCEU911w+q2tsbm46Ld9iEUWvBgI1qGnP/p1/9O/inXfeUaYEnTx6UsMeAdaaGOsPHtzHk0dPUSiUBTzPqxBVQAxIAni1ehOR8YhAiMXlJeSzp9oHm5WGwFcWC71x7SYmJieRyeYFatTrNTS7TSQmxwW8taXFG9GeR5Beh9OBqxXB88FEclLp/7//hz/THOKeyVR7MuPJLiaT+dG3DxREo40hEMP5oiJ43R4uXb2C85sXMJFIoMssq05fAbmvfvMbPH70BDPpNGbSc3JGqO/NMSZQTbkfOdLhAM7fOIf1zXPOXgx62H7+At8+uIcnT59qL+A+zGAAiygSgCZATaeb7aWcxwQBR8qPUeaqWtGcZPYDA2iczxevXsaVG1extLYkZi3PQLKHGMiOP//mGUrZU3QbTT2z3hsOUaxVVYBv5cIFgdAEaKlX3mWByl4P5Xxe93y+u4NXh68dCWKMzHPaWxbacoG3WqkskgCDJxxj2mCxOotktgfR9fsxOZ3C+PiE5jH3MzJsyQRWnQ4yIklgCDjpEgaIWKAzEggp86TRbeo659cuYG5uXsVg2beZXE4yBgxA2RlQjscQmEymXNAp7EdoKoLJhRRW1pYFhMZnIs7+94DsbhkvnjzH0/tPVHB1OplCOpnSHGCbqu06emN+rF5aw9t3b2NynrquTkakXm8JZGOwhn3KYKWRQjiX2DfVUhX1QkPyQVzj/oBjuTJ4KXkfsTJd3ZD11TUVbbPzOzMaxLh/9RJ/+Zd/jUK2gDgLgrKoUjii4rO0m+n5GVy4egFrF5axtJIEuD/I4wJapR52H+3jT/6Pf4G//ld/rSyF2ak5vP/+R0glU2D2QI2RzMAAc9QIX1tAKBoQs5ssVILeey8OUcoVERz6EPYT/PIYnixsFuijNWwiGg8hOTOOt995G1euXEU4GEMp38DW05c6LzDQdn7tHCKBMBqVmmQtXr7aRub0GL7QALFxyoOR1DNEcBjGGIt+dnw4zdUwNb2ISxeuIj2ZRGIshnIu5+no15S5QukQnp36PsdYo83neYn3YB9OMFsoHBCpgntAlUCzjwB9BYViDpGwH4Mh12xVdrfdaipQE4tG0e02cZJh7YqW9jaCqIszc7h58ybWltdkYziHv/76a9x/+EB2x3wcMmQDLCLHYLknLcj17IASBuA9Jqc0+qckMUYgWRl/3bbqV/D8sLv9UplLfDauH9o7zhn5L4GAgmYXNjYEXjOgSnmt/b09ZUa1W1006x10uvRnnNyCQEbKPsRYMNiTf6A/EE8IdNf51cu8K+ZL6LfJ+GK9mzHJVHUo7yCKRF9gPff+2fkZLC4uCCTm/OXc4f2pQ8/zTDgyLrkOSpMQrKE8hBF1XH2gce0BYqN5msPKqKyXleE0DFLje0xBsEA0IC3o5y+f4JFkVMqS3hj0Gui2qggFhxiLhTDoeRnBJGgQNPUyZh3wReDB2TEC6/Y3wW/tmx4ILGCHBcj0OQcwcy6YXCXP53xNZBJqgTNraehYu5RJMhCY89EBC9EzBqeBULSFBLI4nty8zMekRAfBt2jEMU851lzUPAcz0CmgMEg/2gHWJG6Y/XOkmI7Yu0xBNQDLfDIH8pL44YAo5yu6TE4DWlyRN8cc5XMaYcbOIeafM7vLxnIUkDJA0ohqb77nZDZHQZnR75G5bj6sAClPc9zmKn9zbhiZjv1kxD9jQRoj1dlBFkh8U2DNfEDewz4nYMirK2R9wDGjr2csWQNXzdfgWjKgzUAlA9kE0pEDId14d3a1ZzZ85AxI4z7vYS6GERgxT760J0Wi4Hs8rvnBZ+BnDEQ2X9f8aAMJOd7mH44CffIdPfBaGZGetrb1ic0T4UAstO6xhA1TGg1kmD9swL6BeMYu5fweBUwN+7Jruowb4iFuX+c/YzY7IJrZ+Y45Sn/HAHL+FnDorWu22fx1w0j4vq1PwysMtzMypAGbNkYG4hsJTWvKP5SPShxGmQ6UnGwzy7IlWSLaZsMoeG+2w60rBy7y2WgTDLS3gAOfi685jO0NY5z3ZHtoGwl+GyY2ipEZgG/YlfWDfcaem+taY9T3GN0833oETwNL7VkNyB4dL5v3hvdZcEA2ZyQD3ea1rWW7hmEWo0Ejm6+j897AWZtP9hxmR/j3KMmWr5ttMaxSe5sX7LLxDvpdcMfay9/Gch4Fj+3+/7/16QHddm1bWxa04Nl/FJQftbH8DO3TaHCMZ1uB/F6xW84R60fNTbg94Cwz43/5H/7JcDQ6YobPLsqG8RDCzuEPH8CiX2Z0rfN4KOVrFuHgYjVWJwfKjAT/bwAif4v14slV2OdsAtqCHgXeeB3+0MHh69rAvIq6tjhsQOyztiEaqGcTxiaefY/vmzSCM5ADV/ldGqWVM6PAdkrXkVG2cvlMH9miB8YY5yQYNdz23NZmmzAGOJvWtGOnQkbArmn9zUkgRimLr3lVbNkGXsOxhZ0Ug01MA5s5HjTyctZrZFjUvAOK26QN4JeWpHcNM3Kjz8Dv8332lUlYsD18neMoSQWP+WvyGha55GZKR9QAS0XHPcNsY6PF4Glw8RlMn5njYWPzZs46ZvKofAefg59jW9hu3ts2PZu7Nu8YwddrofDZRsK+N0NkelgE/syYGgNfY+RVYLaNg/fWAvTGfXQdjUbErL0GeI9ugqPGzDSp2Z92ADFjoj5mUSamJvXcPOP9LKJn/eIidW6Dt4ORXc/ubwcuM0SjGykDEfZ8Bkzz+/wuAQX2lW3uo8UanbHyik6ycI83zjb3deAIhs5Ytmw7v2OBA4uCOyPtJBqoBefu3Ue/2/aqrYYxOb2Ano86Rz70QIZaAufWL2IhvYT56QUEegEB0M1SHceHGTnPw54fseA4CqclBKNjiCcnkS9WxTwiE42Mt+rpqaQvQqzSXsrjNHeivgxEfMhmM8hmc0qNpTwECzaxknmpVsXByZGcRqY9J5NTmEvNoFltot9oCQRBp6egxxTZXqmU2EhMCWeVezKno/EYdvd3zyL4FrggO4pAMJmI8WQSgbEQJmem8Nlnn+Lmzes6RFCXkamJTPEulMp49OQxnj596go1sWgJDxW+AJJjk5JuYLo2gS8Wu7t09QI++OhDrF9eABpAMd/E6+1dMSN3X77SwYQHFoJYlWIB2Wxe2r2L5xbx2e98H9/74fdAKe5Gtac2dmtdVE4r2H68jW++uo9SvqJ0M0rmEDgPTARw9a0rAo5T84SHASqqlIrUqi8IuCNzmzInB6/3cHiwp2JS1HOkNiRBtVq9geR0Cj/4rR9i+dwaxuNRMPPu+CAL1mU6PjhE8SSLfqeD6WRC4HPhNCOWLSUCNq9elCzF9MwcxuMJtFsdVKptbD15judbL9BtdATUz0ylEPX7UcydoMesofwpTo6yAjDJ0CKQTfkGgnQDOlLdjvqIbDKNSygkQKRBYDHutObpRBNUlRNJG0oWgS8iACsWiKFeauI0V/CCZX3U2jUEYwFMz6UwtzyLYCwGBgNSC2nMLs6KlUqgLRoeV6Bh79kOHt1/hP1XewJclaa/Oo+ezyua2nZaoMVKAc+eP5Zectgfgq/tR2AQxkx8TnOYa7HcqCC5MIm7H9/GBz/8QJq33VJTBfUYtKmUmHZ+hIPdI9SKdQx6A2RPcm6v7w8wnZ7SmqHdoNNHICIWZOrz0AMkqZcXlz3P5rLSdt64dFHOO5mMLAhKfWYdrPoDMbqi0YgAJTq/CiJ7B7I4izAGAphKJQVIF0sFaXe2uw1EYxHMUld0aUlsVtocShKwCB91VwlAv//BR64uw5BnnoACwMpComZ4ixIqGTHXGcgiOJeemhTLmeuTBcKol8kiU1dvvoUPPv5I7FDuz88ebeHZ46fYe/Ua06k0bt2+KyCJrF+m1ktbvVXR8xLIDoedE04GswLIkTHNt1w2LwmMm7ff1vUJgktfddATCE6QhuuFuty0p7Z3EpDgXCMDj1Ill65fR0JFwAIChPudnoJVL56+EHg8GZ8U8ExmKMeR+6Bdb3p+GlfvXsHK+WXMLy7Kyc0fHuCrr77C559/jnv37mE6lXLyH2EnIVKp1DwJto7WydR4EjOptIJItH0tsjNJpQ740e53pO1Mu8S+ZEAhRBZSJCxZhMxBBvndHIbtHqIEU/wuO4eSRFUWqSWIEY+r+OmlK5eVNca0in6ziZPdXZSrVVQJ5lGGolEV4E+wJhojo5sZQQUc7r/WNddXV3Dnzh0szS/oLPj0yRO82H6F/pA6puw351LMTs8L7IrHWW+jqoJ5DHrw2SPhoPYUgkDU2qWmMIPVHP/0VNqxfkMuKM49N3uaVxFLSgkEQs75oOTMXHpWASrakvT6vGQBUjMpzK8sYHo6pf1IRWozp8jsZ/DN59/gaPcAg3Yf89NzSCYSCigMgkAwPYb1axfx9t1bSC6EXOCQOo6NofT8v/nqHjIHJwpgSS+QmTceuYJnAeqk08knW5mB2HDMZajZOYtBGc7bjY0LAukmkjF0GchpNKU3njk+wq/+9m+VIUNpE55nCG6QycRABANvDFBeuLqBycWwAPI+naJhH61qC5XDFn71i8/xf/+ff4LT3CmCgxCuXbuBCxsXkJqekV59MBxUYJWBt8RUTEQzFjbMnZzi4TdbKibLKefrD9CsOR+Ge/hp7RTdQBfvf3YXb929gguXNpGiTFVjgNxhGY8fPMfRUQaDrg+xUASxYBSDdlfPlStkdUYYhAdYXJtHenZW54CofxzNShsvt3bwmy8eYHX5Eq5evoH1xUVEgyGdNygtRekVznE1jLbS10eIRIVI0J1rSXAIAuPpSQz8A2VvkLXrC/oxt5DWHl0o5dFuca/LInN8iGajgnatgV63o4AsC9rtvn6BXqeBZHxSElJk6K8sLWF1aU37E2U+9g4PJM1Dm8dzq4JZM9M6fxCyMokXAAAgAElEQVRc51zlHi0Awu/IFAQAWdzYsdiTuHjxgoqE0haw7k0hl8W3DIq/dsEcAyd5tuI5kAQOFofdWD8n1jkB8kgw7Nm+rAJd3HPqjQ6P4Bj6HLBD8JnfjycTyooy8gulbcKB4BnTlran0+nD1w+pfgjP+Qx+cr3VmixyXRfAyfawz7nGKU9DO8vXeJaizE9sLI6pVFr1AJZXVySnJiBHpK6aMhlYm4HECz77wsKS5M0YKGWAYedgFz1fD9Mzk7Kj1HTv+doCob99dF8B8la7hiGL+rUrCPn7iEVZrNE589GYO0fYuZ3grZG3+Jr5m7RN0tnvuywRdwYngaWt8eA+Iwak/PyB9hzz6QR2eMWCSbhzZBifzpjcCxzI5tpAwIJZjXxeAx4cwOQBwT6nucr5qusMHMGC2UXOF2fWnStUKn8w5ElleAA0mdQOBGPWEFnhyqc8yyg2YOesOJfHAOQebv3hQCDHHCf2aICIgbMGWsvPDjk2pwE/5nvZawakmJ/M5xz9MYKRAUYKtHhazgId206T2Z2JXL0iwyIcgOc06/9NoLY+7/nJbDPH1QiD5geeMSxHClLyOQ2oNryH97K2Cm+gLBq5IB6B0IhHIlgwy7flyFrMQPtu+0YBY57TDBPSuu52z4hsAuh8Djzjv1Fg3TLBDd8xHMdwIQPCjDw1ugb4mb4H1HFvUvDDm08G5hvoaQG00TE2ANrwLn6WNtfaonHz2K08dxqoS9s4ilEYzsJnYWDK1pOBi/zd7zmpDAPbDSA0sNTmkvWR3dvaa23i+zYHrf8NAxsdHwOyOQ7Wh6PAu+EDfD5TP+C4MBhnYK1b567YHINatIdcT4aP2FiNgugGUPN7IqT5fDpfsx6GYR8KHHha3vZ89jfbYONhgRHNf7jMFQsynNlBT2GAfxuuYGNoa9EwttHgibNtb9jHZj+tLw3P4XeNtMrXrE2j7HID4keBaBtn+7zN+1Fb/d1gggHJwiM9AqyNt0+Z/a7N1kbD4UzZwZ5vdO3Y/Pr7NvpNsUqbQ/TVR783Gixwbe6eZUDo/p6kE+vqOFvp1r/ZVAY8LQCqwN4//2f/xZCLkhswP2Rp+PYhHpytAJ0xKrnojXrOixsN3kDG0cXujKg7nRvIaUxMe53XsElkRtAAQj6wvWYGjJ3HexJ0NVB2FFg2sNEMvU0AmzCW1mNG28A4a7+BuzJWAQeg8R8BaFs8/IyKAHkRB+sbA0w5OHyf97bOHwVzDdCziUSnxiQwTD6Bn+dB8rubj21QvMfC7Iz6gs/Ma7DfbOysb0bHzXSWDJwlM0lMn1pNi5jfNX0l/h5NuzGQn/cQK0v6Py5SyXvZ4jSDakC5i4C5jYfPTZCdn9XmxyI8XiSPz2PyDzxoWDSP1x9lBtv8c0EFx+C2+WOGyBjFZuz5fT4zn09sLU9WhCcQ3tfYF2wXn49zS9qbpmfNwnQe88vmuwBSUi29H17HxsoW3ejmahsB22iMfjv0yLn3jIh9xwyuGVUDoPm6XT8RT6q97Y6TnzFZD0tpNiCdhy1js9v1zLibwbO1bAC2RcctimubnVin3vhTD5RMO75n69o2fDfvXYoTDzSjGzv/r4JJfhdBtgCUpb6xL9yYOjCfALQyDrzie2ZXqMvabHcxkWBBoBR8gTH0BkzLn8SF81cwPz2PeDSBTr0njV0WnDvaO5b0QAhhBH1RgSLJyWnE4gkVj+n1hohHJ8RGI1uZdNpOrYadVy9wuL+DaDQk8IvFgIqFstKCQyHn5DKduVir4MXrHbEgFxaWcWHzEi5tXFTxsUDPHTpPD08EjPIAqSKWCno0HRDVqqMz6AvMrtRrCMfCct6dfnhHertkahVLpxgGgHAsoCJAs7MzSuvkNagLydRufzCsKH+r3ZXzk0gkkUpOC4gmC3P35S6ebz1DJneCk9wJLl25iJ/+9KcCW1gEcP/1gSQdyPqkZmcwyIMAgbi+IuME78ncXjm3hN/72U+xeeWi2i2N94EP9UoTgUEQxdOyJBrIkqWz2my0kEhNYmF1CXOLM3j/w/cwvRlAtwwcnhRxnMmKucnPE/TmvkQblTne131ZkT6ZTGA6Nau1RHYdU+0Xl5eRSsVRLLZUpKjOonCvD5HZP0SjUkYk4EOjXkWzVkW908DEzBR+5/d/jNvv30ZkAmj3gWKphU5zgEKugucPXuDV1ivsPtvBdGISH929i2a9gm6ngUz2BPmTUz0rJQY4Trt7r+U8D1jchEykbkfBLdMErBFk67YwnohLF5L2lRrXBNNZLIkFsQ529tEoNxEcBpGIJBHwhTFJBpffj2wxo/kxNTuJpbVFhLkW41GsX1rH5rULSM5NIjZOthDQrHTQqbXEgNx+/FzgJe1bjJkaTOUmkDHoo9PvIF/IqggfAR46591qF5FhFNHhGAIIKSWcmqqJmThWLizjvc/uYiI5gUL2FDvbO9h99Vr6xv1WT6yYXnsoTWRmaDBYQGdVBZKoUTkYYGV1SfvB6UkWxVxe4BjZzOORMckeVGoVxMfjTj5lcwOFCufEiUA5Anqc08yk4LVbnQ4mJuLqS6a40z6zsCcLTyozaNBFtVbBcfZYship1CSW11ad9rLmM2QDCEBnMjnZSRZuU40FpQ67jCYCGHJcfe5MUCwUNDcX5uYwNZFQui61jBmUJSOPDM6ZhUXcvPWWNweCKGbzKoRHcI9g181bd5w+dCSMga+vtUv5lifUAM0do40WomDxMR7WE5hNW7ZJTjYjPTereUOmd3x8QpqqXJu7OzvIZ7K6rxyoptMDlJY+GdC9vjI0Vs9vYDo964oL8pxTb0r2oVqsun3aH3KZX156KG01z0HcMwjIXbi1KQmd+eVFIBwEmh3svnypgNcXX3whENxlXjnJEwKjHBPVDShXNN6Lc/OYSCbEstcB1+ekRwiwknHHIqjMspAWP4ESpo33u6ieVhHshxEa+jHBwPb0tM5jzCzIkyXebmNqdg7Xbr4lIFssHjLuWeCUBTPzebGA2wINqNffEvsnFnMaq5VKWQEPMr7v3nkbn376KVYWl7Ruvv7NNwLZK5RVCoURCTLoE8H87NKZ/BUBu62tRyiVC06WLJmAJFg6HX2WxTkph8Jn5TlsYtydi3h9ssEZWIlMRLF2bt2l6AeD0rulDjSlNPYPDlTkcWZxFqvrK5hbngdrYnBNd9ucB0NlQGw9fIbccVZ67jOpGbG4Tw6P4I8FkVhIYXFjFRcun0diOqHsG/YFx5yyC9/ee4CjvX3ZJQqKcd648x7nzzhi43Gsrq/h+vXrAv1YrJesbQamVVC71hQDnhIlCkTEJxzzu9HAUeZIRf5KpSKCvpDkYKhxzjNDpVKVzWdWwMbFDVy/fRmzawmB4+Uq2cEVMZdbpT72Xu7hF3/2c5zmSoiGo+pHZoAw44SgIGWtKMezen4FySk/fGGg3QTymRKe3H+Onee7GHQ7GFDuhgHWYADlegONfgML5xfw2Y++h0vX1xGeoNYtCzAC2YMKXjzZRi6Tw8n+MTKHJwrm8hzJfbzVa2FyJoErty/hwpVLmJmfw9RUCr5+AOV8Fa+3D/HF332NbtuP8yvnsbm6rrnZrFQkT0LJLGpKh8diGAaG6PmGTp5r6NLsuaZCY2EEYkGB076gT4HrsYkxLK7OyzY2mlXkMofI5zM42t9DtXwq+alalWcfMsaGyGUPUa+WNZ/isTEnMRMKKxOH803F0vsuSHlaLKhYJQN3Vy9fxtzCgtYl2/pqmxJfHMeIgFxmGHIukEnJtc0CpWRA87tkT1NHn5kWz59su7OC5+fwngygMmOAP7PpGTGgOYdog6gbTT+HZ5bd3T2XldHtSwqQeyjtoSQ3pqaUUfTNN9/oHDHgmW4srnVHG0hgzO9jAd42JpNTSM9M49z58zpHcO0dHx9qL+d+SFDRGKM8905OJTERGxfIFZ+cxtLaOuaXFjXH0nNOq57zpJErST/7/jf3VJyWmRKrK+vKjBQ5pNfSWakX6AucP3dxHbFEDP7IEKelHL78+nPsH71GtXaKINnBvaaY0OHgUKY2FHSFMc1fcICuS8keBZJo9/kZsQkl4+PIYJwj7RazesmAJKHIncUJ6UaCLlPYQDMGhZSWLzIx2YEupd8yg7sek5OBALImCczxfSO4OHYzi5I6X5FSMiLy9BxTngC05Fn8jgnIAL6ewWNsc582UIrPxww+2hEyptk2veYBMc6f9EBjT594FIA2QMfth2+KmJlfZfcRoOKxY4dDdz3z7wzIM5/vu36caTwbFmJgFP8WOW3My3r1AGjuvf8mMJEMQwM7JXPjEZzsOgZAm9/P37StHGMLFI4CdAaW8Qz2XRKg4SEiKnla3HzNCGB8RsvIZSaS8BSvCKL5tgZcnYFuXQcq8m8jU40yvIOeJrD5s4b1GKhrfWJAmZGzzFceBSb/3vidyUM4MJHX4Y9hRwb4ca+0a9r7o4AtXzPA1QBLayvfo3SFgXLm9xq4Z/fgGhnFBtyacm3ptAeyBZZFYHiF9bXNRSNt8Z6G3Rg+MAqoGl5muJKB+qO+t60T+z2KTwkLoR6+h48YqCzJH086wwikDqB2xRpHCaNuDjhW/Nk89QIrvJ7NddpSyhwJSPbeN5CY1+A/fp7t4/9tLBzu4/AmymbZ/Dbg2MbDno/3YRsNl7I5yusJBPUCIKN2k99VIGPkfRvX0bbaurM+G8VU+HmOrbHHDXy3tcG/bR6bjR4NNPAZrQ/M9li/WNt5zrO1Ibs6UiSTz2v3MszHcCab47Y2+LrhhaPtIhFgFHeyeWV9zT1jFD8iUUdzFm8yI/hZK55J30m20CuE7Puf/uk/FgBtKXOcVDQQNpH5ngGABuwa+5WNZ+PONinPqBkIaGDmKBDK74hZ5ElmWOTPACebBGaAeH0+oAGBFnkYZTxz0vJ6nGj8zY43sNs62gBP3sckJmwiWuTFJgjvzWuxndTYtslhukn2fFaY0ABQWwh00HgtOpZKORuZaGyXgdhsk01cHtZNs9gATk26kFfd2IvgmS4QD200bJPxCQFYHFSOj0U97Bn5mtNApvaxK3pngK+LQsW1QfDevKaBxsbw5nsG9PM1W9TGtGbRMx4ITVLCtH34zKNaMzZXRhcAn5MMb9tU2S/sE/YbD4r8rB1geD2LFFukx0WDfHp+jpH1ofXvKHBvBwYzZry3xs0r2qcCcp50io2nBR60Nnz+s741oJ39yBSt0U3RNjhe47tRyVH2tW06dqg42xC9ucL2sY9tLtsGaobRghChoEtn4II3UJfts03e1hUPRNYfo0aHfcx5zh8BLn6/HEVe09gNNnY2FvwM7yF2OFPzyCD0Aii8Fu/zpt1edWWPAT26ufP7ZBja2PC3bcx2Tx56na61Y3aTXWHrRuu110e7xeJlTDmLIxRNIhSOIzExg5WldSzNrAj0aFfaGHaGTve2UBKQ228PMewHUCnXkJqeVUo7OV7BQEQs0PHwGHwE0CtlMZNe777E3u42eBjl4Z3aegR4ydRiYbTIeAxTsykxXPPlivTx3nn3fbG/1hZXpYMr5nOrjecPH+PBvfvSgyWAJQmYdkNayixEQ+AZrFIcCmJ6fhYXL12Sg8VUb2rkkZFGHUgWIyqW8wKLyDAtFE7xYndbAB1ZwamZtEC8y1dv4OLlS5JToG0IDB3LKHt0gi8//wKvtl/gm2++QjIZx4cffoiVlTU5bqwuz2JIZBLQzhIkpI4i5w2Zlpwn1UZNzu/d994RCEvtaTqtZMlMjFN3MYZOkwePjuQMyL4rlcr6bmIypfX+1u2bWDm3gONsFs9fPXfyFMWigEHq/PGzZPr2em2Bp7V6yQU2BwGlcZKltLK6iitXrskBZXp1v9vH/otdAd+UPomQVVmvodWsSS6g2Kjg4s0r+J0//AlWr82pEn2jB1SqTTQbPdQLLbx6+Bpb97bwtz//leQi/ujf//cwNzOFaqOESqlwZjfZzwQRna3sS/uzkMmh06jL2R2qIEtQrFU+T9MD2Nh3BKP/6I/+SEX7itlT3PvyPp58+xTZ/Rz8vaDYketLawpCsMDbHkH4kE/Md86PeDqJS7cv4/zlZQSoekQHmEzBCrVgmyhlCzjeOUTmMIMXW2S8UTppXAAXdXaDsSA6vo4AKF6Tqcro+jFoDlA7qaFb6yF3lHVZUCEKNw9x/c41FSHMneSw+2pXgQpqa3LdyMn3iknRZghc9Q/F+EpMJXB+8xzuvveu7EQpX8L9r77G1rdPJCsTQUj9TEeZ311aWRYwcFopIF8qolBiwamiNNKTqSmxzMg0JaOeDFr+UAf28rWrmlecR0yrpuNLUJvMYoKRm5c2xXQmwMr7lIoVMdWKeSc7RXCaoDtBStob6ovTHpP5ZmAEo/+cg2S4E7zh4YtrimCd2GZ0XsJBgS60bToANyjnk1ChQqbfMkDF+SqG7HgM44lxvN7fxa+/+hwHuX1JTYxHWFSVoEFI+vFsB+V0uD64lrn/iSU4PS1pGLaJQDj7kLaa7aNus0vxc2wj3S86htj4hMB4riGuy2LRadASsNG5Z+BS+sa8uhpkrDW4fgBJY9y+ewsTqXHdQ9IVlL8oFp1G8MEB/vJf/dzbN/0CkSgvw/5m0JJ9wPnC/YbPwT1KwfOAX9kg5UpFqelcMxxvH9PbGZikbaFGZ2eAmJ+yOSyGFBA7mXaCwG+hXFYRz8WlFVy7cRP+YMiln0u/OYzKaRFHx4fIlU/FLqbkCYtF0qb7gu4s0Ok2vX2tjg/eu4t33r4j7XIy4B/cf4itrS3s7O5rns2k5nWGnp2eVd+xDduvXuD13kuBbdzr0tMpra1eq6u06YnEpPSYCegQoDd2FhmYZL8zs+TOO+/g7ofvKr2fbSqellRMlsz7Z89e4NX2S0k/Xbx2CRcuXxALlvrIlBxjn2QOsspgYcYP51ssGNHzk60fmxhDNDWB9GIai6uLSEwmkJxKoDtgceYCth5vYXvrOU6zp8pmIDBJrfhy2ZElQrEoFlZX8Mln38dnn30im8Oa3dyvKV/16NEj5DN5rTPOTzfGQzFMyVJnQAiBHm7cvIlza+cVQCErl1I3+XwT+/sHePTgAdKz07h67TKW1+Zd8dvMMUqVAsrMBirUcJopKCBANt7a2jkFV7m/jI2PY319XfaVRRoXlheRTLKODVBrdFA8raCQKUmmpFouOfbnYKgxKdQriKcn8c4n7+Da25cxvRgBlXhIzWwUgcOdU2WV5I9OFFSi3vfh/pHWDMcjPB7F4toc7n76Pi5fvyjwMTlF4X2Acb5yro6H97ZwuJNBOp7GPIsiRsfQrlax/fy55OnIMB5LxtGjRK7fh6mZaTS7zoEnoE3N4OawLaCa9TXIgieDdywe1X4YDPrEbuZ+t7f7Cns72zg+PECtVBTAyH/dDjNsMlrzzA7gXsUAOVE9SX/AgW5cf7QD47Gogq13bt9W1gMDNi9fvtRcYSYVZXxkWyJRgeVkJLMAMJn5tDOL87PKWuPZ7enjx3jyeEv2ghJJBvCIRBF1OpTjsTGsrq5jdjotRjPPSQwIUb6DEhiysz6/9sarN64p0MFgHOtpZE6y+PLLL/Ho0ROdB6hPnk5Oi2VPoJZ8LQLQc/NkZk/j8tUrkvrg2Wvv4LUkaArlgtadAxhpTwmURgRmB6JhpGYWsH5hQ3vK7NwcYvEY4/Pqy1z2BK9evFKwsZg/lc2cTLl1LIZpyIeJVAKJdALL6ytYXJnTXkzpF7LXHz79Fo+ePMD+wUu061X0+w0MenVEwz5EQtTxp86zA28MoLGSUAZkGPBwBua0HfuQPwrgqiBlB5Ewz/MO4BSnuOfS7B0oTMayK7bG4JDqtxCAZp0QL+OVhcB5XbLJBTypoKPLknT+msdc7nn6s54UhWQ9mH3rgZsm+0GWvnwdDzBnjYVRoIsAP+cnZVNGASQDB1WkkNf1mJMct1E/xoAfa5f5+AbqnQFBZ8CMA6oMCLQ+5POPMprNvzUA2vxNGwden9eYiLuMIO7RBsrxu5wbRoJyeMIbANqycc33Uxvot3okN/PrtG6IXYwUBzSA0IAj1Sfy/Dj2mRHNDCg2ANrawuekzTd8gEFg+W0tG9+/z9L+LgBtZw72FdtvEhthLwAgX7rr5DBsHxwFeg1DMvyBzzoKONrrBqTRkXRtcECoAbsGuhswSz/JQE4bewNhDWg1wNPARbbFvsN928aU1+R4j0p5Wv/Z+mObXO0Pzkc/6jVXW8twNLbTCH2j4OHovGM7+I/t0JrzModHWdoGkrJtNqdGbYLNR5HoLPDvMVUV+PHkagzEZCFhAzcNs3Lfc6QBA7HVGQLtnfSozWnDQwxrsz6TL+oVsrNrGMhqfWF4Dt8fxX4Y5KINNzzL7m0A9GhQYxTkHsXf7Hr8rs0Nw21sPpp9NeyC7RvFCt3zuiCf/bOxoz/Iext29sYeesE+D+g2vJXft3ltNl1+7khBROsfYaQNBzLzezaO9r6B1vb6aPvsHmYzHPbiQH6zFQ5zcrJF9ow2b94ERt5k3wgA9xjQAw9vsoCX6mIxO4eFnbTQXEDP99/9l//J0EBDK6ZGMIkTzxiT/LwZIDbOHpC/R9Fva5xFOCwKZ5EQYxjzfpzEjsL/xoAb4GiRB/ttjF5OVl7LtIi/G/kx8O+7YCM/Z6koBnjzbxppM4YWpeN3RwFtFrmy1AO234yFAbq8jkVXeA1j3trCtXvY5LbBNeNvETwCksYQtufSBuLpZtmGZ5pHBAtV5KXfk7Ns2s8GmppRMnCZz8TP0Ak0WQynae2ej5ODB0GLeLEvVaSJrJti8UyTyiI+FkSQ5pm3gbmiM66oIe/PNtohhvcwo2h9KKPcbcmB4//5eV5LOtHjLDblWLC2OX13IbrolGP9cm5YO+g8sR+M6cz7cpw473gNK5anwIm3OVm1Y4sisZ95Ta4FGWMPELE5ZsaOkXoDJEYNkW0YZhzZVoFoXvqbjQs/Z/c6Aym8FBUdBj0JEvajLWYLwuiA1vOquErHzaW78nPWJtuYLTXM5pG1VU4FmcUhskFc4Uf2G69ja4Gf4diyDWyrGTvej2ATx4v9rWrnHnDO+/M1sk3YXrI+9Hs4PJPrMDa+HSbcGnSBJLMldjDiZqMDW989p8vA8KHdIVuObhJTsxlgSSEancRkfBYL8yuYnZqXhEK/PdDvYr4sZ5rFEGu1FjrtoWQQJqfSclAY0Q4Fo+i3+9JpbleaKLMQXDaD4719FfdhoUFqQJNZOZ5IqjDfo0cPkCvlMZmeFrM1kU7j8pVr2Lx4WezMWDiKbrONfr2FZqWGZw8f49XWFhrFMs6trYsVd5I9kSZoq9NEo9MGIn45ntQwpRTB3BxTrGdcJkaTUjdM98/iwYNvpEuanIw7rd7MoeQH5pYXEIhFcfHqFfzoxz9Fem4C9C2bdR6g+ipkOOh08Zt//Tm2Hj3EvW++VhG1t+/cwvhYHJl8HsFQRHICdRacCYcxm3aV7kO+gJ7ZbANT6TY2zgvoqzbqYva1+wPMzi0iNTMrfVB+n4UIudYO9/ekP8wCb1OJFOYWZxGOhVCtFVGultEdukJCZLw2mk2k59JIzRJQn0IgTL3Ygp45t5+Vs2yHsQsbm5hKTKq4AnVQT49Z/OtQDuHy3JwKgFG6pXh6Kp3uj370fXzvR59iZnMCYBzGD1TqwGm2itxBAUfPMth/doQnXz4S4+7tt27i2vWLaPfq6HQbntQPC6d1pKWr4BmLh/Q6ONw/wM6LbTGvWUiSmy/ZYVxf1LrNFE5Q7NTFnP/jP/5jpBYSanM3P8S3XzzAvS/u4fm3zzGdnMHq4rLYl2LnESzpd9D3D6RzO72YxuW3L2P+3CyGUSA0AQTGgF4DKJ9W0Sk3kDvI4eDVa3z7mwdoVOpiKTVaddT7DQTHQ5hcmsbt99/G5rVNl9nTDeBo9wj5VzlUj8vY295FpVgR8H+cP8bK5pKKRpLRx1RoAjgs5kiHkc9pezfBvWAsgmKtpNoFiytL+A//4/8Iy6vLCjYxIMQCb99+eQ/ffP4ljl7uYpx60ZFxsd0411bPraPRa6HeaQl8zhZPJdlw8fIFOct2YKStfvnilezZxvoGUum07DdlUbi/ksFNiYDrN6/j7vvvCbQgx4o2KZ/N4fnTLezt7iNENlY4ItCCICqvPze/qOsWyhUUSyW3z01PCoBhFlBgGJC9IPubOspisZZKmgssZMV9l6nmBCPZT21qHQ9cAJigB20bwXnqjR7nsvj63lc4yZ9oHSWmJgXiky1mIB6zE3iP6ekp6bmynwhkn2YzAg9l98mgGAKrq6sqWkctdWrWk03GewbCEYHQZEAzw4SfKRRK0nXX9z3HhP/nvNahmoEFIoQA1jfWcefdd6TPTHCTLEnuH9wHyKKmnSLwTRCf16V9Z6q/A/Lr6p9QgPrCjp3MPcidOfyyK3yffUzwo9aqCXgm4MIik5RVobb5sO9XAUiuqdWVFWXIUL6gUCgqO2VpxQWlgj7n8PEeZAAzoEb2bbNP7ecI5hZmkZxKotUnENZUgKhUPhXrk2ng169excLcvA7YHMfHjx4pg6Vcbej+yXjK2cfpWfUTn5kSSodHrxWQWlpaUACRqAylmAj2N5stSXjQxnJuiSAwMa4gZLFcUADy93/2B/jgh5+pMKvzDpy2fqvawdH+ER5+fV8MVGZBLK0tIxR1YJGCYM2WdJbzxznZyKmJSaXcMw1f+zs1tfttsavnlxZULJBzkPt9PlfAi2fP8OrFDsqFkpiA1CHnOOdPc8o6ICA6NT+HH/z2b+HTH35PwJvUdAABb2S4MuDFcwz7js/Ga1PfWhrSrRouXtvAD3/nhzh3YdV9kZryrB1w2lTGzcHrfTCdk/r6DI5mc0c4ONhXFgnXhIItzbZ0/mfSszh3jgVcGQisar5R25JjrgDt9LSemz/VWhmVIosChyVTw+KBDKxwHFjAMlcuYyBkOSAAACAASURBVHZtER//4CMsb85jjNrTKjwGVAt97G4fIbN/jNzBAdrVuqSGKN/D8wqzPGYX5/DWu7dw+a3LkpBh1kk8wXRQoJQDaqU2Xj15hcxuDpPhuGotUMaj02jKDvEsTOkKP9ObyTiNRTCzvKDMKO410zNOXiSaHBcLmXOYGtCdThvBCM+7IYxPRBFlrcwA2d457LzYwrMnT7D/egcBZhaMxRBnxlY2j+OjI5Ryp05HfeCcUYEnnrwBDYkDTxLKtrpx/apsCAEUapWz8OzRwSEataaXvu+Y/QzCu5oSLoNjJs3i5BFJHxG4fr27L5tu5zw6qvwcGbFyyn1+nUUoG6MilxNu/I72D6TDTDvBdty+fRs3b9+UDaQUFm02bRBrR9y/963GJxqdEAAdnyCT3mkKMzOMATDanY0Lm/qtPSafcUVAMyeaTw5UJzjIQKDLJKEtml9dxbkLF2QfGcDhj4g8LFJeKaOQK0hHvV4lgNyXxJeIWRPjiLAo92QMK+eWFcyNTkYla8V1VOc+mz3C9s4zfPvgGxy+3kazUQaGTcQizNgUdKDMu1FggRJedsY3cIr7xBkhpuv8FZ7NyV4bG+c5mrIezAwdE/Oc9p3AJz/HvcKAF3fu9xhuTP3mGa/b8a7XoQ6KmM/Of3UgN8+jdjYTuMLSq2LqOeCMxQ3li3jynuxbvd53wCz3JI4T+4xrlzIsBgQKCBq+wSPsHOAIQR570QOGeAcDyswPUfs8v0rkAC+V3q5jII180L4L5hpIY36gAWwGStm16W+Z3yqg5TvglJGRWN5xFPcwco2BnJTgMJ/UvmPtFjA0cH3DvXqUWGY4gfnMo6Cc+X5qs8eaNIIXryFMI+TWH/8eBbQMQOTewXFmxgh/RolFBuppzjHg6pG8+PoZ8cvLaiYAbfPVfFUD7AxLsXuyn+w+1gcGOH8XgObcZLu5Tkf9cmsL+1mExcAbnfCzZ/PmmwNHnRSJjZEBv/zN9cE924Bu+xyvY6Cd/VZAu+MKnBrZUwBi0zF8R+eItZHv83tG9jMg1Pxyw9msnXZfA48NJDcA+ru4Ha9nErlsuwHtBlzyuXhO4+dIhOR1bKxG8Q1bjzYG9hmbj7qeJ9Xy9z7jc0TP0c/b+Nra4X0MWLe+tzHR/Oi+mZ+2NoWLeOxl61cj3/G6o9iI4TEGlttYCCz1ZGts7RreadgEP6s14OnM271svvGeNiZ2f/usXdPmsfa6ESDZxsOCTaOgswUC+BprVRkYbO1yuJhbn6Pts35+EyRzRAve260Vt5fwfZs7stmyX28KzJpd4G/uE9Zu2S7WtiIxkOdMD5h37fCkQjxJnrN58N//V//p0AzDKABtgKWBvmagrENskhojd3TSGlPYOpULyDrHgF4aSDMeFo3i50ejgfagBuLyQUwqxCJovO7ohstJaeC20zh2g2DgozGE2SYeGtgGA7QNTB6NMAb9DrxkP1jkyRacLXwOHNttaRRmAGxBmBHigLhBc9Fl6x9bZHzdwHaLTJHJYAaL37EfA+/7HScCzmcmE4rXtEJw/G2Lxu7HAxYLa7DP6CDyoG7AKA9OvK6B4gZMWuST7eP/LWDBNjId2kAXHgbp/HKMeNi3wxj/NsfZFqAckGpVADsBD7ZBIAHZVmNjYj6wjWa07fBgQL6NO9mo7F9eg0wb9iXZIzx8mlNroLokH4LBs6KSMvAeq1v6nl4KF+eLyZDwNUmUlB2rna/bxqjxCjsGnR2y+NsidTYPeT2214ydLViTPbHxGzUgo5uxaXiz7fxnxlUbks8dpKkBzR/2s8njnIFAEtO3YhxuDvJe7B+ON/9vAQU6/Xwe/m3XkkOaz59JtJih1RgM32iH8X5sqzEC3PO5qD4ZfDpQeuA62zoamWWfuOigA6ht3hrDghFVtpcAtLWXheyYwlSRbiPZtLMYn2CqZhTxiTQW51YxOT6lokpMfS4XazjaP5RuVCqVVvEbfncikcTszIIA6HDIR3IsmpW+NHQ7tQZqhQIK2Rwyh/s4zZwozV1pyq2GwCFq1D56+kismYnJJJbWVrFOJ+3222ICjY3HSa5FvVRHrVCSw/ryGdlPr1HN5pRmqgBQqSBAgOBKe9ARwyyanMDNt+9gbmkZM7NzmuME/Kg/TMAnd/IaL7a35JAlkhMC5gj2UXuRBdDmVlYwv7KED7/3IcIk5wwcwFoptJ2j2e3i+aMn2HrwAE8fPkBgCHz84UdyxCqNJgq1Gk7LLLwYkKzB+bV1xMaiKipHEObXv/o7VIolVMpFrK0sIRoMo1Qpwx+OqLDj+NQU5laWkZ6fw8raKpYXlzDs97C7/Qovt16KZdxt9gUoUDsxHh8Ti4/F+sYnE2Ij5cunAi6n5qYxs5SWt0IpBTqIe88cw5nrl8xsFp+iDidBxGqhonEnE5pA2NLcvLRc67WS2IvUU/6tn/0Et96/jdnzs04DdRwgKTFz3MDe9hEOnp6gdFzFoDJQqvXRwR42z68jOk6mUFfAUnQ8pgALdSBXVlacDR/0kTk5wbdffYPM4RFyx0di2HKc6TBzfdU6DTw/2UV6aRb/9J/815haYyE3AAXg0a+f4zd/9xu8fr6HiUhcGuKpyWmBZ1w3xSqd5Cy6viHSyzO4fOsqli4sIcA08Sidw74AlWq+jFqhguzeMYonBew8e4lapQnyQduDLuq9Kir9BjbfuoSf/Qf/EJfe2kCADGoywQ96AqCPnx9i59ELZMm6LRTw/OUWYomodHXT07OSmyATmYXNOCct3YogOXV7WSSLQYlBwCeW5n/2n/9jTC6NO71Z+tQ14GTnRAD0F3/5SxROskhEJwSU0V6QXe6LBFQos8Gis+0mxuNxvHX7ltjUzMIJBgKy+X/2//y5WM/UVqcud7PdFhuXzGn+bF7cwG//+Ee4dueGuz89X5rO6kCsza1Hj6XtTIYs98OTo4xSfQlAk3HNjBkWLCT76/zmefRBeZuGbEWYKd2lGsrFsmQ2eF867FPpKWyeOy9wiFrDlOiQXFbXZQksLywKbKJkB5+1Uq1i5/Ur6b9zHc8tLghYYVCJTgfZzwTG+XP+nNNqpZ3kZzgOZqsJcpKxSh1V/rCYaL3awExqGivLywLaxhIElkPaR7g/kr3tUtYd28TOIdz3zg6+zMwgMD6ZwHvvvYeNC+cFWucLp56Nb6l9PFdNJa2ocl1AFYFQAky8FvdVagAyEDCVTGrPZ/o9Cz3yszxPiKUXDCBbyAkM5hz4/9h6rx7NsitLbH3e24gvvLcZEemrsirLs5pscprqHkgDARJGkH6EoFcBkqAnATMaQdCLBA00Qj/rQYMZslvNYpFsujKZWZU+Mrz7vPdeWPvcHXlJTACJiIy4373nHrPP2WuvvXY0FpMsAgJ+1Jmn5ALtFYEkOpwEn/OZggSZ5meWsLmxgVg0KWCK0+OVIn7sx3wxh3avjthkVBjxcwtzcPqoXdsROaKj4wOcnp8K6BhigHswFECfwWjaW4LqsWhc5Asob8OvmSlKJQXEBhLgPj4/wvR0Cp98+pEAd5RHIYDN4mv7r49QYKbGiKm8ftErl/oYGKJYK0uK/49/+mM8/Onn5thXG6LbGkg6f63WlIK6mfNLvHz+VPTsnT6KJztELzsUNZrjPLfQpixMz2Pnxg15PucIbRSBZBbq4xnM5/eLni8lMsw5wyvM5xfPXqDbpmawAflZkPHq6lICYLOLC3CFw6Kx/elnnxkig8OQVVi0dv/1a5HnKeYLYu947uS4s+gtv1w+N+59cBeffv4pZhenDHO0C7QrYwn+kD0tmvJn5xgxk8JrpBsuL89Rb9cRCAUQiAQRnUhIlsH21g6SkxNyPsrnC7i8SAsiTieV4DZtBCUEyHTmGYbZY3NzS/JzJn2OYrkoZ2jwPD8GUoszuP3gFpIzAbj9QJeawWMnOs0eTt9c4uLkHLVcGhUJBhlmKW0hg6bJ6STe//QD3H1wD5MzMfgCgMMD9GpAOTsQiaX04RVyxzmE3CGxNxwrZkkVCnlEyIiPhoXxTPA5MpnAxNwMhizQhzGC/FuvI8UVw3Gjo8nCeb1BD6Ew2dpOxmngco4QDrqEqVguZvHq2TM8/uZrCYpK9mQkjIr01YWMk3NEqQqzx7AfGYjheUTmiMjXBbG4OI8b29vS52S60l6cHp1KgIvvb8CzvuhHk2nJ81EoZNbH5ETC6EA7gP39fVyls+iPhrKmuEcQkFMJQjmnjs25kMU9JxMTmJ+bk37OXGawv/9K9IJZAPrd997D9o1NYb0LgDkaSZbF0dEJXjx/LYWCx2OXFD0NBaNwO410BSUsCAbTX5GCtS7zPiwKy7NsOpe91pDVIJH6FS63FylKb6yvif9BSSP6IyJjSbLFcCRnIzKgCUD7AgFMTU2LjBDv4Q0H4Aq5MTmfEsZ2KBpAciYhwSYWSqbE28XFKQ4OXyKbOUWtWkCzURApDo5rwEfykAEQ9EzOQJGCFQpYqXQg1zXtl/peBJ4jrDfi9yJGSTAJnPcxHNGfMf7CsGdYqW/P6oZxSOxT/HWCbWB2j9FhZQ0GghXcU4T0ZYGP6n9yHhnwxZzjx3Itw8AG5CMoznbwoEobTSkfkdZyOmVtJmNG1lL3JRpnBVsULDEkLwPI0qQYHMHcX/+pT852GfDl7TsqEKOAogBgliQIf6fAlPopSrCzgzYqOaJ4g7bRDgLK/LMAWAWRFNh7ixMYv84OEhmA37BOjbwb/TCTqcDfsb/sQJ4CTjqO/JsCbDwfKTim95S55DKAlMoW0LYrKUkIXCMjwykBdwuklvn1Z1IJzJDl89mH7B8+m/OCX/J/ixmpYJWOD++l/rKCvwrEKwPXDkyzzfrFn7l3CnBKCULWDLEK3/F3GiTgM0gI0THVwAzvqyC44j4Kphof1QRX7FgW/VPFSRRU5f3Ux7f7/gr6Gf/dMPP1/jovlahoxxx4na5pjgvvzfdSP13nv46j+tp/HhyQvdfSFef9lZBnx+kUX9G5owC0zks+S8dR17YdP+HntZ/5ne+puJi+h5DyfOb9dfyVnKrz2Mi8mj1F8S+2XYMRlMBTXETbrH2p7dLAkuJtel7m+VSxCnugQcdA+/Mt1mTmlM5xnXN2fE/nrwK69sADf1YMUd+X91PsSNc1r9Ex4pzS9aX9p2tIAgYDYyd1zv454Kzvpe9iB7TZHsWczFr5UykUBdjNeL0FoO3jpb6eYl4qlcT6DdpeMy9MoJBZeWpX5TPUgOYE5MM5kXXQeDF/Vh0hfkgXvIK/Cpyp4eHLckA5CKL/Zmnmaico05YdqoxVBed0IHTh2SNbsiFZERrtYHskQ9m1ujEo21kBWAVY30bZTXTAHjnSqIFG6DhQYnxZqdfSuzUbmYlYcnFrdOrPNyCd6ApMK5imE5f9qJEnbYe+r0T/mdbOAjk8tPiNJIUChHyuajLJJLXS2dguHvD5WQUseQBjW1QWge/ENitjmn+jEyWRbhbEabev34vXCkPYiozQ+eDv6NxyrNgn7B8WXOLGxMMB34vOPz/DtvAzdLTVWNknuzLE9GCrh8br6M11UQujWSbgo8W01oi+mWtGmoN9REeW3/nMo6Ojaxa0Gghl5+rcliimBaoTDNDxVICY7ea7sc/pzPM5auz5rmyHnwCLFd1WI6mGUg2drgtl3+jCVokL++GD/aoBAJ1Huu7s99W55LU0erjg1VCxrxSo1nVDQ8H28ksPq3rQ5305VvwcbQHnjxojOvb80qCGbkC6odIpN2wKEwR5e6AzQRkGOHgvHvLFSZLDoTkk8V663ng/s2EZpji/9Duv1T5TZkWQmpnRGJwOL0qVuhQfTEzMIhqexnDgRtifwNTEHJKRCbgcHmFaUq83k+EBfixFosg+g9sjaf6TE9MI0Ekcs4Ae0G0MMGz10Wk00SQbr1BEKZ+V9NVBtyPgHudZfCIhDMdKvSJFacYuJ1a3NrBxYxuLq2vw+0OIxtzCLC4W+sieXaJVKePF0+9x/uYIY7KEmIXgY4V0jzCIy/WaaC8SgE5MpwTIpjbh9OwcJqem0ai3BOBhimcpT8cxI6w/ViP2h4LCbCV4S4BgeXMTidSUgMAer18cadaEy+da4oS6un1kT8+EkX3w/Dm8cOL9B+8Ja4kM5vjMrGipBri+FhcQjwYFHKCWJAsCps/PkT47w9nBEeanp7A0N49ioYwRI8OkXgUDmF5ewNL6qrC4Jye8Aga06z2UrgoicXF6cCYp6wRupqapExqEPxxEIB5Bb9RHpV3D0sYKphZnEYwFQZeHIBEB3sJZBq++fyEpxKmJBKKBiKxV9jcBDBZpWFtZF8dLmEwBn7DdCEDzoo//8lNhIY29I0ytTGFiYUKK9DkdZFk18ObpCSpXVTj7LrTKLTz59hEFCEHE0ekcY3YuhWDYL6Dynfv3sLAwKXOX8va5dAa5q7QUb8xeXMn3EkGx2TkJJAxdYxwUzhCbSuK/+i/+S6wsrEibu40eavkqKtkKnj1+hmFnhFRiUnSg6YjzPTje1ArujYeITSSwfnMDa7trCCaCohtMFj3ZjpQB4RzOnqVRK1SEDSmAmcePsduBWreGcr+KnYd38Df//J9h8caEpNLLVxtoHA9w+PgNzp8dmHvUanjx4hmqrbqAv2TkE6So16sSFKBMytziHJKTSQFESrUKimWy2muSej81PYuHDx9iZ29P9DDjES8aBbKgT3C2fyjSNOVsHh5KHlGHtdUSpqOfutWUL2Gmh8ctgRZqK997566ABkTxapUqfvub38nYkpnDPYj2mu0j45x2evvGDXz+ox9iam0Sowa1YOkk1OCk1ESni9PDI7x6+lzGjXsCg5n8bCSWEAA6GImgw8rpbg92b+4gNZM0LLLeSNh/lycXOGThynZP2GSU7GBRvdREUsAhCQrUqygW8xZTFdfMTL8UlAyg1W2ZzIJeV1izaxtbImHAwzjbcnBwJPIGbPfe7g2xvdlczuyRY4s5RoZwqSSg0uwUmf9hZK/Swr6ljMT01BSqtQY8BGRCYcSiCQFgyM4ms1CdKQm+MjA8NOwd/iPoIeew0VAKW7KfGeDh+NsD6Lrvyt7i8QtTl/OH8zcaolySFytry/KPRcYInvSabZydnIgkEPdHqSuAMQrlkthFFlxjUT4WIzTnnCESiQmkJqeFYU9N2HqlJoXzKPHhd/ixuryMlcU1RCIx5m0jmkiIPr8UivOOkExFsXtrF6vb6wBxshFEwiRbzOKPf/yDBLrOT07lHclyJxOYDj/lVqipz2waBjz4vsl4QvqAOshX6TPkilmsrq/gr//mp7h985YE/TivyDh99vQVfvOPfxR7LsEzAiw8R436KDeqAgI8/OghPvvBDzAaO5HPl1HMVVAqVFArN0SGqVEtIZ/P4jJ3JcBVIOITFjPXH3XyKVcwEZ/E7Zs3sXtjxwIVjFRbOkPw+oVkksj6sALRPINScobz+eXz19eFconelsoFpNNXsscw22fo8wkAvLO7K+/N+cHzAN+PAZgq21qpyrmMc5nSP+VqxfgS6GHr1iY++/xTLC8viQQSbU4l35bgIUHD85Mz0ROvlEtGwsjpkjZQhoMZIFs3d7C2uymBkJ29bTiYET0GOjXgVKSBzqWIK7WzO80+2o0W6tQwd3pENoHZFYlkEvVGRQoTEkAfUhM3HJMiuas3VhGdCCMc49rqWwD0AOeHlzg/PkEpe4nxsC/rh/OL2UJX+YzMxdWtNdy8dwtTM3EEiXOMgW4FqBV7KOUquDq6QumsBN/IKwBl+vwS3ZYphJmiJFgiJkGoSDKOiYVphJNxDDzAmMiyx4VWp41YPC7XCbBC4BAjRKNBOBlJdgzADM6g340hU+ibVVycnAgAXS7kEabMxWCAeqEkLHAWN/Y53QZMtcgJnT6DZi0BJXk+oXYt2egMqHE8WWyOnz0/vxT7wswC9RVZqIySOYnJCTlfkj0fj0UkAEW9bdrWaqUu9p0BZNoTMpw5j3i2knO+w2S8Bn0BM4emZuVdK8UKjk8O4fG7sbOzjdu3b2N5ZVEAaIIlZHbSt2GNC0rVFLIlkL/jBbMQg/C6TTYt57zbZ9YeC9PSNgkxhxrslGaqmWLtPMtyL2Hb+S60S7TVsYkJTC/Mye8p96CBNZEGYWZNNica0LTn7NeVtVVhwxP4pkyLN+KFL+wDDxz+kFf09Kn7TjmpTP4KZ+fHqFSpqV5GuZxGPnuGWi0PjHuIxUNwWwy1a4DSIlwpSGaCAW9tN6UEeQY3ZKO2SKaRuDDBrDaeP/tk1A3gdBgWIeVY1K8Q/4n68wSO6QuL8J/5mXrbxi8zIAbtLK9Xn5lBXAWkFIAWX8Rh1Yax/BJlRnM+8Hr2vQBQllQgx0l8YevvIyliZ8lFCTBoUsav/zEjw/I5aHMUOFewjC6A+l8GEDZ+jGqbKtCtIBEZ5gZ4epslwHlkB28V2DHktvqfEOQ4P9S/lH61tFL1M3bgj+2lzJcdXNVxFZB1OJSioQouKb4ic8/qAwXreL2CqgJcWTgG14n6Wuq/mSwOI+nIz7H/+QyV9eT/mRnBdcoAsB0zUr9UAU6egfhZBZHVp9U2UwNaP68YkBK6eA+VqNR76OfZZh1j00+G9XmNsVxroRtZDAWv1QdVEiH9Uu17wQNYF8UKviv2oUCzgtd8th2vsAPl+jf6qfycZhUrSMo+U7+bbab0ma4nbaf93bhPqy+ufrviF2yrjquCrHYglffj89Q22AMPOhf4N7aRbVUcS9cG26e/0+KZ+mz7mClYqmMsATq3IZwpXqDzXjEMFi0d8Bzt0gCRmYd2rE1xHpX+VRyJ91JQmgFlDaDYAXid39o/2seKU/DvMo9tOs+KYyrorvNRMUrtF51n/K7vyJ8Vt/nz9cD76dmZ1/85oMz31nmrGJICwtpGfabeS89axCt0LtvvoTZD547+TYNkikmpfX7bBlN7Tdeg5Qlef5OC7LaCobTXHCexGcxQgLGPfJ7YByuQqe9MAFrHQubz//2//PdjRnx1sfPB3Oi5yRLAVDakPerEzUuZjryZAsQKLPPB7Dij3WqMHV+KxoRfCm7aI3NqwPlyulAUzOJnaPz4T9I6m81rR0d/Zjsk0mKJqJtN0WhC6md1M9NFpYOjYJ0CtKrbTACYRTfsk9a+QWgkSyeFRjB0s7JPWAX+dPPhoKlWEPtP0wI0HUwKNBWLkrLE8eDhhWPCZ9Gx1NQILwvyWJpA/KyC73w2QR1luKoBVMOjetC93kDGWfuPfc73srO52X/c+Pk7HhrZBn6e70lHml98NtvJPlP5C7u2sICQ1vjzet5DHEjVBLMmrC5qOmm6Aeic4HddHGr0mGqqbeUcJZOB7SVAw/7jz8ogVwBWpWV4r5KlXUxdVO0jHSs1iBLFogxBsyl9o8UUxJha+rRsq53hqwtejTLvJUWYLIkXPksi/K2W9KNuXGyvHtxkg7LYwHoY4zM1aifzjGU6aBC85rCgbG9lsKixkAJ3lla6Ps++bnUT1TWjh1RN5eJnFSzWOSLGmyXtreAU2855qoECznXVTCVoJKwP61DKtagHCPaFZjbwwKU2Q9unhwKzuZp+5nuHw1FEoklUyAZrUnN9GvHYLJwIIORPIBGZQjKagtfpR9ECnxv1NjrtgTg21BRd2d7EAlOXPULywaADNGt9oOeQwzd1aWuFgjCUWHyuWauiWi4KiKn6gPMspDczI+mI+XIJyxtruHHzlmgLEuARqbY+wa4O0qcEbc/w/LsnKGTScErVcKOLT7afbthSZXo0xPLmugDQPCjFEklJAW13esimc0hnznF2vC+OJe1iKjUpepdMHx06IMDzzXt3MLeyDB8du1AYLrcPDrdHNG/r5QrauRxq+QIuXh/i/OgQUW8Ae7u7mEylMOQBlGt/bhapxUU5lHI+tZsNlAo5qWTfLJWRPj3HwYsXWJycxs2dXbE71UYLFTJDwxHceOcOdu7exuxiSlJHiUt7x0Dhoor8UQnnRxeSvkv9Vc4POmHRZEIkSFoEUZxD7Nzdw9L2jBRdHLsBktpq5TZq6SLePH0hacvTE0nMpKbQbbQw7A4ElB6PnFJQkfIlnK8s8ETwguA5dWSn5lOod6vIlrPwRnwC4JK1xj73uB2olHq4PM4ge5aDa+SSgoaU1WB6uMNJ8CqC4bCHvdu3pEjZwgIdZKBSaSCfyeL05ATH+wdoVKriqDOQMTM1LcXA+o4hzmoZBGIR3Nm7g+WFZQF9KLcRcAWlcNjR/jFyl1lhdpNN6qGmncMpoFGpWpG9wO33SMr3wvqSOLONdk2kjZiey5RuZsmQJc6Cf51mCwmCFsEw+qOBFHobB51Ye2cb9z99Dwu7G0hMuYX1OawCjYsu3nzzAumXZyilCyLZ8uzFc5xenmKBAYlEUnQYqV9OPemNnXV8+sMfYHtvm6cqYfL/+5//DH//9/8Ar8cPr5vpzNR69WF+dhYzyUlEWQi33sDFyRkKl2kBmSiBwXlENiHBRmrgkgnLOUj2M/ca6kgTvORaIQBN+8yiad989bUwsqgJTJvLzxGoJBuLQcp777wj+qXtDgM5ZyL1QaYX+6aYzaGQzaBRrss9aXsIfo7GDvjCQUxMTwtg4vZSymMPN++ZVPR2vSUasK+fvcT3334H99iFtdVV2S9YyI7rs9triZYqWdMEY9uDFjzeoNgxATQYfLQYIWR6ywHc6RFWvWY3+QKm6A37hs7t6uqqBG64L5PlzZQ4dTpoy6ndTFCHGqqZdBrH+0eyLghCk53t9YcxPT2DZGJSGNS9TkfuxS91uESvuW6kqDi3Zf/xegQc4L35e2VlcK/lXOC+ofab+wKlN3hfBqjZrol4ElOz01jf3cTq6jJiLCLZaCKfzkiBsdzV5TXrjtrhZEdyHnDtkwFP4EjOBQ63aKe//8GHosd/dZnFydERnj95Jvr2AacXiVgSizPzkh7e7Q8xOT2L3oAZLNTw0pB9rAAAIABJREFU74vuKpnxa9vrcHhcwkAOxYPwRfzIZ3P44otf4Kvf/0EA6LElMUNJJcIdCWYlUPt5akb2C93fcrmMFJFsd5tIzUzg088+wcrikuwBvN7BArAnZ/jjHx6ZgrguU5SXwAf7td5uwhswBaG3b+yg1xuh2WANAabfB9HvUP+vgVq9iHqrKuuRBcxYnHToHIqcEVlgHIOtjQ18/MEnmFlbNMGlTh/Z81OxIa+evRIpBBb1kz0mmpD1STC1mC+iUW3j3u172Fhfl4AH1wszfc7OT1HvthGIx9DodWTfZ6HRUNAUOuUYE5wIev2IhsISBOQZkZkDtFm5YgmX6TMEEyH81V//FTbWDEu/Ve6jkCuKHaRsBOULDt+8QZlSKAS7IyEBzrimCEBv3toRe/3Bpx8jthwSjWahPbKY7FULuXQeB68OBIhkII+MoVK+auqt+LzYe/cONrbWkJyISm2BbCGPbK6AQITFXP3CiPeFPYjFA6CuYafeRLPeFg1nrqNi4QobGyvY3b0pe3O+WEa5VkVv1IMvFJTicgwMk4knZ8wB2Z5OFLMFnL4+R+2qDmffKYAv9wfOMfW5uA9minkkp1KYWZmHJxRA1zWCw+dBb9xHq9eHzx8QQJNAr9NFRV+ezYPweJ0IBD1ix2NRv9SyGHSaKOVyePr9E5weHkg9BN/YiWa1IhrF/EeQmEGUiURC7Dc1pcXn6lBWi7UY3HLGXpyfk+/JRErGk1kZ3MM5l/XczvnAVH0GUgjs8azLAoSU1aBEFWtZCDvd8gdoq+/evSvzhD4p7Q6lM2SsnG4JUEUjSdkfaAMLxZwUgL59+yZu3d7D3Py8AOS8I8+IBLGzV3m8ePEK+UxRGNBeJ+U/WNvHLRIaYydTuAG/zPmIPJtgMsF9Pvfi4gpNi4XGtchreFblfKe2tYfFRCco++aXTBnq1fNcS+Yzzxtc799//720hddv7dyQsyJ/9jPbK+IFSZC8lrUzWOuAAUtKqjRaDbTalHzKyb9S8RLl0pUwoXv9JiJhPxxjI0OoNpiZXwrEKLCqzj+fwRRp2mr6aQKOuh0CQCet7NDxyGS+cCZR/oGBewUjJIBvSdpcIxJOF/pCODMglp/BOUpzWEUJFRwiWK3sO/NZAxJDGNPU8FcNVcPmJgDNvwv7mGCqBTByn5SMW48hHzEwageEVGpDfe8BNc0tQMUwC43kx38IgGYf0g4bQNLsf3afXoCVa/arYXwr2UcBYQVeFPilrdL5rSCo+m/8TKtRu65vZcdYOH+NX29IQwro2u8lAI5FrLCDk6Z7TXE7BSRlTK33UQxDfmdlnqpfK3OXZ5V+79ofViDODuRyXcs4MaPEyujW+/LxHHfeUzNkFXPRYICeL/zetzIFfI76kgr8s3+Nb2SKodkBP30nBdW0n+QeFgBPIFiBRR3za/DdKpKqrFvFqa7nhuVP87nqH3M+KjDL6xSr4jN4zlGAVuW+2Db6+YrR8D48y5ngRPMagNZ35+/VLzbDaOav9r19ruv5TNc528I+twPJElSyZdtr/yseo89Tm6HPUTxOgVMG9dh2xSP4Topf6XP5jvy9XOcLXs8LBcK1LWaczLgbGXND5lNSp2be8734O2V6c33Q9vI+iuVRA1rHV/tB1zf/LyCoJSVnD/6ovWR7lUGs61JBad5HbIIVWFSwVsFhHWudk4pvaLvtQLTOEw0Gytqw2M9qS+3zT9eP2gGd64rd6BhzfSmOyf7XtiiWpTiQYpJ2PEr7wz4HGBiwzz99Z10zUkveYr8bgqoJIOl65X6hwSBDiDGazwqI067r+UDaTQa0DjwfwoGlI0JHjWxXjX7pJsYX4u8IQuvndGLyGt1wlIWrgCgbqZ2qk1wHViNYdiOri84OInPj4YtIipNV5E8jCrpgdICVScrraBhk87UYmvw8n83f6/XaiWyDRLNZAbrdRrNu2OG68BV0VpRfNltLY0tZnPwcf28YuqbIm0bXNEqp7dL70RngFw84uhCEBdBrXztibBf7gM/jJsH+9jhNpE0jWDzE8XnsfynuwSi+pVnJ97UXveNipvMrDk/daOax3TqB2Db+jgwnThplwfLvAgJKOgu1Hw1wpCxpHWsNTvBvCn6yj3ShiWGwNDxF8856d74b09f0GQpcc2yEEUUdRSu4wJQ3jYbpIlWAWZwga9yl4J3Dcf0OGkEiq4PPIVOMbVRWvG7WfJYArzDjzHdTg8vx8nqMLIYcJiwwWeUrtJ+0DdoP9r7mZ/WefBbHVyNaAnz3eibVyWJ/67XKCqekAq8hg1YjS2pUOV/kECyRUlMchu+les4aRODvdC3yHvp50UNsmhQ4wwow6VRsjzALyY6r1WVM2C5eS9vBw7muUdWM44FG+1IBZu1j9qceIujgaMRRNw/em8w2czA2lbf5OzrJ8XgSzBDt9h3wuMOYmVqF28lU4THmJpcRDcRRKTbQqHTQqLVEssPl9CIUiCI+lcTU8jRcPi9cnPc9CHNy1B2g2+xL0KFVqwtbiOAUk1xrpSJKhbxUDy9XWSSvIiDY9va2gCSv3+xj79YdbGzfwOzCAhxOo1PVZ4ppuYJ8Novz4yMc7b+WNEtGBCcJtpIB1DUFBZimz/4jiHzr7h3s3b6DuYUl0StnyitZUdmrLAhyvN5/hnDIZ8nZjJGMxQWQqzYbGLscWLtxA7fffRdhSS32IBiKwusPoj8cIXN2gfLZGRq5HPKnRsvSB5foLbKqO8GF+nCAwEQSy9tb8AaZhk0tWggI36xUcPzqNfa/+x61fBEBhxvv370vbS+Ua2g5huj5fNi+fxvvfvKhpFxPJNyIBIF6AWiVGrh8fYlSuigFDQkSElgbjAdYXl+Fw+9GlkXCwj7c/+gBFtZTCEaBHivMd02woFNs4uLNIX77y1/JWK0vL5micH4TQG11+nj33Xexu7fHzGq0WiOcnZ3g9atXqNVKooH55vg1KrUKAtEgwvGIAN+UAGEfzC4tIBqJYyIxhWqxhkahjqvTKxy9PMD+m1fw+A3aweJHH3zwgRScpB0jwEibfrD/BrlMBp1GS5z7frsjtmRuehZ9xwi5ZhVdstYCIdzY3MbK0iqi4RjmpueQvUjjzf6+MAGnJ1MC4jGFnvOfafEMslF2ghrEkVhc2JIahO22TPB3OOgJe5DzlEUTeS3XMdmnlHfokpnkHmDvg7u4/dE78KdiGHkA59ABdx9oXFZw+fIE/XwD4/YAtWIVb968xvnlhfRXamZK0vHbgw66474ECv7pf/qfYOXOigGDvEA938Pf/pu/xa+//DWWphfgHLvRrDbRbbUlA4AsHoIKdO7YbjJxGUhJZzPCnmYqN22KOi1cI9SeJwBNmRmC0rTfr168wNnpBRqW3mYsEhV2LJl6tJPsN9q3xMSkOAEs6JjLpUVSJ+j1CaOVxSpZOLJRa4oOKfuKAESuUBSnZnFlVQBtl8+H9x6+h/cePkBqagIurwcXhxf4+nd/xPPvnyMZTWJhdkEYZYVCTsbJ4RoLS7HTb+Lg6BD+cEDYi5GEKU7HPUTrAfQ6fVNAsTcwki0BE7xX+885RqYsbTiBKl5LvVIGhJXd8ODBA3z+6WdSnNDpcApj84u/+4Vo85LtzQKvwUAMc7MLUqxN9lQJKhel0NTOzo6wuwkwnZwcyXx2WlWvea0cuF3GGeAZgXqcXPsC+rucspfRnvO9OA6875NHT2QP4fny9t3buPf+O1I8jYWULk/OJJBUyhdEk5ugHBkW3H/IYqe8EUHSy2xGMiC4Z5DZ/dO/+mvcuXdfMi/qlBA5P8frZy8k2DRq9cUeBDx+Cbr5gxGkpuYENHF6qUHaFl35G7vbAjZOzKTk3kMH5bncEsihVADBQcmC4pmCtrxiAu18j42NLUxPzQprmvIqfM/L9AWqjQoa7aoc0ufn55CciEuBQo5dIhwTuYLzwwuMx07RwWa/cU1cpE3Agin9QgzojeEAdZQXMDe5hIA3CNfIh1a3jmI9jUzpAqVqGWPPCOFkGEPnGGPnWHSkeQb48IMPsLa8Jix6XySCejGPWqVsJIyOzwTsczjHEtjhfCPLhcBCMVfGoDfGe+89xN6NHUvaa4h6q45M9gq//u2vcVUsghkYsm+1qU9rZV/1BwgHI5iZSAk7dXPN2EUJ2gMCQP/uD7/F/vFrmTvz84sSKOj3mPbPALFTCteybZn0Jc7Pz2S8CUCT8chMArKVt+7s4vaDe6ZGwsIM/GEWl+aZiDJKWbHVLL765OvHcMGDVHxKtNfL5Spaww627+7h7vt3EI1RYsYhkk8dnvOG5mfusdVGGe1OVc56kmLaB0Zd46jNL83g/Q/fFSkW4jEsipzJ51BvNMx6cjkRoVSILyigWdgTFFkRBhUL6TIKl2XEg3EszM+LBAfXGAMxUu8CQ9G9X95YxezyPMKpJNxhH7qOAVrdNiqNhrB6A8wm8DH7rCd60AwyUP+ZBQgT8Sgi1Bp2GumRVr2ONy9f4LvH36LNotO9Aar5vACm3IO59ji/maHD9Uu8Tnwcq/gv5wnPfswqMP6IyXw8OjyRdSdZoxZgw/R2Ad08bjkncl0wY47g9qDXlSyCYdfIEXL+MJj2l3/5lzIfuDZ4Tv7+8fcyBwq5goy/zxWQQqIM/GQLV+gNu7h9dw/r6+ti5ykpQVCN96Rkz/HhmcjAMGPA6fTC7w7A5wmi3x3IODvczKigJICReOA5jvfhfvN6fx/ff/9M7B/PsVyf0Xj8Gqjm/3kWJotWyEHjkbw730UZYdyDmZFDSR7WTLh157bsWZ6gy+g9c49kUKgPkTA6u7xAsVyQcYwlYxgMKSGVxf7BU9TqeYyGTdSqOYzGDE6OBNAnCUf9U4L0Cmbxu/pQCqrx7PEWUOzJWZPzPhYzzG6Or/jhTvZhT2ppCJDCApWWJrfIE/r8Rm6nb4BS9p9cZ6VqU4JFQFn1n1zGdyBIrwCHgikKXKqfwznE9W8AHkMAU3CFY28ASZOdS79G/Vbj05nMS8UiRjYAne3jGVP7iu1jlpGCt9egKZm0MjASg7kGcdl+xSh4L65v7W+OgYJaek6hz8S28DOqlapgjJwrmk0phs11pP6onQjG9mgRwj8BVy3ZEAEbnS7ZK/jF8VOsQoFqrnm2W4PSCkqzr/kO9Cn0nRRsFLJTy/h96nPrGGgf0K7xZ+f4LfFK/m9lSel8I0CmmINiHYr/0C8N+mmvDStczzeK/SjmpOCu4jeK2dAO6fsoGMu28160AQZIfCtPo2CiXis+pzVu/JvReffJPflPzs9MF7UAdQ0u24mO/LuudSU6qh9u3sdoFPNdFLzmfa7JXFYATteAAn4KfupaVnCXf9fPatDDHtjRvlQcjvexrwcNqOh8EuzA8u15P7ZRiXrqhwse5DTBbGXB63rk5/VLx1z62W1qetjxuWsbJeNtJDm4jpWIp2cDBU/1Hextug5o2SQ5dJ7Ys+90Lur7KuipQKoGNhQ702coaKyAPK/XecH3U2xG35n9ofiTkgcV5OVnuYcpzmEPDPBntQ/abwriqv1Q1QPFRxXEtQPElOCxrx/eQ/tc1oElrcH3V3xKgzm8r4DEFgHSHnRgTRh+Ru+nNlbnhB3gtgPfJO1oIECfLf+XsLDJMFe8ie/v+F//h/96rKASL6ADwRenQ8IG0InXG6rhUEMgOoaW0VGmpEYj+LKykVjGRQ0Tv+tnFBhW9q99A9BB0cXNycwDLD/PQeVnuCDUsOrg6GLkcxVM1M2I91CQnZuHGhR2iALQCpryWjEgLAZmRaL0bwo4qmHhe/L5OrBsH/+vG4JOPAXZdPHz98qKpYPKd1JgkWMgAHjLFObj+0hqg1Ul93oxWO1Tqr6kkk1NycShU8rDkx0QV6YV22CiZV65L+/PdqtkhrKXFETlYVSLzakmlzngmAgSv9jf/CLAyd/x/vyMjrMubl6j0V6mdgjLrFCQ/hIdSgL4ViRFjYuCuFrgUOUrmMahgLkuTE2R4/+5OetCU91xbi5qZCenpoz0BBmKuZz0tUa1ddOQtBCfkYGRA7YFvvMdohGTEs822PWe2M9qYBR85+80gKIFJ/k59hPbrAchZQfrPLOnPmmES0FwandKe5wGwOC9OC91LqkRIbNY55YGQzTYwPfU4IQaKvYbf1addG0T1yD7QzcTan+qweN9+Y4qx8L/05EQIz80ASg5sFt6XWwrr2cf8HnsW7L59H35jtp33Mhl3TgNc9y0B/B5KXGRRCgyCZeDbMIpuF0RDLpOJCPTcI58qBWaqJZqaFS7IIU2EopjemoOS5srGHkBd8Bo0HXqAzSrdXRbrAI/EqWFRrmKYimPDhl4Lie6nQb63Q4iotcxkgJnGtXm2nnz5g2mUjOIJ1PYurGDOBlC1QpazbakQzPVtl2viYwDC4jxnnxf6iIToD4/PRGHhXaXTuXdd+7jxt4uZhcWhYVJhgmZhCycyHYVKwVEIiFx/JluK4fqbhulchlX+SzcgRAefvoxlja3JfWcLEEyZuv1Hs4PDtEQGYtzFNMZBJheMxgJU4vpqDPLiyi02ghPTWDz1k1EEjEwiYFzTc5lvTFefPMIX//6N8idX8IzGOPu7k2xOY1OF13q80VC2LxzG3cePoA/7Ec86gQzbhvFIer5Cs5enKBdbYkGJMGZi/MrOfwmpyekAFOxU4MvHsSHP/wES5spOAlotqlj3cOg2Yar1UejUMQ/fvEl9l88RywUERb06sqKFPioNpsCTt3YuQWvl2BWX/Rljw+PMB71EA36cXF2Io5/h3qbHiea/TZ6zgGSLMz3/jvCslteWkKnOcCoOUItV8fxqxN89/gRXr95gsGoJ2Ddew8eiCYyHQqOEecCx5LjTsDU5/FZ/dsTQFGYnSID1IObTNf5JQkgJBJJYZbSJtLx4/oi0EUgkcVZeeinrT46OMSzx0/lWQRv/slf/gRet8/IUdAGtygf5ZX0cgLQ2UJaQKnBuCeFASPRqDAS+64xApNRLO+tY+fd25IafPTmAPnzNPrFFnrFFpK+MGbjKdTLdbx+/RqZXBqBsB/hWAStflP0rAlc7717Dz/9Z/8UW7fWxcGmnjrH7OR5Bv/yf/qXyBxdYWV+GTPJabSqdRy+fgm3VXiUrNruoC/SHgSUmOL/4tVLPH/1UtY8md9k0nFtkllGoIJBGt0LDItiINcpkMs5RQbxRGJCzjZMFaZ9Yuo4GZ3Z3AUqpYKMR9DnlSJcBGeZ4uu3aj9QK/4qk0az28XS0jLCccMOXFpdFvYd70+ANXOZxqvnr3F0cCCAU8jrl0Mf7QTZZo12U7RFO72mMC1pf97/5COsbm5IcIHtY2G7YqEgReAuqINcrEh7yX7nvDI2VRnGXvRGA0xMTYhtpy2lrjEBG/bFJx99LMAh9Ug5/wiAPfv+OX71xS+Rz5ninYO+A4sLy3Jm4L5NOyi2dQgBYj76+AN5P7bt+XMz14Yg0cAjwSIy6nSfqlA6qN1CJpeVPZwa3GRj0ibFYgmZx29evxF7z/Xy+Y/+Alu3d4QVXi3XkLm6QCGdRbNWl34QR48pfURDHQ5hGpLteZlJi8492+R1uvCf/2f/HDt7N5HLFgRgpn71m9f7OHz9WvTgOY6degvnLEYKN1JTJjOFwBgcPSnARzmVYDSEcCwkmQEMFJD1eXl1juPjQ9RqDQkSUH6DoDelEhqtlug67+3tYXl5VVj0tXpFbMnvv/o9vnn0FerNirD0/AEfEtGISFCQZUcWrEgR1Toi+TGRmJR7UZ+bZ8FXb/ZlrjJrIBaOweX0YyI6geW5DcSCcQmW1ls1NMdFHOcOkc1nRE92e28LiakkCpUiHj9+LH3I8ZuMT5jvk5MyFxmooNY5gSOOEwtVsk4D5w6Z2dU8MzbyAkDv7d7G9uamVezZL6AqQfoXr57jq0ffSrCIAQdlKsm5uGvSwwl8s8juDAvA8vzuMCyt3qCPV/uv8OjRI9F1J8NV2FXMTGJA3HLQ2GbOpfPzU1xeXqDdaggAzWva/Tbm1lewvLmKrb0dzC0vwEGws1XHgIWJB0Pk01mkz9PCiKe00eLcshSz43miiz6Wbq5jfXcN4bAfURb0ExDLJfI0LPRJWY5XL1/g7PxAAlJxklMcXvg9IQRCIdy4sy3Bi0CA+ts8VAPdGpDPGzA5n85LgWESKuLMQnJ6JKDYrnHPA6qFlug9z88titweA08MYtCmpbNpCXZt7W5hc2cLifkUAjEPHEGgLYBlHd0eAUP254CqB8IIJinD4yV704FQ0IdYNATi0iyOyrVFzfBvvvqjSIsNm03kL9Oolspmr2lzPppCgGGeK4JBKYrJworiOwQoYeGTgEkoQtk2vwSrri7SEhAVaTUHhIhA7WcCw2xbqVDAd999J3sWA4NMvafM0pgFF4YjI1myuoof//jHoi1NwgHn09MnT2UfLRXMOdMlZWMZJE+g3WvIP2Yv8DOT01PiTwkA3GnL/smisumrLIa9ETwuMsGZMTqUDAKCKg6XeTbnJAN9DJakUtMyvyhF9Nvf/halclVsGO0h1/n0LOuFRCVoxoAu2yUkGWajWun+bD+ZzCwy6/a50W51JcC1uLos2V0c10DYSM2NLXYwz4kMXPE762CwACulVOr1Ms4vD1AsXaHRKMh3MqA93jGcNNQw8gryz9IHtoMKCmKJH0kKxzVIPZIzJCU3jLyIkT/hPCQALISbXl+yVDlGsi5dZp0yYCyAkdgCglAGgGaxMdZ9IOFCyC+WVCWBYfl/vyffFVOw++lKxuFeT7vPa7jWlS0ouIHFknW5TIo3/67+hyHRGB9fQZ++dX5SEIeApAKu7Hv6Jbwv/64EJgGrnJY2tQVAq6+vvqbiGlzbfB61yBVYUfBKsRAD7Ji/82cFqmnXAj5TDE+xCW2n+vv8nB2Aso8ln8t9XeaQJcmhQKqShWoVI3fE8WV7aFf4DlrTgVkyis3oHOJ9KcmkGI4yhBWgshwxw2R0mACzjqmOq36n3aPdUOBK+4CfkQwtvwFjeS8FnhWEVbyAf+M1ilPYAwa8h33s2A75uwVo00e0A3IKdF+301p7/Bz7iG3lvL/OMCdIZoF4CqDrM3gvxY0UiOU1ChAboNuA8jL3uyxwbABy7VMSinSuKliq92c/q7/MsdA2Kbag2IziHvqd769znM9TDEVZ3CYQY3ATfW/F7xRMVOCdbTc2ygRftN36PoqR8P8KeMr6o6W2xsAOqvNeZr4ZKQY3sxptBTTVbilAy75U8N0+jkqYU2yO3xWc5vMUa/sTUNwaG/sc1ICNnqs1GKpBOsU5dN0p8Mx26rxTe6PYHN9Ln8s9TOexPSig99W5Ye9HXc/2TH0dD3s7ZF46Dcisv9e1qONrt2mK09kxGH2+/fNm7hj8k/2omKrOU7UXOl//xD5ZmStq567bbQWyNbNFAwKO/+1//G/GvIF2noLKPJDSwWPUWhmHbAxfgpsvF6vKLbCBauDUWPBaOwNVB9QO5irTV1MU9LPXk94yUrog+Qy2UxmavE6ZrbroeH/VL7RrHyvbUye4FlvTTYLP4HsoOKZgGavV64RQwIwdrxNcCrNYKRYKqmofmpRKM5D8zn5WI6IAr4LU7GeJqFri8Dyss63UXlOjZTY609f8PK/vNI2UgbaBz+ThTzcbLQak4CTvy89rtIkbNn/HviIIqExsZYFzARFQ4v85J/S+2ldSGdprjIhOOr4/P8MvjrtKYKjB1L61R8/o/LIN7A8BuGF0ptkf8p4WoK1SJPysSSNryHN4T/YDf68biY4b70fjr5sDr9E5TdaP9JfTJQA0nVq2WYMbGmFlER5lzPOzfJZsil6PbOZ8N2X963hr5Izvxs9IFfBUStrIfmY/qdHWTYXPNoxlU2SC/9fIGv+vm5huwjzti0GwqoyaoIKpHKvt4D1ULF7vpZEt9i3fRduqADbfW4M/woSx1hXfWVNkxJAPDWPOfvDge2o2ADWgZeNg4RyrgKNGghW45d/pLPCZmuao76EA/XBg5j4DJnwW+5SggMvtRzIxjWgsBZc7hHBkGrHIDFyOMHyuMFwjD0rZGvKZkrBgPE4fgr4wpqbmsLmzjpGPThvTU6mR2JEiQCyswYM3+5tzTBzCVgOhgF8KvwRDAcxNpQT4pc5oo1kTYIxMm2+++QYel1cKFjGtPTk5I9XCmUpPICocDGJufgbzM9OYnkmBGnYSNaSMQa2Bk+NDfPfoMV7vv5S5SK1csqmZ2snCiSwWRWBiNBoLC4qAKUEeFjIkG4YBAY5pqVLCk6ffI1ep4t2H72Pv3jtIzc1hOAY8Pj9q9TYuT0/RKZRQvDxHp1bHJFlc/YGw/bw+oz/t8AfhiQSxurODydkUPD6RNjQ2sddH5vAYv//Fl1LEcNTuYmFqRpwQFiB0R0Loed3Yun0btx7cl7R2vxfot8doVCqi9Zs9TIterlP8KKc4spQSYAGmQCyEtnMAZ8iDh59/hMWNOZHgqDepId5Br9GAo9FBr9bA17//nciauIZjSeen40upkVK1gQfvP8TS2qbM5x4ZV0zPLZWB8QDzEwlJSz54fYCzswthlY5cQGAigI07N7B5bwtru1sCnndafTh7LnSqfTQLTZyzwNGrx3jy5FuZt/fv3kXAH5SfRYf+9OQ6MEXwj2z9eDgqIB/nF8E8yql0KGMzHIu+IgEApjazGBidK1/Ah42NNdy6dcvS5gxIWjXTwNNnF/jdr34r8gABdxA/+YufYCI6KfIP1E/mv16fgeAWqq0SsqUMKs2asJX744EwLGn/qTXeQR9tRw/hVBxuv1s+G/GF0C7UBO1IeMNYSM0Jg43AKJnJZOixGCNlNmqdBrquIbbu3sIPf/pj7NzZQzwVhycAlLJdlDNl/N2//Rm++vL3WJpZwObSJgadNp49+VZkjFhgb+AYit7pex9/iO1bO8I+r7cbODw+kjlJht3R/gFqpTIi/qDIqtTSKip3AAAgAElEQVQbLfSGA7EdmnXB4DmZbHRYOK60M6mJlKT1sxgX9YbpmDQaFWRy5yIrwEwi2k2yp3nmVi1S2mc6rbw3n0X2NPcgl8dnND1XVgT8oI2sMVuiVJW9j1XpyfojmzAWp0zLEJfpSxRKeQl4Ucf4kx9+ho9++Bmik1GAfmQLKOcM8Hf46gCPv/lW9NZp9yilwSAEbQVtZSDgw+T0pASFtvduSFuEzTDsCzD8xRdfiE68pKvzZUdjCaISvFGWAgsSNptdLMyzcGZAbCoZFbK3jEwGF8FWgjIEqMm0ps0nq5mAw69+9SsT/EgQDGoLo5b7MYvMyb4yHgsjkfsTdZK5Lsrsm/EYW5vb+OSzTzG9siBgZons5VpFijcy24QBImplE3CQgHIkKAETsu7Ivme2CcekUa3g/fc/wM7OnmQqLK9uyP5UyGUFMKfMgDjUtTqaDRY+pgZwG0FvRAo/EqRbWFqQAqmhaAgjR1+Y3AKK1yt48eKFSPZQ0oX9QeCN5wWm8PMdN7e3BJgSwgDXHM8qvbZkCTz+/ltcZi7hC7jh9pjsLQaQyHIuF8sScBu0h1L07c6tO7hz5x7iljTK4f4b/O53f0AoSLmZOBwDN2LhBDYWNxF0R9Bt9NHs1XHROEC6fikM1bnVBTz85CFmFmeRzmTwq998KZI0AuiMHALOMZBBwMmcnZoiHXH/3XdkfDnXpfBmJoNytizs0YuzNJbmF7EwuyhsQf6dbPRgOCA6tSxoKBkBHrdhqrfbhsnvCciz4tG4BEdVUo02Xs5/QSOnZ8525symZ2S9B+f7jRs3MDM/I0XCWKSXQHu73ZS20y7U+h3EJxNY39nG/MoCPEG/kS5otCQQ1ak1RJ+dmtKXp2mBL7udIQZjwOl3Y35nCfce3sHa+iIiEWoZGAmPQrYrEiRFZgflMrikFm+5JH1Eve9ENCWa9Gu3NrGyuYpI0GP0LJlpUR+LFAWL8pXyRdGTbzc6mJlMSXArx8Km3R7C/igC/qjYsbmFRcQTMbRbHaQtyR6uX85BFvm8df8Wphan4QwAnhDgYlHEAZDNENjoiVSRy+MykgQsPuhyiBxFWGRVwggTIB9Q27yJ7x99i9/+5tcoZ7Po1+vIXVwKu5/sbv5T8F+AIRJ5wgHMzE3L/GGNilrNFCs3wJELbo9P5EjUH+Q4MphyY3dH6iIQqOa+QUD35//23+Ho8FAkliKBIHqtjgT7+MXx/vCTj8XPYDCHNp1690+fPpUAFc88PJvJs90+OfvANcTC0jxSMybzTvy8scl0ZLFmFvxkUdJ+ZyjrzTkyBfLYHvEFXSPJbKFd42fJ7A6HIjIvSQKQYHq7I++6tLwsdoY2n7aM59ZSLmuKFlYqEsAWKRQGtmhpPU7Rd7995yaiyQmxc5FEHKm5GQH2XV4XepbmMvcHgn65fFGk3RiMjcQjcLlZUK2PZruEq/Qx0tkj+V5vlBAKe+AYmjR2JW9JoU2SJ+yFCa/BuJEE0ZS8wjlSrZVlLfEzJH8Y/9DIC4l8BDPzCCwrCGhlfJIwIMEG59uMWYK5lDkSP4lEBvFXLIakBRxzkSh4o+zD/xBDlu0XH2ZkwHVljZLxLP4RjM9C0oUdbFH/mX6C+OmDvowlz33aLwpeCVgzNllFChLZwU0Bvq9r272ViuE1ygZtWfq56m8pyMfXVd9OfWV9hiEsGb+eZ3b2l+IY6qsqQEX/WjETfU/BBSy8gs8TQGloMAA+k/uM+pN1y/fkuwhbs9WW/hAwjIEXSyNYQUrFQ1Szm/Ze+0RxGTn7O43fyYCQYkdss/r4+q60+wryqT+vfi2vZSBKCU32DGM+Q8FTxWz0HZQtrqCd3R+/BiSvmdiOa2xEgwa8RtcAa+1of+r9+X/FrvQz6hfr/d8Cmwb8Z0BTyWHKKGZ/kBCh84DvS1KMrCe3kaTU/laA3n5/Ox7G9iixUf1v+7xX0FPBQsXDFFjUd+N3BVvVD7cztxWUVjBbwUbiUNpuHS/jj7uvNfJ1XdmxIGG5EicYmYDSdYDAAk0ViFQwU3EJBf11rHU+KNHS/jmdlwoEK9ZoB4g1cKQkPAXQFRNSfEOxUMWTTBDBrFV+aXBB57n2gYLtOq/4eX4pVilkCquemuJSHCP2vdolfYZiP4qP2u2Tjuc1sGxpLivQq2OgWJHxX0wQRDE/DaRoIEx/r3NI56KZA1YtAEvGhW3XOcHvavcMIsBkYEtaybpO35vXStstXEttiuNf/4v/dsxOYiNo0PkBLmhuRHSEOWDKotVIBF+ABpM3VXCQnaWTVpnKirjzOp1Y2njtdJVU4PP5O95bwVk+T9LYbFVg2Tm6yPizsoLV4ClAzefxPnpPPkdBYw46O06LL9ojW2rY+UxhVzPf3Ho+35F9xM4TMKPXE8dTo2BqiJVhqwC4PbLI52qbdMD5OS3+poZD6ffhiAE3NarDZ2o0UPq7b8BU9rVxDr3XusccI96XByleoxNe+9csPgPyGmPJw2VN+obvyQMdQVkFPfl/HhL5XIKOZD/z3SaZQqu6f1Y0mffhP95XI5fajwqg06DqOAnDzTLKAsQ7nNfaTyoDIY5NMCh9rmzziuhemqiiRnN00+C4aD9yIxUHm1WvLcBY0i76fQGG6Szx/hw77Step4ufzowyc7U/xPCNR7IWZO1ZOmV8F76Dblr8zvfk9WQgcYy4pkwhECProWtKAxbsN3XE9JDBZxiW39vKyIO+kZahg6uLWgMVasT5eR54hEFiFQrVjY5jwOvZ92w/r2Ub+TspxkJWnNMpzgev4bzXtpqDKSvTl6/nqIAlweC1LAfP+NJf1MeztJR04+NY0MbwMwLw1JkOaIqXsB3sV3k3l9k06agaA2hY0PVGBwMBSsIIhBIIBBOIRmeQnFhAJJQSALpWaqJeZGppBb3mECF/RHR0I4GYFAv0BIFmuyvppwOyVoYOcU7Y98IA6LWl2jwB/EQygkQyjoDXI05d0O9DpVRCqVAUdtPJ4Sm+/v1XGA/GyKTz0t5gOIZEclLkHDhv5+ZmcGNnE5OT1JwUYh+IP5IxRkCOTHzqEz998h2+e/adFEpaWFoU2Qw6csFAWMBJAkZSOT1mikdOxKLCqpZCY80WqrUKHj95gtOrS0zNL+DOO+9ihgEkbwAOl5v7hDhnvUpZZBC4XU7GEnDDIWu+Uq6K1mqfBZ0GQ8yvLmNtaxPRRAQjBw+7bTSKRXTLNbx8/D1efvcUA0pDNNtiN5wev0h4UL5jaWsTm7t7SLLAoB9oNQaipZ2/uMLV8QW6jQ5G/SFCvpBoJ0vwyu1CdDqJnquPrnOAux+8g8XVJQHi1aloV+sYlGvIX15i/9kzlPM5YDCUPuQcprRBs9XHw48/wfL6hhRIGg9GEizgNf12GyGvC45eD8eHJ8IOrfDA7R5hdm0eDz5/H1vv7mB6eQ4DVm9nL/WBUq4GR8sp6fiZyyN8+eUvRK90Ipm8rk8gsjTDoegHR2MJAUQJIpOZTeeaepkEh86Oz4X1xoM8nQOuN0nJDHjhCXrhC/rx2ecf4969WyIhQp+QznSv0xNd6adffYvf/fIf0Wv28d6dB1iaXUXIF5R+YIGibC6NQjWPQrUgBQedXpcUH+TYcvIN++Q2jEVbt9KuC3OSIMbU5CS2VtdFo3zY7krKOBlrBMgIorCQWKmSQ4AF4YJudMdD1AdtzKwt4N77D7C8uYbkdEoAebJkMhc5XB6c4t/9P/8v5lPzuLmxI4eVNy+fodtuCpOZfbx9aw+f/+SHmF6dRygRgJOxLzqBAyB3VsHf//uf4Zc////AGlvrqxtmjYUiki5PoJAszvc+eChyKAwaUpLj6vISvWZHAGgyDwmyEMnsdLlOCri6OhOZDzrcZHtpBg2BbWHniQyCCTA6HCZgGwmZIDwDihPJSXHmONYEOTXYSY1eApaxuJFCenX4WjImJmemMb84h3/yH/9HmFmal3UcCDIVAxjVIAD0wcs3ePT1NwK8EFAmIECgm4xj2kkWAtvc3cLenduYmknJPst0aW5J1LT+8ssvpXgbHeTT4xPRzOU9CHrJHho2bNzhwIFELCEBHe57ZPjKYXpo9AfJpFdHh8AQWYKbW1tYXFjAt48e4fziVCRTOGfI9mfgi2nXCk4Y3VjK9oxFC5hfBElSk1NY296UIBdBP9qiCou9FktoNeum2LFVaGpyMmlAf69L5h0DOxKoZSCpXBTt3dWVddy8eVskcBikY+bYsxdP0e2awC8B/GR8ApVCDQf7R8CAoIZPNHfJ1JQzg9eNVqcuIBtBaErLcNyoaU1mrgLy3LPITKZm/crqqjDUCdSzvyQIPWRwvIqzy1O83H8hus4EiMlMDfn8AoZUWBSvZQrQ3ty5KfrxaytrEuxgAJOsTY7h1VVGJCmGfWBlbgUbi1uiRd+u9dDo1/Ay/QT1QVWCg+999B4+/PxjuKZDQK2HZ0+f4v/43/9P0VSOi4xQUoAktpEZEdxjt3f28MFHH8o8JpGAc7dSrCKXzuKbPzzCwesjrC1v4M7NOxK0Yd8fn56Y1PDxAGEJMDCFPy5BZtov9lksFBPZIAL1lB5i8VU5848MSMG9TEAQh6lhws8LKVw0W6kl68fOTQP2paZ5ZnKh2WmhVKYUjmFvUSLh66eP4GUAdm4WvmhAZFU459gO9IfoNbsSWI0GI1Ig9Ooygzz3F8qeLExheXcd73/6AHs3V+BmAh9xJidQOm+gmK+gWamJ7Ee9Skb5I9GkDgSCmJleQDAaw8zGPNY21zA1OSFzu17toN1sSjC7nCtKQPXi+FQkWxbn5q3gQ0nmLwOSm1t7mJ6dl2Agi0EQyGTb+f48f52eHsMf4jhtY2l9Ga6Ah9RhuIIOOT9UyhD9XYLx1DSnpi+DNZSVYHoz9X0ZKJeCg8yOajbw+Ntv8Q9//3fInp/DSY1NAWi7Yhe5RsMWY5EAKtfF0uoS7t67J/cqFguiGX5wsC/svk6XflZQgEIFzXhWvPfOfdFmn5hi0NoUVedY//oXv8TPf/YzyUwIURs+FJFzKwHNaCKOe/fuCROa9+IZjwGgZ989k74g3EWHmNIshqzjgNPnlKK39EsoycZCgAR9+LxGw4yDOOOtrkj0uMZOxGMJARYlMGO2AmmDMDJ9RsNc7BczN0RahRkcMSyvrWJr6wYWFheND0Fmdz6Hg8M30s6TszNh/kZiRtNfz7LMslxdXxPm89AJ+EJ+hKNRGW8WH+U5Qfy74QCVWl3OICzgK3PCMZAiiQ5XD+dXhzg7fy0gdKWaRyTq41QQu3INyChjkUFEC/S1+9zcz7RdfE8GoyrV0rXkAG0lgWgSgAY0OsJoG8DnMUQbBiiFddw2EinMXtBnC+DjMlq4ss5l4zaEmp4FVvmDpl+uz9eW36dEG55l9YvjQ/usoLJhChvWKdtG+xHwvS10qL4z76F+LZnwdgCa91Z/VzADpvPZvt4CiyZQxvc3/vdb6Q4FbgSLoIzDYCBzSf1Tg0kYVr3+jdfyGtpAvgfPGryvy2HAbO4h/K5BPH6OdpHBXgWiBMC0yG58lh3Qos/CPhTQ3CItcc8k2UJsoZWhzHmvPiftNdtKFrQCj+ozMgDCNmt71CdW7IFjK5hN37yPkovYLgXs+K48KyqwxjXEPlVfX0C+gcEzFH9QsIzvZgfaFehSsN7MXQNoqqSljquAc9fyA0b+U4MACtxpwIbzQwFL/k6Be74vbfF1YMeS2eT7/emXWU+UrVLsSMfGgJJ/Or+Yucr2SFDeyjzn/bRdem878M2flQylJEU7EGqfjwpeKqjIz2pwQYFxOdNYpD79nQKV18CgpU+s/1ciJNunoK3OP96L76T2X9ujIKzBSd4y3BX703fl/RRoVoxRwWN78EnxDwWh2TbF1rT9Os5qMxTnsAO0/Aw/q7ia4jSKK+p7qd1U7JKf4bX2z6tMjc4hOd9a2ShqZ8X+WAUZBYy3goMGyzDzQ+e7AtnsTzumZe8znYOyVhn1tqT5+D46NooX6t/suJLOEZ2DOldkH7aCsW/bY4B0xZTs84rXyB5qBXt4HbOoFAfTd7UD1iTD8O8aVHL8m3/134kGNG+kRoSbvb4MHXn+XdMxFCgW429pK2tkhPfgtTyAcELxZ52EOuG1MfqyypzmPRTc4iao4Lb+ji/HNvE6nUwazeAi4oCpYVNDrUZNqezitFiLXwFpZdbqpFKjpgPOCCt/5nN1wNgW3QjUiPDvnDA0xsqw5f858JKeZYHYfI5OaAVD2S7D6DRyEXofXksNRgXwuUD0UMFrhDXidFwzSXTysr38Gw0+35OgKu9NYIf3UBasAatD0jbdQHl/TaWkU6IMWY2EkinDz9NAk4nCLwLQHHM1bBo9UoBVNiLbAjTa04bprFFbuz6NGD0yNa3NVEFgNRiie5lMSr9WWUDF0rpWQ8J+4D14b17L+cR3Una3AtjiMFqFAJmCTWCBY8I5wr5im7mJywY6fKtvrgtYFhqMJpMaQ03hUUeMv1dtbN7HzkBXh1UDNxoNUyOvhlbHWteEHFwsVkNfNBsdIvYuDp3Fzuc1GnnWVDVdN7rZyQHKCvLoO/EzKnPCfmebyPDg3znGuhZ0jJmSx9/p2mcb7RFVFoGQQ1jPAO26jrW/onEWw/pT9rhex34jgGXa6xItZWN/jMPA7M3e0M0RQCCcQHJiDv5QEoHABJLxWYSDcRSyZQzaI3RrXYy6I9EQHPapnRfA6iplhjj3jTYv9Z/7BKMplcGgTq8rhY5iiYjo3SYnYohGw8Iq5cGODWExqUqhIsBCvVBG+vwKlXwF3z16JgUYw5G4ANAb21sCJE9Os9r6FPx+hzg+dJZ4wDdFgjoCQpPFyOrpb44OcXD0Buwjpukz9TwSjcu8n51fQJKFPxNxww6hFnyvI8USmw2ytkviKB6enqLZ6WL39h0srKwiPjnF+t0C5HJO+1xORENBAdPDQZcAe7VaD/lcQdbL06fPpSI8n3X3/j2k5qakMFG1WhSwu3RZQPrkHNViQVjklULeBMKCEUSTSXgZ3JmexdL6ugA9BEEoCdCq1XB+cor0yYUAgywaOJlIwTl2gan8zW4LyflJtMjNdQ2xd38Pc4sGrJO1TSZHtY5+rY7Xz57i8OVLeKnj5vXg8vxCAPqJqSm02iPcvHsXu3t3xNaxCFWn3kbm6grtRh3DVlOCCdT8JUOLKbCVRhWhZBi7797Exz/5AdZ21+EkU35IdtsQ5UJNQCCyxUu5DF58/xj7r97IYZtyG1Ikh8Hc8VC0gQl+375zR1Lgw2EPmo2+pDyfHh7h/OBMCt75vQFxluUw6oKAXp1hF5u7m3jw/rvC8JLDmQWkNlhEslBF8fISr797gUquitWFVWyvbCMZTUghRjLg8vksTq9OkCln0XeOMDkzhURqEn2MxPFlWjLtHO9NeYir7JWAfwQtdqirShAJDnz3+AkuLs9E3iSRiJkCTekLhMJBCYIMMEKmnJcCWcnZSaOv63JgdmZeUppZfLHf6OL84BjL86uYTk7BA6cwyAgicp0RbCdT/p0PHiA6lUAoGYCLoBBJQJZW5smjc/ztv/6/cPT6DZZmF9FuDWV9kHXGolILKwt498EDbG6uSD92GmOcHh3j9PBY0uEJQrEwI3W2GbwdOnoolXO4SqdRrpUkuEIAk+PGQAcDk3I4puxJtYZOsye/o2QCD1tkePH93F4vrnIZZPIZSf8mKzYWiYjNDIVNcZqjk0Nhjk/NzUgw5ePPP0FiasIUNXS6hZ3WafSEAZy5yoqWNHVs+Vyuce5jZMzRBu7sbOOjTz7EwsoyXH7XWz+H2uDpNL76wx+FnczCeMdHRwJi8/50BLi/8ZxC5iW1d5kuWaSUEkEojzlvEIBmoI9AhARCrRRS2vnl1VUszM0J4MJU8c2tdQFYuU9QF7/ZaqFUK+GTTz8VcJq2lGuLYHa91pRgH/cMSgLt3r6F1PSU/J+BPNqszNWlnIc8biMBRZsrAVCvRyQRqJMqIEanI4A+9xhK0MzMzIkWM3UdS/Uizq5OsHFjHdu7Rtd1amIKroETxVwF+YsCnn//EtOTswK+SjaS2yngJsFjFjijFIecsXxuYVdLQNRvqtjTD2Xwm4D8+tYmNlbXEIz40aqzPkpZpDjOLk+E9d7ssr6G5aANyezro1lpoF6rYW56Bn/xg89x48Yu/KGICMK2ylVks3lZh1999RXSlxn0u32sLqxhbmIWzqELjWoDV/lLHBXfoOdsY/3GBn7wwx/g3Q8ewBWLAN0ODg+P8D//i3+FfCaP9cV1zM/NyRjzXTmmUzPTuHP3PnZv3USSgdWAH0MSUOoNXJ5f4hc//wLfffsUi/PL+OSjH0igpdFq4/ziQoKU1IIeDNsIRYPS79zHixVTn8U1cpoAAmm64zGaNZPdxL7jHGLRNwncD0colQugwhb3QYKZnFPcQ8hM5zUEU+XcFDJZfwS+OV9OL89weHkCT8iHUCyKRqeBFot20TFisGgwQiwQwsLMLNaWVhDyh5DJ5LB/eICXr/YxdI1x75N38c7De9jaXhVN3QZZ+O0eClcldNsDuMcOpCYSUnB2/9VLfPv4EUqlCqZSs5hbWsbk4gzmlucxOzVtfBYCnp0+mrWWFMGs5MsoMBjd6kpRVAJWlP7h+1HPfPPGTZGVaTBjwEF5K7cEmHnO5tql3BGDiJFIWIDW+GRStOPhcQk7mf3Amg+v9l9j/3Bf5ielGyamJmXect1wb6d0hoegTr+H7x4/xs///c9wcXQE76gPFzViSQ4YOxC1CuwRaGSNAH6eRZoZdCIgzcA26xtQfooMYxpm9asU+GKg7MF770nAle/G/VqzQt+8fIVf/uILHO2/ERb07PSM8W86XdnbCT5Tq1zPwpTLev6UWQh5sUkmaGGY+pQ9YJsovcF1yLMR7ST1hyuUUut2Ua8ycy0oGR1k9g+7JA0lxHHnfDMasAYK4Z5GZjXnmsoMimF1OsTfWFpZwcrKqtgS6lvzYywiR4IPWdpfP/oWeQZ74nEJgPOL85f2j2efm/duCQg9djsRZtZpJCy2RoDQsQFsO7QNHUqejKQoJgMKY8cAvX4dZ+kDFErnqNZyqDbyCARd1wA0+14ACwt0VuBIQVn1ibhnKUgiYIWHhcKblu9ppES49ysgJD7IoC+ZNJxDDN5zvKRAd7stgSwBJYOB60Al9zNhgDOo5/FJX7bahiDF9S0+8MAAcQrc0HaIrXUbTVL1XdTvZC0L3k/Acc6XvgEV/RZQyt/pO9uJVZT84PmGGZR2QEQBGmq2M7hIHMfeFgWF1FdyWAW41cdSP4ga0Io3cBzZb3wPBn8kI8nS/lViHK9lfxnfrg+v22hdi68TeNuHfC6vJVBtB8QUmGZfCEHOJjcgQJ7HSBbw89w7qbMujHFLIpT+mvp6JAVxDFUHWoEmfpZrX+/PazgOHEcFaSm9wra0G4ZopURA7WMFmLiu7f4tr1VsSc4Z1GizFYXUa3U+K3agzHD2HfuK+4hiSep7mnVkQHW+Ez9LP0B8RatAnoKxOl8Iwuvz2af0faUIaasl9kLXj/aN/fNmvrytCWX8aRMkUP+Wz5f5Z5HTqJijWJKSNo31MfNPv3TMuR4VWFdQnPfnXKGdUn9a17QdHFWcQAE/vSevFfKdJfmq91fM67pvrEKO8nsKr9l0lzUDQG2nvX/Z/1znOuf1/jp39TnsC9NGE2SxY2lKUtMxtrdRMUATrDBMfDuIrKxbIT5YMiPik1pa19pndiBU31lJqrq+FOdQ3FNtjLZLAW8FhXX+KgDOftL2av/p+CsorPdUu8d7q220B05kvVhg8LWts0ng6fzXOaDP5XcNYqmNU2yW1youpGtNgG2Lwa39xkwntkUJtGoXldSogQ6R0rQ0pXVOX9tQiwFtX+/CgNYJqcaTE10lCpSNaIyhQeXVOLJD+DO/8zqNhGhKDT+jkWBlVutA6ksqGMp7a6TOXgSQ99QImUbW1MDqpNVBFmNqofG66HUycsC4YBUc5oFCNBPzeTEW9oiSdhjbyo1HB13fkx3MZ/Heanz1M2pgacB0ovEd9WcFvhm147V0fvQAp2CvfcDIxjEMVmMAFMBWJ3IibooS8r104HURsN3sS743x42AEsHa68kiQHVIDh0K8rJNapz4ex6mVNtYmVC8H//GzVHew+uSA5qk+FjGV42rprJoBFMNuh4weW9dFDpheQ1TiuwHBv1ZDTnfS4odOSCOGtuhf9PDE8dAI8vsH17H9rA/hRUVDIqOI8F5btx8d3N48AnDm/fkNbIZWtpp9gOIAtBsN/uG/WoPnmgwQRc2r9O5zGuVKcw+o0PH5/Az9uCO9p/9na43WToU4tB20R/05NmSCmxFJP/UWJrIP/+pUdY2cE7ouLCt2o9sH++pGx+v4f3tQDj1/NifmtLLe5rAhkmppQSHHGTIcLQOCHooY5/RCdMDkQZeOFYa6fW4mebpFuavCWoZGRIC0mOnD05PGK2+A25fGNPzK4jFZuD2xRCLTiLgjQB9BxwDB4adkbAfuzWyKlpyMFlbXhLmb689NqnfrbZ8F+Z3vS7s51A8gvXdTcRTMQRCDvgD3Lzp33fEefaM3PCMXQL8Fq5y8I1cyFyk8esvficp+S6nD1Mzc7h17w4WV5YRSYYRT4bh8pD5PES13hQWAAHocb8nILSL+wx1fJs1fPnrX2LkdGB5Y01S2z1ePxaWl5CcSBnNQ6be+90Ycf13ehh1ewL05DNZ0RI9vbzE4dkJ5uYXMTE9g6k5w9zS4BQZJcK49YgqKXodI2fQqNSEjfjk0Xeybjgnd3dvYHJ2yqSWtmvC4jt+dYzM+RV8LpcUVSQzhuB3YiKFZCqFvtOJidl57N28g4nUtMgAcGzr5RLSl1fiIEol7XYPk4lJhIMxAYFYDX5iPgVv3IsB02zXF+ANeESHUzbiwUgA4MzZGZ5+8w0OXrwUlphSuRQAACAASURBVNfK4oLobFO3dwAnOoMxlpbXsHXjpmipEoAedgaoFkrCIG7VqxLk49yTYnGZS2RLeQycI0wvTeNHf/NTvP/JhwgnXChUBqILSjkVpvF2Gk1UcjmcHxyI5iwZwqodyOBFo9NGMB7H7fv3cPfBO0hOhiSwVqkYtmnuPIPzV4dolmrwuXzC5hVgrdsSHVNKZfzor36Endu7wogmq4japk2CT+cZ5E4v0C5WRMMze55DyBvC4vQ8phIplEsFBIN+9AYdXGQvUe81EYxGRNaCgQg/2a8WQMQ9gPIHDAiQfU8QkCLfd+/exuLSPLwBL54/f44nTx7DH/RhdW1ZmDmmONMQbp/Rbs5XCnD5vcJqJZhCdhTXkmQzBKl/6kYqMSEMT447Cy86+kMBJzjmLPx47/13cff9+5icm4En4jbsNFiFh3t9kW0hi45ARjwUQ/aqJOzJmblZBKNhLK4u4p33HmBmLiHM6V4byF/l8OrZC5wfnyJ7mhHnORlJotVqwuHsY4g+coUC8uU86p0G3AEP5hcWBPTn/kxdbjbk7OgU+89fy1olmDnoDUTSg4xYfySEHItIpc+Rq+QwGadUBzXTg7I/0nZlmdJdq2B6fg67t3axd+eWFJriHtaqm8KHTDmgHngxV8Tzp89QKVXElhKQ4lcmmxY91vv37+NHP/4hYhNxAfjk/EQ5oHpVZHhev3iJy4sLeVfuK0z55zpm8TUCt/wdGZjbu3sCSvP5YlfHTtGVZME2Oat0zJkvFo7KnkibYphoRgotEA0gPhGXd6T+ab6YR380RL1Zw49+8mNh9k6mUhK9IXD16y9/I6AqA2ypmRnML69IAU/Zixs1AaoJOlVKRXlfgs9yDklExU6xuJ6CWQwapAsZRBmUC7CGgkNsSLVVk3GMT8ckcPXZX3yKrRub8MCNaq4mAcLcaR7f/uEx1ilpEQwbkN/vkWK+1EemfEe5UjQ1LMLmHBQTENxk+olGbzoNXyCAu/fuCAAtAQIhc7TQ6rZweXWK49NjkSdhJhvXI4t4cgyY8cIxuXdnDx9/9BGSE1NSc4BOGaWl+I4sokb9W7JoKSESCUQQ8gbgdwVkL3t1+BJn5RP4Yz7curuH+++9g4XVZWF/cSwJQP/D3/0DMpd5bK9tY252Vpig3Oe4bgn8f/TZpxLAIcOP/8jqJCubWRnUTf7D775GJBjF/TsPpOAc9x+CxXx/KT7aqSGejInjTu3afL5oglnFEnKZnABWAW9AskUi4ZgwbAmwEShl36pkjGiTigxASIJJAtK6nKI3LIEgAgOJqDkDewl4eCRA12LGwkQUsck44HVj5LL0oZstKSg67vYRDYawNDuPjY0NadubkyN89fW3KFSLkmXz8NP3sLezgUDQg1wmjexlBpfHGXTqHckIoCTFaNCV4NLp6anoQyeSKcwszAvzfHJ2WrS7eWblmP7/bL1ni2XbliU2jvcRceKEj8iMyIhIb27mNXn9ffe9V/VKVSqpWlI3Av0KIdAngQSNQB8EAiEJ9EEgEAh9aWipmq5qdZd75Z65/t70Nvzx3nsxxtoz8ryLApLIOGbvtZeZa80xxxyTYGe32UEpV9Y4hX0hJGJJAdDs93wpL2kN7hErG5uIz6cw8Qe0l3NvpiwctTH73SGePXmKaqmsPUqF4phVlIyiy+AZvOJivomKH3/5zZfqG4LUlKWg3RbZIsoxCEsL3Y8pHj14gH/3Z/8GBy9fAL02EqGQgGe2PxmNubN8JIqFxTTWt9axymDaQkp2o9Vuat4/f/pE9oRAAwP4tA0iWCSS2Lu8j/v37+PS7q6TIAw4cPD5k6c4PTrG2fEJ/u6v/0Znit2dS5oLZHASuOQ463zjBf64DtgHz5+/FLhP20MJFJ4heE6hohBfW0hntA9wDdKeVesN1ckg4C9wwWNFRwJBt6ajLpuVNotn1/MaJPG4wGOeH8zhNt+RBIKdnV2sbbhsNoKW9IEIwjJQ/8UXX8g+srA77QXPQrJZ1GQNh7CxtS4iAetbhCMxkQDka/HcN5zojMwifgS82Wesz8AgQnfQRKF0jLP8a7R6FQzHrCdQ0d5FDehZBjQBaN7PfMFZH92hVS5Fmq/rvO1JPHD9sT95tCLAJ7ZzxIGFIg9Nxs4H8jl9WUk7MbDUdn4sAWjzIeXPwbFxaStkE1ngVwQUB7hynhoAw/aYn85+MN/WyFy8D4t+OzzByU/S3xHhzO/uY4AJP+uezQHltB16Xq844izQJzzB4Z/KmuB3eQ/zUwzwEcEj6HAP/vB185NoG/g9tsXIbQ4Ad1rAhgewfbMMS96HQUmeZwlE830+l4II3tio/V6NJQMT7d6Gn5ivbz6bBQgMEKNOuc0B86vPASAfsyea2tPMXzvHOoLUgXXPZv4e16JlLHPusg0kROi6M5Iv1n71F2tpeCCc4RdGHGR/UYKD/cL3zMe3/p/1V9m/P84IZt/O4lH8DL+rfvSkJhRE9+QHDDyzuaL7evrp5pfzPc5/w0HsrGHYh/WHPaNLmXFkOTfWLpPCnlWBJQ98Fsbkd2tqlow1i/fYHLR5aqRQjg9/iJFZnS7ulXzfsK7ZfjeQ1wJPZg+sv2bBRAOmZ7ENm6t8JvXT1IH7/L+Bl27OONIlf2hD+J7DDF0B5Vkw0wBRs09aAwO37gzwNTKfAcHe6vwddrW1w2ElDs+w9WPgrbA7D3TmuBsIy+vLDHrANP9vY2HYiIGq1ufWBrNTDvh29pP9Y31tuKiNt/W12Qy2257L2mv2weysrX+zhxY8MpzV2m7r24iatlZtHdk65vfseWye2XPYOrDv2Ov83Cz502G0kXOG/6zNYTssWKjXPQDa2md9YbaTFtTsqvCp/+2//6+mfGg+qAFws4xnA9bMGBjAZCCSbWY0KhxIftc6iZ/lYcbASDMixobl67N6NibYbYbYBsuiE/ZQtjhmQWwbSGuPDYCB1vwuFyuvJQYGDzLptA4eVnBtNmLD9zUwXuTTjIxSVryCc8a4NuNjwK7dk58zw2wLwLSoDaCejfzwHrwGf8woM03YJoNNdJus/L3kMSANvDQDaZOJf3MMeGCySDf71WRCCMRZdMSM1GwEhe21aAzvR+PK9nDc6LDI6I8H59IW1nb2M/vKDDevwftY/9vYWXqCpfG4jXmoA6n9WB9aOw3kZhsWFpwECl+z4oeWRsNnNDkYXouf4YbLH2PjsHI7n5usNjPkfM+iqhwnjYt3oLIonfVvjIdn7wDF3zqseClFtlDtWflbbIBO53z+mSY0nXOb1xbl5Vwwo24RPv5t7ZcR9OQoqFHMQy+f1wzu7EbHseK4WsSLbeM1Ob7GeDcDbOvQwHSbA9z4eE8LHrC9dFQ4diZdwnvyh58RmNbtuyBUyB1mzOCbhA0LtfBzVqyB7Wc/UQvRBZrcwY9FZwg0cIPnOPFAyZzZYGIJE38MvlAUi6sXkMlsIhyntuI8ppMgJj1qLE8RHAXQrrfRKtecIxOK4cL6JqKs5N0C2tQwrNRUAIzOlAoZYYxL1/Zx+93bmMsEMfIBsTidBAK1LOozxqg9RDwQRfWsiPxxFpGxH/ViFQ++e4JqqYpGvYP08gpuv30Xl64wDXMecwsxsFYcCyCzOE6rUVeq/LDbEQOaLDSC0mQVfvvgW9RaTUSSccRZIGM8wYeffKz0zDTX9WIa0VAAvXZXGsw+BseaLeTPTsWAPM3l8eLgwDk8sTgWV1alK80q8gvLGaTmkyqGw7Mi/QMWW6Q8RafeVlHEZz88llxEqVBwVeYXkgIhfdQmHE1QybI/yShNqDgj1yL7j9p6dEIiiTksra7jzt13BRLpANPtSVqAACY3pKXMMoIIIBVPSZ97ggkOTl8jsTyH9MYCGoMGEByjXMnLSQ7zsAe/CpAdv34lLeuzgwNEgwFc37usOc65mi9WMRhNMZ9exuXL1zA/l4F/NEU0EBEA1KpR732K/ohFwoLSaDwtnKJQLWI0nQgY2L921cmXbF0Qy9fGgs/JcWvkimiVq9L7XUzNi9XIoCblAXzhIEKJGG6/c0/jT4c+HOWhf6j2ZV8dIv/8CL1aC2POpSEdsbFSqdmWaXCK3//j38e9d6mjGQSlJamc0a5NcHaYxenrQ1RPcujXmmJJ9igxMphgbWlFTD4yE+PzUWSLeQcMLy9jeX0LO5f2kJpLay2x6CMryw87PdTLFTRKJbx8/kLakNuXLmJ9a0MF2YrVPB49eYTesIfbt29ic2vd2ab+SAz5UqUsYIXrfG1rQ4ElMrrokNcbDdklyjb8yX/4T7C0uIjnz16KmTsgY7RSFZuSdC7qGV+9dQ0bOxfhj/jQGw0RDPmlO5rP5lAuFqW9TVBmIbGAF49eixF37dYNhGIRgcfvf/gBLl+7imQygHKhpSJkLx4/w9nBEbrVDsJkZ00YMGmgP2oJ0OmzCGi3ifa4JwDko598rJRrMjsjLBY1Ag4fvsRf/tm/xcunL7GQmEOUDqYvhGgkjmlgimKjhly1gFKlJLCMTDLZxrarUt9oNlGs1rC5cxEff/qJAAmuGer3N2oNNCoN9FpdgX/UDiX7mT+ZdFqFr7gnneXOpL1NSZf3PngPa+srsveUdaFO9snBa5wcH6OQzQlopH02TUjOOTJAaw0nRbW9s4vF5RXZFeqjFvlepe4xBgMOiKAjoeJ7rjiPOUCSLwsHxL4m0EWAlQx0to8AdKNVx+rGuliQBKT2d/dk5wlAMV39t7/+AvV6A1euXhdLmvsR9xAxyDsdZfS48+OCzi+U4dBZkbqpSnse4PnLF/ju8UMEw1EFBLjXMLgxmA4xvzyP+z/5AO/95F2kKUlB/41bUxMYVifIvjzDN7/+DtN+UKA7JbYIuESiJFK08eTRQ0loCHyan1cggoxhMlT57CwiyeKE7CPq3XJOi63LrK0A1Cedbgv5YhbhSFCBBu6dZMSK1TdwoMvaaga3b9zEEjNTJizk15G+Nc8pBJ+LpZLLmKOzziK0gQji4Zjs89MXj3FWP0UsFcG1m9exs7fjgCAVJvPj9OQMD799pDG9vn8daysOgKYN1R4aDGDvxjVl0egs121LokFFKwMRtfGHbx8jEozhxtVb8PvD2kfmFxflSEfi/BfA3HwKiWRS2v0nJ6diskvGqVKXzi/lOGgrKJXC+UgZFQaWOJ6UGCCAZ+3RGdpzCvkckoQbDlQokWc9nW9DHmsn5MPq9qqCkwTeF1cWESGpeuplqhRK6NRrWvcsaklnlWeJWruJZreDIeXTFubw+e//BJcvX0AsFcOU0gKVBp4/eoGH3z1Co9pQmj/nBSUfRtwvBiO02j0B6dSfXvMAaDG8+kMFOKvFCkpnJbGuOTdXl9ewlF6UXjZ14Gnv+P3GoK11wqDgpf09AaqVGtl3RQWPaHfIWiUoSiCZ56sOtbibDUTiYQTCjD+N8ejpEzx98Ux9QwZ0emVJOt08y1IvnudUAQYBP548eoS//rd/gaPXrzBq1RHxT6VDTr3WWMgxDHk2pNY5beHyyooK9rXabTRZuDWfV5CG9kUZboOhx0geqkjj7v4+bty6qf2O1zFCBIO0PFMQlPrhm2+1HhLJlBjflIti2/ka19nigmMi8u8s5/HDh2Kms22b61saR8vsVBZlkCBaHPMLi6oT0qi3tL8xIMz3O42m1vVyehGbm+vIeHaFoDfPSdSvF6A9cXIbvNc5QxcORGMgjUUIuS9wPNiGdruuwr6PHz9V8IygPKVCeIZn0IgMWe59AiMjQbGor9y8KgIB5xLnuMvC7Gle+ckwJvuMsk+TkWysPzRGqZZFuXaG3ojroY7BuIXxpIvJwEn7iCRDgolREmcYlXL0TXOV5zKPoSa/xB/AHIlZozdBBBYu5lzhMzPQLOBuPHLp1SOX1WzAGMYjgVNkLvM+PDcJIPKkPjqebB6D3Q4fcAw5MmxdBrXTVmVWiL43cID3rE8q8HbkQKRIyAG1jOSf++f+qWMxzxT/4ryUH9F3WWWU8ZsFbwWSM5gViqnNzNbg35QaML/dPs/7k6DkABsH4BsgxLOT+ZazWcQ2HmRCm09vvrH5+U5jm/3l5DO4JxtAZsAObQ6v63whN8b8sTby/wbcCqT2pCINiDPtbgJV5l+eg5HSKqe99IIKHqDL14wZzD7nOLm57oiJ6reIA9cpwWF+pmEWBs5pPmpfdZgJv6egR9SNvYC/ictoN7+R9zaAchbc4vtGtOPrhrnwXrwex8aIc8JLPNkKI2Pa/WfBNWENnsSqYU7m7xsTmtec9W0NPLN+V0/NFJa0jF8D3jjf+cP1YYF7exbrL75vYK3m4Ew9Lb5nOJkx5NkezgnDAc7ByJngk635WUDSgF6OgWF1di/D/gxQZdvsGgosjQe/E6CxOcQzE4NCxJHOsRuv0/l92ms3Zx1j3trK7+vviXvd5sYsYD5rp9g/9s/wFgOg7Rl/jM2wPZJC9HDJWWDYbIUFJ36MGxrO+f+3zizQNtufZivs8wa4Ggg9GygxYqLZOJv/HFOzK7OgseFfts6tX3TPsbMLP/5n89SwXa3pGWay4br8Hu9P+2l2xQIS/JvtYL+yKOHssxkGaWNi1+EeYWOs/cBTjrD+YIDU+l7j9r//D//1lB+cBRb5hjbtTkeTR+mQHlhli40XMZaiGQRrhIGKlopvRtUmgks/cXolFkXg9WYNmDXSDIebbE64nf+X1p6nK8X7GDPTmMAWSdDh3dO+ZTst0kfDwoMB20AnWUbVE1Rnx/MQ4gzoG+kP/m1REQPQbMLwdTOCthGZUaHB4PXZRvucgcBs0yxoaUxs23Bs4+Xn7Fls82cb6HiyCBlZbExNpP4s07YiLNLhbV5mqHhtA5F12PImJdtLA+L0tVwxCl6PBWaoL0fmDg9zjNjycOcKKNBBdAXyeADRIdDrHwPgXSoGGY8d6bG5w7CT7+DzWNoO+599R0fTDCAPw7bQ7bl5ILX0GDpoLsLsGA38PoEfOiwmpWEa33Zg4vPauHE83LzwDr1MeZRWXFdsBWri0UkiY8Aiq2yvMaL5Gv8tzM+dHwAM+LXN0YyabaRsB+8pwMDbkJmuyGsy3cfmBN8zNrPYA14BRgOk+RyWWRAJO92wcqWk/jC5F9tQjWHOMTPDYAcgWwtspw5/3qYjR2o49IIMbt7x2nydbGk+h2Of+86lUsTCprSCx/w3bXc6nRpTTzPMDhh24FAamlLSBjosknEkhsPABbPYLs69udQi5tOLYB1vFpkJsPqzP4bk0gUsrl1ALDmH5NwiookFFSYMhXwY9IFGuYvpAPBP/Bg2++hUOxh2hgKOluaXEBoG5eR1Gi2cHR07ls7psSQKoqkI3v34Pdx9/y7iiwFJfjBLmsyXWqWLVq2JGGLoVNoYtDoYNrqo5asonxXRbVDPmU5PX4Xm9q5ewZ333hZjkSwtAnWJZETGmIVCBP7VqnIoSIWbTMYYjrp4+vIpTvNZgZlM36Rj8s77H2BtdUNag2QfkkXQbjQwlMbxUGBiKZfF69eHePnqAPliCSMm2kciSM2n8flPf4bk/ALSSxkkFpKIzTGdzUlMUJ+UYGqjUBGztp4v4eXTp3j43ffu0BcJiqlKfWI6felUBptrGwIIljNLioDy0PX9wwc4PDh2jkgojCuXb0gfUIGpcAztZtvTuowLpFpILSIcdCxfAjdf//A1puEJInMBFOtZFGo5FfaajJi2GJL0CeUBKLvBQjwsSDgZDFUEkTqOLAhUr7VQrDXg94dw9613cGX/qjScqTlNyZV+tyfph3a3jczyolK9WeSqWCOATu1FaqtHkJyfU18lWSSKFd9DPhUMorMaYjWrkTv4U0ObeqvFUt6xxfpdJNLzeOudt8WAXlpZRiIVQJus3GIZh89fonaQRbtaR7PWlgyHzftmp46pf4xPf/Yp7n/4jgAe+j+91kRpj4VcSfrZrUJZQBElOcrFEk4Pj1z69qAr0CuRiokBLcZhhpItS9je2Ud6YUU2nJIILAxHcMs/maKUzeP46EDMm6WVDFLpJErVEgIRn9itZHNSEmRv75IO5pVKQ/sn18xZLovBaITVDRasW9I9Jf1UqyAUCuPTTz/Ff/DHf4LYQhD9BvD86Qt88Q+/wsnhgcBrFTFKcF0DKxfXxawMxcLKRKCtkX1pNKUXzCDE3vYeDp4e4eDgELfu3EYslcBZPocLl1gs6roCJp1WW7qt+aMTFLMFBEZQwGjQIdt3gmanhkiCKe0+DDFCMB7Gex/dx6c/+1xSHHJmWKmc2GWxhr/6N3+BL3/1BZKROJbmM4gHnX4h50WpWUFr0MUk7MP+tX2sba2jXC/j6PhYfcU9K5vNS/bi888/d1lE7YbAOmqQEzShQ0ebJwYa9bVDLmuFfxNA5mf5mfTCgtLVuW6ZVsvPFIo5AfMM3lJXm8/OfXRrYx2rq2totFr6PmUUeL29/X1cv3VbYAjv+cN3D/D00RNEQnHJ4sTCUadhnZyXA26BXjIgmX4fToSwvrOG1fUVpUJSw5TXf/naFfSMJlwtADKc+Y9BXAN1yLJnhggBfuq3ct8gKMd+ohSGBavJWiVAvba2ojYSROI8IchLiSLqajeabWxf2EWlXBMAtLiUwc17t3H/0/tY3IipwCNxkHKpjEauDAwm8A18qOZqePbdK4x6Y+1n1NemfYrHopKuYXHKeqsm7e1L+7vSeyY4yr364OhEmtdsbyaTFpAgRhKd4XBAhfOojzw3n0BmJSOyA9NYyZinPAMLanJedntN3LpxU7IAyVgSvcFAzOWTs1PkCwUV/EtnXIFJ2j0y5li4jRJC/H6n2xATeXl1Favra/ocGZTJxJyY1idHp2g1Wrh08RLmUwsCoMnGZQCX7MBWtyMpAKYLcA5FwkGB0NQR5xmSQDeFay9t76Ld7iESTWJzaxvx5Jy0huOJEKLJiAA5skkZVHr65BlK+ZK0vllrYXV5RZr1BkzkCjmdAZlJk5qLCWizswslbVqdts5HPPccn2YF0OxfuaqMAvkLkbDsCgN06bU53Ln/FrYv7yE07+TiyYHpd0ZOIiqbxZPvf1A2Af0SBuW4VqMMkE0nAq7/2T/7j7Cx7oJ23PtYxDV3nMOv//E3YDFIgv/cDxKJODJrKzqHTP0MhBCcCUn+gSC0HMIRbXEbTx88watnrzHsDJDhuSTM2jEOuOmNeoil4ir2Wh+2cOHSDu699y6uvbOnB8ietvD61bHkIBilruTLysAY9Hpaw2ICBv3Y3d9GenEO3X5L9SKYuSO5mExav6kdTVa1/CPqzJPJFPTj6eMn+Ju//CucHr0GejwfdRHjuZ7sdy+ll+c0zvvF5SWdyxkU5Z7W63cVYHB+1ghRT5JB2WN9d5bjPCR4PfJAPfML6asUaX/qdQU5eG5n+xi8kjTQyAVmCU5a9h3bzID4s2fPFSSi9JGKAMaS6HY6OD4+VMFHBkIpB5JIUoYjKi1+pg0bkaXTaqJeq2gOXdnfFQjNoBLPmmS1Ezx2Bacrnta0AWsEzXxi/rOgKs85DP4xq422l1I9yoZg4c5qVXaRc4g1HSTl5vl+PBuxiGs4HlNgl7I93Hcm8OssUas2JD02HE3Ehhfw1e/CF5hgZT2DEbroDRvoDKqO/RwYYDzpiTBAEO8cBPP5ZT+NzWgEIANL2Id23hfgMBy57BrfRP6TfA0yYqOUYHD+OYN9TruTGT99SSPRvpCVT4BamcdceGRteyBw18u8EWjhkUgItve7Tg9aIAdZwsGQR+hwbNQ3QEUQg2FPQXlKf/BHrMapAzFZ88b5iqPzMXb+9psMT32Jlo1FGgNO1of9Yf6PQES/y2gxv4S+7I9BJP5NoN6RanxOtsUjJHH+8LocL4GCHhPYrukIZu4ehnHweryWgH1mP/qcj8NrG1jLzxhuMhNTOAeaDPQ14MvAI853FzigFI2TCRQAOKPRzn5W+wkiRyLaw7j/8jnOgX/mnXlMel6P/3hPk80UqCqJTMeE5325LzMYxf7meXi2bXx+80kNjxCWQyaPB6hbHykI6fnnNlYGFHKuGfhq2JExgQ3b0AU9aRRJN3oApwH4hssYeMaAKN/jmFiwjBgCzwT8R5tgWcJGznsDEv+I0cmDiTdXHcgXcn63V3x3li1qwOMsgGxr09pqoC2/55ioTu7TwHjeY5bEaBjbLPBsa9JsAMfN/H3z9Xk/l/XwRoOd/SvsylsTb9YNwWNmKrj6bK54qavLxfvaWrDghQOVHdCpNeeBngw2OTzvTdaB9YWNkQVcDIS13+dr2wu+GThreBzft76cXaMGvNo4Gjvf5oi1bxbQNZvBfjMCnxEUbd7wPQvwzAYTzu2Zx5i2uWF9aSxkG1O7r2VT2Bri+3YtmxsW4KGdNOxmFqi3NWNYos0Js4N2HjMA+sdttfnp1qMDk/kZw+iMnW1gt8bXUy6w/ndL0dkC/d8Dyy3Q4vs//+d/LlqiFZ8zuQZb5HyPhwLejAvdGKVsjIt4vNGanV3ohn4byCy2g0fTt2jH7ANyERkAbZPDHtSASH7eImi8Pg8MfM8iRFxAfN0AYFvsdl27nwG+Bpy753CRTzMs2uQ8TV1b7GZ0rTPdpHEMWmPU2gKm88e28Rm4EbCtBpRzEBmZZDvJwLXP0dgJfBu6iqP8nLHAeW8D+HhNOjS8Hg0jARtGMJimzeg7bSDBjAD1w7zCegSmCGpS73QW7Of7DDAQaOYGmEgQlGcEn4dAMls7TittxLRTyim4TZjSCrYB2CJ2LBfHnOJh2yI6jCoHA85RNwNKw8a+4iGUAAa/a9rQFjxg/1uwwtJvjN1sRo79I527ePxcu9cOY+eHCm/zcxH3se5lmlKs0M5rmsQFN046JiqeMB4JELWAB9vCvjMGMP9mm23h2ppgu2eDLgbIW8DDgFWlnbJgz/y8Y0x4aXBst0V1JV/hRZLMkNi85v34OeeYu2IbtsmwXXQKrUCDGVaBEYHOuwAAIABJREFU7J4OOp/DjKUDet0GYddke6if5w47LoWO/+fzGmPdNje+x/tbYOjN3HASJjz0mJ67XUPjoyre1BwKYzAkTOoONmMPfNaBjsf5UAyp+UWEk4vojnwIxVLIrF5E5sIlxOcz55FWbRKBoOarK6zVxagzQTQQR9QXR7fcR6vYhH8QQDI0h+AkiFGXAHQTrWod33z5pXSAfWFWmw/h7Y/v4fpbN7CxlxSzimeJ0XCKcjEvTdtRY4huvY1JdyzHNX+Uw4Ovv0cqOqfDNZ2yDmVfUgncffcdLK2uojsaSA4BvjEW0ymMh06qgIc3ykKMx30VJcsXTvH9g29Rb9XF6ovEE9jZ3cedt9/F5taOWNDxRJD1+qTBTE3kEPtrOJDWLVk5p9k8CgSLokkMJlP4A2F89PGnYlsxFTQ+F1Ma/cRP8Jm2cyAGV6tSQf7wGPnXr1HJ5XB6cCRwj7q+yxubaA8HiM0lBfTRIdvfuaLCbKMBQwQBlApF/OYff4Vc/kxzkvaqNxhJ4/DChW2xldg2Hlxu3byDuTlKJrhoOO3FwdELvDp8glz5GLVmTgzoyWQggIufYVEtpj8yBbXdbMA3mCioEPdH1Q46751uX+yiSq2Gn/zE6azmT3JizFLqgGnLkWQUGUqZLKaRWVxWGvnx6ZG0LhnEmF9g4aUiXh48U1ofC+sRRKCutpil0YRYfXSM6cjVK2SZZtVXTLEmw3/zwgW8e/99pWxnlpbR6vZUZIy6yP1mE77hFGE/AaYIpiOfgMPTkwO8fPUMu3tbuPvOLaysZLwAkg/tVh+FQgn1Uh2T9hhU6qWdqBRLYqv3yar1sYhRVOxEzmcG08hazCyt4tL+ZaSSi0jEU06zttaQo0wWGu0Q5ThY0G/qH4Gi4ExNJ0jPMwQBiQ8++EDPyoM5wbgXr15qXMjWpBObWkhJ7zoQdgcPMmy4X3z62ed45537YgyPxz60qlUcvXyGL7/4tYILtLt0iig9woJjwUhQfU2gi8xB7jvmxGQW0roHWZY/fPsDQiyeJ+Z7Xc49NXs1l4Z9NCoVsfUigRAWE3PoS0fbSU4QvGPxueRCUsEISuTcefsu7n/wvhh5/NGhszcWqPbF3/8Gv/nVbxFCAJcu7GA5PodEPIpyvYZyvQpfPIzVnXXceO8tXHnrmgozvjh4LYbds8fP8PLxM0QQwk8+/BSbK2so5vNKMSczWYdMPzMtxsisLeLm27f0m2cM6s4++eExarkKRs0xwtOICoZy7a+vryoYRVbuyempgAGdS8ZDhODDwnwKKytrsrO5bF4BqczSEu69+46AcDIO6Sg9fPAY//APv5Zufq1cQywUxWpmBcsLSwK5FYCs1wS2UON5/8Zl3HibsjxL7oA5mYod+dVvv8AXX3ylQ+uFrW1JHywuLonpSnmN/oBOZFf9msksYX19TXItzDqh/eYYMzjEM8juBcoqsRIlxITtj4di8zNwxrVFNqkydvoMlLKglgusX9zZVcYJgyiNdk3gdq1WQvb4WGxOMf/CCZw8OUOr1hb4S5Zqem5BbVC2VKeBdreFrZ1N7F3exdr6upg84VgUzUYL/+7f/aWKxRpTk4UP43FWNR9haW3RZRBc3MStu7cFLE4FoATQrtVVvJag17fffik7cmVv3zn4zRbO8gVkC3kVgE0szCl4uX/lsgJKJAVkT4/x6sULvHz6DLUzavHnZYdSiZR0dRngW8gsqr9eH73WuFM+gGAOJgH4Jn7EIwlpZrNAqFiiA5cBSfmQw6PX6DQb0gxmMJTp9mRos0Bgrw/EE3PY3b0i8CKZCiOeiImhzvaTaUzN3m6rg2g4IfY0x57AF8fVH6CcThntTh3NTgupdEJZPGSRM1hN5n/uNKv/M5Pm4PURcqUcNrcuqvAmQUpmVwj4GnURTE5x/e513L3/HvxxoNUBjs9OUTw7w/HrA9QLBRROzyTXRL3darMlG86Cd2Sar60v4d//9/4Qc8kUsmdnWuMsXMj5d3J0rPlKjWpmHURjrl95fwLwnNcMnu5cuohwKol+o4nTo1PUKw0cvTjE0ctjvH7yEknK3EVZXySkIPLR2ZEKroaSIQyiU+zfuIr7H7+PWx9cltb9ycsqHnz/CO1aB4WTEnKHOXRblBsICeih/jCLmKZZnDMzh3a/hdeHL1AoZ2XL4vMxgc+BSBCLmcw5mMvighzSh9//gL/7+19i1OnAz0BtoSBWPPexYb8r20h2PMdrZX1NezcRRp4ldR4fjgQ4hsJBpKgtzSKbPOd0egKCHbGEQQInr8dzH8+iPKfTX2HmEIODt+/cwsbasgL6gyHlyFrIFUrIF4qaS2RG065wTXQ7bc3trY0tsBgqMx0a1ZqKjRbyJUljkU0X8IUJrSEQcGQbBi8otUQnnXN7bj6O7UvbAtcvXtySDaXNev7S2Wi2j4CI/XA+MuuCgDeBcsotEYReW1tVkVtKfPA73Z5lhzTQ7fTlT1n2In+zb2mLyHbn2K1vbapvJz6/NPOlyz5wchzNriO31Np19Xsw7MfWzhp8wSH64xZqzQKGI7aLZzYWuOoJyJNfTRmwGQCakiv0GwzE5PoxwIoMe36Hf3Os6Zdwn2HmEhnx3G8FJFBzfTTWfiIfWJqrZPa6Nc33KdtkRC++xr4+B1v8npwDJQb7I6dxTdZdMIBYJKZssQl9+6Ar3Cd/QXVe6HcwU8TpCAuM8jvmsvMZmFXpMuJ0zqD/TpaIl0lsvo35W4YrGFgjIA6OOcu918BXhze4TG6CzXY/A3a9OqXnbTCASzgDgVhPpoDkGrZBeEPIaRJbfxszkYxB7kcE48Qkn3kWp4nvtJh5HUdccrKfBtJyPIUf+F12h6RsKAHiSX4YoKdx9IB2ykYxUMpzGYFBXtf8YRJj7Ixln+e9jBhHH8X8RAHzNmaTqYKZJKCoHgeLWHr+ovW/SW+Yz8g2USPe8A7ej23nfshnMaIar8P7GMHP2srXeR8jhqndQQd02r2tz20MyUQ+nwcTB9ZzrSkYMFMgzdaEMXi5xg2jYH+wDeZrG3A+O3Y2xwyw5Dw2/Iifs7XBUMBsUMT63PqIfWfgKl+z+WBArxEu7b1zAp/ny9v9DYPg52z+2Jww7GuWDEqbbHPUWP98XkcCZfspD+PIdLyeja3d3zK9bY5wnmnuh5zMzGwQzNau9aOBrYZzCN8Y/O74GNuZgOePAXybR+yr8wz2Gelgw6GsjznW/A73Nz6TPY8B5fwcX+fvWcBYQXQPJzS8jpiKgclmh+xZDfDl64Y1GmDOz/DaBhrzGgogeQDum4CHkzWxseK+PTvHSXKwH37OsB7rSxYDN/yF1+D/bW0I0A56Nt8jJRq2ZXrdPNMbXqPAgmd/bN4K0/Ey3Wf7b9b+nF+Tdvz/+B//m6k2ea8gnA6JHhvZDLixPflFA+sMcKJNcxvG76am8G8bFF5H6YleYUIZDq9QnAFfBrIZWs6/OZi2AHk9t5E6ANCA1VlU3tjFdm+b0LaQDEC0e7NTDBC19s8Onr1vADXvZQv4zSQiG9htCvxnUSqx6zyWt4G8FhGS/rAnW0ANYgPR+bpFLm3yzS4gAxr5m2CmOT4EAhhF53PZ4NrCiMccY1yM3skICen6Js8BUo6J0tXzeRliM+Z8DgP0eS0D0Q3cNZ2j6cRFopmiwT4kaG0ANL/DYjz8segYQSb+cGHwtdkFaxrefM02QT6nY9pV1L7ZaB/bNTvHbOFblIvXZ38YO9vYwbbhaJMYugOzsbUtAk3jYmwtWw8GqBs4bAvZjIgtMnvdIo1mbIw9b+1j/1gWgW2KfM3e57OqUM+PDJYZcPucBUT4t2Uf8FnpONgGxGtYX1galVhmXsSWjAK+b/1p7aFz6jYoj7UQDJ5viLZW7MBAENWY9WYTGNCQUfK5AAr7xDZ7HfqC1CjjwTOsgyiZFtqgx44xoIOvSj1GEE2xMNk6AtF5JNOryGxcQDLDFPkkkrEoQmKqqD6Ppz0HDKm12Z0iMCF9FGhlR6jnmpi2IRBn3Pdj3J/CLwmEIQ5fvkA+fyp21Tg0QjAVxI23r+P6W9cQihFEIGmojWqxJCbtoN5Hr97BpA+M+0OcvDzB80fPpMO7nFnWuilXy2KbXb5+DRfIomP19nBEzvhk1BEQTfYv5TMoxREO+zEa9/H4yQ94+uwBOhSy9U8xz0KA77yPd9/7AAuLK9LIZHomy9dQOqFdrcLPsSLTKJvDs6cvcHpWEGs8GImj2e5JE/mdd+/j6nUCR8tILSYQjEcx9bPqOdDtDMUO7lZrKnBXPDxELXcmQJnMxzaZ8dSdnl9QAbS3372H1Y1NLM0vw0f5kWoLo+5QAZzT40Nkz07koJJFRYYsi/RsXriEOWrLNztiYl+9ch3xeAKDITUFGZQZoloroFA+QaVygkangEbTgRYMltVrBKpc8IobIOUrVheWkQongdEU8ZCL5BNwJRBMcPT++x+KMUqGMiMJHLuD02Nc3N8VwEOALpFicT2mP5/h+OQ12s0KgiGgQvmJxz8IxIqn5lQAMrmQ1rxlQG55aUWgOp1TZlCwaNSrV69wkj3VeqJkyYWLO9jZ28P84grK1Roq5aqiwRc31rCSziCVSMM/IbuxryJglFL4+qvfqODQ+uqSKt6PqGfIDIAJ0KRmOQviJRexsewKOal48GSEfPZMwP9KZlFaiQR86BRQyZ7apbu7+4jHWBcgglg4ia5X0Z7XIFuHgcYygb1OXY4u9T9Z8IlOLB3oTz75RIX3uGc8fvxQDLImU/dHI8lM0D6RNc79hoCyc8hGuLR3GT/55HNJJvQ7AzGZx70Gfvj2Kzx5+lQgOecJ5SxYrK/VbwvsiVBaI+LAYOeAko2YEIBAuQqCD80Wnfi6Mg7EUFteQ7GQQ7lQVHHOKPVFqc2ZmpfkR7vBVNIRumTg+Kdia5PRG03FsLaxpuJ41L+WPJePGrAQKPvdV9/h+2++B0VgNlbWsL9xAcuLafSGI5RqJYyDPqS3VnD57jXs3NzHwnYCjfZEbXz84CF++8tfI/fyGG9duY3L25dwduJArnKhqucnaziUimL7ygVlX1y6toP00hxyp3n8+f/9Z/j2779FaBhCsBdEm8UrIz688+7bArZeHR7gt9984fotHlXxQ2rKr6+uuP2XwfpQDNVKHeFYHL/4xS9w584tVwQxGEapwuKp3+Pbr36QVAT1uqmzvbGyIV3bSqWEMou0ETAITHH51hXc/egtrG5Rv3gsBj5lQArZAr7+8hs8f/4Ci+klXL58VfOFgZxCKa911B841gZlSshEFCsr6J0vQ2EUckUx/S+ub6ltktcaDRUwiqTiYnlKT3/BZSDRIWo2ujg8PBEgxYAWgSq+xwwsskQ73SZq9RICgSm6vZb01MODoPYGAiGxMDUVk1iYm9d+RR1iMq5jqSh29y9hd29PZ5zuwJ35zk6zOD5mwKevNcNnYvo6wQsGfy7uXsT1GzewtLKkyKXYW822dII5Fpxb1O199uyJ5IRYkI3jpGDyYCh9YDJ7r9y4gYt7O4jNkUlEmaQuSsW8pCW+/Nsv8PU/fIVhb4SN5XXEw3E3Z1k8G2N0hq5oH/We4wkGOzmPXTFNZoQsL7Bgb1pMNoJf2ewpXrx4jmarigDXRcQVqU2nMwrmcg8JBRNYXdnQOif7mwA0WVBkENdLNRTzBYyHU/BsOBlONQd47uScDASpY1lGpVpGk/rRK4u4duM67tx6SzaiXqnLNpKlTQY3yQmUJyMrMzGfUDCXkiZJ6YEP0Z22sHd9D5/8/OcIxGI4IAD+8AccHRyg06hLoz9AGbo5V8uEckTUUaYc0XA8RDwSxpX9fe6QOHx1gE6zI1CeDEGC/SR31Bo16aSSKU7wl4YwnmTw9Rref+++nDaC5cdHp3hFVnujg0F7CP/Yh1ggqqK3DC7yuysbqzgtnGkdTKI+rOxtYGV7A1eu7ePmnavwpYB2cYy/++Xf44evHqJ0Sh3pAcY6w9D3iat48vbutuaYP+pHsVbAwdEr1FtVJNMxJBbikiJisWAGS3iG5lmQZ0ICRA8efI+vvvwtI+kI8gzabDjg0h9AvVoWw5nkC+4HBI6Z/SPNbS/rj9cg6DdHCbz5hPTZCeyorkHBsQV73aHTVe46x52A89x8UtcgQHrjxg18/MkHSKfiGE0p7ddDpd6SJNTz16+VyUAg1DEvR1of9HfWl1ewurKGuVhKPiABaPZ9MVdDk/3eHWEyZiDVAR0EL7kuWbOCa3R+MaVsDBZWpCY3NaEZNKXczYtXB04eh2SMiQMADPg0v2N+LqU+IcN7ITWH8cBJjjHYTeY+bSuBdzvXE3gyMJO2fX1zTeeQpdUlSR9JqkxSucxcZf2HnmS++JvEA7LlKbVyYWcdvtAYo2kHzXZVxT+pAU1gfkqCUL/nfGW48zPBY/lqcNIS7HPaQsojCaD0smGtKKERZuqtNzquImAZE3bsAY8iMUBMeedHu/tZZqiE7MUAdeDJuQ/O84cHLLOdzJRyAJ4LFBhYw8KasyCG+T48W8hH94rG8Vr8Z2QZSkzofjNSDyKj+Bxwy+c2AGgWaCSwQnBMRwuyt706cE4Tf3oOeFv7KO1gPrb7jiMbMQvRfCzhBX2XvcngAH+CAacZa4C0gT88q/PHSHIMdpi/yXZyP7F7C4D3JB8MhGKmH79rmQsEiPkeiVUGABnIpN8ewcgyaBk44usaE/pfPoeJGBhv+IthQbSLbl0NZU8JfBvmYf1q/iiva7IY/LwRs8y35OeZNTXbJzYO5uPaXDAAzcBy8+F5fweKOh+ee8Psc9u8MVBT1Zw8qQrXsW+Y2rOsVgNpDe/he3wGzvNZYtwsmOfG583PbD+QqMnPzoK8ml8eY9/mhmEFtnbMjzYA0sBRvm++uoHt1o8cO/ue4WsGMs+CqOx/k9e0IMF53/hckMeBzW8KJHJdzI4Rn4ufM+KAYTKWDc7rOvzMrT8Gx+XXz2QEGKhr85xttvcNmGWgxUB0fs6wFAZCDZOa7SubE4bdzQZiDKuzPrZxM+zFnm/29yyQaxilBQ74OcM0DHOydnNsbA7P2o1Z0HiWcDuLwdj1eT+bF7OgvJ7XC2zwCKw16ncAMZ/XMFWbW+pXr/CjSPliVdtvr4htwP09CyLLLrL+kDLjTS7FU6/wikBqLXvYlX3XxtDWwWw/2Bj7/tf/7r+c2mbkDN4bRqUBqLyAgWX8v8lduCiPS2uZjeKcG1ePLWnXMRCSN5exmNFPsgk7G7Hh4tDD/6hDzMBYlMl+83qzEhcWnaHRIJBrUiKzwKVNXuscW6A2mW3wrIP5uoA7T9jeyVG4TUSG3wNuuRHYpmK6vEob9MBjAtCK8JkWlaerxfuJGd12DOpZA8e+sXbw/7wu/xFApiYcfwxANeOUjCcQi5NZRz29mhwhHkbpMPBaHEtuJDyE8Teva1E2O1jwmuxLHqpsQfG7kmjxu5QNSoW4oIEDlVmEgd8ncMx+sIX1JiLmTgzsR7aH71uRA/aBbSgEdfh9HmrtcGgHKPvNfnXgt2PbWnTSmMo2Prap2gavAn/eQWF27NgHtiHznsZqnzUyZmhmQWCL3hvzwSLXtiB5XbeIHRDL121jsL4wo+EOZy7yPGu4FKXyIoiz37X2GLvbxtEq5VoE2Q4OFlVmyr/WY9QdOlz030Wc2UayXTgfeaC0zc/uL2ecxYVSqXMGhc0RM5hWBIIAj601Y2rPHu7jsQRYkZrrxgJESi0nKD4hizKIQCyFheULWFjZQmZ9G+mVTURT80Kcw0qzk4SifgjS8VzL14YEh9tArwbUTzroFHoYNieY9oBRP4BJf4JYKCg5h0aljEI5h7F/jHqvimz1DFt7m7h59wZW1pYRYKr5YKAidt1GG4NGX2nK/rEf/dYAucMzlHIFLGdWBCgQSC+Uqbtak+byxd1LSMyn0FeUvo9en+mjHSzOL7qIs/Tpgyjkz/DVt79Gq11XgTaCCEtr6/jspz/D/Y8+QTy5wIRF+PwsfNRDvZhHtVREjw4UZTSqdUlwnJwVpPebXMhgSJ3XagMbWxdw7949bO/tIJAMqf/oqlBNQuwCFqliMcZCAdmXz1HLUU+2LcCxUKthEgxi78YN3P/kY+ztXxFwGw2EMOoDxXwZpWwR3U5L12FRNB6iCTI9efZUTvr65rYABB4Gt7YuSleRWuZkFdMG0Glstipi+gwGNSAwwFn2EGfZE9khsYU6Q6Tn09oYl9NLuHP1FlLRBHqNDmLBqA7knF8vXr8SS/fWnbfkBFcrNQz7IzRrLOTTwZVbN3Dj7l0sL60iFmPK2QDZHIGEZ6hW80gkIgK/nz57jGq9ikanIzbh7pWroLxbMBDB7qUruHn9uiuqNRrKIX356jmePHuMUqkodmcsnsClvV2k5jMoliqo11tiEf/8J59iZTGDyZDA0hCdWkep0MNuF8+efI+HD75Dp1sTcEMwbNBnZe+oxous1bWVDenrWnB3bi6FfPYU3377tfQaCVqzv9zBN4yVVRbjuiIgkteirjr73goA0w7QaWIBtmz2GINhF3PppFKvaTs4ju+++y4yi0soFPM4OHotAJpAg7Kc/B4DRRkwLBw0VNsYiMosr+DenXuIxOKolhqok23WaeH05BCvDl4LcOD1WeCGY9MedJTWP/VNxOjToXsyEuhAXWoCCJe2d1T06fDwGM+ePtd55Pr1mwIZzs5OkDs9Q6NOsB8CDAguUqaiXq27Pa3XkYQV076pOU2gO5aIIbO8hPXNTa0HarIP+kwfHkjS4Oz4DLFgDPOJFLaWV7G0yD1qjHylgGkQyGyuYufmHnau72NjbwuxhTiiCaCU7+Grv/st/vYv/gZJfxxXdnZRKeQl2cL+IAOc0gAsqnbtrWv45BefYnE1jeASqxQCJ4+P8Zu//i2OH58g9yqrzIsgxnj3vXtIpRdQatTw9Q/f4OXJa8SSMaQz8zqQjgZ9ydKQhReLJASyxSJxsZ/n03OaGyqe0xmimC/i2cPnYoHOR5OIBiNYW1lVVkOxWkG11RD4zPtduX0V1+9exer6smS/Srmi0vvJxGc/kclKO7yxviXmKM8CtUYV5RqLqsUkUUG5CmM4c91rbxhDBRkpNbK1uqFxoqTHNODHxvYmQomosi9WNpexsU2pixQioRhazR6OXh/jxdPXAmRpg22PZECPrPB6g/I6QxSKZ0rtv7C25TIPqGVLvcsoCw4uiuFJRgzT9vn63h4LmV7Vvsj1TYYyNXEJzhEsYpCD+1siSumzgPT7V1Yd67PH4t3eOZb69wT7yJ5k0Pfg9FBFGYedDq5euaKMK6Wrwqdg5cbFbVy/fQuZzTmoYq5S3bkQgGGtjUdfP8Rf/b9/iUq+omdh5tvpaVZnPUrX9CcDsX1v3LyJt966p/efPnmBv/6LX6o43trSKtZXafti6A8ZzCnhNHuKRrOC3qCDSDQgkF9SCA2C9lOEQwlp9bNfuPcnYlybE+SyWQwkTeRDOBhVEbj0XAaJRNJjtfGcSDZ/UXIxY/8Im9sXceOt27i6f1W1GVjUqtV0ckQsDMn5cHp6KiYi21CultDpd92ZMThBc9DA0D/B7bv3VCchyyBIqaggXjgUQDl/Bt9kjJVlJzOTy+clXxGm5jH1bKdAZmFR8iQs9ugbQ+xPZn5x7pBhzwAeZdmorZxamFcwmXq9lN64cnlX9lWFM+sNyUGMehNE/GGsL61ja3kLPbLluLkGgJX1FQynIxydHKI16WN1ew2Xrl3C7bt3sH5lVZ9pZnv47a++wHdfPsC0CwTGfgTGYcmYEBznfVdXlzFkIGXSRq1bR6VWRGfYQSQVRCQZkZSQCtf6fbJtKto9PydAjgGPb77+UsBzaDJEaDJR8UDOUWrHE/RnkINgH8+EXLt2lib4LK3oWAxLi/NYX1vC6toyYtGE1svBwYkr1FhryYfhHOB6oHyFkZfoe+zt7eGdd+9iZXFeAPSAOtKtLs5Oc3j84pnYyE0F48OyYQuJlPbv9eU1zM8tIBkhCz4swJF2JZ+roFxiYJH71Fh7ms7xQ2ZbdNDqtsB6OvPpeWxvX/BYzGsC9bn3cY4dHR2jXKtqnyE4bFKHnAeWiWmkkMV0WoUSJyOfgupsQ6fnUtLZ5zyzc23wu7RffJ/7KrNNyKBmjQDV5QhHte/RDnJeUjufMjycyzz3BTmGvhEWlhdENuj2aqg0WGOihSDPfoOu5rFz/ikr5YG5HpBKgocAFq8QJNepAYHyrceufQzW89nINHT+k9PqJCFOYK+YbeNzuQsCrsIFxkOn6Rt2cos03o644yHCXgYRmbXav1kEmkxlL6V8NPpdsIPfMn/JgB73PSfJxz3SfHIDouSTTpy/RP/W8AABTX5P79bLtDQf0MaUWSHGPBRxbeIAtXMgzhtLA0wI4M7en88jYNv3RpdYDFwPWKbfxHbTb+C9DfwyX54s9FmfjwA0723YAfvR/CaXWfAGoBdG4XO1jbhfaa143c5aBObH2rUERnpMb5OpZNDP8BuBtTxZGmvbY4Z6LtU5w5734XdEeBh44+9JkP4YbGKfGghtxEMD3Pg32fAWSDgPiszIcxpo+2OsiM+sjFpGQ7wxEYksZlrdjmVqRDn7jMgEHrtTGI4XQDGQz3Aow4Hs/oYPKSgzo6HMsbVxnQW2bY4YAM7zlWEys/Nn7IjR59cwv3kWzLf5YYDe7HydBbmNIGkBAVs3hjnYs5h/zb85D+yes/emzeW1iefY/HNz9o00pmM7uzXNeWpYhWFEBiy77GzaBJ8Y0M4/d+tutn/Zrtm5YfOO96FdsnlsIL5wFG/8zVZo7XnqAWbn7HsG+hpR1HAgmw/na9ybHzYuNoet3/k5a7t9x/YHC1wYdmMBHJs/s/fia+wTu5ZhjrZO7NqzeKrNNXtOngn4PUrgqf9Cb2SQbNxsXmouKuBGgN8xofk9+5zmkleM1drG7/K69NVZ374pAAAgAElEQVSdDXYZF8R19IwBl33LH67Hc2Kql1HP/pi149YP5wD0//TP/3MVIbQJYaAvDw8mw2HglunvsMP4OXcooWPs0v8tEmIdxoE3oJbXt45wkRUHQPOfUfllqD1aOA2BMWEtEm20ezMSBuLxb36G97JDg0XfeH2rFMqDhoHstgj5XVsoswvHJoMZLm1uHmA6a0B4qDCQ2IB2tpsRUHsuHpa1uXe7OqSpDR6IzYiqmwhuIHlt9juNOz9v6T026Q1g5rXZbjLGxDRuOTkS3ts2MLZXqaZzc2KHSmal1/GYx+5exkhluyzKow3Ve8/Sjmws+dsWiNiuU5c2YFVSaYj4Xerl0bHks7HfjWHvQGoXBbNFq6rU3mvsG36ez8Q5Nlvp1VjQtglYMMAAaF5HuppeSpFNcvu8GRR+hs9AUNs3k8Jg89eKVQporNfPDasB0HaImA1SsN0cY/YX1w770/rQrst22GZva8EWp20yNt90WPACOLZoNZ5eKpIOS150jde0Z2SbZ1+3ZzGGN69hz8H2tVuuujTTKS34ZBsZ3yeT1RkVlw6mQ78XveT/+ZwCsKkvnHJsZ84LA9kp6aDreQWAzh0ZL4ChORtPSAOTP7ZZMFWEGpISx/cFMQ1EEU6ksbh6EWsX9rC0vo0EU8NjrHRN9jELhjotMh6KXB+wSGMY474Pw/YU3dIA3WIPk5Yf/l4AY5ITxkFM+lMkyYBkRd1BV6na48AIxUYBTw+eYBqe4tKVS9jf39UzknHSKFfRrrfQqfVU3NA/DqDf6kr/kUhuMkrGVxwROsE1V9SwNx5I+3FxOa0CSPV6Ff1BB51WQ4xNpngSJKLTf/D6BZ49eyQm9HA6VPG35fU1/PwXfygN6EgsKeeFjG9qfFImo3R2gmq+KAkOVn3PneVxcppHMBzD+gaLNK3j9CwvJuH9+x+o2FswFZXTywKLg8HYBYF6ffh6A9TyWRw/e6zfPNhWaxWcEHjpD/D+Z5/hj//j/wTzC0tiQ/F9gqiNSgfHB4fI53IY9roYsdJ3OKiUVzqVZ9miCp9hGpADdvPmTbEj+TfnrlLdeh1UymcoVE4xHbOIYxLF/BleHDxTITGCk40KC/xEkEzO4+b1W7ixd036vrV8GfOJJBh4I2ubYAoZ0Du7lzCXTqu6/aA7EJhC4PzmvbcE9FDOJBTyo1Zr4uT0UBIYA2pjRplB0RZgxcPyw6dPEI7GcO+9+4hSSxUxbO/u4db1Gwrq0VGrVMpiUR8cvpK0RL1ZF+hK5jRZiJ1OH4VSDdevXMYnH3+I+UQC7UZfIEWn0RVwHw+Hkcse48EP3+CEafR+Sge1UCPrlXMrOYfFxYwDw/f2xL6mVqnsCHVkXz3Hy2dPJXdwfHiE9rCNeDCJnUuXceXyVcRiKaV9Uuufmqa8Jx1nFqlq99piwj1+9lABEAYQyAYkk4zrl2OZXlj0JKTaAq1434WFtHQdGRSY+FjQZ6Q5bgd2yhyIxba+oXtTI50sPGp5nmWzYoBd3NlW2jilN6h7TpCvWC4IdGp1yXBuq2gkHTXqUN+9fQcLc2k8+OExfvWr3+gwTIDmrTv3xEo6OnwtfepGvebavrYue8a5oWKZg6GYwgECAGI8TQXeqsinirM5IJLsWmpBExT1+fyYp9ZoMIi5SFJFHMX+KxYxxlgA8sqFVWxd3kFkPo71ixtu/s0lUTqt4M//9M9w8vxIgYfAdIxataxipXR+A5GwWNhX717D53/wM6xcdXYRbUhr/uFvHuLbX3+HRq6OVDiBs8NXKtQXSSUQTsVQqJXw/OglQskodq9cEuD1/OUzdBoc0xqmvQmS4TgS4aS0lQl8hLlnNVh8tImIP6RCiOEpC1P2EQswJTYlx4H8+2a/jd54iMz6Km68dQPvfHRPLJnBsI9quYIXT5+hkM+roCJT2cmw0uGVslajvtN5bVSk43rn3k3JtbAN3JOYnfD00WPJqhDAS88vYi2zovn1/fcPMMIUu1f39KyLq0sC6S9c2URiLiFHpNcGStkKnj1+ifxJXun4MTJumCMyHqLVpnzIiUDws7NjFZ2kfEk6s6j0b7LknBMUlkPPQBWDjCyctn1hB9euXZP9J3j4w6MHep679992YBLPsSZP4PdLvkGsIgX+2RcjpBfnZZd4bRUL8wOFelW2IhWLYnd7V1rbPFP3+gNJLt26e0/2hXIEkrfqdcVAZGE8/2SCo4MjFXRrlJvqr7A/LE13SujkiwVpm7M44U9/+lPcvfcO/KkQyi9L+Jf/4k9x+OoQsQD7ecEBxAFX16XWrKPRqaHTbyO9sqAgBYE+ygZxHjHTJRSIIuAjQ9KdW7n3Ug+XRckI6LNoJdky0VBU8mtc91M/medtFIs5lCo5xFMJrG1t4cLOtgr1sb+oO0L5Asq/8IfMWrKQ7UxzfHosEJos1FA0hKPcCaqtOt57/33cuvuWNHS5V3I9nmUJKr5Cs14VYM31R51dZguSOMTCY5StWltaxrUrN9GqN9BpdJCIxmVD6pSbKWTRbDdUs4Hp4pRq4nmJ8lE8666vOoIEZZUIwnJQe+0+fEM/LmxcQDo5L9CYgC4Z9QzUsLixZLV8I0xCU+xf38P7n3ygrCQGGM7Ocnj+9BXODs7Qqw8RDyUwH13QdZg5on4JBzBi/YJpB91JV+Bzq1/HKDhEdD6G2HwM8Xlmj3j96NXwIRPz7PgEjx8+QKWYRdTngu8rmSXJKJydnmr/7rY9CYWJK+RkpBvt856fsbKUwebWCtY3VmUfyFhnIPDk5ETnSp79DHxyvp1P/gqDMhe3GQR/C+vLS/CH/NoPyvW6gsUvXx/i4OgQ1UbV3Xc6kSYxx5wsf8p2xYIRzQ3OQd63XK6gUm5obyeoxnmsMsi+KQbDjmpCkK3LbCT6CQx0signKcjtZkcEHu5V3ON5zr24vS0bxf+LOZ/NKgDv/ExXlI57ZyKa0rPy3MJ1wzMfr72YWVCAmd+v1SrSi+c5hOMh6a65BFLJeUQTc87uhPwK7FHyh9ksPJsRLGcAqVKvYDDpYjBhYLiAQvEUw1EbkUgQ01EP/Z4jK8lPGA0lN+I0iilx4ZGlpg74ZX8YwCjAeOIIJsxM5TqmnXa+mmMuhvwOINEZj3S5iVcwjqnvGDu5hYBfRAs+O//LMeeZgZ83whHPBfyxOUG/1xHS3mRPCyDyyGZsoxFvzFcSm/Fcss8RZAw45Lx0QMnvFtsTdEKmtge0cD6ZD616NTMAtM5OnuSGATC8n/n+7GMCuGJWe+nyxmxlPxrgJd/MYyKzvwWIMcjggZdsA6+p4OjAYST8jq1r6zfnq1HL3NGrHVDr2m9+HM9JIlINnA9oxRJDHl4x6w/y+yNPyoRz0GXy8mzXeZOVOsOINBDWfFSBZ2PHeOe1eG3K47DfDHAzO8HX+I9/8/csgc2eR697KfyzvrKBXuYDG6nPntmCEdKtnrwB6OV/SxLIzQt+35jL/L/GLeD8VwtSKPPTI1xZxrdJYzqA1Y0L+9bGxeammPUz2e+z89XmrPY0/fwukdJ7EaOxY6wasMjXDXw2TMvG3r5j9zF8Y3YdGJZkc9RwBQPCHVjp1pbOu57k5SxmJ0AyYM/8u/3L+WwYBoNUzBjjtaUT7zGXbc1bsIfvE4B26+ANS9z61Oa/4SSzWIhhfLTL1lZrvzLiA25c7DXZCErheHijgeIGNivY5tVU4bVd290/A2Ktn+1vw1q47thms7XWp7NYDK9tQDqvz7b8eLxsbdi4zwLhhq8ZeZH3EBHQey4jXVofseixu54nSxRy2B2vzX+z2Kb6ZewCh5RTc5jeGwBacwJOksPmnPWtBW54pmdbOJ9lF6YkRDmJoPOgnmWreNnss+OjPcrDtjRG/8t/+1+oCKFFDUzL2BYpFzkvzgfnjxkrGjAe6rgZGwDN71gEgNdjg/hjALfR/M2gsWEmwcCHMokDe5jZCWyLkQ87a9x4D2OrGghok84mIe/P7xkAzGckuKmI6ozYv4siuwljRsD6xYBsW6hmlOjYmME0Y6OJ7Wkl8ToOkE1oMvAwQ1CTGtA8iFGj1AbcjJBFF00nedYQGlDLhcS281DG/mIKNB1lbUJe+o0m0dRp+kbDLtpEZiKfiaCQXvc0kIxxbXPBFqltlraZSBux6bQa2W6ypjThPeq/RWzZTjodqRRTKatOJ40bJbXdPLF7S6Nhm/l5gihsD9nYBJv5fxsrPuOPq9GaMTBAlZ81jXLey6QmbHM04Ji/DVwmAG3zzAIZxgC3eWUG0uaCbcBmaNnPJu/CecXXLdBgc9EO8WasbK5Z28xQzEbIzACagTTg1zZX3of3M+NpG7MZPPaBHVZm2cv8nh0aWHROc9RL0fvxM/LA4YpourR3M9o2p3kdp5s30ngbW55t4OcZ+TWJGDnhXioov0dgodPtaYyZ4ksAigaS7RFw4SMAHYA/EEHIk90g8Lx2cR+Lq5tiSjJlrNOdgMwy6UENWYneadb5wIJKBAECmPb8GNWnGDf8iAwjCI+jks0YdCcCleLRCCLUDxv10GpXxTrJM7U1+xqFahFL6xlcv35VDhRRqXatoRTxbnOIUXcgEJuODNnUS+klxEJMeeemPEK2mMVo0kejVVP6bSwVEZOKOqjNVl3BKl5XrKIMsxOieK3igydyGMhkYxGglY11/N4f/RFu33sb/nAU0VhCjgGLFxKALmdPUc7m4afsQyAiFuHrg2PUGx2srl/E3tVrKBQrkoC4+/a72Lu2j8xmBr6Qk0hpddyYDLss1NhB9tVLHL98ik61LA3YTreNXKWMWruDj3/2Of7pf/qfiYntYwHDATDoTNFttVX86YyFHPtdVMslzS2CXdRNrdXb0uttNR1z/vZbd6S9THCPjmOpxCJpTZRKZzjNHmA0amF5jcBxA2c5AtJAfzBEo8bUUz+2Nndx787bWJ7LoFGponCYFZhzcWNTEgxkr2XzOUl+kCnJtHAWyCFjl+DH7XfeQWJ+4dzuk/lXKORRKBBA6iIUJJvKpVIyRf1v//FXaHf7+OzzzwXmNjtjLMwv6fkoJxCkPn61iFqtilI5h0ePHogtKQ3MdAbR+JwojMVSDR999AFuXL+KWDiIdpN6vUG0ayyy10DY70Mxe4rXr54JgOZ1Cb7m8mUVTiVje3t/Fxs7F3Hp8j7WVlf1rGSwkW1Dx+Xw4JX2Gmp+Uh5icW4JF7Z2sLGxhWRiwQFtwRA2tjYVqCQAxXXT7XfRbFTw5PlDvHr1Ug4805dlj+AOe9SEJTOy0WrI3rF/5+fSYp9Z4Fr6m10y4VqyEZxDvAbZbxtrGwKA4+GYWHKn2ZxY8QSSWJQrGo/JHlDu4Sx3hnK9iFKlgGqtKPYzNThv37mJ2zdu6v4Pv3+MX/7y71DMlXX/C1sXsb+3i3Ilj3LRZSDQJq2uLGmsCc5RLoIp2Pxh8EBB66ED2V0BvZjY1QQQyXJTMdTEnHSLOWfZZ41qA5MR2cMdSVQoOD4ZIhAPYXNnE6mVNOYz89jY2sLe3mWsLq3iq998hR++/oHYIEK+qRja/d7Y9T+1EwNTXLx8ER99/hEuXb2E2EIIw8YITx88w8vvn+LoyRFSwRQyyQVU81l0ODaUUIoE0fOPUO23sL67gY9//zNc2NtWBsaj7x7iz//VnyH/8hTrC8uIIiLnbX5lUXabADSLnRF8SwZjSEUSkuEIUY6Azj21heMxDHxTtIY9LK6tYGf/Ei7f3MPcQgq9bgelfAGnLNxXqaqoVtCTqCFDOF8sIxwNucK+/glu3bqFT376MdKrC2K1M+hVK1fx7Rff4ODFAYbdgeQ/EuGYZHGevXiBacCHtQvr8EfDuLi7g/d/+iFW95YRcipVklgaNYCj50UcPj9WRgqlNWgzCMo0GnUcHb+S/AHXOBm4yaUY7r1/D6tbG9LlJVuZ+yYlVgLTAEonJRy9OEAmmcbVy9cEIhOAfk3gf2MJdz58C1s7F6QhTEZ1vVxVob/vv/0Ox6+OdP7iOYRa35SMoZ1gkbI6meBk5sfCsndk089RSiqS4ApDPD6HCLWD49SenVOxMp0DqPU6HiHCvXIyUTYAAwtct2S5k9HJecz1dpo/FbC1d/ky/uiP/kiyAQzgMcj27PFzZI/PcPD0FQhWJOJJnbdYEJCgly80hT8elEQGi0zSMSGr/eT1MZoVMmeDmE8tSmJD7MkQtWybYkDz+TjQ7vzt2qmiyqm4zhHZwhlylVMkY3NIzS1gec0VjlWgu89AWxdz8aRXTJpnVHP8Bjg+PlZASqSKSBjHhZzAw3v33sGnn30mMI/ZVsxk+Prbr/A3f/tXCqgtr7piejoX9rra88maHNY72FhexXt331PNhuODY4HFrG1QrlZwdHqkQAGBCtqGZGpesha5XF52bWl5QXafflAqyToGAUn1dFo9bKxtYn1pDal4SmucTFzOveOzEwVdWMi3OWghtTiH/St7uHLtGlZX17UPFs/yKGXLaJa7SEZTWFtYF0ubKbc8W8oPG/cwiozRmrTRHrRRaOQw8o+xuLGAxGIK4VQU82muLwYDh1rHo+FAGSDZ0xMB0Bh2BUCzDxgcoQ72IYtbUgfaA8Yc89KBTpTa4VrlmY0s7M2tNc1rSlHRnhsAzboCJn03C/jIv4xFFMS8f/8+tjc2dI7juJzkzgRen+VyKJZLCnoS3BYrbuwA1LCPxJmQAOhoJKm1Tb1x1fto0b9wYBczAMgGI4MvHAmoD2gDxh4wQfCYQZJoiGQhL8tvMlQwbnNrHdeuX8fOpW0kUik9x/HxCR49eoSTkzNpPDNKxHtHxcR2hei6ffrKPp1xWeRwb/+SZICoPf79999L8522jHugWw/ziMVTYvVOWa+H2SrTEbb3d/DhZx9h+eIm2u0GipUcTrPHyJezygSrNcrw+UcIBZmCTfDYpUUTBKJOM9cYMwfFQvaACfadAw7cjwNL3T9pPI89prPPAaO0WRyTcMCRxKIRx5DmmjFWL2UXDXxgzRYRWFhodTjEnHTaXUYln9eIM72BuzbHw/m70XNf20AP+TczQIX5Kuxj89F4Pcu4Ep5A8RESYyTH5BjTwgYYGGLxwLDzVw3LEBjr1cOx1zXPvO9yHvEzpo1P4EyAsVesdZbZJ2B62D8H9nk92mOHFTiAmRlY5udbn3FeMaNgFojjnLUfEYA8bW/z2RjsNaKQ8BWP2U4AWusj6PR4DYDmMxgOw+syy4U/RgDkOjA/VwAiR9CTMZkFxs8B0nMNWEc8kz5712XHsU+4vg0bUADDA+t5bcOJbDxFths6mRvDUAys4vWUYU05t6TbC2z8eV0HanYV4LXvsh8ZmDMMykA4l8HrBQi8+cbvCo/yO4lOPgvXJPuWc4yvGaDK3yYJakQ8wx4MLzIA1LAt+65hXtxEZoHIc5ATLvhgoKUBw2wv22B2l9c1YNGAYxtbe89wtlkw1cD+H9/b+tnuYfiDXdsKD9rzMAZi92fbbY4wGGi2x9amjSc/Z/PB1WRyZDe3HhyD1vrN1oaCRTNZDGZDOE9sHzJcRPbMK3o3ex2tR8/Wme0xENdlZzjJEOsDw2RmwXvbswyP4W/DcGwtGgBt/W3zzYDf2fVzPt5eYMb62eaqXVM2ZuyKMxoOyT4wcNeubfOEls/NNa/Ao8dcn52PNl7qE08C15FDaLOcvbS2035bW6x/9L4XOGDMQvaNxyfOW69wrAXk5EN52OTsmrZrGXZr/SoAenZi84MGyPHDxmbkZ2jI2dl8je8pkpt4k2Zki9NAWjbEWKH8HiegLTZbcHzfBt4MmS0G62xjD/O+FsG0DrON1SaDAd42uS3Sxag3v0MwjNenQTMjY8bVjIYZOGuzA2ydHi+/a4CnDJ5Xpd5ATX5WG6inYct78rkNkOU9lELOwhRk/aqQwhs5CjMiVpCO/aXIsseUtkihLVLrD0ZqHVDoIhK2wZLVILAw5lKkyEhU0R5PUoH9wn6YNbgGFPPzBMmtL/nb9JjZz2Kzjt0CoAQH7+0OGi5gwe/Pz885hohXvdsMgBWldEwFtwBMUsQY4LyePZ8BufYex0hMc29D5d+8hoHqbJNtJGZkbfxsw+V3qYzK/uW1OE4EG9h/3Iz4Y31qBteAXL5nm65tlmak2A5j7fNzfJ33tugwXzONaTsM2iZr4LVt3jbONud+vMHRqbJNhn3pxtYV9rP+49/8sWCCGUNtXF4qhT/gNmJeg6+zPziWnD+Owd76HUY3+9mt/4STgKmzeJ4rSmHBGjdvnQwLWUcm8cLX+T32QaVa03coBcBoPp1ZsYjIwJhMEYumMA1EkJjLiP28uHIRi6tbSKWX4WcRFkoXsLJ2ry/NxQDP3BTWGxPmY6GaJsaDAAL9IMZtP8Y1H3y9AIKDEKZkRvc9x4YBFIzR6zTQ7NYwGvWQr+RQqBdxmj9DPBXHhe2LKuLJNNbxcKL7UesyLu1hH4a9ITD0YWtjU6n+BAsIgB0cPsfUP0Zv2ME3D74U4LJ//bIcV1ZNt3VDkI+a7WReFnInKBSzKu5EthQBxPnMIj7/g9/DW++8i1CMjhwLxQTRIbBLsDWfl+YlKeHJaAzjAfDq1SGyuZIKR13Y2Qf9brJKb96+g539PSSXl6RTQr3IwcClijJLolkq4/mD75E9PEBoOkLQYwqUGg3UOy28/cF9/PGf/FOklzbB2ORkAFQrbbTrNWlIFnJnSgk9PjqUI6SidAEyJZk2Okat0REgcO+dtwWM+KZOgofpu9RsrdbyYitSoiQ1F8Vk1FcaFsEZOnHDAZ24NHZ3buLy7lXEA2HUyxWcvjyQBMnW2rLSSwloZ3NnGNAuck6HYqATRCbEzv4VrF/ak9PJQkVkr3LM+v0OsjnqVx8jGQ9jMT0nZ5bg1D/8+jco1Wr44IOPcPutd6XvGwxEpYVKcCoSDqDVqCjNvFItiAFN5jefcX4xI5AiEIwocPeTn/0U+7vUfQV6TQZDyCB3xTAJ5By9eoV2o4RqtaRsAAHQuYLmOwuIXb19E9s3rgiATiY518kcL6uAWLvTQqXkZJWePnmkubmzs4vF9LJYwjyIMBDA7AMC0GL2e04CDzNkXJfLeTx6+ADZ3LEYYNwz6Oh1B11srl2QluXJ2bHm7+raBra2dhQwoh3lfWv1qpxvgi90pAaUKhgNpZ389ttvo9tm0VQW0ovi5PQMqYU0Pv7kM2xcvABfIIj+eCRGWKPdkIYnNU5zeWrutrF/dQ937tzG1uq67pc9zePpI0q8nOHVy5cKMFze38Vk6vTrWWyQY0wQVI7peCTnlAwKAjMcX+p2084uL2dUOI0MukxmWa+R8UiQYzGdUSo4ZRr4UyyWVVjJR+YlpWtG1PVvi6m1sb2B9FpGKfdkgKWXlnF17yqKxRJePn8Fiq4H/GSCV5RJxP213e+j1e8gvbKI67eu4/f+8OeIxaNi1D7+7gGKh3mcvTjBanoFO+sX4WfWQLmC7riPcquGQWiKyNIcbrx/B5/90c8QdXXz0C4C/+pf/Cn+9f/1LzGq9jAXjKFermN5YwVrmxsK3B29OkJw4sPO1gUBruVcSXIdjE5JIzuegC8SUhFVSoUEo0EVMF1mCn4kxNuIRUr98Hy2oP6hpEU6s4Qy5/Soj06/g+RcEu+9fx8/+dmnCC8Q1GDU0Yd+p4cH3/yAR98+QP64wGxA6cmLPNDvIUSd/3hYGRz7N67hsz/4DMFMGLG5OKKeLMW0CeRPO8i+zqItbf6x5j7Zp2Kpl/OqS1GtVxBMBLB4cQG/+Cd/gIuXd9CbDKSZTAB02Blg0ByiV+rh9aNXQHcsqZUlSm4MWkqVX720hkt3drF8gUxHv2SeWrWOQOgnPzzFi8dPJc9EXX/agN2dbUnDEEClTvxZIY9JyIdwPCJtW0mBDMaolqoKEGUyK2jUuZ8D4VAEqysrSCaddAQd/2Ipi0anpX5lQda55Dw4CtxPjWxB9u7a+gp+/vOfq5Aa5zBZM2T+TQZjfP+brzV/eF5QgJmFPxMRpJbmBbAvbixjc3vT03huInt4isJxDtVcCZMBsy1chXuO/3BI+QwW4jsUgGlnUZ4rOP+pJR+MhJAv5lCo5RBGGOnMKtbW1uGfsn5ATe0jmMJMIMfoI4g6p/MTgTWCnAS6E8k5BYnOsnmxmi9uXsSHH36oOcdijZmVZXz75Dv8P//6TxGMBTTPeWYRIMCger2lAMu0NcDKQgbv3X0Xl7Z3kTvLInt6qoBRXfOkJlkdasUTkE7NOfYspTZo225cv4J0eh7d7lDgMz9cLFYk58Fg1dXLV3Fxcwt9At+dJrL5MxwdHSAci0irvTVsIZKMIZlK6ay9s7urjA6eL7r1LqYDP5KROSzEFlRkkoxyBqxF6mjV0JhQgmSgLK1CPY/OtI/lrQyirO2QYIHIhLJR5Adxhxsw+NpFuZDH0esXaFUKiIWpZ78qjXyy58mQpoSJOfKWVUqWO89ZfI/nQ2YPrG2uaE7Tj+DZmbJfZPuy2CntMl+nXdM5eOrAByMr3Lp1A5vrBK8jAvoY/K7UyiLlSGc4GsJtys9kMhqzs5MTHL7iXlSUVEs0FMd07MN06JheDkhkliF1n7v/H1fv0WNptmWHreu9jYgb3tv03pXJMt2v+ZrsFiVSokAK1EA/QRMBEjTSiJCgoQYcUNBIPWkKkGaChG69fq+7WCazMitNeG+u994Ka59vR36volDIiHs/c+w+56y99tpIJmOiO017zrWde5tiuSRRUByTjVobAU9Y5IgkEWK/I+NsfWsdd+7dwfz8LKKU43E6pb3fvv0Fb978IjrPjFaio6CQo0PYg+R4AvF4zDDOHIZosby8KHIfrN/x8Sl2dkyyWfZFPJaUPBZef0ic/91hD51RRxwTm3c38fLbrxFbmga4HW53cHCwg/c7v2B39yM6/SbcboewoJ2OoexRSIqo12tiG8iSpSSEnOuaDWn3a4DBJmfJ9Y3yUwTtGD5LFXEAACAASURBVHHIfmFduA/QcGrOS+7nAxbzlk5XA441r8eUnIOtBF0EpXkOCAc/5RBSkE4Yz6Kt3gRzH5l9ryGU8UfBYelLW1J0PdsJYGnJU/JaYfEGzTmFWLu8x2J06jijnRTmos/gDHo24rP4vzL0+X4BGa9lEk2bcVzK82Eileng0rLyeyX4kGyieAW/1/M/90xyJnaZcc+6KgAtDjcLgL4GEemIsNrD4CAGuNOIZ56t9XsBqAd9Iz05NOddtoP0hyVnIGd+i5EooK2VbE8BdCH5EBBUiSjmVLHO0ny+YgEss0joeAyjXs+cjJxTZ4U6BThe9NzKtuC9BkzvXkc9KxnMRCaY/tf+uX62BRbaiWVKGmRfy5mYSQ8tcFb+dX9K0KZ9rGQvfk8NYvaT9rsmt1OgUgFTYXdb5EsFoFk/xRv4u7aTHXuyg8H8ne1nvv8E8il4aGyi5TixAcy8T4E8cYpYcjVqRxUv0b8V5FaAVh0reu7XM7ler+CsYkTXYKYlvSLzrEOnnnEAGHzMAMMKLvOZBqsy85bjVNcL7Ue2Fc8VbFM6dBRLlM4eGUBen6N11LprnXiNjA0rH4DOa8Uoud9UcNMOQivQqXP11+9hGdk3im3xesUh7filAuKKASoRV8spNsIikfJ3+9z5NQCr7aztqP2oDht9puKo2taKkep77Hicy2HYzspk1iSEdnxU21bacqRjy5Bt7QC09CMjVy0HlGJGMj+t/iIUbQB7098EoNWBp/PeXk7tP+0jxcMUgxIAWmnd2oD2jhRGjwVoKQiooQcsGEPndVCYUP1P2i68TmU0FKTTDuKzVEtaPK0WEE1jpj/qCeB1CmJq2RTs0jLbvS52jxrv49/KziR7QAcTP1fDrh5BnfC8hv+rnq+Cm2qEPrWJ0RqjodeJJ4PfClVhXYRRY2UKVe9lqWCYWmSOqQNAvUAKYOpiawfd+Wy9XsNrxPtgMWLUIPA63q8hWASgaQyoi8d+IaDItpGwK6uuurBouAyfwc2fbgx0ghBs5GZTgMaASQIkBr1rJrRZcEwIAI2PMUDGK0WjxjbV9lZjyLKwHApca79KmIUl1aLGgO2pLDtdZFg2tp8aEW0zBfL5bBNyZAy6bCZ6Pfgtj7HqtfGAw2fxMMCySJiW5U3nfVo+NVJ8jn2B03LzWl1I+b0uwlpejSTQhY/jU5KqjUbStjoudSyoI0X7yHihjHOC9VJmMo28aHMNTIZf9ejawWH7AkiAQMrkNsk6NPOwznWyYnS86PxWgJl14vtZDn7HccFr+Tnbk3Ofm2zRPneYecB+4/sJPvK9DEtknVkOP/XK/SE43B4BAQhWevxhwOEV3ee5hXXEJmYRjE7AF4oY5u0Qos1KLW/XkJxnAkpOATQcQyd6baBTG2DYAAZ1BzqFPtrFLtBxiWwG/6NuL7UpySSplnPoDBoifZEtZpEr5SUUlGwrJiESpqiEZ3cw6g7hc4cwNzMvwGLIHxIG9FhiXIDqdqOOdPoUV5kz9NHGAB28efcTas0K7j+8h/HJlGQdJwOUhwC2E+dlIhmVpDIEYAlAczOQLeZEI/DRi2fyf2xiwmSJd7glaaCCz5VMBq1qHT7SmocOlIo1FEtVdLpDBCIxkW5otNpY39jA4+fP4ST4ynBBJ9kPRm6g06gjd3GJX376XpIbjsfjcDrMnClUyig361jeWMO3v/nH2Lr5AIyu5DYhl6kiz8Rv+SzSFxcmWWMxL/clkmRaxkW2guz2WrWBaCKJu/fviCYitzBXV1ns7u6i3a5L2PTZ+TEqVSYUC8rBijQSjjcmL3Q4PFhYXMf62l3EYxMIuX2o5nPInJyjVirBC+paMuFaTg61pUrN2EhuCttdpKbmcOveAwRjE3D5yHpoYcTwsm4TI/RxdXGEne335B2Klis1Qfn+jzt7uMhksby8iifPvoDTQ6YipSUiiEUCGPSpX11C5upUZDvICCWDl8Al6zs+NgWPNwCvJ4jbt+9iYWEGgQDgHFADGqgVTMh//uoKuzsfMOy1xDFCpwdBXAKe+XxBGNUbd+/i7mdPhS3LXCHMd9PtjlArl5DNXCF9eYHz0xMB9cPBiIC+8UgCV1cZYYuR1Up9TyYWnJqcln7K5am7TeaFC8NRF+ViQaRgpF861A42EkOp8UnMzs6bti1XMT09izu37yOeHDcJzZot0TbOMeFW9sqMhUJOWINki66tLAlzrNtzCJieyZIhG8Tjp88wMT2D/mCIarMh2p3U0yXrq9VtIp05lflz89YGNjY20KWd6HYFTCDztFXvCIuPWqLs/9Qk5TzccHkgzG6G7RNMJUBFDc+l2Xk06nUcHRzir/7qr4TBPz6RlCRoBC0nUibBI1nsXFvX1jeMM8VtQl8ZLk9Qhkxh98gBv4fh9nUBU8KxEBZXF9EdDgS0rdXrAlyTgc9ka2atdKBWoRPODwc16Ot1AWCo/Tk2kZTkdwTH0xfnwpAPu/y4PLiAH15JYhhwGLCx0WngophF3+dAcjGFe988x42nd+BNBDFwArEwcL5fwb//d/87Dn76iJgzhEalioEDRs7A40H28krkfJbnFhD0EKAuS2JB9qdEI0WjApRRioOAYrFaQYMapEzmFvRjeXEebrcL1UpFmKocJzOzc5IUst5sSxJSOtMYWv7VN1/jsy+fGwCam9juQCQ/jvdOcLi9j6PdQ5G/aDcZzm0SY1OepNXrCAB998F9fPbtF3AkXXD5XfAxF0XHiU6li1quhsJlAdWCiVIhAC0JcltMKtcSxl+9WYc76sKtL27j67/4GonpAAnUGFCDt9FEo9hEI1dHvzhA7jCDZr4mzk3Wc+Doo48OojMx3H15D/EZQ8Ee1oF2tYv8ZR65i5wko82cp4URzv/JFKVeLhnpTMhYrJTRdg3x+NlTPLr/AHGCeIUyPr7bxdV5RhLoths90YsP+8PY2twUCRmGuRM03j3cwVHmSOpCx9DM9LSsuT63SfTLfUsul5G+5VwhmCt7ETdDwD0yD3vVFo73D2WfI4cWjwuhsTBmVhYwv7GM1btMVjsGL5UcBpC2LV5k8fH1W5wenaPbdqHfoy407UVP9IGL+azkJbhmuTip/dyX8GiyPMkCJqDHcPbFmRUsLxjpEX7GedNuGJYoy0+WapyA8tiYsHjLTGzXacEfCIrEQSZXkqSXZByuLi/LXpEOESbI7bp6+A9vf0QwEcbEdMro7DIEdTjC1UUaZ7tHGNV6CDq8mJ+ex8bqhgD5dLaR7UzmtDiqRj1xCuUZsRFk5OcYmnUCC13cvXNTmMDVKh0NZKC6kEkXJBkhweKH9x9gbX0FXpdLNOnp/KDUA7co+ycHKDUqwr5nslXWd2pyRtbJIPdDrgAGbcog+BF0BoTNTzvucXokV0S93cBF4VQAaH/Mj2qngo6ri+TsOHxxP9whD7gwsN5ytmBiNXozSIIp5LH9/i1O9j4KgDk9nkI0FJZICDKkOb6qko/BJN6SA7+VkJoANOVAKP2TTCVENkl13Lmf+/jxo2gq670aQk/wTJxsVoJv7gGp9S3gl6U1zESkvqDPsKtnZ7CxuYbp6WmmDhN2NSNdfv75Lc5PLjHqOzDoOuB2eOX9huzkNYzeYR+LS3MyFmYsFjVtAG3QycmpyMlk0wU4B24EfSG4fSZpp9ixtRXZn62sLCEUjZnzbW+I3d09/PjjK3GCEJBkWPnV+ZXYX0auzc3NmCiCfkvOGWNjScklQPvK6C+yp48PT1Cp1CRaiFJO/kBEZCxavQaaZNjHgrj39B4+//pLjM3PAD7qN49weXKEDzvv8ObtK0nGzPVsQK//qItA0CNOVO4dB30yUV1iI0RTv1GTOe9xm3OZgh5s8G6Pe3WX5Aji+GB/kQBizhzmvEagn31GIors573GmWByHHUkwontEwiYpI8Sw0M7YoVmGxDV/Gg/y3MteZaepUmqIIkCk3yG2A+Lkaz3G/DbJPYTYDxkzi/ckwvgZmNbS791DDAsiR4tPWI9Z5r2+JRsUti6HgOeKpjWUYBTiDEQe2DOYuZ8y7YWFqMlvix15PmyZ0g/orREcP5agxvXEhECmFuM4mugjFIsf3SONeu79I2E1puyXeMsMERAzg/BJKzkYtysKOaguIK0HR1wFqBpzq7967O49OuvJUisczn7UbAcRkJZERECRDGa0NJjthPG9Dyu52BtFz3nX4NzbsMs1zrbnRXqINDzpgJ1itsIs7mjEhfWGHOZ9lVSoa5Bel4m8UTPtqw/nZd24E/Gut9ENLC91LGlmAvLZ8eeFPuyg+h8l0ZvK9ntWivccsYpyEfJKP4IhmONHX2XOiwUI1E8QTE0cYxY5eQztL8V+1GcTjEZZf1er8s2wFQBW3GW0AkzIJHik6yu4hfaT8R3+BkjHtWmGGDUOBIUm9K+MHOecrVWcjw6wK8Ji39sIwzA+cfJ+ygNpI4bfq9A8K8BaMVHtD4KfGo59HslMur41OsUG9H+UbBX1Q0U2BVnmsXcV8kWOyitWJUC3wr+a/tdA7CWxrLievxcsR6d83aHjr3vZMxYhAORQeIWbWjm0rW9tWwZ/5YyDTVnn7EhFr5/HUUgOIBlf+xtw3XB1MGA7Co9xPwadoBbbafWR8F2bV8d49ft/W//zX8j7icd3AqI8W87sMZr9EX2CcsQVW0glXHQSatsV25gxHhbkhf8l88gSMVKEfRQz5MCxHyXGiN+p8AzC85r+AwNy7B7pbQD2YhaJ/7OAaOMWWXdstz6+7WBtRkfBZR1Mil4aF+gOBHV86fGQO7rmpAUu4Fie7DM3Hg1mOCmUgG1sNSbowPHboC42dHy8zrtKwX9FBBn+C7vs3vapJ0tirzXbfSx4zEDDHLzYGdZq9dFNaQ5QRU45Tt10SFDgN8x6YoYaJfJss1383oOYAPOfgolMFItpp3Y3qyTGkwFME3YXFX6nM8jIMvreSBRbSZeo0aW7yLYyneZjac5pPIzHqb4N9uZz+M71Yus4Cj7Su63kjcoIEqdN72f7zLg+SeDqs4GNYDsQ/uGRkHc6w1SICDtrAuyllf0HG3hFqqprmC+MdYDaQedh2oQFEBXI60bfGGStNsC6vJfbUf+bjdmurnjGAqHDPORADT/1UVLxz43HIatPhSGqt0rajZgpo1YL2E9lskeNl55ozMWlP4mYKFeY+1jtoleT2ArGGKoVUzAnXKNiWO66HRHGLkDmJnfwOrWbSQn5uANROGm3iI3lbQr7T761C1mUji4JQx5xL3owAkvXKgXB+jWBhKe3ch20Sq04eyQteERhkh/YNiZTldfEs55vU5hLFMrlB7yPkNiKAnA8MR2R9hd2XQapXwZ4WAUt7buYHpqTtg8zMJOMMDncqJYzKJaKaLdq6LdJ1Otho87v4iW7a27t8Hw2GatjWqtIZqBZOlcXV3KJp/aStQiJiOaTKAGx/CgLaxXAtCpuRmE4iaB2LDTsyQ4MiheXokO9KDdg2Pggs8bQqvdE+mL3mCIcDSGTD4nusH/8X/6n8EfjaFQLAurVfuwUavi8vgUP3//PQatDhZmZ2RjL4CGJCIrIzU9hc9efoPPvvxW5jaXv8xVRqQ3Ctkszk6PBcBjSCjHFMfB+MQkUqkp9PoD1Cp1Ya9Qn5R6i26nR5IfMUyVobKlfB57+x9Rq5YwNZW6jrBIWoxUykdsbt3H5vp9kbQIuL3Inp+jmsmjVa8II3wsFhWNbYLLTC7U4yGN2eo7bdy4eRtPX3wFdyBO+quACQ7q5FcKcs/lxRF2tz+IviKBSs4xzqdMgWHZ54gnkvjymz+DNxDH2PikANCUySjm06hW8jg9O8DVxQmKhZwwbxlGT2BhcnoeAX8Y0diYOG8XF5eMB5shns026sUymtUaCtTfPjlGv9NANBKUZEDinGLCpMtLuXf19k2sP3qAxfUVARj7JOAz4eYAAi6Sff3d738vjDuyIz///HOkxiavAWhqLAciUczNz2NjY1nWDjLmyc4kw4lqpZRQYj8c7O2IDUnGE8aB6AkiQCmraEz6bWJ8Crdu3UEokoDb5QGT4FBipt2q4eLyBPVaWfRrmayNScsoV8A1q1CsY3V9A4VSFT5/GM+efyZa2XSYFKxEav0RE1QVAdcQmew50rlzCXFOJmLCuOWmtlZk0jEfIgEDGBSyBen3ySlK+5Dt7cTAMUQ0HkU0GcUSE7zNzAgLmQlFyU7793/91+JoYEIl2lxq0bJvGHJP9lw0FscXL7/E+uambMDIiOR4ZfI0L0FapxuxQEgYzb+8+VkSHDKUm5rOTp9H+q07NGGulI/hwZ8h1vVGVSI9ZC/UaEpItjmIu7G0tiSg9ttXr9ElA5sRZ40O3CMXFqfmMBY2DmDKChQo5+MbIjI7jmd//jUWbq3AnQhK8j6GmTs7Q1x8OMTh6x14GiOMOpRDoK5px7LxQPoyLc6kRrUmjj0yyPSQStkVgn7sX9p29k+JDPd6TULdpybJFqfj0MhYtNptzM7OYWl1RSQ59g8PxMbR7n377Te4++gOouNh2YvUS3WjzZ6rShLTve1dkfJhyDfnuqzxwYA4JTiH17c2cfPhHfjH/Rg4qf9P8VEmmx2gXe+IJnI5VxYGNJ/BPSPLScYVZSnojHBH3fiTf/4bPP6TGwAJ7TwH+aipD/TqgKMFnPx8gvJZCb0S15chmq0qssUM3H4H5m/M4ebL25hanpCkgLVCB+1yC9nLnCSn3X23jcujc+TT1KN2XssJkAHNvADUKg5OJPCX/+yf4jGdYaGgyIZkL3J49cNrHO4eo98eIHOehdvplWSjM5NTCIdMUu3tg4/Yu9oT3W9KIzAhJ1mYfh/HVUOYxCcnRzKWxpMTxkndMaQDAkATiTEsTE4bzV+uL4yg6rQQm0jgxqO7uPfsIeY2lxFJegwQ1AGadGbWGth58wv2Px6i1yMr0ZA1Oq2m6K6ToUuHJfcXqdQEYrGI2HSCuqVyGQfHR8ICZ1TUfHIJtzdvSYQI9w+cT9yDmUM596xhAe5v3LopLMZMJo3T8zPZO9OpR0dkIZ1FvVyTsH+Og2A0iIm5KazcWkPH3Ud4Io655XkBeRm1RLA6e57G1eEZ8mTKF+qSxyEWjmB2hkkvWzg5O0WHURO9lsgjEMDKl5hIrmecvtzLh8LYXF0WuQ6Hwy0AdKcHFPJl5PNFTI5PCHBOMDUY8OP4+BCtdk2kYLgn2zs+lL6bXVowCWwHELDV7fbA4/AJM5f7GOeQWotuBD1+AeS5vyAA7Am4UKhkka1mJRqs7ezAl/BjanUW7ogHTr9HIgaYsJNySIzQYL4JYUv1ujjY38bP3/0B0bAfE8kxSSQsWvCFEtKXl+JEEvtHBpzLkGwY4i/nvA6BK49oGSfGE7I+0iZwHBwdHcm+Xc94S0sLop8uToTBQMYk5SyYh4Gsf8rAURtbJPtidOaGsbC8gI3NVWESE+gmqYDO15OjE7x98wF72wcir9aqU1rE5MIxkklhjMCzRx+Lq/NYX1/BRIqJMBkt5sJVOo3Xr9/g4OAQuXQR/RYjVzoYjPoIMnFrIo6Z+RncvntLykx5EAOQQRIov3r1WqLW5KxRa4rUBQF5MonHEjEBNAkCCJAV8suex9R7JPkbtj/s4PjoHJEgo2m9SI6nQF3oWpuOxzqiYxHcfnAHD54/RJLOU78PTp8L2Xxa2PM/v/lRoji4R/T6nag3ihgx+YYEuhgZjj41oCUpmBvdtmEyeqlhbuXZEVCE0pmSJLgjORD03EyAToCMgTnHMRqDdWW/836uWULiGZh3ib49c5sEDLkn6PPD63Oj1TBR0uIQszRCBTAcmihJlpbtSjkzJsTSs5CCZQpcU4LLDrrYyTNSZ0bvWRIc/Jta9QpQCQnJbeQWqTXM8sjvVt4nE/lqGMJ6lnK5DdDCv+XanokmZbvIGXfQtyKgDaOVJxA+h7le7CAkbaA5txv9VsqiKWCooBa/517DDjiLtrv1bj6PY9p+3uM8lnpaIB1touAMTF9h9ZOAnpashAJPSrzqWsAe7zeh8kanWcFJ0QqxSZgoYMTP5Lzn+pT/S+pvacka3XDjGFBymWmfT3l99NypIDS/I4lG79Pzob3/BFOwpFp1/Go/yjsbhknPNjbnWGOv7KQsrTvrSwBOJTb53Ko1Tnm/nn1//T4F/PkeBcsV0LQTw1gfxU1YVpLY2H7GGWyImQqi8zNh+VpaulpGvov3GCzHgLTXdbPJU9jxLQWN9T6Wn+VSIqGC/eIosQBwBQB5za+JpTI+XWaMKYamEc+8zzBcDTjPeWxnYHPN5rv1M8VJrueXy0jhdDsmGoC/K1ir+IYMGgVMrYgN7tv4PpZVyyQYiaW1rriYYnT6DCXyGTKcpWNvYZHKyNYy6PcK+KsdUHKfvR8UJ2NdJRea5URQUNpgYEbOQp1qOheUvKqYpuKpClbrM3QsaBvq83QM8h2UuTP3/bESgY4FfqdYksxHkbqkE0qlkT8ByPIc7nWsMacYo4x15vIQh4dhUHM8C145sBQfbE47O5ivc0fHoAL412P1f/2f/jvRgFawV4FEvkQkFix2ow5y9f6wMUVzmCyqeFyMMBcjNSYcsNyEqOdEG5uVV88KNwXcdAiDx8p4zM/Yoap/rJ3OjQU3I/xbk9Hx2Vohlk8Nty54fCYbTwf2tRG2hOG1w/l++0DlINeJqsZYAUw11grQ0QOqoKS2lQygkWF8SniMBdRxsrN9uFkKB4Oyia5Yus06CfksBXv5bj5DQTplcctCbhMnF8NpMa5Vq0g9OIOeSYZIDWiWg4d2PkdlQXj4I0CooKvdyCtAKAuoyyQzVKaDHOjIKmoYLWrVuBYWv2WkWBcJpfMahgL7kOH1PGAos5lSBbrBIJDBcahyJexvTUjINtGxo2Vk29gXdY5DNQisD9+nshtk17C82r7aTmTD8P2ShMfhkPexvQ1oZmQmtD58PuvKcSVawLbszBxjdkcM7+ePtosyi+2eM11w1fCxjdVpwzqyvHw366DyFQoS8l7dRGjf6DhUhomOP2U+qBeP71OPpMdtkoVQgkPZ8Fp2cewMjV4dN1L8m/1mNi5mTPCHfct68vmS6NJyFLA9VCuIYJPOMd7D/pF7CEqJZlwYEUlEyNBChiSSVT9CudGBJxDB+uYDzCytYXxyAQ53AG4/5RQcqDXMxtLV56FqiH6jKyHGriEB5gC8Dg96DI0utEUDupZtoZ5rwjcMCGjZqJfR7tQkPJX/ZjIXiCbCIqlgAJMRorGYaDPyMEy2I7VOecg6OzlDOJDAjY2bWJhbxOLcogCJEvnhcePs7AjVWgm5/Dng6eHy6hiFUkZCKAkUzC7Mwzl0od0zhx8evC7SlyiVCxIWW6kWJUEZDzcM6WeI+I2H97B5/xYW1lYQiIYE2O/Um+jUa6jniuhWG9h7t4PCZQaRYBxupw9OlxflSg2FckWY3Ax/pF7hf/4v/xW++PZPBezjnGS5Oa/LxRIKmSy++90fpI2+ePEZegxJI6jU7eDD3rYcyFn+P//Hf4m1tVUUCnnUqLF6eoyP738R/WVuwv1ej8gy8LDFTcRkalp0h3mA4ZhgMkYCSxwLsUjUJAZlcqhmXQDUYikvYeeGWe+Bx2fYCetrG7h15wFu3ngkYF7+KoN8Oo1asYDC1ZUA0PVqBYlIUMJwGe6ezucQIMur08XGzVt48cWfwB+egM8fkugNMmwHvRbyhYwwl7OZC/RbfK/Z0IozaDREsVQBN+o37zyAL5gQwFRAlk4LueyVaEAfHe6gXMmjWi5IEiI6aqORGKZmFhCJxBEKxuDxBhGNJGRdYzIlsr7DXj9qpaIwyItMgFUiAzyCUNArZeSG20QNOLB1/z42Hj9BgvIeDFFnMvj+QCQQiEbzva++/x47Ox8Ri0axvLSK+fkFOXRkMwx3LiE1M4v1G1u4fXsF3E/yfLK3fyZ60iw7D5lMaHh5fiYyLKnxlNi5cokRNAPMzs3L83oDAghx3Lp5V9rKrKkMAa7h7PRQAGge0H1eJ2anp3BydIyDwyOUa3UB47v9ERLJcTx+8gIzc/NwOL3CtGVYNFmzQ/QxdHaxf/ARu3sf5eAsbCzVruw74XH7sTy/ahyW/SEYZdQbtsW50u42Rarhxq1NAS9XN1fh9TpwcUpHUgHHh0f4/h++EwArbCXoKZfMWkBbTE3SuflF/Plf/BOsrq8JS1mcw6M+yoUi2rUWgm6vJO072TvAj99/J8koGa5PRl8oHpa5c3aVFtslSZho49tVcdSMkYkv9t8kueL+gQ6PlaUFAYwuz06Ru7qU6AaPwykA9EQsIUzlKFnJoyEa/RbyjTKm1udw/5vPsPX0DkYhD/pMDAwX2uUGCkdX6GTr8LYdGLXNIeLi6vI6rwMTPJJVRhtAnVtJhlxvyTrAdxEwigSCSMQSCDGPhmMoCSJFnsXN8Oq6MFSpWR8KRhAOR8R5x7D3w+MjkTIiyLaxuS66t56gWReooU/deoL5O+8+4uT4GH6LjcY+oLOgR/aMwynyKsnxccyvLMIT9aDbNzbfOXRIVItPpCwgMggEZntdE8nGdY8h1IPRQHSD5zfn8e0/+w2m1sbgiADOINBxmKiaoBOo54DcbhZnH47RyjXQqlHLvIBGpw5v0IXxpSQe//YJFjcWRSKnmKmjU+2icJlHLVfFx9fvcHF0JqzmRCQiQGS92UA6lxbAy+l3Y3JlAS+//QYbK6vi7CGQ3akPsPt+F4c7RyhQB7jUQLfVExBoaiIlbEvOr6tiGttXu0gX07IOb6xRisfkGqGMEm3B+cm5sFHnZ+flXtpk/s31m4zrtfnFa4C+WC4iXy4hnhrH2t0tPHn5OaYWZuAN+9FsG3mZ7PklmuUK6oUC0pdZuN0RNBiBxIMgwQenW8YOJTloB9Yp8xQNiV48QUbW/29+9zd4/eZnkSeJuGPYWFgVGQeOA7YNQWiudwSvb9y+jQcPyDOiaQAAIABJREFU7mNtYx1+OsIdwMedbfzud7+T8ckx0643JfGvk+BTnzHoQNfZx/qdLSzf25B/x2dT8FJVjYFOHSB9msPVwRmqFyWcH54KW50RDNSIJ1B9kb5ArlKAJ+hBa9gTJw5lYNimHF+Sfb4/xNzUFDbWNhCOJCShWqtNkIus4TDcTPwXCcpa7/E68Ob1K5yenQjTWBLbZTPynjXmAQiEhAxAJw/lEJjIMxyKIhwg4OwSSQ7auoDbLw4GMqSZ6Hvg6OCqfIXeqANH0I0mWphemUJyNoXQWEycX4xyITDAvVshl5H8BMyTcHy0h/c/fS/RVvFoFMlITBzshzt72P7wQSRRuCdUYI3jikQBYVI2muZg7feJQ4e2i39T35l1owOTzqqVlRU8f/4UDx48kDHK707PjvGHP/wB+3uH6FPGpTdAJBZFMBQQZzulySZnJgWAJnhL55bk+IATZycXeP9uBxdnl2jXe6jkaxIl4At45X0EP/v9jji6VtcW8fDRPUzPTslY5E8+V5SEpu8+fMTFKTWwRygXy+j1u6JRTrmO+aV5bGxtSmSWx+eTiC06S05lLl2hwmSVlFX0+TEzNSnJqylP0u8aUg/XX+5RJqemkJqeIUYnNqXV6iKfLuLk6FSSSdIZH41Qes4t69zQNYTD68Ti2gIeP3+MYCyMsckUWv02qq0a6s0qvvvhD7jMXIgticSDEiFGqSyWn3lMvFQAIQTfbaPZrKLTalyHubOPWGYThUuWM9fGmrBq9YwgjkoCmS4jWcG6i33uGyCFYDXXQ7P3NxHEtPmGeexCJBiSSAeeO/V8pHJ+tFncxwlw4iUY5kGnRzDDhMPzPMMxyu95plDQShh3FjCnJCwlyqlmMRnHAhxZkafKdCTAyx/mk1DgUt/FaziHWD49a/N5Ai7BAg4taQsy4FkuyVNjAyIFRA4wMsEwwNkegoEMTQSsSheMhkZ+RsEojg/BWLy+a4DRFNQAjop78H6NrubYYl+pfKVgJEEDUMsgo/31GDCZDjJer2CWnnvdVhJ5jl/+zzmlwJ7gI8SULTBXgTE9Z/L5jIhV3ERIGSEjg8k62yOTlRSl5EDFZvhM3m/GTRN+ccQYOQftHwUAFfzm+5VRrMAVrxUSV9s4u7WelALlNTrm9NnX4J+VdFLBWDoUlO3O5/G5ig0otmAHzsUZYbGV9Z12oFifxfexHLRfHLN04isxS7EztgHJVgr4KXCnoJ2OdT3r2+cD28gOYNrBSwWOtZzsGwMafwLBWQYBEK0f+5hToin7hPZUHSbqCFHAVvpsaMYxcR6zTpi+YlmJ0ylepP3Ova2+m9czElPrxWv02bRHLL8Zo0aCQ6aHlVyP//J+LauWX+cYv1cAl89SPEyj4BW/IMHC7oDiuLBjidrHak/UqSI2zMJgxOFjwxQVIFeAXftV/9ay8NmKGfEauyNIr2V5OL4VyFYsSt8nOU4kosFKGmljMLO97H0m88nqL64Spvx/LM+kudx0TCourBrQBKDFDjrMfB10TeJ7nQM67nXsKViuGJ+2o45dx//2P//3IwWUFAij4eKNysxlZcXLZul32YFbajrRICobWaUF2NG874+8i5ZXQL0jfJ5qMyuoqsaJlVLgjYWXxc/KxqxeTAXRlD2tC5x4JH2+a9FzHSxq5NTAqWHRerHsauzU66AeF/Xq6ITVSU4vsy6G9ucTqOLzFAzXRUQT+CUtiYeixSrlM1SLWCcZn2c37jpg1UDyOm1vemrZdsqk1bahJ5p94BX9oo6APGQEqAHjAscyqeOA9dbNiI4LBd9p1GlQ+Q7xXjcaaDQNE1lBfoJELIcufvydIcSqF9zvM6TUSDWwfqopxbrzczWUEl5lea10YVCjw/7n+3mPjlP2oW4y5QBm6UfpBkE3GDom+W4Zs0xcZwOP1Rmiz1fGL5+vDhBl7CuArAZC+1o9qbJgh8PXzFLtP36vi6S2tRpEfb86btSTxnJoKCTbiT+6QPIeZfjzfSobwmfqgqkbHj1M6NhnBm9+5vN7BVRnGfl8vY4bO9MPZuOl81n7m++wbw50Y6P9oUmIuOFkm6rzSQ2jy0qSQnCftqDXHaLWaktofqfvgD8yhnAyheT4PGIT05hfXIfLE4SDIA0PmtxzUl+rB/QbfdFDpm6oa+SB3x2Q0OxOfYRmsY1eDWjkO6il6/AMvQgw7Ld4BY8XcLqGAlIxvJF0AibC/OHVTxgbT4nUAP/3eXyS9IL1yGdzkpTJMXThy8++Eg1KbqgJoLCNKH1DKYZC7hLFWgblSg5Hxx+F5UJ9XV/AJwlqHDCJWkLRCAIhL/KlgkgdRIKUc+gic3kp+s8+gnrDDp5+9Rk+/9Ov0HUORSeWYBFZ3L1aA8XLjLAcL48ucLp3KoeroI8a7ANUqnXsnxzJAa9GFmGnjrW1LfzL/+K/xMzsvGSfp/4m+4vhtxfHFzjcP0AqMYEnD5/A5/WiWqtJRva9g32cZy4ExF7b3JCDGrPw8rBDAJ8JyQhCUOfe5zUREgRgufjRvpgkUH1EknHR2Ds+P5MNO9nvqbFxAdQ4TykdwQSL1ADVTQvHFZMJ3r9/H48ePcH4xKxQF9MXlxJKXsqkRQO5SwdZqSDJYcigqjXrSOezcPMg6vYIAP3g8Qv4gxNwuLhB7Ag7jYxUHiBL1E+uVRAPUbbI2DQ/deI7zEpfFiBrbX0TwdiYsME9TpcklGzV6YBp4fhgWzRaW42qzCfOy3gsgeT4lCTeoWQLgVenwyN6w2Tekq3kdzrRqFREcuHy/FQAaDfDCunhpkZ1nzqodOz6cefxY8yt38TE7DySyQh6nRFajabIoHDeMkHRzvZHCfcnAE1b4vcxGskh7DOGlLsCPtx7+Ah37twRW8F5SeYbkzFWKmXRsz483EchnxMA/sbGloCj1LQsFsqYm1/C5KTRyqSTYXZmQWw9n0MQolQuYufjL8jnrhAK+hANBjA/My2OBjoc0/mCSO7UGy1MTc/hsxcvMb+8gkAgLHIABBcHGErf1Bpl7Oy+w/ev/gPy+bRseil7Q1DUMXDKgf7W5l3Mzy3KgYzMYiabu8ye4/zyVELpHz6+h6cvnkkSO/YTweO97R2R4GCdwgEy2cakPyiPQ1vPBL+0N/GxuIy7zVs3Tfhv2OQ4IHBVyhVwtn+Car6I3FUaux/eo5DLmTXJOUI4QS17J84yGQGEg6EIJmdnMLM4i0Ipj0qpLprYZCCSLTs/M4+xRBI+r1vCexkOf3J0gKvzM2F1jYZMROeBDx5ZkwkENTotZGtFhCcTePjyBe58/hjDgAtDF/XtXWiV68geXKCVryM09CHgICPEJYAkQV4yGcenUwKcEBBiaDjtQrVUQb1cRb1QwcXhGSq5EuKBCMZTE4iOJyXBk9vrxvnVqdSF0ki0DZznBKGZyIsyQ0wwRp10rqNmPWISoJHkp6CjLBaKwev2CnGBAJzsIfttKcPExCRC4QjCwRgqZSZb9gkATqUhAoayAe4P4BwZhy1lkLg28VruRWrVqujh0n4QTGW/3nlyF/e/egzfWACOoAN970gY0JRCGXVG6JTa6Be7ON85xcXeKcrZvDhqB+ihN2ojuZDEX/zrv0Rqc0KAzWa5L4njWuUmjj4c4ODDHrInl5KkNuD1ilOTB/x0ISPt44+GMbu2iMcvnmFjdU0cTf32SMD47EUWV8dXaFUMO5x6xZcXF5JbgOAT63GSPsVh8QxdR1ciAu4/vI9kIiFsVyYjZbTEyf6x6IfPz8wJQ5rz8uL8XDSp6VyYSaVkXyGOx2oJfYzELhOE3rhN2zItLNqRw4GT0yMUMmmUcjlJkko9Tbc3JM6iUCAka2MlX0a5VMJYNI75uRlsbKyLpA3rTgcFHZfv3r3FH/7+O+y830a/3MVsivrxc6LpTDArk8sI05DSDozaoFyUbyLMQBeAkuHlEX7++We8e/cO5XwR7UpdZKioYy6aMh4HGv0mUoszuPPZIzz/5guExw2zkwB/szrE6e4RyukSKhcFkeLY+7gr4Pz0xLjM87OrM+SqTBLpRGJyTByOlXpNoqYoZcLogFGrK/ZidmpGNLs7vSGq1Sbanb6MzXAkJGxaOpeHgy62tz8I25wgGR2wcg6iw2MwwNLSqkg10LGnQBwT+7FvaCtrlZqEvydjSZHCYLLK8ZRJIFxtVRCMBhBORVFslzDyDRFOJTC7PC/yHoEIzyjMlzFAlfJOuaxEWB0d7uPg/VvUK0UMGGrf6kjEQzGTQz5LGRUTri9AFEPzQckxJjgz5Ac5G1nSDmY+92R+mD23D6uryyL7tL6xioX5JWEGc+/LvdX333+P7Y+7KOTKsn/jPsbr88g+hyzbSCSAKSuRH0FhMqDZXof7x9jdOUT6MoNucwBH34VCrijRFtQYp4SGy8tkZA4sry7i3v1bSKUoC+UQBzjt697BCXa2d3F6dArXyIlapSpJCxmZQQfZ2toa5hfnzb7GYZhlpUpV1kVGchCUJUt9fnYWK0tziIdDIt1CeSlKFjE6NJvPiYwU9xpwuWVMUHZMco50h+JwpgwHiRdMDEd7APdI5FJSs5O4efcWUjMpTMxMwRPwCQBdaVaxvftBkhJSSsrt5RavjUq1INFFjGKkgzfIZK/9nuxfKqWC2APWQdZ/r8kFZBInkgZH51ztk8TDyIBAZNgbANAK2e6Yszydvnre5nPNWYsyYQbs8HsMU5pyL4wOVnCC71aAVs4ALp7XgsLIq1sEMCXAsJ+V+KNgHOeIgjT6TDm3WyHg3D/KGmAlH1PQjACvMBhHBtzm8wyAYupF4EZZ2kIqswAZRvnw+ZSrY3noFBLQ3WUYgHYWIq8jA1oxEgHDuP8SBqmFGFjnHAV7lbxD6Qz9EeDKYZiFn4A1E0mt520FoDn3+J5mp20AXLodKBHpMixRMn808lUBMHmnJfOg5zieDRTUlfOkTSqE97Gv+H7FXILMG2Ix6fl9PEptfgOaK1bBf9UhpSCqHWTVsyivc3tNEkoFQxXgs58z2T4cc3qWVqCSZ01GwCkLWfAXeulskhZaVj5PmMiUdbSidjneVAPaOP8NZqMgKM8tSmDk/fqeXwPQCijqmZbXKcbEMnO+EesVHMZi8F5f47C0xUXWxSS+1HsVA2F9eT3LZ28rO3DP+xQ81bbWeug9djaqAoHaVvbn81kCPnu9EtGuYKGe/xU7UkBTMAZLOobMaCWGaoS6lsM4Bcy41boy6ofXKf7Bz2UcSwQgI1NNu3PfYMcgtb56vdZRcQsd06yf4kUa/c5rlQxHspOONcX07Die3dYoMZXXaf+pPLDWSUFfrZ+C5saWGhulTgr+bge0lbUvgLsVyaHAumI52m/X9e4bljpJKmLXLADa3td24iGjt8z7NfGn0eLWctD+KICu7SR1o6SpRDQYe0WsQ+ZG30jn8n/dK9jHluJM2j7aLvpOBxnQYggs5i0frmCrTjgdELxJwWj1KjBklD8cXNxASeilxUy1A7u6AKq3g3/zWaoRzMoq81KNkbJFdRDyeSas32Qqtcst8DOdROKJFy+vybyqE0ABQm0sXQTU42Fnb0pCFs+nzLn2gaWLD7/nRsvuseJn4g1sGO1g7RRdtHkYopGLRch2GBcdPDKpFJhWxqwAt5aHheUXY2tL/kjjyPowHEw8j10DaprNhWFwywLSoNRDR5IScJPFBYpsInq2zKQ3G0bd9GqfqAOBZWDZ+G4+jyAh/9eyEYBWnWzeq4PPeD4/LSw+v5FqoJdcJ5cY254ZvKrBrAuFLmjCDrSFRLFuvIbtoQuEbC6trLXsJ3WG8Hd+zrLyMz6TbaVZxKUNmezKCkPRtldAnu/WBHt8BpNPCfuvXL4eu/pMXVzsRpN9r1rSEqpmsdbVy8/vdB7pnGE/cIPOOqksiDpWFMRnO6vuEN+nYLsZj4HrBUzHrN1pYh+7wlAejIwmH0PjbWNe25xyE2ah++RxtBsaNSgcL+r51AXFeJlNBAJ1V1k3ekX5bL6LwBzlI3gdWV0EPQSApq7rwImhw4tIcgozSxtweKIIRBJYWtmE0025FbLrqVlpWJuDJpljXXRqTQzaQ2EIeh1etJs9DNvU5uyLDnQj20admeU9UQHDqtU0XG5u1prIFdKSKJDeVpYzXyghGhmTRGTJ2LjUhcAWN961ahnZdA4Bbwh3bt1FMpaQTSr7guAr2apOF0Pt2+j0GyLJcHi0jdGoLwcszkmGHfu8EXSY4TfokwM6w7I9XifCAb8cFhjOL4yiXgd99whbD2/i+Z98AV88hECcNsolbKROpSkhxZ6BE+1iC0fbR2iUG3A7GDrjFQbP9u5HAWKbvYYwSgnivPjsJZ48e255WUeil5rPFFEqVOF1+rE4Oy/JmThWCUCToXZ6cYyj0yNkcpeS7G7koNfbK+wx7rfJpuJhLZ/JC6hM8J73s23I3i3TwTHsS+ix1+fDz++otcxcO10szS2J/i5/2McEkzXMkIm/qrWKjB1qNL58+RLhaEI2lZRcuDq/EJZos1JDv9UUALpSLiIaCcnhmQxoakAHwhHRsL555yG8gSRcbq4VA2GrF4t5YV8TTGdoLRmxDM2m7if1+mlnKb1QqlYQHx/D+tYNAaANMzltsjI7Bzje35PkgYUck/eZpERsC0oWkQnlcDEp1zjilhQHpZEGZCkM+hh2Oyjnc/KMapFyRfSy8ABmNoPCvgr6sUkN6c3bSEzMCAgptq1SRubqQiQufB4HsplLAWrZ/gTyTMIxl5UIsoJ2v4+NzRtY3ViXeUkwj+sEZRS4maSG88HBvrCJ49EInj95LiGzB3v7yGaK8PqCuHHjDm7cuiNOhnDE2DSWs9WqI5tL4+fXP0hiMoYGB70epCYM25dJvJrtpoS55gpFpCZn8fLLb7B1+47IDDi8BDJFytzI2dRKEkXw+s1PwqIj4MGxwjadHJ/CkyfPsLa4KX3FfggE3GhQqmDvI16//RHvPrwTjc2tOzewsrYqaxGZ+rsft4UtS1s+SYfTDJ1NftNepZKM22A4ImApwZDHz59h68YGxlMxRlyLTublyQV2PzDyII1CNidh7GT/d1oMO+4JiEcAnAzocDyB559/hq/+9FvMr86g0wd2Puzh+PAYhzsHaJTrWF/dQCwURqnARIB1CSsvFvLY2XkvcjSUMyDLaTyeMPqcoZAAGZTEqA86WLt3Aw8+e4bE9LgA35xLTNJ5sn2EwmUWvqEXEV8IEV9M2IXURx6fnsA66zU1iZmFGURjIRk7xRzD8ssonGfw/qe3OHi3A9/QKezu6PiEAGwEbg5O94WtTkZ0q9eSRIVkx3ONoeQD60FQnSAGWedkYi7Mz8rYNI67gYBxcthuNRAbi6HRqorNIUM0FkogFkmg0xiYyJF2F9MpJvdMCAhC6RLacdq6iamUrJ8SOUEJlVxR1n0eBJWhv7yxgk3KeIyFkJiKw+F3YOgxWvfVchWO1gjuvgtXB+fY/2Vb+pUJ5zgvyvUSxhfG8fmff45bX9ySZGGjAnC8dy6JRN/98BZXxxeopAsiz8KDDp3zLo9bQHqyGgny3nxwDzfv3sb8rEnGRm1hrl/VXEWkN0Yk03WGIkvy5sdXcs3i0rwkQzzJneG8npE+fvbsCW7cvgmPixJ1Fezt7KKYLeD86AzbH7YxPT4lesS8n9Euv7x7g8vLC0mYGU9EJfkWWccjp0OSPbLjw/EYbty9LYA8mYGMbqEESZ52dNDD3MI85haWEYsnReKHuryvf3glYHkqOSbvu7lFB+WsyChJnLjXg1qpgB9+fIXv/u4fcPRuD0k6mSVZ3ITYYdoEzvmtm5t4/uXnmJiaEgCYIChDlgm6nByf4vVPPwqg6+6PpH2pB0onTnvQRbVTR2wyjkdfPMOXf/YtZhYnJBknE71WCjVcHl6glq+icJoVmZSLk1NZt8N+H1JTEyjWiui7hljcWsbsyjy6g57Y/kGPkihpSdDZbXQQD0YRDoaRiE+g0+4jky3Keh6Jx2Q+JcZiomHtdAyM041rFJ1QnYGAnwR0OC+ePn0ha8Sbn9/L2sI9IucVnUFXWcoxnci4nJ2eEecKmdAiGcGkmL2mSDdMLkyh6+yg1m9g6AYm5qewdWsT3hDPdEaaicA5k/JyXT082MPOm1co5rIiY0LHWbPKZNJ9sz+QFEMQ0JvALm26AChwGPJJwxAflBhBRu1gaIA3zpMbNzbx4OE9TEyMY2xsHCSfcC3kPKTzYHt7B5Ui2dJdaVvuE+nkZL24r2FE2MrqsmgxU/ua697e3r5IWBB07rX68HvDMi/ZtsFgQJwYPJP5A24sLs/j3v07ogNNQ83Ir3qlgYuLDPZ293FydCTRY3KkJpgWjyMQDpr8JaEQwlEjL0l7Ua03xGFKhjDXrumpWTx6zPG9Bq+VdL5Rr5pomrNT7Ozu4+z8QqKtnF4fmu0uao0OHHSQUFJlYAAjOoZp82gT6cTn/o8s2+n5aWzcvIHpuVlJoNlzDtB39JErZsT2MKqn02+h1iqg1WlI9BX1OOnkjUeDIOO2VM6hIrIxTLzJhFNmHRAAToBEH8Ixv9h+JuWU8xuhTAISQwO46v6ddlX39bLXD5jISTJiBUiBATwdFiPYQzBcIpSt5HhWwj6OYSUnMZqNgEi7bYA1jiMCxbTZPHPwh78rcCPgraVjfY0jOEwoOZ22AiBb4J+CrnSKSSS3w0Rd8j49IxtSwx8nFaTTQM4rFgGKsk0GbDLgIDmjCiDpHlWwDZE88V6Xmw4m1omRB3IOY+SNBaIruCYgGQywo/8b/XIDApk2MOVR8g73PGxXZYjSySvXOiwgaaRSGQbw17O9tA3BPAvY0vaR9dliwso5z2MipfVH8R7FhEgYU4BRgEprT6pkKL5DSV4st8qv6vvsZ1J+xsgAxXcMsGWiavk+BbZYP5V01PcoOEYAmr/rmZRAqNaVz1FHhoD1TObYMUQ9jcjmeNNzOZ+j0fdqi7SuikfYATRtN32/HTxXgFJIdqKZ/Ul/ndfpmNYkhHoutwPQHCe0hzoPWH4dQwoQK5aitlkBfwUutd0VCLSPXWl/kqUszIDnBwVMFeBVR47er/Wyt4OMP48BWHXucN4rzsF38DnKSjd4mSHQsT/Mvswwp7X+Wm5xfnLsjsyc4PMVoNe2tYO/OmbE2WY9T6O21ZYrgCxt6PqUE8zettqX2kZ2AFjnlJbZDlzruFTM0d6e2u/Xk8um96wOOnWu2AFb/cxgakbiRss1GpgzIe2YlNHJSJRPEQVsL8VVhdToNM6knuUg4xnIDhgTgNY+57sUvKeZNO1vwHGuC/I8nkysuarz195PfzTWbY4mbQPH//I//NcjXmQmidFIURBNk5nxYl0QFGjTzqWHUMEwhkCx4a+NHZO8WWCxGhYd5OrV4/MMMGk8rjqBeB2/owFhA+o7+De9SvxOpQb4TmXu8t1qNHVicYDzc2VQK2CsHhU1rkqlZ6cpq1vrw/sVFFZvIMvLcDG9Rj1QLBeBX15vvKyOa1kJXitJLKwEf2MTE1IPsn4k/NwCeVVXmW2vxoRtopsAbpa4YefmjfcxpNTu9dH24MIs7eEy8hLU6SOQyrB0sxkgm8jou7Gd+Sz2FTfDCkJ/CtcxXih+ro6ARpMeYuNdtGvNsA3NjwnzkMnu43vMOLteaDrU2qxdewZ1cvF5PCixvQjUsYwEBTk+2DaqtcSEUOod5rXKBlYPrIQQt1rXUhzqVCAQxvYiAK3jR50hfDf/J6jDurO/dDHlmNJNNMvKz+3sfT5fxz+fy7HKttJysB78nvWwZwhnG7Dv+blKorAPdKzrGNDnqQQKP9fNCPuZz9BFmu3C8piNlvHaqRdVN1ixqJEtKTLkvlq97nu2MetOEM5stMwzNHpBN1vqidcxpE4fPtMYImZodV5rtbHc/JvjV5hplZok6CHrlawhglutDgMoqd0SRjg+idWt+3D6IojEJzA+RT1ievmZtQaiuciIt16NiQj7cNNGU+y3z/AQJgNhgjcneo2hgNS1TB31bBMxXwzxSATl0gWarTIK5Tx++fAW+4d76A+HmJtfxv37jwQgJijudQcQDIRlHvGg1WzUZI6TmcPDNxMOmY2hX5ijBPFIfmFSum6vjpPTfdHC5UJBRi7ZQAyx9fmCwt6hTm1r0BQwl5IPwnCUjaVbwh67gy767iFCk1F8+dtvcOPhHfRdZrParjXQqrRw8G4X7o4Tro4T+dM8us2egHMMg+eYOrs4w/7JjiRxI6OUrLbJqTncu/cALmo8+oIo5iuolOsIeqNYoeRJIiXhvhx3tUYN6fQ5Ti6OcZk+w8g1QC6XlkMRHVxPnz7BxNiYlOnju4/Csr158zZWltcQ8geRKxbw8f07lAhAYyAJ1kKRGHb2dkVTqlQs4+b6LWHGVMs1zM8tiN3k4ZR2o9qoCvBYqhSF1fT4ySPMzM7KAYaMdCaWojwKoxq8DJmu1ZC9upRFmQB5tdVAuz8QYGx+ZQl37z+G2xuB1xcQ/eZMLo1s+sps9hsNFPMleF0+SZK3vLAkh322QSaXFQC+M+jjyYsnwmSnjWEZyMThYW9/bwftRkP0lHkYpz6428OonJZh1lbJAmIixRUj7xEMiA55r9UU4LLfbuH08AAt6jfyIDEwySV4oCHAwXlN+YzFjduIJMZlPnFusf6iw527EtCAfE0mKaINPT8/E9kYOSgShO4P0er1kRwfE1kE6vFNpCYFRNDEcpQUOTo+kOdyfH/+4jMZ81cXl5J4ixJM83NLePj4KVZW1oThKtHi1GWuVURC5e3PP+KCrOpyUQ7JZA3StlE7stGmNnpPkkIlx1J49uJLPHj0SOYGN508pLa7LQHza60K0ukLfNx+Lwxo/nD9Gw1deHD3If7kmz9DIj6OQZcJHU1SNR7S84Us0tlLvPnlFS4y53C4gEgsBjpFOy0mvCSoVpTkbDPTc5iZmpXxyPVHbSjtrLAC/2GhAAAgAElEQVT9gj7cuXcb3/7mW0xOjglLkP20+/FAQCwBarM5OcAvzi/A5YAknaPzpNXrojPsY2ltFX/6j36Lp189NbrDHqCc6YiO7cH2voDQySjlNXyi26pgu8fnwutffkKmmEYkZkKdL0/PBARgKDcPy60O2bkDTM5NYW5lCaubG6TPGxYfAbCTCwk5D3pCSISScHbpYIkJEEmJEjLvphdmsXlrE/64Q0C7VmGIVrmBSq6I3dfv8f77n1HLloStHB+fQGw8jkAogCzlhYZdAcTaowHu3r8n2nEcl7mMcRCRpco9CdcVJmucmZ6SsddudWQPky0WZJ4OnAPRcHUHzcFa9gU9BxwDD+rFNrq1nmglv3j6HIuLi+iPmOiRTsQsjs5P4A64hFVJcId7ATK9TAJZhucGJWElk2/Or60gPpmQaBJP2CNh8Fz3OCaYU6DfbCNzdomzvWPUyhUBxZj0j1ESU4spzN1cwOdffYHFm5SyAIqndXx8+x7f//571LNlDFo9RP1BAe1oFyShJiM0Rj1EEnHcfngft+/dvdbH7XeMJm05U0LpqgjvyIOwL4JyvoRf3rwRh8bUzBRmZqZQaJVw0chjZmUWn7/8AgtLU6IjzPY+3NsX0Hr/wy7+/v/7vegJf/3yK0xOTIitoiwPo21KtQJcXpc4f7nkUl9bDpfWesBEqQRT65QWqBSQzV8JgO4LevH1t1/h869fivSOCx7sftzH3/7fv8O7V2/Rqjbx4ukzPHv8CMEQSRHch5hk4HQobm9v4/d/83fInlxJ2Qg4BkImjJ3OVjJBb96+hacvnmN8chI9gpfDAWr1pkTGnJyd42BvD/VKSfZw/G/QZxJhzjNqWTcQGo8hNTeF248I8t9BLJEQALLNsN/WAPVCTVjm+cs0GuWqaHVTuiQxFkXfMcT47Dj+7J/+FvNrC5JIlO1CR8ZP3/8oczRzeoWQ2w+fO4Dp6Xlp+4vLjOhoRxNRzC/PYWJmHHNLs6LHS6cYnda773eQz+ZRK1YxHk1ianwCN2/cFlYtE+1lslmcXJ6LrEQoHpJ+yeezsv8N+v0SxRgJRmTOC9vU40A4EUZyMoHweAgD10Dq7wp6pd7BKPN8WOeIYV/sGpMQ7u9sY/fdz8hn0shdplHM5iSXBm0W11D2BaONKI9CHe5oIi6SAVw/yPLd29tDtWQSigsZxGtyv7TadVl7VteWcfv2LTmnkGzDecx7eYY5ODjA/v4BSvkqymz7otlj02nEOpl9kEfW+eWVJZH84d6TOszZbF7W5mFvgJCfCZv7kgyPskZyhvTTuRvBwvI8lpcXkZo2+ufC8i9VRUbjcO9Y8ngw2ojvWF1dhz9owOeTszMwMpVJBrlH5d6HZGbez4bkueDhg8d4+cVnGJ+IiyOQSbAZ9VqXRIdp7LF+xyeod7pwB7h/460ODMmSL9cw6g4k+lNJShKqboE2lDqj7br76IGA58mplNjmxGQCzV4T1VYZlWYFxUoe2cK5JCOUJM3oIxoOIBzySRJQgs/cp0qCZQuAZhnYzpJzJRxALB5GKBoQe8hx0WVCbEtT2JwtmPuEbGFD+BL2svOTtjOfI+CJEyaHT7st48HvM2SYXxNXFHgwQNFQ2tXp/ASC0MWkgJ4S4BTEkDOdlQdJATs6HeVzlxXabwGtfAbv4zosoBXzLlgMUz0b8szCPAvKFJZ6uA3zWc/S3HsqAM37eTawA2Csg+AjVrJB/s7rWB62o0ZI93uGQc7vFEcQrMVWdwGaKR9jySsYTOST3rNpM6MtbcruQcCSpxPfHglFfaNlzBwcHLdKAlTMQpMQsq4G0zHsWn0mAWjeo/VQ/EFBNlnHLDY9+5lEDW1PxY+URKbERju4pm2rAB8lWBSMVfDQDujq/ot7ZCU26L3SXm0jdaljxUjwGIKa9IPFpOV72Qatplnf2Dac68zvoVG5Zpx/yhml97L8vwYPFfPRz3W8KICqwLBGO1OSSeya5UzQ7y3llD9ivStILPbX6kMpuyXFoO9i+ZT0Z29jO3hq70eZD1ZyTwUW+S7RzbcIoYod2M/5+mx73exzQOaVxZTWsc11gPNKnD/WXFQM0fxtxh/l1K4dUpbKgsEbzL5PsUdGnCqZVJjZVl8pSVXntmIvCk4r9qQOBH22Pl8jEOzAth00VaKlHXTWZyq+x79ZJjsepPjHr+cSn63tafalhvmuc8DuONDr+B4Fkg34ayWCpSwRXYaiLGEwOLttts9d/i7tOXJaDh+DHdDpqYCzYHYWAK2fSfQHnVa/AqBpN2StdZnnaR/rXNF+0Lrpv/bxKH327/7H/1YY0HbwUgehdriCiWoY2Ng6CBiixAHExUm9TewIPpOApwKKqoWsesb6Od+hBkx1g+TgSF1ji5nNgazeH+1o9QqwTAqqqTSF3VPAZ3LjwDLyPZ/Ch4wnhZ/ZQXMFNvke1kfrwka2A9DmEE/A0AwO/q8gvrDAbQC0TgZuMmg0BGCs12VyTkrSEbe0Hz3sLCcNIwEFXWTUG8IysP14DevBTR2TUfGzEsPCrX7UTmaZmOlcWM1+rxgECWmPxTA2bsJgyfhTQ8d/NdEcy0CQQDeMfIbdELPsPEwQxOB7Gb6vC6d6rbRfFITm5OCCr+ClAPM+/3XYiy4MahAZssuM5Nzw8X+V52D5WR5uyOn00LHLf1l++2TgMwnu8138XvWKNdlgyGfAdJaJ9dDJzWv1nbow8tn8nnVnH6sR00mq79BNlv7LdpTNb7l87dnWBVWfpzpN/JvXEizgeFINKb7LaICZZC1sa44Z3SArsK4bCZZZPZBaJ92E8Bo1bqFgWMYaNeTIvOY84yGA/wvzumW0o7iR5DtZNraThouwr3T+2I27jkF6Olk2ZejrtRJOxUQoDZO4gsCu2pQWtZxHbgGdY6kFzC1vIpqYwuT0IvxBhmVDtO4IPDcaffS7AwzbfTj6I/iGLmGXkKkyaFOGgEl83BLa7Og4BHwuXpUxag0EDDs6eIej4x0Ua3TiVOTgRl3ezc27uHv/CSKBOCrlFhwjF+KRuBzOyPptt+sCEpM9yPBLMjm0TwUU7jTR7bbQ6zRQKudxlT6TQyT1XqdnpiSBEUHfgD8kzD2nzymsFmZih2Mg+ouDThuJaEL0M2PJGMqdKpqODv6jf/Wf4P7XW+JFptR4u9ZDo1jHh5/eo5VvwNVyYdSgpmoQ0ZCJILjKpFEXNuE5js/2cHl5hv6oj4mZGayurKNebwiQR2aW3xPBZGoO928/wsTYlKXj3UeJB57cFfaOtnF2cYhEMiogO4FGzvX7D+6JvTk/u5Dw1lAohvv3HgkDmkkGCRy//fk1svmM6MSurK8gnhhDlVEhVTp6SlhdWIPfF0L6Moe7d++BSQfpJKO2JEF4AuAHRwcoFDMIx4NIJhMm2U53IJIQ5ULZ6OcSZGo3USnk0et1BfSnDEyGjNJ+VwDoF599IcmjBiOHaOSXqiUBDzkHeEisV1oCPs/PLGBpcUVYngS4CChu720jU8hieXUJyyuLEqJE4EiS7zVbODrYk3IQ+F5bX8Xs9CzaHeoyVyUUN83EWQ1qgcfhYcgwAXMyrxt1xCNRSe5AWZFmoyFauLrhox3QeR1JJBFNTSEUNvr6VbKfMxlUigWRf2HyQpebzJ0R5hdmZD5TboHON24o/P6AAPJkMAobPxjAeGpSwCCJmvG6UCzmcH52YkBVhwPPnjyVMOxysSJgOscM2ZKLyyvY2rqJpeVVkW5gGdnPF3R67G2jxGSMjKZwQmz+5MSUSYTbLKPerAkowL6+cesu1je3BLgUdsqQ6zTtsgMO90jkQJgUkXadayC1hXu9ET5//hUePniCSCQhc7FRa4rMAOcbZXUY2XB+fox8KSth/gQCqecbCZmDDRNcMaHH/PwiYpG4SFZwP8b3UPuVtpsyEwRFkhNJPH78UIAR9lM2c4Wjg1OcHh0LAE2bxjqurSzB7/Ni72AX6WxWJEViY0msbm3gi6+/wY27N2UOZgt5lLJlELnPnF0JCB3zR7AwtyBA+u7BHsr1IpKTSRxfHaLv7OLxZ4+xtLyIw/09vP7hR5ydXaBeIejuQqvdwsTYJLZu3pA1nABWu98VUKVUqqDZos6mBwFfGKlgCslIQtqJoN+tu7ewsrWCO/e2AObU4vm6YSJMypkitn96h3c//IzcWVoAII/bh7HUGHzhAGpdholXRG83nIxjS8CnSTkknp9e4qfvvsfZ4amAWAS4WtUqyJRjRBYPvkwweJa5QrVTQ2ppCi++fo5gghq2cQHJ+60+ihdl7P1yiNPtM5wfXGI+NSf6spFEBOV2GaeZM2TKGQTjIfjCfpD9LIctWQ9oV6sYi46JVjDlQdY2tyx97hbcfjf8oYAw1il9QpmCYqGA/FVaNPEZPSC5AtptVKjXnoggNB7CysYq7j96jBtbt0T/982rN/j7v/09moUy3AOn6LpHLaZguVYWBm/H0Ue318OzF8/x+csvkZqcNMnd+hB27dXJOcrZikhLTSen0W1QXz6L07MzcUiyzUc+F6rONiYWpvHg0T1MTqfgExBwiKtTsnrPsf1mG7/7f/8WnUYHD+4+wMz0pNhBzkv2VXI6KREBlLkoVkr44Ycf8Q//8A+S4G1zfQuP7z2WPdPp+TlKlRKuilcoNUu4ee8m/sW//heYWpk025wO0KkAh9un+Lv/5/d4+8Nr3FjfwqMH9yXPAxmUdDjRfpGpms8XsL+zi15rIOw9tmuj3TB6mf2uzLOZuVk8ef4Ey6srEuXCRGK0n2/e/iJALecvk8Qywbbfa0LDJTqs2USunBfpGepsr2yuY3NrC9FEEoPOSEIqAu6AaFBXC1VJuBlghECphPTVhbE1Acg8+OK3TOa5CBiZWDQvW/jw5j2Odvbx+ruf0Ky04HN6MTu7wIxoyOYLAlKl5lPYuLWBe49vYW5xRg56BB/p/KG29/nRBY53DyRnxc31GwL0Uf+d+wEmhz2+OEZ70EFkLILZhWkEwj7JDcE9sSTn7I2QjI9J4lmCrYlUHOFoENGJqNlL9NtweNwi4UAZMc4DPezSljFaZ/fjB7z67g/Inl+gyHK3WwLmE2TqNhti+9Y313Dr1i2R2pqankY0EjZSGIeHkpDv4y87wqrmOsdycO0gAE1H6fzCLFZWmOx16jp6kGsQ97YEsA8Pj1HKVyTZa6XGe9wi2cVoPO4n2A+S3G88IQ5J/vBMSWCYSYwJHlADczyRxNBhgDSRp3OOEEvGsbBEaaq4AK0cdyaKtCm2PnOZQ6fdEi1sMrXv3Lknieb48+OrV9g/pERNXQArPUzreYYO569fvsT9+3cFIOS5ZtTti7OY606xVBIHyf7pGcrNBuLUpg6S1e2TSCk6ygn0UzqKdRDSjKV3z70kJUno7KTzwBcIYuAaITwex8YdOhOHqLQrwtC/uDoVBvRgSG1ykg0cCAW88LghkhytZk1kOEiYoBa+Aiusj8yXkBc+v1s0r0mg4PmT+04BBoYGaBTHifXDMwVlrVhezlP2jcdlgBevSjla52z+bfbDhmzEqBEFywQoHRrnMc+P3Acr0KNADOc699HCuLe0Ye1gkpy5yKiDYWoT8BXA1gLYFOAjw1HOVj1DzlHSmb5HCUVKQqIEDJ+nTF7VROb3/FHGrABJTkoEfAKgFaDjsyUqSSQHjKTJwGL/KwB1DRJKkl0DJvOHALSCf6w3Wer6bgOS9a7nsXwvUUak61iarpZEIJNjaiS0nl9lHFtsYcUyWH4FkAR0op651YYK6vF7bftPzG6V+vj0nZ15qWQ+JVvpWVmJcXye9OHIgKK8jn8rmUuBapaB7ajYjvablofAuyw/Vl4i7lntmBDLznvFUccUAE3TvhIFQKlW5qewwGo+W8eaJqizA4YK4Grf6RlXz/1sPwUyte04V2iXaN81clyxLcF1aG1tjGgZAxajlJ9rdIm9Tvb3apm1vfidPk9xO52/eubXtmY72IljSmbTM4aSRXV82gFknV/6Lr5DrvOqvA0TLxo5DsUfdP0x48SQXblX1/ZQHIXfc+xq+YUQa0noyNzym4R4LIOye6+N1K90opUwq9fzHr5X6yJ7DxsArP2nJES1P/boBj2LKU7Jf1lPjjH+roxrtSlaD32PjiO2s72PtF/U7v3a4WIHdfUZ/a6RdSG2LARE5yccUrEWO4Dd65r6k71nQHmD6+m45z7M7iTSuc/oboOrGeBZ8v4QL4OJDNE5oHNDgXSts/aPfn/dFn/9b//NiKCSAozaAToI1DgZL+CnzlNkn8nveI89VEblITScgc8S5oPbLV5S1dVlxfnZrz2DCijqIBGJCUtEXSsm6LvN66AGSHWDtbM0BERBcg5eTSDHspgNMRkYRspA9a/ZYPxOpTyuDZ6lx6NAH5lDamzE8yt6P2SxGMPDdlXAnu9hnYUN2zDSBgz1sks/cAMlGwRL0oDAAn/UAKkeM8vGMjPsWVioI+rPmbbVQS3eLevgEw0H5fNysSBlIAPaGDvjQWS7KdtWQVz2o2ozq5dQJ722G9mD/J0saAV+dUAqSG+MovGumHJbmwUyyEMGwNSNKb/nWFHQlmwXtiEBEgWe1UgLI8HSh1L5CGVw24FkAv5q3FgfPofvk3E4MgApPxOPLiUUymX5bGnJaCayXYXVbm28+E6ObdWXUu+YtrsuWjqpJcTY2nhr3/Jd6tRQL6fqT7GsqsPMcaDJFPl8jQRQx4kuEnwX20DrrREE+g5dHHUzol5WJiFkWxMEY935bnUuyGGuZvSZdCOqCRqVxc6ysb7q9TabpsB1JAND/jg+qaPKa1gOBfqZlG04dIoeIjeo6uBodQfojVxw+2OITy4iNj6DialFLK5uGH1Ok+sAlQpDqkZwwws3NYroTW+bw8CwOxCtPSbxoe4edTl7zSHq2RqOd05w9PEEF6eHaNbysoEfmxyHO+ARKYAhnNjYuIsbt+7D54qi2xrKO2Qh7FEnrI5uryWsVGaQNxnBjYwM62rsVUvClRvNKtLpSzRqJbFhdPiwvVPjk9KudNwwMaAn6MbI0gDkXKFWY61UkqQu1CIk+NkYNpGpF/DiH32Bf/5f/bnoYfbrlB4B8uclvP/hHXJHOfSqfcQ8ccT9CcQjScMIICDeb6E7bOHVm++Ekc3EN9GxMdy5dx/pizTOz9II+EKYnVnGysImnj75HBiYhCFkdVN7sN4u4fRsT0DsSCSIqemUhE3nshmjYe8PInuVFS3M1MQ0bt+8h3gsCY/HHCQODndxdnaCYimLRbKTpqZFj7BaqqJSbiAajotudaVQE4aySHeQPTLoSnm7vQYuM+fynFI5A4ezL+GzZBhQzqLV6gk4ynajXiq1StlnBPHJjHq7/QF7x4dIpiYE/KG9YH+FgkwMB2ExiS3jwT6cwGRqBqmJGWEw82B7fnWOYrWIj3sfcHh8gFgygunpKQNW9unwiwmrpVJm0r2kMLCWl5eFsZbJ5yQJUlMAuXOUymVEomED+HbbaFQraNWqkgSPepwEv7pNylSZOabRQbQBTrcXoUgYzb64ps2hQcIfOwj4yaxqiyODiRAphbG0PCeHGWHCn51JmLrfTWkSF2Zm5gTskbXKH0RyPGEdhDqiBc3xm01nRCf07q17Yo+opSmAuy8oCS5ZRmoab25uCVO8N+jh8vJcmG6ZzJU4A5jEkPaecjVTqUnUalUMR23k8mns7R8iGo0hOZ5CguHavZGEzZLVS/tKRwN1ZKmrfXFxboXIcj2lfnQHzx5/jo31G0jEJ0GnGmPHmaSM8zCTvcDRyT5Oz47Q6zMxsDkYHhzuYDTsid2k84NJwO7deyTjNZkcE9CEBwdKcRCwOzw+FAec020czmSPjSfiomdeqdRwdXElDDseNpOxMdzc2hRQ5sOH97hMX8HjcyMQCSMUj+LGnbuYW1o0+rBkZ/VGaJRruDw+x9XRpdgzhtuzrU/PT3F8dYzk3BiiU1HcengTX/7mK4Rnw0APOP2wi+///kf8X//H/4nt3V1EPRHMTc5iYmzcsIP7fXG8ZEs5OMmgHEsiRL1TTwSzsVk4ew5kMmm0O3XREt64sYbb924jNO6X548GQK85EP3nn//wPbbffkCvwkSr1JqkPMMA3qAf/pgfJ7lzbBLQvL2J6fk5S5qgjWKmiI9v38m9tNNOJhSk/BZ1opl8LBhCc9RFrvb/s/VeMbZm15nYd3LOoXJOt27VTd23eZvNJpuURHJEioLkgcawHwzDwLz4zRjYfrZhCParAWNg+MUvtmEbg5ExljQUKUpiVHeTN4fK8dSpOjnnZHxrn1X3qOECLm7VCf+//73XDutb3/pWCS1LBx995yP86D/8YzgDdri9LjicHoxaIxQvivjdz5/izW/foVvsol/tSYFYX9SHSq+K89wFRq4R7j2+h60HdxGJmWBCvdTA3qs9fP6rL2HvW9Ft0jny4PHjjyQAc51Jo9qoi5Ye2ZfJqSjcbocELyrlggDOmWtqupvzlRAaHFbE56cwNTOFSIJMzTXRhyUrns+ZPj2Hx+qC22pHNBgSsIr6+wzQEIC+vrkBM7i++/3vYXVjXdJRuUecHp3i/PAMpUwZIVcA07EpDLs99Ls9yRZhmn44GoYnGoAj6sHc+jJ27+8glgzLPi3B6XJd5DeO3x3j8NU+qsWqrEvUsydwRFZk3zbA9ofbePLNT5DcnBOln2q+gn/7b/4tvvzFP2ImMYdH2w8Q8AUlaJUu3KA+aKHSreLT736GP/oX35PgBll39VILvcYIjoEXlydXePGbpwJikcXP4qq1WlnS9BWQoA43gwF8JnNuGiKXzwjjXgAVh0nhv3v3jhQNJf7DgkVk8DGIxmAjs4hYOJbrJ8E9zmN1ukq1Ehokt7jt2NrZxszcnGTWBLwhKSDIwnXNWhOlQgV+lwdLc/MY9bp4/fIl8qUM7B4rNh/ewYff+AhL2ytwBR2AG+jnBjg9OEE2dYO956/RqnWEgWuzOIQ9XqxU4fa5sX1/G/c+2sHsyjwis6a4JLOyqO9dzJRxdZbGu+dvcX5wisX5eSkyyPGPxGJYXl0FXBa0hi0kFxKYmk8ikPBg2B8il8ni7OQERwfHyF5l4Bi5ZL8IR4NweBjgCmJkA/qWgZwrXD4vYskpCfSSQc4fnjO5Jr999RIvvvxHXJ9foF6qSCBd9IxhgqEcl9n5GWzd3cYadZEXFhAMBSQmRRmR589e4OnnLyQbhnbrD5DM4cFwRElHK6amzfqztLQg53eeD7jHcA/iGDJo1qg1RB/e1LBxol5jHQlTpJyZOGRS06YV3KLjK2fITl8CWdzjt7e2hL1cazQE2GZhdyvrzgQMo5msUfo5nJtkAPOc26p34PW4sbO9gUcP7kugmQeAQqGMd2/38e7gcMwWo3RKRc4JPPdxLV1aWsQ3v/ENeTaeywiCsUApJVyYacHPXGUyOEun4I/Hcf/xY8wuLUgNiXqthivWT8jlUSqUxf/g3kEpwk6zJYw2bnwEAimNNbRZUKxW4Aw48eDjD+CNeNFBG8VaAacXh2i0ihgOuyDDlnVMPNSGtlIPvwe7dSQMaLKhydKe9OEJHDPgSPm56blpJKIJeZ9BNvo7PMsY4OK9frRNisw2ZQ/k6zznU6qKPorXY3ynbqtl5vNYH5qBCQM6GKBWfXtTxMoiuuSUXpoEPSTTl5lgYxnNSXBaAS9h7Y5JX9w/GTQRgG3M3lU/hxRr+T611sdMPQVDFbxTn0naN9aq5joiRDarkajU9hEynGRmWy2GxW4ZmWdQcJABBSP1YQhqlFZT4IqfuQVo+iYbVkE1SnAoO1XOGKHALdHJYBqGSa0AINsjQL/dyIUyA098w7EUxmTfiT86xhIUMOJ8EiB0zA5XDWglG+pzK4DHvU0A/7E8qUpw6LhOgllsJ8eSn1XgWFjbYzCYc5znWL6nWAmfXUEvxRE023qSSMXPCD7jMPalfUIpCAOQDW4xE8FZxj6pyiTynnydcjcyfhNF6/i6suKFVTohSaK+vfq/iolpWyeBNwUYDTZmwGRlQeszcs3R9ioOxr5QEqWC79o+7cdbZuo4MKL9rwEWXovXULBVnvUrwRnaoQK9GuRQsNn4pqZQpY63BHjGNq72oT79LQjJuuBiT8au+bsGV9hm/hhbN8UXuSXpnFbQV22I7VcVAwLQk+Og+KRiQAq863e1n3Qea8a3/q3Pyz1kEiTVPuL4q+0q9qcBHX73q3bKZ7ydw+O1Q+1K55quDdp3el9dj/S6ii3quqDzU7FZ/q34n2VkgmpSg4l2BpMRr74ix0/nqgRDuoZ0y6wTM+/eE0tlPEYmoKRt1TWbBABjTwZ3NEVsu0Li08CGzk99rsn2Kjamz3obwPi//vWfCwNaoxB6gOMHldGrAPMkrVwv2O4a/Wh2si6cytzkTQhY6aFTjUlBXjaYg6YbI++tgzbJsFRWMq/D3/l93l+NSlnKvI4WIJw0Zo1yEtRjO1X6QK+jA6Ygry4AkxGcyQVWgVYOBNl5kwamhsFD+aQRTzK3DbO0ZSIH4z5Q4FqBTgXYFVhV4I7PpRupGQMD2JLhYJg5Rj9OJyTTTjk+oYCpXksGtEQAnTb5nwdFje6w79gOo+9mqsbz2hoA0EVNF0dez+U2BR958NKJxedSQF8XcK5bPMCYDe19GkI0HJEx4z2UAc7rSgVqh0NeI4NZiniFw7fPxbZotJR9o9IsOsa6WAobfZy6ogcA0Xgbb4LVIg+WTXlOBib4bKrBzDbwszwQ89DM9vBvXo+HNI1O6uKri97kBGQ7JIVvrH1moqFGhkQZzfy8tkc3OJ0jauf8Dp+R9+Z7HCcNsuhhSwFo3lMX+8lDl24EHBPtO6fDLFbUU9aFhG3hPwHj5VDNjcDojrGv1L54bY1os93KEOFr/Gc2P8OQoL4kv6ubDQeSALTN5pKDvoyNxQSz2p0BRlYXPJEkQokF+KNkP2ep2AUAACAASURBVC9jmiwjHjXpYHVZcK2NQYdZ7E44BhYMyaho9oVxR/YzgWhG+MmC7tdZmNAuLOjsRR6Hrw9w8PYtrm+O4LJZMD0/g+mFOVTqDRTLdczPr2Nz4x7sFj/6XQus/C4LsnTpyDTQH3TQH7QxMxUTOR3aiGwYXo+AFQRMqfd8k0nj+vpSDsbC1BW2kFtYwVSAo8PEsaq2q7C6raIXGQx65RnIgCWTl0Vx3D4XrD4b0pUsPFN+/Cf/+X+KudUQ6kWgVe3j8iCFvafvUL4oYdSwYiG+hKA7DJ/T2B69pFqrjFqzgNd7T3GZOpGCiE6vFx88/hC1ShN77w5hhxsry5vYufMI9+9/gGa9J6yhQjkrbNXOoI709TGu0mfCrqU+I+c9ixYRpGBhHZ72O50+QsEENtfuIByOC6OVerJkMKevL4URzuKCifiUANCNWlsK8rF4pM8bhtPuxdLiGsLhqDgFZH9VG2UMLV2Ua3ncZC6ksKPdwQyHLHoDYGFxFcFAVACGmeQMNjc24GUBl34XFh5gbFZ8/vQLPH35AnDZsbaxirPTI3EsmTJKRo2da4k3JGA22768sC4FA1lshdrkZ1fnaHXqODzZx8t3LwSEpC5wtzMQQNbjZGXwoDCa1ldXBXzmukJg+/rG9FGlXsf5ybno5W5srMLltqFcZFpxHp0GJThcaNIxb3URj8SxMLcoAO+QesPttoBYcpDudVGolkWnU9ZyMvcsQDIRE2Y62cuXqWM0WzUsrcxLUSwDPmRQqdKJtMDu9GJ+bkEKfsmaMxxJkTPqsLJ4IVObKSfDdYCV7cnKjUbionvM4AlZw5Rh4nz3hcKybrOgZm/QFQa0BKzadErJlrWL/AaDLzPJaQH2+oOWyGm8fvvOMJRcHoSp3dseCOORaxLXGc6deDxqgqiVkuwjZCuFQlG0mj2srd7B8tIaEvE5hILRW81GMvb5HCfH+ygUs2KzDJzwDPBu7xWur87G8lM9zM3N43vf/YGAEdNTMwgEgshlixJwIJj+6tVLeR6P39QBYPtZRJU/BI+YRdDtUA9zhHg0id2dbQmssfjYVeFKZAo8Qb/o7DLwwkKkZN1yX3NaHKjkS6hkS+g2egh5/JhOTMsekylmcZw+gT1gx4NvPcIf/dkPsbS9BItb6m8CXaBf6eIv/+L/xf/xv/7vyKVyiPpCWJiZx9baumivprMZVNtNLO9s4aNvfoKlzXXJ7mhm22gW6tg/2MPe25eiIb6zewcfPXmMmZkpYY5xLeL6cH54ipdfPEX65BJem1d0fi1d4CZ7jWa/g+mlaZS7NSl+tvP4gWi8J+IzAra0qi0UrjN4+cUz1PJlkGcZCfiRu6IOcUv07OG2o2kfoGPv4tt//B18/1/8AIiLfKsA4agCvVwXb7/Yw7sv3yFsD6NX6ol8StvaQbldQa6Vw/ydRXz2/W/h0cf3SEolSd0E6a6K+NXPfo3Xv3uDy6NLscFPv/FtAccYgDg9PTYyZQOC4m54A064vMxMYcDRBA+p10sGJvceylaQMR4MB4y8Sq+PQqkka0+r3sCzf/xC2M8Rb0B0zwkS0KYp49IYdHF2fi7XYmHL9c2NW2cwl8mLfn+9VEPIGUTIGxCAi9lIh8eHsm5EWYA2GoAt7MOdh3cFgGbgiIBwh04jrLg6S+Hd8300i3UMmj0p7EidZKeHWqVW2H0ObH14B4+/+QTxzWmAElWlCv72Jz/Dyy9fIEKZKlcY03HDcr64SaHUr2PoHeHJ730Dn/3hx4YZ3GdxX2YWVWDve9CtD3F1mMLJwQmsw5FkoVAOgFks5ozBzDsWOa2YNE43K95bhZVbKObN+ZZaqOhLX65trIt+PtN1ye4mc5JrowQMR23YXZRRg7DoBZTweNBo1pDN5yV7YXpuFnML80gmphENx1HIV1At1UxRuN5AJDA2V9fhttvw8ulvcXS6j9aoheTiFJ5852Msbq0gIAXuvGjXWqLt3SjVZL46LS6xhXymgBxruTRb8IZ8uP94F3cfbSM2G4MvyIlKHTpjx51SH1cn13j97BWeffE7YcIy04nBP7LTuRYHEyH4Yl7EF2Jw+uzwhV2wBuT4A7SB9PEVDii51baDLCieNaqNEmxushgtVCkTXW+nx4tAMIjE9IzIF/A8xnMa5+zLZ0+x9/w5blKXqJfKoocZ8nmNnbZNbR8C0KwPwKJ8CWbJUHbOArRbDRztHQsAzSKXHEvuOTwnUg2BQfRA0CvyHRsba0hOxW8l/RjQy2byIkVFrXXDyqIv6JV9iXNRswyYRkTbUHICgUaTdQcJMi8tzuODBw9FPqpaa+Ds7FyyTQo8L9Qr4vMwc4r7hpxXrWNJuoEFkXAIH9zfxsP7D+Dx+WVPzWYLOKWe//6xnEuEed/p3NbpGfZJhknInBXpoJ5hbVL3vFGrSXFBLleUWhrYLNh8sIuvf/ZNLKytwOZ1YUS5sFxONLfZbwyMFfJ5kfdh1lW71pQ1gZkly6tr8FL6rNtC3zrE8t1VBJIBDJ1DVBolnF+doFbPg4swswz6XX6PJjKAzTqEx2WXDBPu2yQ8kTTDPhAwn8WohgQUhrIecQ2MRSIiwUGwnZl9xqc3ma0E9jTFnOclZnEQeCeTmq9TmkjYx2PwjPZhfNAxQ3miSJ+CYgwadbqcz4YEpa9Lf9aqcl31Mfi+AsHqQ5CMwt/pW9Df5hgrAH1LChprQJMpbIhS3VvfiDalYI5en2fASYCaZ0a97ySQreD1cGBS0AlAa7v4eTKyjR9l6mHwTKDYyqQfTYkQ9fXFZ7K+L4pmfD9zHb5n2m4yUtluAYDsY6Y5CxOTwTvWlCbjXdmhk6ApGdAKXpr2Gqa79j/BfPWT+b4yQFXqgMQ6/ihxkM4V31O2poJXClQqQUoxHn1Wfk5A5DEQyd91bL4K6ipBUMFRfk6fjQC0+q0CmsFIpYpdjJnE0k9jGVT6Idp/0obRe/3oSWBPwWDaovr1CgTyfoqZTIL3CtopuMa/3wOB4+L0DNqMpTtlS7C/Z/jrtbQfFCTn+CuBTP/Xz+izKVCogToF//isSoDkazr2k0GE9xiNsXXN5GX/KcCr9q5Yl4LBOs4SEOLcoW8uwQHIOs1rKxDPa9COFfTm3quAqAYpNLijWJwW+WMASQIoY4xQ8Um1K5n7Yyav2rPaNMdQAx/sY20r20l/RMdX1x9eW+eo7htfvf4tgDpRwE9xLyXO6nhqEEfXB8WH1F60vWqXav+Kj04C1voZndOUxzTtNZInPDcpG5vPrJK9+szM1DX9YoJllO7Q9U7nj66Fk3ieYjRcKsyYm7GYBKDVFnQNMNc3AVnFdSf7Rl773/7H/2ZEQ6FhcuPRSaiRHAJuXwWgNUogxmhXoGmc6jKuNEtpBJ0sms6gkSx2lIJRulHwWtpYNQS+x01eow18X6KjExupHDjdpkAG/2mESQsOsBM0MqEgO9uli5SyXvmM/J331siPbjyK7Cu4rANkDM6I/fM9BeeEvex03aaUqGFqO/g871MzzKFcn18nlA6iGpNKmCigqosTD5TCKHWYjYptVhBaJmx/IAdnAiic+JJ+zEjJYCjpVLwvo6xq0FqsTyNf/Ky2T4F53ZhMhJyCcSx8Qzby+6AF762F98zkHWsTa87MOBput5piRrwmgWZtO8ed9sLr8jWNGPIZCejwmipez7bShnmI4j31dT6vYUCYaCD/F/ag1SosVLaf1dNNRN8cBCYXMf7Oe9Hu6DCxL1RmRjfWSdBX7UIBXv6voL6Or4D/Y4BWHTA+N5+LbdXFX0F/BfL1GXXuEUDRrAC+pmxztpXX0Q2Jz8Vr0S6UsT1pQ1Y5+LtFf04X7EktbB2PgM+ANhqsYl/qHNN5zdc0E0EXVx4yhQngdkk/s320af6QcehwGhYj7ZTf5/vNbh82lx/h+BwCsXmEk/OITZN9EwU1w+TgyswDpv/3rFLYxUrd6GYH/WYXw1ZHwEA6qebwZxfNR+ppukZuAVxSxymc7u/h5YsvBEj2B/3YvHsXQ6sD6es8ZmZX8PDBE/h9MVSLDbRbfZkzZKqS2dzpMKW4iWg4gFg8hJfPX+Ds4uz2kEvdSzpOZCwQ8KPOJcFUr8sLr9eHjfUtGSdKLFxenePd0Vv00UVyOonp6biwxU6PjkXTkra6vLYshYWuihnkmyXc++g+Pv3OZ5KGS3Dn8PUhzvbO0C304bV4cWdlBz5HUFho1MbsDdqotytIZ85QrmcFgK7UyrC7PVhZ3hD9yYvzNLqtPlaW1/Hg3oeYmV6Aw+6Rontkwo6sfTTbJZyevRMAmiA8AVZhL3R6OD0+lraGgjF02334vBFsbuwICMVAGOcmWW4sKHeZOhNwThyfWEIAVqfDg9TZNUZDB9ZX7mBpaU360+vziY5vucZq92WRESEzcYAO3C4riuUSStTTTM5ifW0L09PzmJueE71TSqb0OO+rFSki9+rda7x481qc0nAshOv0ubCjGDCgY8wNmgDk7MwC7t19gLXlLUlPpc1RooOOu8NtR+rmAq/3XkqBQEoIkElSzBWk6CW1tMn0JTNrZ3tXnAiynExhywJKpTKOjk5krnz08WMBoG+uUlIQj0xHyjcwVZcBCraBepPhcAxFamUWSmg0mlKo6vz8DINRX5jQ6oCVK0WEwwHRgcwW0jg6fIPesCMantQUJYOF6c6Vcg1Vgt0uHxLJaQlydAfG2aYzST1sjhH3C6mszFxvywjxSEyY3ZS+EEeZJ05moQRYPMonDrMEiVkEUgCAMXhAB3JAtuRICv3NTM1KoGYwaoge+Zs3b6TwnNtpAi4szlKpVCXNVYJS7bZZG90OtFg01uVAJBxFt8cUMBu8nhBi0STm55fFbjM3WcPEADV96yjks9IWphzz/BQLR7C3/xavXj8Vlh3XINryH//xn2Bmbh4BnwOFXEtS3rlnUIc5l8tIEUzuZWR0nZ4cieYlfyi9QGCMwQrOARbdIlOO+xIZ/8dnx7i6SaHepmNuEVCNoAk1inm1bqsDl80B+8CCRqWFoMcvBfa6gz4a3RZylRyqwzo++d4n+I/+5X+MQNILeIFRAyKv4La7hO36F//nX4jubyNfFmbnwvQ8fCGfaNhavU7c+9qH+PBbnyAQ96DTAmwNwNoGjg5S+PFf/iW+/Pw3WF9bwb17dxGNhWU/LJdZlLQsRcooodGs1JEIJzGfnJZir7Tr8/QFwjNRBBMR0d4la5VSI1Mzc6gUS+jWW8hfZfHs89+hV28j7PEjGY2gzu+en0uRrQ6Z5V4rul7g+3/2h/i9f/77ABO1aGJ9YFQCRuURjp4e4/WvXiLqiSPujeH05ATldhUXxUv0PCN86wffxuNvP0Yg4YDFZwD6UqaPZr6B65MMzl6fSbZIxB+VuUs5GO6JR0cmGAUW/Bp0YPNYYPdZMLR2BdiTvalWRyZ1jVa9hdVVU5yV6wulbOpNE8Ch5nvQ58fP/+HvUCsVsTK/KMXUOK9Z5IqgQaVax9nZBQq5vKx9sURc1g2nk2CsXdb1QbsLp9Wkl9cJUFVNNg3lrCgD4A0HAZ8ddx7uiJ4+5QZ4FqAUDwHos/0TASkHZHtbnaiVa8b5tZL50sHAOcLsxhwefP0x7n3tPjqVDvb39vD2+VtUciXYB3bYeyN43T4Bcq8ZkLJ0sbyzgdV7G7j/ZBeROY8AomLENaCWGyKXpn51GYdvDtCqsp6AS3BTgjTZXBr1OiXxahKI4bkgxOJvXhcy+Qz2376TrAWmolOYg3Oe/cyinHanSxiyDIjyX2/Ux9zKDMLxsDnjRqPCemX/UWP6888/F3kHOrqb61t4+OCRANmUYOD6Qgkh68ikYs9NJeH3eXB08A57h2+Rzl6hNWpjZWMFD772IULRoGEJMghYa6DLDEcWmCOgObKilGex0p6w2wMhP+4+2Mbq1io8MacBjXm8og5zgwzoAk72T/Dm1VuReajXmlLod3p2xqylfh9G9iHmlmcRjAXRHrURigTgjRnwVGiMvCYJZVX2+wD5Yk5qWNR4pneYfhOAnucltwczs7Mi18eUc55BbzIZvHz6O+y9eCGFe+vlspxvWCSWcmgMdjATYHt7G4sry0hMJYzk3sAUO+K+nL68wtnhOSRg0qgJ+OD2UEOXey4l6riXJrG7u4tEMibjQtCfQfdSsSjp8OZsOhLpkXic2VQWKUbM1y8uz4UpreQHcXhHkHMoPxf0ebGyvIz797nHulGR+ZFFvlREKn2F86uUMMFZuE7Z8UYMm/vQELFwGBurK3iwe2+cFUmN2B4OD4+lSOHIahN2NgvQ8hxMEkqjVoXH5ZI9ij5KhYFiZj0020JEoMwK2f2hZBybu3fx5LNPsfFwB+CRnDbQB3qsb9TuCJu9cFPE+ckpUmcp1CoV9BrUoO3I80zPz0kRQqvbiXKnAl80AGfIIZly5SbPIikMRk0Bm1t1ym2UgQELGVPHeyi1JLiG85xF+Ssp+k0/YHz+5p7a6RNg7knfM3hMQE+kRKq18fneaIBybIXxLKBwVxjKBKkprUY/i2ue+BGjobxeq1fkTMK9k6x4k+VrfHQFobjntjpkb5uCfTx7yDUAGUMOlYJnCmaojyLYwzg4rX6pAtCKBfCzlKYQIpnXI3KGtEEGj9XnUzKZYgL0ZRXkUUyAALck8EoxX5M2rxgFSQkG+DU/ijHQ/+dzK7nNYTeMw0nwWc4n/ffELfU9lYijPhT7VrMHDPnLANC8F/X0JUBgMb43WQqGcWvAPgYeSHLjmNvHjFRl9xoQUVtu2s8sia8CYLynYXM7xY44N7WPyanmGUczzSeBZgUMFSxVUFdBzJGw4I3freCoZu4qQKpAI/9XJjPbpyQonj/5uqx3ZDEPjKwEf9d+kKByp2MyewNG2lQBRJ6vDGBq+kFBbsUbJsFnxcT0cxKQmCispkDepP0oM5brPM9JHCPNahcMh+vtmKwlwOTQEDmVNCf7wVdqpCkZUe1ecbbJvleGNp9bf1f7Y/vYdiWqsS+V3av9xHMNP6cZ1wpgKk6kmJDapfr2KoHCz9H+jcQLA4AGK2PWGbta64a5nJ5be1OMROeXArNiR6zdOqG/zs/qv0l752tKvlNQW7Ey9iWfQ0F6wWdchsinQRftF20LMQ61de1ntVm1W7VdDQZMMqUVcB0vD/8k2KPt1/t/9bnFnse2qfap9qh943KYABc3FxmjkQkwKsmRfUa89NYOrO9rlCmWdDuXiZWM8Tnta9qhrI02k2lAAoAB1g2ZlAA0f/Qak+Oia7Vib4qD6nPxdcv//Of/pQDQPFywAzlJ5I3xBObEVhYSG8MH13QG/s7GGA0Sg6xzk1aQiRrFOtk18qILMq8lel4dE514Hy0wiwOJRTpZeb9WuymdSE0pdqjqS2sVVxOFNYdERdt5D7ZL2dST0Q9d3PlsGpHSBVL/19c5GPrs3EjZ2ewjXRTVMEV/bBypVXasLqi8N5+Dzim/x8/WqzWZpNoW3kd/V0Nj+3kNtoVALfuajshkVEcXIl3sNHKlfc5rEUjloqLGznRqarfS4VKgVYINY31gtsP0c+mfLPAERthOAR19JnrExcdMVGP4uhDzfy5gEq20mKihaKaNGdISge6bA46Cr3wuBkL4DFIR2+u5LeCn46KpLPxbwVU5ZIyLobB9ht1t2qOLgGzIrZbYKNsm0hfjlCWOh7KaVdeY15T0sjFDm8+oGy37RqOFKqEyuYnxGfWgYxjEJooth4ax5pfa1OT4mWf2Sp/oQYGf57UV9OV7/BzHk+CmHuo0Wsvr6ThMVgGe3Nw5bnrg43UIvrHNLEjG+3GstOiIjN/QFG4QuQ7q3I4zEWhD7Gs6drynFhnk77wf+0zY6b6A3E/Z5pLGL1ICDnE+lI0wGFhgcbgQCE8hFJuF05sQBnRybgkWq1OcVv7wPizQN+haMGwNMKg1YesO4OyNxFknYMJovj/EongkVzsQdPoxF04gf57D4fM9XJ+fYv/wJU5TJwJehSNxhCLTKFXbmJldwu7OI3h9ISlCyLZK4KxBOZYaOt0WqpU8LNYuQmGfMFifv3oh6dFT8SlJyydIQBCNbE63w4/FxVWEQwmRdAj4w7DZrWh3ypIGeXJ6iMurM9E2Jri9urYsbAfKJbCvyGQiO4M0I7JrCBay0BGdM6fNCb83iFEXsHSsiPriiIfiomVLJh7TISkZkr45x9X1GQboolzJyuHfbvcKYEtWK0HRQqEoztXmxh0sL6+KLQrDuN/Gde5Sig52+nVkcxmjZz0zI/OAbFjqB3baXZF0oIZoIj6L3Z2H8HmDUgyS884ENJoyNyjD4XRZRMt+KjknbNZijhrJLayubGFpaUWenZ9vNhvI5a9QruZEy5ftcbis8Ad9AkZQG9TrCWLn7kORYvD5AsLy8fnY/gI6vaak9J6cH+H0/ISYAZwuqwQfRv0+Ti/OZf6zIB4lHB4+fIzlhRXRfyYQbII21KqsiAZ0Jp/G1XUKi0tzkpqcuiSw0kC1bGoNEIDmc22sbsiexQMXbZ+SNuIk56gVOsLXPvm6fD5/c42r1CX8bhdcrEQ+GmFlcRXr65siB+Hzh5FK36BcaYpuYl60GgcIBUwAk3OW7ZcCU5UCmo0yuoMGWs0K3D47NjfXxQkjcFYmCHB+LSCYxW7kh+KxpBQe41wmIMtAy9n5IWr1AixWHjqYXeQW/fJRfziuXt8Wp5eFqsLhiKRB0xakjkCbqZdmHfH5/AL6OB1ebN/ZRTw6hVazi2zhBs1WQVjtz5/9Tlh3PrcL21t3RG+djj11jQnsWqysXB4R8I7p+bR9OrBXqWuR2iCINz01i2RyRtj2PBfcXGfH7GnqVQZlj5mKJ2QtlgBep4mf//xnyJVyKJWKmJ+fxQ9++M+wurYm+yDHlCDh5ZmxDfbJsNeF02WD1TLCoN+WIADXSRYfnZ1bEEbt9s6OrGlad4KyLccnR9g7eIM3b1/BH/KJvBP7LZsrihNPqSymC3dqLXjdHgR9QVlvCuWSgGr5Wh6NYRt/+Kffww/++R/BH/UCbguKN3UpyEU921qhjP2X73Dybl/mPTNA2A8sSJicSWJmdQlru3ewvLUGdxholIFuDrB1gUqhgp/95Gf49c9/iZlEEgGfSyRXioWMrB20Yep3M5DCvvC4/VhdXAJVTLnfHJwew+p2IBiPIhiLYG5pEfOLC9jc3BTnvVosSwHE/VdvUM2VMTc1jYgvAGuf8iUVHF+eomnpY0QpopAD3/2zH+Cjb3+M8IxX5iqv0S8BzasWDr7cw9Fv9+GFGzub26IZu39+ipt6BoHZMDa/toN7n+7CMwUMbMD5eQGtSgOOjgPF4yLOX12gla7D1rdJEH5pZVH2vlTqAv1BD26fU3RsG/0abH4bZtfmMb+2IONxtLePt09foFOsY2F6DqFYXOyUafodybjpi754bCqCbCGDYj2HmbkZCfLTGbMRFRzZkb8p4SZ1DefILvILbg+LFAXQ7rLYpQXhcAhTM3GRh/L5qQNqNGYJ9g27ZBeFsLq+DofXKsXnuAZxrhE4pHzTqDNAmgXtLjNSE8Hr9MhZW3RLLSNYnQ5Y3FbYQy7sPNzFvXv3JKvh5iKNs5NzNItVOZ+mr64QZkFqLzW+22hjgLuP7mF1ewuJqSiCYcN+pGQFgeh2lRrWdRy/O0culUW/0YfX4RFZINZDePf2BfKFa7DCo8PrxDe+/R3RfLc5HWi06viHv/t7vHr1CuUiC+K14LLbZB+9u3UHdqcbzVZX9q2rTBbxmQQePH6A9c0V6QNfxCdBGfFDTvL48V//GL/7zXO06lzjrXId9hNlfSiTIfJgVrY/LAEHp8eOTq+NHIvMXp7KOsa1lXvcwtK8yJZ4/W5x0ir1EhweN+ZXVyV4wEAMGaAMd0sQLxzC/MIC3D6H4MV2N1ArtMGMu8vTE1xfXiLP7DKbFRvbd7C1tS3F8OTsXiGqbAqbie/TpSxURySkKGnAopFyrrWQ3k9tAaBNxv2zpzg8OZSis8Z3GYg0HwN0wVBInt3l9Qngx2c72HuLF59/gdPDA1SqZTjtDpGsEs19MpgDPLMsCjDJPjD+HveCEfLFoqlVksubs2m3g0g0LPsMZXw4r/YP90WnOxQxoA/3PoKrnMuUmxCpB6tF+mqWhX5XViQIw32SPsDewb5IOPGMqPJ7lMBhO8mWjgQDiCbieHh/Vwg/lPEimaPbH+KK9QcKObFXFmFNjGvFWPtD2EdW1AoldDsdqX/h9/glYMQsFNY6yGSyss7lSkUMLFZ4vH5jn1VTXJ7IKKVlKCU1BBnlXZEDYZDd4/EJMDpyWbG2vYVP/+DbmF9bMYEsm7EDAtEs0tms1pC7zkmx0EqhhNTFlUih0dkPRSOSSeQJB0XayBX2wOazwy2FUgfIFzK4urlEsZSTeii2UR/lYga9BqVUCGRREtEUGOb5m9i3+Jy1igH9LIaRKz5UpwWHzYFEIo7ZqWkE/H7ZP9iXtHkBdISg5QAzbTmWXAvFD22aIpTqJzHLiuNDO2aRWUOSMWnd4s97ffJZ9ZkZqOb1x66vfI42z/WYgRlmjChAZ0BBo7fKPtb298esawWaFBjk52+JZsxMCwTkvjzL0XYVuBL/yWn8U77P606CJnYChBLKNsDzrW/Ok+G4kKQhyZkCgbwvg4ZKGmN2qZKOGFTj++bzBnTn2YHtVKagzWbA1vdgDosaGtkLQ/oyZB0hno0Lkk0CaAJkjiUmKO1CkFPmXM/42orVKOaiTEcFyRRQ4uc0E1YBbX1+7QPWLhF/0fVet1cJg/yMjjODTTwnEfDW8VWcSWU/BEDtGVuZ9KX5OwMJCkqbPhjX8LKPpQDGOI/iTYrrKCFPSWk6DhoEYdFm9qWOG59PJWQVyFTfVMlVCrZpHysQOTkGigMp9kCbU6axPp9KzOg4G+zK2I+ODWWUxC56BjTmXDZEQ+O/czFRm+VcY5sncSkFumka9AAAIABJREFUyBV0VUBzEoRXW+dneS3Nule8jH2lmBfvyc9p/zHgyu8rYXHSJo1sJ8FRsswJWFLu1GQ7MSgsGJbVZpj8EwUSOQ95fR0XxdrYP4rFiE2MbX8SHFe7UKBcSaR8XQF6xTcU15wE5tm3GiDQ8dZghWJnvLYGxiaDF5P4otqI9jvHXMdVx0dtXMdo0g50THifrwY5Juf8ZFBHgwI672TcWM+BmRM9reVlCLNqn7oGqp0qnssx4vfoe+nnBVCW2jjcO8xayDOUzkfFq9Qf5ed5PQ0q8nfFBrVPLf/Df/UvRwSzyERT+QVlLLNxCsJpRyjIpRsOnSwFyPjAurBLpHXM6lTKPY2UHavGKyBnk4VX3jMn6VQKOMZ0+jEIycglwQO2i0atm4jpfBMlYGfogq+LrAJ8CkLqAq8LtH5ONx5dXHXy68Tm3wpmayFB7WzdFPgsCvCx3ewfTmRdxLTz2UZel31rgD0zKJpWwutxPPgZiVCPo5kKMipLW7+vgLZOFgXblTmsm4pGKfmMeg2mKfIgSKBLJx7TpNkG/nBsCTBObj6MbmuAQe7lNgUnddOhQeqmo/3I91XrSKM8ZlFjeqyp7Kvt5n15Ld0wIhEDmuvrk8C7jqMuQLQ59gf/1vuwX1SnWCeoRmTlWhYDRE8GGfg57W+2Q8FctpH9RDtmoEYPOHqg0oiS2rfaiLZHr6uTn8+lhxG2k+9z7JUprzagtqMRS80e0OKJmhGgBwvVAWc7BLwcL+i6CKqtKWhPAJpjzQMq2Tf8m+/xNf2ObgKswM45oIERBijYR2RssG9krMk8GNu4Bk8ot8EflUjRw+BgZD4riy+pbtSms3sRjM0gPrWIzsCJUGIOs/NrAkyzcDPTqkvlNgYEWMjio3pHswuwwnGdTl5R0vpsLrdoi9odHricXgSdAXiHTtwcXCL19giNYgnXuQu8fvcC/Z4FHn8YofAULFZWcL+LlbVNSZEiUMg+48GvVqUm7rWk+BIcSKePhQVL1gL7gnbEYA8ZCQRB67UOqBMXj8ziztY9uJwh2G0ueNwB+U6zkxdpi6vUmQCH1OzN5zOIJkLiCDY7LWEnM9OBALydB94e72iRgBT1VyWQwAO2N4BoIIZYKCqONR1iC1koLEZTL6NUIwP3Bv1hVxjNRHYWlzYxN7skGs10OAhgcu7Mzc2JtjHXBrJZbE4LavUyiuWcSFrUmkZ/naCZ2oIcsloEnqcx6BNYnsLq4rroBFOagE4d04UZqxRbtZBRXR1nN1gRCccFhBkORohFklIQzszxASrlPPLFLHLZNK6zV+i0miJXEo4n5DN0PrlMbG7cxe7OA2HtEZimRBDbX21UUSWDOXeFMqUT6MS7bVIojo7U0emJKerZbMp6s75+B4sLy/AJQ5/FMgn8doXVu3+0j/TNJbq9DjbvbEghVGr/cnvO3uTkenSIya4k05bz1qxREGZ+NpuXAGs0nsDM/LLR2S8Xkb44F9DB7XAgGgrivjCzIuh0qQk3QrZYQqncgIMyFolpAQViMcMYatbawhoi2/To9BAX5wfojzqw2Bgc8uDO9gaC4Qg67T6ajS5urqmR2hXQjHuu1+O/dXrIRsSoh1I5K0x3Bit8fjcePLiHra0Nme/FIsHuaxwf7klAJhJPCFDBviN40BkfhM3ctsJuc+Pu3Xu4t/sIfl9ICnsenxwinT+T+7x780Lmgd/pxMOde4hFo2jWGLDqoFppSrtjiSQWFhcxuzAvsgeUInn65W9xfHYq0gIsMrYwswB/KCzsqfTVjTAgyYje3NwSuZdYODZOGaZeLHBFneqzI7x991I0kMn83bm3K+sUgz/HhycoF0rCdvR53HDayQZgkSGW3xiINjSf1+sP4rPPvoPvfu+fScCAnCgGRQggU75j/3BPCngeHx9KX66vr4L87MxNUQ5xPrdHDoumOJWZ7xIsLRZFqsYb9aFcLyE2H8UP/vgPhWFJEDGbqSBzTSZdXsCt9OkFMixy1WWBEJPNFU7EsLCyiN0PH2L97ibCca9IJ4zaQPakhX6tL5rrv/38S7z47XMkIzEkY2G0WzVkb65QreVhJ/DPNaDRlGKGXO8XZucQ8vnlHuepSwHkCNQ4fR4sLC8JAMd1hIDGoEFt4xPsv34rAcJYMCrfJYDNtTWVuUa510DPaRFd4+/8yfex8+QBHEGPPD+BzFq2jE6mg+xBGqlX56hmCvjkycdwup04ub7AVfkGyY1ZbH+yi7mdOTijQNcGXN/k0SjUMagMUDuroXxaRi/Xw6jZE1kNaqcuLC0inb4ShrEn4EJ/1EbfOsDMxiweffoR7j7elVTvN09f4O//6ic4evYWEW8Q07NzYtsMMPV7AymaXGlVkJiPwRPzIpyMIBDzY8Aie40GqsUmUqcp3JzlYOkAs9EpzMQZNPGi1e6hP7Si2qqhVCvA5hlhaikOX4hBHI+wE7M3BRSuS7CPXMIMDgRZnNUUSmPBSqKdFspOdQZSFHPY6kkAjVJndmYjMbjNQjIEOLx2xBcS8uxkgReyBZT5r1gSEPvqMoVUOoVgJIyZRSOtU202pbDdw0cfYn5pXhivDBDyTOB1uZDPVnB1cYNcuoBKtoqB1E+wCbhHiYbLC8o3nWJk7WF2cQ6fffe7uPtgB612V6RUzk/P8PrVK2RSKVjJriEDyGKRc52P9SZIVrFYUarXpXja+vYGljeWEUsGRKOZhTGlUGStg5dPX2Hv5TEyqQyKmZKMj8fvlQAs9W/ZZ5sbuyITQSIzC/dRlor75XU6Izr+F8fnsp8zcHWTS6M1aMIf9mFxbR537u9i5/EjxBIxOCzAoDeS7AAyWwkkiOZ0kGcr7il9lIp5YdAWWGizXESz18L89hZ2P3iIpeVpgMdu7u3tEbqNjkgyUOaD4JE6v8xmITOZADrBTpfFI3sN33/+4hlevX4m52kJGDnMuYr7I8+KyyuropdO6QLKXBzu7ePpb36Fs9MTAYcJbnsoY2IDHKzPwhowHo+cB6XYt4Vz1YBntboBDrudljBteWZdWVrE7u5dzC+w6OIA6cw1nj5/Jtk0LDIrtWUkCGMVuQ8GE3ne9Pg8WJxfwNbGpgQyuVeSEHFweIyTs1NZXzwMKPNMOc7mo03zXMvMHq6lDHIwm5FzjDU8rgpZXBXzqPU7CE8lpIgiA8IeqxP9ZhPZi2ux92qFoHIbLosNHmaTtkx2LtfeBtm5DAIEGLwMif1QS5l6/W6LDZFgHBaR9LCaAKIAu3ZQPGZks2JpcwUrd7ewsLYEZ8AFi5N96oPLTVCgJ31ezbNwcgmdehtpBlPTGbH1aCKBHuUEAm4E42EEpoIIxQLwRynhNEDq6lwK8n7+5a/R67bgc3Det9GqF9DvsGh2T844DpdbMgzYfoK51VJRzkOjPklmPLJYTdbimMBDVjj7iVrx9PUoXyUgMnXZKT3g1uDGaBxQr8qZl+/RXkJhkiLMXkabbNaZLaiF30xgXv10IS60jZymanNz7E3WqFfsoNEyhB31rXjGkr/HrFkGipWtpwQuBWx4XdoI28HAG9ulZzG2adJPpDyk4hgKYvE6vK8BZwxgr76bgI8Edil4wuDoGHzm6wKo940UhILPCtIzSMHsE5MtTXDnPWmL31MAz+k0xRu1jWQa81mU2UhpEyVaqQ+pgKj6X5yTCi6rrzkJ7ir+oYA7/+f1+U/2k3b79vdJwE/HQ0AksSPLLYDPz+m9JsFALuXG7zRSDTzfyPMNDPio12f/KBAngNd4/SJTnNflvZXEyO+Q8akMT76n2fC8tvqVKmuqfjS/pwAi1woF8RTUV7xDgUq2QcHQSQBeAcxJQI9t/qod8TvaJwq86VgRzzLP+z6gYj5j3CvamAB+A1MQW3EJnqnN3ya4wWvoPFO7VTxA/1bAc3IsldhmgjumHpaCzRwvxYq0LxXruR2HsfQr7Vnnhl6ffazXVbubBCDFtsfSOQrUav8orqagrV77NpOFM3IchFCw1vTYP+2nSYBY54KCw5N2pvdhm1UOVbEMxQ3VTvUeCkTruqD9rbai81DxsEkAXAFfDV7wWfS6GgyRdWsCLFZMaxJHUgxM39Nr6N8i/sP1ld7GOHNj8jPa3zrXFLjnQdI8h5mDt9joRDFCM6YGL1T7U7xS26j2qmOl43/bZ3/+r/6zEV/kAZIHLf6u4CYNUAFmlRLgazQ2dqBqvKhxKQDFhYuLAm9KA+YBhgsDv6csYS2sxnTCSSCOkREz4d7r1dCRp34cv09QZnITUU0zBX0VNOb/uqDrpFJAVAddJxM/qykmkwOqwKcuxvweDwf6LKqTrDo/sqE2DVNbwUQ1Ql3c2HaNGMhGSU1Al6l0yz5jm9mPmnZhgC8T7VL2rEYQ2c/KBlbQVkFHPhuBEJ10CrLzfY41n6HVbkikmyAzf2SDHusbqR3owVe1vMjs1IgVr0VWnTLYzfiY1B9dtJVly4i1AclNFIvXJ6NQK8rppqZpXspIHg5NBEVlJZR5rH2ukTJej/3B8dH+13Hj99kfbNMko1/A5YkDgPaVLthGssRoHvO7tGO2nddX0Je/6/OyD7VveB/eX21PgzmThyC+rwchlfRQvStlc09u5rqRTR6euCDzRw8TuqDoZ/TAogcLBQs1hYn9RtCb/UvnmfNR5/Vk9E2v7/N4b4tmsp+Uzcp5q32rB0Bd1Pm3MtyrlZrR/BzbOL0d2rcs9iOrpIt6vCH4ggn4QtPoDl2IJuaxsLIFm9MLp5spfNS3baPVaMHSscPJqjuNDnr1OtqlqjBLGN2g4+Ci3rfPD5+Dzpod9VQZqXcnKJ1di6NeLGeENZTJlACrE25PEHOLa7h3/wOEowlQ494srsymgMhv8PBPTcvhqIuLy2OUyrlxAMUuTAWuo/zXqDeRz1VFWmJmahEfPf4Eo4ETtSrlBPxSKK7ZJSh8LXq9BMCYusqCTZQakNRJOkOyRo5gtbkQCEYELCRra3Z+UQ4otGMpDjICAr4AYsGwFCEhaGoVRmoR2UJesh3I+iTDjvPK5w/g4yffwvz8kuieM91VGZ0ssEPQ4+BwTyQHpmanYHdYUCjlpWgc9S5pO1Hq1zqpiVs02QiUWEiyeJtPWJIsgkjGX63K4l0WTCdnxJmlPfiDHgGGi6UCspmcbHgEXGUN7xmb4Q8P99RJbHdbkqZKlrLNCkzPTiFC+Q4/GegVXKXSiARj2N7eEX1x3bsIHJO1TC3uZqcOv98tadtkeM1Nz8iedHVzLXMxXyzg+iaDRCyJxcVlhH0hScMlGMHnyxczOL04RavTlD1pdW1dWGJMX+b3Dw4ORMeU840p8ZEQA2imaBmlYChxwr4gS3z7zj2E4zGZb7VqGWdHhwJMtBsNOG1WrK4sCZtXCnj2RujDJgBgMBLHhx9+hIXlBBxkpVa7UtCLRXlYcPH88hSXl8dotisimUIGM1OhqYNot3GNd6PbtsBidcFh98vfKrsj+2avKWA92c+FwrXItVBu5s6dLezeuyu23u70hSn49HdfisYxGcZM1+YxSou+ck7TNrgmb25u497uAzhsZFfTmXKLdArBawKzqctjnJ0cotWsYmlhFsloHNYR2TUu5AoV5HMlyUbY2r6D7Z1dhEJBscWf/uSvcXVzJRrbdKZZBDISjSMWS4q+HHVGl5fW8eDBB1JckGC7OLE2p9gWsw9YjPDV6+e4TJ/D63NhbW1FAoz8x2JMwiovljE7PSWBgUG3AysnGwNSjaopWuty4dvf/j1867PvCKOJjG2upwwKcG49e/FUAhbU02Yq4tLqksyfTKYg2qNkvHMOU2+ZADRZ43pOiE0nMLM4i/3jd3j57jlmFqexsrkiRcYsI5tkQFC7k4XEmKvIQJRow4E6iANJq2XxQwLrm3e34fJYUG8NUC6UUcvWRHOaTPPzozNcnp8j6PVjcW4K9UoJNxkWy8yaA6yVsl0tKdZHOyG7jgFJnskyuazcp95uwelxSwFH7pdkekeCIYw6PRy9O8TZ0bGMldfhRpCAhdcAFrVWE/lGCZVuE+5YAN/64e9hZXcToWQMUzMRNEtdFK/yaKSqKJzlUTrPI3N2BZ/LiUg8iuaohSraWLq/gs3H2wgtRxGadcNCtSeLkSq5Oarg7NmZfH9QGgLNvkizcM5NzcwgV8iBEjYWywBDe18YwrMbC/j0+5/hzpM7Atp3brr427/8G/zyr36KYbtv9N6dLLprArDsh/agg5mVaex+fB/bH+4iuTwl4GjtuorXz97gb//qpzh4cQSf1YO7i5t4sP1A1oZcvoyh1YbrQgbp4hUcITtmVuKYW51Bciom865eYKHKDN69OkAmlZbsGxYZ49pJfU5hh5I10+kjny2INABZR5S84RxlkVhJs6b+u9sOV8SLYDSEKLXUG23Rz6d+KMGxi4tzHJ8yW2QkusSLSyuo1htotNq4s3VXitvNLS4II5gFRsmqpENJHfvcdQHXF2n0W32EvGEJuPGsV2/WZc73R33EpqJ48OQ+Nu9uScCYTH7aMWVeKvmigIJGquDG1H2hjJvbBQ/Z5BaLBFWml2axtL6EaDwEi3WAQjlvgPg+kL8p4OzwEteXWbTrHZmHHYKzHqeA0NzXtzZ38PjJ1+ALuNFiIdh2VQLJZIFTu5wFB2nrDIiVKgSNG5hdmsW3fv+bePLp1xGZixnWNTkS1GKv9aQIbyadQSaTu9VK5LmJwVxKh5GFaiNhJuLH1tceYPXOGqyUmiGhjUBDByhli0hfpnF1npK6EWS/CzPZYYfb5xHWOceT2Toh2SdHePv2NZ49/1JsmMAEQWierahzynV4eWVNspsIXlxcpHB8eIC9F69wc52WgBUzXKjL7g944ZHMFbKlWQOiDrusmxD2uZwFCQCz8NmgB5fDJnvYxtoa7mwT6I2KNBSDbwSQ0zfMFrq5zdyUs6LDKfsRC4zyPksLi9je3EI4GJF9lmeR09NzYUGnb27g8nhvs0cFDBmZlGySk6aTcfhc4wwSEmRYJ6BZR7XbhT8Rxc6jB7j/4SMJhjEQUisUcPRmH8++fIb9twdip5bBCD6XWwgp7DM5y1htcAV8iCSSmGGRQliF8c2xYQHVeCSBRGJaNLy55sp5nhrK9SrK9RoC8RCmF+exsrWG2HQcnqAHgaBP1n+eaZit0Gl2kMtmRR7n7ORU5sAm5Yu2NkU2aeAE4rNxxBeT8EbopBkZj2ymiPT1FX75y7/H5fkJbMMOAl4HOs0SqhXuKZSzcKI/GIEM9ERiSoIW7UYdBZ41G2SjjtBTCYgxc5fBbwLQoWBQxrteKd9mYgpw6HhfZNwAzEZbmudjkTgIBk12rItEEiNRwEw5kYKQtHyf8f9EGqMrOtTGZzdZjYZkZjKW+P3OmNBCgG4SYKIN83oKEimwoWCsguIKEhLA4/XUV1OwSP01kkH0R99TXMPgBUYrWObTmPBG+SAGJciM5v0U2BJArGuIOOrXsh1CTJLifYbQxvMii4Gpj6h4Ba8jAd9xZpvgFgOTca1Atj4H1xT6ckq20/uZzDNTlFWxh8k26rOor8s285+w1Mc1i4gfKDCopDQ+k8lkNqQ54hcCnlkMQ1fxF/X9FFjTFH5mQChYKQA5CzCTKc2g1BhgV6BUXleme8foPrO9Su7j/2R2muxEIzMpQRLRujdt+f8DfnVcBOR0vteE1uCBErgUE1L/WsE0JduxrzRgIGD4GDVW8G3SVvi+4hEKyhp8zAC+BPL4o9dQaRSTwWIRaQ71q78K0LMdGqxQMp6CjAp06ngrGKrYlpLvZCzHzGY5S4yl5TinFfifJKGyDYIpMKuyZbIkFOw1AQaTta3zU3EwBTIVa6EGuoKfet5VsttkAEXtWBUIFNDk6wrs6jOrzWkQQl/X+9yCqRPqDXp9BZUVI1QcS4MXkwEI3kcxTwWLv2pzCsarLajtqV0rKDwJ8gr+OTTrDftUQWh9Ll1ntE/1+dR29HtiZ+MMf62/NolvKp6kc4R/6zzn2mzaahjYupYzk4HXIGHNXMt8R/FCJeFq8Ebngtru5NyWNftf/3f/aqRC1QQmpSDOOHKhALSyfydTE0xqjTnYqOFxMHQiKJjK97gpTRb+4/XYQJEzGKfU82G5wDQIKjHqaDMUfDqzAujEIvI6D6+8t4LJPFwrkKwLjw4y26dg5OQioou0sjzZkZMAtHYSn18NUZnMqnerICSvxedWQ1L2OO+t6RLaR5OLpG6YlJPUqAOvoXIW7Bs+t/anbjIKpCqgyL95H/aHAs4q98Bn1r7SzZTGomAgv9tqcNMne3AcbRlHSdSodKIwIiKvMZVnzIzn38J4chpj5MJNhoQaH5/xdhMbH0ZosPw8n5mbJxkUutHyGnwWAhYa6CArie8r+Ksbtx4W9Fq62Gn0Vhd83odjoUETXdR0IbFTbXe8cUxGdnl9AdhdLsPoo+6o03m7ufE7bCPf077i9zX6pUEFtkMXcW2DpMSND7m68OhzyeF6HHHi99Smed2vgu/KsObc0qgw28nv0454TT2o8H56ANOInto270E2LT9frlZkPvE6kwEps1maNEO9lkkFMu0i01D7TOeabmgK0sti3TXZDuaQZRfHQuc+04w8/gACwRisDrLGXHB6Y8KGXl3bgS8YGWvOA6VSFf1WDy569s2hgM+tchXtatU4U34fApEwfAwY+fxwjKwYNYdIvTlB9vAS9XQRNs6ZWkU0ji9S12D2l8Xuwu69D7G1vStSB2SN0GFngSSmZZPF1WxW0aLeZ6+DTPYKhUL+9mDOlCLaKkFJqZ5erAIjB5KxOXz2rT+ABU5cpwtgqfp6o4JOv4JiKSPF3mq1kmjUGvYSAypNYSVzXOpNOn4jxBPTmF9YEoeCun1kuHA8yQjO3mTQazURJNBIHUbR12Nl8jZS12nDQBpZxGkjeEQQdOfuA2Fscp3lXKN2JtNmZ2anZH7Svjn3Q9GwMKNyAuReodquwef2SaE92jMZS9TIpfTCVGwK8diUML+TsSmwUEulUocFDiwvLgkzmGsQtTKpwVZnwahsFicnx+jRafSboqRa8VsyZ2jXNocAdNxP5ucXMTM/g+XVFbF3skAPDw/Ra3cxlZwxepVjOyZ4dpPL4PLylAR7zM3NYnZ2GomZBNp1A96wqA4Peyx6enxyBp/HJwzs2cSM6HSSFch00VwxIwwisrY4H+YXlk3qsNMlIPyz50+FGUzQnjrgiVhc2HDUXCZDm0xwm9WNBzuPcPfefYRDEQGyS/kczk6PUS0WUC6xaFdBNFAJmnRZKd3tFa1mMq6m5ubxySefCjOx3zFFUxm8IXO5XC5JGzvtKgqVG+QLaZQqBQEKrDau/WHEYrMIB+MIB2cwlViG22WAfnFQbAwGtYQh32pXUSpdixTH6dmhPNPKyrKAiwyEcG25Sl3g6dOn0tdr65sihSGBDq3zYB2J7h7Z0cnkNGoVghkuSTn3eQMC8lZrZVRKWbx4/lvUKnkE/G5EwmEkojFhhlarDaRv8vKM84uL2NzaQjSRRKtVx9/89N+h0ajARpkUMsW7lGLymOBBJI58rozpqXlsbd2F3xeWecfDvkp3WdBFJpsSJjM1sxlMsjoI6hqHKBqNGybo+SWmkknEw2G0GnW4x4Xc6EyS4cfrrW6sY2OdWrUEkAOojusX0LZevnwpbB/ZY6xAOByELxBCrWaknKTQH9OCW20E/X4szC8Jw11Y7skYKYn4h1/9A372858gW6HsElPkA1icX5LCWgyAMHjz5MnX8eHDD2CzmuJovDZTylNX1zJenPOBUEjW4FwmA/QtGHWHApqRgddvMZvChfnZpMirdLoNKfpJzfRWh79XZZ44XW74gn5ZZ8nuJdguwfeeyWYKB0MIBwyIQPkFShQUMjciL0BpD2YCeF0+xMJxWcfsbocU1MxU8vDFw/j+n/4hNu9vI5gIw+93oFUbopgq4ubgGqXznOjejtoDXJ2foD3oomvrYOi3Yv7uEuZ3lxBeiGJhaxn+sEN8uV4BOH1zibNXpyinyugU2uhVTYCObDVq6DJIx6BRrVmBxTbEwDHC+oMtfPK9b2J19w48QbswjL/8uy/x1//3/4NqtiD68PYRC6MF4fMHpSjZwAHM31nAt3/4B5jemAKY/GMyUUWm4vx3F/j3f/FXePWbl7i3tI3djV3YrE6UylWRxzjPXmHkHmFpZwlPfv8jTK1GDchJreUOUC/U8eUvn+IXP/0H5FIpjBikd5q6CgSfCe4I67ZLbX5mCRodZ56V+b/H4xWmJlnAjX5TnMhIJCZ7MoOmlDShNjllFHL5vJzhmOnGoCTnLtmsIX8EIwvlI3YlyNBqcK/LIRbyw2a14ObyCoWbnAQk52cWJRjJOSKZbdRzJDvR58DDj3cxuzQDl52a5B2UslWkz1NoFGuwD61w2ayik52+uUImn0OPOvSzU8KyT8zNSEBlcW0B3oAbgyH9BwarcsIgJn31zYu3ONk/lSAw9xSy2F0+J5rtGjw+Lz56/AT3Hz0UaY2RjUSPBs4vTvH6+WsJeqZOL2WuMEOU/WV1WDG3PIdvfvYp7j7aAcY20a130abkGAG5Sg03l9c43D/A+emFBIEo0SCO3oAEExPkuvNgB3ee3IdrblyksAUMm6wlkEc2nUEhV8T1xZXsbeWCkUZUv4ASRDwnS2ajn2LwA5GW2t97LYGU0aAPm9MqDijLtHBsZ+fnsbGxJXP03dt9XJyfo3SdlTM49cmDIerOJzDH/XmsO5q6vMTp6SlqVaMjSQCaZ1RKDFEqyMfPWSBM6fWVZWxubcjaRhkaBnOPzk5RbtTEjooVFqQ3Um48W/op+ceCeZS5cLqkaHAyFhcfMJ/N4fD4CK/fvkUqfQ2XxyNBED4z93ZKRjQadTSqdWHIk70s6cYE45hWbwW84TDuP3mMjz5+gqW1dVgCzOxhamcf2ZMz/PLvfo5f/t1vZIyZsea2OeBxOGX94pnYHx0eAAAgAElEQVSP9wzEokhOT2FxeVXWz0zqBsf7BwJC84xArXbW9SBwbpx0ZueVcZW9QWc0QHQ6iaX1ZUwvzEjWDlnJLBjF+0n5BOqHl0oS4OY+wz5WANoZcMPqcwoDOpR0wsIgBUnyTPZjIdRWDe/23uLXP/9bFHNpBL1OWIYsUl5Et9MUlrAAny6n7A3hWFiA/2ajgnKpILJm1NsW/3Ms8Uc5MtoYg4PiOwzfF5ESUHFoQEphOY9rDJm6O0ZfWsFB2oXLZfpSSBT1hrBVuadKhufYjyCbnwsj+42fUy1ZniMMPjAuUM7RHftybIcWw1J/Z5IxqdiEgm9CouoboEt9TSXm8PsC4HAXE+bpeyB5EuDhPq9+2S1b1OWU2iecX5M+JH+nlIR+XrEK8XfGMh8KlKvPpP6qAoPGUE39KgGjBu+zeieZ0CLN1GrdAobq0/Femvk7yXJUsIr/s33sKwWX6M/K3B7XkprsRwU5uZdM4iPMCBMgCiaTW4FYZaUqmEYA2vjmhoyh2ArPSoJNkEs+wUxWH1JBRAKVk8+phAkSahS41IxxBeqV/T4J7qnvq8C7Pxi+JdDpuCrWwu8pgKh2wXtpoIDPo1jTVwFF7WcFEhX4ncxOZt/QhzT3McREBc414EKFAGOgRqNagyNKDFS/XEmAaj86Rto+bQc/J7jPWE5XCW9mThmMQKU8aHsKUiqwL+vPOMNc2uo0sqLmWQw5VO1Ix177WkFpnSsy3qxYOybuKZ6o35sMFsmcmmAEK96m9qbXVCBZ78kx+iroqr6OAqvaV5N98NW26nhOrhFfDXJomyavbwbPjJva0mQAYRKgn3xd26x9qriQXk8BXW2nzhdtA9sp4zQwgTXuNbdzadwW3k8DFopvqh3R9xZ8z2bkkTX4wBoO/CHJxoz5ONNjHGxQlQtlkitoruMzOU/EF/pf/vv/esQvKTjGgwEBLXaWDgg3SC4aNEgt3sZNh8yxrwLQNGjeVNKzxmxpNpivT4LQGmFhJfFJ9ibTUvSHhq334KGDC6NG/N4PgAE/eS+dwJOGpQOsA6rAl0YVdNFSEHhyQdFFUjc+vZYCrvwurzOZFqDPpYajTG853DeMgL8Cc7IJ2qy3chOqLyxpZMPhLbtZwWplNavejrJfJ6Natwv+GBhXJuw/mfRjIJXX7bZNuplGeJg6JwvRRKFGBWvVgA3Iag4T2l8GUH4vnk9GkEZKaSvUr9XFgM9B4xbmU7VsJsg4gshn0mIRbAfBPS3WRxvgc0yyd/VAoQuOSnToNeUZRcvGyIywDcoq52dIZNOFbbJ9utEKC2S8OLMv+V1+jtcl8Mpn037RQxnf04ODgq268HPsNHjANvFzGknVzUntWRmEmhJCu2Bb+B1dKPQAwb85N3XDkErW4wDK5GY0uRhrH4mD6vWaaN7AaHLyuspeNMz1cYBiaLS3eD8z180BlX1h7FJ1yswBinNSN8XJRZQZDvIsXnOQpVdK1iAZ0Da7i+WHAIcPVkcALl8Md3c+wNTcIqwWh6TrsjifbWiHo+9Av9ZGo1SSFPRWrSrtTkxPITKVgDsYhJNppUOgU+zg4uU+Suc3qJ5lUcuX4PC6Uas3cHGVRn9gwWBkFaYQ78XiUmwbK6ofHR8IKOdjcUEHF3MrGFUsF/KGIWS3iwOnQYy52QVZnGtlaqAPRPv5+9/7EQL+KNJXGdRrbSnIV6peo95g8deeAJterwvhSFDkaZR9z/FptMhEaiIWT2Bz866AegTT3NR07FKDq47LCzJoqCFo9CPplHpcZJP4kUrd4Cp9Lale1D1c39jG2toahkOjMc8DNp/jzZtXwqBKJCgjYCLhZLcQZOI4snChBJVcTgEi72xswuG0i/NE1tJNMQ2PzYfZmTk4nV4sz6/ARxZxk7pmQwGbuMfQduiAWligr1YTeY/Dw33kMlcIBL0CPrMdOsfo6DmcHvQ7I7nGo0cfCtBPYgzZ2BmyTan/2DZMEbOe9MXZJ0OPDlImcyO6z5FYGNQqTCamRLtaDlXDgYy3yJDk8sKkXZhfFKkABtXIguXeAzulierCIo/GElhfNaArwVnegw5hOk0tWW7g9nFhMJvoQ/e61A22Ix6dwZOPPsHM9DxcBOcsVgH101fnGFGqY9BDqZARQF90G6mdZ7MLA5F6lGRk3b9/H1a7C9UKA7Y20ZglkE0d26ubcwz6TZRrWdxkLlEoZ0XPlbIQoWAcyelFLM2tYmF+E/HQEsLBhIxzLnctBQutLGrUrqLVrqBUuRGA9uh4T3RIOeYy74cmG4jPnkql0Wq2JbAwN7cAK4usiaZ+Ge2WyQiiQ8Z1rllriM7nxx9/IiB0PleUPSB9fYHnT7+E3TaA02EV+6VmKVnLHKNMjgDMAMFQBJFYVApDUQf87OSdFKQkC43sQB7UeYYgyGZzeIRZGo/NYnlpQ7TXHXZKqrjEcSQzvtuuolYvSqpxtniN07N95It5bKyzwFxQwF3KylBnmiAfQVW3y4XZqSkJFF3nrvFu/63s4VyX+WxkHIqWv99kpwgrvMz12DilsXh8vHbSqdLDe0fGgNqdDAbu7NyT+Smp7zYbzq/O8eOf/DXe7r1Bm3rm6CEU8GMmMY1SoShMorvbu/jRj/4EK/cXDCOTKdZkU96MpOBZ6jwFy8gqIA8Lf3J9kHNUv4c3L98IAB2PRAUwZqp4pVpAtVZCvnQjjNX2oIVavQ6b24nEVBKxKerzh1Fv1/Hu9RuZI8wV9ZEJR03uZFLsrlmrotehREVHABD2Adccn4dgpVvawoBYqVaVYoa+cAA/+A9+hN1H95Ccj6JHpbLOCNmzDC7enQmT2Nmj1n0YlmEXbw/f4rqaQd3Wgifpxdz2IpburmBle13sp98ZIHuZw9HLA1ztX6FZbMDSBex9C3xOo79Npi/lUabnZkUTtT/soG8fYvPRNj774e9h/f5dOKhz3Ae++MXn+Pf/5t+hlivDPbJK4VCux6JP7nJi6LJg5eE2/uBPv4/QYgBWL2DhUYlZrg2gcl7HFz/9JX79418i7ohiKbkg84iFDAlgp6sZzN6Zx87Xd7H5ZAWWsAGwRwyQ9oFueYD00TXefPkCr/7xd6jmKaekGpGGBMK9gsxH6itXaw3RYL+mNEurh1gwAp/LK0WpLPYRLA6T1sy9nyA8M26cHiecPpcAcbRtAoJkeSaiU8hn8gLu9npDrG3sis53u1VFsXCD0aCDUikjbHw7g3AuglkRCQIFwzHRvy9XajJXA1E/th4uYXltEUFfGA64cLJ/gcPXB8hdZkWWJujxoV6tIp1JI3VzhVavg9hsEi6fB95ICPcePsLC6qIEZJi5wU7K3WSkiFokGMXNRQa/+sWvRfJAztsuJ1xep8hfJKcT+MZn38LmnU0J+DLLj2vJ4eEBnj99LnJGlFQisExWqJugm92C+EwSX/v617CxvQFXxCea+NVyWYK47Cfq7NfKFaROz5G7yUltBO5Lcga3WjA1k8TDDz/Ah994jJntRVjCjJAAnWobhUweqfMLFLNF0RxmwUuyYjmeeu7lmZR7H7NaKIvjDXgFKMwVc7i6PJNijr1OC0PLUBjptEvOOc7Z5dV1mXt7ewco5QvioHpcDiksS9br7FQSiwsLIsHBzx0eHIgUETPXRJKvwaJ3DjmnuR12KeJEnW6uifMz01IUMBaLmqB9MYdMMS/zmsEliqPMzMyJHIZktY7Byex1Gntv3mKaEktz8xKwZfDk7f4eXr15LaA3i/E9evRICiKaAvcO5G6u8ey3z6S/KJ3hcjgF2GThRavLgej0NLbu7WD34QPEp6flHMRAJeUmyLB/9sVT/OJvfoFcOi+BDr7OrDh+jsGGQDgkMm4M9K6srIkNNCoN7L1+g/23e+i1OqIfTX31gD80lnhwSjA7w4KFzAbxeeCnLEXQL1r+poAc1wsSLYICDHC+iZ52ydTbiSXjSM7NYHZ5HvMbyxg5LXD6nHDy6zYSgOjvtkWVOJO9xN/8+K9wevQGLhsZoAQd2iLLcQvoWAxrlfsZM7IoOcQ9V6WyBHhTdq8U1rTC5/WYujVjSQQpLMnAYbttmLhuIxHB6wpxTPS9DXmMTHqeEfgeJR0JuCsgSVkoAWI5FyljNTJAifpv9Fkke9pqJDWZ7aekHuPbGKBLgZbeWDNYSU/qHyopTv04MkiVlct2KwCt53WC4wouTQJBCjzxfDzpa4q/zHnFhdlqgBxeX5n5CmaScKVtpc+kRDd+X86TE3rH5rBg/CbeT0FP4zeNWZFjDWf1IbX/lJim/q4Ckwocq++lfSC+7zhL3NzPMC4VKOPvbKOOKdutmdfaT/yf/oV+R87dLHEwBiN5L36fPw67kfYg0CqBLAYDx1nJSuBSv5LrmxLv5B4eIz+l+Ae/qyAza/GobKXaDr+jWJAGJhT4UlKKgqzMoJyUlFT/WAlhfAbFObR/FORUv1/vpbai11CMSoFdvq8BE/Ynf0j+M9jMewa4slD5Otdb/RG7hJHqmLy22rLeV+1X26kAPa/DZ9F5rO3l9xX/4u9KHtFxURCRz6sBDsWZOE91rmlf8X/FpPg5xU8MoGkCFreALGlJlPsReRZD8pvEDNROtQ06fnxd7ZG/K0alz6z3+Cd9N65Tp7Y+iQnyc5Pgsqxd49p0eg19ZsXKtF/VPpSYqXidfk77Qwm62h/sCwlKjzW/9Tl0Pur3td8n1yX9no6b4j663uk1uB9yPOmP8jqKHWkbtV/Z/4rDmvXY4Eycr4rX8f1qRZUtTIa/lKWayDbQeaVrvPadru86/vxb1qT/6b/9L0ZsvIId7CQebrgJK4tTtOsIIg4G8joXCAWH2Tid8Py8Rt3U8JRFzb8l7Xqc3qG0fR4ItbH8DB0y3WDYeGXwakdTM4f3UdCLQCff041RgXPdLNi2r04gjbTRwIT9Ntb80k7RiaJAthrAZGRMjUfBOx1w3TRuo6QOh/SnTmxlhtNo2R8EoPmagtlq9JNgp/Yb78XP6jV4Ly3OoYA1v6+LJ3+fjIzpBON1+LqMb9/oTr2fVOMqv+NJzb7VftIDjVm4Brf2oZEdXpd9KemSY6Yzn53P1u4YB1uNWaNrUiBtnP7B62uQQ9nG3IhTqZRcV6U7FMDXQADbw2vwbwIfykhnu3WxmZSS0c1IANrh6NZ2aNcKQrOt7Ge2R/WzhYlar0t/8J9hfJuAibZJ7U5ZzxxHbbu2j30wucmaiW7SVXRsaD88lPL6enDhtTWCq4sJv6P/eE9lt+ucVXBUJV0m55YuhBr4kP60mFQ4vY9qNesCR0aNRmHN/DBMZg02EQzTBVn7Xg8/CkTLZjE0ovwsasK/CSCxHxiwq7W6sNi8CIanKOsM2LzYuf8RNjd3BVSq11uoV/4/tt4jRrIsyxI7prWZu5lr9wgXoXVERuoslVVd1RLNaXDRAwwX3HBFckeuZsAVAQIEyFlyRYArguCOmG5y2E30VFd3VVZWpYzIkB6utZmb1po49/3jYZUYBwIebuL/95+4791zzz23gWggBjQGaJdrqBZLxpRq1armeDOFcWF1Bb4wD4BAkPq7xR6On22jtHOIk2fb2Hzx2lKvyTAtlsqmv8kNn0VvZhcWTceU/XdydoydnTfojTjHnEQBD+QE/OgoiWlO4IjPwv6jliEPz02C440O4rEM/vgXf45LKxtoNDomw0Bwp9ZkBfmqMQjISCHCQAdFB2nZIoKX1UYTMzOzuHX7PlLxtBVkovYz2cOUxcifHppWMkbU9OvaNZkiT/bp6UkBB0fHJrdw9coN3LjpgAM6e2TQWhp9/sTSeLm2mfLNZyQIbGNLUIaFT4YDG7vpmZyxvK9fuWrf39ne8sDSms1lMurIliOwwAKUvnHYDk+53IwB0GSpsjp9o9sGi7T1em2TIGFRHaZSY9Q3RjH3HTr2c7OLxmClJAM1fe/efmBBLeoI0/Gmlj3vy6KmnOPOOeK8pDQDD9fUYK17upjOTiVSLiXdDq5tF4ijBA0DIdREJYuWYA3H9NmzZ/b+7MIc8udntkE/evwuNlavG7BIAJP6seUK059HGI37dj/pHXJfo854uzXAyvIGPvzgE6frTU3MoA/neco8FE1aJB6NoNOq4eT02J6f/dvp9bC6vo5kKmPOWW5mDr0BEPLFMTu/gCQDSElKYzSwtfsKxyd7KFfOUCieGHO/3WsjgCBi8WlMT81ZkccbV+5jfnoDueyCySHt7W+jUiui12+a7m+1fo5Wu2ryGwwEsg/JBKT2KFm1ZBUtL1HDmmeCFBaXVrCxcdXAeNpsZg1Q99SY8c2GOQrUli0XyyaT8ughgwhZA+63Nl/hm6+/QDwWsHoPvXbLmJUEvBvtjle0kYGviAUKyLAjUzPkG6DZalg/zxDIpPRNu4NqpYlyuYJYNIO5hWWsXrpugZtYhJIoPqsxwe91WhV7XhbELBbz2NvfxHmlgHu3b5ldJ3BEdl+r2TVJEEqzXFlbx+L8gmUtbO1s4tnLZ+bMV8jwQx+xSNxAEmrmWiYKAXEWuQpRagt4+M67lg6eP3eyN7TVltnVZQCPRdcuWYCBz0+mAQsk8h5/9/f/HkcnB8beT2ZiJtvB/YusS0qArF5ex0c/+CGuXb1pwY5QKIoiCxTWO8byOzk6Q7/VQzqZwqWlS5ZpMA4wsDQwALnVbOLqxhWT3uEaol783uGWFUcd+odWNK437pt9vXn7Nq7euYHc8hxavS5+8+tf4zf/+E+onBcwl80hHo4izuBqKGzs/lq1ajaG5z0GZrimovEUmtUuYsmk2SjavKOTY/hCAXz4w49Mm3hhecF0I2PBKMqnJZQPigj0fKZfHRr5MD8zjb2DbRxWDrFTPMBZO2/s59vv3Mf6tXWEA1EDr8+Pitjf3Efh8Nz1QSyFWWYf+B2IRlkR6tXS5lHnlAf2UQiY21jEj37xKa4/umvyD/1uH99++RV+83f/hE6pimwsiValZvOS0AGLho1iAWw8uoVP/uyniC2n0UIXAaakDlhIsYluvo6tb17iu3/+Bt3TBqYiGdsrRgHy8Qdo+Xp47xcf4tZHd5HZiFnafYeSAwMgOgb61REaZzVsffsaX/7qMxSPT41Bz7MSmazcU8mkvvPgPn76i1+gTz3041N89fmXePHNc9OHjvvCSMSjloXiC/ot04dAGNmq45APyVwaufkZpLJTNlYsxFkvNRDzR1EpVNFrdBBABI8ff2S6wqNhB6XyKfb3NnF4tGPZG7RrBOYYOKK+P/Wy65UW6iRYsDZczI/rd9dw8841RCgF5AvhcPsEL56+xOGbA2ysrllxOGafkKFeZeZRt4NgImZs5UgiiTsPHmL50orJprRbDLINUS2eGwN6bmYWQX8Ev//t71AqVgxU5/7VH3ZNVmR5bQU/+vmnuH33BnyUNugBpWIBb16/xrOnT1E6dwVCuYbloIaYFTGTw4N3H2Lj2hWXfdTv2d7HfwbqtVsGiJbOCiYHRmkUAgzcn7pDatnP4Na9e3jnk3excHvJAmEE9SnFQF1iFgQl47lwRqkEynYQ9HPMNN6Pc43XogwHi/gyoErbzAA5g6wMbA9Jk/VTynBgYD/HkIDqyqXLFuTY3dm3TAQGr5OxuGXqMPC9Mr/otPy7Xdt3d7ZZmLhozPhytWaZPGSwEwAme41BuTj1an1+TKWT1ufT2YwFzcq1Ck7L52YfAgSoqRH96BGu37zpSCYhvwHkm89f4m//5m/QtELCLuWbZ0FmI5E5nZ2fxaN33sXHP/wB1q9sIJjJEMnB0c4uvvztF/j8178x3W1mIxBI53mUhQdTpqU8g7lLl2zfZLFDakdTAojntpODY3zxT1+gU20hZr5QH8OuI5jQToUp3YcRprNZOyvRZjNz4/mTp3j6zRM0q3UL5BDUpqMfCrviehQo6fUH9tzjoN/O1Aj4TMOc7/NAyoAx98PcfA4Bz0+hHAXlizi3Q/EILpM5vX4Zo8AY/ogrvkvGcqVesbHjOaPba+Czz/4R21vP0e9VbR36fQxiuwJlDEyKdMVg/PRU2tl9T96tWmNRba5Hx2Blv5iPFnTneAJ/PIPyLEXfxIKklEYg7d1j6PI355EIMvIteQ4wXWwaVQN4BjbeIugYGBshIOkIUPIbLOjebtnfmfT0Rbaz8zvfAsmO9PRW6kKEJ/kuDthzmaw8e9IXk4yDQBMLShAI4VqZAGH5f2EHDox1wWPdQ2BNIBgyIJr35DlSeu3yqcVkFSDm+tKBtvK5uXbVVter9qQXIKNrq6flOsHS1hnX9cvbftZzCqQVY5r3nAS7NC7yv9UnenZel+dk89MiTipHoJvrk6HhFyJ8GE4ScL4wn1+ENHvmkCNNsT8c+O4kG0TIEm7D64uVq8/xbwYjDZCtuyLIAj05D5Vpzjap3/ldzSmB0HouAbBGDgu67F/6zgLFbY16TF+R3yZ9Xv2f1xc2pL77PkArUHHymrZ+LopHusCFSSx6EivqY16/O8Gktz6/0OB1RRkF+iqQovtNApRsr+a2I+a4uc2ft2vTPcsk+11rR8Ar/9bz6hokW+g6/JzZ3u9pSWssBDqrjfxNSVetQTGpdQ2tYz0b7y0WPO8l+RA9w+Salc0T4K9ggfpC6039oGcUUKp1qnkuXE/fF5bGvzVfRbrV8wkTUqBFOI8IkLyHcNL/2Hjw+SfHVWt88hlkQwTAy84IYGaWkhFfO80Lu6vAwvfB60ksiYFSFwxwCheyV62mU5+gdJCzjw4f1JgpEPcHttebf+wXfU720wBoTjoOlFUl9tiQBDb5Tx1DQ8H3+TNJ2+fD8aZ6YMkLCKDlbw2MNh4B2wKtxALVBqcIl/RVZMj4ULw+QTG2i20iWCRgVg+oiIMzeG8N/eSA8/+K0hJkYnq6wD5tMuYkeWkI/DyfUylCAjG16Gzz9iJvfwC0eToxAks1QPy+6dl4GkiKAGmim/HxCiXwcyom5zZdp8PNfmL7BILKEPN1tZOv6bkFast4s02sdj1pNCcnshlED/BXuxUtezvmzphqUgu4FfuWxSTYz0y5FLOW48qJyGcg20r9JbawZE4co9jnAJiJVCGOs6J+6g9tkgIDZQRk7CUzo7l2Acx3XcFDfl8ArgIsZENyPPi6mP0Ct/R9GQMdbDQf+B0BvHxPUVKB8ALYZSD5N+81GUhgm6WZrtQ2F6Rp25x3KU0u2svvsT/5Oa4PvqZ5zTVqaXWerpsODGLjE7RhW61tQ/dbhkx9fbEJ+FxaH8fXsc0DF0ZSBlJr3w5kPse+mRyPyYBHLJ5wqSl2XTr+Y7R73AxjSGRyaHbG9u/mrce4ffcR0qkZdDsjYxnRGe6Wa5ZGenZ8Yuwj9ufSyjJuP7yPhdU5Ky7EWoohSseUuii+OcL55h6Onm3hu6++MZYiWWvc6NtdglkdA7zIUvz4B5/gJH+G0/yJ6dTyEGjskXrN2AtMR2SKsWwmDzJat2Ri0kgTCCIATU1kgo7UoyUAxtdo5IOREdr9FkZ9FvapGmOQhbHsMDXoWeEf9xM0ICudzmBt4zoydOyHYyvEKAC6Uj4z1nIiFsKgz2I6DUuTJZCVPy+aji5T86dzM5ifW8La2gaWFlc8HbUmdne38WZr05z5dIb6cXR2Q/Y+q95bEJI606kMNq5etcJuBG+232xhZ3fb5iVZoZxnZAaRnUIg0JyGrnNap6dy9j6BNTrGZC9v726btvZ0llIQTFPuIJmitrw7cNA2+/0EsIPwjYJYWFjE0uJl04Le399Fs9uEz3M2mNJGp2Ymy/uQnXuIFrXmPS3pCHUrRyOTfmBaOaVMKBtiLGwGfMZ9RIIRzM8vmAzC6hLZdUG8ePHCvkMdRUoukL3z3vsfYm5mEYPuCAdH+9ja2kI4EsLa2mUD0Vmskkww2+itWEME+bMyUslp3Lv3yHQf6fDGCGx12gZ6MaWRwBA1VQlq0/bxvnTIFhaXMTM3a6nvbFOvP8ZUas6kJkbDnoFJlBjZ3n2J7d3XxlxutKnvrzlKXe6MsU7nZpdxeeUaLi9eM5ZitVE1bfNi8Qydbh3dQcOA2XLl3FjjnKt8DkoNcJ6TuVwpNzE7t4zVy9dsLtFBJ6uch1ICq8VC3ljdr1+/RKtZx9raqgFlLDRGmQmCtAvzizbPT44OsX+wa+C7sRx6HWNA05bxb64Jq+I+HphuOFlVbA81gAnw0O6xSCGDIny9eE5WdQGNehsLCytYnF/D++9/hHRm3mRQWNSRDO12s4x2u2pyHtR0J+hKgGp2Jmv9T/AzEopaUc94NIWVxRVcv3oD0QhlZ47x6vV3Zh9MRqRaMeY+g64bV9bACuEEgIvlip1T1rlu0zkDb9dW11FttLC188aYwwTpS6WiacCzuNrdu3cxNz9j2n/U7KQ8zT//869wdLaHBcrvZLmGImhWXZEn2hsGAh4+fGSyOu0Wzwg9Yx4Pe2PUSzW0G13CYEjGU1aMMRAcY+TrW59StoD73mUWDUwnbN2dl/N4+fo5tg+30Bl2LH2c1dbIOH33/Xdx9c4tTK9MG7H3+ZMX+Pv/59+bTZ1Opg3YpbwX7Q8dbF6PuunU4KXuK0G8UCSGRrVt42GBjUjU1jrTsk1X3e+Kn1D2i4E2dMcYMwMimUU8EEWjUkcyHMTQN0C+mcfmyWt8t/8CTXRx+coqFpeWEBwH0WuNUMuzNkAHYZ8DnBkwmU6nkIrGEQmF0Gi18PzlC9tD0+mUASxD3wgLG0u4//47WL970wqLNWoNbL54iWe/f2p7z/3162iUKgayMh11FAqgHwYuP7iB9/74h0iv5tCipjSl1ljArVC3+gMHTzZx+N02GscV+LsENqIGUiPixygG/NFf/xnu/uwOME+UB2jUgGq5isgohGDXh26xjSf//CVef/kM7WrdAhEMYhBc87P6fDCAH//8Z/j4Zz9FNB1Gtw28ePISv//n36J8XECrVEfYH0CCOqbjAaotZln4MAj5EZ6KI76/2iwAACAASURBVLeYw5W717F6ZcPODpSDONs/wfnhOU52jlE4zCM4CODh/XewtLCIwbCL/PkJNrdf4PT0CNEk7bvf2LnNBjU6uybZxPlHzXKTa+m28eDhXdORjgaZ0ulHMV/B3s6ByVCsXlpDKhGzMxCfjdE52uoxU0dHYwPrNq7cMAkRsMhfpYAmawR022D9d8oi3Ll52+TBWLCUINrx6QmOz45Me5YavXce3cedh3cxnUmbRADX9N72DrbevDHmMseFTjKzKpo8b8cTxoTmnkqglkEb7vntTsfkpPhMDCQNux2rVzAiCOmBe6yeTG3g9PQ0rty+jccfv4fFtTmcFnl+cfI0rUbbCqoyYEPpC97b2V3upy5z0OR9aswq6Ng8nZ5Og0xA2jP+a7XriMdYcDJikixc39yHLva7dht7e/u2J/KeTG+fymTMHl9fv4LLq5cw7g0MTH/14pWTiKhTIqxuuvpclwRMDEQZuqKCBtyGgshlpgxcJYDLQsXUhEckaMWCr9+6ifvvPDYGdDSbtTkK6kS/2sQv/+E/4NWz59bnAy+blfq/yXQKa1ev4P0PP8K777+P2PycZVl0WCR2dw8HW3v47T/9GmenpyZHJTk6svuT6Qwy0zmbJ5wvJDfwTGJ+XTiCTr2Nl18/R8/kgKLG+qWcjvmyAT/6o74ByAuLi7h374HJIbG/nn37xBjb/N6oN7Q9zQFBLgOG2WFMzWpTR5MFeCPhiwxg87UGjtXJsUxlMyaxRJkPMqQDkaAVIa12GkhMpwx8H4eYPw0LjnPcaasYfAxGfOgPmni1+QQnR9uo1wvodxsY+3h+71tmmumGT8r6RcN2Lkol43Zur1imUgPdTsvORUYyIDNVvojnq8UjrmicfDXOHfkek+AaJdR4T4FNAoJsjowc2MYf5/+EbH3z8wILaUMt642SbZ7OrHwHYQwCmhwb2mUpygedBDgEwpk/73NMPvlpvKbO7QagWAaEG3v+6LN8zfmYLgtUftsFIOkVURfIpr7muUFkH+cjOsINry9SiUhcupYDwZwUgtWHNMDYAez8cX7bW4CX18ukHCisdvM7fEYR9/ieACL1n/z9SWCJ35sE/ng/AZyTPuqk383n41pUv/HzFlTyalapDfbMwcjFc7vxcwC7fE0BerwG7yGmJu8h35ltEjtXIB5tut3XY2FOAmF2LvLAUOE1AsYEktOuWzZmMml9KNyCbeC1aPsMZ/IkIzV/9Vn5yWqDcBC+zn/CpCZxFQUBeA0xkhUEEMCrOUF/a/Ieuq5eEy6ieafvsz8No/G9zUAWmDrpixvpa4KFq77W/dlGXof9pWvz+xcALgPNnn0RuK2/eS3ZC91DAO/F+uk7yR9ljGuN8B5iFCswxetp/bK/OEaT/ct7TPajcC8HlDpwXLZKYzMJMAuE1pzh953fyIx/5//o2TVf+R3ZBD6/QHOtn+/PO61l8wk9ffOL4NNksT8vgKK1JZxJY6f5pGeb/JxsxcU+xyzmniNoaWx0HWGkGmfOdQcwu5YSgJ6ccwqAjEZu/eocMGl/1Gdau9o3tF8IK7U+/bf/5r8cC9BVYTVegBOCQIE0oTnwjIQL9LQ0JQ9E5CLQghbzkw82iYJzYAQs67sCNdVgDY5S/idBP4FlmqwXG8XQgXYC6gTK8aEV+VMEgq9ZulDTRQPocDGtis8trVUdDDSBxKYVaG6HMC91hB3Ka2pya4NiW7UhTk5qiyhHnXYK22zAoedIq/90X04eXo8GUJEUHq5UmEtRTk4YbZK6PvtaLGk75KRcBWmB1jLeFhAIu4ijDKoik7ymXS/CA6+ToeBzqz8E6HID4HMYmO1V7RUN3x1oHKuZ6fZ83xxRT/LD5sfYyTnwH8eFz6VoK9vN4g+8np5RGjPaaCyt29sg1LeaRxonfobPNRkY0Dh3WFTH06TiPfg6AVm2h8/IOa9x5nsKJLDtHEcZKRlLGST2mW3Q3gbI/ysdScaEv7nGxH7XhqxCHXyd81pBCT7f5GLWJiT5DM7Ni9QiVo33tMHpyPCzZJ1YmrjHuObn+Tz8PvuQ9yJbQwEjpQkJWLb1FHIFKGSACcRqrijdS5uHAyQpm+P6XvdlvyrdJplKWxuYos/XAtTgiySBYBSjcQgjXxjn5RbW1u/g7t13kcsuwe+LmKRDBAG0zko42tnD/u6urWG2jU4zC8/MrswhGGFRtD7CCGJQbqFxkEd56wjn2wd4/u1TK0oXjses2Emj3kI4Fke3NzCn5f0PPkC1XjOG7fl53vRaggQmRjzIOmCUjBj2M0E59q82Rh7qCdJRA5rgBDUob926h9kZsk27KBXJmgtg5OvBFxqbE0gmKAsHcixS6aTb9Fhlm0wDP1Okef+QyRAQFCOw6zYBAnZtVEoFhEI+Yy/3uk3TIqYTTmCQshLUbzLnvcfrhK2wDmUU+EMtbGo/V6rndujNzTAA6YkOAqa/ybXQH4xtzt68c9cKUfWaHdN/JVuX32fhGzrm2cyMFZba3to1CZJ+hwdVBqoiph9pWR2puLEGt3a3cHx6aH8b2OkbYn191Srcc25x7RSLZeTPXBo5AVzqVluQZ9RDvV23lGv232DYx/z8LC6vXLJxYZsUwOL8IiuTbAw6cpyP1CUmO5j6zpRaqTXqxs6jZuLK0gpWqbEbChnzi+NdKBcMgI7FolhcXsJMZt6xyIvnBiROT2WdAz8e2pwhYEIbSYCNYPf29q6Bg9TiPdw/gn84NhtL75jzIeyxEBKxyIU2P9flSb5gdpYgNJ1yBiboy02l5w2MpuOSmk6i06sb+7nSKOK0cIRy4xxBX8AAvCylHyIZ1Btt+MdhTGXmkIpmnHM26KLeqqHZKmM46sEXZBod5wV1O51jr8AcAxAstkSSXTozh9XLV3DlyjXMzswhEqe+vQMcyeg/3N/G82ffGgN6/fIlA6KZMi0tRAI3/GGRLa4dzgv2Px1ZMs9yM9N2GCIQXqoUUKoVUe2XEEHI0okzsSk0ai4ITju2cfWKBUiYMn5wcIRSuW7sy0R8Cj/45KeYzs2h26Fz4Df5nD7Zz6UCyzEZcFKrFy2AwWemrjnZh75RALO5eczOLGIht2jSKRgFDBQ/OT1AuXyOZqtu7WRWAzXNqQtOQJFBl3yxiHKlgQ8//pFlH/j8YZMlIFOV0hzMsGCw4vjs0DIOFhYI1lyz9pD9SUCLbXn6zVfIF04RDYcwk83YPSib0W7z/EWG7BiXL63h5rUbCAaZGh81+QmyONlHTOOPBDzJi6lpmzP5yqmB3ux7k9+IOS1YjmGL9z0/wd7xrrHuqp0a64ni9v3bePzBe5ZhEp/NoNFuoFVtGpPxs1/+ytinVkCuywBlyLTQGTQ4LZyi1m4Y8/S9D95HjkVeO323DoiwDAeoVVwwmIwnrlvLmLMCe13q5JgExUJuHktzi6icl1kVDfFUBOetAo4qJ9gp7OCkcoZYMm5gfzKSRGAYQrfWNykVBqCszsTsNBbn5k3/mXaEEhy0cUyqtrNvMoH2oIP5ywu4+eg+Nm7fsKJg+dM8tl9vYu/FFga1Nu6tXTMJDiLMZLwXGNQIDnHt/fv4yV/9KfyzIfSCQLdP8LwPf72HwuYBNn/3LY5e7aBxXEa/0TMQj3JUvkgQDbTx5//qX+Cjv/wYoIpLEqi2YKzYUM+PcWOAVr6BL3/5W+y/2IKv44q6EXzk3krwbBjw4dM/+2N8+id/An+MTiRwflbG1nevcX5wir3nb1AvFRFjoLpdR6lWRSo3hcRsBsnZKVy+dQWf/OxHiE+lEE9RJxyo5DvYevoG28+28PrbF+hXu5hL53D7xk10h22clc5wcLKH3aNdpHMpG+dkOmFSBCcHJ1ac0E/ZLJ/fwD8+czrBrMg0FuaXDCCt1hoom1awGxemnjMAqoB7v6MCRwGEIwncvn0X5VLF9q/jwwOcHe8jTBmDqayBjLS5tL08NxHgO8mfYv9wzwDp3qiDcCaBDRaJm5o2WQEGnU6Ojg3QtLNwt2c68HZ+7vQsq4c2nUWAyRqO+QikRY1RTbZptcFMCEpqdTEadBDhmZjZSJaGFUK12UQkmcL8ygpu3r0Df4RFZMsY9oZ2tuq2XFGtRqOOg8M9nHENpBOYX5g1CXGeTSlf0aq3UK/VcH52imQiboUTyYC2ooCRoNVwoJ45QT6eDWhnqd3OvqYW89abbTs7GPGoXDHJPZ5hrm9s2P6NvpPkOj48tn2fADSfIZZIWeCYZyVzKJlS324bcBzy+SzjiqAiz2E1zsUwiybGkZtn4dSruPfooTGgEyQR9XsWpDw6OMCbl2/w/Ol3lskmMoUv6EMwFMH1W9fxznvv4/6j+0hPsUghAwptlPPneP3dCzz75gkqFZcpxHOU2ZxU0rKw4pxf6Sk711IXndrJtMl8FjLNA70RmpWGMXitQKAxuwYWROWZIMi+XFzE7Tv3sLK0bM/64tlzvHr+wmprhAMhA6WpW83AhBXPi7jif6adHo7amM3OzpkuvoGmHsua+x7n5Oz8rLHD45mESXx1hz3Ue00Mg36E4xEMQFJGF9SDNVZcwPlL/sAQnUEFh0dbKJwfo9YooNdnNh2B7wGiMfc5yTTwrE69bBZhzk6zCDM1uH1Wq6RaKV1kdBqYoQJYHmhBAFrELAGYjmDiQFuBqixa6Xx1l4Z/wbbzpA4ZZGff8z1bkzH6jWT3EgD1u2BBv29BK/lD+qwAMIFGDgx0sgACVwSyCoDTeZyyMZPsX4HYAjy5508CVMp2Frjb7VKKzhGJ5Dvy2aWhLZBKwCWz4oQ1sN8sQ8YDJIUZsA0CUAWMqe6JAGgSsAQAOv/+rYQV/QQC0BoX+YPCWkQSmwQI2T7zt4bDP8hIFitbmAyfUwCfSFOcr/LN2c/ml3sMWPYFx5q1Mfgen11+vvnhcOxa+c88M6s/JE0qEJyfUda3yEqTwLEwCjcP3gL0kziExl/YCds+SXx6C8I7tjbbJpxDvqpIZFZjxZN80FjoGTXuWgPCQQRW8vMCUIXtOFzEsVsFWgo/EHioudgfus8aVuPJdcq/ngySTAKKuh/f77Sd7y0Cma4lHEHAOv8WxqN+5DW1BvnbSag4kPUCv/K5OeHAyuAFxifMRHNT19GcFH7H85bmlYh0wr44v4VF6hl0Xb0n8FfYk1jssgccQ2EimqNaDxqjSbswuUYnsR7Zi8nggfpQfaF+kF3U37yPCH7ChybBbWFbwoUmAwKTbdZ4aJ3zb9nCyc/pGcwWMmOOmfWeRjvfEzFSY6+5y9e5Ft08VYHXt9r7dg/Ko9q6c+uXdk6BB+Fhwn7Z75oXmluy5epP3//w3/wX48noES8iKjw7kAOowg90wJWOxgs44NJFKjjwkxE+NcrAE4+JLAMg48bXFSVTYznoMnjSOObnlX6mThM4xvR5doxjVPBw4RiD/BzbLsBUKL7Aah6uxPIW+9gh/y5KoM8r4mdOsveMAjpNm9MD6wVC8/MyvDx48IcMNt5XbdGE5b2adachzGs6xq8DnPiPz8W2sd+NLeyBo9KclgHS5NbmKIa0JqUdyMhC9grnScbDjIMXjdamKqBUkXM7JCQSVsyE35fECoEJjgnHXwxhfpft1PiyXQLQyTRVCg+fjX1kUZzhW+auAT0e4CrZEjrEvK4MvzZItl39ZcXVvIKYk5umxlGRGF5frHIFJ8gcUp+zTew7vsf7E2hTcSWBx9qoON5cC3xWjp2MnAIf2uR1aFJbxBxWEEDMdrZBz8bPyhjz/yooqLkvgyVDyueywiyhkM0VOgzsBzpefI0MWY45P8/28558XdFCbSj8TedKbdOc5ut8RrMTXrVirRNj/Hh60SYpM7HW3fpwEh28hiLpOiTyN4tZ8dpk/tL4EbDOTGWRysxgNA6gxEJR/jj8gRQ2Nu5i7fIthKkNPQ6j3+yidVbAzqvXOM+fu3XS7uLSxhp+9qd/jFgmhs4AaDV6GNBBGPrRPi7h/M0h+sWapYs/23xKVT5jl7DCayab41S3lOR79++bHdg7YCGhHs4r5xawonGms2/M+W7PZAJu3Lhha4wRdY4FDfPzZy+xs7NrTkcoGMONGzcRCSeMcdLp9bGzs40ui0BFXKYG2bN0Trg+6BCz31SkLJuZNXC+1WyjXKtb+qsilYEgDydh01ilduvCwrwVkKIEAjMQxCI1tsHI2RQymhcXlg2s45olWE0WG1mRPATH4ixck7J5ZMyxs7ytZepks133Hjw0x7xZcYELAz58BPaG5nBtrF4Fo6SvXrw2FjRBV0uljyWc0wIfrt+8hpWVJbzZ3jTtZBZ4mpkhCBbB1WtXcPXq1Yv9xTRMT07w/Okzl6oWjpnDnMySuQBji5G9xnVHZ51SAjMzOQPBaX+L+QKq1bpzIgK0ewQU2uakJ9IJY4gRcONvOo5WJC2exNL8kgGr1CEmC48aqafWr2EDEJNRyk8k7RnPz0uYzubMgXcp0y3UGjUDACipwMJT33731JjS2ekZRIMhtGsNA2S4RmlzycTiGqXWMIEL20eH1IkkCF80rdn5xQU7AMRjaczllpwDWa+YQxoIc/w6qLcrKJROcV4ugJIJl5bJyg4g6IuhWCLTvm0s3ngkaUxjjl2+cIyDk10DVNPTCesbBmA4Bzimxu6ylKyRyWiwqGQiOY3lpVXTFuW8p5PvbHHIQFkWJ/vyi89RqxZx4+oVK1DGbAUCf+ZA+sc2PnQkyWpngIY2g8xdggYmBzHqoVhyxRDr7SICQYJQMBAoG59Fq0H25Zm1k0Eg2m6CDGS/V6z4ZcC0r9Np6htTd5iad7TbEZM8IeOffc3gkgVFxgOUSyWzRwT9qHednZoz6ZfrazcRjbAWgQ+NWhXV8jkq1YJ9n22lBAqdVTLzyey0wnTdAbZ2DvCjH/8RVi5vIBJNWRsy0xl0GPhq1XFeZgDjCPnCERptVp/3G3Bbr1aMbU8mZKFwiuODPZvvq5cu2fllPGKmS8v20fJ5CZcWVrCxdsVSwxmkYicyRZx2aWfvAOFwxKRSaMeI+VLypt5kkKxrBcWY3cFACNPoI7EwRoERuqOeza/j4gn64wHWrq3i7qP7mFlaQGImjfz5Oc5PyD6t4Zvf/h6degszU9MonRdtrU/nptEZdnFwegh/NIj7jx/g05//1Map1x4Y2He8d4SdrU3kj/NmU/k8BBIpeUJpJc59yhEYUBRPmIZqlIWNBn6Ewn4UmgUUW0WcVk5xVjuzcZ7OZLGQXUIsmECvM0Sr1sIRNeZTKaxcXrZ1H4ows6SDVtfJKLBYFlnbmUQcvWEf07M5Kxa3dvOayVoc7R9jb2sHp3vHJsGxOr2AAVnHdLBTSfQwQn3UweM/+gHe+8WPEF5Iousz7BxRH9DO15Df3MXJy228+uoJutWWSXMQBLSCzrEogukw1u9fx1/+Z/8pMutJ1rBFsdzH2fEZctE0/D1g79k2nnz2FQ5f7aB+XsHS3ILp/tJGkqkdSaUMgP7g058gnomgS3mJ8wrq+TIqJ+f44h9/jbODI6SjYQMNCpUiRkE/kvPTmFldxOMffogr924gno0glgQGHVg7D1/XcLpzgp3vNvHlr36LxDCI+ZlZpKcSOK8XkW+c46xaMOb4hz/8EHPLDNANUD4v4/k3T7D3YhshFgLtjtGttRHxk3W/ivnlBZMgKVRLqLRrlrKUyiSQ4Tz0dCnJeG9UW2jXOoj4wxYUunH9jmUF7VICisWEd7cN1CTLn2cR2i1KL1CXlkUHWQCUetIMFg78I4yjAUSTMSRicQv+GPDUbFibTYt2PLYAbjY7h1CQzG2ykynDFkYinMRKbgFpAuhLC+iN+jg63cfW7hucnO4jFg8hEg3AbwUZRhhRn5jM0mAY8XTGpJ7G/Z4x/zlXLRg8HCEYDeLo5BDPXjxBq99CNBXBpdVLmF9aNPkOfm7I+hKlCkadHg72dnF2cmxptrnpKWSmkpifzSEeD2N2bgbReNxs7MkZg01DlGtV7O7u22ume836AKORrcel2XlXW2E4cnU9Gm37HAsy07ZOz8winkggnkqZ/eHexGKmr1++Qpn9HokhwkyA/sCY0pQnYIA/zBpAM1msb2xgaeWSnUXZ1+XiuRV7pGY4tb5pM3gONkCB4JI/gLnlBdx/8BA3b9+0zCQy9c/Pi7Z3vnzyHMcHhwZA2/VqVcdsZZGkEdOjk8hkpqyIL/dkAsN23qXvwYLpIz9G3b5L62cGUjhs56NarWoZVgaCewXd7LwRS5rmPhn6dO6pfc3+oaQTAz9sNwkCtCfuzO+zoBe16KmxzeKJZt8McA0ilUgiN5tFbn4O2ZksolMJk3qrtJvoj/vosAg2iyOfnLhaCkaq9NuevbqxjM6gim+++xzVeh7dAeVRWgiGhmh261bQmsUded6nxBcz7Gj7WGhzfm7W5lEkSrmlodlXnu8ozSGQxXwXj8lJ4NoAxpADas1384hU+j1J+OLc4Tgy0OxIL45JRz9KNY54juZccedMV9+JfS+QwgBeq0HimKxGtPHkN4UbDEauH+ULyd+aBKAN6I+TzOTu/xZ8dECa+VXM/CDBxgPZhAmI6ER5Iwd4O6BNwHq353Sx+Z71zwVJyPnLAkvlBwkXEaDKPhAQ6YAql1nK/xu+wr3D83/NX/IIX+pz39jhBAL6xIgUwMzn5ToVaMk2ykd2AJKTeGQbBGYJKJUfKrB1sjYVr2FAF50lw1tcv+hZKHun55fPbf5nNHFBwnMELVcby4rTej688ArnR/UuiIzqOxEUBewJV5LvLR9UQJ36RACe8BX+LUBTzyzwzNZxOu2BbK6emUhX+r76i+0W+DbJ5hVbV2PN9uuf+lZgpdqma2kN0B8R+Mo+J4lnEgSlT+IIdi5zmf/X2LB/LkhvXqBGwJ+bSy4QISB2sp1aR2yXwEN+VtiavsMzi+YOvy/8TSAn+4Wvac4JaNf3LYPGI4sKA+F1BELr/2qP7I7GQliT8BLNBbZT+JfWOPva+aluvbBtCjIIAxH4O9kmXVtrWc8ovPACTPWyCCbto76r6/Ia/BG2qv7UWmGbhEfxs7Jtupd92bNBCmToNT6X5o3mE9enzX+4IATf5/dkU6Q2wPd4PwH49OP5oyKD7B9en5Jqbu92WT/cx4RDCuuVDdW85ee0fsz3JzCurPj/+V//V2NNCtPaSTD1euRFMZ1x5qbFzUoGyyIr3mSnAdUATC5M3UgLW8ZCE15Gjw8uQFQGXNFH/q1NQQ/BNug1A8otHdlF3PiQkw/nIo8OaNNk5G8aOxq9C/0nj23Me2hCazFIUuQtMPu2IqRAbH1WE4v9wX9im0rigZ/TRNfCZtqajBLvrTZrQvI3n03sdLaZB0Q+F9skA62JzWtxEolVy+flhKAx1WLgswvoDXjPzs+oSKTTNnYFFrVA6BDyno6V4rMJzb+dtrKLgKvNfF/RTl6LBzSyL5TqooOFGRW4CawILNvFv/mcDvR0kXJeWwxutknRQN6H/atNSUC+jAX7g+9L35n/52v8HvspFXPF9zivJlnjfB6+xuuxPWwXAU6+LmCXBzaNuea+mOnsT6URqQ/dgnZjpnUhQ83r8p8MlQBe/uYPx1PGk/1oB3SPYa2otrSc+VxqB9vKa07quJtEQtKxWxVQUsCFG54ODDLcYitbBD7snkubFcEKjgv/ZjtkQwTQKxVNa0v9qjGghho/SwaNyxzgHEsgxerEkST6owCarSHi8Rlkp5axvHgVs7nL6LaH8PeBXrGM3devrciSaam2u0hnp/DJj3+CxdVlY5SUiy10602k/FGMK21UD04xqrTRqpWxf/oG1VYFhTyLXdYRjZP9RzaTD5fX1sz2HRw5DfKzQt4AUoIE3Pg5H7iBElx85513bFz3DOThQTaGU0qDnOXNOWLqKnVvo9EY9nYPrFCNrcOGK0DI/iOgS2dUKZpkhdPQ89656RkrIkcniiAfHaZkMoFur2lSG1wnnMdW/Cwe92Q1XFBQ80J2mu3kuM/Nz1tBP75Oh7zRZEHQoZeuMzIAjGPN56FjVynXwIg8+4dV4ckSPt0/tRRnzkcWueF7ZAFdZsFIfwCbL8m0ghWP5CHJUppHA2OWkqV18/Z168sXL5+B+pq0bdSqvHp1w/Yctu3o+ND0IDnfjw/23UG5P7LAwdKlJcRTMdOAPD49NgbWjZvXLCjAeU+mLtcu03PJUsqfnRsYR+YWmU5ME08kIyaXEAgFrGBTrV5HpUQW3tikTsiiU3SYa7BcK9u9LTBDQG/hEsLhGI6P8vD5Q8ZuJsuaNrLWqJotpfxENpfGF19/YWzXmzdv4tLiEjrVphWw2tzcRLPfQDJI8GAOs7ncxV5g67lPYLxhEWh3MHZSKDNTC1aQ8/D4wBhwyakYZuenLT339dYrY2sTOKBERjyZMcCv2e6hWaUuqc8KwVHugADNaf4YLza/w+HRvhXbomNMx422gjIWuSxB3Cmb57vblOsoG7hKqZIr12+4YM0u21GxoAptw7Dfwf7eFnrdFtZXL5nEBlPTu822MboIELFoVDSSQnZ6HtnpBUxNUT88imaHGTFt1Jol7Oy+xObWdxijg2wuCV9oZGxVXz+Cbpt6+S5ThP+4jxEs4FgdHp0gFkvac0RYIJDFvrp9k0TRnuenViVT1MNkAWZd0cpqzdbY+Vke7XYPU6lZrCyv4+raDaSSOYSDUcfyrlGKpGAyL+GwH9ncFKamUnj24jsUSkVbI2zpeaGGa7fu4Pq1O4glphGkrEckZiAN5QCanYbJf7CAZLlcQLVWsiKAlBeJR10hUaby1yolhIJ+zM/OeDrqSfS6A4T9IUsfpxZ6CEEsEsgfjW3eM2W/Nxhhc2cLw7EPufl5Y++TSV+pFHF6duxIByxAa0WBactDNsdjqRhmFuaweGkezV4LB6cHSE6ncO+d+1heXUFrNLBxJCBTKZQMmC3lC0hG3DmSfZhbmLH5VG7VMLM8b9IDA/hxUQAAIABJREFUH35y26QlWCSxcjbA0R5ZkK+swNfu5pYF4hj8mcnlLCukWHYBAQJm7mwJxINhpPxxA7vK7Qq6oxby1QLOa0UDBedmFpCbmkMmnoF/7Fib2wc7lvGwun7ZpERu3ruJRCaFcqmKZ8+emzwMZRWiPr8LvsXCBrTPrSxZ8cVWvY16uYpaoYJ2qQo0+yY3wn2r1mqafnVkOo1Hn36Ej37xEwSzKQTTQUv/77a66JZqqB6e4mxrD4X9I5TyeQThR7FQwNlp3uQJwAJoc1P4i7/+KyxdXTF94mZ7hJOjE0SGIQT7QH7nGN989iVefv2d6QzPTHlkh/NzDOBDeiaLP/qLP8f6rZuYXphDkCD9WRn18xIqJ0X85pe/Qun4GLMZFkNLoskzH3e9RAjZ5Tl88LMf4sajW+gHgFjKSYCQBd0tdVA9KePkzQHefPsCx8+20G+3sHhpCYnZNI7LJyh2ynj0w8d495N3cfnaOmKxsH13+9km/sPf/D2+/c0XCPZDuJRbQbAXwhKLsaai6KKPk0oeJ9UTzF6exd3Hd3Hv4X1jiZIxTd3d737/DJV8GT7qgPfGeHD/sQUp2o266c0ShH716pVlQ3GeMFhHFSuefRPJuIGxBGrJGCajnfIG0VQMU+m06SdzH6R0BPczgkEM3lGnfiZHJvUihj0fDg9O0Wv3kAjGbf5lUlMW0AgnQmh0G9g/2sKzl9+i0akilg4jGo+arjg1q0cMTHbJXB2hWW+hXWkizj1kbtGKjloqeMiP3aNtvNl9jVF4hFuPbmBueQ6VRsXadfXKdTvPnu4fo1dtYf/NG5M88oFEgTBSyRiScRa3DuHatStYWl40+ZDNLcr9sF7EOY5Ozy78LgafKHNDsJBAPLMPWJybdpJnkEqtatqjM/NzuHb9pklprK1vmI1lQHJ7extf//4L7Lx+Y6xgFkQc9IZWe6FDWxsOmZ3jb4KzPD8ZwGfa2Ex8GBjzmMElAtAMnlv2SCiITJb2c4jszBzWr6zh6tXrFqDe3z/E8f6BBb5oHwgWWzTRA5UGfRZgHMPHAJyPrFUGraas8CbBdH6WBWYzDIiPYWc5ZkvZOdjnfI1Ot40e9VlH7szOoD/Hmucs2hzaKH6esnU8z1GfnJlJLFqoMyD7td1kn5AdPoUINeG82gK8JoFyY0gvzCK7MIcp7j/hoGWMUI+d0lsNqxHQtLMXQ/fsx4WFJVy7sY5ENoBvnv4Wx/k99NBCLOVDNOFHs1OzWiXU92bQhePIPZJnEs6L8chlNbGoNc9kxoSv1SxDSQQq88m8PZVry3zJ4B9K7slHEFDE86L8Oxtjr/g7iRG8ns5RApA5ZDzHqlaGA+1c4TfaX/n9Iq9YBpsHnBnw0XcYxSSwwf9/H5Mg8Cn8YhLcUrupXSzQSf7mpK9OJrL89AvwjP7c4G0RxUnAlsCM5qIjFnlAt6eRK39RvrMAbTsbWx84f4oBewGADnhyhB4B7gOvkKGYtwKB+FllFLtAyNusawFkAqzk+wnI4m++Jz9eQJd8ar4usJnBWv5M6lgL0Od9hS3pN8/FyoB3oFbA1hbPagoOCIPhOtMcmAR/2R6By/Ln2Qa9LsBT3xV4JpBewQV+Xn0j7MiBvG9ZubSzwq4Ezv3H5peuxTYr05evKYgpDGASn5Jvr3ml+SLf2ubp2IGxChyovzRHeMZ2WJDz2zU3LDgwUViPEm0XtnFCCkaBEz2jnsMwHg+gFdAu4FtrxuYP9f89aZ5JkHTy/nxfBDaR7C6CHZ4/qTkpouHkHFc//eE6cEEgvsYxU6BI80RjKJuj51MQRaC55gT7RtefnF+a6/o+PyNsRmtk8p6yAbq/bM0kwC2byc8KT9PY6FqTa1JYj/pU2Amv7eqtOdusPtDfZiO8zBPKi2meyRboegoa6XXnR7ngHM8A7CP+GP7n2VFiEG6snNWQjdD8UcBA3+Xza85OAvi+/+W//2/HAvb4YW5KAnT1JQcuuJQdNpYXcs4AIwlB29Rk3MVelhERos9r8v8aCHUYDZIAMwOgYy7FRJEMFWvjPe1QwMJbUVdl14Avr6our8t/igBokrA9jqn7VieKnaQoozY63pP34OdkQPj3pGQGjRTbpcWpDhVIo01PzyxAWQZF99Wz8Xci5jZUTVT+f1KUXfcQw5Z9JKbp5KBPRrImU1q0ONWPAsGlx6xx4+sce2pz6jUBw+7ejk4fDrqggAG9cSdt4Saui5CwTfqepF2siEnbFVjKZNJ2eL6IWvrc5qj5ofmjw8D3GdAaZ22eBKn0THQ6eN1JJi6vzf5QMGOSaW+bfMABEQoiaPEqgqxNkNfl9fm8vCef36WaOWBeC08bv+YK141tyN7BQ69rffBvaa9Lr1sLdDJaxvYILJ5kMHN+sP1sH9uqNcq2EbQjWMX2sr84DrwGry/9cxl8zbMg2StekQIdxCRZwzYTIJU0jjPULKBBY+XSQfgZVSXmWCkYovVGh2Vys/YHnDYbq2jzh84CnQl+LhiKYTAOYjgOYyZ7CcnEPGazqwZADzo+jNoj1M/y2HrxwoosmWFmhD2VwIN33sFN0+0EqpW2sWXi4xDClIMo1zGoNtGsllDtFFCuUqahiEqN2s6umAodJ6ZS5nKzppPHNjOQYqwRA6CZul9CKBDEgwcP8PjxY5sbz1++clrIYSf+7/P57dpcb3fv3Ddg9M2bbUupp9MSibnsDjpRBKCzGVewlMAgD+8727tm1xZmF4z5TGeFz7i7u2tyFcGQD5XKuW0UHHu2zTavkbOh/McxIbjG6xLsNmZurWbzZX5xyeyNsYSLeU9epGl6mGSxXjA9Bn0rsjawRGMfMklqLE8ZCEDmL+FggrXUJmS64+LiioF+owEP0EN7jeA5AVvabRZKisfJdF4zgIEArBX+CTmHjCmpJgPQapm8Bx1s7jWNGsHNiAGGTI0ju4wpvkR4Gp0GVhaXcPfBfXs2OpVHe0c2HmRBERgvFytWkIrga4Cars2KARQRVm5Pxoz5zudp1RsGoE+lpi19kmNENrAdoMauGCMBCjrsq6tXTJbh8CCPXneIa1dvYSqbs3YS6KBMQ71ZtXsdHO4aSHD//l1MT00ZAMHidgQ+jo8PLZX/1q1bWFtdtblCyhPtDvc9ziGC0Nr4DWTLLlhWQqGYx+HpAfzBMZZXl3B5bRnbu1t48eI5pnJZXLly1YI6J0d5qraZHAEZ/yxUx6J2S0uLKFbyePr8Kfb2dtEbdLF86TIuX1pFNJFEOpU1pnc244Cu/f19Y1uS6Uvt0Ju379rrr99s2lhxjiUTlDKImh45NSYJijAN2dKce300mq4S+tz8MtY3bmMqM49gIGFgDwtOUg6FrGzKYmxtP8ez119hPGpgfiFrxbfM+W8OTc5GKXlM16d94l5mh80hmVN0IgJW6I1zsNVq2/qQc5vMpG3dOT3VKWfPrMZEw9huxWIViUgSK0trWF5cx1SGTLiMCwxXy+i0quibJnzX5F+YgcC+/+7Fc1eMl4DFMIhkZgZ3bj9EIpVDKj2NUCxuWqEsqNjrt62I23nxxNKnmUbNuUOdUwI5nGfUBafGL5nWc7OzFowYDshkiSPi92MqnkSDwYitfSuClklSU90HPp8/EMJpqYRkbhorq2vGuGM/cY/48qvfG3DH1Hmyt03Ddkjb0TVdWxY5u3H3ljExN3c3DQhbu0IAdw3ZpXnbW1iscXdzB2eHpxYQybHAXyRumSWBKGUemmj0Wli/uY6HHzzGnfsbCEdMaQnDKpA/rpv27oun3+HL3/3e2J3XNq6ZzIoVamw3TOaAQN7iKsG6dSRZYOWkgUqhjDfbr7B3vG8SLT4r0Ja2vWQuN29BALLBKe9QrJUQS8Xxs5//FB/96GNE0lErrsgMB4LQRweH+OK3n+PN85cI+wLo9NvGKI6y4FssavMpGgwjy+KqoRjO9o5RKTiZLtqEaDJhoObClVW8+9NPsHH3FuJTCQx8QLVURq/WRL1QxNneIYatJqKRgOmxco/4+ouvbc3zfixg9t4PPkJ6Zsr2IY4fxz408MPXG6N0WsLT33+FzWcv0GnUbb+g3WTmRrlWQyIzhU//+OeYIXt3YQ7haMSlVw6GyB+f4pf/79/jaH8PmWgEy0sLLotr2Eez3zUA+sOffIKVG+sIJMleDWLImHkfpqX94svvUC/UEB8ELaPo5dNn6KOH7MosSv0qmr4Wfv5XP8d7P/oQuY00SW5W4A8V4Mv/7wv83//n32Jc7ePa4jXMJiiPEcLR+RHq/SbGCR9G8RFuvnsLH/z4A6SWuEZMxh6V7Qp+98vP8fKbV6gcFy37ZmFuwQpqGhDisfG4lzCrhjsVtbdn5macREA4YOuc2QqUtiG9kPUfCDJTZqHRqOGYRfyo/T6gHBilLJawfvUKlhcYVIyjUmzg9OAMneYA4WEQo3rPxoX6+9MzWaSmYyg3i9g9foNhcICrt9aRmZsyLexgJIpWs4/D4wJOjgsonZXQr3URGlEukNkbtLEJhOJBu0apXcL1h1fx6JOHSM9mcJQn07dic5vB0ddPXqCwc4QWA8M89yYiBiCGQ36QdM0gzc2bLL563QDgN9tbODw4tuKnZwUWm+3YuZxnD4LBzEoh0GgyNDznh1xxbAtOjX2YXZjHO4/fxYeffIyr164hkkqi3+7aWeTp19+aNjoLL/bsWgRARkYQYkPMB2J/s/Cu59/Rfut8QYYt28E9nZIkLGJISRquOQavyLxiQNxsOKWhKnXLVqgWy7Y/c43Eku7sx3s1a00L3vn7Y/Q7rjAsz3Lcw2zD95OtGTYbMpVKmsQFM6jYH7QzOrs6ssUQI8+/DAepoZw2MJr90ul37blYJJhn59n5OUQ8EIrSVwSeD3YPUDorIpVIIzh20o+0Nywey3Mp/Smy9GcW5y2Qk85Nm1b44fGRneuYocHzDIsb2mcz01bkeml1AYh0sL33AkeFXfTQRCgxRjwTwjjAc17TKpdyP2P/snAhC+fy/NHuNuy8yDMcz7RKVeeeY/WQvGxiMqA9hNGBEH4HdHBJGljinfnl1wuAM3vYZyFpR9oRGUt+ljHiBgSonV+oLFreg3rL/JxAVY4nAxv8DmVylIVrvj01yb02CqjS3wL9+DnulQJ5hEPofXvD55AUAavfxytogDRXOX8v8IWuY+hO3lM+pMMJnJTmBZjt1TVwIA91s9x17YxOG+WBeTz7iqxjDEbOQQ/teUtOArpefRPu5WKZyp81nXgvK5nfVX/a43oAo0Dayb6Q/2f+vgf2632Nq0BFSTKqb3km5rU5Tn8QKOg6xiT9ABGmDIwdOdamAiAKNFDXXz6qAC71o9ogfGqSJSp8RvON3xVoKBCU91C2s/xy4RGaQwJ9eY60gJMXTOccnPTlBaTyfY2hxpPXklSpQMfvz1GNpQBY9b2NOQlwlOXy5pu+O9kPwhY0n/i3w4XeFuC0+Tly2Mz3QVxeS/NCc1RzX++JHCdcSIEImx+0zxNZ+zam3tzSWnc4oSODqp12dieBzpPQ1ff4Gt/T5wWQa12Y3fBY2woeqN8F+jqDJbPlWP76UduFsShYwWsIW1L/Kighm8BrTIK2mnfqU42ZgOnvj/UkwCv8apKQp2ecBGr5Hb6u59bf3EN4/cmgiMB0tkO2zLT3zU47fE4/auNb/M4FOhTYcud/avO/1c42DC3kgscEoN04OILoJNAuPM/sAAv6esRKBTY1brZW/7f/6b8b84Ji6WrhamEJiOOFCKaJOSlQ0hajZ7z5Wd5EtH/eWA8tYFjGQ43kgV4TiJ1DJ1CGR4ZD3+F1yWLhdfkZ0+4luOF1gH3fo/MLgacRdgcor2qr910+M68npu4kAKnJyfvzx5D/mIv08Tt6ndckKMA+42bOZxVTWZNBgyDWqKW1eZVl7QAWcAcSRXP4eaVx8P9i97K9Au0nDZ2MsAyvOYMTQLkiPTK+inaIBa4FL1CQTBCOMa8rjWBnYPr2bCr4pGIf3GicYXIA9WQfKVBgm2CHRVIIelF3dc7G3J5p7AEJntC9xoHfMUAx5kTyJwF2AQf8DNvKtrD/mMbOe2j+yHDwuwJ5eXjU923MPI0l9psYy3pfBlf9rb7WhqA2aYNiexWwkH60DKn6X8aNn9XmrzGWoZb8iDHsPB0kGS/Ncc1v9iGfnWtBwLLWsNjkdEx5L16L99KmqMOiHdi9YjqUStEmxu8o8GOgJo2hz7HH3Xp20jd0dGiINIc4Jgp4aMPh9d193XVk7FwKYN8DVhKmVWtMZgOBh+iPmQo1h3g0h7mZdcxMrSIRn0FwnEDh5Bz103NsvXqNN6/eWJuYmki2zJWb13Hn7l1L6zW2CtOkuwOEeiMEuj30Kw1UWKG9X0Gj4wrQWQpnqWqAHxlDbC8ZU3QCSGighjKfTYxigiusfk4d4Y2NDeuXwnnJbAKfiexlSmCwD+lYUZqBshIMBOzt7dnhPJaMWZoqhj7kpqet6ncqmbQUYvbt6xevrF1M4eQcXlxYQDaXw/7ugbFcCOLW21Urdmb2gWncYSfjIL10jgHbzOIzHDNe77yQR6lSwkxuDgtLi6bXWypT/5kpgC1z0rlfWXSd/6cUTLdpqeb8FwxHzSmcTk2hkC9a4ZxEOGHFzfj67OyCaeZmUtMG+LIPDRhMpVGuFPHmzWt0ey0sLMxgKjtlYCYdfurZJtNpc/JYdI4pmpzPlBNhu1jYjEEspr4SxCdwztf5zEynJyuLGplcZ9TspIQCgwoEn5kNQCBK+pW0XZQeoQwBfVIyr3uURGg0LHWXMgVX1q/YnMjnz62NlEsw28jfGCIajGF5+RJuXL+NcqlJF9FYeSmmWJO5EPbjLH+EN1uv8PrNC1SqRaysLODS5WUD6sgAJVDIseLzME33Jz/+qUkM8PtNaqJ6dQCoi3h6cmLzy1ivgTBymaw9VzQWQb50inzxzEA66mYWy+f4/Pe/Mwb01es3jQW2v3dkc5LzmIzw08Mz27soeULpBxbFO8qfWJ9duXodl1bXEY+nQPFfMtipNcs5wfVCZ/XLrz43nX7Oa7LVyJYjkH5ycmROyExuygEjZLjUGwYozmZzNovITt87OMT8/CW88+gjXLp8HX5fzMDnQDBqQYp2u456o4TD4y28ev0N6s1zpDMxpFN0UKIoFMrGzNcBX0wbttM5Oq56O1nvfE7OTdpM51A0TA+VY5Wbztq6IEuSBUEJdhCQ4VolK49FRBdmFk2Dfia3hHRiyq7ZaVTR7TStmC/lN7hfsV0EcfcODnB0cmqAQTKdQzAYx5VrdzCdncfU9KwVySrXG8bIpOxHu1NFuZJHIAhL37fshnrDgnOjvmPlkcnG8Zyfm0MsHMN4RObgAIlwFFPJJHz9Ifa3d/D1775AkjUucrMGaCSnpg0Y3bh5EysbywjFAPooezvn+Nt/9zcmXfDe43dMeqdJLXXv7MN1V2s2MDU7jYWVeZwWT/D81TNjCc6vLODm/bsW9CIAerC9j8JZAZeX13Dn1l3H4AoGkS8XsbnzBqfFMyxeXsTGrau4ev2KrbdY0I9Os2eyLMeH+ygcn5q+av7oBHO5OVsHZGx2Bm34IwFcubGKj370Ee6+cxuBkQ/1owbO9s/w5Mk3ePr0qdluBtFp/+ws1h85YCoaNzYhQchrt6/jL//Ff4LFW7MmQ4IIMG4DrJdGQO3F02f47B9+hd03byxIyICoPxo29iSlF6gLf+/GHSzlFvDq6TOcHB5ZEcezfN4YQQSr5y8tY2H9Mq7fvY1QImbyD5RtotxAjcUmG23kshmsrS/h0uUlC0K9evUah3sntnccHZ2YLec9ORbU/p8i+zIYRdAXRKfRwevnz0zHvFEpY9Ad4PLlNQNaTk8LGPr8uH3/AVbWVpFbmHPtirGqeRBvXr/C7z7/DIWTE4T9PqyvXDaZCf7snxwhFIvio09/gNuP72MUCaLnkQsCvgDqZzV8/o+foZGvYDqcQrgH7G/t4NX2awQTAaQWpuFL+fHxn3yCxz94H5m5OHwk0JDs2gG2fr+Df/e//18Y18e4sXwNC8kFG6cnr54YAD1/fRlXH17Fg48fInMtDoSAQQ0I0ncaAEdP9/HZP/wWL78iE7qCoM+PlZXLmJuZNTvJzAbapt2jA3R6HXsW2kMCsAR1UomEkT6oMd+o1uAPRu38uLg4bwWJuc/vnxzgvFIy+ZA79+7i7v2HmMvNoFRoYHdzH+fHJfiHAYSGAQzrfWP8cw8KRPyYYiHdyBBttJFdnsLjHz5CdmUOoPswBFqVMbZf72HnzRFKZ2XER2FEg8wKadiZh9kQ8UwMvugIviTw4c8+xLVHKwDjfkOg0eiZvaP2+9eff2kSLIEeM8RY2yCA8/wxRsOBBasw6tnewIAmg1CsU8CsLBZirNabtq8m0nEL8Bzt7psMGjV8eR8W5+S5Ub4QjRILM7/z3nv46OOP7czAPZbB2vzpGQ52drG7vYPTgxOwrooBKz6/BWUoAsQkYL4mcIPMYAHH3OcoLVarlB0LlwEwkpRDfiswyX0kQS14AnkeaGHa/GMqOLkif9MzOSyvXcbc0qKdp9g/e1vbaBSr6Nbbtm6SCYJJLCKZgD/EQoE+Y5/zOZkBRZkh6lYT4J7035ihxfYaIWPgmKQGoAy6GJJFGXaa07fv3cG7779nfxtYOfZhf2vPCrO+frZpZIVBb2TyamQsGgBdrTt/cDhEYipt63X58qrZHcqKUV6J/ZNOZex8RBA9y+yXaBx9dBFMjNAZVlHvlFHrnqPYOEXf30QsEUJ/3CVKDB9lgao1r0AcR2JgoL5pLofDds7hP9oGBl15pqpWeGbrGgPa/CgvG5br0PxtMU49uUsRWeR7yO+3wtUeICISkOYA+7FVdxJlrENBDW6RW3hvZqiJQEVtb96D+ADvwR+egShhJeBHc1X+hfw/C7x5DFCBSJPgkrXVwzDkl+haAiZ1FpZvJJxhOHL+jPwctYX3cSCP06jm+3wmk3XxAEVr5/gtGMzPCQxkpo+AGwO9xg6wlh/mPO0R+tZPfTsvSzKCbeOzC5ziGPC73BMnAUIDAL0fkeWsXz38QM8gYp+IcsJljNDSd9IjwhnoP5gf6EnX8DuSKDFAbuz6gv83wB1O4lNYB8+2RqqKx8wuazwEWAokteBPp3Mh+fF9sE99LBlXXUdgqYhRHC/OJ/YZrydsRgQx1WMyG9VyrE+2W/2k9kxiM5Mg3yRYrDZoDqp/BUJPAr+6LvckrSUFIGzkPZIYr6/xnpyzAqA5Rm7+OAIoP6/zL6+rsRAuxNcmsT+BwZNjr7XOdtD2auwvMD0vuKJr8Vk0HvyO9gHDdVg/w3uNv/VZXVPPp+AP7yHAV+C0rqe57dbdW7BVIKvZbw+EF46iaygAoOtzfvGfsEWtj4v90BvkySAL76O+5ee0fhVY4r2Ft3FcHCHMjYewo0lQWe0VVqb1Lzuh/na20klsTJJZ+XkGiARAT659AenqD/W7cCUVhnXsAfdjWO/YFepk8Vf3mtN8n+xvXZO/2R717WTgQnPM97/+j//aNKC5+Hhw4xvmOHigrpzNSbBPmwRTevhw3LC1ufBvGnwtVlGwtUjYqMkoBh0EAbzWUL8zvEyzErDmOsch7S3qAHpSGQZqtd4W/NMi0m9NJrZFhluGRZNY7dMC0cLWohB7VvrFYhXKiPB7vJYOLHaI9PSgZGQVQeJnJaUgtjUPijSAil5qoAWGGsvKS0+RMVAEUYvUwDoWGfEirZNGQxR9aQ0LTBUgSGBIz+A2KacZRkqrQElubJKsUJoanXm+lkw4YJ4A9CQIIFmGCzYsCx7l87aoeeAT6M7KKuwnbXr8v23UXqSRwBg/y/7VJi9DpcCCFrMCH+w7AzV7vQvpDW5sbJOkSMRuZ6oh+459pvtobshI6VkEJk+OI/tTLOfJDUbBGOmEa95pbU1GAnk/BXrYZq4vshJ4P2UHyOhfLNyJlAu1R0aAvwXK8/MXgKkx2V26k4Btsf1lBM0J83TgFZ3TgcPGyCugwucw3WFLrXC60bwvgTvJncgmsB/Z32Lm8/88gJvRjbvoMh1ozilWY+ez0pkslpiKyVT1DMbDGKYzK5jPkvm2AN8whsJxEYGBD6eHx3jx3TMD5uiIks20eHkFN27edOx26qyRt9ujbEcf41YbXeoBd5podKvGgOb92D7p3HMDt8yQXhcDr60Ez22ORF3KD6PKpvFH3eqM06rsdd/K4vA9snrZxwQv+bwEyMlIsawAMjS9g2YsHLW0ShYNJEuYab/0ws5OznBwcHBx+KTzQmeHeqgGgo565ghRQ5ZzKGyBQqcnyXlNUJP9yzU9PZ2xNFuO1fnZGbZ2d8xZW1xe8GwA9fc8G9Vk4I7Vc7vooIOIL2aahASaOM7tLgMfEdOcJTBZL1PmJokHDx5ZUbpEPG26mdTszOdL5gCx72ZncwbOvXnzytityXTcHEyzh4GAFWUj8MI5Zey16axJRBRLBRQKeQuAsUgaNZKZwmzyE4eHxrKOeLaLUh6cl5GIK6TLfYNF2NgPdLQoSUDmCRnVZIHtHeyhXC1ZWi6fn98hqMwiaSuLyzavCEATULR0ZBaHrZXt9UAgguz0LO7eeWg6xgRPyXTnxsz54/MP7R/1e5+9fILDwwPTVqbGbv60YHqQ1P+kg8sgBYGgn/zk04t0ZDKveB06r7QFp0fHTquWMkutrkkdrK2tYXFlEV0+y+EO6p0GsrNZnBeLODw+sQJfV2/cRL83QP701Jipq6urtgZ3tvbQHwyscGJv2DHt0bOSY1yvX7mK+cUVzOQWDOCnw0cZCPYt2YLc/589+xqnpRPMTM1gYWnJdIOppUqZEYKofoyRSSWNmVc9LyE7lcOlpWUDoNutPrZ39pFM5fDeux/j5o176Paoee03vXMCdgR1yYCuVMkQ30axdGqazcl4BKnpFIqlkq1dzkUxuSqVqmk4JxMMpkWbAAAgAElEQVRJC+hw3lEGh/aIqcC0b0GyU1odOz8MeeYJ8n5ujoZDQRsj6iuS4U1JBjLvFuaWkUpOYW52GZnktAHo3WYDjXqVsqTm2NOpZ8p4KBw0wOfVm9fITS9iambBig9evnwVl9euIjOVQyji9ODJXh8N2/Z96kkPhh3EoywsObKMExYtZcp/pVQ1G7K0uIIsWWuhKCKBsMlXUBszl0lj1BsY+5kFvQicpzJpzC4u4NKVK4hPZ7C8vo50LgoSFFsd4PQoj7/7u7/Di+dP8Rd//qfIphNoe/UCGOThutw/oGRQywA5X3CIJy++xfbOJhDyIUGbwvNLiEydAGazs/jhxz82MJSELbKRq406tva38WrzJYKxMBZWFk0CYyqbMUCHYODp0SGODg9Nl7Vdr1shuFHfBZ7DsQhqzTLi0wn8y//8r/H+j+9bYT4Gb1ACCnslk4TZ3dxG/uiMdY0vJBQYGDMAORI0PVXKjjx4/A7+6BefIkqCeNr8eFBmtN0coFVt4PTwCE8+/wpPv/naAgCRRByBWAS94QipdBrvv/sB3n/wGKlYCuXCucmPFPKnODg8tMyA83LJioXGyJqOx0w7mnJHZEqyECO1Zql9f+/+bdy+dxXBKVb+BVqFNl4+30QxX0Ipf266yf1235w0k98JOJacMbojERzu7QKjjjFBCVinkxkrvDgg67M/RiyewMr6qukHE4idnpnGED189/w7VBtVy0QIYGxALBmv8WjCzmgEw9754D3c/+AdxKfSGPpJDAmi2WjgZOsI333xDTqVJoIDH7KxtJEInr58huPzYyv8m1udw8c/+wHuvf8AgWQAJCcPO8CoAWw/2cbf/h9/A38LuLlyA+GhK0x9UDhCe9zB/PoSHv3gHdz64Kob4wjQaYxMZmTYGqKTr+H5l8/w9Lff4OzwxDJumGnDfZVrnA4T1/Nx4QzFetlYpQQyF5bmLXvv+PDICslRrqZeqZqOs86P2bmcAasnpTOUmzV8/ONP8MEPPkQqFzMpL9SAwzc1HGwewj8MYzqaRrNYRqtWtf2NxUzZv11fG4PoCIvXFvHpn/0Y6bWsAekE4DsV4Gi7gKOdM7QrHYxafaQTafRaLsOz1Wsb49yf9CE+E8PyrQVcfbiKIGsFE8inX90DioUWnj95ZlretfMSEvEoEtGItaVUzJsaBZ1ISjAwuJibnbNshOOjU+zs7VrwiXsApXiYBcHMg63NNwZCc1ZkEk7qj31jDn0giOlcFnfu38PDR4+MsWvZSUenKFL+6vDEAjFFMqAJDAWc4+m+z2LLHtA2cMDrgOf7QMjAVJ6RuLdQo9icVBax7XTR7rbtrMMAgtU4CQRtn6REGec8pTuMCBEJ49aDe3j34w+xepUa+1Fsb23hs1/9Bq+/fYbyyTkCIz8iQQJw1P7nmSNuQLSyCVkAk+cOA5OTrhA59wrOzb3dbVvjDmh0AJ3O7yxezc9znr37EaWFPnJjzZ8+x7uFz//p1/jisy9Na7rd7BoAzfOlMbS9OjnMzhgH/ZhbWsbGlWsm1UYgmIEJzmkGlrg3zS0uGuuQ5+Zyo4xgZIBAbIhhqIdSO4+9s03Uu2VEk0GrCRGPuXN6o15HsXhuslgsuOsLsJi2S9mfSqeMuc39k/3JcykDjzyjMgvPfEaCDHbCcSy5YMD95oBMAisCWzhn+H/5cvTzuXcJFBZIRGIIi0q6VO+gy+LzMjoNmKbOtvnHLg1cIIz87zbni1cUbTLAIbyB91Mm1CRAJv9S/jYBU/4IBxB4JkYuswHlg/K7/HF+vdOS1XwgI1xYg7AUXouBGAXH9ewOoHEZi5pTtFEOsHkbsLFntRKk7IDJ6w/NT2fwS9mvAsAnCU8ixWlsRAxUVjXbwXvqO5MYjfxNPS/71YBzD+SjNKcwBYcjeOMxdgCVJF0ngXkbQ/OdxoiGXEatxpxnMJ5vGTDU2uS4TpLCDJhjjhhtiP8P26Nx03hMktEE4ApvEAjNNrL/eD1lhmv+iMFp4Jv3I6BYbdJ1J3EnPe9k//F94WqT81h9Kf9d3+FnaBsd2cvJoWre00d2uIHDbxQEMFK9x5R3feHAWJeBKna0UwsQ1iWQ9/skOd3rYqy9uc3XtdZo198GTdy92DbOdf7wvUm87w/b6jIbBGAaUOpllAvTENg/2UeT620S+JzEP3RN9rn6Sq/p2fme5gm/O8kEn1yrhnF6sq0XwS8PbBZgq8CGwzZcDYNJ7FNzWMGcSfKf1qfWgebV5HwTRqW+5/V5L95D/SFCpNao4ZJBJ+sqDWjNAfXJ5PcFSru+dmuc84fX0Q+luNzfkiRyEsKTc18YqUDxSYCarwmEt/v823/zX4/JqOFC0+LnDSw6nnDOmjFfPc1nx6RL2/t0QC213u9o2kK7eROTy/CKk00+GB/EIh9eigGj45yg7DRLbYo4KjwdOVcwwQ2opbJyMjPq6VVX5HuVWt36ZpK5rQWoDYfAOh9WoK7ur+gYDZE2C/7W9fl5tkUAnAw3ryUjzXYrisbXeS+xUtkn7C8tdA0U39cCNflJLyKoaK8GTJOF19dGzj6QXpZAQ7WP1+Fmy/7i53g9HQ6kGyxwmq/zmnRuJzdw9rsZ2Ikx0ubkAg9ubHXvdMpF6AiqmWPvGWr2oUB2fi+WcFrNVsjMOzia4WfREq+Kqvpa48ENqFIpX0SiJqUnNLk1oTUe6nONMa9J0Ilt4PzmP/aNGO0sIKSFK8BURpT9OAlm24ZpBTWcBAMBI35H7eI9FMyZnONakOxXbXZsF/uR350EoxV54z2syJQX8TOZhnbb2qpNTH3A78sQam7xbwHqelbNOX6e9+a61pyWkSW4qnvyWdQ3YkMz3fQtmO7SqZiqrcCLSWd4laLFFp7cANg+HqzJvjQQ12PZkuFHthuZRuwnOvFk67Donc8fQyySg3+URjqxhExiGb2W1VXGsD1Gv9U37c6Tg0Obt3QemDa+vr6O+aU5A8FiUSqjjuGj1t15EfViEaGAD91RB8fHRwZi8sAtdrgOojTdZoMGrCQLOzDZRs38cduhHSslEo4aeE0nWKA/PzeVdcUECUDzOkzR52FaQSU6PnzeqVQGN65dtzRNMivjkbgxiGq1ujl27DOOGceUz2dM4loZxUrR2IjUKjTmDrXcp5zMDfvaAIXBwB1Qk2mEPaeADtz23g6OSyfGok0mXdCDNpdrmd8lUKwCli7SHTAnlNcrlh1DZiZDZmfYAPFwKIb33/8Q9+89tmKL/LtWaeO8UEIhnzekJ5ej/i1cnx/tmjbpcOy098lOJMBLiQtq0fIwHwqyf6fNdrBQF+cjpSvIciYA1G11sLu1+/9z9V7NdWZZlti63uMa4OLCE6ABfZKVmUxbWVVZXdNS9Eg9MxGSIvSu0INeJMUoQqFXKTR60Zvs6CcopB4r9ai7p7urq9JnpalMJkmQhLcXF9d7q1j73AV+lYhggLjm+853zj5mr7322jYXScXnc9KmbE2Ox2zukxVNKQUyvcR2Yz+4+Ri3cWMRO/7jeFuBnyvULo1hMuBGTB15FhksWaotWWMsUHZ6cm4p1X5f2ABrAvBkfd++ddfWGwJNBFHJ9Ka+7/b2C6dTnU5bu6h7Xjo7R352Dsl43GyE7927d88ODuxfFihkEI6ML2pFX1ycG+vE1vpGG/3OwADotbUVDH1j7BsA3cZgPEDx/ALBUAQbG9ewsLTs7POian1NxjLt85Sp4JSWmc1Yv1MzmgA0WeL8zs1br9mzZdKOIdXvOk1/tqNSPTew47x0YnrGHCeyTTu9lulAk51/USoakEtnm0XqCJKtLq4hRnmd4RinZ2WMhj5cv3YbNzbv2nwaWCb4BNV6FZUyJUP6CEcmaLcIbB8Z4Mv5GUtQNqBrDF2OGTXWWTDy5PAEn3/+uc2j2zfv2NrIvqWj5kDqCEI8wA1GaHapt+j2Lc5JMupo/5QP4e/i6ZEVhUqE45jPFxCNJg18DoVipuvebzMgPkCYhd+iAbAgKJ0wjj81oLdf7iKZySAWz5j+a6GwhoevPzJNbbKn6HiTLd5u1TGe9IwFPRkNbI2gy89ik9Qqpc4110NKyWxu3rJ1IhYMo1WpoV2poVq+sLnCIlEsJkjQks+8vb+H/OIS7jy4j/zyMmYXC/CHw2gzENluo3RWwdbWFvZ2nuPdt95CJOTDsEvdaeeU0R4JqlJjnDI1c4U0as0qnmx9j92jXSZuIBAJWaCJoPN7736Ae/deQ7VCJl0VnXYXM9kZs8fHz34wR7ywNIfC4qKx9lnEibbM9HsWZE7FEsimU+jU2wZIcc6dFE9wfH6MK5ur+E//8/8ES69lHMhDn6wItA7HONw5wtH2IXp1gvcJJ/OCEQYYoNFvYByYWDCx1m5iZW0NH3zwM2TyDtSrVrvoUG+/00Px+Mx0rPeePseLZ08te2bt2oaB0EdnRQs+/uJnH+Lt199CNOS35+62HEuRh/wnj3/AZ599ZkHJRDxphd+qjTqSqTTScxlMqK1emMXDN3+C+z+5jjABcGIrTCAbAr0G8MnffYIn3zzB0c4Brq9sYCaRxNH+gQOEhgNkKAGWSljRyljYZ+DjzvYeqpSKiWexvLAKvz+Meq3h9NtXXWCIWtyhZBil2oWl+lPjncDzsydPcXZwgnatgUbZnQmu3bhqEiuF9VUDRalFyfVq/9muyZOgM7A5wcwBrq8Mtnz/9Al64yEWNlbwi3/3l7hx7ybC6SgmLE47HGHUGuB89xR/9c//AsNaH6v5JfgHfrPVAYboYIDUfBoP333dQFdfxMUYur0uKsUSmuU6+pUmDrb2sf9kx0BpnemWCmS+hq0Q3MQXwHmtgmFgjIWVZdx+7Q42N2/YHN95/gK//ZtfY3vrBeKBMBYzeQT9IQNnOcZLV5bRHFAPe4Q//Y/+AW6/senAZ2a1doHz3QEOnh0iOAphPj1nOtpVstrJ3q1VUGte4KC4h26wi5uP7uLDf/BLXL13w/TOm8Uhykfsw2PUTxqI+uKY9EcWFKZjx3XKgvyBPhCfILMyg1ghitXby4jmovCHyThicMUdPbp14K//1Z/ju6+/QqtZRzQcwqjXs0yCeCxkutYJymwVyO5O2dxjNs/+4YFJUDBr6+btW7bWUn/9048/MUCZcycRiV4y/XgvAtAEnRdXlk2Kg7USKNvRqrBeQgUXzIKq1jCa6iIT8HAOvWMDE9g1v6I/tDHrUxfZ50OORQ1TycuMSDKKo4kogtEwBgz01ngOGNlaxOejZB43CGbTcI9vdTtIz+bw0199iPc//Dlyy4tAyo9esYVvP/8Sn/z1R9j69geMOgPEgm7NJqAbjrL43xwoAcd1gUHZ/NK8AfKLy4uWpUmpI2YsUFP85dMtV2zQ2GZurFig0DJo42Fk5mbNzt58520kcmGQfNysNDDpjfDlJ5/hm8+/waDdRb87tKCAabaSxT0a2tpXa7YwGE+Qzc1Z4Jesfp4BKTVCJrVJF8Rjdu4sli8wt1BAKhNHrVNCe1hHb9JEuX2Kk+oBOmggEg8gGJkgGU9gfj6PwvwcvvrqS5QuivAFXMZqMOKH36TWXHCBdkIfnOPE7CaeqcoXTl5oPGXLqmh7NOIy05g55gWg5bMKsJTfwIC2GLfyH4w9OHRa2mKe8jX2u/kG9H3Yzmkgg5Jp8qUFxAiAZhvNTqfAqM7vbI/hB1MJAoFOYs/yOwaKh5zfq+t6wT5ei2dfgUwCZFwbXzGYpw2YAjcOlFaWK9cXfs+BZO49A4jCTmLhxwA0gUU+v3w3AdBiTDuMgBmpZOa6Yqny19gXkiETkCeylvpS/SLiF7/Decrv8bdAMLEr2V7XDw5E5Y/hFqzDMU3dd/3nWNpM+RfWIBzCS+TieJhUYdARDb2MUCtqPpXs9N6P1xOzlGd8G4ep7JJAf68vzTZy7EWIEg4lG/CChSJiifDFa/O7fCbdU/iMnp2/vUCu+kh2pHnhnQuXdj0FgM2FnErIyHZ1fX6fQTH9eMHWV8/7qpCmwy1cUUExhnm+NNwp4IBsYVcOvHY4nOxZBDsvKKtgg3c+6N72HovMTlmusgthP/KDeX1dRzZ02Q+sjjztA7VJLF7hFRoDfc57LW9bvH0pgFx9qbmn+/J7ItjJxl+B+OPLrA2NsfBBYW/KThdgLmKhy3x2hEb2hxjowjvZLtm6gGL6tryecCkv7icsUHKvCozwdeFrtg5PC056+4xtox9p4+tzGJEFb6YkYLZVz/Nju+BUduPpJDw0ttw/HV4pXXkXZDCi33StVX/qmsJhtX5qrTN7/B//m/9sImkNXlggND/MzYivyaBkwJzQdOTEfORiIyPzsh4VZdRi++MJaoY0dow7PiQPywRCHNtzaAuHQGA6k+6B3KJiQDGlQ1iAggUipsCsJpUAOe/iLqNUWwnksLMkP6JO1CDy3gRkpBckAFmGq37h5ziQvLckP8R6lgGxzWwLP8fXLqPow1eMSd5fQLF3o/VGNPhdXlugtDZeFe0TUKkFQ8xlgbx83wu0sl/ZNgGQmqBOO8xFN5VCQzuhs8G283DC1LRY1FHweYhRhFXXcGBo18aQh1f2OzcXsZH5XLlM7jIqzuvwM+xv/p99z0OHFUhrNs0evYCtNieBrkr3kqwK70vAW0Wp2Cd04vg8/Az7hE6MAFxtMF57FbOd92C7FChhn5kG7TStkNdWGpTAZYKyfAaNN79vwMlUwkKbox3Mpwsi32f/8LvaFDWxBcwrKqj5xe9yrgjAF8CsTYjXUfqV5iA/y37QtWUDquQtGxHozb/tM9OUK7dZTuz5OPZ8T8EPd/ByetTsE5PK6Tvtdo6ZgYn1pmMz+FzwiA4eGXdz1FiORKyvixdkPrYQCiQRDmYxHsaRSawiHspjOAghn13BpBfCZOQ3zdDaRdkq2MciXHT7yGTTBn6QTcjCPP7xAMNuF/VSEWeHB+6QNR4Z24NMYdoZXeGQzzF3qMc5P+tS84us1s6ia4OuAULxWMKcK6bAX716wyQyaGvFkrMv9pdlCEwDDGQ5so8I0rHoCj9DkI79wT5aWVrF7Vt3TIKEeqBkPBK063d6JgVAIIZM6Fg8agxvOv5MGT1hNXYSUUJ+Y0IHww6wJeBga0THZbZQNoNF6xLRuAFzZAmeFk+wtbOFaNwVIKXT5RgDQVvf6QgQgGa/EOTjJjaXz9t1CarwQEk1QKZPssgXnehrV2/hrbfetaJt3c4A9VoX5+clAy+SKTpDOdO4PT07wtHRAYqlU9Mbtk0q5DcWLjUYO702Gq26OWfSB6QuIe1mJj5jAOri3CIiATIBD03ShE4u1yjJ/bC/+RwLC/M270olB8azHWSW8jVWqOchihqzBF+peUtN5OWFZQPWqW3Lwj8MmNCBZxupGRpPJVAp19FtM+hIveMZ6z8WICSLmX3IfZGsIzK9nSzFsQUU6OiR7U5AmNIDuYyzeT4DGd8sRsVgDB2LsbEfawagswDdoNc1aQWymgj616stJyExy+JFTguaYFuRxcYaNczMzOLu3XsIRSKWLs25yDWNBQHJjD45PjagkjbALNVS+QJnFyXTSc7N5vHWOx9gcWHZbIc2zTW/eH6KNg9N3Qb6PcoEtQxIDEfoJDOANUK33wF8IxRPT0y3m45Ct9nBoDdEPjuP+dw8ksmMpV5TRiMYiGEuv4hsLm8SExynl7sv0G5WEYsHkc7E0e00DASgw8o9mvdog/IwwAcf/Bx379w3qQJLT//qO7P7zWs3zLYO9w9wXiKAm0Y6TeorbO3pjSama0a7oT2QKU8Gd79LGaAaup0muqMmIqCu+SIC/gj8CKLXHbEkqJOWIVgTdMEMzpFer2VzutFq4ujkzJjPUWYOkO2TzGL92iauXd00ZiD7hQywTruBVruGVqNsaxcn6KhPfb6oyX00Gh3sbO9jeekK3njjkelaJ0NRFPd2Db+8KJ7bOPLASTuk3VPP9DeffIz0XA5vvP0O1jc3Dawha6U96FsafumsbKzHfreJLIuIDnpWVC7MYpfJlOnSc/5TH5XyM7FkCOlcCo12BVs7z3FGQCMcxNnphX32jdffwmyugEqlbtIZzI7gmYFgZ+mCUjcBLJIlOztrASMGsuqNFvy+CcJBngcyWFtZRnYma33AgNQXX32B5/tbiOZi+PBPPkDh6jxmZpOIhkLonA9QOarhbPcM5ZMLzMZyWF++4g7eviHS80mEU8AoCJQaXTx7voVOt28BpqWlWcTTsAKN9VbL2KHnJ0UMmj2cT7NqmIWysXnVwMmDk1OTBnjw4CEePXwTs7msYeBUO+CayEKo289f4Juvv7bAGMEfFktlkUYW2oxnU5hdyWPl2hpuPbiL1Y0MApT/ILm21jetWt8oiE/+5rf44m8/RXH/BG/efYDV+UXs7+1Zf3aoTRwNA2E/6s0K5meTuHH9KpoNpuzvo1HtYnF+CUFfDNWLiklbWRG8RATxbBwr19ewdHUZm3dvIplNWBYCC7mVT0s42d7D9pNtYzrTfmbnZ4FQAMfFM1tXAgQ9+j7Uzi/Qq7WQzRBUn8H8QsH0kXf2DlGuNBBLJXH3jYdY29xAai5lexLXq3a1jsrxOT79m9+ifdHEbDKLeDBmMhpcu6vtOjKFWbz53lsoXF1CKBXBJDCxIF61coEqZZBe7GP/2TZapSZiobAV7Dw6OTaNX65XIQZuIyGMgn6sXF3HvTdew+Ydyg9F4WMa+2CIT/7ut/i3f/6XaJfrKMSzJsPQ6HTRGfZNc9sXDaAfGOFXf/+Pcf+NnyAcDWJogGIXp9tFXByUEfXFkI2nMWjXcVE8RrNSQ6fNzLIGnh9sodS7wMbD6/ijf/jHuP/WT6yY5dlRFRe7NRw8OUK31EU2weCtYxBxrpOFyT215xsgkAQyK2mE82Gkl1OI5SjLIQAohEQkhHAcuNgp4//9l/8Cn3z0G7QaDQseNepVZJIJ0/Wfy81atg3D9QTBKAtWqdZB6Ij70IOfvG7B0IvTIj7/7DMc7B1YQICZgQKvzIGl48w+DAbQHfQtEEJZhGGzZ4Aws3GYrWNAB30UahUz+yjsACYW57Pz6bSoMr9jZ+sgAeoIwlEGKpycxeqVNVy7uYncXBZHpyfY3n6Jk6MjJ9PGz1KbvdlwzDbfBJn5Obz5wTt44923Mbu8gFgmBfTGOHy5i4/+4tf4+pMvMWx0EQ/FrTjimKzAQASZbM4yuTrGJItagObKxroFX7iG0vfgvvvy5UsD6Ok7OF/DgSZsc4T+D88EhTncuHUDm3dvG8mAayoDrk++/Q57rPmxf2oM6NHABWMsRX48MQDa/AUG4iY+pNI5A5+vXrmOxcIi+i1m4FFCLWmsz3a3i62dl5idz+P6rasYjDo4qx6ghzaq3XOct0/R97Uw9HcRjvktBXt2Lot7d25jf3cH337/LQajLvoDnhUpAUFwaIBEykmOcR/kuPFsz7OCSQbV65YVY8DD2IGnXF8p6UMpD5Gw+LpAIPkZiVTqD8BMEZfsbBxLYkIpgeHENKcZIBbQwyAx5wYXXBaBFDDMMRHAZ/fysGMFpHnBFIFXBPDlz/IenGcCFs1HJ9V6+iOfnX/SNzFAdarBLLBQn+F8svNvYAp+TwFLAV+UQDcwcwo48vt8HgPODBR3wQWeFdk+Zj/yucUkljwFszitHdRpn0qNEiQKG4vTEUaEBfB+fDbVA+LrfJ+va71RfwpnEKbiBcH4eRGLREQSrsLvW9DVNceAZwdwOXtgf8gWxAQVjmBg1sT5+iahM9W/FpDJsx0DS/LDNYb2OY/kg4GKzIjwMtCn0hQCM/lbWIza7vXZ2UYFIwT2sy9M7pUSXtO+ZNvkv3qB4B/70zY3poAsr81+FyAsLEF97p0vGg8veG1Y1sQFKkzHfYo1/BiHEsDnsDp3PzFbef6yYIzPBQ68wQPZi2xVYyzbVr/a9y3g8aq4p4B37gcCbnVtBTUcLuQYumq7Ay/dmNtc4vyeBo/4t+xQmIjIqcJ6zOam4y0gWiC0nkP38I63riuMT33E6+ufF5/0rgF8Xe9pbGUjAmfFlOffsnPhfTbnp+xu75qj+SHSoe0p4fBln2k943fYRv5orvC3sjMEfhtprOsUIrROcT2xsfIUIdTzyFY1vry+YSJW180FMohxqF0W4Oi71wlAsw/o/yiApH3gEkua1tXzXl+2r/b5/uk/+a8nehDJExAAU3VRAigaIA4KPytwhg2j80SnizeVsQiR1+TnTWWUbKSo7mZwXRehEehLAFqAHRczphvyO2IlM4WKg2mAV4dFjEbm6HFABALzugIhZez8Pp1XTTJ+RgC7xPq9DGkDJ0xmIGr3doPiJpJLK3NRS0UkXF90Ltsp0JjfFZOc9xbIqQk8GrwCgBWB1KTlZ/h/A+qmaS8aQC3KHCcBmXwe7yTUpsPfVl3bTyDF6bO9aoe7tj4rYzLW2jSSw/ctWjkF5djXji1aN4CLmw3T1QSua7F4FZQI2uHVQINpX0rraTY7ewkA67klpeHuV7DvcOw4ThwPBg54D31OE9yYFSxUMa2Kyt9eu3OshoSBjfysFedjIIOpcH7/H/SRMSinLGQDC+v1S1CYzjPHnwCS5o6BccbWnLV+4JgQkOR1VdjTMX8dsKzDAf/mdxTU4OfZN+xf/p+fVeBHdqAx1mLBv3kPr7Yz2+tAYveP92O7xKRXFE5BFB1ghmOnJaR0EG3QvLcFUVgtfapdZNXTLVDgWPACyN0C5yJotElLLaWMgKUPO10vMkr57JT84CGZ7DNyA1IpBqGS0/S9vgHQfsRwdtJCLDKPlcJdhCZZxMKzSETz8I2i6DYHLpWHrIJ+D5PxEGcnh5bKnkrFUJifRS6bQK/dMICl36pj5/mWAZL1dscAAqaFlmolSzFkcTeOyYOHrxkgyOdlGjkZtGQD2nrRZ0rdAIO+Dzdv3sKVtQ1zpFhcplypoMMDLhmjA4L8sGyRZjW3G+wAACAASURBVJsFYKLIZB3LRAccOoLzcwVzepjOTLYIdT7bzQ6aZOwHQ3ZP3psbCrWcxfStkv3gdxkIZPBSc5iV75nezv6nA0F7p+OVy85hLpu3drNAFzWCD88OLY2S481+5xhzHt65c8uYtQS+X7x4YXIdDDgSTOJ1lVJIp5Ds9Vg0ZYUJEtEM3njjLeSyBWM+f/TRZyhXyqDEyKNHb+D2nRsYDLsOfC6eolQuGQDdbNUNeA6EfObQBcMBnJwdo91xYN7mjZsGXj57smWH1o0rV5FLZTCXzpsuMosrzS/kzXkjK/zk5AzVesXsns4MQUcyqdgXFjiLONmjy4Dg0KVAExN8VXiEfjfBRqbOdozNzoKHXMs4Vt3+GNUyte1bBkATFCczm+thpUJpCFfoif1GkJbALfWy2YcLC4uW1sugxmJhwQI2ZFoV5vLGTJvNZVxRyGHfNHlpqwTjmTFDYJDaxrSPycDVHSASRrmF3rhvYPL27r4BkPP5Jdx/8JqNzTGfve4AaLb/2tV1Aw4IjvvIAAr5UapR+qaMwWiMdDaH27ceYG6ODP+YyVZwv2Fb6AiGQz5rH4sGkQFJVhULShKEHo2dTEe1yjTiigUNerzX2QkiCGNtcc3A+nqthU5nYH3cbveMsX3txnULopTLJVQaZUcN9U1ML5JrPWV6Oq0ujk6PMI4QPKzj3Xfft35j1VFmS5HJR7Cffcv17Pz0DNvb26alSL1U/nDtKV7UEYnFsVhYMkDG9vFWE+VKEZWLIi7KZwZEE2RcX11zBSk7fTTrTnecuvC2b43HJnHjgn9Nc+S5lrLgFwGO3FzBwIX+gA6oD9eu3jSmrunzh4JWHOr4cBel0hl8GFptCOqsUbOaUjbVizqePd2xYNf77/3CCpHGg2FUj0/QqVVNguPbb782oFh2WO+08NXvv0V6dg7vffALXLt50wofEuxg7Qxqil9clNHrdpCdSaHTdOzrdr1uIAm1uvkc3B+5LpyeH5mUzPzSHObmszgrn+O0zICHDyfHZyiXazYPUjM5LC4uWdDm+LRo/U/wnmAF19WllUW39wYDBoY9ff4C/U4bZNUl4zFcXd/AjWsbyOWATh9odUb4busxnuz+gFsPbyC/mkcwEbSz4+nWGapnNfQqHfhHQSxmFkyex4KgyTDWNleRKQTQHgHVVhf7B0eubkckgcLCHNKZKPojBpeY6dc2IJ8s6LP9Q5O78ft9BsxQx5kAHpmgS0truH5tE6tkSuaoNd1Ht9O2/eFgbx+fffypFYO8f/c1W7N45qg3GhgFfMgUcphdmseVzavIFbIIhCkdFJ4yIvuolSrYfUbg7G9ROjjFg+u3sVpYtAwfc6LCfnQpu+SbYOQf4tq1Zbz55utIp2exv32AZ49fYkwbY4HeGuVhGGAfIpZOYOAf4tbrd/D+H/0Ua3eWnC7xANjfK6Jf7WLY6GH3yQ6+//o7Yz5yP2DQgdI+ZKHzJ5PIIjAGWo0O8vM5pHJJy0Rgkc3jozN0O2PWOURheQWbd24bizkUoUZu1NaBSa9vbFLKNgy7A+QSaduXuA4fFU+Rmy+Y7EU6T5Y3GZ9BlGtlkwk53t/D919+jaO9fUQnLttliL5pbxMIYSZSLD5jwYJkLoN3Pngfm/duIZ5OIJGI2Bzm81bOy/js7z7CR3/1a8xFZ5AIx9DpdXFeKZvWd3Iug4FvhAdvPsRPf/4zTPwBNCpNVM5rOD84R/mkgpg/gUwsiTBB0wklQuoWaOwPWji9OMYPe88wivvw1i/fw62HD+EPR9GqdOFr+VE9rKJz3kUykrSzE8E/ppJzf6pRMzcwhD8RQCIfwyAyQGIugWg6hnFojGQ646QxwjHMxEOgMsG//L/+DP/sz/5PNBt1KxLHYM6QBY7DIZPZ4J4U9AeNTdxqu0w6MqC59qxeWbc1kuen51tbOD48NmmSYd8VL6ZElxGEqOFMKatm04KUnF+pRBIJhBEPM5tlaM4pA93saGpOc84vLC7ams39h2faerliZy0GHSjnxT24Sx1QHpLY9kgAmzdv4q3338X6tau2H3/66afGIt7f3jabCZHhR+kzanmPhgjEw9i4eQMP334dN+7fx9x83nTzT3YP8cXffYJvv/ga6AyNAe0D2ZYsCgsEyMClpMZwYJIkPHPMFVhQ9yaWVpat3QycP3+2hZfPn9szKvuRZwUDpCIhOz+xqGthZcn2UH6PZxL2YadaR7vexKg3tG2MhIJWnVKXzr+kBKMB0F2ef0NIz+RsvSf4vFxYxsL8os1hrve0UZ8/iO2DPYzhw9rVVXQGDVRaRSTnYhiFuqj0i+iM62j0aibl4gi3I2xsXLEA43fff4Nag37wAK12FaMxi+e6TE/aIs9LPJ/wvGTPT1+kVLJMVHYW9znKhvHHAXuU2HHyGGKM8nwvwIUa9gK++JzSJaZtsYYB5zBlmMxPGzqyhQOHWCSSn3EyUJTj4OsMJLGtwhRi03pF8mMEFAmPkA/F+cL32Gb+lh8s0JF9IMBHYJlAqimUeun/83ULplggwQGcl8Csp2Ac+284lUjgNSltxIC9ascwa6zbHVjQhve3PSvk+osAtBiKBvCFHHORwXcDXqf3iYRcAUebf9OC4w4YYoFpl31gwNGUtGdn9ynhTAQlk2WZZn7zN/vXy2gUNiDg9RUYTfLPqwKMxsg2/WkXJCCoz3nGzCDZgIhcDIg5cH8qfcBsLyuP7X4LnBVzW9gLGcHqbwd2OEkAb5/w+Uw+cVrjS+0VACzbFY4jrMsR3lygjN+1wMuUmSp2sJ5DQCivTTvlb4H16j8BevztwDyHyosNy/8LJ5LN6W8xk21tIlDvd363yGcCMtVPIiXS/xRQaQG6aTFCAv5eAFsYgkBi3k/4gcZefSqAV+ROflfXYjBSeI/mgHAfvq5+smDSjzSeXWc4XEE4mgiUvL6eVf3Fv0XKEwao55dtCh9TH+i6smGBtd65LdBYLGONtfpI65kbh1ftYrv5w/7h84m5LXvke3+AdQ5cYT+Br7JpAfve6wuMF56lz2pO87ewJ42H2inMi33B4uUWjJkGvdRPWj80N9h+BQWc3Ti8kyQZflb9zj1eQSwGYp26hNOcF+4m2zUCXM9lzOsZvUEDu/f/+t//44kiVPwQH4wN5uSjMVjkdRpVEgDmBefoECuCoUnIz3FR5D81QCCzdcpU01cLoTYPNo4PoYWAxXnITpLh80FkcDQsYwtcSnS4xU+DK6kQbRYucu2ExRVNMJA5Fp9GtR2wzkM3P2NgxJSxLA1dTUgBfwLK+b6MVwuBIjhclBS1UD/yHmJ58l5eUJkDbYzQ6YZO54+ACBd172IsQxY4zM/TqRP4z7+5oPBZ+dvb52Jn8rdSn7yLDMdNBi5gks/Ae7KtZPjxmY9PDu2wGqGDEY9f9r8ZqAH0XXtOAePsC4HQehYve1ya09oweW+CCrQH2ohkDOjE8nnctTqXUWqNL8fHDi8xl94kXSc6kux7r92w9gTHLp6I2cHeu2nQ7lg0i/emE6fri23uNhy3AbOPFfjQgiz75jOyvaZFNs0yECisTYi2y/vzGmwfD+u8vxYcJ3/iAgFaRMQU1/xVZEt9K/0ttl8saEXIlF3AQwNfI5jO++kww2upqAWvrzlqc8aKe716jd+Txrg3zUobL7+jPtfmrPlIlilfC4ci1j9MNRNrfEJCxSTMmuxoNXxoN8K4svg6ZhJriAfnqbiLsC+JerVrzFCCJ34fK6Dz0HyKeDyIkI86eH4kqKk6aCMw6aNJ5vDBPj7/8jPT3YtRgywcNgYqx+7u3btYW1nF9euusKAOdAQYqJfI/q3VqKlXQavZMw3gNx6+YVIFXJTrzTZqlQuclYro99uW6sh+JsOW36VzpurYtCvOW6Zb8lBGqTcfnetwzBjhFqDIZC91+Si9wb60w2kqhvaIhVmCaDTrBiiTtUwA2sA039gKAJ4x4FKl5vUA66vrBl4S1CZAWawUTSNTusIsxkPmN+VLaHt8RtOrrrN4pSvwyXnkIsQBOxBTH3ky9iMRTxvDh6DnnTt3zeZ/+9vf4tn2U4R8AWMWX11fw9zcrAvodFvWJ2XKiEzGCEaDpvdIAJNA5svtbWNA0SFaXVp1OsiNNnZe7mIpv4i5dA7DjjZ1Or1JbFy9jt6whx9+eGrBUTqV1OMlI4ta0wxQqAArGei0PT4vbZRt4trBYktcc12WR8tSX5mpQ91cBhpiiQSCATKoAyhfEJx0my8B+6XVFZMuIVv98HDfdCwZSB0O3N7DQARtamVpyRgw+/uHWFxcRi49h+fPnyMVT+Gtt95EMhXHeekYJ8cHePr0e2Pl0jkhyzSTzCEzk8NkOLEAINvJZyJDKp6KY3l1Bb9//HuTWCjMFfDhH/3KgO+zc4LYlJvy2VrDZ59JJlCpUv8aGPpGJt9BEKTTHyCbmcXmjbtOczYYNQYaQUVlDCUTEQTpdPjHpkFOTXLqYRKQoiwFP8e20WZYrJIMOaZrE9jLpTNWALPZcIU62SYGO+iwMDWaoByZugbckSPqcyyEwCRgY0Nm6ZNnP2Do7xvzO5OZMXtdv7ph+xPnEjMJCOwwhZmpvmRB7+1sG9N2fn7OwORGd4hgKIZsNodbt+4Y4EtQvXh+gtL5CU5O91EtF003di6fQ26G1cBgxaQYuCJIzkN4Lp0zdjSdUq6HlMShDne5VjImP+djLssA6AwO9k+MRZ3P5q3wEp+HAYpKuWQg+3DUQ4QOeDhgfTe/sIRKqYpvvv4BN67dwwfv/REy6Tzq53Vg0DddezK1T08Psf1yy6RfKMmSzs3i8bMtA7/e/9kfYf36TfhDMTTbfWMB86dyfopuh8G9CKLURO910Gu3jN2YYio0WTcgq7tjOuwMrETijg0+M5tGH2OTtSCQTICfv1mw7NGbb2FmxhVqtDPXwAXfM5TEKcxbxgi1TGv1iskfHe3vY9DtWPZKjDIiCVc0lYAOAcT5lSVsH2zjxcG2gaK088X5ZfibE5PfIIuXY5jP5izQwvFLZJJYvroEf8SHZreJ7oCFVZk07EA1Ow+kXIFA/pCt16jVUCqeW9CHa9vy4gLWrqyYdvRgOMZFpQawYFYqjVu3NpFJcQ2ooHJRsWwR2vuv//Y31m+v3X+IpcVFKxpH6Q7K0xj4EA5gfmEB2bkZxDIsBJewgqvU7K6VK8Yw/uzXH+P4+Q42V9etsKRl5USj1te+SAjlVgPRmTgeffAmPvj5TxEPx7H3Yg8f/fVHqJVqSIVTKJ4w4FXEYNTHJORDKB3F3bdew6/+/X8HK3cKTv+aUtqNAQ6en6B6XEO/1sfekx1sff8EnVodcRZfDAKtdgPtQRfDsQ+9vpszXKdn59JIxggI+fH4+y2cHl2gML+E69dvWSYH193BsIPhZIB2r4HT8xN0By2bE2SIh30hKwzL9Xdn98CKxN2+ex83b942WQAGuZnRcnpyYLry1dKZSdaQ6ZvJ5zCTnzEbaVQpU8TMHhaHG2P9+jXT5KXUSXYhbutbv0Ut6iGa1SZ++P13+PzXH6FfbFrfEWgtNyqot1vGsosnUrbuU9ZnfjaPQXeM0+MztBssOBpE8aSIMIKYjaeRTiQwHnHdLKI/aFgg++XJHiqdJvrwI5EhMJ7G3VsPcGVhw4oXhoZBnB0dW1CRAA2DYlw3290mgrEQuqMeegSlgn4rAEqJh0A8hFR2BunZDELREFIzMSzls/j+97/D//FP/xccn+zb3tpqVGzP4drBNd4yapJpnBbPsLOzZ/s5z3ZXNjYwIvFzPDGtXTLfL87duZOBJGM8B/xG9GG2iK0X5ZIFaRjAZWAkHUshGojY2sezD21jOBkbgPvmo0e4euOqzS+enb756msc7u6ZnRNITsUTdi7g3CLTr9FpIxiLYHVjHQ/efB337t+3efPD94/xV//m/8Ozx9+jfl419nMs4DKXgmRXR4LIFfK4c+82Hr75yPY/9ivt/+PffozDnQMM2kOwiGbET6A1jQA1fPw+K1Rca9WmBRGDVuiPgH2+UEC317mU2qOfIzDDGJqNpgVmuC+RCW1gQzRiutI8R3D/z8/NGbGAUiVcS+hrMIOQusoCLWj3DGL6fCH4Rn7EIkmzN0os8Uy9suSAcF7XQEYWTad8QbdvdtJoX6DrayOSBBJzEQwCLWNCj0MjJLMpDOEybPhM6VQcpYtjlMunVti32awaGYBggxG1wk62b74w52ogTCUXKK1Srlw47e5e3/ZStolSLTy/ykcRMMH3BIIIoFPGKc+tXmapfE1+hyAzAU0vwMgCiubvTIEqEoYEEJlNTmU5nHU6ENzLwFOxLDF7bb3zYAACVvj8/BFwrut5CWDy473+qSO4vSLVCRjj918BNVMZUR8T2n1m6yZdQbmg6V4kEI6vsC9oa9wv5R8yeGZA0pQtKh+TxZZ5RmWbJCnKvU3gmIhq6lNe2wvemV8Jl1bvSHEqLvZKr1gYivP/HfjIH57VeCYXdkADdzbjGK5cg0gQZLBDc4f3ElGJrzGwwv6wgqLBgP1m4F7PTf9a2IqemWMiIJEyhSLK2blsCs7zt4BlYSXsAwGCl/832pMDEQWOee1IJDJ+nn4p7cUrL0tpQo2L/ER7rimGIqxJgRG+p/8rOCC/XaCuwEfhLWq//G6RKh2o6xjFJMpobN34Ota7gEZ2qQBOB5S6LHxmRwl4FDlQY8XfHAkpAGhMhD/wvswM4I8X3GY71CeySc2nS1uZ9nmYkkrTH+F8snHdzzsvNfYCjQXsC6wWvmTr8ZR9LWBY65nGVwEpBR1eyYi6bH5+3otfCv9U/wvw1VxTP4pMy/uKTMf+EB4noF5r46u559Y+jrPWUNqat2+1Bmlt4ZzjdZSpzs/Kbtj3Vgh4ituJyCg7dxilm/tac4Rb0h/zzgk+q/qanzEb649QLlemkhyOEKC+1hhersXjV/is3rP2/O//wz+euKhO6PKG7AQaIx1CGra0bRV1FPPXDjjTiBQ7hB0vFqo2JUV9HGDhJruMSICaRdiJhk/f53elRaRUGQHL3miIRY5ZGX6qUcJ7ia3NzlAhN0W0OEhukXWLLT8bjjqwVQCbgWE8NE9F3qV3bRHM6QagaKNFJAfUa3Q0d95TUgi2QFPbsNO5lJSQUev5+RkCf96IiYxTfUHGowO1HcNcG4oWO/a7QEVp7soQxDzlQqzx4D21OCoqIZDcG0kVYMkFmM/BNvP+bC8/R9CGkW+mkJueWJBOY+LymTnSbtNzkhO8lxZjtoH/Z7sVHdFCqc8JROZneC8u/pzA0vPWBtRqNa1PvIuDd1GyA16jYQAb7yVwX8EKFjoym5g4xjOfQZPYAGAWPrG0KjcBDVyYjgOfSykvWgA0bmqfAGP2H+eHMT6m1XbZZjkJfJ3Xk742f2usNGEVqFA0UUES9rMWJh2YOKa8D1kutBW2WYuMdzERe5nzlv2kRYqfMYbHVPNLm6A2S4HetAe+9+O+1YbAZ9ABRgdPjiXfZxvJOrM5FiGTjGzeibWZ749HE0spjkayCPmz6DRjiAdXkIytYTZ1BUF/FqN+AKMeD0N8xq5VgB/228Z0zmbiCEy6aNYvEBj30GlXUCufG3Nz2O/g0y8+RSqdRGFhAWOmUE8lVQi+Xr96zTYP9ocCGE7juWp96bId+gZAj0c+rCxSemEVAb+bJ5XqBY7PjtBoVhBLRJBIRlCpVi8LbPR6zo5YlM8OwdMqxUGfy3ggw7PdcH2Ty6atLdTf5XsMxPC7ufysOajUSiaYSseSBxJek0Ea6toxvZGOJaUFaH8EoGdSGWNENVoNK1hHMED6hgSguW7yvpwXBPH4PTJRbAP3O1Y7xzCdyphG7UWpYlqoE9vsJlheWsWjR28ZW2Vn9yUeP/4O+6e7mIklsJCfvzwEEhQgANXtd01OgSA9GUi5wqwBkNs7OzgpntkYZFIZZGbSCIx8VpwrEYyZTEWr2rB0PktVDPgNACajbOvFC3NoWmRCdNsIRYLG6jHgvc3gwYXpHCrwQzarAky0P4LQnBN7hweXjBBuyvn5JUTClCmhrE3CwCfaPucoQV3enwVr6IA+fvK9BenECCGbks4bs3xoY+zD4hnBgAxSsYwBHGRvMgBCJvve/nM82/oBe0cv0eu1rThUNjOH/OwCCnPLZjNk2lMj3FidzA7J5wzApa5vvVHHQmEBb73znj3b4eGxMffJpKIjwfTspYW8gcfUOe5PBqi1miZ7QH3kTHYW1zZu4PrGJhLRlB1qWRyOOueWERMMIJ2MWLFBrh0X1ZJpuXLsuGbSvvpdl5FSyM0bc5sgNFOBu5QzorZxe2jFHq0vikU7c/BQTxBowAhU0OmzMlBFEHdpYcnY2/12H98//R6//+FrlDolJMNJA5XjCequ5+z5OFdpNwwihgMhY3UylZtMTDKMk8kZBGMpRKJJrK1t4OrG9SkY3MZ58RiHR3to1C/Q7tRRuTi3tqeTKQMuYywg2Kxh73Af540SkgEW6k1hOPBZui2fP788h263Zcxh2gYDFPFICtVyHZNBwGyRfcXU+1rFscUpfcW0WuqkU0ubIBifu9Pu48XzA6wsbODhg7exVFhH1B8zsNJvNKMhqpVTHOztmJQH9xXqvu4enyCeyuLt936O+aUrGI0oNzNAj1qops1dw4DFnugQT0bGnuT1xsMBYkx35b43HhlIzSKgZPVH4m4sZnJZY/WykBhBv++f/ICLStlIAw8f/sQCC676ug/D0diK+PkDIcRSZElnEIqFDHAnA/9wb3/KkO1au7iOMX2ZwSQyYZfX11BtNvDF777E/ukR5nJzePfNd3BrdRP7z6kBTwkQlz6+f7CL57vP0Rv1EYr6EYqHzC4ZaGMxLwsY11smC8ZgBX9zvLiGOOeybWebTDqJmzeu21ydScbR6vSwd3CIi3IF4XgK165tIBYcGyjHtfHpky189dVXZnubm5umia0iqHJmdD5mVgaDbNF0xEkPTTMwWDyT8h+/+/gz+52PzyAeiCAeZYA8hxEB9FAQ5WYDff8Qv/rTX+HDP/4QvXof33zxNZ7+/ika5xX4Rj4EJn6cHB6Y5nOMhVuXcli6sYqH7z7C5oObSBbCQAaY1IDycQ3FgwucvDzF7pNdFPeO0avWEA0FbE51u03U202UO010hiNk5+dt3+z3m8ayaVIi5vkBSidl5GcLeOf1d7F5/aYVyao2qqi2KrioFfHt1rdYWFvA/dfv4/adm5Y906w3US5W8emnn6N4Usbdu/fxzqP3EI+6NZlBDwa3qDn/4uUTkx65d/8u3v3ZO9h8sIlkJmUA48vnL/HNV99ZII929s577+KXf+9DhMkrmADjnk0TtGo9bP3wDI+/+gbFl4ems5/KzaA/GGDr5Quri8Kio9xnJiMfCvkFZJM5YwkzeEsJLQb+apUaMtG0FXqbgOB8A4HwxJ51Z38P5+Ua2pMxIv4Mrqxt4vaN+7i2ds1qF1CKgjIUZHN/881XGEz6llUwCTIQkrC5Va5WLMBJUDZfWMTMXA6T4BhdSm3FAlhazuPOzXXE4gH8mz//1/jdN5/D5xvbWYB7KTMyuG664nJuT9p69sL2tVh8SrYZOHYiwURmX7kzZwKJtAOgeW/2C/c3AqcMzjQqZSQjMSzNLWB1bhFxBiMiMcuqYKCJshsb16/h7ffetgLHrHOxv7OLL7/8Ensvt1E8PrWAAeW7fKORne8T6RR6o6Ex+5PZNK7fumn61NwzmLX0N3/5V/jq089N855SFiYFwf2B/kUibsEdjktubhbpXNbmM/eoRr2JRrUB39BvQUMuLalYGtEw/bwo2oOOnTF4hmV2k/NjWLPGSSpSCoDvEaAXAMRzETW3CeySoUgn3nSlyfalnIIPlmlkYO58wc6yBMQJ3PO73I9SyaRJ73Bvo5xTKBDBeOhDcBJEMpo0Ag/XZJ7PDbAKkCiRxMxMzgDodmdgsi6dYR219gWGgbZpT4dmJuj7OxgFh/DHghj5J6jWakgkeV6KIeCjD0m9+zrqjTLaXfoJHXsO2owD2hLIz89aAFCkr067ZWxwZiJYf6gI3dCBiwI45T/Ix+b8FZjqGK+OYCNfnLZh/iiLIk41aQ2P8DmfjgPGvwVUcQ/m6+aThVyBQZ5Z5VPL1xALk/UdhC8o65NtkL9/CWRO9XH5nnxJ+UvyeTg3vH4078FMMIHW8t29IBs/L9xAGIauzwAIy6MTcNU9JiMHAAt0Ems34P9D6QHhADzXeAEvgX+6p/AXgW/e8XH96GR9lMVOAFrPwfe97EX6HMpspZ3b80w1mAUikvXsAEynnczvO0yGZ86xnXUEcrGNLAbqBeTUl/JROa/4fBpP2ZL8S64PwmPkOytAISBe7FcBh2oXr0G/RmCeMCEBxMIOeH+RrOiHyX74Gm1PQQz6r2wD7y+WPtugtv54/M2uwy57QO8JP5CNCFCXDy+/XNcke90LQAuspfQGv6N+VNFHftbhUG5+tbvtS/KgyIYC6Q1rm4KN6hNhEGyvgi+XtjvN0pftyvdXwELYnZ7X+m/iWOCyS60B6g/Zr+yCYyX8Qzau14TReQNQbJvmuIBX73zW+vbjwJOe04uHaF56A2RuTjhyjLdvvMEOMe0V+LocE490jHBJLzbI5+D6JnzHe3/1AaU1+MP1lNfntdV3ht9YkFDBJRcgkv07PMuRSjWeGivOO42f1kQFBISdURqKBd81N4VBeQMksikGEIU38vO6lu9//u/+ywk7XwxWgWS8iJM9cHpwYgJ6H5Qdk03T8YrZQ3ECisYvI+PrAqhkCLy26NpsoMA2flbX50S39E8WOfTIXQgclJEr6qO/pd3DzhArU5uSF+i+jFaFXFE/MYX5PUsLmhqUpAhoGHYImzKWBUJpgrBTpQEs8Jlt4+fZJ5oIWuz0m467AFmBhOxXgaoEoN2zuUVKBsTPCoxVH7CNirpIXoT3FrtVgy6pUNIyxgAAIABJREFUFQH3PJDyObya37wO/xaArsklwNz0TpcXrBo1WWBsjwA7b5oVU7bchuCo/JqY7BeB2bIVjaGMVpu3xpIHOo4bwRb+doGCVyL2WtAFZmtxd05M5VIeha8LaA76XDXRXt/pQoupTJu0z0yrfZIBxnaIjW2saWN9u7FSug7/z+srtYvPpgXRQJtpdEssZc0FBT74bLIf9jlfF5vADmSetA5NfF2f/SWdbNo65y/bIukNBRrUzy4Q4Q4JfF7ZohYQpwfsIrzqb/atItJaSDRn2f8KHF0uMNMFkddhmzgOvK+lqE8zLfhbEVweKhUgiVGvuD3AoBdELDSPIOYRRgGRYAEziRX4xjPwjWPo90YYkA3fboEHtVBgguGgi3AQyCajVrxs0K4ZEF0+P8Zsbgb+wMQcPzpI7GMyrdiOcChg6938nJOaYJsJVvL53YbgAkqM2lN3kh5jt9WzwkcEXOg2WHZDt2kSEo1m1dJ/5/IZYxEx7d3WhaE7BBMU5XWZOsXfqdiMyWxULqo4Pjs2venZbNZSaZmuSbuhli1lPsj+UNFIHhxtDPt1A28ifhe4Iova1kxL3Rsjn8u7YoOJGWMPsZDh0cmhK/YzHtscJrhElhDHmoxvgoJkPPF7smc6CATwYuE46rUmuu0+QuEoms0uZlJpvPHGG6bBfX5+ZlIo33//nQG+OuyS1Tyh5m6rjkCIldcbpvu8sLyElbVlK/BDJ/6yiGIkjtlcDvMzs6Z/nYokMJOYMdCB8hsWKAkFsXJlzZhzz54/NyYyGXgnp8fmXJFlZmvKiIG0sj1vrVF34FM8NZ0HXbNNOsUcH7I6Of9cEcaw6SYzTZb2SrthAIXfJ2hLhzQxkzLHn04FmXoHB/uWojscDTHG0PgW2Zm0gZEEntutvhVijYaSqJVrxoQvLOSNWfBs6zscnh6g3KYsw4TuOlKhJOayBGJXEYDf0uxZnJFjT7sjM5XOOMGG04si8pk87t57zcb14ODQnqVYKpkEDhn+DNIQIGJRRcp3NNot0/fuDUdIJTO4deMOHj74CdKpnDHz97Z3bJ0w1slojCjZxAU6xSPs7G9jd3/HihlaAVWfwxI5n5cKSzZu1BfdfvncdEpZ0HMyDJgeNu2B6xXZsF1mNY1H9i8YjZnEDNPrb9y4gZWVVSzmFxGLRo3x/2f/z/+Nj7/82NbpW7dvWtCBP2SVca2Zm5u3bIaZRMrAf+qkHu7volYtY4byXqEollfW8fpPHhnTm2ukZFpKF2eoVc+NadhtN03Pmwwd9nF2Jmf713n53EDXhfwyFhdWEAzEDeA3ZvSIxUu7OLk4tDGnRnWYhbB6IwSp3EwQxce537TgA4NWTE3PZFIGGDSbNZvjTClnhsHx0TlmM4vYvHoHC/k1ZBJp9BothP0+KzrWrFcMOOd1LHDsD6BUaWF2fsEA6PQsAUMC22TIkDnRR79XByZ9A0ja00JmKVaE73UMkCbBgFkpZEWTAc19js4lgzSJdMakDrKzeVRqdQP+yFanHa6tXrE5kmAxw2jC0t3JqqfeciJFFuecaYbXqlWbJ/vbOzg+OsCAdRPicetzztlmr4N6p4loMoFAJICnz7cMUKF9PXr4CJvL19CpMhOJmS5Rm4ul8jlOikdo9Vz2CUI+tHotY0APphqazF6gBAyLIZKB6fawjvUb0xUL+Txu37xm40D08rx4il6/j4tqDaWLMlLZHDauXkEuw4DChQUvnz17bmvmm2++hc3rN7C+vmLnNuLw7Rosw+aUGR+U4mo34A/60enXbb4QjOL+Uzo/x/lxESd7B/B1R4j7Q0gy2MbinauriMRiqLSbOC9XUG5X8eDt1/Af/sf/AQLjAD757Sc4eHEA33CCdr2NYY+yCH3TtydIO4oAg8AQt9+4j/d/+VOsbCwjkgxaIVVKU9SKNTz9Zgt7T3dQPiqaTEY0GEYoHDCAdOQfoznqmgTI/Ooilvl8XJd8PpwdnhsTvbh/jkQ4iTfvP8La4qrtP6xV0Ow10fV18PWTb/GTdx/iT/7R38fqzQWMGsDFeQ3l8xq+/PQLPP72Ka4sX8F7b79vjEvKTu3v79kaGkmEUCGYngzj/Z+9jzfee4jI1amINn0a4oB14MtPvsLf/vojK6L6p//wH2GmwIUIaFUIDPYsELX/cg+7L57j4uTIpDm4D5OBx8AdM3qS8SR6jb4BpUx9odQTGbuUzaF9cD/kms8zQDDswyjQgy88QSgK1Bo1FE+LFpxORLOYTRWwlF/DTCKHTCqHmcQ04EHgejjCv/3LP8eLvRdIpKJIz2WNEU9d7dOzc5ydlpCYSePqtRuYW8wbYFqhRv2kb7r48wspLCzmUC6V8MOz76wwJTMoVCyce6JzOKmXXTEpF2Ye8VzBNTvOIByjXdSiIFubhcETKYTiUQt+Uc+bgK4RGbo900J+/vQJ0Bsgn84iQUZxjIVZqTPtx4hCEuGwFe584803TReZQPbx0SG+/fZb7L7cwdHeAc6Oz9Fvd4xGyb02Oz9ngRWyp8OJGJbXVrG+sWEFhzkvKMHx+cef2HoXJVlq5IqoV5o1k3jhmcrOqFEHuHNv5vdCoTB8Y9ao8JtsDJns1B5mwWBm9/KeXL8tq2eqk+k0ywlQu6zPS4eb51RPKj2ZwwSQqVHOtc5k9QK8/6xlshnAFnZ1QDqtlu3JvN7KyoqdLw046HWNJBAJEYSNIhlJmFwZtafPzk7tvGA+NP3LTMayy8YImowTM0hG6KDaqaA7biKS9iOeCwHRMboTFtLsYuQboVyjZMoQgeAYyTjbl4Dfx7TsnpEPSOJxPrgDurnuMgPL1viYqx8zGY/MfsgENyBpSr7yk807JZfJrxA4wjERC1O+GX+LsWdnCL8jKJHJa8AtLci0hR2zj3J65iOZVjjlM5z8Jvd7yjHw/9wjRZQRgCcfkBgp93Su7/JPBIry/gI/BYIJbBEg5AXPxFgUjmEsQI+Epp5RACvPlwKQvT7d5T3GDPiGXjF/jeDmQEN9RqS1UPCVfq8XwCEwL4KSF3zSfBA2IF9f4Kzaw9eNteh3Y8V1Q232gr4CNgVAM4vIrj2YFlb0iYnrxkIAtHxwAtACyIzMNugaLkIAmnNNOJGN5xSA52+uW+xH4TV8TcQovk4ZIIGxXgBYpECxlUV+E/gmrIR2x/+zzQKgBcYJj5IagLAV2iv7zRjDIyexJQzJMhGnARKNC9sicFTPImCZ1+J7wpE07gIpnW/sWKyXQRsPk5s+jQt4TFNUrPcs7nvJBjdwdfSqWKZwBMOYMLH1ic8vBrRAWRuvafFN7hFso/rIjQ0DP64emcBg+f0Cab0kQ/WHdz3lvqO5K1uV3fFavI43oOMFb2XDGlOtQ7J9kUi9ZDjv2qQ1gp/TmMm/9QLCWiME7Gqd07hobgiH0Trg1qtXmuBuvXASHLoG7VPP/apPHYFHYLza6QBj19cKKKl4qvBIzR31CX0MBZH+APidXksANL/n1s5XwDOv4QXXbTyCLmAjMJnSWryurq3rKAijZ+M5xzu+aqfvf/pv/4sJO8UOHsbodCLWtihZ4aayvcebit5uG8AUaJvNulRefkfAoAZZHcjO4cNo4XaG67SO+ICmYTk1Ni+AzPsSUOP9bLGaanZ6IxwChvXgGghFfwR4aoGRUaptrgiGm0QWofN0uhZiA3KmlSa1kPE3n1cAnUB8MV7YH1pwvQbunWyaaLw+P8OFjj8Ccg3sHjoZBqbWy+BliJK0kEGo3/l5aRGrqKSAZH7XNOSmOtZst2QTvJEWAd20CY27Fh8+O1+nE8i0XTputBuNoSIu9sJ0spFBLABdchJ04CUFoXbwM1qg+Bqfg9fWRFZ/C+TmnNECoQWI7eRrYl6zGYq6a4OT9muIGq8EPIbumSSnws9bRCfgJhvlB3hdJ4cSvJQsyOcL9gzceHhAY/u9xRJ1HV5XCxCfx3v44escD4HfOsBo85FtymYVJOF4cSy84DevwT7j9XhvOsaStFA/8nk0lxQY8M4LHbp5LZce3rbnZbu0IWi8xBozx30qxcH2sR803/kcClJJ5oDXVZ/QISfryGwu9CrCSQCaKYm1Sh/+cRrZ1AbSsXVglEEAswgFMghMEuhQk7VWR7PZMACZzL3xsI9ht410KoJcOo5Og1ISR2hWL1DIZwyE3N5+bgdtAqPOVEeYm82ao89xp3SDgPx+z1W3rVRqBlrSvighsDC/jACCOL+4MIYpmXjZ2YyxSJptgjsDY9/Ozmmd5KHapaY1OwSdndwPAWiOZTqRRjadNZYp2aa2YWGEtbU108fmZwjWmpxCt2OpsmyLY5UHDFglc4pgJ5Png1N2Cg+KHD8yQgkck1FH5l+j1TIA2lgGY5cFQFYgwTj+n3bN9FkyvnTQInOT7WARvEGPDOuOFb5aXr2CGgHRupMcyBfyqFXKuHJ1BS9ePMf2zpY9D9tJwJFzmoXyOOZcQyhPQTBo5cqKySqwuBTZ3rQl6kUmwlFcv3IN9+/dM0Ytwa16uYYvvvgddnZ3zUYLiwvmvLIuQH9EpnobB0eHBgTxsDaT5oE1YEEFPi8L/BFICPkpKxNFp9tDOuUAf0p27O5Sl7eEEVzRuYX5JdNvlu4V9yX/9PBGZ5IMD6by0ynme5QYIWDBMSYIFgqGrEgRn5+ss9GAm3oMwUnYxjw48dt7uVzWQLSDo21cVE4tQ2MwGiCMAOLRlLHygpMQBiwCQSbxVF8/P0v5kKzNJdoqZSIK8ws2HpSKoA3sHx4YeLpyZRUzyTDavZa1jen9TRbdI+NjzENxCLO5edy8cQvJuJONKZ1RVqbvzgT+gLEHlxYKiMQiOD49wuOnj21+sJ+pM8qxo8NPnVHuO71W24o6NWpVC6yEEUV+1hXNUwYVgyHF8gX6k5E5KARBmF3A4EI8EjOGLdObKdfy7Q9f48/+1T9Do1HHnTt3rP8JuFGT+Kh4Yjqry8srmJ3JuDMNYCzo4qkLWviDEStedvv2faSS7qzBfZUpxwcHe2i3qlhdW0YsEkC5fGGsRz47Azk96vzXqpYJQTmI1dUrVoAvnkyiWDzDi73nuCgXzQa4Hty8edPkU4YEHALOiWl2uW7VrV+Z6ky5hAyD79kZK3harVcNCKC2da3WQiG/hhtXbyMZm4F/HEBgOEY0FERmJmHa1aOBY0Ls7Oyg3mrjvNzE0soG3n7/58jmFzAeB23d6XWH6BKUbVdMQqVeq6B0doZkIobZbBq9bstkjbi/E3SnHJqxdzttAw24NjAtfG5pxRjn5waYnLngW6uDaMQ5lr5xADPZjBWX5DwZU74ik8ZMbtbADs6RykXJmKDU+KW0QiE/Z8z8QDiA7d0dnJWL6A5ZHnaMdqdjLEfaMwMR8UkE407fJFlMJzFEqZ0wWp06Ti/O0Bl2rJAdmdQsOEvJAbOpWMJAcmYsUAvc1V0o4fDk2NahbCqOW7c3MehxDz3BZ59/inK1aqBHKBLFyvq6Me4N2fSNcXRwbMGyG9c3cePadZPVuX//JhKsdzkEjo4qePFyy2zq6PQY5UrJQKFgaGL3owQHWbvj4dikJNqVhhVDjEwoI+VHOp7Cxvo1Y2Yenp6hWC2j0ipjEhzg9t1bFpAi9bJKSaAR87WdvqJzTMcIxYOotOsoN6u4fu8Gfvb3foEr1zZsDTSgzB9Cu97Cy8c72Hu+jbP9M5wenCASoSRcxNL9Q8kQuv4ewukw3njvDbz5ziPMzs/holjCk98/xe8+/gqPP/89+o0Bbl+5iZWFZVdkvNfGODhBfC6JUreMdz58D+//e4+ABFPhgGEJaJT7do3PP/ocvlEAt65tolw8N8YuJZoiiTDiMwlM/CMsry/h57/6BW6+eQVg/xK9p99EN4JEjTrwySdf4dvvnuD6jZtYv3rd9u6dnV1UWaiYa3G9gXqtjICfxVMd6Mb5SBs/PjjGqDs2KYS4P4Z2vYvQxAWCJ4OJ1S7gWjLmnhALYeAfoDPpIJwKIxj2W5ZA9byKTmOA+xv3cffqfcuQGLQHaDUdm5gBldFggPxcBsfHB/jd11/aWjC/PG+AbTKVsgKepfOKsV65tq2tr1uhvkqzan3SGzWRzccwX8hieWXB5H6ev3iC/pDrM0k0Q1trqdlMKS0rAF6p2vvcywj3RaNJm6esC8F2pdJZxGaSiKeSmMnP4tbde7bumpyKD/j68y/x13/xl9h+ugV0e4iMA1YYkEVDGYBnsUE/paJmZ7Gxed3qPrA2AfdZBqh2t3dNJ/34gLJgNQS5L/Ne6bQFTsmIJfDNLB5mmvCMwLPYwe4ennz/2Ar7kbVIANJIQwyUSZN31EcsysxX598wKMUgJ8HhYY9srboB0NznGVy1c3pmxuSSuHZZBlyIrGP2CUkzjlzCDAACydwbmLkjRqSBSSNHoOJnKbdBB511QwIBB2iRsCAiA/dcfof7oGXnTuUlOc7DviNhzGfzKOTnTeqC8jlnJ6d2bTKUyYBOxDMIhCJIZ/IIRrieDlFrl9EaNBBM+JDKxxFMTNAYVFFqMiOpg+6gg8GwjW6vSegaiWQUlM9Kp5OX9TdoG5TNMnB2yNouQCoZn9bDoMQKpQ4I4DvJSAa2LANzmoI/xb0u2dDySfW6l2UnEJrjx2KW/NsY+MywY/0P+g9TyQ0C0LRLMiXZD6HQNCOV6TFkEAedri7PGexv+Xfusxy/V6CZXWdaAM0LGgkAZDsErAhQkx8sn5Z/CxdwPlDL7i9ASECiCFsCOr0+rUBG8wepeU0ZgrGTgHBsepc9LXCYf4enTFveR3iC+k3PpbYL3OI1RObyglYC5DQm1mafY0lyrxA2owCCnZOmshsmIkLwaugCPjwb2PP7XSBS/UV/X+1wEqavQGQDO3uOBU+Rd/WRF4h7BfK5ABrb5s0yFlbBtUGANOelMo41d2mjOhsLZBT+ZM9JQS4PA1fP4B0DES6EQdB35fpiJLqGq7WkrFDen/4s+13+sncu8BnFhBWGJoxKoKPAT9m1AGP+zesKn3OEOaf/TXKRns/ZsQsQaAwFQAuXsnU1FDJ/S+RTtp1nX2EBNr7TwAczfwRMC5dwwQXZ7atCe7IBYYYKotBONU80XzmvHfDp5G/07AJdNW/4vhdX9ILown90X4H9hutMWeC6N/tM+IR3bdL81rN7768ABT8jfNR7L7XfC5R756AXGGc7+DnDlqb4jdohfEwYoa7rxeeEhfI7Ro6NOqkQYUO6htY01iFQ/whM5ufVVhFbX7XhFU7nDZoINGeA1RtgY4aJrqsxlW0p8GJjNXL2KbBa7fT9b//kv5qoM9nRfMMik9NCflrQRen3ot28ATUkxUwVO1YLmDpG19B9xH7WAikpAaXoKD2G3yPTltdTpECsZhmDAEtvp/B7Yo1qoVKb5GCKbRycMowvO3gKtHtBM9sAWLF5KvWghYILk8BBbWw0CrHFDZyYfse7OGgD4m8tlA5YcpuZwFFOIB60HADuAgICB3ldY+5OGdlsrze6Y2nks7PWD5LiIOjCzyvYIHbtjxclgfAC1fl5c5Y9VWE1wciSsgj5NNpNg9a48zUyYLSYKxppzmvUSRUIsOVnpKOsqCnbxc8q7YXOAT9PsI334Od5KNIYa/PXZqt2CbiXzbAPZA/D3jRNxe82fUtjz+Xs+qp6bRMYbuNQP3McaO9k5vGgrPbLlg2cj0YNlOa4cIPiPbXI87cOAvw/3+N9eQ/1lyayHfimNq0+U784GYtX1XrtwBynfqbTROX9vSwEzRcdArmB6eDF+/L5tMjyWtSO4/2N/TBl61t69xRQ57X5T5uumOXsP0VWNUd0kFEAS5uBezan2cUfbe6ddtecLz8S8I2SSMZWkIldxWSYxriXQiKWx3AQwHjkN4aJBbJMuzRp+qV+FkJrVLCyOIdhl0DqS5yfHKEwn0EoABwc7iESCaLdb6NRrVhxtcL8HO7fv49kIm4OHNvGdtFB4zhVa5IqCRkAfW3jpgFsRycnePr0KX54+sR0cJeXl6wIDIsBJTMuKMA+o+SLFbXrOLkiBSWs2B0F+/1Oa6zZYGZB2eyQwAbHs7Awb84BQWYFOyYjvzloZBExBZ3pt8XzczvgmUOZSticaTVcQKVQWHSs+g4DRoyAk7HlinvqQEoAVDIpbBNtmhrS/CE4ffP6DbOt09MzfPnJ12i3enhw/yFu3b6Lfn+A46NTY2FG4lGkEhEsLBdwcnqEly+f20E0mWK6bJILhTnFruI1pSHaFpFfXV+19PSz0rkB0MyySFP2I57A66+9jmvrGwZIM3077I8Y6E/n9tnWljGKyKJmEUayEygbYEGYdBILC/O4srFm4CiBZYKEtPXDkxMbE+6T7WEfqfAMbt3YtGc9PjzCWfHU+pss5mwmi4XC4qUjwzlCkJdp4saGSCWRX8jb/WiPZASzSJ6lA46cXBPTW60w6SRgBcOi4QSi/rgFIeKhuIFrKyvL6A7a2HrxGLv7L10xv3bd1qFYMI7lxRVj38VDCUSCYTRYpOvo1F5jUOze7bvm6BI8p24tx5HgFfVE600nyUSmLfw99EddY40enp2g3qw7oG7IoB3PAT7MZvJIJNLmFJOVyGutrK06SZShK7KanEkaIMNCiywCSUKdcwYYCExgedEV+WP69PMXz0yLmQz2/MwcsuncZVFW2ii1Srd2XlpKNkHORGYGyytrFoShY8++DFNKgfpn/hF+89HfGmCcSqcxO+eKFpM9yOKZrFJP1voCCyky+2Q0RtOKOp5fBrWj0ZgxpRnMoTPIuUAm9u7uC4wwwOryEhYX5k2GqXRG9rgrYkl2DkHUUCSGteUryM8VDKgnoEmw+tn2FkoXLLRZNLsnKHntyjX0WcgDLuuk2izbHmb6cAxMWkFcmGMxGLsgN4FbjgN1x29s3MKdW/fg94VNR/Vs/8gAykQ8jNGgh1zGyefw2Q8OT1GutbG0toHXH72HwsKaXave7KLd6ppUR7t1gWBgbIzw0tkpUkkHQA/6bQOgKQdCfXbuM1ajYUAm/zQTKxTF1Ru3MJPJGVOV71+9es3s5OzEzTvaNjX25/ILllpP6Yp0JmMyHAQf+MP5XTkvoXpRMoCE909OtSlPTk9xVDxGtdVAk+D0whLuP3xgQcJBu49hrYtuvWlsX6YvB1ioigFI39CY/b1xD91h11jD1Kcd+XxWXJMyRMtrV7C0vGwSSQxicj/fPdjH3v5LNCoXKCzMIhZlQNSHH54+xu7eNojtMnBHUJPOG2U9WISzXCobyEdZIs671x88NHunhqmt11UWHD3DweE+9qhj3axbsdL8HNmwjNXQkQhYMTQMfQgjjEl/jF6thcDYb0Aux5Upv9TZbvd7qLWrSKXDGI4HxubMpOfQbnQd6IYA+r2eBVWI1XCutPpNNLrM0khg5foV0+I24itv2R0aKNuuNqxfxz2y2yYYDRlQSyKajCGSDgNJYHY1i9fffYDrd6/DFwZqlQ7KJxf4+qOv8Nlff4zKwQXSwSRmk1kkYwkrINr3jTAIjxFIh/D6B4/wyz/5OQIzwKTL709QKVbxzEDsL1E6LeHq0rqBA8+3XtrzUXc8loobCL68vox3PngXdx+tm451rzdEJB5E/bCL8lkVGPlRr7TxL/75v8Zo4sPtu/dsTeA+KmkynqujCT9yhRjyhaytP2R1UuZoZ+sFvvjt5+g3+8jE0lZ40T/wmfwOpX/OS2cOBEhFsHprHdmVPDKLacwxmyodt4Knj3/3Hb7/9Hvkg7O4d+Uu5uPz8PeBar1rMkfcK5h9NJOMIjUTxdMXT9HqUxYmZeton0Xr4Eer2bcCwmsray6Alcsa65Ks8s6ogVBihMws95xZwDdCjevJoGP7/uqVNVsruRb85je/wddff23rifthwCaIUJCycw7sZpE0BoZm8jnkV5awvnkdd157YMV9Od/i4SBOdo/x5Scf49O/+y12n2yhVSwB/TEiwYjJcITImA9FTM5iLp/HTz94z9Zlgt5cUw/3D21Pr5RqU2kER2bi5wlUR6c6kmT3Gtmk51KcCXhenJdQOj2zLBpmYDG20h2yKJIr/EcZNu5rzDbReZvnKT5np8m6HS102izOFkF+bsFA7vnCooEszPQ6PD6wOUlWH9nNBNW4HzFwnYy/8jnsnGlFDEOWFWGAQiDgion7QggFyBZ0Wp7MkBIAxvMYzzxso4EHcSfhF/AHbX4ThknHkyjMzyMZY12hFl5sPZ+e78cuY8fPwodRrK1dt2wrVgTlvGaGgS/qQ3I2hmBygotWEcelXdS7ZWNJM9Om129gPHD1bBio4zkkmYxZ1hDtgtr6XOv57AQkmf1iWZCRoDGUDYS09518pflDPUc8EqAhopkXAxC4JOBefoD5jJTMo6zGlElLsN8AMZ+TvGQmjtdfjlI2YQoi8brcQwTwWYBgqn8sAIl7u4BZL3FNPg/PKAJrvO0SqMLfAsGMDDL12XVNgvb8EYjp/az8HNqBF/TVd2kPoXBkKlHhMnkFOnkBNt4zPH1uSn78AUhHqsmUJSufjtcRiCXsRX2oftGYsH6JgUEeANnhNA5AFpmLexN/BERzfeJ4Bhxh8pK1PV1cLKAnMJdnfeEFVpdlKsvB+1LfX6Ak+0k+qF7jGijgU8Ct3XdKuiEJwuv3a4xpf+ZvTUF4sXu9IKiBgJzw0/brngIoNQYir4lIyeAR/VwjITZdNiCfkX4Tfxyhyj2X5oUX6/HiCBZEuAyWOFkMgaDCpPRb+I8wIOEoLljigOBXwL0LFFidHk/hOwYOeH9bs5g1Gva7bI+Q8//Ybj6vMBSNJ6YgvZ5HIP5oNGXAe4Im3nbwmpqfAl+FiZlteTS45X8KJ9Qc5efUXmFL/OyPQWAvtuEFO2VT/C28TXNEwRutHfyb95UN6P/C1vg5rWOGb039Zr4vNrvsVOui97lka8ILZY+2I09VF/SsaqvIlpp7mpO8N8lN3sAav6tCSXtWAAAgAElEQVT+sgBH0EkAedcz7/W9bROGavuUZ04buM0CSJ7XdD3LnvL8yHbZb8JMbd2gWs/UtjVHbd0hA1rALz8o5rOATXaqAyhfaYUoCsObMEXHKppPAUEZO98TM1qgtTqbrwtA5XuKUmhjYUO5yXNTVFox2yZRed6Pr0tPT4A2H0gdoHvSMGRUYsR6JxmLEPL7ir5oA9HE0XveTpYh8DsqnCdQ2g5AprkWuNSKVX/xPb6uBUDyHtrQZTh8DhmvFlhVBVbkhO9rIrANLjX2VbSQB2oeiKxg01Q6hFF+AVfuYBW/ZLSyjQLJvVEa3kfF+cTQNr3VqUA7ISxFKNkH1DfljwTXk9OCk3xPMg+8Pg+NWlC94+6diJoQfBaOg4IK2kTZXlZn1kLlgHqXzvPjZ3kVSHH6vQKtSYkyW405HW/2KftMEhHcTCy9fRp5l06ysgV40BS7V2PLZ9chk2PJa/JvzSW2X4xxAct8PgHQAmw5F/nsCk5oYeN3eQ2Og4IQ2jwV8eb3VNSQ84jv8x7ehdvZpWMzKvikhVmBGj6TbIjPrmejbbGvJdzvnYuyXzFmeU2x9fmadyy1ENMp0Nzl8xuru83iiUnMZpcw6kWN+ZyObSAaWkCvGYYfKQTBiuY+DHpukQ0FnPB/NpU0FnT5/AyZmSiSsSBOT/ax9eRb5LIzyM+msbe3jVQ2YTpuT3/4HmdnJ6bnSKDy6sa62eir4AxcFev+wBizzQaroMexsXrdgCv2MTVhn249Q6vXnFa3j2M07GF9fc3ACHvujst0aDc7Jl3BAxj7y+QYyMyaAsVDK94xMptothqm85ybzZhGNg9xdOLOzs4RBHXMYtjYWLcifxxTS8GvlQ1QUYVrXpc/6+tXrR0sdsX7DUYuck3HljZKe6LdMKiiCC3Hjhq1tKk7N28ZO5h2US5V8d3vHqPR6GBleQ2rq2vm3PH5CDafnZ9ZkarVtSWMRj3sUJ5hNMDcXM7WKt6X65Gx5yfUiO2bJuEq2d7ZFJotFmZzsgwsxHj39h18+PNfWjomn4eSFZQzYFo0n+Xw6Ai7+3sGaDOlmmxFpt2TMZ6cSWBhcR7rV6/YQZHANAGJ4kUJ5+clA+T+f7reK8a2LcsSGsd7f8L7iBtx/X0uX/qsqi5K9A+opRat/uSDL5AwQvzRAiHEHwiBBB8gTH+CStAUqFB+FFS1OqvSvZf5zH3vuvA+jvf+HDTmOiPuzicR0lXcOGbvtdZea641xxxzzOFwanIuZBRTZoFMRo7HzfXlvEBlACuLSzY2fGaUG+D7fO60EwYEpdJYWlm0ImmUiChXKsZ4ZP+M6RALWwru2vqKAbC+UQDj/hS+qd/0kBnMSCZT86yFGW4rV3hz+C1uri5NLztEbeHCgoER+WwBYV/EwDcWjzo7OUevTW3mGD755FM8e/zEnsfpxSlev31j4GNuIYdQNGyFmnL5FGr1G/hDQLlaxsXtpc3t7qBvc/P6+maeRp4wjWQGdzgXuI9kKb1AlryPFdNjxkZmUJHPr9ZsGGOLoD7PDZzb25tbFiQhoPDu7Wt8883XSMdS2FhcRyaRtj2TtiEQCuGuXLL21lpNAyozxTzWN7YMgCYTw9ZavWVzPFvIoFS5Mye61iBbMG2AhwEvR0emT765vmVFLOlrsJAi084oAUKpDTrcLF7HtGk7d7S6Vhfi5ubKUqvJyMpmMxaYYhuZacG15w5pfmM7Lyws4vHBYywtrqHfdZI9N3c3uLi+cIDQkE66K+r6YHffgD3qwHKe1polY/9Tk9gc1rnzaAHaCYOBXTRbHZvfmUze2OhPDp6ZduR0OMExZR/GU9NunoyGJh3B+X1+donXb49BHGtjaw/PPvgeikurYMCd8isuAEY2aBnDEbVS62jUK8b0JjtuzEDojGvLaSZTuoTZEmwfQVKOVTgSx/7jZ3j08IkVN2NQZ2t9w8aThbdYfK90U0Kr20OEGsbFBfu3sr5hRcNYiolruVmt4fqc2Sk1REM+KxLpmxGGm1nAjeuaxTEJ/u7t7ePDjz/C6noRtVIHjesKWpWG6elSk5waoRwHq20T8llQqzcZosqgQ6Nh0kera0zv38X+owOMeLAOkE1JNlvbsgPevXuD08O3CEd8WFtdNBvW7rZNEonAX2fYt/m4sr6G1FymjIEerj8GPBLRGD75+GOMKINVK9szDIZ88PlHuLm5xNEZAyNd08hPxcNYWVkyvfXhGPZ9yjrtbuxhpbhimvfBGW0tWawVVzNkOkFn0Le5lU5FzbYxWNTpDdHruvXGNH6ecxiQKhSoietDnRIt1ZJpvZNNTOAtGiEN2W/gf71WszW5vbZl2u8bq9tIJjPoDoa4LN+g3LlDMBPAww/38MlPP0Bq3QEG5ZsBWqUmvvr1F/jml1+hV27B15ohOPVh0h9agedpELhplDFL+bH34gD/0r/y97H7cBuMg1Kbt1Gu4+vPvsKXv/4Cd+e3WFtatSKdZCwzgDeYDBBLx6ywWrqQwsHTR3j2yRMrvDbEEL6RD61aB73mAMdvTnB8dIHfff4VwqEYnn/wwsA67pvMDrq+vrIg5JMPDvDiB/tYXC0gtxgz2QT+69+O8PO/+Ev8/C9+Dn/fh6XckmnzMouCjCLaDa7VrYNt/PRf/WPsvNhHYikK8OjLfxOgfw68/Ltv8cVf/Qb+xgzrmRXLWBlwj5lOcVW+teeQTBIgnaHVb2JpdcEA6MlsZtlULFA77k5NOoJBBWa3cO+gRBNJYyP0MfC3MPT1zJanMgn0Rh2MJn2kc9Q3XzH5Hp7ZfvnLX+LnP/+5SYw4CTUSVsKmPcxsBQLQ1C5OFgoori7jwZNHePq9j1BYXMLC8pIFtxnoGtO+XVzjN7/4BX73t79C6/YOrUoNgx5BRO5jBFgjdjbM5LJY5F6YZBB8ioppWtcc0YaB8xCL6LVsb+SZxM7u8+xYEVfEhDVfkoGtmxtbA5Qe4Lk0HE+4fbjrbBhTfUmK4hmGc5+BO57RmcHWo/Z9f2Ta+Hu7D0yipbi46ogaDQaQXOC+UrlDq81iwe68bA77HKgiYMxnT8mRXLFgfizrTFBKKB1Pm5wWZTrIOOQZiZlu3It4zjMiCBm4ESfRx32GhYQZADAWaCBoEkwsxEqAmBktlO2gXR32hlhd30AskTWW9frGDhZXlm1PiaViCCYimPonGPoHaE+bKDUucds4x/ktA7kN+AMjwMdsupHtgQx0ckwXWW8j4lLFu722ZQ8xoEYw3wJjVDAiYD5nhBOA9vqKFqmesxcFXAhQEyAqP07Ag8785kcH5kSqLufk1Bh9PAeouN1oXl9IvqLvXtLRsdO5Rwrg0lldGITzQ/5QmkAgigBjgTdeYNYLeKtPBsLM2Yv8Lu/tgOT3RbzYDmERArQEPIoFKhxB4GQuX7D1qQL1AqANnJkz++0a82uTAa72WV9mrl1qE+9rftC8LpD3Pc1l+dgGgAfdHHeBF0dyc4CVy5jUeJGcId/RQMCxk+zgPBHQrLa777yXCxWhzvmrLiNA/aWEjcBOzkf+6Pm5IIarb8S2yj+0YvXMrEsm7zOUBRbzdbGPRQYU8CX/WTiUkbUiDovSmHhBTAGlXL/yX9km2hb+tuvZGc3pPAunEAjo9WcVjLA5O2cxC6QTCO0NTAgD8IKh+p7mnnAUN97vdZSFHfE3z+YCjQ00nLjnqNcGY9d21jxgn3hNSWwKRzGMbg746ntawyzA6Q2aCJjUetL8884Ntc/W3uy9/rXmmuYT/+Z9vIEj71wT2K41xd9aB3qeCs7omQjn43e92J4XL1QghOPNsdG815ri38KiFKTheyLccfxE4tV4qS96duqr11apjby+NzDBz4rox7Vg9nEuTUIpGyOuzeubsX/CgHgdEmVkw4Rtsq/CefQe26VAjtdOCPDnevfOG9knBvi8r7M/wtoUpLBrU0RyvjY1j21c//P/8N+cccD5Tw9XG4cxjeb6OBpIbui8gdIhqEtKkEQAlsA1dkxSCxo8dVyfVZRIgyHEX+CmtJus4N0c7OJ3eF0+bAG53ogJ7yGtnD+Y6IyyR50GqABZfpYOGa+n73knvwbQwIa5RIeMmVvcTuaA/eNnBdrTQAkI5WvajLRAtIHzECLwUhNHC4b3sf/PGdA6CNjBZW4oFNng9Qj6aJErJYxjJAY5nykddwIl3PDYJrFoZfT5W+PjjJtLI1M0SExaBRD4HqPjbCtZTJxolloeCtkhkc+BIB4Nc3yumyTGLu/vAHOXtqM5oPnDa+sgozaooqgY8nwuTLGX4WYf+RmLDHnSOfh/fkdBAkVQeU8uIP7QGbTnOT8M8GDHsWMfyOSSNhalCNhu9ok/TH1h+zTm3uiu9zDBZ8Z2sd80IIrI6sDAtvGaeqZsM9uj18RK5vvvCxk5WRYFLhT0UFsImGhzVXRfBkIbCB1hrXEdxnhPXov3JEgn0FgHB61Bpe6o/3pmAtV5TzGx+Z4Y7gY0zfXe1X8yuGxe+ZwOfL1Rw4TAij+MeDSHUS8M3yyLZGgDhewepoMEZqMoIsEEmvUOGvWWPUtKTJABzTRNppX3203TRy3mkqjX7vDu1UuEglOsriyYo8EiVSwC9fLLL43Z5PcxTQ/Y3tq0FGttCkz3c9IZY0tpLZeq5sDtbj6wNGWCpfFk3Ji+d5U7A+LGsxGWF4t49OiRe47DEUZ9Nw4sMmjBq7E7qFEH18DOq9v7Az7H48MPPzSmDh0DrhWybkhGoGPy1RdfonxdQ4wOyfqaAax0XulEMQ2Y0hnGZpmDWrTTT548s/vTiSYI1e+5VDEB0CrESJCZbWa6KoGPu5tbAxBfPH3mgiJkRncGCM1iaNTcAToRT95rR5NN/vLVV+h2m9g72DGdYKbhUn+S7E46nfUqNQXJLh9YWj/BIhbMYgFASqMEwmSQDw38JSj7p3/y9/CjH/0E7WbLwHcWiaJ2aSTodAo5XwlAs3AgkQRqQROAtiKp4QBy+QyWV5dsXTPowHnGZ1Wt1tGsMpvFh0Q8jdFgChZY2Fhft72tdHONd4evLBvgYP/BfaFZji1t1PnlmTEnCU6xCFMyk0RxZclYh4dHR7i6vTatburJUq7go48+wt7+A0QDEcz6U9yc36Ld7GLQoW1Im+wS1wuLUU1nQ5xfsUBbxViTdNDWV9cMjC9kC+b4E3RuNVq4vrzB3WUJrXoTS8VVPHjwwJi9nDdvT46s0CO1YBPZFAosVljMsAwSQpGAMTlqrRoalBJq1A1kPjo6wcXFtY3vixcfIpXMGMOez4OgezQcw0JmwX6zr35WPec6p0yDmXQf+r2xBULX1zeRSTEVu24azHSqVxeXUUjmrVgagX3Tqh+PLNBDFvTR+Sni6QyyxYLJZFDKgQdtzjX2kXvZwvIi/EFmW8QNYLOgS5Sae0GzCQRWqLe9vLB0H4Ena6NaKeHi/BSjfs/mA1njbDcrO3M98v60TQyWsCAdbRZTs2n/uR4cI9hJE3HPYRHSxYVlk4IgGMkxbHbrxirjIZ3zj+uGbO9wMIqlwpKTPWnVMZlNTNqD7GKy95SBQOeGjH4CsAzCMLhGmQ+C0CMWQG110W90jaVMh31K4JV65rGkyeJcXN5g6g/h4aOnePz8QySSacz8Acuu4NwnK7fXr1vxwhbB2X4bQf8UAf/MgncBAlIp2mof+t2BgSgBsnSpY0GsLZHBwZNnWFxcxuef/R7Hh0fY39vD1uaOgSn0/xkkOjw+Ra8/RL5YRGF1GTsP9rG5u4dYDJaJUrkZ4d2rb1G9uwUBDeptU9M/lXbs6UqzbszBSDKObCaP7b09rKwtod8aonxxjeuzC3SbLeRSaWSTrNvAYOHQAkIsdDoN+tAa9FGuN9DsDlBcXsbK6iY2Nrct2EKneGQp3wN7diyKeH5yCL9/ir3dLWSyMWM631VK1hY+27WtTTx7/sJka8geYmr+xemFyQsQNKVePQMdZIhFGZyJsbDkDI12BUdHbyyYxKJpbK85rrEEojzXpnKO6b73ENsbe0hSJ30yNft7fnqK4+Mja7PVF2g18GBv22U6VFhQbGAFJgn2k23P6xKE22Q2TjiMi8szvHnz2uRImCFCSZ5Q2LHEqDnbbjZt/3z+6AVePPsQW5t7mE79psVeaddx27pGpVdGbiODT3/2EZIPnLxIvwLUb7p4+9VrHP7uDbp3TQxrfVSvSgAzPAhexcOmWU1l2vzGIj780ffw4fc+RCZXMDC1U+/jt3/3Gd5+8xaD5gDFTB7ZdM4cKIL4lGqiJA1Z3+PZEDsHu3jxyQvkVrNm0+rlGm4v7jBoD3F+co13r48QCETw4vkH2NnbtSBDvV03WaOj47dYWCrij/7sh3jygz3EWNqA9op+GeO0Y+DwyxP80//un+L25BapUByJSBKZeNrGihI+rF/w/NNn+ON/8KfY/WgbIPmNwHPHqYGEJ0DzeIpf/+UvcPnyBCl/ArFAHER6ptQdbjUwmY0sKEF5hIXVRbz48BlW1lcsq+Lw8Bif//Z3+PaL1/CNfXNG+tjYsTubW7aHIjxGx99Ec1BFvpBBfiGLu+otyvU7FBcLWFlfNS1pZhyQPPCrX/0Kf/t3/8JsCbMFaLcJbBJ07wyGCERCyC0vY3lzHU8//hgf/uBT+KNhu0YqFTf2d6dSRfn8Cl9//nt8+/kXGJKUUK1bEUjuQ91217Sgw0FHnuAapMTWzA8XlJwzmiPM+knETe6JARWeFc0f8LkMPvoL5rD23Lmd+yzrWPDsy/ML93sGYXcPHmI0HuDm8gqH795YYJ01NPiPwShq1fKcxmLJ4ykZvH6srK3jydNnyOYpV1UwHWeCz9xfKTV0eXmGeqNqJAIGXcky43XMzxg58IYyV9S+5xmbcmhnJ6fGEiYATfvLILbzlwIGUvXmIJb1NRJGNE6bQra2K7jN+xCMIeDKQtrxSNhqFlhWxsmJjW1hYRHLS5vGmuV5eXWdZ9RFLK2tIL9YxNgP1Hp1lLt3KDevUOlc4Oz6FfrTBgJBspo53xxDjudPzuUU5TiSTuqSE6HdYT2JDsZDBuT7YJErntVJwDE/kPx8Ap4MgVoauWOQGkjl0VIVKOwFLUVMEThlYEzQaUJT2kP+pflKEQc8CoxhgFX3MEB2DpjwPOz18wWM8HvO73OSIfK9vb6mjbun4B//L6BZoMo9ADP3/+0L8+8YYDMHpfWa2M7y370Ajxd8Ut+jsfg9Q17Aje4pYFZ9MgLDXLrUxpL625bJ4FjCwjXkxwtMFq7iBZbkH3MdaWzkKwqM84KxXgxE4Lnup379IQAtn97pyvMzPCcJrDXNdZOOcAEdXl/3F0DMdhNAZd/4PWES9BcctuDkwcS0FBFNDGMRuHRd4VacZ3Y6ZbbUvH6ZwGbNVwUoBH4KgKZPRvvE7+p5qf38jpPFcP4t26ExEVFMAK18dmFM6oPGWfNG80rzyfu38CaBlQog8LtaawwGCkhWv7WuBKL+wfcDyiZ5z8bXGNj6oCCkkS8cQz4SmWdGzNeFNzgiu6D1LpsgLNGwtrmEg9c2CM/xBhW8c1dgqeadPicCpvf7XgBaY6vnJRCX7fz/A5m1hszm2Hx0OKn6KTCVr2lt6hnzugqGfBc4995TmI/mKb+vNa128TO8Fp+ViKu8BvsiPIv399odWzMjZ78twDkPMHmxRuJ3WnsC722cxo5Rr77K7mkMWcRS80bzTe8J3+R3OV52f/MHHEFY88n69l/8k3/LvAkVbpCshMBHXtwBEa5zVtF8DrjZoup1zbDwRtLQtYjvvBooB8ub/qAFJFCQ17INLuI0ZjQYAgvp4CmSxdf4N+8rkIzfMS2huXQFOy3dH4FzipR4J64Ga+ZzwLSM6T3gZKCkkyfwGicOnooKCkgUqCgQWxORbZOes2QweC1FAvib9xZQKAkTSweczeywxUg4r0PniG0UiM5+arx4P0U9+JuOuT7Lz/N6ZAsIBOR1aVA1Kb3guRfklYHShsB7inUtxgIPNBynbqttz4EHGUmy8H50wixKP49uCiznmPF7PMBoM5Sh0gaosZKBYXt5LfZJusTUIOIz0iLmXFFahF7j93W40aLVM2CREnfAdaAynXkVbfTqaKs4BNkD/OE92F5GaNl+ghJiVvM9L6uehott1NwhwCAQn4Cf2qTX2B4ZG0XdZMB4DT5frilLj5vL5uiwwL4KoNZGqLWiIIp0njj+ZD8oMqxNURIbArQVzVMROjJW+cM+KhWJ1+CP5pJ0ixQVtkIsvZ45+Iois82yNwQ62VeCmLyGHI0R04BHQcxGcSTjawhNi1gs7iMdW0MsmAMGAVye3RhjiIeVbCaHLOdgjMXx6ug2G0gnKAURRr16h/LtBXrdJpaXimDx54lvbFqjZydH5pxPJwPTkSULb5kgIp2gMVlpTnOOG2+z0zYmDZ0QMtUMsLq9RTwdt+Jj1GcsVe8MrGPq6sHBA2MGMR2TAA43XUq9mZ3suAg0mX18dmTRqWAmn8/PfvYz7O/vGeBnep0zpsA75vDJ0SnqpRZmw7HNXYK2plVMVk6nZSA1Awx03BcLiwZ8/vCHP7aU3K+//trGmAxVaqIqiEgpC75+cHAwZ0E7ZjqlKDg/yao1AJdztEv94YQB0K++fW3PlUxSAg7BUAAvX36F88sTFBdyWNukREgGvWHPJCvIRqPGYa/pin0SoK216rgq3SAad7qjXH/sC8FQjttPfvITbO/sWUDo5ubOCvCFpkFjElMug/ObFe0vLs6ssFAyw0AKQdGBMY8I0LPAoVt/LnhIsP7m+g5np5fANICN9V3TZb65vsVCoYDFxQWreE/t1udPH2N/n6gLq7PPDFTkzzevXpnURo+p+PWaBSNi6bgBoQQyWZSKBYQi8TCWFlfw45/92Aqg1cpVtEstA6Ap8kO983xuweouUP+bzMZUOm7PHjNmZzibTTbuPgE8and2B6ZrOewPUbmrGAhTvqtiPJjYs2AggbrYh8fvcFcrobBUxMrWikmcLC2R5c7CQzNjLbf7bWO5krnNQlynp+d49+adzf0Pn39o48a5z6Jxp+dnBhakE2SauRoQBBpCUWcPRxaYmxoDketEuvQEoG/vrg1Q293aRjqcsjlA3UvaE9omBkN6oyG+/PprhKiHms0Zm90fVMEYVzmctoOMMaJ8ZPuRhf3NN9+g0+s65kw4imKuYKCtAtbuUNjH2emJyYD0Oi1srq9hc3vH7CoZImQm004RRCd4zUAUMxgI9DHwQgY0NZbJ8pf8EYtcERxlxo/ORwSfo4mo06X1Ufszb/OYa5W615zHXA8WXGeh4gmwvraGnZ0du9ZoMjbQhvIWL7/+1s4+xeICHu4foF5t4PLsEv5JwDRHCVwTqCQAw59YLG7s9VkghBcffozHz5+D6baco7wO536pfI3JlJkDp+i268Y69hFFmw4xGQ8RDZNV45w0AutsC0HwsVW0DiCZzmJpbcNkUr784gu7N9nmKtZG3e9Wq4uXL1+i3ui4QMLiEtY2N7G2te1SFicBdFtN04BuVkuYDIaoUmd81LeMjqXVFQN4yPhlunwyk8XW9o6NWfmugtLlJZqlijHTQ5TXoE5qLGTSF0z7nwWB/mxiBRC74ymCkTjWtnaQyhSQTLFYqJNYskM0JjYHWDj1/OzExmLvwaZlxFAnmBI/BKBZuOzBowM8efYCU+qi16qYDibGEn/1zbe2djkvmU5OaZRcLm3MQwKNg3HHtPDJjifDks/NAu2UgSksY2FxxYJYu9v72N/bx0K2aEG4dqtlewsZrNSqfv32laWnU9qG8/LmjuzNEQKRCD74+BP85Mc/swwdamyEgi619+byAn/3y1/YvMsWKOXAopAj08WmrMF0PEM+U8TB3iPsbx8gncpZwILBz/ZkgN60g7PqGXro4MknT/Dw+bZti8xCr9+2cPnuFMffHCM09GE1s4RevYvbswtXmBxjK6B316wgko5iYX0Zjz54ZsX1WMC33+nhd7/5HK1qB+srG9ha3TQgj/svi1/SLtSbFbw9emPgO4MTxbUFJAsplColDHoDRAMxVO6qc3s4xtMnH+CnP/0jrG0soT+Zojdoo9lr4u3RtyZd8OTjh9h5sY7cRtCkQHxkzbeBdmWEy6NL/E//zf+I65NrpMJJrBRXbc+mxEulVrPCjDsPd/D9P/0+VvfWEU4lDGi8ur1Fs9pGMpjEpDrE4eevUTm+RnRCjeAV+Bko8vsw8s1QaZRRrd1YMcGPPv0Iewe7KK7mWTbCbO/XX77E4bfH8E/88A19lvFAYJUMewYi04U4JqkRSs0bC3QVl2kn/Xh7+oaS8djb3zWpJGorEyigHfnn//yv8fr1a2NOml66L2IBqVani0AkjPwcgH788Qd4/umnyC0tOJ3QaMSKBlavbnD6+h1ef/USV4cnaJbLGPdGCCGIQaePeoVnij5ClF6idN90ZMxqmmlG9kdzJmmARZKjEQMgWXhQRebINKYNJYGAZ0q2UZmDtFtyYjnnf/jjH2FpZc3OZdfnZ/j8t5/h8vwUEdp+v9/kNjineT4bjqbWjmgsZQEJrt1giHJ7izYub968sgwIjmutVjYyAlmcDJq+9yO4DRMsD5t9ZnFGytNwr7g8v6BqhdnJYr5gNQIIIIcjMZfJQb3qXtfJjWGGkDG+SSaiHnUGYWaEWlC+YkzuZDw2lz+amT/CDLRAMGJBoXA0bgHIpdU1ZFlQmkWZM1nMQgEM/SN0pi0DoO9aZ6h3LjALdRGOcE/uWmCO52tM3NmFUkvsM3WzeW4jAM8zI7NIej1nF9kxSn+ZLzwnDBGAdv6PAxoFfAg8kd8sYNQLRHvBDD4TAw6n78EJ/p2wM6DLZjW/ZOrS8O1sQV3XOUjD+fNdUFnYhSO+uRR1/Tif1AU8RAjiPbzgmBfAE4ag9qsNvJ4BMHPwl/8XsOYFmgXKyz9TW218jM3MmJT7roAxm6/S2J6Ts4Sb8Ozea7AAACAASURBVIzEMyB/JmQpg5JTDqzneqFP4QWG1FeBcgKVNI7CJ+x6HuBSYL98TOExfJ0/6qv+1msC/gUY0r/neYd/s92047wn+8prOizFZa/q/sJp2A/uYSI+8X2vHKf59DMnWWrBgPkzUd9sHs3ZovK/JcGkOcE5IODSC6QLYNT4cVwFnn8XuPQyk9lH4WHCTZTxS/vF1wQIC+cQbia2reao2qB5oeCGwEiOmdiv3wUYNV+YgSGMgJ9lH3k/ftcyYOfgv+ZFKBK2czg3drXV+1y4Xt3fDqBmZpUXX1Ob9fwFxjqMxekVC2cwkNX3vtie2vxdvM0LjPL6es4CRxWo+W7wR21QmwTECoDVmtR9tYbVX16fz1z4k/rJ14XLCEz1gsgiTmp+a256ryM7wM8IUxMRUFgPvydshm0ViZDt5WeFrWotady0Vu3cNXL1/HRts7Xz4InNBxI0viNn4gWgvc9E13VzxrHTNbbCfmxPGTmbez+nGDib11IT1qdn4/uv/qN/1zSgBQqR/ceJqQ8KJNXkkeGRsdMk5kLmYueFlbLP92TgpGMiersY1AKgveCwN6LBzvA6/JGWkP4WGMv3BKrxM96Jw35oQihaIBaxDRQP3x7dF16HBsVSvuYaxIpS8W/TymqTjegkRlSEjW1m3zg+SmHg3zLgir5pI5Rx4uc1QfTwvJs4o/4OjHRC4+yLOYSetBsZPX6fDpQcKm0iAsLZHm2I/L70r/h9XU+sbI6h6bN2nGaTFr42R35eQKuuyWeojUyRWX5PkSMtcJt8U7eRcfyk/auFzetI75nzTNFBfp7jKYCeIBsPu7yerm1GjQcsT/qGNl9eR0afn3ebn4us84DO11RAkExoLWy+Tx0470bCOcj+U/NRQC3bLGBdG58ACo0v28U+sR9kVBKQEetU2twC6RWx0hwhAMzrCyB3hTlj93IhvIfGhgClDIE2WW20JgFBWRGrzusCLRxDyWnoQCbDz/5zXN3nHTjOa+v5ad56DaHpBs9lYSTX4d30vMEdB16zYF7I0hKN3cOC9s02atUGAv44xv0wUok1K0IYCS0gn9xEIpTDtAN88dmXxoi1wnmRuJGZkvEE8lkW/ulaYcIAmH7ZQfXuGl1qL6aSiCXC6I66VoQvGPCZg1+rVhAKu8JNlHHwB8nIpj2cgpsznSUWCCJgUMgvYKmwaGA02WUsSNPvt01y4ermikknNvfJHCbTyNZCIGRzbMq040bD5g7HYnd7z+wbtVNvr68NmObzfPzkIfb293F5dY5Wu22g52jmMlDMnrUcm4X3yGbT5izwObMv1DWs1Wvw+8iuT+DFixf40U9+bAAaK9IzbZuMTxfVTxrIR9Y0GVKUmSD4RgfMChGeX9kcWVteMSmERRYRHM7QqvfQbHZN6oDzgxIEnIOrayt4/folbsvXxoJmevHu7raxzVl5nU4b02n7rR4e7O7BxwKK7QauSrdodvjM/VYgjI4p2xSPJ6wQEiVDSpWyzRcm9iRDcaQTKWsvnVK2leAg030JMtOJJLOabWLqMplvThvOAfX8fOm2hLvbKlKJLJaXNizduUmW9fWNMcvbzboB+gf7e9je3jIWEYEAglcsHvbVN185/XE6C6GAyW4QqCW4U2nUDcAhwL+8tmJyDU+ePcH6+oY5lVfHV2hWmsYEXyysYHd713QhWXSJDisDRNSCpq7tZDo0B3hjfRUbayv3wCDZ2teX16b/6oCwngHQlOYgKEItUM6bL7/9Au1BFz/9ez/DxtYqgpGAOb6U8SrXKqaFXms0nO52b2B9ev3NKyuktLu1Z2AGnWkC0Ecnh87GkkUSdhJWdKgMVAywqO7EZDxY5I/sfgVZ6eSWKyVcX5xja2MbC8k8qrcV0y6WM0Pm+izgx9HpmbE0g3QSImEUF5bs+nRKuK4uzi5Nt5avcXyLS0ULVlBGxA7pI0pIJPHJ975vn9eewvRqMtZOjt8Z8MoiigSYyconc5pgPBnEXGNkqjMLgbaa9phrjuuWrLTPfvtr0/cleOdSxSeW0snUaH6WoNCQKaoBSnUkECSzKxSxdFqmvrKtLJZJgIjPlWAJszco/8LgwWDo5tdgNMHJyZnN67XlNexsbRuDtlnrYNgZGxN+b2sHAd/MWMi0valUxqE+/iAWlpbx5OlzS6XnXsO5TDtxe3uFwbiNXrdlQLwPY9RrZcwmZKM5CQ6eO7he6ChQisG0lk3+KYlUOot0fsEYeWW7LiU6jCtoWvbUUa9XW/b69U3JgLeF1VWsbm6hsLTsdD/HPvR4pmJBMt8M/XYHV6enBvAxeEeAh6x8Ar+pbA6Ly6sG6jAQyMN1nXr3rQ6G3Q6a1QppllaQkeuFgOKUtMJIBLVmC+FUGgtLG0hkci71Phw1QIY2gucmsZwqlJsol9DrNLCzvYmdnU3HfC1TVuXG5EA++vT7BoRzndMWpaJx02Enk7x8VzIGedSYfCzwNMZozDT8Fqa+oTEs3xy9sbVNQMzqKcxgTPJwJIF2u2OSRgcPHmJ5YRGpZNLAsWG/i6OjI5yfn+Hs8swKVzpJoEV0uj2UanXsP36Cn/7RH9t8prYs95wxHYbh2DTvP//try0wyf2Atrg7cPu0fxZkrh3ymQJePPsIB9sHtiewb6V6Gd1hD764D6elc7y7OkQ8l8Dqlgv6MLOn3xrYs1xMFrFaWLHAErP+J72BMVcpC/Xu6DVeHb5Bb9xHupCxTJFgNGbZF5QiCPjDePjwMQ4ePEYmnTVGMc8n1NllwbpK9dZksg7fvbYgAYJTDKYjsxF0cNLJNMIBBnP68M8i+LM/+5fx9MkL+CMBkPzKfXMw6+O2eo16q4x4PordD9aRykctsELwsFNvoVNlMcZD/NVf/hUw8KGYWUAmnrG5TbYsz19sF7Wodx5uYWG1aFIQ9UYLX331NarlBhZSBQwbA/TKHYRnQSSDCUQoTRGPGegaTyRwxSKzV0cmnfHpDz/F5s461rfWrKDqyeEJjt4do1VuI5coIOaPGat2OmQQiJrvUdR7NQxjPTQHTlolGAsikYmh1qlhNBvbXre4tuKKZQaAUvkOX3z+melBl0u3ZrfTkbTpF9PWsDAig30L6ytYf7CL7//0p1jf3bZzAYHgVq1q4PP520NcHJ7g+vQcw+7A5G8YSGIhPe7nw/7IaXtS8mjURzKTdnVbggELqlk232CGWdBpP29sb1ldB9px2tErSmkdHpnsRW5e8ItnC8veZOG7ebFqBurIQqYNvTw9MZvOzIkk9wcWn2OAZeAyzii1QyZ/JJrEwaOH2H1w4LT1pwHcMNh6fGhnJtpF2r5el+vagWZ/mHXKDJGQsZ3JvuX5kHtfu0ld6KnNIYJi+QwLEZJYFTOgnfsGwWcGSzmenEBkQDPoaPUtmO00HuGSmVS1iklbUvfXfAAwQEPJnQ4O9h+bXM/52ZkF/pLM+iguIJHKYRryYxbyIVGIYhYa4OzuDSqdUwSjA4wnLcwCLruEBRWZhcN+UXZpNO5ZBqjJJ1rdE1eUnQHvqYG3JJ45EJcZzwIxnE/oikt5QQwBQwLv5Hd4QUYBME4ihQDseykL8+f8DmRhG50/N5f+mBcyE8gon5ifkZ8u0NvpQQ/vATj5LPLBnS8zus8o9vaDZ2IBXSLQyQcWsGKgNdPc51nJXrBN/fMCfLov+2ugVICylD2roarXvOAbPy8w0gumyU9mkXSXMeBkJHheEeNSIKd8fLWH1/SChAzUiGBo0gHMiJj/cGxFNBNrlmdffd+B8066U2PD/cL7bO7bOpcM8IKpqgPF7/N1r5+p9jODWgAdryXSEz9rNZr67vkJlBdOJbCYz1GENGXGfxcEYz9cBoCrWyIAn9cUlqO5K2BN+IKwB+EpHAdJT2req01iQWv8BCTz/vT9hOto/MVwFmDL64m1L0Cc9+WPcCGBhAJX9QwFupKYISCV/VNNgPfPz81F2igjPg7fr0sBo1rftg6C7+VoNLfuJ9Ac62D7eS/LYpkD3vfP1/de41tZ3uon76Nn5bUlwpsUjBGmw88rkKTnJWxCmJDUDnR/keuEG2n9ad15A0jqv9nBub3xrlHNCb4nVQlJtto5bK5lrbUuLFWMYV3TC0B7x4SvK4igoAvHRf9kr4TD8fqs2aPrea/vtcWyZ952adxZxNVrO2TjvmsLvYC6xsQChfMAmrS+vXPD2vXf/qf/wUwdIHBMYyYAmg3iodw5fc7IGTo+lzTQ4CjqJtYnnUE9YIFZ/AwXMyciX5PBUYPYGEWgtEA0ecTu9Q6QQGqld0h3RYteD1sGwhuF4PW0QFnRnAtDURTdU0ZRwDj7bw90Lrmhxcb76/+aUHq4/K2x4/+92jrqq3fyaPEInLY2T130XFVkBTarf5oIAo4F8rnN17F7+JrAYoHb2lB4bfWf/RCTXdFhXUeTSd/TuHo3B0VZLBo035i0WPXcNa48YOjAwHsIJNZ8kbY2Py/jwf+zrSpEyUOLRXkm76PjvJ+upeCJIoAyLjLarricmwsEoPmb9yKYFQmFXPG1ZtPGnwdEAqm8Fl8jeMDXmVJtoMv8ACCpDx1KOBa8Dz8r0FXsZheocZrA2kDYf17D2H084Mw3Xb6v1B+NIcEEsgzFWmffeQ9pQ1vV8zlrhM9TwRlthG7OOxa+xljRMaU8CQTXOvBuPpov3sCDgh6K3HHe6BCg6DXHVXbEXc9n4LNdx++i1pLvqZQbGA2ByYAFT9eRjK5jOkwAkzQivhTGzQnODs/NAWCqaTrpGGXUEKQmaJxaXWR0DLpUTcWg18Kg20EkHEIgOMPp9TkOjw+RnFeNJ/uEc4EHH0omkIVqBy1G3zNpA/IoE0DmGwGSZDyDWrmC12++RZsaeh0nDdDptqwPjCSz/+0GC7zMDEwg44VzoFQuWdV2Hn62N+Zgb6ONm6sr3NzeIRqOmu4z70P9Uc65aJxOrGNB0BGejYMm2eBAq5yxtzmHKMFBkJefcWt3ZtfZfbBn3+XcserOPcdcJdjA7/E7/Kd1RrkHtvX89MKxF2JO/qhIffl0Fp3mAMFAxJykCA8082KFiwsF3JWvUa7cGqOWTN6dBzuWys7iYE5GoYFIwK03HmQIcrR6HZxenGGEMZYXlpHLZI3dyIM6dTwJenH8WVCMAHTEH0YsFLZiW7l81uYRC9IxAMN1QjYPf3K5jEkp8DnO5RwNLyaoUKvV0esMsVBcwerSmqXAc0xpr6tlFp1rIJGMYHtzE9s7mxaYoIYimclkOJ9dXpitoH5lKp+136yOzeKO1JhuNF2RRwK4TBt+9PSJ2RKyl0sXJdxc3qFRqRurandz2/TY+HwIBFuq4myMeIIF9EZznd8ilslMY3EXhjmmPtxc3qJWqYNM3Gg4zsRjC+BYpks8jEa7gZPLU/THPTz74BkOnh5gc3PdmHAECihf0WjUrc1kdLqMnR5uLm5we3eL5YUV043m+YBSHW8P384Zas7x0+HLSW/4MRpOUe80jSG/s71rwSFKHRSKeXP0T0+PsbK4gpXcEuqVuoFUdIAV2Z8FggYkc51Rc5csSRZNC4ZcsJRg7enxmemfc466QohOE5+OvgVPKTA7C+Dp0+c2tswgIDOWjgt1fslynQx4vonY2rHguJ+H3pmBWpzLDx8/MQkdsQ20NzNw+PrVN2jWqhZo4lwhGE5gloEbakNTPuOmdGdBAMvwMrsStlRr2mlqMd+WSsYmJgOMfecaisec/esPyVCFgeFkDtJWUve7mHNatLT9qUjO2NTb62sGfJAByD3Rgq1T4Jb65pQZWV61uWcO3dAFr27vLjAYMQugg1ajjlBghn6vi1azima9ajI1sag7r7HfBAJNax8zCwhRa5u60gRYGIQjaMwUdQKwBAy3N7ZMZoYZ0LVGy2x73lLGV5EpkNk7Rq/RwaDTNq3ggG+CYatjUhNkYG9tb1thsla3g3Z/AH8ohIWlFbsO2dyUvZgM+vBRh5RFyhh8KJdMOoSssFA0iEA0jEQmgxZ18mLUGl9CPJ1FKrdoc1YSYJQMMufTT2Z9E/Vq2cYhm0pha3vDnt9tpYxKo4nRbGZAb764YGND28t1eHt1jXF/YPIu1GxOJaIG2BDg4RhzrH0hmGb5zd2lMciTZK77GAzvmHYu7RrXLQOKaytrWGBROBYbm1GWh4Xczsy+WaZNqYxkNGXBCl8wZAzPR8+e49Pv/8AxIueVx3udrsmCXF9d4OjtO1zfXJl9z+TJAB+Y3BWTfMajGQqZJXz0wSfY23xg+575Apih1WugysBhp4LOqAdEAxgzqDtwxZYCs4CB1wc7D7G9vo04i2/3gcDEPopel20/xZvD1zg5P7J1ViQwygJwtzf2Psfi408+xc7Onun00qy0W2Nnr1lgrNdGrVIyqQXWb2D2ij84s/nBvXWpuIR4LG3XYnHejz78PtbWt5Er5k3nfuwDhrMhrmuXOL85R2Nwh0QhgHQhhtFwjFGfGuwh9Ft9NCst9OsDPN59gnyqAN/MsZH47+zizDTiI/EINteXTO+fa7Feb+Ly7AKzsR8rC8voN/sY98hajmF5cfm+0CrXHoGAWqNiAPTUN8HB4z1kC1lkcimTHClfM0h3i8A4hHwqj0K6aHsdpWZYHC6TTqLcKqE5q8Mf96ParKI7aiGRT8If8SEUCyNbzCGVzWBxddHOrwxa/fbXv8Zf/t//F968+hZhf8AViowmLKvB7FMkamzuRC6D3UcHWFxds/MBtV7L17e4PD5Ft1K3wMKg0zX2M21CNBRHIZM3DXHunTzT8uzBYDML8hYW3X5F22GAXn9kAcJoOontvV18+PyFZcGQWsU5+rvPPncB+nkxa9pDIwfNyRCcP+wbzx3cJ0rXV7bm+HkGzRkQ4vzlnkg7bEQTJi7RBi0sYnFpydbbeEqnfoTbq0sroMsMMmYjOQV67hc+y7Di/sB9zoq3WrF4krZCBqKbs85MMmZTkjk4GltAg+cm6rGbP2IZUyHE0kmE6UvOJaqY6sxxSSaiBtZfnJ6gdHdjgXcDZidT04jmnkQwaHNzC/FEyoLyvG48mUVheckyQwL0ZfnclzPwxya4qhyi1jvHLNTHeNogD9vOUs7uhY2kMZ5QSo21lsJ2rplNqIXfNHbtlAFvAxcJQjmWKu2Z9nsHCs377ykUxve5HkVI4d/CDuSvCsQ2IoGf13DaxQ6MZgq4A0KV/WyZbASv5mw9L6FLPr8XOBTgw2CCwGQvAG1nCAM+XRE1EeHkuysjW/6Ql0Ck75pv6/HPvFiGrsO+ecFVZcPq/fFsdg9A6z3hCF5wSwxLL8gdYAAnzMxzlz2uz6g/Xt9cIJSurT7E5inyeqacYwIJBcrJB+S9vwtAixgnPIZnGf5fAB7b4M3i1X3l5zMIK6BR9/WOA+eFF4Clb8h/7AfPOdVy7d5vl68sX5ztkCQnx1I+rdqn32yLfGMviYrtYPvVF9vn5kxrgZ7sj0BfZ9edRML7DOn3xRvlO8tHFlDvxWcEIvKzwqm8843vCwTXuAlAFKYkIJbPTZnf3gCB/s9nrve/69eTNGFrcUqd8/fsdJ3zNZ9oJYW56Bo2TzxjJYUCYUfC8cx+zKUc2CaNtfA/XkNsc42FwHydwwVwqk/f/Vt4nuwKn4vAbNkItpf/995X60zPSM+Z1/GOsxdr0pio7zo3C9vUs/NicJoLsn2aXxpnzVHdU5nmWpOaA17MULaW32XGvrAb7+vqn/ot2+nF2hwI7fwO/fDzGi/vcxcGqjHQnNFcoM/jvcb95//r//jfm7FhYv3S8Dp2sqsozEZ4o2AaRJfeMnTRX2OSOqCQA0oAWsArB0ybkR48r6GGCYjSg+V7YrzKYOj7WuBiGivKpQ3PG0kQKMbXtAEKgFQkzO4TdIxEfZd95v91bwG0MnrSHuI1JYavaIQ2OAG6cgS9qRP8jCI8WgBeTWZ+17vJcINxm8Z7HWNjCngKFTqA2hULZDRTwDN/S/qDY6+NgL+9mwqvpaIAbBuvb4yFecRFgYbvLjCNp0BqPkM9O210ZCS4xeQia/rRhGfRN46pNkuOMzcDtltMbk1W3k9sao4pNz83V53+mAy1FgnHURuWNkjvBuLY7u57dLb5Y6ByLmcOIK95Z1q5ZAg4kELgLkFGA5J9brzYHlvwnmKOMnoC0wXCa9G78XQBHbH5+Z767oBxBzYqqqb+a/4xVZPjwnbxemwrx890epn2Ny/myc8oG4HX4N8O+H+/gfA+Yv6riKRAea+h9a5VY8d5ooEKNMmgUmtYBxnOT35XALTN/7nmKoElk/eZzBCLRyy9kdceDWfod2cYdn0Y9qII+ooIzLIY9sIIzRLGgO7Uu8YgJJsmnUg6jaRQ2Dnt1IAbD+CfTpFmoZbhAB2mQo2GJs3QG/Wt8BR199xBx7H+eNBaWlo0LUWyF8kUIxjiDwdMZ/j67hpLSyvGCGZ1dspaUHOaLLPOsIVUOGXAhDm2I9rIrs0PjgFBPI4nQWKyXTnmZD4SSEhFkyBg8Pb1a3uGlLsgWEmH993JEauOIBRxoG2r2TEHh84Or8vDnNYKgXQ6gVZEc0AQYYJsPGvfpVyF5k+r3Tfggjabc01FATn3OU9Wlxzzk2xgY36B6axDKwq4u/MAndbAijCyOBwZawTtCAwwhZTSJkzjJDucWswbW+uW5knWIPtPcJjPLZaMGbt8FvQZS/LNu9e2Jqijaqk7M78B+HQ4X3zwkTlaJ6fnDlydF+6hM0knmwEIOnJkB7Iv2uDJAuMatvHouftzXmZSBJOpAztCJl0woDWVdGAkv/vm9bfGtqMcSy6dQnEhj42NNWM7Eqw9vzo3uQ+ODZ1jzhFKXhBUIuBZrTeNsc228pmRTcuiWLlswVK66+Uqzo7P0aw6qanlAqUecqbve3xy4oIOdCqzWW6aFthLJeJIJeeHXGpHmjRVC5VS1UDtFJ3SXNGcfa4xsuM4po1uiyWIkC/mcPD4IZ4+f2IAo+0tw4HNR8pX0IaYDExvaNIQx0enNhfIpF5aWjAm4fXttQVcUvGYAY/ax1nEj2M5mzK9sot+f2xszpWVVedghoOmsUtGJ6VyVgqr5lRenJ0bq4xznvsxHTPOEzLem+2WQQHpTAa9gdubfTMfbq6vsb5IiZsDW0Ms1Mvf7MvdbRmdPplsQxt3ajyb7qbPb8+KADg1kBORoLF/J3B7hQvGxC0lnTIv1Ane3X2AUNClj3a6DHg6nfhmo2JaqnweBJC7zBYKhG0OEDUje5ng2tBAhITN30TcyWtxfhkAzSJeDBKPxvYZFR3mfO50hxiOZ2YTt7b2LIBEFqUVfiGgMhwj5I+bvA4DEgQtKMvANtm5jAGEu1u8PTy2Z8oAQjHvglT9ThfH5+/Q6TUNHG03G0glYjYfqNVOENUKH1sRKgcgEEinJitlPDjOLKDEtcgUfes3g3UImL48wVhKKKwtrljwgczyycxnz4DgM5l73J9GnQH6lMCgNuxoYPaaIHq1XDL7Sf3ZLoF49ncyw8oa2fwRC9IQUBtSY5sZfLOZgUhMxaeWNVPGaetiqaQVVRvN/BhM/YjE0khlF7GwuIZgKOIKe4YCTgO21TS5CnN6hz3bI5j9QGCGAQ4WU+wMxghHE6Y9u7iyas9sbW0BlJumfNLt5QVuLs4NhM9nXdbFeNw3m9jstNAetCxwxXm2vbuLzd19058u3bnAHwN9nJ+Uu6E8B38YMGDGBu17u9UwhiL3gWFvgEiQ+28Y4Xjc2OJ7+w+N4UnmJceX9pr6qtyjWJ+Az4bgFecgmd2pbBzVRhXtet906PPpouk/ry2uW/CUID8zeyoMSvTbGFAgORJCIBayDBBmDvE+zJJIxDN4evDYAnVMIqKsxbA7QYRpttTiH7B47hW+/Opzm/OUQ6Ku+9n5Oe5KNYRjcXzvhz/Ezu4DRCh/FzKJVQtgBGYsmBWwAMPb1y9xeXGG2WyMYIAZMSUbM2ZOJBMZ062eTcJYXdnCwf5TZPIFAzvH/immwSlK9RucXJ/i5OoVqt1zJNIhY4WyonsoELWisNlkDi8ef4i9jQOkkyFMhswMdUy9w5NDfP31l1YAO0UNxQkD20MrFjljUCiRNtkf06tvU2M/jPXN7XuWHdcQzwSDYQevXr1ErVXBAovBJUKmC037WCtVUS1VEZiGDYDeXNlAJpHBsN83gLWYz6LSLOGqeYXFberg+zGcDZDIJxCIBjDAANFUHIlM2uoeUM5mNB3hm6+/wF/8n/8Mf/3//BVatTqSgagVRGXfzY8JhjGYjNFkMIYAa8DvJDRIhBkMMOn1kAiGkQxH4Z8Qng1YUVXuNw8fPLQClpxznGNn5ycmbRFhoXqC4Zn0PXuSex91kcd+P/ILRWNAF3J5k62gnjMzOahJzj1Y5AnzjeYADLOL2C4GorhnMRDFoNyE/hVlPOKu2DWZw1ZXgM/fbAgDrkGzQ8yWYw1S1hphxmO330Uk4NiUAh74f65Fnpm41rkvUrKDBVYZOEgx68wOXVS+ZhBninAwZMWERyT3BAlyMw0+gmQ6bax/ar1zTvAM0u31zX9gEJPnx8vLU8uiMN9qPEGn2bHaAgSheb4t5IsYDPuOAEPtG3/IpInSec6fBKKZBDILGUTSPlTb1+iMbtAb19Af1jDzjdDrcn9mkcEZEqxBFA1YFmaU8it5BjaHqNfLdh5mZpT7IaDIguVjS6qRv23MxoArxqf93ws8yY+VvyAfTP6AA8qcnITAU9pidzZ0BCraY/lX8iMFnJlfNQ9ICKARqUm+F7MXveQ5gTAcA0fMeM/YFVGJ9kyMTfWB9xZozrkhEDDOoPUczxCwJJaq+iuwUv6rAEsbz6A7OwmQJePQppNGfg7+aXy8Pi73AJPRYbB17tMJvGUfRJbz+u3yDwQikWhlAOZc41zPUfiCgHgvSGf9nTngXhKaGg/hLrTZfE2MYq5TvSdsgNcg6eC7oK7mkJtXjuEr/6xWigAAIABJREFUfMkLKPM11qZQ5rGCBCJCygdVAEIYg0A9tUO+tZtfCog4vESYgABQBTv4Ou8nQFAgtYhkmkua2+yLfHzOO2FnfN1L7hOGIvDSi7PpnvLJ5aN48Q7+n/cWIZHtEpNaeM09KGjBEQcw6tl457LN5/n85FlAc0Kf53d4FvReT5gW32M7+M+L4+mZCFgmM1briuOgIITmKT+nz/K7mucinGq+v593fwgma60KvxC+JnKf+qt15QWh1V/ZCrZT6+F+Ds/15Xkdrx3UepDtEfbG171zSdgmn9N3gW3ZKuGKvD4/J1uk8XBAsVuPXmzG5jkzpuYFSTUXNVc1xvqew3HmRMB5poSXmKt55n47AzUXPXA2a45JCrDW5+1zc4P23bnq+8/+/X9jJgalgGinK+N048SOFHjmfdB835g/HVfBnT/87ZjUcTtw6T0tDN1Dg6fBEMjG142JBFgEXJsVP6dIihinmrCa7Oy4F4S2iHW3e8+05bXZN7fxzaO0k+k92KrJyO/oQUvLmo4xH7RLb3VpkzxES6NaBkfXVnsNpJxrEfEz3uiiHoY0q73AtAx+POpSkPigBYyznQIiBSRykbNNdLYF8mliSjbEa5wU6WBfOCZiSmoseS0ZLAH/vK/YyqbbOmezcxxUYE4GQ5OQB0LXDsc0FsipSBZTCZ0D46RP2B6CYRw/p1HrCg6oDQ5ocOkcOqwQgPZKuvB+Mtb8TfBGRsxrxDlOjPC4cXVFDdg//twXvmy17DlzI+S8FOCqSCnlD2SQZUi1iWuj4zhqQ+H3xEZ3c9UVefRu9OwL+8628HVen78FIPP62mCurm5s7GRkJGeiQpi8hzSFFXjwAubslzZEvs81y/FlG8TYl/H2HsZkqGXItdl4mQlssyR6jCE611rTgcuMtD0qejhO642OIttBsIZzIRpNIuCLYjQM4uayDf8ki1x2B4FpGkFfApXzmmkmsh9sk41TPDZno7AquyuohWEfkUDAUlj73Y79pg4xWc10pEu3d1Zwkf1nu5qtBvb2drC5vYF4MmbgAUI+zAIzvD16i4urc2vn9uaWzf3ri0s06jVzjAezAVZzq9je2jEmFrU5VQ3dQOIAC3hF7b5kHBiwRe3bZAqLxSUrdvTyq6/tuX/MIoQGQN+Y48t12uw1LO2eTNtkMn1ffZfRTh3UxiOnB8dnz+cou9TqN62CO+cH2aWUeRiMxlheXEK+WDBmL4ssksHI58T0bmrMcl51Wm3rM8FXjrUBc9SoD4QxG8/14UeuP1xPZJBHQj6TJKm2Ksikc6Y3OJlO5wxPpob2zVEm8GyayqGAPQc6sdS6ZJowmaWl6xKKhSL+5M/+vukpv3z1GqVqxT7DINa9hngsbqA25T3MSeu5bIJCIWd9Nn3Dud4rmUocW/5QU3fQnyCfX8AGdWxTKfdcL89xenpiTHQC2ATomN5uDP/xwIB1AtQXl9fojXoWDFjd2LA1HosnjXXF+9carkgs2bHPnr5wDOjewAopUg+ZRYbI2mcgIhWnTR4aIEW2LtuSTRNYcVqMLAg0G7lUWXO4jC1FiYk2ri6v7XMEQBi8IDjIdP1f//bXBiRNAwxFTA2UoD40+8NCUAZK0vbNUywJ4HKc4tGESbLQHm3vbmFtfQV9Ss2MXJGilaWiBea095LJWSvTdrFCug/1etsCFJQeIauC4CYZ5U+ePnLaalMfsqm0aYxXync2lwk8NlsdHB4fodNzRarIiGQgiPrYttdFE+ack/W4u7WLYMQxsaMxZ3OqlYatO4LhveEQhUzBbIpsG3WoJ8M+8rkUhqOByVLwsM3gE+UrKrWGgcNkUHKeK3hGZvrJyZH1nRrBFC7IJBMmq2HPPBYzEKLLjC9KRLSaKC4tY21jC5lcFuGQC7jSTlbKZVQrdZvvTLs2+xUiEJBHIpVGudpEq0nt4zW8eP4R1tY2DJSgTWfRX86PQXeCzY0NLFIv3TebA8YhYz6QGTgYjXBxdW1sel4/n82YjSPD+cuXX6A/aqE/6plcxNrKMgq5jBVabNSrBnpSrsTts47R1h/0DDjiWBPwDITCSFM+hTqukYiTXxsylfwKpZtb7GztYXXZgdCueKEfKWr0k7HHQ81oYqzOcb9nmSkhH1CvlHH47h2ilFZZKBogNp1RRiGAre095Ios/lWws1fj7to0qwNTBnNKKF1fGqOPWqac6RlKs6wsYUSmI7HTeB5Zai0XVxGJxW19pdNJC75cXZ+b3jufazYdRyYdx/XZuc2ndDbDpmKMAFLZPJ48/RiPnpAFTb17YDYEri/r+NXf/gJHLPTX7WFtdQkLCwVjUnLt0dY2WehsNMTK2jIeP3+Brb19Zu6bHA/lNb75+iX63S421tatXQyYff3yS5ChHY874kEw5DewyCQyxj4LZNAyGNBXWLD1IyccY6fFRxCazNrr21ubbzzHPP/gmenzcz5eXV2jdFM1FutSccVqFhBAJbue0k8EoIOxCBK5FKKZOPKLC0hlUgb28TlcXd3aXra1tYOtjS0kwgSNgVEH6PIc1yZY1Ef57gYvv/nSBUQ218wOVrnWyhUDBz/69Ad48OghEikGtnjepHREFcN+B9lM+h6AbjRqWChkbX+5vXV7o8/Pc1QUiWQW0VASkXAaP/7Rn6C4UMRduW0FbmeBCQbTAUrNEl6++QxXd68xnXWxurFp+vyzWYB1MLG5uoMffe+nSBPUC1Mjm+nZBKGHuC3fWk2Aq4sz9CjPVG9i0h9hKUepjrQxaxeKZKVmMCCzKuyCd9RENh9jBCukywB4uXxjmtTdYRvj8QDtXsMyoAZMh+/0EfbFkE2kTT86m3D2K5dNm9wWGej1fg35lQKiqRgCESC9mAEiPvRnQyRzCQvA5It5pJejhmqVLm7xN3/z1/jz//V/we8//wwxXwSpkDsvEeSkjaA0V7PbwWA8hM8AQkpREKiOIhYMI8pxDgRdcGPsQOilhWU8OniM9eVVW/8Eac/OTnF0/A5T39RY0GYb5zV/wkGy/YeW2cD6D1Z4NZG0gAczo2x85r6avpOYF/52TGgH4vgCjimcy7g6RY1aHfVq9b6YIQPSJpkWClsmCO06Zcl43qQdTKeyFuhkQI59pIyLEalGLthAWRz6VOvr67Y30V4wmMv+UTqGxXwTCQaDY2ZzOXb5TNaK7pI8xMCMkZjCzjbG5lk+DE7yXEBJEu7TZBaXKyxmeIxGs24BT65BbpG8Vi6bd2fT6Rgn5y4wbeBeMIxMoWCZYfFMCrFMCqliEqlCDGN/F51BCbe1MzTbtyYtx/MD7Rn3Z9r0eCxgEkwE7JklNuh1zBbOCJpHpNvK9HFKcgysCKHAXQP84LJG5QcIbBXByIJgnsxpgSfylTjmfF84AHEHYQTmK1PneC6ryLOn1Rexmkiu+BZBfi/4IR9aOAXPobyXgD1ew/axubYrAReeQ0RUE0gj0pqAJgNpPcXHBNpE5yQ9+fUCwOVnCkeQP+xgGwd0GjAcdIxhXZ+AuN3TA2jxfQFawijkiwUp6RJ0/iX/eX07zg8v2Uf3/AOwaJ71SykYW09zOVYBY8Ja5FMLABQAzS1c7fMCkdzn5f9a/xgt+g6Iz7GhP2CB7jl5UeCc/EueuQXS8vtiFt9jCeHYfU0kBS3YZgGTtBXKXhc29Af9n4N28nGFaWg+sF1sP5+vF/zTfNc8EgGOr+sZsA/KmhGuJTBcAQV+xgu8CgsQkU8kQj0bPX99zovNaI4IgBZ5zYtnOfKEk71gG2ivzAOfj4OCAcIEGCi3Z2EFEt7Lt9yDswzuzcFPgbsCU3V/zW/z7+fqAwLyCUzKFvzBfJmDmd995sKtOO4Op3RZ4lpf+r/musZE61hrWPZB39czNh9rHoTQWHMs5FcriKD3RLDVmhb2IzsoXFP4iNcu6JoKMsgGaC2zbQqEeteW2s73OOYC2b2fuQf1B46Aq2CK2mW+1zywI5vk+uAY3vqnNunZC6jn1917zi5+1755QWhb9wyxGpHWMaj1XHz/yb/zr8/YOG6OBBXFfOT/3cRyDCuBR5qgarSAVrFkafT4XU4+K9ozn3Ca4F5UnP/3AtACPL0AtDfiYKlbc0BXC1RRAQ2yAEu209hQjLKPHbuIr/GwzM/yMGHRiPF7DR19nkZLgKE0kKVvzclIB5EHeIGE7IcWNdsjY81raDzFKhYIrkXP7ykq4jW+eoAEFwRA8z40JpIyYRs0AcWy5ZiLDavNlGMg3V++JsPA9vFwxT5JakJGVhuPJgvboPuzzQoyMDVM0Si3eJ0x06JglF0bCD/H9x2wGHUb79TpA+lQwGurcJ2MNMfQq0/Mz7s0Fx6amY4zvR9nGXwtXoHakmrhPQWscg4QgOY4EBjRmIu5Lh1nY4fPJUUE9PI6thmTATKPiGuO68Alw6uNV2vFgJK5pAsBaDHkBcqzzXweXn0m9pdj7hwEx6Z1ulGJ+3mo6Jc2BI7Te2DIMfe8gSS2gSAWn6uAd85tHnQ5jjwg68DG72qT1vzW5sy28LrG4Jun9Qig1zqTNrkODmyrHQ7CLPTJ6trMwmC1cBeoMDYzgYpkGvEY9RcTuLvpwjfOIpvZAsZJ+KdRDDt0/hngGFmqrtsgXBKln3rNLGTCAiqTmYEbBKSZ7t1pNE0jmU4U1wxTEwnmO33gqR3CydrZ2tmygnIE5vqTPiZ+V8xoyEJdEzd3OVZ31zeole5w+PYdBt0+1lfWsf/gMbLJPAasED6coFIvozekFmgH0XjIUncJehlTmalk4wkSkQTWl9eMBURW1QfPX5h2shXHKlMD8xZ3ViDHhzABy2zGAEA+E6ZZ26GOWt3z7AWCxmYbI2F7nhbUmQ6QjCTt+5li3lKYyZ6kxAV/kzHUrNXt83RKWUzMNo+x0xivVarWDgJ1ZN+YDRu5jYXAIMeSoCVZ5AS8RpORAULc8hxrx+eyTmYjTAITZBezBjKxjbYt+qaYDkaolyvIxtKolcpo1BrIprL4wY9+huXVFbw7OcX1zY0VGSO7mUxw059luut4Yqm3HI9GvW4gPKvKm757wknUuAP2wNYUgVEWNCuX6gbqbG1uuznRaeHu7gbHx4fG8qWtpM2R7aK+oD/kw13lzhi3HHsyq1id3mnLTw2EdkHcsEkpEKh8sLdve0ilQsb8nYGk/U7bnOZChjIyLuWW67xWaxhoSYCQgDlZwslEHMNOz4pcEgDiHHQSFwOcn10YM5tzori0iMJCwRiXn/3+M5t3Y6bTEmBjtkwmaVIWnOvsHws1MmjA+UJglO3OpnNoNZumk76+sWGFHKutOsIxHmoC2N/bNXYd3QumE/MAQ0mRm+uSacryAREUoqY0wf9ut2PFOv/xP/5HBpidn545G9Xr4/TkyMB0to2g07evX+GS4Hy/j3y+aP1p1F1qd5hBj8nU5sTKypqxgMh81wGL06xJ0GsyQ6PZNukKsmm5r9HukGVIVmoqGUOh4FjzBAOYVk0degLdrWYPoXDMwHyOJ/9RcuDd4RsDObgnxPls5mx5AigsNEggrcMgYruLiS+I7/3gB/jgo08QjSesMBYlTtrtJq4vLy3b4ZJBjuNDs/epZAIPDx6huLiE69sKqpUWHj16gQcHT5BO5w3cYQCI4C5BZe5fTx8/wfLSIjotAjcNK/zF8TQGOTX8wHRVt2ewQBbnMSUmOCfKtSubww92drH/4AGSsagrZtTrGDPOwNMRCxu7wlwM2s2YhREKWLp+NBJDJkcb5w7p1MXn+qKdOX53iOXCsmUyMAjBeW5FcZi9FHaOJW0ymcYE8mejIbLJhAFPb169cplHqSSGPLBO/YinM1ZAkIVIud4JkpevzjHqUkN4gn67hXajhn63aQHE7qiNbD5vjOsZNRiCMWTylCpasT3FFwga0zadSZqW99vX3+Dk+C3GIwLAS1ao9u7q3PYJBkAmMxbhCmNheROPnn1oTF3KFnBOsEBb5e4Wn/36Vzh++9pS2fd2ti1gw2CFAWbTicnD0N5s7Owaizq/sGzMzA51f98d4fDNW0SDIezvPUAm61Ltf/ObX1mWDoFArkkGwFjYlgxsZilw3+Ka57mFf5vzPQd9/BN36KeNoN51hZlbk7EVYmM2Bq/HgMO337404JNAImXfLk4vTBd6dXUTk+nMmE7JfAZbD7axtruBhdUFCxAY2aHdx+1Nxe6fyWStAFuMQNIMFhxmIWAyTDutGm6uL1Eq3dhcMfAh5OQIXKBogIePnmJzdwfpTA6xJM/rA7w9fGPBqUwmaYx0ZgORFb66WESSUlSNKt4evUOdcmM+oLi4glQsi+kkiB//4E/w9OkjtNpjnF9d2h5OELrcKOP3X/8Kre4Vmq0K8gTu19YRjafAAnmL+RW8ePqxsXJnY2DUh62hm9sr9MmOn4xxeXGCyu0VWpUahp0BVovLVqyQdR54jkhQXiUcRDqXx/LWBixJiDXdZkCr7jKwWBjuq69+j4ubMwxHHfQHbdtzGDAYdYdWYyRF4DkQvS+4RdYgbRHrKsxCM0TTUcRScYTiQSQX0piGJ2gNuwjHI8gt5ExqJVVwzMpee4TDozf43/+3P8f/8ef/DN16CzF/xLTrc8msaSfzWRjIx3PLZIqZn0BlEjkGnGYwzXVGTYy5G3B7G+cNAw8sQNpsNExn3LJk2k0jB7AYK69JYJ3nhVgk7rI0+gMLSNNmUAuZ69hYhXPpQc5b2mvOLfmHtNP3Z1E4MsZioWhnE7ONt7c2v/g3AzlbO9vI54qoNuo4PDzC4eGhSQYxqLS7u+uYon2yYQMmJ0Y2POtAsF+cz5aVOQe4WUCZ9poANDOLnCQaC72n58HBse1fD/YODLQmM5zXZ9t5Fja998kEp6enePXmtbG3SXRgoIpnpMO3b62+APfRZDyFZCKLvb0H9j0GYkulOwuA1uolW/MstJvMZsw+ke2eyCYRzcSQKSYRTvhQa9/g6vYIrXYZ4XgA8agbT5dFxKKzrOfSt8KPrL1CuTpmJ1FnPBTymQ417Q6zQoy1Oa/dY/plBCCmLsAlYhHHndfma2JoCnSR3yA8ga9zjP8QuHpf3MqAaaur0rezjyMAuXnE+5hvSrnH+f/lZwlUcmCQywbS+CsAzTnmQBoHBLNv8sn5Pfn/wjsELHnBKCP0eLJ6vRiAADyvn+8FweRHzvyO1egFmA3c871n4up7DvRzmbqcC8x0YlbIPZg9JypxPfBHbdD1vwsK8W/VauLZTWPgsBXn1wq4YjBa4LT5t8xJm2fwCshSHxx45QBLAtu8v8aN1xWWQJ+N506eqXlPfl8yDPKlaeuEH8gH1X1MbjKWvCe/iQzJ+wvwE4mLY6f+CZzzAme6twBDAdCaCwLgBDTKx7c1MWegeoFXrlfNNQHM/K7aJSBUwPV7Rr6TneBcF/YlDEvriN/h9/k+7y9CnvA0vieAV7rSspfy1fm3iI8OjHSgNK/J8fHiMTa/5vUk1FdhG4wreAFoYU78jnA8rSGdze/BR86/+2KG7zMpBHpqjPVbY+/WgcvEUGBAc0P91vPS2tB3ZIMEwIowyc8bqWhuB9RmfV7zUWOt8ZSt84K/XnuneSSbp+cvHJC/tT6EIwqA9gb62A7+LUKi5pRsndag+qVrMCgqXEhzTiCye1bvC7TKVmld6PPObji7IzxQz194n8bZPjQPVAgHtPk4t7NeENqe83/5T/7tGYEGdoxsBKHx0jYWQMUb3BvNOYqtBaXJyofhCqO5YmUSdhdQqgkvLVwxmrWg1DiBy5wQAsx4L8dUdcW5tEjZTgG3WjhiW5rm2JTabAQWnHYpnTx+XoA0STlsMweJ78to22GJepIdpy8nMI/34OGPf9PJ4nUVYdLGKJDcAZyuCAZ/BAwraqIonQwsPyeGtiKNjKLzngQq+dvYTz3H1uXfGh+1lePO+9CxUNCA1+d3TPPVM34KFOi6vLYYq3pGfI990LPh//matLno4GsRuUnp0pMEHqfmbeF7Tgu5f68JzHbR0dVBReC3ni3/FiCofouB7aKMjrHLlGQ9AzF37XA8Ty3hd9RmSUzw2bmF5TMQyhWam9hh1mt82Tb2nanIvIeAcD5PfpYOAsdchleHHT1bAa0y0jI27zcJ3702tJ6lgGrOW429AiwCv9gO3pfgC6/FuaNDugy2d0Phe4qGy5ix32Kmi4HOwzPtgOaMNmb1S5ucNgAZM7bdAGNWPp/L8vB+HAdj287XofpkDvGYvC0W1GGxv5DNTQLQHH869mRvRiMJhENkQScwHEUQmhUQCOTgG/O1JIqZZXO6mXrOgkjURrRsgUHXNHNjgQAWsnlkk0kDV0FWZG+ARrmKq7NzK/RjQR5f0GQMuI40xoPxADEC/8U0VjeW0Rt3MfFPkMjGjRVNIIZpqQzSWYrz+QV++3e/soroa4sb+N5H38dCcRkEw8h+uy3dodNvodVrWgElyntkCnkrfkYAunR1g+pdBcVsHgGCd6OJFft7/vSZgaVcA2TgEHgkK436ihynwkLRnB/aNjqutoHAzVcymq1AYT53n1HAa9gBgbr+kZCxDO1QyODUvMI2r0Uni0Af2UkxakOGwya9wXX87s1b01ZcXlu1dG+yoEL+oKUHM83z4vzKQL0Uxy+fM3kMFgu6pt7nYGTOYSybwOrBKtZ2NhCORZEtZm0dMeujdlfGb//2l7h4ewIMpwj7gsYuXlldR2FxCbd3ZdxU75AsEpRaM2CNY0BdWdNnrjaMxU197suLC0wmAwNGFor5+1Qh056eVwGm1jjZqtRwTKQyZhN4yHZFQm9N05uvKbPAbNewj5ubC3T6LgOItpAs3e2tXQO3alUHaK8srRqASsmUXqdnUgpklnOMD49OzMkiEMkicsuFBRQ5J8a0lx2T1SB4a4eTmQ/ZRMrY6phNjQVLHU7OVwYP2IZavWEBBdtjfDObY6FoyIoG1pp1A6EjMfdMTU6oxzlVMlDa9vOIcxyodcm+spgSbTZlZzK5NDa2N435TQA6m89ib2vTAEbLvJgAiXgapdsyri5vTU+Vetp8jSAe54vtD7MJ/rV/9A/x5IcfoVetWVFDSvFUWFhs7BxLsncJvr+hQ35+YfZ7fWPLnN7bm5LN7XCAgfOcMT4JiDK9n3bdZYtkLE2arHDu8SyEyKJV3JN5bRb0K5VvEAn5sbK6hLE51lMDuTnPLy8oOdMERXvTqZytPdr7ZIqB55qlS3dbbWMlLi0uWvCAa4gONdO9qd98XaLTn8SPfvLH+OT7P0AsRXCLTEoG2rrWb87P87MjvHn1DarVCtKplEmK5AuLuC3xPj3s7z/F4vKmjSPLqTIYVb65dZIpnZ4BGIV8xti77UbdbCHtOdcbHUArSOh30iIrS0vGpid7/PjsEN+++QK+0AzPHj+x8WFAg1+iTWzTvgQp1dTF+cUJXr99hXLlBhRZJjuXIDB1gzmXyOIlwEPHmPOKc5Qsu0a5ZjI5BFPolFJmifO0UnU68Ja9EAw4dmUoiGKWOu4+nB2fWIYDtcAZwKOkzeLqBta3trG5vWfrqlYu4e78BP1W3emj04EYdMz2NxoVtPtty3ApLq8gGs9gFogik11GcWEV2TQlWRIIRWKWedFoVvDm9Tf45uvfYThoYXdrFYV8yliuVxfnFpQYT+ksp7G+vY/1rQcm4UEAgXOvWa+jeneDaunOsiYoK7L/YBebmxsmCUMWPgG9Vq9v9336wQvsHjxGKBYzFhKDZcfv3uLi+BSpWBybG+smJ0Ww9fTi3D3zasXW+qPHj/G9Tz4xWzjGzLJjyuWKBf0IWBNQnjJV07J/JsZ6NHZ+MmHZDpFk1GSA9nb3WaXR7v3Z57/B9dU5trfW7HmxwGfAH8V45DfQnfIptLNPPn6Gta0VRDIspAZEI8Cwx2zFmZ2zaX9DgSBXPkbDvu23JBkwE46BgcGQgZCxyX4QpCRQTxDa9HhnU6ytrlvwhQB0KutYrd++/gZvDt/avk6GML8/HA8tWJKNJE0v9ubuGtelG/SGPRQLC/D7GLDz4WD3KT548YmtAXOI/GNc3V7i+OItru5OEQmPUa9XrMAbtcI3t/ZtnWXSRTx5+AFy6TxGfdokGKv95PTIQFVf0IeLs2OMB13TMO82ekiFE9jd3EExXzTphWA0DH8shpX1NeQWyFimr0FGZ9ABnpZhUMfh0bc4vTiBP8izNVBvlC3AyLFkjZFMKmdriRkPztGdWfbB/sN9C2LzeRYX8wgmgojmEoikI6i0K2hRCiuXQn4hj8XlAuIpBwixwO7f/PX/i//5v/8f8OqrV1bgcHVxCc8OHmF9YdVkGOi4nl9cWvDWivdFIhZMDtH+lMuWtUApnGgibWtodWkFG2ubBljyO5TgIUBLAHDqY+FEsrlGFojgvCTAy7VDaR3aAz5n7scEws3XDDh9UvlEIqEwwCAn3sgRU+eYMzBL+8agJPdVjhP9tP29PRQWFuyMwtdPT88s04BSYdzrlpYpb5EwIGs4nKLfG5mOODPMyGrmucbAR8pZ+RwTstFu2jms0a5aEJeF0MVcZYFC2pyN1Q0rmkyZNrbFguNkqbKYa7drZyvuQTyzrm2sWmCX7afk35s3b82uEwgvFBaxtbljfsDl9ZVlaVQqt3a2atN3SsRRXFxAJptDdiFvZIlxgGM+wcQ3QL1bRql2hfGkh1g8iHg0eC9BFo2GMOjWMbTMLe5dfjBzjlT5ZNxJWnENO4DXAb0EoB1AOq/ZNC8qKf9WhBWBcV7AQWCOABEHeAQ8ICeBsPf6sZxzDNJYrZ6ey7ohAC2Q0ADqeYat/BABPQJRKK0ofMALCvJ85Hw050frMwK/5Pc6MNWxktknfk++ENsTm5+X9TmBNgLb2FaBNuyvfHIBNpy/8pUF3ti4zJmIApR4f+dfz+VOZu6cFKQMjf99/SyOmXx/AfPsG+etnoUXAIyEHNjoyAPvQcD/j6336tEsy7LD1ue9t+F9hkuyhG6/AAAgAElEQVRbvqrNdPdwhiChEYYESFG/Qi96ECA+8EF6ECQ9CIQgChCGEiAIIjQQRkORBE1PT0+7alMms9KHt5/33gtrn7sjvy4ogEBkRtzv3nOP2efstddem0Cxgs8GUHtXiF6AqJn5v47XvF9oxtcQ1lRDWNvAdaL35T2ZzUM/Xv3sb7NBtcDiPMbAf8uaZ10jyRY052OVrlQcQTON5++tIJ/2tRLV2CeKLbB96q8bjMCwPfktQQcB6A3Dm59TvEPBUH5Gny1zdA6An8dseF8lfim2pUApn6NMbsUxeL0S7PT9lSzHNvFLgUmdN4oB8O86t/k7tonnr3fvZuyTZpjrXNe+ZLas9oFZt6ZfFIAWjMTSehd7Z7Gsda3onNPgg64jOThaGQEaGNB1wj7Qdal4A5+rtkWCcharmu+t18yDx4qjKUCs4zofSFKypUrBanv057xN+bZ90Tmg99Ox0t9zfHWu8Heci/R9FatU5QAdd/38/x9wzs9ocEmxVMWMtF/VDqr94/lPx+tuzObmLYlS+k7zYLbeR8ePGbZq2xR8NvPJrIv5OTo/T7S/CUDPg9R6je3P/tt/PFPwSpmxfOi7SILZdBWE1YnOLVkmit1ohvBB7GxlD/MzCmIqMKUGQo2kRn/UWH8bbNOB0w7ki+tnOBicXJyEirTrJOek5Wc50PyiU8r2azSI7eBn5P+M6Ft0fo3+6ALi/ZRtqoPH++pGpoClptQaQ202FNmcLG1gZQgr6KjvqdEU3lMNoALAvJbvGPAZrU8eAPilxkyZz/ydLjIB8CxwWjch/akDruxa3kdlRTT6qMCrAIAW41mDCLqA9R0FwBLd43fpRHwHNcK6MfE6OTBYOuNqUMyGDdH40s1DozZq6LUdok1naQfreOjmJ1HQgP9OAkb7mmARP8M28uDO92U7tIChAq4TK1JvszZ4/Tvvw3boXOJGLcwwi1HPtskcC4RlPnAMdHPg2Gn0kv2ooLiOqRpNsxkaRrhuTDqX2d/aRj18KCDPe6vhIgBDoIjX8OCvmwqfy/fVduj9tCCiGkI6z7wv14gAAn7/nYY7388UeTSbrB4C+G99F40Y8nmicxoyaZx0Ruk0s08IECkITcYnD+8myODDiGBkMCIANCuWcz3KGqK+I6uM21zwUrvYEYLHnULAk4XLGUcksAS/N4HJ2FTqZeogSW5MxXRSKmM6hIusE48bqagfPrdkaqNbG2PSH4Opye1aE19+/js0KzVhshMQb7XaAoj7An7RuCVoFowFsXOwjTEGcPrtiMRDcPlccLP4h2ib2yRttFIs4ec//hv86me/RMAVwCcffQ+xaFKYoNSxrbYa4gBPMcbYNsLS+jLuP3kg2rbNegtnJyc4eXkk7GzbxCFgMkHoDRbjkqwBE/QiQ4VjQVZqhRql8Qg8ThMooeNIR5nVy1X+iPqFTPNU1r04lVz/0QgG0yG++/3vmaCD6A6aeUQg4/nz5yITwLlCqQsJMlgFFK/OTbGzcMJIpfDA6aTz5Q0K+7rbYaq+AcCpOUzpCbJ9Li+uhZnJYm0rO2s4/O5DLGwvI7O4IAXqCOJ6HDY0yw38+7/8V3jxm6/hnNoRcvvRarSFJU+t0MFoArvXjfRmBqmlDOKUgSBrqjtEo1pD/jonOqyOqV20glksjjYhlUjeyZJsbq0LAM3gQL3WFpYi358Fg2QvcHIdMwPFjlLVFHQkc3lxkaC7V0CQ12+eodaswUHGCCWrfEEpokWNZy0sxmKKZICKJnK3L4EaMnKZ3nZ0fIxKvQaXw4ZsOo1sMiFspHGfwEgdlVIFuVwB4+FM5EjCvqCw8twup7Bhx/2hyaCwajcQFCcbtVw32t++gFdAChZCZPp/rV4RNhpZlNFQUE6QkhECwz5p9YycEuce1+xydlnsA3WsJ7MxHjy+L6AGWfjxeAwLqaSkYzN4Q+ff4/aj0+qL9imDKAQo6dDznmQ4EoRgG7a3N/D9H31f0sRZVK3b7mLE4OhwdCdJMxyNBVw7O78UO5zKLkgflEqmyCT19zlvCZwywEFGMJmstB9utx/VSg23xTz8npAA/isrq/JOnT71nfPCgp5MGXDyYAIySZxYWV8T25QvVFAqVrG0uCZgZ73ekPt63A55BiUAKJXgdwawvroh7D2CJyxq1BewEbjNFWHz+vHg8fvYu38f4WhcgDAGegh+ENgt3FwJ65YMaOpuUj6IQQyny4tWZwDMPFhYWEM4mhYgnH0qxb2qdQlEsTgpdSg9bqZJziS/n+3U9Ftq4kYTSWEw8tnUFeb6ZNGsdq+Fs5sjNJtVJOPxuzR42hGudzKpe52OyOSUq5SZIRBaxGhGMJ4gf1jkCsj6ptzJNQMA7ZbYg8PDQwE1Xj17IYUJCaRxrOgwEky7vrmVYn8iyTMayvyPBPxIUX7E65HMhUIpj2a3JyxJrqvs8hrWNneQymTlfarFAvIXp+jUK8JGp06wncDL1OiYNnttAeqyy8vwBmIYDGcIhbNYX9tBJrOGSDSOVs/IybTaNVycvcWLZ7/FeNzB1voCggE3Ls9PkLu5hcPlgs3ugz8QxerGPSyubqFlFYfkO3DukqXLGgNkxQ46HSwtLQioxv6khvmQMiGtthQf/OCTT7GxvcUamWi1+miUKjg/PhENa7fdiVQsJudHPQ8yZf/47BTkrO3s3sPjh0+QXsiKZFGr20Kr3hJQi1r91BOX1FYWfGPhb4dT1p7H5xHAjsG+/Qf3BdyyjVzymecvvkK+eIHFhQQyqaToizvtfgw6zFoxQOHq5iruPdiFP+6CzTOD20M7D/R7PEMPJTOGBUXJuqbDwQDZuNuH3UapHZ5fx3D5nCJHcpu/kaAUC9gZ8ItakUNkWVdhidIcKVkHDHQcnZ/g+PRIMmYqtSLgovZkRzSX04EknDMbWv0W8tWcBGX9gQC67QE5XUhFslhjIUKp65FBPBXF2eUxnr36WhjHsWhQ2PLFUln0zKkNHooksLqyhZ3tQ4QZuJjYMWJm1mQqch8mE6CFy6sLJBNEdcdStJB7TyaeRoIBZAczKbzIrixhaXUNLp9f2MT1ZkuyQggkEQ0ejrq4vjnD0fFLzDBAMOTDDCN47E4ZNxIcksmM+FnMOiIDl/OVQbxEOiFaw2PbBLFEGDOPDe6IB9m1BYycE3RHPUycUwk4EsxPp8M8lkvhueO3b/HP/+zP8Df/4ecIekLYWdvAd977EPtb9zDrjwRk/vXnv5U5JSCEg/USKEfiQ43FOEslYcZHk1kJqBBwXVpYlnMhz3flUgENBoZmU9HydkohU9qTrui8G4kXm6xtJYfwnKgEEP5NyUD0OZQUwH8rWENbrn7ZvF8g0hZWpurSwqIExXhuEIKNJV3Ec55xvFmgOIF4PCHntH6busM+CWAyiMFzjfhrBFxZo2JGKZ2OWZeTITx+J+zMuCNIOYXYREqKMLDL8xJlXYToQ1BrSPKD8ZG5d1CTW6SwNlaFJBChHNx4jFwuj9xtAY0GA3QhyXJkn15cX6BSKUqwzGafyt5OuRrKu5BEEI5HEIgE0Jn0UKrkkavkUCzfoNGpwuGcwu2zweth7aKWMKFDIT9G/SbqjYoUARYwYToWzf+wSIU4RXOe/aZSgTaHyW7V8z+zVpS9qT4Hx1MBFfU7FQzVz/Gn8bNNir/+XiUd1L8kAE2fSwlGlIqhj6LF6xjwUL9T2aj8rDIbCc6q/6KYhs4r45sauU/158RWW/iHAivfBpUV3JPPC4v6XQq6vq8C0py3Cr4qQKa+Ne/DbJR5QNj4tYJA3wHfOsflPZhVYjFApR0WMKwAEM+CXEN8huIF86xi9d+NPw/xX8QnnxrmLYFn9fXnAUE+0/ioRjOaZwMB0agnBBOgU2BYAOaZwYRo5xTHMSCdAbz4RVY1GdgKQCu4qGAer+Ec1L7UcVagVMBVF89cJvtK+1nni2IwCjAqmKp9oO+kIJvOH4NrGIBf26q4yzxIq+Oic0ZB23kwVEFS7Zu78Z2TWNEAiMp56Pri3OH1Sj7T/lEAlvZFSWeKASmGo23nT4MBGQBZ15r68yQ0COZgqY4zEKwBAt5L7SpJUgLI2kzARsFmfk4xuXdr+PfBRv5eAWe2hf83NsWSyJwrWqhrTXEjxTN0TfOn4pHaP+wPfR+dK/P3UXxSg0r8qe3he2ib5qVeeY2O2TywrjZBQW6953xgSu2ftkvvpfOC81HbrjiTgrq6jufHSfc8/pTC89TetmT89H3frSkj53MHaFsM8/m5qu0yduddUEzBbMVZdf3qeOs7Kx6l+JXeT3Hau2dbSgiCe1oMaB2XOwD6//in/9WMN6bzxslM50ENpNmgjYOqAJ6CtCTKSEd0B2Lw+G9lqbIhnLiKqLPT6LjzSwtDKYirjNx5I81GchFwkOajNDo4shCsTctERU0kRFK35qqEKjjNvylgpwccXivpUDNTPJHggNH5NTp72ukKVisYqaCokT/w3UWwFJyb35zYRpUyEad+DtjldRrl0vfi75RlqxsiD+fsO7Zt/h2NfAJ1bHt38gdsoxQ0soyOLjz2CceNh3A+k4AsgSxdeGoAdRHz8wq+8z0VxJRDlhVp5LNNioX9LmrGv6lMihYP0AnntnRo5vuR16STZE8ZQ6cLl/fm2PB57DfVPpZUOUuCxSxKE13iwU3HTMFe9pnOYzXSusHoO7H9BBaMzIoxxOwTnU9sD1kTEi13mICFVsOmFigBVhpsAkrC4uYB09Kt081bAyUa5NAIo7ZTZQD08KbzSAFtzRLQQ5JmF3D8zDMcAqypdjHBCY2q8n0UHNfilHRi2I86pnTwOK84b/gsPldTBYWBYAHtGmDi++kBRTYu6zCqGwafo9kBnGfsc96P/SaFnFotATd5X/adw+YQMEEKEJJp4/aRAyGpyn2RAPIinVmG25OA20kN1SR8HjrJ6/D7YhgPRC3NbJRjgklu+Lwu+H0uxEJOSRn1MYtwDAxbU3TqHQzbLFgzQafawtXbUxRvCuIwSNoYT3h2o5kkqcEsYOi2YWN/E1P7CLFMRBjRUwf1kROwO6YCmkl18dEMX3z+O/zrv/iXqJYaOLz3ACsLa3B5fcJY7o4GcPgd8AQ9AkRv7e/gwUePsLK+jOlohnK+JIzfo5dvUStUUMmXkb+8Fm1EpnOyDzmX6WTz35e5K2G7+AI+eN1eoznY7IieNVPwWUCOY8X+Z2r8yuqSrJMm2aoAljfWEElG8dn3vydjJut+ODIyH/kSXr18jpOTMwEjZfOZkgHgkTRZji0BTrKCgjE6awaA9noJ9vsEFGBRNmoyEmze29uT9ZUvFQXwpbTK4UePcO/TPcQWE0gvxeHyAgMmi4yncE9s+Ot/9e8FgHaNbQIEUCeZrNjukJrFbixsrWBpbw2xVByxaFQcdkZ8q8WSMLTJcOe4Uh+WkgXsDwK/7EMWKSRwT1Zvo9VApV4XTWxqSsrGTGmAyQiJZAyrq6vCcHz2/BuEwxHcv39fghQEbclIen300qREUlokGpGie2Q+sUCKz+lDLByTQorddg8Di+HP/hZWercj6fWUUPjoow+QSsQMk3s4QbfVRSVfEpY+gZqAm8Xu6DQ4hAlMoMljd4sEhJPMsyaLDZFt2Ue9XReWHgF2Ak4EyyllQZ1Ju8uJVNysR8p9KKuj3W0hVyygWMqLDeFapv632OzJSMDFjz/7EKlMEj/7xc/FGcnGk8LqYgDP6XAJgD8cTOFyeCSFHxOnBEe4tgwjbiSOPMHPZCYmYAmBhF7TSJAwIMW1TIdbAmpWUUTRuoxEZH7R9pEZznHi2Ny/fyA/mcLMsSUTtFZtiIzG1eWtMHUJcDEoIHrVlNPpd1GqMBhWxsTGgLtditalsinDUByMBQBgMbJsdhkOu1PWF9liR0dvUKwwzXsiBcIYlBHpkFBY7DFB6NEMuM6V4PAEsLl7gPXtbQFq6OhR+oOsYTIKe50mTk/eoJzPIcZUao9b3rtL5iicyC5timZxMMTARAST0VSCXWQ7V4pFlMo59PoE/8kktcFmnRPYNwS6nG4flhY3EI0mZM4y00PAE7JTbRP0JmSDH0kAj3tIJpXGaGCyzKYTy8mU7AsWKyXrCQaw7TTFhjumDHR6UaeMUL0m0knLy6YwJBnoJ29PBHSiVAqzOTjfuCfQxjD7hmNBW9JpNkR+JpNKIUod6cnIaGO3W6h3OqKJnVlcweb2HgLBkNHpLuRxdXSEeimP8bAvwAntvt0xE8mQWrsK6m7H0xnYHR60u9R0Xcbe/mMk4hnYGbSDE412A+1OA9eXx/jm619jMulge2sVAZ8TV5fnuLm8gt1F6Z0wfASg13ewee9QMjnIMud7SDFlymDUayjnb4XFnYiaILjoYfLb7kSt2RHG6PbePmKUK4lETeC61RHwuXh7I7YzFuI7mrojXJ82p1MCMbQxq6vr2N87RGYpBbsbGE6ATrOLi/NzCYJyHbnJzGaxNafR2CSQ2BsPhQE9ddiwe3iASCSBYccmQcbb3BmKxUv4vcDS4gL87gAwcyMcSGE8Icg9QDgVw9LWInxhJ5w+Ozx+O6plSpqxgOQU9WpFpKi4PzCfptWoo1mtS2YH+4jBbpfPLZJA3WFP1r2NDCgrCFa4ZVArjr17exIgkzMdMxtKRRRrJVmf14UbtAdtU8jR5kTMExXbygJ85VoRnV5b3pfZJz43i7qyhkFSAsxM597Z20Jn2MZXz76UoAPtbbvdkowFp8uHbn+AQDCO9z/4WNbNQmYJs/FM9nPuj8zYIyudxSvz+RyyC0m47DYJIDerNVDbmDIWtAMsGLdzcCCFTDnXWGi52R5IoJtrR6RbBiwUXBIAmuBmOEJCDes8GqmnSNAUNKT+O8EeyVRx2EBbbc7bQ9TqdfjCXgwxFEmr9EoWzqBbtJe9UR9aLLI6G2NpOcP6e/B6ad96+PM//3P82f/8v0nh47XsMg637slP22gi9vi3v/0tjo6OLKaoYcdxr+F65t5EUDoYish6XFxcluAus3UMI78oTFv2LYODzByhrAPnCfdhZo8w2OxweQSw5ftK1tHMkH7UGaZEGc+WDErQdvMcSokK2ngC1vw9fVStc0MgTM4m3a7ML95HM4hYwJXriTUlqPHMYtczFqaUmhQkOAQwHMyEqMDwzWRsUo95bjEyHEHpf9oLsp65j0VTEdzb35Y9n2udQDbv97vffYm3b99K4EAIWB4jOUgAut1qSbCcGQmrG6v45DufiJSV3Wuqzw3aY1ycX+H09By5W1OklhrpJB6MxpRTrMPrd2NjZwOffvdTrG6tCZnAG/QiFHcJ0/6mVMTZxTGev3qOZqcKu30qY08d6HaL8lpuhFiUe9JHMX9jgCwb9wzaG2asuEUegWNNv4D2WBiZbqcE2jn36LNwHkngn6x5i/j1bfanAhbzwKYBIMlkNYXe2MeGkPUu41bOpDPDuJaMHp5bp7M7EhFB8WwmcyfdMM9gVJCHARDFBDj282CQ8RnfafzKmX82u9OW5bXqkyogqe+gbR5bTGq2VUF1vUbBLQUv5wFtfp7/Z9aHYga/D2RLp0iBZhJDJGhskYDMdQT5DSlIwBwLxGM7lDmrPqOCfXwX9eENQGkTsoocJy2NZmpiqy8g+/ucxIjxUX8fgB5OKJlIgpKRRdCzJO/H59LWKWNYiYYEvQSksmqx0F4zw5KEDAb5KLHDMzDP4A4pD2SX8xWxGq4fSvVRs5z9wOyhebyGz+La59mBz+N7qqSnrGorYKDjqcEJ+rpCfLKKnvJaHTcdWw208B6KgylYqwDfPElN57SuCyVkakCAY6F+uALHfBcF1IVYYhWXVLxLOnmOka3BC52rSm7jNWw3/28Yz4YFr0Alf3KdynZCsJXxUJlDBlzWuawENPo3irvJs+yGESs4haXHz88rWK7zTNul+Ie+j9oPBsoN0GkwN/5UTIHXKv6hQQK9RvtW15oCmgp+6nPNPDegtekHBthMtrXaA2WHawBAMRY5Q1tzZt6GGFzU4EXaXgXFFceZxyG1P82ebzBKyUizsvQV8J1/ngbLdA6LDOx0elejS/tM2zxvQ+bnCM+C2l5tk85r03fvgn/sl3n7yHlLv2kegJ63cfw8g0cqXTJvG3WuqE3TIoRq99Vu2f75f/dfzviydOoIXnHDVy1XfRF2HME1NoSavhwg7XyCEBJtm5lB1o7hQUBflJ3NoinciGkc6GCRNSL6w/2RHBjUeClAyZ9kzLCDdbLoy+gkZAfZLCa0GgltA68R5q3F5FXmp7Jpfy8C4nOj3epKwR2fN3CnSaXRS7aNE4AThh3HfzOlmvdS6Qtey/fl37RAnwJ6Ak5aILgyRjVyQc1QNUw6KMpS5r34zjxIKSiqC0knCvvGgHkGsFeDyo3ajIVZRJo+rkAiUzT5OX7LQrB0f3QB0/Hnoc6AzJANQgyWZZiZUsl3d1qpHaoJraxdXqf3V2PD8VAWJucagWcysrSYID9DpoQuavMsIwuim7lsmBawL8x2u5HQ0CiVAvhs9/yGz89oqo4afcP8Zsq+kdaQSI01X3RzYBs4PyXa6vEIk5TFu3gwJwBNZhT7XNaEFZnme5OJKjID1pzh2Gq0i04W708Qm0CIFrXUyCb/xnvys7rpafSX12j7JdLbH9yldajkDNvFvuEX5Qz4e2WE8zMEd3Q+0zng/XRdss80im7A63dFszjnNDDB99HNRNbhnO4Ur2M7+b78Gx0HDSTRseT6Z/tkc4ANQZ9ZcwR+eZAhKGB3e9EdTNEZ2hGKZpBKr8PpisDnSyAcIns0gDDZfeEAhkxp7/QFMPG7XYgEgwj4AI+Djhww7M6EddMo1tBvdNFrDTDuTgXkbd5Wkbu6FTCPhyYy2sluZXtGjAsz7RJjRDMxJBYSiGej8Ea8mNjowHjhZQ7cdCaSD/1WD5enV/h3f/lvUS/XBZwi+5WgzIhFuvw+jBxTpJbT8IR8yG5mcf+zB4imjWbbuAYUzm9x8uIIR0/fCPCav7gVbVCOH52tzqCP7qiPg8NDwGtDfCkuKbYuuykOeH1+ifOjM2H/sj2ysXO9+EPCRBYAzmEXEHjn4B4+/N4nSGbTwpQjaE2tvUathlKhJJqgr56/RJHF/BixJuBJfUSPR+Y+NTf9ZIN7PQJucA+gQ2Gf2ASE9tvdqOWqyCYyko5KRlu93cBNqQBHwI1H3/0An/ydT+GJe+H1ueAJAZMOMGh2MKx18Plf/QxvvngFz9Ql2poEoOmCV1hYcToSAH/p3joW15YkCEXHnyzQyWCIUiGPi5NTHL86EmDAAScKNzkBySPBEM5PLzAY9eELuTGYDNFi0afxBP5wWJiR3UFfnGhqS5Jlw428WCyL3Mu9vV1sb98TzgC1SL98+iUqzQr8MT8iiagwucOBEALuIMatMdwzN6KBqLQ/XyyiOzBazJwXBPO4B3z06Sd48r7RZCVrnKDHzfk1utUmSrdF9BodDCRwMsagO5D9yu9jgaqIAKMEmgnKkCVItjZlMuggU7OcQAHvGwgGxXGnFMzy4hJCYcOmjkRComVJeY7zq0spVsYCUasba1jfWBXH5+ziXCQf9u8fYnV1Gb/69eciO+MUciNZ/TDBLrsL7WYHHrsPK9lVTPtAyMcMDx4mWTxqAJvHhlz5FqPZABOMsbm9JWxG3oSMFgZzKD/Cgy2BTtpAzl3KzTBV1AQQyrK/P3r0SLRsCQT5qF/c6+PFixcoFSo4P79Eo96By05ZDFNIixk33G+Y2tkb9AQUp+MTioelD32U1pnZMB1MMO6zijRExzMeNuA1+4bg88XVORxep6xLgiy0L2Snk01HO1KqNVBv95BcWkZmaRU7+wdSYJWOlQQpJ2MJbtDOcK62ydD3BwQwZL92+kNEkxksb+8iEE3CGyCY6cRsPEUpn8Ow20GtUsTV+QmmsxH8Abdo7NJBJABO/Wq3i7qqaWxv3kc2syZsL/oR3HcYiHC6ZggnnPjFL3+C26srASdEEsNhHF7uZ7Tr3OM4ttT8ZZFHu9Mp+qOUEOFa4/5CsJ/ZRNnsAg7vPxTGObVkOReKhRKmYxbfdcPjdgrQRmY1wQX2Rf4mj3KxLPvd2tKa9ClTzBlIqdSqEgSkbvTi8gpSmUXE4kl4PUH0Wm1cvHmL8+Mjo4XocYoePOOIZIc3Ow2Z1yz05PFSb9+JcCSNVHoBTqdXZCWYcs9zyGTUR3/QRClHlnceAT+BoyCG/S6qVUrXjOB0++F0B7C8sondw4cSRCMwQ3meIQsM1mrIX15i1OsiHGJav1dYrgyokv06IAWaxcXsbjjcfsSTGXh9IdExZeCPUg6NakX04CkZlUknRYOfMlAFgvTdPvzBKHZ397C0vIpg2A0bAWhm9rR7KORyYv95RhJJE69b5qzJmGri6OQYxXIVM5sd73/8EYKhqBQJ5X5cqxbQa1VBweMIC6EGInDZPIglFuH2BFAo12S+bx3cQyDuAxxjuL1O9BpArztBr8tCbh3UayVMR8zAGYocCVnh1PpkkDgai6FQNtq193b3ReOaEm0881VLZSm8yyAOMxoo6yPna76cw45SvSrgcqVRRaFaFgCWQT5mTwk7djYWbV7qJ/fIEu60BQSnhv3K8rIU7eO5Kp6OS2HOXDGH47Nj0X9PZ1Lo9yi317NqUUwQjiRESomBG7L3KSXEMx01EwlusMAez0LUlWdR2FajJvaRmUfjAQuPu5BOLWJtdRM7u/eFVUswU2tciJ8y6aPVrOD46DkajboAqWSUiZ8VCEgwk0EzBp8zi1l4zS2kOCNtFf3j3hBodrrSH/1hV4r9JjMphGIByW5yed0YzUZwcG0HPIjEmQnhQqPdxc3VBf6n//Gf4evffoWd9S1sr67DDacUGizcXOPy/OIue5B9x/EIeFnnwy2AvtgGm2EzErjiOPCczHMf5YR4xhtNjcMd8TMLJS5SF9SBpg1nkG9mt8s7et0mMLswb6oAACAASURBVEa7wPVI8IkbAoOlLCJIsJksX55HSZY6PTqV/eTwYE8Abp4vCUxRWoNBbkovCcg0AaIiqRUT9rYUKM4VJaC7ur4Ed9AlQQ4W+WMBSkpxteodjPoE91iZxCFBPwYMKZdBAHrEzFjKm0RD2DrYxAefvCdBAmoo84uA9/nZJX7605/i6PUbA9xTmon+Yast/cPMVhZ93ti5h48++RAba6twBIBpF6jXW3K+IoD97NlzS3qF9zXSWty/OEc+/u6n+N4ffxerW8tw+skysr6NihIur2/w8uULvHz1HINBB35p3xjjGYHBIVgAnkGzZqOK4ZCSdUM4HTNhSc8mA5G2YfEojocALMzstGpgmPk3kXO3AreaHcp9WUFHkgIU9FKQSIEQA1gYtp76d0qa0t+xz9TvUN9SQR4Cp5STUr9XsqxYo8C6H+0eM8UUVDYEI2ZaGKlQrlHKxqnPq+1SAEx8QUveQoE+BVAUAGPEgG1U/0eBN1kbFouS91H/TYErZQ0yo0uZkfPgnPiuTofYEto/AeossNqAnUYCgQFFyr3Rj1Kgn22QYJ/LFFgUoN9i0rK9CnSxXeoTK/ZApqL0m9sAT+8IZcYv5HP0fV1ep2Sq6meVhKSAn9zbynRwWYCdYAJDoxsugLiN8lBuIY+QDc5gBt+b7WC2Ds/0PPdRqoGkJP7kuZn9xrEhvqF+tWb8sn9IKOS+xvYb3MFoMuv46JhLEHyuZpWxZYblOz9PFWhWJr6OlRLl9DPsW82E1nk0Pz90/NkPvBfn7jzBju+ic4dtVCxO54vOKfa54lucy2wP26B+tpArrbYIPmdljvB3imUoIKv1sfQaxZj4DGVA3wGG1ryWPYDBQRvn0LvgkwK+PIsr+M0+5+9NQMKsZ22722e0v5WAqnOTJBD2gwLqMoetOWSAY5PhrfObbVfQWbBJkngk690ETPjFnzpH+e95kqzihvNgLe/HsdS5oPjMPNbIfte26/35LMX3NKDBNul1vJ+QCoQgaAoTax8orjI/VzWwpvNJ1yevZfv4LCVXqi1W4gJJCPPvr9iaAtsKKH/bfrFN82CztlnBcv5d18R85sn8/QS4thksS9eVzkm2Q/rxf/3v//GM/1BgigwqI2sQuDNCojfSM2xTAtB60OBNmaYum5NlaNhAvhxPSmwgN1J+kX1AQJm/EwbO2GgwEYAm0Ml/a+ROgWu2QTWWTRT2nRC3LhYeJudBM100+oK6WWmESSeiGgWyplS3ViNVslFOTURW0zG4yEVjzJI6oEFjP7Ddei8Fl1Xqg33KQVC6vRywLAOjUREetKQQFjVF+2YzV+Y3+04jGwoKqnF/t9BNUSWdcHcA/sRoaZFhq0ZODZFMnOn0DgSUyLO16ehmSWaPsrbZZh40NZIoG50FYLP/+f40ovy7GirZHK0okxpUBWr5fElDG3QF1NIiBMI+niugwOdwg2DwgPcQTe2BEf1XBjg3JY0UqkH6dioL30k3WwWWOVZcvEx5/vYBZ95A8J10Dmv7KScgBd3kEOMA02MJ3AmT2oosMpLL92TwQABpS8+Oc4DzjcEXzhPqr2okTN9TAxKcbwri8/3V0OjmzZ8NYZK8KxDBPuCXRmJ5YODv+B660QmAUy5bLEcDQPNefBbvxTFkG0wRUbNhcIx189UDpRpkHfO7Q4x14FImC0FnjgmBj3fMhJk4EpxXPp9f0td50KCvOp7Z4fSEMbV54fTGMHX4EcusILOwgUxqFS6PXxhLBKu8Lgcmg6kAISxkxaJgfjf5K/SlR3AQ5OgQvOui02hj0pmiVW4Ky6RZaqB0lUer2pKDNp0bFseh7p9Iz9hn4ry1h10E4kGkV9LIri8iGPULaMk0yJDPLXOyWWujXW2jVWnhr//dT9FrtOF1eEgoEaary+dFb9yHze9CemUBGX5vZbH5/ib8ES/sQ8hn88fXuHhzjqvXZwg5AujUWjh+9VaCBiza5g0G4IsEsbV3D4nFBHaf3ENmOQuvwyX60RfH5zh5c4zc5S0qxYqRaeCmb3eJXiGDHwQ8ebjb3NvGJz/6rjCoCaKTWUv5inazKWnZBATevHqFapn3MWARdZhFM73TFXZibCGJUCKGATUCZwzguIWVaxvOULzIwdEHgt4ANlY3hF06ob5r8Rpjlx0Pv/sEH/3xx0itBUDJ68kAUnhw2O4KAP31L77A7etLFC7zWEqTYZVGq9dFq9+WiP3i1ioWt1eRXV1CJpmCL+QTB33GNFtqsV5e44tf/wZvnr9COp7mxEK73pG0Zj6HIAScE9g9DpD05PT6sP/gIR5/8IGsNTKtXjz7BtVKRcbSHBockkJP9iL7slwu4fzmAs1BHfA7BNCmjMNKdgnOiRP505zMubCbmuXU0+2j3mmg0qwJQ42p0ZnlRZFB2b63BZ9ktkzR7/SRv7pB7vQa9UIV4+4Q494I/VZXtInLpaowB8P+gDDkqWM7no7Q6DZRb9UEXPf4TVFHN51GFnmKRFAoFlEolOTfZJ5kkylEEzFhAJfrZZRrZUktZtGlwwcHWFjKSl/TGX76zTNJxeU+LgzW4UjAfc4F7mMSABuT2QKkoinEJT3eKWA0YQr2KVnZzCi4uD1HvpKDy2MYN8yEMOxBHhhNZoX0VauOaDwiBRD74z5urnPm4Ggz4O8n3/lMiiCSAUu9R7aFDLwh9YcbHfS6IwFtO22joS5ONeUeosy6mAhTmUD97v49LK2uCOAtWvDtvjDhRt0JpsOZtI3vzb65zt1I9sHUPkZ6KS1gLiUxCHAYiRqyxfsYzWxY3b6HaDqLBw/fE4kXMiUJxpJxzOwAFgjsdlrw2h1YX1gQ6Yt8rigyHumlVaQWV+GLJRBgUTaevSg/0O6jWSsJ0/bli6cYDcheDghQwHEkK4jFC8lgXcxu4972Q6SSy3A5vdK33HO4p40mbfgjwNdPf40X33yF0bQHv9MpYB3dW+q5y8F4xAOkXVLuuVdQ9536/Nyv6pa8VblUEcfx0aMnUoArkcgIqEdgmrZLiqqN+5iM+yIxMBkTmDIp2GTt1qpNkfJIpQzzlUAC9Xy5vsIxFsgKiGZ9IBRDdnFRZF3Igh822jg7ObcO4oA/QCYVM5inaLRrKFdKMr5c20KuCEVFX3g0ZEB4IN8MCnh91PN0YtRvSYo7gVgCW1zvktnXZxFBgvFeLC2vY3llXQB3imvI3kiJm0pFsi9s0xE8PPe5nVLoi8CY3ekV4HMydQn4TCA5u7AIj49RN1NMazIcCHDKQpL26UTWNeV+WMi02migP5jA4wtga3sX6eyCAOoMkHLcKdVEO3X86g1ub67hdzuksJmHAVlhls5wcnqG23xBgPSPPv4E8WQalUZD+rrJombVEgbdFjwOF6IEdj0B+DxR+MMxlGsNWSssQBiOR4V57fb4gIkDzVoHvVYdHTLJWzWMBm2MRz3JFiAwK1lTtK9uD66vbuD2BfH4yfuGVUmQnHOp2cSzr74SoIRyBLFIVM4sBGEdTqcEBCk3Va5UcJW/lYDE+tYmMtkFCWyyGNdt7hJvX7/C+ekxSsWcANArC1k5a5HV6XC7JIhCWa18uYxWt41YnExzFqU1kg8skkmAhADPeGKTorqxWFyAbkoh0OFm8VgW6Q0wYyCTkQCBk1JOHUomUZu9JhrPzEBYXFjDwf4jJBNZOV/w/jzT8sw46Lfx+uVXUkSREg2cn5JxSemNWFTWQyyREtIDA3Aej11kxjxegiSyncl3p0eyRx/j2Qg3+Ws4XHb4gl7ZE5w+l2QuECjiuoglQ0hm4pgxkFsp4f/6P/8FfvLjv0IyHEc6lhQAmmelUu5WMqm6PUPM4BnQ56U8W1KC6gyM0GZT07nMPaVUEvvOgIdkhg66prA5g9qTiRAhGEBfXlyUszt9CgZRJzMDTtA+kF3OYAXnMws9srYCCxbHEgmpc8G1KEy6nvEJKPHi8zolE83UZ2MWnSmCV603UG3WEXSFsLK4LDJJYRZC7Y2lRkez1kAincTCegZ7BywGmhbd7vFgiq+/+kay0JgN67KRIQshynDvYrDS4TU+ny/qw/33DyWQH4oyKGMy7SjjwTny9tVrfPnll2LnJ0PjuzK4zPM3+4jzcnF1Fe+994EEddWn4XphNsHXX38tMmj5fEHmphJPeA5hWx9+9Bg/+Dt/gIWtBEAcg/gy+RDkAtiAVqcjOtNPn36Fm9sr2feCoQAG456s+VDYj0aphFqlxErewnr2uMm6pVRKQwgdlGj4PQDZbgA6AY65SVh+vwIbyoJTshiBRZ0/Csrc+e5W/RT1I9SfFvB1DsBV30SZofP3Y0B5PgOba0txAgFxDE4r46XALOeHAnVB2l/rS7ELg18YQIsBkHmAch5gMcxJky083yYFohQwU6BP/VK9Vu5vpcjrs/m7eQbmPKilIOQdeEpAmuvHkk8wfrmCu8ooNwxz2lUDvpr26j34XAXHBUdxvsNheL0C0NqnPMNqmwhAi49usdT5XgrMqs9LwoCAW5bsBu8jY0EpB0rcuZyGODKnqayYh/aTgmoiFWf5pkqCnMDIQ873P/uQ9pxtp51gG7XYpYKaCojxDML2KIuT7VCchL/X99ExmWd7GlwraOaJ1b8KEAs5zMrYVizq29Io8wEb9cG1v3UeKBbAd1d8QDEi/o335mfmCXgK8io4O7/uFDdSbEuxKwW0+U4cu3nwkdcoYKnzhs/jfsbihAzUaWa0rh3K2imYqvZjfv1qeykHqP2v+IMBcM2608+oXREfQrAQ0+fafsVH9Fk8U5l5aqR++HcFVRXcVdBZ35n/VwBawFOr2Kn2n65Rnf/fnrPaN/N/V0Kj2hjFcxSHIvahDGxVmtBggukHAy7rGOjY6hzVuacgsLb57jq7IXSqTdV+0N8piK39qCxove/837XvzXoyAQC1HbqedEzUxhDXUUxJ1yivvfvdP/uv//OZTnIeGGqNutxcWbdsCBcStbP4YJ+lMaSDSACaC8MwjExEwiwIU5SM9zRArE0cdh6G5ZpB10w8srmsIoBchCoLoVIG/AwHTaNKbIPKGPAluv2+DBA7TvWK5eBjVQdVI8GOmWeTKirPTtF30SgE26UdzL7hF9kRCiTzgKmf08iXAoy8l0af9JkaceJ7qB61GlWmNqiWmUbrlO3MTZLfGuHj+ym4rYuF/aPGToFJ2VQoQilSKG1ptxpQPld0ZCxtbE1xIADN+2vbqTWnC4JtZgCC9+BnpYCjFdGpiQNjZED4N108xok00TzdzBUk14AHWU40FAQ1tM9DwaDcSxcf39MA7KZwGTdskxpgonrUNtQv3oNtnA8o6EFDI4niTFr6OTK21ES0Ivb8G69X48P5wvvp5qtsdzoERr7FGH8exCi/aWQgzKbFjZo/eR2/2B+c52TP8Dl0sliMjHpsuvlogT6OlwYuNCCgBzo18Pr+zTaLTRlmBMedjozqBCmrWzdSjq+mLgl4UGchqJYVITYMd76rjicPyGQJaNRK+037e96o6brns3Q9aaoRGU10TAg4E/jm+3Leihbx0ASrCJSzkjdTpYl3uH1R2D0h2N0heIJxZJY3kVncRDyWEGe2N5jB47IBI2DSB8b9kWhPsigIJTfsnFfDHoZMW+x0MOqxINIU9rENlVwVnXoPrXIL5ZuSANMEzVxOt4BIdDzY3pnDjlqjKim/dDZWtlexvreBaDKM7oj2awiP04Zeq4NWvY1Kvoppb4Ivf/Ulhq0BhiyO2DcFdih1QRa0PxGEI+jB7sN9HLx/iOhqBBPHGJ1qB5WbEi7fniF/fINmoYZsJAP7aIZivoDXr1+j1m4KAB3LJpBayGLv0R627m9gfWsdAX8A3UYb5esCrs+vcXNxhdvLWykGJKmLsItmoDCrIhFhLS+sLuOzH31PtES5TOkE3l6zIJzR83z14iVefPONFPMjM4H3mUym4jgx7bnDVNlwAB9+51Nsbm0JQ4n5fGSPlm+K+Ot/82NcH10h6g9hbXkN6YU0nH4vbqt5DGxT3P/0ER798D1kNuIYT2YYdDtoN6polipoFms4e36MylkBx9+8RdgXwt69fXEy++ORyJksb69h9f42ktmkFCEMEEgYD8V5I2heKxXx+psX+OXf/AKpWBLJSAL1ShNupxvdRkcAaOp6w2VDOJ7A1v4+nnz4kegq8otr9ersHL/6xS9RzBUMEzaeFPoZpQ0Wl5dQq1VRaVbRnrRg8zlkbjx4/BCPDh7AbfPg7dO3uHh9hkauKn3GdU0mX7lRFe1OggSrm2v4W3/7j0Vj1eGzCxN40BiiU63j/M05bs+v0au3Rc+aeqTdbk9ASuqtzkZjsdsM4rHYYLVRFlY1galQxLDTqQEq5T7tdlSrNQkEUdKCPgEZt/FUQsDoQqUgbNNgOIC9+7vCzCJrkSwF6rV+/vnnePbsmbWPGqZHv22AVOq1kyUme8ZwgqX0EvwOPzCyiR66E8axorNCAJpMvavbKwHNCVRmk1lkUpyH5mBJ20WdabLNCIIvLi+I/Xzz5o38JCuR+r4PHj8RNjPZjwQ4WVBNCrMwEOIOCKBJLVgy17mPVctFjEZDRKIBeS/Kc6xvrmFpeRmpdELYRoPOAG9fHqNRbWLSn2I2ghRK4zrm2N3krySIwIKkDAIRKCUATftP5vpoOIPN5UEwHEc0kYLN5cX2vX1h8lE2gOxcaqhfXpxJwGTYN4zV7fU1LKTSaNSahu0ajiK7so5QLIlEZsFo83soMzPFxfmJyDV88+xL0QUNBEkMcElaOc9ivdYQ45ENaysH2Fjfg8vpx2how2REtokppNQbNuDwDnF69gq//d0v0EcHMYcfi0sZcWS5z5HxSTYhGdVtq+Dl3uF9bGxuGuen3ZF1QuY8GY2ffPIZkqkMwuGY/J/sYQmkTwju9dBtNzAa90QXmCwtZry0GixOPMbqyrrJimNBGQKrszFev34hBV+5/zHYTAZpMBJFMpExoM7YAdvYpGWzQBblSJgW7HLZUSjf4vqW0hNktpL75YDHRx3nENwuEghM9hnPtvwstahZ64Ft67aaUiCJDjSDdbQ7DDz5yNj1kgkeEGCK7eXnK4WiAMe1Uhkzrj8BoZ0I+Y0eJ0Ff7nRuTwiBYEQAaDK5CWISpOF5jc9n0LTdrEtdAvYDpRfisaRUXCEgSgRydW1DAGgyuAk+cA8nA7/bbuH8+C2O3r4EJkNk0nFhZotWcDCK65sccvkKUpklvPf+R0ikMpLWzKJ3xcI1KoUbNKqGQRz0+BGPpRGLZhFPZNFoD9HuD0XOJJyMy5g43V6RVBCZsm4T1UoR9VpBZGUYaEjEDEOcZwPKlZAF3my0kMouCQDNc1C9VkE8EpU18OKbp6hVK3IWYMYk5x+BWALwDG6U63UBbmutNlKZNDa2doTZTuY77VejWcXF+TGOXr9C7vpCJAXi4ZDJ6mnUTVFjfwCj2QTNdlfkl+qsy2Cxwrg3WmQp2S8pIcOAGNlWXFM8CxGE5nRgFlAylUaYNR5sM4ToSE+GyOeujBxEqyvBF4/Ti/29B9javCe2xh8yGo4cM8o3Uf6m0axLwUmCXfVaQ0DObGZZNO8D/qD4Bwxic32T/UzZWjJQCT5zXrf7E5FLsDtnUiyUQTuH1w5/0A+Pj9lkdmFHk42cSMewuJyB2+MQEPL1y1f4f/7iL9Cttox2+ASoFUpiz5gZSKDaaRVqCwZDWFlek2KD7Auu20qJEhENCTLxLMxiuBw3rb9DvXzafTqiPAvzfC8SeE4TaOyJ1FFDskgYEKQkD+cMWfLVRk3sMZmO3A88bi/SSRZcps2wwO3xEKGQ8Tu4FnyBoOzdDCKyVgCLKC8uLGFrY1uKEDvtHjkblAsl2Jx2fPqDj/Gd730GJyUyJmR5B3Hy5hRf/voLkfuaDAxwSTshwIzDDhezKshei/lx78EOtva24QsaoI8DMmobu0egmwA0z7nMStCgKn/yfszIiUSiePDggWSIcf6RZc/nsI1ffPGFZFoyG4jPJROe/cozNq9ZWFvEx3/4ETKrWdn7nT5qtwA9Fp6yzyQITdt7fHwk9+mPKf3E7EGHyIi4qZDVbxvN+n4HDpHgIIDbw2RE0pFsT+/0XgU8lLxAOTsYoo7J7lUQcB6IZneQqarMRAVyFNwyfoXJklQATJmBClZwz1U/QgGkeZITLSDnl4K9nENCBLMYdgqEqW/Mw5UATwxGk8jkMVIOBpw1JBwFY/g7zmf+XtmLCkLxpwGXDNCl/qr6RkpiUvCRv5d9zWIW3oExVhE2HVP+fh6IV9BHQRsFAsXHJ/t6QsU6aimbd1AMg++p/qf0jSV5on2n7eZn5oE4FvNUPEhBKv27gJfWc2RM3QYM5JlOAScFrugvGLDZSKDM+4wKCIqP67YA8jm5EwXTdJ4oHsDfs03zGIOOp4Ji38aQ+HwlBipjU31lCeRYGcxK2FLwUIJiVnY476lzjH9XEFoBdwWp54FzPnMegOaYqjwl31vHUyVpOZckk8fKlObf9bn8KUG1KjMVDNalmI4CnIqzKLFO30PnnAGMDeuWz2Ab5vuVn1PSqX5G54qCwGyTzn/+W+oceExtIO0TtQXa1/PreX7dKiZCuyVz+a7O1O9NlzvgVK8h8Kz9p/ebB9h1znLGa5+Y9WwYvfNjxifpWtd+mw8O6TsozjG/BjVQoXiMvo++h9oUJTfqs9+tT8MgZuaQsugVbxNCqCUHpO/IzysOo2tAn6FAPf+udkzWKm2aZV/m26O2UtauRSxUHFADE3qNYpi6JvV9aSMUK+TvdP3p++r1tP86b9QGmwCRsbW2f/pP/rMZX5aTj18EoDmZdILLxk5W89CwOBnJUhYjG6cANFkD8wC0gjh8MdOxwzvdEzFeZEIxgjEwzFGNDiqbVSecGmNey/twUbNNGvUkCDgPMqrzqiClXqtAnk7Qu0icFXnThaxGQyMBpuCBRxwk3Qzo4Ooilk3MElbn7/mlE8qkPlIjcHxn1BWQ1+gJWQ8a2dalp5OH9+Xn2Tf85peOiw6gssQ5mDzIqbEVHUAxDO+Y4+wzc/AxRQH5HPadGBjAVIMOmA2ZTHhNzxHdWR74hiw+ZCL3QYudSwBadYJ08mp0kterwVMAXBeuTlCyhISB02xKP5EBLem+TFvzemW89aAiRtplqrneGQ9Lu5m/I6DKcSO4q4cGPp9GXgMXyoTWecQK8bw/n8l30wXPtqhsiwLrbDN/x2cQDPAHg+bdyXKyUs14sBEw3W7GVeeJHkCUBc934z3ovGgQQ9eBHlI000APdbrQ+Xs5JLicckhuCDBoFQm0Ai/GmXq3Weq8ZOqfBBAcDnkXFuLSvlGnQVg4FuOcxYA4PzTIwTmhhw09XKmh1yCRbqZ6uGF76ZTwi3OU78k+JXJPBhpTtWUDDEaFJTWYECyNwhdJweGJYmlzBwvLW3D5grA7yGpgqiqkAjQzPKc9YNAZYUpWNNMEqU8/GcE27Isz7LTSYt0stDFzoZqroFPvopKr4fTtOfodpkQGpTI7GYysKC4FCRmEGXTRHnbgiXixvruB7f0tRFMh9FkcZdAhdok+2cCVJsq5Cgb1Ac6PLjDujNBrdq3CeUNEEhHY/S6EUhHAY8fBkwf4+Acfw5v0o9NvoVaso3Sdx+WbU+ROCUDXkY0k4WOq+HiM45Mz3BQpWzBFNBOHJxTAgw8f4uPvkz2zAr8vgAHBwEIV1NIsXOdRuM3j6NUbXF5em+yVUFDmWooOYjSCmdOOhx88FvYt/357fY2bqysZXzpAlGugg0qWE+cztWdZvEcOUk4PiIdsH+zhB3/0h9g/OEAsG8dkRA3DAUrXRfzlv/i/8ezXT7GYykqBIjK47T4nmv0OJi5g+8ku9j47RDgbE+bddDaBczpG8fpWtLBv3p6jelVG9aaEXr2LdDqLtY11cayK1Qo2DndExiMYN4EV7ilsK0FGguatWh2F61v85pe/wmw0QzwSE81a0dFtcM2MxSkbzibYvLeLH/ytP8ThkycCVJg538X58TmO3ryRdGRq8DIyf3tTZGgaqUxGQN7+ZIAeuvBG/cKS39ndkZRmt92Ly5fnePabpzh/fQq3zaRW15t15Eo59EZ9AQcWlhfw9/+TfyBMKjD2NgYmrQFG3QEujs5w8fYMjXKTwjRwgKm8UxTyRRkfBk94iA8E/RJgIGvM6bYLuBJNRKXPaZdZ6JC6yGTHEsAejY2eHhmcdODJMhZd3+kIiWwCf/hHP8L7n75vqHaYolGuShDkV7/6lTCMWbxEUhw7fflJncLFpazsGQSkE+EkvA6v9Lff5Zd3oj2krSfjnhrqBI3pPNEebK5sCUMu4AtIm7kfFMpFtBkQdDuEvU+X6+rqSuw8mYkEMAjMUEuz0ahIGj7nqADU0YTIQDAFnwAWD648wF9enAsA7PczUOwVreJHTx4LyMMv2mQCHL/5xW9xcXyBRDiFTDIjsjxs09XtNarNqikm6pjCH/NieW1F3o0g/dXVLSrlGqZTuwCNyeSigI0MXDicpto7x+346Ajdbgc+P2syFESzl8VGdza3BDBrc4yYPRFLIRRNSOE9guCUCSOrlgzqYMCPn//8r3F7cyXp9ZSM4DtxfjCboN+bYmlhG9tbhwj445hObJJ6bg6RUzSaZXgCE1znz3D89jX6nDvOqRSnJFOcAYWAPyL6zsUCJRAGSKWy2Ns/FDCEWWDUbuV7v3r1SoBoym9QJ52SAwSXe72+jBcz5wiSk1lXr1fQ7TQEZLY7DJuQ58X9/X2kkhmj+2cjM6mPQvFWZFLYZ5Tj6PaHAjJFyWIeTOG3+3Gwd4jNzU0BtGfgYZh6vnZc357jxesXyBVvpPAp5zyLO1EMlRIePMdwb5J0zclQAn2UGmO6Pxn1emCWFEgJzLD4rFfAaALRJgvOj1LeAHY8m7AwIqU0xv2eyYbymVRml9srzNZQOIk47W8wJgFXlZCjbMeQFdMxMtR1SgAAIABJREFUk8Jf+auczFfOvbWNHURjccDhxnA0xfLKBhaWFgUEYoY2AxatRhXdVh2F/CVuLk7Q7dbg9zlFQiSZTiMWS6FQrKBe72Pv4DEODh7DH2LRsyHyBdr9Y7RaJbTqBQlsMACxkF7C0vI2kqllDEcODMd2CYqE4ymEKHnk8YiOOlnPvU4bV5enqFbyGPQamI0HWFlZMixsXletYdCfiF6waHlvbEv6KbX4CTr32i3kczfI566lyCeDauFIUBjGiXQGgVDEyCQNJugMhoiTPbq8Kgxp4zQCnW5DPn9xdoRi7lKKMIb9Zl1eXJzLuS1BxjJBSptNigOyGC+lfpR9xbEmyYGgdrdj5O2y6QWhlhLUJChNFvNCehFLK2tIJLMSoPAxi2bYw831peiP8wzF6yfDqQRWqNtNsC5AWTZqD88mImFDNjbbxjnCWgly3p05pAgjgyxSjJHSF0GSTzzSLie1/Z18hZkJxg5YU8GPQMgnetLUwmZw001Wf8ADX9CNwbiP0bSPeCqGdDYhesD0DSi99a//5f+LF199g+JNDsNO3+gz94diZ9Qv4k+e4XZ3dpFOLshecnl+buy5Bc6SXEBpL5KMOG7MeuWXOPeUlZrNRN+dNpYAAc9X9UbHIgs5xX7R1rPAYrffk0wnMt+5t3CPoV2OhyOS1ttpmcBnJBSUMeIex3YkUmmLFTg0Mh+9sQQjE5GEBJBTiawEfBqsJdHv4rMffoJPf/gHQMgFdFknZICryxuRMXv16g3sUwMI8psFfgWIlFASEEqGsPdoH4cPDxGKmD2OSB8LCBdzlGm5lP2S+w0zaik7yew6u8vyvZodybhbsApv8mxAeRKev1gU8OzUSKBw/DnPCVKzbznfhFzitcMetiG9kpFipsPZUIpj85xJpj+D0DzjVxoVWQOUnFpY4H4SQr6Yx831OTz2ETrNGsb9LtqdGsaDlrD5XQ5mxFFH3gSE1d9i8FIAGbLBLQBafWn1nfhT/012q4KCCo4oGGJ8ekOemQd95wFdyXq1GJj6OQXBJHDkMO1QQI1rQgBGSzvf7+c+ZBiy5vnGT2L0UPyYqWG8KqFH285rhYXqNz6hgrAaRFDflgzL+S9tuwLQSmbSaxSQU1+O/cN76fsrkKUEOP5/HnBTP4/PoSTHYEhJmLHR/bfkMA2WYkh0CrKylWrjDLhkwEQFh7SPGBjifdhfCnRpf8u5YWpJZ7Av7YZ0SBayjpG2l+9l7m2eo6Cz+op372l/Bwpy/c4DwrynSOtYOsgKbupneU9z3jHrUf1OxV+EHGZltuherj6xgqx3/WMVytNgiM5prnuuSx03zgtew2/2o5LeFF/SNuo7z1+rWJICjIppKQaj46XzTftMM6R5nRIzdc7OA+O65tRHZ5v5ngpGaz/y/zr2vI8GP+b7X/Gp+bWn80KyUCzCGyXEuEb5HO07ARYtsFfHW7EznVd3gDPPgHPscRJQ5tf3/Fw0c/+dnMb8nNLn3L3rHKvejLVh4vMzSgidD4zxGn0nxV94nWCUlv3Rua3vpmt9/tl67fza0vtoe9WemmtM1oDOJcWL+BneV+2Mzj8dW/273uvbNljbyn1E30dt2vx763owa8VgUWoL+X/OL11vbIuqInCuKF6k76z35/U6vtxr5wMu3+4D2//y3/wXM3Y+Fwe/qf0rzEQrWscPi7YjNXoYWbQK3CkAzMOPSC2Mjb6KbJ6SLmQaqAuQB13ZuKyNgKmSvC8ZFPpi7Fwx+tQasha6gmMcAGWg8hqN0vEULhIhlhaKvqxGMtgZ8xESHRhdYLrYBZS1NHR4L8Z+2bF8B5XI0IWqTFB+lm3nZ3lg1r/PLxo1onKICIflejU4cnDyvtMqno/QsX0qacE+VTY0269MbI3Q8WDI3xHcI7uNk4SOoSnaMbyTwtDAgfSxBeJr3zHlV/ueP5kurO9mtNnMOLNf+R4xS3eZMhQKquri177UzY3vMg/uaqRPmPJW0V81YCYtl5q1pr84FrwfnX/2O+eGMcjvAg96+GAfsQ3KgJb7kFXAQ6PFpGabeD/9nc9j/q0LSsFg/k6YC1axSo6jLh5hegQCCEUISNnlsEyHjfclM1zmmKV9o7Itmm6jkSW2x6wTE+DR/hF5Gqv4gxYOnD8AaJRLHLRoRFL9GATQA4+C5vws29hqNKRPeA8NXmiggf3VrBudLH5pitC7aCRF700qrAL5mq2ghov35JcGqlSmQw/t/BvHTZnz7C8CEvwio4UOJR06BnjoGDo8fnT71MeNI5RaRHJhFatb+4inshhTj8/UCJQvZnHPeoB9LMQN2EZjOBgFHA8xpbxLv4fJoAsftXCZat0bC6O4LhIcA1yf3uDNqyNgYhcnk2xsv8cvzqIAdcMBqo06eqMOHAEXNvfXsf9wH/GFOMY2SpK0MaDOYX8gzNrybRnFyyJalTYcE3oEQClXNMxIB+AMuBBMhxHLJIQB/eSzDxBMEpCsoVaqid5v4SqHG8pwvD4W9uhSJiusg1K5KoWYiq064tkkvOEgdg538Lf/4z/C8vICvN4AxtQYvrrBzcU1mqW6FAq6OD3Di+cvZW4SgGY/pzMZpLIZ1JsNjGwzfPa9z8QWE7xjyi1tB9tMp+X05EgAdtpzU0G+YuaSi/eL4O//o3+I+4+fiJ6hN+KR9M9hb4R2pYW/+jd/haeff4FEMCrAPjMF3CEvZnTA3DYsbC9j4/0dZNYWBJBiYSdKEbQqFbz+6jme//YrjBs9kbKoF6mNOsDB/UMTeGk1kVzN4PCTR4im4whK4Ix6pG206jUp9EMWIQsR0pmsVepwTG0IeqjNaqQiyCoqN0qwuZzYP7yP7/7gD7B7/wDBSEQYMnQcL8+vJNX34uwSIX8Q3c4Qz56+RI+sHcwQTycRzUQRy8aQXs1iYX0BsURM0pPHvQnK50U8/+I5zl4ewe/yiuZyq91ErnCLzrArUi7JdAL/8D/9R3j4+KEAI9Op0ZBnIaiLk3OUc0W0611h6TPbXlijrY44ufnrWwHKCe5Rk5WAF9O1t7c3pcgiA5z8Or+8xs1NTpifTPtqNtoCJLc7Tem3zEJa9KJbnTqyyxn8yZ/+CfbfeyQi6oNaWUAu2uDXL17h5ORE+o8SCIV8yWRI9TuIxSOSjj5kbYCZQxjbTrjggEtY8UEyGWeQuULH7eTs9C79LhFJCmhBhh3BYNqIZreJQiUvuuFkXIqESKEg81L0G0V/bSzPpK6wFFoZD9BoNpCMp5HMpGU9B8IRmd9sP0FvFnEiWM1DKffIteUVbG9vGxmpQAhd2oazGxSuCsgmM1hdXhPbQEDw9clrCUpNnVPYPTas767ho+98KDrWLO55dHSGr778Gq9eHaHd6iMRz+Jw/wHW17Yl0Nbt9XB6eoqzywsMR5QLuYHXbcfa+grWVlaxuJAVRjjZe1dXN+j2BiKdQW1prl/NBmLxp0QijuPjt6JLTcZolGAcmW/MBoEbg/4UHnsQO9v3sbywIYW2eE7Tw3GtXsRo1kKheIVery2atO1WVfSXmUlCyRGn04Nmo4ub6zxmNhf29g6xtr4tkgSmSN5UzhxPnz6V+bSxsSVjaHO6pHAjs0DYZt4rkYyKNEOrXUe5kEeFRSktRtPCwhIePnwoQD3Hh5rF9VZFmJE3+RuZc8VySSSRQn7WE4lg0J7A7wrio/c/we7uDmIxBg+DRnfWNkW1XsRN4QaX1+fIFwuyT1IehZIiw6FxRLivxSJh6V/aP7KiN9e35LzLv3FdMdOjUCqgQuCcIL3HicxiBuFQRDTlb69upQAt2Z3lXAHdZkNsRrtRl/GgDiHBRTuzAiMxLK9vIpNeEkC7WKFerSleyMM6A/Dcsy9Oz1EoFxALJkUvOZtZEumKycyJ1fVNkZ2hL9asW8Hhdl3Yy9XKjYDIBJO7vQYGPQbu0ojHUyiVmuh0Znj4+GPs7z8RZinB3kariELuHL12BaNRC8XbC7GfsVACS4vriEQX4XJF4PREZV/2BEIIheNSFLBUow2poVrO483r52jUS7DNxrBNhlheyeLg4ED2ntt8WVjB0VgSK+tb2FjfljNer9XD1198iUq5IKxpzg3KdjgcJuMmHItKEb+V1U1EEilUGm0UWdjQ6RYAOJ5MSVE9JrO12j3c3lzg8uwtbq9ORIc6m4wJM53ZVze3NwhFY8L8jidSyGSXcPDwiRSFpAzB2dkJ8oVbjAYDAYl5puLZZXVpVQqsktV6fX0rwPTq8jrW1jfhCVCawyfnaUpwXF2c4vr68u7szL2GzOFozBS/ZeanEB5CAdgdDgmMFApFsT0MfFBahu9mszlhtxntUjvlidyGdECmt8tN0MwuUhvM+mAGBudpJBYSMEhqAUx6IskB1wz+kBtgLQDnFPFkGOG4kR8imEi2/W8+/zV+9uOf4vTNEerlKoIen0gXkMXIwDPtAc/da6sbuLd9D35/WILcFxcXFoHCHOK5zuutpryf8ZtMIU3JtqPkz2gk0ioi4dWjvE5V1hbvLefVcECKVLoDHgmQ+0N+CQ5w3dPGcI0RIGORTmaaGK1tw45m/zHT7t69PXI0JbOW9rpSoi3pSF0KZrclIikpWDwZTwVQPnzvEPsPDxCOxmVfLeXLuLy4lsLUr1+/hWNmfAjW++BGST+g1jaZg96IHzv37+H9jz7E+sqysExHPVM89eT4rQTN+E2gnwFE2ijK3lASiNkclHE5e3OGcs7soT5KftgZiAiJ/BH3C+6FMi9YBJFgLNmms6ns27VOE31nD+F0FDaXDe1RF71Rz2R0xaLyzbGgj86MVgaX/UGv7KW0La9fPUW3ksd40BHSBoN39tkATlZtno4lAEEde/Uf5oFlcwI3BY7V71cf6ff+LxKLBsBXe6sAjgEqjB+kgKz6Ouq3K86gJJx5EFrAGTL07UZTVclVgjmMjPylgkNOS9JDn839XwDZsTIRjb2fxyjEt2MAxAKuvk20MaCmmfv6t28D2Np+BQe1DxQ0JUNQ330eP+E91RdV8G6+/xWAnkyNTIGCxfycAdKMdKL4WWSIW9iMAnBsrwH0jBzHfLsFCLUAZMUy+HclHml/UCrHvJ8BmdVvNHiLAe/oBytApSCwjot5ptHPVuxBfVCOIW0EfVN9fwV3FfgzPw2bV7ET3mve91QSnb6fAuKKNyi+peRJbSs/p3iDMoN17ul85TNVR1hJhOwDJddpwEV9YgX3tH18tuJcSj7j/3lftkMz4g1T1hTLZJt4f+0DySaZAwkFu7HkRXX+6NpRgJHXyPyxZGn03jr/dY7ovOD7KoYzj8MJ5uYwtnt+bioQPb8udIwVd9O5YrIpzDsryKq4GtvH85iuSW3zPDbJwJ70Bauzz+lAq/a84pG0bvPvrOOlY6LPvGuXxSbWoI5ie+8CXWb9zNsy7a95MFjtmF6nAal3NuWdjMj8uMyD64qvsK0aRFJ7o2RPY0tNVqq2S/p/9m5taj9qoEPXjc55fk6/dD3rNRJosnBIXZNq0+fxonkQWnECnau8t95X54Ptf/8f/slMZQc4mUU7qtW60xVWzVpqePFGrLauALAMjt1MZKaozb8IHURdAKbTTFREB4mRfL4AU6T4e7ZBAG7VXrIYzzoQfKY2nhNVQVhqfqmxUuBOI64KKLNdOgF0MSmz2jixBnxl5ykNXgFoPlPBPHa0gs/6TJ00yhzmNQrGabSS78bn0Qljn7ENalzZ3zph+XydUAo06nvzHTRSzDZpFIPvyPbxoELjzfvyAMRiF7yGqdn8UqOgC51SKlLkZWBSvqhPqIuFY8SoqvYb70mAVaNB0icWW5o6hGyrsrTnN0ONZipjVxgJw+Ed24yAudtpDngarePBTgy/2y3XKeB8VyTTAuZ5AFejzefLXLL6VoFyHnTlkGQFFzivFUDVvh6xmrVlAHVhKuCq1/N99Z78m7KyufPKMxjFtbS8GKARJrjLbSpL201kmvNPAjVWuqceFMgAYJ/p+Om84vWqL6XpLfwM7yEBBhZEzGYEvCVDTTde9p1GjSVIYwHiKquha4PvwfsybVdBb20rr+Ec4GeEZRiNmhTnyeSOka/rUg8latB5L5X+4Hvzi/fiXON81BRCORiwPprTK5XcWUiHjEGmrfeZVu0OwhdOYmP/PtJLawiEEwLiksTGdxYDPAKGTbJmnZTyhYOMndkYTgpJD/uYDjqYMa3aDvTrLSluNmr30K11xZl5++oYx0eXcvAn06xWaQrwvLmxY6UXeSTVnkDh1DXBxr117D7cQyxtZDOYetpvtDDqDdCodlC6KeHk1YmA4iGmWrt9IvVwc3ODcqOCYCyMUCqM+GICG7vb+Pj7HyOUjEjBHhbhGrb76AiQXcSLL5+hmi8LOCZMetjRHnTw5uIU3rAfkUwSS2uL+PT7n2BjY1WAMnZO7vIGp2+P0KZ8wHCCy7MrXF9dSSov+yxXKIp+Jgtp9icjvD05FkkOyTxxm+BfKpUUW0Wnj4wuzgMWH+LcrJarsj+QJZZMZ/F3//RP8fA9A0BT7oFOU6fRQbfewuunr3H64q2wqqiFTcA3moohEAlh7AAC6SBWHmxi59GOpHZenJ0IcxDDMV49/Qaf/+RvMO2O4LN7MOkOxVHPZrKIUFObBencdizuroqedkJSlMkWJ+DVQrveEJDr6NUROo0m+q2BZHHMhjNkU2mRcGDgiM4k2YyHjx7hvQ8+QGoxayQrrAIcZAkTgD85OkXIH8J04sCbN0fodYeigV1qlrGxu4UPv/shtg53kF3LIhD1ol0folGqoXB2i6PnR3j55QuRiEnFExgNTSX77qgnDDgWwPvhj36EtfVV0bAkk5uF4DoELFo9NMp1lItVkXOxT3mwd2A0maFaLuP24grlUgFOl03kPAhErm2uSmE+SmlwDbIgy4tXr3F2doFwKC5M8nq9IQCC2LZhH7FEVIC1Yq2A7GIa/9Hf+xPs39+FzeNCgazjak3WMkHvl89fSlu4DnPXOQERGazrDlrCvCZ412q0JbuJgL/H4RVd8CAzGODAAoMqdjuur28EQJZgXH8kQQoCwZyPkllin6LWLKPZbSOZSQqwTl3uly9filQHQUsCCZzXg2FX1iNZ0txXmOquh3MG6si6M8Hglsg2NWpVKRrGuZ1KxgVciYaiSBCIrLbRrjG7wY1MPI3lhWWZ861uCy9ePUehSh1dB5LLKRy8t4tH7z/G7uE+RZMxa/fwy19+jp/8+Oe4urjF1ekVMsll7N87QDqVhcdvAk4M/pC1fX19ivfff4w/+OEPBFzSgzwDi7/42c/x4psXYoOpu8raA9Sx5bq8vL7AUBh5A2HvkmnK+W8YZQRpY6IBXS22kEkvY3f7EOn0omjBq8PR6dbQ7lVxevYGNvtE0vI77RoGww6CPhIEgphNHSiT7Xidg8cVxpPHH2F5aR1OgkbBCFiMmMAz9Upp9ykr9fDBY7h9fgFory+uZSy5T7LonM/LlEO3gIIX1xdSGI/jQvb77u6u7BO8nixSjlVn0BHw+Tp3LfrzhtHvRTAQBqYOOCcu7O0eYJ86rvGoAFKFck6Kbk1sYwHjKrWygNi3t3kqfklBMrvT7HHjgQHXqC8vmU2RJFZXVyXDw7BiuEa7wtbs9lvIlW4FtKWNYH+PhzPUyjWZ8www2SZT+Am2wCaMXs7JyXQCBxk5Tgcy2WUcPngoOtL8/NnlGY5P3or2PuUF+M1A39XFJSrFsrBm1zfvIRZNwh+IwB+OY3tnV6Soej3qPjfFngz7bTTqBXRbRcxmPdRrNzg7fSMFEslkTyUX0GgM0O3ZsH/wBI8ffoypzY5Gu4zJtI+r8zfI587htPVFy7lVq0o/J6MLCIZSiEQWEU2Q9R6Hwx2AL8A+nKHeKoqWeKl4i+fPn6JeLsDunCDgcWJpaVGY6ZRxabRYoLANm92Fg4OHOHzwGPaZXezEy2dPUauUAdsEE4Jo/RYc9qmwNFkwNRxNYG//AT785HsYzRw4v8qh0x1iaXVVpFCEpRb0Yjhqo1Ep4OzsDd68+Br1Sh4b68tIxKJyPvvyi6/Q6veRSmexssaaBMtY3dgTnWXKDzAjgRIar9+YooABn5GcY3YNbR2LLdXKlBQcShHazc09+EIxacNsOkS9XkO5eIvb3LXJbqBmu9sU9IrGWeSOWXo1o1E/GYLyIlMb5Vk8ovVNoJFa0aGAB522KUZXLjGbwkgAiQSfyD8Y4MXumMHumGIw6kngkQVUvT4beiT1jMna76A9aMHmmsLunMLtcyAUY6YMyTZ22B02kdA4OznBj//tj0U/vJwvIh2Pw+10ydoQ2zwcyrpkYCmVSIl9qeTLEiSkTA7PBbQpfN/+iP1QvSOqcN0LmGLVv5FaE05K71CGsS+grpz96fzageRCCjuH+3j0wWPsHOxhZW1ZQNwf/4ef4OkXXyLs9cMFO6qFisigiO9ms8sc/+yzz/Dhhx9LO1r1Jl6/eou3r4/QrLUkA4pkJ2aASOaCywOyXzb2NnDw6AFCzKgYTdBrd0Xe6vLkSmQrqErBwnvqS/HcUayWUCzlMbZNsbC2goP7+9je3JIAUqVcxsXZOXI3DOqxYDqwuLKMh48eYWf3HryRoKl38f/R9V4xlmbpltA63p9wJ7x36U1VZVaX6S7T93bfudMMMFeAxAswzzwNvI5AQsMjGl5gxBNOPGHFgO6VkIahq3tuV1dVm8qsrLTh40SciDgn4nhv0Fr7/yL/LkFIqcg45zfbfnvv9a1vfd0BmtUanv/xOb784m/x7LvnYnbP5GawMLcoR5yBPtyr0VnFTZeiE8MBAcqFyzMUqudAIoSckmRPY0Rwu9uUfcpO0tlC+R4mQh3JUXFVKSlRMUHweqWI73/3JUqnx+h1m0pKGwvzINPXvpn4JaMNZTQth4MHxhrYTIawgaoGfLCtDEAzINNACD/44c4GTsPXAFoDMwy8srMZ13gDnvwsYurm8xo+1yJndb5uOzISf/hd1NN0NRYoHdVKgjl6m7xM+IZ3jwE8ZPTb/+3M7dYFJ3lIYMsAUgNYrC7WZoY18DoDiniN6hZ0Ugh8th+IN0zAAOy3gLGT/BCoKAGeANqUN/JYpwaySc7G6yvZIR9IacCoA5xcGxlQZyAxCSZWXwcoe0wx7zwnrIdJK8Wydgx01snO/yalRueAfW54ggGqfKZFaBsYKmeeFznsj7a1fRHrpP70zvTcR187FTytX9psk760c7sBw+wyG0u0HSyLzj6ePIWxP0XOqjpnGvEJA9sM1DecitcZYGt9ZZHA/NxF/bVclLmH2/A6Y2kbYMd7aE/528+ItbFlY4jPYZ1MWcAiP2xe8X2GFVlbCc/xGMqGe1h/8Ro777N8BvLbHOb35iwxApsB4SwDCWFcm6xuvN5wPD8WZnPBxt71HPEcONYOhhEalkj5K7MFNgesPMIXg04ilA4l1tPGKiNsDHC3cW7jkM/xM9oNc7MxZm3Fv4XleHPH8DebFzZXzD44e+B+7Fm8xtrD5rmNddfujqDH64x4y/6Vc80b63wWy2tguGEvhqWajWPd384/B5Azoo/vMyKwXWtjns+VLfG02a1fDGt1csoOq7VrDTM03M1sg9Xf3x50GBv2aBirtY369b/7J//RyDw2AqeSDmi2yc9JqAnmGUruhlhJMeo4MVNMmtSTMbdFyRk0VyltSgS8MUGOG0xaSKQBGNGhj58b8GsoPQsr5qDnqWGlrKLWIJok3qQxAJTX26T0g73mebB68Tub6DZwWX5KArDc1lisP9/LzZ8Dq523kdeyfGS32IAwQ8TrrXNsIeY9bC9uyNiZbAPeT6kL/zVim/sya1pnWt21IfQ8UgbwWjtzE2Ysa4aTcqPLsDb2gb8d+cyot2G0QaskMZ6XTW3khd8Z5Z4sTDMumkDeRGMopBkwk2ngeDJDZwOedef3NNhWHj47nXTecfNgGsuddeJzx7Jpfc9n8n7WneU0Q0v2n01wYz4TLGD/WtJEczBYW/LZfA+f0+92/sSLxedyAbPJzjLaHGC9/d7GRqulcnPO0EGjTYT3XDIY2L9k7LH8fKaB0GwbYw4zazvLwnFhIK8tVlYHzg2Ww+aGycSQPU9Nwq4vBMkMnk16jgeWi6wqazf+fZ34kgdrL1mCM9SOCc16OUPonDcsG4FoPp8Aj9kAA+PNsWFjmb95rXlzFe0wHOq9/D/L12y0FIZMRtFZkWH8EWTGpxGMpBHL5JCamMXNB48wMbMg3U0C0J3OEDVKQoSCSnA2qIwQpDlh0sfRQGBzIjBCiNQGsoAEaHYEQjardWnpdpi5G2E8e/IMr17uYWqCIdFj6Lb7YjJnM+OIRKIKdUxn0wLCKI2wuD4vhms0RU3dnsLhCSqS7dZtDnFxcoE3z3Yxag8xMzaDiTQlH6BEMoeXxwLYGLYZyySwtL6EDz/7GDOLswK3KHlBsLpZrqNZqWHn+WsxX6mdqA1VdkyyBU/fvEQvMMT00jwmpidx6+42lpeXMDuVk40un5WkW1wtVaSLTQBaAHIiJZtcLF1JX1G682HqETd1SKLWIgEtznuyOgh2WYZpRSF4XvlGteG0yNpdzM0v4ud/9xf48WefS5PT5u5l8QrVUhmlkxLOjwvSpiYYye8Jts4uzmMUDQGJIKY35rC8tawDNAHVq8uiwI/9V2/w/A9P0CxXEQ9GxQKvXFZkK6dmpjE2Po52sI/J5VnMLM1hbmbaybowPLVexVWxhLNCATsvXgl8oBQED8GXZ1diq83kZjHk5mDQRTQZx70H7+DdR+/pEC9JHW1IRwqBZRhT8awo6Y52a6CoA/Rdlu6X+y+RHE/jF3/1r+DhB++pf1NTcbTKA8mgnO7lkd89wndfP0Gn1pDeKZPQcQ5VamWkx7JIjWexvb0tEJjMYG7KGa7LOhO0Jfs4f3jsMs6HqfXLRJlBVMplNKtk5R2K8cODwNhYFvce3hablNEV/ClX63i8K8PFAAAgAElEQVT16g12dw4QDseRm5rROnd+fuEY16OBDqSBKHBZu5RG6J/9/M9w8w4BwTgODvZwcVZU27fqLWmD97t9aWoy0R+dl9QA3SfrENywJ/W9kqjNzCMTyyIejqJWbipRZm5i2slDNbvIpLI6+FOTk3aRbE3aJ0oTZCbHUKldoh/sY3VzTbaDoAC1MRneTrAzk8nKrhHwkRbusCeWKvuGJJ6rcln3TeUmZSd5aGJI92XpAsXiuWPATkzIwUKGHJMnVks1VM4di/rO9m2Bo3IYd1t4tfMKL3deaJzcuLeF+4/vY2VzRTrqY1NTCKSSON7dx+++/APOTor4+tffCMwODUOSBKF+L3XcqS0ZiQfx+tVTbGyuCoAmaMCcFrbp//Jv/xZf/N9fCKxgW64sLikk+Pgkj8JFAdV6DeXGFdKJJFZX2RYZgUVkmgYRQaPelRb0aBjBze3bAo4TUSfBJTmzTh0DdLC790JJATPZhNisgyEP9WQSJZBOjeMkf4HT0xIS8THcvvUAq+s3kUq6dYVrBAGig8M9PZeyFpQcIJrE+jZrjJooqmzs24nxjIBijvHTwgm+/Oo3ctBxnZL8iWTBanLusF+5f6H9pGzP3Zt35SjgsxWh1eqiU+8qcSdBGjJyGZVC8JCA+ig0QKPVQJGAUZGAdgszs3O4ffs+xidn9HzaCUpeUNeXhx0mG1tb25At4YHwxYvvpUXLa6fnJsUmzOcP1fYugqiCbqctpj2TnN25cQtba+uYGp9ApXyJ77/7Tg4DstQb3TZmpubw8L1Hsp1cH0/Pz7Cz81rs64nxrO6LhCkRUNbegXNjcWEVkSi1q8cwO7+E23ceIJ5kfpWatLlbjZo0XBtkPddLiEUZen+Gl8+fKKIhnUpjZnoe/SH3qlHML2zggw8/ZVAqen0mWKzg2Xe/w+nxDtKJILodztMzl3A1Qbb5DGbnyLqmbEYOoVgKcbLpRwOUyqcYDFs4K+RxcPgadYKPwQEyiZiSWQqk7w8V6l5vdtHuDLGxfgN37j2U5BXX4tP8MUrFAjAi238kJjFlJjjfKIPQGvSwtrqNj37yU2QnZ3GYP0er3cf07IIkanQgDXQFpPc7deTzO3j27Tc4OznA8vwMZqYpvTCN3b09HBwdK5HjwsoaNjZvY337oZjp3XZDjpfiRQE7r5+Jic3oOLL86DDjPgujIIpnHC9t3L59Fxtbt5HKTCIQirikohVG3lTl2LoononFz/0i7Qv35mwLyj5w/eSciCYTWOBYmZ6VbBzteioVQjwMFC+AUqmC8mVN+vWca3zO+FhG6zXLRR3XZCqK3sA5UYJhkh0CitxCZIhRoI9aq4R6q6J5Ho4DIToqYwElXiQLm/vn48N9/PKf/xI7L18JWKbMBaXaOJdETui0BDJMjk8hEorIodltuGhVSt0w8oTOZTG0SNJpO9CO9eW8V24hRtWih0SAe9aYcgTprBbmXmqEEiU2giMBz5/9/M/x0acfY+ruIsDgvHHg4Dev8V/9l/8UV6dFzE5MoXxe1P1G3qBT9S//8i9x++F7pHwClRqe/fEpvvv2O5TOr+T4JGu6fEl5GOYPiSEYCyM7M4GPP/0E61ubWhOvipc4yRew+3JPck9MCst1iXs8JhmkU5eJfjmn24Ou8l4w0mZmKqeoJc4b7tWJqyjfRjaNH334Ae4/fhfIhhUVJ5mOPhP9tXB5eIGvf/Mlnv7xKdrNjsbpwiyTrJKlPnJ2c37O7Q3CIT2bckCnZwXkL05wfHmCYRi4+/AOPvjkI+Tmc4oSYYJjguWjMJBIRhnkh3avh+LVGS6rVwhFAwgOezh48Qx7L79HoXCgKJhwoI9IdCRpOZ5tGc0kPeFgxDt/v2XO6jwVcjrABsgZwGsgGNuPNt0PgBjo58hbbwFoP3jjB4L9wK29R3sEsni98zjLyPVHJAQSorxIAwJR7qzlpCNMftDAJHaGH0AxcPca3PEAsh+C6wZAG5Bs5TEwx4B01lsMeg9YNWDPwNihpzPsB4IMwOI1nFP++hvhRxiLB0B3PUzA2uyHYJIBhwb+8V6rJ5O3GlBt7ErDSgS0ee1jAKdhGwb6OZDOhdkLxBao79ra9a/7v+E+1Jk3AFD7h56Tc+A/+9yAOgOK/fUxh4QRzhT15jHoDfDknHHrjmMRW12tTwxs5320udbGBsby/byP5zLaP5bT8CI7Q/O3nbXtrCtA1AfE29gwzMZJo1A2JHmdp4n3GC5m5DEDHGnT7dzP+hg2xDbgsxQlWK2qbAaU8jprNwMT/Q4H1p1/W30MvOfnfnyO97JPbKxY3/D5rKOxrJnXwdpfpNCAaxcb58JYfNHjZisMy2CCcxu3DoR2GKEfwDVQ2hXGIU/X4/cHWslmQxjBYQCygE6P8W/gL8+4Nqf9DgjDuMxpwDJZZIUB2H6g1XBCh3m6aAK/w8bGoPWplYP3sb0IQBsB0JwqP2wvswMGlFvb8Z1WTpuz/MzvwCAR0pwvhitZ/5vj8P/L7tpcMRIly2pOGLPtfgcOn2Xz1P88EtX8gLM5VPiZbCAlOPihgXhK1OEZcSuEPN09p2Mc8JKpGYgVS5L15ryJVnk+j5tOVpjGwIGYDvCzSUsAWuzWqPOgGpBlDWmeIwNOreAGrPF7gYTewDKA0jwHZnTZGTQkfAcnsAOZncfBymvGjOXlIcWeYRNXQKmXPIOee/ucZWaIqBtIDpQ2sJTP4KbTjJ0ZEjILeUjj9S502b3PDKUNMhssLOMPDZsBhWYU/KA638nnkwHNUF8aaGOCWbnlFRy5xD024XjgN1FxSVkE3AbKFnwyF8xJIAPUdtqf0bhjZpjB5zW2mMggeckfCQKwHiYRYWMrEnqrAWWeRt5Pw8o2iEUd2GyTypjjNhl4kOUP7zHPqTH6OchdIj23gJiBYJ1tAxJh0imPBW4bI1vknNRHQJtNlt00tjmmeRhg8j/pgYMbWifDwggBXjspHWHnpBBj1GO3W98Z8E/GlulKG+htY90WOzFPvQQEHD+sO9uempjS4STT2VvkzbPHNmDZ+Df7teVpaZmhYH9owxY1oNklTWD7Wjs4z5nzntl8Z91t7Bqj2zZTtvlkf5iRssWQ/WAOCpaB7cf2Ymj7KBDEWaGEq1oDw0AckeQ4ltfvYGX7PtZv3ENqnAn8IE3UTs8lfiSldtTqI9KJINhlOvgewhggEQwgFhhgyIRO7SZ6XQdCtxga2nW6zAzdjIVi+Pb3T1A4ucB4egKdzkAJg2oV6qC6BGbUw+8NusiMp5CdHsPq1gomZycRjAKhGD29HZyfnKJerUvvlxrQBzvHGDR6WJpewUR6HLFQRNq5h/kDDJgYbjKLWDYu4Pnew3uYX1rU+GW2eAKKZPZ0my3kD/JKqMbIA9k6SiRlUzg6L6AXHGB6cR6JLDVIowLY6GlkmB06fdQrdbF2e80uLi8uBQYStOEhkmPh/LyoMceETuyHje0NHZROCqcoXhWxd7CHGUpLjI9fOwvUj5SyaTuwkRqMs3MLeOfxB/j5X/yFDkkEZQjWUpf8eO8QpZMLdBvsFyZDYFK/AigwuLa1rrL3g0Ok57Jg/Gdukiz7JM7PCnjx3VOB6JViUX2WjMYUDsyxybWIbCXKEYQSEaSnJzHFJIQTk8rwTrCZQACZSBeFU1ycnAugiodiksWgXuvpyQnG0uOYnZ9Dt99hIndsbG7j9r27OmA6bzMP09TWCwgsOD5kOG0Bgw7DUpnoKKztf6F0KmmUv/q3/0188uefSWJkfCor2QKyg8uFEk4PjvHNF1+hclESwEXdQkoa0REQSSRBJhzlJ9jmfO9x/kihidJ77NATTr3lsqKMCJQm0hmkYil0ui206hXkj/ZVZ42TWBiPH7+HW7duysFgSU9LRRc+3mlzHc/oWVx7eOiOERjp1qUZyeSai2sL+PjjD3Hr7i3leLi8OEez7rRRKb3xh9//HtWrCubnFhGJJCRtwJDgnb03OsTOLcxjZXkR777zCFNj4wgHwwIKnz95judPvkcyntFciwaiyE0woWtKh2+z88VSSSxwypu0By2MIiNs37iB9FhaupoEoHd29gTmz84uKFyZzpPeoCeWMhmrZL12h12xu1OphBjRBIZYZ/7tIklqqLVrSoFK4HllfhWD9kCAMRnzM5PT2N7Ylt4x19FOv4uzYgHfPnuCZCaGrVs38PC9e5henhUzeRgKIJnNolZtiEFXu6zh/KiI0CCC/N4xTk/OMDY5JRCZCTmX1xZxePQGV1dFfPazP8Mnn/1E3+VPjsV+f/3iJZ5/9wz5/UM5X8iQXF9fVTJSApf7ZLCP+ljfXBf7jwxiAtVMNEnw+82bfbx5sYeD/WPkJmcdizaW1LiifeZev9a8wlW1hAD6mJzKoHRZEMBF6Qg6KjqdPo6PznF52USKdnnlBm7euIvJiVm3zgdHAkppCw1k47rNMkyNT2EsOyHmMe2/nCzjWT2/WruSPXj+8gWePXt6DR4QENM60ekqCkNrUKevZJLvvvdI7MBu34W5kil8XjgR45BRSEqW3GkhNz2B7AQdwHWxBnf392SzyHT90Y8+xoOH7yIa8aS5On0xNmkni6Vz1YkMaM7Hi4szrflkavN984vzAlXluGs0cHR0gEq1JBtFKQ4C0D/56GPMz8zKIU1QkrlTjo4PsLe3p/4KRWNibDOJIMNHqw0HZtWVOLuNeJiOipySxxwdHkpzeH5xCcNRELFEBiurG7h99z6ovcjkkI16Ew0mcBt0JH9xUThELDaiCAGOjndxfpZ3TpZJzjMm+WUS2ml8+OGnYkCzLy6KBTz99mvJdsxPT6BRvZS+b4CbQIQxNbGAtdWbWFm5IQmOeIJJFDNyArS6NZQrF9J/rlavECXAGSTgPBCD1jG6YggGItI27g8orzaGpZV1LC8sKzlp4SSv5IGR8BAz01mULs8wHPUQT8bkcKrU25LL2L79AFMzyyhVmLg5KwA6mRpHo1GXnE2v38SwR/b8CY72XqFVp7ZtA6FgAAtzC7LXr97soN0dYnIqhwfvfoSVjQdIpMakTV4snUrGhNropSIlOw6QTibk3GD0C9fQq0vmdBni5tYdzMwuKEqLgDa1cjl2KQHF8pydncqxQgY67+daqnHdbmisc68VT2cwvbiI3Ny8xjqxLiWGGwDFAu0THRwN6S2zHccnssgx0ifBiDo6TALIZLlH51kqgr70MYeot6qIpiKIpYLoDVq4uMqj1a0jEO6j1W0CoYGcQJM56ooDezuv8at/8StFTjHahmz+yfGsxjjtXk1MwBGS0bjG+Wgw0lifUlJ5tgvkyOaeggd7RihZDhLaAkomHeeP0UYbacSvI+rYDtTyJ/nl9LygJIwffvYJPv2zT7G6uYHs7BQwHgAaanr8i//jb/DX/8s/w4h7RsoZ1RsIx53Ti+D4L37xC6yvbujA2+/0xH4myeDk6BSRQAiRcAyNGscIo2ZCAvACiTAWV1ewvX0T4VhUuTxIBjg7uVAiZkZicv6Uzs/kfOL+gI4XMmOZOScUDotlzP1+i9F/lbL2YlqLvbl87937uPfgPiLjaYwGfWkxM/qMyVOP3xxg79UuXr94jYuzc8Qo0zU+qTnDHxFTsllFO6YySUlC0IlBCSfKaFDKDNEgHn/wnkD77GxSfUqQm1gNx0Rkin9oKot9Xb1qKKLkopBH6chpxpP5f3VJJ1AX6UwUsRBtQ0ASFzpnegA0z78OWHNM1O7AnQ/kTPB0uA2k1BqDwHUEKMewgXBGWCET386CBoYZ+GsAkh90tXO7AaLU73cAi4tkNRYqGc66z9s/E/C39jSCl3uWO3/aO/0grohdaSabfZvIzmEbrs4GlPGzHwLF/J7XGbBnZ1AjHslppn1/6zqi3MhNIuh5535j8BrAZaCi/hb7OoTB0LGi/WCiMBmvjNbWVk8Dyfg3iTx+gNvIdAYUcs/3Q/DRDyhx/0Hig+EIjIz7IZDLM4eRAXUu8SQmBU6OHEjs/8zuN7DT2tuAOWsbjb+uc9gbrmQAr58B7QcFDf+xsyujfOzMbOPNQFy2n0Vt8x0GLFp9NL49kN3GsGFKfkeMgbncS/AMY3KffpDexo+xm/m3n7Rm/cJ25Of8m3saf0S34QV+JwHrzs95n/UR25rl8zO2+RltNsegOQT8Edt+XM6wFOEmA6czb46WMHM0eViHjXEDqA2Y9PcH7Rl/NBYFxjtH17UDyIu8MByNALcRL1k+w0qsb67B6qFzhBgY7rdJDnh1RFhebwRI6wPWxa/IwM/NgcTnmUPB6mHYi813vwPHxqzfxpnTgdeR6MZ3SWXA06c2UNvq5CecWrtcz0/m4WO0qEea5b1GIBSG2HegOP/JaeSxtK3dzCFhf5sNYbl5P8tl48ocQ9YXVidzjPB6WwusDxk9Y2PP7+AyjCjwT//xf6gkhDbwk+mUQGPz5NiF7aYDFo05a6CfvMIMz+87YOjtxHN0dOtgHqh5vwG1XCD4HRnQZpTNqyIJBmaZzuWuvVhWIUtWx0ppsntyAWwMPt9AUj6bdeDGzj9Q+H+7zoA16zCboAIVh1A7GDiuunueJvOI8DoOHl7jb1xbJHi9aUNzkvIahdF5jGR5Q0ZucVMm8U7nT+QobIFjPdgezuA6AXzrfPMw2UCnEeFBlSF0BC2ZZI73mtHkO1U+bzDaZGA78kegOBM9xhyD+NpjFGCGaCfZwbowzJR9fVku/wmYb94x80YamG8Tg79d1uu62lOJd4LBa48gxwLLR8Y8+9oMCOtjyQD5fnq4eS0dG7zfFg/Wn+1sYLF5+tjuxsawd/M5sYgzzryHdbO25rUuSSAT5TknAUFfglF8nxKpeN63WqMuB4101D0PJMtr7cV+4Lt4jxlnM2Q8OPCdrKsZcRuH/FwgfCymPuFYI2BIJhnLSm08slHYd8YwtgXHnBp0NBgIz/KzLjYn5YlNOrazbZiMbW0LAueBzR+2MdtFIY612nVolRmka6eQx3zmfbyO15ux53jiP/YH3+82oCM0mh1U6130EcMgmEBubhP3H/8ES2u3EUtRCxBod4BOm5vYpkuQMwggOUqQ2oEQN0I8iPFQEOhj0GmjXSezrS8wmowyssDr5apsGNmle2/2cZ6/RCqeVrIy6gY2CLQhiLHslBZ4hpi2+m1EEmHk5iaxfWcb0ws5AdPc1JIxQ3D0NH+Oi9MSioWSQvinMtOYnsgp8RxBQIIMBK4JIvdGfekcrm6t6TDGg1HHC6sia5ZgNIGLTqOpMU9Qpc9kBckomgTChn0kx7NiTLLNZ3LO0UVglUw6sn3In2X4JNk+zXpTIag83FDTm6H1LBPHF5lQt2/fFAP25KyAo8Kx9E55kA1HIwrtl81p98SCpg4xASeydwguTUzPYXPrhpJSEZhZml9QWXZf7YglFRyElBBm1Hes4szEGLLjGTR7HZxeniKYiKI7bAs8v3FjC6XiOc7OCmJBc26XiyWxcAks0+HCOQBqYibimJiaxM37d3XgdYs1JLNSvrrUXHvz+qWAO4ZBz+dmdHBmHzMBHIFslj9AWZfRUNq1t27f1lwhk5IMM0bXNGpV2VHKf5A91WuTwZBSqD7Hdf6cSenKWFxbwr/+b/0bAsODRBFGQZydnIpRtvviNd48/V6H+5TkA+jIpTOlj0CQsgIpgZxz8zOoXFKW4VBJClkW2mdbg9NcjwgABIICXTkPGmLdXUm7lP00OTmBO3duKaEbfzjnL8XS7OHs7AKNOtdgspsoVzJCo9VWFBPBZzKrOr0OslMZ/Oxnf4aV9RXZYbY55UsuL4oonJ6K9UnAbnp6Bo2Wi0ghGHJZLqFUKmJpeQE//uRj3Ny+ISCOTotqqYrj/WP84atvlXCT9RhPjWNtaUssOEoecDwWL0soVypIZ5IYhUeKesjmslheWVFSRY5b6g0f7R/JIZKIJNVOBN4D4aAY2JRbIBA9szCNuQUH7LNuNg8viueoeDkFKKESC8aQSaTx4O47iAzDSlBKXU7Ol9XVNSwtLYpZTZY5GfNk1JKxNzs/i4XlWYzlxhGOxzCkcCqTNg+gsV+/qmPQHGFmYgaj9gj7+wfY3TuQnMP41KQ0T8navCoXsbS+ip/++ecYz02h3qwpsSBlGc5O8nJIFfInsrfU1O2S5d9u4fsXzxGLReVweO+99zwAmsBRE+VSGfnjMzz99pk0y5kxNBZNCMmhXVa/0Iahg6vyBRaXZrC+sYxytSggVhtRMHw2iF4XyB8V0e0EcGP7Lra3bmMs68Y/g7u5tzvc3xUAzTnIcca2ZtKvpcVVrfVLSytat+hgYfsT9KVd47gl05DzkGsbn8kxmz8+lXOV2szxWBJ37z5AOjuOxbklhKNxpzd7WRTo+ur1c9lX7UvSCdkshp1zXNKJSP3nwtk5bt+8i5/8+DPML64ik54UEEUmPefNyfERdnZfK5HcVG5C5WRSTu4NaO/YHnOLC6oHEydy78Hyf/v0K6cp3h8J3L+5ua2Ei9l0xjkBeQgYEeQuC5BsdXqSwGGiW9pJJnY8LeTl3KFDJB2P4b1H72BzfUPAHR0ujFo5L14hMzaOW3ceYPvGTTlIGT2n8rcpuXGBClnW9TLa1H5u1+RUKFfcIZUnrvn5JdmbFWkwb6PT7Qt0Y4QDNZyTsSCSiYhsCmWbKuUrgYPjyWnMz61gZe0GNjZvIBCiDERQe9dagyyxuoDuarWCeCykBGadNhOPu0TOYhkGooreIAN6anIGd+/elyOPABFB2xfPv0M4MkQ6GRGQTK1wzmXuR/Yp/5LKYPPGHczOr6E/DKkeq+s3FAFRqbSUgLDdqaDTZP6ampKpdZtVzaMaGfEjIJPOosVolssqctMzuPvgA6xtvYuxCRI2yrgo5nFy9AbnF3n0ug2xsjututaSHJOIhiKKgOG8mJ9bxubWTcRSBIQzmBijDiZwcXGuvWe/51h9jMzgGCBwyTmxd3AorWLOFUJQ0bE0pmZnBDSSccrEyu32SCAhJT/oTOb6w/0A5XVoYnK5SUxOZWX3simSSFyyr/5oAO5Fe4MOcnPjmMhF0ep18GrnO7SHdUmjNFs1RBNR2cREOiYd6a+//i1+9/Xv5UznekUmryISdWjtSSbvqlFBKkhJHiYCnFTkCp2+qSQjtFLav9IBzTJx7ZlbnFO9CUzTXv/+97/HZeVSSZVdJCj31znJsExOTsmJ2eg0lYPh5t1bmFmcx/TCjCQ9ONeYO+H06Bj/w3/93yK/d4CxeEp78VEwhIncFN598BDvPHwoIJrjrly6wtnpufTZXz1/jdpVRRJIjEKjDeTcE8EgMFJECu2MyD9Dp/tdvarLCUTnNZMy7u/vCoBmMtxwNCz9dE5avl8HdJ5PkimnUR0K6P9ck9ivlI9aXlvF5oN7aFQrKFUvxRzmc0v5cxztHspe84xN5z2dzow+MVYjk0Yz70V30JP0Bp1W9A0xiTHXm3cfv4sPf/IjzC/PCnxmUmSuVwT3aFc59sJjEZfgmJHJgR4q9Qr2dl5h59n3KOT3US3T7p/KnsYTYYyneS4Iqy4O/HQEq0jQnZcM0CHIbSw8tp+fjCQHpZc0zEhUxgg0wJpRZn5wz1h0Bjob+OIHmgzgEXA6cExN2nC+g3tFi7oUUcWLtGY53LMC1/mjWBaT4DCCkwOz3flaAPGgfw2g2Bnb6m5AsWENdrb2g8Q/LL8DndyZT8CQD8z2My0NKDIGrp/VaOXjGCQATQNgILIBTQaG8f12hjYMwUB2lmHQ76ks/ucbgUzncy9/EiU5WD4Dwg1MZPtyPvP9iqT1bIeBTuwDA654DZPNGoivOnqRE3aG53OtLvyeZWZfGAjO7/yAJvedBj4b4M5y8p9hG0YEM+CVzzKyFeXNjKxofWL9qfJ6Z3/Druw7w4KsPcwBwL/5f0dicYx8rr82R/xEQ/+Yc2M3qXoaIM/3GwmOZTdFAAPmbawaU9nKb0QO1pvPZTsa2G04h99JYKCjjQsbQ4ap+QFh/32aByNKRTnpEKs7680xIaBXe8i3+uAGhpoTo+8Bozbf/UCoxq3n+OKzrL42njS/vfbmfQbcCq9w/FLlhOG7TM7UcBYDsWnjDJMxINrGE9/nZJRclAd/mzOH39n7/aCuXWtAsd9BYXbBsBV3rRvPhn0aCG2MYxurfJ7hpGxrGxv87cc9bc2w+cT5aPPA6sXrnRPxbb3s//429NfRnBg2d22eGubrP6c6u+rZ9ZEj0Prnt+GaIi7+N//ZPxqZsdXg7DlDbmzS64oPRy4cwKeJw0owhIIPp+fDAEw2Jj24JpPgCuM8MWxQLRg957mKhV1SOZuMfKbCjDzA10BgW2TsfpaV9xEEtA7UZt+jdpsB5qGH7zVgnM/h4YW/Df23xdEmmusgR2W3gWfPs8HMAc3ncLNpjHEz3OYR4f3cgPBv0+yxAXwNWEcceM1nsTzGGjYgkZ/bYDN2NMvAe8ybbJ1tHg4xdMeohxhCoXBybbj4uUkyEPg1T5fq72Watc8Y7sX3GahIBrTa29P3IojH99U9YNScBgTUeI0ZUQOwra35PJb92mvjZUs1Q8v2cZPD6R2bl4uAIdvGwEwC0Cw3Q7hsQPM7vp/30ygaW9o8WDSKtvDwMxkXvNUnNgPHMrPfCOSzvOY0ISDJgy6v40QnQCVtYxoxuNA0MibVx14oiR2oeag2Br6NAQcsOYY6+9jaxB/qwDIaM9o2IxzTJmlCTV9KgZiBsEWH79Di2W7LCWMJDdkuOpB6ySyZgMmkP+TR9MK5bEwSqLLFn/WzuWQOBnM4KOzQ01kz42R9bwC/FgRv3DoDS6ZxGMNRAK0mw0X7GIWSCEQzmJhew817PCDeR4Tapm0nRUdlDbJHCTWN2j1kAjGECG5SRmDURYhSP4GhEhq1GnUdPvnDiACFgbY7AjvZlpdnRbQqXQx6IzFkabeq0oquK8mVNhvRiEJbmdiKh7Vb9yL7BC0AACAASURBVG9J828YdIdrggyFkzOUy1VUShUcH56gUqwiE89I5oHPJVNH7OBeR4lgwvEIYmkXNWELBjf4/FtswnZHB8vx7JgkaMja5MGD/UzmTHpyHBMzk9J+o6OD+pG8v3ByrHHPOcMQWoLB0WBMZaS+NYHtRCytkGJKCbEtYkxcl4qrbp1hV0nSruoVNFp1J0GSdpJAPChSD5kyEGTTD9o9JSWr1dti80kDOhYR2Cs7wWzG3Z6Y4QRnCELrgDKRldYw2b8X5SKOCnnp6ZLJwDBkgrOOodrCRfFUWorcJGzfuqnx/PLlSxTOz0Hpn5nZecwtLArYcok1ExrbTCbFhGA04t89eaI2mpmaFijEQyX76uToWM+Dx96g7AqZj2Qjc2zwkKfQYjK/mdSS4DX11esdpJMZzM3M6Z0EXMt1Ms5ieOfxIyysLkp7kf3BJENkYO88f6l/1MJmeDP7lfNd8jaICQxZWlhUoqPyZUnj6vjkyLEx15YRjDLZVF8AnYF0nD/VShn1ahGXpaJAJG6uKMNCxt2du7dAZ/JlqewY71WO/4qSw6QzfL9bk6ipzr6mJAQP1mRS00Hw/ofvg9FNtGME2Gj3dl69RvnqSmOLNoNh6fVaQwkqOZeZXJGyIisrS2JQb26tu8iY7kBa1uWLCr7/4wsc7hyidtVAPJLE1soNAZUMvZOMx/6+9iC52WlEYkHpVabGM2qH6dlZrbfPnz3D8WFezNOa2JAxOUwnp6d0AM2fnwhQ51x9+M5dhS+TvWzROQT1vn3yRBFCnR71uOtAP4CbWzexMDWPdrOnJFRs/xs3bmBmbtpFaIHJtVIC6fmMYWCgdYJ7oFqrKSY9HSOKoAjHpH0dRQJL04tIxTPotDp49eqVGLmMBMjN5NDtNATc8zBJJl48nRDIzX4g8BPCCGOZtMAJJhQlCErGHZmvZ8ULzRMypx8/fixtY9qa09OCkoQxyVflkpIUVYylJrQnI6uS40uyNJEQ6o1LOdfu3N3C9vYGhgE6fivqCz6nXusKgK5VKO3RQSo5gfXVTYyP5aRfzgRwo9AIRSVSS4k53G41cH5WlEQEk14yqRZtEZNBch/oDpBdMfhLpQscHx8JUBGwNjmp9mOZKc0Ui6WUhPHB/fcwNTWD8TFqeRN06KFUPEG1fi4JkVLxSrqf1A/nuk32O/cBtGdMHpc/KWB2dhH3772H5aU1ORhbzR7qVZcUrlKlkymPVrsqWYPBkFFH1GCOqJ6hQBgbm1tYWdlANjMhJ0O9UcHh6Wvk8wcCkOikG8uMy65OTkzIKUObq7neawtspvNvcWlZbUKplKOTvMY0mYKzM5N4752HWFpakP0ieMSEaAcCxw8EXi8sLGGRSR6DnJdVOcoIqpQuijg63Ee/28TkRBbj2aQ0gmlP9g52tb9kYjfJPKSzSgI4PpWTHWaCPiYjnpvJITeelY5+qXAurfXeqItsfBKzMwuYnV/A2sYWIlGSBEbk32nN4rMvzgtitYdd9jr0mADYy73SanLNJYEipqTD42NTuHXrDiYnckB/IAfa98+fot2qiYWfjDPio6TEosl0VqBquz9CamwCM3MriKfGEUukMTO7iNxUzjGGSyWULk/R79Ux6DZQvSqgWilJy1aSR1dldLo9Jp1wZZicwt3772Nt411kxiYFNBdLJzjYfY6z82NEwzx81lA4OdKeh/0ai8XRbpH9OMDC/Aru3X8XM/NrSKUnMD1F1itQrdLp19I8dHIwFYRjLhyda9eLly8l8bK4uIxEJo1gKo7s1Nj1OYEOXjGl6y0x/7utjuZiAHTmV9THTNC4fWNLsjvJSFI2Xfv2bl+ONspszMxPITtJTeYqLip5VBtcpxgBUlOy2OW1FWnq0/59881X+OL/+ZXyJnA7zf0C9/uzc9POmdPrY3d3H+eFgpzb4+lxjGfHkYrFpb/Mec95QjvMyCSC0NNzTmaJ0YHckzx//hxPnz7FZamEaCQqO811g2vIzPSs0yjutLF5YwsfffITbN7clFOPrOjdvTc4Py2oD3/3m98if3CIqBeKzYgCylhtrW9gYX4enVZX6y49JwSDGVmzv3+oZMKJaBwL80tywtOG0InYHfYRTyUlwSYAZhRCmAfzYVjgM4EM7k3yx8eSg2Jiv4WlBYxPjsne7+0fXttTyk1QPof7DTLIuVbTtiQySSwuL+HW/buoe3s57gPp0D3aOUDh5FREAe6b5Fgrl68BAu5dKfMR9kgiBMEpd8K1nZJS2akpPHz3AW7duYlQlAnRa2gP25KvYfQSI9uYnJLRQ6F4QMmzwwlKV/Y1lg53drD35gWKxTM0mjwzlZWEMBIl6zmIeMxphLK9/AC0yFOceLRxHkhJO8czDseBnaW5aTd8gfcYuGWkFtpIOy8YSGFnbQOrDOz0g0x8lu6j5mzbAdCOWOOkNe3MRsktgSoeIEX9cfuec4b69EY6snLbOVpYQ98BuD8siwFfAlG8stg51IA8ww74uR9kt3sFVHrkKQPg/OAUvzcGooH+BnhaGYd8t3eGtnIYBmLArb/89nzWWXvbriPWGevXmI92HW2R63eHB/gBNZ13w05D2HAB2goD6mg3jcFtIB81u42wx7Y1TMjAewPu+Gw93yfjIaeYJ89gQLAbT8wx5tidBrYagGd9zf0b+9uwHgPtGAFoZ1p/Wew6G+dG0DSA0OpsY5rlsrLyGjszW2S4YQvGdLXn2tnezu9yCnh11/jwnBXC2nxMcZtfvN4PjtuZ0ljKBjQawGhtZHPOsAY7m9s4tDFkc8//t40XOXqGLpL/h3iP4W2UEvIzYG2+GCg98iIK/gS09OmNk/Fsc8fazP62seJ3+NjcosNJY4pJWwc8xzopVxvP1p50+vKH7W+OCGtbPt8wGZtLfucXrzPM0ewZP/PPUSNUWrv7bYNrW6ex7XeqWFlszpujy+Fdbv9sZRYJxHOaWdv6y0Bnpt/BZNfSXhpwbnUyJ4XVn88zRrM9g++1vrL3WJ1srPh/m93120K/fQ/89//5fzziADY6PhlIrKA/hEFaupGo2+R4ISPXcgn9jkuKFnVeJwO43ObCNY5rmLcAtCrmaf/woGbGwrxW2oB5+s+sOL+3hYsVMW+So347sNM8S4bEG+BrTEvzgPA6LvLmmXTap87jyWfTY2OGxBraJhCvYQISYzabV4rl5rU2WI11a8Cn/3szkDYgCfTy/Swv6+hfvNnBPGQIqKdcibJgM4GIA635PiujGVoxBAFMT7lEYgQP+AyTIeGBWdIansaPgZpEfA3Y1gAZubAevleTqO9AV9OwJrNWoQNeWBXble3GsWJlsYWXz+H7LfyE/WZtxzFl75C31HN+8F0GyrP+ZPvxOWQW8D2ahAF69txGyBwS3PTxe9NvssXXAFNb6MzQMwmh9Re/M8kM1pnAFgFt8ziyvY1ppbp5nmNqMfNAr8XWS7jHTSjfaY4cc6o43XBuwJ0mMkFJPt+Y27yOfxt72gyFLShibcdiOuhrw9pqC7Tkuw1k5rjhuJfMQoeH3qQYk/ycByLOUQOHCdqxnvzOFmlbVHktQxX5N5/BtrSoAZbHPOJ8B6+1sW2GiWXiNRwzvNfmKa9zC18QETKgORbbQzS7I0QSkwgnxpHMzmNh9Q7WNu4qASEBaCa67XWGYo5EI2GA2ohki3DjK7BmgGGX7OieWM+ddvO6XP0htXtLYhKxLPw/Fc6WppfQaw+kRUlGDcO5D/cOdYhgnQX4JWMCtMiwXNtYVWIcAka0aWTcPnv23DGAKgy9dVrBZPrw0JpR8r6+NsnUNiUQTbB2dmFO7zPJk8FwpGQ3ZDtVa1VkkkkBy9NTU17orks+WWs3MZXLYWImJ0A9lcxoLDA08qpypf5meCgPQNQBvnfjnkJDd17sqm6tahsLc/NKkOjedYWL0rkkMXggDUYjaHRbYv8RKOY4Umh9JI6z04IOcpcXJQza3GiG0eoMsX3jFtY213gawMX5mcbWbI6Jq8YRGJKl4hYtjlsyWwnYFan13GwoIZtzlLnQf4Knc3NkPjWxv/8GJ+d5bG6u49/9B/+OWKNM8Pa//m//u8AtJkXi+CSTimN/ampCochM6kWHA8fd99891Zil3ViQlmcCmVQG+7t7ePHqpUsCmHbADFnIZMKfF89wVa3IuUWJDs6LyakJzM3Oa54zHJX/LALGOWK7CMVd4h8ys20zcHF6hmLhDP1WR4x4OgbJ+pM9bHQQj45hZWVNjMd4NCogiGNid38Xuwe72NhaF6hNEJUH0YmJcelD08a2m1UUjg/F8mOiNtoBlpU2a2N9y4Gj7S4uSkUBxZyzc3MOROKcplOD9uz49MQxNugcJGNgNNK9TFrEdYJJMsWCrlWcEyGTUrJAthkTNrmD4EhrDec4y/yjDx6LOUy9T57Ue+0u+q0B9t8c4fX3b5Dfz2PUD2I+t4j15U2BEQSfGXLPxMYEfTn+mt0WshNprG9uSK6G841JIIvnJR2K5BRpuWSOBCIIEF/WrpBMx/Dw8UPcvrMtpjI1Me0gTMDtxYtXOM7nNR859q4uykjHMlhdWkG/3Uc+f4qL0gU21tbw0Y8/1FrK0GfqvtN+8hkct9xX0AlLIE/hhDwQBgNKmJeIpRjRjKnMFEKBqKK9OOfIhKXGMRM2ktnHshNAI6BBYIPOqeP8gdozNz2OzfV1ZFIJ9THtDLWVqQHOMUqw+Oc//zkePXokpxJBDWqU54+OxY4lcEA2/gKdNXMLcrAReKetml3ICXBdWl3Aw3fuYXllHgGyVzstlMpXOD09w8XpJc4KBLJbKBVrqNdaWFvalCQGbej51bnkDxgpMD4xpnIwGRcB5Ddv3qDZYNLhSczPLGJ1fe06NJ/zg8zpWrOOs/PTawkZOj/EjAyEUShcgCKmlGx458FjTE5MKyFjpcxQ/4icL8WrfeRPdnFZrmocjE9OyJHEtuSegGO/02Yobdsl4Jxe1L+52SWBTZQ4UKLBdh3lyjmqjUvE4kzQRkdVUWNbiTLbQ2xt3ZQeM9nf1Gbu99s4vdjH3uErnBcuXPLdYRDVchlzM7Oym27dZxKiAZhAkYzwzc1tJBNZVBt1OXU4Z8k0pJ179O5D9D2bY4wXOhoOj05wfMJ8ET3EE2nE4klpvcajLoqFgCftczadxoN7d7G8QsmJHs5PT/Dk2VMcHu1r7CXJTIrFxTodn5hSuWiLyLamM3p1cQHj2Ywc6of7ByienzMI37GzgmGtSalM1rG8GLnTcZJ2dMRJEiHEkHuCcI4pSfBZWtZdJ3vAem9v38DG1g2VlfOXUiU7O69wVjhGOhXH+EQSl1clHnUEVBOELJRKqLVaSGamEI0lkcqMYXpmAVOTc0ik0qgxCuT0GNXqOSpXZ6hXGJnUQSaREOBKDf/DgyP0yITsA+O5HN555yPML95AOMpy1HBRPMHem2eo1s6xMDeFdCaB/OGB5jq1cClhxTwVSgpKZ8bD9zE/v45oLI1JyVVxnSMjlP8YjdmQzIyxtyg3Q7szN7uA5bV1zM7NITaREmvfok4NTKMDU3v8ch2VKhMROqmYN69fCBzc3t5URBLtixwiZEDzDBMOCYCOpyIIx0eIJobooIbLSgHnpVPJb9Aur6yvYWwijavKpRKIfvuHJxhQ7snTbGTy448++gjbNzYF/P7qV7/CX/+ff6PIDiaOZ7LW0IhcYrJ9E2JVK6Iuk9EavrG9pbWWwDLrQZ1zSifRxhtYyLuZTDSVSsuBaBE8H37yY7zz3nuSYKFjivb2m2++wdNvn0iaK9AfYjighnJTTi3tl+MprbkEuOn0IWOdTi9GsdRqDey82XNRMRNz0vSnI6jT5dp4qXK6vB9kLbozVrc1kNOcEUuUOSGg0ZdDJCXwfnF1Ufb/6bPnePrHJ2K+0+HCcxLXJfYn54pArXAAC0uLAqCp18t9D50qezu7AtPpDKfjgMC9JU6njJTW3GZNa0yWsmMpJwdBwgufPxgFNPYJipOZTYctnaL9QRvdPqNbSG5JugiyUAC9YRvD0BATM+76q2oZV6ULfPfkWxTOjjACo6Nakr+hrjvlVGIRx9RltJTAt6DTrLWzIhNZ+kEtAyoMOGNbsF/8oIWdDxwA4s6ZBojZ+cxAJTuLGMBjIKEBWJwDRppx5w8L5XesOyZotTOgK5vT6TXSGiPzDDDlOGLfG4Ck8nkSjSy/ldHOtVZWA70MBPXXhe+y6w30tbLrHESyUsSdFe28a+dRA3vsPmsDeybv7xpu4WNBCyz09GjtWq5hIlww6sLLf8W2HwwpoeESEwv/8IB6A/cMLOJ9cjJ5EgnW5iRgm2PADyIbA5jzwYGag+szpMhbnjyJxpaHNVg7GiBnAJk9319vA2xZXjsjmwPDiFIih3lAO/elPBsRL5JjzCMqco/EMviBeftbxEpP15nv4DotMN5jN/uBUSsj73V7Gzeu/GX3s1z5vbGG7XnG7JVjwCOCac55fWM4h798fnIX28/O4AZWsixsA5tz/jFsYLOB0AZ823PszGZtZX1meJRwOecHulZQ4H7T/5xEnMQgx4ZWJK2XH0wRVHQwRP90/nLf9/8HbLq+dAC9jWOOYRsvNmbVPh4AzWfx+2TKYSxWN5bDYS2OYX89vj3nGevIH2PA++e/4XqG0fyp/XERMf46/Em5vOeaTaLp89sDs0U2Jw1s1tz0OfBsbhhx08B5s0HXTgwvgaw5WWxssf42Tv0AtJXd3+d+22s4rL3fHCj+NYDvsDFnEkk2v9imBrarTv/Ff/IPZXIINPBwyQOZsY8NlBIIHHUSEEyyJomGSET3iM1G8InZgj12q2MCu0FvHUGwxg/o0jPJDXE44NjWki9IUtP0LdjMSlkmUksox0EjoNILA6JB4fvM02aeKTaweTtcMoi3OsV+9jMPKqY/rYYLuvBK/t+Y0mx0M3g80LMeNphtwLBRDfCzAWpgMn/bJPUbHS3k3gaNZeWgscXBPBV2vQ0SM1YskxhsnrEzQ8nnsO5kqRE8Y/uwHY2tzf8rqZmvnVmHgSdNYn1EwI51srrTs8l3K5HQxISACbFIqQ/uORlsoeU9bEO2uW0k+H7+4+dKgOY5Egii8f98NsvNBGHGCjVwmt/zMM6+Z+iwhfxQf5L36QDphUqYHg3rYfeL2epltOX7bXJrssGBqiwz25jlNWCf1xl7mHXhD8vLUErWOZlO6x4uoDpI0cMaDKp810kJvYSdcrp4i5gBsG6M1VR/6fjGYtdAvXnjtMnwwstYXpaN7c53sB3HJiZ1Dzfp2jh7zhSWl3W2BYflYT+b4WFZnVMieA1msw05l/mjhG5gWLBjiBkIbwuItaN5y8ypY5sIG5/8nsAe62aaVQbAc7Nom9NOd4TeMIzM+CzimRxGoSyS6Tmsbd7D1MwK2i2esAIYdAZKJpdg4iBqyxPQTaUwmUkiGiLzqo5Rr41h381/9hWZZwRByCQ2kJ0Mq9zkNG6s38JkZkKA5f7OLl69fIk3r5g5vaxDJ9ucID0XKjqLlDwsovTgYuvZ4Z3JzriZIWt4aX5RTJuJsUm06y0BA4X8qfqOzJSlhWXcunVL84Hjie1LQCoSjaLecoeTaCQkRjD1RDkPCYhzsSdgyHfI2VchEBP2JAhikpJgYhw6NZZXV/CjH/0Id2/fQ2gYQOHoFMXCBQoHJ0rAyLyKBLSOjvZxdHIkGYGFlQWkJ7IKhSUrdm17U+HCLEdgFMTp4Qlev3yNF0+fi/FILeGLchnvv/sRHv/oEZiXu1Bw9aS9puYrkx9Kb7jZ1Hhi0qLSVUlJ1MxBw3463NsXgLe+uqwEb0P0Ubw8E8vw7/39X+DzX/wd7jTF4v3jH5/g1//yN2g3uwK3GaLPeZ8dS2NyelLjjAdekmvYdhzTtIfz87NK8sUDaOniEl//7hscHBzKnvEgvLZCxm5SgAPD28lEJTuVTKJ79+7i888/x/z0jDTET/OneP3yFV5+/1IgDgHo4tWlQtopR2LSTDwkM5Hk7Zu3FCJMltTJ8akO4pfnVxj1I5iemsMmk1FNTurwzORVlCV4tfca49PjePzR+3jwzl0sLC8ileaGqYcAHe3DLi5OT7D75jWePHmihF0ETgkMsc/IsqRzjMk+aacIOlDCgXqUnJdMHkjgae9gXww1ArEMRWZ/sM1o/9hWBCn43WDQx+zstCQK7t+/rz7m/fVqTQnXONdoQwikPX78CLPzM9r4ybFHRl+ri7PDc+y+PlSSp26ji8n0NNZWNxUazXY/ODgQK49M4lFwgHa/I6CWSaJYlk6zhaOjvJj4TNBIRrvmefECjXZDCWEj8QhmF6dx4/a2mIDrW2sCwm2TVCicSw+bc3f/4FBz//KijPpVDRNjE2L50TlEUPnOvVv49KefSsqD10vG4/xczFTaLtoVp3c6UBnKNSelRPYuAeFYOIHxzBSatZZzApLTPHJgPW3ivXsPJIfC9+VPTqTzSemTvfwedvdfC4Devrkp7WHqQv/u62/QbLYxOTaJ4kVJNv6Tzz/D1vqW+ojAF20FQWjbH3BTPz05hY2NTTEb9/YOlDiQ/TM2nsTa1jJu3toUKDFk6PaA2tnUZuyietnAm9d7uChUBUafnp5jNrcgEJX12Dl8hdPCMa7qJUwkM5IB0cFGUj0XaodMZlxJtehoYZ27Pcf4iMYiGJscE1OUesrsP9pWjsGJ8UlcXdZwWaJ01Qzu3nqIDJn7AUqLlcUYJnieLzxHueYceWTOkwVORwXHe6vdlv40QdtQMIrZmUWBx5n0BGZnltTuzbpz7LU7NcmPkEUbjVNbl/JeZLK21MZM6MjkeesrW2J1MxKHIfaHJ69wcnYkvVjaAW64adMpi0TH4FW55BjO4ShWV9extXkTuak5DEbO4XtVKmofTNYxgaJMKi7gknOG44gJziSLxqShTO5ab2AwDEgHn1rAzDOaSScQZMTJYKDEoLdu3UBuahLtdh35kyO8fPkce3u7svfUtafOeJT7+QjnBBBnovBmR9E22xubmM5NIhGNSUaC0jusD6UUOL4IYJO12iJzLhJHq859RB3lslvHOMZnZ2bEQueYY+QIbdnFRUm2ifd88MGH104wRjJReoRsTIJhAVCfOIten5J/LiqGoN/JxRkalEiLJtHs9uTEpQRGNkNnQA/NVh31ehnF4glODveUDJE+6rFUCutrK2ITHx4e4fKqIn3xmfkFPH7/EwHQgwHtU1nM55cvvkW9VsL6yjzm5qcl80KHDdcUPoMsbq4309PzuHX7IRYXtx0gnnDnJ44pJlDs993+PJ8/0vgma5XtSCZxdnxSY2FmYR7JbBKheFj9Tqyq1XIHeDpYaK+4zvIZBLLJ5mKCyGg0iEg0jKODQ8xNzWF1aR3haEzSVCKLhChe0kZ32ADCbQxCbbTaV6h1SCgYypatbqwL+GbEystXz3FySPb3gUBdAqd/9y/+Dh6//x6SjChst/GrX36B//l//J9QIdO/2UcsFMWAWq5eQnOeA3XOGhvDvXv38P6HH2hfwnWU9plj8KuvvpLdMSCl1e6i1e1pjAgEiTimKtdjjntGZXFuck2lE4PziOxsJsgj8M05HlX0TVIOfvZRr+WIGLOTdICPyRHIuUSbf3ZeFIt9dmZe+1vaSgfYROTI53qXSPBsRP32ruS6osGQbC8lS6ZnppDKZJCbn8HUwiwwGmL39S5+9ctf4eQ0r3WE+0adTyMROcKSqbTG5/TcLNbW18FzFfc53B/Q2XpFEkKbpKGhmNh0wGXGM5Jj4V6RkTace7R9FpEZCTtpR461YDiuZ3b6LUeSCA7R7tDpxTNyWPstsoIZTRGkYyIbw9zCHKbmJiXBRCmnJ9/9EYXTA8lBIdiRBE6321QERdjLNk+9eu3fgg6otPMM9yHGnDNwh78NgODexz5nv9t52cBCk+ZkGxl4bWeKtyDNn8p0+MGWsAfwGmCivZGn68oxRbtqgIcDA13Yue0FgiPHyvbfI+Dak2TkPsQAJgNi/KC43cs6+gFoA7AMpFQjeO1iQKqAL54jPekFP0vX2L5+YNPARX5n58Kex7bldVYunbk9KQsjWhGANozBsAQSPgRuBh0Ixh8SDQ0Q5/X+Mz3fQSkOax8jgRk4Zmc/P5jLCDrXLi4/ltZ9D+TXcwZuL8BrrM2sHa2f/gTQGjlHyDU4HHBkPNc2boxaO/0pcdAlACRBxT7XvrTpzu0cz2wLIzBaexguwN8GdNt4N2zEDzL7AWiWhWWz8ht4Z/W0evudNmx7//g0YqWNH3uGneuN7GfP5Pf+a638Nqf839kYkmPBk3i1PrQ+sLFmIKnhC2wn4VthpznM7x2729XZWNm0G4pQ9JLYGzGH51aNG4+Aed2H18lOnZSJ9aX1B221lc09N3QdgeHvMz/zlp9Hoq6cficQ25bRY/ZuG1M2l2xOG75lNoN1cRG3TnrGjzVaX9ocN8Y77zVb4AenCcT7AWqbm+Z0sGh1/5jzOwJ+eL310/XY8oB+m5PC+jy8zsaq4bQ2Ts2OmIPC7J61nd/OXc9DTxnB5ojhlDwrGwZo7WrtqDb5T/+DfzCiATRGM4EVPzLOlwlQHjmAmRsOG1zqCGqa0lNfc3p3NDKukm4i2KAg0GULCp/D0EFuKKgPKcPngdDX5fCo3sZYNsalebIMqTcGrIGIVnE+k/UgMMfPDOA2763VkTpZBrS6xnSefDa2QrG9ZHjOeHFT7sI8DDBVdmzvh88xg8HBbvR7A1j528KAtXlSEsW3GTrNWPE9BuCxXmZszDiYd/nay+HzIPM+PUc6n1ElGzEjZSAwy68wM49ZzTahnATL5ja/DmDj/41tTuYoryfoRlCWQDHfRQDaQG+bdM7T6ORHfriwsI0NJOZ3XAB4sDfDSYPCzxOeJ8q8guwHB7I6XTWnaR1WyBtD5GxcmME1MNkYyHwHJ7NtgFg+bkJTCafRZAxuGx/GbuR7pAGYoqkQWAAAIABJREFUy12HcHCjy+exzbhZZh9yA8y2IgNajOaEky5gOdgf7EdbXIz1yrrxcMHPuWnm2HdsopLag5+Zo8XGBv82PWj+PzczqzKQfWRzhWU3MNrAfMuGas4BlkfMJCbZy2SuZUD4bpaBdebnPLwbO9+8qjaeOY6MNWBAsnk5+R6OA9afTDDOB2OlmyHm8yT70R+gNwggEElganoJqcwsWn06Z9JY3biL2elVDPohJrYFsxEOOwNQXapxVUKvWcf0RBazk+OIBgfoNusY9loYkAHd6YjFV7osIzc7JxBAwJInhzE3PYebGzexOL8kZnTxvIDi6Rnyx4fYe/1GBzyOOYYV2wY36Hmjueln+9AJcFkp4+T0FPFMCvcfPsA777yD5aUVzdtqqYLXL9/gye+/Rf4oLwCNydsIBDLEk21CBrjC6QcdMVcIGko3kLIM8aicG3TU8ef48Ej9RhYW+4Uh9WTHTM5Oib1cadakYfz4R+/j408+xkR2An2yYE8u0G92cbp3jFaFEhp9MXCYIOukkFeYKDUXp5fmUG3WUG5UlL2dIDadTvVqQ7IEV+cl/OF3f8T3T79HNJxApVzH2vomfvLJxwhGGLFRAZl+nDcbGxuaNwQo2O48FHFcEHymNj3HNPVSOV5P8wXU6nWMjzG5VQdj42kgNMTYVBp/+ff+QuH5xydMqBUSq+7XX/wG1UoNTO9OcJx62HIWZAkGjrC7+wadbtuLNOiDjC5qLDv9yTH153dPv8fvfvcHJb4gg0rgUjSmPufGiuH7xWoRExNj+PGnH+NTJombGAfp+IXdPXz/7TP89jdfK8S33miJ2ZTJkl2UFahEIIkA6db2Bn762ecaFwR2CMZQiuH1yx1cFmoIDUOSoZidzOnwy7lEvevdoz3pIL//0SM8/ugRNm6sElEBOg1mr8Fo0EW32RCznaD8l7/5Ld7s7CMWSWB+flGap0wUJp3MiQlJx9y6cwdbNxwDmrrf5rz68ssvpQNKTVUy+Hlgpx0m0EzQ6eWrZ7gsX0qn+/b929i+uSXQleAzQbSLswuNzYvCmdaH+w/uSAeULDbaIEUIlGu4Or3CxdklDt8ci30aGVHDfFaAKscz24aJMMkKDoSGJMBKHorP5AGcSRgJjLKMZOPoUBtxcgSnZwXpI+dmJrBxYx3LqwueDjTDwR3ziYCEJBnyp7gsXWHn1Y4Y2o0qE35VBZxybNAxSL32z3/2KTZvbkmuQkAgWWnlKnbJqKs2BPKzbHw+wXiy57mmcT7z+2Qqi23q5gbImg+rvbgpq1xeynn07v1HWFpYkR2VU6J8hdx8Dlf1SxQr57j/7l2s3VhDJOKic776l7/Fm1c76LW6Sn7KDT7nOrVP6YDgPoyJLu1QxbEkh3MiIUCUwAUdEgTVmNhraSWHzRsbWNtcRiJBsGAoBjrbmM7H6mUNpydFNGpdNCptHO2fKLx9Y2NLDoFGp4r9gzeS0cikk16eBSat5n6iI8b04uKqAGDuCZULo+9YPYwUuHGbDNQAjo4PUW1QLomHSzL8xgRe54/PMTMzj621W0gmMnIaktHYqNZQrV3g8PQlWl1G3/B0H3TglZf8mQ4EyquQ/R8KxTA/t4TZmWVJQCSiWfR6jFpjzos6Ruij2apIBzgYYa6DBMBktn3KWFxJImppfhl3bt5HMEC5JtavgbPiEa5qJQFjloCHiee4NmQyBLla0o8naHnv3jvY3L4l/eY+1zEepDHA8dEBDg/3cXZekEYsgUYCrzrwJ5OaE5RXoOwEExIS8IzGk8wIinariuGAsnkuqVAmmZLETyIWFYhLRyvBfTLaud9mm1D6guBVKBITaM8xwnaljZ2bmcH01KSezX0VJXfI7uT8yudPrgFojnGSNaqUd6KUQacj583G2jo2N+ksWhYYTdkXvpdSQJRgOD+/kGOSERqKoAoMFRGwv7PjpDs6bYxlkoo6IugqNnUijovypVjtlGUg+E0ZGuYeGB/PSZqKyaw5Z797+gfs7rxSTggycxPMY8DEnzGuMw0UiiVUaw0lzb17910sLd+WtFev20T58gI7O9/hqlTATI65NibRqDHKoKo16qTAJJU9pNNZJfRkUsalpRvSE6czluA6tZHpSKAzgolZub+js4l2kDb3+LSA6dwsNjZuIEnZozgNHJCKk0lIJhntDwkvBMYISPckhfL8+TMkklFMTGbE1meCTEY5PHrwCCtLq9LX5n5UZ7RYBMHIAINAG+X6KZr9MgKhLkbhPmr1skDOm3duOwkpJh3e4fw9wa9/+YXs43sP38Hf/6t/Tf2YiMU1Dn71xRf45//XP8fV+aWiAQKUDBsM0e862TYmI+deiGsKf2/dvKF9A5m/3AscHB7i17/+NQ4O95xEXSSCZruLUSis/TP3XyQWMFKIie/4Q4aywCIizgAy2azGGR3slF8i247OJEXa9pwkWoT5EZi4L+b0VGn7uFei7QmGXV6bWe0Fw5JxolQRBxbtuEDTgANjuKfgwAgOKTTD5yQxtziLmbk5LK0sSUqsXK3I5n735CmazRaGPXfelNRbpyv7SHCckUYsR0bnoZGcEXwXE1VyjBMAjFKWLRnRPoaSSKFoSFE7Ig5Vy0inMopgoQOb9lHxfhwn0aT2G5Q0ot47bQ/nASNGmWCOUV+0qYw45jPHckwAymiUFURTUVT7dbw5eIOz0wNc1YrodKvoDxkh3BIALWPvTqCOKOQB0AZ0UBrGQBA/cGbnOUbD2BnOQBjrf17PcrOOXNsMBLbzqr3DD5D4ATQDiAzsNtIR70smYtckMQcgu/xTBq7wgEz5mHDAMbTtfO9na4rUFnYM5uv6ekxjA++4//CzBg3vMJDF2sau598u942nadtqedGgDkjlum34goFQRi7zA7tyulFWwtNwlha0h3noDO9FoLz9zCUhs3883xM74TmV488+NzCSjmp/Waw+fmat62OnL2xgFt+nM6cHpHKPaP3H33YGN/xDRAhP+pH3XvePB6AbYGkgr2EgNr64XzOdYBJgBOp7ZTAiIddgrvF8hpEC7Rq+j2Xys8MNILS2MwDt+p0+kNfq5nfC2HV8ttXN+s7qyPtsPviJmdbXBmRKdcBrHwMCDUfzA+A2L34IRNvfVic/+GhlsOdY2xjA6P/e+t/KYv1HW2ayroajsT7cP/IeOSnouAq589lbAN1FKnAHZA4iP9Bp/cx9nfBCDzQ1XIfPtjK4+x1OZhgUAWj/mDSmPtuD49NwlRaTyXpsc7vf+tKe5eyUiyDgtc5RmbjGLK2e1o9ml3gtn2Flt+fbmHF95pjNNsbMXlh/0QbxOTZ2eYcRaK2cfhCYzzIHr5wqXgSKv20MWLb+9c8pA6HN5tkY9YPzfsCceI+1p9k4vtfqoTXUp65g5bC+Cfzjf/jvjQzokvHRIcSBt4aWC1htOnCSzFk2Ph/AxqF+KAcIk3cZ8OUYvy58wTqNxs5kPvhsy1I76BKEfBvaYMnfaDzM+PA9lpDOvGisuGNlWpIEk/pwA8w8WdwM2GDl4mJSHCoDOzbiJoCBhCw3y2leSUu2ZiArD3zG/uSzuRngj31mngdbZFluvt88JvzeLy0hRoqntWxlMBa0LTL+wWNApIGZ5lX4odFg6AsHE9mb/OE7zFPFMjU9+Q6TzCAD2hjjMoKkj3gLrxjB1Iz1JgI3mASONNi9+2yyGcjOe9nWBgD7B6EOVpJgYCjX28XPMXYduM9xxolmA59txu8JUDv9UQfwS0N46HR+WH6BwF5GVW1EvAy8/L8lejRDJwZxhknenIaYbR74Tj6Hm0k+lxtaArJ8r4W8kAmXPz3Vd9nxMXmOxZi3rMYx54ixRI4sO99jiRTlzOj3USy6EHZOWGM923jnbx6o+Qxj4xPsYP3IhBUTOpPVQYGsN/7NMhtDm+3L+mt+hyNeVnMHSNhmgAwYAf48vGYyDiiqVnWf+4xh/I6xYYuZFhRPBsY2VDYO/dEI5nxge7NPbUPF55kUCdlcjBIPheOIxJIYm5hDLDOFTi+M3iCB7Ng8Fhc3MZaexqg7UggogdQAs3FTx73bQG4ii5mpLMIYoNuoYNjtiPlAxhJ1UKn/GaImazIlkJP6ewRGCUCvrWyKoVpl4qBuR/dWL0t4/eoljnb3cXF2JhYKQQj2/Vh2XM4ZgiDUhCVbiKBxs9vB3Xce4Kc//xk2tigpEHMH12odTCy4+3IHz59+j/2dQyWr2tpwjE6OuUQqLlC80W2iPexLY5Chr2SON+s1JRYsnZfQKFdRuriQZiB1ddkfl1dVhdslx1KIj6XQHvUwNTuFT376uaQDCMoUjwp48+wN2uU6zg5O0K93EA/HVCcCZvnTY4HfqbEMFjdWUW83cFUv49H7j/HpTz/H+soq6pUWTo/yaFYaeP7ke3z/3XMxhwZ9JjsM4+Mff6h6cDxTXmR+cUHjic4HgrFkz5HhyHHCUGK+s1atislI7VSyxzl27fC0srqI9FgMm7fWcfveDaRSSY1D6tJeFIp4/vy1wGeFPJMVqIzg0GGMTE4ysRkZwXE8vzAraQBLqEi2HNtuf+8Qz757ifJlVYfQlcU1HfS0dsWiSgY3CgVw98EtvPv4HUxNTwi0I0pZyZ+K/bz36hBff/V7gZoEAKgtynnMpEp8D8f9u+8+xKeffqrQZALQnA+vX+/gy7/9CqcHRY1rstLT8SRmc05ah1qPb/bfoNKs4tbDm7j/6C4WV2YRT4QcO7DblMwMdbbZjwcHR/jqt7/Dmzf7kiygXEg6OyZQXIlpFxaweWNT4DOZr9p0xsPXERhM1vT7b/7gki+NQmjVWwJEublcXF5GvnCIbr+NDz7+AO9/+B5mF2bBzZsAmtKVEhOeHObx/Nn3sp3Ly4suQd/kuJh2nC8XhQuUCgQw+igVKqhcVtFrDpGIuRBo2gcydbiuVusVhXV3hl6uA08WZC43I7ZaYMCEpG79lgRSICRnaLlOZ1MON++Q/ZzD1MwY0um4tArJwqV+N4HR/HFBCar2dw/kjOl3GT7d1zOrtTKanRY2b67j85//FItri2KQaQ0q11AjKJsvKIndMBBGPBGT/SegcEH5FibROymg1eviwcP38OhHHyhpGcORyfSnc2vv1Rs0ak3MTy1jY3UdN2/e1h6Ler09SlN0K0hMxPGzf/XnWL+5Jnbb0dEh9l7t4MWT7/GbL76UbSEA8+jR+wLZOJ4Jdprj2B2sXfQKwWHaPMp30OYck0XebSCRDOLuQzoUNl1kRwhenoWBtNIPdg6l/RweRRCPpFG5qqsfxSScnVE4d/70CPnjfSwsziE3OaX+p81kosgAotK8JfO43nR627SLdCLl5nJY29pEZoLJGLmfC4Mh3XT8MGEok2f+4Zun0mve3Lil0P/Z6TnHeD8toFQ5w2WV+rZl7U0SKVdHynCwDZRwpuP2eUymmIinMZ1bwHSOSZoTaHnlIcBG5mB/1EG9cYVgiG0WVkSHS/7WUUj+eGYC79x/JC3qQccxe0uVCzTbzoFt+zjOLTLuybqRzTo5QygUxe1b97GxdVvzEyM68Afodes4ye974GxBkTt09MzkclheXlUSrN29I82fmfklfPbZT5GbnpP+frtRR+WqgPOLggBw7cd6fUV+yOHCjHZwwJxAwgSjv2LY2NwWCC4JtW4X3z17htmZaYFV3E8xyqHXaeH0NI/Tk7zst65ttTE3vygpE+7baMsJbNNup+JJRfU8uPdQ0T9K2Nduo3zp9Gy5dtIJube3p3m+uLAM6u0TbKczhP8o21EtX2qvMjUxhvPSuZJscuxfVa/QZjLgZBThRFRgpOTkvCTmvJ42/9e/+iXOzk8wOzWJKWr9EqxU9J5jYTW4l2l1MDGZw/zSClaWb8l29HttVK4ucFY4Qr1WRDIRRW5qjNNBfdBudzxJmTYmc9MaS5OTC1icv4Gx7IwAbq6DBKATiSS63Y7AwMvLcyWESzLxbCiEcrki583a+rKAV/4jV4e5Zrl+kW/SE8nFHaD5w73eixffK4FgOhNHu9OQdjrtxebKBuZn5xGJJNAlA5+gWiyIeCqMUbiL3qCGs/IBOv0aYskwWl0vOunWTUW/MVLo5fPnsh2UuJifmdea/fFHH+D9998X85fr9BdffIE//u6PSqQbGoUQHAQQDUXQajttVZ4DFA7scDA5Bfn5zdu3tEciIMboFgLQHA98R25uFrmFBUlIlC+u8Ievv8Lx3oFIJZkUowvdYZpnUnI6SRaibeG9XNNon4ZdtlkPfTYcoxiZrDkURjpBpr53RqGURnYMyytrSja8vrmpRMKUvvibf/bXuCrR8UWAlVEEZP0yGWRY+sLJiFuvGcHLaB46PlY21gRAc5+9s7Mnm865YXtczrfL4tW1tB6dFiI1BZ3eKG0nWf1MUFlvlNFoM0FkQMl/4ymueW0EooxySHtRpH1FHRBIH3b6ijZmQmTuOYKhqKTJmEeDbcDolRplvJp1rUm3b95UP1BGi+tBZjKtfAob2xtIT2Vw1rjAeaUg+Zmz80PUWpeMCZX+eljFpf4xGayuXwnYGvAhsJCF8YBDd4Ubt/aPAISLDHBMdD8A5NZ7R0Aypp+dC98CVW8Z1vaZAcmGT/hBXgNsqF1tQK8Dj100rwFpBKBZlkTY5SQyINnOiwYGE+C1shtQzfcaA5zPNIDdzsv8bYCulc3WZMMKeI/Omx7hy4A1t1Y5B60BggbKygHgOW8MwOH+zoGzDtyzCNegd560cnDsGDglYBl0cgUV2c5oCmvL67OaB2hzvrGsBqLxOj+h6ocAtJ3tKSfnAFh3v4HUInd4CeOsjiyz9YHZPDtPsp1lTzw5DDtDWj8Oew6PsXM5nX4sq0hgnvQDz5pK4OrhDjZeeQ/7m9+bRKYf5Ld+tLLZ+LX7WSc/QG7fW/0MfPRHvVu5rZ7827A2w5BsfPvPy0ZsNIDa5pqVxQBMu4fPsDa35/HatzjX2ygFG9f+Z9u4tXlseJlhRNftFHGRL36mtKuTi+S5Ho/cJ3vkVMeidgAygsaQd1I81u9mRzhFRNT0pE2s3v76OkD1bX4qzZe+0wQ3Ehyd237nhKktcJ1meYywYWPN5pk5t/x7aiP1+dvLnF/2DmdzHEnN5qAfXzIshRr09n8De424aOPPIhHkGPUi48xeWR/bmPshAM210J5rDgBzFFjd/HbRAGgDxQ3D8YPy/uuNuGnf+7/j/5WU15NsMjY4248/bPfAP/lH//7IPAkavJ53lo1gQBwLQYYlH0DDIk+3B9KRLSNqe9BJKNiE5AaUzzNmKkFCXmfMYQLQKjRC3ubWyUnwHh4iCLyZUWRjEDw0gNsWAN7PkAoDN80DwWcYAG1hLQZGmtTI9cSPOGa2gWxmDAywNc+vgWb8nhOO35PVQSaIAY3GeLbJz3ZTWJinqc0NsxlwMwRKcOMtFvxtEge2QPnb1OqtjYBXR/7m5xYaYd5jeuBt48TrjQVu3iSyDQzglfHwabPweWQA8kdgSLOpzYy1kYBYD4DkptqMlBlgPw2fdTbgmm1u4LstrjQwBuxKXsAL0UklmDCJYIgzpLax8C9mXEB5YPp/2XqvH0nTK83vCW8y0ntXJquyXJfpqnbsph1yd8lxK2lnVgtId7qXdCHpTjcLCNKtIED6H1aAoF1IC2i0WHKGnBkOm91ku/JZJr3PyPA+Qvid9ztVwV4F0MiuMN/3fq895znPeQ7GoW/2LsXhACnP5huGpyRzTe5jciBjAE6hPxkvY/tHESnXg+b7zoR2wB7ndu/gIKRhT00a24f/r5bLgU0dCxVT3aDh+6bBGMnMuNYbkTt3EP37fId+glFH//Ofbxo+h7zYHIaFGfMRQ5trkcoO044+cWDZ16LPLzcK681QSJNnZBx4fjc6GC/YPrTL+86jfbznh4SxbiI9bI+CefSQdjOO9Cn9bWyVCByIG/slZeAzOoBK5BRP55XMjKnXzyqWHLW/szMrWl1cUyaeUbfWVr1cUa1UURa9w1hfs1Pjmp0aVUIdtSol9VpNczwBOY6OznRCRfSjU0t99YABzrLpmWcyxtLb39kx5k0MZ7NasX8Xj4+0u7Wtr774UkdnxxrNjGqRYlp5gPqqsclIdqUg4LVbN/Xedz7Q2rV1FSYKxpzANj/cD9IXag708tlLffH5l5bqj9Zw0AiM2/yB6RlLx5XMZ3XlxrouX74YdMEbTZVOzvT8yVOdHR5bMTeqwcO4Z49sNDvaOdxXpVlVbryg7GRBc6sL+vCTj/Txdz82sPxwc1dPv3io451D7W9sK96VpkbQZx6YZMDu4a7p5vZiA00uzCKNqn5ioNt339F3vvs9A6DR693b2jEW9Ovnr6zwYjadU73WMXbetetXTaeY4mlIRVy7sR4isf2gbcf8Jx0XQwFjEKAO4BTmqYHp/cDohgkIW2H95prGJkd0/caaLq6tmgQKc3dnZ1els5KxaI+PcKoGalJ4KCrIRcV4wFFACOY2LOx33rmp+w/uaXpmWqcnJwaGMye51s72gY4Oz9SpdzQzNa/pcQripdQGHOp37Fr3P7qv1UtL6sA8HiCHktD56Yn2Nve0/WJPn/32S2MpAiZQJM0Cth0iw0lbU+/cuaWPvvOBMVBhHbI2SMX+u7/5e20931E+MWIgKHv23NRsYBQkk9ra39bh+aEuX7uoa7evamwyq16sZQBZv0uB0ZY5nfVq3YrNPXz4RK83dw1cgnkLyxFUg/3h8pVLWr6wrPXr66b13Yt1RL4zjHWkHarnNW29hom4pW6rb5IYr19vBtmkXE6NTt2Awn/005/o+q2rmluZNx3O4vGBzk9OLYgAiICWKA45upmzC9PG5iUwYazgw2MVD4sq5MeVHKTVqndVOoER3DUJgWBEpUxr+uD4yMB+QGhsEguw9qSRCKxOx0lR7hrggaY4mrhIIcGORKP9xjvXNTKWNT3fTC6kIluadYJAYUP7e0faerGps/0ztetNAy1MjiCbNXCHYk0371zXvY/e09LKvAEEzE8AWECY/S0CHB31gKgSMbOLYIKfHlOQ9EyHp2eKpzP62Z/9uR589KGurK1bCvTZzokef/O1vvzNZ9p48lKZ2Kimxqe1fnndgsWAVgSAzptFXbp5Sd/7x9/XxJVZ64vq4amKx2d69XhDP/9/fm5gdDKR1frVmwZC8SUPQFq6erOudiecZ+ijc0agr8z8LJ6dGwANi/jC2pKWV5cNgEavlPkHYEc/Hewgo9FSJp41qZhkLG3rD1AK53N+ZV5n58c6PTkyXdqb16+Zwfv1199YpkQmPaqlRTSXL6jMOaCEzkplbb7eNvkBNNOnFiatAOL6tctKpmKmk9ppt7W9s6d//X/83zo7K+nC8mXF4yktzM7ZeX4A2/x4T+eVI1VgAff7Gp+YCJr9I7AfBzYXgu2RVLeDMwQzblSTE/MayRaMlQPIzH7U7XassOxg0DX9ZwBxznEkEGCRDHoxjcFmX7uuq5evKZ3MaHtnV+VKyQJr7CfBjg5Me1iwnLnUVOGsiCUyVvzw8qXrmhifVb3R1RmSLUWkYE50uLdvvyGY8fDhQzsn0fCPJzPa3NrRyfG5FeH76T/5Uy2trFjqPYX+quWitl5vaH93z/beVqNudRVgzFOo2au8w5Cbnpkz6Yfl1ctW2BE5itPzU3355ZdW8HJ2dsYybsbG82pUK9rdC/I0wTmn6HdeV6/c0mhhQoqF7IOz0onOS9QiKFgQ5fKFy7bvUBz05PjMpGDYt7GbAOWxTbBRCAoSTKe4GsGKne1ts5kA0lmDU2SaCCC2q3q3bsHAw7MDy44Zm54wvVtj/0WSedggZDC92HhmBfuQrhrNZlWlUDBMRuwPWLHIrMGmnZoyDemZqWX7rEKh1cNdlc7Zyyom3wEjfHIC+xUWWkcbL14as5nit4CVhZFpra/dVz6Hr5I0rXU0h8GNKQ4atHgbBj5TOBC9S/qGjKGZ6YI6MK97hpsa65l0YP7fJVcC4BYALrKGKMaHPrhiXdu3B72OJkdGLSgzOjZpfdHlWuoplY2pl2gokWzrqLSjs9Ke8mMZZfNBOpF6AozDxrMnZt8cHhyrZAVmA2t/YW7WAGj0s1lbFEBF57xRrivRjysxiCvBM8cCs/LciTajATRlW2QvYu9mXULgMNZzVNvn+o11K9q7cv2Kpudm1ao29bc//7l++e/+vaibAMEFdqaBfwmp1euavjE1Z5AXozgsrOXHX5JJ9NxkzgzcAbDqD6yIszPzOFcgH1y8dEnXb72jq+vrJtVDxsunv/y1nj95bkVMGVuAZEhG1HhARiObSFlAhGAOkiBIPFHsFqkkgszlYtkCK2dnRfMJ0cZnzyHoxLOS5YYkltnnqSA1CSua9Q34elY+teKGrX5LI6NZKSfF07Kg583b1+3s5kVAGLb1zqttkx4rFaMirWRozs5obGzU6muk4jEd7O8bSQE2+MzkjPVjyBDuGVkGm2YWCZHcQNvlbdW6ZZWqp6YDXaufKZHqqickkmBpAu4EQDkAKLE3YCDsZmqOvgF1IyB6mKgCK9yBDgcphsEd1hbr00EW92cdwHHQyn0yB2gdKKEWCy8CD7wcKEOekbnjLFiMh2Hwz58nlwpAsIM0zuZz8Ic9xgGhYUDN7BFSyBUymR3ccbBvGDBzAJm2O6Bq4FUypuRQAUHvZ/fX/b78xn833Hd8DzvTQcgA6oRsW0JXDgqG8YhqPPXe6nFzRlqmdCZkJAwDqJx5DhK5L80zs5acjEffvr332z50YNl86n5ggQII8gysCR/TYZDUAW4H6bzP3Me0MY6K3A+DrADQwwEIrk/7+I4FfZKBXfofMssDZuBkSvqM3zrBz/EjBxR9vvi8GwYm34KlIUozDJb7GPh3nL3qc879cccp3K92gNUxMAfB+bfPN//McSHa6LiR41g+Pt8GBr/dZl9vPN8wQ9h/737/twMF7In0Ffair5mh5hq9AAAgAElEQVTwmyBn+iYjuh8Yzw7ac95ZXyUDGDk89+2N6D0PfBkmFQV+fI4Mg/i2x1ugKxAnyTKkDxg/71PDB7HYvXYXTP1M0CP3djoY73PK9yyu7/dz8N3fczzJMRL/De2wLK9vB+WGns+LoPp+4UEmn+MeCPs24Oz7jGOfPu/s2Yc0910Cx6/L51zT15PjNN/G8Hy+OAA9DHD78zreyrV9fHzd+u8dgPbf+B7i+7lpQJOGR+pvEt2pSF8ZcIbGYXzyI6LtfMaNjH6O+D8RDlJ7EglzvNlYXAcZg8wfyn7fDBqgrptCpJZroeHpEYIQqWrYd0I19IDeOxiOQQPQYBq7EUiHUesTwcFv3zzQRAVkcRY2C8urYfpiQeeTdnsHMRF9IvE+hopPDp8MXN+B2bPTsj3/MNvXD1H6y4vv8Z4zzfk+z2XP2wqHr0uQ+MD55sLv+B7ft408YkX8BwdRM2gc+YaKlls4JIP2Er/j2bgPThoOM5shoK9FJCKavB/EZllEmz7XgdnE8+PY0vcQATE6/eDyieoHvh9S3h7X3wHQcIA6LISwcRDU4N70PX2Wz4Y0CXceGFs/MDwaxbOhlYvJHVj3YfE5OO9SMTy7H5bOLncgHFYaEWAcKNhXfj+uwbV4XpgO3BsAyRnMLKBmO6SPwRanyBl9AQBNn9JGDD/fgIYjj8xh0hNhwAJAu+SGbw70Bb/DsOUzrmXs20gn2hnbtBFmFO0EzIQxy3dx8k6OQhuYRy5r4yC9A8IWjMml7R70O5/75kR/hXSbnjmKfgAxdr5H/KGBE1j2/gy+sfEe33eDLZ8bEYwW+m3QT6irhKUWU5m8P0iq3oJVmNMgia7vlPqDnLHoVhYuamZ8XiPJrGqlsnY3dzGpRBLP7MyY5mcmlRr01KyU1G021GnUTb+zeF5Vq9nVo2fPregSLFR0R2Eph4MkbWD94f6uIIz1SHkBaDo9UaNS1utXr/Ti2UsDz4jariyu6OqVaxbh3drdMY1gqth/8oPv69579zS3umQMTPNgKZh1dqZnj55qNDtm4PE3v3+k3dfID1QiqZ+YCmMjSuZSJqMxv7qkd969rZmFWbXRAh1IlZMzPfrqkWpn52rVWtp4/FyNWk0X0VTNj+jl1qZ2jvcUz6Y0Njum0elx3Xv/vn784x8rNZNTY+dcX376hR797ms9++KRMrG0VmaXQjp+s6HDsyOdls5UgRmcS5oG88zirG7fu2t6jjgxMHRPD0+19WLL2t+o1K3wbKlUVbsb9NemZ6eUzqY1tzRnhegqtVoYdwXnJeytNdM8tHTw4rmq5yVLtafIIa+HD7/WeelMV65f0uj4iB68d1eXL68qZ2nNHW1vbpvuIhqNBjxXKHQ5YsxrzofpuWlLkd073DMt5Y+/+4kBwGtXLqkwPaUSGr7Hh+agoSW88fS1amUkWwYmA0GxNJJuYZYwTy9cuWjF7KZmxlWunBqzXqS7Fk8NPH/9bE+Pv3mqw+Mjm0s4jMxtY0NPhIKBaD++9/59ra6uGkjBeoU9+eXvv9Gzr15oYmRC7VpHZyenJjExWihYoclqq6bXu6/MGb1y44Jyoykp0VZ+JKV2p2b9h7wKBeWQSHn5asuA8Fx2VEnrz6QxQJcvrOrajetaWJ7T7du3ND4/ZczIVqum3b0d0+WslerqtgfafLmto/0Tk3Q4PT2zPQiG/8hYTgtLc/rpn/3MmM0z8xQGrViw5mhvz6S0+O/xwycmL0JK/MT0hHLop48EnUr2nXajayDe6vIF5VIF9TpS8SQU9mvWAIoS9lwUiATIxcGkICFFo2y+VIOmdmFk3EBlwN+Dw0ObY4ioUigNDdz1G9eM0ZqGhdpuqBnp6kbqoQY0kJnQrXXVM3AtZ/sAZ2OxdG7SJ1fW13TnwR0trFKcTwbGoR1ePClqf2tXtWZLsXg4p5ByAnxGC9gKV7Y7Gp2a0IefUFDrvpYuX8J316DctEDOw9//Tp/9+vfae32i0dyEFcxyZl+tVdV+8UDX7l3TD372fY3MjJochCi6eFbWAcztxxv61S/+TrUKOtTTZn8hu0JAkv0fMJJCovQh2qqwWmlnAGVSJsNxfHKg0/MDKdZRJh8ypLL5bHTGpW19Adq2GmRM5DU9Na+xkVEDaNBHZR0PksG2Azhfv7KmO3dvGwhCevvz5xva3zs27eeZ6Xm9eoVMB0XDcgYu9ymMFe9qam5aP/zRd3X7vVtmD5JhAJD0/Pkr/fUvfqVf/fLXFrDLpbNB+mNxQfsHe8be3Hj1xDJRAIZ4RkBc00IlbXKA8xHsnGaNorQ9ZdIF5bJjyqZHLJsFwJd9wmQ44nw/ZuAz/XZWPDE2O2c7rEiKSBZyY7qwfMEcLkAnro0ERKVaNoCKPqYf6Wf+Aj4D4DfqHWUzI7qwelWLy5csIPP69UuVzvfUbtU0GPSt2CTn5t/93a/sOnfvvquZ6VntHx1rZ/dQ/UFKP/lHP9PS8gWl03nL2KmcH2vz9YYF7ijcl4j1TEIDAMb1+M3uHRk32Qd0k9utvjLGEM2r2Q7tgJkKQDUxXrDihY1a2YBXNKCD85OxAox3bj9QLj+hPrrJ9bpJsBwcoIfet/0TJjDZBLVy3WwTXtSV4XygT9hPCEQSAMZe4QUATUYB9gzyIcsUyc1nTSoCzVYkTmCZP3v1VDv7m0rlU8YqhhWNfRJ8Cpkdc145Uz6R0+oCBXznLDvGWUHGtAOI0sAKllIEkPnNfSn+ure/o26raZIm7F9zs0hrBNYRe/v2zo4xodEoJ2sL5vPli7eVy0woGQPASVjRTCv6XSqrHwO8CkUiyWoYnxjV4tKKFhYWFY8FVlcyAxMeuzX4Q+5zWeYkReZywS/DPnux+VzF4okFFo5PkY4YKDUAbF/UzNxikLwb9K1vEpm4uoO62v2KerGaFSGEAT0+gf0VGIkU/6QY77PHj20/JIiIn+e2G7YuxYxpA/5EjaLW9bbifQoPjpoeLDYgIBjkCgrpUVQedrrvZRYE6hHYiaTpCgWTl3nw3ru6+8F7ys5NU9XX1v3Ooyf6t//nv9EXv/3cMtzGCqPBLyrk7BygwGsvLl29dsXsEuzSg61j/fKvf6Wvv/rKxrqNrEeX+Zq2gAaMZSPlxGNaXlnRnXfv23lMIKBWqen1kxcmwwTAyzynuC3STANYlFHdI1jAzJHC2KjpKcPuRs6NMWlFxdcr5arS2SBzhEwjPgABPDJRGReK28KOXzD96TFlMzn1rW7ArvYOt3RweqBYdqCJhSktrM7o5t2bunXnhmJGkOmrdXSqv/3V3+t3v/lc+7sheA/bfW5p2Wo6XLy4qnw2Y+3eevlazx4/M9sq1k+aJnuCVPdeT4XREcuAgvTQird13i+qEa+qUi/q4GRL9da5lOwYC5ogjzOcSWkPIBXhjcBUZJ6MAEJGADVr2cEI/3+kUty/d+DHgSjz/6MiYsNAxzBYRt8NA7jfZqMS1DFw9lup3mRW8Dt8bgNg+wRKgr8J8Epgx/4dsS4jTMgYe8OMbTAEB5Tc73Qmn4E/vQD0um/uoKrjC8MgDe1wtiX/H6ReAMTe6jdzTb+eA8IOgjroybUdoCSrxQG54HuF2keGhcAahuRn0gfh3kZkYinZeAbgLWHF4NNWBP0NMSwCjP3ZQwAjgLY276Pi9u5TutSGjx3PYIzedJAgsLUZERSxsRyIdL/eMRaexfEc91/9mjzfMPHOMleoCRRpVbuPz7+5jjPXsRPdb3UAlzngWIoz5YcDIXzPQTLHOJwENhwkcR+YtnpwxAFontGLyxpeEGX++ngNM1EdpOR6TujyazrI6NcfBvi5lpPnHIDmex7oG56bDq7bfhjhQbzH/fi3/8azELg/7397fvt6DOu6Y+cpAXmT7213jLxIIJaziP0PfJGsR/6NnBFByRja68xDaqIgB2PVH4YDXZ4BFMbO+8XnsJ9Rvr74d2DCRwVSm4HZzPvD2JCtnUHXbFhsJGwSn18ORA+PSwBWAeUzBlYTyO+QeWpFDsN89PFhXRird6hgoAOz/tcxUf9L5oLjgX5fx/Z8zvC+4zKOX/n+4vcevqeD6IbfxUL/8XIc1fcTX0shQBX6e3hsPejl1/bv8XsfByeEDmOwvk/YfkWh4mgt8b7PKX8v9r/8y/96AAjKYQtzxEFcB9Q8esTkdJatoemJwDL21AArAmXOzVtNpeEoDzd3ZiXf880ITWnfdLgWjqgdbFHFXw4g73RjmFar5uDz4n2MOwe43NDwjmPjhUnjYKIxuFMByOO7ISIZNEyc3h70goK2Ei+fvDjAdB7AiUdbDCwtN6IIUGB8+4btAxlSF99+h2uyKbFYeBaMc9pPe+hDnwg+wYYBab7Hsw1HhYlU+kbtE9n73Q8p30R8Qg+D4Rjtfgh4m30DcjkLB4+Hr+f3YMFjYDpzGM04B895BvqSF5rOtM8XA20yVvNQYQo//HzjdeDVn9nnBO0ygLvTNBYQ7QbQZV4BXnMPxjQ4TqH6Ks6yacMVCm8iY/Q/jkIA/wum9cq9bJ5QwMIOFQqfBUeTa8FkYJxwAvjL9wOYGhi+GGjMYeYWc80PQQ8gdHsdM9ZxTACkcLhon89pX5iepmDp6BGrmvt5cUAHlr3QIPfE6Mep43rcAwa1bxoeePGxGWa/81yuD+6Mdd9YAbQshXs0aOQ5qM91eMYQ/Uyp3XrLdGa+eHVsMhRoQwehRVII+6byGQqoIOEwiCuWSGpyYk75/ITK9Y46fbIp4hqfmle7S5nIhEbzkwbijuYKxsCpnJUsRnJ6uKepyVFdXFzQRD6nyuGhahT2a7aNsVMsli1t+NX2jrGSVy9dNG09nLGxiQlNA7QBstVryqfTKh0fmwwHADYMU7ReKc6DxBBMPA7atcvrxnQ5Oj62NOF0PqPv/+j7eveD+8qN5rS0dpHdXoNWS+VyRSeHJzo7LBqGVC02VClWtLe1H4D/Zk0jozk1+i1dWr+odx7c1tzyrGbnp43FnVJcp4dHevl4Q61KQ81K0wDo6nlVUzMzWly9YKn+j58/1mm1pMJEXt1YTyuXL+jHP/6RMd6Qadh9tat/+OXf68tPfy91pLULl7W8iHxIR3tH+yb1UOs21Yn11EtJSyuL+vA7H+rm+nVlkmnFO3FVTkva3NhU+fhcSYW5QNovKcow2Q5PDrW8uqTFC0vGhkb+w3Rl46TitS21Hg1dk9qoBFZ8GRCH4GbE5NjZ21GtVrKCgosrC/rww/e1foXigGk16nVjYqHNzbwEfCiVGppfWrZAI/2JT5Mr5A182zveNwD6Z3/6M2OzZfJZCxARUCL99vHDx1YM7/y0YinksL9gVcGUbRPIyqR15fq67t2/q+Urq6qUTtWoodnd0tHBnjGRjvZK+uUv/s7Y1rQZjXDWpDmsAMnT01q/ckU3b7yjudlZO5D5nHTkrZc72t88Vj4zokwyHwpdNTmTQurW6PioiqUToGLduLOu+aVp9dRSNhc3CQ60RQmysIcRSECLulatW4p4uzEwZn+t2tLVq+u69c4djU2N6eLFC1q7sSbFO+b4H2xvGWAJGE/acOW8aqxw5rntCw00Xk8NlJpbnNWf/NkfmyQKTjlMvEG3raN92JdBQuX1y9emxYx9MDJaUL0ZirytrC7b/nt0eGxyKLeu39LcwpKUzKl5HmotwKrv1FtWEO3rL762wojswaMT4zZ+7GleEA096Bu3rpteJtd/9PCJsRsB+t5994EF5KpR4Pb49EjlUtHOIoCw0TF0QQfqtjrqNuAwh+wX9kD2XTPgNNDN2zctcIB+K5KgnDmnR4c2f5jHBE6QHBwfmzTJqFqlbGPIb2FlIwdz/4P3dWntsu3Ndm7bfdt68fSZfv7v/lovHm8r3ktaYbvF+QXTRWZ/qrSruvvBbd394I5yo2mlswmzZdTq6vzw1AJRf/83/6DNjSPlc+PmWF9Yvah4Kh2yxdBxrxR1enaoeHygS2sXI3ALVmxGDQz0VlMH+9QgSBhoxXNncoGlF+yPUAQ6FJjOmXTF8vKKrRFYffsHu6qjOVovWWCJtP1bN28o1u8ZCw+5hf2dfQvuEiRqNoI2YKEwamzN/ZMj9XNxrd1c03c+/EDrd29JxE1KaGRT7PdEj79+qk8//cxS5vudgZ27SEWgr7x/dKgnzx7bvgOj9sr6Zc3OTRrbO5GUOiazRuCjpv2dE21t7iuTHjMZDtYbgDJnP/ObYn3NTkMZmKPq2NoiqAVRgrN7aoLrzhrAhnPFhCiVgsQHdkgbzeGxEaWjgjuwHNFiT/STqpw31K737PkJGC4uLNmZd1Y6VbN+bpIv2C9X19YMQHr69Kl2t7eMgYp8yc7ung6OzkSh3h/86J9ofn5VzUbPgPJa+VC7u6+0g4Z25Uy5TNLqfnA9O19gS5YqGvRTdm6hxw0YTTaQ2fbthg4O9nRwuGuFxzKAgTGkaGCSBVk9Y+nEc7p0cV3vvfex8rkJtds9nVdK1n6KUKKzPUCDOJU2u+D8FDs+sKnKtYoRHMzRFfIQeS3MrxjJBMbzxsaGup1OACbvvRfs8VSQGjJgNh1TuVrU89fPrTAtjGj2dwCUUpXCesGHYP9p1TtaWljWj374EwuiUTCPdYd2MHq7O3ubOjretWecmBm3fdvSwqkpgb57taSJ/LjmZqbMwQRAYV2wlx8dnujkJGRSYb8QGJ+dvqCx8RlNjE2r0+6r0w766fVK3bI3POMNaSmugawK+tgGHFiWaGBg8pwAQWhWc55yz1QmpLEjPdEfDKww8NHZoQ6PD8zuQK4Eg2oSKRLs16kJW+OWEZLBse/ovMre3ZQSHZPlGB8fsf5kzh+f7Fu2yu7OdsiiZD+MJAAgZlRrVY0XxjRDcVwKAJPVIYCznMkJBYeWWnx92wvLzbJSymgkEwo0UaiUPRkN5PAcfatPce36dd25f0crly4qP8GZScrVQFsvX+lvf/Erffn570xigvcKuVBcmILfAPGQPVYurujBA/b4BQvkfPrrf9Cv/uZvdbJ/rH6LgFnbJLXY4zmDYCvnRwuam5/XjRu3zAYk+6FVb+rFkw2dHZ8YOQBWNzaf1Qk5OzVAXYkBPHybvzwLMiuZzIjtX70OIDWF2eeVysBo7mpmdt6e9eXma7OPADTxpQncTY1NaWZyXoXcuHLpEQNLKBS5f7qt/eNdJcdSunr7si7fuKjp5VllpscCPb7dVuXkVJ9//rm+/IyCgUfa3tpSJpvV9Xu39bM//mMtzM+bbdGHqf/shZ4+fGxEgco5Zx6BnUlbX5xh+MxzC/OKZQZqJtpqx2s6Ku/rqLSrWr+kVr+sQaypdIaTMS6YzgnA1k7PznMAJUAj7IMxK8D7FszLpENQghdz2P0F/p8zlnnDenTA1v0s9z2HAdtAqAp+owMcbxiVERg6DPy678x9nKTjxDAD6TjjkLeJACj+eqFqrs9apf3mTw8CYONgipPaPEPUAdlUNpBuHGAa9t95z/ER5hvX49ouOWq+XsTUdsyCdRP8rACiOtDv4JGDZC59gSxVCJAF5qcDPGbPNBtmuxN0c8DOQDK0aQHWosziAOyCgbwFP8Oe1LUM0QBcBryFl40p0gFkoNLWDpIKQUpgQKbCkIQIhXodeDeZlV73TXCWPuRsclJXAISDbrCDhzxXAMYCI5vAgZPMOE+QTPsPv8t5AN5UfyPD4/PEzmoDCUNQCYBuuL1OgqMNDiQ74Ov+r5PU3FZ04NtlMt0nNgAwYts6CdBxNAfj6Bv6ju9xPQfiHQ8axtAcz3CA2kk9Djg6SOvX5H3H83iPewyDjQ44DuNFPn/4nq85xwL8GsMsbcgH2GQQZ6gDQEYmckxkkFj2QDxl849AFOcasnV8Tg2yuGn8xNVFg4oMoCjr3vcA7u8a52+A0UFgmRvOFgtSqaxV778Q1Hpbe87X5TBgTWAduxDw3LEtDzL4+rbgcFTvCfkO6jswl9n/sQl7pBrFAjnWAi0RnuiKCw58O9nSgx3e/9ZIcLHsyBuSLePgONCw3MZw0G04eOd2zzD47Bidjx/35zdOMKStPl9s30i83Tt8DxoOUAz3pd97OFjk2Qa+Tv05/fl873ZNbt/P/GyI/Q//3X8x4GH/IOpH9CwqYjdM6ffNn4d889BosUYs5RCBeCvw7QuLv9wQQ4/v4lz7ocVEdOSf7wWDt/tGN4gJYlpvIyNvwD5fxPwO0NCvb4snHhaO7ZjRRLTOidi1bJw8q8uBeNE7n0jc2zQK20F/2CcuRhdt5jMzDqPDBId3+HCgX7i+D6JH1XxT8r5yZixsKwcD3fEbjqT5ZmIGYqRVMwx0A0D7pHPwezjS4MCpb5Y+Yfzgd6DWf0MfGusiKhDHPV1yxCMxPvZ2UCeDLpUfWGwKZmxGhR38NzDm/QDzhWOAeiRU79FC7sUrBAeCAUMbXIrC5xT9YQc5aWxnJ9ZGQAderifmz2ZGeSswwmmrs7KtKF61Yb/h/RCYCIC+H+hoBPEytk+t9oapTmqPs71pIwY4bYZxxX09CgkI7ZuBgb/98Ew4T9xzfhbgNf+GIcpntjFF+nX8JqT4ndl1+C6/o308M22l74MeeSgIQISZz716O89vbMxIQ8jBY19nfhBxX/+M+3BtGFzeHy5fw3jQH/6+reWo+q1HWWGW0T848rQXdgj6ei20mSgcF0dnnOg9+s8Zzcwua6QwpVK5pXiKIh0FxVJZjYxOqt3pK4ZGRW9gIHQ+nTctaEDHculUo7msludmNJ0fUe34SEWkKspVA7Q2X+/qyvq6ejFwVzR6J9SDdTdDpfVZLS8smW43jOdmpazS0akB0K1a1ZyxzRebVrCs140ZAF0u1gwMWZhdslRedJtjKenBB++bZAVazGjs4awwv9EPBSwlbR/tWJiusOl6zcBU397bVrVZUXvQ0t337uruB3eVH82ZfABsvm6zpfPjU53uH6t4cKpGuaFXz15qd3vPnNnZxWWlclkdnBzo4PRI1VZF5+WiRiZGrYAcTCHYilSv39x4rVdPXhhLaGV+1Rj4jDN6z+V6WcflosqtqnrxvmYXZnX7zjv67kcfi1zhTq2lVrWtw6097W7uGCOa7JDi+bkxXHEOX7x+oYmZCdMkBDydmZsz9ipzCj1Xk9TpBXbQ4T7AWFwjSKB4UDE+0Nbulq3nbq+l9967rz/+k58amILecen8/A0ATXClWm3CTdLC0qoFe2AtmnGZjBsAd3B6bEzsf/bP/9JYUzh8gIeHB/tWrf7Vi1f64rdf2h5AIAJgiH2eMeu0e8oBIM/P6juffKRr925Lg7aqxTOVyqemu1ot1XRyWNbvP/vSdGjJpAigTtt0LFnDc7Pzxmy8885dAyEB2/d2dg102Xy1pV4jpumJOdOXhTEF6AZwxFqdmZs2dmZn0NT1m1e1tDyrdr8hJThPmyKYZcBAsWiAwsbLF2aQw7Drd2NWOK5Z72hl+aIurV0xrXCceWQTKPDYj3XNgeZ+FB1EUxMQonJesTRhd2goGAnYOD03pe9+7yPrD9L1O21Yc6yzPRtTCicib1KJ0ujZn8gcIECJpAxBbvYH2I8ACOOz8wZAW752rWlz9Ozo1DSGcaIff/PY5gZ9Qbtxfk/Ojm3/XL20qj/9p3+qyekxAz8PDk5UOq/oiy++NqbmysoFHewfmtxDSOXvGbgEU2d0LOxtgF+tRkej+VE7axxstboPMVmxtCtXLpv2J4VCMTxxDOlrDyoX8mPWV8w/9kQyT3heQOTZ+TnTG7WiVaNB6ilBOC0e18Hunj799WfaeLSlZoP9jb29YGdQeiSjdD6lu+/d0aX1CyqMc/+WFWjrN7vGDiQV/unXz/Vq45CqFWZQF0ZhK46YDcQe0GhUtbX3Sql0zCRY2IdJNYdFXqs3zbnMoMHXD8WPkJwJLOhgv3DeMLdKVogZJt+kVlcuamJ62pxG5k2xeGbsZ3RHTfd7fo58BwPqkeVgLAnCwBrljGg3e8rlCyaFcnh+rF62rxv33tF799+1gCzanVas8Lxi4/fVF19bYIWAH6Dv5qsXNnaAl/QxNQyqjarpUd++c8O0rBcWZ2yc0WCHIIB8wsHuiX73+UMdH5VMAmOiMG0sziSyD826Xm6+tAJt+dG0uoO2zisUGi6riURaHP3wnBXvW5xbMAYj+t1Wa8GKH8pkX9auX7FilTCjAdDKZ3U1Sy2NpEaVSY6aZiv2IkFsQDH6u1g+UaVeNaDt+vXrmpme1MOvvjYpiXv37llAGT3xg6OiNEjre9/7sWbmltXvhdoX5dK+NjefanvnlZrNWsgcy8RNh5l1Azlw8/WeBaIW5ld188ZtOzdw6FlP7WZdr7dfGXsf6ZFMJql+r2Vzgv0ZpmWpXDfNauRDbt28p4nJOWPwsjcdn+5oe/uV6ehi98xOzxiIjrwIzHt0bC1I30AnuK/pmVmtXrpsWRqsbSROnm88taJqjP8H771vtkudYM75qYFF5WpZjVZV9XZNzXZN9XZV3X7X+hD7EWkKO1si6YS7d+/rT37656GgXIpMLgDxMwNc9w+2tLm1ofPyoRJp9MZLRgKh6FyzEQqAzYxPa6wQCCfMDQcD2NvKrbpmJwgm5ZVM5FQozBmrngAS91E/1EQA0DE98okJswPIeOFzzrKbN27ZHDI7uu8p5HFlc2mNj6aUyUrdnh27JHUQLzZ3hj2p1mrrrMI+u2eAOgFVZFYI+AHumvRYq65MFqA0YX2mWNsCl8nUQIWxnAGLaFPD+Ib9Xq8F+RhzVuPhL2AjfcGePY8MRH9gewEMaew9bMGFhVCvgLmChBP2TLPZMTZbIpaxuTA1Q4HWtAVmCZKyVuYXFywgtnr5kkZnxpWBsNAfaHtzRw+//EobTzZ0dHhogVUADOwgMuRGJ0ZN7x/bjbVx6colk7H44osv9A+/+o2O946soK/6CQvcw8rPI0sBcw17PR/Y1/OLS1EWZ1x7mwReT62wdZMB04YAACAASURBVCGbM1ADsKRUK5oWO7Iv1McgwI5tgO2KRjdFTEezIxqnqOHMgtm3ZIKR3WFZZYeHgmuPTjv7LPI9hcyoJgtTGs1PKJ1AWo+CkT21ujUN0n1NrUzr4o0LmlmeViwTU6ffMp+DsSagQZ9sPH2mo4ND8wlgd3/84x/qwfv3LUBmhbkrdT35+rE2Hm/oYHtfp0fnFghDemlidMwAH/ZG/OaRiRENcgM143UDn/fL26r0z9XslQwYz6SD5BUAdCYRmMYEdXk+Y0EbIC87+5y0xNnmvj3zx/2TN4BEJOExDKzyGWsB28DZxQ56QTxwEpYDZX5NJ/W4f+UAG587wc3xCK7nvx8G4fDjvICZ+SnIiuD3R+10YHXY53X2n90/HcD2b78ciPG2c3a99SkjJjLAajwAXU4Sc4IR4KmDzezj3r/fBqCRMHVMge+5H067Q9uj8YgHoNP9SwdkKQjs+AHPTX+7X8v3nd0OS9v9dwPf2aAScctsGx5votUOVNp4xAOrknsYqDsI9bB45pAlHaRZ345PCFSYrRRl5PJb5i3t438doDRwN9Lwdh+eMeR9gqaBCR4kQLi+9TPh5Yh4aH2eCJnOtNExITuvarU3Uh6876RBnp2zxlnXfj/HLJyk6VgM73Nff0bHNRzEc4DScSOecfj5vBaZz2mu6+0M51MzZHhFrG/u5axUn3vD+IOPhY+ZA7s+X33N+hpzAN2f07EnnsueoU09p6qdd457cE3GJeAtweZ3MJw92fFDZPd6MJ8Bc6N+grzh3zf/I8q2sGAN88jEZcJ+wYuAm7fd+3wYdDaMKpLvcH/Gg2G+bhyb4zqON70NPIV162vX+/LN3jZ4W8ON91wChnvauTekLBDm8dvaDvw/smC+j9FW9j9evtZ8PftvvR/8mXxf8mCBYaARk9nnEv3iZFLGkef34IoX/B3+jV9r+N42ppH+PO3zPvRr2VhEz+dt9DlmbY0yaPie94mtu//+v/zPBhgTvlG/YXVWqtYRPtn9gPCN3SfUsMi1o/4uSm4RtCjaScdwaDrLyBuZiuQohhF7BxBdk5a/OGZv5CUaDXMWGWwOUgdnLcU3KupH+gn3d1YtBSUMDG2Gari+qWME8D1f2FyLNlYbDliGCKczWbmHSxiYgd8Jn/mmxbWdbTq8yfiA0wYmuRu1lVrYzBg8Z0t4BNAHytvrm5AvPjtEeiEY4MCs6R5FUh3cw9m43r9cyxcT/fcmRSmKbNKOYQDa+5Bn9c03HFSBIWzFdqJJbdGoCLT3Z6DvLEIZAfPDm4SBNVG6iAcmHJj3DYBr0t9c16NM3nc2brGQOuLt9IMaI4trBFA4AOReyNKf2cBS9NUaIf2OtjF3Q9AlzAl+x3sYBDa/omKFRMMcJLZ2tUPRI4K4Pv/5ri+8N8EBA0MC48UyApIB+P62dIm3g37n+RhHB30diOZ3jKUbbs4MJw0QR4fUepwm2ocjxHd5zjdpVlGUO7AiAivfgzs4+CEAEJjNLo2DU8WzeF8wLjZ/iWJGgQOLRmaCYWYFnjjcRwrqcfgo6EXhuFN0MBZLqT8AOMdZWVKx2KDUvTL5cbW6cY2OTyiVzpmDWK80jVGWT+esCA7OEprNaEFPjuRUQO7jtKjK2alqp2Xt7ezr0aPHml9Ysqr38UxCc4vzxhJeXF4w3TwcK5gk1bNTHe/vqXp6rkGrqQqBoWZTWy9hiB6ari7pt3u7RwZEo5E7Aisnl1IsndD9+/cNgE5kYVaHwgP0H2nsx4cnqp5TuGxfg5Y0khszZhEO3eHZoXbRK+7UdP2dG7p9/x0DoEk7XVmeNw1pAOh2va2DnX1VTivaeb2t5083dPnSFS2uXjQHC0YYADQpyJVGRYlUyoAf9qIe+x5MvVrLmD6pWFJTExOWDk/Qplwrq1yv6qRyriJsxm7Tqr4jV/LR+x8EwKvSsD6vlqrafPFag+5Ac3MLZiAwb2AbPn76SPMLswZAw6S8tLam2fkZm28AlDAzecH+JThCeuDNmze1i4TIzo4B2cwzAAfSg7/73Y/1n/7zv7D1eHp0bOAe3zs5OjLwB+kJNMQnJibtHgCH4XxJmTPeJMUyPtAf/aOfmCY1wSVqGVgQsd0yOY/nz14YU57CkKS8j46MW0Emk3oojCibz+ujjz/Ue995X2MzkyqdHFu6O+2DOdWqdvX86VNVq4C26RAkRE/WtA9D2y5cuKC1S1cs3Yx2l4qn1heAVJ3aIMgBFEY1OTllxhhAsGkvZ9NmwFfqZc3MTWoOVvyANHKCo7IiQawvZDTQLQac5Z7Ts/PG6oXKnlBGY6OTmp6d087urjEeszjl2YSxqGHVsddhGALgkJafiIW9zQ1z1joFyXJ5JKzyunvvtt555x1lsymp39XR4b4Vs7SMEgqxdkLhGIxFnpP9gLnIXsceBAB9/967mpiYMqmQZK4gxEsHzY6O9490sHtga/ebr76yPsL5h4kIK33/cM/2uwuXL+gv/8VfanEZTWBY0E0LAr56taV6LTBrNp6/eMNOIL3UWIaJmLFjAU8N6E9lNF4YtwCftXXIYGZeW/C7kAsIUIx0XKq2N2y+Ma6z80vBxonh/FdtntI+Lw6E1M8o+3RkiNo5EIureHKqF89f69XGtnJZGHFoT58GEG9hTvPL81pA6mRh0lKhy9Vz/D2pM1A2mdLe1p6KRyXVqz0DM5g3fdg8FGe0lPgTpfNktpQ1UmAtoikPy/7MAF3YnIA6yL/QHrM1YB91AxBNO9D+PjkNa83O4ETKgpuMJWAh+3i5Fs6G4wO0fUvKppLGMEcj3WSuul37DVkFnI3YX8lM1pjEh+cn6mf6uvPgru68cyvSng41PSi6urlJEbwDlct1zUwhr5G39VoiwGZ1OFKmm9rut4zVd+/eHd2+B7iH5mnTsktgpLKWD/dO9eUXj7T5YtfkJAj6UGCX1HSc1GcvnllgaXJ6XEr2dV4+U7NVNRAqQarvoKvx/JhuXrup+flFnRdLdrYO4gnTVP3eD7+vew/uWlFMtI93t/a0ubGljYcvlOiltThzQZNjE6rX22YHA5qzR7UHbduj6G/24ssXLxnz+uXGc+vX0dExA7bKpbrisYw++PC7Wly+rEQ8a2N8crytvf1X2t3bVKfTNOmK/qCjlcVlA68BvJ/C8jwpWfHDO3fe1Y3rt8yRJ1BSKZ/p+QtArQMLtFCwEwkUAGqzb/oxY1/DpL54aV1X1m5qdmbBggHnZcDbY9sbTo8DCeDi6gWzu87PTixllXXL3KFYIfNnZfWC5haX7PfYDRvPHunVawoQpi2ocO3qut3XQREKtbGvIWsDI5WzAYbvyFg4w2HGwl6HyYuNhJ1z5849fe/jH9r8LJ6G7DXW9ilz+WTHtG4rFQq4dW0PNO3Pdl91gg1KaSI/YcCn2ZRZGK5ztnY4t47OTjRaGLVzlUBGKjWuXge7Chao7ExlXlFEDzuMZ+H+nH8ETUulmlZXLujq1WsGUBN0ZOzHRvLK5dFiJSBvxGY121GBtzRpxIZtqwkLtdMwiR3kv3a3d0J2HkhggtR6MpKaNgeMBa222t2aOr2mUmkpP0JRR2rTHFsdho2NZ2arUMOEv2RZmF2tQCJBRm5xft6AGitGWQm2OMFrCtpaTZJkzLKBXjzf0M7mnp2x1BHA7oP9OzMXigai30yxPMYImbKLVy6rMD1p0hadelNbr7ctwMz+jya6AcOmFcr6yGh2fjZIHeYzunpt3ZjUmZGMXjx7rk//4bdWn4I6IdSmyCUDkxWGKqxpgDLcf8twGikYQMJzlE9DDYTkIOj4Bye6r0G8b9JNuycUOa3YWcZaRHO/35WyyYLGRyY0nikYu9iAMXyxJIEdxqekWq2qXjfIzwHSZhI5TU/MaGZ81gooE3Do9FqW4TK7PKvV9RUtXlnUyERO5XrJMjsIKm9tvlKvFcBAy2qICo5eu3VNP/mzP9bS8rIFvHl/++WWvvniS+2+3lXx6Nw0+wm0jY1MWKFg2sn5NTExppnFaeVmc2onmzqrHeukcaDGoKxqt6hGp8zOqEI+J3SS+Y8XhWRLNWTXQm0BAGcDqCPSlfv1yUQAbv4ArB1iMluQIvKvHOQygDuS/PTrUSPFSWB87iCy4w8ORrnf6YCaA2judzuo4v92H5kAl1+D36ajGliQWxw0dcDMQfEAAkf1BaJaWQ7AuJ/tYBf3s7b0AmjmvrcTswDAvc/YB5yARfYJ33HSkzM13a/wawEE08f+W/ZexxMCfhD8MoJXDhr5cxiz0uogBlCW32JLDQPCZI54nwWgPAQV3gCWEUDoz8uDOjjGd5CSHgbjkTl0IlTI6A5SGc4Q5tx2398B1HC/iFio0J/YOw7ae987/hTG1h7bxskBbWsX8anI/+YvGR2OLdAOnpF+epNl3Q4SrWBkPjZ85piBj6/3kfl8Q2CwzwcneDpI50Awe7f3p4O7w0EEbB6TPIUNbMQ1glyB6MnzOynUgU/vE5/fvi48OON96uCgEyXpK3/P54OTyXx9OtPXAX3+1k2+rG6/dbzKQHCrhcB7AXPwtevFCW3NMZZUXoqY/rQFOztgZAG0hkwxHGAi4uXPYOsSLawI1HyzpvuhoKHjl/5svid8G2wdXg8+Hm/2MQp1Rhim94fjSQb+txtv5EG4/zB255iO71lu0zh+R7sskybKHuBzz6wYBryHgethUNfb7SD08Nj6e943zFd/bq7H/LGxN98vSGT59fweXMPHzQFox0G9L33f+AOwOWKh/8F7g7DP+F7KZ/bcMKB9knK44yzwIvrMYHhkhs71CxhwGEVdcF6sI6Moky9mj2gN688CEHAw+0Kyh4pSD95EqAbBaWUgaI9v1GyKrsHLhH9T2TsdJADoKNNbbkfFDaOIp3cYYAdtY8flmj4ZcGL83m9AQtLdmo1o86eASEg343sMJA4EHQgjhgXFdR2cdQDXpTu8w72P6ENneRvLdBAmHZOZ32Cc0S++wQ0Do74xcT87PIgU9oPz4pPYAWjaTP9hNGL80ufOIg4Aa6D789cBSQccLFU42vB80vrmO8wA5/uAOp6C4gvUN+U/2MiilCk/nDzgMRh6Vtrsmz99DSjK8zgAOryR0WbTbiLlPpezZ2Fc+B0OcnBi3uph+diFNgd2F98pjFCNOrCbeTaeJQQ+wsbCf4FJFLSS+L2Nv4IusxktHFyJEIRAS8/B8ODAhZQh+pnnQ5oiGE9B84+UP/6aEzIWnADmv4PsHs00UCMC2Ph/3vdAh7PaaQvjzbPC9GBeAdhxb9P9joIGZjgChEQbJr/3g84DFjhHXIcUR+8fc1TGx80h83v5/EbTLhz4QXcJpjdtsXUWQw93ymQ4YE7l82Nqd0j3HjVwuVbvKqakllevmPQGOtCJDLqJcY2Mj2u0MKZkMhv0B7sxAy/S8bSlN8LExWhMM78wDNFebDTVqjaMZfjZp5+bQ7CwsqyZhRndvX9Pq5eXNT4zaelgsElgsaD9iD4wTD6KGFaLJZ0Xi9re2jX2UjaVt4JQtVLDAGnON3Q0+/G+4umU3r1/T+9/9H4IJuRD0IA5BLsWNgzpocWTcwPSYUDDiEllMto/3tdJ6Vi1dsM0lO88uG1F/Mg4m5ocN6AKCQ51pcO9Q2vv8cGRsbsX0LmcWTAZjXqrobPzooHJ9DfsFDtkoqADzCVYNLBkJsemjNHHngBL+hRpAxz7Xsuc+1q7ab8llXthjtTOUBwKnUYzsOohtRRHjjli6z8R19dff21zeWpmSnMLC3r//fdNyoM5wDyEccW+BqMHR4r1zTylf7e3t2wOsq6YgwBf16+t62c//amtCcaSdWeaxM1WKNRE8bhkKNKJc9jrBc323qArtPHQGkNa4Mq1dQPgjN2ZTinGXInFTSP18dOnltKKhf7+gw80XpgwHeNyBQA4bzIta9euav1GKN4HOLS9t2PgVvHoxJhTjA97zcLinLWVNWCamI22gc6LizBgJwywQpaAPrMaB7GkOo2u9S/3R1YCB5mgla9pikRyT64/PlUwthuatyZtk4TVW9TW7ksby5GxETs/iKqjSTpamFajzD5DYbEpu3e1VjOZmLmFGRvro9M924t8neOY05dcB8CYMbEAWKlozwYzkTl+5eplk8XI55jrNWOcA+Ags9LuhT3NUpajgCT7K3OeWhPvv/+h1mBBWkHSAFQA+LA2KNBJgaXDvQN99dU35lRb9lNUzHL/aN/m9t37d/W9H35PY2N5W28wPQn2ILmzt3ug4+OiTsg8KJVMazM4OQFAB9QvEWBqEGihCOCUXrx4YXMUAAEGI8/qUipot8JGZ7/FAWN8DSy7ecOcfwIHnMPl83Ozmxg/dLC//OahfQ/w9Y0DHO2RPBfyDejew+6lkNjma9jQDY2Mjti6SeeSUopCjGRT1CxgAzuvVatr69WWRkcmlEuhJ1owc96Clc227TenZ8eamho3UItxunz1YmDgNzt69OiR6TMT+Ih3AQ9YP6GGQal8rmLpLDijucBy3TvYj860lGktM3/dFksgM5FIqVYuWVAJjfS5mWlt72zZXsq54wHfcH6Hc5B7HZ8d66xR1OWra8aQ53vMOysQVixZIa+trT3TUAZUWlpaiYCdoC3f6tQ1OVUw7WYCnnfv3rZAEymWrE/2HfaHvb0D7W0f6LxYV6PaDFIYqZwmJ6bJsLf5vbn9Ws1uwwI9qWxS7Q71OerG6mR+V9oVpZXR2sUrurR6IRR8rJTNTnz/449M5mdhdcn2QTXbOj441ebzTb18/Fo7r/ZUyIzrxpWbBuw+f/JMO/u7FmRMj6aVKeRsbDj/0b2lfwDzP/30H8wRw4mzPsgUdOPmuyZXFVNKuwe7Kp4eqFQ+1unZkUlWjI2yXqsaRepjcdnmxetXOzo+PDXQFwkO9NczafQ5k1K8p1evXlhADfm06empkIpuKdk5k5qgzsnewamWly7o1s27Wr2wpmajY4GAYvnYMk84l3L5jK5cXgvAXrFo4DNrF6B87/DIxnxpeVUZ2KJtshyTevzkG+3tb5l0B78jsOu2CMAkr/NSyex62O6cH+g3LywuanaOAqd51Vt1PXn4SM+ePbHfUqDu3t275txRa4H1Sn8CuB4e7ejk9EDNFrrUg0gDvKpatWkkgtHsuOZml1QwjWxq0UzYvsz8evr0sZ6/fGEZF5x5MMrz+RmRJEfxL9JpAf2t4FzEWqSwqIME2A1IBaHNf/XKumVpAKywl0+OjSudiYXAficE7c21jscMRGXvIqaIrjm2AbVrTJLjIAT+yIYh2wypD+YuzwcLOj+SVKV6pi5BmrG8seOr1ZKNHSAiLGrO9KtroSbG40ePzM5k/mBnck6y1ik6zt5GoVz2Up6T4Nr8yqLVKyCAQCD2d7/5woIZzVpH7SZgUl+jI6O2ttk3KEjLPCdIvbA0r+zomDL5nGnEogN+fHSk89OiyX2QLcSZQDuZL7CZjaBidQEWdOHSBaWzKQuQUUiQPWMkXTDWbi4dAGbkXkjttmy0JunIyHhk1GsHtlun0TLGvqfkm8/QbSk7ktbE7DhJB2ZPsR8i31Cvtq14LkVM5ycWNT86p4nCpF2/WmuYrUlRUqT7qGVBEMDSn3HAO33Ltpkcn1KsFyQfYI9nRzIanxvXxPy4chM5xTPsLWdCjoy9nLMToowBogTwkkkjXn3nB9/TJz/5kUamxqR2X3s7O/rm91/q+aNnOj8+V+mkrHQyq5X5ZU2OzxiojxwRQdSx0RFlx7LKz+XVyXRU7ZZU7ZfUTdVUbRdVqpyo06XOR9ICnpzb5mdTy8FqF4W6RBRqDGkgIYvUQbx0KrAGmVPO0nTQ1HzAQQC8jHWfDAD2MHjqYBwuu2fg2p4f6Rs7AO1+vIPIAXYML/P3o5eDkLTRSUr8liwZP4/M34sALs7ZADQHCSauNQwiQkjiuRIRaMnnfN/7wQHGN6BeBJg6TmJjCQEqHnSVHTByYAhb1olFjk8MX9MBT/rRs5w9vX6Y5Yx9ZWCcRa9Dnzu4ZfuSSRE4Wxow9q2ciPnxUU0l70svSukgGmvL/9/uA9Ie9b35mcYwDwCXYSAWTApAb8AHAmDtgCp7q2NO/pvgPwcA34vbmYZvBFY6IGjnfRQQQHYmAIAhm5pntXYFJQ+zp/l+rxPwgGGGL587URCSkGMFoZBuCI46U9ZBfX7PZzyLz3e+F0D7MMYecHGMzMfc2hGBcz6P/T3eZ/77fYdBYZ9Lvm6cFOZz3jEH2uCYh6+Xt/hXqHHg8zT0TWiP4xaOLfn89+txzRY1fSICn9/XPk+G9Uxg1p/J/+1rkfu2uyG4wLMwB7DteUZkrAzjUmDQG3ZCdgV1mqL5anN5EOaBryFfV34Pry3Gszju52Cqj4mPS2Dkh3nyFrAPigCOTflnXJ/vs3/7+NJ+Xo7ZeUbCt4Fhfxb7LsSRCDD373l/fXsPc9DW7+dzffh3PgbD4K/Pj+F1StvsmTohqMHr2wC0zwXHeLy//Dp87nI0vj8M3+PbALSvZ/eFbF79z//yvxrgaPGmMVUiDSIWpukFRQLgbxyoiAofJknTnDg+c/aug44ONPrh4aDnt0FoAGhnkjqYgUPgbXJwkQejfc7QZkIFUDykWPhmhBNsQOoQY9YmdwQge2TfNwkirA6GDg9AA0cPraNIhN2BSPoDQJd9FqfBNG2jyIUfjrTFB4TfewTFNwwH9Ox70QbuYL8XKqR/hyOWDh76JmuyD/W6sUDpYz+cQp+ETR1Dz9kXbE585gArnzO+GDe+cQ4vHNrtbeCeLGTaFoCfwA43tl8DSYL8G+F8bwdTOgCYobIs//ni9QXG5y4C7/3FuLPpc38POjA+xhg8P7drOFBOm3gmvsd9HPCEWUBb/fld/8afJyySvqWkAUD7AsWQ5TP6E/DQjQ47iHtdAxN4Vi/ax+8wIIzpHLEGiTgPy8hgCHNNL3pIRfSwSbaCFEwmFFfjRZvpV56Dl32ewwkMAQOeY9gA47r8xsEq2u3z2seLAj9euNNYiJE8CNcJzxUMBl7McU898ogvB4EHjPygwfng+owTDH7aMD8zb9d2DW7aQVEkJGa47uzMnEU7AeQyWQD+ttLZgtLpMTWasKybWlpd0+j4rNpd0g8TGiTSSiBpks2Z4QFINZoeUR693nRe6VjGUi177b6BzjHWTLWmQaNl5eVxmH7/+ed6/uKFxicnNLs0p3cf3A0A9OSYOQkwesh3jfd7qsPoKp5pQNGEelOHRwfGwIMxOOhSAR2t3pyKxZLqlYbpl9dggqSSWlpa1O07t3T58mUtLy9aPzKO7DekTj598tykMHKZnK1Z9g10ksuNqukvnwH6xAd694P3dPOdmwYKAh4D/OKMUdEcMBuQ5/joxChSFAFMJbJWyJS5WEZTvlwOTM0o7Wt6asrS5Xgfllqn1dJYAfZgKA5JgTBzmhoN047GucMI4HM3NDBCTa4mWvc4pFevXrX1RWE4jAzmIgA0IGthZMzYoch/jI4FjSsMS5ubHSRzTo2xzfVhUr1+/VobL56FOZ+CRdw0gJzsCliBXBtWsLGjy2UL6mC40h5AFfY0UkwBNDwzxgoFoWcaj2lyZlqLi/PBQUokjeXJGOBE9JPxUBw2mdby3Ipaja4ef/PIpFZg8s7Oz2t+aUmTM1Nm/BwcHxgzij2mhHHabiufSVuBqZXFhZCN0u3qmGJGx2c6OytrtID8Tc6A7o1XL4P0zuKCPeug3TVgsdNsW2CHviNbxwpqFcuWCs4z0SfjUyGIFAz0lCrNknYOXqpUPTZw9PLVy1pYmDODbtCh6NekikcV1WsdpZJZbe3s2ryEuX/p6iXFEgPtH++YDqozgpGaABClLejTG5gEiNvvq1oqG4uKuYAuKPIUzFmcd4B+Kzg16BqTHS3wpdUVWwPshxSOJFsHqZOPP/rYQDBYYTgCaHtbyl67Z3Mctv7u1o6ePXlq+zt7DUEW+uH47FS5fF5//h/9U926847anarNKQJUALpIfhwfwWauaHNz+012TDiDAPFwFKiWHbJCZmfnjOmPo48sCiA01zDjOGIDshYANgGifA8GZLq4dkkLFwLghBNer1BkMei2f/757/VXf/VXBh4uL60aE54+7Noz1mxPBcxN5fLGDF1eWlKthK50LfTvDAU9EzqvFm0e03aM3XyWgpsnVjhranxaM7NkckxYv4WzNMwdpAMAnylMtX5tTdevr1uwh/588uSJvv76obqdgXrNuNQNclKpbMr6q2I65x2TuOC+nIsTU+O6cmVNswszxr4EfIVxjg7uyMi4psZDRgfawQSlv/ji9xbAA8CD8Y48B/30JsB0cqLnL57r+esNYwCTZk8/M+9MIkKARh1tb+3b2s+k88Zs5YyjjbSpWDxWItVVPp8xcApW/tX1NVsrXvyZgnvom8NIZr8EiLGigI2WBXsIIPHdcrVkkgz50ayBT8yRVhfd/zMDob3WQi6TtzZOT83Y3lJtN/WTn/1j00ZHZoBsE3Tcq8Wyzo9LOtk91fbGrjr1juZM/zUU4uOaqEqlCmklMkmbg+x1MC2xb2AjExRhXu5s75kMFFrf8zPL6nU5VZI2TshRUAx0MOga031uZtIAYYpuwuwn+AH4TJYH7E0yHHLpUCTR7OJ8wiRlrPYKwcnJSbNzeM5YLKksQdZeXM+fvVa+MKH7776v1dXLKp1XrYBho13V8fG+XmxsKJlM6M47t20v5Bz1jDjW+NHpmdkanDdj45PBt+i29PLVU50VjyzY5Y6QBa9iIfuM/ZDzqQsjUQPT4b5245YWlhYDaBGTzYWNjSd6+eqFnZuXLl2wwCr7zsbz55FNwhnZU53CnKUTk+TJ5pKanhwP2TnnDSUTGV1avaq1y9c0NTWnyQmKEOaiArgtK3r56PE3FkDl/ZXlS5qbuyTKFzhTkT2C54e1awBdOmksaliouzv7+u1vf2f7OgUh0Wyfr89nOwAAIABJREFUmZsP2ZjpjJot9KgJ/vSswKoRGbJ5K3oHkE3gMDsSF7H+VleqVBp68eq1jeX4+Kh297b06NFX2tvfVq1e1EghrZFCVo1myUo8MT+IIqM5bkAP7ETL6khYsJi2//Y3n+q3n35qElUGzCVCLQMyPMzujvQ2qR+xfvO6Hnz4vlYuXrCMriePHusX/+9f6/nTZ+o1+2ZrWOC7WTPCgDPoWOsEDtj/EtSMSQV5hBhlQmwfpeBhyMBFqof9hPVqLPhO27JTLeg8XlCfwlfdrk4PTizDbjSbt9+gpU2/jk1OmDxYtVLXGf7DACBxxABoy0CMw5bsm0RfAqZ5Lq1itahUPqlrt9b145/+kSbnwjxgDf3+t1/p0ZePFRsktLawpgsTF7UwvWBnOvbX661N7R3sWkG3WBIGKPepqV0PrGh07AnuEMAKNSdyNg6pkZRijHmiq3hKFlQ5sX2crAYk6ZIGPrMnM+/n5mb1Z//sP9Y7Hz5AJ0PN05IeffNQj7/+Rsd7hyqfVnR2eKZKsabLq1e0urhswQSCtMxPxrWlplqZtrrZrhr9qlrxhgaZpoHRxfKhWu2qaSQnBgFoZtxgk2P3ch4bUAWRJio05aCx+XcRAxV/h7PUwVz+34FpA92ibCl/z0Fcxxvwzx1DcD97mNjEvYaBDQfT3Ad3YNh9GPpumE1crZXfkIgs6zQeMkqRFnAwy4G8YQAaKS7sg1gkecB9HOByoMYBI2tT/y0Q6wCw2QO9wLD13/NdI1ZF7HGIT99+DQNAEEHc33ff2NsbMJEgacEaGybFeduarYjIFvnr7vfHYwEodhxn+NrD+AZSSA5Q2fhHkh+MG/d7AxYiSIPT0wsgsbeF6/vvA6aEZnnC+iCMZeg3J9xFWJkFFx04tLURYQyO4QBAB2nLcF8Hw/DXA2AX+sXb6302nIXu/objDcwP9kLHToaBV55pGCjmPMBO8ecLZ1rIVA/2+1v/yr/j+MQwADmM2/g88aAI1/H3aL+TQh049vPUgxq+NnzNeJ8MA6LDACZt5TvOCvZAzTBwCwHQcSpbh4OQTcfL1yljQiDbsSnvTwusmyJBwMt87IzIR30wWPnxtyQW7z9bZxEwnY6xf7/VoPf2c71vr8M/DLSEz7kmf3m5ve/z2+eJX8fH5Q3GZVGREEhynNDHku/6dYf7e/g5bQ1Ggalh2+fbe5rvb3xnGCz2QI4H4/idzzP/rq9zD1L52HjQBgDa1zjP5c9ue1Ok2+995M8zDCzzneHfv1lnEQbK+cULqTt/dl+3thb+t//pvx14lMcXF190bRw6dxiYHe5Yc0rLGL8BLPS0XduYo4Glk3yxcR0ahLHrrABSU53BS6dg/HI92mQGQsTuHUbhfQMLYFpA8B0swQnGocCR5r7efg5Qm3BWDdd1gELE0gsRulFuTiagVKQz7JPZIxrGsusOAttsSCvTAFmi6kMMazOiCwBtofK0A4A4NLawOdyjyIk/h6dY8H2nzvN8fjh7pNMiMJ3uG8kHnsU3Ih8T+sr72sFgNlnGyoMI3sfeVx6188iKs6e9IrEvOD7noPbrDB+eCM37hONzB2A90ulAKn3obF+LqLVaAdisVOy6OHs4Zjzr7u7umz5wYJ++8HHmHjwr44sBD7DkrGXvFz+sScW2qGWkX0bbuSd9HPo6VP11YBZDgHvhoP3BAQTwQgSwG9YAqYK0waUsxkbC2HtKDwYZbcJJ5vlIUfSFTXt4zx032uQRez8IhgMT3t9+QHgUlzYHVmgIGAAK8h3GDxCa9rvMDe97/9EOB7D5TujbwODxzzzNFRCa92Dd0rcUIWBe+VzgL9eGkWuOWAQi49COFgBjqIYLSyWvruIqnVPEbUbzCxeUK4yr2qEQWFL1VtuYamjrFXIFFbIFZRMUukkIM77TorDfwJjPWYIvtaYqJ2eiTD1J5YAxz58/N6CM9M+ZuSlNzo4b+2ZiDE086fzk2IoOVimqVKmZrEdMA9On3N8/MF1eDEj6YnxsysCt/e1D0z+OZdLGssH5pn9XlxcNeKUvGvXgRAE4fPPNNwawmXOfy5l8BICPUrEAylbOLSV67epVS1mFxZbLZg2ABrRCI5TfAZDhcMPkYb53Gj1VyoHt56lfZmRnMm8Kn/W7IQDEnnNydGAsKVubFHpqAxjmjS08iAWtNAr3wOZi7oyPBQ1PQADYs7Bvr924ru/+4HsGHtN3OKsw9Z4+fmrAFgxlNF95VkCnELSiL/qmkWpFHAaBeQBrlzmFzrAB3K0Q+V5dXnmTScA8dAaE6fPyrA1kFkr2Xe6xMLtgbIsi2quVc5NrMCOFlMo0xmGQlMBZgq1K8QWkSz7+0Sd698EDTZJG2+4aYEsa687Ovl4iNRKLa+XSJWPQw/45PDmyttNPABlLc1O6enk1pFujwddGB3RgbCyK+W2+2oFob+cExj7ziWJMASzsq1Ura3pyysbDGBaZjK1/nN2tzR2tLC2Zdi5rjeJapJVb8DWZ1v7xtjZ2HimTj5n0ydr6JQuEWN2iBmnUKbXqfZ0ck1HU1/7ekU5OzkxFDc3azEha7UFD1UbZgC4LrA4GunBxxeYO85mq1qfHZ2ZAoC8JUE5qtAGry4smOUDqNwB0PJ3QwvKcrty4quu3ruvChRWVylURBPvy8y+MWZ5OpHTj6g2tr63b86JrDBsPLUMCRtVyKOhKGvbB3oGtI4JHdha2Q4Eozvb/5C/+mWUzjM+Oqt0g++XMQDrYmrC80IMmUORGL3Ps8HDfmGSkH1PEzkDkixd169Yt219gRT98+EifffZZCO4aS2dgDE4CBuz97IU4Gmtra1q/eUPzFxaUK4wYkEkwoVVrWJ998+U3+ptf/NI0l9fXr5lsg2U/JJMmY0PQBSZZfARWWV/Li4smfQKjg3ubjESnaWzk8fExxZIhKwrtWOQGnr16ZlI+n3zyiebmF21MCMqwX1hAMoHz1lMmndCDB+9q/doVG0/ODJjwFHhsVruK9TPGZiUrgDVjZ2C/awEWxhUGNAGXd965pQ8/pijeBZ2en1j7Dw6O9XJjV71ezMaasw6whWt89eXv1el19OD+PZMmWpibNQ1X9iKkG2rVsl5vbupvf/23NvdIZWwCymezdt4DEjEPyuWaTk9K1n8//MGPdOnSJbs+hfoA2ornSEekjRXLmUSgiWfEhmDfhtXKfk0wCO3+uelFG9M6WrZdAEnshUBioKAlTFEkV2bmpw0YZ3/Z3t40qQTOYOxd5j7rg8JmZ/WKZb787E//xAIqjFEFKa7mQPFeXGf7ZzrYPlDjvKWx/Lhmp+fU7w5sD290Gqr26labgOsxD9F1bfeCreHkgYcPH+rR1w91XqyapA6s7mxm1AJptXZN5+VTYzQuLc9raWHGAnzFsxMLio/mCRKWVS3VjelvjmAsabYrNk6pemb3azcCUQBbAAkJYyT24yoUJkzCZ2tzT6lMQe89+EiTEzM6PSXThOymtklofPbpb8wZe//Be1pZWVKzTlCLQE4gSCDVwrwmEE3AhDnKvEI+BKCfVGi3HZxJWa3VDXhsdWAhjZp+9OXLV3T12g1jySeSoUjY4fGhBTAPD3etdgDnDPshNh5zy6QcBr1QPLpe01nxxD5Dgmt0JGfzhIKtSGrcufWu1tdvaiSPLGEoFM6chpBwenZimQ0EYDj7rqxd09z8BasP4UEfGHakffcH2I848H2zYUcLBb3YeK0njzescClFaS9duqqp6bmgA9kjCF9WLE622rjNRys+3W4ZQ5izdHwSneegOd7uIptPXn9wnhNJihRWrOjozu4rvd7cUPHsUBOTI/ZZPNa1+YIuPNkBwU7uGIOY4pkfffSRfvKTn1hw7H//V/9K/9e//jchAJAPtXcIrNi4JINEDhksH3z8kd55cM/2xlwyY7JgP/+rf6+HX39jkkouk4b92efsRSLIwMywt3CexhNpA8fYO1gDsIPZP5HNMaCiH/wsGJzMn8PjIx2fEkDohiLHyGIkk1Zjg3mUNasQiYxQI8XY4/lckMhDRmiQskBOIpExsHuiMGIyfshs9ChOPZJSU23NLU/pwSfv64///KeKod+fi0nlnr7+9ef6t//63+rxN0+VjxV0a/Gm5ibn7CxJptPa2dvW5tZrCxpOz4yrz7XLZyYbRt8auNBTyH55IxEpk4cjINVPYCNRoCsEYADwLaPJQBKKOKZNuod97i/+83+huRvXzAgmaP7Zbz7Vwc6umtWmsZ9PD7GD45osTJrtPDczHxHNxo14AwB93i+pn+2p0a+pDQCd66o1IJuprP6gZRIigK3ojhCUYy4iueIvxoqCoYzBMGjRN2bjwApruv/LfuZEKwdxCHq5P+kACNfy67FOHTRxAIi/7l94O1gvzupzwNG/j8/nfjnXGv4e546Dj9jXaF0bKacfdIH9Wo4B8Df4xZEMRZTNE8DeQBobbqf5ohQIhMnfDratA0Xmr0casu6n830H3ANz+C14aoSnCCSiXXyXoo4OAPFv91+5Ht9HNtDakAk4jAPM/lxoQDsoGuydgI1AmOb7DnY7FuBtcKDLgtWRfKXhPMgiWlZwkPJ4M7bRWQqzfBjk4jfeftoEnuMYU/DxQ70OxzCwcWxeRQC0Yxfu9ztYGI8HxjEyULbmopR/K0BpgGUkBxAx8d3XD5lyb4tkul/lTE/HcRwU9/lM3/E717c2O6BSeXNvD874/HBQeBiQ9Od0Uhj9xHNxLf7fGdg+Rlycz+lDx9j4jLY6/sD1hwFon5s+nviQzJW3wH2YT34Pny8ONDrG4OOfTkbazA6ODsL68IAAf7k/9U18TjpAjh0V5PoCYO1zjc+xBQ2PIkAZgckOQBsAT/Uf5loklcM9//+AVK7hbbX1NgTi8m9fL98GV30+uJSr45m+F3mbIGr4eDmQ72tzuE3e31zHA1AWgIukefwa9JG3a3idDAdR+Nz3SCemhr0i9MG316zvO77veRts7oKyRJkqb4JF0VoZ3qv8ftzbAxN+n+Gx83Z6sIJ7W7uGgpT+fHa+/6//438zMCAzKtDmA4FB6AM2PLk9kmhRe4CBbpjwvrB8M/OB4nsYfr6pDAOBXvGR7/pEcK1aBxNZfN4Ov7ZHMW1DjQ4XOogFijOHswkr0Be9AbvxiOIfLVreM0WOqCot38XI45m4pxch9GcDYPTNx8FT/g2LxjdRZyV7JMUHyiNjPogG6ETMYNrpfUM/GFgXySuwgZuh3gwpeX49xsgXCGCPG+z+/tsF/rZwAN/hfRwz/noakh8o3IMJ56kaDtRyX2eC+5j7hmYbfCoYygADfI9n5T8Y0FzDC066jIZXOvUoHvPMpDAKhTcbP58xhvxnTJOVFfsMI9/A/4jhzf0Rv+e3tDOw04J2lh98fObgvS1SeLgRsEtfw1bjuUgX5Xo8gzGao7HASQuFIYLWNM+GI8/1+R7MCZsPnTBuLkvg7HI3EHzzhccTopahWCLrx/vcDQAHfGkn4+MaUB7pGp4Hflj4ActfD9D4dTkIYXLxe4x8nodn8Q3LDQUPEPka5Rmt2E6UIsfvGRPuj8HNtXAieK9aqVmfweTxuWoG6SBKJWuhLdhXNjdqgHJuZEyJZFaxeE7NFn3bViKd0+jYtMan59TA0IjDSBnRhYuXw9okiANLBt11ivK0pcrpQPVSQ81iWQmMp1pDldNTAzLZGxhXJAw6vaC1SS4k+t2zs9NWSI20YWQuqiXS54umKUVxNdg7RXRii7CFWmbwAEDPTs0Z4Lv96rX2D4+VymQ1NjGpWGQowmoFpGHO0mYrhFWpWB+lMxkLAOAUAQLDIIN51+q17JowdaZmZyzlmCKDdnCjr0y6cjJlDMYcerQc1omEauWq6TpTAMpkKyigiEZYKmMpwFeuXLExaaP/RBmiVsPStg8PDwysBQTFEYLJF4JhGAEJS78FhGAO8x3S86lkXG/XlR7NWwX7T77/ibEaO82aAW+kIL/c2NSvfvEr7WztGbsHo2Nmcsr2L0A8tGXzhZB2CmA5NlZQtpAxNjopnsxJCiwCbsFMYAzGx0KACtCI9UkxK/4i5wIQwFok9f7ShctWDG3P2ILb2j3YNwYRfWrrIJkIxloyZQV7YBlz3zvv3zUAaXZiRp16W73mwHQhXz5/rW8ePdXm9q4KyHCsX7O04XKjYkC8nSmpge7dh8m2oEn2BMDzetMkEurVpoGoTx6+MD1M1hHVns/PS8Zqs8yFFrI/R6Z/y7ywIMH5ua1VWFykIJtu+IBqxVmtXVoz8MnWUSavl9sb2j17qbHprOlDX1xbtcJQtn7rbSvGVK+0dX5SUas5sDRz5AjOSueanJpSYTwnpbvmfMPqI5gEK/+TT75jDHb6Fo3RF89fGoAHgJpPZa1gWKPaMF3XbD6lRDalQbyr0ckx3X//nj745EOtXFpG7NwkAGrHx3r28Kn+3V/9XM8fPTU5hcXZZS0uLGh2etxSx0mV57kbNfTkpWa9biAye7PJWHCmxKRi8dz6/90H9/WDP/qhCuM4xRkDm5FsoOAnjNej/UNjT7rhCLMYgJ1/M+8mJsaN8Te3MG9Mbhj0MLkBsb/66isDCBkPivgA2FqVbitmkrS1TRHFD777kSZW5yRA+EZHVDqtnZ6rVirr2eNnpkt6cnim5eVVA8yQDkKKhWKaX37xlU7LRfXSfQvCrF38/9h6rxjJsitbbIV3GSYz0vvy3nZ1taVpPo4hZzji0+hDgPStHwESoB/h/QiQAAGCIAESoB9BD/rTh0Ya6FOjeXxDcsQmm93s7vJdLisrfUaG9z5CWOvcnRUklEAiq8Lce+4x+5y99tprbyJJiZJQBNRd5FzlPOa+SnkKApN0ellc5+HjR9rHL129gp//e3+rYocE7znfdt/uoFGroMVaFU0y6JO4c+eW5GH8XnoxASEGBRr1LkK+uOpYMGpRq9e1xzLIZHI4lFahpv0nn3yMm3evY35lCcNeR6n7xWIFX/3+kbSaCc6zoC5BEu4P+wRhwkF88tEHuHztMuIMthE4a7eU7UFby8Dg73//lcsUCfgcq7rVFCs9FI4qDZPgXiQSxQcffSKQbGN1TXaCLO7dPQJtLzV/7MDLPcOcebIeydxUVvDIJ7kVrn9KhtDOqXgnMxSSLkg88g+0T/D/c4tZBbGZSceCo5Qu4fjTznKu8R6pDFP0/ZhfXsTPfvYzzVNKq6gg3yiAUW+MredvcHJwoj0qHc9geXFZcl0M5vhCPuSqeZRrVTE179+/j+XVFYEFYgF1W5oHBFHfvtkRyMSiYpRdymYWtLfmKyfIFY8FQM/OTmNudsZlFTA42e3BN2Rgp6lMmQRtEIurhmIC9WiHWdCOetQMENI5p8SPnXO5dsejgMBYMoTTmTl89OH3MUU9WS/oGYoEVHz2669+L+D1wvlN7QuRMItysl5KS/tVuVB2EmeR+CkJg2zOYIQ1VIJit3KfMH1vBiGoN8tsBBYhpn714sIqzp49h5nZRa1DAtAcE86Zl1svVFiPBYGPjvYQCvvFvuf5rF5xgUo52XAZc5m0S6dm8LRUrIhtn0rO4MrlG7h06bL2ep7pKE1CJjr9EX6fz8Dg7NUrV7C4sIxYPK3gKMF2ynwUKqwR8Ea2nRr9lLxQ1mZnoHXCrIN0KovLF6+LQR0KJeFnoeoxz94BFdOcX2AxMaBWc9lwlOriPkyuCyUv+2PWK3HZPZTlIAucBAkWHDw43BarvFYvYTzsSNYjFqXwlpNroixOxzsjSxM/GpTNv3blKn76058is7CIX//DP+B//df/2q1Ln/PN+t22A3RCjkhDG3jz9i1snDurADbluZhh9d0j6qy/QcQf1pmFRSDZxzwDKTuO8lhiAHuF7P2s1xCWjjIDsS4byUkdqt5OncE46j67NOgCa3UUC7Ix9PUSyZQk2hqVqrJzVAR97Hw7zmMyiUl+4PnN7w9hKkZJtxkFuKKBMOLSwgygN2yjxf5KhjGzlMXlWxdx/c51xFdmBaYrajAE8rtH+MX//W/xz7/8Z1SPq1iILiAVSSoAnZ7JiFGuudCqIRZzWSWuSO6x5AIlJ9VzIB+zx7i+9eMfYxRgwNxpeXPOMFDDsxw/w74UQzdKwN4vMPjjzz5FdnkZxVoJ3379AM8I/NPZH/rEfqYMytLCKuKRBCrFus7PtFtcM7TVvugYvXAPiI8FRrfHDYxDfQz8LQx8XYSjZG830Gq7mhnsJ0qbGQCtOhT+gDuXe/KJBoRwbvEZ6d9w7lrmp5FlToHd8buicgZomD/rwFaXEWL4gkhkHqPa/FzzeSalNcxHMl+R9zOf0/YKu84kaBIJOjCdwLj8mJELThouwnVm1xRI7hVDmwS3DGxyA+ultlNuzSPlGI6h63pgvvnu7wC7uPwzA+KZgWt9a36h2uFlJEyCe6d7odirbn5xT+G48/oGdgkoHLh1yB9hCp5mtLWdfoMBTNb3BoLL55bMjjsbCYDzORYm2+3a5Ih8p2PWc3iHAbs8FztQ0/U3fx0Q7VilnPPOt30Haqr9Y3dN3tPGzwIg7v5OZpPnPMOiNI+GDhDjHsm/xE9sbAUIelKZ3BssY0N+vlfsj5+x/pU/4vkCNs5GHuS9DDfhvx1W4QB+/hh71Z7Z2mjgpX2OnzWsiP1k69d8cmNZ85zMvnL7YUs4iWV+G8Bs48jP8NkNhzLglNc0bMfab+NgwK09u7XD1h7Xi7XZxtYwEsPrXPamk9jg2YT+Jgk+1i6b11qrfRdMsX7xefVjJueG3hu68+YkhmZz2YBwW7/23C4A4X7tuwZe23MaLkb7Y/PbQPrJfmTQfXL9GC5n1zEQ2eb15JwV4Dtwa9zslc6hnq0ynGrS/k32Fdusc7rm8x8XE52cb4btGVue3+P4GVHF2m/3NTs52dbJ/rVnnOznd4D9u/6yeSWs1cuIsbVva833P/3X/5neMqq06fVRWsMGydIS2LBJfWY6qHRweChXgYpmU98xwJoTzaQQ3g2oMzL84fccEPxOCoADYAAWXzdJAIGFHovZFrvSODxpAr5HJ4jFt3jQabSclhBfV6r2yBUH5OHGNkE38E5KhD8ObEmqTdT24+fYifw+HRBb9DaxnTFyReTYbraVv7Yx2uJl/1kU2J6V9+CPUsoajilp0Ty22wBZtt+K5+nzEwxrfp4Hk8no1ORisI2S48bnMk1oOtd8LmNE8bqWTsL72SKfNJh2LRo505nm90LexqECVPW6+lwT3Yuq8P/WNwIvdTh0dHy+TkaRAfQWfeR92Y/O2XM6kjzg8YcHOd6LY+8cJae9xF+OC1N4LHhhC8T6VfPFS5mw1whAa3EF38lZsL+N7e4qRk8rZdukMRTo8JjSjKDrfl1XzXd21hVLsk2AIBLHjIAt+7/MokaBgEAQGQYBsy6NyaUMvSuWaJu4bfz8y3bberUIFf/Pa/O7HAMBwV6qvgDJaNRJMBSLGnP+sn28L+e8Pav1uwHxfN5arSGght/htUzqhOPKMSEwoqwGylK0WnJQJqPSPEzz+ox0kkXWavcRjSQwv7gsxnMgGMdJsaY030AoCnqQifQ0+mM/QtEozl24hI0zZzE15UbKNwCGJGT0gFqxjR6XTtePJu1PtY4BHW+yEMnYrde0vslGIqsklU4ozZKv0QSxX5iOqGBBtYJKqaiChvVqFYVCXuAPU7kUEPBT3y6KlcV1gUC5g0OxG8lEIkAyZB4uoNRR9s3SwhzWNzclQdHt9ZCdzwrsysxkxIDlvCK4wxRGsn9fvt7SPeYWF5AvlFSQh9eZnc6e2lamut679x42z55RgTwyeIIszlhtCrB++OABjvdzaNTrCPlCYmJzvjsJB8fKIiO9N+hgesZpeXOsdt7uYevttgCfUX8oOYTF+aXTwy/lFAge13stLG4s4t6H7+PWvdvIzM/IkSTFd1xv4uSogK+//FbgrX8UFHOXzGL2Hws4ESCemWPwISoW6oVL57G0No9g2CfAgprIRweHAltePPtOrNaBdxAxIINsOM5ZAv8EOAjOffrpp9hYX1eGxJtXr5Xevnd4gONcTsxtSfWE6Qi2FcAgUETZlfRsBhdvXJA8QSZBBvQIoVEA1VID21s7KkaYOynhqJDH3NIyzpw/J9ZVsVpRWvXFy2dx+damUp2VCtnrqypz4TiHXrOP8kkZTx6+QDgQFQDNZ6jXGtLunpnNolor4Pj4De5/cFdMXAUIC0Xs7+6JcVyvN7G3s49GvaPCR5fPs8BaWjrqmdQMXu+8xH7pDaIpP2ayaZw5t47FpQUVeyJTmaBTpdhAs9oFRgQhgtjZ3ZfmNpkFLMaZSIfR6bU01zk3WNjrsx//EHNZV2yUbSIAzcCAfxzEsDvAbGZegN6LV89xXMwhM5cRky6RieO9+3fwwcfvY3ZpDkMycAmuUJu4WMWv/un/xf/1d3+PeqkhPcz1lVW8d++WgBuOOe0N5Tdox3lvBmX4d3Z23qWBh9zeTf14Br9++rO/QjDOImlHArBpnwhCE4AmSMjCjsxI4TrnWrGzC0E22rRrN67KhvFavA+ZgcxMkIZysah9hjZtf/9QrDyue64XahHfunULP/gXP0R8ddYB0B0y3/1o5YqoFit48ewFfvebL/Qag9Qscsl1lUk56aKdNzuIJmPoR4ayDdcuX8Hy4pK0Qgn6U/N8+80b7XeSHksknBZrLIrvXjzXgfXDTz/BT/72b4B4EOiOUdjfx8vvXuDo8ACvvnum51heXJAExlQy7hiFyvSpucKCdcoOUIfbOZBc/wx+6dznabFTjmdxdRE/+MH3cfb8BmbnZuj7SSqA4O3z77bx7bcPBc7Mz89qLyeDUzJaGOEnf/ljrF06L2AELLjXbSNfONZa/fbbb/H4m8dySBiAYbE5BgkYhGPhSe493DNu37qLf/8/+A/FfmZAadTtYv+AxWEPpMv73fNnaDVdYaBipSq7lU5Na89i4ITzgsznpgwyAAAgAElEQVRKrvtO00lrca+lJi8DMuxXZsjw7BAMO33V1DQDpD4BSiYrpUN729VVYLsIzGcWswiFw/j5z3+uOVUvU+qohEG7j9zRCfa39zEiGxpBJKMMyM3LOabjG2YgctDF67evsbqyju9/9kOBcQy0kAnGMyzBK44bP//dk+/w6sWWAMyFmQXEUgnkSsc4KeUEQDNFfmlxXpkJiSjrYrRxtHuMOrOLpqbRrDUVHIxHokgnMwKSwokw9nMHqJTzCEdZQJIa39xpybZj4aM+up0hypUmptOL+OTjHyERn0a34/RRx4GRMguePnsoHfBUOonZbNrLCHHsJY4jNcurlZrGmeuNrCdmgbGAJBm4BNvJtOS8oZwKi1wWyyVlj/A5WICRAPTlS9cxM5MVc524IMc2lz/G/v4u2r06Rr4BGs0q0pkEgh64w3XP61Ieh/varVt3sLSwrLVdPCkoa4YyL2TXUS6HgZ1MkkWQ+xh0u/jlL3+J4+Ociu5m0sya2MT5sxfE0JcTTWZ8o4bBsIOjk308efqtCloSBPcH3PmLcjWHh0disCdiGVy7egvXrt5FIDilDAL/eITZuQxWVjifSE5wKdXsPxEc6CcFSTwZatwEtkWDQJjBWAb5uyosWywf49l3D1EsHUkH2sdsnRAdQBKFWl5wys0pSkQM0RcATUY3zwvT6YykiH7xj/8o+0FA19lPx+4k4MjnpR3kHhaj/B+rJvaHeo8ZLLVSWVrHU5RKSyQFEtCe7h7sYwAC0CQpOGIFAQnWDyEjV+dwMP0+qvlh48Znpx73dHbGAbd1Jxk5HFPuCgLDWZyVGWeSdRq7InFOJ9vJBdJoJZMZzGdXkElnBURPRRJoN+o8oqI37qI96iCYCuPM5U2cu3oOqWzKndEw1tpp1BpiWj9//ALPnjxDu9IGGpAsHM/BbDeLYxIsZMFJgt8Eitl/9Ub1VKqw1+44ubt6w6tRMJCkBQMJHFs+G2umrKysKpDfrNVP9fElizTsK6CfmcsinJ5S3QUGSSmVtTg3j+A4iEKurP1/Y/0slheWkcsV5E+x/ggld7gG/REgko0glPSjjx7qvRr6vjb6YHBsgNhUEPVWBc1WRZmu/pDzp0eenALlDLi/xyIuu9j2bQPBuK9TYlDEpZiTHDDf2YBQK9L+R6Cq5xs6AMQBW5OgqeESnC/2Hu8vIpHICu7zAhi9An183wAxts8wCr5v4BBtCevJCHiUTJ6TyJCf7RV9o2wbv2NgXWcC0P1TEEvX88B5nu35f/PfeU9dI+KCLfzh9438ZExal/3H7zkimvnh5ueTAWrPbgCzgUX8yzOLwEIW4vQK5Nn7vFaXEnBkaHuschLCzO9XJq6nmczXDOA3v1rgqefLG6A5HjmCl40n17mBYcI8Riad6iT0GOhz5DintW3+rQHBvJd7VkfOM+DKtHMN+7B+4l7NtlBqyoH3Qy+T1xGjaBscuOqIaiRMKZjl+eAGNhrYa203O8wx4Gcs89rG09phPrsBpwZe29owHMxAYSPHTa4dm7+Gjdm8tXsZ1jVJ1uT9bf7zc4aBGG52CuR60giG8bB/+W+7v2F9NlccCcPJoPwp+dTWs+aFz2F4tpasrZxD/JxhNAwci9XNGig8PxCA9tjqFqhw686BqgbiM0hrc4NtsXvR7zKGr60pA4r5fwPo7do2n2yt2rw1e2Fzwa6lrF0veDAJqBrgSwKbBYkM6LV7GChr7bG5ZUETBdW8rEi7v1sLrq/NTnEMLAA3CRbzPiYnZLbQ5qGx4m3+8RqW0WD2gu2l1A6fhdc1+2GsfrOR/JwFSifBfMNpzTbburdnMZumvyK3vQt0neLB//N/+5+P2QCxMUcjHdp5Y0UoPHawKh1PVOG0VBp2LCOpNJbcAPk6HUVLGeD1LDKjdCgv+mqTlNfnpshr65DtRYM5oQ2t56TjQYSOCRvNe9rk4P8Tnig8r8V7ZGbIABmJzWWGne8pUktJAW+DetfpZBrw8OnSHo3xyUMP28Q2GyuW/+bzsJ0EE/gdW7CcCJPGSKC3ZzztewauW+cL6Os7uQb2P18XW8/bnExbeTJKw3sr9Z5pMiw0SF1arzieXcN0vNke9hdf53WVykaQzNMnMsayGRKbMDbhrC12L/ucTWCBzWG3sU0CowLsvf60jfpUT2nkIog2L8iasM2Nz2lguRXkM1a5AdkWRbbNyBXKcbpeFqAQk7BW0bwhWGwAri0Qttf6mgXn+LqBv4x48/tsr5OU6MppYnt5Pa4h2xgE7sZc4MEYUqlU2h3u/H7H2C6VTw9BfCYWs3HG0EWKqJVma89AeY4DXztl7Vh02dvszVjwr1gGHsjM/xvIYoEC2zDZDwboq0hO1NJL21o3dJ4JdPDgbEbLsVaap33I52K/0Jmz9cL0S1671+Wh2Ok8mkHW5qY0VGrEjgUy02Hz+8gem8Hc/AraPeBEIAELxrB/Ehj6qE2ZVGr5levXkJ1lQTRgQBytB1CquNceo5JvoFsZod9WJQ5Ui2X02W+dNlpkW4WDGIPFGytiMmSyKaytrTpAmc43NatZwIeFJfM5SXaQoTfosmhR7bSwZb3Vwtkz53H7xm0BGWREF45OUCyWxUjrkmE8dJsl2T4E8zr9nkDW8xfPCVA5c24Tc8sLCMXDKprGzNluuwWfilqe4PXWNt6+3aEHooI7hVxBgPfy0oquRwYy5+H9jz/A0soKNs6sy5EbNbti7rLg3ZutLXz9+2+w8/Ytus2uNKTpnJFhVq2TeRtAtVFRMb3MdEqF3LhmyIb8/De/w6tXW4iF45obM5msHEeCIZnpaUzPZTDwjzC3Ooef/su/QnZzVewrDFtAtYbdrR3s7xxi+/UO2o0eEuEkqtUm4hHHtiPoyfWwsr4qnUUWVbp+6wqy8xkEQz71ebFYwvHhkZi2J0eUP8mhxqDCYKA0acnyDMeeFjszJsICsW/dvqFAnLImiiXNTwJRr7e2FPDi8xA45jqZijim9ag3xMUr57F+YU3s0FQkJdBo2BmiXetge+sttt7soFiuayz73GsyKSwsLiKRSgoMvXP/FpYvzCGc8EkipXh8ouAHgyT1Qh3br7bw7MELdFo9rC0RYGYAp632c80Uikc4Ke3hgw/vYnN9VXaIKbfsKzqpBFEJOHGOxSNTWF05g7mZBaTTWQH8J+UcdgqvEYiNsbg0h8XlOWTnXZ2EPqtI94FmrYtaiQFYv4CkQon6yFW0u33AP0Imm8CA6dl9FrJsYX1jGbfv3sbsjGNky2aOgJfPt/D86UvEQlHEw1OSEnjzdhtv9l6hh57mNNfX93/4KW7euyGmu+R3vBS7UR+a0//7//Z3OD44EUtraWER9z+4p4AQWe+cH9znzQmzCtqE72wP5bMxCMFzxr377+HitUuSRCHzl8Agr2MVtAlyk4WvQOvIOaOcIwQKqNVOEJnAy1R6yh2KO03s77jCTwxiOHvvQ7vFDJe+wEdq/HM+UY/4p3/zV5hZW9RalrZzrY5Kroj9t3tiQO/vHAh4dNI905Ip4rjQbowHY2QXZxBIUgh4jLu3bmNpbl4OUTlfkJ7q2603KszFeU+wZ2F5Cf3BQEAOZUl+9Od/hns//ARI+IHWCMc728oAKJzk8OblKzx//kxAI5+dshLcXxj25qGZ2QECkgggIeCl5Duagjmklu2SmZnG2QtncfXaNSyvLEoyiOPBfjk+zOPhw0di9BIspU3lPkcZCMJbf/ajz3D73i1MTSXQbTdk6+oNR1j4/e++wJsXb3UIJ0BOrVg6ogR8KLOibCf48JOf/AR//dd/7dLcIyFlq5SLee1F1NomQ/Xg6Fh7D8e+2eCe5gqcUk+W85iSciIYeDVOeG56/WYLx0d5SWkQ6JCT32MWV0wAtCQLunSSnZPKuWeBcbLzCfwlZ1LSZj+zviGmO5mfPNMwG6VP1jSCrsjokBkdLF6WxNzsAqJhB86elAu6x0x2Dt/74Q+IQuDo5FjnFwYfyAzmfGVGS6VYwbMn32n/XJ5bwvzKAmrtCnLFI51/Ns9s4M6tm+68wkyFsQ/ffvkA21u70o6m9vPrl29QPMlLBoSp/JmFrIovNuplbJ5bxcXLLNYaQiweFthZqtbw7OkLfPP1Uwx6QWRnlpGamkMsmtI+GJ+KoN1p4OBwB80GwX8WEoxrrJjVwr2M98odnOiczawHgsvJKRbIjODwJKd+rNTK6HTaKNfKAqRnsgTICSD4xUTu9Sgnk8Di7JKK+FGDWs5XOKRAl8DsIeWE6giFx0hlCMy5MxTtCgObBK1vXL2Jjz78ntZhPJpUXQkGug5zLFya0zphoJi0ec5zZiMwEMkgzdrqWWysnMHS4roAfT5bu12X3WBNg1arjlItj5P8PmpNSh2RbdhTFhaDTwT/O90RpmLTAqDv3vkI3XYA4xGD20GsrC5gfYUBayCfdz6JQAWvoBOL2wkwCzhnjllEXd9I9ovAfzgChGJ+7Oy+xvMX1ILeAUYkzrAAHgM0LMLZlNwH7XKxkpfuOTNIuFaUYRV259ydt28UNGYbBDanM1oDZBnLz2GhWUlqOGkycssZtmB2CwOxBLKoE03gmOuGNnXvYN8VSCYDz+9TDRbaJ/pm2n9aLQU9KDlkEmO0QU0PqKKcFu2OkXOSaRYRDcr28qDiyDCuLguLNRJkOinktaYlR5NIY3FuTQB0JBhHOp5CPV9SIDuajKLn60kS59y1s1g7s6rg6qOnj/R9zuHgOCD5JAYYfSOf/h8YBFAuFhCLM+DBtqcFOvNMRVDZsmr5zLSrtFkMJglgZO1hFuuultXn9NLlw7A+QTKDhbkF7Rlcy3xmjj3XLBFzFlDuksXp9ylbl/4Cx24uy2BqSDUsWq2ugjbzc0uneyL9VmavKOs0E8PC5hyyC2kEYgFUWhUU6zmcVA4x8vWQmU2g1WXBygKGcGdmFU8POgIR+40ECraNAS8+n4DegatP5PAAR76i/XXnbrK3nRyaCtobQ/eUMev2af44/9OxFM13NoKX+aK8Nq9j/r+wC88nUlC53f4jYNrYfTYeBugasEImp4g+3lwjAG0AnQNQHHPUAPSBx6ScxCTMv5wELwlAm79mQN4kYG2+NglNRjQyMt8kPsLghoFv/A5rmhigbMCWEd/cM3qAPFyQeRJ4VB+OXJatgcoOtHZYjAWszd8UaOplFL4D9N6l8AsI9FLuTXvZ+tn8Xdb8smCFAYl/DA46wNoAU/tL+6v2UFjOw3AMeDSwmM9hGAyJQ44I5QBvwwZ4mHUAr2OCM8Bm501l1IvE5vS/DWvia4bFmLQF3/tT3MLG1TAPe04Bqh5oahiLgXF8PvuczUUR5bxMfbbtFIT1AhRsH9eQZJnSTq7JQGfDSQxYNTDR5rAFUwzbUx94wSN+1+7N+/PfhmNZMMfawvsrK3H0rtinANOgG1+uUyNOGj6ha3syMurnds/hAuwfDwS1gA21ywVee5KD9EPd/HVBJ8NKGCiyeWB9OwkYW2BhEmSfnF/2+iT+aGtRAVfP1hmGZMAz+4qvEf/hX7bJ1BLs/vwMn3PSfth8Pr0OQ65eVocF1ibXA9eyrX/DTWVHPd1qzjX2Kz9jwO9kkMMyt2x929neMEXabwWYvXbyHhxjvs/XbW6ZTTZbwHEy4uJpMNHT/rY+1z5/WnzUgc+GwZ3+/V/+u381tgnDxhqYx0MBX+fhzdimFpmxycjJyYg5wSs6/dxEbRHbgBjobIAjJ651qKH6xsa0gTSDwM/SaTDWJT9vG4UB4gSUzSDxoQhAc1Ey8k3gxkTcFanlovEqWvIe/GUxJ2Muu8Xo9HCY9mYDyw62iWCANIE5DpSB8+ak2DPZJjFpaCYn5OliCTmA2KQl2EYD8NjPFhDgawbGsi02mMmE09bR4dDTleYYWiEDa48tML5Hw8FnZ/+wH22iGShvE53/Z3/b+JihNzBA7Ry8iwbbxGO7qbfGBTk5dxww7eQtbALzYGIyI7bh2kHGgGoaIovsWB+yD9xG4ZjjFmHjv9luHo54P1vcNh72rLyeDgp9t9GaUWJEmu3jtS0ya33EdsXjDsAyTWdGiLXwvY2cG58VyxSo0XBMbrZJRT6nXMqEikoNhwogmN4172MBDTMC/GtjbQcW+8u+MNDeUobYNs5nPifH2YISBAH5TBxz9pHSGiORU3kIOh9ca7wmQWiLxBEE4w/7W9XglVrrioTyNVaqFzAQeFfAcNLY9zk/uKYiUQENbR44xwFMZxeQpSZdOIbj4xK6fYIkaclyNLt9TGWmce3GTaysbWAqGcGw7wBoP4PoPaBTb6FRaqNZ7ItYR+YgwWMyoWvlMkK+Eebmp5FJJdDs1NFo1KUz6lK6CGAxLTCBnsdWYdq6H2PUyyW3oQ16mlNOc3Ys1tTd23fESKH8AIGh3OEx8kdF1Mo1abFzThAA5VpmoRwyWpbXljG/OIf33r+Dm+/dQmo2hd6oh0argU6jjo5SRyuSenj67DlOTvLoUZetx0ySmJxCMonZlun5WUxnp7GwtIQz587KwS/n8mhVG+i3e8jnCkrDLxVKONo9FIjGDBUy9aS9DKafDVQgbmF5wQGvqSnNl+3tHXz37AWaNTIDBmK2WOAtlUlhZX0FyekEls+u4oPvfYTpxazo6M3SEV5+9wTbb/ZwfJBD5aSOwkkJS/NrYuqSCUXmGNcObRmvY6yWRCqK2FQAJ8UcjvZZbKwilhEdtHLZyQEQbCFjr9XqOICyWNY8pcY0pUEI8LPwGIE7BXL6zrHZ2T/A4dGRcz55MIq7QFUiHJUz3Gm0cfu9m7h154bY4PFQTEB+q9ZGKV8RI/dg/1iV7bvDEZosSuP3qfjVysa6xmPj8jpufHwVCA1VJLLdaGDY7Ar0Kuzn8Oa7LTx98ExzZHl+TaCYSSZRoy5XOECldoDP/uxT3Lx2XSwhzr3c0bGA9/3dXTz69imq5ToC/hhmM3OYySxgaW4ZcabFN2vYL26JycSxWVjKYmV1SSxO9iNFJYv5srR+A/4wWJCNerjM7lGxxk4dmxc2wXHg/k2beeHyeWnRMjOAY8Zn6XZ60rImqEo5ETr7ywurSt2n/myj15B0AcGMjz75AB9+8r7Skckeq5SYet9Au9HR7872HnwDFg517Gi2l+cWjsn2zlsFst2+HEEqk5Gd2t1locS2pBRop8lYjSamJF+zvLqETDZzWvSTbDF3MB4JLCGInU6mTgPJDBbRFlKD9cr1Ky6YkYh6QeUacodHAsFZ7FNFo3TgdamanIOOsRCSLXzvg/uYXVtEh2cJMmN6QzQqDexvcy0co0cWeiiiNDsGrpaWVqSBrWKg/aEK+41jjDmNceH8eZxZX9eazh8d4/XzF9LALpzkxepmYHz97Lrs1fbbt9g4u4Ef/fmPceX2DYSyKaDdxd72FurUY2+1BWD/4cuvBH5yL5AMwGAgu0QtfO4FqWwavnBARR1p7w0UJduI7zut+bD6i4xkstwvXHDFDJl2z3Gqlur6HJ+JgC6lQAgwEkDl4Zas6IuXLiCbnZbs0PbWK8m99PoEr4/RLHdUoE0FrsJ+zSMGLhyDGlhaXcFHH32EH//4XzhyQ4f7aQGNWk17FzW/yVA/Pslr/fNc5rKRKCOUxKjvtPE5fnyOzfV12TzOCYJTT797Kbm2JplTPpdlR8CQmtv8HsFhcx45r7jfWj0Lx1h06ZOcZwSNKO/DABr3CIKctOEEv6jBynlD4IsF/sj05L1ULLHXla7+5StXtTa3tsl8P0KhXFCfEZyfnc5oLh7usw7GCKtLq1jdWEWjX8f+4Y5sIjNBbt+6oXuWCmUBq2Rgb73YEfg2k5nTXpE/zkljXhq8iTCS6YSyOK7fuYiLlzaQnklIuoEAHu3EwdEJHvzhGZ6/2MGwG8Ti0hmsL59BbzhCqXAsuQH+JbOdafqUAWFwMBwIS8KDEiBsD9f8/Oyc9NPTyaQK34ZiMRVuOzg6QDgWdlJZAeicFIlGMRUnQ5jFeiix1kMslMDM9JwyKGhXOAbUFmcWDbXLWXCPWt4zs2nyNKX3TDBw+9U2wsEoLl+6gTNrF7C0sCImeb/r9GEZfChV85qb9WZVchUEpLsMSESnsLq6iXObl7C2dBYz0wvAMCRbOhqTwDBSPYC9gx3UG0VEEkHEk2H4/H3s7+9JCofFIFn3YuftISLBKdx//yPcv/cDNGpjlEsNZUpduHAeSwt0aElAoKwH5fLICnSOoDLNKsxKY0ZTD30MkJ7LKgiSYrFfX1+yUKVqAcXSsYDD/d036PZYrLev9djvdAS6sLAc53atVVaf0z5wXXOP7nYofXIkm8y1zXm/MDune+ZzJ2IWU9qGUjJkWAqs8EdUs4KMNAZRGTjJprNOeigSEZs9VzhWAIwsDu7JXM9z6SwSMafzKpZ6zwGaPCtHYlGXdejJgEiiiUEP1gWYmVZB24XsmgBaatg7P4GAIe1cQ0H3Sr2sMy1tArXuWYR0bmYJIbY3GEF45FL+/RE/+v4+BoEhUnMphBMRlGoVnaHY97FwVLJYDLTRVtBv4bmEmcLHR642Dee+1fhg8Ij7BWU0GBCyWjC0T7SN0huOUI86rOCLCpv33LOxQKPkS4IRRANRsZZpz9g3tJMM0FB+rMVCeJRe6XROSUbMzmGfM9jcbvVUTDOVnlFQzqTW2DYG2eaX53Dr3nXMLc8gGAmiUC3gILeDnaMtFOt5INBDIDJCq1sBgkyHZ52ArgB+jhdJGixipYJzwdApK5R9Qekb/qXNZXDFpFyYFWOYAK/Bwsbmm036fQbwMbBkLEqe3+hzGBgyCeYZoMN5xesbkGrAC7/LfZD3smxfA7X1YY+BbFqlBNJ4HT6HtcsBYE4+hb/yqT3Wp11jkhxkwLCmvHj278BdY0OaD2d+sklEKMDkEaUmQSNqQtt12X4yT+3/bJ8Blvw+n5frU/6Y37HXrQ1GouJ5xoAvvmfErj8FlewezNDRfSln5AFMHu7k+sXDVUyqxIBfA/K4Tu1aXFeG9Vi/0TewNk7iPcyUELAGB05bEMDmgrWH4+tAUndWjEYpZ+QYvgKMY679tBEC6j3ikOE7xhK1frS56tarO59z/hg2YpiItclYsDYPzY82UJDPZkChBS0mAVEbi0ng8k8BPQuw8B60N0ZAtHVibHALRBgAbv1p896wAxt36yPDTAzkNP+f17d+sjVBn8YwGe0D3rqxQIdJl9j6GHkENfYLP0OpDZ43WdjU8CeHAzrJHJ/fSbm4rDAGDd7pHPPzBKANYzPQnX95DSNFGgjqtp53CgyTY2HYptkBu6bLBnvH3rX1cRqUCTtpFYfpONkYm4t2/cngg93/FPD15rNhOjYXJp/F1oNd1wJDhu0ZU9me0+aLBRZs/DQ+Hlhtc4jBaBsLe3b2BZ9zcp7w/386T8wO/Gmwyr7v7KX73qQEh4H3AtqpAT2Zvs+GKYLjaa6YwVck3mMDW+fw8EyHSUwTrzI5N1BVre/1dFDitSYlLqzQn4EbtiGwUcbc5UTnPbiQuPD5Hp0Li0zZ4tbAeu21CZQkyLGyos2WjiQ3W36egDqfgQwYXpftMykH3svpB7uChooO+F31XR7+bJNgR9pgWYTXBtmei/01uSAtMmFG8PT63qQmk870zoxt4CJ3LqJCJ8rE563NFtXSwSgS1UQxQN4ixIqOTqQOmSGwjdgWDJ1sA3rN4BjIb0bWGO/8vy0CA30JQFvEZ9I4scCSKP5e5N+CC2a8bVNlH7O/2A623Qy9gdQGrlt/m+Fj/3D8eaCzcXH6044JbSC6jekpEziV0D0MzGdKvkX1eO3TOdhxEi78cUA6q0BTly0lQ0OHhfObDjGfjSwVZ3RdKoxJW5DJyHXCaygw4BUh5PXYThWa8SKuHBOLLJrBNiDajJgtXjNUHH8bQ2ONc17zc7yWpQ9zDtn9OAZyKhYW1Od00LhmeejnYZnanPxxm6Y7JBAc5HfE4qZ0iie5wrRQAtCJ+JQXhXWp0CqY4hXC0IEjHFEhmHKlAYJv84urAqBH/hC6vSGC4TjSmVn4/CEUKnVE40ncufc+Ns5siMFTrwzEdIn6IyqyUi/X0a520a70EfaFVbyLlM8GC5y2G1hdnsfG5jLi8wmBM/t7O3j+4plS7Dm3yLzhQZ+lCtn/dBKHvS7Go4EYYgThl9ecjjPBpksXryA7PS3wrdfpq0Ah0zF3tnZROMp7B1uvSNrQ5HW6Su2eX5rHJz/4GPd/+DEwG1V7xt2m2M/tSg0tFjXMneDLP3yDBw8fo9lsSeuXtic7PStHjP1LBiQfc+3MpoBQHuZalRoa5Rra9ZZSvwkYjodj5PaPxQblQYvzlozUVq8hYODMuQ0ViSMDjaA95xid6efPX6JYrgq04vyhI8n3KF+yuEL96TDS8xlsiM09r8BAq17A/tstaXgf7B4r9fPRt0+wMLcsoCAaYlGxVSwtrgjw5tqgDAr7dCoVx9jfRbPFFOmqsgio8bv16jVOciWB/2S+kY3rJCwaONg/coysTEbMLQHQ589JMkJ2ceSKPn7z8AGOcsdibHAdxKdSbp11+3KsqdP7wQfv4/7H7zv9xvgUOvWOgJm9tweSQCmWytLc7JClXimj2myo4NKtu3cc+2Axjbuf3ZWW4qDdBUUuyIBu11rIH+Tw5sUW/vD5V9h++VZOL1nDrGSv/Y16kqVDTKX8+Nm//In0X8nWkJxV4UQZNtuvt/H00VNUSnUEAxGkk7MI+2NIxtOYnp4TG+r13gsEYj5MpeNYXptXMTju9nRoAz6CzkO0GmTwkqjuKnOTFc4U3uN8DmfOr2NpdUl2gg70e+/dxfwCi4wVnV1k7YNQRGDP1189QOmkLFB1dXVdny8Uc2j32gIxmNJ9571buP/Re9LeqzbqygAh65sAVP64BN/IrznN63I8eMCj3VQhytwxdna2tXdTRuDatWu4cPmS5ubDR4/w4MEj9eZiOlAAACAASURBVB3PG2Q2n+TzaHQamJ3PKqghx7flUv7kEFD6JpvVHkntZe4Z1ILm+1zPLMwnJ23kgpkMUrFQFG0y1z/nKoEHfp6F3Ah0si0EM5LxKZy5eB5TMxmw4C4BmUQkJmY95TUK+ZLqAZD5VCpVBLazgBoBOD47wcmxb4xIKoT55Xmsrq5gZWlBAC7B490325pH1XJVjHiuDa35gB+H+SPcuXcXH3/vU1y7fV1ARKXIQmpcu9A1nj16rIKgDJhRc582hPtErpAXY5xZCBeuXsT85oLY69rD/SFlPdBOs5+Oj1i0sqiigPw5zuW1VmYXFk/3aV6TKfsEYwhKb7/e0pgq+6dS0t7AQkBM9SPwQuA4Gnb7MxnxvRblVOY19wlw+0NjAVxc6+lpFotdxpUrV/Dp9z7WfOPaKJcLmscErA6OWJDMOfjVak0SM3yPz839h/NEhY8ASXjcuHrNnRGCQdQbLTx48lhSCwe71I0/0FwkGOiyn/o4yh06WTX0EQ26oK453ipCy3lGfRz4MJucw8bqGWnc8vm5ZngNziPqBTNoFoBfzPFum0G+qBiABAdu3Lgp3WvOb7Jp86UCSpWiK87YaSDG9P5EQvObz8kxuXz1srIgcvkj9fNf/MWfKeOFoOX21jYO93Oql/D2zQF8fZ+CIAwIMlvm6OBARTA5f4OxAFKZCO59cBsbm/NIpCMYo4dmywUCaDe2X+/h+fMdVIpcf2ewuX5e+qEENU8KR8gdHyBfOMLcfAaXL5wXCM5ih+U8WdsvUDypioGdTqWwtryCmUxawehAPI69/QM0203Zof6oI016gpTxqZj2acpf0PHEMCA927NnLgqY5vmecgzRRMz1WfEY/UEHmbm0GKzJ9JT0eLmfvH27C9Yn3Fy7IBktgsnRyJRASZ5vxhSHGHeRLxyi2alpT3ry9CEawwbmYrM4t3kRl87fwOriGUTCKYwHHpjTY1HDE+we7GB3fxu1ehGZ2SQuXjmDtfVFtevVK+pTVyTfcbDPYnQ93Lr5Hj77wU/RqAyRP6lKK3pjY002IBZTQhdKpar2cneudAQTAsKSKqLfQ2Z1IobkTBrpmSTGviFCUbKSmUUwQLfXQLmSR+5oH4N+G806i7xWJEMY9vukcd5o1RTo4JrRPpmIKohrNVvMb2Gwl/82Qo98ov4AYV9E2SEMsGRSadk5trNaoQRECNGEs58kBPGXVVj6Krs5RiQQxWxyGjPUOmatCxYr91jrPIsurSzj4sWLyjbhvX/1z/+MX/3q1zgqHWEqNIVMcgaL2TWsL23o/MqzDoMmLG5JyTAGYs+c38TM7Kzs9oOvv8XxAdn/ftmdSCCMZCwhcDgQ9WMYHKPvH6DMDI1qSVkYbBf3KwbReZahbjPXBG0LZV66/RbqDa6TIjptt7eEKSVHcKXLzNuQ9p541PzOgeakiCW+EVJTEZ0RuQdRkof2lf54pVRF7jiPSr6igFYi4gKIZBSzgDb7Qz6MJ81QrdV0Vuf3WbDVH2Tg04fNM+e1X9N2M7uOWYwMsM0tzGJ5eREz82mE0q6QcLPawv7JLrb3X+OouId2r4r2kAGyKsYBgkFDDMfMvPXJnrqCszVlF/KH9ontE2BCoonPgRgOXHH+hAEfoaADiHgeMkCX7ysQ6mVA898k6rhAsJfJ5oG4BrYYaYn3NGB5EuA2IJevmW9ngImz4+8YwGo4C5CTCeq1j2cGPQOznERaciDTqX/m6dQaJmK+qPn9hhcweG6+v60p81F5XfOnDbSiVIQBOQYcG2gtf8okRyaYjwaCGqjrAFOXIcsMwEmQ1sAyIwyyfXY/a5+BZPy/CnpL0tQR8xz45ABv80llEwYuo5vnKV7PigBqXVCOxEv5NwzHCFYGfvGaChh5zF9rMwPhwieYTeRKVnhsZYcVGV7A9/hdApiuvS5A7ILELtPKZUW77GHuhfzLNhv+Qjuos6IyMhxwb4Q59oXJwrp7kpTmWP6GU9H+GVbC9htQaFiR9hsPJDUWKb9ra0X9PQH4GZ5k42LYEOc77aRleRsuZIAoP2f3NwzHgj18Jr5nc3ASl7L1Y/OSnzPbz+vwue1ZGBibXA/8LL8fC7vr81kFynvjyYCS3hcRNERevrMXnuwEM1wNpOU9WRhboKnPjSMJGPxh92i8Ai7rYpJoONnfAjkndNrf4RrvCqlaQICfnXzfXdNlqvNnsq+sjdxD7XuT69rWDsfUyI42ptYeXdebz7z+6RrxpA/5fGY/7N+T84l9y2takMdAbMNsDQw3+2Fjb7ZLGNz4nWyKPaMFdybH2dpsgSlhXp6tNns62UcOO3JzWn01eqflb3NfY/M//Jf/iQBoftBAOTaAgC0baHq2/LCLqA1OjYsMFrU0verqxq7kYdg6QYcKTzKCG4DpJfNeBrxZw21RmBGxaDgnq224BrCaRhKZRxYp1AYWibhCa6mk2mCSAmTA8CfFdCFP2N6iVRZB4nX4nFzYjCqzPSoEwRRuL3Jlg2cDQSPF+xKQ4OdNB9sWhU1E+x7/b4OjCCB15jw27mQkwRalonZkgjCNKeT0rM3AaSNgpNwLDrCPxNrxIlW8DwFDc5hsIdkGxffYXh4q+Rljjmn8vXQqiyLZpjIZrXOBCheN5Odsopvh4GvG7jUw3AyS9QuvwfHiXCIwxPcdkOwkWyxiYykdBopbvxComQSneQDidw3I5mHRDDb/MsXSIoR0TJ22p9vseU0LePT6TuuJz+s2EwdU8jnc9Z2ERaF4ou+TDcL3aFPs0CIwOermLvtBQLGXpifGl1fp3IwPP8dxsEPBZKBlMmBjr7O9ZMDT2bW1wj4zw2TBH96b/zYJFoI9vDc1gPmXa4TPxnXLA6xj2rD4HtPXXPEXMSaVCunAdduIOX8VJJlKeekabr1zo7Hn4qbBAwQd1lq1hXCYaa7UgJ6R1nMsnkQowmrtUYwREAAdisRx5+59XLx0Tn2aP6lj2B2rCFqz3BT4S7mEYZsFCYMCGaLhgDSck/Ew1lYW4ItzQ+lh2GaK8B6ePXumgkORSFyObID6tGRnh0MCS+h4ZVJJFEt5gbecJ7Pzc6oOP3/uLFBuoNPsONbLwbG0l08Oc/ql00GbQJCKQQiOA4sMUopmeW0B9z66h2s3L6rKebnqCvJFGEBidewOHd8iHj99hkdPnqFcYeDOpd4uzC0KfCXwtLiwhKnpNC5euoQktaRZLb5QRK1Ydqzng2Mx7whssEAh2Upk8DBYEom7YjtM17105RI++ugDpNJTStMn04tgCVNuqatIBg03jVa9oXGndnMqFUc4EdWzrGysYpE6o1MRdNplFPMnAr63t/fQqnfw7NlLMfwoFUFd582NM2JF8rDEOUUZmtu3b2NlfUmpntQUJFuITFJqFX711Vcol1xRulrZ6R9Op5x9JUAsp4PBDf9YBeSuXr+KjbV1zTdqHxOYePjkMV68eikpJs5XMul1iPQH5cTnT05w+/ZNXL58SQX3ZjMzylY4OS5KOoE6wgTfqNfdH3PoayrSxoJxt+7cls2KZeK48ektzK7MotdsK3jRKFVUiJBV6Leev8YXv/4dDvaOVeRwOpURg4ogZ1ASPSeIpwP42b/zUwFstCOVCgFbsqwaePbsO4GZLCDEAndMQaeUhh8hxEJxsQKa3QZC8QCW1hawvrmC2YUZAXhc02RAzqSzaDYIevclv0HbQEeXY/5m5w3WNlZx9dplL1U4IgCb4NyLFy+cHQsxPYuFUDp4+OAx6vU24jHKPjGNtqesARUp8kDNixfP6XqJZNxj0A9QKhSRPymiVmkg4I+IudZqOCkfamlzXiproMW9qCbJmlt3bkoig1ITAitLJTx8+BhffPGFGBME4EpkzA0HAhyob0q7SP3zfr8nfemzLN6XzWI8YDHctNZLPl/QvOL3OSc5l7g+3GGcYDv32IYAIwZJluYJCKRQKVXw9Ml3ePnytQoVks05MzuHqUxa16b2aJD7ebsn20E7w3l37uJFHB5QUqGGbGYay4vUIKUkiE9BgKmZFO59+B4W52dPU7dfvXgpHfFuoyPgu1apaSx7w66YyN1RH+99eA8fffIhbrx/D1VmBpwcSzaAkk5Hu/t4+uQJDvYPkUpkkJ7OCiTP5fNi/UbjUUlqfP/PvoeLty/DFxqrb8Reaju2MMebQTYWUqTtZqo9+45Mzkg8IekCrgU+A5nuLHh6584drUGydL/6w5fY39mVrVRgmRk50Qjm5+bU77QtDPKQBU32XKFcFABNiY9UNqkxYaCE5zkC0B9/8iHicdaMqEr7mYUBqcFfqbHuRhfx2JQreOwxXDqtrtY5tXc5j+dnZ/Hh/Q8EQNNpYEo9tVO5rmmjHz76Ft98843mJM8QzgaONSepJ2sBXZIbKK1EJuaDBwxy5cTqDCGEtcU1XNi8IDtFwIv7KBnNtDtZBmkTSQVRG9W6ZIooV0CGNvfXlbVNrX/uq1o7/R6qtRJ6ww6Oc4eo1EpO3iLpahZQFonrpFovo9Guaq7eu3fvNGNu0B1rvI72CygXKgiMgrpfPBqX08Y1SVYqAejusIOZ2SQ++9GnWFiZAXx91FsltDssZlRWJsjhQUHg6eFBEbFIBhfOX5MWc61WFQBLwHZ+YRofsj7AzeuyD7TF3/7hCX7xD7/EwW4Oy/NLTnOz10ciHkUsPoVYMoWDnCsSzKAoJYSCsRCoPW4gzm9+81vkc3kBxolwArMzc5hJs/4AJBvEebKzv4PD433NnUtXL+DsBQKP05J7YVYF5S8ePngKDEK4c/N9XDl/HVOJaQWKuEeQ8RxNRDActTAYt+HzD/Dq9Xfa0wmCz88sYmVpA7OZVQy7ZLgPtbd12jUVwmSgotaqotopIhgArt28hJu3nXwYAy/ffPMA7e4AgXEE1UoLS0tr+Oz7f0FlcLH4Tf7j8oULyM5OO7bXYKx9nbaIbGiuTfNDBNCQ/coU2iTPU3NqfywRViZBOBYSEE0QemfnjbKtDg92cHSwBz+LP/r8GgPqZLPwI+3vgIAR2aoh59QbEYbnS64Fc3TpE/KH4E1wGES31ZEfkkpOSQaC895AQ6ejTnY61aYHOseQ7dZjHQ4yshBCMuIYz/ShCHRRIoJ/GUxhYURq2Gdm51WY9je/+Rx///d/j729HYR9MfXn2vy6SEcqrIkhqvWKdMQ3z28qULd8+QKo9fabX/4KD/7wAHs7hzjYO8K4R83fsDKpWIwxGAtKg5kBPgbEec5ncWPKJy3OLZ1mDOYKOe3R1E9PzkQxM5dBr9NS7ZB2uyMbzPNPPleSREgwGFUwhv1Jf5l+sivK3EU0yoyCeWWlMaOB9T3Yz8+fvcCTh0+w9XIb4/4IsSB97xHCQXduj8ZdMWraNgaSlPkx6Mt/obwdZUbiU0lsbpxDMjWjgtn0Ic6eP6e6GQriTkt0G+iTE9FFvVlHsVZAoXaCUv0EzX4Fx8VdNLsVjAPUgB4rS4QPSEYz5xeLFFJyw8A7Bve4bp30FuOZTiqSe7yRpASUwWOkhhzZyvACgb+RiHAHN99Ys8DZUvOpeV3zo80/M//awDsDTwyM4vtGhjJijPP7HFBiIBJJKLwGAWie/w2ToJyUA1XfFZTjNVmE0PxrwwSsbQYO8f+mWWztsPtxHU8CxmbzCN4byDfpv5v/zTbzzDLlkanM5/tTMIxkH/narG3pAXVsl/m8BoBS5uj/jwVq1zUAmqCh+fK8HoMQhg2xv3wYaX8yohmxP/YLf3gvyiJOAoIGfL4DDd1z2evvsBKnM85As/PLnY3ieBjwNgnUUirNznbWjzrPRpwUF4k4/OE5gT9sL88pFuiwNtgY2tzhX659/ro55kA2yyjm3LZMdAM/bT7YvOU1bc7xu5NA4iSbld8z4JGfn8QA2F/8Hp9NmdUepmXgIe9lmIx91rAh+x7fN9Ka5qgH1HPO837sD/7b1iK/LwKLh5Xw3pQ8M+DV5pdww4jLOOC/dV0PYGaAkD+2riixwfM82ygSaP+PNcTpE2q8VYMpLHk29gNtIX84IybBTrMH7DdeU0GLCQazjYXZB5szdg0bM3v9TwForXmPUc9/8yw5aY/s3xbMYd8Z1mVA9ySgTWD9T8F/m3tGXuDnDZMz+yAb661ja6sB2NaXk5iWWytODtXmn+yr/x27265jNsnwKOs/myOGk1qwYXKtmh22/uTza316xWbd2Lm9QX39P/5X/6kkOCz6YsCwidGbgTIjadEhMzB0pnkTFXjxKoXywrwJP2uvGRvWwEWLchkqbxuHRZsMNDRQ0KI1JpdhoCuZRwZA8zt0JngPFoXg/QkS0iAwHZf3mCIb0Nvc2EkW0TemrD1fnYCCB+BORpgMJCbI5AyEi0LI+RmPBdzxr0kiGCt4MkrD920B0NGwAWH7J/Wd7YBhgQALAEx+xhjQNsH4HLaZ87rsJxVn9PSwJjdkiwrT6TIQ2Q4DFuExINgMtE1yfs4tChcFtTRfgeqefpTpDLP/qf3E4IMZexszmhFpiJHd0+mc6ghzjMy4WlDAdJEFQJHNnkyqArNpG4sV4oHIBkIT0LAFzDZPGklFiL0IPJ+Pz2z3FZXSM1y8JoNjpnHM+3K+0zFlipY0kXsuEEPWmxk/RYhCjgFgmxbBN84NMoTZHjNYvMfkvJiMUNs8MKaADJ+nQcVAkQVSzKhbpM2iZTzA8V5KN4/HT+UzjNHM+UTAivcnAE1AzjZSOj/mcJimkyJnp4ffOvzBMFKJpJ6fYIULZLmMhVDUabKRzcsCg2R/kZ1BZ5xgMwIxAdHhWBw+Pw8FYeSpsednSvAdXLl8XdFOsid7LGAYiKFZqqFZaQEDSEuWBeV8wwHm57JYnp9BOhVHIDREuXiEYjWnNcpUZj5jo0owJImALySJiHgqLRZVqZiX8xT3UraYZkggs9aoC4C+c+s9NMlAOs4LVCnliipwdbCzj2q5LF1PPhOLWlE+gf1NB94XCGBtcxl37l7H2sayAMN88RCNZl0a0HGC5/0RTspFHOdOkC9Tu5ypvTyIR7G86PQyueEmppLYOHsG585flH2j03e0t4tiLidHlbqjBKDJumFqI9vPX87bzrCFVJzV5CNizn344YeYm8vi6HBX4Hyl6vqHLBkG77gWWNRHmrxsZ4J6m2Suz2F1dRkraytibY2GHaVh0gGiVma91hLbzDG+prGxccZJ0niZGmMvmEMN3uXVZWlik+lXrtbl+NYabTx+/BidrrOFx4cnXnCBDOAk6hWnlc+ihVy/S0sLOHfuLKbTaRcA8xgtZHp+9fUf8OTZU+mLcU7zngvZWTmA5WIJN2/eFCtSAPT0rBxqMnaPj0/w+vUb7O7vI5pMqIJ4q99FqVKRTi0d47X1FcwuzmHj2jnJICDgw6hWx+H+Htr1BorHJbz67hUefvNABQmnk9MCHSmNwWhwLBqRo91qV6S5TNDWBdd8kivgGiMjnfONfUlpFN8ooEKAKuTBtlIfezxANB7C3Q/u4u77tzCzMKNrHBwfYev1tnQgydiloyU7MB6IOZ07OcLr7S3t+5RVYBE8d/hldkBK4y4pq6ZjXLaYRbB/KO1ornECCdx7Rv0ecseHckTiyRiWlhYFYltxF16f7ed+GQxQ6oOsPqhoKfeJWCSMhYU5pzUXgFh965sb0idfWl7EVNLNxXKtijdvtvH73/5O2uB0oKdSGWUElKtMS684mzQgayCAu3du4e7duwI3aePZZ8xsoJwHC+DRptmeI5a/UllHWFpekEQDAUrZwpVVxJn50BsLUGUhuEcPn2iOs2/WVjdVVJLjxYK6zLA4PmFAp6aCgdduXD8tkMe+iIcjSt+mZBBBdQa4fvTjHwkwYdCTQFQpX5AWOrWkQwh7cjg97B8cCCxE0Idrt67hL//qJ7h69RpCwRCatbJAaK57Sri8ev4Kh4c5FdvKzs2r2EulUUelVlU2xKXrlwVAz13aAKI+IhkAQQOm9ne66DYbYii/fP4Sjx89lQY7NXSz2VnMZBfE6KMWLYt3Tc/O4LPPPsPCmU1XlLQ/wNsXL/B//t3/gX/6N79Ao9fEQmoeG6vrWFtZxeLcopi8/C0VCloHjXYT5y+dwfe//6m0jVutJl5tvcbDx48VLNg8wwDTCL4xU/VZOK6g9M1Wp49KrS77y/VMljn3Z85ZZvY8efRYQDQ1bAnQrq6suAwprsV2A6FYFAdHhwp6kcntzjQBsTeZ7ixyBrWSMy6VnvIRXJ8M2P3+yy/xm9/+Dq1mF/6RH2vLa9hc2ZQ2v5yfUFCBRh3GA66YHIFnBi8GBL+CEaXZE+BicVGuP+4blJTgOaVUyksWggzno/wBotEQLl25LACcRaUKpaJjTNerCtRQ7sQACDKTcoeUn9hTBsRMckY2iMElZi0SIMqXiqotMPKPcObcGv7iL3+MxdVZNJs1HBzvCnwuVyva0zrtoYKCz7/b0jy4fOE6rl69rpR8nrFY8O69e7fxyacfID1LeaYA2pRHeXuEX/w/v8LhTk7gPOVWdrffoFIuqpBuIp1Bq8dChElJVC2vrYi5TGZ5d8BUah+++PwLvH75WkUyB+2hbB+LejIISKkUFmbLl/KSlLhw9QJu3L2O2flpROIMBDhdebLB//DlN3j59C3ObFzAhY1LCpA2W23Umg2cnByJPUwWdLtbQzrDM9pQRchIIhgP/Oi2BgiMogj54ui1WS+ih1qVshFtFbcajruodSrooYOFhVmsby5LYmj9zAaePf0OT569UPZKqzlAciqD65fvIBZOK8OFmR+UylhdWtQ8Ez9rzHtSesrJGLHvlpdWNb955qWdIdpNwJ6MVtoQ7qcklaWnU4glGWg8Ru7kAJ1mBa9fMaD5RoFSMj1j0TDiMVfkjOc1ApicG8wMs+J5PDtw/Wjf8Gr48FxP20ZQ1N8PoFOn3ExPfUB7S1vY7bQFOo/A70VUwI5tZSYGQWIGfxiM8XXG0o+mDaMd4TywYCTXHovzMlh96eJlgczsh1/96lf47W8+x9udHUQRR8TPDLGkihSajAuL4N64dR137r8nBnQxn8Pnn/8Ob168Fgv6cP9Ie6IAvWBAQXDKUHD/ERg/GIn5vDy/ov2KZ0aRcfxj6ZQXqkVJvdz/wT3cuHMFiXhM4BvtCoN5xVwJX/7uSxztnSgTKRYikSOIdqvpSUPWEAg6rfLzl86rIC7/MsOK9//it7/DN199o3PEsD9EPMTg81i68gx0yoZ5jD3KKnFt9DzQheeVhfllzC+sYGVlHSur62i0XIFP+gCr6yvurB4CWu0mqC0uP52kmwAQTYUx8LVRqB5jN/cajV4JCHQQjpOMM5C2OoO6lB9m0gztJDNBzf8SU7DvakjxHM1+I+A3CQ4ROORZkCn0BhIZ8MH/a45536MtNeDC/GYDPfhZI7Ipu84DWsxHMrDH/FUDbo3NyDlgQApfG3Q7p8xK+mk8S8jf8YrX81mdP+g0V/0eWGeAEJ/BmNi8nj2bMaD5f37fQFEDDI1YxXYbwCPi3djhDOYv2xo0ACcecZm3xnBlO4w16fxyR4AicGcg6uS9zQedZEAbeMT2U5/f/byTIjAf2uE8jgFtQQOeozRWzIjzmMzuGb3PBR2QaP1CNr4BpGyvFX077Tfnhp+CzCYZQmDdtcMRI3kvzgMDVw14bzYbpyxMXd/HgqbMLnU+rH9C0sOy4K0PZRsm2L4GGts8Fcmo0/LO7Sye6sA2I9kZAGiALteHI7O9Yx4bGD/ps1v/TAK7bOskrmPv0UdymQdTei5nyx0p0kh49lljehvQznbRDhjuYACjrVP6C/y3AgdeHxsIbuur1XH+BaVMNL9Cjh1NX1rnXY9oR9to+IXGYTSW3aXEhjuzOMzQ5iPxZc0Lj5zJcbcAKJ+nP3KBI55jDNPi+xZc4j0Me2NbbSz5b+trvmZjOmlP+Lz8cWxvywR/F2iaBIz5vAbsGmZmmI79tftY/9r9ZR/8PGc68H8SBLd7GM5j9sEAdMcgd6CyzUd+1siVTo7KEUMNr+H9rH/4bPwuA87WPzbuBp5buwwHs0DY5PPb2rRnNXvrGY1TnMqKutq4nPbBf/9f/MdjNpQNl2beyEWwGKm1G/Nh+Rq/zMMRJzzBQAGCXTfQBBn4cPycAWIG9JqBNBCbrxuz1sBKM7AGhlvHyTn0InfWuQZE8jvUdLYFLVkAT8eahXMMhORCIgCtiIKXTmGbgBkF2zROJT9abiPivblIDfy1wTbtM22knkg9P28gnds83eHONiJrpw2SDPjITSDb1Nh3FrmxsTBgcTI6Y4uZzuwkA9pet2gs36Nx4ncNZJ88CHDMJyNr1la20YBlY7jzYGS6yhaw4IGEn7PFx/uZI2WTUnqO1DueYuEwp8PFZ9SiCrniYRwrK3JHgMg2YWPtToKvZjDZZ4vz8wKqOMZsmy1U3scxiV3qjYyWp91lByXNj4hjrrKN/IzNO26M9j23cF1BCzMS7DdGd3kPsqAJPPB6ZAXZxsvvU5PUNnwB0jHnZHKjNQDENgR+3iKgZkBsw5oEff/IgPncd3R48oy1GWRjsFhQguNoGQ0WlWYb+CxsA3VPeR86/ARf+KwE4wy4t3QpjjffIwuDGzDTAEM+iwKbhrnT2CJLx238LL4YlORFKMjIaFjSG5F4BtHYFAI8oAdp+IPYO8xjMPTh2s2buHP7ffgQQolats0+AqMAevWeNI99gzF8POSOhkjFY1icn8FUIopwaASMO6hUcyhUcgKfWeCIRe4a1RZSySyCo5BY1vHUtMadoA+BBrJXCIiwT8jsICt/ZW0Vn3z4qWwNtSTrlSqalQb2qC259VZs44X5JaVpkhnXbDhZC/42Ww2xum7cvIxLl89JtqLdbaBUzqtYWK/VFeBzlC/IEW5TV7XOSDwQCIaxvrop/T8B9/4gLl2+JmmQxaUVJKfiODk4QI0FVwkUlglUNuW0k2nLgoi0J2R0kwVGcJEHW4d9iQAAIABJREFUUbKGr1y7itmsK+5I8K5Sa6hIULNL3dqAIuNcA5IHorZ8mw5GV+ysixcvYG1zTUV/mE7aqNcEuh8eHwmUIzDIdXvt2g0xI7W+CkUBGoyEm61NpdPIVwrY2n2LWr0ppibZUiWyj5IOkAnAsfWazNIYA8XjgoAr2unZrJOMmZmZltyCAnUxlz3Beffw8SPs7u/JxnA+a+8iY6TdUfowmZhXrl7H2toGFuddWmv+OI+XW68FQJ8UC9KOJiDGwoNk27HQHQuYcB1Nz2YQz6Rw+7070milY0b258nhEY72j1XQrskintR/pbTMUV5jxMPZzPS0WFD8ZcEt2r5Wh5r1PjndBFgJnJSLFdRqZEBDDMBBZ4BSqYwu54PPHTgI3H70/Q/xwcfvY2o6IV/h4OAQj548RqNOm8gMzJDkKgig82InpWOx45m5QdCORfBIdSYQQrCO1yWrnA4amZL1Zgu1RlOA0erahpMgSaZwuLsjti2Z9LTbrHLOtjMzg+MhBkeQjiFZFQHZyQgDw/WWCnxFQkEkU1Oy00wtJiC7uDKPjTObmJnLOjYMxgqO8Hd/70DsbM5xzq3puXmlXRMoKZZOdP+ZmQzev3dX78/NzrFukLRP93b2xfJngUvuZdLDbjbdIa7TlhN9/fpVMXmz0zOaY2TOBnggHfjRabZxuHegwAD10l+9eINUYkbzh30mtny/D6ZD18gMCgZUMJR/GahnJgELVTJgRbkOrufFpWUB0Cx6V28xvZuMxxJ2t94KPE2EpzA/M6e28PVc6ViAwfrZNfz8b/9d3Lx2Eyx826gWBew1KlUFV7YowXBwglAwjtn5BWV7SMu8zYJbcVe888M7WL28Dn+Mqa088Q8xYm2CXldsy9JJHq+ev8aXX/4BR4cnWtvhYAzzC8tYWlgW0z42PSXd72tkP48HABlttYrm/m8//xz/9h//Ddr1NiLBKJKJFFYWV7C6RNtBlisDMgW8fv1KQOIHH9/H/Q/fU7pwqVLCo0eP8OTZM7cPj522ezzKlFYW2OwiTMB27BfATnD5/fffR2p2gd6GNAxa9Trebm/j5cuXeh5qcFMiQI4ipUpaTQSjEewd7OpeXG98j7afjmmtXtGZloAzJWcoC0P2IeWzaMPe7u7hq28fqW969Q5mp+eRTWVVgE0OWjigIrzyof2uIjuxPzJnuw0C/X2cPXsRF85fQrdLybqG9huyCCPhELZ3XiMY8WPvcBv1VhU3bt/Ap9//BNn5LEZktOdyCoRwTnOPI8hnZ2XKrhA4fvX8jewHC64tzi8pA3B+Niutau7L1LklED87m8Wtu9dx4cI5Ab+7+7s4ONiTPjP3tFh0Cu1WX7UCatWmWMic98l0Smt3OOqqmOqduzfg97NSM1As1LH1cgfPHrxE4bCC9eU1zRsGgvbebitzwRcJITmdwfmL53H/k4+0DriOOMcd6YEBsDqKJ66wY61YVa0DrkVmbDETbRykTFoLvrAf127fwNVbVxBNEB0bigF9eLiPN6+30ay38fAPz1AuNrCQXZYufjyZEuOc667RppxHGDPZKSwtzyrDJ8/snkYT5UIJObLJi3UkQszImUfIH0SfmsSJmBxtBEcqQpivnCCWiGBtcwmXr11Gdm5G56hnz55jNAzgJFfEeBDEbIaBnJSKU7LDBkPOWcqnjcVWJwjKQpJk/UXDCflYLExHWyAJmmoF/nAE/nDIgfYBP3rjARqdJmYXspLNYjChWiuiVDjCyxdPcbC/o7ot/hE1+MmA8osRTxvKYAT3Tgc2OICA9owM6M6wjbESpv1auyQWTE/NYCaRBVOE+Ll200m/sdRps1GXNA2lmChBlsqkFfgMx2PKWuFaq1fq8Hd9AtmNuJPMpBGOOq1f+kZ8Vu41K8urOH/+vII2PKdyHx51xxg0+xgNfCKAkAlPqM0fCWFpbVkSQyxU2x30sP12C19//TWO945OMxDoj7C2w3SWcl4xsXt5ZuN5g0VDl7IsuJnR9SPhqIKdvEN70FHh2LXz6/j0zz/ClZuXEYyGHJuYPwNgcFLFF59/ic9//QX67aEkgaSPzfNUgxreHbGt55ZmcfX6FQVc51aXtHdvb73Gb379z3j47UMMOyNEAxFMJ2eQSqQw6g5RrVTk73RJ9BlDmVk8j6sgJ9mJoTDmCUDPLWJufknZHAwcc8/jMy8szinLg7aN+tP8rgN1BkikE1g7u4JRsI9XO0+xffgc9V4JA7TgD7k5KlKPilSFpA1NEJBSQU56z/1wD5Hf4BX7JgBtfqwDf50P6Bu6FHIjy1j2roGlKsDqFcky/MDAOPMR/xRcNmCGc4jzx8g85s8Z6Y33ZSFRvm7+rPY+Fnv0B051ugVaeZIYtG0GAqvfvIwb89/5XcvSNrBb/h8DEx7zbxIAnvTrbBzMnxZOEnEMSb5mvqD617Snh0MXjPDAXl7jlLUt6QCncc61zfcM0NI09TSmhfN4k9faYKAl15RjRjqm6STA5J7PaUgbuMW9T/4tsyw8opLzvT2m99gxcy3AYM9n4Cp9DMOd3ExyEgqn2IfHgKbEhvP1XVFLEWa8zG9HYnQgIu9r/S2f12sX9yyRJCMum0Nj7MmvGhjI12xeTD735Pxhew0b42etLYY18HuT0i+8h4gyp1IhlClx8rbW54aBGXBp/j6/Y8EI2cfBQHONP0YmdKC4A+L5b8MGrP+MYGr+P+eYzVMLXhuWwOvYPa1N9p7hZvTrhfd1HQakgrtecUyOP89KymL3iomeBpNYqDZINju/Q5DUEfXcXBuLCS2w0gNmZd89AqHzeZy0CX3nSTzE2ZZ35D7D3wyctnlvY2jBBgNyBZ6LIOikV+nrGSZm7bNx0utBJ+Vi17OAggUuLCDyLqDi9MhtzTAzwsZ5ch5aYMrmhlaCF/Ti/ScxVGO2833DHM1eTNo2W1f2rJqLnoKBrTEF1bwgltkUu7fZOMMGTzE8L1Bj/WLzyJ5RAT4vE8OCTaeA+3/zr/6jMTtQhR3Sad1cFx64BWqNsQVlGs+8mZw3VlMuFjXpeHA34zgZsTPg1YzMpJG0TrWGcYEYoGusYpuUlhIjJok28oaYtbaIJCfh6fYQHBNIMO3S2UzPlLGWyY60yWCTiI4629Tpu+qj/KUBMVkE2vRJQ0FnyAyARXB4fR0IvOqi1tmTC8yuoUONN6H4PWOK87u8t0WhLILDa0wCqhwnAy4nI4EGYLLtNo40kLZAbZEaYMs28tc2r8lNnWAS+1KSEyzK5lWE5/2YOmnPLcmGkCtaZAuO/cDvsXAH723SKTZ5w9GoHEu+x4Mm22jBDW0QXtFKi75MLg72Dx0q6w/2HX95T0Y4eS33b/fXjK8ZFvY3WQ4WOLE5LuA99q7QAsfXNEZtXFxUkIzBoJhr1UpdBjMed3PFFjsdX5sHCnoE/Vo3jKzRgWJf8mDIe5sB4V8Dey0YYQET2yit/9jf7FN+x4I5Ft1Syp+XpsHXLEpqmxedGD47wS9eY2trS44Ax4JsUY4jNwhrn9ZbKHR6kCKbhc9BR37Us0rKrvgFnWi2mcxFtqvb40EmgGh8CqnktEBV+IKIpbIYIaCiKR0yNQeU4GjAHwjj8tWbqhbPw0S73kWv2cO4H8C4PRQQ1222EBgPEfaPMTOdRpBFUrp1RKN+BANd9PpN5AqHShF2hSPJVAthc+MC4kHKfsQFjGeyMwJIu52WUlMfPX6gz1NPns/OuX/n1i2BUiwwtr+3JyCUTENKwBBwptYoU/WpnzzoM6WQqURj5AsnGA46WF1bwN27N7G+sQR/YKg2EfQm65b9U643VAyrQq37AR1B2lI+B4MoPgF3BANZ0ZxstzlWSE8keMJCn3InI8dwJQCtg9/IpWwxLZTP8HzrpWwlfwguc8wzmSRYVJ3OAVloTM8nS2lmNotLly5hdm4G66ur2Hn7Bs8eP1GxHVYH3zyzobRVrlumrRMIEaMmQo3zBL73wx+okN3q+hpiySR6DQYAKwI0CI7t7e9KK9bHQ4Tfj62dXVSbLTHigtEozpwjI+iWwJ7Z6Tl95+ToWP313aMn2GGhuk5X9mJ5cckVJ2swVd6B0Nov/D4xulg0ZWVtTSnqmrt02np9fZ8asCOGNyIxySNwvyEIRAe3VK3IWb589RKu3LyOjTPrYlexSNX+4b7mAPu10+0JvCGIzLVAFiyZlASyCSCwsNvmyoYALRaWO9zb1/1ZvJd2oFA5wVTYMb3IliQTjeM6PZ2RHrazgQksLyxjNjuPZrWBN1vbqFRqcsZ58KOjfvO9GyqoSC1LSjWQUc5xIRORdmB6NiugiIX7ev02Wl2nPU8G7/rqBhbm5mXb/+kXv1DfLM7NC6AncFyhdming6lkGldv3sCd9+4hmkkDvb4Ax+MXr/Dl777A559/juffPcV0Kq3il26fZQpyGJ0uM5OmBO5unDknRi3HtFopoECQp9MUUHP+0kVcvX4JBCJmKUuRiGo8XNpyCSc5V0R1fX0DC0sryMxkBT4RTH+99QLlYkGH4Ns3rmNzY92BKXTSazWBSLwOASzaOkppSOPaK0rDdOG7t2/h/gfvY3V5RTaZwQLqKDZqTa3B4klJoBj/TQC6mmtgKpaQDeF85Zxh4ctRAALnltdXML+4oDYQ4N7f3sGTx49ROMqhUCghM53F/Y8+VDHFdq8pPVHOMYLke2920Kp1NBaLC2Rmp/B65xUOjw8RTUYEuv7oe58hm86g066jkDtWoIbSO2+39wXcBUNxTCWnVW2cNeRZAHVhdQl37t3B7fu3EcxGmXSCcbcrEL7fbYu9Rg3ParGExw8fYUeZDTxvtdGstpWtcmbtLLroY/nMOm7cuYar164JgKlxfTOgVK7hzestPPj6AYIIok973RpgNp3F8uKqWJE+ChT7utg/2BYATXCVxfgIGJGpTSmTx0+fOkaimGVNyQYI8Ow75ySWTkkShwzstYsXgUAIYECaQQBqMQ6GODo4lJwIwQatPWaE0WHtdlFp15TlQp1t7n0M6ItMEYygXClqHjNlnQD07KyTfSCozLlB9uxRvoJXr7dRyVUQ9oUQHAdVrIwMUgLQw9FAOrhpnqFi1G9PIugL4+Qgj5PjgoJKFy5cQqPuajFwzdIOLc7P4eB4D77gEHtH2whGA/j53/4NPvjovsC/3oCAdV0FKhkse/bsiQrukbHGc8XcwoJAz9xhTmx+2gquS67zzfVVBe94Njg42sfO3p6T8EolxfDm2ZfyNkY4sEJ4rFrfUTaBX/sLHcgUi8zFIwiF/bhy9RzOnd+U08ZMo6P9E2y/PkI5X0Oj1EEylsb60hoSsQjK+SKOT46QmJlCLBXH8uoKbt69g/RMGv5wUEQSAqyvXm1JvmDUHzq9TtYa2DvE0b7TaF9YmEd3xDNoTzIKV29dx7XbVxGOEQbtShbj2eNHeP3qFcKBGPa2j7G7fYjZ6QUF5Ziazv2OwRT26dlz67h157q0rHlNalsfHx2hUqzgaPcAWy93NcasccDxZpE4ng+kdRz2/390vVmIZFuWJbZsdht9HsNn95jH9yLe/PINOVZmd5WKqobqphs1khBI+pBA6ENICAT6kZAQCPQjEAKBQD9CCPQjulBXVWbly6p8U8wePobP7uZmbvM8irXO3RGWr1sBgUeY27333DPsc/baa68tCYOj9IEY2AzMPPzgoXSgKfWRzRdQKtax+WoXe1uvQSPBe7ER46PDSCSimrOsR8F3lu5lq6OzwNjwJFKJlHS0zSH2BQNotJkBk0AkEROgX202xM7lWM7MTUlehyD02ckBjg73UC7l0W3X0WfxOBJ7en5lUslhRV/AJO9rPhq14nmuIFBZ7VR5IkHAKwiWGEphPDGBVMyxg3udtjJJCEYWJNvhw6P33hWzl4QgsuW5SbI/9o8OVey3X+uhXqoryMkgCkFUFp80gIZnGGlTxxI6RzOIZRmdzH7zdXxufvQgjWkGshvdJhIjSYxOjSE2HJfWPvfV05MT5ChFUWtKp31ydg7jc5O4ceeWbDdlFnjG3d/eR+Y0i9H4GHotH0L+MBLxlAq4ZkpZVJpVjM2M4eMff4Q7H9zD2FRCQW3alh7riPCs2+mLdf/X/+LXOD9KyyYIiCLUF6RWbkO+0+TMlNjPzEih5nmmcKm1/O3X36gGRL3cENM8FU1hemwGI/FhJ5GXK8pulWo1XBby6i/K8lg2aSIxgnAkhvGxSae12nfAILMnGIynfRLI0m5pvxIo0XW1AeZX5tDxN/By7wmOL3bQ7JVRaxXR7tXQ7pNwVhcfNhIJotGpCAQ0f9IKFBqQ2FWRQvpijihlLGVGhQVQeMxJA3U5D02Pl+3jdXwn86kNLzD/yMhI5r8acM32KAPTA/ZszRg+8RbXoN9L38SxJFUDgZm0HrmIZ2O9W8+xVwlA83uGIXS8bGbzyw3ceYMneNnlBHjNZ2Nb7HsGCPPehgmwD8ROZJZvKq5xGrzWfDqBgc2m3tFA6EEw2Pm1DkQkAG0gmfUl78kMXYHOHsN5EAQTeEea+wA4a+0wQNZwEUUcCZB2HcDGOe4ASEe4IlFPOAizVT3GtEhiDGJ49ze/lN8jsc2Bh44IZgAZbTb/zYw6B5C+BfCsTS4I61jmCoZ6wK0B4w7EdbgF90UDDfnT/j2Ifxi4buCrYQpu7Jw/b6xj2kFjmfIeFgSxAIuBqDYPDSh+S+hz/TgImNqYDGI/hnW4vvrDa6ztBoJa39m7GVHNcCnDFgQUDtTPMhtsz7C15frfEcuYqSzcgXU2PABafUDRdGFtDhQ1ANrWJX1Wv2eXCEDbczneWh99r6ZLw8mfUb5TRDYvKEAAWmvGUyKwsR8Edy0QZTbCnmFr07WPY/g2yGNj+xZjc+cd60t7jtkTMqAFlHsyMzbXDLB/g/MN2AnDM/k7AuvWhsHxMexxcD5ZOzVvPW19PufNWAwwnG2eGX7Jd7d5YW1Vf3iSOVobXmDL2WvPLnhzi78zu2ffs4CaAc4GXg/aF8Mtiauw76wNbwDo/+4///f73IAIZDH1igdwm4gGIjsquruBLSg6Q+wwMot5cOc1BKysMfwdr+OBalCegSCl0m09TSAbcH7fCptxYCytwF6ADbZ2WTuUUuwVeXlj1D2Nah6OeZDn4VAd0nXMbm6cluIgJ6Lqis29MS49F+HkIYy/N9DNOt0mj8/HlADXV7b5Wd9wwzQA2iRILKo5ODgaMK/YAfuTf0wShN9z6ZUuus02GcBs0SdtmD0erpxYvgHFfJaxxG2CWtSRz7D35X2MYW4TjN+zCS0gy4u8vGGGk/XuSV04Q+GKNth4MwJqmuKDhwqm2jJyzoMko9oE09yhFxoji+LYmJnmsy2Gtxudk+zg53zHZr3+5nm8Bz9zC9QZU85HC1AYM18BiYYrOkCmCQ9ktkDJhOZfAtCWVsR344bogGNncPi7ONeLJ6jP35HVwQCFaR9pwfrc5sl+5k8yoJ1xqbuK11HndNjhwNaZHUAMvB7cRGS4vAgo1631jTsg+d8wvQ2M4/M4R9hvpknEPjItaMt+4DvQ6eS8I4uRICX1TTkH+RlBHjG0PaYF52XQ07AiU8dFZF0RMB50+W5kohKMrVRZQber4oLJxKh0jYPBGHxhVv0eho+ssFZPLOhel6mQUSwurQl0i5P50elL87nf6Iv50qq0UMpdIhpkRfeOgIlSMYd2s4LxsQTa3Qouc6diNV1cnqttBD0mR6fw4N5DFcAh29rnd85O/jKjcWBxFAKI52dpfU7nm8AyCzgpmJIvCkSkhjAdN2pgtT0WBcE2atyST8CDrCRoyixedijm3t17t7CwOK1U20zmDIV8TvNFmxYP8X4fCpWSQCxKV3ATJnDTbvUFgLGqOdN++ZyxMWqKxlV8jA4/MQFqJPI9VRDVR83yljZojt3R8ZFSvTlf88WinpmIUUKhKRkLf9gvjcaZhVmlMVMjmnIE5UJBurq7r7axs7UtTWJmDVDjk+uJIBFTdMmoVBvaTfyDP/6VNFujyRg67RZKhZwcNOo2EpglM29z45UKToaTwzjNZtDgHhMJITEyip/98ld4/0NqVDMgGkSr4cAwgnaPf/8Nnn73vSQKEpGoNHUtyCipkUZDICv7/tbdO3jw6F0BMlaE0+nb1lDI5QVu7OwdSu+Z/UYQODUyKkZgNB7HytUV3H54T+8WGxsGwn6gymtzKhR3tH8gmQOymkOS1nGHbWqNM/AyPTEtx/bdB++Kgbjx4pWA/JPjYwH5BFQKlSIivogkMKhPr+wjr3jPZS6nLIObN28L0B9JjUqzLnN+IXmN48MTXKYvpBe7tLqExeUF1FoNaWDS4SAARq1fBhJu3LyJ0fFRSQY12jU55VynwzGnS0tANn1+jr//u681jwi88TDINcygADVs125cw8rVa5icnpJ0AfdAtHs8LaOby0sv+Ktf/0Zzju9WLrqAVavZRqvTxdLyMv7pv/nPdf3e/qEKYuUz59h48QIHR/vIFrLSff7TP/s34A/5EYlGkJFEw4UCAlyfBHXXyMBfXMIYiw13eui3GmjUa2I67u/t4HD/NZYW5rG+ugZWeaZdo1yOgpCNlpjtmy83BUbLDvldKhulUW7eYNGru7h+df3NgUxSMOcXOCXwdXKOeCwlyRZqfObPSkinL3RvFgmMpZLo+HoYm5rE6voKrt24iuG5WS5O9SvnyuHensDZzc0tsZTJ9p6cmdReSu1jgpBOB7yKcr4kHWoC4tevX8XmziZ2d7c1RykN8Pknn+PGtWtIxmMCTPPZjMDU4+Nz1BosrhZQAU45ksGQnjG3MId3Hr6LG/dvIjQSFvjbIWumUVMBVwJJDGwULnOSPRE4e1lGh8UTW2RBBnBlbtHVrwj38cVPvsDc7Kz2NJ4Hz85PBHyeHB1Lq5/zttfuo1YkuE0wdEg64NMz4yjXL1WMk8G3jz/+EKtX1xFgscFcTizHze1tPd9l5TFTz6Vz06GpNeoYm5jCFz/+El988QVCIyNol1jQ1O3h3N8sQ49rheuVAaLx8UmnHej3oRPooFx1clFyBPxvi6vonNVp486dOzoj8GzEvdD232a7g2KlicOjMzTKDG6yH9tyvhQc9DlHmpIaZE+zONjsxIzkn/Z3DrG/d4hwiPVXXIFI7q+ckwTLFq7MAgHyOZtodmqYmB7FH//ZH2P1xnUB/ZVSXtriZPXSzpPlTUCX7831FR2K6zMGMRfnF5StwAJzq0uLWF1ZRiQUUP8c7B9hf/9ABUOrlTqi8YT6m3OHWvEEzqjHbFl03FtGx4ZRr9ZQrVHfu6YzLAGGFAuhzs2ouC11jU+P0igVair+x1oNPCNQC39+dk729vjkEPGROEYmRjEyOa5ADfdABrYpm1QsVxT8yOcKki1hkJB29Oz4DAev9xVcHBkfkfQG7R2vu3n7Bq7dvoaev4Vmu47T9CE2Nl5o/+H5o5Ch3FYR48kpZbVQ/5m2JjWSlLTUu+89wL17txCN8RzclAzV6cmRAkIvH2/gu28eIxQYwvTYFMr5CurFqkgMBNFDET/KrQoK1Tyu37yKX/3pL7GyviLGfqFQVBYTNfS3N3bwl3/5/6J0WcZwfEQZVZx/PDNxL6OdY4BRRIaeD0GEkYwndQaJ0ZlHwEkXRIZQb3eRGB3TuzS7bQHp6cus2Lws4tlq18RaPT8/RqWch99P21xBs1JRwTCCt7wXzzF25jQQi0FlFd3usf05XOQyYhiTk83gUzwQR6gXxvjIFEZSKWWzxKMxnY+rZbJt4wKgqe3NM2M6faZ1zjXEoEcpX4GvBUnEOLabI/2wqC2ZYXwHBXG5/1DLv+sKjBGEDwZDehaaTis3nkxpr6xTO71akZxE199Drph/A4Ypxb5G4J0ZUbNYWV/D57/4Ence3AeSPpYLARrAi2+f4Nuvvtd5MxZJqQggg8CUCjtmsc1iBmNTI/jRzz7H4vV5dPrOVnKv6TZbKh7Lfm3X2jjYOcTWq20xTEfYRmYap0gYgTINqFN+/c5NBbjZzwwIcS/m/nB5cakMqF6zp8DLaHIcK4sr0oFnYIJ1ipg5l85cCICfmZlSlgcD8wR3CD6yeC0Z0FajSAV5hxMa63KlIptHuTKuDZJsQkMBTM5NwDfUw+H5DrKVM/QjLdS7JdTbZc2lLhd0j+Q0H9rUS/fqeclXV/KJk4Hk/UgMsGKEPB8ZI9P5lT70POCD7HCy0LkHUze/UaXWrJMvMhlIA8oM8OH/jbBluIOBRc5ncz4/zyDuLO/kJMwvFAMw5PwxA0/ov7JNpnnOc5raGnAMRAeiuKKz8slCTkLAnmcAFNvoiE6OxW9F6s2P47ONMMQ+eQPgD2SyikkacUDqW9zBgdfm63EfI5vcAC8+n33P7/O+LAAt0J7hFY/daBgEv8d+F/mP5yiPyWzvw/8PxVyROQNTDbwbBHtdnzs/RmAo5RW8/uKe6TKvvWKOfbeGbRx45jXgzUAp6wsDxQYxJdYk0Zmy5QoHEoAeBNQMdOT4OEKXA5gNUKQ0iOFarsEOwJa0B7oKShJUdCC1y+42DIHf45ha37oghiMK8oxoc9Hml/WRBSsMJzLwUsCq58dbfxgOxZ8GmP7wfvwu22WyoTa/DXQ0zIw/BwFQey6vNyDQ8C0LyBj7l9/h2BkLehCQd+CkKxTJM6BstRdI4nxle9y8JB4BxwrXM916FiZGYl7IAb+0VbZ+eF8HyIaFDXH+CmjuuzG0MeEuJDzQ/zawY2t/8KetB8Pj7N1t/dh3DVM0HEbv4BUhNHzL1oFda9gUCYi25gbH3IIvNsZ8lmGPNscpfTMI7Fv7BsmURuYUk9zrA5vPg3iR3ccCEvw+58hgcMMAej5H88RHjX1KTjkcj9cO4r/2HLunC+68tUeGEdrctj4x+6bneLbSbKP1Ef/v+5//m/+0z0OBivT5fdrUbRJatMsMhg2OLUA69rxWqbcDerkmV8GGFenGAAAgAElEQVQH8Voeri2VivfkpLeIn4BvT89EB5eqS70TWOfJKPxwgRngNshoZafwkMyfAiY9wM9kONiRcmI8trHYcJ2Op/f1Vt/MDIylTdhE4HWDHc+FwigaB9dAW040vjMPbjww8Xlk1Fm/WfTHBlmG1e9E7AfZqjbIbJ8OTZ5wNz+3CLINuPW7va+xiE1z2AFvLr1DkSgvmmOT0wyUOxC8rUg6OOHebHaeQTODr82l7hw3SwvkLXhvfkcVWlNxB7jW6jqAsriRi747TR8CTDyc8d1sbigNNhWXg8S/BI+YysHn2SGEPzlf6KjqUOql6nG86ITxfvbexgrge7Bf+By2T1IA7Y7Gi3PZHEw+k0aF/UGnwO7FZ/Gwxb43tiXZqGT2cd2cn59rLVjUim1MpTxZmyqLJVXVTvYL57cFP8y4Wz9b39viZv/ZuPPfJm2jQi+d7hvtKQtU8N1MjsTG257h2Mlxvb9jnjttMFuz7BsH1Hc1h8kclQRPk/qkGQfCK1JKHS+nf6QAiKfVxXF17XdaW8GI0+cqliqolBsCoEdGJpTSG4okUKx3kEiOIBKJY2J8GqFwDKMjBAxHEY0nNT/iQyEFjkqFNhoFsp4D8HWARqkCP9NfWg1MjAzj6IBsqR6i0qprI509QaVZRq1ZkQwDKyBfXb2K1fWr0gpGk5kefjnY1HdmMR5qwFFzMX2WQaPOCCXfKCJtv+fPnyN3eYlwOIB4zEUIWTiRWs2u/1xggMWxCAzQ0eZhlhkiTAen485CWq0eD2QtlCtFpa+y+FbX3yfUoHRasmHuvvNATgWZ35eZPGrFJvZ395G/KAgwvHnzlnSV05K9oGY0D5GUK3JzlhsL5zfTvStFyiU1cP3aTW3o1FalbpfS2P1+TM6MY3xmDJFEEPfevy0t4dllpoN20anW5PBvvdzG681D5DMV9Ls+xIfcvCdr7OnTx3JqAsEeEqkIPvv8I6ytL0pHM1/IoVZhAKMpJzx3WcGrjW3sbu8jnhhGNDUKXyiIYq0ix3H91g388Z/9KZaurmGUwB2DnpU69nd2kU9nsP9qB1vPXuB49xCBbl8at9SUJWhLIIlMWuqBUgPzsy+/wCeffIx40qtQXSqjXq1KA5hF/gr5Ms7Tebw+OBY7cnllRWnCvUAf43NTuHbvOtZurmFqfd6V3W63ULvMCTBIH5+qQFD2/FI26PX+PuLJuOwIAU6ykzj/qRf93sP3FMzhOGTO0tjb2cGrV6+QPj5HoVzGVGIcayuryuYgYMXgWKvfRSafw8LqMv78L/6xMhIIYAT7LPDTE6PzaO8QX331lZ5PoIDz+vT8HMenJ+j2WwhEgA8/eYiPPvtARbmC1GZVpJ7Vl1mpvolWsYyL8zS2t7cFiB4cHCESZtoqbVxbxd1YGIks08XVFSRGkwqQBKMRyRj0KCFTbyB/kdW83H7+Crubu4iGY9Kvpo5wtd7UGP+DP/kTjQnf7fDkWDrYzVoe2bMzpC/TePHihWzHhx++LykOBizJ7qpUqwLZ4yNJLF9bx827dzA2N+PGhKaGaXD5nFgY1HJ/8u23qEsWZ0J9xRR6ngm0x4XDOE9n1EccHzrtLIhIRhnlcBbm5rGytIzbt29jaoqyKHVk81mBoWRsExCLhWIYSY3D1/WjWmzi2dPnYmuOT44jNpzE1Nw0pudnBIZdv3VDz6HsBkEcAtAE6MnQ/e7bxwKvXbZDT+xV2uRiuayzDPcJ2n3uT/NzswoqsVjqq+fP1JZatSrpn5WlVQWRxKjPZyQBQrvMQqXj02T2+QXQWZA0GYtLH3thdVHrPBgJSH6jVauqWBkDYwT9GchgZkIwHMHZeVZrhAWrouEEwj7nnLCo6srasua5BbSpCf706XPJTxH4pHZtrVxX+jjBnHq1gbHhUSyvraDayqHeqaltlAaijjPnAOVW2IZX25sCUvk+ypDw0jrlsAXCGEkO49q1a/jJz3+m/YrSHWxXNucCijwLMBBSzBfVZ9R+1bhPzkhSp95rYGRsWAANdd0ZMOKz8vlLXcs5xf2WAT+eJ3LZ/Jtg+cjoBGqtrtjmQyFXMJbMRYIoo2MptJp1tBoVLCxckXwAC5oxFZ82PZsp4uLiUsFWnn/IHOT8IPuRkl6UR6K2+1CUZIg+7j64LZmd6ZkZBQxYdK9WraOcq0kSg209TZ+DxaR4JuGeQyCLduHddx/g9q0bmF9gtkhMWsGV/KV0+7dfHeD8LCP7zDMtncHj4xPtYdT5TcYpTUDWph/Ly4tYWplXYDKZTKiA5OHeKZ48ea4Cl+wfkVkiLvuQjmnYzz67RIsyHiFXgJRgHtejihrHYwLM4wRfx8lE7injwkm19WVrWQCUAdh4eEgyBJQxcGe0NpJjKQzFHejJdcQsCoJ6Pgamh/w4OtnHBYO9/D6ZhY2OisuSic+sBWoRU1d9KBbBg3fu4LMvPsaV+Wn4A30Fo09PjzRfufe+ePwCzx6/Qr3SFGud2sfF80vnfEcCSIwkUO3WpXH86NP38LM/+gkW15a199N+ENwqF6t6p3/x//ylmLHJoaQkOAgGEgxLDruMTUr8KaO0S4C2KgB+JDGCWDiKcqGEqfFpBCnF0e1hYn4ea1fXFezPXl7i4PhIZwFKWTSaFfT6bbSaVfS6TTTrPOfk0CU4Rn3yLpmGxBMJDLTo1iM+FHeEpEhEckZksZH1v7W7hWKLWvsBV3C128EQqG8cF5OS65zSLpS5cmCHDxEvY4HsZBVsIsBYcT4NWfIsjklZFvpBlF3hdQwgZy4piUenOKC1yToNPIPRXqo/un0HwnsMyATPVsNJhFgEL+iTnBn30ZNDp/dPuxMKR9BnsBE+ZVh99pPPcY2yaBMJgc/VHAktHZwenOLJdy9xdnimIoXUxRYgEQay2Qx293fhC/YwNTuJSCqkfmbganZqRhrrhUxeAVju9xdnWa1NvtfV69c0pswUE7gU6Es2ZvbKFKKJuIB5+g8KuGZyCpYRdOdbshht0BdQMI/t4VwXW9DvAkn0q4aHebZ2WaSWtUt7QJs5e2VOPpT8RL9jHz/+/qky+Nh2Zk/4GDid5JksglAigIavhlqviIaviravAV+E8h4MQjJQSd3zloI3fJ4OFB5oRZDP1SlygQWOowFsHAuyXuWXqGC788UIUA2xaHtsSFIyzFhmxovOsJ5/6che7jkGvNDW8l0G/VUD/AxjMN/HQCgDYOWXBz1ApecyZAXiUcvW03lm0UfuJ+aj833I7uUZie/JdvAz3tv8Pt7D/HbZwAHNY2u7Acr2fgYWWpsNKGI7aAvNPzagy8B+A2/NzzMQiYVeDVQyf918SHsGv2sgrzpVRRXdT3v+UMQR+PiO7B+6TQZCC/foOuDKwC9pZg+k2zvg0bGvHRj19o9sRNjVRLLx5Low33wQJDTAzghfvIvmsjf+g2MwCOwaZmIgP+9tBL5BIJFHSfr29I/osxt2QP9a7w2XHc52OiD/reyFEfYG7802GAFsEDuyfjBw+Q0Q6TFNB+eyAZ+GeRiwzO8YkdPqM9l1hi3xc/61cRsE4Q0n4H0JPjqyogsQuLXsmMFuvjiczN7N1hADKrTnlolgP+mTGnhv9zKMgX3H+WDvTEDaMEY+R2u471ewkraN17O+h8NanG4492sXFHDgNQkktgYMy7K+N/zEnmFrxGagG0unYGBjaEEYjo/Idh472taD9bPrTzcH2C6Oh9kJwyttzVrAY/D59hxb9xZwGAR8+R2e0cxmGP44uD45n/i8QYzU8MZBm0AbYoE7fs735VqlD2V2wNo5OG95L47toPrEGzvvZVDYeNocM9v2Zs2rvo6zA/yujRc/8/3v/+N/1TfmKH/yJZVS5oGVBgizM+yFbEHxYEBGEoEpHiblkHg6ugZSG4jKa023hC/IDuCG69h0Dtm3icv7sLNsIrFz7XdsnzRgPANk3xucOPyORYgURfQo/raIeL2B7HRS+LkWh2eQLZpoE9pF8N4WH7AOHmyjdTbf1wGXToaCB3vrl8EJyX9rcg9s3DbZZag9+Q6BpAOayTYZbdI5Y+g2QZuMNsC8nyuo4aQstIBrNR1O2D7+7s0kGUgr4mdmpA3AtoVhC8XaRyCHn8nh8Awz/y8JAzLQ4w70ZlVhSaR4DGrH2iZLfVhGx8bAokzS4/UKCzhDzPRApyFtERReI8ajN4Z0QC1qx++YxATf/YeFJMW0IBu/4kBhY0kaCM50afYp2drsazpyfBbZLHwHA6AJxnL+ToyNO/Dx0hUG4h9ewyg/358pxGag2Pf2HmK66bDm9MbtcGQGzw4LfC8zBsZkdpqSLlVLhwcvSGJAgBa4VwiDv3PM8Lc6VS5C7wyw9bXNIYINfA865NSEZnYEga6zdFoGidIpkv4AtI7pYLoNzOmeM02a96yz4j1lYLo+6b76AkMYG6UG3Yj+3faFEY4kdKCbnp5DLJpSUUIy5VlYJhLhgQagysTleV6MI2riEYhrVKoI0Wkmm6BWxd7uJlIxpvt0kc1doNaqoB/oCYAWw2nhioCc6clxhCNRinSqOnqPwYgamfMtHWjIUsplSmjU+ijlW7hI55VGTJCORVvi8QhGxxJy0JnmyPRhFsjhjtSoNlSsbWdrF41aA6OpUQVpqMfMtTA+Poauj5kHzASpiikkpki/gXAyiqu31nH/vXcwN7/g5na+iouzDAqZCvY293B6cEZcGLdv3tEaPj8+kn5l309uUlup0NTSpcQDD/i5LEHfvHQM19euy/n//Tdfg+nUYqwXC4gPxzA5O4rx2WF89OUj3LizhtTokGtjtYqzw1Mc7RJwPcLpfgaxyCgWZp02NZ2Lx88ei9VN2bW1a0v48KN3MDGTQDJFVvql1kSZEgaSMWhgb/sQW5uvBd6PT89K9oPspUwxJ4DxH/2Tv8Do9KTATvYp59Hx7gFO9w9xcXiKp3//DdKHZwj2mBDs2GFMo+54EhOZywuBLL/45R/h7t3bAih0j+Nj6Y9S8qFcroCH6+xlBa8PTiShQ61v6kHGx1OYmp/B1TvXcGV5BvGxpJz4SqmIZqkinU7qOT//nlIKWTnw+4eHqNSqKtJIJg+BS65DFlD6+OOPcWVmXtkaZF5fUkrkxQv89jdf4XT/DBNjE1hZWBYrut9zAR3V1vT1sXbzOv7oT/6hqtfL7ikToCOtX4Lg3337rYri8XzPAlVkDaazafgCXSSGh3DrwTo+/PQRZhempO9IJgHTLWsqoFVEPZfTvTY2t/H8+QsUilVpu3ZaHaWNk1FFKZW775AJfg2J0WEVKmp02woqdvm30ULmNI18Jof9zX2xXqmdSY3Prc0dlAiUzszhz//JX+D67VtI57K4LBYwNT2O4VgQjVpJNojri2CjOdDcAzhvCmXKoQxh9eZV3H7nPmZZkC7g9hhKRwR8fTmstBOUjtje2MDOxiYq5SLGkqPKRhDrggyoYMhp1g9FVNCNBRPp3O9s7OL49SH6LUjWZXV5DdOzU5iem0C9RR11yn+ksfnyFcqFmrSQk9GU2JAE7l9tvZIkBIuBrd+8LkkNpp4/fO+RdAhf7+5Ji53MrnKJhUaLOD5i8camdMvNfhOoUQbKlTn199Wr6wJWCWYe7e2jeJnFk+8f42B3T+AUNQy1t4WCuMznFYCJphJYXFuSXMr6jXXEEswI6YidvLu9jY0XL5GKJnH1xlUx75iVw9Tx7PmZJEyarQbqtD31KoLMViIzgsn31O7v+BELx+Dr+NUXBBD4fIIfBLnZ19wnNrc2tLeyQCPBLOodR0IRAToE+wkIjU0MI5QIoud3TCPuNQSyCRylT88ExLBQHgO7Ok9GnSPOd6WkiRzzHmW0xvDo/fewtLQgphctIfuQYPTZyZmT9Co54I/AEG0yiyiS0dgOdLC4uoh79+4KyKbMBrXcKYfB53O9cu5wf2IggLImFxcsRNvC4tIKhkfGcHR6huFESoUQf/fVV9jb2UYo4EdkKCDgb3xkBOtra9Kx5byhJiyLg7KwH2sfyBa3KB3WxfHJATY3N8jrQmo0idGxJIbHkmLSv//RIydl0G0jnTnHZZbAbB2Zs6yCXmxbtwcxHml7KHnETCYC0Hdu38DM7AQSw3FJMHAukmGZSVdwfJRWZsVQlHU4ZmQLyfh3596OCp3Sh7hz7ybuP3CBmUgqynQXHOye4nd/+3s8ff7cpc12KfngNPoZQMlnspJ2oWYsGbIE0Dhvszmv5sZQVM8NDIWxuLwsxt3R8bHAUDmQPSdrRLktMv55XuRa55kDIZ80jyk9EAlFdY5iIboxrpd2A6mxERQqOdVcKJWLKBdL0owkYDeaTEliiyxv2pdgxIf79+8oYDc+kUKzQZCTmQAdBUP2dw9w8PoYZ0fnaNTaWFxYQQhBFBlgU4CsgQALAIb6GJ0Zx09/+VN8/pMvEIqGcHbKQsUl2aaTQ2YT5MSKZXAugjCq5Yb0fAmOUr+X/TGcSgl4FZuU0mSNDsq5on5SuiMRSaiAsj+VQrPXw8LyCtavXtX83329p2Km1XoVPj9BQ58keoqFDKplBvSK6AlUab8B0/gMtoMa1VyjiUhMAHRCBa6GBDZcZM9lE2rU+227YscMoBNUCPVD8gFGEq4YsDt3+hRAZP0NstR5bk0MRZV23O+6gnq0n8rcTMRV5NhABjefi5IMYgG/ea/4YrfN+eXkkAigg1kYvo603LlPj81MIRqLKbivbKcK9yfW6fErmBpNjmAolcKNO3fw8acfI0at8H4XhawrMF0rNlzxzr0TsY/JNI7yTOn369xHdj+LTmbzOZxdHIkVzMwjsuCZFRMJDaFRaSh7hTJdmYtLgXY8QzOriwURaccIqJCtni1kFAjjXia/ou7A21qlpoAFCQS0cwwQMEChYs5Bp2NvGUoMYNEH4prguqedYv0DZm2Yb8bzL3+XyaY1/zOXlyqoq8BOPI5qpYR2p4Hx8WFMzI4iOhpBE3Xkmxm0Qy10gk20enV0+jX4QDmKjuwI91E33m99DfoQzLRy/pkriEb/zYg8Am2CjkEcMslPTxuX/cvfc+1xT3DBBpf97Px+R3B54+P63P/NVzdfZhAMMd/HfGUDl/ld6s3r/+QXeLICAlg8XWq2m2uQmeEGPpoPxfPzW2kOV4vHiG0cT9lPj+Fo+IJhBwbamK/PzweB4UE8wkAu+71dI8yExtQD5I24Jh/aA6AH7zkIzBteYriL+dQGQBvIJUDQy/Jm/xgAzXfX532XdWvPtsxjBssdoOj67w24PyB7IDyk7zSR9V0vK54/jfSoDwdAbGEJXs0jBQs8duUgsMt3MQzJvj+IIQ3OlV7PBS9snRhWw4CKMpk9hq31s/WngY9GHLTP2W4D/s2ft/Hhd9SHHpZmQQt790Hgju8zOEY2n/keNh6GP9lY2Tw3rM2ynaUU4Em68D5s39u29WQ7JE/p+VoGMruMe8ei1lxnmyi95QVoNOZBJ0ljv7d1ZM+z+cWNnO1mgM7WkXtHR+az53C+6RqvthVrzzhmubuOmbJsD//v+sftGfydnaH5cxC0t7aZbRi0EWyX8BmP7W5jMYiT/BB8/kOA1wXDbNx5na1ltsvm7iB+avezuW1rz/rf5gv/z7OU/d4+d3iY+6uAmIcbGX5pQC+/T9vOd+K8ccFAN9eNsBoOve0/a9cPbafhVuxTw6osKMbxHnwfa9ebOelJ7hh+a/1rY+X7P/6n/7rPBvPGnKgcCJPMYGdKv9cr1GOGzxY7ATZW7TUQjRPZIlF8oGMxOCCKf20TsWiUOqHvwFYDygyc5jPNCJnhZNv4xxahGSpbVAaw2cKzKKQtSD7HGM4GsFtUgO2097LIh0UbLYJoRtZAQktPsIlmzF/2Gf/tNKx9byQWzNDafc2AmzE3IN7ekfc18NkiWYORPnsHA4MHv8s+oRPAzxiBt4iOix69LXZn97PxMYMxCL5bJMkt/LfX8v90BmzOOMPkIoQKLlC7Le4AXLKu+H2ml76VWiFIOyLAwdjAvMYBow5YpV3h/S0KY8x09pF9j+/A5/GAa30s+QPq6XpBFWNB8zrbEMXCYIEv0GlzLCjrcx6geD3nMe85PT3pDCCLuglkdgcrFtTiTwJ+HG+2xTESal5k14uEehsxv8v5ybXDNvK9VeTF0yuzwALHwwImOqh5Gj78zBY/r3VsCAdgcL7bpmXzeXBTYf9bZJPf572MxW82gH3iUt4iAhL4hyxopseyb3hwZYo4jwuSNXijVe7S7XmdGzt3qGAGgCLHgYjYWd1+EIn4MGLxYYCFC4cn0fcRxI9jYnIGqeSYGNCxRBLxWBwM0jHjrVpkUaxLtCtNxMMxFQBqkr0Bn1iFJRboOjth9RNpQbPwTkNat0U0WjWle1MCY3x0BMFAHyOJpFg7jZabW1SMpKQGK3NXyi2ULuuoltq4OC3i6PACuWwZuVwBjXYDPn9P6cYs/EPpa0oCEGgka5P2LJ3OYOPpSxwdHEmTuddsS3eW2rTUE00kuS5ZZKcthjAdfDK1YyMJfPz5x3jnw4diokkSJV/G8esT5M4LONw9wN7WvtjmSwvLYtUShD87OxH4TKZcLBbF1WsrWF5Y1FhnL/LY2dyTYzM5PaeCc998+71sEv9QXqPTaSA+MoThySi+/MWPsH59EcEhH2qVgthr6bMLlLIVHO6eYmtjH2PJGdy4flfyNUzFfH34WjIjCHTwoy8/xmc/+UhFoKh1fXp2KICc2qH5HItJsUBZGof7x9IPY0Ezpl3z4Jsv57F68zr+7X/338EU5STImoqE5RxQsoMAdLNQwXd/93tkT88lxRLyM+AQEkgqDeZaVWADGdEPHz3CT3/2Y9mFy8KlK0BHdlEuq8hyMjWCQrGGkzPH1CVgMjUzg7mFWSyuL+PmvZuYXZ4DAiwk1pMGNsFnAggHO3v4+u++RqfRFWOMrL3MZVYsnsSwSwdmUIvSAAS2ErG4CqGxgJCKxG1tiwWXTV9ibGRcqfntek0MMTJ/eLBPjI/i2p1b+PjzT7G8vgofA02NJuqlKmqlMi4oZfLiFf7+q79Hv8fAw7wc23wxh0qjiECojxv3V/HRJ48wMpVy7G5Wm+6xsGBJ79EolRXE2traxvffP9EB886de9JcPTw8RjLBIlIzYkDfuncb45MT6AcJYNdVpC1zdCIGdC7tioSljy9UoNPXDwhYy+eLYgeTnf0P/+xPMTwxJlCCjK/5+SsIBzrSXqfdpx3cePVKAe2m7DZluWpaJ7ML83j00Xu4evMGEA3pIMq9pM8iyC0nb8F+EwCayeDFk6c43NvHWMoBItR5FMswGsPswiLu3LuLh++/x8qOaJXK2Hyyge0XmwoIsCgXWWd0psanRwXckwVKlhmDS7VSDcPDY7i6dk0MfEonPH76RKClNMcXr0hW4879O7jz3rvSyk6fEmyuoVap4Pnzp2Knku3GLA8GsGh7LEBLe88ioZQjWV1bA8Yj6KXLePztdzg9OMKzp0+x9WJDTNAYC6kSjCDrr1aFfyiM+dVl3H/0AA/ef4QrqwsYGo4LyOs32mLWPX/yFK+evRCLfnZmyvVPs4FSsYB6tajU8Ga3g0avg+t3b+tdUiOUIAogHhxCvdRANVfFzsYW9rZ2tY9Q85/MtXazqXE8PNoXwMKigyQZcF9i6jy1GVkglVqQwUgQnV5LtCg7A5E9SWaGHa6513Bv1xkumdCZgOA4ta5ZQHM0Na7PCNKPjg6LfUqGHecTtWYvMzntxQyWEPQmODs1PiFQ7yx9imqnhes3r+GTTz4S+E0bXS6X8PpgX8VZ+W4cJ/rHI5TnKVPq5VTs6wfvPFThWe7546OuYObTx0/w7PlTZdJEYyHJHBCAW5i7gqmJKTGKem3O6zo6bT/aXm0EBvvojOULWWxtvUKtW8ZoIil25OT0JK4sz4sFTcCUxUqZpk4mbylXkYQQs0u4v1JKgecpnhFoZ7hHsDDgnVu3MD4xjJFUHJmsy5phpk+rEUChVEe9QpCwjbnZBTGYKZNEe0kWI6URgsEA3v/wPXz8yftIcj4FGCHrq8Dkb379W/z6N7/TWYiFzzIZd54ZioSUGdHw1iXZsSyEyPPR0f4Rej4/hiJRyfOQ13j9zi3MzS/i9DwtBrYcRbLxOl0FTwg2UGuf5wpJofh6aLN4ps4io249xeIK3Mj/SA5pjtUbBNTPxPZi4T2usyAD1yHOv672X9rG+flZ3H1wAyuri+j33d6cv8wjy6BlNofz4wvkL4tisFPGZWJkHNUitfTr6iNqUAejIcyvLOCzH/8IN+/d0jno7OxUev7UZj8+OFQWFW1lOVfCWHJMczGeSCiDh/Odge3V5UWBiJTNYnCA842M3N3NA2XdNGtt3Lj9ANMrq7go5BVMvXnntsBN6qdzjzs8OUKtXtIZqlEvSqKMe3qpfKn1Tvs2Mz0poDKfpVTYORoVBvQcAM3CpLSFwyMsTBhGOBpSILBUL+P0Iu3sTgcKZHbrjkEXDbkgkSP9BFBvNVGqsI9q2l9HE9TWZuaZk9dgUWj+4XqNJqK6zheANMC5D1DSi0QE7pHyS8NxR5aoNRVoIph+Wcmjgz6mF2Zx5537KtKpAr7ZSzRKNYGs0WBUfUQAOjE8grGpKemdVwVUM4uA0lolVPN1AfHc12kvCAAQhOS7Lq0uKEsjmmDh0mN8++T3qNWLCmKqFg01u+mrVFl7o6z1w/2Ltun+g3dVG4N+hks9h+w1M6W2d3dBiULzeUTOKpZkNylbwzaQxMDgy+QYiy5PYHLcZWxKEsXXV3Cd+w//LC8vS7LLZDfCQz4VP+UzOaf5XQZ6Kb/DQBrP+wxwUl6DGXqp0YQY0PVeBeVeCf5oH75oD9V2EaXaJfyBjrLdaLMcGDhQV4khECtqKEDXSRaYRrDWtEeKoUxD1KtTY74lpQ8d8OVkHxhE4HrV/iES1dtibfJZfc7ffAOgemC0gaJG6uKcM/xAQNRcKcMAACAASURBVJgXJGHWgP7vAY2OZNQRUObAJCfFQEDV3kt+rUe4ot654SKWoat2e7qwzDS0thnOYX4635nX/NDn5v8HAehBQMpASutDFkq3fw8CcbSZfI5hDYMAuBrs/RkE1/R+HgOav1a7+w5cNsCcALQBesI9PIKV9TfXvIhIQReEIgD9ByQrj1xnGA4BaMNv5E+LdeueZ7gRPzd/1sBRAxxJGDLGptkdfoe+MN+d1xmAb+Nnc9ABhQ6ANr+cBDO7VpnGQUeA4R/33m8BZANibbzMpzYy4OD7sI28nvPLfHQ+18hjg/fg94wAOAhO8h7GUrZ5YBiZgdsGcNsZgD8t69v6wa7ld1OphEfWdEEC3sfhXIOyGH0FUmydGeCp9kQcMGwgNX/qPm0HctvvuP7ZFiOhGhN6kCwnEL/r5h0THdg3TU8mllNRQHH3bQE/Ymu0aQY2s/9tLA1ENTzK5pPNawNCbR7y/4Pjxs+NtGn3HHxHW3N8LwN+eW/DBgdtjT3rh0D5v7L2PNvF+xgORGa6zVtrh81fexebO2ZHBu0L+9sCIvzc5qzNL0rZ2bNs3fF5ZiNFUuN5yZt7IvI0na6/5nTT4YmD89fapft42RBmPwbfQevgf/sf/su+RVQ4UQ1Rt8nKm/GhP2RV8kYcIDIyOLHYKGnueYveGK0GXnKQjIlsA6mODjim65sNyGO4Wlus0wzkHVxgfL6BdDbgNjGsUw2xN1DZZDjM0Nm7s/2mTa00oQFdph9Go2yjsUG0ZxrwTQeM7+M0sZ1WMdvHQTJDasaVQINFsnhfM6J8N4vasf/ZbouyDBpn6euYCJe3adiEt8nGdzOwlmAM20IAyqQgtPA9I/wHBwSPqq8D4xvD9INgAYtgeTIfbqN0OxufJ7BzyKUHsJiTWyCO0k8HQimYETJlnFwJ+9NSSgwk5gHeRYJcJJyHE4K3JiHCz5SqUSg4w+Wl+hD8YbvEomg5qRS7zuYfn8cIu0V4TFtac9bnseaariovmVHGQiagT6dDALCn900gWIXYlNZSfuM0h5VO4oPP00/nMznGYoOQmdZuC+g11jTf1ZjetiEMjrfNG76bQO6I08fjc+1dB4MrdvCyqCcPm7Ze2X46IfzM5gjbw98bi4pOHdvEdU4WBxnfdMCpI8wxkCah34+cx2jipsA/ZMS5wEFbqbJkRju2V5fZ3mI6R4biSI4yRZysbGpDj2BsfBoz01eQSA0rHY8EbTq5tWJF7EF/q49IICK9TVZPp6YoHaBKsYAaC0/lc0p7zl5m0O5UHTO4V8fclUm8++A2kokhtJs1aTJbMIbvbIfQVr0L/q0UOrjM1nB+zMJBTaBPwf4AqvWK2DV+fx+RxBAC8SHMrywppZ16u2RpcW0d7OwrXZ8gDRmh1P0lOE2Qg2mt/oAPvkBP6aY1pmr320hNpvDplz/Cxz/6RM4x58TrnX3sbLLIVR7lQhWvt1+j3WgJ/KWmIJkaBH8JQHPaJoaTuP/gLq6urogtUi3W8O0336vgz9BQFDdv3EahXJF2M6VHWswEaFZUtKkbaOKjz97D9dsriA4RiCmC6fSVPBloHZwcXODF8y2EfQmsLF8TizAeYZpvDYfHByg3yvjRF5/gl3/ycwzFQ8iXLnCePXvDziF7LH2WRSlXFjBO0JRFIFlwjnaQUgqUdmAf/PQXP0c4PoRKrY5Wm/Ijeyhd5lG6yOHxN9+iTF3QJouIuFTUsUmXIk9HgvOR4CSZz59//pmYzeeZc7XjIpuWo0ZJGV7jj8TF+CP7iaDjUDiiAk7Tc9MqDjSzMIN8NYfLfFZAvw4b7Q7OTk7EivN1IZCWf87SF6jWHfuPTj1lHH71q19hauEKwCr0l1kHPmQv9D6//vXfolppYXJ8CiPxpNiC/h7ZGzVVgZ6YncS7H76Pew/vY2F5Sam+DBiUyCqrVHFxdI5XTzfw7d9/L03M4dFxpeA22zXkyzl0eg3cebCOTz7/AKnxlFKTuRZL1RoucwWxrFoMILba2NvbV0ou58yNGzcR8ofEgCaAxX5dXlvFvQf3MTs3p2KMZOpyn8un08iepyVtQJ1UAn5k+3WbTvKpWm2qMPC1GzfwyeefqVgWC1UuX13D8HAC6FIy6dLZ6jL1lNNilxEcpU3n5+zPazdv4L2PPsSV5SWhUgRrlLJNOZu2i+xTfoMBRWpLbz5/if3dXQGiQRVCDEqzNhJP4L2PPsYnP/oUC+trAqD7lRqOdg6w83IHZ6+Pla1w+HpfTPVwNCA9Z6YFUjM4SKmF6VksL63hnXceyjEt5EtaTwQcTL+Z/UYQ+cr8rN6B89HZwzoOjw6cU4AuVq9d94o9BpBJp1Vw8TJzgcXFZQW1VtZWta9xzMmoI7ObQDSLeBJUHUuNCvijtnOhVkFiYhT33nuIj7/8FO98/L6kfcjuhCvnAJSBzNEZfvPXf4P/+//8vxDsB0CZSxYf5Omf+svs10AshNmlBbHvCeqkkiOSIqAeKTMizg5OcLx7hFePN2SfKXlDNgznBLW4c6VLl5afSHiBeNMJdMwVehitVlO6pzwT2PmPrEvuoxaIZn+0O0zR9uk+XGvUv2Z6O8d0YWEZM9NzKvBY5B6gzKq+dM/5HJPx4j7P/Wp5YVkBVTJsC6USmr2OQP6PPvpIwXLKvvAvx7Hdc1l4tBsEd3k9AaWLbA7TE5P44IOPpBvP/TM2FBPoxWAoC0mywCLbQft5cLCPRDSmviATs9Ps44TyO4UK+h2fJIK4j8dTUTTrNWzvbuEydyHW6fTshIDU5bVlrT8WKqOuLec/01MZUCBbmWkJyrjyOWkoAihnxyf67O6dG7h+/RomxocRGwppfFgErVJtInNZkcwUgRLaWtqiyFAUZ2dp7GzvKcgUCPnVZx99+iFu37yqYAe1sXlmoLTJq40tPH22Ibmt2Zk59Rd/x6yv8+NTZSgRoFtZWsT66lWdt779/Tcqnih5Hso+JBNaCwzillnkk5kmPB8GI0gl46ixEGql4ork+fsoVcvaM3hWOb/IyO4RAGy1+3jvg/c1VzhP/ME+MvkMXr3a0Liy2B/XLIELTnzaHMoIcN4PRYOYm5/G2tqq2OuSbymXZQcYSKNti4aHAK9wIEkVUYFlLMjoEyObwZT5pQXce/eO5EDaPZ5B8zg/PXX28jKnYrqUVpifm8fi7JL2LO5FPAe+evVSZ4yZ6SkVAmZWAM84qfgoauUWNp5v4fmTTTF0r926hw8++wmqCvrkdUbj8YvBMvZRNpfF670tFSGs1/Jo1Csq0lwtF6ShPjczgds3b+LKlXmdMZ5890wgLG1/PBKXfi91jXlGpKN9ZfkKltaWBCpv7u440DgcVb90msxwCAu0tULv7AvtN2VqXDsGNBnwJA9Qx5p7Dc/rJsdCG8Y1xvoLsnnUJSerfXRUMh30E1LxpOYqn8kzU5lFRFtljM9O4867D/Dg3fuYmJ5SUJASVTsvtySJQca41egID0VVvFE+HguuUpO2H4SvF0C3QT0SP8KBIZ33rAg1g4qUVGJwIZ4cwnk2je+++xpn5wdimLOYrcgrbScxyYxA/iRoTCD4xq07ePDuQweGqW6Lq+F7ls5hY3MT2YsL7Q+ct2Q+c54IWEHA1Zbp9rUGFciampG0EYF6BqzKtSK2X20r82lybBLXrq9j/sqigmkMYPAP78E/BEx5ft/c3JRtZDCQYCE14anZzUCiPwx0fR00UEO2doFw0o/EZBSNfhWnF3uoNouIxcnEZAq+y3o2vMBkKQxwYwDLgZ8eoOzJVZhvGpV/53wGwwgIQjvgiqi5K2JvPqYkGz1/VwCHB0Dz+kHGocBpr4aRgR/mG/JzAzApI8O2c6/iH5M2YIssiCL/3udYkuaDcu4L9OtQuuitLIiBzN5uK7kZww/smYO+Np9tgI357YaHWL/yuQYKGdnMQEz29yAD0sAqkjYM2LXnWh8PtsNAqzeg0UDRPgFkHiJtuAVt7uD7Muhs4LYbA6c9TVugdg3IE6j/PaKf3YMEk0Fg2EC6N7/3xtB8+0GAUf3UfiufqnH05Er4LH7X/Oo37zegc+3e3YF97vsOoON1Ikf6KV7mGL5uTJzciI0B/UYDkI2cyOfwc8NreD/1h1eMcZC0OAiK2nowMNPab9gL56xJb1ofDAKONj42R62dtg4G54KxYp00bkR2nH67EVAdpuS0rQ2sNgDa2mzjRADaxs9AXwGgHi5k+Br3DwN1NUae4gF9cMMctZ5aLmjS7rrzFvcyt24diZUZXoZXuTF9W6RycB29naMO0La22XdsTRouaONm2BC/b+215w0Cu9avPLva/OBzbC1YEMEAaRsPC5b8K/PYY8cPqi2IuOfZO+tja7ddb7bMnvtDsJptsznBaw1I5vvqvbpOL95AfAPFhd1FIrp2UBJ58P4KtFHL25O7HXy3N7Yy7DTYB6/js6290oB2L+oM7GCKAL9oC4y/Myq/TWY+kAdHHnI5iXhgM8CYD+Q1xgrmy+pwEY3qc5MxUKr4D9JwzAjYZB9kIPPfjpLvJD1so7MBMZCWk9wxkF0Ezu5lNHSLfNgENFDUHF6LflifDE4+3tvASouYsk/sGns3abjhrTyG3cMWg/qIDAwP4LWBoYGQVthA1MwAZBtImyi26Q7+fzByw3dXIRFPHsK0wXgYZh8agP2vmyA2DrYBWpTDfmpy8xTlbf7ue25B2qKlU6qN3O8io9Y2glt2KCIL2gwDx8WAXmujAaYW1OA7WNFGi3BKZ9cbZ/YbD318J7EJPGa/DszUJfY2NV5LUNCYw2bQ+XsegvgeFuAgA8TaZpEyzXcvgstDnA6Pfr8cMH5HKTwq0MOUQzfO1pcmA8NnGfhugR6+G+eXGWabg7bQB8eaTAk67LyfyYrwe7YRi+Xt6S2y/ewXrhse7OnwEOBnoMQkdGxsKYHBf7Pv+D50bOgMjYyN6bvUKWU7WIiR91ORHQZJGs6gkY2mtdjrKqqpYl/hmArptTtkvLD4UgIdhBAJJ6R9GAnHMD2ziKXlNR3cQwEyXXoCHhs8KMOPMDnPHeJWHbSbbRUuZBDrMpNBq0rJiDKOj/bx/Olj+PwdjI0nEI0Fsbgwhdu3VpGIsSBpA5GAD4ViVhF/GVhqiXXI4Osi0B9CMd/C4V4Wxcsmeh06DXHJgtChIthBJnSzW0dkNIWFqyt4+PAdrF1dlUPK/jnZJ/i8jd3NHckTqCBbICggQvOCTm84qFTW88sz+EIBTF6ZwAeffIif/OInCI6Nkc6Lb//uO7x6uYliOi8WVFqFp6po110gg1rPl5cZOdDBEBBPxfDgnXtYX1nVGiQATYkGAtCM9l+ZW8Ds/AK+++47rbNcPq8o9sh4AqV6Dtdvr+LO/euIx0IoFHMo5/MC+kv5Oo4PziWdUSzUkUqOS95gNJkQ043V1Mu1sgoY/vgXXyAxmsB55hTFitO+5frc3ztApVgGugEUcy7tq9ZwqXy0w1PT05JnIODx7gcPxSRlxJsUaOpsMh2YMgQ7rzbFKuchqVZljqNz1KSbOzyCoXBYY8oDFjMXZuevCCAg0/osfSYtSzIJP/vxl7h6+zbqzZa0tRuVOnLpDC7OLzR3Z2dn4A/5UGtXsX98KBCaTh2ZmAT/uJ4W55cEzvH7GxuvxJKnjaFWKdfLjz75VHODaylzQRC8KL3Fvb0dfPvt99JBX7iyKFb/8d6+gGVKffAAlhpN4cPPPhUAvby6BH/Qr9Rq9icZwpnjNLafbOH7b5+K4cs+ZFvYX9Q1DYV7uHpjGT/64iNMzkyoKCGLjaUvLlCqVFmmRQWgODbnpwTmj8Q2p4PLVGIWMCKQTlvBgN6Nm9ekQUuGHouPUK6BYO/h/gEOXx8KxCczjUzhaqXhGAwsHOoDbt25jfvvvCOdTupREpwnOHSwvyumKe/HOWQabwQIabvIgOI8p/NNQHdhaRkY8qkIaa6YRaNZQk8MzSAKuUs51fVyCQd7r3F+ciqWN+cZbSQlAsi6fP+Tj/HlT36CqZlZSZ2U8iWcHp5i69kGqtmi2OXnxycChMnw4TiQqVPvdDA2MSk2GzVg+Q60gdQF5l6Qy1yqeBTBfGcDR/V7gs50bso1yn01EYlFcPfuHczMz2H55rrmoq/b16F9Z3sbT7//TvI2ZLGRpce5TDtP3ei9zV387m9/q+fEwhFlcvDdm+ig2m4iNpLC1Xu38cGPP8UnX36O8IgPoG9Nj7oI7G0QlHmF/a0dbL3cQCLCINKQ5hQBOrKWL3IXGBpJ4OFH7+E//E/+YwQno86fZgGhdAuFixwOtl7j2ddPsPt0R4USCX5xLyiVc2LXsoAki7o5ZKHn5DTSlL6pOk1FL1hMYILzi38YxCWAwkAnHVeOJYEkrh1jcpENSc186o0zq2JpcQ03btySDUxfnHkZSDlQu5POFa8nA5MZDMloEgtLK9oDRXAgKSAY1hxn4UmytwgeU07BzrJk37vvOgeKrE0GX5YXl8RQn5mcUrv9fgcUjYwwu2dIBGFuVCyISUYz7RevLRYqmm+7uwe4SGckQUDNZmrAU4+21+1ga2cT5+enSs1ngTNidXfv38G1WzdVmO3knO9U1r5LXXiuleXFVelMT07Mqi+ZeUOmPQOfV2amMc8iiFPjzH+Qji0ZjwzIlMptpCkT0PchFk8KgGZxMxY4JAivM1oAKsT40acfODC4UYWSv7tdvH79Gru7r3F8coZAOCLgS0QKnw+Z9DlyFxlEAn5cmZrB4sICrq45SZnnz17iN7/5LTY3tuAPhDG/sITp+StoNOm8u/nBcwdZ7nOz04xNotWuSwKBRdAq9aqyDaiVTLY01/XC/LLOAzdv3ZHtOTk/ETO5Wivh2fMnYgXPTE1KLmuYZzVmCOWzyBUK0jsn4DAylpTECG0c1y1tD88WtJEEosk+ZbCBMhW075QN0fzstjTPuAcy+LF+bU36xwyuVaol9SPPwJxXZLOSpfqzL36KqYlpUVN5vmQGx3n6FOeZNFp1xxh24AUzvsjGi6FV6+PyooxnT7ZQb/TwyZc/Q2J4FBcXWUkAMQPIMZT80sE+OzlALp9BtZQVA5pM6ICvg6nJcdy4cQ0LV+b0Pt99/QSPv30qmQ9fP6iAKNm8dDBZtLZaq0hWaPnqChqdNl5tbWo9DCdHBLKFA64ooNOSdoQlgnMdZtfWnGQdvz/KgnjDI9KLJvmEezQBdxIdSnWyfqNIeOdoARIsXD00pGLDDMpNjI4rYMxisCyEWGgVkZhI4suf/xTvf/oxhsbiAJUaykD25AJ/9zdfYfPpSzG7wXofCCpQof3PF8B4akRsbAXTh+LK3An0CQq6IsE8703PzUpje25pFtFUGEMx4LLQxPePv8bLjSciP1DyRefwMAu/efILvZ4AYMqLsKj03fvvIBqNKYgZonxMG8jny9jfP5Sd4NygDzEu36WnAnE03LwfixpyvY+mhgXEc87RXufLFyiUc9IoZ/HG2alZzM7NYJzzNB5FdMgx4Ci9ZFKF3E/SZ+dOmqhSEbg6NjKC2ekZScRRD73db6LRr+OieIZ+rIPh6Rh64Sb2T7dwUThFIhlR0JEFmSlDYUAIn8W20ZYaBmCAJ+cEGdGDpLKhsCuy5wAJxyC0wnvyK7nuxSZ2gCLvOYhXEIA24HYQRDGwdRA8Mv960K9lEErMzIhj7nPuCvD2ZDmt9hDP7q797qzBNghYGWB8GwBlv+dzjPBGLWgDFe17eu/gW4mDQQDLzX0HcJp8Be876LsKWPOYpWwPrzHflLbGAKF/HcDLvjBA3vpKwL5XdPENUNdxDGH7S3/Ovq/v+N7WjuJzOJcc+9bVa6J/Ys9hf/Df8hPrbh7QRhk4Z8Cujafu54G//M4gMP8GwOu5+WBtMoaw9RXn/GD77Xvm51pAwfpOxEQSNTwGO/EBgqcG/NEW8d3YNr6HiuV5bG1jHfN3ls3GsTPci+03xrK962BwwtaBOzS5AIJAPm/OGb5gpEojWRr4bGPG9th9ea2RGflv57O7WhpsP/8asG1YhwMMXQY230n37TkQ0Z5l/W+BGH5H4x1w7WZgwNpt4+mATifp8iZQ493TyJb0OUSGa72V9FQ/eFIPhqGpXgWDBf23hRat3zRivbekSc1rrz953rT/y74EnKSJYSr8zNY5/z0o+WprxvrW3ccFwXkPm+eDxNHBZ1uQwnAm9ov1hZ1xB/FEN0f/sMip1rz3Prx+EJP7IYZnwDLbxT41HNVAaI0zpZR+oM1sNpbvZfe09WfPs/WiiMCABJCBzTaXLIDzNojjbLitT9//8t/+Zy585/0ZfKAZajO2pt/L71gkh5srN142yKj+vI4PMLDYOsIGio/i5OQ9yPwwlN4YidZYA5ltUAyo5qL5IaPTNg9jyrLNXPgmAzI4WINAuwGB/Mw2aANEjAXN57NtNoj8nO+s1CWvGqktQLbDBtQxS13KhoGhg8xwRVsI0HkbqwHRXNQGcA9eZ1EFW9A2aW1im6F1wKdjeJoBssJzkhvwNGss2mKGzMbbDJgZVjPwZjz5/hxTMcA7DnA2sJySDgaKa3xjES1QpgTxPjSirt9c8UqTROE1dLoHozEcD8docsaPz1CfdToCoO2deH+T9bD+NaPLZxJEtdQX3sNAaI4TnUc7KJnh4f/ZbraVz3bzz7GhrBo878tnkklpQIkxt0x327GNXeEPsizMeFskivewwpmcP3xXxwqPaFOweWHrg9/hu9o8EZBcdgU9jbVvmu1WxIrPYHt4uOX3CDbzvfhO/IxOjyqMe5umjTE3VjPa/IxON68nO0VabF4Ek+wFXk9wk/1BMIb9SACaz+ZGwjMLHcRgYEiF5yiz0e35UCSzucqUaRYPmpae8vLKdVxdv4FwKIhWs49WtSkAmqzfeCAsAJoU6n67j34baHepZ+RSyxkMISBG1tnO9gbq1ZJA6PGxGNbXKD8xLc3ZWNSHcJDyICzA4OaYUl06xO6G4O9GcHyQw+PvNtFpheH3RdHvhZBMjWruDMWjYjSe5tLwJ0N48OEjvP/+I8xemRHYwkJ3R/uH0gje3dpVqm0qmlAaKfuQDna31VR6sC/kx/7JAbr+DibJun1wC5998blAETqtT757jpP9IxQyRSTjKRQv8y4lse0VeCXgJn3FOHwhprAFxYBZXVrW5tqqtvH69YFAj2aTRYYCuHbzFjY2NhAIBjUH4knKErAoVxHjEwnceXAT8URYjhXT/Am2ZtMFnJ5e4PQkg0ymCJ8vhJHUMMJks8eGMO4VbAsOhXDj9g2EYxFcFjMoV4sKSnHOZi4uBGpSQoQpyAROqA1eqBQQC0adhIkKkwScpmbIpd0TBOQcI6B1fHgkQECBrz5TXslICMsJHh8eEYBCW2Mpk3IGOw3pTHf9PYEnhWoJy6ur+Pf+o/8Ai9fX0Wp3VYCoUazicHsfr5691LjJmQpCRa0uS1mcZs5xkbuUgzY9dwU3bt3Ehx9+qPXA+ffs8TO83t1HrcwiPU2xcxxQdQ9jk6OyIZQ3yBWyKjTGAm9XFlekuRz2hfB6cxvpw2MBuWRSkV1y6/5tPPzwkfQ9KbFyfHYscIrz/OzoDM+/eY7seU7AM/uILHdKPZSqecDXxvUbK/j40w9VWIvzlnIY6fMLlGt1VfwmazubuRRzTQcuHqYCYQF8yqiou+wbAtAEgelsMm3VbFKzVlVKL2VnqEe8sryGiYlJMRjJDFY6fqspJjX1L9WnIZ+KSnH+N5s1ARB0xOLDKWlKcrzJ8Jed9rmiwnQECBxOT0xL4oR/OO9b7bLAdgLntGVs82X2QhIpZ6enmrtiB7ImQyiCWrOJew/exc9+9Susra+jVKurjRcn53jx/RN06234yc4lkFNvoNPrIDUyLMcsyywb+HH77j1cv3kbd+7eAkJALUdZlhKymYxkcigvQIeVNpRBPo47AyCHJ4cCC0bGR/Djn36JqzevY3p5TjICvm5PBbUy52nsbG2r3ZxXa2tXBQwQDDzY38f5ybk0oCnBMTI8jFjIFUphNgblN7oBH3qRIOZWF3D//Ye4+eCeY4MWS8rI2N3YxNHOHoZ8QcxMTOPa6lXtpeViAWcXZwLiXh/tI1fOY2x2Ev/03/rnKmRYrbqMJl/bj16rrUJdB5t7ePH1M6SPz6QjzXROOhgs9nplcV4AFyUTuGex/XvbW3j+/CVevHgmRimzpRisaKGFWDCGZNzZyNmpae0dbTpeARcItkAz5yGBP54Nnj/fwPT4LJaWlgVuV6sVBfb29/dUrJGAOO1bpVbW/CKoODHJAnpJpwMedJk3XAecn3SeyNSkk8I9jGNP7WzaEIpE8KwbjzFwGhbzmfrKjUpFZ1hez32bjHdO1lqlJBCG8gtHB6+9WhUVnByfCjw7OUnLZsVicQHo9+/cVp9RCooMdKb60gY+e/kcu693VGyPUi1DibjGiExsZniwyObI8Bi+/PxLrK6uIzQyJm3mYjYrTXUy5SkDMjU+hsmJUendMuDTqFXENG53fDg8OtFc5fomoE+mfz5XQK5QxNnJKY5ODvV+d+7e1jsRmCVYyzMEs0IIfkailNCaxvr6Nc0nPvP49QG2Xr5Q5sfk6JhA9oUr81qLXHNkWLOAYaFYxvTsHKZm5lBU0SFXfI5rhwDU8EgSqXhcMlospEh5jBL39gA1DpPqi5cbu1hcXMXY+BRGxyaQKxZUbJb1AHgG2z/YERN5cWFemthsg851vbaK9r3YeK5gRSIVV8CSUlZGZiFwTbtCO7i0sCCtb4LpBOWvLC1qzyKTmprblJ7hHIomYtr3qjVKXLW0J/GZ3V5HBWXv372H5ZVVHmAcW6xLm0rAoS19bgZsGMiRxqU/gnKJ8zWG6fFFJGLjyJwXcHySxeTcMlbWrknuiBJQDDBWdZ5po48O0ufHAuA7jTIu0keqyTCcimKJhTFXVwRSsqjhs8cvVV+iVW2g2+xifHhMxYypwbT52AAAIABJREFUJctgO8F1Mt+To0nJv7CIK9fN6PCYbDGZ4VwXBKDbTefbcf42mN3l1fNhP8Wlbz2qYopi3vl6klLhWFNnX+SJOFnm7szPfZ5+ATWWSVSh1nqYwVHqpgc6KPWrGJufws9++Ue4dvfWG41Q7v/1Ug2HO4f46q9+g6OdIwT6fgwFo6qHwaLYvr5PwDZljCbGJsWu5r7n61FvOOZlXtaUeTQ6OYGRyVHV7+j4uqg2ajg4eI3jwz1l2/E8qGwPrkmPeUnfTu/oD2B8bBL3HjzQWqW+qc7EPadhyqwJZtBwjrGWzOrasgJbBgCwD2gn2Ufc52i/uL+epo/R8zFoW9bcZX/xDEC/g3slZTq4dzKQt7WxqSAKbRQDGwzs8ho+kyDB+OioCkgKwJ6dRoD69Wig7W8iUz1HO1gFhtrI18+Rq1ygH+S5nQSklgpgG6nKfFPO5T8EhJzfxrVgfiWvoYSfgUL0P1lEW+AECRpk1gUcwMzigwauGo6gswTrEHv+s7vesVUNxzDf24Ab+z2vFcEn/DZD15iwku70ZCBp7+RLBpyEgoF45nPTDhogNAhAGyBvbSOzU35g5y2LVqC7V8jdfLrBdzDMwsBQB+y/LYTHa4IBR/Ay/9vAakrnCEwdkPE0oNcCAry/+d82fizKaL834FFAsQd6cT/kexoYxxpW1t/y0f0BD3dxbWKGJX/PNhqeooBu3THnmSFifq29g42VjZ2BXgaC2bMFkAZcMMBwAcMPDPuhr2S4id3X7sOf1scGCJN4ZgCjI4450phhJQxqc53zWhdIfwuw85kG7rJfJaHI9eWxoA2YtHVhgKWth8Gxt/EwHIf/N7DX3skx9B17exCYtHlqwSCtMy9gYucoy4S2QLuBkuxTB3A7vMb6h+cwC2gYKK7555H57P60BXoPOK1pm+82f0xz2daHMaHtWVwnvIY+A+9jdrjZfitL4vrNBTqaLa+Irqch/naOuKCJWNQeyO1skyMS2PM5fjZ/rf8tSGJkwcGx4NgZfuj6xmEy2vs84N/Wo9kKraOBLIlBAPqHc8P6zOwGm2x4mrXH1oPd197ZcKzB+cS2vMWwHNjM6zmXZH9Y/NwLrA3a0cFgl5GQzX6Z7RPmOZAZYngRn/cG6/KkWMxuDWJamk//63//X/T5Ygag2uK2/ytC6gGMhmob6KoNIhTSorNG2SZhchTc/NgYY5+aMbAJYFIN/I6xXGxCyCH2Uvz5mXUUfxrIy+fSILCTrF32O/40MM/egW3l50qr9IqyGUub72pGge1zWlQGQLrBewO8e1VG+T0CnIMbDtvNwXUsVrcIbXLapLRJaJPIojDGDuKz2S4zMIPg5aDBsSq0Fqmyw56BzEajt0MJf29gpJz4umPyDUalbCIbGGn9YOz4P3iWF76w6B0PGDYReW/H4Iig66VicR5YkUsCBgKIWp6OdORtRVNdo/S82pvJzHawL3lfGianw+U0kdl+AcJecILXmpSFGWQDoQ2s5Xd4ULU+skAH35vvKA21cEDzivc2oJfXGTjNAzTf4eI8rfvQybDxdpuGV33UO3wItPfkTARAU+fYq6RqDGb2P+/FNvDZFgXnfW1d2brh/9k2C7iYZruYFOPjCpTwu1yH9r1BYJ1OGf/QaeRzLe3dqswa8N9su+IotLjs75BXIZYAtOvPoTegtqRBvMKPMtatrtL+6bDML6xidmYBjVYLFxmmhvbQ9QUwMTmLaCyJO7ffVdo5pUGL+Ro69Rba1OFrU6jDD1+nh0AfSh1n2nG73cdllgWGnH490+c77ZYYXqXCBSrVPGIxYGFuFNPTKYynWCwH6FE3tl5+ww5vUYuzy40zimYD2N44wbdfbyAUSCEWH5NeZ2SI7OUoxibHNe+OL04RHIng4acf4t79W0pfLJbzkgSh/iDByKO9AzQrDYwmxqQTyn6lc3l+eiamKmUmLks5OWLJ0RSmZqdw/dZ1gRu5ywKO9o7Q5eG12kR8KIZ8LodWrYWR4aTszsHRofqdAHQ4RpsVlrbu/NycxqVT70ojlBqf7XZHjDmm+/Jajqk0t3w9zC9fkSQIdZtv3buGeJTSGhUFOAiYE8DO5amvXEexzDXbU5p3s1CW07Wyti5wk7ZlYmpKjCDKi1CqhqnlBKXscMxnk2Gn7JCm0+CMBl3AZ3pySsxjso3p+PKAS1YXQUemn9erzh64eRlGKBiF3xdAyStsxuJqjXJVhXoWFhbUB+cX59jY2UKlWUVqIiVG649//jP8+T/7x0CMTlQXlcsyKrkSjrcO8XpzB5tPN1SwkPq/C0sLkks4OD/C6+N9jE5P4Be//BXe+fARJmamHQv2Iovj3WNsP3uFzRdbqFySSQY50GREjoylVPG+1W8qvZUFFpeuruHBBx9gbHQCaHZwfniM491DnBwcK+2aDufS6iKu3byG8YkJ9HwdpdkSgCYocnZ8Jk3wuelZ3Lh2E8vLq1rLZLO+3t3G0dE+Zucm8YhFLedmkBpOoFZ1gadipYpavYHjcxYVbQsYkvOqgJxPmqsHB0cCl8WAHh2RbWPQsJDPe4c2SjYEkS+5Q/a9W/fw+edf4vr1G9IOJPC7vb2rInJkqDKtmP/mPVVINRlBMBpErV1HMpXC7Qf3cP32HQUiyKaj/WPBOoLDLCBHkFwAhyeZQ3mnxdVZxOJhB1yDfZbF691dFf07PT6RBAfncIjFUcVYCmJldRUPHr2HlfWraHW70u+mbvXJ0THCfZ/Sm2k/eIjWfuz3iW3J8UhfZKVTK9Dw/n2NbbVSRS5NDfoLFac8Pz4Twy8VT6gNdDIZVNl9vYXL0iUisTA+//HneOeDh5hZm1dGP6VQGGi7YPG98zNJvOxu7whgW19dE2ArRneuqD4kU1GA3qxjvLKIG53HareB81wWtVZTBbmm5+ckeULN5MJlAY1SRfq315ZXJbVCNqiyoJgpVq8IpDs42sezjZfYPzlCcnxU+t+trmPiJWIpOX0sQkj2w9neEfb3drXexQAKBQVqMQC5vLyI9957DzPrK9o3SkeHePFiA7/73W/x6tWWJH4IrHCftLnHoBmdfUoU8DkT0k0OYFrg5roCczzLUEbnX/7lv0TQF8P05AzKhbwYlzxSU/KCbGiCBwT+KXEUHApL15rzhAxLOjjUox6OjUsORGfYIKW+yk4TmM4X3PymDWHBOkrziOXoZf1oXqfTWJpf0FwgYMc9gHOHxb64Nx4dHYiFrILPnb60gBlEYMFAsooIrn322WdYW11WWznvGfCiHSfIxUKJf/3rv8FpJi227cMP3pNWLiV0uI4YCCCI9vOf/1xzhfac4BSfQ2CL32FmwPXrVyXBQTFYpvvTRhQKJdTFNurgypUFsXLX125IEokp/6VqBXvbO/j6u28FVhHI5bqlHeEZhmuN/UXG+mdffImx8UkxhP0BBolbWrO//au/wuNvvlYwZ315CTPT0052jHOx1cbR8bkkNHjtlcUl6fnTnnJecL6TkEed2FQygtW1Jdy4fRUJypCUstq7WViOhVd/+9U3CIVjOl9Q575EjfxsRv2eGo6jkMsI/KUdfOfd+wLhGMAaHmNhySJ+//XX+N3vfidCATXvRW7oOvY71z3fk4GPn//0Z7h3/w4Wr8zre0HaS19PfX1yeiTQ//DwANVSWeuJTCxlzwWDGBkbUQ2IR48eYXxxER3OheMTF2xoNj2n0DGwuEfyXtx7yZxvUhqiH8LM1BKmJheVNVatdtHrR7G4eg2x6BAylwVHhui4rDeu5e2tDeTzaaDXQPr8CPnsORLxMMZGUm9k5WiXs+mczhho9ARAkyHOtcbCkb6Az8uMyLqCeQ0SBxqyi8lY0gPoQgLZaaOdA9pWduAg+5ln7VAgJACZOUuqhTISV/Fg7jHpzIXOMmTWci5T/7OqGiIRAd0McEaCYWk586TWDXbRjQGh4SHpfhMkphyJQA9KgfT6CPfD2H7JwG4aQ2DQfEyZZCwWXalUda94NIEZ1h9JpKTH3Wl2kEikNEcovUMpF2aoDSWjqHoB036QfmENr/f2kE6fiekun2+YhdIdGMGsGbalVqeMnw8rq+uIx4bR8PavseExzExN65xAcJi+BiU2FhbmMT05osLC/MvsSfYLg3iVsivkTtb0eeYM41Mp9Hx9XS+/JOV8cZ6lqHXPuctADGWxuJ9xXhPkjscTWtObrzbQbLSQiLHoZAwTIxMKkExNTyCaiiCcDOG8eIzz0iHKvRwaKKHeL6HeraLTpXxHUMEoA2mMxGRAhwuqOD1iA2HM52WAhux/A3IcSOHViwo5gIl7waA/L59NeIRj5zFoa5jF/x+OMQiEG3jD+wjQ8TSMDcg0IJIANPvcACbTMrW28J4CFLlHBNycd33gMBGBOwPMy/+PrvcKjjPNssROeoP0mfAeIAAC9EVbxXIs0z01XTPdM9PqcWv0sjGhCIVCepJCelBIT4qQ9KKQXjQr6UFS7G5otT22e3t2pqe7qw3LsOhJEADhgUwgvfeZinO//5I5LSkjEElm/vn/n/++e+655yoZj+uz2sqsN8+32h6DANMgkK64B++nmICAt2Rp2wwxS4FmxRfInue1igOw3IMAroJtgyCZlHdAUkMA2q5Zj7Q+jFRTfEPwAMvPwAgfBSvVdmWZSDTji1KBCgYqxmHAVcPMfI0fvMaiFIDWduT/lSynoDAjV4UQZZEaFfAUVrtF4hJnsoVxDd5Lzk1WtDZZ9wrc8XqeHeTVU+kYw9jmfTWK24yF1w4QJS4qmMq2VTkqPkejz3lbPkPJgOq0+fUxo/2t3+s4VxBP55z2h45dJUuyzkoUUYBZ+0jO336/lEOJpQqQE0Ohw0cIZHVDvNPf8zNTfgMIMwm1YgQsP9tEHUgybuvmfKd1G3QE8TM6UGStoH6+NbdZZrFNrWSDZhwZMqWMSSFu9kXWk4QmfQ06GFSbnPJR/HyQXMjyvQZErW62MBkdo4pjKmakIL6Ol9c4ppnng3NN/y/Dx3KO6bqhbTEIiquzRB0/ul4aMNqwpBWT03VV8cPBNUbniz5T1yjWVee54psqdasMaMV2dU6os4H/1/klZwuLRa/jgQ7AwfV9cI2ROpJIZcnW6PgcbAthQOsCoHIMg8xYSfZhUcV1AnCAsmMUGVcgmpXi57wfDQreT8J9Tk5kIsiG/mui1mpMagNrJ+gA4PUEAnkvTZTIcmincPIouK2TTSj8Vjl4HQ1n7XiWgdcpoKj34kFTkx1oJyiwyfvp7/Xe6o3kNXIQ9vtfhfDoRBJNPrsJddDNZbATtWO0kzlQWA4T2mGYugpAK2ipG7yC8DRuB1nEulnoIqj14/PJHuIiKAeZSsV4qqxMnTp5Bzcz3TS1fwc3xVcbedsA7OrJ4cFTy6rMcT6TzB4F6flu5Ek4eE2onobKEKTkSyc0JyDbc3Cx5tjgAcQsCkbag89QAFnZveqN1EVTF1ouvmxbmThtHjaNFjN/x7LznXWlwUEmNL8bZMerLp0AuVbICcELfs7PdNyYcWBphzEkcWAjVMCYG9zg4qwLLb/n+NG5x4Mkx4ZhORqZB96fZdRxy2vVsaIbjDqHeL2Cy/qdWbx6ojvK+3KeqVwJN1YFxGUxskKz6EOUzdxuDogMOeZv6ODTsaSRAupE4fWFUk1AqdExMojG5ffNlg3VWhuVWhuhSAKBUBxvXLmJhflJ1CtA9qQgWdbtXISZfKDZRrvWkoM0Q8yoIdyodV8Z9jRaZbPudkCoyU6B3n4drWYJ4aAN4YADkRAZRW0UssdoNiroUge8SpZnS5JDoe9BowLsbKfw4vkevN4YEsOTwsamMVJrthCPU3fVLSzBmq2F81eYqGuGcsaiMUxjhMYWs7ynDpKoVRpwwYloOIGYhMueYn193WSA9riECcr4QwKUZGQRACAATRYkpSHI6nX27fC43cieZKVfGFJNwJcAQ75EfWc3IrEwItGQALgEcskWYvJDJk7rtsyBQozZtgnLOk2nZZ4RaJidm0Y4GpRM5ysriyLnwYQcDLHk82ik1JtdNNo9NFpkdhmnTDF7Kmyd1dVzkvGdbCoCIjS+yUgk0OFy24RFRKYTy5Ar5LGzu2vNYYbFUlu7hNHoMCbGxiVhaavdlOspm0Eg203WOR1PQ34Bt7iWDQ+PIhEdAROBHx8ci24vGfO5k6zIs1DfktrDrO+f/fVfoFgrYWphBsMTI/jH//SfYO7iCuAHOo0+CskMMkdpAaAzhynsb+wglWRIfwOj46PwhQLIMSljrYjpxVl894/+AJPzs2g4TEhRKZNHNV3G4YtdrD94ivJJEZ0GGRKGccjkVOVWBZVeDaPTY1i7ch6Xb17F9NKCrIvNch31QhXZ4wyO949ga/VlXhLcIfBFZx0Bk0azioIwICsyjgj4EORbPXteDE4yTgj2PHv2FPfvfSmyH5cvrgmYQHkSzkUeKikVkkxn0EJPNCnPn11DNBYWrX72ERMfMVER/4QZ6PcJQ5IgQ40MiaY5XJeaFfj8fmFfEny+eOES3P6gMNi61ZokMjzY28fW1oZoGEsCx709kW0JRILwhn1odJsIx6K4/tYtvP3euxinzjOTj1ZaaJTrAsQy4SIdOQd7h9hcfyGALMkXE3NjGJ0YFikwhstSQoEAPdug1WgIkC4Zs3tkTLfg9YeEqekfCogedXx0TIwoahZyvRqOxyT5F5ldbAdGIXBtV1AolWQYfgzTE9MCiBIMJJM/m0qLVjodPtub23DbnBJqzt9zDfaFhnCUOkC1WZbEWlduvIE3338TkamEScJHhls6g2MmykylBEB/8PV9AfydNnMAlXD3al3YzNOT06IvHgpSV7iPLsNvO21Q0zKZSWFrZxvFakUkhsi44/kk4AuIFnksGsXtG7cERHf5vLLmeKnF2O0hfZIUJufT9ee4d/9rYfxffOMqQpEojpMpAcR83iHMzy6K1iuTFu7v7YgWqNPK/0D2K/cmat1/eOcDrK6tCFNCkooJ4zwt0g0cV1wLyrWqrOcMM+ceQnkDFpzOWRoZ/O7ixUt46623BJAg05Nj4rOf/AJe+DA5PiNyTZyrImOQSgkrkeCfy++GP+jH1OwMelxf+z3Rfd7e3UU+k0PQHUbYH5SxHQoHZe3muCbbk3OF0jfLZ1dwZnkZTPBmHB3Ubk3hRz/8oei237x2Hbdu3ZDoAD6fTOpiPi/9cZI8xtb2S0lkRwYntdqprc49m+xHrnfUn5Y8Di67cQiEAqgVC1JPSh3s7O+h3emIFvdbt2/DEw6h3ahj88UmfvGTn4uz4803b4sxRsOQDjsmfBWjotWQ/fmb3/xY5CfazQZebDwX5jLbiX8E27iGnDt/Ef6RUXEsGM0WILW3h4ePH+Hel18JSzMUCmJpaUnWLEZxkL3I39759m/TnygRAfJT5pajcVir4m//+q/wxd3P4bD1MTk+IfsYkzkyKuokmwN3a4Lrc7MLGGJy4h4T+Z4Ig7qQzyEWCSAcGhI5rbn5ScQSYZRqRZkbBPWrtSaev3iJXL4CXyCKSq0Jj9vYC9y7gpa2tt1hItsolcUIjKEQE2N3BfinJu7Pf/ErYUNTd1J0vQMBJFPHMr8IRBGg/+7vfkeinYYiUdFMJ2ObQCvliBgBQX3dw709Sze8iWgoKJICPNcNhQKvIqUkaiabFqku9hPP/ARdOf5JruDY++Uv7uLg4ABOF+UEo+h1HRgdmcLE+Jzky2g0CXoFpc7j45SZMuxPaptLjpV6CcmjQ2xuPEGtWkAum0QmdQC7rSeJmJXtx3HjYj4GYj9twN41jMVYNIxgmFIZLtg9LuzsbUsS6karIVIWHXTghBuJaEwcvmxr6kcb24zpQOlIqKJcL0vkGiMO3E6PAJ1eh0fOK96AG62OySPD5ImUKOL4Wlg6I2e5h18/xN7uvoDGExNT8k5QutvuSdLmnh+w+xwIRMIyPxmqTecSGdKMKnL2nXB27WjXOvA7fHI2mRyZkvMqxxidpDzXcW1kRBcdL9SXZzuas7xJ8EpAo9mjbnxBJEgoZ0UmOHWyuY5xLFK+yDfklUgjsY+cRtJB5MYdLpH/4WLPaxmJNj05KU5ERlBwrI6PDgt5gE4o/5BHzlLiuCIK3aOmd17A5I0XmyaHh8uBlbUzIrtWFqJATZ5LXWCe7+Q8XyjKmKT2Nm2FvjAGexgfnxDw7/O7d80eQw1sOgVc3OcnMDUzhYmZMSTGY2g7ajgpH2A3vYVMPYmGvYSuneezFmy9jqxbgyCVEn4UVGSfKgA4CL4KEGExog3hS7WfDUuP84bAr4IeCj4Z+9yAvB6LsSvnGou1PEgGU8BNQapBAIjfMZpL7HAq0VukM74z+sbYWBY4aq2HCrLxfiyfAfle6yDTqamEIgUaFbQSHEGSG5voUrH1OgQ7TV0GQTK1rxUX4XeKE6gsAH9PAFrtRyW5sT7UtFa7V7EUBavUpmQ5BsF9PovnBb2ftIvdRPDqb1leAQ4teVDahQo0Kcg9yDClA0KAXQvslWdYmuEco7QxOPYVZJU6WbblIKCo5VQAmNeLbGS19g8kJHSs6HUsyyC4xnpoGfiuUQbsS2Fmk9Hf60muAb5rMkVZzywQX/uX96I9NXhPxXQUx+I9jX3cFxyKNj2v4VjldwpS8l3Bu0EAUXEmfq/APZ/Pa9Wp8+vgMOvAOiseoBgQr1NsRSU6lcDGMioWZ64zkQcmUsPYOIoDyRrTUelYIxGi85/fCWnUYciNlOL4dVBy0BHlcRulBDrj+RyOCYmQ7xinAQmcxlFh6sR/8zomLjZ4X0/AawVkdRyROMDvOf50DimuqXPLrAnm0KqYlRJetW0Vu9M58xq4Nm1CgJtlU6zDRFMb6RwlUeq8VOfIYFkVR1XMSMeSjlnWn2NUcT9dz3QM6zgbHD8GVzPKCuoU0Wer403Z9NSA5kvXbP57cP3Sua731LaU9Y+sb+qpWq9BMFz7nASsQaeDrok6z2z/43/1H/e18uph0lAJFVJXAJDvOvgVAFWknO8EtmgY8wDPzY4bIO9tGFBZk8XY0p9V7RkxOCya+CC6rgUlW4vXSMgudR4LBbPJDuhI8//qXVI0noNNs6ezPmSu6ORjORUkU4+A1pH10kVEG1GRex042qBcOBXEVdo976NApimXAVrV42UOs6b8vE5YQ6IrZDLFS/iPpZGok5rP1wEp+qIMcbRY3LxWNkxOYmtB5cDj/XUC6MDgs3ioYh+yj3jwYLupN8ccfq1QOktPimVUzxjLrQOXv+G17DNlURtQ1wCt2lYcDywfGRUsh7Jw2R+cvAxpIQBNMEUmR9to6ui4oE4c78W2Zpl1YmloAheYwQ3h1cC3wqV0M+PnCv7roq4Lmy7Qeo0cpF1kyvol9JTlIYNPjJlg8BWbmKBOPBGVNjD6luVXhwRlKtNDKO1vbZisF9uU33NDIqNTy6ibhgB+TaNbyu90Y9SDAJ0obHtl3ksocKMhh1UF2RXg5xjQcaR6zqwb7y26qN22HMR5DY1wlo9tTICH44i/YdsT4KGRTJ1BWZStMSbMW7db9DhZfpWOYVl5H61TqwNh34YjcYyMTMBmd8HlDgJOL2qNLnxDUUxNz2Fl+TyC/rDINCQPMpJ0kMAz2c8M/ab+M8FdSr90ml3Y4UK5VEWdnlaHXcKaaWSyvZmMsNEowevqodvKYyTBUE4PmrUsGkxeU8iiRQZe345+z4F2qyeM7HK5jeRxDttbR4jEJjA2NiMbHQ0AskXFg+pxokvmTreBkYkEookYAiGfGCuUjrDZKTOREWC0XKgh6KVWq1uMLxrflMAQdjtlaSJBAZDIimUor4RiUvJgdAKOnl00nwkMUpeXBy72NYFm6gSenJwincug3q5idnpGkudJ0p7xcfQ6HWFhk9HTrLUFyJS55XYZrVwmzPMOCSOWrKn4aEwS7MzPz1lJmLLY2tqScTAUDGFuYRmTs/MYm5zCwVESDx49FBY55T5cNhfSqQw8cCE8FBKN7mI+JwkKT0+TsDkhMiNOD5MTFrG9tyvJAVfProkOJplgZIXbe13ROeTaxLB+u9uFaqsmjM6hSEh0oq/fvCaSH5Nj4xiOjqLbbGF/Z08SND748j5erm8JEDs3O4/l5WWMjo/hx5/9BEenx4gmorjwxkX8wT/+Y7jHg6KP2yw2cHp4iqPNfaR2kkgfpZBPZsR4I4BOA5lM0q6jj5azh9VLF/CNT38T4YkE2h67hPM7Gl3U0mVsP1jHzqMXKJ0U0Gu0BKglwMffdj1AvlPEhZuXceHGFbzx5htwBrzCwiml82iWaqhkKzjaOUCn2sbe9p4Yp1wDCKqKVIXdLmHN+VIeUzOTuH3nHZy/dFHmDME9Gt6MAui1mvjy8y+wubEBt8OOmYlJMd75ot5lkcZttYxK24C/l85fwPBwAk4ro3Eml0Mml8W9e18Ky54HceqbxyNRMWLJqOUcLzVqwgT84M5HEpLuIpDr4l5mEimRdUsAOnmwj0IuLyAlWcH8tzfgRXA0glqngfhYAt/4zU9w8eYNZiY2RxqSg1pAbv8YT+4/QpJOvnINmy+2kD3NCsOva28jNhYVRyDlHwjATo6NCas0EY/LOL//1dfY3zsWZuQQGbxen8gPlOtVYbYS8KMD6crVy5iZn0UwHILTTUZGH41aTepRzORxsLOL5OGpzCuCowQPo3EjK1LKFlAqGAD69OgEXoYsMpFjJiP73PDoMOqdBqotSh+UMHdmFm++dxvjS9OSQJDjJHV4gEImjTITuz17IiADwQOy1wiikylPnVIyuuPxBD766CM4fB5ZK+hcEE1gJi7d3RbQk+AVk8WWKhVxQBCE4PpBtvt7b7+DJWoKu+wgVEQmryTALJdFKoeOB8791EkaE1PTGJ2awsFxEpkctXIdmJqaQ2I0Cn/IiXDEGA1MoMe1ZGN9HblMVoByhnVPTU6+SkhIxh/HDZ1GlJM5SB0JYEohvM0XAAAgAElEQVTwm8Y7nXaUxSI7kGOZa3uv25WxRWYe77m5/VKkJSr5CqbiMzi/ckHAZo4HMtLY5qenJ8Jg5po6OjmGt6mHHfDD6feiVK+iWq/i7i/v4sHP72M4Esfq6qoA0GT1cg+VXBZuF+YX53DtxjVJwukMmbNcKZPB1w/u42c/+SkqpRLWzjL6YEYcOI1GBe1OSxiwlNsp5vJ4sbUpTgQmoA2HIyJNw77h/si+YLJJOj2GR+I8/aPXbOL4+Aj379/H0+fPRApjenYG7955X0BiZyxK7RJJ+vngi69xdHCMdqsjeza1bRmd1OuZZEnRWAxnlkySRZ/HLaAxwWeCJodH+3j89QPZLyj7dP7KFaDTEykEAV/6PSSTKTxfXxf5Fzo7eabnWZwvnnkoc8K5dvPmLQHcOD+5f9FpQLDb3u/IuP7RD38gOrSUk6FTTfK3eH3o0dEej2P1HFnFM3D7Q+g3Wijl8tjd3kG1lBMpLTqTGZ1DEHp4NC6sVFmbWx10e3Y8erqBw+MU8qUGIrFhmbsC8uZyApIzaSIBrlg8JH21dHbFJB70OuV8w7l27/4DJE/S8PqpeW4TBi7X2zo13PsdAUZvXr+Gm7eui2wG2YI5npPAJKFFaQ86bLnvsd8r1EKXZFw22B09sXV/81u/IUAl+564JpPgSeLRbF4SSMYToyLJRAfCr351V+Yfzw2UrRgKRpBIjGFxYQmVCqUt7IjGZhAOj4ohzb2RZ/BK3ZAN2h1GPTWROT3CxvpjbL54jFa9BIe9j3arJusSZSLEhujZ0Wt20aVmPw1Xh1PsDN+QTxw4jD5KnhwL2Cr2AqP0HCbpoLAtXWafIgKshi8TjFUqZXGcsj0dsCM8FBHGsTjk4zF0bU0028ZRy7LQbrzz0YeSgJGOql/98nPJrcAcD1xP+Zwy5Z2yBYlUCI2G0GFEUSgoYGKTZ0QnvZd0Knol+aDH7pW6JSLDuHn1TZHz6Hd6Ypfef/RQIgH44hmLzyAjWTVqCXRSEoSABrcj5uyw0Q4KDEm/UwKM8+Tly5fCDp+ZncXIBIkrflnXObbSubwkSqWGNdc4OoAZ4s5oIzrbuT/LGcvP3EJDciakI4tONgVueW7k2ZC5Vl6sb0rb8Jy5sHZGEuWydRmFks1m5DdMAs4zEL8RAMNiPxNmFtsiGHkVScI50qw00W71JcksGeq0KabnJjA5N47h6QhOq8fYy2wgU0vitJpE296Aw92F086I1JqsNXr2V6CYka084ypmYOpiSAgGvOuIQ5uOOwNuETDiu9E6FrCjbcBPbQey4dUel7OM57VUIM/FxrFnk7nPNtXoUbXz+R2fr5gDE2oK7tAxzE3FQrjnGJvbfM/2+38R9NxGepJOLL4UrDF1eK0LSxvKkKZMvZSoI7Ys81JYGsJqM2t9uZcPAo1qEyuQKCBZzxDAhC0+AExSOkfrOEgcU/CP74pjKLDKOnAOKdgodiPl2Cz2sIBQVs4jLZcS3V7b5QaQVUeD4kMu52uym4J7rK/2i4DYAyx5BeIGCXhKdNP8WELWq1Re4TqKe/AD/l7kEq3cSEqyVGeAPkudATQ4FZMx7WkIgJKgU2zo19r22o/mkGoAeMUdlH2spDg+RzESXsd7qoSHkt4Us1Lw9BWiZwGDihFpGysepKApP+dnyjxXPEi16LUMigmp7KdZJ4xUJsto8mgZTEoxQDogtG9MX5m+1X6lTJkA1ZTF/DWQWkBSS5KDQKWOPcXHeGbkWqtYouKPSrzk54y20WeZ9nkdbUDmCJ3YOp/UgaPziX1iFxDa6ESzjjqGtE5KZNT5YEDr1zI0/FzHjmKDhshlouTonFWsQ+fZoGNA1wVdEwfnn/aL4j8a4c9rWGcjP/u6LNrfWh/F2XTs6bvWRearNTa0TbTe6pxShrKYW1bePv2Nrh/sJ/5eHUW6NotTjA5Ia01ToF3xJpnfbaMcwc80ekPnmeBZ//1//h/09QtdOPTBvKE2rgK22jkKvA5WnodKXsfNkYOIB03eiw+UsN9iUQqh2skEFNUjpAOE7+q9YsXEyC2V5HdceBRQUza0Dmb9jS5qyiTVwxDLxrLqZFYEXkE99SjoANHG1I7SyaEeB36v3mmdsLqxDS4AZPDwWgWQtXN0sdRFgW2iC8Gva2kPDl4z6A2oqB2p4PPgANJFWAePen/Yhlx0+BsFoXTBUw8X66MgMK9TgFqAVGtx1/IroMrPjefTeEcVTOf3MllF49noLbN+AkqHgxK2yoMTy8KDDzdd1TiSDcBtpEg4iFV830wW49nigUbLpRNZNy32sXqP+BuWWSfn4Lv+Xjdw9ivHlcqWGMPesGk0bIXjmW0zNz8jnxGk4AKui4Tei2GrLBdDnPnOeygoT1CAjC4eUPTApACyTlpuFiyrSCZYCQ30oCPanhaTnX2q3lZtf13EeG/eh23LcvPF3xIAp1FGAJr3Vl1t3p8hwup1FEC8bbx8BGz4YqIivtT7T+YV6276zBwK+Xz2mWyE1DpsAx4vE0jGJPGQx0vwJ4a+g2HRcUyOz2Fx4Sycdq9kIy+lSxIybmt24XO4RHpDPWqyuLZ7sPfMGpEvlVGWw4gJ5+ZQLRYy6LaqaNbysPeqGI54EQt70ajnUS5l4KZxWapKgkCfPyRJECu1Dk7TBaRO89jbS8LjDSEYjgkARLaVSuqQ6cLNp1jKM2k6PH6naARGExHRCuV3PCwnj5JoVFrwuocEJKA+MMfJ9t6+gEFkm4nzzOeWUHkeiMl8IxXh/Op5RAJhYY2SHch+EY8j0XkavdWK3IthwwRgCGTTUCToSsCGQNXe9oG5ptoQZssQ2f4dMnlK0ldM6kM2YrlWkVBiJvg6d/GcgL80THZ2XuI0k0U4GpXEbW+/9yHGp8exsbWHzZebiMaCOL92DqVsEc8ePkP2MAOfwydJAptVAlJpJCUZVBNwUm6lh1wpj77TjltvvYX37twRMK+YKWDjyRN8dfdzMe7JYKXsAZOUVJp10bZlBvqLV97AhSsXpY9DjKLoOSSd/NHOHl6+2MT9r+7j8cMnqFUqWJw7I8AOwZtnmy+QTKdAltSZ1SV874/+EK4Rxu8ClUwJhztHSO4eI7VzhGzyVHS7CWxnMqcoFgvoOfoYn52GI+gRXd13PrqDqeUplB1Am4ZOs4/qaQkv7z3Dxr0nKCWzYtTTEGj32uhRK9jWQt3ZxruffIBbH7yF+FQUIFmYctYtoFluollqonCSEzb2+pPnONw7lE2cGpOyd7h5+GkhFA3jxu2buPL2NYTHIoZ12AB69R4KmazMk72X2/jy7pcoMTGi0yOhvBxH4khqdeVwV6hXMTo5ijcuXcbk5LjMG64TBJ03djbx4OFDlJg8r97GwvysGPY0zt02h0lgEglJcsDz5y8KK5cGC5NXFXNFAZlrxaqwPzkWqDvrhB2H+7uiczwUCSA4FkXb3sX5y5fwzW99E9HZGWY8ERZkm3tBoYJmpYbdjW3c/+IeCmkCNTZhyRIkf7H1FP7wEIZHE+L84Rq0fHYJ773zrrBJyWR++uQ5nhGgOjwW2Z7Y8IhoOXP+EEQaHhvG/NlFXLp2GYFYWPSUCRZxGWMQRbPCZJ5lbD/fws76FiqFEpr1uoCmi2eW4XZ7UClVTVnrLYl6oGY9Ndu5NpFNEwgFpB3r7QaKlRzGJ8el/8YXJuEJ+CSB6tbGOuqVMpiYaeflFp4+fSr7EEFosqxXVlYxGhuRpGulQgnnLl3AuWtXsMqEholhmTPp4xS2NjYEUKNTl7+l449tQTkLrsdkzb91602sXlyDzUdndB4nx1ynKihTY75QQj6bFcCxVq0jEI4gHE+gUK7ARqmcWEwSaTl8fVy+tYqphTFEhkeEpdcsFrH98iWePniERw8eS8LEYYZ8e/2im8x+4d629WILe4d7qLTr0nfzswsCpNfKDZm7BDKZGPL4MCn7E+c6wU+NbpL92T2ElcklLEwuWOeDsqyN+aI5a1KrleH8Z9bOYnphRiRvps8swO5yAm4nvv+v/i/8q3/+f8Jtd0n7jIwkLCaacaaSxbO4fAZvXL0q+ss0zrk2C3B+cCDrJpP9EXfjek/HJwPKjJa0CT2Vc04oKiDvxMSktD3POk+ePBGJBb/XIwxiaslHQiHpH+rcs+8fPXqElzvbwkK7euMmvvXpp1haOycDs1kqieTL1tN13L/3AC+3dmSddro94nCjtIB3KCCOB+Ym+PjjjwXkyxdyIn3C80ypmMeXn99FJBTElStXMLcwj3bXyHBx/lPmJJvLS10JDIru9eioIYLkS9jf20MmeWKSv0bjkkyTGrc8+xBwsPd7ArAW8xm8WH+Go4M9MegJ8LKv3/v4G+g4XYgk4lheXoE/To1qoiD866KWz6GQOUGtVECtWkShmIbLa8PIWFycJgR4KeFEwvazjW18fu8BipUmJiZnMRQIipOM7ckop4CfYdo9SSC8sLSAs2tnJfcBo1N4tpK5kjqFy+OVRKc8GxlHs0kkeP/+1wKUffTBHdlfW42a2DeVWkPanYlYjw8OZQ76SSbpGr1YLstOp01IFnQ8zc/PoG+nPUBgq4GFqSkBQI+Pydovwz8UFpYzJcEO6QjNFYV1Hw5HLaaXQyJ/eBbxeoKYmFpDYnhCmLrRWNxEOZHlz6RD3bacgdBr4uhwB0+ffo1i9gS9TgPlUl7qQycNz1F07DPaRMvMuCSvzyv5Drq2rrxXJRlq0Wjn2pwiMcRzCvWEbT2bsFW5EXV7XTiYdNxLYoLJHULmM78jwzYUiMLv8SEcDsHu7qFSq0h7cL9n0lVGwXB8cH599eXX4lDyOL3iVHDb3XDYnbK/FKsFSZZHAJrRLZxvZM6RJMBkpQS6Y+E44iEytD0I+8M4u3xO5mO9UhPgf3N7S+a0AEZMotg2TEfun4OGOBnQYh+7DXDO+QCyvR2MIOkhXyAg3sWZ5SVJ1ChnQB9zhdRkHmfzBaM57/Fb0oB+AaD9bj9s/S5qlSo6rYYQciinYhx5L6QMRk5jGNVGU6L1mG+B3zc6DXgCbkzMEtyekbM8oxsY/WSYpBA5OEafjCSG5T7lvJHEJLnB2BzMfVQxZ5CuA7VSA826kfqLxkOIjUSQmIwAQ22ka4c4yG6j2M7CPgTYnG2JJswX0vI86qZTos4yE1+Bp6oRbUBFlU9zGolBRipZYd0cPjzjauI/LgYEggn+vSZJmQhZBVQowSHOLMvW4Hynzalgsf5O7Xv+lvWWqFw689uGQMUzp8x3i43MMwbvwzkqGEjbAC2DDEjWywCwr+VFFEOhJCHrx9+yTMIGtRiJaiMJcGdpCKsNynLKOX8goeAgYGtsbGMLiC1uabgqSCe2JtvZyrmk91MMYRAQ47/Z9voZn8n2MHadIQEQW+fzeV8ByG2vmbpsW3UGSF2sP8UIFG8R4JxyWFbeILVt+X/tH32mAtsKTLOvfh3cVrCdz6tZpC+VTtBreV91KBjg0pSbL37HP7VXzZcm0lrZ4kps45pm2MJGAlbrrDa2SnAoDiZrhxURriA0f6fEQgWKjePClIu/URCWnym2ptiJsmR1nHNM8X4KeGq9tJ90bPMarj+KZb2eQ0b+yDDQO6/ImxynSjzj9zJ+mbPHYlsbOQqD8yiuQnkmGZ9dg8OYOf464SYTOsrvLSbsYJ9LlDtHsNUOOg4Vf1TcQZ9n2sNgaXq24l4g5znKOVp55dRhIvtB20i08rfazlpO8zzDClcngM4XnV+K5SmuqM/V8SWkF4s1r3NQx672z6s5OeD00fVIMSneV3Eufidro9zXAMO6BgyC/4r3afvpHNUxruNBAetXc9qSG5F52DfzQr9jvRRP5P3Y9uowMdIsxtmmY4pRbf9fc1edZYMAtK6dgzil7b/9z/6kr8DjILgsh0jLoyYLkxUyoIXjdxzAfOmCyHc2omrx8hDBRlSJA3rPWQkCXWxgZXAOTiAdXJxE3DBZJh6IeS0PhbyngpEK5ilIrkxibcTBBU8rz+eynLyGz+UE1Y5T78fgIqUdo4cRvYbv/K0cjiy9Xm0TtosuMMz6rgueDiKdAIPPlwQWwaAMtkFNnsHNZxD81g7m9crE5vfqpdDFSxcKnXy8XjdgvstBRpLsmc1E+4J1YHnYX7owsJ3Zn+K5stkEoFLgVAFd7ovqReb1/Nxs4G1Z9DTkg/3MUHoeuFhu4yn3yPMk+ZXlOed3Gt6g/apl1EVbFxCduLyefcH/s266+Qx60gb7gm2k16mUB8ebzgENy1CPNK/hv8lKJBPVAB1tKfegI4XPI6OB7ybTOTOrm3A0bUfqsfFZunHp/BrcpPl7BYNZF3WaqPeSv+ecYh0INrIfdS4I28zSeGa7aWJHtit/QzkJTbCjZeLzJEHcgIYUQU5pX6ttRc5fAH2zYRKAFra8wynjQ0FosoSptdehMkaXnj2/ANCkLNabPfiCCYRiI4hER5GIjWNybB5Omwedakd0eZulOvw8uNudYujkGALabMozaJSJB7XbQb5YEkAqGI1hanoCMSYq67Tx4vkjZI73YetUMeQGoiEPXPYuKuW8JFzLprLCJAvH4vAHI6jV2zhMnSJTKCN1koHN5YbHTeeQ0eTudqzoAitBQy5NZnwdfUdXktzZ3A5hR3OdunzpDVy4cFGYOA6bWxLVkVW4s70rxj0ZU0yMw7FD9jZB6FAkJn1N4JGA0+zkDMqFshh8BKfIHqb2LQ/nZNiwT9O5rMhUUNuU4ZDUHZ+bm5d19+XGrgCCjCwwieCoX92VRFYc36FA2DDgHQTkSmLAXbx4XnSiefC//+CROBRpdH3w0Tfw/gd34Pb68ejJE3TtfSyencNIPILkfgYHW/tI7Z4gd5yGx+aE1+FCvVbG/v4uUukj1No10btto43ltVX89ne+LeHtZO5SwmDjyTN89vc/QTlXEI86WU0ECAuVMiqtBqYXZvHuRx/i6vWrGJ4bN+HeZaCbK2J786UwbTdfbODZs3XR4CbgRpkEMg8ZNkvJkkw+JwDI7//hH2JiZgpw9ZE8OcHRflKYq2Q/851MSyIb9VpFNKTT+QwmZicxPD2B81ev4PadO1i8PIW+30Sa94tA8TiPl/ee4undB8gfnsJjIyOwjEqjDofPha7Phra7h9vfeB+/9b3vwDXBtO+UX4Awg7uVPhw9G5qFpoD5X39+T/SgqS/KOU0Qi21Co2hmfg7vfvweRlfGhMVNpnCj2hT9ToLnBPHSyTSeP3oqY4nh1aIlWW0KQCIORiYwcfYxOj6CtZWzok/KcUWDfPtgBxvbL/Hw6UP07X0BHKlTS5CiWizBJyHXbUzPzWJt9bwkHpwYHZNxSh1NAgR0gKQOj4Vdy2RbFPal/jA1cb/+8isBjqeX51BqVUV+490P3xPGptNHBmdP1rITgsYEvUt1PLz/UPqGeoIMmWYC0fXNdbQ6DUzOzRgwBV3cvHkTV69eFZCABi7ZhXvbhzJmy6U6xienEQ7HUGckSsiP+EgCIzPjWL64AnfQCXsIIGmPexnlWTpMTNjq4XjnEOv3n+Bobx+5k7T0C8Egsp2oTU2gkEw9JmIlwMGQfa6tZj10odqsSmIuSnGQ5bV2cQ1j8zOS+IwGGmUb2kz22u8geXiAg8M9lKtVCbumYXDu3AVMjU7KGs5ElWdWV/Hdf/+fYH55UYDyTDIlINiLJ89wuLv3yuHIuc+IiFhiWPZ7HtovXLiAlbVV+MN+5AtZAZ3pJCicZlDO5dCuM0mwcaoyeePI2CiGwhGEqPM7MopSvY5A3Ifzb55BbCwEeP0yltHsA6Uynj16jM9/+QV+8Jc/EOOD2q2hQBCXL1yW8xIjM6jJPn92AecvnsMbl68iMjYGtPoonp7i4f1H+NmPf4Ynj54im8vC7zPRSGR8CVOnXkPQE8S52TVEA0baTQEB6s6TLViuV4SVODI9AZfPjTffuY1v/e53YEv4kN8/xf/6p/8L7v67n4v+NtfK0dFhRCMR2S/lHIUuJibGsbi8hFAkKBJA2UIemVzagAp0LrW6KFdIrHAIoNdq1SWnBccv9Yl5Nrh5801MTk5JtInZgyvCvtze3hLAiElKr79xVbTVC3km/juS5H9kSm5v74pxdfXaDXz66adYXFoWmQGepSlHQ2fV+rNnODymXFBH5GVm5mZhc7jEaUzwkqDex994X5wqZJRz3hTLRQGgXzx+iM2tDakzgWsmGeYZhBr8HGflqgkp/eSbnwiIHYjG0SiVZYzvbm/j7k9/KezPXC4v+9bwyJicG/0+D2JRJrFrSkLIVoPnYMOGlLON04Hv/aN/hHNXr6LPMx4jBX02kYBAtY1KOo9Mio6cqoDPnTaJCSV00ZRII85zsthPTjKwO90olKv46a++QrZQwuj4NFbPnpO2pjOOoNf01ISAnI8eP0AkGkVinMko6ZSvSqJAMbQdTiwunsG1G7ekzSIxyl7Qv9nAv/3BD/HjH/8tpicnZF7TccAcA9wvHzx4JFEdZL13uz1h/ROsX1leEnkK6sQT9H/09CGePH0gkSx03HO8jkQicp9avYONrV3Uaj0BlqlV3+kxKm1S5FdIuJCQ85ohQZBNHAglMDuzhmic+TMIeDJHCp3IVkQlKP+UZ8ILHB3t4OmT+yjkUmg2y+IUYPQbDWieDyRyJluUs4idEWY2nvU88AY9VkJgl0g7SB1lPnsQsZL20cjsdwwLkHITYhNKEjSXgMs8K/pcPhDUJvM5OBRB0E8NUh8cnr4A5XwRtF1YmMO5c+dk3ydALI6V01PJiUBjnJFWErnX6kgCMyZe5lhgrgE9n7MMkm+jb4fPYyU99A4h6A9haoJrf1TKe3h8jOPUkSSsFFk6cTZYziuefS3Qjedh/glwaEXTkiHs8wUQCCZEIoWO4XqrLvkLmJiSbRcIS6ACHj9ZFzBdmNa9vpSfziaC0T6HH0N+P1x2GyrVkpyFatWy6J8z6pJnGM4nyrAxWbIkzQKJLG2U6mW4Ak5cvnYRMzMjKBYbePTkIZ49e4LTdArlckn06LkHhgIGcGWuDO79BKR5/meEKf29jEqcHp8TGTpGsnHtr3BdG3IhlPBibCGOSj+PnZMXqNsqcAwBXVsNfVtD8qwYIhUPZEZH39gcwVfsWdWJVjuR405Ylm0yE42+riFW0L9mwGmeRSiFwXGlNvSgDWyQIyOhqOQtJaSJbn8w+EpGkM8VO8wCV5VgRaeiEL6arX/AfKRMkCEbmWhU9gvLqBIBYls2DZGKuKYCbwpsKlhNwE4BQ76z/CyXRhJXa8auGsQe1E5VO1HBKr4rWKTXE4BWwFPBSwFHqcduAa6DwNQg+KZAkIJqrB8JMFoe07wG/NJ2IwCtOIEBuAzZ7DWgZpiu/FPcgOVR3IVOQCVp8XNZe6xo2V8nvfH3tGMH7Xvtf74LQGoBrGrvKwiuDmAlECoIOFh2BSoVHzDrlwGmta2pga94gsEfjD3Nl6mnAab5GyUH6jjj94OawlpPXU/4PGWxDmJV+nw+g/+mfc+6Ev/SiHXFfAbBdf3dYHmV9avfKY7A8af5oVgOv//1HBJshHaIFYltwFeDAfI7dQDwd5SQ1LGhIK0Ap9b4U9yMq7SOXcGiRJ6wL9HMOv50nCoALQxoC58blLRQIJTSgVoW5gFSprnUmYuaOBsMKc5lyc1w3VTsj8/TuaZjTB1bg+Ns0NGiZRT2r6wlg9EZ/1AaRR0JgwD04FjTeaLjR/AFywnCf/N74g6DOJe2IcutGJ+ujdIflgON9RhcM/l/xWkVmFYAWusk498iy+qc5/1UNUEdMAo+S5tJ9JJZW7XM2jbinLOY8boW6Dh/hYH+T//1f9IfRND15gomc5DyYnYqBz3/VCOXCzQLqhOKv+X1HCya6I6FUICbvyNgywLKIdXvF3BZATNey0Gvg05lCnhfgiScWGR08JnK6OW7ygSox0kbXintgxOHZVOPgC4A2qmDHaGDg+/8XL1HLLsuBvychyMFcLXNlHFqJEmMB0oHhIK46l0Y1IxRrWpNhqhhEIOdx+cb77bZwFmWQZB40JM2yIzWDYBl5R8PH2xL1p0GnTJpFTBmXyirdhDs5j11IGu76mbIOhKM041DwgGt5H1koimYbBYGA3hzQyKwos/VRVqv0Ums3r9B7xbLohIhvF7Lo2x5Pp/gmS6QfB6f83rxMNImknDGSgrAcakSLRzrLD9fmtBAdZ7ZnqenKaPdNjH6Kpkgx6ZKhZhJ6TIgvRgRRoeX9+fvCE5Qd07bSaQVIhG5jt/zmZpFV9njWh62C/tdjHKrTnw268vxQcBBgXPeg+UdrIMyBRIJw1jii7/VhZehh7LBW04HgnYCCuXzJhohHLaYCyZigRm9Rce7033lYBKPqc20N/WaW12G9zGb/ZRscLuHKQSjY4iPTmJ0eAbDiUlEI2MIeEKw1ftIH56iUaiiW2sJA5Ghnlw/1jc3BLFbu7AmLHoeirjdODwuzMwtCLPJ53LC3u8jmzzE3iaTwp2gXszC2W9jfDgmyQ+aDSb+KgibaygSgcvrQ73bxWEqhXy1IQzJSr2OaMxkYJcDU7sn4cXULWaYcDaZFHYqXDYxCJrUM+x3ZEzfufMhvv3t72B0YlrYMs1sQQwq6j+TXZhNp5E9PkWlVJYwdIagTk3OIBKPYX9n3yTHGZmQMErqfDLkmNrKM3Mz4jgIRSPS9vliDl9+9ZUkqGMYOcPkuP8GhwIoZEvSL3QocL7HEgnUWzXRnaV0hoDjDocYf2RFM7u9sCLsJoSNjBuOC47LTz79Ft678z5SyRN8/fABbt6+hZkro+iVgb2tYxxtH2Lj0Saefv0Y06MTiIXCwvzP5k4kAdtp7kT0rn1hH27dvoUPPv5IQtuZ7G97fQM7G9vYfPoc6RPq6RYRioQl+SDlN9LFPMamKTlxB2++8xZGZ8bQrXXgaHeFhUcGGkF9Gq0pi/Vp1nqXAJEESgmyb7/cFVr7jaYAACAASURBVBDpj/7oj3H5yhVsbW/h+ISJ8Y7EQcBQakopNKoVE97IZ+fSAvBTj/rS9au49e67uP72W5hZSqDnI1gFlFMlFI7SOFjfxua9x8gncxhyecT4y5WK4pyw+11wx/w4d+0SPvn2txAaDqLnpjZxHa1GW7SrmWyTWsJHuwc42j3E9sZLYUdxPIn0jt8n0QcE7m9/cBuxM1FJ2FYq1JCjJipDnhodpI5PcHKYxOH+EY73juBz+xBgMroyM1y3xdgOhIMSNk+GLjPfL6+ckbl9kk2LvvlJIY1k9kSuSYyOmDXiOCXgIhODkuH79q13RdeVIOyZ+TMSwswykNHOcPRMKo3dl9sCbobIOuoD+VwGjx88FO3n4ZlxOHxuvPvhHaxdOifA1JAlFcN5xUSLImdQpPTGpoAkpGFQ5oPOy+RpEtl8VhwmTFppc9nw9ru3JQLA6Pc5UC/TWZjGsyfPcXKaQyI+LJrzDKGmJMvY1BgmFqYwPD0CV9gBe4AHK8FASB5Eo9iBD06RR3lw90usP3wsES9MXklmL3WR6Wgm05hhzy6nR9YKglhcrzi3yTQjEEUQjoxSvtOh4vb7hBHpctjhljBVyveQhdcWg5x6tNl8DsmjlOxTkWDEjM9aEwsrK3jvW58glEiIAW0jA6TSwPPHj6TPvR6PCUmGA+FoBD6f35SnTPbmlACuXCuZfG/I4xO2+PH+Ho72DqSfaITr2Ypa2bML8wjH43D7h3CSzuDMxUWEZ3xITMURDgQlNJ0JI8m4Z6I7JmT8iz/7S3FEzE5MG8dpzyb7AyMyCLzfePcWzl04L2xSQUiZA6Jvx+7zDfz93/49fvHZz2UPZHtSUsUQEsjiLYvG61RsEiFqjlvGGneCdq8rYPFp9hRdJmlimDbZ8Xbgk9/6FMMTY/irH/yVJEJrFWuoFY3+oTjkgkFL8kvltDyyDtEJw4gBOhAo88J1lw6/OhO7NhuIRbnutmVfoZwRmbBcz2em5nF2dQ3LZ1YwOjYhfUJWTrlUwlHyEH/zN/8WqeQxVpaWZV/hPsq2IcjHPSaVOhWwd3RkDNeu3ZC90xilFSEAUCe5VqmLg5As5EAoIk7GcqUmesZ06Fy7eQNXrq7JnnB6SnDpVNb3fC6NRqWIv/zz74vkCpPrEkCjvALrwLWAzFICpL/z7d/BxevXjbOLR7xWF+mjEzy8+5VI4rCPmAyQ8h8CZFTL8PpciHL9rhQkooZ7FkkH1BndPzjC3Jkl/M4f/QHs1NVmmGy1gdTBkUgI1coVcca061VUykWQotu3ddFs19ChC7PbQrlWFoCEwHGxWsfDZy/g9Ppx4co1fOPj3xCJJjpiCLRzPtEm+eUvf46ewyaSYsYGMblAmDyMwO3i4hIuX7mKxMS45AcQXWQXkNk4xve//33c++JLhIMBkeMYHx3F/fv3ZM8hAzkWMQxkRpicX7uA69evYigaE2/WSeoIv7r7Gf7m734kbGiO/XqVdaxjYWERbpcf2WKV8BuCoQQSI5OYmJxGfHhUEiqKBF2esmFFMaoZCeXzhjAxuQT/UETOAl4fE6z3ZVxGIsy5ADSaBA6qSCX3RAs6l02hWskJM9pho+yNTeR/6pROyRckSos2gd3jRCgWgt3jwNzijMhlZdMZfP3Fl9jdeilzZzgcM4lhez05Fxm9T4ZnG7akJvPkvGfECs8aTpsLHodPAHTuE26fXTSMJQLU4xYHaygUECCMaxWjPeiAa9XbJm9LmwB/HOMjY5hbnMeV61dE6ubvf/xTPHn0SO7Jfo1G4qiUeHZn+QC3nazXACKRmMhP8GzMc87W9iYqtZpFaAjL2Umem82+smP4D7H5eJ6xQL14JI5AIIyZ6TMIReISWdbotkV6IzY6bKK3XE5xftLGo9OHTicmK6ctIAxEj18Y4XTaUsuYjhrKkJ0kjwTwpEOXznPKOBKIpjOEUnN9G5mAEAdeZDSM1Qtroue9t7eDXD4tkifU8d/ZfSlOZzpYKK0kkZZOo01K4Ie2A8+1PJtPTc7hyuUbGI6NolKui4OTUj0np4dwDdkwPp8Q7edk6QBNZw1N1NDsl9G3VdDpmjB5tjvHQurkWOrMsznbTaNAOe7VBhK1FgJdHSPZwnVbSDhdAwRrErg+NdoH7G8lyal9zigLtd9ZL774bPavRmATO+D80cjhQQYlgSoBzKwIzlcgnsdjJXw37FRZz62we7VF6XA0nylgbuQElFVs7GIjj6mYBO+vdjvrUCwZWTW1z7Uuav9qeXgt20f//wpU5uHPAtWVtCTAVNPI/Cj+MkguVLBt0JZWohoZ0IO/EwecxfAUkBmvwXJTFisLobX/8pyjfTMIgCtzm/2s4K7UW+RmKBX0WltagXHeXwFGJYwpsU8BX2bpHATgFeBTVr06BhRYVDKbAm1K5tL2FIDa/ppxTwY0z5nGxjXsW81zxf9rji8+zxDOTH4pvnScKejN/ysmo3Y2f8fxoLa6Oh10zKhtr9gS7z9IZFMsTGw4K8pfAUbFCBQXUULpIGOXUWXEFLhua9lZV5MnxuSqMM6F1+NP9geLae+xCISKq7Hcgkf1DNbBZ2mbKo4l7WhJdpIBrViY3lMBdDlHWKxbnSN813YUUNVNnMIQDuX6msG3eAZkOSVqhmQbi3GuALSOQSUZKtFU5xfLOuhI0ToP9pvBPs3+Nwj+6jzVMaX1kkExoPWtgC/biL9RvE/Z7WYdNAA0nzFYRn0eP+PvB50biuco5jiId+o6op+pA0DLpedodSDxXuLwtpQMFB/WtabfNZI9CkDrWs1xLO0n+USMg+7X20E+/9/+u/+ir14SXZh08vKmBCHVS6CDy2jkGT0bLRgLquCsGBgW/Z/ABQeE2YjcclAdlNRQgFIO9IGA3I+/1ZAVzXpOxgcbmWACB6hOTJaV9+N9+VujQ2zCqHgdK857KVCpZdaG1k7V/w8OJvWqaSfzWbwP24MTVxdDHlYIpPOlC5zqD6lIvS5IkhzE8urwWtZbvVlsNz5LpSZ00daJIBs09dcsTRXd9Pm99plOer0HB7V6XrV9TSiFmZish3po1Ts2uJHx97qhciDy/gqQs7xkdujmwftR22xQFkLBdxq0OiF0IWQ4JP/NgxD7SZnPbCvWjeUkOKKLtHqNtXx81/CUwcWWbaiLqXrEdfHTBVs3X9Zd2cJ6OCJ7leUh8KYGOOeBAscsG3/DQ6Uw4L0uhIPMKp6QOnLhVscMGcIy5my2V1IbJjmlXQ65PNhwjOuiqlrlChD/+uahhjLLx7LxnQc/9bzrWFevFQ/2qk3NttbFXRKIlUpigAizMhCQ8uh9aFDxtxzXbCMeqFk3gpTsZwLQspFY7UcASj2QZuE0bAM5eDFEjQkD2x3ROZyYnIHXExAA2uEJweMNYnZmGctL5xHwxeCxDaFT7uB46xCNfAW7G1ti9NBIpybw3/3sJzg4PsaVG1exfG4RnpBXDLDhsVEsnV0URgKBmB7Z760WdtdfoHB8hOJJEoXTNCZHRzAxNiqGKbVGySrmX5cOAyYeymVQ7bZg87hEFmN59SzOnFkSvT6GhjNJDcOfCZoeb+7gYG9Hwr179j4cXhdqVtKVq29cw/d+73sSXm5zeCTRYD2Xw4MHD3CaTMkmHfIFheVxdHws4dbNZgsjw2MCOjDU0u9lGGkEo8NjMteoOX77ndsYnxoXDUC2b7PVwhf3vsLT508EABcwoGhki6j9zH4h6MRxuLhMSYopzC8uYGVlSZKp8R77BwfCotvY2hItTK5RXLu77a4kR+O9PvzwQ2GWfvHFVwKi/8l/+CdYvDonDNWDLQKTz/FX3/+hAE+Xz11ElImBnA5hr+0ebGNz8zla/bbIR3z629/Cb376iWgp0kDYerYuyfsotVAulpA/zQqzfXJmFg5ql5YKiI4ksHzuPL7xrW+Khm670hLGJhm5ErL6cgvr68+ElcY5xTHNxIhkj3KMB4Nh0T5mH77zznvCZOO+wufvHR4JMM15awwH0lo6ojFHZhMBj1T6FGfPncftD97H8uoaxqbHRV6DYEvxNI9cKoPk1j52N16iXWwKAE8wiRrQpVpVkiCGh6NYubgmdZiYGRcFETIVKVNRyhfhcjqF9XuwvS/yA6VCQXREGbrPuU2ZGWpG33zzFu5880PYA05UW3UBbQiK8kDHtYZh/NnTDL6ibEWuKNrBZKDqQYbhv7q/ka1IcOjs6jISw8OoNCuSXDBVzCCZTWNh9Yw4Crg+MmnW3/zgh9Jfjo4D3/v0uwIuUjuOmsgEA/sdoJDNg5nk08enePr4iYz3keG4jPlWoy6gwk5yFx6vH/GJYbz9/nsiCSFOh4iRrqC8DUGXQiaH0+OkgPIMpaaxyIMk19xCKS8sV2qVEjTr2Pq4euOqjFOusUF/UOZqOpnB7u4+TlIZ2BnG7fIICEeG6OzitCSFjE3GMTLPcGMjA9Ah2aUN1At1ePpuw8L+/CusP3kq9QhQeukkLwA0y3uazeE4mRQHEscbgUC+CO6RFTY1MSlsSuoXN7t1jMRGMD49I8xZ0UqtUesZCEUDwrh1euyIDyfQRU/6kuAhUSU6bNgOo5NTsPsC8AaCwixnwjMm99rf3ZZxx/4w7BITDcSzCJ1tlA8JEYTxeETeh2XjuAgFh8TY4p5TZ2JAl0OcflwbuZ8sra4IIMZ229rextLFM7jwznk4/U4Br3nYpOODDqGDvT2cHJ1IwkgyH5eXz4rkEJ0pBOj4PMpaUIaE66uHer2nWVmnaFOnGRFBp9TOjoA2nN9et4m6M3Uhy4brJ5OHReW8wDVLzlZOo/mXOk2KY4L6rXSckpXYQ0+Sh5EtSlAsLlrTJgycsgo8kHMNYLtwXHndHgRCIZE2IvDMs021TuabHaF4FO6hgERGXLl0ToC0SCggjEyumcnTNFKHp4iPjIijZunsKjxu7gMQgJnA2b/4l/87/uIv/hwrZ5axtHgGzWpD1r/QUEj6+vggJU4YGlkjI2PoNHuyDpC5yH2Yezv/v3BmUdYz6pzb7EaW6ih5LOc7OvqWLs+jWejgxYvnAlTxe+5/hVxadN6598dH4pJDgJERtUZV2oHjmAkO33//jjg6pPCMZuiQqZ7Di3tPJc8BQXVGIRHQ4fhJpajXTuC4C4/LjsRwHBNT45iYnhCm9f7hMXZ29xGMRjE1NSPP4Rrx9MkTFDM5xGMRTIyMiI50qZwTYMrm6KNja4u0Ax2+jGjhmHN7fKh22mh0gZVzF/Du+3ewfP484LEBpTYKqRQePbgva/3j9WeSpM7jGzJrjX/IIsCY6DzqK6+dPwdfIIBOiw5Iyh+ReVzHi+fP8c//5z9FOn2K1ZUVyblwcLAnzFU6naixPzw8InIqV65cRXxijPRHuf40fYyv7t3Fl1/elfwKTDZHSSLKFNF5VWNkSiiK6dkzmF86i/MXr+DchXNIneQkvwbzXVAqjOshNeEZYcGQA7eTDninjI1INI4+k6B53PD5GOVp/DkME6tXCyLDkckco1Q4RTJ1iHIpB6/TLm1IULReMXZSq99FOB7BmdVFvPX+21heXUZwJI7jzZf46+//Of7uhz9CJnmKgGgYm8g7zlnut8OxYRlzdBxTEoLzhcArz0xsH5fdjR5zbVQaUneHu49QNGTAS1iJVHleqTOpXl2ceg00JNko13I+h8kqb16/ies3b2Dq3AqFtHH3Z7/An3//z5A8PEI8GkMoEJL0Uq0mNYopIWeAM8olhQOGJMU1g+dbnmk5vrj3zc7PyfpgzmJNWUfElvP4JbqPbcQzOEHw4FAQ4UAckVhc9jG2uz8URmJsHOFETJxgvNZDJ0e7KeNvd/ulRLrYRGbKSEnRQcdkfHS0EORnQktGj51dXkEoFBbQfHZmUZwccn6pN9CkVre9j8hYXJIq03FZbVTh9thRb1Tw9OljvNx+gRITO3aaaNdqYld6rb2A6zDPQ5FoQs7kIyPjuPoGE4CvwGn3oFaqCYua87htq8Pp76GBCprOCjruBtLVU7TJPHDX0GwZm0CStvt8ODkxSRkZjUf7zel8TfwhuGcAEgPm8eyowIQkkW0YDWeyoAXAsRi3avsqoPoK5OwZgJi/MYxuE0XL33Kf4R9JYpqAfRDIFBDGSrrHaDdlfAqgYmnBshwKpCiwxN+Jnc+zfq0mto7atGo/mbFmbCJDeLKkCCwQWessDrQBzWQFxgZtemULqi2tIJmAqxazlGNZmZ2DALQCywpAKxiqgLjWifVh33GPUxtTCHxtBV0N+M0zuYJJgwC09ocCVyqNqWdMtb8VY9J+CFrJ/hSwUjIjv1eineI9CjorIVIwDCs/FttTz+7aFvqsQRCa9VeGsumr1/rNnEPKLBVHQrshDi3FByQizpLv0HoKKcnCZfiZtrM+Uwl0/L+Cy4rhKMCuDgkFJAdBaAVCFWdTnMyAwgbcE5KBlThXy6Ogn+IBis0pI1s/ZwSfjhsFEWn3U0qP84EYCN8Z4azjUPtOgGNLg13Z37S9BQy1ruc12lZSZhoH6qygnGTPAJOsnxlDxmki7FmLiS5twIViAMjU+ssYcHlflYNEK9nDOuZ6RoVJue2MVOAcNM95fS+DNSkgq3XTZ+tYMc4GS97GYvgbHOo101/XAJ1T/3+gq84FfaY6GwbxSu0LOnjUocC+50vBZl03+L3eQz8bHH86JlgHOedazhLei7Ylr9X20H/ruON40b5QHFBBbF7j8xjbYhCw1rGq42Cw3xTAV4zW9qf/zX/a10bXCwcXOvEyWPRqvTEPFRy0bBA2mgKoOoEUbFY0XIEvfq96SIOdoJrHg7IbCkLzMwJ7mjSPDSLJMSyZC1ZSmao6SAYp6cpu5TNYfm1Qlo0DdXBQ6cLAz3gYVakJNq52uoKtvI9OagXmeT/pVMujxXajB0M7lfeXw6ylD8h2Ytsrg5kHOAWMtbN18OgA0zqqd8Uk8zMSEryXstIVzNUJxHKxHyQcgQZGzSSLUZY520a1j9WbxH7mYZLlV0+hahLLwcrjEUNQkyyYUGOTHM9szOZ5rAuz8iqorH3PMpMVpoCsMskVfGW7KwDN+mo4jvaTDnyd+AriGqPbHGD4bryWCiwZTWrtB/1edbl4T7Yp24X14MGFY4/PZjn50gMIvb3sO25UPMSzrdTJwvYy15oyEKzgM/WAwWfw3zQ21cNkFkwTcqaOBD6X5Wff8H3Qy8ln8flmnJk+1U1CHTI8gOmmyGv5G84ntjU3F4IP7FOCjeqIMh5lA7Lrxk4WHn8zZCWxZDJCPrf+SnPNaEbxGWwvu90cCNV507b0kxutHmLRYSSGx1GttVFt21CpMUR2Ae+89QECvgSqmTpOdk+Q3D5Cv9JE9jiN/e0dCc1MjI3i2dYGdo8PMTY3genVGUyfmcL45AS8QR8iUb8wRZqVBvo0ZNI5HLzYQDNXQj2bw97mSzi6XVD6hPWNxSMIhkI4Sp+gYSNL1YOex4lz1y7jjTevoUNH1pDfMMOZEbjJhGE9kTlI7R/i5z/6O2GEMsGYjYCwrSsAKNvi0qUruHXjTQmbD/j8AgDWqlVhf1JXMhIOY3JkQkDDw6Mknj17hv1D6m2OSijkxvqmZEJnGO7czLywKM+ureDNd27Bn4iiQokCykekjrD5cgtHDFlm1m4XAaGOGb/5ivQvNzKCJrfeuom33nlbQGjWiVrNbIeNl9uiY8iEOb+6+4UA4UxsRuYswT/KW7DNGFpM8Hlvfw+/83vfxu/+8XcFnDk+PMHB/jH+5f/xrwUcm5uehZeMpiGuNzZh5jxffywhwTRMvv3t38J3v/d7aPd7AkayXx58dR9Hm3uie91tdYUpyjCr6HACfRotHhfa/S5u3n4LqwQJ3B6cHBxJckrqUx4eH6BcrWBkfATnL15AJBYTbc31p+sS9l6r1ESzlRIRi/NnEAvFUMgZead8rYwO+ghEwpIwLjYchn+I+xslgiDMc4Lz+XIFZ1bOIjY6YpKKDfkkzJz3PTlMiUbw8f6RhAqPDY+gXjIh7GTTk5kUG40LW/HsubOYY1K1Zk3mC7V6+U4wmMYQDwYEBcji5VgieLixuYn9o0NhQV+/eRPv3HkPPZdNAO66ri29rrArD3b3hPX+xd0vzZrvNGxYAinUqhXjqN4QwDIcCojxOLcwjdGJMbTRQTJ/ioPsEcKjCXzynU/hDVDzESictPHw3tf41U8+w69+/BnOzazi3etvitwA5QvCvogAnLlMTpLJpY5SomVJYCBI/XFJlmscqRtbG2h2uxiKBHHu8nlcuX5N9JsjsbCERSeTx8idpsUoP94joFUWRwzByPSJcYrw5fd74fa7JSSbrDAmgrr15g0BtRhans/kRVs4nyni6DCFXLYkesZ03JBxvXJxFe9/812Mz4xjZmlUVAD4DNF5bjCGtgtbo49SuoAXT5/h9Dglc4qs4cdfPRZQl4kL3UM+pE5O4An4cXZ1VbRmyX7+8svPsfdyF7GYSTp7fERGukvm9JnlFVmzc7lTpE6OJLmkx+fC7MIU4iNRYesGw9SzreHJ48cC9m1v7SA8FDZasDbqkLoFHEnEYjJuyGTk3DZOchMWTXCPjhiytrkWTY5PiYxKMV+UNbxSr4K0Z2pUU3qCQADZoZpkl1qubG8CS3TKEVRaWF3Eb/z+J/CFfDK/CLqSwXe8f4Dd7V15Jve3KEPOw4Zpw3KyX3iOIdD35rtvC8OWr8xpVhxGBJ85fgi08TeZk1NZ52iEcD4w7JPAMIEVjmueO+h0acjeSdAjIOOL4DUZjRzbbI8Wk0cGhyTJHsEgzt9gMCRjhJFb4tDtmvMuWfdCjiAYFw5jdHwcdqfNAFblktGsDfhw7vIVvPn+bdy4fgXBKGUkPExUgHI6jaOjJA72k+L0iMdHJRGZns+o0X2Y3EO1xkSnTJA7gmggJP1zcpQSkI5s8Sz14E+zwracGJkQrXGGxzOyg6B9Bx1Z99jXTKRIxwqdM2SjC8g/MYGr169h7cJZiap59vyJrDWUReLZjVFA6TQTNvYRCAdkjHr8HkmU1+v3JRkZk12uXrpiwOeeDdU85TFyON49QDWVl72Q59xssYBqtW7GT70q2rBHx/uIxZg8dhiT0xNYOruElXNrwqwma/XZs+cSNSHnHAKtzE2SzYDMR27kbgFWGnB6nTIPAtEhDE+OwuX34vDwANubWwIWzy0t463338faxUsITIwYLWna57RDW228+Pq+RB0dJo9NQttQGPH4sBlHTNLbpB5yHzPTs5IAj9rPPE/RkcOzVCGdFZCeUhyMNKEzaWFuHrV6SRze1SpZrjWMj03i7bfflXvwzMnz1clpEul0Cg8f3cPe/ksEg34sLM7JvsGxl0yeSDLDYDSOpdXzOHv+AuYWlxCND0s/N+pNSc5ZqzSNQ6xUE51e6rMX8jVUqg2pC+W7GJ1AVpgCAwQpbdTn6TeRySbRapYl4cDmi+d4cP8LeOx9cez4PX45j5Llz7VgeHIc125fw4e/8RH8lNgh+JIt4/G9h/jRn/8Vnnz1QNZHAtAyb/pmvSEzOBwLS8JQ/gXDATkvUEqnnKvATgmJLhmaXWFzF8p0CJozNcFAnl/okO30WugwvwvoBPPA6zIOF0pRMOnlnfc+QGhxRiK5KP1T2E3hz/71/417d78Q8MND2aD4iPSryCxU6WRi1KUT8URC2NhCxnA4ZK1PnTIqoI+p+VlxVHEsc50ZZeTHzLzsXcdHKTx+9Egilah/7XX74bZx/4zA7fPLmKIzcGRiEjML80K8IKDH9b2UzyGbYTTDqQDMlXIZpXzeaE1zT+xSJq2NFln/lDkUQHcMidiwzK1oJCGAMZNlMwksiT52OrPcbkRHYjJvnW46n/rYO3qJX/3ql9jZ3TSyGLYuhtxkfDckao/nAD6L0yM4FEUoGEMsPoKLF65h6cwafJ6AhNzT+d1sUWqojGI9jQbKcIb7aNprSJdO0OgzsquAerPwipTFPYKgN8e9EFHcZOiRPWxAYpbP2H9W0j4rtwnHHm0H/o5a0HReCFjIyCDLTlagWcEqwRssxi7/zXPOawelAbq4F/DF/UCddQpwCVBkM+x26mQrk5BloQY039l+Auowq7jFauW9OHaCIUbOtl4BMMoO5PUKWiq7l/uS4icK+Ml97QZo09cg0CUgqGUPqr2v16ntq4Ce3lvtfJ4hB8EktbkVbFMQSXEFxSw4VxSgEtYvlw5L+kNA8Y5hY+rvVUN3sFzm36ZOCrJJm1oAnoJPvI9XcuWYPEl6jeIPtKHZVmrfa914T20bl7XPKRlQQFErSZwC1cqi5v35u8H2Zr8oWGcAZNNPSlTrdY0tx/40nxssQcFmLZ8C7QasNUk1FezVfhgECrUN1VEhLF1LApXf8T6K6Rh73ADsfOd9+S7j1pLnVABfcRJtQ8VEdO5oWyqZknaF5CCy7qnl0Si+16oHxhknPWu981l0SGj5eB+eGVlfRtUoVqYYooxRnisseQiWgZJMiteY+WPaTrFDfifsaqcB8LUe2l5KLKVEoMFPjBRo22Leyr7O8tpIiqN+uvvVOBT7t2faVsezAZWNs4gvxc90HvIzXsvPDQhu1plBx8YgcM7P9Tfadjp2tJ58phJb+Rn/rRgTAXPeT/tFsTh1jrI9FOvSearrI3+nzg1dm+RMY+mHy3xyGPBdx97gWFWHj2JkSmTl/3XOuBxmnVTsiP0i53FrjtLe0bVK+5nvOhds/8N/+R/1dVHSCxT0VEajdoQi9ByUrxYpawJoo+nN1aPGQou+lhUeMAj+SUdaYf5sFP5fgV9dUFlQDe2hEcLrWEH904rqoqYeSHaMAJwWa1cZ1ayber81vGCw0fl7vrQcxvg3g1pfuhnw93yuTl5eo94olpl/PLnpxBkE+nVQMlRGGcmDoLd6TrXztVxaVp0k9K7rQsf783oBBut1MaAMi9jo++hgVVCYxhQHGcFH/UwnGvuN78jGnQAAIABJREFUv9d+1MWb7a0hJmYjfp1owWy8fqmvgupafm7wgxuN1l8XGOMVN5ObB31NSCGbtCzMr0N/1DvKd5ZFDiLWoqaLgU4QHRfaNhoqIiwvy1OunlZdLHRs8Teij2tpNbFeYoRbYTAE9OTAg66wtDguRHe01ZJDrQHpDXM4ZP1GNwQdg2TS6cbLttJkg3pwUtCdRhDHlm4gvCfH5qDHX8c468H7sLysix7MuPjwNSjzQRY3XzpH1XnDhZv3IVjA99TpidwzGo/LM4tlw5pjfKMskExaY23SIvnQrBuWgM9IdzSa1L3uoFpvIxiIYHR0Es02JUNdqFa7iEVH8cF7v4GJxBxO9tN4/uVzJF8eIr17jGggIiH8kzPT8Az50SKLrd1E29PD6s2zOPvGKsanXULMKlaAdqODRqUMGw3LfAl7zzbQyhZRSqZxuLWHfDqDdq0pWskff+sj+IJ+/OLLz1FHF5GxYSxePIub77+N2GxMwm+ZII7ASLPahMfhhQMu0cItnObwy7/5W2w+WxcAukmjqdc1TJrZWSwtrUjSnEQ0IWyhLnX7CjmR3BgK+ITZTECFm/Vx6sToQ5MVFqR2JrC/e4DMSVpCMM8sLGFiYkwA5NHJEUkWeJJOCSDy9PlzPHnxXLLJX7pyGe++/z58bq8wL3/2s18K4MBxt7SyIsxjar/agzbRDc4w0VE+j/3DI9QaTdH6pSFNJtdwbATlfAlbz19IMjEy0zhOGrUajo8PMTyWwMzSDJw+l2jrEqHc2TnA9Ow8JscmzeHdztAtJs8pYXd7A416RZh31Ga+duOqOA3oCMkcnWJncxutQg1TY5PCDCLIRQ1SXzCE0elpCWndPthDKBbFyMQ4fDw0tfvo90wiI2pin7t0HucuX8Ti0gIicZMwM3mcE5DkxfNN3Lv7FXZf7sPn8WF6dAZDHr85ULud8EaGEBsZxujMKGYXZzA2QaYU4HACuVxdErutb2yiw7Axpwe2Xh89JgHle6crOqhkHjdrTUyMTQqzr1U1ocQE4rimmUiD9Ot1pdMTsIASGJzfhWJOkqHduHEDM9NTMlfpZM/ksni5vS1yIWR4UgqBLHb2KQGHdqsp8zSXy0iSP/a5HiLn5xdlPzOhxWnRLiyUC8imMug3ugj6/MIYT4xE4Qv4UWlXcFrOoWZjwsSPcOXtFQYSSAISJquy94DUYQaf/eDH+On3/xZnxmewtLCEuZlZuOweAYxPU6foNDvCPlaHK3Uu+XJ7nHC4Xchks3i5uyfhcrHhGJbWVpAYiYsWOhOLEMRqVKoyXwiekbVF6Qi2O4EugqJkrxJQd3pdIu9CAJUA/dramjBCRduU+sa1Noo545AhW5ugINe0Zq+DtYvn8eFv3sH04iTiY1FJEsh1n4djv80LV8+OSqGGAn9zdGyYZIyu6gAHG3syLniOGZuaQIMyDF43PvzmN/DeB+8JaPn48WP87O9+itOTpGg07+/twuf0YXVlDWeXzkqbVKtFVMk8rxTh9Nlx+cYlnLtwVsY5wxw5z+/ff4B7n9/Dg6+/xpDbj1h4GLa+C7auHeFQSMBG7rPUOTeOUYatk84N0VzOnDDxqhPjI+M4e2YZYWq41o1kFIH7rqOP03wGicmErGXUM75+46o4gRkWTqmBet0cKDk3E+PDeOP2NXgDjAaqCLhOluNJMila7HSCcL8ajideGUuaIIcOnbn5Rfze9/49YfdLIrjjU3Es7O/uCyhHtiH3LmUo09guF/KiTzsxNga3zw1vYEjkFHwew+AiSKPSVc+fk+27J/IgIiXXN4YCGXEEoOkI8vqHxGlFIEgO5n3InkeJGtZTNHFdJlyd5hf1sqnJK2dArxvf+ePfxxtvXYcvEoD8mMlWqUFdLEn4faXcxONHz/HwwVMci04zwW4DanL8fvyNO7jzwXvwuf1w2u0YHx4Xp8vOi10c7lPPe0P6bTg+KrrGLocXBcowNDvCtD4pnOIgeShnFI55Oislz0Od+5tJSCvnFZ9b1oRKqSga1Yd7+xK9wURw1LQmsOBwk9nHuUe5LBM6u3bunADQc4vLaFMHtdWV8xk11dcfPUVhLwW0+/LcLsdeJoNGqy734lpTb5QQCvsl6ebYxChW1lZkTBNk/OyzX+CLn3+FaDAiYCUdU1wnH9y/hz6dBUM+o8XdbyEqjNxlTM5PY3JhWvqd7OPPfvYzcWDSEfBP/9k/w/DSGaDTFQ1zOiUoB8Nkw6zvzv6+7M/R4RHzF42iXTMJ0tOnGWFUUx+YZWESO0l0bYXwbr94KYkhOa4pa0A5BnHcJaICmr14sYlioYyR8XFcvnwZZ1fPyb5CcP/waA8bm8+wubkuC+jMLCXHEuL4kSR+zbboehO4vHj1mkjrUJqn3e/LeCYLuJKvoJipwMUDScsBW99hnBHpHHL5EgIEP/2MnKBM05BIWRCfrDQIBNQpeIFKNSfJAoIhLzZfrOOnP/4RarkMfB63SPvQ0c49tFAuYigaxqUblyRZ7jRzA1BKrVLG4fY+fvhv/h+u3vtJziy7EjvpfVZWlvceVfCmgQa6gbaY7pkewxnOcEiulqQohYJcrrQRWu1GUCHzgxT6SQpJv0ihP2K1sbsURQ3JITnTM91oNBreFsq7zKz03hvFue+7hRxWBKJQVfl93/ueue/dc8899z/gzj/8WmSymPlGX4FBBBIOWOCPewnJAqunT8lapEb4F7/6Ege7B3B0HQh6wwJ489xDli1tXqPTEAZ0j+rXTqM7KT6jlfpLwJrrkUG7W7duSWDfGw6i4bJLRhDrRvzdX/8N7nz+a5TzBQkAG3k64xsQgOacI2BGWRqHzYHBgahk7HDdM/ieLmTg8nkxNj0utnx8ekoyN8jcJ467s5nEF7/6Fdafv5L1x3nfa3REtsRHGxMdgsPnR3R0FCNj45IpYspFdwWArtcY/K6hmGcR7AIK2Qwa9bIpWNmoGb3MTkuCiAxGMRtqfGRcCueygDeDEX5fCNHhcQlIUzvd4QtjcGwUE5OjcLpJFKpje+cVvvrmKxwd7Zsgus8ljGqur0ohbwJrZM01KdcSQXRwHA6nB7Pzyzh75hJGh8YRFrC7KzrQ9VYR+XIKbWcNPU8T2UYK2UoGxWYKldYxKtW0AWu9Bqwl2KxF3Hj+Y7COv5MvmwFGtVg9aybQRybwZMCRioBNtEPiT5JVbmEHSlBSn1BwC7zJ/lXfV8ErJZjxeiV2qc/Hz4qv0zPavdw31Yfkd55UzHOs4pM2S1bGykDm9bSpJCgwkMfxUGKU4igKSsr9+gBs87OZl1rkT7rGAr7UT+aZnWurH1jqB5sEVOqaFHgFTfl/ud4qFsf9ph8AMiDcm+xU+riK77DfCEDzvspUZACI7VL/nNkjimOIT203Yy5Udct/NwCcua8Co9on/YCcAfpNJrbeX8E7A+4Zxqb6xwrYKVgmWI+lxauAq76LgrXsQ/5N/X7+XjEigxGYQIhiCno9C0sKLgDz7pzbCnKbextwkucWBQf5XbPJFQhW0F1BThnzvqKIkl1sjQnvp4z1/qx0xSd0jmgfajazgov8nJIQdc0o+U6/sy/5pe3gWZh9o2PM85mceyg1acmF8r7VqsmO0bl7Mj5tIy/D57LtphCpIa7J+NVN3TAF8XmGUzxM3t0CoBU0NXUJDHlQxqlngj2KcQm4LAC/AaY1mEPbyK9W24D3gjmzMGHHknyxa5aCAXT5N6eL/3/DyFaMrT/Yw34R8oIVCNJ+4/sY0NoE1vgZnZf94/sGqDbt0LmngLVeo6CwAtAaYDC28Y3MjrGvRjddsRol/Or60PmshEXFJ9k/7D8lKso67phx7g/yKBiv7yqZEBamp/NabQgL6PJvileyDZx7OgfoE+j8VOBe17qA/f/bf/vPe8qKVUOmoKsyNjUqoJ9jZ7ED+LCAxUQmiMDP8cEKqLKzGBVXJF2BTh74eIgVw2JNNr6ASjvwwMwDiC54ZQPTCWOblIrOZ+lk7X8pnbw0DlxQqumrERmd0Py7Ggg1lv1RN4lyhkIy4RUg1wibso77f8/35IFZQXcyTekAamqogoYSWbSMq6b+8BkaPdAInkbA+qNXEnWyGL3sX+plquHSha0pK1Ksp1qVd9DFqhObn5VIuOVM8Zr+jZ7vpUaZbVV2NseI46GRFdVHEvAkn5cUB7ZfF5j2Odl2vI+Oq/6e76j30o0mk02dRKDYDlOM0kRadJw1sszx1bHjPQXgsDY0vqtqJusmrpuRAuqcA2rc2Bf8uzrJfH++Fw+y7Ec63exrZZ3zHUOhgETCtzY25VkE1vh7OnsmqkUGQFMKf5FNpF/CRqzXxXHm89k37H+2gQ6yubcpSqmRTt6f/1SDjP3NNaVRV35ONMU7banozUJMorHkdAj7lvfkc96sGYc4jOxL3pPvqZuJstDJvpC07CbTxItS8IdzRVJ4i8UTtlm9YpjYZFxLECFr7suiRkx7JKBNp7jTtkkBsMjAMNL5Isp1ajj6EfAM4P0bH2N18RzysQLu/fIBDjf2UU2XMTEyLmMyMzeHQr2Elq0nYEmmXcD7P/oQ48vDIM5CkKxUaEqaob3dhbcHJLYOsPX0BfJHx4htH6BeqEiacyaZwej4OFbPLGNpdQX3Hj2QYmiOoAfXP7yJ9z57H10nYGcNDC9QyzKtOotOnc6tKfRG2YUtyykl05EgNLUAr1y5AoJ+1PBk1fFIIIxes43XL1/i6OAAczPTOHdmzTDfbU6ZY9lcTjQ7d/cP4HQQlG6jWWsjGUvJc1k8h5qSH3/rI5SqLBbYQDafkTHY3NvBcTaJsalJvP/h+7h45TJcAUoMAM1CB3/z//1MKrGPj47hk29/ipn5aWEO1Yol7O3sCdOYOsXNbhsjE5NSpG1hdgHhoFMYZPuv43jx6BmOtvYlpf5o/0jAJsoEjEwPoY620cuu1xGdGMWlK1eFgcy1sbe3i8ODPextbWL9+TN4HDbROjTFeEKi2SvBxnpbxiUSGBCNRpfdBAoPjuJSFG9qbh6hwYikebuYFj8QFoZgp9qQeUfN4uDQAH78+7+Dc1cvYmg4DAczxmtAJQM4ukAlX8P68y28fPIS6XgGwwNRjEXGJDDSsLfQ89jR9doQGApidnUWC0tT8PioVQgU8hV5ZwKfyeOMfP/mzl3Et7ZFFtUE5YxtZgDiwqWLoifKNcUUW7K9WLyORfTIKD/cOTDSKOWKaK5evnJJxnN7b1dYwB9//CFmZ6dP1j+ZaezjPANR9Rqy+Zzodo+PTBgbYB0O48cxHMYORT6ARbSotb26tobIKJnVQK1MQD4GAedebyK9FxedU2rBk63GeZUs59BwtjG+PIvf+oOfwh32wxO0ibPkMGQ6+BxA/qiMf/g3f4X7n9+RcTu9vIZWzaRyExwh+Ed93OnZWayeXjOsIco8BPxwUTutZ8PDh4+xsbWFcrWEsfERgJqkHep4vtHlp70lIEz7S7YsmYe00+vr69haf22KabkdCEXCAkaTkshAIANAzCY42D/C4WEM+RwLGUcxMzNn1s3GNg6OYvAFfVg9dwrnL5/DmTNrIo/x4ukzGe+QJwBHmwBHEU3qy1VrVvDdjU69icReQvSO290uBkcG4R0ISWHDj77zKa6+89ZJgcgH9x7gkDI3mzt4+uipBHO4xlj4SfZLlw0Dg0G4g274wm6cOr+C6cVpYf33OCbpjAQ5WVTy1bOXwjiM+CKo55qoVRoiR0IAmvsDddzloMnsGI+x11yzZBRTc3RsaBgrC8sY8IeBDgtaNUTaqOvqYju2i4tvnYcv7EWhWsDFS2extrYqzJXDw32RBSKj8ec//7mANp4BP6gvTXCXhY+Y1UEmNOVgjONkMq+4Rjkm/D/bxkALUydPnTqDUytr8Hv9xnGgtnAyYxVezJ0EyLmOmDmxuflaGMNLCwuIDA9ifnVRAM1JFlmMRiUrgofqVCojAThqSHPejESH5GzCdvL8mUwkBOSjrjv3R9pGshwJRHDvNMxbA06yzZPTRnuZYKeCAm1HF5/89g/w/qcfwe53A82q2DpKMgm5gZk49Q7isSQe3X8kGQnUXGXKP2W6yDK/dv0KfvKTn4iO+sjQEOzhAaDWQi9bkUKk/+Hf/nvsbR9IDYAzq+ekLgCZrxL7RQfbB7uy7zC7YnF5WUA/nsX3dvalzxfnFmUv4e8YtBwfGxEbRQY0QfjgUBjtblv0j4MDPkSGqI/rEYCcxRWppfvtTz7B3Oy80T23AsnUiH3yzUPEXu2gWW1iamZWtIdZEJfyHWRTm2BXBaEBP1bXTmF6dkoKOpJZXapWDDP266cipcKALdc5M+W+uvOFSAoxYNcTQDQvganr77+D1QtnMXdqAZGpSTTKJdz51ef4i7/4C0SGR/BP/vCPML+yhIZVEJqFASn3Q2BPCnem05icncGFK29JkKrR6sBj94qkzcHBoUj0cM1LQSZKalD/0BsUQJqs/McPH0m7WDSOEgx2exc+rx3FYh6PHz9Fq9PD8sISVlZPS7+Xa8wyzMlcf/r8MV69fg6ny4bl1UWMjA/JPM0lslKcrgc7Lr99FZ9+93uYmmPNCBgpIIv3Ust3cbAbR73URKfehcfJwExbxpDsaY+XH7bDFxiAx+sT2QeRmXG70GzX4PM6Ua0VpGCcz+9CPHaAb+7+Csd726I/T8kXSmGwX3LFPJq2NhZOLeLazetYWJqTuUDJjGq+iEd3vsHje/clO4vnVxbiVJBhdHhMZCw4ngT41S94eP+RANBeyt4MjiIaGhT/gqCsFPUs10wRz24TwUAQ0zMzYi+4F3CtUPOe649Mb2YuMNjCwHS+WZPMBxaFvff110IGIKjBMwT3RZ7BeA+ePxV4ofoFz8njoxMY8AYFlGYAs8z6NU4HTl84JzJOs0sLCIRMkTnykuoV4HBnX4J5IoNSKqOULgoL3+5yCwDtCQSFhV6tmRoiRgrQK0EfW7eDdquBSrkoAZZWuybZEgxglIqmFhLrDnjsTvEXeG5ggGJ4aFRY4D0WVfSGpKApAaIOtaODETi9PhO49TpRrOSxvvkCDx4/RKGUkeK2zGJhdgEJAcxqY+CD79/t2NGFSzISm62e6EBfuXwdMzPzGI6yXwyRtdvrotoqw+bpoNjMIJbdQ76eRaZ0gFxtH6kcfR0jS0QbzTkn0hUw4ASlnChFKH68zbDy6M+JP+xQIMdkAjMThf1A5jRBTGrwDkTCJ6QqzSzlPYQM5GNALi/PUbxAQTb9nfpQChAqWEZ/iYArv1hnRf1IAZss9iOJT+I7WkClEsDkd5RAiRgpQgWd+sEWBTMNsGyAJPVReb2ANk0jbaGgury7RcZS3IPXKSise6kCgALYwhDPFLwVAI01HCw5EgWGFbtQsFrZwHpPXk8yQD8AznoMeh2fyfOc4kGmXwyDmPVVdH0Z0pcBxvvBs36io4KpHF/OmX6sR8E+/Z2SG9VP1/bwHo1qTdYnMxuaTWMjFBxTf1dxLSV96TjwO69TUE8BVnO9pQPdMpgAAWjOFyW28TNcTwq+6fgoUKf4hvru/Lxeq+PNn/vBfL5XP4vfBKsN4K+f1XmiYKkCt/pd50w/6VNJb/1kPG0DzxG8l2JhIrsowamO+Ny0wXwmtee5hyqJkdcr+5hZZgwmShDbZofX7z3Bi0ga4b05Bux/DUBpn9s7b+QfzDoy65j/ToIjLkNu4+9U8YB/o11RrMtsmIw9WzWnegYUJhOa9p37Oc95ZrxMVooBkU1gs3/d6hrXNa3Bjf51o7/j9QpA92OJOr8V69P7K76i+JjOZe1XsUlW0MngaIY4yn+KYck6tX7HPtH1qwGsfiyTz1Hclp9TLPPkHg0THNA1o/gUn6U2ivOA/a1YmhIN+feAzyhBcN7xn64DzQDh2at/vZl1Y+SvpI/+r//pXwkDWiM0bCQbxJspQ1gNukZ6+Hn+XVnBGl3iBqLoukYN6Dgoyi8LzEr/5cuIBm6jcQKQ8nqms/KFgsGwOZBaEgR0BMziMsUK1NjZncahYRsMW9RscGyjgKgtU/BBQV0tcqAGgU6QLgbek21USQ/+zIWsgDwnjxo1/k0jA/p+KmuhQDyvUyYr26gU9n7DqH2tgD5BR/5OJ5gaFP2ujNj+tvB9Ock08qHRVWVBK7ipk16BTgXL+WzeQ8Fc3TiUUcvrea2C0Erj53PEqFiMcX6nkVJjwzbq5O4HSWUjq5lK8Wy3Lj4Bav1+eQ4PnTy0SZq4FQHTxaEL3SxqA9yrwVJ2vonGsYqxORyrweDYqHwL76dzWBeEgtAKCnOe6gLUDerNvVnA0KR9FcigSKdNxeqRETmQ0enTechAAwMSyqBmO2T+12snjGq2kccJlak5maPUXA6F5D3IEOLzhIVcKMiBjY43wSg6x7IumClLDSYn+QU2ifLTsdO5LGu9YyL23DhYpIT/Z38xvZp/VwPKCCkZDGTY0NGiE28CAqpV3hHAlKnK3Gj4XmwPvwjC+7xkHxgJgK7NjkqZa9UnTJlMoYRa24ZW2wZ7x4mlqVO4cfFd9Mp2PPryKdKHObi6LgwODguwG4oOoOlsI5ZNwOZzYnhpFGsfnIV/OCgMlUahi3a1CZ/DBVezi3qxjNjWvmg1lzN5ZI5TUrCJh15qrw1EozK2U9PTkm759ZN7aPWa+OCzj/Du7XdRadcRGvOiWu4KO61ebiJ9lEItX0E+lUPmOC3OMfu9Vq8L64XFiRYXlsRhyJFVlUqjVixL6uOThw+wt7MtgP71a29jeWFRgIXjVArx9DGOM2lh+ZJVxDbWSg3sbx6Kzqzb5sTc3CxOn1llNhHKjRIqNRYYo+xHFzavA9du3cDSmRVh8bK6tgSoPD5he5M5+eTBQ/zoB7+FmdUZUDCTQMlf/+XPsL23DbidGJ+fwaV3rmH59CoCwZApeFRpw9kCkjsJpPaMLMrmi00pNpavFjA0PgxfNAB3xItsI49LN9/Cpz/6LhaXyaoBmmXgaC+GL/7uF/j5X/0M+9tb6DRMMMrv9cgBh3O5WKRDBCkUpAdms2Gagw2drujgsMifcA51OjbDEur1xIHNN8u48fH7+M5Pf4ThmQG4AoDDZ8DSbLIHP2woJGuI7cTRKLeFUdaqdhGy+wXMzdbycEac6AZsiExHMb44jom5afRsxnFi4Tc3HFIM73DvED6nF1/+4nOkj46sNNo2xidGxXEORIIYnRrH3NIcpmYJXPUErDzY3BeN6OPdOPLxrIDRBGl5MKLOZtfWRiqXxfzKggC2YUoXDEVNKnPEjUy2Jrq22VxaGNEEBIIuvwDLZJFyj4wnj3FwfICB0Qjefu9t3Pj4HXiClB8wGsBdSklQimInhtj2PjYfPEbxOC1rf2pmBt6BII6LGbR8dpy/dQ1v3b6OlhPouU2R+kq2BkcLGPb74G4Bu49f41c/+3sc78cx4A7CAw96za7oFVNXvOOyi47o2+/dEKDQMi3CTiQ7goDmw4cP8ejBfbFZ1ATkfCAT0evzIZnLYGAoipm5WdEFDYdDWF5ZFICawNE3X93DL//h74VVH/AxiOoVMJFZA5zDocggWt0eCqWKMF6nF2awuDgvYBzT6+98/hUe3H8sc47MxbGxCXGeaWelwjMdMhJ8YEO5UBRgncWtyEy09+woprI4TiSEFesJGi06sjTffv8mzpw/i2A0iFqVdruE5FFcNM43nq0jRZkWhxvOnlsA3OBAAFNzE3AHXPCE3Vi9tIroRAQ2vwu9TlOeSxmTg+0DvHy6jqDTh0qhjoA9JAUsafTJCiZbeJM6owS+yiV4/SZjh/IbnMOtahPz07MIuQOincziVqwQzj2j2iwjU0hi7fwKAhE/Gu2q6MBOzozJezWk+J5X9Hv/73/77/CXf/lXsvdSm9/rdos+OGUF3A6nAFYE5clmc7JATM+kenIvp1MST8XggQ+TY3MIBSKyzzMdMBI0YEOWwWyHDU6fBz/44felWCQdvuN4DL/+9efY2d7G5WtXMH92BfPLiwLghsk6bLXRpK51qSxr6+///u/x7Nkz+L1MM/VJoT/udSzOycwNdziATz/7FLc/+FAkTciezcTisrcySPP4yTM5IywsLwnAxzlH2R45SAd9+PTH38fFty/DGfIil0wglYijyOyCVFKAKY4NtXtpM7xeH8bHJ1Gu1uV8w6DS6fPnRAv//MVLRAyAQhGwudArNpBNpvHVr+7iZ//PXwtTlwELStDwTEJtWPYpNW45QSeWJnH5xmWMjA1JkcadzR38+3/z70SyYXJsBsfHadgdDtx494awuCkDcJCIoe7oYHJ+Fu9/eEs04Cmf4HRAZE/u3/sGX3/xlTDmmeHAvmNGgXHMbNh69RqP7nyNTCGDpbkV0VPvOSD2mmNHgJ2f9bicWFiYw9LyopHK8vuRTKdE1mnnxWtZB8SBIpFBCRSwv5PHCWEPU+KiyX14JIy33r2GWx9/iPGFWXQs5mMqkcDP//pvRF6DshfMeuD5UiTWWk0Jwm9sbsIbCODs5Yu4cesmhibHRKJEguLFqgQDj2PHWH/1Cge7PEMZuS1+hUODQirIZfLyDMrXjI2OIhoZhMPZQ6tTw3EyhvVXm7K+hiLDCAcHjLatzSlnWOpq95w9fPXwK+QrefzJv/gTnLl8RoDx9H4SD+4+lPoLa2dO4+bN9zA9OyPzS1iDND5MVir1cBxLIpfMo0VJIEbHYcfewb6Anayp0Wi04XR45WxVb3ZkX/F4qQftgc3ZQ6dbRw8tYaVvbr/G5vpTFFMJOO0sItiWApQEIIqVkjChKeXFQs+j4yMCYsq6PTzC1usN0bGn/WYROa4rngeFyOBlkWlDGKCMwc72npyNef6lljX3TYKgDKQQSGZ/8vxPWRky2rmH8d15hpS6KyGToZTOGoCW2TE8X5PZTzZ7JleQoDRZyAzwbWxuwe8yZ86h6IgwnRVQUCDPQYDObjcFUUVuogOHxwub22Q6ZEUzAAAgAElEQVTmLK2dwtUb1zE6PiaBzWLZZOdyLVMbnnOBgQrKV6XjzDg6kvHjGZCFQHmPIouk+rxy5mf/C4uwVhZ/hdrolUpZAFuv0yEa4mQIS9ZKo4bx8VEJgpGsQHtO9jJlzcgadzvdGAwPyjjVWl0EB0ck84DZPzYna7TkcZQ4kGB2tUFw3uhQG2alE8uLSxgeNkQTrrlGkwVbW3DYWcjLg6XFVaydWpPAgoDnAvQSQDVkjLa9iXQ5jnhqC7vJl0gVtpCvJQSwY/FcZs0QPA6EjT9qgDLD0D0B4Hpt1oS1QEeTlWKAO5NRLJ+VzDkD7tDuE9hSAEbBERbPZR/y83xHJcwpO5E+Zz+wq/OgH2ThO/JaPl8ITiwwbpG8xCfnPLGY0OIjdg0wqZ8fHjESlfxZGdfqXxr/1DAstc38zs+qxEK7bZijCvpSTovP57UK6CiAyvc0RTUVsDYgvoLyKuWoWIFiC9oHigsoSCSgJUx/80sxB36un3Wq72sAQoO/KAZDgPofA8uKH/A6FohV/EB9a3432fQ92fPV9+bzDXuV9NU3oPzJurV0tRXUU/BXntfumcw6S0uYZxB+sS/68Ssp8myNl2AoBEwtjElZqP14kBIMFfvisxVvISjNe0v2l9RloLSdYUWb+kpGhoO2UMdMgXmVMmWGBuetYkP95D3F5RS70PmsYDTbr0UQzf/NGuGzeI3Kiur7KcHzZP1Q4sZmsDyxPVbBQL6j9qNmovBnqX/BjCTVQybDuNmWDBQG7lk4lmd4yj7xvY18q9Go5nlQ8R7OU+J0AgSb5XHSbr236QcDTkuGjdN5Il+mxEzaCGaLyJfdZCqQsS9rjFmp7AenW84BRoLSgNqNegusnck2akBI+66/ZptibNoWs3aZ7UDtcC2uZ7TeNZCguAmf1T8mOgelqZYTxN8plqX/57P6Azf8v4LSCkLzHv1jpPfW+8o7NgzzXMFiDWzpeyqJlYQa/ZvOPQWnFSzX9cn78d4S4FLJHJFLIu5qisqqPWKWqhBamTVrZXtIMMUKFKq9s/0f/8N/KQC0oufKRuWHuZB4Q53U/Awv7O8kNkqjNoqSa3RGDaeImlsDQiOhNH9OaKYM82XIOhDnpGIO5zS0XKTcwNlBPJjQKegHmDkRKTbONpoNlhueaY+CrBq5ZAeJwaLGobWA+Hmm2mnEUY2EbmYKThpjaRi4CvIqyMq/aR8pvV0HSTdMlTww7SfIYli70n4rPUH7mO+h9HU+sz+6oBNP28Cf2Ye8RnWx1Shrm04K81iThuMrzAArrUCNn46tGk1tX/9mzH7ioZCfkbRdqZ5qGIx8Pv+v0hMcAzViCphqJIRtU7BeiznynRnJZj9IamTbbEQ0aLKRWbrOuoFzPhnw2mgt6yauzFz2G59PA83rNXqqkUlht/jN4bY/ythvCPgMjpkAw9ac0c2W9zabBtmDw2g2GsK0Yn/xgMzoHMeXc1mMFYvlUK9tkE6/STlmfxSpNWetKf6dhlSjSdq3GmkUuQ+J6Bk5EzmYp5PSNyyow3ejsa82DG3GGHpjALS/WHxMjDoLmTQaojmrmt1i5C09KDUavCf/Tl08aZ+1WRg74ZUqs91OD81WQ/pK09NPNvUqddad8Li5JsOSbsqfCTA1CczZ3ej07GgUW/B0fViZXoW/F8LOi0PkYkWE/dSoi6DRaSFfK8EVdqPp6CAyFsE7n91CcGkQrjDAMAjlDTvFNuyNNsrpAlKHcWy/XEcunZH+p04jHehgaABTUzNYWV2T6vOyTp1dbGxtYGtvHYuri/jg0w8QGgqCSnlkN3OzrFE/uNxCt9GRgnNkqqfKOZGRmBifEYeK0hXhgAfNClBIZbC3uY3ccQqHuzvY39kVjb8ymel2CBOTqY5M/W3xIMhicHQ+giFxyhvFBnbX97DznFXn7aLZyjnjCbgxNjGMeqsu79J12BAeGcBH3/0E08tzCEbIWGfF9KYUcGPl81q+hHt3vkK9VMXa6VUBf+988QXuffkVMvkM/NEBnLt2Cb/9B7+HlXOLaHeNvGI2XkI9U8HR6wNUjouw1x3IJ7JYf/oa6xuv0fP1ML44hfDUAPzjQVz9+AYuvnsZ4UGjzdgpAzYBsFP45d/+He5+/oUUSaNMA52ViZExYbVWKUXUaOHdm7cwEB1E/DiBQrmIpfk5OciQWVXKl7GzsYdssoB6pS3azwGPC9lCFhV7C+/c/hDvffc2whNBOAIAzyb1GnC8l4PX7kG30kP2KItSuoxkIodmqYGQIySBorq9Du+wFy1fE7NnF7B4YRnhMT+cbiCf76Beagh73t6wYefFBoJuL7769ReShhwKBHGciAmoOb84h9GpMSyfXcHE/DSGx0OoV7uoFMrIxbJIbR0hf5BGoOdDIZPH1/fuid7xytoiAuEg4sk4goMhKfpH8PnKtbcxMjoAh18IlqjUWGQyh6PYAVKxBFoVsg6cCAbCIiWQzeXxbPMFhqaj+N0//j2sXSOLlowvCCPT1QVK2R6ONg5xRDD0wSPEt6kH28HiqRXRHE5QpzsaxFu338Gp6wuo2YFijYWqOhKM6FabcDZ6sNdaaGZy+PJvf4ndVzsI2n2IegZkjVFuIJnPYmJhBlffu4GVC6fh8rlEWkM0m20uYW3XK3UkDo7w+uULHO7uiW4w9+zp2TmR+8mWywhFwzh17oyk4VOqY2g4Is5LIUMpnaYULvv6yy9EmoJ4zfzMrADQ1HENDERFQ6Vjs2F2aV4A1fmlWXj8TFO1Ix/P4+6v7+HuV/eEDRwKhA0D1u3GxNgIHPYuGjUevEvCQN7e3kUulxet16HBYcm2MHUC8gIIegNeTExP4fI713D56lsSNGP6YrPeRLVQQmLnEE++eYT47pGwxluiwd6GN+TF6OSwsO+jU1Esnl7A8PQQXGFS8Jso5Qsg6zQbS+PFwxfIxDJIxVIIeQcwMTIFLzVN3R4JODLwRxkOBk8YjKKtJoOc8hbVYgXTY5NwdJ0yb5aXVgSoqjXr6PSa6JL5PjUEb8iNyGgYS2vzCEWCqLUayBcLoNhSKp3F3a8f4NGDxziOH+PU0jIiwRAKmRxsPIT22rIvkS1FmQwWiOV+T+1kSo5xDytXSvDa/ZifPCXyEswQYT4s2y/khlYdQ2OjuHrjGt55/10pBNruNMTB29nawJe//kJkQmbWFnH2wnkBwV3BEHrFEkqFvGhbU9Lo3r17oq1PxqAW1iUrkucUSncsnl/FT3/vdzC7tAIxmj2glc6KbMCjJ49x/+FjFMslrK2dkT2UAUxm+7DGgCvoxQ9+94dYWF2Cy+sCM7dyOQJUKRwd7CN2dCBF4xi8KOVL8vyhkXFuRXJ+yhaKUiDwuz/4LkLRISlY16zWJLjJf167C4+/eYKvfvWVFHekTMLM1Kzohmp9EhZ4nF9ewOL5FYwvTsAVoaGooZLJ45s793D319/A6/LjOJUToPLChQuig01mcL5WRL5dx9TyHL73/e9INotspNS8P8jh5fMXeM1skeO0SG/YejYZP+7xzKgiaLn9ekMY6exL6vlz/6LsjDn7GpZfp90UGZQx7m0WwYJnD2YO1MtVCWyVS3X4fEGsLJ2S8+lx7AjbOxuIJw5EBis8FMLFa5dx+7vfxuyZNQmOMnOCciX7zACKxeVMw9A5GZjsc6aLU8uXRYEX11bx6fe/i/OXL8EzHJS9iYVGy+mK1JcgYP/44RPRmmc0pscCcW4vIqEBkZSiHm4uW8DszAzW1tYEgG62qsL+PDyiFvUuMqksmmSvN7tiR8iwpTwS+6PSLOMoHUNkIoo//Zf/HPNnZoRd2kg3UCtUsLW9g62tHel8socpw8RznhTB9PmFyVvIFhE/SgrQTaSf5BmCr/FEUgICBKFZFI/ga7liUrsJgvJBLrcNbh8BihaOMwns7GwgEd9DvZRBOW+KqPPMFhky4CYLHJNQQX9NpDWYrdQzPksmZbJRyH4kc1r9EXFq28ZHYt8RXGLgjeAGMwqEDOQxck8Lc/O4eP6SMLy4v/dY4+D1Ou7d+wYb6+syfySjgb5c0JxZyZonKM5MndnZWSPbk0gZcgylShh829iWIrPUbX7rrasCCPMsy7lBTfjtzS05J4cCPmm/W4pS2US/n4WqOF88gQAuXr0iGvXM2lPHu1AoIXWcFGkd3i/oC8Bn9wmDn2fE/f19ZCj54nZicHgEU1MTVsYnmcZGlJxBmYODfbE/Pq8bU1NTUjyWX/xbMsmCqxkDfPZYUhRoVesy5tx/PQ6jsTkUiUo2YrnRRmRkSPqIAVoGg6jhTdvPSNJR/FCyJfiO1Df/5PanEmSVTGKPH2nOqUQaxEnLrJvS6UqbuIfOTE2jVjFSeuIfeimY3EapQcLEJrZjz5AobqLZLUiKWafLviIAzc8SSDFsVPWD+Y70WcSf673RszWELCPbqP4Zsx8U7BRgxGBRJ2Cp3NPSDmd/yxhboEs/QNIPMBl/0ACQ+qXgLe/HtrLQOOcc5zltNKVKjP9kSUiS0GMB0GwfaxgpfsB5oqCTAkSUctDnKWilAI8BgQyQpT4diTonQP0/kpU0wLTBMbQvyMBUMFifo4CU+n3976xt0D7iXv0GfHvja6s/reCa4hD6LPYl/9VrJAUaAFHbpIC2jF/vjWYwr1VQlWcSaQNzPyxArh8fYLv6cSf1hXk9/+k84vPN/DGgq4LQDCSoH90P0LE2UX//EoBmW4SMZcl1KObB9ih7V/uLz1YCmpD+GHC12J/m/d/47+qDK9ZighYqVeG3MDeDEyi5TeelzgfFtdgWxUH620KCnYLHOv4KHPJnlRNV9ivbyvdUrIsUNfaPBh/4+/51otiErmMFLgVfYpzAZtrf/yWfgamdEaCsE+uc1SvSTg1usJ8I9pIBrYC4grh8P51fPEPw/ryO46TAJT/Ld3FahoGAsvSLzdgb4oLsBxLg5P59gSXBvCwWtK57JVKyP7Vv+AwlN2rRVCl+3afZTk1pXSP9gRnFm7Rf+gFotYNqFxVrYft5nQYYFP9TLEXvoUE63keDdLoGFffTOaL4D+/V/7uTPmchSMuu6rj326d+G6LX6HwRYqfbAPD6HD6DNpXnRN6PvpSuTxNgNUFBtQO2//2/+897EnG0wGXV7+BNVEO438CoIVCjppEbpcjrYhTw0IqWmeJ0RnZCJ6BsanZqCcYEuOJBhOn7nED8mWPM6Iuybgnk8R8XsGrwiqPSNBosGiVSiQ4tbEcDp23h936j1L/IFSBn5ypbWost8mc1Wmos9ZmK/utkYSdrdFSNmoLobJscloIm6s77c8LTkKmxYxvZX2w/v/N+GvFR8FMniElHKMngs68UWNZNVzYIprtawC4/x3dRGQw1+Bq5UAPAd1KDpe+rrGf+TcFmBTzZZxpk4LNUq1gjN2w339lsoIb1zP7iIUwNAP/e/wwadhmHhqH2K+CvwQ8FiqXIhvWlRqn//aUojiXGruOoRljnkUYw2V8aJeMt+1MNNPqo76CbFA0k+93r8Zzo67AdBFnYT3T8hWHudMkYsw2Slm/pOdeqJuqvGxsNaf+Bjf2kqQ8cNzokegjgNRx/OgM0XEMjwycaVIxGsv/ZF5KCYTepXQTL2HZlv/Nn9vuJnrnPaGmqU8FrRK+y2RDwnM9k//HvxjBaVCEr2swNm3OOzxbmeJvMl6YAAD5fCA47o9R0oEOA3YnQ0DAcdg9alQ7KmQq8CMHT8SOfqKBRaCPoCSPgH5D0yOcbL9G0tTA6P45Lb1/CD//jj1B3AzUesJlJ1+ihnqsgH09jf3MHh9u7iO3vnxQQYb/RUT61uoZTa2ekECI1q7LZIurVCpOuEDvcRyJxJMWOlk4tIToalVRKapIeJ1Jw2V2i61wtloQR6Ax5ML04i9mZRSuwZEOr1kI5XxLAqZBICRD98ukTcZJnxsflMP3ixTMpXNOkTeq0MTY9gcXTywICkl1Jnelqroq9V7t4dPcRSsmsMKk5VmPjw1LMicVdWBGdZKjR2Ql89sPvY3h6DE4fQX3IuBE8KOUKwgDPZjJ4/XxdWDbsiyoDC7ALcFnu1DGxOIP/5M/+M5z58JRIV/CrmQFiW0fYfb6N3FEGno4X3VoHR7uHSKSSeLm9jsHpIcycnsfVj67j7DsXMToXAIl5TC2ulaoY9Ifhtznx7MEj/OoffoGdjQ3Ej2JIJRPwu10CQLvcBOCm8K/+/M8RmhoUDVQ6UuOjwxgZHRNnfePJBu58fhex3WORQqFT5nHbkS3mAJ8Tt759Gze+9T5CYyE4/UazmLGYdPwY7p4L3XoXpWRJ5hkB6EquAkfTYdLTB9wYnI6g7q7h9NWzOHdjUVjUnN0SD+0A9UIN7VITj79+iFaljqcPnojUy+z0DF5vrqNQKmBuaQanL57Fux/dxNR8GM4AC2ICuVQNlXQJ8Zf7iL8+QNQdQbVQwTcP7kv1eqan02mLJWLoOSH6zkxXv3rtOvxBHc+KGatyUcAugjDZeBZelznMM32SzPe7j75GdDqKf/3f/2tMrIYEwCmXBccUfKlWhDDZjzb38OTLr5BLJET3e3hsVEC/fKuCwbkJvP9b35Isg44XSBeqksbrs7nRKdfRLjfg5DyPp/HgV3ex92oLIVcA45ERNCotxBJx1LttTCzP4sL1K5hZmUfH3hWWJHVnKbHCAEL+OItipoC97S2R06BuMHXRmdJPXeVCvQKn14Mzly7g/KUzmJqdAOXeWJWbOq/2rh35dAbbr9fx+S9+geePH4mNIrOXcCZT85mqHRgYwPnLF3D63GmMTIRFVof9giqQXc/hZ3/1t4gfJqUvOy0T+JyaHEMw5JX06EwmieNUUti0DGTNzy2KxrfuawSguVcHQn4MDg9h9dxpAaApFUN7SICF98wcJXH/zl0cbu2LtBBZ2CxcaPc44Av74Y8GML+2iDOXT2NybRaNOkkAbVSZ7p3heKew/uglXj99hVwyh27LgamJKWEikl0wMzkj9pnZNdHhYZlHzISJx46RjCeRT+WFoUkNe4JDZH1zXynVKyhXCwhG/SIB4h/wYGltAaPTQyIPQvBYspIaLRTyRezvHyJ5nEWtXBfWI4F/MiJ53mJWDvuDYz27NIfFlWWxN5s723j98pWs/TwBYE8IK/OnMTc5L0EyspaYkcM9s1IrY255EdfeuY6VtWU4PE4UilkJvpBEcBxPYHd/B22PDecvXcCFs+cEtCFzl+uDYDslWr7+5p6MF/dHyklwX+Jc5xcDBRevvSV666PRYXTqDdGYJhubID61u+/dfyhs3bk5I/vCwCD30lwywwouOHvpLPwDAbQYJCjxHGu3QKYDVEpFsRuSJkr5GrKSAgNwe3xotslWLOCDDz7AD3/4QwF+YoeHEuRkP8r+UmuKnT3YO8TB7r4UKBxhUTKnR95Vz3ILK4s4e/UchqfG4Qt5UC4VkGHhxsMESjnqBOekyG0qkxVW6MjwMJw9G/yDQaSbBQxPjuL2J7dFisZhM3VZEodHiB/EUEjnpSgii1/S3uj5eTDM96Dm/7ZITLjIJkIXo2NkyxsnkOx3ZmkwyE5GDJmdEkS3iBw8K4qzQt3GWkuCaFcuXpFA7tbmazx58gipTEKK2HpDHswtLeDmRx+KVIXN6RL5id3tHQkMJWIxFHLZk7M3gTsy8OU85bBj+ewafu8P/ymmqREtbH8C422EHD4pZMvCnve/voctApgEJN1ukeuhlMNgdBiVEqX1mIkzJcAci/MyY6DWKAm7KxFPYmdrX8aJ2sAMFMzNzMrZsFDK4yBxiHQpg5VzK/jDP/ljRCYjwk5HvYtmuY50OiMA5s7egZz36DNMT0xKH3J98Xlk4LKQailfQbdDn8eDWqstASECWQSgw+FBuJw+AYZ4/hLwjrZFgn8MfGSxH9tBPH6EaiWHXPIQqfgh0pmUISQEg8IuDg8EZf2QSKHkBRYcIgOU7eM5hIX4qMlPSSQ64ly31IlnYF6BgGgkajQ74ZBCuQyUUYpuYmxc2OqTEzMCSJMRTeb+q1evce/uHQGLeR7n2vGHAnL2ZPFQAZ56htHLwoEsTDsxMYHpqVn4yBo+jKPR6GD51Bree+99rC6vmvRlrq9YDHfvfCXSPCJB0W5LFpU4yuEQXD6/BJvK9QZGx8Yl64F9zGK1tBnM6qEMTalURqfZMhkkgyxoaBiDfH+uM7JKR0fGMT0ziSHqUFtSFAJA12pSXJdzn+vn8uXLIiei2bvxowP88pe/QDaTkiAHU5zZdkrGsRYCNXdpJ930jQhOd3tSF4WFQxlIrDfrSOXTQkLxBbwolox/MTQyhk8//TZuvfM+ooO0syz4CBRKwMbmDpVuUSpVROecNvj06gounr8gQQcGRQQEcvXgDjJuU0Q8uYWtwyfYT7+Aw9OEncWQ2w1h2ZMJ3bUZpqyy59RHM8Ahx4Op78aXNyDbbzJwiQ0IkESQiQS5nsEO+gEoNo6/UxlI+tvqf/MafpbjrP4Sf+4n2/HMpKCY+v1DkUHx27gW6J+yoLPBLQwuwKBKP4DEvUiZpvycguj8rIJaBisxPaC+nYKrDPwr61dAX6fJKFYbqf2meAsJP+oPC9BrNwCuYhv8LuAODDta5SR5P/XvFWgyIL7pZ8Vq+sFtJaOxj7VvldilADvtjOIrYvNdBiBWvIS2nV/KGuV0Uoa4k7gTgywWAK1t0LYK6GrVIujHXfTeAoQ1zRxT4J+63DIeDucJsMvPKzjbF3sw/Wxp4Oo7aDa/BhnoF+uXAnDq+woTmpJvffjDG/KlAUiV/axzQ/EPBk1MHxpZBMUkFBzuZ6UqQKkgIh+nNrlWa1jSNW+0wnUuKKDO5+g6U8xHAWeeG3U+KHCtc0/7rR+k5btr3xCAZmBL5VpVbk0AZ8q/OZ1CqlGMjGuR60XBR96HWSQK3Cp4qu9pgErD6tYvtlUBT2Gs202Ag/u8XGcB0JTeEAaz4A0OyUoxbTfSIUo6ZJ0UjiMJsBooMKDum6CGAd/NeKrms9oAkgp4vb5DP1aln9F+1DnYvxb5mf7x1cCMvrNiV2rDtP/1mhMguU/bXHFNDRqoPdFnKRAtGA8Z65bchv5d26drQoMB+p2f0wwOEkX1/Wjz9HzH/ZFfUjTcwk95jUpFnqzn/+W//lMBoPkLYUD6/XITDl4/e1ZBajVW+lBFvNlYOexY9+IEl8i3BTzzbxpJ1ciCMKHREbYMNz9+lkxJE2UxC4NRcH43LCNuBkbWgdfy90q170fZdZFLZJJ53X1fZgM0oul8FwXQNaqmYCqfoZuJGrx+Q6YbSX+kkPelwVIjopNSjTW/c3Pjd05UE301dHY+i4ARr+Uk1CKGCkDzM7qh6QQxDGoVZTfi37oZKlDL9+V9eY2yo6WfrWiSRtXYRf3MW20z26Pt1Wgg+57t43cpeGMB67wn28QDqmxGVmSS/aaRPD6PbVPAmvfkPy3AyL/Le7GYlNcrziDvo4tEZCJEWqMl70VmBtvCZ/BnDUBoX0kVbCutR5/LPuEzdb7zeZp+o5IgmvZh0khMdJ3PlEUkzGej6UWgme0JW7IUvC/bwSIaBJr5WR5MyQBiH/BwrnNXjEzPzEddO0xf5Zfq9qhBE2NKgXevAe818sUCUWRrcX1QA5QAK9tGAIKMEd6XTpAW2dCIlPYJD5g6F+UZIgFhQH32E+cr/86CXRqY0LlhNlVjgHQ+8b4EKthXolUtxU9YaIfRdaPHFPAHxblze/2wM/223ZVU9G7DiW7dgVYJqOfacHZciITG0GaUt9HEy81XyJYL4sTd+tZ7uHn7LdgHgUKlJ6m0pVQeexvbeP3shTAMWYiQrBGfn0URICn4c0uLOHPhIuYWFtBsdVCtMx3MhzbnXLWCDDUVmR58uC8gCg/1ZH+XKhWQAWMCbS4JKIzOTGH58mlML5IlGEC7QUk/ajfXUcmV0K40kTqKixTI1rPnArBNTYyLfun9+99g/+gQLRamiwzg0vUruHztKuaXl4TBROc0nyrg6ddPsfF4HXvrWwLUDYaCGIyGpTAYU7ipuUkt08mFafzgJz/E9NIc2uih1m4incpIoblsOoeNl69Em5dMSgYtaKeGB6OI+IOSNZKt5JGrl3H7u5/gt3/vJ/CHvOg0e+jUWth7vSupwrlEHs18E9ViTTRx3V6fyD0c5RKYOjWL3/1Pfx8j8+Po+exw+RxGIqZSg8/uhNfuxuaLV/jyl79EKp5AtVJCIZdDLZ83kjLBoIzNn/6L/wJjs5PY3t8TIGR2bkJQ00ayjZePXuKLf7iL7ZdbsLXJRmRAz45cOQ/fYBAff+9TvP3BTYRGw+jagWw+C1ax7tTb8NhcKGZKyCcK6FCGIl9BMVsBaj3kClkEogEMTkVQQRlLF5dw7soZuENAvW20xZkq1qw0cbRzhC0Wtaw0UMwW0CzVBZDYP9zD9u4WQkMhvH3rbdz+/m2ML1jrqAEUs0BmP4mjF/vYePAKqHTQbbRFLmF4bAQjY8PIFXM4ONpHp9fB3OKCgIOLS0vwMFOjAxQrBbGtpUpJiokxsFPJl+SwxLQyCYKiiwdP7yM0HMQ/+6/+DCOzowgOukWCgzqanVoPtXwV8d1j7G9u49WDh+g2WSSyLiyu4OAA3AN+jC3N4OMff4bQ5BD8Qy7U2hAWZ7NcRZM66vkqmvkS8vvHePXgsUjTDPrCGApEhR2Wp2frdWB0YQrnrl/G0tlTsDNFko6h2yG6tPSA04dJJPfj2N3aFNCLGqtBfwD+YAipTEYkGOC2Y/XcGVy/eR2zS7NyBihVS+hw/2x0cMzCgKUi0okkXjx7hs3XG+CJtNJsYm5+GaPTkwJok007vzIHtx9SFNXetcFW6aGSLeOLX32F5GEaThuDS1Xks2kEKTPicYhWJwtlkWG2f3gAnz+I2flFRIeHBCgi0FotFcVhpY4p9yOO3+rpVThdJgjIVDcWUiWz9cUjMi2PMDYyCp/XK/Z0ruYAACAASURBVHsC0wQpK+SPBLB64TQu3riMqflx1FtV5As51CtV6fvUQRxbTzew9XJDWLh1pk/bnCgXWMyqi1NLKwKSMlBx9ux5nD57VoJRBMhymRwK2YKAoZlEBolYXPYGAk4OrwMH8QOEhgIIjwQxNjWM5dPziIzQ/tdQKOZk7jWqTQkspZNpVCtN+D0hAXtZUIvglMtNx68qmTyTM5M4feEMpudmJU2TNmdvewePHz8Wdm2z0sLS9ClMj01LivlQOCLBQkpnJFJxzC7O491bNxGKBiXLhPOesgxkvRAYO4wdIFHMyBq5cP687HuJo0MBJhkooLQLz5FrZ8+IPMP0zKyMxcbGlpwTItEozpw7b8aQxV4aTWEuEyij7SJgtf56U/aAxcVFjAyNinwAnbZXL17K3ylfRYkRMrQ5R1hcljRqYY+yMOXomGFmCeHCCRK9u3YSPuxivzkHbt54R4Cl7HFGGL3D0SFEwmGRduLZgdIH3M8JQLqtdHxKPJlaEHZcunYZ73zwHtwBtxT/43nm5dNneHD3nuwlgWAYtWYT6UwOlVJd9EGdHTsmZifRdHUQnRjGjZvvSAaHno0J6jJ4SUCc4CGDFywoqmnyDPxTnqDZZfG4DuYXFoT9T/ujzlK1WhFg+GB7G5l0GjMzU8KKYt9zrlD6iOcdajGzcDCzES9duIy5+RlQv5kM6ERsX8AfOuy+cACjk5OYX1ySWgU8czD4TukGtpcsW65ZZS9SooHPo8zkyPQE/qM/+kOsvnMJrVILcTL0yxUEbR7ZE+vlOh49fCggNK9nkIbFgJl9RTYvzzl0uGemp4VdS6Yk9YpdLjsaLcNQJXj67LHRtF6eW8D0lHlfBlO293eRzB+LpMUPfvrb8IR8xonLUVu+IUEdkU86OBJt9WAggLGxEXNOZgE05iPRXnWM9EavY0e700Wj04XTxWxDp6xH6gR7PZQcZKBvQNYEzwounxPVahHpzLGA+slUHMVCBsmjHRTzaZTKRZnzBO0p+RQdikjB1BN/i/UqCHjxmbWqzGmeNy9duiIBHILkO3u7uPPFl7j/4BHq1POtm1oxnKskaBAssvV6cqacGp+WNTU9bTKcPC72cUXWFO0D5304HDQZly4GFIdFcoxt5JmHa+Po6EDOz9NT04gMRGW8qCVNguj45DTOnTuPseEx8R2UuMGABe8v9QlqNQSZjSP+ZEjWqMPlRpsSjw4nBgSMjAiYTyILA1lcH8VCWfweguYsLk4AWn0vMp35N+7FZLFHR4YFvGC7mSkgvmHPsC3ZrotW/3HP4754uLeLv/x//wLHsZi8P4Nd1BznGVwE9Ww2yR7j/Zhxw+AK5ZMoo8QzBAtJUqYrkUnJ7wiQMDgwO7+Ab3/7M0yOsq6E1A6XM0O7BxRLVQyEo8jlivjiiy+EFHZqZQlXL1+SvcT4P0xbb6PjqKFQTyKZ2cf+8UtkansnALSdYKijI0xoEmAI1ihw2g+eiS/XMcAHQXnjVxgfT0Eo9pHaEfH/OuZnBZHFQbH0mRXM4/UKLvG5SoBSQpKC1wqwqZ+jvjGviYTCpvCzzSb3SjM7TgArk6rOeaS+LJtAuSUFm5Wco2Ql/ZwBbt4Aaf04ggLQHF8B3CwJDgWgFD95A1QZoF7fgUx3xS5+A8h2mCCgAloKSvJ3/SA+gyD9IJYyXNkXiuUowM37Kxh5AoBx8vV/WQzjk3EkEd8iLQneYsls6v3dliQGb6FEuH7Al+kxYncsEFvJfdqH7C9+qVQG30dkPH0mu1llZN808U0RPunjrmG+q7+rOJhiPjoHFRzXNup8lgLYLEhpFd5j/5lrO7LPKRjPPldsSOVH+F18PcvXFkJlvX4Cpuv81PFS4FDfxdzTZA3wWrZRx0xxLv5NmMA+n4DQ/X0pjFSLQd6P7/UPp84NBcR1Luj40sZr3wjRztJml1pU7AunXc7DfD4/p5ntOt4eO/1/Yw8Vk+sHbHnO4BrgP36uH6+TtnWNXeBeb/AUS4schlnNjGvpP5cZY2IRisvxe92qZcdxUEzHrDXHyXw0a0jn55uMAUPuo7Qb9flNIEffox9P5P10vuu86gfb+TsNXCgOpPgir2Xfc3z1PjrO+jcNJigmpDZXP2/e27Svvy3SRktBoj8IoHOb99H5rO2XIJyVfc820y/Qd1ZcVjASq2grfcF+7K9lyXjonLH9z3/+J78hwdEPFCsIrYi6AoH9GwM7X0FSvhx/Vsq4pO5bYCvv0S/FoYYsMmgYQty0+Z0ANK8Xpk2hcKIRqro6lFyQyIoFQPdsdplkCoKx4nC/oaRTpovrNza0nikIIJFwCzzXgVOQk21UFrQafB1MXfTK7taNQtnKfJZOGl1YNADc3PhZnWCc6PycRpF4fzUa2m4FQ7mI9UsjIdwYNVKhwD4PbXwHfV/em180gHSSeS2NAj93Epm0JqgaA9lsydzp+70uGh07lXiQqspdc5Dgl6aT8Dl8poL0/JnvqoX/yHzg33jo5DuT5aDpT9RFk0nP1EKrHbyvsqkVRKZhINDLvuV76ruqMaCBYBs4v9iPPPyy3bph6eajhwaN4Og4muiYSeM4AcctRjY/w+g770kAmn/XvuC84HU0oDws8yDJQzTZlgo4y+Jm3e9e74QVTuCA7xYME2QMnkS7q+WyXMdiUyodwjk/yCr26TR29/ekL9kXoYGwgMAEpbmemVlAoJn9cGIIrSrJwproSwFif3Dsdf6aIio+0ZxVEJ7vpsw/MqB1fpughyn4w41RDkBuMqoDsq75O4K4dhv7YhSjo+NSJbxcqAAd6tz54ez40ak50C7b4LH74KW+BnWOOz1kclnsHx9Jka+3b17HhasXERgJiSZyLpXDq8fP8eCrr7H5cgOteg0D/iBGRgfh8XkkjX/17BlML8xJhXeyxTtk5dTb4jD6nA5UM3m8fPwUHptN2MuPHz2S/qL+NMGCw3gMhUpZitqQtfvu7Q9x5sYljC+OwNsnc9CotJFLZFAvlJCNHYsERz6elHRlW6eNtVOrwvB5tv4CdXsP08sLuP2db+GtG1cxNjGOTs+GVrWFTCyHB7++LwzkxM4BGkVKVgzD43bJgZjMs1j8GIFIGJOzU/jej3+A81cvCgDN3x+R9ZbMIJ3M4PjwWNhonBd0As2pp4MoNVddDil+xirwvkgAH3/6LSwszwugVcmXcbR7JGzsRrEu+sn1Uh2VotHdZ7GiF1svEBqN4A//2R9jYmUGjV5DWIFy2HU4UM0V0ShVsP70Oe7fvYtKsSTppyxTUyuYwGKlWYc3HMLt732GDz69LdXoCfz7/G7Uqx3E9+LYeL6BR18+FhkOT8+DbtsmWpX1dgsDo4N496P3cOHaZYSHw5KefxTbl1RuAnQEG/PJPEo5srD8sHUdqFeaFDUU5qLdZ0dwyIeGs46FtXlcuHYBEzNBkSIhCSJ2lMbO623E9uMCaI8NjcLn9KBT7Ui6NdmjT54/QqaSxeVrF/DORzcwPT8qUiRSjKwI7L+MI7l5jFf3nyO+cSSstkQqIYGR8YkRYYC93notgA5ZgNTHJngUijCVzRSb5ZpnwTEC0Cb44xDHvlg0mTAEr/fjB3AGHLj16S2cOr+KkUnKWDGToopGuSmFk/Y3j7D9agOJ/QNJh+UaZkCEjN2Z5XkBjm//6DO4Ij4BpMnwlMJpDMLY3XA0O8jsJ7D9dB1Hr3ckUEE9TfYzMwDaZAwFPBiaGcOld6/h0rsXDaPcnPlRyNUExE/vxLHzclOKW+ZTGTRER9RngnXpFDwBLwLRASyfXcXND25hZnEajXYDiWRCdNVZRCp5GEPqOCFFAllg6cH9hwKSshjUyOg4ZleWsXxqBRfeuoSRiaAkQ6eo41kow1EDGrk6nj99hexxHmjZ0KzUJdW61WR9Chb0cqHaqqDeaYjWMzVCl5ZPCTjetKqlU9eTzF7aYsoTEPCcmpkU28evbDojgE4hkxUdVWqJDg1GMTUxhlyxICzontuOyNiIMOjfvnlNdJjLtSK2tzcFvHb1bEgfJbH3agOx3UORH2HwjmnSLA7Hw+To0KiAVXa7A9dvvIvF5VMy7gS2mI1CzT+C/4l4CrGjIymGeO36NQEjN/c20LF3EJ2M4NTaImaXJxEdGUCemsH5jGidk53LoqjpZFY08akdSh3vdPJYCjeFQlwz1AC2Y2p+GmTnTs1MCzDKomi0QU8fPzYF3TIljEemEPKGRYqExRHZdwSQCcrPLs7h8ltvITo2iEanIRkRdEgJcDM4WKoUka0ULK3VqNQ5kIKu2aywN1++Xhd25I9/5ye4dv06Riem0O208Xp9Q5iaBC9nZ+cFWCYYWWUh5UxaAB7u03wHgmTU9ZdU+YGoFMUiG/Hhgwd4cO8bJGMJOUt10BYt+h6Dw7222DQjXTAgAObYxBTCkUFkiyXEkknR5BYH1WbHxPA4ouEoQr4A0vGUsEZGRoZQZR2JbAJF6yw0EBwwDEibW4AhAsmUT1paW8HtTz8RqRNqvqaTKTy89w3u3r0j4Pm1G9fRttnlmUcHcWE1++we2cO6fhum56Zx+eoVBMMhaRPnMBm58aOESOX4PH4JcBhCRkMYvwSOWGiw0i7j8ttX8O3PvgPfcATtSu0k3ZZsdK6jb766gwf372MoMiBnPJ7/yLLMFPNo2WwYGh61HHgnxkfHBdQjG3xvd1MCCnQyWRiRxUupKcrAp4/20G0YN5KpWa2IXm0kbAo3F0ssuGfOnlynlFWgBMf3fv93ZD3GYwkBre21DsqWpjfZ+Z9//jl63a7IZ4jjRHmjIIt4+0Rf0hQxnRWdZdE3d9rkfTjvWMTw4Tf3RSN+YXYO83Ozcu6iPU+mj8VuXbp2Be999AEaMASf/HFK+oJjw+KhR4cxIQ4wwB0I+o3P5HCJnjKRRr87JKxst92LeruDQqWGwZFx+P0BkQgpF1ik3SNgvmrCkhVIKn6pxjlXQrmSRzxxiOP4AVLH++gycm6xmt6AJtQ8NoATZdtYoFMKx1mpzSw+T6mQd9+5ZZjCdpdkSTx/8hS/vvMl8pmcZL3xjMssDyEFuX0SXOSaYB9yXYWCJquONorSE5x7x8m4nFuXlpbEjvqsAtmtXksKJvMzzE44PDxAq2EKaBNMJTGAhSCpr8LCfSsrp6QfxAetNc05o1wWcPv4mExpysblRCebpAjj+1K2zo5Wm+SLAbme6dtGQo5Skm7JhCNbne80HI3KWqUNIJDO8aL94rO05gt9FJ7FY/EjVGo1cDyUIDQ5NYtzFy/ARx3RdhO7W9u4f/+enF/tDpswOU2gibJ1ERkP2jb6TMw66Nk7cFs+N4tIUoqPxS+ZXUGdc9oeP+2G043VU2cxPjZ1IskhxB27md9Ot1fm76P7DyTINzoSxanlRQHXCcIzld3Ogpu1LJL5PeRKCeTrR6h1jtFGRSQ4vD6yOh1oNCvSBgYvlODUD2YKwEONVjl3GIBI9V7Vv2Ygl3NHs1A7rAViadSeEN2swvRaCEz9FmU3KpDym36/YQIrQM1+FQDLkrXgHtJP5KJ+ucgaVo3cJM8mCjayrQq0cV9SoIXzgl/aTuPHG0KP/k3fk+kYSgyTdtneEID4e95TghZW9rgyMxVI4l5D9mf/vflO3EMUrxHQsG3wCAWgFUCmjrECfgpS65gpiKbAnAJfCkAJ4N0zEpz9GItiCjLOdsP0VeCY/aVzn9cEvG8kR/S6fvCbNpY/q/+tfaG4RChoikAqjsNnst2RsGHWK4lQQXu+q/Y9r9PsBQXb+DnFPpRBqmCu9vEbvKUtEhy8p0pdKIbEz0jmW89IOvBenEd8RwUs+4mAQqa0yHcKQivOoozxfuBRfW7WaNKx1Dmia037iPdju3Te6lgJ4F1hG00mAduoPkY/pqQAuPabgqi8TuUxdAy073ScWlbQSImR4nb2Fd1kFqTOf50jOrdNmwzxUiXHtA9PgFASjFg0sWNAbBJ19F0EuKVsIP0mSzudWaJst0iHUqHhH61J2n7Tf4ZVz88Ywp3Kihk2PW2bSFC4jCyI4oPab2qLdAx4jfa74mj6norl8T107GTtWMA0/27mksl20HnBz+oa7bcr/fP7jd14I3WibRFc18ro0DHQdaKYXT9grmtLg4Dii1rSKgpU828im+UxRSM1W55YQn+QQW2u7X/9b/6sx4boxOBL8QZq+CXSaukg/eMIoi5QBUzViCv7VIFIg3aYKIBORF1s3IwFyLCKHlLXjIdUThA6EnwGf+a9pBqyVNs1ESfZWGwm1YL35oGfh4k37GLOdhPx45dGicwiMxuRTjIx2paOtN6f19GAqU6yLnqdBLpB8t46cXTy87O8To17/2TWKJGJ7HhNwZR63TBl3G75WTWCdRORVDSKerN4k6U5ZCaNiTBolIS/48FCJUj6oxOimZZMnrBTtVKqpn+o4e8HX3kf3kNBfU5ow9w2qaUabFDjyPbphs/3UZkN3Uz5O7aDz+RBlEALfzbyKoYdwc+QAc1rSOVXdq3eWxcif6ZDxM/zM3qY0I2W76OGhH2qes7iMPYVUtDr+A5q2HRB6ubC9+2fL/y9MtA5pwfCRguPz9FNhm0ii4GHUbJsOI85TjqnpJ96JkDCsRXAvlaVvvFZMiy8Bx2sXCYjz4+ETXBBD1A+j4kOHllpfcqeJxOD92F7+FymZCnDXua32wSK6NQpa52f5734e76DFhzg9SxCxXlAJhb/plI9dMx0XZnN10QBCTYLG91lDhiUleDmQEeLzE0eaKnPRz06MjNbTVY0ZrE2J1w9H7yOAUSCQ8JWpUQHmRpkdBRrFRynEhgeH8Pa+dOYnJuSStTJg2N8/eUdbK9vmcJ/paKkdy0szkpRuOmFaZx/6yKGpsbRdTBtMSA6kHxuMp6Fg0hjrYndl1tol6voVBuI7R8ISMHiPGTH0GGm7ES+UsL84iI+/P5tzJ5bRnQ6QsIf8nlWqG8ZIOM4iwaLfpUq2Hz+Cr1GC6VcXuQgIgMhSadO5tOIl3NYPLuKH/34hwJAewapL0DdPyB1mMe9z+/h5YPnKB3n4Wz3EPT6EPBTXxHi6OwdHAlDiLrBb12/isvXr4nDvbO7L2ny2QxZs9QrDIoDyP43xSRKIoExHh2S4jjBsA9dFp8qpDAxMyFpsVxbnUZHmNMuuOG2e+DsukUrt1IywZ5BAiWtGjLVLM5evYB3b9/E6Mwk7G67sFTr5Ypo/KZjCaPxK4AwDxUueLjXOI0UD4vvJbJpDE2M4du/9Rmu3rwpBf0ot5DPVrC7sY/n919i/clrtCsdjEUn4HcHpYo553rX3sPY9DhGpkdlvLto4+BwBy9fPBMbUq+w+A8BHw9Gh8YxMjIBnyuAerWOXCGHSqOAnruLBuqYXZ7CxasXsXx6hacAAe+ePnmBZ0+eIxJg2u0QlhaWRb+MEjE83HPev1h/gq2DDUzOjWPlzCJGxoekOFCPhWZsbmRjGfRKPRytH2Dv5R5CgZCwusjkYiCWBae2tjaEDUSNS9rZZqcrafMMXHINEgAzBTd4GHGiQ0fOZheAiEGJSr2GQrWAjq2F4elhXHz7IsKRoDBsCfx3G13UGdxIZCS9nxqsPg8PDQEcxg+FzUvd5omFaXzyW9/G6Nwweh6gUu8gn8sIaMwin5VsCa8ePsXLb56gnC1KMcSAyyfgrQRC/T74wwHYQx5h8777rXfhM7VJRVy8nKMUSB3x1/t4+fAZnjx8hFwyK1XNXZa+f7VeQaPTFE3tlXNruPXx+5hbnke71xapEgJIA24/KjmmpRdwsL8vMgEERMmMIYs6HI1ifHoK03PzWFxZFGY/i6QQwGRGQTffQOE4h+OjDCqFKmwNm8h6xAkWF3KYnJyAP+JBqVZEqV5GeDgiBapOXzgHp9eHo+OEMDkrhTyODg6xv7srgN387JzYSAYRaN9ZvG59/SVSZDtXDAN0ZHQIU1PjAhq+WH8tATZvMIBzly7ik+9+irGpMRzE9kUWqFGvwtW1IbF/iCf37iN3bBjHTOHk2PP/POSFrHT9SGQYb125ilOnz+A4mcbzZ+uSpk/tfdp76tXyLEDQ/+z5M9I3R8k4itU8IiMDOHfpNBZXZuHy0q5lJGOB85xziMBk4ugYxUJVAGiC4PlsRuxBdGhQ9GO5LgeGIrhw6TwWV1fEkSAYSgCaAAp1Xgn4D/tHxLaQIT4SHQalHXgWoE2Ynp3G0toyhsdHJABSbZSFWddoVWUfYvCmVCsL8EWbxmMs9xlmH1EyivdgQPYP/uiPcP7CBUBYMHbUKxUpKPfsyTPRdKZMhuzzfq/skbu7u1JwkoDuZ599hivXr0E6olZDkcBsLIbNl+t4/OAxWpWaOEdcdxw/6v3yq2yxn3ieIWhJpuP0/AKyxSKev3yFp89fCsgd8HgxFhnB+NA4JofHkU3mcXS4L+C602NHx94U6ZqlU8s4s7qGgdAgWpW2SKns7+3hMLYv6fZnzp8XSQOeYZgRtfn6NRLHMQxPjGDt3GlkKA/icqOYq2B/cw/Opl3Y3A6/SwrJUgKITG5eT/CIQObB/pFo9kapo9vrSXBBiiyVCyY7yGNHz93Bj376Y1y6dcOsbQY3qcfS6aJTqSKdOMZXX97BL//u53IuYJFBOU82ayIfMTk3j3fevyWsYuOs2WSubb1elwDwi0ePkE4mQPBxMDSIwSGSDcISkGbghnIrnBssmka5JjLOmfHEZ9BX6IEF2tyiiT42PYWf/tN/gsnZGSkEmac/ka/gYGNb1sTOLvttQ/rx/NlzEmR/+uip2BO70yN1I9jOCQYTwgPy90ajLuAUAUZqjpN53242pSjm8CDPBcZZZdE5AvzX3n1bGPmU9ZLsv0JRvjMwz1oQBMbjycQJa41nqqHBQQFue50e3Ha/PJuZB92eA+liCQODQ3KWahDITjGLktqVRpaJEmMcMwI5jUYVhWIGycwxMtljVEo5ZFIxOO09WScEUHm2Y3FIBr0YlBH2Gn0Pr0/IIALg9N5IyZ0/fxFDw8PyTL4Hwd3NzS2UiobsQJkKnvdYh6NcrogmpCGMmHM+2doq8WD8KwOUkVnI4NH4xIQA3ZMzZO72sLW9IWP16tUrAWH9TH/utuR5LPbLcaWmvs8bEoB7ZtoUpWTQjOelslUgjGxrBjCqDSM/p+xir9tkGDrsbpFYoiQCz/cjI+OIyPmdMllJAWvpey3Oz+PUqeUTdiGfRXY1/3H/ZpFynqn5bsxkyeRywoDW87PD4zMZGFZqey7FbOCSFOlLJhMYsHw5AusCCnAup9MiuyL1b2wd2JxGmoLzi0EhMqNZT0NAEOq2t8kE7GJ2dg5rq+dk/voom0Q/q23Yk9l8SewlA6MMTjQbFUQiYckqkGxX/4DsndSAbqGMjr2CaieNcpM2OI0OWvD5KXFhE2109isL8FEqy/hhBmNQYIXBMwLQCh7zPKMYgXzWkvBQv67dNFrcAppYUhosQmj8ehPgUMDXrH3jPyopSoFB/o7/+DP9IF7TD7JI8XYCzX4T/GEwyvjnVbmGgGU/A5rjKrKDDYNLsL0KyP4mcGcyQzg/jJk0+AMBaAWahLDWs7SmrQxbBUYVNCcArYAh91NGIfk3BbUUdNfUd2WMatF5XtsPULKf1e83/rQB/rWf9d56f/WPleDFLFJ9X74X+5bX61g6nAab4JdiB3ovPiPoe1NfS0FLfbbgLFaRxH7gWMlR7C8WJu/HdhTEDAf9J2OvcgEKrOtc5Duwn3QuSLCMsg4WBqb4lgCcFutc+1fAS+l3U/OCc0JlLhSnMDiA6wSv4TziM1UJQOed4kE6D9hetoPfaXsUfNV+7Z+vtK39oKUCnvpdyXP8WYF0Xq9zuEHf2wpwKKCp7VdQU9fgP55jOodPwGbrPto3kk3ep12tOJU+XzC8hmFQK4bYPzcMdmYIevysBmP62cCU4JB51zVjxKCn3l9wP7sJjpD0Js/pGsyP+KLimpTheLOGjC2lnefn3uB6b2RATP/oNVpM9Q1Tn+1RUFoBaV0P/K7PUqxQwer+95I9yCquyu9KkNSx0TWnfco53N+Pamd1zvevH/0bv/PcpNcqbqpYntpHnTs6p9Sey3eHkeNQzI/X8joC0LruJXhE8orF4u4Pctj+z//xX0rPquFQwE30Zr1eY1zrRuZBIyT6Av2gp046Ne4K+mpEiQOuICQXqgHwqmAEjhOc13PREaTSxaHGkAxO/t0wK99o5ioArRNJUi+CQZmwJ/IZMAA026qbjxpwM3WNAdYB107jd01f0T5gB/IeaoQ1YqGLRiMTamCUjcvP8zrVo5KNjPpBPp8U8VBjo6CiGkKdvAqIc0zYLjpb7Avpn64ZF9VV1kgJ++FNpVWzgJXdomAyn0cQWBeF9oEBVhndcZ3oPStLVsFftkM3b96nf1Fpf/K7BhoUjD8BWiWqXJXDKAFOjiudSo69vIvdROUK2Zy0TwF43Wx4b01lEW0hK4VJ+4z3MUxhS5zebpc+4+eUUa0GXY2MjiPHhs/Weyrwz3dn3+kc4M8nWspBv4BEvKduNLwvJUIkGFEqy3swQMLn02GRAI0VoSPbUyOjMoZWVFUZ4dS6E2CHjB5GKu1GC4kAtMpk0HEnU5ef41zhF9unOmASrW+YcdWoKllevB+fyTYR3NLUTalea0mVEJDkdfo73ZBFy1kK/7wpDqFGkvOUzkCxQImV4ImzQTYGCxeyv8kq6/Uc6HYcKBdbaNbscNsDCPmHMDY0Da8riFKeUgsuqUpOhkehVBHQx+40GnrBoAc7r3bx+P5j2dCalZoUJspnU4iORBCOhrB0dhlX/n+23vtHrjTLEjvhvcuIzEjvDZOZJItksVjF6nJd7aenx2A00mK10H8hCBCkXwUBgvS7tJAgzS8rYIVZYbCrhTA9PdVd3tEnmUzvM7z3Tjj3ezcZVVAABVZmxnvve5+999xzz33nrgBr8DhNgbwBjXxqfrbF9B6s2gAAIABJREFUES2eZ9HKV9Aq1YWxfCa6l0V4KW0T8KPWrosj37X1cG19He/8/D1MbywKC5sa1GSNNasNSZkmq4qs39xpCofbu3Bwl213kblMiaYsGWzUbi73GphZWcCf/+Wf4+333oVrxC76y60akDrNYufZLr76w5doFhugC9hvtuF1uxAJBYQBRCCFgAHToQ0TekYYZSUyAQsVZDMljIyMYXlpDZPjU8KE4XgTfGLhN7/LhnwhLWCOzUFzr41wjKm71D42LPoAK9vHxzE7NQ+/JyjOTK1MplweyWQcwVgYz3a2cFFM4Y137mH9xpro2QrQ0GwgfXZh5BXyBWk72VQSkGN1YhatcTlRadRxQKBt0MHCtSV8+LOf486bd0W6hY5rMVPB3stj5C+LGItOYnpyDpFgVApycb6zeB9T9O2ugTBWO/2WONGnJ4eyvzebLXQaPQT8USzMr2BhYVnYTQSOKAGVLaRRqGVwkTpGOBHE3OIcRpOjkuaczmWRzRQFjFldvibAL4siUis06IsJ+7TXa+H07AD7x69gd/URG/HD7Xfi+PQYtUoV0UAUseAIJqNT6FYH6JQ7IKORxda++vpzNGtVKWjD1GiPyykANN+LQYORkbjsGU2eP0y1swwcMgGZzj8SH0WXxUKrVaQzlyhW8qg0K3B4bLh24xo6gxayuZwA8Cy8Zxs4hOnLwA81D+kAk92Vp9RDuwWbx4HRqSRu3b+NzbubcPgNezqXYxG7qhRe3Nvew5NvHkqhzIDTj3goJmzJQcewBuwuO/wMBLhtGJ0bx9vvP5AAAdmx1DwnYEzWNDXbtx89F7CJzEwC0Jw3dPSYXsrzbXR6FMvrq/joVx9jcXVJNLIzOaOBzcJxufO07K9PHz+TVHgGdZmO3ex0MT07i0hiBMnJKcwuzFJ2XsAY2h5kI1cvS0gdXaCcraFV7cA98CDiD+P86ATNRg1BguheIF1KodKui077mw/ewvVbN+AMkFXAoFoTtZKRGzjc2RNWCR1s7pWaTSUA18GerDPOx7FkAksrS5iaGUPfNsCLFy/x8OFjZDN5CXgxrZ0a9ATXev220W1vsqhoDp9/8idUiyUBhXhmUGKHxevI3iJI53Oz0HAcmxs3cf/+A2TzRXz19bdSPMvPoAf39XpNgHDaHmwLdavJQKw3KxibSOLWneu4tk6deRZsqQsLlWcfpRgOD45EjqFWa8EfCEsxtEw2JeBtIhE3bPtGHfHREbzz7tuYmp2R88XYi0ZfeY868Mcp+JwBuG0eOZeopxry+a8yNdgP996+J7raDDC10UYqnRZ5H55LO3uv0CAzbtATcImARzwxiihlZJwm0M3++e1vfysgVovRRossUK5UcLB3IGvi5OhIzjbaIQRhGAQioM/MBGo0P3jwDtxOt5wFZEfzP7JlX2xtAS2T+cU+ZdFFglo8uzmHefbxbB4fn8TdN9+SNPhGu4Od/QN8++ghLs8u4XO5MR5LYmJkAiMEl+sdnJwe4fnLZ+gyiDQVx/jsGN7/8D1hg3IfyV6wuO0xnj1+hi++/AylSgWBUFgCVQQiaeecnx3hsnqBteVVzKzNY+CyyfM9dj8OXuwhdZRG+iwl8hHReFTmXEFqsTjkjKUSGGsGUENxIpmUoCEDvYGgRwJdl5lzAf8DcT9++We/ws03bl3pLBJwFVu9XBEg/2B3D599+kfJANAsN44DA6Vvv/c+Pvr5L+CfiIrOvwjbNjuolovYe7WDrz/9HF9+8Rl2915JwHB6dl50hwm+ULKIY9VoVjAxlsTt229gdWUF0VBQxpmM43y+KIGBh0+foFit4fbdO1haWzXsUYJA1TZOj06F8GCy9Zy4d+8eNq9vyDm1v7OP3//+9zg9uRQd3eXlNUxNzworVGq5dEz2IvXhd3dfIZtLC4uffdXvtqXIHSVjpGC3w471zQ3Mzc9LgIa2Gn9P4J8Zn5TgOD+7FPkcY4sbaTP2GdvCvXvQdRg5jq4NzU4f2VIF8cQ4pienBLw/PToROUOvy9SVoZZzKBSAV4pNF3B4tCeF6Qhe+rxOVCoMZHWwvLyMjY0N2XdfvHiBz//0KU6ZHUONXRJNWNF30BPHknYnP7QrR5MTYi9yfRMYpT4y1xCDUpQvmUxOSvYAweGjwxORNJA1aDfapwzE8/0isahFKjIgELPaNPuOQPLC4py05fDgWMaJewjPOkobGOfeAHO1BiXyeBY2BVCfmZyzNKtNoS/WMVAQkGAEZadYBJjvxz3D7XCj1zFAIXW8GbCjrRwfGYPXb1jwHDfupbzfzNycSBipzUxtY5IWnj9/KlIfrLFCWQCSJ7h/SpH2rtGGJcmkZ2mYMhOCgWd732RDMmi9s2OKMdKWJ9OU65LST7zWSMIV0WyVpQC4pNNbxdrJiO1YTHUSN0pF2t8hCZ7cvn1X9OxZLJJtoWwK1yqLWQrI43GJPZTPnmPQ74mUgfF/nCLTFIr6EJ8IIRh1oG0rot5No1C9RLvblOKDBMRZ6LLLQAL1Xh2vAchhANYhMgUEgUz2sln8r301AhvqawoQaDEclSgm11ga0DxTBEy0UvVpfyhpbBigGQbWFANQ0hfvK3t2wwqgW/diMJy/Zztl3lqp5Qraqo+lvr5iJBxzPltBOgVo+HeDMbwGoIeBPAJoP+gHC1jiO7H99GfFviKAbhU4Jcj3Y/+bmYf8jhRmtcB/mfd941erz0tJBD0T+TsFsWR/tgpIDoOa2jYDDtokEKj349+uMBabRcqzGYa5gqayL1uFyNgu7ifmvV7LovLn4TbLs+xGKoNtVHyHfU4GNPtZ/X4FQzlvBUCj3JslUaFj8AMwjul4lj2tbVMcRgHYYQBOx13HjIU2FTcQ8pZkm5h+4HcUOxAyiSU/YO5vpE+4VynbdHhOCTvZyvhW5rJmIGt/8rofgLFWLTcFzDUAo3iUEg11vDn3+53XkrT8/fC7Do/rD0DHoSKBLAsg7zV4DSKznXwv7mOKAVHaiR9Kjym2JlINQ89ku3Uem+8aAFqDKMNyMooNOl0muKXz6wrAZtYrAVIrwHCF8Vg4pDznR5kDhnRoQGcGTgyeZ+YWA2U6J4fbyf/nPNM+1f7TM5K/1/FSbPHHa1X3iWFcToMibJPuTbrm2N8aLFBsU9bikJSJjh1/p+Mq/zP0kf0VhvmubdP1q2tF31nvMTw/dN0MA/VK/vQMscKH9ze2S+a7xby2/W//w389UJBQN1HV+FVQk4a8RobY2B9HQvg3fVE9ZHRRKchHg0Qja5x4OploZPGw0c2uUW9dMZqNFIeRTWBH8HoFX/kinBwDkuutTZqdqNIcyiqmxAHbopFJZQ+zU0ynG4q9AujaDnauLBCn80qugd9RUFInhYKZfG+NBChIqJuQbuw6QRTMlyir16SqK6CnYK72my5E3kOdWfY3x4Sfds+kJilAy/emQcH3JSBKI4x/1/cwBR5fbzpsEw0cXQS8p0aPeQ8FPXkPPpfP4XjoZq331giWRvN00g0fNroQaayxDTTUaATR8FVQTNnVPDhEcqRnBSZYcVgkLQw4zP4wBofzShBdgXPeWw0LSZ20ilcY5mft6h7aZr2XjoNG2DUQoLIdHBuVgtE5xe/wnnQyVI5Fx5BjQY1o3peggGjitpviDLMv+e5kfsn7uIysjALOjZZhdrPP2Oc0KPQAYt8TgOZzRKfUAtvZFgKzvK/Kq/B63aQEPG+blDcJ+lgFOhkE4IdOPJ1oBnzY18qM5v20IjnbyDkjRmuhYGnMkSXB9ESTcqFMAD6PTGh+zzCh6Yy5RX5DWHOFkgCx3CNtAy/sDj+87ggcdj8c8GEkMi4pp/VqC0vzS+Jg29l2rwfZQknAmliY+oFubD97iYOdXZGUoLbs6ckR6o0KWp0a4O5h7eY1PPjoAZLzU6h1mmj0THof09fz6ZzoNRfTeZQu8ihcZAWQvji9QClflOJRoUhICoWRb8uCL2Rirt/dxNqd6/BHTaCDrEKyqphunzm/RDlbxMH2DlrlKjxMo+0R9KsLU1LWuxMYeOwYnRzDr/78NyIxQF3ZSo2OaQOpkwxePn6Fre+34Ow4EHR7RdajR2mAgA+5XAb5PJlFVbh9blTrTNt0YHpuDr5QFL0eJUZ68LhDuL5OPdhb0u9c7xzb/d2X6NSL6HYa+OKrLwSIjiWimJmdEoDu+PhQAGiOWzw6irXV64iFyXbqo9c1jHrboCMAxln2Es9ebYleM4sgJpIJAaA4T1uNmrBba9UyRuMJYcGJpmCvK3qSZKRSt/A0dWpkC4IBxEYTJuXaxiPSg5A/hk6jDwcCmErOCRPQ4/TD76H+pQNn56fI57Nweygv5Ee9UcaLl89wfn4qLFSeFSzYGPDHML+wjOmpeYmO9wYDpHMXKJTzyObOhcXscA8kcMRCOulsTgInI4kkPvzwpxiJjGBvb18cUTKJIuGEME/LxRyymQucne+jUEjBRuZiv4VcISvjTeB+eeEaFqdXEfREMDoyIcHHTruJxw+/x/7BLgbdNlrNKro9wxRkEaJEYlT0SPmOJgjYRrVeMTqUjRrmV9awvLomzjMZuweH+zi/PEOumIHNbcO9t+8Iy5opx6Jj2htg0IW0x+v2YnFpzQIIDPORIHa+moMn4EMoFkB8Ii4yGAQYWbiq3+oJ2E1plnymiIh/BJOj4wKe2XqM65h0MbKXyURvoY1Gr4WNO5uYXpiRuXpO1nAmC7fdAb/Ng7OjYxzuHwr4TJ1bOoEMTDPtvjtoY3QqgcWVJfz8z3+FufVp2atyRabd19GtNFBMZ3F2fIY/ffKpgOtMl3a6PfAHAkgkxxEeiWF+eR5r15dMKqyAwxXRIi+eZnFxeIFmpY1OvYugK4RoICKZFEyJtjsHaA0auMyn0HG2ceed+7j11m0srq/BQwC6zwKPPdGQLeWKwvaXfUBkKky2UTASgpcyRsUs8kX2rRfr19fwxr03kJwdE7Dl9OAEf/rkMylsyesFpB5LCDOec5FMSwLnZAh///23IqPBTIp6pY4c9WzLVQE7RsIxkNXCYMmNjZvY2HxDdF2/e/gYF6lLkaugDiMLxZHtruwW7tuX52eSdj85NYYbG9exfn0V/a6VRmobyNm3v3+E/YMDlMt1cT6j0RjsTjfSl+cytmNjo6IpX2lUJIjy1ltvilasYShzbtQFPEoxTb1QQ6vegxMO9No9me8+p5HpIDuY5+7NW5sC2ME1QL3TxMHpoUgayBqgNAXHORyUQBxBGQZTeJ5Ri5ngJ4MUd+/ckYwOriGetY1mU84knnduOwEXo6nKM5m+OoNzPLN5zdtv38edO3eElc8AOe/JYmAEl3a2X2HQ6Um6vxjoBH5oozZMoId9ysJ6BKA3NjYxkhiTlGQyXV/s7CJ1kRIA2t5zYCwyhrFYAn4XC0/XsPXqORr9GtZurmL95hruPbhPWg0oxn6+f4qL4wvsvdzFl19+iTqDym6vMHRnp2flfc7PT1BpFrByaxVvvXdfCswmRkfhcvhQvizi+MUhPv2nz/DF558b8HFzE4cnxxKASk5OSMqqOHnNjjjVZOp6fWQ4Uj+9JnIjXJu+kF+kVmYX5uX+tOU51z0E3FgLocy9qoRvvvxK9jlmWsTjMZHRYNDjZ7/+De68dR82yVLsCQ5F3X47tZwzeald8H///b/DF59+JufQ6HgSE+OTAsbZ7Cyg9hz9fkd0i995+y1hiVO/mB9KK9FOefZiC599/iVOLy/EIY3F42hR1sPlhaPvkEI8Rs99BAsL89jc3LxiP7JQ59nxCUrFGjL5Amr1lsj6EAQX21oCmFkBQxstsuF9mJxIiu4y9/ZCmpI8QfkO5SNol03NzMi6o34zAxJjE+MSNCaT/fT0XPYI2l8jI9Gr9UnpFc6pXmcgGUnZVB65fBnHp5dynhF4Z7B26+mWvHM0HEVPpEuYURoRJh6DmwTJuZczYB0JB9BsVFCrFAVEvXv3roDn1Gn/0yd/xKttA4BSgoPneIcany7D8lQbm/3JgIs6rmR0MlhJKQHWukiOTYjcBsFoyS7YP5J+MD6QW85O9glBaJIwCPSRTUodZnVWKRUzz+Ch3S6s/MuLC1mL/I/njGQgUiuaVRYp0eL24vjkTNi34UDEqh1kAA0Czbwf3+Hg+ATZYlGKTHKPYNFH7n+nR8c42N8XuRsWWqR9HQgxKO8wNVKcHslU5HuyyCCzOLlX0G6mDAzXPbM8/vCH34v8CLM/eB3tYQlECLnEJ8x8Zp1RUsvnNMxaJotz3+OcPDo8RDqVFXDHHwji/oN38JP3PkBoJCr2EwNBnXYDA3SkXx4++g4np+eGbNXvSf9ICSTKKdKGGUng7bcfyHNebe+a7FRb35LTcwo7UGQzepSyKqOQy4JSK5znfdilnU6vDcnpKManYxi4a+jYCgJAtzqmHd1eAy63XVjZ3MeYoq4ghpAOmG1iZ3lg43srMMR99zWoNxDmq36EzCZt68u4qb8u7D7RZjXg8LDvqXKMBid4DbDoPRVEkvkdMDquZr97DcgKEHol2WCeT8IQP8Ngt4JhV+AXAUYLgFYfU0FjzlUDzJlMYc4p/qvYAPXGOU/UJ1VgSAE2Zhoo4EM2vDCgLXlIZTsagpJhRHIPVkCX48D1xo8SyFjkb5jxqD7wFchtyb4ZkPg1yKjsSBoven8F+NkOzlkBegdWAUurH9lvGowWEhkDW8KONsSFYXBYfVcBgi2ta/X/Ob7G7zb1wNhu3YMU2OZ9eR7pR4F0Bat1PDV4of62An2aWa9joFiMaa9hQLOgpoKsvI4kEv6sQBz7ietZgTsJFElxQtV+NvuSBAeseaX7q5LdFIBWDEaxOL63zh1ez+v0HRQrYDvp7w23kc8xc88u+vzaHwpcc87quhF7qWFIbYobKEAvz7MCgBxvJX1yHOj36/vIvLMy4xmIHF6TzILV/WEYl9L+4N6pmJC+n76LZOr3TaaHYhw6NtxnZD1yg7CCKRK86Jt3F/CV49QzgLPieZQ04d9oTxlc0Xyfe5UCzQrkD4+ZBg+0D/W7um60z3SN8Fqd65qlMQxA6/rSIITiq3wXxVg02DUMiA+vdcVMdXyH56/YqwyANIzygjLMFcgeDnbIOrKyWPR99J7sOz5f8VydK9x/dI4N7/+Ku9KekD74P/6n/3YwLDGhk0YZzD9GwPXBCgLq4LKD+F1tuKbxy95hbT66WHQCmhQVQ1eXzUiKEbgE9CD7jr/TiKdOPt5PQUBhog4VBeD9Nboimy83cvsPtW30kNNB0+ezTQog64TWjVoPMB0c7WR13vh9jVhdLQALBNVIwvDmNzygYlSS6WZVB1d2rU5kbYNuaART+F0jR9IUAFoPZkl5sNJIFOzl91XzWIsIKuNatNMs+vxw4QWJjFkRK72PThw9POjk8b0JIuti5r04hmQu8HvsL2H5WvrQ/L5Gs1TXjFq4NB5ZGZvPorYaryFzQwIKXi1KaTZMXXQ6Lwnw6qZLg0rTCPiO3PjJnGU72Ca2jca5yn2wDbqZqDQM+4jfJ0hMp4EGI+/F9onTYEUyefhpIEU2zrY5iCRD3ooQ8rvcQA2AbNjgfD6fRaOO/09nVg9s3p9VyPneGrXl3/h7vgv7hUxoY2CYaDUBeGXGK6Oa7eWa1oNLUoRrNfmPoJ5uYvw9P2R2cAzoINA5kKIwHlPdl33Be7Ef2G4NVvD3oidsGXhq/JDFwWv5bLMGqeVeQa1al1RLpv4x/ZKGCMHQQr6KVrMLhzMIfyAOtzMEjzsMvy8Gp82L0UgSoUAUM5MziI/wsAR4tp2dMV01I2AamZfH+8foNlsIef2os0BboybFs1rtKrr2FoJRH9ZurwsQ7fB5pHCdBFoaLQGPqF17fnSKy5MUMqcZVFisq90X/WCZ306bpBV6gn5JLSfAevv+bSxvrCAYM4YAWTEs7HXBAjmHxzg9PMXl0Yno3XnsToT8ZmzZz3QOmE7u8nswMzeNsSnD8pycnoLb40WnPcD5SRp7WwdIn2WFGTcZHwc1s0q5rAQkSLvOZVJizHIud5l62WzBZndjZnYBHm8EDmcA1VoHyyvXceuNNyXCSweK45W6PEWznka1ksfjJw+RSp0jORrHtfVlsIBUOpcWrWqCnkxhmp8nS+o2HKxc3GUF6jY6LWaktFBp1rF/cijFlchGJkC0vrGOSDQkUihkaV6encvcunv7TXFK2WbqnB4d7+Hhk4fY2nmKeCSCzRvXZe6wGFM+X4bD4cPE+DwS8UnMzq0jHIoDAwe6rT5snZ4wQamZSBA3EgxiaiqJdrOG07NDfPfoOwRDfik4GYkmsLi8huT4tDChHR43LrKX6KCDWr2E84sjnJ0fCnBM0I/rg4W7OP/DkTh+/vNfSOHMJ0+eCdNw7dp1YUZxLLOpc+TSZ3j14gmyqVP0ujUkx+NoNwzg1unbMD42g9m5VUxNLGIkmpSgTJtV2jsNnBwfwu2y4+F3X0nxzFgkIqy35YUl0Rstl80+RIeO0iZ7uwcYOGy4+867mJlfQNtK2ysUMgLG7+5vC1D03ofvCdhAUE2csnpLgj4BLwtV+TC/uCKBHWqo0aHlnMzms6J37A96UKwW0AfXcFEcf64FYU2PJDA9Pi/9GI+NSjVrMv+ZgWBqDeTQQQ9OnwONTl00wSlHwr1LAtrVmhSqigZCErBhmjvXibD7mLlRryAY9EpxT4fbho1b1/GLP/slRucTaNS6Ar53mf6er6BeruCbL77D1rMtOO3ce/xiQDI4TZBran4Gs/MzWFlbRmTUgV6TAHQblUIJx9u7subRsaOWr6Fb7yMSiAnDmEwwsroqzRIuCym4Q0588Kuf4/bbd0UCqDOgPE1TNL47jbawuvPpguj4kl3KeSFAOlO4x0eRKxdQ79Ul4HRt8xqmFmcwMhUGfbDsRRl7W7vY+u45jnf2sb31wpyD4RDWri3JeqLsyMTUFBJjccwvLWNuekpA7y8++xR/+Kd/Es17W68P28AO58Auc5SBFjKlLtMZ1Fp12N0ukbW4dn1NgEOm73PvYvG7/e0dnBwcipyIrd/H+uoKRmIMflDXuC/696/2j4TtWaNm8/i46LSy8BUdSdptuWwGp6fHIiNx8+ZNPHj7LZFFIKBMTWDODYIznAc8B6oVZtd1hY0f9oVkHvFM5Nwgq/3atWvYuLmBarOKaquGo/MjkadgcCNXKsIfjmB2aUFAZe6r3F8pobC4sCCyJwwIsAAw5RloA6gtsrW1JZIJ/HlpYV4Am6+++krkPATAabUkhf/999/HjRs30O0Y9iLbT+D666+/Fh1pBnUIiPJcNI6SYeMQUKfMFeVYqI9LnVWefU6PF41mG+lMVmwPFl+kpq+jYxeWddATAlk9qewlerYW7n94H++8+xY84aDIAeXOUjh4dYh2tY3jg2O82NqWPYFBlcRYEiPRuLDMS+W8nCmxyQjuvncP8eVJgCU6CgMM6gP0y218+/m3+If/6x8kO+k3v/01zi4vpCiq2nPivAZMtmKXRRbLRdRaZRSKGVTrZQFIexhIzQkWF6XMD4E2gokccwJyZHZyLI8Pj/Dll58LaMdg9eT0DCLRKP76b/5T0WeHxy2s51wuL/sUpRo4p8i0//qLL/HJJ59If1EPn2cIwX5KrVRqWUQjQdy+fQu3b90Q2QZWvO80jL1DG+XVzg5eUZZkbw8F2luWw9RkpfYeZQED2Lx5Q9j2lNwhQEmGsBTJrZAgYJd5+uLFtsjZ2MnecbqMNi9YWIv1EFxShHFubgara8sIkLzisCGXSkuQlcFsyjLQwS1VKxIUdZNZ6vZglIUVF5bENiMzm/q9tP8IUogTZxuIdjspW51mTyR3jg5Osb93hGKJUhcu3L/3luw3BKA5fwkkiw0cpM4vwQ3qYhclOFksZg344GUmWguteg1rK6sSiGBbOc+fPn4iEi/ckxncNGBN96qqPSecFH6yAa1OR+wRscO7ZASyLksSs9MzmJqcwdLSsgQPBn0bdnf3Zf3T/qA0De1YQ3wyRCAy8gkqMEOBwTe+C30NFutUn45BJUqJcf0RCObbmVT1kAQoOJ8pycFxa7WZedoUkoLY5wO7zBHap8enZ7jIlfCbP/st3n7rPgJ+H3JWIduvv/xKAuYmmySKgVWUiuckM5K4FqWotpNjPifBNiEjdY0kw/7ensVgNtkQ6t+SIKAAUBdtwMXEuAa8TpOVyPoSkp1od0k/5ZkBanNI4ezf/sXvJPhBEgSB6cToCPxezose9vYO8Omnf8TBwZFcz7Eo6V7GVHK7JTVhOf5cS/wOC12yHgo1tNlOgv9kMLeaNSOD2GrLWNabbcmOCcX8CMZccPn7sLsb6DjKaPZKInnWbFXh8zvR6TaleC59EykwbgHABmAybEIyzfl79Y/phwtAZAGJnAPqMwtIzdPc8jWULCWgjM1kUg4DvPQ/lFSnIIiCkAouKhbBeadYhjzHyrTX35GbbQBCIw3DwIBiDOw/9Wd/TCJTUFFyCmknc424XOJn8azg95U4xv/nGpD+6bwmufFnzTJW4If2u+IcDNjQL2GAWUljVxKnFoOWgLMAcRbhjsxDBVQFQLMpM9UwmjlP9VnsQ/Xn+Z48XxWPEJCO8iV2Q0jUflVgS39HLXUdAyXVKYmR19C/H2bm8p7mnY30Au8zDADz//mfFvJk0I330zYrXsGaSwZANGQ7Etq0bpHqdss5zzPAAmT1nfh8HR99X73/8PsbwNvMU31fJa/pczkXJZPDbwIcqmGsgRcFJBU/4/jxGn2+4lTqi+u85s86N3TN6BpQPI0/83naZsUr+Ey2hffmOlR8jt+XOW4F/xSU5e91vfD/je1mMuyJa5AYwXYJLtY165T7pMkE/2EAqGPNX5vTgL4+q691fSo+J8EqCTgx6G32CQ3M6DiyrQygKODP5yrxlf8v786sIQvslf3F9hoYFcKcJbNhAGNiHU3BOvjjwbuJAAAgAElEQVQesm+5VBfbAK3cB7S/FQhWwqnOI52zOm95neJpig1pnyuwrLiW7mWcA4rb6O90HeveJMC+RV59jb+Y9aN/Yxt1Lmq7FNvlz0qAVMBbgXMdbyUl67rTNaVt0n1uuE3D2BXhf20P26j70NV1BKC10J5uPgr68l+CZDqA2nA9NPh3TgoFYvmzTkS9huCFbmzDm5NsfmCa1WvZDHaWMpVpBPE/bYum0mgVS412NayIpUZnxFgWjRcDWFKbdRi41EOO7TbRBTOIOkGGDypep/o7evgpyK4HhqY36Aah4KFGupRFzL/zXXSBXbXJZvpYDxvV39Z30EHj3zlOvB+NV74fDwQC0LynTiDtYwXEediRFcT3pT7bcCRFQW+2dXjMdcPhQpfFKBEgwwiXRS/GoymmSKdTI8BsB/tLwUeNVClrnH2ojGgFhDWqp+xuZdbyYOSYsiqxLmw9ePXA4c8/0Fiz2qKbFZ+hRfLYb6r9TEOd7VAZCrZfN28dH2UF87t8R95LtJStwoqG3Wx0wngfRsYlYjk0HsJ+C/pNOk7PHJQir2FpXbOddLblYLaqB9voPFg62NxAdczZ3xJZrFRMtJTar8IK94pRw9/JWFkp8Pybvh/fne0VAMtjCkII28v5OmNAD10CVfw7+0oAcZExMcEc/ZfvodrgnIOcBxrh01Q69hev5/qnE0jHs9thFNUjbBgy0xkcSGdK6HXtsNl9cLnDCIWSiI0kEfCOYNC1IeKPIeyPSqEoatW2W2QcdpBO5VHIlFEsVOGCS8CNQXcAD4t6NhsIUIvN2UOtXkShnEHP0cb47IRIClCj8umLLan87iAjlGk3NgdSlzkUsiW0Gh2Mx5NYmFtEMjGGF8+3cHCwL6wvgmiBsF/kGW7dfQM339wQdjT7nrqEBGxZjCx9fiHSCyx0JsBajzI41IQdl7XDdGeC/QSoxsbicAc8Ik9AoIcFllwuL/K5MuplAoZ+jEXHsbqwAlaNTl9cIpe6RDZziXqtJE7D4ty8AC80UHd3DtHt2xCJMiV7Eq2uA8mJWdy5ex+DvmHjsGBRqZSB01bH5eUhnjz6HtnsJZJjo9jcWBOHkDIHBI7yxSLK1SaSY5O4cfMOwqEROCRVtS1Ab6VaEOCGziPlONhPqewFkhNJYXFybnJenZ9eCPD8s49/hcXFZZl/lCTYO9jF0yff4eX2MzTrFSwuzGB2alrmaC5bQqMFxOPU8V3F0tIGguE4avU2SoUyOuUG7HSEe12kzk5FfnRpcQ6J0ahoGTJN//zyUtjhM3MLuHn7HsbGp6T4EeUrzrJnKDfKqNbyKOTSuExR/7AuLD3uAVwLVdF5DWP12nXk8kXsHx5gaWkF84tLCIWjYoBdnh7jeO8V9l48Q/rsCINuHVOTSaNH22xKSnCt1UMiOYvNzTcxlpwW44hFz8gCQL+NgN+Nb774DBcnxwJeUJ9renxCmEt03gl2UbORc4c6tf5QCO988DNE4nFQI5HtYHFC6mS+fPlcAIf3PnhX1iqdUe4B3Mv63b4JBIUjiCcmMTE5a/amjikGfHxyiBrT6wNeeLwsKsQAVFmAN+5JZLHPzy9iYnIOY2OzGEtMgNqZ5UIRjUpVNFEJQh6fHSMQ9kkhPbfXOF+c+2IwNlvSHjqQktHDLAFmq/R5frelwGan00Qo7EXf3kV8NIqJ6STcoYDMXzhFtRPtah3OgQPPnz5HsVgVjW/OU+77BEfIfqaEA1n6K6uLmJwcF8daMqQqNRztHSJ1eolOrQfHwCVMaOpck3fvZXZNtyHO9GnmBA6/Ax//5hdY2VzD6MS4pOlRQ5gFAslKJFjFAp0EiFJnLAJ6DqYoskAoJWk4OXuuAWLjccytLiI6HoErytoFQLfSQeroHEfP95E/y2Dr0RMcHxzKOly5toruoIXdoz0kZ6bw8S9/gbfevi99Sb3l01eH+F//9f+Czz/9kwQAQt6gSAGRCTienJZztFyvYmRsFGs313D3wVtY3VhBJBkTPe5eG2iU6sicXWDv+Tb2nr/EztaWsPL8LBbqccLmcotswGWhAJvHjYmZWdy6/QbWN65dscEot3Owtyvp+9999SWSY2O4c/OGBIjIquReoo4s2dcEU8KxEQFHqszs6PTh6NvRqjWF0U2gaWx0FOvXryNfyuE8fYFCtSCZI9S8L9ar8EUiWL+xCX8wIAw+AkCcZ7MTM6iVSzjbPxapHwYmCURLZk+3idOTc5ydn0ig5K2378k1n332GbZ3d0wGj9MU7yUAfn39mtg0BCXzhRKebz3Fw8ePRdqBGUNMiycoxb2CBUE5M5lazOw2Vnm/ODmXtTs1PgWXx4ci5WcGfbg9PgHhCDrUCJj1ITUeuF655qh1ff3Wdfzk/XclIMaz9vz4EtlUBr1mH6fHZzg/v4TXR4mokMhwUEqV64eB8MTECGZXZnD7nTtAhAUPIBI1xcsCmrkqzvbPcPDqSNiqG5vrKFer2N59iUK5KPsEwTfaATPTk/J8BulKpTyKFbJP0xIkIgONAQiuYbKnadXTuaTdxsLMtEfY7+xTArDKLmdgaG5+ERsbNyUDgwXTCMzSRuV9GCTjucHaBUcHh6JrLSAADXqHsX1YINRmayExGsFbb94xEhKU3+h1UC+awCH3LBZQ5n2fb73EEQvXdbqyb7c6dAxtoqH//kfv4y/+6i8Rj48ICMxiqJyDLQap213ksgU8e7YlDNM69QwlNdYhWRIriwuIj8WFKb68uozF5SWRq+iycNkAku3BuhSUA2HQ48mzLZlPk/PzSM7NizwQ5T0o+cKggQTgaqY/+92O3IOEUGae9NuQugWnxxfYf3WAbLYoAeXRRML0naXBT2BFbDBLGo17MgNqxXIBzZbJuqMclilA28FEclzs21wmIzYmteqpB8x9UOxvZmxhIBlHhjxgtHTrnRb66CPgNuQE2hccm3gsgcmJaczNzWN5eVVkemjnPn78FI8ePRKQmqQOAuRa84b2A1nrlB3iPsEsBp7BnAdamJZnIt+R5xTHNlcqo0d+rs0ABWOj4xJ09Hi8iEXjAjhwbhKAZrtKJBZY/lKRpAgHJWR+h8W5WQniZi8usLf7Co+/f4hiIS+Au9rXBNz5GU2OSWFInjFOt19kOrg++CFgS7uexQ5ZAFqJKlNTpqiw6PYChg1+coBiPSvayVwj7FeeJ8wAEqJFtS6FpDdvviEyNSxQXW22RDak2x9gYW4Wfp8TR/vH2H7xUgBr+sxcTxIY9LnFbmChOgaPX25vC8BC5jV9AzL+KeXm9ZMwxIytvui712ol2NCTwD1T9LkPtls9kfWCk5rTLQwcDZHgaNkKsLnbcHsJPDfg8drRZsFeym84DZhpQEVDaFFgiUCv8YFNoTjuWQo+CsBj+VHsSwGCzDS8Yiu+BhaNT60+HO/BdxOQ0gJm1TcfBiR5jfFPTcamAja0KQQ3sMAdMqCNv2lpLUu9jx+CatoW9ZOHAT1q3euHbRoGyNRH49+V5ckppn6utpH/Kkah/qz0ncg9cfW9rm9Ff5R9wGwFriuuX8VapN2WJq62kUC/4jMKgilAyTapXy6ZPdXq1dpRwInEDgPMGTxH76v3HJboUDKaEsaoX0ZJEwXotF/5d8mMt6RD9F8FvcyDDKhOAFrBLP27gHzWvsU+l/u6jLb2MD4k97EkOOTstpi/SoTkfRhMGgb0FMdRQJoSHMP4gc4x7Q/2n4y52wRXFHdiW3kPxYeGf1byl+IqigXpe2p/82f9T3EL7Xcdh2FAWVn7eh+ZV12zDob7WOerfk/7ZnicNPuc84v7BPuIz+J4SFusfqHfz48+g5lV0u02SHDa5zVgu84dnef6LO4hGrDgPsG/K0bG9tGW54dzix/dQ2QNUHrFag+vE0DYosTrM3kN2dk6T1hHgW1mJoIA4D4jOUWswoCyRsZNrhsKkOj1iiPyZ8WphtevjrOOE/tFAX/9f52HGmj7MX463HbF2IYx2eHn6r20vYo7KjjeqNUN/mT1nfY1f+Z3eH7p8xQf1vfRMRt+Z53/uiZYO2QYoL/adyxdddv//j/+NwOpSm1F6HSiaCSGf1OWrG6efLC+sL6YHjS8jhOWOmQy0azo5OtOM6knJjWlIwc3jQxeT7CP84MMB36HDgs3UXEI3OZQoZa0blT8N18oXqV30iFjVF+o+ZZerm4w2qHaGVrFkvdQsFjfXSc/fyZ4q+/BdnBz4t9VF1oBOn5XNzh9P7aDm4myl/lsfjRaIekkFnCokTF10rUNCiTz2Vptm+lefFeOi7LX2b+6wfC77F/VRmbEn+3TInS6cNheFlczqd1GK0p1o3k926L3Z7t5uCnDWueHLn5Jx7eKN/C+Kl+iALP2v26qKmHBPqDRxA8NNF7Hn/MFwxBKxEZ+ANzzGQp4sh+5QYlUh6RcGjaxHExWQT0yL/Tgo4HMttG50oNF5UA0fUTlCfgM9jHfXwFrLe4oTAFL05L9JRrlFvOBYKAyHthWFvKQaGPHGDoaHfKxMrvHI46pptTwHVglm/dURhWfLYyWcNhEFi0gWAMJLHIo79DtyXspwE+DW4MBvI5GK5+jgZxytSJ9QNYIJSbYNvZj3aoSLrqDFgitkTf2q8771wCzKaxAoETHgXOX7BX2X7VitIL5ns1GS/RzRQMeDthdZKS30e44MKDMQiiOicllYbsGvWFQJNnW5UHlhnNAo6onAHSzyvRDyjcMUK20kM+WUC2UpRCkFw60W01EAn44HQPk8pdodqqodypo9GoYnxxjoiC+e/wIjVoFtk4HYVZmj8VF99LpojxQAMuLy9hc35RCTWQDkW1DOYdsLiVsRI7dwvIcllYXBGRkeiLBZzpGvW5Xiu4QDCEoRV0/HmBkutHpJmOmUqvj5fYL9NssVOORQ5yM30w+K+NBsdpO2wavJ4RrazewvrqBieSESNJkUmlkLi6Qz6VwfnqEnZ0tTCYncP/N+wLYbD3fxssXu2j37ZicXIQvOCKA5xtvGgCaa0KCUT0WEszg9GQHu6+2Ucxm4HLasLaygOT4qOzdxWpFWMC5QgWxWAI3b92VAAIdd4KdJa7TjimiSmmSWDwm2pup7LnIBowmEyZwIhqpXSwtruHOnXtwOX3I5LLosXhjJYet54+w+/IZLnJHCDncWF1ZEv1jp8OLSrULfzCOucV1+S8ST6LMIoi1JmrZHPKXl8KCLeXSaNXruLa8gDfv3UE+n8HLnRei/1muN7B2bQP3H3yIuOhWxlGllmM1hwwZfWVKhBSQvjxFpVyQtOXJiQn4/EEBZujkh0fiOGFggc+4dl0Ya6FYDGOJBNIXJ7g8PsTFwT6O97bR79QwOZaQecL5Tmd37/AcwVgS995+D8nJOdE+rxYLaNSqCHhdCPhc2N56htQZ2fwNMY6joic6Iixonn1cx7lCUVjVo+MTuHXvAbzMZBgYtgD1xQ+PdrG/syMSLWSTk+UkYEHL6HQWSyaIRUb43MIq5uaXZa9gOhr33t3dl8JGZMp90Evd9wp63Q4yubT8PTqSEGBhZGwCCwvrAuZTzoN7E4EPFvKhFMijR9/C5qLB6JV9kHuK7CU8/1tdsPhHqVYQDVSmTo8mknA6jaFXLpeQujxCOnMmWQxun1MKHXGn8QoIbc6YSCAIj9ONbLqAaCiOeGRMGFs0JGlYUneVUgEEWtkPQb8HmUxKgDDq/5Kh6qVz3HcgEohi0HGgnCMDeIBavYpKNYd6q4ZU4UKkdlgccGxy3EjE+AKSwtYo1wU4qFdqaNc6QN+ObsMUbKWOKqVHXD4n+i4b3BEvVm6tYWx6HJ6YB66wqdvWqwLpgzOcbu2jUajieHsfuy+3JTXVH/Jj4LLjMpfCyPgY/uZf/i3efPsesRMBFeEGzp4f49/+m3+Dz//4qTA3+60uAr4gYtFR0fcmYL96Yx3v/PRd3Lx/E55RN8DrB0Cj2EezVEc9V8bp9gEOnr80+t6VqsgHuLwuCdaUWLCr3cbo7Aw279zBW2+/jchIEE63U84fsoTJIHz++IkUnSukMhgJRRDw+2U/JNtCQBwHU5Q9wlxOTk0jEAyatVyqoFkhCJRB7iKFWrGC1eUVkfXIFjLIFnNooYMiC/R5XfCNRHDt5qa0hSy+gd0mQRAGN2LBCLqNBnafbyN9eiYa/H6XAVQpl1Cp1iV4H40F8ZP33xPW66MnT/DP//zPsraYQiiOsI0EBUNmSIwlZK3t7O+KLrzD6xSwixkILNQn55rsizUpcJk5S6FeqqNaqMDj8AgTlMA2M4IIwJPvz3GxMcXfkjkQm8xBMKcl65c+OJnktDHYRw3awzanALTcU1OXGSPfRRtgYOpW0DnnWrxIn+L9j36Cdz78CdxBrwC8hWwBxzsHUpuABQ8T4TGphUB7hGvk4OhAQCgGjcXeCQawsb6G6akJ0dhmer7DZUMqfYbvHz0STXBKSNDu4N7EcRU7eGCAP2YlkQ3NM4/rWgL6ZYJcNUxOmkAgAyWib9/viA1j0vYd8i6UH1JQxuv3SP0Fu9OOcDyC2ZlxJMdCaNQrAqRJoVYHuZJ9CUJLIKtowHRm6n3/6LEU5uVYhiNR0QvukxnqdOIXv/4VfveXfwEva8j0emgwY6xSRYtyEnCIXve3D7+X4m+jk+MIRBhIA2qlPGKRECZnpoRZK4SAaAieYAhomT28UqAkD0HwNB49fYL9PQaIe5igJu+DB5hbXoHNSWkxr4DQ3iAdZUh2V7tJR7grwRlmCdRLDTSqdVQowVSs4NXWjvyeAYyzszP4rUxKMpkpfaN+SalsZG14JvN+DM6RDTmgfAF1h93GBmE2Cm1e7uME4a8YgmwM916rqJj6YNUGJaN6so9yvtj6RrqFtT0IQCeT4yINwwAlQeLt7R188803KJUrMqf5XyQaNuBwpSgFeXlPBeuEiGIno9tovRKIJijKdclrUrm8lb1D9i5JJYbQRMkM+hPMsqBvwr1azuFcXvqJQQiH249AOImPfv5LkbITZnWOkllH2N3ZRrmQl3f2+0w6Nkki/DcUMXIcBIlpM3KwqDkrPo/dkg4cDERijqAdf7++sSkZFQw60dYulqsiH3Nw8gKNBmulWFIINkNSqVPTn7ViShXcf/AufvHLX4s2OIsREnj0+gNIJKJIn6fx/OlTITOIfe90yXM21q/LXCSwTECfAPXDx4+ErEAWNtdiKBxAYoRye0GQqcrMAba3WGTgoYtYLAqfxwfqc7MQOAsb99FGCxXUmjlkyseo9tLo22tSMLXVrsDrc8Bm76NvY60kAwIrOcqAdpb/y7ShAfVgDVDEOTkMJJK1r6QY8cstuUB+R8ETuTercVt4xLCfrUQ29Tf5HSWAKZnGgEbGb1Zgkuf+MMGJuLfBDAxwRkYxbScFUjgnlJQ1jEso7sHn63PkBhZIq2AOAW59tvwNBqhUmREFdBQPoA2oz6dtQwD6qu2W/y1kgropEq5AOoNYw6DXFXhpUb617cNsRZPBa7Ss1c/X8eTvBcugHN+Qdq+CUWyb4jUKxikYqiQ97U/tFwGOLeDOgNCs22UYrgqQauBL58EwIdEAadZ8s7+WBtG2CnBrFTVUwJZFNs28NCxyDXgoTsTfqc/8A4DbymTodg3DnR/FJcTf7xlFAM5D7TP+nfcXBnaXvrCxMRSPUWxD78Pf8315fyG3WRrvOndk57H6TMd5OBig80R/pyxWXWeCJzRNDTEFUHVeaP/wvopZ6Ni+nsem8DXPO/oP/DsD8NpPbG+5agBMHS99trad+6U+U99Lx8PcxxD3+FF1BcUqZFycJjuB+MJw+xTE13cX6R+L4X8FkvYMVmTAacMcpkSHEGIoB8i6YnCYDHaPwf0UrH0NxpqAlPa/4pzKcFd5DR1LBWZ1LHTv4r8aNBsOGgyvCX3GMB7DvtD1p/fQtfJj4Fj7R/djWZ8dw1TnM3UOcNx4D92D9HnD+zPvPTzn+B1tq6xrq1/ZNg0KDK9jnVOiAW2KhRmmMi8cHmA2gsaiFlbT6BBvrCxS3Rx5U6HlM/2nZKQC+P8/jKAY9oIC0Lz/6GhcJrAULqkTFAtcFXWgth+fQwCAYC83YAXL2ZZmqy2GFdtIA4gFaPiiCtBpBF87TIFPblTaLpWk0EXB9inALqC2tYkoqC0bPOUQLD1h3kc7WQFQ9iW/rwtY/5/P0MGSfrYMdvYvnWLTH0beQhcyDShNK6IBz+sI0rOf2HYtrsfv6ObFazmmHFsClPybTioFp9knZHvw95KebQGUulGahakpcgaA5nvpXFHWOe/HtvMd+RxhLlsMaQXJ9W+857ABIIeYxVjn+NFo5DNS6QsBS+iY6cTVCa6Hk7nWFPRgO/UA4bP0UCDAqu/L6yTt39LJ5jW8lv0pAA1T7cMGMOb1WryPz2Uf63yXwIHFtOe1DFLQARewntXdWUTFivyToS2boVV9Ve/NCK/pT9O/alQVreewnQIIW5sDn8N20DHmR9+PQJlochMwsWQ2JHLtNdVztc/o8OgaZlTPBIkqklqnumRifMBoYCpwZljMzatMB96P85F9zOeqBjfT95V5wDGmcSuMc6vYCZm53BNYfJBOAX8Phxvtrgv1BsEzgrPXsLyyifjIuBQfdNu9omdayVWQuyRDtYRu0yYgNDWBvb6w6ANTD5GFBAlYktVIpyrk96HTYlG2M/j8lAGo4uhkH/VOXYy289S5AKiOXk/YQ+FIDHC6MTu3hJnpWczNLUnap63bl3RK0SvPZpAvZFCsmAAG95DYSFgK97GfuDY5vgwK0CkkEEdglHtQPD6Kmek5jI9PIBIdEe1HauqmT0+FvTpJ7WOfR0C+FNlSuSJc1A1eWsfdNx9gbnZRGDd0iqmrSaCRjvfp8S6+++orGf/l+QW8eeeuAHI7r45wkcqi1upjbHwG80vXcH3zDQEb2q2OrC0yVer1LE6Od1Eq5NFpVlEvFxGLhjE9PQmv3yvM5nKthnKlLQA0GdAs3ica1ReXIlshWn8Om7Cdk5PjYlxVakWk8ykpeMR5IWzHaBzhUAI+fwSdZh91VrFOjMDjd2J3Zwsvnn2HciGFfq+JeCQsfRb0RdDu2NHs2DE+uYy167cxM7+MSr0toFI5l8b+yy2cHx6jVauhWS5jYnQED959R5i4ZI2S7V6q1jC7uIyPfvYbJKfmEAkHUap3UGzkkclfiONZKbHY4IX0K0EFqU7v8qDDNMaBTdhUBJ48gaAUBCNjKDoSkyyH7MU5aqUCsuen2Hu5ReQAsUhQNARH4nE02z1sHxwjFBvHg/c/xuzSmgR/KvmiyBW4bAN0myxkd4RWrYxeq2lYwpS+8XgRH0mC67bZ7orWLcdvam4e0/NrwmR22lkQpoViIYdiPo1SgfIlOYyOxeV8JTBGVlI6m0EmnxNnPTYyhsXV61hevY5QMIxmuynA09HxAcr5HNx2Mt5cogNMsILAAMF4FuUkGE8AOzm5YFj1NmNsU1POhj7OT0/w8OF3kpY7NTVudHn9fllHNa7RzgADx0AKRwYiYQRDYUzNLMDj8wvI3G7V8OrVMzx+8i0qpbQUP6McBtlbBLnaXbP/yBg53HDZvRhPTCGZnMSg7xBpA7Ji+c71ehk1srfQR7NRRercnC3cA2dm5gUoYXArERtDJBiTtUtm0NnxMQ4Od9DuN1BrlOHyu6SoHosacg1zrVOvmCzJZrUlwGO30RewJOD2y55Elh41n0fGYyh3aohNxvDBrz9CeMwOewjC5q3XgFqmhYvdY1zunKCZqyB7nhZZDO4J1ISl/EShVsbE3Az+s//iX2H52grcPqBdA7LpDIr5LLZfPsPp4RH2Xr7C2eEpiaAilcIilaF4DOtvbODND9/C9MoU7FRfcgOseVQuN4FmD7VMCQdPt3G2e4jdp1tScJKSHv6gHyx9mWHx1FAA1+/cwY27d7G4toTEWNi0owl06m3RSD7eO8Dv//2/x7effwlHH0jGEzKH2V8sBEig2OXzY+3GBm7duy1riCBfu9YWrfith1vY5vNLFSxQqsfrQ76YR7FWkv5KFTLwx0K48eYd3H3vAVZvXEc8EQNVCkqlpoBMzGxplqvY/v4Jtp8+R7/RkkKHnKfprNF4Hp+Zwt27t3Hj1iam5ucEdPzii6+Ewc1AC/ftWsXIJdF1jcWjsHvdyBYLWF5fw937b2JxfQUu6mqTee4PybxjQCJ3kcGLR1v40z9+gnqphng4jvm5OZEAEMfe4Uaj20bXZUd0bATz87PGxuuZDDOyg8iif/TdIymKKTIdzMjzGqYp1yMBWUrR1NstBGMRkWASlhqdtoENL19uiR3y0c8/wsT0FLKFPPZe7aFwmUOI2QYDJ4KBiMm+cgC+INfnOap1A0BTYmlqPClyJjNTUwLyMqMhnhgRcPyPn36Cb775TrSfyWgSAonTIePFVHtaE2SCUlv31o2bAvKzPezbr7/9BrVaHSOxcTQs3UUGqCgBRPuT9gIzCWxwyXUsZBkdicDld8IX9mFkLIrRsSgGvQb2tl9Ie3kGEXTzuF1yJtWrFVPcOp+RjB8GwpmFROZtKByRQF6hXEe52cDGzRv46OOfIjYxAXT7KBGIrdbQqNRRyuYlAE0ge3x6Bu+8/xMJQLHOwMnBPnKZS2nztevXEZBifyyE6pRANOcwMwPI8GfQd4cSJ2K/dRGIxXD3Jx/g5p27siZI2iObkVLGNkpiE1tjkbpKTwJcPPvzqQLKhbJo+Ttsbuy+2BF2ePrCBNVoB0gtEksKRX0ZBhE101IIDpGwSMS0mwSzy8LSFqkJy+nn/CIAzWcaEMr1A61cSbemD0jJDNr9Erj3oN0wdT8Y/CIbmQFFBlD9npDMW0pJPXv2DJlCTuy1ialpyTbi3JUAR78jJCTWQDk9O0aZBQKdHiQTSWFLMxPOS+Chz72rhwrrGogfYPw58bd6XbEvPX7flfwgs2vk/bo9GQeRemkD80ub+OCnv/EaoXsAACAASURBVITHRTu8Js/b393Bwd6O1JQIin9ggLErMM9BQNQhgDoBXr4vA0sif2BlToxEDYlKtVAXl1awtrYucndig7XbyOXT2D94jpPzA1k7kjLeN2y+YrUEr8svQeFbt+/gr/76r+V9yTgVX9PLIvYBCWywoCsBaIIJ8ZEENq6viyY6A1mcs/SPX25vYWdvT4JTzIKkFj/HNUjyRSSGAZzwcN32jBSH3d6X85VMdvoiDrsbNucAA2cXcLVRrJ5j9/gpcvVjNPpFqZXQbFVEgsPl5tnOmawazwTKjP9y5VtbQK5KJA774/wOgaVh8JOZAOpbD7MLqXOuvpHBFEygRAEiJYApsKjYgAJBJI8Mg66cHwrcCGZg+XFcz4KPWO1WgIV1dDR4wPsoyK3Al7IYJehjMT11LglwZQHqbI/8ffBas3YY2NVrZUMY/tgHEmRXcEnBdAbG2S7t8+Higwo0CdDtMRIaw+DUMGCrALoBk43+9DBwSoBOP+p38xp5NwZXKb1jYUoKZKn/KsDjkOSJAnl8voKi9Cv57OEx0ixi/p7BE32ukSExRC8G1DSQoGMuAQrKwlmgM9vJvUTnj77f8PgrnmHAcMOS5nsoaMpAFq9T8FgBwU7HBJQUYGT7FT+hH077UsdK55KCtIolDfe54jM6j3WMtG/1HRQ4VkxF56OCwIo/Xb1j1wR69HsKYv7/AdD6nnoPeb9+T+RFiMUJqGpJ/Shwzro7uh51Lg7jX1xPfG9+9P2HgVZmnSlYq7jhFaDPbGTBUIgJmnUrLGyLfKjrTNpraUIrHqKAMDNKTftMoEVrX9A/F9yoZkikBKB5zfAcNvjYa9ka7bOrIIwl/aqArAZP9P11j1JsUDGg4X1M9kLr7FFgWdeb9tvw+lWsTMd3eJ4oTqvrV/ZXJ22lxlUGhr4j7z0cmNC26rgqnsq2aHuHgwza1uF31TEeBrJt//q//68GegP9Vxc8H0KjkA2XFDuLJavRBRrS3MBEhgIOOex0QfBgloPL0nWi+Li+nC5kMqB5b4J0V+zXYk4MOFM9fFwMSxoMjKywLQQEaGTzfsLw9FuM2byJVvM61foTzRgrdUc7VDWS+K4m9cdozeiBoYtLN3+2n8/lYAwDi7yG9+c78V7sE5FisO6li0U7Xd9dJ49uOiwmJkUnrOrJvE4KcjBtQwqzmHQtnVgqy6DvSoNaI0O6ySh4rcxfHQPek4yDYUkGVtDVSToMNLK/OA4m9dQcKMpsVvBVNyteLwX1rDQI/kxjTzd6tln1e/hsXfy8XqUs9BAnUMH3rzcYiS+iaaUI6AavEUOd7MIQ8/ulf3SB6dhxbNk/bIdGEJWlyzbpwlVtJOM4mKrNvIcC2mSS8KNyIwK0WO8h7AerGrpuTuIEwhQP5AYl/9pei98bxn1Tfs8DlO+kAQOCS7KObCYTgO/G+9F55nfE+LZSI9hGppbz+TQ25fcV02/CFvH7xahl32gkjpp5Ggwg44FAp+knU42YToLqXvMdQ5ZOtOqHc66y/bwvAxs0zEzbmwZEtzTFNPWIqZcmojeQFNR6zTA7aHjanX60ux70Bm6Mjs3ixs17WF7cQICFG0mQaFsAy0UOF9RmvsijUiSTuo/F2TWMJCbgsLnAaddl5fNCRaQ4eP1oLIpKOY9iKQPYOigUU7hMnyOTvUCXjCL0cHF2gmaNANkUPF4/OgM71q6t48aNW5idnZf06WqxjHw2LWAgdccIatZqVUm/JlOkXMlLJgeBsEwhI+y5aCiIoD8kzB0WYCJANjszJ5INlD5gehLTf1lEbevZUwGT11aWMDMzLVIH27t7ODo8RjgyimhsDDdusYjWrNFvpvPhcIKMpnq1iGIhjf1X26Ib3G22BYS+tnJNDFmCxLliHW5/ENPzS5ieW5SDlOuZY8w06nI1g4P9l0LlCfu9aNWqAtIxfZNp0QQEWt0emu0BYiOjuLF5W1hr9WpTGOFnlyeidchU3+XlRbxx8wYyLNjWbaJYzokGM983MTqBxNgEgsEEPL4IvM4QnG6vSAhQA/fk5BUeP/oSrVYRYb8Hgz4Lq/oRC8Vhc/hRKLQQiiZx/8FHWF+/hVK5LtTRSj6F4/1dnOwdwEl2LVkM7Saura9K6mmhUsYOC/Pl80iOz+C3v/sbTE7PwecNo9yoIlu8RL6cQSGXQS57gRL1MalrGjABIK4NSZPv9ZEny7pSRiwxKkW7gpEgElLktYl06hJlMl6P9nB2dISg2ynanUzJJUuy17fj1f4hYqPT+Pmvf4frN+6AhPbDvY4824EeLs8OcXzwSoBoyor0Ox0UsnkT/HEHEIxQL9grIB6BYBafio1Nw+MPwGW3iW5jIZ+VeUGgrcPCdQ5q3/kl540Fm87TKeSKBXH0Ryemsby2KYXqgmGCA2UBMahHTZ1xe78Dn4OVyh2Swky9bgYNyIMigDiWnMLU9KJoSeun3yFLoI1sJoWtrWciLRKJMFBkCqfyLHPaHMKI6w8GIocQisYQjScF3GEGQqffEc3Z5y8e4umjr1Eqck27BIQW8M3NPaWLaHxEgj1ulx9ulw+JWBLhQBy9LoS5G45GJUWv0aqhWmPQqCi6ngRrC7m87EnxsUlMTs3C5fBicXEJI+GEYQq2WVwshWdPH6LXb8Pjc8Lnd2NpdUXOJxaFIqO8TJ3YRgPFYgWFXBFo26Ugo8/pQ51FcpxOlColSa0feO1Izo/h1rt3EZtyMMGDNeVQq7RQz1WRPTpH4TSLy/1TYQ+zSCPfjwGvVD6Ls8wFVq5fw7/4z/8lfKGgaO4Wc4Y1WCmzIChB9CieP3qC54+24PMEYOs5EI0nEB1LYPH6EtbvbSA2nYA/4YYzAGTylA+pwda2oZzKY//pS2SPLnD4alfY+fY+QAZc1zFAupjH2Nw03v/4Y9y8exuxJAFBA5I1KsxMqQpozrX45R/+KDIilXROskgSI6MiV2FjES+/F3OLSyIFsnHnBsJkFDLg3uyjlq/i6XdP8fU/f4b06SXCvgDGRuNiXxycHqHWaaBj72F8dhpvvfcO7v/0PUwvTcJBpS4SZbpAswQ0CqY45fGLPXz5yZ9QyxVlbZAZRoCKZ9vNO7fxwYfviwaxl0FchwPZ41NhQe/t7KIt8gvGEaGTX6VETbMOfyyIv/7b/wQf//ZjgFPfDhTzZLvapKAg2ef2DqSWwL/7P/8tnn//FKPRMSwvLAoAzfO5UCii77TBl4xibmUO6zevIxwLCptHzme7F5dHF/jmT1+jnqvD3oVkDRino49aswx/xA+n3wlnwI3rd29hYWlRzicWLzt6dYBP/vEPIk+TTE4IC5XvfHmeQq/ZRjwUESYyvB4pGjsxNY7FlTlx4Bm4os1NKQIXnMKSXFlawOL8ggS0aK+n0yl8+/ghHj1/LGcpz3RxrC02HJlVk8lxKQg8EoliaX5B7HnaO9yTCEKSEVyrdlCuNsTWoYQUbQmVJCHLNxIekfGZXZiFP+yTeguBmA8Orw39QVv2qBdPn0rtkFazDodzAI/TKUQWBpgl0NqkTKDxMW7duo2F+UVhXV9m01LMdHt/l5XRcOMOJWVuiL7w7vYrqQ+RS+eQvUiJLMK1jeu4fmsDExurZtzpuxbLKOXTIn/AjBgy9vkOeRbIY7CYEhG9DvrdgcgnHZ+egoFEzikC0Bt338L8yiraPbI5nWL3EcznMEt6fJ/SamW5F2V+mCHQa/XEzCIr+pIa2V9+KTIlIpfY70pBPLWJ9azn/sy9iONErWfK2sSiUVTyZZyfnOLzzz+XueO0ip0zYCQZlxUjsRaNRsRO4jhxD9/b25FgIuVWOCdZ9JS2CYOLlLkgQMusHb/Y39Sa1gxRUzeGATWPwwQyr29uYHFlWTJUJMjgcsp3vvzqc1CLmSDEBAvdRqIYGxkTu4pBAmrf8lylHSvkGq8hv+QLZHvnTB0ap6lJ4na45D00w5OBwcOTFBaWb+Cjn/1aijpz7ldrFRwfHmBndxupi3PxMenLhPwBU3On3RUgmJIokm0o8ih9yb7jcwj88Zrx0XGp8cDAN9s0PjGFubkFkcshuMFrWaPk4HAbp2cHFvO4KCxn8S/8PoSjRnaH7/Xee+8hEoshnU0ZFp7DaJf7XT7JaiCrm3vV5PgU5qZn5JzkWHIMaZOS7MCMM4I11FGXYCxJVOWaEELa3QG8PhJ5WKDcEIjoi40lTLZtkJmSbsDmAdy+Poq1C7zY+w4vTr5DuZlGp9+SbCGnayAyHG6fQ2QPjJ9LItZr7WEB8SypQCVGse9VhkKAILthf6qfpQC0gn/qD/epJy3F6A1Ll/sP76/+vOhyW8CvAmH6PQn0OQ279or91zLtMOASi6abVHr6cfKxJBuugBqH6lgb5q2CnT9+PvtAgahhoM3rMUCp+qfDQJmSjBRDMCCQAXz1+dSAVtBTAULBJCwpmGHQT3Ed9csFL7C/xmV4/bBPz3Yq5qMYwRVT35K24HkrWTtDLGn6DLrfcJ9V3ET72ASuDFDM/tTxUQBaAUfzs+l2BeE4tgZoNkA45y6/p/66ZgB7XQZQHAaOFejTd6E/Rwa0Bjv0+dq3/L7eQzEPHSczCJzf1rSwQGkF7STYLjUhDGjJeag1l9gf/EjGhLVGfgwiKgitbdJ9XK/V/lDmqo6BYhf8vewTP/roc66AyiEAWvETBdd5Kd9fQUcF3/WWMn8GBiCVtUKlAouAqGuMmdYaFNI2G5zKfF8DOoqdDAPEZj6/ZvwrMK2YHeeuwW7M/i/BR2t+8MxREFSv0/4YbsfVGrOKaZqslh7Ij+NHJV5UukPv+RrPM++vAL4C/4rF6br4MXit4PEPsjyGNMt1rvJ+Oh4KAuvPOid/vL/pvXW/U6xx+F/dUxiEHsYsdW+Src7Sjtdx5Xtq/7J9up75O+1bHQdto/bD8PvrGMv7/M//3X850AbzJsNMaGWB6iEwzMZkxwmSDQLIAYkGD8t18KBmw6+iFW5jHPCji9M0nOkLfTnsWE2YDiOjuex4Gow0eHi4ksFAo4objjA360ZOIBAKXLFXuTj5DBoZfLYsGAvk5v2MMx68qpqqUfzhqIEeYNqpvI6grcpP6CatGwN/NoA49Xj9Vwem9uVwNGZ4k9FBJ2tDF60ygxV85v34UQkUnTQSIS8Wpf9phOghrhuzajAblqYxPPXg0CrxfC8BVK2oph5OKkXBfuR4K6NaDzI+i9/l3/gOypTVDVJBb71OD0eNWgo7QxguZoOk0czf6QSlsUNgkzYm719i5fFa7Qrk13HVBUDDYBiU1j7WjZjeoaaHSMDEAvY1oqjBA2VG6zsRfKLTy7Hl+HPe6ManYDfboAA3WazDgDs9BHN4GU1ypoYqY9xosealHzl+nOP8jjDZLSY2D2g+k/0hKTgNI5PCqtS8L9vF92HhG443I74iXdPpStBGDwU+S0AfBgVGYjJnRCsaRkuJTBF+n+/C73B+8P30HpSIYRvYL2wfn8W/69zQIpB0EtjORtNI7/AaAc8rdSs7wBRhKJd0LH0CQFcaNviDY1i7dgM3b9xDcnSCWcloVYF8ui4MpGaZae5NZNNF5FMsYNbDjc27GB2LCdh0fGTSUSVI4nBhhIU+fE4pfkRWRqGQwvn5MSrVPI7PDkRSgHOCxdrKxYKkztpdblQbDUxOzWBlZQ2ry2sIuL2oFIrChBKdYZEgKUmqKNOZywSzChn00ZN7VKsVkeGgUREPR+GhIT2gzpVfQIBEYkw0+eqiCVy9KlbTbbextLyA+dlJOZDJaNo/OIE/GIE/EMPa2g1MTM1JtWtWM+faSKUupRiU303t6jNWshHQ0NkHJsaSmJ6cEVDd7vbi5CKNns2OIJ2KRFIYMOwrFqoqV7I4Oz2S9xPgt9MR8JBOM0EXWoDUyOz2HRiJJ7G5cUuKQrYbHVykUji+OMbTZ49hY0rx+Bh++vEHUlSv0a4jnbvA7sEezlOX6A3sSIxOYmHxOpaWbkiRSR7u1DqtVfPI5I7x/Nm3aDYLWJibEDZv+jINnzeESCSJdsshhSpv3bqPlbVN0VRutyh7kEU+fYmLoxMEmOHgcEjqLIuOwWlHe9DDaTqF80weifEp/OLXvxMgmkUe86UiSvUsavUCyqU8Cvk0KsUC+j0WB7O0yvp9GTdWga+yoKowIUewtLIiY07taTru1FtmAcqjvR3UaxWMjRCkr8g64vWUEtkhAJ2YwK9++1cCokdHfCiVGLVvAb0WDnZeYH/7GTrNChysIi4Gnk3Wb7FYRiAYFp1XOt4EKpbW1pFITKNDI77LFOSaYUBnU0YzkwuJRaR0z2s1cXhyiEwhL3N2bHIGGzfvYvPWGwiEI8K0JfB0eniAfCbNgwceGxDxe6SYb6lcRrHKYnANOP1+KZx18417mJ9bFBSO+yXZp9wnyqUCTk4P4KKRYR9IajeBIGrOhcMRKZbGoDIZnMFIFMmpGSTGuQ59aPe4l9Sxt/cCT77/UsbYPmiD0s8MgHHPJCM9EA6JfIOd+nP1PqYn5hGPjiE5NiXFT2i8EpCifnA6cy5MRYLy1G0Vvep2B+HoKJZW1rEwvyysdpooe/uUt8mI5u3W1lOkUyzMGhaAjLIs3Pu4r5FFGE9G0Wq3cXGWwunRuRQJC3nDokvPPZts6MvMmRSbmlycwvTqDOIzCVy7vYKuDVJQT4zwehcXh2c42TnGq8fP0Ko2MZ2cEO1AFp1k4OAsdYbltVW89/6HAqwQeCFYRaYewWfq6YX9PhzuHODg5T4aNWYJOOH2BwSAnl6dx8LNZQSTYYQmwnB4HShVKaNTEAAa9Q5KqTzKqSyefvcYZ0eHkp0hGTYuO/LVMuZWl/D+z34q4G141It6m1hQ1xRgTGUEgC5dZvD4q29xun+I4kVaQBqOGTVt48kxYXHfe/ddvPezD+CLBQyYR4C12JNiqxd7Z/j8n/6IvWfbouk/PzsnZ0e2mMVx6hz1XhOjUxO48+6b+MmvPkRsIiHrgcxCp8ukxdcLdVTzRZzvHOEf/+E/iL41dXi59/OcIzv++uYmfvL+B6LzzH7kuUjW7bMnT6UIJLMIRlj3gYZ3r4uzbBq1XhM3793B3/6rf4HF29PGSyGb3GT/olcDGmXA0QV69S6++/RbfPv514j5whiNjwq7nkFSSkH03DZMbczj9oM72Ly7gciIm7ga2tSR7tqRO8lj//EequkqupW2gKEEI5mJkCumAL8N4wtjWLy5gjvv3MPCtSmZZ/0ycPhiH//x7/8D/p+//49wwY3V1XWpacA9ioBqwONGmwFVdx+BeBj37t3FW+/cEyY5bRMGaV48f4k//fMn6Da7mJ+dFRYz1wBtBQYd908OcHh5jL6rj6mJ6SvJLgZeXj1/YUmPOJGIxIRFHY+NSJEvkkhEFiPNQA+Qz5XEdjFydwycddHvDNBp0odwi/bt+NQ4RsZimLs2jchkVHSgG5W8nM8HZKweHOBof1+kQRi9pj4zbWuuVbI8mc1EAPDO7buSWUNbhXrel7kMjs8vcHJ+Lmfk1OycFHjbevJUmOyU+KF++MLcPD786QeYmJlAcCSMDjUu+20ERbagjJ1Xr2SvJ/hLv4WBR2Ym8B4Mzsp79dqiIU1JHYLQDHqMzy9JIU0WpiQLmkFfzmXBWLttWTsk+TATi1IuzAjzOHwy1wge0o79x3/8f/Ht199J0Iwa4gxku90sxEZWJTMcymKzmUy3gLBjl1dWhN0b9ATExv7973+PV69eyR7NOcA+E3+uUbOKZsdEaoV7QS6fF4kKApvqaHpdxi6kPrXIJtrcCPpCCFGbPBCS59J2YTCXY099fMpL3HzzLbz59n3cv38fwTDllwzzmwQjZtH83d/9HXa2X8Fls4vMU+D/4+q9eiNLs2yxFd77IIPeJsk0TJ9ZldlZXaa7pwc9M/dioNGL9CcE6FUvEvSgFz1JgKA3PQnzIGDmSpDBnTvd93bP1HRXV3VlVhpm0iRtMBgM770R1v7OJmOKQBWZEed85zuf32uvvTYTbvZH4oQPhZhkmRr1Bmxg3ZjwlWzibO7SAPJ2E9XLNHa0VTQqkHtVvlDHysZdfPKTz0Sznfs484JUq2XJYaBRndvb2xK9wDVf9rCxDbVaXSJkKDtE1vvM9KyJ+OtbDFE7iREdkVoLh6NIzTDXwqI4W+ldECC738Vl5kT2SZ4J2dkutxsLywuSjJrJgymZ8cPbH6z+82LvYNdIAg76UufF+WVpD8pJ8cw/k5gSZwsjMgn+0XHBcSkM+GZDCCMsm8AenTN0jHi9lOAYIxCKibY1JT44H2mPc//ifPF6qApN50gfoZgLDk8f56UD/Mdv/x9UWpcY2QhAlzAcdWB39OEP0y4x0c8E+khQ47mYvxkhRwcVz5hciw0Bx+SlUbCOY14wPit8n6QABVDUySU2oNOEirNvFW/g52qr8beefybtb8U8lJms9pLI5ln1EDDRAraugDALmFKAxkYZGwlHv9a5nSSbcd8yAJU5TyrIx/HK9/Z5jcasMjfpfFNASWUetW5ms7nOWcX3YW4Nfj9JeBMnXs8wqtVuV0Bd20KBNK4ZQhyakEtVbIO/Wa9JhixtzklHQb9tyHeKCyh+QgcJ249jUCMvrkljI3HGid0+wShXwGwSxNIcXToWtG8VC5FIG4vBK+9tMeCdVu4vAeMth4QChQqcCYDpdguGpeVNgmP8TAFAlqPvpsCc1Glk+pXPEDvfkobjZ8K45jne0npWHE0dHAIaTzDQJxnWk4Au72MZSvxSQqAC74rxKJFO66MYlBk3104L/q2ANdcOBTb1+erI0D1Dx62+4+T44LzUsaT9N8ngbnXaVzKuOtdNeWYiqUa5zgu+t4K2Bjs0oLLWic9W7IwYi3GqGhY771MiHx1ek2XqO2g56igQnXTuuTBRBGRSS//ajDOJjG5pl6uIDQO2X49Hk2B20qmj65TOKf23jn/BTS02tbad7qM6tvhvxe20/ybnxeRaqGNXr5t0ILA8/X7SAaTrI4lK/FzLm3QAKBZs2thEOLH9JnFTnSM673QsaV3UYahtoe+nTgDb//Lf/9fjyQbUztbJrN/phNJKiVfZ8lQK+j+61jIyIKQBEHmoN8CbinkbdimNT4Yb0vjmRszDETc86slwg1XtW3rdBSwtGwkEbq4sv9FoGq+YFR51vdCY0AZdEHWA68LJg51kJfUZaQdm/9WJ82MvF8vks3itgst8J5bFexU4VU1hPld00Cx5Bv7m/TrYdeJMevxoOPI61klBUx1ALG9y8E56OBWA5ETWvuD3GnbD+glwSZDSayQXVDKEB32WLd680ehKA5t15w8PnrpB6+KpZchkHY8FFOF36tlTVrWynTmO+AxdGNgO/G8yqYEc0CZE/vn+Kj3BhZnjptsyEiO8Vhc23WxZD010wXdXIJp/62ThQU9BU9ZJNwi2DZ/NsvQwoGOIv9lGXJxUhF37Va/l5yyDALRs8gNzmOK9wvZ2alZhc+hgwhdxmAR8co2EuEqom0nop2OFICM/58LN6xSwV41pSrbwM2W9U29XNysCYgSiWTcuLOqtJaOP7DMy9wjuk8GhmuN+HxOQmMyvfB7rwv/47lxoqIeofawMJz6fB21+7wt4jX6k5SghEMexxgMsn8Vn01NMjydB6X5vJEAVDyZjmwfNrgOBUAoPHn6Cu9tP4HVHMOzZJYlW4aIgQIxtaINj5EDxooLseQmd9hgPHzyD1x1EpdrF8VFaQh35zFgkBjfDpfpdjIdMCtlFo15EoXiBYukSmfNTQQooFyFJk8g0HUP0K2uNFnNiSwZyJvVLRhOYCjMslcCIGQuNTgO9QRfNbgflcklYpTxY810H4wHy2Uu0WmT3UKfTCYZiRsNhxGNJ+IIh2G0u0R+l8U0Dh2sHwx1npqYwm5qSUHU63D4eHMNmd8MfjmPr5jY2tm6LfiCBcrIpGALd77ZQrRWFAe21OxDiBsFxMxhieXFJZAJa/T4+HByIke30MvFMUjRDqc8XEi1dB5qNCmxE8ult7feRz2VgZzgzdYHp2echG24BoO/cIngcRq89EDmKo/MTZHMXGHTJFmzjsxefIhoLodNpCBN693APWepNw454Yh5bWw9x794zhENTkhCnRD3WWg5n6T3s7r/GYNjA5s0l2B1j7O0eiIMhHptFNDwLjD2iD768tMFeQrlSQKNeQLWUFc3YiC+AOSbMoR612ym63AQVhg7q1/bgC0awdfs+5hZWJbSbchT1VhHVGsspo92qoV6tiPyDx+kA2SmyafMwM7YJe9xDB5DfK6zmRDQisiw0WLkWXGQz0qdck1JTrEdXJBjI3AqFYkhnLhGJTOGLr/4ci0vr8HiDojlKsKTTqOL4cBcn+zvotmtw0tlAp1EkgmqlJlnuaRj6QmEj/TE1hQcPnyA1syb6jZ12E6XCpfRd5vxE9G4DPq8wl2mMcA6TiX6UPhZW+NA2RCI1g8WVDSzfuCGyIspCYgLN4sU5hnTy0pFGJoTLKUBLtlRCtdmAw+fF9Nw8Xnz6Oe7deyDrKMFrGrVsA9an02ljJMmFHALm1Zlst0fmhw+zqTlxQDCJFEH1pfUN0ZR2+YPojeic7KBweYqjg3eoFDMo5tIY9buS3IzrKB0aZIZ5An6RRhkPHLhz+yEWZlYlTLtRb6LJuemEGPhHx3viqPG5nKJrO6JhDCecvghWb2zhzp37mElNC5s1X6wjlz2XEPvzzDHevP4ew34H87NzWJiflxD4Vy9/QDI1hRt31mQ+lQplFHNl+D0MW56Ce+TCiGH23gAKlRzS2TPMrKSwtLWE+OI0bj+8KYlHmehqPBjB1hvjaO8QB293cbj7ER6HC/MEu9sNSZTHNic7jo56JqWMxeO4tX0H4STZ+XSYONBqVHG0f4BMOgPHwIF2vYt6tQ27w4XEwhzW7mxgeXsd/lQIkfkIhvYB2p2WJFujbI/P5kb5oiDs569//TucnHNSGwAAIABJREFUHB/C6+G+5YQv5KcYv0hPbD+4j807tzA1k0IbfQFn+50uSrlLlC5yKJ5f4NvffY1S5hIxfwT1alUIBJSciKVSWLu5iU8++wyffvkCoWkjuTJoD1HOVdCtdVDMFPHq6z/i8N2eMIkp4cG9NZKMYvdoH+eFLCIzCXz65XM8/uJTkbAY2iGOACJ3HFf9Zge27gD7r3bwn/6/fxA2NOtIg5trLnVcY4mkJEi7deeOhKHLeaRSw9HHQ1ykz4W1z4Sb/CHbPVcro9pt4sHzT/Dzv/wlYjNJhJJBePwm5RFJbqMu0Kx0MGz24Rm7UTov4vX3r9CuUB+ckjqG/SRRRuMe7n/xBI+/eozUchRuP9DujzHsDTHuAM3LJk5/OEOv1EO/1ke1UBEHb2/QQrFVhM0/RnI9js//4kus3l4SIJ8JJek3bGc6+PY/foPf/F+/Qe6sAI/dhzs37yIZj4lziZEuNp8DVU8fi7eWBYC+sbUCG8mRjJptj0Vi6f/8u38nMg+OsQMri0wod0POCfv7++jZeoguxxGfS4jDk3sLGTVMYvfDd9/j97/9Gs1yVZjEBHIJavIcQ0CS5/pub4jMZRmXueIVgzRKqRFQYoEkh44AawzlTqbi2Ly9gU++eAzPgleAdjTa6De7qBSKoFTfd9/9Ed/+8ffIX14IuOVyOjAVT4gW8uzMDGZn5nD3zj2xIXh+bTSbSF9eoNPt4/D0FDt7+/AHQ+IEyGdyokm+lJrD7NQ0Nm6sSzJIyrD4okGJ3ChWSujW6xKNRMkU9iklJpjQLxGNyZpHKhUZWt1uH+1eG7VmSwDG5PQU+rChw7OR0zC4CEKSeMDzmUSWYSiAMgFOJ2yolJjroi75MCgC0W33BKT8+7//O3zz+2/g8bjlDDQ7lxJHH9dr1keMP9AJ5MNUKiVM9GAgLOH/HJOUwiDIe3T0UaI2eNZl1IzYR10TseajtAnJBw6II7KQz1skCHNOFfY/5QOYXI5gscsPn9sv5x+y3gna0taanZ03+QZ6fTTaHTj9YaxubeHFixdITIXFAUgwz8aogkoT/+7v/h6//g//AeV8UbTPg27qLLvkfMW8QJzHAuxIvpWoOJbEkdQyRAf+sK/VZlNDmMA+I95iU0uYX1gWu6DX70pkUaPJSKCsnG9Z5osXP8Wj+w8EnCBWRdu2WCxjf/cDCplT2G3XEiRBIUkFhcVPJj0BaDpRZucWsLi0Ks5WRvDQbiMofH5yKOcYOsDIAKezZXp2Gr6AB+VqSZyPB4f75prRAAcf92R/DQSY0DqFWDhp2NhtoxHLiAVDxHALK50kjBrHaLUqkU/cixeWyJCmZitEMijgD2M0dCIUjsHh9lzJQLBd51Lz4jzg+abaqKA/aiCU8CI+7UXfXsHv3/0G1falrIEjtDEad9AftDBm6IylA00bnw4FB6VL7JQy6GPYG4DyGRyZbHsSdfgMjaLVsH5leHJ/U9KbsvDEnrOSbCpTVW1sBTquAeBrCZBJkIdjTUll3GM4jxXgFvDbkgaYBKAnASTaCwpG8bcSohSkos2k+IL5zMhdKBhFkoraqkKYs7RqeY8CPWpHG0zGANT6H9eJSZCZfysOwOu1HpMglALa4jDqGimWyesmgTN1CCjIzXkkBKbhUGx12mb6LpPgk7SlMMKdJuFz30hLydi0dI8V+NL2Y5mKjWgd1T5nuymgqO9ibGajXavPUyCQiYcVMNXrJ8FlqasFQGtCw0nnwKTTgvVWwE4BPQXYBpSSs8Bp3s9ydSwqOGdAVWP/a18pwZHrqfalgqe6bhmCms+aH0YCRIl76lxQEHoSp9ExwPooI1yBW30PBaC5ZqtjhmWqI8RgK9cscn0XHbva1xoYoICqmQMGRFb8inYzbW3tB32elCEschPtwM8Vn9F24no1CcxP4mHsNz6L1/BzxYdM3xhZWR0/JpeHcSLouwnJsmPkUolRyPwaGcb6aGg5LunwtD6X9WBCR9rU0dRb+0OBVR3T2pfaLtpu2l78/l/hgZYkj44/JZ/quFMQebINdSxOrkPa1pPtNQlA65o3mSNP1yltex3P2rYaRa9jUNfByXmjc1rbZHKu6jv/q+/+5//2vxrrA/jSSiHXl1JATRvqeuG79jrqi3Gy6ALFQyYHMA1w02nXi4RMBm7kY4JYDNsz3iMyTZeWF+R6SRJEIA02zMwbY1XALJgFttPpyoDrk6k3IQJOI1oBSC6Q1A3TBZ7AFxOssIF5yOL37RYB8OsskPq+LJPtQWOF5fFvgkx8VwKX/M36st78N0FSfqYhXmxkPlcHii7q2r460fpkk1mSFXymLhg6WfQ+YataAvaTE4nPNJ43Msypg9y7Styo/cHyeQ0PIcKiDQSuWL0N6hZ3uwIK8nPV4mab6H2qya2LD79jWXJo6xn9W4KWfIbqyfA320IBZbYPnQocxDzU8Yfl6CbLe/lebGdhaviNg2PIgyqNtbZpJ37H37qAE+zRNlYJFGU1s0xmNJ30HCkLgp5XSephLQB8Nr/jv/k8grnsDyOX0ZPxouxwvpN6MdknsulZSR7kEEHPtOXZNGPRhXAgCIaLGRa/X9pPZS1YP8OCpxyFcXpQKoPP4+dsL8mmXmJWbgNY6zuXa+WrDYyGFgEaPpMLriYlZP250PKHZTFrvYL/1KIkMM2y9bCkSUE5BxOxmIBK6iBhWSpJQ+CNjEKG76uEB9+J7adjie3KsUVDaHFxGR63Vw7vIm8wdGGAAOyuMB49/BQPHjwDhm7Ua20MqUlabYjWnxxyBg6cH2eQPi5g0B1j+/ZTtJpDHB1nEQzFTJsMDLDO5IJknzKRip1JOuxDo5ecPhWdz/n5WUmKROC8N+xLWCPXBepkM6nTmzdvxOAm2zwZjeD21qZkDK/XzRhm1AATqFFLd2yjk8AnIDR/arUKioW8ML0oBcJQ1GQsIXqIDIX3eYMCQJ+cpSXMlOH19vEIXo9bkjXNTE9LSOXJyYkkqQuHk1jbvIXtuw/EeOFY6TPJIQ2ScQ/ZbFo0oMnw2VhZEyY09YxnpqeMI6HTxkXuEqfnGUk4StCOz2R4r4AJ3MRp7Y2G6DYaTIEikhD03HOcCLNQNminSHDcufkAwWAEw+5YDJqz3JmA8P1eF/nLrEiJEIBuMybfOUYme479I2pv9xCPzuHWrUe4t/0JvN6YyJMMyYYZtPDy+3/Gu4NX8PtsuLGxBL/fg5OTM+Qui3A5A1iauwGHjQZtStiqIX8EJydHKBTPUSldSuK4RCSKGysrcIuuehOnmVN0hyPMLS7A5vWh3uzCEwjj5u27mEktoFIt4SJ7Kuz4UjknTiSC0Jw/qeQU5uYWZJ7R+cmwQjpbiO5wjyGDLRQIIuBz4/wsLQZvNp+TOUuPPFlwXB/PT8/ldyI+jVqNrNk4nj/7qSSFZMgrgdRgMIBuq4bM6SH2P7xGo1oGU+5FwyEJf+e8fPPmrXjpyWalXubK+g08f/E51tZvS8RAvdHGwf4HnFEC5PQEfo8HfrdH+laduWS0X5AFPO4LayyaTCAcn0ZsalrA7QBzKITDApwUMhl0GjXUS0VJ5kbQlnOZTocajSomkvMH8OzZZ7h165bMO64hXOfTpydiKAX9XlkLNKEqkzzR8HY73eJsJiDRaHbh8gVkjFPaxMNEtyOT7KzVKKNVL+Jo7y3ev/kB/V4L8XDYWu8giQg9oYA4SGamFrB95wFSyTnUK0yKaZJ3MZkt50i+kBH5DUqr8D+uEb0BkJheQjw+izt37yE1PSMJ91rtPo6ODwSAph757vs32Nvdkfvv3r6L6cQ0fvub3wpTLzYTRyAaFMCHc/v+3SdYX9kQ+aBOoyngP9eE1+9fojfuIr6QwOKNRURTEZFwoYelXCpJ0sKTozQujtKoMdrL4xd9tks6AoYDRKiT7DRMJ44ztumjx4+xde+WSYLaaqBSLIj8QvbsAn5XQECgs1M6f4DZ5WWsb28J2BhMRTG1lCR0LGsjw/apWd2pt/H6u1d4+cfv8O7lD8KqFsb4qC/JRePJJDZubyI1P4uZuTkkZ1PCMKROPAle/bZJIHh6cIidP71CIhTD3FRKIhn29z/KHGICSQLQD599gqeffYrkbFyMk0FviEq+gtJFAdnjC3z401tcnl0gFU0I4ERDeX5hAa/ev8JZLoPp5Tm8+MUXePrlcyTmpsTAk8iSWhO5S7MeMBrkw/dv8e3Xv8ew3RX95NGwj/d7H5CIJ9AbjDA3u4SNrS1sbtwUYJQJXnd2PghzkGz3jfVNYXyS9W/zuNAZDbC+fQtb929j5B5jaOuJXBGlphw2J5ywSzt2qh1EvCGcHpyIBAc1uemQYGQC91eebWq9Bh7+4jG2f3ILriDgJBPcCYy7QOWij+JJEel3aQGie9WeaGzTaB6O+5JQ1x6yY/XpMu7/9CECccpxyHAS0L50VsHhyz28/cNbpPczuDjK4sbKOh4/fCjz+/zsFM6IC97VGJ7+/BPcvLsmmuAWGQyj3ljAyQ+vd/DNP38j7HzqyFNLmhE0bJP5jUXc/+ohUqtziNCRRhkUBnPUgV6thXffv8Y//t//XhwaTUZwuP0yd7n3b2/fRW80xCn1yxt1LC0tSbj/9q07EmHTbw5wmb4U1jflNXjuWFydw+Pn9xBM+AA3jb4hhp2BjB0mBn6z8wbfv/xO5EHo+CL5hI7yjdU1kQMhMPzgwSPZQ+ksq9brSGcyKNWrOEmfY+/wo6yFZHxyzFFKxdkfYTqewMrCEj759KloZds9Dtk36fyvVyqiMS1rYy4n7GnaBdReZ74OAshmDaiJREcgFMTmrS1Mz81KboWLfAlNSZgKXORz4uigxj33DyYUHBK8sxK78izM9+U4o2OR78Ezy9/+7d8KgMzzH/carg1cj89P01cyBmS/cu2gFIt+P+gOMD89I9EoPI9y/WYEjZJH4nFG35nk5Ixy0PM/yQy8nnudGvZEnqmf6ZVkTpS8cJPzimiYUg4pkXbInGeFDcwzqI9Jaynzxzb2ByTRJnMl8BzJ5KCsf6VaFimUP/z+a4y6YjDKucpP0NTH5LMukaoQ5+qwL23L8zLP9WLUi/ScOavTDmCdKZchiQ8jEZGdEIkyX0ByB1GLmmSoUtXIPhpg1IMnT57g4YMnJsTcSRbYWNaZ8/QxDvdfi9dHpH36A5Fek2S7QwN8U3aOuU9mZuewfmNTAF7qOFMznvsyNcLdHpc4tmfn5xCJR+ScEQj50e63JCopl8vg8GgfhULOJFBt1URXnTJxC6klAU+G/aHsI5VCRaTJ6FRge4UCxh7g+YT2M3M/0AaJTyVlD+ZeFo0k0O8zH5AfXl8INodLzvxir3lMPiaRC/DYAUcXY0cXTs8Q7XEBtWEWx5d76A8aGIzbcLlHcLgGcHmdsrewPTWR/aSdzn6gUUNg14Ar18n0lOTG6B9+Jww8N3VmGVFKRqIBqtmvwn51XYPTChYqWYv1VltNSWnKDGXZtAEmARTVDlYQl21pQKNrxuYkYEoAmmNNwU7aowoaKrDG91F2rEbF0iHD8wl19tkfVziBJGY0sjYKoCkYZep0PQ8NuHPNclZyFMvSaOgrpqHFHNU5bMa2QyLOFcDV/pnEKljmpMQl31OlKAVDcfuv3n0ShFNWMolH4ljomznN8jQKQUFRJbupTc9yDLBoElIL0VF0fq81vhWfIpFJQUVDdDRs4V7bEIa0HAXGtI6sBwFMRhnSduP3V31uSU9w7CjG8eModH2+kUy5dghMgpHKyDd1MGCuEh8nSV/c00VLm8mDe0OJECChkyQ25j4TvSU692wj+VwjChS8VgxDAWN5N4vxrA4YBRWVuKaOAK7Ter9ew/7ij4L5PwYuFTAVINdu5E8U6FVHwKTTRPp1aMbtNW5jsBxx2l/lhDOqCUoY5Oec84p36TyaBHMNe50SoCbpKc9wHAP8oe1xxYi3Gw1/lin4iDW+JCm2MNnNPOa8ZF27HTowzHVQ/XqRUzE9r3PGPNvoTmub8h34oyCvEkq1HbVvBNi28p8pwKx9qKRSXasMm97MC30PwZmsBKqKy+r402eyvEnHzeT3LIc42FUbWU6jSdBYn6/4mOKNipkqqKzjReeZPlOdEFqm9qV+b/vf/6f/bsxQKlZGE7CpB0PZrCoRYYDfa/2d68FmZAA4WRWEZBncuE5OTmUhYINwwVKavC52lOBg6BM3KZaxssTMySlJksADHUPr6dXmZ2QR7H88kmco4KmL13UjG6+IahvxMKDsXdm0aPRaHjxhg1rgsw4O3cB0seA9PJix4Wg4qFSDHtI4AbRTObn5PZ/XbBiJEC4Feq0wersmW+d1exltXw0h0gWCnym4K5NgItMvP2fbS9Z1kg/GAznwcMNmSJoJ2a7IPVygeeBjGXyXar15BTYTgNLkDyo3oQsHn6HgKn9zsWD/KUCv7c1yFbhkH/HZrDs/U0Ce7cxnGweCYWLwh23tZbIWK2SKvwWsYdKuCT1pZRsbj6pJMCmLnzVhtH2FgTwyjGd+z36TA63FdtZkhXxOMhYX47nZal2NPXWe8N6ZGXOY50GUY8wk3HNL27E8sgK07dQLzXK5aLF+fHcCk/whuElmK3X0aJTIQmIjVkgAvimh1HK49ZiEhXS2sO5k+fNZrLfIawyHqFYrJpQwaCIBaJSwTmxz9nM8avTK2YYcA2QGK3jPhZV/i8a413vlHGK/qmNFD2u8/4ol7fdfLbK8Vpn/dowkeR37mn0vzKK6MXSY1Z5lTaeSUna1UhfA/cbqhmyyZIf4mfBrwMiIKG5u3cPm1l0EvTG0mj3J/u53+0y2824frWoHx4dnKF00QPHUualVkWXY2TnD+tpNxOIE8ToCIJYKWVxkzoXVWqtQo3kg+rMEpaaSs3jy5CkWZxfhcAL1dgmF8gUyF8y+XhP5H7KpyCIm6NFqNhCPBLG6tiSOAwLp9HpTOSibLyASC2F2NiUHuSG97oMechcZYSVGQmFhKbG/YtEkElPTIinR7vRxeZnHZeECo0FbAB6vKyQhpslYUjRTefhPn5wilkhhbW1D2MeNVlfCNxnCS4kCJla8yJ5JlMCobxf920gwItqtBOvW15aFzZPPXshYoGRBPBnDzocdDNEXFpZkQO+Toe8xsjqyHrdEfqBJLWiPW/SqA4EgHj18hrnZZYyGDtHdJYPnongmeqQEabmuknHDsUAGD5PGlSoFkX1odNoCDlKCIzW9JMkjyVLt9dtweYH3Oz/gIneC3qiJzRsrYpRRtoHh2Rg4MZWYxXjkRCoxh+mpOaSm5sTJcHz0QZit9XYdy6kVbG3clDqwbmfnaTGc5xYWYCNThEl5anXcuXsXCwsrAgzu7r3DwcE+hiPK85gIhtGY+pVJ0bvm+nl5eSFyJ2MMZEyxbK4FXFtSU3EZ53LAbrRlTtFBQeMuFk0gTwmhBplUMTkkUcv58eOnWF5agYNsdhjpKhqxmfQJzo73UMpfotOqiY45M9FzfRsOR0hnsqi3OwJkUCrmi5/9DPcfPZNxTfZaJn0sLFSOfY73malpAT/E8dijrEUHzW5TwjYjsQhPmPD4o1LfWCJh1o1YTFifp8fHOPr4EZVCXg4poaDJ58D1g+wwMXbcXmzevoONrU2RHaHRStYd5Riy2ZwYv9RmjsYTwgijw4KSPfzZ2FwXRn+xXJfwX8p5MNEYgX06X5wuo//XqOYlIdTp0b44K1w2MstKktyM8htMiJiYSokx/vTJMxn/1UoTlxeXsi4WinnR8uy0CIQHkEzExfDjv91eRh0FMTu3illKCAQjssdxnSTrmCx8l2uEarWEf/yH/xd7H3fx7MmnuLW5he+/fynJIB1uB5yif2jDrZt38cknzzGfWjQhzrmqtDnPN292XuEkfYxWtwaXx45YMoZOn9nQm7I3ELCnLIzb4RGn1bjHJG5OHB8eiZHKNTc5nYDL48QP796i0W5hZm4aqzeWDANkRJknJ1x2F/KXBZTzVXi9AfSZtHk4QiAaxfzKIjbv38bm3U2E4iEMbH2M7EMUq0Vkz86ROTnH3s57XJ5fIH+RgYsGasdEqPFcE4oERXebmtCJ6SQ2b25J8kg60ig3Ijrh9RbaTYryD7G6sIJkIiWOpkK+hJ0P73F6foqp1DSefPIYt+9vY255VvbAXqcv8i2UXDrdP8a779/CZXPCZzeJeGvcQ4M+NAdNpHMXcHjtePGLr/D5r/4MqzfWJPkZo08y52d49/oNipd5+L1eea+z4xPRPaZzr5AtyHwL+vwIh+OSGHV2bkkiVDj3KSvE/XdhYUnAsunktJypBgTYXG4EE1FJ6Gh3u9BHDz10MOb5i+ykThc+p0cAQzromFCxTNkM5ibI5gX4nU5OCUOVTkdbyIHHv3qC5e0Z2GkzeYD6JR2uQKPQRrvUxNn7ExztfBQJDsfIhHoSbC1XioguxXH/V49w77MH8PrtAmD3WsCwDbTyTZzuHGLnm9eoXVZRuShL/z599ETAzQ/7B3DH3Fh4soyf/MVPkVwPC3uVEcW9PtCttTFq9pDZP8PLr7/D+dEZKpTKSCXQsw3gDQfx87/+JbZ+cgdNWxc+F5OEGymSQQsYNMYY1bt4+y9/wte//i0uTzLCZqYBx4iB+cUlxOeTKA0qSCwksbKyBkodzM5No1vn+xN076KRq2Pv3S5++P6lSAwtry9icW0eYxcj+hpoNehs6iBXKYojKDwVFQCX8+X3//TPOPywJzIYd7duiUOYzORo1Oj1cg4VSzVUWg0cX5yj2ChLQlTKjKyvrCN/kUU1W0aMeRvafUwxeTD1O+m0ZaLtRBjxZAR2N5Nm5yXJYyI5LexuSgVK4s1OV+wYykVxv6CedSBskmYTjGy06QaCaIufnKdFkkjsBpsDZ0fHaFfrcI1sCPsD8p/P5wUTTzOZHW0kzq1vv/kOu3sHsu9yHeJ+w/WE8goydxh5wvXBTrCOYJpJpjbo9xAJhDE/NyfnW9HLpn45JdC6XQFkCdDx82qtcgX49QdG01e1XQmSkAfKsyojb0TnGzaj/2ynHRhDOBC2CBFM0hwWEH1ot6PBEP9AALdubiOZmhGHJCXLKDEksionx8Ko93ncUldSual7TJ1prkvjUV8SxDLpdTQel4iOOpOnMsGZwwlG+I1GNnEQce4QuKbdQxZ4q9PF3sEhXr99I8zVmdkkAkFzHdus0Wyh0x5gY+sOHjx4jERyCt3uQBIk8t0ZfXV29AanJwe4SDOpdVMAXUqDkJHMcpSQwb6fpwRHJGoYtpKE2ylMO4LklJTyBQOYnZuT9ZV4FM9f7U5NImiOjz+iUi3g+PAArX4T07EkVldv4ObatkSkkbnOyA3K63johPCFZI9emF2QucDxdp7OiHQczwtkQct8m03JGafXHYk+9WBEZ8MY2VxBbB+JgrSNsLq+grn5aXiDLjicJO9U0BoWURtlkS0e4fh0F/1xA51+DR4f4PLaYXdds0Npdwub2WKIcv0jA5pRg+xHBRFV45hMZPaJAhz8TfuWMi4E5rjfqI3JvVZtQUbuGeDX2K+0Nflcak6zDVQykQx8RmgJY9l9bV9z7gngyugEC+tQcIftqQAQwX0BjewOiaTgfGEdlKU9CaAqY/CKQOWyS/9TCox79iTgo++rgBT/PYlxKICq1ynQruAzn8t7NeJbZPQsFvckMKkAlTh1VGjZSt6o76jP4PhRMJXl8jzJM6kQ/MLhKyIZ3/OaTGUkWhVXERLUhGynAsUE/BRYVEal2vcKaim4qWDbpP2vYNz1Z2aPpP2moLE6BARzGBpmtBIMuekpsMe68jvex2dJbiWXAdBZvraTsnUFX3EZjetJoFdBRV5vCGgmP5iC/lcgOaMKLLyEBE060R2iKc45weSG5jfryM8ZKcnrRozaFdCbc8gQ3iZBUWXZGqjUSMNQN5/vqZHN/IxrEiMgWF8h+1lkOtZTo0bUaaPAojoBrsahldtKor4tAibv0TZQnIbtrdja5BhnX/FzHeNiq1vMa9ZH9gprTKvTSd+Jw9aAuARnOe+pJsDI3hACPv+VQ4HPU+cH6zbZj0TADe7kgcOSDGYZfM9qrW5AZGl7gz2JA2BS1sJlZD9YNwVpFQ/ksyYj1NXhwutMTBIkaojPUFyL7cj7FJNRHFDLZz8pFsjyTMJng4cpoM3PZQ5YgLU6GLQPJ8Fy7uPaLwqgK96oOJ7OSy1P1wIzj6413PkO+p/WR6/lbwWvtZ4ci7b/43/9H8YKPvJBfPlJyQKVkBAPqKUlzM68HqwmqZwB0MzfBCL4w0YkU1k8va3WFYipg90s2gSGDNuTFaR2J4FeGlQ8BNDTLB0SMQMxXywLeMW6qjdJF1Pj3bAY0Q7jpdDrWF85PFodrouTAuHayDqR1YPHBuUhQlnPDDPkpGC7sN3Ei2a1m046kzXYZRa68fgKAJSQFUv/RQFYgpSaEE8nhwKyOgAILLIeKoHAttbBHA4ZDWheK0C2JbdxYWXF5uFPk0HKhuDyyAIrnW+zyQGE5elBVQ8CurHpgNcNXjczBaLVQ8hBrZ5afsf20YkoYf8EIa1QON2ceT2zcOu/9bBGNgzHm3qA2a4KiPPayQmgi5UsDhyHliY0r+fzWA7fn0ayLGhkIo9MhmeyysxB0yQK4T18Jp9H3VbeR0BSWXw03NhmBIfbZFQJwGwWEtbDsDeM7AyTAhI0Zggjr+dCJ+xj6nYyNIqJZiR78QB2F+VSTDZd0cvzBqRe+TzD7sxhgvUVbcFBXwwCOlhYPpkEBL34w/FG0JOAvybb5GJK8FHGB8wGJOCZ3y9/0zgyIZcEIs3my2erI4X36aFKkiH2+zI/+S7UB+y0mpJEz+E0SRZsduNkISuO7RkOm0gDtht18xhiyznY6zHTtR8OTwIORwirK5tYXFhHwB8X1gUzn/vcQL3WQ6fZQTlbQjFfQeaoALfTj5CHCW6mUMh3EfBHEArnz5o+AAAgAElEQVR6RW6DCdiajTLSZyc4PNgV/WaOxXAgIjrMZM9u3LiFKA2B0RCF6jlK5QucpQ8lQSHZ0DRshcXCjOm5c9FKdrvtoo3osHsw6NswHrnlEElQ6N79bWTSaVxkz+Fy0PFRFFkLmUPUcKTn2x9GLBaXura7PVTKVXQHPfS6NRNBEEiInpgdLkSCIXQ7DZQLRRkP1B8m6Ot0+WSutHoN1MgO7dYkbNOwTaeQTMzC5/ELi6nTqGB6KgKvy456tYRSqYwQGUJ+D9KZM0nMxmQ0NptdjA+z5hgde/5NgJtyKp1eGyMMkIxO4/mzz7CyvIHhgGt2X6Q3eqOGSBzU6m20W0w4R6C1J0AZAbxqoyztx/D4SCSKmdQS/L4IOm2ycjrojzqSOb1SLeI0eyg5tf0+N+bmZuRQkUlfwD5yIBGdgdPJUGQ3gv4gZskg9rrRqBaknXK5AmZSsxLiy/MBweWzzLmAyksry4jEoxLeTDYd5Qtsckilp7uDy8tzec92ryMa7H5fVORClpdoqM6JgVTInyF7eSZJCtui22u80curhlHGdYNMp1KFUSY9TKdmBRSlkUtnAyNtGFLO9rl9+zbm5xaEaUc2POenwz5Cg9qYZ0dInx5KwjwC0IlYBDaHSaRUazRRrtblPULhKLYfPBDN0nKlJuxcsuUIPrM9UtPTWJibl3px/anXGTY5gNNtQzDkh81hk/J6I5uQkTifE4mkzHWuK3T8fPjwQcBkgr02KzM9pSHIKqbGKVnQTCa3xORhA663ZXR7HTG+mRyLDH46h+SQ3umjJN+34fV7sLQ0h6nZOXS6Q2GBk73HdYVM7MzFuQDA1CKvloqSXJHtPuxT/9SGOscUpSsopOLyIhyLynpNYGFzfRMBfxAX51l8//33qJZraDVqAo7SgRQMMcrHJ0y6wciGRnOAcGQam+tbWFpZk6gHjgEaKnZeNO7g/PwUv/vtr3F6doKNtXVsbGyKM5VrIeVMuI4uLqxKqPbmxi34qD/foZSV0XmnbvzHk33s7u7IXKEjY2lpAQ73WCRTCDTQoZOaWcBsal4cLBF/CPahTaIhdn54I/XhPdGpOF6+fomTTBqLK/Ow2QcoFHMCvrK/nz56inarj/19ytfYEGXyPzL2qQM9FRMQepmgtceJQr2Il2+/Fy1bJukq5/Mi38Hf9iH15jVBSV+AJI477iEuOtTiEWGt3rl9V9aLXDYr44zg+dbmTdFEXV5eR6dNNo1NGOKMWHj79o2Mn8WVRTx++sC8g8OBRq2Gj/uHKOQKKGYLODs4EymKgJuOXohW9XA8RKPfQLlRQt8+wPLmDTz/4gvRaKbjhcznSr5otPDFoHOLVADHMMFArqulfEn6nnrIc7OLCIeS0t/FsmF0BkMRrK9vYG39hoAVZG+GmOjIBTS7QI8sGYcN1UYDF4UsusOWMP2YL4BjsttsI+QPolqsoFIqC/gci8QlmXKxUEAkFBTnMRlanoQHP/nrn2L93jr6fZ7fyJrviuZyLV8VNvjuq/fIfDwVAJT1p6QBx91lPoehd4ztP3+Az//ySwTCPoypQT00EiDVTF4SW3589R7p3WNhY1+cZcQRxPFbqFQFAL/75R08/PwRwquUWAF6HYKPQ+oToFtq4PzDMb7+x9+idGFYoQ6vE8FkBDfv38aLv/wZYusJIOCCz2fDqA+0m4CdSihtYFBuo5mr4U//9C842TsUDe42z4U2YG5pGdNrM7j5bBMza7NITqXg8RsJh1ED6NWBbrmPyllJ7iUT+/T4EJV6GXbXEPFUHIkpOpNMRIA77MMv/s2vcPPBHTgpWeF0opIv43f/+Bv87t//BoNmGzPxpJwHyOoXtrDXgxJ1gl0OdG1DTM+n8PTFc1lHGH2w+24HuaMMGoUqzvdPMO72RQaC+vZcs2vtKmaXUgjFQgjFo4hPp7ByYx2Ly0uIxEyy72IuLwkJOT7Zbzc3N+SsRQdCs9WBw8M8GB1wZhEIrzYpBcYIrjYuTjNolg0AHfMHwbM+816sr68gEgvL/nx2ksbOuw/Y2zuQeUiJM+7jjBQdcY+yGcOPDjdGvnjtJv+D5DlwuBCNhGTdJbO01TSSeGpXMeEk9cCz2QxqzRocYELLlJxJSAWn/cM9j+dNyhNJrhVGHdbqaNWbAq4xGRodOdxTuAYokEPHPBnwrdFQclPQCTSTWsT84prIVZA5/OrVqytnZzIRw/NPniMSiqJeYbQHZX2KeLfzEtnsubAG2SZ8V55TCaQzdwVzjnCfXV/bwvzMrMhWbG1tgHLj1Qbw8SCLb//0R5yljyXqJhoJiqOSEYi9LtmIwPz8MrbvPsYUAXIm2hwbclA+f4bMyQ4+vH+NbCaLdrMNp80l8iZelwdenweM+uH5k/aJ5jniOZDOWxr/oXBSzgsX2RzcPi82t24JAM38FBeXafgDHmEeD/pNHBzs4d3OD7L3LDACJZnC0tw6vK6AOPBy2QyqhZIkzgt6DOC1srRqkWc8cgaBnXumB6nZeayuLcLFpILGfyqkikJ5iPT5BZptExmczpzj7PxYEvDeuruFqak44KAsH5OfjtFxlHGa3cPxyXu0BxV0B3UM0ITbx3E3Fuk/AW5tBpxg3cQuF+m7ITp92onXrF4DJFGzmw5oA0Ir2UkBEiUaKZBibFIrBN9tbGPiAAq8CFhGvF9Yj6oVTUatyT9FQFsBE7aZ2E5Ol3ymwI+C0FegHvc0Jgzl/6wfBVYUMFXAh/eqXa3ENt4igO3YMLzF6WSRq/jMH7Naeb1iFqyj4geTBDq1v7VsaR8LgNb6/9h+piNKgWJxilkMSwWS+EzFg1gGnyfzS+QnrxPrcV4reUnBJgWsJoFlcQZYzE2uj4wmUACM9Z4E1hXk1PppuQpW6m8F5AyQaRHTLCmVSXKaXG8zjE/FbCgLMwko8vpJ8ptPWPemXbQNDc5kpByI8/B6Bd8VdFYsiPfxPSexH5W/4P1VSVJ7Ld3xY6BWnFUWw1gxhmv8wwDjKiGieIv2sdZZ5pHF1Of1CiLzbzrkdF4pcMn7NJJdx7K2tTph2ObSDgTBLWIq/825w3GhbaZgv84BAXT1XouJLO9g/ei4V/yN5XBfUfKmOjEUZCforNiXli3t7TUSuwo2K0ny2vFhSaUyck+i/Q07nSA07yHZlXt8q90x4LgFQpu1ZWhk3vqMDEwaxr1F2Jx0iMg8JbHdUmjQd5wEoKnBrW2kZavzg++u80XnvhJVdVxwj51sP50zWg/zbhZ4bkn36HxU4F3L0r7VeuhY0esFt7LkVRR/nFQgMO9lfnSu8Nn8UVBbP+cz+U7CgGbBbGwOOna2Mki1kwXYtCYRK6VAonr8zAJigDheqx4hNiSBM5VQYHk+n99Q76+AWSMhQRBaADifkRygwagArCysHsM4G9scAsDV680reQczORREMd4ABYZ1UhD0MguLEf/ny/OwxQacRPxZR/X68F6deJJYyUqYR+85fwisa4erRAaNMP5N0FU8NhagqV4w1YDSxYLgBduebaQLugGADKWfhzwe3lhnBY0VcBaJBrcBOtkX4q22OptMTZNcbnwFJrIMl8cn5bIPWXY4HLxK2qiePv5W7y/bXsMBdAAqg3lSQoJ9yH+TOasAugK6rB8X4EkgWScZGaq8ThJ4DIcCphJo1XLYvrq5cTLJIcYKK+B9Im8RDsvnAoK7jJ6eeoB5P8eTSkwwOy7LE2A6xMXXIUaR9jO/YzuTwcJyeZ8CvAq8sq/YfuxjHnT4b94v0iIOp7Qr/83vySiVbOINI9FCXVYB8+02AVtEq9DrEUBbgF9f0AKaB5YMTUsWKNaXsiAM1zeMlLJ8xsO/hJp0e5a2svHgS+KdVErmJccXz0nsR44RhirrZk5AjuWz7sqUF0ZbtyvjSqMHWHedM/yM/ePzMIkEdUQJEFFv1ejI8afWNLpzHDPC3ksmMRgMJWEKjWACrXB4EYjMiwQHtVvJOg34Ekil5hANuuTQWCsOBBRhODZ1QhulHoY9G8Zdh4CuQX8KpRKTLNokAVWnXYfTPhR5hTevX161yeLCsoT9zs4sGsbJkEBWRRgb+cKZANDnmVMBb9n/ZLDSa0xQmoxLsqPZfi4XEzfa4ffGEIunxKhYXFkGrW9qxdrBsJ0xdj+8Q3fQZNCOGG6SHDFJkDglmr2amKNaKQkre2lxHcMhdR4rokM3GlEOgmuCX8Kzuh0mHDGb+2DcQ61exPHFkWhBbqzdEvmSeCwlIU0Ery/Oj5E5P8bsdBSDfkdkT4zun2GvFCt5YRlR/5LLZbczlDFPaRKOXbYBgVn2LZ0eHGcPHjyU9uPmTMOOkTOVRl7AkGgkibXVDTEkj49PhKlPiZDBuC/yFrlyXsJy5xZW4PeFBPQm+O3xueQaAq7nmTNhOvGZkvhMQktHcNndwqbl3Bh0TZQE5S88bmpBmrlOhiUBVLKPyMji2izl+TyIJxOYmZ8VCQOObTqcOCf4TsxeT4CQoa7ZfBaDsQ3LC2tYXb8j4zEcIqPOiUz6I968/RPa7Sq4hjBEm3uMx9qvOPb7vQEq9YYYemT43djcEhD99CSN8/OLK2OdQDkdHATw2Jaczx6XZF7C5cUZPu7tolTNIRlJIB6LXLExCLSRRVwolSXZEsPh5xcWDaup2RJGUTFPTeyylE/2phoM3C+594RkvacED8N7y2gwGdAYsuYQMNeDC0FjriuRUEjYRoMejaIubKMxjo4OUaJzzAaZJ6vrawLqkv3MtY9jkKx6OlRWVrcEELY7yfZrIJNJCzueyQHpACHjimsm13+ObTKg+VMpFXF6diySMEwImL1Ii7HGaATWvXCZNYls3OawS1CHZSwtLIujg44fMugI4GYu0/A5vcJ6i0TDci1R90arjUZnhEg0ibu3H2B5ZdVomVrhmWQ+n6c/CgD98WBPmO9kiK+vrslc4V6byV+IxM0nj57hq69+jnjcOJKq1YY4lrn2VyoF5AtZvP9A8DUvzMn19VVx0GTSp5J01ObwYOvmLWzd2JaIh+nYlEguZE7S+O7bb1EtlTA1lRAG6OlFWpJRzcyl4PTakM9fCuuXgMa97ftw2N1o1DuYnZ+XxFJM9tWkc2XUh8vvxsxCSpyepxcnaPZqMk+p9Zm7vED2PIvL87TRsY3Hrw7wZJAVykV5J8r4cI8hAz0WjQqYx4gVrvcEX54/f4GZqRmEQzEZ34x4IUOPAObR0T729ncxGHSwsXUD0emoRHXUKjVxGuSzeTTKTXhcPsxNzWL71j3Zh/jcveM9vN55hYvCBdqDlmhoB6Nm72duBI/LiX67Y3SGfT4Z+yrllogmZSzzOQRrlheWBSQP+KLiACGrkT/Lqyu4c2cbkXBM5i7ZgT6/H26vHY0uZYc7YEotanJfXFJCqSSRMqlEAsV8DuViURwB1BDmvJmdnsGYDJmmiaYhW53zsFwqoDVs4umfPcOLX7yQtblW43hponRZxMXZBS6O08gepVHNl1ErljGTTGF99QZa7bY8e+wbY/PFNr76qz/D0kpc5PzIsagWmyhnC+jXO9j59gd8fPseUV9I1iyuf9Q5HtkdmF+bR3wlhsc/fYLZrSkgCHQqJmkd50un0sAffvPPePPta4x7Q8lN0Ocakoji0fMn+OTnzzF3dxGOoF0ShDbqQCnfgm1gh7tvR7/aRadUx/GHfdHor9MR1mLyz44wKu8+e4CNT27CP+WFjQxwTijSgWmPNoDqeR/Z/QwyR+fCwGZy2Vq9jHI9D5fPifhUXNjU5WYdK7du4M//+i8wtZqUslotA2KNWn38/jf/hG9+/TWi/rAA8Uy62ao1UKyWUWjWsLK5JoD6/U8eYfP+ioyDdmWI9OEJ8scZdMoNZI/OUcsXsTi7gF6nLVFS7z68QTp/jvBUGPeePMLDnzzH4voqIlMJYbNyXHMP55ikBjn7MBoMoFmt4fDgo5Gx6FPp2YbZtWVMz8/DJszsDiiNxsjrww8HyBydol4sw+91YWV1AQ8f3UMsGRFJho97HyU/AP9j/3QYLSMZG7wIB0JYnF8Ue+T89AzZchYRd0gYskwuyjlMwsbs9KxEOZFtR7uB841EFrKli0VKGGVE89rrcsvYjsUSMueKhbJImGxubuKXv/gF1tbWxBH/8k/f4+TwyJCUhLFnZFcIHnNf55mc87xQKaPa64r00kxqXhxWi0s3xGY5O0vLns7IMpJG6GB8/PCJMNiJYTQqXXG8NRpVvH33ShIocm5xLWJEoUSB1uoi5zaVnBan0uL8kpxb5+ZmRWs6l6uIc5jSbNT651nP63NKpCKBU67jg6FNNJK3bt/B0uKKOOCEBNBq4fBoFycf3+Lk+AC9lmHhtZpMOumTsyPPJTynMEpWQa1wxCT1m56eEVk2RlJy/+UZgBFRdIIGwwGRESmUCwL8trsNOZd+9903sifHE1F8/uJzBPwh9Ds20VFl9B/zCdRLzGHRFcYv5WcS0bjYDbT72B/cX7kPJqZTiCfCaHf74sDhusO8Gv5ASP6mc5nXM/Lk6OQQH3bfodVl1JATs4uMyltGd9RAdM6LWjuHVqcEOHsY2TooN7KAfQibnZqqFtvUSWkWF2ekYUdSWoYST/RaWSxNxQ8EIBwZ5i/tu0lA4wogtSQlGGFk7jeJ1agJreCIAaYMc5XyQWrPG3CMoAxZmSa0XeugdhG1mVme5kOaBKAVUGK5lDRR8Jj2p0Y4KxCj5Co+m2NAATW1p6iZpOQ9DVfndRxfavcJMGbZX2qDsz58lraNgocKTvNe/sfxqmxIBToVwBQCIMMdJpjP2nb6GftC21xtZN7HshXonHym1k/BTwV7lf2r0hMsX2QYLdxo8j20DgooToLiijlNXqN/K+jLfuFawPtoF2u9tW9lHNiN5CYJkAom6/jTtuPndFwL+dJlIq+1PVi2AHUD0w/a7/q5Yh3GZjT6zwrs6b/5PEMMMQA0P2e/chzxN+urz9RrWJdrh4Cliz02BD11APBZOibVkaPOEZbLevBaIZdST9/KdaOgr47dSQxFcS5eq0RTthMBaHXUsA7qTNF3VAfJjx04CkhPgpuTWI/OE96vpFjWS7EpdW5MJvec7Ec6kLSdZJ5ahEgFpRUjoiQbn0HHFPdDRk/xO9ovnIOMgjEOCqPtTelCOR8IoagFr9+A4/z5MbjOcq4kRORwY9joOs4E3B+bd5r8TtcDHdeKbXEsaN8qOKwSGrxWx97V2LRAXlU14DU6F8RZLeoPxgGj/TtJbtU1S/uIdVQAWu3EieAJKUOdJVcOGoswqv3P+/i3PlOSECplXgeQvjgbVr8zjWmkDVQSYbIykmTDAlv15XgtARqdHMZLZIxFvqiZaAa4ZmNwMyFjmJsOATSRsmiaLMz03Io3yReQa3lIFuZfMCibj04wliUTfWRCfvgjE8thQgx4jy6OxqtgFlJ9Z30nvYb3sAP5TB5qxGsUuGYda2PqpJXMwqORbPoycCxqvtRdtGkMU1kXAn4myc2ov2ol4TOAvAFFdQIqSK6/rybbeHil0SVtaEmK8DDEa8gM5D3qlWIyLS2DzyBTUDSXfUb+wdTRJEDgBFNPJ9tQNx0a+vy3Yf1VrxY7CfMPBK5ZDtK+BjBSzxjfie9nnBHUAOoLwMv6EaSkwcjnsF9VR1hE7C1JDp3oLJdlkeHIa69Y4JaHTSekhobwPVhut2XY+7y+NxwIgDHpEeV9Bli3SbtyUWL92BbsMz6LdWVZJrTNJmCXOm/cPv/VPOD3Ib85PJA1Q3CGDGgZPwSx3ARh6fAwSWpYDqVU2A58Lt85k7m48uSx3ROJuJSXL1yKQU9jgcBxu2EyovPdWFdKcXDucbxL29lNwkhNOqnzQnSIrX7TBIT8zoTTN6QNjKfaeKw4ds2C7ZKDMME4yjcwKoHMHS7k0UgMdpdD2k0ykY/HcvD3MwlRj578vtEx9MfgDc7AG0hidmoBbmcILmdQdDkDHj+atbawpnKZrDDKPGMvHCMPMseX8DhDCPsTsI39KBRKIvfg97slrNTtYdRCRQwTtinbiGG123fvWwzdvjDzpA1zaeTyZyYRXbMi7CgaqAvzS/B4XchkzgXEpIxKnmH5oIMshenkEpLTC/B6jHzJ7FxS2Kvl0iXstj523r1Eo18FObsDScFnRzySlMN/IGiSPJKVnM+TrTqPWzcfiD42w+dlHR125ZDOdZIsvF6XBx2CxUMEgh7YHUPs7H6QjfDR42f4/PNfSqI79hF1icvlS7x/9z0qlZyw7QgAqXRKo1XFRT4j44Ia0YyKGPXHYvx8+viZGHAcT8dnJ6JBS/ahy2ETpmuSYa7dvtGpTp/B7jQHGrLXv/ryF0gkZ8WbLKFevTbevXstLPLd/V2RIqDhw/ck2E5gh0lnaezRyCUjhaAX+4t6ktz3GdZKAIvGOI2CK42+QV9ASm7gspd0yGSNiZ4lo2XIsCKbnUzascM4oRJMDNjr4Sydlvqtrq6J7jaZnZnLcwGs7Q6P6D0+fPSZhLbSECZzOHtxhNdvvhNN4OlUHLFwTEDOetMkxxVteo9XNMQZlnn3/gOsrd0QyScauVyHDdPZgK1cR1TmpkjGKecnZVAaNVxk0gJykLE1vzBrHZBH4jDgnCIrSQ5llKaanZFETJVSSYBIgm88PIVCYSzOLRqZnv7oionL/Y5hqmSKyP7C9aHfF0kPho57/UEZk1xzb9/elmScvJZJPZv1qjC6vv3jH3C4fyCIEcFeAumzszNizIlcFRNiBqPC6r2xcVvGLxM5cq84ON4DFaUIRJWrVQlDJ/NLdRDJxBMDvFoTtjpZz902Q6EbwgZfWZgXIPzjwb44QAhG07FAwJRtSgCF7cx+5R486PWQPjuXdhHNwoBhhnF8V2pNDG1ORKIJbGxsSYg0WW9yLhj0kctnUKsUJKloq0n9ao7DMZLUeE1Mi1Mvb0nM3N7cxpdf/gw3bmwgGHCjUGgJSMW6cI9qNKv49rvfy++ZmSSWVxbFaUbW7ts3O2i229i8uY0H95/i9uZtRMNxScBKPei9d+8kooMhmtFESGQsjk6OBIQKR5hI1C6RAoyYoZOGOp5zc4t48PApYtE4Mrk8LksFVOsV1OnciQXhDbhxnkujVMmJI4XrYyF3KZrll9mMaB8vL8xLBADXHK7jHHsCQDNcE4YdRikLaiVzLDM8mvNsa+sOkokpETT2uG2oVLoiq5LLcj8oYW/3vWia+oM++CM+kcIadgnS9FAtNzDuA7e2tvHg3iPMTS9IP3J+Md/B4ekB9o/38f3bP+H73e8wHY4jEg5gaWFJdIjJOu60TGIl7juMQOB6SqCH8iBcT3gW3FhdFwDIPqax5pU8BgQN6YCj1jQ5QyQ90EDrMXyboN2Ikk1dAQy7owEqtRqOj4/F2Tk/kxKQiDIiK8uLIkPCtYngENdQGrKUTqBE03jcl/DrXDWP5qiJ2w/vio4668kxffzxEK1aE8zjVc0V0CzX0G91MDczLxFOjFwY0ZD02YGQCw+eP8GnL54jlqATCKhVKjj5eIKPOx/Qr7fQqtRQuMjJeYA/Bx+PRNM6NT+D7UfbuHH7BlILKcwuzoq0ibB7S1Up419+80+olasI+0IynvvMDRD04tPPX+Av/uYvEVgIYuSxiQ59uwOUS31063306z00i3X4RnbRgC5mL+Qaj8+JwbiD5bVlvPjlTwH6qyndQRxkALTKQLc5gHvgxKAyQPE0j+OdAwFimave5XVIFEG+kkMkEUOYTiyXHZ/92U+x/ekDjP12eKIutLsjkZnw25wiR/LH3/wBxVMmxYxhRIZ5sYps8RI91xCRmThuP9zG42dPEFxyAjWg1wba1RaO3u7Bb3Mjs3+Ml998i+loEslYFO1WC+8P3mP3ZA/uSADPf/YFvvrVLxGZS4KhWw4fw5B7aNTrkoRx1OwICJ8/PcfJwT6yJ9zv+iKN1BoOcefRI3z608+wuLGBgd1IM8i6Xaph7+0OPrx9g0L2HIl4BE8/eSByETwrG/D5Iy4zl4YoMTbhwwSJtzZv4d6du3Jme/vDa+y+/yBa/hJNUyljwDB6j1tyc7Q6fYnQEfmZJZNQslDKI5e9RPr8FEMYCQ/mJOAcl0R7g6Ek8uW58t72tuwDdMAwQWX69Ez2Mq5HEhE7YsReQvYYmcvlKnKlIk5y5+KQTiZmsLy0Jk5fOsspwyasabKu7E4BbJm4Nh6bFid+p2mApXanjvPzM4nWIemBY1xyX7Q7QuqgU44RhcY5HZJ5yN/UDWa9imQMS5h9C+8/vEX6/NhIGpH0JlKObnQ7Azk3RqNxy24bozvoo1zMIXdxKtE/fE8/pVqGY3nH5YVFE1XYo4RjQfqIZ22ew7neEDyWpNkWU57gPyMxuJdxP6SDmfIUzWYVF7kLVEoFnJ2dStkPHzzAl198JWcoDJ2gljf3y3rVOFa4t3HcNWt12cvYJiQyBMNhWdMkyo0nLIcDzb6JVuTay7P+0vyiRCxxfZeI1FYdzVYN+x/38ObDG9QaJayuL+Pu/buweYao9wtw+YYiuWFzdbkrIFs4I+SO0bgr0U4815EiJlKFPEtQHqNvQLax3QD6apMqsEIAnd/znknQUYFKYU2IzmvNkt8wxCSmM9EfA5yYHD0kgQhj07IbFYA27D9DbOK84G+xT61kef+aZX0N4CiYw4TQkwCo2vUKMrEsBRbVpp/ED3jGVwakRp2yDO4FypxXApgCQWqLKTtbwSslDCoQJICYjDcDpitGovgDfxOom8Q/FFcw4L15N/6nAOlkOQrc6zWTWIiyKbX99B34b54llJlJO5tlKqClQJi+g44LrcMkC1ptUW1zBTBN2aY/eV4zfWzGgfYFzzxct0ybmnfVsXGNRxmJFJGqmMjpxHsUULfbTD4qZa1rPVmWsqIVPNb+UUaqwR0MAKjEOv6tbSYR4hZjfHJM836uoX6/IXIy+kNyH7VNQj1lyco9Qx0Yw1sAACAASURBVMOwVzxLgUDF5Jg/QQmhCpLzGsX9DGZm5qKOAe0raS+HARS5zmi9dZwq2KttovNc66C/+fnkcxRIn9TLZlmqRa7OGUNENHNXwV8+S3C/kSFeci9gX+kYUOxJiXWM3jZOE8tJQGeVjHmDCRKANo4NS+XBb5jV3CcNmc9ECCjTV+eWjkmuX/JulFyzQGLFsFgu8xgoKGyAboNX6jup80XAfgtL42f8N++nXaNOHwWPdZxpm/JaxW95L9tHMS++p4LGrIfOES1D1Sz0vSbnkBkXRidbnz05B7Vek+0/2U5yD5MQ8kL+w3SoeSEdNDrYdJHTxXayQj9GzbWxeC83WPV6KQ2eGzMrZRZQegXMIseNqU9ats0mYAmvUw/nFYLucl4Zq5Tn4M+Vd8nypuoieTXJqCvjMExe9rFOfIZf0IDVH11QWW/1NOgA4DUsTxeEa0+K8VJpqAr1DGmEs/6SbEPARTM5FYTWdzWD1IiK64Di37xe5EJ4Np+Q7dBFfbLtyYDWvpKJYzeLDa8xXi6z4JvN3C0ApAF/ja6TgBbWZ/xeQV8BJ8QpYEJm9B35t7LNWI4madSJryC1LmB8LssQ1iIPftYY47vxb4IKPDizrmTh8bdxLgxkYeQCouEgOgZ0fJqJyEOm3bS1zyeHJt4btJwEnCC6QVwdbqzxLu9F+oH1I4wQp/PKwcL35MFT31FDj1gnXsdyI5HQVfZzWSC8JgkCf1g/GiuS9KVBSY28GFHqxSRrkKCSeoX43tRKZltp0j96SI2n2/Sf6kHz2TQIKR1AUHNohRXxHcUp4DDAvEg4WIcJGW9WiBWZQ6yfGOyWZ57tzLqRycJ23NnZuQrJZxkmYsBsyFIWvchOo/XOeaXJBiOxmAASBMhFF5jlwzgcvJ6g8boNxghGpuH00jBIIZFcgMPuh8cRFEDWZXOjXqmjUa5KKHY9X8GwO0L+rIi3L99jbXEDSwsbCHjCAjqRvZfLXQCOMWZnpyTM/fT0WFgyTOyyurqKu/fuybgn44NA4Vn6BKVSHrV6AaMhpVe69AdIAiqyZdg+mYs0klNToqV8dHImgPPGxl0sLFL/NAmXw7QxAWFmjypcnuL0ZBf1WhHF0iXTIKFnhfGw/9hWTKrK9mOSvXyugmhkCltb94UZ06gb6YtWiwnQKAWTRCwcRbPBedFAs16DP+DGzGxC2nb/6Ayx2AweP3kBsrz7oyHsjhF63TIK+Qz2dt+iVMgJs9Pv8Uof1OolFCsFVGplMaQ4FsYDGza37uDF85+KNi8N7JPTU5ynT5HNZcSQIuOSjg3qKpcKJaQzaRm7wWBINLz/zV/9NcIE2VMxFMp97O6+l2d1+11hPrItCeSwDzhebPSGUkMfY5kbbB+O5Xt3H8Bhcwm7gKHINEgb1ZqwZ6aTRtaGjgaC1oVcXgBvjhcCwHOpOYSjUUnixrDh4xPKWVRF+iEaiwlDhvOGetAEttZWN0XzslDOC/gzHI1x8+Y27t57JiAqQ4GLxTwa9Tw+7P6ARp06nzHRVuQhl3NeJKzaLek7As3xRBJPnz0XQFMYjSUT4VKt8OA9NBI2obDIKlDjktqwsoZxXbHzQNCX5LmLi4syXpotJvakjudIwIDjkxM4mHyVB0W/RxjI3Ftp4PIati81pm9t3RYjlcYc60hQgCA7x1AkGpQICc75ZquNJBlRlt5trliC2+XBVz//mTC4HGTENxpiBNOR9u03f8DJ0UfDnBhB1oNoInblqHJ7/IjEmGjNh+XlTaRSMxKyTWZ7Nn8h+uIEYg8O99Gm08FKiMS1kGx/jtHCJXUvj9FpN0UmalraLIiZZFL6a3/3A97tvJHoBK4zfp9HQDyunRxLlCEx+wsddoahwHXIZTfrF//uMClcOCLMs3gsIUDMaGi/0jRm/1AOhdI1qgVIbUHOdwIxBAuOsycoV0tIxlJ4+PAxbqyuCwOOCaE4zsweFkSheIlXr74TgV/OX24RfI9IICIRA/liFbNzi/j0kxe4ffsuAt4wBp2u6Agf7R8Iy25uJgW3x4HXb75HnazPtUVhlQ+GfXS6JmmK0+FFLDEtc3lj85bosWYLRRTLZdH/LteLsDnG8AU9wsZ++fo7xGJhYQ5S8oRM/X6nLWz4+dkZaRM6zQl2UY5KdTe5z1CblQdghldzfZ2dXxDmcGJqCkuLawKiEWzhXsU+EUmVShE7O2+xv7sjYdrReEQcRoyJqVab6LT7mJ9bxoO7jzGXWpCEdDy7ySHXI/w5lOpFvNt9i//0n/4RZ8e7mJ+dEmawP+CV/Yz7H+cToyEocUO5Gs6J3d095LMlYa/f3rgp7+gAjTzj8KYzZ3l5SSRd2M/BCJMgk/XckySsDOlvdXro0+gbjlChQ+XgQM43dBTlLy+Frc95FQtHBDzjGGBEy+bGukioMOqGrDzqEPdHXfz+2z/gT69eipPT4TbgB51J3DOiZCr3B5IDgSzQWCQmY515HaZnUugM+qj1O7C57aLvT5mVoDipqbnexeHePpqlKlYWFqWPxKEeDOA0fSbSMUzWR2cK13Uy4qdSSUzNTck+n6F29tkZyvmyAI/UxJbEyS2yI4Gnz57i53/1Z5haSaI9Hol2b6PZwaBvl72k1yQQ3UaD62fmEu1GBaGAFzbnELVmRaRXfvE3PweIifNMTnmTDlArtdCpteHo2TGo9VHNlHH4dg/773bFec/k1G933iJfusStu7cwdNoxcI7xb//L/wy3n94FgnZ4Y9JdGHSAVmmIVr6G0mkRH1/uAo0RRu0R3HCiN+4j185j6Bni/tPHePqTp/BPA8MmpUTGEnV19uEjUqEEMgdH+N0//BqDZhfry8smWWurhjeH79F3A0+//Am++NUv4ZuNo+8CnAEvhuOBOClbdDx2RjjfP8Qffv1b5E/ScA8oR2BDiw4JlwuPX7zA4xfPMbOyhjrX60pD9vtYMIp2vYHzoyO8efmdJNxdW1lAMhkTGQ9KHbGfivmSONspU8UxlEpyPXqI2alZGZ8f9/aFde21NG4pF0N5Gu5DjGJxiJZpF4FgVJLl8d56q44//fFbvHn7g+w/nH3U1qTTSc+n1L2mE3tpyTgwqXXN6BjupflcVkLUDbhDJqw515pcQB4MhkMcnZ+hPxrD4/AhFmPEUVxkxAI+K9fIiIDCQHJocE2h7EQoGLPkvkxOFY7X03QazZaRTiN7u93uCGhQErlGxxWTkWQlASYiQSGBZM4yQqQIhfx4+epb/Ms3XwvrmsAdyTy8l+sY9xCC1zzbG6fuQKQbRhy4I57p/QL2b2xsYHZmXhIB8p3pNOR57t3ODnb33ss5QBNekazBecp24N9MqMgzkUkQOCegP3M70MnN57FfCYIzAuf+/YdwjF0I+CLoUz+/xHwZRfSabZ6uDVGka+xVOtiFlMKITGqEk9DT7wnRoDMeYmF5RRy2XLeo2821k+v1WfoUr1+/RrffksSIVCtnLgwSC6LxKBbWZgHPAL6QHTYnk3LWJQFhrVWUeT4YUq6kL5FDzEnCsxfBfUbcDJn8HYacpNiDghesszCkVVbS0tDldWqLsn3ZF0yAbYAdQ6yShNpiLRmSlxK4BIykfXyVMM5cJWASiW8Tkp4K0PA7kh4mwT/FP5SZShBfgKAJsHYScOP5Su07vYZ1Ebal240Odewn2M5qg6qtqyCzkshYlpzZmiY/kIJaCmrKW02EwpOhqsChAn20J1lnscHthpymuINiQWq3a3n6/EmwWN/bMCkNcKY4iYJPCnwqdvFjHIVnd7YDr9M21fqzDCX/KV4wiUdp2QqmCb7Bc0mzKcCYRDlTh99ig2s7aPkkGKmtroCxjgkdO5zbLJf9Msn8Zd4twVG8Jjm3YgsKPPLf2j9K3DLApgH5FKNxWlIvOmZk3loa1QrcaV9p//Ea4gCRiIn+ItlSWfMKsCpwzxwEijsJScbCXxST0hxFituwnbV8vguvVwB6Eldie8mZzJIU1TGlfaJzSMcLfysJUvErPkvnJ8vT9/5xG+gcUCfGJI6jkrusqwKhUpce116j4y0OBGseq4SHEl5o5xoQ30ig6tgQm5Lj2ZJyUaa+3cJNBA/rkHRrEqEqBsmID/7ouOLfiqkqJiTPGxlgnziNSJdarHReoyRQdWCY/VMJlyYpo44JOtl17mn/TI6lq/3KIl1qf2p5dNBerakWZnXlXLFUBXQsX/W5tQ6b8W3GiN6j76uAP58vhBXLkcFrJx0Ptv/tf/xvxsraZUdNgpFaMR3M+p2i2ApK8iG8Vw8lqhVrFtrg1QOV0q8LuhmkJvyAoRACzNKQGhivAsvjwdwsKEbsmhunhH9aTNtSkQwjt3io+L16QhTB18WazFJz8DFZcelxZqPREJRs2lYDcRIoWKuhCepR0o7g7+sGtkIxhgxhJ7DuEGONzyAoGosYaQldhLQDlHnNga0bgDB0rdAIw842Iux8P7a9LmgK+LO9ggHfFSuV99gdRpJCGco0SjVJHcvpWu8nWsM+k8hEwW+dgMpWZj+xHdW7p23Estn+unEQOFWAXRnr6r1STy7HkE403TBY/2Q8Ku1N40YHMf+tMi66cfHZGkbB/tDNjuASP+fBk+3NsScsUGvDILuY16rEDMcO66qa5KrhxTZQTxbbmmXyOTRc9d34m+UYAN9nOR2MdhcXIpHCGBvNZD1YhQMmKSUBPPFQ0iM7MqEUrDMdAvTGsl78IQCtjhpzGDCJPTlOdZEnSMd7+TyyPPl86nXqwieOgWJJ6qBJN3RjGVsLAj2XMldGhsmmBwP+LUxIr9fS+DMyGrq48W9lhhNQ4gZHII46f/wuk83JPGZfsCzW2cxrc5hniLbHE0CzTiZdCJ7gNHyBaUTDKdidAYR8cUwl5+Bx+gWkHnZ7GLT7+Ph+D9VcFa//+BqZk0vc2XqIuzfvwuvinPPg6OMBXr/5QTRuV1YX5fBPgHk47MLtdWNpdQXrG2vSl/uHH8VA4rygE2AwbKPXoUxKBTYyJuwOLMwtCqDDsU3DnCApE7OMRgyT3MLy8i0Eg9MiA0JmT5UH83YZrUYRh4c7qFVycDpH6LfNBqeHB7ZzPG5kSs7OM6hVu4hSg3ZrW4AXXsvQWiYX5Nykli/bjIwf1peGhsdlw/zCjIzPRpsMVmB97RaWb6zT9EC1SsApLSD42fGBJJQLeP3CsCXIzTDmTqch4eMEsAgOejxebG3ewePHnwjgQ5CDyfdo3BI4JguUa7EkOrUO+2QOiBOjUsXW5l3853/zX2BufkUYy5eFIn744Qd0CZDYxiJBwBBhJmxbWFiU8V+uViQRDJPc6EGagBcTEpGBWCrWZJwQdCGrkQmY5qanJFSWoQK1ehXZCyYJdUh4L/VbKcFAQJzjt9ulfi/lVU5E95rzgTIGkh3b5Rb2OJNfMTHe0Gaiasb4/9l6jxhb0yxbaB3vXZgTPuK6uN5n5s3MyjJdXaa73tMTQ8YMkZAYMERCIDFggPSkN0EMQCCeQEgwoUGCbvpVV3dVV1W6m/a6uOHNiTjee4PW+s6Oe6pEpFI34pj///7P7r322mt7sby0jvXNbTGtyNBgiu5w0MB3338hWRMCXXdu3tEcVyGkyQRHJ2dio3W6PbEo795/rDVK55kF+VgYScUAu9Ty3UR2fkEM/FcvXohBxX2Gn6eT66dcSyYjh5D921FF74YMTYLuHA86rf1BD4FIEJl5J5XgzleXsnbj+i0xsKOhhPZ3Ash8jv23O9L1ZOCPrGVpR4+BWDIpBvlFqSrQ7s69+3j4+InmDBGiFgvJ5c/F8nz5/XfSFF1dXsagQ/aFqzYtSQwabuEIstkNxAlGLqwIAJQzORmi3Wshd36EdocBnT2c5s8E/N25fe9y3+Q52my25QTT8U4l41icm9dZR8YAnYSL83Ps7r4WW5dyL9xD2e88++hQkqFNYIJOOG0QFZShnEIwPNWgpy5yBJm5BQUNCVZQHox2AoEcOwub9arAWRr7DBSwGCTboMCw34s3B6/FEiNgzFT0a1vXtJbItKUmtjPsvQqEVCoFzC9Qe5664OfaA1aXVtxaK1QkWfHBsx/g9u072v9YjI5azASO9t++wsb6CsbDLr766gvZSCvrK5KwYbFNingm0wsIBCOYW1jG3XsPsbF5TUUIC0UWWi0rHbpSL6LTbwrIazTLOD7eV+E3rkeylNnntC84txkQlh5uMIh87lyMdKv/wfVKgLXTqEvzlfsKC2hF4glk5hZx4/ptGe88F+Vc9geaO+dnx3iz8wL5izOBsNxbmdZIJn6hWEUoGMfT9z/EgztPEAzE4PeGxICkfchipQSrSpU8Ts6P8eXnv8fzT38rmSGue6Y7tuotBRAq9ZqkQligcnllXSz8Qr6CwkVJWrcs9nr/7kMEvU5qhrYJdalX15YFAnGuxuNMiXXaqCTVdKj7R3s1FJJ0EeuRvH79WvvBxuoajo8PVQSRAYu1FQf88SznvFxfXUE6Q/kzpzRB34bX5vf/5//l36rNw3Ff8jjhSNDVLmC6fTqDlaVFBWaYxcLaAS0WIlVWoB+tXh/Lqysqikg2arXV0Hpl4DLo9eD8LKe189GHH+Lm7W2sb25ibmEOF8UC/uZv/k989/nXiEfCqNZryrphkVru75Rk4LhR45daxXwGrpNao67Ay8bGGpY3VnDt9g30PRNUay2xgUKRuEDHUW8o2yIWCmM+mcRCOiU9Wxbe3dl7JWDux7/4IeZY/NBDJiOBgx56rT6GzQFa5TYKR3lpMKuAYaWBK5tbYpF/9uWnkgFa2VpD3ztCKBXGv/z3/z3cef8+/KkgvBHAJxkOoJyroZ6roF/u4uDbPUTHYdTOy6iclxBOhDGMjjAMDvH4vafYfnAbkVgEg1Ffgc/dF28wavYwH46jcHyOz/7xdzjc2cXS/IKYxN6gF61xH/2AB3c/fIwPf/5jJDezmEQD8EYZsGCA3iPQ2t+b4Jvffob/9b/7H9E4L2M9s6g1WGrUkFldwo9/8QtcuXMLIRadZYG/wUhZWrSBfNSrb3eRO9zH7puXKOdP0e2wbo7LRmjWmspYq1Sqkj/i3jWvrI5tRIOueGwlX1QwhJFfyVvx/KzVtEctZLLKWht7A9oPV9Y3xLDlnvn6zSv80z/9BjVlf00Qob4nw+qDoYBNavhSLoKyFWJFDxxwOOx1L/02OrnSwm+2MCTo6GWRpZQkSsgAr7UbiPgjSCfmFbSMRxMqWkjNaAEBfspHAFtXriG76LJ0aENSaojPSbuItkV/5FjTnJ/SO4ZLpe523BlNTWZlDoX98hdZh6VeriAUCiqr7OXrF/j6u2+kj8+U+0aTBbUJ0jGDNoA0z7MMJUBG6LSc7J4AIOriNto6b1lnRP7acOSKOEadj3lwtC8wl76h8x0diCBNchJZMmlkV5b1XWpZz2eZrdXVnm3ZqNx7OS/n55bw9NFTrC6vwzdm9ldfAdeL85zIEwyWyo7wM+iUUSBEWU3MuqtVXQ2JdErreeDz4dknH2NzjQWLgf3dA9lVrClAYhDnGAHn1HwK80tzAqKrjar8jngmjnQ2jniGNsIQI08X0UQQ3WED3V4djTbvWUe7S1IQa894EQqTpUy/w/k9BizOgonyr/sOJGXfsE/MNzPwhRQfAbseB9iRvCbAOODATPpYxvwzcFYA8FTag34ViW8MSHCfNrDN7PRLwGcqi2BjzX8NLNN9p8AQ723gKN/nPQ2wNFvCQCn+63zLiABo8+vMBjbAkM9sZwivYQAe5wP/N4B2lrVoOIn5gvRbjFFqfjOvqSDKVCLHJD4M+7CxsL8NlOY4zALJRjScZViaHWpgogGeBlIbSGjYEte3jY/hN7PPYCCltYF/G35gwJ+BrkY8dLWynPZtLOykZ4xIZ9iVgXYkAVhQwc0DR8a8DBoM3wF/7H/zk2mL8zOUCeQzGd5k/9rcnQUAbe7OgvmumOA7EpwFXew1PpNhRw6vcvOPv5MBLYzK7whvRvScxYkYSDcA2bGmo5eMYLf/uACJfeYSnJ9mA1j2s81v+RLTYpKadyEHLhpeZX1nc2P2OXh/GyPD6fg5vmZ9Y/cx8ig/d0kwnUqVWLY778k9bvYe7Fvde+B0vnkdjhvtO96fbef3LLARjbj5QVkzw0HcfHD7SzTmNLJNm57ZerbOFexodvSe4T0mOWQYnYHPBrrbHkCcSLgK7Xaex6C94rCCdxihm3sGQNu84WcMk6Fdzc/Y3DBgWnNz+mN9a2vI1gD7ic9p/Wd7HO9jc5rXYR8aCdRhtQ5rdb6NC6rMrgHe1tawYR/WZnt+tkV71P/23/5XEx40JgFhD2OLjQ8022A7MGwQmJrOmxs7k+wfA1FtkfP7tsnRAbcNVwug7TZSdw1Hlef7fDB+R8XOCGJ5HbjMQeL1DGQlIGjRGxnl04XIB1bUE05QnU4e70EnU4uo1dU1qalrnWhRodkNgW00XWzbyAyIdUC0K35gB45jbbuCTHw9GXeRzneTwLGleQ3HEn6XfmHAq73P6xsQb+9Zn7pFMUEi7gq8UVdX2tyDvoAMpa9NWBCtPAVu3aQYTCUqDFS3VAS+Z4edAM3pZmsAtAUfbCGxL3lfgvoWWLDDx+YDN7tZANo2DrsGny8edSlxlp5kh4tFwWwD4XObxAv704IDZENagUgCo3ZgcWzZDjL4OCYEcfg5fpfXdL9TysBt6hapNuPADm0FN6Tf5Oa4jMBpQU0LRBgjmK+3e674IjdGvm4bA5lMPOyY0qMDgikisYgYoew3k6URiD2NqJukBp+VnyFAxvtz7svBDFIfrq0UOiuyQa+W/Wkschbw02E1lSm5nLvTCBwNNuqUs01sA6/P+4upu7ysOcU5xDVjDARjpvMZeW+CYzR0HdO744C86cFh40dJBfYhHSQ6FM1mCz5fFOnFLXj9CQQD1Khkivy8QGhqLVP3l5p25YsicoenaFXbOD+8QAABrGWvYmN5AyFPRIyZ3d0dfPHl52KXsVp3IOBXmn+hkEN/2EcqHUM4FlbbSizSx8IwARb/8EuP1gDo8dCxTzfXr0ivmp+nxAFTfVs9Mkk7SKaWcOPGIywsbGJ1+bor4NMuo5A/Rr9XQyF/gvPcIeYyCQyn7HJW1Wa/mmGiNcPURF9QxXdu3LiHpeyqKrcTNH395gVq9ZIAiIW5RQQ8IVRKFemMUueakiNk+qxt3ZCWNnWk45m0AOhqo4jcxQHq1QJKF+c4PDjAfDqLRJRa3ItotxsquFMhE7qSR2/URzoxJ53EWzfvapwJZHI+U1uR4AidIe1j1LTmukokpFvK/YdFkMYTLx49/ED6tQTx0vML+v6r16+lkcrAF+ceA19k0xEoy+VOsX/wRmO2sOh04snidlrEfmlAsrgP03Wpocr5uLGyjAoL0o3IrGlhb29P8yq7sISr167j2pXrl8FJ9jU1h7/7/luB+lx/vL6i8v6AgG23D/hV6IfvL2aXJQFDVvrqypbm/flFDt0eJRR+h5PjPTmvBKAZqLE0yZOzc7Wl1x8IiLx996HWPwFoFoQlcMR7dZodActkKZYYaDg9EksuFIq4DBEfjTEGcOb0GYJ0nCvUEiXQy6AAgWtzTqlvTU9aLAHaoZReoqboMjU1r8qRp4NKSQ9mu5weHaLXb2FO+tdxOXoKFCeSGEw8eLt3hFa3h4dP38OD+w8FQvJs6LVaKBUuUCnnpYfsnUxwdWMdAU9A2QHSyj/Pi0FOpigB6OwyCx3dVNE6zoVqoybguVA8Q6NRQbGSR6FcEAh5c/u2wC72dywWF7OE+2hABXKbWFogq3ZDjAHu5SzoRkCdWrp1FvRqueJZLF7JIMnp8cllMJLgAFO4HSAf0byqVusaH4KOtDEoH1SvkY3UxXBqO9heyIyQ27dvu0wGJvNOjTJmn3z94rn0mLvtgVjRnBdkFFLLnSxuGWa+CXZ2XutfBry6vSZK1bL6fY5yRQQSOz0x7h89fh+3bt0VoE0TslGp4XB/H4e7bzCXSgiALuRzCk6FogGVwD29yMmuYWEppoynMgu4e/8JNq/ckN7vRaGkAAwZ3dR/b7YqsnkoOyRpk4WUgCAG5WSnTGt+kNVMaQ7aP7nTU4E8LWZo1Os6Z8mGJMhJxqPqSWTm4A+EVKxrc+s60ul5BbM4pmSyn5/nkD9nYKyCQa8lvdV4yskRjSc+NFodpDJZ/OiHf4mbtx8i7CfIRDvDgbUkt7GEDVPa86VzfPH5P+PrT3+LgGeExfmswFuTm6G+OQMrN+/cweraFrKLKyrK2KxT276AfnuIJ4+eIhx2kmEMri2vLiMSdwF9/h2JOm3RPrWfm6z1wHYy1TwoAJr9oMJ8fo/WNPeYg4M97S+UyqAtwde5b/E1gi/JlGOJNZsd1KoVfPnHz7C3/9ZlmA3aKuIpp2pMOZuSCBnMmCBhQvZSPKlUfdqzcnz8QYHr3lBALJ4BHDDIs5xyCAw8PX78EL/61a+wvb2l/vNHgf4A+P6b1/j1//W36DZarlhehQWJ4664sR8IRmM4Pc9JK51F9mKJuPYinjtMUedamF/MKouARY25F8XSSQFXBES5d73/+JHTDU5LkQXNOnB0cqjshmgmgofP7iE5H0OnM8BFLo9SroRGuYlmqYXqRRWlkzy6tTaC3gA21la1Rx6fHuHFy++QK+URnUsgu57Fwx88xZOP30d2axlg2qvXARXF0zI8lP0qdXH4YhdRTxgX+yfYf7uPtY0VdHwdTIIjPHrvqXSgkxm3FgoXBey+eoONpTVM2gPkD87w+e9+j1fffov5VFqAejgRQYWkgngYt57ex4c/+zHW7mzAmwLGAQZLyOyegBFib2eEL/7ht/i3/81/j8Z5CRuLS7Kxur4x0stZfPiTH2JuYwXx7ALiZLCz6DhtN28Q/XYXnv4Q3tEQ+ZNTMaH33rxGq+ky0minsL9lmzZYPK+nfZ/zboHa57xPo6UAE4t9Mu2e0cNaygAAIABJREFUdh/POwKWAgb8YQwmXkSicclkvf/BM32fLPnf/fYfJadBGyYcCojRT8dXNgxYjPjcZUIIiHHartTWpP1KoJnrgHahk190gU6eb5QvIMua5ybBZp7hrJXBSUoNcgLI1CWmzdBu9RBPsU7JEjILC6o5EQpGVfiS9+b5wz3cnWVxyQGRfCFpi2nmKkM/Yh/66Tz30O+20KwySNjD2DPGReECHr8H9x8+wObWumQw6tWGgsbtZls2O21SZiPwqBVoM3YSfHt7B9O1vqLzhPY6QXnKwVEG7O3eW7x580rtlG8znoi8EQoQjE8oCMvMEQaVyXj2EyD3ecBSEy6A3FIR72a1KfD91vZtrGbXUC80wDR6nk09kol6fWkrS/7Hw/MmgcxCBv3BCKVKGfmSKwTKAuy90QCZtWXce/xQeznn+1fPnyvbjAA2AWIxBzl+3RZCsRCu37yhNc7sue6og2Dci+RcTEFVBn18gQma3QryhRPUWgVMWF5z0gMXoT8wQSDIzFcgEHQ6vYPeVKN5CqwR2BNAP5Wm4JnFMWM7DKgSODxxgG8oErz0P83v0hh7HDAVZJ2aKVhiuIOxMWUHzsgvCKCeBhXMvzagjGe+gYvcvw0o5Bxm28w3MjCba8FIUgbuzV6T11Lfjty+bve26/I9w0yM7aznmmEKG8BkoK6BTgbkCqAOO9uLz27PbcCcfDqva+csyDcLmhngaffmewZCz4KW9rwGTplv7IItjt3KdhmAZQCvfMIpAGvAlwFY/Ne+b4AW8RbrK+FKMcfepg1tuIJ9n981bGfUd9ncNr72DMQJLsHmKShm/alnn7Z7Fsyz3/m+EawM87C5YIAb7XLz4+15NG+nJDpKcNj9Lehh2JoB+zYes+Ps+sxp6zNYZuPHeynLYrofG94xS94Ty17a/KzX5rAoaxv/tfbYMxkoPDvvL3EgZs9OsSPD4fg9u45harIXZ+rLWVDGgMhZwNTmnPWdYT0WaLC/rQ2zwY3LsZnOBwOVLXNcdtZUO519RZvR+shJmLj5aAGLQNAVLZ2drwYu8/71Zlvri+9zHdkYWrCGPpnNBVvbAl6nbHj+yzHk94zpbfvEu3s67MCwKQsQaTyG02KY0z43ANquYXPIxs7Gxf7m887OZxtr+5fPYX1mmJiNFV/n+uLz2fPYHmnr1a49uzfZXFOQ6m/+h3894aFIINcG2DZ8ixLYw3BQbAOyQWFqswG/mmTRhBYXB5MGOjuL31M0StUsnZ4sb87XWy2nM2yLkhGod5R7p0Fti4wdwMG2QTPGth3qBOX4moF4ot5Tz2pEA8WlQQcCDgymcccUIEaROAkdGOyYzfzh7xYltIVvoCsnkkVoCCDLuZhWjKcxQYCQzFw+IwFoOzjdQDnGqT0H+8NADH7OjCU7RHhP076xg8omsDYI6pVxM5p4nZa0mIpMZ8uoz3kf9ywuHcs7DQbwO7yv9MCmhwo/x3Hj94yRyzZZipBFY2zTEEAwTa2YPfRMi8iK2tkCtT4yMJ6vs+gk72XPybE0NrSNrx1MthAMmHfpSkzdrV0WcWTfK4jRd5E9OoJuw3IALu9pUTj2RygSceyiafSJbeN1DVTnsxCE4dnEseUP1wr7yA40GTJkTY3HAqBnU4As+CAAmhG1iEsFo8HI+UFDkAcJn5Hjwe/y/rwXr885O7sBzwLgNFrJ+mIRMhYe4/qi82EMdj4v2TG8dnpuTo6Ige/DMY04bmCuXfysvc/nY98TfLC1QCPb2sL32Camlrd7bRngNPbpuHK9EYwoF4t/Mreo+0ugpVquKT+WBV4o17C4dhXDITe5ICajIPyBFEZDvu/D4twiivkiCrlzaVBOuhNE/DFEgzF4hyF4Bx4Ex0HEQjG1gVXCye6Vvq2XhSZGcqrbXRbzC6I/6Lh0xtEA9U4TA/SQiqYFVg8GTXhYzKHbUWXg9ZU1AcsExbhmKBNAhlCpRA3VFTy49xFWVq7DH3DjVC2dYzRsoV7LC6QkoM2UVRaS43jTgbHDqVgsaJzJdCEwtr61hY2Nm4jHUipIQ2DtxctvFcTiGLEATzaTlbFOZsp57hiddk3fT8w5h2x946qAALJdKvUSTnN7aDfJWr1A7iSHlaUNZJJzYvAwaNMfkA1TQqNdQblaEEtU98lmHYipdCQXmCF7huO9vDStdD9NE+P+SX1epgKfnF6gPx5iPpnVPLh6fVv70t7+oeb10uqaZCGCwahzHCc+AaKff8mU15aYyZbmRseX9yN4W8yXJF1RvChKFuXalU3NV15TQFThwu2ziZQ0i1dX13UdslW5HgkKff31c+k8ch3MzzFwE0Yk5jIhyOpsdxroj9oCkm5sb6sYEqVVeC0C8XQg250KfvfPv8bF+anuv7G2JgkPrhnuWeUqU9rzqFRrkoL46JMfCnzjWqBGOaU4Ou2uGJpcP8wYIKhM2hEdYBVbDIbkWDEIwQJpyysrcvi5FxFgLZULKKhgUE0MTUqnUKaDhTP2jw4FQpCRwIJqZKQ+ePAI6yurLnBVq+Mid6a5E/R7kV2cQywcEgOH3yEocHqRx9uDI3R6faxvXccvf/XXCiyRzUbnliAEmV9vd96I+TqXSuPKxqZ05goqGnisgGyr10M0lpEUxLXrt5DOzGvPLdUKCn40W2UV/GTwgzIpy2vLuL19G2/3dlHMExzlOFG30unzM0C2tbEpaSC/h8WdupK4YNZDv8tCIazNQBsCWN9YleYkpRh4T0oYcT+7euU6Hjx4gpA/iPwF9bJLWgeLC3MChVtTCZVyjSx4ZiksSFaFDgIDCj/85McadzLquHbJJlSGwNk+Xrz8xlXFHg6xubyJj559qFoWPFPY92SRPf/uC0QCTOV0BW2oq96fFgKjTeL1BAXW3Lx1V+zhZDypM6dda0gzOXd8jGSUAfURJqMe2gQp/F60Bz1JCim7hHIioSiWltdw/9EH2Ny6JlC4UCoK8CM7o9cnE7+kvbCQP0OzURVLj1kLzFZIz2VccWWvB48ePdJ+wLPo/PRM85gAByVxmPrH7K6IP6h96u3bPaWOM4OAwacoAbCl1UsJDjLtyRBuNaoKzEVCtAud1BjndySWRLPbQyq9iB/9+OfYunITfl8EPoSkGS+jdUwjfIRaq4J6vYavvvwD/vkf/hadZg2Lc1ksLMyp0Cn1S2kTUAd2++ZdPHryPrLZVVQrDdSKBI0LONg9UiCM2t1kAiaSMQVCqKc9nDCbjXJtE0SC3ANZ94SAL5NFAgK2yYYm0JPPM0BWkpY997ujo8OpM+eYple2rgm4pR3Ased3GIThWXpxcoKDtzs6swmypzNOcq5YLipIxL2LexnXFvvy1q1bmiMMKvR7AxXZ7DX7jiEYi8IfDjlNesrazM/j1asXWjP/4l/+ytWKyISkY31BJni5gHK+hK9//yXG3T4VB1DKX2hPIqjDFFFPKID5lSXML2URz6SUbks2NOf/2dGZkzbwxTTvCJ7dunMT0VQMXzz/HIViHnfv3saHH36AzKqLHHSqkFxDp9/Dzu5btDp1XLtNoC8kLd6TkzONT42ZL9U2OtW2CnF6Rx4EPGR69sR4VIHvQR8v3nyH3riHSDqCaCaFv/jrn+H+00foT0YKjFNGyO8JolvrYtIdo11toldt4JzSGodHCkr7ol6BqNdv3cC17auIpRJTEsFEIN5Gdg2NUk1FEP/x7/4O33/9rQoJMoOEAeyxL4hwJolbj+7i2U8/wZWHK/DHgeYAaPcm6LPQaamKXqWJN8+/xf/9v/8f6JQbWE7Pa72MYkFkr67h45/8CMFMHN5YGInFNFhRmbI6w/5EWRAspkgQmmOVOzzE6+9fqFgo90oGzQnecx1pnRYKCPlDCl7PZxawubYuRtjJ0ZHORe6pJEIkp/VzOGEbra6CKpFoElvXb+DRo8dYWl1BpVjEHz/9PbrNhvZ+Sr2xDgMBSp6X1BDOF13BTQbFuuiKIBD08rx1mYCU9AqHI7iydQP37j7C9e1tZQHRrtrde4u/+7v/B6++famsRRbNCwci8E2czmav11fgiLbjBB5MPAGEIlGtQ2pGDztjRENxnYks0Ms1R6a0AjW9obJRzLejXBP12nu9ljJIWJx5MujodxaTIzuYdt6T95+oGKkKZw/GmncE9hmUoDY7CQqpOIk3A3j9QWUP7Oy8lS3A2gB8Nqb3k2HLPjk9O8TRyZEC7jyjaVul5uaRnV/EdRaczS7rDKIc2u7+W3zzzdeot6uanyQUMIuTNVOUFdohoD7EXHoR0UAUvVpfLOhYNOz0r+NR7dEKdnfc+UM7gdpyXtY+4BzJX2i/4DocR/yIphKY9F0B42gwhKXFLK5ubei8k+RSMICT01PJBa5tbcAXcgQg6vc3BlXE0hHtaZR2Gky6aHWrqFTzGKIDj7ePiZfrtov+oK7zh4A0CRQknBEIM79SBI2RwxhmAWjOcQPszB+hpJwIUClqkTtQyTFFHWEuGnbsUIEc0xpRtPcMkDECFgFoPqeRy7iHG9hqfr5Ay5kCXgbiqN3TYDWvYQC3gTezoLIBnwb8GBgbUCHEqRwGkfmpLAH/5dpxWcrdP5HbuESMpp/ltdlma7f51wKtpkW6ZwlVfHb7DLNUDNgyf9uIXgZ0sW+MhGhYDc8cB/A6u9rG0IC4WVDS8AK228C4SwDY4/AhXsvIXrN9ZH1tY3EphUDQmeBdzBXloz1iPrzhJbPzgQC0AY8uUOaAX+5hvM6fA3QGmBGAtmefDRQY3sH3DIjn77OkM17TYVyO1GWYmYF1vAZtP+tnI2IakGlMdyOx8fMGCrv+dTWCGEjkfQ2z4f16bVcPapbdztd5D+EJU2kJ+njGQp6dh45d7ObUbHDC/uZ1RBr0OQa4rcHZIMMsYY9tMeUCW2/2PAZc23MbeMm+43UNYDaipwU7+MyWZW1rwoGiPp1vvCfnhEmLWkapBUNcra+RsDLDX0yi1wJJlGqcBZx5DlmQgfekjB9tTVsjdm0DoCVvOWUsWzCF35sNJvB3fs/miOEEHDu23frXxskwJa2/qYa4YYIGVBvIa/1iY2m4Jl93bXzXvlnQ2NbHJYFyinkaPmrzn1iL/di6srVkuKILDDoQ374vrIxY7v/0b/7zCQeSf7AjbTOzDdA2fOsEY5taeshk7EBbTi4auSzGYJsoJwc/7yItriOpCW0RBxk+0+JptjB4/27PLR4xN6Ouyr1F7Xig8+GZvsZ7hoOspDrUwc5/CQoQiOPBy/uTScX7EYBlG+iQ8nN8nRICw+FA96DhwmeySIRNAg66Rbm4cG1gdVhK58dpFbN9NuloiBDk0oIek7XiaPxuk3WaK3TyCE4Q+LEBUvGMaXqDBQNs857dCNgmG1wWa7SNkQPMtHa+z0U1uyhsYZEBPQvoWr/bgeI27XeguvW9jT/bzP5nX9Cx53Ox3+ikzh46MnKnWsZ2+LGfLKLCsdAiHzn9Rb4uxrrHc1m5ngC29ZtFVuzZbUHxmsbc5vPSkDN5Fs49suEExnsdE56bti12HZqADEe2l88W8If0Nz+jKuWdjq7H+7viEa6oIJ/domRst80NpiSaoWOHqsZSLMeQDHhjFRLA4A9fN8CZ4CSvP1uIkO2yz/CZ2C71eSrpZGriMQHa2mynVVstsMAUcvY/P8/70tl2oMhUm2waQWNb3Xx2GQo2dky95evSsJ1utLyWHWxkjOi7BGAGjtVvTGoy5sgkY5rVWJkCTKfm/ZvwegJYXb+KeHwB7R6vQQA6jG6fB6IPsURGADSlGIK+AHwTH4LjALzjAEbdEQYtwDvwwd/3IRNNqW27ezsCVLhH1CoFjCcEDwtodhsqHBcKsRhYXYU3efDkSzSSJ4gnI0jEw+h1muo/puWk4/MOfGMhPAauWP3WF0SzNcTq+k08efwDhMNpjCZOIqVRyaPbraNWyaNYyKnwFOULtlY3BS6R2WMR22KpIHAhM5/GwmIaa5sbmJ9fF8un22ebKzg5OUCjWUe/08fVq9exuXJFhyqlVaij2u+1UGtW0KVWaTqF9Y0rSC/OKyWQBQYr1QsBjIV8Hp6RD7du3MPWxhXNXzJKB8Mu8qVTQsjYZ2GvnR3NOc4RMiE5P1i4R/PdG8LN7TtiJve6ZDS4tMfCxbnY3rV6Waw3yilRg5RACeckNbLevN0Ftfpv3byPDz74WOxxptkzCHGRz+HTz3+N45O30iQWGz0AgUF08jifXBG/EirFMpYX13B1k3MmIYeM2sy5/KlLRQ5Hcfv2XbVfxlC7I6YwJQUI6nD9EvSNS1vSabv3hz1psvL5a/WCJC54hlEOIru0geGAWTcTFEvnaDUrCma8efNyypB0khlkQfPssUwTgj9cM+998EzrgAGM3Bl1W3taA/VKXXs+U3WpxeybkEU1FrM3XyyLoba4tIKV7Ir6kGwrniUCFy7OkLu4QLvTlCQBGYdrq5sC01mY7quvniv9mOcZfH4BiLe3b2qsqsWC9Dk5b6qUmBh2Jf0x4BkZiWBpeRkn53m8eLOjObiwtIpnH30oNi/vzcKIzINuNmqSvaiXKtICvX/vnnSWyZQn0KlgTI3BlQVXDG99E0vLK9rnmCJNXUg6p3uHb6WLTPPl9r27YufT0R2wQFi9Lpayc1ICivIzGLZCSRIVfemhUiqrMGizVlVRRUmUjAYK8FHihmuWID11xMkcu3H1BrY2r2vuUk+dADTBmFQyjOzCPP1ZlEsVFcRkVgxZ5GSKsaDiD37wCX78k59KN5w/p6fn+P7776Vlvfv2peRyKqWq0unIPL929aoY25mUk4Qi8/CLLz9Db9JB2B9EMpOU00BGu6SeIgzO+VT0MpWcU+E/Bi+S8ZSTWTo7lX5yKhZFKhFFmIwXP8+gMmrtJs4vLgS6EugPRuNIpuZxdfsWtq5uI5FMSfOX9gbnOgvgcb0S4CT7mSC0q7PBwAe0frl+GNTkWqJNYoYlbR3u8wpI9/oK7hKMo2wRx4uyDizmF0ukML/AdPKQwA9XkIyF8wYKfszNJRHw+1TUstvuOJuAnEKPH/CH8OjRB7j/8D3EoinEIykFiLvtngO8Wg10+20BFd98/Tm++fxTjAZdREJkAvkwP7UvuR+R9Xfn9gO8//6HSlvPcx/JV1GvNlEtMhhNXfsNgU1kCVJ+IRgmQ3kMf4BpjT5p5zNASSCM80jV0EMRdPsjtDot1Q8gs5u6sXRwjPzAQCyDFwwEjSauCCr3C85ZskpV76FSQL1IFnpLbMnMHDO4xjg83tcaZzCR9gnTqN9//xkeP31fGSxsA6W6vvzsc5wdHWtOkvXJsaP0SKvjJEW4fj766CPcfriBUZfnWB+lMmVXjnF8dopqsYRariRJmXkWbm130KjXVHyuM+xiQqmna1fw4L0nSGXnpaFPYI/A287LHRzuHqGSqyCdmtNetLG1jsXlLPYOdhUETWdSePbsKRaXYzg5cUVYGeQ4Oj2RfjaL/nq8BAmZjVJAq9FBtzNEkCAjZRpiSXTqbfTIIms6ZlckFsP2rZuyM3b33+DgbE9BrFVmY0TDWL+yhezyitj0WlPBqIrDdTsd7bGjXldAYK9LW7ArJiclYFILacmPLK6yHsUCoomE9JGD/hB6zTaOdw/xxR8/xbdffol0ihrwnC9xNDpDxJIpPHr2FHffu4f0yjwSC1E5pqfnp9Lv7rfbKBzncLSzj++/+AqpcAKxYFQ60YNoAOu3ruIv//rnCKYjQNiHQNyHDpm7oyH8CGLQ6cPX96Df7Eo7esJA9GkOX3/5JYbdDpaWF3F8eCKpnrPjE2V/UBuZ9gf9I44vAWMWZO22uwJrSIjgemHgl8Ais0TKlTpC4TgWllfw8OFDgZTMelHwU2f9udjTtDUDviBiiSh8Ycr69QQA0zZlkIj35podjUdT/ysk8PnJ02d4/Og9ZOaXdIbTFufZ+u/+3f+Lrz7/Qu2ipAbPfjLeKT/SarbRaLW1H048XvSHI+mYs5j6SnYN8WASsYirybJ/eKAMosfvva+ADUkRDsBienpf404d5l6P+wefgeovZOgS+Byh0e4gFo9LE5mySzz7Mizw3elrDN6+3sHem71LJjRtdtbcoU29v3+gDBpmHa2trSCaYCZwV8G5o+M9scTZj1zXPI9Z5PqDDz7Cjet3FShhcVJKXXz7/Tf49NM/oNasqsAidfKZ1UOgUJr2laYKzpIFvbmyiaVEFvFwEkGfV8Ax20QNaPpizM54s/sWZ+c5ZSj4lfHpQygeVQHgCkH7dg2+cECMfgYs4mFKoSR1pov45SdA5keA2Z+Ux6RkgNfVaVi7kkXf28XAw/ODUnA9VOslZeCNPH0EIxNMPB2MvR0USicoFI8wGLckz0EQmjrcnJe0ixk0FqDid2DqZMi6Bu/YhVzv9DtcEHigItM8p1jI1vxvAmz83wBVZaEGHdhqIBIzTAxbEAMZTl/V/Gyy3C9/n2G4GnBNqUMDatSeab0lA5eM5WifmWUzzoI5BkjzOQ2c4fs8a803NqDYfGADt+xznNtG9rJnlo9JiZhpQXrag/Z9A6dmCVM8xw0QM/zC+sNIVbT/DDMwENfGYrYtBhgaGGYglQGNNgZ8DutjA+fsNfobdm3rU/f9gMbd+sCwDa5XFwh4p+FrAKRhRu4e78iFfC5mcdhcMmDTQGcBynCAOPckvs5r/GmAwYHW3EFmiXkGwBtuIrt3CqQadmT4yqwchs0bA+bN5jJSGu+tdk+BPMdad33CTAXu8ew3vs/XbA4ZWEv8w0Bi9h2fhz9c34Y18foGphuIaPOU150d68t5Pi3WOhvEmQ1M8D6XdaCmMqyco9bXBvzaHDEcjfc34N78ZsOAXLvfBVys/w3X0Xz2uADF7Fqy2nMK2k4xSc4LWw9sgzGCKSfIPufePHt/zsPZsZ3FvBy4OtWgn2ZScIwNs7I+VR973DPwpLT7G9jOdr+zud36tB8Dhq0vaJPbHjML1lv/8N6cx7wHf2wNGRA8Oxb8vq19W3u0I23d2vu2vu1snQ1A2bxin9k8s/6zz9neqP7+1//ZfzShYcwb0bGgEcEHsgbzdwMTeSECPQZa8gLUtlVaXigkAINFaNg5BmTZJHjHJnZRPbf5A+UKAaN3hwI/b1HLdxGjdyg7gSP34C5lmgYWJ5ac1mJRz0H2B9vGyccUKTfxHCu7VHKSFATKCU6SUXZZmGKqt2yLkPe3onYGkBpIZxsomTE22GzTuyieY0mHgy4qZpPeNkL2mZsMLrroGDLRy0XH+1h0zQ4Ii3BaNJDf5wE7S/1n0QE7cO2wcEEFykhQc80d9Lah8No2cXnd2clv92XbbaISHFNUfMpsNzCajqqNnW10/L59zzZWY/O6YADTx1xqP69nwKYxx2yi2+FkzF4bH4vYGqPZNiyrnMznYR/QsSNQ7w5iFy1XIQ6CL9MFZuA3jUjeR6meYvSNNOf5fFwn3GDskDFmOPvSIvQEWezavD/bymcjbUoGhdJ7XSVVfo9tIKCiYIrY+04Dmn/znrMH3+xGJCNs4DTv0vNzOlD5XNTj5DXtIBLIJK0eJ5sg3bdp9gGvzSINZmBwvtJoZX9yHfE6ZKNyPfGHDE8eJmybBZF8QVZADQooNeY6v8P7c67QMWGUlRs5/+33xoiE48hkFuEPMnjgRSCckbZyqzPGeBRGMp1FdmldIGF2fkl6caPuAIPOBMMGwd42OrU+vIMAUr4EEoGYglbURx4MO2IHnp8doVpjauQbMVy3rqwhM5cUi4eFS5g5cF7KiwVCIz/oBzrthgq5LC4sOeCDQJQK2VTEjAuEouh0JyqY+PjxD7G0tIFKhfp2fWlA16pFFC/OxCplcYOgL4SV7KrkMeYzi5fMewIWZMWQMbKwklRfDwZeNOpd6Wgaa5LGMbWNb1zbxpX1686RbrelVd1s1iRl8PLtKzFSrt3YRmZuHhflAs4uzpSqT/Cf8h2Lcyu4vX1fWo9ioVfLqDdKuCiS1TLEce4AL19+L8YOC/JwjCtlMjQJ6FHb9o40pv0+zl8fksmMgL3c6THK5VM9C50rAsE8f2/euiFgloDq4cEJ8oUKrl29g48/+jHSmTUE/FH4fVEBeKe51zg4eilWZrtTI/FLOrmc19pjeiPsvz1EtdTE++99hBtXbiEWS6HfHYgBfXy2h2q1IgCRAJAFwpi6Xqtz/jW0HjlftzavIp2cU6EjgsAEoM8vjpArHEkPl5In1KROpXj/FfeZPgNRVVTK54hEXVELl2Ls0u/oUPJv3oO6vgQw+ZnsShZzmQWxJin30Gx0FXSh1AmZ1dKXHg/Ra9QRUOHBkYIA57mc1hsdYEXmvQGBbTwBCeAwhZbrl8/JQmRku8pY67Y1hvsHO/D4PLoG2dEffvihmPjlQl7sxmqFc9RpOZPRHPRxPJPILi2hVKvh8JiFTYcIRqICIOeziy6DqFDUWc/CWTR2G7UqPGMP7t25L2kMSp2QFUw9ULIkmfrLtO5EKiOGZL3ZFIAfivowHBP4LyOXz2k+0tEne4vjx72EQQdei0EHrg0nO5QWq4l7uKSd2iz4mIdfKZQu3ZjSKKZ8xsJP3E+Zik3wcHNtU8VNmXHVqBPMaqNFvUzfCHPptGyXwciBPmQenubOUGt0EGJxqcfv4eNPfoiI9r0w6q2mmPPF/BmOj3ZxcrwvYJYBIraf+t4s6mTV7hn0+vWv/16A5bXta9LPZZ83Ow18++03Sm/2E3STLZPUPOG+Y2cSmWkEaxcylONJIhokI86j/ZZgYa50IZ3k7DI1mOMKxqxvXsXaxibanQGK5ZLWPO/DolksKEYGNNOma+WS9mgZvCwom6ZG9RA5At5k28omcXUi2CYyjAmu8vUFapyyKIvXOcIXrH0hhzqIVHpOa5hgpQK5rabmaTTsFzDp93qUOTGUPisrMjLdPCwW9PLKFh4+eIKr128jHkli2HNsCZ6ZBBA6HWqMtnFwsI/7syqSAAAgAElEQVRaKQ9yIxUULld0DzIpqQHLgltkGF6/fhNzqSz6ZA92RqiWKsifFd15NJxg69pV1QdgwIeMQ4IaLBRJW4FjyjR+p9XqCqZSYohFCKmfX65c4JtvvpQT+PTpU92f2r3BMGUNaHM6cJ+BCY6niAfVktMHp7bHsIfieU5s9rX1VfA8JaNawGjQr/6E34df/OKXePzkEciBKJdHmn/7u3sonJyo77m/sXhij7rTPdOInuCXP/8rZLMZ0E/lOFBzmmuLZz11vfMnZ5pPzC5hwezRoA8GSEv1Mhq9FhLzGfzFr36OpfVVyTNsbm6hVKri5XcvcbR7jPzBBZLU7J0WgSYoWW+TDck9KOUKHAY9yhagbuw5ZYByJyJ/WNCIhb78YDFtH5Jxni1jBZ8zqTnpXsuRGTu/gGzyew/ua28ii/sffvN3up7YjqpUH5CcD6WtKuWqpB54dvNMpQZ1MhPD2EM5larsOzKHaadRYiueiiOeTmBxeQnZJWf3MAjE/irmCiowSZZ4ikEW6tGHoqhWmIHRxcbVLdx9dA+ZbFpyTgQ0CYq06jWBvWRdnxwe4WT/GPPpjALSI2rVJsO48egOfvbXP8XcCtD1AEMP0Bk62RnOV88Q8A29YnIHRz4Exj506228efE9Xr38DivZRQVK/uHXf68x5b7WrNakZR0CQWiyodOay8O+y+yk/IMcU8rgSEZviLPzCxUDZRbrytqqNPIJbDL7pVIsaL8NBlxAMDzdA4KxkCTOXJo/C+B5lOFBAFoyv2RojSAppocPn2Bjc1vSPHPzixp/yvF8982Xkn5gQWEGNVcWlpFKUoKIuucEXvzS6GR2J5n5zAzi2ci9MjCKAmMGteb0PqU+qPm+srKmsWeR9nZ7oPlG4gGlzU5PD8V+pjwG7SCeH3MLi9pD272+9nkCyTdu3VQxY2X/VRoC+Hde7ygYQp1qnhmsO8FztsZA48Gx2nrr1jYyC7SjGq5QcukctQZZcq7wHn8IkD9+/B4W5lelZS17ftjD4dGeAisMThYqOX1+Y2N1ygoeSYatVm0JjF5MZrGWWcVyhpJzAQSmwArlVZgNwmsSlGd9CgYG4+kMUpk5ZFdXJKv21ctvcFbKodPrqL8311YlL8NzliQM+azMPvCHlHXhD0QQjsfhC0TADMpwwodIBpIJmXiB3oCFymso1fPodOsYeVoIRsmKbuLkdAf7Jy8wGDURCHOdQgV1Ayrk7AhVzASlTy4iAq2WiSO+GBnMgBT6LZIdoTC/18kQGHmMnzeymzI1yf6esv3YRwT6DUx2wI0D4y5BJkmXOFBxlvxkwAwlwQxAYXvIgJ4FfqyN/Lz5WQbezoJHbJPuywID05T82e8aKGg4AD9jgI6BT9ZuAwMNR+DnTHLBGKr8/iyQZuAwV+osvjALphooaAQyvmd9af6lYRLm+wsQneIz9prhCoaT2HVmAWrrX54BBr4ZNsHPEb+ZBRgN5KRMjvrD67SU7V4kZjpA0UkEcJxtTNXffxZoMH/cMANiS6ppRrmhKQvXADjXL475q6yo6T1sntp42/wxvMKAbMNfDBuxds0CrObr814mRWFz4h0Y7IBx7hFcLwakW7/xPsZkluTSlIH6p4CoAyX5Y0CozTXDXaxPLQhkuBTbQ4kXw3ZsPG2c+D3DAmeDH+wfw/b4uwUVbF3NYkSzbbA1w8/ZeNlnZ/ta7Z2Ov7DEKRhs42J4E/vHCpAaIM4zS+uJ+TYMbIzcvLK5xPk5O39n+9qBr1MPROQZx7SfBfwNmOW6VKBt5CQtZ9enzQe7rz237RPW326tun1hNnAwO3dsrll/29jOBjz4GV6TfcnXOd8MtzLQ2Oa4tcHuoWzz6V5p4LPtc3YvW9uz373sz//yP/kPJnSUnPPnF5OLG7vJIvCD/Ns6iQ69gNWpvi1TuxT5Ho3E8jDZBZvkdOJNbsIWE+/DQ4MPSd0uLWxSDZ2E5eWAqVL8VNqABr5SUkKMgrpFI+DM45fx4Qo0nes1toEOunWmmNSRuL7DVGj3PE4SpNFwKbJsGzccFReaprRwolpBRV7DDjnbkN2G4oTO+eP6zUWh+FkxpyeOyW0gtB1KlwxpaeO6TdJAef4u8Hy60GYnoG0yFuXiAWK60xyDcNRtyPa+XcPGiw62RdMEmvqdRpQxr+2QmAVPeU9jtvK7prs9eyCyvw1k5z35OZvYtuEYkM17GAjM/rXn4/M7mRYn+8H3jJltoKrJYPDaFlFWCs5kInYRtWItEGAFJjjX4mSOMWLNND6lR7ecdvRU2J/3kW5ixTmxNBCNpc57271Mq5n94VKHXHBEc5PAlGesdhsYznGwzyo44XMRR2482aUFjT3XHMFGGtVsOx1FMgIMqLbvs73sO6e73RewQAmZzMK8DHdei+mCkgaZHlx0CmycDChnO2wTNf0h/s12kbVsADPnIOcBAWUCJvybz2Ybul2X/UnnXAcknKaRjWOtUVXKNuUHyHolyDCXmRcjzeePoFzpIBqbg8cTQXfgRTgyj40r21hZ20QsGkM8AvQ6QLcxRr81QqfSR/miila1L/mNlCeFNLMu6LS1GhiPepiMBygVcjg5OcSLF89xcXEmXWgW7qPBR9Z2IhbBWeEcA0r+9Jim00B/KieyurqGSDjlosODkVIWhywcGY5gMPQhFE7jxo0HuHrlptLSxbDpNcVMvjg9QocVquk4Tny4sn4DD+4/xir1qhX5BYqlPHZ2X+P0bA9eVhGPUBN7IACa88lt6E6u58G9h3KGlhfW4PUGUa/W0KiVUK0VcJY7xNHZHlq9Lm7cvCWn7uD4SKBUYHrALS8u48nDD3B7+6FEOLmumDZO8JlM1FqT2pF1VTfn3pVdWhRbgIXzcmfnGI08ePrkQ9y88QChoAMVKaMx6I8F7B8dvcLhwQ7iKepY9ZA7P0MkFlTxsmq9iXK5hvxFFVtbt/DRhz9BMr6k8YQ3JH3Afr+I09wbvHz1LeqNAuBhGnAACwvzAiUp1XJ4cIZeG/jlL/4VNlauAJMAahXq9TZxdnGg53BGakBFQBnQabVdIMeyI+aSC/jw2Q8wT/ZVLAOMfCoeV2uc47x4jErtHBf5Y80VgmYuSDIvR49riCwm1gv4+OOPcZXaulG3Ho6ODjReDGpQh5zPz89Tw5GOKQF7OvftOouaRlWskQUCI6G4gFzKBzBIxHElizh3eiLmJQFoMp8IeGovmYxRqzdRVNGkENY21rG5cU1SJspYCHpQbZbx7bdfiZHLwkpkkj958gTpRFwM2vPcKS7OmDrvAseUr+D5rfOSWrzdroqMsYgg5yQLw5nmvPYgAgwT6AyWdrYviJWlVQUbCFJQUoWfd/bAxLF402ksLa+iXCtj72AP5XoeYwzVXjK+6PSbZBQDP47Z4a5PVjF/nCwRC9I554TgE9mab3Zeay1TXocMaqY9k1XHDIhGva5+IjuToNTa8pqKS3LfrJQbYtQ2mAkxYJDYJxCcYzbxedHp9vHm7VvN32gshSvXtnHrzl2EI66QiRxPD8Rgffv6e+zuvBQzMJNKCfgkSyoRTwlBYiEqOv9//OPvweDwhz/4SExLXqNSr+Drb5/j5avv0W440PDKxpUpK2WsvYdjyzOp3+tK8oSFGAm4Ckwa9tFsN3F8fqoAxdLS8rQ4ol8AcGZhEd0eAXUnXTYcDZQ1QeCHzn92YU6a8kfHR/D7XGGuufl5nUHMgiDAwnmo4EqxhFzxAkGElQnBMWAa+qjfQa/jgrl8HgJ9DkyAPkM2N+/N63FdsJAoz2ICWwz2jXsO1GVxUqbWX5RK8PpCuHb1Ju7dfYhMimnwEwynThLHlsX2SqWixnmZwNHUTsyz+CCzysIOPCGbiuN//foNZJJZ1CsNeEcMBnvRqTNQlMRZvohgNILtWzdUmGvimSC7vIhYzIfBkIIiHmXskC2vQP/EBbVZvJgBKxbU/N3vfqP3fvGLX+ga1FXkuifrksVH2Q4CYgxuS94qwoy8LjyTgSRVjg8P9DftgWiIc2uCi8K5AgJj30RM1J/9/JegJjdTkC/O89jb3ZVu89nJiQqCyvaLOcYniygqC2wyxicffaIx5HoiK7xwkVcf8awuXFygWizDT+ma1Q2k4jEVmSODmuzdw7Nj+CI+/OWvfolrN7fRGw0lT0S5jKOjM+y93sXZzoH0evl8jkTgJOcI+nJdMiOsWM6jO2xj4hmhVL3A2cWJMpE4f33wSe5mLrUoxnwoQLt5ICasitpJG3uAdCapLA3qi29sbSGRSIrJ/4c//BYvvvtWgUKychu1Jh49fIKlhWWc5i5Qb7bEuu4M21jdWsbVW1uIpcNodZ328N6rAxVqZDCf65+ZJbShM/PzWFxaEijO+abMmDt3kEklVbuDZyQDcN3GBM+//EqZh8sMCK4SDPQoQ0AEGT9lxyo4ODjUGUVwl3sN53x7MsYwHEQ8O4/N6xtYv7aAUFy1JdHsOR+AQK9kmfpAu9KFtw8EEcSkP8bum9f4+otPEQ2zQF4av/77v0e1XFZ2SJcBk15frG+CKKl4UoEZ+kuXAHQkrCBsNBZT23L5gops8oeSGazxQAmo8XiEVqOBcqOMAAgO+vQcYkfRVu8ym4J2JotrOzKGA2cYpO2j0x6oIOqVreuIxJgJMI/r127pnO5169JN//r5Vzg5Ppa8x+bKGlaX1xQI9kwc040SEGfnp2i0W1hZW8bK6rJkRkZtLxqVlvYaBk3JmKaMCO/BTCcGcOWH0abyjhWg/eab5xj02xjJ/uhIro/FF2PRJPqjMZKJtLLO1jc3BGSoOOv5heTAKMPBOR3xRJXdQLY8ZW7Itt/d3ZXePusFhKJBMJuRc5xyZ7TnCaga+EHbhvtbLDon2SKBNpOh9rWypKqaOD7Z0zxj4Ftp9Z2u/FbKylDqI+qLwNPzYj6WcmAHXC0I6hVLdz4YlL1QLFdx5dp1rDBLIBhGLB1HrzvEycUZvnn9DQrlCwU0sySQUcpHYzeBZAu6ZBmzPxcRi6cQZ6HIMIFXlR4BIgSfhwKk+VqAQbNxVzZZsX6GeMqP/qSGs/wudo++Q7tbQjIVQkQFXt3+Rza6A6s8Uwa0V7YRAxnc4zl+3BM4hvTh5CePnd/NOgwM3rGIs2Vl8wxifxo4yvkcDTsG9SUoMna6y/wxjMGAEgGBLBY/zezmdcwfngVVHOjltI3NFzISleEBJvlo+IkBZ3xffuDQZUrzWgoiTOtJGRBqvqXAqhmAla8bwGekOLuGYTYGpFk//DmgJRB3ygQ2AG4WTOX75n+bj25EMX7O2NezQJuBiebzs22XoNvMM1r7HYjmCrLZPdzvDhd5B446ZjevZ2MgUG2mYJremI6nFbikXWZjMwuUcV0KZJsB4I1xzufiD/c3BbNVoK59+RyGaxgmYMCyAfx2H3s2A6ZnP2ckNgdm/ynobs/Bf23cDYQ2P8dhLSMFnSyIYliPjYf88p4rsGn3s7lurGyeb2avzc4TGzO+Z+tilmh3OW5ToHb2GWw+Gi72p/3uWLaGIRjbnd+379l92AZj8ts8MjDc1tEse93Wh8aBWT78d5qtb5iU7SEca95HmZIErH1Ow9lhGe8UBohLGlYyOy7vfnfSq7NrSzbYlMVsfTuZAtez+wjvf/n+NFgyO3Zan9O92K7/5/dRdvn0/pdzf6YIoPW19betc+srC6rMrmvL7LfgAT9rzzMb/HLr1dkLdv3Z322uzbbP1r2td89//Z/+hxMOMo09GlnsfA4KJ4ZJEUjUfDqJjblrGy0PaAJmPCANpLTJ6Sa92zhsctvDsSGKTvimURy3/1wC0CZjYIUJ2WBGR1ksQUDD0EkFUDuTmyTbQy0vtoVtJWBGIM3AcbKLXCTLLSimiyeTCR1ebLtJElgUks/C//kdvs8fAwRnI2F0LvhdA3xpgBEg5GcF6k6r8/I1tscOFhoYPCjJFOOPGUl8DvbfLHt5NnI1O1G0UAbOqOEz8W+mvBqQzb9nI0B8nbp1sxFbggTvNiOX/sSfP31GJ41hAD03Q84JPp991ukxu0PSFrIdGBa5Y58YW9kOBV7LIi68B/vc0kctcGERNwPJXWqYew4Dxy2SxqI7AoCmQQB3ILoKwqxWzwOJ/UDpFc4NMsL5nkXN+T32RzyW1PwnCM33jO0sFvHUSOCz2/zm7zK8g75L0MvWCq9pBlF8GgghUOwKuSXkjDlDxadn5xwhQG6RRAOEZYT23Peobcf5Q/YJHU9W+1WEciqaT21ntptsKhsHjs0sCM3f+SwcVwuqmP4z28B+IeuF32MbDCA3cN3WhwHxOmBHjvnPPlZRSK/Tzyzki2h1BohEWGiQzhBZU0totbi5RRAIxRFNLGBxiSn7W2LisqYoK3O36kCrRhTag0FjglKujma1g/AkipQ3ifhU571JAKRWwnjsnHuyW3JnR3I4Ar4JVlazEs3ntVOpBHL5C0lrXBTPxUgj05T9wGAV9UfJ3CTTl4Au2YMSypwwFTSIdJIavetymAkqN1sN9LtN9NsNFerye0JIJRfw5MEz3Lp1T2wed9j10ezUcHC4g29ffIVaozA1wAJiwtCBZ19zf5ufm8OzZ8+wmFlCOJQQsJE/vxCTlAzSYimHdq8mPVQC9pn5ORSKZQHqBBmZnrO0sIoffvwX2Nq8KdYn51m5nMfR6Z7Ye7n8iXR5GcDLZBJYzLrilqwcz2BdrdrGtau3cf3aXSzMrcDvDwtk63Z76o7d3W9xdPwWc3MpscvI4Mnljp2ETJypzwwy9sSAfvbsx0jEsmjU+2LCD0E2CotfneLb776UPEN/2EClUtRef+3qDQSDEbHMhl0/fvDxT7G5eh3DgQe1MnUcu6g3LlBvlTVXyYKgocixYpq700FkqvUAywvr+Iuf/AyZ9DIS8Xn0O2MwONLtV1Cqn6FcOcNZ7kCAEue3n1I8yYwknXjts5xjDf71X/0LvPfeB8ik5zTuhQJZha9QbZBt/xYvX32Har2IYCgswIKOEVncZO9HIyncvvUIG+vXMRl6EGSGTbWC/PmptLopl1MjU7VZUwGv69ev6hwjiEI5ATqStXoLc9RovHZD7OdqZVpFnQWBQl7Nia++pgbrOWLRoJzjO3duCTw+2N3Dzs4bAQsE9HgGMQPCZBbILuOeSsCUoDTn64sXLzSWBL+8BC+mQSgW2OOzrS1vueIiIWpeTnTecY6KLRckMLWK+w8eCFR7u7eDP3z5z6j0iwj7nOwQA1MEHilXQY1ZFrfiGUaghHs6z3OeD3OpORVSjYRCCpZzbD/77I9o9poCftleaqEymMxnYDvJmnRnThDzqUUV2eTvpWIFnVYX1UoFc8mECgElU8wOCYhtyvS707NzlCpMFfbhyXvPcO/eA+0FLG7HNlH2xOsZ4WjvjRjQZBhmVeCTwD4BD5fmx/oS125c1x7CtGfq9hNy5bwiEH1eOMU///Z3ONjbF9h0/fp1ZS3QTqG2aK3RUNYW9/DlxazSpEM+v4IABMLyxZx0Q50tEUNQch5eFQNkaj2Z42Rx8/sE4sjIG4wHWF5ZxP27twVGHh043WLu/cyaYF8yE4bX297eltTA/t4hvvjqa2QXl/CjH/3EMcYHA1ycHkuehXOJewjZ1QRb2EcENG7fuqPxe/WKa4TyMy44yeLDyvSou6LSlE/ggiqy4O1ohEQ0hatXtpVtwWABC62ZIVvl97oOdJLkTq+v4ATZdwTgzHHjPsZAADM4CHCen+Xh7XsQDsbgG3sUkLgosRBrRWBjJruA9Fway6tZMfScQQoB0AQR5SRpjfT178nJMb5/8RzPv/8cEX8EP/rJTzTfuS48COD0NIdWsyswjJJvRwcOaL525apkJ5g9QXuR2rSU8CAYwJoYBEJV8LHbcunxS1k8fPwI8QQzeFxwhe8TFKsWiwpec75IS340QYzZEdmsbGv2mWo5TKWkmMlAoI99Ltu9XBH7kSA1CxeR9MGzo1wvY//4AL6QH9dv38Ddhw+QL1cwUUVIPyYeP4adAXK7B9IpJ2DI9U7GaDTiAE0y6Rl4OjzeU+bD6sYyPP4RDk52cXi0q+JmPk9QxXcDXtrbERWjs1RZ+Q/hAJrttuQ9nr7/Hlhok6wr2u8kj7z4/mt8+ekf0W52kElmxFTdXN9UAIPyRzv7e6g0q4jNxfDxjz/EvffuCoD2BB1R4HjvHJ/94TPVCeD8ke1NWb54DNs3b0trmvvB/YcP8fEnP5BOuABmkmZ6I/RrY7x5sSO9bY7JoEcAEKC2KwM0Cxm3ls4LRdy4uY1Hjx9jZXMdgwkwJMBGVv+Ea7OD+WxG7GmPb4wR/xPJIoSAl7BvABMSPgdeeIYT+CbA/u4uPvvDbzEkAz4QwN7OG9RrNeROTgTkMrOG+yltQb/XAcNk7pKuOqAsWzSKUCyCKKU0vAEXAM3nBDA7KQQGEUKSdOBa59ylJAnBfzL6JRXk9ytAf3ZyrIwjVxjL+U5MV6bkIe0FApiZuUVEI2ksZFfw4P4jxCIRlMrnOD7aw6sXr7UXkUihgsKbVyQZlkrOyyajhj2lXc5yR/AFXXCD+2XQG0On0XX7XCSmIHssnkA8llaBUa67S9DPM8LpyQGef/UpvL4xBiNmoTrt4CG1cPndaEra15TAcv7aUPc+Oz3V2iMwFqL8SCwlH4H7IPdyFoGlr8BixASXWV+DmVNkyhNInUwYCGyr79ln9LVv3bqNkD+OXt9JJnB/ph1JEgv3H2YitNt1+Qf9TltnmQo1stDr/DLCviB6lQ56LSe9x/XH8WbGBm1vPjvP1lKtriDw8vo6wtEYAhHWVhij0WniJH+kwDH3UwYFKY3EjCmy9pWZPJwo8y+RIOOcZ3AK4WACYRYKTvrgDU3gDUJB2x7lURjkCAKVRgnl+jmGaGDsb6LZu8B5cQ+VWg7+8ATRRMAVKBx1lbXoGKrTPdczdJICEfppzia3Ymnc0xUE9lMOc6yMM9p8ZJ5z3zDiF+0D82m4F4WDLqvT/FsW0zbWIH2gWZ9XIOzQMaxnU9ANLOJnDZjj/DFCj/naRvYyAM1AGwNnZgEtHxzgxR9jG5r/TDvUBeRdCr2Bw9NeumT7KkjXYyaR870NW+HfPKcMHDTw6k8YitPaRLPXdsC6wxOMbcnr2nMYkGr+6SxwaUCh+ZaGBdln2RbhEFNmKN+379jzO3/VgXoGVJmfbWPA7+i+lwe16xUDyrh/6TkZ4phKrMyCZFzX6ifZag73MAkL9iXHnt9PJigFyHpljhVqbbU9xQBDXsuAdAPsrB/5N39mwT/ebxaAlKkxE2Cw69r4O0zA1fN6N8a0e8i0dQvHMBsbM43XxOFs9jzcl9n/hlexX2cB4tlggQVebG7Y8xmRkNfh+jO7zO5rY2prZHb+mTKCjaORM7mm+fxGejP8zbAhwwP/HCyfHQdbF5rno3cSECIGTrPhzTa0+1rf2Dr582DCRFk8rn9nAwvv+uzd/JodQ2vL5b9ep4FsALQB6bPA8ixR0+bC7Puzc2x2XVi/z75v7bM22XVmX7c5Y/OS17Q22BgaXmtrxPrH5jgDcNY39t5swMfWtK29WYBf1/g3/8V/PDHdOjoeJgPBL/Bw5cXoKFiavj2kA5ddNWXHjHTazGIHTSNaFmWwhegmrissxImlqsRBbmxanm6gp4PdYXST0dxppIcHoq4fcFINdpBQC4qHgBX/M+YsAYxLEJgam2JW9LSx2SJwQLHTdbbNZXaCuntPxbKn0Ve+9ufAqh0ADogbyUFmP4ixOhW7f1cB1OlNsZ00uPgcBhjbpsr32b/sPwNG+ew2GWxT0uY+dAeF9TuLvBgbl9cwzW6bsEyrM4BbB9/EpQgY+DsLHvN1k4OwDYwgJD9jIDSvIdBuBoA2gNgOYIuKihkzjeiwn/k7X5M24JSlwP6wvrJgCF/jNXlPsoX5HY6du/fgMlhCZ47Py88wok/n321cTlBfRc7Cjo3O551lmVsQwrSY+dzUcmUaPQ1zOtSWDm5tFINcARamYTkWPJ1Hts82eLZ5dvFHgg4853d4qCndLebmpjSoA2QEkRHstIfNkCJIxOvSoJdjTfCG4No0wGFGCqVG2E7mZoj92WxcAtk2xy0gpMMoHFKqqQUl+JzcB+xA5t90oHgvjj3fs02EfUgmnhtnZ8jbZs01rTkJp11HXdnzXBFN6hiGonIsCDiHQhl4/NQtzWJldQuLyxuIJzIIhFy1bGYs1ktT9s/Ij0nLh/J5Hc1yH8FRCHFPFN7+RHp5lNAoFHIYjTpYnE+o4nb+4hSfff4Hga7xREyH9dLSovqYfcs1Uq6xXXU5/JJdGFABlmnk8+iPBgpskSnEz4xHNGmCmIyDiCcXVKyQwQymGBOQIrOaznA6MY/tG3dx+8YDzM1lpxqLRacZWjgVu+Xt/ksVpSJAurZyFds3bktyw+lZv8GNq9fEluKeSeCbjgVTMwmysXAfdYtrdTIBu4inMqrazv1NDFeujW4X6fgc3n/vY8zPrarwKp2bVruO3YOXuCieodvmdViYiIEYFqOLa4wpXUDGdbs1QDq5iNWVK0gk0mL2cfw51gTtazWyES8oOYzllTmx0t7uvdZ8WV5dU/pttz/B6soWHtx/D4sL62DCSL3eRqPJ9NcOmq0Svvv+S/j8YwRCYwHYdObEQI7PYTyidqcft7Yf4v6dp/B6Qmg3+mi0a2g082KD01mhfqvXRzbKQAw+Bl8Y/OCYZZILePb+J8ikVzGXXsF44BcDulg+Qm9cR7NdwNHxDs4vjrVfuGITDiSlg8n1UK3U8cknP8Kjh+9j0Cdzgwa/F9+/+BaVWgnHJ/vY23+NfP5MmrwPHjyQ1nOn3ce470c8No/V5avqAxZXI5u4Xi3h7ORA8jFk4o4GLZQKZwJ019edvAYlIXjMU1u5P/JiffOaNL+ZEt+nFi1TpEs5jMZdpb7uvn2BcimPcMSPa1tXcP/BXbWfafRICwAAACAASURBVPsvX768dNKUhZHNXmb2kIEk42Gqf2cp+1zTnIdkhoWpBdlq4fTkDJOJD7dvPZAMViadQDIexmTQxcHeHg4PDnTPtdV1AfGrm2s4OD7Ap8//iNe7rxCl9nI2i2OmB6fSkq3QnfsDyeLQAWTfcx/m+UA7g2ny6WRKYBnn/GdffIqz0hkyqYycfrKwFZTr9wVYKmguF8SHWDgmAJrF/SoVV7SWsgrsH6YBk03iD/rEQmNBwkazi7MzBniGuH//sRh7ZPTx2Qmuc38jiFE8PxG4T1uJ4DBZr/XKO9196stubLEoVRin5zkMWFQqEsS169dVrIpBlK++fI43r1/rmZfmFsQo57yl3AprZFTqDYEJDCZQSkRMcHi1n3Ffe7P3WhIozjlxDh7HkXIoZJcSUNE5W6tJRzyZTmBra1PAJPd2SmxQ53jn9RsF4VjwkdlkfNaNjS1cvXYN5+cXeP7VN2IG/vRnv5CGK98/3H+LtzuvtTcGCaj1mhhMM0nIFmWhP6an8Awt0t6hNm04rKwdMki5zpydNUSrS61Qynj0EPCEcO3KNlLxFC5yF0qtp41IkIFZcjxzVtbXkF1clm46mT7SWGVhTzqD1HUdjDUvFhdXEA8n0OsMxRr0EoDrMOC2AJ8/jEazjVgygWgyocwCykZQziEc4cyhAwc0G84GdhlFQzFeX7z4Dl9//xwXlRwSoYS0iclM5DkZDScEQEcCUUnucO4cHx6roCbnL4uFsWjaxDsR2Ec7gM8Qi4RV2JfyEPlyHuF4BOtbm1hc4joNKmjC9dCpN3F+dqpihLFoRH3MomMcSxYlpSYyQag9ypQwYMKA2M1b+v7rl68cM1YSRz1JTnH+moQWGer1Zh1vdl/pXEjOpfDsk49VHLXe6KBDZn5/LPkdT7eHvTc7AoQoFeGZeASYGhAg/eBqEcG4D6vry0hmotJ/Z5FdBn/nFpzsTrVYU9CJ65RnM4tgUgObAX0mxLLA4dMPnoqpSh1aBq4oA8QCnd999RyNcl3kghEZm+Go1jqDQIcnx7ioFTG/soC//Kuf4tGHDxGh1LYz+9Euj/Hd19/hN7/5jQKIdNg5rxkEu/PgvuyW5FwG7330TG0Ixwi+U/Koi261hXEdKpq4t/NWMhKF3JmuEaLkGWXfpgCAdLw/+hDPfvQDpJfmMSZ4EgJqbaDcqCmTJhanbchCe46NQ7Y9n4FBlEwyjRj1XQdAt9lRsCJ3eoh/+Pu/1dnBv5kBVq9VJJckaaVYXP4Bs+HGw7E0ldm/AjAmXiTSGSxtrGFjc1NFNH//+9/jt//4T9rbWGOH7EyybzFxgUme5dQRXllexcOHT3H/7gPZCWT+Pv/qC7x+/RLVSkG2K+1s+QmdvjTQWQeD+tLLS2sqCHpl66rs8bPTI5RLDFi6Gj6JaEI20PraFrZZoG9xRXshbeO9/R3sH7xGt9tCoZjTmgr7YvCBjHsC3kGnG59IS2ZrXvPanW/yazDE0eEufv/732I07mjdsV4AAWvapaxVQdCaBAQC+m4v5b5Zlq62y470Kvi8trYhmRiuMa4fZuhwTyqUKtp737zdEXDMTCRmdLFPCUh3aI+Mx7LRuTeSxd0meMu9hcEOEmKiIWQyKe1hlBejPUJ7IBGLI0ld9E4PcWr9RxIIUg++WJb8JOdtvcqMYhbqXJTvQhLFkFl1LJYZT2B5bV3rudcbqxA3C1CXynntneGQT3YUNbJbzabL7GUxSKbaB6LIpLOIsGg3pbXiGcSSMbCcR3oupOLZtYZjyiHAudvH2N9FoXKIzrCEka+O9qCIYvUE7T5115mpQXKQ0+NWRsF0X6c0FIMnnEMmz2FAEfuf48lC4Qzidfs9acBznulcSaU01jwvxIQeukxcI26xdgLtEtaNMIDMwFUDpM1H1ZwfOHayga9G4DEAleeeEdOUGUOsgZmuU4lRI4HRFuF1DT+R78Ss2amOrwFTbJMBtLOkOMNS7PsGqhqoZfeeBaB1zSkAbeCQkJYZeQDHqnftMlDJns3wBntme07z+a3N5sfzewaC2nfs2rOkN+tvAztn78vXZjOLDfw0rWIDIMlM1TgyfefPwEEBvtM9lDauXd+AcgPhdP51uhpfXtdhLu7sMsCT8lD2DG4snY87C6yZz2tjY4Cztf3/DwQ0EpsBjdY/fw6wGvbBtnE+8HN2b/qdkxHrLrm91oIGhh9pbiio7EB+I8Fx77Fn5B7Ke8wCnkZINIxN/TwdW16HPwZk85zka4Z9yeaeYl4256x/DAexdWf/GtZgDHRlh03xNhsbm3P817Asw+oMzLd+0dk5cMECW082Bja32RadCyGXkW5ESH6O68+yeAZ9hzvOYjgCvad16axfrE3MjLPnMkDXfXeqFT5dZ7PrbXa+2F5jfWiAvM3hP1+ntA/ss3ruGcb67LVsLho2a2vA9oNZTMcCarMBN7vH7DxxY+MyQGyMZ/cxmyez7ZgF4LVuqQFtk5EDaMXLeHOL/nFwDFwyUNZQbjKSeVEaCZwcfN8OC5vYFklxrOq0OomHJR1eggauMxzYy1iRwNZpuoV13GhaHI1prTTExfYJBgX28H5MHxfjcsqs5uFt7VFHDU1KhGm6LChT1335PTo1nHC8v4GlbIMdSLOHCl+3Qeb7dgAogj3VFqaDYaxSVlG1qIIbPPcdG3CLMs72lUW5uKnQUbbDzzYYAxDF/A6G1Je8n8A06qFO2au8JkE2scOnbGgypNiey+iv30lJ2DOyH9gv/LyNkzQ3p0UDeQgZk9ne53PbXOH3LE2Zz2ibiR0stsDtkOf3rICXbSQWYGAbOU78oVPHtrGomFITp7raDHzwhwAtgVTeh9qwZELzHqouPVMdmUaNtY/fYx8b09oKWPAaNDYJgLAgGY07OuR8HtO/5rVVhMRjEWen6c2UcF7fAhXWb7Yu6PzyOQlcc2yphUnAgQETpinTgabTnMm4dUJnk6mzHGs+I8FKC06IUQsXtbL0MjphKm4w1R+i1zC7kVjgwDZmAtA2/9lWPqfpz9qBxza4Ym59jQOdVbaB/UXHlq9z/dumzmvTcdUmHnBgO5kY1ME9ODyVaNza2paK+IUiWcRTWSwtbyCb3UCCWskhOgvyezDqA81SF91GF6FxBL5+CPV8B63KAMERqRdjhOBDqVxAsXCGZquMZIpMkZR+p4Ozu/dajFAifn1q/GacxjDBc7adzBQe5uVqSexSAuSZzJJS2Kk9yIJU4wn1sXMy/ikB0esynTaN7OKq5uj+3hsV1GRxIj7vzev3BPwmIhxHj5MUqJdwltvHm73vkC8ci7lB1gqdrXt338ON69vSeT47OcI//tOvMZd2+5nTzp4oJVsHfySA8cSlOVbLjgEXomb1tPAC04hlEPSH0rKmszifWRVrrN1totou4+h0R2AxUxk5jgyGENjm3FxcXBKjKBhgIIPz2y/NYmoqklVKRg8PHqaY1kpFOausH5ZMRdFoVnB0tI+Ts1PNq2SKWTUsRpTC2sYVXNnaFrOYAF+pfIHhsI5Wu4w3O9+rj1fXnATIWe5UwC3ZzmRNpWJZ3L7JonoPBUB3Wn0Vcqw3czi7OFL7w5EAwtEAfP4Jas261g6Z2mTsxcMZ3LvzFEuL1zCXcQA0gcZ8+RC9YUVM6qOTHTSaRZ0v7oxgsCekQBQBWALQ62vXJL1SrbCiNMQmpp5uo1VVUKHdqSJ3fiKwlWzWa9duTBnQHsQi8wLAyZ5PxefF3KyU8mg1Khh0WohG/Bj169ITZ4EkMphZnGvMXG6PH43eQEGb7dsPsLTMNG6nAcaAAq9xfnGI89wRhsMmfJ6R0ozZBpPXolwMQWgW2eOewTVAgFznf5dBOmqXEkAlI9NJWZCZW2s0BZBFojFks8vTjJGeWOzXr97DXHoei3MJBWBa1SKO9vdwdnSoM4b3oI70ex+8j/2TfRyc7uPzrz9HKpPE+uYa3u6dKEjFPdMyJ+R0Doba7/jDfVEFyCIR7T8cD/7+5u1rga//H1dv0htplmWJHZvNaDPNjPNMp89TeGREZOVYE7q61KiWUAVUb/ofCOiFtJC0ENALaSEJENALaSFpJUGQgO6tBkitFrpLmZ1VlZEZGeEe4QPpnEmjGW2eZ+Gc9113qyDgoJO07/ve94b73j333HNDkaCzoXQ8W23Zqslo4oo7jZhmGRLwoqJS6ayANupy015vbWzqDEBtYb9/qjmhwHcwjKurG7S7feQzywJNCMDQ7pGtqsKQw66KOjLgw3OQMoSoE9/raU+jPSSwSeCc2soVSn74fdIcJkCog24wIPD5zXffAeMJcqmM3oXXl27psDek6Uw95+2tPeniDimr0ekjvhAVkHJ+cSIAmpI4Ao9iMUxGA7GJyULc3d/T/nx1U5Qd2t3fwcbGmlK/zwmyd7sCq8hk5jxYXS6oD5UNE1nA/UePFcA/v7zU2r17/wFS1Fflfnx7ja++/DVuy45xHw7N0O00cH19JUBd/ZvgvW9wcV3U/pwr5LG9uyuN/2jEFVFmwVUGbs4uTtFoN5To/8nTT7C/ewdv3xzi5oryagRbk+pTyiTQTiXTGfQI0lcrYvI5qS6/gAcyyAlQU2qDOtIEvNeWNlDIFDDsMIDWEsCVTC2qACYLulL7lgEDvwLhIe1B7NPxaKxzBQOAHP/jkxN8/c1XuLi6UkBBeum5nMdO8iMSoj5wA1vrLGi2gWg4qoKLA2aNiRE1VYCgPx0LjM9nFwVWUlOb851FRYu3N/BHAipaycAp5xcLt5aLRTFgWe+BwUnKjMip9M9kowh8UdeXciBc5++ODqWv+8PPPhej6/z4WKA++4r9yfYx6EipCULutOdkXt6ocFpDZ5pHT55i586BspdK1Qa+e/sef/LHfw/rKys4fneIKUHpTg+dehuNSlUMJAbWxTRaCGMWJKt3hEDYJ81mgonxdErMU2pVzEZkpsewsbHpOY0hrety7QYLqRgeP3uM5y8+QWYxoe4rl9s4OTpWsOvm8krAL6UnQtwDZ36doYKhsOojEGiLLybx7NPnePrZM6xuZKjComAR9XQr5aoKOn7z9VcKgGl9z2bY2tmV7d09uIMfUDpnOYeFhF+MTwZVW7cNzOozNMsNnJ2eCoTu0q4MhmhRdqxNrd6ksg7JRn/6g+f40e//DLmNRQHg/SHQaE5QuilLm5ua4OSf0gYzAML9Op5ISU6B/1RYnPUmGnUxnIvX5/jFv/5/cXryXus3mVhAq1FTNk3lpoT11VUk43EEfAEVbeN61vkzQBZpXIzYB8+eYe/OHWxsruHd69f4F//8n6tuxkI0jAyLxMUoleUxdPvsm6mAU9ZjeP78hbSsqZH99de/w+++/q3YzP1RVyxav8/vzqIkTrQJnlDqZUf2IBJ24Pyg32bUwjn4UwiQJdt2fWUTqyubylwwp5eFmZmhxAJ2DPR2Wh2Eg8w2cGdMntvyuRUB3TybkVmfz698kAYExjoP/ttf/RsVYc0v5RQkJkjNwrTUmw4Foq6Yd6+nwGQsRimIgM4atLHMCuM56Mnjp7hz566CLQwQUIKDZ6ehJ1v15W9/g/OLUwHYBIjod/Bs3246uSLOM9p/7qvuDJ6S5jazjNjfztdjMfCAnk9GsPxkBkGbLQUTGJRdzS0qk4p759nZOU6Pz7RPURKHto2ycQyyUes+RH3tDRYtTgq45RwvVZjpU1LggoWgs4txZWSwrof2Y2UXzmSnC/l1+PwspA4RSBKUo0kGxdxnNlyrw6wHimpMMQ2MEUv60JvUUOteYDSrYxpoota6Qr3HrL8hpn4yl8mA7npAhmMtUrKEwXkGCEy71/xuniVp08jkp1Y/fTsG7ESuYMbRwoJsIc+pkpoheYTF7j1gjGRRgX8hhzcYmGjgDb/z/gY6EqAUUcv7MoyEeyyvZW0FA+q4j/F3HFfzb/lcA4f5OQMDzWdjoXAD8BxBzgGMhgcYucx8brveQMJ5oNuAdsMxBDZxl/cA53mg1EBbApT2ZUCRgX4C4L0+MgIX/cx5H9IALPYp/82D0o6g5WQNvg88zQOCdi0/ZzgKAw3mQ/P3PMcYyMn2uaL2IRVANTLkfCCBNlR+L/cXz883YF84kzcfuK7Mr1eGR9gRAm2+sWaTgf8O0HR4zkcQ2AGU818GyLGd86Q7w8XYLpt3BroatjPf5/YZw0P4/vxnvyd+NpQ8qPMLDZuzecifGWCwwIFhEdbf5lvadTZ3bXy/Py/YzzZu9p3SfdZ2A4dtPDhnXLa5w+LsvT9geh4z3drLdWt+ANswHyixOemwhY/gsvWFBRds3dJ/mG+PQGMPSOfvDbsjAdbWkGWYG+gvTFD78Mfn2Xz3e7rHOmt7RR31XnCETv6zQICb+x6j3+rXeSD99+eNzU2zAbbODcOxuWbvw3Vi4LetX97T2szPz4+3tc3ew9am2YP5n+f71DBLa58B2TzHaj16RQft7zY/+Ox5sNs+Z+Pm+2f/9J/M5iMg82i1GdH5yNY8GMqXiUWc9iwdRBpQY9+Yjg4ZGQaYWQEnXscJRtYRi5bQYSATxm0+3uDNFQKQ0R2w0EVHqcNOpsFJDvBgZcaEL8vNnguW6aAGvvJzpuVMJhE7gX/jQYPvznaZ7IMNnH23zrOI1QfD7VH6CRzaAuI785DHQyeZMPwi48UGT4csD8A240SD5pwmF2UyWQMzgrZ4nRF24D6fw+s5+VkpnNfTieb1ZEBb9M6eKyaCit2NlKJrhl0LLRr/ICFihnV+EnJM+TlL8bEFYyxlC06wD/nFfuY7sG38MoCdfT4fpbVNm+/pADCX8vJ9426bP5/HfmV/kB1pc43gHAv98H653KLGUuNAELrbVTEOA0Stz9kf1Ls00NbmgW1wBq7yZ7L+6MzwvQgKfGCXecA+wTm3fhwTnenNimx7WqFkNSjYQseCml/UxeuPEPE2a0bkVUgwm/LYdUX1QaGQ17vwngTATXuZGnC2karvR65CsRhUBMA9uQyCq2wDgWC+D4FiXsd0UlfkzjExjB3CZ/Fn9i2BH9N8FgvCG1cCN7wXHW2Tk6GjyXYQgOZ78/cumtgVSEDwhYxDpv6RRVG8qWI4psb2OuLJPGa+NOKpZSwurajwGzUC/QFmUUCH7EGb4HMPk9YY4VkMgUEM3coA/foEEcQw6w7B0mN0aC/OjgTIFJaYfgm8P36NerOqFD8CHNTua7fq8PkD6tvCYg6j7lDph/6QX+ATD+fLa5s4uPsYy6trcgJ6w44K5FGGgcAPAc1BdyJ2LsFR9svZyaE0yFn0hDbxR5//DE8evxBYTQ1sFkwq3pD5/BbX5WMMRgQJ4ji48xh/9Id/H+nEkthsLK5CKYavfvtrYDpUQIAV36VdP6JDSs3vNEJRnwDcSrksVmEylReTjGPIgpR0gplmS1kPSmjQGQmEI7jlNa0blCoXYl8uRFzxUG4knN8EeQg+893IIiII3WxQXsmBfwTbyHbmoYd9c3J4jEIhJ/1LFhAsVYsCpiu1qvRPxcYngDqjNFEa27t7Yg/xma1WHeXSOfoDFuu5QKtdV7HITCaNdruj1N2bYhXTSQjb6/fw+z//e8hnWZAHGHRGuGAxq8GtWMu1+i38QR+mvgEm06HGU7ZDGR6sihzH3TvPcbDzFIl4AeOBHx1mobSLqDYvUK2eKzgwRRfLy3nZl4uLK6XWMrBJTXilecazkjMZjUjP51omayqIRpt6sOcIR2Yqfvntm5daC3fv3kcsmkK3OcJCNId8ZgvpJIss5dFutHFxcSSdGf9siEhwivGgIV3McGAmR+z09Fzj5g9GMEII+dVtHNx/hkxmCeTpE3jn8yg5c3lxhMvLI6QSPIyO0ajdKliUzxW0nhvtDm6KFdkhSjQsLS1ja2dPYyEdWVae73dRvS0K6KDmNZlfrNMwm9C5ZGGWlGRiUumsikmuLe8J5EsuBNFv11EpXuD64gQ1Bqw87XzSSD//4Rco1yooNUo4PD1U4HnnYBcnp1eSQHCyM15AdzaRg+4CdSGvqKsrfEswh4A65yKLmr09eY1Wr4mNtQ03Rj4fLi+u0W4ShPdJSiYUiAiAJsiWy+a015D5S2fWspWYIk07wXeljctmcgKorq9usZRfwbOnn2ptUj+dQWUyYSndM8MI48kA4UBI82R9dU1tPj+/xNX1NeIpBz4zpb/d76HV74op+/DxY1e7od9XcavL0xP4xlMs5RZlt8myrjdb6I3GWKekwN37yGQLiIYW1A6Cp2HKh3XruKWEUJ1FPJsKghH0IHLa0plsJHCUoO1NuSQ9XT6fhRB5/1bHFXOk5mWjXpPDtrG2JseF+wSlk7g/bWxtwx8Mi+nGYqeUQuAYsNjjr//m3+Lq8hTJRAyZVEzFWKmFTxA7v5jTHOwPJri+KQlMZxG5h4+ZGbKIfp8V5ylh1FTg6s3bVzg9PUZ30MGz+8/w4vmnOHt/hlKxhHKlKptQWFnF/YcPFIgQHRVA5baM62tmPbBIchuNdl0SO7ls3rGk230VDytklrCztYtkLI7L02skFshgXAFb0Z9MsLa+KcCesiOsJ8N+oAQBZRUMgOZ+8e3rVzg6PkYoEsX65qYAQp4pyNzj2HCPJ0DGIorM5CjkCiIL0BixgCaldyjvEM8tyiZSCoesy4ifhbHLKN4WcXF1jkqzgs6gKyAlnYnj9uYGteotArOp5OcK+TVsbmwrS4Oa72QCUj+aDG0Wy7x7947Wz6tXL7G9uYlUIonKTRHvD1k4c4h0ilIAD7CxtSObzSBVscw53tMZO0ZddRVsiyG/tIJkLo9Wd4iL6zJ+//f/EFubOwr6+CdjsbJrNzc4PTqULEAo7HcyKau0VRMxusnCP7040zjlV/LILBcUECaDOhGLK5jFIBmDCdPAFK1uHeFoEHcfcM08UFFTAmLX1zc4fPNOzx73B9Kzrt66gpQ8kyh4Pp0gW1hCMBpBOBlFfmUZT549xt1H98VKpeZ9peqKl5NJfXFyLOCLNkSB50gU2UIe9x8/xMNPnkkOZCEdQ4R173i2b00QGwUwqA9RLpa1jksXRbTqDdQpOdZq68wq3fDJGA+eP8IXv/9T5NeWWIIAt7UGimcltBtdyeBcXVxqjrLwIgOOBIrXt7axurYmXfLFwiIi0aCKh7Kg4tnxIX7z5d/i+upc82dluSA99rOTY5wfnyhbJJNMia3For30eShxQjIObfjW3h08+ewz7O7fwdrKMkaDHv7v/+v/wL/+V/8ParUiCnnKLizIp2KggCBftdZUMO7O3YeqhUBAm4GVi8sTSVHRDrB98RhZZCEVxqQ9K5cZfC+JXczMKkp+iOS0ENWaceARC5qGkcnksZSnBvSiJCrM72Gdim67hkjUj3LpQueuMSVJGP2eUfc8hUw6r2J5KnQcjkuKg18ECukTDnptSW0xte7e/QN88vwzxJMpDLoEGf2yr67+QBXddkOZdfEENcNZ26ChoBHPWZQQefzwMfwz9+zJhGfpmGPHdwZ49d23+O1vvxSLmc/KUBIjRqqE8xdZWJbnLT8YpKXU1xoKy6vSlZYE1OWlzuKuFpMLEBP+YZYA/ZXyza2kozbXClhfXUEhn1fw6fLyStJrLB7N9sQTGdnedneAhVRWsnG+UBjNVscVpQULNLZFrqBG9sp6Tj+fnb2XNrbzl4FImKSMAqaTACbjgAgJ3L/SiymXsTDjXjTEaOrqYfQnfSykA0jlg+hNKxihhiHqaA/KaA8Z4O5hOGG9ABbLbOssSTxAvtqkr+ClK9j4ESTmvmy1Zih9RwCaXyz8zn1BvqrP+T0GKonMRjLG1AFgs4k7YwSCjgRmbD/zaw3g0VmDgNvE+a3muxs5jOdafobnJQNbDIcwoNkAKAPCDLQ0X94Y0HoHD1w0MIu/s8/zu2W4GhBnYLUBnPPA0jwAzciAYRgGIM63l0EgA7C+7/8bmGS+Or8bPmFymAa2GmuUPxseYsCt3ceAR8M05KuE/O7dgh8JgK4P3L5u5DjaBoGYY5cdbmBpq9P6AMiaX/wBPCbwrfUHkY3Ynnksi5+z2kn0Wc0ndmPv9JcnJvXxPZa4gXM8fxvYOA8AGk7EuWjgsBEUFYDyQEuu7/kvA/bmQXLhFZ6ygOE4bCOzK3gWJWHH/exAaPU/9zEPMDZgXmSruQJz7h1Cek8+z4IrbKfV5voINLr7GaZk+JhTMHC4jY2vgZsWZBGu581vWyM2RvZs/p3/V/BorgYarzUAdR4ANyDa1uX3gVmb10a0tPGyvrY2cZpxDIiD8B7WPwbwRiOOGMNMMQOB59thgSibkwx8zQd+rF20oUYCNbug9eYBtGyXrVsLQhl46wIfLlBkgRyzD/Ma0DY+/Jv1D//PdzeMdz7AYXPF5uo8yM//mx2bt2c2ftZ/3JsMJ/64Vl2ggs8yO+wwBtcum2u673/3X/xHMzF+PIPLm9hE5EXc5DlANjgG4tlko7YpX9xkOqwYnS1mMpAcQ9m0TT92JrUCWaxEEeKI02mh00d9NWd0XeVTPovfeZAmS0DM3yjTXBzoKlR95KJ1fA5ZafxiISr+joCZSSyYoeP7cKGx3e5+jq1haD6vs04zA81nOZDbGUvTwuVGSWeMfaeCQUPqtxZcZG7OcNkioPHms93zHKvWmMd8Jq9nP9qk4YHIBtOey/eTpEQo6rGXHYBNg8C+YjvMAPBdTWx9IemAYn6Gz5QenBedso3JFgifb9FZ/s60dIyNRlDD5oWBpQTg+V782d5lflO1CIgZTFtUtmCs3+cnrEUJDYTmnKST5iJVcRkNtkNFA6ShzKr1TqOawQ13yHAAvr0TP890s/lDghk7i9qJEXxdknNHENoAEs4Zi5Zx/pPBwHfm38ki5dGJ40dAgozZWqOqVBgae96bB0UuUenY0Sn1uTnKOUiNTo4dQTg+k+/D+xIw4TtzTfB3dvAgy4tSNmQ+sx94WjQGNr/TCeL6mtcg43yBswAAIABJREFU5yG61XAgNNvIfuFnDZD/qHlOdj2BZfYbU/PcemF7BObkcroPx4psUd5PBjngF9NYh5+AC6rE4nSEouj2xmL+kElF5nNsYQ2+wALiyRyyBaYyZnWYpZPEvh3yYNkmAD1BYBgCOgG0yj0B0FF/FMGxTynvb75jEbsK2J3RWAB+31iAYKNVEzOX4LMLEDGlcaSDz8bqBkbdvgpMJVJx+JnSNxpieW0dDx8/ExhBIJNjwjRFgcHDCfy+EAa9CbLJHPxB7xBMB6XpCgCxnx7eeyjnZzyeKR2Qzy+Vr1FtXmE86WA06yAWjeEPfv6n+Mu/+MdoNQc4OzlHo1pXQTqmttP5YWCD61qMyHpVBWZWN9aQysSVGnp9ecl8RxSW16WXOh1OxbAjc0PyLb2+mIYsSpZezKJN2YpeHeVqEf1+T87EcmFFcgAKJLZYuG+MIMJYLBTgmwSUKs5MA5duMxFDjvr5nL/XF9ca87t372puU/NzRIqMb4rj42Mxh7g+bH1nFhddwaAIWTsDFcIbDrvo9btygqh9TLvCdUonudMe4uT4Eusre/hHf/mPBZgznXfYG+Hk9Aj19o2KF9ImsKgQZTcozUGNb857ShCQ3cRi47s7D/Hk4Q8RX8hhNGBQrYdi5QzVOgsyFgVAM4CxvbOp9cXxpqPMdUXgdXtrH8tLG7iz/wDBwILS3cnIIvDHQlvU5o4nwtx6xUpt97pijK6v7aBV7yIey2Nz9QDJRB4LsSyoo0zmKCY9+KdjLEQCmA7oVLcRC/vQbFWlnUtty8hCEoFYGsvre9jcuw9/KKEigQTGbkpM++4LNOi0K0glI2Kh1usVBUBZDHF5dRXVag2V2wbgY6AoLkCJTCn2NceBKe2tRhUlycnMsLNJ6QC3d9DxG4xcsdFury8mNIMUhdyWQL6Ab4weC44WL1C8PEG3VRegoYKQnQ7uP3qAQCSARreJwWQoliuZhUenp5JAYNFKzh/OMwJ9dL6pKersaEpgGL9cIVaXDcKid5Q/KNausby4jP29A9mkUqksxif3gKAvJJBEqWrwYWlpVc8hI1f7bDojGYRoKIj+oCOggvsq2bVkrb57eyrW9J/88Z+KLdppNAXK8J1evvoKr49ea7/hNZxrZPyybSxc9ebdW1BXm5IX0ruNhlFrNbGytorHT5/rzEDgTEXQmA3hC6CQzYjZyvVO4IpA//L6BpbXNgSsJBYogRVDuVRBr9tGr1NX1kGP/TrsYtDtIOCfeVkKLtOMOokLyZRASTpw61ub2D/YV4GwwXAsAI4MuIuzc8kG/ORHP0Y6mdT8F/v4tiyW7MrGpgCWTHZRYAn3DQbdWPiyWrlGMhFFOh7BbfkazWoFt+USmMLIa1n8qnRbQWaxgC9+/CMVTWVdDmq8u2JzIxUIe/nydypIenr8HpurG7h350DBKzItb2/rePvuSMHMzz//Ifb2DzQP3bxpolQu4uLiDIdHb2SzCRRzXLa3djFiynmjhWFvjEwqi62NHbTrXYx7Y8STrFXgU7Bg/84dFewKRSJOzmXUF1DLFHhKDolx1+9KG73WbODZ80+wvbuvd+B5k6Bh9daBSyyiOR6MtcevrayKtar9ERBYzvW7ur2FB08eYDKgkwwVBORXvdHGydl7nF68R5GyUrOhGKkMThKMarcaepd8YRNPn3yCg7t3HAObNrhewZu33+HVq2/w+PFjrac3r7/D7vaOAtS8/ubqWnJezODZ3N4VCDnz+bX+vv3maxVT5XjevbMj3XXa7+5oiGaHxdJ88AcWcO/RI6ytbwvgnA4HaHHNlm6kRdzvtsSCVXBybRmhaASdbl9BkKOTY5271re3sHmwh6XVFWlxMkDJ4C2L0v3qV79EpV5CIOoTo3ZpNS8daEeyoCM9RKfZQbNSR0j2ywUKeA5i4W+uPzG80yllYJBdyuyDjZ1tPHzyQKAZC1jV2x3JnbAgKetoZNIp9c/h4ZGyeAhaf/LZD/DJD3+AYDQElmwZE2Rk4LrZBVpDzPpT1Kt1HL0+xOUJswhGGPeG0uMlEqACbQAev3iOZ59/Cv9CFEPqY1caaN220K61tdZY5C4RcYAfJUoZ8OPZiSA4iTqpxSRS2RiCkQBCUeDlN1/h/eFrFU7s9zrIZRxDmkUta+VbVEo3YrxzfQT9Dihg4VieR3iGY92Ipc1tPHz2TNlW1B8/OT7Er37x/+H1d98osMZ9gLrXBCJ5LqhUGwqo5AqryKSzWAi5dG7ufSQBVG/LSKZi2NzcQL7AOgmuIOZNsYxX332nZ/PzZBHLlwoEPxBqzB5kMwUFViingZljqop00mcgpo94jGdtt6/4ZiEFyqlLTYIDU6ApxcH/9waO8MEzLvd6FmYmCMw+oowHJY2YeUfSAQFksiGpTtJpTVAqXuP0+AhHh29UW4HgKNcu7R/Pj5vbOzg4eIB4JIHxkPaWGsMLoHSkAnflMr766ivPH+xjdXkZ6+urCsZFI8yuucLx8RFKV+fIZNOS9aCfwYA1bdbF5bUkmGibGViXD022dDAomY0jZh2Mh7K3a6vLuLO3r3pCDECRkMN1zCBYMBRFILiACZnvDMJSloPScqOJaqAQgGZQg0E/1gTZ2l1FKu2knWTrWAy+11fWDc+XoSCJJBHJGhnoxPMcZTkoyzMYTRTEHWGM7HISkcQU4eQEvnAXvUkFneEtRlOeATroD6totK4wnrLejQN5Jbrvm0r+RTJKIu18BKHIJBRe4QtKqkSMSQ+Adn6gY50yIMNgtcgY9G+njvVIYgZBbeEGM1ebysAmA1LMBzUA2jAR2mWre2TMfvqV9mVgmAE6BlQZmDgPkgl8Ej7gmJkG6PFa9rsBcpYFZoDTPIhLm2x4jPnVRh4z4I37mj3XgOjvA57ETvhlPuU86Gh+tQHLH/AWT7JCZ31PtoDz07AF+52BTrI9HjNcrPTB2AWEBo7BzMwbA73YN3w3B7K72g8OA3LgVTDg2bJwWAQsA+gMAOZ3A9MFis2oge98XL6jgfUC02ZOcoH/52et7wms2V5t+A/vaRiJBQU4bw0/MSDWxp/fObamTc520mZxDhnZzdbQPIhrmIg91zAn7X1dV8eH78iCziRZEHPgZw3DElg5dcx3y343nMP61dpGYN/wFX6e78z3MYKfAZYGHNpctu8cfyMcGn5m/cvPWIDHwFV7J5tjfH9eJwkiDxObB0bZTwbAG8Bqa4DP4WetvfxuuBKzQ/g5k1m1sbM2CR8kMTDo2Ozsp3mQn/fm81jPYh6AngfhLfhi78C/qZ8m+FDUUPPV0yl39tTVPLNrmQ1k88X6yEib8+vR5gc/Y8EnkyOaxynn+57PMICc183bmHkszLBH3tcwMP7drjEA2oBxs1fsW8PXzG59f56xX+fHzdr3Yb7/1//pvz9zUdaP2p5mcM1wWQSCD7EJaZ1OUI0PNR1p/t3Ykfw9jZKh9+woAzTNIDGCZECrMZ7I4nWgtZOVsIiZpTDMRwjSqYzSibgPDGmMhiNVns+weJMqsjvNGBZq473Ozy41oRfzOQ0OnQQebvg+PKjYwrDIzHz6g00mQ/Xp9BgbWYV1yGgaDuV8GOguvSpPLsQGlNd8iCBOHNOLfcYJYO/ItvB3bDN/Z8Af72f9YeNihRcMAOSmZdfwu7WL9yfji19kPZmuMO9nk/r7EUyOGf9melS2+D/ocPsdS83uYZEuTmo6RPY+tqHyfawwJJ8/v9nb4uI1xiK2DYztsn7iuLE90uL0Nj9ey2tUjGo61jPmI638mwG3ZrD4OYLQbBMjV/y9zS3OFz7n6pzsyCrWN1YFkhBI5rvw+So6w0NexAUwCDLw4EcDQ+CEqbU0RrV6RQwzRVTJgPLYx6lUwhnfoSsCynnFNhBM4/xg/0mP15Mb4aHW5Dh4kOXnlXbqaWsbQ5l9xf4niE0Aiu3nIZFzShFbzJTGxzlFAF8sHaa9TyaehITTfaceMA+0JLASfGHbWNxLbQhFXdp7gIwHJ8FBtvd4NEE0HlXVaQLd1JYjMJNKZtHqDBCJpjGZsnjEAmKJHBKpTYynISzmVpEjg5GltQka+fwY80Db6SvVNTgMIDyLYNrxoVFsoV3pIeqLIOaPoFYu4XdffYlwkNqDQUwnA7E5GIgiC44HTh5CXAS6LUeGB0fqYBKMILjf6jTF0hphgrWtNaXJb+/siEVGLU+CF5TSkPeJoIBQglT5zJI7wExZEK+GVy+/QrV2i5lXLKLbdXIxhRUWXGyi2iihXLvEGH0ko2k8ffQD/Ht/9pdillRKTJ+t4OjtIa6uzjEZ97G2voy19SU5qO+Pj8X+WllfQ76wLCeGLGDOnTs796RV65+FlRJbq5RRrVZA1tBg0JE8BdPuWXCI8/fw/RHqZGiFc7hLNtPWjlK5uamp4CbBqVEf/V5bWpxM7+aacs56R3ObDhOZavx6+OgZNjbIkqTDw/H14fj0EK/ffIP3Z4dodG8R9jMFEWLqMUOE84mawrQpAgy9IhsERy0o4vMHJROQSeTw5//uP8LG6haq1aaKMjEocHj6DXoDF2wi29Md0Noq0LaysqQMCFfIboxYLI29nSfYWN+HbxYVOFivnaPWKOHduzcCmALhoNbc6prT8edaZT8Pe0MsxJJ48cnn+MGnX2A4pFNcRrlWRLlSxG2Z/dxTkTUWJNS+43MMDgIJyYUsFtNLKtq3srSN6QhoNVrqX2p5LiaSWAhTLILyCjWMB22lGhNQqzTqWNnYQjCWQSSVx73HPxAA3Wiy8OUA4xELMrZxReC3y+BVEpnUAk5OWRDyAkvLeemeM/ulWmmj1WSRzqjmy9qak9SghEeJEg2NCt4fvsNk0MfPf/YzBYJ48KcUQ68/EpNtPOPaSiOZyADTGKhrT8ee79KhJnmnjk67Bv90JGYuQV1qoyczSQTIpmPl7EAIoVhEmQH1RgsPHj/BvbsPUK83VNSqXC7h8vJc6zaRiEnHmjatWqkLOKM0AvWCS42yUnA5ZmT2slgix+X89EwF6WbDsQo3MYBQLlYQjSaUml2+rUuuKpFOYDGXQzDAs8kI18VLaaiKNcyCsYORxv4Pfv6HuHfnHtr1tuzoYjqLX/zql/jdt3+LvjQ64wKUKWnCv1NK4uXLr1FrVTEYdRFPxhGMhcQAZpE9MgFZNJTzpNNt6/xCxuL2+prAi/NzVxiQQE1mMSfgOBRJSief7DYWttRZqtdEu1UTE+u2ciPHnVqnBExp95jVwXVGKRGeqwgera6vI53Nav/3BRzTgfrPlFshwHH/7j08vPdAc5dA3uH797Lvm3s70hemrBIZs/Teyrc3Aq0atTJyi2mEfNQLDaLbbMhmOV3VGJLZvMaZMjx/8g/+FPsH9/RuvonLgCJIenF5iqvLY1xeXqBavlbAYED7GY4hl1lGKp3D2fkViqUqfvSjH2P/zn2sbexIj5pkBmaEFG8ucHJyhIuz95KmoaSFAubRpMZoxOpvswCikYQ07Ud959zyrMX1zjF88vSR9nLum+yDhKeZ2KizaDHPaK42hi9AXeMNLOaXpCVIm0XQhwBX6Zqs9Kp0mhlQkBSJV/CTRe5YWJLgAGUttnd2EQoC9epQ0gfUlp9NhwKEqEvPIq/Utg+FfbLLlI9hILRWJfP/APcfPsX+wR1kFrPILwdRa0zx17/6BW5vitjdXsfhm9e4vrrE6tKy9JHpBDH74+T8Ao8eP9XaW13ZUOHEWq2OSqmMw9evFUi4f+8OVpZcwVWCO6eXRRVCzeXXsLq5g+2dOwpk1KplsbJvi5f49d/+SgV5yYh3NReWFQRj4IDZDmcXlzq73bl/H89+8IUYqOYc8exEqQUGF4vlKwzGHUz9JKowtZ970kgFQJ38WQCdelfs+HQyJYCfa4g6sKfHlKW5VLB0gUVS41FlZLEwZyKZltRKLOHkGzifWQSVZyqOI9ffzU0Rv/36dyqy9OjZY+zd2ZXmONmdV8UrzVky/cfUqL+tYNieYNgfo9/iGMalzztixkO7oSKKfPbevQM8evoCIWYFBcPotQboNntoVt15j2fEUICyDHGEfGHVcOD8Ixs7lowimghjGp4imY2jN2rj3eG3aDerrJuqoKGc72AAlduSy/BstTEa9nVmtbnH+5ujST3npfVtFFQ4M4JEfEFrhXb37etvUW7dYMEX0X7OMwbvT+Cf52XafwLGC1FmcQwUXBcQMnPSSQ8fPpS2tLG+OOe4nliDgOcJES5YKNHnGNSuuCcLA86QzeQl80FgmVlGnO86G/Sd1iilMUSeUUHABDbWd1R40oEdLKAY1Bn15cuX2qtWV5eRojwS/VzqRoeisrcMPsZTOaTziwrkEkokVtBrD1R0sNto4uVXv5PEyULI1YPQ3pdOYTFXQK6wgqVFBv4zkqmZ+SYiGrB/+a7nJ+e4vrxRPzGrhOcRZgWMZ0PJn1HSQ5kvmCIaYmHrNFaXlzTPQuEI6t02LorXuL4taV7SNjGDgoGFarGkoAOzZljMkZk3lM6jv01fiFkYpZtbFTgcTJi1soz04rIY0Qw8sL7J1c0NGq2qzsrcM8/Oj7G+UcDe/rbWLckttOHvjo4l/cczJ0lf/Epn6ZssqhYBgxsfpDunwM1tRbVGVjZXEUuHEFyYYuhroj0ooTMqo90vYjCsYxakz0DCgmNAC7QUIORYhMzeFBg5dbKDAojGzn+ir0KylQAOD8DlnKdtZl+J2OP3SabEbAvvR8Yof3aM2JAkKvizIzPFpKXOOcsihfSrXKa22yPE1GVhTy8l3+Ej0w965wauzYPEBvTNgzb8ndjBlB6aTHVPI9nxbwaEGjPTZbK6uW8sX7ZRWIXf6cXPg5YCVn0OWDeAzlL157ETrjkDUK1NBkbyWQLC4IBY+/1H8IvLz+f+ebIC7Gv2qfOnnZwKgzrzmBGlrugDUF5oHs/h8wSYeUFavpvA48l8fS6/7DflKw3cn8wBaw7Ucyxdzg29+4BSHI7QKIA26EBCnpPUZz4HQFugwmyjgfUGnjHIahiZgWg2ttZXHGNKeBhIb+NiICz7ge/O+/Aa7iEKfHmyp4a7Ge6jPhm7wBfvwbYZMEj/PBJ1tT54hrR2GphpxRd5reFrhqWZOoHWgbTzHbBu7ZgHjkkgNUzM1oFhMm6duOJ8xoA3jI/BHf7fyZo4jMUB9R/lbNwadwCtBR3m8SADdG1+WbCI42yAeCTsmMu2Pni9gauah9+TR7Ex+QDazkn9GqbFe9v6Mla5BShsnlp/swbXfIBARKuRA681r7wAl/U97TL9UbbTAffxDzV4BEx7TGELtvC5dn/ZkKnDnwwgp/3gvedB+fk+NGY339uCU/Pj+f3+tnvZ59kmC3IZfmXXuPX2sfAp28VxMFvEPrSxtbHgtbJPHpve99//l//xzCYH/2Bgo11ooKsZIb64IfguMuEAUYs0GNBoE8EiEdZBFi2yaJVVIWYb5lMkzGiJoeSJXPMaHkS4+GwAI15RDSLx3JzGZFVTn5fpgwIqO25ji7nCc2enrlgPU2L5d6YxWuEiSxmxScs+4O/M+NqgWKTTgbIfQXl+jpOO/fP9SKndh/fgIc9Y52RrzH/Z5HIMQAde811tUdjCsEVnhskWD+9rYCuv4QHC+pqf4SGG17INNrFtTHlvW5hmXDkfzKjwOjtQmgQH03LZBgNl56OtZtA4tjY5Ddjnz9Yu6ze+p6WYmNExY20Ljp+1gAnbRqkN2ywc+z2p/mL/2zWWVmH9afOI4KgqrofJmHU6amacCUDzHXmIJ6DHz5DluZSnRu1UbEEylRv1phwzbqwa+4GTSDHJAqZ5si1Ml2Z/s38knTHgZyIq/mKbhrWX/eV0Suty3AhosC1iZBeL+j1/pmM3GljwYOg0pb10GgdAk4HrDlxsA38m85QBF1uHZMTQYSCblfenRhrvTeaXReI+RKsYQPIqdjMdk2OztrIkpkG7Q83YPiZTSjS4yCuZCwS8aXSlcRdNIRrLYDgJqpDfFGT1bGI8i2J5ZR1rG3uSGhgygjhx6XbUUuy3BojOwoiz4OAghG61i8ZNE/6xH6P2AAssFFMro9NqoE7wdzZCSgxYbq4+HUY4L3g4coXKWAymLceHB1UadQLVZ5cnuCxdI5tPibXIKvHVekO6fpFwQlqy/L6xuo3NjT2sUHpAzvMIlduiiuG9ffNKchC3pSvU6jWEgiEw0MB08QUC4s0K3p8colInwBLG3f3H0jZuNzoYD5gSlpJzfnT4FpFIQJrIDx/dFZhMncgOi/stb6iSfLlCpl0FyUwGnz77Ag/uP1bK6u1tRcAHi/wdn7yVNvFw1MbGxqoAMs6zs4trsYvv7T9RsUSyoMmunwynYg622y3UGyyC5iRM+A4s+HF6eqYgHgOP8WQCoSj1iQNYKmwgkcohlSa7N4FYPIpWp4o3Ry9xcvoW1do1B1Xaf1ynxlxkSjCzBJpcR1OfmC08mNEx4DrNZCmF0BeI9eTxJ0jHGUSZIBqI4ap4jqOzb9HuNsVKJ2OaJ0pmuRB4oKb0ZOKe1xVQO0M6vYzNjTvIplfR6DQwHNQ0X8jWPju70D5BrWCCEVZdmiAcWfZ853sH9/Gj3/sJEok0iqVrXBRPxbJnSi3XGdeODtbUEZ1OxWJiSm1yIY3l/KqYl6uFTQHQXG8sFlivlrCYSoPc6bBvAt+Ea7ajYm5kc18VrxFNpjDyh5DIrOL5Zz9GJLEoTXUy3NvNCobDBm4r1+h2mliIh8XwIyvtlA6uf4REMqZ3UgHIxgCzSRiPHn6CleVlJx806OD05EhtIZgx7vfx85/+DEuLy8pumPkYoPYrdZcgBNfT1uYuRkPKq/hA9TMGZLudKgZdFgVqwDfpqzAo1waL/ijbIkxt1yio10IgiSBybzzEwZ0H2NnZw5gakpOJWJwXF+dK7WZRpAf374tBRiC0Wqlh1J/g8Pg9qu0qMrkMsrmcbOna+jq6nRauLy5RrZTFrLx75x4217dwdXmDZqMvJtdk6pde28b2hgrPUcKK43Z+diLg4t2b1wIq4pEoOu0u/ujnf4BPnr0ARgzuRZFLLSr481d/829Qb9YoWAky9xiUIbDMdO2L4hlev30pJudwMtDey2JyzXZXICMzAwIBauk72Y98Loe7+3vaVzgfCeZov4uRJeF3OpzLmwrSdTtDOdGDXguYcb6MBHZROoH/px4395smf8eaG16RWIJOmcU8cjmCbQxKbegQeXF+jtP3pwpoLhWW8eAeiy7OtJZoD94eHiqzIZFNy+ng/hiNRpSFQZ1gapmziNViNoXUQgw9FcRqoNloY8zDdiyJ4XSGp88+wT/88z8XC5wFTU8PzyX7wCAFJXgYdKOsTa9NNrEPR69ZALiFwuIqDu4+RL8/wtnlDR48eIz7D6iFviUnivsMwUEGk44OX+Pq/JSiV2LilkslpZAvL607jdJZCIvZZTGoV5ZWJVXEM6A0/rtt2WqSGGg3uJ+685wrUkYJEr8vAB/tejqNTC4v+2fgA1mQBLG4PxIcPD0iGH6KTDop20Dgrt1hOn9XOs1be/tik2LisojoODKYMBsPZDNLpTMUb04kU8Q5So1cBoEYgOh1J5IDuv/gGXbu7GEhzQywKFrdDo7efIvyzRXy6QTevHqJTquFpLR3oxiMxmJA1ltNAeBPnj5HPsdCqxEM2yO0mk28+fYV3r75FuHABBvrK1jKL4opTmZ2vdmVTNZibhmPn33KJDoFEPu9FmrlIl69/B06raoKho+Hfb032aa5wrKCPhdXRQHdm9v7+PynP0NOxc5dkTbWcri+uUa9UUKb92uWUGvdwu+fIZYIuwJ9tCWpjGxQ8byMs5MzZXKskpU5cwWIWAT15uZSgFY4FpbtoYxFNBYXEzoQIntuLHb90sqyGOoGqLQ6zISoCyitNuoKxEZiEa0vAmvKmoyGBPwOOnWUbm4wGwSxmCo4vfjFJSymsgKXTs+OFNxOZTJISmqtINCToGAunYdv7Jeehxh1wZAkGqhh7Z865uKABWx9E9U26Aw7uKlfIxAPAKGpy77pVGXzS8Urx4qL8AzaRb/TRYcEmY6TCCAQpCw4sni9DKku64mEY1hcWkY6ERcY06jWFFSq1qoiAUxpWzBGKpKSVjLtlMnB6ZzYd+ddFf/0OWeY59IHDx+67KNOxxUTTia1z/z6N18q2Mv/s8DXYjKtjAAWyiOAyEAZr9vc2lG9IALKzMrqd5kW3kGj2lD7GcDOZGgvnyAdzzjZsHjCAZJ+v/bm716/wl//+m90tt1YXUNucdExwSeQbZ/5Qsjml5Et5CQVQs1xkhhqtZaCCuPeAL1GC2+//U5BJIKwqlLkD2rvyuUpPZXF8soasqyBECJbv+Oy7do9yV01qh2kE1mXARFnBmAbzU5NwbKr63M067eShSATPOwxYrl3p/N5zEIBdEYDlBsMlBLUvy8/olGt4Dd/89coX10jtRCXnaUMG0F9FtkV8DZkvQ9ma1BaaobC0ga29w6QTOe1bvNLBYH9BOp7vZayjU7P3ovRlskyOJeQ7TthIJe65ixmRwkmym4mYgrQ8kxPXX360bks5ZQoaVPHxfUVItEYtvZ3kMglgPAY/Wkd7eEt2oNrVBtnaPdKCEZYXLmu4smmrRv1gEP+bKxo+Yk8ZkoD26Whywdnscs5VqvYpX3nrxroZdmsXIvybacuA9skCsgu57mN9+PcIYAvf3X0sag6/274BNeREckcSNpX29hXBjYZACOQ3GM/ci/mF9cK/Uz5VD73j+DnPAbD6/gZA6CNmMTziYFa8wC07T3GplX/TJ30hn2R6WrAnfmb9HtofEgcYv/wrME+4HUGqrKf2HZ7DyNpaUyCLBBLqJ4m2QWyKUGoz3ugJtkXBr4JzPc5cpSBWVxT/L1hSi4LwT2PzzDsgwWF9Z4BB/DyfdTPHiZhuAkDVgZAyxcemxavzwF+UQ8M7fccedAYsCH3eyM8JbOEAAAgAElEQVTSmS9uOAjlsT622QGAhjuwXeYrM5Bn7edYMYPB8CJ+ntkq82AhgXibL/ycgacGdrMIpuFQRsJjG7k/+bxsKRLp5vE6zVXWP/BIpXxvG08DD9kGV4fNkR+tDbYWeA0/GwrRK3FfvO/85wS2zmkd8xq+uwBOD9f6PljPthr2wPbRp7L1ZWvEQExbu/ZMGwsD1DUGcxrI8+uO72fAOn9vY2D3sDFikNcAWTc+Dgy3tTK/pr/fh7zXZEa5mL+rs65nTZ29mpfo4HM456Tk8AGkjmrN8W/EswhAuz50uKLhZGZfuN7Up2Nnz0I8hMy9n2GlfAcLhNg8ne8Dw970zDmQ3j47D2pbloIL+n4sVupmxUelCAsKmD2y8Zi/1zwArWf9D//VfzKzRff9KJ1e0Ft4xrI0FF2LXOi+Sx+hAeHvjN3JB4kpPHU0cHaygahsmJt8TkeUi8k2ABtMfidoJu1Yr6os22PgLjtF4Hgoqo2XwJlYxRMHyFE2gJsk04Bl8EMuik8GFQ9QTG9V4RZW+R068I5fNmFs8li7rBPFAvUmLa9jOq4Bnrxemqcevd8iWi4y5liy/P8805YAtAGvHGAzfGIHRt3k5O/sYOWivC7iZZPTtK5dkToHotKo8NBtzGkLCNjCZN9b8UK3kTqjynE2Q2PRU1sc88aHn9NGH3VALT9jMh8WzZrfuO1aWxj8G59nrG32u20ABnJbBMXG2oBQflbAcSiERq2i57L9BjDPR/J4f7sf22CpFg50JxDgIthkKfB9bGxIidCGMxxpflLrkgfDB/fuSxqDACZ/TzBEYzJlNVrKaZAlwiAAZQpSjmVZryuf0lKAHBO3I4CL2s9mKOcDH3wfgs0cRx7oCR4bME0WKtv5gaXnRcNdFXtnPG3t8iDJdxZbXFrBcQHQWltkbU9cBJgON+9JR4Lv6VKOneaz5trAbXL8DN+D2uvsWzLI6Vx0eyO3zgJBjJg/yjUe9CGTTODqigUcfUgkc8gXNjD1RdHrjtEZ+BFPryEQTmJ1fVvpkIOxD40mGbicH1P4hjPilkgF41jwxREahTGo9VG5qmLYGmLSG4idMh71lDZJNiBZZEs8YCvtbip5iTx1vDtNXF9euFRpH6twK0NWNogyKWdXpzg6ew9fYCpnNBgJSW6A4AOL2qQTeemF3j94iK3Nfemvy0kcDFR8hwDg5fmx0jvJfrutlZTyymAXgamtvU3175t330kehJvM0uIW7uw8QKPWwm25jqWcq9pO1g3PriurOXzy4gmodXZycqI+oayDLxDBMYHRZgMr6+v48Rc/R25xhYIwYg2RQUrgeNBr4tV3v5EzTnb40oqXOk8gsTfB5y9+ir3te4jHHdudgCYZ+fWK0zRud2rodGsoLOUF1lFrj+0ol2/dwTXgl0xAOlVAdCGN7GJBEgmUViJrj+DbVfG9CiaORn1JPdD5pCwIHU16EdVqXcV5CErvbu+qHdxoyUQjQMm5THazimUGImLfZxJp/e26zKJ7Y+zv3cXeLrWZeSAAZYfFRGdQwQHQPYF4fsTEBtrduadx9/upPUY2bVW6opROOjg4EDuOThABlKOjd9Il5ZpJLMRVfOn+/fti+F/dXKJSu8XlxYXYGsuFAlKZrEBA7jHHZ6dOb7g/xGJ2CXs7d7DNApzhuACHb15+iWG/g1w6g+loCD8lGxaoice9fYRmt44LyqyEQhjOAsgU1vDii58ilV0RCNmuNSS/0O3XcHl5ik67gexiWraf8id0LCvVopw8zsF4Ii3gajDwSRokHIiJsUnHmwB0h+zt8QCjXhfPnj3D/u5dMY573RGmEzIKoFRb9unBnfsq2kTbwHRgSoYQDBmSkd6uCkRbiIXEgiYgS6bh1O9T9tFYXksA3UEPMQJUu3cFUHHu8ovBlYuLU7w/PkSxeKm2P3r8QLI8LO7GKmIEoHvDnphWBBBon7Tnj4a4PKem6jnazSYe3n8gELpSquLquioAOl9YFYuNxf3IHE0mWHyphm+++Z0kAN68+lbBv89ffIq3r99oH0gl0tjd3EIhv4zJYChw6u3pa1xeMY3Yj93dfbFZaQ+b3RZuyldagwShTy6OBfaSqcr5MOgPBeJSEoh7C20p5S/u3bun4CRZ9+4gP5YMDNcLGWfJ+CJqzbZsBTXsae/iMZ4ryHbySUaEQXfaOCvgpH3V06AjmMsz1fbWjoICZGNzTyCK2CDwfeiyLPa2d7QvMMuDMgon52e4vL5CIBxQQIXyOZzf3EOp+domOIcBlhZzWFvKi5XH/iRoy2Ki/lAYE58fd+89wB/80R8qa6hWreP48FRBTTomDNrwHEdmD/VNORMqxRLevTkEax/s7B4gFk2g2mzh3t1H+MFnlNNZxGji0lAJgDHL5JuXv8Xx0VsE/FPksmmUijd6BhnU8IWRzhY09+/df4SdrWVQuYpz5c2b73B2diI7s1TIYWtrU3tzg3JVA5eGPp26QDI1oskIzOQWlX5PX7/RolZ+RIxGSlBVyiUUL85VDDS+4ApmMX2ddrNWbSG8EMfWzg62du4gKmC5huptRUB82D+TzTw5eY3BkIUF6wqgEszjnsaUd78vinxuHesb3DtXEEksiO3V6ZP9WketcoPazTXO3r9XgTox1KKU04PsYb3Zxvb+XXzy4jNp59Jqst4C9/bjw3f45uvfKqOhsLQoZibPBVz7He4Tw6kks+4/foalpRR6bWY73OL0/Tt8+etfoaPzUkp6xrSb1MhmRhFtMEFG2vyFZBovfvgTJAQ0unXP/fHi8hzFmzM0Ow30hk2UqyX4A1OkMtTlnmEwHijAT/3O+m1L+ssPHzxWwcoRtcspJ3N6poACpUpG1CTmnN/ble0haDFk7Qqm48+CiCzEsZwvSCaE5yyC3EdHRwIMO/0e3rx7DX+I86AmKQwHvviQzaTRat7i5N0xBp0hdrcO8OTeM6wurSMSIPNypD2IZwsGIxmA6Y8mSGeX4Q9Hsb2xhyBrI8RTjmUY9KTchhPMhlMxJMeDkQD3RDqG3rSH69tLDNBHq9/E+7PXmIy51usKGjBbwOX/TiXBxX7g+YZdS+iA85b7lwEOfP9aq61CdWTfcl6SMcgxsHM5z2HcX3mWPTi4p7MofQqCkrQ3DJ4xCMXPkP1nn+WZi2PEnw/u3FNQjv32q1/9Cr/+9d8IJOf7pRJxzcsZXJ2L7qCvon60dfQtdZ4cTQQcM02/3+3KuedZgYF4ZgDkF5eQSbqAxDzBgwU7/7f/83/XPCjkssqE4bNCCGIp5wBYAr1kam9sbQqAp6xwuz1F+YZr9xLNcl1BjcRCQozi/nCkNlI+h/JyzJIhw55B38hCCNG4A7JoK1i/IuCLiMmdz+b1/twHu8M2ajwzFM+0xhm4iQZCiBIwGw40F5hhFqRUC7NYhn3s7e/jH/zDP0EiCdTKPfyL//V/wenRW/jpJ5PpLp/QBS/oezDQEg7FZBsZNOJ+9+LzHyKezKI3GKq4JckT3GNop5v1ujKmKGFGUJU+HcecATdOKQZtmP1BX4vZBMyoUkBtIa7zIu0eAwVc1wxscW9d215HqpCCPzbDEG0Mpw10R9S3P0KtcYVwbKifxxMGTR1xLBRyACOLyPF3ygogQchLb+d3y0AWIOsBpuajMqg0D7IZIYeBPTGYAy7AzSCV/CSH3+gaPp/rQ/7N0EnYGdhsOACZ6gKePOCNfcXPsF1G0uM429/5f2NYz2cKq40MDLFAqQeWGfhnz7T7GQnL/GEDg/WcKYF6SuN5xcbmtJTngTwDc2kJDIgigM8zAsfVsWEdo1z+O4OUZCDTSZkrnEag2jAKnuf4jwFmSjvJ5wy48Yl6IDNtkvUB/eLh5O/WSCLDlvuDyEuUPZC9criTEf8EQo+9+lne+dA0opntwHYawc2wNILj7CcG6d34OlYqAWj2K88Xrj1uHjAb1kBXy8Scx0oo82S4iOFYFmBgf30Ebj9qItPOcg7ZuzkMzWNge2CzMcFt/CyIYFgHCRSG/xhwz/GW5KDnZ3MMLTBh7WDNJwM2eS+rsyXMxpNCcRKljkAo0oyHHbG/lQ3g6To7vM5hWAbOGsbQ87J0HFjtSHhuXrp1aJgB7+Gud2vjI1PWSRrxywio/LuB8Tb3+DOvmcck+TfVTfJ+b7iTBTMMdzPMcv6+hilS49vWM++jQLDH2Obn7fn2GVvXH9Z34KPEjWFbaqvJxcwxoO2M49a3W0c6y3mYm+7pYVTc+yzbYB60NUkd+x3n93yAw9pgc9UIpAao2zsZ/mrjYG1zY+2wWRt/zh1eb+Njz/Ysp74ZcD1vLw3Ps7/z+/dBcN9/85/9BzM5Op5+MjvDJiMHkl/z0SjbACwKwY4yANMdIAkwfExroSHjwWBeE9hexgGubjEZ1ds6gC8kUJSbvwc28mebmDwg8ToWFCOrzzebOtYCU1AVkXBgMHXNDCAkcEhHSxq+va5j0vq84odz9HFbpGJIe1FMA8bnmb4cPKdf7YBj2yD4f4saWCRzfiOyDVSbkKdDxWsNiDSDZhEh/s2ikxYVMbCSz+Ez+J39zAM0DxTsHzrjtgFb1NWMoUl+2MZuYLEZELbXgFw+33SBOT42aXXPIIuGZPRZPtPAeWunTWLed565bP3KtrINtvnZJmBRUYugmUG2dn3Q4JpNPgCqZsTZHicr4cBfm89mEM1Y815kw1JegEwvA6dl2Cbu4E3gmPchM4f32dnaVpo3I/Xsc87B23JFepDasILugMLMALaR2oMEE7gR82cr9sd28YDFQx5ZyTbvbQ5x7hEo5lxlgIWAks0zXqu5LskMdxDkOxFktmioHcSzXhEYjgPXAaP1/GKKoBjZY6d9RQCa9+f6pXQFixXxEMjns+8ZUed30ytn0SC2lYfPaIxpf34dyMkscgeCgQAF6hKyLY16W8UHd/ceIJ4qoFZtozcKYuiLixFEJttCKoNejwciBq8c2ysRWUBoFkAisIBAD5i0gE61i8p5Bb1GG77eRLqnk9EQ5VIR0TAPQJRbcQ5/NJ4Qc516jywiyM+xkB8BpW6PEgY93FbLYv2w4BMlKyY+RvXJuHLBJBbP8U2DyGcLuHvwCC+ef6Yq4ATC2mTttMmSP1Ua+nDkgBBKkPRZqKxYEtAdiUVx796BxpxgFAuHsc+yiWW8ePYF/P4QLs6L0qvleCuNtl1BJBLEs+eP0BvQ3tUQYX8EI2h3KaPxXoVZ7z14jE+ffyad437HAbVySAJTzCZ9HJ+8wXXxQoxYFnFyBxMIgH728HNsru8o0k3WnooXjgfSAr66OhOLmRIeydQCDg72kV7MKSPg8N17AbCD2UQM7Gx6WfqCmfSSNlF+UfaDWtOV6jV6/aaAKva3iiHNZtKQjJEZORij1+lJU/GTpy+0dskO5XN+89WXWgenZ8daj9GgO0CuLS3Lebi+vlKpGhYT+uwHv4fphHULWui1O1qzRyeHcpI5j8n+DAYi0j1lgUjqfvf7dKarYvWSFbixsSndVDGZp2NX1OnsPV59+1JyGCwURXb1/v6+ov+lSknBil6nL4d7Z2NX6cdMrSLb9/j0vXScWRiPev3bBIukL8wg2gLevH0p9igZI5P+UGnsucUUEgsRgdCdXhsX15eYMVg79SGaWsTDJy+Qza9KSqDbpM53DwOy40pX6LScvaB8FZ3d/qCt9GhqXJO1R9YSQbx0Zhkb63uIBJ2G/nDQwcn7N5LO4BoaD/rIU6+7sCKnlrIdZB8vxNICRH2BINZW1pGKu4wTJjATuKD29HDYlqTHZNxDNOgX2ECpltFkqAJIO/t70h4mqDcLBJFfXsLe7oHaRgkDzg9qxXK+89rLyzPN5/07tLsx9BgQisZxS5YeU5dzGYGB1Jjm3KBNZ6CJOsJkAu7u7ODhwQNpY56e3SAYDGFzaw9b2/vKuKA+8framvrryy//Fv1uR+xBpjUTwKxXa3j/7lAayff27wgkJiOP4GupQemISwWEHj95Lha3mITUw66VNec5BykN8fTZIzx58gSvXr3C1eW17CkLkfI9GWzheiJIzd9zvpJdQBvKfYXjQPCR8/fm+haV27rmoALv7ZYDb0N+VCqlD8WbaIfZH3LgqNvr94ttzHT8Bw8eCVRgPytwOp0JFC+VbgWwLGdd0JNrkSnsfCfKZJDNqUN6LCLb3x/2lL7NrI96v4IAJtha2sT+7p4CqJ1mG/3hWKx3guC0g7t7e7IxlLTg+SuVSot51u44u8A9w+Q3WPyFhTDpWLJwZiQcR38ywuraOp4/+xyLmXUBp7J3IWq1jlQP4NtXXyt4xMJs3CcZ4OoziBpYwP1Hz7G2uoVcfhlbm+u69+XZGY7eH2qtc9+jNBBleBS8IrHBK3Y8GfvEZF9dp676isA7MsM5n60OCsH/VqMh5v9sNMTm+gpm07FkYQhcczxOzy7gC4TxxQ9/gp29AxXPYrFeshnJYh8Ne3j95mvc3JwiHHFFYhmYIIM6t7isjJCAP4ZsZkUBwKXlFWTzi2h3W9rDet0Ori+PcfjttwoAba46qR0Ce+xj6jFfl0pY29zHk6efCCSjM9rvDKWnTB3hl1//Fq3GLWKRgBjcZHyzIOoMQZC4tcE1tLeH7GLeBZ76XVydHePLX/+13n19lSn7TkufNia/tKyzOm375cUNmt0+9u8/we7evuYavziOnEtXNxdO1oHge4/nlinCTDme0bEdqwAr9/DALIxJfywAenN9HbPRBOPhUBkp7AfadhbF5ZhusAhjNuMCp660pAfmRwSQsxiiCqUn4tLPLt2WkVlM47vvXoGyKQyosqBoYSknG0MwIRiY4f3bI1TLdWyt7+H5wxfKtkgvJHW+4pyu1JmJdIJWj8DlTMXg8mTNJgtIRJPIZx2zmGuQ+w7nwqjnMgT5jnTmyW4PLfhRa9dQatzg5OoIrw9fYTh0DFIRSpiB0moi7GehuKHsKCV1BD55sgEMeiqQG4mIQUpAlYEkFl3lGZ9MPxfwdTVqyBTmeYPnS4K+ZPJScqVyWxMzm4xfBjkNBKHEmfZaj8nItXL//kOB/jwrU4Lj/MLJC83oWxFQpG43gRkaCNUMiQn05J7MTZ5p9QTpuT9Qj51a1AyGrK0wE+2u9KJpPxIqcOj3sng7ylDhvv3dd9/IJtKuEPSmzclRzmLmF3P6/sNHeP7iE7WB7168utFaffvdW1wdXygo/uPPfyQgfDieaI8a0Ka02yoAzPk49VFyiyxhFuslqMB9irrtS0gns56cCFfxRMUsqa9dqZXw7uglGo0qomRVh4KqMTBQMewFFc9MLeYwwAiPnz7Bv/NnP4M/CtycVPA//0//Iy7PjpFNuvpMZDzT3kuWJELbEBarnBgK9yaytR88eopoLCmwn3r3JN2w/yVnWLzBN998I99RfkV+CetrmygsL+tnOtQ8f1V5VhqQvBJGOBZEvVpWkFhMOp5PogsKcDLTJ76YQrqQRjwbgy8ywjjQxmhWx02ZZI1zJ8ExvpV8mAPOvHRyopDeKZL+sfnLbAfnuQGTzv90QQ/+TSCK/6N26bzvbhrAZJALjPEA6PHUpYkbSMUABW0+PQDzQQ3cFBOVc9ULljnQxWEdfJb5uJb2bkAbbZoBZ5z3hrfw7zFJUjjmpYFaBnYZ+c98dMM/jBErrGbsAMoPYDM1vykF5el381oDIh3G4JjY8lUJHo+HCigbCGjPVDa5914GsIt0xgwTr695vdYtN1APQyIOI7vhZYNzKE3WQmtz7LAKBcMSXK8fJU1E/hq4NH4DAg3Y4lrVuDG8q2c5MIsAtL2/zjmev07bxucZE9gJ7EBZOZw/4YC7X6PtpDrZznmWtwHvBkZSUoSfN1CTbeW6sbGwMSXAaiQ2Xsvzl2EiDluZL6xIe+MVS/cChIbXfADtvCKY/L32Bm++q08ZtBdx0M1h3t9AVr63gaxGsDRAXf1C+y+czGEPbLMFcfhe84RTN97umnmMivenPJRlrfNvhhWybbzO7mPjSIKctZPtIrlL+AILRnqBnPlxMCDU+mU+2KJ38IgVBory7/YZBSC+V+TP1okxillw2NakzWtHrHVtMiCX//8wF73+EgE04DHuvWvcHHQMZQNjzV4YzuXmgdM55/tbP2mde4EknsWsrTa/Bd4qaOSCMZojVJTz2uYCeE56Zt7GzIPPNj/Ypvl3tPf8YBs8BjXvZ3aHn7H72j2ttprhfPw7+99s2XwAy8Bx6yPhn//sn/4TvQl/MGapGTAeGEySwAy/gaLWEAJFBhbzd5yMtkg0gFRZ8+QkbNLbxuB+doaOm7mBttbBvI4bvgHQZiT5ez6HB53ReOIkBMIRt2EMXMSNkTh+JxvMjIWxbPl8Mvlsclr0j7/nPXmdaZ6ZA8e2WT9ZVIGf5zPtQMe/u0XlmLWm3WSgqjGWbZHqfmPnJPIztlHZQrDvOoh6oujG0DZWsH3nM/k3sXNVbK2uhW46z7ZB8nNMC7EII587b0AsasE2zhdC5D3ZT/xn46DFPnEF99gHBnryPQ305ebHn/k8Ohn8bqC5GR2LOFrUnXPNyVQMPoBV85EdY9Rr4/bzoNpXu0yg3wrkmWHl3LIozvx93KbvIn/zBwi2kRsd28cDgs01yZYE/XJWyAhSpNzTe7spl50MjUVvVWApLHYPD3Vip8AFU9jndA4IjGmTWnCaVjpIegU72acqxMUgizcfTSean+P1BC0SCy7owHHmuNJJ5b14jVuLjj1A5grnJNl2Wlde1Hg6cmkhbg66wwmZLDzQ8yDGecTrbCNg++TYMJVXmlQu1YUHbuocMmCkAytT8jtNbexiSHcGqDdZvGwLKxs7AkuH0wj6vigS2QISKaYyBzGdhZFMkR1LDdaA0iUDEyBEyYLbKTo3HbRuO2jdNCW/Me0M4VN15KGKxpB5R2dTBprFxRYSWhPUlWW64dbWBjY316WvyCrn1IsmUKTij+26CnlFElH4WDwn5QUxai3nmA8m2Fjbxu998WOxcI+OjqWlzTEiuDseMX00o3tQ7oCHu2Kx9EFfm6ndPFiXqzcCnSglUchu4tmjF1hZ2dABvnpb85h8LYFW5coN7t3fF7ONc5UAtNLrgmRnD3B09B67+wfY277DoD6GfZctwX+xWAjdTg2l0hVu69S1vJaDIDvI1KcBsFrYwurqpgquadOQxvlAAGL5tqhCiAtxHpInyOWzWF1ZF6Dw+t1b6SF2JtQ49iOdWsTe/gMxC13BoiEGk57ShFnQhjrFoZDbC2hjmbZMRtPG5i76/QGqtw08f/IpPv/8C6wsrykAQNbxTbmI45NDFXwjwBnU+gpga80xWMlabnX60oZ+/uwzgctkFXBMuO5KpWtcl5jSXXU69r4wtnf28OjRY62J4vWFigFRGzYQDOn6Z588d/I2457ACzLA37z9FpdXp7i5vlLggraKRd1CkRjSDLLIRwvjyYOn+OlPfy5go3R7q/VMNh21hfm1mMw6h3s6cxrr4xbevXmFerWhwzcDO+trK0glmDUURqfbwHWpKAe+z6i5L4i1zW0sLW9J+9ZPwL1Wl0NLUKRarrqDd8SNc7VRwWDYQqdfUwEn2oVUOoOHD57j/r0n8PtYqLSL09MjHB5+i54YtSEVshsNh8imMprrvc5Ie2ZucdVp7g6dNl0iykOxKyTMvVfF8MjC7TQlDREJ+cXGpd4lk7nZXzt7u+gM+kqBpxOczRews72LRCqtIAgZwlaXgQxgFlNkMIL9lZVOORCLMvMI6JGZnM3gzsE96ZhyD6Dmfq1yi+OT96iWS5IZeXzvkQovXl6XZYvWN3Zw994jhCNpFcIjoMH+O3n/TvOMLFamt3WaDdn8dqOOo8NDaUrv7OyouBe9iVKNLP1bhMJJPHz0VCndfWZnkekxG+KSQZw27XgVT588wKc/eCEw++3bd2I/Z7Np2Suyx8rVitjzxKKoPe/YVS79N0GneEpNyyhY2J39v7+3h0JuUX1DoIv27t3RW9kYFhxlcIp7mYgEk5mCEnxOLBoVYEe7zYJR7kxQ0T2pb9/uUAoiILtNO8LgJyWNaOvJPqUURI66qUS//TOcX53j6P1bXF6fYog+lpMFBWEYCCJoT5BLGVw8tw0HYlTTldT5YUDN6KgAX5fBBuRyBTmOk+FY+1CP+q+jqdabzqaUAkklFQzcXn+gYpg6HHta/9QQpoQRgXkCD5J+8QXE2o1FU9g9uC/9chZ13N7cUsFG6t6eMVvhmlkflAMaaWy4BypteuQC3dOpD48ePsGT55+IdTyaznByeorrmxvpx8uJ63VkJyivs72+gkcP7uH66gJff/07ZGgrpj4cHb9HKpPHT37yx1hf31I/OAe8L6+CrMhX336Ft2++FqjFoqrOMYxI85ZSIgxgsigqJVqoE85ATI+yPa262K9Hb1/i/PQUvXYdy/mc5ridD+l4dnojLMSpCbuNRDKjGgCUpGPQ5uT4SEB+PEons4nxsOcIHckU/IEIOr0+ltc28fTTT3VfBr6YFXZxfozvXv1OxTVZHI0a/BzXi4sr2fTNjW2xkCmHc1tv4eDBE0Tjac1TMvF5HiJo3O5QOmaAq5tzydewD+js8R5O9m4qsH4hmEDIF9SZjMVC6QcEFRCkpvIExZsrZakwQLO6tuaY9426wEem7/d7JJHEVM9iUVIgE92LAelf/PKXSC2mFHghYWU47Old7xzsaW1SY5rawbXbGmZjHzbXdnB37z5W8qs6l5G5SVkRPu+K0mksoBpeQChG3fklFWXOp3mWXJNN43kqm2IhRuoiT8GzGWvaUFomGA0glvRkOBpFlOslNHtVtPu3yrwajwaSFKtXbjGlVATPtf2BAlTy1SjFNqP6PgnVPBMGdVYVWzEaxdraus51VqvEAZkRMXwZ9GB/kQVHQJpnQhZBZZpRNB4EggQO9QqyNTyXMjPLgLjV1TWXRdhsot11MjMu6OUKI3H/4LlA9aXeFs0AACAASURBVIR07nZnb8ri8f8ic8RYeDuiwDKddgZZt7fuYHVtDyv5DQT9PMuzqJhzklnklpryyk66PJX0BQsnM8DOAIW0bSNRrBRWVST16fPnCpJxjTFYHPSHJbf03dffUuUYP/nix16WgE/sZ86Zdq8t3f1i+VyBv96wLamY3pA2Mg4qvGTSLMK5hZWVNXfuJkHKx/fuo9Vr4uKGtQpKCFGb2u+X9Ef1pixpAEqcZfIF1Q4gA3p3f0cyZpSl+sVf/ZWCPPFoCFvrGyq0yflTuimj2WYhWrKxE5IdI+i8uraJ3/u9HyO6kBJok13MIpXwip7OgO++q+Jf/st/pUAd94mV5XXs7uwjEHLSVJwrtNn1+i1uyjeSkiNzud2pqvgkv1gnhtJOKdYtyC/CHwkgXcggUWDwZIbBtI7+qIrbxiVuqxcYjmsYTeoYz7qSgDDFCBKCJJ0nOUG3/3F6zYNAH4AOD7ji8wWCBJwNngda+Den+RyRhInhErwvg+Lm18vP8YC2YOijLvO8vxrwGLgG9vAsyjlsPjTnPPdN/t38/fm2GAjowKeu/Eu2x7ARe0cD0Qy4ngce+TvDDDgmeg9qfQ8G6jP+jc/memM72Ca20fAV5wMHJU1I/IUBKANNDZhin8zjEAZamka2gYUEoDk3yIAW2EQJRgaoVbg+qMKulhWv+T9xWA/vzXc2mSu+t/q591Fz2wA/kc+8IqoGQHOtC3ScA/Qd4EdNZDJJjZHtJBXIrBe4HnDSJH4uAha17roCfiSaGeBogKGBfCLiedgO78U28xpJBXpavgbMGhZGP1z4gaffrTnogYOGezhfmzUfHFgpQG4OEOXPZNwbEdS0oc0fZwYb2yDJLg8c5z0FdAbcextpjfdQP3rAouFIvJeIaJTR83Amm8v8zs85cPojGGtYlAuAOEzIwFK2ydaTzWUDdK0P3PMc8c2wQMM+7D2sLQ5LcMEB4TIeudPulYi7rBf+fh58druR+7J3ts/Z7wTUepkMBpTamBtYzGdaIMae6XAjTyfak6CYB3D1HA+AtvYbiMxrXb0RJxXFYKqROw1kF67lsc21pDx7Nt+O+SCYtdkCAPOAvtaItzbn7addY8RTvtv3P8f7GGmUf+f6NBvDZzmg+aMskM1hsx1/Z154QY/5vpN9+W//8/9QALTdmIdMA0wF8LKATZsbq1/MD4vocPK4mzmDw591+B4wPc7px2gy+T12ilcN2aJxNuAmYu10xFx1T+tofpYHXU6CDwbXA+n4Gd6DKfJsB1PIjHGgCJsX4UokHevUgGHJBpAByLQiTwuZ72jRJdPRldPiLWA+R+CiF3mwCB07kEAHjYixUO05Nllt8pjRsI2E/Sm2Vr2q651er0sHYHvMcZTzmUjICHGicnPjdWyPyUsYu9mYvbZQ+S4cC44b72MTyMBYtoV/M7CXfW+GgZ+XZhwdX08OxTZSfheIz2J6TGv33kWSDt7GZRFY2wx573mJDL4j5xfvb5rYHxenM8oGdtpz2Q6OCfvDAgTU9NIBxe8Xq5fgBZ9DJ0KpNp7uljG/rQ/YHvYNgRO7vzsEe5o6fgfcJhccg4xzkwdrakQSnNrZ2vTu7/5WqTnN5p6nmU1gheNApoH6a+iAW95fxZ+8eU7dVDJmHWBoxn76IehCp5f3tbEyGRfOFYHYra4noZHzjKIzEm4z5nxyoDbnM9vtNDs7+lmbV8dt+GZ8jNHPdUsmNPvAAH7bBNjPdFCkhRimI8P0mbgcOqZU8RpqYWr8GmTHUKsojNGEtiCA1Y19JFM5DBHGMBBFdmkDydQifMGoHGI6ggsxnbXRawLTPuDvztAuN9EuNtGr9jBsjRGZ+uHvTZQiyaJXv/zlLxAAD3MhRfe1bligNBDA2cW5xm9piRp4GR2Y6CBC6eNN1Ft1Obq9YRfBcEAsLRZ1od7foEvJlC5urm5VaGh9edOBOe2OHBmm/DMVjoBvvpAT25MOEm0b9To5/lyj6isCiYMuer2uWHP51LqAwL2dfd2ThS3dAaAnoPrk5FAp0HR4OfZ0fNjHTCMn0Pvy21cIMNC0kFFxMgLJdNQ4dqtrKyoGVSxe4Lp8pQCFDqQqahEVmzKdKGClsPZBLoljRiaVdKxvS8B0iFSWjltHWpoH+/ua4wSHp35gEg7gqlTGdOjD7v49yZNsbu9p3RHQO784wU3pXDITfH+COnzGIVlj1TrW1jcxHo5Rr7bEYn7xyWdOO7LbF5B4fXMlJhzvQXbjdMy+GSBH/dVMBqORD+3uCAvhFLa397C3e0/sdPahAgPVWxUr5CGNkgn8Hdc92VwEkFQorFjEbMrDWQjxhTTuPbiv7JFmuybmOHxDnLKQYvNWaf3hCCPMYxyfnqDbH0lTMeALYTby4ac/+gP8xV/8mTINLi/bAvbIYGaAgxrljBIQaGbkmuO6WEgo9f/q4lq6qAQJNgsbkuZJJOJKvWda7IhOAq8la36xIMeUeuEsKkWnmu3hXCteuiADtcolyTQZKEW70bmRVi8LIPHQ9uLF57h39zFCATKlO3h/9BYXl+/RbzfFvI5RL73Xl6a2A0JYfTyM1ZVNTwZgouI5MRXacGmXdMDJHibQPZG8yQzxhagCHxeXZ8oDjybiyPz/fL1JjKVplqZ1rtmdJ5vn0Wf3cPcYMzIqMysrK7PorgGQgKZ7x5IFC4TYwAIkhNj0AiGE2MAGCSGxQE2VWtBC3V3VVZ1V2V2VmZEZ4Z7hET6Zm9tsdu2OducJPe/3H/NbIYSFQmZ+h////m8433fe8573LC2IOSEnO1sUqAXbCs1P9MDRGCebg8wQwE7WzJs3e3KAAaB9L4PJVas2xbZ6+P5jKxRDMTPAJsCw5y++sYO917K160trBhBC//V7I1td27Dbdx7Z7o2H0i5uNkcq/FcunVq9UROzMY0m6PSU0vgTUzH9/vLXXyjbam1lVeyfeqtpl3U+n7Z7D9+3hYU1jRPstdHUwEqlM+v2G3Z+cmSzMzn73mfflZPGOicgdo40TiYtJh5BBvYLGPXlWlmAJ0FK+gBWKjq7pJpzb9Y4Z56N1TVdS4e5eMy+fErhtLYKlbKvurRYPhOKJNerTTn7t2/fFRiJLW+2KFRblRM7TZGyXkh1hHEd9kb2+qa0/YvFrOSZmJto6sZTcTGhnzz50o5ODgXmEggAcOEaPAPBWWdj4/BT0Bf9aPoB2Q8Y7cwf9onmVVfg90y+qAKxMN7Zz6TRXD5VkaLuaGCZXEbzd2vtri3OrmpNd/qwIzsCmwgcBEDmVNr2zBv2GAChqQTyOibmO9qlZMSooGjp1I4P31i5fGFTsbGygpiDYjBFUkEA4Y8ffyDWJCzFcrVul5WyQB8qmiM7RQCAQp4vnn9lu5tr9ts/+C07eLNvf/Hnf6Y1RJEs+ptiYJ9+8tsqDHZ5UQ4pjrjOyoob2cXFiYJCrFtkSUZDmC8xpdMDLBHwWphftkJxVkEYnbspMTzq28XZiT198rmA6Gr13AqZnO1sbWjMYcHHpxPaQ9DsB5SCRY0ME4EwAndnx0dWq1Zsd2tFQPr+/l6QTppDciRll5W6pTJZ+/i7n9n2zo4Y3pyNDt/uKfugdH5qs8WCzcwWddYgE4hADbaJLBz0rrvDsX3y6Q+sE9WVCGfblNYfwdtkelr7B5q6FGBMZ4PTBmDC2adcKls+kRfouDi/qDMfmsI6ezavLJtK2rOvn9j5xZm0m5Fa4PunF+di1iJBgA45hglNcgLE4Uyatmwhb19//ZXWVjafMQAp+oDMKiSadm9sa/0+f/6N1So1S01n7PbNu3bv5n1bmFvSeU9ztnQu3Wud9ZE9A2xPZqV1n04VbKG4bLs7tywbETVymaTkkJr1QOZhnyAg0um1LJGbkvZztV0zS4xtfm3GplNd+9WTz+3Nq5eSO6kC/pYv5VjDMIb5LNtg2O+QMi8/rQ/wNBQYzT56c+eG1quTS7D7sLSkrVwoWCFTjAgkKWU/ff3VN9bqNiyVT6iwMYFCzsHumBLEw0Y4exU5DM6b7G8wvNG9db/pHYGFwncN2SQAMsB+Mg4E3AAIAwK59Fs6a4sLK3b77mNbmltT4LZBrYJBYIY1Wg2rN6sCydnHKfoHm6FSLqu+BXvmbK5oy7PL0t0mgNPuANpREHbKbm7fstnigvVbfauV6vbg7iObmZmXjcT2sm9Rn6E7bIZCy69fWu3q0mZn8zadmJZmMxInBKjWNreCPUxMWY8sIIp6I4mTiauALsQJap3kkymL9YdWK1H8tK99gcyTwtysFSko3oft2hXr+vTkyKrlSzGYIcNQxwAbIAD9+DiA0IlQ5ArZH+SL/t7f+wdWXIyZdQlgkjkjSWSBay9fHtjPf/5LZUSRDcHcVJFhZD1sWsXuJNfQbeg8RXZcqXJspfKR1RslSZcxV+SnZ3K2sLJgmbm8LW2sWLoYt1iyb/VOyarNE6tfAWCfW6tzaZ1BxcaG9NJUZDsBXIIPEYCrACJFv67BGPdBKUrqwItAq0gj2sG2SRyC60FYCsSliC3ImERkHM4ZkAPkRyeC/+f+sOMNBGgmfXn3H6VffnWltiiDL5I1cGDKfWsHtmi/tNRHQYLTpS8cHHMSF++5X+ykIl5zX59zpkBG1VIJ5LtJgNRxiEngLvRrXOcMSTbGAtjsfiNtdACQtcf9vN34Ow4suf6zxsoHahSAX4BegbWpcH7z/4eRhq2zJJ2l62c67KbGO7qeYxsA0LR7TOFGZdiHIANnJge+wpwIr/NsXINAdmh/VCgvGTJCOIfzOoC4gO5oXB2kc7CS+4v4FTFBubYTF/0ZJuef+9GS74u0w30O+ud4Dgf8HPB3H5HXnaDI95EGcfDS2dgO3idTAcjFf3WWtQO4Lj3iOIePmWNaTgx0QJ1zhc9xx3BU6DCVirITwrpxXMGBVRjo/iNQkw0rGr/JZ/N56PPK15BA4Ejmxe+r/Soi8jmR0fEj+sZf4365bCiOO/ld71u/rs/nSYDU7YMXy/TPOl7HfehvgeyRPImvRR8Hzat4yAxx7O6agTwMmRH+I79EGSqm9ZnLhRpVjqN4kMH7NRHVnmOe8+N42DXQH61Rf8+/51iY5nSEMfna8/FwW+S4l4PZk+vUP6tgElLKkaywByU8qIVf4Mz4yT7we3v2iNZilBWhdRcFH6QBzcU9OuaGzUFlB1m5OA6t6/06W5c0KT+4CFyJiuD5hPNqnN6A0OkBZA2LORh6jyJOdgrXZSPlunwPw+4MWr8/aaO01Yvi9WAC4DBExdf4npi3aBf2ejpc+6BxfYpFOJgenKCQZhGiFEHPhuvL2E1UXPWFQ4Vr2sLGy3d4DgdKfUA4eDkw7+B8AOly1oqMhwPs3MeNhNIshsNrXWkfI78Gz8mhz4MHXJO2OAPS3+M+tM2jnLSPv31TmTSGPpa872Apn3cmvBtPB4cpTuX95xIWHjVywHVycdN2wDmug4Fzg8/1eB7+zXU8SuYgu1+D/nBWlmRdomqrPAv3A0ziswDrqlodbQI8F+1k06df+AlzPYDX7xZHYLGj3czrbKD0HxFNmGYUuMLR2d7c0JgrgjzsW7MTtMzLFRzfnqVTQRs7kQ4yLhzjGKfJfqd9gEvMSe4Pa9afg7YBgPJMgDFBGiMwzX1z1mfrdX3G5yt9EzaskOrETzBuY+moMqb0O+tBRqIb5quvv2BAQyCCe1HYxceKa/F9v66KgUoAAQM5ZRhNUi+JrM8UCvoeGt0w4eIC5PNWqXVsbm7F8oVFG8bTZtmire3ekY4lGtG5AinxyEMAKvN/14YU3OqPbVjrWeeyZe1yy/pXAytM5yzRG1uv1ZXT9Wd/9qfWbTVscWk+GPl83q5aTUW5KWoWHCA2t7GNOSD0O5bPpJXey3j3h2ju1m0IUzORFFMaoBLWIBqi6DRXSmidjiyXLAigAZiiH51hg/OK9ANONwxWwD36jP4lOBLWih9sR5ZJzAhIQb+SQxMgOfO3ogKAVev1W2ozrDDsLw4F+lKkSJKSenB4KOAxZoFBRKoqIDXPuLuL9vWsXV6WxAQDUIaBUywEvdwEWsozi7Ywt3zdRopeMMcBbgHS0QNOZZKquE6Rnls3bwjAFqt/1LP59RU7uyzb2cmFJVM521jdsvfee/9aAgdmLWyy0QBA0mxutqi1/foVRaLOBDiib5uYStnO9i1778EHAuIBwZjfn3/xc2u26iqkVyimbdTvyJmc1iE8be0Oen5xK+QXbG1t05YX1q2Qn9N8dBkDgAyiGYB5gAakRLPeFMSK0vdhNgLE0B8AmmIPl8+tUg8MaFLhKchIujN6j4Crb+n7as3y2Vkr5hZsapSwTz78zH74wx+LEc4BHQ1cnh8ghaJg3U5bDEMAG8Zm98aGnZwARp7Z0eGpALh7d+7IfgHYA+ZelC90yESygoDI3MKiGMA63wxjlk1lBfxR32DQj9m9e+9ZNjMbIv/IMpSP7eWbp/by1TNrWt2Kibx99Mlntr6+pTR+CsVJL7ZcsqtG1Ya9rorvoYeI9iYgOhkAHOaRglhbQas5StvDkyUMyd4D8AzAgE2l2AwOgw3t/Pw06GCP+zYzP2uZQl7sMeZ7PjcjAI7gGIcy2PCnJ+daB1xza3tDa7kS6db73iUdZRXQMNvc2rG7D+4HOaM0B2YYxXUBylfVmkDQQbtvS0vLYp0CZiwtr9v29l27cfN9gYIqcFUvC4AOxRQDg3s87CnoACA/Wyza82++kRQLQCiAL+up1mxZMpGzRx9+YqvrO0CA0kZHhqPeqFizWbbDt69kbz56/7HNz82JvYntL52fK+1udX3D5ubnxQYHJKqxl50dC7xHqgVGN1IUs4WibW5sWC6TtXQiJZCGwJLOJ7GxvXz9SrZufWvTev2+HR4fCjxaX1mTrFLlsm6V0qUtzC2qMJx0PVttEQlg9uG7ocG6srqpfZo+JmgJoEoRtpmZvI1HSBiMVBQScC6dTdnXXz9TUU9sA4Du4nKQfMA2wvalz7CBgJQ3bmDrQ2BXUjkXJTH2YUJTAAzSwXxu0TbXtyxDOv5oZBelczsvnVkul7JaqyEQ59atu5aZmlOBQWyeistNI8OSkjYpf5+eHFvpnCJ2cZuZXbS7dx7YeBowNyYgVYBBMaeiiQR7Xr/8RgxDsjXWN+izkM2RzZPFQ2ZZXcGp5dV1gR3oGWu/m52TzacgH4D86xfP7cmXn1sxm7YffP+7dnZyYn/1V3+p8wd2B9hna/uOvffgI8nb/PqXn8smFQs5SySRJIvJ/ucL7Oc9gXKAUoM+dSxymrOZLMWDswKFAZYBqYMjj5zOS3uz91zM2NPTA0tMmc4TnAFCULtumxs7trq6a1PxtK2sBYbmm723VgLErJStWMjY9vqq5H2QpKjVq1aAoZsvqBgpIGYinda9p2KmwES/g3xIRwVEAdMBa5lHnAGOsL2XZdlFWODxVNru3n9sDx5+oP2C4CD9I+3yaVN6OcGABoU2bah9yM+fyJWcnZxZksDfYKy5gjTO4sy8rgF4ThHaFy++NsBPbNTWTgCgD4+Pg7RfrqjsB34jfQMLulqvaT3xTJyDkIxAMgGpHOYwwU/G/9Hj93RG+sUvfmFvXr22Yd/szs179vD+YzGa0W7GRr09OrCTs1NLpzKWzhdsHkZrKmcN6gmkZ21lbkvjgEZ3OJNO6VrVS/T0m7IzHerk1C9tOD2weGbKqs2ypQtJu/3opi1sFO3rF0/t6a++sLPTUzs9OFDxVYraDZFIg3AjSbLgAxA0U0ZfE7mkDtwHvQ5Aii1xEIKMHp6PMw7reL7I/rqmdfbixQv76ukzFThtj1ApDsw9EWcoBo90lRjzmSAP1EN6pMuo29CGlowFLVHOMPNLi7ovZxJs2Pn5hc7ZON7sgYsLIbg0bSF4TwAonOFh9MVVwBmtY849BEpJXaYtBPDGcSRGmtbokAGEnnjbqo1wDiSgFxuMLdaMGTqgmQR1bEyB6PXVLbu1c9sSECQo4tca2d1b922uuKAsM85dyUTWmp2mVRsle3uMfTtQkDxbIMA0ZfNLc9aitkijYolM2nKzRZtfmbONrQ3b3GHv2bSllZxVLvv2s5/+pf3qr39u08OxLc3Mqb4A2UYiSgH/IuXSaiqgz3mbfYqzDHJIKUvZ4tyCCmnmZwraV/eRg2vUVWOA4pzovhOg+b2f/L4tUGMknrZSqWpf/OrXVi6RnYbdJ+tiqIwKZEPi0zntkwQAYL7jP4ytb6g513UeOrJy9cRevXmiQpXrq+tibOO3TKeStrS+YvMrCzadnbJhvG/jRNdavYqVqgfW7Fas129Yp1uz4fhKZyp+VMdAad7uQwcQ0f+fBEhc8sFlEDhchvfDeZx57gAy+we4mAhGEUDG/OMc6rrlzF2+D3DnALSDZY5J8B38uEkmIud9B5OD7SLTKGSf+ZrQ/aOUd7+vYy7IB3Jvl5R0X5Q9x5nDfD+QpRwMDEQs94mdlOSYSgCYg9aws7AnQR+uIx99FIGp0wF/cRKhZ7k7FkFbvf2TgJdA6whHAIAWsOVM4qgYYCGXibIbAnBMQMVBWu9HJ34JIIykUXzMHXcgG4JnJvMzgMOB9eoAtM8NZ0ADqgs8i4esXuav+jYZaRk7EB75+Yzrt8fbfWeNWQS0BpD7XQFCrkm7HZSmD32MA+AYAeUT8hIOiPoc8D3Nx1Pn9ui640GQdgnZzGFcHe9JJEOWOtgE7ztz2Z/b/XrHBHweOsbH55kLnqniZ/qAUQRpGw9Ifhu8pJ8dgHWw08fVMTMHLycxMe7he4yDwN4u3nOwfXK++Tzx6zkeR9sIymtdRv974GASfI4mwDVTWkC5y9BE89ZBWb+Xt82xFh93vuvv6TkTARu8Bo4ToYgmUR1/bl8zk0EX9pDA/g9jC4YT/Jl3AL7Y8VE7sWv+ff/M5O/J557sf7ddjrM51ud4pj+L95/3lYP1HijwteD4ogPzLv/ittbvPdlvjmN6sGlyDsT+h//6Pxn7ZJ9E9hVtiqjtHo3jNcldpEP6PRs5HehOITfnNZ88OvB8q4qqP5gPmmu1eqNcf4a2cF/SN/nNPZQCSOFAAJ8WLMK2JqBHD3kOokJ6/wqJg+Y1MI2ToSKE5fK1RrIO/LmiJsAkKOnGzCU7uKf3kafj+AbQiSQ3uBafv45OwQhrh+IMtEOi8RF4yuBxPX5TMA1QhPc4cPGszkLnNbEgYrHrqKrLe3BdXuewTJ/6INMuRXrRq4qY6DgcHPIAOLkeB2PAGe7DPaRVHBUNoN95LaR2BNalM5vdwMjwRIYQB4x70xaeR6zfqBCjFyV0A+VROp4TZ437AGR5gT3GxqVEvM/5jkdBuY6D1HxfIE0UgeK5aR8gsLSOI1DZ2+Xj59Eqj8zgZGjeJJPXESm9F+mR4QDQPxyi6UeAOPoD1gEOXUh/GaqojbRLz0s6IMOQEIPD0Jmuq2AOz0n7Acl5doBsFnA4cIcAj2sh0qc8o89ZABmehWsytj7PqCTO99144exxDQBI2uNBCCQcGGOAHu4FKMb10VLlu7zmv0PfhMgvKa08J8+g9Ril8vhap0I8P7VGOzD55+eDrEiUXkURUFgl7S66Xllrd82SadLOEzadLdjOw8e2c/ue7ezesUxuSilVjaZZ+bxnjUrdxv2xjZodS4/jFu+a9cptq53XrV1tWS6Ws8woYd1GW6zEX/zNv7LzsxPpVTKugFHxZNyqZHIMe9IqPDw/FGuZ4oiqYB0b2+rqiubO8emRnXcvLGkwyXBKMnbz5u1gZwZjgXAwxsfDKYE/9N/Gxrref/nyuYAM+ph+BATxYBtzGXAYLWAYL5lkKLjZ7QwsYTnb3Nyx27fuRimaaHv17auvv7JW98o2t9Yk1wGDVuMRSQ9sbsAYpaBMx46PTnVgoFgWgCFrELsAQLS5uSGNc5wXtK5pK06fss4GQQOMtEltwAMYUeEgT0o1c475CXAsdsQ4zNFMJi3mAH2aKGbkeDTqbWte4RQmbXVlTQe2sCZxGOuWTga5m1w2K1vGGmA9Yfu0T4ziNj+3Yj/6nb9jc7OLVipXZBuOTw/Exp6OD8UYRlcYfexBr6W0vGxmTgUtkYbY3LhhmWTBYkbalMnmEqGlevxUYqzCPwQHmNvIq7A2KBIJatTtDuTsomsqBgngcaNibw5eiuXT7SBz0ZbTRcB9ZrZgzVbLTs8rKihWyM5Ki/K7H/+2LS2SzkyaYQji4KjDIhSTMU4gqm3NxpUVcinb2FlVcOGy1LBKpS4G9u/+7k9sbnbe2h32uIYAsTdv3yiAwH7L+OEUVit1G/ZCqnLYD6ZscWHdPv3Ob4sBrecatuU0vj18Zv/65//SDo739Nl7Dx5aKpUW6IfdhSmnPRMnClmr/Iw9uPtADGhkFGBswtwGkNvaWJN9wdaeHZ+EAkIEVWLIToV1QWA5lQz1EbCHBDPK9bLl5wqWyWf1N68z1sxjgO0QXEZbL+wpaI9Ku1NFhtGqbAXZrX5fkibOGrh1+650+SkiBhLG3AewxTaTni8po2pdIMUsAHQ8ZcsrG7aze9/WV+9Zo95Se5GZuDiDTdwVk5PUbaRQlhZhqJLVMKv5e3TwNthwCgCNhgbpLpebs0fvfyxZgh4ZJbCYq2XJnxyfHNje66/tql6xe7du2vwsKe0A9InQh6ULabAurqzawvKKpIxw7EqX59KlpnjoyeGBnZ6cKCVzplC0xQjwhAHPPNQBMz4tkPb1wb7lC4D5nVCQOJ2zzbUNW5xfsE6rb8cHhzbqDW1ja0t7WYNzUoGAWVbSDowF/QMDElBAbNPLC0kxxKKAwunxodJad2/tSlv8AIb7dEx7/83bN+zRB++r+CprGMAKII85AHOPwNjMbD44kN2+7e/v23g8pQwOQBCKXS5QF2BlTcAi9geZnL23rzROpauSWHsUfZzNLlmrQfXwkFGWzmbDWWd+XnOvXq7q3ufnQiuhjwAAIABJREFUl5Id+tHv/J6tbe1onQH8dzpkxKF/HySxvvrNr+zFi2fSr9/Z2ZJcCTYEhjBz8uDgSGuQOQk7kEyNVhdWdyhkBqBBrQHs9cnxgW2sL9vq8pKdHR7a3ptX4UxIMDadsls379t79z+xZrNrP/3zv9D90YIHfEZzHwkgJJ3Ynyg8TGCbvuG+MLkZM/YVxt6zveirdqepYBcBFGwNxUVHo44VswUV1mSvf/Hqla0sblg8ASiZFCOeYmrcB3tQrVxK3uXDRw8ULPjNky/t8PhAGtAEGRqtttXqDZuZnRfQBdhMUATtaWREOF9QHHNn58a1VFmlWg9nlQFSUhlLodtbmLOH0k7f1fwLAfdTsT0Za4JW7H+A8cyXZBQ4RI+egEyn0VEQne8/fvi+sgL6YsxTJ6OsZz85P5S9IuACK5Rimuj5QhIgCMs5DPkRsiWzuYLmqcgCg5BNhpQNbHjsGoFmfijGyf7GWtrb2xdr/96d+3Zj66ZsJwApNoLvv36zZ2eVkt2+cU+SU8lM1gbDkYpIri9uq4ge44emNIAJoDFF8LB1xVzeUrmE5kZ72DRqDFdbZSvO5+zj739ky9vz1uzU7TdPntpvnnxhX3351CoX55ajnsdVU0XYV5aWBR6zrxFwYl8/Oj2xSq1m6SnOIkFflLOh21Q+i/yNUvUBPmAtqyh3CKQTwCBNmOK4lWpV10YiiawGAmvl2oUl0WQfINM2DoVOtacGlig+BHJeS6tIOuW1JniNMwzBWPYGpGVg1SLJk+PcMwzgBUH9kLaMzSiov2/v3tFagBBVJ/Oj1bCtG1tWvqpYZ9i24kLOkioUmNK5hTVdOi7Z+YtTq5yWtc/x/V6rbysLa7a7ecuyiZz1OiNr1zu2tX7DNle3LTFN0CoRzk7xmDV7V8ouQ7rn6Oyt5QspG0/3bTw1sr3jPRsiHZOctsX1Rfv4e5/YD370PVu/kTcLPCyzhtn/8yc/s3/8j/7YGuVLW1tctXwqY9l01laXVuU/oJXPHALM4kzLemBf1Jm00dVncwVYx4u2vLGm4pnIX7CemYOvX7+2q6uW/fAHv2O9Tt/KF5eS/GlUKwpa1WsNKxTmxHpOJvKWjBdU3HSmuGjjkesjD0XUsFhfgfhy/VwA8snZSxW+Zf3Ih0wmbEjAtpi29ExGDPmOXdlUemj9WNPK9WMVVZ2aHkj7GfC5129f164hgMFZ1IPajLdA7WjOXIMrkVyA15yimG4AsQNrEQDSyUcChyJpCAegOX8H4C/IC15jGOPAKAbccwCZ99yfJuvLyVJcF/zCyTueJc33PSOa19w3c2DRfXSuqyKp3d7f8sE9E9YzlSUdF2k5TwI8ziJ0SUoHEGmXPx/r2QE//7wD5GRq0RbOTA5Wuy/s13LAzYGrMDYBRBaG44BclD2NhJ/Av1EA0qjB5dcUaDUKmIazSZ2kdw0gSgIw4D30+TWINw4BBQDoAOgFsBIJCMcXAoAZMqddgoO+DXhKRC6cDpnPJCqJ2TpRhFCAX5R57W32THMySpyQOAnUOyOXcxTfkU8R1bsK/nSQI1VwAwmQCFdzQJDP++sO4jn+pH4eBHzG/W766VpONB5UCcAfaDefcXCafWQSl6OvnFntALoHGBwrwbfjeSG8YVtd7cD71+dtWIuBtDYYhf538NjBZB9PJyHwus9LX8uO63y7X7/9vgPO/nkP1nC9K8CCiDXu/raPD887Gfz5NviquR1lwjtp0teK45SBqBV0lX2NTAYgyCLywID3k+bpRLFPB6Ad0OdzEMnoX37zb8+gmOxLPVdUEJH5PglAe3964GPyHpMguQPB/uyTwLKPWQjEBc1w7s/zOVlS9iH6cdDa53DAB9+RdN2OTgZSuKYXwHRWOffgM1oD//A//w8FQHtDedN1eegw7xyfPExSB0rptEkA2kFVj6Zp8KaDJhEPycQI2rcA13EBZTyAL1z/Hv/2QlqNZgCanf3L6xgUPitntDcIIGkmRAd5MD7D9YO0A5U+4zY3M6v74TSqCCFR8F7P1pbX9J1JZqzAmChthGvzzExuXuMezmhWekrEHncjQ4d7Ck6IgIWN0CVGdIiOwE6+D7PKIyBupHjfQV9Pa6NPdCiMNAnpj8DMDYdk1yPyCemLhM+7xowKrEQyDw7Ew2qbBKwnx977nN+0h++7XAafk3bUcKzrO2Pa55JPXLEiIiF4j+rSNsaCQ3GoqF3VtXkeDrf0FwwU/7wvcAeRPdWIazgATT/74vF5RN/xnQAABl1pjyS77jQHEN8MwyKNabwR96OPcABwPDiwcnCH5UN/8PrO7racJJwdORWDgZ2cngvwoEAYzzC/tCwNWLSQAXJ5Ft6nHxln2G30B0Ac73nhSPrEmd5ioVWr6mfaz/rz9eQpygFYC5WMcaicZctmEiKjITJLP08WNOTZWZMAxs42Zx4CHHiwSdkFSZygEFzyaCzth4Wh8ZgO30cPjOdG01OHRzkv01auXtloHLdYPGeZ7KzZdNamMgW7jZbmzg3b3dkwitLX6kg3tO3y7FL6sonRtMWoxN7oWBwWdL1nF4cla1fbNj2IW6qfsKXZRatdluzN3ks7O6Jg1VBp+Bw6NrbWlfaJ83xJQaJLnMK2rawuCgACwGcuV2s1Oz47VVGtSFlMIEEhG4qswQiir6FOAWalplJiTc3PzWiN7x+81ZjCAgeoZey4LgBsWFMJyVZcNi5tLo3+XsGGgylr1vtWyM7YwvKC5gdgDg7vm7d7AqCLMzkxGs9L55ZKkD2wJMCOFGrmBE4jjGFAJgHhLyhMGLIioDcBQiN7Qeqn69uTKq6igx2yP0Jlc7fJpOQ6M5h5QABCcyTSpNXBMBF05frjgdU6NUukAXFxyBNi5OJMdtu9kEGQDg6BtMKRaogOkB6tPzs/0r3TiZz0We/des8ePv7IavWmAHsYPYCw42kKbhaU2ncOk7jVjIqyZazVGdg6hc9u3rMUTKZhzHrdkV1eVqTtSso/oFe7c6V0XJ5ZrOyh2eryquVyM3ZZrgl4Q6+RduPENa4q9vzVV/b24JWcLfQOR+OuilEhccI6RH/6N09fWCaZtxvbd+x3f/h3xcCmABGsPzSsAbl4TohE2+srCnzANqZA18bakg58J2dlGw6m7ff/7h/Z+vq22KiyLY2yGE8wUCn2A8AEkw/nHBbgVYMCVAHsRx5ja+OGzRZXLJ7Iy0nGuWt2a9YfoiW9b3tvn8vZQ+YkZA0ltP5Pjo8VzKWYIrqo7z/8wB4+eGSJqYQKL/L+4f4bm46PbH6uoL7EplGlWwEL9tMB0j/oPAeADkCKvoQlDBh0USlZLGE2tzBrnRFF0E5syhK2ub6pwk4w2nkOmHEUr2MOd9o9yZFwncCGCSmeALMwc5GcI30ecOn8sqQ0aq7x9s2+nPTVhRBwUxG6Xt9yqTkB0Og/33vwoc0W16xWJ8DUt9hU0O8FMEEf/je/+cLiU2PbvbGpTABkHQg8UEjz5cuXVqpcSGMfIHBxad12bt2xxZUti03F7fTiVCDEZeXM3u6/spMTQKqB3b91WyCjCo6lA+hycn6mA/3urdu2sLQibWy0lnGuJNfTakjLmjkDe55+XVlYVH958VwdVjMJAUxkfFAIi+K3ADKkG5Niv7q8InYl9QjOjk4VLNRZKZkUyEG2zurapoCh0TjoB5KOTt2AWqWsQNZ0DO3Dhgq+vj3cVzCBQm0Uy0SO48MPP7Df+v73FMCtN4I+PoDfL3/5SwWiLs6PBVTd3N3VHhO3mNjn9VrLoCxiA6ZiCbt7455YmcuLocju8clbe/KbLxRAOi4fSZ97aWnF7t98T21EFoi5gsYvry/OhUAoGv0nxxTYemqzcwu2u3vb0rmidG1hznc7ZEONbDQeqjDsi2+eSbcbCZZiMS9dUvqIuci8Ojk5laQCBSABMA+Pz9X+RCYr6R7Om2ThsQ6oC5BKJGyOAnIx09mG4IgCy8VZW1/bsccPPrZBf8p+9fkvNKeZ5+gfcy6mgCigJMxcMfRrNev1cWTJFrmpNH/JTHW7Yi2zPtLo58TGKmRGwID5eXpyIB32XDqtdYntR9JmbmbJUqmCHZ+f28b6hj18+FCseeb22emxzlaffPSRbWyuGAEHQGsAJvbFWr1ulVrd8sV5nSlx6GtIkLWbVJcLe//0tG1toVVPPyLHEoptMlY4XgQoqPsA457x4NwAQ44+wrhwhmFcgnwSxXBDoW3mg7QTr9pWLZelS4yO73v3KP5KAbu+iqoRsDs+3BfzFTB5aWXJioUZsUMBsLH/sMn5mZ9bVI0DUdhj0ZlIGW5ok1IoKBT3DZmUwdH3c/vx8anAwPfuP7T79x5IYoKsJALvrG9Jw12UxLgHgAZ0TWeylpjK2urCuuQjmBM6716FMxZMQu6FjUBOAimoavPShrGB9WMd272za9//8fdsbiNvxFDPTy/t+ddf2b/4Z39qr18+t6FkCDl7jW0mX7Dt7W2NibJBBgMVzaaQYL+HuAFgXDgn0waej/ZwdgtOckbSEwIc+n09D6zZXH7GcoV5W1hclv2leO/K6pJdXJzaX/z5P7d/9uf/RAGrTJqCtUsCYwhquQ+4uLhkK2tbli/MWCFX0Dgwrtito7dHGgsVzc1kpS+MvQv+V5BrxLfAFlI/gBoQgNWAqW+PDhX8K9UuLTefs9/9/R/bD37vBza/ljHqGnYILPQ6dvb21P7sH/2pHb88krZ+MVOwbrtvG8ubOltWLmrSgp4exW1n85ayu2xIlmkAfw38MmF21SVAd66zZSYbt1anYa1h0755843Ve1dWXJ6x7/zgU/v7/8G/b0s3Ae21jVm/Yvbs13v2j/+PP7Ff/vXfWL8VMvJWFld0pmWNLC2siGDA/JHDj5zQ3Jz8Buxes9pWBhPA9NbNXXv80Yd258F9m100S+TMTk9G9rOf/aX94l//a+tQMIz6LZCEUg7qkrGUFNBM1lQsRgHDrG2u37KF+VVlSAUWJDayZ+0uWXkUdG1YvXFhl+UjiyWCJraYf8zd6aGNydpOjQU8X/VrNky0zRJdm0oMLDbVs063bmNjf6PwLLJBAZDgzBN83wBYsW6xu2SihgzlwCx00MkZsg7IUGxX/ix2KtKM5TpoqQcMI2jxwtgNhKp3AKZ8/mFIeees6oAdrztrFACaNeJSnZxrnSXI53iPz7qkpzMbabMD0A4Oi9ka1Vbya7DWHAh1/MBBIwcAsQ9ai/TDKGRMO17hfrdjMc6MdQBy8v2gAR0Krjuw7aCUQPsJjWK/vv/m88KMIqY1BAaBfagwSBM6oFb0l87T2UCYa5LaGmXSOr7khDb5+eO/zZDlfgLXooyMUSwEKByA5pzDMzlmAwmDvyk0K/LeODChCZaL7ZsK5L9xVHiRZcznaefkeHt/OGhI0Ur6xIFjB1jxM78NrF2D5hFQH4Dld8xpb6+Dxo5vqL8ikNrfc2a2t02geYQr4YdxLepD8KMM30hyCQg0rJegrU3bubYDwp4N7yRDrs/eyuuuEhCCAAFg9ICA4w60jzkOAeodme8dc9vxGJ9Dzqr3/rvGHIkURcxnB44d5/k2aC6flvov0Z4UAqMxnXt03ogAVAdPfZ14//r4+dhdz+FrlnEUVImKevqa9DHRPIzkQrz9nA0mAyX+fMi+TdoFD2x4cIWzozCCfO46UBCCRe+KFzIWyv5RkCgw7V16xtvuYL2CQdH8dPviAPzke25LeBbHfP2ZvJ94BgebPRAzeR9/FpGEIq18B+odI6V9jivyOX/uSRsoO/E//jf/6dgBOz7Ei64z7Cg1E9sfDjCFDTAcFgCUw6Tns0wAp2bzmiIriVAJ1CNFfvjgvQBmB+1mZ1f6JKPjlV6TDIWFPLrD9wBd+A6Ou+sHZiKtSAbN0fwQMQgVaEknFkN5FKQevIPniqQ6B7a1A9MOtjujV0zRXJgo3k7fBGFAe//QuQ4eOyvbB9O/xzNNGoNEJIrv7FO/t29gHi3kfvShSzBMRpN4Tjc+Dva6EaQfPQrK34ytO/MCqtohQuptZ3x5Xn44aNJ3XJ97wyxycFIGKYk+DtIFYfL7M3jEiOu6sdDm0wzMBV7n+ZhH9FMo7hNS7vxZuJ8/o4+Vb8CTm61KD0UpTh494jf97SCzS3q4kfL5Rj+oCjBFSSKBfg7IktaYCsxltOoC4BtFHkfhEI820+raigoq4VijTcU1Okq9PJdDz/dgtOE44vR7pNo3F9qHzAPfA5zkc4DqzG8H5lkjvO9RdzfAjKWMIKrHFCW8ql2nUDFOMLHoL8YkBFeCY+OMdk/JpG/l2EZrQpvxhNi/Bx5UDKodxs7T3mRM4mF+9IdhI0BvWSk90YZHGiias2ivjqaS1u3GbDyVsUx+0ebX1m3tzj1bv3FH2nm16shazb512n1rVFuWnEpYbiphw3bXprpjm+6NrHV5Zaf7J9a4bFnK0pYep202U5AeXvni1E6Pj6xeLYVDYrNht+/dts3tDTmhFKWB1UhaPJs2wJYyINq9iBFUtelEqETrYL7Y7xxkbFpOSgxtJ4pqpbJWzOdteXFB/Y9UkAILrZYAFtYZaZPTsZjGs1ickZ7k8cGx7N7K0qoKF9XLMPCyIYo8bZZAX7WYUREd2kzxP4raXJ5fiDmGsx3mUdY67a7mGOONLiwAMGxC5g4sGcadtby4QprrrJhqjFm70wlzokORvXMx5rzYJU4N2tKAHPksWutFtZcxLlcqQdYiFkB1WOKvj19LdgEWUjqdsXQc0JFUxzAPYP4DyIS1NlDf+YEDXU8KzFGEzYZxq1+1bCG/bHfu3LerVk+gPsdPQLhY3GxldcEWZooqcNSoBJ3IuYVl6/fGlk8X7P79R5ZJ0vaM2OWwtAA86K+1tWW1G+cQDciDw305wh9/8B09a+OKApkrtrG1E6Ld44G0Dl/vP7fTs7fWbl/pd7NbVXBlcXFB180VZu3F8z0bdsa2vLRh3//sR7a6sqW0cAFrzYakGNDyxund2lyVNikAHgWqtjdXrd5sWa3asnSqaL/3kz+wpcVVgRX0MWDUweGePf/mK6O4GnNtdW1ZjFnsSKUKIw9bdWWpZM4+/fh7trS4aanUjJw1xrfZLlt3WLdq/cSOTveVxgvYrgK9g1aQdzg6EXA/6KF9XLDPPvme3b//UPZl//WeACmA/6tmxUaDlljVFBmbyRY1d5j7ZEMo/b0FIzxkqDBPCb4QACuVz6zcKIuNHs8E+16vNxQcJh2cfzOHydSJjTj0EgdMXAfClC9uHKjbCiCg2zu0rgJDjNlVu2NT2oNT2teYcxRoAuChuGe1cYUSqhWz83b/vfft4aOPbH52Q+z9XjewsJDmIcDQot/f7klzHFvR77VVEJL9nTxsdGUB1WHQ4HQvLK3aew8/ssIcBfamJPMC8/3g8LWdnsGgr1s+m7GtzXU5WaYAQ2DEhL5DkmXZMoVZgbcUQQVAZ29pNOpqH4KdFEHESSZVGfCZuRv265GhGdobh+JGMEXpT4IUFCcjTXt1eU02jL3r4iwUyOQ7yvYZxwSkI+sAaJhK563XHYipDSB4sP9GafXzM0UVIKSvkI45Pju2fDGvfYD0+jt3b9nOjR27aresxL4eBeixS+XypUBW5GcIjKFLO+wNrdPqKpDC/CsW5yVf8969R7a8uCzwHC1ZbMTbwz0VJP3i2ZcCw+m/9x88ko2CoXl+WVYRLpymmzs3BbohdYKUASAObeGZ2v2RpJU++PBDMZyZR6wTwO169VIyCzDx8K8JEiFvww97LoxC5juMe2QDWq2u9nxs18zcrGXyaKCmrdu5sv39NyrmujA/a9mo8DBBQ+xpcZaA47bd2LorNnPlErY8RAsyrS70vAD9FKrkOVkLA2RSpN0bU9YKUkGqP0DGWiMEETlPKotqTFD7SOz5qamRbDCf4VrIuKBbTL91ukPZ9dm5ebt7967OdJxF0M7Gab6xg37tsmRSDo5gQCcUYELDXQHxTKjHASKA4+rSd2jN51I5W19ZjaTphtLgF2NRjnbIEAJURG8DW+nkDTpeLMQ0wX4ACyyWO//hnEU/iNTRIFDVt5n8jMZkYXZB43Wl4sBVe/3qhYIjXAfNbsB85gdnWwJ0+JOAFn4ewo4wPu4jEEDm33weIBwbhA2mjwFtpXF+dqGCf8hVbKxtKgMI+8/r2OVWp6uCwexXSP9sbu+o79m3EkaAYl5kDNZU6yqA1mR8yG+aQs/4yvYPXtvByVtpDmeKKbv36L59/L2PLL9csGRmWmOLnX765Av7zdMvpSPcBzjvA9TXgzYvxW8pQlssas6Uqw0bDZMi8XR71O6JdJZ7ZLWNrDvu2nJxUXZctrpJxk1gDRKYTGUKtrS4a/fuPQyFWSN/bmt7zS5LZ/Z//vH/bv/kn/6JTdnQVpbmxUKnHYwX8yCdzUl+CaB1tjgbZbdOa62+fvFaYDRFO2HX8hmxm8nE6/avdTlXlhfs448/trnivPYQmOc1Cqt2mtbst624PGs//qOf2Cff/9jyywEwHgwp8mpWO6lYfb9m/+Kf/Asrn1/a5sqGpSxps7k5SVscvTmyq3pbZ4ndrZu2vLAqyTD2JvYlgvpT2Zi0nAl6wPxGZmlgPbvqXokBfVQ5ta27O/aH/96/aT/4ySOLL5q1AZ6/eWlfP31mn//Lz+3rL76yaqNi6Vjc0qmkyC1InjCX0ylY2H073D+URBU1PtgvIZmQjdeqte2q1bXizIzdf/zYtm7esgwZSNmYAhP8nF9U7PlXT+zNy2+sXjmXLBC1Uti/ADRiUwlpoU9PURcEqZZ5W13ZtbnZZcmbsEaUtdWq22jctkx2Wixo6mJUaqc2M5MLNgcph9HQ4qlpi6XH1ptqW7Nfs/70lQ3iHZ1B4HAUipA0uiqcjK0VaCZQOegd47sE0G4sm8jfZP4EQCUwAflxUM7Pk7yOLBBzHEAeW8d35Zf2Ag4gmQ/8lggc5J7uNwaiyTsAehLwdX8LQJD7SL9ZOqsBIHVg18FUbJn7bQ7AOOhDuzkbC2iOwC7HE77NtuSzDuZ5OwNwHvxeguF+78l2eP84+zq0NQKNI8BN/ZEMUhyO9bhv7W2dvLaDwWFWhR+dyGAyRoS9bwPQnHW4NsE0rsVZw6/pBDe+f93XoyAP6kDe9TPrPMiJyAHLSGM3Arr4XMCoArDmutbYP76HBrQIf+kwjyhCqMDEODCpaaeDY+/A7HdMTZjdjoH5eOj5JTkXskMmgXDvRwfZ2Usdk3GA0Ofm5Lzwe1+DiRGQP3lP/5uCf1zT66R49orGKSoa6PPEQcaw5wbD4G2j7YyF1s014zbs5+yVDgj7nPK5IukXYUBkWgUiio9jAEvfydH6mH97XCGn+fXFXJ8oxOgAtH+H9xxjclyCTFsPEvj8dMxtMmAwCbw649fHm+ea/C6fdczJ7+1g7STwG3zaIGXr4LmPOz6Ij6tfn2tes+HjYRwcgHZ8kHON5lXUf27DwFXCun8Hgr+b8xOSIpF8i7d3MhjiY3AdVInkft1+uu1ym+Pj7DbJn83bRpu9CKHjjpM2woM4k33ptiusySmL/ff/1X88duPkQLIiRYBIGJaI8ShjFwF1zqCkobC8XGrB0xD8OjyYayo5AMGh0Rm5HEaoks0Blnt5tM47QqyTqAoo3+d7HEBgceCkemE4B9bo4G+nR/gkyKQCOM7BXhEkidATTcnp4MSz8BwqytMMuq0OOtMfEqKPgGpfbFwbkMjTgn1h01ZnK3vkwAd5EoD3QyHP7sC0GwG+r+tHgLVvup4+4waEttNfDtL7xPMIF8+ljTyKHrm8B6/zXLVKKMzFjxufoF+bvgal/Pt+SHc5BjZ5aTFFm48zln1y8ZvveMFAL4rkrGiN//ys+pt+8c9eMzgNhkqowuxziv4MDtm7Z6Ltk5EVB1C5Lg6fNh6lOIbv0sdcj2uraJE0oYMMhwOwMHEkd9J3aYwABHNgAEhsXzWUvgaALHZ8LNLkmgpOCVXCuefM/IKue1Wrawy4p0uOkI7KezBp+eHfAGZB/zVoA3l7HFT3TZu+0vwchoOIGzbAOp7Tgw0ckHzdhMBHSEtxJjX34ZpoM/oapW8XZueuZWkomOIgJCC0UsIiLbR8MbDLh+Ogczw1Na33uWeQVhjbVCJpw9GUJTNFRtQsnrZ4asbm17ds5eZtu0Gq/3jaLktXNoSREwFhw87AUhLV7FvK4tYqN6xyWrLqWcUa5StLT+csbVkrpvJKGa6XSwImq5ULtQntYxiLt+/ekhbuydmRmKiwiXrdUIhxaXFFzmwAj0m1nrGZ+bmQEpdJyy7ApmrWmzrE9jo9scVh3lA5mSJWiu5OwY47sVK5LCBCEjM2tPhUzG7fvi2H4fjw2L781Zeau7vbNywVz1irToYAQbYrK9cq1hu2bW5hxvo2ECANI57TEW04PD6yRg3AMTjMyEfA6CK1ntRqxok2OKMZHWfWKEAMgA/MNcYFTUo+B0CGnAZpcdLzlgZbOGhRVA3A6pOPv6s0avrhzdt9e/78ucAaGJpXrbqV6ufWHrdsY2HT8vmC+gUtxulYSF1iTnCQAYjmb9rm8yyVnrZBvxWkSkaMV9nS0wXb2ryhgyEAeTfSwqMQVTaHFmVgpLdqDa0PCmkBciLbsLW5IwAa+RtkUmAG+brBwSfgQPotjtfe3muttdu3blkhHwrhwfxk7Gnj6fmZdA6RrICFjC54tV6ygcGizQS91/FYvyvlunWvetIBvrV73zZWN8UYk/2IwRwaiJEFoIQGNsxKtNFPT08sm0nJmSXwsrC4Zj/+XQDoNTmbHFrp67PzYzt4+9LeHuxHWuB529zc1r0vYLH1h7IdMEj/rT/8d2xtdVcgMgA0kgzV2oVddS6t2Srb6cWh0shhlOXyKcvl41avla1abcgJhZUP8+nT7/zAttd3cPPs9PhEQFoNJv7FgV1eHguAvrmzbfOFuVBM77JBFYd3AAAgAElEQVSkeSq5hnLZFhZWbHtrR3ss7EYCzaPY0E4ujuzwdN9KtQvrAPoOx1pPjJPSHTtdy2eLtr25Y1ub2zavooNhD8NZhcmJLuz5BUBg2UbDrrTJOYfgnKTQzRyxQkKmxo76aU7F1dDjbrUHNr+4Ir3x7Z3bAut7g5HkRQhO45hScBOZFwIQ6OBiQwFzkFCRsxIjEN1V4AYGjoqxpnMqTEchVSGX0xTUqtjh0Z69OXouh3+NjJjZObFycfz5Gxeu2UYTfNoWltGonrEpDv1x7GkgBKAvikQE4DiOBYW4dM94YMPxzKwtZ8TC/nGHqFquyrahE765vqHvYDfY92Ea5mbzckBZr/kChIAFu7F7S9q4SLx4UTqkGdhjYDgiTSE5glbT9t680Bzr9Doq5Mrczs/krDAzo2eheB97DHOCfZO1AMjK59JoWvaGYtGTMdDpDFT4an11wx49eGRzZHpMkbmEjMxQQOLR0Vv74qsvrTiHZutQgYat9U0Bys12197sHWgO7m4BjN2z87MzMSnbrZYhAXF6ema90Vjg8c3btwSCY3thnhKwBEgkrZrimRyukcER0zIXanxAemAds2eTjXJj+6ZAD1LkTy7ObW6BwqLzxnmT7Is3+y8VsGIfhC2FXWDMsvkZW1xctTs37tvi/JL2lnKlpOuTUcWcw07C1mXuLy2vRsWk4wIAqUtAwKc7JAOuLcCTQAMpuwDezP/DowPL5lMKkvcHvVDgttUWAJ2MJzXWaO3DKAUYIAMnV8ja8cmJHXPGaV3Z0uKSLa8sBib5OdlpfemrAgnz3EjohIA3oHSQ71EAtF6RNACSGA7oliiOF+llTk+F8ycsd54TaZNa/SoQJKIzCmARmSiAF8raScYVdAXAZP04C5nfMCTJBCJAS9CXdeqBm0qtrLFEq3h+dtFW1zej7LpuyNqKnCGdiZNpgcHsATDW2Wd3b4TihOEMOtC5GJAQoBsbzxlTzthgrEyk27fvCFQ+Py/Z3uv9IPOxtqF9bRH98KVVPfP5edlODs80x9FNnwRAetG5f3qKwEdCgOpp6ciqV2XLzKTs/uMHdv+De5I5yM/k1a7To2N7s/fKfvZXPw1jjUzFaGxnlRPZn+wUrOuQ4QTRotXsWqG4HCQuqFeSIDhNsW0k+kKwoDfq2OLcosaq3W1pfci+qM3ztrP1wB7c/8B2tnclYRTOrENLpacUfPtf/7f/2WqNkiS4aKO02qXlHIKNsSmk79KyJzqjx+JWoRBmqaLgBIVpV1fWJYVG1g4M5/39A3vz5o3amc8l7d79Owp8Q58nCM6aqbevLFXIWKqYtd0HN+3TH31mt99bI86tLJw4UiZnZsmm2S/+4qn98q9/buP2yBZyM7Y2v2Ybi6t2eV6xL371pZ2dXdrK8rpsDGQF5jps63EMqLlji8tz0vC+OD0LmTexsQ1iY6v3W/bmbN/Wbm7aD3//R1ZYmLEWrx28smfPvrKDV3t2dVa1ZrmhviG4AVBGoIC+mC3OS4eaYD5A80xuVsA/RTc31ta11lgHBNXys/N2//0Prbi4al3knXJ5STJRQ6TTbtjZ8Z7tPX9qjeqZjXtXVL6QXUN+B5ZzIp62wTBmMUtbsbBghQLZAosCwIUBdFt2dVWzRHJsM7NZZWW9fPWVVSvn0qnHJ+es2aeAYCpmsbRZa9Swfqxh3RgAdNs6g5oA6OJMqDDOMzO/3b9jXkD4CYFmhze/pT88CCAO89cJYvLn2Au6XWt3A4hFkExSC1EavoNbyXhEkInIZATsHCASSBdJRwDuOdgkADyqZ6D2WfAN3Sd3AG0SXHOQ0Yl3zsrkM+6P0j7s0iRD0W2AgzwO+k2CRw4mwv4EYA1gfQjQOd7ANf25nL3tAJIAulHwqacjhivf43+XLnF/0s8RkyDkJKA2YqdBCzfSUOZsxI8D0fhITiTTNaZCkIE2OJ4UAgMBwOXzfm/HMsKDBAYoDOgAML4DoB34DWMcafQmoiDGMAChSFDyORjQyoKOB9Z0uxfWAYE1B8wcBPb+FAg+CqxQB9h8fLzffC5SFNLfc9Lg3wbuQla8kyQdUOVZPcue17iGgO1YeG4H8fjcdbAjArWRvePH56PaHwVSHMR1vIjvOiHUx8UxAM/yctYte+A7EmB4fscKHXPBR3ZsK6zLUIdDNt5Z8ROyLUwwDyo4KOzj5/P6+vkmiIWTQQsHy2lnMSJUcq9JaRfvD2+HB3joUx8rHzsHWjVvJ9o6CaJfr7mo//272Gufy3zXxyro5r+7XmTQrgNHLmk1aZ+EXUZa5di3yXXj7QJr834LzxZJWURryAHrsEbCePHDvPH3vK+4n9sbPjsZhHBwm894gMXtoc+lwGoOig7CgCIiqq9bn8P8exIQd4xWc+m//S/+ozEHawdbGURfeP7bIyUc1vgyE9gBVjoAgIGbuwaLA8jaQtAVjfSbPALg7AIebFYOeZC44HvcwyM5isz0A+PSJ6Az9ZTim8sJRPCOpCO4hwN31/R12CuJEKXCAdLAjALQwp6Ds++AL4tOTI4oxYCNx9MUOBzzHb8fbQKIweHxxe/pCNybazqo61EFrsXm5YbBq8R6GgEDxXc8bZHDLdd2A+WL1QeUPuCH604adP4WMzViL/sm75OQ68PMxFDB6vGCgQ5M89ujJ3zHZS/8flqc5MXYlLUmgFJ/Pt84aaeD97TBgwxuhNGI4pm8gIMHMXyTm4w8+TP6uLoe9iSw7P3ngRNPOfTIn8DCaEEyngCqgSkddK39+zCgtVD6QdYCFpyi1pG+bvUyaD1TnAZWTT5izZBeKgDwKsxZCu0otbGNDEaI7DJ3OXBziPaACk4c7/MabZ+UQvF28V2XLqBNWreZ7LXhYF0CirjUAkA3UgHMNeZ0iNqHiC/3YFy88GG5HOa8g8cA0M4UdykQDmVhw+zp4MOcQTIiBKyy0lcEgOZ1D2oAPHb6pNoNLZ2btVR2zpKZWfh6lltYsu33HtrN+4+s1xpZrdy02DBu437M4uOE9ZodS8KfaXdtejCyg5f7dn54ruIxg+7Y8qmizWYXbRYWZqVsR2/3bICsBEwwpcoG5m1htiCGHtXDSZPc339t5xdHYpPg1BCFZA6QVry4sqxUapxEDkudq1AgoF7DKboUcwznPpfJ6HdC6zUwES8rNUlVcKpmjO89uGtzpEkXkDpI2/nJqX3+i8+tUWkKYCvmZy2GxMg4Zq1Oyyr1SyuVz6WhRxGm2aU5+/GPf2xotJVLlwIZYfUyBkMKxwzG0qImLZP0Ze4DC8cPMNiOUKzrlnSDxda6ONdzwvZjPhTnQrDJtfQ4iAHmAkCjsfrRh9+VPrXAzvKl7e3tSVYCZuZlrWQn52+t0WwITOM6FA1TYG0q6KmRioyNXl5Y1PxmXoQDTxvM3hJxAMi0HKtms2OZdEEAcovUpkRwIJAVoGgSAGQuGQq8UFRO629mNhSPqob09ekxch8JAW04q2zkALSkCAPSI2tAtgDgAlqjw0FfwM7W9raK1BF4AhgG7L+iyj1FjFqhzwEcnOnFGgLMlwZgd2CXF1Ub9c0W55ZtfW1L/aksBtLq4xzuY3KsVCAtF1L6S+foYJ8HJmJ7aFs7t+3v/PiPbHVlU4FR+i0w1OtWqV7Yq1fP7e3+njSCd7a2BfD1e2HNwjCdnkrZH/7+v21bm7csPgVjjOJVZQHQlatTa7WrVqmeB2Y+jmxsKN31fhcAFKMIG27K1te27TuffM8W5pdtOIwJIISBWy6d2UXpyBp1WOttgek4y7C5YVFSlE+gUK9v21s37d6dB9LaZR5gC3uDth1dHIiFTfEmin5SSIwfCvwxP7CbzI/PPv0t+95v/baANeY89ou5w/qlzwC7KM6WTk2rCB4AdHcwlPyFshem+T0UAxM7T3FH2Gvd/kjFMjNpWLsU4Vyy2VkAwxCYzKZTAmGQG2nUq7YwT9HMuJhYgDJyVOIxS3DInjLLJBOaq6PxlO3s3pRDowAdxV5bVXuz/8JOSoeWjsdVUHGuOCP2Mcxk1myhACOwa/F4WpIQy2urmt8xBfJa0uRFUxjgh/6BvUz69/HxifaSYjGkX2IjsOXYfF53wkC7GTT90J3f3toVox0JEADRvbeAJQMVPYQ9yJq5c+euwB5sS612ZZcXoS4D6fqsL67v9STod/TZv/r6ifSq272OFWaQ+UqFwAvjThV67Bv2tdEUmLm4tKSUXEAs6IjNRsvqFeQ5Slq7AE7vP/rAVpaWbNgfqgAlqdhkJWDffv2bL21+cUb24/z0VG0ieyGRBCAu2WWpKp1s2O8wxbWPD8bSymZNTiVx/EfSrkcig3VJAAKmd7vZkj25c/u2mEVoOQvsp8BeHw1ogPiunmN5Ydm2NrZVUA9ZjtNSSXtJDOA0kxIDmXmDDMag15FsAWMISBaHyUhht5UNSVDAxCYwRlAgnMXCGQCHZGNjy27eumXJTLDTjDXPdFY6s739PQHF2M846emRI91XmnhdRSKXVhY1h1lDZfqyi+xTQVkzuXxR848AEkX+sIWXFYpmBiAftiUBTMaSGglcA+anaxMijwBDdX6B9P2Yzjn0Y+n8wsBqKH62srIsG06gyp2cqem4zi4P7t/X+F2cVyTVQh/VrxoqtDcdS9jy6pLAkgwB1yhYTmANZpYyagY9nT9gQOvcP4rS0YcDnWshGAyGMGmLah+ZNaw7SXHUahEIExU6Y7M0EzCvQC2a6xTgizLK/KzEPkyNBO5HrAlSC9kIOjvGAdXXbKYwq+xQ5iJ2+cMPv2OffvczKxbmo8yPK+3nRwdHUVHIimwkZ3KC5mEfbuqMEU9O25DMu+qFNTpVm1ks2oP3H9iNu7uWyCctU8wKzEOeh8yQv/yXP7Xnz7+WXAZANvJJlINlj6amCfut9N4HZolkwTY3CFCjx7ykLA3kgyg6iWY5+wqMVPYaZYP1KAwJG7wjjeD7dz+x7376gyALpqzFftDQ7l1JXuGnf/XP7PTsQHUTGEekzAigxC0l8Cv4iiH9XX9TFhh2dTzIjYnpv7hmDx48tFs3b2s/h6H/q8+/sGdfP1FGDsEiamHPFudsfW1T+s+lWsWSuZSN09M2nY3bex8/tu/84DPLzc1YLBm32fkkcsbSYO5WzH7+01/YL//qbyw7lbTZVN5W5pcVTDg6OLa9N/uyY9k8BApTX6wsr1m2mLa5paJNo/M8jNnTL57ai6+eWx+gjDVqI2sM2mapmM2tL9pwehQIS82a9fvhbJvuT9uw21GAmvPf3OKMJLZEMIgnrd/q2dnhudkgZtmpjM0V5q1Va1o+FYg9zLlef2jxdNZu3X9k6dl56xD0XZhXUVqm9FX1wmqVUzt5+8Lqlyd28va5DXtNBYcaV13J5xEkRoYjkcyoCGEmM6PxTaU8RTwEumJTAwWfkRcis6dSpuj7UGtkZW1VGttTJDWkx9afbll33LB6ryQA2uJ9m04O1V+jUV9n9LBPhwxq1eOJmJnMI36CHEcA9eRzUohVGbtBYuMavKJEYr8vAFrvJ0KxOT4TgN5ACCCvyH1YSb8lA1Dke+Y1cEqh8oliZVwD+wET2zEBl3gUDhClmbu/ynx2oI/vqW0RfuK+PO3Dfk0Cw+7rOZjlICbXE9A+AerxWRF8/lbhxmD/HCyVDzrBznX8QsFQANsoQMwz+TMimeY4hgN23MNBUAcchQ9EDFbOJWpPxCjnLwGhnMkmQL2BvdMMdsDeQVX1XQQYu4/un2GP1TyIJDa8CCEEAL9+2A/C/Rh/PXskmUKmkMD/eAB6kbqh/zmvCSvpBNDXAVYfEwfXmBeTALT3owcUHF/QkSYq6Ej/ag+PZBtCv4WAA/0qBnxEHuO+TmB0gE64xtQ7MNdxuGuAdxjwBOS6gu19x2QHMPe+c9Kdvz8ZuPGzua8xD9Q46OgYkDNvfZ34tTmfuGwMrwnMj4D6yc/6+p1kPPvnNG8mgFJ/Pv8ObeEzk/OF+7DmZpGKihjdjo24TeD6k9gY1xFrO8oq4Hq+7zgmMom1+Lh5vzlQzWferYswLwP5LrQx4HCBkOjBjEnwVnYl0jT3PvJ+C74i55Cw3ibxL9mECVsV5uiEnnKU4eD3dADY15LbEMdhHTB2bNXHY/L7Tnh0G+KAtbOonSjh84c2eT84Duw2yG2Iz2++E/uf/uF/NvZoDA2YZAQ4mu9gIY3BaLsBDVFznL/aNavSG+IGFAMwGYXwSerREqLurkvrDGMv2KdUMSqNS8s5aK1wXQekpekcAdQYTYG9saD1y7+1yBNhg2Nz04YFOUkLO0wcDon+fKE6uYnR4KCzdG6kPRn0ebi/L2BNgMgZ8Ofms37I5rMOlk4uItpzvWGNLeitJZNavBz6GSCejfa4XjBt5jV+e6TH2+MD68bQAf8AAF1ovHwy+2bJ/WBXUqCE/sbxoe0u/eHGzicxv/25fTKi/6N0ug46pIF16yCmGy6fK77wed+lMWTcYyFq6xsrz8Drk5In3FfBCCLc7QBQOCjOv/nbjZD3gQPovC/ZgIgl7YtBDINZUmiDXq6PG+0V+JsMGQCj6IDgfZ3PhUKTaNAyT7g2jsnC8pLa2LhqRXrcUZGEqMouGzR9wFzm3jgaAANcg2dXxe/FxaCRGD2Ts7/dOPKMtMnXA3/jRPL96z6zADbzXMy/tbUVzSPWbdCDDowfn/PcE4Cm1Qr9xNzTwWocWLbBSIc+gfHtGyWOnT7P9WIcFCkuNyPJHL4DY4r7qUAR2sBTaYtNp6X9nMwWpQW9sL5tdz/+jq1tbdlVdWDtWtfGg4SN2iPLxNM2QhcW/ejTc2tcVuzl19/Y5WnZZgvzhnTO0vyazReWLD6OW6teszevXthUv28X5+eSFeC5xSZPoQkHS7IiLdGTk0O7LFFEbCCgSOzu4UBA0tr6uj18/7FSP69aVwKcVehhMFTRIwAPWGQ4cXMzM9ZpBEY48gcwMNv9ngACmPGffe+7Yri+fbtvleqlUinPj04FhsEqguEyl6XwKAfnptXbFHU5slq7KudhdW3NvvPdT8VcTkUONww6bMTp8ZlkBZLTsAixfXErFAMTKmyGwY5hBwFeM/lQYOrisqQU6KtmXXIhMExZBwJ4ouAdTNHxeNpu3rhl3/nk+3ICk+mIwdysSVIC1mAVPeVBW8UNK+Wg0cnBE8BioRgc7cPDY8nRwCpjbsHyYy6J3Yk3Og6SAjA0AWYAY0ijPTw5tnhU0LQ/HBlSR2zqaPqi8dprdu3o6FjPBTgD4CIppF5fmq+hunAAnnBrSBMmRRt5BAePATOPj97aaNSz2fm5MA9GQwFB6G7jDaUzSRtHzF40ZP/gD/7IbuzetH4/6Ky+3nsheZTnXz8Xm5M03Tu3bksfn/5/uUcRw0sxGnHQYMIDjgWA48ievXgqJnwPDdE7H9gPv/97KpSHxAssX9iWSMZUqyU7OHxjJ0cHSvPf2dyydJbxDlJYB2/2Bap9+MF37PGjjy2bnrHyZUXMVArhkSpbb6FLGvY22GUqXtK/kk50Ah1Isgy6fbGDP/stiimuqqAjeY2ADm9evbTSxYkKS1lsYIk4qciBQQrrjDVE36IBfufOA7uxe1saz0JqVVy0bvtHL+34bN+uOjUbjkOwg/bkc6FWAQx8vv/ovcf26OEHKrJIUSpALYH6zaq12jDGekrtloZ7PiPZGPZi5KAoqscdmde3b96SXSbdnXk16I+t3mjqOWFcEpyA+Y4zjsQFUl0ASkdvD5Ryn81kbH6eNdpR0EaMIwHQccvms7a6sqT1Xq00pGVKMVoFmMc96/ZaYghfVksq4AQTFRZd+6qtNHNsb3E+H9WyoNgiYHgA8hhX+lUs5VxO60f7XjwtxurTp18JsIB5BLOTFHau53adABn9WToL9QbEgN4MgQ1k0WAKPXnypQ2tp0wLD/rvbtywne0bCs5RHI+2wjq9rNYEsi0sLeu8MlOcE2BpsZ4dnhzZq9ff2HnpVOnnG6truiZnl9h03OqRxvvNO7ftvYeP7c79e2JbMkYNGNoXZTFuv/nmG7Gu0b29f++e7W5tq1gWhX/lXAyRfKvZl8+e2vzigi0tzSmoqIBDImnJdF7p8qSmIwm0trwSQJYGUgN92UJlYCRTAQjOZCQjQ/ptr9uV3WjU63bzxm374PFj2QPWH8/BWLw9eGMvXnwtJjMMbnT8b+/c0hkI9l8skbRYIq4ME56P+cLvublZFWVlbVyUuFZHjjugaVxyRRSCXbi22SEYGOSycEjee/BIchv0qVhKiQCqP/nqqT199ivNFzIR8umMdGEpPhfk08YKEK9trNv6eqh1cnp8aodvj8QSBujfWF+X7vObgzfSc6QdMKsJHNKv6Ibfu/dAZzvm4tuDA6vUYadS0C1p1csQ+OMsiV2ngB7nAtoAux89d7JvuBasXMDlAG70tXYf33+ouT0cxMSwJtgEA7t0dSlQHb14+tvPgAARnDVoD9dhPoTCy/Mh8D4KzMhOq2XP955bIZ1XBhJzn/48OjzV+Sgb2WC0QCmQJyc6wZxvau15Vp6fzzivBfmOuO5DAJNgyHAEQ4haByGTcmF+XuA2mSMEdfqdgYK5H37wqX3w8Sc2Hk3p/uyxjBH66peVS/UNgQ2APABogsryX6bjss/Y7ct6ycbxsW3cWLft3U1L5ZO2vrNu8XRcfUGhREDeX//61/brX3+u+daoVm3v5SurXJRk29COJ2NqnrNaHHm+seWKaKIXbGZuxtZWlzW/AMfZn/7yX/1M94bptrAQCs0py4UCdsmsrS3v2Ccff08sZnT8WVflSihYCgD9zcsnVq2fCyjgu9121ypIwVhKZy/OlHJaUYsejgTgU98AABpGO3ZtYX7Ftrd3bWlx2fLFGc3359+8tL/+m39l7T6kCoqZDmVPlhdXVIAVCaBqs2Y9G6hQMkzoBx881v+j6ZiC2+urazbdNot1zE72juzZ51+YtQfWvKzpXJfPFhQ4qV41FFTtjfpWXJizu/fu2e17d211fcUKRda1We28Yf/XH//f9vw3L7SfL6wwLknr2MhKjbIdnh9bPBuXrEwqNW15ijZmcjbPvjUc2NH5kV3UzuzBhw/s3/i7P5E/oaDYybn9xZ/+1L765RObzcza/e07Nu6MbdwfSYarT02jZst6MbMb9x5Ydm7eqtS6gXhiY5uOx6zTqlm7XrbDvefWKl/Y6cEr617VQ02kwcja3Z4kjDiDpDMFW1xcsXSazIU5+UHvwIWhjYdI21XtonRqtWrJmlcV61vXZnPzkrpjvU5l4xZLj2yU7Fqje2n1/sU1AD0VJ1kQMJlszLB7CaSU5nvw74MUViAEeTFAnAwPqsqf5z8CqRGTlawM5lGnNwjAKs8epaOz7hUAVyAykLn8Win2IQ7LrtfrwOmEtCPryP0/AGjPBvVi9058c/DOgRfsoYNVXB/bPUmaCkBYYHs7EOVg0f8XiDMJDAm8oa/6gdnrPh19ynUdrONz7vvrdQsYj2MIcJevAaL4u4JjAdwKfqJIa/HAcHRQ0MErhYwioFTgnUt9RLrSAOSOBem78DAisFHPMBXedxCSueDAnQNjassoAtoiqUv2R7Uh0g5/14ch+M6ZTFjNdFzzgcCZAMmoaBwAtAL98ZClyVrz8fO2OBit9o6i66pHIt8+Ivh5kIN54M+KHfZ58O3nmcRGGC/vawfifb0Je7nWvH7HDPd5jXp3uMc7CRifF5xTme8OoE+CstxPY0YmOZlMZMd7kceJIIfPC64TClKHM4wTnHhWzmT0I74264zAAPPLyXY+r8l0nOwHXvd15Z/xeeB41STg732kc0dUj01E0Iiw6UCyB04UhIjWv6sD8BnWpGfm8tn/PwDa+8nb5zgmfewBBK9JEzDGd8VMHYD2dnt7ruf+OIDu/O9grmNUPD/kzkA8DQEytwv+TG4LPPM+BF8icm20nibtwvX6mtB39nns9+Xz9LnPT//3pG3iNZ9LwYaGgqKOi7rt8Wu4HZqc25PjGvtf/rv/cuwvXEcpooiER+24OBOMz3GAd7Q/MKHz186LM6AZWGfg4mx7J3tEwo0Xr3uRQJwaDDuTQ5q53a4cKsAH2sWhz1MEMJ60gcnEoYp7cXgW4JtkEQz1b0V3ogqvADR8HgBaE0swDJGLkMrHZ12eggnrILcDyPRFkGoIgDGvy2mbDhPJjY8Dyz6pnAHtkRWfFFyLQy6sBWcu+eGWZ3VWOtfhoMr9OTCI5RpFUifZvD5BaddktAgWiI+vR+ncQGAwSOXiuTloAxj6QqE/PIWJ/uUanoYkkIG0+SmKQTW1hfqm7hPO+8s3YD7vEWEHexVFili1fC8YsBC1cga4G6UwVmGB+SQX204slJBe4MbfgXK+4wC0X8cBdcZFEhGRAXB9ar7D64A7ilBHC8yBcwBFMX4TYWOjz2gXQJiK6IxDRVMMsebCMBgGDi4OBPOsOBr0K84tz8TYAk65Djn3c1CdZ/A+9wCEg/isLwfNaRfOFPfjOlyb9E0cPN7D8UE/19cmz8qYkHqLA8GzODsfJ57xcMePTU4M8FTQZOWQKPb41TsGeTZfkN4zfcGGDpsbQC+TzVsmN2fjWNI6o7ilMrOWSM/Y+s079p3f+ZElMxmrXHRt0B7bVC9ho+7IstMJG3XG1qzUbP/VS7s4PrXz4zPrtvpK0b61e8s21nctGctYo9awEcA5gbBOz148+8q+fvZMBaxwrAArKNqCrQGwwGmlaMzJaWC5JimEmohLd5WUz6XVFQEK9BNSBYtL89IS/earZ9LqJKUaYAN2WK/VVsGceJJK5HnpPWYLebt1+6ZtbKzY/ts9e/XqpRikOFbTsNS6YwFCq8vrNpMOzC20iZu9pl2UT6WTS+Gh4tysDtjMDViJOLYAQowroA0F49Jxiu6RlUEQCAkCNLvI6shoHp6XLkIwa6YopxEWIPMPjdruqG8LOeQ7dpQhAhLDNWHAXeLsN+IAACAASURBVNVbtrC4ahvr2zp84KDAJEdyheIxOD4UoiMtF7D266+eiX2PdiVs4531bYEoFEXkBxY285k2IaWh4Gava6ewBNsdOWSwzrGF2Luvvvlah5tsrhCto5G0YR/efc9u3rxr7Vrbnj1/oTFaWVu2VDIcjmKjkT158sS63Z4KlySm0zY9lbS7d+/bndsPLAVzPRaCkqVLZDb27fzi0AZUNCcNOhnXM11cnmueFGZntC5JVQe8++Fv/8RWljdsHKUEnp3uCxR+9c0rrXkq2EsOpZAX2wnG+Os3r3SAf/z4sdqBHahV6nZ0cmhPnn6uAF63NVAq8+2bDy02nhYQz7gCPJ9fnIgBDfMXAH9xecHee++RgJdWI2QlUXgKoJY+evzoIxUYK12U1YfJVEw60O1OzWpX9aC/mcoJeEskkDFoClzs9HtWrTVsaXXdHr//oS0urFo2EyRPzk8v7PXr13Z5cWYDgizoNU4hL4I8QijMK2ZbPG6LCyt27y7A0qZlEgUb9AbajwFiT073rXx1bsNRRwA044RNy2UzoQAtYF6C4M68rkOwCTCMWg8wKtu9poDdfr+ttGDsKjZqbSP0ObqhZ6ULae7fuLFj9+7c1byjXQQkur2hnZWQI+lpnp0cnyrAVMjnQ+APFn1symqVwPgVaLOyJFCa4KDbXdYYdnBnZ1u29fDoNAQCM4BjODU96w1hJJ7a0fG+ghibm+u2srImaZiXL9/IWTcLjPx2q2u5DMVBAzjKtVr9KyukCyoO98knnwqgZi5flMr25ZdPJRNzfPzWau2KFZL5YJcHQ/2enw3SVucnFxEzNGi/UqwNMA57DwBdbV1aqXRxfciluCr2FWYvWqvYW0D6crUm9uaDh49sY3NHfYO+eatV11gCzlYqF3ZyfiRGTq4YCsXR1mqvYXc279u/+/f/gb33+JHNzZN5FPQ2h92eNWt1gV2ff/65vX75Sv2MxMEmOtHD8DmBBwjhDAZ2cHJs2VzGtnY2rY2me7sp/WiCTvwGzEQ/FYBpa2PDBoBISN6cn1kFDWbsqlIc+zZbDAWrE9NJK19WrXJZtbW1dbt3+14kY5WzVrtp9WrFXr1+Ya/2XgRmKtkbMbPbBKM6fZtZmLf83JxdNdv25Ounsr+AIuw7AHfQHdDaPT2/0PjD5Mqls3o29HsF6s/MRM4y562QXglIjlSIguwZitZQFKxrb48O7Gd//VMFIRbmZm17bctyyYwAPAKkgMU4MTCx1zc37Nbd29bvD+zk8MTevjnQfclKgelNVgiA4+HZUTgTwZq8akmm5JOPP7ZbN++o0OnB0aG93t/TtRkLzo0nR4eaX9K1LiJ9FDmog5CaiY3if8bv7OxEGUKsM+QxYOgCQFMPQQXkGgGUpRjw6dlZAJEkvxEkjwKIhK5kyLTgzJpMTul8Q1ASLXGCJXIwez09E8GEH/7wh9oDeR2G/K9+9YVdNQiyjlV4FHY0gSYCjARzq8iNHB0rWBB0MOPSx+Y53Plkjp6cHmvOY/9Yd9j1rc1NW15asfEoYZ1m1yrlhq2ubNhHH34mbXXY/uVyVeA0EljNbsMGFKwsh7oVsEJF9pgOEiUAJVR4ZM5V65fSzl/fXbNcIWO1VtW2b21rT2ausa7JPHj27Df27NkzgY/WH9re61f27Mun1m5e2VyuaIszBO8XLJPOWiKZt5R0+uPW6rUECtIfOvulkvbP//k/VX0MAgZk3rA/895luaLASzE/JxmWmSIBFIL8NQX6KVhHsbrzS/bWjmomiMwju1s3GyfCfj2FLAc62LMKihKQ4TpowwOKUASQc9PKyoYtKFutoH45PyvZk2dPbDjuilGbnk5Zv9sTcL20uBiyJSg2OWhbPJe27nhoy5vrdv/xIyvMzVsqm9Me06917OzgxKY7Axtctf9ftt4jxvIsS+87z9t4L154H5ERGZGRrrIyy5s2M93sIWdIzgiYIUFKOy21kABCEASBgBaahSAIgiCAWhCgdoIkCjKEyIU4ksgZ9nRXVXdVZlb6jMzw7nnvjfA7938i35QUQCIi3/uba8+99zvf+Y4Ee0PxtQdydnyi4xyQPJSMKJu50qzK/OqifPbjL+X23buSXtL0CyINkf2nRflf/vv/Vaq5hizPr8qdO/dUBqOKpEmlIN98/620u021G5EICf9iEg9FZCJClGxISvWclNtluf/5PfmDP/pdia5iMEC6RF78+Yn8k//mH0syEJeNuXWZCMUl7IuojWsOenKau5RSoy4rmxsyuTgn9X5HRuGghGJhTR5OPoN6sSBHr15JA6m5YkF6zYZL1BoL61mhWKLfKhIIRWVmDhA/o3uEkJdc0DFOkYACgCaC7FzKpbwMpSUhgaCSkKm5WZlbmJNEJir+2EiGkb5UOki01aTrb0irVxNfYCSxuJNQdOkvOd/DqjamrKfB7HNRCaz5jE2SbvPjwMSuRkYp2OYxBtGi5XoAaOesdExbI1JZRDKbwvEIZEgQ40xqY0CT/NTOzQp0eeASjFSTvVTH5tDlQzFyEO/T8nlSGwbiGdDlIkhdEkUH5Lh6GCCn7TIWsm4g8Dhoy/W8V+3X0AH3BhKBc4xjDrSXgYGKUfjduZTPFDPwOXapPRPixF8BXq2cACfee8cBpD5YL4xQ6y/Tl9aQOkyXcwxYGSDTGEFOwTmv3w1QgwGt/eqBaFZ/IrIUAPcAWWN+EtKrgPOVDrcHTHvvJ+m5A9U8qROPUMb5HTsWTTj5V4B8A6ANnKVeuu8AOO+/k9/gXQbGWznNeWIbKavXVT95EgmGkxjjlb2S1X0cm7CxjovG8JxxcFXP5SHnMODsRx10nnj/sIVgdcZqN9KgjTPDTFAEULBw6Fj6BiSqbfYIlA5jcesR1/J/6xfOF1wHjsBZGxtuhD57no6bMQDaxpuOvzFm/TgAbeV09XP40/j3Luo6qkk8x/uL8img7oHE1Jv9hpFIja1NWxtR1PrIynMF7npAvfUpv3m+9ZPDO127G+Bqz4IQQR1s/IyX3U14hxtaPa1+BjAzD908e3eNzQu7RtvRkyfk2nFcR/e0odAVOGwAtAHM5hwx22M4Hd874NvJDhnobnbL8EErA1ExhskZvmfsdMVfPfWL/7+21fr8oz/9B1cAtBk58zzxIAP4GFx8b4xRxzoJqXyFGSwqrYtAG73EhlaE5GUGztqgNZBSNz1Nx27mPpfEIuMOX82m+9szsFzDAmngM5W2A6KCcl1nVKMRl/AQnTI3cJ0QOsxVno8HjMOpZb9Fk8wa3QatDWJbXAx8NzkMG8TUG4CNHzvkWgebR0K9TJ4n0dqH78wLifYg14xrAxvQzfPZtBkbQ+ubhPXmDmR877yo7mecmW2TxNjkZqCsPLYg0D9srHmWMlc8RvA4qEmdzNvL/UbLJ6mLJrHQkIF3MiBWJpMVsclAu/GP55kRYwNioL06CDwvjAHptrDbgmmguxklM+S20NsEsUV4nD1PG1jZbcLZ88xhYNEyYTKUEj7Td5pNfE8boCFFfRJRB/TDZqLNYM9yyAEwc4Cxt2B6i+mg906k3xkbAPe4LhIuC7lL8jgOiHMd9TDQY3wRoUx6IGu/S2rJtWh08pt6cngiHJLnmu40z+KdhHeb0aT/kR/gHkLZaVtrJxZAF0bk5jsAtNO/dRpuLMxcT0j5EGmKeFLHLGVjvpAQhq1mOJqSYDgho9CExFJTEoykZGP7pjz48kupt0ZSztfE3wtKaBiFVCfS5rOynO0fSvb8TMq5gvRabYlFEnogVkA2kZaTo6zUSlUFdmOhoNSLjvFzengkU5PTeiiDkateUx8OqaEDoktFTe52mT9WxpfqmOPoJskJnvXRUDexW1vbkkomNKT4KcBmqy07W9c1nD6EvEOzKydHR9LuDiWaTGpCKjRpSVAJY+3x42+lVq9KJjWhIAfllIHyN2RjbVPiAce6anZq0h11VRs3X8lLuVWSRBRAuy3haExu7NyUqalpBZ4BoAkZC/ojkopOabIuWFIkrwKco2/m5pzkxd7BvmMRzc1KW+URXMbgfCmvLPdwMC4727syM51xoHu7LWWcF9mystn9vpA0moTrDSQzk5HMdEoP7YNhR0PusbMkNSTZE5tfmFvM8a31TZ03hweE3wavdLADAb8y0ikLbMO3L19Lp91WDU/GKSxRxuj3z75XZtjUzIwgawMjm1DvW9t35MbOLZGeT97sHypYBRMPQJTDc2oiKUdHB1IulBXcRBcZdvqNnTty69ZdZcqy/2d8F4tZKVdOJZc/VgYvSZhgF4/8fckX8/oc7Dv6qwCxJA279/7Hmqyn2xFhTudyx1IuZqVVa+h87jZaCiJkSNgaIBHVhTIiE8mkvHf/fdUHjcdSytIkjPXo/ED7rZivyvTUosSjGdVAn50mDDamOscXlyeqR1woXurY3dndlo8//lQdXppsq1SWvTevFOxHfzsRn5RMeka1ITn8h8J+qbcK4vePVIIKHctoYkLZszFNrkrIv5OTgq2NbND8wpJKgyQnJjUkutXoCnIOukH1opqGg7bUmwWVCKEO7V5HgoGwTGWmZWN9R2an5yUwiigrVZ3ZvaY0W0Vp9qvS69el0+tIpVbTeiC3UIDlXMPBDTPbp2D6BBECnZ6WCZuJ9mSrhU1x63sy5ljgMOM4hNKvyAlUaxVZXphXcM5FanEQGUkXe9UfaFRGo9VWiQXdeyQndBwOOk4yDHCM+wBqkF8yxzjjjXWAtSQSdQkTGbeAijCTuYe5B0u7Ui8pe/3k/FDnDprE6ckpXTMefve9Rli0O1WXiEmGkopOaBSJOh6Hoyvd2e3tbdm+sSuLCysK9CBLhu44DDccGC9fPpdqpSwhf1A4cGHrYRHrpnvo5Bo4sLN+XN+5oY4QpGRIivl874n8+qtfqjwQAQn07URiQlaWViXoCytjnE1ws92TldVr8ulnP5Ll1TXpdAZSKOWlWDqXbO5Mnj17Kj7/QEPiYYYuLs0re+4ym5daoym7N27LH/3xn8j2jU1ptIYKNirLbdBXlifr0aPH38mb13vy6uVzjaCh7wJelnoYkmir0r+1dlOZe/NLs9Ls1BUgRoomEEQiK6byB2hAI1Mzncko6w1HICzTcqUiidSE55Boy9wM39PnQU1GWSnVVJf4+rXrGl0Ck8mNu5KcnR2rBAxlJQIAxnwq7Ng/88srMjk9JcVKVX71zde61jiJK5fjhDHj9rDohovadFjqvVZH5aNYY3F0jXzu0ItcDGApTM2t7es6RnFosbaQDIzkjxe5U2WcE4mztb6l8kRBHGN9ogYc2IuMyEQ6JWvXNnT/XMwVVdebawCgbt7YVcCZvd/zvRcOKCD/Rbsr6+vr8sWnX+r4hrHL2EeGCWCXgyfJKGFvUjcczhaJphGIysidliVl7rPPR1s4pzrefA8A3ag35O7ObY1mou5osZNDoVQhEuhCSpWSZGam5ebNG7KxeU3XLZ7BXqNULEsRualWXaPJcKzg1EVKjCghojaoC07Nmzdvah84skxHnj97qUlXaQ/0bEnQOxoONf+DY7125eDtvhyfnOkahkMRFjh7dMqAfeBenCZI7NTqJQWumfszUzjOSN5G8riBjinG/q2b92RiAv33hjo6uL/eqkvf39HoLGQj3KHPJUSn/AomwORTndyOAsS+8EiZz4yvRqcusVRUZudnVStbJeW6LXn9hjwNRBpFlRXPXPr+24dycnAoIZKNIv8ykdI2IZEgGvKcjXASAmbg6NCDqW+o44g+N/IHEjPs/4hUsFw+gBPJBE4d5Mii6nRB+ol1q9OvS8A/ksnpjO4Nw+G44L8EoFed6UZBAoGRzExPq9OVaADsf7/DXi0kMvTrOkZUEAC0P+iARvo4X85Lvnyp+9DJiUmJBcMqMZKIx3UPBKzZ9w2kQdvB1EulZXp+QRZWV2V+YVl8Q79EAkE52nsr3VJNYhKQuARkaWZG2vWGPHv2TJ7tvZBh2C/+eEgCsZCs39iUT3/8hWzf2FH5pEZ9KOdHl/LdLx/J2ydvZWl6Va4tb8ni4qpGf/R8IynWyvL05fdylj1R6QmiPnH4z5Aw0+dJEA6rUu9XZHVnWT7+0UeytDEr4BvsbFplkf/pv/sf5fTloczEpiUVikkylFSHoIQjclbMy2U5JxNzk3L97rZklmeUbR1JRiURi0qtUpbc6aW8evRUjl7tSz1bllqhonvS2ERY1zGcIeStwYk8hfTJzLw7l4QdCYU+QbsfR2ytVpJ8ISetRkViQfbMLp9SOpOR9WtrkpxOSiAhEk4Fpdi8lOawqlIcjV5VRuiDR1xUlSaljATJJuPkNTyNdQVrPA1mAEx3rnWAztU5Tac4MJ/TVMY5wrxEggNbQ7TLOHDHd8p+DDj7ynP0+wGSSE6OQXEML+kbALSdj1zEmJP3xHgbOcrOykZm4h3mPDYsxcowfj41op87q1pSvXfvM7DKzvUGLhsAZf9XklLgHdBE+QwD4LlWHgWyxOElBngZaDsOQNscH38Pji0DjwxM0nbxOccANlvr4QGlrjbALA53scSnBsRhW+yMrwAcHhbvjGyAutXbcCUtswdAWxJCxptiQB5e8A4LcU4Hzm8KsgYcMYVkslouixAdOY3lUDTm3u9pPPMc+tOYw4ZNwCi2Ph0Hn40kZmW23+yzFWD38qhZn45ja4wV5sI4EMn3hn04Qo1jK3ONgabUT8sedoAzzknDe7jW9o+MT3uf1n2sLPZOnJS0E9eBC2BXLV+WRtwRTeRJrGp/dx0JkB9+69nZ+7/Dd9zZn/42R4yWwWOsUwZzsFAGc2bYeLQ+t998b+1t85/fzFnFJTy5D8N9fji+bawZgEp9KCc/NiZ/ON6sra76ckyaRYlTXvI+hzE58N0+N4cX9mrcGWVz6OrZXlSo2RjDCK0vTEIGG2zPMQfJ1TW0qzps3by26wwbtXFj8+uH89/abHz+/X8Bdod9mV2jnuNj2XBUw9PMoWD4nDnerN+t/lZf33/9n/4HpMxURggPY4CxMMDEYRHn0Mb/YShg1Dg8MeC5jpfZZB0H/igsmxNtEE3q4vTbbAJTCANdXaIlp6fLNWxE+U71Pdk0JhNaeZf1uqGHPBdm7rQvCSflOhYcx+xyICfgkfMIOA9WMpFQPVwOG+2mS4Rl+lLKdPVAYZsQ5jlkkLOx48dYsjyXe9iIBSNOOkMP5p7HwSYTjWyLgLUVz2FCG+sazTz+z3vZ6KtesHndKLen8wWYp5pV3mJpA5fn2qCwvrDvjKVtnT3u1WJgaF1hGHkTmutpU9PGM68e9ecz6snfZpQJy2NTb0kILcTIwG7KppnZPQkNym4JCe0ZsO9oIwPdNSxmzFtoA5Z3cx3PoL7837xb5smyRcMAb2t7c3CYY4Tvjdlu3hsDdxnvGgLr87mEOJ6mFdfRNmTRtc2LGgIoEAG/Hox0nKGlpv3ugGroqAoklQoKyOJU4YfNN3NKWS8hJ11iC4+B0NTVHAg/bBPzAKJFaDrXyAXABjKPPocWY8Azji28W5n3HnBNO1IGAGiAIHN2ML9wDgFcwIgxA8rG0DlkXH+Q1MOYRfVmS5kKCtB7oE+pWlFWmC8Qk2g8LeHkjCQm5yQaTcnmrbuyeeeu5EtNaRabEhpEJTpKiDRHUsmV5OTNoVycnMqAA7mnmz6Zzmiyr+UlEgPV5PwkK516WxODJSJRuTw+VbAafACWydrish6kNeRs5Ng2AG7dHrIrNTk5P5Bs4ULK1YomYgIcUM3hugPqOUSvrC6pJx9wZNjtyccffiS7uzvSb3ekWqg4beV8QcECDj0c/El6SCHOzk4VxED7FdZrr9nRQxbSAltr12RxdlnKhaLU2lUR/1Dy1ZzkyjlpjerKpEKOoFgp6wF7fmZe6tWGaht3mh0Z9n2ysrgh77//QMIBv2oikqiOAwfSK4xPkjtNz86otizjD7YyfU6CtHAoLssL67K9tXM1NmAxAzbk80UZDN06QFh0tYbEQFwTjCl11teXTq8ns/MLamuPDw+UlYjkEsmQSHjGPDAHEGMLCQzCi2Ga83k+RzjoqWZAtw0FYAIhzWhYnp6fOjZHMKCOBw656Ctvbe5KPDqhurTHZ0hoDBUE4T7GP+sZycdwwJDcbSKZkTu79+T23fdVa5ckR1xfrmSlWDySaiWrwCv3xSZiqmOLZ/v49EgK5ZLK6sSjSQXfPvvkp9JqdSV7WVZ95pOTV5qgjxBs5IwAUNV5OpVWSQiAFpJgJVMkw9yVtbV1d3BEO18TT16oluvp4YX0exyISJSSlKV5wOiYkMsCluvZ+bFcXJ5pePRnn32ijFgc4Jdn5xq5gG51njEoQSlwuJx0esBhEmW1a3J2fqjAuLEYEhNTCjb2ui2pV8o6Z538SFmZhzp/IzGJxOIa1cA4yEzOyvrqhq7RSMIAsubyR3J+eSSv3rzSeQCTl/Cz+elFlZipFsl34G2igxrwJ0M/sg9dBRSRXdHw9sUlHRNEGBSyBSnmK8Jcn0rP6ZpOckhYLEQtwH5Opd2ewj8KKHs7EHaOXuYu2t4kYMP+cdDH/rrNMMmKRpoIDGcOyBvAIrZB2aedrlv7Ou6Aiv2/tr7pNGbTaf0MZhwsTT1ciGM9AkJTbxjc6IRvbl5TBmClXlEAGska9FU1b0UypREHr16/kWfPnshl4VQP9tijeDjpZDhSbg3B6eWioUjAFpX5+QVZXtlUICeZmtLIDsLcv/nNr+TVi5fKxMWRo9INyMyN0LRGniSutp06kFCU9sYpl5mZkGKtJP/0n/4P8uf/+l+rfu/izJxu6tFyJ/oDKQFkA0gie317Vz765AvVBu/2RspAP8+eKND0+OFv1SbAejw5OZLtnS1lLqK5C6CYSk/Lrbvvy/LaurKi2a9x2IdFTNI8mOev917KxdmpOrMqhYJMT6Zljqiivss1gQ3K5tEqZi1JyOb2piwuz8vJGUnJjpRZOoL9PD0r2xvXZWN9VeZnZpX9vL//Ru0UckA4RXG2ET2UjAPQkIAVhjIgS18W55dkZXHFY4m5ENfL7IWOq0aTfRC6wyGJBPzSqlRkfm5OGdCT0zPSHQ3kN99+q33OuLF2J1JMo7FqDU3EhpQJ87NWehd5Rr+4Qw063wO13axL29e31QbmijkFc9FgBvwk9J3xxjp8Y3NHkvGk6tGzK2EuwkRFP5jEYEQ5VUiE3OxolAvRDploRvtJD2QBnzx/+UzXhT7soEFHbu3ckY2NTZUwurzM6d6AMcV+HeYZTtjr1zedM/eI5KYNZa6j149EGWMM8JZ1lwgi8g+4xEZOD5Vy7Gxcl0Q0IUsrKwpyEX2DA5jfMNaR9vjsy89ld3dXnYRElLDXgsGsCSI7TQXQsDewoLPZnEZ+NEkk7nfSbMwf5DNWVlb1s2oV/WWcJs8klY7K0sLClbRgKmUJuGu6fgDQ8G6cEuzBHHvQgUWVSkEePvpGHYnkuiBSCiZZEA3jCEAroeNB2dq8qQld0dMlcaNFPvbZj8T94g/7pIBkit/ZXd2Phx3DC0BYgYF+WyKJkOCRyVcvJVvMSbNTlYnpCZkm6WUiKl2PnQVTnfLBfp9CsmIk8vS7R/L21Wvx9Yf4xSUWRAs6IgE0cmNRyUzNOAJCnXXUY1TKQBOFNjlnRSLSaLek13fATalC4kV3bkFTnn0KY2OahIWxqDJksYGdXksB6anZOX0HEVUA8TCgkUJ7/vxbKRWyKsHBfhhpM4BscCnWHDTBwTfSyUmJKVvRp84bnOfMh/Oss/OsvxPxhMxOz0h6YkJIWqyyASR5bbfkPJfTxICT0/M696Zh3SeSSkjKnZ/rXhMAOuYLy8bKqkynUlKulNQpc3h+LD3/QJJTackszsjK+opEJxJqL/yDsNRLHckeZWUmOSfXV29IPJLSRH7kF+FsgKY2EhvnF8cSQS6lhQOtKwuUIzOnSWiLjZLkm1kJxP2yeG1BFlZmdTw1q3VZmV2UV49eyr/8Z/9CFiamJe6PSAjwPByX6OSMNPtdKdQLEkgE5ZOffCIffvGexNhiQNADdxuKVM568s0vv5JHv34k1WxJTt6eqGMunYnK5nUX0XJ2wX6oqLZ1ZnZeHZ3a3mNnd87erEnMvWjYL6lYSPdBzEmixa5tbUgoHpBBsC/J+biCz6VmVnq+lvQR3Q5w3nS5l8jfkATY92sMrfajY+Z58hLDoUYbYt/snGsgqUKezEeY+eQeSTgWP2s5e3cDiRi3RqRzhB7HEB54Ec1gGxrxyprJiz3tXCWSeWcc9g527mRvYPl5mC/MZcphMh+GBRhxiueoQ8mLNlUijJejwYGdlmDZMZWp3/iPgb52hh8HcBRQ1PxWuCkcIGhnW/bC6kjvO+DUmK6Gb3C9gpaBd7IRRuYygFDbXJx0goFedvYGmKaO6uzzAGTkEAwoZWzxLvYjhq9o23gyHwpOe4xa7J792J8G3lo7wvNTMFJr7P7mjPpDBjT3EekDQK7A5xWw7ABzzolWT2tL7XcPoAXQ1xw22Eav/ZRQ5iV75Doj71mbWNltnPJ/HDUG5nHduEPCnsu4UGeM924DiNXx6MnRICnI30aoU3JYt62ALgA0k9vGnLU91zImDLi1MhtpcZzEl9IEts6mK9Gt53AIc9gYmc3GLFEvBkCqo7zTvHIe8R5IOLQfdTbg0rX7uyR1hhXaOLNnuz41PXgn9WBgO882ENnanfvInWEgtWEkhp8YRmQgNOU1DIlrDCA3bMPGsfWHzRGbMwbgGt5mmNHEBEl9kXYEqHXzl2spr41jazMDyNkn8JkRK8ffpU6ImNvHs1fkGp41Xn/D1Hre2crsowH/42W+cjZ5kRVX4O+YVIe1h9kqG4M2tq0eBrTb59jPq7HqOSLM6THuONAZxjwAKAfExgZiN/6L//jf0z8ZIGQxJkyQAQ7rKBqLKKDE9/zm/ziS2GgSEsvnvIyGsRAXA5Z5ORtVox36GQAAIABJREFUNp7GGLYJasaHAxELmiUtYwJwoGMTxv38rbrMvqGytpjUeMLUmPacxqYBdwDoOsH8LssnBtJQeAUgxSczs9P6G9q4ei08NgOTlQ5UMK7vmNQYHQW0oy6JHL+VfVNzetfUk05jc2taTzZAzCNkXgGbIOMGywYKn7HBpC4ceA3E5nBiddODtccq51lO+sQtuNxvjFUDvG0AWDvbImj9ZF4J2+y6g4Xb/Fp5eJ+CEr2e9gG/NRmPlyDRAHsrhwHa1IV2s0WZDZgNamtLe6+C3UWXfMVAc1vsrE3NuJoxM2+zHQaokwHrBkCbATBGDs805i9lsX4xD5wZTPttGuBWB3NWUDczzOr8QIYF0DUc0joaM47nWD9yDQAFIBEMLPoYtgnX054m+zLej/zN5zyHshjAjoOCdrFyAATxThLFsHnjPp49mUmp44d3U/dymQSEDQW/AehoS0sc6hu5tmEM8HwOjJSN0HTsAHYBNoCLdjAmodPpUqmHmHMqELKbL5aUmeaiAkZaV503XSRxRhInXHNmVYaBmPT6Qfnwiy9leXdL3r65kHa5J5lQRlKjpJRPK3L4Yl9G3aEmFYSdcXJ5psljru/uyu6duxKNJSSfL0nxPCthHAqhqOpFk7CwnC/Im2cvJQVIsbauiUfaLRbKvmodo0XLxiUUDUu5VlBQ4+jkWI0+m2i0h/HUo1cJqETY3u7Ojh7kePbayqqGL9P3sLJpz0YHXU+RIcl2fCLngIVBF1Wgh0HYWbm81Eo1Qf0UBtrC9KKszq0oa/Xk8lianZYy2nK1S2UJb2ytqdOPcaheaR+gR0zq1ZbkL3PK7P3ok8+VWakJiLKXcnjwVo72D3QDwniAAc+YQAcTUIJDPXO71SUhW08+uP+ZAtgmGUP/wXqyRJaAyhxAGb/YXYAC6sWYmZ6Zk7mFJU34QfIuzV4+GCpIgG4rWspInqg0SITkTHNybWtTxwTsPp6ZPztTVvncAoB5UFLpjGpZHh8dSAXwt1zRtS4NMzSSkMz0nCwtX5NIZELnYrVSUicLQHMimfaYbnHNso6mLH2EXMXu9h1l9ZCkTuVpKiTjqsub14/1t9Pg7ClTHG1bgHLYkgBPuUJRfEOfvP/gY7l7530JhWLKQD08PJD9w+dSLuY0+RG6tYV8UQ4PDnSeORvV1oSGgI/3HzyQ5bU14fCEIxU2YLPjkl1Vqw1pt/rSbQ5Ux5XIIsAzyjEa9eTi8lwODt5qBMaHHz6Q7e0b6kgpFXOyv/daHQa68QYACTqdtPmlRXVMhGJBZcki9cC6gnYkWsTYzUq1oBrWrKfKlvX0/NUZ1W5oKDPjhQSjADyffvqZJqWExc14AEAHgGSe7O291jbH9gAYICkBE51xCIsdB1kwFpL+sCvTC1PqGAIYU0dcq60OHhL0NUj6Warq50vzS7rGYm8YF4wpdYYOewoKLcwuqZ2hLjBv0acFKKS9YItz2FUGx9CFsiGRgR1cWV5VZin7hmanqWVsNOrKlFXnRMnlDVhf31C2MAw7nee1qjJACzn0fR2bgjbFocf7y5WipNNJWVoD8CvptcrG8ZyesFEBtDLTU/LmzWt5/P13cnpxqtIa9DnaysjR8JPPFhQcpf6wyifSsAxdwtPBKCCLywsSTToAAMZelPDpyWkFn5FMYe3g3umpWR2PzDELyaTsrV5DBr6+PH36SH79q1/qXm0JLd+Iy1VAsrqpmVnt61KlKRvrW/Lgg0+03Vv1jgK6rW5TDo7fyMsXT3UspZIRZUQDHFIXElz1+j5yDcrZRd6xfxOuzdAG7nXb0m7WZNDrSq1UlG6nKdmzY/1scW5BAVz00GHWvN0/lEqDBI8R+fDTT+WTzz6RlWvLKv3z5MkT+c3X38jeyz21RWtLy3JtfU2TSiJvQFtAniiVyjIY+WQOB088qftB5Fboc+wkNgUQjPWUAzVgKSABchY4E3VfFPJLenJSQdZ+va5JRWfmZmV2aV5yJPA7O5ZCqaTx+cgm4XBAHxc71ex0ZWFpUd57/311BKDR/fr1a+dogBWdSKizk2THe3uvVOJqZ/eG2szL3KVKexBtxRgv1ysSCYckmUjpXJtMIxFhGceH8vzFEw13x1Gk7KQosjs+ZeWGAjHNSYD+OVFT2JJGqyanF0fS7DVVV3xxflF2dm4ou19lI2pEKoYV5F5aXFan5szcjAKdb97sazuHQwFNUttpt3S+wgBfXlnUtY/oKj10dR2rqVapq6ODhJ5INGF/c+iG+3xOBqrZ0HFLFIxqU3c6Cua5/RDhrW1NKkXbcC/J9HCY7+29VVku2LhIkiDpc+PmTdlY31QZHj4/PjqV7x7+VkIh9IAdgwgyBu2fTjrZoTrJIP0huX59R6YyDqANRaLSqLtDN1FHT599J8XSpRJcWGMpy9nRmZTLRMullO17c/c9WV69puWAFcv5g/bGfsqI8jhAlz7CacmzAUI4H2m0U6+jUUejUF/SmYSc5k7l1f5zyVeyEp8kER6geVzXc/ZuhUJJ7yVBJGsIUZYvnzyT/dd7Kj2I85Axxh4B8B7mM5JzkWhMHekOSIgqoGuMUD2DcaD2+3TvkCsjTRKQQb+j+XTQlA/5wsrGx2HIPEGHGQAL1vHS8qpsXN+Wra0dJWkAzsuoJ8+ffCcPv/tGcheX7sAdCqvmN2sR85F1SUGNcAzxYDe+AyEdu+TVIKlut11XZxd9h7Y3dpo1HEc3bQwrHHsOQYLkgYkE50pk5IYyol0HPTk7vhD/ICDJaEIi/pDOaXRjierAgZwrZSXEXjeV0ASDmizKF5aYLyn+QVCTBE4kp2V5cV2mpxb0byRskDqifXO5C41S6nQaMr8wJ5nMhExlMpJJpqTWbMjp5alclIh8K0t0IiIrG6sKTmkCWs7FoYi8ef5S4sGQdGoN8eNICIYkkkhJOEnft9Wbt7C+KJ/+6DNZ3ljWyAbGNfYwd5aVcr4of/n//Bv9u1lrSh/ZSn9fgW7sNXje+cWl6l1jK0jqy5ifSLl9lZ7FhySndWQkcjAszk9L9vxc3h7sydTMlMSTEZmcS6kEhy82lEGwLY1hTdqjlnRHHZXuQXsjGAypczyVIB9BV6MDGYv8sG4beGPRlOMAtDGY6T8iBljTDKBTANKTbOIZ3M94sKgM7LsCcEMHRNoZ2wDoK4DbYyfz/Q8BFQXOvH05eInhDFxnZ3LkEZQI5SXB++FzqKftHwx0tnIaQOfOte/AWQMor0BeUHyPZat7G09qzAGWTheeiCgFz3ECejl+jLVL+3DWMQDQgUzuvGGgKZ/Z2dy1g8uh4sBzB3xfgVHq9Hbl1bnlRXFQT8NXrK4O4HIgJc+yfwZKGtBlfUtdLGqaexwwGdazt0lUGiZj6wvPoowGNBpgaPdTPr4zPIQykJfA8APGDhsWcwxom3jJCA2nYH/Mj/X9OPbC5/2ek4MwDMjAZHu3cnnG2tucLwZYk8PMAE+e7frDSXRpzkaPAcx39j3ltLYw3MSAXesXG0tKovQkJAy3svrSdoYJWZtwn+FcClq3naTM+Bygz5R8543xcSCe99tcUGeMElzd3tzKSjkMKzPngI25cdzMAOVx3Mf6geuVdDaG1anNGpOW4Hscp+Njz8pC2Q0fGi+XzU27x5Gnwh7zm3p4EjCeXrrVw+a2gf327PEkmtbnRrbU9Swev1Jo+GH7sAbBgLb2NCzWySQ7pwLr77jdoF46R5nnflH7YFEYVkZ+G0Y2jpUZkM0zDBTHQWhzdtyOWL2vnCAkSw26pKCUCYeOyv38V//w3x/ZhDR2qoGQzkPjpAaMcTkOlPFwwGjuN81iKm0eRQpJ4i7reJvo/ObQ6Kj+DqThGpPtsDASlWQIOvDCPAXjhkxBvyqMEjw2ZCnvSU/DKQPKcDFPvnpAmy23wQk70XkGjXrmPCNtCxihhQrQjAn1G+Crm9J69cq7yoAhZNbaSD1CP9CboQ58bkCqTUxrc8rK93iQ+eFZ9IMlyGMQ8l7zttLmxhY0pqt6pMe0cGyQ2WJrhsUMgS0oAI5cYwxa3sn7OYxZsknaxQ74vIfrrUyasMXT+gOEGje05jFBW9c8jgboYvTs0FDKF3RCAGiZUaeNjJ1uHmNbgH7oweIe2zSY4bVNAM918hHILjhZGNrRjJSB2O+cCS65jbGzTSubz2gb+79KuXiLioHnvIPnc40B7WbI2dxxHdm76Qsdn14GXDOQfGZzwJwvmoTT013nudQF8IR6mnOB+2AtcKChjujrqvPCywaMrIBzCrT0PsaWMrs9Dx0RYMp8qThtaMaEaq9zGMzlrhYWA0FtjLjxWNONOgzp/tCn5ajUCEVHfsfZDmV1RaPi8yfEH4xJfxQVfygpnX5AfvS7v5DVG2vy8tW5NC5bEu6GpV8cyPmrE6ldVmR2ckalcwqlrJSaVfFFw3Ltxo6sbG6y4ms4c69BQkAODCmJ+H3Sb/cld3ouX/3FL6WczcryzJxqH9bLJZdost9VVhiRFe1BR4GhRruubMiF5QXV7UtnUnLj5q5qWQOmvnr+XIZ9NIgnpHyZk0IuryH7U2naeahsEBYSsq6jE7i+tamJymgz05MHVDzaP5Kjt/vKgCbMfSY9K+loShlg2UJWLgtZaQ9a0h22JJ4Ky+R0Wg9jbCaRGhj0SNaXUpbfyf6JTM/Oy+/99b+pmsuAR6fHh7L/5q28ffNG9ZV1093u6EGOfnBhwwBzTjqDQ9jurXvy3r37unDWqnV1JBwfH+qYSCTjKj+ABicAI5qI9L8mlhz5ZWFpRaZJppnPaWIjxieMXEDbZr2mzDAS53HoYk5OZtIymcl4DHpRgK6Cvm+rKcGQC/XMzMw6aYlySQq5rPSpQwtnp0gsPiHTM4sSTWakP3KsAN/ArT0zMyuahAwQm0072rCPHz/SyIP37tyTLz7/sfiRFBgOpVAuKvsY7dpK6VSOj95qu7BxNTYN9VawZNDVeUtIPHIs29d3FbhqNjjo52Tv4LlKYywvwAbcUY3Po8NjSadc7oNs9lKq9aomcrx//75c29xSnULAKJjyACoqwzPCfrKj9CnrLko2+slJmZuZ0o1mpVrWfkFLHEkGwFvkd5p1B3Ki/9xoNDWMmfkLIxjANx5HAiso+ULWhZynMjoWYGdxwIXxeHlxIfVyXVqNjgK1zOm5+Rmp1CpymQccL6tzBW+8JuybnFbnB0BKKObXwz6HR8YHQCCgGXODRHBo62k0Raft5F9GfUlNpXWuMc/QWGbs1StVBZ/ZmACk1yt1ScTiykRlvcAO0s+MGcamcxJ25f17H+g4ODjcV1Yom3OAcw6I1NtJPvWk23LsZgBn1UiemtZ2iCdTWn5sH3sZNFQBtk7PSADZkPn5JW1r5Hxw2p0cHmmCUzz42F7a2rFHGip30m43HDM6Tbh/Uw40mWFbegr8RFSnemlpQQFowHSSWJZrZZWOoE8AUjS6bAR5joRyLX3H3NS8gudDksy1Ogrmzs7PSCwZUbkRmMurSytybe2ayvOcn7pka4xpNnyMayQibP9GmXKFC2m0a8pK03l7diqTqQnVzofpReRFMBDRsPd6rSUL8yuyvb0ra6ubChjAYgb0Qo7n4PCNXJwdSDgSUJYwmq6hcFzrFY2nJBiKy69+/bXkS2WVqdq9fUuuXVuVWCQgL189k+zZqVTKRWHL7Bug5eoOqNhG1eTXpJwlOb/MS2Z2Qf7o3/pjuffhHYlOONmkdmMoB/v78ss//wv5y1/+hUrhbFxb1fFVr5Z1TwOYmCuUVc4HABpGOUAXNhonDO9DQx9JALQFGWuhUFDHdigc1n0SOv0BX0TXYQDobrtBmk3JZKYkM51R5iXA6XkuqzJLa2vXZHlpVXNlFApFjawifP8nv/tTWVlbUzvy/PlLefP6la6fYaISkGRpE710pqz8G7s7Mjs3p0lJA0SuDXtydnGhNpm6w/ieSBKhGFKAn/0QSeBIBhcKQyyIKpjKXiMeTkgsmpZ0clrC4ZgyR5GgIFlpFVtyeqgRQbVBRRKRCbU1jO9qEUZwTYY9vybQ3d68oc5EQDnWyfxlVhPbYsufPv1enRCZKaSAXC4Ni2zrtjjcgIz5FSilwNh9BcD67J/dfp42xEmH3df9WsRC8LuqC00b0T+swzjciWrRKK+JSW3rRq3hojYlrJEh17dvqCMAEBxngBFkWl3kyBpqdwBZOSAhX0OZkOWg7miwL8wsKZMWAkwJJnkLR3ZFikWkPIrqMN7auKZrF4D96emFlEt1yUwuyOr6liwtrmuEFA4xpI7o60LuQrqdhoSDMDldxAW5CEjkpUkBkTrrD1Tj3BccSnwiIrFUSArVgjx+/lCy5XNyOksshY3jbILmZ8wB5UESF0dkYX5eHUlnh8cqwUEbh/1BJ1dBZMjAya0l0pMSjcc1BwD2mvUckC4MuEz4uTNI0ux2BPldEvOxNzEAmrYCnEnHnbQHICBJjpm3ycmMrGxsyc7urso71BrIgJE4NSmjTlO++/Zr2X/zRu2uOs4DopIm2Cr6VNfFEXvXlOpVwzZTXfp8TnLZEy/ZJiAsSs0AkAM97PI8ys1zeB7rzNrymqSTU6o13Ww3pTtoqQ3LXRRk0CM3x4TEwl6Sy3ZLYnGIRw113g5GA/EFHRkgNZmWcCAqwX5IQr6oyIgxHZRwBEfQjCzMr6rDFvCc+Yhz5vXrl+oMQqJpdi4js+hihx3TDVmhi1xW9o73pd6uy9zinK6PJMo+PT2WerkgxVxOwsgRdDsaiacgHlFS4ZAyS2Ej9qQvsURMZYaQUNGzKan+ei6h2cXxmc65aDCqUiCdbl1tY2Iiretho9lR+ZtWx4GMsKEZ00QjMSZx0liOJogZC7NTame+e/JbJaPMLcxIejYhA39XfLG++JIiHaFcPRn4EZpiPfLCuGHPBYZCIkAY/wpchRzAaftm9igK5HqELyWJeedpddR4jGZjbRr4yRpqZCM7LxlwbSCSnbkMvDNg1wBFPmcN5zffjYPTsE95LprzlMnAVjvfMxn4Hpa9gX4GbhkI58rvAE/7zsA37nV/u+/GvzdAUq9BDmMsqfw74NYR5HCmKojnc9IBLoLDsVgVePyBxIHbPzuWsYL53rW0gSuTk5a0s7ZFUFsZDIwaf4aBiFbv8fpACroCsL0yWV8b6GkMagMUx8FcItroVztH61xHgoPk415UuuEe1o8OM3BOUKpqOJFdr6CZJ395JTdnmtsjx2619mGOGW4xPkZtDLFfN3zIxomB1Aq+e4x7AwktoSDv0D7ykmta28F4HgcFjZxmY8jKZm1neJk5WwyXsetNv9zazcBkAzWNlGdAt41vAyORDDMsy7AYmws2tt/V7Z3uMXXTOnoOD67hHeNzzMrObxvz1g4698jB5mFm41Ea1jeGm433l417A4DZE5o9sPfYfLWxPA78Uk7rG95D8mrahD424iHPG7dR1mbWhjY3tA29drAyc40Sab2oCvYAZgsMWzQ8T20dyXu9s4iNY0fKdOOfPG02N8ftHEQz1hbIee/mtnv3uFOId9u8GZ/jlF1xPU+ZwJ5xBXB7k5p8OgZCW9tbO+v8+2//9D9SAFoT8BCORSIzT2aBRWAc+GWh5J8BdwwAwlRMZoGNhw0+S6yXu3RhPTYBDKCD0eBASELhW1eeKq7lh4mhUhr9zhVYaeDj+IAgmQeDz0mGjKTZbjmQ0Tx/nmZJreqYyxhkB0xG9RAB24rPqbfztrrBo7qsXjJCY3/agmST3m2QklesIisX95m3zhKX2MJpXk8bpGaMONwo0ywQuAKg+b/py/BOS55gz7AJbsCqTRibJHadOQDsnWw4+Iz683wOqryL+pvH2PrexgODmw2uOSVs8UaDVDcOXgi0GT4boJRBvSVeSI6CTJmMggCUF+CBd1OGcY8WY4N6aGIbz+umTDZvYtqGwMTlzcj80NNoYCvlMaeCTaTxhY++M8eHeZJ5H6C7gR/cZ+3Ec81Q8FwzMuMgPc/UzV0ioSAGoAnfs4FToIvx7XnhzSCPe3pt3FFOA8XNEWRl5zmUF0CN57Ph1nAwLylENOqcNxz6bHGhPJZIAwDaQG4OtPwN4w8gmufxz4wS7+E+B+rgYWzqoSOTSUsskXK6uuWKY217GtMT6bRMz85KODIpw1FQciU0BidlNIrI57/zc9m6c1v2Xp9J5bwqUvdL6bAobx/vybDRl+vr1zQrOwdjfywkXd9AZpaWJM7mP5LQA1EU9tIQDGWom3JNJlFryqOvfyOHr/ekUSxL9uJSWjXnPHE6mmGZnplRfUCyMnOwWF5fl3v3SRyTkFgqoYdr+lSBmtylnOwfu0RWRycKVqBtBjDa6/RVA5kDcijGQcAnH332qer0okun+p+Vqi5UJIB69JuHUsyXNPw7HU/LQmZBJuJJqSHHUC1KtVWReqcuvshQQvGQglQa7h1En7mnzNJIKC6vn+7J0tKq/Mkf/z3Z3FxTVvTB4Vt58fSZPHv6vTrKcLq1m009WGCPqcvBPmBqSw/4yXhadm/dlffvPdDDGaAoYdowk/lJJvHARmV5FTZnRRk8zDOSSsIsW1hZlYWVFalU68oAY44Vc1kF5BU8HrTl4uxYE+gRbgMrhLEY1sU6qYdCmNts9oKhmMSUYe9CAv0scCQA7bYUUGt06xL1T8jM3LKyfnoDNiBdZQQSJr6+tiO+gAs76wE4dmry5u0refLooTI2f/cnP9ffsHvOs+farql0TJqNnOy/fa3gEFqTtBH9Zo5Ang+wqm2fJoLAJUMiFA05k2MkXLIX+t3qyrpMxLELPQVPaatiIa9ANXMCNikRBg0vSRhh8ImJhGah53BNcsPlhRUFIdEg1nnfJMlgWxpEAZweqaOB/kTbnM1qXbVpT5RRzmEClrfZ1licMG4csX5dRzWhViikcxvHKWNiSBKj01PJnuWVNZiMpRQM4tCJRvbx+ZELp/Z0HmGdTMRSWl91xvpcqDdOCtN5ZS2+tr6hCffSSSddwSaJpIt7B68UT+B6AirZ4KutJ9Fwpa7OGbXPAxdBgZ4vdpBxYvOR62G/nRyfyfr6ltpWADkkSnCKFTt5mYpmlCFMlAjznkRvOBLQj9VNaxAt+0kF+wG0mBPMXbSasW/MacY8IB32EgcXtvv06NhFUEWcFBTa1SkO+4QVj7qamA+wgjbhvSXka1hDxKdAH1EW7DEYp2goU16ctIDPMMtTiZSy2Y8P3Tydn57Rvp6dciHRgIw4+17vHahUDImmACbXl1ZkMpWRualpdYIQWQToTxkqOPiHA48t1ND6k3ATDe56C4Z11LHOyxVZnp+XjbV1XbfevHmjGtDMmUq5rgl7Fmdhxd7URIV6aGG+9TtydLQvueyZMjWZM0G/X45OLlRDfmvzhuzcuCWPnjxVPXnCpbd2tlVDtd1pyN6rF5JD87eYk3q1qNIWS4sLOu5xoKE5DUO8MxhqskcAvb/zd/++SgtVmhUFBjnosxYdvN2Tv/jzf6VJ1wh3d0mq0bZ1jpBqnfoHZWeLZKbXFcCkf3FUEWGAnATOK+wzmvKNZl2GXn4ATdLbb8vS3LImBmSNbRbLcnx4qOBPkORiJDIN+uX47EQjHdZXrsk6TgEcMQMH4pEU8Oe/9wtZ2ZmSUVOkWBjI6cmJc1Aj61StyvnxiTLbOcAyblbX0d1u64GCubi3/9ZFVCUn5fbtu7K8sqFOZvoNe/Vy74XUeyVZmp6SO3duKgCNNAWJ8dCwR+ZncW5Vrm/e0PUeZ0ajXZFHj34rv3n4jRyd7CtowfqNLfANA1IsVFQ24/ate3L/vQeqrYzDlh+Xn6Wpa9Cf/dm/VLkBkm5GI+SjcNrxgIZodeMEioVwpk+rdrUCHTgDK2WNIrDcITwX5rkBUIClqu9Kf6Lr22yqk475AYMWGzudmdazAE4wAEDa/vvvnziGkj+keuSAs0iO6b6Z3ByafLemTlPAT1hBOB7iHrsSAHpmak7nEXa/0epokjwkdrKXxx5LEe39qEp9TE5OycV5Xl48fy2R8ISCz2hIpycz2j/1ek116k+O3koo6NNE3DCZsGsaeUDCcfYH6bSyZNGHxkk0szgj6bkJ1ff99vE3qt9e65U1MSFse9YuxrvKyNXqGknDGMWp2KzWpFqpaNRqxBdS4FP1WIMhaff6ykoGvFX5kg4RBKuq45pOOAINwfjIIJHPIxAJS6PTVadmvV5BpVLXcJwlKPpqVGQoonIjOFwYI2vrW3J996Y6ms/OAN77Mjc7LcmYX96+eal2FUcnDETsKY4A/dF9QF9qzZay0FknmcckzmS/Uq8XVBKMiDgk1IhEY28D+5coPAUTYMFJQNeSrbVNiUWS0m97kTFh2o1cDiSnbkoylpa5qTllyTuiDnsTQBYclDVtGyRFYP4Dnvi7AQn7IxLwQ1whv0JfYtGUSsQxxsIRp02MFBMRL5VyXuIJJJ0mlC2+QGJZGN0jciR05aJwqclAkcQhkSuOYOwA+6lmrSqVfFECbHiHJNAcqSMNJhlSKiX2j+R3IeF10kURWzJL2hWnw7A3cGtfkggyvzqNWN9HvoCTB/ShR96QLuT80UidW+wnwiEibxxYo+d+2mbQl1AQrW6fPHz4rQx9PZman5TUTFwC0ZGEUwEZRHrS87dkFAK8d7rizGkcPk4/tKf5dIw1yTuY7+yXmQtcw7nDCGJ2xn4HqLk8OcaUNZKbMSWx+3xGHxigaudhOz8b4GTnZgNq9LzQcuQJO28aIGtnRQOajFhk50DmGfdoFIHH8BwH4nSfOgZc23luHCR1YI4De+259j4DgHXeeXtFI1u5M7prR2yZAmweIUbP4h5opo4PZUs6jVd+GItcb0C2necNdLOkaFdn6KE3xzwQ3MpqJDDKYteOg3cGNnpYrr6b79XZ6EV2W3vRT9Z3Vi67FkeXAVzj+IdGynvsVwNdDcTkXazHri89aQ6PNcy7tG882RTkSz2uAAAgAElEQVQkNv8KYKyJu2GNumSx2B4D7IxUZtiPYh/d9lWSSq639rCycl61tnBt7RyuNg78LA2eM8Ld68a7zUUbdwayGwjJ59aO9nzawQBca1ubb9bGPMf6gvZhXnGNAaPj4LfDLNx+3epjJEw+M+a7tb8BvVY3Xd9VXs31/TuQ3dWZf6zRNqftM643O0QZDZfkuTYWbNwa+dEAc3uX4S1EjHLfeJ8awDsOzBowPg7+Kp42lvDQ8DPDxswGXYHtnh0we0NZIDaos9tz9lBeKzPPcZFMTtLEiLHj45nxrw4AL1LjnYPAtenV3PMkacxRxz1qx7uOkGljfHx+WRvad9bu44B6U3OYveuvcVvHu1nH+W39ojbJk3RSAPof/+f/yYgLTLOZv1mIjNZuYKoxRzkUUgkKzwKBJxDQmBcbY5OGp+E4yGIATTuZ69lc2zu4BuDMwL/xctiiwyLrNq/O48tgsw5TyQMNOcZD6pjaeMFVY63zLhOtevp6Dtk3jSf0oDmItzygWReLCQ4jLokhm2AO7JZo4woQ9za+NJ6CMTG0pV1SGwMJbRJSZr4zGr0ChD6ftq8eqj0PDs/hfdb5/NYEIR773MBcZTR63hEzQjYobADzvRkfymRAqS2YBjbSFz9cmPmO9tVQK0+rmjqYBAl/u02B89wqU6XqNOOQPPmh58gmgDIu+7bAuWQQNo4AIKg7APw4C9oAaEv4YOAp7cd7+U15TT7k6pDiOQ9oUyu3jRmbdLaBsgXJymmbFGWLTRLu7NPnMw64l3KbEbU2os+VXeXpUyvbzTOKGA7qxJiHSeQYfBWVpuE6+oTPzOjb+8c9XRb6ZsaYZ5tB4G9jD+ELc+PeOT/YePJ+wiQpM1mqeQZ1oUy8l2eTlEM9ZSJOIxgNuGhUgRu+53pjPPA82tQ2KDBNAXY4qKf1cJBUsEIPWVWnswvDeEHBiph0h34pVGAwMSemZPv2fdm8cVvOz4pSzzZkUBOpn1Xl/PWpSHcoK/OLMpFKSL6UVdbkKOyX9RvXJT09oxtuWJmhiMigr9KI0qu3ZNTtiL87kP2Xr+UAVtl5VgqXWSkXycxOxEZLN+yweGEtDwM+1VK9/8EH8tHnH0sqM6VkVLI1o+OJniaHj1IuL+dHJ6qjCAOSg1apUJbTo1Nl58TTCS3P9u62vPfBPfns889ldn5OIPCUSuhuNnVTs/f8tbx4+kIN82QiLZPRSU1Ih6Zjo9uUaqemv2eXpmRlY1kTGXIWQ5Lg8vRSitmS9FsD2Xu1LzOZOflbv/+HmlQMbTMYsi9evFD9ZFjfHPyLhYKyVldXVmTQ7SvIQVgrgCqbSXRdb915T9Aae7n3RhMWAeg4R4eToiBUnj7fPzxQjV6Yj0iITExm5LMvfyIrG9f0kIdtaKjmd03e7r2WXP5cgn4SeBUUgAaYsWRc7kAT0XBuQM05QsHn5wWH4vHJoT4HFmSvVdcDegOAUAIyNbWoh9lwPCX7B0dqe67v3FSdzVDYOUY0vHnY1MR9v/3mVzreV5c2NHFfq92RbO5SDg72NAFPejIqufylXF7AgERSIaHsXdvguzlTUKYkz+YATII2DvwwhMvVnLw93Nf/Ly2uyZ2bd5TtrLp8vpHqLB4fH8vDhw/VLiA5QXk4hCNhEJ8ETB/Iysq63Hvvvuxu39IQYcBAriNCJJfPSrFw6RwEJXTk0wqEp5MJubg8VXuSy+W1zOvXttQ2K1tkBGDpl2DIbdgAjFttF3KIYxTgiRwzsKcLl+hl+2V5cU2W5t3cp11yxUs5PHqr6zRgOO2wurwmt27cdFJc3ZacXZxq2L2y1Eh4trYht2/ddTYkRiivs1loej96+p2cnh9rWDMsTezn6vKKlgf2PeNSkySSHHcyo2AONgbbxMEZWwm7HLALHddub6D9GoqGdA3BWXR+eS7T01PywQcfKHuUH5xARDPwD4AOFhh9MT87r/I7RCCQiA4AEaYwoBtsQFjlKArhcOEHYAcGKnIJ2L0pBcCWlYtAMrJStawyHLCuWVfQDyeZWjSW1EgF1c8f9bUfX75+oSAy78P5sLu9o+OvXq2rlMnh/oE61ZAnQOIFLXbQ+4lURsF3mG9TczM675H46bdgPgY1fN9pr7vkuGifohFLwh6SR7FZnZqe1DL2h25dBrydiMVla31dJYYYqxeAepWaauaenl9Kvd2QFMljNzZ0DiCNwdp2mXUs+YkEmnUhWVle1rH7q199pQyNneu35dPPf6Rh8OzPCONXsEOTFgKYHqlzD3mTarmgwPHm+oY0mjW1F7D2kRPoD/1yfH6pkQZ/5+/+2+pM6QxdhAJjRKPARkMpFHPy26++ktPssSzPkFOE/UJAspc58fuiMju7ID/+yc/k2saWpGD1jQZSyF3Kr3/9byR7eaH2agr96bk5BexYM5hPp+cOqPn8yy/kk8++UN3fWqEkr549l6cvnsrJ2ZHKgdCuOMEmkxnntFpYupIXgk0ejsfkix//SLZ2ZqXDlBqKNGojldKpIBVSq8rF+bmy6nNIbZSLmoSPSCPWGORe3hzs67q8troln37yhX4PqMceAEfVr77+S3nx5omkohH56OMHympnLSfZb6OBhmRYpSGurW3rXmdmZlpB4P2jPXn2/LEcnuxLt9vUtYB9+uTElJRLFamWa3L//Y/ky8++kGvXtyU1gdyUi+CDTALI9mf/1/+pkgPXNtc1kaRqu+teuqVSSURQoC/93nvvy9rKmu7JSTiLoxKt7hcvnylIi6MG7Xzez3hhv4az7eD4SAFjwE1ka4hMweFCJAhMSj2H9JEJWZEZNMDLVR2rOJ/OL7I6lsipAPqwvLaq6xyTHAfEy1dPFfSHNe4TJ8mBxBXzlnkAe9qxihzons/ndH3EkYcjkqSXuzduacTMo4dPpNNkrs3JgwcfqkMO20N/IiFE8smzk2NNZokzkh/qCNkY+2KRS0QXjgIDmV6YlrmVOZlfW5BiPS+/efSVfPf8NyqZEvUIOES+IblRLpV0TsPCJ7mon5BtIQTWMZrYf7DejZBUYf8ykXRnGJz4g77aXvKdtOs1PaRyDkMOZXllTXMDICXz5uCNOhrQ4Qbo5kU4i2FwMzd76K8iuROPy9LyuqysbygADVsdYBB5nFCwLxfnx+rUR3NZ90WTk7p/pS0C3tmvUCqrkw5depwArHWsO+xxsKejQFDtHPIY5EnwhwJqp4vlooTELxHkQeKTsra4LpMkTOw5gMMfCen6RHLOXLaoIPfNm7c9ORvR+Yudx8mWzZ7Lm8PXCkQj3cLhezY1q0zoRCKt60QhD2HFJ/NzSypzpeeSSFCdG0QXYFsY1ziGSUI6PzWrNo4yTGTSGrl7nr+QXDmv9QiEHPO0TURAvSrFy5ykJxI6Hok2UOCEaKdoVLWkFVyMeHmR0Isl8jccUUevOrVRbegP1PFGlzXbRBrUVJZIE7tp3o+QSsUMxa9RA+wnFKwjmbgHHii7sFWX0bArsXhY8xkgZxdJhmRmaUpSswkJJkfSDbRlEOyKhGGla6Ch7qcpC+w5wH0AaNqJ/RVrpmIPHuuR/h0HvQzMMEDDvueecYIc52B3HncAH8+wshvIw3zjHr5XMMRj4Bpw5+ajC0c3ANrOanae5nM793O9gVa0rT7P58n7eAng7Mxtc92wDwMQDRTn/7zXknzZfZTT5El0HitL22mxW74odTyEHPDDPFKQ0ZMZsjbm2dzP2mbkOHcedudFAwQ5B4wDpOzV1fHsgdY6770fAzXHQWQD2Q0Is7Y0AB5yBJ+N/4yDWJRpvD+s3exdjFMrq71Drxm4SCDrD76zvnPYgYsqHw7fAfw2frif9UP7RJ3+zhmmIKaXFNCcEoxnAyWph73HxhNJDw234nsbl1c4hqdRbQApe5Fx4G/kOWD5zIGg7zSYDYtgzJhjwrAx3j/Orud+K5s5b/jMrjewmGeas8ccwYa3WF/ae7lHm8TrIyOnmnytOXqsfQzTGwc0kW6y/rPreL5hEur89MabgeVWDgNqaV9zQI33s+EpNn7NZljf6FhkTfRAUbNB5owxoNXKM058tbmudsyzHZTBAF4b59aGuq6PaTDbM1Xu03OwWHSCAsqeNA3PM0UJGwPjDjM4DRqNDq7hRde7+eIUCawu7BvNBvI+nq9SKqztHgt7fB7aXPrh/OXZNva1v7zIgHHHhs1NbSOPCGl9YOPe2bah+P7Jf/kPVbTH5AXGmbAKKHlyFC55yDv5B242w8e9vHQcGLRBSmIm0xBmw2b/+F5Dhb0ssHpg9lB8myBUFKbO+MDkPWzM6BTAMpL/8BkNrotxyGkfmYyEeQ9MdxjAlOcBNCuY5oHvaqzJpov2mSYdHF4B0Mb6NXawSYVQB+rGBpnymJSBAm9e+BjP5Ts9jLLR8PSyTWLCBq/9pg2Mjc6zaQOboGa8bHDaxDMPBp+bw8DaUnWMYDx5+r3mhTNQkfLQRvwYw5j2tcXM2N62qBg7nP8rO9kz5JpUSHWznDfFFkzqYvIOWhf008YkXcjETv0YX+OGyzyMyub1QqBsI2HeP6vLOIBrxsoWWgN5TVPaGMZmvGzsUjZj9lIP00YyMJjfqqPoZTw1o2VlNkCZstLPPAMQg/LAnGKsA7LwHT+ARhr6iOajN6nHFwgzllw7blzdWHcLmXkHcaSw4dA+7DQViGGhVOZCGDaPyyJtTg+T1tDvvSSCprXGnOIf7cWBw0BrSxJqY9Jt2py0DcBWND7hQtoBnLwQeYtmmF1YlMEgKL1RQJpdNFdFZmdXJZVZkOWNXRn0g9Kr9mRQHUo735ZarirSHkg0xMa3I51BS5Y2liSUiMjmzrakZpMuKtMnotK1PRcq2qk1pVkuywCnwWVOExLW8iWJBkPaB2/fvtVESGy2OdiycYfddvv99+TzL76Q7Vs7EoZBRFIUv08lA9BhZcPsg323fyhPH38vnUZdDzXlYkVev97XcK+ZuWlJZybl7vt35drOpnz8ySeSngOEFOk2nCYrjCQOWo++e6yAWiwQkaXJeem0uhp+ma+XpA5DOx6Unbs7snN7RxYWAbGj0qg29Blf//IrefX0lTx/+kp6zZ7cun5bPvvkcwWyYCSVSnlltSgTtFjURGYcdDY3tvQAWsoXdXOGxAOhyoRWbl7fVmDx9d6eNHAS1mrOETURV/bd7NyMAgAAMAdv36qWIqFjfQnIj3/21+Qnv/szXdCYCzCgS+j0loqaFHE06Eq35zR2E4D+MD8LBWUJo13KuRtQ9/bd+5q0iiRyB2/35dWLJ3rgauih1Kd6/bBoI+Gk3L7zvswtrMqLl2+k1mrLgw8+ltu33pdAKOacWcVL6XYqUq7klF0FAAzI/9mnX2hiSsJhkQwoVbIyvZhR5iISDXfv3JcHDz5QuQWuZ1w/e/JUwRW03NwaOFKAVvVtQz4pVPLy7MUL1cB87+4D+clPfkfnHSAA8wAtbKQhnnz/vdqEjdU1LePZybmUalVpD9GrjMsHDz6WTz/9XOZnltQOV8tl3TyUiwXVgQSwJOSc53KYQGpjdm5aqlXHAAUs5Ofjjz7VAzys2JOTY6e5KOiVIg/RUqC62qiqtjLAJkxt2NP1cktDh2/ffE/tFP0F86rXb8nBwRsF6ADDep227G7dlB9//oWWj0Py3v6efP/kmTS6bZmdW5Ct7Rty48ausuoARtXWDntSrZflIn8m5+hdZk+lWisrY3JhZl7BYA64jWZXywM7mcSEsNbRAaf+HAaweSQeYeN0dHSieqBo5KLdrQ5umLzVqrbNL37xC30uNhcW+vnFmey9eq3Jxwhjvn3zjnxw/wN59eqVPHn2VGqAWv6ROqSWV9d1XWq12jo+2ajCuAeABkBivKcmEnJ9c0MymUm1U4xzdOVp63wxp+teLluQbDkv6dikMrXZ/MWScQUBHn7/UEOnXbj9lIa9o1OM0553q/PhMqtJ0gB9sTMAW7FoUi4ussqY437WfCIkcMIBNmxsrGmdKcPZ5YUMAyOJpxKaGDVXyOq4JHS5XKsqEKJ1iSdkdWlZtq9dlzXY9eLTJJ/I6wAcnpyfSfYyr4nLWAN4D04kylstlZVhdfPmrrIapyYzmrTu2dPn0ukMlIX6yadf6PjkefmSi3KLovnpH6lkBzIisPyYm1gW6gsDl/wGgWBYlpdXNHS/kK/I9o0b8vf/3r8jM3PzcpHNysHRoZwcHat9J6khiXVOD/c1dB0gb2ZmTtm3Z6eXaj8++/RH8tPf+YWCSyRsLZYK0qyX5euvfy3VSlFZisg6ra2tavu6MOWhXOQLmkTyD/72H8oHH96FpCjN0kCdRS9ePpW9ty81SWY+69q4Vq3K8vyKOosIxScCwoeGa78na+vrKjcEMAqgBgjJmoC8U6NWUTAe6Y+jo0N5+3ZP1wEYxexvkbdCMojw41s378t79z5QMoUeeoJks6/Kdw+/lv/jn/9vUmnlZWluXu7duas2atQPSqvZlWAgJp9//GNZnF9VUBXZmHK1KKeXh3J8fCC54plGrCCjQF0W5+dlOMDh3JTt6zflFz/7a6ox32qO5ODwSPczHOZxOiLBcXlxqhJA166tq70DBOa9g75Pbt++J7/3i99XfeJBj72pSLM50oiZXP5CvvvuG3n95pU63tCQZi8Gs5g1CBuIZvbF+akMRz7JTNIua8q+PT079ggRjgmFLApjGlmKCI6delPnDUlV6YvJzLSsrG2oI3B6KqXOq3/+L/6Z7L95rk6QTrspMzMZtZOUgT0ujC2iJmgTWLO8x83NrtoRcmrs7OyqU5Voo2KuJMFAVK5d29J5c3pxrusA9UJ7GGc286+MTnm9LGF/WEEjDm4aeUGkyty0BMlLMJeWyfmMTC9Oy/r1DTm8OJB/9dX/La/fvFCCDTbl8vxCasip9TsSlpAkI3EFcZHMwYmGRjZ7R01iFY1JMDwhK0SRbF7TfTayL6x3zVpZFueQ4mnLAEmYXkfH2IcffaKyRd3+QA4OD+Xx999KNneu+8jpqSllA7gQYKRDmtKBgRqNySyJZpfWJZYgIoYQd1HHMo7i09MjnTNKaAoElWEMAMRzAE7Z7GmOnCTnPiezxRqH3j8s9FHQr8zngV9k9dqGvP/hfYlOIBt2Lo8fPlK72G/0pVtuyVQ8I4uZRfENAqqFPQSID4WkXKtrvedmF+SDDz+R5eV18QVCGsGh8jH+keQL5/L8xWO5uDwSf2Cg+UlIgE3UTmoiI4FARAr5sjTqtNWMOhwYs46ogVxLVsFr9s0knqRuYZ9zFsPeTpD/KDWhEhy5Yl77kKgcp53pk1q9qlF3PJM1mjUNJ50CRj4nCUEf6lxJT+k4y55fKJiLM4JoUwAT9hDujCvKuGaO46TTc5bfY8P5HVGI9uD5DvT0XTEFuZdIBDTmSZSseRfyZ1JtlWVmeVpmVtIyivSlOajJKNQTCffFFxg6LfORY0DTxyp7BHDjOZc5vxiWYICWnuXwZHhMOwdOOY3hKza2hz+M56lxwKrbl3JW5HkGqBpRywBonkX9jQnpEiU60Mh+uMaAGTuzcY8B0OMgExJg/DgJMqdzTDuOg1oGWPIMizIdZ7a6d7t6WtkMCDeMBGa7nWXHnQOmr8w6zXNIQG3vNiDNgEMDhxRwdfjnFVhGe9mZ2Z2/3TgzUpwBvD8EkQ1sewesvms7A5gd5uGSmI2DkuPtbZiEYQp8Z3iIlj/siAEGgBmwBzHRztCGoVA/Oz+zFlIv1ixr33EWPb1nQKDe40lxG/hHeRxJ8x1Yb882DEKdQWrjnMwUdoRnsjczgJgz7jjgim0wvEsB1KFzjLzDQN4lqrQ2MxKbkdOsP20s21h1c9ZJzNo7qDPlNlDR5p6BlNhkA1OtTw1bccCpUwwwbNBwBCObmrOHshoh0PqL3+AS4/1nfX/l4PAiF3iHkS41WeKYdvh4/xlu9EPA1/rScDYbR9hN2tfAbb4fd/Bwnc1bwzzH8TdIZTbGbVzz2ySJqb8SA8lD57Hsbbzzm0geB+Q7h8g4GG/jybAps4fW3jpP2U966gjjwLnPk8zB/lm5bF7buHHz4R0D3YBoA//5zTOt7awtrLza5x54bvbAAGsbK5wjzMlh5R53Cvn+0Z/+hzq1DD3nAdbgTBgbrMpi9RrIkH5ewmf2m4FBYxnjV9krEzCi1jyZALeZZaF3CXIcwMH9/J+KaiIOj7LN54QR2wTSTU29rtewCLOwELbrNjwOQCbElYYzsFZR/n5fr+c5ANDOILjFJs5h1vOUWSOyOMOQ5t7xpHoW4sKA0k2c50E1kFNDd1st1ebje0sqaAOP600nmDZ0SRhdqA73cQ+dQz3pB8prDGCusclhIR42qW0Ccr2B0NZX5hm2pIa2OTR5EZ5pE8IAXQcWOS+7gZYGVPM8S2ZA+elf/k/YFveNA8bWDwBOJlMBAG1jjfcq04INnqexRfuYs4P2GPdOmSE2Y0F7GpPbJjDXGLhvHiWuv2LUe+FFzpvoPN+2+JsDhWc5fXLnDbZFmLKZseI7PudanmHf8RnAA+VyjHovFM4LLeM6gF1jRhtwbXUyrx1lp834zY9Jb4wv7LrAeYs3Gw41DLDrCIdtOs1oNKDdouA8VzxHwYl83klziJs3gGbGljeAmvsAlakj9XEaqi5SwM1TPGAjPbgRFg7gTrIs2pp6AoBSxtTkjIxQ9/RFpSdhqTUHMjO/Jv5QSpKpeZmZWpaYxGRQG0qz0JR6riqNcl1Zi+iLZqbTsnN7W2KTCZman5FQLOASrKh8iKg2sn84kEapJPV8SZrlkgybbWmg1aisSkDNt3J4fKIh4ITDI8NBBmgSc91+767cu/+ezC4uaKJDXygo4WhIdZw1uVunK71WU17AdPvukYR8fomhCZorSPaiJCVCf2dnFHxeWVuWja0N1fmE+eJs61DOTk41ESShwchkkCiJ8t3buuOSevW6kquWRCIBmVtdkPXtdZmanZTJ6UlJRIPKXOFpL5/sy8PfPJJvfv2N7L/Yl/XFa3LvvfdU1xqgszNApgadyqIyI0kmyTb2+tqWhugDgvt6PgkHwgr00U/r1zY1XBkbTD8D+tDngNrpyZTMzk5r32LXAHnwejNmOr2h7N69L3/0x3+iNoBx06rXNAEcAGG5kpdmvaLSBDBxzdnCuKjV6hIOxWU0DMrm9V354osvnfY4h/FKSZ48fiTHh2/kkiQ8reZVUsV2uy8Liysa1pwrVaXZG8knn/1IAWickdgamHSDfl2TQx0evJaDgwNpN1ry4YcfqjQEjF4S552cHUggEdIEYvFoXD795Et5cO8DkUFA2U2wKgE7jg73NRQTdhdMPtjNsHvpm3y1qOHwhML/wR/8Lfkbfx0wXuT8JKcAKzqVJLZj7HBIV23NAYk/W5IvluUoe65Oj5/+5Gfykx/9VMLhuM7NcgGd6qYmWQTw5ADpGzmNNNYwbANl8AVcJvhsNqd273d++jO12wDQMI5h0HS6DanVqspihoFHgq+lhUWVLkFK4vw8K6VcVWamF+T+vQ/VKYGdgeEMC7KQO5d87kJBn2apImtLK/LJRx+phAoM2nq7Ja/23ki2WNJwa3Sud3bvKLBum1uYSu1OXfLlS8nnL6XTZy/QlMePvlObtLy8KpnJKZWZOD461+RnDx48UKAfPV40Zs9Pz6SYzSmoyIGAcVrvtDRxJSAQzC/Y0yT0og1+/vOf67qPfUKeA5kH6v/65QtltN299Z7cv3tPy/jkyffy+mBPys2KRMNxmZ6dU8B4a/O6rF3blMAopOOfOYL0wfnZidq/ZJz9Q0cdfwAnK+uretgD/GVvgs4tsjbG4mSMEtWBDaX8JGfE2YVDCHCFZG20PRIXTHrGAc/mfpIJ4kTiKH50eKKJ4WDkwtSFvcwYGQ0GskPC1KBPQ/ezRXSLm9KXgbIus/lLqbfcoaLcKEvIz+Z3INOpjGysrGnfri6t6ntg3H/36KHaAhiajMdMKu1kytowJwIqOWN7rJs3dmX3xrayuC/PLnQ+AtIBAN+6eVtGfvfM49MjXYMAv/1BBjZ5EXxSrBTVUVipksgxrfYXe8T4ZnxcXOLcqslkako+/PAjbY9Ks65REzCPAVtgr6ZVS7ctnVZD6pWGOiGwG+hYDwcB+cO//Sfy4INP1anAmEbDtN2ou2Ro2XMplrOSjEVlY2PdHcSDIfGHwlKpNyQ9PSt/4/f/pqwgpVNrSxIZuU5Hnj1/Is+efS/57JmCkYzRk6MjaTd6Cj5OZWYlHI1JG/3S4UimF+Yc0zMYvZL5IuEQDjxAbPTdAZ2ZtwC6gPGLi/MyOeX2SyRErDc7cn3rtty6fU8BKbWvkaDa27dvX8v//s/+ZwWEadvbN3c1SiPkjysQHI+l5fPPfiqZiRmV1UBCBPAX5vMlzqFGUUFSQiRg+c5Nzyqo1m52NJnepx99IunMrNSqaLuzV0WX18kynJ8fq80sFguysrqkZUO+o1IG+MrIhx98Jh9/9JkQFEcETDpFZAMSTRSxL/tHr+W3v/1KHj1+qOxk6kUfrq/Duo/oHMa50GkPZHFhQ+YXlpQJSILwk+NDne8WbXh797baApKochjD6To/h/78lEykpiQSS6oTmjmJQ+Tg4JX8+V/8mfZlV+qyOIvzZ03tCPbVSYI4QK5YKMlw4HdJSFstOTzcV8Yp9U3GJ9RZlLvMqeOKHA5KTvCSPZOYEbCWZJM4ZllbSDqJ00LZpmhjByNq05ALS89MyvLmqkzMpERifo2y6vm7sn++J7/59is5OXZRAEdv9hXsBNwkmWhIgmrjSYbHnMZhVFepiYTMLa3K9Zv35AMSGe8yPkSePnksjx8/lNfPn6k8SCISVCcqTiZo3/cffKhzcSKdUWfx48ffyuPvH+ocWCKHRpBwbedwrNRqcpnLq6NgcmpGVlY3tP+D/pAE/EF1cOTyp3J5eaagOWsa+1HaGRa1HsbR5haRarMuYUfr1pIAACAASURBVJ9jmAHKA7Jylugwn/wD6Qz6kpmflQ+/+ER+8Qe/J4l0SM7Pi/Ltb7+Rg9f7sv/sjZTOSjLhj8t0bEralY7qIEeSSYknk8oeLpZLkk5Nys7NW7K8TB6PiO5PtDwBn5QrWXn67Fs5OnktoQDyE37dX+K0J2wuEiaaEV3QvrY35URKhf2Yy5XUVbuk+QJGyJrgdxpdgcfkm0COCZkKdWA2ahKCJOETnYtG0mJfyZ4Rpydj3kAt1hBkPZYXVyQwArwa6hoNWQBATeW82k66hv0+UavlRkVKSLMoA3oo4YiTBiRyRc+AJDn0Iqo4JwFUY5vZe6TQ8JaeTKTiMrswK9n8uXz93ddSbhckPBGQQHIkxWbOAdDBnvj8/OPJjklqoKGCc2EHgHe6LTcOvLOkgWsA1uNArGkjG/GB+cj97szjQFeuZ7wbSD3O3uO7ceBv/GzpABt3NjTw0oBnxqKdAceBGAVv2Rh7P0TOKGDtaQ3beZFyGXhs50vDX3iGORHsPYwde7eBsONEJeye1YPvDYzWqA4dX27PiEY9/UaZDYMw/MLKrOfhvnsfzzKgyABNByY6wNbOoWqrxhiUBl7ZM8fbeLyNDBRjbbIzrAH8dg+/Da8YxygMBFYgEO/H2I+BpUTjGZj3VwE3V3bWQu5H1srwCKuz4lueFIdhUezZKQ/vNrzIMYydk8LayM7YtAvzDBthYLNFD5u8qfY1tAtPYsVhP06CwdoYfUkDUx024MalYUq0j9PJd4C5gd8GRtqzjdXs6uwwMet/G1c816Lyx6PGDURWfM1jxBv+hVSRjSeewzppuJZhWuPYFu0zDmjTD1dg5ZjesOEfdi3lMlzSCKA8izIZID6OC9n8NjtgY8Hmuc4NQN+2S0RK2bmfH5ufdq9hR4aP/RCAtneN30tf0w7cyx7WlAOszDbWWL/42/Aoq685S3gmz+c5Bu4bKMy1WFNjv4/POSyRwww9LWivvuaUeTcv3fj6oX0bt3PW/+PYl2GlJJC2Mhtuac4NHaMe7mRtY2P7qqz/2T/4d0c2sYwtbADeeOeNA3W2OJj3hPsNoKIxDTRVcFp8uliZpAIdwAQ0GQKYyLbA2aQwY63/97kwOANmjanNZwoY6qbKyQ64H2d4DHilXBx23i0+zsAa0G51MHCZa2mHWY8FhpcX4I36G+BoZXALzjsDw+TjGkAK/vE9zzWg2IA53sFg1zBUTyvKBql5MXkH7Uo9zYgYoGsbEQNnaVv+tsFF/biGduFe6sMmmfY0oJS/zYjQauNGyBYVa0MDtQ0QtzB6NtrUb9w5YQbGDDdldvqAzgNkE8oMgDHOzeAZs9c8dTxn3LBQTjMICpKQ6MRL5MA7DLi3jQPA2LixNWDZHBT0F/fQ/vyYETLvoW1o+D+HY55nYvNWDgXjvOQO5jmkzvQh9aKdOKBRVv5xmLIxbxrLBnrb3IGtY55SvqOc/y9dbxYcWXJliZ3Y9wgAgX0HErmvtVexqsji1ixOL6Ye65E+9adf/cpMJpP0qQ9JNqZ/fbRkJs1MT3dPt6bJZu8kRTarKrfKFUjsOyIQEYh9j5Cd43EzgyUJZmlIAC/e8+d+/br7ueeey+fYBLZ3tnlBzVE5Qq+zbx5G2PeU4HBzxdmIRdF4bxXyqrFgYPs1k98cBd+HtkInanrR9v68n5Pp8cvBkJXEwzDbR31c6saZT9Dmr+eFh0CHJ4yuN4y+N4pwbAyB6Aj6njhmZ1aQCKTgawHNQhMXZwVcZAuSj/B6e0iMxDC7NIOp+SlMzU8iGAXaXWZtMEnQw1LDAqDrxRLq+SLyJyfSfC4X8tpwnx2foVStYH5uEcsrawLG6s223p+MRo7n/NIipufnEElEEEnGEYwybduBx/RVZwPwi+nW/D819IL+oAohUr6BqZPvvP8OVtdWMLswi+lZsscp01ASCEhglOnL7NP93T1sbLxC9uRUKZwEAqWFEArg0o3LuHbnBtLTY2B1K66JjVpb6fVkR3WqTWxvbOHLX32B3Vd7iHijmBibUDGx08wpCuWcgCceZgj6hoNhMWBCXla+96uwVCKUQLPWxOH+ES6aF1iduySWF7UQaQub29s6MDFIx7RvMgoJmNH2yYokY0/sgb4XK9dv4w//1X8mtjrBWh4uyLwla4/s2Wg4oEMKU38JzDHi7PxQDeVKA31PEJ9++3v44P0PxRIkc7vVbuLs9BDbm+sqEEg9caY203bJgKxVm4hGkoiQdRRO4tbd93Bp9ZqAFLJ2Sxfn6HvIhD7Bzu6GmFA8xVECYXV5EXu7WyqSdZY9Qa3XVBGt9OgEVhbXsMqU9OQo0iNpHdoePXio4mwEAUkPIbjebtQVmJGMi7+PXLGE0ZFx/PjHv4tvf3YPlGo9z1SRPTsRa/jVqw3s7W5LGsFPFpHfrwJ9hVIR63v7aPeBzz77Hr7/2fekzUpflDs/V0CBn+eBlf2rVKxgCCdHRwIvR+l/4zHp++bzBc3T73/vh/Jj1Kem7iSBGhYabLboT4pOAsvrwaS0hRcFfGbPcgKg02NTeOdtMqgdm5KgcblUwEU+g8zZIUr5HLr1OkYTSdy4clWBGepNUiNm7+gYhVIZHsr3zC3g+s27AoYZbKA/IgjOw/f61nMcHu5hYnpE2Rlbmxs6pI1NTAr45oYqly/hO9/+DN///g8FZjKYdrC9i2dPnyJ3msFIKqH5R0D4xca6ZEUISEzPzqFaqWHv8EAangw4LC7OD4LCpzg+3Bc7/owFJztN6YG+dcuBdweH+1jf2sDLVxtooYmgL4K33n0P7737PhaWltHvuEwW+jP6jezZmZPmuWDfnEiChPITc4vzKgRLbUUF+MQY8mF0JO0kjXLU1CerOv46Y4oMTWpFkmlNpjd9BceW/oP7Awv4knFKTW2yd+hzJC0QjODSCosC+sTEZYYFffPYxJiCUgToS40KS0AhEA0KaCzXKF/gUvdOT0/E4k8Fk+oPAsoEA8hc535ia2fb6aJTwsPrxVgqqcMsgW76RmZmEGivVavqR2ZacG5Qw5uHQAYHWQxuZmYW54NA9HkhJxsn65ZgJXWWR9MsghaSPAhtlUAfi0nWqelKZqQ/hBJlGTwBsf9HR0akr0oJQbcx9qFBECl/LrYmfxYLrdtXYCvkj6LVZHHBLr796Q/w4QefCkzhnOA8o2TQ0ycPcVHIoNEuIRWJwx/0a075AkH4Q2HUWl2kp2bw3e/9ALHEKCoEC+tNBYa4Bm5uvcTuzqZ068neb5KMcEAW76T8Q8/jla0SaZ1emMPK8qrmBn0pQVWuxWSgUkKDB/OrVy8jGApIUokyJyRrsG+pzc/rC8UKvIhheeWyinqOjqUUBAkEvbLzZ88fIZs9QTji6puQwRzyx9BsdFSQ9fqV27h7622tS2TGUzZj72gHuVxGgYrZuUn5TGWAdHrSr6ePPTo8ESOdAatalTqRESwszEmOj+Dvee4U+/u7ODo6FLDLtaXV7kkfd35uBWuXbmA8PQWfJ4h2Y8AA6hNAYqX0NjK5Mzx/8QgbnNtVBiqCSMTjCrSQhUtpGUpqNVs9TE4sYHlpzZEOPD0cHjiZHUrCGJhDwHh6albAcb7AYoUsrDaFKCWw0rNIjaYFfIdCPkTCXjx5+gA/+5u/xO7epopqEvhnUVH2oSNSOHCH/ej3RSWZxIAYNawptcV1LhwI6xqu9Qw2EgSmXAjXPu7lJgaBBM7wkZGUAh4vXj5ToFrnH58fVUqKoY9oPIrppXms3biCSDoOX8SH1euXMTqdQrlZxMbmC9z/6ks9a3fzlYpjcr1gMcVoICIwnHIbBI8IPhOUm56cxs3b7+DKnXewvHZF6zsDQizYeXSwj+2tDTx5fJ/xcLHwGhVHDEklUrh65bo0x3mmeP7qGf7vX/1C4zE2NqrCdgKVQk7G8OjkFI1mW6xp+oDRkQlEQ6yPwH1AS33MseKar3NNn5lvYZdhQX3MgcRAVdrtjNW5QDb9PbMRlMXGLDNPX4H7m2/dwSff/zYiM9wXAqVsE08efI0vf/4l9l/sINRm1tk02sUWIqGYiglyHadUB4HYrqePRGpMAHQ4mgI8QQVcaFvVGgsBr+PgiEx3AiKS5nZyR8oqoAxEXDVJSMcWq7DvWKzcP9Ansd4IfQ6J3fy51XVEGCPhUBau3Wlp/pU6FfjhRcAfxOramgO5el3EkzHpvjMgQ7tkUO83v/o1nj15LrkVZhQlI9yfBjRuBPFpc7RBBgbocziPPJR+JEO333NgNGu3NBwgYsQe6rRzbhloxbnOeUhZGo4BQWeu4x98/AE8sQCePnmAhy/uY/PwJbqBJgq1c3hCHXgDHfS8JLy0JRfHQAN7hjrh/OJYG/4gQKXpsqoNNzCAhExwO8sLkIPLGGa7h4FhA3cNnKHtD4OhBrAMg8AOcHVnYfvi/w0ot+/0K2yv4QEGnNr5W6Qk1czoOfB/wGC1M6kBsQbCGoBlZ2YDfh0w9qYgoLE37Ywq/GEApLNNRpTiOzNrUnhD2dVtYtYc1zJew7E0YtMbHzkgywy0k61/rN8NWOY6YECnyGnVmiNyDYqZ8XcCZPuOmGXvwoCDMSkFqA4YxczKsvO9gYSvO3/AxDbAl20wQqSNC4Pgw2Nl7bRYwPCYG1Cp3w1woioL0A4A3WEcjJmSNi7D42/gGqVVHHDqnm7XGJDJNou9DQduDtvsMAbCjAbDXxxI7IBkIyZ6TMf+NfveAeEGyFvfWBvsfQ0Qfz1vBmCtQMsBac4CDfJTQwRHw54s45v72GFg2q51/eMkYOwzJu1peI72/k1X18LkbA2vcjiVI7AaoD6Mc/CefD8jwhoWZHPa+mHYbgy4N7szcNewHWPjWr+QJGFg/TBIb3PN5ocD/50ND/+NGuzDALYBs0bENRWJ4aCDva/6cQD+GkZluM4wUGvjxL9ZO+w9WT9oGBMyPMiCYa/tyPcGXLexdHPojeb38Lyz/rH72TubbzQbMgDasD2bB68/P5gnZvPDPlI+5r/7L//zvhzGQDOGHWfpOTbgFvWxm9uEMcYtP2uRKmuIOURGLp0WrUuzsBQZ08JlFNdAVt7fKP8EvrSwtOqv9d/MqIyJyQMPWTAE0yzKQuCOHcx34ELJ5xJAMoCRzGY+h/cw0Jntp3PmtZwoNFIC0PzOCKSBhBbxNLBRjpfaagMv5KLzCU1mkwDhs2iE1qcGlhvILmrjQALFojw2aQ0stQWP7TNnYGPD7wT42TYeFNg2O9zywGyLnypqD5yBgdxsP52COUht+AZRIN5n2OlYGhPHin3JdpDJy8+7fnLMZjPUYYdowPA3F3X+3uyN72oayxax5jNtEeNnbQEx4N3saXhRsndkv9uCb5Ofjs+kNfi7YdCZz+JnLXputmYThrZGmyHoYUxp3t+iynSKtmmjLfFn9j8dCw9uPETRtvhcvqvZCfuRvzeG+BtpljeRaMsyYB9bn5gjNcCfQKGY8eiqH8m0dQur01Piocv6g2NoADjTnm0uWMFH2wyz/bRjY1fx/tZn7AOC6kzh57sWywQh6q/ZKbLBhovmnp0X0O8HCEOiiwgSY5Nodf2IpiYwObemSvGhfhAhhFkyG9V8BY1KXenRLGgXS4SRGk9hdn4KI+k4KMdKAKXDs3wXaNdbaFH3kABRqYjs0RHKhYLkJ9i3bMuVq9dw5623dQDq9aHCO+dnTteZBaDiIyksLi8hHI8gPpoSsEcwhAcPbrKYut+s1rC/vY1nT546fdrkCKrVJrLn55JBIGDwybc/lr8aHR/TPSiHQVkAkx5iAUKCBywylstmgTaQpN54IIjlq2v47Hd+gLVrqzz3oNODirwSmGAaqa/bBzlN+5u7+NU//VK6vcWzokDddr8lLcR8uYD8RVZA2IcffoiVxSVtUh9/9RAvn6wDHS9mJ6ZRPC9he29bqfvSdJ2fRy7vDu0EDQn+ECjjYZoHDAu2kEmfzzFVPAt/OIbJhUv46NPv4O279wSUMMWz02nj4cP7YhkH/R4x8piqo2xaVbOPKw336JhgD/CDH3wuhqT5XwJQlDPY2lzH8eGubHh+bkYHaeq47m0foFFvY3bxEvyxNFYuXcPVtZsC4wgKnWUOUasXkMnu4/BoB90e9f+7OoBR69Tn6YrpmLvIIMdCej1gamoWsfCICoxdWrkibUYWbTrcI1vzQsxK3odgNMFLMsJbzJwhaMYsAn8EN2/ewp27b2lTVq9VcLi3i1cb6zg63BdoTR1W6h4yaDMzMYmzXB57ZxnpaX7yybfFXo5FqEnbl71YUTSCW9ywJxMxMVB3dvbw+PFjpetOz8zpEM65yiDT559/rrE6y56p6B8BPqay8zSezWc1VykxwWJVYlHVWqhXm2jX+2KVv//et5BIUFKCDA5qnlJTdhu7mxuoVygb48dINIrLK6tKo2WxKbLHtvf30WTgN5pANJXC2pVbGJucel2YkLIA0bhf4M7O3ivcvnMdY+kUtl5tKBhChikLYrEYZbvbx+ef/y4+/fRTJGN+lIsdJ53x9RMUMucCH6fGqRlNhnEOG1ubYqAtLi+LAb13sC95hSvXrgmwo4xXMZ/DxvpzFS+kvEGz1VABqLdu31G6OzMG+O/+149QY4oigLt37+HDDz9GLJFCvVJXxoD2OW3HNEkkmSFWxcar57L9WreGyQkHkrGIIQM1y8sr0i1le+jbWRCVwQNKLvBnyvgwIDk+NqGf6wTQ9/YQYuERv09F0liMShlVKRaAdfsXSsYwnd7bgQoQUjubATsC0AQ1mLVAOQZvNKRU9X7Ii+W1FUzMTIpVSU1ornGPv36In/7VT1C5KOPOjTtIRpMoX5TEpiaIz3XqNONATDKogz6v5AmYBUAbqZbIqj8dFJXiScwjYHVm0u0NCIiQMbmysiIpHBYrZjYB1xIGm5iNQH8ztzin96NkjCfodTIlHqe/zL9T75vSMSrcOj0r+2VflCsuUE8fQWCSzHSmpVMWheQGAgB8j8n0NM6zZOE2MD21iM9/9PsCxtmW0kUejx/dx9bWuuzd7+1hYX5WGu8qKkz5qnAEPW8AU3ML+OSz7yIUJBjZQCQQwHnmbFBw9VDAXa1UxOz0FOLhGHKn50CfzKC0ios2Ol0VQux6PCpGSKCavmRzcxP7h/sCwzPnx4hGwrh1+6b2DQSlyeBPJNw+kuNGgkO370U2S3JFWAVc44mwipYlkzHJmlSqZEc2kEwlBFKx8nkqPiqt90qZxZESuLF22wEpfbKDi9jYWnfa7+UMrq5cFtDkWP8nuLR6WUV3t7a2xYbmzw8fPtF9pVM+N6OMiWKpoOwb6tNzv8IAwOzcImLRFOKxUYykJsUW9XqD8CEgGbwAdXuDXTRbZflvrh3VWgmVoius3GlR/i+ovmJWV73K7LAuZmdXceXyDbcH9/RwfLQnJjJ/VpHxahVPnz6VHu/M7LxA8GazpfUunppAOr2A9NQUkqkAiqUyKtUCgiEPNl49xV/95D/g7OII40kSLcLKmqJECkFAFUtlwb0QgysLSKdHnRxdq66AmggejYbWSQbQKClEOULp+hcKYsYyM5TFe8kcZ/CKxThp68xO4b5qj0A6ZXJiMSysLmJxbUUgX3puHEtrS7h6ZwW5Kut2ZPF3f/u3uP/lF9jeWEen0XQa0tEYRhOOFNNt91GpUi6tJmb2wvwy3v3wY7z/6fcxPjGtcdKk77Q1JwJe4G9/9lf48otfIRmPiE1NBi0lTC5fuizNeta4uCiV8M9f/Fra5ZxvZO5LuzsVl2QJg070pxxr1kaYTE9KHoLnJmUrFXk2c4W+BTgOMkPpX8Ss6rm1sF6r/RZjlgFUBg4IZEeTCbQJakb8GF+Yxnc//wGu3VmFL0k6G9DIA1/+/Df42//wNygdl3Bn9QYiniiC3oAKotLPHjITolxApVpVQHhx6QqSo5OyV58/rKyGTpdygic4OtlAvZZHv1dHr9OSL+x3vaqt4fH4xYr39gkIhvWu9HWUy+A71hg8uchLnoZ+vdFuolgtOom+kVH5VAbR2Ddiv3o92oMtr1ySnj8BC+q9f/LJJ3jvw/fgS7AICvD4i/v4k3/zb3Gwc4Rus4WwLyTGe58AM4scR2PS/Rcg4fViPJ0GMcAOPKpBMLcwr7Utd57XOZJZPtyPMWhi52THlHMp1WwvAxBkajPI/a1PP8aHn36E5FgUGwcb+Mnf/wUOz/fQQBnecA/+ED17C16Py7okCG2gBNc27ploP0bA4Z67Vnf1hujv7DzGzxqLUKSrnpO46Px/AMwGajnGoDtnG8hoYKjJT9rZdLgI3DfBFn7GwCqu1XZetbOugX46M5qER98VuRsGsg0ktc/R7nkNv1xfOMkFR5Jzmau8pxHPOJ/tDM+9vYHJqi/R7Q6IT65wIxnwGjeuq0PApQFl/M7xNHCLEhzGsHTj7c6hxn7lOBk7U21sODDb6nwY1kMfaRnM8s0DANrYpZzXvC/3FOxLZRkMwFEDFPl8/t5IZfw993x8vr0/g8gGFNt4OZDQ3X+Y9Gbvw372DrSuW5zXA+Yw+47PYv/GBrKpw9iGtV32CJehQb/9W/elzxrCQhgM5/34ZeNkBDY9r+HkinhPB9o6oNPuSQCaX2Z7ZEAPA/Z8PwNFBewPAhGOQOKypw2TEbM75DIN7Bn2N/tufWxYlI3LN1nQRtDjWmL9YqCkwxuiLstioOfMdZh7KX4ZE9xhGW9sjG1m3xjL2oJehgW6DAwnTzcMBFsgx9poeBmvVZCEgYBBm/izfVb20nfF/fg7w1IM4OZzjF1u88C+m+9ilgn7zvlKR5Q1fJD/N9/Jtlnwgr+3NqsOFYOOg9peZitsg93XfNOwnZsP4RmDmUj82ezK5q99Tv4k4JQkeF+rteb8ym9ritt7mf0N27Y9c7gvKO9lftXG+rf6aDC+hhmb/zWA3PM//Ff/hYoQalIONEps4MwJssHmhKzz7EbcAFgHDlPBDeXnod8dENxA8zsBOToQHki4MLPTzZnzWRxAGj4HlIsQjYNGaMAfn2Ms4vE0KxY7HS1+jm3hBo/XEDgzbTz+zh3SWQF7QtezeI09h+/F9+Yg2nvwWtM44SbJLQju4GWOihPQorfSp4y44iG8Hxdxvo8ZJp/FRYJt56bKORI36dh2m2D8zne26IktEBap4jva9d+k+nOSm7HbQsGJzs2CjSHvx0MF222pS7YI8pnWHrGUBlFo61v+bKAzx8SxGR07wSYPx9siobYA8jp7lrVFuoEDCQind+cKXNr78T0sHYv3t363+5vTNofFz9n4GOuabeT1thjy2bRBA9Ht98NOzRZltoljxTHkhos2KqZSw1W25WcpQWKbBwf4OuYD78e/MyXVNAzZJ7QJgUBjY/rO/uZYmG64zUPeg/1K8MIWZot02aKoBbzrUtMYWNF7VUvqQ7bL9aNzvmTh8DqTBOH9GaBhcRSzJT6Pv3PXuwInPLga0G8MBXOeZEja38iqIfuQGQGsNi8W3ti40o2z5zmUKmR1FBFNTSM1PovEyJSA6PlL1xAJpxDyhYG6B+1qC/1WT8AFGaec/wQqRsdTmF+cBMkozLrifq3TADoXHXRqTXTrDeSOj5E5PHTsZ2rjVsvqiyvXruPm7TuIj4xKn49p0NxoMW32aHNPqf1M9yYITXAuOTYqRgj7iPZH35E7z6hAzuHuHh5+dV8HPPqxvseLs2xW0hTsu3/xez8WoDQymkKYuvCtuph73NQbG582QFmIgDfoCpgGg9jeP8Dc0iL+4I/+SIdLBvbp21mkq8vCcdyIUM+p2cH+1h7Wn7zA9jo1T1kh14dqg8XOzpWqS13ed95/F9/9/mdIT4yJCfT4y0f4h5/8PR7ff4yZ8RlUClWlcZOZ/Pa772j+MlWYhxNVt6+TQU+NKY+AY23KqCPvczIHh4dH8HiDWL1+F6mRtNim9G8nx8fo9zvY3NrAs2dfC8whANhicUgvdR+DDqCrN7C3fyhd8O9894e4d/dtzQHJ+VQvsLO7iXazimLpXED48tICxlJjyGXz2H61i3y+hImJOUwtUid7GZeWr2JuekbMYX7mPHeEk8weXq4/QSgacs+sVBEOBZAeTaKQz6DZbmCL9tLoIB5J4vaNe7h1/S7CgYhSzTneeztbajv61EntiFFIEJP9QR3xnt+rQAHlE1ZX1rCysiYfRCmFw8N9bG2+kowGAWgyd4l2My1yenwCgUgUR9kcStUGLl++in/5L/9IzC/6GLG9c1mxqGnHDCix/6nPS/brV19+KW3a2YVFpEZGsLN/oHXt448/dsHIXEbAIbWuyU85PT3U4Zc+ggfOZIzySkE0ykzL7SERHcHS4hru3H4XyWRKbWCRo06rhoP9Lextb6BZLWNyJIlIIIh0akRtDbGo1EUJZ4UcOgx2BcJITUxgafWqdFcZw+EhleCQx9PFg4e/wdHxLr7z2cdIjcTx+OEDeHoeaeOycHCn6xGwcPv2Pbz37gc6yLOg1tHBofTXM8dH0uBeUfEwl9XB+Uktds7FcCQGsgKoO3zzJgG8sAPXKJWy+QoFMmRZ7JNFLn1+rCwsKV2dfcSsgQdPHqNcLaHea+Ode+/jzu23XOWknkfPqQzWbvbf6FgCgbAfu/ssbHioQmp9n/OxnEd899nZOUyMTyl4Qr95cnikjSWL7nEsyvkSJicmVLyyUXdSYrmLAg6PjkBB43A0jNHJcUQTUflUpkRLU65ah7frQaAHJKkjXGuCbIy97R1kcue6bmp+Gl2fB2UG8UYTWLtxDdfv3AC16rO5nAoSsgDg3/3NX+PVyw188uGnCHlDODvJoHxRFpDNIHMsERVTokFWWreFRrMqOybTm5rA7VZHwKTPx+rwrPzeQSRI7eVxrX3UQuX8IyuWaxDnR7FSFsvt4GBfkhOz8/PyvQKd23X5ztH0qIoWsr8YsONa1Kg5csHq8jIiMeqYugMYv8ikJPhIbIY7CgAAIABJREFUlvf83LQAPrfXKcHvCQg0Xn++g2q1hfnZVRUHpAQbwWv6A4KmrWYNyVQUl1aWNO9fbW+hxEK7lDgJhDFOpv74lLSMlcnk9+I8e6ZiXFWSF/zA6fEhwl4/LjHbxhtEt0VWKKUWEpIjoCxKreGKhdE+qe3MNZiZK+xnSvZQj3xhYUYglRunYwFSrm6KY+VR9ufw6By1BvfHCfnpRtVlGnCMer2WQKdkMiHdba7P8/PL0vLOZHKIBqOYn6Y+Ndm6PTRVaC0jAJISLuxnAtCVchUHB0cieywurmDz1bbkLH7wvR9qH7WzuaMxVeFNLwtvsmhzW6xt36DAD4ECapdPTS4o0BUOx9Bu9RENc3/D2hUs7tmQbNJpdk9Bv/GJEWGizMahpAvXo+nJKdUmILO+WmkgHB7B2+++p37hOsGMp+2dTe2pZmamtaY8e/Zc84GZRmRCdrqu0HpqjPeagS/Is0YYPn8frXYV3V4dJ6f7ePjoSzz++oHkElgUs0Ome/5C2VQEAjwIIREZk8QKbY0BRgYnmRnCwrXUzWfRXmZZEfAj6O0yxoqolWsCLxj8ZR0vjufGyxc42N3DtatXsbq84rSYCbx6e4gkowgnY4il45hcnMbylSUsri0iPOrHefYcm69e4S//9E/x5OtHKOULygxjlgjlLjgH4pEEWh0SfGqSrJmcnMEHH38bH377e0hPzGBsJIJKpYmzo0PZWa/TxMOvfoO//Is/k5TNSDIlUIbFkCOhCJKJEWXK8PB7dHqkID2BZ+21203ZQTKVkjRfpnSOqN8FT0YSKVcUUSxEyglxD9vSeHGeE3ynz2EKvM6VLBqcyTjNYBZX87oDfrPR0HW8F5/TDwdQ6dTR8HaQmhjD2x+9i48++Uia9IEE0DsF/vGnv8DP/vRniCOKS3OXEA8zW8AvrWVKURweHyBLfXo/968zmFlYlVSN18eifswgqCNfOES5ynE9xt7euuY//YAPHNcSahVK1FDjHxgfncLioqslQOKKZUCenBw71nMyjE6gh/NiVvNndmYKrIlDUhbXGTvwM+DCtZGZTsy0G0unVeg3MZLA6tXLiCfjyB6f4Sf/8a+wvb6jDCXuoWssmll1Z3cy4umDtR56evJ7rKnR7PYEwjOoR1vkGePFixcib9BuuBfgXodMQfod+lq+C9cptiUai0lqjMXGp2YncP3ONVy/dw25+jl+/fDnWN97KgmOUNQDP/fuHkLe3N87gFIgLFgwjdIfDlhlPQEGc3TeazoZQtqkyEFwuqRc9wVWe139KgOQDJcgw9UIY8OMwzdYhQOuzWatrw2rMNDYwCo7S+t8M8AK3Bn3TeFBu7cAoIGWL4kDBhgOA0IcEyNs2d/5eXveG5DHAY7m860dr8lig3PmMJDs7u0ALwbXdf+AIxkOA1tqP2NOAx1a1X3yuDOPgXYiNQ1AaEeac3WQDMTUGZRkBRY7Hujyqq3cLQ+AXQFTfefjXoNTXQfcdfoO+LMz7TDIZYDqayxhwCp24+YyoWmHfL6Bjgbqq0jQILPbAFx7d15LCSB+JwBtwJmNn/zMoB4Ydcp51heYP6ix9VvnfOpIDb6GAX6zQya2Gp5jQB2/G8bGfZQBiwq4DQIz1iYf698MZFodsOkYw/y7BQ0M+zLw2Vi0w0EGsxvDuAzAZz8OE/QMHOa6zn2mgaA2zgYS29zSejoIzFgQ0cbGbNTsgO/NvuC9eI273tUeM9yD32lfbAevs7+9BiwHMiiGNxnxlH83fMz2g3yGkTYN+zKCoQWLeH4x7Mdws2EglXPC3t2AdvaBfYbfLcjBZxl+xT7lu7IPjHT7TdDcAOnh+xsW6s7jjqDJz9n4yXYHshfcEBnxl9fzWczOUiBAaTjuHjZmwjNqLmBkfUOimdnR8DOsTWbrrwHzQaDYMGMyoIfx4+G+kz9ruflhuJjdx37n+V//x/+6z86isfEDJp7NC82wDKwzR2nOmTdh2jR/z4YaWGcTX5NkUFBn2Ph4UCYQyAElu4NGxA6h4fGZwxpQna4bRP7j4BiwZwbJzRSfz82NGQs3MypQWK/rUG4SAvwdn6l0xAEL2kBji8LxGTbgbFN8oK9DNpgB8eZo2FfUeOTP3AwZ+M3OtoJz3DyZDAf7zfSxxQ6S8RK84AHvTRSEbaTx2oJvzpXXWV/bIsHPWdvZDkuvMQflmEZvjMycKQ/TNlENMBU4MTKifrSIKwEh/p33ZXv5PIuOGXOd1xjzmmNoGwIVrPO6aA/fySaUMW05TkyxtcCHgdAGjBvbdnjhsigl72kT0eyS78NrOYbsP27g2XZjKZtGOTdi/CLLgJ8ZdkoWPdKmfRAsUMG4SEQbOL6nyZhoAWu4yWxBAltIzcHRfi0IocJKgDZw/Bp29ia3YYur2aj0+gZa3MZ+tkim27xR54zsECc2T7aQpeq7BdcdzglAD7+rbJvaiB4XoWe/sQ0qMBUO657ucwRrShojS+F6Eyl0mxOXJucR06tcovaz02DlpnY0PY5avY1SrYWj0xx8oRFML1zCxPQSRmcWEEqm4A/GESY7usnVqC+2DnOreeggq40gbCoVw+zCJMIhOjMF1NEu1tAvt+Gpd1G5KGB/Z1vyGzycsGgdtfLWrlzGChk7c3PSl6UGJBmvZFBR5qOau8DR/oEK5jAdk1rOBD/I3rENom3o+J0SHOvr62IzzS8uIDkyJmCErMVcPovllRXcvn0baTKgpUcXwMGxA53sAMJCiBybzz77DJ9+8glOznP4q5/8FBeVKj7+zme4eusKmDFDdnWNh10WGyPbMH+BVrmGYjaH08MT7KzvwOcJ63BN4GaTYKO3h6WVRbz/0Qf49rc/QWAmANSAwqs8vvrnL/GPf/33qJfqqJSqOM2fMI6Pt2+9rQI4CjLBg9PsKXK5cxUIYwo1wTnKR3AeEUhhajADDnMLyxgZm0G779UBnJkYlBCw1Nrt7S0B0NT9o326A4TTTqcER7ZwgYtKHd//wY+wtnpZ/cOgBtO4n718An/AFSjr99tYmJ/X/Sv5KtafryN/fqFD4vIVamivYHZiVtIZ1XIZhUIW+4frOM4cYPtgU8DCWHoCwQBTo4MIkYVZLSj19DxXRJ66svExvP/uh7hz421tiiiVQCCBbL7DvR2Bjaz2vre/Jc1czgmmHVK+I8cCeT1gaWlFzDKmEMu39rtiwFVKeQERDEYEqK8fjUpzmkBImez9dgc3btzCh9/6RL7k5cuXCo7y+pCfkYi+DhIEWdZWVqWfTWmQi1JRqc08QFIa5dKVy/jgg49QrVews7MlALpQzqPVqauYWblVVtvmFmadjyeIkysjEkxiNJXG1Su3cGXtlkAaBofJxGo2itJsLubP4Pf0kIiEJXUzEk9IF5YpxmTWFRs1BKgdSZmfWBIzC0uISP/SAQY8ENUbFbx4+Rj7h9u4eeua+jR7ciZ/2moTiOjCH4xKrmIsPSlWMLVTtZFptnByeKAAEA+wBCoIRLPwFf3P0fEpDo9PlepPpiJBTwIDFujLZggY7KJWLYq1xiKPlEhIBCPS2uVhnnrWL9Zf4uQ8gxY6+OSj7+DmjbtiaZBBRdsmcMSAAucCWcaVWkmyN9S7PT490noWjDDVuSeQjlIFDK6Qocx1hFrWXBOaZM+GwmIeJyMupZp7RgJGHNcnL5+jXK9gfI6yQ9OYnJoS45AgGoNfOzu72NvYQvX0HPFgGLMTMyqwyUAY9aHp6xhQC8ZCQNCPmaUF3HrnLbHn+iwalc3h5PQApVIBT588RvH8QtqhEX8I+WxeRQQLhaKkFah1znXtPHemucV08i7Ten1c17tIj6YVdCSjOBpJyD9mshkszy/LzqgDTNvl/ot+kOu7WObdrvS4yfBXCm/Ar/dkm+mPiftzHpH5y/l2eHCASqOKdNxpfnOP1W7xEOsOswT9Do8O5GuuX7+K23dual/I/sie5pQ1sf3qEN2OV5kw09PzYtIzwMEADYO35VoB4yNjymYhuHGWyeCQchf1CkaS42KLUvO4UHSybvEwZeC4d2uhVMhjanJMPijiC+D62jVMpmdwkb9At0UJtwhqjRbOKWXT7yHOIsAhvwJZBt4qe6lRkWwO1/Iu0/cblBbJvwbpWOeE6w9Zxf1eAIVSSTrCBEX3d7el5cxCmG00MT/Fvk+jXHXrOMeILOBcLo9up42QLyjd2KnZafnlra1XjhwRcpI/nEd+X0D73Hqt7QC1nk8FQL///e9jfmoG+cK5gjP8HAuSikFLJJ661XPTCsxyzdjc3KEKNa5fu4PVlSuOzd9xh/EMfVUpo0JvufypQOxoLKQgL/2wGNyttpjGLELK1PLseR6BYALvvP0u7t69KxY27f/R44cqSkkZLAJZF0UG5Z3GukAAnyOaROIsHJdCB17ZWDDig9/XQ6fXxPHJgeQhjo72xLIcSToJKq5RDlzgvimAudkV3LxxG4tzC5iZnZavYobFweEedrY2BSiXSxdiEF9aXcXa6iVJv3DPwSA0zw2zC/PInp5Iwuo8m5E80r07dzUeWhPbDQVlPGEvRqZHMbsyg6nFKURTUXhDfQQjfh30/u5nf4M//7N/j+zp2SD136d1m+AeC4bSh9EfE4j2eLyYmp7H8uVrmF9cwaXlFYyNjqo4K6Vsjo8O8Otf/wJHB7uSGGLKOf0ONYvJ7I5FYpLCicTiyBUKKBcLr89wDF6Ic8maBYN9pTujJaURTfajUvdpDcGwgv1G7qFfZ9YKJYCkC5/Ni5HPDR/fhT6T6yJtjcVOm5WWsuHq3Sa6zNZin0QD8MdCYmEzIHvr6k3MTo/j6MUp/vSP/xRHmwcYjYyJcSwiQ6+NZqcu8DlfLooBPUrwePkylleuIpcvqC5Fo1lCo36BajWLi4Kz01DQq2Ka7GMWrGawiRkJIV8EqcQoVpYvy74ZcKcvI+mG2Q6U2UikUwiNRRCKB8VyFnO+3XSgoc8VDuRnRFIpsYhhXtkY9BesjcBMvWavhRBB5WYXB/v7KGTy8MODsC+gs1chm0e7RYDHi/TYqDtzkFzh9Sl4wLoNDMbQL9g5jWPBZ9P+WMiTe3+ONeV4uAd+9OiR5r+IL6kkAoOzeWosheR4ElOLE4inI9jJbOM3D36OWr8Eb7CPcITnE7KDyYJ28lJ8b+4PuCak024tp/9gJh3Zv5Qo4HhzT8m9EftmGNCgjrid2QywNIDRzocGegwDjCbRYOemYZCa9x8GXS3D1gHBbzRnHVhNDMQVN+Q97HzKIIz6sefYwwYiW1sMWzFwyIhT2gsNWNDuXOayrXTWG7AtHRA8AOsHBent3MjfO6aj074mScAAaEdIeiM5IMCS83FAEBSuo5oQbwhuBpK9Aegd8Mt3NhDTAGjrJ51DfQ6ks3M6caBhIhVlYdRXAwY028h3MEDNxsNIh8OAvY2/O3c7SREDNl8Dtz7H6rYgh53HDTAkAM0v+qhhANr6x0BSamxzrbDMZMOG9GHOKsrXDLAyA+BtDDRm3QEDfQBUvulHxxylXzXMwNmca4/ZIAFofvFd2b8cV7V7SN7E+s5wNDunW38aJsT7G9hvTGMDaI1tbGNrtmwZ8nwmx5lfr4MfascbaRXrG9qP5uoAF/kmiGmApbNZx+7ntfZeRnZiG4zcyGtsfptd8Tq+u5FWbRxtbllb7bOGMfJzRm4kIYq/52ftOj7H5hqfZX1lGBb/ZnikBSXYf9Zumz/WZybjqnPMoBCmjbHN7WF/YAEEA7ztvYbtwv4fHBA2DQ+lf+I9mYFgGB7vbSRZk8A0Mme9VX8NQA/PK37GwP/h55pdmv2TwDYMQA/PcbG6PS5YYnZnfsw+4/njf/3f9ocnvgFpbLwkMAbF0MyIDMk21NyALP5shcdMTsAilgZcvo46hELalKo4ST7/uiCapcNYpIDfR0aTekG2w5jFBMps0jsNl660SgmeMp3PXe9SN3kdDz9kn0hCYMDmNuYMCzLxy4wnFHB6OHw2ndfrgms64BR0GHCRBsdyJfuNQCafzfdhO3nQ5EJPp0Ww0Zha9hz2sVHhWWGaz+A9zej5NwN8zYmy7yw6YoAhB5ggLdtri5zbHLtUDP6O97EUA46VRWP4O05cA6QN9B5eWHg934VftsBZZMSu4+857twQ8t4cVzHUi6XX7HK2YxiAtndSYKP7ZoHle/EextI1XSHez5wan2/vYxPTQGa20zS82VccF36W9+N78n78Zw6a48mfhzcQvMdwlJj9znfjF8EM07w2yQ4yE9mO1/ZDXXKOQd8xk3kv137HJiNwwU2o9b2B5exDA7f5LNNeM3kM6svxmfwcx5abUgUA/D4djMj+4liwaCffjwu+m29u0Wi1XFBDi95A80kLktcxnXhPPp9/oy2bM2ZfE8g3xj/Hks91TvxNNJaFjQhCU5uXmwKy+VjAj2zG+MgYwrERlBodeAJJAdDRxDgSYxPwMeruYxqulzKM8LYlx4hOs+eK/0napKz04tnpNCJhF9tu86CUr6BTqMPf6iN7fCr9w2qpqKh+IBzUAXT1ymVMzUwLHCP4zJQVVkimXmohm0OjUEL2LCOGGdl2ii77fQpcTbHIm9JXuFlxm0ux8BoNpZTzmmAkiJPTUzGQNjY21E83blzXZt35CCdPxPuwyI0io92ODlm/8/mPkByJSsPw/qOXODg8xvT8gqRA4nFmdXRQrRThoU5gvY7M4TFqhYIKAmWPM9jZ2Ea91nHA59Iitna3sLHzCosry/joow8lYRCbiAmA3nr2ChvP1vH04RO8fPICtQoLZDjmwcLCPGIJF+kl6nJwfIi9g1292/TMuMASFr5zm+WY+q9arWNyYgbzi5dRb3Zlj+wTFoCjDvNFMSfmLpmBlDvgYUPBvaYLlFD7iwXUwvEE3v3gQ4FYnLv8x4DD/uGODi19NJGeGFWq+szUFOrlBjaeb+L0OIt2C0ilpjA1OY/x1JS0JXlwuShmsbO/jkzhFMfnB/AFfIjG4m48uHkIeKVtybGq1looXtSUHn7n1j3cvn4X8XhCuqj0H5QD2d3dlK5qMOTFwdEeojG31kmCw0cf24avT0ZOUgAcmaj84oHdo74raI4aAK2NfzCIsfQ4FuZXVMyRBYu4aeczLehDNicLtLFv06NjspnFuXnNFR42Ke2iAkLSbyyp+Nzb774vwOL45BCZ8wx6ng5yhSz2jvbQ9zjZBwZa1BddoFaoIR5OIBJK4Pq1u7i8elXAqatjkFNK+tnJAQr5MyRiYYyPjuD89EwBotF4UgXhWNiz1esinIrDy2JCLIY0OSmNVepXEiDv93sCPMlI3zvaRjqdwsRkWuxA9iElTCjjQ9x+bnYBs7MLeu9Zabf6US2Wsf1qEy9fPEP+PCMfNzc1g0srK5iamBYbfI+FPqt1+AM8IEWRHB2Rb+PhNXN6got8Dv1eB/1uW0UmKb3A+y4vLkozudFpYHd/H8fnxzqIfeez7+LKlRsoXjBjqSQAmkBilXIiobCkDdq9pqRvipUS9g/3UK5WpJfMIBdlfn7vd38fn376HQEpDEKQFbn1alMMs7GRpIBfZii8/fa7LoOo25c2OLWoewEfppfmML04qxRpHvCpJ0wgZnd7D3uvtpDZ2kMxk8Pt6zdV4JKBJe45jgnstxqIksGWiIn9/MGnH2MkncQF62JUyebLoF69UOE2fo7g+nR6UlkKBAy5TtEeo3FXQ4Ka4gxKUB6nXnMB9H6ri7W1NekBE8SgC7n/1UPsnm5jNj07CNyOShPWAt4cG7KktXmvuIK45VpVAa+R0VEsX1oVgMVAmMsUcyBFQTUBvJiZmkaKWtRBd+in37b1s+fhgd+nAllca/lFf1MqVHB6ksV5toC5mWWMpNIqtjgzNavibwweEoTknCPsK33VpCvCvEtN3J1dTM3OSfKGNkYdbu2/ikUkohGxjzOZU627tK1kNI5LS6sYi6eRz5yjXKwoRZ9rCOc51xjaDYuLzcyxUN+YtLkPmfFQp+wHD3AeMZc5n+2AwiwVpuVTiof9TR/MvQGDGjycZrJneh+CPKwNwHWBxeFozzqke33aR+zuUAKKwJ7zL9euX5GmKwHck5MTgVPMEpIevIcASgg+LyXmkkgmxvDkyTPZ649/+ANl8SlzpVLBo0cP5DvGJtKYmZ3CyqVl3LhxQ+Pz1z/9G3z18LHus7iwivmZOYyNTGh+b26vy29T5qDWorROBuVWEcuzywo08f05f5jFIraTtFG9qDWpIR0Ru/jatWsCdfluBEknp6cVJItT2oX79POC7IVrnQ5E4QRabS86YCHPcQRYeJgB/WZFQVDqb19cnDvihNexeAwIYeYjgbsP3v8E169f10FLgXHWV2t3cHR4gBfPnmJna11s1n6njcWFBdy8fgvM2syeZvH8+XPZAYv9cr/MPuT6F4tEVCyXtiJAwttHoVLQejixMI5L15Yxd2kenkAPVWrroyWfwP3Hv/s3fyIAWnu+RlvAdCRCBl8Y7Q4P1m9S7OOJJHwhFlydQiwcGwCfPoFWtWoZBwc7KFeKaDfdnjMWpDZzBPVyBck47YC67THNUc5h2tHUzIzOQan0qBi2zEagPfHvIdYM8TpQvJh3NXJaPYbAXb9yXzk7M6PzGp/D/iTjmiSlFrNiA35l9rGmBeViqHFdK9YVrCpUi/DHwphYnEF0JI56p6nChAyWUQ7oytIlRH1xbDx+gbO9LMLeEFLROHz+nvwZ9zj1dlNMTo/fj/HpBaxduS6QnmBVNpfFzu4rZDL7yJ4fI3d+hHarLLkb6pMz4+Nw7xhtShogjJkJl/lCEJr7AupI05eUSmX559H0GFavrmLlzhpS49w3hAS2Pnp4H7/8+S9QunC2apm/zF7QfqTTlbwTfSjJFfD7EIpGlJFC5js1xMl6puRGNBiQxBM1wTnuPCNzjLjfJNhdZlYkvJJFouQL7ZzZWSYRqEy+hCMkUb97dXVNY/b146d48Jgg9L7b80SjWmcvX7uM8ZkJBON+dP1tPN99ipfbT1Bs5tD1tRCOU7OZY+IyCJh5EgozRd7ZF4NLYtmXivJlIj+0eQ5voNNymZwMbLEfudBwfuj/QxIFvGYYICMT2kATA13sfGwszDeg5RsgylirxvQ05vOwD3Dndc4vxwrmtXY+5p5X+/4BAG2g5DcBGr6DCEMi8TicYxikGtZoNSKWne0Fag+B03zPN2SslgOQeo45zn7me9o5X+sQZQlYqJTF6xUwbykrwYh+DvB0Z6I3QJljVvJ9RWAaMFl5Lddw4RYeB5gasGcgNIMeAvcGBSV5z0a7oefxWrbNcA/6Z/tna99wgIH3ZH9xXTLAz/3s3oXjZWdrw0ScPx0Unxz4nM6AuDUMBPKd2RZea+RHw3zsuXoPYjJ+957Wf8NgK/8fCQdfA9y2FxnGw2gfHHsjG3Kvas/g58MhhzXx+cMAtAHuvKcR2YyxbICn8KkhUN9AXgOiDZcyu7U9lIGFZqv23XA5AxR1VpbGvfsygNX6znARm3/8bn31GlwdsHmtDca8NykXA1aNnWzzbxjzMha0AaXfnOfDn+E7894210jCMULtcJCDfW/2Yv1voDzbZH2gs0m1qjMb/29YirWXfWb9OYy7WJ8ZqG82YfZpfaa9zmAumG8Z9g/MfmWf2t8MzGeg2drPtnF9s6CV4ZuGDQ7P0zf+wwHQ9q7mI802tfcf+me4ktmYzSEGMg0ztve3vtW9//f/5b+X/oZFEXkDi4pwYLmpHI6CmeMajujxxUw3li/LDYkBlkw5GzZAM1JtVqam1Dgr2GaoOO/N53BDlhphAQ3H0DTQ1wAdDXKHYEhV+nA8lHLz5gDMtoAzdqLTF3abTkbkHbjsDkAEQC3Ko0hHwBVq45cxh3n4Cg5SfS2tn+0WezqW0IabfcUNKTdPJrjOdzS6uy2UtkjY/ZnexuvMmfN6i+iwPwzwHGao8z3N0VqRJ1uczGHaZOE788sYrTbZLArEfuZn+N0ir7yev+Pmx9Iz2C5zRPy7sXLZLo4Dx5B/V3GucFgbatoO2z/M8LYxNLY8Nz9mmGbsbNuwUx5OneEzLDhgdsnvHCM+x0BUjqVFucw52IJkTo62bu9sDs0WX9sIsE12/WvQl8U76nVX3NLrJr9tfCwqx0ODA9ocQ59Rfb6nNoC9QeGMoaCKtdUkVAhAD9uEmF6djvrUAiMEQOF1mwoC0GwTGVXq87DbFBG8dRPePdOCQxY15SnTmOxmKyZTwv6xQ9FwUEiplANJF4LQbCcLw5VLdcTjI5ibnVdQ6PnLDXj9ASRG04glJ4BAFKHYBBYvXYcvkkRsZIySxHoHT98Pb5eazky/IwANFd7jAYpSGbFIEOPpFCLce/a6OhQ1ixV0czX0a03sb++IbcRDSiIWV+rywsoyZhbm4Q0FxDLluzNVvFIsScqhVavj4iwvJiR9Bb847jwg0E9wLEfGxjSvo4k4xiemBBbwYMtgBIMMBL44B598/bWKHzG9kges9957z2UmhAIIRyMCro9PmUbsEcuaYOECNadjUenwHRwfiz2eSI0gkUy69PxKER3qO1Fjv1qRxnW/1UQ+k8Hx3iGOD09wcpjF5NSMDvnUMHz8/KlSUn/84x+LYU1fkTnN4tmjp2JNnx4c4fnjZ4NCeIPAQ5upPkEEwwHJJjAV9dXRK6STY7h+44oKhDEFm8wdau0JaOoC8dgIrt94C52eS0MigMEiW8+eP0G77fTIBU4U85oHxliYGEurCjVPmJRrYJE32itte2/vAB5fT8yIequMvreDt997S8XkyIgNwI9SroTzsyL2tvex8WILfk8IsXBK7GpWpW+0q6i3S+h6Wkr/rbfr8AfDOkTFImGBwmG/WzdqVaaUngNdn0BPalumyCqmBq/Xg3qjikzuBIdHuwiEfPCFPCr0pYJprS5ODk/ECqNsh4o9+cIoXRiQ4Iop1WpOFokgEYuC2hpKNuHNq7dQ4VnjAAAgAElEQVTFJs9ksvApYNhWSjDn5P7BHrYPN3SEGomOKoA1lR4Xm4/zggzqnb1daUCXSxVMTk/JrnggpXZwrsT0/CqOzg5xcnaocZSee9IVw6KucTFThK/ng88bweLcMhbmmKXh/FatVkbhIist18zZASKhIBbnZgUC8bDs7fUxkki7jYjfCx8zlLw+gdDJsTRGRqif6YoLEUw7yZzi4HAL2TwL+DUGxex6CmrQlhgg6rT7uHbtBm7euKM5RgY0/dLezq6YutTkLhUZFO1pnl1evSw5kdTomLSoCQ7yYM25zgASgzP0UZRJYDovNbipJ9qq16RbWisSRIhjbGJUKfbUcz/LZxQQuHvvnkCIYr4of0F5Fx6eqOlKaS5mN4TCPhD0pH40mbKVRgUpFuPyB6Vr/fmPfix2O/s6zIJZnQ6++Odfq6DiWGpEPuhg9xBXL18TUMK+qjWbWN98BV8shHc+eg+333kLc8tzCBJnaAH1SlvAwsneAR794td49uAx7t68pSAF0+N5/to/PBArnDkN04vzuHzjGq7duQVvMIBKo6bxJ9jqQVuM7sJ5DucnWUyOTwuMIKBCXXv6tBrlY0aS8PhYg4Bs9QYKuXP55WgghJXFFayuXkEgFFbQkb6OAF5BTPGE0wL09qVrzedStk123mwjEg2/liSjL2Ww7+333hXDmbb7m9/8Bhs7L+Wb0wnKSSR1aLbAqkDogCtsTfCfc4j3ZCorfS33JQwGBn1B7O8f4PDgRKzkYDAq27l9/ZYyDhqNujIDKH9B/7e8vITVy2tau0/OTvFifV1SRwTyWu2u1gTaZT5zJo1+BuvYBtqG3+PD6uKqWOnT6Wkc7hyA2v+cx3Zwp9wFC1e2um3JJHHfSAmO09yZfsfsHQ/fq+EONzpg9BgMp0xHT8HPsVFq6k6ojbm8C2oTmGPW3UR6XMAoryXrXeQMFguvOyCLbFsCP6kYA/M17fXoXxS8OD4WQ52a1TzgU+qDQPTS4iUFshmcqFQa0n69de0yyEIsFcvy3wSAuR7eunvbMdBTzKhycntfffUA6wyalM8FfI0ExvDW7XcUNKcttnoNAXoef08ZBQyAsZ/nZmcFhjPwxMAxsyHInGT/U1M7X75AOjGu9YeBFK6llERIpkaUFXNpbU1A2fHZqepSEIzR3tEXVPFkjz+M5ZVFMTmZcl0sX4h4QRa8QJy+I3SwD6n9yf5jH5EdSub13TuXUCr21e9WB6TTbODwgDUAXqJRozRDVUGDxfkVTE/OIOAN4Ow8i739fe0zOJ4cK36ewQ36d1dEk1I3QRRrBfhDfYxMxrGwOoO1G6vwhjzIl3LYP9p/DQL88pe/wovn67pXQIX+eJBkcMIdhKkFaWc97hMnJqcwMzOn9bxRdYAVWX8WgCRQSMmTarUi1nLYH3Cs+WRKfcv5SHY9x5zA+sz8HKamZ3Hj1k2MTozjonKBZ8+eqSZELnNGVSHpX7OwMINQ1SYrKLi0Yvr7xfklJwM3SB+mXzo9PlGwkMEBSplQbo7rD4PJbHOxXEZGElA9ZXqMz03CR8DNB/ceubzkipKhBLr1LprlJvrNvkDYRJIFBpktF1JgiOQABg7hD2JsfBJv3XsPV65dVUHX7Z0NrL98hkePv8D+6Q6Yz9VGDQH4EA3F5M+8CCCAIEbioxgZGUc4EJX+P/fz3DfTjvl1+eoV3H33Hhq+Fkr1onzD7Oy0Ckn++z/5t3j1ksV13bzkF+9NmyxRG7lbQ8QXx9rlq4inRrC0tCSfyDWO62SjxgBBTBkD2UxGutzcjxvZiLbM8x33D2RT0xerYGGjIT1rBRBSKfng5YVl/Z/63dFkUsUVWYD32csX2HixoX0zg47RqCvkPTo+inAyBG+kj/NqBif5Q5RaBbQ8dWlBMxurVi/L97Agot/vUaYEbdJqyvD39O8qpKc9EWXCmJHJPbnLhKaN8svOgAYeGRBiZ0ra2DCYY9ezDwx4eT15hljGnDcG9Lj9iyNRaV4NJDHcmZnFKF2G9jCTknJVOmt5nJSfgeL0wUbuYZuHz2PDwLmR0KzInQE/bKvAz4GchZFI/t/glpN2oN/ReTri2mf4i/UDCw7b+V9YT8cxPo0QR5vgfQxQNskL/mzELd5TZI6GIyySfWn9a8CagVAs2mmgotrjcYC2A/Pd5DDAzUBhYzgbdmKMYfcuDhcy0FMkF4GuTi71t8Fzx7rWflX1G0kgdIQYgakDUNsAb8NG+FwDHG2czd4iASflYbZowKOBczz/2diYTQ3bIwFoC064fnQystZvBKAND3GYhAsIGCmPbeT9Rfb0ukwSw8esrcM2b+NvQYFhAilt0bLZ7e+Gh/wWaDjQddYYe5y+OcfE8CEL3vA9DU80mzfcim3UuA+wJrNBw5vMBkz20/rOQGazSWPM28/8Pvx8vq8FD4bH0WyIQVobj2FA1caA7Rgmg4okMgh48Z3oU/k5niXZf0ZE5DUGLr8hXrzJlLD7GynQsM9hP2btZR8anjdsX+yL8ICdbyRPayv9ldkd5zBxTgvEmL3bvLX5x2cbkdUAbb4Tv2z+DgcjDK+z+Wxz3uaD5nR7kJn//zPHPP/X//Y/S4LDNHOtA83ILSVkeFJYZ7kBcGlt7CRzxOxwK7rFAzg7gvfjy1kkhx1JB8bFzdBym1S8xsA7gjDcnHEjynsaKPzawcGvTRuZNLz/1ERa17JtBAjNebHNAgdDEbWXaZS2oPA6/t0AOAGNkfBrljJ/TgjUdmn07Au+F9mn5UERP5NQ4PuwbbawmLGaMRggbROOOYjmQNg+3tsiKrbYsW00Iv7j5/h+ZnDWHlsszVCGAwTsS3tHW2xNBsMmgBkT/26/43vzOj7XomsGnohlO9DDNmPl59gvjnXW0aZUfTUA9Pl/Lnj8LgC62QDTSc2B2bN13SCQYFEYc4A27hbZswnB77YgmtMzWzPb5vvwvnw272tMXrZ7WN7CggVmg7zWImdsozl73ocSHMMOiWOpaDhT6gY2x/tTwsVAarYL6MvZG0DPwy3t0YpXkuFgh1VV2a479rKB72wj34fRZraNC5echWdQiCDg9IUJovEzPNTYPOd9bEzaTQcMsq0m+2E/Dzs1W5yHbVCLA2UIIjE0mmTrEu6gtAdZKiHk80wj9qPvC8IfSSGSHENqchmLq9fR90cRZREWaRVxV+ITAM2DQr/tGNBMKyQLmkVVCH6NJmMIervwdKkNV0W3UkevXEfhLIuXT58hd5rB/OycUu+ZGji3vIjURFqaz9RhJjhAwCd3lkHxPC+2RzabQ3XAStGmtu/V4VLyMPW6JClY3Izg3tKlS3j/44+wdvkyfEoddD6EKbc7W9sCazInpyjk8zqY0m+x/QRGyBYplkoK0Ny8cxuXLq0ImG72OkqHz+by6jcy7OhTdd9qWemTzXpF6d21UgFBrxd7W5vY3NhSsbCLHJnJTkvSFwriiPqC6OMP//AP8dY9p+28/Wob5cIFSvkS1p89lw4tNSZ5yGXbeNAnAM3CZLHUCDK5jBjQUzOT+PS7n+Cdd96SZumDBw/w/MkLsUFbzR6SyTFcW7vOLSOa7bb8EsH5f/qnf3SFxpoVATksCmaZFEwdXVpcRJ2g63kWkWQc6fHJgVxJSONBVmksEQMCXVy7eQXvfvAuxsaYCcOgRA/NShOFTAlfP3iMr794iMxJBmE/D6VdnB4eod1rYGQiicRYDC1PC7lyEePTc/j88x8rpfuCGQjlCwUidneOsP5ySyDwxPi0WPxke/NdFpcXkC9kkbvIoo0W1q4u4/bdW4gnYmK5XuQu8PBX97G3uY9amUUGp5CKj+Hs5ATHB8dIJeKOTQIn50LQibqkDGI02iwi10MqnELQHxIIxkjwzNwchRIFoBFMopY203+ZBk+AhaxjHQKaLl2Rds2ABf1OjGzXSFjBEx6+m72GihGW60U0OjWsXr4kYODS5cvy8Uf7h3jwq/sqSBn2RzA+NoXpyVnpzlN6hNIIxXJhoM2aUWFFggcEKQjEcPPm7bmCIwQX22T7d1lwKIjUyKhkTxiJ11ofY0o1GXF1teU0c4SzzKkCeARKCKYROG02upKteOvuu7hy+RrCASen9OD+V9I3VTCRZ1YVJmtjPMViwSGMT0yg3mriolRGaRCk48F8cnIK5XJJ7FlVlO91UafcWKcrf1DInms9oq2z8B2lD6gHyiDLxOQkLl++JuYqWX9HB8dolKsqSMl+IEPL+cUezgvnoLTORaXoipjGEhifmsa3PvpYNkAGNGU3mKF1dLCPs9NT2UKVNri1jdnpWTG5yS7lvmJ7fw++SAi/8/uf491P3gLrszbKkDZ5n1rwfS/2X23hH376Uzx79LUA6Gg4JpYii18RJNul3rQHuHrnJpbXLmF0akLyG2RdEpj5xS9/jmatjLDfJyZ6yBdCKs66DtQIjTrmcKWsFHuy2CnzwAAngYL8eU5AhKfVld2vXbmqNH/KL3FNok958PV9+fbkSAKRSFh7iSqlNzqU8nIHvlg0Lt/KNVpFarweAca0dV/QL/bk3/7tzzR/VpYWxJzj/KQsgrKaBlrKBBYZgBC7r089bwIP/YEG9ZSKvbHAY/Y0rzneaXQV6GCRVieJ1ZPESalSxMHREa7euIrrN2+KQWn1Qy4KJfUr5YO49jKA0G+3VSyUwC7Xda7b49Qwv3EPS3OLqF/UsPVyE/VSTfrF1GTmF+c2tdGrzQoarbqyKaiF648EJad0US2jw+piXo9APYKELJC2sbGpNkgChoXYEjFXJHsgBcYihtT5nZ+ZRTgWx9LisqQpuKbTPllsjevb4dE+xsZGcGlpQRqu3F8IBIUDUtvtDtYuXRF45veFlGExkhqHLxjE8dGp1qqL3DnCAS8SseiguF1d9R44losrS5JeSY0mVXRtc2db7eZc4LpJ+Qz6sJVFVwBXgFMi6sDWclH6+ZSz4VgxsMIAOgPF1I7tMvWFLaW2bj4j26DcF1nVzVoDT56t46JRRNSTVAbF7btvScuagRQWzLRgfc/n0ZpcadYFnjomaEzs70K+iDt37khrNxl3gVr2IeW9aC+b6xsCA5j1c+/ePQHXJ8dnWucp5cLU7DalIi7OUauUcEFd5j4wOT6D1eVLGB+ZENDJNfD07EwA8fTcrGopME32qy++ELgXixI4AkqVDMIxrwDo9FQcS2RAh/rIXmSUdST5utQoHj9+gr/8i/+oorsMTL9mCLZdCnOn5bIFTNKAYC+ld/xkspGN3PHoPMWAAZn2DPzeuXdXc4oA5+6rLTQrDbH/ZsmcVuElx66nv0+Njivj7P1vfYyFy5NoVIDdgz08eHAfP/+nv0O5kMdYMqHinQLbCWAEgoiEYwKgZ6fnXHC/03OSRZkzZagVcln0Om2kx0aQHk3Jd2tPweKjrY4kKig/lp6aVOZLnzrCFLDpOYIRs+r67T769a7Lwur6tLei3jf3yAxkEYAGg2OdNi7KFSajCJjmmsm9AIvkFUt5V2D59Bgz0xMiRTgOhR/Negsn+ycoVyoKhk+nZ9FtM0trFNNTLvuR96Tdst8XV5fQC3iQKWRxenwk38q96Pr6C9So8z8onqV9P+W6ymXUu20kIgkRFQL+ENLpSflLMsO5Xzzc30E2cwoP17lGdSDjQVDKZZG686crIsh1nn7dIUF9+TnWI6A9T6uY7riCDDrnNF2xqj6l8lQQzzFsN16u6+9Mpec62PF0kRiNITkeR2oyjvNaFpV+GY1+FS1w7a+j1XVSAgRp2yQHBFzAm+eUaJj2TifOoqMhFV4mWE0AmjboG9RmIZuevoSZeAbUDAMfBrIQgDYwz3AL+5thEvZ3vpc7K70pWMi10M7SBvwOg9fcp32T7StguVFzdXS8b6QIjHzF+9g53cAyfobrhzE/HQGAa4rLyLZ3NIDqNUN7gK3wswYWcr/Fdon4VHW1fGhbdq4zMFD4gtdlPPCLz2Nmh4CtgcSGAZb8u0A7uP2c4QBsr4Cmfk/BG7FPu46YMwxQ8WwlJvagZhj3bvyMssUG5Df2vRHBDIsxcNnAPAPIjGnJwAr/b/ZjxCr6UwOgjXRnIKbGt+/06nuDdcRwEU2FAUmR19v9DB8yghmv0+8GWtf8v52RbXyF8XSchCzbaMxcG0uNa9exac2G6K8Ml5I999/IPTgiXvs1W5r3sbE03I7t4Hx0AR03R+yd7Fo+z2yKzzWA22zAyIr8vQVMhlm3wyAwzy52Dz7PfIwBwwYAG35j4+qICN7XALR9lu0eJhwaeGxz1MBYm6MWTOXPFgCSPQ4CDfxu2KThOvzda/yw6/rQQOLhQIQB0sOBJwPazYeYb2CfcT0yvOubY25Y3jAR1fzPsL8x27O5Y3ZlYzjsB8wf2Tjzu70La9C4PnX2bOCzjYuy8AYBl2/arYHzfLYLiDt/+M3+tbbY3DH/yp+tHym1ZD6L3y0gZDiW5y//+H/qc8AF4g6YFga2sROtESY5YA81xqYBZXwJ3tRtwsNa9LmBIgOahszG01mZHjMHy4A9a6B1qCHx/BxTI/lZsg8MdOTf+X9JV4Rig/Q8xwBJxqO61tJijI1sizmZcIq8KcbuGI/2bnwn3oOfHU05FiLbyYEcGxkRKMHrCazyvXhgUWGimmMUWbTE+oDfh+/P51k7TAqDRSzMMdrnDIgUoDtIz+D/jaltkh02adyC42Q4HNhZ0+fYD3w+/24MZXPc/Dv726QpzNnynYdZ2NRd5e9scbDJbVE7cxxm/DwI2YQwoNnGi+9PDVbej/1AwEARpEHKDj/H59h4DEdChxdCe+YwUG72aJOE11hww9rBe/N3/JsB2xbB4jMt2mubAxsPOnT7vzHBbeHlQdyiUxZ5ZN8aAG3sb274zX4dsBzTgZv9yMMsAWh+sR20OS6s/OLf5Hy6bsGz9+O7i10dciL33LRp4RvoZnKBd4uaS58iKME+MoY178X28vDI69g2Y0Kb9A6vYX+ZzdpizM8plT+ZRDzq2AHNFhvoB7ykKHMz6hUb1uMLod0Dwsk0xqYWML14GenpFdQ7XvjCrCaobDoqDRA7V9XyXotAY0ffybphun+E4xmPIMbU5F4brVoFrWoJjWJFQMyLp89Upf3alas6bLLQFot3ecNBAdC0/3LxAs1yFbWLC1QuijrEbO/tK+W9fFEUC5fAC/sok3G6luyz1ctXMLM4j9nFJdy6dxcLKysC+vxBP0r5Cx3YCfBubW2pAr0WPY/TzL5/n4eVU/2fhyWy0n7nRz8SeEUGcLFcwt7BkYqCEXyamZt3TBmlxLGoUl1yFtS4btTLAjy2NjfEBK1XG+i3+ug0+xifnEA0HhMAx37/gz/4A6ytXXFzuVIXW5WFvB588SXK+Qtcv3pNB7Sj42P5DB5EyJzlexFEyxXOMbswh29/92MxEmmH9OcPHzzGF1/cx6uNLXh6PqwurSEVJ3u0p2tu37mHv/iLP9chnDb5wbc+lNQCky+1aHtY0CeOzGkGXz99gnOyJMXOc7IntDGm3qen01heW8Stt25hZW0O/gjQqgLFXAWNUgO1YhOvnrzA49/8M84OTzE/uQifJ4CdrV3k8hkE4j4E4kF0fV0kx8dx95338aMf/wtMTiZwdpRHLnMsneeD/WNsb+xq4z09PaNUWY4ni6QFQz6UKgWlOX/vh5/ik+9+gstXlxijQL3ZwfHeEV5++QSvnr7C6cGZnj+aHJV8x+EeGcMuk6Pba2qeUkLhxq0buHrjOpoEgA+OUM2UxOKijZxkzhCJRjE7z8JYPhU7PDw80Pxn4IJAElm/55lzFAslgUJkTSoomR5DPDmiMdo53FfxyFAsLLaxL+zF/OIcPvvh93Dn3j3JOXC+Uwbi13//Szz4zUNc5EpiG5MBvbK0gmLxAls7myhX8ghFubFpqhhYOOiqlXP9q5aqqOadHBZ9OA/u/nBItuSYz5Q+ism+RsfHBBITfCbQljk/RSZ7KlCWhex4Hfu+UW3p+7UrN3Dv3tsC0uiPHnx1X2A8A2Z0FrQTMTvafSSicSRGUtLWzbPgXNAF5xaXlrQZP1cB0AsdtMhC5qaIBy+CHGSIVWs16beOTIwKLCOQmUilVGRpYnwGHgGWTQWX6mVmUdRVlIsBBmZb0H8SuMyVLnCSPYUn6Ec8kcKV69fw+7/3nzhGX88jeQMGj3Z2tpUmT3YwfSt1wgkeJwggR1MYGUuL1ReIh/DWtz7QfbIX50pjZ1COzL2wL6Qg2sunT7D5ch2Ls/PK0opQf3RQA4Ha82TRTs7PYmphDhOz09JX5lyljd+//yXODvd1KCTwsbywhLGRtFjeBK44rvVmW0AgfF5JcRAcInhB1u/u5hb2NnawOLeI5eUVaV8TCKa0RLVWwcnZMTa3XqLer8ELL6KRmECTWILZSgwGx0AZAPYP/ZT2Sg1XmJfPITDKMX706KE0fynHNjqawuLCHKamJt2hrtPF1s6uAjjZXEE+lnPHAeYuC0iMJgYyu331G1nMtXJVY0cQl/OUARR+loD76XkWkzNTCmISKOa+i6nh7A8yMrkuUFuYbQx6PRoXBv76HspZjSLkD2JlcQ23r90GmsAF2c9djyRSEnEWKGvr3QqlvArMMcDFYm1NHlajQVQadZycnyIQCePuW/fExA6Fo9je3tUaQz1Z9hH3o/VyUcVKyTSxfTdZ0n4PM988+PjT72BiYkp7wu3tTcfuLRelq0sN8/nZaQVkaA8c14mpKbenrVRw/dpNjRFZ48xOoPRSlAXO+hBgWyzkEAsFMDaaAsF5BvHOc3nZH7XxGXSQHwoHFKAhq1lkjkRCQSI+Z2p02gHfXgI91CduKavj+fOn2lfEYwn5PkoW6UAoILomP8BAY71Ff9KBzxvEvTvvqNDh2WkOu7sH0vm+dfMeFpeWJRPDeb2+8VIAPG0iHAvKNx6cHAqgY2BkZprFTaO4uCji8tp1XL9+U8E/Aq5ck8koJABNDWfa+KVLS5iaHmjhl2sCbunXKsUL1T5IRENaC6sXReSzOcSjKdy4dhszE9OSKspks8iXHIB37+23pCfNL2qwn54c4WB3B4WLDM7zBxgZjWB2aQyj41HEx1hMrqXAaFh9HZOU2dfPnuP//D/+nQqnct9y7eoNzM7PaUxop2wfiwzTL+bPs0hEooNAigcBT1AgarlcR6PZxPVbN/FH/+m/wrvv3oM/CdRyLfzyH/4JTx4+wqOvHiCVoHRTUMUOmfniD0TgC4QFfL/3rQ+xemWVeK6KRzLI/ud/9id48vArgTbxcFDrV98bcMVjQ1HZBgFP2jXXmVa7qb0Ki5RmWLy73UAyGpH8Du1d8ok+r/YtCjyxnkkwJF1XytYoENVpujNoIIhmtTHwn/T/AektU/KFn+Oi3ukDsXhCfl9EkCYZbWEkRlyNDWpFc+3jPckSvnnzBtJjlKFKad0n6Lz+/CW+fvQE25t7iIWj6LWdJATnoPZ1fWaRDOqxkIDQaUsixrGAm5ImYeBXe210tBdVJl2Ee3zqNnfEWhZrvUcGYlDvwsxd+jvWWTg93tfea3IqrUArP2fnx9PTM81trjO0CUr0iGzWcOdaMsxZw4TFEPl37pFICmCGA/2nMnukddxXn7KWAj+bTKRQa9YkI9T3kSjdQmIihthEBA1vDbV+BZVOBR20EYj4VKS33iijUr5QgJ77bN43SEmHHg8BXRW5TarQYFdMYn53DE9mJbj3oo8wkGYY3DLQhIM7zN4cBv+MEPRNAHoYKCExg+sS7zfMMjXmKQHib5K9dM4fYkDzOXaWNazDQLFhgI+fs+vsnE0g2YCwYfCJ/kv7n0ERQPYdz5p2hjagUmQB9pPfgZzD4KFA1JYDWe1MTR9O+3RnRseONgCOn6fck7XN+kT92+8Ngr991c+h/+DnjEnNdvI51CYX8NhxQWL6fAa6eC8DE2UHA5lTO1vbGBq49Rrg8jqAfriNDitwID8/N/x+/JvG1+NYpWRAD+NOBpDZO9pzDYC2dr0GcTvOdu1szs+bPbK/CEBbPxoOYtdq/9Jw+tX8cuC2O4sbwN8bSJTaOJhEh4GoAqkH4KABh4ah8L6GvfEaA2UNjDRw1gIOhgkZi9bAfgsQWJvMZvneTqv/DfnUMDXDnQzLG8ZvzAZ5Lcky1m6zb+3XBpiWYYqy1UGQhtcb2Ml7cQ/NdzUgXPY1AKH5N5ur9L/sD/5s9sLs1WFg3vAxe57aODQemgPMJBqwkvl/e57zTU7y1vpUc3TAoLfx5/34eb6HgfxmT+aL7Gf7vNmtBSoMwLX3YDuGtabbA61p+sdhAJr9JPtnbaEB2dT8gvWpgfNmMxZwMj9k9q21kDrPg74YxnGt/aaAYRin2Sqv1Rj/8b/+b/qG1hsQbYZrDFEb4GEnwJdygJsDlm2R4wOM3SvAdJCCYgA0QVF2PBdBLq7GqLTIhw0mX0DAnO9NsThLITJQVwYXjjsn13GDz5gK789iFWy/6OcsgNdyDpGazergwCBlZpDOQAbDm6hjUMCaGbeAwGhUmw7em0wOHmh46GcbTlU5vO7SZwdaMCarIaCVqf+DqCG/88uMJTCoHM3PGahOYzJGrk02Axz52WHNYnPcbAd/L1ZcqaS2E/Rimwi+GZDO5w47Wd7fAg/Dk4L34aGEv+PENYBbm5XBZDe7sckhx8bicQNZD/aB9SkdrdkGn6nNPPXWmJI0EPI3R2Tvav1hUSebnLrRIFJJGzM2t/UzP6+gwdiYm2wDRjqv5e+HdXrYDmuP2cr/w9Z7BFl2JWl6/xMRL7TWOiIjMyM1MpFIqIKqAlBVXVM13c2RJBdczJJckLTZkSuO0cgVuSLNuB4auZihTdtYF6cFe3q6FKpQADKRiZSRobV+8bSmfX6uJ17BJmBhgYy4795zj/Bz/Pfff3dDzbU4R34AccPti8jmfDFIk7hx4X52iGgJwC9sMcaAL/qZVEbGiTYYMyMWe6VJFNrxY78AACAASURBVA5QMXPMPBXGqw6z8fPlm6mny3B49o3LIpnt4YCAo8T7AECHYExgOvhm6RE7ABlnrNMW/t+NKNcwhrTLjRM/Hby35wJMdHRRQkptqS6l2nusuj2p9EgzVOsxY7n0DU+pZ3hC43NL6h4YU6kGAA1HLdJNrDaUqMeMqQJrpJqvq16uqZgpqF6uqLURVz9apB1titc4qB/q/ORQx/u7evnsuXY3t01+5+a1m7py7aoBUgAisJxyhYLS52c6Pz5VKZ1WOZtVlkJbR4faPTkx4A/wGie3p6vXDrtHRxQWo+hLixVSnFpY0MzCvGYWFzQ+PaPWzmhM0xnTUAUMAkSkzQAqB+gw1ur67LPPDBREIgMW6Oz8nAHQ9DX9fJY509rahtbWNxSPt2rx0pIBx8wdwI/f/OZXOjs5UDwBdaZiADSHb4CYRD2ucq6s7HnBDvT09+HBkQrlit595z1dvHg5gJM9/Za2/NXvv9DDr760OTs+NmLzZmNz01h+ABywkQFv0BZWi3Tt5lX94NMfaGFxPqS5lWsmkfHg/iNjWh3uH6lwXtTs5JzdC+mBu2+8qf/r//4/rc8vXV7UhQsLloqNzAHXINPC/DncOzAdwcOTY2PMAsIy1+gjtHQXryzq2mtXNXNhRgMjA+rsTKlUqGp/a990H4uZijZfLOuzv/5rFdMZXV+6pYGeISsEtLaxqpPcsUo46Im63vnofX346U906fK8Fd1MnxZt3pj299aejo/SBp709w3YemdtoadNKn5Hd0qTcxP643/4U83fnDAB8mIu6PRuPlvR0fK+jreOtL91YMXGBnuGLN1/dzsUeGQc05kTCxDce/ueLl1bMp1bmOfLT1/oaH1Xa8urakVWo1G3tvP3qdkpA4kAbWZmpyyoAtMpXicoSvAk1BpAE/nIdHq7NTg8bHPw6csXBqZ19Xdp/2RPrR1J3b57R//4n/4jXVy6rIQxjioqFyraXdnSX/38L/X40TPVylUN9A5r6fJl09/8+tEDY4DXGmV194VicjPTc2a/KGJFwaPD7V3bJ/YO9q1PKIhEEAOWYzyZNHDS9pA+gNVeY9dncuc2vwCmmJcE8ej/armuajHo93V39Bp7cWpy0lhA29vb1hehIFGQ1TKbVMG5Cymw6OXCKgXx4HkwK7GXrD9Stk2bG829aO+PA7BmirYP9fX1amB00IBqijjyDoCwFm2ox8TyI2BVL1HING2OVHdHp+kR0xZYrIVq0dL8GcdUZ5eu3riun/7sTywrA0AQNi+A8eef/04nh0cmTwCTE0Asl86qu7NHY0PjGh4bN51PgmeXb13X6MSosTSRH0g2EqbxiV0ERN/f3zUGdSqRVEdrm3o6Ol8dkAMjO6NUV4cGx4c1NDaqeCqhfLlo0kymO3t8ZFJHBND6eweM2d2CJr8SNoda2trFYfYsQ6G7dpNpICjNHvP88TOtPHqu2clpyyxo6wj7Pf1H8bxka0yPnnyt7aNNJZFE6OvV3Oyipqdn1NE1YMAe+s02d07SFuyE8cqamZmatgAMeyFBgYN9WLcdunfvrt57920rrHd8RnGwcz1ffmmyA1sECCgCSWZdf5+1l7Eni4535TwxTeHB0VELCKDpzbiSMQNrEubis5VlA7YA9VijjA+fGx2Bbdxjae2wyqjdQdo6ewZz7AQZtlJZxTKSXSWND07p8sUrmhgYV5K0fEhXlZpijaoVJoKtSHZBqVG0YqGmJ9/Woo6eDhWrFQOgkUu5c/cNDY+NKpPNa3ObAophfdBPnFFbE1WdnR7bGoSpD5iOREYsltSFhYuq1UJ/WrAznVYyFbPA5kn61IKgs1OTyheyJsnBdYMDw3Yu4Xx+4cJFYxbvbO/aHm+64KdnFiznLFwuFFQr5Q20ImgEKJXNoeeatDWAs5xqb7EzyUma/XHXsmyM3Z5IWHtS8ShIZ1woq+pkTO3V1XXLppmfX9Dg4HAAoBpI3iaUzZ4bY3RzZ13Fyrk5UwQ2b924rYnxWQuA7+4cmazPm/feCUX4WlutBsPm5rp20NlGtq+zRanumMmc0PZcoaKe7n7To89li5qbW7S9DUY5gKed85DJSJ9bQOQsfaKBQdj9Kesf94F4750tCnyeWDQdiRPCXvs7eybbhAzHYO+IBoZHtLWzbyDkpctXdPP2HWPSYtfa21uUPc9rb3dTm+vL2j9cU0dnTGPTferub1EsXlapnlfvcK8GBgeVQeexHtfzF6v6d3/916w+Tc/M6Y033zRtbM51p9hH9NYzabOnD778wopoDvT0qlGWWuIplYrIApRMsuz23df1g08+tgCxy9pgt2BB/8Wf/1yVQt4CelbILNmiOrapAquxx4L007OzUVFnpMgSenD/C/3qP/yN0pxnYvVQlLlQVr5QMltLFgwBMPZg5hR29ezwWCury9paXTUAmmwN5B5aknHlkcErF6zYKjI8FmwvlAzwh9nIWkBuiyw9Mm0qECeSKSsQmKJQcK1sRUcJHKFzzroicEgw6uzsVJkiwVVZ4LhBRlIusMEIroyPTdj+MjzQawA3EhgEEesU8F3f0goFN+sxOxOcnwcpQnxf9kfsCe9uadKtEQPZgI6yaWbTLq7v6u5W/9CgnScp9si+e3B0Yoz3kWGKhrYpe1SwTKxKtWh1UuLxhk6O99Xd06433rhrwREHF5F4Q4aIIAQFRc1n7QztQU4J201w1ghEySCrSUACW4OtNjme7l4L1JAlkiWjb3DI7BC1Ceh/iAvZUs4KoHYMtqulN6l6W1XVVn5TVC1ZU6oL2SRISHnl0Rgvh4LnkHZi4ArlggHQnA862trsvfDlAao5p+NDcQ1j0dsdMkqavxwIcZCOv5Fo2Qyc+vXI3BhYEmlFu1/pYItJLhnzNEgdGKgYBaMCkBjYws2gmGEYBD8AJqtB8sFJWc1gKb9zn9fb5v6qA6wwYh0gdb+zGcCjRo77pw6OhuuD9Ah7lBE/2M6jLA4HnMyfpSZO1D4741dqob5JpP3sDFoHlOxcEAFq/tPAJRhSEasSYBmChQNt5rdHjFTOTQa6cXSr8W5Vk5AzMLgJeGwGP93vd3anA2C0yYuu2TtGWtWhL78FFh0gezXmcWZ5AG4JePp88f71QEYgAYXMgWbQ+A/60d7hD+VDeJ7jMuz1jqv47/1e5lej6e4BqRT7SCBIOhiPD+F+f3j/MBcdWHdA8g/eLQJlHYuybTXqG8cw6OtmYNLxIyedOgbiBD3H5/xe/J15R70QDxg4WdL/5iCyzxOfx7y3r4NQRyeA7jZfo1po3wWgvY+dCOhrwEFQX+sOCHt/0AcOunpWvT/bCIFm30IfO5jf/G/moQPL/N7nJdc7gO996ziSZaxHkpNuM5rnhGOAAR/6NoDVPA/9cz5ezUBzWKeVV6x/+oZ7OXHY5w/vTZFfXy8+J32e8xNc1PvyVXCmSZ7In+XzxcfB2+6ETJ7ZvE69Dx3/5VnOvnb7YwGN/+N//ucNYyxEDp0Dw97ZwdkMi5sPODDqkQIMtEcZLMUikpHgYQZkt3wrws7kwclgUntEFgeD3znz06OJbvDRgOZaQF/awUZEp/D3w4Nj9fT1h4XUCBR8AF0HLLkG1hN0cwfMiSDbZIuqshoAa9qwaGpSoAzHuDUcWKKorEeAOGii5YXRBDAhqkglc/oKVkRIbQtVi2kLjEQcXtrP96uoZROQSL+SRhn0+zKvCubRXu7h/e0TwBezR0p9gnIf3yw8YMA9cBZxwgA0+Ywzr33ReNt88nM/nAt+ckjl77yPR2K87x1E9UnrVH1YpG4gPeKEowEAzWebDQiaUYB8OLpu1H3s3OD5PPRInm9Cvoj8uQ7kNoP3zDPux1zki3u6To8HQhyUdqPpbff39UABfcq3p0g5kOspBtz/uwaEtKcQNQ/PfrWJR4zv5oODHWwjoJh5ALgU5FVCwAGGiI+5r0XGBtYf96dfrRhIT6f1JWBJYMyHeQFg5NFED8xYkcZiwRxyj5oOD42I0wGpa6dnJ5Z6Zwy+SMbF559tzI0QXTajVJXGRqc0PDqhHBql6azK1ZgxXFIdvab73DUwprGpRSXacLJlTAnOATjVyBHAIAGEhgVdLtRVK1VVLcB2LihWqqqPIFB3u2qFnPa31rW/vWnavOurq6oUiqKC+q3rN41ljGZzYMKUdXZ+bjIQFYql5bIqnJ+bbMfO3q6OChlVFLMK8Iwlch8AOxyyKfBBAbKTszN19fVram5Wk7Nzmrt4Qd09fTY+zx9/Y0Dm1taW6btyPQCeOcuxhFafLxvzEafbWGGdHSbB0dHZ+Yr1xxzeOzgUBVXnLizq2vXr5ugCLv3bf/tnOjzaU29fp1qoiByr6ebN6/r000/Vi+0pxbS7vRdkezJ5S9He3dkzR2FyctqCM4DqHEQfPfhaj79+YCnFrHGAZ+wCKcAABmR0JNtbdHZ+psGxIb3/0fu6/fprWrh6xcapcJLRy5er5lw9/PqRyYAcbB9rcf6CzVHkI958+y39y3/5L5UvFUyD+tr1K8Y+g5HB/D09TYeibidnBkCvb29YsSLATw6iXMPz3/ngXc0uzqhnsFeDw4Mmh0CBwd2Nbat8X8iUtPbkqb78xd+pcp7TpQvX1N/TF3SZ93d0eHaoUrym/bNDffxHP9KnP/mZpmbHLO8ln61pf29HxweH2lzf1vlpxpg8KYrn9febzdva39ZZ5kQT89P6+Mcf6urNS0oOSLWSlCvAhqvp5ZPn2n64puONfWNAw3yeGBizAkroc/MFuxZQdHZhVn/6D/9El+hLNWzuffnZ50rvHIlCGDBDC9Wyvv76vmk037pzyxzv4eEhS/9FBxUQ31Kq0EqPBRmFR48e6tmzZ6rHYgakwfIjzb6Oc9SWNG3iRrKuazeu6T/5J/9Al68sKZ6SsumypYUfbu3r95/9Xi+fv1Q5V1I5X9L87KzJQ3zz9Bvlixkdn59oYnpM3/vwA925c8fG2op6HR7pdOdAayurevLsqZZXlk1ahbmEbUPG4trSFcUillKqvdWKrCFxMTA0oPn52aCR3tJqch6w1/e3Dyw1H+edfhwmVbi7w4B1+rFULZg8y8z8jBXOakNz+zzUqUC3dmdvWzsHO/DtTdZiZmbG2JtoD+IwAxwRnGZvBRTGztJebOLYxKg5xQAN7jwB9GPjcHSxCzh8AMkASjDfYGhhd9EsJwgEyIUJQweboNObb72jRCxh6xPGIPPsb//mr419jjQFsizGmDzNaWRwVAO9A0pS4LVaV9/QoJZuXDMQgv5EXxewBzAOqRneg3PH/u6e2Z7Bnj5j9RJMp02nZ2c6zZ5bWvrIxIi1K1sCqAoakiSgpo+PFAPUrMcMoIHlCqhK4a1wXus3di7vjM2YnZ83piygH8zr7Wcb6u/uMdkU9nuywUyuq1FTPV7V5vaGAV/M4bm5BV29fkNTU3Nm/NFShq3/6NEjY/YiIzQ2OmHnDgp7sa/BNIURd3x8pEuXFvXHf/IzzV26RIU1C16RwbG5vWMZGetbm8Z8wo6hRcp+DLgPQ9gkyJAlGBkxe8heC5sZmzI5PmbgEO/5q9/+TmUK+A2PWhDgPHNu7cBm2tkpJstCoDp9yCAKsl4wsQmi7O4dWaBuamxWQ/3DGh8YVWu8JZKWqqlepbBuUTWK/MVrOs0eaWtv2wAZ2OnJNnSNK9o+2BXquL39/RqbmLIUfJxqdNVhmXOOscySeE0He9vKZLL2XOwfZ1N0m2/ffl09XX1m4wGzSAs/z53ZmBynKRrXoeHBfhtn+skyqlpaDGguFAuanZm3ICYZRABrBGpYa4wv9gqAqJLP23kBSQmAWqRh8nlqQQRiCA4+cfVcMafT81M14g31U8y5KwRwCWhgc+l/5iQp9c9fLuvh/Ye2n1y5tKTR0fFX8nj4EwDmyF29ePlElVhOk7OTxlzu7upXqrVL+XPqRtTUnurStcvXDVRhr6YfYEyzPxBgLFSz6upPaGZuyuoQFEs1K+qby5RUyNd0YfqCutp7VMyXzX4Eh451EfyPFyvPrEbD+PioSXE4EQfN5BfPnps0y9HBgZEBRoYA9gsWsO1ItSuhVk1OzapSJ12/rGs3bmlialpxYxNhq5Dbo2huRZsbL3R8vKV4sqD+wVZ1dMfViBXVSJTNhkCE2T8+UUuq0zK6fvmb3ylfKqt3YFB3771p3zNTEyarwjrg3Ma5+5sH97X1YkVJxU3/vVqqqTXeplRbp9nM6fkFk+6hNsTA0KCRKZBeOtrb01/++f+rLNJW3Z12tqXIe0dXnyqNmPVjioLkE+MWyIPJPDTUZ6DzF7/7pXa21lUp5uycenqW1XH61IK2ExNTJueDj4XsCgGkk6MjvXj2VJsUByWzLE4qcMzA5WqjqlKjptbONvPbkFghuE4mAbJO+JVk+MGah5hEpo35Y4UgQwFDutqoqIbYDUQJxdTT3qeuzh6VqkWVa2TwSW2dFJgDXC9awd2aYurtCfUU8DuxwwT/yOaBjUy9AIJU7H8ErJBl4fyM3UQ33HwStMhT7Uq10n+Bhcq5gHViQHtHys48nKHIgOAcy/p6ubqqZ89emP0t5SuqZuu2d0o1JZINtbRK+cK5urra9fY7b0Z62gA87I8Fk88xFvzpmU7Ojg0sBmTn75x/kSdBLgiAvq+zN9QUsEJdQdKPgBT9xD2wf4la8FuMdNaoWiC2WCuq3lJXvbWueGdMya6YEt1JKYWmCeeShDHKaWetGnRtCfQBktYoAFctWb8iswUA3RPpyKMFjb51rRZkNdgXnIHpYGEAJQNIbABZxO5lP+MzrOFmRl8AZwPA7uCVAzUB9AkEH37neqhO4gr3Clm8TrrjukBACkAtfq//jutom2MjtOe7DFUH/r4FFINf6WChA44OllGcsxm89s8FX7Nhc9PBIPqTYrSQo9wXhSRDtiz/5h0gFPKezTiPy3FYn5MmEDG1vZ+tH3AAAaAjrMUlOHhXAxwj/9iyEZIttg4Bvxh3zv0O0Pn7Oz7h4Jn717yr+6CB+BXY0/4+zddzhiMYGpSGuRbWfAC7m8Eyzsr4W/x0YM0BRve1HQ/wZ6NNboA/qm5NNZ0YTyfsGVELTCmS53DMzLGdPyC+RfgIZ3w7T0TZ+ADQXO/YDmvFwWl+1xyw8LlBXzAmDg42B1AsOBL1oRPLAtZCX0GM5PngBawh2s56oo/Z/ygmDzudtRSeQWCWL97FAzG+Fv25Drj7nHWgmv5ButHJWHzOAXDH3nz9Oghs5NKI8Orv7u/Nvx1jczzJ1/J3Wd2vriU9u4mh7PiP+QcRu5m/O4OX+zYHjXxsDUyN1hC/cwZ483r19+da3odvw3YilQN/R19fjpc529mDDm5reIavLw+yOEBOG+x+kRSNS646ydLnv83BSEaG53if+rv7/Pc540EiH3Nfl/z0AENzgI49xcfL7Z6vbev3/+1/+G8aXEADeThgCN9h8QYWp6HrkYi9R2vcYHjVVI8UNQ+ag4i8NId3Bx99gbkxdnCQezS/CAPq7FbX8eWg6rrEHKZYECH6EYA6X9ShAFaIMMGwA8Cjg1zkHMMEe5SiWmGChRQo7sdhw40Uf+P/jV1bLVuqUU9vt0rFsgF0OKE4hICp9BsG2EFKDBobhC96Ay05DBH5iMVVQ601kjnAmAQt6xAtJz3XDHwlRMs5PPgk4PP0De/tzAvfZDAOdvAvk0oXAG2ud+kFnA7/LH/jUNy8UTPuHkjwoICPif/k3ryjA5e0j3vaBl8Mmz734F6MgY+rv7f3T3Bozi1lx/uIQ5obJO7HuPPzu4UamVPO+HaWOfeF9czncZIcvHYD4pGnZvDe+5LPWESsFCQUPFoGeO+bIn/n3SwaH1VhZh55f3vqRdjwvmWqs/HZJgLjL3qGHWqq0SGJ9EVP62gJoLWxiaIsATPMkYwNG4HrRpsxKBeNIca7OeDubXMjRHvpKw+CWCGnjlD1GgCGeeKscO7PJsiGBBswbECwTsK8YU64UeXzZphLAPOd6usdUGdPvzo7+1Usx7R3kFa5ltTo5IIWL99ULcGhekrt3e0qlKiADkgRrTVSYUplA6FbY0mRhVctVlUrVtWoVFXNFpSKNdTT1qrM8aHWXjzV6eG+gQsUMQJMAxi4/dot3bx+wzTbYUoB0h0dHZimLU4XmyhObCad1nH2XF0jw1q8umQOJBqNVKwHvIctnT49VeYUOYWt4FwrrqnZOUs/hm0MgA9IjL43f8eQw2AaHBjQ5PikgeeF86xWXr7EP7A+rsXiSnBAtU2e0wva2+12qDf9vJ4+TUxPaGgA+ZyC/uov/8JSMgeHelWpVVSoFHXzzk398I9+aKmSqZZuFc4yyp9nTBt19fmKgYm8K2Cvaa3nClZdnvGHtRoqpPP8wGZHPxH2aLKtVbUYTlldN+7c1L233tDNW7eM6cO8AKRYX93Q1taOtjY29eLpc50cZgw84N1g6N64dVP/+l//a5snP/nJT/TWu2+Zo8YcZj4zHqSI076V1VWtba/b801OpNFQd1evOX1vv/89zc7P2KF2fHLM2HDoV+5u71habi6b1fbyuh796ncqZ/LmuFIwh3sAllHMq6SKaSb+k//8P9Nrb7yukYkBk3zZ38no5PTIijPube4aW505BruLdgKIHKWPdZpL6+733tRbH76rS9dnTWEGpZmzs6w5w8hPPP3tfW09W9H2yqYB42MDI2pNBIAW1uLecUivH50c08effmLa3406eqHb+vLXv1O8EjfmKXZlbXvTQEa0UJHpAExFM3bx8kVNT4zb/3MdaxE5GZiC3zx5pvv3v7a5RD+zh7FX+OEekA5tzBs3b+qnf/+nunHnhs7OcybxADCyu7Gnr794oPOTU2PCFtIZK1BJQaS6alrZXKU+oy5evaQf/vTHJgcRS0mlXMU01/MnGW2vb+jp82fGwsznKKh4YEw7iAWv3bxlwCNaq7Bot/d31UjE9fqb94wZP9oPql+3dff08VNtvFw3tnIunbM1aimubSlry/OVZY3OjOujT7+vpZtXDdRJNlr07PEzm5s898XKigHy6Wxak2OTun7lagBRz85NZoIgAUAressUR7M6EZWgg89aJGhI8CjoWiasqJ4F9rp6TdsUiQaCTdhUs6utIXiPzTbN0qMjs4kUbWPdoPvLlz0nH4J9D+5/aSArhf0acfQ08yrkAvg72IdmPftHzFiRFJUcHBk2J31tZcX2ScAX5jgsXIA4KwRVqxsbuyMVage0tLUZaI828fVbN63oFf2zvr5uBfeYR0gwvHjy2NYujHH6ELtfLlVVKZZNMmK4f8j2xO3NLbvu7r031DPQb3v2k4ff6GBt03SnR0bGXp3L2LM5R1EgBZYobZ6ZW4iYmKSbw5aIGUuKoMsJci8vX9r9x0eGDbDZ2d628WFvRR+Yd3nz7Xt6/4PvWWFY9ruDo30rEEgmC2MCKALLjzMA+t8Ac8yF7Z1Nsz3ci/4fn5y2NsGGBSCk6OLk2Hiwb3ub6uscMPCK8UciyZ1P5DPs94opl82Ews6NmLG/AZN4h6OTU3W1dOrihUvqbO0wQLaSL5k0CvaZLB2CgVZUK9EwVuDuwYbylaIB38jm5Mp5K5xaIc091W57AgBQV2evzWXGiKDowoU5tbYldHB0YEcOwBiKXe5tH2iof0TDgyOam5mz9QXDe3d/Wxvbq3q28sKA6Ln5ac1OjtkZDDkE3geHBY1/ng154fLlK2EcT9LaP2Cvy5t9vHbtiml3uywcthSt64PtA3vXC/MLtv5gejM+54WMFejMVcvqHx7Q0rUlXbp2URcuwZIdUEu8zYIg2XROz5++0L/7839n/cn6uXbjuq5fvx5qWGQylra7ur6ug9NdXbg6obtvv67xiRnVawltbuxpdXlbsUqLYuWEetp7LKuK8SeLKFM81+7RtpbXX6oaz2tytl/vfPCW5i8uqb2jV/lcRc8er+hw+1RtsXalai2KW3aW1NaOVEtSmUpW8daY/vYXf6eN1Q2bV1eXLmtyatzYsOxtq2sbqlSoiNGqxcUlTQGQd/crn+aMX7D1BLObIuoEL6ZmZrV46YJlaALYQwgDWEywH1fyymYPlM3sq1JPq71bGhhCviakbHOmAchWS4s2d3f1t7/8lfKcVVvb9O4HH+jKtRtaoEZEHJ8BGcCK2an04aHyx2c63d/X+otVs73xWtyC1/hLHb29mr4wb+tdLcgW1tSZarcitL/+u19ofeWFulMtBsJTBDaebFW9EbdaBMy3voEhk60g0M0BqFzJ6/mzb1RAIzsBaYhgbl7n6awV8iXQ0G0SLw3LNkBqY3d7U6cnR3YWRRqID2G7WEOctwrlnBKWbZi0QAlnJgDi7lSnvQdn2Q4ACyVsXDjb8VxqoiCh1pKKm/wFwBwFBFnPrDl8Q+QkCIZTUwNbaUUKIUXUYYkGzXdsBOepscFRC2ydH6e1/HzZbOboGMxlAqRBFor9aqA/yLWQxcUZn/Myds8ABLagaskkyAjWXr12Td977x3zXyFJIYXx+PFjO3+RvRFTq6rFwOBNUXy8K6F6o2hF/gAeCbZ1pLpUrZHxVLYgBf1dKBcsS6Wtt00j82Nq6WhVKt5qgfDsSUbH20dSKabRvlG11JN2RuJcjp0bGhkMUj+FrNnkSg7/Vuoe6FVHb7uqsaoK9YLSxbSOMoeqJmqqJitq7WixjEeCbqyhVAcBAMD/mtpN5zxmwDvFxQG+kC6oVMo2zmAPFGszEkML/n5FpcgfbmYkOgbhAJET5iwzlKCPMVMDGSiA0BWbQw66uFQC+zX3Cv5N8OUcmMJPayZDWQHaKAvmu+Ce4Q8K0hIOOjYzBfE3jHAHFhDpILvP2gz8OHDF37ytr4D1CNBmvjn4BvZBmxw4N5ZlAtYpAB1s3cDK5ffsDb6/NTOovc0Ouns2tYGGpiMe/DaY89wHrIO6JqwN82WTIWPXASvOlPa809OiWAAAIABJREFUesMC+QBTZCvZGDRJcHofOp7RDAB7m5305u33a7/L5Az9BbkNEB/bB9gZpA8crwCQxt/BtlDk1wHFALMT7Aq6xoD0Pr9oByB6IhnAWG+PA2+0mTOjkTrrAb9xjMX6LCrsGHzqRtDMLgegmrXlvraxgqM2OYsX35Xn+/iQPW54RjzIqzT3gc9Zw/AgV0Vaxz6PeD9IkgGMhV1NIAsCJ2NFHwV5TLTdsZeQbiCyUUidLCh+Dz7l88fXYvMYOhjtDGfHDnz+QFiwIFAkJeLgeuj7IO3RHGDxAJN/3nG65rlBXzkY3EzcdDDaMT0bN6Q/m/rNx9/bZMGTCBty/MRwrGg+8//+e66zOdkExvK3kKEeZSJE7+mgsp3nreB9sAE+L318eX9/R59fPsa01YMIze32ezj+0wzQ+9hbX0QBGsfAfK2+CqLZuwc2v8/x5v/n0Mm/eaXmNvm1BjBH+vXNmKUD3dbv/+t//1++YkDzCwfzAqgbOtrYQMnALG5moFrHwFSyImhUrv22oqgDwW7I/X4+GKHhAUgNkbeg4/PdTnCwj47jsMs3GzagB78DZAmTN9zPB5pDBf+P42eD3BaY025AjdLHxoL1i6JzzR3nA+UbAgcpjAjtx8Hhnjjw2cy5peJyGwwNBoHnwmTgnYw1QRQ2oqjjKBqgiQZSnarvoc0waWhfjkIThYKBUrwjzzDmbikYfp7r4H8AeMNG4xOYA6kzsHk2/YVBs/S0qKgBE94XMqnS9FE4xIRIL/cKIGgASOmD5gnobF6XAnGAmetgAfDTo30ebPDABIwA7m/M+iTplFmL7rsBYqPzSBCfcUF9B1GZK5YaFkmNOEPbI4YBvO99NZ+aI8oeefLgCvfivj73XMLDAXQ3MrSBbw6S7sR+O5cqVi2e+eaHgGBsQ/FFj3qHzS9mUXt+OiCcOwupwd4W0+G18QzrLhQ9ypmzzjVkHNC/XMPhOkjHBNaZb2x24GghZe5bba9oP30VFPD+pM0AExgaj5K50beqyBEYD7Dq69vmdxRFtgNKrK7OFDqE7UoaANIrxdt1nm+okehWzyBp5XNq6+zT4PCIWtHjI+iAbcG44xBQdJCKqfWYAcH8m7nUlmi3NOka6b6A35WySpm0MieHKpfy6u3qVGdXu7GQD/f37KDVi9NB+nytbsAzwMLLly8MiOCZ/QN9xsKanJ/Thz/9iclqdA6TrSA1MmWrmn60t2+sIL5hyh3vnWhtdd0OMqQiAnRU6mXLgOAwbozQ0xNjew4PDKpRa5gThObo/vaOAekE6waGh9QzMGAAIUxLGJE2Vh2tpj0IxW54dMhYVdVKWV/+/nNLRU+lWjQ8OqxsOa/X3rhtINzs7LwVe7N2Z8s63N3T0wffGFCVSZMinNby8oqNL5qBpLYWswWNj4yqqy3MM75hzAIgHp8dB9ZPa1yvvX5HH3z/I80vXrD1RJEywDhAFJhEq8ur+vLLr6zwn9uNt99+20C6n//85zY/vv/9D/XhDz7W6CgAWl2Hh/tmrwEluNfK2ktjAu8fHtrfg31Lamp6Wu9/9KGBXOiwLl66pP6BXgP4ttc2dLC/a2NyuLmj3eUN1fJlYyji4LG2cK5houJeXL62ZAxoWJGDYyPGLoQ1yrpiXuyTAl0omoQBQYfzdNpsMv1QjUtX7tzQzbt3tHDlolKdrUFju1AwkLZRrOjhZ1/q81/8Slsv15WsxzU1NGlsWQghFNraOz42wKSjp0tLS5dMOiVD0C2fMzZu6bxk8wXZBdjKu3sHJoOCZAe6qd3dnbq8dEkjI0MaGRs2x5JUVRxydGcfP3mmrR3mPQ5FOAyx/nHErWhvsWCANNIbn3z6qTFqy2jB57I63Du0gMLykxcGwCcbMZNkQK6A58E83trfUfdgv27du60PP/5I4wsTEnVNKtLRzpFOtg+0sbqm1ZX1V4FG5hvFvrD1yC0QmEhncnq5uqJKo67bb9zTnXt3tTA3q97ONhUyOe1s7VigZnttywIMaJYDrO5sb1rABnmCRmtMH376ff3wj3+ivsk+lfM1qdSwNQqwCgDpTvry8rLJZF1bumoFNwnUAj4cHxzboXl2alYjo0OKJQmq5XR+GrTcYTjjEDpLCrvKFxI1zO0TpFd2tjU9PWvBBJzy8BXXzuaWsXmxRSmke3oHzIFmfTPnMRLYWOwoc5lgcDxBOiWM1oqxx7Hv2JLWlg5dvHjJ+g4ggTm3trYa7cVV6xf0fAn4hiJ6sndirRIMRLJp7/DA+nx2YV4XkfVJxHRMCnc0xkPDAzo5ObJ9hXV2AHgOMylfMCBzoLvPtEA5q6A5zl524eKiFTvNlYra395S7vBEceY3Acg+gNKkMYEBSc0xrcnOS7zL6MS4/Ts4yrD9ChbooRYEsgac69ATZp/dXFvXxua6gfisB8ZmfmFBt+/eNikPwI/llRemHwkjjrlugHs2Z3s6GSfYOz63trFuZ5/J6WljpaOBzvmEPX3l5bIFfag1wHwBeDeWTarD+sTOWAAMpIdzVk0EZ49idMiYtMJ+7OqMGPwrJmNAUOLy4pL6unpsjWGXSVVlbxobHrU1DNGgXCup0MjqNHtssjTIBtXiDcVhGMUREcCRjXSzO3uNmYldgdELcEIWwOVrl02SAOAO537j5aa++PxL1Yo1K26KjA3zHSAMjdaDk32l8+fq6u3Qu997S309HTaHWK/Pni/bfsHcpCgbQZeLS1ds/gHeff3112aP3n77TX3yySfGiqXIJcG4g50D/fo//Eq//eVnapSqunrximnWA7YenR1p//hIJ5lTVWINXbx6We9//yNdvrGotn6pWKhYUTjkd2CnFnJlffnbz/Wv/tX/Y/1/8eIFXVq6bMFIAHLkaCCAjM+N6Z0f3NH4/JhaW2LKF6Tjo6IOds9UOC0oe5xTPddQ9vTcMr0I7B2d7OrJ6mMLTs5cGNcPfvSWLl27pL7JTtMDK6SljZWMnj98qb3VPdXPSmqlpkWFOhKnSnbEVVJJ6eK5nq+8VKkQzs/d3V1mM2ONmjY3t3WeyWl0aFpXlm7q7u13NDgwplbOMvwXS2pvZ0vHR6cGCDN3e/sHtbB4wWRsDKdhT7daElKqFZ8hp9PTbZ2db0vxojp7kupCwzpGengI5CfaWrVzdKi/+/VvlOaslExqcemKrt64oYXZBQOVsS84KwSCsbNIktXzJa0+e2GByGq+ZFIYgLBIAF26es3OR0iOAV4ylzJnp/r8N59pb3tLiVpJ52enVlC5q7dPiWRK1Nlh/2K94uMAkKNNfHC4o83NtUhSDPANJl3IHCjkkDDsND/NzuxRDQyYy+UywbnAzuLLzrfxFtujAVzJtoAcYOfrWkNVEyCBdNRmGTR2niYQFBXmCtY6nLMuXVk0W8C5k8wbMgiqnBvTae1QdHFtVcVaKYAEyYT5uwGgDFKKnNmQ3li6cFldqU6lT4O0ETInLakWDY0OamxyzOwY/RpvJHRymNbmCgGzLaXaO81m21m9BU3nUNCWvZyz19KVSxYctJoR27v65uEj7e7uW1HbQr6sjvY+W6udXUm1diRULed0fLJvgBYSNMl4q8mqlAGX0ZuFcRyraWJqQne+d0f3Pn5Tbd1txnRO1JM62z/ViwcvtP50XfVsVe3xDuXTORsf5FaQI+nqAbSiyGFeO5t7tn9cWFrQ4pV5pXraVGgUdZDe19rumla313ScOVKlVlJrZ4uURJavZMEgJJqwQ5ZxnIxbrQwAeO4NMgTghW0y0CNiSRvAE6sGIlcikIZe+ZaR3qqNJ/ISka6wgb/x4BMx8kYEi3xU+qMZQHNf2nEI9jG/VzOG4cAPBcg56wbfLOjUG14SgWe00YHAZj/aAa7WWGir+6aONziQ5T6Xg0ruhztoxjv5uvBnG+jWCO3m2/zZKBPdAaSgyhQ3MNiBIgfxHLfgLOksVvdl/RmODdh5CaZoSwBi8Wv4SfCLNePAOtmkNi6NACxCwDN/uREYtN4f3kcOEjou4P1gZ4pI8sKwEFZ+5Is2A8COLTlW0fyZZlAvkQhEOT/vsbytr/1UF/UP883wqVKQbLAgWCr4wfSl4x3eX8wjk7BtDXKqnCOtX6LxcpCPGgnN84s93DEe+xm1x5n7nE19XA3z+Y8A0N6HDvpaGyMA2ueP41sUWfWgSPM8deDwu/PNsTKfK8lIOoXrfMx8LH3u0W+eld+M99lnIuDVsUabQxFA79ijv6+3qTngENZ06H/HxRy8DWMTGN/+WZ8P/nvLtozWiV/T3H6ff25L3AY4AE4bv4t9NmOHfM4DVM3tNuwxApzdljT3jfeX96nbNAfU3b7w08fNx8CxHn76uvHf+brg2mAnAmju93Hb+G1fBGkNvtx2fIuTBgDasVfvN58jfwhWR+sqIm6+Asz/p3/+z14B0A4a+0v6QjBDUQsHc759sfL/RIRxTHzxe+d7dNjZoRxg+ZynEtBYf2mPKPJZN8T8pGMcgOZa2sF9uA6nBrDSCq4YsJx/RWk3yQHSTSKdOdO2igWmqhtQO+CxCSUDeNu84EJ0IoiXO9iXaAlMXjoVppkB4LW6Mdn8PWxgopQM3+B8cH2RvwKgo2gmaBufA4DGAYOdhQPA9TBN8llY3jIWHc/3dB83SDgjDnLSv0SSXbubNnCQYiPgK4DJATDy9gA8ep+6DAvv3Rxhao4iNW8UvoCaDQMHH0s9iRaeL2A2MPoCdhv3MxZvd5cBQQBNHoSgbQ7kOkuXd/ANnnvQLyH4cGqG3dM9fWE4gM7vucbbyTs5UO3vyOHPwXYvjOlMfd6Lv3vgw4pA1evGoqKvwgZdtf/n2j8MoAS2tKdY0O++RizSTsVrJFsKITCAI+19xOeoMs/7e+ro4dGRjaHrNTPuBClIBYIpRp/xrh4w4F1plxe0c+PkBwf+HtjxSZsj/J3+cnCZ61z2xp5ZCdkD/N3nu/2MAi44u2Yv4q1KtfWopa1XjXi7qF7T2jGoZKpHEzPzGhoZtYM8B/gYn7cDIRIMyN/ULVXZClQUq6oWy6YFCxgVg7FQyKlRyCtWr6gN2RYkQOpVtaVaLaUdFhwFvQBYAJ+TkRwPbMHl5efGenXjePHiRf3wj3+qH/2DP1WFQ2IlBHc4ILVZQKxFJ9u7WkcWYGtHRwen2tvetWJLAOY4j6Rv9g4OmF5nNpO34jADQyNWsDQVb1H+PK+z3SOd7B8bEE2Bwxs3bplzhpYfKZC06fjsRMlUMuiQFrOWnjg0NGAH7Ox52lhAsLkHhgeNpfzG2/f0yY9+qM5udAE7TEqAImlnR8d69uipVSYHUAsZDOeWqg6T8ubNm9a/FGqEiQeQwhzc3t7UN08e68nyUyvABWOWyu8/+AT950Ubc+QLjg6PlT3PWVZH5iyjve19HeweBttSrVj1dO4HCIccwXvvv6vvf/SxAX3IixAAgO0EIwrN1+39ba2tr1sACmafzbmjU2P8vPH2O+bcjU2Mm4QHc+3gYE97Wzva393WycGhsVrjMOmzRbMrpjeViNk8zXLgU0N3335Tn/69PzJdRxz0w+Mj07hmTpDqzbU9nV3GWofJafarlDdNV4CT/tFhLS5d1sXrS5qemTGmOKxIag4A+j6+/7X+9i/+RmfIQbV2arh/VEO9g6rXYrZ+Ts7SlmJIOj/rHokc3pOiQdix7GlgRQ5aobCsiuidtyYNbKHAICnqg9QaSMbU299jhTL5O5Iyx+yp6KxbanLcsgEAbTncY4uw64CQPA9wA+kXCkRZwcBKxXRW97aRb6hpbmraWGfH+3tafbliQArAH9qXzPGbr9/Sm+++qcmZacXaEmYP9nZ2TZZlfXXNZGZwPmyuZLNWRItgBe3nG2Dw628eaWxyQv/wn/6nmp2bC31RKpkMxNbGtjHRzw5PjKmMbjlj9Plnv7Hg7sDIoJZuXdMnf++HunR9SeqUKvmGqoVaKAxYqWhjbU3PnjzV+sqq8rmcNtbWVavVdWFuXhPjU7ZnkPHDmllcuKDZ2WnrU/arjfVV01Kmz5BlgH3lGURW4b1as/lo+s5tbbp167bmFuaj4shIjQU5jPuff6Hnz54ZoAroCBjB3sBB3Vh79aqNO2PC+/f0dVkgEUcol4WdVjEpBfYVQHOYvPQfa5n5jx2Aibq/s22FMt2BxNbD9CPIRTo8tmxre9d0uQFIyU4ZnxhVV0e38plzPXn82Ng35jy1BNvD/hcj8Fmu2Rh0tneZvIbIEoNh295utitfLpkOaT6XVYKAMnqOEbjT29MfMXQCYETAjjm3sLBoKegtUREr7ATaz4+ePba2wiJ0eTb2IbJPKJJIoITPwQDs7Ok0Vi7tNX3rzFmQxUgFmS3GEQYPtoKzIdfSb4wLe/XS1au6c/d1jU9O2F7LZ9kvHn59X19+/nsLOjJmwVGOWdaRna+RPooO8zhy6DSyV7HfotduAfFC2ZjbPZ19BuBfmFvU9Piknj+hPsGW6XtT8HBseCRkGkI0KGWVq2R0kjmyIpOZaho+nnoGCOBS2JM9vMP0lWEyAkAXK5WwB9VrWri4oLfffdtAqs6Obu3vH+jZN4/1xe++VDlXUTGP3EOH0ZhgVCIlcHZ+qkqjqtmFaf3sT372qhAmjPyn3zzVL37xK1vPvV09Idg+PmngWa5QNPbl9Nys3vvge3rvve8pQSAqJhXOyfTJ68FX9w2APjk40kB30GAHnAPkoUAneuQA1gDQH/zgI41M9iveKgt84AgW0gVlke6KGLp/9m/+jdZ21q0fxycmzCbiMOUrFY0Mj+rDH36gu+9dV6oXJNBItsqeSQe7RR1tHSlNgdd0UbmzrAFapi99tKf9s31dvHpR9969rSs3Jy3jBkmwo+NzVStxpRId2l/b18rjlzpa2VFLPaFEo679owMV6wUD8Z+vv7C9+N7bb1lxVQqmcTbF5iGRcHqSUXd7n6YmL+j1195WZ1u/FVVOJAKBolYOhUABX5lHrIG+gX5bh5YhFW8xQK4T1nUrKeJ5nZ7uKp3ZUbWWU7IFyQVSswOzr1ipBpC4VNKXXz+wwoYUBkTDfXJqWkMDw2ZP8FvaWtrM5lNAM3typpPdA1XzRW2tbWr16QuTjhgeHlGmWNLMhQt67d5dTc/Pvcr0Qw7jb//q/9Pm+oqStYpOjg8NsOlBNqOrT1B5Te99Yd7WJYGaXJ5imfsGRG9vbZjT2t2DJEEAYLIZ/K267W/YLxivBN5ZgF5PBZ+MLKiEsf0SKqGHZbt8pB8eJdtjA1uTQfcbOSF+ouXPc7yoN8A22uo3blyxPiFwRND+/OzcAvcmbXRC0cYNA2z5LLIYyZZwzsVOWPozZ8VGXHdu3DYW8fHhqZ1DLFOwJa6br93U9VvXrRAk44407+nhqb55+FS/+dVndo/+nuCDkCHJ/olUDZlMkBXwc/sGB8wecJbbWNsMmXfbBPPPNDI4abUE0EmOxas6OT/U3t6OSoWC2looMDmqjg6Kb1FIMWZa8/WEdPnKJf3gJx9q8tqY1AOqH3XeuXT47ETP7j/TydaRKrmyWpS0zCH2hLZOAm4p1ZChLJfU3hrYe3OX5rR4ddE0yeN9KSlR00n6UC83VvXFoy/09MVj1ShA2JZQGYmOelnJVFyJViQwgpYyEiJJ89tjJrViAFskRQD+wO+NPZuISF7xmMoUOgdAilh4zeAcn2cczCeKpAyN8RrpzRrAVYcJHfx8G9eIXOOApdWyiFiL7kc6DsLvKYbK/fnyVHq/v4OUjonw+xB8Df61AU+RJKj7Jc2Ak2MezYBSM7jlwJs9J2JKOn7CGdbBNptbEQD9CviJBdyhvTVgAd5vjlfQTk/Xd+KbE854b35nslYROAWZjPswJ+hz1kkzuYs9yPoxKopoGeAEDAL+bV9/AMQ2gdIOMDvwy89XQC+SZBHr1P1v71s+x3s4ruTgYTOBiro7zaTHKL70BwC0A7iGCxVCwTueSeAk4FiBvMd9eQb99i1+FWEvUaE8x9T8fbERjp/Y2JWCVKuDt8x3uy/rDVwl0hR3ANIKr36HAe0AtM9rG1vL+vjWTvo11DjyAE7AvYLGtM8Tn288z9+Pa3gPwysigNfv59c7oOz4HW13MqHPMcOIosxsrncm8HdVFnxt+L297+xcHY29z9/m9dH8Do7x2ZxrmmucNZoB5+Z7+7j4871ffL66zfB+9TY0g/aOHzpQ7p9pHnP+321GsxyHA+kerPDgC7/3/nccj7a5bfH3dgDex8bthQP1XI9fGtZDkBVzsN4B6m+x0W9la74NYjhjO/Spjznv48/0Nv3HsELr63/xX/8XDWN8RDIczYvdB9iMUSlQ5R2s80WII2obfBSZ5sFMNl8ggFf8DmeS3/Ms7mcR34hd7Q32DvLG0xYcCQM4IvYvn7FUqmIxVCFvpfACEhNnr8BIO2TEAjrPs5j4AOU+QcLzwqBThZ1NiS+fYMHAhY3l1WBTaTkqvBi0sCgCkVI1YuJyiLSJ0hoikv45A8MjGrpN5FpUhTWKzlRgHGLEYmHzA9TwCW2LK0rBIPWX9tEfgeEWxMPRavMFHcYrGAaf8L7pOaDMwYb7+6bKuzsA6akfbqh9AmMQ/DM8ozm9xw5hUZE6W8ikp0ZFDJhTPN8BYa4DaKRvDOTt7DDWKP3lc8g3fvrK2xPSuaMNLNrofb76XPDr+elAKfOjOT2CPqGNvI9LsdBXAAKMEw64jyP395QkNyK8F33FfVzuwrgU0fj6ZhyMQQhWuKGwar/RZm3vGguSBKY1XiQSHDYHj/4ByOGQM5d5h/2DA3u29z0HI5h7pAVzgLbNPyp4yXy3ud0V9KR4R5+73r9+CPL20zbXu/Y5C0OU62w9mbYjmtRh/vrGTnEUM2AoitbxEVvVmupUS1ufkm19GhpbUD3ZofNsRQuXrhkDugWGaTlUTm4oaWsTJjf3oLAeepOAIPiMALdFgJZYXF2tSSUbNbXFpXYYaZWSYqRdFgKbEzYfANzm+obSp8c2zwDV6ANkOADJGMPOjjZdu3ZNb334nq6//abae7sN/DPdM4I4sbgGewbUGk9oc3VTX3/5ldZfblo6FhsWTjBMS8DaREeLssWcFi8v6ZMffmrMahwS2rv8zTOtPVnWoy8eKVZpaKB7QDeu3zKwNZPLG7h3ehZAGFKUR6fHDfylkAuHm872NvX3dmt3e8vm5nkmra6+Pt26/Zo+/tGnxr7O5HKWRg7IDfAB25r0XpgBrC8CFeiEw/y7e/euxgaH9frrd208jwzI2rW+AVhdXlvWytqaygAU83N6/Y07GhoZs1wRy6bIZHV6fKpKsaKBvn6NDI7o8ODECs5ZhkUprydPnoWiYUeHun37tslwsL6YLxT2KRSKVkwOsMTkd2pVA3bROK7VZUGEB18/soKI07PzxrikoJixCDJZHexsG8OUQmypeNKAU6Ra0HPOpQMwzBhzb4J2U/Ozeuudd9Ta0aZ0LmuALLPO5G2QKOrptP68dnnJdCfpw4O9HWNFkr6PPACazID/Y1OTBvwEm1UzhuX62prJgpBun2zEDfBoVOpBn7EUCn0MDAzZXESCwgpWdRH4CelvAJQENOmj5oML/UWfwgIyyZyuEORC/xTWCOuS1PXZ+QumA9oTFTVlPEnPxWYe7O4ZaMRzuQdFqbAV6ahA6cHBka1dgjHvvkVhtyGlmQfPn9ucs4BbAzvSadrVt+7c1NDIiHKlnAqVsrHFy5kguQH7GIYcQRjsCIEG1iJMcZdq2tza0uTMjP7kT/9UwxNIYLRZMUjaC6Nrb3dX6aNTO4QD4jMXnj1/YmPVO9iv977/oT79ez/SwPigGi3MyboVz2JecDBHC/6b+19rdWVFfZ3dpo18tH9odpT0blLEYfjS3wRk+MYuA+oyjjD0MxR4BMiMheCtOWG1mgUdYsnAzn/tzm2Tv6HIqTuJ5uxmc1p9saqHD74yoMB0Y0slHSLxQkAsmXwVFGRvml+Y1dXroUAYgDNA3Onpuc2V/YMjHR+f2hxbuHDB9gvLHDg41MuV59Y2WO68i0mAtLYGvfrD48AQbEnZmm7v6DIwiH2DfgBUbtSq+vr+fTvjcF5A4gQ5AAvWRinKgHaM3fzUnOmZ4jAyXl29ZHzkdXB4qHisodH+frUm43YmY7540VyYzuFAK126dFnXbtwwXWU/X6IlTH9/8dWX9r4E4F0ujHdCFxxNZ5jtMG0BT0iB54uz0Gk6bexCmM4woLGP3AfGsGfdvSqiHREHKE577603TRfcHKoehO2l7a0t/fLf/wetvlg2YIk9mZoEBIU535JNYdltEXBgxcRaQ3YW/cr+yHw/2D0woJlg3djwmC7ML9rv1lZXTa98dBhZjCElSIWukAJZUKGW08HpngHQVZVNPxXtdjLeALcAA8fGxhWvQ8boVkuqXVtb2waQLV66qB98+rFef/22ZZA8ePBATx9+o9XlFZMVIXJzDlgdsQRhL5LuS8bOzIU5/eRnPzHQEzvD2BGw+ewXv7FADPYERr4VhBsZNWmd7b1dXVi6pA8/+oGuXr9i+wKAGuuOrKG97R2zhcfIO5ychj1iZMTYsTBhSdMmK2VqZlp3790zm5YtZcy5zqYztucjxYDdABD/7LNfW+FFk+jgfHaeMZmFzu4evXb7df34Zz/S0muzaumQYknp7FQ6TxdVzJV1uE2B4lOd7Z+omM1blsnp+ZmOzw6szgFSRHfu3VJ3b1xnuYwOj09tL2tr61J/56AO1ve0/nRV5/snStbYz2XgfS1R08HJoR4+f6iu/h699f739P1Pvm9yJCZndXKq9bUtpU8A7CrqbOnVlUu31NHaq2MA8RL2tMfqQTB/2LcC4aJsgTbWqgMtrO+uzjbFBSiBxve5GqJ4HfVq0OlG27sVBUcVKlXr51Ktpmcvl7V3dGxjDRMbZjEp06zf3q4+Iy1QNG98eERnRyfaXlnRUP+QZcA8/fqx7bX9A0N2zlEKFvSjgIJKAAAgAElEQVSSFWBmn2A8d7a29Rd//ud6/M1Ddbe3WiE5dL8TLSl19fSanSVjZHCYfS8UBcTGZjNn9p7psyOT82iFAR2r2rrHljPHsGOs/+6OLuUh3ZSQCwpnZ/PjyIprg10ZWLgAogRX2DsBaPku15FyQ9kaBmFgp5IRwuuwLtC05rzJffHj2HtbhP08N2kvk6TB9pdLoZhqe4taUknLdhkdC8ErWOysQQKryFtcnFuk1KjVfmD/Yl8lWPfeB+9q8crFkPnCebfaMJD7xfNV/eJv/lYnR6fqNxJMABE5eyMfhSxZMvJX2ru6X2U/EshH/oO9HVAY6SOyqrq6KYSb087BZpBSol5Nqkuz04u6evmmxkanbTxNciLeMNB6Yn5cU1cm1D7cakWBhQJmUcrs5vTiwXNtvdxS7jSr1liLnYsIqpIxBFBeKOWsjZxtBoYHNLc4r9kLMxocH1B8oE2itiIuTVK6//WX+tVnv9DK5oqKJQgWNQv6oFeNzatU8zaWLa3UfQDIDAA0NpoNJOzH1EQCSENeAjJZ8LMJFJrfHmVAOzjkIKTLiQZplZRlDDf7mJA9/MtxCAexuM58mgigdXyA/dV9Qxiqnn3qv3cglfs6S9Z/54CMA5HFTChE76A2n3H/v5nY1gx+NfubtNWBYQejzNdDi7tYfIXZkH3TjCsQfDYiRFQLy7ERxwkcdPOMcZc1cH/ScR4+Z0SsWvDz8ens3GqZomFO23Mjwp0DqGQSGb7QEvZ0BwEd+2nGYhzL8H7yZ9KXzoD2fnMAzTERH1sHmQ1raRpPiEbNBDv2fMOCIj8Xu2m4VMQ8hgEdzuUExlwnONRgctyFtjPvrFZCSyB6kQHvWAzv6PgYDGh/vs0RyFdNagKMD/d1tj8EmeZ5yJnIgL9IyvK7c8MBV8edvJ99fHFE/EzmfeRYi88nb68Dl4y3XwMA7XOZezuI6b9jvvA5x+G8ZpfjfzzfMSKTjovwQX+Gg66+Jv8AS4swoWbQmec2Bxgcp3AgtdnHoq3IDvncd0zM79dsF171V7Q+fSy97W5vfB76Pc0GNEn0+Fz39/Cx9DFvxvLM/kW1y2iTBwr8WsfN/Pe8mwcQvP8dm2teY26LeLYVOzcWesAsHd9zvMj7jYBvM5AdsCz67lt1BJ9b3o/eZ06W5d/f3i+ss9j/+N/+s4YvhoC+hz/4QPlE8XQMmFgBoA2TkMJNfj2OJ19Bmzl0vAN5RG0dRHYmtDOS6QhnF/tiaAY6+Z0forkfzgAOB18c0GmjyxA4mA4D2g2uTbRqEAZ3Q0qH0o4e0saiBeL6ts5o9SgfP2E/cW+vLIqzblIg3d2vDvA4cBxyPBrZPHledX4UifIJQuEGYwZTPIMqzVGfuZFsTQZA2tLfakHbyRnoOD5UrA5aVQHUdxARw+eL19OIuadT7A0Mjhwqd658E+Q6n/y006UYGBMz+pEmsG8MHhnj72zy3A+n1Qxnk+C/HRii6IhPVtd/5h68P2Pgi5d3xXjzfH7P2NnmwMaZShnDhi/mghU6rIS0OI/W8dOjsL6xcm+us6JtMI8bDTuAhr4MRRHpT+7P7/ywwljTZxxO+awHRwhkuIFuNgQctF+lzSQ4/AdmlRtIW/yFwqvUQjfuXvzBK7fTNgPyazVLMeY93bGmHTjC/m8P6OBM8g44yny5RA7X8/5u5PgJI9DnP2PgtoB7muxIOvtKqoGx93v4XGqFkdkSCpVSTKVRTyhOgaL2AbV1Duj6a+8qluo2Pejx6Tm1dXTaWjIjX4+ZPh0gKWneHCYoQkiaJ44o6arQjc+OjtTe0qrRwT51tsaVaFQVb1RVyWWUrMLWOzVdPABoK6CRDVI9VnDH0u+CNAGpo4wfKdKwga+//pqmLy9qbHbaGGknsPHLRQPEYArD/iP98Omjb/TrX/zWnDiqtJNednB0rJWNddVTcfWPDesf/9N/ZE418xngvJIrqHiW097ajv7yz36us91TDfUOaWo8FE+zYg5tLcaAe/D4gdZ3NzW9OGsHeXSYOaR3tKdMNxa9X1K20XuFHUkq+7UbNzU5O6NSraq19RXtbuyYk3B2cqLzs/QrzXTmMVIft27dsuKMs9Mzuv7aLaqw6mxny9jS27tb5qyeZdLGyiblE6BtdJzikyGwgVMF+F5gDtVjmpqYMICFIjrZXN5YOS+Wn2ttY1OFQt4AXMAL9DttDzDNtJjZ4d29be3u7NucAURBoxZmYBld5VxOn/32cz15sWy29OrNGzaOBNrQ2wd4Rg4EQKyvu8ucYoIM/B4d4+xp2oBHAp7ow3KgBMBq7+4yUAcGEGPEvBieGNHU/LQ+/OgjXVyal9pINZFO9o608mJZX3z+e21tbAQJHIJmne0GhpNOzkF7cm5K/YN9JpOwuHBRpWxRy0+Wtfx0WZsvNlQtVmwe0VfsF+ccSgt5A2Godh/DRqdadfeNO5oen7Z+QlOPOUqgjucSNGHdDQwEeQOAHPYM7BSFDa+/dl0j46MmlcDOjd2lf06Oji0w8fTJM3355ZeWFk6Rwvn5C8YytyBVIwSPYa6/98H7GhqFnVkzIGlrc11b6xs6Oz5SPB4zFi7AEezTh08fGZvRbHsNYDTIRPUM9Gn+wgUDBVlvANOwkrE/PK9QKtnzP/joQw0OD5scEeDsefrUCqfBvCS9mMM+GQQ42dwHO93e06k7b76h7//oY43PTAjJ2EKhpux5QflMzoISR7v7yqXT+ubrh2ZHsBmwtLG1HQbetQWJnNERXbx8RRcvXVBrIq6NjTWT/8B2cI5gvrfBdq5WLUOB9YPmLsE2girvf/CBjTk1DOrxWAh2nJ+blEvuLKOnFNV78VKdgDyjY3r2+IlpGmNf6Ufs8vDQqK7fuKqlq0sGyuwfHlsfnZykje27tbOtnb0Dmzc3b103oDiXy9qYbm+j41w0eaGR4bFwDiLQX48ZiH90fKpisWQab0OjY7YOAyjdYmAC+pr3v/jS3tfYvHFpaGg4ZFmVIuZToWys5JnJGeXSGQMb7fNtbQbMwF4mJXtqfFhqVLW/d6iD44OgIZgEHIC0F/amCxcu6uqN68ZCxx4Fdj5BkgOzEwA5yA1Ydlwk6QZAz3o42D804Jl5j6xZrQEQeG59Pj41ZgzxSr1qc41zgLNozk4BxfJ/kB2FDvb33n/PirhCPAMco8Dr4f6uHnzxlWWQDHT2Wbp+vVqP6iSUtbK2quPTU1FQDRCf/uS9vHgTQcunT56bDYRhHqNmRXuX5mZnlT5J27xOIYcxNm5roxU93RoFStNWCC8LE7qYUble1D6SJKW8ssWMUqlOO99evXpNbUnYomF/JnsGgJZgD0XKCKQQjIbVjr1AvgT9bnTxOQt4QWOCUADO6LEzD2/fu6s2CmXHYyGDaHNTK8+fWfbQYG+/ZTGwxkdHx6z42lk6o4nZWX3y4x9ranrWnOVaoaSXz1/oxfIz7Wxt2VpHg3Rt5WUUfBuw8xXnBLSk2fdgnt57400rFMkYkMkFexyZF9YAAVOycl6sLevo5MiKcLZ2tFtQ8/joTN29fbr7+j298/5buvLaknoGMdzS7l5apWJVyXjKpJU2VtZNlxow7tLixZAxV8hoYHRQE9NTugRjs6/DAnoAtQCJMLaRL1n95qW2X66reHpudoS1TQAVqSxqAWzubipTzevG3Rv60d//I80tLFhgPZutaHN1W0d7pzrcPpbKrbo8f00TQ4Pa2S7o5Cyjtq4QCCCQSYYTGAeOHOcipDzCeZ0ARUmJOAAZjDQKswHGUlwRJnhJ5Qo1Z8pKcCaidkhHu7KFol68fKnVTbKm8ramCQrBPGTOtSZabJ8AAMJ3gYFZL1fU29kl5ACODo7MZpYqVfX09gpuJ/JRBEOweWiCA4rc/+orPX3yUCmTGCDrsWz7dQJU0fTfQ0ZDcHarlrFznj7R4dG+FQSk8F9FBbMrrBUrclWqWjYXn+OcxTzCHmP7uM6IMNWagZ7YPc5PyKo4YYI9cWtn12xBsRCIPdgaCmG28N7JhDE+CSjDsEZzmHMJoKQqBIXIxws+EmcFWtnT36u+4X4NDPVb9gRnKGwMbOlHDx9rfX3DzkXdbV2K1ePa29k3UBn7QFHbd997RxeWLhrAjEYuQUKC7wRs73/+lTLHp+pq77C2YaNZP6x/OwPUg69D4Al/AKk/tFhhq5GJZnrsvX1q7wAgh32a08EJ8lfbQZ4j1aX5mYu6e+dNA6AJetF2A/yrJZ2X05pZmtTozKgxZMkmtjoQ50VtrKxpe2XbJDnQUHdZKoBNA39jdQvIUOxy6foVY1RPzk9qYnZcsd5UULiEVc0+nSvo8fNH+tXvfqnl5WfGju4w+am6WtoBcNMqlQFLkQ1Cc4AK5YFVh84sX2S2MY+Q4sCX8v051RL2aQprOvDhbDsHcA04qQXf81sfLSosVv9WD5nrAnnoW11b5oaDJg6uuY9k+2EygGsO/DjA6fdylmwzOOcgqQGpueDvOljr170C+CI/3Z/dDI6/ekYkpeeYAf3F3HaSoBOE3PcPfl7kt0bSDN437p/TT83ZyObTFwrWFw5CO0DJfZnbhrMQZKG/o+KAngmPzbG+LQeZVQ9o4+IFMOtbENr7oBlo9fcOQYSgs8vvAIQdD3HcoNkfd5+bPvf3bwb/arUAmjpuwDrkWgeFeV8bL0JaSI1E2V4BZK+Z9Igz8x1/4Z09c5lzGuutPWJL+1zhvvyebBdjuuLTRhm4/NvZrzCg6W/Abusn00IPc9T6iWKdEfHPx9/7wfEa67taVHg6AuB9reAP8RWCLa7p+63GcXPgwzEs70vaCADtgZfvAtb83jEoB0ddD9vxPYgF/tV8H+7tJEt/rmORvI9jef5Mx/p8HfkccVyxeR74fHMA2te3/3SgtXmd+pzxNcd9PRDheJljZmavonf3ddwMvH53njrY6wCw2xBfO96e5nbzbL55Xw9A2bqPiqz6Pbi3Y40+P5rfD6Fvx6KcOBzwz6A44Z9vtkuO3YU1GNjyjhf7OvZn8WzHjr0v/PPWD//Lf/dfNbyxIXIQJmNzVMaBZQM6awEE9AgAqZ0eOfFoBweoZiNAB/mE8QH0yeYLwe/h9+X3rl3MywAG8lkmsEsVhNS1wCoiKuqsMTOmUWoDz7W/t7SZAQXAC1GLAMB2dFJtPaSUOADtgvv0gxdldGCZ68KhIBQh6u7osAM2fWNFcHJZa6uzd32iODgKy7N5wwFM4Pmmu0jaVmQgMLTG/ubUSH/DIImMqAOgOLIcTHgnDiz0j0tVcOAxhnaTvpFHTug/rmNi0De2gUSyGcwBl+jwTclTSri/M4o9uGDGsanQoIOdvA/jZqBJBPg6cOzGwYw7hdsifSj6ynWWfUNwPWsPOngf8F4457Al3KjzWb758lQG3yxd+sX7wH86K98Z2Pybd6TtHtH0glSMqQPyXBcA6rBxNkeGw4IM6VaeTsJ4eH/QFl+0xULu1Qbo7xYMVND2oa9wxqmIzb1ghPHT2WJwGriG59MePsu6oH2+Hm2jjg5Vbij8M6SABgZOCGB4GzwaiVPAF//my1jb0fOImnFIDmyAIM1D9fhGjIIow0p1DWpm4YZ6hyaULdQ1CAsxEaLiMBrY1KuAtZWG6T/DGIxzcCmjB83fZYX8ABW72nDgh9SZJEpcVA0dyNy5BKO/HHRQeW/S42Hp0BcO4MEMA8xiPGFxcDh7+8139L0P3zOJhXqUQkW/wsoDUECzGXZQIZNXvNbQr37xmT3jwsIlA5DQ6t082FW6VNBbH72rT374Q81TFKq9Lei74wCVG8odpPUXf/ZzbTxeVU9rj9paO9XR0qGWZMqYKI1UXet7a9oAgL4wq7c/fFtj0xO8uQF0B9u7Bq7tbGwaILC5vmVgGqDB2MSERqcmjNFG6i9p61zLOAKS2Fc8MP6R0liYm9GVy0vG/qa/Dw73jC2zvExRKpxZmUMHKDw5NWVzyYJwBrAFnVxSpdG8Hx4c1vjohOKmoVYz1lomB2iSMnYi/2YOAlRZ4BEHOyraw6GROQQgeuX6NQ2PjL0qxFOp1/X8xQv97vdfaHVzS1MzM6ZjS2X5m9euG1O6t6PLdMF51uDIoIFQOM8UYiSNfndjy5xoAHtYOjYmibiBv7COcWlYE4DP80sLVtwMsJ0UaQtcnJ5p7cVLPfzqvs4peEjBvnzeimYOjAzrNHtuB+6ekX6Tg/jgo/e1uECxL+lg50xP7j/Sr//9r7X1ckOdLW3GjkaHGIAB4PY4m9Z5PqP+kUEtLi3o7pv3NNjXrzYK0Z7Dijs2ZjSsYOyZyVuYI55U70C/vcPO/p4mpyd0+cZlzS8uqLe7WxTEKeWKFsDBwQY02d/Z05dffKHf/+4LAygvXVqK5JfCPoTu9MVLl/TGO29pam5WnV0pwU49Pjww7dqN5WWdHh4Z84yiUDDTf/vF77VzsK/W9hDwZHz7Bwf12t07eu3OHUs3pn+97QQv2Bthb+NEIxkwODQSipxGUgaw6gHKAMdh6NUqNVurAGPcp6O3y5jqP/jxDw34ryrUhIC1SHCmVqrY9dtra/rqd79XIpbQ2NCwBWMs+F2uG2DXPzismblZY44DdGTSp3ryzSMDQllvVhSnXldnZ4edIVg/OZOyObP/f+21O/rRj3+si5cvWvEwNKHZf09gfSJ7k8lqe31N+zsH6uvq1K0br+nFs2f69a9/rXgsofm5OV1eWtLExJQuXVpUB7IIZydaXd+0fecQzf980fSRORwSYLl45aLqlYr29ndCQdX0qTJZ0rHXDTQB1HzjjTc1NT7xSgMbGYCjkxMDjEnhRr4B1iOZGdSVeHD/vgXq6uj3d3aYPAVnJMZyf/dAezs7lsmxMDtnTg8Ahe+prCPGE6BgbHRA6fNjnRyfqdJAlqZV1RoqrDLQdXBg2PqZIqKwDQHe3UEzwP342PoeFntw8ILDZwDO2EQEGpaMgU7/Id9UawSb1t3Xpd6BPrvWpTYweVb0tNYIDP5Id5G9CekNAo9vvHnP7G++TEbTsTbWVvT44SOTwxnpGzAtV5iKsKnpt2+ePjHwE3t7/eYN0zb2QDtzGx3/B/cfWlAIRg1gOkAazH80kOlLzn0E2QB+YZYb+FAuKF/JqVjJ208K5J1kzpQrZSxrgbajG3vlyjUN9FBgtGbP4Gcmn7PgMGPvBABkpDh3EICjLsLczKxdi3wXLO/WVLsFgNjD0exGEz+WSpkmPLr6B/t7KuWyGhkcskClgwWw6c/SWSuqqniLrt++bf3CO4Lkl4p5K8YLIDW/MGPBsgcP7+vx429srI3R2t1jzF8APmwArHj6h+BWS6o1Yrq2aHtnRyvrK3q5tqzNvU0VqyX1DQ9aUBSw6+jwRKlUh+7cvmuBu6n5KWNSY9sIEhKgBQAkWE/fA4pjDyErrK6+NID74uVFC7ZhP4cnRg0Ah8gBuNeWaNHZ4ak2lte0u7Kp1WfPbL+BwcYcUzKmrGWAFJXobNXU5Wm99/GHWrx4UV29ZHMhAZLR1vKuHj94qsJpWfMTi7q+9Jod5Te2T42tfJbNWfp/PkfBuKQxeamVAKjKvkzmiwPTMUq1VQoqFs5VLiPtUzNmdGdXi07P9lRtlC3Q2t7RoUKJYNahlleorxC04fu6+xSPhUAZ5xpbZwCwxZIGevssI6y7rcOCuOzz7NtIigGSx9vbTOqLOcKcR8aDegswhQ92d1SpFtWGr0F2RFePCqVKOIdFBcGxGXaWj6ObmtDO1obOzwkUIOeWkOKAOAnLiDOfs8q5L2HP4O9WhNY0bAMwhE2iwCsAtGXmxRsqmY5vACU4o1EboVSshMyQVMqymIyIEKWRw5h2UIZ1jt57V3unBR+QPkESjP0W34Tz0PylkIl149Z1jSAFU63qcP9IXz8IgcZauaYEdqsim3uwsHkWfXL95jVduHxB/YP9dt5Ln4fifWT3EPw/3TuwYACMS2wCQS4KffEu5rDHWi1zBIkndM/JNiODzoHyZByGcF7FSkG1WEX5ct7sHkxpAlizkwu6MHNJXe091kcE8Vl3PCedP1Gjva6x2XFbp2T/oOkLoH6wvaej3WOd7h1zVDeZMr5OT08MmAcE5plHmbSuXL2q2Yuzmpga18yFaXX396qOrEYbWvYxxTriOj071W9++2t99fALxRINdXV3KF88Vy1WVLF0bgA0RQnRwAaMq1XKFoAAnzJcIsb4FtSoMa5hL+K6hILP4gzoZl/H/UDzW0uhiBz+WyCIuWZxKKLHdzPw6YCWBSe+UyOKe/hnWhKhXlIz0OKAGs+lcKn7eg4qOkhj10G+iQDYZoDIMRkncDXfsxmfcb+tmWVp71spmj/mvjx7uD8/BKMDGcrOidFcc+Yo93cfz0E4B1SdtEb/c/bza+GgG1u64pIo6LsHYMraEAG57CkGZDeiDGdIKQDXUfq/+8gOhHMPB1J9L/d3pb34Wjy3GaPw/uT9HLDm/50N6/cOoGioR8EX9wOAdoDX54D9bATmNGuV+zszvB7Hr0kaoM7vuYcBy02sXxtvuWxMAOR8bpLlYH+nQ6IMeR8ne49aIIm4xAxMdr78XcCFzE5E0mPN4DPv7AAygTs+Y7Y4IhhyLRlFfzAfo0CAX+PgvNnLiHHMfR0gBgBx/MbXkK8PB4wdM/P2GKEpYtuS2eRz3PuP9+W5jkn5HHCCJO12kN77wVzdaF02v5+/vwPQPje8D5s1oPl8Mwjt13qf8hnmgoPpjhP9ISAb5qvjcN5v/jlvp/c51zlu6WBvM0bj89fXgM8NXzP8dADa53hz8MRBZQfmDXOL3sHnAnu7B5hsD2qqQeb7pj+/eQ6EPgzzx+/pY+X97WP+3UCG27fY//4v/nmj+UP+IG7sRsFf0AE17yD+3Uyx95f0zwWg91uKvk88N0y2SUcRLZ7LV/PEa47AeeE/nEl+79q8HBzNMe8NDFVnPVI5l2dj7GziJlMhjTwXAD82IOtADnpWTDFED3wROPhIu0xSgqJpbkQjANtSgRIJA0J5F5wDGAcOXjoTmja5CD2RZDeMtolGakOlQj5EtSLjxrsAIqHdY4MXCwvdoxVujDmMsMBxKphE3MOfTz/hkPiiMjZApF9kxjsCrLmnGwlf5M3j5pu6BwccTOdaB6B9YfBObiBsQ6+EVHIPSjgrmvvzWSJ4PskdtAjt/rZIpYPQgAAeyGAuecoa7QCs53nMDweM+T1fPMfb2Rw9pI99TnobPKLmC8YPFt5XbC7GPovkMAj120HjVfXaAKj7OqK/gxEIEWee6UCx9U8UPXcQ3aN+zdFENnrmAixsnAgOsMbKt/Sm4FDQZx5YsHNNlMbjANErYxO1x4Mg7K3NzGjaQXtx6Cx1KCr64O/k/cTzCH5Q3CRs3qFoZTZXMVCys2dUibYedfdOaHBsVkp0GACNriZMIQ7c7Kow0XA+GuWaOUXJBqznurFHkTCoIWNQLquno10jVNomF7ZaUjmfVTZ9olz2xHTYWHf0B+wqnPKOnj4VczkDWD///HMrmgNr7PjwyADUj7//ie699YYBerBdKCjGuz99+tTmLGAmKdmZk3NLJd7bOdTTbx5rcmJG41OT2tnd1/retoqxqhVGu3TtihYuLRrIwZptZ+5RSPEkry9++Tt9+Xefq5qrKXdSUDLWYkw5CkMp9f9z9V4xkp5ZltjJ8N6k95lVWVlZ3pNsFslms9nTPa7H7MyOHgYaQIIeBQGCAEEQFtCDAEEPCwECBEh60IMgQIAMtLtabc9090x3TzuySRbLm/TeRmaG9xkRwjlf3KwYJkFkZZj///7P3O+75557bguntTzKjQpmFmbxzkfvYeoCC5u1zyu/76xvioVN53D5zSqikRhyLGDXaGBwjGy8iMaJc59gCBlxd+7f0biwUBnnC9cE18D9u/fw4ME9MXuXl5dRr9ekpUo7ST3c6QuzmJu/KJYo5xC/R2CNjJ/8cU5MVZ6VfH1e6Y5W6w7YEwtfqbFhMZDo9BGEXlpadIyubnoQn4uMZQIC1HYm2E0mrg7fXo8c2MOjjMBngk7ReBJbO9tYX93A/MU5XLk0ryKKZCzRWadsyfjEKHwtOAD68AgnB0dKfX/14qWAQwKOR9kTOeZkETJVmUGEmUvTmJ6fwZVr84gn0/os2y4Qe3sHR9t76NRbYqEz7fUkl0Vf0I9YKqnf3kgAd967g48++baCRD4/0K4BO6sH+N0//havHj1DqO1DJVfE5PiEUnJbXi8Oc6coN+u4eucabr1zC+NTI+pTkt04xuznjbV17G3vCfhgP5LRXSyVdECW9nc0gms3r2H68gyu3FhAOO5DvdBA4SQvJifBZ+qClwtlHOzsY/HVogIYQwPDSKcG0J9Mo9Fqan5MzE7j7nv39ZuFjEqlBsr5nPrxxRePsLOxjv3Nbe25ZM+vbK5hfXsLbY87tJMdxzTj9z54X3rZlGlgZJy2T6Bcoym5DjFeVzfEBqNeKB1KAtt8vnKtrhRnr8ePgDcgAJr28jiTweqqY1OymN6n3/89jE9P4vAkI7ChXq2rz6iZTgmWX/78F2KvE0Sj5AEdZ4KlOzsHAkUmpqZx5coVTE/Nas4//vILrK4ty67SKSMjmIAZmW/U6ScIQ2kZ2nsyRwmKPnz4UBIcnPeFbuCYxYj2d3elUX7WqCEUCGMglRQznhIMP/nJT5A5OsHI4DAuX70iSRwCsmQRc529WVoScLC9uysgaXruAuYuz4t1mGRhvvwJ9ql9fnqCXP5U2R6cHwwWzF28hA8//DamJibFYltaWcbzZy8VpKBchWQUBoYE9teKVRXb3NrclPMWjhGUvID3H36osaSWMVnoZEivraxjfGQU8VhMThb3H/YRx5XBHQLPI6MpnGYzyLGQMRzDTAdqsOgqi/n0KeBmAVqCj5alZecjPje1XQkeEoCiM8XzmavtEBLQShkMgl902Drdcx3PDvFUQmc/2nSuX4I/nJpTNq0AACAASURBVKd2PjwvxFmuShKAr9M+iqlLCZGJAWxurmNnbUMyRqlIAkOpQdkXPks0GpP9OTrNCoB+/4OHuHn7lt7j3N5cXZfeKgMn3JNzp3mx1HnOIzHB5/Epo4DvUeKHdi/QrW0ixmytgKPsEUq1kgDo6llVQC7lU6pnNQzEBzXnEtG4ZAQoy2KAAVmnfp/LLuDYxWNRpeOfZo/ELCbQRPkcZh68efVa2UkTE1PSp2e/kqXaojPZJiP9GCcMvrbOMDiQxuzUpM61HANK9ezvHeE4w/PXGebmryKVdDIp+cNTpBIxFeRl+4dGBzA5PabCtl8++gKFYk6BDQYmIsEwIoEYvCwRx8BcNKpgcbGUF9CUGkiJmbl3sIu90wNUm2WUzqpIjwwqg4UZSM0GHWEvLs3O4/atW7IZCtxkMjpbMCON+5oKA6bisi88q1A2gIVJeR7g2ucZgcFb2quhITKxhWWqCGWWz7u5jaePvsaXv/mNQNrxsREHhPm8WN/aUObK9fs3kBhL4fq9m5i+OIdAkOxZR9483i7g0W+/RmbnGP2RYcxfvILhkWEsrR1gn4Ht5hki8bAyikZGB6QDPzScRqlS0viFozyz8oxFULuMSrmAQo7SJhnUqkUEA17Eo36UqyfIl6gZ3BSQXypXlQ6/f3CgceNcYe0JMumoi98kMzZCuag+ZVAwy0GSY8mU7AGDU3xO+lUHxYzGKp5KqTgg+5Hzj+cjMt8E0nbISHUydgwuUZee2Wi047wPbSkznxLRCAYG0wruM5DG4FckHlIhQIIrZ00HkB0f0c7tn4M0BJ5pJ2IRR3QR07rTpwAI5w/3VCeX6Arr8gxEAJwgNgO13BdYn0IgVYNnZp8CifSXRAbqeLTeJ0bHBewyA4PtkJ/QpmaxX0UqF65eweTkuNrCfYP9wDPJ2vKqAlcE39HyIMtAnPysM4H2lI+ZvTSL0fFR1TxR0KFS6Z5p1nCwvaXMv3p3v+MYEvSkP8qgAdcLA/2ssVIulFDIV5BKUDKQwH5HMj5ZFXKtIhQLKAi4t7+PQrGEoC+CsaFJDKaG4e8LmAy6bCADYZ5QHxrepjICGAgV2NRqK2i7t806GzkFLFhQNxIIufHh/GPwIEANDQ8qZw0F8hlM5W8WShZjPuhFn9+DSDKu381OC0uri3j66gnqZ2T9dnB0sodyPQf0NQBm/XWa0vQ5a7lAmnzXLgDNIpQcZ2UKBJ0eLaWfOmdv9UYF4OEtk5NnBvnYXeIW269+FVDl8AEGnA0M6gXvDKSkf2dgTy+waf4xCXsGtBmoZfiI/KKAA7atDbyWAVb8zXVofvU3wZtvtkcN7YI9vRiLgNGufIthBMyecDhHF1TrZl4boMh9XPas4+RNjezENdYLNhrYayQ185/ZDvP1lXXkd7KgLHht+IoLsjr7YOAkgVBhIZQMYsZ9wAUQevvA+tPwll4A2vzQc+ZnFzDmvQ2wZH+wDbKJXRkQ82MNV+B1nJ/8NvtegbkuMVGSUV3NZI1DuwvAMgjeBbNFLmw5Mo2BqPRvZK/CLjPD/H9+1o2TIz7yLMbvqYBjjwwGX3f97+5Pm2zXFm5kJJ5uFqfhRwZAaw30MMptzlgRRQsoWLCj1QX4z//uBgJ4L/adAcWGzxl2Z9fl2cfm7ds14QI0FkywOcfX+GMsXb5OANquafiIkQFt3bHNtm4M2Dy/f5c8Z/iGjauB0LZe+DpfszE1TIsAdO+67gWvzQb0PrutDWub2Y5efISfsWDnN/utF/w1sNfmv71n+Brnj4Ii3SKJvK6te7MhZ3UnoWH9YvczG8Q1wR/DiHrXtyu46frE1rdsJOfPN5jpXBdGYrRndePm+s/u1wvw9wLzNi7fBL//CQDdC5yZVrABncbopfEwYNkabuxkAxVtsXOTp5FhpxljhJsvf6xjHHvSaSpZtI7viW3QjUoZ65n34XtsAz/Pa1NCgJ3GAxzbaEAni4LY5BDISJCrJ4pDIIJ/s5iOJovPCcpbNM1AXAKbYkfXnbC8TWJGzbgZsmiGz/s2IkpA26QdeEBiOw0c1oCI19mtQCvn3YGkrNKtieJhqq0DyQmS8IAoYLntdJPNuPIzvC5TNI1Ry78t4mGAK9toQD/vb/rHfI2fkQxEd2Lb52wecFzsmWk0bEz4Gv+2BWSfsw3fDAivSyDEvttr1PhvaRd3Ny4zVgQCzInla3QkOAY84BogZuAq32eb+Hm+TwfZ2sbX+V0z/JZ6ZsCuPatFn3hNtsmcYmOu2/2tjznnDFhxBrVbcKQrS2LMcwOuLWDA/c7Af0tN1Hh3jSL7iu9LF7fhNOR4fd6PY8rrEbBgn9FhJ/jiNua3GyDvxeeU48uCOGQ6dRmKZgDYL3xWPr/7cdrOttnbZkIGiZz0btTT+seyIfj9eDwpBjOdFc0ZeFFvskhXAqH4AFqdMCZmriIcG0ATAYFOsXgSoRAP+Qoqo9JoOeCh1oQPfSrk0tfqk5xBvVgRK5qvx8NB9CeikuDwdMh2zCJ7cohC8USMQDItLl9ZENMXcSKBQLPgCjPSIf3qd19gbWVVxc54yH7nwQOl009MjKkf48mEmIhk7rMQ6JsXr5BhanijLWAwHolL35hFoa5euY7TfAFv1pZwXMri/U8+wp//5V+osBHTDrPZorSYPWfEl304Wt/F4189QqvSwcHmIWpF6vNFkB7uRygZRKlZRDgVxdV7N7Fw6wpSQ0mxTKgn2WG6+uExtlY3lc69/HoFiRirLnkENFEvkId+FeqqlMXyfeedd/DRRx8wcVfPROf80aNHWF1dFijx8FvfEquWFd5baAlsJguMBeaYSsl5Rl1hZ6cbYtSxyBQ1B3NHp9jf2cX25jbOmjxghzE+Na178jDF+Uu2IIHck9xJN524g3AghFKRWpAlJOJRDA4MqygapT58Aa+K6SnIx4KKfR00qUmeSKJ/YEhr+OXzVzoExsMRgYqUtqDzev3uTUSSfjSLZ2KfFljc8TCDnc0dfP7bzwQSPfzwAxVi5OFYRRCbDQEQ129fx9TsOMJJpo1DfUdHlkGK3fVN5I9PVeCQDPhmvYndw30xfi5euYxQIobyWQ2f/P4nePjtDwTocE8geJzZOcDW0jrWXy3DV3evjVOrcWBAwPU+Wa7NOt775CFuvncTKWomcjm2gPppUwDIs6+fYmdrW4xzrmUypgjIM+hARvfM7EVcv3cd1x7cwMjkoOYo2ZiU3yB4fnpE7dOygjjHB0c4PjxBuViB3+OCsYP9gwLgyKQcn5nAjXu3kBjqR5OvMWCaz+Fwaxfbiys43TvE3tamgBjqMO/s7eHN+jKK1YoAGWpjv/PwXdx95z7SQ4Naizw/cM+kJMjp8ZGT1Wmead5RF5k2jmuTOtycKyy+R73wmekL3YyKAKKhiFh6zPogcERZChYx7B8YwMbultKfWSCJ16K2Llk/lB+gbSIYS61fFhTkd18/f625nE4PqAgni+LlTk7x+tUL6dbyIE/ngIDB5YU5gbYEH2qNqoDc08yxQEEyA2ljeW3qpCdT/Y6ZB2rhrmFna0OyG5S8IXjLM8DhwQG+/OIRnj9/LoenXm9g9sIFBR8nR0cxPTmlNbO7v6++nb00J6mIe+88QDBMyQrasROUysx0yokhSa1uyW+VKNVSFajAswD3M8pFHB+fyr6yrwT+BkJiGxOApu4k5RZYVIoBJ7KsL89f0Z5Cn4uMSfb5y+cvxAqNdavZs95APB7V3kRQ//B4F/5gG6VqwWX6EDCAz4HEzFYTgDogO8SsB/YTgZNeZ5AOEH8oS0T5GWa+9CcHdA/acK6rbDYvrTpKeTDQc9bqCGhiQIjarNSwJvub486x5tmONoz34V7J16jVOjI2pnbR1nPONM5qSPTHcHi4B7AmQb2BmD+CwXhaElAE3SgrRVYX9eMpA3Htxk1cvXFVbGICNa+fv0Afi6exqHI4JmboxvqWQBue3TgeLK7Jx1y4dAnXr99wMIlYX03sHWxj52gHjXYTTTRUqGv3aEeZdOwDshFDLCTYAoYZeOuw2GhW16UUQTyS1rMwqEcGf4dyKEf7yJwcIJFKYGJ6QuvpyZNnqNWbSMeor5tEKjEgwM3r80uWo1QtYnH5DcqVAhLpGPoHUuprBqJZ76BwUsDhwQmS0X589MF3MDk+KZ373OGxGLCFSh5L64s4KWbEghybHlMbaLeYQVPMluHr+DAyMKaARIV7ex81gNuusFmEGrZVtD1nOMgeotGpIzoQx8XrlzG7cFEySqGIkznYWt9FIVdWTQVml3CsOB8ZEOK6JYDNQm5EV6jfHkvExAjn2G+ub4E6LpMT05i7vIDpS5cwOppQ9gs3gUq+ruKaueMMfvaTH+NXP/8ZBtJpTE1PaJ7SB1nf2FIg8OHH72NyYRqTc9OYvTQDqhGWCoqP43g/j8efP0HpqIRoIIpoKIWR0Sksb27iOFtAjcGgZgOjw4O4fv0K0v2spQExwFmkbXRiBIlEVNrWLEReLhVVPDR7fIjMwS4K2VOcnVUQjnhQbzhpNcq07ewfqJ1cLwScJXXFvTTgCkbRDlOGwt/nQ6XqZBw8nbYC4olYRP4M90naD4IwdETpqCYTKWUaUQqLdoPnVrHgmm/T8lOptORxDg6OzqX2OId4Ho2ECPj1YWx0WGfWWrmis8flBWaBMJs0ru9srG3i8ePH5yQLApI8e6eTLIrJbE8nC8e1zjXH83A46piYKvrLDAESa3zOr0z1J5UBwr2ItTXkI8DJ2RHIpr53IprAyNAYUvGEgF4BY36fQF0GASYvTKtgLfcGy4Jk4I/ZaKsvl/Wb5wmC7pTXYNu4bnme8TM4O38RkzNTIjsx2EMt9L39HWxsrOlsRSiM7H0SMQXUEZLukOPswfjQGAaSQ9q3WXCvlKXvG4LP6xe42e6ro1grqmAwn5PB0jdLi9jbO1B7xgbHBEDTvp41zhRUZl9NTI4jGHOZYf4wg3pdP1F+Q1lMbvpuHkoi+V1xZmXeFPOo1Mvo83kQjUcQTSclpXP95jUVReV+xQB/vD8BD4kx4QBxeQWQTgsn+PrZV9jPHKgY5UFmG5V6Fr4QtZIJhDQUvCWr3gEbLfi7xe3aykxyut0uM8BlwPnxVjJBQFefYyAaeGR+jWEBzBhyTFDns/N65k8aKceYwA4vcACxATO94DGvyTaKONZlPdreZkARtXsNHOoFj6yNrGNi5CMDjO3zRmwy3MLAGyNH2euGk1iGkkDiliPTGeubQSb+WBtcdkFAwQ9+xjAdsW1N17nhglXsZwO22J+SOWS2djdLWKQyv3sO2g5ez1jFbLNhEQI5O47wxMCgfG3/W4Defc8BrhwDwzrs3my/gXX8N+8bovRQl7BGP5mfNczJ9L+NTGj91wvY8bzD79kYGjNetq8L5mpN0j8hQZH+aBdIFSGzSeb+2yxuA+SYbWZMaMM/+DllffA5uoEIFmvvBSlpVx2e0mXsk5jSlTEVvtaVNT07c0EyknYEeHaJjb1jbPNZa6HlQEZjQdv84xrtnW+92ArHx0iZ9hkjMdrYE4A2gLkXcLTrsz3GBuZrBtwaaMnzX++6MODagGBji9tY9M55e42fscCCrXsLPNiYW9t6gVIFGptvA1bCY7rZEBZU6IIk/wRkNSyF73H/NLDZsEFjZRsgb8/Cz1ugxYDw8wyFLmnQmPVsP8/0hmfx89Y39qyaJ6xT0M0gsHb02iD6zvZ5CyZZH6n/PE5u12yFSaRwjzIc0NlDp2RggQBewz3D2/4z7MjwRMMOnZ3lNVwWgs1BXf9/+Zf/omOIu33RUHc2hgCmXcAmkD2UAaoGepqxZ9SbBsoAt17NIIIhxmLtXeBcrLyvNdoGl7/ZQRbNstR6GhdXvMLJHJC5ZGAvrzM41H8egZJ2WOutoXGd6FV0nlFxOii8Lg9KBha3zlzUhfcQiNd0WpT2jLwvQUWKv7OIimkNM8VJBa4KBSfREXcFJKSnS/3ZiEsLM6PPf0sGo97Q93g4lCGvElxOyInhsyuVvKsPzfEgsMTPMZJrKUBKE+/KapgR1mFIUUgHXpsR52eNBW3jae9ZIKE3PcD0nywQwe/buLOdtuhsA2B/8rrGFObzsZ384WsGAPPwqPHpblTG7rFJyrbzNfajpfz0zhsrBGTpdrb4bI6xzy1ywz7hotZG2N2oLPLDtlmVVjqv7AO200BsbXYht6nwHnzPInm8nt3PPtcLtnNd6bBONkrEsUQN0CXLwT7L52J77Zl4uLY1aYaOzAX2Be9P4IbgBL+vTbIr32Jt4N+8J59Nc6pbSMmMsOZDV+rDgkm0KfaMPChwbCzS7Rjv0XODRwYsHWsCIdSCpxNxRm/FE4QvmES7L4x7736M6pkHuWIDQyMTiMZNM76jAzcVPupk7TfJqvXA3/KgjyBNqY5qvizwL8aNsFLB6EAKkyNRZDM57GyuKH2aVb+pmRdLpvDJd7+L5MAAEO1TMRXqIVNzzxVY2lBxQoIB0s72+bXmf/8HP8DAQFoOCf8PBRxoQfkNAnl0TlKxhHQK6RQwZYnzPpsvqihTtprHd//ge/ib/+g/RGgwCnCKMw135xArbxZROMyjka9i/fkqQn0hHG1n5ESQKZMe6EckHUL/5BAGxgZw9c51zF27BF80CBYnzWVPpRFXPMlh8ekrgYmF06IcdxZLom7m0+dfCzibnJl26zwSwoN331FhKo4ptUEJ9P3dj3+kVHc+cyIW0zNSHoPAJ3WMKYdx/dZNfOvhe7h4aU4bi+Z0rSlW1CmZSdv7ONzex+72LnbWnSRIIJzArTt3BfgQ+CIIwPRfglnsV9oGpmSTAUemG6UxPOJFsmw5yye1ZBPpjNNJJBB2894deAIBTHUBPs5vprwylb18WpTWc8QfxOzcrNhnkf4QzopNNCs1nOxnBOAy4PDm9WtUqnWxTQNhSir4xZJkP3Au33vnHh68d0dgfyydlD40A5LUT15bXMUR23rWkbNM+0WQ8vnSEkamJuCPhtH2Ae999B5++Kd/LEYW+3R/90CBk72VLbTKDXgbHUlYtOstTM3OID6QxmmpiDdrK7j54C4++N5DDE4k0Ci1UMkXle5K4Ht3Y0esdwLitMNkWBJED0VjYnRFYzF88oPv4OLNeQyODUqGhk6iilqVK86xbfeJwZ/NnCB3kpdzfbB70AUbEvBSVw7A6OwELl27jEA8gmbHOfIHezs43T9COXOK3EEGXlYTb7dx5+5dnBRyePryubSsCcoNjg7j4ccf4DqZoaGgXrcirCwGSlvFMeF81qGl7eQ5aAOprbyyugpfMIS//uu/xuyFue6eGXJ93nRa+a9fv9a4ETAn057zi+s17A9J051zaGd/RzrBH337Q9x78EDsyEgohKePn+LHP/oxvvzsSxUXZUGydJJp3EMCoYuFHLIsYtduSkbn4Uff0neLFRZzbYh9++LZc0nB0NbxXFDIdgOjAwPw+bxqK/UxGQj/9NNPMT8/dx4wZvCHIDGZgYtvlsXwo64unb9Apw8P3/sWSrWqAFWCFuzDTz79rqRZPD6PZFLIUG00qzhjlflaGSvKLKgjs0+ZlpLWOO0xgxO09QQWb925LdCIbM1irqi1t/pmCfmTU+RP8pLsYeBqYWFBKdsEjiilRGfGUlrJVCVzkanX5WJeMgHcQ3n+2NndRDjqQWrA1Upg28nWZWV1Bv02t7cwPTkjJ0lFrCTf5JhnKijWbGj9E2oJBwmSBwX20VaU8iVEgm6v2TvaRwBBLFy5JvkLXoPPK63gwwOEI0HMz13SnCJwzinGfdLOipwrlG5ggJJnPLKuCERs720iOZRELn+CvY1tyW+kwgl4yH5moIY1P6p1rTdvMIBsIY9YMqkCfq02C2ABucOM1hznC5m1tK0sRMa2UN+cc5fyJWRIzl2YxbVrN1w2VKulAN327hbWN1eRGIiDEPRpPoNGx8nRMLOAwBMZ/pS7IBjO7AV3Xvdgfu4KYuGUzsB0xHk9alq30cTe4bZ0dgmaUebo6ZOXODk9xUh6HOODk/C02OdkTKfFHA7GgjhlMLeaRzQZ1txnEJISe2TFZ/aOcbiTQSKYxJ3rdzE2MKY2cV4pBTnsxerOCn76y58gOZrE/ffuYnjMFV9lYdTnj1+iVT7D9PgMwp4QCieUNXKgIO8zQjkQXwdtbxv7p/toeJr49Iffx8NPP0R6fAiRGLOtgHrpDNmjLF4+fY3Xj1+jVWkjGWHGRUd7zdbuFrL5LFg1cGC0H2d9ZzjJnyAYCUrPnHNtd3sP3o4P81eu4ua9B46R2PHIZjYqVaX7504z+PWvfi4Jj1z+WPOefeUACojtOzY1hrnrF6WBOzLRz2x6MKM5n6sjl8lh+cUy9rf21dcERJkZVu90sM2Abou1CNqYnhzHgwf3BeJz3KKxAPr8HYHmBO8oL8H1Uq8wmFhHq15D4TSDnfU1rCy9htfXxvBwv8vy2GcdDBZSdHIY7Pvs8YkKRDJIEg6GVFiZIHPEH5a94jok2MF5xiC0gh7dMw7nveoQBoOIx1goj1KH1Gl3oAHP4wxiqkigh8BPxMnrlF0tFUlx6MzoGNIMng0ODPSAdh2MjA4p0EESAgOEtGW06wSopI1/tK/np1/Fax8cHiHgYxDLAWUuE8/5QGw39xqCYAJ1qLMaj0i+hcW+GGBmxhv7lcG+WqWCqC8qsoPPExAblEVEGXhKpOPSBqffNDE7hfHxUZ1t2Ie8D88+3DtO9o6VKcJMFQZJtjZ3FODa391XVh7nJN9TpkaaAcKGagcwG+jgaF/zdmpqUvvX0Mioigru7u7j1//4a8m4TQyMigXdH02qqGIlX5W8iHwY6iV7W/CFfbhw+SIuXJpTNhsLu75eXJY01WBiSJJWsWBEwYfFl69k2/v702KPByIxFXitd4E0gSTUpGUwvFoV25rBQ0phCWDpa+Ks00KxXEClWVXw4MbtG7h8ZR7zly8hFIkoKEi5Mcp1UQLKEyADuq3Pr2+tYmV9BZnckQKYjVYewWifiqxRA5qMd+5zLLhLMI+yZJSj4Rwlk56FuWnvxf5mXQ4SFs4opdBN66dP3mWVGghmAJnA1S5hyHxlzmHLyjU/0b7PPc2IauYbGz5hYJPa1QVwDJzp/f5ZyzEKDRwygNBwDUrHme9l3zfyUS/wavc3n9NAT3ud1zeCGl+jpAPXjYFGJv35ljzW6frjDpg25mIvQOcAU0eEMh/VZUdwfFymNwF4rj32I98jnsJ9noF2A7r4/XOJym7NkF4MyXxXAeddmQgDDO05Dcw7By67TF1/t2igERLpuxqeZcCykewMJ7H3HdnMsXLNPzfAlDbesAibH2xfb7CC16NUWi/4aXOIRDT5WlFXW4rfs3E2oM6Bmw5nMoCR8lwGWJrdN4CR/cS1rPHt6oZXutJ8PGMYrmGf7wULrYiiAfg2zjzv2fXYRt7DsrANqLd52Av+m80lEN4LbBtYbsAvr0cbqGfpspVt7J0CgANl2Ue8D8+W7FfrE2ubzaXee9ka7AVQdfbtgvj8js2tt7idC8zwPc21jgPwDTvhv20O2rzvJX7aOLqx08I5b6vNUesv/uYc/GZmus1z9pFd2/qN97b5ZICt2QqbF0bwdFI2bwFgs3e9ALNhp7QbRva1II98Ma8DhW39cu060N/5AIz0WfDB2m39onnSHT++ZuNmQQMD6m182Le9wRv1+//83/4XHZuoNsEsYmEId68B5WuG0ss4wA0kr2FAGyeRHJIeLV2CaRwIHkrM+Pd+zyIW1nmGvvcuWqOk27XdJHfGg2Aw222AHRnQ1g4ZoJ7UKqWKVGpOK7Wbam7yFQYOFvLFcwYo281cIDNAjqHcUXScC59i9DaZeLgzJqulprkq9w059kzptZQUTiweAHWQaxEsqiqtkT90Mvm8TNvU9UpF9ftbWQSn50NDb4uU/WnMcous2CSmQbQJahuTRTvFXiLA0BV353MqbbH7v204/D6NqqVmsN/5v0lk2MJzQKUDGg1oIFBvLGIV9epKSJABbu0xgJp9yfGw8WS/cRK7FGCXssMf/s3rWKST/cjXbMLzM8bYN8DXGM68p0WE+J6xu3ktPocxqEzSwwIgYqXHYt00O1cAwTZltlmbRDeKbBuCgdP8LAFo2yQ1n7q6ZDbfzYjZocCMKMfGAH+CBrwnnVQyEiwwZAdy+64Zjt7n5HwzRrVYZn1uXPhdx6BvqH2co+wT2zR4DVcQMarXxCz3cCzYLqYCB1Xwqj89hGbLg1KVKsZhXJy/hUCU6f5kF46I7UqiAouLENCjJAE1oFXohFkFNZ582+jU2miy4rnHJxZ0gYXfKmRRNVHIHooBzdQ9r5/qWi0xI1kkhsX1qA1HNhD7d2lpRc+luddqy8ng/Fl88wZLS0ti/42Nj+Pk+FhOAecrlckpA0LmEJ1bFnq5MDkrkIGOz9rGJr744is8evpIxdEefudD/PCf/xmC8ShCMSf3wv7MHWfx/HePsf56FYfr+xhJDOJ4Pyed3sz+MTKnGYxMj2LmyhyGxwcxf/uaNIUTQ3FVld/f20WFhZmyebx+8hKZHabE0hlLI+B1qdcvXjxDoVxQVXOyCchmu3bjGu7cuaWNnwEKAl4//rsfCSAl04xzicGLzMmRHEeyhMh+Zl9893uf4uq924z6sUqW2E7UIiYDm47Wwdau/j49OhbT2x+M4eqNmxgZHkOlVpb8wpNnT2Xrrt24io8++gjJuMtcYdr/6xcvXdG5LlvBS7vkhRh/23u7uHL1Ov70L/8ZhsbGMH/1CsJRr5jW+3sZgaflbF4yEyyWE09EceX2dWmAUn6hVWsgd5LD7saWCtFxfdA+Xpy/hMHBYUkbsF0EMrkPMUj5J3/yhxgmwBFPoFguy84ySLq2tIzDfTLgz5T2xmsRrH368pVYzP0jQ6i16pi9OIu/+Q/+BgsLl3HI4oUrlG3J42hrH7VCCai1g4qyBQAAIABJREFUyAlVISyCR0Pjo8hVSlhcXcH9h+/gnW+/h46HQugtOX7VXAmlXF6SJ8+fPJX2Ne0atdYJ0rO4S+bkWGynP/rzH2L6yjQiibAOAixWSTCMUjbU1CXQyCKaHLdqoawACnUqqcubTqVcQd2wH9FkQvNubHpSbFICAIcHe8hnTrD+4g06zADKFWSrqA3uC/rxanlROrWJgTSSQwP41kfv48atWwjHowIgWduAY3ywvytHPZ/LitF9dHBwnrkhWZhoQswwMt1/8Id/gInJaQwODyiToHRaRalQUhoig8SLi4uSyJFz4vdJp5cBCdnVZFRO9NTFGXz4nY8VRIkmoswSRqPWxsqrRfxf//v/ibXXK+hPpB0QPTCIZCwuO7d3tKf5e+vuLWl6+4MEIL2oNuoCf8ncXl9ZFZAsVu3OvrTPKa1C1iXBjVqtitt3b+GTTz5WYIdBa4HsptvL9fr8DZ48eYKxsXG060TUmvj44YdIDw8il89j+2BPWuNkQLMAp6qft7vss0IOrVYD2dNjF0Tx+LG8tIWKdL9biMZdxhXbHIsncPf+PYESDLQTYGPw7elXX+Pl02dYfr2sTI+RoVEVB6wx0CWZHufAMXBHBiCfLZGMKQBeLuUxNDSAof609tWdvXWkh1gI9IJ0v1X7Ih5TtsXXjx9rfrlqVI55xf0oST1aj8dl+pw1JQNBYDcaCos5Pjw4jHQyqVR4Btwqxaqkk46PTzA2NiFAnfUQKC/A1zkHJcUzNOoCHdms9qmRwSGx1yhHwP4nK5ksRcrxcD2dtTtibpfqedQaNRxu78Hf6UOoLyCdbAYcCTLy+yf5HIrVsoqPUi6IIBaBfjImcwcM7pzKRoyOjGHh8mUcHR5rnrMtzFYh4Mxn4RmM+rUsqkYtx1q9gnqzLvZhNBURQzBXOhUony/kXCpvNIn+ZL8KvhZzBawsr+k8SPbzQHoY6cSQWMGNRl37V7Z4oj1x+2AL2cYJ/B4frl2/LpD6JJNFOjqI4eQIPC0f+uNpta9SKaHtBzp+oHBWhDfiRWIgiVt3buLSpcuu4NqjF9ha3kR29xQRRPDBg4fSWA4HwmK49wXaqKKKle1lNP1nuHHvKq7dvqaxpj1+9fQVDrYOUDouw9Psw1j/qIDHx88eY2dvR5k3gXAAkWQEmdIxan11fPqn38e7nzxEbCSiQHexcIZ6oS4m9cleFr/6yS/w8otXSERSCipRzqParGJrbxPZSg4ffPdDZYm8XHmJlfVVeL0+MaYPtg8lmzAyNon0IM8kYWk/V0mqIDP3jGSQPDa2VxEMOYkS7qPULmZQhJkGk+NTSKUSGBkbxNVbNzA3Pymb1agCmUwNBzsHeP70BbbXtySBwb04GktImOaYZwwfC8cF1P8E8LlHTk6NouNpo96sKKgYigbloIuEUS0rMETvoFEqYnN1Dc+ffIWjg20Bx4fHTivfMkAJFlM6iix9khwIdDVrdZw1GxiIp1RzgGd+zhnuK5TooM/ENVqqVKQlTDa+D0GkU2mx5SkBw3mujLVmC6mBtM5EPHtw33BgcEjrnsx32mwCyQSpOA8oHeTO79R6dhqflEokeYFHencGdmQORxCIqAgs9yP6D/w5YzEtBk0HxxEnyC4fk4xJ5/uxD06zWY0Z9yGCzVyv4XhYslXTs1OSejk4PMTRQQa1XFUazo1qXYF9SowFfSzMqgZJq5gFCKdmp5FMpVDvyu8VCyWXcZUpqDYGn39qZhq5ct75M42W+oCgvNUUUsZnV4qP+2OpWpJk2817t3Fh7iIGh0eUWcFnev71M7x+9gqZnSNl0sW8IXg6XtU6YJYYgVHud41OQ4X/rty8rmKdzIijBvbSyhrWV1cVJIsFw8oiZBCQRIxSvYCgJ4iBgSGEo0mEwhEBEQbckAgiab5iSQQMBrY5rxgoIih/nD/G0fGhMhZoB5nJxpoId+/e1jlSoCclFCmP4IEKnRKU5nlp+2AXW/ubKna9f7KNZrsAT4AVHQj2dkQAoQQH5blIfmPQ2+0fjhHNouu0o5wOAoi50bYJGnWL0XUlJ833oT9mrEn5p11GM/d8A4fMHzcGrgE9/DztZi+Q5UBpJ8PgQLy3Egm9wJX5ZHwuw0/MLzVfm3/T7hjmYUC5sTB5DwPiDDDkb3utF6Q1DMDISJRIsWCSgKPGW/aiAccO6HLEJfMZDcfpBeXMjzUCHNtvdkZj1AXYLXOA/Uh8xdjXbBNtA88HXMfms/N9A/6sbwzgs9etXfxtgKidJ3SmgLu/AeXc2w0AM/buN0G9XnCTdtJAbQO7HTjpGMPOZ3fguuFbxriVLetz9tnGzsaJc1QZ8F7Xv/yu+dPG7ua12X8G1AnX6Pal+extBum7DHw+t2VM898CL7ta3sZw78XNDA/S/PV0Nb97pG7dXHLrS7a1WwfKfDNrV+/csjF4yzB2kiqGGfGzvVnW1neG9fWOMz9LCQ5+l9/hb/rOlmVtZ0YDs60d7EsLxBjr39rPzxrOZWvV5o7hm/a+gPqzt9rWBlb3zhdb+7be7frWZ9xbDY808NtAZcNsbCxt3lo7eH/7bK9t6AW5v4nhGD7EzzgpG8f+tnbZ+Fv7jIjKNde7foT98MfrMuAtgMOxNwCaz0OyjwWxbN3wu4YZcT+0gA7b2jtG9nqvDe4Nzmkc/sf/5j8/14CW1ES30qkxks0IcuM0JiQ/Q1BHBwW/iz5b1IXvGdJuLF82jIAeDZCBmTaJDPzkfc6jaDUnd2EPade0KLcZaCd14YBhK9LECawF0W7K8TJAmZEOa48ZSLaBDBGT9uAzkTnAwVT0ns9FPVoC7B3TJHYRS7aXDqqePxTQwUcd2nGaUAYEi8Uci+labBcZds7wuHbzWgJ6/U54nQcvXvtchiMZd9T1dksgiIG07AO2i0XibHLxNTo1vDf/bRsr7yUQXT9ugfK71ufsRzO2vK+BqrZp2ILhOLI/2W9G1Tf9VunKMX2h760eDb/PtrDdBvyaprXJqJABzbYZu5zX4P3Zn/w++4+AEOcA+7XXOKm6bDjsUrl5qPd4zpnSZkxsw7bIls03A9d5Dfa7MYXZLjqydI4YwLC2sA28hkt1Zjpg4J+A/XxOOvB2ADADYKx+9rllBViGAfuTDFUDx/lsFt1i0Qa20QIwdFrN6PBztpZ4TT6rGX32hwHgttjZJgtcWKHG84OUl8bE6etx/hs73SKRvC5f40GFwDfHiutHRqrD6JkLPPFAnOofRCo5hFKliWrDi2hyFN5AEgOj0/AFExgYGhMzj9lg3j5lFaPlA8qlFrxnbQTgQ7vSRLNYhb/jRdgTFBuamraNUgmdeg2Z3Q0svXmOWqWAqckRtDtMA62JZXLl+jV4fUwbqgnQ5JhQF5Aap9QbJuOQbDj2AQt4ffX1I5wWiio0Q2fNKkeT5dJhMY0OpI04P3sJN6/ckLNFgObgKIPPPvsdPvvyM+wfH+L2O3fxwXc+RMfPAzcP3q6SO4HAdrmBz37xG2y8XsVAbACdRocKmEojXdtYR3o0jdnLFxFLJzB3YwELt66qIB7T/Xe3ttDXbKtS+qvHL/D8q+fSAqWOLwEljtnW1oZYf2T1UcuPDs3UDMHkOafz5wH2dnfxDz/9icYsnojp+ZnST2YnZRSoKXxp4bJYPt/57ie4ce8eTzeMbqF4lMHhzgHWl9awsbaBo+19pWeSpZsrFBGNDeLWvfuYnJxCs9WUQ/Lk6VPN1U+++7EKHtLBJoNmZWlJTNLssStQSI1dFoFiIzlez148x/j0FP76b/59sYXnrlxyEXIGIHJ5abRmD117qNNMm0/pElZlV6E0rw+VUkUawHQuXdCTLC2I1cQ1TTsjtvveoe7/g+99gpt3bwiwOy3mxYSl48z1zkMoWUO0ldIybrWwvLGGSqOO0fGxrnxSG7/3e9/DjRs3UK3WnFTGaRaFo6x0LsM+ap86KQkGL8gKoozGwUkGt+/fw7XbVxVA4Xon2E0JDf5PsODVy5eS0uAhoY8HWdqLekNp2iPjE/izf/7nWLh9GX1B50CQuc3UbOrisN3UXV59s4IXT1/A7/WL1clUXOoTp2IppVhTG3VgZFjjT71GpifLDpyeYHt1HRUWcKo2BHicHmcESFILl+zTzb0tJAYHkRocwIeffIQ79+52nc2AABsV5zvJSNKERYXWV9fw+CuygcualwQe0/1D0m2/tHAFH33nY0laRMk0I5O33tRco4N/cnIqBu/GxpaeVXsk+ypblP0ZnRxDJ9CHiwuXcPP+XfQP9SMQou5lB30sUFao4N/9q3+Lf/jRTxXUIgg9Mz4tW8m5Su1Zpu1fXJjDn//FnyGQYNElrj2X1s3ABTMoKGPCMd7d2lH/ejt+zM7OCuyutxu4fOUS7rxzVxkMBMkJigkUrtYd+35lCz/96U9RzBfRplNYrGN2ahrzVxa0hqlVTlbNnQf3MX/tMmJxFs1kYbWMpDc4rjtblCTZEVuv1XQp09VSVYAGA7rBSBjTMzO4fvMG+ocGtdY4F6nFXc6VVGDzt7/8lbIwxocncXXhqq5Ftj37QlroZM0XspJHGBwZkE2r1ctoqhDUmYpBFUssPFjBhQtTyoLg3sPCh9TcJ2BtZwz2D4Fjyv+Qycg9hdkMmZMsjk5OlUnC4rMMCDDgfvvmTdy5dVdjvL+zj0dfPcZXX32FdNql8zPIxaKH3MPIuKITR7ssR63e0L1oq3mWY/CN7NA3b5Z0dmCwkWOiwnrlPE4KLOqYU7FR6nEG+/z6zXtPTk4LWKIt3jvJIF8ugimjZEIOjgwK9MxsH2BjZR2ddgvDAwTzx1BlEcmSY6UTICErnixighXSXg4FpAPN4mu8z8BQSuDMyuYKsvljMaDJqmdWygfvf4S7t+6iPzWA1dU1/PY3n0sKin043D+K2ck5JGMpAQzUD84VTwWs72S2xGZmcGrmwrS0nwuUwWgFkQql0K52kI72Ix1Nim14VDpGpV1DK9jB8OwYrt+9rnkc7w+ingUWn7zE0eYRdpd38PqrF7hz9TY6DSDBgILPC0+kD76YF1VPHW1/C1duX8bkxUkxJCmLs/FmDetv1rHxegMxfxS3Fm6qtsKb1UX87Bc/UxYOgcFgIoQ66miE2vjwBx/j3U8+QHI8LHmMchHYWNxAq9RQNtGTz57g5e9e4mT3CDNTs5icnkIinUC5Ucba/jou3pjD7//FH6Av5EG+QvmnigoMPv3iCbZXtqVj3efjGR9aGzx7c0+ltAGDgt6gB9/69juSw2CWFQs14syDcr6I7HEOu5tb2pdIehgeHUOQ2WFnwGnOZccxUMUf+hi0myPjY/AEggLnvP6AAN1quS5wIBYJIZmKSX4jFAlgdCrJODxq1FMn87l5hoDPj3ggCF+njbVXi/j7n/wIJ8eHCiDQRjkn3xVnZco41zGB3n5KWcWTkj5iQWeCyAyevAVFqgJSOC85H/msjv3UQbN9hnQ8rYwRrjEGZsx/isRieq7hURZydIVAeQbm/kFbyr3WSENs08HBntpGcIyZnmREUz6FZ2OuCwOwaYNI7uW1WQiWwb9yrSxN+ZCfhcB90kVOEICu1btHbed3sG1HJ0fSX6YGeLI/qeK6Q2NDSKRTSA/1ixVNljQZ71uLG8hm8sgen0oWjXsF7QqfgcxgMkkJnlLajQGsUrcGC+1PgXrvB8cus9TTwdD4MFp9bbDAH+0Px4Oa8AyWNcp12a7hwf4u8cUrez08Oa5zAGthsDCmKF0eDxrlmrLM/r//+1+jWaoj2CbQ2qdMKtoxnqOzhRxqrQpGJkZx6+4dZcGJXc29e3tbmudkv4d8Xs0DZp5xfBjApK0IB2KSy0sm0rqmy/aNap6xH5h5QRvK+UcbEUvH4Qt4UG5Qr76kILNJajKDYWFhXhkqzJ6gXy5xJb9XNTNYX8QT9uHw9BCbexvSks7k9yXBUW8V0WaWiY8yWF7JR5BZTJ/nHIjsuKwqFiYkFiEJXxLgOi6Yx73agDoBiWJUO7/XgJFekLBWdXWJuDf3gmS9oKgD4BxDkj9GbjOSkXvNMX3NRzYQ08AmKx5noLb5oYYhMDBkIFMv8GUYh5Gt7P5cGwZgGxhlAKqBxwK2w4Fzn1tYC+uBsBbLuXazY5BbRpJd3wBUO2P1/qbfyjnC+5r/z343wNeyxXm/Urc2Bq8nQlrQrW/+zfnEe1t/GjBmuISNAfuAz2LYEv/dC+5pPFvufG5gKcfbrs3XjXFpY2hgu80V1pXo7TfDu3iOcECgK5ZIRr+BkEYok90Ku8LNBhrafYwRaprQxEUc8dFl0fN93pcY0j9hhXalFthnGt9uDTD6tPw8AU8LDoiFHO4W8Wu5+d8blGCbDBsyBrz2ty746PrVBTT4w+/zmjaevUCuzQMLUvEaDpRvn2NVhvEYac0wKOFX3VpXNs8saMEsL5sThj2aakAvsN/7zLwen02Eze76NpDfPqegS5cNba99c77pvjUXmBEW2w0sGYhqc8r6oXcO2XuWwW7tcWPqzhFmCwwU/magR+PVbp3Lftj8tzVuGI314zmG1pXIsTVo6793jOxehvuxrwyk5vUMx+N3iAfw2bl+DW8iqcA+r/GU5LDJbri+Up+dB+Le6kAbvmUEZN7PcLjevlS//A//9X/WMfSdjWRj+GGTj7DIDw/57oDgqjYakMXNSoUmumkoxm7l32w4DzK8Hg/9BgYb4m4RGjOoZsAU8e9KB7DB/Dc70gBNPri1w1UxZRTGgX80Fopu1ivn8hladD5qKboCEO5+boMybWWCim4hvC02qAnXcUUIeWDRfup3kX5nGJvS3hsY7NdhT7IMNcosvBWgt8nMRcXvUcfTpai8rcrL+0TDLsrGQ7BNCj5HOpVwzN+gA7ltg+CzCgisu/QF/q3+PXOMYH7ONjHe13SYTNzejARBRZvwHCuTabAoHe9tk9IWhBkr/iZDSJIGXbY0D5bsG17TAhY89NhmQhYqf3gvfoYAtAUWeiPPNuZsN/9tB1tpLUYi5/PKxo3t5nPzGtbX1l4zChx3AglsL+easbkFhnX1tdk2Wwe8NkEsHWold+GqCrNNJjGisYs659dkMmxzsUMG/2abeV8HbDlDz/6xyL07hDvdOh2cukUFDQAniGegM/vD2m9sZt7bMe2aes8MjBkKA+/5N+epzaVwxMmn2IZi8jFsLwEDO4wTQOF3LShkGwhT9VgciAcZalW2Oj4USmR1RZEcIFuyH8MTF+APJdE/OCyGh9/vg88LNM+AWpvR+ZbYz55GB63qGbwNwNfqg6cJgc+l0xyG+9NIRULYWH2Dz37zC2T2dzAxNgyPp41SuSBnnYwcrleyDshIJLivwmWffork8LAOrBvLyypqxsjd7776UgA0WRqMWBfzBTkcPCyE/T4hnwSJ3r3/AO/df0/MJzJqybBZWnIp5mu7WxidHBVbNzaQkKYeQW/ZK69PWsK7y5vYXt2E98wVvBkZHFE69cr6GoLRCMZnp+CLBjB3dR4XrsxLU0/jcJJVSnCr0sTys9f4+d//A8K+ECYmJhH2h7XmCXLweULxqBwtgtfjUxNi1IyODKFcyEuD9pe/+LmTKoqGNfZkmBAk2jnY1+GKeth0kD/++GNcubYgHUI6rNR73trYxgELnqnAXRbZDAHorADoQDiJO3fvCfQpVStodVoClLgnfPfTTzE6NiybSG1canAvvX4jMJoSQ+yj2YszCERDAm2ev3kpAO17v/8DzM7PCYwmN8ZF8D2ol6rqz43ldWk9O0B4WcE5ShXFKU9RqYkZSSeVjO7p6VnJptCucy5rbWcJMh8o1bo/mcD09KQ0Pan7SNCQqeqFUhm1Zk3rv1Qu6zDBdbO1uyPWIhmsV69eFauU48DPke2gYF6jITvObBht0E2XFsbyaiqSSzfT68fVawti3LJwGJ+FwDUZYwyGUA+XQPnuzr4LVvIgSoZXqaz2XZy/jD/4kz/EjXs3EE75cFYjq/1AcimNWkVg7cH+PpbfLEuHmXOuXCzL4eeeQWCMa5nPywANWeJkw/Ogyx8y7lh0s5bPo1oqYW97B5njI4wOjYrxxPElI/Tg9FQa0L//x7+P++++IzCKuqt0IgVI5LICxulgEoD+za9/jczxsRwksrmpnkxA7/rtO/ijH/4x4ul+yWzwhzaskC2IKXx6fIr1tTVJKaQTLk0ve3qKg+19OarTczNoefswfmFKgYtEf1rX5bMXszk57i+/foYf/+t/h3q5juHkACbGxqVZzGwJMp6Zqj81M4kPvvMQiWQS1RqZAU5uiUATgxZktrItBJcalYa0bTn2C9cX4A350PF1cPn6AqYuTkubXQd67hsBagbncHKYxbMnT7G+siaQaGd5Q8Gc0akJTF+8oAAFn5/yM9du3hD4wQwrgkyZowMUc3m8efUS2dwpktEUJsZmdIjm+YPSN76gT2xkFjqkvjrlL7Tf+PzSnJY++sYmHn3+lfSgg74o7t25j/GRcbHNtO7Pmljb3MCT50/E5GZ/kuEWCvuwvrai1H8WJi2Vc+i0a2Jecz4w0FMuVQU+STIrFlXBxnv37gm8MdYjU9+5D7Mo40m+gFdv3sg2aM8PhHHv9h08uH/fZX7lS1pfLHpIZh+ZVYPDw+eOFs8vLujjgvNcp2T2jY+OqR8IAC2vrmj8gqGI1uHw2KgDj3Nk8u1je29HMkuXZi6oBgHtA+/HvqN2KQFh2nSnTd/WWWxschwDibSYiYsvF3G4v68gFzUaKcfDNZzJHCtDkGdfrmc7m3g6DhzkHkv7GI5HBMhs7G0gW6J2d1sZFe+//xDzc5cxPjoBH/zSmv3Zz34hORra8E6zTwD0xOikk1WIRQS+rW+voNKuIjmcQGrYgT9qQ7GO0708or4YUPMi7osiHUlKimFxcwlHpRPERpK4+a27ePjJQ4xfHHQE9hqwt5LB0pPXONk8xu9+8Vt4Gx4MJgcxPDiGaDKKSDqKdrCNThjwxT1459sP0D8xADTbyhZYe72M9VfMBMqI/bwwPe8kEyoF/Pbz32J3d1ta9KFkGOH+KCmfuHz/Oj75o+8j2s/Uf4LEwNFmDoWjnJirr754hrXnq8geHIsdz7GnrNXw1Aj28vvwpQL4/l/+IQYm++ELE8yCQPPVV5t49vlj7G0dYGR0Ap2WB41qQ2vE7QEeNNo1JIZTuH57ASMzIwpy12tVSRlw3ZSzZbx+9hKf/ewfZRcI1E1NX1QtGeow8xwQjAYxMjmC6QvT2luHRsnKt9T4Fpo1ykZBsjOJRAhx1rFrAaX6GQJRH7whoFzr6NkZPKcOrq/ZRsTnw+biCv7tv/lX2N/bFovZJPXon3BuEFBnVheRe7Z5pH9QWQZkeHMu+ilGQp+NfUICQcCrTAIF3SpllAoORO90/4uHkgJQB9PDOqNSKkPrlefxmJMpNECbZxJmd/EsyjP07Oy0zusERU9zx9KBpyY3z1vMYiGASG1+2nsSGZjVxzVI9jGDV/ybQeFqrY4SSkgghaGBUaQSKSTClIHr6HkVqO3rk4/VaDWQ6E+q7sK129dxYf4CkoMpyVYEIyEF6XInWWwubuDZo6fSnmZ22ejwmOaC+RsMyFaqVZ29KeXB/ZlBSPUZvAKhT8unTIqXjM7k3IyKOBMMHh0axurSuuo5HO0eIugPYXx4SM/JfYEFgAcnxnDnwR2MTk4JgKZMmEhA9TOUT3P4N//H/6OsKJ6HyX7mnJGmdjwmMhOlMPyRAG7evo0bt++oD/g6iRbs783VFWXmsIhfIhbXXsnxYWCOgc4gYpq7vCYzYZgZxawJX58DCyMhylw2tDe2+9rwxwLwBDuSC2Lwj8ETtfesjsE0Ay0DLjsywMKfIc2NaCqB4fERJIZSyJayWFx7o+B1vpRBo1VEsXoiaSl/gOneQKPpfHS21QIYXo9lWjcFQotFT8KDNyDpJsnAdNPnRezqOGKMAVTmB5nvyvOmkXfMX+f3DLw0AIfkHBfYcRmVvKYxGh3w4zKR7X3z99l3Ao+7NZj4HSMXGVjJzzLYaYCNgXS8rvnL3Pt6Aa3e7HPz761d1g7el+QKPrt9l4Aq9xwjcllGtElQGDBov+352W8G7hmgb0F7lwnrsqcNf7A9uEESRJfYxWtwjRvAxtcNTObzmC9puIGR96ztBl4ZcNvrJ7MIG5/Jrm0gt33H/GkDZg04NACaBJXzseoSGzRHGi4Yzw1QeA991q4UCdcD20jyHdtogQPrOxsP3pP9zB8jFhoL2gIrfN+wM/VLd7xtntKn4Os8lwtP6Oqbmy/uCziQnriKYTp8RlsL9rx83/rd5oWbLw64ts/3Avh8XzIZPax7ezbDC7in9gZ+NNZd8JzPaHPb5oKxx+35maVi89ZwMe4ZXJOG+9h483N2fWuvvdYLjlqgwJ7XgFQDpW1N8TvMVOkFfG39GtBu4LGNrV3LwGqeqQ0YNkzPAG2zFfxt4LWtJ5tzZDDbM9k6M3tjWJ/1Yy9xkddj/9hnZGt6sgR61y+vb3gbv2dYEP/N8eCctLG2ucMzh+F+mh8UgPoG2CyAv1tA0zAvtsnaa3bM3rN5Zv2hvv3v/sV/0ulFrFmYgh8kiGUi2Da4zgA5Q2ogHcEFAlWKynaLwjnGpANIbVDokGjAeyIXBtCZ4eV1eyUUeg2dIfQGSFtHMv3f3eefauHSAbbB4SJigRj+mCQDD2o6MNUres3JC4TPWayM9vOeJRbd4AbbciACD0g2OcW8CYbQP+AK5NEpJQDA5+GB3yabMbj5N4ExRbJURdqJ5isS63OyFQZAG5CfiEfl4NLp4XMamGuLlmCCRRr4fQNZCMDzdUXJuuCwLRR+hm10IK/TDuo1/oq8daNM9qxmhHoXqMan3dJhh8/Pv014nwddi7bZNUyWwwwBAVNbfJbSwYO0GSfTXrJ5Zax0zktj4Zpx4v2dnp1L4zAZBIEp9boWHa/DTZiGTlHZcFi5oEl8AAAgAElEQVQHZH7P7mmGjw6yXYf3MGa4bbY8kNqhw4pwWh/wPhYVtetaMUtet3eR2kbMYIYB4RrvLquZ7XeMdsfu5nfVtkBQTj0PkdYmfo5zkPc0ZrdtNtYHnOf8HK/BH38gIoCF31GqtodFjk40nrwfCw1y/piGuc0VzgdtQl4XwYxF44jGE6g3gEq1jUY7KAmO0YnLGBqfFQCd6h+Wg+Zl9WpKijByTC3BUBTesz5UcgW0K2eIeIJoFKk7eYjTowyGkmksUPsTLexurWJjdRFba8uoV4vo87TFsuQYMSWQYAydG849piUTiPn+97+vtH45HblTSW/sHx7g6bMXqPUBC1euqFCMDuzra8jncmL/sogb07GvX76C2zfviAFULJQF9FMig+BEy9eHOh3DcBBDE2PSCl3fXFM6b99ZG1sra2JBV/NF1IoVARxDXQmV5fUNOQzjF2aQ6E/gwpXLmFtwADR191j0j2nhlJ148dVT/P2Pf6Iq9mRMEoTmDzfQg8yRnCsVoWnWMTgyJFCRzLtqsSBG7eOvv1JRQ7K7dMDzOBBkc3dPAPStW7eQ6u/H+++/jytXL0sDkPOChRg3ltdwcngimZRmpYlKoSjdxBLT7Np9GBkfF9ta1eYbNQWl6Di+++67kpzh/Y4O9lTsbfnNawGjdD45RmQSxxJRgaKHp0co1au4cec27r33QCxoAmAK/FDWod7C1vIqVt4so12tIxaLSgri5CQjXWML0JTKFQULWGCNkh5z85fUTxzf46MTlIpFLL9ZdLqGXRtO6Q1GfUOs6B30KlBCRitBJwGU3RQ8poCalAvvl8+WtOZSiZgDwOv1c108zkkCF0z9Zf8wBfs4k5EzXS6UVQCTABNTubmGyZpUcKBSFVhnATQy++igs1DR7v6BNJPJzFy4egXzN+YxOTPZDbwSeN7R2trb2ZZG+C7TgP0h3R+tPmkXb2/v6n53bt+TphxtwuTkZDdLpyhwsX3WkGTG1saapBpYSIwgKLVA2AecX2Tz5RkkHRqUbAU1h9mHAi46jlVAMJzgH5lYL549w9dfPxJYQhtOpnPzrIVSrY6LC/P4kz/9U0zOXkC+4tijHHcynJimSt3xp0+eCEAhU5ZrkfOa4DafN5yIKJA0O3dBgClZspT7IQBNkAPNDnbXt/C3/++PZGcmxibFTO9PDnZBizyOshncfXAXs3NTiCcSkhqhKDdBBzKxM4dHWHq9KBCfsiCcc9SyzeXyGJ+ZlHRB29vCzft38OD9+4iMs1goUMkUJJdBPdbD7SNpyx/sHQgULx5lBb56gn7NV0q0nBbyYpU/eP8d2WNmcwlYOT3F7vYOlhdfo1GvyvayKBznOsEB6i4zaDIwPIS5K/MCYNNd1n88FpOj3iiWkdk/xD/+w8+lc96pe3H75j3MTM6orbTvZDZSnueLx4+QLefx7sN38OHHH2JoOI3NjVU8ffKVghNLi68RCbFoV0B7BgMYwyNjArM4vxig+au/+ivMzM8r+JfZ3tHnGNiiTcie5nGYyUiygnOVeyw156nxyflqDi8zBijPc5g5EojM56NmKtNOCRo/e/YMa+vrGKK0DDWNqVPbajt2UqWu75LxmeQa4lkgGNAcolN5cLSr88An3/4Yv/fdTxH2B7SeP/vsMyyvreLgOINSo4pGp4XZuYuYvDCl61L2gPbwdDeDeqGKleVl2TCOFwEd2m/KjczNXtD8XFtd1brg3s45yawVShfwOTlPj3NHOMoeiRVJNv2HH32A73z0MYYHR1QoZ3t9R+v29cs3WF/fVECc83o4Paax43VVgC+zj5XNJSSGErh+7xruvX8HyX4ypBs4Ocril3/3K3RqfUgF+5EOJxXkpZ1/tfoGp9U8hi+O4Na37uKjTz/G8IUkcTWlKhW2q1h++gbFwzye/u4xVl6uaK8eGRrX3kqwthNqI9wfkRTHtz55D/MfXgYaQGm3iOdfPcHrJ69R3C9iJDWM0eSgCtqR3c+0/KWlNyqKNjI1JgZ2rlnEwOwovv0HnyI10i+Zpnqlreyo3M4Jlp6+weLXz3G6eySGLm0cmbJDY6O4cf8Gcu0KzsJt3P7oDuZuzyM96gdNUjUPVLNVZLYOsfpqBX1nHoFtLRFZWAi37QJJAWD0wgiGZoaRHk1JjsLPteH34qwM1As1fPWrz/H8s0d48/wVAt4w5uevIhqJYWN3G2e+PgxNDmPq8gwuXr2E/pF+7S3VSklBCYKcpWwJnYZfwY8IC6oF+iRxQN3qSCKCYCLI2phMNHMJSVXOtwO0qlWc7u3j81//GqvrK9rHxQYVYxM6nzDoWSoUpXlNVDsejiroohozBGtZPbrLeqO0Ahn9lJpgAItkm+yJ0+7n/r93vKdAXSqYQDLWr3Mi/d1sLq/AjJEexKBCW/c/rh0jCJI1Qrh8+bLm/v7+7nkAlixotoPZFD54pTXuJPRc1iGDqQQaL168oHlNpjOfc319Q4HugCeEeDiJ2YlZBH1OXo3rmbaH7WcxPrIDyc5euH5FYzA4NgRPwKuAmS+VRDObQ2b3CF/+9gs8fvRENn6kf8RlvjZaslXM/KDPZv4Y92X6jqNDI5JfIjHjyydfiYl86fo8vvdH38P12zdQpYRJo43Twyyef/UMu5s7OCs3JHsT7RKUSpWizou37lO6YgbJwX5XQ4FEqVIZq4tLePr5lyhkKNtWcWSE5pnO/dRvplQKbRWfmxlMC9euIRyNK1uX9oHnXBYPLpdL5/rJJpPA8zy1povZkoKOLDzLPZ3FSSmvEvJHEQ3HBEZ7Az7Jy7Cw4Mj0MMLpEPr8UB8XsiV3rlteFLOe5z1jLlILO5FMS65sbGYCycEkio0iVrdWsLS+gtP8AeqtAorlYzEBozFKAdJ/IEGCzPa2K1RvkhdcwCqMSTCNBcTOtCbpgxvQbEUBm2dOusDYpb3MTwGnNfe+AXl2vjMgx8AgznN+zvxeA6/MP7aic70gJj/bC0CLWNYl7+nM3sNi5tnGyE/mk/cCmgbC2mcMFDIgzEAk+XJdeUr2PyVKTJJSZwhmxHXrC/G7BD4dIO58MQPIDGiz10RS6NoVw2usr/kc9LnUP22nc22fJbDNvw3U52fYpwaaK9BHDIRn3a5sAj9vfcDXDPBV53cZ6PyOkbfk85VL2r9tPIz0ZiCg/e4dNwWsusGEvi7hj/aSz2NSoYZVWb+QsCgAPODqlDHTwOYF+fHcJm3OGC7AZ2B7dD5lZlq3FpPzERyrntcUgNxxgL1lPvNa+puBR8nZuvtRgsPAdPVDxAUZ2P8Gbts5zuas5uMZQWynf2yYEPuXRCibb/x9rhjQ7XMjW/Zid4Y38T1mahmexP4z8NHGzgICb/vR9T3vxf+lEd+dX2ZjOW8t09qyFIxR/E1Qm9fqZZDbs9s1bd5Yfzq74uoasN+5udp4WZsMKLV72bzunTe8p/y7LoZn+BWv7QIzDhzuDYhYAMXwNdmCbr2CXqDbcEu7n60Pm1+GK7LdfM1e5+dtjZkNMrtnWKytKwssNFk7iGPRdsE1Wyc0IDauwv46b5nywhFVk6QpspXZHt6b9zG7amNgttXay/ucP9O//C//444NoB647SYGv+Q0RBkFems0yQjiBDEgmAwwOpOmzyuQtZvqYd+zqKIt+t5J0xut4L8NMOvtWJNN4D3YJjqwlt71Viz+bSqMIjBex2Q1sJfpbg6UchEHOgkyJLXyOahrILqLQDhma7vV0YGKhxC3cB3I6xayT2n6gaADM+lU8dDHQwGZOTyo2SHPJiYPR3xGY/bymXWA7BpwakCznbYIvB6ndUyQiH3CtvDHNnnq8BoYbxuDQOiaA857Iy69m6BdgxFMaw+vbxsF+8YkI9jW3g26dyMyzVCTwDApDh4YzehY2g4BG9sgDAzmIdcYwnzPUgl7Dwa2mHpTiPiaLS4LcpgBsf4wtm4v4GuRODO6TMvna9zETKuNberd4K39vI7TSa6d9yv7xRYz22RrQ8501+CzHTxI8ZocawOzLSDA79AG6+DQlcsgAG3P44yTi1zxR0z7as0ZNx7YKgTcHFvbMhNs/bBtfM82J65V9ptLg2dSnmP48W8D5NlO/s1+YYoS+4h9ys9Z9N5AbzLW+DPQP4j0wCBaTbKHfGj1RVBp+OEPpTEwMgt/OI7B4XEE/K4QJReODBJPttRm5hmmeoZqvoRqtoL8URaF47w2zssX5nBhijqlBZwe7aFWy6NICYkTyjCUlQ7O+ZLJHCrtkM8uexTggahP7E5q/xGAptNfKBbx/PlzHJ4eI5xM4s/+2V/izv1bKnz14tkTgWWri2/w6tlzNMtVDPYPYGx4zGnNOXOojZOM41Aihk7Ah0AkggusAh4JS1qDjAPq7v3sb3+Cw+1tpMMxsZCODo6UxsmxJLiRKxUxOjOJ4fEJXL15De8+/JaAKKZAbq6uY+31IjaXV7G/sYuTwyOBVpw3XEscLw+B2T6P2FUES5fWViU9QH1jAk5elm1ud3C4u+MAV0q58DDo6aBQLGPnaFdFbggYk+1DJ+T6zZsaczoiTFPd2dxBpQuet6stnFWbAjTIdjylnnujqQI8BMDZ39ysmPp/6dJF2VBVfj5riQ27vLQk0JDgoa0PApHU2GfqKRlxFxbm8cn3P8UMvx+PuOKg9YY0FzcW17Dy6o0AffYh7TdTTlmA7bxoJ1jcEEj3D+Lu/Qe4ffeuMl5olwn8EmClvAWlCAg8WBBq73Bfa5uMokAsov6M9afw4bc/wNjEBMIsdFQpa1w4Fkf7R9je2tfhfmZ6GulEXG2lz18o5cUwJzA6t3BZ0ihiPWULePTlVyoGRB3OaDCqgmQcy9HRYQGv2sD7PCpm9MEHH6iIGPVoeUjY3TvAl18/ciz+ZkOpsOFoCJcuzuHOvdsol4rKBqJDSBYnMynosM7OXJSO58nRMV48fyUGOIGB+3cfIBaOyClmMHl/d1sgZ8DrUdHIlZVltYcBzXQyITCZ/TA6PCK2YSAWE4BMyYvBoaHzfcKqsLM4Im0mzwkE/Y9OMupv7o3ReBzVumOXkgH83gcPMXtpXmx+2ivuBSx0xuKMJ5kTFZ+kPTjNUH88rznBdcB+pYSGN+THzMUZzF+dF+hPe007yT2avmv26BS//eWv9Zsp3ATwwqGY5MHIZjnM7GPu8hxmL01LFoS6kwR/aQ851vvbe3j0xSOwcj3t3tTENOIRyjwcIlfKo9QsY3BiEHffv4+bd2+K2UobxDavLa+JtR/yhrGztoGdTac5zLVEe1Cgvj33+IAPxXpVsigffPShAtksLCUZkuMjaXxnT0/07GTwMXtkdvaiCn4yqHZSOEU4Gsbla1fFrmeAh4xm1wdttCoNZUUQdFl5uYy9jSPMTV+Spi37kWMdS8XQ9vRhZXMV2Uoe3/m97+CDjx4iFA/i5HAfW5urePH8GX73m19LFoegL/uaRUSD4bBsAfcJ3v8HP/gDTE66vmYAg+xL7oF8DgKqx5msdF+pxUftfo45Mxi4RxEUo5u2sb2FncM9JFNpfPL976lQaiQal51mdsyr56/w+eefC9BiES9HnHhbRJUZKwz6jYyOSoOZzD2ur5GxUe0Z9VoF9+7cxdXLC2IY8ewmgIb24KyBI7L/PMCNOzcVKOFcE0MyV8Di12+wt7YlRiGZ1zr/ePwKRl29fFWvvXz+Ar/85S9VlFByb9Qc39sRO5CZOwScS5U89o/3BchyDr/3rXdxeX5BAZilN6t48vUTtBodFRIl0MrMiInRcfS1+pSVwGemBuz+4R7WdtcR7Y/i0o1L+OFf/hHGb0wDFeB0+wD/6//0v6FyXMH85AJmRqaQO3YZeYsbyzjIHSE1nsLVO9fw4Xe/jckLoygWa3jx7CVefP0M3mYf0qEUMlv7Ak+Ptg9Qy9dl26IDcSDcweTCNLL1HIYmB/Dhtz9UIIjZEy8fPcfW8hbO8jUkgymkgpTjqysDsVJ3uuqbu5u4dvcmhmbHsZ3dR3pqCJ/88ffRPzYkJnYpV0LhIIelxy/x8ounKB1n0S7XJElFSZ2d3V3J2Nx89xYqvjMc1jL4wb/3h5i8MgV/lOfsMkqnBQQ6AbSLDSw94dhto1qoAm2qiXrgDwSRplzDcBKjl8YRG4ljcDIFb4AFx4EAa0iwvkWxjS9+/lt8/uNfYWt5HZ0zLwbSgwLcCtUyQv1JzF69gIt3FjA0NYJwIgRv0EnUhXx9CrAf758is32KaqGGWtUVPPWHfBifGVc2RLQ/gGyxidoZ66xEEPAAO8ub2N/YQP7ASVodHO65DJ0uqYTnNu4hPFORdUj7wCwupnJT754gNNnylDdiIOQoc6j1Oj41LikHgtEEfgla8ly5pwyoDdTKDcnMsI+GUkNIxNPav7mWqMNuGXnMGsgx66VwimQiqb2Ja0IyIbmsbCk1p3me9VLLnyRRskUJCniDApt5LWZIsfgcZcHmLl1QcEmZiIfHePz4iRjYzVobA+F+ERhEMqI0XcLJSJFY1PJ0BEDPzs/g0rUrKkpJwDeaisOfiAIsrrl7gJXXy/j8N59jdXlNc4GFUxnQUOZLV2qSbSfZiWBnMpbAYP+QiFf+QABr2+voBNr49Iffw8ff/xiJ4TQyR4fYWFtH8biExWeLONjYQ71YRTqWQn8ypQAm+40kDGbLLNy8jtTQAMpNB5DQPi29eo3V14s43t1XzY1SKSega2pyGkMjzKJrKqOSZxvaeRbwZZFUjhEB6NWVJdXwYKEw7kOULGOmF2tAMAhHO8vA7FnNFR/jGTcaTkgmLhF1ut+peFJrinvZ8PQQZi5PI5wKwZ8I6szGg9byq0X85O/+VvMlEg7qt+qNxKIYHB3D2PS4guTeaBC1Tg1H2UOsbq7hOLePUjmDcvUUQZ8XyRTlHfpQrRXPGZ/cW8z/U0DeQ5Z0n6vz0qijTZ1Sv8smdcxLB/6y+J8BYuavmv8kkKRbO8kAUcMh6OcYyYa/mWFtoIoBNL2AsWUUG9BJ36O3vdx4DaxyQKMrcmb+J/W5DWTm93gd3s8ITLyXtUkEtS4g7DAKB1ryrGQ+r3x//g3nJ3A9CUxuOakMnm/5m+C+87Gd/2aAs4FDhnFY/7CNBibzukYmY7aOfEtpvTsAy4Fgb7N5ewFZA1yZKcf7E4DuBYmtfwxMk6vY7VPneTmg/Twjvlxysj5+/3mmvI2lAeB2DcNC7FkFSlLYh7gH/QtmkqNPz2bMZgPFOQ/4PQLQ/E2yjdrdbZsbdQco2zga3sVrEIA2oif7VHaQLOpukIT2UJhPl9hlzH+2i581pjkBahsvXlfBNDKz4ZQCDGDlGNl5Tp9vOU1rAwHfzjmH+RjY6LKyXbDAnoPXMfzHMCEDZ0Oh4D8J0PC7xqi1ucs+sawPA59tnMmAtjljOM5bUN7JxNiP3dPaYutIQHJ37WiMKAXbzSQ37NHWnoH/Rkh0GdxvZWN7159hcCLa+Z1Wu/XVOeDc1fbmfblvcdx4Tyvm1yt1YXal935kQPeuvW/+m+0x+2VAswHYNmY252zN9NoZjqfNA7sWr3M+N4gPkOTYcKQQvifip8/VWuP/smfnxCKnhEEAWmz2btaIAdf2HbMjtl7NJgpz6gaAtC7/+//qP1UoxiYdtZMM3GTnmS6IGTwDwmwAmerLC9qiNXbq24XlBo3AmCIeXekBA4ZtwfQyK9kJZizYNgOg2Rb+L2enKzvBaLQ6oicVRtfyuQgS2ybQrOVkO/hvtp1FXPgeo9C9k5KHGMemdbISQ4PDMnAEOfg5GmwD33lPN9EJwDltLzL76EQxdcLATS0iIskEjnkYYES0q8lsbCA6T2LnsBhIF+Dnc3CABTglXIEhOj4WKRLD2R9Se4zlbJEnAgCm7WyLSkWCIi7lhD+8n1Xx7TUQZiRsHlhk1QwYv8u2CFwKOXassWhtc+bzs395DVs4vIfp+9hrTDO3DYhzx+aiY/06vSKbS7aBWpTHGMp2QPj/2XqPGMmyLEvsmNbCzd3NtQwXER5apo5IWVkiS7FE97AHQwIckEOxIQYkMOCGoFgQ3Ay44ILcEQS5GIDsKVZ1V3d1VZZIHZmRocO1dhNuWmsz4txn19O6SAccLszs//efuO/dc889V/pXCiAYlrmC2CbS20817EcQOX/4LZuDxxSOVIDebNCGecwFo5Fk9hsNC785Bnw+HpDYHmHr9TWo+bcaILad1yXownupcVK5ED1QqNHknGLbySbQdBhjsMxGyfnBvzUDgawzlf7gfON1THFCw+rm3/w/f+ca5N9sM9vCa1AGg8/B94tEQ18LTo0EdXDZRs4dPr+A383mmcYRnRyOdXAogvDQCBOW0OjYYHOF4fJFUalb5PdWxy7prr6AKbrjIluFAcg2HcsKOrWWHIbzyQzi+3FUyQ5q9RDwBrB8bglTYyNot+oo5k7Rbdfh9VBDsSe6cSysxxTMvf0d/O2v/kaKhpFZxhT4o+NDZPN5cYToHPEgTIdrfWsdtXoTr969h7fffQ/js6O0sihm8sK22dncwP1PPsPHH/4BXqcLIb9h5thgqq9TDiE6OYELN65jenEeoeERzC3Ng3J0sdipMJJYWG5/cxv7GxsYDYRx9eIlKSzI4nKsWM9COAeJEwGxh6itOz0luq0EEoTRtbmNj37zeySPThB0ezE5OobxaFQO3JT/aFG2xGaHJxCEL+wX9vNx/ERkFaQKM+WIyiVzuCoVBXj1+Yx+OOcAtQr9/oBch18n8WMZX7X79PrpcLGQndvuklReS7MnxezIisvni6JRmcplJf2bBWgEYKEuq90i4AqZtXSeySykrvDO9rbIMbAoHwvsHR/FZJ5Th5oMuGKthNWLa3jz3bdEgiM8agqeFTJppONJxPaPcbi7h9OjmLBymbLKIAzvOzw6IhrgdJMT6bQA0O+8/20pSMeAIuc8mdsE4o8OD7G7tYN2o4PoiNHJPYodmU3XBmTLRTR6Lbz//e/hzffeQYB+UA+o5zp4/vAxvvz4Uzz6+jHsNjcatQYWZ+cwOjoigABBpGLVSLtMLs7gtXt3haEkazCbw8d//BM++t3vJZU76PZLSi9fu3z54pkdIbDO/vvBj3+E4UkT/KCOMkGbZy9e4PnzddmTMvkcNrc3UMzncPnqJcxMTwkrhWnZtJ1Xr13G66/dxey5cxK8iMcSIlnw4MFDcbipLzsSGhKAgs5qMZsRYI8OqxQ1K+QEnKWjNTUxJsCnz+vua/07MDE3h1QuL3qe2UJe9hTaGB64OY8YNBDd9XxO7AYBAqYnE4BmUPUknkSpXMXU/CwuXr0imphkgrHttJEMfORTGZGrIKhC6ZfHjx4hk87JnKVdpfNNkJZ2IDoxiosXLwhLlqwRypqQ2cbUZYLWWy82RZOTxZXILO02e0Yr3WHH3vGeFK16496rUtQpHDbSKBLAiSWE5frlp/eF+criYSwMNzs1J0zercMdZIoZYTyuXV8TBnILTQm+BHw+KX7IQpljwSj2trZFh5bZFSxyyjMFWc+1VhPpfBaVdlPSvaW42blzAkxRviQWP5bim+LkF0vY3dwVUOT8+fMYGxsVZmCunIfVbhXbdPnGFdx5+SVZf9SrLrNQZ7WFfDqFJ18/lmJsmaMc7Fan2FnNGopER+H0ebB7vC+avPfevSvXgqWFbOpUdGe3t17gy88+x8bTTUmFp+Y0Ay4ERFj0i+DE2toFvPPOu5idnZEiiUwF57rne8ia293ZQy5TFFvCauxuH1PwbSJHwTT6YDgMi9OKnb1dODxOfOt738Frd9/A2OQ4PyDavqgAyd19/OIXv8CnH30s0jt0unm+494bO44JSMRMA7IGqc1KEIbSLrxXuVyUtpSKBuTnHKUc0dwig6YukVIg8y86PY6hmQjgAtqV/rmGhYqydfzml38nDO7JySmRGyGbkJq5fCYGTpi58vXXX4u9EpIDzF7M/TYSCQurmgz2YxaUC/qkeOvU9KTsAbl0Dr/9ze/RrLcFOCIzk/OYxX9F4qfTEyY/z06RkRFhie8c76LcqSI0FsTP/tnPcPe9e4AXKO1m8b/86/8Vx1vHWIwuYmZ0BjaLU2wo581h8gi2gAMTsxNYPL8kwdqvHn6FLz//EtvPN0Uz/dblmyikcnDbXEgeJpCP5Yxc32gILXsbY4sTqFsbqLQrCI+GZW1x3uUTWZQzZViqHUS8QxjxRaSgJ8F8PbM823yB89cvITQWQaKaxdjSDN794XfQc1hkznTqbbQLDTz74mvsPd1Es8giPASgR3Dj8jVkcnk8evYUU8uzsIUdKNnq+I/+1X+K6JIPjQ6LAxZQpZxB1wJr1YLjjX18/dEXONzah9tBCZMwAsEwAtFhhCYjGJmPIjw7hBkC0SFTt4KAWy3Vlud58flj/PGv/x69Whd+d0iCA5Q0q3fb8I8NYeHqCuYuLcE7GoA7ZIfDDXidQK9BBjWQj2dxtJXAweYBkvETeL1OjI5HERgKYHhyHPOr51BpNUVyifaQ0kPlVBpxytHs7GPjxXMkUgk5/3Hf4txqt7oytyhzQ1m/WqUm5xCuO1vPgkg4LLKB3RZJBiWUigUBVTjvAkNBkeFodqhp2uzvOW3USEZosrBtSeofUH/b5w0aUMFtarAw8M65TLvOLKid/R3ZU0fHTIYJz2J2l9Hb5fmAZzQGOm2U5Ot2UWT2GzPp+vVyXC6CHjZMz0xiYWFOwFCee1lw9eHDx8jl8mhV26il67B2jZ9AHykYDsHDDDinTZjjbr9XivQtnl+RQp8Whx3ekF/Ogzy7Zlk4eIN1Ep7Lfpg4SiDKgE4gLOtTJenoD8p+4wtIMWGub5EbsAPukBezyzP44Offh3d+SNjCqLeRjsUR24vj+YNnWP/6OQqpAoJOH0bCw6hyb6sakgqL9K1cXsPQ2CjyNVMI2dLrIpdKSw0CFhOmTFOxmJMCpcOhYQSHDaGlnCtKQMsfGMLE5DQ8fhdEjAMAACAASURBVL/YvXyuiHTmVLT/CepSy5/v55nP6faK9CHBP+pDd3g+rNRFgoTZAC6rG5FQVPaEmRnWb3EKAD00Ecb08jT8wz54xsMAywp1gNJBFr/8xV8L4zocMlmaXK821kIZiUgwdWx6XOx109JEvpKXTI1ur4ZS5RTVcka0vgMBrxDHTGE/AzyqRIJhDTeFuGLAuqaw71okhrGgZ1931ehDk1hjSGL85peCXAp8KTbAjEz1mRUoVaai8clMrR8l8LAPlUFqQLp/XBRQgbszAKZfZG4QJNI2iR9tMf7cIDglAGcfTBRfo69Ry/lmZGoM4KYkKcVmFNwRALtpgF0p/Ee2JnW9+wCaBOb7kg4kGPF6+lkF2BTM0ufV7GquhzOQinIRLlN/SHEcAqECLPWfS0F/9SeZSa7jwXuSvKGg1SDuo2OnQLiC22yrjpd8vg+cmSCX0Vfmdfg5+hV8r2JJ+mz6vGwHM7gFc2iYotkmw8EhNRq0PQLqN4z2Npnb0o/9mmD0v/i6KZLZk8xlBb6V6c7r05bJdW3faDDzfkpmE6yHxMZ+EU2dY2Rm8/+Kxdi1iKnqFvc1pI0OuiGK8v2CMfU1twV47NdqUhCS9zNYzTdkR35WAWjtR8VIBvtQsUIzFmbu8FrsayXpCZu8n8XN9ylRRJnBChATiWJ/8lvXyOAz6LxRPEdxR8WoZEz+TCZGCbUGuDdESLUPgyCs9FfTqBEooKxYl46NYh38v8y3PntbP0OCj+KTildpcEGxr8H1Pbhu2W63w8yfwXmutkNtlbZf54j2lWKbg1ipvsbrKSbFsVFboffSOWpXXLJf14uBIe0/Wcf9ecXzvLZHJlofa5Ni4QMZIvy/AuB6f15Pn2nQzoiN+Z//u/+yxwtwoKRT+ynag3IAaqzVGBK0JPDL1EtObBWx5uuSLtWPAHDQtJAb0475f5X24P0UBOP1dYAV9NODCI2KDqQCiTpB+QCUxDAbh6H/K7DJjYyLifeRDuoZLR9TuLAnTBiJIHT/sRazDiBTQYn603CHhyJnsgWides1gKXRVWlIEayxaFSejQCOFIQpG41TstxS2cyZNAQ/x4JbasS1zTTEBA7pnBCk1SiHPutQxEgh8Fl5D50AXECykfWjVGdGs2cit7qA+axk9tBh10Vk+sJo4HCSKJPXANP9FOo+MMv2GENr0id4H5nY/dAfQSK9t4CcwZD8LfrZfVkN/p/Pxp/aPwp+Mt1NNOZGRuQeZBTxNdWg1tQQfs4YdGNgvzl4mPQdGgO9J5+fG5MUM7EbfVY+Bz/HsVMRd9UeV4CWh2heg6As38d+IUtO+18j/GwnwV3eVwFzsjD53Ar+q3PAvuKzaICGoAz7me/Xg49ZvAY0lszXTudMBoft5qGBGphMc2P1eVa8JkjIOUgwkJvc2NiErIVMhmwTRtq7ojHr85GdSQazYZXwb4L/mWxe+l3nFftco8t8XgJe7Ac+J/uJn2G/st2yYXR7ZlN1exAKhuHxhkW3EDY/ItFZeIMTKJQpE1HEyOgEIkwDZSCJzosdqBVbAj43ihUBn9PHCalQ36510G0wJcgnBd4mJ8dgtXRQLGTR7VQxORHFcDgEksJPk6d4+vQpDg738cknn0h/EPikQ1SplnBwsC/jUWvXJc2U7EYCfGT5/fQv/wlWVi+IbAfnVqfeFICGTvPW83Up1sUCMl5Gxe0uYWSy6BfX3fz5ZVwnU+3yGtz+AEbGR2FzMEuB7Mw2CqkUGqUKGsUiPBY7Liwvi0YoA1Tb25vC7Ds8jaPV7QnQkSsUxfmgzILf7RWmprXdRZ2a5XYXrN0OLl24hNu3b+Px06fCcul0LbC5ncKaLDHrgfbIYwIufP42U1dTGbQp1dJsYGFuXgoDXr91ExfOrwlgw7VGRiJZK2TXiVajyIzU+5kZDkQjwwhRjgUOYfB4HG5kcgVkCnlx/FmQhsA5C87IYanXFYkJMqvJBqTUBQHkw4MDhAJ+YUTu7+/j+OgIVptNPmt321FvNXDtzi28cvdVARb5LLze6UkcR3v7yCezoumbPI6JtrWskXBYDubUReQG2uh0cXh8hJmFBXzw/R9i5fxa/5Bik4JYLGxGYJLMRK/LJwx3jv3u/o4UzbGyErsVmFmaw1vf/hbmzk1JsKRUaKBXbSBxeIg//sPvRUqhUW2jlC/i/MoqVs+vYGNrHfF0AvVuEzPL83j5zddx+fo1BCZcqKY7SCdOETs8wtHuAUqZgjD9G5W6pOQvLs73A7k2AYmXV1fwk5//DL7oEMXSpR94EOZc5zfHyBzo2tje2RTgeWZ+VoKqDPKQQfvqqy/LWmBRvXbZMMg4zoeHR9h8vim63mFvENaOxQRaAkGRzWB/PN96BqfXA1/Qg7HJMUxEyXzzwetigcAmyqUq0nkCnnaxESwiubu/D7vVjvnZGZxfWRHAmuAbAWraGQIS1EOVIp12G/YOjkRC5tzKKu68+oqAhBSIpw3lsxGAzmYyqBXLUgSQGsxy3rDY5GdkeFgyBggA0h8M+r24cuWSFCUlC0jAzpixtUw55pqhHrhbMpmIFTiNzWwyeBMT3XjqqJPNe/78ClZXL0hbuD9trm8Ic51s6rGRUawun8fY6Diyubyk3dc7TcwuzWN5bUlY2IUy2aVFkTOhPqaFTk6xinQ8ha/vP0ClUMbk6IQ5N1TKMvf2To4kK4LMW38wLDrmM5NTiMeOBbCx9HoyXwmWEhBngGht7TxCQ2GTDZDLSBYBgwHB4RDeeOMN3H75toCUDPx0mx0c7O3j6cNHaFXayMYLsLRsIsWijs7k1BTGZyaQzGXgDHhw+9VbWLm4DJvTgkIujVQyhvUXz/Dwy6+w83xLtE0vXb4ia5H7Jm1YMpnCjdu3RH9fUvBrddk7GNTQehkcz1qlKfIkDITxrMV9slqvIplOweKwCPDRtVsFwHjj7TcxOTsNAuRtSqLBKkVrCcoTfP7d734n+x33WWa4CRDXbEkB2vfeex9uL8+sJl2b7D9KnxwfHMr8IpHCSBd0Rc/eH/JLwPLchRUsXVzB4oVzsAcdkt0g3zweVXuopPJYf/wcz5++EGmdH3zvB5iZmhEdaAbYfvnLX0rRSe6jlNrhPhoOGskdzllKEFy6chEOtxPHsRPZn+bPzUtggXrfX3x2XzTHp6fmRQef+444jx63SA84mQpJuY9QCFMz0zLuO4c7OC2cip6y3WPDj3/yQwlSMHjzf/8ff43D7QNEA2MYCkSkEBmlSajjXKwV0bWzrkdTghhttCVoyDVDDVtKz7x852Vh7PP5GJgsnBZFi31yekKkI+q9mkhY1Do1VFsmPZtnMI/dKwzQWqqEieEJzE/Mol5h9p1LisNx3zlOHGN4egxtB1Ds1DGxMI2lqxdkfyObtNfsSjG208MYyskcsvE4JsfGRJLq6uWrODo5xkeff4LQ+DB6PiC6PIl/8h//U0xcGBZQkBwVHll6RSB9lMb2ky08+MOnEgwieMwsGrvbC++QH7MXljC3No8LL13CyKRbzrnlYguNQll029MHCWQOTvH4468FTB+PjBsn0mpDrlaEazSI1VuXMHVpEaHJUUQmCTIxeAEkDnNolxpo5qrIneSlH588fohsNoPl1SUEh4eEqcvMmbHZKZH0ohY668F47U7U8nnsvGAtjE9Q6Bf741lMiiQ7PWKrmKVDhjGLBoqEUqEoGS4MSlMLmGuO4Fm+VDDMJxvg8rpkH8+XclJE1WGxG31mnutcBuChdAjZgASYhsLMHmTqN2uSePpnbUqduYWJX2vWxFci+PyDn/wYKytL8EWGUC0W8eDBA/z6V7+S8x73Hfo0PLsTcOEZYCgUEFB8NDIkBfZMWrZXdON3d/elKK21Y0Mt10Qlb4om8vwrwfXhsBQfZG0JZlCxNgfZ3QxmMbjs9ruFce12OiUg9+irrxE7Sch6ZTCY62psdEyek2uU+xyDQR6PFzaLHQF/SABqnnHalg5Gp0dx7dXruPeD9yTQAx/TM2kfgMpJGl9/9jU++s0fsfN0A41yE8PBCNoEexxOYTpT3sc3FJKsK/5ker/s6+0mUsdxdAi21huoVkqyL1EairaMYF+70kCrwQJ+9C9CUgjTYjHyjmL/WjU5nzNLgQQBBgqZSUX7QUY8i3sTgI6fJKSeQrVAQNeDkIdkINa2iIg0GyXiXCEPJubH4B8NIjI2JGuCQXRmF3/8pz/g0y8+l0Ao/Rf6uLQjJF45vG4Mj4/C5Xei02silU9Jhlh4xIdK+RTZYgroNsUW0G839W76NZH6GceGFVwTZjPBZ7K5mbnCzDrOUQUV1X+yO8wZgr4t9xT1XxWAoV0S0pHTMATZZiVq8T0KdDI4rMxMZSUrsYnX55wbBLUURNP7SOpR/2sQDFcQlcEhBZ/4vzPma7996sMrIKz4hPq9fF3AQsOPOAOS6ffwDMdrin65zwDRivXQlxRCTV8CRIFiJZkpaKakQSUgce/WPpXnd5l+U4CYj2uAXtMW9duViSoFa/tYAt/HlitGYfrTBBP4xetqe/i79s8gwEu8hP4e26cSnAp2aZaoymAoUGikI0y7CSRL/7cNA5l4Ftthgg92YdjTVmitMQJxMsac131QkhmlXM+DQCfbzfvxGgbTMtnRJJApGMhn1KzuM5DS8BTlS7AKu2Fca/9R/k4DCfw/64twrvMcqECj4mXaPsHAKLvUJ+Hx/tqXFA/R+atkORmXvgwrf9cAx2DgRNvHLBWet3iGVUxKwXIdPwXZFdzVtcXXWVidX3wmnfs6Tpw7OmcH+0wxKG2Prn3FnxQoNjbDANBKfNXghGB/feCUvxMfFN10Fwu8WkROjUGceq0pf9PGMWuYmXrNVh09BrH781vW3oCsy2A/D9oStpP3HGRlM/ND17/2wyBmp2trMEima00DDWe2pN+Pg8+vuNQgMKzjK7gri3H115pZzwasFtJsH4Dm+2TOM7u51ZZ9TwNNxJM0WKEBF11fg885aON4XbZBbNq//q//854a6kGDQePFN4kebT+9ga9zopWkkF4FgYAfoaD/zEjopBXHsQ8cs9I1D8eiC5ZOy++qn6ug4KBx1Q4XVpzPd+bUKGA9aJz4UMog1dQSjQbwNTV0fA+fRRcA26YpCizCIQxXn18i+WyjGAOLRYpXhQiYOk30uM3NjkAQCy2xiGC7JY41GXcEXLX4nRTXYMkpAvo2ExVSejv7WpinLaNLrNXbdXNTcFcNoAEeDeOU4DHbzWvx/boZ6cRWYNZEb4wGMw9Z2jfsT7LqVI9YQLla5Qxk1cWui1QNocqdKCuN7dFNgIaYDBqVjNAJH/T5z1hs/B9Zm3oQYDs45nRswhHDcOQ9eH/OD76PhyeOBftUAVGdpyphoREh1QzSyLCyg02AoCVOn/adLhLOMw2c8He+zr7mJqYFOE2xNlM9mMaQYBrbxwO+6Lj2U384n/mlc5TX0WirRpM0LUWNKvuQa4KAu2o7qxyJpjfxGiqrIptNk+NOpjXEISBbj+l3ZLJwg+RcZESb2r+sKs70YjqyZMOOjo4JcyCdzsoBb2QkKm0mQKNRKW0T+5P9oRFUw/iuCZDP97Ld4lRSc7xtDgk8yERHxxAeGkWl1kW9aYHLPwp/eAKtrgseXwQWhwfdDqOlLjnEDwe9qOc7iO0fwdakHmoG6YMT0XllsT2C6EyTvnD5kji4lUYZmUwSoYAXi+dmEfRbUTqtC/M5lkgI6Pjk+TMB2nm4vnnrBmqVMmLHh2g1a8jmMwIskJnKA/DQ2DDe+f4HRuIgMixFe6ydHlInJ8I+efTlQzz44r6kVFNLkeCzDQaoYb9ff+k2Xn3nLkLRITg8XkxOR5DLM+Bl9JuLmbQwdUH9zZMEuCZYHItFEzlXvD4f0uWCFP1JpjJy0ClVGuKcsfCa1+0WqQlxUqoVhIMBDAWHZBy4RjgmnA9kJZWbdWQreXTsVmFCMm2SzgCdi1IuK8D67Rs38Z1vvY/Lly9jmJrA1PtOJLHxfEMAXrJg+XP9+XOZ4wQ7y9UKmCbFNURbMhQKCxObab2VShXJTFaKMnqCQWRyOUQnx1Hr2yaC+izEMzYaxVAgjJP9Q2FykiVD3dpkMo5UJgmLHaJvzJCfzWEVxvC9d98U+QHOf4KzudM0UvEEkuIklYRNSjkI2iSyKqTwJlN36zVUanVps8vjxV/+u3+FixcvC2OyXWviwf0HYldOqW29vU+0BYvzC2h024ifJtFlBlC3LSm6l29dxdqVy+LQcuOl9EQlk0fs4AjxgxMcbe+iliviYPdA5tCNW9fxyZdf4Og0hiu3r+DKnRtYXFvGyNSQgFblfEOkOw72DpE8TqBZriF5kEDsMCYMdY/HJcAm+41rbHp2Hj/+2c8RmhkWpuf+0bHoCHOf2trYRLlUgEW04xpI57JIZk5hcTslqErW5ne/+20JNhCAZoAITaMLurm5LSnM2WQau892kD5OYWRoWMBQS5cRcKukBz/beobw2BBeuvsSFpcXMDwSgsflQDHLYnppnFKPmoU0+zI8iZMENjY2xYYuzC1K4Ij279EjAtAFzC3OYmpu2hRejIRRq9exd3CA+199JeAC2ZJkqxNIoZ3insDgCNPAGawggMkv2mCuHzlPhCPyOdE4zGcFaFmYn8fc9IzomfJ9BETJ0s8VsghEwvD5/SK/Qwa0veeAz+mRYmyir9eGFDZitsDewb7s9wQ/CQocHOyJ1qfb7hRAeXJqQgB7StBs7e6h3bFg+cIa7rz0kowhi/FRo5CZGwTGqXPptNqQTqbx2UefwdLuIeDxCjBP0L3WaaHMYEs2I+uONnxlaRkTo1GR/KCUgRa9JOjINepy2HBucV7kT5g9sLWzhaPTY0lDJ4DIImJLS8u4dfM2JscJqrQEbK2Uygh4Q9hfP0Kz3jHFtVgbwWqTwq1jU5PCDupYu3j3e9/C4vIiWp0G8oVTHB/tY3v9GTY3NrD1ZF2CbePjk5idmZNzwcaLTWHpvvzyq6IDz6/k6akEVaoN1tvonwdzWeMkW+wI+UKYik7A0jEpvWnWKHBwo7PD5nNi4cISvvuD72FyeloYlJKtkstL4VoWNiUYz7lSq5oU9rmFRRwcHYtm9O2XXxJgb35xXhjMnVpD6gbIvNrak/XL4ES3BUnnJwBVr1WkmNjMuTlcuXMNwYkhOMNGPiqfK8BGTY5OFyfbexIQO9k/wt/88m9xYek8Xn35NZEA+fyz+/jdh78TBrbF4cTSyjnRxSZDnMAF+3xvexutRg1ef1DOFHnKM9ldAoaR7cw9mVlwZGUzsPzoyWORuxmNRkXyKuANI5FISmFfFgel1AHPdKfppGTDUIKA5yBeu96owWMj89MpxdaYcj86Mgmrw4lGuyEsVp7HCM6XCnkBBiNDprjqxsYGnm+sY4XMfksPAf7f6RQpHwaKe9StLRXRaZnCZDwjk7VOcC2bY40Jm2RgzLKgYseKsaFRseMsUMf5z6Jkh/ETpIs5uAI+WD12yUBhsJhrgfspJayiQ6MiZZNLZdCs1DAzOikB0UDQh1qzjv3jAxQbRbgiPlx75SpuvvUK1m5ehHuI1HUyNYBeqY2D7V3E9k/w2e8+w/PHz9AuGxBDsuF6HYQnRvDej76HO2+9CmeQ56QKDnZ3UM3kkT48QY3SJadFPHu4Bb8rgNmpacnGKjeqqFmb8IyFcOGla1i4voq5C9My7yihH98/FRAdDLw0gfjesQTXCMBznwsPBQUkpIQQJY54/uHYMFOIATWea8haYvD06dPHOIkdiZzDzNS0FBnkOYVzZ+vFOvwenwAT9EEk4yiTkeJsBFOFEBEKspybSJIR+DPEkKLI93EMhYlKQAlt+N1BOXew7kOKNTfsDOR4Ye2wyG5XglsCsNitIgHmHwqg0qhiYmYC/8G/+OdiT5xSJLrHgzJyqRR+++u/x2e//wjtSk3aIyxCyr/VyijksghHQpiZnsbiuXNSZJLn/1yhhP39QyRPU2K7uzWC7CFk06diG9lHtC/R8SicPgY3/JiYn4I36EelURE7TtkAyoBIwd9yS4oqc0/l9Qn080xBWRtmysRP4mgygOgfwySLfbq8CIdG4Ha6kc1n0ew14I54MTo7hh/+5Y8RmYkCxG4ZoCIiWG/jy9/+AX/3b3+NracbQq6wWwgYGckrj9Mn/qOT8gpBvymG7HRIdhDXPm012eBWOR125RyRzfGs2BHWsochVAslCYxuKgNDHEfu3/RPSKIKDgXxrW+/h3fefxdDDPBS7o/p+M2W1CDIJVPY29zG+pMXOI0lJUhJ+8brcA8iQSAyNoyh8WH4hoIYn5+SjCF+M7OIe+zzjedY39wQmRnul2RYc5oTnGMtDfocJBPYrG2ksiYjyh20o9kpokG9dpEHYPYnwXRDwqIPQpBeMzpJvCFgQt+WG7X4LS3NQv5G15ftpj0Uf7AveaEgVYca733Qi3aRX4oV/LnfpvjBIKagwAlf430UBBsEkRRM5E/6Rgpo0s9kXykYJtfqvy4gWJ9INiizoZgKryPj2cc8VMqSILyQhuhfe4zesOIvSraT7IB+9rP60IPg3CCDUp9r0Cfk77K2KXlXNXro2me0EQoeapt47UGWrPrpCmppvzFYrL6Ugmpm7Axbm1+SBVetypipL6wMS8U4jISlVdqljF31uyl5pNKqhvltAHvN1FaAdRCYHGTzSuZhX6ZgELTk9RUwlwzBvh+s46MECs3UFyyoT5rTZxOAu2PWj+I5yvBVoPLsPmKPjZTKGZu325L1JYBiv+6TSj40Gn2pla6RRdFvBTdVWo6AqwLM2seK9ymArsRDBfYN8fMbpqw+F+ctvzRgw/mu8jA6v/k5BcYHAzKDa0bn8CDmp4EMBUMFvO5rDg/OHQWnDbZmZHGVeKi4igK9Qrhot/rFq7ktUYKC84USLGY/MhrZDHoZg86sNmaU8Byta/n/DyhnO3hv/uQz04cffF6dA5Q/5P91vNW+cNyVoKu42SBRUeeiEir4vDq2OtZyVs3n5do6NrymwWtM4IyEY9HT7/enzj+aIw0gKKBOn5pyke1uV3xhZoHX+tI7g+NrbIfJQtC+VjurgQRKB4vd+R//q/+sp4ZSAWi+mROHDWDDuRkoy9McFFiVnWnDEO1Ibi5qrNWIK/OYABWBBGUR8eHPdIL7USM1OuxAXlcjJuxcOps6iTQKNtjZGvXQiCbbrm2QDnY45H7awTq5+R4BbJleRPZcP5WMleo1dUONk6SmwgwcaQx0ECT6zc21VRcAiQc19o1KMqBnGGva4TQcshERTKJMRM0A/G6v/4yergtdI1Jsn4K1unDVmOuGp4ZNDZ5Gv7gx8Hem/yoAzs+S3asFEmmwacR1o1LDopOV19YFT1CB9xR9tr4GN9OEZSMiI6fPoOI1+Vw8DLPf+LtsChZj9NlO0aWx2VFrmg2B0XL2rS4mNXR8L8ee1+EGquC9Rsg0cKFgvRpC3lMZyBph5GsaTOG9dEPXTY73UCawzj8D8hkdbd6TByIy0vhFQET7RDc4jfxpu3Rd8d76mo6XRkZ5X85xtlkYWFzc/cgfn3fwm6/puuIYcSyM01A+W5N6fbaV7aBTzi8+G/tXDZJ+lm0jkKPtIPuVz68pM2qoyIYdZK/zmgKiuk2Ukkxaj9uLoUgUNgfTLC1oduxw+0cRHJnG+Pg8Gm0eHtsIBSPwuH0C9pRTBdRyZRSTp4jv7MNSbaLHat+NJqr1hsgw3Hv3bQGTUoUUcUSMjY9gZNiFbKqM/GlWmJEdVnO39XCSiCOXMwUkr16+JCkuZDdWykWcxA6loFwyk5QD8+1X7+Ded7+FpZUVKXKXSaWl8CDBToIKBAb/+OEfhfVCeRCmKxG0Yso9gf6f/MVPsHJ1TZwtgloOtw3lqgkMUeahTK3TeBL1QgmfffSJOIVsD/uLjGqmyQ9PjMlhHVaHFL4jm4gMHz4/o9+xo0N4KWfgdGFxYc5kUrB4GjWauxDAJXEax07sCDtHB1L8iAd+OjGRUBB+nw/ZZApzE1P4y5/+DK++/Aosbjc61aqwFDc3tvHpR5+KzMfMxKQUfCMww7lYrBQAq13STLlhsPgLHWCyoVs1UwyzQicqEBDHjkxWFlOjLAx1hzkG1HWMBEPCmo0fHiN2FMPI8BBGhqMolrKSjol+inW1WRVW+it3X8MPf/hDAU9oN8nYTJKlHTvFacwA0JRncZNC3zXFFI2jFZa0T84bOnUOpxvf/e4HuHHrtszno/0j/PH3f5JnYz+WskU0y3VMjo0L4yyVz6LnsMHNAlAhv7BZF5aXEAz5BZSkU05nzWgyZpE+OUH6OIndzQ0MjUZFgoXzr+e24dW3XsPVO9cRHB1CMBowRRaTSdGYZDHI+GECmURKNEnJPKLECJlO7N9wMCQHo3PLqyIRw/RhOrR7e4cCDnGe7mxsCAAd8LrQtVLyo4LYaQJtWw8Whw3D0WG8ce91kQRg0MNqtaHTbKJcrBhAP1eQInTrD5+jXW5hZmIWsxNzUrSNFeJb1AFtV7C4tiSFzMYmRmFzWWBpt5FJpXC8f4jD3QN5JrICKFHDPt3fPRQGPQsYEfwmQ/ngcE/Y2WOTUZEXIJhJyRYGC2hD1je3sLu9bWonDEexuroK0qsoJ8DrExxgFhFtOgue8bocT86/4+OY2MxULCHSIQRRCeJHR0YltZxFvRigaPW6WL60KjrT/uEQ4okEjgjoHiRRL9ZgqXUQ9AYwQlao3Y1y0RRC7Nmt6Fp6wmrfP9pHB01MT0+JvjkBP96b79vZPsThQQxWmws3btwU4Of4+AhDkQAmxkdwcLiL+PGRFC1hX5FBQQDEZzd7You1HsIhVDttxBJxYbpyX4lGRjExNi6sOcq3MGjLNHvaaGp0260WaQf3dTKgN3e3cZpNwsJASqclADSZC9zzCexzr5XDYLuDyYlZNCtdnBzFpPAlwUuOIfWxj7pMuQAAIABJREFUV86vCsuHwa1X3ngF0YkoiuU8Mtk40imyBeNSlDGdSCERSwrzkjqtlCXhmFAzOxodk/2SQU72EYNMjVYDbmqBUouy0xT9WgKsLM61PHsOvj7jLJfPo2e3oNprwuZ14JV7r+HlN17FzOI5ARVoWymd0SzWJKuCvxt2VgfpFMGrCBrNtuhqv/nee7h15ya8Iy7BcCrZHIqFvABWsYNjPLj/EMexBCKhYYxHp0Q3l+uRmuyUHlm6tILIzKiAogTsmB0jch2Vmth3psgzcEfJpP3dAwGpXHa3BOLI2KRNvHbrphTqJPtfzkx2q+yd2WQC6eQpSpUavvzyKzx58gwh35CAxCwAxjEje4nvr7VqyOTSmJ6fETA7xGwid0DsOIPNrKfkYKokunjx7DkePnmIybEpCdCweC5tB88NzObiN+0rwTSPPyDyL3Qm6JDyDFzJlyV9395nnhHUfvjsMbou4NLNKxJ4HRmPihYggxmnh8d4+uXX2Hj8QvbOSCiCcyvL6Ngs2NjcRKFMuYw2Fufm0Wu2JbOHZ8CpsXGpHZDMpHEUP8Jh7ESyTxgoJkBKDWlxTmHDaJhBUI/0N9d6KVtAxG/0dJnC7w8H0bN1kMglkK+WRI99YW0ZkwtTAqBZ7RaR/qIeH+cLC4HGD0+ROj4VFj03VGZmcT+2eF2YXl7E7TdehcPnMqBn7AR+mxNBhxvlZAZHO4d4/nhfxmtyKgpfyAOLs4d8qwznsBe33n0dL797F54RG/JlIJXMiq0d8QRhYx3AQgWnByb4yOtTFoznImY70segTATXLes7kGBABqic/y1dPPz6Eb568CWKBcoTdRAJD0v2JIM5tCvxwxgcLJhOJTD6WZS66PtGSsIIhAKwOh0SmCPcwzMjQT6ym2qVkqxZuknUO2XGKwua8pxHFq4QIhptOLpOkRIigcfjdqJRrYrN9fjdaHSamF9Zwpvvv42x6QkBkq0BL+rZrJwxvvj4c5FTYTDZ2U9tp99CO0RmNwP083NzmF9YEEkdOXNyfaezOD6JoUzt7rpN7CkBmDKzsdKnIm1B5nN4OCyyXqMTo/APhyW4TVvYou54tSrM8HqpiVw6i3yp3C+ca5UMiNWlZTmLPXn4HEf7h7BbPJibmUMkMAyvl0UjPcLUzldy6Ng7KHeb+Pf+xb+PpTvnTa2QTlMyzniu+lCA9o/RLFfRa1mkCHKr2ZV+9dm8Iq3jC4dkr2SgivJDZBeTzUtSCoGR4ZEhrF5YEX34ctVka60/XUerWJciqDzb6/lcsoJ7xlcgC/3mrVt4T86552AL+ACvFSDBrVoXXfhMPIWD3T1sPHuB5EkCNhIC+3J7LOpNaRPKvPGcGxmPimY1s0PaIt1mlb7cPzlAMp0U5vnKxQsiQUXpDTLpGQylPNPB4Q6ymQRy+TQyp0k0uxVYvbSoLak9RVIWz0DcD3l2FCk4t+cMUBV2s43yGszYpf/OCoFG81XqjPRlEzm/CUALaPVnRbJYfHAQM6Bfp9nDCricMVv7LMBBfELBOiV/KWFO1xb/r/6fAruKPSjIpM8mgGL/HnpdZaYKOHlWa8owuA2xzIDmClAxHUvsXx+45bmXn1OAahCEVmaiAsDKLlbQS/1nBW/ZPkOWMxnSIjkzoGFtfFoDZnH+qTzIIADJ/ytew7YrEfAbENoAXdoGBTYVeFVwVvuXPzleihVxTqj2rgL8ip/wJ4PEg/3N6w3iSLyejo+CZPypQQoFDQXr6X9WAT4NaijTU4E64w8b7IQkNp0rSqTjNfkeIVg2jLxLpW6KMeq1dfy0H7hXyvVZL+mscCF3etN3PBMNSsMQPBVgus8wl7nWl6MRfKWnkiFmTBX7OQO3+1rk/+gzA1IR0pj+PFSMS2Vg+byDYOkguKrBmMH+VTBW+0mDJINsfMUdFT/S+SCZIv11ouOn/ajjoGRAvj54f5l3XYMR8ovzmV98DsXZBp9F78OfuodSGVCkcdxGClefW3EbnRMkyOgc1+dk3zJwpH0ugHg/eKNjrOuF7VE8Uvt+sN/5rGq/eH22iX3GuaV4Ft+v1+H7JUhEHkXHyLYM9g0JA2rLdH6wnbq2zsiJfQ13BZu1bYMAtGKtiuvJ+lIA+r//L/7D3mBnDxoR3kxAzEDAbP59mQ59COqEEXgkw1IboMZGJj+jUiVT3E2BZDr/arAULNWJywYSTNNUCl2kGvGShTZgfHXAdAJr5+jE04ibMqm1k9VA8/4EoCXC53HJ8/HwplEAEy0wGsx0CKUwW1/+wWI1BoEadgoK8qcaQ28/Gin3YESPEpZ9WQtZkA0D8FOPS9uvEQwFomWC9nWM+J7B6Aj/1gnF90kb+9InuiFz82GkQq/Hn7yeSlIYXe7mmW6Q3o/X0sXI/3H86dzxegQy2Q6R0GCUmxOXqQhut4yr6lMTMNN+l2v1iyzqBJWF19ePJsNFNzmdi3wGzkXeU9nw/CzvqwZfAX7dHOmwcy4pa1nnID/DhcjnIAitALvqHqsx00WrGyLbwudmH2j7WHiE/cd7cC6rJpYaVG2TziG+T3WVFIRm/2rKCu8tTOJ+4T++X8eT/2e7Oda8no6xRt608KfIvvQLCagBNM6E1xReq1TOUrF0zWgUXtORuQb4bAR16HjwfeyPb/rUHDQ00MQ2cf5wXA0A74DNakcgGIHXP4Ruz4562wGrw4+JmRWcW74koPRpMg+Xk+xpH1q1DqpplqVvIxc/RXLvEN6eTZxTSiSUa3UsLJ3DvfffRr1VR8fSxfgkq8mbqsMEMwmCEOBgmh8Z4ZQM4DOxnS63E5YOK2VbUS0WkM2lBNilE//bD/9BDsrf//GPMDM3y1rDMteKuRLyHNdcQZwa6h0z/YbFwqi7SUmAR4+eCMjx5jtv4+qta5LSydTpdrsnxW/YdzFWfC8UhbVbLVB7dh2He/viJNImsuAh9fHOXVjF4gr7ZxVjE5OiVc/xJEhJ9vJXn3+G02RcgOHXX3kVly9dkmAYmXqcT1w7D589wtfPnuAgfoTIRBTj0xOSbjkeHRVwntXUm6UaXnvpZbz2yusSBHv06BE+//y+ABNkJVu7PdHadtqt0qei617MUQRKioERcBf72jJFX3wutwB7DmoK+v04TacFwCUQzUMwQQ/afFvXAjeRkVZH0t0JtoaDfimq1+w2RCe3Y+kIaNnsdlDvtrB8fhXvvfee9Cl1UzkXEgQMjuKwd4GwLyDXZZCP7aG+bZXpbh4XqHFYY4CJwImA9ku4du2GZH6cHJ1g/dlz1Bkk6PYEjKX8C+0HGUflegXB0YhUbLd6XBgaHcbU3Kwwd6gZzMNcPp1B/OBIGMzpRBynh3GkkwnYXW7RniSTOjgSFumNqzcvwx3yweVzn2lJWmEXFvLR7jHSiSTcBJpgFZkVagMTjKIUAYu5rV64iEtXrsrcaLa6wmLkXBcAemtTdGt7aBiwsdtBMnsq4A1lLOYWFqQo4a2bN01QlDIvfYeCTFT29yd//EQKMIU8QUxFpzE2NAZbzwo6nRJ0cNtw8cZFXL5xSdKYGTHqVOtIxmOIH58gcRLHwf6RZCqwEFg4QNmBHLa2tkSrk2n/ZCaKDbV0BYBmAbmJ6QlpM+c5n4fr7sGDr6WwIqWBKJ9BQCXFOZVKCWjKOcWgC53wW7duCWjFYoRkRTM9//mTpzIPyMal0+r3+sRJJjOcqdz+oRDe+953cPudVwDW3WkA6XgOsc1jPP/qGR5++qWst5W5JYwNj545cWQmF6ol7Mf3cZKMYWgkhJdfe1lkPoR50zNa6PlsEV8/eIL15xuYm54Tu7ix+QLhsB/RsREkEidyEMwV8rIPkZXPwpFBr0dsdOI0KXzlo5O49IPbbZxvSoERUJ+ZnBFHU0D2ipGZMja/jVA4YKTP2m3s7G6hWqfUUATM7iIAQSCfJAEGaKgbLo6ow4Hl5QuM2kn7CUgzGN0hqORwSNFNycxptXHp0pqsxUI5j1Q2IXa0Vi2i3agjny3g6OBYiqbae1ZcvHBJ0rlZ7JPa0BcuXJR9gnMgX8yhUq9K+jhtF4MSPAPIucnpluJfBP+51xLkIhuQQcVyq4bvff8DrF25iLm5BSkIzbVAAJmMwnQqJfrlhtzgx+HxMcrlmtguAidvvfM2Xn7tVXj8dpoM5AtZNGpVYcwf7xziww//gKPjEwF0ZyfnBXwhuBwZGpI1NHNuBr7RME5SJ0hlUwKWEKQJ+fyoF8s43NmXwBgDlWRTsy8p50AQiOxkyitxr6AkDtciGaJ8fu5FxQJZ8iQB1PHZp5/jo48+wdzMIqIM5NL2Dg/LeO3u7wpQSAbk2lUjocTzl9PFlHuLFOTNZFLIplPIZdJSZJUFeQlunT9/QRgp6xtbcha/efsWZmdnpfAcAU4Cfc1OF6l0XopCEkSv5kqolSoo5wsCcBK0S+aSGJ+fwPs/eB8Xb12DZ5i6DaQ8sTIysPdsH1/+6TN88fF91Kt1LC+tCqM6fhqXeXd0dIiRcAhOh00K0jIIG/SYDEOucTJfT3MZlBpVOSNwvjKwwgwOgozcN5mlJGd0am+22nBbHWJHuLaoDR6OBLC1vy0BI4ffKXbMywJqE2OmuKzLgFUMbNG2+BxBNKp1w/RtNE1RcZJsWHDQ7xUAdYTBF84vrit/UOo5MAh5uHWA492EAJJ+vxtOr0MKdVYtTUTPTeJ7P/8Rll9ZJuEXmXxF1pm1ZYW12YWzbYe7Z5XgO3VsDw6O8MWXn5vUXgd1TG0CLnC8rl27IhrI1Lk34IkV6+ubePT4AU4Tx3KGZ2Cc7WeglLqyNc7/bk+yNQYJPWTTSvCqVDJOKvdLnlnaDHgZwg9BeGbbCdPRYvwWnoEo8TIzOy8MfhbAZeApKdk7VbH9Aa9H9rFWuyHBJa5vyufcee0lTC/OicwWpYK4TmnHKAO0/fiFBBTILhMQhOnODLbUzL0pr8L6CSzmKQBczUgfZrN5VIpVFLN1YexS75pnF9oZSpmwBgVtFuVgvCEffJT0CDBr0C2FZfWcXs5VxT41GpQr7CIYDOHq1au4dGFNxuDoIIZHDx7hNJ6Fnzr5do+kaxPoJ/OREgRcA/F8Gq+88xpuvnYbVo+Ry+Pa/uyjj/HswSMc7x6KjSMtmG2kdBof0Of0SpDJ7aV+dVgk6hiYZZvYRnOWtUh21fU7NzC6OCM2IB2PYePZOnYev8CzB0/k3C4a4D3KJBrN0w5T7Z0O0c1/8+17EkS0ej39gp55qSNgqbak2CGD/NxPTxMp0YbWbEi+mUFfan1TI5wFo8lMFwBafJaarD9Kt0QnxrF68TzOr61JTQeEKFVgcOJmpYWj2D52dtfx7NljbG2/QL1Vhjdog4XG9EzX2QQ3VEpjZGhEzmdiL1mgsdeVTAPKf4o/zCI2fVDS+K1m3pIcx/4gMMfP8poC6lgNw5Z/K1NYs6HV71Nwl9dX/32QtamAjBKkFFdQ/+jsXn1t2kHfjO+lX8dx5ZejD1hzTajvp2CyAlpC5OjLb2pmOe8lzMh+8Tr+PYjjGBZi7yz7WUFWJeTxs/p8CqyqT6j4Ca9H/1aZnLym9g2fg5/jmPB9bJ8Qy/rgsLKNFevRMeT/BYA6a6/JFv5HY9R/TYFIxWsUWFTGs8kq/0bfV0HbwaCAgvPKalZMS8dIwTEFJ9XXVyBSn5n3Ul9fP6MgumIlCtwPAql8TW3NIL7A55caWqzjScJcwwQX9L16Db0XAWgJSggT9xupFQZeB8Fejq/gTTQvlEz9M41tBbh1DvOn4k/aBzo2ijkpEKnzWHEq/q3zSDELBW8VeD0DYPsFM78BKE3GwiBQy981AMH3KVbB9ymgr7iQtlv7S+fIIGDOa7CPeU0JxvWxFGXSiz/Lkq0DhSO1b3X9KN6hfaMgr85Fw4w2ASGd+1zLgj/0gWyZ33VDttR5p31OPEDnmAYbBgFuXee6thUEVzCXPwcBbMXGNOhiVA5MkVJ+Vuesgsk8yw4C4zoe2qZv5sk3QL3ek/sMJe40eDaIw+r48D2DY6w4sc5Dy3/7L/+5MKB1wmunaUcrSKwTW8FM836LANBE0PUhtYAe3yeAmWzs31SI1OJsatAVRNUoBDtQpRP4Gq+r6f468dlejaypQdaHV6CQA8D3aRqBdvJgegufjaLy/Ayj9zKB2v20x/5Gwci/gINlMoQY3TeaTqw0zOszwquTU/WJ2ZZwKChtNJupTdhzuqEIiNpnM1CzSxfAYIRjEOwbNHQ6iXRB6uLi32y/DjCZBBLh6Ee39Bp8XQsBGqD/G2CR/aCpKXxWNR6Di1hBal6bBymypMg6JBOeY2g2pZawN3mtM8Pe+aaiJj/LhceUTzqTvKY+uxol3eh0ompfcm4ouGsY3CYizHGls8IDu6Twplk1unxWdFHHhgdsOl1sG9+jB3HdUHlfncM6DzXAIAEDp1PYQ3ofHhTZDjU4uhi1jboOzAHKpDqoEdWx0gMMr6HguRpPnb8qM6IbKMed/2N79LCqBpz9OXiI0RQ2fobrQiOlmjLFseYBViO0fG7+rWuU8+XPI2I67+gUGuPrFj01tycAJ9OY3SE43GGUqh14/cNYXr0Oty+Co0MWzSHTc0i+y+k8KukC6pkCcrEkLNW2SAWwcBjB1fOUNnjlFmC3IDgSxOS0G7U6UC4VhfVFNlq2kBWdSLJ+pxfmMDE9KQdYHqjJOOwyxalSRqNeQ71aFibRhx9+iJPEiciqKDOeh3WCf+w//u/y5atYWlgSNlK33RXtV6abPnv2TEBo9uWFixeF7ULwngwbYe+UisLCoQ4bQQACugSUW7U6vA6XtCmTSMNmd2BubQVXb97C9es3MTE5eZa6ImnyZG0f7EsxxNjJCSKBED74zgcIB6nZ3ZX1F0vEcJpLCXM3FI3g0rVLWFg5h+FoWIC2WqyG3/3mH/Dr/+dv4HV4cPv6DVTLNTz8+rEEUFp1My9DLOY2bmRahMHQqAkTk2ApwQoymvkzOhyV5yZLl2wipkmnCzkk0imcnCYE9GlbDHNC7LSFQYAuGuWqgPHlfAmjQ0OYmJiEw+VAh4y1TBLrW9QwrqPebgmT+N69e5hbmEUhV8TTxw/x6MsHKGVymBwZR3RoWK4pqd5dk40jDFnqI7o9JhghhXaYXWKRsRkbGZNxKGTywij0ON1wWGzwuU3RHLLKKF1C6Yqh6Ah6DqsUxLt09Yow8USnV7Sn49hYX8f+1o4U2BNWU9+5IQhOCY9gJIy779zDy6+/DE/QpHQre6VeqQs7NHeaFwCGgIxocvZ6AqI++uoBjg9PUG+0MDe7iJULa4iOTaFcNZFsFpciCzZ2fCzpxnZnDw0B8rvCMiKIyYAKnUAyiQ2D0hR+04Mk5w0zI6iXTuBlZmIOHqtb2ERBd0jGl19k0l+/cw3zy/PwBlxwe5iC1RXpDYJ/1KZ9+uipMF6jI2MiJ9RtdYRRm0ykZM4wpZzAEtfm0tICXnrlZUxMjgobNnmaECCI9vPJ46cCKnK82NfR6LjYo+2dHQPahkMCnN28yQJxC7Kn8rOZxKlIMFAOgoALtU3lYNnuCIhJAJqs09nlc/j2B9/G+MVpgFs2HeMmkD8o4dkXj/Gbv/k7pGMJLM/OYzQSBYsDEwDyBgPI1woC7pPpdv7SGl55/Y6sBa6VQqGEVDKNZqWJrfVd7G7uSLE2HvyPjg6wvvEUkZGw7DnlRkXmx8LiIhaXlrG2tgavyxQWJjuV+9GDr1gcckukbpj+R6CfBQ+p3U5AmmCP7jlin/sHX4LQXLcEr9k31D12ezyIJWM4icdgc5h1SVkxjofoGy+vwhsKCjNRgqDUcmx3kIyfivaptWeV8aaNjEZHYLH3UKoWJIBXqRaFMchnp52VVOxOHSvjK6KjGnD7MDs1K8AQv7L5ghRMo430BY3cGSWRPD6ngCbMkCDLkQE/Muq5n7ON9UYV5WoVH/zg+yJfQcCacgU7u7smm6fVEjay2VedMt/J4D88jAmrmIAZbfTy6qoUOnXYTeGociWPaqmMF09fSDCODCSONaWqRC+ResN2h8i5zC7OoWXt4KPPP8ZnX5gaAxfOL+PapctwWxw42js0AXvuD31twWAgLHblOB5HqVyWQOrt27dElmZ2YQFt0SQ/QSJ2LDJZbDMLoz746jEIujCDwAqrjDmDZwfHR0imkpItcv32Dbx693W4vV4JrHDcCzkCzxlsbz7H7s4W9nb2BZR3u/0YiY7J/nx8EsdodBzf+eB7UtxyfCpqtGpZyqHdRTpVxOHhCXa3DtCttiVFn5kF6UwKjVYV0akoXv/W67j+8g24R5wAiUP8rpmATqfcxd7zffzdL36Nx189kaAd1wkBxRKDOEe7sNmNREK9UZGAnt3ikPGWM5zXIwGPVIbZDpRRMrJz1BDnnke7d3J4JHsp5wdl7yj9Rh+D50hhavp9osPPgDWLKFL6h3OOeuiUsrA4rBJQpGwUJWZ8bh+83CucLsme4HmGZ1PBB3sWeIJ+LC0vy9mSEj0Ed5klRVvBDJpimvVcWDcA8Pg88Ef8sPkcWL5+Hh/8/McIzoeQT1FShkVY22jXOwI6N0tN+J0eONqmhgbPW59+/inKpYpooPNMxfYx04PgI+eAFnInQH24d4jtnXXs7++gVMxKscoOU22tTgHRZe3SB7NRvsE4yPRalOxjQCeTdSi2vmlARwkuByhFYuqrcF0x0BEeGpasiEtXrmF2fk76J5VI4Q//8KFoKDerNYR8Pilqx30mnyerOC9yVhMzk5hdXsTQSESCHQQsuWeX80WUeM7LU/+5KgFv3o+SEVyjtN+UcGQWBSXjuP9JcFQIIZQNaiAZyyOVTMn40ecy5JiiEIPcAY8AxCQleAM+KYDr9Zsi8rJ3Whxi52jrpb5Hv2A37fLs1IyMN0kSz59uYGtjC4V8BZY2QRKHANDi7Ft7cPs9aDu66LqsGJ2Owj9s9GgpjRc7PJAAEwtoso0sWsx+7cIA0dViBcNDI5J5wOsxa4TBROq/5/JZCboOjQzhnffeln7s2CFsaUTsojFdi6Xxm1/+Gh999JFhaPa6EvwV4MBqk7MLa4bcfesupmdmZC3wPjwvMaOGsneH27vSDxwT9i/7R+oQOQxLjkED+gxk5HOPYm0D8b+ZNZZKiWzQ5NQ47t67h9u3X4JrihU7zf5Km1ivMbOtJxlU+WIW9x98is/uf4JiKYNWj8XSO7BKkfWeSBIYEMWATizoqlnAhiFNf9UCl5ukNxK5GHwxgI8hzxndZzJAxe/uZ68qec7r8Z355Qr4qU/G9yvIpoClSidyjSg4puQvJbwpWDboxynoogCO+tKDvpn4jH05EPXrxGfvA3Hq4yszmf9XP1KBXRat42cVNBwEFvX/7A/9ZjsUAB8EbBW05T15PwW9FV8ZZDUrYG9AfEOQUqBMCXP6PNq3Cvop6P8NGPb/1dAeBIU5RoNgm/rOsoYkxd/gCjoW6lNrf9C26muKJehzK0FNgN0+i1Ywnb6fTlvJ+7DtnAdc04rLKCg6CNLq+XrQD+dnFQRUjEDBUl474DGFEkmwEJtYpn9qQH0JMPTlPPkccibqGb1hnU8M2PFLQWi9B4sDyvj0JRLURxmcJ38OZipGpvfWPlYQdhAc5/20nYodat8o5jPYH4Mgt+J4ivXoswzOo0FMTIFbnUvsBx2jQQCdr/NLwWM+nwZG2FYNIBiA3mSXE4AebO9gW+SFPhCua1/BYX7WXMdkJvDeivnofFO8hX/zTMk2q43Qdcqzhj7DN8EDY8P0uRVgHlwXcs0+6VDbohifrnslLKoN0/8rJiVrpR/A4u/ab9qP+symreb5dBz12vWmkSkZHIfBecR9WueH9u0gCG35H/7Vf9LTCa1vHGyIGj3ZgDwe6Wh2jAE8HXCJrELvTMdXDaM2lA6MTn5lJuqAKQCmi4ef0SiAsIR5sC4UziIEvLZuBGwLATidWPp/jeapkVXWKa/F6yujUw0uN2S+hxuVLKC+iL6A0iw8dqZ7ZKIIFptD2kXdR5kQTOnqp9Fo5INt9/uMJpeCwjzYEfxkG3iQJluFXywcoYaG7dAo6ODgD25wuljUKPNvBW95v1AocJaeIkBvv5iTRjUZIVYGLq8hh04atn7hPJ0cAiIPsKeVbauMXr5PAAOrWYgK+Osik0N8H+yW6G3LRDn5XGqA2CbRmO2Pq4K3uvD5Pu0//lSjoW3hgVw1qTieBEDIvOS4EFzjhsH2sF+0b9lWOhP8n+q+mUiqMeTaRn12HQfOQ35z/nAcFRDmZ7UopKR89SPZvI8Cvby2zvmzddGXm2EfyDj1o8h8XaPHagh0vNQh0I2An+Vz8H26UWsUm/9jW+jA8P087GpRCi26ONindID4Gb7GNkjVeQI5ZxH7vuZz16R/6/wz+kE9YX+xsJcA0a4A/MER0X2m7Eau2MDU7CrGxmeQShaRylCjOSysy065hdRJEvmTFPInSbSKNWGVpZMpYedMLczh4vUrGB6PIDQawvhkCMQ0KqUuEsljnJ4mkCvk4PB5RN+VWoN0Gqm7KcVbanUpwFfnXOBYZdKSYkwQ4/NPPxHnQ/S7uh1JByfowarf12/cwM9+9hdS4IyaoAQDWCmZnhfH+/jgROZPMVeQYnjBYAAjIxFJiz86OYQvTAZcG0kWImzVBVCgDmMtX5GUVUuzK8DL+RvXcf3WbQFXvIGAaEvxK5WIiw4pne3HD76SwnVkV44ER7G8uCTtSGXSqNTLGB4fweWb1zF7bg4L1OqdjAiw0Cg0BCTder6Jv/3Fr0TrORoek9RuSjDQJhHAEVvupu4gi4p24fX7JFWZfZuIxQQooNbt3bt38eabbxugsUu96iLKHQPykbnGQmrLq+cxNDoic01YZidJlLJ5SUUl0ynkDohm7cL0PDxBL6rtOg4SR9g/3BedXvbJxasXcefOLayurQpA8OCr+/j1v/2lKQhZrmMsPCz6pGQ8kZ3tT4XGAAAgAElEQVQnAcJqHZVGHW0eINGVVFbKopCh4/P5MTUxLfrenA8ELd12lzi3w2FqItJWdUQrmEWFmI7OgnBr167g1p3bkkrKNbpBrdmNbQkG8GBHTVKyuc2BqCP2kGAZ855vECR641UMR0ekKCBBVoKVlHYo5orwuPy4eOE8Zhbn0GZR2lanL62xifuf3cezx+vo9qwYGRnHSHScyWNwe3zCqiKTnO1dWJ6DzWtFuWGKE+WLZZHuGBkdw/y5RWEOBrw+7GxvSiFAOgtketNJa3baOD1NCkh88fwa2tU2Ygcn6LUgn6GNpU2689odRKfGAGsHTpdDpJRO4zEBy2LHcRzsHMpcogbw8BCLmhm29+7OvswrYdE2a1Ig8s6dmwJiUEua8gSJpCkGSdCUchi0KxxLCWaT/TkyIiAUNUrJhnz97hu4efOmAIVkf+/t7UmBTTLpWJSRh7yAN9CXDQvJ/Xf3DxEeieDqzRu49623MHVuBuVKXVL+e/UuSkcF5I/TkqHAtTI+NCI2gcAvQbPx6UlUO3VU2jVMzE/g7ttv4vyVVVg8LuNkl9t4/ugZ9rd3cbIfQ6vcwMLMrDjGTGP/7P5naLRqmF86h2wph8n5WVy8dgXRySmRQGDKgxSbShp5mS8/vY9kPIHxaBSlfFnY5LQ95yQNPSJSQOLQVKpiq0fHogKesogO90NmPLAoINnnwXBIWLPU2c4Us7JXc81lijk5eLOA6q3XX8KtV14SoE8csVYPx/sH+Ot/83/h6ddPRC85GAhgIjomwBBBZgbu4um4BN95bpoan4Db5hIgtlVuolFvYHpkGlfXrkhQQIBMBuA6TdHyJ5t2e3cH5VpJJBN6JMpRmsjJWh10Kk2tEcqC8HkZaLp65YrsZflCQc5PnOdMYee61DoG3AtnZ+fg9fiRTudRLFUxMTUj7FECwgQkGUVkxt7h0YGwLBkUO44dwRnyYnRqApGRYWEAtitNyY4Y8VOv2Ym94wPsHe4hW0/D7/LgwvklRFhwtVRDqVCW8w9BRs5ZPRNRB5n7buL0VM5Ib731Ft556y3R5meARKRlUhkDRFPH2WpD6jQntp2F6QgKU6+X16RcWb5SkJ/X79zEm+++g6GpsGTdZLNplIs5WRNPHn0lcjbVcrWvgdiWjJlweBjlSk2AxB/95N+RIJXdZYXF0UO9WkIuX0YinkIhW0M5X4XT4hQWLYvTPnvyGB20cOeN27j3nXsIRYPwT/gAYpc2oJZtokwgtm5Br9LD4/tP8Mk/fIRcygBo1B2m/QgOeREc9iEyFoHTY4AHp9Utc5fBa6599sfO1q5oS0vw3eYUSQT2AfuQNmJzcxPHJ4cyZ8MBv9gpBg+pMsG9myCZ1+2UICkdJ2ZhMNh5nDiRwogWtw0Whx0zC/OYX1yQvY1ngqePn2B3a1fStk3qv9mLaSNnpufE9jEwXcjlUClVhNXEQsHUTObeOTQagd1nh8Vtx+XbV/DdH/1AbNVJLIH9wyO0m210WxYp7hc/SqBbb8LRsyAoheMs2NzdRCKZwkn8WO4TioTlfEcAnm1Q34DMYvbR0fEeEskjycAhI5hZH8w2om0g8Gd8ry7sffYcgzn8ndcWZ5USPSTIWAwLUQgoUlDaAC9ck7z/8OgoJqamBYhfunAB45OTsLHoVKuNj3/7IX79y19JlpXTakWQWYgOstJzklFRadbF5lDX2hcOiryJAMkkBRAcodxavWHkLKjhT2a2xwmvzy01Kui/EJDlPBLw3GEyLRnILbGgayovWRg8o5C5LeBSry0a5HanTZjQnoAfLgLqLqeca9SR53WYDUQwmuczCXwOj8h8IyjMWiWVQg2723t49uQ5YrG4FD6kfaGOs7JjqVXPDKFyq4Jqp4FGt2506tEVtj8DWQwM8BmWVtaweuE8Oj0rXrx4gY9//5E8P20UZdsYgFs+d07GjuPBjAkCv3deuSOZVcwG8YaDmFyYluCeA3Y8+fS+FDulLCDtOiXIBOiw2uWe1I9///33pagz9wiuK9ql1GkCsZ192TfZDzxDDI+OYWFhAUsry4iMjoitVGCDtZ9Y6PXF+rMzX4xnwEazidWVFbz55ps4v7omevakYHIPpDwli2O3eg04vHa4A24cxg/wx49/h/XtZ7CigXanKgA0Wc1k9NJHVbCE89hIdvY1l1mXoNMSAFoApDb/7kgtDAOcqRxoX5qgDyBpkTinwwQa1KdWP4lzQoDAvs9D32jQ3+JYKLbB93LsOY8H2ZQKGKmPq3jAIDCnWAv/J4CTEPkMAVBxEAUGFVhU0Hqw3fp57mfqPyqJT/1r9WXVn1Y2rpKT+H8FlXgNzgvem8+kms/qa6qPyXWrIDDboPqxCmAp7iJj0wd1B/vOBIhMFjPv3WoZZqZiP/qM2k8KNJqghGFTKohq3mvAZ31NQU8Fm5ntOTjWep9BHEvHWfajPoNbMR0lpLEfVIvaAO+Gya2YhIK0Cu6ZvjFkM+07ndPaN/yM322kEjTYwzGQYHY/4KH4G5+DfatERrZBgD6YQI2OuYKR3+AsBhzUseDn9TWdN3otnX+8N9utWNwgPsPXFBQf7AMdE22L9ov+VMBVx0/HSTEObaO+rjaaPxXTG5zng2xixbb+HIDWAAP3Df6u+6diXIIt9SVreB9dp4MAqeJr2q/8+wzjEh1sxxn+pnNO+1NwQO83BNNB0FiDEDxrKPCsfadzn38ra1vbN9hGncP8qYEHnb9n493PHuHn2B7FuDToonOfQPQg6P8NCG1wMV7P2Jdv1ip93k7P2C1tM7PEFYDWMR7ElVVbWte85X/6b/5lTxhgfSMwiF7zxjoxtJN0IunktFog1b35f9G47EsdCLhYLosDwoOiPoSmkgjo29ct4j3V0ClwpwMvlXz7EQYaRgWx1aiywwfF+dkZfB4+tLKdBw276Er1K3byswSH5Bm1QIDNHLr4P408sA2lUsUYBYdLOrzdnzicwDpJFGjn3z6v0S3mtdh+HpDkMOHxiOPBAlzyPp+pIKr9ogZIJ5BOEP49OPl0AqvRVKMViZiikTzIyQbZL0Ko/cpDoYLOOlkVKFdtZ518qm3Ma/FLCwLy3ry2ahdxHFXW4swI9LXnOPZ8Zh5y+H5lYGj7mSasUT+VfOC9tDAh78n3qpHRDYHjqwxo1bnh87CPVWOcz8yx47jwPcpk5vvYLp3zyjJm/7IPBjciBWB5P2VucLx4sNOADP/P97H97Fs+Dxezvo/PM7jGNLolEhb9Q4AeBBTM53VUE5rXVeYy76MANZ9L+1Oj+RpkUYdC5zufifOOz8rn10CMAuDax3xd+4HPwfYY42PaoBuqznU6eAIctSmJwACSU2Q4fIEILDY3bM4ATlMlhCNTGB+bQ6NpRb3WhcfpRdgXga1tQT1XQWLvGJmTU7jaFuRTOWxvbmJ0bAzDk6NYXF3C6BS1pIOIRiOIjPrQbhoAmgUHm722OE3eSEiAqq6N7A8TzGpVq1IwL59OCVu1Viphf3tLnMfdjS1xnCS653bhNJVBqV4VWYk7L7+Cv/ynf4XFxXPSX9SeJHCYTWeEcdeoUU+3LBIGRwcHIvMxOzONUiWPFxvP4Q35RbuUaYtj05NYWT6PfC6HL/74KZIHJwi4PPAHQphYXMAbb97D8vKqtMEAcBXEYsco5DKilfji+TO0qg0pXra1voO1lQvwuYMmQmpt4/zlNQEkRqh1GPSA2o4E1JPxExzu7oue57OHz/DV51/Ca/fiwuqaaIxSS5FOqNgaGxAaCQs4EBoKSlEiav2eHBxK4btmvYnzK6u4cuWaMKTo3LDIT6aUk8JLiXQaE7PTeP3NewhHvFIJvhhrIbZ/KIDW4/sPhTU2OzmFm1euCUhHyYpis4JspYBsPi8sU9itWLu8hqmZSYTGI4ZF0+vi4NkL/J//2/+OT//wJwwHQliYnpUCbmQ9iY20ANliEfuxY8TSaUk9jUTHRKeSzDYGEQIsymS1C4PX63ALqHbu3KrME4KNEqSpVxBPJgTMnltaxNrlS5JyTBkDgoFMUSXgxr4gMEBmms/LIFBPgDAWitva3ZE5NTE1IYyjQtnoaZYJiEXHsbS4isnxKcwuzAE+Cytiytwki4361lvr1OX+AuvrW4gMRbG8ch7Dw1GxOfH4ibRjemoSb753DwvnZ1FqlpCkNEg8LnOY7GlKOMj+43TJ/Pn8889FAoFOngQbXA6MjI/i9Xt3hSndKjXw/MlzbD/dQiqeFJCCjv/1m9eEiU6mV6NZF11YMnspJ0Pmc7PKAIZdAGjez+fxSUBne2vXFMlzuUBt73A4JGnAk5Pjxr40yHjLIxmLC3jMVC4tlEP7mMnlZQ+fmZ2VLBsC52SPXrxy2YBApbwUYkwdn8jPo4MjsfNkXXI86dDz5/buvkhRSCbFS7exsLQk2sJHJzEpitY8raEQzwnQ5rLZMeQNyLqjLA3B2/BoRMCFtrWL8Pgw3njnLlYuX0Cn0zRFQMt17GztYOPpOk6pR93oYCgQlEAHnWHutwexIwHxG70OFlaXEZ2ZwoVLlzE2OSb2v1zMy9o42t3Ho/tfiYbu6NCozJn19XXRIiUAxUKpTrtTguQEybnXUSOfEiic08waKaTzMuaLi0umcKjXg8P4EZ5trIu2OcE3MrEDQyH89K9+jje//44AidlMWfYtZngwLfzR5w/w+Z8+wfaT5/JMLCQ6NT0B1t7bjx+KJEmr08K1a9fwnfe/jejQCB5+8QCf/v5T0WoPe0JYXjgnAIkepHlWGp2MIpU5xebONrpoIzDskSwKStd0WKiFjBCrTdLVKXNjbQNTI+MYHYqARS7ZJ9QFXlmlvXTgNJ3CwQHbYjSzh8LDcHq8aDZIFbJiYmIGBB0o+cSzBIMCsFnw8OEDsbOwdFCsFTAyN4FLt65iYnYKtUoN5WQO1UwZ9rpVnuEkkZQiv7lSGu1OHZNTowIuEfwSB4f654cHYuvHJib6QRScFePmnKf+/q0b1ww7n1IFlEwrmewjAtBk+YZDEYQCYaTip9jd2oHTZjQa2XfMpKDW+/mra3jj3j0sLC+i2Wuh1qyg1aginjjBh7/9e2xtbwroRdZ9NlMQ2zQWnQRszFQL4Kc//wuMz4zKHma1t4QMkc4UkM+UUcgTdM7C0XPJXGjVa3j67AnSuVPcffsN/PSf/RTukAd2nw1WF2u4Gp3LzEkG1WwNPpsflVQZX3/8FfY2tkUqg2xEj9+JxQsLWFxbwPS5KQRHA3JucHRZHLYj5++T4ziO9g6wu7kvkhQE5BiQIFubxAI5A7lcEuhb314XGxtkoBc9CUwUmI1FrX5qkvb1j0fCEczNzIgMD6VAEvkUqt0mRqaiuPPGa3jt3mtC2mAA6Kv7X+LjP3wkezolqViIzeNwwef2CmmBbaEcBMeDAU/WmsieJoVdOzVndKaTuRT2Tw4xOTclATOeM2Mnif+XrfeMkTPd0sOeyjl1VXd1zmQzZ3I45EROunPnpt3V7mrXi/VKglewLdg/bMMG9MNwkA3bP23IgAH/sCUrAF7J0q6utHvz3JnhDHMmm+ycK+ecjOe8dZp1B1tEo9lVX33fm9/3POc5z5FkdlwnLV3aFx7sbO7BQgeD1S6gAsFS7hOs28raKxPFcuwYipWSzGOuxXpu5/mPjNV8NontnQ0c7G9LLog45VRcbmFxk3HLfZ2saLYT10KJTuyY5MY80wiwwLO11Wi4ShLDvnYpk/TxDMm93h8MC3uY0QRzlCQZGYHfb2QZmdfhV7/4OR7eu49auSRrKEFEJiXkvVKVNPzOgLB4u8LKtQhJQYCVWh2tZh02m4lopcOewDVBSwKfdISrxBvXuijP9h6/MLuZh4PnsUKpKsk6q5KrxSLrPveYyekp2KmB2a6Lg7lCZ36e5zaCmy2RZmD5KFsksh9kCwcCknyQCQ+HozF4PF6JVtra2BaHsHESOeTsRElGtg/bkQuy1WUTuY9ivSJODn+A0oo9OWNQb5VOoImJKVxhYtZr12EL+ZHc2Ma//rN/JXrt3Le4/qaTGdHT5vhjGzDakpImC0uL4ry0ehxoogt3yCtzy97qIp/JCgOa5wKey3j2oaQH1yWexzl2rl+/joXZObFh6KChoyebSorUENvjIJmScXbu4gVxFjABJgkgAry4HHIuKyZT+PGPf4ynTx+jWq6IdAv7k+OLc4znSkpnCeuekXDtrpxDmb/F4XXBFXTBH/MjV07hq9tf4dnyY3TaJTSazEvQhYcSOQ6bMJsV0CTpw4Bhxp4i3iD2NJ2WdotpAwKRoiFtHEaU2DGArrkPX5wHfHEvUJKPAjcKkCi2MchkHCQEKfAqdkWfoahgnYJOClTxuWqTK1bCaxVo5tgTghsJL31QUDEPBYoVQFM7VculuAx/u5ymLPpcBZFYHiVD8T0Fp9UO1etUzoLXKo6ieIC2h9r0LIcytNUeZ1srAY5lUHb0IHipcmEKfCrRgGVqNg2ArN9VAFrbSkEstokCaFoGQ5x7Da4qkD/4m+dVtVuVMapl0/ooWKwgm9rE2q5sD36mfw8Cytr/um6yzbT9Dp16A7Ikiq/JOCXW1HeYUG6Mz2VZ9FlaXmEaw7Qtv6OAsIx3iwEEFV9Tu1yBX5U2UvCTzka2uwLm2r6KNylWpoC+jh19pj5LMTv+reXkfc2aYxI06hhUYFYxu8Hy6hzU8gvG1pf6lPHtMvlCFGzVz3XMDALHOl51fui41bHPv9lmCmSznygjqfOLz9VyD9Z/EBPV+vJeZm0xBMzBcSvrTf9ZbG8F87VcWk5ZI2rc/4xTYLDd9P6Djg0da4PryeBaoSRhxWh0vvBeSqjks9WJNNj29NPomiDnhn79OL9YZ8UfudZrOQTDdbnlnK0OEEqSKECvfaW/zfw340X7z/IP/4f/sscFgjfgBQpuDXoVdDAPdrZ2FoOZVFeXgBkNBJ3w/L+yBnSSK9A2yPTVRlavhgLTfK4C0MpkpZHKe/D7KsegXjIF4/j3oDdP66IeLGX70BhnOKpMuj4DwNVfCPgeBygNFz5HQVIm5ZIJZDUezE7XdKh6hcj05bU+v/cwk68MRurL9RnY7BAaMyaJHQ6zb/N9tgHLrxNlcEJo+w++x7AknWAKIvJvXSAcfcYx66pguEnWY+Q2lOWtiSaVNayTn9/hoYXtqZ5RnWAsT67IDOdmcWQ7E3zQRVAXHH6mHigax8qyZV3JiOD92WYSVhmJyG+WQ4xNv2G46CTgPQfHC++hba8bCOukWZR1DPFeemjgdRwDZgM0Gt186ThSp4tOFD5fE2lSO5Xf58FQnSFsT/WGsywsO7/LcpC5w/rrwi7Mj0ZDPteNWMe7Hrok/M1qPWwX/p8HBQ1Fk1C5vlY0y6aRALrJ6PzQ8SLZpN1u+Y72r0YQKGjO+muokRzM+wcSXVi4cMim2We7vz6kGe2ydrMHJvigsev1heAPRmCxutBo21GtdhEMxREi+9bmh9sVgsvug9vhRbvSgr1pRSGRRSmZhQduCXF9cPeeHICPnjqGyflJ2LwWOLwOuNw88LREViCR3kdkKIgjS4sIx6KweVywe41hXG2Ygyo9jNS6yyeTaJQqKGWyePbosWh4kg399NFjGWNMAJMtlpAq5hAcimBiZka0Qy9euCxOIpfLhlymjFwqLexIGnk1JnRb2UIqmeTgwWh8GHaHBc9ePUWhVkZoJIIr714TdjKBGjK9bn3xNb762ecCuBeLZWF4v/UeWXFxA6CFAyjXymJYbmysIZVISNI4W88mWe23VrcR8FK2ISKMObKPmVzmsx99DydPn4QrYEen3ZFM6QTRVpZfSqKtnY09FDMFjERGMDsxJyw74xjrioQJmcjHz53EWx+8jYnpCTEEN9fX8PzxU6T298QpwHAjtgWNNm48k3NT8A8FTcK6eh3nL1/CmYtnJKiJU6pc7iKfTAsAfevXX2N7dR2zk1O4cv4iZianRJMxWysiXcwhk8uiY+0iFB3C/OIc3B6nsOsIUDLxTMjjw8aLV/jql5+LQ+H4kSXMTU2KMU0twmypgJWtLQGgrW4XZufnMTE9I/Noc31LWKrUXK7miwLynlg6hgtnz+H02QsyF/d2tpHMpGXObW1viywItRin5+eEUZ/J5g1rq9HEJx99jBs3bgjTW0S7JbEVM+A0sbmxgft37wlwyFBq6nNyjyHYT+mTt6+/jd/50e9icmwKNmrh1piluC5jlOUkoElpi5fPV/D00XOEgsNYWjqOociwAZSyadFvnpmdxjsfXEdkOgq4LMIk3t9PIJcvChuOc5FsMbJIyRZ8+vQJEsl9YYQRgGYSwHduvIs//Ft/DNeQB8i3kdzZx8NbD/D1r2+Kk4VrJ+UX6Aygcd9jpFOJ7OZVAbtL+aLkMKBswezUrEli5fGJcc8xS1YV9+90OiX9cP3ta5ienpRklWS7sT0ZvcB7sW6cA47+AZYAA/uD79EY5tygIX30+FFZe/k3wf611RVJAknZD+r7kgHNV2xoWMDXp0+fo9Zoin4pwdrRySlxsBDwZoJMAozZ3bRoktrJoqPDrdWWvykRQZW4oZEhdJ0WWFw2LJw4gqmFWRQrZalfp94SUILtTzY2wWNqerO+TF4pe3+vg9GpMaQKOUTH41g8toRLV9+EN2zC36uFMnKJBNZfvMSzew/RqtYlISKZvq9WV2Xs8IzF9d/t9oKZsxmKybYhi5r7D3WIM4kMmtWGlGdyfArjYxOyvxZrZbxYXYaDcjBoo9YloHEEv/fv/wGGZuMoNCoiXyOyOdSgbXext7aNp3ce4tWD50jt7iPkNXIKTr9bHEb5Wgn+sB8ffHwD7779tmiH3795B3e/vIP9jR00Sw2JdmCiWTXIKItAIIvrzW5iH5VmCf4hNzrOHtwhPyJkWUcjsNoc4L/15VU8v/MIR8ZnMDs2K2CXGLO9LhaPHUUgFBKnyurGqoCPTJJGRwiBvkq5KWDf6OgE/L6gSMRwzyMATYbk3bt3Ua2X0XO0ER4LY/HCcVx55yoiYzFhH++92kJ2PQVb1YpepSssZ54VMvkEkpkDdLp1tNrGqU2GJSO5DrJJREdHZC9J5TOyvloITsEiUQXU2J+dnBHwhlrvBMPKZaPlTX1gnhNGR8awtLiEVrWJm1/eFMCNezzHMKMWSrUqxmcncfL0KYSHo5hdnIPTQ0dHGTu7m/jq1hciy8DxR+cY710qVWGz0li3IuAJSGSPJFO2tFGs5mT8MBdArdZEPl3G6st10QJnVBOBbDp5KeUyPT+F7//ujzC7NI1GtyXs9XavY4Cz/TTSuxlYaha0S01sLW8gsbUvkkEEj1xeh7Tzubcu4OzV83DF/AJuN3NVtEp1ad/HD58gsbuPWqkhSV63t3eRyaYxPT6NyZlpc+5jyjLWqVYS0NYb8kgC2UanK/OEeyrB52q+jHIyh7DXL87O8clxcUxvp/eRrOQwfXQOb954B8fPnEBsPCDrd63QxL1b9/DTf/NvsfliDaVMHjOj4wj7w4hEouJMGBkbF739XLkoEUBenwMXLp/D0umT4pBd297ArTu3cZBISOQApWjoFKI2vdPugs3qhMvjRZE5IHgG7Z87292WyBQxgiqRTIqO//jUhDgnDGHALWtpuE/okMTTraacE7a3NozcnMstUU1i4LaMkWfOb78Zzch7yXmdAHSHOr4VOdeRMc65Y87JhhREHWFKThBIHIrGMLcwL4xoagITKES7jfW1FXEiMlqLuQYIuBJYE4PWakGtXoObSQwjkT5ztGmStrvs4gQKhE2OIJ4HODcpucQxJzkmbEZbk5+TqS7gUJPRJXWRRbTaHRiKRMXJTIkLasQvLi3K+OY4IaifzeewtrGOjY11IRBwnaOdRic75QO5TzDqgW1AAHUoHEY0QskVJ0r5kiQN3NtOoFAowuX0SEJMkWPsh0Cz3yw2CAhN5yb3V7/Yfz6Mj40dSocQzB+fnsHJ02cwd+SItM/tr27hy19+Ln3Fcz/3cMqv1WlvOYzcHwcnyQXMR8GkxpVmVZJ7ilQQZTfabRkzbKeh4RG4GAk7FJWIROYa4f7qcnkEVLf37ZNMiucRIynACCUmFGR0EX/YZxxrXKdl36F2tsuFTCaN27dvi6ycJPr2uvoa/jVx1lAWrV6qSb4Ueirp/KfjODoyjIm5KYxMxREaCSBXy+Hxy8fYTzIKJYdmi7rhJL4QlHUJu5lAB8chmZ8KJPF8YRN9cEYjd2RdVelM7qOM8OK11MXl2dgAPQaAZjJCnmd8XpPMXpPUc7wrADVoryoIqUCSgtsKsBocwxCbGOGhtpuCZwqyKftXAS1+rjiHEOocRmZBwUdep2xbAR770cEK4g2CZCwvAXst2yBISNxFyUpqFyuZTQG1wfcVmOK9BgFD3nPwPR3zCvLSSaLrzCBwyPrzb8UiFNNQoFPbuts1/asYgoLUg+3FewwC/vo8YQ5bX5MkB7+jYBplqDh2NdqXz9W+4f85hwYBRgUCFQ/gZ4ofaZm/PSZ4Pz5PcQMFYtUpoZiXYjrqBOB9JZE6OTbW14nj1P7WOgvg3jUOM475wfvRCaOA5l8Hnmpd6YzRdlbbXcb9tyQ9FPzWttRxqf0tZR1gVCvIrO2kkQN6veafGgRXFfhXgHTw3jpudCzxt14n+1F/rCjWpQ4m7ddBEFXnteIgvI/KUShTn22s9Xk9Jo1qA3+UgKfzW7EndbqQ+DBY58O5w32w77T46+qn5aQM3OB4VjUCnh35wzM/7zM4bwbbRtcLtg3bjmsK76FjT9tMCaI6thSkJqqja4oph3FocH2VtbSfUJOODn73NahvQ7PFyHEj90oQWse3Ati8VtckGyOrBnA2dSJZ/rf//r8QAJo3Z0OygwZp37poaYerh0bBKCbbU4CMBVBZA15HY169e7zPoKdAwT4WUsM9lFWrDansZl28+Bx2iAJxGsolnoQ+o1oTJvJQbRjG5uyqfhYAACAASURBVHreS5OrqeYrQVlqZlGriwwMAQL7my83KB56aPBpGwjQRtkUelf7E9fuMEk9dLHnwUYOdE7DCqaRSICLADTbg+3CvwlM8G8emJWNOriA6CTVxV8nhy6QOhFEF6vv4eBng2xwGeR95jQ3ChMq3hJmLduG9WJZ+DI6vxY5yHJw6HjQe367vzTBIA94LKsu8jTeBxcjlkedD1JOhwG9+SzxEPeZqgqY8zO2O18K5ArLoH9QHwSJWUZ1QujCpdpVuinwXhwL2ve6cAhY3mcQs/15X/avbnbsf72Gz9ZEmmwfJr5indi3EnpLXbRCQcaZakOr3AXblz8sD5/BOqkjZHBD0wV60DHA8rHcbLfBdlGHgB5cFODnb12o+AxdiBSk5jPYH/zhtSyvPlf1rXQBEzZctysHUbPRE0iuSj1YR+0TziGR5OiQlUc2VFmM3XCEEhwh1JrkbjFD9zBsVi96HWpFB+F2BOC2+2CHA71aFz0mJMwUgVpPWDSUDKDW6OlLp3Hy3EmUGiXU2xXRW85lktJXezub8Ppc+OFv/UCucYSFhA2LHciXiAe2JRyVWnddhn2WKth6tYqVZ8/hABMh5bGxtmbCXSNDKDVqyJXKknjIFwrj1JnTmJtbkPnJPqAGMA/ZBA+ySWqfZpDaS4teH0GjUMCD4ZEh7JAhmNjB+MI0/uQ//FNML86K0ck2ovRGaucAT24/xN3bt1GtN3H2/DnpEzLRCP4yYRvB9WfLz6S96cSIRUfg9wTQrnexvbZtEjiWayKhQeP18huXcOHCOfhDAeQKaaTSCRmnTAhGlks+xTK2RO834g+jUW2KkdSS0O4cCrUK5k4u4MZ3PsDCkXlUa2XRGU7u7UqSmq1VGgs1eD0BYYkfJNPwBDySEd0fDgnwcvnNqzh2/CQ8IaCUM1JN1G3OJlO4+9VtkTmIR6I4deIkZiemRLNzO7WH3dSBJKmaX1rAsRNLwpLkPCAIns2kpb0Zam1ptrG5ug4KopBZxMO7MPBbTSQzWawL+OzGhatXcP7iRdhCBENF+hK7LzbE8XDri6+EaXrtyhsCIk+MT8l6ReD44GBPZE04nwl+UkvU5fMLKM51KhSMyHz44Q9/C2/deE+Mb7jt0r5kn1LnendrB6srK3j54oXRjLObec/oIOoiv/PmO/ijP/pjzE3OweawoNEhE9iw6qn9TM3rxN6BaERnU3m4XX5Mjs+Ip50gLatjtCHDOHryCCaPjIvuaDaTw/bePvK5IpLJNAp5o2Xq9/mQS6ckbH1l45UYs8xmPzY2ij/5u38bZ65fNgfgagsWjwOd/RK++MWvcf/uAwGaCVboIYw6wAyvXltblfpQ+4sSB2Tvnzp+SgAvrnWcK0z4SGYqmXpk9LFNz5w/I6w+MqgoO9BoNVAnI8/vE4YWmdjUwuXcJquXhi7nBddZrj0sBxOniR6r3Y58NiNJ11ZfvpJEdATMCIA3a01hk3It29jYFiCCzDhqmdI45/Oo20omW9ATFJDU2oVoSXYYpcNx1e4I+FVkNIvDIgnJwrEIwvEY7F4ncqJBn8JQMIJ4LCrM8P3dPZFHabcasl77fF6RwWBkA8f29t4uXEE/Lr5xGSdPnxXDXrT/eK+dHdy7+Q2e33+EkNePkaGorP0b21vY3tkzhzerRdjNBMP4mxIrXBvIothYWUdi9wCtKsP8uxiNjUoyR55vmAQvkU8JgG7x2VBtN3Dqwjlcee8qnFGfvM/weDF4LVasvlhBamNXZJFKezk8f/AY9XLdOId9LrSsgCvkw9TiFD757icYnZlENZHHnS++wePbD7C7tgNro4tYKCrARK1aFeYqHUqipV4tSkTBQe4AQ+NBBEZCWDx9AmeuXMT47Kw5uFfbeHH/Gf78n/wZ4p4Izhw9LXIHohf+9Aki0SjGp8cRCAdEsoASH2TunTl3Hk6HGwd7SZQKVeSyZURDMSzMz4u8gDE2u3jw+BHKjQJCcT8Wzi1i/sJxzJ2aEedluwak1lLIb6RRWM+hlWvAZfWIEZgi63RvDan0Hpodgs8e5GpFVNtNTMxO4sylc/L/3X2j6U1d23w6i6DXh6nRScSjMUnQxwgCAtDsV3M+KQizkwzlY0eOYmJkXCSXSqUyxscYWVMVZigjMwjoDI+Pi6ZxfHQUoxPDsudlyylsbK0hU0yL7viFCxdkHL56tYq1lQ3RLLZZHPjs4++IAy4cCSFdyBhHUJYJQSlPVcLO5g6KuYokgI2GIyaJqd2GIgHXkA/vfvieMHwdHhfqjbJJPF2uo5wro5QuIb+fxcHmrkhpMQk2HcZMBmjx2nDj+x/j8ofXJEJGMnqXWmiX6sgkM/j1L36Nva0duCxuSRTLJMNcR9hGC0cWRZKCyQoZtci5zAiOyYVJxKfHERseQTqbF4kkyjPsvNxEcnNHHNuxUASzc9MipbSTS2K/mMb86SVceeuqJJiMj4VQr3IB6Ioz+atffIG7n9/Es3sPsDA+i4XpeSzMLojUTasH5ColVDjHg26cPL+Ea+9fgzcWlP2YjOXlVy9x75vb2NnYRn4/jV6rCxccqFSqCAaGMDo2AYvdIXOBjgNJisc8DNGQzJMmkwqCeu01ARx4fuPPQWIPQyGyoaMi1UAArNmoYmX1pSTplWi/TvcwOSr1dJXpbEg3JjGSJJ70mgTiTOpICSSeKUP+gNg7tNlIjBH7ig42F5O7tYRRTGCc92KOBQK4XSbQqpTwanVFnIqU7TBggCHm8Pm0fTwOJ2ampkVSy81E4Yz4KeZgc9kQnxxDNBrB8GgcI3TEo4OdvV2JtHn8+PHhOV0kJ8jeA9mtBqgbG5/E2bPn5cwYDIRkryCTV6KFkgnJi0AA9vnyC5Fsok4692XOPdn3hDUdEKet5IZwcb9ziiOTCWC5Zvj9Qfl/pcwztWGJs6/5/EaHBBgLQkPMicEElnYZm8wFcuzoUbGraKMR0Ge4MqMQxiYncPr8eWH1rz59ia9v3hT5N+rXJxIpPHjwwNgITCgciwmQTUdiMBqWMSyMayfHUwXNakUkYCh78e777+HkidOiz838FyIt1ujJWfrON3fEKUwpEK4JdExTJoQAPCVq4iNjuHr1Kubn5sQGpONjc3tDxgXPiZTQoiODESfZQk7a4PTZU4hEwyjmC9hZ38bzh4+x8uwlKvkSXFY3rLDBHwgiFh9GfHoMQ2NDiE7F0LK08GpzGXvJbZTqjChhfouynO29Xpc4bnlOERvMYuQueKZQu6PZMonaefbjXk0Qli8DjphoWXsfmGw2G8YO6oM4lPpRMhOvY3SR2jrGzjFyGEqoUuatEof4HN6P/UqwvNU20gy8ToEhZQuq9KNiJgqEKW4hYDYjBvrYC69X4HswYldBLZZrEKCTv+mQ6zO/WTYF5DiH2Ua8n2GMmygDfod74LfteY3AljHVr4u2Aa9Ve1oJcq9xCPNMBZsVEBtsAz6Xr9egvwFrDWhmImxZPo1YV+KXgqCKNWheKgVBTXsbQpr26SCIKGBlHwjUNub6oaQqwbSsxpnE7yv4p/3E74sTuS8Nq3iAfl+Ba16nZVBgTdddLZe2B8unfSs4l7NPaCQTvs+AHsSB1FnBesj4Zp4TyiP1gVnaF3xf21DbRsusY4eSfVreQZCWDj4FW7VeCvLyGaoGoNcovjDYRvp8BYH12TruX4PgppyD99Jya515j0GMS8feoPNEx7nsLX29bsUnZX+go7o/37VveE/OYXW2EhdSDIPX6I+WT+vEeT4IuGtdDp0D/efwfXU8CKbSxwf1u1rOwbZhPURmrv+SdasvD6RgruIzWmcFq7X9tY31/loGwSj79WK/q9NCHUo6fpjDT9uBY73VMoROAx0a4FvKZDFzXAFo7nOUwatVW2LfWPs5EXT8q2PicD3q54RT3E/vY/lf/7v/vMcvcRJqqAG/pACcdrKCwiyELsp8z+M22U91seD3FBgUsK9pPAwKMivAxsnOAaEDRBcfTk5eo4C13o/3VCkIbsoS9tgHSnWh4PfYWAq0KhjL7/IQzb/1GvGmCqvLHJZUI4obHjckMpT5GmQesYOosymTpM80qNeMJhLvx3KokHyxVJCNnu9zAeVAFiZ1sdRnMhnpEOqCattq8jvV6fr2BB70QKg8BkN82V+6KEmYXV+vSjaovni4SjiwDDRslflr2BUmmZ22O3+zDVSmgt9hHfk+y6xMc9nMmJW4z6Rgu+jixt8skzLqFfjltWxTauOwDGQOKYtZF3hlWvP+KkmiIAiNNV7HMn/bI8Z7qz40y6qTh/3Ca43n3OhK64aof+tmrROV3xnUqmJ9lPVMBiL7iNeSlaftxfKqx0rYZP0wKwWl+Qy+p2C4jnmTtdlsgINAuALI2v7KjNbFSTcMHRcKNOvmrosu20H7eHDz43XGGdI2ofL9g5QCrgIE9ENWvH3mgGqyq44gD3xykOgxw7RTwiErtQYcTg+CTK7i8SOfr8FmD8LpINPIA58nCp87BHScsLRscHQdsDSpJUmmchZhX0Da9t7juxidGcPJ88eQKWbQYbK1VhNNagsWStjd3kQ6Q/ZkDFeuv4nT588hEo/CH+HhmxrFhvHdaTSF9VrJFYSFu7G8LAypdrMhYdOU7fD5g5K8LpnN4cixJZw8e0408KjxxP4jQEiWDEPrCWrT4CPoSJ1MapyWcwW0m1UMx6JoW1rYSe3hyJlj+NP/5D9GbDwqEhHVageNUhWldEHq+tN/95fCyGF4/fLyMtY31zA6MYro6DA2t9dQqlNT+SguXLqEo0ePIegLI5vIChtnf2sf9289QClXEjaRw+PA0FBQmDh2h02kH3Z3t8VQCviCcFpdaNWaiASiCPuC0k8EsXpoi4ZwIpdBfG4M1957G76w0dxrMht7NoON1TUcbO/LfJiYnBGdza3tXaxuboimKxNsjYyP4p0b72MoNgKXj0zDqgB0BKDZ/pQoWHm+jHajKdrJBCvJdEkVMnj26pmsw+9/+L7INDDLOscdAY9SIS/ayzZ6ZjtdAaCp2zoaHT7McOzye0XfNJXP4sjJE7j23jvwh4fkntWSAS75ffZhcncf927dloPcG5cvizEuCfH2Tf3YHwTHOKZT2RS6FqtoXvJeHVgkcdnS0eN4/733JKESXA6k0wkkCXjlC0juJWSNJxg5MTYmxhvnFaU7nj19jpA3jO997we4eOYiHG47KvU8dva2BKQjo5b9tb+zJ/rKQW8YDpsL7RYjYA3ThCwqOhO5hi2dXkRsIoLh8Ti4D+0nkiiXq1hf28TD+48lSdfoSFyYSmzD2/e+QZD66B4nTp46gR/93m9j4dRxOUiQtcR+qhcqkhTq/u37kvCLrEL2Betw8uRxRMJhbG1tiIY614LjJ07hh7/9OyJHIslq7Q6U83n5HjXECTTfv39X1rz5I/MCEJDhRr3KrZ0t1NCRPv+DP/j3xNjmWkbQemtjS0KK+X+OJa59HDN8cQ+gWANZ5nZbT5Ktka02FqcOdVQAqHazIwDg3l5C2KcEJcnU5nrNcUmmGZOekW0rZwarXRiE1OOkRjsdyfQYsY6S4CwQQGx0DL5ICE6fB9v7TJjYw/T4GOIjMQFfyKrdT+yJniV5V2T4xYaHBTzzBULC8qchPz45IQkIySzv8aDYauDl82e4+cvPcf/mN5gaG8fs9IyMRzpEUumMaNzqAT8YDEsEAesyHB0SdhflKqjhzWSIzYphQU9PzSI6HBPAl861GlqwemxwBTxYPHlMojOcEa9Ii1DOgo5p7jWJ7X0UdjOSHLZXbGFvdROpvaQ50Fq7wr7zD0dExuD6e9fEmWHv2vDo1n18+bPPUS/U0K00Ye/ZRL6CyTaZ0JHsdjmQ23qS4HQ/uwdvzIuZpTnc+P4nePPGu4DXIUx21IGVJ8v483/0L+DruhC2B+CCyRz/s1/+QhL7xcZGZP1hUrl0voBjJ47j7LkLINuiWm7gycNn2FzZAdkCHBtkeLLNCA4RMNtMbWFkIYpzb5/DzNmj8MdDCAw5UMw00UrVUN7KI/MqhfIuHaMmsVu1VkQyk0AiuYt6r4a2o4NsrQCH34X3v/sRLl27AlB6pdWQvttcXcHy02d4dO8RLI0OzlJ6ZWhEwNVMKi1sPQJrHI/JbBI+lw+xyBCWjhyTnAOb65sSvk/CQ75UlDE4MT2FyekZmUc8NxCYXdl8gWQxCYffjnA8iLdvvC1OSe7rDOt/8eQ5/u3/9xfYWN7AwuQ0JsfGMRSJoUzNyQ6jsZpI7O3KWZ7MWEpSiARYqytAWTA8JOAvJUCmZmYlSojrt9drAC2n1SaSHomdPeyub6NdrQtTnwlWCZBRfsbmd+GHf/h7OP3mGYAYUxPo5tvo1ZqSyPLrL77Gq+fLCHnC6LZ7Im3FqBDWIRqLydxhUjkyj8PRIcSnxhCdGhGH49hMXBy8kpRuJ4HMThLLD59g88WqrPmsw5mLZ5GrV/Biew3nrr2Bc2+cg91lwcz8tMjpUMqAe3xq9wB/9S//HLm9FGKekGg1H1k4ikAwLLkmuFcWmnVMHJnE+999FxMLhhVN/X/+8B5ba+tYvv8Uj76+i6DLL1IjXJfYzsNj41IX7qOVakESJhaKRYxOjmJ2YU7kibhW8DeBB57HiiTz2K0CjFLyie0jereSvKqM1VcrslaScc8XnVI0Itn+Km0UGx6S5KSMZNDE4pvbW7JuPbr/2ERueijb5JT9RggLdHJTy9IfkD2nWjOAHstPxqnX7ZBEodQ5b6OLkfExcSCLgzCflzXc53KjWapifCSOsDcoGuoBt18ivWx+u0iscT30h/wCwHO/YvQRz8X3H9038lH5vDicCSzTpuB+xKi8K1evyn7KezJalSz/lnxeExA1XyiBdaRuMYFosX24xpPZ2WlLYlbuOY1q3UgJNAhqujEcjcq8Yzt7vT7ZFwhWsl58Ds8UTTqgrT24vC7Zm0rlorQ5I1fYDbMzU2IbcR5RdoQSJLAbbe3RyUlhJNeLVQHGWd9QOCy69mRrkzygbFsC5DyPDI+OSNtT95/JFGmHEBTmGnD81El89v3vITIxZrTZjRqFrFvlQgU/+Xc/EZkOAtBBMt17QJ32t82C4ZEYxkfHcfzokmhg0xHDMq2vr8kzBCRyWBEZjmB8ahKjk2MYmxiXclg4j8sd1AtVrL1cwf/0X/8DxIJDEmlnwDKXEBSYENIZcMERdMDisaLaLGHjYB2legbVZh61elnkqqy2HkJhEsYIDtdk/Bub3iQYFGZfXzaOdjufwTam04LldNpNonUF5noa7t2P3rT1I5gVwNFIaiFDDYT/s3/Z/tzzFGxSW1btPHHqiGSIwUsU6FHyGO+h4KmCOd8GV7ut5iGDUsEjBYk0UpZ11r1fwSq9lrjFIACozzkEqvsayLyG92WdxHHS13JW0pWSwlTWUtuH+4GM9X5kNt9XoNREzpv7Kv6gzEuWQ8FXzZk0aIMrSFivG7KbApAKdKtty3sLjtGXAVBQTduDz1f8g3UQUK8fHcy6MgGoAq/8W0FmbSduGt+Oxuc1rKPiC7ynAomD9Zdn1Q3OMAh4DmIJijUMXsPvHeIhHMN02Nl/sw0VCGW9hWTXdyhQvkvICH2HC/+voJ+ArzZz79dAoYk+VyCaEkwK+pJswB8dX9p3iskpGKqgq/4eBKx1jvAzxQp0jLIdBRsaeA1+VzFDlkfHsI6lQRCe9+W1g+Aq31PHi+IUMv/7eJYCrEKOkyggw7LnS3EhxT4Uv1RmuoK5iiXyenUCD4K6hpD62vkgY2NAY1ufo20gc6ivHa5gM6WK9Hk6P7UtFRdT7EvxUp1rOkZkv+876bSc6nBhefVZ2k6DDgYC0AbkNuPmNbZr1t3DPrWYtuUarP1Fm7jbsQp73ziDzFhSxjr/1nL1uq8d6TqXZI343//H/0oAaAXBdDLzwboI6U1YIJ1QOsgZHq2LNa9X9rR2NDcIHSiKyutA+vaAV++ULl46yRRFV0CQCz8HDwe4Aobq3VBAUTtRO40GrDYu76eUdLIpRE+q7yGkEco6EIDWzuMBkAAc68HM6nwGGY3mgGYAd2WTKpiflyQc9UOJCwLgsiBWTdZYMsv4m0wvlovl0SSFCkDLwahhDnx8FsutALOCwAQA1aPJa0RLre+5k4VtAIDWzZAHosHQCJZLPUzanqyr8d4b0FkHl05GXUC5cPL76mkcHOx8vi7kOrj1vibczyoHL2U664Blu/DZquWsGzvrTlCBg539r/046BDRCagLmIYxDU6MQZBZGdrfXrx4T2UfK6hO5h3bkP2jnmLdoHWsah+wnjw0K9N4cNKrk0U3BS2bgvbaVgpKsw76f/Ws8nkyHvuZeXXTU8NisO11Q2Edla2vixbbgu3MFzdw1kvHjx4G+BxlfrDu/JztTwaAjGlqNLWMTrQdNtH1YhIxsh+8gTCy2TJ6PQ/cniic1gB8nhi8rjBq5Q6c8KLb6KJVbqFVaUjocTQUFCmK/eQumpYGgjE/KrUiRuIm+VwukxY2XJ4ajKk9yXhusdnAbN3Mdh+IUMt4WA70soYxk3CjiWI6i521DWytros0hBy2mg1hjzBbOBPXlStVTMxO4/SZc8LIUQ09GqdkXNIQJKOUwJTH5ZVs6GRXlHM5YT42alU0O00cZPZx9o2L+MO/8yeIzwwL2SudKkm5qfdazhZx+6uvsb78CjQMKTWRSCfgCXjlp95p4OjJJbz94buS/Gd8fFr0QPd3U8K6ruar2Hi5gZs/+zWK2bwk8pKM0GASuiE43E4xwEyEgBOxMOUibJLUi2EcPrcf8eEoOt2mhFruJAkGBXHm0nkJ93Q66QLtiKQAGS4MC03uJ+DxByTUvVSri3FCQHF+cQGtTg8XrlzA7OIRMaglhDOdRrefZGhzbVOAACtD82gkioOIrKA2NrbWZRP76JOP8N3vfxfx0WHRFySoR9Z5KnEghkYmlcDq8ioO9nbESKRBSu+rkJxtNjGK3n7/Bo6fPyvSSGQViTOxUJCDKA+b5E+tvHyFarkoDiUajhz/XBP5rGyfIcU6Euylc4JjJJsvyvzIZ4x0EgGiCxcvotGlE60mDpHUQUqkNKgbOjocR3TIhBzTy83w3VfLK9jdOgB1SeenF4V5VajlkMom0OkaSR62y/raBhIETn1hxCJRkRJgiD7XEzp+NBHEuStncPzMUQSHQnJ/MgAJcGysb2H52QuJWqBeNUHnrY113Lr9Nax2qzDPz1+8gB/+jd/C2NwMGq2m1L1SoDxJWQDolRcrwuplaDznENuH7TUWp+RDVpwblF9689pb+PjT7wobV9akOtnLKVk7+UMAmuOabUZtSj1okpGxubcj0haf/ugH+MFnPxAwFG2gXigL85Fh3c+fPJX5xX4ai49KG9E45xpw584tSVh0/NhRXL78BiZHJ0WrvZArIJvKCvt/a91oQ1t7DowMD2M0Po5KqSRsMCbNZIJBgsAEJLwOl+jzUuKFrD2GKxOsYLINgnWUPHD5fGiSKZnJyB41Oz0h842J+W7f/Rp2lwPX3rkm8kH3HtzH7v6+OLCmpmZkf6eeujgSyH5sVDE6OSH9yUSpTDT65OFDeOxOzM/OypovTHMyXNCTvY+6pGwLah0PRSjFw4ShTpEDogzJweaBAK69ZlecK6MT43B6PWh0WiKbUWyZpKVTC3M4ce4UZk8ehcVjF2Y4JVrYX0yUamv2sL++DWuth1bBjG+RRcmlUO+24Y8E4Y34cezMMYyNj8JhceJgYxfP7j1GLV9Fq1yXRH4EoQlUivPUYTRXCdjsJQ+QyqfQcXVw+up5fPY7P8DJq5eBoEUSqKIEPP3yMZ58cR/ZzSTcbQeGfGEBoB4+fIiny88kcc/i0UUEhpj0yoalUycwv7Ao455g5MrzFTx/soJ8KguP3eQPobOP5WFy2GT5AM5hF86/dx5Hr5yCO+JHy9pFgRrIFSuqOyWkn+8hvZZCq9AUmREmaeW+R+3obCWNVwdryNQLmD2xiE9+9BkW2J5OK9oW47zd397C8qPn+OmP/xLPHz3B4tQi3rh4CZaODelUQuQTFHDgfOGLbUUZDpEsqDSwu7uHja0dNFptjIyOY2Z+HkeWjst65PUEYXMCX976Nb68/xXcEQc+/N4H+Ox3PkN8LmZMPxKnil38+M/+Nf75//X/oFmoSuI77ulubwihyLAkvH3x4hkCQS/m52dlnr14/lSYm4y+GRmJi7Z8s9UTjVxqzIo8hN2w8DhW7TaLjO/dzQ1Yej3EolHZHyxWK4rcF9HFD/7m7+PkpfPCEqdDsJJIIeBwolQoSRJA7o/xWFwc2gTBd7e3Ue+DQ0wsR3kDUkPjY6MiRRKfn8Dla1cRHQ4Lw76S60i0TqNYw1e/+JWMYcrj0ICnnNLIzCQ2DnbhjYbw9o13MDIaRa1JMLNnotOox1+q4fO/+hkc7R6GXAGJAKJDiwz7mYVFYUCnK0WcvX4B737/HQQnfGjW6WCuoVgoCdCc3U9g59UmHnx5G0GHBxOxCRmTt+/eE73wpVMn4aSsRq0Al9cuySW5Z3sDXnHWUNaBTmSeJ6l7Wy1VJFGitWfBUCQiMi5kltMZz7MIHZ7FUr4PhpXF0HU5XfC6TbL2aCwiwDOjItgnAgr5fTIPCEDfvPmNONUN+BpDPDoiaxQ1kAmo0sFpctV4JOLI2ImkQLfg83lQqFcRiEXwzofv4do7b4tsEs9X//yf/jP8/K9+gtGhGNzUimx0YG11MTI0LCBqy9kV3XVKZvFMKUa/x9gjdNAS0P/JT/8SK6urMt7FoZJOS3uxDoxQe/ettxEJDSFMiQ6rQ1jg7AvuWWvrm9jd38Pq2ivZj5RsEQmFYbFZJGEfo0TE4ZLKyrkhHhvF3IxJPk3mdzKRPiSc0A7k/GSiQkp9MALC6zURnYwyajZqIn3GqC32k9Nmxe7BvughW202OT+Rdcx9hPuLo2uYqpQ4Ybsykp7cDgAAIABJREFU+TElfbhWEaj2+zwmQmt9XRynCmpSNoMAMgfH0tIRvPP+DVy6fNmw1ECbu4M2k0R1zLh++fwlkgcJuOxukTVxkG3pdMAXCgpjmpGrfrcH9o7VODR3d2Tvob1Kx1OpVhGN8zeuv4mLb1xCaCTMoCyTiLcBdKtNbLxcwT/+P/9vSRRN6Rk6M+gkoOSV3esW56fFA1jcVtTaVexltlFsZlBtl1GtFtHukLhCJqFVAGQCzGQI88U13dhYBnClKr7YeB0DrvFFEFp0dZnnwmWYxUw8Lp/1QUIyCQYBU443zSGkuIOsZf38VEpkUtBEgS8Fp/wBk2RMMRLaQ7yW6yf7TXSrhVH4mvXLa/VZ1j6BS7EWjSRW+47XiWTMQDi82uCCAfTlLdUeV1tPCXx03ivYqwQo3pvXK9aj4B7rrUCzAoVq3/51ICBBd0aPKyg7aFcrqMlnsU1kPPflPAzz2TBGOx3DyP62Da/tdciUHAAPB/uJ5z9tXwXGtS0FPyHTv3+uVttciW6CKw3IpyjIzTILmNsn0bFs2p/8TMeP3Kf7m4xyxaoGcQgFDNWRwbbRz7l+S9syQfS3cizxGj5DGOw9w/AnXq04mZkXvylhQgBax6gCzTpeeK9Ov74KIrrtRjrVgJC/2f8KQOpzBkFGBWIVl9LfMjf7Eh1ab8Gh+k4E/W0OJq810QfB68G20+sUbOWY51jimFEcRftNAV+VfON3NQeYgqLirOoTARXL1LLrMw4B1l5P+kSv17ZWQFucVtycBxwUAur3QXfBCQdAeF7f7OtZ814sN2WSdD3Qeuv9FaBX3HRw3uj6oO2peKz2kY5dXce0jjq/tU+5D5h+eM14Ns99rf0sADklwmQ8mnIf1rlnEZKWjjV1muoao060dstIIelarfW3/B//89/v6YKpg0AHuDa8NBwTXvUF1tVjIBOnazwLqtWrD9SwCx4G1APFRhhc/HSRUnCOhdfFUgeDDmY+gwNO5QtUkkCZvbwHD2Ia9qVeIn6f73EjYHmVUaueNSYzkgWHCYgiEYzEhqQ+msSP9ea9lB1erhpBdALQwgioGMY2y82DiUxyMqFrDKnPyL35N41QGk86AdjB4l1tGPY5n8n7DdZbF/1BL5KClQq0awiKhopoCDRD6Pk9Hix0wWQbsC5G+qP4G94pBeR10WN9NEGB6l//5sZh+n1w89LFVyeObkg6dlgf9gXbUhm0/GxQT03DdPhsSWrV18Bhu0qoaM6Ef/EevJ+C6mxn9WaLtlZf85htrGNBPYHqKeVY+M1Ee45Dh4ECyIMbIJ/F7+rmyAO2Sl2wvLppqwwMD+58pm58gwsV35f+GUheyP//dVIo2q66qOhY5LN14usCa5wlTIBiPFW6OeshSQ8zrBf/z+8RWOeLB3p+Rw1h3udQ+xxGooefs89Ydh702B78m5p8DGv3uRjaCTTbXdidLtEKrFTbsFh8iEYm4LJF4HEPIeCNopBrwtp2w9ZxoJyj8VeRUPhIKAB/yIt6q4xatwpv0IlQJIDFhRn47E7RYN5f3xHdP5/LjkIhj7XNNeMJtlklPJ6JYMhwYeiiyIo4nKJfS4Zns1oXA41rU40MBCZsE31BJ9xevzA7CFTxgD45OS1ADpOGEgAkW5EAHP9PdpHMWyZczReRPNhDgSCCrYdkOo2RqVF89ls/xOT8tLAtyR4qZLJI7CdFi5iM4MTOtoS+EuSl5iz1Wh1eJ4Yn4vijv/PHOHflgjAuPW4eZIH0bkHkNMh03F3ZwYs7z5Dc25eEK5lsyrCUp8bh9rlRpJ4k9XctdkmAw8M81xuCGmQlkqHmclrluoNsWhL2+CJBREei0r8EarhuZZIJAWZtVod4fHn8p/4Tx3/YF8Lx48eRJsN1cR7HTp1CMp08nNO2nkWSGTKZIscJ68q5xTFG9h+liGrVsoQgHzm6iMtXL+PYsaMyrqgDmctnxJCkA2GTzKC9AzCsMh4bETCJDkGG2RKgnV9YwLs3PsDc/Lwwm7gmFkpFeRYB1nK5iE67KYme8tm0lOP02bMYiQ+jXDCSCozY4drExFdcr4PhMCq1miTc43yhkUrwknqeV65cER1oGrDUjU0lUqJfPhIbxvzMvCRiogYqQ4YJqDDM/MG9R0jtphEbikvy3odP7okWrbSqpSvGIJmNBAGOHTshCX2q5SoOdg76jKeOJCVi+5y7eBaX3jgvzKi9/QPRf6bB9/jxU2FT+30B6XMCx2SzP3nySByrNqcNp0+fxkeffoLJhTkBN+lgSB0kBIBt1GrYWNkQMJnsSTJuyTIWw3t2StqRfcOyLh07gcuXLyPG0OB+mCXniur6cw1MMckZQYN+hm+dk1v7u/DFQvjB3/gR3nzjGtyUZ8ga6ax8X4Jja2NT9snZqWmRE6EsjBjG9bpoW5fLebzz1lt4//33TQIkq1uSgzJxFMPxV1+ti0SKw2aSTlILmOs0k/btJvdQQVNYvYwGCPr8otvKsdaoNIB2R9j/7Lt4fAyx4VFhMu+n0tjbT0iiqbm5KQxFI3i5vox0IYU3rl/Bh59+hMhoHJl0Cj//+c/x8OFjpBJp6dNSlnqwDWlnMhc5TglAE8zh/kVJETpbxidGhU3B/mNbcu6UK2V4fAF4vNTkdIsxwhMV1x8msXLbXfIcstzIrnUyGeHiAlwel6xzhXoJOwf7whwlY+7K21cRmxxHx250mlkezg06IjrlBlafvUSr1IS9bRHHoshPJRMoN2qwu52wOq2YOjItyTadFqew4LZXN1HOlGDvWATMqxWNAcy5arVbJAEiHSDUrs+Vcyg0yjhz9Ty++9vfx/zJo3AFPSacr9rG8zuP8ereC+wu78BvcSPkDgnIVGvW8OTZY+wlDkSTNhgOwun1SqLJmblZ0aylhMOLpy+R288iuZcSTVzuXVzLQ5GQaF7nyL5zVPHmJ9dw6voF+GMeGdO1YhfVvRxeffMCrUQNey+2UM5UpF25l1MCwetzC4N6O7+HvXISl956A9/57e8hOhlFg2fOVkO00OulCrIHSdz+1df44uefCyP80tmL8HoD0tc72xtIpg76Z8Ya2t02vG6vgIXT07Ny/cbGJlZX19GFVRLXjoyOYvHoMfk84A5I/67svMI3j24Ks/iD79/AxWsXAAetiraMbY/NJYzcv/h//xV2VzbEGdvr2jA1tQR/OCLA2avVF6g3KiKHEAh6ZCxw7HFNGR/j/AvBZmHIuwezs/PCCC8Vs8gkk8jm0hKZ0WwxGeKOOC8JPHEtDUSGkMwWsHNwgDfffd+AuKWygNUenpWLJdmL6Rgi4EW5HOr5KnuJ+y3XcDp1KEfg8rjlzDJzZA6zJ5cwd2RRopXIzilkS3j04LGwll8+Xcb+5i7sTHzTaKJnt2LxxDFU2k1ky0UsHT+KsxfOSngpwcHtrS1JRkqJKrKn6aQ+OX9E2MwP7t2X8wTLPjIxJpJVxy6exKUP30B8dkycA4yE4rhjlFRi4wAbz19h+d4TBN1+jISHRM/7xctX2NzalmSGgWgYLWtD+olOQKvDhqFYBGPT45icnhBgk2dgOqqqxSqeP3kssh4ElTm/qyKVkJIfOlnVuUcmKQ9h7A/ucdzLCbjSSShs9n7+E56VKOXAaJaVl6vipI0Pj+I8cyMcPyURKZL4ePklbt68KftjLEr9Z5Ojpd1qwu10IBgJoNZpYWhiFO9+ckNyQUTG4oDXjq0HL/AP/pv/VtaQVrEisiwtRmV5/BLpBJ8DNpdd9hY60cUo97pk3DB6gw7g+w/v4eGTx+JoJsAizF2YSMbx+CjmZmfh9waMk8nhxlA4AkvPIrI2u3tGVouONUqo8AzPPAQnjh1DiEkN/cZmI1P7Fz/7pQC1Q6Eoji8dRyAQkrbj3OP+xdfYxKhE+5AUwD4kKFuv17C/u4vnT5+I7NX62pqQHNh3TBZLO7DTJmnJbZjvfXYtwe1unZJAPVgcdkRiUcwdP4pjJ09IJJwwzV1G+3vl1Sv8mz//C2xtbcLWl1HwMLI2FJTz3vHjJzE9Oyu2Dh299XrD5O6pNtCgRGQHwur2uP1yFh6OxSS5co3jFj1U8kVkEkmsPl9G5iApY5iRGUxMSb11Omv94QCWzpzC4rFF0V2XaEomdWw05Se5m8CDO/dEx51EB56DHE43YiNROcO2bR00LE3YXFbY3FaUWyWkqgdweG0SWZLNJiUhYbfXklwvHAMqm6SAFwFosYf6zHWuGwqWqE4p91LVhua8F5u7a6KTOR+EAOc0gKhGJqstpPa32sEKkimwQxtDAU32GwHoQeIc91Hud3yW6s0qQU9BI5aBLwEw+8k6FZwZBGsVCOPz1PZW3ELJQYqZKM5AKVG9lwCwfaYzz6ACJA3Yw0rOUuBOmZb6XGXWaiSutomMsb49Tpk8tTMVyOTz+Z4Cn4o/sDxKluN7LLvdznNH9bBv+N3BOg4yV9W+1j7hbwLQg7gSv6vENcFKGga7GmxzBUbFju/SNn0NqCn4p4QvXiskkn7eJsU2dDwwsk7HjOIhWke17Q8dJH1gdhCEpT0pNjkM2Mm6aLuzffieYBC0Vak33n6Nuyj7WNtZyWm8nsRKxQQGAW9tOyWZOWnnMeqkj2so2K59qu2mThnFonQ+ap8ofqR/676jbTs4JtVBoO3AZyk2pBiNjgF1FihWqACn4mA6xxT4Zn+po5LPoY2qc1aJjNoffIaOr8E+0r4dBPAVR1EsRsuseJ7OGdZJv886mzFulzVb6zjo1CIArfjoID40CNZqm2tfDPaB9q3Ot8H2VqeCrj8KZGtbCdbaT8LI75s1xezBirvSqcfrdSypY+sw+Set277cB+/B9U+dbgZPfh1FryD54HohGtDa2fyAi91gQyjYpuEnrJTKP8iBp2M2UG4WCnJxQVEQjMaUeuV0YeCgkCQa/cVyEKVXwJifKUCnn2volXYENw9WWAFF0fbq6/h+27vB6zhYuSnrIsz7UmdW5BJgkfDM6clJYScr2K2AnQ4q6soK4MxQKg7gdtdoijWMR17Zyi63U0Aq1VRWpqluMPQkiBeybRjinPiacFEZ3ny2bm46KBRYVE8+N2SWQwexTj7qaYlXsWE0Xdi3Gp7A99kHumkNtocuZloPlWNQ6Q59Lu+pIS3qcdNJrJulLmqDIKlhZL4G9HXxZr/zPgpG6+KrZVQQmfdmv/FZsiD366XsXfavtp9qe7F9FJhnvQWQdLmkvXkPBXR18+P1/NFNRzdoHY865rTPdKHRDUClNRQwZ71U11plQFhfdYoM9rGEwPY3d/UK6+Kri4x6j/i5LnDqAdfki/yMRhvLokA++1lDrHRT5tjVEE3el4YdAR5+j+UzXu4KSiWj5c33+DIbBfrsaSZpYmLEFvxuhs+5hc3RahOsJijM0KcIRkfnYQdlOHwIB0ZRyjZpUiPij4nGaCGdNUxErxuwt9HoVTA2NYLp+TFMTg2JPV3L1lHNlZA9yIqsRjZDdmURWxsbAuSwDmRmUiuTIc0ML2YiHW1TylAQuKGnkmwW6huSFUGmCFl0BKgWF48iHh+Fz+8X8I2M5mfPnqFQKkjZyM7IMKlluyEaddGhsPy+d+cualWT0IfSMgwVXjp5AuMzU4hPjB+OOYbHEpxguHKN49VrEp2mc2lh63RswNjsBP7ef/af4uKHF4xWJs9IPaCYaKOYKqKSLWHzxQayGwlJlsQPCfZRx5iGhTfoRb5cQCqbwdTMtEh5yIbfsQiYSKM/nUxJEiDWg6ysTDGPQrko7CW6RBkSSyCE84Rjb3pmEu7+IanQT6RFsCk6NIRkKiXA/elzZ5HOZNBsGUeTsrNE4slL7byQaJceRhe0OggFTKItJh4MhYIi9UCWluin9sF+ts/a2oqMp6kpShickgR51YpxYO3u7ouzYX52XuQSOC8oD8SyU45FAMv9HaQzSQH6pb3TSQyTKT8UkXWyVCjC5/UKOPvmm28iyARAPJzagMJOEi9fLAszWWQ69hICUBO84YsMPqfFIQxvariS/dNpNjAxPi7jjbrEhVwJLx4ti1ZvODAk+qirG2toderIVwoo1kpooQWPz40bH3wgZaBUysbqhkhScAwuL7+Q+Uhn6fTsFJaOzosu58uVFQnTDwQJaj8VQ5gANo1IHlprlYrU1+xrZQFzpmdncOXam1IPrgNMcMiDEgF/AhLCsmu0xbin3nMkGMTC4pw4YwhA+0OG2TszOyvrBpmtIuGQPJD+ZfLFTDqHjc010aZmpALn2aHx5HNhaGIEH3znY5E14ZpD/Wo+n0kUafST+UUDPhoZEmM8mTg4TKRaLDAxZgfvvPsWrl+9LkxNq8ePLpODrm/j4f1H2Hi1jnKhJDI0c5OziEZi8nyC7Subqyi2yxieGBVtampwjo+OSVsxoWAxW8B9JqsrVETXngk4R+MTOEilRYKGrJWZmQmEo0E8ev4QlWYZ12+8hcvXLmF8dkbYbNVsHrdv38Xnv/y1sJIpI5PcOxCQn/IsNDwom1OoFCVZljfgE7bi3PSMyFSVi3nRxV1lfzSriISHhUXs9nrlzMIIBRrhBNfJXmQisLGRMVkHJRTZZkMmn0OuVJAElI1OWzRI4+NxzCzOY/7YMaCvI8iBSomZxMEesomMJBPMHqQFBB0eMpI36XQGB6mEOPqcXhdmFqcxNTsFS8siCbt2VjZRyhVFG5vRLFxjGB3F0G3Ofzr8CbRR9oXSIPlqEdNHZnH9w3cwtTiDnoMJsMrCEC4nC0itJbHy6CWG3BEJ3ycoz8iBdDaF+48eyppDEMbhcUtyx6Xjx2CxOcTZs/JiVdislUJFAJFSoUAKhuiWkslc6ZTRcNXxxo03sXTpHEbnogDTT5SAzPM8nnxxDwcvtpHfTaNRaiPgo5xBUABajtXt5A62CzvYK6dw8vwZfPd3f4jxxRhqHco/VWQvQKONTrWB1FYSj765h92NXYQCQ8LY5Bkwk9rH6tpLub7VaUpEGJndBArFwZYvicOSkgwUNLFanCJlcvYME9tegA0uYczWOhXsF/bgDFsxf2oOsQmCPg4Byqn3X0rnUc4UcbC2jfVnr/CQTNw6EB9fwMjomCT3ouxTsZRBfGwER48volwpYeXVqgDRXpcfoQD7IIpWo4Oj88fEWVOrlJFK7Ivee7fXRLNbQ6pwIAxFq90uwPD41BQqtRY2NncwOj6N0bEpuOwe0Q8m+/nOLUYyNAQMEsae3eQ9oIOH7UyAlSApHd7RkbiE53Nsnzp7BheuXzUOWq/XSPq1uuIgJGjM8wRlsgIkMbR72Nzagt3jwsTMrIB0rW4Lp06d6kfjGMBWDNZ6Q+Y/wdIjM3MyJ5hYliA79wMC0JTcOHvtEs6+fxljs+OwgLI9Xcl3UMoUUMuUpb3vfnlLchZ4nV7EYiMgi3t1c1P2Kj8jVxp5tKwmD058gnJWs5hfmkNsLGK8SyR3Uh2AjP4nL3Drq5tIU67lIIVSISdruhBvROdVtiIJiycATS1pp92QBnjeYZvpWc+w4bqicU8HJNfH+ZlZLMws4OTx45IMkxFGXPsZ6URH2p07d+RektOEBbP00GrU4fG70bL0EIzHsHT6OGaOLEjkBW1COv/+6T/6x1h+8FSSm3ZqDXmPmuGU/ek4gWK1ZOR9+lqqLq8xYunAoFwREz5u7e3KvI2NxRGJReS8Inl+qlXR+GaSVBIYqHPucrjEaci+FKdnqyVRTCQB8H5nzpzBpUsXRD+90zWAF88PP//JT/Hzn/5KnNFzMwsy/6j9vLdvHKrVegWzC/O4eu1NY+86rHD5aEs4JGnti+fPgVZH5GRIkhBN8VTKaOuLdn+kLw9hIonJNGbkiMiLBHy4/u47eOv9dyXZIPzMasiDNlBJ5pA4OMC//LN/IfNsasJIOHHf7vT3a9o6TOJHCSxlTXJPp7QMP6Nzlo7i8fFJhIJhk/uHsmICOACtmsmv8flPfoZnj5/A1uoKsM8zFoF/i8MCO7U+nTaR4eHazbFQK9bMOaHOROQtOVdyb+V70eiwSFBxLPjCfvRIOLC10bF20LZ0UGzk0XW2MDo1glabDmWz/jAhocXSFW1qnmM06teAW4ZhSWUJwS36WqsKQkvSV+oJO+xwOG1yLheAsmewDbW/HHbDstcoX7XBFaTlPRR3UOKPArS8zyGYTRmcPsNZnttnPHIsK3FP7UkFoPkZ7y1n1IbRGNYfBYsUZFKmstrYSlTjsxQjUUBYQDDJcWBkHRQIFgC4n/9AAWm+p+XjdRpNrgDiICioUbVaJgVnpf9rlcP+0Tpp2QYJXyyjtjGfpyCw02kk6tSWHwSDB0E4rYvWTfEQ1fxW3Ihl0nvL/61GwkOBZcWOFEhz2A1jVftdmaKDQKjau99mqkpfOIz8rI6RQQyM16u9fNghfXBewTin3TgJaKsoYKjroGIggivA5OcSGci+JIVKeyq+wusUS+BZQrGVb7ejYinyXHEiug71t3WcDQKtWnbFHQb7SDEJPnvwfdZ9ENQdvIfOB503imnp+NBn67jkvfhS587hPtGXDR0cV+K0E4LGa/kPxWkE5+vPawXBVVdcy89+4f/ZbyyXRoxrWXX8KV6l+Khipvw9CAJrnxDX0DXBALOGEGG3Gaa93k/7dhCT1bkphNW+80rLo9idzlsd59pGSoDUcny7Tzpt45RSLFYBaHVmM6GwYnA6t4xcj0ptcM9h+naIXcLfDo5D0Y2mvGBXzhm0QUleY2QpHflct2lDWP6Xv//3BIDmhqSgnlD++6cZBSQVnNYKK8imALTq0yrIdTgABiQ42KkKBCswywZSyrxOQGVK6YKvYSBKuWdZFAhl2RVsVrBYO+w1UGbAUqO5XDgE7dhZZMgpAE1G2kgsJoOPnwmzs8+61glAFop0GJP7MJTCahhKvI5toEB1KByUwSKsyb5IvA46diCTSPF6an6qh0GYepL0wS8HHH2f9xwEghVs5vcJQHMh0UWGrEUe3jkJGKpMBjT//5oh+5uaTmStan+z/XXhUPCY99WxwfIpgKwLKA0lPv9wY+/rE+nzdBNnn/C7quOtAK8m6NNJq14ijj/WWT3TunCwPOpp5TO0PxVgJuDEZ5m26QgoxxdD5tivNE5YDmX98v68ny4Kuqlr6IWWRwF5XcT49+ACz7JoPyngz/HL+rJMLA/H4KCnXVnTfAbLxr/ZluqNUua4bjBmwzesZd1AFRzXDVRY/NS1ZZK+PaNTynurV0o9nLrBEuxhnVlfvkeWDNtHGfUEzvlMarrynqwH627K1umD+Q7R3CRw4HEYdrsk15Jw/Axsdi/sDj/GRxfgssfQabngc0dRL1ng88QRCcZFGoHh7mTUWBw9dHoN2Dw9HD01i9k5p+jarT9MSGKsiCcIZ88h7LpUYle0D5kwjQYtQ1zIAGIYI5PlbR/sCCBtJbu5z5rneCBjkBt4r8PDiYmuYJhtu96RUH/qxVIvkSGeu4kDSUjX7BEc9AjQRokIAmxMFDM+Ooqg34+H9x9IEjrR0q43JAqCoe3x8TEcPbYkCbMIMFDegf3HMmcPDgRYc9qpKdgSxjLZJsHhMP72f/SneP9710yYI3/qQHafYEIJxVQWu8tbOHi1I3qb7EM+d29/R/SmA5EAssUCPEEvbnz8Ec5dOGsiLtpNYU/tblJndxM3P//CZHfvj2eOgdn5OUmk4wsGJNyZwDuTfr39zvVDHV6CkASpNl6uS8jzQXJfAMmz586JQVssGtYmIzHyRWojWiURVRcWCbEt12tI7O6hV21jOBLGjDD+JqUfhPklc78iTEUybrlpESAdiY/h4pWLoolNyRdLh+OmZVhKyRSKuaKweQmq07lAkI9AIdnFDCPlwcxOvexYRDSme5aeJCuiBAoNwqnxCXznO9+RHxfDTCW8lOMsjY21Texu7kpSy9VXa9LHhXJZmP808BlWTNbP0YVFiQKIkJ00MYFKqSqgI43jzEFWxu1QKCYgNdfoNtrIlrJIFpKoo4GJmXF89oPPcPL0CbAz97a3BYTa3tjE06dPRZ/RJDm1YnxsTPp1Y2dbHA2Un2GiICZ6ZHImJhHb3twSA5aSGlzD+UxZk8IhYUdPTpHFG5ZQagIk29tbkpDM62bUQkz0hMl04vwZG4tjY3MFicSBrFdzc/OSVIvf5/rGcHmOe84N9tv6+iZevHyOZqMtjFm/Lyj7MJ1ck3MzmJmfwfkrlzA1OdPX9W9L+Vg/XrO1tW2iDYIBYRCLE7DdxurqKzx6eB/BgAeffvwJrl69huFYHLA6UM0Vkc0UBIDe3txB6iApcjkLM7OIDQ2LUUpmNwHobCWLY6dOiF4u+8oXiwLUjC+VBMBK7SawubaBzZUtVCt1TE7OoNWxCNucRkMo4hdH0/LqM9g9Npw+fwInKW1xZL5vCFqQzxZw6+Yt5FM5DEdiomGeSzP5UhM2GmZoI1PKIT49gd/7w7+JpVPHZN/OM+HTQVKAsC9/9bmA2E6XR5LRUaLn2OJxAZypcx4fGZH1jE50Jp9jv3JPZdutrq3JmNlL7KFGwIhzm2cxfwCT07NyEKQcDqVvuI5xz6L+7qP7j4Txz3HK+Tk8ROdkCuvrq6KRTZmk6YUZzMzNCIBB0Pdgcw+NWgMzE9OiQ0tgRtbbcEgSdZUqJRTKBeOMIwBdNGvd+asXMHtkBl0mkKXcjd2NgDOIRqaBL372FVwdu8gI0UHCcUow8tbdOxKJER6KwOZ2YmpuVnR+XU6POIgoidMoEBxpA+0e9ra3BIzn3LdRp7lXhzvixvB0HO5oCEdOHpdojk69jVf3n+LF7UeoHmRha1nFEUQeOB2SdI7xGdlSDhvZTWTqeYTiUXz4w09x/PwJkXWRs2aOyW9baOQq6FY7SG8lsLa8Lo4oJmMLRoKoVPNIpHeRzefR7LZFDgl2G+bmZyQKh2H6BBtTySxSyRR6sMHj8OL6tbfFwVQpNmT8EYDu2JuIz0YxuTiBk8OMAAAgAElEQVQGb8SD+FhMQNZcOoeDrT0B/Sz1ngCka8urqJZqqDWtwgJ1uhzIFzPiDJtdnMH1t68JQMh9nwkTN1a3cbB9II6FoDskiR3pqOG+5XJYBSTOl7PIF7OS1Nbuc6JrtcAbDCA8PAyrzYXUQQa9JiSR3vzEnICeE6MTkmiOTDpGZlTqZeQZXQHq3TOai0xFi4CgtFoiIeZyKQuwNzo2jh/9/u9jYemIrD3U+JVy5E3eAJ5X6BAUxq/dJeehg2QKY6MTGIoxAisvDk0FZWZmpmQNymWzKBfykpDu6PyccRbvGafb5s62IZk4HTh79RIuffwmxuiYdbrFyfHi0TORockl0rA0e+KMYcQR51AwFJI9lY4mOsZtHgdsPifsfockYD1++gSiI2HY3AYUpEOREb4WRq+6gFa6hm+++Bp3vv4Gu9s7EsXDdmOUEJ1QPAMbAMKAX5WqSUQrxmnHOOcZFWEAKSfsTltfw5IJbuM4feIMJsYmRf4nFDDsUzoEKC3x6NETk6OgTnCwJ8kKOQd7rY5IRXDMU2LFHQpgcmZaHFw92j3NtkgLrTx7IdJCJABw7eC5nZXr0BHUrIuTiiYn9xiNvOQcZaSFzW1HOBbFux+/jzMXzmN4bNSA58UiXj57Kolf0/spZPZSqGSLaNdb4jg1zLemJE/0hQKyPiwcXcCRI0cwMzdtAA2nW3IWMPnm+soqvvz113jy8FGf5W+Y1cwJQVkxnkEWjh7BlauXxejmOKWTXIgsxbJE5LVrDZEyyWXy0t4qGymRE/ERI1fYz/ciRnmzK+A4Nc5vfPIRLr1xRbTBef7md/f3dkQehOsJ90XaWwSfz507BwvtlnpTkkiyj3Z2tmTt5DmQwJvYNV2jccsx/9Zbb0l0gTCAKbdhp5469+mS3Ic5LJ49oNN2FfVaTfIMhAJBQxjyesRpXayWhSSRL+ZkDFk7VmH90w7194lbPPvRSe8PBiVpYoQRdS4nLG6baEFTgoO860qrCCprjIwNweHsoVorodkqo1RmxENawr57VmOHq12mThYFkKiBbsCTfvJBG1l81LY1QJDHZfRybTwD9nqv7fmeybnjoTRI/6a0oRR74HeFudgnI/FaBcDkXEut9344Pe/LaxXzUAe7siEVtOJ4VDvz0J7tGIBHr+Hz1L5Vu11BPgWZ9L56rQJYapPLPO+zlDWKhOs0v3dI2rIZyQVqjitYpfVVAFnteq3XINtaMRf2uzp6+D1l8SpDlfdQp9cghqRlt9mMLakgo+IAalsrMD8Igul7fAbZ7oq5KBCp+Aivo201COwqqUzvQYkbJaCpXc37aj4kxZL4mWJWSmATLMJmHHx8KfCtQOMhyMxkk/28U1pGBfwIQEtbEaRTmZi+VIGOEa6HdAay73gO1/mgsrK8l4Lg2hbU5zVtZtj26jxghJf2I8+YBKAlQrPvBBkkuymYqWCnjlNxAPWvV4xt0DnB95SEqGNT22hwXum803GnuJ4Cojoude6z3LyG9+bzONZUGoXtqjiJgtBK5mM/8Ewr+aD6Tk51GAwCzDrGRNqsH0WuTgddbwYB6MFxpuC8tpn2JZ3fOp+1fgryS72sRjaXL4021z5UJxDr83q+vU44yevMHDBzW8s26KzScaY4qZIkxVklz+f3zD0HnQ4EnhWH0j5WMFuJLQbXNBJI3G9EGImAM3ryN4kUjKLlmKOEDH/32j3JnUCJNkofCgDNwvOQxt8aDqGeFGUUi+HX73wWSBdkDmB+bzCsQRjCmoSOSbuYTKCv66tAl3hz+mzr194wAxIpSMZnqkeCz+Z3dFKy8iyDTobBsrGRdaPXZ/B7KtHAiauLIUPf5Bl2o4XrchgxeP7wO/w+F1heL8i/zWRRJZovoKPVfpjckM/UTcJNncC+t0vZpgoosy1oRImeZ19DSL1SPJjxmXwWf3i4YXvyWtkw+gL7Wn8eAnn94QLXbphs9cImS8oA0IHJ8kiW5n7SSH6PsgMK7CsQOwg6s+4cG2wblSVRDzs/oxdegVSTlOD1hNAJp4dKZeUqWMvf6rhg+XXSs86sp/aven3US8TfvJ6fq3dcvYW8J+vDvwmeahgp2W384SGO7aJyGjquOe61f1h/3UjZRiyPSlvoQqf9zDIouM6yDIbR6KKlWtCaUVWjCXQxFobC0JD0GwEitjO/q/NIwXg+h22smtxsV/Xesvy62YvOZZ/hrdfq4qIbgh6CldmuwDr7muA8y8zna7QDD/I6zl57jLm5mbALeroIQNvhEACcbBOCHUyu1KT937ZjcvwIRkcWYUcITksA3TYZDiFYLR5hATO01EH9zG4DFlcLsfEwZubd8AQAKuU8unMPlkoHM7FJhOw+SQBIxi+BqLWVVcmETs03ltMX9KHZ62B9dxM7iX3RbWUyFB7I2TYzBLzcXjFUbD2zgJPBmklkYbMYj97C/BEBjhnCuZdJwO62C/BjddrhjwQQCHsxPjYCr8spGnPpVBZ3bt4SYJlGCA1YgtqhcABHl5YkaRbBHmqwJpJJ3L59W0LwaHzR0KHmMJnjyUwa0YkR/K2/+x/gzJXzYsjz/gQQa/kamsUaMrspHKxuI72xh0apIpIBDE8l45mAhH8ojHqvJeDaB9/9GEeWFoRpyZBQrjHJvV0xEh7dfYxHdx9K4jwbjLQNGeA0NurtFsrNOirNKk6fPYNPPv0EU1Nx5HMlrK28Qr1Uw8bzVdz+6pYY5x6/T0LifUG/AATMoi7rfsgvDgGC6D2HQzSmuUk9uv8Auc0kHD2LaC6+cfWysIc219dk7aQ0Br+/u2+cCARs3rh2HWfPn8HYxJSAvPauE4VMHhtrG8IM296gju4D2Sui0SGpD4Eu1oEUem84gMm5Kbz97lsSPksNZybboa4sGc6UJfn000/x0UcfGZaTzY7drV0UsgVJUrWzsSMayftMylgoSWJCauOyMJ1mF7GhIcSGogiFwjh16iTG4mMSas4EceVCGY1yU7LEex0+RMPDkoSWZWBCs3Qpg0KrgLljs/jR7/4WpudnASa4LBSxv72DTCor7frgwQMBbQjwMZRW2E92uwC5iUxajPOPP/2OsGjJfGH5acQW8nlhEnJsSjKs4WEZA2zj2EgESyeWRJ6ABiaTTtFQH49PCXhC0JeOHR5Wdve2kEoeSB/FopQSCcMfJEu6KcnyeA2BfgEIVl4hW8jL2kZDhOtcvlDAgweP+uNlFguLiyJxIRqgTresz/uJAwGUKpWq0TIe/f/Jeq8YSbMrTewLbzIyfKT3prKqsrK86eruakOym2Q3yZkdDjnc2dnBjBYQBAGC9KAXAYL0oCcBgvQgQYDeVxhBq33YxWBmyCFn2GxT1dXlK7MqvXdhMry3wndunOogN4FCZoX5//tfc+493/nOd0wBQTlAWaxYXXuFbx7cx8nRHt575x28++49uQbJf7lsCcVCCasrq6IDTdCUOvOUzGERLzKLyRZmGx1uK4bGRzA5PS2Al7PPOJrUgWafVbJFGfO15TXR/w6HBuBweQX4FAA6HEK+nMX61it0rC0sLM4JgEf2nhR3K1WFZvbqJaVyEpgYGYPL7kC70ZC08Ga7gYalhVK7hou3ruJn//rPESETl4lotQayx3Ecb+2iXa7hV3//D/inz36HDoN1nRamp2YwPjohMiFcrwRPyehkIII6xbSD3HM5Z/LFggQD+TeBfb7e7wtgZGLaZB6VCuLMlQoM0DtEfmhzc1OAfO6V1OXlfsrsicO9XZlL1KgdGxsVhluz1kD+LCfBFuqwzkxOCzDB+zFQwn2Hc6vZaUqhRs0SyeQKcPncmJgZx+jUmPwte5PViVBfBNVMHS++WUYpWxImNtk6w4MxjI2NSPt29g9gp521tCTL5Nrt62AtgPhxQuwCQUBLoy0yDInTUxweH6Ovv0+yMEr1AuYvLAAuK3bYJq8bM9NzGB0cQiNbxOn2HmzVJtwOc844PjqFxerE1NQ0/D6zl5RRQaFVgsXjwJ0P3sHM0gLKjZIEE0sE2apNnG4fopGvoV3pIH9WQPYsj1qlKf3ncLdwenaK/aN9AaDrlpak+bOgIuc9JREI2B0fnOKLz74Sbdf5mXlcv3YL5XIVe7uHsiZathrqKGNkKoq5S9OIxAIIx8KoNas4PjiR4qgnhwmUzgoSUOK+d7h3DJebxfDcwk5n0IhSQDMLM/juR9+TdnAeMANgf2sX93/3lRQY9Dm8wubPnWUEIGdwn9IbmVwaqUwSlXYNvlgQTZYRYDHbZgvEWVq1FprFBgKufizOLCAWHsLExDQ6NjuSZ6c4OjlCA3WU6iUksyk43TZMz09jZGRYMlQko63ZErkDSmIkkinc+/B7+N73Pxb7wmyZlVcvEU/GxfZQL3pweFgynfhTqVTFFnKfZqo699xKoSqSDQQHab94BqS+LpnFtGsz05NyXQbqyfZlsJtOPQONV+9cx70ffYTppWkp+rb2bBO/+o9/j7WXr2BtAF6nB+H+kJzRKIVAe0Dtau6rJL4EBsMYm5sUVuncuXlMzk0KCF+tVyTAzWKmIhPGjBWLTc438f0TYYyfHh7LWj0+PhTtdoIIQ0MmCMXCaG+c3i7YSwksSvhQekBYlnZmxnlF+qPTaSMWiYntCPlDGBsZR8BnsjkZpOZ+s7GxJQxgObO6TGq4AHwElWnnWjWR+Sk1amITmaVE1letWJZ9kxIPBKTZD+qL0X4yK4briGA328wCi8q4pDxIvd2QwoaUC/rwBx/DNz4MsIY42eGUeoun8eTBQ2y8XpesMGpMM3OD0iHsOxYM7Nis6A8FcO7iBZxfPI+RiTHz7ELcscp5KJfJi3Yz7TT3DGptU2ef388WsrKnUhrt6rVr+OgHH0vQixlrZKGvvFzG2qs1ObtQxoQgEfuP+xXP1Ty78B7sd9pgntVJEgpTasbNmgJN0eMmo5+BQ+6PnOvlUgk7mxtvdEwp/fGjP/qJ1LrwhILCimeAbXtzEy9evMD66ms5t/P67E/W51Ei0dTMLL7zne/A5nAZH6NYkv4mgezk6AB5nk0qVZHhSKfSklnDNUVZKiWbcX0I+1dYux14XV647TzDE2ywSp/GE8dSIJYyYjwjR4cGERkZlKBanXRuhwUd6jtzDAkut6qwWFljhnUIrKhUcziNHyCbY7ZBSwBoBXoM09ekfCu+QG0RBUK4zlxOuwFkugQxO20Qs2QdZn5xrxMgsWFYyMxUpv2UjIAuiUN9bAXe+J6mlrMv9HMaJFCMQklLCpixPQousc0KKCmoJT6HzQCQCggpWMh7KkCn+Ilmeuv/lV2rYK3+5vfcXdBKAU+emfT5hZEPI/nJNahAugQmuv4sr6VYkOIYSiDUvjf3M8QXJSwpWKaApCFKmKx5JVgppmGAUIOZKEmP9/pDEFrZoPoZBfsEAO6eLfR+ih0pGEmygf4ocK+AGvuG84XPpXiRgu+y/riOuvrV/I6y3nVs2B4yoPmjfcLfOs78rVKniknp+wr4dVoGK6M/1NsHCvZqYINAOucZswx0TJXVqrhFr49PIomxswZ7e8MKZ0Jnt2AcAWiHnYQOg2UJobIbcFEwlvdSPIzX6cVIdJwUbFYQnN/lHNN1qvNb++nb4IPB93oDHzrX5Fm7xRQVi9P/63V6x1XHVAMZHFOVM9X2aHBJWcYKxvI7+vzsM+1X9qfaBbUFfwjK/mHwRvtNx4JZrjpfdJ5rH/KezCRS3EsxUZ3fOh8Uv9NMBwWbeQ8dV103On/5jPyc9pnickr2lba0m28CddrvCv5TeoOfYdsVd9NrKrAvGFjTFIjUtUUyls5ttXnaF6bdZg6prbL8b//jfyMa0Dy48A0dJA6CArY6KGKwuhpIalxZhFCBWn2Nv3ktNpSpOOxYBblpoMxhkIX+DDNONsKuFq6Cw7y3tkEPLGrM+HlOGo1I6mLVztMF9yYdoZuywHvwunSk+FkBhpuG1s4Nim0jGCTP4TF61GrQeA9hZMMYGKkAyahBy2hM6waii4tMQ+0DXRy6wM1ENJEpMrP4OV0wvBYPuzom/D8PLaovrQaB48B7UhNPN0B+p1QuvIkOySKumeiiHki5YejfJrhgHFVlAuvkUWBYjTDBAX6GgKYy03UjVeY3r6OgqRpuBY/1IKQSEDrh5RDbTetnu/g9PSQoAKoGjn3LNvMa/J5GIhXgZzt4LdXMJJDKNrP/eG2yB9h2HtIM+G5/o3ushw6+zr8VoJYDZCYj1+3d8HlPnbsametlR+uY6xzm/3t10jVgwmfgvOb644GP4DNTzzkndGGznXyf92fbeiN5vKaCz3yP31MQmfdmm/jDe7DfeC1xQLobK//m/fSAzD6n46sAuAYCeFBXYysBGNmwuIa6KWQdFnyooUEQLhpFsJsmSSZlNk8ZDzKL57Awex0uRxidugse1wDqdS+qxZY4gaFQQA6dDeo+B+0YmwmCpEYqVhBk2aE+n8uPmCsIH7wCcOzu72FjYw2n+4fo0JkiG4IBCjeZ1HbRejxInEjhoP5oWJhLZHyyaFmn0YalBtPuMosi5ZBOpKWwIB0Spunde/89KSjF6zRtbVTaVfSF/cL8m5oaw9TksDimxSIDGB08ffhYHJKVZ8uUghbWK1GxYRZRE+fJJoye02QCmXxGgHAJkrWNYaZjurW3i6lzc/jL//zf4NL1y8K8ZjENZkuwOFijUBFQI7V/gt2VNdGTtrTJ6HAgVywI2OSPhhEZGcD80nlcvXUd4eGoMLfLhbw4HUztZ2Gxvc09/PaXv5XiTx6nG+FAEOMTU8KKI4N65+gAQ1OjeO/DDyTVPjYQltRSFqhKHJxid2UDayuvjQ1l5kHQb5zsahXLr5eF7TW/MIeh8WFMzk1jZHIS/lhIJFLYV/vLW6h3nZ9zczMig7G5vipzemHhnDCuqRfLPhkcHcQnP/kjTM5NIRSOwm61I32SRXz/VBhqBIZTxwlhop8eHElxuPGJCUkXJbhbbtfg6ncLw/Tn//oXmF9aMM5sG8Ly++J3nwvAMDo8gitXrmJ6ehqNektkIMiwYtuoKUqGZKNck3Q4Mo4oT0NQh+2RdV/noc0lgAAZflxDxUwOzWpbwBsyMm1tO8aGxpHPlpDKncHmsyFXz+E4e4LRmRH8+KefYHp2Gt5+P0rpNLZW10VjmuuUziblOKjnLYEbjw+xkQFxYJ+8fCrA7vd/+ANZhwRdT49OBQA3Rb2OzUG6WhcdcBYC29rahN1txaXLiwhEQiJLNTU7h8WLlzAzOScsKNoNpnlnMklkc2eid0471KgyK6MqbHO73YZipSjM9VKFun5FkaIZn5rE4uKiBFhYtIXfI3jIYAmZHRxjgha0bwXqXSfiwozlwYzMWQKrwYgJdIpzB8qEpLC3u43f/eof0Of14O2770jgxOVmSmcdWa7lVEYY2CyA0aq2JPjSqBrJqv4+U18gGgoiFAthfHJcijmSjSxBi3xW9FbJQCawerhzKAUZLaD0lgMtBo75P48bsaEwThKUdznF+cU5LF1ZFDYfbS6/43R6sL66gVwqC5+nT4ICnq6OKoHi00wCFVsL9z79CB//8Y/hG3ahXYSkq2cPjuBsdFBOF6SY18OvHwn4vH98IgzQWzfeEkCZKemXr17B1NSEMNspU0GmM1mjDMKymJicLZJpmeOpZBKBYFiAzFAognaL2V4lPPz6S7Gpbq9bNFPrDSPd5XB5EA4G4aFsWSIpGtpt6r6GQ3I2qVdqwiKkHSNoMz0xJTaBZxnNriCj0eWxS7aEnCV4/UqTy0/kIgZHByRzg/tXNpWFte2Ao+kSqYhStiJriHNxfnYSAX+/BDgTqQwK5Qoq7Tr84SBmzzOYMYhcOo9MMi3BOVvbilggJJI4+0eHAvoT4KStZWAjOjSEjsOGpo3ZYHVEAwFEPF6U02QwVyXTgeeN7d0d5AtljE/OCouXWSLUr803CggMRXHt7k1ExgelwJbskTwP5cpYebyMxO4pHG0nAt4AnJSfqLOakBWVVg7ru6tY3V5HrdPE6NQ43rp3F1PT05JVQCkB6tqmE1k8vP81smcFnJ8/j/m586JLv7K8CnefB21rFZlCAv1BJy7fuIj589MIBI1c1v7+IeLHKWxu7IhGssvhkaDS/s4+ThMpkVmi7MZpKgnq1N597228c+9duHx21GuUqzL/Xn7zXAoZUsM3eXQimSAM+izMz8l9GPjMFLOwuh2YWTyPvqgfK1tb2D84lAyOPocHPosLAYsH50anMTQwCpuzH05fH87yZ9jcXUe9U0dkJILIUEhs2vjkKPwBnwSnyaZPJRJSzJbr6cXLZTTbVpy/uIjx0REpQrazt41asw6LrQ2L0458oYDIQAx9tGEWB2qligQpqal/cf4CIsGosNh49iqW8jiOn4j94/o9d+G82PDN7Q2wqDhBrWQ8jt3tLdEiv37nBn72V3+BRqeNxw8e4cWjZ8icniHqD8Hn6peAI+1MMBTB7sG+MH1Zn8Dj90kwmEURpy/OI18rCsPU4/NIhhUzKYRZZLNIsIpsZ+qydxjJr7ekdgT3K2oPMwOMxQcZPCJ4Saki6tLSx2HxWUrn8Lz79f0HUmyw3WzLe5QToo0w50Iypa0YHhoSrWDuWeFwVAJ1x6dklZ9JUJD2WoL7/V7pL7ELML4YM5oqzbpI7PBsOxCNiEQLNYSzqTOpcSFnbDDo4pI+UzIHpUIcUkvDIbJUlJihlALPEy1rB6PTk/j+T36ISzeuwep1iJZ3XygAu8uFZqEghZyfP3yKvfVtsZOHW3sSIKEEBAM2ZUr1OYDJ2RnMLMyKDEcwwmK+BihhIJdZBk8ePZW5QZkwZsgZgMwuZ0aSAGg3xqcm8MFHH4rueLVcFG15zsv7X3yJR18/lLPj0uIlLCxcMBl2nQ4Ojg6xvrkl++7q6mupiUEyzNTktOxZ5aqRy+OZm3OQJBkCyAQNGbymDeXPlZvX8Ud/8i+MnBED+gAO1ndE65wFe1mcWfZpSa1n8VwDHpFOHx0cwkff/xixwWEZ89W1dZylU7C320gnWbPDEDdYJ8UKm+zRZO9RwovXYB8x24ZZYjxncg4FfEF4bNSUdsPpsUnGRDx5IlJizMIbm50QWRGOn6PPI4GpcqOKdD6DAutetBvIppM4PNxFrV6Gzd5CMnWIZOoYsDSFjEIAWgEjA7YYaqcy+uxk0UtquvHBCSgKY5cZBPShWgYgIdAm/n1Xi7XdMFrJLO/L51ECl7Jx1f/Se/G7CsDyNX6O/UwCgTJnFR9RII7tUUBPQTQJcHX1hHkdySIQaREDQveCyIpjKItZ/WQFzHrBTDIO9R4CnHW1fdkmCURXa2+AR1mHTVMbicCnAGFd7dpetmYv+Y7XFCauuxsg7vYlcQyOj+IR6hMrEK2YAK+rtZGk2Gu5LP3PSJKS75TZq8C7gn1mHXYzz3sYrDJ+LQO0KWinYJl+lyCr4kIaSFB/XXADakiLHKOpOcW28FlUelL7g78V0OP72lYS+PSZFW/qBf30+dkuJeIp3mXwqIoZ+y5jX+cB+1T9bbY35Df1mZiRomBp71gpYKtzj1kpBierGqmHLrbCjFYFjjkHXCwM3jDMfP0cP6v4Re/c1vnWuzYUU9Mx0986Z/n/PwSgtd3K4O19v5f9q0Bl7/xQDE3XsQKwijkq6YKvv8mk6TKFde3x7CnBAxJVu4GeXuxQ26xBBe1vBVR7AeLmG+1kI+Wi4DD7Tz7XA+prvyv2xb5r1E02u2KNiuHwM/qs+poGiHr7TeelgrzaVzr/jW00c0kCXl2ZFnlG5iqziCvVnrrjpHO3FzSW56YMeY9ksgR8WLNIAtjGfuk6MPPEyLRqn+mz8D1dP/L+//o//NciGMTNUg2JMYym+IEuNB1QfoavK+gZCgbkxtxAeTM10vwe/6YzzvfUgGlKA6/Dg5Gi+Hy4XiOln+d99KBAAE0Zq/y7Ny1GO1AZsRIN7abN6AAKQNtl9KrBLZaMxq0FpmIlDTkHiVIWbIMubF5fJknTSG8wwsRr1GvGALP9NFrcJNiXTH/TaAz/z+/yfbaLn+EB02wMxoCK5lmAAoQQkIH31cgcHUwaR7ZHmB3ddA6dUBrlUsPG1F6NnPF59DscUxOp5LMayQUFGpU1zPv3Ml8VUNb5wTHjdzQqrhtxb6SM7eRnVLqDG46OLe+pqQYKjItWXL0u84F9o/9nP6hsAp+Z12Pfq+SJ9qX2LdtE0IXjyWupjo/OWb7PQzrbx/f5o2wLXpc/7CvVRe5tl0bJ9ZCg818NhfY9n4P34XPwvsoa5vzQ4Atf1yCKyLB0I60cf75HQFgBcjU2CrZrAEgNhLKRNYLLtcb5TgeB/9SIKrAth7RulJtt5N98T8eMh11+h2A9n4XXNwbDbOScc7rhm8NuSYAdAjNMUy6XaiLFQBCbQRo+W/KMDBMyjUZxbu46bBY/Knmm047BYY2gWoKpzB4KotGmXl4LoWgfhicApwtIxkt48vUDrL98hYDDK+nYflufsH72Dw+k7QRW0/GkVIUnEMYAEit8U/M0nk4hlc8ap8XjwoWLl/DBBx8IE62UKgC1thQmXJeiW1UE/SFhd53E4xgaGcXI1Bgsbjscfg8CsRCGJocRGRpAOBZEMMSN3oCYrP1DmYTN1Q2sPl9BJpmRgi4srkT27sjkKJrWDloOIDwSw3e/9z3R7yXzhCmb2xvbWHu9hm8eP8LU3Dz+9F/9HGNTk1KtnRq8ZCl3yjUUUzkc7eyhfJbHi/vfiO5e0E+nsk+AP2oqhgZjuHzrKnyRIC5evihsKx8LSx0ei3NXLZKJl0XmNI3f/vKfUMwW0O/2oc/Th4A/IsWu4rk0agTPJ0dx9713JWXX43JKQbvV5VcoUKLg4ERYccJOgwk6zi/Mw+vz4dnKcxyeHmL63AzCQzHcvvcOrt+9DbvbgUqjhv2NXew930QtV8bLp89Et8/jcIpDdHR4iMHBmMKGjHcAACAASURBVPRPbGQQGzs7cPV58Cc//znmL5Ch7ZGgQfY4g4PNAySPKVVQRq1YwdH+gfR7bCAqxThathbOShmcldOweB1YvH4Zv/jLP8f0xSmRduHYFZJ5HB8d4eToWNL33S6vMMLogDLFlQwyzm+ynGxtS5ex34eN1Q2kkxkpmkedxWK+IqABq5OzL8QGdiCOHccv4o/A6/AADQvGR8dRyJawtbsDX9gHu8+CeCGB8HAI977zLmIjMZMm2y0aSycicRIXZ5OMf0o7hPwRzExNC9uIacWrmxvCXHz3/fdE35qp1QTudrZ2RUeYgRw6yXxmgr9kuK2vrwkTeP7iOXj6+wREuHBpSSRo5mfmwOpQEriy00HOCbC8sflavru7tY/dnX0B42ZmZmSO0AYRwOX6Z9ElpgxTm1cCv00TLWdq/5MnjwTYIFNMJIo8bqyubQjoQcDz3r17uP3WHbFFtId6oKSNZOr5WfwUj7/6Ao+/+UbY2tNTswKssL2NdgfRGDVX3QKwOpjCWKS2c0aCFal4QtYd2g0p+ETGKQGvXD4Pu8suUj6J07j0MQukHmzvI58vGJCVkis2Fs9yo85DJOswWNtwuizS97Nzk2/SA+UgVm/h8aOncDudEmgjS45j6XQxKDqI5fVVFNpVfPDpx7j13l2MTk0IM4pFEMvJDGr5ItJHp3j94hU+//xzXFhcEt3jBw+/weTYtLDGue4Z6KGkCdmUAQIsNquwcLkfxOMJ0bI9PWTmQ0ZAaAYuZmfPSbo9q9nHIkEkk3E8fvZYxoAs3karIyn2ZD1SgiPcH0AqGRcZnz6PR0Ajzu9iviRsZ2rt8mxBViyBD9pmgmsEB1k8kDJn1DOmhAsLZVUrTZGJ4JyYPzeDoZFBAdHW1jaQTxdg7zgRDQ2jWWlKwGdECklGBWyhnIHD7UUqm4OFsgIupwQ5uJdwPyfotb2+AZfVjsnxCfj7+0wxMkrACOjComsDpgCc14eh0TFzbnB7MDM8wh0N6cSppMGzcOJJMoHDkzhCgQgC/QEEQyHY+1xI5tOYvzCPpdvX4PC5UKnXUKtV0a41UUrl8PLRSyR24wh5Q5gem0UkFIPD6oTL68BBchsv119g63BXApwMOP7wJz9CIBKWbAHaVcoKldIlJE4T2FnfFebh/Oy8BLlevFxBqVpCqZpBvpyBs8+Cq9eYor9kMpNaLQF/j4/jYgPQMft5vz8o16Z0Ec8JBMTIZA2Gw7h07Qpm5+fg9LIQbMHIy3m82F1fx3/4d/8e0T4/UkcJkVCiLaOdJHOX8gyUkvFE+vHhDz/C/OVF0e59+uw5Hj94AkutDW+Hor81RNxBDEUpFRIV8NLusYsczmkmjrHZUdy6dxvT85NS0JfzkOuEWQkHOwdS7Ixs9odff4O9gxOxsQxSnZweiTzM4EgMVrcVNa7t8VFcWlrC3MKCFE0sZ8pYX1nF57/+HONDExgfnZQ1TbkggsKZXAa5chbnly7gwuWLGBoZElY4bR4lGg539/D8yVNkEikBJgfHR2XunsUzwgaO+iMYDA9INhX1d3mGYvbPUeJU1lAwFhId4QuXLmBwbAThoahoHFO6iP1PQkkkFhF5HgIDDLJRYqJSIEO1jIFQDNnMmbSFPgvft9mMzFokRNC5X4BfXkcAD5dXzmKvllfwd3/39xKsEiCLdTmchvjD4DYzrJgRQXCUrFxmMfCHa4rnQdb3oHSO+GndGi7izHYd+AxlLEpF+Q7Bezr21HkcisakHbQ3AgD5+iRo16J+NCUPmL3FWjc2k75PAJpt4py20IEnk8/jwL0PP5ACfVaXTZj1PNvxegPBIM7iKTz4/Eu8erYsxU+LaQbkO0Lu4b2TmbRIR/A7zHoKD8Qk6EnWMQEoqXFC/fr9A1An7PzCAibGpySLiWPLc2kTHezu72LvcE/kW1jAkhlu/P7J/iG++fpr8XXfu3tPajdQ6ok+Im3vxtYOVtfXpL2UkuH+KAD01BRGhselZsru7q7IxqytrYm0zcz4pATbmFW4u7st7aBk1dK1qxidHJX9lnaBGWi7m1sCWnNsaF+piy2BWpsF6UxO7suMXdY5GBgakX04xyKS9QayUhy4hCb31HxeiBT0CShPI+PV9TV5fuH+YWkbshSlvYL+MCL+AbgdHtgIFtuASr2IarOO/mgASzeu4PZ37gGDdiMh15WSoaZ5iRkBDTKu43IOiCcORX4jkTxAqZaH22mV7A2CHEp0UrBFSVRsp9dtGMmGOFc1Wudel9QKIDjZEs3UtgR9yXYWcJqAFPXIScSokOX6rXyGgEI9gKqy/tSf1qxTBXYI3NOeKvikf5s1Y7KPiZ3o93rBS64VBqDVnzLENMNGVf+O7dXXlXTF6/F51a/md+jna2q8AtC8J1/jPsezp+I60oZK1cgy2Kxv2qc4i96fv5Vtrd9VQEnBaGIPCqjx89pffJ/3Ztt0/NQv5ud53UrFBEkYsGZbFDxUoE5ILd1ztPqhvWC5uY6pZaVkLQVAFRSjHegFZ/V6CmiTIFkpFWRe0E4qxqDgOz/fCwTzXgoqm+eW27/5UXyA11ffXUE9xZw0KGF895rpH4shOOq84T10rpgMtJjBPjJG0lX7Usl4ilUpEGgIIbTvBizXuUN72gtA23tYzbwG26QEQ50HSqrs7Vt9YB1fxcf0Myr1wjb8IQCt91BsQjEk3k/8jK6Mq2KD2g5dJ3pvXlevr/eXPaULMPcSYrVdfJ99xnZ73YZVrsRAHScFWvX8pOC8PkcvSM5zJ9up800/o2As7Y8C7jon1I7xOUrF8u8FUJTwqmPBe2nASfuN9TqovCDrtzv32Ub+aLDG7MPGb9Ogmq4dbQeTAwhAs6aV4qd/aH90TGzWb2U+dK3RNpPU0Ruw0DElYVEDhwqGc87ys2qvhSX/v/z3/1WHN1GGpy4gNTQKQPPD+oC8sIKHckjpThgeaLlYCNxRbJrXcDh/P7WFjVAwlROBjpgCiBxwBRw1ssHNUqMduvC1Tb1GScFIBeS0s5Xe3jtJ9D3ei2Am26FgnOhn9RQn0KgJO043GV3sEhXt971JkVIQWo0v+4PX4j8+g+oKabSNr9Gg9KbYaOSQh25uMKrnWykbmQ29hzwnC2uQJcBqyiwO0u+VMTI6yxp9NVEPAinKFDZtcqHZNGAp+1WBfQXNFfDl68IS6AYUOFYK3sqc8XgFMFX5DUmjttvFuWH/ChjfZSzzb16Pfa5BDB7S2B7OGy1+p3rO4rx2q2qqTAiBCraH99T32Q5l6uoiVePNPlb5EN6Tc5MgtYCWZYKVJrKpRodzmwdEPi/bQXBEi0PqpiUHM7f7zQFAwVvtQ134vK5GAvmMUtG8KzujBwydG2w/+4fXJQis31PQVw82Jnhh0qY0eKBrhfejcdBUIb5OZ5x9xv7iP/0Mr8O1pW3lnNHNi4w5FlriIZ3sTt7722saI2JKlrel2r05OLRhtTjQbvFA45RnaXd11MkMLpcasKIPYyMLUoQwfVZGLDSJyaGLsFv74QtGpLgJWVSRgX6MT7JqO9CuA6+ebePhFw8Q9QeRT6RFuiEcCKBeppPSEckDHko5f5iO2m63hN3DZyODkpqpTJlvcE24nLi4eAlvvfM2BmIjKJ2VcLC1h+RhHNmTlBT0iwYisLYh8gFMD6ae5cTCDEJDYQQHwpg+N41gLCKs0f6oB02mgtYaqJVKODuOY+X5S2FkW1sW0XLleJbrNTj73Wg4LcJ6+vjHH2N6YUiKwPAM1am1kY5nsP16E/s7BygVK8IUGh0fk8JyTF05PTlCJVcg/QLlTA65sxzcFhusbaPBKWx3a0fYff3RIO7eexvnr1zC0NgwRscHZMgSCUq85AU8IIuRgOqrJy9QKzUQ7A+i0+qgzxuAPxhCTphDNlxcuoTLN64JU4S6tFvra8LIJUDWKjdQL1eQO0t3A2RZYUpPzk7hJJ3A2uE2fNEArr1zGx98/B3MXhpCq8ZDHJA/K2L/+Q6WH70QwNhts8JltQk4ToYsQR8ezNq2jhTxofP5sz/7l7h24yqaLG5ba+F4/RDbr7Zwun8CJ1xoFJuwtjsC+ObyabQ6dZxmT1FBGVV7Ew17B5duXsYnP/1jXLy2AJsXKOeb4uAf7R7iZPcIqdOkHAyGh0eFUct1Q5CYhzmumYFoGOOjY5KGT5bbV599hSf3n8DRdqBeqGEoShAtilgsgoGBqIAJO7u72NrehBVWeJwe0VeemZyR9Dc655QpcfXZ0bE0ka/k4I/4ceX2NQESqy2zF4htSmWw/OKlFDlqUl6gYxPd6tHRYQTCQezsbmBqZhJ33r0rgLQnFkUplZIU4aPdA+yu7Yp0itfuQp+3H8VaCWeZM5RrZdSaZfgC/QIwXLt+BUPDw5ifXxCbKazmcgHFUlYYc0dHB/j6669FC/vk5BQ2u1MY4wSLmVJNm0l7QrYciz4RICY4zLR36kHTsV55vYznz5+KIxoIRSStOZcvGkC+zy/FnujME4jzkIllIzBssnDoOKROT7D87DE+++ffChONQRgGykZGxzF7/hxu3L0rjHunl5kjDdQqddhaQDWTlwDO9sYG9o+3kS9mpX2XrlyVvVIOkZ0OslkjKUHQgFkSfA5PX7/cv1aj4mkHxVJJ9DcP9vdFusLvM6w3glME9qjtyWtubGwgnTGZOFK4i86h04HzF85h93Af65trWLhyCbfeuoVQNGIOhE3D2m7XWpLCvrezjycPH8l4UKN8k31/lJCgKhmFlP2gBvLchQU4wn3G4edPg0F8C4qpFLbXNiTIxfNZKc9MIqbjO5FOn3XbHJC5trqxLow/hmV1bx0eGRTHPpvNiK2l7i21zMmAIxtwc31DAj5k0BGgYdo1mW7sp1qXYUONf6OPzGCzF6HwgAB1qUQc/T4frlxaRCjoR5JFIPN55HNlBIMhuGwuYeAPRwckuENGvwDOZDk2WwKA01j4PD4BlQl4U7efhUdZ2PTcuTnjHLfa8tzJkwQK5QLOTc2hWKvA6vKiPxRGo9GWegQT1Hm2WZCKH+L09FAY2sVaWbSaud+x6BnBNE+4Hy27Re5BaSFK4ZhMsYqw7l1wmUJdmSqGwyM4P3se9g6lCarw+l04yezii28+Q8dpQ7ZWxMTCHP70z38hsgOePnNeYObL2VECBzuH2NvcFfshNiYSwfb+Ds6ySaSLacTPjmB1WTF/blY0Yq0Em6nNHU9hf/egq/9ZFzsaDPtFDip+ShmBotgrngXHhsdw4/YtBKNBUAKBbEbqxHLtNcpVfPXb3yHqD8PRtODBZ1/BVm+Ldro/EkSpUUGuXoI77MO9j97H3OI5mcfLL1/j+cPnYqfDziDOjc0LIM95Qskbi9Mi96MUSblTxbW7VzF/eQHR0Rhc/Q6RCyCTlYBs5iQlwaNiJi+s0+2DPTmn0B7TjlLPlrUGgoNB3Hj7Jt7/3nuIjA5KwbXKWUX2h83lTTz+6ikq2aqAxfGTUyRSccDOzCkb7H12jMyOY+n2ZZxbuoj+kEmzLhUayJ2mcbJ7gF/97T/gm/sPYIFNskzcNjd8bg86LSuCfaw/0kEuS43zHLwBHxFZ0QxnMPfKzau48dZN0U4vsL5GhkVXG3IupbZyIOBC7qwswcLTo0PJOKD9ZZYmpS36fB45J7GeyTf378sZjDJfQQZkbBYBpsmsFKmfpnHSudZWV1fx+vVrWY8cF5EctNE3ISBHkJ1zrQRLh9qp1ME0WSJybq3URHJCfQgBol12Kf5IBlUhX0KtXoOvj2z1PslEU11q3odSIay9cPHyEsanKbczIczhTDwpYD6DV/QLGt3MV56lK2SKto0Mg9NLKTafSDqQaV1rdP1Ri11sUiIeF6mPiD8swCozPNh22uIK1xAZwZ22rCmymWmDKBtFe6Q+Iuf/1NScBDPOL1zE5PSUIbG4KFlTR76Ywz9/9lv84z/+o+yXLCDndNjkORiwpN353vvfxTt33xYGtQKFW7t7IqvBgGyhUpZABPfK0dFxBFx9ApSzVsE//frXePb4hWT4UIs7FAxK3YFCMScAMyV7IoMxONzUbi4JK75daYoOd7lcEvvNZ1GzT0IA7aISXtinlP0I8DwpGXMuaRP3awZFKa1BEFd0qykL4vXKOHJsGIBhhpel3YTT4RS/wuf2YWxgwmR/UWvXaUODLDmXFROz41i4fB5TNxZMkJ9YCWMahlwpxRV5Zk6enEgwe3N7VQoQJjNHyBYScLtMEUHxLUT3luCUVfpOimxaLZJFxJozlJxRPx1tyjNSQs+wS8Un6zS/zWx2/ad6vJzT3KO5r6o/rACaAjL0gRR0VXBH76lAi2IECkIpbsG1pqQf+m6aZc7PKSuY7exlYfdeU8l5ChL14i2cgwpoKggnAGMXzGaQRJjOXYIcAVnNHBdymcMufakgEj/HdvE9+nwk+ej1e4FExTUUBFPgXkF3BXrFbnaJg2wf/U7eXzNzte/5ngJlbIPiUNovf9g+BdEYMOHfb0DVngKMb4AyTrcuOK54lfjM6AijWKZjy2Q0U0ZG5YX4ei+Azf8r+Kh9UWu23rCzlejYC6IqeKt2U/1+xXK41nvbrsEGznvtI/XV+ZvXUTzFSLKYfuO9DQ5hamTpNUk2FADa+vuFJvm+gIE1+uUmm1/nmQLQ+jy9/atzjH0hwcsedYHe+fcmANAlISjBj/foBfSF7NmVtVGyo3ymbaRJlPDGZ+A1NJNe/09fRYMe2m6RU20Y/IvPpqRXtlmxQw0G0AZJAKfLmCYrmN/nvfg97UclFjKoxXHRdhBX08CJ2oXedaLzVoFZxWr0M1RQ0L4XbAYm4Mb3uU74u3deGfyGwcVvZYKVAKtrQuZtj0a3Pp/iUQpuyxj1AND6Pb6uQRudp4pD6Th+GzRjW0xQQ4FmtkPtgfg73Tmia+HNs5M9/j//d/9lhxfvjTTxA2p06IxoZEAvoFEGBd50gJUxKWzMjpEcoBQFG8f3OLD8jrJnxdAwDYCpVF29l95Jx9e0eJoi/WybTiIOplSA7kYaFcDWzvhDg6GdqAtFgW9l/+qBga8rEK4dyf+rIdcJoSnCupgNM8u0R6MevcUZFezm9+g88DcjkyoZoREwMZw2E73gtdkHBKB5fX5GjZlsroyedcNwwhCzGdYpwRK+zgirATnNJs2DsRpjE3gw7/NeCvIqEKmF83gdBRQ0iqGLmYc/BTV1/Hkt46SbonU6pvytERqV82ABDr5OkIH9oMZJx4DPxIMBr6XsawXz+Vn2CUEhXVRqRHWBqLSEzhs+q2pk03DweyZS+G36E9vOQxh/yFTg9elwE4jSuasRJ90wNIDz5iDULZaooDRfV4PCPlAtZ42+8Xr8m59RhrgefvRAoBu43lODAxoY4nf5o1kA/Bz7Tg8LZH+x31WLSxmafH72k44P1zznBd9XjXANMJDdxr5lWjuv73WaaHyR2n4WFlixw2qxC/DL7xtGdgP1WgcOmw/R8CTQ8aBWsWIwMoOZ4Utw2gOw2F04SSaRLmQxMBDGzMwQBiIW5M/KeP3smRT3mRmfEg3Qbx5+jUqlgHwhA5fDgnPzszg5PcVZOikRfVYKbzLddXraVFtlipaNVe9bouk7f/E83nv/Q0l/bJQ6Ajom9k9wdniCeq4CB6lQzQ5O43HRNKx06rB47HAHPBieGsP5pQVEBwbQsrbRF/GLrmkxm0G1WMLrly9xwIJ4R3EMRqKiI8hUbzoejoAH0ckRXH3rGm7duwF3UAhpKJUASxVolts42jzE+sq6yCYQePAHQm+CfZwXmVQS1LXro8TDwCA+uPeBMHFev17BxuYaavU6Nnc3JZWYmqp/+W/+GrMLc/CGHSjm6pKOT5Y2HTYyQQ92d1HI5iVN3W33gqmJbpcPodiAFCmzOp0YHh9FdDBmMkBKFWFdHe/vGc1tMkCqTL/PiVYlHRlWqZ+7uICqpYGHK09h73fjw08+xt3338H07BgYuK1U22iWmjjbTePzX/0ziuksQv0+pE/jcNNxbjdFpqTVaYquMWUH6Ox++pMf4/333zcBDuo9bh1j7fkq9jcPUS81US/U4XNRloIZHlUkzo6RyMVRtlZQczRQs7Zw/d4dfPSjT+D0e+H1u4U1g3obxwR41rfkN4E9MiNtDqekRTctHQH4FhbmhTFLRgKBMEvTis3lLfzmb/8Ray/WUTkrYXp8SlL0A34fLixekGKH1LFmKjfXA20wQTsCDmRmphKnwiQdGIwIm/712ivkyjn0hfvxzof3hG1PORkyDHe3d7D2eh0ZFveEHe1GR4Dw0ZEBASJYHHLp6iIWGXhgO8fHcHpyjMM9glc7WH+5inwyj1goIraMRcLaaCNTOMP29qaw7QeGh3D16mUMjQyLoxmORAR8PsueSaEgsjb29nZEhzqdzkrKstvlEYeeLHAGFdUOs9bB7Oys2FE+r93ukbYcHByJPV15/QKVKp1nOrAONJptGXey8FiYi+Aq2bRkcovjUirKXOO+ubu9KVIwDIYwADI1MYl6hbrOLrz9wXu4evu2aGWGYlEZR/qtrrYF7VJVgKzjw12cJA/x+OlDYX7xWVkMkUVDGfBh+j5Zzyz8R3b3+cWL8ITCPPOjliuIDSdjfv31Kl48eymp6mhbjYNZawrzNzYYlYyQ/cM9ObTOz84K85msQ6YZk0W8u7cthQIJ8F6/dRNz8/Oy5skoJJDBvmQBzPXXawJCsxjjnZu3JFPjwZcP0LZYEIqEMDw+IoGi6dkpCdoQHKdEmgRlbXaRL3j9Yln0cwnmcq1XinSsKdVgmFrUOpVARz4j9p2FBpeWlkSKgPslC1RyH06lz1AqlGBpOzEQjghIsLO9iWKhADI0qHPv7HOjyuKGw0NiLwcGo1KE5OnjJ3i9vCKg+OWl6/D5/JJRwaJqE2PjGB0eNFJp4RCyuYL0nxSYbLeRY0G9w2Mp7kZpA5uvD3aHW9Y9MyLsHVblNqyuw/gBMsUMbA4gNjQodTfqpYbIBqRPkwJUXVm6JNkayVwehWIV1UpDdNXnJiZweriPw6MdlKrUM/VJYIiSQmTO+Vw+CY65Aj4ptGXOZRTuprPbluJiHkcfaqUmBkKDGPAPYjg6gpg/Km2nfa83CkiWD7F5sCFBzlK7gbmli/jFX/4FhicnzXg0CWRmcbJziK21TSmGyWALWesis9LvwcbuBlK5JEr1Iiosvsozjj8Ip8WFaq6GPrcP2XRaWO6efjc8fhYEg9iTvV0GstrCbA8FwlI88tq1a/JMxWpR2MkswCZnQerJ7xyYorflBraW1+C1GEk9m9eJttOKhqMFV8CLm+/extKVSzKHtjd3sPpsFVvLmwg6Q7i+eAOZ06xkqrQ7DTi8drh8LniDPiRLZxifn8Tlt65iYHwQjoAVlXJbpIJYGK2WryB1fIpc/Awvnj/H2saaFE4eHBiSc9PhyTE8QS8++tFHeO+je3BF+wT8ovQGA7zVdA0Ha4d4/mAZqaMkhqNDAtRyDR4lDhAdjmBucR7nb14QTfbwcEAKADIFlQXhRQEgB7x6vIxvvvha9J4JYsciA6L3TrY5gzs2m10YpWRUt502+MJ+5Ko5YTz/9X/xn2Hx8nlYPUAu3cCrV5Scqoj+MlnILM54ss85nkU6EZcsEcrdxAbDuH7rBgaGYljfWsdvfvOPePboMcKU3On3IZE8RqvGTBGPsP3JUqXNa7WYku8U1j+fk+xXBSVZDNPlcArjuUkfrVQ1+tgen8iHsF9pd2nrGEgXAKRiCjCTGd7n90vQm3JoYmesDtHHJjeB64tAGNtDQJMyXO9+cE8ysmIzU2jkssjEz3C0uy81GLifxE9O5LwmIBBBaNYPoswjs6N8JiBNfWHuqeKLWLpn92ZLMhe4B9CXqDEdjWzFWkNkoKizzOLO2XxBAqzMkGGGRjBEoNgmPhZlR6YmZyRjZ3Jm9o3snTjMLJpXKknQ9dmL5/D7DNHKbqOkVE6ycF48e46R2DAunr8g+79K2cVTZ2KLuR+MT8/g8rXLmJyekbOpzeIAKjXsbuzis99+jhdPn0vGzEB0UK6hgCCJFbTJPJpyjxY/o1JF0GUyASljwj7iGY3SRAShCS4zEM8xox4394CAzy8BExYQZBaN29MnLHM+G88mzH5iHRL6IsxAU1/fEIYaqJJNW8xL33Deuy2UuzCZJz4/MxhbaHQamDo3hWt3rmBwLIaWvYFquypjR015MtutJEG5nEinUni9+hKrG8solM+QK6VQLGdgdzJTqiNnPO47lEbiD4MefJ1zwu12wWkx7GXK1Qgu0CAb2SLMfBOB7QI6Xa1dt8v5ewxL2gyOL30ylV1UH0qBIPqGSrhTbIHzk3aW+5TiD+obvgHHyDzvauvSx9IsVf0Ox5C+mIJwCiz3AtscT/5fgU/10dhG+vkKQPN1/vCzArJ2maTEV5QlKkCdFPs0sgiivc6AO4uE9aTgq78ubW+134BZvaCigu16XyXl6XxVAEx8xS6zlb/5jOwn7TNeU6+lxKpeQFEJgZqBLA/XoxPNvbb3NW2jEg5726HjyN+Kd9m7YBuDPJxn9Hu15pXgJh0TMGAAjs+qDHoluJVrBizUn94+UpxJ8QX2jYKVyojn3qNtVAxCx1/7iN/n3FQJUL6uhDT643pPAxp+iweZNnWLy1kMpqf9KG2DRbLKaBsUaO0NonActA2KcfXOM8HvumOhmISs0R79csWG9H1eUxnFfE/JmgrU6voiKUVBUA1yCC7G4EqP5jaJIgq88j22SQIZLEQr89fgi0r00+dgoEr60G7WsM45YQV3JSUUB9V1adbIt0UADeZkMoW0r2TtSSFgg1MqoUXvqwC0jIxo07ve2FjTnm81y3k/nWd6Xdo2xfvYZ5z/ijVqO/gdBbx1TukcU/tg7AlMpgjr0HQJItq3ChIr5qmYoILNOg4E5HsBZX5fsWMdSwXIlRyq4ynrmBrQulh5M43C9DnYnQAAIABJREFU8UMaqeLmpA/Vi24rW7Z3Yb6JvrRNWlibBYn+oLqsgpCC/DdMZJGTRIvcadoJJ4amlegkExCkKxrOv/U7bJ+yq/lbowqK/vduIhrh6o3mq4FXtF6fU5+R19RJo4ZegNtu1Fk3Ct7PpJdUZBIQ7NRBU2kIDgxBTdEcstllI9FoF78jA9YxQD0NFh1j3osHQH5XGcJ8ZlZf1jYL2Oi0yUGczpCCmroxavuNwL6JnDJKzO8p8MnnVdCd48J28nMqeyGgO6uKOwyTSRm9bNfvBRa6kV5OTn1dNyDV8uT3e4ssqnHSxaLGUKUkNHVC+7N342E7ON8UlOZ7+kw6d9kW/s3+4xxQ5rdGs/iezhNh57NQU3+/gCecZyoRwnmpuuYaOOkFcw3Qb1KpNKjA7+iaYv/xsEfHQgMbvZuifl+fRQ0Rr6cLXzcT/p/9pm3ltUV7tFCQa+sPD+V8jePIftX2qO6Vgvt6SCIAyD6IRgfesMVNf5lgBR1jOUBRH6/NMzQLGnjE8SK7Qg6kPp8A90y1cjqoJxeFw9ov4DPaHsSCk7g0extedxis1XVERm4hg6GhGOZnonA7IeytXIosmTSirODttGFra0MKftnsbeRLRv+QLMRszminHx0dot2sm2JwXf1aAkrsl1a7g/GZKdx9+11cWboKa9MpThC1G5nmbm9YUC2WBYAucV22a6ihiVQhgyoaCA5GMDk3gYGhIVicVrStbXHQS7msFNzZ394W3dj44QmioTCmpmZQrdWQzKbRtHcwt3QB733/O7hw9RyoiOjq48EZqOQqokedT2ZFl/l434CGZI1y7LhOyAomEyUSDopWM4HYCxcW5ZlXll9I+rHT7ZI0+uW1V8LSufXWHdx5+46kjXKMOf68DllfyfgJyqWikWRoifw2HFYy3N1wOT3w9PvlOecXFqTwjZXMoWJR2NYHO7vY3lhH/PRYnONmrSZsAtnMW03RWY6NDuP19hoOknF8+PF38PaH90QDk+mjomvYAAIOv2hnHmzusD4Nzsj0aUNYXrSLibME6jw4O+0yfwP+kLBirywtSZoryi08evAEx3vHaJTaaJTqAqaTDUs2MdmBq7urSBTisAfccAX78N4nH+L7P/4UqVIOuUpJ2F/takOkQOJkQB8lutr5DRydHgvrqi/QJ6Daex++J2nZHUsb+XQeXvShclbG468e42j7GK1iHbaOTdJjyY46d34eyXQCyUwSmVxOxoc2hdrRlHi4uHAeVVLg2x2MDhvmJlNSqQtN9ujE3DSWblwTeQg6XSwieHR4gjyvRfmDtg1Oq02KN5WLRdGQXFq6gPc/fF/Y89TLPDw8RCqRxCbZrytrIikxNzkrdpljVW/VBWAmS41gdCAcECYzC3BShsPhdIq94mcs9o4ElZ89eyLaltev3cTFpSWxbSxkRIBR7GMpL3NtZmpSAkGS/up0w+XxCltub+9AmFUb66uiuVqt1KUiO8HshrCNfFIYLOAPYuHiBWFZ0jblmE6dz4se5dOnT/GbX/8K/d4+kd+Zm56RYnl0oGfm53DtrTuIDA9KyjW1bUXrrlBCKZ1DmwHdSgWv11fw5Nk3OD42KczRgSG5FwO2dM7tTidGxsZw/eYN0Va2kAVmM8WJ6dyx0F3y+BSvll+LLEohW+weaFtS5Zmp5pQnsNoteOedd3D79i2EwgEBBggIspAYdUGfPHkisiXz5xfw4Ycfyl5GgJBeO88GMnavV5GMp2RPJlOVutrULl1bW4c/6EcoFhbWXn/YL4WzyL7kAVyJAw6LVWRIGMTgOmYacjqZk2eVGhQBv9gXOWhbzUF/cfECvvvd7wq4zfT8Bw8eSLq4CcJ35P7BvoDowufyGZlnLCzGOXTh8iLeee8ert66Bgv7v1oWGQTK2Xz91X18ff8hotFBKbRHEH9/b0dSiQncEKggkN4XCEqwngVhyQikhjVZ3C+ePBfgzhdigcphKeqJBkttAwnKh7RbSGUSyFXz8Pa7MESd8f4+ZBJZtOtt1PIl0RWenRw3upYuN6x2JxLxtIC1HocD5WIW2eKZFJm0+hwizVBr1eC0OiXIVa6U4Xb3S8CCc5PAjDlku1AvN1DIleGyerB47hLOzy4KO5M2L5NMCVBZKGVQsWWxdbguUkd2rxsXrl/Bh9//SIJADOTQkWKxXe4pZElmk2kpIEhwkOcij9+Lg6MDrO+s4fQsLvOM+3O1UBNAeTAwJIU3GXBMpZOwuW0CCOUlVd7UbzhLZeCxujE3NYtQf0j2Ap4p4qmkKaTZ4NnKg0gohKHoAOrUvO+yuC2tjpEZ87pRQUPYwwNjQ7h+5yYWLy/K9Z998xQvn7xEPllEzBfG5XNXUMs3sL66ikTiGLV2DX1BH6LjQyhZaggNR3Hl7euYWpiBw2Pl1BLGfJ37crWFk70DAaG5B7FgGn8YEKe2Mgv49sX8+LO/+jOcv3YeCFmk8Cv3JjLRK6ky9l8f4OFnj7C9soHp0RlEIyFZext7G7C5rbj38T384F/8CP6JIOAx4HOp1BDN/bDLIyzqxN6xMMBXn67A7+mXIroEe8ncZ/FU/nD9UhM7NjyAd75zD75IP5wBN26+e0OCWIQtCvkmvvr8K+zs7ErwLhqKCoOYwRQGllnXgHaZgCrlfW6/cweRmSBKZzWxwf/vv/23ONzfw8TYKM7ScQkMOxx2AaCFkOMgccYppADJHKkUBdjlWZLMdjKkeUaVz7FwHZMlKBtgNQwrgpXChGWWF5lZ1g7K3cLcLDwo2vx+r2HqZnMiJTY9NYVgn1/2VQHjrcZp5h5KaZOZc7MS3BQwO58TnWPWNCAATfvG84wyJWln2I+cg2T/0h6TwU0bL0Wm2ibLkGt5eGAQ5+bmBUBm8FecbYsNA0OD2NzZxhdffYm1jS3RvR2fmsYPP/lEdNZp67h+eR3u6dwXA4GQzF3NHOR5xZydrSI5s3TpkjlfMyLRbgsb/v/7d/9O9gBKWxEY4vmX16VsI9tCKY9bt+/gux9/D76JEJCjdlFFCgy/Xl7Hy5cr2NrYkjoFvL+eXekLqiwjdZZ53hWwgdr0rXb3rAPJ9Mtk0jKutq4vT3BB/Ia2KWhJwIt95fP65GzPdvI5SFxgAJUBNvYts5GGx4aFDS71h8gYtVukaPHjx4+ws7MjhYkdbavMe+7X4UhM9kba3vHpUVy5cQkdWxMtaxPpfEraR78gGI5K/YFwNASL3YKnK4/x7OUj5IpJVBpZ1OpFWB3UFW3BKoQpZnyamkosdkjghPfhPCcALaCO3bDuuCeLBEy3YCE3BAHsusFBZhGor6++E/tSQcRe5q4wR7tZpbyG/q1kIt5XfcY3wFYXWFKQSIE3BY6VEagsaN5bpGc89J0o7WWKx/WCf0p2UgCHezXvzderXMNd8pRiHhLA6cpvqM9IsFH9XwGbeBZqG1IU55eCdwoWv/HZ6wZgUpBJQKMezWUFrvUzCrr2AmfKCFZgXhmvCmrxeurTyzNVq3I/JQTq+UXxgDdObTfYy/HgNRTc6yWT9fYdryPgJAMyXcarr8u+5dmF/gUBPq0lJdezGPY0i1YqOGf6yvi/zBrQIIOCnArC9wYNFMzU52MfcK4pA1rnSS8IrUC0BiA0QKIYBe/LjBnFGAzAbTSiFQgkIC3zu5sXocEOto32gEHCXmxN57i2Q/bWniBKL6FOAWENcPQCuQoy6nxQzEzxEv0tew+lokie7AZBpH/bhoGv80pBbcW6FHSlXdJ+V6BTvt9sdvX9Ta04baPiJvS32F5nt7gj5xz/z0CWAs68Hj+v2Qtm/pqAjs4jyidpgEFBbMVQ1TbofFBQWOcp20kAmn2thTwZlVTgtndOKMbK4Fvv9Yhr8Hr8pwEctk3vJePczYb4Q3CZc50KBo1m7Y2sjNoxXe+C9XSzInQd6xwxNvNbmeJecLuXdd47L3qfXWwJNaB5od6okxpPTgr+Uy1ovbF2kIKsagA40Mqa5cQWUNhtNnZN4dcJoAaHhZ3YWLKj5LDRlUWQqJNEpDxv0kO0UzW6oBESBaQ58Ly/Gjg1eDo4ykzW6phazE0NhQ6UThzdCPR9tol/q4SIGIhGXfpIPyPOjMWAXTzwsV8VGOf15BBY/lb3hQc8AwSbqJZG2HhdBYL5PfYP+4NtJiDF+1C+hMwjBXEpF0HgxtzDANMKDPcaeQNQGyCW1b75m06tANpd/RwFbflsuhEoSCrMue4zsz36rArs6mb7Rmajq0XD1xVA1Q1f54amwfWCtgrE6qGA31VDoWPEZ5bDftlol2kklr+5YORw1e1bNXoKsvJZFTgWMKYb8euNBvHZ2DZx0Pv7ZTHrBqms/t4IDz+jRS5V45z30O/wWmwzD5TqqOgc1zHSgwifSw9B/P63LGSTGsL+4f14TR6U+ZwEjvg6D8wyR7rGiH8LqFEuC5ik99ANieOo65p9wQAG20j9VI4r+04qwTdMRJEODfuYbFVeo9Zoi36enezVFoTtoQclplF73H70ecMoF9ooFztwO0MIeUcwO3YVXmcA+VIH6UxBHKRwqB8jQyxsVcbhziZYaITprXxOaocene7D2efE4EgEoQG/gNAcp0QyjkePHuHls6eyAUX8QdETlcI2NlPckoUFCWzNnTsv4K2t4UQ+nUOrWEPmNAlny4JytiiAIA/ylM6weR04ySZQblWFyRSIhiTd2k05lI7RreJDH+xs4+T4GDkyXrJ5+FweDA2NwOX1IJ3LIlXIYXh6DPe+9x7OXbkoqdDUpGa/s0AZtajJLKO0BgH3jVfrcrindh+ZyyuvX0nqLQNSBGnuvnsX5y4uyngSdKbeFFNvCWwtv17B8qsVkXZgcTrqHXJMOR9Y1IjOP8ePRcuuXLmM2el5cbBP9k+wt72HTJrzwYbh0TFhxLFQFZncZEByHfOev/mnX4p2nxzSWqaSMOcg59Ls3BwuXlkS/cUHj78RZuenf/wTnDt/Xpgv1IFlga1aviryG9SmdZLJU64Iy5r6lASe9vd3RT+R85/zkJIIZCwPDw7i/PwFeO0evHy6IszTocgw+px9qJdqwuqqNSs4jh9i73gPqVJSimJZ+124ee8Ofv6XfwFP0I1EoSDrMLl/Aku1jUIig0w8BdSbEjypNmoCPFNjOTIcwyd/9CP4Rp1AFcjGy6jEyyjEi9h6tYlWpQVn245itiiawWRNDY4MSqV3Fl1kaji1hhfOn5drv3y+jOTJKYr5nGgtDg3E0Gm3hF1M+08pFabAz15YEICGDDCyg3OFnAQTbBYb+t1Mo6asQw0uOn9SZLcfn376Q9ESHRwexv7hoehYr79eF21tgg7jQ2Sim4KA1RrZYmRKEDQ1+v3MJHjrrbcMi8tukyAKx7bSYPHgtKR/U2P6+u3buHhpSVhbDKiRnUw7QXmXlVcvMTI0iLtvvyVzlmPImgs8NBOs5hx6+eKFOL68Pm0LbWepYtKr6awuLl7CjZs3jaYwKCGTQL5gUpI///JLYaRFQ4aBa2m2EQmExb6OTk4IC5q6mU6v0YlsNeooptPIJlKwSsDMit39LWHfsaAbbUgkNigB2XyxJAxbPhuDL+cWLwhzixgngXJxBq02KXp1vLOH1VdrAiTYbS4MD7LOAHB4fIR6s4njxKnI0vz8Fz8TcNvqMIwzFnL0eV04PT7CkydPsbOzLbbk0qWLAsTrmYnz8+ToRMaKdoxBgdnZecxOTUtA8IsvvhBQyO11STE5aiMzXZvXYqEp2hfJbqrVhXnNwIfNakWQ2RWVpvQpHXyCjFzDkmrcZ5hZN25ck/XP1FSu2S+//FLAIl6bcipHRyeiAU1A1NJpSWCA835mfhbf++H3MX3lEhB2AJkqOqw/wbTRZhNby6v45d//CvGTJCbHxqmQIAGJ44NDYcqR5cnAVygSFRkTyuFwr2tUGshlMth4tYYH9x9idX0Xs1NzIiHhsbtFm5n9yHWTKWSQyqWwePWiPAOBm1KuKHrxtLPMUDna2ZJ+nZo5h0AohEw6J1IOe9vbwuzsuFoIDQVx/sYSQgMhYYuRfX92EhdGeuKEtU+sb+SsCD4x68XSsWNnaw8OOHHx3CKuLd0QxmCtXJXaABLQqeaQayaxcbCGeOYM/aEgrt6+iZt37yA2PGQYdix0Svt+nJBibly7lGtg4SSOEQFnst23djZFn5Z7rsvuQqVUx92bdzE7Oo9IKILkWQoPHz3Aq+3XqHYq6I/2wxvqA0FEFiat5SqYHpnEaHQc1JTiHk47QN3u49Nj0VemXMH1q1dFU5uOM4visWgbnXB3v0eAK7gtGBwdwuWrV3HpyqIEyV69fIWV569Qy1UR9AQwNTwFj90jwYrtnS1s7W2CxU+9sQBmL51HYCSKkflJzFyYE33wvj4vJHiSyyF3eobt1+uoZHKoFkqGTX58jHSuhPBgDG2nBc6AFz/76z/D1MVp2KMWkfHiHKX2bDVVwauHr/BPf/sbrD59LZr8PCOw4NlJ8gTZ0hmuvXMT//Kv/wLBkSjgB1gvPJnOSYDZ3uigWaqjkinixddPsPF8Fa1aBxNjY2ZtW+wS8GOfcO8NDYRx8dpFjM9OIVvJIjIagyVik7a0msDxfhyvV9axuvIaI0PD6HP7JdDT56TkkFP6mra+Vq9gZHwEV25fQSgWRLFspBn+/d/8DX75938rAHStXpKAXrvdgNNqWFhk2Xo9BJAtArxKICEWNX5dqSiBP7JaGegQHVmHR34zAM/zkhZrpaPMfcDuchhGMhl0LptIilDObHJyGhura/ib//v/wfLT53Ba7RgbGYWX37MYVhwlLFgYlWcnZkRwrymXCgKG0Z6z36SWBB3etkXmtoCPZM+iI8FIYfA5mZXkFakiAqtkAguw6vUK+5oZN2EWtKaDazWZQ7Tp1Nr+zT9/JoHZj7//Q9HitvpMhKFVr4sc2f7eoQRrGJThPsZglPpE3Nu4j336yQ8E5OZZimuRfcF2P338WAJ09Gmp0cn9Ts6GVpPFOntuHu+99x6WrlyW/YjZM6tPl0VDmgFQBi9om1nUl4F2BpiYHaL+Fckl3NvFD6fKAvVdSxVZY5QqYTZpMp0SEJnPy72fQA4/36TdzOVknxQmdH9A/EjKrvEeAmjyGrWaXIdnDWauDLMgZYxgcURk+bgnPX7yDe7fv4/tzU3RhmcGHTN++B0C0ZwnkYEQpmYmJPhHfeh09gynyVO5F/fT4aFxDE+MwD/Yj6fLj/H146+Qyhyi3iqi3q7A5mSMpiOMXWl/k5k5LbRJrUe7myFsg8dufD4CbOI/WehjdoSZLgQxu2EQN2pGj51J7grY9AKp6msLKNQtesfXuM8rENgL9Ckwx9/KKlVArpe8pn6afk7JdUpS4xpTMI3X7wVu1P9VsEvJXAqQ8pq1cknmJ89mCjAJaMYCa105MVmrFCXpqWlF2U4GF3kWV+BIAWr13xWk1Hbw++q/KwjM//fiQtp+7TP1wxXIkiBCl63Na/QCgwpaKqGqF8RX4LsXfDbELAOA8UfvrTiO4kS8jj6TjptiSV6VR60UBUfh616v22RXUHZV4kvcD8081GdVAJprRpj3PSx1xTYUNFTAWADnrmbwm99y8vlWAkPHQu+lOBhfZ5toRwzz1dRkkiKpXXlYc5/qmyxy3kMZ0SSC9gKgb8asZYILuha0LbKmuuRBQzb4VmpB26hjp+PJNtHmadBDgVkFj/WaijPIuuzR+VZ8SPAQFmhm9ktXupa/NeCj9xf8oZuJwO/+HjDbzVpg8P4P16e0p7seSEjTsRDypchbGNBWMTDeV1QIBBszKgR8Tt6PZAOdXwquKmiueJUGhnR9KubCdlhYlLcrkSPrvGHAYF3PuibURtD29QZVCIDzRwHj3sAB7y/36GYhaB/q2qSdJACtQUrFcb+d46YvdNx6gwn6jJQ7Yns0SKHrk8+k/a72i+/1AtBiT/73/+m/FQa0gpUaoeNrqouszFM1rDo4WjxNJxQbqwxZDjC/16vP1Js6INF5yg3kC7KAuRlqFIT3JqDGjZcPoYaUr6sOE9srWi89VR7Zdk2N0TbyOxrRUNanat+q1q+CxjpRtEO/HXQT9VM2ND+v0bt8kVEzwyDSzUUnAa/DQwzf56ahwDXbrVEBUuAVMDcRLdMvahD4Gh1EiUKzIFWh8MZICnO3Y1jgZJyxDTy0GGNvxNYVgPxPAdm2fJ7AFT+jshQqk6L9J452N9KrkTK2je3h97lYuDB7i1DyoMQ20HHWftIoEtuhaR06LjT8fF/BYn5HF6kaND006OLRDZzf49zRzYrPoouW12E71WAoy5yf1evysxqBe+OodyNfCryzH/msDAKoceUz8l6GTW4KWbJtHGN+jn2l7HxeR9KlulrrdFT4XTrcnB+qs6ebo847BYn5PV5Li0lyrPjD//OzTFPn9dnf7A++r8EE/taNT5nzXFsaBeazq7YUr6mHZs4fY1TM4Zk/RsPcpHfQ0ZJ573LD6+lDqVpDpdwgbivva2R2fHxSnHq0uZl7UcjU0ajZEYtMINw/hqHgPCydfpRLTUoKC+DqcRHcsCKfTuAsfoL0WVLSKwniHMWPkC1l4fY7MHNhGuMLY5LC29/vQjZdkErvf/cf/wMePXiIfo9bisVR09NloyyQFf7+gADQY2MTODd/Hl5bPwrpPOxkWcXT6FQaqDG1vAPpTzotLBx4dHYqzu3g+DCCsbBoVspadbqI1eEsEcfLF8+kUAvZBzzwE/Ahg5lV1zs2K46TJ1LFfenWFVy7dU3kPOhICACdyQuDj4BsOn6GbIJMvy1xROlMEKQjU+EofgqH14mJ2WkBKcJDAwLUkcVFJihTxsgEX15+iSfPngoowI2GgCavwwM65+qrl8tYvHQBn/7kU0zNTGFqchxwAs0MsLdzhJVnrwSwpO4fHTquo3QmI/q8abK5O22cJo7QF7BhcNA4tCw4x3RfLWpJIIZz5v7XDxAZiOGTT3+MmblZ0Yalg85DHBmZezu7EsgYGxyWgooMPBDc0E3s0cOHUiCIDq3b5pKifKfHJ+hzekTjMJFIYTjGApfnMRAdFmYn959CMYuT+CEK1QLOihk4/C5JEx+ZG8P3//jHGJoYQ2BgQOxX8uAU+fgZ9tY2kUuk4exYcXi0j0yeDLYYYhPD4mx//OnH8I8arX2UgMpJC4mNOFaerSATzwC1loCxR3v7IuHiC/gwNDaI/lhY/l68egkXLs0R30YmlcfK8xfCnqKUCecqNbmYak7blWNxqlYNbr8PhUYZ4VhUdDQJ9she4XQJ+FzIZLC7sSX63GTW9vu8+OlPfyq60HanS2zMk6dPhT1NMEMOsh7DzvJRJ7PZED33SsVINwkrptXCzTu3RYKHjGTOH5FVapLhblgVt96+jQtLRqqDwBgZcByXTDot6+HJ00dIp5K4fuOaKVRms2F3b18kec4yOXH4KS9AEEQdPQY9MlmTpUFm6Y0bt3D5yhUB+I5OjmVNMvWb/XMSP0Uqm5H+jgSCwox88fi5pOSTsXzlxnUpnkntyUI+j1Ihi3Iuixw1Lc/SyOcMS5jMu6PDYwFhh0bGxH6WqzUMDY/iwtISJmemMT41CW+gXzTk+R0WNy1lCiglsth5tYHN1XUBwrx2r0hW0NHe2N4SYGB7fw9zF+bx05/9ichKiIRHrYaTkyMUyFjLZbGxsYV8Ni3Px6JcfX2mlgL7M56Io4QKJiOTAmDcuXMHFy+yQKYVx0enou0qdRkYPLBbkEgmkS9kpU89PgMki/xXvvBtJo/LjeHBYSkAxD2MjHz6hQSftGgy7RL7ktIjbAs/t7KyIgAtr83XmN1CAInFFXmQJWBKsHrp6mXcufsWApOj6JRKSGVTbw723GNYWO3X//BrJE+N7AbZixJgL5usKBZBJaBotdlEPmN6elaCEARXU6cJ7G3viq7xF799gIHokEgItBttCZRJIWHKRzSKCEbD+PDjD0TOhSy4QqaAjdfr2FxZlcyBfCqF5WfPEQpHMb9wAbFwFMlUAg8fPhTJDd9gAO/+4D388b/6GbyzIdEubZ2Vcbixja9/dx+//NvfIJPKweM0aZ59zBDzBRDqj6CQKyGXLmB8ZBKXLi4Ja53r8+jgQAKK6UISDWcN2UoaqbMzyfJgwdbFK5el33VNUPM4fnoqexIlWXiuFGm8DqH+jvxm0FE0szNZYV5H+6P485/9Ofq9IdGpJ6Ockhqv91bRdrRw491buP72NTh9TgH+7n92H48/fwRULBiJDEsdhEgkJiAhA2JfPvgSmUIC8xMzGB0aFACcdpPzjuuSWRIEJJnO37F0xCZQV52SCC6HSzS7t9d2JKWe8j/RUEyCxHEWKVx+IVItobFBvP+D78ITDcLGugvz0yKf4PW44HM4kU+lcbi5hYP1LVgaLdhaHdm785kcLA43Wk6bfK/tsuKnf/ULXP7BBdF+FvJXFagVGige5/Dsy8f44lef4+wwCZ+7X8au1qyj0amhgaYwlT/90z8SHerwZESuET/NCtjHNnTKDVn7a89eYfP5Oip5AzRy7vEsKvJqlSKm52dw/e51DIwO4fjsGB23FZNXWdSV2VUFATnr+SZOj86wvbktEicsYmsKZ1IyqI2li0tyPqMGtDfQhwtXFxEZjCJdYMp4BS+fPsL9rz4XWa6D/V0c7O3CRsyzY4CxRs0AkNRJJ1tMzpp+P2IDEfT5fBLA4jmUAQ4Wr+P+StCYzFoCu26nYcgyg4RglaevT85PE9MTGBkfw4UbS/CHA7CEfUC5g+X7D/F//R//J14uv0DME5KiwmTcMhssmU7KeLIuAGV1uI8wwMH2adaeOKWdNppkNZId6vaiWC2Dyd5Wq032ARdrz/T7xP4xCCZ+CYPXLADuMCQkZmVxD2u2TMF42jTW7fD6/Lh0eQnnFi7ImuB9KF1Bu8WgMLMMGJzf3NiSPYNgMtcb28/DLROkBwcH5B5COrKQBWu6CC+4AAAgAElEQVRq1XBPPjjYk7WpBB2uyVLVEJfIJmb2Fp+BWSR7W9uoZEty5iHgzu+z+CvljajLz/M6AWAFuIwvY4rSGekGu4wzz/MkJnCMeF5h4JOBY+650cGo2KVcKi2s5RSD6+2O7PvU+SbLWuRW6M/1B2SMWXjWF/RjdGJcJOAoMcezJwN4tDiUHKGc38bmOoq5rNRISMRTwrTneZegL9fB2Pgw+gNeKchKhinH2N8flADx4OCISN24B/rwamcZT158jbPsCRrtEurtEhxOi8EOGCiWlPauxAb9ferD2uk3OwWAFlyhZea5gNYEXhxG7pHFLQUIa9ZlXJgFJb4o0yu7qfN8vxekUiBLAO0uAK1+kQKpHAPeV/1q/T7nogKgCugoWKj4hGIsSkpSVifbpfhFL1mrl+ikZCz16RjFUsBKfW0BGu0GmOR3BVCHmV/6mTf4CPePbsq+Pmsv0MzgRi8ArQDT/0/We/Vmll3bYuPLOTPnzCqycujqHKSW+ihZxrn3+hiw/4ENGL6AHwz7wQb8YOC+2IAfDPjZBgzDDxcn6Oi21FK3uiV1qO6KrECymMkv5xyNMdc3yX3KBAosfmHvtVeYa80xxxxTQVYFShWY1jM7P6ff0+8ofsTnVTBLQTK2VUFm7T8lmVmBaCuYZ4BC81z8Ub9ZgXYFVhX4s/bpORg4HGORBK0bbIU2UkFoxQQYuDF+rWG80g8WDIF7sKVwpPaHgoLWooYKAGpf8fsMnFmf+3WwT8F4ZeMqHnYBOqrer5n3Cgxqn6sEDa8r68GtIuzGT++3DZBtnTt6Hb2HjgP/1v5n3yvT1wqa87PaVrNvGdunGKH2u17L+lxypnSZYD7tm5XQxP+b+WlwCcVK+gMTMNJMcgWiWVSV12Y2ic4fPbPyM8Td+JvBNrHjw3Wrz8d76HNzTrOor77GzyqWSNuvALTODcVTrXZEn1fXls7V17EefkcxJe1/Y4dM8EPXlAZUdD/QZ9Q5roC0jquucfYVr2FwQciZkvFm65hfzK2LgJP1etY1rwE+HVftP35e+1XntGKJutalL1iEkA3STlS0XEFALiAFS7UROpl0gGg4rQaHE09SoBlFGB4E+MBqaDXSx4YwGktwhddS9ig7kQ4TB0InurbRGAczOTXypwi7RngUuFPQWCbcUOeX7dTDA+/BTUnTTdQQKICsg6zAMP/WFAoFwzmBeeBU9jXbYooAGoPIttDQ8LvKdNUJIIB230RkX48u8DVlBStgyvuYNhrhck2xYz8TdOJ9CDIRkKSWkTJw9X5sj6TTiT6NkXPggmb/s218Tw87VkMi0fFhlU1tp+oVa3/w3tpmnQ/sB4IffF03Vp0nujlwPAmws41kPKrRkcMlNcQtFYl1fPncfJ2HO0mjYFoeq3iHQueGSQ0b+1/0YodpDryP6k/rvGBbNA1KjYzOBb2XAtvsM2W068Licyq4zT62RrGVPWGNDFLSg/fj/CYoxDYKOChVcc1Byrox6zxWvTICJDpWymZWQFzHkkZco6dsE9/XPuGzSVGTYXqJdZ7pIYUbF5+DxcJ0gzGHLLdJv+4OgwQuDyLBCFodY9QGUGNuim6Ojo6jTVCuZcOg70a93BP5jcmxecRCMwg4ptCsMIXWiYA/iqDXj4DPDRcLqBQzKBey2Nl5KQ7Y1NIcBu4BvGEvgiM+TC5PITGfQDjBgwFQKgPVUgVPHz7Av/9//l9s/fAIPocL/XZHHDqyqCLBmMwzMruXmHIcSKBeaggATR1iW7sPxkeZ2neWPBUNzFqrhr3kkTCgKSsxOjmOUMwwz+P+kDiUTIelBir7eGl+Do1aU+Y+gaiZuVmEqCOeS6Heb2F5bQV33rqLDTLEvB6xH9lMHq1aS8CV470jlNIlSbumRiXBd4IEnqAf+WoZ9V4HkwvTcAf9mFlaEKBwaT4B4ojVUl0AoidPH4kUCecMgTCOxcrasrBlCB7svNzFL371c3zyy59KGq03ajes3kwLtVIdubOMtOPVy1fiqMja83okxfmrb/6K1qCLW2/cwHs/voeVtQVxSgMRoa1ICvf+TlI0ppky/+3X3wjDh+zfmbkFw9BkMbK2SQFne8fjI7i6sYmgOBVu1IeF5o5e7eOUDN4X25IeTCY8nQ4WUeRcp5wDfxKJcUQjcYQCEVNV28YAEDVbc+jbukiXcrD77PDHwxiZGcfmzesCCtuof+lxw9HqS4r3zuPnSB+fCvNL2KL5NELRMObXFyQl/N57byI4xgAk0K8D2RcFZPYyONjeE9Z6v9WXApbUsqTD10Ufc8vzWLt6CUuXVrB+ZQOBmB1sNlko+dM0/vnvfyOp1nZmEXQJYFN7jU6WTdjXfacd+WoJ8ckRCVrML88Lq95LB7Q/kKKNLE5JMPvFky2RV5iZnDjXzidTko5tLp8X1hvZ8GTmk/1OoJ/a3cVCXhxZpphxXnO+rK2tSV+yCBgBaGqHUnLKKyy6OG7cvS2alkwt5jzu1po43j+QokyVchEvnj3Gwd4rTEyOY3V1WezN8ckZ6tTzJ3MxmcZofPS82BUzeggEUx+admh2fg5XrlzDzNyc2LKvv/0Gh8dH8Aa8Iutx+eoVVNtm35lMjAuI//Wf/iKpyZTgINPq47/5KWwJlksHsicnKGVSqBcLSFP//GBP5mU6lRkeau3ihDN4RsdmYnoaaxuXRVd5bGZW0vEJQBL0ZsHU/FkGzUwZZ6+OcLx/KNfstbuYn13A2OiEkUGi7EOlLOv1xp3bkkZPRhyDC5lkCqV8DrlMSgr4EUw4PjoSEIn2aW5mSsaB55TkWRqXr2zi7/7u78SeUCNb9fUJUlPblTadGU0EB/ibgARBj3A4JG2RjI660Ubl/kANeeo/M+Wfe6kE5BvUkDXjT9vBfYn613yNYCeBE16fbDTdP/g5Mn/JOjNMRC8WV5axur4q85Q67j3KrdmMNJXf45W2/ubvf4NipojLa+uGId8xRISzZBrFSlkKWxLInJiewurKugDQ3kAAlWweh7t7yGdLePrDM3jdAQl+cCy5t7p9blSoVY4uNm9ew0/+5idwR52mCFYDaKRK+P0/fSpFLJ3dAR7c/x65fA4bl6/g0tq62PD9wz0cpU/Q8dnwN//ml/jJv/oFPHGyJY1r10rl8dXvv8SfPv0zCumC2AqnwyFyItQCtvUd8Lr8aFRbEuzhPhgNUeKkjkw2JWezaquMvruDvrMvjix5fMySoNa9yGuw8Bq17Kmli76c65gyL8SGYkHkEBwer0jYMBhFAH7n2Uvk00VMJ6Zx5+odCfxyrybrtd6ro9Qq4fY7d3Hr46sASaLEYdxA/lkFn/773+Ho2SG8Nh8cXbLmTA2MTqeNP3/9JZ6+eAQ7+lhm8DNBaTnasRpevdpFs9WW9vI8VxsG0AhIUSufbH1mpWy/2BGHh+eFhGTxuQV0PTw7wfbBHiaX5rF85TK6DptoYq9eviRnkFq1LAWHKyz2Vi5LAKnXaMl6bxQZrAMCsRiy5SLsAa8Eiu988CY++sWPRbubYDBlT1houHScx6snOzjaPkDQ7hf5GAKP1QazH+LoOvooN6t4++MPJONldmVeik0KAMVCnrmy3Dtzcob9rV2c7Z2iWWzIXs99hMAfWaoMgFDC4Oqta3D5XcjX8rh65wbG5sZRbdfRYEHLbAHFZAXJoxRyuaIEZbLJLOqlGsgxJ5i6vLAsGVAEAfl8sYkE1jbW4Q6YdZVLneD7+99KFsXOznO8erUNv9cD/zAb0Ofxic1mRgbHRfyfSFiCk7QjZFBx7adOUsgmU+g1u/CywJHNLnIG2WxOgtC0JfxHvXQyVxlkm19bRM8FOSOxkB5BWgaC/u//8//C5//hD+i12sKQJRuapAyRsSsXZK8gE7tYK6HWrAmbVRzoIVNRnWEBzikXMOjDHzD1UUbGKPNgMkY5biIf5DXnE75GsJtrhpIlvKbPHzSas522MKY/+tHHePu9dxGklEytKsVWqQXNLIPjo1OcHh7JmbxcLBs/s2H8u0iAYL1DNFMpa8QzNQPszWYXPZGIaMLlNQVsyfSWTMfxMZFRESKXd1iUNsHAVFnOBjVm2lEOqN40jEu32wTPatVzLX6VOzRgN+XtqBvqFftAkJHAiGQmSUC/I+A1WdBzC/NSNHft8prsK3wmalRT1o2fp99NLfmpsXFD/vH44KM2tNuLgc2BWCKOuflFkQLi8/Dcx7MUA13MruH+fHh0gFarJkFT+gkmUzQkYCf3l9mZKVkLou2dOhN/bmVxRQJb3N/Wr64j3cngILOPnb0tlJt5DBwNKYZsd/RFVsPeNyw+BRoFkOu1BZz2B3jOc8g5irJg4o8xrYBsWK/xOQlIC1A2lBTkGUNAPDL5bTbpC/Xp1G9VnIL35bwSez+sM6U4hJKn6POwL/g3n09ArSEL1ADnJmVeQTMlWimYxO8rm1KBNAWR1NdWsJvX0DYpOO4ayttYiXhsr5EgMexEtoN2V314ZXjzeu2uCdQIFjNkYurzi1/sMWQ7xUT+/wCnATK1n9Rv1teEVToscMdnV19WMRreW4E7xRz0GgqSW8HR118jiUXbpH6z/q2/FeTTsVAQkG30OI02umQzcC7YDR7DgutsL/uKr/NcxO9pu+noCKbQMj6M9dp6X7E/Q4au+tWKe/De4i8PixjqdV8H+vRvK0ZnnZeK4wjrf4g3KT5nvmuyUhUvIgCt7RNg2FIET0FEHUuDExmNawXNFR9RMFFs65Ahrd/jvdgWIZgOMTxtk7XvrXZe5wslNnmG4Hf5o8EVfX7Wn1Gskt9pNI1MDseM3+FrglcMdbkpCWiIc21pk8592ihpE3MnhjXUtF+ta0m/xzOtYqO6ntkHrB2j+B3fF5B/iJdx3+D/dVzYjwKKD4vy8fk4P/R5VGJFA058X8/r9Musc0zXK/dv6/pTTErXnAnSXMh28O8LfNNk0VgBeJ0DOjYaLLLOS97vYr5eSNPwdV2fsm8P+1VxNm2ztU22//V//LcDZfZq49jBehN2kIJ2VhBSowmcIPqjjFFOUjJiBG3vm0iCNuj1iUJHn5OUzi8fmg6PDgqdTp3Meg9OeBMJudDZVUaxdh5/W6NhsiFRNmBYnVGNghbW0AG0RiV4X900+H9ODo0eKPuWn+frbL8CoXw+/s3P8H1uSsoq1rQONcLsO4fLUOTPJykF70Rk3Twx5QMYMeY16LSYCW6Kc7DSOouLCJhZK8v74oxPTko/8vpaGEcX8IUBNRFKPYCyDcp457PQ6dVJx3uyL6yGVhiPfr9Eo0Vbd5giwmvwRzcWHhJ1PNg23p8/ughG4wmTjlqrSZt1kevGqcwCNaK6SfP6GoWS1O5q1RzKhotf3+N9NFrM51HGtnUz5/81+qxt42++rnNF5xivoW3gtXXOqxHRzZPjqQdoXU+8HkEzjqfoXDocwoRi23kfXleNPX/zfY1cmahrW8bdROQMA4PfZf/xbz4/x41ttUqn8P7KilZgnw6Tpriwj/Ve2t9M3WGfEGiQ9G2Rd+BhOiBjx5Q7mUs2h7zGeShr02kYGjTMZ2cpcb5DwTjsfUpzuNBpONDrOhELjyPknUC75kMx04YdPsTDIxiNjiIeDsJGXSI6niz8lM+h2qrBnwhidG4cA98A8PXhSXiwcGUaoVHxIVApAuVSDd1mQxhuv/uHf8CT+4+E0Rxw+UQSIxaMmQJ1nb4UefE5A5LW3aMzW2kg5PYiFoog6OXBvoEeC7m0GjhJn+IkewY3UxOnJ4SFSqd/PJzAaCyK7Vfbwmgkm4g2QcdeqtrHogJASzGcQQdj0+OYX1oQRjfHieuW38tm88glM8Lq6ta7UuxpfmoO81MzAvoQsK322ijUq4iMJRAciSOYCOPG7VuYmZwSLeFKsSD6zqdnx+J0cayOzwgYdQRM4GFdgMDDY9EJ/vnf/gKhmEtYXulTFlVLol6qCzOnSimQZE4ATTvlHiJh0Ux++HwLvmgIP/uPPsHmjRWER1iAhtqMIgUrRQbzGbKKT9Es1/Hw/vf4+i9/lfkxNj4pzEZPMCSMP6Yoy7zyeLE8v4DReEQKpVcKdQFlU8en2H72HNtPXojjb+sO4KTuYNvotVOmggUmBfl2OGUehoa635z3x8dHUp2drFl3yIvoWBxTi7NYWFtBMBqBw+sWByp9kpT7sSAlGUlMh6YTJZIULoc42/PLCwImRxJhNLpttCstVA+qqJyVcHJwLCwysuTIyCV7Kp/PipSFLxbEpWsbuHL7OibmpuS7B6eHKOVLsNW72N16Kc56k1I1Lrdo1FaKRsN9fmUBDp8H+WoRA58Ds8tzWLy0DHfAIzJL7VoFtm4XYa9fnGcWGaQUBDOL2D+cN3TaCQRS67LeaUjq/s1bt3D79m04BkCpVEAqeSZMJmpyUhOMUidT07PCOmu0OiKpQ1CQbGjuWRtXN3Dz7h3Y3U4JKBAEqJeryKczaDXqAqweHezi4Q/fY2SoJynyP2TaMiDJVF27E6srG5iZnkMkHJbsgYcPH+PZ0y28fLEj+zWdaGp4cv5+98P3wrakXiXZd3/3n/+nWLt2WVJ/qQ1LRuTp/jEO9w9NENhmw/rlSxhjUbs2JS9O0KqUgB6DLGWcnZwgl81LQSoys5g+TCZdo91BuVRBhwzEmzdw/c4tTM/MoWProVStoN5uolitSNHReqqIs1cHEqjh/GFtddoFXktYd4k4muhhbmUJs4sLmJiZECC3Uq3i5PRYZAVyqTR2t3dkbTLNu5DPwjlwYGQ0LvsCQQkGoDhmv/qPfy32hKnl3BMIiPB9Aro729vY3n6BaqlsAptOm7BQmYrN/mMqerffFTtAdhylPMgI6/cHosvM72jWUoHF/pJJUwwrHjdZWoO+YbtJwNgUuI0lErIPs8AhnTYy6rw+twT5GHRgW9ssAEWjYL84gPM6LCJXSOaxvrIuQAf3Dd7n4PAY2UJedOhZ2PL69et45513ZQ8jKNaqt0Rr9ez4DLlUEZFATIoqPnv+XD7Dop2pXBpdW0+KcX744w/hD3oNAN0E+o0mvvj9H7D/ckf2hnqpIuuEe+1IIiH7M9t6mDlF3d3Dj3/9M7z7yx/DFwnIgZ3gXPksgy9++0ds3d9CLpmT4CHTnmmvk6cMLJRh6/MM4BC9VQYMyB6UM6XQTqj23kEbTQFUHB4H3B4PGu2WgAKUneD8MQQJF0LhgMgakTFKp4mfC0SCcHhoB4wsUSVfRfYoCbRsCLsjsof0KStUqWF6YQ5OvxvlVgkbd67i7R+/hchkFE4GZzxkdQMvHuzg0Z+foJ6uwWfzCHOa+9PIWAxbz5/g/sNv0ek3MDkzjkgkbNJk6y3JFCkVK1JQk+POMep2GUDmuXAg4COZtjyn8JkIPPO8Eo2GDXDYa+GYxWfDQTh4fnQ7BVifmDKFR5v1mhT5rZULCBGQLrE4X1YyBcjYdXv98AdDOM2m4SS4GYvAlwhh+fIqwrGwnB+43ivZIirpEmqZMhwduxSHpEwXwcBKvYLx6UmZM8V6Gdfv3UKuUpK9n/YzEg1J8NbVs4udoRwKCw3nT3OSucSzGYvjcb0mRkcFYObewYyVxbVlkeEgu73D/cTjkKABtdizhzkUs0U4bS6RZCBQz4AQAehuqy39yzVMO8J6FF07sLq5jvGZKdHPHfSa+OH7b/D44QPR06YEB/2DcCgoZ90Azx/CKAsiKxJqLGY4JmuTTGCe//m5k4MjvNx6JnuYa2CD3+WTOUUbSRkhkd1wGoZ7IBI2RWWnxxAciYjcTa1cF01gMpJpy052D41GcRfo9JsIu8yZSOQdAn4pcMcz3Vk2KQX05NzMoK6cqU3GqAS9ej3xZ5ixxveS6ZSclVgclmdd2xCo57Vr9ZqMkfEDhqy7oUYm96y5xQX88le/FikM+sY7u7sStBLJqHQaBRZ9TGXk/wz6CFmnY874ZIXTzrH2AseafTo3PQeP1D1xScHagcP4BswA4BwwEhZjEiylfAUD//z+i61nYke9Ti8Odo5QzpuCjia468XUzKTsebQVBJP5m9krbB+Duw6bU2wys1V4b1+QBRsJvHTAjFyyxRnsv3p1U7LXaB8ePHggxV85nhxv9jV10aPU+Pbw/O8yTqfNKfshgWjqQNMuM81diFX1ihQMJnOd10hnk2h063KeiIUp6TEi2R+04zwIciw4Zl99+aXsJROjY1hdXkMkEoXX48f8pXkU+gWkq6c4ON1Dq1+Gy9tDq8uikU2ZEAxQCSBLKHmYFs9AJcFpMvjJkhfSVNsAqSLPQZKQ2xCBKN8nQNvwuwSwxB+1mwweptwrwUYBKPXB5HtD35xjYAWmFMhSMErAzCHGwDWm17SCqVZgTrEIJffp59U/V8BPgWYr8K2AEuclAWheS4lb/Jz1GgyKWv12tseKAWhWuoJDAvAPta+FdDLsf/WLtR28Jt9XUpP69tpH6vPrtdg+9pn698qe5bO8DhDrPaw4gYKMCjDKHBOcwfjJOjes4KQCqPrMJpBhziDqXxOAlnkw1NFmCq4BzgyIquSsc/BwyKhVAJb7sALfihlYr8/3rBntiitpcEKKUQ+L6lmxEZ03/G0F9bTd+lklrCmGdfHbsFoVe7MGGQQo5CmCOtu2i/mhILnOF8V89PkU1OT3FB80GMFFEbvXQXAl7ml7eU0dIwE+Lexb6xjr/FLAmkC6FVzVMaWPy2djBol+R64zzADgeV4CCEOmt/Yr9zbpK2ZsDTXO9fs678z8MbXSdIx0/HTOKc6n65XPzz5RrMk6v63jof1Au6vPpeoRisXwu8QgFPR//fnFzqlUjGWd6zhxXNgeqy3SuSk2lURHySwyYOPrdo+v6fo1a81orVvtC4Fx61zVuWOdE2KnhtjfBXBtgH/b//Y//TcDZW/yTY1YKYCmE0ovqI3lTTWixYMAG8fDJz/HvwkoiEEnm2G48HWCa8RABoe6Yz6fHE65qakEhQJ7nDw62a1GThcUr/F6MTztKGXe8kGtkSi+TgOoKYTWjtUIhhV0Z79odMWwQJ3yjKrHzNf4N9vKgxOfU6UydDIpO1hBRt6b4KEuAJ30NPi8BueESFMMI6u8J1nN/NGx4EGMkWG/Lygacao5LcxMHlBcLmGOKsCojHG2gf3BycL0desCoPPFcaAjqpukjhe/x/nBdvEeHG+mBjDFTFnFCuQqYMlrqFSKdQwUWOUhSseC7VGDpQuUTq5u0jqRdbNQI87nE528oQ4WD4f80b9VKkaYEUM9aH0mjVZrtFPBYuvmqmPDNvFaHAvVebZulro4dXPVuctriX5lp4Nnz57JuuEBns4Y708Qmj8KlLNtfEY1fJrGwtc14s578d7WDAXDQAiYFNAhK59ttYLWCprzWnLQthwMeG3OGwErhsWo6LjwPhcSIgETIBoWKnI5TFSbwB/7xO31CSOkUCjh8OAUXrcf01OLcAy86LUd6PJfyyma0H5XAi6MIHNWgdPmR8QXx2g0gVGmZ1ILuF6G09ZBrVlFs9eBN+rD6s0VnJZTaNqb8I8HEJqJwB9jv/ThcdlRL9eE8Uxi1w9//Qaf/9PvcLJ3gE6tBUfXhrCPYIAXzSoL17BwlU2iwNRgZgGHkWAME4lRqUTvD3gFqGaxplyxgL2TA2EeTS/MStomsxd8A7swCQulvPwjSMdK4hxbcyAxB5lwNGrkNli9O+AVAMLmpN6YX+5bqlRxenIm1eTpFJCx3W92MRYZweLsnKxl6ggfZZI4K+YwMmXkN+Axc4trkYwp6gkz/V6CT93WeRV5smtkvtXr8psAJYvMffDxBwhGg2g02qKDW8gX0aw2UMmWUC+WRQ+bgDilS+jEZUoF9Jx2TC8vYPPWBtavLaLv6AqITeneKiVM6g1hkjfLVSMl8uwF/vrlnwVgJOjs8vnh8nmRmBrHzMK8OMIErqbGR+AhWaUFdBo9Ke5GNvKr5y9xuL2Par6EcrqAQasjfcT1UqiX0eySnVsTuQmbwyVgKR0srjOTSVOWvmfRm9GZKUzOTiIQ53gMRNtQxqndQTadxc6LlzJ3qQvKNF8GiuCAMIoovcIq9HT4yOjk+LQzTTi7DqSkKNaBsBCpq8XK0lxbLKpJyZGlS6sCYtsDbmFmlupl1Mo1hB0+tEst0YImEB0PxRDyBdGsUJ+erCS/FHTLN6qo9GpynY3bmwICsOiUC32UmIJbKIoUQv40g8O9fUm5pVauSDPY7YiMxEUihQxLu9uFu2+/KSy20XhM2DIEaVgI79XuthTkIoudLGkMHEhlcgIatNpdAbF56Lh77w3cfOMOXAEf7E47Oo22MErJGHMM+gL2np0c4OH976R4JeVHao260Y4Xnb0gorFRbFy5iYX5FfjdHpmrTEWnNMfTx1tiw+i8i2SWw4Ht7W1Zh6lMWvRV/4t/+19hanlamKAEgdxwCnuwlC1gZ+eV2DdhQTltKBSzqFWL8BMw9zjRa7fkPn2bXZhs1DANh6NoVA3zt1xtolgqIRiOYGllBVPzswISNrsd6QMWYOSc6RSryFMPeOulANDOgV0KpkVCIdy4dQvNThfldg237r6B6WVqYgZRadRFb5PM0V6jjkqhhIO9PRQzTL12iRQLgWiiJNzzpaZDq4n33n9ftNSZiWB3uYURSwkbfpZtfvL4MZ48fCD7xtMnT4bgzbiAGbKfuFyIxCLYuLIpDGXa+kA0hnqW2qMEYAoCxHLOvNp+JdIe0XDMFPsapsln8wWxZ3xtkiz65SXZc+5/8y2KpYKA7wQW2e/zC7MSLCB4x7T/Tq8jABTbStCPWvQRfwRMl/R4vcKMo53L54sSGCDQQLCZeqsff/xTITUQ2GBbtl+8xMvn26iXmpiampEzztbzp3Jf2pSj5DH6Doh0CguHTk1NodWooZjNo1ouY3vrOfZ2dtGttuT+TNUmy4lANp2dRrcJZ9CLlteGuz96Bzc/fAuesF+CK9TPsTXaePbdI1+h9/UAACAASURBVGz98EwKoFKrlPvJaDQuhdi6rT6aNWb99QQ8k4ykFqXXGsJmbbWbqDdryFdywjAUJ8puEykLArbxREzs10nyRNrj8rlw5fpVkXIanx6HJ+CXwqQsMsp7nxyc4OWj5wKsToTHMTsyB0fHhu1nu9jaeoZwLIrYWAL5Zh6xyQSu37uBuY0FROYj6NKWVXuopGt4+MVDFM9KGA2N4nj/WJiD03PTOE4e4DR9jOmFSUzMjKHeasg+U8zlcXRwKMDaWGJECsOS0Sl7a98mWu+0ywwGJbNJYU9yvbq9LgSkUJ7JXuOeUKLkns+PWGJUgDSCr5TfINtapKUKWbidLGJ5JNlJIp3mCwi72+Z0ydwlI2qMBe66HZFc4PohwEgtZY/NhXqhhkFzgKgvJEX/KJPFwPBp8kSCdPFEArVuA8vrazjLppEvF4QNyjnNZ7R3GL9qC/taAlCFqqwRSqZQEohnY5ExIDGDcjK1MqLxCH7004/hCZJd2kfP3sfp6Ylo53J/7TX7wjJmMImAOgsMs3Dk2WkKbWo0d9ryjNOL8wLOTy3NIjExiR7aKBUzKJbS+PS3/4zT00NksklhrjPI7vV6RI6K65Pa9nJ27Pdkfl29fgU//elPhYnKPfLJg0f40x/+iJ2nLyWrhsxwc54oiy/TIMvNNkBHijC5ZE/yRQOSheXwUgrCMJCZ+UX71693JCuCGT2lSgFe2wWbkP3D4Hurz327iHLVyFxwXbudDlmrDJAtLCyIjTIZjBCb8cWXfxIAmoFRsp15DlWiDO19tVpBmLISQVPUyk0GOIGkYED28o2r14zOcbMtPg6zcNhuylBwPlF/m2QoQp7i88Fh5D2G9YloI9TXZaZL0H2hn8wznXm2Ody8fQuxkZjxOxkgJWGqVkMhncXDHx7g6OAAIX8UzSp188vSB2SDU57k3rtvSsFaTzyC1NGB7GO0VSy0/XzrGRq1BqYnJ2Xf4jMyYMp7s6+4vjr9LtbXV6UNtNN8HkoKUT6JADZrhbCv69UaOo26FJok+I2BHbC7JPuqykB63zBjKcXBOcR9lMA+bVelVhNJn0AiiCvXruDy5Q3R32btAm7HDMIRZKfkx/Ot56aP/QGZ1wzK8f6TCxPwjHmQqRCA3kUbdfhCNjQ7ZdRbVcmepn8owJDNFOjjWAsxzT6QTBECrMJwbGjhOiMZSVk8/gRY/JaEuiHwSlvKdcDxFV+cYcFhBriCsOr3KjCl/pz6XMoKVLBX/VAFa5Soxn1b5vQQM1CAh5/XaymQyrOiEgEV59B5zb95L8U89P9ChHIZUFUZvAqE8/psJ4OiBlA1wLMCRAqgsu8URJZgoNTiMMCV9E/P+KHaJwrEK5AkwU9KfZHl7/GcZ6arn6lt1r5R311Jbfytvq4VH9B2WAFj9f+1X4y/bcAtnReKH2h7eX8JuNhs4iurD61jSACf72kfEYA2gJ3JAFacRMHDXtvoFitmwoCcYgZWkhjvr0RKxdJoTwyoaDAtAe76F+xUBXoV7NTx0uCCSrbo/NDP6ZjqPJbAgcusAw1WsM380TnOeS8Ac88wvnW+KFipQKsykfm64nevB0mMn2sCNErOk6BZrXY+d7QPOD46zwWs9V6sBbHXw/nAa+lYmfVn5rC+fy5f0zOyMtwHFKwWvHDIymdGngFhDRNa5wLPqbw+sxGtz28l45o+MRId/K4C1Dq2cmYbBrY0MKBAtGJBej/FMBXo1XVAEqnaNbZT2d96HbG3w/o7r4+N9pG2S9esYo58Ft5f1yLboIx2flZ+hgCyzv/X22k+dEEYFaxnSK4069BknOia1O+rPeO845hpwM46d2S8/t1/918OdHHxNwdDJ5M1NUIntzA4gCEb0ic3Voo7L34ONg+LEEqkcsgI1MgHr6EDQ2edC11ZxfwM/1apCD7ARbTAbELaITro7FQ1Corsy+IeGn9+R42sAo26qZCRqmxZNdIKtCqAKUD6kD2tn9EFah0wbZcaSjpaGr3QyIgBl40+sEQb6dBaqszSqRVAKRY5ZzCzHTxsySGAkVavkcRIJTNoDiP1NHZ8zaRRD8ThUSNpNIKr5xOF11PJh9Pjs/MUDZ0oGjXhmHAO0JCoE6rjzz4nKMEUKzU2nAe8t0423l/BZbZb08kMM9vofvIf/+b7/C77jD86Z9RoWzdR/axObo4zx5XX4eGU9+F91eiy/fy+zmdjoA0bmywAvadugGq49QDB76rkhcpg8BrC0BiYZ9R5qgx9nbN8XYFhriG2jwd+Ph/TjtnXbLfKpegYaDCIfcG+UsCcn+e16ejwMwq2y0F0yI7mcypgrHOL7eA1VP9cMxd0Q9BDjrI7mCJptOxMAUJdTyZT0hQpkg1sYNa8y2nWrIuBJ4cBhM9O0+h3HIjHxjE5OofUaQndJmUDWBSQlbhH4QIP4QPYBwaAJiAR4Nh02ug0K+gJw8KNVydHgG+A1RvraLvbcMe96AcBV8KFjt1sQrFoGGChEkpu2GxIHZ3g68++xLdf/QXdSlOKBzkInDdbollLBrTfHRwydQbIpNKw22wYiyUwOTYpBQalGJPDpK+msxlhWMXGRgS4JIhbOE0hFonCxUJntp6k8u4dHcqB3gRPOgLs8CcWiwho1O13sH+0L9p4o5QDSSSQKxTMmHX6wuqYm5yF1+4UhzcaDsNhd0madoHpxLUKfNGwSIFQFoFjSjYax8PvcQtLjk4LmXK+UFA2WTI3hfHYZoX1iAQIOU8W1haEeceDVCabE6fM7fSIDjKBsU61aVjTAwfAzIteV5zONbJrNlawsDYJb1DwP9SaplClHPA7PUlTbpdr2Hv+Esev9mXesFhalYHGYEAYyLNLS7j3ztuYnZoW1h8dB9aZqeRKwnhOHpzi2cPHKJ5lRH+zmMoLa9dto2wRkK3kUe+2kCkURKM3khgRx4TalWwL9aLpaIn9iYZENzs6GkOmmEcyeYZoOCjgQZQsT59fgK9KvSF9MreweL6Bc9w4flw3Pr9HHLlcJg/fwCMOO+dTIZs711cke43rnewwgkZkvc+tLMAb8cMfDQkYwYry9mpf2PksWvjdV99IEUWC0F6XV9LXqYlbb9Ul8OAOe3D77TewcfsKAjFWL+6iVS2jWijg8OBA+psaq2Rhk6HH+UlQhqnTTA8nUyk+NQp/NCz6yCtrq4hHoxK0IABNu/Tgh/vY2dnBWGJMQMNYbESCS4VSGcVCSZiXtJPvvv+eSCy4gszG6Qv4SjC0R+ew3UIhm8be7gu8ePoENntf2HpkCFLvOT42JnZlaXUTG5u3EImNYHJkDE67HamztLBxM8mM9DHZbFKksNkU8DJPqam2CfR+8qtPsHJjTQAtaq7behAAmiz5TCqLXM5UNt/d3cbh0Z4A0DMTYxhPxFEq5CVI4AuEcOnyJubm5iV9mOChsGE7JkJPIIwMMMpAUE6j3mhgeXVZxqWQywjrm4xzFt5iH3htRj6GzC1qWDe5x9v6+PiTTzC9PC9BI8p3MCBCaYH00YmAogwWvHj2XJj9EyOjwoTn80t2EXUGBwN8+KOPcP3WdWGcy3hSiqrZkr2DICqZh/u7r/D82TOZi5zzBF0IWDNdPz4ygvHJcSwsLUrbOO+dNqDTbouWNLW7yTSrV6v4/aefyTwgC1mADckyAKrVmozJyuqqfD8cM5q333/7nQAO5qxEk8ODqkn3I9jI8SLTt9PrChCboaZ9j3rAI2LbeG+zhwRAJ090wjNZAeAYnLq0dlmYydS5l72uXpUgQy6Vl32U+uiUzeA+QOkGMr1z5aKwzlfXWbRxWcaFBb+Yxv7y2Ra2Hm3BZXPKWPm8JrOMhSwPj/al2JU/HkE34MK1d+7gyjtvwO52yH0b+RIauQJyx0lkjjMipcDgGrOBJDDm9Ehwqdlg1pgdmxtXsbq2DDsLsdWKAjTRsWGWkbDbT09Ehoh9w0wejpcJ7juQyaXFnrv9bozNTmHl0hLWr28I8B8fT8ic5BmmkiniD//8B2x9+wRxXxw3Vq/CZ/PhcPdYJG1e7rxAKB6GPx5EeCyCtatrWLq2At9kUDJbGsUm9p/s4/4XD9AqtrE6u4p2vS3yMC6vC9liCl1nDz//9Se4emtTMnk4PmTvH+4e4PHDR6Ib7HN7xamdmZwTcDOfKyFfLsl++Or0ECepI8THY6KLPDE1KkAhn5NAINer22UK91ZKVSlSyIAW2d/xSBhwDnB0coh0Lo1gNAQ/WeGX1oTt6XF58d033+K7r78VuzwSG5H5SYY//44FwwLGNqttGfOR6Mi500QgjXr9si8GA7LPEtjn/8mz41hwrh4dHqJRrUiwj4Gi0cQIGrWa7LvUGOfnhJ0rRb6N88e9l2PI/aNQZnZaVVj9XBsEvz02h0h7kNBH4I4ZYwx+MgDNa5NZLoGYXl/qKFA2itkU0bFRNHtN5PKnqNaN3d569hilRg4hh1fOELQPXFPsXwZ3xFHkvCZBZSSGGzduSOCNJKD9nV38+fM/SdCBezeBV5FRHOpF8lzD8wSDiNzPuMg9AQ8GDOiFTE0EOQO3e9Ju+rXxUETsGANkciYYgi68ToAZe4ko6i0WTK+JbjDPvjzLE3x+9723xWawfggJGszM4pmGsi78HFnRBDwZ4OfZlXby888/l/OLAcxgfEgM5QHsNrFjBEhFTiJXlHuFfSEp+jc+OiZncu4XSmji/kByz8T4+DAwlpfv8ZzGc/5odEQKdpKRzAK1DEwTGJ2YnpDMm8uX16UNPJtpAVgGPR/d/wG729uw27zwOKJwu/xCXuA67w16WNtcx89/8VOEYmE0mX13coKtJ4/w5MkT2RuPjk8QCYZlToVDpjAgiUzim7rsiCZimJubkTb4Q375PlnX7Ef6h5xslPHIZ8n0bsn3jX9HgJI2riVyIJw/zHRkWjyDFgyGG1/afIdZWFffvIkbd8w88pB0QayoCeSOUlJ8lIFNZqexqKKAgTUD4AsI5x3AP+JF11HH7sFzlJoZeIM2NLs11FolAbpZn4JZhJ5hsS31VzqDC91fPjfZ37wuAT3ODzKguReRAa3+i5DpbEbzWME0j9vIX6rvzv/L54Y4g/p1fF3W05AcZGUua2E4rncrYU6vacUVFHhW8EpxCMUTFMeQZ5Bi8GbdWMFI9Wv5Gs/7in+oj6a/FYuR9TAkLPE9PoOCSApQ8R5WkJmfE5BqWARS28f91doevs5rKCmL91JJSv2c4ifa72KHhrIAXB9WbEUzdzVTWQFofpfXVjBf28NziT6LAvPWflDwVr9rxW0EK+obCQ+1PyRXiGxm1/Q7x4D/1D9mQFnnjkyaod0z1zDzxvqcfE1xEMVvFAjldwmQnoPfr2ksK5ZgGLzGn1DgUvvWGlSw4mR8HuuYngPmQwarjoltyPzWftaAgYKVen29L9us60XHUAF8/s1+0gCMZlgrMMrvKfana5JZeuwXxTt4DWsmAcdDn5ufsYLv/Cz3I+uPPidtsswL+mZDMh//5tphu7i/SXBBMkfMPXQemnYPzqVbL+baBb6pOJcCzYqDaj/xN5+Lz6nXta5b7TNTXNVgnIpjGRzqIuCmdoT30P+rHWQgja8r1ql76AXAbSQqdU0o5qZjZ3ADIyNktQ3sD95D7ZPeV/tXr6l9qvaRv9U28jNq5/jbiusqznsOQCu6zgbqgqAx4P91gKxGSCMdbICm6KvxFgCvZwwTIy38rE5M/uYClIIAjHI4DOrPQVA2qizModQGr6ltkw1luKDVUGsHvG4UNJqkYCU7RUE8XpuHEQ6Cak3r4BqZAd+5VINOXo0y6YSzblraP8oIZ/vVsKp0BPuV/+d9rLImdET5LLp4afB5HQLQfI0pAHRSeJDmZOF7dML4HoGtSq0Bm8MYPj4fr6VsAllodrs4aNxj2UcK2hKklehny7C12fcaQNB+1mgHP8drK1DP8eK1eT2COjomyrDW6I1GaKyLSzdFNaCc5OxjBX15kGRbdJNUwF7nnraJfaxjbjVa/L4C6Hwe9jUPlCrnwvvyNY2G8mBotDSNNpgaSwV6NTtA2dNqVNketoUsSQ2WqNSKPqM1ImndhDWwwfZpejPbzbnIZ+IYS+rpEJjXyKLOUT676l9rcUt+Xp+Dz6YGQ8dVjZT287kBGOqg8fP8LK/L8Y3Ho3INpsnrJmScKhPBlCrl3MAHJgrNvuNhvUcbKWmPPjTqXbTqA2E/j0Rn0Gna0K45qLAMnzOMSHAUblcErYYdzr4XflcIfncAfrsLaNfRqpXQbJTQ6bcoZSkM0I6nA++YD9ffvglbyIaOp4u2jZuKkXCJhr2iwcvU4/xJErtPX+Ivf/xKdFoHrS4CLo9IbRA0cNldCPr8SJAFWG9KCqwU0LSZCCorhWsVbrVBoWhEtOeYWk4tv2cPn4rjuHh5BQ63U4rFHZ0dSdoqmbjcYFh4iv1PmYLxsTEpHkNHOpNOyvhPTU3C6XIjQxCwXJX0oYA3INqJzp5NWIU8xNPJqfPwz/TrWMRoNw8dMgWgycwmq+j45ESYu2PTk2g0m8gV8qLpKxFWt8840KOj8PgIWNcBu1M2cwJDnJ/VYkWKN5KRxWJRzVpd2MWUg3D5vZhbWcba5gqWLs3D7h6ITAOBdZE1yuUkrZ0MaupYn+4dCJhNGhMB6FKlLMBJdCSBxaUV3Lp377zoFhmOBFTIMiTDrJou4vH9H1BO59GtGWY2gQ4C4kxpT5ayqHYasHvdWN/cwMzygrDYPB4vTo5O8erFtjwLA3tyGHDahD2YK+dxdnqCVq0qOoojE5NIjI+iOyDDcAbzKyuYGJ8Se0lGZqNcFafeQZVzux3ps6QELKqVimhfEuwQ5mTNOKfdYYHSPIvstRtYWF3Gm++/jdHpUcBth81NoK+BylkRnr4Te7v7UkCPLD2yaB19wzKV4Bk1/psV+KNB3H73Hm69dRvBhBeNRgfdVh2nBwcCOvJZyV5nAIVzhuNAgJLMymqtBl84iMvXN5GYHMfM4ryA8T63D4ViDul0EiUphreNfCGL5UU+/yTi8TFZ60z/pX2rVuqiUUlAjyw26nlybRDk53i163XUywWcHO7j1c5LZDNncpij9hxBnnQuJ3q+vkAQV67fweUrt4UJHQlF5TDOaxwfkj3NooBNYTZRfoIgq+wrLCrksssafOfDt7F5b1PS5kW2ptkRzV3qmFI+gD8Erw8O93B2cox0Kgm3fYBIyC9scbIvZ2bnsXHliug2M9hE9jt1T+s1SouZwxSfkeBhMOQXVjQLkBrnsIViPisMUDLbGPjqkEVbY7VsgygxwNyxA+9//CO89d67mFqYk3XWZ1GRQR/ZkzMBFfLpnOhAkwUdD1MCyCd2g4ABmWi8/5037uKtd98SAJr9wLNDlUEBarsOBgIIkv3+3bffSr/pgU80zl0MwESFAU3tV6ZWk2FIAJqs31q1IfOFBd24F/1w/4HoPRM4MOcao81HAIjZO5SDGBubkMwDjhMBFX6e85UZBzzHMIDHfY9MTK49ar7ShrGwJucQbS1Bf4I/BCa6nZ4UimVhUXQHGLT7SB2fCUCWiCawsmSKofK63IMI3HJ8WdR3bGIC6WxaAgPU8mXf1NsdAdqpHU0dawLNBOlPjw9xuH+AYp6a1x0BuKlfzHRcAszUz2ZGmYsM3dEo1m5dxcz6Muw+lxQubOQLqGXyUvQy5A2KnZHCvtTP9ngRj1AqZCBgFUHYa9duYGPjkgB1BOFbHYIwXQls8lkJ9D9/8VL60eMzKa2yP/sNAHGaOREd+OmlGXzw049w7c4NTC/NAUEHBCFtdVHLVfDlp1/gL59+hYA9iMsLa3D1XUBrIIG4b777FrlyAZHRCCbmp7B+ZR1zlxYQWxjFDNmo5S6++ePX+MM//gmOrgv3rt8V28Ai1Sxwtnu4jYEb+MXf/gw3790UANjuYjVNIHd4Ijr/D767jwwDssEoFueXMDIygXyugEyhCKffi56zD3/Mj5XNFYxMjiAUDyIYMmf/w71D+VfIlcX+MZBEnX/u1R6XAx6/mcMsJmvz2nHl9k2sXFkVjWYynr1BJ1Iv0/j9bz7Ft1/+FV67Gx+8/T52XuzgYO9AHE7qQTKgIgSTZkf2IYfX+Bdck5RJ4dmJerZ9G0R3mIUFVdu1VCxIkO3s9FjGhfPK5ujL+E1Oz8oewNclu3FIEOCZpNM2zLCT42O8ePFCbDP/joQCSESCws5stztiQ219G8KhkADoZIxSyoyM3bNMVkDx8EgCy5fXEZsYQ2fQxsBB9msXTwlQPn2Is+MjtDu0XX052zDjRIKv4agBDnhYEaDD1NyhNjkBb9rd50+3UM4acJ0SQGxnIhaT8SlWiqIzzPMNdZ4ZEOO1wgkWBTQsUwMSmSw9+n8RfxArSywy3ZP+lv06mcbR6ZFIPIyNjSAcC2FpaVFkZnj+5XclFTkSFHtP7XvKN7Qapojy0tKyBNLnZ+dE+k2BH0r9ffbZZ5JhaEgXPZOR5zFnfdpwnn3JOBONfAaPPUafmsUWeQ7j9bnuyFyn7eX9GQxhFg4Bb9rF3Z09CTLIfW1ONFjg02aXIKE/FJA+4ZmKdufajavC5uY48vzE8wIznZi9wVoJnbYN4yPLCISi4udpgd/xqQlcv3kFLg8ziIFisYCDgwOZZwxac3+m38J6LPFYQmwog0i0u9U6swi8YgN5b0rQcN/mP9H6Pj0bZkcyu68ldTK475NRbvw1D9zDbEYpRktwXVO9XQac5Z7I8Vq5tI53/+ZDTEgBazdEO60HpPeP8OzpcxzsU+6jhanJOcxOzcq1OJd4Hxa8bPZqaPZK6DgpcbePYjUNZ4C1AppotStoM4ugZGQlPW4DVAow0mlJUIbzTf0qlazk9BYindOQjLxu4xOrH08NeysA7R5KYIovw/PF8Ef9Uys4qP6XYgFWYMrKolT/W8Ey9VPVpzV+vQEUrb62+osKFinYqwxHxWYUaBScZMjAVX9U26bAzzkwNQTOtS1WfMQKUJm1Y2wE+4DzzIp1aJv4Pv+v+BCfg+tWcQ7OEfWZrECotQ+toJgCW0oCYx8qmK/gqBWE5ucNOG+0qwUsHwK4+gz8DO+tbFm2zQpmCmA8BPCkADMZsegbyQbKLw5BMyWFmetfFFfU57P61jpGOs91HOifK9DK/UGZqLz/6wA0/1Ycgvc8/+wQm7NiSoo5KaB4MWfMGFp/rGOu890uRXrNOPI+uqYUcNdn0/HWvtU5aQVXFVNgf/E6PAvqOtK1oMAmf8s1HIaZr9dRfEfXtQaWrHNerynBHBasHcp6aJtk7tL5tTDMxSYMGeFmfzL35TlR+06vy/nC+6rMrBVwt/aTBjV0fmv/6Tzk2Og64vesJFn9jAY0rACwwUsvCjfqWFmfT/db+rXWNaVYjY67joG20dp3FIHTenJWrEoxU76mgTgdd50POpd0bfJvJXgqHso2qOKAYoHWgJNc43/5H/5rmansAJ0UuqmrBpc2Tg2uGk52lBocXWhsvBgim102bBsZbUPaNg88yqglWCbGsNc/jzRoJICN5gT8l5EQE9lURN5qYPWBdSJZ39NJwEmlC4NtZvSYz2MFoK0RCLZBmboKOp9HjSxRJDUQ4jwMNaA4EWlI+bxsky7q16URxIDZ7EY6o2sOXhrRIDNP0lpcTpOCWy3LdbiIfB6jFUz2c7XeRK3RlEMvDZwW4mMbtBii0duLyvjywCFgoZ8AZ1sYC2Qb8UeB5Ncniy4OZd2S6cHn5bV8Aa+0W1njCijzO1agVSeyzgUNSihIrgaK3+d9+JvfUTYzv6fX1mspcK8GXKOPfA5+VvqKer/Dua2pDBwnHk4lou1wnrOS2Qf6HU29Uaa6NfChxkOiPn7f+bU0sKIGwWrQ1TBYDzoaJdMiibyXMqyV+a3G1bohaMaAaoLzgM1rsC/Zd7pO2GeqUaQRMT006IFB174cNjqd8znD+WECEkauRZy0Wk20lGQ+DEwwhKwvfpdOCJkKBKiajQ583ggcdi8GXQ8GHTf8bmrWBdEq2xDyMcU0gVAgjoAvjn7bAfTccPRdcPTtksLfb1RRr7AwXxE9Wxex0Qgy9QKS1RQ8cQ+uvHkN/hEfWq4OHD6XaNNx/pONLFHtVkf0PfMnaWFA3//yG3jgwPT4tBySCXCxQi7BFwJRBBmZLk5ng2xCsg/JQhWJIDe/aYpiUruOfUgdRWpdPn34BKn0GabmZ7CyuY6eYyBsVQIN1HqNhWPmkGRjAZsq7L2BaKTSkWDFdOpVk11CjU7qCFL7lKAVATBKhZDRShtJx1SYFh6vpDNTDoPjMDU+Ifp7BKOr9Ypcg7rITB8Ox2MIDQvEkb3N8RyNJYTdytQ8k2UwkNRWal2TpUad6VQ6LWO6vLSE5YVFGXs6eATVWISIGsbU8J2cm8DmtXWEY0Eq74kTxTlP217K5QW03X32TBiiPMjymal1yJ8I9WNHRkRn+Pbde6JzqUGudDIp/ZQ7S6GUyuPJ/R/QKtWkOGG72kS3xX2D5KMOmrYumoOWFGN89ycfYnF9VYoNEcQ/2DvE/otdkVdhqvPB3j7OUqcm3VTAnwLyyaTIGwQjUQRH43B4/bh57x5u33tTCkgSSGKqNDV+k8cnksrNva3dbKJQyGHr5VOMjo8Im2xyklIHJpJMYImOM9djOpsS0O/nv/4lNm9sCPhcqlVEtiOznxRn//T4VIo+0h6nqSGbLYEFcxJxoz9K5r0rSMb6Eq7cvoYRakQOmPJcw8H+K2F0/vD996Jhee3qVayvrEp/E9Tl+CUzWZE9uf3WPUzMzwj4z9TyZpvZFEUkU6fyW1KYw2Fsbl4xsi5uG9oNIJMpGnCwWsfp0bE8I4F7sgQZsKETn8umUcxmUSrkkE2dIptOIZdNotkkyB8SDeLj06SwpQLBKD786GOsbt5EOEL5GK8AhFxTezuvRI+4z5Q+p0vmJ9lblPKgLiVtN/9dubmJqeUJuPxuJBd6wwAAIABJREFUCQZRN7tWaRhgv2gqmnPt0E5y/0wnz9CoVGC39QSAdnucIu9waeMKpiem0Wi0UCd7vFgWaSqytSULKGC0SOfnZ6XYLzWz+Twejxsvd19IkVTK9izMzgk7n1kYtCdM6ycgysKhS2ur+OiTnwj7mDIoLmoqk/nQaAmzktqrBLIPX+1J4IepxUbX0qRoEoxcXFrCux+8L2ud85eMWRa+lFRHMphgEwD6t7/9rXyfdoU2mvaKLGTek1lL07MzootNAJoMM4IB7GeehQ5eHUiwYXf7Fc6OT4SpTrvH4JNx0GxiI9fWLwsTmsB0OpUV5qEWxM3lqQPeRL1SNgF3v0dkuqj1yqwHZgWk8zmZf9R35nwY8Dn5vM0+Tg9PkT1OSwDL3rMJ6Mc1zM+SPWpkLPrCGuygh8XlBUxOT4v9I1DDAn1k6vN8E0+MyjweJ9CWSMgz7e5sC7DKtjttRvLC5yf7ksz5MxQLzAYoSFBrZHYKS1cvIzY9gehIHCPxBFrFMsrJDJ4/fYJQMCIFR3k9kR7odoWZSS1UZgww5Zxa65S7CUVDQsggA5y20sxP4NGjR/ju/g9yDiFZgHOLIBgZley/l3sv0LENMLsyh3/9n/0nuHr7OnzjEQk60FFmpkM1V8GTbx/hz5/+CT74MDcyjVa1iYn4hIzbDw8e4NGzx3B67BibGsete3dx+dYmxldmRBapU+vgaOcUf/nj10gdprE6uyyBgX6/J4XjtnaeooMOPvrkI1y+sQFf2C9ZefYu0CxW8Wp7G5///jPsPnuBeCiK6YlZRMIJtDp9KcIZjEcxtTyDy7c3cfnGGmyMb3M6sQ53uy/Fag9297G/fYDsaRqdSkOksxhMYic5XA4pLkg5m8hUAj/5xc9w96M3EZ4KyFoYUP4pU8erR9t4/uAJDl+8wvrCOgrpnEi1UMqFsjUxSoz1exK8KFZLcPjsshcFmL3l9MDnDoj0BTN+uXfTT+BaMsCCOX+XyyWZ76LVOzeOh48fCMOYgB/PXLQ3DCjSxszNzIttIQhZKpTw6Psf4HFy7dP+mIYzIM1zFXV+hTXNDEYWakwkJADU7nVxepYSADo+MY6JmVkJSFRbVYQTAQRiPhwf7CMlskdHeLm9hUq9hIg3YtLopZ6IyfgjM45nB2Wxxlj8GjbZdxg07lHzWAoQdg0QPfTDxIHudiXDi9/n2YbnkFg8An+QtWBMqnu/Z/wdv9cr0mTvvv2esHEp0cEz5f7RMX732ad4/uwlxiZH8d477+DDDz+UMxhtfL6UE6kJAsmS3m93yZmUoDf7YyQ+InaLgKbVtyM7mgDty11TO4CSKawfsLK6/i/q97AuCQNl3357X/YJu2TEGbBBJIkCPrEdLGrKwC2D9AxCLC4uy/l4h8VP83kDhNYb6NU7hmVfyMs89PpZTNAh++Li4oIUgWU7a5UK0qdJ5DM5qdFRyhVht9EPmUTAz4KeNulT6iuziGosFpWsFdo6AgU8V+VyJntSAp/FAuw2uzCDaYdJiBACCeXG7DZph9SwsBvJCvH9alU5l3BOGAIOMw9OUaqWpOi2EnaYwUH/g+2mrI74tUOgjp/h9cgkv3LrGu5++Db8EaM3Tv+Ke8D9+99jZ/sVBgMHEvExXL9+E3PTixK8VD+jXCggmT1FpniMgauFYj2LZP4QHVsNcLGoYB02F+u6FIYSfx4DNrOfCGBTK39YxFqBIAGBh5IGJOmrTynAT9fUPnGf6/2arEkMtOaSAdfVH7ISnRRzUP9RwRer78R78Z8CTWbNGQKU4hPq+ykmoACPshYVt7CCmNomfvcClDPBHn7ePjAgq4J4CpYpEU32/iGbmu9xHimAKQQqv/9cgkL9aAWr+F3u49bnVZDeCj5r26xguoL8ih3p59U31s8qqKx9ZGUba//onNGsXR0PA8waYFEDANZ2KSCqALQAlkMWsfYXbZ8AlTYzXgSi+Rmdz2TS83UGZnQ+8R7MDJB5NTAMV/33+hgpw9xgLn4ZQ2WsS7/2VXP6AtC3AtAKeLKNigko+U/nvTVwosCjBgbMsxmymBV7UECZARgFF5VpbUgDF0X3FETl9xX4VLyI+Mnr4LXKdlizB6z9okCs4C2sz2PRFlZshfZQ8UVdL4qn6NqSeT/0g/Ua+oxaZJBBQg266DoRnLBj1g95Ioot8Tf3KMWuOBe5fq2EQh4M+D0rmMzr6Tlbg08a/NC1zWtq0OliHJj1bzI0LtpocDhdx4rFqh3g/XW8ZIyJoVoUFBQgVryJ7bFeT+eDzhkN3Ol8URvA9/VaOqd07VrtDT+v9oTrQ59X54ziqFbMWNev9NX//j//twPZTIfRD30YPXjohNAGs6MU+FMgUA2nDopEnJ0mLYrMJ36HjeZgcnLyb9UeYvSFQIhGwPhb9VZ0AnIRa0fqa1Zjrh2jxl9Rd10kRmfVAMTaYQRk+WNANQNWqqHls+vi4WJXI67ROSvgqcCktlk3aN18+LwK6PJ7Cmrz3uynAWymQn3VAIfULmX7QwEfwuGgpMExTYHOGQ8jGq2SBUfdwi4kPZrOC5+Bhyjek/fSgwf7iqm4bCtBBo3wkEFABjSjevqMCuJa/1YAnu3k2Em7hwLpbAMPbXrQ1UnLPtUx1jQWvnfO7hmmtvBvXWz8HK9D0EYZb+xzvqYLUA2gbiTsRwHyhxFZ3lf1lnlt3dA0+CBs8l5PPsN5RwkYvZ+yhfl8ulkImDQsssj/8zPKTJYDsN0mgA37nX3Ow6lueBoFtW7aumnoPNY26obM+chDprLXNB1Q+8gYSZOZwMOebgqSPurznY+5zmfd2LUtOj56KNG5rocIjTzTQeF3CcIp+1sCSjajw0YAWiJeTFXjIWCYEl6tNFGtNOBysmCTGyHfGCKBMbRqLti7XqDlwvTEIkL+EfjcfgS8EfR7Dgw6QJe+Vxuwk4rYJAslKyB0b9DGyOQoaoM6Xp7sYODtY2JlAmML44hORuEIGI2o8yhru2NkEZpt0Wjc2XqJz3/zO7TrLYwnxuG2OaQAHOdyrpgTZo5UsJ8Yl4JDve5AmK3VQgXOgU2YLm0Cwk46c0xSNyAMWcrHR0fY299HuVXF+5/8CK6wH2f5FKIjMThZtT02Ci9TuGAXRheL6hFg57jSaWQaJNtOnT22oVirCGjV6faF2Tc3Myvp3MK2LVWFSUR9R7FptboAtfFYDNMzMwKkUpKiVKNmdguzy4vC9iU7hsV76Iizwv3a6qpolTJNqVwo4sHjRxJJJqhAjUmyg6empwXsunXntswxOni0S5x/nHfU9mx2aggGfXB6TbDQBOAgGtBMu2UhvoNXu2jSYfEHBEjk/OI4aZGhUCCKW7dvCwBNfVzOfYJElLA42z8UyY1XWy/g6A4wnhgVZjDBX04RakjaPA70PDasbK7irR+9J9rUlB1h+mwunRcAu5IropYr48F3D/Di2VNh7nGs6fJlT06QLxXRszvgCocQHR/D+z/6MW698ZYEDjrNthQYe/n0hRRpkgCC0yOAAgGw+0/vY3p+EvfevofNqxvCpOTYJs9SSKdSyKbSAlZwrdx+87ZIKCTGE6h3mgI4VlJGc5vMqtRZSgBvfqdcrAmIT2CW7CuCHQ6usVAA04uzsh4IKhLEzObS4lTfv/+tfJdA3ZXNTQEAWUxQGGzFIjyBIC5d3cT03DxCI3EBADvtrjCKmCbO9PAA09qXlzG+EJJADRoAs9yy6YoA78JwSqWQSabEOZF1N3TqcumM6EBTqzVPeYp6Bf1uE91e+1wTPZ3NC1gzNj6Fd9/7CImxWXj9YWHyc150Wh2ZJwSgaUfJKOXexgAICwYRLGR/CAv30pIUUAtGwyIjQfkUrhWy3LheaItp38VxbFAbvoVY1GibFrMZ2U95HbJjg6GYOcj17ZIqn0rl5PtkyslZoNfGG7dvyVpg4CgY8GFkbAQ7ezt4/OQhNpZWcef2bUk7d7sc0j+HJ8d4vrONnf1d2D0ubFy7KoErSu5Mz04JazabzAjbrpynjENdijgK/bJr2AcMPA0oJeZ1SQo+WdCzc3MCdtA+83klYD/MsGKQ5S9ffiV9SfCE2qVkvxPUEFmgeEwYhASgWRSKjF/uf5TkoX3f391HOplC8iQ1rGBuqos73SbQTKbm+MQELl/eFPvk8fiwv3co4BH3XoI1ksZeYjCjilIxbwIy9Qq6tr7YI+oru/0+rFxaE/b5yMiYgGC9zgCtcgNnB2c4frmH5OEpRkJx6ZsnPzyWeU0ZCQbo+PyNTkMKoa1trMl9uWc93noqqersWwYBHHZq6saEJUjWJO0XGc5ZmZ91BH1hOUc5mG2MHnK5lLSZ9svhcWFkehrLG5cwsTgnQUL22aDVQi1bwFdffIHDwyMBhOqNqgDl7E/JYIsacD7kD+PWrVsi0SBB+g7PD3UBmsQZbXawu7uHrWcvRHOb5wjaQo6tgEB+Dx5uPUK5XsbIzBh+9a9+jWt3byCUiADD9EmyKlnM8XD7EH/57Cs4qQMdHUetVEU0GBGAikHFp8+folKrCBv0gx99gFtv34U3EZKAonPgAut+newnkT3JSCCY2Sh0EClHsr37Qhjst966hfWrG8LgF1+g0pAgSiGTwc7WFo529yRoEI8k4GffkiVKNuxoAmvXL+HqW9cwf3kWtpCkk5gf6jc2GHg4wZP7j6WQ6qDeQfLwWILIcmZxAF2XHS1bF9NrC/jZv/417n50C6DUNIBSqoHscQqVkzyKySz+8rsv4ezZMTs2iX0GVYplUyw1FpECopyDkUQE4zPjGJ8alz2+XKyimCng7CQtBRwpDyMSbZJN0Zf1NDM/I6Sa5y9eiA2+9c5tnGWSwsbluNNmcX882NkXOzk+OoGZ8WlE/CE5k7x6sYuAJ4BSvoBM+hRuH/0ik0VizuVGnoBAMNcbGfQ8WzHTgNlXo5PTUoeCAZxsJYfljUWEYjwLVOF02aSA6Z/++Afs7+3KHiU2VbIitVjQwMwrr8lEpcYufQoWI+R4d5tdyd4RXXbWVOiblHuCo9zbq82a+T/MuT8+YvwNZmmIDzlMaR8fHcXy8hKmxiYxPT2FQjYvuuaUtdo72MM//MM/wu/34Ze//CU2Nzdhp5/UqImd/w+//y2++OILOQtQgoTrhMUN5dzZZ3asD6Px0SFAYeahSjiybbRLLMD3/vvvY3Rs4jxFn+1joWfahr//+3/EzstdxHwhyX6j/jbXBX0uHQuu15HxMQG+me3Bnww15IfSitQCZ/AEva60m9IwzLAKRyMIhIPnMntyPWYHMXuwQY3ssvR1LDoGDLxSZ0Eye4a1kli7w/hJPal5wPnBwBRrkhgSUwW7B7vk8sIFl2QDcY073ZT4qQoTmpIcwUjYANtDkJL7KDNdhBk+JI9pvRCy4FkYMkyCQaMh2TSURvGQZR03xXA1GMozMF9bXF3B8pV1CahzDJrNhgTdHz9+InI6DECtrV7G22+/j+mpOePn9VgUtYJcLiua8pVmHl3UUO+WcZTcQamRAdxtKXbq9Dokg0v9O0r7EU+gDaeOvhLi+LeCH2RAC97AAoZDJqYQl7rm3MmaSsYfM8BztzMsgDkE6azAiwJ3/B7bbp7RkCwUA1BgUP1fBV7k2syCpI64ReJDcQX9nN5DP6+vK5CqmIQBQU071I+W5xwYv+cCoDKAmtVP1v5RBqg1RZ4AtPqQCp4pYCV4Ssv0j/5YgTHtfwWkTIDrImNWgUIFNrVNCrCagLZhoioIp8+imI5ewwp0KbhmSFWGqa2vab8p4YrXU/xJn5PvqU+uGa46HwyuZIJoHGenwwDUJGKpz8y/CUALkNw1GsGKP1hxM72G3l8JilYQnBloirkJMGoByLV/lE2uoLk+278YmNcKGWpf85pWgFzvpffxeQ1Llz/q+yt2pYEQBXf5bIoV6hgq0Kvjo2CsAreaQa54neKHihmSBGIFa7UdzGDh/ZXhrXNNAy/nQRGhcJs5r2PPv6VgMKU8mflk6VedK9zzpC09E8DhXsgf2n9eS7Egne8KHjNQqnaF/aWvK7NXAyo6Rgq2vg5AX4DC9nNWvbEpF3NTx8W6JrQYo8430e6yaDSr/bDiRReA90WhQZ0HnOv6WZ0T1rWn649jYe1fDfrwfsro5/+1rTpXFcxXe6nzQ3En2//x7/77gUZktAFqFK2RL16Q//SAxAvrwOsDqGET0NBpJBucLmNc2AA1otZIo1ajZRvUKKhcAv9WbWNeg3+rgdPO0MWlRoDXsW4S/A4PjiofwQ6S4n9Do6UbgjWVQTa4YZs5MRVAJmCpIDZf001JATpdSGpM+VuBTB0Qtl9lJriJM/Webcvls0azuG9E6n0elywGFohg6i9ZZr3hZkltLFLvHU4X4PRIalwmk5PFoCAuq0NLZGKolcVDFNvPCc6DXT6flbQ8HuzI/OKhgO0n+Mo2XkRkuECMjIqOvYKYPNxo1Oj1DZjf0WirNaLGsWWf8jW2h1VMFcTn2LC/+L5UuB4eLHgtvqeRNdU31nZyvFWfS/XM2H72s0YNNT2A77MNGpEki4fXYV8RpNE+ZNv0M2r0+J4y5nXu06nn53gAZN/znlbBer6nunJ8HraD/3S+WgF/netSyMblkv5RVjX7gNdnW/k5fo/34us8lCqop8ZDn5tjptFwnZectzpPON5qSPUwYNaQmfd03NkO/t9ofA/XRm8okzM8mNEMsmhat2/neVxkN2qVPmYm1zA1uoyTvQJsXT/iwXHMTa/CPqDkht84nx0b+h07em0C0H1JC7d362jUCCjlUK5kMTE1AVfQhc++/iM67jYmF8axuLmExHRCDsBkKZKFLew4pqWQ8UEAomdDIZnDHz/9TJhVPidZ724pFkd2yMDZx+ziLNY2LmN0akJYmu1uXzJVc6kciqkcGsUaTvePJL2ejnk8bECCcCAs4Nhp6hTH2TM5jI8uTKPaa8j1mOZO/Vy2pd/oIH18IlqLzWpFdHqPjw5QH+pCOtwuKYLUIqu338X80hJu3r2Du3fvSluZ5v380RPsPt8RdjdTv9meZsUUnOTzUzuULLGewyaO9ubN6wYo6PeEJce0yFqxjLF4QjQxPQ4XivmSAH5d9NC1DeD0e+CNBXDl9nW8/d67GJ+fkn7VICDvR3CGwNmTx2TtJXFyeiRzhAxQzkMCkxr5LJZLMt8J9BGkYjtaorFlg9vuFgeYcg/UpCRriM4hgRzOA8pc9OpNkfHw2lyYmZiE1xU4j7iyMGV4JApvNID5zWVcu3cLE4szAuRT57VTbyN7lEE5lUOzUMWDb77Hs6dPxCZOTE7C5XSIhAJljGqdNvyRKK6+cRfvfvgR5uYX0Wq1kTpOijwCCwzmkixOxPQuuwCb+XIOzw9f4N779/Deh9REXoQzAJRzDZBpVavUcHpwhEw6LcW6WHSSGSOReAjRRNSsu0pDCvUcHB9J4INgnDgQ7T5ODo6QPkmJfRkjSzMQEBmN2CiDGx443DzwO1BtVER/lxq4Hp8PV65uYHpiEu1WUwBK9jsdwkAojPnlJSyuriESpcNKVhwLlfSkqBiZW2OTY5ibm4AvAFRKQLlQFZZmMVcyUjLtPmolsolT4qR2ZK/yikPKVGsyR7MZsnn3USxl4fE6Rb/VBMdaqDcZIAxjaXFNwAiXiyx8h8xfkb5qtGVNkVEmwd9hlXcBI4Z7AusOMABEEJeAKoElzjHabwIB/F0qlwUIIjjO4Ee9WkG9VsFINCpr22gkAwtzMwJoO1w+M89bXaSzWZQrxpkmE5p9O+h38dH772FqchKHh/solwqIRiOIJcIi8bE8M4/V5WX43V5J++UaoRTO4+db+PqbbySwFBsdkT4mkETQhdIi2wwKuT0CUJB5RhY4NWoZWJDgNTXhh2cV6hyvXVqV4qFMgReWDvuoZxwxsn8pLcE1JOBnKIRWvSaap7IH+30YnxwTAHpkxGgMU/uY9oPnMPZb8iSJ5OkZKsWqybhwmv2r1enJOco+LJK8srImwD1THRmc2uc8z2TkNe4zBKDlXEOdUTI8+h00ui3kSkUpnHr3rTfx/o8/kD6RSuCdPir5EtJHaRTO8qik8iieZRFy+VErVkVWZH5hQQrvsYgmNZF7LmBifhKXrq5jenZa2Gx7OzvY2jLaoyfHKeTTRcQiMQSDUXluYeLXq0imz0RjmPav1qgiGGeaPp3VJpKpM2Ezs39mOc8WFzG1uCj2XCSMnA7YW1389p//CV98/iUCQRZ0hgBFBD6YGcEBoc7qSCKBS+sbmJqYkH42xbZZ0MZoRnb6pu4FZRoYdGHQa/PSZbhFpsHo/j9++giFah4jk2N4+8N3cePeDQQTYQG5uN9T1zpzmpG+++qzLzFo9TA7MSd64sxQ8hLg7PclEHaaOhE5lw8++Eg06RFwSQZdNMRspCCqhQZq5arIyHBuUZedUgCvDnckSLV0aQ2bN67C5uKZqS2B1ToDjbs7yJycCGhMtvpIlAB0CE6HHz2CYfEoVq+u49Kdy5hZm0VsIiLBI8pi0b5QHoM6v0/uP8DWg8dSxK6aLaGSKxhWIbXDeVjwOrB6YwO/+Dd/i6tvX5ZsgmYHyPL5909RSuZQPsviy99+DrT7WF1eRTlfxmkqCU8oAHfIC5vHKTq769cuY3phWgrqFTNFnOwf4+XjbRTSReTP8gh7AlIMNptOi61OkA27OAun1y1FSCcXZ/DBJx+KLeY5VpwtMv8pL1Ct4ejg2Gg5Ux+8a5MsqHKmKEVGyUTd391B396R/uVaYQCZDGVzzjaF4sZGJ6QAIRF47o/+cFQkFlinoNQsYXqJ2vTc78hYhgT/vvz8j9jZfiGBcrK4aUeVPdjrU7LD1JERsgY11YXdahMdcznrOxkI7KLb68I1zKBhIIKkHTmP1sri+9GniEUiAnCSsS8+w1BzNyzyJTOIBqOw2Qc4PjiWZ7tz5w0B8V9u7wop5s037p2n6dIwM5D65z//Gc9ebkkAkBl1PKtSNozrxOPyiEY8baXxKQ0BhKnUtF/U6n/jjTdw7603ZL3L+Yu2ssHMlqIA2vz788//JLY3HGQh8DayqaTIOqic3mBgNDzHxyfkOUnEkEBugdkxaVnLBDN9LnMm53vHp0dSVJSkIertK9DF8XT0jS9LJjcDjWxDNBzHoO9AqVQToNUAVA4p+Gh8HlNXhfsU50A4bOrtMLuOUlkMetmdPDMkBKAmgH6WTuHgYE/Yzgzw0GYTECeT/jR5JvIjPE+Mj5sgrspNxqMRTE6NSzFW7qEvnm0ZWa6CIUZRm592mjVKGGwhyM86KMzMoKY9ycPi29YqKBVJ8qHcTQCJ+ARu376LifFp+T5T22v1qmHgNyuotquo1HOotgs4yuyiUEvB4euhb2vDZjc+v4JVCnAK3iCp+/RFTGr7OcjKgIqAcQYMYRaVCeiYjFoyoM/BRxuLl5l7KEilvqqClfqeFS84J88Ns4aV5KQ+oRUgtWIp6ospoK7AkIJV/Kz1/wqeKjmJv61Am8yvvinWxmupn2cF5NgWJQxq0EHBPPEph4EI9dcFvBu+JnhQ90KDV/1+7T9+1goIXoBqpu8VsFV8Sf1P/q2+5v/H1nvESLpdaWJfeO8yItL7zKrMqizvn+cj+/GR3SS7OaOeGakH0kLQQpCghSBAggbQQhAEYbQXBG0a2o02Wkjo4XSzHZvDJt97fOVdVlb6jAzvvRe+c+NU/SSUQCGzIn5z7bn3fuc739E+VcBUcSYF0t4Bbb8n+aHfc9+jOJUV6LdiWQqiKc6g9RAMZ2wAcNMmZFQbJrRKE2ifEObU+gju0zfjrtM1SRgVBOTfyh5W0pcVu1LMSIHhABPFWkBEbU9ex/KqA5H2m98pwM17tL8V3NPrdexa20DbSHEznVPUQOd3ikMoDqdgOb/T8aO4nZIIpb1Hpr34o5+Lo2eCVWhf6/tlLZ9oHksbOEz/KTao7c7rtJ+sACrth7aXjA2bccjoj/5NZraQ8Ebm2QqQK5bH7/leYmf8rfXWXGdW1jyfzT0b2599S5vJ9yi4yvqo/Aw/V0eiYqQ6NrQ/rGNbCX3aL1bwV+tkQF2jU6+2w1Jh+ZP3vcfl3oPF2mf6XMVL1d7x7GcdG/pcvufdGJlooPMeE3VgGN9WQq865XQ+v7ex7zX42R4K7HMuif363/7n/3asHhY1bmoE1Ci9M+4TDRX1aCmobB2Y7xrBNqH8T7SHtYFYQQULWUEefLRiOjm1kvytwKGWSQFomfyT7KY6eHXiKQAtz3c6hTWlBo7/1/AKvY/1kcE60YBSY24dtPxMy62dyesV8NRBpkaZ5ZMQsolBUg8Cn8F6mQRvfgRDYVk8CEALw3RMzZ+O6N4RHJyKRUQCwE6uNCeq0yw09NgLFYOD0+WRDauycwUIt5l6knGjYCbfx8M7789m03LYiUWohW0TFpRmLdV2sHqQtR5Wj4Yu8gxb4KRU46KTUNta/89nKMOXf9MTT8BPJzSvEwBrIn+iXhb1TtE48D4FoHWhJDDBv9leqletk4rPUsBZE/CpVjXfRwBaHAFOpwAcypDm85S9zvdqW6jzgHUVR8Yk0ZIaJm0fBdP5Oa9TsNi6wPL93NzqWNE5wrHK96lhZJvxueoA0WfzOtXv1rnAscT21CSUahj4LAEGmCBmokMuG/tJqI01EoDPpaayMTQ+Ade1LbhZ57UEy2Q+OE3yw07XMAzsTg887iBcNj8qpT62N29hOraKvRfnCLmnsbq4hWhgBr3WUDbwvQZ1bPsYdMgwAGwDSuSOYRsws3UFvXYNrXZF9PW8IQ8evX6EWq8MW8CGte1V2H02wOMQRiuZvhKyKEyZsWStJ2CWP8vit7/5WthNYV9EwEMuTM1eC4mFKdz56AFWN9fhZkInOsLYp/0Rsqk0WuW6JHg6eX2AYrqAXr2D+ekZCa2NBEPCVibAUx+00UIH1z+8i/B0TBIFkT1DQI0g3ajVQy1UX4YTAAAgAElEQVRfwsHr18iT6drrosr7yiXZLFfqNQm17ZDVEvDhwaef4OPvfIbl1RWEQi60ayOcvD3C8cu3qGTy6NfaohfLcNmXu69RrlTgi4TgifhFb5M6kQ8+/VjCq7P5nABKuy9e4vzkFH4HJVG8CPvDcMFI/FChMZVPY+AYYevGFdz8+B5WtzfgCvuEtah2rZYvot9sCyj8t3/1lzhPHyObORcd5GR8WhhjMt/d1InkwbSFUCSKrUuXRKKFDJhsJiOgCRm+9sFINFjJHJJkiVUDWNtHdpHwCHl8AA/jQ8hhlxqeqptFLWxfPITk0ix27lzDtQ9vYm5tGnSNFot1NEpV2DvA+d4xaukSXj5+jtTRkei7ck0geFuvk8ndQ7nRRCSZxPd/9CPcuHMXTkoSVOpIHZ8J+FwrVqWtyWIie002pi4buTv4g598gVt3biI2HRAAut8GqqWWANAcc7nztLCdc5lznJ4dodasITE9ZeaV24NarS7SCKvrm9i5egVTUwn0OwNxVrx58RoH+/sgu5hazEyAyQMlE9mR7bW4OI9uv4tUjtIiDtz/+AFu375lpId6XCdaos9KVtJwYMPc0jKuXL0Gl89vdPEnjhhqrManEwLqxuJGQ77TGaDdoFdojE6tI+VhfZiEiwBVqVDA2eGxSMVsb28jkZgSO5cvZASArtVLAsytri0jGgrLOsOQNzKUZ6YXEItNwekwzg1qdRIAbrRbkuiP4fKsz9LiiuiEch6dp88EFCbIzYO1SA9FEwJkEETmWsIwbLKSXW434omYSCbE4zEBRLPpc/TbXWHUkiluwwhzs4bhNjM7j2gsLsksi9WabGyz+SJevdrF3u4rkWr67JOPcXXnkoDPTBrnZDRKwA2vx4UrW5cwM50U0G/EQ7bkHWji8PQYP/urv0Q6n8P0bNKMbacNS0srAkCTqU0tUjLjqIM9Nz0j4MqgNxD7yIMO+5nrDRnriem4MNRpNGqVioDPBGqq1boABwSPzb7MJZIADNum3ABtOtcEysXw85mZadmHkK3NsUzQiaxtJmxjG3eaXZkjZGBy3SiUjAa3y23YeHOLS5Ikk2XnfDg4PsLx6Yn0l9/nkciKeq0y0V7viYRCc9DGwckxXEEPvvzxH+GD73yKmblZARf77T7KuTLO9s9QOM2gkabOchURX0gAVbKD2W50oPgiAXjCAbiDHsQW4ri4vYHp2Wlpd4a3pxnKT0mHg1Oc7KfgcnoR9EdEo5dgfr1RlegFrhWZs4xoMk8vzWBop8SAkWrhgTMamcLi8jL84QgC0bgkYSXjjBq9Xrsdv/z7X+DJkycCzJF9Sgke7q/OUiei693qtDA/vSAJVsmgpKROvpCVyBVzAreLpjgTxFLqhPPR7/FjbWVVNOyNE3mE58+fot5pIJaMYvPKFm7euSlrDOcbf06Pj5ElcJ8t4vmj5xh0RliaZc6FrpHH8rrEMUUAjvIGtA0ffPCRRIp0bSOUGzUsLqxgKhoX6ZpOq4teqylgKrVevW4nCuUC2t226C1vXWGkR0DsO219q9nA66dPkTs7EU1zJkPlOkvdVp8vBJvHi0AshgvXLmL9ygbm1ildkRTGOSWDzF7NgXK+jKO9Q4k0KZ/nJGnwiBIcozHaBKx4+PTYcfHGVXzxxz/E5VvXhMnMJK101DFhbZ0AdL6Ml988g2Nsl2TCHL/Mr8A8Eu6IV6SyPvz8I6xtbcATcsLmA/olOqwb2Hu6h2q2jFcPX6Jf62I6lpCoFDokmNuBrHMynxmNMr00i+v378pvzjmVbRMH6nAk0VHZ43Mcvj2Eo2+Szdr7Y3gcbtSKZZyeHdNTL9rWlBRokoVlG2EwAaDZtgsLSwKkRmJxAVnr7a5IhniDIXTHHQydAwztfRn7ZO/nMym83X2NXDYt7MVoyIDGSphhNKXZ30+kB2BIPXQ0KdAgh//J/k6cn9PTWF9fFRt7dHwgY57OJgKtTBwsIMlwIM4S/jDKkmOP9plrO6NTuFeizeb/GQXCXBXMSUE5krd7+3L+YX4IOlHppAmEjewRAWg5X464N6gJgUBk4Tx+AYyoAU+5DV6bLxawvLYq0htbly6aiI1JqDz3gtxbdDt92Ucf7B3g+PhUSBPU/qaEG8eJgJaDocw7/h2JRKXe3Ltwr83E76nTU7HvQtaR8yuJGgG0Os13kaxM4KvtTvCWgDzJPrTt3EMLM3A4RigQljrUCPS6GPbugNPulPwT0eiUAcRtRr6E6wDf5Q+aHDydfhtu3xgrayvSRyRU0Pm4f3iA13uvxaFFySKRO4vFZf4T4Gf/3rp1B59//jmikZjUxQaevRySGJcRIkcH+0JS4noqBAdvQGw7nxOOxmUt4Xh5+foVskxU6mTieJ+xNwJO+CT6hDIj0UhikjzSa0hV4ZBofLu9DhxnT1Gu54UBXWlnUelkYfP0BXzuDdpyxLWCJwZsoYDrJEkejKyEjm9KjhmMwIxrkSni932jZUyH2nvAEtLXKuvB+rDPJYJ7QrhSbILvVQDTCgbyWfpuxSr4f35uBTwVWOZzFGfR+6wApZ6heZ1EzEyis63grvUZZPsotsBrFfBTnESdI3yHgugKqoqziSzRCYCopDNhjiqoOEmmrWCUvpvPUGCQZ2y2k5aD7cj3qjSnFVTjc1hGJfgptqTto+A979HyKuhmfb5gHMIGNwxYq3NCsR59ppaN1ytmpVgRI6+0rmYcGTlSlSbQ/uU4eg+S2mQvzucqAK19yucqc1nBZOt40HOU1inkN3NG+0TvMWUwc4nvUfkXloHtavbnJhpb+4bjRTERxRIUWFVMR3Eq/d5hN+uBllnXAG0Tfmf9zLS5BezkBLU4BxTgZDuzXNpngl1ZmOIKmtMhai0bAWhtc2u/v3e+aCSPKTfzn+l4suKAxNGk3/E+cSBtpo5Nnrv4TEmqO0nix/8rkVJVFLRtOC54r/avdezrM7WOVtshpNLJnNe217bRfbq1/lac1GwSVZLD/K1zSf/m6Nexp/XQPuK7lYj4+4A+rzXta4kGkH2YmU86h3gdn6GAscptKHak+JKOQbULvE/sywRo5jMVs1W7J/33v/6r/3KsDauDRQcyL1TwTz1aCorpi7VDdLCowaPGigBUbgOEasPxOn2WAkVqTPgsnVAyOAh0CQvTMI91MEjI10TGQyujBpf/18mqE0AbSyUpFORkvTVTpXp8dGKo90I7To2hDjwdbGQNKDDN5yoDW9tJvT0qJcHPtexkC3AjT4NSqZYNAGwzhoXZegl8TifjwhLk5wLIMnt2nwdcspIGGNoc8Hi5CTSMAGXxUquW9VdQmQwGtpHKZfBwTNCabFBurrRMbDvewx8yC7T8LDfroAOJn/MAx9BpMn/UA6TGQBnLLJMusHwGn02Ql3+TuSah/xOPEt+ti4T2Hb/jxlH7imNTHQi8lmVUY8Hxq8ZeDuyxmGwaCYrwO/7fqmcswLSTTPPwuw0Hy2/AA5PAke/l9ypIr04Zjl3J9ts1CwCvZdn4W6UKdAFWg8q5ZF2sea0yzq1hUeZAYFgxLDfLpKxxHec89PJ9rJswzYpFKQe/53iUZE0TbyPfr4ZVZVTUQ8n+VNa56ojzejlEyIbMI89i27FPlS1PAJrPZIgSx0GPIeNMHmjnGPXD6QigWRlha+MOZmLrODssIRlexmJyE+OBC73WSNhTIzpOal102tQ6nnhUebAd1NHvVNFuFNHtNEQj3e6xoTVuoTGoozmoIRD3ozVswuF1Ip5ICLOQCWCM0bXJAayQzgtwdrR3IFIKsXBcAGiG3PJQf/XBNdy4fxOR6QRCiRhsbo+EvLabbWG/dipNtIo1FI7TyBykUEznJckSD5Gy0fZ5UWs30HeM0EQHdz77ECvbFxBKROSQSp1BSlKMmTCu2cbR6z2cHByI9jMT4FVLRXATwgMy9Z8HTkim+/vf+QSfffE90XEmGEHgm+Vo5iqoprKopcnONmHk+0eHODw9MWxRvwf+WAT3PnmAOx99gEg8JoASQ+qZJOp07xB+h0sA6K3VTThgIjCoN3iYPpFkd6zD1Y/uILo4jcRSAq4g0OkBvc4QtWwBg0Yb5fMs/vIv/gKpk7dyeJlPzsiZVkBlhuJ5vBhQvdDhwNzSIm7cuo2NzQsCRBI4f/38BfZevEL26ET0uHiApRQGxzo1rUXuYTBExBdAwO1Fp2E2CjwsUqGg1x+KXjXZ7ytb6/j4y+/gxke3EVrwydE6nSrj7OgUqPVw+OwtKqkCTt7so1WrCzCoYaWFSlXChglARxNJ/PAnP8LFrW2xWWSpMRkWAeR6uQ7beCwHbx7iqBWcWJoTRt/ND29jeX0F/ghBVMHY0Wp0US6WZfzkznMoZLJo1Cp4+3ZXDvH+kFdAQNoAMtR3rl3Fjdu3sbl1Eb6YW5KLtfNd0YV++PU3ePLoKc5TRsqD47PSaArTWxJhuWyiKT29kMQPfvxD3Lh18V1CoF5zjGdPnuOrX3+F9HkeoWgM2zs7GGOSPLhLBtAYbp8DscSUJBYk05aHPDnQtAcCjrrGLuzvvhGQi5EFTJJHFv/uy1din6nLOTs7LWOp2TKH2HaHbLOR6GDyEM+1lknf3r49QK87FH1rytOIzv5gBCcTsNFJ1utIX1Dbl/rMkRjXMqBYqQiDa39/z8zxwRjlYh1zs0uS0IrtWG3VJMQ7GAlK4rfNtXVhWVBLslWvi0Zzs1bFwd5b0Vsu5nPCkr519568kwB0IBJFKDYltp2AA5nFZNAtzc9hcXZGdHfLTPBIu9dtC8P7+pUr2FxfF3vWqFfNOteoytz8+3/4O5ymUlheXZKD+3A0EO1OYUp2GB7MZMwOcWptrm4KK4kRTHxno24kNoQNzoTFw4EAw9PTSVlHa5Wa6NmfnJ1OnKjGsU3wlLIPBKeZ+Iza1UECpz7jqL18+ZKsLdQ75hpIvXsyvamlzbKP+sY5S5Y615p0Ni9rjM3uEPYb5UBk3SZT/+QU2UJexsvcHB0LkYnEQE7kTozurAP1XhOn6XMEkhF874df4vKNK8Ls43zuNnqo5soopYs42ztB+s0JhvUupkNTJhqlWEQqfY51JvObCsEd9CMyHcXU4hSWN5aRTMbR67SElU8HSfa8gOO3x0if0PnGUHKfaGdT55/yF0z4FSAjkbZk0IMn6kO5XkShkpfDJwGj6cQMXG4fRjY72tSCbzbASJVIMAD7YIBnT58KoEVgze2xI5Gk1IdPnPuZ85REHtCRQL1UJrmkLAcddJQQkgOV04ZMIS+69NyLEcCL+mMC8DP0nfq8XHcfP34kZe6jh9BUBMsbS5hdnEWSyaVBeZyisI4pGZVN5YQhSpkbMjXJ3GH/cU7TplGehNJRt27eFiZtplJEfwxcuXIFfm9AIiUYbVctl0RPOMzIIo9ZIzj+qDW7c5VSMjMAoy+YsK1VE63/3HkK7UoZudMM+q2+tHnAHxbpn1A8jgvXtjC/uYDkchLTSwk0mjUMu+ZASSYjgUeu14zyefLbRxLpEwuYRMDcy7RHA/QdwNLFDXznB19g69plDMdmv08ZkpP9I5wfnkmkE6Vc5pJsH4dI0FCuqW8fIJgM4/M//B6u3rmK4HRA7OSoS6dhX2RATndPUDop4uXD52jm61hfWBOHAyNYfvnrf0S+VsLs0hzmlxcQTMREmoUJZmnbosy34KH+v0meSucSE1VmztJoV+poM4+BzY2Ij4krz1DM5yV6hSQGm8suUjDUUpbzS9+E+VNjnEDtxsUteH0+nKUyEukUT0yjb++j2CwiVzynLwOZzBlKuRxajYrYJTogSRrnvKREjwIxnFCUaeD859yXQ6fdRKpyz8f/E2y8f/++7Plo29c3VmW/9/C33+Cbb74RZxflGmhHuJYSvBQQvdkUAPTl8xcoFDKYEwmSOVy+dEmclIzwoLNdCBljG/Z236JcqaLVbgoATZY995vXb10TRxnrzzWSUjW5XF6ksAjS8tzC6A6uHZSpEWmKdkuiFBgdE4mFpf00VJ469wLCjQ1AVKvUUSC7HibRIG2UAFbj4TvZBwHzRoYkEvSZaEQmqaWNpN3mfpsh0Z2eYS9zPnOu6NnQ5OCxyRxmUkkyh5026gSPxQnLqBye62j/e23u9V1o1juwjRzY3NiW6EOHw8ib0ebTqUrNU5fXbRJco4PkbATLa/MITPINsczFcgFPXzzHb37zGyEfhMJhiXbl/pBJHdn2lAX67mefC8jNKJt2i8zuLE7PDmU/z/nPfdL+/r5Io83NLuLSzhUsLqxKmRrNrti3X/7D3+L09ETGHx1wtMMcV/V6E1RKCvmjKBXNOkXZNDqF5xeoxx9DIEoH2AADRx/uIEQLOl05Rr1bhMvNPWddNPP1TG6AEZNMmmC7AWVNtO478JRSahPGoJzZJ2c4SnAoOMLncL2VaIP+QEBu3s+24z1cPzXKVM+7CrDoediKe2h0Ae9TwFAxDcUPzFgxUeBK2FPMhJ9bATp+rt8p69UKCCrIZ5Ci9xqwep8QQCZnSAF5JsxqK4jMZ/CH7aPgnpaR1+tntCFW8NzqDNC6KPNVMQ89t6oMg5KuFChTcIv36ZlVATUFz/Qcr/+Xsk6S1Sm4ZcaFAUS1zIphaV0Vx9H6WgFoBcEFeHQYLWRNeidOjgm4J30xeYcCdDzr8l0ks+izraC5go1mbTN9pHWxgsx+j5EXtZZb+95aZ36mzgXFqgwOZDAyGdMT1rmOFX6mWIQV5DRtbZyQPLvpvYqfWMesYhc6B7UvFQejA846PvRzlkkdOvo8HS86JuXZI8Nofj82jVNb20gBUNaZ99PeWseGw2XwIAWB3wHwQwOAs1/NfQYAVayT6x4/J2lF55gCx1pexa34braV9iPbi/Vkv2m/6NyxYqfanlbAXseFjj2VkNF20/llbSPpIHUYT7S8tc3Yi9Y5826Nn4DIVnuk40THgrE7Zu78/o+C5Hwe6ySO2YmqgX7GZ+v80vrrmNV6qq3T8cN7tb+kzv/Tf/OfiQa0er14AR+sjFYuVjpAFQTWjtSJz4bmZ/zN++Rg1WrLQYeamCrvwO+1wMrwJEik4CbLoInzaMz5bv7fZF83Wj78rYn2FFDWhUXBXWXQKjDI+7iJ0IOc6vXy2WoYeDDk/erdVCOuwDPLrgZUO5mfke3AH9ab9WWZZFM0mTBsC3qleQiwlkHacESftk2+owY075VJ0ajLwI6Gw4jHolJnv5def3r/DcDZpI5dp4uehDEw3MWIxnMTz2cz5ErBS+pXGiNpwh9YVnrUySQku4MbH10MWBcCCmwH1XrWBU8HkxoIXkdPMzefCtCqwVXQUwcpD5GsLdk/3IDyUEHJAYaNKbtYAWid2GwD9r0wF7rdd54Y/i1hq/2+bH5NWK2R1lBDTsPMTRvLrpptpt6GsaGTiawkrR+/J7AhicMmmreSyGPCzObBkM83WsjGMyiH0olnTxcSZVjrgqAAuwDWE2Cb16phYh11nKkx0LGoCQp5AFfnDL9j3dg/fLeWl3+z/KybPl+NDj/n97pgaeg9f/PQzORiCsxpOLswIyYZsNkOfB+T5Uh7MjScoWvs1cniSgZHT8K2XHDaQ+g27Vie28HK/A7qxRESoSVEfDPo1ocYD2yi9+wcERCiduZAkpwxHNQ+7mPUawgAnc8c4/TsQBaqga0viYsiiSASi3GUG2XUOzX0Rj0MbSOEomEsrS7Khr9NFlevL4wqhsL26j2MBwwvNZ5PskwJaK/srGD7xmWsXNjAwlZINNVbjBAbAs1qH6UUQ3qLqGfKwswrn5fgcThRzFBDtoupmYQAzc1RCzOrC1ja3sDq5S0BI0VGc0AZgyra5TocwzHyp+c4fvMWTMJCBnS7XhGGGsdbpsAs4F5MLUzj9ocf4rt/9APEkknYCICUm+hWW+gXqsgfnqJ8nEGzUhZmc61Rx97xIartJmzMwL68iA+/ZxLySULDFkGPHk7eHuCUIGylJizmuzfuIOQOoUzgd9xHvlpEoV3FrU/u4crHdxBfmUNkLginn6wmSNIdsrh7tZYA0H/9s5+hWszAQW1eajLamWjROGTa3LjabQI8bFy+jM2tLTlQRsMxhMh0LddxsreHX/7VX0uYNct4cHgkzENJkMONOh2SrbbYR7IseQ0ZSdSj5cLdpMREv4vVrXV88ZMf4Mb9W3CHfSJNwURyx3v72P32Jc72DtErN1HO5jEeDEWKgUl+wtEo2v0BeiObgBS+UBiffv4dYT3KWtIdottsieQEQR7OX9pySZZUrkpCwM//+PtYvLCM+aV5xJNe2SY0Gn0Bmsr5gsgHUO6hUa0JKHC0v4+3+6+NruP8LFNKCBD03S++wLVbNxEIm2fQgz/oGkCf2t27z1/j9ctXaDbNQbrd6SE5O4PpmRmR5RjYhpiai+ODjx5geX2e52aRB8vTSVFvyjOoNctQboLWTGDLTahZ082Gj0wgaunyeybQIjObThjKSUyFYqJpOmr3JDR/aXZe+oos3oe//VZsKg+f1HTjfqaYzwqDirqSlJFhuC8PC5SKot712Wla5mkoGBSWG8EDrgcOtweNThszywu49+F9zC0uwOMHBqLtCJTIbnzxQtqn0+whc5Iz4dEjJiqzY21zBZ1BF06fC+sX1hFPUqaAO26Dydt6Qww6XYkEePX0KV48eSyOn/sPPoTL70euVMb2lSuYp16wwyEHeNl4jgYIcn1wuSUfAxmHTGzYrFYlseHS3DyuXtqGYwSUK0YOi8zWo+NjvHr7Gkcnx3Lo5riitiY1VsOhiDj4uL6RTXh1ZwcX6BSaJIQiyMPkYByb1TrXpDxS6bS09bXrV6UcDQJb7baEZDMChEAeGdLsQ/Yltdq/+e1X2Hv7VtYFkdPodvHg/l2ZV7IvGBtbfvh2X1i6XI98TJQ2HAo4wzX67OwcJTKuOWZ81IR2IxqKSJTJ8ydPBTylk4F9yvuZUI2sUR5QKI8RS3Cu9ZAp5RCIR/HhJx9iaXMdU9Nkx7lQyJBNn0LlvIi3z3dx+voAYZcfM7GEaPazXs9fPsOFazvwR0OigxtfTCIwE8bS2iLmZmbRaTdRzhUkgVjqOI3DN4coF6rIpHICWJG9R/CNDELuhXw+L4LMP4K+RHr0MUB70BY5oNZEW3vQHaHbG6DaoEOhLsC+JFVkornDQySTMzL3+Znb68Sgz71JTWzV2fGJJD7l4KVzYWVxSUBBRsQESRrweVCsllCoFpHLF1GpNxAOGdA55A9iZXlZJJP23r4RUJ+RE9S9HmIEL+UYgj7YyV6yu+CmrBRJGfWugAqUbqCdOjk9kn3n/PysgFBMDsb1b3v7EgKhIMr1BgrFIm7fu4v5+UVhTfK+XPpcHCnzswRxyT4tyz6DBz5KHKxtbIojjKB+NnuO/b1dZFOnoo9NZ1uOzi5/CLFoEn7KyE1N4eLVbSRXpjG9OIPFjUVQf3bQNjqKjDahbeV4otPtl3/395IgbmVhSSSsCCS2+l3UOi0k5mfx0Xe/gys3rol9oeOETiJKZpEJnTo+EYmqq9s7JtfC2RmcPjeGziFiCwn88b/4KdYvrsMVdYqN5/eNcgPtShuZt+do5GuonJfhHrkwl5iFl2Bnt4uXe69FQsbuc2JhZVEcxdGFOaxubgizU4Av6nL3uqKj3Go0UckVxOG692IXT799hJDTh4vrF5HP5GXelsoFYXPSec62dDDRLtnEROvoSE2nsTC/hJs3b2JpZQX7h8di+yNTMYwdYxxlDvBy75lo0nfbDXRaTZGBcdLgTcLzHSSPeMw5jHtIGZvnp0Z6YzSEk4d0ykkEGCEZk/WHe0XaD85/JpvlWsy2pPwQ24L7Qc73ncuXxCHF+jPqifaEY+jnP/9LfPvNb7Gxsoqf/OjHmE/OGaBiMMDh8bHYqydPnuHsLCVnFa75woivVkTL+MaNa+IUoSSVAC6wy/j7i//nL0wCYiY1LpVE3oN2rEC5jlZT2uXCxYtSDknSzWgSJmybgA9ca8x51IAzU4mk1INEmGbTnDfF2TeR7UjE4uKI49whEYj3sZ/5HEqPMYcImdhcxwfjvox5PY9KZI/Tbc5+0eSE+MB8JcbhIkn0REJjShjdLrsbxwdnqBRrmE3Oo98dCUObQ0FA7OnkO7kRJjQd2HqIJryYp0wak9oODchKZxUdtQ+fPMZX33yNaCwGt89vzjZVQ1jheLp37768h+evaqWAZy+e4fHjh+h0G6hzXes0hVl9994DXL68g7nZBdjtbqTSGRwdneDw4Bh7r16KQ93n8YhduHfnlpyLnj15KnrbjrFT8ikQ8Gd/cE3hWAkG/QjHI6JBH52JYH41AU/UhjdHT3GSeQuXn1I0XSMfNAFv2ScGAO4JAG1YmwaAVFBTGa0qD0kHtwCkEwBagU4DQNP7JPFFcr8CqXLe9pv2UnCRY8jKOOU1era1ApkKQuv1CkRrGfl+vpf389kKdilAY32fslcVnFLgS0FAeRbTRUwSEiroowCdYhaKRfB5SoAy4D0twHtgV9vQCqQykkNxHm273wd8FTzUM7WCnhxXCuQrSKbAmr5LnGMWaREFPNkXfI+2n9bdCoYZZ9l7idf/vzO0OtT0jK6YEJ+n7cG+YJQ5fxN4NljIe6kHAQUtMhnS7g4DyvFcqgCsFQ97B9Bakg5qfaxAoMv+Pomi9p+OCcUHFNPQflYgl+/QiG3F6BTH4//VIaB/K7ZgnqsANKv2XkfcWkZtO96vc1CBfh0/JArpPdYxrONYMTntx3f3qTOBaemH7zEEBXp1LrKPuJ8kxsN7NdH9+zHoFlKGRDI4eWY0OJ3+0JlucLv3CSjFPk+ST/J8THsv5E4h2LUn8kcGI+L4ZV1oc7TfrIC6RikoqKpEU5Zfx6rVQabjX/uWjjp1rFidLdY5b+adITmqY0nbnOcIxXqUFKz2Qcbt7+ljW+e26VezZujz9B4tn+KgBsQ3ILyONcVwFQaK618AACAASURBVA9knfU763zT8aN4GNtKMTTb//Bf/SdjpfSzgjRWNCD84cbVakiV6csXKRhGRq4OLjXEakTMgDEGxkrh5nu08Or94/tUS0lZncIMLpV/x2uoDcINi2rkqldSJ4AaQpZHBzKfryCcAdJMufReBQ+VXauNxjKpR1QntIK1LIsycnk9AUo+myw5GgZN9kBQmG3KTQSvF8aXJJngtoVhBAZUVoCdiRFEUmFsWMg0jqGg34S0OOwGjONBZjiQcOFaw4SpcaPDScKNGQcAy8MJwY0+25wbSL6bg46bLjJzBtzYCxPLZGU3Rthkv2Ub6QSjp1k9miy3joFOz+i5MvT03aJmIyuW2b3d75wHNFTc5PG5zFLfbfdkw0vwUxcgdQjo4qAMYraL6m6pgZUER9UqQpGYjFP+sA7cWJhNdmOiXfa7mWcZesFyMdRR+pMahJaQEh3/PAyxnuxD9ZCxL/gjjod2W8YrDZg6Lfhc4y0zixv/qQa4yCt0Ou8kMDhOZJ70TLiWdUOiRp7lsrYBQWhd3Pkd+4MbRF7PbNbqcZTwvsl4JzVBNle94Tv2t3GQMLmjU1iE1MQlY56hyawzjT3HEsdtqVCcOCxMOzL8UaMiyCYTtQsb55bRBBrS89injmkQ9nEE05ENRPyLmImuI+CKwzn2S7LBZqUpgHO3NUCjSiaIW7yVPFiIBMe4h2o5g4P9Z8hkT5EvpOEOuNHpNYWluXVpG81eG7lyXkL1K/UyHG7Az7Bs6pvKodyLdoO66ibJocdlMj4bR4UNNq8N9qAN69c28eHn9+CJQBhWPepSD0xCxOJJGYfP38Lbd6BbbqOYzqJVbeD46FDmeXw2AaffjXBiCtfv3cT8hVUE4jFEEm60ugQjO5IIbNQdoFmuYtQeIHV4LCB0pVhAt1kFpdyPj4+EvUmNyrmVJXz6/e/jxoP7mJqeRadJ9nQX9XwZzfM8Gqks3j5+CtdgKG3Ifk+X8jglo2o0QGJ5Cd/9wy8xu7yIWrNlwEGGWpYqePHtQ7x68gzdWg2L0/OYj8+bCIxuA2flNFq2Aa5/fBtXPriF2GISU/MhdAdkdbVE/zp7mhJpi061hZ//7N+ilD3FbCKBqWhU2I71qmF0HZ+cYeywY2ljA1du3MTMwoLMpTi1gskAqjTQrdfx+uFjPP3tQ8nCnjln8rNzsdORaAgOt1PapNPviNQJw60CXspDODDqGYcWQ8inF2bwyWef4cGHH4i9IeuPmtlv37wR3WwydcNesqgpHdNDMZczWe+TCbiDAYzsDhQLZQl1vbS9g1WG+ft80m4E0ggElopFIx9UqYk+MSUP5leX8dN/+adYv7whUSQLsz5xVOfyRm+STFuCOPl8TkBvfkkpjXwuI21A0HREZ8h0Ej/9p/8E29fWBSXtNIBa07DoCP4yiVYxm8P56ZnIehDcZnI+fygMfzQMB8GFdh3L62u4cv0KFlfnhDFMsJqa27T/ZOPx0E8ZCNopJtOglEcwGjFRME6PJMgaUxrH4UYhVcD5aUqSZqpjj0wht9MhfXPhwoYAeWTXch6QZc8w12QigQvr65LIjQDcwsIcPv/8e1haXUE+VxSg4MnjZzg6PYHL48Xi/II4UHlA7UpWcRuiM3GsbW/ixr1bSCxEYfcAnS5QLlVQyVdFR7VaqKLXZOZSs5k+TZ0gEgshMRcXOQXqgi+sLSAw5RTmZqc1liRg9t4Q/VoT9VwRh2/3sPvmJfb23yIUjmFxdU3YoIurq5LsbzBmlmxGchmZDSrdtWtNAYVFM7VWRe6c4FUBUX8Qy/NzAkCzzQmot7o9FOtVdAZ9vNzbFScTD96DXgftWh3BYEjYoWT3xUJBPLhzF9sbF+CEiRrjGGKCYcrrUB+WUSaPHz+WzRtB/WggjE6jIzabTDVh9Qe8kqxvdn5ObB01S2nHCdoTpEudpWVdWl/dEJYgxzk1jBkVQob+ydGRANhbG+uyLuo6ls3mUanWZNxTx9tEDXnFMUSwQ5mb1ICmPeI7KVvHPQXn2tzinERzcB6H4zF88YffRyQ+JTIQdIKWC2XkU1kcvdzD/qs9nL09hq03wOrcInySJ6OPNwd7uPvhA3hCPqQLOaxe2kR0aUaiD6gPT2cRZXuoT/7tNw9xcngsWrZ0rtKhIk5yr3FCc31jvb3UvA/5BdT0RcMCpNPeMDz/8bcPEQlFJEyedonzQBJoJuMyl8jWX7tIeYSwRA8QmCegIQ7/MfDk0WO8fflaHFjUo48GQ1icWxKA2E8tWzvQH3eRrZRQZNLWTgtOrw8xysZMxZCMJ0Ti5tWzp1hbXTUO70ZDxrPIxIAyVmbPMTs7K/1FaRmJWIpEJ5q3FSk3+4t7hZnpOZmv1IGmtAPBLWFJRiO49+CuJDF79Pgxjk+OZP/JZNhMZsc9A+0Pxx6ftby8KvfPz85LNAABzXIlj+XlJRTyWZwcnogDYnp6RvaZZOwm52ZFdzkxPw132C+AIZPidjrMv1EWmSKyw6nN/dvffIXz8xTisbjI0rhcTMRXlzbifvnCxW3c++CBRD7RgcQ9b6VYEdvIRJ4cM5Tf4dygfAs7xOFzYfPKNv6D/+ifYfXyqjiZO+0GjhkJkSmiUqihnqcOeQGtchOr86tYW1zFPiUiikVh8efLJbT6bSyuLiKxvICplRVZB+gg8HmdcDvtIklCaa1uu4US9wv1Bg7fHOAff/ErsR+Xt3dk3yd7+EFX9Lnp8Nq8sCX6/BxHnE88Q+y93hVHOvuXfUaGOqN/VtY3xHu/d7qL/ZM3iIRpR5pig9n+ZAcTqV1aNODkyqJxzHMNe/bsGR4/eoROu4WgN4Dti1uSbHh+cQFOtwfM20C7Tpsi+uyjgewD2V+y15+KieOTrOapSORd4mvuNXmtHLgZSVhv4N7N23Jdt9UVBwMlcjjeDvYPcX6eQaVUF3kOjik6jmWNrVfEmXnpyo7kleB+gPaQa/DJ4ZEAmwQc+DxKTFBehrax0+tJ4lABDWCTscAQ7G6nA5/bnDN4HetBZxrn08LcrJyT2N4Evzn+C6UiOt2uJPBcW1oVUENyfwjZZaJ5XW/iLJ1CNpdCt99Gt9cVvey+JLtzGEDE7oTT5pC5vjC3jNnpGYksYV4fnrsa3SbCi1E8+PgDzE7Pw2nziNPs6199g9ODU/g8QSk/ZUoItLGNuBbx3MR+4H7YE7Fj/eLqRCJvIAQfRhaQTU5JJCbBVWY9CQB0cLB/mJD1xo2bcg6Q88Gwhzf7e/jtw2/EgZbLZ7AwN4c/+7M/w87ly4Cd7luHSK+dp7MoFhkhkZE1nfN/OhHHD3/wA6ysrxHZlzHPyJyjg0N89dU34oCnHeY81YhKJr3uu8dwhexYvjAHf8yO/cxrZEqnsLtHgq4qYGNnFlIC910mfiNDhCQbO2xOnlcZVWxkHbivErzBaQBeRj+xnzXXFAkIes7lucfIpxhJAwVnFRBTAFVAHLth7nFdo03Rcx2TsVvZggS8FbRSbEMxFP4mQK4gkGHNq2a1YSQrliIkjkmuFAVW+VuBQMVUHBNpTt6rZ3Ir5iHgKnNyuY3EjoLaCk5TI9uK0VjBQAGJe++Z4wqca58ocUwBOV6v+IkSl7QtFE9REFWfoaxz6/nXiiMJMcIi+8AyWM/YCjYqoM33KA6hoJoCcgq08fN3AHh7Eo00iRLWCGnFYnitylZq24ijcYJpEddg+SRqxRLBzfsE+He+11dmf8oYmJAZzXg1cpt8ppbPChQreKn4lN6v2JUC9Qo06m9l4ipuwncqBieEigk4qWNR5tYkz9q7sUEZjQnpU7/nd9b2l5w4v8fKVZDfWmZ1imjd+BwB8McDcdpqefgskcromnxmEk46ISXxO8XeOG54j5BaKf3EPCg2wjoGdFWg1oqlKB6oGM47guZEW5v/137U+xQI1t9aTm1nvkfxMAVgtd68RnFO3UdbnUeKWYl9mjiEdLzzOm0zBZ4VqNZ383NGSSqhUiVGFExnHdQ5otjo7/StEI9NZJT1nzSg5UeBdx2jOk60ja0OQt6mY4rf6zyyjhF15Ek9/sf/+j8ds5G0knyJovk0sgomq0GRDp+Eq8iEnEwg3q+aV4rIC9A3QeC1MdTgqFeHn6tHx9pgfLYaQO0I7UztJJ241sGr5dUOtx6i1IDy8KHeHTVGVqOkhksNITdAmpROwW0+X8ulYCK/07bkQOY7yFRle3KzpBOJ9+n9TELIsCpNXsf3sN25eSLAKkmUQiGEJn1B3UqPc2IECFz3ByhXTcivGkadCCJd4jWhBgqKk3mn15G9w82NgCWU/7BkHSWFTtuBdbGK/etEoFYdNZCYEInvYd2tk0+8xBNNLo4Ptg/bghtrZp7m87nRNJ5svGPKK9BvBXR5L8vI+1W3mOW2OUxyQp0cTDJhFgSTeIVGTI2xANMMXacH2m3GschGWBYtfseJzP5iP/H/fD6fo0affyvIy8OCGnRdlATA75KBawB8kXmhHu5EC5rtp4n9KAWhGx/1GlrnA8vGa/mP71TwV71d3BRzvFAyg/cpw4W/peyBibxK02iBq8dY25ysDj6TzxADPzCOEIKFvIbhhuwvdQ6Rbch3i4OELNEhJJzZtKEDbhc19ZjgLoxxP4CgawFz8YuYS1yA1xaBfehAp84kYGVhshAgJrjgdXoR8vnl4E50kcBsqZLG4cErpLNHyBdSEirt8rowv7Ag4ZxkjEkyoAVqCtrQ7tWQLWZApwjZ2Mn4DDZWthEMTCHoCyORmJU2YpIo0evr1NFxdhCZi2Dn1hVMzUcwcjPTewftZgf2oR29chunrw4xKPcwahJIHspid3J4gMOTI0mGRQkQHkKv3b2Jla1N0QaOzYZ5vkUuVzMbkzFQOs8LCM1QcyZrSh0fIRgkk9CP49QR3hy8gdPrwubONr748Y9xYWcHoWhSIhU61Taq6RzOXuzi+MUrnL58jbDbg5g/LH3cHg5xms9iP5uBNx7BJ198IWVye33YunARXrsT9UIJx7tv8PzhY+ROT9GptbA0vSBscJvfgdNSBrVxG/f/4BNcuX8dgUQUnrBPNslMPthuGO3nYaePWqGEn//sZyjnUqLNnGBSO6dTQi0FICmVQGR9fWsL127dxuzigiTWEgcXD4v1NlrUJNx9g/TBsbDMzo9TkgSNhwuyWcduO9xBL44yp6JrvXP5KpYXVtCotfHm1b4w10ZOuwBaG6tr4lQjwESGoTjbqhVkyBi127AwPysyDEyQl89nBXxyU0IlGER0KoFOm+FsBmCaiiWEHcgDO5l/ZNg1GQnE8d4bSthWo95GMBbCj/75n+DKzeuYTSYQ9AP9DpP39VCtlSUEuVwroVjMiRY/D48EjAj2Net1PHryTLSO3f4A/uDL7+PajSvwh3mQAPJ5Y4NoM0r5ghzkqKVJ5jF1nTkv6fwawCYatSzbwuoyNre3BFimLirvJVDdbNWRTp/jLHWEuYUFbGyuitMuFPGBw5l18o4dOHtzitPXx8gcppE5TKHb6EhiMrYBZQLqrTr6GOLug1u4efuGzPuT05ToyhLgpiQF5VNuXL0qYO+LF8/Ebn32GbXM1yWsvFAu49vHj5DKpEXXmYdp6uOOB5Tfoh2xY2FlGRuXL2Dr+iUEE2EMJGS8IWHwtUINtXwVzVITg/YAczPzYnt2917D43NJ5MHM8iwWLy5j8UISdi/QG1OTu4dhtwN334ZOtY7yWQanhwfodJvCDo4lZ3Dh0mVJ8sUkd+sXN0Wf1efn+skN8hCjHlnPbdgkaogs2BoOXz1H5vRIJBkWZmaF3U/9brJlyS7lUdkVDOL0PIV0Li3JhRmuTJYk16oyJV5yOazPL+EnP/wBtlY3hJtB2Z6T1BmarQ6YbJOHfjKqy6Wq0T1ldFQ0jhnRXe8glToVOQtqtTJknvZb5mPN2B+CBQSvyYJnGHqSgCDZrYxSoJ4yQ+OrBQGaru5sC/uQCQr5LrY9gWsm1qQDhuw9MmG5znGvIXvC0UikaXSfJEzriXOa6yflA6j7KkzPZAx3H9zHzdu3xPkj0Q97b5E6TqGQyqJ4nhNHnxM2zCWmhenNOmRyWRkb4XhUAPmlC6u4cP0KknNJRAIRtBmO2ukJ8PHVV18J4E4QSKPsyOIkE5RSGFNRw9SmA5HJZ5kkLxAJ08OCUsUAcGwv2jqVDSKAQmkO2hlKJtFGLa6vIjGTFMB/dmHWEBAyadH/zZymsPvshTiP6DRhBMlMcla0s+kIp5OCGsaVFsfJCG4CxzPTWF1bE0fOoNsVW80Ef0zYqvtMtvVZJiv7gVg4hJnZaYQiEemrw6N9WccX5+bNwWQwxJvdXZHV4F50KjE9kVTJyv6GkStj20gAt9mleZEwoD52rpA3smST3CIEdHk9HQ5kSJP1emFjUxxXdNAdnx0jMR3DpZ1LqNQrSJ+lBDDkfBEG6NS02KWljTVs7VwWiapMLidjkSxuMpuoG14uFSXSg1IhZMvynWTicp9DB1WjYbR6qY186fJldEcDZHM5CfnneF9aWBQnCokOBPALxZzYJwKjHp8HF69s4yf/9KeiEcx1Jn1+Jg4Lsk7pFG3VuiicF1Ev1kTHenVhBZVSBWepFGwOG4rVokRbbWxdkEinyOKijIF4wkRajJhJeTRAjaz2dBpZSmbY7BI19dtff4O//tnfIBlPYmXeRNlQg70m+WCC2NjaxqXL12RuETQkaYFayp0OtSsHAn6JbJ6HeUsSaPUayFTOkSmm5Dmsj33EvCAVnB0dCkOXDElq7s7PzEqSOdoFPoda8dz7Xd+5Lo6JxeUlWU/KtarsBYulMr799lux6/zh/lsIBuOR7GW592ef9HvmnMMfjmcCgbLvdBN0nUM0EBFnCKUOui2z92cUnTmPMKktZQCc8AfIMg5jZBvJOCYbmrJKHGNywB90pVx0sFB/n453ElnYhtRb5j6n2mxINBc/o5wMHSh+lw+VUkmiBCiVE52KozvoiyOBRBw3WWVuh9hY7lnGZMVSJ77eEKka9j9tI/d9PIf5fJRLpG57E71BF+1OTdYdzi3aXbLFaauYt+HFixfwOjzotrsIegKyVjFxNZ0qfF7b1sO1T27iD370fdhDIUjyitoIX//dr/Dzf/vXaFVbskcmq5qbST1bcQ8sZ82AC96IR6S3aKsJvjBijOOF1KZqo4pirWIcmJ22EDMYwcF7GSFDBxIT7vqCfqTSZ9jdeyP7hnq9KmvS5e0t/PM//WfigMpnciI/Qmcp5x/XocPDI+QzRWnvjbV1fPc7n2NlaUnyFbHNqpUK/vHf/0oia9jv9RqlS8w5hPVxeJywh90ITHkRofPeS0mZc5TbeQzsXYwcTAQZkr0NGfAyDinXNmDUNNdgm0i98WxK+yHnKMpZEXT1TM6EdgM2ciwIxmF7zyIkAG1C0A2pSM9AnB9KMNIzMYFEPX9ZiVrMtaQAlMwRSdhoomwVUGR7KR7As8PvADpMaDthNrJ+ijnwbysQriAnz14KJspvh/0doKnYhIKSiqdw3PJ+jRrWs6y0y4S4xWuVYKbgrIBWkyRzitPwnfyxkhW5D1BgkeXTyHReq6Q/Pf/ze9bRigvxbwUkFb/RM7W2lQJb/F7BQG0jPTcrXmEFz6zXW4lm+jyOFwXpFHS01k/P8goIKjlTx4VKObBeiilZger3mvvGhqqzQvEthshynVU8zAreqcNB8QFteyXh6Tu1XtY2VaxLMRd+p2d+azkUxFX8S/tCbT6d5dYfBRLVgcDIEgWcrQCl9jHnAt+nQLo+n+WjU8dBh4L3fTQAn8WzGx0fIrXbNVJUyqTXsUZgXJ47YU/r+FNniDptFNvhc3WdsoLK2sYKACsZU8e7tptimlovBXl1XKtzR51OWh5l/apzhp+rs0Xwk0k9FMPU8a62w9q2Cvhq3xj8VbXQTRSrAvTW91sdZNpv73//bgLH3weifx8I13aUvctk3EpfTljU2j/WuabzU+eiRh7IeP1f/rv/fMyLFWhTLwAv0h9roa2TXwxm/30IhXrX+Dw2BgeNYUW+n+TqwdGOVzSdA1XfrZ0uRmjIUCUj06GC2pI0a5IwQCeVGjDWQw25AuVc9NTLJ1pt0eg7wFcHiC4iany07rxXB7EmGdDn8h4aBzXc6pVRA8F24LtYNy7o9P4qeKrGwzNh5PA5/J6JuESSAYZFzOsYpkwAWg58DNuy2UQ3llmxufFioi9u6NguurjoRGCyB4INZKgR0HjnNRoMJCQ+6AvKfbo4sf10AZXBNpFI4d+cnHwuD0LcMJMBRACaByI+V/tbFkaP0d6hRImZdMzwzFAGsxjzWXyvAtBWB4Zex7KoFAwHOxc2tiOfyzKIx7dnDHiEGzgBsSkLYr5nmVQOgxtiPpcHY/6mFqYAgzYjhaEGS8erSl7wmSyD9rFOPGXpU4tNJ5s+QxdR9WzxmdRfs7YhP5MFniyciUa6bjDVePB63WyoFIhKaGg/8hoeILjx5/u50VPggWWkzraM0456ss38ECCQ0iIWAJr9TqCMwD43LRIB0esLw00XSB58WHZNsNkUqQujwTSSMHgvIuEEgt44Rj2/ANBLM5eFAe0aB+EcOkAyaPo0K5vZ8dABsggYQsxNo5/JARxj9LsNdDoV7L15ikz2BJVqXkKQxSlmt8sBlIyVdCaH5OwU3D4XOv06soVzyQ7OeTY/t4ybV+9hdXkdkQABUq+wqLjBJKGi2qogU8vCHrBjbXsNm1cuwu6zo9KoSxi3x+6FozNG+ayA4plJ/EcNWWazZz/wcJsv59Ad9rC4sYob929j5+Z1NAZt0ZClLEKpZJg2/VYH6dNz9BotNIo15M7Okc+mEZ8KYWV1AYNRH4+fPcbe0R6u3r6JP/kXf4rE/KIw41wOr7kvW8TRsxfYf/IM+cNjhN1ec0AiQ2g0Qr5ew17qBOG5Gdz84AEiiSkkkjOiBbs4HcXh7ikOXrxGOZ3B4d5bFM4zcA5smJmfQyAWwXk1j5HPiXuff4Sl7XUkl+cwNR1AqzsS3V8eIAbtLmzDAQ539yQJYTGbkagDsvtkjtgdEpnBwygZy9tXdnD99m0srKyKs4fzn3qMlXxJ2LXlTBZMbBjw+IVtzCR3tFOtXgvhRAxd9BGbiePuBw9w++4HmI7PiL7y7vNdYdI+fPwI3oBXgCHOBY6PTtdI8ZAhQyYuD5rJmbj01+npsdiIqYkcApk1dKp02mQFAPGpmUl0gFcOlQSrmYiHyZMkQWA0bjTiWz0M7SOsbG1gbXNDWKM+twPMYcLvi5UC0ukUUpkUnG67sPY31lZk3hEk59xjcqoXL16j1mhgc/OiMNB4mGZou6wHlbKAaHweAQMyL6nLGfD6UCzkcXxyKqBko9mWNmco+JXrNyS5GZmmEhosTr8WsrmMZJ1fXFnGbeqfhoyqGM8CvRYwbgHnb06x/3gXtXQZjXwZrpFpG9qVdCGDZreJs3wGDz57gI8++RD98Qj5bEFAr5fPnmP/7Rsko1O4sLkhdv/Vi5cSlry+uSnJ5qgfW2838Hp/TwB+XyAk9pmJwijJUylV0Wr1MDM7J/qul69dhTfil/lFPWZxyhYryBynBdAjeEXZAAKbe3u7AgjSETW7Mi8ar9MrYXQZPWkDGvWuMOFt7R561QYaZFPncqhVyshk00jMzGHlwkVMzc+jPeyLw8TuccBmp26jTYA8boYHrQ6cdhecY5dI6GSPD/DyyUMcvXmDcX+AsM+EC9oJMHZ7qLRa2Ll5A/H5WdBZGWQCmdFAEvQRcKNEw8vnrxBwuvH5p59gZ/OigDeSRLVWQ7vbE333g6NjCZP3B4MCwDAyjO02G5+RBImSt8E2wtWrOwIssAxcu7mn4JpXzBUFUCKDknaWTGaum0zMR1Ccc6dUysm4u3P3Jm7fvi1gCm0/ZRHOUxkcHh6LrrnsB5mEh/JMPq+0L2W16KjxeKltzjlkcgfMTE8bTeRcVliHdDgMbCPMLczj1p07SCSSYo/JQiWQTicXIyEo40DgI+IPwj+JRqCuOKVIyLyn7FF8Oi72NjoVgcdF3X+zjrMcjx49kkgFgk4S4ceoi1rdRA64PRJVRq1Yzpm55UWRC3IQxHE6JOEi10Daobev96R9yax2wESIyf6RkjE+r2gyr1/cEPBpKjmF0XAsiR/PUyk0KmW8evwMx/sHqBerqBZKkmiSYCDtkxAM/F6RTvJHo9jcuYzZpWVxJK0tr4hkz7e//gpnh0fY390TuyF7YErZ0BlTq8HlsmF5ZUnmMh1yp+cnYoevXdkREJqOs8P9A3HsiQN9NJQ+L1dqsg+YZYRNr4t0JsNAIdGi37y4IQkvCc4Q8JM9VMPs17hfYNty68JkiUysVizlJXkcdZEvXbkEf8iPUb8nCS1z6Zw4Nfr9EcKRiKxJ6xcvYGaRurvcew0FVGJbc30hE/rs5FTqJvuZSsVIkkwcKoMBoxJGAlZynKXzBdn7EkViP1MrmeOdDkFKmPzmV/8ozohyqYBIJCx1u3X3juixa7QM7QrLmTnPo98aYtQZoVmuo1PvCpBJpyEBvF6/j2KtJNIBMwvz2Ll9A3Obq5imxEzch3Z3iGqTMgN9VGolZNIptOotzCamsb22gdPDE/yf//ufi6zRzFQSZB8SJOeYZiTeygaT0F4TUgXHloAcBP5HfZFOINBP/WAb2ah2ai63kaum4fRQRYeHz6442VqtOk4O9nFyfoSpIB3vcZEO4pxUhh/nfjQSEXaukAkcdknGyz5m0jomzuMemPOG0kCUbKDTgXbg2csXsu6epE4wHBrtXMr0cF/GfqEtYSJQSfY8GMv+wMM6TeQwGHFjDvJ2SXrJPTBBVa631HPm3Ks3azLW19ZWJntzm0RP8RzD9ZiMZj1/cewHQmHRJE9nMyiUCgh4gpiNJ7E8v2SkUMpcW6iHPiWOOpvLKWeUer0m+0rKYDGiig5djh9KgxC8XpieF3tBwJjlPEyuJQAAIABJREFUIQBNe9VsdyV6whNy4f4H9/DBBw+wSJkpjwujVkucV//Xv/k3EtnTrDXQrLdkjxsLT2FudhYeasj6nbj73Qf49Ad/ADi9Rvutb8Obh8/xF//vv0MulZPwQkoHKbNPwAcbpC6UkLO7x3B6nEL0YUSEaBrb2B5B0W4muE6CAu/hfKIONR1I/Iknk3D53Tg5O5YIItoGv98nDHiy1ymrQWCZ/Ui5pXAwIgA697RPHj/F0ydPJDGk1+UXia37d++KbaE8AUPDmRuAfcUy0TFCp5CckZgLqF4TewuvHc6gA/4pFwJJN/rOJjKVU1RaBbj9HtHclzO6fRKZS6f7kLKJhl3IMaXAq0jNTSKbucYJw1gYLXT4mohjE/1l5hbtm11kKc3ZSZPcc/zxWUqgk/PwhLCkQLICsK6JVJUyf+lM04hpBWb4fp4BhMhFybee2ZexDKyfFV+xgqGKkSiwp8QfvVfOx5P2sQJkVga0AqVcGzm3lRT1DjeZ5N3iPWZ8G0a8Aq0KsFpBTsVz+E7FGZQ0pXNSy6BtrUAWP7eyPPWs//tAnwLVek61AowCnE+APCU0alsreK44juJBCoIqoKeAI6MMFVRkWRQIVJKenNEnGIDiCQrwCwFyojGsbcJr9W8Ba3m8nexLtCzKsuWz6SBUvEjLaAX7eY/iSnyO3DORcFHMSj9/B9hNAH3tE3UI6Hu0jAqY8336bn7H+7QtmGDcyjbWe7X9CUArVqhEQKsDQ+bgBGhVIP1dOWwjAaBphxWkZJmEyNqfJIRlnrOhsb0KcsrYnTC4GT3EH+v4YH8qkKsERL6bc9TMe1NfvvMdDjKRxLEqIGgbKC6jbWTtT44BBe8V/NUxpOVSIq8V59FnqlNB54X2pb7j9+eKth3rJ2N/Uhd9l5ZRbYT2lxUYts4NOubV/ui7FcTXeun12o+/g2sp038iw2x9L8uu7aN2Qm3GOyfUv/7v/4uxGm12snUC8UUKOFs9CMoole9gWDAKiKmEgbIq+X81RlrB3zdWLAyvU9BQE65xQaBHVw0OG4CdaGQkjKdTB54OJmXh6ufq0dAKc4NEME/1pVkmXXgUDNfG0rroxFGAVUFUHQQC5E0yx6ocA+9VUJ3hc2wDbujUGKhHhAxoBTd5L8tFJgIPocKEnugaB/w+AR4IQHMhoXwC6+H1B8Rjz0WTh01dGN9NSpsBjNnxAmRkMu/AYj6f3nU1cqofTeCR37EsbH/VKOahgPUQWRBfQFgzZCbQBHAMKXDN9uM9XPwbE80xlksXdNlETdjQDAEQQ23Rw9IBryFQ6mzgPcoKlLLzoE/NPE7EyTOpY8xnsW14DfuKGy5ufkRbdmJouDCIV65vPNK6wPKZhlFsmL98J79nWSSE12+kKHSTQt07rY/VMFmNl3jeHGaDw2exH7TODE3UhUANv7YFx50aSI4n6+cslzL52dYE2/jD8cKy8l5JSDkcmPAOmwGeh0OziKlh1g0R3yPg+8gsAHwGy8sFls/RDQw38Hyvjq9G0zgleBDh+G13B3C7Agj5EnAiinhoDfPxbcSDy3AMgvDaKYsBpE+yaDY78LqYYJSZ20y5BMAJcpEg0biDXOYY+cK5ME0ILLPPctkCwrGY1KnVoQOIG9UxWr0qStUsStWylG9+Zg5XLt3E1Ss3EPJHJHFMJp1FJp+VZx2mjtFGH8F4CBuXN3D55g4cXruEI5KlE/YEcbx7gHaxgfxJFqSLkpVHp5gYVgzw5u0r0aJmAsMrN65j585N2DwuRCkD4nUbGZNSSQ4wTI5FKQ3q+hZSOeSz57DZ+5K8KjIVQa1dx4vdF/j8i+/hyz/5CYY2OzL5gmjCUkuyfJ7GwdOXSL1+jcp5Fuj0sTS7iFAkipHLgVKrjr3TUyxtb+LBJ58iOpNAMBwRVury7CIOXr/Bk6+/hd/pwKDZw+HeG6QOTwU44WGl3GkiNBvH5Ts3EVtIYufmVWF3M+EpdekpB9Gu11Ap5LH74iV2X7xAIZeDi1EsNnP4ZJgp68swV6fXg1v37uHi9hZmKbXgdKNP9nSthjzZ3EfHyKXSGHZ7JiS9NxTmJ4HbcrOK5OwsFtaX8OWP/wh3PrgvTM1WnWGYY4y6YxwfHOObr78WQJlrAoEISvqQ2RIIUVcdOM+eSfj1wso8nF5udCCMH0pRSPi6w4lOvYP9t8c42D9GsViVwz4dLdevXhdA5OjgQBhDX3zxhbDxGPFFpkuXTPjMmdSVrGkmeuIcJvDb6XXQaDdQbpQQT05h59olbFyckXHZbRjgt15toJwuC7DHcV1vMhFT2ziD/UF0+ybLtcz1WFhkL7a2LiAcojZoHQ8fPhRgr98bSOi0gCLXrksSSEbGDMYDA+rXKxJW6wt6sLyxgs2LCWHnl0rUEG4CPQpq99HK15B+c4xuvoHSeQ7oGqCHoCHDzv1TEeRrZSSXZrG2vSGHJzL0eFjde/Mav/73vxKWcMDnFSdDNpuR8b+wsoDFlUVhPNV7LQEPP/3OZ7h6/coEHLShXKhL0rj9N4eoN7sCxpMpyToR6Ceji0ARtZvfvtoTBwZtFhmbBGu4tpLN6/aSdb+B7WtXEIw5MHICbSEljtBrt9AslAWApg56KZPB7ovnAuxEp6dx+cZtzNFJEAoJiO3yOeB0Ay4nMB4YTW5KKdAJNewMkTs7RfrwLV4/e4zzk2NgYDROmaCVyR5j0zNoDwe4/uA+1i9sisYr1zvqtPIAXiTDvVjGycGR2IaV+UWsLS6YpGuDodjjWr2JvYN9AdqoCxsKmYS5ZKC1uI4MbdJHdMDQpXDxwgVcpCxEKCxh8Gx/SoJQQoPJw6i3z30ebSidRRzH4pD1Ut6IjoyeANB37t+TsnItIAOfkjYvnj1H6iQlngu2Pe1OKBYVFqowpZtNcVru7OzIPNnYXBNta4I8TML49ddf4eDkWNiNfiZjHA6F4RyNxt45pUvFisxjrjnUi7927Roi3LMFTS6IV69eCZNcNrdesiyZgCtgGFQetwBJDPGn1Es0MSXAGZNgcq4z6WQpmxe2da1Yxu3bd8Rmb1zYhI2RaF63OG7IPOe6yCit4/1DVMmIa3SEda5EBzrdCfJQi5VsWAFewm5JwMeytxt15NIZvH72QhKuOkd2YeexzQlq6v6AYKrT78f0wgJu3L+P6cVFeAJ+xJlAuVqRBKjZ01M8f/RMpARkn2l3ybpXoXNt1EWcyRX7PXGu0uFDW3X37m2RoCDjrlIu42//+m/E9pL9yXdLJNXYyApwv0kQlLrpH378MW7cui4OAjqu6BSghBQlSB59+1Cex76mljv3rXTIccyEY2FsbG8gEPJLXoxYNCzM12qpjscPH+HgzaEhBAx6stYwVP/OnTviiKHUw8uXL0XrWQ9QmvtCtHsnSZ7Zv0zqxh/uQZLT0+JQOTg+EnB7eW0Vq+uUBvJhdXlF9nvs75//1b/D17/5tbQnQczLly8LsCkgnUg2MWFgAflsEcPOSHRrx92hgIbMVcAQf+7hmSeB7HBfyI/47DQ++t6nmF1fg537D48DrX5L7GSz10K1Xpa9MdfDhelZLDHhbB/42f/9M/zyb36BQXMgzhV1mtKJvLjMpKs7cHt80ka0AyLX1zMRlMdHpzImuee0OciSBo5SB5JAlnPd7hhJYuNXr54LEL26tozN9Q2R7zNAiwF/9DBOMgdtEPd5jAYSzVuXATxGfSaFZs4Mp0h00MHKsVKvGS102qSXr19h/2hfmOXsC0Y38Bks89H+ARr1ugDtBLHcNhcigbD8zfaUw22P0gguDJiLZjyUdYYANPcHpUpxQnYx+3zaIs492Tvk80JokX2v3YRN09lNzX46vvk9GdLLC4sCQDPagfZftL6bbSljIBrGzNy07AVm52cwv7wkjo3+kKSVDl48fSEOVO7buKYNOwNx3AUChvjCKBDOl8W1edz/6L7IHlFTHhL1O8Lx3h7+/M//XCJPWG4mUabMF+s7k5gRGY7IVBg3P7yFazeuigZ0rdJAMVPCwd4+Hn39bCIpY+RzuG/nvkAAHYdxcttdDgxtRhNZ89swKbgQcMJBGbOMymCkCTXjBRgajfHrX/8av/jFL8SB4Y/5kcqmsbg0jy+//FISFjJygbaWfZhNZWVNW11aRXIqCdvYKREFb97syX6QoLqxZTZJEM2IE7ZvNBw10gUDsrIpfTaQfWIiFoXf55H1b2gbYui2Ax7AF3MiPOODLdBHrpYSANrmtkmfSASNxydazXSS0MHD8SDA1ciw71g3nn0U5OE4Y3vxGv7m+Y/jhO2nRDKemVzMAjmRsVAQTOeHgljS7t73ms+077xWks+6TAQs383zMuupILcSqPQMJ5HlHSPVoEANE4oqYKfnRwWLFKRSAh7LLvvEiYQnvycRTUl0tItKjlNmpZ45FVRSoEuBae5ZFYvg/UryU+yH66aeO4UQOCEXKuajwK+ConyuFexVMNX6DL5Hr+fzFGzWtZXfazkVeNS+YVm1XxQQ43faVsoCVbxBAT4F1RXj0evZH8oq57UKpup5WyN9OQdlHE0i25VIqcx6WZQmP+pEECDSZsh5WkatG58jYPhEf1lxCQWvrUC4YnDat3yGRv8rdqAYxO+A3xPMReuk+IICuVaSqRW4F8fIBKglAK1l1c+sfa+4i9ZRcQ0ts5ZPwUwd2wJ62pm/jCQP0z66J5K+n0i/cL/Be5QYyHJK3+n1FskHBVJ1DCiuSNvIZ2rUuhWHVGKd4oZCFpvI42o/Ktahz7e2tVViRq9XpwXfw2dZJXkUZ1Jiofa7soJ1nmg9rcC62gwF9QV3mTCoFVDXvtWyqqa1dR7q2DJ1N84cK/is5df5Za2/zj9di3itOrMUgNe+t4LRVsBf20/G0//xr//V2Ko1pN4OPkQHmhX4YkF18rKAdmbxnWRxfecVmWgB6SRRw6XGS8FiFkQHJt9F0JD/uPhxg0zmg2RTmlynhl6lPrSiOvEV2FYwmOVR48Z7DXDrlgVdvVGaMFANnN7DZ3LgKHuan0tynslg5rM4MRXlF5brhHGrXjY+k2Xixk0Zu9y8K6DKdudmh9eIThM1hamdxiz0k45Vb47bNWEmO0zyO3pveQ+ZtfzN+9huWp53i1fXaLKRXcDPxHvfNIdQ1o1hZurh5f2q8af62ly4ZQNA5s1EWkIHJA/EMukmALQCzCyLJo7kBoTh6LxOFxPer+2tLD3r2FGPF+ul9+jkZpurDhfHBzc8ZnEx4vG6EeG9PBRyLHDzThYO30kQi+39zsgM32sYsdx8H5+rAC7LZXXEsB/Z12xD1YbSySvG1WG8amqseb/2J59L0EYNvzgwiI5YxreCwyyrGn62qxoFHrzYnxxHfA8P/HwetUV5DcvK+9jXfD5ZwiwDN0qmLsN3Y0TG5GRDpCA7FwOrgeKmmz/8nmODmoCsP8shi/vkMDG2mY1ElQ6HNmViInA744gFVjAXv4CZyCbc4wjc8KPTBArpInrdobB7mWiF4fgsC9soGrEJk7TdraFayaPTrWHQ5wHKjHGGoc7OLEiCnHa7izZlYNBFd9iQzNnpzJmEpFNuZG1lA/dvf4B4LIFaoymb513R7+yiR53FXhvLm6tYvbCG+HxCAEM6McjgoO4fmZa2zhD2vg0XV9cxNzMjQJgZ90O8fvsMxXIRzV4HMYZiLy8iMBVFYmZapCHIxhNglBqENjtcQ7vUs14iY9CA63AMEQgHJRSaIdkffvoRPv/ySzh9DmTyFQH48qk0imcp7D95geLpCfrVhiSEI/uECXLcQT+qvTbOijlsXbuCOx89EHCIQCZtaimdQ/YkLczlgMuD1fllPPzqKxy8fSNjJZqMY+iwwTcVwbU7tzC7toRLV6+gM+jg8GhPGKaZ1ClGgx56rSaODg9QSGclvJTgFwFHHqo2NzckFJ+Z2BlyTebz9OycAOHsDzK96NSScNxKHf12T+5Df4hKqSAbD7Lwq7UafLEQPvzOx/gP/+N/iemNuCRrap4DhwdZDLsjYZIRSMyTRV2voFguSygvk4oRiKw0ytKfG1vruP3gFuaW55GcTyIcD4M+D1kIS0aPevfVPp48fo7d1/s4OT6Hw+YSBiHtQersDCsrS/jpT3+Krc1VuDglqEtcAp68fotXr18LI5CgoYTc0bPutcPucWJqJobN7QuYX4rCGzCO+2bNaIO3a23kDrI4eHv0TjuPUSV8Z2TKADsE43lIZnLBK1dX4AkaIPTVq2OcpU4wnUjKuwvFEorlKjYvbmF6fkGACoaNcxyXqwXYnDYsrSxgY3sTkSkH+iOgWKzBOfCgXiijkspLosbi4bn83S5UEQ8ajWAC42eFLOKLc1jcWocj6IHd75FwadFtZzQS7HJgf/74ifSjsN9sYxweH2JmfgZzq3OotRuYmk3g488/wQeffojkTETYs932GI1iC+dHGRzsHuE8lUPAH5YEhGRsByNhkd8h03pv940Ae9yYUtYhGI+S92XW4q7RJr5284bcR3ZXeMqOYqknDhLHeIwa2fXlKgrn5zjdP0Q+fS5Js8YuF67evofYwhyWL17A+vZFeKkJz9BnB8DI+mF3IBruHobd9voonKdxsv8KLx5/i3IuJ1E4nKvUNo3PzOLanTtIzi9ieXNT9I49Qf9kXSkJY3FAQP3oSJJjkmEa8HgRC4SM5igYXuxGOpuTMGnqnLrcbtFd5nzm3oEHYcpWEFTmoX59ZRkL8/NITMXgctgF7KGdYtLI46MTPH36VJwe1GinDRV208BEWk3Fo5K8kQDb1Rs7+Oy7nwvDj7aQuq0Enl88eYHjw0OJXCGDODE9I5ETI4dNHCHcB1C64/PPP5f1n4AB+4lr87A/QqGUx28fPcTL1y+QnJ41USoz8yYxaLcj8+aMkVqlorCT/+gnP8aNGzcmkUIEUksCQP/qH34pfcakgwvJGbOXYd4SglSMHhgNpP8//PQT3PvoAzhjHlALpXGWl4SnB7t7ePbtI2nDL374h7h8ZQd2MigdNtRLRZyn0wLuH+wfSUI72nvuY1gnZX+QVcjoJ7LNk9RV93iQnElIhBYd3gw/Pz04kkiTw719JONxBD2+/4+rN42xK8vShb47z2PcuDGPtiM8O22n0865cqjqrMrqUd3V/UoC0TzBEwLeQ0gg/gACiV+I4UnAjwfSo9W8h0ACmq7qR3VXVWdXZWVW5WSnnZ5inuNG3HmeB/StfVbk6QzJsn3j3HP22cPaa3/rW98ybOKWYdxRN54O9OJ5MoJnsbCyIgB0OBIT1mKpkEPu+ETmbDFbQC5jZDO43hlMJdO63iiK9BUL0jEjjpkGNwi6X16V9eAYDUWa5JOPfi0p9ATWde5Qwkr8Qmrdt5oYn07jvfe/J4CcYSZ5JNjA8eee9eGHH2J7c0uAF8qRSNZcu4f5pXm89Opd+EJ++ROMBmVPYEFLAroMNH75xSMZs2w2L2A5g56vv/GGZHV8/PFHInmSYn0AkeRz4NzKhbMUT/roUmRapOyKkhnCdT43Oy8sWvpC1LK/dP0qFpeXMD4xgXgyIbIUPqdb2PRffPYZPvjp30gwIDWWEAkv+jGU7+hRN9blFb1eAmw+p0+CBNFARBjMHE+yrSkdQ1mDk9wJ5pYXcPPuHYwvzqLLIq7oo81CE34XmoMWau06wrGwgKALM5MIEZfsAY8+fIJf/OTnyB6cStCVLPGLFy/jwsoqpmZmMTnNop/UbGXh36bYE4LwHDP6EmQgS9m0kUv2Q/o+kXhQisbl8qcYdjr49LNfY9Tr4srVVQnQ0DekNi1/qBHMuUdfbW3tuQDJs7PTIvuhZyX+PegNJGuLoCP1ghkEYn9x/+b3KdGyvrmG00peigYy84F2euQ2Zx72ZeEki2F3iLA/IABuMhrD+Fha1hLHmYGxcMhk6HV7HVkL3KdEdqpcMHPdYcgS6ttz3Pl8rne2iZkY/KxlZZAKk5skpUpdZMFSiZQEYqYnp8TPYSHXg8NDyaJ44c5t3LxzG5NzUyL1QLsIj5fomAT473/yGdafrWPj6XNUS1WEAqGzooYCuLgdSM6O4/LVVVy8fEmkmhjAYgCe2RoMEHPuMIuIjGfOXbKxJdsvEJC6ORcuLSM9OSFSG5ViGScHp8hmcqhX20iPpQX0JrhLBvfAAgs4/kKOYTlSFisBMJ5modFpIWPI2QaGoMK1SXkVOV/5fWg0m7LWfv7zD1BulBBJx/Diy7cl4+WVt98WvwZM+m21USkU8KP/98f4+d/8HMcHxyJjkoyPC5jL+hLc+ycnJuRsQcLGoO9Ag4Qpp0+KsxKcy5/m5PxHGZpUnHIsYYSCLJjKYFgbPTfgCrnhDQMDTxt9Xxvu8AgjT08KjDOQT4lKIdFYcgD0K1iEUICroVtIMnpOU4BQSUV6hiSxRs9FPE8JQEm7OTDMXz2/8xrO/xZrODSbZ+zAM0IOZQlZxHLUl/5l7Rz+8Du8nr6Q/XyrpCVdc7TJEuCxGNAsvMy5pMxLPUua/cG0S2UXuf9wbWn2MO8RDhipEX0nWUuWHATPiVwbZ2xDi4mq508Bv6wi83puVCDwDNBi8WaL6WwHyNVWKI4iWJDFKOVn+h6KLSmQZgdjdUy1vew3BYwVqOPfdoawApgcXyF2WViC3ks/t7eFz7b3i35HrrECWHrmVbBfgxSq26zkOm2XAtmKT+n7K9CveAXnneJAeo0Ck2Jnu52zLGf7GCqQrEAk76Egsc4dxQUU6xE8wSYNq33A5ykeoeA9+0AIeJYcir6X9o2CkpSA1WCG/T3UHvss4hqv17Uja8uSY1UCjX6Xz1GMkdrPCkArOK79R9sh5zMSaSyNZu0TZUAL7mix1vl87Qd+T4FkfkeldbRv9BkK/iqmqfNc55CuUzseYmeR6/d0zUh7LQxK26rzxN53iqsqY1zxKPafgvCKISpArm0SLEfOAVbgz2KA6/N0/NgOBeL1fTWwoHbUzIuvwWd78EPbqziS9oG+n65VbYdisd98pt1m8Bq7vRAC8f/5z/5rAaC1wZrib5/w+hD7AtCXIh1MI368DwdNr7eDigqyaefbATo2ikad3yNoqACbRMlcXxszfXn7S+p9tAPU0OkC4rX64nQM+HwFoaVauwX26qLW99aBVgCaHakpKgrE8l7abmUxy4HPipKpweG7MxJJwI/OFdvEZ/O6XM5oQ3OjMQzUr6vOKqAoAGDfpBAFWTxKAHQjZ0EAmgPJsdEq17ohCeDfM6CkbJZWVV9hZFoTlM4Qf8IRowHMe/BHDpCjkTiJvDf/r5uZXkMGkmxEFvCpmyw/I0OaC58sBwEu3SxUaHSF1VCZBWwMK384Ltrf7CtdoFo0UvXD+LdqXhNQ5XUEJ9nf/EPAj+/Hgkg6F/kebAeZz5wzGhRhER5lq2tkWjSbrYAF76djy35j+/kefFeNuNsXOB1gnev8W4MUui7ocGhakoxXw2g1qxHSA67+n89nv/M+fB5ZDWwfU6MJxGt1WFbSJjira5RtlnXC1DdLasRsxCbow3/Lpup0yZjzGiNvYQJManAIhmgfst958KUDROCb7SAzQdYYmQQOMquos93DqO+DYxSFb5TCxNh5LE/fQNQ3gVHHg3qlL8xLJzyiP0tWE5k17EfKicTiZAn2UKnm0e3U4XFRa7whji8Pm1KYaGpOCipR+5EH8d6wiaGjDbefYMgRNjafC3BAJ344dKBUKAvji2PNAyxlQyiTce3OS6K5nJpKyWFubfu56OXmczlzgGr3kAxFsDy/jG+9+iYW59LI5WoS1Gi1ayhWczjNZXB4mpE07tj4GOLpcWGxMTuBrDRu0qOeYfwQ+OXmSl1QtqFYyaLZqUvhnf3DA0zNTmNuaRG37r2EidkZAUNKxSI6lTqKp6d49OtPUD05hZus/KFLwAyfP4hwKgGn3ytF+c5fuYTLL1xHMBqB2+vFWCKJnWebwuppFKqSlptOjuH0KINPfv2hFK1hATYC1j3nALfvvoTVa1cQSyXkILi+/hxf3P8EB/s7iIWCCAcDODrYx+7OrhRMI7ifK50g7AtL9Xr2X66Ql7XiCfiRSqfh89LRJlPFaCKQ8SNFIhttJGIJDLpdYeoRrGJUluzfSDIquto/+OEPkRgPi6+XOWzjq0fP0e8MUc6XUT0tSOE3As9kajfaDVQbZKgMReO7gw5ee/sVvPntN5GaScBLpR7qAhNQbIzg7Tiwu7aPTz95gB0WPoMXqbFJhP1G05O6w48efikZJ//o3/qHuHJzgZgH0AJOsw08/OoZdg4OMOwNhVEkhxyvG9F4SDSi55bncPnGZUSSQIf1MPtApdIQ/UtHB1j7Yg2Hu4fSV9GoydrggYtgY7lSwu7BrgCBN25dx+LyAlzuEQqlnFSe51pZmJmTwkjHmSw+/NXHItlCAMvn80sqd7VcRKPdRGIsjhduXcPlG6twU6u6NxLJi0FjgG6lg9PdI1SOs2hmyygeZNCrNpGOJwW4LVbLeLy5jo4beP29dzA2Nw1vLIxwNITxVFIARGrEZo9P8PjRIzx9+JUUx4jHo9jd34PT50R8PIa+a4AXX3kJ3/uD9zEzPy4F/zxBU+yzXQaOdk9wvM1ClHkMKNzsdAmYNLMwh0a7hs+++Ax7+ztIxiNYWlhALJGAPxFC0UoZLuaKMq8oOSMAFNOqWTugWZODPDu/nM2hmD0VVmkuc4JBqyVSEv5QFOmFebQxwvmrV7Bw4ZyAmUxd5iGf+r29VhvDTg8Bl2H0VQo5PL7/G2w8fyRaqclYXGQSGBQjozYxMYmZxSUsra4iMZ5GIs2iaCNksycSyGlXqzjZ3cfzRw8l8EJGJBn51CjmTyaTQblSkwD2CzdvidQL1zr3Ptp6spd3N/bw5MtH2N7awNz0FFLMXiLQUKtK8D5qZT+xb3i/WqNpZfzwxUZwdMlQa0qQoDfq4ySbwdziDN569x0kU4mzAmS5kxz29/awv3OAYp4LLRnTAAAgAElEQVSBogECLOaXHoc3FECOAVGfF7du3ZJ0dO4Vx0cHlk4xg08Oya4hC/H+l18KAEQ5iuW5JdkPyVqm1Ei11ZACsy+/+hpu37kNdyRsrbcOjg+P5J6PHz7CVw8f4fToGLNkXgZDaPZMJpYz4JXChndffxXf/p3vAyEn0B5i1OkLEJnZO4CzPxQ5DDJ642MpXL95S+aLBFmZxt3vC7vv4cOHIpNCXWHuI/wh6C/FblxG7orSGwTwGsxc8BrWHa9hAT5+d/3pM2E/nltakrlBe0KQmmPIvZKa88sEH+fnMTU3j8jYmBSmZKE3FrSjjjTvQ93yzfUNAdak0FjdaLXW6gW0ex34Al7RsqZM0BtvvYHp2VlZ+5SSonwP+2rt2XORPKA/wT2f7WSQg+AzAfRbd29L4GF8YlzAdaKg7XIFWxubEjCk9AblPIyOcMUij4zETr/6xqsIRAPSBgLxDECROZ07yqOUK+Cr+48kQEX/QQFGMrVffvku1jfWRHaD/UfbTyDt7isvn/msxVJJfDruuTt7+8KYZt0RagxHQ3EB8CgHxCAqi4deuXEFLiZ8eYB+dQC3x4XC0TH+7qc/x09+/COR+lheWBQf7smzNSmGmkxQbswUjptOzyBmyQ2Qxc2gNffm+FhcGLr1ThOvf+t10bF2BLzwRsNi61ujHjqOvvyhOn9qalyyjy4sJ2S/yGyVZB9ul+rIH55i6/mGSKNcunQFr7/5FmbmZuELGClC+l/0dUZWdul4ckzm1tbuLrZ39kQGITGeMvulA8Ikz+YyCHo8+PVvfoX1509kmwoFg1IgcWpiUtigLAanZ42TXBYHRwcS+KauNMdVaieUKwgxOEIGtMMjLG4yrSjzwMWo/jPllGqDFobU4/V6pP1sEzXSqXNN6Zlf/OzvJEtjyMKlgYis+VF3YLJdrSxIw+o1IBF9MOpQU5KMvi3rDIjUH6UQnQ7Z8/g5f9heFhklyM49k/3FNcy/93cPJAhCaS/uYfSbGURoNamXfyTFC2/dfRHv/9734fB50Wq0xH4xu0nOiG4fSvkCtta38MHPfo7Tw1MJlPN5kina7sDhdSI1w4B2DMlk3Mxfp7ERrJkgmWD1uti+BLWXB6Mz8J33F1/bBcnu4Hpu1puyFzLARwmRu3dfxvLyecPQzxaETEJflwx0Zu1UGzV4mIXM+ycSmJmdEgDaaHGbc67T4xRfnSA0ZTKeb6xjfWMDD7lHD1p47b038I/+vX8byflpCdIVD45M9kejIVkB68+eS0HXzPGJBGMkI2LUgxseJMNxRCMRxKIJhMNxJBPjGA1d6PdGSCTG4ff4Zc3v7+1g1O9hLBlDKOhCKMi6PE4Z62qvBUdgBGdwgK6zJSB0aMyLQMyHzrAp2RR8F44rx9hPG+ullJsBcskoFz/TqiPEsePndjBMCVZ67tFzItd/r8PC9eYsJAEWq74Nn8l7adq+Mv54rhKwjdlCzAaOGCIOPxOgzsriUACM7TIZqgbIk2JpFkjF9jDTQZ9Lm6zArp7POIbCCLVAONXC5VmQa5USDnw+n8NnKNiqbETBUKxMcSWz2QFZ8r+1fXbwkutLMJSBYTgqoKzv+k0A2v57BekUWP8muGnHarRfNGCgz9UxUrzGjssoKMYxtgPaCt7p2V4xHMWE9P11HtgBTl7Dd7ODkwqGcw5o3yrAp3+zfxQsFB/HwjL4e5kPLLJnne8VD2I7FcNiEUK9l16nfcm28Nn6XrzOPhaKcSnRU0F2e1/agUT9vTzQBkArgGoHJhVAV6kLHRc7tmTspPuMbKgZ/Aqa28FTnaNi4+lzM7DgdRl9d5fBfhQv4e+Uec+zhQYFtJ8lE8Ai2pGEolgFv69AtuIgum50DdjXl74328S+V3CU9+H3FQ/S/vpmHyjupr/n/RSz0/Unc8zS/lYAWAF4BZJ13p0FNWz67zpXBcuz2M58DvtAA0j2cdO1pjZQQXUlXPJZdjyX+JvON74z/+ha0PbqutH3PJsbVsYErzvLqLfGl3NB14LOX72vvR8df/ZP/8uRvhi/IGkiltOji1FvrtELO6o/HBgNEToF/JwHIwWe+WAdJLtBkcgFc+xtYvaaVkJ2BQ8kZ8AwtRdtVTs1ymPQe/Pi30T2tYN00HTAVEKC9+AgaNST1+sgKhDN33HwdCMzrGMTfbBH+FQORPuA39ONREFmlUXgQVIBagWDWS1YBsraxBSA5IFAFyTb1ulS260pGzBZK9Qw1oWpBp3PZf+zjUyHYtv5zuwHMqd0o9GAA69j37GveYijU6gRP96f76TvwkCAaClahks2Np8BjFkcho67GjhlDPN+UrXYknKhw6hMcIICYlBgxlEnpQL0ynTgu6mUBt9X0w/O9L68huXF//Pe7BtJ4SsWDWPdb8aLPxpl1oUkUaWu0Vnm8/ijfco5p8aKzh3vRfkSfkfBcQ1uaKRMF7Ys/p6JcvPf6rDz/my/ssONzEfdROOtiNY3AzTqGPFzOr50QLhGOE6q72k+M9q0arDEuWJ1VWuMHNCqqioTYDZGamLqmIsjROCPKZmWthHZqvyc78w+5qGZz+Fnwi5w+wTkdrmdcLtMeuVwwJRQD7ptHxydMGKhWawuvIjJ5BLadTdqhRba9Z4wJZhW3GmbooZ8JtcI091YnZ6yGwEf2S5V0XCkriwZQbOz84hHxoRBNuoPUW/V4HD3BcxtdKqiGZ3PnyIY8ovGeT5bQOYoI9FW6hhS85JrY3nlEr7z/u9ifCoJhxfI5qs4OTkWTctKqYhdsv1qDaTiSawur+DKpUumyFQuZ4roNFgt/EgOG8cnJ+hggIVzyxifmZHCcnSYR0OHaLhrWv3y7IIA0dViCX6/D/AMUKoVpRDa5vYWpudm5bBAINvt9UtRHQLpZBERNPv8Fx8RP0WS0jvDIaqlGvoOB8YIBEVCwsBKz0yJBAEZpNTIZhChXW/h6YOv0G10kGDBrmodQb8fz54+QubkGNFkTIo7Dl0jzC3PCwhBZulp7gQ+nwdlFqY6PWYkTNKfSvkcdnf3EQ7GMDM9i2OmrQ+HmJubEUBbMgRaZm5PTE4L+5l67R6nF9TNIysoFIhgOHAjFo3D7SIzvCU6zdSwbA86AoDxnb717ttIT86i1x8hly3h6IAF7PoinTEWSCA9lkIw6Jdxy2QORQec8i3USPSEvbj50nW8/d13MHEhDFhZ3OXqEM1SE5m1A2w83sTa8x10mgPMTi7gypUbSEaTYkcoYfH5Z5/gYG8Lv/399zEzM4XRwGiM9QZDPF/bRLs/kGJ9ZFBRM5qH5lAkgMTkmKSlk3kdivjBWB+ZtAcHR/KnUWqgU+hIYT3arbnZBdn7Wl0W4xuiWMpLH9abVfhCHrlnX6o2MbrdFZZogszNkRPHJzlsbO4Ky9/t4kGqb6SEyuYwz/6598Y9XL95EeE4ixy2cbh/hHaxI0X9nj14hMJRBjFvQIIdjnZPGGQMlnAebx8fYj93gtd+6x1cuv0CktMTmJiexFjKA/qRzSqQPcnj9OAIzx4/w9PHT4QBLTbU0YMv7JN033tvvow7r91FeioKcDsZAT0eumvA0fYJCkdlZI/yqBQayOYLklq9eH4JA/TweO0r1BsVXLxyHvdeuoPphRnEp8hwBgq5MgonOVDSyO2mNp9XJBr0AON2MshVRrWYx8khwedjAc0pF5JMjWHk8qLVHyBXrWBqYUG0y8enxsCtmaAxg18EoFmMk06xYzQQAHpr4zH2tp6LTAv7irZpPDUBl88veqLxsXGsUkYiOSYp6vxhEVTqtVaLBdTzBfzml78UzTsGhVxMOfb6xNY/f/5c1sm3vvUtvPPudzA+PSWsR/YZi2A2KjV0K22sP3mGv/h//i80qhUpXpeMx8R+sVBlvVqVvY17ufhUcIBa3CxGRd3k/HHWAE7RkABRDISFIwHcfol6ntMyb7g/EPyj3A7nDFl9lKTg/I+nUgI8DZ0GlCWBgFIxUjDPaQ4S1KImyE0CG/eQT7/4HPUag5jjAkqxOCllbKgRzQJvF69cxoVLFwVYnF1ckHcmw/P44FDY75SD+NUvP8Ta02eYnUjL2hFHnxIsIR/GJtK499orohvvjoSQPT6UPUDkaLJ5RGk7ewP84oNfIl8o4aWX74nkC+eqHOxbHdEeJshDDdRr165hSrJtWuJfcY8lMELZCBnzuRnZD6k5zYJqtA3i85FhPoJoWV9aXRVZlEbDaPnSl9je3kG3M5TCaOcvXcL5i5dEjoNgugRFeCijdnWlLOvqaJds7Lak5lNSZdDvolg6QavTkIBnIp2SzIJvf+c7CMSjGFEPuN7Awwf3ZY48efQVBl1T+4MZYWwvs0b4LmRw/sEf/yFeuHULsZlJszaLLQms7GxvCwOeADb3avo9fD+RZGg0kZqcwPXbN2SN+6NhpNJj4kNQE71arCOzc4BHDx6JdI5kNQ6GWNvcEImPy5cvClOeWSzUs2cgnSDyrTu3TLbhoC92mMzf45OMMKgZSGH/zE5PYyw+Lu9zWszL+L/97lu4/OJl9JrmoOscDiWQfLC/K2D+o4cP0KrVRSKGUjm/+eg3VP8SYJPB+bm5Bbx69zXRuyX7iz4SM3o++vWvUBUZI4LsafzgT/5I5Hq+ePoQjWFP9s+uo49Gr4VAPIRANIREMon0OPXJgcONLPY3t6XY6+r8efTqbWw828CHf/uh+OZvv/OO6FfTT6PckMdtmLzNKjO+OoiFI9Lf1XoTWzu7ODw4kqAx/eUvHtwXmY6JibQUQf3wVx/gk48+Qm/YEsESkgwIIksGnsVUo+9YrBTh8LmlmB6LuTGYwswL+jZOFpdm0cxkGhF/EDtbuxIcSEbHJPNEDq2uEdwRPyZmJrC8egFXrl2TYpxyPvEHpcbDv/yzf4FnD7+Ca+AQMJtFPQmw0sYZwo1hoAbJ0ua5r1XH3uGBgJOSiWgB0JyjZPDSd+Za5ZoUST2XV/St+V3aFp5XqKv/7MlzyThjZhYBVZ49eD9Kdwgo4fVifCKNu6/dE/kQAusMIrVbBtTiHkK7WClWcP+zz1Ev1WX9kvDC+ZfP5uBgsel0AqE4yTJeqVPQZeqeaFIHxYYKUFytIhwy2ticbDwPUIN/89kaXI6hMOGdTpcwjMmEZvCVxcmvXLmGt956RyQWOc7MMtnZ25V2cg8h0O5zesUOdFgrKBoSVjbnC31L6tlzD+bcZp9xH3j05DG2treFTR8ei+Lf+Hf+Id7/nfck+PLw/gOzb1tnvMO9Q7FT7AP2B7NeGHiiD04/n2OYjCVkrcRiY0inZoCBC93WCMtLF7C0sCzZF1999RCHB3twuYfw+XnW4WYxQLGWQ6Vbwcg7xMDVwdDbwcjfg9M3gDvgRCBmCp92u4aVLOcnj1d0rfVsJViDtU7tQDAZ8oplEINgQI1/K2Nc8AdiCA5z5pM5yPOtwwDElI7msysVU9xdGbaKaeiZUwFhxTPoGytOwnHg53rWl3O4yzC5+Uz6JiQkyTnZIjzxGgWCFFgXX9Ni+2o2Mq8XkKdr5iufoyCaAqH8HtupZ2bFUfg+ukexvfyekqL0LKt4Dc/9yrRVeRPFVXg/O9is4JWC4douBcM4fnagT4E/xZnsAJd+V8dUgTUFsRQ0UyzKHlRQgF1xJh0bO3DGZ8k4tUxNLSUpat8oDsT/S6DDImXpmV+xIHuNMu13BX2lbZYGuWJd2paz/rVqQ9kxMe0PXqNzSIIXVla+YjD8vfq3GoCxzx8ForU99iABv2sPOCgYq4DpGQhuAZJn89sKdmgfU9+fz1YsjXNE8SVdMxok0L5VLI0MaBJEFKTXNskaY+FX0cg2oC6foaCuMqD5ftyLtC06v+3vwmezPdpGvQe/Ywd87QEG/bfiojpv+Dd/1B4ouGsHWnUOKGirILw+V7E67RMNOihGpfOOv9fAk64FPlvXtL4PMxh0Teg9+D0lwWpf6Gf8v9osM6e+xmLt60PnDD/TftB1omtRMVg+V4Mg+v6Kmyq2p3NRwXa1BY7/8b/6j0d6Yz5UjZ1+gTeyR1g06qSaU2TmcoMlw5afqcSDbAyW3q5GLnQC6oDxBZRdSueBmyxfhp+pYWP0Wo0iO0OlD3idahurUdMBsHeQLmI+Wwun6cDqhOLioQHm58qs1XurDIIOvILdOjBspx5cFFzUjY/OkqRcMj2UoFEyaTkfBqTnhhcOBE1Kj9VfZ1FKK5rC7wqAOTCTiqm1om8cMpIYaoDYfo4DD4rsv0g4dpZCxM+pWaYAs30S8FoequjEsb0KwJItoaxdMWo9i4UAVtWOSn9RO1CixLKBmyKJCtrycz6P7yeOtKUrTCeQ40QJBPYBD8oaVWYfK2DOd1QDYTdgf8/JYPE+8SNMdIjtMgX5zKFFIi8s+GSx6/kcjocC4mKAqVHWNqArf6/jal/AqhtOh08dITX4CsxqUIPvxGdQy1U3WDVoapAFvPd4LN2wprRHI4S67tQh4trjZ/w91xbfSyVd+J6i8VmvIxo1Ugt8Z10jMt5dozdG0M+03QSFzt7DaaL3/MN+JHhIpgj7g9ew2BX7hf3KuUVgi9eqNpZrZBgY1Hfl4ZsSHR53EKMB2a1ueIZROAcxrCzcxmz6InpNNyp5FhTrwUFntdOyovtGc5qBF7IL2i2muXXQqJdwnNlHIXsqcj9BXwAXVy4J65Zps4zAUuOWgOPhyS7qjRKOsweoVAtIRCMIh4x2aPYkJ20mAM1iQjwAXLx6HX/0D/4UvZFD0sMJxA6HXXEauM6ODw+FORbi+ydS0r/qiDBlnNXG9w+2BYAmA7DabApwMjEzK3/IstmiFmK9jquXr2B5bkH0nAlKUM+9SeDcC9HtPD7OyAGbxaGoF0t2KMHnne09YTrOz0yLDMfm48e4c/0mLl84L+wEHkq2d3YEBB15CbgGhfk5OTeD5HhKAHDOR/fIJXIXPPh26m0BZAa9DjrtBnb3NlFtVjAzO4toPIL+sINStYwBuhgbS2ByMi1spXw+BwbMHDwiW2mh55bOC4OLUhFkNzKwVK3ywOKWucpgSSo9jka9aQqfeYKSHcFiPj4vmawXMTdDvc4gqrUSdrbWUKoWDXjtc8EbDIAav0OnB73+EI6RC35fWL4f8oYxHkljbnpODuy1ehnVahHHmQNksvtgRzf7dYzPjuPd776D26+uCCuuVB9J0Z3ccQ7bX+5gb/0QnfYA83PnsLJ8CTNT88IsZ2E03pfA3rOnX2E8FZfCkWTH+H0eOF0euHwBTE7NSUr33OICDg/3JTW5WCnAF/JhfC6NxeVFTM1QcsCDYrGGtefr2NzclkKc46G0MMLOnbsgoAjXdCGXlTVFsJUH8ePTI7R7Dbg8DrR6NUzPTopkAvuYOrnVSg17+8fSv+HoGCbHJ0UjmLqXEvCkHnW9ipfu3cb1WwQJYljf3JHid5VMFYdbh5KaHnS7cePSFSnOV8kVkGDqMINP0QhKtaoA0K++8zZuv/ayBAbI+kuOBeEPAMMOkD0uY2+TesYVrD1dx/7urqTaM42W6bSxdAzf/t63cf3OdUTHfDLHmUkubPTOEIXDEkonNRxuH+No/xT7+4eisz23MAtf2Its+QQDZw+rl5dx7+U7OH9xTFKG6w0C0B00K02Z10e7x2Kn3E5jZ1l8rNNqoJjPwe0coligpMGpBEvm52dF7oC6q276L+Uqjk5zCIYioqUbTcQFwJF9B0ORyhA9yW4Lxfwp1tYeIF84QalQlOsioShoqKgl6nL7cfWFW7j6wk243F7RcGawjmPB1N/c6QlqxSIefPqpMDrIfPbyQNIzgXxqqE5PzeKll17Cq6+/gWgihnazI8AC1zWzKDxdoHCSx//253+G3a1NLMzPSsYDNdsJFCgLT/QpR0ORaHntjdexuLgsACltwbMnT7C9vYnDzKHYikDQK8Uur169LOua+wIzGlT7V7Q/vX4MpSgOZN4zuCdFORcWcOnKRWFB0m4R/OH71GsVKaipWu3UQyUb1gGja0q2JrV+2UcXL1/E1Zs3hMVLIIfsaGF8+3zC4Cxkc/irH/1Y2HlejwdTU0Zbnb4Ai+5OzU3jxs0XsLC0iGgyIYWSy6WqBOIIPlLXt1mtSVFGFsLkuxLs5l5KcJ1FHtk22i5qu4q+s9MUDRz0jZQYNZMf3P9CivRxbqysrKDaqEuqPK8jC5Ls8xeuXhdpidULKxibmgK8HgxqRsf22bPn2N05FFBrafUCLl69ithYCk6vRwJJZMozAMwCXgc7uwKaM2Pt9PgUa883xLdpd2oSYKKdJBD21nfeFRCWGazU1WVWwub6On71wS+EQR4JRRAJhZA9ORXAjACT0+sW1vnv/+APcf3mdYRjMdG+5+8IQLOgIucY7TuDzHx/ZhmwfxqtNvKVAgKxCJZWlgSAZuCSfkvQF0SzXMfJ3hGePPgKDz69j6n0hACU+7t7UvyMMhmRWOSMuPLC7RcEgJ6YGBemuejy9no4ODzGzs6OaE/Tv6EPxD5fmlsWm3l8eiIyLhcurUhAieueWTEMwpDtns+eiC/z1eOH0qeUimFfbm/uYHtrRzT/+T63b93Fq6++CufInF9YgJNzlkzh7YMdWSMurwvfeuctvPI7b6KYq+KTLz9Dk0FDj0N0gVmUcnwqLf0Uibiws3Eski9eOHFudkkykNqVOrxOL9afbooE00v37uLC6qUzkoScSbxuNHg2sHRfae/HU2mRDHn46KkE57q9AT786FfoMMslEZcCwadZyuU8FBkIioPQDk6Mp6TfOSe5LxMYJZubRXTvvf4yJiem5QzHPyeZDD7+xa/wt3/9U6ST46JhTbCcQRnuNzz0y6Ez5EN8KoXZc/OiM7x66RKC6RTgBnqFugQ5nn/5BP/in/85vCM3gl4/+q0eRj3WejDpxpTcYPG8eCKBpeVFARefra9he3dLMhoIqvZHQwPixqICJLJ46Q9/+EMjDdAzmuT0ValnTXtH+/D86ZrYZJIW6PdRgkTIHFJozTBSSc5gppWQilymmBQLvRpmmVtqOtBuUBOZxe5ikZiMGTMYaMu6wy5GjoH0I/XEKfslIIFzhOXlRfy7//jfl77ifGUhQQHsXB44IgEU9jL4q7/4S3z56acS2IxH4lILpZgrwQmCtEGZ43/yxz8UbWy+w97BvvSNnN8oJ1UpiS2j1A19UEpysK94tkqmzFmTKdb03flD/Xf+lCsVuVdyYgy/9Xvvy3obtLvY291FvWRsFzM4OEe2tnak3fTN2Z6Tk6ypaSJFwnzCdPc4/UjGUrh44SqC7igKuQoivihSiXHZDwgg9wdtDBxdqdGSzWZQb1dQ61bQctTgj3tRbZVQrGfhCg4Bbx9Ddx+RKJnSlB80xRUVB1AAiH66glkKIOq5jIC8giD0gThvzFnK9IGCR8QHmYnI76lWK7N1GSRTEhxrSyiIq+dxrm0FzBS0k/taYDX7TMFDbZMEJvwG2zDymy2pDaQANN9P5QJUZlRJbLyfnhHtICYBaMUMFBzX871iFnyunvEUeD0DuXkWJxBuEYoUGFecg5ljJsPYSJjqGOg5VXEexXZ4fwWgtZ/5PfE/bMQ/ZUXqecp+BtX34bhxTLStClArXsXvSmaEBSabwJEBw+xAmJ5tFXfS/hP8iQWfLckGba8+X9nn2g5ZQzbWtYCuA0My0/bzGdoG3oc4imZB63N5P1UNYGaAfZy+CQIq+K0MVp1LCsoqXqVYm/Yrr9czvo6/rhGdu8pSVcCb/WHvY+lDC/jWPtTf6/xgQFPbovgJ28Tns00Knur3FWiX73OdES9pG+Kc4neCl4wMWYEAtB1X414shD1LdoYAtoKciuvx+8oQ5jtyf+BnxHEUG+Q9uP4UT1IQW8fPBKvM+Unvq/ND+1gDLroW7PNe+1SBXMXA+Dydnwry8xoNAGlfKsaic5HP1jUmAVQraKRFCPk7vjN/VImC/5Y5aEm46lrR2nTmvYwc3DeBYl1j+kydGzqO9n7UPrSvP8UmdR3abbf2q+z///S/+A9H2oHCnLUiCmo07ACYAIdKfWehgXhcpCGUBUxjyU5QuQD7fTUSwE7hg9kIXbgcODb0DHy1ADF+RgOoOkL8rjKl2U45uFjsUe0YncQaDdEB1Q5hm0SrydLaFJaoBWazHQre6Yak4LF2uA6MLmoCqjSu/KOAo76PAHMu15n4uYL2vJaHHV7HQ6f2mbTJ0hmsWWA8n8M2tztmsTD9nc9RY85FzP9roUDel21mxJ0TjZ/zeWTM8N1kE7TkP/hvZbdqgUQdf6bbsX1aoVTlJjQwQL1TMv7Y/4zQa+SGTGgpwmMV/WPqINtKJ0QWWsDoGYsz5vEIAK3MbF6nen8ahLBvnPy3grc6nmQaax/puwkLumxAfqZ3KCiuQLBE6Hqm8GW9aVIFNEhiN1x0emkY2D46YLyfBko0PYNOmY6znQGt76F9pM4Br9Vn8P5M19ZNRTXH2E6ONQ2msESs9tGAqAwI31EcK0ubmwWJ9Du6/sRBGpjCEZ22CRYQONCqrLyO46wbuUTEHKbwGNP2xGjWjdPB//P9mPpp3/QdJoNIfsSQeX1wu4hIBTDsB6TwoGMQxfLsC0gEZ5AMzyKXqaLTHMnhoV4ryfeCAQLoCfiD3LD7qFSZvljGzs4aMse72N/dEd24y6uX8Z13v400D2IMfpD10qyi12/h6HQfW9vP0ejU4HUzHaqHcChgJEsOjgVAp81Kjo2JdEcwFMX3fvdPkCFzM5eVaODC4pwwXKlbx3tvrT0XDVU6qZzzZHyxH2bmDGjKlHWCUdl8EXA7ceflVwTUIGgXCkdweHgsTEY60AQhXr57V1I5GXnv9dsiF0GQkYBZscwAUhHhSBSxBIE7FhGryLVkUbOgEiUD3nz1NQEKufQYBDo8Pcan9+/L32SBEVCbmZ9DYowZFyPR1w4HI8JmSsXH0ChXcXJ8gtQYWb5FPHn6ENnsKSaHIiIAACAASURBVGrNMoajHlqdOgrFE2H1pCdSUrCJoBsPJCzuw3nTYMqqx4fbN24LYH50fCCABVOCCeAQhOF8ZOrr9PSszCGmkbpcbgn68BB44/pLWL1wC9FgTNjL3S7HkNrGLFTWQ98xFBvD9GoHpWACQcxOzgtjkpqN0RA1HqdFxsbp4GGkhUatjMzJAVo9vsMptnbWpJjN6rUVfPu730E8FUe2lEehXMDWsx3sPj1Ap0bweRm3b97F7NQCAl4/KqU69ne2cXS4j1aT8wkoFXNo1qvCPiLriPPIF43j9ot38fLLLyORoIQRsL27jZ2DLTQ6LZTrRQElyC7jumLGw8HeIZ4/XxcG9OUL15EemxItWf6e0hpkyHd7TRQKBH32kc0dy4GNGs5TsxPwBcmy7AtbPHtakGBjuztApVzD4sIF0V9kajrlGMi8J9h1enIsAPj80gxYj/T4+FCYTRF3DM1KQ+QGWMf0+pWrUkCN6dMsMax7OtnE2WIBqblZnL98UeRdnAE3fEHaqSDi4aTo2Z8eZjCk3m6phs8//dSk1rmASrOM2cUZzC7NYXw6hfHpCUzOTqE56iAUpAY4cLyfhavrwcFuBrVKC/lcUfSAybSbnEvDF/XipHiIucVJvPPeW5iaCcIdAjptoF5lYdMCskc5fPXwMSr5igTdZmdmZN5mDg/g9pAtBQl6TaXTmFuck/nAFGoGhmZm5qQ43/7ekRTPpbQJU9c5dwlOUWe82axbB8YuDg63Uaqdwh/yYnlxwRSoHIywvraJp0+fo1SuS1G0ey+/jka7I7q6tLEct3q1In9XSnlhgrJY39zMjMg0kF3HwBefS/kF3ve9976HODOo4IBTMnocGDS7GFbaKJ0U8IsPfo5f/OIDXL1ySe6xsbkuACb3OvHDYArOvff97+O9731X3kEKW41covG7f7CLD3/xd6LzG4sEce/ePUxOpXF6mjFgeKsphwXuHedXLgg7j9qftOG7e3uG/et1IZKMi146+4vOLRFqgoAs/EfQkwAGfRTaX7I9/YGw7GM8UFSrZTnQETy+c/eOBNAYiKKuarPVERCYP5mjI5HPoF0lYE0WLbXQ6ecQHGLRTwKklCyZW5iXfYDBGa4DacPRichSMND67rvvyp6ggAEzE2i/aHeoP03w2c9ixt2ugNPCOrR0OR8/+kqCDgz+cu6wT9ttk3XGzKoH9+9LMODm9RsSGKCvyFoJtIun+VPs7R2gcFpErlhCanwCsbEx0TFOpMZwfJKVPaiQzUogglrQPJRNpydFrqLAACL9pWpBAGgWUCToee/1V7FycUXS8AUsGTlwsLeDzz/9TAIWtN9k0144d16Y69x7f/XJRwJozS4tSHFAyv+QkU4/jgSQZCKBjafrqBRLmJ6ekaKO58+toFyrYm1jHblyHl0M8f3f/z4mVqZl/cseUa5j/fFzPP7iIfY2dsTO3L31khS0oz363/+PfynBNgboJMjucYtmLdmaly6tiqwDP6MvmDk+Fdbm0VFG5jQDA7S5/e5Q1nehWMTWzjYWzy3KuLEgnNjbclnqFwiglsuKnBSZ1tduXJf9kEV4WcyWBI3l8+fw5hvvSJFC1Vll9hH3pnqzJnIGxXIRnz74TMC+f/Kf/EeYuDSFdmskgCQ/i48lEKE8UcQrmQoH+8f4Vz/6MVLRuAC544lxzE1R93yE/EkOp8c57G4dSNHH5fMXZI5Qe5sSDywo12TR31JJ5qcwNX1BROMJlIpVHJ6QhevBzu6+FIENhYJ4+ughItEAWrUaNjfXRbrM43ALwUQJGgJEuFwSqFm6fB6vvvUGZs+fFw10ybAg/pap4Z//z/8LvvjkC8mEaddaIqdASRH6nCQyzCzNITU7jilK9rzzNpIzMyKYP6g3cXyYkUyFzO4RfvaTv0ar3EAsEIbf5ZPgLqvg0lfoDXvCwKZ/eev2TQk25ktF3P/yC3zx4IGcFyhTwDVDv4b+TiAUwp/+6Z/i9uuvEVVFnfrXuZyAFZQro0QPbcP68zXxVbkuabdox/ju9B1URpB7nAJChhFogTAjh/QzpcPoR6dTE2KHKU3C+/B5vEehkhcpHAKcg5E57I/cZCZ28Id//AN87/33JSDJc5GLQF7DnOOYtfTVgy/xsx//fzjeO5ICp8xKyZ3mxOfj7xmYIgOavgPbzTPh+tamADb9wUACQ5SEYt8RSN8/2jfFRH0sUB+V8TbnNyPnJMCtzyusW9pNnn0WuD/duyc2gb4CC2RT553vSKk6+jpkXEs2Ec9xPXNeYjYJg4/xSBJhfxxBbwg3r76IxclzyGeK6NUp2eKTtjPNO5wIwx/xod6twhNwIhwLotjMoeWuot4vY2t3HQ8efwpvzI3uoI5Or4HkmBl3H7Nced4k0Dg05zlh9rl4vuH5z2Qw8xxFn5TjRdkWaWfDBCDYfgXIFHDh/sR1wd9zDjDTT89TcmYcdKVPeH7yUP7DBjrrWZ/tswPA3MeUyKefKwgnQJrfBG+MD92Q85mS8L4JXvL3erZUTIFnHiVQCeA06J9lVSvWoQC0YiJ2MIn7px3kVMkQfkcxFf6efcL2k3GuZ359tr6zXa5V+5S/E2DJynDXMyrXCvdnxWz0cwWFFWBTIFXOdqxRFQqdgcnaJn2WnqUVnLWDY3ZATnEoxXAUOJRr3Ea+VIF3bYfgGlagQueHHaTjGLK/6K8oHmMH5bWNZPna54ECsEqaJACtGIcCktpOva+SQNl3doyM/+Y1+iztO72PjiPbZdaGAYRV+kFxGH13O9ai+BazBOygsZL9dF6ylxRclGLY0egZ4dAO4mq/atvk/7STFuagz1Ngm+tdMLz+12oFvEaDSsx6YH/Qb9EfxUnYNjsYrHgIn83vKKYpdsSSZLXPV8WCNPCie68Gu3QeSL/IhmkCPBp44Hic7deWzeD/FTfRNaAYpbZbJWc1UKAkSPu8soO3YhNg2OE6D3gPtXt6f7UdvJ89K4PtUFuq72CfixoY4XUKROt6ZV9qu/jeeq1maNj7k//WZ5/NKwsvOgOgBXyyAEk2mA0TjSEr9UAjNrxOUttkIw/B4zYAq4LJyvJUxJyOnBoknbQKRnNAJQpoofs6APwuB4uNppacGnA1ShpF0IkihsD6Du+lC80O1OrC4d8KSKoMB9tFB4VtV+BdDYw94qcgmw6CDqxxXL7WTtHOty86XVj8Dt9NZQyYkqOTRkDlgKmOxYIrOqkUgJbx8ZjBPjMqzH+2RR313nRUCVLqexMw4nc4fmwfNwP+aGEDHgp5LdsiTGuny0hNBL6W6VA9Mxk/Vid1QA5nuuBMMMCkwjWbJu2BDqvZcE1qBuUVRP9tNJLrCCpq+zkG/EyrDNs3AZ1DCkBrEINyCvzRSCDbJu/EolN0WgNGQ0s3S138BHnESPRNqib7hu+u6QnsAx4kObbCKJdK3GZd8HtqUNTwKIteo+gcB2HCD8y1Ol5qXHi9MKWbZpzFabKkb/QaU/36a4SXfaZ6zWyPRGBHIzH6lUpJriXIwPuwH9leMu7oTBKENG00MipqPMjrU1kZ9hdBFraLc4eHIQL5fCbZvzyocx7xfmyzOHRds3mbqBzT4/xwUWtg6AOGIQzaPjiHUSxOXUPEP4mofxLVYg/Nao9qghj0TPE6HgocDiMbYoxZD4NhB/t7mzjNHmJ3e10YHwxo3Lxxy2gBhsJSqIlgNXWUi1UWkDoUUBdDaqb3MTU5iXQ6hVIuLwdYrz8orAwB1HIleP0JDEYc17a8TypJrXQv2nKAb6GQOxUH12WlSmWYKtysIR6KS0o9Ux45T5rtrgAz7//u7wnYk7cCQQQFeVgp8E+hIEDTheVzoLbk/sEOsoUjORRQR8/p9GI4ckrwKDUxKYcfsQ0M+rXaePTgS8QjUbz75ls4v7wkICSLHR2fHmNrdwc7+3uoNhsgY9hDLUmPW1K2aQvGkynEYzFMpSaxMGdSbZneTR3rQjGLfP4Eu3sbyOUzwrzNFo7RatUQDASEjSbAWD6PUd/Yjl53KCAAU9RVC54He/YFgWimLXM+seI7x0olYKh1WCTgkp7EpYvXcfnCHYSCceQLp2g0KtjaW8f65jPRs3T5qaUcQ4Ta8T6/MOyZtk87wcKLY/E0el0ePLyIScr/AE2RRTlGrVbC/sEWTrPHRlYgFsT88oJo5pOpRGZrMVtCNd9FOBDHwtwylhbPYzwxBZfDJUxLHmb3dreQzx7Dw2j9sCvM0sODXVPwjuzw+XlMTE3j0sqqgFWVelWCEgIuNqs4LZ4KG1EqplPPr8Msj7opoNjoYGp8Dqurl6UvWUxsb3dbADMWWNvZ2cT6xlMZj96gjfF0EomxKLwM4o16Aqh02rTnLtF7btTb+Pa3v4vVlUsI+cNo1JpygCIQsLO5gXKFhVhZZ8mBcDiEVDKFoCuMQjYvxeGazYbMYdqTYiEnGpjUzme7CcYSlIqnxjA1Nyu6v26/G81eFR6/BwszlMWJY3/rCPlMDm44Ua82zMHX40StUcNLr9xFYjyGrb1t0cseEkf1OUUveSI5Cb/Tj0ggDueQz6MsCzUs3cgW2Zcl0YjsDFuYmEvi1p3rGJtIwRd0oFwZSJGrSqmGnfVdbK9todXowDlyyj7Fva1cIguC3DKm7blx48Y1rF69hNTcJILhgBTJo2TA4e4Rtte3MeyM5ABdLpZl/1pYIsuXuAnt8VAAKeq/h8cCuHPvFhbPzxut4h7Qbw6wubErIHSt0cbS0jmR5aBERbNh9PbJTqTcT7VVxcVLK5JSTikZrsks5Rk2t1DOFSQwwBTnN998U1jL1L9sUdKC+15nCF8X6NWa+OyzT/Dzn/8Uk+k0yNja2dmSdSiBYS91KCPCfH7ve+/LGFPft1WuiW1nwTzKW1TLJXzw859JG2kDWXyM8ziXz4stuXBxFecunMfSuXPCpA6GI2jlqhKkXN/ZwFHmWIIFBKq57xLgZeCNYO/h/r7oF3NO0a5xPSRS4wJAk21M0P3k6FBsPGs3XLt2VfZOFmXlmiWgq/twKV8UBi33qVh6DK+88rIECvrdtjyLYCBt1NLyAiIsUGZVVOe+tbO5I/1CPdNz55fxBgvhpVPod/rCoCWALUFeH4OMcwKWRlgEkwzLQkFYxCcsMsg9tdkS3e+52WlEYyQSmMLOnPfcw37z8a9xsHuAlQvnRH+VMlkcj96gJ2xp3sPj9ooPQN12SipMzc9JgbXM6QlKpSIyJ0c4PjyQFHkGKM4vLEk/cl625B4FkeopVMrwhvy4eedFrFxcFXYzf08WOm3Z2uOnAmRPpqdw5eIlCXjRV9jY3sBHv/4Ye/v7aPW7Ericm58XAJ4MVoKf9OFGXcorzWH1wqpIXlAaZmd3Fz/74G9xmD2RAn0/+Nf+AZauLAsDVraXxgjPvnyKzz/+FLV8BYuzc3j5xXsYm54Bui3c//xT/PjHfylMZRkT+h3pMQk8XLl2WWy0+F8EHjt9bG1u4ugwgwsXLsh6SI2nUStVJTDAIAUDISzGRgA6SJCt30exmBd/UoIHpaIUETx/aVWyfYadAWo5Fn47RqlC4M6Li6uXJWjBmhEE3+jz1OrM6HGiVClJQOT+Vw9wcHyApdVz+ON/81/HuUvn4fTwlYbwBpwCPJeyeZlLnAME9Rh8XpieRSIWQ5KAbrsr40j5pb29I5P5GQzK3sbsAWZuCTuu30WrWT+r5UIjw2yNVquLQrkOp9fPk7zo7FJ//8lXDxEMeGR/p4zZ6cmJ2CsSLuhX0q+Tsw6Lo6fHsHzlAhZXzomvx6ANC0ITlKWMU6tSxf/03/8P4jv1ml1kmA1mEVro603OTGJsJoWLVy/izr27wgLuD1k8sQrKNxAAzh6e4OnDJ/COXCIj5nUY1iBtc50ya4weYig61XfuvoQLF1fQbNXx8NEjfPSbj5DNZ8X20n9nkU0G9ikbwzF67bXXJHOIPiPZzgzUU3ec/b6zuSXa3YVySfwPAWmt2jz0maWYNeXIojGRW6CvYtiGRrKPBBrqjIciUczPLeLi5Ssy78j45fM4n2in6ecwa5AkAgZBCKqMXE7sH+yJXMvv/f7v49aLtwWApr0YDIaSScCMPBbwrGYZND2VZyaTY+g2aWdKYhPYT7TbE5OTZ0w8MmZpQ0i8YXDc0Tfrkmz041xGimrSJ43FSUDyS3Fa+p9SLyYWRiSWkMwl+qiVWh0nmRzOLa1gIpmCczhCrVwSnXqe0QRbkcKKdSk0y44iaCvnGQa94EW/50Cz0oF74MKdG3dxfuY8ark6OtWuEANEFnEihcm5aXjCLlTaVcQnorh26yo809QUIIbawMPH9/Hjv/lL7Ge2EIx6MAJZ0y0psuf3eSX4xnT/Xsec5VxOj+wxg1FPghh6Vtbx0+JkvFaykHvm/KMyknrWokQj9ygFf9lnPDfx/5wv7SblRghcec8wAgX+FPC04wFk2tsBaD5Hz1tsIyUP2QbFKwTct+QX9R0UIOPz9dx7BsxZNab0HO9lsWFLLlGBWN5bAXm9p2ISClYqLsD1otcoOKdnawEwmyZgouCmnlXPCGBWdrdiI9peXqftULxH72PPYrdfYwfwlOioQC3vbwf6te9VnlMBMMVGFH/i/GNb+KPgp5595ZztsGppWTImOlaK59Dn0PO+3ltxMmHFf41/ynMUPJYHEsD2mPWqGBY/s18X5Ny2so/1c3tb2Ub6FDputFHaZ3pPfVd7EEADARqA4b11DBVf0DmlgQXtJ/tYaoDCPm+UESzPt+Ya30GztsXHsRjQCrragU0FRkl2IymDmQw6PxUjpB8s/cHMXgtkZnvPgirK6reCHfZ+1/dTrIh99k2MUsfB4jSYgJalAGEHfJU9rHPgm+PIc609wKP9zntooEjXk65PfZbOEcXlFP/k//VdFcNUm6MAtD6TxCsFgHVeso1KkNS+4PXsB50/OvZK2NW26DjrOuD42de+zj3eT+cLv/NN9rniwNrPiqPye2ovhQn+3/3n/4EsITG2lti6Gml9uAK9Cuwqai4Gizqn1gsrus5FK8wn4Cz1Qg2XHaDmfVUSgR1CkIsOjgCulhY1tWD0uUrtV00llXVge9kBKt9gR+z5wmqgdeLrhNYoCdumMiMGPG3+PV0k3YzkMGc5KrKZUGOzWpX3tEf+dJJyYPhvTQlQsFIMu9XXTIOX9jlMJJUMQdkArY1GB7DXt0DukSVuPzQMYgVz2Y98lhT+swBqs9EZeQV+puxmPp8HTz6P2mMG2KzKOyg7mm0XCY2gqcTL9tKRZ2RfFyr7nE6hMOO7xlAwjYzPIgAtE3QwtArlGQmUs+rBfqNhralV+my+B9tmZ7IrI9gewNB+MQUp+nKAFYaz0/QBQRTD+DUOpbAKLQ1p9hsLlhEIIiCp81nngEYajUaz6Rf2haY4aASM78PDKv+vmyf7T/QvrQXPPpF0q45J9VNQXcBhK01GDRXfg//W99W2q7OgKUEcB7aFTjUZG8Y4ds8MhUY7JXNAdGlzaDZMNJkOLa9XA8Xx4fP4O64/OtMs0sK5QseWkUh+nz/sUzIMlA0vaSMjk8rCPmTwwSfpjQTGGZ33o9twYdQLYi59CRH/NALOJPodL2rFrik04OginUoJI7ZSrqNcNsWzCJI5nJRcIBPyBM+eP8Lh/q7MPzKyJFjjptY0A1Vt4yy7mSFRERDQCb6XE/Nzc3KgG3Ta4viXq1Vh5ZKx0mr30etTa4qHNdN/TI0X/UoYfSQIq8Vt0oUAYZnygEBmMYEWHpIpMUBQiKDM+9/7bWEp5goseMpiel2ZzwTyKelApjBZcVeuXEGjXsHm9hpK5SKcDg8mJmdx96VXMDe7JACcbpxcezxgkcX2wvXrePP1N4QtTtB8P7OPo8yhyHWc5gpg/XOCIX0Wx6Ab3+zIfJyYmBItUuoeLM4vIBw0xcwymQM0mlV0umQZUjs9JzImrDcUDPkEhCCTkswOpqs1qi1ZE4GAkSi4/cJNNDtNYfnwUJAt5IVtSECBczkSDBstVJdHQCemtB4eHwmDfHZmCVdXX4LbycKQlD3wodNvYfdgGz/96V+jSrBgdQWzcwtiW7heGVDRrI2Z6TkMBx4kx1KYnEjD6RqiXikLmJ3PZbC2/lRAbTKGeAhlWmrVCrzxHtVqA/HwOMaSUwKUT07OYmJsEsP+SNKQeRCrVooo5k/gdAwxGvJQVUcufyqHQwKKUwtzottNsI3rZ3t7C+WqKXJJZiAZjwRRefD3kAUF6lUGMexwbvGg25VCNpyjZNxUKkV5D36fhTSLpSz6/Y4wokejoayLSJzs+oAwojgX+4MRwrE4Av4wfuu972Fl5bIUaaQuceYgI+xJ6g2zPqrLRRCWckxBYXWhM5I193RzHafFLNJTk1i5dFGcyaP9Ayk8xxRfYUg5HBifnMDE1KSAJfA4UaidSqFKSuLMTM0ge1jA4d4BQr6IsH2Y4UFd7Ga3KaDS9ReuC2vpiwef4yBzjL5riGyxJEWfWPgr6IticnIaV6/cEMA1FI6KhnS5UUa5mUeplkPP3cG5lQWcu7BsNFMpR5EvCbN1Z2MPmf0M+t2RsGKZYUSAlW2g9AVlWkQP++WXcPPuTUyeY8E1SfzA8V4Du2vbeP7wCZxDN7qNtgCWtGvTc9TxDiI+FhOJmkq9jKGrj8XVBdx55UVEx4LoNoYCgNA21UoN0Uh/eP8r6YPr118Q+9kV/c4Snj1/Ihryqak03njnTdy8eQkuFk1rA9VyE/nMqdgMFrEjY5B632SfxuJxONwe1FnErlqDs9mFqzvAkydP8JOf/CthVHGMOeeVcUQHj/P/+7/zu3jrnXcRSBrGeaVAJnJN1gzBmka9hl9/9DFqlZIAwZzTIcoY1GoCyF6+elXYyUvnliWAxCB1t9oRWZ4n60+Fncd3IjOWbEBZE5E4ModHosUqOukjSGGtlfMXEE8k0XeawkksiJo9Jti6b6UEe7GxvQVf2C8gctdiwsxNzYpWKg/GLGQ4PjOF5QvL8DOTh8yTbhfPnjzG5598Kn0hhcoGQ7MHDAZYX9sQIJlA3vWr13D18kWkUmMCbFBnlntfhpkeLqcEGLm2uQ8SnKQPkT09BZnPBLsWF+ZFUmJ+dk7AKu6plRIZq1UBfp89fiLF0FjkijacoD5ZtF7qxXY70q/nls9jdn4B6YkpLJ5bFkmF7b1dEzQhSz5/gvWN57I+GORaWlhEwBswgXquG48DlWpZgo8HJ4civ8TMDPGV3A7ZYwk+rj1+LgWy7tx+ScBb7gm0/2trz3D/ywc4oq53vyvFD/l91Q0v5IqolEoYj4/he+99F5Rcos9Dm3F4dCTfpf7yxMwkXn37dcxfWMDk7Iz4RMXTAgqZLDYeryEZTeD1e6+JBAjZuWwffTBKZZVrFXz++eeiTUsJBhoqSqLQd6Evp8QAAunBYFjan56ZRe7gSDKGKMvB+UbtYPbxzZs3MTaWlD48zWZM1mS/L5q/HM8FBmBGQwmulY9yaFbqkmlxmi8gGArJs9nfnPv0iygrFQqxHkNRMmcePv4SH3/yaxzlTjG5vIBvffsdKWrI+7HQ6bDLYFhJSBABH+elSwrlMUDJgsScCwRAGWCLBWN48njNkC48Jn2c/kkyHpVCol6nC70e5QRMph/nrdPthdcXQqs3QKM9wFgqjVz2BD/60V+KrBalok6PM9jeWhd7JLFTi3xC34bvxKLIzMxJTI9jfHZCfEDamHg8KQA0gbJIIIgPfvqB2CCPg3U5DKmEezuzHyj5QhkHAtAMGrF4J+clgX4WuD3c20chk0O1UEHUH5L7uoZGOjHoD0nmB5m4DhekeB4LmJ5fvSCSOc/X1vDLj36J/YN9YUDzWhPwd6FJcg4c0k9k6xP0E6amkwXuTOFzrmMyqfl7XjeWNkWz9azLOUxd85ZI8ziNtjBrogTD5jxDuS+XG3MLi7h2/TpWLl0W/yUWHxO/L3t4LHUvPvn1b2R+cP5VWDOiWZNMoZPTDFr9DpYWl/Hbv/3bmJubF1+afhD9p/2dfexu78gaqRUr4pPTp2Ogn9khUqR44BBQmjZM9K2bDWkD1w77jQA4M7L4GUHlSqOKQrUsBUnDsQhczLZwQJjwvH8wEkQgFEYwGoKX/dQfoVHtodvoIej1wTNyoE8N7OFQst6YidDotFGlHJ5riPR0WgIFJis0AK87IN9/dP8xdta2kYqkMBZgtWUHgi5WOiZ7GEhPppGem4I34kWxVQaPBhevXMTMyhQicx4gDPTqDXz28Df4i7/6v9HqVtDt19DvNZGIhUSmh0BXgIzHvpFjoUa2hwCgeyD+hJ7tz8BSl2EiK1GI/jF/x0AL+0+zTTknBfxyGBKQgtTsN+4XHE85H45MoTSv19xXgRoFhuif8v60+3a2oGINvIcwsV1fS4eKf981Ept2oNnOZKWNVnKgnYmssg4hv5EP1XmtABPnMD+nD67nVQW2lLgkoJEFkGs7FbSTszTlERomW9wOZOn78ztKvlNQSTEPO1jL59OOa20h9r3W49LzrmIx9nO/glb2c7AddJUzoIUzKVCn4K2epcXWWQCmgmYKVvNz2gx9P7ZB+1E/U9a7kNUsohXfUdskhZwttrc+W8E8+T+MDjd/FEzX87zgTnTKbaD0GQBrfWbHm+wkNTuOZn93HT+2j9+VgHi9fiY3oRgG30FxNO0r+5idjbfVDj5bCZcaHJD59A2Nc53LslNZmfEKGuv9FUQlFkTJTYLAOm8U4OS65A8JNBp4UJxFMBSLmU2czD6+vEZxHO1vPo9jp2tG2yZ21LIdeq0GHuR3lnyFtl/7WQMZMhfx9xn/Z8CwxaDn+tX1ot9XHNEO6ivWqgRVHR/7fLYHvrRNLBqg9sYeZFC8VbFbxQAVXNc5aifrKo6p48z30/7QOat9Zx9bPl+xLJ3naofZrwreK/alQTnBI/+b//Qfj5TZSUeND9IiaboI7ci9vjhvJo0filMS8QAAIABJREFUGnq/GiP+rRNAQThFx/WldQB14Slwrc/VARKAy/F1ZIKDqdfq8+jM8HmcYNp+Zbkq+KtGStmV2klst0bFFUDUjlTQmJ3EHxpNjUjqZsf2KStYjZAaSPvkV8P/zUGRwekaDSNYxWt6PaP1pOm6yiynnp8Yzr75mwVBFLTn3+wbtpGGnn8UvCIgzLZpKhr7i++kQHutZgqFUc9Wx143LLaPALRWnabTzBRknYwCovtMARAWczWbndmgu12TKkQNNtpnOUgwYi0aSYY9z3GhTqUdWNYgg4KtCtrr5OX/dSPh/QkkCsjbMOND55X3pqOh4yRp5G6TpsB349+tlknN6vbNxqCpVwri8xnCcrICIewznQtqUNjHGvTgv6U9ljSNsvJ5b0kB6bTPHA1d1LrBagBE76EOAv9vT/vS9UEmKu9BAJqAspFPaZzpCEmql6U/Tk04jnWL2qHiYH2dAibj5zBBEq4F3o8RWzJI+B3eg4xd+b6lnc3vq8Hhd1iEUPqRxRYpjRCkljYZ7l4BB5vVEdo1F5LheSQj8wg4x+BzxVEtdhGLRDAWCyGZCEtqfLk4NAA0QXGnAyMHGadF1Op5bG2u4eBwS/RsCQjzwEbjyw1c1pybEg2GgcZq4YycsjAiwV4yeAPU7eTBIJcXxlu705O+c7lZCNE4CdTnk+CTh5sKm2GKuYTCJgWFz2WVb7Yxny/IAdcXCghDq0mQLhbDq6++iXhiTAI71AjmfZnSTdtEX4OM0JOTjLALCfJmTg5FZ7XRbmMqvYjf/70/xPLyCnzeoDALORYc7+xJBpvrG6Jdubp60Sqk2EatWRG2XDafYyIiFpaW5dDEZ5N1Y4I5Jv2WjHHqIzKrhPOK7A5Kt5BhS9btCD1hDBOoWz43j5WVC8KGfPDgCwFdCFqzgBDX6OzUrNggMnd5LzrSgWAYh8cZc3iyWMR+r9Fdd8EpByWm8pNRKUDA/AWsLF2XQobtbgMuH+1GU1hPP/qrv5Q5/gd/9AM5xPEe7DuZ6ww4jIaYmp7BwsI5BMNRBMnGbdbl4JfLZZA9zQi4QhYgC/GQtUebQOYZ20AGswQRRm6EQ3GRdFmYP4dpFjvsDYQRms+dotduo1Ytiha0Y9QXBjTnHtk4PPikZyaEMSh7nteNR48eiZ44iyfxQEq2MsFnHu6p68jq8bFI0hygnEyBMuuTbHvKbRCAT45RY9+D7f1NKcjIecIAExnMtCUs1DWWMvaNRdTIEPX5g7iwehEXL1/DRHpKUsozh8fY39jF4e6egITjyQQigYAAyvwhuz3sC6LT7WPn6AC5WhmTc/OSxk+whHOFUhzH+4fyfY4Bi9zNzs8IUDV0DIUFTL3OXoeA4xRGZAB3B0glx6UAKKmQMm7lotioi5dXce78khTdzFdKiMSjwuTOZfPCNsPAIUXZbly/hZWViwI6EKBo9dqSvntaOsJp4Ri+kAtj42PweljEh6n2ZKYf4+TgRBjD8zMLssb8Hr/oo1LOhIzGbIHzIysa2ivXLmFieVaYYSyGR91r6mGvffUMjv4IFRYlPcpKsU5f0I+ejHcKHr9Txik6HsPKtRUsry5bWT4tU7yO7LYONROb+PyTB8IGvHL58hmziu3Y3d0W1tob33kHL7/+GpbPT4rNYYpxvUoAu4xuo4VStiDMVYKutEHReFIAslanI1kVaLTQbTawsbGBX330ocylaIIg/qTsV7SH+UJBbPvly1dx69Zt0cEnSErbQKCahaJoZyjDwcJ6lP1gOnIiHhfAQfdi2jnq7t64eRPpqRn0G010a10JVJB9d5LPCQjKInrMMpB9Ei7USjUBwKi5SzDu0qXLAmQS7EuMp420UzYnINrxwT4ODvdRYpp7IQtfOCjF3JqdrhRFm0nPYHpiUsaLjMv584sSBBz1uuIDcH1SboGa1gTCOp2eFDeMRKLim4gWJes+NJs4v3wO5xcXJFOGc5aZEodHGRydHKHR7YoefjQ5JpIeAwbyRwNhzbIg7tzkLF59+Z4ET6mpXGs0UKs2hDlLEJr56ZQ2qZYqkr5NLeVsjnb6VKRK6LdwwM9dWMHde6/IemNWxz7rDuSy4kuQrUt/hrIRHFfaL9pdsmm5DzMY5ve5haG7vr0lchhkcXM+cy+ivWfGDLVxP/7lxwI2vPn6t4T1zT1lfWND9rB2tyX6sJTtYDFbsoPp8zXqdWQOM1h7uiYFO9/7znexODePnZ09CfgT2F/b2IDL58G5yyuYmpuCPx5EaiJt5GOKFSl+SxuUjCRw9/aLKOTyUlvBHIh6SCQjovHK4AXZm5yn/ojJOGMdDQZRKUchvpXXhzt37uLWjRcEfN/b2wcT6CjLQD9nc3tDbCHlOyTYWS7Je+7t70h/vHjnDq6/fk/Y2aWTnEiEVLN5WVvUms5kT+VvBnmoCU19eE8ggOMDsu1rAugzkPV07Rn++qc/wc7hPvzJhOiMU1uZwHPQ74WHpbWHQyn898rde1IvgL4U9yDab6419jsB6EQ4gbW1DfFhyOpVICZGNjFZmy4je8h9j98dcM9ymoyU/tCBw2wJsURC9uYvPvtE9vZkPIyN9TV89ehL5E9PDIOResmWZJucl5pddAYdeKMBxFKmngCfvbxkpKA8DqdkE+xv7SGXzSIRSUjxYd6LPq+DRccpkeVzIZYgMcEjoCh/ROoCLvFfnN0RHEMHAm6f7LkD2vdoTPxEzm1mUZI84BgORDJnenpK3pdBzWfPnmHvcA+NtvHJ6OOVW2X4XQF4fKZApfr0DDZGQ2EB7Hmm4O8oDTa/sCDa0bRHrEWhjEm2ce3JMzz78jGqxTJ6nY6Av/QJ5Tjm8oie/JWr17By+QrSk1MGYHQbUI9ZEFwDH330kewrXJvMpOE83NrawP7hAYYOk/LN/T8sdS8CUvjVgEMeKcRKdjzPYNWKyVZg8XjRthg54XZS334aqURS1gHnCAOJ/D7t2M7OtpAyGNRiIdDUTFrGcmp2WvwDBrFZ/O/BF1/IOuD6DkRM0IBBr/HUpMiPbT/bFnmcEOUregMZJ54DWMSac7sz6iGUCOLmi7dwYeWcBHBdQRJMgEFliPufP8RvPvwNcoen6FZa6NV7CPtIPPCJD+D2++AJeuEN+9FiFtmwJQHd6fMzmL80hfR8EqFEAI1WDf/rn/8zHJ7soFrLweXuw+0awOmgBnTP7MMeU1iYU43gHuXVaL8VWNHzIZ0GBc3oJzF7S0lYCthwnBnIFDCPc9CSzJQ0cgtolnN0uyE2iL8nAK1AsIJtim/I7z1G0lCBI8UDFFdQIFvbQLurbZZzv/VHn6EMVradnymWoaCc32PkGhVo1+cp1qAAlAJ8dvBYfveN87SeBRUEJ/5iB+5MHxhZDgVE+W52jIjvrmCjtltxBwVG2a8i7WVJjeo9tZ36fnZCluJHCn7pOVrBcgV69YxvJxyeAZsWKVDbp0Xu7MCvziU75qBYlZ31KZgP7bHFrra3T+cGAU69nwKodsCahdf13myjAqj6jvxbwX17v/LfioPwe/pHcTneR0FHlXvhNYon8Dq1hYrHKRDNd1RwlJky+nzdIxSYlOus7Hu2R/tbx8PgDZYkjiXdq8EUeecRizQ6ZV9le/W+Yn8pNUeM0SJI6vtp3+m8pda7nRWsbdT+V0BY+4LzSdcI70+9fCWD6jrSdcZrdV58c16ezRGHCdRo23X9KJuZ+7x9ztixT9lPrIwJldvhOhCJWKt4qI4jv/dNHFb632ECIDqf7ePP79rxUjuAbp+D9n5Xu6Fzn33B79kxXG2TzncheFqMb16ra43fVUKsfdy1X2Vu/Lf/2T8Z8R+8geor8/8KgqkhkElhRf7UYAqw2TKp/najq4tDv6ON0g7Qiar3EceKxtAyDtr5dELpROsC5fc4OBoV5DOVqaEMbgUsdcIqsMyB5TM42QwIagy3bgxqWLWt+ns1jLy/6jxrP+iisbdP30MjZLyfXYZEFzb/Zh9z82QbVLuKGyXfk6mZ/FF2rlbXHVgpGIzY8h3JOOV9NHLC6xUopaPo8Zj0GXF43W5x7Onk84fp8JVKVSaYRk6Zuqh9JX3idp5pERtdvNqZQRXAdEggLyQOldxjaIwJASgZ725PnB++b2o8aRzVvqkqy0Mu2YY6DzQQwr4WULnVOmPAaCRF26kbNa/h7+IJVphvCFuXY8ANj+mTuoFxozFG6WtDyfcsVYwutm74/LfOZTUEht1rUrB4b20f201WKJ+hGld0kpXJr2PN65ShTqYo303HlmPN+6nmtf5ON3U+W40A78v34mHEjC1B43FpL9O5ea2AyJYDxHuSNSHGy5LK4Ljwe3wPXk9gXucvPw9HzDuSISJBiyBZ04Y5QuCNWsX6Xlx7ZEATsOPBl+NNLedIlIUmKR3hhmMYQCXfg3sYw3h8CRHPJBLRGbSbDqRiSSRjPgT9Jnu92QBadZKIuLGRcdpDrZpFrnCI52sPcZzZE5Yu2clkf4aCfgEjyAJvsziigP090bbjBkC2ETXkY7GIOIY8PJIxRUA6Eo1bmsUEjhOYnZ2XyrvVKtPSq8K0LpTyotMcCJkCnUzvDXjDAkCfZk6FNUXh3HCUbJ4ufIEgrl+/ZdLtHU4BiTmOGgVNxuOiJ0lAl2uWxb5GAyP10qh3EEuk8d33fgcT6RnpZ+rssXgXNS6Zss90YvZ5MjWOSq0m4xNLhmVubW7twOMP4NVX3sTVa9eFydPq8OBqNOE5NiwIynGltqQwA3tk4VXQH5hNmKncTC0li4wMbSnQxoJY5RI++tUvJX2emlME8+Qw4PPIYTKeTAgz2eMN4ChzinKlgXg0LuBfMj4mNoARazobZEiSjUJgcXXlCs4vXkEoEEK9WUe2cIJytQhKiJCRScbnO29/GxMTUZC4bMamIsym3ElG5uriwrIpVMKSib2OSNGwKNz+/i42Nzel78nEnJ2eFq1k2imRRclmZV3wev5MjE9iYX4Z0VBUZEtMtfeKANgcAzLqIsGQpEObwmPUC/RiYobBBgITOelTw6Q7Ra1RlQO5P+Q3mqYXr8Hj8qLfHgnju9fm6Q2izc1ADCVkPvn0Y2ROD5GeHkN6cgyZ7BGOjg7w/9P1nj2yLVl22ErvqjKrKst7d703z7t+M+x5ZI9rUoIACSIhiJ8EgV8EAYIg8IsECBAEfRKgHyIRI5LTM5zpHvY8f72/5W1mZaX3Vlgrct93+CAWcHGr0pwTJ2LHjoi11147mWLAgBXoz+VnpLWWooav80Vdaur7fLh3/32sXdhEKjUmgILp6id7Rzja3UerVsfU+AQiDEqUygJIkolRFZUiO3Dr4AC1bhs3338Pn3zxOebnZyVjcfB2W0y24719BVLIFpuZn8H8woIkOI5PD9XXZL0T5GMfL8wtKjWa/pIgLO372bOnKjrmihmNSbaF/S/md7er4kpBShz1uioAeO/ee7h89aqKQTGgJFZ5j8zjc+TKGXR61DNrIBJPiHk/MjIqTWsWdfv040/x5edfKj2Scgjc6LLvGo26UqVfvaE+8zlWNtcwsTAtJm0iHBXL6ewgg8OtfUlw1Co1VEp1sai5zh2fHmFqdhzJ8VH4Qz2MT49j4+oFbFxcUwYA/ePJyTHOznICYBrVBn77N79D9iQjsNNlERWky0lQnXrt9z7/GPc+eF82osOZDwL+yucF1EplhH0hFc7rtZzEF/smPUu2fxCtZgM1sjLPKOdxiux5Vr6dRUPJUiZLjWsv9e/dGpPAwuyCQFPOAQLbLhDrDkHMpDg6dZIplDGg5il9HkFjMioP9vaVUbWyuCRpoy5lrKodZZZUWzXJ/xxkjwQ4UNOWjE7KmPCQRrmB/Z09gbPU2L184TKmZmY0N/mTz2UVgCGrkHIe9O8EVHitRDKlDJXs8QkGzT7mJiaxNLMgCYmNS5uaC9ybETDLZKhD39L4Usas1ekKrGfqO2U36FcZHKAWNDV5A4O+5jTnfXfQVWp6B10VyJxdmUd0ZFS2lyVQyYJRkYSKAl5Y28S9O7fFVNXBpdPXgbpebaHVaKm/CPzGQjGMjyXFjmUhu5dvnkl+huA5tWxv3L6DGzduYXJyGt02A0rUyQ84X1YtCRQnCPf69SutJYuLS/jy8y+k8859VK/VwGnmGG93tlGr15XBsLq6rHnGz0cCYexubePf/uu/FPB5+9ZdBTEPD4+wtfVWfdhnpky3I5kVstyphcysFa47L588x5tXr1A4K2BzbVPgN/GxZq2OQDgs1jKLUFJHmDIc3UBXwDHtTqxUBPHoh4c42N7HRHIM+bNzJwMX9CNzcqQ1JDU2qoJzybGkWLDUoma7CCxTTkVs8HxB83N5cVn2uLO1JV+4sLQmxjZ9LYMgM/NzWN9cw8joKBrNurIIqAdMUJK2xnWNn+WzMbsnGU84FpxvgOxQaoZM6XgsIRmDuZlpZbwwUMu5ksmeap5sbW1JamFsehoVAnuUbws7Jq726t0eRhNxzSGulRxTgfq1CpodlwpLm66VKGfVFcueEg/GtEumRuEb9OW3+dwcu2KliiYDpyCLMomBL4izQlUFK5cW5tU+9hMLrZZYRPLkCM8eP0JrSDTgvtB0XrnGUUaItt7quaJGZP0vLa443fNQGAe7ezjY35ecBzMZuPekf+EPbY1BZ/rTZsfJ6zFAxXGjX2CwqV1vgJUkY8EowsODOmXGVPMlEEat6UBBsoc77aa+S6kDkW4CTsqDPo3tkmRdqymA183rlupCOBChI3kTyrMxCCA96HAIn33xOX7153+M6EhCQHdyjIX+eOZyhfp232zht7/5G2y9fI03r19rn8IisgIxwlHNfYL7K2trmJphEeGoQFUGYylHwkA7bYtri7JFRuMCu1lf4enrZ+TWIhFNaGwp8aSMXfYLyRq+oABx2gUDZNUSZY+iWjd4JiITnYA6s0Zc/RlH+GImEtdM+rsXr19id/stY+i4dOMaPvziE1y4cgETS+NiFaMJ5PZO8fjhA63dzFRb2ViXZjc159MT0yhlq3jz9A1ePXyGRqmCLqU/2l1QCz+WjCOVnkAoEcHC6iI++exjLF9cfqcTjvpAbOfMfhbf/f3XePP8lTJ/CGZ3RHgJYDw1ob6knfX80D6RxWrTs5OYnJ9CenkCF25uYmp2GuFEAH/9t/8axeopdnZfolA6RrvDwtVAl0HNYUYEC6HyR+ewAKUgf5JYsLPMu/N/wDFBDYwxpqFIUyQitRwewL2CSGMhvxv/QFBEKTsbG1GMMmlerMOdZ53MIm3RiqMZgGPnVQNrTFPagC3asxe0sc8ZWMn3DAA2cMgLHgXgMqx/DkAb9mJgkV2P/eJlUhJgNLDTm7Zv36Ov5fu8J9/nPzsL8zMGPBkT2tpvoCD/1jnZU7PLzrOSLhxmmxvoZ/1moJ3JT3hBMut/fsZwG37Pnovt4o8Bp/zfPqtgw/CzAvQ6zvdZHxhgaX978S/7nDfYYUxd3s/O7ja2uhZl24YZ6V4w1DCP/rCGlWFjsqEhe9kLqNt4mD0aec3612zIe28DO4XTmaLAEKuz+7BtXrDaS9JUe4fSoOwHA8cN7xPwqUJ2LhDotTkvgGljYTjfu2cfdKXhbAC0zV2bj/wc8QmzP7MpAZwWOPGA73ZdsxWbkz8H/r0ANM8GbJfZFH8XsW5YeNNrD/YcxoTndbiO8TNsm/WDAa8cR/Y7/3nb4rVlfkZksGExTa5PNs94zXdM+yHA7wVyhf+RFGdscBFTfyrEaf3mnZPeYJF91usz+R2zcxtPjoc9mwHcdm2tZUNSp80LAeNDfNMkaQ1nNb/Ma8vu/s//5b8f2AX+Y1rOXmdi4JNFORpDgMuAXxsMr0EamGtIuvc9ft4G1O5jkS3ei3pp9n1bRHjQ4yBx4JQuP0x/5EN6jdUcAgfRCt0Zk9kmLj/P+1tnewFiA5MtisNFX2k0SsVxxfS8jsEbCbVFz1itpi1sjtoiJaxSLCAw4oBfRqnldH0/LQwa9KEWd38YlXlXATjg2OcmEcE2mDN0usdOUoCgpYGxpgPH+zAF3PSR2c8sZMIJZJ+lJIFNEt6HLEN7bv5frBS1uDBNWePbdg6NgLocfautgzkjgY7By8XByT6wX7nhY7+yDQQseG9jutPo+ZptfC11R0DnkOnNQx/bOjPrUtNUGOT8XH3C5xQ4RR3lodQEAWjrI+nrDgL6DsfAijYaKGz2Y2NlmxYunOaoCErx+la0hhsKa5s2NENmiTGIDYC24AVf5zOwL8iisECCbZTYNzY/vex1fo/tZDo/gS8Cc2yX2aYB6tzwadL3zUk6R2l2zoOSpeXwXiEWkhodfceg77RcQMMcMpmVtqkiwE9GJ/8mq1TBkgBZ0COIRkfg90UwPjqHYr6DTjWMieQS0iPLmE1vIDBIIBELIkT9PTL/upKFRLPWVWErMmIIBZQqGTx/8QBPn3+HWj2PAdradPLgw/5KJyfgDzKANqBSMyqVhv6+fu2mJCLQdUA7mbxMyyRYwkWPxadevX6Jna23OiSSbdmqu4q57Mdmhzqch0N9v5rYz0wzJbOToFa5UFExo0AsKG08avZRP3FuYUngL/ubabMEfFmdnocGBmDOz8ma+Z1sjpITM1Pjsp1SsYZYNIn3P/wM8VgSxfMiyqUSyoU8mq0quqR6sXaNDyoi0x84hj6lFAig7x0ciBXywfuf4O5772N0ZAznhaKqqhujjhXlycrjgWljg4f0hEB5Mugo0eIkjaJiOa6urLlNWbeDcMSPYv4cb16/wFnmSLIUBGd5b6bWsz8JBLY7fZSrTfgDYawtb+LG1RtIJclqhaR2JHtTreAoe+zkB9Kz8PcZYQVqzYo0NqlfSICKQQ0Cwrdu3ZP2cz5XkF/kYSN3foa9vR3pYxIgT4zEpc0pJmO/owMx+539QyYc5Q+mp2ddcAxBgW8qAJY7RS53KBB6ND6KpSUWICSYVdMhk7ZPMJBcm43VNVcQlAGjutNkGx0dQSLhF0uZrMBQxAU1yQyrtZsqFEQhFGrdrq9dBAYB1CtN9NpMbWyLZbsxTzBvBuFoAI+ePcSzV4/gDw8wPj2GdreJZy8fq6AW+5p2WamWBdjTF/BeTNMmoEIw5Nrt27h19w7CcbKt4njw4IFS72ulCpKRBFYXV5GIRKVPWi27gjCUHglFI9g7OUE/GMQHn36K67fvyI8Q+DzcOUC7UUf1vCBmlwJfLE45OyU9f/YzgyMEoOknpmfnVaTs0qUrApkJjBIQIJvt+ctnuqcFjdn+zdV13evFq+diYhIImpicxMeffIFbt+6IHXaaORN7lBrVpWoBnX4LPbS0rjAVm2nWnAMMqNardfzyH3yFjz66i3LRFcGjr2YxPTL7yUp7s/UaB0eHYmFNL8zJpsg2JojE4om1Yh0RfwRBXwSz07ND4KiGt9uvMZ4mcBhEsXSG9qCFCRbpvLiuZ2LwmPfRPApSqqiF77/5Dluvt5Em0EdWbOYEU1OTSE9PIF8uYePmVXz42efyVbEEdc6pnV2R7mpm/0gM0kq+yJO7WM2jY+NIcOwJ7kUDqNcKOMtntQZxTASEJEcxOprQOkegkGPw9vWODlsxFg5kOmmzo4BSr9tSASsC//V2S0GFuwxCfPIJxmbGgRAwqHYl48JABBmR1WIJ4yNJ9VenQU3zsrTo+0E/YuMjYs4trCwLUBKXZeBHKV/E44dPVJxsY/0C1ldX9Txcj8lQpx86ONgXyE//EErEcOv9O5hfXpGGNcG6w90DHL3eQavcwMLYNOZnZ3H58kWlljModJw5kT0yG+QkdyqZmGhiRDry/Z5PIDjBEWqiP/j+R/SabUwmU8ryYhFB+g2m3tfadQRiMWxcuYDNy1fw+MUTyalMpycwT6C42cLESFJSRuPJUQHgDLywwGIumxeIRPCuWihhfnZBARCyJcuVgp6PaxcD1YFIWEXANi5cwsWNC0o6ZbFggiAq1FgrIV/K4yRzjB8e/qi9xMLCorRyKWFAe25JxqKAcqWigrFXFDhc1mcL5+foNjoa/wc/PFRAbnpqVlIU5+eUrjhT4JdALxmWHDOOO9+nvy7m83j2+BlePXuJ3a0dJCJx+XTaGGPokqeoNrCwuoxb928jGAvCHw3KF7PeAkE2ZkgR4Hv++LlYpqViWUHy5HhKzGQWPJX+jd8vbfKvvvojBU+4xhEcYj+w7+iPVUiQgd9sVsEGBpM3Ny7re72ATzUDPv+DL7BBiY1IANwrU5Ll6OAATx48wlkmIya6ATiUUSGrWoWiQ0GUalXZCnXO6acYoJ1Mj5PPrELDlFeiFAT9hVLKU0mALM9UUiAjwUGBHd2e9rRcfyjjRKCVEgJuf+fAEQbsK8WS1jVKIfGeqeSYY2nGo8oA4xpLX8BAOjPYyrU6mo0WmsMivhHqp3d9yjqKSSe3j+dPHyvAzAydXPYUO8wEYFCDshrDvbTGreLk47jeMiAigCgWRavTEwBNwkbujFkJGWUvsaAr57P2rUMyAvd8Av987qDMNYljKxCk7xcDmtr8PLv0Gi5dnrUcuGelVrTmgc9pfRKokfTj0F9z3RRANJRG4J6UgUJmf1Dmi4FyaqWLaV8uq1AiWdBjLPBMrctuF8vrq/j0y89Us4BjxVoSDLZon+obIH+Ww+MfH2PnzVtJ9lAqiGxttpOFpLl+kemdnpoWAM3n53mFmRj8Ls8pDPzTRheW5pVZMj3HuXWOb7772oEK/QHu3bmj/qN8D/cgBOUZyGU9hZmFebG1mTE3OZGWLjTBbfpNBqzpsxmkVjFpgkjNlgr70T5JBDjOHiMYDeHuR/fxxS+/RGIh4fTXW8zaraJ07iTU+F1qq1+6cQVIO51y/TSBynYL//7f/a1A6Gaxgngopn1yrw+B0OGROOaW57FxeRPpiTEF3Hlu9fd86NY7aFZaWt8Pdg7g5wZVdRdK8mV8BmZ7NNsuw4IZBqwbRBmv+PgoouMjuHCoUnwfAAAgAElEQVTzEqZm05hZnMTuwWvkKsd49Pgb7O6/wMBXx+gIg5hNMAvYCGU6oxIY6Xcku+gFWbwgB/fEItao6G5PY8Ufk2agPQggapMEFnLBYYJbUtgjcOoIRgSg3bnXBQIM5DRGpQEqJsFhoJABmAbsEID2ktTodw0g/f8DMfmaEfa8QKFhKCG/m9cGMhow6QVn+bv1G6/nBZo5N73An33P+pP9orkXjzuJqVJJ50meB724joHw9ix2djZ8xcm2JBwpbQgI2znc+sZY1V4w1frX2Ll8Tn6O37E+NhaptcH8O69j5MqfY04GnHM+2bN4AV9ew/rd+sv7vO8A7SFAb4CrtcmegX7N2xf2OcOf6E0NMzMcyguIGwhpeBLfY58Yoc3abCAhr2vYnAGdXsKZ2SnbYViZ9acXRLXxJ1HFQEsDLI2gyu8NhtiHYQpeHM3mobdvrC9k65QnIZg8lOCwMRXIOmSWG0Hu53PDJDj8w2CD4Rk2bpaVbc9pY2e2YcAyA5GG7/AeWhuG6g6Gc1mbvUDzOzayz535bJ7adww4VuC00XgHMHvBWgNqTXbYQFvDn5Q57MmKMNvy4lKUJ7JAi+GrhjnZeHmDEkZaMhzSZFi8/Wt2we/zd++ctn42X2TAuTcow+/xfZtXFiAz4qZ3Pvj+r//1fxhY1MMMVgyFYVVHiwzYhDUDfzdJej9p45hzUGTEU/DO6OjeSWJGyc/yvl7nwdfYJoF8Q80kSz1hJxuYxzZIpmOoy2zRMk0MT1SA1zPwzpjS1uECSVltc8hKNWCU3zEGrDYksZjaw80Ov2OAnEVXeD0vym8DZWCd6QLzGubweU9uwPg9HiiNeawJqNw0twjKkIZGPlCxt6AiQGQCMOnNwGIHQjvmtDkNAtAEKLkp4sGY1+Zhma+xL5vDlHqbDARVTFPbjaNLr6GWnduUuyJx5uQqder5MerC+/rfaUHzb/YBN2tybKpWTOfICItjNEiTOObYS2TM2CbWokY2EUx6gq/zs7YAWnsMOBWrNBbTxppjx+8vzTs9QsoF2DOavbE9kZiriK20+lBIm0y+bykRfFZLW7GJzH60QIRJWOiwT2YGmUTD1AqLFBuorM3IwAG4FvE1m7JNkfU97/GOrTFMG+H1zKnzPTdPnfNjn7KtfA6206rRUiJFzz1koJABxnvyM1qc2669HE/pgvfaYo7bokTmkEW52A9k0dkc1POFE7oeD1TaJNB0+xAbNxpOSWMXvTjalQBS8SXMjK1jNr2KaGgEVJ+JcBEiG7tBveI2+k2fqyzcbqHbaaDbr+Dh46/x5Om3aHbLCIUHCMeoA1hTG6fGphEIReH3ReELhpE7K2lMv/qjP8a9e/fRUtG7PIqFvFhEBJ8oCfCLX/wCsXgEz54+wGjcpfG3m20BydSVanQayOWpv9tGsZIXUMIDRnJkTOnarVpHwRdEBmLwsF9ZDI/aiC4o4AJntGv2Fw9mZJUi0MfDRw+UIk4G59zMpMavXusgGKDu9hpLACk1kP1bLRfRYtXzfktyBWQZcdMaikbF4uJh18DVer0l9vS16zeRTk+jUmuhXCgrTZo/4xMpHB/vI184x8cff4h4IoqXzx87Jjg1IQNhLCyu4f799zE+Nqk5EGUUt07GbAdv3z7D1pvnGPRbCAa6AmB5QCbjc4AgzkvUfg1ianoOn338C9y5eU9sdtoYwYMaJT/KBRxmjlAoF3QYy56wj7sCHNiPBOGu37qtFN252WWsLq2jUW/jLJOXDyPITLCK7OBWs4rFmbQkKVj47/DkWNf3BXy63vhEWoCK2MehCPLnJZQKVR3myczNnOzj7ZsHKOYzOhSurKxhYXZRoAoP3wym8fk4H27duKHUfYoKUNqkVq4hGmGgjdIlDLKVhxkCbQFig6BfwEOrS6mcKaxvXkLAH0HpvIpquYFqqY4Igri8uIyRRBzReAiFagHP3z7BWeEUvUBHha1ev305LCrkGI0EDmj3PNBy80H7oBQI5/n00pJ0ZBNjSUkGkJ2VOc6IjTQaSWBjeR0z42mBHrkMwSefAiqU0zjJ56Ut/OEXn+PS5auoVxs4OTpC9uAUYb8PrUpNzC6y5uqthsAe+R1y4juugBvbNTe/iOu3bgpQIbOaY3aWP9PcIyBOH8L0YPpKbi4DXZ+kdM7LebHg24MOxqcmsbZ+QQGB8bEpFVw7po51uajCm5EodWL7ylAIhCICJsKhiABoPstHH36CW7cuSRaeWRUMfDB7gGndLPqzf0jd9GP5SErBcI3iIZ3ZEgQPg74A0uPTmEilce3qLT0X/fH21iv4A9SFLOLV68c4PTsS8E9N7pW1VUzNTOlzZGx3mtQLd3qa1Bqlj7SMA+lzhv1odNpY2ryA+598pO9z/aY8ChnN56dZHG7vopg9RzwUwRiZ5QsLqlngCwWliUxtbH+oi1a3qUDLnXu3MTGXFLhAYg3lQHg9AngPvn+E7NEJ0B2ItcKicrTtfsfp5zNwmpwex+Wb1/HZH36JmZUpSeCz2CjBFhaRy59m8ez7B3j7/KVS9Ane9bpOj7QxaIt9eu+T98XGI3MumojIRlo1FnjsSU/7xfNXyopgMS8G5mhbxVLOMbhzWZwVswiMRHDzvbu48d5thEcD8PnJZAfyx3lktg9w9GYXzfMKRiMxpCktlEyoUBaB593DA2mWJlJJXLx6GReuXHV7t2bXASbNLo539vFX/+av8OzHHzFCfe+5WUxNTaNHOyyVsH24h/TcLG7cv4OFtVU8e/EM29s70plfnplHnbIaAx8WF+bENpe+/MSkJGv2dw/FYMxlcmhWagKsyN6jFAKDbueFc3T63Lcxj2eA1OQMbt26jQ/uf6D+5NrS7jQVUOZ8eLP7FgdHu3j64hkuXLqIdHoS0zMz+lyxlEe9nBcAyGfcvHhRLFrOL0r8kA1byBVkAyx69vjpExWk5RrCbBIC0CyqmJ6aFCg0v7KEzz77DLPzcyp6S6B+980OHj96hL23u3quteVVp0MdSwiYYLYP5Q0W15bQD/mQTKfgC/qkD80irqSSM4BysLOPWpWBhjMXbJ+cUMFg/1AijBksl69ewa9//edYubCp4ykDsAQ8+B1mBBwdHuL1s5fyNwzwcB0Ph+LYYOG6bhujkyn88T/+UyyurohxqUMxMwqKZdks5YT+/rd/p+vOTbOwW+8d43+RAPLkhBjka+tOUkd7SB8Boo7kqhggYdCNGRzaX3XamJ5ZQHpyyunwplKy91LJFT0k4521G6gtPhJ3NTWMvXp4tC9wmkERyoQtr65o38C9LokTrQbZ23kFAnhQZ9G+Tm+ANovY1snoHyA1PqkCyuf5AjKnJ9qHP3n0QIFZsq5ZQPnk+FB2Qi66EQmkRd9mVkhBAWayhRlU4P/Ub6c9c82m/XA/yf0Y28Z1kIAdA6tci1hIk/IE/DGyh4g+nLBdFjCrK2OAYN55zmnwEoDmvobFv1kfg/ty9iOlS5zMnas5YxJ53KNQ65eg+Or6GlLjYyI7ECDd2XHgL9cYBhB9rDeTcPIzBMYZ4JlbXhTrNz0/JRCaZwIBX31XBJ2FXrnWP3/0RIVSa2TvoodEaFS697V6U9Jusbizd0rJULqKUjy0j7PzggKPlJbi3GFQk2369tuvxd4nkYD3JBOYRaA5jtxPh4Nh+ajr929jeW15WFR5HL1ODy+evlABx5OjU63fk+m0CreW8gXUazWdUSbG0whFQqg0KuQWY/XyBm7cv4XwaBylWkm+hmMz0LP2ZK/U6h6bn5S/Z9HsVqOLeqGB4nEebx4/x+vHz9CvtRFBSDrUpUpZaw2Zy2FKboSIbPP8GVAWAnX3k8EEl2+di7kHMrKSGP4tFtFkmn3AZZ5w3ywGbRRra+uYWpzH2MwMxmenkEyPYGl9QeDzwfEbPHnxPQ5PXqHXr2I0xaLmLErYUiYSzy4CThjsZxr/kA3pPfO/A7oGDmizDFOOGc+LKubJ+kDDGkLc5wtUHALPBopx3gq3aDdlN1RdUCBlKEFhZykDUcmANjDKQDl3zneSAgTnDYAWiE5G+JAh6/2cnX0NlLOzJ9tojGh+nkXsuG+gv+LrRuYzQMjAR8Nm+DnDebR/G7KYDcTyYhPqz66rHWWkAZ4JDCjl+wb+8nuGERmeYtgFX2c7DAz2sjjtOQ1os+u8A3CHOsKGD/Hz7H/+b33hZYnyNe8/a58XGLZnFC7RcsUpDV+y87UX7LPx4fe8ALIAOqoAe4o0ejE0AXdk+Q6Z2tq3D+3Dno/6/DYmXqDbno/Pbe8bQGn4juFshmcY1mTYjOEdZnv8nAH6XrsyLM8bCHmHzw01oH8OcNscYHCUftTszWzDgFbDsAwP49/vAF0WNSVrl1I6Q/kbA3lpd/xhdpK1xWsTRMd0neHct2e07xv+ZWPm7XsvWEq8w8BpG3NrswGpxv41G7X+Znt0JhzqPXuDHAZ8c24aLmjXseeQ/ZiU8VAG1YiJNsY2pobH2r2sDwesOTEkwtr4mi+yeWbftXlj2Kpwx6Htmo1Z29T5Q5ayt1+sbwzIVx94sF6zW36O9/P2mfW7/S87JQBturtmiGakRrU3Z2tOwCYpb56IO2DWq1vCG/OzKoI2TL/gNbzRQK9z4n0NvefrBsTy+9T1I3hjIJ4NrD2Ed8Ez0NBo34b283lcAbbEuxQ3G8ifR+x4PZMcsAq67ERjWhugxAWQ1zUgkdejsfw8WsbINouk8RrmmHktiwpwoyXDHDqyd4544Bir5tAMgMZQeJ/3Y//UW613jp2DTgaz9acDFl0xQR7w1J+Nhj6vTZqY4wSYnRETFOD3uZnks/CzZH4SmKSjSSap7eucmOu/vthztggTDNVkazlgVM6AG2jep222EFGbbFNAlgx/J0jIz3GhM9uxxcgkRszuvBsO+wyL5/F1bs7MIXJTNENtuGRS75ERwHYx7ZP/a9H1OyCF48rv0dZMI5vtYD9Ym/hsxoLmM4s5TJrAcPE1IJbtNLvgWPN3i/6Q7WBFFq2ApKVc8H62mWBbeB3bWBioTZvkjwUQqFnHceJYsG18n4c2WyAILGjO+NzGgwxmc0xa0IJuAbE28nlZ4IzfF8jd7rwD/V2AwOn98XM++JViqGhjr60+rTcoVVNHgKmWI5MYiaaRSsyh14wgGZ3H7Pg6psaWECM4e9JAgEU122TqtQUAhxDWok7Qs1opotevY3v3BV6+eYh8kRXdO5icGndsV4ImiRQarR4GfT9GRtMoFuuIxpP4h//wj3H35n1pyAsUIhB2lsGbrZfSGOUB5b37dzESDQqgoRQNwX+Ci1zUMucZ5PPnqNZLOnSyv3kAU9EBMKDhE6iVK+Z04NZ88DOC2tF1ptLTAnTZ3zwgUSKAzEfqc5IFyWKETMcniMqfZoNjn5J+L9vQ7/SchEy7JY1ogmcTUxNYXF5EtdVQYS4ewPO5vA4vs1MLYou26h3JUkzPzSMSpkZ9HY+ePEa7S13WqGPQJhL46quvBLp9/fd/o/4ZIVDS92N2ZgGff/4HAhaaBMPOcypslD/PIHN6gNwZC4qVMZ6KY3ZmSjZC35LJ5nCSOUO7D0xPLeDXf/6fiV3rG/gE8B0dHwoIZEotJTgSyYTm5OnBiQ5s1E8MRoJKw75+/QYSiQmMJMYxlZ5Ft8NCeUWx6qhXzf4g66/dqmNxNo27t28KWKSu8Jvtt6g0aiq2Qz3sjz/6FBcuXdP4NepdgYFk/5EBurP1EvnzHTRrRfmsZR5yVzYEGmxt7YiFzfFOjSbx0UefIMIg2yAoveGdt9uIRv2YmaQGfUuAMMdIQQEfEIgEBDDWmi0sr6zh7r33kYiPI3N8jqODU+ROcgj2/Liyso6RaAjhRBg9NPBm7yWOcofIlbJiYpIlFoyFsbS4LLsyHy45qG4HldKZDposmcnDvS8cFBgUiUY1H8k4ZSFKXzeIxZklzE3NCFgg8M/DFgERFvo7zJzAH47gj776Fe7ef19FtJ4+foZSLo9us4Fi7lxjQN/JlO2+3zEjfN0exodrSZW68aMjuHbzBpZXVlFjynruTH53Z29XY0T2Fn0cWbxkkvbrHYFz1COlPm6+XFQQgpOJQVlKIxDsoh1TOoQgC1P2xyZSYmJRL5oFQGlLhXxJ6+zV6zfw/v335KfYT/S3bEO+WEC5UdMhlswLzi/qRZcrRRzt72kNJIOJYz4zOY+J8WlpcqrORCSIo8NdFeikTvrW9gsVjOS6w2KZcwsL0vlmuri7p6vJsLK0iuWFxaEfOJPMA7U5X799pYP9hRs3xNSj7yYYY4xP9g31QTmwH7/3ES5uXFQ/nBcKklzh/wRru74mYqMRbG6u46NPPkaE6lp1spxcsSaCzBkyfn94hB++/lap4FNjk2LaEVxjoK8/6MAfDWPt8kWBz2T+UnuZrjB7mhNTmvrY2cNTPP3uRxxv7yE8oIYIM1E68IV8iCdHpan9+R98KRA7EOW+pyvQMZ8vIhVPKgjxzd9/i3A4AhYQnZ2ZQcjHuZ0Xw73WriFXzmNyaQpf/uorTC47aQYGYornEFgSqHex/2ILT795gOpZEXEeqCljNuggV8rj7e4Ophdn8ekf/gJ33ruPuaUlhCJAvcJn7aGYKSio8vLxc7x6/BSDRlM6yVwTQ/Go5BQePn+K9SsXce+TjzCzvCCfRX3x0UQMqVgCe2+21B+z6Ulc3FyXb6GNMJPj5OhE2SQEfCkJQx1trrF8RtogC74SbGWBwZOzrHzU7bv3cPvaLa0pPHjpQBH0SROVcjEvXj/D271t/IM/+iUSI27vyLnNvSODk+1WTXbPzJWLlzYxkRoT65yBA2brcJ9DoPPbb79X0Z94PIFypSaAjOsimeIE2QgAf/aLz1xh625PUkTU96YG9MHuAY4Pj1VY9OrlaxjnPXw+pMYm5KPWL13AzOKM9LK5FzjNZmTLLLLGgNfhPsFmx75TgHw8JQDaaYCS0BEWwPjVP/oKly5dkpazk71oicWfPTnF3vau6iBQxoBs0cxJDtVaXf41Vy0gMhrHH/7ql9K4bQvY6aDf7qDXaqnQGwvHPX34SOxpFg3kunyUPUKpXsXq2pqKr1KHeWF5aahdSbYsWaycsy1lCnGtowau9kaDvjJbCEBbkS2yPF+9eiWWrmO2knAR0B6SbErqQDOoT/Y3Aehc9lx7LWZASFopmRwWNy+KEU+GHvd0ZJISuGN2UalSEzA6PjWjwC/Xqu+++wZzM7MKSBZyZxj0usjnznB2mkGtU0PMH3Ua84OB9sj0N/RPXAe5d1xeXnV1ZUJOpk/75aqrucOfyemZdyxS7o9YGJD7TEplMfBi7WbGE+VbCOwwO0qat1wb83nEonEFC2NkilP2r9fVNWinBCHYNkpdEQDnXsH241euX5FtLy4vOWJSp61sNt771YuXAsjJrqesDvtqJMlCizGia/BHQmJNRxJxMZqNLcp5xmfj9r1YOMfB3qFbjxhMrbpii1rTK8yyEYwhrfCpiSkszs0jHmHWFUkK52LN3717Gx999JHmNtvI56KtPH7wUBJIBGJZZJdSTwSfqQXNPcLylU384pdfIj0xhQjrDSX8KG5n8fXvv8GPPz7EWSbnCgAP/Apq8Idjxz6ampmU/vNZ4UwaywtrK4inyIrvKIglslCH8oFB2denX3yqwpOc+2ciZJyhlK3gaHsfuSPKdR0IfGbWILXEGThhYJvrNvc0lEVqU/ZqeO7hTn1yZByD7kBAKrMwWv2+2jU5Pa1iiO7MNqw94w/hYOcQB3vHmJ2cw8aly5heWURsLIH0bBoXLq+iPWhi9/g1Xrx5gBdvHqKPKqIJkmtq6PWZ9dnRXpap5wSP6fcME/g5+KdzmLIjHcBFu+bnuQ5xT8CzDFn/Dnx0EikkfgjgjjlCmIpNU2dVZycGTAgauTpEBlBxTIx1aIxiw0qMyGNnRNqXAVUC2KKOSGTglAF1BvAYTmGvezENfp/kGRXzGpL2DDMwohif1zAOYyUaQU/g5lAn1kiH1k4DpE1igvPGztGGcxgxic9umIOyD4YZ5dZHBoiyTQaoGkDpZf3a57yAr7XV+wyGR1lfWN97mah2L8MO2H8GkHv7n+PB73lBbS+A7g0iWB9578NAFu//HwPBOQ/tenYm9/YxGex8nX3lBZANEFSwjOdDFl4davjbs/Az9sN7eJntdg/TeWafsd3yecP5YPPFnscwNcOgBAoP5Ve8c8sATd6fhUGt3WyrwyJc1gGvZ4CqfYfvGSDPTC9msfxETnRsYgGeXbceEID2AqfWH7RbzX1PAMXwId7DQFPei+2UfNJQtcCCNPwMz/bW1zZO9qw2r3lPXseCKAayCjNrOGKl994GaJuvtrGwuWHPb0CxgbgWnOC1bJ2ygI/d3zsf9Izc4wylOng9w+bYN8JohmRgvmdEYH7e2xZvAMb8kAHc5of4DN7f7W/DNW2eWBv4txEbDa8zOzMsTMTO/+Nf/ouBIdjOuTqtXOsUGzgzDBtYQ9FHh6nAXHB5UwOubINjNzNAzgBMmzjUMrR0AjkyRlaHrGbHGnIdzKgzv6sCF8OIJt+LJWIaLL7HAzInKhcaYyybnIMVhWPHWzSU7eU12Gb+z8+yDSZRwfe5WbQIgyKWnY4WKgPpuVlnOw0g7A43NjaAPMByc/UTSO8iiiaZYbInbDdfN3CQm0R+xworeg1AjmE4Afk9c87sN7suv8vNPTf2YvX2egJZjRlsiwaBSXNc9kwC2/0E2PLqDx4QeD+mOrkF30U7+T2CWTwYW5THwEmmXykQMVyMzLk5ljJBaBd0IMPDQF0+O9/n85luDsfEFk4BBJTtGB0dMsocG9sBq24seV2+z8/yAMQ20j6Y/shDHaPw0vkKuDG3wAjvaUxoLrR8LgPFvYuTTUKvE+a9+M8WAbN5tlsFEIca3TbxrZ+1reUmeZhORNs2J8d72qJjmwHbTAj4GQZq2Hc8AFuwxJ7HHJHNFQYa2C4LnEh7KxAeVl53zHamuHNHrjkcdosq/0kiosRidpRoccUjKRHjAkycr2EViRFoziJatRaqlRamJ1cQj04jGpxE2DeGWGASF5euYX5qCvUiUC20gHbQbfgDBJ0bOvDVqiW02jWc5U7R7lRRpRZm+VzgI4s2cJPH4oM8APLARBCEYEc8kUI0RlbWPC5sXkYinhLgIn9GnWPqlFbPsX+4hdPskZinV1Y2xchjwStuBsmK4jW54X758rnYV1bUkgcg2hLBA9oKbTyXdQUhZ+anUCjn8OLNc0xNpgVGdVsschdCo8pDbAAT45MKcLA9TFMmcHjKlOwmi1flxayan5tzQbsoA2ajAoH3Dw5QKJUF0EYpmB2ACiXVG1Wc5wrSNJ0YnUAsHFPhGh7O6cPG0xNiBP/mb/8KpVpdBzhqNM8vLEtjl8D/i6cPBKxxTJOplGz4yrXr+OD9j/RcBADoAyvUYzw5xv7eDhq1ioqTzUynpaddKOVRLBVUnf7w8ATJVBq/+OKXSI66YBA37iw4lM0ea07RDskYZPCpkM3r+UNhqMgb5ykLraVSMxgfoz7vmIDC7Nkx6o2KrnFwuCMmLA8SCzOzuHntupivx6cn+PtvvkXm/AxjE9NYXFrDRx9+jIWFFSRHyVqLoXBe1Zju7+xie+s1KsUM/AMGWcqYSk8KIKVm5vHRKSpVsnojWFpcxfr6JuKxUaUUFwlmnJ6i3apifBQC4+lTeOAkK4z9QX1fsmN7A+Dm7fu4d/d9xKIpVIpVHO6dIntEfdVXWFtYwcLcLCIxIDkexs7RK+wcbWH/aB/9gA9dvx/Xbt3CpSvXMDGZ1jxnMUIGD148f4STw22MJqJKcc2Vc5LEuXT1sljCZJifnRHEDAL9GEbj4wj5rcgFgzZd2QmBjUz2TCDvzdu38cEHH8kPEKAi44o+muNGTXJK1VC712Ve9FHIHYsJz3X11SsnbcEU+In0lHSwT88yKgbHwzoZaL/+J/9YLG3Wj/b3B8gfneFwd0fFRQnKUs6DwSXqr3JMqK3OOce1sUzQvU+wZFmMQc3L1Li0OFlUb3drV2vc2Ng4Ll+8JA12yXQwAyQSRHxkFOmZKSyvrktzmRq8lKMgMPj82WMVrUxzneAcGp/F3bvvKzDR63fQaJZQq5Xx4uUTnOdZ0LAgVmOrUcbu3lvNG4IkZEIybHGWpdZtD++/96HaS3CSoAh9fK1ZxTfffI29430sri5Js5bXOz460JrdZUHPaFyBLvbzF5//IT796BMM/AFUa451RymbfCGLcrWIs9yJCqt+/gefSe+e6esECuifCe788N33OD7MKAjJIAoLgzLVnPOuVMhrXtHnUXrjvY8/xNT0tGyPGR7KnGKRrHwBR9sH2H75FvUC2ccJabwzCOcL++Eni3JxDr/60z9BYmxE+wfSTyl3QwYuNUzDgSDevt1Wejb3KTauZIZTBqDVa6LRq2H92kV88dUvEJ/xK0uGW4hWo4dWoYFuqYnCYQ7f/vb3qGaLCBMYYTGjoZ5tvdfEwtoyvvr1HwsIj6UYhBiI7dco1lA6yePFj8/QKNYloxEhAHWew97BvgICsVQCb/d3sX7tMm7ev4v03Awa3SbOzs7RadTh6/ax8+oNtl68Egv61pUrqtTOQAuBU/ZjNpMTAEvbJdBO+9P8kT3Xdeg5P88qWEU/uLHB1PYp6fWTacrg4shoVGthoZjD0xePkSvkcOHSJSwuL6PRbCtwzroXIyMxNGquPzfWVzEzPSnNcgYeWkz9JAt/4MPWm208ffocibjTuOV6zkwQBmXYPq4V169fxYXLzDxYkLwFwcvMSVZAdOb4VCA2gWnaJff90VhMwVBKuDDodPv2DczMTWvfQvYki/qxIOeTR49wfHSC2ek5FXMVgzkUVEZFe9BTMJiSMZS4+vwXn2NtbUVt1OG909fawz3Cox8f6jmoK85MFcoSnJ8VJZuSKZ5hbmkev/zVH2BxxYMAACAASURBVEkWh4GyTPZE98qdniDkC4nV+3d/87fy/6xdQIBs93RfEiTUkaYW9+VrV+UTl1eXBDyROEEwlHUhyCqljyewTNtVRoLINi74Tx91cnyK7d0dFQSmVjz3kv6QO1QrDT3qNNGZ+su2EfikT+CelRrCFy9uvpOVIMtd0l7hGAbdviu2m0gJGBz4WPxvDNV6C9//+ANyJxmMJBKolspa26BsmYqCUARntffsOAkryygUaYYyCSSXjKS0jyPYyfVWRdkCAfkj2jR1fFnsk1rltDU+C/tg6/Ub/PVv/kp+ggVqOccFRkdjeo3ZFv6hRi3vwzYTzKbMC/dB9XJF8g3M1qk36mL7ko1NXhylsXh2uX33DtbXnewE9xP0lRxDyqmc7u/pKMk9E9eHMwL/lHlgQM9HsDYuCR8yiCUVONQEpgQOJV7CDOq2GtL75/rPuUMAnZ8lg3t7a1eBbweiRgSmi+2uGhssYt7G5Mwk/uzP/kzSU+xnrtEsCsv9yfabt9jZ2hU4HgtFMDk6hlRiRGA2A8zh8TguXLskySrKVyXo9/1+2fm/+ld/IQDawAPJDTKoEQhgfDItn0/whtr5zEIhe39ldV0APINg7BPVHwlADPLb926rz5lZwXF98vgpjnZPFeRgf+5tbyE5mtB1eRYgEYV9yPsXckV9hxIbzFrlnpmM86gIJD30/Qy4t4BIBLfeu4P3Pr6P5ERSeR7CDlikvtbD8W4Wf/Ob32Hr1T4WV5Zw4/1rmF12hU/XL85L+ztbKGDvZBv/5t/9PzgvHiMc7yPIG/UbWof7/aZqJQg4jMbeSQkICBoyjA1kpI1yr25gEM9bnIuSPixWFJSIjSTeZTQ3qjWHCQRD8tPOtnjvgfYB9H/u/O1IVMxwsrO42SHthP7LC+jxzKzzLusmMMN5aLPcK3gBLAOQDVQ3bMLAbjsDmsQA7dzL8jUSoQHd9reRqQSuD/EVto9rEl+z+xlAyD7gPwON+D7bYtgJv8s9n/ZWw/OrHqTvJG74vgGklv3NceDz2/15fWY/2HnYzr72jHYNXt+ANANPDdwyNrjIVMN+57PyPgbY2vh4gTf2p12TvxuIbPiU9bcBwzYufERhIUPAXxlzw3piOs/7f3pfACXJWeyPvsNDDGw2fKjXdpraBtjaWd/wGQUCVXvLBZINRzM8znA0L8hpQLkB9V5A2cB9A0y9zyWgcAimmk04vMfvspKHOs82Bg4Mdb5WawmzHpgF7smwNmzEwFYDbzWHKP8kDOE/LKJoNqfxC7kMbsM1DCRmG6zfLNDhDeTY89H3ma3YuFkf8LomZWjt9oLRNifM1vm34Tl2De5PZG9DWRlnA05H2QIjXnzI2mifIzZoY+kNVNBv2dw3sNhrk4ZDWaDJsFubKzbmXqzJbNwbjOHe3MbTgihsr+Gu/KyB3l7s1tpmc5vXMMzO2mYBCJszZvvePvD97//TfysBJe8D8G+LclmjLZJnD2gOjVosVvDEG1lgB/K7xq62DZhNtHeRJThxewN5mYZIJ8fvGqjI9iSHTFJuPozprAhGzKVPaDPDwhhi7Tphb75vDorOiR3Ez7Bt9r5NeIuOWVSPmzBtxMjGHEo/sB1sv4F9BkxapMFNeDKD2aEuRcQmsomdEzgxw7TBNSenTffQeXMT5wXgf+4oFKEPhd6Jy1tk0Z7NAGIeYhzTyxVzNGfGvtHmueMciz23AeLUkbTAhJtQwwVXTAVXMJL/uPm2/rc+5PUIbvJ1nrwNnOX7tpBZ31Ffj2NnC54tcua8LTBgC7Zt9HWPoX1ZxMocr22wvQ6R13UMVwemexdWW+jY31as0aQwuIG3z2rDM4xW2sJrDtqcIK9hwLE5IpMGYXu16A6dNO/LdFibU9zgWbRIengevS5+zxyd18HxGS0Iwuuxf2w+25ziNQkk8m+vXpictC/otPeGUdbucC5SR9DAfn6OII8FWrQJCTogi9flYY9Fc9guPlujRtAmhGg4jdTIAny9EQS6KSRCE1ibu4iZ1DzqpQbqpSbajb4OBbQDgphk7vQHbbQlgZHRITU2EsNYctTZExliTD9vtQXAslAT03godcCEqFg8hfm5ZczNLoq1QrYqmWLcATN1vtGuiElxenaIwnkOV5YvYW7GbXx5ECG4q9Q+6psXi9L+5A8LrFHblAAwpQXIdCGof7B9JJbJ0uocas0SDo73BIbwsB0MRJV+TmmNZGIC4+OOKeUCJm30fV2l2laqBYHu8HWRTDiwjTrSZCG3ewPs7R/jYP9Ih3UyR1vdlooPctwJ2rPAk7/vw8zkrABZBdCiYUTiER1yvv7uWwHQ0/MLCg7MzC1ifmFFetDZ4x2cn2e0GWAfVKsVLbIEq1XMLk7GO3kxQRUQO9jb04Y+PT4m3XWC5tQqbnfoe2tiY7FI0nv3P0V6clqHsHAsrGfc3d1yRSs6LBI6hqmJWQR6ZJf0UCpnsbW7pcNSMERGR0xgSXJsUsUGw1E/ur26ghACq6hHly8oxf3qpatK/z/NZPF3f/975AslTKRnsLi8hhs37mB2Zh7BYEiF+VrUES6VVOzs1cvn6JKB3u+q0CD1OWeHTC/adfbsHNFIAnMLy9Kjpu4qQXvKb7CAVb9TR2BQBs8pZNvl8meao5SjIEtYBW58fty/9yE++OBjjCTGUC+3cHKUFXN9f+sApVwZK0uLSE3EMDoeQqF4jJPzY+ydHCJfKSGWHMPGpau4de+eDu3UMC4UzlDMU1f5IV4+/RGpJINccdkr+4WHdfh6OlQyM6DVHCDgo6TJClLJySHbpqvDa1ibab/Ar5PjjHwqC3IyiMH5TKBEPtPP4naz2FjblAwAtRXJjD893ZbsE9eVp0+fKc2fwZfJmWnsHexJ15lMTwLzZBn+s3/+z7G2vqEU4Ga1htLpGXKnGYHNL148x8npgUC6hfkZJMdGVQSrWCpp3nD+t3t9sbkuX2HxyrgOxJnMmViW/L+uYk4xgRj03WTKMaWaknLU27z/4Ue4duMmxtNTiMbJ8uspuJHLHilVndkQTKu7deOe2I1xMjw6tIUj1GolHGeOBS5QEmRjbQX9XhNbb17KpijHwL7jfujsPO/A4y++VFYDdTBtI0kN9oNjFqR7jmA4gJFUXAENvu6D00QdoQZpOIpBPyD2PGVxUuOO7c35UyiXkM1mkDs/xstXz7SJ37y4gdm5KYFm9C8MHBHYIXuVAZR7d+4hQsmkOgPbNWWX9foE6fMKErDP1jY2xEBv9VlMzkl20cc0ag0xsnNHOXSrLYSpkU27IPO8nEOPqcmJCNYvXpAkgwEXXJN4L47d2uqGgBwVxu37BEy5tbCJgZ+F8KqIpmL48PMPceejOwiPAlRoqVX7SnlvVZooHp7jeOsAD795iE65hlQshkI+h8xZBv3AQHqvH37xMT78xWeIj1OWCciXuug0umiW69h7uYvXj57j7DArAPrm5ibazToeP32Ok7MTzK4soeXrY/HCOjavX8L0/ByCsYhAqMOdPcmQZA6O9H/+JIO716+rH3f3d8ScZWDj8PREvoOAXTI58S5YT1s8OTzAwvw0ZmampfHbaVAibUxAGe2u3RkIOCXLLzk+orRzFiIMRgJYWFlSEGUQCCIUjKHZacA36GJxfgbra2uYnUxLEz9JvfhiScA8gw4Ez9+83sL+/qF8KgN/2n8HQzg4Otaeg4G3K1cuS0eaBAEC5vQJKqx5zCCdK1w7EhvB8ydPHXEgnhgG2fq4e/sW7ty9hYkJyuvU5YfIDn316g2+/vY7VEtVAXdc35j11CYAVK2ogBoBbO53WfT2yrUrKqKoAscM1NZqKpZZKdbw5uUb7O3s69rMrknERlHIV5QxxMKVBKB//Z/+WvsFrtMlss4rlDyqoEvmbLUuMJxrEn0aP9fospBpRGzIy5cv4+btOy4rZDpNB4d+t6HivJQEYZCaQTkGDtg+FmvkWi4dxL5jRBKAZs0FBhaW19e0FrP4G1m7oRAFi4BauSRZFjLjuT+xPSfrABCEb7OOQbWhuULwPxiIIBaJq/gw9zhkQBMUJnBWbzTx/fffa11iQK/b6ko6hYA0r085DndWc/qt9OesVWAHdAbY2H8EjEk6YOE7gsD0AUHWASDLt5gXgEu5otHUmNYIZgWRac+slG+//RZbb7ac3yLZI+WK/SlYWnZZKcyspAaxMlFHRiTzwiBAMj6CvZ1dgehkNJMAwHnDs02LtXGiIaevnRp9tx+Wpma9gWq5jOP9PbWdQiVkxFabDZyWMgpwjiXGVE+EZxFKYChoEoqobSxazeALMz82Ll3UusZxFwmIxdWZydl0BKhHPz5yetk6CzqZA66HZMn2/cDiygL+7E/+FJvXrr0D/p89fYEnT56oWCXnEIMAzWodUV9AxYxZlDE+EkepXcPIhKsRMrewKL/PPTx95pMnz/Dk0WP9LR17hXwHkvYik5xZQG3uNSiBR1JUuyu7o/ybMfO4d2P/U6ZMmvzDMzHXi/xZHnvbB/Lj+0cHKFXyCDHbb8IFQ7iv5z6Atn6eyeHls1eo5CuS7VpeWMZoLI4onNxmm7rW8SjWLl3Ah59/ioXr09TXcwULSaInMbIDFE7q+O1vfo8H3z9T8e73P7+Na3euID2VABwRWVl0mfNT/O77v8WDp1+j2jxHKNJFYtSPbruivXLA72SHWDtJOjtDZiWBMgN3OMf5YwQ3nR/8w2xFNktsXRZEZVas6ycx9ym9A3f+4RgLbOqYRIcDoCnFoesP9U7tXgYI2tnezmJ8MAFhPqdd/A4s8/0EVhnQZedYO1sa8GdnV8NnjHnKuWKA1ztgsufuZ2dz7UuHxDnDHwSitptOymAInNn3DWAzIIrv83uGL/Bvw4DsfCyf0nMSIXam5nteUhmBYWuvzpwd55+82ICBgF4A2saXrxl47PAHB+bba8b0JQDPdhio5gUW7X723IYteJ/dcBsvJmMgo42DMAAMmbhDW7NxNrxM5+FGQ37XCwDaOb/baqr93rE2bMyu8ROW49i29oxma9Z+w0EMdDSSmt3LfL49h2EoBkgKxxqOs/WFjZ8FFngNb5BEknjDuWM4j7Ha2U6+ZmNmc4LX1GeHsqwGQHvt3OYTaxfwdbMhu4fJ7Rr4zWc0ezTgk/1tEiiGO5ndGn5jeI7hhMZCtjloGJ79bYRcsx3uY/m8Nk+sr208lS0y9E3WF97+p3yazR/rJwvEWGDD+1zeYBF/N6zJbMA7F6wPbW54cUdrC9dRazvbYUELez6v7cg/Ducq+43ttfllWKvX9szeDFu2ec922Xu+/+1//G/+AwDaogQGQFujzOitY81ZMgJo8hQGWLJT+Hk6K75moCc7gKCJOVAZIoOLQwCUjdJGaMiCtQnGhyYDmgshrycWUc1FKgMhF4HS4jIE0Qxc5YN65Q74TEpnG+o38W8DhCwa5tJ169ooka1IRrYBnbw3P2/sYt7Tohs2KQl0yIip2TbU7pWB+VxUgRP2nfEOBtrUcyG1aKJNBBo6n9tAPzNGW7zMqGzi2b28iwvbS91MXn9makr34msEOs1JsK/5XbIVZFRdp388OuYkOszZEoAWUN5xVT35utIQhzIV3OTxOXldtoH31KLiSYfgZ83J8F5yXG7voHvZRGDf8/kNjJc28bBwnqUR2N/eCI/ZkbXNbJX2YosRx8/ADHOmxhbm93kv/s020Fa1eRxGgzmufN0ctk1Oaz+/b0DxzxdEC6rwfbbFggvUmTP7tYXbWPo2yW3SewF+A+o5FnxOc0T8XRudYQCHGzRrlwHStrioz3uu+Asj+gIDxEJuq5CNAfa81k/BELfxClGvcljMiv0wNpaUHyBw12kPEA4m0ayzCvYSQhhDoJdCqJPA3MQypsdmUS8TgK65+dNxACAPdi6QEtDBg6wOjh2Lki0tLMh+g76QdHiZLkkwsnB+itOzY1WCp0biyGgSs/ML0o4V8zwQwsnJsdLNM9lDvN15IcZfp1dXdHUsmsJEckIbbmrK0u45zgTc2R+5s7xS3ifT0wKg2SYyK7mxNraRfzDApWsXUG8yzf8ML9+8xuzUvKQozs+qiMdSmJ5aFCguH+broVZjRfsq2s0KKuUc+r0uavUSBl0n4UH289zsAga+MDJnORwdZhAbHcWlK5fRpi57zxXgY6EoMkh7rR5SIwkk405qaCQRw8joqCQHtvb20er1pVfpC4T1f2IkJcblWfYA5/ms2kLgnGzzaruGsD8sIHF1eV1Bqnato8Nyu9HS4XNjfV0Hw06HGtnnODreFQAruZ7YCGZnllWUkDbLw2e9Ucbz50/lQ6amZtQ3C7PLSEbjCPsHODrZxoNHPwi84KGghyCSIxNaH3r9Li5cWkdygnpaTRWeoa2QsRv0h3UYogQCAY+HTx6j1e4iGktgdnYBN67fEvDfajopHbKb+V0Wstp++xqj8ZAKPrEQmnxEICgWNtlmlVodfl8I84tLYjJyLeCBg7ql1BGl/moxd4gBD/k9Rv/rmnuNdlO6kOfFAuKUAlndxPTUHJpN2jkL3vTFIAoNQijkStJyToyEkZ5manIDx2cEoA9wkssiMpLC1KLT9Y6NRBGMhNBoVNDvtvDy5SMc7G8hGgoinZ4RKLy7uyu5iHg8rKBCsVCVlMnc7Coubt7AzPSSYyt0mgIeCVAQANnd2dehdzSechkDHXfA87PYkN8vxtf9+/cxP7eoQx9BTGYl5HIEhBxDg+zAV29eCwBfu7AmUK7T6yCbywngXF5fx3/+X/wzMZ94Tuy0+sjs7mHr1St9l7qofLZyrYKZqTQWlhcEIDEwYSAmD9RkcxEs4vrca/cEXBzuHaNWayDiDyvgykACmYL0J9QbZ6Eu6hL/8h/9I9y7/z6CMUqUQIXjyICORwNinf773/2dQLOVxQuS/yDjjQWXep26inGSnc0UexadJCAfi4clCcPiorRt6u/SVzTaLWl/UwKGfotgK4M77Cey18mIebvzFp1eC/7QwAHfLPgbcqAsZSriMRa5TGF97QIubF7CwtKy2J7021yvyYo9PtnD0xePlGY9NzeDmdlpvHzzUsxk9t3BwZGAlA8//AQfvf+RshJGEwQuujg9ORJDjUFqAmsE7AmUc0PI7BIGpNy+itqYfgQGfoxGkpgeSyPij6JerSB7eoy3b9+gg74KhiHIumwO4HQyMCQYMI3Uj5W1DbHTlTodiUr2h1q2tEPaI2VnRlNxfPwHH+Hi9YtIjI2qMGCt0VQRRq4XOy+2sfd6Gy8fvkCzXMXEeAqxMDVLKwLlJ6Zn8Pkf/AJ3PvgQoVgExWpN9k2mJ9nLBI8zB8fYev5SuuZ3L1/G/OwMdg4O8e2P3yI9P4vJxTlcvHUdtz+8h3iKrPm4CumyWBklSKgnXMmei924PLcg4D466ormUTOV+u+raxuStGDtWNoCNZkPDvbw3bdfI3NyjEnqCMfjODk4xtz0jLLICB4xaLl7sKtaBQxO9AN9dNCWrA4Z6lNzM/CFwpJs2j/Yxf72G6RG4phJT2J9eQlLc7PSwWXBUALe3f4Ax6dZFIpldMhY5H6gy33nOMbH0/j+hx/EJN5c38DS4qJ0uW2fTUkczltK63BOKSuv1sTf/fZ3koiSXFQoKn95aXMNC/OzKoZHvX/Jv1SryOcL+Pa7797JGsxMT6uY43nuTP622WvJnzOIzLlDGYPbt2+pMrEF8yvFsjR/37x6K0mhcqEoiavFxSVMjEwhEAzju4ffIzU5hj/59Z8L0CbrlYEYgrDM/mOA54yBgZNTBQ9pLwRZ4ylXEI1r5sXLV3Drzl0xqAk4c77Sx9XrZRUG5Llgf38XRweUDqkr2EBQXfsmBtSaLJpYEqN6fW0TN+/d0XUpScL6BgRXKUvBdlAGiXtjf59nlJLmRCQWVLZEt9dBo05gyBWsq9cIXoQltUX2O+2JazvlETimjx49kkxKpVDU85LFyXWMQD/Jm/L3rSbOcjn1Cffy9aY7eLIYIINe8QizpwKIhSMaB/rW1Lgr7HqcOdXYr21uaC4TwKdOvs5y/YH+ph6z1UtQllfQHTKlz9xuC4i/eOmS9vXM3qC/YkA3nRqXTNrh8RGePn2Kk+ypvse9G/0HNaBJCCCAY0CNQIShNBz3jdp/D7MJCWhxT02t8/P8OSLBqPpheXEFqfiIBNTYj4FASFIV2WIe6xc2sba++U4jm/s/OwdyLlA+hjIjriCxyqoquMssB+o4L60s4aMPPpS8CveGXD/Zz7sMnhaL+PHhAwH17WFRwmQsIeYs+5p2SkfLOTQ9M6vMEe6Jna0dqh1kphOADsciqiGTLxckFUO2PJ+FvpZ7mtev32osqhXuq6E5wqA7QU8GMDhWBHQ67TbGxyYwlky6AEfQj+PTY2TyWQX3Ny6tYePipuTiaI+sjUA/9Vd/8W/x4vFzJOOjKq6aTo4p6CEiEwHbRAIXrl1R5sjM4oQK2DZZyLlWRa/NArgJZTy+fb6Lna0DZXrc/fg6JhcdAaZU7EjLv9Vvoj1o4LySwdc//hYHmS20uwUkUxEE/JR2qSijkXYtws1QEkNny75jttp52WXgOZBS+xoGKoJBhzGw4G+1LhCU73Gusn8k4dhhTZdh8cK+09HWeXHgwFK7XnAoxSGt62GBPAOSTArUnWNddm488lPNKvo3f8id/wz4sjOegVTeM6bd0wsYuvOS+76RujivLZNVae5DcM4rtWrANDOlDIySbQ+JZYa92HnWC8DxmgboCoMZ1qcyLERZ2R3XH+wDe99Ad77Os5cIdB3Hlrb7eEFz9rd919pj9zAAywuKGcgogIskpSFmYGdi3tcATC/o9vM+fgeODZnhbJ8RzNS3w37SGX+oMU782T5j9mcALAFokyD1gnB6tp6TX+F3DJi1wILZsJ3XaS/2nmEb3rO83d/szzAIL9Bu4J/1o4HU/FvynoOB2/cPGc0WdKDPM4zK+tHhJ46Vba/JN3sCCt5x4+dt7vF37vlcXzr85+cAv2yR579e710Wudky5yh/fg74GgZpY8Ajm2FdBjZ7AzcG0tprlk3AZzBMyuam9SfvawA2cS8jltj8tDa9a4NHI9psi9fX3DH5TgugDW2e/eQNYhnOZn1o88LGxHA1G2sDqnkd+7HXrP1qS8+RT80Gzea8z2D2ZHgUP8/fbcwsAKGgbdvJFHnnlI0r72t+6t1c+Z//u/96wD9sUnnZrDR4/lh0zf43B8gbMh2enSGwcZimYWkHBkLzb25E+HljNrChmgxD7WNzQJGQAzIt8sB7qvBcv6+DnFVi5sLOqDQLx7D9ln5hA2EDREPl76ZrZtfl6/xn+ie8D5+BbZUDHS4yXNB4Ty2yw4XMAD22n7/zOQ2Qp+azBqfvIjLWLwSgHQDrFi/+cKDYLhUfGupHm2NkuwwQtYiIOTSLuPD7xng1x2rO0pwu09j4OTKg2fcWVeNrHF9XkKTt0uXoaOHGkhsjXtNSfBgN5490pxuuEKBNEun+DB0xv2uAKn9XCt6QdczvW9ttoaEF8MckUnhwYRultzvURTLD5vWsLwzI5d9si9mtHVrMGZjuN50r/7FfqZ9mVZHNVg0cN3DYAhBsr9kK22wazbY42qJqk9QcsdmzPYfZl6WnsH1i/rOgXCikfrYUBr5uQDuv62Uei/lZcqwSXtuY2sZcZ3v5nmk/STdwmBLCNkk7dhhRdBsyBhIcGKNnHwLQTJXls5oN83/X165AaCTqdKIpcWGbEEmfUFbbR/AkjWqhg0YthPGRRYxF5+BrRzEem8ZUcgaNcktahdn8CQrnZ2KRcXzeseU21p1O6MK82sfifpozXSpP+ySFUK2ewzdo4vBoD6dnWZzmzsQM4sGQY0xggMXJalUCq2X8+MM30tP0+XoIRvyYmhjHeCwlRhgPOWRAJkZHNSe5MeU/ymwEAkEdUJZW15RaTK07SnTkc1nsvHqpYnRXr19Bo1MXCPv2zTbSE7NITy4gHBxFODQi5unc7BLS01MCFqQdW8qhkD9GqXiKXpdp/hVUS0X1ORlxBLKi8RSaQ43rxeUV3L57XwdcMjGZGswq5z2mcnKutBoonJ1p8zeRHhMDuVyp47xURSAcw/jULGKxEel2sso7ZTHebr0QeFwmC7vOFE+ndVltVLEyv4xbN++hcF7C6WEW9WpT+rEXNi5idXXdMWp6XRQq57rOzt5bV7gwTgB8QvITsrVYBKmxhEAuBrjW1jYxmZ5H1B/F+AgPYx1kzw7w4uUjyUvQlsdSUwI7SxXqB+9h48ISVtaWBLwT2N3Z3kOj0UYqMY6ZmTlJcBiTM8CNbbsjyZPNzUsCupjCTR1ugnLb29uyCYKG6dQIJtLjAvM5d6h9TB/kC4RUPIcsVmoKX716VeBjpVRUsKBEFnLuDMWzDAZcywTWubQrFlvMsfBltYSxsTTSU9PSjiYYUy7VEQ7GcGFtE0sLq0rFJfjIAEA0HkZ0JIx8heBiHm8Pd9HGAJuXL+HjTz+RvnK7x0K4RRTOs3j08Hvkzk512KB9kcWnFPFOS5ImLLLJ/l5aWsWdWx/i1s37iEaSKhZEP8DrVMpOf/fli7c6tK4trUv7mjIjDohycj+Udvnggw/E0GPWS/G8gNPMATptSkFkdNAmqEoAnMzlS5c3xfwj8MI5cZo7x+bFy/gv/+l/hcUlSsMAZ5lz/Pj7r/Ht1793oEbQL21wrpG0XwKq9DnUbn/58rUO4yy4yXlN8Hd2alr9vbO1jYODY0nRJCIJZR+QUabAYbeFTDaL11tvEYyG8dkXX+L2/ftiEpIBx2KVZMAzADA3O4WHDx/im99/g2KO0iOuCIoOl+RR9zoIhV22DgtV0n8yg4U2SRC7VGahLQbjxgQOXbt2DV98/qX86Nlwfd3Z2ZYGPOd4rphFq9OQfAuDFwz6cV0pFwrgPoLsfrLmZ6bnMTU9L4CDY8wfpdb3W9jafYWnLx5o/VxaWsTsztXQEwAAIABJREFU3DS+++EHacxz7jWqDcn5LC+uYnPzIuaml7CxfkFg5+H+LsrlgoJzBJDI6ta+Az3pfvqDPgEj2rgP/Do0Xly7iGuXrkmr/+TwCM+fPcGTJ4/UB61uW7IrkqPJZnUtjhPBs1K5KsmT9NQcpubmMTkzo7HMnxel587+Oy9llU0xNTeOydk04qmYgEjqBJJpRE3l109fIHN4iuxBFs1GDTOTTm6Itsu1gz7z9t33MLu4iDLXsq5LFW5SXqrfQ61QQLNaQTGbQ/7kFLGgD7dv3YDPH8Tvvvn3IustbCzjwy8/xz/41T9EYiwIfwxoFIHDnUO8ePBIxbr4fRbG43ybW5jHB598jGzhDGdDQOuP//TPMbOQ5nkOuRwl23pKC84cHeI3f/lv8OrlUwzaXYGGF1Y3pQk7nZ5W8VX6t4ePH6A5aKIXGmBuZQHvffoB7nzwHqIjo2LTNts95Ckl9OYVMof7YmezRtj89BTSE2OSoqHM04A66M2GAP+gikYy0E+9+xX1/29+8xvZ8triijKBFufnFVhkEGF7dxulWhWTc2mMTYxjaiotwOr0+BjH+8cKInfaPqytrGNqIikfyjZkT0+UXeP2KmW1hfthzl/OjdWVJdVX4N9kdxNA4jwn85rBJWY4EJiwvSLtmAz0k5OM9icKckZIqpjB0syqgEwG66ZmpyQBc14uKpjKtYiAOP3XsyePsPv2rQo90j9mMxkFWKhZPTFNcsY4bt+7i4uXrohtSy3nQjmvvckAJA0wszIk3WbOPfoJ2t3V69dQLJUloVVvOsZdKjmOpdUVXLl2FempGWUAcf9fLhUE0rIOAwHNBoPcNQZc2wiE/AqCLyzModVro11nxhrNn7ITDUkYUKufMjzcrDFDkfj03v4hzrJZFa472NkV2EjwmUENsuAZqFfWGzPMiuxrd2agbjfvmy+W3b44GHIFyTptsZi5f5qenVXGhSRCkkntxSgrkzk+UZsIbtvBlUEe9ovL3mJWHzOqHAjN97hXYACTZziCt9y70K9G/BEVYaS0BOfScebEnRVZD4XPyCKFzSZq7Qq5hggPATv6fQH/nQZYpZSfJfeVBTVZ32J9dQOHe/v49uvvVGdiIplCPBTVGsEADe0nEk+g2mmh7/NJPocEA9oKx75Srmn9JAGhUDxXwIBjFYuyyHTUjWOtqqKn0wtzWFtexsbGhgISlHJj5s/+4QE6vR6ePn/iZBdH49IfZ+ZWm9qnjQ7iAYKvPkxOTSlrSGfQtpNPZFFlkjG4f59bmMWtOzexcXlT0igzC7Pyrcz24XrMvmAQ+S//8i/xm9/8NSqlCpYWV7CysOyKBJ6XRMYYicTQabQ11zfX1qXzTVuodxooVEuYmJvAn/8nv8bs0uw7IJdnuMJpDv/v//0X+Ot//RtRlGcmpsV0Z58QNNc5PhLF9MICNq9exMLqImKJiOTIJN3IIugdP/pdP1qVDkKBGJZXlzE1H0Wp3pKPYOYAJeMYdEtNjSAxEcXu0SscZrZRLB+h22O9pKrmo58ZOq26A109MoZiLHgwi59LWHLOGGDrAgVdZeTQx4j4FHLnfAY47Dr8XDRClrFj3FK6ygAoauJzv8LgBG3dCG06I5FBPSRS0ecY8GqgoeZO0GQ+fpLVtHOyYST2eTvbs/1GtvK2kZ/jPYQhDLWNLbuVrxlJiX1mYLXqJwwJVnbWM+DMzveGbRhRy75vgJbhIAauCZBrUvrpJzCTv3sBaPobYSrUbBziAt46YgYEGk5i9/KCyIZP0H/xd0ekcjrHlMXyEhkNEDNQ0Qt4W795gWcDaO3cbhiZYUAG7FF+xuEbbvwMlPPiaQL4eqYf/lMGNj/PIoSGWfE7BsbzOhYM0OeGYy4we4jLGZjN73tBZsOXzBZ+DkBbn5oNGUuX9kGczfrNcAcFHPwOk/NiV27cHf7mBY8dMO2kWfi/YXGGqRmOSL/gAH13XXsOr11xHA17MEzL7MXGxAV4HO7kDVjw/ryHN2DE7xq4bACvF7T2ytOYvRq2ZPZhtqP7D5xPMDzo5wEBw168c8Q7zgSgvX3K3722bjiWAPuh5I31n42jF/g1rM1s2gB2u649g4HEHFd7frM560OzZY6LYW/2u5FvaSMi+g1xOJsfNjZ2P+tLCxra/PH9y3/xTwfmaGxADPHnl7wMXC8AbY3zDyOAZnAGxprWsGmEcPPDRdU0hAS+0Uh9gXfgI+/3bmIPo0IGlBrTkzpj3Myw07lRoZ6Vgcp8aC0WwwgdP8PXjLFr4KVAglrtHeBnjFgbUAP9CDxyk8X3pSEcCGgzxrZbO23hMkCR6czmJH96zR0snSP4ybGYcXHh43WMAWtAPq9jC+jPB9SM1Cjw5mzY72y/MYy5cZaOm6cYJN+zyKgKtQxBdAe+u0KKtYYDQdkWYw3TUdjk8zoxa5stVOYM+H3qEL5jOw8Z0k7PaAhM+1xxAB5MaMiqzD1k1bO/bdFkm7yTnPe0zS8/bxtfXkspL0PtcN6b7ed1uPHlZ8nQ4P1ssfJGl/g+P8vre+UqeE1+3jSQ+TvtyZjBXuCd12Cf85/Zjd2Ln5cWXTjsIo7Dwxef3VLFFNgZTmizRdqbZRoolXK4wRlLuxRfcwy6popROpsie9WY2/wO+4COzOYhmVd8n5F/9gNBSbWj5xYi3teCIy7S6RwW2Slk6aloHzMP6tRmjiAaiiEYiCMeJTsxiMxxE6OxacwkVxDxpZAKpzEaTqJaaKCQz2Jn/wWyZyfSORwdceAY5Seu37glbcyZuREBmc0GUCl3UC7VXHS73UGrTkYuNSBryJ6f4dGzxyjXy2JOLi7NK825xQJlHI9KCW/evMJp5lh6jgNfFxcvXEDUFxWbR8ESyiYQ/BRLL6q28OBsAPTy2rqAFIKiPFhkTg5wdryL0ZEoNi9suEPH/iFy+RIS8TGEwyksLWwilZzG1PSCwBEW7yHji2B3oZhFKX+AfP5YhXAYEOfmlowoMlvGUpOSgAgEoyoOSOmMsYlJ5AtFsf0IqFSLDoAO+nrotOo4JYu0VpGm6ASBT4RxSpZtOKmiRQS0qOcYZpQ7COwevsXBMQvuNcW+HaCNWr0iVid18G7duofAIIxmpYVOc4Dx1CRm0rMu9ZGBo0gU7V4D5/lj7KlIW1lBAOpAE3ilPyHDMjXmihYxnZjgM1m5ZMSkqKPbLKNSzmJn96VY6gwwUBORDLf9gyN89+N3CASBueV5aVie5fLInBUw6Adx48ptzM8vagN4eHKk+7PAHP3IzPwCNjcuKW2c7G3+NKp1MQPpDwlOEvAgY3dsmOLLgmuPHz/G251tsc1o/xcuXQQLIbHo397uWxVk7DOFOhBEu9FEr9mGH31lARDgIADNtYmMyOnZOUxOzQhMKFfrKJdpvwMFVzbXL0q3m8XzznIZMXWTlJpJRNDut/H0zQscF7OSrvj404+lS9rqcg5n8ObVCzx98hhnxVNszm9K9zwccgWBQ+Eg6o2iiuSRZUBA5OaNe/jwg88UGCiVqi7FuN3C6ckBdna2sPX/sfWeMZJeWZbYCe9dRmRkpPeZlZmVlVXFKpJN201Od0+7mdmRZhYQIEEQJED6KwOs/soAq38raCVIf1YSIAfsmB6zM7vd6p7uaZLdNM0iWSarKr0N770Xzn1xq0LEJEFkZeYX3/e+Z+5799xzzz06k8PU/MyCsGTtVpNVREebdrderQgwtbe3J2nI1N+8uDxGv0ct84phANtZ4CclAObc/DQcbhusI7ZdoVSWgoGvv/EOorEplEt10U8/OXiGfbLWux0TdJOCn0HMzs8gMhESG8S2fvXFlzg/P5dCTgR+pFAw2U6jQ2y3NRB2G7XW49GYzAmOHR0/ssPOLs9QbbaQmJsRIJyZDM+OjoSNFwz6sLm5jI21VSm4xzT/YrYGt9MrwCBlW5j2S6CURX/4fJvNJezDYo2Aq0Mkgwjod/oMXptAH4G03/uDPxQwh23gnkKGOMePYA1ladK5jAATLGxGfVjOyXw2J0xDaiy7XX5MTsYJvQhrb2NjU2y3sJn6bRyf7+P47ED2quU1ZiXM4vjkUIIscp6ycf8LiGTDzs4uVhbWEQ5NYHIygXw2i2qFBVhLkgZPYJIgN+09wZPesC9nLUrT0M6H/EHs3LiF7Y0tWHtWAfHOj4/w/PkzSQvnOm91GyIH8vjhI5k37APKRhSKFbh8fswvr2JueQWhaByx2KTsGWQHkaGaSp8jyaJw1DKnuLN9IAz6lgRV7aKH+/zxM7TqLSMVQHmDVl32WO4fnUYXwUAMK8sMOoXketpJ9s2g25GMmavzI1xfnCIaCcHObJZqSSQfJuMJ7B8/w3U+j2BsAnuv3cPrb72J5fU1AfoI1FwcnSB7lUThKoXr03NJ106x0F+7jjfefkvkKIqNMta3buB7P/o9hCJu1JtAudxAV2wECeJD/PazT/DrX32Ak+fPJQOEjMJes421lXXMzcwLAPar33yAbDmPwFQI994xkiJzqwsiv9EcyXFRwqaYTOLw0SN8+uGHSF9cwu92IR6bEP3uRqeN6eUFRGamMLO0hEBkwsjqdPsIsehsb4Bf/epD7D/clxoCqwsrUqhUitT53BIgqQ2a2Lq9hcQsdXtjsicQCDw/OsXx81M8e3gCr8ODkM+L+EQEll5bgPkyCSJcS5T9YNYYbUM+J3OJdoRgLucnNeMZfBJdYaeRyRMAo9k2ZAOvAfwyuawUXKPshaw/hx02ONAqtKTQIoOylIf49ne/IzYyk8sYG9ysC4v2yaOHePZ8H9PxOIIhv4wn9xKCfjyVM7Dzyv17iMUTo3MdJUIKcEoabwfJqzOT+dbpyt7y5ecPBGRe29xArlBCOpmUM7MExqZNttbc4oIU92PAmecL6ttLKja10elH1BssfIBGvSaBG7YnGAnKuzCwT3tRyFfkPBKLxDDF+4YnJCjDwB6BSmp1U2qHDP+//7tfIHV5BZ/LI1r2tI/ZaxZNNJKD4qv4PSZwPDo/X2euJTDMfYy+DvuFbVUCBov5CgljJOHGMx8Zy8xS6rYJqhgAgnudEIUsQyGvqAPM57K/GJzd3rwh/SJZhhR2F0auXZ7LdS79S6mTbFZkl6jPKxlRfVNk1M5rRwA678Pn5hjYwxDUlg5HIvjW77yPP/rDfwvuQBidSgUf/fJD/Pzf/BSFVFayEGzUMHYzi9EuwUcri8DBgjfeeAPrGxsCmvN5J6fnRqO8z2BrDsnUlQQZvF6PkHnYTyxYenB6gpnZWUxEIhJw3N7eEntBIJWF/lj0j0EOgtuU3CB7nmx+yv5UsmWcPTxBMVOUAqhsf4//8Sw6MGdRBiaoyXz3/l288vp9rG+tw+q0Azx+kdhLo0IMxw6Uci385Cc/wa9+9StYh1YJxE5FptBrdfH5rz9Ht9GG3+EXuTYGu2YSCTkHNdpV0c0ut6qYXp7FH/zxHyKy6hUGMwva9mpAp9LFL37yc/ztn/81+vU2JiOTcDuduEpdCSGDZ1RfMARfKITF5UU5qzGA6Q2YYASD5ATFhz0bgj5mKM0Kc5yBhUwuJQW1T87PpJAzi5mu7yzBFbKjVE2hUEsjW7xANsfMgxxstiE8DASTmUzwaqwoIOeUgj6cg8rIewGQ2U2GqPrPzMQSSZfRWU8BKAVM6GfQZhnpGI/Mfc5J2imuZWqm85whBT0pGTPK3ubZiu2g7IsCcgrgmWcbtrH6UzzjKKlrnA2tPq8CuOOAlPq46isq2CfYDIuv9il1539B6OPZkO/F91ffzusxmaxK3FIMQrGScfBQmZLq++p3BQ+1bYJlNE3xPR0LBdAUVFewcPzvavsV/1DCneI74qeO1SfT91VSl4Ltsm5gtK75nuOgmwKQ4zgGx0PHiH9X0I735xlYsSp9T8XJ2BbaQP2MGc+XYCw/r+AuA5D6DAX/ZB6OGMRmXza62/p3BQ15HyX1sU8VcDfZaS/lR7Td+nn+rICgXqd9oXORQUDFsnSNaH8opqHvxfYK+WtEzjQkSUOoZLv5e7lm1A+8r4Kz+lz9rMwvZjkLeGvuoWtS2yr93TUMcQV2FYzXucX5rdK7ikHqNRKkbBsCKts0Pg94reJeuo7G5zWv1bFQ0qaOs8EKzLtSa3983SoOp8EincsaQNA+1rmgMiTjwLHOM7ZPsSAdS35O14GOs5yXRsxjDa59fU5/vW/1eQ461v9A4EPbwPsq1jY+/9Uv0zWoGLLcbKwoo2Kw+i68l2Q3jWRbLP/tf/EfDXVw9WFcuGqIObjaWJ1Y4w9hSjNvysWgC0gXgg68FtdTUJrXK9OUDEUFOtXQ6ITWiJwaWBEsBwQ8lNQ2Mtaq5RcIvkboCNRpeyRazcI+I0BbRcSVMaqTRztQgbwXC7VnIvAELeno8DBFMF1BVwX31LARgGY71CiOGwAzCUxKs35ewVPeRw08/60RSk0h0oU8bux0wbDt2qd8VwXI+e4sfERnlwiISqLw73rApO4k34+Re7ORtuRwnExnX0QUVfeGbZVK2WMayrroddIpmKtzgtWDFfDWA4FUGx7pS/LwyfZwTDlukv40AtB5b+0Tjse4YLzOSY0KjYPqAryOpEH4b3FABwPpB03d4L14iNXDiBpAPkclY9RI6+avYLyCtxps0bmsi4vX8Xc6dvyZC47vxbnB9+TPbA8Z0GacfC8AdgW1db3o2OuhgG0VbcRaDf6QYbVrIIK/Z5/oOzPVmu1im7UP+Hc1qpR6kCwAm9EF5KGK91VHhPfhtS+jhmau0YFh+zweasV50GlSo3oAj8MPp8MHjzMCj2sCdoTQbdjhsU7AaQnA2ffCOXSh2+iJ/tjpxVNh4LqdPszNUh6ARUDjorkbCIbhDdglPkrVi1KJxfpKUjRFAl+DDrqtshRhOk+e49Gzh0gVUqbwidMGLyuhC2uaUjAWuBwUpCMgUJSxmJudFeeZ4AW/CGpw7pPByz65vLwWsFbS/hcXsbS8jl5/KKyhSqWK68szdBsFTE6GJFWxUW/i4eMnaLcGiEZmEYvPYm5uDeHQFMKRSekrnjyZ5kjAjqBtp5VDKsW03nO4PQ45mBJEjYQZJJkQDV8L5TBWNhGLJoStQ9YgKbcs3FQtZJBL8WCehY1ayoU0GvWqAJyzc8vodG04u8jA7Y0gkVhEJBoX510Ce4MOsqU0kpkLWG09OF0W9ActNBsVcb6oIUqZjMW5FfjcZLv0BIzmWBFI5ljRHrjcdjRbJTw7fIRmqyapuwSdQuGIzGsy+ppNs64pi0FWuMcdxtL8kgB6lLJIZ0/x7OkXODs9gN02xPb2TQFOOR5fPvwCuWJaUvLJ4quTXTGww+uL4bV7b2BudhH9QUfSoy+uz4WxxDW0vXVTQGwGWUr5EnLpvGjZSgV0Op8OO/Zu3ZaCdi4n2f2Gpbj/9DE++/xzSQumFittxPzSgkg0XJ4f4/zimOEaTE/EEfJOYNDpihyB3+OFHOi7bcnO4RpZXF5CND4lTPpao4l8jgy6GiZCk9ja2pECh5SOIFhSLFMuyQWri6n3wGX2EvsHT1Fr18SJXdtcRXhiQtbd8SHT0a+wOL+Ab7z6JubnVuB0eAVEtNstKJSSuLo+wW9+86E4V8FARBjQe7fuY3l5VZhVl5dXeLr/WMBK2gmfLyiM8rW1dYSDEQHqCYZyf7g4M4Ufb968aVje1RrSmSvUawRVWhKwkEwOn1vmpcXOQj91cRKpV8kU81KlJnPZy4JXLr8w7ayDPlLXVzIfCajwM4nZaQEuCdzQrpEtdnh4iNOjYxnXmcS0gLpF0anNmsweq0tkQ5q1tqQer6+uyX5NG0tN3UKxiGKtBLvbg5u3WCwtgetUCr/+9DNYbQPc2FjG3Oy0pPcL+GtjJgQ1uxuS5cXgjmU4EFCcoGmhUILN7kIoHpdUfmouW23U1O8hlU7iyy8fiP0n8MBiZeq0MA1e9uiRDWDqM4E3OrdkkDLFl8Ue2QayxiYik6K5WSs3UC5VcPv2bSmWxflFsPYqe4Z6syJa7LNzM/LOBB85puwr2hGLxY5Oe4BXX30dt7b34KDNc3kE6CkUUri6PEMqmUZsYgJrqxuy5igjxKAOJTkoz0Sm3ezsPG5u7mI2MQvLwCag1dHzZyLlw/XNDA6yxBgA+fzTT6TvGQgIhiOSkRCJT2Nh7QZiMzNw+4NSqDIScZOAjrOTM6RTV8jlU8jmrmVOtVpkTXsF3LbYjDNzfHAm6/Hu3h3ce+0+eraBgBdkJ6eu8gi6w1hfuQGP0496lTZnIEEdrl3qXT9/+hAffvBLuBwWuF121Ms56fsZYUzXcHJxjvawjzAZ2jMJbN+8KXONciynJ0dolCpSfDBzZQrcsfYAgaap2SnYvG7YvA5s7tzEG2+/g9nFqARPy2WzB/XbHVRLJVxfnONg/ymePPwKaPXFWe43WlhZWpasEwZyHnz5BU7Tl1i9tYEbr+xi59W7WLoxB08IaDa4Fw6FSVlNp/HZBx/go5/9HMV0Gl6nE5FwUFiNXfsQi9sb2H3tHjZv72EyMSUBTANQ9HF1cYVf/vJDfPiLDxFwBnBr8xbszNTIFSUA4Ay4EF+K4+b9m1i6sQC310g6tBpD9JsD1Is1PPnsOY6fHMGGIVZmZ6UN1B3hmnm2/1SChT4G5hjwdNkkiyMcjch3toOM0OuLS9HEJ5M37A+LTAXttUjpJOKSTUB5gOm5Gbz+7tvYvbMrIGeFNQn2L/D4y8fIZnNSVPHb77+PYDiMSqmEq2QSp2fHiCfisucfHD8V3WcGpsnmDoUDIk2iBZa3t3bkTCjnPsosVQumqJRlIAU/CaqwzQxkUx+bEiuBSBgDC3X2DcOQc118J6v9BSO20zWEFQammElIEJV2lXsNGUilQg5Hp8eosA6E1KKgpjSBNDuGPciaZEB2bW1NdODJFmawm/sAmdu0M5nrDP7yz38s84rtXF1cEo182kyefWgjeQYk+M75TAIB36XarOKrhw9F313OBHWCcSYDVJxnt5E+JADNgAIBaDKWmdWghc7oRLPIrNQ8IJhgI7r2Upe32+vKmSzIehIsVscC2JTpY2abxSFsahJzYvFJeRaDRrSTPBszqNVjnp7FEGEoLyVgoI/61005W1DuKjJhQN53330XP/rRj+CLxkS258EvP8Tf/MVfi3QE2eDMpGC/EISmpBlrNHB+fvc738Ot23sm4Nnvyf7/4a8/MuBGx+iAp9MpYYozO4dfbRarow6yz4tcLi9yx8zOoaY45zezeTa2N/DdH3wPtugIKCZprkVCRQfFZB6f/ewTfP6bB5Il5PS4TSZJt8NJJ8An/ZTdvZv44e//EOG5CNCnKssQVi9BXeOJdxtAJlPAydkpLs5PRbppfW0N4UAYNtrpagv/5i9/ii8/+Ry2vg1BdxATwYiRZ7ENRbOfwap6rwl30IO1nQ3cefUuYnFTULRerqCULePBx5/i4SefSz2QsCcofVOoFiUr0OHyidwYg6SsxzE9M4OhtS/7P/doytUxe3JxcRl7N+8gkaCUlwvlak4KFTMIwmAU966VzUXcvr8Li2eA89QhirUkUtlzFCtJCgHIOdVJNTQrmZacHS/T9/lO436xYhXqU/HsO45PMBOKPplIB46IPwpaKpPX+G8OmZsGUDYylsyqpH42fWwFnl6ClyMwbkwORP1Ig3MYeQmuIwW7dN0pYUtBK95bfVoFkhSnUCBMWYwK7Cpwpyxs/p59INnKMKQ62gMyu9Uv5fMVF1HAU/ERvpdex98pBqBYhmI3ki1FcgdrVYwywBWf+DpTU/uKn1GwWUFyBab1PXlPZfzK/jUCQRWcHMdvBJOg/BAzRUZELH5Gv8b77uv/VhxAcQH9u+INXwdpGZBQYE4/y2sV4NTxYFaYYkTqS8u4do2vrviPYnCKyfF5+juVM9EggQDgI5KlkkN1rih2oX9XvGkchGV7mPUyjudpu7W/xoMAMuYjfIt/N8xXs574TgrYaj8oxqBjOt7/Mr7SJwaYZ/u0rxRLEpC2a9jFCoIqoMvnsa1ck7quNKjAn3W8eM5WbMTgV+Ze43OI/St9MZKr0Dmte6D2Ka/RgAz/zffrdowR1vXCZ2ggRd9jPGNA+0nnL9un99Ksd7HpI5IB1+M4uKv9pHNM+17vp32oa1XflfccB+F1fVHyWO3M+DjpO2sf6LxXe8Ox13nJa9UuvbR/L2u/jfenAtYviLP/w3/9nwkAzY6hY86b8o8K1LJRXwdM1djwoTxMcDDZeQS/uCkRYFNwjteMM4x1AF5E46xmAmvn8HpdWLyXIv4qpUDwl9fyoMhnkG2mA61UfI18sbM08m82maYsGm7qOsD6buMdrqCqALI18078jDKvBTgcFRhUbd/xgeFzBPRV3amxFAl91/FFz/fgfdgmPkv7Xxz9OtOOzGLTQR7/rPaXTkSNBunGQceUn3eMmOF8hjAR7dQNjYrDTxCaYyYau3anLKBUxgAPBG90Uukk5PjopsGNlPfUn3Vc1WCQQWKM48sx5vW6SNm/akgUIFcjo0C+Gg1lE3PzVyPHNunf1ciOb3h8d90U+W8dG17L+ymorQuC91MAejyqp2PA+aQMZgV+eU+2SZnTakj4DAJLGhBguxRI5zyUqsBDk6LCdujBQw8BvJ8GTvT549dwLfDwKwDyqBCnfpZp1xqB1LnJ9ugaIXXCzBFzsCebQTadgZFm4eGK12rbeLAUQzNiPHPMhPFCPWirQxyldrsHt90PrycChy0IjzOM+MQSBm0XHNYAOpUB2qU+bAOXOLpkjXa6dWFAd1t9zE5TIzmM6IRhOJJ943CSkWKkW/i+1Bzl2mJaIHMLh92WaBhfpM7R7NXQ6DeRK6dFqkD0A7nRWezot7toVOtiD25u78oYfvqbjzE3PSftJ22FqZl8X2Ux8EDvcHsQCocxv7iEhaVVWOBAMpWRdGCmUw/7DczEo8KkpczC0dExypUxIOMwAAAgAElEQVQWEnHKZbyGRGIJw4EDrbaJXJNdwzXTatdRqxfR7RZEx5UgHIEwOh1M0eU4sDgVD8iDvhVTiVnRMo5OJoTNSOYGU+crxRSK2SQqFRaK6iCXvZbiVtSgXF7aQKHYRTpbw1RiCfEpgkExcT45foVyFpliBtliEhZrD4Eg9RZ7aNYrSKcuJdXW5wliY3UbYX8U7cYQblcY0RDHJwSX0412pwW3z47+sIYvH/0WmUxSQEgCxROxqMxfk55bEiB/YX4VNotXAOj45AxYhKNWySOdOULq+gSNRgEOO7C+svoiIHVw8hzpXFqAGYfHi+7AKrraG5t7WF3Yht8bEBZ2uVLA8fFzAQAJgrJwG7U5qePL1Nvr62sphsV5RCc0Hp/C5vZtkSPod+nQ1wX4IouXusPnZM02qlLokgWyyJSk9AWLF1abBUx4J7C9dlNYzJVCfsQiGwoArawvAtBkxLWkKEoHmTQDDil43AHs7t4WQLjZ6sqcJog5tALFahEVMpibJRxfHCJdSImTODU9JYEQsvJZQKjd7GB3Zw9TcTKwpjEZSwhwyWKb6cw5zi8OsP/sCyPX0BkgMTWHnZ1bIqtCaZ5nT/bx+NFXwpIl85mMe9YwmJ9bBqWwnjx5glw2LcHCy3NqBJcEpOVcFyChVUO9kUexlMPx6SlYQ3tpeQWbN9YFTKHmbbaQE2Yf95p2tycZT/HpGZnDork4HLzQCSXzk89iVocUALaadLlWq4mriwvDDB60MRubwc7WljiCdG75VSpUUS3WUO5UMemIYXlpSfZr2o1cLityBLVmAxa7Bbfu3BYQmqnDj/af4ujoGeqNisw7gjWiuzy3IQXbqqWq/I5EAbLkRYalWsfZ6aWkz27fuSNg9mDQET1oFhJNJi8laEIZDKYW06aQWcn2MLuB78TgmGhvX1/ACSeCAT+Cfp8cyJuNmjjElL2gJIrM72ZX5LGYtUEAiCy6w+PnSBevUW9WBVgie5w2n6ANQQEBwmQ/78Bl92J39xZWVzZFF9ThcMo6OD87RCpl1gULTm2sbkgWxuHxsTgIotfMbB+XB/Mzs9jevoXJiUn02gORTTo5eI5Cnnq+LVRKOVC6iQzBZ/uPcZm6xFxiQbIAhlYHQpNTmF5aw0RiGk5PQIqNsS+YpVXIJtFiKm2/jWKBRSVTwipnOjszRqh9zbG8SmZED/XNN97Gq2++humlIIqFAZLnKXzy0ac4PTjHVHgK84kF+F1ekRWhzFc0FkYo4ke1VsJvP/81Hj/5SopK9tCEzTIUvW4GjAhoUcOZGvIE0ViIjeNGoC+fTUtGgJ8BSjJ4mK7dH6I37KFj6cFKHd+ADzt39rBz+zZWVtfh8VmRzTYFLKU0Uq1UFumek4MDHB8eIBqcQNjrBzo9CWSRpUjAnPtEtduAIxrE3MYytu7dxvrOvMiBlCuUYGmgnM3j+uQIJ5QlOTuDlX3JGiY801XzGLjs2HxlF+/88LtY3d6Gw+9FIMzMKEMcLOSqOHh6hKP9E0x6Y1hMLODq+BpHB8cyp5wBJ26+fhObd25gYT0Ih5d7PFCvEkwfYljvoZlu4dEnX8leaB8OhNUdC4cwnUiI/SjS1kbDWNpYE2Z4dCYO5h0TrJT9sN5GrVRBKVfCg998Ar/DC9vAKgzgEANLLrv0K9mZS1truP36XSzvrKNnBTJXaRw9OMSTB49xeXohwaMffecHIi/AzDvKAX356Es4vS4M7QNkimk4PE7Mrcxhe/uGyIpcXrAAaU7kXbiuqFHNKhNupx2tZk1kM5xOm2QFUS6k3mgglU3JfFlaX4XN6YKT64y63NT4HVpGdUP62Nu9JXsYA7lkjjPLIRQ2skZcv8zOoP/EYEE6m2KpVDmPMSuDa4ss48TklDBZtza3RQfe5TF7N4NzCpjRjhKEJwDNoq0Mjqwvrxjt3ssrOc+yCB/P92Sd8bsE9rpdyRij3ni30TLnnoHJ1CSYz/GptOuIhWIiY9XpdGUvZYYJJcJYN0HP32SuUnaKBRS7A75JX9au+iGUTqEdJdGBgLzT6pCAP22c+nlc1+wvMtgp3UCJCwcZ97Q/btcLn1QIHG6H2M/qSMPXw7oZAb+chzc2NrBzYwcehwvJy2scPn2Gy9NLVAsVNKqGUMWi0rw2FI3B6XLhW9/6lkhMkYDz6W8/k8KO6WwWSUqdtZoiL9XpdcBCkQvLC7h7964A1uHYlJyDP/v0c8ls4Bz0+72yhzF4NjWXwO//wR9g8casKbJHVjExC5J3a8DZl+f41d99COqt8/15drIxWMGoHAZS34ByOO+//y1Mz89KVgp15snUZhaP3WIIEqenxxIwjkRC2N3dxdxy1GS28zZl4LcfPcSf/J//EsNGX8aTUlUEhUnU8PiZcdWXAC2D8tVWDYGJkMiakNHfa3WQvc4Ku75ZqkudBbfT1Chq9ZqITyewvrElUmiied9solAuidQUC3deJy9FB5rjtr29g7t37slZlvOf+ymvYbFG1s7gvI7PTWL1xjK6tgaenz5Cc1BCJn+JWj0Lr88u8mLos4i3MWT0odQ/kr16JFmgIKnZE01mL236OLhmtRkJR56bZP0yZ5CyHqOsyC7PZKL1C9Hi1rnH+1FGhsEeBUYNMcdID/B8xOeyRor4ICPWtQKaCgQqY5HP5T25pseZmAr86jobB/H4O2VLq6/6As8YMcH5s7INzV47kgIZsYPpQ+m9lfDFa3TdKhlsnJWtQJ764IrdvOi7EVgt1/UNbjFOclTgahzwU/913OfnZxR4V5BP76M+/zj2oH0q7RoYGYhxBrTiA/y7Aq38rn33D+EqCk6qT6/t0z7gGUDHaJwxq/iHzkUFYxX4lPkqdQF64otSD177fxxfY/8rDmBYwwbgZ7/yuvaYVIz2ofaZ/H0k16GA7NcBQp2XOm+0fQpoKgCtQLYCn7IH2e2CG7wIOow0gHX+yLpwGDBe59g4AG7A0Zd66srsVTxP8K5R3ED2pBEYS7yC48J+Gcc+9L0FuB4xnEmoU2xHx11xOY6NBqa0f9hOBXkVfOX9dGy1/3Sum8CyCTaNE2V13ugebQqmmjHWDH29r+KNSvzlvTV4owEjbfM4GD0OpqtNG8fq1Jb8/wIeo37Rdwz6TdFbDVAp21/7UMF8tlHbxd8poVIBbr1Owejxz4/jlooh6vtY/ud/+k+G7BxeREBMQKWRvi87VQdkfOLqw+Tvo5QAvoAyjRlh589S1EZS9Q2gze8aZdMJyYru489Qg8nfESjVBSGFobxeOXRwUHg/DniT2omjogK6WDWiwHdSA8qOpTPI+6uOtBo1NYRKY+d91YBoCvL4BNAO1WiDTny2j4c7HqjYTu1HToDxSaCDpPfkd74P28h3Zj/RAVdQX8FynTTjg65FFZUxrSArv/OLm6ZM7FGUkW3SQAP/RgPAn3lPRpOUEdtodSQ1kocbnTTjhkSBWB4i2G8EGDgpyaoSB3tkJOjtGNDdmHfOGf6shtywKlhgJThiifSNQWY16lHlXg2QKFNeFxa/80vn5jhIzHtqsEMNJN+Rn+HYsK/5DB4odM7xuq9vMArCqsHjmGtAhf/muPEznPtaLJH9oPOdc4EgNPuO99ex5rOF0T8q/qcHEQ1E6OFJMxD4Od0UdF7zuXRUFdjm7zU6GvCb4pZqyNRAvRxDZaiYsWKgQNYDNQYlAmcYAVzDfB9JWZTCHea6F8a2w6IgbUnL7TQHcNi9CIcSsA09sAy9CAenMTkxj8nQLErpBnJXebisHjitbmEAhYJ+dJoN0egN+sk+AnrtLoYWizAHeSgnM5IAB7WJCZZk0ykpAkdgqttuotlrIF1IomftoGMxxazsLgt8AabpQxiGZEgW0nlh2/27/86/h1dffRV/8Wd/gcdfPsKgNxBwgH00ORE1Y+dxo1AqSOpwLEHN2WlMxOJoNnpS7OXo8EwAiYVEHJFwCPMzc5iMTaHZ7OL6KisSHK+9/i5c7gDLnqBepz50QZy6IQbodcgYrKDbqyGXv0aTGqUYiO4g9VCZrmvki4wOscvth8PuxtbOHmZmZlGpNpHPZpC8PMFw0Ab6LCDRxPXFich7kAE9FV/AcOhDq2PH5uZd+IMxYWYpq5FOb66cR6mWF3bg1GRQtHArlSwuyUg5P5eCj+vLWwgH4nDY/JifXsH09DxscAlwRGCvXM0A9i6KpRSK5byAtgQbyWJlOiodEYJdHNtImNqBccQnFwVYp45rsZBGKnmAVqsEt2OATpvarpPCNmUBQ4LBuUIaHabsurxodYcIhqbwnW//CLHQrMhrsII7LH08P3giwOdkPCYAQLFQgtPhEGYvbSsZ9JRyIPt2+yb7ck3YO71ODZVqEdncFbKFjBSfyhZzckAkK4fanJQnyKaTUnSNKbSxcAyv3nldCvKUcwVk0kk0KmXRmy3m83C4WfAxIZrk7a4pikLmHO1qMBDGvftvYG5mHbA6Ua9W0e5RE76LbCGJi9QZkvlzJAvXcPqdmJmblnVHBjt1XN0OH4I+Sg/44HEHpV/JkGfROUoZlCsppDInotNMoNhhd4rTx6KKLqdP1jxBR4LYi4srmInPwev1YSISF1uezxakaCTB0B51wUtGI9zjdknxIx6Yebhrd2rCfuZz7TYHtm7u4q233pK0dqYtPz14Js4xU4lpT3wsYLm6KgVDyfwMB4IjTVCTRs/zAavT0+HXgCTXxcXZOWqdCph4zyJOW5s3xDlmMIdz6/ToDJViHY1uA0FrCJFgREAfpuDRUbRQX9k6FHu7tLokxTwJWqTyWVwnL3B4+BR1Bn7klGXFzZ1XMJOYg9XiNABO2I/pmbjMLbImr6/TqDdaeOOdd7G4tiQBpXa7LnOIbEkWNKW0BZnKF+kLRMOTWFpaEi1bvg+BAkohDPo2zM/M4+7d21jfYHDGIvPz4Plz0dke9qTOOpx2N2anZxANm8LIBwcHODx5hkqzgovcqWiJ2px0zm2yJtnXZIISyK62qpiNzwvbnvcizM7MM15fLGUlAE2gnWyIrY0tKfjMApKSyuocHaxhlSyp27dewfzcAhrVFjKpNLLJa1QrJViGPSl8SB1ramnnkmlhYTOAvbC4hCGlQMIRzK5sYnZ5BXa3j/QbWKx9YQTn02mZa9ZBFzmxaxfwed2YmjYM2Fa7i0q9hkK5gpmFRdx55R7WbqzDFfTD67UKrvP5b57h848+h8fqEhDa43AKy5esY7KcJxNRhKNB1JoV/PRnP5HMj3q7JAA3GZgsaEpNT0pEMGuB+y3/pxwAbRfZfDzfkKGoJItBry/MTReBI7cdqUIO0/ML2Nnbw87unmSBMKifTmZQLZVFM5Up/cfPn6FWrUoQ3EGFXhaxK1VRzBVkTXBsqpRFctkxs7aAjdu7mF6cBxy2FyDkxfEpkmTOpjNokGbdbKHKgHeniXQxg3K3jpVb2/jH/+G/j1uv78LCMgp2oFgUKWD0OkA2VUKtWIe75xQ5iy8/+Ur036VonqOPrVduYO/1W4jM+YQBnc+3BNi09IZw9C3IHeWRP0/hwaef4Pn+E1weHUmQhBkIF9dXuM6mEZmaxN7r97Gxt4NQPIKhwyJ7upzx81UcPT7A/OQMjh89R+rsAj6bG3PxaTmvSyaJ04aGpYv12zewvHcDi9ur8EU9aNQGyB9lcPb4CI8ePETq9Ao/eO+7UiSTBScJQF9lUpIdVe/VMXBZkFiaxeatTaxvr8tSbzTaohH81edfCQt4JhqH3+FCiGenbgtetxM2pwVX15fCwk7nspiYiuLW3VcwNTsDTyiEJgsi8wzTMABWJplBuVTFndu34bTYJEOAWVsMznDd8+yUlkKkA8ashSnLAOPs3DSC4aDsU9lMDqViUc4szIRYWVzB5vqGYSU7naJ1zL2JfRidmkLy7BL/0z//H5EkmzybEy1bauSzICSZ8ix6y7lG0EPPbrQT1BmW4ss+PyLBkARVuP6ZEUO7SrkxnisD/rAEXsgcJkjPmhzc4wi2sj2UYqBsT4sFeS1DCRxQ3kTO7EMYv4DnPZ8pXEjbz+fQHsk4VwqiIxwKhsWHYvFRFsBkH/EcROkyfvEczr+zUKKwc2tNUz+l0zb1QtxuXCWvpdAmn8fiisxws/SYOdAQuStDsmJgqy868dxnuCfxf/Zb8upa2MQiRWe1oN5poN6so9aqY2l9Eb/3j34P777/HmLLEwbktQBXTzP48Z/9GT764EPpL5WJ4Xgtr67iG2++gfX1dfGDBMyhFe7bUE5X8MVnD4TRPjs/j/mVJUxNRSX4wCKYH/36A/z85z+XPZl2hkEyFnwl45yMYhblZoCCwRHKnNy79wpu7m7DE7QAHaCWa6NaLKOULuF//1/+N6A9RMQbgdvuRK3aEJsWCAVACRMWxeXYkY1NdjmfqfVyGPCm9JGFWu7lsgDYk1NxbN7cFFmc1ZUN+Ckd1mFh35wEn2j/z86OUW/XX4C0nHtSg8Rjsg5JuCCDnnseJUoonxeJhxGMepAqXaNYv4Z/woVqM4d07gKwUqW/J2uTrgplPsZBDQLQ4yQv+lF6juB4joPVwuB0mtoyzN5Uco74XiNiHAFoftHOK/BCxrOQ5Hj+abbkHEy/SgE0totMeQW1KFNAbV3FDXgfxQTGfU/16+V5oyxezm31/7/uw/EargW+vwJH6idyzWmqu95PMRftHwGOBy8Zpgr4sh8UP1C/VQFU9R+1/eOsZAUl9T3GgVL1bw1wb2QixzPfFcBT0JTvqu1R8I8/854KhqnfrziL+teCC/QVdxgBD2M4gfaHvsv4/Y3va2RJx0HZr7N5FVhmYEJBWmWwK37E+0jwYVQkUsHD8fEfgnKpdlOQdCQZwz5SEFpBUpUidXuMYoASxXojIJr9oiRAnQMc73HcSdts5rthLA9G2ebj4K9+jtdon2uf6DsoFsHeVaxD8TfNYpd9BqaAoL7b1zEb1UbnteMgva4dDYiyLZw3ihWxj4i5jAd/+Hy2b3weMHCsY6Dzif3Pa2TfGEl+KZanwRHdI7X/NOCgALzeQ+zACIdSnIn3UACan+e9uIfxzGjOHCOZ0xGTX+2Okgs1yKIBCW2DvqsGfBTk1cCKtpHP0L/pWCtY/cI+MEg2IlGwXYo7abBD54cGDPg5E1AzhQY5pvzS9aj31zVjHKmXmJWOgQZ8Xqyv/+6//E+GBP/YQbyJVq/WRa2GQMFoflAP35wA1PLixNBidgT3FJxkA2j0efDRBivSrsXQiFBo4/SlFZHnZ9VI8BoVmVe9JQFdbQZIY0foRNcKxjqp1UCz8/h8TWXQAeM76uRXw6sLktq2fKdxxF+Ls7FPNMWDg6ITjW3VxcC2iF7UaJIqoM7Psv1afE/bwO9SXLHfF4eP1+nnNdKi7Wf/aGVbjQTp5vEyGmaMiJcVpcdE+k0ftoQpSIeFBzP2x+TklIwvAQIDrBq9K37xvTRKy2sI5JPNoSwvzgGVntCgQK9jNP1ebsYmcqaTme9KsF03V92ItFgl26AbFq9RWQrVZ+YhU43kuMQLP8f7cjz5fA2EsH08WPP92Y+6gevz+Tn2HfuCf9cFxXdUUF0XoB5u2DccZ95b28K5wHnP+7L9BJ34b7aD91EJGd5fNxfdQPRApYtbDMVIC5XP0c2bqWesiC6Hj76J3CvrWdctP2sA+5eyLnwm+4rvZB9VoGVfsS/osJjUGptcQ8fbGFOzkXd7JupOgFbbKQW54BDwmdIIw74Ts4lVdLs29LoOzE4tC3Dpd0dwfniFeqkJdIdoVhri9ESDEXFSnj89EICQDjv7Z2trS3QnKa1AnVqudQZMCPTVK2U52LLAXalRQmvQEIe50i6ha2kLcCIprQOLHJpn47OwWzwI+8L4wfd+iPt3XhXtyL/8sz/Hs/3nAg6IFmGXkgEeBMJBASZYnMXqMkUiySYsF+qoV+pIp3MYdoeYmZwSKQnCRKw0TqCZwGpkYgo+fxg3b92Rz/X7QxnnYj4nGs3dDlmyWdSaZaRzKZEHmZqalIJ4Z2dHUhiOzh2Bf445i1OFwzGEqONpYdTZIw4KQXCCgKGAA4NeHbn0pQDTExNxTEzMYDD0wOOfxPLSTUzG53B1dT1iAPnFubpOXaHdYYHOCqJRHyIh3rcgoCL1Ctl38zPLcNh9SMTmsXPjjjijjXpPNHGrjSL6gwa6w7owb2uNCiqNklR2p/0igM/5z/tRasLrCSAxtYiZxKqwqAi2t1tVnJ3to17LoZRPiQTHBNlAHpdIC6QySWGJ1dpNdHs22F0+TM+s4d23vwO3PSTBi3TapO8fHD6V1P2pRBzbN7ZQKpWl8jjlKQj4EHSVDBCrBVvbdxCOLaPXp5xMGe1OFZ1WGcVqRlj515lLieBXajVThCsaQ7fVFSY15+3733wfywur8FC7Pps3gZF8EflcBqfHJ+KgkP1MJhEdRpfHKywl9sdUPIHbe69icWkXVptLCne1ew0ZSzh7uMqe4PHzL5DMXWF6IYGd3W002h0U8lWEglEEPGG4HQF4XAFhp0fClPkwBXJOTg4xtNRwdPIIzw8eS9GexBTlGaIinUK7QvvXbvdFVmVt6QYWF5dM8azZBZmrqeSVyLBUSgXRB89mryQoNTs3JfOUB8NWm8Vnu2JPT04vhWV96/Y9vPbqG+Kc8jnUfT0+PsAXDx8IW3kiFsH0dEJsFXVip6PTcpCUQmVWEwQnSGx0S50yh8gGS15dipQGi3TSNgT8vpGWrF1YbSyUWcqTOdjE8uwq+m2T/UQAicxtahO3Oi1Z22S+0QZSU7vV5/5CmY4rXF2eo9FrkP+IsGcKc7PLwoZmMUTKXHjFwW4JQ5HMWmpAUzd2/cYm0ulrmX8XV2cC1DcadXGsa/W6zDc+LzbJwpxDAYG4766vbWEyMofZ6XmsrCwKeEwWPvWiD549F9as3epCJBhGt9kV8Jls6Fw6I3aahdaoP3yevBDWLAEsCRySHTboS99zvjEIRLa/BMjq3MutsrcReMoVM/BQOgJWyQoIUC96JAfGdjAoItk5bhdsVocUH11ZWZN1RN3bYbePZr0mWfetRkUAdAYVGVx8+mRfAtjBUBhzS6so1OqITS9g685duP0haafdMUSpmBWQrNtqInV5iVw6JQEP7kdSpJmM4G4fNdam6HSk6Nc33n4H88tLAsYQpOo3uzh5eoRnXz2Gc2jHTHRSQEjuMeVSQQJ6k1OTiMRjaHdbklHRRguR6aDsE7/56NciBzA7lUDYH8Ti3KIEOeXg7XAgmc2i3KjC4rQLS9DB/W/QRbVQQqvZxPzyguwTLJ7HlP7eANgVeZ8lKQbGgM7l+ZUwoGsV6rOXZV9jESam4U4GwshcXqNZKmNmetqklVqJF/Xhi0XgCQWERewOmMwmkdTqdXF1doqDx48x7FDf1Qk393P0cZ66wnUxg41XbuHbv/9DfPv330PfAXD4m82+Ka5rsaNeaSMe9OH6qILHnz1CNVdFu9ZEvdWAy+fA0vYydu5uI5LwCljabLQQ8Lol9bRTaiJ9eIWTR89xsP8EyYtzWUNkwFMPF0479o8OsXV3D+9+/ztY3FyFxWvH0Ak0CFTyHtUOmoUaStc5oNHFg7//GEGbW1jhTL+l9E6qnEd0aRprr9zE2r1tRFdn4I970KgCg2IHjVQFl4dn+OmP/wark3O4u3kTPodH+rjebuDk+hxnuUtMLk3jG7/zDqZWZxCOB9Hs9FBIF5BP5XC0/wyn+4eIOCkRZhEw32kdwkeJqFZVCkzmayVYPC7c2NvG7VdfhX8iDKvHLSCWEAmaHRlnnmkt/aEEdNq1BgosMluro9VoiE2Q83y/I4Ftq9uOvXt3sLqxCn+Q9R6MP0QGdIpa42dXKGaLIh8RpRZ0LCbndYKDYhvBgq0xFFJp/Pf/7J9JcUMWtUWPNSE6sI6YgJS/0MLbCnCwPgBtBM85JBI5rXZMTcaNM9o2zDxq99Mme9x+TIR5TrMiyLN/aEJskBSedFDCoSH3anRb2L29hzffeRP3X3tVpAtoR/76r/4Kv/nwIzgsDsP2Yx0Ruylqzf7iOZ1FSgOhoKx5sluZxcFgJP0vBQRK1YrMf/YDyQIM6AjxotfFzq1dkbx6dniAo0NmUzXErvGc4bA5pR5KMGhk96hNzmwHAuVSdJjr3GKV99/d3kE+l0OxzL+70LcORKpkZnke77z3Tbz53rsIxj2AwcQBZlE3gUcPnuJ//Rf/As/3nyIaiUkb+V6UeOG/lxeXpM4CfTFTwLEPt8srUmvMopmZZ7HZCck0kAhuH7g8z+Djj36Njz/+FBOTMVSqdQmsxBMkO7TRbw1Ez5myH6GJADY312WPpsSW6BU3qDVdlGyBJ188gXPoQNATkH2ArP98uSzAbzw2Kf3NMz8zwDi32GYy/ekLUWLk4pxs+pbMT7Kdb925hTuv3BItdL/fCSqHVIpNOXMx4Pb48UMZ2z1mhOxsiVwg2/7xxx8jlUnL3KCkBf0X7qt2px3+SACTM1E4vENc5s6Rr14jNOmFzc3i00mUyiwKymCO8QW4VBXYFWLXS6UF+T3njeIDgmGMsaXlcxZDqOF9DPhpABYC0IpZaCCSN1dmJc8n0WgE/Z5ZzzzD8B3Y5+prKhBt/DhTp4eMU85fPoN9zfmh7FolHY2DRgr8KHlqHJxUzEPBJm0nn8MAD8eJa14BW/HfRqn9CnwziKVAqQYFzLuY7Ndx0hs/rzgDx4x2QSUQuJ61/eoX8j0VSKefrtKVSoBju/l5BcTV39UsXgXiFIvSPpD3G2ubEhgVHBUMhymiIyBfsRAlqPE++nnFMxSvUTujv1ewj58RH3CExyixkT/rNUKeGGOP8158pva1EsfUTzd++6gW1kjWlFJWvLc+XwHVwdDUttLaTLynIZcZJvQ4MDqOD8maGL0v76V9rPOAhmYc7FbsSoMVipEpXsWxkADaSDJD1s5I3mS8L3gO/TqxVK+V69P4cdIAACAASURBVEea2Fwv2kbF+nidziX6GdoWxYZ0fWjfjt9Xr9HghBYMVRugz1B8imOkGep8Dt/NEO5eMrf1ebpOFB/iGI0HVvh53k8BfCVBKrA8ThTU91PwWeemBgkUs9Q5o8/WtmkfKUNa15DORV2Daq9GO9WL9ajjR5KO4DljTHYlCWsgaVzyZfwd+Cy2S9cMn6ntULxQCZDa3vHgjMyj/+o//Q+GChirwaWDrGCeGnCdmJw8UjCEBeaYqj8CWPWzaiD54towdqrKYqhB0knLFGkFX/nCGjnQf48D4fydSl6w8RKVGZpB16iSAp2K1OuC0wnH6zRSpQtSwTp9R35XRjEjTXSw9f58Fo2m3l+kAkZMUxpWvp8CjLwH+3FcU1gjLQpEK9DNn9mH/CzvrcUOp6enZUIL2E9wzGskF3RT4bvw/vxZ2zwetWBKszAGIhFpJ/tDQVlumKo5WynXZNFTAkEm2ag4JCPDbAufI1qbDoeABRx7UwzKIwxftkEnrAKzvHbQMwEKNZI6EdWAsq0Kxqoh5PMJiLK9urlrYEDBWpXBIHNVjQav0aCFeZegtIm/UxBXf1Z2PeeyblQ6/hrVUlkS3peOPOewSsFwPDguUmBntBDViPA9+Hv2D9urQR0N4vB6gtO6qemGq3N33KjretE2Ksgthm5oZDAGPD0PjcSJgtg6X+VwLpVKjZYfr1E2t6Q+9s2Bi+0RwL5jfmYqqAmaGICcjoLM2VF1YbLSdBOulBuwDe1UWcag70Cv7xCQ0eUKsRSEFJyLTkwj5I8il8yL0zdkDZp2D91qC26CYkOrSAJcnV3C7wuIzuvKyooUZmP7r64uhKHIjY06u36PR1g3TBOOzESF9XyaPIbVa8XuvV1MzUxK8apOs4NWowNb3yGF9CYCMfzu73wfezc30GoAf/+zv0fy/FIO1tSkvk4mBZzoowunz4FmvyMAMR2R6ek5uCxuXF0kRWuWoPbrr7wl7JpqqSKp7pRXIIAeisSkuA1BCBaxI7hHAO3i5EwkMpirSMfq7PJcQCeCU1JFfSKCZPZaQBgCvARoOU6UPaA29tDiEHaSgxXdKSskum1lTAS5trso5JK4vryAy+VDJDIFf2AKgVACs3MbollL/WG2j4d/YQQXGXjqUIUUE1E/Qn6H6CkTKKcuH5kvifgcohMJLM6uYmlxXZjYpWJNmNaDYRtOr0XYz7liErVmFTzTM2VXUthFdqYvxR/TKerKB7GxvoOlhU0MBzZT9LJVxtXFAerVPPL5pGh60yFK0MlikVn0Ra+aTkt/4EAklsD8wg3cf+UtTE8u4fzUFNIj8/Ty6kSeF/CbbBQWCuMcJtgih0ybU2wS1w8lPOKJTbQ7A+SyV8jmL9FtV9DqVZErXUv6LXVwXZQhsjsEtLH0IWzi1aVl3L/3GhZmFxCiFnexiuvzC1yeXwhLmuA92025g97AONORWFTGkiA27cPyyg3cv/8+7A4nLs7PUKxkMBg2MbR1cHL1DM+OH4kUx/LmkhQiZOHFcqmB6fgcPM6gsGcXp5cR8EcxYLFMq0PGpForoN7I4fL6CKdnByhUclI0iPOHDDPaAKaAS9aBd1IKGEoBtNkFATaE+VYqCZBfKeWlX+u1ogBbgYBXmOl01rkWKQND+39weC7a57u37uHevddF33dAxcZuW4DSTz/9NbK5FBIzU0hMx42URbmGYYcHaEoKVEwmyyhDSTXxmRFAW0SZHQLibIvTbjNBTfAsEhQwnAUy26L/nMDmyg04bA4Jag0HRqaDoDCBRkkOH5p9IhgOwOElE8KFWr2Ew8PnkvrfH9oQCc4gMbUgQQPaxXqrDKud4HFXUvAJKpBtt35jS+wU23VxcYpMPinFHwk0MYhH7VQCRhwbBjNqTcpHGeYStTBXFrZhtzMoAAkEyZpmVkC+JLaL8zYWiQqgzkJkZDJmU2kpiEUAqUFmSKuOGzc2MDc3gyaDAhayuVrS7z/96U8FnGGwmBkl1K82RbisOLu8wJdPvsAAA9gsNkRCIfgpjeH3y/rIFrImY8lunGbuZ2Tuk51HfeVmrS7/02miNivHw2a3olWviTwS2fWVckW0xSOxKVSbbfjCUSzf2JI+ZpFBy7Aj8iY8CLMQ6/XZhcwtBhgJnjCTIxAOSfHXercDTyCIydlp7OzdxtzyIlo9ypa1kLlO4smDr5A+v8RMLI7ZaBxtZu9QrzubkQAwg6bhWFiY175gAKvbayIx0ek18Rd/8mM8efgEYbcPPocbIY9P2G1k/ZGhWm03kS4XAJcDi5trWN3ekHlxdXKCD3/1AUqVsgQ9CUQuLC5KAdsBrJiemcfuzi2ZL08ePpZ+T0zFZZzJNOxaWc+hin6jgeOnz9HtNrC3flOAjEariQEdIatNCp6FohEsry3Lvs8AB+VcuIcQ+I0yC4faviNdRTJKU+UCvLEIvvX97+JH//iPMTnrRKEEZHKG6d+oNlGrttCrd5E+z6JwlZWivAwI01aWqmVMTkeRWEpgfnkWgYgFV+c5nJweoVVrwN63oJEtI3V+jkqhKIVKqZPNbCUCge6gH20r8Ob738Rb33kf4Vk3hm6IjEi1DTTrQK8+RDNfx6DSwvn+Af7fP/1rODpD7KxsSkCEUjaVbhOTK/PYfusubr17H94ZLwZeBsaBXmaIYbmD1NElfvFXP0Hh6ApbC6uY8AQRZTHFoBeX+TQy9SJmthax9/Z92EMe2P0seAcB8EqZAsqpPJ59/hVqyQI6pSrSp2dYW6SsVk8CFsV6GW1rH85IAFsE3t54TeRWwnFKilAmy0iQVas15DJ50c2llEglV0C32cCg3ZXzhRAIrJC9wBXwIDafwMLKgvxssZExZDLanKwFUWkIA/ri+AzZVBZBn1eCEyxwZr4GEoSbnpkS0PNP/+Wf4PrqSjS1GXyhDnejXAXr9LDw6GxiWs5SDKAKqcMOCcr10IXb6pI6MQ6r3RShdHoMgGCzy5nG5fRiaWFRAOhOowmfxy9zlCll1AqmrWE2iTvgxR/98R/j7muvwDM3JUUW0Wzii48/wd/97Oc4OToVNriLxcFdbrHftMWSXu10Gh3oiJFfohZznlr3yeQL/VqRyBkO5bxKAJp67Dz+1lpNOWdt7myLJnSGDPJKBfWKyUZlAJpA6d7ebczOzQl4S9b08dkxTk5OpP8Y8JgIheTs0WUNF+qoE7Cz9BGfS+CNb76D1999ExPrIen9XgNo1bnLAcNOT4KGf/tX/0r0y6enEqLdz7oQBwdH2H+8L+/rtrtFD551DVhs0BeJ4N3feQ/f/va34ZmwiJ4zZVm5H5SLHZQKBRw+P8LTfWry26UuyQkB6Dizf2yo5kpilwnecg9jgkt8KopQyCda4wyA0EfnGTV5egWnxYWl+UVpRyqVwWUyhVqtLqA45wszQMiCp9/pcrmlzVaHE5lsFk8PDiXrJzYZx/buTbz6+qvY2l0FS6j02kA2U0Wec7/ekBoRtLnLy8uS+ROKMAOaAChwenGFL796ICxpzSaVOdBuwB/0IhIPYejoIF/PoGupwxEYomepo1xLS9YgpersNk7XHhwuk1VKP0e+j6XsC+BLmYARcChjOTAgiQJpPEvLenMb0OmFFMfQMEoVf1CfmdmL44BeNBKW/Zb35tmO2W8KDAvLkllJAoKP0vhHYKH6Zwp+KTAzDhiNk4jUX1ams+IICpwqWMt2yO8sLyUvFRdQ0FHBV4PBmLYruKxEO2WGKnDF5yvYpmS9ccyFASz10RV/GAekJRthVAzVBBxesqzVL1XmrGI/xm81Mj7aP/oMBXHZJgUO+bcXgPngJct8HGPhvcYBaG2L4lWKYym+pDiV/l3BRwVhdY4p8csQO4zmv8oujAN4+ny2SUh4HUPu0zY5RhIxOlb8vYB6NgMkE4/i++oXbYLOGf0+jiMQHxhn1o6DvAa3MGxrbZe+r7aH7dC/jQPY+ozxtiiQbPALkzHwDzGwBdwdmuwdvs84XqV9oetZ6wzw9+MgqeJv4+CnAqD8nY45SQIKYOu61zHnczlG/LsSQTXwwmvHgXFl/I/3rfaNgs46F/RzOne1rWpLNMNf8LFRnbNx6QvFf3g9f6/tVnugc5x2TYISowCAgr+8p85fxQp1bijJl9dKH1lG30cSIl+XCWFbXgTgRiRU8dO+FtzRNcjfax9xvihep/if2i3FZS3/9J/8x6IBrZEDXUh8MX15baxMnBHQqcaZaU0GoDJGgr/nzzxosYMI8PGwo+Ad76mouTRilPqiDe+O9I51AmhUgZ/hZ/kMGjIdFJ6BtF2cPGwHn8XvCszy3/wMAUU+k237euRADYIuNo08cIC0Lzh4fD86j3ymAoda9JDvSWeC12gbNZqlbVMgb9ywjQOTdGpokGk4mLbGgxYnLEEBtpvP4r05DvycHt7Y5/x5fNKzT+mIyruPJEvUGPH5CkDTQaaMAr8ITsmC6ZnNm9qH7AuVZiEwwGeqjjTToBVkFXmBoam8y//FOPSNPIVuci+jbTSsJl2CByllcmukTQv16TiOpzTwXvwc20ImI/tGN1nRVR5pfyuDeXweawRHo7AK6Kuh14MG28O+5+GObeChnX/j2PCL76TGi/cfj8bx78qu5vtKqmC9/iLwwfnDcebv2W41iONRK12P7EP2twRbRvo92kcE+KR4xihyp5ukpjaZKNrLlAnVTdcInRijlpF9YbqzpmKwbzSazDGS+dA1THKmjUtq14gdTm1x6rlSk7dWJdjCg4ofHi8PZh74wyxY4xYGTcAfESmMVpUFvewYtvrInaVQL5aFaZtJZZFPZeByUIvQAOdkAkmQwDIQxgwlWzrtlqSX5is5XBWv4Qw5UevW4Il48Na338SP/u3fEzaJy2NDqw5cHF/g4MkRvvzkS1weXyMemcLe7m1srW1idmoGlVJZgioc4yxZg6lLnCZPJZ2fkh5d9GS87HCK9iX18Baml/DO69/CUmIdlVJN9PR4D6bGE/BhkaRmrwObyylsFQGjWDiyWEan1oDLZqq/U8OQ48B5RtbY8tKCFPKhrurnn3+Cs/NjAaGpa0it4larLcEGerFkw1TqlCAC5qYnYbcOUSnnkE6mBPT0emhL4ohNLWB2bk2AVh5YqG9KWQo6lmQIMgXfZh1ieiYKj8Mmjgy1LwksMp2YBeOoJ03GJkF4jjeLPrEoDyxt+PwOKXpXqhZRKufEcWTxs2abuntNKfzEd+C8Iotz9+ZdLC1uiCZysVhAvpDE6fEzdNuUiqDjlRfbQfkNHtDomNMZVAB6IprA6uouvvHae/A4A1IQjtIsydQFrq4u4XRZJU2c84fvwDlMx4pMqFAoIAUsud6XlzcxPb2Fbg9SjI1V1qu1rEiKFMoZNNs1YXvevHVbCBXPnh0ie50T1szCzLw4VmRKkhHWa7aFaXlyeISTo2Nxmq12K8LhCDx+n7BmOc4EWj1Orzh4q6ubWN+4g2ani4uzYzQ6ZeY0oFBO4fD8CTKlFPrWPuaYlhqdEP3bVq0nWs8sCul2+3BjZRuLC+vodAxDIpVKCkOoXE1JcU8C8wQ05+eXTeDYZQo5ZbNJ2CxOeGwhkfBYmJuXgnEsokS7lM8mpS8r1Ryurs/hcdvh93sEhKbshRyYeh34PBzbJq6ucwKIE4De3roNKyW5RgVtOX5k68emqLnvlYJUpVIBnVZXmHa0QcJU91KXOy5AKe1PtVoxRfnqVbTaNeSKWSkA6aQuMQstkjnX7sFpc8Jp8YhMxTffeB8byxuSgp26uha7dnJ6KO9LnVLKkTDtmLaMxQOpOcmiaLw/9TZD/gj8gSiWFrYQm5zh20r/XSZPUSPb39LD+eUJ6gRhAgFMJ2aFecxA7zWLVnYbwrimXmggSHkUnwRZ2gRt61U0OjUBbDm/d3b28NbrvwMr7KjWq7LuuEYImFNnutVoi744GW5uu0tAjclwTBjQhXxeAIxqoymSOq/cvw9/wItk8kIKMzODolqvICsa3uYMwL2a+zm1njn/D44OcZG9El1bp90pTP5qyTgskuLeMevH7jLpxJyzZGFSC5bADm2DgFvBgIwT/aNg0C+gCaXLCIx77V7YrE70hkCz20c4PIm1G1sY2m2YiE2g066K/jb3lAYZj03q58eRvEhif38fIX8IS6srEvjs2yyi2eoKBDC7vCi/pzQHpQrI/KSURyGZhMtiQywYhNfuQL1URbVSNkFolxNBZm1ZKGUzgTffewdLO0tweKz46d/8DD//1z/BoNFBzB/BhD8oWsAMwFFag2zecqcJdzSAW9+4j5t39xCNh2HrAJl0Gr/4xS/wwQcfyDswWMhAHzW7KW/DOZLLFfHbB18KYLi3tyfgDDWyix2uixhCPi+eP3qCZ08eSXFTN7VJ+ybAQrYhWd4EpKkHyzVUqVVwenkqsiSVegkRXwA+FkCVuh0uYWqX6xU4/V7ce/stbN++DYfPI0URydx3OT1IpjMoFauw9C0IuYKwDyzo1liAk5r5XZGLicYm4At40Rt2EIlG4PU48OnHvxbQzmWzIeBwYtBpC1jMAAulU1hEjkEDuB1ILC7ize+8h7tvvI7gtAM2P8CTZrsreCeyl1X0Kh3U00V89ssPcfDZQ7j7FixMTotm8OHxEYZu+wsA+s57b8Az4wJ8dEiB6jVgbwDnjy/wr/+fH+Pk8ydYZPaRzYkb6xsIxCbQsvRQsXQwv72MrVd30CfD1EtmO9CsAs1iC5V0AdfPTpE7vkTq8ARfffIJ1hYWEJ+MoEc2brOKNlG8oAfb9+7g/R/8LnwTIQHfLA6g1WVhOaDVGghYnE2mJEOqVa5K4UoCMBwf2n9KAc0szAsAPLO+hPBkBIGwF16vMjGNRjDPU91a2wQ2Ty6E/TY7PSWgEc+T2VwGW1ubYrPJ4P/sk08kC4e2wUJ2HH2mehONWk3GOz7KqBRmeLmOzsAwuKjRzwAQg7VGA98nZ3KeExlAJYBLzXcGJyV4RRKCw7B4ua9yf6eEhOgSWwaisT8xOYHolJHlI1CYS+fw6KuHAtL2aHtdpvDWeHo2A3pcHwSgKcdE+0b2NGVC1M+hT9RsNeF2uRELRzAViUoAMpnNmKDSxjoCE8yoNMQTavXT1m/fvI333nsPGxtGR5vYB49RnAOXl0n8q7/8SxweHKDbbkltEr57gQF2gvJuF0JTUbzyjdfwne9/HyGSBHIZkVjqdbtIXVxJEVVmcVDb+p233sa9u/dho6R/G3jy6VP8X//H/41WtY5EbArW/hDWvkWCnw37UGzZa6+/juW16VHGockcJph7cnCM48NjZEja6AOVclWKZDMwx+zUkMcv4+JwWHF88hyP9x+LxBDrEViGhl3p9zHzL4Szk1O0ak0szi6O2NlDtFt9nPD3DQajfYj4g5ifnZNABxnjzGgJhCIoVqp4uL8vWWgLK6t45d493Ll/B6FpU1SxUuqKnjrrhrBdtOPUJuGZdn19AQ4XpX+YLcVslByOTw4lu4GZt9yX+EU9cl/AA3/Ui561hcagDJunj/awglq3gEa7QCqCZM0w2Mk9h3vV+BfnL/019ZW4zynILSASI0Uj1qay88aJOzznGb/e1F2iFjTXQx8mk5WEN64ZBfImQkGZwwyS80zEM77gBHaT4cwggABnNgOUMiCuTFHeQ31HBWYUiOI1/FJsRgFmxSfGQarx9+c9BUsZAfF8pq6xcSBJgSWuTb2XEsfYXq4Zvq8yfsdxHwUn9TquYxM4NxnrAoSNgFMFtDVrmL6p9F3XkAD4P8+l9Kv5N/Yd/XnNelYgUlnMih+YPre/kOngffgZPlv8/qGROlC/Xvtc31VBMu1/BQ8V6FYgX8FZBbeVXaxzh3Vb+AwF5WUONBrin7GN4xIq2hYdI8Esxlj1CvIL9jVizCuu4BiRADj+CqjyXVjLQ+eijq9iTWwTz35633HCpa4P+u8KAMu6kdQLI7egWKCC4YoD8vcKQOrc47uNY2eGS2LIa0LMG5pAj7L9X3ye5JERmVSfq3Of9yPBQbEy7U9tlzKQdb0r2K2BEgm0WF/2lwKn2k/jfalEQiWnKlis2OJL3Ool410Bdn13BeO1n9j/SkpUHFDXkRJXec04IK5Arq4jtkf7W/ta22Kws5cSROM4rQLN7AMda4P5GZ35F31tMfNU8VZdVzq/9d0Uf1WbpO8+jptqcGjcPuj763ddA4ovWf75f/OfDzWKpgZRoweq6Tz+YtrJAkLxcDFi546DwxoN5MMIanFB8oEqV8Fr1bBQY1QXjHTWaPMYBwS1c3Sh8WU4kQmoccnw8/rS4xEXjVroYNJ4iH7OSBpEAWR+ViNqYrxH0Q8ZqFGERhcSr1UwXYFZjaDw/gR19X0UUFTjZUB7A6zpBFeNXx1Q3oPpT+KQjcB9gl/8Nw9fBhQ2aWS6MPldIw0aEeQzJcJGlho3hNHs5di+1F7iNaYaKVMqTTGQUQpg2wDHTA9TKQktrKiGhe+hbHi+qymYaPRhNA3JYTMHQWXG60QU3SMPK3CaTYf35jvws8pyZ5NVv0s3BDUayqr3e00xJzXUumHoBqPgPsdK+52/03bwvtz8xhce35ubIA924zIaktI3Srnh+/JzfB5BA95H+143fc53nW+8H9vJdnE8NRiihkk3FTUQbI+mT/F3GjHWqJuuPzJUaqN5omuAfaTvz/HUDU8DFGpw2Ac08GwXU4HYJgXGNZpIR0ScFAFiWCHdOC0EoCVY0eqKrAI1aGsNHir4bC96VGt1sehRFOubN7CytoFIxIlQEKAyRqkA5K4KCFk8yF2blHIWEro6PYe1D2HIUB+QQIY4Kg4WSpsX3dFn+/uiWWh1WfDk/AmSpSTmV+bwnT/4Hn70Rz9CYtMrDhwlGenUtcvA9UkND37zAA8++QJXx5fiSG2ubuKdN98WAJH9e3xygnKtKoVVyu0KPGE3JqYnML0wLWN9cniK5w+f4/TZGULuCO7s3Ie145JK4wTlWGglmU7hMn2BVJ4p3l20+12w8rZsbEQ6mZvd7iHiCyEemRQgfjoxgxmCQ9QDlaASWcFVfPnlA2GNVsp5ccwk8NSHKejW7uHw6ESKhcYTk9ilpq2bTHJzECSAVW9yrHyYml3EZHwG7S7ZOg6jezccopQvAD2LyCz0em1MRAJw2i3I5TMo5FhYrC3F3ZiOePPmbaxyDMMxcYBoi8i0drutaLZKAp5RHrxSLQlryeGgU2o2OxYMom4fQUOCaZsbW1hcWBvpqxaRzVziyeOvUMyn4XWb4pwENrl22Kdk9bA/iuUSrDYv/IEJ0U6+e+cbcDtD8Hr9yBfSkvJZqZRxY2sDt27uCJOLzEMCQ48f78uaiMUmRof+DrZu3ML8/JY4TMVSBrVqXtjDqeylyFbML87hez/4EXZ2FpDLD/HZxw9w9PwY5WJFdBepcc2CTHS2CLrRiUtdG71rtj0xM43V9TVpB2U8mH761YOvBDDjGN7Y3MHa5q6sT5FtaLPvrnF09hQX18ei3UsJmOBEWAB9B9N1A2HRcCZ463Z6MZdYxMrKhsiyMJCQzSUF0Mvlr3CdPBcHb35+Ebs3bwuYILak2xC5FLJrU+c5NGtGroga1wTPyPouFfI4PHqK58/3RVpibnYK8/NzcpAkKMngBfeWUIDpzWRfdeB0+LB35zXs3NxjOS0UiiV5HoEzzmkWc6RkzOb2pkiYcH6RKcUgGtc/7R0Z5ZPxqNyTQYtsPivs4lqrguGwJ5Iv9C5YcE+A60IV1r4VvfYQiWgC/+gHf4TVhSXUqx0cPXuORr2K8/NjKS5Jw0Id+UI5LyAxnVFqDDs9LpFFuLxOYSIUxdLKJjbXb8PjCcPhdksq9sHhI6QZoGgWRBKm3W8hPjltdOqDQdm/CP6T+UzAmiw8TcGWM4nIF7HoUleCaSzytrK0hvfe/p5Il1ynCPazv1qm2NVItid5lRI963gkJsBAwO037PQ602R7yBSKAlJu724jkYiLJBbrYrCAJiUeyPrWYLs4ev6QOPycn7ymbekjl89janJK2GqDrjlPEaR6evAUmWxa7C8DaJwjDLiQIdisNXB6fCaninA4aGp7tE2mEfcTMqIYPHTZCRBQa9ImRWVZzDUciSKTK8DtcaI/aCGXSxlJCXFe7QJyJ6+vcX2ZlGDc+uo6/IEgvMEA7F6vsJG9wZCkrQsLkEHnbkfSoYupFErUpnU4EItMCNJZLVdkTRIg84wKlXn8AXzzd9/H5t6mANDPHx/ib//ir3D0+BnC3iASkTi8TgZL66IB64uEYPU54YlHsHn7JmbXVxCKBOHgwPYgskdP9/fx4JNPRJqk0+yj3+1jYWFJioT6/CHsP3sKu9ONtY11kc6yeRyILSUwNRcXO0JpqYe//Rz1Qgmnzw5xeXou4PDtnT1ZF5xHD588FD146tLvHzzFWf5c9mbfqKgU+8AqxRMdIl9AuZC5pSUEwhEp4Or2B5ArFEWLfX5hSQrGURrJ53TDbXWiWanDMbRh0O5L2r6F58GhFcnrS0SjE3j7zW8gn0+LhnEum0Quy7FzSRYI5x6DQrwnM6Rq/Q627tzBe9//Ljb2bsITtogMSLU1lDoBXL/VQgPxwASOHz/H3/7pj9HJ1xCwu+AcWIR9mcxkBPxLbCxibmcNi7sb8ExHAJ8TdpsVthZQS9eQOjjDL/78b+Gs9WBnLYqhBTdu3IDd64EvFkbD1kNgPoql7Q1YAzZYCEDbgTZLJ7T6uD44Qy1dxKDSxOGDR/jsgw9hH/SQiMdEFqBPdrLbCovfjZuvvoL3f/g9eEJAvQ10WNCx1ADrpggrqdZEPp3BgNkd9RaeP9mXtTA3kxDJ4GavJRJF3rBfZFUo8eDyehCJUvrMsET7PaBeaZoijeUKkudXKGSzUgiVAQjqJ9M+hkJBNJo1/P3f/QLHh0dSm4C2k8VdKcVBIJz6tTyrBbwm8CyAidUmc8PoatrlHMgxkWw0YZNa9Vh2PAAAIABJREFUxU5oEXLqgjfqTQmIEahkMcJOyzD9JNPQBgnosXgd7fv/x9Z7xciZpVliJ7z3GRHpHZlkJpPeFYssX23GdPfsuMUusPsgvaweVnoR9LDAQk/Sg4CFnqQHCZKwgoTFagZrRprpmfY93dXdZbqKrKJNpo10keG9d8L5bnxkdGETIMgM/vH/97/+nu9859BQlkaCyiIedAdCHshlsiYjz26yPRWUYFl4n7mFeZln2Hepq81ATb5oPFT4h+Al9x6cb/wuDy4srwoD+Sh9aoxX/T4JLnFOlHW1bs4U3/jw9/Dd734XzqgXMPiQMQUkHjkCfv6zn+Gzzz4ZZ8vUBPyuMmDYbIrsDYPI8ZkZ3H/7HUzPzMj7sSw0edx6+kSCDtQ9f/DmW/jg3ffgSbqNNEcT2Hq6g//wF/8elTwlp+Lw2p2wU4ojHEQNXeTqJQTDETE35PxpDIlNYDV9nMHZaQalfFlk3hYXVnH5ylUhIzCDKOwPGCKObYSz7BmePfsKuwfbqFTo69GVfTMDpPQNePrVYxSKBYSDIZFjWppfxHBgRyp1KBJiYqwKG+ZnF5CYol+IYWlGpuJidra9fyDSOSvnVrFx5SouXlqDxw9ksnnkMnkJSjEQyPWDkieJ+DQuXbr0an1kW1KrmuereqMq8zaz4ph1y71Zo1MTGZrQlA9dNFHvl2D3j1DvllDtZNEd1GGxE1QnMEyo7HXKt+IFkwxoBbl4b/YBnr+ZPaJnUSX58HeedwQDGHsecU8o6+bIBGSoMSXfowmkslIptdk1LF2OIXne2DdgNDDayvzDgD8BaCEOOYy0hwJbfK5mf/H5er7Tc6veQzEKBUCFnDM2ZdP3VNBJgMmxCaIyRPVd+TwF2cw52EhtKJYgrG3qto+zepWwx+9owEhBKQWjlAGq4Ll8PmZMS52PJSUUCJUzNFQGjnsiI+uqZxyOb+4x+aNANO+j76JnWz3v6tleAWcFoLV+Js/DCrwrzjMJQn4dZ1KMxhC5DGaj2ITiDFzzJoFP3oO/c2+muNpkHShQ/QpHc74OZmiZWD/2sbSMnJ+ooWw1QKMBnQ0hwAB+Rk5ESWUslzmnG+BSs94FAxozV/Va/s3z5u+AyCaRwGBGYxyM/V5JpspCZl2wbALyjrMPJsvP8zB/FMgkE1lBTyWqCl4i5uydV/fnZwqsCq5FScsxQ3uSlDc5trWc+izty7yGALT2F/0O/1/qWEgur1ULeJ3iLzof6He03ll2/dE2UGxKgW19B8XJtI4mA0Baj0piVPBecUCdkxTXYh1rwMX0L6NNzzVUcU69RuuP9WYwPdMWOufoveV6q+1Vn9brNKDCfsd/Ky7MfqUgs5ZTsWHtA3q9Yq6TwQrFQ3XekIDI//zf/zcjNgIPJ/xAdGHtJg1L0XhtBB2IvDlfXJzqx4xinSg0+sCCsMA6uSnyrxXOSpCBwxStcQqCRmjYoG0yrMYVKICXRpMGRoycHYGHeG5C9Tm8RjsQn88/cq+xBjPvw3LrhKmoPp+jnXsSuOTnZC7wvdmQOsHzc9aXSbFwy4GLuxgj+WDYYRo10gbRyczpNJM7WURmEXkdpVOgkGVU5jOfq2xz1bbm71+fWHQQ6KBQAFoXGE40vL92Pj1UsryGpWBYvfxb9MAtNpMuPgZW1SRQ2BNiIqDaQ3ZZPFgmMwG8nmhk0bAZ4FcBck3NUCCcUgGsG96Th0S2A99N+9wrs59x2TX6owPW5TCRZfYBvjsXT13weA+NkMsGp2FSnLVP6gShG2GV9WB5eZAS7csxo1+jcloubV/VPtcJm3Umm1a3YRTrZoP1phsNXVQIYAlAM65n9hXtY3wuv69gubCQJ4BoBeAJQGv/1j6vEzZ/pxSC9kFdwHSC5DPYp1gvTNPTLAG2jQkm9GUDJn3NZjeRujEz3kyqNjEFox6w2xuCw+5Hsz1Cu2cVk6mZxSVEp5O4cvM65hd96PZNeiGNeXnA6laATr6DfqMraZ3FTB6ZoxM5qAzJGHL5cJZOC0uSC9HK/LKk1u+93BY2iMvvwl52D7l6FvffvY9v/dHvYfPWOmw8XHqAchkoZMvwuwI4S6Xx8JOHqGUqsvlvVqn325P7yMHM7ZXN8chuhT/mRzAewtL6ElY3zyM564LXB3SbQOZggINnB9h5ugtn3wXHwIuAm0G2Bsr1IvqWHvYOd7F9sgNPyIPppVnMLs3L2Ds8OMTx7jEahSq8VrcYh63OLuPS+iaS8WmQ0c75huOQ4yt1uIu9/W1JIQ8EyZCi/I5bQMJmo4snz14gm88LE/fdt9+RlFRqzLE/cLNfKJbR6g3F9MXtDcDiILPBUH/oSk+5gX5rgAjncetQDB2FnVos4ez0WDQtzSbOgbWLG8KQpdN8OBqVfnNylELm5AjZzBFq9bIwqah7Z3O4YLW4RLdVFr1RT5iO3AzwwLy+voGL5zbk/6g3ncueYmdnS0BAMqv4/kz55Q8P2U5qq1IOolmD0+6Fyx2E0x5CNDIDr4/BI8oA5WQOfu/9d/DWW7fBRAWeH/xsty6QSrXwy1/+As+eP5G6IfNj5dx5XFy7bLJLqtSyJjdvKKA/55fLV6/gvQ++iUAgiPRpHun0GfJnRRwepITBdW5lRQ7prAua5FVLZbk3541Lly5jde08LNzE0WzNYjaMZEhvPX+BbrttAOxpMvXJ6B3hLJPC3v4WTnLHKFXyqDTqCMemsL55GRcvbAozjIAe55L0yQn63SHsFieSUzNmreuTsZoVMJvGemS/UjLl/Ll1LMyfRyyaFDZuNnuKbr+GfqeNk1RaAisc84uLi1L2QiEvjF5KQuzsbqEyLCDuiUl5eR3f8SyTFSZvOGQMbtsdMmApa3IF127chMvjR56Gi/kcihUjYZU+OxPDyAdvvyXa7CL1USmN9Wz7kg6WmEpiOj6FKWF12QSYpYTI4cme6DAPLF3UOzXYaMbmIPPZjVF3hEHXisWZRbxx4wFm43Pot3oCwBA4y2fP4PbYEIz4Ua4UkDo6EE3yWrsqjGDJJCF7xm6H3xPB1at3sXbuKixwYsh2G3ZweraPdHYfW7tPUCjn0B92sby4jBvXb8saQUkTgvKlavnVRn9lZVUMKHVPQWkCmmkeHh1g52ALkUAMi7Mr0s8px8A+6fW75bBLwEbMa/tkJ7oEgFyeW5I0cQJ3kj1Rq0maOSM/XMepmU4giPI6JvPMBG24xyCjlW3HuVyY0IEwcqUCyi0aeFbF4OzWrTvCOGYAgnuaZ1vP8NGvfolKtSqyR2Q7zkxPY2FmAe1GS8Yp14FavS5gPpmClOvgnME6ocRDlX4L9RbsVoeYF7711juiC022OdveYh1K+j5/+Byme7PsnO/7XSOvJYbTLieiBEW8Lkm3t7s9ArLSYJZ9X/Zo9apks1gIJlgtkv4f9nkFKGOwjVJV3eFAwD8CVW+9/zYW11YEPCCb++9/+jM8/+oplUEQ8QRF85ZgG4OSBKAdATe88TAu3ryMxYvn4QvZqNCAYq6JMvt5Joej3V1hMnfqXWFfd7tDkba5evO2BAsyubxo/yZmZ7C6eQ6xxQTgMmAoz5eVYhG1Qh4f/ejv8bPv/xBhdwjri+dxZWMToUAAz148RSgawknmBC8P9+AKuUWTOEnGYr+Pre0XePTo0au9BqUSCPBQficYiiA8lUA2V0C5VpcyVNtNuL0uCV7ECdgPjG52I1dFJVvBwtQ8OtWO6CRT53t5cQEutw2BkA+fP/oEhycHCIR90kbsb5RIoPTQwGIV/errb97Dd//0jzG/GkebMhXMurVwT90TditlKiL+MH7z97/ET7//A1g7QwTpDVCuSn/rDoaYWZnH8sYFJFbnEVpIYGppBk4/DchHGHVGYl7YLzew8/AZIiMHznaPMOr0RHPWH40iuTSLtnMEXzyK2bUleCIB2D001wSGXaBTayC1tYd8Ko2EL4zs/pEA0MVsBpFQEImZGKxuB1p8L7cd6zev4e0P34fT70OT2QDtDtLZjMSWObbYv9n23MNQguPxF4/QqNcRiYQlGN3HALHpBNY21iV7gexh6tLHk0Hpo/V6S7Q9uUbXyVAHJBAisjttAmNNyXbgOJ9OTonx3fMXT9El65TM4a6R+2Cf97mcMiYohyNg75g1xQwhzn26vyfIzX0XjQb5DgtLi+LBwb7Dvcv+Xgr7u/siL9Gq1YWNTRBJDJI9bulDgXAAl69eFpPXlzvb+M0nv5ZAH+cI9U8hkC3Zgy6vrDfU3hWgZCwtyDlEyBk2q7D72Uc4Fyl5gntgzotcOygzwMwBvkur0wb1oWlUzPmDAVsaa1tHdrnuzp038Y1vfEMC6LVmQ/Y2Qiixc3/rwsudl/js0W+RzWdQaXIesiEYDco8xj0vzbAJZlPuhxkNnPsrpRLK+QJ2XmxJHb399tu4ee2GnEtJ/OBehutC+vAUTx89QTlfEoNL6pvTA8XpcyE0m0CR5trZnBgdcpApoEB2I0kY1pEDbodHZDdu3rgjIDQzG+nrQq1xzl/MRmIWDwPwu3tb2N17iWazKuXy+ijX1hWAmNI8lN9gHc3PzsvemHJK+VwBI2Y5trqigU8zerY9yU4RZsxY7TjJZiXbcm5pARfWL+H8hRU0uzXQzFrk5Y6OpI+y/AxUiJlrNC4yb/TE4HpFnwODKzBrdCjSdNTC5rjoDU1WUnwuAotrIAB0sZlBg+znfhkD0BSyg6G1DwrocJ2yUOjIan1FDFIAWkEpBXD1fM/+NgkY0mfCEL2MTxEzBfg3TbTl3Epha4I3FmPGy32Hfp9nPJpoy72tBojjOsw6pzcW3/GVxiqJXsQxnGYNFvbrWAqEmAvrRDO3+TyWe5Kdy8+U+MZycBxoZraS55SFzPIxW1RBd5ZHMRQlqyk+wP2ugkkKzOn3WD7FPjSIrUQtBW713MvfNUjEcnDOUua1gpUK3CmWI0REZkaNCWo8S/Nsw7mC45tncJ5DlWCo+NAkUKwg2SRWxes45rU8kwQsPWMrjqDnegXVJ0FCPseQCpnJaQBoXq/fZb1zz6bjVUFKPp8A9CQupaChgoicH9h/lSBIwF7rULAiiwEM9Z7czvAeGoigoS3JSAxoTuJZvF4xL8VIVAqE5ebZUMFLqc9xkETbRjEEjhN+n/fm97R+GcCZBKfNGvDah+31+xkDRM6v2p8N8G1UCpRoKFmQYwa01q+S/KSPdU0Wh9aNgpfabvw/PlPBVQWhte15Hn1dJiMJovgI76W/K6jPz7QPcLyZtjQyJV8H27UvKDlQ61uDJYo/fp3hzWdpnWmwR9tanyHknEZDyqL1rdiqtgWfp3OGBhW0DrXOeJ9J3EfHtH5Ggq2WV+tQ9wRcIybrVbGpSTKo1q0C3IpXTWZy6Pys/UCvlXFMBjQXeW4gCXpysWcn5b/5mUwmYxRcgT2NrohBjM8ng1OF69lQqvfMz/ThwiaGATf5w0YTdHxoOroOLpn8CcyOZT34TJ0cpCHsZgJQMJlmRLxGO6h2KO1I/FuR+8lFiRU1GXHUyV0rXCuLGy2+r4KEsriM64TvEgrRaZ4SCWYB4wKkkzPLwjrkhMrPjIGcmdS46Bq5iNeR0skyq8nfJJDP+xPENKwFE6nUqMXkosrPdNBoZJapVJODWL/PQwPLzM2MmbxMhyeIxB+Wke3I8ijTS1kTr0DIcbqG6fSmvXRRJACtICufz/JMDjabjawPk6qg2tIaZdIInmp4KQtdB75E5Qb9V1Egfo91zc8nI3ZaHgWNFYjn5wZ8N8A824obLj6Xm1xdrPi+vK8C4zqBa8oP+59ukLVv87vKAuf92G78w+exf/MPN/ocZ6xf7aMS9BgvNHwfZVlre+rEohOTzWF0yjT1RwM9vI73Yco9y6aTOj9TgIAbZe3PNF3R92Ad6CTjchrjBcopsJwW22sGPRdRvzuEZqMHi9UDl5sMSxssLj8C0SnE5+YQm09i+fwyfFFD/uWCSU9LAr+D5gjuvgU9MqLzBbQqNTncZI6OhOlsGR+GeaCiFuf89ByC3gB2tl6KXIfdaUG+WUJoJoQPfu+buPHmbTiDLhQaFTnQkTnTqrYQC0aRO87i4W++wKDRRTwUQa1UFrbqwf6h0cDz+sVYau3SOt764G3MXlhAaDqEYNIJd8CAAxbqVjeA2hnw8NePkD8sIGQLwevw4Ch9hIPDHQwdfdT6NfgSAVy4tobljTXMLc/LWDrYTWHn6Q5O99OopcuonBURtPnw3pvvYHPzsji6b21tS2oiU7MoX5E+O0a9XobDZhVDPpaTGRLD4UgYm0fHZ1heXcU/+M73BGQo5UsiJcL+2+1Tv7ILq9MFh8uNQCQi+tE0mSPrjXkRzXIL51dXMZNMSKP0+2QMGkkS2VjbnbIZpFkWDwnBUAjx6YTMCzsvn2H/5ZY4krfqNeSaOYRcIVy9dgvJxLywGTlmyF4+PTnA7t4LYekylX9+ZgGNOs0Ya6hXqVtckYMk5T54qKXRIQ8FBKk63SZavRrsYPZHDC6nHxh6YHd4hWnrcnuEKU1t4j/6oz/C5ctLJHhLkIPZcCRhMvElXxrg8eOv8PO//zF2d3dFM/fu3bsi9VCijn3dyEZJQKbZwrnV87hx6w3R6BX9Z4sN1UIFDz//AvlsVtqBhyy+Iw/5rPN0OiNM4rtv3MPM/BwcBOLaJpjKaDPZ0gSP2fc4F7q8Dpyc7ou5DrWD+Z6NVl1S5dlulLR48613sbpyHjUaCpVLwhg9OjwQgLVeaWL9wobM4WTCHRzsIhwhiJxDqVTDB+/9Pmaml2G3BhCLJtDptnGQeokR2uh1mgJo7m3vyBzM+YjzA7WQRU+SaafNityb0hjUKCfYT3kRmvC1mb8+pL4x02GtAtYmkjM4d+GCsOzTZ1mc5ch6qgpr2+PxYnXlghyiDw9PpS8M0EcsEhJDUJHMcHuQnKJedVQYTqenR6g0Cqi3ayhUMjjOHGJg7SI5mxSdXefQBevAjmRsDhtrl5CIzCDsjcoBn0ZcxoDuTEyLmOZeq5VxcnaIYjEvQEQoEpZDNedmMsQJOm9euoVzi5voD5iG6IDF2ke1kUexeorHTz5FoZIV/d3oVAy3b70pa2MmY1g7TBfn2kcAZHPzigDQrw+TXWRypwIOvHz5QgIyt6/flnWGwEe+mIfdZYyD2A6FAo35ejJOV5fPiYZrr9ESczGmsZM9li5n4HOYPRClEpjRxLl/Km7mdoK6sgntGYYX1x+uOQSga8wucNqFrcpUaQaYCESx/xN0pUkhszDS6VNJ4+YhOxGNCRO7XTMgGc3qKNWxcWkT61c2EU8mhV3Ld6I2+8e/+hipnT3kMjlhTn/7G98W46nUwRFKZeqFck80QrlexxHlc9wuTM/OYioaNQernsmOEo1lHrwtQ9HcDU9NieBn0OeXeYMHI/ZLMiwJsvHg36iURe6IWRV27mmcNpTKZYSmInD5vbiwvibj3+3xiEHgbz/7DOVcEc1aHc1qEzPxhEg9kbk/EMakDZH5BN549z42b1+FO0jtcqBZ7yKdSiF7dILCyamweSu5koCQ1Bj2+ILYuHJd5DBagwGSc7PyJ5AIo+MawOo1qaIdspcZ2G918fLLZ/jZ//d3qKfLuEKt+Cs3TF3UKmIGeJI9Rr5awo137uD93/sQsytJY4rWBZ4+3sVPf/wT/OgHP5ZAjAN2nF+9IEzsxAxlZYC91AlSZ0eodOq49/Y9vPvh2zi/siSSAqmX+9h7sotquoyYIwpX34niaR7dZls0TYeWAS5srODgdA+fP/0cdr9DMlbIGCVoIEaMIWp1z+Lt9z/AxtXL6Az6oql/mklLoIxSSKVCTliSlHR4+NnnsgdwWZ0iT0VfBmYEUH8/mowhNjeN6Nw0puaTuHj1MqZmE6IxT+PRnWcv4WImz0kG3UIVtWxJAOyHXz5CbG4O0yvzsHpdSC4vYP78EkLJKfgCPgFwG6USTg8OkD44xe6zLWwuX4DP5sJnBKBzWQT9XswvzcMd8iJdyiFbKSG5NI/rd+8gMTsnrHLO8V0uOFarMFkJVtHkje91enAouuY8P1Cfv8w1JujD8to5XL95QwKXnB+mEjFML8xIMEZkb5hebnVIe1AKhgAFD+Oc119uvzCEF2pIR8L4y7/4f8Qfg6Qh5qqx/1J6iIZ6BKQZzCFDlXuqxpjxxQwyXk+gkfclEMQ9Jo1233//fdy+e8do3zdoKlfGZ59+jiePH6NcKEmAgnsygg99mtF2O/AGvDL/ROMxNNsNya5I59Jw201AiWulIXYwINYSLwbuAyjVImc5v89kEzbN2YaANOc0PpuyaNyPGtLMON1fpMfsaNdrxtzM7RJWco0MfjEAj8FHjWmPH51GW4J4ZP1yPhdweKxxTdkhSojQa2QrtY3AVAhLF5axdG4VKxdWRc+dYC/numdfPsff/L9/i8PdFJKxhGST2Lh2lIxpPIkA03Pzco7g3kXBkvxZHumjE5TzRYzaZv9Jo1TupzqUaPB70WhTwgSSMRWJxaQP5PNF7GztCFHg3hsPcP/+OwgFo2xSYw5ZqUoQlusn12gGdUbDPo5PUtje3hJSAM1c+W4+v0fqkCCxZawny+yGRCgBh5Uyf21hysvZHmSbuuQsRNPGcHRKGOXM6uGekuve3Pwi5pZm0B40xUibwdfj4yMhL2im6HQ8KQx6gv2ZszM06YBqMbITBO64n0rE52TPNTM7i96IZLEGAlE3bH4LRs4uspVDkeJoD2voW5roDkmMIXDZM7q4BMRsr7OWFRBTIG2SDSjYAEavACsDhJn+ZNrYkDMEHBoDypTeYH8d9A3pzuMzgKTiFwzK8Xqa/hmG31jSYszYJ0FK2I52A6JZ8NrriWsxfzhnsk4mQWmWVUFPBQe5rusarpgIx4diLHrGEzCKewQCgGOmpwJFkyAar+MeVM+jHH+8l44zfkcxAyVA8bkCxE+wphUr0TLJfqNPn5rX1ykIzPvwHTgnCNBlNQEJzbZn1pjKXhpJU/OH95wEuRSnUYKZYievwGGbkZDQc/Mk6KX4jIJ1LLeeqxXAVGCT91fcS4FJPf8bEqBh2E7iQoYwaMiPip3x+QqU8nMS/Uz5KMPJwISRU1CMgocX/s5rpF3GgTreR84SNtMO3HcrHqLP04A8r2O98jrB2v4Ter4M0inmoG0kdTE25VTshM/ge3OO1TYU8HQCgOb99VmvzC3HY1OBTyG2jHWNpe3EwMr86JjV36Xv9V73IwWOtU/zes5X2u8V1FWcT+qKDIH/xHtrH+B3FYxVkJnXC3YyJhHyGRoMMmP8tQ68Ylda94p7aVkU25zEJbW8OtZ0nCngz3mB91PZVgXbtY4U71TQXNtW+45iggqI8/NJcF/HK59PcoauU1/H2TQQpWNH+9Uk4K5tpXWnAQvFexVT0r6vz341Z/xv/+pfCgDNL/BgwguVlq6uyfqiOkjZqRWEjo41ihVE00pipfGeCjZ+PQolk7akYhidGJWi4LOEadnrvdKQ1miATFjUfxwDaiyr3+f9nYGrE6yi9TopTk6krBR+lxWsukV8V264+KNAJ//Ng4yyhnmtdixeY8Bl3zgFQmnxpnNyoeUPAUQB3UdW2Uwx3dh0KDN41HREIzb8jm62VLNXtKeGw1eawwwSsEwsvzb45ADWwc5683oNI5gHVu0kLDf/8PsEeJTJZLSlzUZ0MDadYz1qIMGwnM3GSiOPBNR1oVPgm3VLc0KWzeUwkWEdwFzwddAbkPS1ztUkECtRdG4sx5tOBdt5Hx2QEhTomNQg3ot1zTIqmKsDkuVRBrcCsDpxCUA2NopU2QvWDevYLBQm4GDeyTjQs5yiCzYGLjTCxXuxzXQhmQSl+TzRfxXWPOu9It8nWKWLjBoYTAZTdOBqgEGZ72wjXuf1G11zDQLxOln4rSZyqWXnfVQORPW8WdaA77Uuuhwemd48NotgOwf8QTMnNJrSf8m2MxOVgz7LsA6dcDrIWHHD6Qyi07chNr2AcCKJLg2XlucQmYnB7nNCfG7GCyglXwbNIVxdF6wdoFqooUywiulXmTO0KhWRv6H7e7fRQr87gJ+st5ENmZNTSUtkKj6ZaZdvX8HC2gpWLq3BHwui1K6JlA9B8367LwYs5XQOW4+fo5IuiEaohejkcISTkzT2DlKi6zuwWLC6fgF/8k/+HBdubKDvHCA07QQcQLMBlKjD1wAGlSFefrmDo+cpdItthD0+tHpNHGdSaA2bSJ5L4g/+4R9g840LGDqBgd148dCopVXoIX9SQO7gDJm9E5w+2YeP6aieIHK5IvZ2DwT8JROJbGQCgV4fNTnbcmjnwYCHAR9ZYu0u6o0WolNx/OG3v4OAP4SjgyMxlyGwM7RZBEQisE6TI6a+C/jcZIpWX3RyK/kSZqfncHljXfQ+uaGgHMuIKdDU2rfbcHR0jBdbW6g164glogjHwiiUcnj65Cs0skWEg34xX+EBhSDWrZtvYHXlomRRkOnb77fFEO/zLz7G7s4LAexioTiKhQx67QrspBwKy8SO4cAich93bt/HgDq+mVOcnKSQz6ZljDODhFrDg74d9BekzIs/GJCxRCbTgwcPpAzUoWYfq1SqaHeNHBHN5yrVMp48eSRyGPFEGLduXhVd4MP9A+zs7ApT02Z1iWHjjRt3cPvOA9lMkq3DAEGlkMfOy22kT44E+GIAiIdrjkWO37N0FgvLy3j7nfeQnAlKf+feuVptyUGDVp0MajJFmwyl8JQLv/zNT7Gdei6aqvPzc6jW6hiObDh3cRP3H3yI+PScSKeQ4dXr1FCpFnGwv4XD1AHOjs5w89p10d7N5tJ4/uIxEokpqY9atYN33/59rCxdgtedhN9nQ6M5xOERzYSKqNVyGPU6wuLh/Mh24U82e4Yq9bzLRckKIBhMDfLr12/KuE+f0tQtj/29baRPX6Ih7HfAQrNhr0/AYQLQ1OxOZ3Ji4MiAwszcCt6RjGf/AAAgAElEQVS89w6uXb2O46OiAN39UQs+n1vG8/72DoIeH5KJBJJTMZGzaLYqOEynUKjmUG4WAUcP1+9cw/vfek+kUP76L7+Pg51jxEIJXFq7jJgvjunYrNFfbTRRLRbQbFXFtMjj54a/JZkKEnSolOELhQx4eXIqwY9QcAoXL1zH6uJlMduklm+9XsHQWkdvUMXB4XNU60VUa0VYaUZ5fgPxOM0yjZb+/uGRZDeR9bqyck5MtTgPE1Ag2yVfzIpWOdnpDKw8uPeG6HWynnf3d0QflrIeNhqINRooFsrCgiMzPEjDxW7fMHpLJTn0s9/Jej8cIp6YEjkMvg+fqbqIJvjhgMdtvCMkHd9nrqNGPdl9ZDtSa5jrB+f53YNdHJ8eifEj64qp/wSgOQdPTyUwYFYKN+bdLvyREL73J3+CjSuXMbKwLECl1sBRKoWf/vAnAsDl0lkko1O498YbSERiMhb4HmTlyVgl8Gq1iL5qcnZGyiOGvx0jB3KQ2sPp2RnOCllYHBYB/wR06XRNppHXI4D83sG+MVQMGgPSQiaDUb8HMoYYHC/Xy/AE3IjEp2RvtLK0Kt8nMMbAHZl7HDulLFPSncL4lgM69z0OCwKJiIDPV27fFC3qVncokgBWMk/rLfzy736M/OEJYp6QSDMdH5yKREYgFsfU7CzcoSCmZqdF99URdMMedsIR4NpoEx1wkXCp1FBNF/D5z3+NL376MTaX1nDv6i0xtmM5XD4XcuUsiu0K1m9fxVvffA/R6QSsLrtk/hAL3Xq2h7/4v/4Nnv72MbrNLjZWLuLKlRuYSsygWK2hUK2j1Kqh7+zjzQ/v4437V0G8ksfB8hmw99UeMtsZ9HM9xJxRZPcysPT5JgOcnKWwfG4OjVETj3YfA16raEBTc5wSVJQbiiaSuHLjGq5evymgDwMzrMdCNiPp9wwwkDXJIOvi3LyseT6yYB3GQ4ZGm5x/ppLTcHqd6I2GcPm88EaCop9MEIySVfVmB6VsHpbOEO1CBTaaig0sYmD5dz/8IUYMrC0vYOC0ITaTFJCXJnTeAIOYA7QpvXOwj7PUGU5Sh1idWxZd4RdfPUGHUjrVClbOLWNmcRb5ahknhSysbidm5xYEpOTaS11ymmOStcs9hOw7uwPxsSikM7J28933aXh3fChttXnjmgCwxbOsBCUDoQCCsRCK5ZJIYXBfSHCerHc5UFIDvd+VwFcqtS/GocxK2HnxFL/65S8kOEHjXTL/aXx3aeMi7ty6LfucaCgs8lCPHz/Gp598IuZvzVpT1i8CtRywQX9A5pHpRBIffvghNq9cNkxWr1/a5je/+hgPv/gClWIZg3ZXQFE5iA5HsDodCAR8IrfB9ZUAtMNlRyQSEukK7smNHFZFpMH4b+5POe75/3Ju6JnML+4huG/m2KdpKP+Pe3ElOLGM3D8HvAHE4zHMzCQlgMb1nQGoJ0+eyFj22N3Sl6K+IJxWJzr0uBlSesQu+wwC79zrMIOXfh3NYQu0Y7z73j3c/+AtLK2vwUm5bePDLVrOleMefvq3P8EP//qHKGeKWF1YxuLMjOjNHp4cI5PNCqg8PTcrmU/0AqEMDOuMWVOVXAH1Qgkep0uY0IQtO4OhBLeY7UQ/AmpYU+KCADzL9pK+E5k8bt26i+vXbqNYqkr2G+udAWhmDZHF63UT1PPCTXPpUhHHx4dytivks8jkMrIuuLwuWTPcPqOfS2zGNbSJXIaamRH0pl8ByQNct7ne85wQjUwZgIgeIjQs5LnMa4c74ERv2Jb9VCp1IP2T/V9Y6KEootGYeG/QRJdrD4FJ9oMeAXeLA+FIUmSKLm6so0mfB+4JRX6jCrh7GNgbaA4qaKOG/qiJ3qiJ/qCDIc1rqZ0yoryVIaAJaEhpmTFz1ADMr9PIhVQzZnAqTsCArcnmNedu7o8FuLEayQxm5PBzZmRr39MzuoA6Y/Y1y6JneAE0LcbsjlrVwjC0mVT24dAQtAg4sg4lU2icAcv7K8aiYNskOKYgkgDaYwa1guG8nvfT8yH3Ppq1rWAq25x/JhmYJnBBRrrJsFXCn17HvxV40jPoJMCn9a5glxKfFDCmsaX+nwKGvIbjWzAMh2GCK+DOutWzqspyaeb3JJNTQVcF3xVk1DKKxNBYQoLPV1BOz9MKuk6CewoWah0o0KnPYnm1nhQsZP+ZxJy0Pjh+JgE7loXjRrX1WU7+4felHziMFIZ+Tg1oBcYVgDbEPENQY7+TAP3Q9Cvt8wpO6ntp2062q9Y370PZHQVjte5MAMYQFk0ZTb/hDzNNWA86FnS8aR2/7l9j7WXafo91yQ3uYzL/Fb8QL4EJSZtJ4JbPIwDNvj4JFCsmxGvZN/Q7CpT+DuA+NOCrYjTmDGnup/Wm788yab3xesWDtM3N/GDmmtc4p8ExlTSoONVk8EEDMfyuMpJfB4ZM4EHrTzCzcWCK5eEefrJfSp2Mg1s6NjXTQHA+kWUxP2avb3/F8p58juKvDDrqO2lmwuRY1LrU+tK2lLl8/DzFq7Ru9dn8fTKooQEGLb8A+f/3//TfiQQHQWg2DDc+rCSV4lCUXicGFogTm0kTh+inkh1FkJSVpQCyIt98GVak0ry5uWRBzGC0SGqoAm+ccPg5f+eGhIdifsbfeX8Z3PbX+r0SKXebKKIOFGVYKwWczxZNIKvV3Jf6VOPInFYgr5VNTSDw6uDGsskAp27reFIkgKgNpyCk309QyCFAMu9tBoOh6xPAmRxQHIcKjJMBzQagOZMCzTpR66LCMvEPP9e65fvx2TzA8d4aAdRFhR1fIywmgmrAdq6wfH++Myd/gu2sF96bgAPLxXuT4SbtMjC60vz/SeYx00ZeTfICDrvknnwGn83NBZ/PzadED3udr2l/m4WZP/yuRp7Z7roo8F35jhqRYdupqaFOEnyGpO6IvqiReqEZC8uh7aBazrwPQSK+L+uE7TjZL/hvBbZZj6wfNU7UjQD/X80SWPfKhtaIqQZQ1NGXdaLlZ98VAGys4aSBD50UhQkSCLxim+skqBFwXq/RV+0P+n8MyHBR0wVIxxvTc3TBNwvX64Vdo2t8t6no1CsNIB7AybDis0SGZZziEQ5FhG1UrzXFlIsMH4JyBMXQt8HhCoruMw3vugM7YjMLCE/PoNZvITQdwczSDBwBpmdD9KpNWa0Ydixw9hywd6kL3UG1lJcDoddpRzIeg9/jRrfVFBMeShe8fLqFSrYkzGgyUclcZjrzd//kH0iK7Oqli1heT2JoB06zLbR4UKK+eKEs7KrccQYV6h73BnIPLv5etwc/+cnPUK+1BTyZW1jEH//jP8fmnSsYOoaw+niQMOlXjXId9p4duVQOX/36EZ5+/gSlVAaxUBiJmTh6aKParWDjzgb+6X/xTxGYtaPnApp9Y7rEbKRBHWgU+6ifVVE8yODJL3+L7MGZaL7ycHZySFfyuugmU0u2N+hibmFOGMKygAzIxPCLFjBBUW4IyIi5e/uusH2qFaOZVW/VUaoXUO+1EU1EcWF9HeEoDUXtwhKiJmun1cOLx88RCYSxcXEd4UBQ7k9JDonCkoVZKguDZie1KwZsyVm61PtQbVSEOVvPVxDweIV1FQ1HcfH8JczPLwvblgclyjVQT5kGf0+ePhTWNA/O1IKuVcukwcPlNNF1soztNg/+7M//ET549xvIZArGGDKXRSZtWGTULfZ4/Oj3rDjL5JE6OcbCyqrMZ5xfqVOdTE7D7mQmRFeAOc5JlJ7gAblaK2B7+7lomC4sJrF2blHkLzLpLJ49foZOuy8mi2TmfPtb38Xiwjm0yTys1OWAy1RXZl0QPBeQt1yTZ3Mu46aTrHSylO68cQ/xRALdvslOYJvmCzm47WRbkPGfR6tdwdRMAF89/gwHqV24PHacP39e2MU8L9+9+w5u3X4Hw5Ed3R430WTqZrGz+xRHR7vCHLcObJidTmJ2bhrlch77qf1xANMpdXTt8gNc2riFoD+KTptGWS3U6gWUKtRvpdxNWtojHouM1xKz1pCpwHYnAEuAf35xGZc2rshcMxpaEfSFsX+wjWx2F/t7z8SwSfSLB20xoCKzuFypiXFio9nH9MwS3nrwIS5v3hB2cLcDHBykUGsWYLMPkUod4fmzJ3CS/e7zCFvW7rBIWnG9WcHe0Q68URe+82d/gHe+9Tbil/xAHfjyo13823/9l0gfZhD1xjETXcAa9cXbfdERxqArB9b+oA3YRhIYJjtDwLBSEUmyvkdDbL/YErkEtvfi/BrmZlfhsPvE0DOXPxGzsW6fTK8DVKrZsXaiA2sXyPo15lGc549P0qhWGlg5v4ZkYkaYfdwHFEt5tFo1HB4fik43y8S1a33jvJhtErTZPdgXUHT90oaAIrwf05cJphNVHPUHRrt1MJL5jEAxxw2DvcxmIbBjtRv5DNE8Fhk0Y9xMM0SO6dpYc5uAE2UtKDvCLAmCBCwnsyjICDTaqxkBzm02K2YTcdGdpRQA506CFow6NBnA6HXx+9/9Hi5sXBJph7MsAxQ51JgVkM+jU2/KfE2JoOX5BYR9AWHvcR3gWkwzRLqB3bp3FxuXLkvAjGu5AOhjfwUy+qhJfZoz5p6RRNQAGu2u6KGGYlEUSiUcpo5l30jgeNjpiYzC6cmhyAtxPu0M2yLpk5hJyLNJBw4GwlLfnE/9NPPz+SQLhOnklGdyEeBy22Gn7vioB28khI0rGwhMTaFU70hfH7RaqObz+OznH8FP1qfNA7fFgW6L+642SjUy+2LwUp82GsH61csIz8QRX0nAHbbDHwKqDXojVAQQtbWHSD3bxvf/zX+Ee2DDtQuXZH7uDXqYSkSQzqaF/X7hznXcfHAPi6tLCEY9aPZM0JlyIH/7V3+DT3/5KVywI+yLYOPiJpaWV0UGREDodhXuRAD3P7iP67fPweMzAPSgARw/z2H/yz1YikAQAbTzTUSDIRQLWTx++gjJhZhkH3VcQ8Tm4lhcXkB3NMDB4T62trfRaLWxuLyExYVlmXOKhRLCoaDIRJCtS4bXx5/8GiPrEPfv30OuXBQAl7ra3COQ/cwxGg5FZX8iGTvc+4sZI5mYPWGb0hCNzEqR1KrXMRONSnCG/fPl9q4EmeaWltAik4pAaHwKaxfPy7mFJnJDpiS3mzg5OBYdeoeFIJYFxWxOWGY0lQxGQhJIqpGoQKdBBuG9PiyvnBMA1eX2wkrWG9OWSYm0EdwzoI4ALHaL6GJTo3c7tY/phTlcv3tbJGbIhK0W6Q1ijKu51pFRvLa2hrnFBenLlOXh/9PslWtg+uxEgD7KRn32m4/QaTUFTO20m+i1mogEA1hcWMC5lWXR8iUTmkx+gpW7Ozv4wQ9+IJkJnCP83oD0K+4/edZh32ewkUEw0bNum73x/u4BUgcHqJWNUShT/MluZdCI+s3cL9ocVjFiZWYD16qZuVkhNXEe4v6b5pR2hwNvvfuOZIZQIkz6aqUs5s0MRikTknMW351/cx8iICDZuTabMCS5Tm5cuoSlc0sCwHIuo2npj37wQ8kiU+Y/WehOix3FbBEOODGXmJH5wus2BBLZK1Fuzgksr5/DH/7Z97B8edlkE5gkGpQKDQyYSTCw4/OPPseP/vpHONrZx1R4SoInlOrhPEnDTErQMNAv5I5QEAvLRjaJAHSr2UQlQ8+FhujLc09JzeFmh/r5bVisEJktenqwn+oZg/tC8iWY+jDomyB8JByXOX/Yb+Pk5Aij4VCysRi47XY6krVCY+ZWuyHnu9GImRgmpZzmrdTJjoej8Dm8InHHei6Xqnj89IkQGNrdnhhkKyhBuRaTJWzkFtlO1VYFnWFL7nuaPpY1ozvoiC+T3+k3PhjxpJH/8dPsmN4V7Vf+ETQmj05Ni9Ez/Qe45+jTIHjYwsHZrjCfC/UztFBGc1TDyN4G7PRQIPmmDzJLbAKSGeCU6f4kjCmhR0E3/q1AJYMeysA0hBxDGHsNYhnZgyEHM6ucevpk2pPs0aQcjk325kKWGAPqPK85rOYer+4zMn2L45JnZkpgEuzl/xOEprTWYGjMzRXMUYBZwS22ibCvJ4AeBa35TF6vHknalxV8IiOb/8+9r56HRcpqLKmgACIDgIohKK7D7ynTWoEnBVb1bKpAqZLlFJRTxrmCjATaFQhjPSqJj31bSHwek6HLMipgznfgfdg+nD+IT2k9KGgoAZQxEKgENAWIBUdhwG6MdSggJuNtDKby37x+sq9oOyggpxgQ65g/fCcFIRVYMwGM1+xdBRK5T548xyuOoFmh/E69Xn2lt61mhPpsnhUV2BY8h2fHMfgpoLfFvD+lz3pjkFaxNyWdKQ6kOIOWeRLEFJmiccCGbfrqGj5wzBxWcFXa1mZ9zdIeEzS1L+o4MyxgdR2DnL34f0qY5HjlvpT1Sb+CyfrToIGWiVIq2gf5Hgr8K96l/V7xEe2nCrZyTlD8Q5m7CnjrvRQonWRTKwA9id9NAs/anjzzKHalQQYlOU6+i/YF/Z6WQfxRxv34NSj9uk1UnkbxHsOuN4A678XvTALQ2gZmnjFzm/ZJxUkVHJdgAfcq40CDzgn8W/uaBCnGGCTrh/fUMa6YK7+v2NbkfKFBi8l3ngShZX7+X/6HfzHiZMDDNR9AMIxf5MSlIK5GpHTw8yGqHcvGJQCtnZcVJsDpWFCfL62VpWj6K/am1/sq/UMrTib98USh0UuWg+Vh4RXIYxl0gOkExO/KYjCeZCdBRd6LExwPZ/o+El0YRz75PY0eakfXitYJUgeiAsS8TzgU+p2IhSm7WRxkgI31mkxnN469OpHx392uSb2ZlHhgOyiQrBE7ZRArxV9TU7jJ0TphufgjwOdYc5TtpJpTCuSzLpi6yrRPr9//CuDndwluqWSIRmtYFp0k+G9taw0ysH5Uy0YXHup3aqRc+o3NpGfw3zoA+DudlglCK7DPe+v7T05ofL5hIJsBKwZG3R6adaMRxXdSyRj+v6YxqGQJ+zU3hcKyGGtWCsN6PAHqM3VBYjmlfOM0Jo0smWCD2VxMpixopIqfqc64Dn5u9DWyxfrRxV1S/et1eR/q4bF8BNxYP7yPAJHjdAyNjGvUi+2qExbrxsi6MKpqAg1c6LS/6nuwzLyO39P+1GqagBCfz3uTIVEnE6tPFoTpS9zwerw+AeZGFjr3OoXZ2etaMOwz9u+C0xWB2zcFtycGdzAKZ9CHkdMCf4Ja0El4QhaRFWCArt/hQmdFt96HY+REr0lwpY1BvwXLoItI1I+ZGfZDSRSAbUjAro3T/WNsf/UcX332FVJbu2L8Mjcziz/87vfkcM+D3flLC2IYlM51xLma7U+2oUoLqSkj30+MOoYDSQ//5KNPBfC8fuUm3v/wG1i/vIFw1IuRg+BxF7AMhLFHdtrxbgqHL1N4/NkjZHYOMeoNMLcwC3/Ug1q3iusPbuJP/7M/R2IljBoPpQ4uwpI5DicNq077cqB/9skTbH/yFP1aV5ifTB8nQM4yc6Ps9LpQqlexee0qvKGA2eC3uui0OnI9Dw6cF0f9kTAcddEIhgNw+F2odupwhhy4//7bWFm/gEQiCbvNjUaliV6zj0qhis8//kJ0Jm0DC2LBCKZCMZFVYl+pcuM37KDQKKHRryG5mMDFy2uIz8WEmS2sl+0jlHMV1IpVnJs/D5/di5X5VYQCUWTIxG41AesQmewJ0meHyJyeoNWoYSYeh8/jRrNRwYCH0GJR+hU1dX/vD76H5NQ0nj55juPjUxk7NKNkuiw1w2QjbXPi5PQUL3a3hRkXjSXg9gSFZRuNTsPtDcqBnYwXyi4QBB8MGgJAP37yW1RKOdicVkzPJIQ9TACd8hmUgqCy+YW1y3jrzffgcQfR6VLTb4Dt/W3k81kkp8m+C0i6a+EsK+ZAZM5YLQ4Us1W4XQFcvX4HAX9EjBg5P1EiZIQOrLae6C/TJPDk9ACr5xYFjCyVM7A5mMbZQ6HE8efA+bVruHblvjC+WwTGnTZ02hV8+fhjZM72kIxFMOwNUCmWRFt7ajoqjNTt7V1YrA54PVFcXLuGjYs3YGEnpKZ2vYY627NeQC53hv39LTm0hoJ+YdCRmSRznc2O1OExKgTYYgmsrK7hwsVNREMJOYw16x0Mhi2cpLfRqGeRzRyi3ijC5SEQWxdtU6vTjYPDPErVDq5ceQPf/tb3hGHsZXClCRRLOWFid/oN7O/v4uT0SEDCbocAhw3BABExej5UcVZOIzYbxn/5L/45bnxwwQAENAArA48/2cG//T/+EtV0A15LEAuxeczGZ8TUrT9so9mtCvPYHGq8sFptCHmisjEeWftifHRydCpM/0R8FmtrG0gmZoX9VWS2Ua+JXrclzPFsJiUsUDILOScnZ+awvHROmGE8nB4cHuHw+AQXqJm+sCgANA95fFcy3smC7PZa8HnNRpLAD830uBbkyZB3OnBhYx3BSPSV/iTn55PDI5QLeZwdH8PvdAvTkZtzrgMM9momjUndJthtwCqa3XE9isXiwjoU3d2xIZKsLTSOq5QRi04JW4+mwwS3uB6mDvcERKberIAVHq/JmqAhWb0pcgMV0vsJHt+6LYATwUCmzEs2U7Muqf3Dfk/Ys/x+0BOQoCDN9fjuNJcka7E/GGFh6RzefPBAgkgM6BTyJQkOcMw9efqV6BszRXtkG2BmZloAyV5/BIfLIyAwj/ss96X1dcQiYdGEfvzoITqtOgr5M+wf74nJFpmVm5cvSxm53hJ85r6H89XcHEG/sNQr09cJ4CQScQmutLotRGKULqkKCEad477VLgzYgN+N1O4ODvd2xdBvITGNmalpDFocc22cZQpo0pRwbQ2RZBLzqys4d3UDrqgf3rAbPi9AknW9UsPpYQqZgyNZa374H7+PTq2FgMON2eQ0IuGgSDExmJVKn2DzzXt4+5sfIEJZETcPLhAtenonfP7xp3jy8CnisThajS6ioSiWl1akD9DgrTnswTsbx4Pf/xBrF1cRCgOUoa0Vqjh9cYTiQQGBngfNbB1hB7NWwhIM+tXHH8HqYnDWAXvIh5WL53D1znXYvE7U2w1s723j17/+tZgxUi/8wuKqpPn3mm1hi9LkVkxZU7s4PN3D+qV1xOYSaAw7cIY8sDhsIt1DMLhRasDSG0kAgzrKBKpkPJULwoKPTM+Jtvb+4R68PoJrNHKzieTCceoEzVoHG+c3ZD1ivZAxe//BPdG+pA55p9USg0CCdY0m/TAqYjTGrA6CUwRauRZ22wMB6BKxpPQVgoGcR+w0/pUMtB5aJLKIHrKRhAjFwkjMJmH1OtCnxwIFo7xuzCzMI5ZIikyH2+JC/iyHbOrQpBsPuK/qypoUn50Wo7qp2STsHoewijlP5LJnyKRP8dknvxaDVrJAGRjKn6XFS2NhfhZT4RDicWNcyvWTGQFzzLaz2vHll1/i5z/5KXZ396We+H7iXzM0LE7uQ51jZholQDiP0PBOQJuWOZswQ2vAfbbHA4/PK/sVBqq4r2RwiSarkaAx2+aeU4gZTitsXje+80ffw90P3wO8FGWnF0hdWNm/+MUvsPV0S/onGdYEVBlUU9ISy0HTWHoRvPnmm1hcXYQ9QAF19pMSDg8P8Td//X3s7RjZiqXZRTgtLjSrDRQzBeRP8rJXm56algC4nEUI4KAv/hhXb1/Hm+89gN3jFH3mVq8rTOKToyOU82VhQ5Mpf/BiH61aU8w5EzPTQtrxurwy76b2UsIq5x+Wnf4bArw1mkilmMl1JizdeCQs78e5iNIbhVweB4cHIqNFQJdZZgTfSBpgJlg6m8PB/gna9R68rgBmZxdx5dImPF4L0uy7NRJ2PPJM/rtYLIjkC+cDWVO7XVmL2LY3b9/C+XMXJPjgdXokk5FnAp5TOCaePHkmeAAzfNh3dI3iGkPgmv2dwYIvvnooetnhKI2RnTJPUx6K+zuy6yVD2OUFdehZB2RD82/u9WiOzHc7f2EdFy9uiP40pTqCIb/oiffQwUnhEB8//iUqvTyq/QIs7g7oOjq0dsCjtHh29I1snDmzG5BLyG1WA9IoMMW9jxLPFGhUbEKxBJZNMQVmULK/C3gibFCj10vgjACanIlEH9gER3iWkIxBq8E7SOSwO6zj8yW1B01WEs/lvIb7Ra4pNgtk/VawT1m/7POT5zYlOinGoQATsyH5XBl3NXNu4z00e12xE44d3k99jRRn4X5TMQbW1SRIZ86XxttJWdQKlimIyeCJAbrG4K7FSJgowMa5zNx/zDCfkFTgs7gf03dSYpQCW3wm5w0F0PgcrQe9vwJ7Wi5eIyAq07DGmdr6mWIM2s78XU0ElVSn7aCgrZ7nWRbFw/QaA6y9ZiArDjUJ5CoGoP1QMaxXgKTgvPRyMfWmwQbGMYU44DSGlSQgSBkHrGtBYySQwf2i4mnK7GXZ+ZlgFE4j+an4jZZN25z3UWxBvyPPs5r3ohmrfle/w8+Z3WECrGbMaBvpNZzjuA6btdGAzYpN0ZSTuA/3VmKQy8jb2CSP1yvWwrGsgPhkv9P+9TpoZNi+GhRR4JXvodiX/j8/07aV9qJn0diIkd9XrJLX6bXK7OXzFAtTAFzZ4BosmAwWTQLdr+aVMSisba14Jd9PwWTeg/Wl/VQVIhRwVpB3EvRVEF3rS+tIsVRtY8XvJEgzZp5PgtRaHg0AaDkmQWa+uwZwdL76egBg8n0VgNYg4Kt5lWX4H//b/2rESUknL0l7HIOAioSzgAoG64toShQ7Dhc1jTxoR2P6kCDsY9BRFwB+32gm/+7Epx1MJxgZfKKxYwal6JCOwUCdsPhiWq6vRw+0whSENvIShg2nQLpEFThXjTV8OYAVIFVQVdF/HRRyiG8aHRuWkQC0Nj7vo+kxovlWLhsW8DgCq5GYSWCQADQ3lcrAnhzIfHft6LxGQUcjhWGAWm52VRrid+oVZrDou7EtWGYNEHBiE6BzHBXndUb03AibK4iq31FAVqMvOlgVEH01uZBV3H4AACAASURBVIwlMLi4qrGlTAhWI2g/OVD4fq2mieRoh1e9Hck6lEnFMLr5HG6EyBAzM6JJASAbTBdXBW1ZZj5bf1eTTdabRpI4wco9fWZzpNFfXSC0P2r96cKsqU8swuS76yTLz7hoalSM99HNBN+Dda5BBJaLv7NNJM0tGh2DVYbtP1nnugBq39dNOTc5Mg6cBoDmgmj65mvmvG4WJPBAd7axLjrfrdc1EiusW24w+Z48AFCKQw0WeODy+UPweUNwugOwWZ1UUsOIDGiLW8Ayl5usx1m4vDHA4YbD74XD74A7bEMo4YODqcGM4tL0pzlArz0yfzeHkqpqs9LwsAO7jankIcQSTJMREopkQLrJEKKBYYlGgDk8/fwrfPbRJzjcO8Da+Yu4fP0GEvPziMSTYvrWGvZRbzdRblRQJFOQh+0A3yMgRi/co5C14LXZ0SiW8fDTr5BPF+CwUDtxGmvnz2N+cQ5Ot03A5+GQDtg0AGvjeD+FrSfP8ewRJSjKcoilPIY/5EPX0kV4NoJv/vG3sXn3KoIzMYxoXDIge9kCe9+CWraF/HEBLz59ir2HL2HrjhD1B1HKFwzoQdYDU/d8HrgCPixfXBPtTtk0DoB2kzp9FklTzp+RHZyGZWQ0Ipm27PC64Al70HeMcOPt27j99l0Bw9w+Jxhvpuxqpz5AtVDFl58+xN6LHaQPjuG1u7EwvShsKdZRrdVEBx307UN4Yh6sXVnF1duXkJy3ghKHhVwTqd1THO2nsf14C61iC7aODdOxaUTDBG3IPh0IYNSkiWCNTPQMCvkc/DwouIxETz5XRD5bkE395c1rePONt+D3hXByeIJKuQGm8TFQQm1XHuQ4N7EfE+h8vvNMjKCcLr9oQq9v3MTMAo3dyIpyoVwuiSHfcETh8TYqtSxSB9RHpNxMXQADghIcb5SBILhGFvaFc5u4c/MeMGTGT1dMKsny2d59gWgihJWVBTBrrpTLS5uQ4ed0+NFtM6tgDhvr1+H3hVFvtAXYIHDWH7TQaGVRLJ8gWzxEIZ8W3chAkAeZFrqDlrBHmXTjdIewtLiJ86tX4fVQi5MajQSvKzg6fIlWu4ipiB/5kyyOj47g9jqEqeche7PaQLPF8eTEvbvv4/y5DQE7OGcQFGw3KxJAIJuxkEsjHAzA5bTD46Imm9GzJ4C9f3SKXLGGxdWLWDm3jtn5FQQ8IbRaXQHqW+0qqrUMRpY6smd7aDaKCAUdyBTScjBzeoLIFmkcFMCHH3wPF9evwevyixEm2X+jQRu50tmYkV1AJn8q9XSWPpGOTiafzU67oQFOs0dwR934Z//1P8O1B9fgDNuEsYkmcLhVwr/7P/8Dnn78HO6+Fyuzq5iNJqW/lap5VOpF+MIBYfZ5PQH0mXlh9aDf66BSz0ldkOFO9imZK2trFzE9MwvHeHNdqORED3Z3Zwvp030BoLnxxrAPm8MjKcShMBnkbtFkpzHo0soKppIJNDmWR2Mt6mIGZ5kTuD12TE8nxwF1B3wBpr8z5dkmICqDyoFIFMFoBNyscy2hoVj66BA7Wy/QLJXhdbkRpAGX26TjMqDMH4IgBFU1Y4wHBQYXl5ZWROuYQZaTkxPkcnm5L9fXcruMiCci5qDUAReZpH5PQIbUwZ5cF/IHBHTyuHwSjKH2ONmPXYzgCfoxnZwdHw5N4F3MiC1DeKmpznWu0zVMS49fgmgE9xPxGE7PTkSXlO89FZvGlas3pD4p4VKldm0uJww+Ave9fgvVaknm4dm5JJxuN0rVOnyBkOhOc7zTk2NzYx39bgfpkxSOjw4NmNjvIZ/PIXt2KsDKBx98IKDZV0+fmJR/r19kZSinQtYuXdu5DnIfY7VxDW+K/i4BEhIuuFbuHxygycO56HzacXScQj6fER3j5dkFLM4swDlyY9DtI5OroFAuwx0KIRxP4MYbd3D5zk0MPQ6RmGB/8lCjOpuVzJJKNotSJocvPvlcAky2/hCRUFikEiKhAOq1KirNJm68967IRlELleuUzTISnfhGtSG6q6dHZ5iZmUM+k5dsBmYWyCGr10ffZUN4ZQGX37yFpRUakHqFBdtvdnH84hD5vTP4+m70i21hdFPnmYfKxy++xEnuEBaPA55oCEtrK1i9fAGheATdEbNm8vj5z38umUseOLEyt4gLC6sSjDjcP5QAB5me27tbOEjtYGZ5Fgubq3BGPEiuLiA2G5d+nDk+w+nOEU73ToDOUOQLyHyl9MJZ/lQM5/IMeFRLmF5K4sa965heiIvGLVlhDz/7EqWTIjxWH+LBKTgtDizOz+L2rRuwO+3CmK1R7qRaRaFUQHfQFAmAYjkn8lc0ZiR7m8Z7vTb3mjZEA1H0u9SmZHDeK/smGvOSkUa9dZHLwwjeSABx+l9srMIecCOYjCK5MANfJAKH1w2ny4D9rXJLNKuzqVNhx0acNM2kJGEdAwsQTE6JjJk3GoQ3aIglzBx68ewJfvqTH2JmdkrGB4MWlXyRKjGYSSThcTkQCYUkUML9BIF/sppnp2clK+GLz34rALSQKQaGaMA9aD6XM4DT0KTFe4QlCgn4cm/M1H4hgJAdzTQWi0Xen4EiAd76A5knCFzTLJVABPen1Ljme1tcNswsLeDm/Tu4cesmEvMLssmr5vL45JNP8OmvP8XW1paY1ZLhS7BZGZocr0tLC3jzrQdY29zAkAFE21AMIOnpwPmKQSRev3FhA1cuXRGj13qpip1nO/j7H/8cjx8+gcfuRCISNwQNp1X2Z2S0RxMxzC4tCADatwxxcLAnoDFBnxGBGKq2dYZolJvoNroGpBf9Vo8A+W6bUzT7uQ6QYc0sDvoeWMcp2gTIWfec+2n6OjObHEtf+QTY397ZwqNHD7GX2pN95/zivADklLaihGOt1kKz1oXb7kMsPC3fp5cD5yaaOvJ9OgSAGVRptYSNHo3RS4NyDEYL1uPzy55j7fyG1K+PRIY2ZQ0NqEDgmR4kPCdTf51SSJS74ZxHqSa324ZmeyBt9PjpVygyGJecwsr8IuwOm5BFmjQjzeawv7snMiIE0hn8NGdpkylUrRnZr/tvvS2kN8qj0CjT5/IiELHD4gAKjTp2zl5i+/QJXp48xsDehNXVQbtPJv0ITpcVvRZlLLk/N6nxxs/IJuumkr/07CafCzvztbax6JGPWbEKIo0RN3POHLNbCULrmZvrm54TnU6vAaUGho34ivk5NAA297gC9NCalX2IkjWvTBMh8jycdxUwUkCH51E9g04CsArmqMQn5eJ4/uePniX5bz2D8t+aEaUsVGWi8r3ZN/Qsq+SqSSCS+xLFbvh+CmAqaMfsJ1POsRnkmHmt4JYEm0Vu1TAxNaNccQBlgCo5kXtUPdsq8KdgoL6jYjGKCygQqWdmAerG2sSvAOkxOVHbWs5Swtw0+IMCgIpvKZGOdcrzhpL8XtX/uF8QLxEm5xjvUrxKP1OsZ7IvKTgnzxdHBkh5J8F0mmvyXs4xWYCZH3w2628SZOQ69nVQnvfTz0Snf0ILXO4xLq/p28bET8FVrVuVcaOUkPbDSVCT85LgNjDjTfuovpsBoI1kiAK+fB7XDQWWhTBJcsKYpattMkkA1T6p5dK+MPkd/lsB5q8DyIrHaT/g9xWolv7jMMA/yz8JYOv1GpxS7E4xNf2Ovi/vO1km/V3JitpXFajV8ip7WTEwfV8loGoWjI5tbUt9Z21Lfd5kP+NnyvKfxN50DGs/muzTOjdNzoWTz9L/53P47ElM00gKGwyUfUrnTiXGTfZ7rV/Lv/qX/1wAaJ2k+UX+mxMzB6GyPFUGQAugjFG+jEYWeQ1/l3v1egKoacfk97Sja6oEC8HCaqeZROJ5Le+nL6GMbG1I7UiKxmv0QBcXHTQqHzE5wWlnloVjHMGa7CD8nPc3KUeGDTgJkqoovoCNY91MZTUreMvf1b2Z7zCJ/rNsCrCTNcBFnz+qK8xrtb55P5WOUO1n7Ry8D8vANB6VdWC7aZ2xzG6H85Vmj0Y4eS2fQQDU7jJGYfwxWtNkQRvDPW0zlaOYjJSyjpTNy/KoBAWjuXyOAt06oGRRIDvdaeQiFMCmfIBO3rxGUw5MMiij90aygWU2kV0TMSV7TTr6yJgcKjDMwwTbXCceflc1rLVPKGCvAO+kNIeWU99PI2j6Thpo0UiRgOvjIAnLwc9VSkY/1/bXBVKDJqwzfl/7qEp86PjTxVAnQb1egxqycNnN5MnNsKlTE8Vmqhzby+iOm4CPMc000XbdRNFkjnXGa3ioZtnZz8gC4v1eZR443IhGuAmNi07vYGiFyx2AyxNDb2CH1x1DJDYLuyuIHhdjnwfeiAfusAPeEMEV4zfQbwO1ahf91gjMiu+1unI4Gg5oPFqVjeX8QgLRqQB6pITZyAzrwGt3IuhySQael8YfbeBg6xT/+n/937H1Yhv37j/AuYvrcPt9KNMsBQPUB11hYcNphS8clHR7akp6fC6DbPcBa3eAUWeAgxcHKGbKwrJmuibZYnGyPeyMAtM8JyubWj9NLhtNnB6fCvhIWQ6CKwTMmKptdYxQbBQwc24OF69tYGXjvIDIXl8AGFrhsXvRLndwuH2El1++wKjSlxRpMUasVCUdV+YXMiydDsRmZuSwNb+yJEwjpvSSVULm/sHOLp588QgvHj8VxglZXZLG2m7AF/UhvjSNP/jT7+DG/VvwR50CGlOavlUnK6+PRqGKZ7/9HC++eoad51uwDi2YS85KSjrTgKlLSBmShYvL2Ly9iQvXL2BhNSSmjF0ytTrAiEzWTE8A6N9+9DlO9o5h79sQDkRlXmpT86vXRo/8r2FftHir5bzoTHPTxXWi0+yKRmO72cVUJIHLG1exOL8i78mDaL/TE/YZTy/UtuacEgwGRJ6kVC+K/mK50kK7Bzx460Ncu34Xzc4QdifXo56AHINhG8NBA6fpfWQyB2h3asjlzwSU4+GK96RedKPahsPuxfzsiuhY20YMII7ENImapaeZY0RjAUSiQXRaNXgIHLl9IpvB7/V7FsxML+H86iampqgNbIIC7Q4B2zIyuQOkM3soFE5QreURC4YxvzAj+rKtThNn+Rw8vpDI2gT9Sdy5+x4C/iiy6bwYAnbaNZGBcDp6iIX8ePrVYzFBov4vTdYI3FHeKV+oYDB04u6dt7GxfhXtehu9LrVImQJfRqmcF/CZDPQgpaIoG8XNpGrVWZ3YSx2jN7Jj9eIm5udXMZWYh88bFNmRYr5kDAptTB1uY+v55+h2K1hdnhFwiEDn0OJEvTnCyrlr+MPv/Dm83hhGDJT0R8Kos1gH6PWbYsJYb1aRL6RJphW2KjXFCerJPO5x4/jsGCO3Df/oP//HWL10HrYAJZeYRgyUT4C/+csf4wf/7gdwDV3YXLmEcJDjqYRKndkEXdy6ewt379yT+blR76PbHAgDo1CheVIK9WoVlTJNMbs4f25N+gONyiTTq1lBuZLHyckhUgc7AvTR+IkgbbnSkH4+v7SMSDiKdIbSFWUkZ2YRm5oy6YfUB69Xkc6eipQOJTMIoil7QhiH1KVzMLPEikAkhGA0hlg8LqZ8ZFzVqlXUSxWRlDg7PMawS11jCyIhnzFiGmsCMr2bADNZZnyHyFRcDAYXFpdlPSDI+mL7JZ49fQ6mXxIs4nzPeZ8gMlPlmc4uYOHhIY6Pj2Xt5V4uHo1jenoOfl8Q5XIdJcpUUHpl2BVQms8lI4dAF3XDCeKyXov5rLDyKMFBfW+yqMncF2mSIo0ImwJ20AQyHJkSdgw9Byi3IBv+UV/utbS0KIxPGkgGgn5ZGyjzYnO5BECJxmICUHI8H6b2cXp8BLeT6dIDNCoVqRO+DyWV3n3rPWEEPtt6Lmuh8TqgMdoc1i9ekrWSgSMy88m4pWRPKrUrrEU+g3XClHtKgpAVzT0FAc3j3DGccGF19hzi4Sn4HQFQ57BWrSOTywpg7fC5cOnaFTHV88WNfAjN7hLRsAQ6yKKm3nPm8ASFTF7kNHLZPMO9ku6fmDJ6upyfF9c3kFyYk8AS5xkGkah3TTkjMoYZcFmcW0T65AzbL3fGTMSoyEzYA154ZxNIri5iaXUZ8SSzEzyw9kbYe/xSPA7sDQv65S7i/ogEqZxuBwrVAr589gWqnQb8UyFE5xJIzCUFSCZTl5IJv/roI5wdncDRt8BtdWLz/DqW5uZxsJfCSfpYjCZLlRJe7j6HJ+LDtfu3EV2II7k6j+TCrOwhj1NHSG0dYPvL56idFbH3chsLs3O4evWy6OXunxzhpFSEOxbAt777Tbz54ZvwhL2wOkzQ+uDlET7+2ad49vlj5I8K8NhduP/GPQlElWsVYQJzrmw2G2h3W7A6qcVbRrdXx/zSAm7duoHjw0M8/OwhMsdpYdMmo0mRcgClEGwOLC2uyJ6KLFiaojKDjGt3XOpjDomVWfjiAYSmYwgmYrB5jCcEC9iucf0coV2sonCUwdHLXdi7IwkScE9YrJWEAQ2PHQ6fG9HpiIxPZqn86qNf4Kc/+xFm5+LoNBtiakt/gmG3I8EoZluFAoYdKYSZZkvAcglAdLtIH6clMM8xQDkMAqb8/68efYlsmixdhwTWuQt3u9yYSc4a6YWKka+Ts4DDLuaDZAHznMLsC36XGVTMCmL2BAFCXk9GNxnFzoAbfRsNYUO4eGlDAE7OF9OzMxJs+vTjz/Do0SORfyB4PjMzK/VLk3eCHgTWNq9cEmCa/f0sfSSAKYFiPmfzylUsL61i/eJFISOYQwQwqHbwxSe/xV/9+7/C/s4+wr6QkFn6oz5sbhIqBGWHP0wd7oLIpdB8lJJb1MXmO9EIm4avfLd6yRhXj4Q9Z5XAeMQfhs9tghEcpyur54UQosALWfYH+/tSV6tLywIA69nAGIyWRd97e3cbnX5L2N6NbkuyqGgmLkHKkRMhf0T+CAO305S+wrrimYl9kPssMnJThwdotBsiUcI51JwLDYg4O7ck0ixydqs3hM1v9kAV6S9sEzKTCVaHIyEhg1TrxoicEjk8V7B/dod9+II+rC4ygOWHy0ofjx72d7bx85/9TMwqGdTkHl+AcRpe8rzUH0mwPBqLg/IeJH2IHuwA8IeCcHodGDh76NlbeHnyFI+2P0GllcbQ0UK9lcfQ2oPH65BMJHOeV2lHw3wlsKTnLAWWFKxRMIbXadbwa1D4tXSAnBfHLEEFB3kvI1FmwBZvwPhGEYA2Z8ExE3hsYkhtXwHGx5IchsFqCH1igNgxJmoGpCVAbtLvJ1mjBlg3rGIhDTHQAyMrwkwMjku+E/8okUpZ0FyXRMpqLJE6iW0YBrfJaOB4VsLfJGDP86TU5xiknwST5LWh+spj7ysGa8bscTnXj+U1dH/CvYoCXuZdzDlTM5j5mdatvjPfS7PR9Vyu53AFJPWsrOVTDWjFluSsPCay8W/FdMiaV1xACZO8VvEJ9ceaBMH1/UzDG7kCvb/UyYRRnWIC+i4KzCto3mMkk3eRrjb2RSPoOwaKrSOTie0ck/e0XKJfzz2fywSOFORVTEjrQwyrxwC0goWm3Ibgxy6u+N3/T9Z7xUiaXWliX3gfkZER6SN9VpqyXV3d1dXVTXazyeaQ43dnRqsZQFgDCFot9KIHAZKgFz3IrKBXSfuwgiCNIGmx+6Ld0ezOiMthk2zHdmWyqtL7zPDee+E7N072TyqAQmZl/Obac+/9zne+o+A0f9LZx/somaT1tdb7OnfgiLBiBfGlHjajUc321eeyTDpWFYDleqVtoW3E9wqmMRrXnAsq/6BYiGKFVuCX7a73al/r2OVPHTPW8tBOKC5jBYe1PWmrOS6UXa7zT5nEiitay6PMZT5XsR19htbbOkf0XsXBtI9ZZpUh5u+qhW4FgXUc83slq1r/ZnU+KP6q9TUOGGNP1DZax6nOh98sq7altiev4zMMgfVbqRWz3hibxWutfXINQP93//k/GiorUieSgmJ6iNGkZGxMfmio+EIFktWgqvdOADSGS01NXXsmrINYK6mTRbWZrSC1ThI1vlZtMO1glleMsEV6w+pF0oZS7WNF8nWi89m97rcJDKxovjYYN2XWsrNtfi1MZXTw0zZjeVTCgu9VT4BOFB3kCrCHQibJB9tWjYZ2nLJlecDlBFBtZF00dfArSKrgv4LlrCeZUgpcSn1H2T35HTcRBDAZH6MTg8xZLloSxkR2QyAg96sB0AmtgCzbW9gQI91mburUI8trdHBqmAj1s5TBLdrNzEw3WuD4U72vg5GGEz3bOrnYPjy888PDoSTNGi2QbAtdnBTg5rN4DcuuiwzLa/VoaluzXXThs04w3icJUUaOEnU+qANBQX0Fs62gsS6a1o2Ddeyp0eY9qn9FtoAmaFA2uNU5ooZZHS0EOKSf/KFR/Y1jgJs6PXwQYKbxUqcKf/Ld/FDzUkCZel2eo1IqZB7qxq1SrqLRaovuXHxyDp12H40mZULGMDu/Dpc3ioBvHD5/BDYPgQEHnEEvvBE3XH4HAmM2AZ+J0zZrPdRKbfQ7DoDapp2BSBm0WjXUGxW4fTYsLM6IxIGwNMslcBEOuDwIeXwCQAfsXgGkyRz67Ocf41/8s38hIBBBG7ffh2K9isawg5m1Bdx+63WMz04hwDDBgA9eP7VOHZKApVxoIEStTrsN+fMyMucZXOyfyj+GJlLrl4AYs4nv7L2QxTQyZg51HrdXgA6GF7LvDnd3UCrkjXZuNQ+HaygMqLmVBbjJ2nfYDZvX5oHb7hGwu5wpYz2xhogviKlYHPVKA8nzi1GyRxt8oSDC8biw5RbXVmTDLrbPZhM5kMvjUzz/8ksc7ezJwZLJh3gYYwj00A3ceXgfv/fv/D7uPboHX4SJwSDau41aB/VSHc1SHTtff43T/UOcH58IK5UHHY7pUqWKSrMKd9CLd3/4Hr7/4+8jsToPT9iGoQOihTno2eDsumHv2lHOVPCLn/wcX378Fdq1DgLeAObmEmh0WihVS2h2m3B6HdjYWBWwhfOah7bMVUqYLzzQZZIZBNxh3Nm8hfnpJXjdPhSyeQHDOJfplSeAykRt4qwbdtAetkWKI5XMo1Rp4vXXH+Pxd78v2aGZpJF1IeuUestkPZ9d7IoMh8PWRbVRgcfnlrHDEOpMOg+vOyDA8+LcKgL+MQx73Kyaxb9WLcNuH8LuoP5gXxg40UhQpAUOj06NjvjAiXhsBpsbdzE3vSj6rwTMOLYrtQxy2TMUS0nkC1col7MCQC8sJiQZHBMwMaWOJ8CwQw/6Nhdubt5HYm4F9SqjIgaolDN4sf2NyNUEfC7UigVhdnIZpHMvLGBIAOlsAfVaB3/33/sPsLa2IcxuSQJVLogcBHWIc9kU6pRfoIwTw0yFGUFHaJBBgbi8SqNnc2Nt4zZmZhcxNTMvifqSyZSA0JxETg83i0189dUv0OtWsbmxJAn6Do9OkC+SYT4uIPpbb/8A0bEpYWbThl1dJCWqgLIBydQp6o0SUulzOF0DeFyG5SeRAAOIxEqt3YYvEsJ7P/oQY5PjaA6YLNWHO2tL8NiAJ5/u4X/5J/8zWrk6Htx7gJmJaWHDieMtHMIbDx8JuCga33aPhGjzUF6sZpDKJEXrmZEE1JDc2toQMMTn96JYzJO7JOzbYjGHo+M9cc4tLMxKPQjocm8Sm5gyESQ9SobUxRFAfVjRmyZLqD9AvVkXXVmGXJMhorkIyMCnnMVQDpkOTM5OSxK3iZlp2YBW62SYJwV0bhFgPj1HKZ1Fp12H09YTAJr1FL1YD8tcFKCV5ZuYnsHNm7cxKfkR3MJULBZKApYSYJIky02jY0fmHh2Z6rzNFvKyJlAzlUAEdd19/rAkZyTQwfecJ0+QTjOZnJHR4WdpZRGxWBSnZ8dIXnLu1dHrtBCPxgQM5WGKjHyC0FyLCLCIrn00JpE7F5dk3hdNlEOzhng8Jr9v3bwhB+az81OxgwPbQBjmlVoV5XJVmOQsJ/VUqSfeqteMHEFsHI2y0ZFkGZvNFja3bskamMqm0OkSgB6TJIxbm7fw2mtM6hlGp9vCixcvcHV1hpPTY5ydnUgfJxIJsSsEqr55+iXmlxYQi8Wxu7+Hi/MUPC4/bt64ienYDLZWtwTMK+ZL2DvYxfHFCZq9lmg2w+NCx2nHWGwcTocdAY9bdHzb9Rp6DPVmsslCGUGPD41aU7RjvR7qtY/LGKMOcnCkt04bQ4cBbREBOzmsVBvC5qcGKxnR1Nnl3wkuuSUrpwc9rxvRmSls3NnA8vKi2ELqp+8/28HZyxO00nV4By4Bkcn4HycrP+DCl8+/RKaSw+TCDMITEcSm4kgsz8MbMkmdf/XpZ0heXMLW6qNdaSLiC+HmxiaC/iCS6aRJMGnr4zx5AVfQjbc+eBfxxRmEZ6IIjBMcpG1rIXuWweH2Lp59+iVePX0uSTApLbGysoRMqYDzahb3332IH/zBDzG9EofNDzg94psQyfd6Evjo3/wCP/mXP0H2IoMPP/hQtJVLlaJEKnD8lSolyWng9jkRjPoxNRvHxtaGMOmLhQK+/PQLvPh6GxfH5+jWOwi5gnDbvUB3gNmpWUn+Sz1kJh9NZ7No9jqYWUxgamkas6sLiCYmEJmNwBUW1SA0+yYajM54VLpwd22opvL45Kcf4dnnX+PO5m0BFIV16bTBE/bAHQlIuxNM5Hz67OOP8eLlUwzsfdHTpkQVZQx4oOf/yUSmXMs1o2qU7Z6Oa+7r3HYXguEwEitLePOth5Iwjrbj5x99JDrKJOZRj59ACK+nhq+wtSyMOrbj2saaAMmUU6Ak12e/+BiZdFqSMLrI+yQrt8mzDZDMZeDyuUViJUvHQSggDh1GaNy8dUsAzItkSuYopSs4TiWBrUSI2GF32VEqlnFxeS5JWr0up8jeXF2cSQQLEy3/8Ic/wsLiIiKhMQFX6MRmhFLIG8LV6SX+8i/+Nc4OT7GyvIyVlRUBxgMhP/LlCr5+8hVOzs9kbGQLOWENE+hbWVzAS1diVAAAIABJREFU3ExCZLrscMHv9cM2cIj8Em0Go7N2X71C+ioDp80te7HF+UWpT2eU5IkOPNqMo4NDpJOX0i/x8QnR9xdAcSTpRySKNqlYzkt9KfdTbTVkj861NzZGJ94sxsIx+P0BFHI50dunvaJ8kp43Gd1HpxllYVbXFqV/yEZkToEvv/oKtRoJPARX7AISm7O3SQDK9v7uu9/Bo8ePZV0gCMXoCSYSpSwStZAp9cfyMb8Ix2nI5zNOLWq22oHL81P86rPPJJEu+5jjkWsqnY0cd3TYuD0+XCUz4jy8ffOeODnKjDagtIDXhVhiDOGpIBqDEnYvnuE0s4tqJ4NGu4ChowOX2yYEAMPoM5FbrI+ctwaG2Sp79RHhSiLAmozsNMm5FMxSkFJJRXpeE1DGgi/IPVyv2m1x7tWZk8ThEbkdSvUYQMe0JQkh0nYOQ5BiLiR+CBx+C9zYxQlMksS3wKQB3lgWlssKxvJvvFfOyHSc0NM20pDldypXoVHeetbV5/E+7lU0KtwwoY1DQs/YvEdxIAOEm/Ok9QzOa/idXCfRpAQyzTldyEQjwh7LyggKxR+E/TqKKuM7DWnvW7kBPZcrMKZMTQWgtWy8T4FGa7kVWBRcaaQdrHXRc76CfXr2Zv0V37E6IRQU1TGjWIYVXzKgnWkvxYusgJsVb1JMQXGtawyMDcbPCLi/BulU57drEv5xz6QAojg6RoC1m86zEZCoJEg+W8FbAtCKF1kdHTqWKFOozgUrLse9Be/j+Ne2uAYNyRgeaURrxKSCmorHcZyb8n6bsM8KnCoONuwa0p7VkaB9psA4y6FArs4dfY/+n01oLZ+Cp4qFWdvd2t8aSaDjQb+7BvpH+B7bUyMH+J3sv0bJGNXmKoirZEg+Ux1JrKMSPfU61kHxLsVCdb3WMc57VLvdqkZgBd51/uo85/+1DfWn4k5WAF+G3cjhw3u0TRUb0nGh+JxiTspQ1/FyjUW1WsZpMQLsrZgnn6nv1r4SbPe//I///pAbVqter1ZIvPCFwjUT2DrR1GhrYypIzf/z/lrVJNdjp2ljKqClBoUFYaGsE0fBQ/UwaKPQiOnE0smuk1oHqjayegJYFjVKCrAK63kkcs+GareMh0iBPV2sdCAqEKsAM69VIyZl7BpNUgVadXHTwacC9tbO0PblPTxE81oeDJRRzPIp4MvvuJFRRjLvVUF+1lMXPqt3wbqAsPyyAFjaQtuHyTesYKsYabtZAPlOq4QGJ4oC+VoW8Wi3VVLCSKvoBkZ1qdhW6sFS74jIU1C3jgkpYYBj60LCe8hM4fc+JqIbaVvzGm4YBTBtVA07vW02GgpAK4iqzhG2sS5k2ge8RicN+1uNifa5Au/ciDGcWeVR2C4SPjZKRqnyLCrrYd046DhRBr0aGlM3zYBrvN0sO/+mUiJkRvBv3CxwXKhx0rEp/T4Shs8XsvI9AWiz4BmwjmwytjO/U61p3QgoSM53si952GF7iA7vKEOxzm+R56nUUCiV4XEHMDWzAKfDg3KFnnMHFlbvYHp6BaFgDD1yQ9xBAV7sfocwinwRhzBmyb6tVTto1vroNG0YdBzoNTsYcvMzMNTcga2PQMiL2blxuDxATtgcA/Q7bVTyOXTrTQRtHvgdbnRqDWTPkrjYP8bzb56btqrXJGydrOfasIMf/OFv4zu/9yFC0+PoMdEdvd0wSYZIrs6nchjzhBFyutEstHD66hip/XNcHpxiJjoJD7PadztI55L48usvUGtW4A/6JbR+9cYa7j14XViKbF/qbR6+2sXBzg5q1aKwI8OxEG7euSlM5mqzjqOTM7Rq1AD3o9MgSMsDxaRohS7PL8A5tCN5nhQmEQ8uTMa1vHEDb737GJOzM8KAZigbk/yIXnQmh8PnL1BMZZGYTUjCoUwqhV998wWSuRTuvfU6Pvz9H+P+ozcQnfIIAM0wToI15XwVbepGnp3i4ugIVxcXosHHD+UTSgR1GjV4gl58+Du/hd/9o9/DVGJcMrb3bASzSwZEqg5h79rQrpJh9DU++uuP4GBmdafH5BPweeTAUqpXpD3ef/+72Ly5LmApk3wdbB+gmC0jeZbE5dE50LVjfnIOYV8U7ZqxJxpO2OozEUwZrW5L9CR7w77IGdCOVSstNOo9RGPTuHvnAQLBMRRHIBl1Zhm6X6llUW0U4PYMhcEcjPgRiUUkRDSdyuL505dw2X24/9pDLCZWMezZ0G8DhUJJwFuvxymaxASyZ2cn8fCtB4jFIzJvv/ziCV693BOtULvNg43124hH4zIfKwRTG1XkC0mUKklhQqfSp8hXUogHY3IAZ4KsaqOJ6MQEbE4Pmq0Buj2b0STeuAUKqDvsNkk8uPPqObrdFrwehzBoMulLkQfgXCXbiAB0KplF8iqLP/vTv4upqTmRM6GGOJn8BODJ6q2VS/A6nRKyzUSEPIjSXhAMpJ51vlRFqzvArXtvCAAdi8/KIZVJijh+2RYD1EXX+smTz9BulzE9E0O/25RkjBcXaUTH5nD//ju4sf6aPINOKNpPJkKjpmIg6EWtmpfoh1z2HNVKHrF4SBjQTITU7Q0wdLjhC0Uwt7SKW/fvw03mbLWMerWE8UgQq4kEWpUa/q//7X+XiICV+WVsrW3KOK9WGpidWcCde6/D6fSKqWFYNAE9AtD1LpOZlkWu4OL0TCQt3njjdWHttlpM2FgU7d9Oj4eeNqrUNo1FhEXJzfXlZVLCkZnsjDaZh2uufQQvqcfND/V2KXnl9LgR8odk/GqSHI6rsWgYkxPTCIRDsiH0BoIYn5rAja1NAWHIKmYSK+qEZgn+U+P39AKNahF2kZbpChjM905EJ2QdODu7kPWYER+i3Tkex9hYVJxYZPTvHexLxEWDQJDHIxrQBBWY7E0d3yw/+5tA0+v33xRQqFhmgrgmavxXryJ5dYJyMSehnAzJZ/mpRx4M+0TTm/qpkgjGbhNNb0aW8KzabLRhGxp2BA9x1ExlgjzqhGayWRydnpg1vd9FZMxEoVESITo+JpIdrKPIcTmMxinHEwEBgrlcM48P9yV6ijIf1EEUJma7J46zcDiC9Rs3JVqkUM6Jo8Hj9mN6ehbf/c77ePz4HXH2ZLIpedfTp1+J5jIBFM4PTRrM8Xt8tmcOe24vao2WJAyNhidx99Y9JKYXEQvFRWKKDGWG9D99+RTnVyeYXZxFbGoSF5k0hk47WvU6mIiIuvhkyzEJXnw8hnt3XhOQk5I3z588FRCZ17GvE4lZTM3NCluJbc36sCwERKlVSifLwvyiMCe5Z2KkHVnqbEeGy7cZqWYDJuZmsLi2hPH4uEk+3OnjbO8YRy8OEPNEsTgxD+8op0R0nBEwHny1/TVylRy88SDmVxJy/+T0pIyvYj6Pzz/9DAcvdtEpN0SSpF4sI0InwuYtAfw4V9KlLKqtGjxjQTz83juIJ6YQmY3D7Scb00hFDao9HG7v4MuPPhVHKUFNJuAMhQKw+d3oBhx4+0fv4dEPHsM3wX2HTdYoRiaN+YOg4Njh0wx++de/xJNffYP11XVMzyYwRt37aBiZfBKXqQvkynmMxyO498Z9rG4ySRsTT5ooqX4VOD+4xC/++iN889nX8AwccAxdqOfLcMIpesIcO3QiMWlvrlTExPw0plfmsLC1Cm8sCP9ECMEJoGMDCrU+KAHnc9nRSrcQ93lROC/h//yn/ys++bc/l/VveXlV8kpQSiw8GYUvFoTLz0iyIaq1Cv7mb/5fHB0fiLwPnQZM2Ox3UU86LRJGvXYH8fGocdQQEBqx4DRJ2/zMLNY2N3DnwX1s3L6JcIhMaw/2P3+Cf/xf/zdIXyURH4sK8MzoBdmTdDqYnU1c6zrfvL2F+w9fx+oamb5D0XL/xU9/jt2dHVRKZYwFQ5JwtNVoynzNUZe4XpX9UKFRkD0r16tQOIwYk5wGA/D6AlhaWcO9+/fFbhFAdbjMPpljmADqP//n/0wcQ0wwaGt3JcGosKyjY7ixvgkmhmcEAO0YbQvZ3WF/RLSgKfVFoPP1e69hZmoagfGw0TVzOLD95An+1f/zFyIhQwkWSpvQuRaLR7G6vGKSPtdbMr+oBb64vIo33ngoDjquHT/9yU+x/XRb3rc4vyT2lwQnAfDDYQRDAWGQHx0dScLL2Ni4ROqwjXlO0AhicYhmU2gPusgUUhC0yU7WrE8S29JWelw+cRqQlZ1J0wHtlL+TIU/MVJLF97sYj8dx6/aG5BmgMzSZTuFf/t9/gS+//BqlRkWAOjoeDGjAZJd2IVY8fvQ2bt6+I21eqdWF2c81jja01qK+f1vQRkboUPKuT53XZgPDPvWPe8hl0kinrgSIXUzMC8CezmRkfeH5RqRJnG7kihVZS7Y2bmNpYRnpy5Q4Hxm1tLSxiNm1GQTiTqSqZzi83Ea2coZaJyvJCKkDzVwIBtAwZ30CinKe6hvQir8ri5DjQcluCviyzfWso/jBb4KFCujIuYsvtdtkTHMtqVOeTXJLGBYyHc16zqWNJgNayFfMZinJDc3Zj9fRIRAKBITdr8CmrP+jyGvOKTpB9OzIPmL/KGORz+OYVByF+1iNhFYJCQXhWRbrWVzrTEKX4hlWcE/PygSIFYvQ9/8aY5YpJ0cSFgJUme6QNhAwagSkX59hXQbIY93Ncw3WocCVRjrzGVYWuAKKig8ppsSy/yaDV/ChUQS1YkXavnr2VpCNLHTBPYywsnyMM+ZbbWNldiq4rNcYbOnbBGzaPoqTWZ+p2IIVJJf28hj5C9Xf1/qw3XgPnegKorKe3KspeGzK8a3etlzfYpQjJXUMMVDJOwJaj1j0VmCRDiGtvxVDYgSs4BoWqVFrPxtddDL7DbCo3+lYotSMec+vJ2k0c/VblrzkMhlJgGj763yzOoR+0ymhdTE2Xm2Aea7OYwWGtb8UJNf5wuu6vbb093W5VXJnxOLXtuQ9bE/uj/hRO6J9rg4VxRGtYO2v9YclOaBx8LSv57fiOlYMVPfiqkTBtrPaK75PyZ06D/g3GVsisWM02hUA5jX8ZwXwFX/Vvykeqv/XfuDzlHDJ5ythV50HfK+WTecr71X8TW2uzgXpq//2P/2HUlo+RENBBRgchQPw0MqXKsDMa9UjoWg976XhUNCR19PzyWeovIF2MO9V9qgORt1cyIAYef3YKGw0ZZGyTDpBFPTWCSee+ZGQOCuunSXlaDRG7B6jm6zSIlrmfs94Kfgdy6X1VJBOJz9/qu61ejiE6TTSuWZdFFhWA8G6KNirXh6dSGrsKcHBd2pyPPWSsJzaHmogxACNQMVrr4fD0N+1rVWeQTtdNzXUYtKByOdpOXjI1MVBBhSBwJGHWPV6rJIR7D8NS2C7FUoVuZ8auLxfJRtYJzXEykzWycn7+R6G7TJETdnt/Ls+u983/eL1en7NqFLig+XhAZ99RC1DMizYbtYJLH3jcl17kFluNXTa17yf7aX65zrBWE5uWghA89DJ8qvuLOvE668Z3ZYFQfuEfcHv2YeqqW71oPI7XXANaGxCqNUrSCOnciyqE20O3AzDM4ujtm+tXjHAtZMhXR7ZRJq6Gs0+NSZ8tlU6ht+xfFov/lTPOfuA16oRGcIm7M7uYIjJiTlEx+JoNKnL3kJ85gYWF7cQDI6j1RnA7Q/JQYDaep1hG9EpL5xuoFLvoVlrY9BxwtZnAkkeyltw2fro9blRdEryFX/Yg/CYYQgVym3JUE/tyWq+iEIqBVd3AGd/iOxlEkcv9nG+cyz6mNzQc9GcSkzDHvCgNmzjT//h38f97z9ALwCUeZAcaUoTfGZCmUq+hm6lg6g3DFfXhvNXx7h4dYyrnWPMRONYmJoRDbeDoz18+uVnKNXKGJ+KYXl9FXfvvyYHN1eA0SA9YSEfvtjBpz/9CMe7eyLxQFYImT3+SBCVZh0nF+colqrSN+yvxeU1SXjlYd85nHDbmZCxLXOiXmsKoH73jdfxw9/5MaITEWkTSs8SRN7b2cX54QH2n2zD0R1gKj6B2Pi4jKUXr7axd7SP6cUEHr33DjZfu425xUXU2k3RW87ni8JoGbQ6yF9dSGJAMmKu54cwoMuSCIpJBN99/zv4kz/7O1hZW0bfPpAQ41whKyDeoN6TkO1WtY2Xz17gp3/1N8KeYpjqxNQ04pOToPA0wzUXVxbxvQ/fx+atJcqEo5Lv4nzvErmLAs4Oz3B5fI7USQruoRNzkwk4YTbvlARwuu1o2zpw+ZwYOgcYUJe1Y/Ti8vkCqqUG7HDD6fBjfmZB5DCYuIeHLofLgXqrhN6wC0/IgYlpsh3jmF2awfL6MiJjY6iW69jfOUQ+WcSga4fHHoTHSeFyJ/KZnGQsJ+BF8NbuGODxO2/izUcb8E0BnSLw7JtTfP3F10hf5VEqVLG6tGbCZsEEgvSWN5HNXaJUSaNSz0lCxla/hsDoUEnmZ3/owNLKCry+kDCY06k8QuGohBvXqw0B2pi0hocSysFw80xmdamUQyqdFI1YanxybCUv0jhPXmJlbh3TEzMC+vLQ02zVJNqA0heVehEhpx9TExPw+TxiR82BJYjhgE6+LoJj41jfuodgaBzhsbiwrjg2RWM2cwlfwCZZ6b/86mMBkcejQWGGt5o9XFwkgYFPZEDW11+D2xMCxR1L1ZqEtjIZGR2KhWIalXIW9VoO+cylgNiymWL+CLtbdH6DkQksr21hZn5JEqI22h1JothrVBEOeRH0OFHMpvHFp58geXUhILTb4Ue7NcTM9ALu3nkTkXAMHqcXw4FNJFMazQo61AWv5VAplJDNZUST7uHDNxDwuETzm3q12XxGQOhQJCRSA1u3NrG0uiJsJ65dTNz06aefCDhIGzY1PTFiKrUkQZ6xpUYXjYAIdfdpY+n4o2wOGVC6eWRSHx7oPUE/1tbXsbG1KfIXZLcWCzk0KzXRfz/c2cPFyTE8DsOAJlBKGx8biwoQwagqsu/pLKNGKSM/ZmcSktyQQO3x8amJPKmVRN85kZgXBwSZzbSlgxFTi2vLxOQ07j94iPjEFAqlOir1loAGXC/OT45Ek1jWZALukiW9LXrzdvtAEqZ1eyYCiSAZw6ypZ833MCEanV0EdCYmprGyuirAG+tBbWaCPwT76ejg+ObYXFhIIJvNy9pFcCMY9MLtc6HTG4jNouyJP+AVsPXi4hwBL3VH+yhkC8IYXl2+IQm4yApmvz3d/oZHaPS6Q9F/JgC9urpqEhQmL1AuFyVBHcF2Rozxw/5g5BCB60qlAK7BhRITb4awvLIuDixGUbhtPpRyZZFsctsZZVTD8fk+Xu5sIzzux9atLVwIsFOURLl0fsxMTUg9D/b2sbK0ivfefU8SSHLucgzsvHgpYBDt3sz0JDY316VM1NLe3d2XPVN0LCbjrN0lYzkuoA/HG20AAeixsbCEehMMdFOWiyC93yPJGJlwMegLoJavYP/FPuytIVYSS/juW+8K6HtwtC8yFS8OXuDw4gix+WncuLUmICSjg3xBn/Tvs6+fYX/7FeztIcbDERQzBVTKZQEVyVBl8tez1BUcQQ9CkzG8/vih6CQHYmEwiEolKpr5Bs53j3H68gB7z1/A66BgFSMoLtGx9+GaDOPeew/x1ofvYmJ5HB0XA6sGKBWKCNjdcDbsyB2ncbV3gcMXRxLdQQA6PjMlSf2OTvYESO+iI6z0h+8+xNyCF9Q7IZm4WRkiErKhVwQ+/9kX2P78KdwDB/KXGckDkS8WMDeewMbGJtbXN1Gq1XF4cix1oXQVAejIdET0rZkQeOgBGt2hRCIwMaenNYS378CrL5/h//inf45eqcHhLuDi/OICHHQMugZwBlxIrCbgC3slp8HPf/5T1Jp1LN9YxcOHD7G6tIh+q4PtJ09xsn+Iq8tzsQHmcD6QhHl0BFEegiDd5uoG7r3xGpZvbgg7VpKm2ezIJ7P4J//j/4TD3T1xmtGhxb0hxxzPgpwjXC+5P97YWsfj7z4WOZT9vUM8ffIEBzsHwhqncyvk84vsDqM9uM/m/DlLX8LpcKHRN7rFBM8npibF+eZwujEWn8Bbbz/Cw0dvwznmxbBJOR4SMeqyz6Vk0C9/+Ut89vEnAra7B0OJCJMIUgIebnMW5H6Gdp5zlX3uoGxKHxgLjUkyT7fbI9ITrEe/30M0Oi5JFJ8+f4ZM9kpsRq1ZFccOJXiYF4PtQMCP6yNzVPDn6o0NkeSZmZwRGbNf/vwTkQMhCG2YYgYcMedjr2i6lopF0Uimrvb89Dwm41Ny9ma5eU82lxMWdKPTwFnuQu7vg9FpPtGnJ7t70BsIyYRSHK2mYZLyXQbc9UgECqUzpmanRA6JYHG5XEIyncZPf/YzfP75F6NEV3bcuHFDbAxtBM8LAuazzUbJWWlrG03DgiXwxP/LuaTPSDCTTLZUzCOXTWNA8MsG1GsVSTAW9HslEppjgHZICAUROkZcGNocIuXGCMvZ6XmsLK+jWamjXKsL8zuxnMDkfBy+uAtNFJCtniNVPkG6dIzugI5vk4uBZAY6DA0RyISAM7mYnvd5NlR2rbRlv38tk2AFrPS8pGc1jlklkjHikNeaM5Zb2oLPp5Y1k6sT8OffVfNcgUTadMFSRuspAS/BNnqGNev38h1GS1WBJz6H5z9zNjRELY4LxT8UhDJ9ZXAL/tMEgwqyKrCr2IOe51h2JYXRNui7FVdRUM0ASqatFPDj73pu5nM7HAMWeQM6mhWolfKNwFDFRGhnTISV0YjlmFXQlM/WeiihTyODea2yUPk720OJa1bgTLEsEosV4+Aztc+UmKb9zvpr+1hBSMWkjEyJcRDo2Z/vVXCTALqCu9puVpxFyYDafgrSqRPB5jRSGgqY8zrppxEo22urxrnBCMgoVyIa36M5sqxyFdy7GGeMS6QwlAynmJYyUU05jQNBMQgFTn8TgBasZQQcy7i0mXqTzGUFoHUsEIA27zH4hoKO0ukWSVpGCNAmKg6i7aPjTOeR4mi/OXf1fQouK/hqbW9eo/igkhn1ee2OYYDr94q1KaitbF/Fj7he8FqNqlc8TvEeq+3gdSopy9+VuKnvUBvC84HOb8X4xJk1HMqaybKoY4b9YB3DOk8Ua9Nn61xXHJXPUiCZP7V+ijHqGOH96iSxzmsrdqbYlc4p7U+1nywff9fvreNGwX4Fo23/w3/1nwxZSDYCG1OBLa2IAsIKfCkgzJcoaKaFpwG81iAeGTlF6JW+znfxPmUG8z2snD5XDaN2vBpXK0tWK8S/sdw6oXSgKROV/9eBo2GlViMihnekiWV9vpaV5VRtYzaYegoU4BZw2+P5/+moWMFmbUftdJ0o2gE0IByYbEOrYeO7dIDyHmXZqqf8GsjujcTgR2Aqy6MLmYKkbN9rL8goOaGApQ4TTmQFnLmYs40UlGc/8Z8Copx4Widpy1EogoLH6gGxeumsBo5trsbbLAIOYd7yufoMsyAaDyA3hSwr25ofgi5sL5/fJNmjZ5kHK+OF9l6H6xVy+Wujos4DGcOjpH06wQmCq3dIxwuvU+Y73606UDQ+LLtu0ti+6rBgf+pGQY21eq4VmLZ6Hq1G2bpA6AKkGx1daBU0Z5uzrtywso8YaiagP7fYEibiM8zyUWiQGnKWSRd62SiNvGM8eJqFasQU73+7IPHvPLTL+OnbRe3E6yGTY0xCzzodOyZm1zE1tQyn04921ybfUUdv6LRJiK3HbzcAIHWNWx0Muy4MOjY4+ob57vHRA16Hy+fCWDQqEhyiF825y8zYjToiAT8nMuoEGrMFYULX8nmc758ge5KUJH7JyysB6MiucoX9cE0E8Lf/3p/i9gevox8CitwnUbqxT2ZVD7aeHY1iHe1SEwG7D47WAKWzLFL7Z8genaOdL2NqLIa7t2/hMnWJveN95CoFhKeiWLu1hdcePsD49ATcQQKCQOrkEmc7+9j+5At88ctPUMsbPc619RuS0bzSriFdKIqUgMvnx1xiHg8fv42puQRyhSL2t3eRS2XlUDo7yYReA6TSWQGgPvjwA2HqUku2122hXCni+fPnePXkCa72jxELUC+Yuo8OCannXLlMX4qcw/jMJGaWEphJzKPRbeM8SemHqiQeoped+pF05hC0iIwb/fbegM4KJrG5EuYlnT4//OEPJVSX7Uum4+VVSiQp6qUKvAzjb7VxfnKOne09kym83TXauNSedbuQKWbx8PEjvPPe25hMTGDosKFZraObGyB5eIX9lwfIXqZx/PIYw84A927ehZeJyPiOVh0Or12SO958cBOxubgkqSFYt7u9i+2nr3Dw6kBA8Ig/iuXECkp5gi0myR8z2rcHbTg8QziDTkwl4piepzxKAonlOQQjQTj6QKM8wOVJEs+/2Eb2isBcVJwDxiPfBfXaWp0qpmbiuP/Ga4hNjqE/5BpURfIyIyxuyrgwuePS3KJJTpjLo9Gmtn4HpWoOhWoOuVIarW4V84tzWN9ah8fnR6VYk2SHQW9EwnpPj87x5MkzOSCTIU0GLue5eJtdTsQnJjA9NyMJHqnnfHF2jjbDZ70B+Nw+XJxcCGvNZwsI44vMHTIfh8wv32FSogrSyStZH6kVKnO92ZK57vVSW3KASq2JqekFiXoYDCnvQV3vcdFvLNeqODzaNWCxe4BfffFLtDs1jEXJ5HLBAZeA+tVyB2/cf4zXXnskSRGrzbaw+51ut0gYUI4inT5HqZhBu1lGMZfExOQ4pmZm4A8GERqbRDpThMcfwdziCiLhcUmkRHtHPeV06hKFfBK1ahY3t1aQSZ7h808/QSQYgdvph89JXc4YNm7cRWJuWSRWeOihZAGlQtrdurAg01dXApySkbG+voal+VkBBS8uzgR8aXSbIuUxv7yEGzc3BYRpddtygCTD/aOf/40kkGLdgyE/On1uwoBlYc71RixYjpWGyFwQGFxdvSFtT4cC7WMyTemJvOjs2j1OzM0ncPf+XVl7mRCP2q8MAe7Um9h9tSOJxxx0jHjdogFzYGSnAAAgAElEQVTLec91d3JyWuQauLa5vF4J1eUhOZFYQGJhEeVqRQCjYMgH26Alernx+ISEgVIWh5teyuIQO+EzmXxq69Y96f90lo4+sjCGEg7fKFUkoZZokJIVY7eJJEy710C324Tb40B/YPYyY2QB+v0o5ooiXUIbx8RwZCz6vCFEY+PC8PMG/Njf38VV8gxevxsO5xDHR4dIpi8xNzMvLL9OuyvgPbU/qQVLFjH3M7Nzc4hNjMvY2N/fg4dgvscjzEMeFn/rt36E5aVV2JwucS5//Iu/QTqdQrnakDkwNzcv+wGuTVz3eVAmi4d2iPsMSi/J3qY3FOa60+kQMPGC8i2+ENY3b+HHv/2HWFxYQ73aQjlXlmR6rWod5VIOtXoZ5xfH4pS99+CeHNCuUlfY2XkpzObxcSO3Rhbx6soNPLj/hqCx9ZrpFwLImWxa9kxMQnl7axOxaFTKuv3ypThWmG9gbCyGniSUNkQAJmik/WDkGIEw1imbzyHAxIaxKHqDrkTcTM9MwWlzIuwPCYuY61LI48cf/60/RjwWxedffI6Ty2M8f7WNVDGNxI0lTMxMCPOcydV8Ho/YvKPdAxRSGUyEY5gci4u8EtcSAkOi1X1jBW2CRWMBOMJ+vPHuY8yvL2PossFBCQ06iztcV/NIHp2jeJHBi6+eYNjq4ubGhjB0T64u4Jwax83HD3D38esYXx5H2wmJvGKiXheTubZsSO6cI3OYQq1Yw0R8RmxLZ9BHrpxDtZFHa9CA3e1AJD6G9TubGIsz2TIkGSwBMabupUTG0fNdJA8u4Bk6cbl/gp3tVyI1EaSE1uQ07r3+QCKstndewRsOYunmCsbmJrF8cwmh6SgGXoh8VZsJkhs1VAsljLn9Urcvf/Y5tr98iplADJ068yG0JeJpKjErIL3NC0wsTKHRreLgeA/nFydYXl3B2995F6+//jri8TDapTZOjw5Fe/nZ06f4yV/99Siyk8xJspe68lyu93OTs1i/tSF65JKbo92RNdw5sOPV9gtcnp5JbguCo2Sw1ltNsUEkbjJZKnV6p6YmRI+Z+5H93QNx+tRKNeEe8lnUYSUQS2Ymk5HmCgXRjKeNoD1lAi6/k5EH00Y6yu+DPxzB4vISFlZWhPl8eZGU6A4C0BzzE7G4SEVxvWMkCGVCCHaIzjV1ortd+AIh2b+TZTs/vwiX3SX1JswzHhmTsUENbMlt0+lLlIkk2g74UC4VRHaJsjxDWw+5fErAUAfrHKTjxgOfn4nL3cICplwE7e3a8gpsvQEKuRLOT89QKxvmKuvKNZtnY9oNgi1kxZLxyPIsTi+IXBmJI+ZMYhMZl0yOUi4tXKQvjX6z00RKsi0ZwcG9XiBAADoyymNkbLWel9k38YkYxmJhAdBzBTqpr5AvlERmhHs77kE5du7duyf7DNo92jg65k6PT3CZ5J7akFT4XtaB9WW70dlHEJrObjqV+HsmnSQqi/FIWAhojVoVThLbQmHZR5HxTGKRYeMyuTejMJg81S6yRdz3+JjsNBwRMkl8chzwDuEO29B1VlHr5XBV3Md57gjtfhn9YVuiwKQ9bSOZtoE5r9DJwna/zmEz0jhWnIE2kfWlXJOV4WdAvZ4Ad0o0E0C3bcaWAmJyJrIxF5EBQhU/0DMebTk/ikVcA1wjhjSBaDnTjSQs9D49/7lHzFxGOHMcUXpKv+NP8zdKzJl8UnpmVTCQ79byWlmLZl74rqU8eGZSUEjP9bLHHEmPcC+vBDV9r4JZcs61GXBPn0EnlgKdbMtO2+Sk0jM/ndz8KNFMQOyOaVslzSnQrGdqK0GQZVc8Q8/N8p7RM/huwW9GyU+lL0flU3DTCrZybmh9FZRTsJQ/hSwHkxeL36tsmgJ3lI/R5ymoac4LhvGudVL8TMF5xQYI4AtY5zARHvqhDVUQVYDxnhljvIZloiSH6WODw+n4UYeJEs9Gw/AaI1PgXcvhYt4RC7CsQDDP/YJJjSQV+C6tk/a7FYDm99oO/KkANB0o1udr/bS8lOtR0Fufr2CqOuQUK7PifFY8SzG167YbMaIVe7SCoYpPXuOYXXPm+XVMyrC79bmKnfD5tIH8v/aFgqwss9oBtRH8jjbZahtYB32fvkOJrdpOqt/Oa/kdn6f3ab+pA0PHHJ+ljiftB73H2v5W8FlxP7WFOt4UW9QxpPPD2s76bLUZMkZHDGh1WP2mY8J67bW9IwCtzFU9wOgixgeyETlZFBjmRKSXld8pvVsWf9GdZehfUxorFAzK95oATcJRRjrGOrFZaAWitQIK7l17iEbXaCOpseUzlAavXg+rIdXBqiEprLxKjSjbWCbuKPuvtfO0cdWDoQuJdr4C1KwfmcW/6X2wTgSrcdaOVcCT35EVowC8dRLogGbbs93YHmxL1p8HUgWZmVxEvRNi2D0eMVBqiNhGyqqWejgMLZ//GBIsQP/I2ClAa3Us8Dl8n+pQ83kqASITaLQYsv/ZPrqwqBdFFzJrm6qhNwPSIUwNHsAVdGUdPR6zIaMt0YloHABtuY4sM6n3YHgdHsjycGwKczmdkTGpiTC5iZXx7DEZkFkueV7HALp8l4b8qAa2jl+WjderFrRuTKxeKzWWMiZG2te8Tr1bagR0sVCwWw2CLqbq3GAbsZ4KeOtc43hgf7JeMv67LVkUCTKYSW2MHhdGfYa+WyRTqPs5AuvFWQDDGCBYxjZgRIBuZNlOZJ+K3puTQIYbrTazpttEciMyNoXp+Q0EAhOSfK3XcyAUiSMQDAsgYPfY0Om1JDkaPY3MEN6uduVg7gYzwTPbdQ+NDuV6osIuJNO1K+FpTKkywIAbi2YDHjItnC7UC0VUcwXk0ikcvdiTBEneoRPZZFqSxFEzlCDx3OYiXv/B21h9dBfBhQl0mIzQA7RbPJz24Rw60Cg2Afo1ml0Ukzm0MmXUrvLy89knv8Kw1cP9O3fg8XnlYJyu5jHwOrCwuYJH77+LcNyHrgOoldsoXWZxuXeM8lkav/yrf4vUCZkzdcxOz2B6fkYO2zxyMQkV3E7MrSzj3Q/ex/TiogCpr568wt6LXZSzBUyNT0pbXZxdSpKe2cSM6B4TmCpXSsjlMgKO1QollK7SmCdow0RXpSIccCAyFhJd1UyBAEMYwWgE0akJ1FpNnF9eyGGShygmEKJcCgGflbVVAaAZZslNCw9ETHq2+/yFJLpbmJ3Do0eP5bDGJDQ7O3vCDOz3OG+NHaFOsd3mFNZDvdaW0M7FlVVhyTD087f/4Hfw1nffgj/iRxc99Ft9NC6aqCQrONo9QfYiiae/eopes4t3Hr0jtqTRqqPcLMM/7sPi1hIefu8tjCe8oIR4s9lHPdvCF7/4Ah9/9AlOdo4xGY7j7tY9JE+SogFMdhjBPGoGd+1dNIZtxOfjWLixgIX1JUSnx8Do434TqGaBQrKI/ad7uDxKwuvyIeAJCKOIB65auwZXwI6JqZjonfqDXhSqeZSZkCedx7A1QDVdRr/ZxfT4hOjOkpnKJFdMZlnvNVBuFFCoFhCJh/HBb32AP/qzPxEm0avtfRy8OsThyyMsJ5ZEr/KzTz4FNfM3NjaEoZjMZlAsVySE+fU3HuKDH/9Akk3aCZCVith+8hy7z16ilC3i6OUhMBwg5AyK1mTIH8DqyhJcbkZatAWEJrvr8OgIXp/bgJT9viRb8nkpu1M3oJzDL7ImZERHxw0bjsxK2pZ0jmCXE5NTUbzYeSqJk9xe44hz2Vxw2t1olrtYSKzgzQffEe3Kk/MrlKlD2O+B+nWlSh6NegXdbg21SlEkHZgXYWNrC/5gGHaHF/lSA4FgFImFFQEVmBCSH+rfU2Yhkz3HN08/wZ17a3DauwKMB3xhNEodDNsuuO0R3Lv5EDdWb4pGJ8tOe5TNp9HuVJHJJrG9/UwYqHPT0xiPjWFtaVGS/5FpSaBSNuQYIhyLYWY+ARtDEXgAoA6zyyb35wsZAfnbnTqSySvZEIoDxO0R8JNRJI1aSxjFUxMzuLG28S1LoNfD0emRRFtQ29gf9GFtax1r66sSUk2Qh2tJtVjEi+fbSF9cCROaBy2yDEVOY7Q2EyxoNwzrmMn9CK6QDT0xOYWNm7ckcd/XXz9BIODBvbu3hIlOBg7DirvUHS7mZU2RPUSnjcmJSdy+c0/SVO7tn6LTG8IfiFBqFomJBSzNL2JqdkYS4vBTqZfQ6jYEaE2lLkQ2g4w8Jl4cj0bRa/VE1qbNBDnNviTx5HrloD7tgIeqNvYP9pDNJhEZDyAc8eP4aB/Pz59j1j+LP/jd38dEfEqSknJd/9nPfiaasqFIENNzs/AF6NDvIJm6ZHZbAZPIiCJI8tpr1FSnU2VewqHTyXMB1qr1puwjuNaxHbm+shwsd6vdlIOAJHOqNYw24sAAS9R75Vp3cnGBnt2BsVgM733vQ9xY25Sx1qy2kU9lUckXcXFyIpFf9XpZQvzv3rspMgmValES4tERQYBWo6ZYx0eP3mW6IWF0EuCjzAZZ2Zxj0UgYq/PzouE+tBuJjYPDY3E2kIlNJ0elWoM/FJS13Uhs2eDxMmS2J45Vm8Mt+uBD20C0TNuUFTk+xtLCkoCUqfOkJETcuLEpkjMMjb9IXuCjrz4SaZ/phQQ6QwIzQ7FTbGdqPx/tHsI5ANaXN7AwM4fz41O8eLEtY4rh6strqwhEQ0iXC6j2m3j3Bx/gne99T9ZG7kroILUxsVe9hRNGplCi6fgUmdMLcU6SIfZifxe+mWncefdNxNdm4Y76YY+44Y+40ao1MWz24Kh2kdw9xf6THXRrHayv30R8ehrFag3NXhNwdNDs1yRXAZNpzt9YkjHExGoEJ1iGTrWF/HkKJy/2JTrKM3Sgx4iwRkeYo/lcQZiId+7dF1bqy71d2LhPWFvC1PIsZtYS8Iz50Bq0JK9CoUzHl9GFd3YHyJ5c4XB7HyGXH7Z6H/aeHaV8UdpqbnkB00tzqPfraKONi9wFMsUUms0aVm6siDMsNj4htoAOxGI6DTtt81USH3/8scxHZczRvpP1y/WKdmN8Ig6X14VaswYXE4TbCJC60a43ZP9MVunc5Jw4fNq9rkRD1epN2a9QLoPONoLaZLsSCGMOCsp4SWJhngeGJrRZpQFoU7gX4B5N98iUZZHDM9eeSFici9z90XEmzvAhRHuZEUJktRPYjoXH0WNklMNEu1Jih6C4AqMOu0nMHgqERfefwDEjiAgiBj1+me9XZ1eyx2FS3cXFZeOcS8xi+9kTiWZhLo9Q2GecxzYD/vQFqLHBFwwJi5cfsoRnp2YQCgRxuLdvkv1KYmUjR9SScDsgEo5IfzIagtrcZGGzfInYNHwenziKCOZynp+cnokj0kFHJJNkOe3wBrzCBOdaxHWF945Rt5tnvb45p/Pv1Oyt1Srw+ngOdIstrtPB2aREnUkgyTMbmeLf/e77+O773xNbRwkRMtwp28GftCV0vDICiOOHALU4qfsGUCJwSYkzh8ONW1s3jZOvUpZEqXOzs8hnMzg+PBRtcpJiCEAzaoTeIdaVH/YZ19RAMCQSQ9TXjgTGxDFLJ/t4fEwiE+z+PlqoINe6xHluF4XaJQauFnrMgD2k5rIMK/lQs1v6xWFAG8Uf9AyvgI2CLQSgFWD9Nvq2P5LIMECpAKo9k9xdQV05q1Oir2/Grp6pea0koR+thQr4mTI5RDKTP7n/4DpDwgjnkJy1RkxdOdfaDaDHPbQhpxknLr+7PvuTgNQ3Z1leq7iEnm8V0LMCtLxfz7EGw2lcR8lagSb+bvCJpoxjxVOsDFSWi/2k52cBCqkWY5E04BlOsQEBjnsjaY4R6Kf5xBQbsTJLVR5Fo9Z5v0Y6sy1YLxmTJCeNiHD8P/eoKk2qREbFU7QuSkgksC+A6eijOJTWU/ub9kTLqtgG9xM8b/8mAG0F0/VaPt5KvlMAlc5rGZsOTdpnZAxoQ7W/eR83WyqBKjZvRDTUHFkKZmrbi+0k8WEkMS0ks5GshwK6Bij8Numm4jJS5qFhLTPHho4vK5GOjjUhtzFx+Qg413EneNyIAc19mP7dOi50fNF5pEClPl/7g/1tBXavnQsj8F3K2TESrPoOxdvEFgyHMv91TrJ+HCeyLxYZGHIujMPKWgcdizoG2HY6jjS/mUTmjsiUWhdZx0byqnyekhyVmMhyKhgumMtozosjdOSA4Vzh2FR7q1gh71NnhpZP20txIp3nChyzfsTCrHP2eqCP2seKOaqN4k9jc0zbWnFVfmcFqtUusExaB+v16iyyllntrdji//6/+I+GGu6hm2xr42kl2ODc7POBqu3MgihIp0Cnsm7poSErhg1KLySfyfewkBIuNfLaWMN+WCCzuBlQVb9jGcT7OrqX71UqPa/XjrF6ShRh508OOn6UycvnsEwy8V2G4aaNZgW+BbAcLezqLdBBpwsBwwqtjW81NCyPgsv8uzJQdSIZ74nR6FWdGAU3dVKxPHwG66tsbA4qLZckEBoNZgVEFaDmM1XegguZSjioQaE2JQenalWK4faaPtDBRyNrZBqMJjT/rm0vzgaXCXkjiKyTnfXWMrDevJ6ThH8T4/RrSQdNMgKye3gdrzGi6yYRAw9MrL/2PRcMuS7ok9Aubpi5KWM5TR+bepK9wQMXN1cEpbng84CpfUrgWgzGwEw2DaUwrCdjANg2Vh1mZVgrY109PXyvbDq8XqmLhsCw/Pw7N3JWOQ7+nW3J8ikbWUN9FMTX0Am2m2zuajWpH39Xo8TyM6ySY1k0NWW8GXazLoyawIXv12eoYZcFauR0JatR9I0GJixK2f4EXwkQuDx+dDoEJProdoZwuQOITyQQjSbg9cXQbvFgGcV4bBp+JqzxudDqDeDy2AXgoZRKPpfDxfEZ/C4fQr4IHC473GEHQrEQAgFKd4SEeVSrmTHBzYu9P4ALQ/h4DKeETrGERqWGbPIKu09eYFjrw9ln6GgarUYN+VIefRfw2ncfYvJGAhO3ljB/ew2e+Dg6DDdzukT/uVPvwu9wAS2gkikLy6pymUMnX4a7DWE7nR0cYXI8Jgd0V8iLNk/UARdmbyzizpv3Mb0QQ7vHA1IDudMkzl7uo5UqYefr5yLHQXYx+5oAtD8WEbD6vJBBZGoSb33nHdx96w1MLC7I4beQLGDn2Uuc7R+jmM4LC2qOzJrVVRk7DEdnchyGURr2fx/9dgeldEH0sMOBMAbdjrB9CKT5KOvTbKDZ6mB5fQ2BsaAc8I7PzySxI9t+ZnEey/duwu53IRqLSSguxxATwLVrLQTdXhxv7+Hrjz+T0FwXnKJ9yzF1dHyCk/NT9IZNOATUJKvVRCfIHKhQdx6SdIzv5Ub/w9/6AX7wOx+KtmbHDhSuCijsl1C5quBk/xjJ8xSyFykUckXc3NwSBmiz10CqmMTK3TW88d6bmN+agj8BUIK4mG3CVvegmW/j859/gs/+5hOE7H68tn4HrUpLEnhxHhNMKDZLyDZKcEa8mF6bw+rWGhY35+EeA3gequWBeq6H5P4lDp/to1fris4nNUfZVmT+EMSudevwR3yYWZhFKMowVYeEKueuMpJdKnN8hXapjqlwFPVKFadHx6Id3u53UOnVUO01UKiXsHlnA//gH/37eP2DDZlzlQyw9/QATz7+Gie7R+jXmtjZfiEHqRvrq/CHg8iWiyhTZ9HtxoOHb+EP//SPEZlzo9GCAF2VbF4A6G8+/RLbXzyDa2AX9qHP6QVD+ZYW5zE5MS7MX4ILDPF9dbCDVD4lYJkJ86Lt9UiiuUK2hH7Xjs3NW5KAlAwm0fnvtMXGNtsNFCpZVGpF2Jg8MMADs5Ecob56n3ai74LfHcbs5Dzu3X2Ai6s0js9PEYqOCfiRK6Zgdw0RjUQkMSIjHrg+jY3HMD2VQK3eQaPVw1gkJgwpjcTpNBvCviG7nc/YO3yC6GQAa+tzAvD12gOcH13hfC+DaGAWG8t38O7D9zE7PSf2MldMI5NJwmbvYmf3BQ4PD2VeMSEgQeSAxyP7FzpVUpcpOWxeXCaFMbq2uSWSFkM7nVkVkdvJplMSut3r00HqQKNJxl5OABBGWdlsLtEZbtU7mJyew43lDXG68TAuCWCHDDWvYGd3G6VqES6vXeRhyDBkgrT9g11kkimxiUyYSEYtQY6QL4zNzZuYn53DydGxgCsel0s0zbn28f0EGwiQUU8bDqeAR/t7B9LOf+8f/D2EwgE5COcyWeSzaZweH+HZk28EiB4MBwgGgnjr4duYX1zE6XkSB/vHIhNz7+4buLFyB5FAVPqCh5YO2fVt/quhVivhInmGciUvEl1ej1v2W2MkKjTaqFea6Da6Zn1x+WAjQ9DNiLKegMdn54eIjPmwsbmCv/rX/wrnpXOMOcbwx3/7T0TXm4cc7gu+/PIrbL96KfaObN7ZxKw4Wajh3GrWxFbWq2WTHHloHM8zc4tYXllEpVhApVoSp4YkLO4SHC+IY5b/J4hTrVaE1UlbMjEel31cuVRFOp01MlfDAZL5rKwvNo8LD958CzNzczg9PoOtzWR4dvgdHtHSJcOceTbInI5Hx5CYmZDkluw3OgIIQvNDxirX5/XN25ibTQgwznnJPSBZ+dyLh3xeRCkpEY/B5fEim8/j9PxMHEQ3b93DvXv3EYtPwOkxLC4y7LnfFN38WgUvX71Ao9rCzNysAF3pXBbHZycGqAawtrIm44JOTTJOuQfcuLmBvcM95AsFjE3G4Qr6cHR2KozMjRur0id0nuXTOURDEazMr2A6PiF6/5xjBHU7vQ5u3d5Cs9+GM+THZTYNTyiAt997D1MLCXGCElhxDICw149KOo/M2SU6tRZ2vnkm+4e5mVnYPB6MLy0ivpzA9PoCELLDEfZgwNB86lLWW8geX+Di1RFq6TIGbcq9RDE9O4dmt4uz5Bn6aKNn66LV60q+g/jsFOaWFmS8ysGx2cLRqwOEHG4kj86w88UzBB1eBOwe2WPeuXcXzXZHZK3Go3HRgj45O0WqkMHs4hzm15cQmYzAE/VLIt6d/R2cnp+I/RiXhI8dtCoN0dwe90YwH5uDvQcU0jlU6jVE4lGEYhEMvUNUOlWcZ85Q71TQt/ckcodyJpSkYcJFSShKpny+gEqp+muRmUYCwi8yOxw7fUafeVwIjYXE6cTQbkrxENTlv3yGCZVbYgMluZndIWy4bKmAi6tLdAkYh/yS9NBLXVe3zyTKcphEdsKcDQYNOWIkEUAdYp4diXkQ4KRONCWDOHYoZcL6Ol1uYQ3TXjE6k85TAuARf1gStnEcVfIlifbhs6ITcdy+e0dkMLiX/vrrr/HJx5+ZKEABfqOi0U2d5Qz3iDWTZK/XInDehD8wjs2NLXHW3LixihYTaP7qU3z2yS9hdwzh8jpEvoJAc4fnxmqFyKlEhaiM0ubmprB8K6USXj1/hVw6Iw5HtrecizokfRBQ72LQ7yESDEtbS+QRZZOiccxMzsn8LlcaKFeqIn/GiJDvfO99sWnVelUi4D7+9FNhKJM9TdtECQo9T7H+JJDkCzkBjukUanTqYgu5zyfgK2Bev4t4fErkjihHwzB8ZXZy0yaOzLpJVkcASRiKdsMypf1w+wwoymS2g4Edt27ewfTkpADQAa8PG+trCAdD+PzTT3G4f4Qmpdr6NkxPzSIajUsEEPMccB9RqhaE6c5ErZRM4Z5heYmOZh9m5mcxQBfZSgrOUB/ZxiWuigeo9bJwBrh/KUvUlUk8aBiadOAZh4sBKJXxqMCLFaASoMtuZD/1bMU5xHOVgmCUIlHQWvY+o4T2tPtc82in+fJrkJcJAq1a1KMEf9Y+UpyDoDLnoZRppFnMPrOW0eU2hCkJPRDwZ3RuHQFEJHApeKbgqsqNSHuMwGAlH2k7sI0IqrJ/FVjnd1p3rb9KyCjuoQCbApzK8FcgigC04h6G0GQYuoqR9BlWYgGxFC/h/Qo2KjAn94/kUjgWWU6ORcEpRgAsv9d+0XOxECjthpWt/a/1UoeAEuLIlGef6v+v8Ss3JcTs13Kb/F3OEiMMQ8/HdPgo0K9AphUPUoKZAs58jo4nvc+s998m+5O27RqGPD/CeObcpqOjbhi1HPOyX/ca/EVZ4gqsKkZDe6+gOt+hwDvLY9QITDtp3/NaGU8jbXXKtfG9VpCe1zKbkvTz6DoFwBXfIfBt2tw4rBToVFxOCXeukUa0tj+fbQVaFT+ylkEJgoJRdQ12p0C/4oraB9Z6WQFwLScdVjq2FfeyArg6lvU7llNZ8YrZWftOMUgd88p0tzoG9Jn8qeC2jn21L4oLcazrPFBHjmJ/ClxrxAD7XsF8nROKJ4oNH9k17QshUoz6W9tLsUm1nXKuH8nBaJtpX1nHlRW0v27bEcCuWCbbVW2S9qvtH/9n/+GQL1BmsdVTpIbCqkvM7w1D1YTu86OgmwLSAvKNAGg+Wzzfo3AUZZlavX18pkossAFYUH2HFljBa2Xf8nqtmDaQ1XOiDa/MVjU86nng/SwvQyp1MrBh1cBaDTXLrEZRPRGK4jdHYa/XBnbUYeqVUG8j60GQlIOGdeTfjdyJyaipg0sNsZZXDbQaDP7dOtAY8sJQep24/KkDhO/hYZt15XUEGBWEZ5u1uh0D/FoSM1KCwwrq66ChweOBlu2q4CgNQLc/lM2CDlj2tXh2RyxbXZgViFdQVsOAVBfM6ulhuRmqxeeQXameJHON8QSp54rAGyetTnR+Lwv8KIkhf+cmmsA6r1OjTgCafcnyK8jP/7NuOjb5TNE/G+mIc+Oq7avjSseDemd1PrBPea+y7k0YIdkA384b1pNlUvBagIiRphrfze+sziGrU0a9UEy2IRrWXaOtpcxn/uTzrYsX66ELhToSeNDmwkrmKhejTstkcea1jXpLFiKCw8FwVMKkm60uKhXqqocRm5iFzxcDbAHY4EY0MoOx6DTcHr9onxLfpVzDgCwFx0CSvGx/81Q0IZklfGx8DL7xAOIM4WXm+wA3kUxSNp2QpIAAACAASURBVMoy22yI9AbZz056D7t9dMhEq1aRurjE9jfP4GgBsWBU2MCVUkE07siauPXodUxtzCOyMIXQXBzueETCOxkuaxs4JdHSoD2Ea+hAvVBB6uxK5CxstRYWYjPCaH75ZFuSXJIZRgDaGw3CGfVjaiWBe4/ewOLahMiSpC4ywmLKHF2hliogeXCGwmVKEkkVKjmRS4gmptBx2pBr1DC5mMA7338fD77zLlwxOxiVljwrIn2eRCVTwNHLXVSzJWysrMPnYqgnPaRtZLMZASma3DA5baKHWM5VkDq/lO1rgIweOpq8PgnTlLlYbwlL6ubdm5IcyR3wYmfvFag9tnBrDZvvPIA3FhFA0Eb9ViYSY/K3ahODahNXu8eiT3m5dyJtvLZyQ0Iuc/kCLtJXSJeSwugls4sh+1PTJplas9JAqVCRpGN+XxB+nw8//O0f44Mfvo/QuItqDMic15DeyWD3m32RH6Fz4uo0KYfkN998UzQ6OzyN+4a4/+4DbL25hfC8FxxyFWp4F9ro5ZkRwoG9Z6/w7LNv4GgMsbW0Bnvbhi416nN5+MMhlNplnOVT8E9FMb+1hOWtG5hfn4bND8OyyrVRzVZQPs8jfZJCt9xCv91Dr9kWoLTcqMDmdaJDmMkFzCzMYWV9FffuL6FU7CNznsLV/imSB6dw92yYjcblXuoRXyYvUW6Vka0V0XUCvmgQDx6/iR/9rd/F4u0JkNBbywDH2+c4fraH/ScvUU5lkb68kESBSysL8I0FkK2WUW634A6H8eY7j/GDP/gdBGd9wnhslfsYcG4m80gdXeD5Z9+gX2ujxaRxhTwqxRIW52cxOzMl0giDYR+tQQe5egkVJiNyOkdJ+6gz7cQ4WXU2jyRhXFtZF11halqTBUcGJlnzBOZT2Qu8OniFnmOAZYItsaisZ2dHJzg9PcG0fxrR4DjCnghWltfQGwzx5Nk26u0mphKTFARBq1sX9j3tF5POtlptSXbkcQfhcgaEpTbNJH2BANotyofURWKB2sz1XgfhiRCWN2ewuDIFu6+LdrMqZT8/uMLHP/kKyaM83rz1Nr73zoeYnZmRTfHBwR4ukic4Oz/CZfICbjfBmAjsTpuAT9y/JGYS8Ll8ODo6NqzdUk0YeqsbWwiFx8zmekiHYx6Xl2ciGUG94yBlIxzUamsJ845yIz43tbH94OBZXFrFza3bEkJdLdVHh5yWgNenFwfI5lKjNgkiPhOXEGzWm0mxyGAkYETGo9PuQcA/hvt338BCIiHzvZDOiu1OJlPSnsvLywgGwhLCns0X0Wi1RC6hVCSQ4sAf/Z1/F/HYJCIhOuOBZh3YffUKn3/2MfZ2tqWtyTC8deu2aNwWC1W8fLUn2ujrN27h7u23MT4eEEduNl8ViQeCz5fJc3QHLZTKeQFDgiGv7H0IOpER5yI7vtlBPDKBDbJS45MCDqpzlEkyT073kS9cwe+14+BwFwdHuwIMP7r/GK/ffSCADa8/PT3H8fmFsKD5Pccmk7WxL87PTkT3nFIcwSDDvKekLchUpQ2krAnLxXWRbFbaemFTMdzaTnJAVTQ6GVK9traOH//wR6JZTfCZQC33L+l8DjtHe7jMJRGeiGJuMSFr+ovnL5C5zCLo9gvzktJCjDTi+krAIUaN1tg4vG43mEyYUS3ZCtno5KM74HX7MbDZMRGflASaGs3HvQTHViwyhjGPYYCGImFho12lkrhKZRCLT2JtfUO0dCnJIfI9Dh5mPeIoYULEL774QhLgkvFL5+Fl5gr7BwcoVsiQdQp7/87t2yLvQvCYc4SO/1K5LI4fOmJEr7VRF01bOvoJQNDpxj6fCE3gxvINvPXgoYnK63XFafX1N1+iVqvCG/KJTXzj8SMUKlXsHh5hgg6gRELahyAC5bb6zTYcfZuAqwRqGcX34LUHiE1PI99qIDIzCc9ECDa/HWNzcfhDXvS7bUmye7K9g/x5Gv1qA46BXWwJx3+93UEql0IwEhL5kXy5JLIQlMfw+nySAJCOEkpsUPaLus+DWhNPPv4CjXwZQY9PQLbJuRkBI7nO0m4yp0Mml0Yql0UwGoJvzC9JG2vdBorVssggkDHJtuK/melpYcd/+tHHGNZ7WJpdwNbKBghJ0SlxenWO6HQUkelxZMopnGfP0LF1UW2UhbXO5H0EOVke9iXtAtnLxXxJ9rFCQJCxHzRAbojSbZSguEImnRIZF7O/6AogyqRonFNMtufxekUeY3Y+gYXFZRljuXIR+4eHePHqJV69eClOEMpakJGrRA6y6gjU0u4xgV04GsZbjx7j7r3bIrXBveve7i7+zV/+JdCl7A/BTjoaDXDNfQSBryYjtdx+LC8sipTH3NQ06A4h8E8gOj45gdjMFBLLi5IYlNrtBJX//M//HD//6COJ+uFz2C9jgQjazbaQBShHJZIQNhci4UlxjNLxSo1zno9azTp++tOfYHv3qTD8YpNxkfUhCE0cMJ3NSNJTRpDdurWF6ckpxKOUpuoJ4EpHIc8R3Fdz3pE1rMAAk7TJWbbTkQgzn9OGqfiUaFSz3YYDSjiFcXZ5gY3Nm3j/w++jT6mHTlOAeUqfffbZr0TOhme16cmYzDU6qNjHbFsmJKaDiRGG9Eww4oGSUVzzk6mUOOoilN4RFrcTXn9A+k5Ain5PiDo8P/EsRecdzxi0WZTS49/J3jfn5D7arb7InKwsLUo0arfTknG0tLCAbruH06NTnJ2eI5spSgLLtVUD9vN8QFJCpkAmusmNMGB+F4dbogapPcyIFkYDtfpV9FwNlLpp7J09RaWfgyc8RNfWFB1okUfrGuCX+2LDyDXArJXJZwV2r0FQYTEbnWPBKJzfSkQK9jA0gPZvPkvxgT6JMSOJBwGpRixptpu+gz8VY7EyUQU0o9QLI4mvAWZqKBtWs7T5SHqF53cDjBk9Zv7OMyId2Hw2/6/sTo4D/pMz/iifF69VUFKJUyYq3QBT1nbSuvHvRrrHANlWbOIaVB4YLWvFK/RcrUAjmeDKHhXiYMvIvQpGNIo8tgJ4+m5rXym2omd8tqGea/Ucy/mm5ZS2HgGrChyqk0HAaUsSNrI/9Ll6tlfMRkFvZVezvIYcZ3AvUy4DgPMZLLN1rCiOZQWhFV9SXEXxqOvxqAn1+gbYVlyE9RUgsmMInBwHAjy6TX10DKud0fqq1ji/VwyL72RfGCfCt04KLYO0vdPoBJOcqGXVvuFPAtBy/fBbhqwVhKQj2rSRmVsKeiq2wmsF6B6acilwbLAfw962ApnWZ+szxAnUNdfpMxQUVWxQx7a+T/tCn00pHB2r8rwRoVW/tzpxruekRXLGipXxHqujgc9VTEeJhPq9XqvER51bGrGhc0IlZ7Rsaqf0fp3LvN+cn3zX0f2KleoYUpxU24D3cozrWNY24nVaL44jLcv/R9d7xUiapVdiJ7y3GZHeZ5b3rqvdTPvp4cxwSMyQixX0vIsFFnoRBEGQngQIEiA9CRAkQI8iID4tuRqRlDg0s5zpaV++KqvSm8gM770P4Xw3vupgY5WNQnaG+f/7X3/Pd75z+JqC5jqPaVBI5wPth9qGGmybfJ/X4I9kF/xP/82/HWnj6aCfbLxJ2QdebDLVRCMHvCA/N9l4TAMj+MZJTk3b+L7S0UXHd/yP9+XhSSMKkxWhESPVptb7qzkbr6kRP6WATwLq2vH1gfUZeR3+eD2Gla2dSydqfk4Htk7i2lm0YeWwNGbPKnipYCafTQf6JFCvYDa/awad0ToWMPd75VD3VY2s6QSpOk6y8HRMiheblNfRSJhOliwX6+r1MzjMJCpRlJFhOjO1TMF7HlJ0sE8CvqwXBa/NZ03aQ50MbLr2egMyCXPDpW2sdc7P6wSjTGgeHnWCVjY6n4fXMJ81qTUE6HVAmH5hJglj7NWVDYu06Tiq+h34bg56alAYDPnN4kAO2ZjhLXUljF8zAepkpROtMuNlYzLWTWZd8nl5kGX7EMCfjFRqdEwA3LEmGzf+rBNu7DTNi/cW8w6mQ47TY0xE0qRw6cKqQL7K3LANdKPJ+3NzKIzrgdkoccNtym3SSlh33AhrBFWfUUF7HghFXsXhlg1wu92VdHwDoJvJmWPEKSAiAei+MKDnF1YRjc1xBKHZGglYRFkOrzcKp4tplFYBr3mAp1HacNBC4vhAWMVuu00YTIvLS2iOughEg2JEE58xaY3ValvSQAk0tyo12KivxDSVdgeDThttGkQlqRu8DefAgbloTDRPyThl+iC1867fv43zd67BEfLCOxOGze+DndFi/mdxiJlRs9JAp9GWNON6qYg0GWvNrqRFWrsjkcSgeRIBVZoNDp0WOCM+XH3zBt75+H3E5wPMqEYykcXZ3jFOXh0itXOMDo0Gh1Yc7OwiVU7J4Yz6lo1RH8V2E+GFGdx9913cevdNhBejaPeBWqGOJnWACxUBH5vFGvq1JlKJU2HNUStrf39PtIB9klJtExaJx+FFsUDjuxI6NN7p9cW9njIOZNzR7Gtufh6Xb1yDN+RDd9jD9uG2AP6rN87j8odvYBR0weXnUUsy1mEnIJtrIb9/gq0vHiKxtYfyaRaDRhtrK+sCRlaqdRQaZZxkE8g1SgjHoghEAljZXEUoGkGj3ETi6ARPv34uDEA6zr/77ru4QkPE1XlML82g3+zjxVfbONg6RsDjF7bp8d4Bdl7uCCji8jgxdIwQXZzCWx+/jXO3ziE4b4EtyjR/oFRow9Fwo5ysCxv+eGsX9o4Fq7NLGDY6qJSqskFx+byoD9s4TCUQmI8hthTH8oUNXLl7HlYf0CKDuNRG5iiF1F4CzWwN/WZHGN9keDU7LRwnT2B12+EKuhGdnca129exvL6G6Vkf6rUB6rkynn71CLmjM7pMwT2ywkN20qiPl9tb4jhf7bVgD7qxeuEcbrx5D5duXZXgiNdvQSXdRYogf6qE7W8e43RnXxywi9ksIvEoArEQWpYhSt0m/LEpvPn++3jzox/AOeUSXdFmuQc75WUKDQme7D5+AXtnhGa5jqOdHWSTKbhcdgG9fH4Cdzb0rEMka3nMLi7gxq2bMkc9ffwMuzsHopEeCU0JeDw/vSAAANcNSlEkk6fojwYiC+LwO/Bw6zFaww7u/+At3HjjNnyBALZfvMRf/PlfAI0eLi6fQ9gTJkVWmGF7R4cCZESmo2gOGnAH3Ng4t47F1RVJ187mCzg8OEWlWMN8fAkr88sI+AJy+B3QfNY2RKVaxINnj1Dr93Dl3hV89ON3ML8xDX/EAYuV2QEjNAtNHD47wz/+1e+w9c025qcWsbm+AbfTKrrNuVIahXIWhVJBtJ29oQCyuZyAkMwYogyBy+oWRn6vTRPVLgZDC9apeRyfk4OvzdZDuZhGInEipoxkZFGXkqaqBDDJKna5vQj6CQDwkG3F7Nwirly5AZfTh1aTB2cG8RsCmB6f7CKRPBSTSJfXAYePZowQsKtcKSKZOAVZRFzHouEZLC2cx/rqppRX1sVqXfZSzDbh35RFmF9Ykv3ZyWkSmUxWADMGXvsDC95978diKssMoW6bRl91VMoF5NMJ7O68hM9D1m0dwUAA589dZHgb21t7lPrE0tIGzm3cxMzsguwlaIRHsNbiGGHr1TMMLVy7gbPM6WvDRmonS7aLLygg1+rSBu7dfUvSyfmTy1QkwBGLR9DtVfH1V/+EUjEjRpNiClk22XTXr97EwvySBEWpJ32WycDisGGaerJT1Gbvi8nk82dPsLe3DSv6mF+Yw6ULF0XjnnXDtZesPQHG6zUBD53MYuoyQDOSIDeBHD4TmZFcO+/dvos37r0pzMxCqSy6tslsEq8Od2Wueuv9t0Rfntcv5vP4+vOvkUtkRRuXxrfMUOHz2yw2AR3iwRBm4tMC3FPLOpVNwiUs8JEEDmIzlL9hrZsUWpbZ7At7iE1NwWc1+vsEBznv1up1Aa/I5KYW7ief/AjnLhijQgLU1WoFX371GR4/fihBqXg4JsA6v3t0doynL55J8OTK9Rv48L0figTU2ekpvvzyC+wfHkhf4PjgHoPs0+WVdQECD/b25Xmoz0s94Gqpipn4LH7+s5/j+pWr40O/Bf1eCw8efIN/+Me/F33bcruK9z/8BGub57B7cIBULi9BTBrqCpgxGKJdb2ImHBWgMxqgLr9Drl1pNPBifxsd6wgdWw+dUQ+tYRe+sBcep0MM0fr1FrKJM1m7fE6PycyzOQQ4pyTVnXtvwGK1YudwH89fPhcDQcpSMQBKY1/ehwB4JUsQGrI2M6hXKRRlP0xTYuprl0oVYSkSZOPejSzxUq2EcDwKu8eGRqcpTE892BJwY19bnJ+V8fzoqwcStCXQfn5tA+sra7DaLNg/2kfP0oMvHsRR6gjH2WP0LV0jeyJGa13R2w15/ZLdEfL5hf1MnXXuK+dm5zE9NyvBBP5jRhLJJARKX754hka1LGPqlBIyY9Mw9hXKBHHuoNkqWdbxmRn0mepsASKxKZHy+tW//7+EVBD2BeDz+GS/S91qBjxEG3l2RjJGCN7+8P0PMbM0I9k+3M8c7O/jr/79X8ozF/M5kQkyBAqbEF3YzylpkUllRdLB7/JhdWkZDotddMYpT8a969TSPFxByjI55PmYMfbo0SP8w9/9ozCzyRSmnBmltOhLkc8WpJ3CwQiCgQguXbyNpcW1MXHDkHsYbPr973+Hp88fi+TM6uYq7t2/i9l5MnItyGSzeLb1EonEMTY2aGLM7DOjG0xj1eTpqWgoc9zR4E/MER022EmMGQxQKZZwcHCA3ZdbaLUqmI3EMepRjtIPtysgmTGpTBZTM9OYnZ8TQ1qnyyMMcYfTjRcvXuDkKCEBtel4SGSORGKJRIdIZCzF1IDLbRed7eGoi0g0CrJp05kMStWKnK+oER8MTImxJM9VQkSBBYnTE2Fasm+J5MfAZLDSYJTPSQCb/Zhng0K1gqCDWTjnZY3ok8BA03bKKlEWptsXf4tOd4j1dQZebwornXJOnGeLlaxIyvHMQ9CC7UMWNQk0nOOYvRaM+WHxdEWG49vtz1FonsEVscLhGWBopVYt11AD+MqGXM5rJoOaP0o80jO3gjiTIOdk+rjKICoZT1mNCpwI+NMbS29aDeGJfVeBYZ7j9J6KKygAxTlAgRwy/wkovgb4LOacLGDvWHpSAwPOMSBo3HEMy9gAb5bXms5K/lIylD4vn1MBq0mMwJDBTBCXryv2oeQmviaBgTGDVcFNxSH4m34eAjaR3c+NzBhIfw1AO81aoaxPMnsV19AztT6zAmGyVo3rgb/5w2srKYvlYhtx/lVAT/ETxRoIQPOevIcyvLUMWh+mHxgcQwF4tiXHEK/PPRO/o5Kt/Lxmkmh7E4DmvKf4imJiiiHo5yafQQF5BfW1/Xkvlk3LJ+07NAArr6M61K8Bb/D9gZRVQcXJ4IS034QZo+JqCpKb5zYBDe0fr+vebpjR3Afp2NB+x98KQPPAOFlmbQcFoFm/kwA0+wWfhT/S74ZmHOmzT4Kfk4GPSXBYXxd5HCYHjINH2o81e1/KP8Z6FMtRrEXHMmX8FFTV7yv4rZ+ZxK+0r/A6OmdNtie/y76gY0aDCNovFFv9bvwaIJ7PwtcmJW75WWI9k3joJEalgLLuKRSEFlxyQpNa+6aScnUcsH4MxvZdoEOCAuPxpjigjsvJelZMUutGv6M4oj6nBj4mPz/5GZHg0IlFI2ST6Q0E3FhQDkr+Y2XzNQU6+TCsPO1ECrYyEsjv8VraIfgZ1fPRytK0BgXstMNoZ9frv9ZiGoOsqodjooA0VTFRwMnJTitTEXzeXxcdBcyZEvod6GkAUF5Dgb/JayqgrM8u0Zp+/zXQrBODRugmIyA6wHTws1MYFrbRpub7qoNMQJDXYpqagpsKxGtH1lQKalPJpDGOiupkqHIRKmPC64kUyWD4mnHLFCIZ8BORG13ANZjAaCwHgU7iOtkwfY/f5Uae9RqkM/N4keDrok88ZvFq+/N1Bc/VJE9BZ73udwEAFYY3Gx2NjJEJKkGIjtGuonSETPKyWBpNcbOwGfYvAWh+nmwBAr5Ml1cWNwHhVkdNK0zqFa+pg0oXMO1b/JuLPH+vrKzIb5oC6SLIz+nY0fbWjYi6p2p7sk7YlvytAQ0F6fldHU9sW5Xn4ELIZ+IGnfXFv3lIlu/3NTXLTPhi8jHeqKiByOQkrn2402OqIhcbRm89kgbH4IBcu2/SdMhYcLq5Ofah3R3AbnNhaXkdNrsflTpNzSwIBWPwesiEiSIcjcvGhEwJapx3e01EI0EEvS5hMBezGdEslXnDZkG9Ywy+NjbW4Q/6hakiC1i/h3wyjW6thkquICxAGnCR8ZNMneHs5AztSk1YtsbUxSIH32ypgM2L5wSEji5MIzAVgZXRdg/7QxflQhnDPkRrmIzCw909uRfvQZb1XHgK06EYUidJHO8fwWJzyAHdFfEJYB5bjOP+B+9i8/yaHB55SM6eZbD77BX2nr2EZ+RA1B/Ei+fPxXTH6fXgwvXLrwFoMo4v376NK2/cRWRpARaHBZ1aF/VcEZVMAY7+CLZ2HwevdgSU7rRoKNbBgwcPJE2feqtkEvFwEozGhL1OgDGbSooMA/rA2tyypDVSIkjmTocd1+/cEM3i08wpNi6uCwB94w/eRssJ2NwQ86dBD+jUgUYqj+TLA5w92xMgunB0hlK6IBqu/kBINiBtDJCulhCei+Gnv/gZNq+cR2RmSsZ+8jSFg5f7+M1f/wbHu0ew8rATDApwSfB7bnXOaAG2HRh1LFhaWMY8wSN/CN9+/Q2evXgukiPOgAcXb1zAj/7oU6xcWmK8AyMXUCVg1xnA1vSgkirjePcQZ3snqKSLCHuCogtOJjUPWmR2F+sV7Jzsi8Yny+uNBDC9OIvoXFT0LYOuIIrJPE62j1EvVjFqdxH0+mGzjARwPUkl0Oi24Al6ceHyJXz8B5/C7jbX5pivZkt4/s1jJPdPBaToNRpYobmRzykAdKaYw8A2gjsSxI0372Pz8kUsbKxKQIPfZ7lPdw4wKNWx/+QlDre20ae7JRkGThv88RBsPg/ynTqcIT/eev+HuPnOfYSWQySRoV3qwdoeoVds4XhrD6cv9+GzOGHrjMSsrkT96DJT60eIxiKSEUI2dqFTw/TyHN58803Rbj/cP8LTR0+QTuTgd/uwNLsMj90jbCamozo9TmSzGTEQZKr7zPI8WujJc9x+8w0sn18TAIea2H/313+LV18/wVJ0Biszi6jky6hW6zIv0ASsPepi5BohvhhHbH5WAK1ANIxGs42Tw6Sw4edCs5idmkO7auQLMOzCE3AhNh0WVuFB+gzLF1dw/8O7iM4HMDXnkH7crwHWHtBOA8+/3MWv/s9f4YDAaacLq2WIeDwCj9+FUp0M8BrOXb2Eq7dvwu33YWSzI5lIolapi3HZkLr3rQGCNKWk9FBsRlLOmb7X61SRzZ0JOErpDztTgN02+W3YNSZFkAE66qK32z2EglO4cvWGgKcud0DWN+oAVysFYf0eJ/bgcAKegBNevwsun0vWYK4du6+2RYKDmu/Xr95CfGpFjNU8LrfMgdR3ZQo+A1Jc57hWkAXNe9DslPq+TJ9njvJw5MTHn/wC8dk5GbOHh/soF3NwOkYiXbG/90JMAyulnAQjaTY4HZvH8VEC3VZfApArK5cwPb2ITr8jRlewAYGwV7SsCQBb7BC2OpkwXCdpuEW2XjgQFtmNSDCOeHQGgz4zudxiEMb1LDpFkLaPw8MXSCR2cW5jCU6HVYCpZ4+fYdgf4ty5C3C6fDI/12li7PNjeW1VAFHqnFKH+uz0SNiMp6eHWF6ax8baOmKxqDB+uU5ST5vXLJZLsj+gLwbZm10Gnlp1kSkg25hZJZIdZXXIekgAukf2kMMu4CKNXj/48fu4fu86gnEblxN0uyPUCxX849/+A/7qL/4KhVQBK4sroklLI1jOTx6bQ4IHXNvIjOU9I7GI1BP1uwlENxsthANR6QNc+8gA5fhdWVrG6sKatDuBJpqGbW1vCQu6O6TfhUv0VG1Op2j3kyVI4JlB2ma3jqDbL4AuNXApwZTKZ/H0+RM43S7cuXcPH3/yoXyP/Zhp/9Rw1gPuNw++Ra1Wx0//8I+wuLgomsNysBiNcHR4whMqrl+/gVs3bstehfsgMvtpfFosZbG9/Qp7B7todJti3Le0sg5fIIhubyAM5YvnLookQvrsVPozgVUGMZmBQwCac//RyRF+/+0XMn7JPs9WihJImJ6NSxaDjfJ2lYpoR1sGfawsLIrJJfd5ZNvanW7E5+bhcHvkTJPKZqTuKJ/yzjvvwG6xodts4dXWSxztHAgDe2VmHrdv3ES9VMP+4R7mV5akfsiq556F2UHsV8ywKJaLGFiHRv7A5RAzWeqPcw4sMmDcYTCZhq8tnB2dimFjPp0R0ODyhUtYWV1GpVFFqV5Ey9LFYXIfqWJSAh0WpxWFUla+y30PM6XYZ6ZCEZGlY+YFm4NyBjdv38KdO/ekLdmH2BZ7O7vYfvEc6dNTMRPmPpZ771w+L3MFAxDXrl2T4PX84gKiMe7pxvIdGIke8csXr/DbX/8DXGQGMoBMZiPBPzcZ+RHcfes+PvrRJ1JW9mX6lXBsc5+yv7eH7edbAuRTwuJHP/oxwuGg6NATuHz8+DF+99vf4tuvHwhIx356fmNTmOFk2OYzeWwf7KDBtcfPAF9A+qYa9LHPkNVMrw9hPItHRg2ZVEb2ly67G35vEPfu/BA+b0iyEMjYpuEnAc2j4z1U6xXMLcxh8+I6NjY3YbHbRPdYzmaZLJ48fyKZaaGAT9YmCQT5fIZw1e7gD376E5EtCkXCInmlJJST42Ps7e3h1fNnaNcrElil/njQGUU4yCxTNyxWO7KFvGSpLiwvYXZuXkB9spZPTk5QKlQFgLaA/kwNAa/X19eljdmvmC1D4gfNcLl/YR8UoHwEkQSUrNveANPxzYONVQAAIABJREFUBZE64xo1FYnK+YmBM2ZZMHvMjPeevE7Gvso4KmBFM+yj3BF88CEei0rQhmSJQdcwG2XfEAhhKsYgyAYWF1bFT6bdIvGph3wxi9OzIwO0DIbYeflKCBW8D8891OCfX52FN+IAPF28OnuKs/KhSKcNbB20unUxVmbAV85pA5M5SkBd9YIVZJlk8iloo2ckPe8qMKYsWQVmeU7jPKbnOyUIKZijYKoCvIoFTIJ+AohbDUFIz5ai0TuYkBG1jk0FhShlwEeWjWaFBkAyYKyepZmBM4kpqKGZnj/V/FLP0PyuMnsNSGoyZxV803Mh72swB6NVq1iKnuUV8GRGm5x/x0xX4hGTgJlqAWvdU0JMAS0FoibBOcVfFKhUYpiezb+PsUyyeVUWQwBykElu5Dv5W//pvfWcr2xz6av0wxqD23pdPifLpMCg4lEsszlP/3PJCMUClMCoQKPeXxmi+r4C37wH763AvT43g2GTgCvfZzkNyY+ELAaHjHyegqsSSBwDixxTWgaplzGxUtuTpDPt+5PYB/dHAmROALgKTk8C0MqA1vIq8Ml2NziGCUzwWvp9llOfVeaKMQCq+Idcf5yVMPma1qFm4Mv4HptN6rUVg9L+q+NX8RQFQrU/KgCt9a74o/bh1+0wlkhRfEoJnvr+ZPtq3U++poGUyXbma6xzEwhi0M3sk5TAyTLzPspmV5xT62YSSFZsR8cU/9a5zDDmTXvob1Vo0PlFvzcZ8Pn/A5d5Ha0/nT95Hf2n72ndy/w1zjzQspu5B4YBrZPqJKg82Ql4IYKkPMzw5pwEVBtXL64Tuk54NKKSdKqRkWhQAJkNwO8q9VsBNV6XFa3Rw8mJQicDdhJlJWvlqKyANvZ/bALQSZPvTTJQeY/+OIWC/69l1M6sUTh9tsmK1Yrk5kvZpTr560Sgk6ZGkPg5gjC8DzsFNyrUF+TCzvdYX3xWRrL5PDwYKcNWJ77JiJoMTotJjeH7KoWitHjWu2+sIcPXCJ5qp+Z3NDI12aG4cPNH24ITiKRWjgcLNw38njC8GSXs9iQVVTsYwTCdYPib7cPnVP1qozFq5CFYBg5AjVTLcjhmJnW7PakrMvX4edXCIQOHdcKDmkQknWbgahvLRlKibEYriqwE0YcemoHOZ5XXbQST6yiWq+OF1pRJB5QGKngPfQ4NppCxTVBXtOTGujasX5ZdJwJ+X0EDplIyqMB/OhHqZM/2ZPm4IdSgjA5O/tYIrvZrDeropoEbLl6r0+5JHVOTytSt43XwQjXbNZgyeS2yMgzbmW6wTmGyk+Far5FhbgI64XAUNge1oAPCZLDALjqm/YEN6XwLsDgxO7OAUGgKXk9QDpJihAsC4UAsHsbCvAVeD0PmQK8OlHNG3iQSC+HwKClpjZQ6kPrrdyWt2GGxIptIioQAjZCcDhMgOksmUSgw/bmOkWzO7GJUMxqMRBeVh0GyU6/euIrY7DQCoRDj3AJ8nCWSePDtQzmMREJRObjs7bwCtagIbof9fqzML2Flbkl0bHutHk5Pk3L4is7GRH6h1qujzbTdal5YWUtLS8Lg7dU7KGXyCHl8iPiD2N/dM8Etpw0Xrl9F325BodWAze/B2qWL2LhyBfPnz8MbtKJW6ImONcHLarYAO8HVXh+dKkG3gRzMtre3hanlcDoRm5vB7TfuITpL2ZMI6hUDmubOUnj19LmAbzQzHIwDLKfJJFw+NyIzQRRqRdEgnr6wgFs//SEQ8oDqAAPqMuc7qOSL6OVrKOyfoZsuop+r4nT7EC8ePpauSQDcFwmhRVkh9HHp1nX84j/9E8SWQlI/jcZAUl3P9hM4en6Ib377JcqZMqhXQuDS6rQgGA4IMF8o1nDh0jXEIlPSFteuXJf02G+//Ra7B7soVApYv7CJj3/yMTavrsHhBwZ2iEEewbxqpoZavi4ACM33cmcZ2EdWuGmaSTRsaBHzRpr6bO1sYWVjXZi3Q/5nG2Fop+GRC5c2jUFd5jSNUq4oBoLRYECCJ2S3kn1KsyYC/0zxf/udH8DjcwMOm8xTZNOXs0U8f/AM+VQGdoywsrwgeqvpdEoOy81eRwzBPvnZz7B+7pyUxR+PScoldaO3Hj5C9iiB090DJPeP0G21DLvBZYMr6Ict6Ea520JkPob3fvwRLt+9heCcB40O0K30Maz1YG0MsPd4G7mDBGztoTD/eMinBnQhn5MABrUjeUq0eOwILsawevGcmDVOT88in83j6aNnePjVYwHiZ0LsQ32pW5fDhvjstByMyrUCmmTjx0IiSTO1PI9Lt28gEItKQMnSHyJ5kMA3//gZGukC1qYXQD4amVpkoI5sVjQHbfQsfYTmIhg4rPDHo5hfXRawopgpI7GXAOpDTHlD6FVbGHb7ot2cyaWwvLGEc1fPozJqwhP34Z2P38LUohU9q2BgsPQBSwsoHTZxunWC/EEODz77Ck++fYjBqAOPxyma85TWgdsmwYAPPv0UG1cuwuWjXm4TqZM0tp++Qvo4ib2tPUwFprCxso5oiOszA5wupFMHOEkc4uwsgcGwC7+Pmv1kdpAt3RPZEtlQdmma2YPd4RY97atXryMcicHjNUH9s+Qxcpkz5AspAbRt9iGsDsAbcIlMANeGcDgiBm/Pnj9H2BvGxx/9AaYii+h1hgJi8CDbbNRkLqR5Io3aqNvL9HRZqwYjAaDT2QxGFpsYO37w0R/D548KQEwJEcolTU2FUCiksLP7AgGfF4VcSoJxszMzWFncENmJYRfw+yI4f4kM6EUBRxhsqxBstgyEWV4s5eRvj8fM66LZGowgnc7KuCQD0TJ0wO0KC/Mv4A/D6/Ib1g566HWrKJXO8Pz5N1iej+P85poYnm2/3MHuqx3xn4hOxTEzN48BoSmXC9PzC4gwxdtNFnEP6cwpHjz4Gtn0qQRByYBlNlQ0GpY1koDuyfEpmu2WMD4XVxbFFJT63YnksZGb4XgZjYR1ybkpNhWH2+kRsNTmdIm27y/+kz/Fj355DyDpjjgWPW6qwKgBNCoDPP7qAf7y3/0Kh3uHuH37Ns6fu4BUMonEwREy6RSateqYVTQU5ujy4sr4UOIQrVUC0FzzqfNNNvb0dAzXLl/DnVv3hClNKtDW9ksBkCkBUaxVBGBiu3PFZv1zn3acOYTP5hPDtfObF/DGrXsC2jGQdpQ4wedffIF8sYDYTFyyIqiJzvmJ69jxyaH0Ve5nDvaPpC5/+O57AnwJkWE4RKNWw97uAco0fLxxWz5Ddi3XX0obFHJplNgvygVTzkoV1X4Vl1av4fatu1hcXBWmKSVAqKP+5ee/Ry6fEakIap2vLq/JvuE0kUI6k8Lu/hZafWrJVuUZuDZybybBoV4PpVxO0vwJSMxFZxCLTo1BtQGcXmYEjVBvN2XfI14hna6Ml8uXLwsbc+v5C2GDUmNZpBWaLbxx6w5uXL8Ogm+U7hA5PZdbgNhIiOSRBl5sPUc6m5I1l32L8g0E+u/eeQO9HlndPAfRG6CFWqWMSr4k0gPJkwSy6Qzm5+ewsroEfziAFgMphSSylSycAQdmV+ZE3uPzL36L5y8ew0nm7Yhw+wixwJSwe2muTaPMpaVl3L57VwBoBk44F7HPH+0f4PjoAPVySdpMZBKtFhyfJtDudWQt4Lq2sLQk+soLS8uyb2Y/kO8nTkRegZI/DH7xnnyPEk0Ep0c2Gy5cuYx/85/9W7j9XtTrDWQyaZyenOBwfw+nR8cSSGFdv3X/Pt5+610US3mRlmB9s95fvXwpLH2OE0ohMWsuEoogzEB2b4jj02OcFTOotmtiBCgkj7GZbiGbl7Pn0uyiBIsow0Et4mazJZlRNPuj2ePmCk0cZyTAxD7KeZFeAFwn6/UKrt+8hvXz6wLEEAxud3oC4DKYxzmfGX7cdxNI4bxFc0Reizr7BPCv37ph9mfM2kunhFFMGSL+TXmuw90dkWGwcccwIl+bQKPR/aw06higL3McDSNnZueFHU3iDAMwZK+qLA7nAD0j0bD29PhINPAbIt2UlKAvJUYoM0RD6HK1LPIbbOf1tQ3j0ePxiFwaDdD4TNl0zgBB/ZHIGDJQsLGxKTgAP89Zmv3vb/7mr3B8fCxrxRxNeJv028mJfA3nLMorTcVmRGKJUn7Mzmy3+uIZQM8Ho4lvUu/LxTx2t3ckALi2ugqfz4PZ+TjcYbuYEVaGOSRrx7AGRmj2y+j0G+gNO5K1wXvRWNYAVCZzVlmjCrTo+Y73+g6ENICK4AFjApKSibju8nqsPz2PKcmO4J6ctcdncH6WMikKYr1mg7KmnYYlrZgA52Neh4ERcxY32AcZnXaHAQU5Vv1yaIIwohXjMLiEYQkzQKlYiJK0lEio4JWeK/VcrmdlloUmhPyeZmzzPcmsHcugMltHwSnWGfuFsrLlfmPN59dA8dik0oDXRgpTf/gapc0M4dGcLeXZxpm63wf7NSNCAUqtV80i5/c0+12BfwXrON9P4jYKMCoGoGdgLYcCogrQa50ogK3kSV5/EhTlHkKfYRLD0uspa1SefcySV1ao1hnbS0FVrQsFCxWP4TmXP/occubvtASA5jjU/qrYioLKnGMnAWgtu9aDZELItb7TnJb+QtlJB7MkzDjRoIleiwQkAWktBrPRHx1nDIryswzmKYCudaHgvWQOOAwONdkXJkFQbUPeQ0mXSoaU/jG+j2JHk0CojnUd0/q34l2CaQ1M/Uy2s44fGc9jHWPFy7SeFMjXPjp5f23XSRBd217BZR3LWl6+r9im9neWW8e0Aup6bX0mbW/FnbRvTQLQimcqOK99UZ+Pn50EhvV1DbppWfWak/iUAuiT2BnfnwTJdb6Q/jTGy/gZAcP/l//uvxCxFr0AK39SYkIrlhWkg50PwolItXy0wviboJsAuePUBdXB1YVAB7gC0PzNjYNeWyMALA8/qwNZJTO0kSbR/0lGsk7wLDc/y80hv6vRMU60KuchAGjPaDMrEDoZ4WTZNXKjnVcjKBplYhqkAtAqdTFZl9pxFexleRTINGxlAzpLtGmcSsD6Yz3ydW42JjWIdJOh5WDEUcvIZ1QNGS0vtVe14fm+Dj4dxLqYspy8L4Fb/mg7cDOt0WgeZrix5+aJ36NWHidgbkZZRpHo8BpGl4LtvA43t6oDTtYj21Xrg+3F9lfwlt/jQalSqcrhiZFt/qhmNqN+Us9jBjQBaB2kEsEcp3NwcybftxnQkkxGBeF5D7It+D3qevJ11otOJjoAtc8QONbgAt8TUHGcIsTNGH+03nURYv/QCZOANZ+T9WOeybCvdDLhffgZXfQVXBbm9pglrf1Dr8O2kk2gxYwRuo+TtcCNtekbRsJkchM22Tek/eim6/HIppygAnVXCTZvrG+KFAfbVEw2rKI4Cq8/gH7PgmajC38gDJvLj1rLApvdh7m5eUnloyQKo+JcOKmRRwAkEATcdqBdh5jukK3jITbYB7JZGsr0UG/WhMXF9D1xZm7RpKqKWqmCQoaslbYcLLlpLZXLsElKoBeL89NmPPNQ1+6iWiLLJfv62ckyk3bO0ZilIY7jNKIiOMlADxnCjx49kDb0c7Mbj4uOctAbEBmJfConhxf2P0pMtAcdlJtllBtVJNIn6Iza8FLj0+NHyB8StuTM1LSwrQZj3TWmPPqjYbSHfQGgI7Nx3HrrHWFBu9l/7FaMGEAoV5E5SiDFwxlTtrt9oNMTwxplLdCchoZJ1KtdOreBQDwuWp9uytCMgNTBMb75/RcoJXOYCcfhYj/o9OUQf5A4gH/Kj9mlaWEgW8Nu3Pz0HYSW56Q+mzSFKVfRb3QxKDeRerWPXrKEUbmBymkO2y+2hGHmD4eEsdq1AclyCR/87Ef46Z/+IQJxl4DDLHaz2sb+sz3k9jN4+e0ztIoNWPtDkT4gKNXtt2H3utFzOPDuB+/JIbFea8LrdAuLhyZfiURCWEhk1N6+exvrF9bgCztopI5MviJpxq1aC7l0VgwH2T88To+AQwOZ1xty0OZ8wZRXsoLW19bg8hhWB/FpbqTIgNvcOCdMKGHQZ7NixBiNhDAa9XG4vy3a29QHvHLlCpLJNGKRGNY3N2Gn2SbZkvWWyAo8/PYhaAwbDgXhclhFM7XTa2F756Wkv1qdLvzhH/0CK2vrWFpelRR72cAOBvjms8/w4sFDCSI0iiUJrgSCQXiCfskUIPu+gS6WLqzgZ7/4I1x54xLgA+jrUssOUEkW0cpUkNo5QydXwaBB1LMr7GemSPKwLHNEqy5gQ3AmihvvvIEbb93BxvoGmH2VyVRwsn+MnWfbKCQL6NU6koKeSxq23dzcLKamw8J4pSGjPeTB4vkN+GamsH7tEmY3mKpNc74+0vsJPP3sKxSPUphy+cTUkmw2YblgJMEKmnpOr8xj4LbJdVYubMLusqCSbyN7lMLRk334LW6RE2FKNfsPpQLIAnRF3Fi5soqp1Rgu3r6E4IwVHQvnlCI69S4cHRuG+S4K+1kUDtMonKQlUFHMp1GplzG09hFeiMM3HUV8aUEY5eG5Wdg9XjjdHpFMqOVrONs/xme//i1Sx2eY5dieX5YUY8rg5DJJ0ZFOpU8xGvUQ8HvFvKrTNkF2ztGcmzkv2+wuYSuTQU0mGHWkbS4jAUaQIJ06FUNDmvZRWxrWARwepvqZDLO1tXXYYcfDh49lvrt9/R4+eP8nyGYKaHIPQx1VAiKVGsiykznY5RaTwaloHG6fWwzLKKVAHfn4zDLefuvHomNPuRubHYhNR+Dx2rH18in29l9iOOgK6EudebvFLgC0z0PpIUoZubGwsomZhSX4/H4x2yqWCsjkkmIulc+nxZBwYXFOAAUCnZwn05yf2z2RdHJYfVheOo/ZmSVZW2jSKJttYcWQxVnF7z/7NTzOEa5euSimRuwHieNTPHnyFC6a8C0sYmi1we0PYmltU+QDqGvK9fPwaA+VUgGjYQcD/hsQXGlIBhPrtNfry5w3Sw3Z8+fg9jgxogan3bB3uDbs7e8KuCQH3+5AQKDZ+AI8Ph8KpRoa7Rbe/eAdzCzPwh8LYGDhYYk6uk1EgxE0+ZmKAc6/+OwLWY/u3r2L6diUZK4IW7aQF9CL/ZvPz7WU69r01KzsDXzugAB9hwcHsi5HQ0EsLi6LBjgDx1w70wI0teGiSa2dc49f9la9wVDAUu6ruB5S1/ett+4jGp5CNBBFq9mToJA74JMDZyJ5hq+++RJn6TMhAHAOu7B5zoBmqZTsSQlMLC0sYm56RgB1ar8+evIYybO09OdmuycSW5cvX8X+4SEy2ZQcmP1eFzDqod1pYNDtiHkfgeW333oHKysbEpRg3e3u7oOyHwS9GQQgEP7++++LqSalZL744isBuXr9Fl7tv8B8fBEfffSxgMjcSxJk29rawhnlSNpNAXVIRiB7OsAzivhUONEc9ZEr5EXXm/sBSqMQCCZLfXuL/X+Ac+sbsj+slIz5HVlXN27cwNHRkdQF6zjg88u8b0yVRjg43BPTR8oWEICmJNnM9ALevv+OZECMBhYBcinZwzZvVmsCXBJwrVZKYr5NjeeZ+RmRferb+lhYX8DyuSWRLCvWyvjzP/8zfPbZ32NE82HYZZ8SIHOee5wBNd25R/RKgHxxef21gSv7DzW7C/ksuk0SDYz0G4M2yVRKymux2WWvxbqkBjQDLzyTiKa8349E4gw7r7ZFt5e60tPT04iGOXf4Ua5WsHt4IIaFNFuenjN7NJ4BaKxbLRYFfOY4DkbCwhpnPxK/mmpNmH0MtBGsZSCfZatX6mLOujizJP2X2V3MkNo/2Udn2MXa8hriszMShGOAJJXKwO9loCkKv9uPITMl7QwOEgyvSxYc14iIJyoSRmQd03CLz+vy0lehLxkd5XpRJEQoo8E9M4Fn9nHKGElwZ9iXrJNepw27SCcYfx/qG1vsVglkkIWhACb3+CKZR41lGogX8sL8tY6sknHDvf/iwpIAutxX0Og2GpuSPVB8mvVoTIIZwCMwvLS8YAzT+yMBxrl3YZ8s5rPSrxjs5zpF6RSOPwWwKSsmMkAjixhLsw3cToKhDqlbCSZVmXlHWQi7BAo2N85LoIF7B7fLg0DQi0w2gd9+/hvRfXc57VheXJDxRiNb7t94Hd4zFJ6Sa9scHjE45pzEhyNTnH2DEWO3044hjS6zaZEpYcCSc8/0XBz+iAsdex0dZw2ZRhK2INC3t2B1DNHqfteHWacGjDGp/QJyjQ3lJoE/Pb8ruKKA3OTr/J6mxjMoqcxGJcKxX7Ifc9/9Gtx6LZVhABauQXJfMSz8Tk5CMRfuVXkf1SLmtQSXGDO5yXyWrF67AcKViMaAMa/NtlFQVFmUCuaxnNz7shy8h5FoHBd2TPZiW0mfd5nxzfdV3pR1x7WFPwqg6TlEgUYC0Apq8jcZsQqIyzmaEkpjBqY8x/jsy/LrOXuyXRRv0voUEHuMF3yf0KfgoJZtkp1NYHIS+NTPKiteQTLONRyPrDOVJlW8xeAhhmDIZ5sEihVHUQBagWEF6RXEnAQmJ8HlSVBP2fQCyI3Z2gpMsssIRjOWSFFgXIMWNMlttYxRoPZLxZMEGB4aoHgSmOR3tb/T9FmfS/EneX+cUSAE/TFDWcFnCQSMJW/YP/V97d+yf2NetWglm6AOfyZxOu1TnDO0LykGpOXjZ/hd1g/voeNRAxHSR5j5PB5X2mf02bQ+NdigfV9/S3+1mu+/BtYn9OAV1NX61LIo+Mvr8l76/nd9whAiFbPkZyYZzjpetU/x2Sb7hmJLCuzzPa0LBXC1f+gY0mc1df6d9IjOgSZgyKw8E0jTIICOVQ1Y8D3FEzUjYBKw1/6sZZsEpSdf0zZV3IplUixU24Nls/zv/+N/PeJD6QPwRQJVir5rJZsp1kw2OiFooynQpb9Fn8fjkY0yJzMukDqRKOim1+Xg5w8riBOUAp8KmuoCIvIR48pRgJwPJLqUY9kM7YDawVg+NY7j8/B77MT8zuuozcjyWq9Jn08bVYFJHZg6ifO6fI///ASmaPRhpa5k1chcjNF9XbC0AfXe/K3l4QZfI3psLJadDa8LAq9Lxq+weMf1pAClTDhjraPJCMj3B4p0ynHEVaOivIcCoRp9M7pKRjdLn48LFH/ICmAUnOVRNrPNbpc0t2KlLJs+1pOy3RmR1wXPgNCGscx7sO75mtajYSSbtuQiyGfN5fLyea/X88+CA+qqyki3tA9RJCq9jbWhyUDgdRk5F0H28UJE9h7vS51FXpebG7lXwyxAOkloH2AdqvyM9jH9nMqasB7Y9iy/TjgaZVaJGJWn4d+sD36e5VPAn89gylV+DWxLZNzl+mcTtrLm+VkesrRuueGSgd0fCbhELUIztszCzWtNmoiynAq283Wm6fIQTrZzq0ld6pCwsxhZ579ao2XGnc0Fjy+I0cAuxjKjoRVuXxQWN7XlaBQWkEOI1+dGl4u534tQhJtlZhkM0W030Wu2hR1BMyY7N9DUVa02RaePzNhKjRv5LmgMMGQgrFFHr9WVtF0GWmi4Q5TE4rRj7dw5LK0sYOPCmjBBrBanpP3Vq00UsmWUcnlJk02dJXG0ty/gaTqVwcryMi5euCxpqjx0MMXv888/EyOlcCSIUCiIcq6AbrMN68AmUgKWgQU+t1fYnwQ/6+0quqMu2r02ErmktBOZJQuzC6gVqxL08LspW2DclXn4oG5wZHYWzX4P4dk4rt64g6Xz5wSArbXaCLm9sPR6SJ+cInucQObwBLnEKdxWO6anYtJH/WI05USj08bc8hL8sSjcUxGsrG8g6HPC0h3idO8Q+8+3kTo8hdfqgtvuErY32UWFagHZSgYXrm4iGA/BGnbhzo/ew+y5DYzsDjl4tgnY90boFOs4fvwKzUQenWwJvUodmdMkEukkWr0u4kuzsAe8aGOET3/xM9z+wR14YwFhFNN0h/ImpzsJHD/ZR+kkj3ahDkt3JOz2bIHMt5xISpy/fwt33n0LS/NL0l/ZH6irRj3o05OEzBucE5eWFmRTxLRm7jd6w55oghtz0RYsdjuuXb0hoIfXz/mVTOw+nj56jJcvX+I3v/57VCtlbC6vijkR520CHQSuCsWS9CsCgmQbMa2e8x7ZywQTacZ2tL8vYN792/dQEMCviYtXLmN6fhr7x0ciOTI7v4Bety/jMxgNiNkfdTybzaqkOJN9ytT7SxevSpZBOBQT5haZqiGfDw+/+gqvXjwRMJGoIOcdam9SwzpPzeJ6GfVBAzOrc/ijf/HHePuDdwGvHZ1OH5mjDGrZCs5enaDOoEG1C2t7CBd12MtVdHt0EW+LUVsmnxFGzuzaIm7+4D7uvfMWpqZisNstqJU7yCYzSOydIHeaQTVTwrDVN+OpWsFULIy5eaZjd5GtFWHxO7F27RLCi7OIbyxjammOCRGoligFsoO9b56gnSnC2R2KtEx9rKFvoXRBr4XptSUsX9rAyO/E8pVziC1G0RVTxZ5ocWd3zlA6zMLS7EuWAaUVbG4netYezsopXLp/EefvbMIVdmLkBew+YP8wg1q+CmtjiOZpFcNiB0ePd+DoCtkZpwS16iV0LV0g5BXwnJrcb330IXouB6o0w6IRZ7MDr80rZo5Hz7bx5W8/RyVTRNgfRsgfFHmUdqeOTIagdkYO0V4y1u2q3TcYB8KcopnudHgRj89KP/NQ0sgbRG9kNoOc8/LZJMAgQ7OKNqN1toGAGHJ4tdgwMzOH+NQ0EodnyKaz8PvDuHLhpphpOWg463DK4b2Qzgpo7Pe6ZS6ieVQsFoc3QBPHLo4oyVIqYX5hDfff/BB+X0gyEjx+6vAMcHJ2gG8efoWTo11hlPGZqMlPeYzl2TUsL65i1KdJ2BCweuBw+eALeIVVT5ZdJp/CWepEDFipzXnr1g1hg5OdyHFDg2GfJwi71YOp6DxmZ1bhtHnR7YzQaYydsocMVmXhcHTw4Ot/QrNOLdgZBLweYWIT+PqH3/xGsgrrKDyMAAAgAElEQVTERM/tx9T0POaX1xGOTIlZJPd7u9vbqNUIHNbh8TrhsI0kEEXZCO7VhmCGQhaXrlzGrTt3EItHEQy70Gh1kc2lRAt2e/sl4rEYatUGEgcnYrp159Yd2OxunCZz0lfWzq9LVszs6pwAh5LlR/mvekMCgZRWYJZKrVrFw4cPRdrj008/wdLiHArFDPLZDMq1Mk5PTwRE4nocDgSxvLAqa4ifskJOl2jnUl6AQKeVWjMjh8gduL0OMeVs91uizU4Zj8tXr6DZaiFXLAmYJyaezZZkYp3b2MTvf/c5ynkaI/tgczhAqQB/MIROr4fd/R3UmjUByWgGNjs9LX2G+rY0JiJjk6zFoMeHn/7sJ2jUqvjy668k6OelydoAoks9u7gEt9eDUqlgzCCdVrhddtTLBSkLgexPP/kxopG47OOmInFhUH/++eci3WK1jsSALTIVFqDMGwgimcqIkanolnebAs58/N6HuHr5GtLJjOyB6JPAZ//q22/EZJB7BI4xSm4RhCbIRpCxMWqLgW7AGzD7M18Qi/MLGHb6ErzkHojMeO6ZCOwxE4n1QOCP9bjzahdL8wtYW1kV8JOalpQ6ebH1BMeJIxkTZNYyiL+2eg6XL91APDqNWrktzPCVpRmUS3mZJwjOhAN+ORSXyyUkM6cil2R1W0UHeuPyJkLTETEhTGVT+PWv/wZbz75Fp9OE1+6SwKt1YJWxQd1wkjOCNAGmnAHlfiRN24BQ9IeQYHA5z2qHy+UWGbT2mMWcr5Aha0HAb7IvGDAi85jgL0ENnnW4X3TZnZidnRc5GOodM0DAbLHt/T18++QRDhMngMPINNKAj4w9r8sFl5XrVgeWMTPUaNgPYACVFhpjbXaf0ysMe95v73gHQWdIpEz4bJxTcsUsGu2qSHcxO8nDrMwmJSiyso/gM7hsLpH7YpCbc52cP5odFDJ5yZKhXwazBRiEYWYLZcIYkCMpgvXc6Dakn4aCxqiZdcj9thp7sm+xX3UJtI3BBErLEBzkeYlj0mF3CouZZ2E+H1ne1EymnEg8OiV67pSSY9/jOevXv/41/t9f/z8SWJqZmxVfBWMmGUQkPIUyTberdczOLcienWAyzyusJ82s1fERjoQEVBApDqtd7s+fzqAj3jnRSFTA5Wh0SkB6BvFpLEEfPZrO8ow3N7sobGmy6uvNljyby2tDJkem9ZnMXyQnLS3MwiVa82UJwjDwT34kg402q1MyRpglabEys5WeLE4hnVgsAwlUUh6L+37OM9VySQIIy2uLCE/70Xd20LSVke9k0BxVAfcAdmbuMVum1zWmVmMJCwK6CtaoPIGCIgrIKXtPQT/WiTL3OGb1nKQZ2AK+jqU4BMegtADP32MZCqlUG/2LTLsrGUkAPjVJHANElDpkP1RGsH7HOjKEIs005hlCxq/L+RpENOCRkYtkVqeeWSfZr7y2AraTuIwCQXxPGNdWc9ZXYJO/J1menP8Ud+AYngSBhcQ21nzW6zIIY+rTMLYpUaigF7/Pva5h0xqpkUnCltbZJOCp4LLiIgpGKoilZeN1FLMSEuHIZHHzmqaeDJtUmabfgXrfyWvo+VyxGV6Trynewnsqce87IN88rwHrzbPxrK/3VtBNwXEl500CgPq8kwCp9kMFOOXM0+tJQFTJY5I10KHvVvm1ogCfUclp0r/sBgeYBAcnQUP3WFpMmeOvgyRjk8HvwhX/HPtTANo+ZvwrxqVji7iLYWUbuQ2+r8ELBTsFA3EZRryOPRlCEzIhk6C/gquTYLGsuePrazvpeNb+pO0vN5nQN+b/U5pVMUkBRMfYjD6H4pST4Lu+p7igAv/6W3EtEyAyQScNYiioq8+i/Vrvq8+vjGzFIGUsjQMBr7HL7+GxgtMI+dBgXYpJaZ/ge5NgPv/Wa+l8MTkXsmy8/yS4/f364/jQ9tRAgz4bP6u4pF5X+zifRdb///W//y9Hk6CwfkEZziykSiTohK7UbG5oDYuk9xoI1oFHloFZCGvCTGMDTILZZhIyA1xN6Hg9NVvj51lAZTHz/zUapRrU2ni6sPB6OsC14fmaOsLyUMC/FTCUzjA0lSQLMheYbvf1PXlvLQ8/o2kqOkHJZ+12WSRZR2JmU62+bjD9nDYgP8NNq0YaTWTQsMn5WXW81ElOgF+PR67LTYNOoDpgeV2/xzCKdRLkZ7TjaXvJ98YyFvycSnEIo5SmGJWKXN/UtWEUS5BhRJfevkgpUEeNBxEC2TKxUdy/x429B8FIVKLv1CZjHfL5yLjSgcfyEHjhe+oiq4N3si55LQLDBuRujSVczAKr0ilM6dDOzPozYP5Qoue6ABhw10QtuVnm5whAq5YywSUBeb00EDNmgcLe9hk3aJ1sWE+8/mvG91gonmV/HdkWtpJ5Vl5HJ0HRWOuY6L5GOHl92fw3uKH1vTYP4D213+jkpqCx9kn+rQNd61ACFjCRQR7uWU4yinTDYSKBBtjXjYUGRfieRBTF8JDPbBOmLDeFiwvUt7bB7fXLBp57DG5EKL9htbhk8+l0eBCKzgD2ECwOo4/JTTLHgt1pRzBEJo4Bn3udljCvrNyoMfWu08Wg3UOjXEf6JCnRfwYxKK/C8omZBk1Jmy1hFZENwXqkvicNAePzs7j/zts4d3lFNIFlreQ8PwA6+RGSdHhPpCSF9uXTLUlb7rY6wjBh207HZiQtkAdLps+R5ZbOpQVscbqdKBVKaNdacFockspPRjRBaHYnf8CNUCQIm9OCYrWEk1wahVJRwHf+S52lRWfc63FJH2Fb9/p9OXysnj8vKb+x+TlcuXETC6sbKDLYNxgJUESdyk6tjr2tF3j57UMMmx1YOj3Ew1Gpk+hMHDa3B5lKEZ/+5Ke4dv8uKkz1t1vgsTvhtzuRT6SR3D8RHeBhswe/wyMgyNHRIawuC0q1IvqOHvzRIJYur+PmB+9g+coFWFxO1MWhuiUgcCtbwemLHWReHMDR7MFnd4o0x97xIYqNGgIzEbQwwMa1y/jxH/8UG9cvIhh3oDEAMtk8+o2eAUSfHaCRLiN3lBE2d9DvR71RRS6XwdBnx40P38XV+3fE1FMCfwMIO4lBiVa1IaA3TZW4TpDVQ1YNgTQy6wn0EIDmDOXwunHzjdtY3lgQDeBmi2aWXTFmpKTGX//F/40XDx7D2htgfmYWNy5flb7aaLXw6MkTHJ2eYH5tBT/+6U/EsJFpyDyA5tMpHOzv4uDlDvqNFlYW1iTduZjNC1Pb6XcJKH+aTuHC1ct478MPcP7KhsiZdDpttJp1MY6jruHey10xf+rR6NNih9vuxbBrmL3UT9ze2UImlTApdVabGHM6PW6Rq0hm0yi3amj3m8KA++W//CV+9sufo9CiTEEFJ7snCNi9IjfRKTbQzNWAVk/Cc06LkR6igWWumJPUcKbYTa8s4PZ7b+KdD99HlKCdE0gnm9h/tYtSuiTAay6RAtoDAQSa9RrCEQJ9UyjXKzhMJ+CJBTG9voy58+tYu3pRgivUd64WKkgdnmDn24ciBzIgu91iR7lUkLYmOzNZyGJmbRmX792ELeKVPhRd9BsGfWWEWqqEdqqKJ797BGfPilgggmq9LuASTRnzrSKiGxFcuHMJrqBLDCXJqs5mS3CO7CgmMqgnijh5uofKaR5djn/JkukLy7ht6WLgd8I55cenf/ILvPeTN1Ei67k9Qp9MpJEFtVxDgjH9YgOPvvgGLx8+k0DaIqVvwmEU8hkBNMnwbHUaYpBo5J/cst6QhMI1jfPycGCF3x+QYJ3N5hKwT7R63S4B0Upk2bsI7NZQqOQwGA1QLDE4QmA3IEG/eHhadDWrHCMjO+qVLiwjk0q4QICAUmbtFjxuBtgcsj5owJVrHtcJgpHUoF1eWsd773+C6dl5AfNyBWZJ7OPV7hbqjSKGlgEiNK30eFAr1STlfjoyjVvX7sDv8osZbaXSQYK6qr0O+pYBbt69g2avgZ39VwJgNmol3L9/X9YfPjeZ28vLayJDUsiUsbywCb8vikaV+zsvLAOr7EcG/Q6SZweoVdI4OdpGpXSGYMCLjZVl2V+QifftgwfYTxwgGI3A5vRideMC1jcuwesLSUCpWCihkMuhVCqiUS/jjft3EAn5cHy8L3MzAUCa9dXqTbz/4ce4+8Y9OFx2MVR8+fIFnj57jO2tLQHzb1y7Ls+QODqWwOX58xeEzX50kEGuVMG12zfhIBDVbcoaxUA552yamLZqxkyUwU7KDO0f7MreZn5+Gmvry7KuqNkX9dVN+xQF7AsHQ4hwTzSyCni/9WxLmO6U6AgEgvCL8a9X6vzFq2dIFZLoY4Do1BTu3n8DoXAUHn8AiaOEyLJwbaI8Hg+I3LPFwnGRvaB0Gg0qaQJIhqPD68TK5goWybCMEDAyh1gCs5Qw+Obzr3F0fICZaBSffPyREBC4/+OesVKtojcaCXN2bmlBgmhM+acGcLlYgM0yRDJxglwqjbnYtIC+7UZH1uX5uUWcnCRknic5gxI0jXZDZFGsTrshQdjtSJylpA7X1lbwyUcfYTYyjccPn6CULUnwfTo+i8h0DMeJE8m2mF+ck3MI935kMXMM1ztNPN99ilQ+gw6D4622lIWAoGHMUqJgWvoKGaIEoPf392W/olJ5HBcMjkfCYTFPozQKyRrPnj3Fq91XY1CTJAEHbt28i4X5FYRDU0idZZE+SyIc8oneOvs09x8+t0uy+zo02e53YCGjk4D9oAFn0IXOqCtZN9VGGc+ePUK9RKkDltsvAHS/ZcgE1Ein2TKBZcn69PjH5xePsPn1rFKtFWXfzPtT63mKWWH1Gp48fyF7YT27cW/Fe0yFI7JOk93PPf3i0irW1zclo4AgNFnlXFOpo/5qfxef/f73Yp7HZyEbMkKAnbqkAxOcG7Lzj6ySfcb5lB4FJCEQ0M2m03Kf1dU12adl8jkJ4viDYfEjoDZ+sZSRAAXXcsl2bZkDs5jfVeuin04G7srSOpYWV0DGH8FrTsz7W7sSqI+Hp8TIlELJEqTp9+AP+iQwUa1XxXSR9XN8ciJ1RV1n1g3BHTn/+AMGYABQyOVl3efzc0w0BiQkWWAfA48MTnM9UBIPWeOcW9ZXV8VHh4Fx9i3uG/+PP/szPH721Jz73Ayg9LG8tCR9m5kIw6EFgWBUDBht9BlwOMUbgPM9g80jDAV0JkBOdjsDpXJWcNgFtKYEDGXsSH6ZmZlFfCpmMshIfmlT89gBh4Wp4S5h7YdCUak7ro01yhdW8sjkDjDgOtrtSFAsEgrCZhtJ1g3r4ZBSL4kTybgZwQa/L4xoLAaPMPV9IsEk5/h+C9cuX0Y0EpA6/PbrL1EqFBGfjmFpZR7R2TA8U070PW1UBkXsnG6hOajB6h7CGzTmlcZvxug/KwijDEB57glgRsEmPZtPYgisb85jCpzquVxBTMr80PuJ8496L7wGhWyG6TcJMHH+EFByYGRBhKQ0NIAp8QMBwoR05BDgVADgQdcAcxIUscDtNKQk07Yms5XtSslFJcwpM3MS0OP/fyd/6Xkt4cDrsI8xYKxnWS3bJMhEBrQS5BTgVoxIcIauYaey/gQsHctrjiEVc+6bYJgSPzDndwNtKplLATA9KysQp4CxAuYsq+Id/AxfV5Ca5VC8SutRgVVt30mA05DFzP5Is/nFB8JOAoq5D59JMSXZW42ZrVrXvK4BWombMBOaZyj6phncTLElBZQVp9E6nAQT9Xn4WcVulKjGPSVf49rFe7JPSr+0AJUy/QQ475k1WnEyqQ+rkZHg/dgOk2CrIQTy/P+dTrOyXxmME5BwHJyY7M8C6I7G2tIDg5doAELxQAWgzffYzsSpzNpEDIf9VvXHnS67lFOk+ZgNYje6/Zyn2H+YCSJMbgYwiVUwyMPPj+UcmFUp+0shFZlAjWKBCgZPsnm1L0jfcRmNcAV3lfyn/U3rhvXKeyjAq2C29gnte4r/6PscewoMK+A7CfoqQ1gxrcmyTwZP+J3J8altqvdRbOj7Y4PlV7Kpkk9Zb5xLNKCkz/gfCwQoOVXrcxJX1fr4Pig9iSd/P/DBcutziQfe//Y//FevGdAGsDKDzOjCtkRbSZmpLDg3Lgoy8+KGNWtANplQHWSkmSg2Bwj16lhxXHS1shU41srSQmnnV5ReQT3t3NwM6cMShJZOMzAAo4nmGS0jBcwnIz+cWPi6sqW1DB4u7GOK/2RH1ImM72nqy2T5+VltSO08kx1bOwiBVJZTJwXWDzczCrArIMhnYP1HowasJxjH1yRda1zPfHYCRLIgjZnEkoIwnu21U/Hzumhom8ii+j1hd7MwmEhqPl80E9tYM1om4V4XrXoDQ8tQWFAEHrgR5MFKTR402say8+BEvVyWTzaTVrKvTBqPmiNyA6gbAd7D5zO6cvwuy6wpMhp5nBT/J3uA77NNjJxEB7bx5MdULtYtD3m8P7/H6yuAy3JS+5F1IAZ7Y6ZCqVgRhgrTHzVQoQNEGdAyKQxHr2VA+H0ekqXdeUga15kuhspe5mdYVp2UtNxm82C0q1lPyvrXhXxyQpdFhxpkY40mWeTH2QISEBlrKOmCSe0/1Q2XAAOMuaXKqPA6uqgyLdyA13bYnS5hkxOU73YGotEWm56WNM5QOCa2DmS6kflhsRi5GLc7iGBoDsORDU0avlHaJDYl+neiyUat3kIFLptVmLz9ZltkJmzMviNQmTozKccYCuuKOtRMh+XhjwdlaiFSK5Cpr+vrq9g8t4G5hXlsnt/AwsoywishiAgZBRr7XP17ImS88/wltl/siozLaSItkgAEfshCJCA0Oz0nB/x4JIpeo4XT4xNhhRJIpkEe659mhQG3F1OhMOywoiNs7LYENgJ+n4yb3miA03wWyVxGFksaH9HYMx6fEsYC21nSXUtl9PpDkSbhAf/+O+/gX/3rfyPp45VaSzQTeegTPcFGDVuPH6NA9vPIClcfUkbq6ZEBbg34kK2V8c5HH+FHv/wJ+n4bznIpOXg6hw64enZUkgXsPniOSiqPgMMN+2CETOpUzIDgsCJVzIAiCAQfr31wHzMbSxi57BiOx3atVEXhMCkSHM/+w1ewNjo4t7QqB6yDk2OckmmHAcLzM/jJv/wlbr3zJqJzYQxskLo+OUmJHjWBu4MHL9BIF9ErN1EvlgWAZv9Lp5NwRIP48E9/js1b1+D3M+XXeE9222RK9dGi9Ec6jxLNIQdD5DNZbL18gWQmiaF1hGg8gun5WSyLsWAUc5vLWLm4AIeP8ySQS9fg6Ntg71lRTZXwqz//d/j2d18g5PXj/t17rwNHyWwKhWYFsYUYPv3jn2Dt4pzIWpBFXchUsP3kJQ629uEYWtGuUHetJynPBL8DkTDytTzyrTLe+PAtXLh9BdPLQWK2EhijiRWNJOv5Go5e7SN7mhJZFx6u5mbmEfaFcbi3D4fbiUwuLc8Wn41hcXlRJEKYGZAvFiXdWCLqNm7mXLh06RI+/fkfCADMdOdmuY5+tYO9Z7sYNvpwDewYtHoI+wIiW8AAh7jOl2nUVREJDYfPhRvv3scf/vJPhF3I7pE5beLr330NkoM9sIkxJ9stm0wKs5fyHTT96gy6cIS9Yj4YWZzFhRs3cO7KJfhCYQNClYs43t3HzqMn2H+xBVu3J9rEZH7xEE3m1su9V3BFgnjjvbcxvbaAa2/chCsSAGX1ek2gdFZF/bSEh797gEa2BMfQJgc2HtSmZ6cx8lqBuBvnb10SUN4XMP2PBkf1UgXdagMHT14ic3CCYjKHWr6IqC8scgFkMbZGbfS8I8yfX8Vbn36IW++9DVfMJoac1TrQaQD1dBvtbBWlRAbJ3WN8/U+fyRxGQ7RIKIBiPodGs4ZcuSDp2vG5aYxsI9GpX1hYgsPGQKgdc/E5lEpl5DJ5WRPIwqf0iy8SkbnZ63bR/gp2hwWp7Bn2j/cEBMwU86BOf5fmwXYX7CMH0BnCOXLgEsFWqxv1KlOQu2I0xd+VelUkJKgTK0ywIfdlTgHXuo0Ohj1IZgnBhIuXr2D/aF9AdNGkHdJSknspi6z3q+srcqhitopI3pRq2Fhaw+bSJvpyjQCOThLYPz3GyGXD0oVNNAZN1Fo19IZdnBwdYXV5RVjDAmIFY7h+7RYGAwvqlTZCrhBC/qgwUtm/ma3B+mw2KijkkqiUCSCn0WlVQTWuaCAkLELqg27v7GAvcQiy6efmlzA9u4j49By8/jA8Hr9IS/Cgw/WwWs5jYW4W4RAD+mUJHDzfeoZWrw9PMIgf/PA9bF68hLNMFs1WB8NBTwwKE/t7Aq5cvXQJS4vzAlrv7O5i/dx5bG5cwIvHB0hnCbK/JdkTBG9F1sdhE/34eqOEPIMTzSqi0aAErdj3CLCGIiHEZmI4TZ6J+Sf3QNwPXLhwDtduXMW165clkEDg6OHX32D7+Q7ODs/Qb4/gdZKpu4TNtXXJOoJjhEa/jme7z/Ht1iPMzCzgo08/xd033kaz0UE6kRH2dr/dQjlfxOH+royD27dv4o07b8Bu8yJxksSTJy9Eb94d9OLS7cvYuHpeMhocbpusw+1aE6POAKWzAsr5AnZ3tnD1yiVZ62iS22g1kC+XEJwK4cKl87hy8youXbsq9cI9G80xnz95ikcPHuPlk2eIut2YjcWRPksJoEemIDMMaCRJ0MoX9In5K/XFqd1PUJ6ZUltb9G1w4ac//bn060dfPsDJ4QkubpzH+c1LAppVycYOhsVY1OX3IkaJDfow5A0bnTIxL/ZeimREo9pEo16X/a1Ip4TDonnLvdaFS5dwenYixnjBYEAyC2SvaLWJZwAD3mRV6/7v9r07sj///RefvyY3RCJR3L55y8il9EfClqVEiGU4kD0r2eGUSIiEGNhpS9YKySBw2WWtzrQqaKMDb5SZBtRrTyB5doxBk+cxemb4BcAnS79Vb8IiIQYSfBwSQOK8QLYtA++Uf+D+WFPP1SPkF3/yS1y9fkWkRf72b/9W+jqfg3slSqvRT4aatSRcEKg8S6Uxv7CEN99+BxfOX5J1fWv7FR48eiiyNMyuO0kcIZVOCygvZokMjNGzo15HJpVCt2OMv7gmEJxVmRQCfMMeTUgPJThChjDN0kvFopjlEqSmZE1n1MDAYozuJBDTpOTBCF4fQWGXBEtIglhd3cRbb76N+Zl5AUNogv3NF19i+/Ez2d+RLU02N3/zzMIg52nmDJ1hT4IX8wsLYlLJsw/LKXv/4QjT8ThCgTBmZ+ZEpqJKebixtw2NNv/uP/ydGLnGZ2IgE5njnsQdNSWnBir36czICAbDqJRpLhjED37wHr598Ah/+Re/kvmCWYVkDXucDqyuLZvs1ZFFsiCcdrcEBihjwoA711mWYWY6JuNu/+hA2O1e9tlxUIVnSQnCnZ1IHfP/GfygGWo6eSYBVDmD2V2YisURFBPUIAKhqGQbcl598eophvY2ut0W8twD22yYnY5JhoMBnZyiiX1wdCRgfHvQRTw0i7WNTcSmZhGKRIER57eszJHUj15dWka7Ucc3X34l8yEzEpfXFxGZDcMdtaNrb6DQzqI+qKLczqFtacLmMECSYUF3XssSSmxjZEhp/GcAOANa8lwla+bIgHIKFCqgo0QgBX6++75VADBuVAkos7/qdwXPEPlBA1pOXleygKnpTd8il0uuMckYNGU0Ei68N5n0BlQyQDTnRgkgjwMZPPcScCToz/srnqFgklyDBoaD7xjOHB8EHOX5CfaNCGp9xxBWzELxDFN+Y3bPsio+pICaAk2TAKfiM3qGJc6swJeS+4Q4NQasKbGiDFUFnxWP4WdUmlXxlkniGs+yCrAqOK54BzPDFbvh/RTbUaxJ24Zl44+WgZ/T8zo/qyQ3JcAp+cwAc30J5orUmdcvY4bzB7OsCbQqmMl7kdxl6sQEHBRL6o0DDbyXYlN8XwFqxaFUEUCCdmPCIQ/RQi6TYEnfSFeO20nbyjLWamYZpI4sRjOcn5MgyDhLmp9XLEoxGAEvx5roCjZOYmTyXGNJB8W+Jpm0Ejij7jmNLpntYLdKhigNK4kmd3ud10RB0c8fDmRtEoDZiJ7Lft/KwJEYNLfkN/fDfF3ap2lwPx0X3O9OBhmESElp2zFTn4QMLaPgPFqX4zong5+v6/c06KRjnGvYP/uxqta1mU8MpmV8zrT/aN3we1pWbQOdJxQA13bTMaXjWcfT98eXBqUmMUyds5RwOYn7Kb6r/UTkj8aebxqsUXa+jjWdS3Re0+eXwM9YA17nSwYJJvFQDTApPszW0b4tuNr//N/+5yP9Mt/QSU7BMuqD8TUuktx0EVDhhkQlFHRy1wiDMp0lQszON+7skn4xbhQdbJNovUyy4yillocFFIOHsRg4QWTtaDL5MHo4ltAwbOL/j6/3ipE0S6/ETnhvMlx6n1WVZbJ8dbW3M8PmEPQccrW7JJYSRQjQYqUXvawA6UkPkgBJDxKgBSRAgB52QQm72sUuyQUxnBnOTLuq7q4uk1mV3kZEhvfeCOe78WXHtAAlUMjKMP9//+vv+c53jpn8dULWhYa/VUP4YmIepVO4nEYYW5F6/l8BdqXNc+PM91l+bSz9vEa5xifj8QmZ7FL+rY3K/7PTKHVdJTu+jcCYxVIjhEqB10mbh0F9ThkkIkJvFlVNzdAG1mjFeFSFnxuX/OB9BGwmK4+L28ickCnt/CxTAc1EYr9gQxDIMOLvTDVmEMIJBzXU6nVhRehkRwCGA5ybAC0j2QDSngNOQC3EYlHZ5CpbXp9No0X8PR7ZHY/SSFRqFCHW/kdnaG7uWAY+pwYnFPhnipay2vn9Urkqz08WA/s3f8aDFBeDscOInYnYasRUoqEjcwphfUfNs2jEW/uIgsfar1k21Q1SeY/xVAcdwOMbC500daFk3xRdYp/ZUPAZZOPbHchBT92CaX5jgjMmIqvjQ8cUN5Iupxsuj5mIqDFBvWem3vUZkHAHEE/MwO70SJS31+Wi3AHlV2PXfU0AACAASURBVBx2L2amV8RYhIyzPvXvAkEBsyUSa7eiXaljQLkXLhxDi+jJ9lptYfFVq2W0aOjXbUm5LZSraJl6Zsrn4f4+ssm0HDoW5+dw69YGpmanhPVERghZX3AMUK0VwVx2t9UpwGApXxGd3mQqi9N0BkObHbH4FCanZ8X8Kx6Ji8ndL/72p4j5gjhPJ5HLF2FzGtYpUzzJPKOco9vuRDaVRC6ZRl+0Fq3CauUBhofltpVLGnWEXXLoZsrszVu3MD0zJRqirCv27dOTM7x4+UoOFZFYAv/gj/8YD19/U9olS6ZeMQdqRdP8avPpN0juH8AzBCacfnSqDTn4hONRuIIBlHst3H/7bXz4e7+O8PIEzrJZAUYtbQtsTSvauRq2v3yOrS+fImR3Iyg6tHXUGjV4wkFkyjlU201cf+0m3vjNj7B4bQ0VmpG4aDoxFNAxe3iK5NYevv7bX6B5XsJMNC7jI1PII13KC/t5bn0Nv/6Hv4er9+/C43fR04aSw2JYRtO44lka+18/RzWZhaXVw6BlzCX5U201EFuYxYd/9DuYvbwAD7WMhf0B1KtN5oeiU2vheGtP9KzDXr+AtgdH+zhNnQpYG5+dwvqtG1jZuILYYhyR+QQm5iM804jpW6fRg3dgR/Ywh8xOEqndU/zyxz8TmZOV+WWsr1+WsVwlw87ewezlRXzwGx9g7mqESgjodikFASQPMnjx6Dlq2Sqa5Toq+SIalZqAEd5wEH3XEN7JAG68eRuxlQSCk14xwyOATcb/oN5FLV3G/osdHO+aPk1mPyVbwp6w9A9KYpTrFQztwPW7GwJC9y19Yebv7u7i2Tdfi6klt6/smxz7kcko4kszwthCD2hWG0genMDat8DStYgeOVPkaY5FljUPlwxyMDBWb1dhp5ak3y1s/Jsbd7E0vyoavAfbh/A5PLD1hmiWq6hXCihmMrC77CiUCzhOnqDZbWNiJg5nyIfGoIvZxUW89vbbEhjy+Lxy0H7y5SPsv9xCvViEfUBQuYHc+Tmm4pOSznt0dgqH34WZ1SXE5ibxvR9+LIAXp9papYlhC8gepvHs8yfIH2dQPM+iVqmKIRmNoZxBD0JL01hcXxYJCW5s5aDS4RzTRCWXw/7mSxxsbYtBKJXs/S6fMB0pFdDs1tFxD3D1tQ1svPUarj68CwRcIgFCILvfGMLetqB4nMbJi31kD05wuLUtIDo11znvUl+4h67I4gTjQXz08fcwtTCLzz//Ai9f7aCQK0pKPNO/XQ6XHFAJcHXbbZQqFWGwUXPU4+L+x4G+pYtMIY2BDbh8Yx2TizNIpTN48WILGerrVjrwwIGYL4wbq9eQCCcQCU3IHF+olGRcHSUPka8WEY5HjFEm9WT7AziJJHYtAl5TKoh7CR5aOIMJA9PSR7vXQLleQh11hP0TmFtcECYc+1S3zoyMPmJ8PTolLGgecCv1BrKVEjYPt9G2D+CLhdEatpjFLeAv18XFuUVEIgl4XUG4nF5kzkuwD+2IeMIIeALC4qOeINuG5lkEiWnqWC6eixQGJTQox0UGJde+5cUVMVN8/uoFopMJzMzMic4o1yuLjUFVBrq5ljkEwBGtSwZdnBb4vA5hme/sv8IJzVk9HmzcuY/o5DRsdqcEYZlZlj5NolkuIZ85x2QkKvq31O3dfLklbXbt6gZebR0jc14WEHeaWti+IHq9rjA+Kc9yltxHr99Eq11Bt9cx2tBi4t0QQJRSGfuHB/j62VPMTS7gRz/6Ee4/vI9gmAGjvmglk719dniKvZe7KJ2X0WsAlo5Nsojisaiwtn1hL7xRP9Klc+yc7GP50mXcevAAPm9QgPjCeVEyiQIOD7qtFr745FPkztO4fWtDJA78HprndbG9s49Ko47Y4hTe+N7bcIVdqPRqVJBAs9GQYJq1PUS32JLAKNcVMvHIQKVsxjdkbLpsAjpv3L+Ja7euy9posXPvBHRbwNlJBt88foKf//jH6JaKWJtfEMYu++jJ0ZHsvxj8JghoczvgCfhlvqdpLKU4CIgQ3Ov1hsKg99i9MqcycLG+uC5eDG6XHxVq+loduHXvPuJTU5LVwqwZpjXReI++CJu7L2WvSHNCjxixeUXWTg+GzMy6f/8unr14ip/97GeyrpPlHJ2IIBaJwNq1iCYwwWtq/HN/Rk1sZnloRqDM1eGogOethlnLuT/a3HwOiLZsGwQiLNY+3AywOe2gOIGYODvtqPWaAkCXulX0LB20+jWUCzlUSgUxu2XUm4xSp9MjXgQiz9YzUn70MHAJk5KsOTeiNPulJKLVIf2Q8yWNcRkY+eEPfyiBfu5rCLb/4he/kLJSPorZY7wu61bOgsxmoGlcrSHGj5SoIHON7GcC+s0OwQUDYhJI5BlBDsYWq4Bm/C71rnPZrIznhbl5Y5Ta5hhxwuPyiuRVOpUSti8zN/g+9+7i9eDxodWpY/90F61uQ5jXDDoIMCTyL2EEqB9NWz+rHbdv38WHH3wPi/OLko3y+Sef4+tHXyB5eCxrJIE2ZiXRO4LPQxJFKpOW8RQIBnDjxg3ZH3I+U2JBuVAWYgCZ4fHYlLSv1+WVscA+lUqf4fHjz0VGY2FxVp6LLHqSLPgczD6kZAsDD2Qkyxw8gMgk3X/whngFPH70BPlcyWTSsT1BTe4ZCXDJuWhox2RiGuj1ZU9B7xQ3dc59XgG1WS9nqaRk0URiEQHqSWTgvXg9MZQ8PEAxnzXG7OUCXm2/EFY9A90E8bnOcV71BUKYmpoV6SESv2rNOhptGsKbLKx202itu3gWGWno0xOBgSQS0YqlioxLGhlSkzwRn4Y/MCEmky+efiNEquWFednfpE/PpGzUt52cSyCYCMAZdqBlrSDXOEfP3sbA2UZzWMeQjtsMtPYNKMgzHn+b85Zh3I2DVDy3KsDEAPE4IKIApZ6TvgvCXAB5o9R67tsEYOoZxiiZt4oFKGagZ1khYXVNBi8JK0J0Gek6EwhWQEfYlCPwjkx2afe+YUCKbKLTKe9TssYA0ASbDSFOz8rKDiWBSElY/D41xGV+EPM4yjkY+QPFSvTsy88aLMf4GwlgOQK1FYNRXEHJYnxeBcIUsOS8o4Sz8XOqnnHVcFHbg9fUeynY+S24+C24xc8JOEfAckRC0+eQNrIaczv90etr+yo2ovO8AoKKgQm2NPJ2IgagWJDWk8FregKIKpNXsQH1AjOAowlEkBhmADyTma3gLed4vdc4iKigJT+n4LcAwiO2sr7PTFteVzWvGbBQ/Enwg5FW80UQ5kK6xWBeFquRQdE24vW1bfh/nvMVrOfzKBCr9+fv/7861jYXLHAE6LN99R5EMNVQU9vR3M+MUW0ffne8b2k5SFYT1/HRDxntfE/770V/UjPMkWeWPgsl/fRafI2BHcVdlBCo7SXfGd3qov/BzC/j2I6uewJwj8bN+LW0rnWsKu6pdaJBDg1W6bON45raZlp2BXi1DvV9zhcc/1p3rFPFklhmrgMs58XzjAHyF3PkCPfUemV5LrBbMsZGP3JvO6WVHBd1op9VEJyYko49ucb/+F//50N9CP7WyYSVwwlTNkfdrkSiGCnnlzjAVOPWDDIzoMYnXmnMkfYwF092CBaM//h/HUgE67QzaLRHQUeNiClYq9/VwSsTNqwXGs7ji4ZWkEaM2CmUdcr7KbPU6TBsTh20GhlVQFcZ3cp2ZtkUUNTBMf7sOiB1wet0THqDDmL+XyMJ/Cw30/p90wmMHhMPKtrh9FrmbyOBoXVGVqZOiuZ7ZkEdn2j1nhoAUIkPM4kY8X0dsGRqCrucCVMjB2CdbJiuI5tXp5nwuHFSXWS2kYmimdQkFlGA7ZE+NzeHpt1MyhB/uLllhFuZ7TpQdIIaB84FWBgNZu3AsjFyGKCc75kNtZHEYH9VyRUNILAPMFLO+mC/kwhpx0R2CYyxf2ib8D2NjgpYPIpMs9waWZWJgizxJrUMfbKJ5yaZ9UeQh/dRzTetc53gte9oGsS3E6gZ0LKojIIpmiLFOuB1NKWKz0g2DutDzR9lE0TduVZLWAdkaPOZCDTzdZZHg0T8m69L1oDHK5vweq0tqeHlch3ZHLUm3QJA+2g6aHNI2jVZ/S6Pm/wahAIJrKxdlVTfHixwe70CJBN0YRRzQC3VekNSka2cU8pVYzQjEeGhpDq2e4wcGg1KsvJYb9TlfPbNU2FAM3pJdsRkPCbtPL8wJ6nB3O2VG0XRN6Y8BBl2PF8aPewyitUatnZ5oG7ixp07ePud97A4t4xwOCQpv//yX/wFzvYOqRMi7NvFlUXMzs2J63soGJTUWppHpU5PcLy3L3IMtVJZAOiLdnS75KA8PT+Hh2+/LnqkNAiklIdG6M2BeRtfP3kqrKeTZEoOK689NNq7ZHLxgJ7N55E8PRE2SSmVgZfRVJtbnOY5VphS3OAGzQq8/+u/hh/+0W8jthJCtdVHu9ZGu9JGPVsTtu/eky18+Xefwt7rI8E0bI9LWMeT87OoNOs4ODvB3JVlvPUbH+L9H74Lyrk2e0Zvs1oooXCakmt889NPUD3PI2A3IAP1qkvtBlrDPq6/dhcPf/AR5i9dEiNFi80caqvFEqqZPE42d5A9OEXjPA87wUxmUwwGcuBlHc1eXcXaw5uYWJiSgAJZuWJAmisBnQE6pQYOXrxC6SwLj9UF7yh7ghISB8cH8McmsHbrGm69eR/z60vwxYJwx+zCxOay0q61MKx10c63cPxiT0z6vv7kkQRBnBYTsJEAotMGZ8iJpasruPf2AyxtTKLXMWB4o9gXPeGvfvkYueNz+OweVApFpE/Twpa3+T1whN249tpNrNy6BEfEBU/UKixafr9V7qNf6wgALfIoh8c43j9AMZeFbWjD3OScBHZoMuTwOBGKhjC7ugi70wZvyDDt2X+OD/fxxWefY397W9LQHBarMAS6jiEcHrfMtRI8bbUljbdZa4m2YoWHPqboDqwYdnuwksXdaAijNTaZwMBulXEyQR3KxAwGfYsYAc3woEl9Ks65zFDJnQuYwfkuV8iiVK/KQZ0BLurwBuNxXLt9CxMzk4hNJYTV+eTrL8VkaXV+VvogD8mb3zyTTAIe/HL5vDx3KB4VQ8prd27i9oPXEIhE0Gv3MSCbJFPCye6RBIDSR9Q+TktqPNmJsdkpkK/rCflkTapUyjJmCagG/T4x2GIwZX/7lbCng16fgAycTygFUW5UMPBZ8eb338fle7dw6fYNdF0WFKpNs862+7A2+2hkS9j5agvJ3QNkjk4NSGLhYcKKVCYJh9suuueJhUn81u/9Fu69+VA8DF5svhRZgPOztJhbWpmJ4fHKQZvrCRnR1CtlPyR4NrQP4Q6QFe3DrTfu4/0ffIiV9UV0B8DXj5/hb/7tX+PxTz5Dr9rCXDiBq4uXMROdEeAsSXZeqwanzyXSKNlKAXOrc7h646q0E5mAuVQerWIdjoEDjXJDJJBoLMmg7ez8nGhAtwctHJzsY//kAKFYGDdubojcBZnTubMMUO8JAB710ohvSpjZlFxxep348vlT7KcO4Ah6UWqVEZyawPKlNSysLmOBGRRDG0qZimQVHO+dSpt44UKYsiQ0cWUGSa+Ho6NDFCt52B1AuVrEeT4lQKwElz0+6dc0wOMad5xMybohZkydHlxOsk8IkFjln30U7Gdm2cDCLJsqhuiIRNTh8QG297YlEHN5/TqC4QkxhwyHJ4T5R5Ystc8zqSSswyGurV+VfUU6fY6dvV1hXDfqBPmc2Li+IcaVBL4ZeOQaQS3ver0sLOhCKS3mhwwIGEACwnbmnorp+vt7R7j34CHe/egDaS930A2704LEpA2lXFvmm1dPN9EsNOGCG/auAyeHx+i0GEhpwT8RwsLaEgZuK3K1Ejbu3Mbq1UviwVCtdlHKFnF+do5hqwefy4cX3zzFy2ebYrh3aeWSeBiQFECZg1y1gIm5mGRzeCIuVPt1kV9jWmwlW0EplUc1VUGn1hBNZ6bAUoZhd3cfT56/wNBmQ2JmGrffuI9gLCwawDRGFL1RSqtVakidnOJg6xW+/uQXWJicRHQiJiw/ylJQv5fSE26/V4IDgUgIBydHIulCnV+ONcmYa7Qx4Y3hg7ffg9/lwf7OvrBrGZwgYPZ0cxNPtl7infffx/Wbt9Dpd9Bo1UUCiuzbaqMEi8Mq2sW3b92SrASXzS76yJLp2e/g66ff4PrGdbzafYXPPv9cgDWyipeWlkRz2mNxy36I2tDcb3E/RTCbwBclTkzdrGBtZVXOVgJAZrPCWj+ld8DJibBQeS/KSvE8QpZryOOTLIY2AUprD5V+E8lKCul8GvV2BcN+W2RqnFaCwgHMTs/B7w/JvEb/FTKsuVcs5nPIZdKSjUAD04A3KExZAZCHPIuYwzqDRGtXLmNqKiGHUgZtPvvsM2FBSwZBsWI8WUQ6wSVAK4Mw3ItmclkBJDnzknkcjcck6OAnoCzZlTkBhwmWyTnMaaQEaC7ZkEzbBoJ+k93IAB1/cw3jeaWYLY5kT6wSAJL9A/e9fr8YnL7a3UK1URb2HPdRCoJxP0FG8WQ8AZ/Pj+WlVenjBCxo8Lfz0hiLhnxkjsfhdTGb0C0ax5xLCBrTRPIkeYJ6q4HV1VWR1uG+nmx3zj1kvnNeJajEeuWzUR6D52SmyjNriQQegogrq0siJcM9PJl8JEjw/wzgdGBMJAkOE+imJEml0hAdZofdI+VnxhDrg/2H+95mq4FCqYRgcEIA6DT3jelzBL0eYbp3xfQ1CKfbIfdjkJp7dj4br8O9nLAqBwMJMBRLWUQiYZlPtndeIp05k3XUZXOj1W/BZXHD5fYLKG53MuvZL+e2SqWAUjkvxCMx0+w14GAmpTCS20KQYV/gepcvMiN0IGac83NLEoTmP+6TX22+EDNHBspZfo5D7rFFcivogXfChfBsEPB0kamnUO2W0LHUMXB10Bu2hCk8BM9yZIUTIDFgLMehnJfJdLaZc5UBbM0/zvOKfyggpOCpAkUKTiqmoAxZATpH2syUChDAeeTJpGdEflYBRI5HZgYI+9BhAN4LvWAY5q2CQSTvcBxwnEgGbNN4JjGQoyA0SaIMYBiy2og5PXouBZQIQAvWMdKgVhCbvw04+C2DWjERAR5HOrwctwp8KmYzzjbmWVUxI95TWbR6fiUAzdcV81CQTTEAyg6N/yjopWCXeoSNn4lZRwqkkTGuf48Dzt8NBIxfV7EYPv84uK3f/y7oqaRMxXb0GdjHCH5K0GNE3mQ52V4K2pu+ZQBoQxD0XgBwktE48nBSTOq7oLkGMVhOBfG078pZ3/KtwaSQynoGpFbsxGY15D/FkMia1uCE9H+XkXDVehgHufk5so3HcTW9js6zF0DymH66Yk9Kchvv1wqUKr5Gc3RTR6YMivEpoKvYmfoMKhal+BczGLRtBViF6Wvcq7BfalBG61WJnZYRaK0ANMugwKzU1ygow/+zPyimpsAuAx9SzyMpkvHvKw6noLuWTzFGvZbieOPkVB3/ilvqNcbxofH61XGhxFkdZ/osnHtYTv4oiM//sz7Uw0z7u85/4/diX5aMjRGmqP1EP8t6kDYZAfHjrH+9D79L4Hk8sKQYnuW/+6f/qQDQyp5VliQrwLAoTfo/H4gFHQeoNTWDryuIaUDrEZvW5Ltc6BcrwKxau6wYldJQ4Ex1lnk/jQ7q55X1rECqAKStzoXLqk7MGvVQ9N1MtGbC1wdXcJsbvl8BdEcaPzo58Ts6sSpgoddXRvQ4uKzX0gmYsgI6cevCpkC9Xkfrlq8TgDaDWhkM37JbzTVNxFUHBnV1FYDVdhzvaLy3AK8jDW4dBLrY8D4aseFnOt2+bD65UPJ+45OHCSCY15jWx+9yc8V+wOsaw0erbJLIrmJ7UK/PtK0ZxINRRJSfNzIZRpuZ/Up1jlU3h5/n5pf3G4+q6IaAzxAK+CQNh/cw/bFzITfBz6kchhpvcOOvAQ2ZlMQJeiigjg5efpZ9TScG3VhoOpCyqmUz2W5duJ1yw2ekR4xMCfv2OGtfwLmRK7H2HQ3M6CSnE4e+zjKpBrhOvjqQDXBuouLU+NNJW59PXMXpxm1h+qsJJLE8LCc/azYLhpHv8xszxVyWjLU4Wp0+MucFdCmH4fEhMUlzGUZ9rUaGg+Y6RPoGHty++wAzs4sYWqxwexnMAHrMhOO01OmhXa8aBmST7tiHwqSiCSBTlsgA42xPPctoLAa/36REnZ9Xsbu9g5ODQ7kGUzLJbOTmf3pmEouLC9L/2n3WaRl7Ozsm4ED2Yn+IYq0Cp8+P80oVjU4Hb7z9Dt546x3kMwUUcnnMzy6gmM7g3/3FvxTjn4lIDDPz05ibXRCGCcFsHg6KmRzOCEDv7+H87FT06Zr1qjCKmKY+ekrMzs/jj//sT7Fy9aqADzQP0/QYMs92dnbl4MN+8eLFCzzffCkb+IWFJRNMshlzT+rsBjxeNKsVYUFxI860ZR5uA+EJNAkCDnq4/+ab+NGf/BE23rgGmx8Y1oF6CcifZHH4ch+vvnqObz57hF61gdhEBCG/D+lsRnS0e5YhPv/6S/jjYdx/7y18/Lu/ifjspKRa03yL90vtH2H7q6d4/ukj9CstWLs0DvOhQvCZxg8OG17//kd48NH78MWixum93RaTOXsfON7exavH36BLJn29BWtvgEwqLcyo2YV5TC8tILI4De9CFJMrM3I4ooZfPpdDp96EY2hFPVPC4Ys9NPNV1M5LWJFU/nkkk0mRquhYh0hcWsTbv/4hrt27Aavfgq4TolHIvlAr1xCweESL+uj5Hoqsm61dBJmCWywhc54zWQSRMIKTAUyvzOHy7XVcvbUupkRkKfZqAzRKdTz55Cuc7h8hHowKgz9zloI3FEDXYcXQbxe24NKNNdiCdtj9FlhGwE+31kKv1karWEOrWEHq6AR7L7eFfdiqtzAdmxXtRzKULG4b1tYvY3ZpDm6/G4nZScMabAPNeh0vn2/i81/+UnRoycIVqatO2zDwvU54Ah6EaNZ1dR1+ptG73WiUqT+bx/HOIXJnWUYZ0Cq34HV4cP3qdWHCbO/twuqkTqQHrV5fTBgpIyPze6uOcCiAJhn09YrUazaXk3RSBiH9bp/RdI5G4Qz50bZZMXdpURjB2VwKl1ZXcP/2bczEEujV63j6+CtsvdhE6iSJ46MTYWdz7PUJwrY7CCcSMpYCIy8Aaptz7JN1Tg1bzgdMMV5fvyZMQ6ZFM2jCcU8zFuqEk+1KMzkxHmt3hGVHVzQ7GW6drsw9PLjUGnUM3A48eP9NrN+7hav3bsM94Uex3pRUbmH9VptoFyrYevxUwGcy4EWrvclUyJ5IpNidVmF9Xrl5FW9/9B4uXb0scyXZnGfHSWTSWZzsHqKQzcFhcUjQlHMt2dHNKoFVP7KFnJgyRmajWL1xBQ/efwuXbl5FIOoDs+R6TSC1X8S//4t/g1/+zU9hbwxwbfkKpsNxWfvOi3nUe01YfU60bD2EpqK4ducGbtzZkPUhm85i+9k2Tl4dol5gtsQQlvYAjWpF1kzKQTCDg1IO20c7yJZyuHH7Bj783vcwEZxA6jCFLz/9ApmDFOztIWIEoBPTsHlcIhMiQGqjgqP0MSrdGirDJl774C28/xvfx8RkXAwXKeFxtptC9byEV09eIrl3IlkOE/6gmNxNJSalvU6TJ0YmZtBGz9aTFHurnem4BHitwuSl3m6zQZ3GUQpxd4BWvYloZFIkGch+LpZqqNeaAoCQObt2ZRlDaw8nyUNMzyXwbPMpXr7cwmA4wPrl60jEpoXJGBSzXSrgMJDbFJAsl8lKgHlteVXa629//FM02h1JR/cHglhfvyHBU6vVaG5Sl5FjxuO1I5NN4uh4D81mTTJsjOwWA8k1BAPGn4GSP+s3biAciyNbLmLp0jLWLi9jembEuukCu0/T2P56C/1qB0FHCOViUaRTaJRWa7YwtbyA2PwMupYhbj24g8W1GWEuFwoNCT5RWqmYKmDYHaJWrOHrR1+hkqtiZWlFgvYsF5n3ZK87JlwITocQmY3AFnAiPhlAOAjUMsDzL/ew93QH7Wod1n5f9O1vXL8pppi7B8eo0Zsj6MeV2xsIJIKiYczgItdNFw8y7a7Mg9VMFs+/fAzmxIRDIbNXGgDlkRzVgIA1vVGCfpnnqMUbjhgdeILUyaMUvPDg7/3BH2Fxdl5A7SdffiVGbl5/ADsHh/jsy6/hCgYxuzgv+sb+EEHTOvZ2tyXriOzK27dv4fLymrDFuJ+mzjPX+cTUpHxmZmEWHeqxl/I4z2WQyZ3L2s0gncfuERCL4KfdYhPzdZohn51wr1DAVDyBW7duib4ugWdeO32elDHZaFRRLeWQz2clCME9H9m0Pq8HPqdb2KQU+Wyjg8qwhmy9gEI1b0zXOg1UigVMhCKYTkzj0qUruLx2WfqgAKkjptGTR4/w6NEjFAs5mfNIHSEwS8KFEEJ6owBYvS7zSGIyZggEg8GFN4whYBjiDec97h0pwUEJKmbU0JCKoDfBOBv1gicmJIjCrDjRZaa8gzeA6MSEAGj8PklJzGgiYMCAEw1OJUvWaiTmqEPMfWsubQwa4/FJvP7663I9BWJyxRwOTg9wljwRmQ9KDVlFyKgnkj4Eglnv3GDS+JR7L6Zsy97e6hASAM0j5+YWkJiIw+PyCHGCaxz36RxX+4f7kpVGQ027yykBTsovUY6CRoDZTF70/N0Ol2TxLS4uS/m5h6LpJesnmU6KnAqfQ85EDspOnBuwHF0wTd7rpNGcCWywP9FjhRJO/R4zNoKYW1hEMByWQzxBZZrUZbJ5lEoVOafsvNwSc9LJaER0eE9PjmQdZCCbBAneU8grIl3YFdDckF8sqNQrEhyanZsSEPk0eYR8gfXekj5Dw2enjecmtxgIEkRLxLk3MeBGtVaRulXpPwZoBkMa77VhGSr5ipIIPXT7Q7lWKBgRI2bJNgyHZR3iPJulWWulbkTuuQAAIABJREFULkEB9lMCUzT+dgQcCE16Af8A59VTpEpnaPZKcIVt6A2JObTY3YS4xSARn8eQyYypLYNr7E8EofUcRbYkR4SCXgoUKWAnnx8DOxWAHicHyTmIrMIRE5cBMHOON9KdCtCyT/CH52qR/hAzy2/T9Alg6/lTzvZUyxuZ9El/7xpAnT/GY8ILF8dSj/3n2yzjb8FRI7PAjFIBmOzmjKzkLp6pDVnNAMT6bIqZ6DmUmQ0KWOq4UzbtOBCqgKcCXVp33Jep7KOeSxVbESyCSLGSFcdkQhWAVqBT8SEFQ7V81OA2xLaOqdcRkMhA1jjR8bttp31Az93jAKNeYxyQ1tfGAUm+z6CaMKFHJEPtL0o40/pkYJJrBMeO3lNUBGwGHObP+HcUU+Jr44C5nBVHYKD0VyFvGQxAgMKBCQJc9BXqlo1+pL0Go/EwClS43L7/T9kVX5J2H5EdtV21748D+vqM4wCm9kPFMcZxDQ2OSBBi1P8YtFecbhx3UaUFMzZMsESvJQB337BxtQ+TgSY4I88zDLCN1A0U91IJHhId5DqjMS4g6WgcSH8cydoqZjeOqQlj2WJYw2IwPAL4+VuvoVip/i1zxBhxdHycaDDou2NQccLx72r7G9D+VyU9tA9q/9C+yDrQIIoEFS7UDUw2j/7TMav9kc+smKuOFw0cKQiuASYaD+v9eb1xoFraaax+NYgh/fq/+S/+XDSg+SUCU1zgWRAFubhZ04lLBpwY1ZlNs0oZyIaEgugjzVNOvhwMUoGjzjEeDZFUqx41a4xJl0YpeF8VV1cAWsFtVgSBUV6HGwtOwAL0lY3RIe+p39XOwvJqRfCzF1GgsY7iGE3MOkh5HWXM8ru8Jn9U0kCBUJ2IxiNoCgBqQ/K9HlOjRpOjTrTa+bQ844B9n7pSI+F2jWpcRAtG0TQdVKwbv5tAsBk8/K3RCm0/1s04qK8Tk04aslkY8J4mzYSABDcT5SrNM0wHV41j/s3NGTc2dMQmY4Pf1/o3QQintBMZqCwT25rXHZn1igaVLtCmncyGlq9pv9L60I2qAvTax1Rag9dXc8FvAVUTMeZEw37C9uLntJ9pH/nuQObBl/dRoF4nfpUH4caTB08FlLVtKJugfZn34TMowMt78joa3OH1VUPdgPnGoXa8b44PXp1kZOM/0oDWvqNjhoAsjXk0Wq6bAq1TMYAZAc06AWo2gADoTFMdDCSFMh5LoFCsysaPBuLUBW+2urKxXl1bR7tNuzdG5n3S5p02gxfUNnyImfklAfNlcrYCrUZfWM88+JbzWdEPtA0GeLn1Qu5HYxhh0zOg4XaNzJLYf6jnxDRECIBIFlq1WBDpAhoXzUxPy2aebCWmNNMlmqxZOm7X+SwWwBP0whcNY2ZlBavX19HnAk3GRjSKs+M09l/twWl34sriMv7m//m3qBQK2Lh1W3R3yUhOJOJotdoo5HOoV6pInp2IIzcZlWfHJzik5i4P03YHug1qrlYFQP2TP/sP8fa776FvgUgqsC3ZJyqlMlJnp6KtyHojgLq7uy1mVv5QUDbuvA9T86n9RjMfsjW5uSLIx3mSZjS1egM2Mqv7PUzNTON7P/w1/O4f/x4Sl+JAC2hme6jlK9h5viOGaTtPX8hh3zeSveAhl8ZQnkAAnzz+QtJ7l69cwuzyIlbWL2NuZVFkHzh+919s4vDlDvKHp7C0e7D1IIfbYrWK9rCPUCKB3//jf4jZq+sYkLXl9aJULIoGYcQfxDeffYGtL5+gfHYu7GfuM8kI4wZ8dmlBmNg0nrv8xk1curkOX8Arh2Qe/Cnp7exbkT44w+5XmyifF0SKYWF6DpfX1uRgTFZVg9DrhA+vf+89PPzgDfhiTjT7A9CBvtqoo9fsYsIdQDVdRPEkh/1nr3CwtYNoMCLGYJSJqFVbCMcnEJ2JYnJhCgtXVnDv9fuSekYTI5pRljJFvPjqBfYJXnt9cNucwuJ3ej3ItGvouax45+P3cePBTfjjAZEAISgsWRDNNkrnBTQKZTFhzKdSwoA+TyZRzJawML2M6ekZadNCtYR3v/ehgIZkwpIVFwrR3LYtmQSZZEp0K/debYtGKDVZGeCkSYcz4ILN78Dk8oyYQl6/s4FIPCImJblkCbvPtrH/YhfFo5zIWQzrPSzOLghLnIEJ6qRSB7w+aKNj6Ym8ySQlNlwMpDhFP7rX5nrdxN7egdRdo1hFyObBzY3bCCaiIg2TbzYwtToPV8AjwaWNmzewMDcJj40Bkhaq+SK2nj3Hi29eYHfrlWiXq2ZnvUkpi7YEWhIzCUzNzUiwaXl1SeRvyFqkDMnW8y1hMl9ZuQwnhbKZNk3GVLuFV6+2UCzlMbTS3M8hbPtOzwTTezyMtjrocR7rcnMN2Nw+JBbnZJ649foDzK4tC2DJeZ0secfQgka+hG8+f4yz/UO0Kg05VBNkInunUC6KbAq1am8/uIPLG+tw+WjUNEA+kxNAldoyycNTHO3to9/oStCQngNkrNl6FjE6K1TLyNdLCM7GcZXSBQ/vIDgZw0Q8JnOI22JH2GHH818+xy/+6sconWQxQdACDunrjV4HtWEbA48Vyzev4NqDDYSmYgIqc09QLdWQ2k/i7NUJ8qdZeIZuOIk2UvLiPCU6u6F4CHafE8fnJ5iYjOL3/94f4PrNS2Lyevoqi0/+5u+w+egZWrkaIi6Tim/x2JHOZyXle3puUhjUJ4UUen4rfuPv/w7uff86mgOjzEdN7dROGdWzAna/eoXdZy+lPxD0m0kQDFqU+iLQR93ber+JUruM2ZU5RCdjcPvcwkzJpajhWxNW78lxGplUBrFwRKRIaM7HAMNEOCbjl4G+LgYijXTl5jp6ljaOkke4fP0STs+O8Hc//VvR8Z6LL2B+Zg6DNg1hXQK0OV0m3Zn6qZyzqUW7fnldAEWa2zaZ3UOWXrWOWHQSU1Mzkj7OADz7KmeBUDggLMHzfFoYgWRrc66jBAylBSh4TwBmIj4Ftz+IZq+PUDyOuw/vYWEpBipSeZ2A1wHkT0v46mdfyHzmBUFGCAiYLeawf3SKodOJqcVFeCIhCT4srM7AH6RJUVskJzqNDhqFGk72Uwi6/Dg/yyJ9kBYdVO4555dmxOivY+/AGXFjbn0OC1cW4ItZ4PIYUKSWBT7/6VO8/GYLroEN9XIJO5vbuH59A3duP8Au9V6LRcxdWsHUyiJcsYDRMe61Ua2U4B5YMKi3sPd8C0evtuGzWSXYSm1F7kvC9I8QWbyO3JAZNzaXU8Dgm7fvijY0g0Nsj8efPkb2II0P334fG1fXQUbgL37+c9lPUhLuNH2OZCGHAmV7YhEkpqdEi9cX9At4y3mi3qG0iwsOix21UlG0d8j6pbROKDKByZlJuKhTaoWMJWYY9AZdKSPXNEqK2Cw2MYmkaTGZxe1aU4xvuX6TmTw3PSOAILOfuAaSpRkMB+H3uTBgin2/I2aYDbIch1ZEQmFhcleqRQm8tIZNtB0d1ActFGsFNLjmdNtoN+oSbKF8Qyg4gcurlySTgNklBCFlv14s4quvvkKlXDa6tQSkrASYDRDHsjArkHv+SruKyYlJk7JLA8QRwYLgaDQSkb8pO8H9pMl4tIhsjlWuYfYynMtJYnHSdAowephOp2hPk43MLDvdvzPAT3B3b29X9hxsf45v7ocDvoAJ4AsBwiOM3Y2NDfnNvkpCBTNxGIjeO9iT9Yjfo2mq+J343IYB7HCgkC9Jf5H9eMsclGnsSek5ZvQQ3J6MJBDwBgTQaNQasifLFwnwltAhA9hJCUkj08EykLHvcbpRrdAcniAP090tuLR6WfZ1DJISbOd+//GTx8iVM5jwT8g+mxrWrHs+H4NUzOCTsy9JOKNz82RsEtHopPiyRKMJrF26gsnpGfFHsDlFeRL5YkOejXMQAeh8JgmnZB33cXx0gHw+J5IzZKQHJ8JokAgghB+vZCByz8b1XJj7vTaisTDK1QK6fdP+DIywXMwcsMMmpqui5Wpz4MqldfG4YMaCjVkD9ToarZaYUS4sLUhGD3XbuW9utZuo1xqij9tp9UX322E1ABElnqanJ2U/T6PGQqYgJIbFhRVZX9hWNrcNVjfQGFaQa6ZwVjxCvp7F0NWGL+IQAJpAPz0qnMzOpSm3xwC+nCvkZ/gtQ5jrtoKpHBNKqhsHkMYBHgVf9Mw4/lvBOj0rKwA9jpkos1PwgJG5oYJNSnDT85ziCmSMX4C4JKRJ5q0hEek5n2dves1wdR0HBLXsfI3tosA2X9csY2bdGQzFgGZ6XlScRuuHbc2yKfA4DkLrayo5oX8rkChYxJBt0JAyCw4wpiksn2OQbcQy5fdZZs4v468pa1bxEn5PQXG/1+BVKjOioBsBaK3bcUawnq/1nMy/x7EABdiUoKhncwUDtU0U6/F53SNA1Mh9aN3r+1pWzldSB/TkEdCPevNdWUv02kps43W0T2oQQ0FXvb/iN2RAK66kmdqmbgzrlWNqNAAM65/ZfwxoDEaMfRqyjoHa2rcUvKV8jhIox/vR6KIXZdf+q/1oHLDUQAuvrZgHrym41pgcjmJY2ka8B59fAkUjDWsdozreNEjAcax1JKCx41tFBuk3I6a81psyvYk3jJP/tAwqxcEy65gYVz7QfnPRDiMdaplqRsx6IXSONLu1bPq+9hMJKI6kh/WZ+FnF7xS/0udUvFH7l2I62gd4Xa1brqfj40n7PNdk9hXODcLCH5Vd23ccZNZ5RQNXOr74W7FRxcLGAx/ahootM6itfWJ8TFn+h//qPxsqk5kFkzSoUVTADGCjiawVp//nA4yDe3px1WLWtBMC0HxPJwMFGhVgVmBQweJxtu74ZMv7c5PCH24sVA6EixkP+jxgSuRj5Dyqk452XG3wcQBZJry+0TbSZ2Y5xvWkOUnzPWWv8n2NGGg0Tq+tdTRewVyc9Zo6kSrAymuPT8pm0eqOQH5jpsiyaGc0g89EJXTRYPqqdgqd+LVcfF3BdI1E8VrfSjgYXW7RgRyayUFS4aknWTI6dQqgKrWe73HBYYoQy04WKxd7jfAy4ixMyFpDPifsWrIWRjrQ1KBiOVV/jjpU2sm13ArY6kKkrGE1khxfkFqNmlx/HHjlppGLNTeKyp7W6KIOdgV+tc44j+sgv9icjDbDcqCxmki5Pg/rlm1D8JF1yudR5jbbTduWn+E/jVLqZ3VB5r20r2qwRaVAdFLXCUHrid/h88jkTImFhEmb1ECFBktYDqarGpmXb1O++F2OH+MKbxjs7FeRiSgarTZ83pAYExYrdbTaXTElvLJ+QzaQdD0WsxRqw9Y6iMUWcG39jrBIuFkW5zQezJodYQI7LECahnouh2gb0vCE5ZIxHA5Lfbo8TgGdmEbJTbIZBwNhQ7HeCVCkjo7w6vmmpN8zrZTlpv4VJT14uCCLg9qV+UoBa9cu43u//eu4du82wlNx2DxutPtDOOwWYRLmsyUBtAkunbzcx1/+m3+N3/zN38bv/8Hvw0MSfx+oNSAbcGExnp3I4Rlk2VeryOUyYrLGVGILZQLyJdRaTfzuj/4QP/j4Y5EhabSMPA1TgdhOZDbv7OzgkIyaSsFI14yijxx7BBSz1NkdWvD6/Qdy2OJBsVguGdmDfFG0/HiAlfmAQSfrAO/+2nt4+Nabom2bPS+gVa6LVMHRzoHUDaUPeFjNZQtidshD4kQsLsZhrX4Xk1MzaPW6CMbDiE7F0eXmfNBF8vgIxeQ5WqUq7N0B3DaOcY+wVPsWC1bW1/Hn/+SfwBEKo9Zpyxgk8MKAQ9jrw5NPv8D+8xfIHJ+JISEP9gTAqVEbiE4gMpUQA7t3fusHuPf2a4gnLCCxvFquwsINUr2N0+1D7H79Ek8+fYT0URpeu1vSxUWLmnXl96FqH2Duygre+v47uHxjGRYaELZMEK3Lxb/WwYQnAFfPjl/8zU/xix//nQDklPPY3dlDKpUVIDmUCIlm7vzaPF5786EAHuzvxUwBJwcn2H2+je2tlwi5/CLPQq1FMg3TTP912vDau2/g3juvYXZlHlY3pT2MhjRZn5mTM5GCKJ3nkD45RpWH2jZT0RtoVzl+pwRkaQ7a+I3f+x1sEID22ZDJEWxoSRDCabWKDMUnP/s59qkFTfNdGhzWGjLGLT47Oo4+lm6u4k/+k/8I63eXhdHOvkwt5VYOooGd3DxCeieJ8lkeXosblE/k+tm29UVrtIoOBl4rbtzfwIN3HmJ2fkpSWw2A24XDYkP6NINnz17g+eMnaKdLWL90GfH5eVQHHZwWs7D6XYjOTOL+G/cxtzANemlRo7pebkqqPIM4L59tCQu6mitjf2dPtHrt1JYk69/nhdVpxezSLN7//nu48cAYMvabQCnfxotvNvHiySbq2TI8A+qlWuF1uNDvtrG3tyNzARm89XYDkwtzcHL8D3rGOGxoESZ+McXDtQ2R+Jywvgn2ksE8s7QgRqpMWRVDLGZZ1Rs42T1AIZ1BIWdAZabEclzTPJSAYnwmgeu3r2F2eUEYm1xnGFAiW9fSHSB1eIbNJ0+lzb1Oh6SYc2zR0I0BxFqnhWytCHc8KHIgN996IIxWbzAgzLFmoYpeuY7dx5s43txGJ0fTyTqi/gkJbLUsPbjjIfimI7j33kPcfe8hrEGHyGOwH9eKVVTOKygcZlA4ySJg8cHS6KFbq+Hs+AiHZ8cIJEIIxELCtLxy7Qp+50e/i+jVAFAAMtslYYFvffFcgkHOnk2CsU1rH81OE5FwEPPzMxjaB0hVs3BPB/DOb38fS3dn0eQ5ww5Y+0DxCGilazh5vof9568kk4DSRtQcX1lckjWMRpd2vxsDlxUtexc3Ht7G7PK8yDh4HE5US2WUs0XUSw18+pPP8NkvPhWwb21xBQvT8wIycUwRFNrceiUBwaUrywhPTaBQL6LcKiMxm0C5ksfTx4+xs7UJv9WLq2vXgPZQgETKJBWKJUQm41haWxVQjWxDZgfd2rglgUfOzywvjZfLnCftdoSZzUA2U7spAJTb68JZ8lj6JCV7yEikrjD7TaNWR79pAOjVtatoDQYolGuYX10V7eRILIpA2C8GuB1KQlTqOHj2CrVsCcMG9YJpYhyCO+DDebaAM/ZNqx3hyRjWNtaxvnEFExEL/BHg/KAtGtL1UhMHO0eI+aMIOIOw9axIJ89lPWIGRbVVxdA5QGRhAvfee4CVjSjsQWPq2qgBueMsPvvZ50gfJBH1h+FzuLD7aluAu9XVS2h02siUC7hy7xaWrl1Bx20B3DYJBHFtYFbLoNpE5uBM1gi/i8BvCTSRpl4ss5G4lhAQIwOaY5PM06XVNVzfuIWpKUpWkdXdw2c/+wQ//+ufYG12Aa89uI/JeBSZdMoEdDstfPLosdQp15tL169hemEONpG2M+ZStXoJ+XxGtHotvQEatYpIGFGXmXutIjXVm3VY3HbJTnnw1kPcvHdbtKgr1arMH26nV8Bn9ocaDTRLDSSPzlDNlzAZiUlAJOjz4/joSNjqPE95/UaXkSaVvW5D9jvLl9YxM7sgjE32ZZ/LjXw2hXwpg3w1ixrqGDj6KNVLArwOuwYEpoQPz1g0mpQMvEBEWNQMWFIvf4JyaqWC0a7sM5uGhA8SVri3N5q5ZIVyP8p9Lucipl33ul0xe2REn/tT9lGRk6s1LzSsCQwEvEzx70j2WyyekH0b+zezWgIhajV7xayNe5aAP/Rt9uYFMDIQAFrWcwbsR+njfq/Zz/I7erjmPpf7VrKRCehk8hkxIuRaT/18SnQsLlKH3SfADuuV2XYMVnNvwn10qVCWPRQBKmYh1LstWGGHz2l0uglE8znJyD7PnhsZO80S9biFicr5JeD1yxzDoLwYgDUp2ecW+Rfeh3rMkl0VCODo6AC7B/uy32aQamVlFfHYpKTfZ3MZHBzsiewLz1TZ8zQKxTxiESPN5vEExOBwafkSovEEHIwEOcy4Z5NSc5v7u93tVzg+3JVsQ44Pzjnct1LXn4x0liWbp6SeC9PTsxIAnZmZFcmgo5Nj2dN2Bm1k82lQK8rutktwoN1tCqPcA4+MbwZIuOd47bXXJFPk6dcvRFe42W6h2W7jjbfexAcffSDAZqlakYwkguzn51mZZ1JnaWQzBZHPEXady46ZmRkJ0vDMJAB/KILrVzeENMK+Z3NbMbD3kC6dYC/1CkfZPWSqSVg8PXhCFnQHdRRLOdF2t1qH0p8p58T+I8xTMolhNLMvzniDriG+MSNqlGE7Dm5xPOiY0LO2gm4K2PH9cQKRgFXijWTG0nfBIQGyrOY7WpZxYE1lIfkayS0KNklZRrqrqm1tyjJAiOx2g+H+CgDHa+gz6PmS91VglcCyyRj/VQBWgS0Fw9i3FSRTjWMFRfUMy72hYjX63HpOJjDIz4+ft8frUxnpCn5pGXXMKzj7XYBcAURq9ut3LsBIAq/Umh8xyBWcVmBQz8nj7an307O2gmqK7Sg+pN/lvYS45XWPLmNkURUD+i5QzECI9IeR6SXPUlJuav+P+st4ZrWSxPQ+CtyPA9yCXdgM+VCfjedl0xcMrsWMMdMPRvrZtAzgfXttIZYxQ137iQZFOFcoeElSl2JQiiHpc343IMA20XbSscRrCjA+AvoVkNfy9kfyJePjRa+r9zHjyBD1xq+rf0udjKReLsbcSOtZsxtIUBn/vvYfCSqOjD3HQX5lQPO18T6h19fxNQ4sj5NR9Rn0/XF8SuuZ5daxNQ7sKs7D91lv/Fvvy7/5WQ1wKaFUPyt7zxFrXnExxQt1fCgAbYiJ3wZOFLccn794P60rfV/mZJtNzlPj/VM/x9f4WX5X8TbiFfpc43Vh+Wf/7T8dcgFXsz8dtDoh0IhAUXIDVn4LqBlXVbccTnViI6DMAogsgNcrIu18jwXRH6WA80F1ctAJTKni46AuC87vjw8EbhLkOyMNaF5HG4G/tWL0u9qIJnJvjAplw0MDp1EKiALqGrXg51SCgpXG+yvIaNJXzOZs/Ge8Efk+3ee1UygIyvri9ZQdzPe1/owxgEPYxdywqKEcP2PKZ6J//Mdn5oFM61YnAFkIR2XnfVhm/mZ7jIO/ZJLyb2o564ChjiHrLl8sjjq+KRv/scOx/iQixo1Yl8CqVTaFkr7JjfAo2sk5g4caPrMEI0ZmD7oAa11oQEDvz+fi/7VzsywESHhPnRh1wmX7tZt1w9weLfgsA9tJQX4eAtVckO9pZE/TgnTypf6g2bC05bu8nrYLvyMR+tFkzb7N11gmpoYqGKzMDq1rti+vqSzji6yAUQRXI1VavyyLLjw6yYxHvvT+CkDze2KINdI3176qi6c8g82kJ/HZVW+aY5T3ikRiYvTCTVq5WpPn5QHC4w2KgUujzTbuiynh1MyspANS25SSARa7A81GD0H/JFaXr2F5+ZIYSbXbdJwF+gSuG4Y1WS0V0SXg1mwgX8pL2h1NXsJhk3FBVobT4xUGMwF9CTC0e8JqDLg8chijmSH1oLOpNPZ2tnF0cCBsM5fVLgcMpjIVGmXkKkXcev0u/oM/+xOs372CoRuodYBWdyibQ4IgZNgyDT19eIKjzV387//sf8XDh2/gP/7zPzfpgG2yknqSepjJZnF4xDTMvGiQUouarvXVchlHu/uoZgtIn6XxfOslVlYv4fXX3xBJAnWfZlohU63J9Gfq7sHJgRyauPFoS9YGU6AgEgNkA074w/jgnXfxwQcfmTFHQ00agEajyBXywiBnKv/p8Qk+ffwFstUcbt29AzJmqsW6sK8IcjlhFUDn0soq6tUy9g+PkTpPgxrvPBg63W6jwR6cMKyMQQd9uwWNTkPS4urVigADZO6S8UupBW5YqJXt8Hhw6fp1/P1/9KfwTUwgw3TTblcO/qKt1engaGcP54dHaJdrovlLuinHJQFoOO0IkAkYm8AbP3gPd998HTNTIWGkUtfSxoyI3gCVdB77mzv4yV//BNmTc2GdEuAh64EAzkRiEragFxa/GzfubWB5fRVDhwVdS/diTPYbbawvX0J4woPDJ0f4P/+3/wOZZAbL8wtIpzLIZYvCIA5EgvCG/IhOxbB2eRXTMzMm8FhvIZfKiinO9uYrAeKZdUIAkgBJzdLHwGnD/NoK7rx+D4uXVgRM9ngNA6eUzSN/nhbG9dH+noBtM5OTWJifFbbaJz/9TPTOqcsdTUTx8W//Jq5cv4Kp+Sj3qkilCugzg6bWQPL4BI8/+QzJoxN4qLddN0ytIbXWXUDHNcTt91/Hn/7jP0NsMYBO32QSdKodONpWlE+y2Hm0ifT2CQaVLvwWNwJWSp80kS7nkKplYQm5EFuewoOP3sD1+zfgn7DBSn9SBpVKgLVHHVcaTabx5NPHOH32SsB8ZhtYvS4cZlOo9poC5L75wVuITxGMlTMtqpWeaCfnzzP45uunoit8eniAo4NjNCpM17UjFp3G4tKSBJLiczF88PH7mL8cNf3OYUBMeo7ubx1g/+kOMjuHaI/0lYf9rgBZ7UEHyUwSZ4UMplYXEREm8ASurNOgLCCg5/7LXVQKVQQDcTRaPWEthxIRMeO0OK1gRgNd4pnNQc1Sv8+DqWhc6lwyBPYPBXijPAj1UxdWFnHtzjVcvXld2NscD+lkCvl0Do1SVSQHnn/1BJVMUQAu1hnnLrp2Mp176LSj1K1Lf565vIzlG+vCxg6EwyYjrd5Bv9rAo7/9FIdPt+AdOuG3OmDvWwXcqPdbCC8kMHlpAVcf3sTt9x9i8jJNoE0fKGWA8/0UTjYPUTrKI+qeEGmRTqksLLUnW8/gDDjFWJLBjLsP7uLBm68jvhhAPdnDweYeTl8dCYBNTXZLy+xfSu0aipUiEtEIAhN+tPpN1IYtzNxYxN2P3kRkdRYWP+cViLGnpTbAoNDG3pdb2HnyAu16HefJFJrFqqRdc8/TRR9WrwP2kAeB2ShuvHEXk/NTcHgBnxNoUG6o0IZjaMPes1385b/6dzI2ZhNTiIdjIrPLib+LAAAgAElEQVRCjVqyjMr1mmQXzK4tILE4BXhtoOZDrpLHk68foZhK4WR7D8PGAFeXLiERiiPsD+EsdY6d/T04Q0HcuHsbE/E4zrOUd+kg7A9j2BmgWigLE5JrMLOFmHbvdbsFUCEAIiw8mwVfPvkCyWwK07PTYsx4lklL6qaTbESbC61qHdHYNLzBECwOFyZn5zA9v4DQRFB0WblH7VSrsj7QHLaQzsEiIJgPU4mIpOYPLFakiyXsHB/D5nUhMT+NOw/uSjmuXosJ+3zvZRIn+yciXdFr9jHhDSIaiKKYNzJnlLLJVXKSwRFbiuO1D19HZNaPno0strYYiR28OsSjX36OVqGOqUgC84lZlPMFkdXhXjU6GZVgyK237+POe6+j67KhZRnAanPAZXOgU2hjUG6idJLDo5//En6nE+fJM6RTSZH6IQDNfkVjYtYRGdDhiSjWNzawuLSMWHRKDtO5bAXPv3qKV198jVqhhJXlBVxfvwKnwyayGQxG//zzT+EIBnD9/h3cuHsXMwvzoO9qoVARxmwydYzTk0OcHB7InM5DLOWVCOpMRMLCxE/mMqh1m+jaB3jz/Xdw494deINeMewVs2tmSRDcavdQOM8jdZjEzvOXONo+gH1ow+zUDIaUECpRC7wi+5RYLCJ70lqrioO9V7IWv/HuR3jjzXdEzoHloJFcrVrE1ssnODjZxW5yF/VeDUPbQHSsmcnBNqOsR51SQgxSWhyYjE2Lrnc2mUGtajTxJZOKB0JKcFio/WoC+wZsIvPa7P14ZpAs2KBPPltrNtBpdoQpxc9yb8S9L9vZvNZHnxJQw57s71WLnVl31FUng3x6atYY3R0fCVOWQPj4wZTZZiQQ5PI52Gj+OPKxIQCtsnnVehUetzH55r6Yv7mnVfkl7m2npibFF4Aa1pwvycDVTCkpK40JuR8fWqXOKKlTqldEY5nMZZ/LK9rok7GEyGC4HW6c586xv7+PZtuY0IuEQM+YfPvcPoRDEQnKC3DU7Ip82/zMvGS9cl3mD2U+aFZMneV6vYFLa1ewcfsOYlFmN7QF+H38+Avkc+eYnoyj02ri+MjITDGAZre54fb5EZ6IYW5+GYvLq3B4DcGl3ekKE5obyO1XL7C3s4VmswyXw4pU6gTpXEr6m3dkbkhAnf0kEUxgetIA4dFQ3JxPBx1k8+fYPtgRCQ5KyBHQrdTLsvj7HD7RMqc8SC6Tx8a161haWEI2W5S9LgFo7t0vXb6Mt999R/Yydg8lOE3gg4FYSlHtvNzDy5fbqJaqUm80NeY8ST8B9mea9V65cg0bV2+JPCNxKybqMJiebxVxVjjAQWobu2cv0R5UYfVTA7qBfCGD4bALcD827MjZwgDEMKQ62H4FP2B/5hpNY2YFqfQMOQ42KvCnoJECjPyt4Og48MTAhgLGCsYJlmE1rytarCQnBoP0OnLuUZkNm0lj1zPfBRA6YlgafIMavWQWG11vAzwaoI5MbP2+4gXyvCNDsnGASME0BQd5DQUbGbzWM7niDFp2Xk8BMa2X8bO5nO1hsJjvMij5mrTPiI0+DqBpHfDamtGtQN53gWpeXwH28fZTAF8xJsVpFITU873+ZvkVCxhvY3MmNtIn4+CfAoJcb3TuNLjWt3Im2i94T+4bBONpG2CY84YAfTQtGrWb4gD8m3X93frm97QfXACfIwlW1qO+LxjU0ICWFyTJkUbvBdt3pGFMDXgFg/XavK9iFe0R0e27rHStI8W7eC8FNPU17U+KRSlepmNJgcjxZ9I20Nds9m8zF6SiRv1fvzuuYa6Yn6lQEwCiN4wSRhVY1X4i2MrAqCTo/bQO9bPjWtDjn9HPjfej8b6kdaCMby27jh2dYxSrGx8j+p4EMkeyMnrvceBb5yZ9bRwo5/2I9yh59VfA9VHwl/fUeUPv+d36Ha9zHTuKM2qGkn5Gx4rggyMzQxLexutd617nOgGguUCPy04oGm8GiqGRSyqiLGQGZFRQixFznYw5uXHRF80vn0+ASUbn1YSQFaSdhNfWQcbr6f21IrTTsIIIlGhlavSNBxVZRDrfurOOV5Y2tE4c+sAXiDxZrZwgKeQ/0ojmPdlgCnRrg/J1ZUKrhIIOZJMiYMDK8YVLK53manKAHBno8f8KzF6YCdioj2VAXurK8r4Eh5WhyudnmxgA2URXeT3RvO0bUw7trNouyiLm/Vi/GmnRdAjzzCY6RgbDReDBYTSvc4XCxUTJZ2T76MQki4XFaC9Sc4fpHmwfZZ8bcN5oF2vZqQHHMqomMe+vwDifjf1FjEUaTKeqy986AStDX4MHOtHJYiReXEYPRzu+su3ZF7k4c1OtETi+J8Bx02hcC4jdbosBDttDF2ntS6wXYavCIhtYfU6NDKmml/YvTUPQ+tfJTduM9+ez8fPcmCtznHWui6TWs0a/2B857lQ+RPsTXyNjR0F/rR9tB9HmthpmO6/Bshj9yZZskBkFT0QT8ky1BpktTO0kUO3FRCQuYHSnR6MC6ktR8mKA/f0D0fubnJlFt0MsMYSlhStYW1uHlymJ1Y4Y4djowt5uy+HS63KKvMLx8SG6/S7uvf6aYetEQpIS1OZhkwcepkj2jV4R01vphE6WMhmOrUpNnO63nr9AkgZG+7uy2afgL5/HQSmYTh32gFP0gKk9mliaEQC6Ts1LMsgoJTG0iiRCp9YUo79yMof/+1/8c2ESPXjwQHQmKW8xEY0I+5Dp9cVyEW6fF4uLs5ienoY/ZsDFfqmDbqWJw/0D/Kv/61+LvmMkEhddQT81ufsDnBwfy4G4w7HttKDVb8PmMbp8Heo5N2kUV0YtX5b0fGplry2t4kc/+pGA/osry7D5PBLIS6bOJPBDdjK1Lje3trC591LAXGoYkq1E4N/Sg5h0Ecimtid1/WgQtb2zg1yxBJfbi4XlZeTP86JD6/Y4hcHtD/vQGXZRKOfQqNXQblKL2SJyO167V9hAPdjEQHBxZQ0f/uDXUK03BdgmOM5xxLRA6tq2alUBBobsdzxIWUwghHIBbGMaGLnJ3gtHcOn6VbjcNvS6TEHuSio1TZhotDfhDQnQQNM0miiptjr7KBltwUhUJEGmFmbQsfZxlk1JX+AhmvMKAYUP330Pq8uLqJ1X8b/8T/8zjveOcPvmLUndPzw+k2vSOI8HNZpHOjwOMVCSMcm1j9Hz/hA7r3bRb3eEmW8ZWgTU7FIG3e6ALxTAlevXMLM4L4xyppxLwLJeQzaVFDYtJWlmpmJ4//33MJmIoV5toFZo4K/+6q/w6MlXAt68+e47mFtdQHQyIWneg24XxUJBQFMaGBLEpC75RCAobCyCJJRSadsHaNv7uP/Ru/jDP/0HmJiOweUHKsU+iukcgjY3esUWvvnZF9j76gVsLSDunUDEFRDQdi91ipNSGonLc3jw/Tfx1sfvwTtt3DgaJAV2IICxi6OxCzRLbWx/s4nNLx4jn85genFRzATztQpawx6mF2dFSmRmMSqSOjwItpvc8A1RKZbw6NMvZbNut5J52EQlX8N5sgCvw4vpmTnR9pxencX7H7+DyPQEBra+BMsYZOnX+2gUmzh7eYDtR09w8nJX2plsEOqdkz15lDrFUS4pxoJzV1bFDI/srKnJMFrlLraePMXuyz1Usi1hmSnr+vMvHyOdP8dEIipBIhogLSzO4d69e7hx4zrqnIeyeRwfnWJ3ZwfZ03MxWqL29uTcFNaurmHt8oqA7rVqB0e7h0gdJ5HcOxT96xyzCmo1YYLTDKxfM+sQnA5Uuk04Qn5Mry0hujCDxNwMQtGo7AOGrT6KySy++MkvUUlnMR2Kw9EX3jiOz45wSJ3RyRCuvn4Hl1+7gcUba5hajsDlNcB9rw6cvKxj+8st1M7KWIzNo5UvI3d8JHugT7/8HIV6CZ5IQORXPvj4I6xfX5c1InN2js1HT3C6fQxrE7C1BrB3rTIvHKXPcHR2hCuX1xCfjKLcrqBh6WBhYxXX37yD0OIUQlNu1IRB20G/2ELhOCeZDeXzLBrFChqVshg1kpVH8MfudqFnH2IYcGJqfVEkSSIzETgM+Q+l3ECMSsMuH4onBXz6k5+LqV4kEELA5QOPvQwc8cEo/WX12BGZiePOmw8wvToHV8iBdDGHf//Xf4mtR49QPc+hma8j7PJjeiKByUhcWNNn2SyKnQbuvPEQq9evCcDCA6SdpkKNjmhqsz09diOVxPmCz5CIR0WvmgxHmvd9s/kUe6eHcAdcsHsccHhciE4lhOXGdSh5mEKz2YHXHxZt1Eg0LnN/fCou2tqthtGgTp0ci54+TVA5L9NwbHl+1qSfu9wYUqJle1v01y0uB65t3MB7738oGRuRkEcCAF998RynR6c42T+GnxJQTq9kUtCIj/NysVZCvlaEN+rHnbcfIDQ9gWa3YSRtbHbsvHiFx599LoGPKe4R6h24CEqdp5FKncET8MLqt+P1778jMjJTl0ISwKpUBc9CvwQUThrI7idl/oiHQtjefIHHXzyC02WD22EX/XbuaTkfU+YkmpjE+o0NRCMJ+H1h1OstnKezyJykUD/P43RnV7QtF+Zn4HBY4At6RTLj0y8fiSnqx7/7W1gYGeU63UCl3hN26NnJMfZ3dyQIxiyrATc0/QGCAT8mJ+MSGD9MHqPUrMPqc+DOm6+JVNXl61cwt+QTiQn6UFEtpFkB8uc58WDYf7mHF189Q+k8K9q+XLPJ7q7VKihVyvB43Ziem0atURbfA0pSXbt1D7OLy3DYfRJAYcCxUub6nEKhmsPOyRb2T/ZRqhdBy5+gP4B4ZAKnqaQExMKBCQF3E9EpzE/Piske9x+9VlN0qcnIJUOXPg6UteBcKp4rw65IkZTKJTHeIwirjDXux/kZrmNcI/k6PRj4miFwWES+xhCYyIDlXOoRkzr+n5kn3Pfz/WQuBbfdKQas3N/p2Yca7Ur4ILA8GY/LPeZn5+Uej5mhsLMjgDb7BPf0fJ+GgNzTnWfTo7I5BZjmuUkkB6mTTPJKqSpBQoLMNN8lSYK6v8yq5NzGc8pEOIrEREzWIWbu8fo81/KMQMPjTC4nMhkDgoUwZwZqYCvTS85BAyvu3L6H2alZVKs1I+NSLsv+i8A46+DsNIVbt+6IXrfb6xfgnixu6sMfHeyj120izqxAp0P2Wvw+JyKaO9sdXslWW7l8RbS1KWtCfXSz1wdebj3DzvYmGozOWvoolTMmc6ndliwMAmDtThs2i1P21SQsJGJT8DkN0YlZPCRcVOtlPN16hnQmKWQEnp/kXDqEsPkpo5LPZhH0hzA/twCfOyCMd55JaGbMwiwuL2B+aVF+sy3knMU9oNWB44NTPP36KSqlquzPaNRIoJ/a5NwjzM3MY2PjJi4tXxG9aMrL8OauoB0tSxP5ZloA6FcHz1Dvl9Cxl9FHE0VmXtkofEZyVgeBIIkdBA7N2ZIAtJ7dlagjJKiOyU7Vs/44iKfAoII3CsAo+Khn/nEASwFo9vPx9/kMQoIbk2kwAKE5m7GOFT+QMoyAbC3bxTlyjA1JVmi3xzFntIX5t+IMDDDxu3xGHc/8/7g5Hp9nHA9Q8EnO93YDahNv0PO2gmVC3BuZmLFcen0l+Sl+JAD1yJRRyyVBnBEDXIB3KtqPmLN6RldwmvfX8ik+ovdTghb31ZqxrhgA3yNpQM/Jem9+l//GmZgK3o23Nf8//tlxTGX87C2kuRH7nOU0YLnBZhR3YlvyPTLJeR1m+PJ9AtByD3rISCCwf/FPAWEt6zh4OA6gC5hHzxbqlI+AfMXibKzZUba+4FMjszzF3MQriRjSCBsar2teQ7MCBqNAjfZRrX+ta8Xp+Pd3gxusKwVW9XPatiwT60PbV9tEy3/RF0f1q3jaOFBqAiUGw5Lz+IjNK206YnqzXpTU+l3AW/DDtpGg0HrVMav3d49kNHSu136nz8F7j9//V4IAVmO6Ow5Sa31oH9N+omNCr6cBIs5ZWnfjALcCuWxDxSK17vQ97dvaDnxdn3O8/NrXvzu/8XuK+43PcUoelbawGAa9llEDEcq6Jm6iz6Tzh/YdmfP++//yHw/Z2bgg80cZovpQZAGpvAU3JNpxtMJYMAJz+pC8hjI+CUCza/A74wxlZUyLIQMnoVFkRxidI00S1fvloFYAlZ9VgFBYqYGA6EkpeK0ToQKROhFqJEi/z/e10mkAoWxmASzEuMAIv49HkPi3yoPIRDJiFSvTVgeSAuQK6HLsK2tYJwTVzpaU4BFNXRuFEhwsG1MDtANpvRjqvNn4sL5Fh7fRlOvrQm/kLyi5YJjJWnc6KapZpKQ/2VUnx5gEStTLblKVylW6Glckgm8WLmNW8v+y9d4xkudZntAnvLcZ6b2pLJNV1VXVVV1dbbbNzOz4nd2dWTPsCsHBSZwODh0SEiAdOv5DJ4HgLwSIEwItnIHjQHfs7A4z2zPTZrqru7pcVqV3EZkRkeG9j0Cf942XHbPalEpZGfGzX/ve533e57Gt5N271PENwur4zT6hRIJEnoYRWR4rcgksmjDUneH7aGSz1jAAPp+HRp/2kUZSeR7vr4sVz1PZCLYB9TQFsBymmmhgg+1KA45tQbBTNZG0kCDP1TEs0ZohM2N0g9INVT4bFink+6umtrRL24DzOua0bzhW9Ll0QddiguwXvgffWWVl+Fz84d+8L4+5MNJrNQHl+TeNbD47z9W5wzaWsTA0NkR3b9j+dGYULGe/ij6exyPtkssVRIuZhiQ3SLZXW8S6rfAHwlLpulxtSFG/6el5YYyeJpOy6JA9HQrGYLEEceXyK5iZNOl8g55VWCL9egeVUhmFzLlUdicLd/9oX1KQb965jYWFOSnEQYNRmOMUU7RaJCVI5gT/WRxolCrC9uk320jHT/H8y2eiA8s2ImvJZiHruiVGqifkh81rw7V7NzG5MoeFK0uYWBxHudaRsUxQopYtoVmqo1YoCSjUKtWw83wTW1vb0sbUy7PZnYhNTSIyNY7Y1DguXb8iQPClyyvwRRwYsMAiCQctyht0pUjiBz//Ff6v//NfSHGnWDiCuclZMbjJet3a3UKj20Z0IoJbD+7i1v1bwhBt9TsoMjW+VML+s218/MGHUqxuPBLDD3/4B3jr7bfh8ntFquPkNIHd3W1JUc2mCMQ/k+dN5bOSqhgLRYWdwtRbAtFkPz+4/7rMKUpqUKeUxYLIKkucpdBud3B2mkIxnTPVyiNhAaBLtRIOD3dFV3tqcgLXr23gyvq6yLBsbW0hcXYu7HWrzSmF4shk4XPsnxzJWrCysiRjsdWoC7OvUa2JPAIBQgZ5KLMihq/LCZc3AGdwDP5ACMGQD4nTI5ydHgmgR3YgmdOsiE7NZo7TVqstgZOdnR0JBMxMz4l+I41ki8uGYq2E3eN9lBtVYQ9yfWWBlvfeeRe/+/0fIJ/K4H/9x/8LPvj5B3jnrXckwLL5dEucAo65jRumYNtJ4kRSgikDQQYZ1xQWtjo5PEIhm8NkbFzAY86z2NQUmPNpcdhx6+49WT8pv5JMpyW1lTqXUnW918Xq6jK+9c1vYH5+FmdnCSROThELjck7/eQv/wLlVhW/+6MfCkhFBl82nxUNS7ZhWqQK0iLlQZ1tSi8RnCJTuMfK7z4n2g4Lbj64h69/99u4+spl9KwsXthHrVAR0LCeKeDLDz7Gi4dfwtEG3AM7FsZmBcg+yaWRaRYwt7GC7/zRD3DznavoMtWdzNsBgYwu6iWiiAMMGj1Y2zYc7+zji19/IsVCqbk6O88UdwesThsWVxcFqJmZnxWJna+cBK4PPWw+35I+n1mYQDgSEpmQ5HEa+9vHyJxnUWlUEZ2L4rW37yE2OwZvwI5ysY5avirzrpwqIXucxIvPHiF/esZqZZI2TseD7UcAOlFIY/32DZlzV27fxM1XNuAIAoM8cHoQx+cffYFKlrIgfpHdoETMi51tbO5sSpq92+9EZHoMr967hTfeedsAwWAgpSuZILV8Bfl4WvolV8zAJwx6as1OyDrL4mBke6eOz/DJX/1S/t+ptnAaP5bMJRZOo5SKrLt0OF0O0q1Fr3ZsegrOgA9jMaZdO+GyubD/Ygvbz17C2bdgbmoai1PzsA+syBXy2D+Lwz3mx80372LpxmX0PBYBXan9abNZYesAlfMqXn76DI3zGpZiC8K+zp0lhD12mk5hc/clBk4LphZm8d5vv4+5uTmxC7afbUoQo5wuopYuwe/0I+TwydgkgBA/iwvQunJ5Dc1+Gy1bB84xH8aXpuCJBeGgBAprARTKQL2PdqmJUqqATq0hAbdSPod23ciKjUVjGNgtsHhdCM7EsHLrskjs9BxWBKLUxQfymRaKmTyCTh9K8RyePXyMVCKOWCgiQRrODa/bZ3SbWbTZYcPk0izuvfM65i4vwxWyiC718cEe/vKf/0sUEil4YRNN6rArgEgwDKfPg1q/jXK/jVtvv44rt26iZ7UgNjYhuun9dg9ffPgQB493MB4cF5kDsWlIB7QMpDCuP+TF7OIcDpMnOC9mEZsdx7d+5zuSZUGNd4JflUwVL59uYXtzC4l4Era+HcFASJjVbP/xiTFhqVJCgHUD+J5k4xModbJ4r9slATu2GYPNNWZkcZ23OmTNf/ut93HtyoZIBrBNtp9vYWdrG6mzBNxkysEi9QwuX9kQZmUqm0Or24Ez5MXG7VcwsTSNrqWHZPpM9HnL+Ry+fPiZFHJltg77zTIMNp/EGWBuIzwdw80Hd3CH7X11Ak4/QBUmPm8jA6T3m8gcJfHlxw8l0Lg8P4ePfvUhTo4oxdMXiQqxyexWeLw+YUCvXrqKxaVVYQgX8mWRUmABywCsePnkCQ739zE1HYPH68Dk9KRk2Xz27DFWrl3Gg/ffwezqsoDS1NAtlWrIUT84ERdddq6nDIJwrSc82ef7O+0Yn5lCvlrEXvwYjqAb9999C6+99QbmV8fgj5BiZKSF+i2gXjJBnsJZAc+/eI5nXzxB8jBuajjU6lJYkMxnrjHcD1KZlMhdzS3PC+N9deO67IfNRk+kM14+eSYSK35S/m1dHJ0e4vHmI/TAjAmvBA2p/2pzUg+5Aa/LJ8GPoC+MkC+As0RCAGhKDpHyTABR0u5dHkQCEdFkpo1JGRBmd50cHQvoqT/c82g3094UX9BmFfIC/wkw7XWJDcl9jOxeZgAIEcDhkEKElDAiu4760nxnBzMMbdSENpmxIufRaKHb7qFYoISGU4IgLPLJeRSNRERr/emT5/izP/szuL2myNb23jbGo+PCBO72aA/kkU6nUGlUJEBN7U/a65qBS4mMarUmQRJKZxAoZyHYWrOG9dXLYAo/iQlk6bqph8osr05fyBF89+6gK2Sc7YM98Ys4Hvn+4aDJTu2zDgnftd0XeYurVzfEPk+fpYZFyP3yvpQ8YUrTwvIKLq9flcw3tkuzW0UymZAsu2o5L1Jb42NRuTbbM+ALoVAso9uzwh8MowsLImMxCZCzsKD0TZ/kBJIydlCu5NDvNdHuNtDrsw/IcrOhVCVQO0DQERb7kDIXlAvx2f1wO5wIj4XRt/ZRrlWEYc9il6VKyci8NE3ByH53gHmR7bCKpvPs9LQA+2S50QfpDKhLnYfP78fYxDhmZ6cxOT0lfdJvMTjnE7tpa/Ml6pWWjD/JMkinhlqvFiHETE/Nweem/cYMkDF4gh4pNu4dc8MbcWDz8Ak2d5+gZamg56qi3sqj1a6h02X2Xg8ulylEyMKE/GFbs+2NFIQhLBnAxCpSSfq3gksKlCguoX7gKEipxygwxXmu4BXH31cA9JCcRq30IdbBcdQbgkEO2sZD0pv4b3bHBWjF/lcgmPdToFbBII5/o+FMkI1ymB6Z62prse8UjGKxQp0TtM/ZX+on8h2U4aqMTfVj6QsqtqE4i5L4FDTU+2jGgmIMwkxmpvSw+Ka2n/r4iqloxq5ezwCLI+n7Q4If+8+QXFyyXghOQ9t6COAqcCtA29CfV1xK30f6ZqSwpIDkQ6a14hCj/T567CgQrH3N/YrHKLCrmtqKXyiJjME/HseAm2YgCz4wUoOMz6ZENR2TCv4ro5TX03HEzy4AaQYbqa89MBnkqiFOQpAA4JSLG0oVCXN1qFLAptXMfsVOFJAVEt2QlKcBgFEwX8em4ihKLr1om+E8GwU9/zoYy3c2xEsDJCvjl58boN4EEijVoUEabQPTpwZo177XZ1fNZ/2OWb3a9zpeRjFMlVNToFvBap4jwHav/xsBIiUckmGtx45iUDqGdD4p+KvzUcFiHR9/PailoPbo8aPvre+lki6jz6AYlo7t0XVHgW8FinkfDT7oXNFxpe2l2CTvqWC+sq+1fbT9FTemDanzmudocEBxSu5LMk7+y//k7wx4Y5XgUIaosjCprcUJw5dRQE0XZJ0UOkk1sq0DmtdgNWMFvJTZyuN1sVKgVsFffs7/j7KDFYAcHTgCYjgcaDW/KmKnnakpIwr8ji4cbAgFw2Uhc5jop4LNowuATjY1ynTCjS6kowsb/69sVV2kWRVdAUN+z3vx/goG0qC7GEwSxTE6VVLgY1jFUzb3YZFFbli6OPG4SqF4obvDe2rUk+8hRT2GFWLZ9vxRlizvb9rJbMgawWPxNP5NbTECIzzeRHEMi5s/spF3+IxWYTnoNYTN2+/L9zqoFWwfBVOVjSvP4/Fd6CcL68XrlftolFU3YQPKm81Z3rtigC8C0LroCIA+HBc8nwsujWS2C3WudcPTDYe/dZJwo9SNRCeVGArDSdel7merJQa4MWpM8ISMTtVc1sV1dELrRNUNk++jLGoex/bhPXSC8to8h99pQVDVl+Z5otFnt19EskcZ3crG53Gq88OFU5jQw02a11ZG+DmBnkoNkxOmqjffp9kmo70v0gxurw/ZfEkYzy6PH+fpLJqMWtrNGHQ6WHBxHkuLlzEZm4LHHYDD4kSn0UO9XEMxm0etVIbDakGjWRW2Bx2J1fVVYRkbLcQ6ehMeFkMAACAASURBVP2WGMcEoHX+UauQuoxluUYVjWJFCr/tvdzF8eGRFOuLhKPCnOA4ZYGqmcU5Sa8eX5hGcCqClWuXMLO6hFrDpM1TZ7lRqklRvEGji/RxQnR106dnePb4ifQvC9gRZJpbWIYvEhJt5FffeB037rJI4azMS0pq0PDhmLD2rWjVmsKm/em/+nN8+dmXcFvtWJxZEiOAKarpPFOCK5hdW8R3fvg9YeJRa5XSGo1WB7ViFecnSfz0//lzfPLBh5Le/c7b72Jyclr0nyvNKjL5nGhIslghiyFaBwNTYb7bFl1ukYbwBuCzu0UegumudBDGJyeE0UNZCTvRm4EV57ksvnz8RFIpk/GEjKfx8TH4Aj4cxY+QPk8Ka5pj/Zvf/CbW19elajyB6/NszgDf6XPjdJaqskacF3LCnpY082HRCAIbc9NzwsgqZLJIJk4FSOEcYCBtemYJYxPzcHsDCAd9SJ3Hsbe3hU6rLs4qjQiOB74nWUpcG+jgPHn+RNZrso2iXrIGI5hbmIfNbcfh6THOMilxmOmcE9xaXV3Fn/7JnyDsC+CzXz/Es8fPRIeQgP3xcVyY/5ScocPLtuJYIXglleC7RmInwmAbs1CcHnH0KYPCuUtdRKfTJU73pfUrArRxvhVKJdHvJhuHDhy18mcX5vDOu2+LBuWvfvUreJwOcYC5lpElzzZ89+tfQ3RyDI+fPgYrC/OehwRJKPnR7kgmAEEFytJw/nQcPRQonu0ky3MGt157DW//9jcwOTsrjEY6mwRXqL1aSqZEP/jJrx/CxsJ9XSDo8MtcztaKKHXrWLu1gfd//1u4fOc6LH6HyFnQWGjXu2gW6yileJ0i+o0+qsUSjg738fzJY9GEp+a+OA4eN1YvrWBucU6AyYFlIOnSsg/3rZidncf6JQZ1puCOQnS7UQXaRcprdHASP5Vx2LV1sXRtGfPLsxhY++gzs6IzQDPfRDZxjuOtfTz84JdoVSui3UnWvQQ7qYlbyKDQqOLSrWu4ef8uLt/YwOTMtABCXJOS8VO8eLSJxFYCE9FJWZcImpBVtnu8i3w1D0/YKyD4O197V4JQXJ8cTgJJQdTKLO6YRvEohfx5Bjv728iVcqJTPDk9IZlfdOwpPZJPZhDfP8TU2KQEEx599il8bg+mJ6ekTwnASNFM9OEJBCX4xUKhDFox68QYkBbk0xlJ86eTOjM5hempKcxMsG0sKNYrEtRauLqKwGQErqhX9E3JROT8YeZHLVvBzqMttAotrM2twAMbzo4OUSxlRR/+xf420iwoGAnh8rWrePDafdGqzqUyon9dOi+gWWrA2hnA5/QiTACr2UD6PCWBWBZpa6AnGR6ZWhH1bhPukFdYPsysEYmVUBS9Zh/58wKCHh8izKrrtCU4yHnHueT0exGbnURkdgLTawsSTKSOr8VpnMfseV5S1COeIOKb+0jsHUogntI9O89eIODxioYqg2ilWl2yLRYvr+DOG69hYnkW4RkvyvWugKmf/ORniLMwqTeAg80dAdo93GenJlDuNdD1OrB+ewMbr93BxMys6L7ms3kBVJK7pzj8cg+Orh1tpnLbmaXmkbXzJH4ghR1X1pZlLNoDBDAf4N1vvwMnZW1tQLkk2CLS8bJIwhzuHOKLjx/i/CwNt9ONpfkFsRVcXrewGCndlEicgGFEy6AnRezapYqk23ItsDIIVy4JY5IyWtlcGV5PBGvL6wgFogIebb/cwuazJ4hIETw3bD1K1w0QDo2hRVuBRXUbdQzsVgGgp+fnYHFYkcpQJiEtRQcLmZQEf6lhTfY311HudQQiWQR4bHoSs+tk8U9hfn0V/mgIHo5Bix32lgW1TBGJvThO945lLN1/9S4SJycSmMlKsca2BGVYCNRGLVS7Eysra7h2/RVMTsxKAbN6vSEFdzulMlIncbzYfIZms4qJScrhLMDqceHjR5+KlM39d5lVsirSOh6/HScJgoNlKXi7+/SFMMr7rQ7slK4jcEHtd9as8HulGOcnjz6HK+zFN777bdx58zX4QkYSoFCS0nNi3zArxtYDKtkqtp5u4sXnz3F6fCKgNjM+qPH76qu34fQ4kC8WkThLSIBw9eoleEIhjM3NwOUPCcu21+nhaGdPAjRujimfE7lyDpsvn6LZqSMQ9KBWIkGkCI/f2GIM0rIYIqVnKBFzcnQk70T5DYJhZK9Tksbr5vdRRCJjAmRTroBa0GeJUxwfHwtYy/anDejxUOqBmYgOeHxeYfPS7lXfoVItiU0otlWrJoVDA84AZuZmRTpMgI9uC9vb2yjUcyJVwjWLdoXIrDRbhLeEFajkibFwVO7BotXci21WB37yk5/Ifs4AIJnF3F/5/Cyyy/01kzmXZxAfZsh8Fl+Bsho+P2plI8HBujTtRkeuSeB0dWUF81NzMg469ZawemnncD/mXsW1nDVxyA6uNluSHUcZCmaQcaCLFEmVdtm56BuzXcaibCOf6NTTpqcPwj2RP3aXCwvzS1i/cnXI5K8gV8rgLJWQooGFXFqyBlm4lLYB2b8kgeSZqZIvIxAMwe0PyH48P7+I+cVFA+J3u6IXzqKqxUIG3X5Tigc73E4TwOr3kc1kpO16rb4UruScnWbhRUcQLifJBH7JHGJGp8vnhM1lF3kAYT5228ieZ5FNp0FpFK5JzI5jP/EdqTHN/iGZiPOWPiSJDjEWjh3Ww6F2OAPPlKVp1JhSxZrlDtmfipWiAMPi4zo9UkCWADRJLmOxcTg8TtTbZfgjXkTnQ0iXzrB79BKFZgo9RwVtS1mYwK02ZUu68PocknpPAFpJXwz2sc8JqH4F5llNdsDwOP1cyTtKLvvrYJCCPQpCi/85ZFwqsGTgaBIbDIWTcSAFgsQXG4Kq9OcVABZfc1hriNceBft4DQX49HkEsxgC7fy/YDa0OSjJNpRWUD+602zI/JCs9CHhS3EP/q3gtr673pvPpwDiKA6jgKv6vDx+1P9UAiGza3gex8EokKU+Lo/Td+NYU/KfMnDVR9f3USBP/WRmvel1+d0FcbJrAC4FW0cxIAUZFcdSPEV9TwHGhu1/AfAO/edRIFierWP0rfl/k41g2nIUT+L/yVAXPKrdE79BGaLMhNV3UgBaQWfeW/tcAU0+l5LnfuOzYQ0rBaA5jngc/Q7BHlotI5FoMWQbPhP9KQYueD/NMlcMSduLwSTF97R/2D4KTirAOho80OfS42T8D0mmGjzheymgrAC09qmyrEfBamb9aH+ZeWWIatSX1zbReSEAvPUrtrvcewhA6/i4wH2GZE76mnr+6PX0ntzHdVzwt37OAOvoc+l3euzf1FeKI8r+OCL3qu00CgD/TaD+b9yPOo3DH23jUSBcx+/os+v6Ndoveg3tdz2e52swQOfsaJ/r++oY1vYl2U3XNcV4td9kHRyuh5Z/9J/93YFG4BQ4U4aqiZhxgTY6YKNpItLJQ/kCfRFOMGUsc5LJ9ex20UTl+dyodUNSur4i6joplFmsbGNtLI04KNKugBrfRAFIXUAU6OU19Xy+ow4w1WAWRvdQA4YNrwA7z+H/+Vs7RGnnfFd+pxNVgXONHnCS8v76PSU4lLXNa2lbafvRqFKQ0gx8nayGLq9GjIneUofMY7TMht9RW1QBbba9Mml1UeT5PFZZ6Xpf/uaCZNrO6MVIapLdpNRwg6QhxrbSNALDHDfv3mt3xYi32DnRVTbEVKQV0Hg4cBUQV0YwFzrVlOMzxiamLsBktoOwFi0W2Sj5m3ptOi4VIOa12B8mRc1oGCngzgVBj+dz8B30mcwkMe3L+6hIu2ysTcPEVnCYz6btKoGOugHkyQjXYAAnJkEePU4XXLYPf3hdvpOyt3VT0/FJIFg/0zaRtMhhmhX7mT+8vs4nsjL0/Y1BYMa1zgcNEpDBw+egTqQWcVQjQYuNUvuV+qt0Mlg0hgASJdE7faahhuFwmaJgBP9yhSLy+aIUXaHbJQXtfFEEArOYm1lFNBSD1xOC1+lDrzVALpWXYmNMbaUxzfzbeqshBWSEIejzwRugnnhTWAsEoMnEVdkWjmsWCOkwFTVTFPCZgE6cus2HRyiXqpgYGxenimOUlbQX15ZRqpfRtwOesQCu3r6B6MS4OOZkuJNRS0Cbae/UGCYLen9zC2enpziNJ6SoSj5fEDaw0+sTZql3LIib9+7g2q0bArCI7mG/g3ajLgUJK8WqyIDY+lZ8+Fe/wMOPPoMLNqzMrUjb0/PJZLNI5tO4fu82fufHP8T8+rIUZooth41GHoml+S4+/tkv8PN//TOcHSUwNW7WTAJT1GJkrpfFZkGjXsb0xLgUXWLF8WK1isPDY5zsx1EtlOGxusThJNAlY7DXFRDkwZsP4AkY54Fg4JOnz2RsEozjeBaQNxIWJg3vy9RajilKkXCcenwBKXYZDEfE2cvlC+K42XoDBP0+ZIsF5Cum7cg+5jnUlnz/3a/h/p278kzUyk6eniF3nkP8hCmqNczPrssY83mcAoRtb79A+vxU0gl9BKImJuQZ1i6vS5GhRquOp8+f4ONPfy3azBtLl0X3lSmf/pBf0kHT+YwA1WRnWuwWKSb55usP8Kd/+m8Kc46sq06ji729PXz86WciT+KyOrG0uIybGzdlX6PjWCzlkSvmpZgYndCV5UUpguh2unB6mhTdU4ILZENxDs3PLUpAh2Bso96U6vEMVpDdT4Bzdn5G3ufLL78UjfGVpWWcJY5xeHIoLFfKhoRjUTg9TmEfsXADHTSy09rNJjx2J2ampxFwewU0ERal14ajZBz1dhtzy2u4tHEdr7/1NmKTs3JNsrmy5ylUszk0CgWkD47w0QcfYMAMim4fMW9Y1stcvYJ0KY+1V67i/e9/E4vX1hCYiEpBPY6PdCKJSr6KfrmNfq2PQiqPdDKFxNkJMtk0mvUW/NRxr1RFLobBGhq/fM+x8XH5Tf/v6DAhbPa/9W//O7h0e0KAuGy+imqxDrCcQs+KXLGAQrGI89I5JhZmEIr4pagU2c0Bmwf5VB6JnWPJiHj82WcoZbKYnZxGe1gIlhIxBvz0Y/HSKtZvbGD58qq0B4H8bruN87MU4ntH2Hm0g1g4BuMIduSYk1QCpWYR3pgfl29fwbd/8F1EpsaElV6rtuAnUNQGarkKurmy6Hw/evIltnY3RU6ImUE0+KlhT0Zlt9mG2+KUoMF5Ko1MKo2An8wzE0iUIlYdpgP3YLU7xKEPhcLi1FMaiNEYXd9LhaI47GSwEYSYGJ8C9aq5PkzMTAMuKxq9lhTDpPY1mQiczwRhWtTc3oujkCpicWoBs+OTyCRPkRXZGqcUOf3s6efwuwOIRcfwyo0b+MZ7X0Mhl8PmoyeyThJwJAAuYJbLKdI0YqM0aqKffXJ2KpI4lUYZdrK8WdSRYKeH9SPcEsxk0b79vSNEwxGEKNXGMdbs4PDkGBarTbR6L9/cgDccEOA2OB7E5PysBNBcThcKhZIw6dDqoZLKYuvpc1nbW/WayDSNR0whNgIuZAHb3W4sX1kT9urC5RVMLbqxd5wXQH//0TMkdw8xGYwgcWDGFO2GYCyCpq0HR9SHe+++gVtv3Mf43Aw8Hiuy6ZpkumSPMth/uINWqQ4/NcP7PQR8LineVa1VJBOA+9pZPi37yDd+55u4/cZt2AKQwn71MtCqmCKhmUQexWQGf/l//7/YebYlewplFsSmcFjhjwTAir7xVNxo7rrsCPp8og1t7fdgdxrHNJvLSFag1x9Fp23F9cu34fOG0etAbMMr62v44Oc/Q6mcx8Q4MxRpr1LGzopu34pe3yKgfWdgER18MsEpT9PuNHDM7JJSBj6XE2PRkGFF9gGX3Sk2QqPRQacHuMhanpiEK+jh1SUjgWAUgy5jgSAGrY7oJLfKdazOreLmtQ0BU7OZtLCS252WBA9YvI39R6ONwN3GxiuYm12UQCvZmKx1wDWtVSlh88UznJ4mEBsPIxyLwBMJYvvkENH5abzx/ru48soG/FHqXANJroe1Ml4+fY58Ii/67CyQyAKr/M1xzdRR2sKv3LuNX376iehgE4C+8eptlBo1qZtQa1TRbtVFzoIOf7/RQiGVQ3z/CKdHJxLsJiCUTZ/LXvnGm6+bOU1mJm3bYh7B6TGs3riG2dUVWNxOZLI5sSvq+YpkdbA2BAO5rU4LtXoJ1UZZGNrVUl5Y9laHccYJQDNowXnGdt5+8VLWJfpfrJlA24YsPAftdweJHkZeo9cmU7Yj+uWmeHdPnHqCtX0KbkmqV19ARdqHBoDuyFpOO5X2kpKXgqEQrl+/jrfeegvjU5NotZoSzKaMxrPNp7IPq8SgP+CF3UZxNYf8VmIQNfoJULschkTBn+fPn8u+ytohtF+YWcR7TkzEhFHdbDXEF6C9TLuea6oSOrqdnox9ZnJYelYJxFAWxO32IOTzSyCNTHEG/flSjiFBiH4HWeqU4qGUhMvnx/L6Gu7fvy/AdrFUFf3gXOZMbCZKMnHd4DX4/FxzaZ+zb/h/2kzMjGIRwlt3XsX01LzYR3sHuzg7iyOdOpM5xvoAlESjVJXPF5B5xaDoaSItBQiXVpbR7nQFnGcglxmLfN9CLoNU+hTValGCMDdubWDt8oq0CfcAAuIvXrzEzuZLsQmo+x7xhBDxhcxaah2IBAfB6kA4ILYUM5cEzLBbUC6UcXCwZ/Z5+s3dHpqtuhT1ZNFKsfco1Uit+HYLqQz3OJOJOTEeA/uBGTDUSnc5PBgjocAflKAufUi2qdj+HIOU1exZRe99emYWgUiQYhPwhN0Ynw9j4O6h0amg1i8iVdlHsX6OciWPWr2IVrtMhRKRdNPifAZcMXgFszeNL98TcJhMewLQ9LH4uQK5fG9lBSvzUP3MUQBTM6kZtBIA6AIOMn6pgkGcQwKoUe9KZLENtmC3fAVgmfMNcKYgmF7ur4OmCs6xbwRMa5kMIvp8tLt4PO02/zAFXolxQZ8BQhVIVba0AqKKgSgpjnaRtN6Qvc3jNdNB6vcMs9LV11XcQclkJHbp8byO4jgKOirYKOQnaqkzm3WIsfAzBbsUx1BymAK8DPqqj6yMTwFyuwYAUxxntO9G21ZY2iOF2NSH5zEKnGvbKwuYxygATx9VWLvW3yT8sb95zFfYjEfmjb4nmdBcw2i7KQCugSolvvE+o8C7YkcXQ2wYlBgFdSlFxevpZ7RLFITnGkkbRQFl9hEJkqNERw08KKbmHBIQ+bdmZeh40LbS51KwVMeWgq/6ufa1AppsG7aRYnNq4ypGJfPHZrANBbwVuOYxSjCV9hhqPrPddU4qRsavJfQk48mQGBQLYXanjgcdIzIPByYIwee7AKGHILqAssOZTmkyJRAqXqg4n84Z7Ucds4rTGWKkkd/R8a1jjecoJqrXHf1O+4AEPH1uDQLousPzNcikY4LnaR8LWWjY/voMo22gmOhFEGuYLcBrjo5Fue+Ixri+tz6PtP8wA0THuh5j+W/+4d8fcAIpK1gHjTJOCUDrROIGoZOVn6mWrYKv+pK8HhtWAN/BQABo3pCatzqpRxcSZbbyQVUyQqMECnrr4OQ1R1/QxkI+w4moiya/1890Ihq2r9mEaBAoE7TVNNrGow3Dc5VNq43P95E0fuqiDpm4vJ4UgxjRgdbol3Y+mYj6vb6Dtq0C3bw//2/e1YDBfAUdFLo5mMIWVjEEdXIxtV0XRo3C6aYnwGmrJUaILvzKTibwzfchI9EA20xrYal6ixiZDpdL+orH8NkUSKXjKdIhFhvqQz1XshD4vVZ9lv5hBepGQ+49Csizf1WLi/cNhsliMExj3ZR4P9WAVvCU76KGANtHwF8CsA0zgXUxY7rXV9FIixh+o1FUgpy8Pp9LqmUzbYVayi1TEVRY+0PdHgX9JVLVMAwtlZsxaXU9YZ+NbmDat7yuMtfVENVxppsSr6UbJMcXz9EIEttQgwIaeeS1L5jNw81JHIVhtFvnhRmDZiMS52hYMNEEEIYpJUOR+nKRxWRosLkRDkcFiCFLlmwNJ50AfxgurxeJ+JmwOxnJ5XuVylVEI5Nwe2KYn72EkC8qjGiPKwi0gfPTDA72DjiIpbAQjSJW1h4fj8FHgKbLCtjkD7HdjfHH9+SY4ZxUxielN8jAI9uSDEI6ppQu4POYcWAizyz8RP3ek+QpKUyYWpwR55Fam16/kR0ZdHrIp5IopbMCvlE6Y/flC3zx8HMxBOdmZ6XQ3QKBwWwW1XYTNr8H86uLolPsZ2VtWXv7qJQKxqmoNsDcQzpw1NWsFQhIFaQIINMJCa6csOBRLoV7v/Um3vnW1xGbm0THPsDU/KwwPpgC2siVJb2ezKmDrV1xsJm6W6rU0LP24XQ74PK4hKVy994tfO973xUAGha7BBEeP3yMR7/+XIoPkWVC7WKOdRbOopE6OTMJd8ArThzBLrLCuZ5wTLLNueHS+WvUq8Iu5HcseNpheh6ZuA673I+Fhpiq62RhI1jgsdqk/VlcMp3Liu4pAWOyk/gzOzWNBw/exO1XbsETDaKWLOH09Ax7O/vY3TmExxEUfULLoI96o4zDoz1h+XH8enxuRMdjWL20infefw8LS4sCBDMt9uEXn+GjDz5Ep1iXYlgTUwTiPGDRjHypgL3jQ+zub8HnJ2M1JmDUj//4T/Dmg7eEfjjoGMNhe28fjx49RiaZEf1hSUsVw8wqabjTs5MCIDODYmIyJoAftSTZ5i9fvhRGoMj6WFwI+gIo5Mqib6iMEoKaLO7FwoRsu1yxhO2dHdy9+xp+53e/j8dPHuL55mMcHB0JW519TdA5GAkKkJkvFmQN5nwgwPvmG2/gzq3bAnyfpc+QLp8jlc+gCyu8wQg8/hAW1tZFR9bBIhSttqR/N8tllDJpVDIZPPzoQ9EGffXGDawurgjQlS7k8ItPPkKhWcPqxhUZ79fv3YI/GBBwkzrGZN+2C3XUC3XsPdvB0dER2oMWllZWcGl5RXQlyQwnwMqxR9kYsuzIiAuFWXgrKGB/qVjFD3/vR5hfmcNZ8QS7R9tAxyJstX5ngAazH9x2nKZPpQARASyv2yWyPH6HF+1SFTvPtgUsTJN12e3B7/WK5A/XVoL9fUtf1pnJ2WmsXl7HrVdvSfvTUOVac7R/gMTBCY62D+G2cO0Lm8Bqr4fTdBzVfgMDD/DNH3wL3/nR92CLMFUIyCabKOWqaFKvvW1BM1tE8vgEnz96iJPTE5EUYsCCc4jZX91GR7IMlucWhYVHLV+yK/vUJR1mnnF+Ua7H7EkBccbdDpesxXSU6dwznZ37A+dz/DQhcy4cjWJ5dU0CVPwuFGbQ0Amn1yNtNr84B6fPJfOdwECr3sLRwTHOkxkszi7j6to6nLaBsCUlCJHLix45A2czE5OyXl6/clUCf6nTM5TLJWEEioHvsBqQZLgvD2x2VBtNJM/PkcsXpR/GIlGsLi4Io5igGN+NBVDjZ0l8+vBzsQPWlhdEToc/hwTtum2MT09h9dIamoMeao0yQrGwfMbgjNgTQjqwo16qoFWq4MkXXwojmBrr7XoTQQb+eqxXcCAZPZQMWlpbxc27d7BydQ3h8QiOEifIJdPY+/IZuqUaQtSTzmSFNXqcOBEpIlvQDfdYAN/5g9/D6197G6GYC50WUCx2kU1mkTpM4+DzHSS2D2R8Wi09BLweVMolkaLgHG502rKPBCbC+MbvfhdXbq+hx9qEHqDWAPpNA0CnT86FGfzRX/4VUocnGAuNCWuVa3OxUpb0+IHLgrNsCq1+S9ZZst88Vge67aYUx6SeJp+fYyYampT9+craDbhdAYyPTeDsLIWbN68LS/LjT34Ft8eGo5NdtNp1YW0GghG0mj00WgTBfLBRzoZFrt0squqQtfkkcQCf24XFhTnZBxlMoATU5Pg0Wm3WZLEgGIlhZe2SBHH3Tw4EqA1Fg/D5XdI+/XYbuzs7ov/9B7/7ByJDRAkTFmRLHB0JsEW7j/3HMc2Cx+FACFOTM4hF6UvY0Gt2DaOy25V1IXFyJBlCDN7Z3A44fB6c5lIITk/iB//GjzA2M4Wx6TBCUSBfgsiZHO8c4ODpnsjxsJaK1DVpUNqMJBOX7D8Layso1iqwe9148O5vYWl1DaV6VWomiN3F4r3MnKg1pNAa9fCZGUHgmDUMyDbl54n4sWR9WYbgEqUJKq26FA1969vvIzIbRcdKCQPuH0W0K00M6h1kTzPY3toy2X5ul+yR1XJOpJ2a9QoarHthFxgX0fAYfG6v2DAsVEu5KDvlKFxuAaBlbXGyICFBJcMEbdVNJmGJxWyHxBshB3VZfJrRcaPTysWPeyntKAa11V4Vv6BP0N4nkjEPHtzHO++8A4/fJ3bCs2dPBaBlMIF6zQxQsqgfA9LUY+52mL5u1hTxyXxGk9hhM4WwaMPSFmHAl37P7OysXJdZRAwQRCMBWO2GTCOSWJQcGxY9o03f7QxEfsPrCSIajkqtklAgLMVZi7kiCukcIqGwFB3ks9moGez1iDwG99dsLofIRBQd9DE+MSVZUvRZ+n0GfAY4SxyKPnQ+VzTF0lumKC3HMEFsyQ61GXAtdc5CeRZcvnINS0srYiMIMSudRDp9ikazjna3KeO53W0LUEsWdCgYFgCe7PiZmTl5b+5XZKSnkhlZO7nnuKTguhvLKwui3++b9BiZmLYpBJhL5PGzn/x/ODk+RiVfxnRsEva+FfHjE7E5OI76loHYmuFoRGwvAvxkM3OtZo0TBp01m5Wa5h6fRwIYXo9fRgl/c4+gNIu8v8Uiz0nbUsZSl8CRW/af+aVlBMMhBEJhKdTItmAmxNlpEuepnAQrfYGgZLAIAB10YXJxHKGYD1bWdhkUkCjt4ji1g3zhHN1eA80Wi30WhlIcRn7A/BgmnxYjZOF19h/ljNTn4lqrtYHUJ1ffTXERBUW/8teNnAfXagGyLooEmhR0AatEe9gAaWxLwSaGGr0cdwpYGaDMAEoKAI4CpwomKcYgb+XgfalfG+v0OQAAIABJREFU35dMOx6v7GF+TrIENecVUKU2sGIrtCHEthwSnBRwUnDJYCcGDFeiINtDSYKcn8riVHtXn13Y2C6XMFEVyB92hPxSzIn35Hgy7GEDmuv7KfA4CsSp/8rvJDvIadpdfUfFeLj/q188el8F7hQjMSQuE3jQc5VAxnbhswmONQTu9D35HIJHwMhhqtbwV+PNAKEa2CBxj36CjivaY0Lq7Bk/XZ9HQcZRUPSvA6D6PDo2RgHoXvcrRQAeR5KDYlkiocKsyGEgwBD1GLAw/o5mWvOZeU3xmYdYmGIIikVpmyrWJl4xgUgpjvkVqMs2UuxJAWjtT8X2dPyPAqy6hjuG/aukQh07eg+u+XJsWwt4flV4UTFAxSHN2PwK2JVxSdnPoQa03l+eZ1jcUftTQWAdPww4C5A91N5W7FH7SvtUj1fsj3/r3FBmMMcB21Xnpbbl3wSMCzg+DDAIKD8w+7iOBQ0E8btRNrs+j2BdHTJ9DItds1j0PP1c1wAdl6N9pH08Oi8VgNZAgY5RXkeCX/gqiKDPJYGb//a/+I8GOkAUjNNBxZsSgNbig8qC5ssqyMdF4CKaMIw48Xyd2GQCCRNzyObkJs3vlX2qgK5q86qcgTa+AuO6kGvn6AJABjSfx0Q1jZC/gnr8TM/T6AOfmwsovzMaoYbtzB+dqBqN4PVEVmI4uWgUc8HWe/A4iTAPAejRyaj/p7E8Cizyvvrs/Jz/hHk8jCSSEmkWdhNlUEY1PzPFIk178kcGQNtETxS8VYkNBdQVzNWNgQAer0ljkcemU+fC1tHnoPEhOi1k7wxBZAGIu1+B0AbYNJFUArDsM7YN/6YByDYhgCQptcP0M4LbfF6+P40ZE5HlDmoWyFGwlffl97ohsH15DB1xBcNHozt8PpVu0UWEhRnYTsYINExynYQ6Hvk5tYllAR+msIy2m0bmZAz0+heSHmwfGsMCmrJwzTC6Ngr88zn53LrB64Kg44nnGtDfRNj0eAXS+R3vrwu/AtJ879FFiIaVRtF4DK/FaxP4EsMHlgtWOc/jjwDj3ZYYeDT0uTnyRzYjH4t3QNhQgUBQtF3pimQz1Lh0y98EDGkQu1wBOJxRxKKz8PsiCHhDcNkDaNbbKKSLIktBlrHb5UA0FMT49DhmZqYxsFklnZhpgkyXow4h26lUKhpJkq6R3wAruNscSMWTyKTPEQ1FhF1aLJalCBGZE1w36LCQHUmQMZ3NYG5xASuXVrBydV2ACzqSsqB22mhVqsKWYxGnbqOB55tP8dO/+AlcNqekY/o8fswvLIoWJqUNzssFzK4s4fZrdzAzNyNFN1kUqlIuy3x0Wp3CCjk6OIDL4cL4WAybj5+L3itZeOyvTC4rhaFuvXYXN167jfUb10Svmin/lHNoVmvIJs+xt7mHw5f7AvT5XT7RT0sTFCGwYB1g4BhgYOnirffexte/+Q1Mz87A6rYZTdyzMr74+AvRnhSgsG4c5JNkXOQ/glE/AtGQrLusUM7Ie7laEa132ZQaZO8MMBUZl6JUZtxSAqArqdCVehWRsTFMTE7KXOMcaDWbmBqLCShPoJTBLLIzuyzG5WX6q0+cD6bLTk1MS9V1Sj9xTlLKg2n3TqtHHGTqPnPtozPGYpWlUkGAbzLRmH5+++6rmJqZwqv37mD59ipyR2n8z//TP0bq6FQYj0x9JWOf7JlStSzp4InksTCQmaXEfWdqahpT4zOYjE0j4A1IsSSCW7VGE716D06LU9jRzVoT4WAI777/DpbW5rG18xJn50lJ6+ScJJM7k84KyEr2Ph3dTpM6YTajUdyDgG4uu9HnJKM3Mh5DKBJFpVpHMn0uDLR//+/9XbRRx8/+6qfCiuaaW66WRLd3Zm5a1q1MLiPtSiePTLa1tTV8//vfF13Xo5NDJM7P0Ox1QAAwXSig2mjD5QsiEI4IS41rQamQE6CwXi7gPHGK65fXcfv6dcxR6sHvZ0gc+WwOv/r4Ezx+/gwZMiWcdqzfuIKNG9fh9noFFGHBvZO9I2SOz5BN5iR99dLVdbx67y4ur65JCnMlX5S5ysKUXzz+UoIJBFtYeImsr2K+iL2tAyzMLSEWG5OCQqlMXOYnWfYclyzi6AmTJmpDOn8uzH3CIOVSAeVMXvTEmZ7OYoxksbFAIOea6ulzznEdNdImedmTrl3fkN/K9mDGA4NGLGbXabaFOai2zGkyjlKngra1jb/99/89vPW9dwDGuTmO0m3kMiU0Sm1YuwNU0zm8ePoUnz/6FLV6BaGQ0UdNnSXlOQkKJQ7jWJxbEA10PhfBg9R5WhibxVpZgHfqmlLegeOSwSem4dP543PxubnWpGXepEXahW3D/p1bWTLB/r4F47GYpBkzUNTuUAe0JeuG1eVAF1w7rKIhShYYgQ3Ou+tXLiOTTJm2yJfw8S8+RL/dx6sbNwRUs3R6UuBNAtGWnhRlpd46QRkCYjbWCKG2Pm2AcgNeXwiNWgPpRArVUhmv3bgFt80xNHZ98EdC6FmsiKdSIt1RzJ9LUGxyehrFWk30QJnFwIAogwhTEzHMLc5Lv5GFWW+3RM6BmVPiNPZ7UpC1026B6TtOi02cUgJBXANY5JUA9MLisqzhd+7fk0wSMrVfPH6Mlw+fwGuxI+T1C/uVc+zw+AjxVEJ01aPzk/jO738fb33tfbjGgHaFmtUdHB3GEd89wdmLY5xs7wmQEQsHpRBmnpIAubyAK95QAH1Wcnc7cOvNe7h5/zYcQScGDosA6c1qD/1mH5VMHrVsAR//9Bc43trFtbV1WYNoj8RTZyZN3WlBPH2KcrMsmQMMtnPvYfYWaz04mXY6sAkbdnF2BR6XD61GF5NjU1heXpX5QF1WSnj8k3/6v+HKtUtIZk+FVdvpdCXwXClVZdyxLgT3VWZJkSUUDPpxfHqEg4MdKYI3Nz0lslcMZIYj4/AFwkin8sK6Xl66hJXldZRKJDhkRbc4GPRiYOujVMmLniMLJzIb4MrqFUyPTwhQ0mw2RLZCGYncB/gMzArg3kSQfCwUEykP2gbcO71Oh8iJZFIpQ2zod+AiK3bQw8HZMWYvreG1d9/A3NoiphbnMLVik/X59KSMj//qV3jx2UvkTzOSreCy2WXMU1qi2WiL5ALHnDvox9jkFF69/xr84Qj84eDF2nqePJNxzhT3Ou3zchWlXNZkqDhdUrStUavh8ZdPZZ6uXFq7kIULzcQwcXkB3/2T34MzYkeTNuiAcjR1DOo9WFtA7jSP7c0dAWCZdVWrl2G1dIBeE+fpM7GjCBxWCxXZY1l1k0EuZmSxkBmlgAjU0xJkAJAa64FAxBTlY7C/XpN5xOCdOpn8TbY0ASzahiaISuJGT4r/cX0Tf4vMy46pr0F7lXs9mbkaUFK/qFQuCnh5mjoVO5q1IpiF0iE7Hh4BLkloob1KwgTtBuoFSx2UIThNqSzuvQR31Zmn80/5EwZnksmktG80GhH/Q5iTnS4q5boE/oLBMJYXV3Fp7arIbHC8k5XOzBCCSLS32FaDLgXYLBJA4n6cyZ0L252yZZSnCATDIo1GJjP9Ecq+kMlcKdckYMJnY5YkbSKu7xznXKfpf4jm86CDqei0BFPkPdqdIQAEFEsFnKVOL0Ac2lABPyX/rOJ/cV/j+9P3YB9xX6gPgSxDqApg7dISbt66gdhMhGRq2Iz7KusFmsC/+hf/Gp8/fIhmpY5JjgWPF8nk2dBn6KFSrwgow3tQSor3ZPFV2k+0Q/Is7G53yruTDEHWtgCgNNe7PUQjMclU47uxVgelOvisXFdJRJubXhDJv8WFVdHDJoHCG2CWhQHJs5kKkskUtja3BKyntB/t5GqjikDEh4nFCbj9DpQbRSQKh8h1EkgWGLSqiC9hsbVRqxfQaFRFI5x+p/HvDUOZa9wok1U054d1cTQgoFiAAqIKPrONR8ljQuhhccWhHICAL8PaQlzDFH8wbFkjFcm11IBURreWPpf6fwa0+UoiZBRo5J49imvwWcTvdGgNJMpJGjCV89VkIBvgVOYTM3SGJDcBfSn/5vMNC4jWL7IYFDBU9jADveqHq+/Jeys5js+k+AOvK2D8kNAnoFjvK0BQ35PH8EfxJP4tsjssFjksfDZK6lMW9ChArliPd+jnK2ZwAX4OAUT1lRWgGwVHtX2VaKa+v/ro/HwUGFYcaLS/pK4NcRzR4zasXBM4MwQXPqcAbbRLCMgPWamcz8Imp91yEbQwY2IUvBwFF00gw+BCyrrVz3iO4DQdZjORvmuy7RlUZftx/MmYGWb1kzzI44LB0AUAy+P5vKoQIPjOENvQ51asT9txFLxV0Fi/U8BZ8UXFrPQd+LdijmLLUUubdVBGssdHsQ4DXBqpDMXOmA012n5KZqREpuIhigkpUVDwN8pjgmQXI8062o7S/kOGs77LaN/LvBuC1pxjo32k40xBYt5TQVkFsfU7xREV47sYG0NJVsVA9f10f9Z7y9jsG/xTf3Rt47lsL733aBvpdWRbGOqO8zPFPTXYpO2sxytgrmoKXDcV/9L76zPr3NL5TNko/UyzBwST+6//8/9woI0kke8OC3AYgJOf08kYnZDs4NGG5EPo39rBGlHk5yywRQOFiwsdL7NA8rom4sVFiA1p9GiMXIVGzBRY5rOYSWSYwgro8hwOldGJo1FHHXQKPPM87QxOMAWXGe3WDYbX43MpiEeDVgcm783n4rvoQsu/+blGFHSx0oiU2bAMYKggtwLFCtKrBjD/Nh1supKRZ1Oow6SXsU3NAm2iarpI0OnQhU4MOLLxhho/Ouh0YaRBRyOCQB2vTYPR5/ULe0Ccd8tACkhQxoKGvLal9FnXDHJ+xglDg1ZAY4+Rw2C78D68Bw1ATky2Hy0TsxANpTt6Pelzfe9O76uq2MrU5n34zroh8Hheg9fmj4r4c9MaHZv8jufweQjg8zu+G9uLz6wbHe/Dc/lZvWoKoNAB0fYaHTvsOwGKh2wkOrX8m3IE/K7eMoUutO/5mU4w/l81b3WC8hlkYR9GuRkE0fGukWiNYKssB9ucfc/3ZzvoQmEWWAMy8XoK8PM8BgB4HRrwGvDh+FL9qYsNyuowQPTQSCODjulyrc5ACtVQg5Es61K1JsCFc1hckRHcbs8Gp4vF7wLwesKYmpyHzxVGqVBFq9JiMW6063SoKvB5nZibmxXDtlQpCijn8VGjLiyGI+cUwcd4PC6sUurcslAXGV0ZapBmmD3RxdHhMRrUPKbWYXRMtIslGMAU7r19aR/KNbAwClk4LC42MT0u70fgmMxPKx2NVgfFXBaPnj7CJx/+CuV8GQsz81iYnsfszJyoARwl4jg4OxUdzDuv38WNWzfgdjpQrZREkoWs1FaDY80pzgf7wef2iZYiDQE6QOIYddriyJKFN704j/WNq1hZvySyAjarRYqYpeJnOHh5gMOtAwTcQcxOzKCQz+M8k0Gj3RAnq2vvw+IY4P3vfB13X7+LaGwCrXobpE5Z2j2kDpM42jlC/uxcGLJkA6czaRydHWJ8egIrl1eQyZ9janZKChvSwXBQg7Xfx/HOHl48fQG/gwy1now1gqRyjXwWyVRKwGBqCtLx5DlkqtPJJTiqmQocd2ocU8NvaWlJNMMPT06E3TExNS2FwapkKgaDCHr9mJqYQCjgE5CBAaFSwQTJmLJK5+fw6EhA2aXVBfzoR7+P2+/cRf28iP/xf/jv8eEHv5B0TqajEsAjo4Rr2XHiWBhxZOnQeWH/87cNLizPrEgad4UMc+qGTk1jbnwOC9ML6NbaEjjhfKJmpyfkRvzsBK2eKZTJ+cx0VIJuFhszbjvigNr6Nth7djSKLGrnFVCc6dci5VEuCQi7cfOOOFWlSh3p8zwWlmZx581bODzZxQe/+IVhRDVrkvq6srokBf0SLJQlKcfVCx29K1eu4I/+6Me4df+2AO6UVNk7PMKvPvsUtXYH4zMzmFtcEkY4nUnOK4IiBzvbyKfS+Dt/+9/F+99+QwBV1IHj5y+QSKREZieVzuAgHkemkEcwGhEtXLKYuW4kjk9QOMvInHRZHMaRXF7E/fuvi5yIZWAVnW9qfm5v7+LF9guR6gmGIrh8+aoAJNaOBUf7J/J7ZmYKsPOdK1LkjDIuZOwWGTRwO6RY6dqVdXkOgkLZ83P8+pe/FA3l6fEYJsdiwmh/792vXewNXNe5N+azWZHq+Ys//4mkp5LlrcE+sk5UF1+cui7leVrSp3TM6p0mvBE3YguTePD1N/CtH/0O4DdFRyv5DkqZCsqZioDX7VoF2y9f4PnLJ5IRJEw0px1nJ3EBOKZjU8JCDwTCAs4Iy5kBWksf27u7ODo5FsAiFhsXeSOCa0xTbrP4Y6cLj8vYRWx/kb4p5WRvZmYH09zhsqNcraJbb0oAjVkYBC4X5+dlvLIoJxmcVrcTl25u4NUH9zG/vIKB1SYavgTdeC4Z/UWVD9g7wd2NW7i6tCpravz4EOe5NGzMWPFYJHg2TYmP8RB8LApcbyJ+ksTLFzvwOqjrHEWn3EIpU4C905e293k8EsDyBoOSDWD3elAoFxE/3hWSw/jcLOrtJvaOjvFye1v6anV5EdNTk1hbXhJwL5vPIJ3Lw+n2SuCEwA7tJeoGi+Yh014ZuO/1Ja2crO1moyuBSq4NN27exGsPXhdtUwYAPv34EyRe7Eo2zMzUrGQYkDFaKOWRLxdQatakoN573/wafuvrX0eUa19b4jU4OTrFiyeb2H38EoWzJIIBP9ZXFqmSgWI2K5q6zCIj4E8JC3jcmL+8gtffexO+WBAdaw92hwvZdBGNUgOdWg2DahMPf/Ehnn3+Oa4sr2NmelKAwGQmhUwhJ1kBjU4dwYmIFMRlZkGuUMLjL57i5bOXqJeqiAVjuPvKqxgPj2Pr2UsJBlErn2sGdfmuXFnH/uEBfvrznwlL0uYjqF9FIh4X0JxtRzZ+LBIVvd4q0/PJbPR7hOmZPE+iWivBQVucuoouB3xBMtPDaHcs8DgDYgewQCHnH8FxkcWIBJArnOPZ1jN00BU2O8kQbrtbtKnJuHfYrMLEpQQE101mWNDWEYDHQqk4u0glkVVHLdpoOCTrAMdXKnkq+y9llxik6NotqA/6CE9N4O47DxCZGUetXcV7v/0WAjNGc/7RRy/wk3/258jFMyJVQbmcBrO78ia7iQFDsk0zhSKm5uZx78F9ov6SeUAJB+5zwpqnfIfdJgxa1hwoFnKghFg4GMDq8rLYny82tyQDdP3qNVmfaD95xwO49NZN/N7f+h68Y0C1D9RbXekzFiO2tqxw93yI751ib/cQmfNzNGpFuF0W2C1tpJIJKeJG0IsZPOyvTr2DZCIBl83IgpBRLA5kj4QVJ8KhCCYmZhBm0WIGYH1eae8XzzdxdHwEu80pNR9u3LhxkarPvZ17EAMCBGUlA5MMfJtN+vD0LCGyIj6XT/YoBYcIkAYDAQlIU76HslIE5cmQrVXK6PYHElxgfT4GbA2jyxBrSATgfTgnOQbItOcaqCxorpk8njIk3BuP4ic4PYvLusHAJu1e8Qtp5xXL8LoCwjoej06I1BGJF5RH5LtxvY0GwxL8o2QcP6OMDt+VwSoCrQSPU+cZlKg9H41hcXFZ/Fn6OQSfKAnHfY/PNDXNPdMnhf8YSK/WK4al1+9Jlgg33oA/JO8W9kdk/Ht9bmTyWWFcT06NY2Z2VkBuarOTdFQuloT5zWdj8VfaNtzrJsamJIDeqFWFXb+4NI8r1y4jEAzK/ZV5Jj5ht4dPf/WRFOykJBSDZtT/7pCRbrWKrVQoVSSzgvNbwAmuZ8UiyrXqsEA9hVn6UsyS9k+5XhCG+aBn/A+On+nJSQmCsr6F6GOfnok/x/HGAoOsm7G0uIZpkqDcfik8Tn+EbUnZFo6pJ48egyxl2gzMaCKAzoCXw2dDrV1DoZpFpnaGRG0f9X4B/UELdkcfHi9BLIsA0oViToA3g2cMgV1B4o0MI9+PGX/cX03WsUnNVwBQsQP1e0f9fA2C0P5VQplgFOLDk8lrCuYpVqFAONvTMAhVU/Y3NVw5VRV0u0CV+PTUzx8CtwoAiw9JzechdqD4CO/dYVCyb2qIELRjsJng3gVWMCTe8RpKYFK/U6UwjP9trs9/Cljxc17HAKsGAFOQkddQRq3gFLW6yZgeYhKjRDmer1gM25C2keIpuoZoG2i/aD9xLRAiDOXxfD65vgKgwkbtGqkJJZ5pn4+2rQKByrhW8EwBUiULKq6g1xi9D218aY9+R9qBvr3gUkMtaAW3uXfpdaUfKXnF7JGuIU1yrCm2plgC76fYgPaxBgEUJ+Pf2jcChHIxFSqPAbO1eB7tUnm/IUbSaJi6YtzHFIDVNvwNOdAhYC3g8JAsp4CpPpPiajq2tM11XpjxbgIv+qP3VCBd39PtMXiFMs0VU9SxpzjSRZu1jX3AucfzLpjwzOQYYnPar6OBA7EX7cTSTIBdQVzF+1QTerQvFKTVY3Vu6d/6TIrtKMan42y0n/R9FMvRNtS5PQrwK3A7eh9tR669Oi51DOk4UvxM76vg+OhcGMWt1G9XIFyxVn1GnXvCpO/3Zd4xG0qfT/tY+1nbXe47XPcu+pkELQZq/qt/8PcEgJbUquGCoA9gOsMsPro464TSRVnBZkXbFWDWSBD1zITBxaJhkYjcVKNbOkD4nVLsRyeiNgDvpVFGXfh5PCe6y2kiewrK6qKoIPBoBEMbfrSDNDLIz9gGWlyO5+nCzPP43HxOGsb8YWfIQjfUH9aFWIHAr4BQA+broq3gtRhHnc7FhNHFixppPDYUCghAzPei4cpnYfSbkXxlEUtVU6MJIAOC76zi/6OTntfjJsD253UIQHMQ8bOpSRYNGxg5gUZNqp4SgKbRpVEpBeR5H4JJvD8j27wunUG23WgRSz4HN1xpnx6rErMQpWE5a9CBlb4l/WSo/6bgv05iPqeCy8pY18iMbuw6Bvhbo828txkDBvTnM2jVXx1DyriW61BmgQUOpUiL2ST0GXTB4nvToOXfei2CZ7KIOM09dLJpMEeZ6Log6njgPXWs66ar0TyOB01x0UnNe+g5ukELG2y44bKqN8/j32r8c1wwGi4R16G4vqQrcQwPAwu68NOZU11x3ov7F1N4SeGg006wMJPJodmmwdEdGqaM+nKD98DnnwAsbknznZ9ZRiQ0hU5zANvALvp6TosDReoJCyBuAkwEmwiaWawdRGNBzC/MYGpiUljZ2XRKwDIyQ1jYJ354JFq/fE+yrvd299HpDzA9M4dobEzYUkyhJGswn8mLU0A9XjJWGOEkiDUzP4cAiz2gh16rKUX8mtWqAJ1Pnj+SFMRyroSQJyDA78ryqrz/zsEhcpUSvCzKtXEZrz14DdFQGA0JrHTF4cxnCuLM7R0eiKYwDX4GJbjBEeSi8S5jxWoXRhwZ2RNTkwJCUxt10GmJw3lycISj3WNkEueYiExibnJW2GiUfijWSsI8zFbzaFqb+PG/9ae49dotOKm5W6QeaQ31bAWp4xQqqRKsPYukoouGe7uGLzefAI4BlteXUWuWRYObkiWXN65gdeOaYboVKnj+xVPR5tx88lxYQlxrmM7PzYNMaRYZpKNgQAGbqRI/jGxWyyWRFaDBWczl5b0JhC2trCI2MYkXL7exf3TMCQMrAz7UM1xawP27t3F1/ZKALV6HS1jVlHBgoIcARL5Yxkn8CCUGMUM+XL16BdMz48I4+/LpY1nLCK688sodrC6tSiownZ4Xz59iZ38Hz58/Rb1Vg91qF1mDhdllTE/OYtC14OXuDkqNChxuFyZDU7i8egXjgRgKOVOEkJID9U4NoWgAk3NTwjbj51xjmcbb6tSRrWZlTsWC47B3LNIH1i4wFgxLQStl3Hr9AfzWe+8DAwfK1SYazQ4+f/IIK9dmsbC6IEx87pMxFg3q0XGAVJI/OjlCKnMuaeyc42RMcH27d+8e/vCP/1jm6OHRMX79xUM83dpCeCKGm/dexcLamqSvcx0nA4/F4k4ODvDo01/jG+++jz/4o++I/vjxyz388uc/w/NnW8KmIghLz5KMv9jEOFx+twCe3B/2t7eEIeiiVmq7D5vVKrrXLPLIIEC5XJEAEgMwBN4IulMapd5sCaAwaA/QrXVFP3rQ6GN5YR5eH4NxHZE8OMunpJBVfdCCKxTAd3//B7jz2n3Y3UyTA2qVBj7+6Jf4l//HP0WlXMDdW7fx4x/9WPRh7WROkPHd6ct8SifOZO14/viJpMPTUdTAX6VaFcY+5ynZ1QRHbT2bBLkYWCIzLzQRgG88iPn1Obz92+8K4GuzOoG2DaVsBZVMXWSBWFw1kThCKn0mBVXbrYY40sVsTqRYFmcWREqHKduvv/666DQzqMLUZbJHGSRg256cxCW7IxwIIxYdh9fulfYtZI3GKjN0ONcEfB6P4satV7Bx+6boC29ubuJ49xBj/jCK6SKK51kpQBqKhnDK4lTnKfgmIlKM7cbrdxGIRdG1GuYWhXTa9RaK6TzSJ2lk40k8+fhzuLpWfO2Nt1EvlrG99QKHiUM0+jVE5ydw/fVXcOv1V7F0icElSMr/0UEcTz9/jv0XB7A0LAJAO2FHMZkVVjLX/Y2bNzA1N4NCpYyBw4ZyrYzU2THcfjfWN67D4nLgLJvB5188xP7uHmLhEK6trWFpblbA+L2DfRlX3mAA6XxeGImUrLlz56Zoz3rcBMOroue/v3+Ina1tKeBFJ3p8fFLsRQJy3LNpe5ayWZTPs2hV61iYWxRNajGiuYY3a9g+OkCj38Klq1dw9403MBYjI9Al2qX9DpA8OZW2TiUSaDeqWFmYw1Q0il6rLYEYBm4zuSJsLjcs1Ol2O7Fx9yYiM2PwRYMYn5xEn2tGPIl0PI5erYnNh58jeXSEhZkFzExNiCxWpVHFzuE+CtUS/GEv3n7vt/DWu28iNjmBPBm3xRoSh2ey9vTqfUR9YXTrLWxvbsqcZTCesggdZticAAAgAElEQVQE61x+E1SE1YlitYy6pSVAGwFB6v5bel1hlRM4ZnCUWSNqy5ugYF0AehIPnF4XakyZHlClh/VDXPC5A1IPgun9jVJZajeMRYNi/50kE/jki0+Rq5YQmRwXCRrakWSRcb2cmhwXBiyDDZwTlOTQDEhqkjO4yEwNRt0JGNosFsxMTWIiFkM2m7nIetiNH6BntWFsdhqTlHhZWcTc+iLO8ynEpmN47f4dzC2EsP3lIf7Jf/e/I75zbIBRq02yfxgw4lrMII3H60OhUhUAenZ+ToJplCcjQ5pjhUA7QSfqRqdTKaROEyLB0mxVjQTN0rLYZSzYa4K0hphhczgRWZjAza/fwytfvwdX2AbPGGD3As0a9eVraOeb6JYsSJ9ksfN8T0DcYj6NdqsCG5jCXRCwjvZ7KVdC2B9ArzNAtcC9uCfxRZfN6LUzVZeSWg67UwDo2Zl5KfLGOUY7lAH0k5MTCXhRZoIANOfs4eGhANQEoHd3tyVwRnuBAXWSZKhlkU4nxUakbATZsf2+ASNnpucwPTEpDOKzeAL5sglwkLVJHfnpuVmEY+Pic7AQHts8m84aIIfZeJw3AwKjVQFfaSdT957PxwxO7pMMJGWoHX52hv39XZGwiITDwmBTe79QKMp1Qv6QaAtbLTYBm4ORKPKFkkjQTUTGRC6FGTUMhKTSSXlvkgQY6GLQndk0lXpDCBvR6JhIzwioxMBJqSRkA4J9tItC4SAikRAq1QL8QT8iY2GxR+Mnp9g7OBDGNAsBjvujWJxfEiIFpUTIMGegzBTppkRCB16XA53WQPpof29HgoKHh/uyhs3PMtDsliwsguSUupuanRH2Puc1f1SP+jyZws7zF8J8j3hDIqszoJ68wzA3JVhfrQtZiH1AAgAD2LT3WCxbyCn0gWoMhnsls5B9QNa5z+OTWhgEjVkom41649qG2ErMBmL/pdMZNBstIbbMzC5iZm4R4xMzspawEDklfZgFSX/38aNH6PcGIh00v7gA1nWwO23ooINqq4zOoIWOs47TxiHatioazTKqtSwczj7GYkFYbT2UyoUhC5jgl4FsNNuTQDnfmfrqwmQeFrkfBZwUeFFfTH0mBVjk2CHTlseIP0r/WYA6U/tHCxwqCYwBDWV9Gp/RAHsKuo0C4Pye7an4wSiARUKY+J12h0iziB9HmT4hN/UEgKYMDM/h35LhQcCHylnc4zqGKEJgUjEMJfnxuspOZnupT6zgrbmm0bBWX1kBaF5DZSsE36ibGlI6F9kmPE9T/xW34bMYnMBzwcrUa+s5hgFriGKKnTDoPCpLKaAuCVnM+hiRm9Q+VD9dATy9h+I3o4A176HEQT1e8SfFVwhUjrYP55LBKQwwL7abSCYYZu8F4Gg1pCvaGgqUK5FMQVCeT5yGPwrYKoitTN/R95H+GWoXixyXBB4N8Es8Ro8VXGRE9lTxCH0O7vO8lkiRDoM1igHyWmwXbSdldWuAge8wGqgRgscIQ1fnkJmLNvQpnTbE2nQM6HPo2FUQWgFt3otjQeZvtSG2oc4vbXOVRLkAVYf9pH0gc8pOGRWrBAEU8Nb35Pe8FgM3owDwKIhtPv9KbkRxOG0bfQ+d04qVKlanuJUGEbRtFFfU43RN4v30/wqGU4lgFK/S59NrjY7vUWxrdE3hNUdxV53f2u6j40ZxYMUryUsdfSYdlxfzZSg5wnsreVXxKiHU/qN/8B+IBAfBLR6gTFYaCCqTwXZWdrJWCNaBJU5xsynfS3GCYUSNDyWMXkAML27QHNDK6lUAlOcrIK2DWBuR19JI2OgE4Oc6AL0enxzDa+h1dKBq4+sE0E7TjuTn0ilSAM1sQrpQanVWlQTRDUIlRFQLWCMXvKYCiRqN4fMwys6f0QVDU1Q0GsjjdPFhW/N7Gi8E0zQaSSNMAXJdLIv5vEnns5uo0UWbD6OS+kx8RgUglU3FTZ4DjAA+DSY+g+glOw2QSXYLU85ZoVpS7lqG+azAJ4tiyaIoOpWGta7vpQxk3pfsM1PMkhW1vdLGpthEyaTYe4PSNmQ26EAXVsIwIKBp0cqYNoAOi2IaFruCshqt5DOYCW/6losUr2f6wugRacBF+kU2RDLVGQV3iiNCo4uRRDr8NIR1fFMLk+9CQ1M3IhpGusAoyMxxpmA576/n87cWfuR76YavoDmfjf+EOQ5I/3MOcsxpOhDfj+/M8w0Q35dNjj+i2TTc9PhOvDeL0XFeapAnEg2ZtPxSyaQ1D+cv5yWNMrItZH55vIiNjQtrgZXO6TCRbcmIu2FR0/CcgtMZhd3ByLUHk+PzmJqaFTa0z+GCk5VOe0C5CJGZyOcyOE8mkUydIh4/RL6cw9h4WADo1dVlMcLJHiQr/fzsHPlkGtnUOY4PjkUagVHkfKEssi/UuGU/MYJJti5ZW2QjB7x+YR7u7BoDvdpqiI4tx9/YWBQhyriw6FKPBVcooUL91DYGLNaWzLBWIjaubqDR7AqInafOXcCPpZVF3H/wOiLBEGrUQiVjpMwinVz7XNjd2xPNW4J2BEZocLMf6exfvnxZ2ouR1o2NDSnKRuBQjIJBB81GHdvPX2JnaxfFTAkeuwuzsVmMRWKGZVTMCWPu5dEuqr0q/uN/+J/irW+8JQzWQqqCZrmJ86Mknnz2BNnjNKI+0x7VchmVZkUA7FK9iJ6lK5q9LAj1h3/4h7h2cwOeyfCQCTtAu1THzpMtfPSLD0VLmg4rQWg63SzuSOCB+trRiSh6g55IY9y6c1eyARjIySTT2N58gZfPN4VRycDA3bv3RLaFzMZMLi+ABYuCzc7P4/pNFiy6h6WFaUitozbQqxKQz+Bo9xBbWztGCqTdxXkmJc4vgchypSD9TomBa7dv4M033sKrr94TCQjO20qpJADWwe4Ofvbzn0oRP45/t9ODWzduYWlxFdQ+3zs6RK3bkCI6Y5EJxEIxuG0eKW7VbLZwcLAvwMn8wjRik+NInMVFVoIOH6Uw+rYeksVTZpFicWYR3WYHW09eypyLOvySAeB3+4V9RibTa/feQCAURaH0/3P1XsGRZlea2JfeIpFAwnuPQlUBKNvlurq6qptsdrOHXHI45FjNrDQzknZGmpAiJiS9zJve9aIIvaz2QSGFIna1O+SSQzP0zfbV5QFUwdsE0nuLNIrv3DxVOZ0dHSgkMv///tece893vvOdrADQG/s72DxcQ6DHj5s3rwvDk89349Z1ccZZlI22K18sCGjGQlS0D4ViUZw0b4dfHPFSuYJENo1gX58UWrt1700pIuRwU8KpCZfbgvhxEtlkQsbn5DCMhdk5dHX68Jtf/hyffvopdvf2hRU+MjaKG7dex5v37slc5loj823zxTq++PQzJCIxAZUY5KBWNlPAREPT5ZVU2QK17Ot1nL+4hH/1nd+XYoSSCtwEttf28fDD+1h/to56vo7ZCcoE2FCuFGBxWnGcOMHW8Q4sXgdGz8zgD/7kjzAx14dEhrYNiMZSKGQyWHn8AB/+5le4tHwBf/idP4LH7xWJjHQ8A6ZqE0gmAHy0dyDyEiw2R030ENPn/X4Uy1XEkwnE0nHY3HZJh75wblmKBLLIHzW7uU62DreRKqbgCfpEYsLh8CDo70ajakHQHTD782kJ+0c7L9nP9VoZLocN5XxZ9j4W06IsAoN8r12/gYuvXRFGF7WBKaWRLRk5Kjrm1GjlmqeeYyqaEHkFzl0C2LTJtCcEay9duYTlCxcwNDUq9ml1dRVbqxuopPMIOLyy/ihPQpvl7w7iOBNHz/ggrt+7jfkri3B2eVCsN8GSRw5qoUZz8NnciB1EEds6xOMPP8Pqp09w69JVBNxu7O5uY/94H3VPAzffuYP3vvcN9MyFAKrmVIBGkczwIpwNJ55/sYq957tY+3wFzroVHZQSKlclKHTh8iV09/WIzMuppQmLvQlfwAV3pxsLi0uweVxo2q3Y2NjAB7/8tYDfvZ2dGO0flFTxh48eIRDqEkb86sYLKQZ38dpl/N63v4kLl88CzMYsA4c7x/j4gw/x61/8GmtPVoWtx8wW7g9shzgwLuOQMZBC8GZibEyY6FobgqzyJ6tPcByJIVcuCiDk8QaQzRekUC8Bbe41bpcT6VhMdJW7/H70dgVha0kaUaoqy0J01LXt738ZzKzZGrC7HejtH8DiuSUJuO1ubogcwtbqmmTnEBDjXkWCgMfnxcrzNeyFDzA9P4m/+Mt/jbNvnBN7WT0lKQB48SSKk+0jdHmCaJZOEdk/RD6VFsBqe3NdagAwu41B/97BIdgcHtFJrrkssgbsaGJ3ewO7W5vybxtJHfkiBvoGZM24mCHFM6bLIUXNpuZnBJh3dvoRSybFVj95vIpkPCmazpfOL8FPua5sXvS5KYMUS8bw+MUqDqLHcHb4ZB9kf9O2k/lKKRbaIOrHUhKGaeSU9CmfFnBmfF6CpgwusVAcz0XUo6UDuHD2jKwhyh0QJHu6uoJMsQRfMIDhyQn0jQxh8coSbC47VjefyZnD6XUgF0/h6YePsbW6KTZM9CSrRnaPgGoylUY3C9yOjqKzs1t0+ufmzor0QSadNXVOsuZMTNCOrNRCPic2nBrNBFBnp2dMseC0yZzc2tnF6vMX6OwO4Z1vfx1Lb78G73AHiijA3+uHN8DgCGCnpEEWyIQLyMXzWH38Ai/WnuNobxeJeBjNWgnlUlbOSgSXSBqgfAT3IPpuBCKYjUVGt3GMqU7fgAtukfshCMhifGQejw0PCUDHjAjuk309/SKjITViUkk5L3LvY80DZlV0dPhE7qq7O4hAh1eei+edg8MDkSSgT0GGMYFq9h39BO5n1VPDmuQ9eGZbungB/cNDYkf53rMnj/D8+XNpO8/afDEIz7+RgMD1ykyaGzduSPtK5TLWnq/I/kQQen3jOXK1LDpdHZJNpf4GfRcydHme4R7a1zUgZwWvz4/N7V1h1HpgGON9Pb0Y7B8QPV1DJiHE1USZTOpcVvwEFgak1rbd5RRJLQLQQuApEvCDEA1Yv+Hc+QVMz04IQNvZ3SXPE43G8OTpCh48eCDSTAxW9/f2S1+xRsH45KScMztZdFRkAU3GBc+/bAnZ3j/6z9/Hxx9+JH05PDQuAX4CkNxPCAjzXMDgM/WTFUykb8DA3P72jtRlIarudFjQ1dMJh8OkayeYYRKJCOlMwEqbVc4dgg2QmWIlqYhp62X0hPpEj3vp4jlMTU0JeC9ZwuVT2X9+8I/fh9/rxuLiOZlXnJ/0mw4PjuUawc4eDA2PoW9o1Ejd2K2oVAvY29sVHehHq4/ggikMTekOMrKtLjv8XT7Y3DbULXUULRkU7CkUm2lk8zGkMxGOFLq5jnwOVKr0EelbUw7DyGcYjMHgGbRr1I5t9y3b/Xn1pRTw4vixz+nvcU5LpqusPZMtrAQwrikBgU8NA5mBDCnW6nK0WOSm5pGCOQq6GsDaSDkoKKUAtAJiCuyQQC0gKIufElxvBX3oqwsTumbIbfIZBhmshhQm4CYL99UNwY7zW7Ecrq92lqPJTm99p0XMUuBV8YZ28EoBMwWJBfxrAfT8G6WwuLZ5TqRfrX2m2tu8v8qhsJ1KLGwntwlo2/Kv+Xky2FW+U8FFPhefTxnhX+47BQp5fQXP9H7K0NRrKciu2EQ7kC2fOX01rwS4o2ClAM4mAKbSoLQbCt7qPKQMEgN5Oq90HraTLRXTUgyrvR2KA+lPwbMkU8i0Q8YDJiPczHuqF3CtGz052hPFLrQvOBf4PSXCMTjYDlzq+CtGJ9nhJBS1gGZVUdB+aw9aKCDLdaF/51xk+5VUqBiSAc2pOmDmsGJbirtwzRCzIPGMtpcBc56TCBgTV+LvPFSQxMHv6xpuv5fBrwzbWsddn1UBXEr7tfe5Ps8r4P8VAM33+L0vM5DbJTYU3NVAjfanYj+8RjuYb+aSkV5ptwv8ngFyDbOd5ycGOIVwaDdZgDynMdDEDGz+nYE+/l1Yy8zccDL7sy77F39nhpwUV2z9zu/TvonOPM8PTVMngz4hf+fniD+1B0wU59R+oi+oNkX7VBnUEqj6X/+Xv2m2I94a3RMKutVEstUASHStZia2RoZ0InIRKcDMmxPgovNMcFMHWNkM7DBFwZVx3E7rFsOfN9pkOiGU2cw2KFjLQwxFylU8XduuekJq0NXgvJz0LWPKQhRqBDUiIFEP6hF5PeLwKWjdqBmtX/7eroFCJp+ywhV41ggn+06Z5WpAFDxX0JG0LfaHYa1yYzJyCwTMeNDl36T4Y6t4Hr+v4KYe5jgJ+BIj0DBAOINOuonxc2wzx4fpriayVcdxOCLPo0afzyGsaqdTDogEoHl4Y8VwRv3ZZo6raZ9XDitNRoGZutTSHCaAayKW1CQzByB5Zrs51PDFBcloOw8FBKAZBfZ4jJY4D+1sA+eOVNm1GfY5n00kKgh820i8sJgqsq2/cQ7r5q0bF59TD7fKXOffFCxnW3hN0y6TqhRgai8z0wke8gDRirDKPK83pECTgujC0mbBpxaIq0ZcjZlu6AqEc0On/i3fZ7t0vqhhFk3hFoBOo6rrSTd53aB4cNIIMu8pReRa0TFl7esc4Xc5fzgWej/2K99jWzRiy/6kUSHgbBwqlwAivA/bQqkbbqLUYWRaLjX0HE7OCRY+C0m7B4eGMHvmLEJkXzSB0zJQSBPgqOC0VEUpk0E0fIBqKYt4LIyPP/kAZYKIi2cxOT0hc97mtIDSZel4CieHRwIQEBSkw+D3dQp7uFCqwGKz4ygcxu7BLrLZvBS5qparon18dBAW5iDnIucUD/bsM1/ABKt4OCSoV0cNHr9D2G6dHQE55BP44dxvUEPRZkU8mZSDE1kYt27dwuToOE7Ch8LqoGPNYjic43SmHz9+LN8ho5YHbhrfaq0uTDeOE/t9cmwSA/39reityQ7ZXH+ObDYtNo9yHNxUR3qGMTo8KkWXyNgs1qvYOTnA7sk+/urv/mt85y++LQBQPQHEDmM42NjF5x98jLUHKxjo6hPmJYMdBMMpH5HIxqUwWTQVxfDoEP727/4WI7MzoudJLWhqVnsdHoR39/Ho00fYe76JarEGr9OP/v4B0bBmQbiByUGUUcFR4li0HO/cvSdHGbLGCPod7BzgtFjG4e4+DvYOBdw7d25RHDUWGKO+bw010ei+evMK5s/NweNlyUYgn8yiEM+Ifmwqlsbmi02kEzmxFxxHAumSYl3OoVKr4urN1/CNP/hXokvNedvFInM8FFYqIhexvfoCP/7hj/B8ZZXimnC73Fg8v4y+vn40YEWWjoEFOIqcIBDoxvVrN9HXMyCMzo21DexubsHndGNsdFjSVA/CB9ja3UEyl0bfcD98XT7EyhFhln/lna/KoeckHEF0P4ydtW0UIjk4qnaU0wUMdA3hysVrsHtcSBG8cDCVNI8Hz+6jclrAzJkpnFlcwPDooLCgufkzrffhwycSBGTaMtcix5RSIrQF2/vbEmAgaBfoDuG1mzfxtXffxYWr83B0AY0SkEsDkZMwYuETAWOpS3x8cIznT1cEyCGQT93deDoBh9+Nr77/Hr713W9LAUbaPK6hSqGISr6MzdV1fPHxF9je3EEpXxIn3NIquiSSRmRuux0Yn5nC5RtXsXTxLCzUdiyaQmuUpYuuJ7D2YBXlZEk0dwkgVaml7QSOokfY2N9A02PHpdvX8NVvvg9/jx+FGtOiC8JOLvKwmSvg5z/8JzkcvX7nDekvsg1ps48O9rHy7JmAepQU4HeMfeUe5BA9ckm9zmSRKWRRsdZx5bXLuLx8GQOUwbDaxWHjfvGDH34fh+Ew3B0+cZrY52QIMoVbNKN9bhzFjySAc/7cvATRfARRmw3s7+wJaL+3c4hauSaa3G+9/RW8941vwh/slEMygTjqs+8e7YvtYoo4CzmycGEqlgQZa5vPX7w8h+TzOdjcTrzz3jsmzbozIBIM+Uweu+ub2FpdR6NcE/Y3tXRHxkfQGQoiXy+jY6gL1+7dwvzVJXQOeWHvBHJ5IBGtwWO3o5apo5GrIn8Qw2++/1OsfPQA3S4fJodHhH1PTezeqSG8/d33MXFpGk0mANkAkSOuAeVUGZYKcLxxJEGwvZUthLf24Xd60eE2WnHLFy+gXK/gn3/1SwluVFCBI+jA+NwkbrxxS2wo7TIzEJ4/forNlXVsPFsVfWbqBEvQlIdonxNrGy8wfXYe995/D7MsuBV0i31iDd1CoSag99rjp/h//+3/haOtfUwOjYm0kDg/MEBUnQzasUk4XR4U8tTStaNWNXJdvd3m3BqNxkWKyGqnk+VEJBoXtiUdc46hZOG5XDitFtGoVOGyMb3eC7+bxWUJtjVh43ddbgk8sLgfmfdenynOHOoOSpDrJHqCnYMd5Knv3Wiiq5MyKhOYGB6XYNgXX3whRcwWLpzHv/kf/g3Gzw6jkGdBvSr2dsPInMRQzxbhbTrQH6QESgEnB9TALuD+/fuIxmOiQ98z2I+u7m70DAyiszeEqfNzcPncRo87kcT21gYysQQKySSO9w4Q8ndKoInnHgZi89UqcrWK1DOgPMng5BhclOjJl/Dg08/xkx/+GPGjCK4tXRQdYq/dpGQHQ0Gkchmsbm1g+3APnoAf11+/LrJWFQaELYCPmUxNi8j2He3u4+nnn4sN76cOdLUp2rJcI3SgcvkCtna3Za3y7HDarCGZTuK0acgo6VRWzi1elwdvvfUWStUK4ukYrF4bvAEPjuOH2NneRj6RFyetK9SLkYkxKZ5IADFyHEUiGoO1YUW9WMbS2Qv4xU9/BtQseO/ddwWoZLA+FU1KwETqOXR4JSgqZ/ZsxhQh9PpwXpigPnx+/wFGpqcRjkfx8OlT/PFf/Wu8/e2voGoH8qdFFOt5BHs60NlFZjHA8g61AnC0G0EqEscXn9zHw8/vY+PFOtx2FhouwVanhEJZfAXqnhcKRbknpfoo5yNnw0ZTzhSGb9eUWgdSMNzbIeciamlTpoXzlZI81IqmrSQDNlcoyJrkGYFBz2gqLoQdgtcEWzu7AvB53XKOoXQJswh4bqQ8Gec+A6SSqsvs2nLVgLnlsgCyC2fPiy02WYJ5kVEJH+9LwW/KaAig5/IIe5w2l9ebnpnD1auvCajPNPKdgy08evQAG5svEImFpW01VOGCKUDHcxj17q1Nm/QN+0QAK7dLgGSCosVSGVSkZsZGwGWKk3NNs0/pI9LhYN+SiMFziNPmwPDgiJwTmZnGfkqw/kI+D2Y6UZ7k3ttvY2l5UfqHfgXXOrPDSJyh5AfX9Kcff4Iv7n8qGuK8X//QMEZHJjAzO4+lpQuSZciAmRBmyA718nkquP/Fp/j5T38me5TH48fIGPeNXgHIyazmXOR5MxRiEUHfy/pLJGbEWZvEz7H3IxqNoHZaAtUHCVxTKiRVSKLOvhDmvBUesuprTcnE8Lj9cLl86PCQ3R3C6MQ4Xrt+Gb5OD0AcjTL85To2XrzAz3/+z9jcWMPwYD/6+npbxX9PkU0VcLAbBjtuYGgUvcPDcrbmmVzkXI4OsL21iWQuKYW8gwFzdmetDgL+/aOD6B3qR4FBa28TVVcOhWocJ/EDxJNHyJejcHotkllJKRGeL5Qtq0CWkpMEOLMZCUk9Y7aT1/h59RWVeKXsTv6uoJuCSPpdBjLU9+Z7zJCjH/1KEoPEEwMgcz7ptRT4o/1QVjTfY9sUmFJwy1yX3WjFaY11GIryHb4vPj0j9mhI8Jo4jmHqkiltAEqV+jT63S393X8BJBoAW4FmxWE4J4XE1QJvKUmooKAyJpWprH4r/VpZNx63BJYIdNHmCpbRYmbzuyqLphKZirUoYMnr6UvBOFMg1WBPAtLBgIC8luAJXq/8XYlnDM7x1c7UVPDZkNtMNrfiQcqg1ftpP/Dv0jfUi28VdRPg3fIKIOe9FYPi+Cl5Tuch/el29qtmesu9mCn6JWaq4k/aD9o2BaC1TdpGHRfFnrhXMnDB4Dsz2UnCUgYv+1rnocqbCIG0BYi2g9CKiZkAnU2wBcUw+Hn9vs4DbYe2T4FI6b8WU1z7SYM4CsLyGRXvU8Icr8PPCXPbbghxrDVnJeGQ+uMMGtbqQvhigEA/3078JD5l7m8wIAWpdS68xK1Uiqgl/dseZNFx0O+3A7GKNcqZssU21zmlfcr2S0HyFuCvZFsFt/ld9p0SGJUxrfcxeKoBpk04oRWAsHPvt8qZivswSQesg8D+ocRcg0x5kWkhecGOOoM6tEUE+okjCSmXJpua+UKpf/mTn+f7NdoAU8TtZRBH55naDPHFJZv3lYQPx1KCDXWDp1r+4e//WgDol4u7bvRQtBNqEkE06fwCFjcNCKuLWqNdOjAqPaADqO/z+hoJUBBQgS7+5D04APp9RiZl4+U9276rGwGvy82VwCe/a3RvTdREAVI59JSYEmtkFfjSxaAT3uVm0TXCEa9SdAUwdRhmt04kAtBsh8qGmOghNcLMAUrvrTIT2oc6KGy3tkMBf2NYDcjPdhoWd9kcCr3ul0xXMeBVA8IocK9pUmRfmg3QyHxQZ9UYJPOsuoB1IyXAzfv4O0xF1gSBOrf7ZQEm3QQU5NSNmW3kdZWZzO8S3OJBinqyTKWQiG8LUOdmx7FkZF8MekuTWA0UAWgeDsnE8ftZNMQuDgN10RSQ573dHhZwME6MBCYqJqWF/0uflU9fFtljP3G+KOuY/S1RajJh83n5Pp9DGcZ8boLgGik1gLFJSTJAZVNkIQSwr9UNWG01Uh1qVJgypxuNBlHa28fPKruboHo7QMy+4T00iKMHHrabL9Ub5/OwDfwcx1EBbQW8pUBUs/myH9gODazo8+qhhm3lwZnXEX1qOjGycZsoG9NcdSMSFkRrvctY0TnxBWWu5bJ5uLxd8HmHYXOREWPH+NQkzp1dlGr3+QyQiBQknTQdzYrma4GAaCoGu6WGZOQI2zvrUlSJbFrKQoCM0khYpDqoH5dPZ4WRfPXiNV5OiIMAACAASURBVLx5801x4oQ9elqFhZF5p0NkGugA8mDNAmfJk7gAUywOmBHg3IazZ8+iOxSU9EEypMjgoDyDv4vFhToxPjEmAYF4NI4njx4LW4nOCdP0Oae6Qt0SWSXTl6nAZBanKPEh2oT7Ym+YXs95RWeJhp+HZR4MCTpwLMhs6enqwf7OrhwK+XwMABDMYKogpTZsllYx1UoV3R1d6O8dwtm5czg8PkG2WILD58JBPIzzV5fx5nv30NvfIyzDk70wjnYOsLnyAic7h1KEaqBnQKQXkuk0qo0qUvk0PH4PYqk4unu78cd//ieih8rrWuwWSRmnZEEuncHzRytIHMVahflcmJ05Y57D2kBgoBMlSwX70UNhD8/PnpF+CHh88DpdKGRYUDGCVCwhhfrS8Sym5+aFfUfAhgCUw+1AV28nzl1YxJnFeQE7S7kSTvYOkI2nBYBOhONYW1kHuXlMd+V63D86kOJgrIjuD/hw96tv4bt//scCgHBdcRz4uUohj9jRMdZX1vDxLz8QEK9xatbH+PiESLew4F2lwYKFOWSLBZw5dx7vvPOuyHtUSsD6kzU8+OS+sBHpCJULeQExWBRvfXcLpVoZ7qAHrj4P/vq/+yvcfve2gKy0dZSXyB4n8eSjR3j24VMk9+Oo52sY6B2WuUSh2JoVKNWorZ5AJBkRptSVG5fRP9KPepOFH3OiE3p4eIxYNPEyM4F9zTWbSiVwkoggT5TZDszOL+Cdr72HW3fuoLvHjUy+LoHDE+o5k5lHwDVOFnRKClaxv/1er8xvPn/+lLrLdnznT7+H9779nhQvSiYziIcjkmZeTOURD8dRK9bw5MFjfPzRZwh1htDjC4ijzsNePJ9CoKcLi1eWcfbCefQPd8kphxrLuWgJtVwFyf0ETrbCQLFudHpPwqjWq/B3epHKp7B7vAubz44zl5dw6fYNOIMdArpSxoOSF1UWSavU8MHPfiGaqFaHTfaYyYkxAYWoH08WHdOAab+414qtZpCEgdkq0z+9AkRQi76jL4i33nkLiwuLcFotoldZyOclu4EBpfBxRIp9sp9YSEvPM3SSGIAhSnRu6Tzu3ruNwcF+0bsvFvJIxBJGD3ttE7/4+a8wNDiKb3/n94XpS2ZmPJ1BNBlFzQEEe7vhd/swOMA0bFPorpgxQZyf/OifJLWfBaYILPQM9uL2ndcxPD4ibBYCIyyKube1g731LXlujnMkfIyOgB891In2WtEz0o/X7t7E2evL8HY70XADVcotVYDTIlDN1NDIlBFZ38dnP/st9skKdXpFh58ZIp1D3Zi7soTlu1fgGQqg5obo5DcKQDlTRKNQRy1XQuEkg7X7TxDZPhId22a5LlI8vg4/JqenEE0mcP/hfdEAdgbcqLpquH7nBm7dvQ74gHoWKGbLePFkRfRK7//uU9EcnxmfNsFonxfODhfWdzYwu3gWd7/+HvrGh2D1UB+5jGqT4E5RUukr6QK2Hq3ix//hB6JdbmwJi2uZwlYNhx3jc2dEj5+ar5RRIftOGFS1OpIRangPyVxhMTDO88ppDRtbWwLo0iYymDA6MSp6xJRk2t/ewnH4UIozch/iHCc4wL2rv28IHqdH2JxjYxPCuN5cX0MyE0eleYrDyJFknjGgwgyWidEJvHHjDg72DvDjH/1Egm+Xrl/Fn/yXfwZXpxulah0HR2ns7xzBR4ZVroDTTB4BuwM9/k4U0pTViIvG6sraqmgjk0FOR+XmG3cwNDGG/olhAaAPwkfCKGbtABYspf385Fe/FX3s0cEhA7I3G2K3is0a5pYWMTY/hcGZMTiZCpsryrx7+OkX+Px3H6GUzksBYUpwka06PDYKm8OOWCaBWCYlQDiDDldunhMQL5o+RblWFzCQgX631Y6jrW382//tf8doby/GBoaEDdsd6pEgxIOnTyUAEggF4Opwin64kQYx5/9KoSyBHLaD7Ha+t7mzhUzZyCrl+X8xJwDIxNQkFi9ewPLlKzh3cRn9/T5kUk0J5Lx4tIKHH9+H3+bGJ7/5SLTir156DecWFmS8OTeOjsPYOzqUwpwMVvNsm05mhE1ETWGyq1977Tqerq0ikcthcHICh7ETXHvjDdFlr9uaqFlrOCVw6nfA42d6sR3BoB+dPiAdaSBycIT7H3+GX/7sn7FBrXW3By47r18BZc9JIOD5ksX8jK/hEA3hqfFpU1/HZhMAeXtzC+HjsBQ29tjpz1kkuD8+MtrSwbYL+MwzHs+7lFtI53PGiXfYRQuYWs51GIkPnhcZQCFoTA9rdHhEMk3I/qfzq3qw1HqmJro589sxMTmJPhYeTWUliB8+PsBRmJluBNIcL4sNkrnM7BECq5SHmJqeFY1qBoOoub+9v4n9wz1ETo5QbOTBnNuWFwSrxQq32y9nAqOlXBKSAfuHkhpcf1zrBC+k8Cvpxm3+r6+jE4ODwzg5iYgGL59V9oZCHt3eLpnXzGRoWE0tI9oGPufc/Dy+8rV3MDLGWhvUjzSwWaMKVIo1AaDpt+3tbuP//n/+T+xsb8JmZcZxBxx2kmZ6cOnyVczOzgnRQeQQaqyZ4Yfb48BvfvMrHB8d4LTeRLVCacuQ2BM+J2s4cM8LBruEVMFgAkE/PjszBLhncu8iEJfLZYU5TrY3AZlCJS9FMBuWOqqNMjpYoLjJPvQKw7kn1I+uQEiAaJ5NWUNkcKRfbDv3Vp5nKeF1fHyETz/+HV6sr8Df4UFXZ0CCeE6bU6SLCrkyXDYvukJ9GBgekUKtDC7yTMPxiMeikk1A+TinxSqSIr39vSLPNTk3g/MXF8UHiOcjKFmySBcjODzZRq4QRbHCIFQRHUEP/B1GnpMSREquMmClAWo5X6nFzbnKc5sCQF8GGRXg497fDiypn6aAWjs4qiA07aYCzQo8CujY0v0l8K4sR/Yh28mX4ir8vt5XgT/Fa5ihSwY0gSQyzxW043MQgObnKFUnvqDVZMgyO8vgIAZ05rgrnmMAMRbQM9Ifyr5VINEAtwwEEdxr1YSqmkJ94kO2AFM9IylWIlhL/RVTWPuTY0N/WsD0uvGv+V3FmtgelY9px5H4PcVXpF5VS4JS8Blmf7Rqi/F9nvn5vgYZiF8pFqSAqPr7im+wHUrgUkBfcZz2MRZMpBVIUICZZ5T2OWL6zIDtBmMzpEoFbHku0PvSf5SzB8ffZpit7eBt+7/5NwX8FbvTcWzvXwVUdWzagVYC0iKJZDVYkWZkK26m81LxjPafilvw2ZSMqjiNIRgayUDtN95Xr6fzWeYN2fitPlIgXwMpfF+Z0dp/2neKUdh4YG5Jm2g/Sztbz9SO5QhgLbWu+LwmcMFihUoY1Xkstrq11tvf00DTv8BLW8ENXqP9fQWZDYvbgK76DO3rRXE8bUP73FTMTWue8dnbcR1zTcOY1nFm23kNnRP8vPRLw7zXbtvUzmgGh+KjOn/br6l4rto8XtM8o5mnX35pX2g/61pTDItF0mVO/M9/9xdNjSbwSxItJ9tTq3G2qnnyb3xQUwzETBoFw9Rwt6eSaERFwWt+VwFonVhsuGrIaBSAf5MJaDG6JErv1w7gdYQJK+lOVnh9RnaAzDBen3/noUcjXypdoJOK1xGQoiV7YbEa8XKyLtX4Shsc5j58SSSdqAQ3LDqeVqsYRl7L5fG1AGBj0PlMOnnZLo1W6ADpAtIB0egGv8NDAg+RBBupr8Zn54YhAHkrlYCMNZ04ZkIztcJoXAnI6DBgsi7qYrHUWgBGU5ltJmBJ5iuNMyNi7UED7Rf2o6QotSK0Okl1PKTPnDzE5CUiYrWYRavRSkbP+axy2CEQAJPWoQZJ9XEdLlNcj33MCDjZG2w/D0XsCzV6WtmaqdDar5ruQZY976XyFiI90QJhNdWK1+Kzc15w7NjvJrhhRPzVeGm1YgWYmdIkkW46R0WynExEh1FltsPt9RsmRNMUL+F853X5HbaH7zNCaDZ18/x6bcMyNoxq/Ru/z77nNegwsK0aqOF3tfgkv6frTZnRqr2lulMKNPNZOeZsA8dUi0Lw2mS38HnIdBQDVzEHEi2awefgAZQs43qNQZ9OeD0dojtJ5rPdE4LV4ZfDMdMjJyemRGcvFcsiGSMQmEY5V8Vwz6AUAIwc7qFR5SHzCOlMAs9Wn4q+aKgvhECXDydRU82chYVYOZsMo7uv38MffvePJdoWT6S4a4h2am9/nwC51EDdXt8SAHrt4TPjGDatksbL71CjluBx9fQUvqBfWMosUkfm1F//zV9KxXNWQGcRMLJEP/zwYzlMb6xvCeOVgCUjqnxxXTL1ls5Vg2n02Yykmd6+eauVsWCTFBVZPx2dIsvxdOWZfN5qtSF6dCxOvgbybA4evk4FXOCcJ0OJ//lcfnQFejA3Ny+FtMKRqABxhdMSphdnsXTlojA8CMYR8I0eniB+HEUlVxLwmlIhbDMdSB7+jqJhSWMk29titwor7Ht/+ofwkO0Nzt0Mnj9bwdrTFUkNbVZqyEYzSCWykobtYYHWDi96RwfQcDaxFz0QAJTMU8qKnJmZhqXWQDKawP7WnhQmIwCdzZjMC7LKyOQm2Eg95Y6AD/Nnz+Ds8jlZHwQ/ouEICskMtl5s4Hg/jKODE4wMjMjYcS1REoUgTa6QlqJY737j6/jW9/4AXUNdAAPdohNcxGmpLFriH/3mAzz+5HNYCGg4PcLk4RjQ4SHrkY51w9ZEX/8g3vrqV3B+aVH6OplIIHVM3c1V5BIpSYemu8L1k68UsPLiOV7sr6PptOO9P/0G3v32+5iaGYeVpBMCiOFT5CMZ7DzdQi6cQXw3isP1AyQiCUkTC3Z3yXd54Xw1i0I1J0XFqOtNpiCDbAwOkS11HI4ilaIEjwnIcq1yD6CDVmxUEejrlHkxOTWDhfPnhFXGoBg1O6nNmYgQUM1JRkI5V5AgQzFbECDMbXOIPWFadcXSgCcUwJ/81V/g0utLRl6BgW8y8LaPUEoXRCe8lC6imClg48UmkpEkxgbHTfHBRATZUg4js2NYfm0ZozMT8HUY20YmYPwgjkw4gfhWDNHtE9grVgEDkrkEUpmEpMKJXEwxgY6BbsxeOIf5S+dh8biEPcw5TIZmLp5Eo1TF+pMnIrPCfuE9vG6nONxSfbx6KvqHtJcdnUbXl33JPmVAi3rzwY5OYaL2jAzg5u2bkjHgsFlwuH+Ao0NqCG+JJiqzewhAc1/b3tsVRjVfBJWoSRkY6MYbb76B69dfgy3gRz2XFvZj9CSG7c1NxKIp3L//ALFoHN/9oz/G/JmzSGYzYsMofRDo78bswjTkHO4wchapWF4Ye5lECr/91a/x7Nkz2B02nNbrApa/fud1+EMukMCSSxel2BxZ39svtqR4a08oJGx8BtpEOz3oR/dwHy7fvIqLN6+AGerFupDSkE6XJB07n8iilMwhvL2Pj3/+W2SPY1icOwtb04Kt7Q34uwMCYF+8e0OKpzX91EU1khfZWFqCLvVCBfVsGQ8+/Ay7K1tApS7FKumMi/Pr9eAkHhOg0OF1wxVwwxvy4+7X7mHp6nmAWfcExCvA6sMn+Kd//IGwoHOJDKbGJwQ4INrmC/pwHD/BxJlZXP/KHUwuzKBnpEMA9VTeZBmRAV3NllBLFvHz7/9YCiKWcwSgahgmKzPQgZNkHBMLc/jK198VnVambO/sk4WcFbb/yoOn0lEuq1u0dQkQLV+4hHy5hMerzzA0MYI337mL8ZkJjAwHBQiMHWbw9PET7G1tIpNISlHI3c1d0eCdnpwVCRfO++HhEUktX117ipPoEcqooeloIlfOI5s3utW0WV97613R83z25JmA3mR9kzls8zoRYpCx3ET4MIxOp0f0rE+293C4sY1Ojw9+lwl+8szDjAp+n3JU1UYdo+MTmDl7Bks3riAQsiOerIrEw9b6C9FCZuBtc3UV0cMwejq7pJgcmWunVkhBy6mzC5hbXEBnf4+w21komHaXMkw7z9ex+uiZ2JvuQJcUJQsEu0HpIrDwT7OOofFRXL11Dfl6BeFEVNjVVWqPlktSaNDRtGC4qxs/+ff/ETtr67i8uCxZNpRA8XV24DgWx8jsOIbmhhHPJWQPZ2BzbGwE3cEg1lfXsft8C88fP0fQH8Dy4hKy+awEMCPJEyQLKckIYtDvzlv3RA4i0Oc0clRkFp5S3qqBT371OyT2T2QubT5dk+Au9ZZVjs3bERApqo2dbdlXWPw4mohKhgjBEJ4ruHfwbMTaB589eoBOFv/uDoruucPnQ5FsfCvzgioCQjs8dnR1dQjAOTU2IPjl8W4Mn3/8EX7ygx+KXREAmk5LvQyfxy1nUwbObdQ37ujA7Ow8rly5gtdvvC77VjFXkmD908cPRbKHbFhhRVN+DjbpI5637E2zVunYyn5XKorUBd/jvsWXSuRxL8oVC8YXLJXFZ2NhWJ4JWEOinSBBO82+oS0OdnVh4fx5Ia4cR04kA+foYFfYr+x4l8tkYIqz3GS2YLdkHjALhgEknkkTcg5k2jBJPDWUKiajjXCcFJiyGPJJvdpEqV5Cpztk+oHFt3AqGvs8F/LFwpcMWhmg12juErymdJiCKEL0OW3IHCc7mEQb1v4giN2ARbLyeCat1hq4ees2Xr97B/6gzcwnM0wol09F8oF7Ef016oX/+Mf/CU+ePgRZCzxnNxvUy6+JRNv83IJkdvH5qItOKQcC2pRE4pqWuj7dvXI9SmAJ8NYqGkpSD/XuRT6HZCGRiytJYVDWGSK47PX5xB5w/fK8X6pS7qSKZDaOze1N6V/KbPBcnEllxFcKBkJSyHJqfArBUDeT+F/KqrB+RzqREumyzZ11VE9LOG2WxZcm0Mvns8IOa8OOLn+XyIdMTM/C4/aJJBY134nomQJ+JRCkyOSzUjSWAROeL1hDZWH5vCEdNPNouk5RaeaQKcZRKMYRSx0gngrD5aZ/a+reiO+sTMpWkTbj1zilTerbKlijzE5lOCuwp6CK4h/qyypeogAx3ydOon6bYg/twA6lAfhSBjL/rdiEYgNKwFPgSTNrFUQi0YVBCAZ0dK1xb2kHUCnFIcBesy7rweMyms6cA3xJEc0WQ5PPpQAd16veTwlqBsQ0gRoF4woFkyWuZC+xBawxoBnZLaCa8gDaX4qJCPBaelVrSvClFtGNn1GsR0FIBdAUX+E9CEDreAku0NL6VdYsx1+BcCmu19KG1mspwN/umysRUtvSPs7tfcW/08YrECzjYjX+vc4prj8FBM38MIEC9jO/J2uihT+wferfvwT0eU5raW2zHfpcCgQqNqSgs+JM/Gw7YK1zRj8vwHqz1irW+KqGmJDtWgQ8fvbLLP92EJN/1/5QbIXPqwC2Msq/3A79XXwDp8Ff2u+p60xBXA3gtIO0OocIQCszmu2RgCJrgFkNbsfx5e8KmOra5bozdsHMVX3p8+maNWvU7IU6D/ie9q8GDBQf1c8ppsqxFh+rJYejn9Nn5GFDcUN9Jl1beg3NgOB9+W+xL60aYConpAErnYvaZvq8ap90Ten9FKtk/6hvqX0tWCKlfDTQVDO4ULvtM3PK4JNqs7RvtB/Vvqh90rmu2J3lf/xv/1gY0MoUFUXkFvjMG3TSqSLrqlwWw6bFfDTapsAfv0MWIa+jk0AbpYtFpQL0M2YBmuqzfClbl5/X6qLtnaXgJw9beggK9XTLJCPApixXAdTahO91MauBV7a1bDh1gko+EInVgZC+cBjpESNb4UWlZEBLBVQ1WsMDh740EsD76D2EfdAyNsIQbrHN+VOZujpYkjqYTstkJ9Ali7/OSqWvQGXVxNEJxhOO2RDMpORBxEhKmA2NADTHplxuFQ1sVQals8WJw82/PUqrxoDfaU/BUMa4GjLt41K1inyhIFqIfFaOsWEYv4r08dDIjU+BUmXz8nM8uPFwp31EAJr3pnE07S++BHUFmG6BuBIUOD2VcedhVaVelPGumxTHWAFpfp4Haf5NZVQ0AvkKYH9VzI8bQqinyxg4C4GfihThksVEmR0yJqx2mROaHsH7q+FTvXRln2sKiBpmjjUNNr+vm6weANjPvI9Ks3C8tT/4UyQlKOLeMoztxlkjwlyP+mIqn7aD91B9d6ZnsD8UgKbjxMOfzmVTHJLjWkGpWIXXE0Ag2CusAYvdB6u7CzZWvu/rx/nzS+gL9SEdzSB+kkIxW0HsMIEOdwd6gz2oVysIH+4jGT1BKhlHd3cAHUEffvnBL7CxvS5VtQnqpDNJcdLnZ+dEa3awbxDvfe19SfscGRuHjYfHDjNv6YMRCTncPZQU1ZXHTw2bpVyT1HSy6vl8BDE9fh/cfo84wpXTsrAJv/en34O/q9OwVIgxN4HkfkRY1Symdv/BFyLTQOdXDhKsOWOxCoOE/cxiiiyC99abdzE7O4uugSGGbWU82U6mrv7mN7+VdEvKAtBxJRhBmQrOW2rZVRs1KXBHncUyyvB7OoSRznVB1tzQ0IgwgKrNJnoH+rGwdBa5SgEff/IhcrGESBkUcgWZm53eAIb7B2QtUppHDhEuFyKxE2mLsddJsUPnl5dw/tIlAWFZXJGBzGdPn6KUzQsAHY8mkIqmpd9lnnYG4On0oWpl0bg0CtWi2Pyvvv0VARmoYcoABkH26AnZVjuS6kUHiSmvZBkmskkMDw+iK9SF6blZXLn6GiiRsr2xib3tHWHt7W7vIRGJCwu1r3sAExMTAkzQvhGcoRRGrpjGjduv461338H45ARcXqOpTv1fao1zfn3y6w+kz9kf1CpmwUJmfLCIFFPgCUCQ1bd85RLe+/rX0TPQg0KmJGB4InyC9bXnOHixI9rA1KBln7GwG4uofXr/c5wUU/iv/v5vcO/9d+DtsyAfJbupKnO2nCjgaG0PheMs6vlTpI+TUtyRIGh3KCQp6A6/E8VGAblSFsNjg7j1xg3MLcyJw0VNcRa1jMVSSCZSMheo46fySdF4VJiDhUYF5PcuLl/A5SuvYXhsXJhOBBn4k3a32TiV4ADZzzsbO8IkphPNAjFk6JVrVWSqJXT2d+PP/pu/xLkry3Jtl8s4KflEQQD5/Y1d1AoVkTLgeCUjGQz3jVHdxACLxRSGJodx/uoSRmfGJEggmmzFCjInKSR3qTEcQ2TjSORJWLzL7nUglU+i1jxFtpBBqVGCu8uHiXOzuHTzGnrHhmFx2JEvlqRIGnXh80kDRB/s7gmziocsjjdTwKUoKYvtVorIS6X0irASGagi85T63IO9g1K4TALMDgdGJ8akQGWzUZc5RwCTdoOgOPu9u6dLAEvaczryTFV3u1wC7g5NjuDtd7+C5eUlceaSqbiRSWkVZCQATd3PTz75TAqXLS4vYWxiXMCKyTPTOLN0FuPzw0InzmRKKOUrokPNgo1kzm6tb0iaeL5UQDhyhG/+/rfx1ldus+6rABvJcF6KqD59/BiPHz4RO37z2k2RKxBmhMMhIA8DUNROPrt0Fr1DlHhpSECIAAeDY4VsATsbm/jkd5/gZO8QI70DmJualraQUe70uXHpxhVcvHkVwYEQHAGvBK6quQpKmYKsW2ulgWIyi+cPnuHZgyeS0k72PMFg9jWBDuqU+lnDoMMHq8uGvvEBXLl+BaOTppCknIUsFhxs7+E3//wLrD9dl3lLwJ8gCQU0/EGfgMDubi++/Wffw8S5OQR7PYiS8dvKWqF9rZfqCNq8ojvOIo1kxBJcZLEu0WR12rF87SIWr16QdU3pJEphZBNpAaCffv4I20/X0esLIRToFUkcyst09/Vj6/AQg9PDeP2rtzE42o9gwCYssyoDCNGkaB/Xy6d4/PkX+OSDj3G8fyIa810dIZFvoe4rberO3hYOTvaRrRTg7fKyapyk8JOlTTYhAR8G1wiS7e0fiN55Z6gLIxOjeO3GTTitHtEKL2ezONreRTVfRHh7R4AyAsfco9KplGjCRmJRsR8sXujzBwSAXrhyCa6ATzJlnj59jNVnK/A6Hejt6kYhlcLm6nMkTqKyV3HfzJWK8HV3YunKJZy9uIzegUHEUklEIxEJhBbSebk35y1lfxgM7evpM8AGgW2bkT5iUOnMhSVk6nmULQ1MTU+jRMmSWhPdXV2opHMIebw4fLGBn/3jDzAY6pV9IJFKC3vd19WFsYUpnL19Ht6QF6FeMveYmVWXDJrHnz+QorosMOh3eHFmft7IxsUjqFlOBcwKjfbh/e/8HhauzAJcT60MbyaVVArA3vNjbDx6zlQVFGNpZE4SePv2PXz20af44Le/k7Pu6NQ4pufnEE0lREqEc6rapESPV/bGzfVN2YPOLi5Jsb3V9Q1MzM8Ic7F3cBAOj1eAfZfPiaa9gWK1gNNGBS6vQ+b85Ng4xoZ7USlU8NlHHwoAvfaU65x5OTV0+j1SNM8A0GnkqwV0ebpx5cprkvnFQCPPsZQjIsEjFU8I25RyXwKUtJxzCnQEXZ3wOt1SCJVnHZvTgHfkOgprk9qSBK14/lHpOwYUKhUJ+ueyWVnrXkrfBbpeZi3yvtTm9/v8AmJ39/ZgZnoWNUsTuwf7iKcSyKQSwsYlUFZvnsLBmixOl2it84x+chyV84s63wyaCgObBYG7uyRLg2m9p5T3EH+gB6FuZjNVRc+bhf/cThJ7fNJeFnjvDXVLn7A/6G8IgaRepXqqsKjJSWdys8PCc0Iddtgw1DMoAPvR/oEA0gR6yY6m3vLs/FkJbM/Mn8HM/JxoMdvJUuc+XajIvWhrGSjgXpCMn2Bz8wk2t16Y9+oVuK2GdcwsHc4f1uBgmwl0sX84xmQN0nZMz8yIjjLbn0lR0rAqGTESaG0AQyxE29kpmRgMSNZrp5JxR1YssznIPl6+dEmCP/0DvbC76NM0cBw5xm9+90uRNmGQjHPg+CgsbfS6faIfPtg3IHtYR2eHAMU8czNwR9IMs5rC0UNUmqa+RuG0KKQKh9WFgLcDdjhE2m18ZALzM+clw41zkRI6zAChnWd2n2T91IpIpBMoVUqShsZo9wAAIABJREFUdcb15Qmw5oMNNrcF+UYWNWsR9UYRhXIKh+ENJLMRsJQPxVhUS1yirYIqWUTOkvNbZAxhGPFKPlM9Yglqew04rQCOAonqe/On4gAKVCkIrUxb2j3FMBRXEQzgZZ0mA1i2g1qKVyixT/1FZT/qZ6kfXJGC8a/YjXy+diaoFODgY9cNEE0pTOPTGaYzoRcFEduBTvoO+r4SogxWYwoKq7/ZaBhsSH1ODdgoEPYSsLSbzGx9X9moDFIqqMrrK6lK+4o/FaxS0K8d8NJic/we28B5rp/jPXQcDQmhINIfOh7sF/W3BbRskQf5bDpuCpwpwKcYlb4vNaNajFkZF86oNryM65R+v2IeRg/cECsFwHYa6RBeT+deO4hIW9DeF9pX2j4F33VO6Biq369zoR0DExvOLGsaCQnImMLy/K6C4/pMOp46FxQUbp/TCloqwMlxYJt1TSm4rH2mAQwBYx2v9I31/fZ1IiTJFrFR55n+nW20MxjYwvsUbBbp3GZd7q+AumBKLcDcBEyMJEqlrIU6W0U9W5rLioO1A8+KiWjfKOCtQLGOo+5Rr4I5Bg9gH74CZg0Lnv6KgtIiDdWSYNW1zmtogEfnMOeA4ogitdVi1Le3S8efzOd2+6WfVRum61j7VO2XjrN+TvG0LwPQaidkLFrBI44jv2cCA0ZjW+cpv89rKT5q+e//6rtN/bCAtgwdtC7Gzgh2dsjFOPgCqFH7tWVU2WgufIJkKknBQde0K0XudWCUSq60dJ2k7Y1TY8MNV6n4KnGh8gpsvAKIjKCoBIIa7PZFKGB2KwqmC0FZvjIhbKaoGwuTaQoIv0MAWgFjKcJQNWkF8rdW1VoBQeuvKPzsN0X4NerR3h9qWHShKcDL37np8qcWzDObBKtAG5BeAVpG0NonOCcg260AtAYGeJDni9fke+1RKZnkZH1yUdZNag6flf2skXWdJO2b0stJ06ZRRQ1ow9p2ST9yXFQOxWxKJqrKIjbGaBlgW5/vJBp/WemV7ejs6Hj5O9uvgDYPefw7hdB1vrL9TNviOJItotrG2j+6eYkjbrNJH/B5FHBnu1WHSY0J07W0wCT/rtE1twj3M43ORGx5bdmMaq9Shti+9gOMGmJlJOv8ZTt5DYIcHDtNXVGjooaSfaRGVw0+f9d1pYEjzg8dP31WjjvbSDCGn6NeN9umRkI3ejqF0gY7GQFu1Crm+iY4U5XUQGGTSEGbU7hdHegM9sDp8KFw2oA7MIimzYWR/mFcWLqMUKADscMUEsdknFXgc3jgcbpFG5hOBkGVXCYtTszyxfOYmhvH/uEO1rdf4Oj4ENF4BE+ePBIG4ezMDPq6++Sgv7h4AReWL+H69ZumyECthlQ6gQZlWIolAZyfPHwiwKXb4RWWJp0PpneKnrjfj2BPUNhKlOJg+i0L6w1PjeHuvXuSNkpwium/jVOzDjn2qy+eS6V1ym6wT7K5tHHiqTlbLCIaTwrY84ff/a4UUWIVeDoJfMVZeKdaxcrKmoCa1EgWkLgjKFqLZLYQkM0Uc1KELRwJi47kjTdeN0Wv2OcETepW0SJlMT7Oc7KJP/viPj788AM0T8uSOktZD8rrjA4MY2x0VO6veoAEHFgBnhXt2TZhZtUbKJSKyDHtzWKkQlhcSEBLZmA43WCF3Xy2IGC4BOXcLgFHCHhSV5o6qpyjFy4sIRlPiAYvmVkcj1ymIPIndFg4F7nmqJV4cLAngQZ/h0+e5fqNO6ITub6+jo8//ECKTJGtwkCIsAFgxZULV9DZGRT9evb57v4O9vZ3BIRZvHwRfYMDUnBtZnZaxm3jxXMkWJRoZU1Ys2NDw6IhSQCaTH7aJ5vdaBWXGzXcffse7r51T1jedMiZ9rq7sYWt52v49FcfCvgc6gzKMzAAQufn6doKUpUi3v3z7+Hc1YviLFJ2L5cuY3dzB4VIBsVYDqVIBl6rB56mA+urzyWw4e/sEBZY09lEsphGuVbE2NQI7ty9jdkzsyKxsbO3i/29Q2zubGNnZ0/6kjqQJvPBBFzpsOarRZESoQQHAyEsbEb7wb8HAz7YrRZxPhgUONjZRuIkLuuCml/FXF400wn+FU4rUpDsa9/6Bq69eVt0uhns42mgOxAUNufGypoA0XS+2beVQg2DPRPoG6ANsCJeSCDQG8S1N65hbnFeZHlYJIaAUDmRR2InhuJJHqm9OHZXtsUuJfJJ2LwsKuYVFiD/LzdP0TXShze++jYuXLsiuuFcg/FoDPFwGOlIRALhBMaqJUN9Z9BMAOJCTsbCzoJFgQ5haXG8edCmTVlfW5czTH93jzC6HBw0q5GyYBYAgSOue+oVBoKsYdAQdiz1iSWThGubzmyjKSA/i4Peuv06JmcmJdW3Wq0Ik5ZjkElT4z2JfIFFSWMCgBNoYzCMevRkJg9PjYgEgJuMfO4H5frL9UN5ALL5OOYOtxOfffEprE4HRqfGRP6DZ5/jg7BkVJC1TZ1Jsh7v3bmHjpAbzQpQrUNkgQ4ODrC9vY10Jiv9091rdPspLcaClQy2ff7ZFzJv+vsHcWZ2Tuwvx5rMRErVUPaGUgXzC2cQCHUiVyhJQUqcNiXLgOBTePtApDN2n28KAy/g6WgVajKO2aGk/5usIMpXzJ6bF+1zStMQiKMN47zIp7KSkUH2PTXITcYbSdU1uDvccPo8cAVcoms9szwvGqGJfApJaoS3gBhHzYKZ4WmcZsv4d//Hv0MsHMHo8JgA8gShR6bHMT43huGZUUzNT4usiehDl6oCNm48WsPnv/wYB2s7mB2bFw1ZShYtLC/C6vWg6qhj8dYypham0RW0g/hIOVcWuZtTshyZTXESw2e//RiHW4fw2N1wEnxx+BDwBeQ8wzTzZy9WkKuVYPXYcPHaRdy6d1tAOtrqrfUt7O8e4PiQmRApYbUzg6d/cBCXLl3CcP8gbLBLcTGyW22ULLDakc9kJMuG9oznJc0O475AQsD83BlMzM1heH4WNq9bAgOPnz7C7vYOvB6XFEGsMlMsV8DTh48k+MX1xOAbg2eXrl7BrTtvoKuvF8cnJxIk2drcRLVQEXCTQS5mWDAYx2KKtdOmrAMysSk/Y3e6MHV+Hos3LyNAKSmXkU4j81ZAgkoN6aNjpI+PsP9iE5ura7LX0L4xYBvs6cXE0gwGL42ie4xat3a4HKzd0cTx7gFWv3iCn//wZ2jka6JD7m2RHCg35Q8GpJhucCiE829cxPJNsnGBLDW1k3mpH2Gv25A7SSITTiKyuQ9H1Yp8LI27N99AMhrD06crUpSQAeRgf6/sIyWyce1W0drmfCYpgoWFHz96irm5M7Juqo0GhsfHuGSkjgUdRF6DtjJfySOdTaDSqIKZUX6/V/bCC+fOYWxoEPu7W/j849/ho9/+WoIdXpcTdUrEOU12qQGWzRmvm5q9ZC23wGQybzl/qGvNzwp7NhiUfZs1D/KlHNxwC/GHuruUveB40FYw8EB7Rv9HzpBWm9EE93gQ4nhQ6rBYFHA7ehJB/fRUzjjMYlMW1bNnq6IlSUat6H37fLAzKJ3LIJVOyx5FZ9zjNsXJeE2yqEl+4H0otceMlVw+g96eXsng3DveR8DXiVBfLywN4/TyzMtz2MLCOQnce11+sX8s2sf+4bUoTSVzqTskoLD4tRZD9uDZhFlKLC7OBWR8M6cA7JR5I4NysK9fsuty6Zxk/5AV6vOzgOA0Qj39EpRhpsv07JgwncMncRyx9km1KnaPZBDuQ8+fP4PH04TTxdo6OcRjCQEmWfDP4zI63iz8zf2IgDnHQ0hgrX68ceumZG/ZXW7ZM9gm7gMMXPP8ROkjBp7JTKZN9VODV7JDC6bAuT+A6TPnEQiFZK55O5yws2aDCzjZieGffvpjsf3i02VzMv48G2rRb/EhHFYcHZlaLcxAYqbrcfQYsXzUgJXWBroGQtKvHEOXzYl6pSnFyYdCQ+gN9mOoz2Sk8NxDAJoklPmFealh0BH0ospUH7LdmzXUWNmZutvVCoq1IraPd3AU3UEmF0W5lkM0doBKjed9J0rlnPgZfq9HpBIITlJyhuRf+ksCHlMf2WnAZmXKKqtR8QcF2NoBMgMeOl8CdwpAK4gpRbpaeID6ZO1gFjUyDVDKPa/Fum+R0xQ4VeBGgVsJCrWyZYVY5WEQ2Cr+EK9liHsG0FQpGVN4rolmwxC6+DvbE2BQXiTrDGCrABPnK39XQLNdzlHOIS2dZAXF2CbOScVO9Fl5DQU1OfcY3FUMg+uAbZSM3ZoBoxTj0WCAYiP8nF5HgUgF/flZSmQqZsE2aGBNQd5/Cf6WZP3qGLU/A++hoCP/3Q4eKijLtmgb+FNwMqsBErW/BNRtAdLt4C/baNiwBekrvSaDa0rQ1H5QsFJwDMrWtBjQvK4+u5Ix24MX7SQ0BSBpM9rZv+1jwraaQIkZfw226PzTeaH98vKZW0z1duCzPYihn+Pfv8yoVgBSMT8CxfycEht1jelcb39fmcz6bLLmWhrE7Zn5sl7rrwodKuireJgBSM16YZawtkmfXz/fvg50DBSEVgyIhDQNTGl/teNz7VhRe9+3B5kUsFXlBmMXDE6mgLDal5d2q8226Oe1X3QtC6jMnKC2taif0e8wE0OCyy2FBQWidQ7r2GhftK8dsWcMg7cCaO14ZnugQu1OO5itfWH5+7/9syYbLEaCIGHTRMT4OycvC6qYlCwjhk3Dxi+rcRT2cCvtghs8P8e0JHam/q6GXMXo2RBF+HVRC3vX7ZZri8PYaBoAtgV+s40aIVBwVA4HPHW2qOn6DDpYuqi+bBR1Q5FJZTVAt4WafS1gWQ4/diNyzvvzWajPyo24nXIvC7MVgVBDqQCkGjf+VEkGnaDtEUpeQyKTLYCT9+ZGr8C1AtCvNqFXm4OJvGjRPxPV4rMJ3V/Szc2Y6qJWdrBstDWz8ZAxTcCVbeBBjPflwZkvHsgU1FcAl33Aa+qcOG1FM+yMSLc2R91oeT0+lxjblq4xAWkNCEgEqGYik+wTjm8wEHh5T02LEWaC6KY5TIXPNp0b2n4eIqVQBRmlrUieLnw1HDz48R5sv6ZlsT8ICmhAxUQXWbTEFN/j59mXpv0mymyl7lZbJC3fqs7NOSJFS1oFOHWM9WDA+/I9tkMPLuJo5/PSz6zwzvsq41m/rxHA9kOJBlDYXvYZvyeAYy4n92iPjhKAZp+wj9gG3ez0cCROEOeB00QLCUBLcIeVkwncWx3Il8rweYMolWtw2Pzo7OpDb88gqk0H6nYP7A4fhnqHMT81jw6nD4VkEZVcBbV8RVgRZABtb24LaMS2EHBkiujwyADShYSk6REQzuXTSGcyosVJxoXMvyJTZCwYGRzHN7/5LZxZmBNHNhqPI8liPp9+ipXHTyQ1lkApU/t8Hj/iJ0nkqbldLEuqpwS2UEdff48UCjo6PsZx7Bjvfut9nDm3gNhJVFL36WhQP5Xczx4WxSoVkUwmjOxPKS+ONufGQG+fyG8wgDw/fwbf+fbvmwKVVqswKNmH7HPKeBBYol0VFkrpVMBrFqnKZFJoOq04jp0I45SA+OD4ML7x+9/C/LmzIuFxuH+EgwMWkYvLGhDt2kxG5AGYHVEssNhrRpwaji1T1Qk4c91SXoVFyjg3Ly1fkmdbfbKC4cEhYZUTkA5HozhhCrTHJQ5ApVYRNgzBDeNoZaQInrLJC8WcAPiUC6FsCBky58+fE9D2mDqMhbJoT5M5NDkxLWnktAe6ucfiEQEJyZxwOl3o6x3CzMycOJ+UGkilY+gKdJkUdJcX2XQOY2Pj4oCRic1CLmTxHB0dYmCoXxz/rp4uzM7PYHpmUtYo/5bNpHC0vydMvJnJKWFR8XuU/iJLMhKLS0HLgZEhfOW9r+HqtdeECcA1tLuzhY3V5zg5PMCzB4/QqNRF35qFWMkwZpGGXWrFOmw4d/sa3mABwio1GgMAi8tt70vK9sH6jgCvzroNQU+HaJqTIUT7ygADwdbVrTXkyllQ6uf80lnMnz8jTh3B8hcbGwLa7x4cmuIhUjSHqYlGAoqa1NlyXtjcTCceHh59aV/ocHV2eGAnO66Qw87mFnY21lEtVmUdEqioiC5kAfMLC6LtanE7cOPuHdx487YAygTpEomYFPJgwIQSOtuURwmHJXUyFkmiVrKiu2sAHd0BwGVF10APrt16DWeWpkVSolJsIHIURjVVxPHGIZIHcWSPU9hb2RG7c5A6EjDI7bFLcMjl94jMiYOBmDu3Mb90XjQmY2RWcc3u7yMdi0qAhMz/Yo5F48iwNc9CIIeavGTaEXwm25gBItFcP4ng8f1H+NmPf4a9zW10d/egr39IHCDOt3D4UBxV3o9yEUz7lTMJ93A/MwpqKOXy8hkGAwjaHiej6An1yvoxoLcBZpg1QRtAJ39iahojw2OYWzgjQRcGAwlW0+ZtH27LuuP4VipVYWgRAHXZ3FheWhIWowRw/HZ8/sVD/Pv/9B+xvrcuzLKe3hDqlRo8TpNmOjU1hTfeeBMLC3OwUc6jxnRYIJVIy9x/eP8BVleevyzMwjUc6qYGZlFAPTLaGJS5dv06FhYW4GH9hS6gGG3I2nzy5InMXerdD453IZuoi00rF4viiLGQ6ebKc/z8Jz9FV0cAM+OTGBoYlr2l5ZdhfWtTrkVmOoOCZ5cXMTEzjUCwo+VIGwcuGUtgZ30T8eMEekNmX+UrlUshk8/A6rKjZ7gHb7x7D5Nnp9BwWJAtZpFIp0Tf1e/yodsfxNTICGrZJv7hf/oHRI9OMDo6LgDsiy1KJnjQORjAuUtnce32LQxOBkVXGCUgG61g/eEqfvYffoTYzjHu3LiDDm8QD1eeoW6zwB0IwB3yY3RpHLPn5qQQG1nvnJM2yqGdNlEvVRDZC+PJ/YdIhZPo9AVgLTfFnjCoSvY+5+va5nOEU1F0D4bw9W99HRevX0Z3vwGgoydRHB8e4yF1tY+jMucIbqp819TohDhRrHdweHggbWBbxLEEC/iydotLCvMODvXD3ipMxz14+cpVDExNCQO5XK1gf39X9pV4IgY37a+d0LZF7AYde85rBi3rFkjQ5PU372J4dFz2Gco7vHjxQgKQDPoRgO7v7YOTxRpLBBdrolfrDxDYo/yQFePzlFB5Eza/TTIRRTmO9SUSNRTiScSPjpCLRGGv1/HFZ59JMHlqekYYm97OTsxdPYuhqxMYnKVcA+Ckrn4OSIQT2F7dwE//8UeIbB0h1NEl48KMD8rpuFk40udC3W3F/O1LmFlekMLTIjsBO0q5ogQPCD4frGzgZHMf/b4enOwcYHp0Er3BbgFGeTZ48OwRIukYGgwWBXxw+DwIDQ4KU98uRb1cEsQhGLe4fFFkwwo8c7pd6A71oifEcykL2eUlSyGejAsLl4FeZmxRT3egrxdzU5M4Leext72OH/7j/4fw0T58HgdCXV3o6e0WYEUC363i3PlsXoJXJKYQfNb91yjfGqeZZxXWtJBi4dW6fI4/GZyuUsaoXJV9RcE5rkFmfzDLh9krXL9sowR8yqdyf0p7nFYqMg8YfKb9pM3Y3d9DRQDYoACUZLR2dAbRpNQiM7t6uoWVRu1a8e9KhiBTLhkgwTjsFjn7MFsh0OnH9u4WEsyo8AfgsptiWLw+z5YXL1wWFnStSp3kmuwdDHLzrMSCz7lMSmwxz1MMSnPBUMt54dwZnFtaxPTstOwBMiHJ4sqX8Plnn+FnP/qxsMm5jph1Qx+C2tC+jiA6/F0CQLs8HZicnpaAMNsdPj5GNBaRe7OvuFbCh8dS/6Ez4Mbo2BAq3E9jRr+ZwfLeUAjUoGZNDmaOEIxne8RXq9Zw+/ZtXLx8SYqast6Iy2lkY47DMaljwGArCzHv7+4hl00LE5h9RltKEExS5RtNjIzNom94WDJlCOo73Q7RW6Y26RePHuKn//QjyUhkjR4ZAzLDKdMRT8i4DA2PyowSILFchsNikwwuSmvla2Vcu3sDb7x9D8MTI0YSKprCi2fP8fD+Q+w/30GnO4jBngEMj7CYqVv2UGZlLi4vYv7sPDx9Lsn0ERo+/6dMkyGdSg2Co/ghnm0+xeHRFsq1AiLRfcSSh3C6mKXalECN22E0l7lvk2BHWRzKGhHYZltrTaNPrKx+zjsF8xRcbGcMKqBH/4j/twN/6vvS/qqPpZ9rBypJAFAy2cuCaC0AWnEI9dvVF1RQVLOCKb3BucZ+VX+XALQwlZsGD+C16cNS65bPR8CZc5ayPVyXZl81hCqDT7wCoBXXeVlEsFWkUJ+rPYO7HcBsB/xeglNu10vil2IoAk5WDdakuAXtlBAAWgxh3ovPoQxkyaRq1dyS9yyvCGDKgOa1uM740usoZqUSsu2gneJRCi7yb5pFrpIY+kw6vgrUcU61f48SHO3PrziZksw4HmqLTftaxRNbzFD+TQFoASZhdH+VgKZgpWJqSnJTAFj7S+caf2rQSvuQbZfrMdgjhFNjX7XftP06/9pBYMVTFFMzQeNXMg+8vwKeikUoXqJYCD/D94Qs2dJiVkBWv6sAtM5rvYf+rnsYZUHZF3zxfvy3EPyaphClvvR6CqZLxgy10S1GNpcvPq/2jT5zO3irNuBfgLFNMza6xtsBWv2cXuvL4LFiMTreqrag/a/EWl3vui60/3SsFfPSZ/0yAK2fb+877U/aRbU37QET2etPjbwh/29/Fl1LvC5lqnRO6hhqAOJfBNyYVfQlTXPpTxYhVCMhE+K0JgaKF5HB9Jq0JQVAzaHmlWC8Rqx4c42QEwhk59GZbx8cXldZqGpo1JgpqMnrEXgiU1I7XCeGTg5pZ6tyZLCr06R3tooC6gJQA6KGpj36oB0hz21piZifGjCP9xStoIaJgvHZ+QxMZeZL2aG6SZEF1D5x+F3V7TVp8AbI4//8jhpGZaIS8NTFyDbyJcVEuHG2AHnV9jUGyzx7uaVxzANI+8Jo126S+9qcL7WsldHN67KNnNih7m5hyfIaZEiwvdyY+OzKbNdAgGon6/OS0cCiJGy3biLtAKgBPC1yMOT1lLnLfuH95O/2V5rZ0s/Uam0VnxTJFtjkeyrfQt1p2WiqZFeTmWnYH+xb9pMyfoXl2GI98/PtkThd+OwftsH0yystIraV+mAKnAmg21pArHLPZ9Q0CDohOm4EoDlf2FZG+3XBcx3pM2i0iWOpKSpMmSMjgf2uOlC8B/9NZ1mjpe3GWeZAi6nM/lR2hBYu1GAN+57Pp0xybasGgFg0hX3sdJhoJZkkymAXhoPTJSA9T361hg12qw+dwT709A6hI9iLSsMUJuwOhNDjD8FWtaGcLaMYzwrwlIpRSiEjQCQZVNQMJzsk1NsvAAy12vqHQ+hgtR1L42UKHw/jTP0+2j0UhmN3MIT33/890VumnSGjLxIOY31tFYe7OyKfUas2pGgUK5Qf7R1hf3dfCuxQOoLjHI4dY2CgXw6dLLpUrpXx5tfuYvHCsoA4ZIQSSKWjcri/J6Bu38AAXF6nObBXywIM0gkLdgSEkUMd1AsXLuL3vv6+OHxkIxNg4sFfdRmpj8gDO9HqUEcnfIyGN00QLlPOIl3IoGEHQoP9OHd5CTdu3xSWFIMDZMZkkhkU0gWclurSH2R6U8e3MxhAtWZYxRzfmblZObTzYFpr1gVIY9Gm46MTcUxzySw+/+gznJ2bx8TwmDzf9u4+1l48FwYhNXvhaGJiegLXb7xmJJUcpko4WWHU3N1iwcdo7GXRVDosCwvzslZOIsdIpwhYFwRQC4V6cf78ebk3gVcyNdOZOIrFPDLplLRxtG8cExNT6O/vFYbmxvZGKwPBJum3LFLEQqfdgR6Zn1KQKJMVJtTQyKCwxtwd1KdkYc2yOBM1MkLqp+KsRiPHGB8dk6Do+vqmSHGUq1UcHYUlpZiMznOL5zA5My3gIcG4w4M9PH38CMf7h8IsalRMsQ4ykph+anO4cHwSQbJcwqW7bwpreHdrWxxwn8spYM1ptoTowQnc1MKkTnGNsXoY2Qur1WTdWOo4jB3C5XcKm5VMVMpWEPjMV4qIxGLIl4soV0+lrfwOHXsJpOXy4pja7Ma29Ib6hPVF+1fIZQRMoHwWdcqzGZN6HT0+kf2d7BtKkdSrRp6IDixBpd7Bfly/cwdjkxMiTZLOZcVZlYNThUEot8io8FosDpuKZ/Hi6Q5Oqw0Be/uHBzE6Po7X797G2eszgBeoRZrCaqfGcDwcxf7aJg43D0TXl3YtWUojmopKYMFIXjikwJDd45LCkMuXL6G3f1D6lgXV4ifHSEQjsDeb8DEduLtXJAgKpbyAHC6vS4IRnZTm8rik+CcBaMo6UE+UwPXjzx/iJ//5R4gcx9HbMyBOAIs4EYB7eJ+SOw0B+dx+nzmkS+DTFFGmvAADOazNwPtaqPXI4iaUh2hwnCzyPUlXt9oxuzCPm6+/gdn5OZRLFXR1d4JZ1uUkM2lqkn7NVOe1tRdS4Mfjog6oBaNDY7h146YEXrgvM3i2F97Hh598jL3IvsjOcN6GOrvFHtLWMBh05eIlhMY6xR5WsxA7RHmNk5MoHj98hO3tnRbrwy6gTbWUl6JpZJkTDP76N78huuy+DicsPqCWA0qFGuKxGB598UDA7PmZWZw7exbF1hmE9q5cKiCbSElw4mB7F1975x1cXFqGuyNgGOOVGsqFgjDBP/vsM6yvb8j3CRiRwcj1S9Ce+q/cn+ORmMwbB5y4fPmyrF+xQ/m0AE/P1lbg6+rAH/wX38XChQXUyLBr1AQU5PqgPSf4aqkCv/jRz/Hj7/8II0MjkpbPPZU2Dy4LBmcHceX1qxgdGxNZJs55t92BSqqE2MEJjtb3gGIDs2MzAnSxKCXlNzJk2g+HMDg/iqWrS3LGIfOZKfZkgtfKFdSK/z9d79VkaZZlCa2rtXbt17UMdw8dGRkRGZlZWV2V1V2iq7qgm2bAwAwexjCUGQ88MIiHAQwzHnjgB8AMGIMxPQ109/R0dVfRKIphAAAgAElEQVRNiaxUkRlautbXxdVa34utfe72uJU2uJmbR7h/9/u+c84+Yq+99toNpBNJvHj8DKnDU7hY2bPaEgCagFM0FBX2Yq6Ux9bhDuLzk/jxv/FTjE6PIr4wavwJZsmWgU9//Rm+/PwBdjZ2ZF1mkTHaYaNWlbMyWaW0J6b9C5mhpzc5MTqBQi4jgTzq49Lf49mB+9TlmzfR4fOrJdE653rMfWRvfwdM3R4dGpS+YDFNsj/Z/5SdYeo3GaKjY2O4cuWGgKkMEHGN9/rcsj7zejJga6WqrOEeYdT6MDI8jkAwjEarjfj8LK5/cBfeiBseL5BJUYGhI3vjweYWTnZ20WAmEtOni4aBaaWkkM0KV8CPqbV5TNydw9jCgABw1HdvVykZVMLem0188re/xO6LdYQ9QaNPfXYu8zoYCSNIsoLbjrWP7mBiZcH0tUgf+CRIxwKaLCR7unmAxPouXC0LDjf2pCDj+NCYzEtmDR1nktg52uPBHKGRQQGhgwMDKFLGjPrxo2NytuQXJVxE+sxqk+yo2ZkZRIIBkZ0gi7FYKcpPrvnpbAbUTeVeSSMYGxmk+gDy6SR+9fN/gdcvniIcorQQzyYsMugU6QXaAtepcqUEr9OLaqOCiDck9slxZyFHgr8cD/4uPjYqQCml0zgBO82OAP27u3tyDqKEFs+BHFcG8RhMIsOZQQ/ux6STMhuNgLH4FL00d5P+bM753JPqTMPtdiRjlHU++G+el5lhxSJ68/PzEkTk/khNatq9cWT1XN4WG8/l0pJhMhofFdD41evXF+dvc4YeFLb5+/e/JdrRjSqB+bwEZra2N1GUABWl4A5lnRmMDqNSI+PcLgD0tXeu49LqCkYnh41r6KVD1gM/G8Dnn36Kv/qLvxRWdaNeFskP6tCyMJ/NSkmKKFxOHwYGR4TtzfnEoDvX8Gw2I0EhzWrkeYXM+7W1FQwPDEo7eJanjBP7gUxsKXLWpf1XZI4Z4MchBAFmHjGDsdU2BBJm1hBQoBQVCRybb9al6CCzRDmvyNYTspWFZ7MY2p0urE4/ZueWEB0YMJIp1FtmcTJAyCDpVFIC3oOs0UIST6OObC4jAW0yrYPhiIyX104Q3C7BNxapLLfKiIwN4mMSPG6swRmySEAaDaCWbGHj+Wv86me/wLPPH6Pb6kpbOKbRoUEJcjEAwKwiBspYmFM+y/GgZEQbovFqC0DW/UTyFDu768iXkkhmjvHizWNhRPsDlKmhT80ifKxz44STrNleEMXKLOd2Q0gXsib2iFUKKvPc04+NmL4z5/YLYLXHUrxAunrgGoP8vFbxDwVn9DpmNijzuV+ukj6egnuKWajfroxIzUQmUO90G4lUfkaxFQFdpQCn0TAXqTGLaV+72RCb5HuxfpYSyfqBOoPGvS24yPsqSKZAngK7Cm4qPqRYjWIe6m+SOKa4jYKm7BNKZfUzzQ0JzPSd4jT8u2bs8nn9OsnED3gfXiOf7Wl88998toJ/CopRjkYxIsUH+Bxer0CkwVkMqKlAXH/Qof86Zqn1A3saaVcQsR/I43gQD1FAUO9pMLC376XArwKJQgJknlMPQ1IgV/GJbwK8SkBTvEmxE/N8Q+ATgNpiCiUrK56/7ycc6nsomK3/7x8fxaiU7KjApgLiCsj2g5var4KF9DTI+TsFyLU/FfzsD/Dwb/1AcZfxwV6/KKYhWE+v5pj2NX9qIMPYqgnKEoD+pu0rztjf7n7QWdsvBMqeHIbioOx7/l1JgrymH+DVOaprg8NpMtAVPFfCKO9Hf4/tVdyNf+Maza9+2/lXAcv0v3Wc1V5/Fxg2uBvP5v2Bsf55p8ByP5Csfa1zWINi/c9SzFXtUueCCYiZ8ePX7wDQakB0UNlgXiRAnMsIeetiyIM9r9WojBqcsIRtNnGEeON+w9QXUkYr79UPGOtCyZ/8JgDLdCI9vPBllRnM56quDu/n9pgUAx1olSiQKKBIPrwFOPl+OjkvImldUyyPB3l2roLGnZ52kqL9Qb8p+qCDyDYJoN4y0UMDWr5NVdO2cuHkeyggriDsW0MzRR35rWxbSQXrpSbweXLQ6y0aUgSt25VqzGZjMcChLqZkLejCK8bS04DhJBBgvafVrYxnMg54GOE9eEjiNTzIsa38Nw/9yh7m3xUcFhazyyXAANMq9f3UuHSh02i72pBuljoOZGEpu1eMs2GcIB5axbZ6DhN/JxuDx90Dc8lcNrIl7BOVZGH6nTiwqdQFg57vqJu4RuxoTwyU0D7IVCX7pT/QwhQNBXxlDHti8QSYDADekPdmcSz+n33Fz9O5FXutG0kXjSzqT74nx4X9zXvQ3gSwrtcvxoH2r6AxP6cAM9uqCxXfW22dz+N48Z6iq00Gai8qp2PH/2tAgdfzXjLvHKbvmj0GJ7WAGR1kxXEW05MxYZpol/Ydht3mQyBA5yuE0fgMgqGY6EL77H44uw50yi0UTnN49egpPvvNJyhmM7h+lSDfmmj12R1uDI/HkThJotqowutzYHJ6HIGAF+4g0Kx2JaWPztTWxiYySTrPeal6fuv6LQET+TdqVb589RynRwdS5Ed0hu1OzE7MCRi3v3ckshRMkaQGLNu6f3gIb4ABjhb26YA4bWjZ21i7soq7d+7IfakhTLkNMs2OToyTMjI+gsGhIQHu+PvTsyM4YJfiLFbKj0xN4Ue//33pK4LuHE8CzpIyxMMugeZsAUGvR5jaTDclOEIQr1gvodqpo1yvYeX6Gu58eB+T87OS1kuWcD5XQDqZwfnBGdrVBg42D/DyySsB0mi/Z5lzKahIrfIf/OGPsHplFelCDo1WA/HpKdESpINAPebXz17h13/zS1xeXsNQNGbSR9HFlw8eIJPPSDGtiZk4FleXpCjkwFBMmKG0D4IKuWQWx4eHON4/FFCc7Ts+PZZnc804ZxX0alX6jEzDeHxSAgZkpBO03NnaxuHRLvKZtKSk0rkaG5nAwiydjTlJAX/48CthhnUsVmGoBvxhKWRIVrTIepBNTTCLhSqDXtg9Fjh9TgTCAWHrMqhBpjrlQXjIoJPHd7u0vCyM70a9IyARK9vT6bx85YqwuAjWB8JBVKoFKZLGdorcQrONleVLolNINnomyywRNzpdC8rU0HQ48e69u3j69BlOjo9x7epVcSaPCPzli8KYZSo6mYTU9KRjQka8HOQdVjS61Pt0yv4QijCgUBeGWLFWRrVZR8dhg9PrhNXuFIeWLFemkRJcpyNFu6oUK8L+Z2GzITKcKmWxPwJPIa8X2UxSHFOC6XIwb1InMiNsFxZSYj9wvWWhsPjkhOi8khFFLUwysOkgVesVhKJBKWJJh5sFD2ulGnbW91AqMFDIwxiDrU7cvXcfd+++C9KPWp0mjo4OcHqSEJmGg+1dvHr2XA4+TO2udmtIZpJSQ0CcpSqDiRCQampmFvOLy/B6fQKKCGupXsN54lj0oCmNMjw0KvsT58L27pbokg8MDwoYHh2MYpgBJKmJYEUxmxM96qCLxUaTePzgkejU2+1uXLt2Tdbgv/3bvxG9cQYjCFTNLcxicWlJ9ImZ/UB2P9PMua4RPGnWGgL+kMHbZJprtwWHxy06sNR5vf/hB7hx+7YU7CUozT2Ldk8bbVQrKOUzePToa/zqV78BWYsDsRFJXx+KDcp+wPWOgN9B4hivt9ZFNzkyEhFg/sq1K+i2zWGXKdLcr5hWH4uE0SHQc3oqawcDRltbO8JQ5b5kgrFkyPvhtdtl3jAVfmxyAt/+zke4fvsWvAGXOPo8T5BJR7B9d3sbL5++lD2azEmul9SWl4w1dDA0OAhrt4NwKISf/vSnmIxPwO1yizPLNPDzk3PZGw8Pj/Hs2QsJ1JHBIo6/34dmLxWZ1zBzhWfN+/fel9oC3AOPTxJil+lsCn/1N38lafP3v/Mh7nxwTzJIbC474LDAwmwlMmkzRbx6+grPHz4V0HD10qr0EZ/76PFj0VtefXcV73/3vmiGHh8lhSlO0JXAcTVbESmGsYERzE3OwWl34fTsDJs7u1IQ1Rl0IRQfEgA6GnVcFEKtF4GzoxMpzJfYO8D+1p5k2HQqdUnbp1wUpS0IkDltZON6pPigzWPHH/1bf4zltUuic0ofuFWnlFIBzx4+xcOvHklGELNRqKvMcwsBIjK+CaTwbPQHf/h9zMxMyfrAdjIDifrRZJptrK/LOjw6zKCLE3a3B7WuBTavC8FwWIIn/EqlzxHwebFIvetwBDsbG9jd3kXq/Az7h0cYHh5CIBSS5wcDBNGdwlokq5/6zCRVUPt9mIBYxyq1BPweBoGrsFqcEvBptjtYvnIFNz98Hz6emXqAB4H5zPk5MqfnSB8dI5c8FdyJ4KfIVFRqIhc0ODaCiUtzGL4Sx9D0CHxuoFZqo1WpyffRzh5eP3qKw80d+O1uYZIyAMcABZmvPBM4wyGsffgelm9cN3Io1boQG0rZImrpouhQNzNlvP76KUrnaZzsHcu+OT4yKuBxIBImnoZkPguLywHfQAQ2ngHHhuH0+6QooVaf53mKX8wo4tgwQ5FBLJ/Hhi4L/DD4QlYitek7LRweJ1BpmOLRpH5GogG0Wbz57BAvnnyNjVfPMT42DAu18ykd5PUZ4D+TEhYqQUvyVX0uz0WdEfExKnU5W2qG5ejwEC5fvoyx4TFZIwNuv4wrAejHjx9jb/fAONA2Q5gI+VifgjI1NQGEVRKP2WPVqikAReefer8uKabuk32AQQqeJ1lsjnI+ZE+T/FIvNTAUMfrePPdlzpKyv5LJSfb2RHxKAHKebxl0Pjk7wpvNdXi8Dnh8bpHvIMBLcJ/nDu71q6uX8Uc/+ROMjI6L3INkTB0eY3tnC2eJY1NfplVHuVSB3eKUgDLBXp7B5i8tYGZxXqSSwtEwOq0O3B4rGuW2ZB8dH5/if/tf/7GQI1iwz2bvCIkmHIohEmIgxC8ySuUSSRuQAoD0T1gUutGsw9Pb53hOZ8YY9ydmuUxMjktAieDwzu6WZG7xfEoZI85r9j0JA/RlmPEk5ChKbFAir5dmPToyIkzn3e0dOccK6GK3yH5FEJrPZ4CDDHKeyyhrWCk3JQuIZy2ezzleBJ655nCMJuIsljqIgYEYXEx2JnbQBs7OT/H5p19ga3NHapqQZUzfiMxbnl+oaT88PY5v/+h7GJudgifggZslaThhJN0A2PjsNf7uL36G9VcMvrYwPj2JqblZsRG+B8f86vWrEkD2hF3yuRqlMpmx5HHBE7TB4gWq3S7erD8T8LneLuHZy6+xtfsCHq8ddkcXLrcNVospAMfAG8FZnoEEUKMtCLXagHL9zFsFzVRegn2ugIviAEq+UmIRf8/5pRIYCiYrFqEMTGVAm98bOQDFKhSwUWBJSWwKQKv/Jn5buyP2y74yGb1mnWEb+TuejcSP7Rif1QC0BgTifQlCK7imRCcBpNpGA1pBQX62HxfSfuBPZflq2xR/YF8qUM/1jV+KF2nbKBf1TXBPwUsF+hSA5rsoQ1ja2GNAK7Ao4F7LgPH9AJ0+V3xijn2viKICbwokmjc076hAouIygrWoFn6vaB6vU0II2yNAHwM4vX9rf/QDxuxatRWxk17AQou+9oN3vA/vwWdzrmqfa39pHypGpc/hdWpLvL/ahIL4+gzqVZtaRganUFxPcTIFEBWA/CbQyfvomCj+xX7XoET/fTSw8M0+oZ69MsL7GbTadsVJFONje/oDGNSA1mt1fhhczIyhBlv03jq3BH/vZUUoZsW/8V79ILEGTdQW1T40EKPt13WgP3uB99E+4E+2Qd+d9+E9XG4zf/hcnWuKEXL+Kq7HazSoowEw/k3HUu93AdB3TPBLbaF/3pk2GD12Zi7quCoO2d9GtWUFozUwo32m/aIgt/7U9UVZ1HwPBa81gCD9/w/+s3+/qxOWN1PRfo0mUJNLF1UB3XoVzfVFlOauk1lvzr/TeJR2zmdwAvDvIqnQGxxdKBTd50/+jpF8GhIdDy3SxoObgnYKrHFT1YmpG4YaEj+vDFB9jk5MtlUmXLuXctLTEFN5iGbDRNrYdjEOK+Q9tN0KILMIgILp2ge8np9V0JOfUUNQIF8jDWSrCJBJeZPeJmgMon0hYcLNmAtdf2RU2eTUA9RJopuiTiCz4Jj+5LekvnStAjawncK2rVTEeefv+L50KtkO9nt/tIJjycMP7833YTsIQLMfRYqgF23UTUsZx8ow1gAFNz9l/kq/Mu2rL7WnkDWyH2o7ZHBrhFImgV3TASzCljIsYAMGsz2ctHQweHCnnXHM2D8qQcG/64bDZyhjWVnUTJnUhZjvQXaJyDfUq6aitM0UBaCzZeQ8jMSAMsrZTtocfycLMUzRBllsqINbMXqWuhkwrU6DK1xQlPHMeaVMCX5WCpFolLeXIsT3ZBt18eN7XbAukskLBr8GA/g+vK8C4xIk6pD140EmnRb7I9OMNklxeQE2ShXUGx1YnZyHg3B7YvD5I4hPLGBmegGx8CCa9SZQt6KUKiB1mBR248//8q/FiSQgEZ8Yw4cffYTFZTrWYTCx6CyVk7Rfq40FIYsCai0uzsLntePg4FiYxmeJUylGmDw7EyCFc8DH6u8OpzBxWQ2c80RS77npdg1oSbZ0NlMwWlsWk33A/pNIYt3IkJBh7Qv70LF3cJxMYGhgUJwXxod5Lau7k2nHQ+v4xJjMDwZgyASkdEGn25RiKjarF0PU47x81TCzd/fMIasXFJM5x2wSuxPRUEgK2XjdLkT8IWQLOXiCbmQreSm0try2gnfu38XEzBSqPTYemYtMaU4nUqjmqsicpkXeIeYnOGxHIneOZDaFxaV50bImGzhfKWGEbNTpKWP76TysHQueP3qGX/71LwSMcVkcEv3meFNn+NGTh4gMRXH3w/uiyToWHxa2GTdqOoZsN3W1C+m8gKoskFXOl7G1tyVsLvad22fWe/77xi2yFsckGBAMhATMffT1Q2y8fo0S02DzWaTOTjEQiwlTkgDywdEhvn7yGNVaA6FoDJHwoDh2S0urCHojUuhma2NH2HVkHrS6DVSaBbi8VgyNDguot3+4A+p8FkoFAWUIpNM2CHJz/SoWq1JY7TRxKn0zN78o85UFIKnN7A35RIOQzmEqlZQ08rt37+KDDz4U9ub21j5S1Luu8pDjQDpflPtQ75ftYtGomelpWbtptybKbtKgpcAvHZR6Q9bZYNCPLppoUf7A5cLkZFwKIzKokC3mcJbLoGXtwOZ14Mbtd0X6gM41n1fI5HGWOEPm+ByH24cCajPQwLlBJ+OckijHB6hXK3D0ihZVy0VZ/7meHCdOpP4BmZSilcksCjsLE5p9b3HpkqSC7x/uSeZAxwZER6OYnJvE2rU1LK8ui+00S01h558enWP95Qb2t4+lgJQpHuWBzW1HuVpEtVXBeZrMuk0BnCmdFRuMiqYj+5uscepIUqPSbffKfLlx/TYmJ2eksOXjh08kIOW0WTE0GEPyjGnGZ2JrXPPI/mUxTSnk5HVjYGQY4cGIYTK7ncLuYzZG6iQJR9eCRrmGzVdbSCUy8HmCAgKwPV88+BwHx0ciizE+OYEPP/oAH3z725KG3Wk0JHWbDn42k8He5i5yyYwERKT4YSwiQAbT7xudNnyREKYXFzAxPy8yQGTUdbsdTMbHkcvnsL+9gfTJqWhzU+ebTGU/i/Y12pienBb5IwLKBMNzpSJS+QwWLi2I5jB1bBvdFrL5AtLnaQGfWPyLet0hf0DSw7n2kA3H+btLGQCbDcvLKxgYHTb7DPX/CyXp+xevngsIduPWdaysrSEYCcp6lqYUQopp9S3Rj3304CEyqSyCHj8y+RwSpwkZP7JoJFjqcQlj+fvf/wOR+uHc4jxg8KdWZn2BhsxDykoQYPK6vTJ23Fuz+Sy2t7eRyqaE3f7Ordv43nd/H05mJhQqMqcKlKwq5UWbP1/MYXB0DNMLMxgeH5EU7i6Z0I2qtJlyMeV8CYvzS1hZuCQgJvcPBh9fv36No2QC7gE/brx7CxPxManzkT5LSqAmeXIubO+AN4DbN+8g7A/A4rShW+vI3sTvWquOGrqi5c1ADtntfAbXf/b7wf6+MNAp6cRCipz31MRmIIbBgXa9g2qxiTFq1HepJRzFzTu3MEcGf8ScIXL5rNjY04dPcbC9L+s4WcyRYFj2s92DPQGOGfSIDg/ij//0jzG7MAuPz46TxLlkZrD+AJ+/8WYdz588FWCY86ZtsaJYa2JofFQYwZzvnLOU6ojHx4QdK8XPThI43D+SQMmTh08k4Di3sCRnKq6FPPMRCGRBMoLRLMa7tLSERcpluDw97XTDwj/cPUIicYpUJidyRh/+/sfwR6Owdo0DzAKn6eQ5UscnAhbWi3nUKuZcR5Z8Jl8QCRSO++SlOcxcmYcvSlDUgnI+h1qpSM4sjna2kdjbR/L4RAK/LIhIm2CGoBAuuN6FQrj10Xdx6cZ1qWFCiRBmWeRSOZTPs+gyYHCWwvHWLgrnadH1ZgCRwZeVtVUhH5DBzpoAFQaZG1UER4aluKMvEu7JcLglg4xF54QYwWwQSt05PUifJ9BuFGG3Gf1hZjMOj5EJOoFyvSEyUbQL9ovf70OnXcfxwTaePvxSGNBL81NwO63Y3tqQwnhypvG4kS1k4La50SWJyO680GJWoIhjzHWK92WgYGxkVDTJi1LI2NQkIRCfPE/LWijnbmtX2m6zWUXrl+s02dmtnt/EgCIDkOVGGS6rS4JxdqtDgH72DzXbqd9Odmu2lMfQ8LDYcO2sjEvzywgGAhLg47pMu6+WG1IDY3p6Rti+U1NTktn08s0zvFp/hVqtLOCh08O1h/Udji+yB0dHxnH3zod4553bcDupc9uUwsaUWNp480r2xKDfFGe0WRwS4OP5i7rCXacNC0tLuHr9mmQ70f5Fi7lWl0AjdZr//M//Hzz46gEGhpj1E8Xo6DAmJ2YwFBsB2nbksiXsb+2LZBEB6NXlJQT8PuOniGio0UtmNoU/FJH1kjUQcumUFPRjMdCvHnwu6yrXEwZ+ybj3+v1ybuA8InFA6uL4TKFC8WspM1OriQwKyRc8U1Dai0EXZnZ1KDFWKcMX8Ep/8jzbrVskS5CBY5H2cbqlQCiz9lweH5YXFxGLReBnsUuSQqUgN2vzlIWE8C//5S/lbB7yeTEci8k+xDourG0yNBXHRz/4GLHxEQnGCOrMwLPNKkoa9WIVX/32M/z8b38hwbLY8LBI+5wljeQd/UPWI/jggw+wuroiMHG1VZdALtnLHXsX3pgFXQdQqlbx4vUjHJ7tIpHaw+vNJ7A6mrDZWwJCk/hqs3bkfMRzjgJNnMPqN7MPFaBSsFn9ZhNkNb6B+v6KdfSD17yHAE01E+hR4EV9sItn9IBnIydhgF6OF99FwU4llikgq6BXP6mO2XH0H5mpqD6zAo58Nn17fsnzLQZcMxhEj8XdNcCX4hEamBLJwN61yvzW7FxdNwQLoaB2n+axYjAKlil+wkBVP7iqmASzXRR8kwzcnt+soKIS1vrlURSwE/C+J3lxAey3TK0J7WfFeRTgZ7sUz+r3mxXAU6BOgTXeVwHrfiBW+5R+iP5e7AFmvdY+0ecqqEd/VcFQ/o6fUTIe+1uBWs5H/eyF5EpPDkHsrQdIK0ajQCHfW0F/tblvgv7aN1yK6JMww4G/U1BRCYHad4J/9EBStRO9R/9zZTx6covaLgVVtc36fv3gOf+m91FsSBnESmRVwp/eX/u833Z1HvInNaDZD2pHSjzkswyhsxcw6LGJdbz5U/fJ/mco8K32qGPD8dfr1YZk8FXmqhdYUnCXn9d5xWtMppAhrirm2g+CK07Ub3t8RwV4iZ+JvTPc3LNVBbl1Dpp5ZzIK+u/D55ABrvNFx0rXNcVR+9dHfl6/xM57JEXt+34cWLHO/jFQrFnHxvIP/4v/sKudzgsJSuhN+JNpt/xipwkLtW0ARI0QcSBUCkAXRkW9dUHRSAk/x3vyegJnvF//fXi9yk0wws6/8zNSBLDVq1Lcp3vL963VDeNODUQNWTu6X4pDB1/BaIlKtM3ibGo9m+iUANpdYxDKvCVbQYFF/l5Bb6aUsS06WXXQFTzUgVHwWBcD3Uw4hlzIFbDShYu/134SKRSmv/VSatgOjXY6qP/V61eNDqqBm8ggGSdO6XcuZNVKXQ7z3EjZDh6G+U5sG0EIlRDh9QoM8358th4K2Bb9HfUxubnwXfk7funmzev69WuM8Rppl/7oGBkJGrAwTqpJy2F7eAgVgCefN0UgnSbFgSehMAuFwKQoaD/zvmwfv1QKReUplJ2pE9wc7P0XG78BZ43ujU5mLs58fq1SknbxoGUWWrPQE6iVIin1urwj26iBCrF7mwHJ2Td8D7UpXcDI/OKXAvUcFwXv+Z4K+vMZPEzw82wX+4dOpH6OfcXnEHzn+6oetOqP68KtC7uwc3uFLJhmWSArp902RWecRoqGGpXUW06mc3A4A4gMjMHvH8Lo2CymZ6h7GYLL6kCn1kKj3ET+PIOTnWOU0wU8+O1nUiRsaW5W+vPWnXcxPDoGh9ePs3QGDpcPw6MjcihPpk5QrVYwEAtJqme1VBTnlmwhgn7UUKSMhJ/sokBIKjmfHB6LNh0lYMioYZ8Lm9PGol1kiLjEXqg9yv6kI8G0RB7gCdSwvwZHhjAyNYTdoz1hNlPDmYXueE8yNwlCSarx+Iipnl6tiTNcLZaFJV1kVXY4EfAEheVN52JzY0PYFXSW9GDFvrZbrcYRtNklXZJF7ah3l86n5bBOvchrt27gW9/5PYxPT+AkeY7N7Q15L6bNtmoNWKhnWGQOYweDoUFpQ75axuHpEeYXF3Hv/l0BjamlO8nCZgGfMK1YvZzF5xJ7Rzg7SEgKeOY0hYFwRNglLNz15PkT2FwOvHPvNt65+y7ic+Mo1yoolgvi2DKV8/TwGKeHZ6IHPD4Ylz759W8/EU1Dl8fYIxk3vgjJfTwAACAASURBVEAAV69eF2BzZnoWg6MD6Fa6+PrBAzz6+ith7ZGdSxbr8GAM01MTwlrcPz7Cqzfrwh4N+mOIDY5gbfkalpdW4XUHYenYcXp8apjIyRSS2RPky2fwBF3C+rM5LdjY3hBN5a6lK2D8/CK1kccFFKEuYjbDdNwC9nf3xXEaGRwRTWsC0JS/CMbCGBgeQJOCiuhgYXkJt2/fxszyAlAD0umcyFfs7O1LWns5z4wGp0kdtlil2KoEj5o1KSQVHYgI0KyHfwJc+zu7eP3qleylQ8MxYSBwTWEK7cDooDjsp9lzbB/tIDY+ig8//gh337+P6EDMFJysMkBbRbNYQ/rgHJmTpLBxqcVrIwLX7iBxcIjz0xNhP9erZn0UR8XpRkUkjWrCNKcmK2UfyByhbq6l1ZXCZcwkIZBLMPzw7BiZcgbTl+bw8Y9+H1feuYpAxA8rfcoq0Ek3cbJ/jvVnG9h8tY1KnjrT5nkESR1+G7wDPiQL5zhKHmBofAjLqwsyPkNDg7KGESB78+K1sPsJRDM1enp8DmtLa/J+h3uHePPqNQiiewhql6mdn5N1kOxj7l+U3whEQxidGBU2LwvlyfnCAtHcFd3qk3MBGbOnSbx58QatCuBzB4QFODc3g6+//loKL9HBJZv649//Hr77ve+KjXAtbjfrAhYRtN3d3JLAEJ1uavBSQzk6EBVnm2w6q9uFS9evIT43I8Fau8ukUZKNJetwqYDN5y/w9OtHOD9PmgJCcKJcKGH10lovKNwWoKfSrGN4fAjf+u5HiE2NShZFoVJGMpvDy5cvsf76NSztLjqNphSh407bliA6CwSZ4m9jE3Hc/+hDzCzMC+OfWtPZ07QU+WM69Zs3r2Qvm52bFnss9M5ozSaBubQAVGTvElRkRgLve3SWQKFckOKs5nBuxfLKJSwtLGJ+fk7WZTIHuYZQxofruujMdi2yDk7Gpwwj1esVYJlANVP/ea/Ll69ibe0yBgdHeDBD+iwtAcRiuYzN7S0T+CbjOhKRwJHT40S5XpJirmQLppNJyV64++49TI1NmkA2JVQqRWEwJtJn2D47RnxmAgPBEEYGYgI0k51MOSACh6ura7h24xZsFBimTnepLgVOE0fHoiX/enMHhycJCYhRUz7g80sgjF+0TbabYDQD2SzqSI1+giAEsI8PT7H3+kBsMzYyJHZMKRQyfT2U4um2pDguM4A4nxP7xyLjQXA+6A/L/nJydiJBnKGxUSxduYQ79+8iMkQpMJfINxEIYXCZmQebG+t49eq17Buc3zxFtS12yYCg7VIjdjwex/TMJAaiUdmL6aCSsc+A789+9jMp5kYA98qVK3Le4RpKDWjuIUZzfQLvf+tDXFpkjYcxw5gkc7HaFEB/e2sXjx49wWdffI5mt4t773+Eqfl5CXRTS5dBEQZxqVtbK5XgZ6ado8fSsXQkuMoCft5gCFMLc1i+dknkdqhFXuW+TT3URh0bL1/i9avnyKWSGIyE0Wo2Zb3gmLKWgMhKhGK4dOMurt68LYV9WbeAjPHseQq507QA0Hvrmzjb24e11cFgJCLnbrab67rD5UF8chIWh1MKKzasXcxcuoTByXHYvR6EYix6TAY7ZfVYlBcG3JZzSRcHu1vIpA5QyCUlkyUSHcDE9DRmFhZRqbVQoRQRtZRZLKxFEIDyLiU8+OwTPPjiE9y5dV0C9keHuxLc4Nzyutwo5HMSnA24WFzdZPLxXMRxVh+N9inOuNMlQLHL7jIFDC1kpBnwmExTOdu3apLhwro4NAYWthX/pwec0T64Rgh4xGKB3QqccKEB+kkeWCit5HFL8crh8TFEh2MYi4/D2bXj1WdPUTzLm8weZvVR8qrZFgC61exgaGhYAFqeUyi/sHe4h42t1yL31WrVYHdRw9IhYCrPvASxKWXEGiXDQ+OSKcDzIN+Ra9rx/h6OE0csnWTINB6vKTrIgEG3g1QxJ8ArAVqSGewWow1s7TJg70Qqk8Xz589FQmbl6gpWryxIhlw0FAPaNrSbFrRqLext7uGzTz/F/u4epibiCJJ81WnKOZRp+CzMmctTYm8E03PMagLOkydo1KsSpH385JEENaPRMDx+MqCdwlDm18GhKQpL2Y/RkUmMUmYnmzMEo47JfOG8F1/aYQA+SqXFhgYkOM8gEUFonoeSB6cShOB5mQFPp9uDocFhBAIhaT/7gcQPrl/EG5mxTuXKUp4Ff8t48eylBIb9XjeCHh8yWe4TRRQqRXhCAfzgX//XEKQcFoODBMeadRqLZIRZOx1sr7+RNSWZzsDtZQbpAM57ADT3J47ZzMysBN8XFhdZj1syPtiGjoMLgQXhARccXuDVxia29l7hOLmLp6+/hM3VBGwNWKz8JshrNRndgqQb8I9BEwV4+311xTiUrNQPAiqYpIy+/s/x3wLY9QHQ6k8qaCcYQQ+Yov+jUhxyNuixMBWgUV9QQR/FNfT/ZEDTjhWQ5OfUt2P7aANKtBKspl7pgZxG75YZZbI29L7V5zfawG91cbUN3DuEVQqT5U4Aqt9f1mf3A8ACklL+qaczrRgH/++xGz9fwWAFFBX0VfBLAXrtcwUwCUD331fkvnrgn46LAm8SXCAJpAfSfhPY1/dSIJbtYn/0E8HUb9dnsh/0d/Kulrdat4pFKTCrwL/2DX8qeVD7X/EBno8U+FcAWO8j+EfXZM0r9sV37wfPFfjXvtD3NdhJj/3LgAtrFdjNvRTMVmzK4EeGTa59os/4Zh/r87Vvdc/R8dJ31f1Hx0+xOL2/YkP6TCXv8XrOSb6T2ooCnIqtKYgrYHKP4axsYsUB3+JORjVBgef+/md/9wcxNECgc7K/r3le0Xmi490/j7X9Ctzq/FSQV7CJnrSPYojqq/Fanos1IKDP5U+9D8+I8tweAK3gtPb/23ExwLGOv/5UCZL+PtQgiNqWjpV+RucV/87Mt4t79ezlIhjUY5OrrfAZikUqMdny3/6D/6iri4Yg1V0DIOqFZLTIg3oyA4yyapoKr9dibfy7RP56P3Wg+XL9UUA1IDpx/NaFRQ1PjZ8HBlkgGw2jl9krgqjsTQKHvJYAtA6uTiAdSFlwWRihj/6thq3GS3kBWXRZraA3QLLBWMzz1ehYhE4Z3MrCFlmJrqkwrn3I9mjFU95H9Yr4b40w6KST97Ka/tZ3ZhsUwOe/6dzy/3yW6lHzPXU8GA2mEbNoBN+BhwKNQvIn22aKiJCJYdi3fB4LfJnIidkwNVrK9+C4KGCqQCyfwfvx/7xWpVZaIoHhMyBCofCW9m83VW6Vqa0bpm4wxnZMQILX8P6M8lNfTgvxsS0EZTjWTLHjAVvBbr4nrycTWVIa26Z4oPYj/83fKTuWz+X/FQzWDY42Ik5yj0FNKQd+6aLD95KCUYWcvCudGRMtNNFtARcJCtVqAjxp5I/6d7q4sH+LhbeyGBpNZB8wNZFjpOxkPoPjxT7lmNO2VDqF/aDjw+vIYmMAQhcj9gM/119UUt+B1/dH6hSw5p4pi3PH6GDZCF5Q1sXlFQCROnGZQhmdrhPhCNk5C5iZWUJkcAxoWWBrAqVMTgDOQiqD0/0jtMs17LzewunRMd6/957Y3vjEBFoWC0rlGs4zWUxM0tGal4rkBDI436hXW69VhF0hOvDVKs7PU5I+Sw28KGUCPB4BewhAM9rMg3iF7FKnQ3QEZ+ZmjXZxj3lFoIAFcyxtC/b39rC3uS0273V5sLAwj5nlGQEtHzz4QpgVsVgU59TMs3QwuziHG+/cwsRUXAAG2ia1KAkG7G1tY3tjG/lMWVhGd959V1LOnz59Kvq8zVYDVYJMrPDcqF9o6UsR1yZBHFNhvkK23ukx47FywF67flWkAwqlIk7PTyWdkbbRqjalcrjH6kGz2oDb4hJ5mmKtJsAN+5cFdAiCTM3OCAOUReSy+RxKxYowDrPnGXhtLuRTOWy+XBc2IKUpyCRiUT2mAHNMqAG7enWF3FycZ5PY3jaF5wj65pJ5+N1eTI1NC9Nyc2cHjx8/EtCFjjIZN9R2vHXzNqamZhAMhuB2MPOli/PTBPZ2tnF0eCD3YgFFr9uJEBmOjTpSmQxOz8/R6jKVdgDx+CzGRiaxcukK3A4/LB0byjkjzyRptaf7SCR30bE1hGU/MjaEzb0tYUGzmB2ZkXc/uCcpvFOTMwYMSuVQKZUkJZfFAi1du/z+NHUmwA8ZyKOT4xgcHRQt7NW1NcSGqBNp9Oh5fmMQj0W9WGm+VWmiXqoIK5QBDI7Vm80NCWCEB6MYmRrB/BIBPy8ajToyZykBnz//zW9xeHCAgI+FV41Gp8x9yoGE/MjVSzjLneP7P/0xvvfj7yMyykwJOd+KdEalSI3fKvLHaRTOMjI/MudJIw3jcAqIkz47FfkLpt9yLXa5nXC43GLnLPpDCYB2h0XCGqjkCiJpYW1SqzTPuoAIxiJweB1SIK3j7GLi0gzmLy9jemkakeEQHKxGn66inCoidZjC7usDHG8eoVXtwGFxocH50qjA4rWgaqvCFrJh7uocrr57BfG5CXj9DlipjtFLy914som/+md/hd/+8lNUsmUEnUEsTS8hPjaFiD8oLO9U6lRSrlnQqd6g9q1xrpmhEBqIwOl2wx/2i7Y3gylcLykfkjxLSbZP5iwtgZT0SRLrL9ZRTFcRiwyIjbBYJcFcakEPjY7IvJpfWsQPf/IjohdInByZ+VyuIJfLYGdzR2QeStm8APiRaNgEdrsdZItFcbzX3rmFselpYZdynnG/yeZSIu3SbdZwtL2DrdfryOcLIr3B1HUWy5scn0F8fFxsjuAudSpjIwNYuboGf8wv4Do140+SKZyen+Hnf/NzHO8dCLvbabUJCM2zGzN0yJAluMIMhzsf3Mfc8oLsO5lURvRyCf6zgOBnn32GXDItTHzuKSLx1GTg1COAKTWLmQ0wMT4hchRctw/Pj7B3sCt/55rNPXFsYkykHhgw5ZrM/YhzlvIlvCfZmnNzC1KgkOMW8AfEqHPFnNzn4cOHch1lfEZH4pKlQBApnTYSYZxbBIgJOhGoi3Af9NmpRoZau4ZKvXSRVUS5hOvXrsl+xgANAS5qXlOO5CybRhlkUbpRLxQQ8flF45dAvhSKdDmxdu0aVq5clUwy7pmNSllASuoi8103tvbQYJFIynbkmIVgEWkQdaj4Tlznr169LFI9o8ODYkvsq6O9QxxuJnC8l5B5T0D91atXkrlBYJCBKa6P4kRJka+mKewmQK3JMKRWPNN2GLi6cusGVm5clv6wOyyyfzKtn3vW4f4B9ne3Ze0i0531Agg2UXtSwPpMRthkLIa8snIJ4/FRAco0RfPls+f4+c9/ji+/+ELOPwSY2SfMJuG5g2C8x+fD2rXr+MlP/wjxsXEBweWLAHSlIWcg9uvz5y/xd7/4ObL5IlavXMPw6Lis51xPycakVjODZsx0uEo9XglUt2SPIAP+PJNBsVIVtvDi8pIUZ6MtVEtl0SIvFbLY3HyN05MjdLoNUGaCzGCez7jucxx5PmMNi6vX7mNhaU3WX+o/c/y4NyV291HNFnC8tY18Mo2w349Ly4sCYr/ZWJf5GI7EMDU9Lzq43IdZyHVuZQVjM1OwS6FDKzwB7hcEoU0WDNdagiScc4+/+hy1SgqpZAKp85QA0Lzf6pUryJVrKJIxT6ksq1UksoiiRvwurL98jsdffYGb11YRCXiwt7spADvPTbRL6h1T855tqtVMJib3LWtPK1OdemFyNtposyAwnISIMBoekr2a/hczkRjgYVYJZTS4jpBDwnM7z6wEE2ulMrwiK2HOsAQymRnRhVWC6r5QQKTAWNx0bDqO+UtLiE9PwB/xo5qp4Ff/7Of4p//o/5DMoZGhYaPP26IfajEBrwYkO2WWNRpCQVl3jxL7eLP+GpVaUcY3EPSKxjSBT9pRscoiyDbYLQyg2BDwBREJRUQ6hoyj3d1tyWjsdptwue2wOqwIDwzC6rTjKHGKXCEPj9sr9sD5RnCeUh0EhbjI+MJhXL56DTffvYHQcFhq0QiDv2ujAhCaNWBvaw9fffYFHn79NXxuZvXYRAKDUikkIsgZvcX6Al6pcUC7OztPyNqUzaUlCNpoVkW+g4HVdqclGQBk7m/tbEvh6oA7hLWV67h59ZaA9/QnqsWq7GGU1CPBg+PG4CdlN5ZXlmUPIUmhVq/L+fzx519LwIWMd44f2xyNDEjQb2w0LsF7v4fZj0Ep9Mmxof0oIMuzDJ/nZB9IjaSq+EY11jMI+vH+Rx9JYEpS6dstWMiEbbfQrtfQ7bSwv7+Hp88eC1GCRSO51xzsH0mmTLfFinjGH+I+QjKAyNqIg2YTuSVHwIHYaAShiB17iSPsHW0iXUjgi8e/RgMl2N0NNDr0X+pS84Cyd/T16eMQPGRAStmECkb1k6/6QUAl+yi4o+CwAonq3wsW0JPeU/afgrRKUKMmtcEX3moPKzCpAJP6/QqO9YNLei2Z8P1+nWa46f6tIDT3YmFIt4zebJtZmt2WyP8IHtFjYyqZ7QI077wtRiZMzXZT1lH1ezkflHCmuITiD+xHBXU59ronKhYiGBEh0B7mofiCgnaKvShYpyS13wGhCW33iuDJ/SVLwwCn/KnAq4JmxLcU1+H1irUo2KYYlo4pz3NCpKC8h2jSmy+9L/dHHR/5Q6/acj9QqwC1wRyM7Ib2L3+qjSgYzf2e15p3Mv2jIJ9iXYpf0QdUgFLfTzEbtk3BPx0HvZeC2Sr1qn36TfxO+0WDLv22KffSapu9fvldsN28t7bvmzicgOTN1u8ERXW+6XsaUoPR2dY+U4xHcZT+AIiCwJT24LtwTVMMsn9+k4mumQw61orDaR/044gK0Ou4q+3w/PRNXE/nkILY/TaoGKW+pzLi+0FodqUJjhlsyWBQpgadBkV0rin5VcdZA1RqL3w/ff437UiCAS1jZ9qHcsbt6aH3g9IX9tabA/yb9p/eV/uxf963pXaSCfrwJ/tGiZhyrmURQmWuSsOluJsBUXkjRgwVvFMGdH9EgJ9RmjhvqIxhBRr5u37GtHYMn6nXapVlBQUFKbcz/dsc1HmQ6n8HLhJcGPi7KlOLep2iE10Mu6fDw+froq+dxnfgZiLOTG8Cu3pVft+uMG8nvURcwKrlBrRV9q9MfIeRstAFnz9pMPqtMh4K3PK9NMWGRkdmtQ6+goQ6afh/HlqNDlwPKOxjGPM9qLnHz0uaca9Iom6Q2g/GuI0GjU5Gbvh8NxZEU4PRjUHbyM8rEM32sC/5LJWtkFSfnjyEgr18hmwsblO8RJzY3oLK/teABTcx9h+Bc74Hf0/nh0UiOKn4zdRfsm2EWWk1oDcBR/YH22HkNawX/U8707FW5q9GL9XGeA/tf+m/HviuCwCZHP0TkL/ncxo1gvclYUDz/9xb2T98nmjk9nSbdaHngZz9pIx+FuLpB/UvFnIe/smA78m28Br2C21eQfR+cFuDQbye7SVzRyO87BcuIBqoUEa2LmD9BxjdGKhNyHEn+84I+jsF2CQTPBSOSTqexxNCpdqB0xPCyuV3EI/PoW1xCCukU64hlTgVrUvqolJ2w94BqrkCTg5PcO/du8KUJrDPYM0RHc1aDUOjY/CQcV+rYmRkCDMTE6AeeDZNcKl4oQNNx4IANu0q6PVJkZPDgz15VigYwf5xQg6jZN3d++A9jIyNyj1ZlIx9QfYYC+uQcUEGHStwU0bC63RJgbzxyVFsbK3jiNqAAma5UGdBNJcT9z58T+QGFhbmTBom2U/pDLZevcHmqzfYeE3JgUNh7Ny+fQfXrl7Go4dPkM4kTcYIi+o0GuLQhKMRBAI+44TS7nqFMwlKkWnY7rbhdnoFSOc7MNjg8DiRL2XFcST4HQ6GxUFnMcHseVYKO7KAi9PNIpTURPQK05fpwU6vR4okUtaCTBKycg529hD2ByUNfH/b9CEdDDJtCqWKOCyhSFg+u7CyIBIGp+kTHJ8cCUibTqVEH5NVy5k2S8CM7OdHjx7hPHkqSAPtkayZd269K8UgqedIHW9+nmBIlQUI83kpSEYHpFk3+rG0cbI084US2l0bgoEYFpdWMTIUx/jYtMgyoGNFJV8UWRYW6jlK7OEsd4hCOSV6iXMLMwIabuyuwxcO4Nbdd3D99g3Rlybblzq5BOGZ0k5d0pPDhLC+2Aay3e1Mw+42xUkbn4zj2js3JR2XTvh5Kgmfzy9ME0o/nJ2cI5/OCSu9VqyILAmdN87Lg6N9lOtVSamfXZnDtVvX4A15jSRTuyvPfvj5l/j6ywc4PT7C/Ow0xscnjAZ5JgO72wGb3wV3xI9/+9/7d3Dp9jxqdaBcaUnbQd3fagutcgO1ZA6FZE5sgrqR9VINPhYWI4uoVhH2JVlj/oAX0VgMseER0Va+fPUqksksCpmy2EetUEKAdL1GC7lMRooN0mkNDIaRb5bgivoxPj+BWHwQ0fEhBKJBNKpVdBlQ2kngaOsI57sp1DJV+FxBhH0hYR6X6mUk8qdINdK4+sF1/PBPf4jQDJ15wMLkKp6RyZKkr5IH3jzewj/9x/8nDtYPMT06hUyC+rF+DEUGJIWXGt0HhzsytzqWlgQNao2agIiU9CBzmXNq4dIy3vvWB4hPEgjzCduLUghkkbLQaLVYwcHWATot8h5tAjIMDcRkLcxn01LMLUeJHJ8PP/zDHyAQDcvYcG0yEgwHEtSR8Wi1BfSnLrucQWxW5Fk7YSCK+UtrGJmMS5YDQSQpGFjKo1WrigRNiwXkWm0UCxVp5/johATzPHavBLS4xovD16pLscqRqXGxj+BgWEBHFjvj3H345QMpUOq22uF3kNHeEqCDAVyuC3XqlXodIvGwuHYJ9rAblVQZ2y82cXZ0ikqhKBINlCmhxAD3ZKlF4TB7NtfH+fkF/NGPf4L46JhIclAPPFvKSgYGgR9ma/Bz3Lu4d3OP4f4tEk+UExD5Lg+uXbmKu3ffw9B4XIq3gWeEQgH5QlYYjJTHEBCAIJA7gNXVKwJQlKs1mSMEZzUd2O5wCTBDZl8DdVD8mTZBxlWe8hW5gpwr2LfibFogDOvDo31JuQ+PDGOYWUPcy9tkZFHAwdSFYPB19eo1YaRSBJfrNhm1BNONBngRZ2lq0KYvgvtkcrLdZGhS8oQAOwNQV65dxczStCmkRT/WBpTTFST3z3F+mhapDAKzbBd1vznu2XSy14aMAIy0Y+rpU86h27KYMzpZ9W6H2OfS5Uu4cvM6ApGAKeZI0nazhcThkTC2d/d3RBZpOD4mjE+yHFmIlG3lmpZOp2T9mpufwfLyYo+4YRg+m5tb+Luf/S0++eQTWUe5bzBAQkY8+5j6/+VGDStrl/Gnf+/flD3AR0mmeltkJzhu7H+RqUoci9RKKBzF7NKSgJXcH7Y2tsV/pw0Vs3lcvrKG73/8XczOTgnw2Wh0ROpj5+AQu/v7oq+sRXkIJBEcJnhXqRbBg8LypTmMjA1iYDAmslciWbK9jfOzFFLnGZRLDUSjccTHZxEKmronlEygZvrR9q4A0PViGbmzcyMtc/2a6PbvHexhP3EkRYIHB0cRjQ1J8NXm9SI6MoRxFhccDkphV65r7S4BeAhLm+cQ1gQ4PjzCJ7/6BYqZhGREJJMpCTax0OXN23fg9IdE1sMbjkhGDMHfer2GfOoMyZNjpM8SmJ4cRdBtRTp1KsEeyjt9+eWX2N/ZFhkmISxQeEHqePRqmjBs3wNe5MwBF1wWMnwtAkJNj06KfBIZkCKxc3YueuRuSjC47BgcG8allSX4gj7Ra/7qk0+wub4hrHxmgwqZx+VG12LB5PQUllZXsXx5RQrb+gdC8Ec9ALWAOQ8yQOLxMf6H//ofSpHbyfG4yKhxcyBLnWB9Pl8SQJSfp0REMnkmRQzfvHktmQyxgQDcvUAH1ysGUzhP6XizQKzLZoIsXJ+5rkXDYSkwncukUOmU4Oa5jkC0j2cvlyE0NDlOhMYsGAqPSgYOpdyKrN/i9OKqZKp9F4trs7Az2ZKgVm8fqxaAXDonQU7ux+uvXkp9oXaLhZzTEgjhmihndLsLuTxBX57fnDLXmRnG7CmONScD/QyPzyWBQPY/g62Js1Nk8ll4HH6MRMbx/t0PRPZLAMJGR87OuWxa1pDY4IAEagZGBjEUHwS45xLLoBRBGTjc3JW9Y3NjW3whp9MELVnXhevm6vKKIfrYjTyEMtdoQ8xAJBt8Y2Ndfs8AiNtv9kDOzejAIK5fuyFSO7IHZFIib9Rq1+VswgAXJZxYg4CFKMl2bzba2N7cEf181qlgAGBgcNBoQkdCGImPS7CuhS7sXjvCQ2H5GQz7UKoXUKinUKil8ItP/jkyhRN4QhbUGwW0u8QBINmTAuQw88Nmk6xGBRTZvn7wVIFVZU8qEGkCOkb/Vn1tBdfoiwlw2jS+dr8GrZLyTP8YHWaevTln+K0+mYI1CkR9E7jrB9I0BV6BI/pumnmuZCvupbJ3EDNxGJkEZnTxM+yPSqUse7P653ye+pQ8m/CL95CzDczn2BfSDww09cBeZbf2g6WGrNWWs72CuLwP+1T83rohcvE6va/2rYKfCrArhqL4Ez9DyRrFLwT4Z8Fu4lZCyjMZx/ol4C0JQD0NaAXmFFzl/9W+Fezrz+JXcFqxJSFLWky/KPBKUpTak45fPy5FwPEC/O1JIqgdKcjHv/NdjC2+ZZjrmGifSiCobOxHQdB+sFFBW22/tlvHU96j9z6K16mN9+NV/f3OtvC9NJO6DSN5omPW3+8apFIAut/OFeQlft0PUPYHH/iemvXfHwBQkqpInPbATQVBdY6xuKHaoYL5v9t+g1vyi/fmtfp+Cu7qPL+YC33FMd8GrQyLXceEP/sDAt+cExfG2PsHAxIKzPJX2ibFAjWApPgnf69YFt+ZvrRiTm9BZ2M/Brw3uKDaZP81ii/yb9qPStC96Mc+Zryuj7xeMNpeoc7+ftW5oM+zWk0QSINP9AMIugAAIABJREFUuqaqfVv+m//873ffRlsgKYo6GAJMsbJtL5IkEaquSS3UycoOU7BVf9e/iPPvOsF14unE1Ofq/QXo7TFsufnz/1zAVSaB1ymLVw2dDGiVhtD3UANih/Uv7HpvdrawQ8pl1BsmdYxpZXJ46i2G3Y6ZWBqF40JNx4rvoIC9LOBur1zDARF2VE/L+SIS0+s7fo7XKFCtfcxCO/xSBriCvhdj0mUKfe6Cfcy/c+IoA5zsLtG6tZtChxp1ISBljNgsDhot4uGCbWSqnADnzaYYtCzmPV1uvouC0Lw3/y4R7F7FTy3UKG3tLaLaz8rWpQPP92E/0+lQYJ4HZd6bVb7ZFjqTCggL2BwISn9Qx5HtVsY22b7CCC4UpI91kea1Omn4HPYNN1peI1p3HqP1phIWGgDQQzgjwuwfAku8J9kfspG1jF0wos+DmMflwNnZiaR30vliWj1tT9nghXzxG2NvIsMEkaWASsGwemkH/QEXgqXy/N6mo9rh7G/Vq+Z7KHCum7Iu+DyM6ZizbWyrFi3UgoR8D7Zfx0gYtYx691gTBKGpr0tBf+ruEvBNJVktHBgcHsPQaBztrhMWuw9Ll66IBEcLNjisdtTzFZwdHOLocB/NchGVXB4Bp1u0jtNnKUT9A+h2bdjZ3IffH5BxZ1t8AZ8clMVRmZwUqQ4ysHggIytge3cH23u74thFB4fEJqRGUquN44MDGYeB2BBKtZakAP/wJz/GB7/3vjCKq62aMA4FkGcqXL0Be9uOYiqLV49f4PQgIWn+kxMTwqzge5DJT2f+NH0GV8CD8dlJKcbHA+/s7LTo0FIapJjKYOfNhqQ0H+0fIZlICvg3Mz2HW+/ckKIsZ+cnArIXq0XRbqVu+Tt33sXS0qJo9/HQS7Bma3tDHCaOBwEw6qEKE75WRsgfwnB8FLV2VRhIZHZ//4c/lGr1e3sH+Ov/96/x/PFz+B0eSaHU4Bodf4KZnJcMApE1xkMpGRcPH3yNSCCEpbl5Aav4DtFYyGRpdIDR0XHwQMsUd4Jb0dFBNNFAuVqQcaPTTKmHuclZrF1aE8YvGVcEdE5PjoXNHgwEZTxZVMjSscBh96BRoyNpJHToXNIeO3RYmE5dN6xIsWGbA9S0s1ocCAUHsXRpDePDk6jVWnBY3VKYjQd7flOf+SCxg6atgkq9gFTqHKFoGC6PHelSGt6QHzfvvYOrN68J4KIMyPPEubCQWVAxdZoUaReOAZ072mK93RQ92bGZSaxcWZWijtTZPSFY2OwIg5JyJHTQCRQ+/PwrCQrMxKeE3cT1I5VJIl3MYXR6FLe/dQdzK/NGm5YOntWGaqGC3fVtfPHbT/D44dcYGx3FYHTQsLqPqLfcRWQ4hsnlGXzn+x9jeGZcggkSHGp10WGNm1oHZerlF8qo5sooZgt49fS5yKwwrZFyNcMDMWEobmy+EUkIAgLvf/RtrFy5jIHRUTx79BzJozSsbSu6dHAtNnSpI1kpC/Pe6rQhMBRGdHwQXa8VAxNDmF1dRGggLO9IVmYnV8fmk9fYeL6B/GkezpYTsUBYghwE7qtoYD+5D1vEiW//+Lu49MEs4ALKTZJVulIsjrIRnWoT9q4DrWIDf/N//zV2XmxjNDyMdqmFUraAWpVBvjyanRryxSy6traAMnavS0Bnc8YgsbiBcq0sAR+y+deuXJYUZwahKMHDgnDUbyZg0m50UcyVcXZyJjI3aLcwNTkpBZe4Nh4eH0nRu1u3b4q+LoFtAtAb21s4PDyU8SSjlJIulkZbCpRRwoEspEK5jGA0guXL1zA6GUe5XhZt4631DXTaDdTLJezv7qCUMzIi9WpT9Ibnp+bRrDbRbQADkQFJfxZJB2sXnoAXA+NDAiBQciIQC+H4/BQvXr6UeUl94E61JfryBMaZMs65Fo6FZW3zBn0SlKFdW6JONAlAv9wSXexcKo1sOisBHrJ6uI+w/WTLcQ2mduj8/CK+89G3JfNGAknFPHLlLE7OEiJtQ9CZDDlzvusKqEgHjSAsg7cNrnMuB27fvIX37t/FSDwu60EunRZ2NNfrg4MDAfgZuCoUy6hUGphfXEK1QtYdQUbKF7SxuLgo+yN1lyllRFZ0h9FJaxe1JkH5ogSNnASow2EBkbhncvwos1IuFUReaXJuRjSvp+MTgokV01lZXyiJQqAyPj0nDL5azeyZZPCymB2v9Yf82NzdwWHiBGenp2KDaytrkrHDubywvCjFLck2puatJ+wx4A+7yApUizUcbx8hn8nhk19+iudPX4hUCAvictyYTZNIHEjqPvVgr1+/jumZOQnmphhES6WEAXp8eiISByxie59Bl6lhIAh0Ml3J1CHbm33Ke1BLfnp+Dh1m9Hk9YmeNekOydgjuMSvD63XjytplRCIh0fh1up3CHP6zP/szkc8YjA1I/y/PLYlmczaTw97BPl5trIt2/w9+8AOsXFrD8HAAJHwlEkm5NwFiCUTWKnB7Pbh247pk6jRJIOlasb29i+TpmbSLGvY8Z338e9/G2BSLFALNCpDOFoQJv76xJYXyaKvC9LJS5uUM56lzeINuLC7P4e/9u3+KgWG/CXQRdyKIneE6cIrPf/sFHj5gtlID0cggIrFBka9gMIpFGyuZIhzMuiwwQyAtACbrLFAq6uD4QLSRqf8cH5/C4NAYIgMxRAnU+b1wuD1SRNgbCMDmFBOXrBX2dbfJhrRxdprA6+fPYG3XUSpm8fjrx7IPURv63gffwsylVUkMiY6MSjCcckUEik72d1Au5KQQa62UQ6dRgNNuEZDQ7TSFUp89fSpgH+Vb5Ozfacs4CojUc5arjaYUtPTa3BgKDwoQVCtW4ba7MMcCfMGQnFUKlSqaljaW1pZx895NOLwu2d8cbgfiw6PYe7WO//1/+UcS4GMGFYkLkXBU5CJYePrDb31bJG5sQaexfcYz+JPjQS3hoyL+5//xfxJpLmZGUKKM84OsZe537RYBvTbi8bgU32NdDmYaFIsFyYBzuWxwughoOVAslyTbx/h9Rk82EoqJbA3HlfJV7BNqJFNGp1jJy/mGviY3jwZJIKjzSnisbgEpedZhTRHqLFcp89LqYnphAbffew/TC2OwG3cF7QrAZIR8tigkhbOjBLbevMHx0YEA0J1WA0fU4bdaJUPMMO4DKJaqElBiDRQBLMtlKRTITuC6Rhkc1haQeju2Lsr1ivQ/bSWVziJsjeHmlZu4d/euvAeZt/SpKF9HvW3qU09MTcIfCUh2EHXr3QTbyVq3WiTo9uWnn+GXv/y1OS83W/B6/KLxPTI8JlJqnOsEEhQU4XmRZzYGAUjeYBFsZlVx7WUdDSECWWyw29yYm5rDVHxSMmaODvZwcn6GXC4tZ/2pmQmxI/p9LFjNTMJmrSnZZJQpY0CO5IBQKAxvMCDnuJmFOQQGGJRh8WkX3D4nGp2mFM21uS1o25pIFRL49af/QqQ4gmE76i0y5asSkOPeYQhlNsmMVC3YC6C0p3crmEBPEqOfgaj+pgJi/axdBaIEDOsBtwoo8X7sPwVruSgocKNgjgBCPbkDBbKUBUm/T9mTChgZyzOF6pTAVG+YrGfuH8qAFazBY+odsb6PArYCHLYN813P4E7KMfUkVoXsROYDp631LWv3wnemdEaPFKzt6wcEed0Fq7Rj2MYKCGs/kJChADuvV8KYsp3FV+iB9d8MDvAeWtPnAgfoMWp17BQ8vADG2gZAVxBf+1UBM32WAnX8vQLe/UDbBaDXY3jqc5QBrYC9YhtmrGSZufD1FZ9S8Lif0cv7KQCtgKbeox+A5tqhgKx+RvEwBeL7AVQFudWGmNmv+IPBPwzmxd8pLmfe22S+vyXqNU3AoG2kPMU/p7RMj2TI67lOKNbA+/UHafQ9VBJFx0MxMt5b5yCfqUEIfRfF22QG9AinCrjLPJQ45tsgEZ/N9+R8MjgjLpQBDN5jiJMKqmogot8O+vu5v5+0L/n3t+P8ViKF91CAvB8DVWBebUzW/6pRdFCshs/h+sPPaV/2jwPxEr2/Yo6KJZlnmnXnmyC6YrKyBvRkWfQd1R7+/+YGr9OxVltUgPlinnWNXbEduqZddI7Yk7EVy3/3X/7H3f5ICQFoZeCKAdiMcLVOKKYaKkirEdF+YJLX9esl8bM6sf5VEQYFXmUTF3F8s6CqNokyVNWw+Sw6Ebpo09A4aApwKjOa/1dgWBfM/gVMF0pKcEgERKp491W57aWMsBNlMlqMTjIXZx1MWbS7pn0aodANSY1FDUn7UN9FjY5acLy/Rnr03uwHvg+dNjqD/ZuJgqyyQdDhLpelqIBS/83ENQsGU+J4f13YtcgeAWhh9GSzF+3WPtF35TsKa6gvpUWNSCMkBNo0CMHnaVE8BaDZHwSSeR++HwFofpasUP7OgDam4CJ/Hw2FBSx1OA3zRtLm83npezq+ZJTqBKWd6eTjPei4sB95LQ9Tyl5WFjyfzXfgcy8WRpgUD7JPTFTXTEgeek1E1hSyHIiGjTREOgu3xy5OrT9g0nP4nFq1LmmgOhc0dYZgMJ/bqLcupEK0UCHbR8deo+QCRPQKBfYv6OwXBZ41CqtANgFo9rmAmC6XjDPvr3reCv7zevar2qmC1mwrnXqyIB12N0LBGNwuAvgtyQ6IDowgFB2Ax8tq9wHEBuMYm2SRIw+aDaAuYNoGThIHcDusCLC4WCAESws4Pz5HLlmEvUNWEfumKewx6iMPDQ/gGbX0ehI70QjtghHlLn1RJDNpOawGYhEMDjMttC1sLju6wmC0dcnwCaLbscPl9uLet99HfHocdr9DCqQFox5UaOO1OrqNFmqFKg7X9/Hlrz/D0daBFEr02N1YWV6VcWZKIhm/L7deC/P0w+9+BLvPJan4o2NjMg+ruSJq+SL217ews7GJ9Mk5KtmKMF6oJXj9+lVUanXRIGUl8UwxK47+xPQEPv6D74sTZ+Y1Cxe0kEgc49PffIKXz1+gWqpgYXZBmCZv3myIbMDM4iza9g4OTg/wnT/4Hv6D//TvA5QMLwOPH77Bl7/5DC8+e4ijnQNZ6wj0DA+OmMBPrSFMatoembvsZxYBnJ6cwuLsHHY2twRMKVTyZs54ubaRad5Bo9URzb5QLIjgUAjJbBJnKVZSz6BRrWMoOoTV5VVMj08J2yrBgpEnCWRyKfh9pggoq74TlEonKV1j0nW8Hp8UG2LKKtOlKS1ARiLtV+TTuFe0ugiHBhDwRzE+PoX5uSVsvN4WNtTi/CIGwkYC5yRxhKOTXVTaRdi9hkFXqZfhD3oQGgrBFw1ianEWd+7fESCQWn/UKz09OBYWNwFoSlbQceYcIDPzPJNGrlQQ/WzKkKxcu4KR8TFhRzOAxGdQiiR1cib+8/b6Jna3djEyNIp3rt1CSBiFbcN2LeUxszqD977zPkamY5L2zgzBZq2B1PEZTvcT+Ow3n4jcQzDgE31ratYSWGp2mhiaGMHC2iKu3b2F0GAEXQYYnR44rE64rE40ik1JoS2lc5IiXs6VhNG9s7EFtLqYGouLtjYLL4mGdyaN6YU5/ORP/kSCKlkWkFzfRjVThaNtKsPbhMrFwBuQOD2WIm3Ds+NYvLoiAILd58AwWXexkKRhU4y1mapi98UWDjcPUM2U0a624bU6BcBg6nCxUUKmUUDZWsXKu5dx+b0bsIfc6DpNPQACPNQgZoFLAhIot3C+d4pMIoVysoiAw2Q95DJpbO+xgOEpGu0qQgNB0VhlQTKCHbR5MuLITN7Z25X0bwJ/o+NjotPKtYJnG+oQ85uMtlAogky6gP39AzSrNZwcH4v27Xt370ngcGPjjQA3kcEBkWYhIEMm2snpqaz1lGggs4drbzmbh8/mhM/hEQCA8gTBUFgkCQYIIrmNs/Tk4UNJjyYDmmDJAdl4hTxcDg/iwxOIBSOwtG2wdezSbharkkCtzwULaylauyi3KqK1O7+6iNP0OZ69eIFCNo9KvipMPOqaF6lNDrup7RDwC3jO1JSF5QWMxIfl3QnENIosJlrA8d6hFKCkjj0zK/h3rr9kq1JLPhAK4fKVVdHi5B6dTp3j5CSBbCWL1+uvkDg+lTWIwBHnGtccBqwISAWoh8t1yO+VYljDQwMiSUFAlSx5Mm+ZDcFzDNclgmj83FHiDGfnKYyPTcLjM3OL6xPZur/3nY8wPzMtTEyP1ylyQR2WfbNB1k6+98bmJlweL8ZZZNPtkz2bax7Zt+1WCwNDMdy8dQvxiXFJwWf6burgUBi+DEocH51JWzpda69oKKmbEBkA6hIPjAwJqzw2PCSMc2rCM9j5+sUrKT4ouuIL85hdmMMAU/wdNrS6LNRWE+08pj+WMzkc7R3hwacPkDnLCuB18/pNAeI+++xTnCRPhHVLhvf9D+/jxju3JXMoQ9B3b0+YjixaVmrURL9+dmkOly+vSkHNF8+e4MvffobEyTGajRY++vj38L0f/RBByRQASN6nrFOtVJfsFBbYfPHsuWjIjo+OSH8xuEv7JqDPcYmEorjFPovHEXD7YW/bwAA259wXD74W/VYWv52KTxlQtCdhRnb7kyePBKxaurQktrS4sgS71wGrXeKeoi2bSVVkjSXIT/u8c/s2JsbH5FzGd+RZhVk/tLdnz14YGRJmCLRbIiNCyZ/R+JBk8Pzop38ADxMnKO9luBKCD5SyTXzxKesRPMX2m22UiiZLk4AnQWiHxQ6/24eQm8Uv8zg9SgiCzAAnWf8HiUOkCzlhcA8OjGH18hWEowNyThkcHUUDZOF7EIyGJYOAZxdm9lE1oFaoiWQPM7NYNLEo7PMTbK9vyDmZjP755WWMTs2gbrEIAO3weQSMJEvW47DC2m3h6Vdf4dWzR9h88wylYk7OdpFQQM6Jx4cHaLVNsXCe9xioYQCEgRQGBXlOZqE3FhwMO/yYHJ6U7DKu58wQYfCS618gGES11cDs8jzufXQfE5enKPuMveN9HB4fSJbNwtA4nn39RJjxDDqRxMCzry8YkAyzd+7cFUkeZhdZnVZU2g10LG04mFlI6ZSDU/z5P/m/8PO/+zspWM1dges0mf5BX1jYuNVaC0NDIyJFsnd4gGqd2simuOzhwY5ICfiDPOMw29Jk9GkdFpeDZ2Ef0IIUTnbbDRCBlvHZuC9HYmEJPifTKSRTlHcpitH4bT6MxIYl84xyFIFoFF27A55QEJPz80JSiAyQQAMJIBKsS52cI3F8JJkkHNfTxIHUE+Lasr+/i1rdaJBzblHWolyqir+sZ3YFuTh2w6NDUgwxOhiTLI+uHTIPs4Ws1Kx4/ewNDt6cwmvz4N67d4S9z+AXg5Zcy42PbJfCfsxMq3dY2DIpbHZqKNPm5yancXx0hH/+F38p60k2mxN74ftwLWcwgrJLw0Oj4ufQF2MRRO5/z18+Q6aYhsVpkUAex5ngtvihbRvOjk5QL9TRqbVRzhXkM2R2Z3Jp2L023L1/D6uXV2QdZlFdCcwJEACUUiWR4qDu/ItXLwVAvXXvthT4ZPaPO+iHhfV5nDaRw7FR+8TZRb1TxsHJNl5vPcF5eg8OVwvNFrPqKpJpYO1aZd2VvCebtccINj64kr/U11bmqmIUtKt+AI5j1V9/6AJc5gzoMTsV7OS9+XXhS/cIRwqg9QO4CqgpCNjPsFS/TcEuKWzZkxilXfPcr0C3tkmAyN64kIGrwBzfhTU1lNkowCULq/Yy4IVR3zSyqlZL10g19rKs6WeKn8z0jl67FCiVoFePJX2B79jesnoVTOR13h4+obiHAnva1/p5XqvsXAUzBVRsv5UwEeBMVpC3Grk6Joo9cVz6AWgFXRUA/V3wzrCQ+0H1fuBOggu9ce4HoBWoVDBVMSTTTwZL03Zynumz+318xcFoNgqm63gqViZYEiWUekUXFTDsB6AVO1BgkPfQNUYAcLsZFwUdee/ffV8T+ND30X5U4JFzj/fTdxdSptMp+5GS/foByH4wVHA+GKBdcTPBtPpkfBWkV4BTwV5+VomgOk/1PryGDGjFifh3seU+qRedN5Ti0q9+LEmxSAVndUw1eKPP0gCJzgHtv34MTftTAXWOZ/+z5H37Cgiq7evvFBsUnKI377Qfifv1j1c/CG7mgZHA6O93tVX+ToMHF53Q+0f/PbXPda1Se9P3VHtSO5b5IlKRhizbD3K/xWXN/mP57/+r/0RWkIsPdwwKr0zenjTyRXTA7TB0f11I+RBuoAr29gOxOigKQF+Axj22rbKjNcLIF9XJI9VqXYYdqxR5LQJIwIJfGungsxWwVRkG7RT9bP+AK+AuC6bdAJIEoH/HkJtG80eNhZHCfmkNZQQTrNEop7ZTo376nP7Inw60GjQj1ryun73MCUxNLz6jWiEj9G1hAQ66RihlkvWYdTx8mSjVW90jvrumuvBwaKI8DpMSUzNRQKbecLx10dDUGl1odLFW+9B+lSIuXq8UKtEony4KfA7ZlzxEsZ1GI7uXatATXddxDfdAYTqhtDnq0qph8xBJp53RfraFABsdON6T7ZINsNm50NlWuRP2m04gtQfdSC6Y42R9cuGFidJS4sO0zSzQ9bphs7MoHfskHOShzI0mWVjFjLwDHVdeq0UPaZelogkWvI1GmRRmpqRppFlYaZQVoUZ58/9j672CLFuy67B1vXd1y3vfVW2qvXnejsEbS2AwAw0JEBQFBQKSQiQlfTBCIUWIX4L4oZB+yA9F8IcSBhiK5ADg+GfmvXm2fXd578313t+rWDvv7r4zQkVUVPc152TmydyZe+211zZMXf6w3Wynpk7x3xqR037wGhqU4XUDIQO2K/OZ39V5qutSN3yNWmkwif/ngZ16a/VqC15PAE6HV0Bdp8MDp8uHUKQHHn8YLm8ITm8Qoa5B9A2OweN1MHMa+WQWW2srKBZS6I0GMdTXje5gWJybxFEKy49XYak5BFA53DvGyvIifG43+ge6hXnMtpg5RqfEhhrBvlKRaguiW+rvCkt6sWGAl+C0WkQj0kWZF5sLhUwZk9NzmDo/hVBvGOOz45hbmEO4xwMLwVqSSapAKVbF2qMlfPSTX2F/bRv5RA62phVdvqiAZQQFogO9eLK2KAD0137v27C67aKD29fXIymtBMuqmbwwoJcePkYulkatQA1gFicsYWZ2Cj5/UADoVC6LIvVv3U7cfOEmXn3zLYxOjAqgxZM2A0FkdB4dHuKzjz/B8c4xpiam0R2K4uHDR1jf2RTmYsVWQbpSwB/9yR/hy999A8UMEE9kBLCNH5ygdJjAg48+x+72nsynnmivHBpPzmKyPkdGRmSOsLjX0tNFjAwNCQOHIE4mk0Y8dSoSH9R3FV1Rh1uYyLlyXrR0+8cHEU+fIZaKo1gqoJArCBu8t7tPnBdLrYbY2YlIPaRTSZnrA719GOjrB/WfDvaORb+dAALnPNkuGr2ut22WBKiqZD9UYIFD9GHtNq4ZK27ffBEHO0c4OT4WhtTo8CBCAT+OD/dxeHaI0/QxHD5TmCKdS8HutIhGMQFoT9iPWy/eEkkRzvFYLIGz/WPUi1WR4iAQHY+dPrN9p4m4sCZDPVFcuLKAS1cXBEDiGqUNIqvxiIChyFuURWKGjjD1aUf6yfJxwNKyGOmVVhUjs2O4+spNDI4PgAoiBEAq2Rpi1OM+SeFn/+nHODs7EQC6Wmogl8mgkC0Kg5Ps1u6hPrzy9usYm5kQaRkeJuoV6jwWkT7JCEvwcHcbJ4csLFmH2+bC4fa+AORDff3ynMkMpw3Nl0sYGBvDi6+/jnB3FHFqacfSaGabqOcr4jAx2EyZmFAkhLPUKT74/NfomxrCC2+8jMhgFA07pNikN+CVg3TmLANPxYmTjSNk42k0izUJ7FCOhKnGgZAfcFtRQBkH6WOMXpjCS19+FcGBbtSkiGsVtkZLtOMpA0FGd+44DScB2KoV8f0z2BsWYRZTv3dzZw3ru8soVwvoHe7G7MU5+Lu6xDkl44jOMfU9Hy8+FXtCvVHqtNL5DvhD4ppQOiJ+GhctcaZ2+yMRUB6JADTXB9t+fu4c3E4nNra25LsEn1s2q9gIltOhtII4cR4XBsdHMTd7DumzOFYfPsH++g58Tq9JY3c4EenpFUkOtpGavidHh7A0a8I4t9qtODw9wd7RAbxOH8ZHpuB1eGFtWEST1d6iNBLlsyASKqTd5is5xHMJRHujGBobhj/sQ6lawdH+MbY39pgQi+5IL+KnKdhsdoyPjItdoPxHKpNCMOQV1hhlOerVKvwOt8gdUM+arKxoOCoACUF99nlxY1WCcyySR2DzwoV5eD0ekaCoN+uw2BtY21jH4uIyMumcgNd2uwOjo+OS7rq7u498NoOuaBiRSFg0Tik7RmbelevXJBOGa4ABPj4zSnUQZGTx2bN4AvlCRYptMRgVDIRFB5lyFTeuX8fNm1fh9FjhC7lQa9SE+c50+nwpj83dHTxdWka11pD07kbd2FwWwuMZ6fLCgvSF+sKhMINiRkrrYHcPJ0en2NveRfwkCUuDMmgNHB/HZK2z4CHBTmq6D40PY+bKOVMjgGdi2ASsvP/ZPdz/4p7sw8xI4VlIgqV2SMCCAVbOCcmeSqex8nQRh9uH8LuDmB6elsKM3G+2tjdweHyIpq0Bh9eJq7evi+axzeUW9iPBZ+IuBwe0hSc4S8aQyiTh9rklkEIpHWYXkH0+Pj6Jr37jd/DKl99G3dpCw06N3SJKWcpd5AQwK+QyIsOyvbkh5xsJrJSKYvcYzHzrrbfw9ttfFpknsk6Tpxn47V5Ui3UcHp3g8dNFbGxtyx5HXXWe12gneI7L5lL46OMPkUjH8O3f+yZee+0VyfKwelgOzoDPZCVVSg3RsSULeXtzS2QZhgb7pQYCg8nJWErANdpCnrfYNwYIS5WaBDO4b8FpRd9IHy5du4Cpc2OwOiEgOc/atLOlbBlbqzsio8TCpisrq3Lucjrc6A5H0RWIIOIPi5wN61tsr23I++FIEL5QUO4QpCZ4AAAgAElEQVRBqQbSAn3+CObOnYfT40W0u1sKKhJstXEvcNqRy+fRslpEAob2tZovIpdMS8YBgegPfv5LIdtQgoz7JdmvnkAQbpJd/AFUyMoK+KQQHTMz+ljY0G7F4sMHWF9+gsP9TayvLiGRThjRCKa8tyqIhiIS9OGcnZyZxrUb1zExNSXF8yhxc+/BfRxtH6CWqqAn0C0ZAD3hbhxu70qBOfFdeC72OkW7+dKtq8Kw946w8BiwubaPh5/fReEgLlJQX3z2mRSSZBYV91q2Y2xiAi++/AoGhwekEGHD2pRgW65cEEB9oKcbsb1D/OoXv5B5R3tULZdl3jJ7g2uG8m0M3DKDqUIwjGzuRgPdfb1ig0+PD5FJs4AdWXIVYeSRfMO5x+8zq8Rhc6JebqDMM3/VOOQOi1XGZ3xyFv0DgyJ9lsmaTCdmDMRP4gh6AxIEJHuXtSwGhkfQPTws4Cf3nd6hPrGl9MMIpLBez9PHj7Gxsiap7ZR1TMZPJZuTLGgGcEpVFnS0CUDPDDL+cF6brFYjNcmJzL373PwcXnvzDXiCPqmjIOzxOsu1tGTOsyD0r3/6GZYeLKI7RC19v4D3zCoqZAtiXxgEunjpPAaGhiQL597DByI9RCY/C9GyaCrt9a/e/0DaJ0Um2+nVJEUwkHXu3DmpocGzOuV6aJv5N546gz8awKtfehVT8+fQOxSFjRhl02QrpI6y2F7cwPKDJZGs4/7Cgt5sew01vPDyC3jhlRdknhEYpmQK/Vme2Sv0e2tNyQL58c9+jHKzjpffeg1T8zNwRXwGgLYBfspxUBKgXpFswWqjiOXNJziJ7eDgdB2VWhrVWg6tZlkAaFpp+taUeuEzg52kN+NTPgd1jV6xgm6KAaiPpj4Z558hT/wmuKzAmgKXCvqpTyhgYFs6gJ/l6wqwKYirfmAnMU1xBAVBDRBJyQnKc3pkn+c5W9ot+sEGiBVcgDaJkiMVanQzc8BlNKErhrynfn29jXvwffoPzNAWtnfDENHUX6OfKbhLm2Gpc0aCOm3pzk4WK9eXAmoKJPOezNbr7I/67Qp68nrKQFbwSsdRAD0G5Npa0zKGTaM1K+Bsm0WrQKQQ29oZM4prKKim4CD7qFiRPlfBSWqG8WswFoMVSCY2i/S2AT5ph8WAtZ3A728ChM/bJzhJR/2vTrCd1xB8o/38aHS1XQqKsu3EcXTuqF+vz12fa6e/r3NS3yMDuhN07gROfwP/aoPU+jx0nEiWURIe76PZ6YrPdAK5Og4KdstYtqXNlMQppMu2vIuCpjre2k4dX8X9FKBXUF/Gx2LGmWOqAZXO75NMaMBtwy7uXIedgGnnGtbPdWKJbNtvg878nPZVAV6dX5qdoM9WQfROe6O2iGOsY6uBL10DOob0ofTfsnc8KxxqQGedR4rf6ZjqmtFgWycu2TlOahO1TWqr9HosXt0JQOt1eJaR9e0xeJ62hec2DVgIkZkMaDWQ7AABZpWn4OtagVpBQa2Oyi/rJJOF0GbqsqGqQcvB04brQ9PGdE4WXdT87DPDY21XjLdaxcgLCMjiYk5nm/FrmNLUgNZr6l9eRxeYGisF39gOtlVRfCf1yuhMWo1kAj8vxrVmHmxndEdkLljAj0XiqG/c1k0iaKmLj9fWaBDbQSPP6ylLm++pQdXJwntwIfIzujnwetRnpuPEdigoqd+XhYEmXKxEazEgODcjjg83VDW+wjKmniyrHIv2kkfGhqnDsqFSazCVkvZzsvA6/A7brfR5vsfxVxa1tM3nk37w/mQgUIuI0UhKWciis5kDHsfdMKDb1Ybbsii6SfHQxEMyU+roAJL5o8Lq0e6ItIvt4w8dGer0avtEaqNUlfdlrjqdRreyXYCFTAkyUxm4IEuG11VmhAYNOHbyXZtTKsHzIETngodwOvaRYNDMAbtFpA5YDZoFcsiCCkdC0kcxKixS12qimCuKXAHbaKI/xhByXPiXfWTfOZdlvlkgwIkGIXROcLxlPNpyKDpn1GCo4WPaIz/L/rBvBKLNc3Y9KxSpgRU1FBxTDSLpfK9VmuiJDsLj8aOQr0lgxmL1INrbj0CkhwmBcLoDGJ04h3B3L+oNk2LBavXx2DF8HicGe6Po74rATWmlEtAsAksPNnC8cwRbwymSHB/87JcCuLG4ksXSErYtteS4IYRCQVTqRRzGjgFKyPiciPQZKQgrHTpLSxxuFlirlSoiQ1Av8pDVEFDtxVfu4MqNqwhEA/D4DFBGe0ZZAcoU7K3t4tN3f42T7SO0ynUE3EHEDmIY7B9Ey26BryuAxfVVeLoCeP3Lb6J3mHqZ/eLMEPFNnsWRjSWw8vgpHt+9j0q2BL/NKym1PLwTZCHAehxjIT0WmHSge3gAC1evYGRiXBhIPDRzXgqrLJ0R9gnZqwTz6PRODE8glcrg4dNHOGHxN7cFuVoe3/ze7+LGS7dFV3L/8FBSlil/Emk5ENs9wN7Wgejr9fcMSpHG5aVVSTGndAcBiYePH4jkBh2KsbFRWXOUn3nw6K4ADG67H12BMEYHxmQuLq+vCTgQ7AnB7rML04+yBtSUpYMhRQ1PY/BZXUgn4pLCnYwnpLAPHbfJ8QlZGwR98wWyfMoy/wNBMn8CxvHiHC+waFRe7snPhHwh3L79ogDRpydx0RImM43yCfzs2PAQRseGcXp6grPECcqtCgrVPFxuB7L5NDK5JPrGBgCXFXVLQ4A6gn+MdJP1ShYUWX9kQDcYvCrmJYgmQSsLJL2dxSN7hwYwc25W2O9kanPsuLby6SxIAyOLhiBSpDcqhTuFDVypyz1ES9znErbw+asXMDo9CqfH6NHVyxVUiyWU0kX81V/8QHQfu6NRaRdtGaUisoWsBGCYZkqn//KNq7h89aow1B1wSvHExYeLONzdw8bqikgYsMjS3PSMALkETHp7ehAOBsQeUsuYYMjAyAhmLsxj/tICvIEgsukCYlsniO2fSr8srZYUaiKTKVtM49//9EfoHuvDn/53/zVGz/UjV6pJm+h8xs7iqGUraMTrsp6ahSr8Lh+quQISZzFxuC0ui8jZZGo5NNwWXHnpJuauXIDV7USx0RBJIwuzj+oNGRef3YPkYRyJozNkTlKI75/C6/RgqLefGfYoFDLY3F/HUewALq8dcxfncen6ddGG5N65v7MrBTMZbKEmOOV1wl1RQbaYisZ1RfYk7ZbD6sC5+fOYOjcna8LabOGj9z7Axx9+JAEGretAZD4YCcPjp8ZkSaQs+gcGhFVMbda333kHV65chr3WwuHWDn72H/8Gn330qYAWLKpULJWErUrQks6f3+tB0O+DpVGH2+tCulTA7sGhBDwjgS647G4BSWwsxBkIi2QLzx3MHGDBxVK9iEQmJe0gKNm0NmV/kwBniZrqDXidfin6Zm3aRWaIew+1cTnezHAnc5CgUCQclOwQBnc2VjckgBKN9kjxSDqsoWiXaJkTzBXAaGhQvsM6IWR5X75yCf6IVyQ4Hj58LGnfBIm7I1GEQlEBUQkmU6ZHziRVY/eiUdZ0sAqrj4A+ZTfIBpfiu14P7E4HDg+OUK7V0ds3gGKhIgzIifEZyVog+7WvtxdvvfUaegZCaIB6+0WqEQpDlUUZt/d2sXNwKPscgxAul1cAchYPJRj55muv4+q1ywKEd3WFxRal0knRSj47PsX+7gGqhRrGBsbESWEgTSRjHJTqaYqsysL1S+gb7xNZlFa5JmwoAtzZdBr3P72PtbUNDA+OyNhwzTCSQOmUvsE+CQBIOq6lidXlZWHGDvYOY2Z8Fn6PT2xptV7F3tGeSCC5g14pQEk9V7LZWlYrWGCRjDVq2j5h0MXSlHHc2NhAJp0SCQsG7TjmL73yMuYvXcTC7esigcBzR6FUxdlRTDICaDMYjBNWfMkEsXmuypeKYvto6777B9/Dyy+9auQmBn2oJYFWuSXMewYa1tYpTcO5XBH9/76+PjRqHNcE4sk4NrbWUWmW8Y1vfx0vv/YSwr0BWFxAuWaCc8lYTljknIfcT2i7ctkserqiKBZyaFSb2N/Zk2dIeZqJ6QkMjQ+JnAezE8h2X1xbwcraCqI9YUzPT4uetcdviCw8O+WyJWFwbqxsS7HVw8NdLD19InrOZNyyroHP6ZPsKMrZ0C6w6OjQ0IAwUvlLGQqCqeTbVcpNVGrUYswKIzoY7pKziovFq0QXt/SsqDRTyig9xUKW21LEeN1kY2WyuDg3J+dTh8OJ/uERAaG7BgaQqZaRLuZFxmtwsA/dXUF4nU7sbqxKMcJmo4Tjo30sPX0sDHHugwz8CPB48SJ8gRDGJsZx/tJFAaK9IQfSyZIA0Iv3n+DpR/dgqUAA6InhcSmoy3FhRl+mmEPD0kD30ACmz89idGbcnId6omigjvRpHHff+xBf/PozkSQi66mrq1vOdLLuwmE5f1CHn2chybpIJ3EaO5PAQcDvFfvz+acfi1/FMzbPvFyD7APJMj5PQKQcms2W6MAPj0zI+Zb65dw7OWeP44dw2RwSEKMvQoCcUhs8ZzA4TLCRwTwyeikLJpkHWcry+XDh/AJ6+gfgD4SkjQTPHzx4IFJJfpJhWixITx3hunxmcHIMoe4euII+dNE/cbSEOEEJEzLLdzdNcVQSJUgKKhTyom2fyWfaxda9IoPCsRGCUS4vWvLq0whBxsrsnBCmz53D73ztHZFfAYl6lPM0iUOi4VwrAPVkHY8+fyi65QxqMHOAZ2MGbJkxyHMepbcoI0g2/ur6mtRIiadTck/aXGasMSuEsoIs+KigDTMnVlZW5NxCX0vJLzyr0Z9yeu0Ynh7Ff/s//FM4u+ySZcDMimymJjaB8nDZozQ+fv8j3Pv0cwGgZ85NC1hMGa1L167g1ddeg9vnN5IVBPsJEEq2qPHpSApYWlsG3DZcu3MNY3NjaLogxYsd9DMMARcVSgnVeSyu48HiPRydbePp4j0USnFU66wbkoPN2pRisQwW8vxMUBUWA0DTJ1JiF/0krlvuCZ1+El/n2PC5KRirmbQKFD4DeNrMWAWFFOh8BkZ2YAud4Bf9OmUNqi+nGedqw9R/43maAT76/TwjG6DOgJYqjfkMYLUbYJWEIz4/3kN8/HYNJe0rF7GSDzkezGQUQLNm7Ke2j/egvbK1AWQFXDvBX36G35GxasukKfDG9/jMCeCqJGUnEK9sT8U7dBx1/NSXpb3TgIBgJCSxtHV4OU5yn7b8A++jALRKXcrYWyCvK/jfCbIppqQBAcUZtJ+8nz4PuVbL4Bz8YdsVOFRQj3/pxxqiG4lqJFKaophcAPRTSHTj63xWSu4z7z9nJ/NeElAoG7KbgtCdRDXOH329E2BXUPUZSc5GCMlINZGIwmclzGRmpBDQt7Ogq1Xqagiz385Qu0X+z7VDm837ck4pPqF4mILDui40MMC+CO7XDggYMNhooStRr/M56nX1+XdidYoxKnguz6ZpnoOC+pzrnYEClTTtDCaZZ2OAWx1rJdR2jqO+z8924n0KjPOabKcEbtq16MxaNfOBf/m6BjTUF+Z3NMtA3+M81e8p5qNzmu3gHBL8sh00fH5fM/90/XcGKfRZdM4nxWd1DBR4VgC7E8fVtcfPOlymNkBnP83aeM6a/01SsDHYbIOA2P/in/83LRnQNhCnkhB6E2XUkinLz3GDFOZxO7qgCD4vykHj/3XApDM8wJWNUDoNgBoWjS4R6NXraXRFIxsa/WMBE04Y0fLzGEYqG6/3E8Zwm8L+PDJgmKS6gSh7WgeL19OJpA/HzDozUXRSdD4ku8MmICRBP1bzVeOq7e+MTjB1k/fneCkQr+1URuqz+9RZDMAI8SvFXj7b1ttmO3XcWLxAf9Q407HlDw0ZnTezEZnihRw7Be55TeqZ8XoEe8xMsMhhQnVmFOzvlMvgWGnETw8j+rx50OVBi81iulcmY4IFpgJ3WYo48f80uAp28nW2kfNB9IB9vmeGS1hxLHZgsTwDsHP5jDgk2l818Gyzy2OAcAXRqXmrRoHPqdUwxRsVxOeGx/tpNJgsTNkgGRm38/l6JdWvkM9LwRuCXlpMkOPL58CDmkSs6kyno+a0B3YrC1Laxek+OjlGLpuX9rPf2h7OE430SUoIWpKqyfFQsJmf0f5p8EMjYRxHNR6dRoj946/OP10XClqbZ2s0ynUDVeNl9OasoisrbJMmWciAP9gNq90Di8ONcM8AAqEu2FwsZNaDnr5+cdhqtSoaKAsbiml/QZ8T7na6q40xCEmla2B7eQM7q1siYfHg03uwNJqIhMKiP14ollGplUVzlo5ipC+CtYNtwGfD5OVZ3HnrVfRPDGNgcFicKyerupar2NvYwtqTdTz67Ck++dXnsn6mJ6bw9Xe+hqHhQZmLdMYt1qYUkCSgQ12+g619xPbPEPGGMdw3JGniXCcsvsdiOwSPY9kE5hYu4Hv/4PsYGhuE1U3NXcoApKVi+P3Pv8CDz+8Le9Nvc8HSaAlDNplOGt1uu00qthNcIeg8NTuDVDaD3sEBeL1+ee6c30eHxzjY2RUgvSfYg5Dbj4HoAPK5Ik4SMTxdW0KqmhVGNgHoK7du4OwsLlkRTLE/3N6Gl9I7LStyyRxQs6An3CNzeXFpSXSDJ+enpBDc4voi3F43rt66gTt3bsmcpm1YWV3Cxx98iJUHK+gPdePO1TtSkOg0fob9+AGcETcCA2EEB7owvzCHazdvoDvSJZq5v/zrn2FveReff/iZaN/W6bSmk2iiisnBCfT29whrh+2Ip9KSdk52NVkTtGJyWCRjo8ZUMIek3RO4uH37tkgJ0KllkSvaJz6jpjA3zAGdB28CvdliTnRoyaRs2OrCsIO9JUWoipWiVGnmMyG7rVQqCyOKTikdkBC1bCsl1BiQI+jidAmLmAw7cXK9AeMklgsCSHIvZDDNBI6aojPdw8I+dgvy6Zykvx7sHco6o10kAHPrzk0ZMwJkZCpyjXKubKyti3SJhenKXq/Ia0ggqR2oyxYLwrwm8EM21Nj4OGZn54SxtLO1IwX1mCZ+dnQizvL5+XPibBL43dnaFEYp2Suyp7pd0kcCqOcunMd3/8H3MTY/htRxFot3n+Cz9z9BMVNE0B0S7XGCclZnCx/d/wh55PF7f/gdvPiNV40TTJWOIlAuAcdbJ8gfpPD4kweoZooY7OlH/OBUGKqiacmCcD4XqvY6XCEfvvadb2FwfByVRgOxBAvyZVGvlSWoRC1AWwugRjdBbMoSrD5ehNfpFckHBnYY4DyJHWNze00OmJeuLeDF119GpJcBTCMRQPYaATNmARCA7u7uNcHxfAknMWp9u+W5DA6P4Matm1KUkVk3ZM5QCoTBpX/3Vz/E6eGR2HhxVOp19I8MmYJ8QT8Ghs2/ewb7ceXGTdE7t9eaUrAsd5bA3Y8/x5P7D1EuUtbjyLAQyH5vZ3PxGRL09vq9qNuAze1tSf8my06CqsWKgLyU36AkAB13rhXu49wzBWxtNYXVnihmUSyXRD+e85V6pwxCkUXG67jsHnjpMFusErQhyzUajWB4ZEDGgQWgDvb3RSOY1xbnkzUyqiX09HVjcGwE6WwKT5eXxGZ1Bbtkv+C+SmAp2Ed7VpNCdAQPqWU+NjIGl9MnQV0GkQ4OjgQco2wOnc7uaBhjLLBIsMxqx+7+Htb31sW29w/2IdwVxubOphSbmpk5h6dLS/C6PJifvwAH7ALo0/5cunwekT4f7G5T7I+gFuc7CyY+evJQAsl8htyzIuFuAbFPj+JYX9/CwoUFAV6cHqaLuuQ819/bgyxlKB49lYwS2sHRoQmMjk0J8sOibLTxtKfnL57DtZvXMDjUA2vAh1axgNWNdQlykOGYSxVxchSDremQcaHGL6Vwevqj6OoOw+NzCzM3k0lKLQAL7Lh+/SYG+wbFxtDesT9Mt+c+G46GJKAa6erCzZs3cXHhstjBw+NjrK+vi5zD5saapLpTDolBxa6ebgwODYuDPXfhIt780tsYn52Us0YylTAgYyoroDHXjBR4JOO+xQI9poDyYF+/PHuy3G++cAfvfP1r6OqlXbeiXCghfZxCq9aUImanRyeiUU8ZkkggjPGRUQk6fPCrXwkDn4Cm3W3HO9/6Hbz+pTdECoB+tctPWQwgm87L/sq5znlIZ35xcVGCSpRCox0v5HLY3dnD+NgY/v4//ENcuHHeFGJ0GK3lRKKET379MT79+BNcWbiIsaFBBAJ+IRNUKKtnaWFpbQ0HJ6fyHAaGIohEgqIVXCm3kDjLoJAu4mj3CKvLayIzdenCvGQOTM5MSIbN4Hgfalp8qeqkmgOy2Ry2dg5wTOmgYlWkWxiY5F5DGQMCOA3a9yIDrmkcHe4L2z7sCRu2+9q67DnMHGDWUoG1V0Jh2Eh0adQko4oBq65IUADsjfVlbKws4fhgE19+8zUpFv+T//S3CPqDxk54ggKI+0IR3Lh1R/TWWYiur99DhSacxjLYWV7D3/zb/xcbj5Yx3D+Akf5hAdy5hlgIj+uH9ScoAbJw7SqGx0YFkLLbbAj6gsLwffzgLt5/95eSbUAAmoFNklKYOUIAhXsXpUt6u7sMYSFnioinEkkJgDO7gtJJlKehpj/vy/kp52QyYlt29Pf0IXGWRjTSg4vzC8imCqb+CIsypuPP9mcCu1qENptJi41V/8/v8krAmdAJg4MEon3uAGan52WfsJL4ks/CarFJMIdBMfpLPKfyvJbK5sQu8lznJNuUZ31rQzJATk6PZP+iPR3oGTBnwVRcmNo8NxyeHcv5kgEAZg8QGOdYkORyuLWP1eUVxOIncrYho5P3aVmsmJ27gNt3XsbMuXlhCTeaTXgDNtEVZx5dvQRYSoC1BiwvLeHup5/haH9PghwMAoush8cjWRvUcE5mDWDIZ8RgAG0+96bZ2Wlpz+VrV3HhwgUJjHG/IiB2//49vP+r96SuCW2l8d3sUu+DZ6/rt6/jT/+rPxNwnhJRlNHa3zvB3ua+yKjYG5BMA67Js5MjIwnFIKPLKf28cuMWRkbG4GhZUC2U5Ewd8gdE955yU/FcCoVmBWNz4xiZHTQFLKnpzgOkxeiqV5nhWK2LH8E5lMic4enyA3zwq58hmz2Fw8l6ETVYrHW4CJ619bZbdQPe0SdUYNXtMQXh+dw4D3kuUPBTQLCmYa0qQYvnSgUnFTTi5xWfUBBNGaMK8Cgw1An86FztxBx4bQWDFHxTMEjAUQEzjQSCAFt4rt0rIHobgFXcg/4+7yM+o8MpZwOSp4ghSH/bDEoWPTfXNMQ0BdsInkrx27YmLRnXCtIqsMl2aj/ZBv4oaK8+KD8ruEjLtEcxlGZbo1uBL2WjkoCggRElBgpoyWBf27/nffjceC15rm3m5W9LtPJ1ZWGLRIGMo2Eya1t4X8VtFCcSv7xhrqvtZV0DBRc1KKHPtLMNivWYZ6tVtwnSmf+TICEEKweLM5L1TcKgwYOUrKmkSb2PzhO2k300+JmRSVH8qhNMN/0zWJm2g+8L8G6xPpMFo89BQiZtAIun0q6SMEB7RvyJ7Hrqp+s487zC63B/7pznOl8Vk+vEsdgWkep5lgH9vAigrh0lkXYS6BTo1Nc4bzsB404AuRMY5b0UIFYMUXw6q1k3nVhgJ5jKeatrVXFJxaH4HQ2ysM2dgK+Aq20irMBs7TmjmIy2zeE2+tZsi84/nU86RxUr5Xd13ukaE55Sm/nM6+ic0/HRudC5JnVd6BrVOaLjrW3vDADomtP3dH1yknTaJwkqtDMEaE/UdijQr8RPnTuW//Gf/ZctmYB2wz7mAtPGmr/tVAAaXxjhbqVVawf0ohrt0QUj4HRbpV4HTxen/q1WDACoE0evoYOuGm98QAq0qbHVB6TgKR+AGmyDwj9Po+Gm3zlBpCBWO4XFgHlt9nVbFP+3Iyw6sG6PSV0xUayGMOhkwjD02zbeZnGb6Ah/NAqkE1HRfzGuog1qNhCZ0G2pCv5fIq42UzSAfeOvBMDb1Xp5PQW1VdyeVZIN0F8RZi0dEbaPxoGHQbIAeG1uHDRuBGxVU1snjj4L/p8HBo2k8b5qoNWZ5n05tjrefK5mPpiFzYOTWdAmAquR5c4FoZPaRI6M6LqAy9ScarO7Ce6wvToHdP5Qg5v310WYyWUFsOIBkc786UlMxoj6aLJBtosGmH5YhXnHZ0mnmuPMCKRKYYijlkw+e44cC64Ho6Vshd/rhstpE/kWbmQ6d8mESKbS0n8Cjs83V1Nlmb98jwA528/x4b3YPj3Y6GbK/7Mf/NH5zQM8r8H26KGF11OGOt/jMzBs+Gab9c0CMYb5/xuBEInYct1zE3aiVG6g0bKjt28Eke4B1C0OWB0+BCJRqRLOOUTGCJUkHG4rwt1eU1Cm1hJ9wEahhXK+JNrQBKXK2aKAMtmzBDKnSWyvbqCYygvrs0KgpdUSTbhY4gzOoBu+Lh9S9TxuvPkCfue730Tv1CDsAdIdjIYut1cP/50HCvESDtdP8NMf/QQ/+eufgk7G7MQMbl67LodosupL5ZwADCy4Ej+L42T/WNrkgEPkKjiPlpcXJTNgaGRQUmYT2RRC3V0YHh/B7/3+dyTiy7FnYR8Cxve/uCvyCyO9/RjtH0Qpl8X29q5Ib4iMjN8vqddMtyY4xAIy1FGdnZ/DyPCYpD7mcgUp3pc4iSFzloLf6kfI48fk0KQwfyhDsrG3g7WjTUSGe/HtP/guxqYmJHOBxZpYwKpVriB9vIejnR244BYZiO5QN0LBiASCtg+24OsOIZ6PYX13E1/6+pcFhPCHA2AB4EQsL4Vxdta28NN/97eoJIt44fItSeUsV8vI1QsoOqroGu1BeKgb0xdnsHB53qRZtoD8QRV3f/kFPvvgM5SyeQEQyYqmo9FCHSNjI1Kwjk7lSSolKq0MuHBLaFnscFod8NgcAjoQ+BTGTiSC69duyMF4fXVNQBsGMaU6fbEgzysYDsg8JrDN4mO5ck50UsmuyxbSsDktwglNLcMAACAASURBVMShxIlhiDQkDZeHMxYS8gVDGBmewNUb1zEwMSw2uJQvCwCZjWVwzGKLqZzoovsYcBTtu6YAYrFkzBRysgF9Y0OYvjwjxd2IfhzvHeKD994X5492lkwbrl0yEemcEnSibVjbMMUnM7mcAGtcx5HuHlnTZGnSSTBBJyO9RKeYtoEOdX//oDjwZM8zzb5RaQibjkGwSFdQCtbVqyyMR+1tqxQUoo1g0anD4yPRq/3Of/b7uHB5Qdpw98PPsfZkFdFgt7DvXRa3pAz7gl40nVWsH64h0BvA7KVZLNy8hpG5CVnvzQJQTjUR2zrCe3/7cxTTeYS8QZHg2N3eESkFX8gDT8iHqqWOgbFhfP+P/whdvb2oNlvIF8kwKktBrWrZ6EATeGJ2QyaeRD6TFV1oZpTwcOy0O8EAMMFOFhtj7YeLVy/hm9/5tqRCM7Wb6+ndd9+VtHra0+mJScN6E0YMn30ZVjpdTH8OhTA5OyPyNHTAqN+ZTaVxtLWPlcUls+9aLKKHu7u3Jzbg0pXLGJ+bEQYq1yeLUflCYQkUU0akUSjDRg3w41Mkj2PCQiPwyv1ID6AMshBIkABHV1jAc7LReOi/fOUKLl++LLbm448/xkcffihsPc5BpmsLw95uF3ve19+PYq2Cu4uP5ft0GCklxFT/gZ4h+BzUPW2hWWlKFgH3PYI+nB9WqwU9vRGMj4+Kpih1kWOxM9mbKZtCKYtsPiOAA9lznMMMBtGmULaEdpP2i6nUB6ldRHq4dpsCaPi9AWEVXr9yE3aLC4l4Gptrm4idmHVsbTZQKuQxPTUhxa3cnoDMy6dPHyOVT2NwZAC9g73Y2FkTG0QW58PHj0W7lzIS7AvPEgROK7UiKq0C6q2q7Eu6F7IQXSIZE0awsHisdowOjWN8fBoehxf5bEWKT0pwoVFDMORHKMhMKT+yyaQEMuqVmqyd3t5B+H1BKSrJImcNNGWM5i/MYmZmCuGQX4B07hsM8HBNnRzHkUuX4HX4YG1Qy9smwQBhxKCOYiUvBdDIZj8+o3zGkWisXrx8GR63TwKYXM88vyVTMckyIqGAP2Qyvvr6a5iemhV95tXNLZGOYVFLl82KdDyOfcqInJzAw7oEN29hj1rx5QouXrok54tAkNrAhoHCvYaFT7MFyiSZDDrOfRYMJviiBZ0JQNNmvPrWG6KJ3rTaEGchtP1TZBIEv7eRjCUkwMCADoO7UWbZFMtY21wT5iUBaDjtmJqbxs0XbiHa090OzjvQ3dUDH7NUWmbNJZJxYUFu723j448/kvkY7e56xuge6h/EH/zx93Hx9iWRN5KqkNSKP62JdMeP/8OP8Oj+A8zPTAt7mfswAei6w4pivYpwby/OX57DjTsX4Q/wHOdGo0o9bCB+ksHBziFiR2fY297DpfPzuHzlAlw+O+xuC7xhVgFtu3Z1oJACisUmdncOsLG+g1rdIkUzWchycnxKZEToyGeSSSTiJyLFQWCH8ijTY5NSB+XHf/03ePz4sei337p1By2bHU8Wl3jAx/j0DFw+ZrTlBYjPZZM4PTzA8cE21teeojvix6svvojT4xMJeLFoGwNAg0Oj6O4fwe2XXkaA2aPUYo+y0HFNZIxstTp+/eNf4kc/+KHIaEyNjcNlNQQIZmxYHBaUmnUpihzt6cGbb74lWS4szud3BZCMnyGfi+PTLz7B6vomqrW6sFl53olEuyQA7CR7zs5ztVvAMtozSqEU8yXZQ1mbIF/Oo9qqS6FeBhO4TzJrieAAAWgGhUPuIHojfRjqHULihPtDUbSq8/mMANlcN739fULAIShEvWVmh/DQyP2fYFutQlDbjnAwajKVasC1KzcxMjL6zK/g/syirpSHoxzX4OCwBFu4vkU+p9USWRqu5XqzinrDSDtwD2GR5OnJKQkEMxCVZJ0bBj1aTbz+9luYmJ4SUgo160vFqmTOHWwf4t5nn+PJ03sivaWgPAPRfb2DuPPi65iZnUfLYghKZF23LHXJZKG9t1dtksGw9OQxVleWROKJQWiR5HN7pC3042gDeNBhMI196unvF3bz8vKSFEplwciJiQn0DIQBMotJHkmVJUD22Ref4t7De1KHwOGwIp44k2waSjTNXbqAL3/lKxgbGZcAqNPOQp5WbKxuY2tzW/Z1/jDgvrW1Jc8/0hUWf7RcqaJlc8Lj9MBabyLk9aMnFEF/Hwuh26VuAtx2OENuTF0+B++wU84ehCUKzCST7Kl2jSmrRZjVnLNNawM7u2v4jz/6S5SKSVisZbQsJMpY4PI6UKsz0E9f0iEEB/HtbdTLdoot594sa4DAXrv96nNbRT7PgJ7iw7HtbUDvt4FoxRD+LsBKwSbOTf2+Al+KD+g9+f1O4Ok3fOe2fIj65SKm3/YVJZO9DQArqMW5yO+z/cwO9rSBaO4vCg4LENWWm2jQDnTIk/A8rUCwAaWNBIS2Xfdg7ZNm/Op3FCBTAJo2WwEsA8oRnDWvKYAn/bUY6RzFfhTLoev+DHxvy1bw+88BysozzIFtou/OvitYzsyGTmCfZ77On2c4Q7uPDIp1BgoKhdyztnYCewYDMhiR4hudOEAnqKjPU/utJDMzLqbf/OkEkzvBdR1L3c91vilJTftnxtf0Tu+hEg7aHh1LxbK0aCWvodeTeS81E+wSjKQ/oniDsvWfrZe2DITODx1bvR+vwXOHzslOoFJf7wT8FVt83keW6v3/j7U+N32vUwqC91TskExuHQsdX8Xs2Bf+qi0Q/K1NvFUmM/utYLKOK/8qMK24lPZBsUD9js1pgiVKPNVnrfif4moKfrM9nTir3WpktzoxxU4QWsmMOrc614/aII6FMsyVoa7X4LgpXsXPK4GS/RA8qf5cbkbnqD5bbZeuRz4TtTE6Dpb/5Z//WUtAL4mCtZkHHbRxRrFlUNoaMPysMmrZGIKXGnVSOQIOJl+jAWTKSyegqci3WSw2FPI5+auL0ziL5jtsLCe6gA3tgnP8HA/Foj/MNPZ2sTmNRuh1eU01ABxATa9Qw6TRLaYQGFDQMJrrNaMJrNEZHTBdQE6XiX5y8+I96TQrC5yfUQY4I028LsegM3KhhlXbxg3jNxZn00SC5NrsP6kd7XR1Xk+1o3Riab+0Gi5ZEvw++yLMr4J5PmRiSOp700QwCYxyTE3l6JSMsS4SwzA0ALLoRLHabVtTidfmPVUuhNd/lk5WKj3rC5m/kjLQNkAamRNmS5uyz2vwgCTzpL2hEzjn2Cjoyog07ykFpNrt1MXPz+XbTG5lNdORl+hl3QQjKA3Cz3HcJELYBvSNgaoLaEbQm8+frxGAVnkRXodjR2YQ55lhQhttLD7/AJnPNkj18WeLy2IcOzKg6UBqcRGCSQIyt4sxcJ+VyG07Iq2FO9k3Hs5UQoPPUNeAbqD8rMqSkGmphw+VelG5FjVU5pk9j4zyOs+CGERPQDA9gHrVgnSqQF42Bsj8mjqHdKGCUq0JTyAkVd/pKLMwH70Hamf6AzyEtFDKFlDMV1DL10RXkqAqC3NRF7ZVqaGQSAsDOnZ4LAB0yBcUsI2ORrVeEe3KVCmDprMlurO//4+/j1e/fgdlJ1C1Cb4tB09HC8KyJtmCDOtWGnjw6Qp++G9/iHuf3YXL4sLC+QvidB4c7gvzyu93o1ozts0Bm6TvpmIZYS3x5/ToSIpmkXnEOZPOZYXF07KYlGsiTGJ8KzyQ5gTIYWNY6G1+agaNShnHx6fSh53jHXjsPly6vCBamGkyd9HCV975Gl548UUeJ0RbliAHC+vl4ynsrG2inm/A7/BiuGdIQAFKJmTLedxbeYxLt67hS994BwXqhWfykiZaLVZxdrCPxP429tbXEfZ2YWp0GkF/GH3dfZJ6u7S+iOPkGbwRN3zdYdx57Q5mCaD5vZLyzMPf5uqmyJD8/D/8LQ7W9zAzPIGRoWEBQaw+O/IowtMbQO/YgKTgkjXIHx+rzFeBs40YPnmXGtb7GOztk4J4ezvb2N3bFlCAxfSsHjviXD+hIO688DLOzV8wIFI8DUu5jicPHiKTSsuYcH1OjE5geGhI7NfJyZE8EzIP46m4yNuQ5SLOgpfAvleYYXxGfNZHJwcoV4twOqzyzNlNpuYP9g5iduYctnZ2xWZcvX4Df/iP/hhTFyckuFFNt6So38nuMeJkpm/tiS4li2kS3CLATSbxwemhANAOlx3nry3gW9//XXF6OCcojXH/3j1Jgy1mi5KKz3VKh5jXIBOa4OMX9z4XoIo6kBxnBgz4PvtLyRKTLeRHkbqlZMDABCP5GY4N7SVBQwG4PX4ZI+7TgaCxS5Quip+aQkGU9qB9prwH2cN8Bgy0NK0WGRtL1YJyrizBC9oAFklkSrjdaYc/4oHD78Rp8gS5akEkGQiGLFy5imAgYvSU949w99NPUMgUEGKxy0JJWODJeFzkiqj9RxDwwvUF/Od/8l9IajnZ3XSwaX+zqQRy6bgwus+Oj7C7sYVcKi0MjK5gRBxhyhGwCCSBM4KECkBfvXUFb371bfQMGp1lBgvfe+89/PznP8fu7g6G+wdF+9lkKjkkZbCvf1ACQZR2oGwP9z/RrWtAgJHdtQ2sL68iHAwKMMQgGZnTBHlv3rktxZZKtaroQU/PzcPh9qBargoAXWGR0nQOpXQWtrpF2IQMqvBZ8R6UsOE+Q6eQ+wnB58hAt+isEuAhEHDp0gKcXi9ODw9x7/Mv8Iuf/kKACp7PWESTewvZ4ARvS80a1va3EMukRKKAwS1quRMksjdtyCWzqBfq6A31yHiSPcoxIvDva9c0oI0io5rAdLqQloKpLGzMNtMuc95R750SHwziDvQPiaYy1+pJ/AjFVh75MtmZXgFdLl5cwMKlK4gEuwQ84txKnqQkkEBteIJun3/6iYAjVxYW0NszIODnw4f3sLS2hK6+LgwMD+A4RtA0j3Nzc7h7965kEpFprgA0QTAWQsuVUiiUCgJYCPuRWtClPGzMlnE7RDpFgJtgFM26ReoRdIV70BPqQW+0F0+XnyKTTcLponPqgsOpNQmosOIUSQGHk5laJWTzeWEOs/DV7ds38errr0igjYY0wSBAO7hL8PJo7wQuqxshdxjFXAndXVGzxmslCQxS479YKyCRPRON8QuXr+Da9etweU2KPgs2Ujt7f3cbi08fC6hMMIAF1QhCk3HI4AED2DyjEJB0sPA0s+gKRZycnEq/b996CUtLK3i8uYiw22S/zc/Pyy+zFMgM5rNkthfnBs84k5OTwignM56p+bT5XC8siDY9OwtW00vn8pIxkk2msPJkWXSFk/GUBMZoB+ZmzglYTNkJXpfBtp2DXZTrNYzPTCDcExVJE5vNiYPdYwR8PgGxKN3ktFlxljjDxuaqFM/cP9hGJpdGPB6TwDULIHaFI3jtrdcwdn5CpGg4P5wOFzKZgtig9959F7/48U/hd7tw8eJ5E4hw2pCvVqRw6ezFi3jhtRcxNkdJEwgYWStJ4gzyGQLZBdGdpqyBx+3E2NgQfEErLF4IeEj2K6WlbFYvbA430ukcVtc2BXiOdPWIhBT3adoQngGZkUJ2Kp8TZWx6olH0dndLP5ipQjmOH/zgB1Lk95VXXkGl3BAJmQK1rW1WAevD4SDitEVnR3LmSKfiODvaxV5sC3cu3sDgQB9+/f6vZH0GA5RemMLw2CReeOVVkQQhKaOnPwhyiUrVAgIuF062dvB//K//EqtLSxjrGYLH4RSbxaCsN+CTwoGxVFLm96WFKxgaGJI6EU6Lw/g+lYIAi6exuASWbW6nkFPJsOV5iKkSBM15xiaLzu/xCmtR1orLLsUIY+k46raW1DqYuTSH8alJePymiNXu1j7e/fEvUM4WMDUwgZ5gN2x1A0wz2CGOrMMuNpEBWrMPxLG0/BinsRMB0hhQFYk8+jgtK8LBLsmIInh54fwVXLtyHT4vNYWtUtiSwCzP7qfxmNT06Orpkn2YAR8GtcQfqVaRJHheSAvIzqC91+WVrBUGzXjePz07kywmZsB9/VvfhDvkNJIRTLAlbsKgSR54/7338e67P0O5wpT5moCjZNGTcDE5cQ43br0o9VmYtUqsk/IVLdQw3N+P4f4h0W9npgAL2jLwRpBQ07UNgagkgHp3tBcv3LqDiYkpRMJRbGxs4e6Du8ZO3L4txQrpwxNwF+BF9F3L+PTzT/Ho8T2RM2u1mjg8PhCGd7FcxitvvAaPLyCBT9bwoF1modJitiRnGRIT+BxL9DVzGcnuIMiotXhsdo8hB1iAgNsrQUofCSMM8jst6Bnqw/j5SczfvAAEqC1dR7lRlXO1yBo1DCjCc43FaUXL3oI/5EG2EMdPf/Yj7B2so1IlESUtALQ36EajWZXgqfhHbbkYBXAYHFLfX/zUuglgKAGMRdLV35LvNM1ZVFP86Zt1kokUnBXfs0M7mPs4v6d7hoLGvKeCqwp4KRCmfpsClgKctSs36n2UyEafgz+5gqlJpMAZ17X+n/bbYbMJEM3vGb/cyGYI1sD+NUwmt/GN3RJMUoCO/ycA/Ywc12a1Kn6heIiCWwo6KYArYCKL/LbxAP7l/FKwTME3Abba0hZsk5LQ+G+SE3gdXpNt5r31r44p768saP2+MlFpsxTcM8/TyFkoDqXAq44Z8RgFSQVnqJqx0TZ3gtCd+JOOmY6zfoft6ASIFTjV1xRnUkCf9+Sv/rDtSpgzc+C59IcSGxWEZR+kqHIb3zNYmAGWFf9RfKzz/gosKgDNsdZnTACatlADDaKz3QZteb/O4ErnPToBbR0LxZw6x6ATiFXskH4SP2NwtedyGTouCuIqJsN2K2CuoKviZyIx0qHhre3VAIUGQYQ80CZgKklQAVmOjz4XmZNt8qj4FSo10cGu5/c6AWjFLnW+aqY7r6l11JRUyO9qNgGvweLG7Kf2QW2Vzl8FyAUDa7ftGfjbDvIolqe4q+J9CvJ3ZucrHsXxFGJqG4BWXFP7oPZN29a5xnV9SSDoX/6L/14AaEZ2eCOydTonCp1njXQoEm4KLxlNKIJzKqnAzY6dYAcUBON1deKq1g87zIbx84l4rM08NRotirB3snE1SqKGgpNcZRu4CemE4wBrhEAXDV9TvR++ppsFO89+04AoAC0p0O0CGrynPjQF62ThWtEGqA0d3qSOG6YzP6/6SQSgjYF6PnE18qa6UbKB2NqFQ2iMyYy1mCgd3xNGis20QyLufL9Dn0aBe7NhVKVvZA/oYjDpA0YfmjqGAqiyQJTPJ1qPvB6dGFMk0ESSBNjR6K7LFGjU9AUeynhP1aiSAEIhJ+0jyMFx5mcIdBNAkZ+2MD0BJz4nHSu+pdIsHFd+h33mAYzXURCcqViSUuhyy4QXUKUNWPOwlCsY1pFu2qxELqmapaKwDVm8hNenhAz7T8eX/WebJW2lrWNEw2zmnpGKUVY9nzHXBVk5wm71eeSwSx3NJtNTqBHqfx4QKVdNdW3uo6plzb4ReOA4U/9XjIPdyGaQaaIAM9vHdrEvbIMcIHJGH47Ph8+GgDPf47oju12DMewz+6lBJDUU+ho3JmWV8x68poxLw1w3GulFpVxHMpGD1epBd+8QxiZnYfOw6E4V5TrBWAf6BoYwNDIqDmowaKGEGtLJMvKZEurUo6o00Sg2UCtWpNBLo1hDKZMTyYx6oYSt5TWAhWDqTJdNyFgFoyE52K/tbSBdzuD6Gy/iH/+TP8Xk5X6UHECRRU0IlrUohVFHJVcSwTcvXPC2XMifZbD08Cn+1f/5r3G8c4CZqVm8/ebrODw5xkcffYBirdQuHkYQxS1Ac9AfeXaQPNo/QPwsIbqBXWGTzs/URY/XK+nc2WzGyMg0a6JpKXO41ULE78fs5JQ4N7Sb1GRfWl8RevDVy9ckXfPk9Az9Q4P4o3/4j4RNGEuksLy6ImxB6v+ljs+QOIqhnq+iUWpIATOCDATHmnYrHqw8RfdoP1584w0EuyKIxxMSJGFhrNjBAeJ7O8iSJVy3SkopmazUnqXDunu4j7PMmchwDE6NItwXRqgrhIGRITP/82UcbB1gY3ENB6tbSBycopovC7BOORIWwktWs4gVkxifn8a1F26Ko8Z547I6UclVUI0V8fjzRzLuC+fmpRhb7MyA8Yvry3BFvOge7EehaZyEl195HTdu3BJGUjaRFdb1xvIqVldWRHuR+0XQH8DY+Ig4lJIaWC4KuHyaOEUNdUSiUYyOjwobaGh0BOGeiNjxnb1tPH70UNiU2XSyrYEYRjGfRzjUhQsLl5DO5nCaSGJicgq/+73viLYlM5jK+TpSJ2c43j1A8jiOk70jbK6soVltoHegV8ASOi2rWxuiw03Q+86br+Dbf//3ER71AzkgcUz24QE2Vlblt1Iqo5QvYHNnW+wi5Thm587j7v0vJOWd7KHX3npTAhWcX2SYksGWTWXRqDUEtOM1GCCirfa6fc+YnmTC8zWyN8kUpP33h7wSeIlEwwIix87O8PjBY7E3/DzXPPWdyfqlHSKDigXvsuks/J6giWjXTBBVDq8Oq8hxEDQi+O70unFyFpcUZDKJyUQnAJHLpVEpleS5cdwJlIapvSkp1FYBGa7fuomvfv0dBCJhkaMhGMz0/KXHD4n8itTR2cmJaPzSaZX1FQxL5Inp0HRmB/p60dMTxfHJkTjZt166jcGJQVkXDDjGU0n57CeffCK6w2Sd07k10Xyzj07MzOLNt97C9Ow50S9jQIPOeTlfQK1Uxerjp1hdXEYoEBBwqFauSbowCzcxBZ2FB5kOT/by9Mw5DA6Pib0m+Ezm8/HmDk73DuFoWo1cl8Mp+xPXO1mBfJbMOuJeEugOo3dqSAAx2lMCFYODQ6Kvx72QkkFPHj6RNsSOToThWCpVxOYT5CDYsxc/Ro2p4JYW7ty5IyAei4QyqLT6ZAn1TAVui0s0bZl2TrAxnUuLBjHlacgy5h5ANi4DMcMTQ/AHfdjZ30M6kRQGOXWzHRajB0ltcT5P0Qeu5HCYPoDF0YLb78P0uTl86atfQVekF62GBblkHqmTJErpEjKxFGxNvpbG3S++EGbijWs3BATm+K1urOLR0iMpfOoL+xDPxAQAoQ0l8GMcAosAHOFAENOTMwJ8HRztyl7MQC4lj0r1CrL5FJo2ahdaMTI2alJDLQ7kEnk4mm50+btx4/JN9Pf14dGjB1hfX0WpnJe6AeNTI4CNhZMzwphn7YNgkLr1ITmj6LMcHh7EV9/5itgBi53nmrJI6oSDYRwdHGN3dQu2lgPd/i7Ez1ICxvL5W+0tHMWOsbi2jJazAX/Uh6GpUZHIoDa7v8uDfL6GMovk1GtIxahXvILH9x8IGMwzhNdPaSAvYvGkANE8H1msLZFECIcC8LicONyjlvUZLp6/jEwqg/W1bRQKRh+zt6cPN27dkLMiU/6pOR9PJHBwuCd1A1h0jOev1aVlWRvsN4vEzl+8hPMXL8DucMlz4f5dyufw6OFD0Z1mIV4GVdnX2zduYmJsUop7Pn36VNYg1/3G9jaGx8fw0uuvYHhoDKVCFU8fLoqEAM81lNuZnByXzX5x5Qk8PhestiYalppIGIn+uNst93jxtZcwf2Uedo8TmTSDID4pgsngzg9/8Jf44pOPMTw0gJGRYTnn9gz0o9JqooImLixcxgtvvYxAXwCBoE2CscUs5FzCM005B1TzVWEEU7aGrNL+oV7JriH43LTURZYhmS2CWirpTBbJVAbBYBeiLEBqc5nxpc53C5IxRtkYMtVJWKBd745SGgHojXoFmNxY3cfayjoKuSIsLM5UY3ZYToLWFpsNka4QXHa71Nw43t/DyfEBttdXYGnVMTE+ijffeA3//i9/aLLxHG6EwlHMXVjAnZdeRigahdPtRh/llViHolQQTdyQy43//c//HB/+8j34bG45V0lCIH0B6jZTZx4tYY8nUim4bPQjmnJO6evpFUCZexv12inv4PH6RR+be83e4Z4w/huoUbQHrFrDAFI0EpEzEwFxrh1KIoydm8Yb73wZs8ywCjkMSGsBsqcFfPzuh/iLf/N/y/nkyvRFkS1hIWHa0mAoLKApC/iJzrTVhlTWyNqcnBwgm8sgn0+j2qzCySLLbq+QMewWppF7EfR14+23vipBFtap2adM2wFl2fIGSLTbMDI6KgUo3R7WRImKhjttVvzsFO+++ws8efQAHocHA319IsXX39MrwPPpWVyyZb7y1a/i6o0rBnBuUb7KaMRyLnPe8czy0Ufvi9RRPHFqCF0ON5oNKwb6RzE/tyCyaiz+xy/YHRbU6iWRDRqSeixk25/JWPJMxGAmbQ33O/oIDx8+lKAwwbM7t17Ahbnzsk6EoFOqYG1zA6OjoyIPwvM4s0gFGGWGZqOGp0tPsLa+LPOB54xipSSyJ1LMkIz5ZgOtBuVVCnJdSi857NQXdkgdA2IILDbPMWagnAXnFeRAy4FQKIJoiNrmlCvKSN0pO4E5awvukAcLN6/g0vUrsHiAPAlv5ZLInuzu7Ju6DrAabfLeLpH8cvrtsNqbWN18hC/uMnviFIViGhQ7p2617Bdg8fqCBH/ULxcfuJ2Ba7LeOMOeF7QTMKdu6lopiCqZoG3CGv0o9dX1DKVsS76ufrUArx3SGs9A4w4GL+0lP6fkNSXUKbtQfX+2V/1qtk9BJq4tqenUBl8VV+HrCmYRXCeARZ9Y/V0l5ClIycxRBRdpn1WGkvfhdxj4U8Ba8QMNfiggqAxLBckUwDekHuOH6v2YncUfg8kYEFwAu9bzulYmA9kUXCOIroCWgveGcPA8q15BMQXjOoFOzl8DfLeNXptoqWQ8BUoV+6JElYLIvI8hrz0HdRXcUxBVcSEdC30+nZiV3v83gXjTHs5V/W5nuztBY847HT+ekRR41uCGtsXMOzOvFGCmrCB/tD0KYCqW1oabfuMZdRJGKYvIz6qmsmInOn/N2duAxAYgfy4hqziEzn/+X9umARu+98wfaT9T7Ts/z/HRFBg4ywAAIABJREFUMdY+6Tzj63zm/FV8SOettolRU21XJ/G0c43qdXk9BWUVWNa50Pk8lEyr1/htgJ3fffasRXbFEG41iKLrjfNLMVPFRhXU13tw/Xb2X/ui81fXUeccUrBY54UGiJTMqm3TtadkXe2z2j55XdLfzXp9FuRqs+W1XRpIUjzVrJuWkef43/7nf9rSiI4yKPmmGgkClmIEmeLcLuRB4JiHUgE02xE23kzBXzVAYnjKxlHmZ2mw+J6yYHkNFkvRiFXnQtLIkBpOXSAqI8DG80eZ0bqIdIKoIeDrIjVRbgN/bZF/9sGkFxp9Y64LNcwC4NYNmKeT2daOtKixoMMni5S5UO2+K2isi8yAfGbhsT0aJVWpBJnQDqN/xHsLe9piInz6UOmM6uKRaMJvRVsUqCdzmP9mQRYz4Slob9jLunDYDjoJ7BMBYr7PwwadGo0SGdDajIUCzQrGqyA6/6/GjRsWX+dY8i+BOB4I6bTJ9yystk4Q1UTtOjcrfX6G8UdWpkXuyWdKw8h/q/RK0O8VoFSYCaenshGy4jYLnjBNn2POe1N7js48x4D35Qaphk766DAMY46VBBbKJhiiKRk8cigIz+ep0VYe8PjLdjEAI4XpJD3JsATYfnHU2sEXBdzzuYJ5LxSW+bS/R0AzK5/lNci21Tmr4236b1j4bCP7rJsKX9d0Y/abv/wc5zP/ar9UE0rnNNk4/NHP8Hpy4BIGNASQrVWbqBYbcHvD8PkiCER70dU/AgtZSrEELHa7ANDDoyOYnBwU5yqbrOPs8FRYz9ViXZw2a5NaxN2YnRiAxwWc7OSxsbQigMrdjz9FJV8W9kouzeCFKRQX7AriIH6Mg9QJFl64jj/5Z3+G8UvdSDeATLmKNCUY8jnkUhmUcgWjv2xxoZGpGqmPTAnv//R9PP7iPi5fuoJXX35FQO2f/+JneLD4EHVLXaQvyJgdn5zCG2+8gfPnL4rzTr1Yajq//4v3USmU0BUICYuDYA0DXCxCR50wh9NopfFAXa2Vhd3E6uOu9iEhFApIMaaz7Al6g70C9NGR6RsYwDe+9S2MjU/C6w9i78BorrLg0/H2Nlhajo5v/DgurCsymHr6BlBr1bAfP4U3GsTLb74pkgFlObC1xEktplI43dlE8uRMWIYELSOU4AhF0NvXh0wxK/rI0xdm4In4MXZuXPRVvaEA3B4Hzo7iiO3FsXT3iTDTwy4v8sksHCyuF43AG/HjMHmMjaMdjM5M4avf+Br6+wYlik5mbTGVw/HqAZKHMRxvH2B2bFLYn4cHe/CFWdBxGYfZGEL9UbgjQWE23bhxBxPjU5L6ZykDh6t7ONg9ENmDRw/vi9SA2+0SthezH3xBn6TnlmoFJHMpzMyfw8L1yzh3cQ4tGzXUXXD6LChkKxLMZDCBLOTN1RVhr5ANp9FuBk4I7CeZNePz4OKVBZy/uiBr2tmyi/bw7uom9lY3ZByKmZxoOw+NjEhqbzyTwP3Hj2RcbR4X3n7nq/jad/8eJheGhalbjFeQODwTSYzVp0vIZ7NibwnUEKDp7o1i4dp1HJ4cik78patX8K3vfUcYhXS8CDiTCb6/tYuzo2PkswXRj6VGNqWZCETyh+s/EjEOJkHhTCEljOy587MYnxo3AEM+J2Dlw7sPsby4KJkgPKwz+HL+wpww1Ggvz45j2N8/kP6JA8VU1nJNtHYZtCTQQMAhHOoW1m2mmEehWMTO4SFy5TSCPT6Um6ynAAwND8DpZI6BBSFfWOxCuVBBOBjB+OiEgJ4cfwKeZCvRET3d3YalaVg2J0cHwiTPpzMSPIiGowgEggK8Hh2dIOjzIhQm8BUTwHV2fhbDU6MYGh9BNpfDvYcP5Flv7WxLYSfaeUqckP1MiSzavP6hYbzx5pu4duMmfIGAFNBjcLGQyaKcL2N1cQnrSysmdbhJtnG3ANn+cETGrFCriPby5avXMDk9LSAPQfbY3iGOd/eFEX64vYtaoSTSGbTLvO/65qbszbTDdNglGBj2oWusDxVrQ5xzMk8JdCbiSQHkKQHQrDSEUbq5siHpwATimYlBIHBwdARHmVNY3JS6suLtt9/G+cvzMkfSO0k8/uwRtp+uo5apwFq3wO8JIJnOYGNrU6SxyERl/89SMZSaRfQMd+PcwgwGR4bkTLCzuY1aoYZiugSfg+m6bikeS5YS5TJy5SzqtgYKtQKuvXgb85cvSaG77t4erC1vIXWWRjVVAooNNIsN5ONpxE+S2F7fkDGnRMrs5Kw8p3gyhuP4EVxBN7KlDPZP9iXTgfNN9kGYPZr6rZTGeOnOizIee7u76OnrkeBQupBBKpfGYfwIDWtd9KT7hwbQpNxYsYbYwRm63N3CSr6xcAs9kS6RAzk63sfx2QFOEicIdPklyJWntBrTHV10dp3CdBsZGhUAvlIsI5VISD9DPREBvjwuhxRPIxOyWqjg4Wf3pYBmwBUQXWQy6uskMNiARC6B5fUVuIIuTF6YxOzl8xibmUH3QJ/o7RIQLhfyaFaryCUS2NvcwON7D7C9tYVspohoVzfGpqcliH14fCLr+M6Lt3HpyiVZIzxPlAtls/4yJVgbNjy5/xQnh2colkyAn0zm0YkRlKo5AQhTmbTIYHX3dUu/KBHBObC3Q03Zuuwp3MtcngBGhkcxf+G8zO14ghrUq6K9bqRm7Bjo68flS5ekACOLzJFVyoAb19LK2oaAc3/vO78v5ICQlwVYSxIw4nnRaOzbhZG+tLoI2GoIhv0CQLOmA4MiqVQSAa8f85fOY3p+Bv3DpraC+C2U2imV8Ld/8yMcHu5jfm4WjVZDAsmzc3PwhIKoW1qSvXDn1Rfh6g5KNkiz3kQ+VUA+lRfbxwBrq732fv3BByJpNDc3C5vLKpkBZNkT0HaFonjw5IlkUojmciCCUITFCKnX7gFlzhmvrpcppUSWpxPVSg1bq+sCKPcN94okjptn5QZwuHOA5eVVec6tphX+QESCITwrDg0MolIqopBPI3l2igcSyNyUNRkOBCTo/sP/5wey/mlnmGUye+4CLl6+grHJKbF3Trdhl5JI4fM6YbfU8X/963+Fd3/6c1gpodaqSGCfwBuzpCjDwxMizzI8qzIjhGuwP9ovwSnKLjA40bLaRHqsf2hIsg7I1t893MX7H/xCfBHOp1qjAjcB2v5+ybYRMNVtR7gvivmrC3j7W+/APc7iru3icvRteWwtAT/+q5/gr/7NX6CVr2A0OoRqlvt6E0Mj4wK2EnCnfEIo4EcilcA2z0XJM5QrOeSKOcQzZ+yRnOtMQLcJt8sHNFwYGmRR5l4UC9QT5c2tMjd5XiTbnsVSeUalPQmEXAKOE3gsFIpSuPZX778vGU8slskxUbIQfR/+3rpzGxcvXYY/YHwcTVen/aJ/Q+byo8cPpICzZNxaAI+bBcXLKOZqIsXB8eJZnxl4kUhIiC+J2CmCAQYCuuEJ+CS4PHVuFsGusGSA1Os1Cf78+sOPJBB9GjvF7Mg05qbPydk14A+iQdm0LItOVsVPob+kPjPJRfTlaFs3tjfk+wyqBMIBsC6PhzJBuTxIuqFcGYumdvmjst+PjU0IuEtA7JjZGU6b7HFsu6ddOJ1rnXrRLocbkVAAoaBfNNK9zCx1EdiuifzL6NQ4Zs7PShFcAuI8OzPjYn19Uwrs+oNB9AwPYGBkAKG+MGrWKqqtMhKZI3zy+ftIpA4YQoHD2RSWOYNIPMvTr/I4TU2RZ0Bxo2l8PrcBhTQYwz2cz42ZuAoMK26iABr/KjNUfWH1lZVY1AlQykC3pRUUgFI2pIKamu2rrEkFehSgo7a8+okK7AjYZDW+NK/HOVVu1/9R4I2vCZGLe5zdZHXzmvTnBWdoyz4wqNlJTmPgXwmFBhA1frQGFPg9xSsUEP5tIE6vL59jllgbmFT8SNus9zXBZ/M5nm07sSHiL8/AuHbmt4LGHFsF4vhvwXXa7GYdd9mQO+QtmCmtoL/et7NvJATq6wb0fV6L7Dlo+zzDWEFjnT/8ro61ApvPwO/2fFBgkH/pm3SCsgqs63cVW+NfZcYawNAoAPDznf3WQAb7xF8FIxXQV7IbP2cCJiYg0AlsKlApeFebGCdyL239bW2H4mHav87n2AlEdwZgFF/T1xT0VFCUbekEUDn+neP4d4HQOo8UiOa5xZAdG2KjFPvR+dqJHeprnaCx3kOIWG2Fhs5n2Imf6txS8LUTbOf3y7WKyeJpy8PwrwZKdD3zNV23neMgc7vNaubrio12BngUwFe7oc+gs716/b9rHBUc1zZJ1n6bwChAtOyXz7MINFtD8SUN3DwLaLWxQx07y5//T/+kpZ3qNBTaCaZZiREUloeRm2AjCKAp25kDpZ3na6rJy9eo5aiTXgxIO6KlA2CzWsQQ8kep7foZtotgHX94DcNYbhvONktX3+NfbYcBWI2UghoPAXfbxQVl4rVTBVQLTxlSGm3hIZHt0rZYbUaTSB8SFyavR2DgtyN++h22iSCARgzUqOuCFnYxtc46dGaEGSAazW0966ZJfVHgkOaA7dIoCV83qTzGoNBJNrR947DpxqqbJgFuA8azknRAtPEIkChjVmQ62mNJx5D9pWOhhlNBbYK7JprklHtoMILfNQbKIY4lnS62l6k6nUEEfk5p/Gok+T4PPMYIPQ9YCJhqtT4r/kcAmoA7P+twmSKH/BU2vM36rFilMfpG4F0PfYz2sn2yWZBl0i7gyM9qwEA3DV30NFjsLxnVHGe+znTgri6m19IhSkjfVJrGRP/MxsSCcfwb7ekVh42a1GQlsA3S13ZKFMeZ/+d1TMEzcyjgXwLfuukbORUfensNc2xnZ0fe0wCHap1rYEaLhnIecnx4H6NlDSkCxvkim5fTA5fTD4/DD7eXuqkeNGwOONwhRPsHcZxMSrp5b/8QBoeHMDXVi3wW2FvZQ4yObaYgjNZsMi9su6nxCdy+eQU+F3C4m0bi9BQrTxfx9P5jpGMJYV6yCCHTJRk0oBPZsLdwlkugb3IY73zvm4iOD6LhtKDcqkoVcWG/U2uY6bYtCxwNKx588Cl2VjbhYlnsClmoZxgbHMXY6ISk7OeLOXzx8B5qlgZ8XQEMT41JKv2rb7wOf79VgEMWVUueFPD+T36Je7/+HPlUFr2RHqSSSXlePDwHgkG0WNiuXBDGaSqdkDkfiYQlaMQIPZ8f5yodBQEHnU5J2+6N9olTn80VcOnyVUm1J6DC8Tja34HHaofb7kYxV0Y2kZYCeQSiKMOxf3qM6QvzeP2tN41mbLRHmCZnpzH8f1y9V4ykWXoldsL7yIz03mdWZWX56mpX1dU97caxZ4ZmxCVXXEmQAEmP0sNK0NNCErR6ECAK2BUWWu0uBJFcLpcrgkOOY0/P9EzbqS5fld6byAzvvRXOd+OrCk4CiTQR8f/3v/6e73znFFLUnS3gcHtXdDiZDU4dbtGznpgQPUVKRozOjGHm3AyuvHwdfUMhcRCv1Npy2E6dpLD1ZAP3P/8ScxOTGOrtEx1BgoT5SgG5WhENO9AzOIBbb96RFHuyW+KRBBKnUaSO4mjmqthf28Tk4Bj8TrcwkB0eJyLZBE548At6MTIzjpdfv4XLl6+KURLZkdGDMPLhHArJHNrNpoyjdCoh+oIEyF00hLE0Baz0hrxwBly4dOMKllbOYXhmUIJ7VkrdloHwSVic4GmEuP50DWuPn4oxYo0mlx2ppoGRIYxNTSGWSgqT9cLli5hamjfMMjhQTKRxtL6DY8pARNPIJlOSMcKDU9/woACPj9af4ODkWADob/3Od/H1732A3sE+lAslpKMxpKJxkZwhgLy/vfs8Ak8NXc61o5MTMkcVymUMT47hd/7RH+LyjRWSLpFJFFEtlBELn2HtySqePXomWtRkoBIQqJaNnh37BpmClBZxBb1IF1II9Hjx+3/w+1i5six9lCn7XDspw/DLX/xKUuXJRpoYG5cMjrOzsARYEskM+gmkDYSQK+XEtIZzNyUpkpEMAk6jvRl0BzE8PIpasyZ65tT3jBXiKFqzcIXcWLqwiMXz88IUI4s9FcvgZOcI0cMEery9krZNEN5N8zWHFe6AG9FYGGcHBygXc3KwI2BE81f+znmahlwEsdh+J4fHyFArGdRLo65kSw7DfH5q05KRubG1KevAzu6urI9u6tRRzob7B6tx6Z6dWxCg9o0330JgdEDkLRLUQD6LCLi1+ugJntx/LDrgnOdp7rewtIjR8Ukch0+QzGeFJfrWO+9ifvGcsLQJCB/tHCBydIRcNCXmoKx3avKyjzKYksrkBFjgHEwdRraBI+hBO+SSAM3KhUuyHjO4c0QN7YQxPPU5PDKfRk6jmJ2ckj6+urqGYE8Pli+vwNPnhdXjECDnzbffwvilUUkXyW6m8fTLB9h9uImA3Y82vQU5P7StWN/aFPbmtZevg1HEw8ghSihjdnkKr73zKsYmRmUdevrgKdYfbOB48wiOlkMkRdotGmO2YXVZYHNbEU5EUGnV8OY338E3v/cdePp60LZbBczbXduBvWpB7jgFS6mFXDQj+q3ZdFqM5NiHL55bFoCfWsyVdgV11LF7sotwLCza3gShyXgjU51zqsvulTa+cfW6yT4rViQriEBFNBVHOHWKcPIUvQM9ePPdOzIHS6pgqYm1h+uwlC1wNByYH1vE7PikSBlwrsmWMljbXUeikETdWofLR73ckDHbbbQks4HM8rnpOVw6vyKBLrLEGWgjI3J4iKzvlgRlKU/00U8/kuwJahUTxCDwJYcPuwWHp8d4uvoE/j4/BmaGcOvdN3H91usI9AdQoSmQy8oseKRiCWRjMew+W8WDL+8ifHCEaDQpjL/ZxUX0Dw0jFk1Jtstrb7wuQFlvfy+mJibQrNSw/ngdxURe/AVWH6xJloPT4cHO3oFIEfUMBBHodcETcIpeLdfKi5dX5Hmq9Zp4KEgwLJZ4nlqfiKexubkthpCj4yMI9HiQTEWxs78n45TeBzdu3MDy0jJ8lIKxWCWQdnBwiHQqi88//1LuffvOm5ifXhSTxlrF7NHMPrIuAd+eUADhyDH2w7twegiilEQHlLI/1Gpn2jhNMrl/opGsPxAUuR+CkcFgAE/XVpHJJrCysoxsPitB37GJCQRCIdidLjFjfeWNN+Ab6kWee8CWRYK/rHMGfQKeANwWG5LROP79v/1zYT5SgzlbyEk9cW5479vfxJXXXsPG/r5o/Yb6BsR0mMamDBJ6/RaU6VVRLKNSyEtGGIM4lPV4+ugxPF4HppamJHjod3skkEVpi3qtge3NPSTiGdhgh8PuQai3V/ZUzLaLxyLYWlvF6toTZNNxFPM5zM/NYnJ0BH/1l/8BQwOD5vxAAzWnC2Pjk1havoCBwWHJFOHYJvua81KrXcaf/9s/xWcffwqv0yXMYkIyDZDdxJmzLYFL7uMX5ubgdpjsKwL01jbT94MS3HNTb7h/ELNLC+gbGJDgPyXQfvjDvxZ5H56X6OHAwFooGBCCCtuOeuqhsUGMzU3j1XfeQO/kKNy9dsnGqHMvQxCa3JUC8K//+F/hw//vR5gfmRJpN5aDJoteSkD4fJKtMzw8iPDpiRhXJpIRNFoVATOpW5zOpsVssClPRrDQA2uLJpJtzM4sSrZMnUaFVgdmZuYxNz8v+3w/wdFQEL6gxYDjcuA2xJBff/Y5CtmiBC53t/dEZoiyWE6nS8D+bL4oZ7zXb90SMFvPfu0OcUeBKcoAzc5OC7mD+1Tu5eKnGTy49xg2q1M00ilrtbGxBrTJDAXi0bBIjb355hu4ev2arMvwGZ3kZq2FSDwi0nA0u3xw776UUfS73R7J9hMSktcngWZmkzCQQINpSnSwfzNIyHMkmdAEoaOJKCw2i8wzrE+ya3l+iERiqBIXsLlF3o7EoJeu3xSiTiaVNl4nqTgCAcr7zGBiakKyCSkn9+DeE1nveY6kdBglUyhxZHPaBBtsUeLQ65G2ZWYGZaC2NnckO4PnqHy+JObe/SNDGJgcxvyFRbTdLWRLSURSJ3i8+mskkifwB+0IBOnBEUWpnJM9SK1eFbkfBQTl/NfoSFE6DPOW0lUK0MgZsWIyyfianiO7CWKaYc0zIPdq6q/UDSDpZ5Us1A3w8rVu9q+CUwpAKxjJewrBq2OKqECdEtm411CgVsC2DslKgaDn/ZBgdUf207zfMKqVdEYGtIJnBsd4gYGYM84LwhpxBWUt6/MqIK2gM39qBriAVTYDcCvBSjEgBZwVG1JQlgC01hGvwzXXMLPt8lPPwt1Sn1qWDr7793Ac2Vl36lwwog6zW+RZOlIJ2h4CRkpgzmSomW+aYBr8QYFHBSuVWKksWW1nPdfz/fo5vWY3Vmbq0jxvNwip9yF+wr6osi8K/BomvAHK+a1YEutIAyQKNHcDwd31pO2m+JgC3dp39Tqyt2YGILG+gvGRUPBaAzQKXvJv7ZMapOvGyrqfUfuxEvEUmFWFAb0W9wu/Cf4q67o7EMK2VxJqN8ZFvwptZwXlu4Fo/q7jnGUyGNHfl4npBpc1GCP4UpdRo36mG9yW9u+UvxuT1PdqEKobWFZAWF+jhI6Cwnw+JYaaYJLxbOsOoOiz6nhkOTXIpc+n46S7HtjH+LqOMZZJGMyd8cPr6DhRuRMlLGs76LyiOKC0/f/xP/3jturPamfQSU4nNQVY5QZkL3UAXtGL6kRHFBjmZ41GrkmNUABaB7k2KP8W0NNpmEk6cWkqiHYqpdDzb16XP1nR2pAKlHcPAq0oZR/pvRXoVUCV11JWcvcz6mSn7GuNIGl0htdTZiwPn5LqInrL3ESbjqeVzXspIKvPqVEceSa/TyYXnZS5QdWohdy3k3KoIDQjdGwvNQbk82sH5P/JhOLhlv8nAEFdQ722RGg7mtw6wXBDyo0Ur8cvjQYroMqfPDTz2VXugeUmGChGF16a9wRNOlep9HxwEsTgFxkApq3NRMG60P7F6/HeGr3h+0RGpOO6y7+NfEWNCvydtJq23JcghAlKGCZ3Ops1TOF2yxh9eIyGnGjNZrOyGZCy+juGhR1zTAIaZlCaKA7Lpu3D//NvgrgK+rNPsF65WZyenkQmybRolscw7FUehkQCkbNpGINBpv1xQ0ZdSX6+UC5JfbCsOvFpX+TfOsHyf9zE6ITNZ1cQmXVDFoFODuxHKl3C8rB+eH32D9Y/20w/y/eS4cCDpkxadg96e/oFhEabC1UQLbsTsHkxOjWDdKkkafcDQ6OS1jw1FRLn+oOn+8hEMyhlC4iF4wJEkwVCzUsy+hqUFkinUK+WcbR3IOxGGj/SDJDsKDIbOWYINvQMhVBGHe5QANfffBWBoRDsfhdcfo+wjqgFWy8W4bTa0CQYl8qLg/v+2jaa1QZsLTuCrgDsbRvGBkeFiUOGd7qYFZag1e/AxOIMXn/rNmYvDAuThS7aou9RBT7/6K4A0PHDiBh4nR2H5fDIDTEPStTqbKIh7CeWhxqJGjCRAAjNJ1MpYb3K4mO1iXbo7NQ0JmdmsbmxjVQm/VyPnc9dq5eENdofDAmzKBNPo1AoyYGO44Pp/t5gD27cfAlz84siA3BycirgIQ/3lUwWpwdH0r4OqwO5tDFXJXuHoFy2mIW/vxc3b9/EjVdfQnDYKSYzqbMKauU6Kukq4kdnwuShQdj02CiOjg7kO5ZOwB8KoH/UMEBfvX0bly5dgdfjRTySxvHuAbLhFMqJnEgPDPX0Y7R/UIDGTCGLXLOMWDkLBJy4ePM63nznXZH+YR+JhWM4Wt8Hcm2UUgU4HXZh8jicFjk8HhzuIpmOwdvrFSO78bkJMcIbn6OUSAjuHi/cfpccUmgQdHJ0gshxGPaWFdtrW3h89yGmxsYxPjSK03BYjIWsLocwhSrNOgZHhnH1lZu4/PINAbAsBCKPTxHZPULs4BjJcASJ04iY6fGgPDoxLqxpBgQ29nfhCvjwvX/wfbz29ptw+bwmAJNKigxDo1QRkIGMfx27OuZFk5b62jYHRucnceeDb+DW127AwaWUkuQloJJtYXd9G1/86lOsPV4VAJombA6rUwJxjbpJWWT/DQz6UW6WBXD73u99D+deXpYDaDVZFEbm8f4h7n75FZKRhABjIwODkv7NQyEPKf3Do/j2b39HzCLXdtcofCvBrXqphQefPUCfux/OhgOFZEm0wVnflLQpVAuIFGNwDDnx+tdv4aXXL8HSL8gFSuk6UmdJ5BNFHK4eol5owGszskE8/BWreTh9TkkjPt7dQ7GQk4DiycmRSHkIg6MNASnmpuZkjNF0Lho7Q6lQlEMQ9fcJwDPBe2BkGEFKe2QziCTiMgbVdNdhtcvzJhIZmcMZmHr//fdx562vYWBoCO4eP5rlIrKptByEjw8O8eUnX+DzTz6VeZUGSecuLGNudh4bO1sCKAyOjQijjSxQGvKRrZ2l/m0sjtN9mnpuS6ZGq9FAMsmy+IR9WKe+PDUwLTBraV8QOUcNU0uzuH3rjqwRPDhwnktGksgl0wjvH0sQguDxlUtXREv2wf1Hcp3J2UksXlqEg3NkwIOXXnsZY2MjImXy9O4jbD5YRTlawEhgAD3OHpRzFVhtTsTTGewfnwiD86XXbqLYKiLXyOL8S0u4dusKLH4bUKG2/gM8+vQxth5soMfB4KQTxVIOuWIaFmcbTp8DLQJEXjv+0X/9n2Px1grA8yiBgyzQKAKx7Si2762jFM2hWaghdca1oC7Gd+ViEbMTU7JOMLhnddqQLqWxebAlQZWL1yhLsSwAyMHRIZ4+fYp0wngxUGOYoHyzTIbgKFx+t3z2KHaCfL2A4akhfOu738T84oKw6gmG3/vkHuL7MVgrFkwNzmB+Ygp26uiRDVfJ4TB6hMPYIYZmRvDGO29h+eoKBubHUEtW8OWnv8bf/einONg5wqtXX5JUe7J6GZQanxrDwsKCAJ/cl2TSaTGqJXmDJnTszz3+gMg6kdEUjceENdx2WBAYDuLhZ7D1AAAgAElEQVQ7f/C7eOP9d2AJimQy7B2TV8qXHGyuI3sWw9N7D0Qa5vjoTFiLw2OTsNodwrgdGRvFyrUVacvRxVEB7KqJEuq5GrYersFRtWPtwQYGeoYxO7uI8EkEP/3ZR8Jg7xkg0O4T6RIyud/9xttYOLcg69T+/j5OD4/x8P4jAWgX586hXKji8eOnsi6eO7cIb8COQrmAfDGHnlAvrl27gdu3b2N4YhSNfE1kQI4Pj5GKpkXH/fSUjGnDXLx06SpGB8aQTeWkjhjoZVCJwWZqZedLGRyfHohpI61QqClPM0cC0CNDwyJDw/0etXoJ8lGTlmaFuXIRpUpBgMfJ6QkBjNlWRPVpwspMmOXzl7Bw4TxcvQEJ9PIgaqfcRqYggUcC+PYWcHp0jCePHossAIP9lOVyeVwmGy7ox9LVa3D6vRJYZDv09IXE5JSMX5KDSqWa9IN2vSHrNSWZjLTOY+RKGYzNj+CNt98QEH4g1I8eX4/oUacTWTx7uIpYJAEbHPK85xYWMRAKollr4qu7X+Kv/sNfIF9ICxv2+7/7e4icHOMXP/sQPUFjvCr7Qa8fQyNjEkTzdwLkwkqyOmCxthBLnOGTX/0Ch3sHIt9D8J3EAGZ6cf9I7W3uZdgeV85dFBNAzkeUK/LYvaKj7PMSnO0RgJv3CVE+DE0cnx7js89+JdIubrddJGKEPFIl29aYbQYHQhiZncIoAei3bsEzQBM8O+rtlkgVMaDtd7hlWvnTf/En+PFf/gADnh7k4xlh2lp4XnI4RE/baIP3IJ5gtmIER8d7yORScPucAqCSpZ6tlUT+yevwo9W0wGXziVzQ2OiUZNwwC5DzsBip3rgpwbFAyADPlVIL5XpJZHQoy7a5tS5z0He+/YEQI/76r36A+189EJb4+PiErKPFclXuSxkPardz7uK5IJNOyvrSE+jF/PwsRsZGRHbM6iPFs8MAr1DzGDg9icmeLhaJYnX1GZr1spzDo5GwZErcuXMH3/jOB4DfDpRp2GYRbXdKknF/zfVQzKZ394RwQ+a1pd0Wc1U+q8PhlHYhE/nC0gXJdAr6e2SNIemGZASuWdRjZ3aGzWET43CTicrzTF4CKwMDQxgdHhNjPmq6U+qnWquILFYmQ315BoCnxX+AxBPuWXOpvOx3uf7T04Nya0JKtbdgtVvFwNnIBDAY7BGfhthZFNUS/YaAYqGM0NAAPD0BhEZCWLp2Ed4+D7K1NMLxfaxu3kc2F4PTxbO2TUwrc3kTzBRwTyQ1jd+Rns8FeKF8GM+uVpPpzHOzgjoCmNbMebabbcg2UiKQgpCsQ/6uzFU9x3FM8TyqgJUCwwrO6PlcQUTFJPR8qtdUTyjuiRQEkvfQ46MDoCpDmOOeQQNeS7LC+Mx1Qyrk8yoGYtjVRhNaSYMEohUfMkClAeHY/gqwdmd2d4OZiofo5xWYEhATxutLwOQOPqAgNK+rmALLofiLlkt+toxEqMFYTDt2M8K1TfU5tB0Em6DcRutFPQku0cEZWDZlBXfjAp2E4eeAsDLCtV0V2NN26w5O6Jzc/VPBYQX7FOzUcncHBLSelUyogLOyj7XOlWzJ+zAD4TmZsYOvaHDhN+vT9AsT2FDsT9tZ65z1pu8RjKsji8HfeR/iEwq8dwO3+nxaZiWLdgPQWi9KgNTnUECT11XFBR1n3UEF/s776Fjie5S4p0AsX1OcxQQ5DIG0GxhX5rFieN1t8pusZP6twLmpb3qLvQCoFe9SBrL2UR3nLLP2/+4MdsWe+JOva9BL64L3kD2TzWTpKwlUwXfFZbvrQO+pdSJ138n47w58dM9F7GtaBv5fVSr4O+9LCVm+RzFIJU+K70UnsKRtpEB99zNY/vk//R/aPByrjrMWmA+snY0FVRCWA14Yk263AGpaoSwQF1ZlxmpUihorGpVSIFgnV/6/UibY4n4hQUGWSIclzbIQZOM1VfdXG0wHoy4AWu5uM7du/RQtM5+D19MG0g7UHVnQyV0r7Pmzd1I4dKKUxmg0hfmqg4+i8SybgtcaqSAQyi9OtCqPIHo5XgOUKqAc8Bl5CO0kXGi1jgWU7Dh4qjGATnj8KRtLh1XYFyplwfog0MVryOsWqxzo+bfUa9VELXUQ6GDi62xflpHv0+fgdXm45/+4AeH72EYsG9/DvsTySypxMimbQ35GjNNqNWlrmfi5AfIbI0SdjLRt1FCQ1+N7hFlsN1reBKPNwmo0ohwOj7weicWkTARU+RkFoMlU0MgMn43MGekXHW1tMo10otb36cSsixQHjJaT5SbDlQd96q3aLE3UqqXnmuf8jCyGDmMkSQkOfsYYiFjFCISvp7IZGS8a4VPQuztaqQNen0V11bXtWU+sTw0waBBHNx4arTL9VzWl3PL8ulmh7pxMOG07gv5+YYCUSk30D46hp28IbYcXof4hJPJFFEtl9A0MYmHpvADwrTIQ2TxFMZkX+QCCys1qSzQ62dYSBXQaVhPZQzQiodM1mam//NnPUS4Yk1LRtQwGMDA6iHKzioq1gZe/dlv0ebmxJPhLzbmjg0MUaVAGCwrpLKKHJ9h6vAq31SmHomquDL/LL0D0cN+QTIqeoB+lRgV5Ar1BF8YWZ3D19esIDffD6/fiYH9XUm4t1SbufXIXsf0wsmcpSb9lSizrlqnJBBlHp0ZgdVmRKaREe/jtd98WOQveh4DZp7/8FT7/9DPRAiXoVSwVEXT70R8awJUr14RNHT47FQkNYajT0dvdFMbZ6NCoAFnx07ikbLsph9AyAZjdgwNMjE/h1ddfE1Ms6nVSm5NzQb1QFrM7pkDyUEktPm7WCSDQSLHeamJidhJXblzFrbdvw+52CrhDUyaRQYkVRP+W4O0zOp27HKhXS8Lu45TFsjHwQF3L73zvtzE+OY1SsYpMMofDnX0kD8NIHEdQz5TQ6/Wjx02znBKShTRKZK63CELnce21l/Ht735HKC17m7tIRxJIn6ZRPi1gfGAMjTrHdVuAxXjiDJs7G8gVU8LipjTA+OwkLr96VcDnvpEBVFEX7cgGmKlSRDqWQvwsBo/Vic2n6/jFj3+G4f5hXFm5JMY2a5sbiKUSCEeNER/1l6+9chM379wyUkOlKkqpDE63D7D1+BnykYSo09Ac74TGUYMDCDHVv9XA9tEB/H29+P4//AMsXb0ijGamkPMQWs5lBWCgHANT16llbAK3TQGeHU4je0QDwlvvvY25axfRNzogWqNOBoVSBQE9kmdxHGzv4sm9R5ItQP3cwcFhMYTjgfLsNAqrow2bzwK33ynsSfZPyopQB5JM72QkIgD22uNnqOTLqORKqJXI9msLM8nqtGN+eQW/9XvfQ8PZwsHZIUanxyVFmozZjQfrsBXtKEQK2HyyjaFQv7D1MqU0qqggWUnjyrs38Y3ffxswSRUA5Ux5izKQCGew8esNnGyfoN/fLynK+wfbeLb1BHXUEAz6UMxmBIAm4EEWFoELCZiVzaaLgOzU+JTRpsykBHziekbDLc59sUQMNpcT3oAfLq9H+jvN0giCEdgkO45M/R//8Cf4wQ9+gEK+JK997WvvCHOUBy1hk8ViMv44H4VPTvCTv/0Jdra3ZQwS2Di3vGzWZGqHul2wOVy4edOwvMjetzbbYv52sL6F/a0d0aos5QuyHvI5qANPAFqZnhJ87u9Fw2/HJINit+/I+5w2N4p505+pd7/68KmAYn2BXtFcJUtPgQGynm+//TqK9TKKtRKm5qfgC3iFJR3ZP0E+kkb2JIl2vomZoRluNQV0aVqsODo9Q7XdFF3y4dkRZBopvPz2y/AsegRsqZ6W8fTeM6x9sYrNR5voc/aKYW8unxTZBouTERGLGDIuXDqPb3z/u+ifGkHvVI8BoSldXgQayTbuf/QlwutHsBSbIsHhdriQyeREw3OwJ4TFpXlhTDKolK/lsX96gFQ+iZXrF3H7zi0xrCPb7eOPP8b25o6soZdXLiF8fIpSuoSBvj54ev2IZqLYDe/D4rNgfGYcb3/zbQm8EZD97CefYO3+M2x9tYlisojF8QUM09CsaUwELR4HGvY6nu6vIjDcg/c++CaWr16Ef6JXtGjJwHz46UP8+K9/jNHQIJrVthjHcR7lGjo+OYG5xTmROPrqwVc4jYRlz8y9CWW/vG62a0FM7nwdDweuK1Pnp/E7f/h9LFxeEZ38cqsq8h80IGzVy6imM0ifRbH7bB3JaAwnp1HJpBkenxL9W6fbj5EJZrjM4mvvvY2+8T60Ki3k0znkTlM4fHYAT9ONw/UDoG7F1UsvIZsr4eNPP8Nx5AhuWnU4Wqi16+gf6ccHv/0BLlxeEYkp7u821tYRPYlgfXUDw30jYi7JANjezgFK5Tym5idQrOTg8ngEfCQzmlqynJtjJzFsr21KNsTZyRmsLRs8Lr8AVplsXuYhMiaVNcXDfMtKBrgDiXQMvh4vnB47/AGP9OvtrS08efhIsg6nJqZxeeWi2YuWiihXqjiOhBFJRnESOYHDaxd2uido2JvsP6VKTcC1c+eWxdSt2qyjp39AZJ64RnDdIsBdzORQzudkn8GglNNmQ3+o3/hr1Kpimkm5iYHJCcRpYtpq4bVbr+PGKy8J6NwmgdcBFGhewbhilhrSVTSrNSTOoqLPzwyLWDqGi69fwp13DADN9djapKyfG/lUHvlMCfHTBI73jmVuunntOi5emEet0sKjBw/w1a8/QyR6jHqjiq/deQM//MHfCAgd9PtlvqQPSg81tRcWxH9CSQj8yb0yiRmZfArRaESkjr7+7tcxNDSCnlBI5lZKRtCQ72c/+zucHRzB5/JgdmxKzJIp11EvMehN6bkgAsFeBHv7MDu/IB4EDELRBPCLLz7H5taqZAuOjY8gcnoqoKaLwJXbiUHKW/mcEgh48/13MTA1CqvbiRL9ZAp5kTKaGBxGyBPAX/3JX+Av/p8/w6C/D842WXc1mfvJfB8bHhGZEu6naXJHYsn65jMUKnlpf+5luIejVjXl1Kijnk5l0K7bJDPI2rZjenoew/0jsNvd8Hp8IiOxsrICl9eKZquNcrWASqOMWqMsAfJff/WlsJ1///v/AEMzQ0Cqgc8++Vw04CWDjTOusKBzePpkVUBjZghw388+LEQBjx8vv/yyMIOdbqfUDQMp3DsTICY4K142breAtlvbG2i16sJ8pRTV4cGBjIFvf+sDLC6ek/MP5TR4VmLWFbOC+NN4yrQwNDwgrzEALRJVbp+scQxs2mAVbX0GfaenpoQsw/fy++jkULJsuKdsWhqokQnYbogUic1iE9Cd55KlhXMCau/v7Mncx0AM10DK1nFs89zE52SAgK2EBjNcqnI+cHqdcPs8so9hsIls6zaaQhpKRBMijUVJIEbpmBlFFrfb5xeTzmqjjrbHhqHZMVj9QLFRQDh5gHozh3Iti2IpBVjqsDvaMl4om6gAtGYzG0DKAJ2EZgQ8tBiCEufwbokDBpL4vIpV6BmdP7tBNV6zmzGtRC05i3a8iPTsrpgLz9LKStTysEwvsIQXGtQETA3gZ4hoz0FFemx0iEwKiAmw91yGwgCNDslMYEDCnFuVBKbSD5zz+CUa7h0ymfxtNUAk92cK0ClQxudRMPA3sRS+VxmZkk1dNbiAgtJS1y7XcxKjAvR6Ntf6MGXg4d20D7+NR5NPPs/602t2M66VuavnbcrNdQPCDL51s3g16KD3IwNa69jgWOZvZRRrGyoupUAhy6r9RwFtBXJVWeBF3Rvynmlzw6yWszQXld+QbFGAUzEBLYuC50qsU+auXkdBZu0bigEptvXi88yINHraCu4qoCh10ql7xfs4t6lygILYCsLz84p38Hc+d3cAR0Fu7T/SXzvZBjq++Hc3C1qBU8Vq2D+6sUsd0zo2FIvkfdkXGPhSPLJ73Oqz8iff+5sBqm4wV+tKwVqtL/6t2KaSLvVaGizQ8mqGvlm/lBRpQObuwAM/p8xyqZt2RzKoA0LrPKH4oeJyihNq/9A+RQkNBdq7n1H/p9fT9+u40efgvMs2V/BcMz44Dln27j6jZeK6o2oWlv/9f/xv2+wwGlXhosMvNjIvzC9lJXenGigQyUWVN2OBlAWtbFBh7drNhMNJju8joKKsZqloGFZsd0REK4JlUh0jbTCd0HUS04GkA0snIu1oKiOhA1BAqY5+tKaMKOjXHWXkdQVY6qRn6EBQ4I5lk6hD3RyYqVtnym0ijMoA706xMFENszDwVMP3U0dL0xdYHzSGUoNH2RAXuYnseQ5Kc8B3d0hlc2s90SyLdSzM2UJWNpq8Ll9nZyQL4TkYzdSJDgOWm1Fhbdrtz9OG+Bnem88sm+9K5bk0hE6sPAzzi/WsjGZh/PSE5P9M/eHzMt2Lh2+WtxsA1Ugj72+YwsZhmu1nmPTG2KGvN9j5nGEWc0Nj2NFGyiORSj0HymVwOOwCxFO3UKIyNureGba59kuZyDpAOMvBvzWCpxOU9idd5ITJWChIfVLPbHgwJK41uojo5KwTBZnZbGtu+mWScbilrrikG5kMk/KlQQfV2ebfrAeNFnVPIKwbspkJfugCr2C29jdN89HyUIKDfZZtz2srqJ3JZaWuXXZKcPhAV+pqpYVqw46hsSn4giF4acxXKBsjQotxHF9eXha28cnaEaxVm4Ak4YNj2FpGAoXPWqqV4PBQv7PZ2XxPYnZ6RgBPHsR+/ncfCvOYzBCyYbiRzFULYhJ0/rLRdyRjlamimXTKMAOjEVjozJwvCkOVAA2B5wGyt0U6wCYsnlwqh2CwRwzEqtSlcNowODOC4FgIobEhjM6MolKvSLopJT3iR6e4/+k9VFMFlLMlOFs2TI9Pi/bhg0f3cRKP4uU3XhaDLKvHive/8XWRXnB0NMvjkajo+FI7dntzC5/98lfY2NgUQHRpfkmem+n11NPNZvICtpGRPTA3iA9+9wOsrFwSo5nPf/UJvvzsSyOp0QR6/azLGrLJrLBxeLinhibTIzmuqAvMMS7GOjYnfB7Tx2lkx4MZU4OZejx/bh4v33pVDmEHx7vCFCWAzfaibEWpmEWlVEAyEZXUZbZfrpDD4PCw9LXBoVG8++77uHDxiugTJpNpPLv/EHtrm8J+poZyJZ2HrWEM1YqNMmx+Nyp2IJJN4dyVi3jp1VcxNjKObCKDeDiKxFEctWgVIW8v6NrpD7hhbbdQKGaxvrWKk7MDYa4vXVrE2OykMKD9BFqnx9F2WtC0NlGuFUUeisEPMjwbxRruf3EPT+4+hI3MpsER2RANDg7A1xvEw6dPcHh6JPrLv/9H/xBLFy+iwIySVBbFVAb7axvYevhUDr5kX/GgIYZs1RyuXL6OGlooNmpwB/24/fbXcPHmSyhXajjc3ZEU6821VRxv76HKbBAxDjSa/FTvJ0DK97JNXB4f/qP/5A8QmhlHqlQQcI8p0JloQhjtZHJvra7jZO8I1rYVbptTdBvJuGUw7+joBC3UYXE14e5xwdvjwfz5eTnk+YIeyUoh6JWOp/H43iNU8hU42jaRv2EWAgERi8OJS6+8gv/4v/hPsRfZg9Vnx8T8pPT5dsWC2F4Eew/3kDpKoRDNCXBCQIjgTtvZQqyYxEvvv4Erb1xD77BHgEcyYjOZAuqFGnLxAtIHSRxtHgkYxfTk/v4e/Mt/8y9gd1sxOzclwAoBaDKq2M9o6jY8PIRAby92tvcEBBNG2diYGI+RecSDL81ACfzSaI5rXs9AnzB6r924jm998FuwjgWAZAP1XFEOk6l4Cn/z13+Lj3/+SwEB7tx5E0NDgwKykL1JdhnXIB7yk/E4mo22YdwmMzJn0jhzanJaxjADq4lUWpjUzILhOCRbmUGI8OGRBC0YgOIawnlZAIdWU5j2vBb7owQO0ULf9Ai+9vX38MrLryE00SdA58lBGGfHZxKoYQCC44VSH9evXhOATK5ZKkpdLZyfFzNASqMMjA2IcRPBtFalhuxZGvtPtmCrWDHcMwKnxQ0LHMKyDUdjKDVruHL9Crx9XvjGfLj8+mX4pnyyZJSzRdz95K60/8GzPfS5gmjVmC2VQkkBaDtQo1RWKIhX3rkD/3BI5JMmZ2dQI5CXyMGSb2LvwSaiO2HU0iXUinVYLVzbGohHYwLKMZBLCRjqL1O/ORwPo+0EBieGsXJ5RQKTHEN3f30Pu1u7uH79uqSSN8o1ZGN5DPb3o9yqIZwICwAdHGGA6Tze+633MLFs9Nmja2H82b/6U5SjRSQOYlieWRbvANbT4FAf8o0yGvYmNsPb6Bnrw+3338TKtUsSpODaHzmhHncLh1uHSIbjaBQb2NvdFRkvsgKT2QwcHgfOXVmBO+jG3cf3RNeazEEr92S+gGRGsPL7fL1o11rCLh0c78e5qysYmZpAYKgfNq9DgFGbpY1mlfNSCluPn+J4dxd2kJFaQiQaF8M3H9fZZlO0wN//4JtYpCb67DR8fW4gC3z8w5+hcJqHp+XGycYR+oODOL94EdFYSmQ4zuJhFGoZ2L1WNCx1jE1P4O1vvIu5hWlh/nGNiUXiIInkYOcA6082cP3KDZHBcFhduPfwLmz2Fqr1ioy9S1evYH6eRppjsFpsONw7ROIsjmw6j1ySLEkvUrE0dnb2xBSt1qhgYnwE/WLOCZMN6LBKhhGzGyjr8/qdV9E/OohaoYzHjx/j4w9/LvXO/cYbr78hLGjuo2gsS4+AvZMDrO9toOloyRo/MUtm8rAEbFfX14S5Ti10kgRpKMUsC4Jf3NcZBlxD5pgGMxpzeZk7pifHhek3Oj4uwUYGHV66+TISuRxSlar4U1ACgRlGgV4/Mh2CS8vSkrmCfEECjjQdph4vA5Rv3rmDfK0A77AP73/7PQSDLsQiBRRzRTQrTbhsHrSrbVTyVWw83ZAA2YXFc5ibmYXTbsPG+lMJ5tFcrVYu4eGDBzg6OBDdeUpc6PPQu4f7AAZAyVon6E9WnCFDmHFFtuTM/AIWFhcR7OvH6OQU5hbmZW7keYYs+P/rn/2f2Hm6hoFADyb7R8UI2m1zw2nzwU9TTI8PfYMDkhlCrX8CfIl0Avfuf4WdnQ25FvdxQZ9f5nnKulgpmTI2iobdAk9vUOS1FpbPSXDW4zf6tQya0ri0WajiwZf3sP1sU3SkmVlLLWC7yyGmqWKW2tGu5bmg3azjLBYW9jvlfSbnZkQjeXRsAsuXLmF8YgpbWzv45MOPZX2plowB+eToDEKhQdEE536KwVhKvXgCbjRaVZzFT7C1syGg+u7+nuyjv/7+N/HBt74tAbRWugYrwa98RQgBnO/jyQSePHmKjz/5pey9eU0Gt5kpx2wQu8WOnt6ABHF4njqLRtDbF5Jrl6t1eT5jNBhBMOSHlZsFtERe42j/SLLs+oN9IvNDKT1mS3HfwXpm/2OWgLDEx4YxNTuFselxHB4fSKaa1+GROVi09d0+0MGhx98jAC/JUDzH8UzB90diZxKIn1mYRqivD06XXQLbq6urSCdJZAFGB0dlnYtHE8/9aYRh6LRJoI4sZ1/AJ+C5nJkaFjESpDQX16JL169gcnYUNmaEMTbIo3IbqBeq2NvZxa8++lik68jQ5vmQsmDMamCwIllOY3BmFPC2cZYOw+ol172CXDGOTC4iY4XnLYeTII6Rk2AGlbBMWwY0VQDZjBMDugp41ZG4ZJ9UUIa/c65QAEtBsu6/ldDVDW7zPgq6cp9mCFCGOakglrIy+T45R3c8ewQc7zCqBQzqAJIso7mXAWapn63An8E+DDub0jNKqOs+qxLoVwKTMJB5Hus8vwC5DQOEKRbAYBnfJyB2h33cXS6epQXY7mhJa93oPVWqhAC0SkgoyMz38KzOulFcSfEefY+eYZUh3Q0Kaxa1krNYFgXSFW9QIE7rUwFW4gHaHnx+xU0U+/J2MtRfyCK8IGdqG/Kn1ks3wKjgrgLJfI1fbDt+KQtcQXLD2jZ95TeBYQU0+X8FslluORM+Z7kbRrgJDLyQVlEsg+2luJgC+wrGvwBuKcvywihPy/j8sx2QVQFotg/f0w2iaj/Uvt3NLleimuJ63RgF61Cfh9frBsIVINXn1zGpuBTL0f2e7kAI61r7CMe+ji3F9LR9eA39UgBW61jfy9cVZFXMR8mwioN2g/3ddaDgsF6zO4tecUYNhvA+Wh4Zx52AgM5bOh60zlSOQ8ui+Km2vY4HfVbt891AuYLhOgfpe7VMHF/EIoiZafBE66J77tGAgs4FWk+Cr/7z//W/b3dHYJg+w0HHh+WBjIcd7eC8kIKDLIwMFJuZ2LqjYApcCxDqMFFUZcYqA1YbhcCDRpm6JxneU6MW3dEXBdC0oymdvntS1cGkHba7c/P9ql/dje7rhKQTi95Hn1kjIQZENp1WgIWmkfEwDUy2m5moFeGX93QigqYBjGukxdLRELKbSYB1xLplqk83QM4FThnGMjg77HCdEDXypRFTa4eRzDoVhkM29VwyRRY1pgZ2GO18DxnYvJYxfzHGdwrC6uQoLvKdgzPLqhFGPpc4YHfkJ7qjHmRq8jmogSvP5TQsd90Yaz0qS51lIpDGemG5WAadqOgwz/RF6osODQ3IgE8kjC6yxWI2eTRZYP1oVJoHftOGZFtlRA6BC5r2U9kA0uW+w1JiHfO6ZBfy/bw3AezuRVE2xJXKc9NG6pYNhHpFy0+jUnw/F2udMMsyGXPcdFx9LcaMkvXB65G9aVjqxrVYI6m6YOsEooNexw2BGd6DAQJuaJkSqsA461QXCu3vXIBYvxpEYFtJH6YGda0Jm8UBWBxo1C2AzY1anQcXP4ZGp2BzedCGHc02NyXm4EYwdLhnCM1UHZaaBcV0Dsf7xyIXwHTjSqOOcrMkALLVCUnxn5qeQKinF/lMRjRzY8dh7G/sC6hC12s6hpOVybTmC5cvYWpmEkGmyDfr2N3ewdlpWMx3WrUq6tT2rVTEtIcAzUBPH/p6+zHMlPhKAxtrmxIcIvWFwPbA+BBmlhdhDzjg7VG11VsAACAASURBVPdjcmlaXMNbtQqq1FQ+OMOjL++jmimKcRMZ0DOTU6K5HI6GEcslsXTxvBj6eXt8GJ0cQ09/L5LZrLAv6uWKpAda6Aaezoip4b0vfy1MRmoyckPPtvD5GIgpy+HJPxDEqx/cwRvvvYWxuUHACZw+i+PZo8c42N7DyX5YmEZbqxuio8l0RI5FpkQ63C5p72Qqg7m5BWF20TiHwEytVsf+zr6kUDNgQEB4fmkRSxeW5LBcbVIX0YlqzaRjelxGf29oqB+x+CnufvUFTo+P5KCdiMbkYMZr+n29IsHCQzvXCUqpRA8O4bLY4KWGNZljBJnIfnc6MDozDlvAi0y1hKmFBVy9cR093oAcuAiM7jzZRjVeQ6+HB8aGHFKY6udw23B4tIO1jadoOYGRiSFcffUG5s7PizEi2dA2tx3VRlm+2T/IkBETv2gGn378CTYfr8Hn9mG8fwTZbE6MDYdGR3B0doz9o0MxsPv9P/ojhIaHUSlXkYhExYjxeHsXkcNjONoWBL1MzzUbn5PImRiiUfuZRnR9Q4O4887buPXW14ThRKO8QiYtbZdLpWCHFflsWsY5x6MwFdoQLdtatSGa8N/8ne9ibHkBiZwx3qMkDTe4hWQasdMIDncOhPXotlGh2i5zFZlZRLXEjK5RhsMDuAIOhIZ6hTHq7/HD5jJrFOcAa8uK1cfPkI6kYWm05SCXoUxMvghPIIjrt2/jne98E/lmHqGxkEic2AJ2Ya/WElU8/eQJIjunKCXLiEejiMVO0XY0MTDeh4qtJQD6+Rsros9Nl3oXpTW4CS43kAwnBLyOHJwieZoUfcn+gSA+/MVPJaWberM0AeLaFz47ESB44dwS7rx1B0Mjo8K++/GPf4rYmTEq4uf9Po8EE6nJykMiDYvIxqKRI4G4d99/H+cvrsjBe3V1XYDlXl8PJscmsbOxg08//RSVYllYVQzgTc9NCjuPfZbyKARO7t77ComESdPld+QsJqzVyYlpeJxuGYvHx2HxJKCOvgSyeUhgX2nzEGuVFHOakJkQO82PaqhUKM3jhN/nhd/jgyfgx+LVizLXTUxMoS80IABcu9wWAzm222e//AJnRyfCgL527Zowq2Xf0jR7DQZg2tYm3AEPBkcHEAwFYWk3ET4MI3kSRe4shQHvACYGJlHMV1Ap1OHxB5DN0ZgrLVq4Nr8N9l47rt26isnlSeQKaQEet1a3sftoRwJFIXcvLE0yMkoolCkhlUGtVRM2tbPHjyuvXEdoYhh9k8Oig8vATTGZQ/owjsj2CRrpMvp9fXBYnLAQlW1bUSgURSu9ry+EvuF+MeU7ODvCKTWcB3tx6+03RPaIrDsGy8jaYxbJyOAI8rkcitkSPBa3AD3lBrMuUohkoxiYGMSVly/j3W+8h+BEj5zS489O8Of/+s+RPk6inChiYWQeqbM4cskkZuamUWnXUbE1kGsVMbU0jXPXLmBqYUayCTj+T48iOD08RT6RR8gTgsfqwZeffiZSKwyApYt5RLMJ1OxNLF1bQWCoR4wGaVyay6Rha1vR4/ZhONgPl8WOfCIr64XNY5G1cXB8VL4bNoswDdutOrweFyrZNO5/8aVkVFCGgQH9dCYnTM4aAw1tC5YuXsC3vvsBhiZGhHlKE1s3nIjunWLj7irykZzoeA+FRnHl4jUxFWaGTDKdQL6SRdNWh8VhRd9IHy5evywMVgZnqcVMrV9qdX/001/gwx/9HSZGJ7GyfBEjQ6Oi9R8+OxKGMoNZyysreOedd+DzUhosJ7I55VxR5DdqxZoEWCvlhuzFOH52djeQSkfhD5qsOpIGOH8xM4n+A7PzM/jWd78Ffx+1SZhREcFnv/xMDNWS0QSG+ofEcFgy7BoMQERwkjxFk21w9Rxee/M1jM5MwOV3CEi3traGu5/9Gpvr22IUScDNa3cKiMR9KXXtXQ7uEwMCDu5ubwozkHtVyovQRLc31C9BhRsvv4yTSBSpQklMDK9cvyZyHw6PW6QKOPemsilzduJ+u97A4d4+/vYHfyM6yG+/+RaGxodQc9dx8/arWFqi1j2lN/LIxFOol9vwO/0SUN/Z2Mbx3oEEsUdHRtCq13B8so+D/R3EE2FsbK7iZP9YtJp9HpfMbQSI4tS7bZREmova49Ua2YyEoPjtQKi3X+TABoaGceHKFSycO4+ewSGMTE9gaKxH2NyU3iZw/suf/gx/+f/+mWQ6+WxOeC1mTfJ5e2R/wI2kv6cXyxcuSF1xDaDZLpnCe3s7sr8YHOyXgI0Bp2gSlyEFGFaXW6S+ZhbnMTw+JoEI7lmYrZiKxXG8d4R8Mi17qUq+JGeBeCyJ07MTeP30SbFhbHRU9iSpFM8xxgyOGQbcK0nw/fXXsHLpIoamJ5/rONfzLXz+8a/E4DWXyWFwYBSLs+cly4ycBQEKqw2k0gnEk1GU6wUkUlEchg9QKGQE5Isl4nC7vbj12ut449XbmJ9dQL1Sw1k4JvN0rUNQSmbSePTogci4EPSwWSxiLFgrN1ApleQMwL7Ccqco20AAkGaEfmbJukQep9mui2ml02OTtYX7mthZGql4GrVSDc6WQ/a/AacX1pbxCuJ+PNAXlPl1ZGocY7MT6B3qExPZRCIuMjOEJcNHZ8gk0pJtRVNQtu3w4IjsRzi+mGUQS8XEgHB5ZRkj4yNSP9wfPn70CJlkRuQGmaHD+YfjxkgD0PS+LXMKn8Pn96LRbog8CIkY5WpLjF7nFmZx9eY1TM5Nwx9yw06ODvW22WWblHNqSGbC2tNV/OKjnyMaicDj9uHC+fPo6e8TwoPFZYe914FsNYuKpQRXwIZiJY1EMoxE6gSNZlmAZ7uDARiO6zbaNgI7NQmy8es5LsG5tZNKLzgCaTQdwFABYQmauUxGr+IBQvLqENf4P+79FL9QfEPBJP6twBh/KoDJ1xW41v/rZxW80WsoAK2gFJ+J5eUcpACX+az5P0e+gkQKCAke0dGWUKyCOIFkXHcYmc2OOSGfSQiLNSMTac6y5n0KcnU/nz6jvqYAHMsrdd1hFCsWw2tzflAMRcmNvI7iEoo/KDlQQV5D7DNMbiVgKVajwKriRlqOblBTwNgukpbWqZ77JSPb45Xn1WzkbtNGvVZ3AIL1yfd2t7WCfVp+LSvfI5hEB2w11zMEPsWf+Oz8fzfYrYEArQfFv/gZZYITf+gGxrW9uO5pf9B+1w3A8/m6wVsFfGVuJOYi7HvjOyaZix0taJOdbti8SmzsBif1HtpXdKwJebAT6OBrCqAr+Npdd1oPimdpEKL7Phow6gaS+TvrzGSIG3BfgW5eX+tG67x7XPKe3WxxJZoq4K5jofuaBu97YaSpfVQxo+7XfnN8aFCI1xNsqdMX9Bm5FvIZ+Twqv6oYks5L2gbd7axAPz+rY0PnNX0WPqt+RutWgXg+t+CzFsqMGRUDfun8odfVdlXgW8uk97T88T/5byT0p52XNxWRbqth76iBm4LQvFF3pXh9JgrWPVEqCMhNJRnQLKDKXmhUQo0KeTzTg552JDk4W2nERYZrQypBJyY2mn5WQTmNxijoptfrHkjawdi5VKJB7tcwAANXTA4oZUUzOqrAuCzk7RfC/KamTbSJafpuj5FboDs8wRBhz7rshvHqNIxypjmZxjEANH9lnTMdSRtJOnblRVqCdLiKEfvWwebspMkoAM1ymiiSmdAJ5PH5+OycXBgFlwHXKSMlOMy1mlI2f9DUsQF/zTNqQELbmcCt6iDzmnyPSekymwwjjdGQduG1WS/c2LLcRdX0tBjmrTKINZoidd/RnjZUfrcwaGlYQ9kFA5Q2JJ2ZpnJknLHc+bxhTFNjj+Xl9cjMpYmWPA9TIysV+P1BASMIVhCs5YZBF0MZzA2TwuDxumUQ83/GbLApAIWmUGiWANuK5aRJpdPlEMYmdbYlrUBM05g2UpUy6WRiBrEZnExf5U+XxyufYWoTQW/eVzcr/F0XMd1E6OTDzxqzKvPc/J1AOf9WLWi2F1/jc7B++Tfvz3LrRldlWCxWRhkbsBIYgBOJTAF2u4+J8LA6vZiYXoDN7hZ2dIMAVpVW6YDTasdI7xDGAiOwN23IJTLCeKIMActE47iWHRidn0DD1hAWW/9gHzgcuGGmJm0ukUI+nkXsNCaAT66QFwaN1WHH7OwspqYmpO22N9dxenKMSpm6tsdwWi3idk7DsngsjXajJcA2o4E0a/G5vFh7uolqiYx9F6x2O8ZnpjCzNAf/YBBD0yNizMc0Y4elJUzqg809fPmrz9Eq1oS1TEMiqVdKCLUbaLvscAc9AqoSAOUGfHJ2GhWmzTrsIqFQJ+s7VxAA+tHde/j5hz8TZi7ZT5ROIIA81D8oAQwe0BeunMfr33sbc5eX4Pe7RecykyzLQSt2coa1h2s43j7A2eGJ1BezI2iyxIMtD3l2pncWS/jGt74tcgDsM6Lv17Lh9OQU9379UAB6u93MCaPjo6J36aV2ssMu7vAEx3gwPL8yj6Ub03LQ//AnH+FHf/sDAQDJUCC7yNq2IJspIpMroK+PjvCjaDNwls9hZfGcABWUwCALWVn8gVCv6GNmK0VhHl27cRO5VEZMe6hjmTxNoZGtYaR/GKFe6shXkc2l4XBYUamWEEmeIVfIiNnZ7XfuSH3zoDohoIIbpWpRDLA43ip0jC+Ucbh3jM9++SmOdg/RFwhhsKdf+gXHDXWCyUrcPdpDT28vXrl9G1OzC6jWGzg5PBCgr5BKC7DuZUDIacx2xevAZsX+8aGRLmg2MLu4IKnNSxdWQP3Rs/Apkgk+fx61Sgn5TFZ0D5lCy89zDDJAwIAU19ThkTFcvHEDPaNDoOEZxzzrxmEBwsfH2NvaETCThy4eVGk2wUCNy+YSI55UMg0aF7ncFgT6fRgcGxSjSY4xl88tmS3ZdEbA6r2tXQGAaSxoqbVxFg4jk0/C5+rF8o0buHDjKnpH+fsFDM+NAfTzjJaRi+aw82gHh6sHQK0pc/DO7ibimRhcQSfSlSIuv/oKbtx6Fb2DPQJCs604zyRiSRxu7SMRjqFdaaOQzKJWraCnJyDmUOubq6L3unJ+RSQ1yI4iSHLp+lV857e/i7GZGaTicdy7ex93797FM6Ywl6uSdusnyEP3aCtT+imH4UCpUROG+y2aC/YEkeqw7JhBFD+LY6h3QEwcafBINjQPsAwgzi3MiON9MpPE9OyMGBrtHx+JYSSZnJy7mUWTjKfkcG5pW+CxO0U+iKnNnENo1sZUWDuBcWqjuR3oHyCLO4Ayg1J2i0mnLuYkM4Fpc5QeoKnSxRvXxYSVRnfcY/AA75BMDgtS0ST2NvclW4Qb/enJKVkr2VfSmawEOuPxqDDhQ4Mh9A30imQO9yD723vCEuXczEM8g4U8Z9Po1O/xo9m2SIr+8OS4mO6VUMSFl1Zw4fo5ASf2d3axv3WAYqKIerYmafdk70qwJxMX7VjKNrjcfpGmmVtZgncgCFfAyIpxn9GuNpA5SSJ+EEE5WcBI35AYKhaLJTkQc89BrV0G00YmRmBxWrC+t47jWBgzCzP4nT/8XZG2KBSLkiJODf1cNiuHaLYhddc9Di9KTPusV1BrN1C3NzA4OYTF5QUsrSxiYWEeTp8XOw+f4c/+7z+R+WZhbAET/WPCqDw52Bd91pYDqNnaCIz04ty1ZQQGgsK8JWgiAfpkBuH9U2RiabjbHpybXUIumcXTrx5Ivz1NRhArZHCSjgJBB77/n/0Blq8s4zR+hkq1jCqBymIVzVwN4Z0jRPbDcMCKQMgvcxl1W11BnwCYvN7+0R76Qz0I+N3Y3dyA3WaV/sK9QuQsKv2zWG2g1bZJMOy9b31DZJbItqQBabPUwFBgAMnjBCL7UZSTJQyFhjAyNI6Av0fALbLmzxKnAqjV0RCg6uK1y5iYGhUTMCGWWKwCMv27P/33AtT1BnpEG3d8dAy7u7uInIWF0cgMDwaP3rzzjvhucH9EZikZ69GTqHgykLVICRwGEBjQzJXS2D9Ywxd3P3sO8opJqdMm3gUrly/i7XffkT0g17VSvoxoOIpUNCWSW5zjeU2ydQnibxOUjR7ht77/W5i7vIBkKYVCvSQ64h6PE7kM1+Ycnt1/ige/vo9aoYJBX0gA3UgsKpIR1HoeHR2Rcby1tYFmoybzSSyeFLNWzi/cp/T09+MCZWCiNGNryH6FwaMmszrtZk/OvRYzOyQ7zW6ToMyD+/dlDM9Nz2BqfhJDCxOYmJvC4uK8jAnWWb3aFOkNgvbNalPmgcPdPQGWKVHFQzPH/frGMxwfb8temJlMIslVqQt7MRTsEc38aoPaqmR9Gvc8roUCbsEq4DH3db19fZhbXsal6zewuLKC8dkxOHxApQ64eXxpAqfbUfzLP/5n2H26hnapCr/VYyRDLE5hPItxrc2ByckpYYrzHodHB2IszOCix022uUm9FZABNkSTCZxm07C4HHC4XDIPOj3G50cIGC1ganwCTpsTpWwep8dhkY4KUGLP7ZPMOqutKQAx11au1cz0Y92bgG9DgujvvPe2mDj7qcPfbCGeTCNfKKFSLiNGuayTMPxeP84trWB2ag5er8uwb9s8XLfw1f2v8Mmnv0A0fgYWqomq1CvZ1ewLuWYOo/4xDPYOiKYz952UGuOei/sMIQ20mkIS2dnZkjWD7UAN63bTKoEo7hElyDEzK2SacqUkgVXOxWT2hwYCWL58HsuXl2FxWNA32CeBnmqhiXg4Kfu8+HEMY6FBDAX60a63BKjn+dTpc8Hpd6N3rB+jsxOS6dS0m3MK9xvcZzx9aKS6uH9jRqG9bRVGNfe0konqMT4sDHDRMDw0YJjR1PHfXN+Q9ZBtzuCs2+WR/S4DL8lEWjTdOYYoo8N+yMyAdNYE4umIHQz1CTN7ZHIUnoBX2O8EiqV8PB+2WuLjQTkcBnnX19dlb8p+cunCingy0Jeiam2iZqmhjDI8QQfKzTzypSQyuSgKxSQ3PxIcFtkGO/2G7KIBrWcrAZ+sHemNDphCIF0BJAFsOxmripmQjKNkKgUZlZCmZ2IFGgWwU+JaF6CkAB2vqViAgl7KhlWAlmNHGbNyTmwb8y8CyPyMAtBkyCsAqAC0AYUMeMkAsJSbMiodVrWQnZoGA+F7eX73uo2+8vNnFDPWkpwv+T8+P8uoZLFusK4bINbzLO+lYJWQ5jpSHrw3vyiJ0S13qb5T/Lzet5scqOXSDG1eQ4MACqCxTAqWs/5VR1gBY8WuFFDlNRVI1DbVtuOZQElhBjN7IeGg4Gk3EMffFVTW17UPKFaiZeN79VyvQCj3xt3kSiV+al+hJK6s0502IpnMMJ5fZOIric4A24Ysp/2K+wnF2JT0pviZ6ePm+iwD36f3eg5udoIy7POc557jI7Xa83rSIIWOGb6nGyTvBm+1H5hRZ9pSn0f/1w1qKjiu19T+wOsrCKqgqN5f8BeXq0McNVftBpW1Hvh/7RsKgGs9s7/xf0qS1TIJybPTFgpCKw7Esuk41kAScbvuYIjisHxdx3k3eKvg8gugumOW2pEUUaC6G7Dn791jQXFRltPMGS/03bV8+uzddaBBMF5LJTc4n/D6kiXRCajJPNkVRNP5szvIpmPA8k//u/+qrREYZTfL3y6PVAzBBAIm2miKwPNivDFBNwXO+F4thDYEA2vdHUhfNzIEkI0Zr6PXZwfU6BKvwQmIn+Hko9oyanLIz/M1jVQpWq/PoZEB7XiaGqATmHTQjosjFyLtMKbBTOoNvwyj20QaeG2JVDuMAymdmGUBcTBiaCI+jBrxb76XdamRRzOIjUg6QT+ZJDornID1ZB/nC89FvWUw1UyUVAeph23TiSzxfzS94X06wVqQAa0LoALJEu2wGwCcB0MOai5UUm6niVzqIqyTkS4k/CzfJ2ltHcYzfyqTXd8vDDKP5znzmxOdRJKep1GYlB0NRqgMh6YK8L2GnesU4Jc6ZmRXM8DBuilQysLSEmYENw5kObAchUJFQErWJQE+ZwdEJgDNL5aD/ZdAmkw6nQVTgwvciMtkzlRiSsZ09J6V+c+ysB00EMPfpR8129I36UCuk7SXILaPmyxb5wBSeN5uZImwvFxghRHuNqwfuprzIK462y8mJtPm3ZOZAswERvlZ7Ys66fBvBhxEW7xTD7rYkwGt44VtaoIKQdTq1HFj57fB4fYhlsiiWGnDYvdiZHQGI+MzclDhzrOQLYvuH5lwZEhQ33iqdxxBhx/pWBI7W9uScktNRV9fEN6+AMaXptA/PojhKRuIYTRrAIkvZDClzhKoZkrCBiMjanNzExeWLwrwyyCE2+XC3vYOtnkQrFUR8HsF1GsLu90iAHs2mxdAlGAR9dLZB7kp23y2YVzSOyaVIxOTGBMGyKQAdTQsYcComE4il0rjYGsPH/3oQ+STGQyTAVNtCiOShyuy2OxeN+qWFlq2NpYvX8DFq5cwODyE4fEJcQLnuCrlssLGJkt7/dk6ntx/KKZmTJ912F2iJcsUZbYXGVmLly/g+nuvY2R+QkAY7sHIPsll8kgcRXH/i6/w+IsH8NrckorK2YqMPEpI+ENBAVQbNju+8e1vYWX5ghhy8ABA4zR724Gd9V1Jm84m0yiXqjKuCHYEe4NyCChUCjhLRMREa3llCRevX4B/woFqqoVffPwRfvy3PxQwPODxI+gLCmgeDp/B6/djbGJcWCHZdBznlwhAuyWtukTN82YnbYzGMV4vStUK+voHcfniFSRjCezvH8JucaFdb6KYKspheXhoQMZ1pVqU8cSNMVMlc+WspLgvnF8UKRGCJKPj1KnsRcvSRDaXlCCdpGFH49ja2Mb66rqYMfYFeuC0sm0scsBjW8ZTBM+iMj4mJqfROzAkGQDHRwfIJFNwMYhnNawgzpE89DNFmRrYTL9+8mxNZCZoYMex2TcwIPq+NPhpNOrwu10CEBDgJDuWY83l8sj8SRCSCzYlVWZmZzE2NY2+kTFJX2cKJAHjarmIp48fYWtzU8BWyrqQNUYZDs4HQU/A1Gm+JGmsdNEcHOlDYLAH3qAb/SMD6BuilntddE+L+RISkThqhTqCbp8AmzQn5DzB4ExoZFRMJkPjA7jx+g3REWY9UcLmdO8EieMEDtYORBKEz5tIRBCOn6DcrCCRz+DC9Rt46913MD49IWm0DUtTslOYvn+wvS/BGIIjzBBIJeLynNyfHIePZAzT+Em0EC0teIM+TEyP49abb4iOs2e4T7SEn3x1Dx/+5ENxvrc0WrIm1ukd4bTLuCeYSgYqwbvX33xDDLEYFGKQg+3Ow3mrUpegEtO5ye6NnIRlDZldnJHUahrDMbPB4aMpWx/mzi1iembmOZOGGrZ8nrODsEg/cA5MxhOSGi3B205aLPvtwOiwsP2ZdRAQU6yESImsPnsmLEgeYgZ7++Dx+LB8/oKYyVGiicHaRDQpUifU2x3uHxCQk3rYzIzq7w/JOsS1je2nQehqrSiH+/6BXgmM8dDCgAwZpwRpT45O4bS44HX5xXTVZXcJi5xsWmaH2Lx2lFol+Po8orFea1clxZ2ge7PUgt8VQJ+/V/oh+yDZl7sHuyJ9EuofxvmLFzB/YQm+voC0f6VWkdTyaraA0wOy54uo5UsY6htCwG0MffnFMZtNZWXcMy0cLiserT7CWfIMi5fO47U3XhfQSjJMak1ETyMSuaeMAgFhyZxp2QWUrtMTwtIUzfiB8QHpx2TdMe1+cmwch9v7+Ms/+XcoxPJ45dJNTAyO49G9h9hYfwan2wGH3wu714mxuUlcunkVdp/JKqjWTSA3n8qiXmogdhzF6WEUi7NLuLy0Ij4EZFpmynkBn7cjR3D0efBP/rf/GedfmTHmZUUgHeVaV4S1BJztnODuLz7H2uOnolFLvVOC9jSbpeQHWcBMdy+U8xJ0j8ZPpe0XlxZEuolAFts+mysiEs0IgPjGW3fw+u1bEuC/++WvUUgXEHAG4LP5UMlWMDE4KaAQGaRkbHL9p7fCk9Wn+OSLX0pmDIGqcxeXhXnMsUE/k0Q8LmvZ4e4+5qZm0apxz1nB+Oi4ydaqGrZao9kS/d8b12+KvAVZ6eyDdz+7i72tPSwvLYsUFfsPwUPOD+V6HkPDPfibH/2VBEMoUUTDX84jNFEbnRoXXW1qx1dKNZm7HHCimqM7mwUP7z9EOpHE5Mw0ZpfmRULl3sYjvP3BO/ANBxArxLF87YIEv0kS4FhKnCZE05qmlIebe1gYnRaDwJ3dXTHN83hdIhXBuZzAJsd2/8AADo+PUGyWMTd7TqRG/L29kv5PZhklCAyY05a5UzPZeA6QObhSQF8vJRXcIkvAzCOu5YFQAJdeuS6g/8rlS3KvTCYrEgjlbAXRs7hI4ZDdvProCVLJuAAe1G8gI5FzcSoVwdjwkIx1zvXMcqE0EfdQ3N/Y7G2RwrB0GJECglisQrzg/N/rp4yYTwJ+l27cwOzyMry9PTKXkolu7wCUscMTfPg3P8IXH32MVrEiUlutmtECZoDVYuO61xD5isWlJfT2BHB0cozT0xNkswyWpuW+NObjOsI5iIHcs0xSfBWorc15nGcTzotCFLFYsDizgEHOg6k04rEESMBhttfMzAz8QT/KpRzOoqfYWN8SWTB+XvbDzTZcPpcEBChvcePmTdmzlMpVmTsrtSYKOTKIz8T8cfn8irCXA8yCKbVEQoJ7dT5bsZTHk2cP8fDxfaTzSbg8DgGgT06Ppd8K0EhZl1oTHrtHgFvurbmXpw+Bs6PNy3agIR8D1CTVMJu1WWsjn8uLjvLM1CwuXbokYDxfr7fq2DvaQzQVw9TipJiqXrp5RbITOFatbitQBsrJNk52j/Hoi3toZasY6RmQ9qEcB0k5NObM1oroGx+QbCWr3warWzhURsKh2sTh7gGePnyK3dVtCRj3BUMio8Q9EY1/ud8KDfWL3E61RXDJinLNSDLyPcwEZrZXIVuQ/d/QgPFg4VmJ9c1zKQNeyuOVGwAAIABJREFU5VpZJEUkG9XlgdfT8xyAZgCZet3FMqUaKXWYkz5gk6D8kcw37D8khNCEm9Ii9KKZmBpHmZrY2SQShZToP8NZF/C51iyg3iih1S7LWKDxZoPBYgf3M0ZSgms492n8Yn+XAE3nm5kLijFw7FCiR4EtAX5bBszia0pyY/9TUp5mM3eDUd1na/7OOlSCmYJl3YCasl4VVOx+PwkGXAsIQBsgmSxuA1oqwGrAPvNcCkBLHgQlG5oGFOdrAjTSh6BMg0eTmU7JTmW36jmZbapYD5njLI9iSAoAdoNaXOf5pTgR9zC8vuAUFgOAPWe9tk1GuGIXCkJqFiH/r5/Xemf5FYBWHEkJblqP/FtlIrrbiZ/VthKgt0N47AY7ldEuOBX1yzrgmiHPGUKZgmxSRx2QXTEbBdv0PgrwKuFSyZ2KYynYK2QGktw67PhuEFSBWraXMsbZTtRk5x5AyY+C+XRpOBPHUhCZ11VcTcFlxUW07Hw+xb0UcNXySB13VBHYhry/EuaUgCckyw7grQCsPp9iTiyfYi+8r/Rnlb7paJzr+HwOfLdMvbO8WhcKpiqIy7bQ/2kd8J4vwFtmnRuZXQVe+X4d34q/8DqKc+lYVExTCZQKQHfPHdqHdCzq2qSETYP1GNKjYKGdLAIFenVMyrzUIfl2A+UmcGXGut5f60f7o7L1u/scy6y4XjdYrPXAa2k9aF3ouFasVkFxziu8h/b57j7cHRzortfu+c/yv/zj/7KtURW+YNi0Bn1nQWsNI0tgDtJmk6EXkwkRzb9nQqeDzYB/PDgb+rl+aTRIIxsu5wsUXqMSvK6wTGs1AaK08v5ewTuovU4g3c/AjZxGwYVl2qGZa+NpA8vkbzcpw9qZyQg0g9FEAHl9ExE0ETqma7OSOWBkcqsbQJkLGlP3eB2CwgQhuyMN3JCbAWc6C7VgeW3qrPL+yjJm6h/L/hxErBg9HVnsLBYoAK0TfLFoDAJ5XQHEOwuP02k0obgJ5f+1DVxOLbu5HjchGoHtlmLRiVSZvwqQa7voYNFB2r0omAhiJzWns/kiM0H6U4cZ0i0zwnbXgVPuaGeSpSMaUta2bKbrlYowB0xbEvw1rHCaEHKDwwMNr0MDFQWRTZ8wJn0a1OCGQaObMuhtRvdaJ0N7B9hmG7LeNL2E7S+DvG0isWw7BYFz+aw8FxcLHph5aGTZeE9uomTys5p7aCoMD4EiyeBxSzvIYZxyDh1h/v+fq/eKkSxLssSOa61VaB2RWlZl6e7qqtYzPbJ7sTPkLjEkQOwHAZIAMQBBgFiQ/CBAgCBAgN/7sSRA8IPD3Z7pmd7p6alWlaWyKmVk6PDQ7h7hWmvi2HWL9KkAEhnC33v3XWH32rFjx/SQ8Wqhm3Fke1QbS9NndCPReaLvQrCezzAG2RxIeA+2i/OLutwWQm1WJ6r1FjzeEIZWN6oNSnM4MT23inhyBsFADJViVQDoYaMr6atMRfcMHZgKpBB2+VE6L4r+qcg+2O0IJsIIT8cxtTqLuesLCCYscBPLI9Y9ADpNoHBaQ3b3DLmjM0nVE03QHvW+o8J8IJMre3IqIQIGUGLhEBLJCHL5c0nrJMuTRd0YRpdClU4jY1ItVbG9sQU77IgGYjIHwuGI6NdduX4V00vTcojm5jogk7xeQ+bgFL/5x4+EbRwPRWRMBDQMBnBRLsAV8EnRrVKtjLnlRTx44w0Bl/oWY/+oucdgWrfRRnpvV9LnT4+OJaOBchsEyjlf7t17DanJCUk/DMRDeO+H3xVWCoFhAnIEpvMXFzg/yOCLjz/D808ewwk7ZpPTMpZk8BKApl5n1wZ4w0G88Y13sbK4ZIJE/aE46l67FxfHeWw/3xJNWUox8J3oAEnKdyqOWrshhbtWr6/ixt3rSM0mRIc1EHMgn63io1/8A55/9RQeh0fGnLIPIqEzHAgDhqnr1ENcWl7AtbUbok18lD6VKuVnJxlhz1DDWtKDnB6pkE7pAabPtsnyOj+XgmkOuxk/rmmuoTqLcNUqkppNCZZSpYShxYLJ6Slh/tCpErYU0yltr+oVHBwdyb3pWIcCQURDUWHOHacPhDlFu0B9RerHc/4z1Zb2hofxs8yJVGD3u71SpEaCqyySFGXKNddeX0Aizk86nZWaqWmwvLAk7/f02RNxaCjhwEAZHUgWE3M73QbsCQRH6Y9yfMXK8ipc1HROTmFqdkakeJgWXy4WsLn1Uhwsn48RG2P7qdPI9ge9puArmW61ahl96u2HA3AL+9gmBRo5hrSJHOtGrS06jXSMKVGDLgsQFtBpMvhJyQwfHF63gOqLV5clxZeSPmTJHuweIJPOoJArwDGSDiK4ThmTarMiTt/cwiruPXhDxsnuova+kSmi3ETuPCMgraTxMVhRLqHdaoxYxSUUzi8ksBHw+iSwEE/GZB1Mzs4IG3lhaUk0KOnUPv3yqWg/Vgp50bEm8579QRvXHQwlGyAQi+D+mw8QS6bgDwZFFoMgJcFDMrFrhYqkcufOcihkz6VGQjjik0JlLKZH8NkTDeDeWw/w5rtvYXJuxhyo2ywOmsP+xi72Nraw9XxD0uSpt0rPToKdNhZcdcLqcmB2eVFSvqlnSt1NuCwSZHv+9Bl+99Gv8eyrx8JOo24n2XIEOsh+lsyzgdWct1oDYXhbmHDS7YnmPgtIUZe63enIZ4vlksgIMGDT67bh81NezAevMMicwr4+OT5DpVwXaR4X2dVwIOwPIuTzizwR35tBNafPKcUsLS6L6EhXqlUpxkimot8ThN/lQ3BUW4LsS9o06hBPTc8LWB+nTqow7xkQPkfhoigyGRfHWWFxMhV8Ip409rlcGZ1ngFqlBiszWmIhKd72dPMputYh3nrvLQkIyIGWi5xp2J2u6M7S6T45PJLCbQTrKgQ9bAQXrFKMke1YubYiYDzno9/nkyKrXz78Eq1iHWvza0gE4zg+PMCLF09QaVQkCMPipBPzU3j7/fckZZ0ANNntXIu7m1sSfK2ySGg6A+vAjtvXbqJDqRFmkjhs2DneR7Ffw9Brw1/+D/8trr65atLI+a8BlE6KKJ8W0S12kD/MCqP4Nw8/kv5KRBOie849epmZFTeuYudgGz1LD9VmGZPzE7hx4zpK1ZLYYLKSnz9/ia8evZTg8bWra3j33XfFXvzD3/9SmJUBtw+Wnl00hVcWr2AikRSpIlk3BLuTCbzcXMfvPv1YgmvMWiKoRwYizwncj3LUgc5mJWDy2r37sl4fPnwo9pNZRwQVSarInV9IAbvX7r8JK8+6DP60+qMAyAmmkilMT86YbDOPS/Rzy7Ui5hcnsLn9UqQMyFYlKN4d9lBtNRCNRxFLxoQ0UC3XJaNlMbWASqEG58AuRSgZtGaBOYLVifkUcvULuBN+JFcn8K0ffgu+uEtkZOXsXmvgZO8Yey92sPdyF9n9EyxOLsha2E+nkb3ISpCWHNdiiaQGw+ISsKXfQ7FakXoSD95+C06vV+bF7MQMjg+O5fzKz5naIBE5p3M+co/j/KBtpGyC8XtahC0ExGRg+94b9/H6Gw+kPgjPgDwbco6fHZ6JZNLWxgaO9w8k46LRrMDqsMHmMFmNTe4B1NGvNhAORLC2eEVYotybmG3C4NTG1jrOc6dyhpJsSgLQXfo4ToQCUW4JCIZjWL15EwtrWvg5KPPDZSNY3cfR1jY2nj7H7/7xVxi2enBYHBLwZz/ZJDBlCoE5HV7MLS5gemIStWZN3p/2olgrSrZf2GckbZjVw/65qBZQb7dQ7zRFrigUDGN6etbUvbHZRT6JoBAzV8guvrKyKpkABCKp/YtBR/axJ4+f4Ve/+g2OT09k7rJooI0s2r6Rw1u9uir3pAyWACd9q/gMIk+2vIzlhWVh01sGVhzsH4qEG/cx9iMLBHb7bVkrp7ljON12AUFPTo9wxkBKswmv07B+o/6oyNPQX6BPwGKEBF+Z1UBfhs+LhIKw2WnnL5DJ5PD4y8cSiKPkxcrymth2KcTusCJXPJdaF/Nr83jr/bcQvh4zSbT8R1yPEhUtoJHv4vNfP8Thiz1MRVIIuvywD20y5vlKAa1BR7IR7773OhC2iNyb3IOuOQtKVlvIHeXERp6fZEQuqVVrSYBHCnW7nBLM66GHcp2Zc1Rp7wvAL/5Fuyd7BWXvBl1mhfpkbxJAqWf0iCktQjA8OZmUDDrBCECfLSpBC7vHheOzY2RyGel7FsT2uV2yfpi1xXHm+Y8ZcLRR4UhEgjihSEgk36qtCo7PT/Bk/Uvs7G8I+Ox0EVFuiVa93U55N4f0iWmXyaIi+UgBG9VUpf8vDEGRnRqRzgi0jBjMnOsCSnVHxKaRDKeCswqcKiCj/rdiGAqEff3vl0DJCDwTshLPFSMS2jgYJcDnwLRDGdCm3cbPI5ahGAQ7j+CzZmArA5oyMuPgmQLZSuIjosn5SLshYJ/DgFf09wWo7hp25TjrWN9R28qxVGBYgXrFM+w2Yzf0n+IAzBTmc5R5LGffIIM6tkuGtPGRDTFDgqEjvWwJso1kKr7elnHcQsFpBSdlDowAZAVJeS8FUAXobryql2bwBxOUF/B6NDfGf1awehwMvQSPR0EPBS0ViB/30+kvjwcgDDnS9Lfcx2LUAfilmIqQ5VpmzSkOpmzX8WCD+d0rcp2Cudp+syYMuD4Ofut7SjbLCFMYB1nHCY0cF32/yyDDZYFFw75XAFrfWxUQtE7VOCCv80MxQe0znT8SJBpJ4vC55hxjtLDHQVQF2CULYiSPMQ66KhCuEjD8WXC+kf6yMqD5DLUd2iZdT+Nz2gRWTT0gXTv8nnZSQXLtJ8XetG/4v4K5GpwxGBvngHnHcVx2HG/VPlWgfNz+6HgrlqifGQe0FZTWz2i/aECAkJhirDq3tB/02dp3uhZ0HCQQ8L/96/9aNKB5kSLj42g1iyURdNTO0MZdTgSYCAc7l4PFLy0oxxf0EZgZMXZ5DTtLB18WztDo1EhUfKxAIP+mjGXeR9m1vFZTMcQAj770M/yRADSvVUDbGAqTRsKBUrq4gKd2o+ejC5tMaPOuZoCVoUsmLa9naqGyVGUDFc3Vjmhhh8OhEbuxJodDPl83Lxp8YyQNgK8a0D1G/0eaR3wHAtBsC/uS/5hCrMCiBAZU0mM0XgTRFGCUzW+kIUQpC7OADTCtk83nNb9vt81zqJXM99LggkZGFKxXMJN/V2BX26vAtRTLGElx6ETlIVoM5Ch6x/fWhaVGSeccDZnekwAcnxkORWWhsl9Fs5v3kYIRTDUy4vwmKGK0h3iY5Dwl8EAnQvWOqUfGdvKzAp4TcBrT+bFbX1U4lbSikcFnv2pxBKkW7TWVxcl8Vi0qNfh0COWdbNQPssnBn4AMvwik8YtacGaeGYNLViTb5SfzaSRnwjYTOGI7OdYcf2XQa0SRbdExYTvU4PJe/KdrWSVvNFuAB2LeU8F4Y7ycsFs9cLq8KJabcHp8WLlyG04f2aVueHxhhEIpuJx+ZI7OBYREq4dyrigyFa6hHSFbAK6BDdWLkqRJHx8colSvCJssNpdEbHkKEytTsPkdCER8cLmZ/mODg+NX68LesmL98XNx4iiTwhRxFm+rFio4PjySgoUC0su42ITtQC26/YN9OL0ukTLpW80BhIcpOrd0fjOnWXQbHYR9YUk7TsWYms6CTVNYWF4QB5fADR2szMkJjvYOcLSfFoYkgRZKB3kDPjk8Ux9zaLdKtkCbRVcDfiytriAaiwlYQ2fESF8MYR0MkT07ledTSJDAMxlr1Xpd5un1mzeRSJpCcvGJSXzzOx9iYn4WNpdNHFK+B+Ub6sUq1h+9wKPffiag/82rNwWk3drZxGH2ENMLs+jRj3JY8fo71JBcw8zUpACoTKMkszh3kMP2sx1Jx/Y5vaiWa1jfeCkMs3A0hL59gPNKAbdev4XX332A2EQYzUELLo/RG2YxxeePnggA2aw0ZO1wbhIEIdOQfenyu6RQ2Acffk8Ohzub+zg5PBEJCYL61LAOuL3CgqWO72RqGrV6E4VCGQeUtDhJiyMQi0YkXTWZiAkLhqnd/H2ETOdRxWTqjicmEpfFRJni2aMeOB3O4QAFAnKBIO7euS/Mo3gsJs4zmbPlfEHWLVn6oo1fIoOyiVjYsJUIApWqZbEvTA9lAJGp+bfv3JTn5YtlybQgkE5bUyxXEY9GcWX1igCdv/zHX0hKLpm8tLk9Osai/ztEKpkSR5S659wHCKrSya5Vm+j3LJiampE+ZboyC3CVavyeqXEd9Id9MEhLHU8CPtRB5pmQrFhqR1LLmXuNj9qpIS8cfoek09Px597j94bEMfTYPMKIIlBRLVVkfGmzmcZL1l6r34Y36Icv6JXCk5SIOD48FhZjr0Xmh2GqkKmfzWdRbdZER3xqdklYyJq2SXtD5hZZxXyfQoVBi4IUH+LaZDEf9r/TxiJyXeTPziV4w/TbyZlJeIJeAaOFEer3I5GYFObt/va+rE9qv1Nrm3rjPBxXq3VxXBdWlgWAnl1cwsLKElKTkwJalgolFLN57K5vo1Wuw9obCAuUgY+93R1Eoj74Ql5hsPpiYdx64x7uv/MmZlbmRcsYbgu6lbakwVMO5+Iwg81nL5A7zoguczF/IYAggVyC4NHJJK7duYUb9++Kpi9Tj50epxQ0o0YrZYf+5t/9ezz5/JGsCQKhBBMzBOr7kPlIjXU6lnR2mtWmKeA6MyvOM1OPuWeTlUlbTtCP84LAfLfHYMpAAFiyqY8zGWHVur0Ecg2Q3mexrQEQ9QclkNMbAsfZE8lamZqZFC1pAhNkLm5sb40kq+wSeE0mEkhETOEyrgVeSwCaeuaUAzHF3EqoVUoCFlOGi4Angz8MBHBfnkiaugoMuMhcabbENkqhWksPmWIOK9fX8Gf/8s+5VEQzvVIhAHEqrH+3zYNOq4PsWU6ASRa2o42l9BgBM2bIUJM9mopgYmoC0VhYsp8or5Pe2Ydz6MDK7IpkEhQLF1jfeop8qSD6s/5QCJQNeu+Db2LpyjJCiTD6nRay2TPR9D/YP0DpvIryeRm1ShMr88uw9Mhcr8nYN4YdOENuvEhv4I//45/gx//yx7BFKe/Gg8BQgoq5vSyGtT7QGAoTd4uSI0dHUmRUCiv2eojGY1LQLlc6R6FVgS/mw70372Lt/i2Rx0Gzg/zpKT5/+Aif/e4J9nbSCAfCeOuNNxH2B/Drj34F64DyNH4ULsooFavwuryIR2Niw0OUA3I6ZD85OTvFs5frmJhOyXqrtero9HtwU4/Z7xdZoWKeASirBKZev3cXv/nNb+ScQntMySvK7Zwze8TpRSyawkRyCkEf+24omVKFfF50v5nOzbNPKBI0LCQHEIoYTdinz5/jNHMiwTja/XKjgkAoIMAtdTcpR+Fz+bA0sYheoyeBCOvQhvTeHta3XyKajCM0HYYnHsBZLYfXPnwdv/cffUcKo0oAYMSB6Z0Dj377KT755SfIHhqg7crKFbFJuXxO9vZmuyHrmmxsXtbpdTA1M4tmu4lmr4Nqs4ECgwAXF1ibX5Y91+1wCyDNM9bUxKTYeNoFZj6QKUtCA2Vy4sm47G8sYC11HOpNOVvMzc9jcWV5dIajfElLpMoKmQvxAcgETaf30KCdCtDGEnlkocqWZB45bS7cun4Xr91+TeyHECf8LjQaVXz51Wd4/uIJSsVzQzaxMKhl/C5+ttXm/mlFOJmUWg3MzOFYs41uJ6VLithafynBNwLhUrjb5ZNzDQkwQt6xOuDx+tGoMQDkF4kWBsMYTNvd3xXmsjDDWwZQm56YkzU/tA1wXjyX/ZWMaO49zExiO3mOS0SiIq1FGSLauZmpKZl3LBA4PTMp7Oh4MiFQ5qOvvsJ/+Pt/wP5BWgLZZNTTvyIATma7sOycHjnXcy+cnZ8HlX8jsbjYEZKlqI1NsJMBdLLWua8Fwyxa2UO9VREWr8PlEIka2js527EItMWO6dQ0XDa3aJOb7Flz3mYpPMnw8bqF4UwZwVA4KAD0/v4ufv3r34o98zi9iPjDAl6bou4eExz0uzC9PIM7b9xDZNEA0H0L0GsP0ChyTzNg9PMvHuPFp8+RDEQQ8UYkaC1Zk5a+yMcx62/59hXE55Kyr4EMascIk2zRrgyx/vkzfPzRb+GCExORpJzFDxgsqrKotQ2dQVfOqQTUGTAkwM9shWqxKiB00BOCl+c9G8fbZ+TPRmnaZKpTjmNmblYKg/IM7HeFJJOAWWQnmTMJTNH34pkrEPSL1F65mEfmPAMKW/Oc8MH3v4255XkJmsraJgbEde5gYcc2Pnv0ED/7+f+H/fQWHE5qTFvgdJHEApHJETxiVK+J50P6FpfgT1+BJkPCI0Ct/qoAdiMymGIPBKD5vbKADQHNaP6qL6xMRgXC+BkFoOkbKqYyzjZUwEnZyII1jHAM/q8gITMfBBijjzI0bF6CUmR1KxAkwI+Az1y6JnOYkqDij/OQNAK7BfewGxlOJSqx2LMW4pN39JiscM4rvqdqZ7O96oMqWM535FrX9hpin5EQURCb5BP+XUFZPpf/uPkrIKZsa4PxGFxBQUlmqoy/pwKS46Cu4g4SMKBE0pjkgL67AmoEVNWnVkxI7NsIeKRcjgKC/J92RrEwBWbHAW0FQBUkV+yBz1Xio/aRApHaFwaDaV2Czer3K24i4LjL+PXjoLHcu2NY4foO46A3r1dQnedCrT+m/aL9ZXBAg4cpJqgYnuJEzOLQvtHP6Tw3+IfBDvV6xYy038cBXP5OMKlR8T/F9BT/0jWj/aRAq+J6vJ7X6Dri93ov/k2BZgVEFUsav48C+4oTKtan80nnnuIxOtZ6D22rgtD6XLUP/JnrRrFN2nrtk/F+0n7Rtur9dQ7oPFIGtL6ntkeBZu0L2lN+T59Qn6+YKO81DkbrO2g/y3oc9a3OWwWbaXxVceHrwDXbooRjvZfODZ2vlv/jf/rLoQBqA2O8dJB0EjrdrIRsojt6kVloEisSR10no0StHQ45zHFT5guz6jEH9VWHGyYeGyRgWNMUYDOgnEs2Hh1kPo+HODW8GglScFSNvBoWnTy8L/+NRz54T+3wf9JRMBR2jSLQuzeRGjNhNbrE6KFMkIH5vUZzePASI2O3CAOa96JzRVBA2afab4zqEYg1g2cMHfXzdMCl3SOAVAFfppfrYpVJMhZxMobSjAvvK5tGu3MJeksU/ZJubww/ZQyMFEbNpLn0TPRE28pxUea3RhTHoyvjC0wXgTC3Rhupjo0yxslcNIZ2JAEy0nxWUJxAP9vIFGRjSAnbmAgfjZdEkaxDBDkvqLFHx4UV4sn6EkNll6rLbKthZxqWAa+lk0RHQIsoSrpJrX4ZFTMHDEq+MOXDjDvH3+jUmfQUbQNZlfw9HXFjfMympAbFrBemJFKX2Se6utQCbYz0sTVCy+uMUTIRuYDPaEGrseRapHPPhcv20UlUgJ99zzVGx4dtUKPGtabpHTzw8xoJZlwGI6jjZQIIvE71vq0WByxgYZAQWh0yRjy4df9txCZm4Asl0OnZMewTpHYid5xHncyjvlXYEtT3dPVtGFa6qOYKIj0xOzMjqduHpyeoDZqIz6cQmI1i9sYCgqmwOM9NrnceAmFFxB3ATCiE9NYpHn32SICCYc+CerkiADQBQqeVEj1GE69cLQnzoVTJC2OGqbXegF9ScOEYioPI+cS5V74oioZp9aKCVGIKS7PLwsYkQ4/FgngdHayLXA67W5tI76RhGw4E7OKhl+wbOg0E2ZjOX6pXxfkIBIOmqJzLFL9xehzisLIgItOz+A5kplLLkXOKAQcy+MiOpPMaCkdFpoWn3rW1q/jmNz7EytoqBs6hsJuZ0kpta4LnO8+28fAXv4HX4sbCtNE+z5bOkS1kpOCKLxGC1e/C93/0A9y8eRPBIIMaQLcEnKVzONk+wfpnz+G1+RDyhoUpRYeYfdBo1dF3AL5YCDfu38Dc2gJsXhvqXVPUjAASC7htPl3H0U5aJCn43nWm/1eKBuwPefCH//yPsXrjGhZXZ0CJwNOTsjgBTDnfe76FzP4xLJR/afXhsDpFzoV9Qge+VKvg5e5zASmvrK1IAaOrV1bFuTlMHyB9sH/JxKOd5fynLAXbIQehdkeKmFEP1UK7iAGm52bx5jvviEMfo3zOYChgIwMDHP/drW1xil+ur8vvry2uiUNbqBSQPc8KGMbiXJFkFK89uC+sQgJbZBxT83SHmqbZrACylOdIJZIi8fH555/iycYT0SQmgMJ0beqlcswmJ6dl3TbrLXQo7SIpxl4ULgrothhBDsrcZhE+gowW2xCn2VPpB65j7iXVSl3AEDIRCbyxD2nLCMoRwA3GQgjHg6h36ijVy/KOrFT/2r3XkUpMCnBHZlKdBTcpf8Niq8WiFD5kkJjMXTK9GWQJhkKyhghik3VmdAZZUKkrgCodajKOWCyKmQUMFhJk1Oweajw323WUGyWUm0VYHQPcunMdt+/dFlD1Vx99hL2dfdEN7xTr4sQkp1Pwhf3whwPyPeVtBIT2kMncxdaLTSkUycAQQZd2pS72v1wly8mFxWtrUiAylpqQgmCReEy04Y/2D0SbvHCSg7ULeO0uKVJKQCN9sAerrSuObKlZQSAVx7d+/7tYu3MToVQUwZgBIGqVKoqZPNIvd1A8zuE0fShsajv3ABaUq5qCft3hAFNL87j/7lu4/fp9xKdT0k90djn3WMzLY3NIkGv98VNsPV9H1B2C3+1Du9uXedVqadYAWZCsGdC91DBnkIKfIYuMRapol6Ym53B99YowwjttpvYP4Q14cXR2ilqnhTfeew+xVErYyiKDkrnA5tMXaI4AxHZ/gM2dbckmCEcjxqa5nZLmTaY/bR6PegTHEwkCjnEBrRgkuyhU4PEGJB2+1+0ge3qCcqkgNpRBEmYu2Z0uabMGiFlEmAHaZqMm65jr8jyfF5CPgZOutY/X3noNf/Gf/6cIx2MS1GTLD1l+AAAgAElEQVR9gCdfPTE64I0+CrkLYVhTyoRrSYIfdqcEnbh/UndXzjE+NyYnU1KroXRRwM7GFoadAaaTM0hGEnLGe7H9BBfFHNauX0cgFBFJkqvXr2Hl2irm5qZGUgfcI7ax8WIDF5ki2rU2eu2hZHTEQkHRDm71u8Ig5rovd6t4/wcfYvH6ghTVYpFL7ie9egel4zLyB+conhZxenSK/aMdOdO4LQ5hUTJrg8ED9kPb2oMl6MLE0iTuvn0HM8yUCTMrYkgPE6c7h/jVzz8VqSWn3YWl2XlhGpfzJeQvyiheFHGaOUelYmqwkPVMKZdoOChapwwIkLDw8IvPkJxIiXYv91DaU9oUn9+D/HkO5WIR7WZDALqbt64L6/jw9AiTiQkprku5AgbSbDY72q0hbt+6h7nJBcm6oTZs9vRMZH/EbltJrjASIAxUEdxj5kP66BCffv6p7I0z8zx/eFCWgGAfE6kUIj4jCWBtW9GpULuW2SkJ0VP/zSe/k2yiYDIES8iBx3vPcOXN67j19i0EUiE0OqxbEJX27D/fQe7gFK1CE/njc9j6biwvLks2VbVeNQUNKTPQrItOLPeP6blpfPjt76LarEqQkwB0pV6TORHxBeC2O1DMlySIzjMW+4Rs2sPDtMnyKZyLpBSzhlwMwlkGAsAR5GUNkxfr6/LecwvzcPFsQPmnIRDyBtGiti7DSt0Onjz9CueFnOiS2xkk7vVkXlPWKhmbxu0bd3Bl5SbmZ+cNq8zjgMXax4v1x/jss4+xubWOLs9IXM9dU/tEfCK7QyQr6qy9QybvRAqzsyzOymDnAKXCBc6OTnB6fCwBXZ4lua/xvN1jKptoS1sEeK7XWyI3xmCHYWGHcH6ew/Xr14W1zIwHPnMyOW1kAJ1A+iiNrb09pI+PwEIYBJRJDOIexPnaa3Ul64W2nwUxeW/KbfD+i3OLSKQmMD9P7eQ2nr14ibNcVgqWh2M8B9twkc9hc/Mlnjz5SjImuN/StkaicTj8tL0kEBhd5pA/AosA6jbMzc1JoLpWqyLPs1mPYDKzA4cSsBM/wWI1hWHbfTjZZgaYuWfChvPzC0PMoo9nIeBvF5uYSMawuLiAeDyKl9sv8PjxYxTPyxJQIVGAQWLutwSgqbPPoOz08ize/ObbmL0yj7ZlKLadRtlCHeVmF/ViC/svd/Dlb76QfS7o9EvgmD6VN+ASTfvWsIXIVBx33r4HfzQgRV+ZuWHxWDEoD2DtDfHss6f4d//P/ws0B7i6fEUCWjyHU2boLJdBsVIQvX05m3gcAvoye4EBcconzk8uYH52AW4Hs9k8YpeYsXNeyAu4zPvEEglMTqVkDrptPgnAJ5IT2NjalDMWJYg4zgwaxKIh8acZ3GeG18T8BH74Jz+Ce9IDMImRuCrr7qAHh8cO+CEB5t/89pf4+X/4KbJnadgdQ6mvYrUNhTAi9Z0kQxiSoUgAWjEInkWMf25Sy8mAHgcGhYTGgsMjeUTWABoHEpVpKqSIEWaiAI+yhPnzJSbQMwQ0nmWUncvruH4l023E7OXnFTRUX1uAUBgZEYPDaCY3TwGGNakAGKVGDVBqnq0ANH0cfk5BcTJqx38WOdFRsUC2ifOZfyfAzTZzzei7jAObClQJSDoizam0gsp3CulsJH06DkwJ7jA0wKayKJV0yHo2IrM4IhPSn1RwU8FHPnucdKgAtYLACsqOs4INrsAMDkPk0j7m71UVQPz9UbFKfpZjwzWtWJmC2AooKgNXQVvFq8aZpgpuK/am46X4kkgujSQ/dN6MA7FcIyptwj7SecLzmmJX2q7xQIDOL8W1FPyUh4190Ubr37QfFdQUsLjblX3EBNwMgMzn6birbKj2r46p3kP/10cqFqdEVaknNVJQ0KCDjrcGPQz+1bkE28cBaAViFRD+OrDLNaNf/Ju+i44Zz5MK6mqAReeRzjMdM50Hipdpu/XvX8dXzRx6hbsq2KzBJ51j2vZxAF0/owECDX7os3SstO0qj8LPcd2pnLHicq/u96oYqgY69F7j/+tzxm2MYoNq77Q/xu2D4rBqYyz/81/+q6EYklHVU0X6NapiGTF/NSKgE0wfQsOnk4WGQYXINXJHZ0SZs3x5fkYXvqDxTSN1YBazkRdQxjRfQCeWovBfnyBqiNRIqDSGRii0E3Sy6iTQDiejVQ2FFBuEOZhxk1Jg2xhTI8LOSCKfeXk9NdcYAXWy6AQLtRl2jxzunDZYyWrpdy6Lz/FgYd7FAK/UjaajzUGSaJEc8IwmlEzAEQCtYK9GMchgI6jFFBay/yTlUTSmzQRTIHkcgBbGbcArbeOhgkwMBYzZbxp9UsB2vP/Zn/zSVBwF+fkcGgllsfPdtGgj/8adnIuYkRLdoPgubKNhYhsg1YyBYUmTpWA2uY4AL5TeiEci8jsWJiQ4rFFTGlAFXFXGwiOFC/uGmeAwBQKVHUwmmhbiMwC9XVKC+f405ASQpQ0uw5pm+0QKxMLK017YbSbgYIyMqZiqKSM0ZgRKeXBMpRICHJUrjAAauROzpl5ponPM6Who0EXfif2lGp88wJviKk15Fp0WMqb4blqk0xws+peMba4h3ksKI7rd5sA0SvFmWwkGSADA5oLF6kbAH4bd6UN/6MDC2k0EYylMTC+h3bMgd16F2+5BOV9H/iiHsCOAsMMrBXwcHaCbr8vBl+n0b775pjx363AX+XpZAOjJK/NIrUzLwbfRaUghLrvVgtzpCWz9IUIsZtPqCWOYLGIWzrL0h5JuS8Z1p9kQUIRFgvaP9xGMBYQB3eg2cOv1O/Lv2t0b4siSoWFzEDSHFCla/+oFHn/yBDsvNuGxe4XNWSmWZHyo7zw9PSnMRLJYmGZM+RS2TXWhRFbGAmEcEXTj+uQ8j0biZo0ypc9hE51QOjTNdkuAOIKz/ByBp9TUpGjJ2pwOvHi5LuPGonUswEIw53sf/FDAYzoa+wd7UqSO88LjcIv24+e//lTSUJPRhGQt1Np1WbeFagnOkBex6Qn8i//sP8GN+4sYkpDAdMraAMe7JzjaPMLRywPU8lXMJueFscvUebLyWdym0qqJ7MDddx4gFA+i2q7B5rHC4bKiUikjc3aGs8MTAeCok2nmp2H+8Gvx6iL+6M//GNOL83B6LaL9WSywWF0D7UoDR1v72HnyEq1SFd16Gy6rCzYrZRNiaNJOdBvYON5ApVPG937wfbz7jfeQTCZkbVGO5fjoAMXchUh5kD1NRjZtF0FoZngQgN4bAco9Vgxy2KSv7z54DROTkxKYOjw4EP14BkIJ2FKOg8D6i2cvBChjkcLZ6RmRMyATlJJIxWoJM4uz+MaH38Qbb72JqZk5cTIP00f41T/8UoootuoEmIOIhyOwkvXSbuBv//7vUKoVhVVCIIHAClm0DDSwWA7ZBqw2f5Q+EobVRa4g+rqRQARD6yhVttcQZ4opyzfu3sQHH3wgcggEbZ8/eSoOb8gfEFCC+r6UVOA6ZzGzSCyIcqMqAPTp2ZkAir//B3+EmzdvCSMRPdKmgLOjU6T3DpDP5IQ5yz2H/cr56/SQHR8RRi8DK/VWU4BskZsZQtLEacPIduQaICuNoBkBmGq5LOO2l94VHeGBvYM2Wrj52g289Y03sXZlRYKD25s7+D//zb/Fw49+h5Ddg0Gni/hkEs1eSwBPAr9M4yYAImcT2HB6eGQyGkIBWLlny9ZixWk2A+pTrl67KgCEzeUWjVaX01Snp9b81ouXqObL8Do8iPpDwjw+PT5DNnuCAZroDjuo91pIzE7hBz/+I6zcugq33yeyDhyXQu4cpewFskdnuDg4w/H2ntg/FlylRAaZjF2mgVohAPSdtx7g6t1biEwYEJ1F9MgUOUkf4vz0FDF/CMXsOR5/+gX6jb6sb26V2bOMAA/JxISwVPlF+8T3pKNDMGRzZ1PYYAxj0r5MJmdx78590jQl44IFyGivto72MTE/gwfffBtLV9fg9QWEuVjOnOMff/73ePLpF8JC7wz62N7eudzbFTCh7jLnMUE4MtxUMzzoD2NhfkmABTKPa/UWbt24Kbqz+7u76HVawgDlnBJdSBeDJT0BaZ88fyayNnPzM+j3OzJvWdiQIB0d4Wqrhnq3JXrQ3/n+9yTbhcUcKRlwfHyKh797KMEDrh/qU1NL3evxw0YUa2CRdcz9jWtEnHUyzxtGn5sBwjwDUbBIwIUgEUGqZ5tfSdvWrl4XEISBfAZZ5pfmcfPmddHcLVyQ5V5Gei8t5yzasE6zLdIAlARg5tvLrU2RRmKQIJyI4LV3XpeASs/SxcrKigSrGASytizIHmZxsncqEk2nF6cCcrhgl+K5ZE+yCNnO0R6qvSZSS9OIzcSxfH0F4UQAM9NTIjvA/eZ4/wRbz9N49MljeJ0EoBcRCzHQ2Mf21i6q1SbyhRKRFxSLZWES87zBIJl1AAGBFhaX8dO/+feyH964cQN2p13Gmrr93P+4V9Sr1Okmk80igH6705J5SDaYn6n+FoI5Tnic1HaN4s3X3oHX4RUQlhr2BKCfPX9iZIlqFZEMmltYEFYl9bcJvnKtb25vYu8gLdIp125eQ6VekuAggxqUE6CUCCUHmNFDPe6pxITYrfTRAaqdOpxBF5JLEzipnmHA+I13iI61J+cCjjULYDbyFdkPHX0rvBYvyoWWyCTRdjDwEk3EZWUR8OI5nmezu3fv4hvfel8CMbSJRE3yhQLOTk/RKlakkOb+blqCap1mRyRflueXZX6kD/cF0Ob+zvnoCwewuLYgUkNi23pWYcCKVnE0gkQyJYAcJSrmZ+YFdGWwJ5fLYGNjHccnByjVCogno3L+o8Z+7jgHnyeEtdWbuH7lNtaWr8qZLxKhBEcNBye7+PyLj/HFo4dSsNBBn4G+mIs2kgQPwyist9roDAYSHFU/jEFrahbzTNKo1yWrx+PyiF9jpOYMIaNYKMJiYRarB1NT07LGeGYN+Mjk9eH73/++SF1wrhunmwQdJ9rNCjIXp9jZT+OTzz/DTvoAA56rXU4EAyE5y7Ef+3VKMrjg83hl/9vd2ZE2zEzOYXJyCqFgROxwlP03M43kRGJMyzuHR48e4Wc/+2uxgQSBCdBIQeZgBMcnp3ImIIhOsgJltxgUpF/BPr7In+Pk5EQC92TFk0XLuSJfg6GcBWh/eEai7EQkSL1vj5zTSRYJhFhkti3Mf/oVvCcB6CtXV5HJn+DZC8q1ZaVwYDySRL1Sl6wCPovr0uZmAWyfnHNv3LuFUDJiGNC9jgT3+9S1zpVwdnAC1gxplRtiSxi077VbApZzvh3ljuEOufHdH31PznvMUnQEfSIzR91n7ouPHn6Gv/q//wrDVh8LM/MI+wIiZ1ZtVOR8ysB4tVYTIJc1G9gX1EfnuE8kJ3Djyi3cvX0Pfm9QdODp99F/YqbF5vYG9g8OYHfZpHaGEJetHgloTqYmcXqawc72noCA9HMWFuZkrpaqRQm6Eux2Btx4/a0HCCdicHrt6KItslEMjnvImI6GEIgz26+Iv/67v8JHv/o5mu0SOh0SX4bik4m/aaH0oCEyKQAt2ACDvkJsMun2nP8KaCmwyLVF/1tS6kcELmUgqh+sYJywhEeAKPdD1UpWn00lKXk9r1XQif8L4WmEgfD/8b8rOMTMCAX76B9wvxLsYASg8zoBiYZmzZsaVEYbV/5GeQKmRIwYucZXfKWDawCmgaxDgpFskwLKfAb7S/1k+pTsI63vpMC8glUKoGnbxZ+wGZIf318IYaql3TGAsLaFfzcymkZSQYNnBKAFiB8xcbXfFUwUHGHEqFXcSTKdRxIGCtypf85CrgrUKq41nvGtALTiKkpUVPCNz1c2qc4bIfpJnS7DvtYvfb9xcJa/+6dgrQG6DSbxqgCisuwVgOYzFSsTDM9iJEMVcBSMalR0TsmgBgg3QL/iffpsbTttjALQgn9ZjVyi+AvNJsql0iWrnfc3+FfzMitAiXXjoCzfUQF2tov3Gg9SGAk/jrUpJvv1NaX9yPtwrn0dgNY+5jPGAWh9rmKGpk2vMgB0zWmQRfa8EaivQQvx60dyHOPvoHNc/3a57sYkXXQuayDK9M0/lW9hG8bniOJuev/xtWTGzCgqaLBrfG3pfVTGR9eu7PUjHXbiWvzZBN2M9r2uBe0v7UeVw9E28l113r2aLwbrUgyXz9RsCv6v6/KSff2v/6u/EEuknc/JoBOXD1Z5AKVu62JXo8NreVjhoZUdSwdTG0ygy+sxkg/jILTSwflM3pedrIudDVTZgVdGx0Q3+LLKgtbFy/bwd+OGhp8bn5R6rYLT45o52gYdLH5WJ70CsnzH8aiLDrZ0/oi5S2kBNeICTrEoWaMmmysniRYJ5H3EIDLVh0yEkVHSiKlhNZt0Z41s6fM0asBrmBxIZiULZrGoAhl5ZETxOiMJ0bsMBpi+MpFcjhEBNmrssh10CHRC6aak0UO+h24OGomlo0BQlGAcf0e2Ow90AmqPGLdqYMVIjzSTFRQf3yh4EDWT3rDBFQzn/BAmSosbak+cP+0PY9yN0WSn8vcEDdlXnEd00p1uY9D4PdOA+VmC0mwz+8ZEcowenox/szWS8zCRPDH4o0KLOjfdImdi5DP0d5RR0ag0/0Z2qBqsSDQkLGhqX/NQwHmuRRBUXkY2gp6RsNGoq27g7AuuKbaFbWKb2ffz8/NS9EbHhvrGRov6ldHmNXw3Pk/XGlne7GvORz6X40ZnYiDcVjtC4STabQtc3gj8kRRsngDqrT46fVZC92HQ7KOarcLdtWE+MoWwI4huqYH6SUEc6Wwuh9XrawjFI9g92sfA44A/HkJqaQaphVk4vC44XHaRpyALJ5fNoHx+DtfAgma5KkwEMgRZPCUeCItkRq1YFnCKh/at/V3kWXDO1kO1U8PKtWX86M/+EPO3F+FP+KSoiuRTqq5dBWgUgU/+4df427/6mRT1Q2eADlNeRU/UACCSDdAmMF4XjefYREI0VJmKy9RNMkVlnbfawkxmRfZIOCbAGyvSM4WMh9gMNWWp/e52odnvCnuPKZNXrl6FO+AVYPrjjz/Gwf6+gADDTl8YoMuzi1hdXpMg0sHBPi4KebRFMsekrrGoHz+vusY8WEtUvtVGrlRAbGYSD959Gx98+wMJeEnmSd+CDIGynSOUM2WgNYTbQnadSUevNerCHMlXi2gNgFAiIk56qVoQEJPsKtExBjXqy0in07Lm2bVcU9GwYVO/8/7bePc770rxMU/QKUyU0sVQij2RlXW2e4TTvTQa+SoapZqARwTIyQimw9JCG1UU4ZsM4Vs/+C7m1+aQLxrtfxY6YuHFer6EeqGEUqEsKc6xaByRcFhsDcG5o/19AbBoAyOxGBITKdy6fRdLK4uoNuo4OEgLm43AHB3Edq2B7Y1NYQcyPdxr8yBMbcjBQFKws6ULkXShDAClTa7dvoloMiFajYe7B3jx+Bna1TratRb8TjdcNruArnPz0wI2fPr5x+hZBsJaWrt+TZzhazdvYH5uEQ6rHfu7h1h/si4AKHWFnUOnyCuQHV+sl8XZLLVrSEwm8Cd/9s/w4P27GPaAZ49f4q9/+lN88btPBHTgqmX7yRDj/GC2BQuVGWaSU+ZGcmoSf/zPf4KVK9eN3nvPgl6lg0quiL0XWyhkL4QFTmCBWn6cOwyY+EMB7J7twxl2wRvxIjIZl36lVvzZ8TnKFxX4HCHRJndZqS1sl6ARsw6Yvlwo59G1dtEjuzjqxs3XrmN2dV5kX9ZWrkjh1a2nW/i//s2/xfNPP5dUYRZfc3k8OLvIoVKrihxLLB4dHX77UgiJjjv1NY1T1mVeKQZWiwR+CZ61m03pC9p4zqFwkMVTLcJMJHOdjMKVpRWxKZnjjDDvO8OmpIEzwDS9MIMf/tEfiPwC91YGjQjYFPN5lKl/fl5A4TSD7OEJ8mdZkaVhKns0nkCfe53dismFedx8cF8KeoUSMZEzEKdKpEPKONnfF9C1nMtjb2sXtWJdADAy6MjqZYFFyhpQQ5XggzB6CxeStcF99ssnX+Krx19K6nur10HEE8eD196C3cLMjSCc3BftwM5JWlKt3/jgHWGNRVNxYU0PqnVhcj/+5HPsbe/K/pfLXUiBUdpCgv3i7Hg9IstCx57XmbNNXzKGGICLhOISlO21u5hMTcg5gVIBjXpNmI6cV067OcuxyB5BuCcvnsBit4r+PAuozs5Oo5jJYHNrQwLV5UZNGHKtXldkKHiW5JjzfEl7wf3w4jwvwA7tj5NgTywJt8sr4CKLpdZLFdHWprwI58Dm7iZy3Ge8LukXgl71VkNYiPx+a/slSpWyMC6pz8/U8XqtKcFBFo2lbITIM+Qyho07PSHMfwL0LJBrG0KKH/O8x6JrPGNwb6aUAOck30Gc+MEAAV9QgMXsaRbn2XPp+8OjI7GptI2UDOL85Xw5PjuV1HmL246VG1dw+94NuL1ONOplOCxD2YuOD46wuXWAo/Sx7JepaFL2NQbIzs4yso4sDidWVtaQSE2KTAQlrnY3d0RShvPp6q1rAnSxbgHPDKkJUyTu6PgYL7Y2kC8VhUnOtctgBM9eiYkYjo8PJWBCrXKfMwCXxY2gP4pBC7hx7Tamk5OSzcczCAvLPnv2RDThKU/EvYQApdPnETYx9ZU5XtxvzvMXkoFBtnCtXpZ5QJCCfc3CqKloSmQKqGnPfa7fHgp4TKmCQq2AxRtLqHQrYr+sHhsszNJ3GjYh7QFlf5j54SRYanUhe1oQpq1IlREgDngxsA4FgCdA5Q8EhAn7gx/8QAITnFMEFTkXyequ5oqSkcKgyMazFxJYpLzLtatXJVDKwnOUE/GG/fBEfVi4toIpFnqN+AUkKh5n8eiTL/D5o6/gcnmRSk5iaWkNiwsrWJpfknlOqZhCIY+zkwMcn6Sxn95BrcaMs2kpektt8nYTSCbmcPvG60gmpjE5OYn+sINGs4yTbBrrW1/i80cPcXJ6IPZOnEtY4Hb45SzMfYRnRJ4jQ/6wYYxb7JKNZ8gMLMzYk32Ya5Jsemoxk63OQML685fY3t2RDNHFxWWxCYXzgpxvGQh+8PrrEkxggFh8NcpU9Zhd0RGJm9NMDk+fP8PDh5+KVjDXPNvIjBBmOlB6kAHfcDAo/U+JLmpex0MJREMJU59hCCytLOPNd94WG8RiqJTkYVFcnpm/ePSZSAQxwOryumGzOwTIZLAmvXck7OPZqTnMTc0J+WHQZdtTl/4lbRjrRJhMIZvMOxaMZl2ILgvOO5yIiUTWUAoKaxYlny/OusMq7HL2h8vFGivTqLWrUpCXwQv6ChxzzsVnT80Zn+dJSmRxXs7Mz+HWvbuYX5yTTCVhYw/74r+wSC4DnCQtUG6MmYMMtjlsVllfjNhu7e9I8UIW0Wb9Dh8lbnxu2XdD/qDYoI9/+xBfff6l1DKZmpjGwty8rFfawK++eiT1OPgV4HwmAGsdopAnwNvD6spVfPjh90SKxOn0CKtcfR2uF9r2/eM0zgsX4gtQ45r3pV2MB2IIeaISZOL5gjWMZmdnRO6DwUnWbClXi6g1KfHCLF4vGt0qvGG7FJylDJTV6ZQCwnNL8wiknHj24gl+/o9/jZdbX6HZKsFq60mdFvrjtIUCvHItjLKd1Q8WLGAkxUG/S31yBU8E1Or1xS5ZZB4b2QD9rLL8uG4YeBhnSNMOGVDXYC4MhCgBbxxk0u8psSCMaIsBh5TNqviHfs4Q1kwNLwWC1b8dB4xMW43MiGSwj6RJFYyUc7WAU69Y4ZxjhilrAEgSeDhH5ZqBYQiPA9fq40ubhkaSVfElBejGWcL8O99LAVYF9hRQVTxHpQP4fgpC874mOGrwDO1rBcQUu1EwTQFJxXNY/FPwlaEJKOgXzy2GOKeyEKTbmzHTexnswmBNet9xrEbwM5chgH0dgDYYhAGFDd5m2OvjIOA4YU8zvvl59tMliDg050uOxyWeMT4eFvsoY9uw6nUucw5IAHREjFMAehywNWNl5raSBPk7qVdGGahuV2ruiB0YYVaKSxBjUNlcHcevg7SKJYqdk4J6Br/i89j3hvhnAjGyVkaApwKuigfyvgqiKvCr60OxSG2fzgcdJ7ZNAw4aOODPCkLrelLMh/2k8433UvBesT8F8M16NKRD/lMQVtbyCFflPspAlgLu4+Ov83ccXNZ30s9psEbHTLCwEfaptkjHgz9r8EuxRrnfmPyOzuPx5ygebOyDsVU6j+Rdxwo0Xi6eUcCNbVFiqwZhvg6QW/7X//6/HCqYrOAv/9cOJ4ClUQZ17BQsG0fnOVnYodysFMgUkLJjJiLBHp0kOtH0PmpYlLUsWl0uU51S9Zw1+qILQSeSbIbUbB3pLbMTJXVmJPHBicz7KCDH34tI+ygKxvuxXbpp6KLgfVXGQyc4/9fJyu91cPWZ7DdOWDGKzPkZRS11w9HJJJtVz0hndAcGhNXnsu3j46Eblhq+8fc2E85E+ChhoQbNGGJjmHTCs9CPLk6z2A2LuKFF8kbBALafX+xPZc/yftLWblfmwjjzluPO32ulXC0AqbpRTI3VcdUNVFOOBEQWCRSzIeqmYhbfq+KVkuo3CkAYAN2w6AnsElSig6sROTpzEjlzmc8p8O8c6UzrpkIpDJ0XMi9HkVWNEjKyzHuy7Xy2Z5T2zzbyHmQG8rqgz6SIsBgC2y1RwXJ5pAkevowGk02jRsEsdBN1UgkXPoM/8/nKQOe9DIvbcakJzkM8WayaRqEV7XmYkHTxmpFW0Q1J5xU/Z4z4K9H4vLB1AYfTB6uFG6UVHn8M3lACvmAMlVYHjU4PkWAcw9YAhZMCAj03rs2uImwPonJ8gfxeBunNbZzkTnHtzg3MrMwhW77AwONCfGYKwWRMmIAExuh0HB7sSSXpRrWC4nkOpWxOigDahxZJEWf6YMDlQSIUFYZnr9UWHUjqdBaqRbRtbfRsffzBT/4A3/sXPwSYscpzgwVoNBkEaKNd76/OlVEAACAASURBVEiabqfcwNn2EZ598iUKp3n0ay0Beij/US5WpG8J/FLKg8WrGr02Vm6sYfnKmhQ/4qGZxQ5LF3nRMiWDljqqLFSTiMYxPTWJoNclKZ65QhGdwRBlAjGWHt765nv4/T/5A5ETsNgs4si9ePIUT798jIPdfbTKNYT9IbgHTkwkU7LmJEBSq6JcqwrLioypVqcrjp5x/kqi+Uvwkc4CA1g9mw3x6Ulh27IgEItmhYNhcc4b5SbQHsIJJ+L+KHxkC0pgrCGMygKZ/6EQbNRLdNlgJ+ufaKd9AJuLRakgoOzRmSmyRNtOp9vv9eH61auYXZjF0rVF0eNjZtr5RR5eb1BSso/3D9Gq1NCpNeRfPV9BPptHtVSH3x8Q5iI1qF0xB668cR2vf+s9pGZDKFT6kt6IZg/WTh+lsxzO0icCPrMgFsEvRuAr5TJOjo5xnj0Tlh3daYIV09MzuHH7FmZmZ6WaeqnMArpdqbbNTIfyRUEKilEXmHMhEUqJvqYcPgjCN6ooNitYvraKD3/wPcSnJtAZ9nFyyIJ65yhmDBOWLKNkNIbzkzOU8hdYXVumii0ePXkkadIsakYnb2p+VgCMZGJSpCwyJznsb+8JAEQAs1YwMkP+cAj1dh2RqQRKjQpW71zDW++9i4n5afj8fnFw93d2RTv4xVdPcHGSEdYpAQq+l2XYHwUC6VRHEEzF8fYH35R56AyxYBTQaw7h7lvQzLex93wDRzsHxkms1QVIY7CFQUwWKKoMali6vYJ7791HcDIKbyiASqWGjac7SG8dolXsoFVqIuLxi4wC2n206w3JYqA+KdN9K/0aIrMRrN65gthkUpzgZDQpTHzak+eff4mP/ubnSO/uiZM8O7cggC2L+tGO07mlbSfbTINwkVgUPq9fUrD5WRYiiieiEhA63NtDJV8iLo0emWGXBYNsIgNBZh/BEbLwuJYG6GHo6KNUKcp6m5qexne//x3Ro5ycm5I1SR3rBnXPCUDTDpxmkDk8Ril3gUa5hkq5IRrLQWoyUwJmaRHvfvA+JhYXEIhETZFfyvl0e6gVizg7OjTyFSdnwkIvn1dlXpB9JnIbPepARzA1OSngF4GwcrmI6dkpGd/DozTW11+IZjlZ572uBXdu3hP5hng8KXa/XC9h52QPc1cX8MaHb2FubQ7+SEAKFdJ+lLPnSG/u4eXTdbkH11av3Zd5are5hYXKIC6BYAbjFpaX4PcFxQZwv6PWZy5XEKkdj92FqdSECeSSTNBsCUP2aC8tATGXwymSG9F4BNlCVrTjF5eXxC5SCoBByOfPnwqTndJNBLPIWCYg6Q8ZEMoU/R2KXBj3QgaaCCIRpPC4qa3eRj5zIfIm9UJFQN7V5VU5B+6l97C1v42Bnbayh8W1RcQSUQE0CAI16lXR1Sb70e3yyX7MqmyhQMQE+QdDw3yk5InLIvrkzoBLtE+3dnfQqzXleWS9Mm243+qiWWdQwYPF+QVcXb0qgBONtXFKrCYLhmmrbjc+f/xICvcW80WsLnFuQs4X7Aey72nX33z7TSyvLcLpsqF4cY5CPotC/lzOfBubu8hmzhEPxaWYnmi8lysolkygPRAN40/+9Me4eecuhl0LapUGnjx6hi8+/UJYnQQQFxbnpM7C0eGBnD14xthhId3NDQkKMPuBexEZnLfv38TC0gI+/fR3ePLoS/QbAwEBXRZmMljRKLWE/UwJD87XYMgnwMjB4R4y2WMZS4Kb8VjSyPlYgYt8Xt6ZAUMCh2RkUoe/2qhiaWlRzg1839xpTsaEhV+nEpOoV1tSVJD3I8M4W8pJYLrSruLg7AgTsymTnWTjGiTbzimBLNrNUCAkIFKraQAZYQDZLTI/bSw82G1KhiHfgeAmJSQILnL+yXmWBIGLPA629uFxOFGr1AX8O0kfC3lB5FCmpiTjq95uwBn0YPbaIq69fhvXH9xB30lwtYkCMzGOz5DePcL6+iZ6XWBxYRVry1dkPXKNiRRDu4Gt7Q08f/oFNl++RDZ3IuSTa2srCHiDaNYHCPlTuH71HiYn5gUkoGQE2Z+nuX3sH2/h8fPPsbm/jiYacMMtBW3bTVNQkFksQsTo9iRoQmkljgVtfqNJH85ITlzkWDjWL3rj7BNmrnAuHx0d42//7u/w8cefyHgwqF4mK3pofCJqQpP5TrkkZqkxwOXxMvNxKMVgK1UGi1kU9KVIfLFuAQve2eS0Y8FEMintGfQ6OD09lQA8AVIWo2QwjNJoJGMwaMj9Ugp1u5yS8cZiiEfHB9jZ2xZmO8FnAriU7WLgk4WImTE36FkQcAUwOzkDa98mNoFrW7I+nQ7JbOsPelJvgQxdyrhtbe9KBh2lRTqtpmRhNOtVbG1sIhoJSV8yeMXzHzNW+HMsFgWzdoKRIIq1gkgGMQOQfg4B78XFRZHJIhnBFE40JCvKSnFOLCwuSl82WbhxOJQzTiVflEAys5oIfrO2DM9pZK9TLoYh1kwuJ3aLTOFUKolQPCoyOBRHZnCcYOHx4ZnMa9or9uH0xJTsKTxXbm1tGd/C55YAGyV6mAVBH4KLbGpyBrdv34eP0jEkEDQ7JvMknxciA/fzYrmIbCEnADSZ2bTFDBgOuzbUzmtSUNE2dKDdbIssToO1iix9CaYQ8OfzadeocVtv1xBJ+XD3/h3RDR/a7KjU6wglw5hemkS1W8Qvf/sz7J2sY2BhEXvqlTODhYEXZjlbYXUOBHz8OnOR2UG015y7CtrxMwqW8Qwh1/S7sFHjm6D0iBClPruAjAwTCPPYgH0KcrHH+HmP23cJQI8DmYqhkLFt/EQjtaGfUWCNtnUcXNNnKQg8DqqOg4sKgPLdeS+n9AdBXFPUjsEoxUX0WeY8ZYBiySIl8Ng3oO84AM3PK0jFdms2r4Jql304IsQpyKdYhaxdu/3Sl9XP890VrNN+UCb0ODlPcQ4FPLUvFcRU8FEwHJsBgJn5rjKk/LsyN3mtwT/M+CmwqM8gAK3nTG3DPyFTOgyrXcl1OkcUx1G8gff/OniqYJ0Zt1cF+3iNjgmzwxWEV+KmzmXB8VpmbGR/sxrMR9YPi4WOmLwahNDMbgUgDeZmAHjF7Hgf2gPaAH6+UTdSoYrtce4rcZTPUtxv/L11jpogCEkBhqSq85t/16CMsqD1b+Pzn88VMucIRNV1MA7eKvY2PicM4P9qXSoupYGPcdCbfcNnaI0zBeN13o1fo/dVgJj30TmofSu/GAUyBEAf9ZeCwroudawUwFZ7oWM2/jl9x3FgeBwI5/f6/q/G32TxK66l/aGgua6V8cCastR13GR+jjBPxWf1nfkcndv6u6+3Xdr4v/+P/82QN1Kmq7IxNWqjk4g3Ew3dUcVNnaR8MaVzX1bvHU1yNqqQv5CJpTIIOmB85jidnffhICiorUZfjRPvpR08Dujy77w378XrdfLoO2mhNi4ajaRocTl+Xp+jgKu+FztHUy/YNjVa45NKD6M6KfVnvgMBaN6TX8ra5j00EnYZYbUauvr4RFYjy2s1qqWTm7/TTcwsHOOUcS1raoVpq4mm6aLkZjse4TFaudbL9DqN4qqh0E3EbEqm78cNhraXz+LBSQ0J28A5ohPQHwxfRoeVqa5FKg2oYNJsOE68F8eSfaxjwzYqOKsgNTcoowPbF9Ysi3uoEeJhjffnNXQemCbM+xoweiD6iuNfWgyQabtquKQvRmkvGr3jQuWXjjHBD7bbz0IbIwBamLKdjhy4pPK53ehTi/5r01QN1oiZ9v+A7ImRBI0aIY1yqpHh/3wXPodAP+9D1qeREjEpfSoZQuBGiov5fCO2uym6wsO5ceZblwz/SrUmDHUC0MMBJSU8UnyQtQYnZhYQjCXRH3ITCcHStqJyVoan48DqxBLCjhBqx+c43znBWfpI2J+OgBtzK4sIpiKIzkxj8foVDBggsQKNjtHPy5+fwe/zCgv6KL2Pg61NtBt1kUOg9jMdBkt7gHg4JiwOMiw53s1eG6fnJ6j36sJs+ot/9Re4/90HGDoHqPYaqLKwXbEs4z1kfmJjIKxb1HoonZyjnMmjni+bQord4WWBoEa3KSAhD+KeoA/3334d0/MGsOH8qldrkoKdOTozKdNHp/I7pllOTaRgHfSFpdHu9dHotpHOZOCLhvCHP/lTvENQdSYKix2oltrInpxi4/k6Hn38qTiuTONnsReyiYStHvSLs8HK56VaVRxI3vftd99BMp5APpfH9vqGpJLb6Bz5gwjHE3B6vMImIohDho8wCVgctdWVNGinxT7SgB5I+jW194J+vzCNJiamRG+X7x+OBoXp1h60RY6C6eO1bkOceAZcCMblzjLwuN1S/IfrLpII4+5rd00hsk5PCpOREUO9Xh7iqV1J504kPAZWtJtdVIrUqyWrpYXIZBDf+r0P8M533gWoOuAAqlnAzqJ3LNxZqeHxl09EG5BzXiR1PF5hsRYu8sKEqlXNOuA8oeNM/UpqQAfDQXEAJANx0BMmK539rY0NFM4uRFtyJjEt/cS9IZqMocV5Vshidnke3/redxCfTOGiVMTZcVaA7k69he0Xm6jlK5hOTeBgd0dsC/XE7S6CS2Vs7W9JKjeLXcZTSbEBkXBcnDIyr0vnJVycnQuLulnvCPBL1l9z0EZydlL0iG/evy0MbM5JarKSuc7gAdpdKfS5+2IT5+L4VpHJnEkgkQw/MqHD8QhmVhbxwe99H6s3bgg7t9ngvGetHhdquRIy6WNk9k9ROi+KhiklAghEZi7OBTz2Jr1489tv4+bbtxGaDgIRbvTA4VYB+xtpZA/OcXGURa/WFvkHBjwYRJIjl30Ai8cGq9cCT8KHmbVZBONhAej7beZUA/FABIN6B5/84iNsr2/h6OhEUpXJtiUAdXJ2hkq9DLffg8npCVy/dVNkwkSuyObEkydPJAhBu8jCjAS+Tw8PBIBjZgLrLdDuEYTgV/rwQOz/wsLSaJ6EJcU3mgxJca/Dw0OZA9RhjScSuP/gvoCwwlxo1nF+mpE5vbO+ge0XLzFos4CpHdlMXoosRScmBOy7fu8u3n7/G1L8j5IwfB/a3Xa9KdezgGKlUMDRwSEOdvZxdpgTBjSdcALVrWpT2kHAhe9aaxiNw9m5aWk3M5aYkcAilfl8QeZlOBDDTGpKACFec3B2gDQLlV6Zxbvf+yau3F6D0+9GvVaRNrCILAMpT798KuxwFpkLh2MS6CIgR61OMssJ9icnk6bAYyAgzil1tZkeTsadjGV3iIlR0S1x1pgNkslgf2sHg2FPUvCjsaBo3rKooC/EYocziE3EJUOsXizi6CCN5+svsL61KaArgZZYLHF5Jjo8OZa9mdqwV69fx73X7iMYDkn2Wb3clmDX0y8eS8Dy4iQntu/u7bsC8lSaNQEjM8UMlq6v4K1vvY3UbAoOj1OYda1mE7mzHI7Tx3j8xRMp6EX5p26tI8XzmDFDANofCQqr3+pzIjoZgyfkQ6FcQIsyJCN9dspEMIBg6ZniewSvqAc8PTmJXsc4cYysy3nRaUelUcf67obYXtqG+ZkFkfaQc4LVZJ+Rqf3tb39o7HKnLqBlqXyBs7MT2cMcLh+2t3dlH0nF4qJxTWYyJTdoUwiwUc5kemYWA4sVMwtLEpz95Hef4he/+IU8I5WICbi6u7cjc4zatKdnWdlPHC4XEpMp3Hn9Pm7cuo54KirM4C++/EzWbf7wHNWLKqZSc0hGkjjcORF2Nw+k0WgEsbhhThcKLDR3IWcjFpamZAKZjAQMyb4X5l2tKbab2Ue5Qh6sm0WQKhihxJsDOzs7EgClPY1HYgImO4YOw2pv1kSWisFkAoQEGsncJuOeADKBkEKhKHtnIh4XpnH+4gLBQFiAjkKpKM+lfjrH6Oz8DMx6u3r1qowX/QvfKKNMGNwuH4qFAnLHpwLcUpqFdTAIJDJDxWlzIJGIS8E5MqAZVEzMT2L++iq+9cMP4Ym7Za87enGEXOZcwM5s5kKYhqzuRjyCdoDnDBYOJ2eyVing+bMnePjwtzjY30WjXcUc9XNjSWDowtzUMlaXb8LvCxuygXWAdqeCg+Nt5PLHODpLYy+9jXKTAVtmDjphH7IooRXRYAQdarLy+1BYzuUMAAm7t9uVzDmplXCelznyz378E8kQsJM1aLWgUaril7/6CD/96U/FXs3NLUigTfo9n5czJ8dJZJ4IQguDl05wS1iilCSjD0DAm21nxo6CPfw9pTdoA1hjhPOH5w9qsNt7prgx7SwL6lJGhAxpAmokofD5DFzlGLArFwSA5XwkE5igstQYsjrgtrvkfDLoDBBwByTTjeuXNlkyMqnNbaXPBES4ty8sSLZQ9jyHzz77TILu1ANmodZqqSggMDMjGNxmtgqZ/Y2GqVtADW/2JaVnuugI4YB7Oc/u3Ntu374t5xzaYdoMnr04FwiyE3hm8USC/Jzz9DcI4DOwzvlYyRfkfDYzOSU+KLMODPjdl0AM9Zhr7Sbi8RgmZqclw4VAb6thCuexaCmDbiQrRIJhCexyPLhGzs5O5XxK9mMwzGKJBtCiz+d2+xAKx0ep/xY0ayarlNly/DvlIdo9vmsBLp8b77z3Nl5744EEGmvlGg73TnGyeyRFXiv5qvHhBn0hQHAts5gk56PUG+I5w2KT+ZScNFmhDrdH2HzUo3b5nXKuHDg7+GrjU2TLh3D7gGI9L3sOx1DabrfCyywJqyGWqY8rQOhIIlOBFcUneJ2yfxls5bmSMjm8pwI9CvIIOEaRY8E2DBOa1ytAzc9Tk9wQxrqXgKD6u+L/e032K+ch7/t1sFM1YNU3V3xCfUcl+fH3439TMIh9IKDTSFpUNYEJQI8TAtkWA0YRhCZ2Y/wyFiUUv7VjNK8VfFNGqwLJQkwYw2fG2dkKziobVQmF49IVyo5WnELAz0bjcg6qrVAATX18xUAU9GP7FMuRtopllZI8lxgS7831pteOA9DjQDevl+LOo+CC9rX684KJOJyX0ikqm6HjoCChaauREVEMQj+jZMpXoKmR4+CzBBCUouevJEgUvyIhh32vY6jPegUsmuvYdsVlFANUbMfMKdVEf6UTzs8r3iZBlBG2Mh6sURxPQUi2WftOwU6dKypJoW0fBypVq1hBcvYhr1e8jn/XvtJnjOODOu/H5/84AM376bjpMzQQws8ZkqRRQDDzwIDm+qXX8nPj695gQgY702tlHY9kUPReBKC1bdouxbkMydLge7r2NZCg81gDA9qXSjrldfziOIx/RnE5BdUZrNX3Y78pEVfnic5lfl7fUdsu/TUmkzy+9r5O6NX2qo3UZ1r+l//uvxjyRhqV0Jvo5qKLnAtSATb+ThaX2y0vKAfh0YLgZNT0KXYkAWh+Ru+n7GYxzmOUbmU8j0fD1PiPRz3GO1MnqnYW76cTk++jOtTaseMLS9g6o3bxunEZhPEIjE4knRy6SAT9H9HSdaLqgheW7cAA7MogZ//wmbqAVLy/N2R1ZAOOK2jOz/A546kluinp+OhkYHVtXk+Ake14NWFMhOtVpMTcT5nKNCyycXRZUO9VkUldWHodn8P7qJG6ZHiPpRKxf3lgYLu5efBasnx4XSgSk595HZ/PucF+52GLfw8EQmLAOKd4UNIx5DW6+DRCpQaOLAK+BzdDsu5MUUJjlKivy/nI5xsZD5OSJCwGu12KjPFnNaIqxcE0P51bkjY2khPRTACyYTTQwDbyAM33sZBBLEbllRC+MJHrozTwcFjYElKgcKRppIZdDEzbpLhoFFkXugkqmIg728B+1TXEdjKqbATyTeoKZVXYHi0AqtFQOksGRFfDaTYScwBzoESNahY/8YYRTzDlzYKTTBHB2ASu3boDi92LeqUh+sLOvguBgQdxVwTuvgudXBXFvVMMWh1hMZ1dZITpM7Ewg+nVJdy4d42FtZHJFwRQJZOx3igjGg4JS/HsKI1CLoNGpSyA/9nxifyj9Ab1Wh0WmzjGdOSovXhRzouGXTQVxY9+/COEpyI4Kp2ibxtKIR0yWejIhANh+Ow+NMs1NPN1ZHaPsP9yG8N2Hz6nW0ATqc6+uyuyG56wT1jA1+/cwBvvvSPanVanOSjy4NSoVEUugUWHtje2RU6D2nh0Atwuh7A5OiwiVi7g5CKHuSsrAkAvXFmS1PdQyI56tY9avozMwQlePnmBvZc7yByeopwtCnAYjYURikWE7VGulwWwJzjOiuFXrt3A3MyMpPu/+PIJPvv4Uym0koynMDkxLQVVGIlmoZdypSiFL+lo8Wt1dVXYSwQ0MqcZAYMJknhcPpGjCHgDuHf3toBtnqBH0kLb6ODlzgZKjRKml2YxyVTRRlUcrY31l3LYpJPTbbfg8jqE6UVQIJmauJS5Yeq2AK/BoDhhfMeA1w90LSKHQC1kOkezi1P47u99F6+99zacUdIUgfR+Bo1SRSQLCDJsbL5EmVkQQxalrQrrJuz1w80CZ6dnIiFA5iB1XbnOOedZ2JEarmRfEkAql4qi87i3s4OtFxsyrgGXD16rTzSmuc4CkRAGlj5KzTpSUynceO2uyCAQxOSBjgGAg720aApbukMszS8IEyvo90paP1Nt6RxncqcCQFOHcnpmRpxNto3ssWqhJoW5jvYPUS1WhPEmDE+ynJjqnoqiNehh+cYa/uQnP4aLhcCKRQmCEIR2DC2ii735bF0Y0a1uR9JF7ZKBYVjMnI8L19bw/ne/DUcwADcLATPl3eKArW9DZu8YxbM8sgenIscR8gYk/Z9rOF/KY+ACAqkgrr15Ha996wE8SbfJNOgBtfMBTg+zyKSzONs7QTVTwGn6WBjCTJGemZ5GIOSF1e+APWhHaCqCiflJBGIhSXmlNANZgpTv8FocyKezONjcw/5+WvqBDhvZ63SSa6xRYOljfnURb33jXdFo5z5He8igBIv5UfOWxUN3t3dQyhcQpeQBpYVEjoeAaB+5Yh7Zi3Nhe967d08cf+6jLBrsslkFYF5fX5f1wjYQsFpaWhCpBZEwgkUK/JE9/PSLL/H5w09Eh5oFbkVDbQC0Oj3MLC3g3fffx9U7N4X9TFkXSnvIuanZwnF6H4N+D51GU0BC6qtvPt+CzeKQvuNzqIFP283xUKeKTjoBD9psghkEeM1ZoiOsy+xZDtMT07h985bICDAbpdytIDYdx/u//21cuXsFCHjQq1eR3t5D9vgUzXJTJAPS2wfCWp6ZmRfmXa3eRL3Zxnkxj8RUEsmJCWEbS1FIpwvVcg0X2XORCyFY7hiweJ5LaiN4vCxubNbB9ssN+X8ykZR6CEzZdgc8mCczPBoU/VBhQOcLyGXO8NWTx9hJ78taoy0iEMO9nOcE7o0sNDs5O4M79yivswxvkDroVtTOKzhLn2Lz2QtkjzPIHeUkwJaMJ0XPuNKuS4Cy7xzij//8T/9/tt4zxtIkuxI7z9s0L733PivL2+6qNtM9nj0cjiVnuTsCRXEpQBAgLSBBEAT9WAELQpSExUp/RHBFrbC7dDPkcDjDaW+mTXWXr8rKrMys9D6f9/494dx4t/pjYxMoZOUz3xdfxI0bEeeeey4WrpxGwVaC3Q3RtmaxWMrhFDMl5OJZkaZxVRxw1uxSoJNsQMp4MDPC0eTC5ZeexwtffQm94/0CkLKYZewkJmsEi97eu3kHB9sH8NhcRgqExbQoN9QoNCWSJtS9LBYRyyZQ9UIkmtKUDmntEq3/EO2qAkSOT4StPzc7LRlhLFTq9DBtvC6ZKvT3Pn8QsVgCjgrkno5KDblMXgBRZooIiLowL76Z+u4zswti59vbu3j/3ffkN/eidKC0KdX+lT1JpYbR8QlMz85g+tSsAIcMLrW2soBgEaV0Hvc/uod3f/EO+nuGcPnCFawtr2GTgZX9AwmgDgz2SGYN6wq4vE7Zm7HoZDabl/0572eAmJDZA9cguvm+Jmp7OyQ7gcFgasM/ePRAMgCYqcI9r4Bj1ZqwrSmjQrCK9k/NbZVMIxufBbh4bQLdnHeUpyB4yYAbbZtsvuNwBJV6xRRgdUA0vbkm0F/wN/darMfC/1PjnHsMXos1BoQx3xKSIHomkZF6GGTENjUHZQ2ilE0klZAiv01dbXjuSzcwOjOOUGczCqkSHj9aQjKRRiAQxEDvgMgZMONGAEkWRnK54fd54HE6BIB+/523ET45lv2vyQb0yP7t+vMvY3piQfaEwki0VRGO7GNr9ykSGQKwERwdHyLLAsQ1SsZXhbHPACRlECQrk2t7g41GlpzsQwFhSAvTXCSC2vHaN39DfCP9KMF72uDS8jLu3r0r+0sGkFhnhvs6BsdpTxyjQrEoQSiOD8emWGRbyrJvo39rbW2T/XJ3d6+s4xw3AUZKZcn8e7qyilw+JzJOoZY2dLSw0LABSF0eH0qlGpKJlADmlFmQwzIlHMolKRjNDJ9sOSOSXfTO/B7Zviy2xzFlUC3DAHm+JJJGJIiwDcwEIcgtZ5hQq0hr9Q8OCkjK7JoPP/hIslKmJiZQq5SlcCf3PIZwYkg2nL+SZeSAZHKxiB9rRVCCgwHQKklDNrvRjG9uxfrWptgd1zDaOzXCGehmppfJ+DSANjNbUrG4kAO4z6F9TgyPSr8SjJciqeWCMMMJxpMR3dndKQWbqefMwC6ZoHw27k8EPCoTLDGSIkLcyWaFkU0JnQD3FCxUy0Lp4qNTKInmvx/5XFkKMbJYHDP7GGgK+DxSyPE4eoy6rYLTF87gm699Ez1zwyKZV9ov4M6n9/DoziNEj2LIZXJClOGeiMzpfMkUzebY8ezXHGiGz+uX8aHMEUlLUqOpVhW2u80F1L1l5OspHMa3EM0eItjhQSR5gniaAWOTbevzelCv5kWWQzOk6RvF3oomk5k/eo7mb76m5B7u/ciA5hxhUVdmJIqGNOUuWZC8ZtjF/CFRjOuYAS2dzyQNaKNWwE1xmGesRYfJBKYPUJzG2h5mMvOaCowpSU8BHwWiFMdQ/EJBWALIAgw2dKHpO/g3os8FWAAAIABJREFUs2u08J/KsJpzowG1+Dzsh86uDtM/fN5GbSQ9tyoBT9aSopGh0DM9x0xlMxX4VOBQMQBlb8sctWhgK2mQa4nWc7IS+PhZK/DIdlsByGfoIfGnogHquCbzunoWV1BUcRdhzjs+Z6ErCKcMaLlGIyBjxttgKiThcNy+CFxbgXTTHgMiayBE8R0rqMfvMJCjgDc/Qx1+Pp8+8zOcCoaBasWr1JaNvRlQ1YqxWIFzfVbVgLbaDe+rfcWx0/VCbVaBbR1P7XsrMKxt1rHUMVIA3goSK7bDMdGMdO0fDWrotfX7+qxfvDdft4KhbL+CwsZXm/mkuJe1XTo2fI3tUPBaP6/2rm1SAFn7mffWMVH8k5lUCgrz3jq3eX8+L23f2i7rWKt/4msKdCtgrjbCNn5xXqnKgkicNDSf1SepcoHasAYwVF7XihULMN7oL/Ungo01pF70/KJjoWROqy+y/av//g8FgNaH14Fng+ggZOPVYAqrQ2Bj+MOFmR2k+s/8Dl8TvdBGpI9FBjXyowPG66ixq4Nmp+ig6yBop+rkUgPgA+gE532skg5WI9B260Dxtw4mv68RNyvorsalqT76HNo/asBqQApa6j14XWlPybCxRS+noTXL9tDgJdpZNpILXKTYH88Yug1xcAFTG3rcunDp5PrcKZrUDL7OxV+lG/hcORYZbIi5m0loQHZtj0o2sGiQNcKiY6WGpJFZWWQbIDr7SAMGBkRukoWAoK9KP4hMRTYLt9cvfc7n5vNyA8F26OJBcIzf57UJnnLTzf/rd9heHWNeg9/lwcrYYk0OINStYxKN2pCRosiJk+DnhJHudhs9wkJB7s30O+M4jdPh4UG/z/5jGiX/1iquLNagTH8+Bw/K/L7o6DWCBzpZ2ScsSqZpSQSguFHgfdhvaq+SAdBYuFVSg/2uEWDte9WV5viyX7TvTTaCkcsho5rf43XYj2qnBpz2yaFEAg5V81zidGFDsVxFqVxHR3sv2tp74PY2I1uqIZOvoHdwFC5XEDvbh7CV7OgP9aPT1wlfzYNyvIjMfgTFgzjYCwTkj+NhYfvY/R40tYcwODmJzoFeHIZPROuRB+fj4wNhDTQFvJKy6HbZUMhlkU4lsPRoEeGTI1PQpVQRMIaAEg+M6WwKDhdEp7W5vRlzZ2YFVHA2ueFp9kmgg2AQi1YK2aNiRy6VRTocw+HmHjaWVuGqOxAKNssmkVqGT1aXRe/X0+xHqKtNmItnr1xAe3e7aO+VSkU5TJJxurO+JQXsdjd2BIB2NfS/CQ4xZZfAWdlWR8FWw8DEMK698gL6RweFzdncHBBZkFw8jcPNXaw8XEYumhHZgicPl6SgmhSaCfoFcOPzjEyNobOvW3R8mXpaZkocWZ2JDN57812sLi6LFqYLhqnjsDuFKUugPxKLCJuWhWYIqs8vnBJNRjKt7n1yH4c7R0ieJARASEcSGB8ZxvzCAtq7QsLsy5ayOEyGEU1HceG5S7j03BUDbO3v4+/+9m/w2c2bsvnf29mFx+WQjaiwjpkyXCjg0dKiHBguXbuKYHMAU7NTMoY81FEWZG9nD8d7JwIa2utlXHvuOYzPzaCrr0f0AenfCD4z1TaeSODw5BBVhw3dvT3wuJ3Cagq6WEjLLtqbm+ubwqpmui/ZUJyPvN/07BSamgJSzJTsIx4Wtjc25cBPG+jt7EE1WxMWsbAeAmRNeSQNmzIMwxNjwnZiyjCBT8oVbK6ui86sz+PH4MCArH3cFLLu+M4OQdSMVFtnf5BpxaJdHV3dUpzo5PAY6VhK5F/2NreRyxRgtxlWGIFkpqM6vR4UUcbAyDB+6wffQ2tbq+iTk1VI7VJqCUePT/B0eUXAj2YBQesiAcBiiBwjZhoMTYxh7sJ5+d3S3i6FncgOtpP9H06gkMpjb3ULqw+foKvF6N3ysBeOheEIutA30Y/5qwuYuTgHT5sXdg8EcKvmgeP9FLaebGDrySacuRp21raws7UNv9ctIGZrewg1Tx1VTw0TC1MYmx8TxqvDbROpBGrQsghfKZYHUhWsLa7KnCoXynLIJChUQg0lR820ZXwIw+NjAkxyjmsBxkohj2Y3gdU8Pv7wI2xtboqMgay9Die8Aa9oRqbyadE5v/GlF3Hq3IIw4whocQ0uJjMopFJ48803cXRw8GxfwdRF9eP022TgUbeWWRA7W1vwOc16QikZZiCkMznRfb/83HOYnJtBW3unsOa4vsumsFoRiQMexJJxplwfSjCI+q3h45gceMk+pB2SaclCWxrYZhBpbGRM5lYkEpOUbzkMspBSFdL3PADycEidUcpLwG2TgmwXX7yC+fPz8LcERc6DoDfTtAvpIpbuPxQAmjJHHl9QCnd2dPcIA/Q4FpFCV6fPn5XCTgwmcd0gU5fgM0Hs2HEMTa6gpH8TrGRxQWYJcF3aWF0RZjkB2L6+HjS1NouEw/TctPhXb1NAwAyyRelHHjx6KOx7HuL5fFzDevv6DCDqcQvbMNDSjJde/ZIwqF1BP1CuIbEbxtHmngT21p88RSFVQJOX63wJ8XQK4VQU6UoW5168iB/+3o8QmuqQYEqVxQQ9DpQLtOcINpbW4awAlUQR0Z1j5MJJ0YQ9Jpt7ZxOpUgaDsyP43u/9CJM3JgGT3CbST6VwGfVSXaSC3vz5G3jvV+8gfhhByN+CWqmCjlYzv6q2KvYPDpDNZRCJxeBvD2Dy0ozIPvncQVRLNSQiKRxs7yNxHEfA6UUqQh3dsmQ2lKtlVOwVATS7+ikNVEaR+q7cM7j9CNg9qBUqSIjUUQZ+n0+AZxZSvf7SiwiGWoTxSIkV9vH9+/exvLwiLDxms4icTzotBSYJqLIY3tj4hAQNCNhRU3dydhK+Tidgth5YfvshfvE3v4DfHcD1556XNYZyVUvLi5Ix09PTDYeHReWcwjAOMFvLRwkELwq5nDCai7k80smcsLXJah+fmsbU9LQECKLJqBRkjaZi2D3aRTIdA1hMzO9FX283piYmBaT99a9/jbv37opvmJudk0Ke1AtOpzLCLnU5OWB2sU+eT/h8ZMQSJGfQdWNjS6QQGOjhmv7p7VtIJOKYmZlFd0enzEUGQwWYJAPaF5RgWoqSb4WiFNZlJgYZ1TxUsi4AA7U9lB5y2kRqpOaqIdjajLHZCZF4IqBIpi8zhlZWVgTcJfDYEeqQa+7vH8reQIoF1iqisb66sownjxeRz5n9JYkRBKwD/hZcuvgc+noG5RxA/xCOHCIcOTB95qgjXzI1Shgc7esflDWc+2c3mb1wSJCMsipbG5um8HXOFB8lQMnPGuDNI4Go0eFhw7KuGuCFbdk/OhSQkvtTCX64TT0h7l/4s/p0Bdl8TgBF2gLXR2roMlNCCSpdPX2ydvawEKsU4G5kh/n8kgF1/85dfPrpp+IzWJSQbG36zUyGQCJTsokwODA9MS31AsInEaTSSSQp8+ZzwOXzSAFr+jYpSOdwCkhEJhr3nAz4MDBMMJfrCFnEchZmMUAXz7esD9IkATlKE1ECg+zm1SdrotVNP0yJByHtOE36Nv0y+4OkFJ49KGfDtjLQ2dwWwvbBHra2t8xa0jij8Z4MNMbzcXjglf06M0MGBvoazO2E2fcTtGLAtVpGLp0Re2SNjMHeHllLwtQrT0SRKqRkXjNbr4QK2kMdaO/qFF9PYJ3a/kJaqZnzAjMpOCaZTLah8VqTsxn/ca9LQI6SGKwNkS+UQDk/nqVIdJD6JVIgsk8KE1JyhIVM6UcZPLp87TKuPndV+pTua319E7c+uYPV5RVkUwUJKLAGA+2NRAqu4wxeMGDEfhjsp6RZjxAaukLdaG02ckzpbNpoRjuraO7yoe4p4TC1g0jmAIF2N+K5qMhA8SxB2/V5XahXckKGoc1yPVdbVuCW88+KBcj3fL5ncg08w3CusXgd5yLPjWSZc76yX/megEY1AxIrpsFxFpatwQ4NC7kBQCm4ydfzhYaEqMfIkip4ptfiuU9/FNhRTEIJaYqn6H2soKQyf3l+MG0wjE8+swQ/KkbSVCUi+H+DLzDr0CZ1OhS8UuxESFSN85EVLFcgjudnJSpyP8T9At8z9zESIBxnzn9em2sS31eGqRLz+DnaoxUX0v5mXyqYqGdhBSOtwFipYIrsEYDWzyt4pxKkBoQ07NXPAwqG7U3fq3iU7tf0fC5jXfmcFa6kMD6/YgXsSyt4x/vwHlaWsco9KDHSAMgGPyJDXsed7Wfmn+AXX8iUtwLgJlhhmN/KIFZQmXZvwEaj+2y1He1bBaf5t2a7W0FUBdd1Lum1rUCodZw06ML26LipTfP+yuJVPEwDQc/A9sbcsYLNOk8UkLXOEVm3GnPRSoS13l9BdSvzWOzEUuzSilMqtmNswvS/gs28n2I5VpsUXKuhFqCAurZT72PF/tQ/KK6k4D2/YwWg9fn4ebbf4D7mHKKZBGqD9FX63Ap663V5TZM9b2SAJKBCH9cgDgsOaKlfpiC1zs8v2ouV6KrviQa0OiT9rQ+owJpOEL6vk1DBUD4cN7N8TwE8NTSTLmOihhwsHir4WzWl9bo6cfl9/a41amA1LEXX1ako4GsFRRXk1efRtgrQ2ADbdTLr5OX11DFpdIOfV2ephqjX1Lbr9RQUfraIsEhSwwi5IVRpCY2wcXPK/1PKQYFxfl4ZxlZna+1/fkYnrDoivsaNGg9r7AcDIhsHxYi7WVgM+M5F3QCZJtJDjTDtH2vUSSMtGs3he9oHvJ/KmfB9OaAHAnI/brAUPJdiiNW6LDbq2DTSrIsjo+e8LoFpfo8LikY1+Rlel/diX3Eh4m8NcpDdSD2/dDIhGqLq6DgmLOhBRjW/r05GmfncVLPSPNvNA4BE7rgRd5t0Gf5N1qa2WxZHj+eZHrkwFmEWChYZULu3zh/VZuIibu5rQHvNGmCb+H2yz5Rdzs/SdvkZjpHaH1/T66ij4uJs2NnVhkZmWQ4NvKaC5up4OF7UB+V9qJ3Ke/PZKlUW0OqC3eFBc3MI+XwVTncQXb1DiKZycDj9LFOBTLqIFncIXS098Nf88FbdKMQLiG8eAtEsavmS6CcybfU4GkEg1IIAmYgEpKankS0WhIXCQyiZO9HYMXxuF7w+F3Z3NoSJyIV0fX1NWEYtZMnnC1Ksib95yODmnQcWgnQ2tw3nr5zD+MwkvK0+VGx1YYKZvi0L+4jgNQGe2FFEAMPYUVjS5rkxErmPdE6qcjMNlhXCB0ZG8dJXvyTF56iN5/KwAJkpjkjN4CcPHmOXLM1kWg5rTAUlI4d6xWTjdQ/0CejO4kLDU+OYPjuHjr4uYcvQnmylurDUCIR/8vZHSIeTGOjoRbM3KEAsWYssDlRx1NE90oPrX3pRCkSxGJ2N8qJZIJsooJgt4OGt+3hw+74w/+r5mrCT2ts7UKrUpMAgAwE1Vx2zF2Zx/ZUbaO9pM5vrqgORPRZTy+Cz9z7F08VVKSRJFmJ/f68UkAx1h1CyVZCt5OBt9uO3fuc76B1tl/TNXKaGmx9/go8//EAYxASCdzY2RUP40oWL6B/oFSDxg49/jaaOVjz/pefRNdiDU2fPCGuHdpyL5wSEJHi1vbYuIBjB4snZGQFijS8LCouH1dUfriyiva8Lod4u0eVtaw2hJeCXyu+ZSBIry0+FUXu4fyjADdPhRe/T6RT2M3UWXS6nsG8p18CAApnvLocbg30DKCQLwtZjIJXzh4A5Wc99gwMYGh2RQllOF+U9WuVAysJKVeoLEyxoasIiC4I6zYbx+OjABARhNOQI6pBJLQHZut0UewvHRMKAYDbZLy6P36yfDrto/lL3kqn5PByeOnMaQ+MjMp8LWVNgj4qYlEygLTKd3OsPCkhAcLS5KWAKvjjsogsebGvFq9/4mhRDzBYrIreQSaRRyOSRT6Swcv8JntxbFKCLY8ADJVOVmWUweW5a9J+H5kbga/Wj2Ei9dNk9KGXLON45wv7mPkqRNMrZPKLhiIwvteEIVMfyCWSqOQxMDokNjk6NwdPiQi1VxsH2LlYXl7D++ClsqTp2VrZEw5gHaWakOL0uZKolZFFCoCuEoelhBAhqoy7MToIGBNxYDLKWycJdt+PO7dt48mgZ0xOTssaLT/W4RFKl7rZh/NQ0brz6AvrHh0TjmvZcyxRhz1elwOCv330Pn35yU8bqaP8AOzt7cg36ShYBJPDNYrfMxCB7m+AK15CmQIukRgdbWgXc6+7vx+DwEHJFox1JRiWZaP5GIRWywfK5jLDmyDJjYUim7XPN5ufp/xhQ5QGePwSfzpw5g8mxaVlD9/cPRB+Un2dQkfOEayAB7fv376JcKsDpdaDqqmF8fhIXX7iMUxdPC4jM8U0ns+IPD3cP8NmvbyITS0kB45PjKFw+Ly5cviLBxLbuTpTrNRm3uVOz4teq1NYvlCUbZHN9A7lYBl67F1trm1KsbmpqQtLuaaeHB3vY392WVPSurk7RGWZGwNzCHManJuFsCkjmCwNN9KP3HjzA3sG+7IfI2mOhQQa0zpw9K6w9gpH0sz/40W+jZ2pYxrAcLiB3EMPe022E94+xdPchvDavsFsJ3uxQnqeUQ9ZWwNkbF/BbP/4+Oke7gJCDWjTmh+f3DJA6LmJvdRtLnz7Eo5v30GT3wmt3i00S/CzaK5i7vIDf+vEP4R3zCoPUESDYZaRpTIVWYOXOMt79xVu48+EtCe5RZ769rU3kUcg2ebr1FOl8VhjMl1+6im/9s29hYHpcQErqnyYO0/jkvU/wyTsfIXEYQSGeEtCUUhxcpwq1MvZiB7B7nbJWVB1V8bs9oR7RzQ/vHCK2f4JaqYqANygsxvHJCdx4+SVJuScAR4313YNd3LpzGyfhqAnUe02xJEqF9HX1SRCYerRkooZaTVHH7t5u9I11olKo4+jkEKV0AdHNMD5590PRCJ+fncX25pZch4zOxZWHaA00S9sph8S1cGZ2DuOT07IeCGHB7REQ+h/+/nVzPoBDZC9m505J0JoB2XAiDE+ARY2b4Q7Y0dLRgo7edrSwEJrHh3Q8irdefwtvv/k2Ht5/ILIV586cl4JufB6pmZEzgAplPpTlLbIbrX4J8oXDEVSrFfT19Us2GwForgms9TA0MCjPz7nJfQMLB7ldXil6ymsygEmghnsqZiTxszQQZf+SacusC0oDUJLJ7mextBYpNtwSasPY2BgS8aTYPf+RBUzmKbXnySKmr+Eay+Di3u6uzDH6BQL5XCM8bmb3sYCoUySeJCPS5cDKyhIOjncldYVMR2oG2+xOTExPY2Z6ToJKvZ3tIiNGpi8lz95+4028+fobEgSj7xO9ZabON8ABr8cnGUME1Li3pg/S/ascZh1GooAsZo4jwWQGgTnWi0uLAiSubT0VqR0XJYqoxC/MPpIoHGht65B2cU8je9SKIbiQ5S4AVy6PtbU13L19R842UkiOrNNKXUB46gf7vUGcO3Ues1Pzct7ker+9u4VoKi57G7vbgeb2FoyOjWCwrx/tba2ylvKaDGA0+RhsjsqaFo2ZrMxgICjAr8cXMBq4TUGx497+PoyNj8t6X6L8YDaHRw/u4aOPPkIswkKjpjhcV0cHUtmU2JRmAXd2dcFNVnK1ItJxfH6tT8Q+UTKQPxCQ//uCRhKG7WARUK63TT6/yGe5HDbxtWRAs7+6O9rlO5TnoOwg1y360Vgybsg6PiPpwWAvzxnZNOV9ChLAX5hbwNjIuIwv98q0XbabWvWUvjqJkH1fl0LLDupsZ9LIZkyqd6VcN6SRjj5ZB5r8AfR0d0sAlrZEXfe+gV6MTozJc+RzJezvH0tWXCIal8wXnn0YsCPATxkdIbrlsjKPo+GYYbVX6qiXgd4OStB0ir1RKq5qq8HmqcMXciJXi+MwtYd4/hj+kAcVVxHxZBSHxweGjSzyGaThGKa/FSB8BujYPie4KSikgCDPe0X6qMZZTmUlBD+BychVMJl9oed7/Tzvx/5VXELP/FZAkuce/pABrWduBW8M49icY/WfnkEVyFLGovUsaP08Nc2FlGczYDntle3gvOFzqOKAkLxqRidZgUe2k3PYH/A9Y4ULpsE6WLXPM8St2IgCYmI/oiFt8CFzbwOm63ldn1f7i+8rPiJgK4kqGUqqGKBNcSYFCq1AqYKFCvTrZ1mEUADNhoSKAoTsL57rnwFlDQDaik+xrTxvPsN8JNhkSGY6liQ5KCAphW4bNqGApOJBaidklvNHAxS8P/tB2/I5+GqypuU+IjNopFQomURfqp/j+FsBQbVrIXLY7YLXcBzFp7GORaMWEe1KbUexNh2jL/ahPh/HU4Mkam88u1jbYMXP5FzcGHO9hwHHP5eZ1YCEYoT6nPyMgsj6mhUn1Pf1+lYwVHEsY98GVGa/6Njyu2yz/uY11K4VhNVnVVY/P6vX1f7XwIzalN5L+1Hm2bM6NSYA8p/qa96Tn1UbUHxHQX+9r445r69ziGNqJTxK0KsR6JI53sjK+MdBkM8BevE9DSlh7SPtG36fgTdtl97HSmhlW5T0q2Pwj57xf/0f/6u6RnUUdNTGKNiryLXVMHRg+TDcOFrZxBrdEW1ml0lB4Oel6FdD51eNhoCjOhiduOqEaMTWh1UQ1LoAqFOyAtAqm8DraARBDUQ7RyMkahwCOjZY2/yOynMo4KmLB39bDUWfzZoaIEBu2Ri0Lmx0PvosYhyNIgaspm5to9VIFYzUiIQGBqzX4cLA97lppXEJWCGHU6NJQwdjUlyMQ1VAl5rBArayMFGBqXDFZxNOFyC2UyeRRoHVcVsjIWwX0/PYLoIpfG6V2sgXjZPUMbUu1pzEHH8uIhxTAkT0PwSOeU1ZoOpmo8sfrYzKseL1u7o6BGxiWvLnUSfDHOd9+OxqF3zfCowrI1uKoTWiO2ynRi/V1tSpKXua12Ufq/Pi+9a0BS4GZmNgmElqV7qgUSrDBA6MthIBVrIjpGhMqSRgEr9rZFWMrrkGWdTW9PkNa8Qr7zMdj+9ruhS/x3Yq8M+USDKxyQzTqsSU4GhqYeprEG6PH9FYCplcET39o6iBOn3UhnbD4w6iJ9QPL4IoJYrw1r2o56o4Wd9FOZJGngX4ZIO5j6PIibAVB0dGEKM+d3MLbDxouGgTQWGKJhMR2bjwALn6dBllboJcdknZph0RyOhsbxfGBucRmT9kUx0dHyCVTWNnbxsXLp3FucsXEOrqEIkFpo2TQSROrmZDLp0TjViC0EyVJWuUDBfOEabu8nD3+PEjYVcQPO8ZGMSXf+OrmJiZFrYgi4fJOBeKArIuP1zExuoaqsUyukLUL80Ja4n6oZ6gH0Njo3AFfAh2teK5l25g4fI5Yfq5fawCXYSjYhP26cajVbzzi7dx8HQX/Z296GhuE+b3zuE2HD4XvK1+zF88ha/95tcxtTALW7sQ/QUwI9BRitSxv7kroM/9z+4gcRCD3xVAW1u7pPEmyIIppUVC4Zs/fA2nr5yCt8kl+quFdAnZcA7VTBXbS3tIHyWQ3DvB4weLAnpFkjFpQ3tfJxw+pzC15s4toIkFzOoV5PJZYWxEIyf44L33ZfMcamoWXevhfkpNdArTZedwT4rpzZ6bw9UvXUcnC7pRE4upkQUgehzDweYBdtY28cGv3hRwgJrN6xtrz6SLzp07i3Qxj0g2jq9/71uYOksWZ0CK2tpYwTmTQSVbwtbaDva2DkQHdunBY4QPT4zuIwsqVcuiYUtpABYQYuq4pICHwxJ46mjrRD6Vl2KGnCecH5yHZDqF2tpMMbr+PgGkWfTmzp07AowxPZTsJh6SeDCgzUZOTrCztYmmoB/5QkZAAmqpEnDj4YgBMeqHn5yEBaQnIE0WHQXC6QNlzSUTh8VSmS7sdYvm7dDIqBzUeABnsIuMCsqOHOzsyrMk06wWXRCWHgFoglVk3VPHPF8t48ylC3jx1ZdhawYqaab1J3G8fyQg8MqjZQGrKHnjZrENZgVVS2K3veN96BrpwezFBQTbg8ImJTjitLmFGVrOV4TlWU0VYK8YdlQqzbW8JMVCD6ndWM7g1OUzuPbi8xgaHRL7oOQF04WXHj7C6oMVnKwdYXdtRzSMqalNKRkGlChlEy2n4etqwcSZWQxMjqG5tUkAUEphVKklfhxBKZ5FvViWMYyHowIocI7Lmum0IU2dTFsJQ9PjePErL2JwYhjRVBSbe1sSuKgl8/DbnKIHvvx4CZ2tHVh8+Ejm9qm5OaQyGaytr4lkDdOO6e857vRP9OHbu/uydnZ0dsvaEaSGbleXrGEamJcgdtAUzmWxN4L03AtRH5AFwCjJQv/N1+j/c/mMBLl4r6H+IVw8fwFT4zNGF3R9EyfH1NNNyDrb3cOsABZBS+P+3ds42N+huJY8+8T8BC6/eBWTp2aEfZzjOp8riY2sPH6Cu5/cRrPLL2y4o+MIjsInmJ6ZQ0dPN3qGB9BJFh0qOHfhLEIDHQZszdVwsLmLtdVV5JMFpCJJhI/C8qzt7SFZw5wOm8kc2dkRVmko0CRSQMNjw7j+wvMYnp6CVFCrVgTkIaB0/+FDKULG4Al9K18jG3Vmegp5AinZDMamJ/HiK1+S9rnI2C2UkD6K4mRrH9GDMFYfLSPoCqC7rcuA2IcHOIqfoOSqYeryHH77n/8uuk4PGPayB6ZYba4OR9WFYrKA7EkCke0jvPvzt4QFPdQzgHwmLdJSZSfw3Fdu4Bu//W0U3FXsxPZFK7/CgoNON7w2D8qpIjJHaWw8XsPy3SXk41kJ+nCcKSHC4KnR90+hUMrj+S9fx3d+7zvoGO6XAobyUwC2l3awevcJntx9hK3ldamNQNtq6WqBs8mLvfgJ9uKH6BzqxgtffxFnL55BiyuIm+9+iLd+9jqON3bho9o7g0Ulo1/MsXQ3MdA6hL7hfoTjYaxtbuAwFpbgH4vKBXw+pBJpCd7ubO2IprYdLoSaQrhw4YJo2jKwzjR3prFT8mT94ZrISQ0O9sv7kTBBN5v4qdveQ0aXAAAgAElEQVS3PpN5KFJVPp8UM7x85SoWzpxFW28H6nmCP3UkIhH86h/ewqNHj1Ct22V+zczOG7YsJYbcdQRaA+job0d7Xwt6hrrQ3B9kNM785GpIhWNYfbyCf/en/y+WFpdw4+oLuHD2ggDQZCPTPxHAjcYSDdkKlzxDoLVJ5iYZzJzfzDBgUcrN3U14nV7Zp48MjWBqfEIKttL/EIBl9oHu2/m83ENzD/SM5OFjjZK6APuc22S7tnW2CpO/UC5Klg2Bu57efnT39UmQlHtS2i1BC4LYBIGPDo9NjCSZwv7eIbIZ1jzxY3RoGFNTMxgZGxNJC34ocpDE6vKqMF6p57z4+L4UfmQwnXtokdJoa8ephXOYnJw2BfE6WoFKSTTqGdy8+dHH+Lu//ZmwvW11UzSPcjHh42NkshlTsNduJFCGB4YQCDSJz6J2MwNyzFLhGjo+Popr165hbHxE+n5lbU38aDQRwdbethA4SD2ljFe5UhLmO3+4lzYZo345NzDjQgCAkmESMiBAP8qsD2ZGubyG4UWKudvhhQNetPhbMD+5gNnpOaklQuAzS7Z9+BAnyQjy5aLIX8zOz+D8uTNoaWnG40cP8Mu//wWCAR9GBvplDHguOTo6kHWW5xK2J9Bk6hSwLYPDo3j1a1/B6XNnYed6w8wb2LC+tiJg6V/8h38v849MUdoB57xqmjLQOTA0hHLNBrvLLffjesLAJNcB7jfIAqbeMskvxyeHKFerog/Ngq4CxkYiaPEH0dnWLlqwDEwz45iMc9Y3MMCPsVMyialXvbi8hHgygXQhKzIWvoDPSFJRRirHWhMVzE5N48KFSyIFQhkR1gLgGFAT/v3338dHn3wofRpkUckmnwRCyDrn/TKpvADhvR29UhOC2XncI1LikNmelNQRVq/T6Bmn0nkBndlP9HGTk1M4deoUBkeGZA8mxAmto1BkAJUSVCdS5HF9dRP1ok3m7vDoKJpagnD47HAGHMhWE9iLbSNZjCCeD6Pu4RrsRKFsJKI4lnlma9ZLElhWYs8XQSAFdxh84rlMSUqCX0iBNiMvo8AjfwuhqQFi8fwiPzYjh2nFUhjsIPtemYl6rudnFKSiv5UzM4kzX6gVxdfpW5TAZsUJ9PzJYISeNRXkVAxDgVv+rWdSxXgYWNLXhajWkM9Q0EvOrkX2SUn2W4or6DlfgURqTPOz7D+205otLEA4w2YN6QshejU0cdlWK3goXWjRsdZnUtKKgqL8HK+jz6bjqQC0Prt+3+1UDd7P9XLFNhr1mhRIZt0DxawUJ5OxLptx1bbqfRT7IRBvZaAqI1efhc+p/5RYaIB9E9hj8Er6qQFOavsNqGf6RMdGr2m1Mb2O9rEVnOY1iQfw+/w/5xqJicrK/iLDVrEMHQsNJnwRcNVn5HPLftAiOaN9qP3fWMH/Uf8pMK3AJf9WvEWDCvqsCrrquFvtQG3QCnzqHFJcRAFSna9qvzqPdW4pCG3FKhV4/RzUN8oMVmBb22sNCCgIr+Nqne/WOaefU3vWuSFEgQa+pIxmBZ3Vx2iblMWvAL4GI7TftY/UZvh9BfZ5DZM9b4IVGixRMFz7Ru9t9S/adg0M6XX5ul5P7Ohf/ovfr2vqiTpOHVxrJIwfVnBOFvyGg9ULK6CnDVXwsilowEP+qJ60MjX5WdHbbVS2VYPTxrM9vKc6O36O77ETNerO39z88TP6OtukIKAOltWoaYR6L/6fnxXd5gaz1zj2vHS6Lg76mhqstY/4PQXddVKSLcdr859eR4FYaUujSCBTjvX51fh0IVImtzI2+DeNQ6VQzPtGX1s0z7jJaWgNEoBWY+ThMJvNyCKh1+LGRCK2LORHZmLORHLVqNRRsE9pHzq+fF9Zz9ZIiwLsKs+ihktgUMeN3+Wmjn9zk6mgNQEhbroIxJLJLVWTUynDfGgU/1OAn8/Pe/DevEZ7qEU2Wfq6ah3rAsR2czOvYCz7lmOtNkP2CK+lY6DpVV90BGyHPjdtSp0MP8d2qy0znZA2o45I+0iLYRKAVscueqNuo91s2CSOZ6wHnaSa4sL76LxTMJ3jJdqDLhZTMYEcYS00pFLYh7oAcEPBTS83a7yvpC5J8QwnanDC7fEKEzocTcHu8sHrD6El1IOW5g64nU1oa+qCo+xBOVlCE9OFc1XsrmwgcxAWBiF1FPnMBOi6evuEdRWLJ+AJBCWtniAC2SoetwPZVFLS37r7OuRwv7WzIRtSgiQLC/MYHR2WsW9lCpbNjjQP4C5vo6BKBG+89Q8mIuh1wd8UQFNLMwqlstgNn5PAHQ8wTO+ive1sbsnmnDZCyQhu0Lnx4YGU0h92px0trSG89LVXcf7SRfQN9gkzupirCON5dWUFi/ceCBOa4CELa3lcLsSicdkMM7V9eGwUNq8bwfZmfPW1b+Dijato6XOhUgBy6QrK+TKie8dYfbCMex/fxdHGPrpDnaJVfXSwJ6Ad06sdARfOXzuP3/j+t0RDmky9XIb+KS+MyYDbh+hhWIrYHW0f4tGdByLD0d7aKYcXAlPpYhatA6343T/8XcxeHjeAixuopYF6GshFStha3EZ8N4rMcUIYjWTqLj1Zxq9vfiQF+Fq7W9E90CvF8ChPEomFUSzl0ewPIhDw4+aHH+He7TvCVier116ricyHjcdcJ+UT6jj3/AV8+0ffh2PQKcAK+1QZg8frMWw8XsFHb7yHeDgmcyCRiAkbnEXkxicn0T3Uh9PPX8SNr78IEIiXXQbD41xMmC4CxJ4eYeneElaXVgRIj5/EZFPPgjwsCMjiq2Re8js8TFPzkAdmHihlU1e1S1YAD0gsZmOKrVVEYkfmS3ubsIMpVfPu++9JYELXSWphjgyNCvuI7KnV5SUpGMU5bavXJLgxNTWFmblpkQR6srwqY8S0P7/HSBPZ7UzHdQsoTh9B2yQDlZIhXT3d6O3rl7YQ7Ge0WdKNkymRBpBskXxZWFftrUaDlGm41Hak9vT6zg5ShRxeePVLIg8Rau8wLG4WLIpETVG8WFwCM1xHVTu/rbsd3UO98IX8mJibFDtkyjIZ3GR0kjWSCCclMJOLpyijjlw2K/OPepN7B3soOyroGujBhecuo394QOYq09HbmptQKZRwuLuH8F4YO0tbeHDzHsb6R/DKiy+JjjuLPt5bXkS0lEXrSJcA0BevX8PE9JQwz092j5A4OhEpEZ/Njf2NLbEhssDJCONBl2wvas9G03Hka3m09XfjygtX0DXYhe2Dbck4qBYqqKUKiO4eCTOcer6jg6MSTCCT8vr167JB/+TmTRNk9JlMnOnpSSwsLAhQFo7GJDARj5mCiG6vYWxxfXn48KEc6plq7Pf7kEibtOmBwT4Bu5iyT/CXn93d3Rbgi4Xtgn6/+BimIrOI3dVLVwUw8vsCePx4BQdHJzg6PhG2IW2E4xb0BxA+3Mf9u5+hXCtJevnwxAim5qbQPdQvABi14Vlsiiwy+jLKCXU1teHUzCmUK1UsLi3D5nJj5tS86GZPzE6id6BfNHj7+npl/hQyWQEndze2EDmJIxlNSTBHCsK5jayV1+tBnJkGa6s4PjgQrU0WUR0fH8c3vvUNkQCIJWKSvh2ORPHhhx+K7+FaxTnH5yHAcPHiRbSFWiWNnGAki+mxbQSvybwjCzS6eyCA+M7KhsgZ+R0+9HX2yr6BWVHRXBJ70QPMXzuDL3/nqxi5OI2arYz1w3VIAeJ6AKVMBeloEvVsFeVEHntru1i5v4hWf7OA9XtHe6i57HjpN17Bc199EZF8HEfpMEqVEtKJqBQiTEUSsBVsaHY2I30Ux+HWEXx2D2LH8YaOnx3dAz0oVouIZpIiUXT++gWcub6AkakReDwBNPlaETtOYmtlE9VkGZuLqwKMH+7sSfC1e7AXoYEuhIspnGRj+PY//S6+/sOvwtnQZz95eoQ3fvJLvP6TX+Jk60iY+qP9EwYAbgpgfWdDGOHNnSHJDHC3ePDSN7+Cyzeex+RUr/GrJaAQrsma8NH7H+POR7clWHbl4iUBv7h3WF5+LLbM+R7dj0igl3sgZnwQsMqzNoXNjv2dXZGpoMwa1++e3j5cf+FFDI2MIdhsMrjcjexIMqY//fSWzCeys3r7BiTlnvuC4fFhuANOdA524OzVBfROtAOsnWM4Eygns0jGksgms/j7v/25/BsbHMX1a9flvlznWTiYwBuZ8QR+2d7x6Sl5DgJclA7ivCWwScYsfV02RwC+jrGhMcxPzQs4TJknB4GQul1ATT6Dvykocjtk7DOQKtqmhQL293cFoAiHj0WSjfq9A0MD4g+oR885GU+mpV384XrAvSwJAnrOoP/Y2zsQvf9IJCrtJLu7p7tP1iXu/wjkUvqAvpFtXHmyJP7k4cP7cLvsAhAKmQPMAurB7PwCxsYmDMjNImwO1hUISybUg7v38Pbrb0pQifvIjs422WfzulIonBJB1H5tb5faDwR9uXdPZbKIJ5PyDJRSYUYVg07c83G93dralMKS4dgJ4qm4rCcMesu5qVZ5pkHLfjCH1kbx80YgjmQEIecwQ4ZgL+seuJ0ItPtFK7hetSObyKJUqCLkbcfk4BSmx6ek9gJlU1rb2qQI5vrepgDRzELgunzu0hk4nQ7cufUp3nv3bSks3d/bLexdBgW4L9ECyAzQEhQl+52+qquvH9/9/vcwOjEucjYCUHt9eP+9d3D58mXJqGFQhXIVDFqw3fzH5wiFWtHZ3QNfsAWxJDWnC3Iv7lcFsCPgjqr4Q7LFNzfXRd7u9Pwp2Wtybuxubctax3u66BO5J3Y50dPThbNnz2J0fAwuSsNVK6J3/XRzAx98+Gusb27iMH6CgMcPb4Po4m60ixI6DHbPzy9I5s38zKwA1AIWZ5Iif0IAmvbQNzqEb37nNbz69S8LiMzspVQ0gX/9v/8b3Pn0Djpb2xF0+xH0BERSijJW9BVkUOs456ToalHOpVeffw5f/crXMTg+Yvasul+sAMVUSeyMOum+Zg921nbxwbsfYm11Q2yba0pTqBklWxk9oz3wtrqQt+VwnNzDfngbJ6wVU8ujXMgjk07I2YLBRYezBofdsC4VPFTATM9gAtSxFkwu9yyL9RmgaTMymPo8Cljyb553OT6yz2wA0FaQUM5mLALvcj0jMfGzem0BNVkol5IIFZNCr6RABcgUgFagkd9V7Wa2QbN+9fmsQBNfo6+yAnTabpVoUOCT+x4lwCkjUoJuAl4axu4/Yv42mKwqbUEAmvdWlvkzQNHWyMRugKCqK8/3FUzk/zVDzHq+FaJg2bBY1X8qbqHfVXBYn1FfV7CXELgZZ9sz6Q/2M/vQikcpAN04hTzDdBiw4bUUmFfiFz9Hu+T51YpHfe7n3c8Yswr+Wz+nZDgCwgrsWTEnjhv7guQ7zZzms38RYORrOi7sR8V5dJxJYCPGoCA076fvKW5lbZcVFFWcQQF5tlMxO96Tz6XX1barD7RifPyO+PYGyK6APF9TXEQxF8XQ2EbFyeRYaNFBtwYDrAEIxQ7ZBq47ikfqnFPb4fWUYMk2WHG7L2KkHGO1P5nvDWKhAs56bbVnxS31Ola/o+3W/tc+swY8vthvZs9gmPoKZFvBXl1vrNfQ51Rs6ou4K9suQcuG9DLvqcxpxQGVDKnYoBJY2XYFvxVg1zbrc2l/ytz8X/7Ff163Og9FufmmIt2GQWuANV5MIyFiZHWjI6NRGJN6bLR22aiA3/csxUKRfO00BepEDLuBjFuBQDUwdgQXZmWR6mRXsEAkERq6QirXoA5OnTnvrSlN/J7KVfCaCoKrc1KD5m+N2PH72gY+t0b9+H3V3FX5BunYOkzaVKP4HV/TSSSTx24YTtxcaJRVHYg6e+sCqIPG+2k7zVgZUJ6HQPY7XzN9+HnEkH+zCATbwOfm8zOyxr99HgPIatRLr68Gxrby4Mn+1QWYz89r6j/eU/Qw/X6ZgGrQqgGtaRhq8GobPATogsMNFe/BDRd/JH1MNhxGVoLXtEat+Mxik3YI84bjoUxCtoObXrUPbqB5bQOOG00h/iOjjBsn1a5RB8J76YTTKJ46dr6uTHMdUwlouOzSXn6XfayLM9/TgoFsF/uSn+HCoQC0HjbYTg0g8DVrNFhZ/Tr3NLghBebEoZp0UN3MaNs0+kqpDl6PTGjaJG05kWR6lx0uTwB2h1PSijO5MtK5ihQknJ5egNMRoMo1WgOdKKYrqOXraA+0IRVP4mhrH+njE2STabQ0NWFibFzskJvTdDyLGu2yUaiGrM5KqYi9XUo2pNHd1Y5SNY+TZAw2lw2zp+Zx7sJp9A70wuMxOkPinEtl2fwFfAHkCwySlPDo0QP89Kc/RSR6ItfnQUo2iWUWuahKETPOSVYPlwXPzSKRjXQfuwmkOR0OKWIW8HhxcLAH2J341nd/Cy+8/BJ6R3plA1zPQKq+P7r/ABtrT7HxdB0ZAv2Nis8EFWuVGrK5AuDiQXkMNRfwm9//Dl768gtwNgErSzt4+vQpUjwgxzICDBxu7qOQzKGzuQ1dLV2IRcM4ihwjW0yjra8Dz738HAbGh9HR14GawyYHLGpbs1hWb0e3sDXzLAAGJ+7cvCUM4umxGaNTnEgKw9Pb5sVrv/MaRs/1m46kZHoOqMaAQqyMj17/CAdP9+GpeeSANn9qFtV6HZ/du43VjVXRPqbkxdUb1zA5NymbTNpMnRu+egWffPAh3njjDZEK8DicWFt6IgXoers6pdr5cSqCydPT+N6Pf4TxM6MGMOAP64mUgfB+EpvLT7G7uonI/pEccpn2+vjRohymqBX40le+hLMvXMXQ2RFUPYCD16gCFeqP5kpwFOsopgtYvLOITz74GE8eLcFZd0hBN4K0tA8G3ijdEmpvhcNlF5ugv4/Hk2AN7KDoB7qFXcy5SXY85xoPRZwn9EdkFLOwzO7BvimS5jcsLf7zwCkp5ARjtzc34HU6pPhOpUottZyk6jLVlUUyCX5wbvB7He2dJvhTAyrFigAksuDbHeK3eG+CbtRw1fWAPpq6rgQbGcCUNSlXkux/j90terO1RhCKbNedvX1U7MDY1KTokwtDj2xqvx/Tk1MYHOpHkGuZ2ymyFgTBHy8u4vDoSII4A6OD8DT5pYhZU0sLarW6aG2LhvXWtsg+pOIxkZRgAUACCVyPtna30NbTJYDb2PQEegZ6JA2boGulWEA6mUQ6FsfBziHWHqyhkMpKhsDXXv2qpM/H0wkcxCN4ergNZ3sQc5fO4ls/+C76x0NGe7YC5KMlvPf6O1IAMXkSQ0drSPQ6gzyM2x1YX38qKc/OgFsOpdSAvnDjElo7W2Wuletl0V32VJzIR1O4e/M2TvYPEWpqlUMhpVwYPOCh+tNbn4ksChncBH0ZqCA4zT5KJJPC1l1cXJL1pynQ9OwQQOBre2sLg0NDIjNE2QKO5eTUOGZPzUp6ekdbq3z+7v37eO/9d7G1tSVrKG2YqdXdbZ0CQg8PjwrL+sGDRSyvPRVB7jJTnNtDDQZgBa3BAKLHhzg5PpTgy9jEqOj/2tx2JDNp7O0e8JRtNJwPDkVaZKx7GGfmz0gw8snqGiKxBEanJgT4O4oeo2a34dTpeXT2dKGltUkkKViIkNrNuzsHKBVraO/qwqXzFzA/P2cYE3aIb7175xZ+8hd/aQozlXhYLAhIx4KQAgJ2tMszsHgUbZ/zj6A+s07SyTg62ztkPkhgJJvB7PycSNKcRCIiJUEAujPUJprWTxef4PHdR7CVgLGhUYSaW1BGDclcEo6AEwEy6c9O4szz51CwF5HMpyV91lX3wQUvVh4u4fGDx0ChBlsR4p/9bq8EdCj/4Qp4cePVG7jxlZdQ9wKJYkYKsMbCR4gfneB4P4z4fgS5SE78+1DXsAA89RKk/Q8eP5RAHiWV9k8OkS8XMDo7gss3zqODmTJkI7qDSMdziB1EgVwdO6ubcBRtAvrfvXsbgY4WDEyPouKzw9fRgu/9F7+DvrNtKFdl+ZFMmdJWDu/8/E38/D/+DE+X13Bh9iIuXbgKm8sphWUZnNwP7yHY1oI/+G/+S5x5ZQ5oBuoEc6uSkCHrRC0FFNPAz/7jT2VutLW2S9aH2QuWRcIjm8/I2sZ5397RIfuPjvaQ6ArTR5WyRZFaYnFTnz2AkZFx3Lj+IgaHxxCJxeFk8V5mtNjrEqDe3d2XtY7MzOPjMG7fvi2+knOld6gXXf3tOP/cOQyMdch6lk/lxA9R0oi2wPutrazg3/7ff4pL5y9hemxKwGf2P22JWuJ37t8R+Q+yOxmoY9voE3kffo4SIiRscP4LwJEpiCTEwsyCmZuVuika7vLK+wQFxacGgwK4MmNGClQ7nFK4lNkNa2srcn/KISRSCVy5cgWjE6Nyv5/97GeyV+E6wbkRaDb1FOiLuRekzAT7YWd7Dz09fbh+/QZOz53GwMCQIXL4Td0PzkuyYinBs7uzhZWVZezu7sBLYIhEEzlE+jA6MomZuXkMDY5IcLVWZ8HsJJYfLUnh0PUnqxKsZ3FO9gkDotzPlisG7WemBdehoN8n+65a2YBcnMNxFhkkAaax1xaSgx3o6euVdZhrLzMi7G6XrMUnSYKgARRYWAsVYQ+7bArM1FFjENfplftInQuHA/s7e0iVUugMdGB0ahw9o904f/kSpkYnkUnk8ef/31/h1oefYbBzCGdnzwj4yTEjScFB8kMxh5PYCR6vLksx1LGJYaRzGbiddnz22U0hJLidDoyMDosqDvuA+x4yfsnyJpmCAWOu3QRMX/v2byIaj+HP/uzPZA3/oz/6I9kvCui+uS6FmzO8vt0Fj9ctWVYcW/r8kWHWS+iQ4DSlCCXj1e2RPucz8zPc13Z0tUsbyF4+OTkS2QzuLciMT1NmLhYTsJp22RwMiuQN/fDE1LhkaFFyg3vjo+NjkcZhccPunj6Mjo8IuEzbI+hMkHB5eRm3PvtMzhHcO1PiiXYijDt7HcfhsDDPr169ih/86IeY+9JFI2Ok/2pAciOGf/PH/xpvv/4WAk6/BOKavEGpU8FsED2bs9io12MKAjMI1Nvfg9Pnzku7g+1t4peEuFACipmi9Bv/cW3k3ieZzuDh4iORbmJAo62XGRJdOPfcObT0hlBzlZGtZrCy8Rh37n6C1dVFNDM7tphHSyCIfN4A0Cw8raCXyJw1AgUK3inbULAPrmONYEIw6EeulBe71POzgn3UNlcCn5UBy30Wf5QYVysZ6Rk9tylxS1mIPFcKANnQEraCg2wfz32Kq2jml2ZBKwDEayvwy/lJW+I1eV/at5LklKTHv/W8zECQAs4KbBtcyCsYAmW9DPBlzpciK0L5gpoBxBTA4xrBZ1bgUIJMZAc3pMrYVgXJFHjTZ9Wx4d/WsRF/lDMMcAUaFYTTPrWyMq3A1zNwrG5wBGaIK1htBQJVUoJnHsWFFCwVcLFitKGVVCbBo0YGtJAiHaaWGu/N+c3+5/WVuWoFGdVO+JoGG9jHVkBW+4D9TFuRc2+h8KwuiEpzsq+5VvP7/FEgVLEXxTh0zNUuDJZkyDGKBWl/mL5lPTHTPsXvNKihGCDvpziJPpPiiYoN6fmeAVcroU+fW3Gsz6VGDelV78U+l0Bvg5SqbbQGGrRvrWCwjvvnpFNDMlX7sz4bX9O+t8rrsB1WsF1xOsW3ZNwbc0GfU/YSUrzTBKT0s8yOscqWWG3fOm76DLyX1a9oezUgpb7K2iadc/yMjocJ8hrbVxtgmxVz1aAI31dsVu9rDYjonFKQ2Qpea1usPk0BerUH27/8b3+vrpEOXfCs0QR1ltYIhf6fjZUC2g0GqRQwcRsNJ3WwLMjADtbJouAfB12ZvCoyr9IJvD6vY434WR0n26T30WgVO1YlFhR80w5QgI8dTefLzlLHq+C3RgW0g9T5yTM2oiD6TNrZumjQsVjvIY5UdMmMk9dB0kiJGEej3wgK8FnU0NUwrIaqjlHHRY3LODuj90Mg0soWphyBTgQ+Gzf6ChQbBrrRXapXzeeUbW11pAqI66LCz+kiopOQ/anRSY6nLnZsEzfW1CjVBZpjpMA97cCk7bYLG4WbVW4ueA0FaY3DLkk79ZmtDo3tIQCt46B9TVCb11OpFrb5c0a70T1im0UL22FYbepsZDPf0NuxTk5eSxnQqk2ltiEbAGrkNuRPrGkRak/sC7aXG1AeaBi55vOrnbDf2Q/qxPlZjWrrQm6NlPLz5v4mik074HPxh89vxvzzqsNa1ZgMc0oC8CcSjqJMDS4H57EdlWoduQLT8MlAGsbMzFl0tPejWnKgUrRLATKvwwt71YbIUVhS3kvprCyyTAk9M3caXo8TT1c2sbO5Jwd8jYKy/3lCziSiAiTbbVXsHeziOBGVwkY8ZE7OTWF4dAhNzWZTyp98KiOMPUaSUa/KuBKA/uTmR8Im5efYn+w7cdg2p2yKwrGoSGtQx/Ty1cuYP70gKXrciPMATcarvVZHV3NI0lZv3r6FwbERDA2PCrOH9yEjkZqLsUhU5is3gW6PCcLRNigXQN26OoviNTVJMKmlPYR/8uPfRf/IIPaO93H77h0D9ofjot/sqbtFl5pFAId6B4WlxkMC0zNzhTRqzhrOX72Ic5fPSfG0CvX6qEPsdEqxonK+KEABq7Wn4gksLT1BvVrHxTOXGlqSKdy88ylKtiJ++8c/wNylKSm6RSBkc3Ub2XAW7f52bCxu4uZ7n8JZ9wgrkoeeqZlpYQJsbm8hHI+guT2Es+fPSNGcjg5qbjYhHgkjl03j0YOHeOeddyR1sr+nF+V8AaVcQdJ2CTaSZeRpDeLay89hcHpU9Ft5yCAjzE3ZgVQOuUQaO083RM96mDqboTasPF40gaZiHoFQE179zjcxd+UM6s0eVBw1Sdl1og5npYpiIius8pXFJ1hbXhcQuFasYaC7F3ZbHSfUG4/HUKoWjG9kGp3TIUAsg0/tHV2IJnnwM+wjAscEojlXCazTDvg3wbiD8DF29onKfoEAACAASURBVHdEW3l8ekJAulBLCIuf3ReAiGwkyrQ4qJs7PIJSuSgsJY4rbbC7tw/NLESUM0GipqZmE6D1NiMRiyGfIcvFFEHiIZQ+hYAOCx5RR5hzmv5FdB8b2QH0U60tbcLyqxcqwkIlA5xFsOijosmkAI9sq9PvFTCxVC2DjLjzFy9gbm4KnV2tUqSR9kRWNIMsJ0dHqHMjGgwg2NIMj5cZESyUG5BAyO7ODpYWl+XwE4kewe02ayR9Mf3a9t62FIxkIcXp2WkptkUtx5bmoMgusNDo9tMNPHzwAPGTBMqZMlxVm8gAdIY6kCFQkUnhOBND3lXH3KUz+Nb3voPR8QFUCwTLqsjGUrjz8R28++Y7yMRTOL9wxqSqxxLo7u6SIlIPlh6ib7gXgbZmtHa1YuLUNIKtAdH0paSMFO7L1xHeO8LD2/elmF4o0CKp6Jlk1hTD6unD7ft3cXB0JAf1ju4OXLp0SfqPBag4xlu7O7h3+54wQqlHKSwH2MS/00eJz+/qQCqdFnuYm5/BuYsXpDif2+MQbWD6E4IWt25/KmnO1Gmm3nlPRzfaQu3CyORaWrM5cRgOw+724Ozly+gbHsQxM5xSSZQzGWEc59MpWddpM/SL1GfWDXdLoEXs6GB/V/zp7OgMxkZGBVB5vLSMfbLAxydAcICBhN2jA9FLHRoZkoKafC5KfnicHinw5fQGcOXaVVy8cBmtPa1AkZHvOlCuCDD79z/7Ozy8ew+7W5vSLyykxf0eU2ePElF5Jt6LLF0yyEVrt1xG9OhI2JYEdbiWsS9pg6fPncHRybEpBNbZKSnqyUgMyXAcJzsHUqSVYAcDoQScCPS6mzxS8K+5qwXDMwzsdXIhk/UpYA8gchSVNeDJoxVkEhl0t3XLNXKptGRkcb4dho+kkOZr3/tNjEyNCjhPMK1czCB8cITIQViyAg7X97G+9BRTozOYHJlA0G/6mwA0syeCbc2IZxIo1sqYmB7Gcy9dRqgjJOtWve5AKpJCMpIRCZBypohCKidgurAwU1E4Wv1o6evCyPwkXv3e19F7NiT+XdjAzAopA4XtBH75l7/ET//9T9Hmb8eVi9cwPTsjgPzbv34PD1Ye4p/8+Hfw7f/6NwXkqTmZwUeJpooEmFCoI2D3wVao48m9JfzqZ79A4jghbHCynKnxTmQxmghjY38LPQO9ePmVl2QMy4WCFIqLHoXhhhuVXAWlXAW2igN9XWT/tojucV/vACLJKIItfkTJIi/lBSidnJ5CV08vvG6f7E8YkMxk0+jp60ZHbxt6BzowMjWEMkz6NzMX1lZWUa/UxOyolfzXf/kT/PAHP5Ask1u3biHTAEaZYUU/PzkzhdHRMYyMjSIQNGAW/dfGxgY+u/mprPu5jPGzZH8zA+viuQtYW1uX4Av3jUUGbRfmkEynUGIh8WBA9i79gwMCyHJNZ/tYAJGa8gykxGJRAQC7uo2EF4ORZLZyP8HsgL6Bfgn0tnVyTxyS9YHtv3v/HorFEgb7hnHx4mVMTExKETbO7xa/ITtQSu/k6FjAZ7JucxlTL4X+mCQOp4OgUh3+YDMGB4elSCrXw1I5g3DkCOsr68hzrlUhTNXujm7RG56fnzdB2CYDSiwtLeGTjz7GysoTCWa1toSMZjXnba2K7Z0d2cfLGl6iVJVT3uOejCSYgmSmOBBqb5eA1IXLF8Q3UluY2XPUomW/yBptd7G8tZwHKJdF+0rGEgIGMzh3hVkxZyYxfWoOnaODAlSmN6L4P//4/8Lqgyc4P39O+qdeNWxErv1M1ylWS9jY3oAr6IW/2YNYKgYPA25HBzg43BOZmVBLi4whGYHcOxB8Po6cCGHD6/bK+v3Ciy/jhVdeFkD33/0/fyb++8aNG/jDP/jn2N7ZxE//6q8F0I3lomhyMHMsIM8i/VMqYWp6RopBEuRjcIMgNJ+Ln2Ewg1k2baJPbgDr3f0dPH78WHzhM2CyCpHnoK2QuEF5J1OPpwwPZV/a2sTvkq2/s2+K7F6+ck3WMO73nK0BRgCZXikyafvbO/jzP/9zvPGr1yWjhQWpyRKlHAyDLCxwTLmLH/7whzh/+SxipST8LQSxWwH2L7f5biD5NIz/+X/4n7DycAXOmg1ehwdNgWYEG5KHnG+cX7Qxnkco0be+sSF2wowCjlVnR7esX7QvPgP7l+upFq0nsWBjbwubB9uij983MoTTVy5gYmESrX0OaUfFBoRjCTxZfoi3Xv8lthkMam2CqwYUC1kpWFhlWUYFYlgQvAHOKODIvxVYJkivZ0nKWFI27ZnMRKMekuAWkqpnAFMrYCVFLxt1hoQ12AA+rSQkJXIJrgAD4tK3WZmLSqzTzFPON7aT+z7FbPhMemblPfmP31MingJTVgBasR3tA54vlYymZD2DK5iiiJzDBrswjGW+JmQtntcagKHgHrZ/LFOhWIhX/NLnhfoUW1HQS/tOMRgliSnwxuCKYjXsQyWMKWDHayuQZwU/n+EyJIDI2H8OtEmgoSHLqWd9Bkk1KKCgnIwzC0FbdIwV4FQAVbWwFVdRcJqf03619j/f1/YawM8AhGqfGmxQ0qi2ledVCQw2CtDyOgYjM2dpBTytAKUVkFdcToMufE9xBwVRzTqpfxmCo4KSao+KkfF5FfezAu9qV7yPCRIYOSO2l//0+fh9K/Ct19c5qX9rG9QutO/0c3xenVs6/or1GDavIfrxPcVX9JoK2vN1DcJokETbqiRBBZX1OfQaqi6hGKmC+vp5rvccf7UXHVfF2vh5vq/9Zg3S6Pzie3zdOo/0WZXQa8UMFU/TvrI+t44uP2+IjQZfVF+m7dZ2fG4N5n86R6x2rsEv/Y6Onfizf/Xf/YHMYGMMJpKjF+IXFGTTRupvbTzTuvijALFeRweNALQwzBoVZqVoR0M4XrVzrfIO6jgU5GHjpZghDJNECts1JpemYygi/59y0OrANDrI7ysjl+1Sx61gtw6mGpICj9YJwTZyYPhZYQeUDdCmgyNOj8i85UcHkf0pDpqlD8gUKBsNJQXqdGLqBFJquxUg1/eMMRvDYzqpFq6jE+CGVZ2B0VA2DGyNHHHii2OqGhF9Lu4Kbmj0SxdKBa75txWoVufO8WT71X50EeRYE9zk2MuhM5+XZyfYxc9KMTC3Q1IJ2QYBFOGQTZNGdHhI1CiX2qIZbzpDsrJNQIH6hWqT/L4+uzKqMxnDMNAUCKatm/4z40EmLf8m+CTAu8+k2UmaKJkIdWr5MqXfIQdfpsPz8/6gr6GFZbScNKBhWOYmMsvvk6XAf2wbGdvsL/5dJTO4YirO8j2+rs5HHaUGa9RONBJtXRBoB9aFRhc4nRt0tJyjBBp4H0mdyBWERcAxKpVrYDpc3eZGsKUTA4MTGOgbR6XMtL4m5DNlBNxBdLR2SbGVUjYvBYDIICYo0RpoQU+HE+UcsPRgC5vr25Km2hRskX5kde5MJoF45NhE7Wsl7O7vwu7z4MrzV9DT3yPF8kbGRqRPueBzDlECg2wkFtpi+5+uruHp01XRgSbjh7qMtO/xsTEZB2Gek0nqcwnY19bVia+99g1h8oa6m01an9mTmN/5GtbuL+Iv//qvROOOGpG0GerqUju6RYrPMZrcKkDS1OyUjB9ZsZT7YJp8IppAOsedN/B0Y11Sxilj4PGzUJk5eFFrjOwJpmQXMgU46054nR64605hdFDe4vBkH5FIWLSOX/7yy5g/PS/gJbfIZHiw0jdZm5SZIQOaBxMyCQmEs9hTf+8AgsFmrG8+xcHxPiZmx/D8S9eQLmTkEM52ZqJZOGpuee7lR2s4PIjIZpJjNDczK8ww9uHO3q60nyAkjZ8bXR4UyWIlq4l9Q3bZ1s62sBvLuZIwoSv5smw+yWBmHzR3tErhn0QmLfNH5pPTI9rt1Bb1Od14/913BQQjAMniemSbk+FDkKh/fBjXv/EKJs7Pw98WFJkOAmzUgKb0S3w/jIf37iMZSQlTPpPICiuS+svcVK5vbghQIuuSxymHfNr/3MJpnD13AQ+XlrGxtSlamywoyRMFJSkIPNO3E8jmwWpzbwexTBIzZ05JgGDm9CkjAbBzjEIqI5ISD+/ck98eBwtsemTu7+3v4zgWQVef0ZMmaEk92NNnz8j3s6k8VpafiGQBmWdpFoWr1kSjPEmdYL9PZBYIhhOd4PpFX8FDPX3Z8MCIaElXciXRRmYhxkQsIW2nDbOQF3VfmXZPjfJUPiOa7GfOn8HcqQmUqPJbKUhQqZTL43j/GDtbW1KYkbISnGMOahc3tYi9a+ofCxJRVzKRTcghPZdJCfuOz1wo5OUQTdvp6KLufEHkCni4djsZJKKuHXByfIzNjW0JzPD+p+YWMD40KvN2bXsT+5FjOJq9mD4zh+/88PuiDZmKJrGxsi7BC/bVvTsPRVLk4pmzkhp/vLsvY5+IR3H3/h0MjY2I5m2opx29g33wtfiEGZ3OZYUlbyvWkIrEsb++g/DRMWo5stBdUqSS61Io1CbMsUg8IkBTU2sTzp8/L+CTSDxE4tg7PMDdW3cFgB7sHxQ2GYETrqkEVRjA6e5hsVcjG7Rwel4yPhio6erpkKAWQQXqTXN8P/7wQ9y5eVvkO9qYQl4qiTYtU74dTPlzOtE/NoKvvvYbuP7KNTADmO7y6dIaXv/5zyU7wVW3YXJsUtaox48ey7jwoD89NSn7r/t3bkuRtNnZaZyePy1g7NLjZcRiKcmEoJYr/QbnbSaXRmt7SEAy+tpMKiUHYhZcvHDtGmYXTgkgTdb1ETOZGOwuluCoQbTKP/3oY6yvbYg+N30oGcVcu9Y2t5ApFRBsbRHJJgIuw8ODsgZS9ohMwkwiLuCd7tle+fIr4qfZvrq9jvc+eFeA0aGufpxdOIuJgRE0B4IoMksknxct33AiinQhBYffgb7hPpy/cgGtbS3ij8J7UaytrOFg/wiHe4dSDGx6cgah5lY8erAoWty0A+4z6POff/EFjM9MSNFAgjypxAkiR6wxEEO9bEP4IIztpzvoae8ReZ7WYJvs8ShbQT8QaPI3QLAKJqbG8L0fvIaBgT44nW5EIwns7x5JEOnBZ/fR7AmIL+H6QH3upztbyFYLCHa349ILzwsAjQ4bUuUUipkcWtwBBG1u5GJZLN9axjt//zZihwlcu3ANk5Oz8DcHsLG7ie2jHXztta9i5LlhlJqAk5xh+xLuo//2OTzw1tzi2zaXNvHRW+9jf2Nf2OBt7a0SvHG53dg53kU9AHz926/hn/1n/xTeFk5uIL4Vx9/8xU/wybufwE5gvGhH7CiBTgL7LW2wO1xiB6V6FRv76wgnTtDZ3YGvfPNruHDlMppbW0S7WfSrbS589OsP8fDRfTmMz56axLXrV1Cq5uRvAtUfvv8BFh89kn0U98DvvvU2vvvd74qGOAHAzo42ATWTyYTYBAMp585dwI0XXxBgNppIyvzhHOGa9vHHH4sOPAN53V29Asp3d/cI6MzCyLRd+jIy8nPMdCnlxUePT42jj3uDlibxRdy/UAs9k06LtNTqkyUJKnIeUWN+dfWJFK6dmZ7B7OysrLfc+x2Fj9AW6pB+IMP81u07yOdycNhdEhBjYUgCc10dXWimvInTBafDaK2SwU3f3NIUED9E8FnAV4eR9jiORE3GZ6kiDPYCae7MCsyX4CPgWjeFtc+fOYdvfvObCLV3PmNF0UaOjw+xv7uLW7c+k2Al9yQSvO3rlbPj+uY2jk6O5JpkNY92j4g2PNdfZvQwsMlicWShc/42tzfhlS+/KvfgGYFtJOhOCR7Z5+aKpkZKsMVkHDlNfRfax+TcNMYWJoW40N3Ri0KqgEwsg/uf3sdbf/c6cqkcekKdIhnV0tQs6xGle2oOiB6yr9WH3pEepHNJufceAd4ni5Ji47a54XGZszD3+9w/n0TCqFVZJLlJAOi5hVP41ne+i6XlZfzbP/1TGVv69P/jj/832Yu/+cYb+OCDD8QXBoOBhhSPkeejz+rt78fI8JgEuEUmLp4U6SXaIdnCwrxfWJDxo1zJ4tJjWVP4fwko5nPSryfRiKlXUi0+y1LgOp0r5J+dQVhriDrzZNn/3u//vmTxOIJ+1POGmPQMZPG4sbO6ij/5kz8RQJ5rNzWbudZzXWAxW8qjffvb38bgxCBSxZRk3HGuMlAa9Jg6DcPdg/jlz3+Jn/6Hn6CWL6NeqknWACUPDWBZk7YyKE1ZmbHpcWxub2BzawvFSrXB6LTBRzlArqcNcJW20N3XI5kScNWRsxdg91LeqA/tvd0Ymh5DsKMV/nY/gpRtc0HIQSTwcx361c9+iv2n67BVigg2+VC1l0WS6Yu4hjJ42VYF0vT8yT2sYXGb91RmQkFCIQfZDYDH78j3WEi3IeupBCEBh8rmTK4AIb/L9/Xsnc2lnwHQCiopyMPfDAhayUbKvNTPKICkwKI+gxK56LD/f7reM0bSLMsOO+G9y0jvTaWprMxyXV1dVV1tx3TPTM/ujhGpFbQCF4RWkCiIpP4QWOgHxT/cXxIEUoAArUCAlCCRCy0liFyO2+me6enuqu4u79P7yMzw3kcI5764Vd8OlwEUsjLyM8/e9965555rMAeD4+j3SiRTQJDnRv6fe0olnAnYaTMyCxq5y3FvymDYlGwT/p1a/1pPlknJebGgcaDxd2v99PxqSHYm6lvvVxKcEA59JgeSgm8KuuuYZp30HG4FXBUo5rnMjEfzDi2D+c4Q0/gdHT78uwLciplxr6jnbra5EsMUVGXSVK2rgpjW+nvcJsGg02WSIVqxJJZX66G4AMecAoiKtfGngryKL2n5iRkY54kpu9ZJ20KBVwUwdQwrgKoYj0qyqLNWwWk+/9U1BszX/lLcQh0eCvorEGlAzl7yxB65UdtK2bj8XcFlBX0VTOVz+M/a/ooBWe/hd4rv6d8VF6StUWztrwPcrRiOjkneS3srwLbNlF9xO53HOh5f4n29vlRAmPeYNjZOG3XuKJmSz+E4515dbYjCiVbwV50YOj6s9dexr04NxVS1zXiPSDz12lHHDH9Xh5XOP+2HV44po33OeuvH6jCwjiPBz3qsb8VXFS+1/ck/+C+EAW0Fn60ouwLCOkB1sOnLGLqptH7+TY0h7+NBPxwKvgyt0Alm9XRo4QSMFYkEEyLPa9nJynRW2QcFMtWg6vU6kayTm98pmMdFXDNC8hlsIO0gnRg6WBSAVeBTWbFWA8nBwd91AlrrJAh/2wDS/GddMHSB4AIlIGQ+9zJkVweyTh6WXTtMO1DfI/iZGF7DYCYArcCvMQKvxO0N+G8MkBpyAtBmYWzIO9gmrKeGf+sY4LNVK0cZ62oU+TwuQtx46aC1GnzWj0my+B5++DvfoVIU/H86w4RgfhPGxz7pmjZTsJj1Uv1mbQPzLDLMjXY3wzioyauTW2U91PHB38kEIeDL71hHJv/j742G0dSOxmJSPm7w+CGjxWqQqNHGNmIZeD8lHFh/JhZi3ZV9rPOEddI5opIdvIbjWENy+PdykQlOjM4QN1dq+F+GaPW8T2qEZOPZk0wR4D1gQjBpB3Qs6njV/mL7Sai/MGLIlPCI4bHBjmq9IfITDAPMFysIhuOYml3CyPA03O4oTo5zCHhjqFWbiIXiGOjvN6HrHo8w9AiiOm0ueO2An4yDKpm2CRztHsDedQn7RA1sOpnA7s6msCar5SIOj49w9eYNAQQokTAwHMfU3IgwF+jYblfboiFJiQiycwi48iDHsVEsm6RoDx8+lnm4em5FWBr87iiREAYmQyz7R4fw7e99gOULZwH6YbjPopOZ058J9XaP8PzRE3z55dcisXCcODURCXUjwE+WK9s8Fo8JcHj12uuYmpmGy8ds0DbkU1lh9R4fnci9D+7dw/7hobCFGa4ZH4wLS9Ln94hzpZgrYm7mDBYXl1ArVkVCgMAhGexklqbTDDM8RSDsx9lz5ySMvk2pYjItXOynkrCzR4fHRONvfoE6lgUBHrM9LWOOp0PqSmdSqLfqcngQJwHHV8uOfKYgfUlQi1Fx0b64zAfKT5BtRwcDD6gEnemIYfK3drclyYKYSJISGSK/UCoKq3xifAqJ3UNhIm8+WxM5h+tXr8v9Dq9LdG3JWiSQZ9YIp4xZHgrpjCL7h2vFyrlzyJ6mcOf2l+i2W4gPDaBub2PkzCSGZscQHmLIcANeJrYKhoVtvPniuch/NCsmTLGQLghDk3IJoVBQAPL1vRcShkpmF50H/UODePfd93H5tddQqNSRODnGi+drePH8uSStpLazhGiWK9KGnoAPidQJ3BE/rty4huXXzmNoatyE05XaqGSLMj6P9w5EK5ygWywUEjmBcr2GErXegwFJrldvt4Qx+tFHH8E1zFh+4P6tuzjc3cfu5pb0I2VneBBnX/NebrIZdjs0MiLAW8fWEbboyOAIBvuHEQlG4LW5RZ/5ZP9IEvIRNOF84TvDfTFEB/sR6o+g5QCC0SCWz69iYnYA9igg0YV1oFosI3ucknocbO8LCP2LX3wszF0nEyDCLuDu7PwZ0VgemxjF7PIZAdUO9/fw4N5dHB8cSh8ToDHrb0eSYzJEOxxiZEoW2cypjA32CUFcOSQ1Opgan8LqufNiDzd3d5DOZxEdisPutgubmo4LPp/JzyhFw3mUSuUkjHOor1+kRGing3QeNms4SByK7ielRGYW50QiJxwLweXxSGKuGgHKZ+t4ev+hJPWsl+uSKJTgKp1nXDeYtKveaKBcKwuDnAA0ASSGL9Nmp9JZYUA/ffRUGOhjI2Ni331un6wJlF0pVaknaEcgFJA5e+PGNcwtzCMYomxURmwL+8rkaijj+bNnWH/6QurFgzu/Z/8TfD7O5fB3/v7fxTc++i4evXiOerstYMJAJAibBygf5vHP/9d/hi9/8zmuXroCp82DL2/flvBqMrqZLC6fy2BraxOhcACvv3EFFy9cFhmf7e0dZJIZPHz8VGxeIBoW23GaSSIQ9IsDhW1CRzGdThevXMHrb91AfGgQmUwOxbxJ9MZoCP4Lef0S4UC96cP9I4mUYDI7XYvS+RxebG+i3mlh8exZfPjd7+D8+RXZLxCg+82nn2J3a1OcXeVedN27774j7ck5QaDuLz/+hYBd79x4Gz/6/g9wbmEJdhILykYCLpPL4tZXt3D7q1uyZtAeLi0vYe7MjLT1/pYZ57Weo5sHrZVz59HX14/nT59he3O7dzA1eRo4XkktoO7r7NwUPBRA77SFGYumDSdHx8ik8vB7KF8wLIBZ/+CwjMed3V3R0icAz/mzen4ZP/rR72JyahwO5jhInIjMEn+y/7iu9EdihoFZKuPoNIEOkzq5HZJc9N2PvomJC+PI1Io42ttFNV8E6h142i6c7p0KAL23doTXL76O1dULIo1QqpdRaVexcukclm+eR9JVQNtvE7CSe1ImfXPSSFQ7SO4c48XdJ9h4uIa9jR0BzQiK0rkY7oug7mjh/I0L+J2/8XsIBDywUSKJ2q05oJVt4zc//xT/+v/4cxzvnGBuYh4zk7MoFWvCGvT5g5Lg8t7Tuyg2irj+3pv4w//8DxGfcMn6nzxoS3gzddqLmTy++OwWtjfXEZVEhpcxNTsh+v77u7uSPJRAM/Xn5cDmdYlEANmjtCWhcFD0qCX5qwMSrUXAl7I21FU/OjkVu8H1kXsojj0m2SVbeW5uXmwZ10o75WAy3HdkJFrn9RvXJJlj29bB/NIiFpYWRP+YSePrNZJQ2iJVQxCCesCPHz8WZwbffevWLdy7dw/VSlEkeUZGRw0w3GzIe+ks4lx5sb4prGNGWqUZ1UXXFvWeO9QI7sAFOyK+gORi4F6czl/ee3bhrJSbY1AkyDoQiQxKEz149FDWXALn9BIR/CDz2e/yweNww9axi0P/nbfflVwaKqlIqYNMKil2/eBwX5xrdPqyXSKxmEickClMmQ45O3W6GBsdlTXenN+qEmVXbVQlmsThciBfL8gemiAk25+OVv4kE/0nP/mJSJiIvJ/X5BKKhqLi3Ewn07B7nFi+vIpLVy5hamIalWJVElEmdhK4/ekX2KU+sNMLl82QLqjfTO85nfrlehkDo4Pwx3ywuYFMOiVSDtStl8N/uybANf/PvTKTlRvyUk30vikJx+e9/f43xBn8s5/+VPqJ+6M//uM/FnCVbXz/3j0pNwFoEhB0TaCzcnh4xOR7qFaFZCHa39T6tZu8RASUo8EoLl48LzaI6wAdYbSPlBShJnuxVsEGoyNOT2Q/xjbmhw4eyobRgdzp2kSeijrYbFvqLA+Pjpn9YE9CkwA7nQt09lH3+/PPfyOOgG63I9rPTB7IfQcdhcwLQCdsKBbEdmKHxwdkMlkcHiYwP7cgmukTI+PYfLGFX//sYzQqjFQoyJ6bbG9DxrLLGblVq4tO9dnzy7K3IXmj2emKI5AkC6PRy1HukH2oJERkcuFyXpIjz19ZxPmrFzEyOQ6n14NcvYJ8tYx0MQ9fNIDxmTH4/ECwp5P/8PbX+N//2f+G5MEeHI42HF4bbE4LrVPRlJ6EhJ7hFVjk2cAAsZWe5KFD2L3KkFZwlFGhCrLIubzTlusNaGwSzJPw0OkB0Hwt7+Wzeb3KIAj4z0T0TQOGKuAjGIMwUs05hR89/ypOwTGj+IeC4VrOV0CiMrUNBqRAmOIqCvZpUkJGJJtoVnOu8/jc8g4l//B+3kNg/K/IFnQNHqI4D9/P99GBpqC34h98tmIyCi7zOyVH8jvFMbgPUPauFay1YlgKDipQaT3XB/1GnrPZfBVpreCsgm8C9LoNI5QfBdcEyOvhFfpsBeW0r2j7lUSoJEgF5fkst8tjGK7OVziRYij6LgUr+TulTrTv9TqWi+/V/ufY0vHAn9y3sD94zSvHgxno2s5KzOO4Js6hDqlXOFmPsPhbSeqUra+Aq5ZJx5c6PPR7rYv+VPxS21rnjHWsK0ZodQooa5n3WZ0NVlDaCkxbwVEdO3wHbY06QADd4gAAIABJREFUFbSuLKsCurxGWckKqPPvJjFtR4ik2udWDFXHCH9qJL7in/xOxyfrb8VpBNTuyZuwbxTvU9BYibAK9Cu2pmZL55CWX51A2v7a/4pTcS1VUNlqK6zODd5jdYyYcWgiArRdrdiltf10nus9VoKzlIkAtIJeMhEcjK8zLxCArFx+6SEwC8crb4IYuI4JFbY2qob+E1Tsp5ZTb9IqAKqGyMps1UIbr8irBHrqEVF5B96j79PKm8Q3hkWs3hb+TQFoPoObMwKHLIMCmmrwrZIJ1gGg9ec7FZyWQcvwslpNni9glUWg/2X7UVC3N8GtHaKeXG5Q+GF4rAKQujhYAWutF6/V92qnmgFqtNlEz7iXTdYY6FeeCV5HtrB+zIQxgGWjZrzo2pbWSaasIx2YvF9BTgNqduR3Lki8X8NVWE51alBTku2soWA0bnwe+4MbIOq08tCgmka6CJLVaQyn0fmhtq+OMVMfMnpNUkYuwvzJe5nASbW6ySAQEKwXTiKbg552qrmPTHZj0D1ealqZRAT8EHjj74Z90JADvC6erLujJ+5PAI7j3MrMV28R7zehcTyVvRJnZ/vrOGjUzPu0Lfl/1pvP4BjTxUYXUSsAzWuZfNJsjoyx0nGp7+T4lBBNbvyrVTkgSDvRe83IKLJWJQKvja7NiYGhcYxPzSPgZ5hoF5ViG14PAXePhH0y+YyAKQG/bBzdNiF0oVMFOnWgWe7iaJcA9BFalFsg27XnCc/ns8hlk+h0m3A4aTdKwupcWllGrD+M+GBM/sk6b+uKM4CgDvWmyYTmppSHHoLMu7vbssFmqDUB0KGBAWGP8F0HB3vCVnF4nThzdgGvX7+KselJOTgTrGBCIIKL3Bwwod9Xn9/C0dGxbPB5uCOrqpQvCsjHwwf7gKDl9Pwsrly7gsh4TIBs6mbmkkXsb+8Jq5nsqBfPXghAT5AmEA6JBEGpWkIyfSqgyWuXX5dEh9FoQEKemTiHrN9k4kSYvCcEQ6plsXGSZK5WkY01D0v5cgmpTBrhWBR/8Ad/gG98+1sYGI2Kc7pVBo6PToWBy4N2pViWttvZ3pYDLduM7cQFh+24vLwiCZOC0ZiwkrjF77TbAjzyoCwogb0roBUT1RQrBTxfey4boMnJcWkbX9AniXxGhkZR4QHqNI+7X9zBbz7+VBJ4hfwBYfnG+2MmhDKfEfCv3YXo5hKQZr1YH36CPj/q5Qp2NrZER5Q6kQOjQ2i5AFvQja7LhmqDCa6AwVgUXpcTqfSJSIJQ7Jj1reRN8hCGovqYnd1hx/1Hd4R9Go6FZW6xH669cUMYcqFYf08TvYw7X32Npw+eCANsqH9AMtNnsilpn+NsEpMLM3j7O+9h/uIy3JGggG72cgftckMYp+V8AQ9v38Wje0aWg+WQw2s4IrrRuXJRxuyFy5cEIKHTi8xHsu3I5qae6dH2gYQ28xAvyVIbddTpdKpXBehjpADLPzs7K+HRAZdhHNlbEHYwmcGokWFltDqpnduytWHzuOAIeuAO+jA+N4mVS6voGwvA5gda1NWuNFHO5kVPOX+cxu7GDna3yAxPim2r1hpI5jISWbC4tIT4QBxnL61gYWUJ07NT6DQaeP7siUnWubEh4yjFpIVN2timjJczZ2YF0H/+4hna7boAUKREU+qFeuYETCYnp8X2kVlMgJp9xjpwDjLEnHWkRnBfOCpswEg4Lsn8CLz4vW44bR3JTs/wWEok7B8ewOV3C0v3xs03MT07C29/HHAA9dOMJNP8zSe/EuCfbFNn2yYa1816U8aF6L0G/GhSw7DVFDYzAd+FpXmZS0eJEwG/tja2DQPTHzTOub5+aTcCDXpAIlB/6bVLuH79uiSSIiu7mufBfd/oq3e72Nrawdqz5wLIM6KA9WVUBeGm6NAA+qfG8Ad/9LexdPOczJnTo5IAHdV8Hmfn5uHs2PH0zn188cnnogs+GBsU9jGBItHTa1RwfHIAJsM9d2EZb7x1XULymUyH+qqsx727D2Rcsry1Jh0oRfjCRgKGrDoJi47EhHW2+vpriPbHUKlQLqsqTjSKEjuoT+3xYe3RMzx9+EgSHlIq5v333xfdTznolEtIl3MyJ5bOLePd99/DsMgQ2GWcMCxf2KObm9h48RzpZEoYgWQyEhA/SBwgIXXx4a3rN/Dm9ZsYiBqHMBl5HDMEdR4/foi7d++D6w9BIobWr6wui51eW1szDB4HRI5hcXER7733DZlbXEs++eWv8OuPf4319Q3EonHZZzGxMoHYSDSAdov7gibSp2lxttDhGvAzeXII4VBUmPAqPyd7Hxiwgv1N5jPtJ9difsqlEoq5vADuO1vbArqLzEgwiNNURpxpkXgf/JEQls+dw5W3r2FgdhjhgYhILjCZ7fHuEbrNDhwNG9YerWPj0TaSJ2lhdY9OjKPeaSBfK2BsehRn31hFeC6G6FhcgDCCz4xkIYjdLNaRP8xg79kWjjYPRAqLbUkmNp3FnE+DU0MIjkZx8fplhMgm5LmhRVClhXa5jcJJHrc//hK7z3cxNzYLdOyiZezyeEUahWD4QfII8Nvwt/7oD/HG+0uotGi+ujg6TqDbsgkYXs5Xcbp/hKcPnyKfTWN8fAwzsxPirGWUAMPUHzx8iPhgP26+e1OiOwiukpnIPVjy5BiPHz6UBIPUiV5ZPofzKyugJgqdyGbfVBF7ScID5yvlOEy4f0QkkQiuVcpV0V7m5+uv7+Kd995G2wnEh/plXA4MD8BDoMsDdEoQO3V8cIR0MilJTSnFQack+//J82cmZ4jbjlQuZZIE9vLUcJ/m81Ize1oSzLEcuUwe6TSlmsoCgtLe1eplsRF0LlNSTAgh/qBEEpHhTQcl90dkeVPGhEkCKddAZ8yDB/dQa9XQRFPWaUrO+Dx++JweccJ2Wjaxb5TEIFgsSQFJEqqWZe9q8u6YPSo/BGUN284rfVIuVuS5BFO5ZzRABK9viIPAS1a2x4FcNS9SZVwr+Uwm0PvhD38o7/iLv/gLYXRTiicajpm8LD3HIJ3oTL44uziPt959SyRdKM9hawGP7j/Cs4dPRU6CDgxGNLlcbpF2IHOfCTnpCA5wD4YKOo6ORL9Qrko1frln49xVAI4yEBwf2XxWxgj3m063B+MTU7h4+ZKMrU8++USupw50KpmU/fZQf9wwnguFl2cGziPaeCYFLJXLIu3h95hzBm0Aj2oEomM9Qoqc18D+iJj8DYuLItHBHAQRRvuQCBDwyz7h6ztf4uOPPzYs/UhEiCVkCzPxMYFo2kVxoE7PIRbpQ12SAPL85pB9M+0Iw/YJfHIO8PxEhwEjmMiYd3npvHUaZjYjFV2Q6CA+g/tVJsUc6BuAy+ESaSSOA/aJ1KvZMXPOznnpkLHsajNJd0n6hgAzy9iGDUFvGJFIFIN9w+KwLBfM3qlaL+Ekc4p2t4lzr5/DB7//fcxdnDF60fxUgMNkBWtbm6i2aogNxjE42IehgahhRFeA//v//Bf45C//HXLZU7i8NrjcvcSWPVBFwSHBAuix6uEhSnrTyGnWmdITXPfF6ezzvQSznFJHw9oVAA02EwnWS7bn9RhmtL1rWK+GUW1AWl7PZ9FOMBJUGNc1Ewqv53Q9y3Pt4bsV6FMgz4pj6P6D9yiQriA1z4Usv9aN+3uNclYQ0LAhjbQHmev6PJab85hrh+IiJHqxDNSeN/bA/I1sH77nJUGwJ8HAfBtWwFdxGysOpedjxaR0Tkp93IZ4pmX+bXBWz816jwJnCkIzitf0r4k8tgLI2u/yPQyb3QpCS390DXCsGJoVuBRwsG361xBvDMiv+JcAp22DBbysL3e9vXGouIsVDHzlgDD7G65fWkf+zugI/q6ETI16V7UB9q/2gRXUtI5f2ipew/dy724FjRXg1fb7bQYuf+e4VeKi1eGhIKa1Ha2R20q6Y7uzDupAUSIh77OOb71GGPY9+RddQ9Xhos/4bQKngsK0NQqwaj9p3azzkWUwjhWSOU2+L/6djibruFEMVTE8/s069rRvX/0kedQj5VeAXbEsldTV8rFd9Pk6NnTsKQCs+Cmv1bbSea+Atux3e5iTFexWUFr/rvdZy8zv1Abxe5ZNv7OOE5072pc6L60kXrnvf/qHf6+rDa/sXD7IinqrsdMBqwNIBmhPlF8BMwVHdTCRAa3ePPUw8D7Dxqy+ZAirAeSz1RhbDTrLZrStjIHkNdpQOuF00qn3QTuB9SFIyPtVVkE7WxvPOmDUmPCnvof3qpi2gtj8O8uldVXjJR0kEhEG5FSjo50hHhWnCd2o1Gv/HoNYgX4+T8FM9bxaJTDMBDQeTC4QCribgfoqy6rxljBbrfGgGkNgZB8ctlfJJnVQqtEwC6zxsKqHU8sh7D+bYVVqFlatnw5cYT0023JwUd0uNUK8hvdS3J9AoyxaXhOOIsAwQZUe29hMgFcC9MaAd3rjx4TCsqysz5iEy1bknWyPwcH+l4uKPJdatQ3D+pYNrd1tgB7qcfUMnwDyTgPKa5l4WFXnhhicjnk/QToyTgyYbYy2GjCdbLrgqONDxwPbNhYxOyfer44XHed8n9ZDvM09Q2X1NiujORoNS/1ZJraX9pN+R9Ypn18um2SFOsaqtSZcTmpzDmB4dAKx+DDcvhhaDSeKpSYc3QD6YsMYHBySAzhDkZwuG1weOzr1LmJ+GxplIHNSRyGZRaNUQ7VQQ6NKDT9qodpho2aDeOgrqDfKcLnt8Hqd4vUlCM6QOrIQyrUiyrW8PJ+hjNx0nSZOkc/m0OklUWRyIoLQBG3Gp6Zx6XVqIp6REFoiaawjxxh1HJ+tP0d0ICaJqwaHB+APMRkE52ZLnp3PZuUgx1DrUt4kVCJr2+fxoFKqCBuHrGBqdw6NjWJkcgxzZxdFVsLoEbdQSOaRP8mJdmjmNIXN5xvCKmEWeTL0RsdHEIiGkMylhDH64//49zG9zHBRoFquolVuGib03j6yx0nkTlMCRBJAFDZ0OoVauy4H/oNkAjsH+7hx8zr+67/732B4bBSeALWxDbO7XmqLPAG1iAkmEUwI+yJ49uS5SExMTE2KxAkB7cXls1g+v4xmL7kgk7fxcL6ztSP6vBzDnJfjk1OSGOno+Ag//+QXMteWV85KIqWr168Ks4eLMYH0cqaK090E7t26h7X7z1AvljE2MITXLl7C4EBcwHNhAnc7eLb2QhIB+aNh9I8MyEZHvPDtLtrVugC62azRBg3EwxidnUQoHpHDa6tdE4D35PQAqcwpWiAAbOxGl1ISnOPNGgLhIJwuFx5t3IcdTvQPxGV+8j1vXL2O4bFxRMIxOWgHvH4ZM5//6jPRQh4bGsZAH6+3IVcuIJE+wdnXVvHBj76P2atLwtIr55tI7Z6gXqiDJJpWuYYnX9/H/S+/RiGT7R0aYJIQup2ibez0eTB35gxmz8zJoYtgHNmv9lYH+XQGiZ1DYVPzwCX2xWFH12FHMpsWIJVhu+OTY8Kivnz5CpqVDtLHKdRLDXE+lFNFdGsNASwItDESgCypUqOCSrcBZ9CL6cVpzK8sIzoSQN0BOcy1KjXUc0XU82WUU1msP14X4JB2g0nBuE4lTk9Q6TQwMz+D2YU5kSOZODMtzN4uExBWKzg9OJLxRwmJxF4CrUYb2UxRIlRmOU952E+fArY2qu06Llx/TdjJdhEA4HrqlXGXPEkJQ4pyO/lMFl7avg5jNuzCFiOgSkcRJX4I0oUCPkmAVquUkS9khPFBh0eO+q/tJlYuXsC3Pvg2Rscn5VDOMPWNF2tIn57g9OhQoiyY0KmUzovusJP19vng8/slXJza2dQTJwuM9ubCpfPy3mQqIwD0wd5hT4vVbDjJPFQAWhxZsagAwGRODw6aZIa0cSvLC6JpSqCatnlrc0f0xAnIs82ODxKSTMxDuY7JMcysLOCdjz7ExPwsfFGyj4BmtY37X91Bt95E3B8RFvwXf/kZIoEo/K4Ajg+PheEciYSQzSVxmj5CPB7B6uULeOPtNzA+NYlcKof1Zxty7fYmEyHCSEKhLY4Cgg9rm+vCZGf9mUBr8swszpyntEPoZUQZ5yWdTp1qXfS4737xlYQ+H+4cidboysp5xKOUx2kjnc3CGwlIpMrC4qJoudI20d6SeU0mKtc6RlvcvvW5gMUEhukUo3PpNHWCo8Se9DsjLi5evCjRC1y3jVybSR7G9mQCRga/HO4cCJtsenxC7AvDvil94PV7xCnw9ttvizwOZW24jtCOf/bp53jxfB19fQOS/PEFAf1aTZjr4ZBHWKFrG5u9NuvH8NAobD07w6gXrhNcAeWg1DUOZoIvdFBSi1f2GmQ2tajDnkTi6EicvFzDOXYow3N4nJAxG+vrl70UHVCrly4iPNwHG/MS2Nvwe9wol4pI7B2aNbjYRDqRwyMmV+w4sHphBW1HF/vH+xgcG8DZ189h5e2LCA5Epb2416Busr3VRe4og8z+KXafbiF5kMT0GBnHDnz25S10HF2RyggNhmEPOXH5xmsYGBqUqAL2F3WZ2+UWskdZVJJlNHJ1Wef2d+lcbWB8cgLekE8Aop3jfQQGgvjD/+rHVOrAcSmHTJEJTZmgqgWvw492sQmvzYdHdx6INEOBjjAntYEjmJmdkrmeL+Vx6fXLOHN2Hp4gYCOuYGMyybaw9SlhwbXx4dd3EXD7MDMxKdJVlGIwEWVG1oDjXkkurC9179lvvDaVzYh29OtX3pCIKeran714Dosri5iZGUO9ZWTOjEMiKazUUs7YE9ow7v+CwZDsz7gvG50ah9PnEDvFPSL/znFK3eiDXeNYYTJHJjAcHxkXe7i7tYP1tTWzZ2y1cJLYR7NZQ9gfRrVSF2m4qclZYaLSmRcJ98meiJEnjABoNCvY2NrA02cPJUEnJTTouCdTnxEglOCwdYBIiNGrURSLJQEwKfPgsjGRnktsF/fDXTsBLbuUc3R0XKKLuE9k3Z88eiqOKDpk+qJRiXaiI4X7VcoQNVod1NpVlDtVtO0mWpNz9fBkH1NjUyK3xLYUp2OhAL/bkIwYmcbxz6gdIYgE/KJnbIgZFcnjQKcdo0gOtnfh6JjzDt9L4JORJGNT06KJnMon0bBX0ew0ZQ1mPxNodjidEh3DyB/ajArqCNmDso+lbBHl+sZGKIllQ//AsDgKOK9pn+jo/6M/+iPYbTZxnHFO0mEpduz4WCIneRblWkcA+vOvbxsnqcNp+sFjEp8yUSz3H7TBLAOTPiqZhezjb3/725KI9fDkWCR+mKMjOjyEdrWM27dvi4wMc3lQrkVkZtJZIVlwjHBtol0p5otwdJyIhKLSNwRTGVLOCEXagnQ+JVEEBIa57yJjnXVe21wzTtZ+OtDtVCk2oBlhOgFcnLJvZsLB4cERkRBie5DcoQkRGRW1vb6B4mlGmNG05RxnoQgjUSEReufOruLy6mtotdpInqaFyFGpl5ArZ+Hyu/DaO1dw9YM34QwaDfsKx7/Xg0QyhVy+KPseMrf7BqKYnBrByGgcPjfw5PEd/NN/8j+gXE7DaWdeFwMMKgZgBXV4jlfQT8EkK6hGwJVjV0FjPQfSi8D7FLAiAG0FYN0usw/1uQ3eoZgH76fd4RrBPlEAmtFQincoCGiwC1M+BSn5fz0fcn4omUlJgXo2Z3lZZ3XA6XuJFWs7KMBkwHAD1JLtwnLQgZqnU4U2kg7hXrJ5MvD5fq53Zq9tEiDSXnM+8x+fSwIXy0dHC/epem422IUBaa2Au4JpCurzp5TZZQBAK2j414HQin0oeKb4j43RAaIBbDApxaj0OsU+eJ6wAsiK7dDBphgR7Szrof0jYLrNJJxj+ZRMKcB0j1DYorO+R7oUPIfHOYuWNc8A2rdWsFBxH/af9p0BGEnWa750NChQyfeZfjQgLvuIP6UPeniB4nSyhpdKvXqZ8aXtoe2suJliZYoRGmeFwcT4DH5egr29pJT6PIONGcIpn6PjVrEQJSPqmLDib1bMjeXnO1h+/l8JiFa2rfaN9pWO/5ZFW10xTGWSq1NA68hnKx7E58g47knp6rhhmRWU1/bVcaX4oOBLvXYnIc46XhQw1zr9NuBvxSat+KC2v2Kh+g6tiwLXivXq+6UOzElnkdJQwFkxIn3Wb88rxa10LOh9CkRrP2udfhuMl+v+l3/8D7rqmWMnKRVfvXI6CJR9ajV2UjC70Z9h4RSwpOHk7yJL0O28BH91EKvxUG8gK6CbMpbBMF4NA4kfK6tTjY02/ktD0vOAKLhtNdbqobQyS9WgWVnD2olWA6/eDTmM+nwvgT0F+ni/emBYL/UmcsFRo68MawU4xUvk7HnC0BUAh/VVw2P1YPH7V2CpWVz0faa8ZgCTmaOGzfSRCRfh/60AtAJ0ZHywjwI+z8sMuQoOWz1uLJu1HxQQV6PKUC/+n5t49jf/rl5W8f56/S8BT53QOpAFiPfy0FIVBq7VO9jtGI+xsoNUg0rLyDyP7BsuHGbzbpIhMsRRWNo9PWfKc4jhdblfHix0EWP7eL0mBIdMBFk4exORPk8d69wEcqFUdjSfTwCazJRKrSzjWyVE1PjrGNIwJP4uTMJqVRZrfgg6RBiK2NNfV61znQNy8Kkws5D56HVWryNZmKw3Q/8kK7l4QY2zQT/sG44PAm1csEQ7uJewsFppSDK2yZlZ9PUPiQZ0GwwZY5Z3F3LpGmZnFrC0dBahkEsSELkY4WMH7B2gkgIKSSZiOkX2NI1KtiISF6FAFH0R6l2PGyAmm0U6m0apnAOHZiTCEMYIpiYmJYlZvpTB5s46tvfWJSs7N9zRWBhMmkWGZzaVkY14Lp8XGxWKRjA7N4++YRMW7nd7xet+cnCEbI5gTlkA4MOTIwkXHhodEt3PNjfZDHvxeIVlyoQ9PJwQ3Nrf3UMpX5HDBDrA2NiEhCUzazt1Pwm2TczNwB8Pw+ZxSLkq6aIwf3fXtgVgOdlOSNKikD+EO3e/knBBfzSIeqeO6cUzeOu9txEdiKMq7HbA1XFKGOLe+g4cTIjQtIkUQyrBUFe7sB/ThRzeePMaio0ydo/28eFH38OPf/9Hwjizu4ByuYF6tYx6uSrspeePn+HR1w/RrrTRH+xDIVdGNlcQEJFyBO998A3MLMzC4XOjZTMalkybIizzZFYYoDwwk9FSLFfkoFxvNyWUvesA5uZncenSJdHi9PptyCQLor8oAPTOCXae7eD5nScop/IYDERwdn4Bfp9H5hj1rUv1Kk7SKZxk0+h47KLNyxBzmbc82NbJ6O2IrulJ8kRYt9GRfkTiESmLP+CWhHGbu2s4TO0hXUzB0TbaeQ6bq6c1XRWAqOOwYe9gW5Ia8TDFucN5duPGTSwtLZtER4wh7XQlnPveV/eQOjlFfzQmB38BMgtZnBYzOHNhEd/4ve9g7sY5IxND6YoqkE+UUM2WUMnk8dWvP8ftTz8TRwxDkDlRyPomqEYA2uF1SxjrudVVAYcZ0E+NcXJk2P5bzzeE/UjGodiMalkS8uTLBQGvB0aGcf7yeXzw3e9g+MyovD+5mZKog+RhQgBoyh84WkzOaWxzsVpEvlFGrduAOxoUAHp6cR7RkRicUaDRBhr5EgqpDNqFivyfADSTxzH0lcApWVbVdhPlVhnRoT5cuX4VF69ewcDoCOAEbC2yAexIHSbw+O59fP3FVyhlS2hV6cjIi04zGVkDg33i0PAG3MiUMvjGD76LhdUllEt16QMytJhsk5EABOJvffqZzMvBvrgkdxxi4shkRoBSsnTpxKTdGx0ewtBgn8jEUO+/3akjX87jlNESRwcS+m3APhcK+RLsXRv6YlEBzlu1Ksq5ErbXNkSPmuHKBKCFURgKCQOwXKtIiDPBSoJ/dAJIFvhaQxIE8oBsWIGGxcRDfrnEda35MvGs1+cWoJNrpCTaatQxMT6M5eVlCXXf3zvExsam1J2h4/FITBwZlH0ggx0+J6598B6uvPMmml6bsOr9bhfcdgcS+4dIHZ6gcJIVAPpg7QCxYAyOtltAK64JlKQplLKoNooIR/w499oqzl+9IHIgx/sJPLn/BKnTtDj9qK1Pphw1HnPFHLZ2NnFwnBAdZIbUz84v4J3338HY/DTcQa63JqyQ8jEE3A639rC/uY300SmePXiExN6x6L0zIoYgHJmZdPp6Am5JTBgfZdLKSbgDHngYXeNxirQJozfICqbDkfrSBHu4HrtcTgkZ39x6gfOr5/Ct978hCa14COF6zvbluGPSzLt374psCyUdWhWCbDaEfEFhRNt9NtEEb3WamJ6bFYb2+fOr4vAkEJxKZvD4wWNks0VMTM3C4fRinfY5mROQvF7n3q0uyejcHp9ICczMzSMYDoudkbF8fCxSAm47tUFdou96cpTASSqJ4QkTlcJcKc1aFbubG0gkDiXkl8kZo31R2HvsUJGXsDsFBOO6ODoxiekz8yKp43bb0bG3UcxlxZGaTxcR8UfQHxlCJpnDrVtfIxgOCPDctLfgj/iwdGkJ1795E+GBPlkvybAlsMhoFrKXK6kikvunSB2cYnxkFIFgEM8317F/fIiVyxfRcXUwsTCFsdlxXHrtPJw+oFRoIXWSQilZQNAexIt7z9Eo1BFyB1HMlUWihWvx1OwUSq0q8tWS2KGVaytYP9pEx99B12cTh02z1hEQ3QMv3A0X9tZ2BJhlZEYqSYfqOMbHRzAxMyY2aPrMLIYmB8Th1Oq2ZQy5uT9nmH/HIQ6+k70jONqM+HEKGYGSKATquM/lh+3A/9MpwHHebBiAgM4MSjWVimVJNOcLhgTQvfTGFQG9ufZQTod7D0poETjNpE5F258gMqM7zAHaJXaf+9SBEUpA+NG2Gz1cZ8AlmrW5vRz+1f/1Z/j1Lz/GYHwQ05NTWF1akfJubWxge3PLhOSjhRdrT1Cv14T5LHquHYLNBfi9QXGuBoORnq6piWhqtqrIFjk3kqj25BqI1Ev+hlYHPngR8oUxNDAqTH4m6CXbn45pJw6RAAAgAElEQVQx7h8IiLXJ/CJI5LRjYCCOxcV5vP32u1hYWIIn2ofM/j5++m9+grXn62JXyRKjFAfX03ari669IxE1qVIa2VoWtQ7nkQGuKA/EPqBdl2TkPf33atGcV5w2p4CnJA6QpDI6MoLhoRHpO4nGLJeFsLCzuSVSYvauOR/Q6cjkg2TVzi4solytYudgC5nSqWia08aa/AbGKcTn7x8eCejPZZwOUCbpc7uccq042dBFMBARgJn9yfJzb00nWTQcwc9//nM8efxYdJfnpmfkLEMgXs96BEfXdtclSe/s1LTY275oXHJB3PrsC/z6V7/CyOCQnC0IUGukKcfaxYsXxJGTp/OkSyCJMh9B6Y9sPicJomkHYrE4xibI2rfj6ZPnONxLiP3lWGw3gLAnhDMzCyKtFQj6pNzZHCMMdyVnC51KIxMjMnaYLHVyegKb25siH0OHAffpTFDJRLoMmuM+hzJHlLnhHpFr5dDAoJybISBmF/VqBVvb2/j8159h68FztLm/z+dESo5kGJbV5wri7OIKLq9eluSFBM4rtLVMP9qpodGtYWxpCmffvASb3yUOZEZNMXKJkTUeX0DKkq9QxqyA4fF+TM2OYGAwjL29NfzjP/mHqFZy8Llt8LgMgKuYAn8qVkGnoAJkiim8BHsdBGvNuqdgk0pr6rUBvzJsDSGN85Y/5WzJs4HH6KPyo+Q4BY4FR+HY7ElwKCCkgI8BkQz4yn/KPuV1xhFmSF0KFCkxT4DRl2H+r4B3Xs+iSH0ZVcnI7rpJgsa9lsETDFhIRyLbmY47JrvkmDQEOBOur4Cc20mykQGgtX4KxNEpwT0yx7YVrPrrAC9tY2sbmAJRm9AwfnmfFTxXnImXaZ8q2CZt1mhKAnctn4K11v7nWVOYyl2jRaz/eA0/zBWiGJQCbNbzuSYh5LWKXVgdGqRUsExarpdAby/5oM55fZ9idJrDizZbWajqRGE78wCrMhXKeObfGfmmREWxQ70kl8Rb+L3Kd/C9Bu941bZW4FqxER2L+rtiPEpg5TPUOWONkNe2UABacSoFdq0OAx236gBQZwWfwbqZehlsTse+lexqgG6j7qCYnGBTVC/oAdB8NtvYGi1gtQn6TnUq6Zxi/6ozQjFMZUtrn3Eu8rlWYF3fR0KLFbjVPtQ+tYLD+jxr2yhmZQWurY4SxSQVC5Kx3GPsS7vY//2xp3WzOk34TCsArfgWHX5W54S2u9oXtZ3qZNOxrzbA9k/+0X/bVW+CteD6AisYpiCYFQhjiBZ19vgRg9XLxMlnia5wtSKDQxMGqnFRBJ7Xy2LYE5vXyaseQePVMSAs79H/s5N5j1Vyw0plF+PgMixjZZFyIedHB4R2Hp+tk1UNnU50lVbQOuvgMpPcgIIsk4KnygzmxknLpoNfB5AwzXteP0o9aFI59QDp5FDwWz1cukhZJ5Qk+xChdqPp/HLh7GnbKNhJvWRtE15fLhvNZ6fdLsAM7+dBigsMPeEEKsnQkgS2NqNLY1gGryRZ+H8ukuKltzmEsUkWlwmrMIsBw/e1jRTI5n3an2TUmjoYg6kLCJmBaoyMYTdeQ3VOUHeOGoBqGLgQsj4mQYjJJE1gJ5Wi3qhJyMJ6K4is9xGY5fXUgMzlM2jUW5IQjsxtNWzcDOtE1YlkkhDWhWHH5/Kwwg/7UgDqnk6YtEEvkSbrwb9znLItqc/Wapgkh6p/pwaDbaQG1gomq4eNz2VbMOSNQDb7TLXF+D7WT8O6jeEwnl5NOCda6hUC11GMjU9icHgMlWoTJ2kCvBHE+yfhdkZwtJfEzPQCFs6chcftFPCZm5RCoQYHM8Qfl5BOpAW4KOcKqBaqsihPT8zIxpusB2a5Z8KUVrcJKs94vE74/abOBE/YLvliFju7G3j85B4eP7mPYrGAsVEyrwdF45YHV4YrsY7X3rwhYEOXh6YeU9Ftc5jM87UqcpmMgFDU+N4/PkCxUpKxTDYyQSCOBTs6Am4cHZ/2bERRAFcymQm6eV0eDA0OSpZjth/1n4cmRzEyPYHwYJ+AJOJNLTeR3D8WxmY5W8De5i7qpRrm587IYfHxs8eI9Efh9LixuHIWq69dEF1e0UH0hxANRtAq1+VwfLx1gGwiBb/DJcmLOJ6pD7i2sS5yB9SfLbfr+PZ3PsTFNy4K8bnZMhtXHrqSJwn5+eDOfTy5+xBD0SGM94+jwbhm2JHMpOEO+/DB97+DQF8I2VIWS+eX5FDJhGH2jk3qT3Bv/cWaOC14iCErMRAJ4eGTh6g0qrh24w28/8E3MDc/Avoqatk2csmCMNW2Hm3gaO0QlZM8qqkCmoUq+sNRI5EQ9Imu7MbOJpKFLBqODlbeuCxJ/SgLwqRwyZMkSpkCqpm8lIn97g14EeoPo9IkgEsmv8me3OzUsJfaxUkyIeGn4vGm/RK5oQ68AZ+0IRO50EFFBijnBteBm9dv4urVa8J0bDdaMoeoJfriyVNxIDBrO9nP0UgEhUoR2UoB42emcO0bb+HSzauwEyjjulXroJAs9OQr0vjq089w//YdYWhT5oVhvHSWEHxtUJbJYcfKhfN4+913MDM3J7qTYm+bHZSyeTy69wiP7z9As1IzjkGXE/lKAZlCXhjQob6oSLh856PviSSOw+3A/otj7DxfFxY/WcyU0WDyrsGBAVlbqf2ZqRZQs7cRHoxhamkOk2emERuLicY2M9CDB4p0FvVMCYWTFB5+dR9f37otjDCWc+/oAIenR8KiXj5/Dt//we8IiO2PUoKpg3I+Lwzo4519rD19hid3H6FZaSLsCwmofHSUkBDuwZEhTEyPSvjuQeoIP/rbv4/V66vo1AC7F2gUgMTBMXbXN8WZtPbwCe5++bWw6chaPbt0TuYk5zbH9MjYsAAAw0MD6HZbomtMZuJx0rCKaZ95WH7w6ImsMf6AKQ9DLxnKPBSPI3mcwMH+Pjafr4muqqyToLPNMJEIhtEuc+0g24ybeInQ6K2pLAfBZs5DJkwimNwfH3wZvsiEwIZVSUaIWee4xpA9RSCVjF6yqbmm0flDBlzAQ91Tnzmwogub246jdBKr1y7jzW++h+jIACLxmACO7XpNAOt8Koendx+KFnu3TP3gAYmkoG3qi0RFPuQgsYtytSjRINffvoY3v/mWyDoUMnk8e/wMzx+9QDbNxJIuLCzMy1x59OShMIVps3io556FOrY3330LixdX4Y54gAZQzBVEw52JYk+PEpLUkhENx0fHUqawP4RsKif1JKggTv2AV7RcmcyaQAyjAhgxEo1HkSnksHe4JyxslkXlvxJHB9IXG89eoFTM4/XXLuG9996TcSAAdLcr44OJbx8+eIyvqWXapMeam7+WYSS3bTJ33AGHRKfQnjCJ3NWrV3HhwnlxJDBMnkkBHz9+ilatjeFRAjmUIuiiUC6JnEerXRWgk55ZAulvvvkmXr96TWSFnC63JLLb3zbgOfsnc5IW8I627vg0hbGpOQGtHeiiVMxhY3MNmcwpEqljAX/o6CCwIxFYpRpaNZPcUeQS/EGJUKGTk0AInZE80HBfQQ34yYkpxPtGZI3/jCz04yOxgRLqjibmVxfxvR9/hJA4ZilXUpS+ZznrpTralSYO1veQPDLa/dxT0ZYxcoWSKQ17G0MTQwLAEgyLDNCBCBzsHcPRciBznMLJ9hFO90/hkWgosyckk5R66vHRAWTLBQzPjsIRtCHbzGJ8aRyTC1Pwh+yoloF8soxOrYPk9glShylsP99CNmmAcoIvlFHguF5YXsCVm1fh9jtFZoQs6kgsbIgH5YokV8wcn6KYzovOPRM9ko3K9ZWOJdmjtg0ZhOWj5Bb3C9zDcPyRrXqaTAq4y77lEkNmOuVICD4KUEmAifJBp0kBVJkY8OjoQJwJ3CdzL2OzO8XhRGYqx5/dBzS6LZHQcNPJxO2wH8hu5vD//uv/B/fu3MdQvB/Li8ui0U+ZJzpmOZ5SJ8fIF+hsL4FMPjp1gr4gNpkAWtJ+kX/vkv+LHF3Ij3TmFLl8SrSfCSBzzEr0IByoFiroNMnqcmJsyCQ0prNuYWFRHDoEBzv2Ts951hB7PjI6iBtv3cSHH34IfzhGVggapQq+/OwLPL73SOwq816MDA0jHh94SXByezzI1Yp4vPlYGK3c4xYKOcMqc9gF3KJjkXlG2K7UfLZREsHhht9n9vKUeuH6zQSFBKUlAhE2ZFJ0AiTlbEOAh3tmkgxKtQrsjMSZm0fXaUcml0S9TSf3sdjYEe6BKzX09Q9KVCMZ1dyrk2RDeTAlWIlTrJcPhmsK90mUVhnstSX7mdJB3Lvcv3NX1hNGZugc4n6L57+WrYOl88t4/dobOLu4BPi9AB2xfg/Sm/v4kz/5ExwdHko7tHpSfqw3pcZ4NuD4oxwPVyzWcWh4AFPT09Jed+7ckX3Q3OISzp1bwcjYBF68WJdkuWTzUzKpL9CHqDuCGSZL5RnHRRDWSBImU6ey/xkeHRIbRHklJqXtH+qX77hv+cnPf4Injx7KdZQCqdbrcHoNEYDyQpcvXcLo8IhIZJl+dcDmcqLVbmJrewe/+OnP8Ozrx6iV6qIrTfkN5nSgY4FyfoP9Q7j5xk2JdOJYpyOUutPh/pAkPmx57eibHcbU0ryMexJCmIuF45T1oeOetj2bT2ForB8j43FEYz48fHwb//LP/jmqtRy8Hupj00lhmL8CcFLGi4i+UQKUWfSKsQiTIL0HapooWhj99npd5jH7QoEeHyN6epIKAjxzRPYYpQQ1SZDi2fK3AUoFv3hekWdRJ82SUM8APIZcpsApy6jsbH2/4iUKICmmwGfxOzKb9Syscjoqm6EAFI2Sgk88h1tBsmKpJLluhFDnohxQBy1J5m3a0pDRjBOIGIQ6XwR0ZTv0JDFN4nI6/l9JniheooCw4j+KvbB/BRuhE74nkaA4kt6j7aCgmzJ0+XeWhdEehoFtIiUU+NM+0vajDdc+0TaUa7oGoDWYyl/V+JY2axkc4RVO8VeZ7MTPFAvRMgvA+FtJIa0YnUqbGMDdnP/UAcF7zbUmR9krPMj0B8ebGbOGyU5mNz90DCrOxPKyLAaDeyX7wLbQCHzFwxT4VKeGdRzzGh2fQhoLheS9VokXA0Sasahtrn2juJpiInwWn6k4nzo0VK5GMUgdq6wf94MvSaG96ADeJ+RHOhd6REYdH4r/6dhTzE1Be36vUQ1CgOxJ3eo7FcTXsSLOmh4ArTZQmdlSz07v3NqLgrcC+MYhZNjn+k/bSe2PAvBmLJg+5jXqkOFPvl+BYXWMqXOGtkfBYh0r2o6K5yoIrm2itlDGk8+MJes9ijOq44G/W6Mf+LuW0/ZP//u/19VJq4Pqr0O+1cPHa1hpfoJhk8hMgWBF+bWRxKPQMOg/71OdGaXSSxhA00weVkqNpBVRV4+bgpHaCKqrx42edj7v08nMjYGycRV45PO5EbROAjMpjV6RdqJ1oPBe9SbyOp242sgsl3aQtRzayGo4rO9R46+GgM/kZNMFgAOCZdABYAWuta11gOlA14nP3/lcBUpZZraLloN/o4Fh2yuLm4dpApTcfHAzxYMxQ+KpBcakHzws871sc5ZRNum9icWNt0kywmSBzKrdRLtjMi4bz6kxgmpcGQani4JkQJV3Gt0gGnAudjz0qgOEDgDrAkSAmG0lzhIvQSKHhFmpR4n14kGJz+Sml84H1r1WKckmlaFMwlK22UXzje1DVheBWR7iyCgmkM72YLm1j7gJ5P8V+GUbqBOE7caPhnWYeWAYCaqVbULczFhS4X6WjeHmLA8lNLjp1UM2n2EYda90qdSYm3lkQkObdaNFzvrzeVKfoJG9IQCtxlfngzLJCeayralhNzoyAZvTg8OjE+ztncAXiGIgPonZmbNolG2ShHC0fxKNWkeArXYTaFTr6NSbKKVLwuBloj2ZJ00T8UCZAS7aJ6kTYV6FIwE4GermhhyEyIKulKrwOrxIHBwikyUrO4O9/R2svXiKkxPDAotEwqjWTcLIZqOFsckJ/Pg/+pvCFvFR2oCHfHr/7Q4ByG10glXKSCVP5QCwv7+L7R1ma3cK84iMViax4kaxWK6i0mziNJnG0MggBkeGpR8lnKwFFDMFOZglDhIix0HWn5cgZtgPd8AneoKdWsuACYmEtEFi70AkAmLhqIRUrr/YkHYhi5IatENjwwKMRvoMa57MUQJEycQxHt95gMPtXYT95v0E0DgGj44PMTg6IuzftsOGN9+9iZXzq7A73eg2yf6vIZ1LigNld3cHd7/6WrKq9/nDWJg+I4kHuYkmeEY2NdlrzBjuCrpw462rcEaAzH4RyeNTkGnE8uzt7MPv9uPRo8cimcEQ6zITeRbTWFhexA/+xg8xtmC0sGtFoJQsSsj2yXoC6Z1jtLM1BOBCYmtfktCIbXN05b1k824f7CE61o/3fvABFlbOopjNI3WSxc7aFjInKdQLVcQjfdje2JTwTwKNZLVt7q6jSzZOXxSVZhmVRglHBBuLeXiiIUQG4ghEGVVgQ5aMNOoQN+rotignQ+Z9RHQ1+wb6ceW1q5gcmxQ9+eTJCTbWCeIWBCynhnYunzXMo2YD+WIOw5PjGJkZFwCZ/S+MMJjDBscTJWBuf/aFALDUP0QvS7I4wIIhRHgQgx0LZ5fw/Y9+V4BNggFkPJJxSuCCByhqKNOZwwM0y9toN8CEbQSi+oYGMDIxKQfLyckpRIN9Mue2CJ7WKYOTxvaLdXGCDA8NCVuNrGtXwIdcvYS+sUFcf+8m/LEQ4qODaDp7wEmljmIyDVTbONjawc/+v38rCT/J5ooPDyKVyyJXKYkD4eqNqzh3YUWYL+VaXeZmMZ1G5jSJcjpnoiFOkoj4w6KFTNu0u7+Hrb1dcaLMzM+hVCujamvgP/0v/zNMM3N90CdyPDSlBKMLyRw2nzzD1uMXEnpPNi0P3jMzcwLgNHu2dHZuWhJ1joyPimZ41wnUmxWZOxVqDCdTktDvzpd3xIm5vHRO9FXXNjYkKSWZ7syP8Hx9DcfHBxLSTQeqyEA023JgJCtONUgpnVCsMGTfhBhW6lXDPux2MT42IcASgTz2s9dDFpbRvZWs2eIIbCPeR3ZnFXaXA4ND/Tg42hfHEdctrrdcu2jDdX0hG5M2i0lSz11cwQcEe4IBYWMTfKqUCrB37CKDw7anbEclX0I81i+J4whoU0ubawo1TAnucE7deOct/M2/9Z+AISFM9La2toGNF1sCYNKBTPCN4293fwePnz2SdZ12NJPLiJ73D370QyytmKSRlFo52j/A+vNnYnf5Ho2Ion3mc5hxPpvKiiY1w+T7+/oxOT0pCb3cZBI1jFaqJAyNhcDMtqH+EK6+9QYWVxZM/7Y7SJ+cIpU4wfOHTyXyhJrt09OzIitEuRSup6enTAaYxsP7d2UMcFxRXqBFhlyxLKAGHWI8AKSzSXGInL+4iu989KHYejLaN9Y2sbt9AHvHIVEkuVweZAr1xaPC3n72/KmEhZP9x8Pz8uoKvve972Hx7BJsdIbxgFyhPqEd9WpDwOf7dx/IPOdY3N3ehRNeLC0sotWsisxJtpzG5t4GPFEfpnrSUcw/0ak0cbKfwP3bdyXKg0kuuRbOzE0K0HTI3AiZNJqdtqyvfYNDMlbOXbokSTSZa+Tpo8d4cPcegh6/OMiifWF8+/c+FOYwE7hx3WIfNCpNAYvp0KIMyvbW1ss9G/codCoL4cLjwvKlZdGAJ2jH/SFD/QvZnER0UAJh/fkLkcvh/CFpjJrt+UIZ2XwZgxPD8EX9KDULCA+EcOGNCxg7E5f1iCBspwwU802UM2XU83XsvtjBk68eAs0u4qGYzEPuASlR1DcUw+LqIiL9YWF4V2pFBCOG/NCq1bC3tSMsf+pbM1HdyeGxRFwwcV65VIHLEwAzFHr8IdE2Z7Lh0alRcbAVyzlUWxV4/V6jQ1vj3rkusjtMXppLZjEzOi1yNwGnH1nuVZp12Fx2PHp+H2fOnsHgODWDHRgaJKg9LUxXr9cNOF4lwKJziraSmvPcn9JmfPXVHXzyy09kP+BzueFq2wVMZwQQo4WOj49QyGdl/eHejn3IfT3XBOueVOYfQd98Rva33NuPTI5KRJfMQa9f+vvWp1/gxbMNuG2UUegTp83szBkM9g9K2QhKU2pCzmO2DiL9MVy5ehUry8sif0H5q2qFEXHH+MXPfy57O0aIyIHf7ZU9OJ3xfE4kHsWTtcd4+OwBip0ivPAJy5hEBbL+5aDvMCQf2kbKUmUzeYQJZNicoivsYORQvQKvw2fagA6iRluSKTMROxnsEhlFjXPuAxyUhIPI36QyKYQiftlPMMKBNrtWq8Pj9glgLzmM+vuF7DA5MfYyUeze3oFESTH6hREder5kFA5tJMuaS3MMNEUKi23FCAL292nyGJVKGQG/F32DA3jnm+/j4muXRSubsm9cO2jPOJdu3/4Cf/qnfypRPdzPsB0YnUPpFYJmjOCAy4EOAc52W5yedGYxkSXBQEYovX79GibnZwES5CtAPl3B3t6RRHU8uHUPcUcU0yPGhlDvX858fTFxwhMEmxqfxNjkuNjT/cS+kBYYRcfcD0/WnuKTX/9S9kGUUaNjhtI6HCfhUEAiXrx2B7x2J+w9QpQAPdQ9T2fx8OFDPLn7GD5vCIvnVjE5NQ+3x49qxTjtaC8XZ+ZA92SpwHMZk3OH4I8FZU/mCnnhHQxjdmkBY2OTqJWboESfORO3EesLCeOaUap2WxuBMEkDHfzq05/g1pe/hNPThjfkFgce5QCNnnNDZAbJ2lfQxpCwXmELet4zmIVh3nKfYJi/Ro+W81f+7jA60ASQzTnegNs8s3Fc8IxDkPsl+K0ykL3kZgpucgET0NZhcBIlIulZmj8V3FVsQM/ECjbpWVKxBd7DeWjO6IYBboAhAwhagSJlhiqYyr8pKY3jjTJH3DNxHDPfCuF7nqf5DpEaoea73RDIhPjnMIQocw6Vi9EkDvQyCdsrWQAF36zlZl2sYJsVVFW8RM6FXpNvQaPolaRngE/TjiqHavrP6GFbHQ4CVHeNlISCqjo2WE9+p6CilkvHCzENK76kmI6Ci/Rl6LsUHDT9bJwevF77RXG5v4Ildc340r8xoawZMwbn4BonIHHH1I3XGra6we10/Ghf813CgrY5etKwxhHzCiTvScm0KFdlyHU6rhQ8tdZD68sycE+rGIp57yssR+usfcx3GozJ5CjTccc6KebGMdXtAefW+alzic9in8n+tOeo0edqH0sq315uO50v2rf6+ytHjAHjlcmtgD2vs9ZTx4m2C39acRzFC6Vfen2geKJ+p2XSfrEC3Ep2VbDcij/qfYqnKvbH7/U+ZZ+b+hmQ2ziKjKOE12p5VSZZ+4DlUQeCmUtmrCpmqU4cvV7JxXym9p2Z8IawbPuf/9HfFwugjfQfmgy8Rie2AoJSYAmZMQg3JzqfY6WgV3vJPXQwSEbjHitWjGa9JgAnE5Zpo1kbQo3/fwiApkFXEFYHjmlEY+ysncz/a4iBNrCC1FbDpA2khluNlRoZZWfrwFMPgnpu+EzZLJDp1JMTEWPYG7w6CXSgWkFs/l8XKAWl1Ujwep2g6gXiOxSs1fqKVlpvwnETq2C9GgarsSGQSnCV5WUf6iBVVnYkGDKG1/lq0VSjKNrNzY78XcFXboZUNoIbOF0kXi6w1DR9mUGzKzqXPPArK5hJEbQMHCd8h3o8zYJlWMZiwF3GC8yQON7D6zg5tF3pcWPIG79PJ0+MlIh6XGFDuZfEkEwC1RDitWTCKnud44j9S+OpUiosv2zyBZQ3bGbex/Gg/aLjln2pnjydZzrO2U88rPNZfA6ZFgpOK/tZGec6xtmOZg4Z6ZBinmw1w9IVh07bbLi1PVgPIwNipHLI/mM5A2TL8BAQ7Uer2RVPYLPRQbHEhcsBvzeGidF5xEKjiAaHEAsMIHNShK1uh9vpFVCzRV09gtCFoujbETgQo4i26MPZHGzjMiZnxjB3ZhQ0FY1mGzYHQa+2hBIX0gVh+zL0st1uyGHq8GhXNAs73YYATcnUiWTHJuDFJEDf/d73sXrxgoCiPORzU9asNSVBDhnQjXIVhXxOwnSfPHyEJ08eyWLKxHShSOSlJnW2WILLFxRAcPXiKobGTYI3hroS5CBLqlGs4enDxwJgTE/NIjY0IEnTCEKTKcXkPeyro8SBhCSyLdi/AbdfQr4JZHJTxvspAVJv1jB/dgmz83Mif8NrGKZLnVMmcNsh4Gqzw9F5lcAyn89hcIxSBw6TBO7sEq5ce0MSQ7aqXeSyBWGnEBw+SOwJ6M4Q4Ga5irAngLA/ItqeZJaU6w2Mz0xhZv4MRidHcebsHLwBj5STwNPRQUJAop2tXTnI5dKU4ihI8rvYQB+yxRyi/WF888NvYunCAlw+Jj8soFWsoZmr4tmthygcpDAaGkS30pRQ/FwqLVEyZCYOjY+I9if1hGMT/bj+4bsYmR6DzxWQUMytF9uSiC+VSGG4f0AOcLQPdBw0201s72+iRCZOf1z0M/msZCGFLsGQ11Yxt7osYfyZfAb7uzvYePxEZAzqDLHmIaDVFlYpgcbJiWkBDAmMkZ1RLBSEkUE7Q+COSSll80kN5kxaHA5TM9MiWcBkbCVJylaTDbdoFNsgyYiYKIth39yGSxiwjYcUJiSMwUlm/dAI3n7rHSwuLaBrb8vh7mj/SMJeGerNENxMOi0hgj6CFNRHazUl8318aBi+UESYvAz5F2CUnvxqHQGPG9mTE5FwIfAuG06vOdSH+mOS8G9kdgLvfOs9DHCsB71owCRqq1IzkQzoQhlba+v4/Nefih2k1jclaCgVQgkQHjLPLC5gcHgIwUhQJHEK/EfgKZUR9iQTKooWsNuDM7PzYhc2tjewvb+HYr0qwBi1V2Oj/Xjro3cxNjch4BT7JuAOwtZso5Gvo5TK4MXdRwIyMlkoQUfaLupn04HAtZ8MxEkKi9cAACAASURBVKXlBUkyyqRWcDKJER2JJiKDDgU6BO7fvidOqqXFFWFHPXu2JvN1OD4kQC5BVbi6mKDWOOuVy8l8SOwdiXNAJDHI4HMZwIEgbiqTQafbFqAiGAiZxJ6Tk6hU6ygWatKX1VoLezt7AlZ43TyINhEJByUBqtvnhD/klbFKhiHtOIEPMqL7BwYMEy2dwtHJ8cvwVa4RN2/elBBnbp7rdcrrZNCutUU3lBIF1Jano5Dh2MeJI4kGISjCcFWOW0ky02xjYfksPvzoQ8QHB0ROimDN8ekp1tc2EemLy5rEvQEZgo8ePxQHIW0obffo2CBuXL+J2bkFI4lydIIKk+gJszch0RLNbkuiF9771jcFxOmP9SOXyeGzT36DX/70YznUnTt7VhJWRQMxDPUNCgP3xdoavGEPZs+dwcWbl3H++mV4B9wChnWbLWF7gtE6u0e4++ltfPHZLSSTKZyZXxSgm3OV6x7Df5tcE1stkwRMDvWQ+aVMLq7JjVYdoWgYb7/7Fn73B78jWrHUfN7Z2cPpURKtRlfalAAYAYepqQkBLO4+uCvgi+wpHXbptx/++AeYWJwH6g2R3+C6RHvjtDHNqw3bm3viqOTB6WD3CIe7BzIGBwZjcLjtWN9bx8b+Bq68cw3f+73vCmuIOsKMjtl+tiGs0mKeiZ66MkZWVpdEg52yPWT601l7+fXLuPbODZy7cgHhoTgQoHYrkN3P4EsCjI+eYefFljybADLZvvvbhxJ9wpwB/f2DUhcyJe89uI/EaaKXKNqNgDcgbcuxRqfqzffeFBbm9OSMEBG4j6e8CJNLH+7vYf9gG6VSUeZcONKHeHwI2byZF8MjYwj1BbGf2MPM/BTeev9NBPvtApZxvSyUKiKFVcmX0Sp3sPH0Be5/fheurgMD4T6kMwSGWwhGI2LzJ2cnMDI5iHA8jFa3jr6BmMgK0GnEZICZ0zSKqRzufXkXuVRW9lGy16u30e7a0WjbMD03j6s33sTZi2cl3J8SDYPjcQRjfnGkU62p1iB7ro1yviKg+Ne//hLFVAnjAxOIB+MCwDPqC64OTgunGJkeRGQwgr5+SpKNIR6LIxyMIeR3oUbJE56bSNro7RXJYpdIvkhYWJ23bt3Cz/7tz2Q9Dzj8xr7mK+L0alQrslYQ+OV+ko6Ocr0Mv9NIBupZTRN6Exin/SJrm1r+g5MjOLtCHetV0WJ69NUD/Pmf/Tnuf30PnUZbHB0SYTIwgk6rIw5FibjK50WCxBcNil4zZULi0RiajZo4fE4Tx9jcWBP9dbKRm71QZcqCEPQXUCbgBwMbX6w/R6aSFeY19cV5hmjbzDmSoBXfx/LThuZreQRsPsmdwLpxb8V9pGQ2ZpSf3Y0QEyAHQlJGDnyu2ROTk3JeaHdbEr1QKBWwf7gnQA3HP+d1IV9GInEi4Audk6Jd6naIs42699xbE6SnraS8D6VVNCkbbZlgdp2W7IXpuOY9JC9Iew8Ni+QcSTqpVFKA9fHpKVm3WLZahVJOp0idZKQfySAmI/zf/ewnMpcUrGm1G7IWDcbiciYhO1+jgTQKdm5+Hq+9cQ2L5xZR67YR7e+DPxiGiyx7AT6Z1K+CT376MX71b/4Sg5E4YvE+kcijk3tmZsqAma0uxkbGhIVO8gHteiqflnU2MtCHpr2JfDWLmaUZLKyeE4kOAn4EJBnNlTk5QXL/CPsbW+IUZ0SYSNq5nJIEMplOC5DeFx/CW+9+C8vnLqFaY39TSqgoDqxaoQDmDq9RRqyYg8fvhcvnRaPTgicSQqg/IuSMeN8o2s2uyP8wDwQ6TWnDSDSE1OmpSCi4fTa02iV88fUnePbiS9i9HbhDHtjclBUky5cR3DWRJSAAzcR0dB6aOWQAwR5a+vKMTqKSgHNdA6hwfgle0MNVuU5wHCkQKAbNEjnNdwmA02P+KtCkEbcK1NAgGtDMAIoEGgUnsRsNZGWD6nlbAUP9acUy9BzK8mruKCUmqb1QgE5JZKwXz1AK0L7S7jWERGVZ8jlKQDSYkQHelRnK+guWA8OOpj65AoQccwrMMokjPyphaQWFFavS+1g3K+jH+16C7xbpD322FQBU7IZ7A+v7FQdTUqRqgev3imcwikbrawXttR8VwFOAT/tBMSbu8a11EwdNL3mlnuv1WdrPVpzL7TKSGooBKXNagUXVDuf6oviXwedM+yr5kfcrgCwYU9swxK3OF6ujgucRZYtrma31V8xM+0jHgPaTgpycc4qHaJ/pvQaTqpj51ANJ2QZCIOw5KBlhqliNOl4Uq9TyKAZoddDod5JespeUj9/pHP9tUFqBVb7DKsXL+cGP4jW8z1oOHT/aP6+wL+NIUkxVx4NigzrOFKvT8abtYMVjtZ76DuszBOTtOc+sGJKOKY4TrTefo2Cy2g1tG+0DBbTVDtD+6fvUrljbTuulY8vqUBGs83/87/5OV8FXK0qviLUCqeqxY0Ort0Iq12NDyKGsWHzp8VLPHQ9o6h3gfcrOVCNAAFo9VHw/v1eWruks4wlR1rVWSL0QBCC1M7T8pvMM65b1UMBY2bhWkF09A9bJpx2ibcDn816rB0wZxdoRGtqhoDE7U5nI6lnTZ2h5FWjlBNJ2UdaQGl62KevOuuiGkuXi+8wCYrSZ+OFzWHaVgNB2sxooHYQ6sPg+SXbQYzQr+0q897mcLMQi7eB5JbCvk5QbPALQuugJQA5If/I7bqLVmKrxJJvrlWFtIRomM8uAuWayvJISUc+eymawHGRy6njhQZGbPrfXJOjTMCgdR2yTyXGTPIcZ4lkmshvF4ElErgGSGcrDNjMayWRDGFayAftfJQfUsaltTiBck0BYkzmoA0afwfLomBJvuDDhunIo42aVCzvHMaVM2GZ8j7YX+1QNi/aZMqD5fSGXfenF5Pe8Xr1Y/MkyqqfKOHFMYopoJCYgdjpdFIaK0+NFvG8QgWAfGjUbum0vgv5BuOwRxIMjiIdGUC+24bUzcUYQ9rZdQqxtlBUplSUxIMENGf+NhgAVZKwxxHpodBBLZ2cQjMiZSaRzuQknq4EsY4K21E50uexygCEgV2HCkQp1KdOo1plMJC+6mgRoPvzu93Dh0iUBTsnwdHqo51hFiYBTISf6uc1GXTa8z58+lWzeOmbIrCEQI23pdMpG/Z1vfQOLZxfgpjOh3UKxkBNALZk4lcSK1MJNHB4jEo2KBEIwGoIn7EepXEFfdED6TTUMo9TijvUzFhq5dA4tMt8yGZEo4RjN5NKSUHBietIs+K2OAGW5bBZb6xvYWd8UxpjLYZcQfMOmb4FsWWoIuzxeCZln2GYkGEbqKCuAC5mfxUYRpWZZEi6SjURwO3VwAhvD4zMmsQ3ZvgzdnpqdQ//wAOwem4Rtk9nIsXJ8SMCqIte2Gi20G23pA4KNM3MzkhCRDNPFlSXcfO9t+EJ+FCm/UKjB2bTh2ZcPsPlwDWPRIcR8YTksE5SVkFi3C31DcSMpkc1iaGYUqzdfl8SOU2OTAl4+vvNIkuptr20LANsXipnwSIaGoo2TVALJbEoiBghelJlcr11F/8Qo3v72ezh35RLgJmBMUP8ApVQW2+trwhCmzAnBgVqlKod7HoYpBUBwWOebYbwajXbaRh4KJYrEYRhptMEMN+fco+xHmScmh7F5lI2h7A9ZU6Ojw9IHZFvyML67uye6eX4vk9kyRHVCZAUmpkZl3Xz87CmePXshEkAcJwSxDYhmPO587/DwKKKxPtRqLeQZjl1h9INhy8YoWxAMIJdNo1oqCiNK7GGjJcz3voFBYVydObuIi1cuyThOZpM4PEmIg4eSH8zY3a41RAt7c31N7PQlsrOoU+j2SBIu1pMOGzKjyUQmi5RRI2S8kdl5uLOH44NDYemR9TN3Zkb6fWePDOgdnGaS/z9bbxojZ3ZliZ3YIzIyIjIiI/d9JZNLkiySxa2qVItKapWWllpqdY/bhgGPgfEM2gsMA7ZhwPA/2/DAgDFeBrANeAaYtg0NxtOeHqlKLalbtXItLkkyk8ncMyMz9n1fjXNfXDJa7gQI5vLF973vvfveu+/cc8/Ft7/3kTCiByeHcebmKsZmx5HL5bvSJx4Bw9v5BuzNNpL7x0gcRFDOFCWQkKSWtN+P6dlZ0VN2eOwinTA+MyXMd7aHATAGsMr5ArKJFJLRmDCtCDz29w8IUFbIl3G0fyDjPjQchtPnwejksGi9h4YGxV53Xm7j5fNNYeVzLaGkRXAgZPYaZmXkssIc8/p8ohd/5c2rWJhfEr3EUrGOSORE9HcP9w6FkU7mXqGQg8NulT3G5rDAG3SjWue90nC53Vg+vYQLFy4IKKLFdKlhvPNyRwAV7rfUQSagK/6Mtbu3wCaMzOdrz0RjmPYiaeMlFus8MfqmUoTVIfZGvUzKKTAYFh4eEjv39JEp6JJ1ZnbejJspMlzA+vpzKfjHgAgP5jyQSeYTpT9yBWHQUguUB2f2/+0HdyTT4Xs//D5+/NM/lDWSAU802thYW8fP/uyfS5FLAhwSxLa6ce7UWUyOT+Lw6AjJQgr9w35cffcGVq6egdVlFcYlAzv0SZjmX8mVkDmKCmvz/v2Hch9qsvb7AjKHqe/LDDyuHwThyZZnqjyzHY6OIoidRFEtmoA1ZSnOra7i0tXL0q+sWcAABOcaGchkrHLvoawGsy/o3z1bX8fm9gvZ7wjYElw8vbIsmUxkshOoOtqPyJ7otBH8ceD4KCZFTnlQp6zAxrMNYY9RQmZ0fFT0TU8yUZGT+PEf/VhQLWq6bz5+imcP13C8H0GzTl1as4dRPo3jQNbtxsZz1Jt1vPvNd3DjG7cwMj0KDHgBF1G8Fqq5koCw2883sbm2KcE9SvwEgyEUC1UUcmSU2gRoJGjHvfL5xroE/tLppKwz6teTFc0Cr5fefEMAvYnRCQm+sC3U1Ca4F09GweqsI5OU3WExWx/6PD4UilUkkxkJnJZzFZRLBZw9fxqrl1fhD3th91hl7CgNxKJzuVQW7XobxztHuPPpVyKjwcAv17dssShyCgTZ3vrGDUzMTiAUDqBja0kNAJeDGtBlZNMZuU88EsPTh09EV5xMV87DZsuCtpU8Szsm5xdw8cplTC/OodIqoz/oxvTimOhbE+O0UVK1DTQoWd8EWiXgwZdPsPFoHaOhETjgFH+IYF25UURwNIDTq8sYnhoWQDzo9wtQxiAK078LmQyqNVPsmzeWA3a7JWuBFKkcCiIdTeEX/+8v8ODuPVSzFbH92MGJpLCziBkJPGQ+i29Zb6PUKInmtvjyfaZwu8rAWbtEkomJMZnjXDP5HBbOHAoNSeCKsh//8p//C8mCYgCFdj0+QhkGBltcsv5K4UYGRQf8mJiaFO1gzksG7/d2t2Vt5R6kBAsl6zCIq+wopu9yDU9lkqhwnnaltejXU1+dP7PtBmCl20Z5raawnvk97xlgFhmZgjWy/dinFgz4gvB4+mTv5ZxlkcLVCxfkXgTnY/E4nr/YwIsXG0hnkhJo497Kgo1cs0+iZMdb5L0J3DAjlCQVv98n+63s9fkSFhaWcOrUivholNigD18pFfD48UMJ2gtru2BquPC8YUAYq6S9syg8s1Km5mcFtC0VKpKxQZ109g8LbBLko2zOSexYPsN1goCMX7SkB4RVzeeSkU3fPl9gYKolEl1nVlelrygvU6EEVJ01MMJS68Xj7peilvTL/tk/+aeyDrIAK7M5imUjfcJsHY/TLVrzbocJbNDHJ4GCbHL6jAPjQdz88CreuPUGBscGYSEXjQoKzB4qQ2TZotv7eHzngdTFoF/HIDPPP/SBCGQPDIdFx/7y1esYG59FPJ5HmjKADjfaXHeSMdisXO9IBIBIM1HmI0+QmRmPdpv4s46OR4rxUn4sSVm9dh0ry0sYHRsR/597Xstah8XVwkl8F5H4NkqNDKqdMiz2lhRnI3jHIp0MSigoSIDWAAxGhkLObgoadzNP5dpuKj+BWjlbtMwZjwC0sHN5cqW/3wWgdR3lOUeIac6/ya7lXFJ2qRDQWgZAfAVg27sZxjYjl6AYi4I/inFo1vbvAp96puT51oBNRvpCbLVHDkGJZXwu/ZHXheUMW5IZ0wq+mfOpkVJQfIef0zMs34fnDOnHLvDlYBZnt/3KzBSwq0tm0gzuXmBMr1cgWs/77FM9I+vzGezg9QrQK9CqWJBgAmQcd4vJKZjG63gvxcbo7/QClfp3VzfDXN+5F2gT8koPi1lxMx0b3oO+hX5Wr1VSJP0SBRcVM9K+1r4iAC3218NaN3iD0bbm90JMa9ZfZZqrbRtA2jDxeZ2xFaM1z6wp8y6vCxAa2zAZ7dyjlBT6ynC6rGXtw14wV8H9XiBe26mfV4yE/2tggHNR8TvFrhRzY/8wIM69SHEPtXf2rbSzK4/LcVaFBgWNhdjYQ4hkO3SMdHx1PHmt4msiHefxvGINK8iumKDamH62NyiktshnsR1KVuXPihcpAVfHXHHM3wXF9b4KYveC2YJxdSVHevFUtWG9twYAdE4pXqf9qLaiz1bsToMPtA8lyPbOHV1flJip93sNfJs5afmH//m/19HolA4wbySOkERAVMfnNcNUrxfmZ8OAoTrYahy8h0xu+2txbzaKBwNlkgqI3DELm4KHwtrqSjKYTjTF9JQZrEaqTFMi+DQsfa4utPycgn0KiPZ2KttCg2IbJdLd1b2Rxa+7gCqAq4YhBt+t9sr20vAVXFSQQD+jkQdlIvcuKhr9UXDfOHZOubdGWnTh0ZQV3pd/14nBn41khQHoOSa64Ck4r46eLnj6PLaZfa5gub6DRldU40YkOprdA67VMJN/dyOgnqJOEAGRu9FYjdJpv/BvAiTbTHV3Yx9NqZCtY2g2N1M5WEHU18C0iXKKlECPqDsdITqHvF5tRPuTnyUDmofoTCphFiObWUAJbtGRMqnWJj2FByzeR6VJzKJgilAoE5l9oPZpUhFqXe1l96v0Ii5OvIafIYiv88Us+Kb6sNqeAl/cqPk5OvcaaFBGO9vG75UJbhZAr7S1XCwIMEGbEsexK6SvKUe8xryf2WiF9RwISOSZbOhEIod0Oi9sFB4OAwPDsFu9sKIfrZoLHnsYfvcQBvvG0efol+IglpZFDu4Eusg4JsNod2dfiohIoZXggBRFlLF229FCHYODA/D4XCLF4fE6pdAJ285xoeMdjR1jYCAgzBOmidIWCEQzXZT9VyyXhLVKTfH3v/keLl++jJa1IwX0KtWSgIp08li4TNrVaCARi0sxmqOj425k3S796xQpFTqzIbzz4Qc4+8Z5DA4NyCGTB0sW3qFu5PPHa8gnswIKUxaBaddNSwuufg/8Ib+AgHabR4rZkW04OBjEwtyMHHoI/jLNnPPj63sP8PjhE7E1jtPMwjyGx4ZFK5ZAXSIaQyIeRSGdFQY4n81UNE+fSxxZsRfKQOTzAniSQ3H6zApGh8cR3Y/KISM8NSosq5GZMQEFlldm5SCQP6minClh/+U+9jb3EI8kRPokHB6Cs49gUwnHyYjYVzA4IPNSgjJdx4MANL8IQvVRqsfSRqGax+BQCO9+8B6mZieNNm6ujFaljq0nm3h2/zFCfQGsLJ4SJi7lSQwAbcfQ6JAcJAjg+UdCmDu/gsvX3kR4dgil/QIe3f4a+XQe+9t7ONw5wKCfzLl+M7ftHO+qVEznQcfpsaGGOjpOKyYWpvH2B+/h9KVVWJw2YcsQjGVhx/2tHTx7+FgAaLIYaW8ElJlKzjRjAtC6hhF04/iRacr5whR0VrMnWEE2M+ciC+v4+gMoFHPC0KeTy0ASi6LRRlfOnMaVK1dw/vx5ue/Wiy08evREAgxom3RN2lh/v1eK+pCBub23j529XXQsNiwtLYljSCOVwmM2auy5EPAF4LC6USrVUCdrjywFqbYOYfo4nTZUqtQztcDbz0JubiOPUSzD1efF6PiYaPeSOUkGw8vtTRweH0oxPA+zXCwmuyRfyMq7j09M4MqNazKfqY/KlFmCoWPDY7h14yau3bgOj8eJdDqDRDxuAlE7e6J9Trsn85MAGVN6WcTw2fpTHJxEhCXK59v7nbj47hUMT42hmC+KDEWjXEcmlnqlH56NxAWApn2xUBY1krmuEuT3hfwIj4WlCBlZUAxukBFNhi6vIcuYY8559fWdr7HzYlsOWmSgMyOANkng1T84gPGZMZy+cAbjcxOi101givNyf2MLTx88RfokKWxAFnASOSV0RNdeDsAc8/OruHnrFoZHJ8WeauWGsEozsYwU4CMj3N/vRyoRl7Xo6OQIpUoeQxNB2D1GrmF0chQrq2eEYc49i2ADmWDs0y+/YDHGI1RLVVQrZs/hftjv88qaxjU9lUzj6dOnAoDyZ0+fG51WEzu7W6b2gJ3FWrzCNCwWjV7h+OSEAFC043QhB2efV5h50/OzGBwexCBlq5p17O1s42BvTxjckqVycChyGGhZjeRQMCh2K/6B04a96KHIL/3gxz/EjXduyr5H3WJmdrSqTdz54jb+/Gd/LlrF/ZQqqQNzM3N48/KbAnweJSLINYtYunQa566swhVwwxtwoVFroUIbTWXQKdeQicRFc3392SZsHTvGRiYRHhwV8PzJ82eiL8sgaHBoABcvnZN1OpXqBqcyBTz88qEEQTmGo1MTol/JgDZZ9lxnWQiX70QW6OLykjk0SDphC5GTYzzfeCZzn2NAEM7tcsg+PDgwKFkoHD/qK1MrkkxsBiUp4yHa7JmcsKFZ0IyyQEQkyeRN5pNYPHcaf/DTP4BtwCGp8/trGyJFQzkZrgn9ZCWWzJ7HceVcY4G5jqWDqzcu4/rb1xEYDaLWqsE1YHTuGYBBwyIa+wfbB7j35X3Uqk0EfCGMjU5KsJFZL2Tjs+AgM44ov8LsmlgsKqCg1tcgQMXMD2rEa0Fj2hz3fWbpULICLgtmT83gjbeuYHRh2IBTLHhaA6LRjBS9fH73OWxtKy5cPIux6TG4+uywOSmjYwLp7EPqmFOfmNIyL56uC7uSwRWCH5RRe7m7g9GxYfzhH/8Uw+Nh2VvZDgurJIuOawu5VAapREJAMLKhyWTlGsFARLXelMD74Og4gsPDCI+NSyBqbHYMNlcboeEgGqhLLQG7aEd6YLM7QZYeZUL2t+P4+sv76DQsKOXJviQdlizeOuZOz+DqW1cQGvdIoURTuIEHGhMUZsFR7vXq7xPUZUFMzu/+gN+clWxOrK89w69+8QlO9k4ksBY/jApwTy1hA04SRHPBZTOAEGuU0MYIbOkhnPIKqpvq9VK/OiQZLQzIc72em11AsJ/1Gmz45c8/wcbGhhR341oUCgx2wZRWVy/YIZIkDE4KsNQFn6uVitg0g679Xo/YkrKeWmSUEugB2XYWYUKTpCCHcLtV5j0Z6wxsCOnGysynfgkEpQppQlLGLzEQNBx2h8hMiQykFovMlqQtvv4B6cNTy8s4dfq06P3zOcVSHtFEHM/X10Xn+OjoQMgDZOZz3y8WTIaIkDKEvepAraunKmNkNecTApLLy8s4f/6CtJVEl6npCdHkp119/fUjyUhgUEfl90S2z8ZCX3YZsxrlOobCkiHE9yHr3+81xUsNmFFFrpiXPqrWzBmZ5wkG4Xguo0by7PikBDxtdjtOYjEJErOoONd0kX5jvROrFdVKE8HwEM6eOQd3n1f8F0ro3Ln3JZ6+eCr7ALXTuWbT15Nij4FBtGodWFuAtWUTMN3Lgu4ej7CcA2N+/PHf+xGWri9J8UzRL2dwhhJ9jGdXGjje2sfT+w/x5V99hthhRNZBgn2SuWu3YmF1GW9/8AGmJufgcvYjm69g7emGZB1Rg91C6YxAn5wZ+v2UFhoQCY9cIYdanYzZDjpNKwrJMorxnPgOlBAjlXpxYV7WRvpADKrWUcPw1BDsfW0kcoeIZg4Qie2h2i7LXHa4mTndBFnm5lzNM68pskWb07Mo/xeMwG7WcQWgDYhjwDyOj2AJtq6MYw8AredA/p2+lvzMIqRdAFWIZV0AWkBK4jBdAFoZxbwvr+ehQkEiBX16z+MKoCouosCc4ig8A5rPGfanYgD6d/7M91Gin0pKMjjCL9peL0CmjEhtkzKeFWjjfQQctnXZpt3nKiCmeIYC0Ap08X7Kxpbze1fWQEE20xYjm/IKVCZA3qPBrVgMP68AtYKKtEnFURTL4hxUbIurTm//6jsTgNY2Kzaifca2c01WYFKfq9gY2/lKA7sru8HPKOFOsQIdF95XCZWKeWkRQwLQOmYGmDRFWfnOgl+1X+NqYjfdL67DvXgUcTPJfq/Xu9ncZpw1wMHxFUKjkri691HwU9uqbVG7U4xFQdPXILhJFei9Xm3Q4JGmzpuxwS5205Ul5c/0yTW4wPuojfB7fkbxSwV+FetSwJX7l7ZR2/a7wQnFQhVEZ/s47xWnUrvg53vxOyV+6nohmRBdLFPbqjihgtj8vYLgrwapqz6hz1E8rxfM1d/pOOg9NIiieJrictr/xK8U91W8txeEV7xL5+crP6UbtCCGoWOrbddrNWCn80rtXsda3v1/+C///Q4vpLFrB+kHeYFod3Y7hb/XlAIFgGv17mLcTUXQRVomF5nIXYkMHbxeENM4SEa/RiM1KuSuILVOFi6UvROck4tfjE7TADUa8/oaY6zidHS1cHkvBWEVsNSicSploQbBdorkQ/edeX9+nkbH/1VDuRdY7qXj6/vqYOgEUlavgsV0Tnhv9iufRyeez6SzwmvYTjUaBYZ1kVWZDBoFP6uTS99F31UlMpTBzbazTzSqw59/FyTV/mHkXuyhYzYq3kNTEPgcglkKiovciDA5zGe0/Ww3rxHZCryW2BDQ1eWS9Hp+8X14qOIXx5dt4u90s5BFn2m43egk35cgsi74fB+XxynvpRsHWXhkX1WFrWxBX7dqpxZClDRHSnSkUtJegvx0APlFEEJTrHhNb+RMx5HXaf+K49HpvGKUExjm4ZTPpRPPgtaY/wAAIABJREFU9+A1fDdOfI4Biy7xi/IIfAb7SgDibvTq1WLYNAD+6z51m4JLrZZh8TSb0l8cG910eD3fxdieSXukQyW20mTgh+L0VtRqph/J6rBZyXweQsA3BmsrgH7HCPrdI/A7htDvGpDDIgEEAnnFXBbWdku06Mgc4XtSo3V8ik6xXZjL1NhkgUGR02jV0EFDHD0eDl0OC3LZFCKRQ0mH5yGfxftkXpdKwp4hK4O2xJRJsrVYvfzMuRVhYDo8NrQ6DQEkefCh5jI1lZlmyNSjr+8/EPYh06d5UCawRD1XKZZhtWN6bhrX372B8bkpSYl0sUYpq3jngXwqi6ePn6CaLeHw4ABbmy+EqZPJpYkhIkzGB4tXWPtw6dJlLJ1alNTsyYkxKbJImne7wgJcMaw9eop7d+7j8OhY+j48OiISApS3oTu+/fIl4tET0YadpE61x4CBdMLImuQh6CQax9ramrBd8oWi9BUr1bPAE+UA5s4sYO78Is5dW8Xy6gp8QYfMFdRYXBCoxIHDF0e498VdZOM5hPxBqf7eH/Jj53AHm1svBOgNsuBNq44BAWbJhmt2tT0TOIkeSTq21UbpgyAWluZFL1Vkb2wu0Z2l/AN1aJkmOjczKwWDaCscX2HRBfoxPDpsApF+LwYnxnDu0kXMTkyhXqrh+eN1HO9RgiMuciAsuMV+ESeuQ2YKDLhcyCNfycPld8DmcWJ0ZhK3vvkNXLl5HR4/iy2lEYseM79epBueP3oqqewE9NkWsu9oV+HQEPr6qInmFPsg85QMZ+qrcqyod/lXv/q1rHMMWpGtPxQOIxQIdTUDm6IfS4Y+bSMUpq7tjOjREuwlMEcmZOwoKgB0JpGTtYjp7mQrkgVFEDmVyYk+N9O8b9y6ifFJM4eK+bwUhswm0miUm6jla1LoK+gLSQ2GdD6DXLkAh9sqB7TwWBB9fo8Ui/J4yQ6ooFAoSjq9r88wdQk2EOyNHB8ilYoJeM3gT76Yw1H0RA68S2dOCxh685230T/gRK0MKcjGwoQcX4KpBIFbLeqtVmS+kZnFNY8FLLnmmL2tKnrFZDO+3N7CXmQfb15/U3RDhyZHMHtxEb6gT9pEAJtgYC6RQeogiq21DUQ2d1HN5KUgWtBH9mATx2RYN5sSBFq5fA6nz58SfXd3v0eCkVYCQ2R+lIrCqs+nmXb/UAIBZLYR1GCKdqVaFfkKBpUWzy3h3e98U3SxCXxQFqhWqODoxQ6e33+KbDwtOqxkLlJ6gFqipVoVBFVc/X249Y13RWrCHxhEs8lU7YoEfbLHGQGvW+WmaLvzMMxAFIH/yMkhXAE7BseDCI0NY2Z5Dgtnl7vBKbeAvWRttspVPLz9AJsbL9Eiw7FQlloLsv+Wi7L/cJ0nqB9PJnD67GlhJVKmhuwxaowfHx0JgE05AxbtYpFVrvf8HNci/ts5PpTsgdUrb4gO7tDYiAQPatVyV5/8BNViAZH9A7xY3xA5jLHwuEiM0FbPnjsne1ehWkK5VUa5WcXb738Dp86dkeJ3ZJNV8iVUCxUBCn7z8W+w/WxLAGgCNV4nC0OuCDBWbFVRaJQwc3YeF29dQXCsHxbWDSi3kKHERrEEsOjU9gE2Hz8XkN/atCPkD8PvC6I/MIC9aASbe5sIDA/gyo3LmF+aln0on0sjdhxBKVVEI1XB3U/vCfP70htXEI3HcHAckTavnF3GwGAA/qBXgDopauemZqxF5EpSmayANTwkxaPUbz+W4JbX5UaH7FgSNKp1ASS5vlAXlH6sgIv9/chTm7JeE8CaxXgJ1nG+pIt50Zp/74P3ZC/k3LITaKk28eD+fbzc2pIMBmZU1Muso9KEr8+L8GBQ/OHpuUlcvv6GBGcI3HMPZrCEkjC2jkP6/3BnHz//80+QiRUwPjKNd976hoCNLJhJgJyyNP3+ftx9eE/2VwZJuL9zfaJvynWNYJLXyQLPXlPIzmGTTCYCz0MzQ1i+dBoLF5YwvEgZELO3kiRHIh/Zw+mjIu795QNsPd3E2XOUpZpFo8107rL4hAQy5aDdaIiUARmbDHqMhIcwGAqJH8U++/Krr6RN125dk8wT+gezszOyjzF4Z7N0hAHNbAgGypgFw/WPn93fPxRNaovNhcHhMdiYORAKYfXyBVy+eQX1ZgXOfrsEMeiLsA9p6ywg7HR40anZJKh7/+7XKGZKso4RxKKMT9tSx+DEIK7duozJWVNfokMiAAHTalPqPnTqTSksKIQEqXhmkaAW359yYF6fXzKhPvvtZ/jyt5/JHsA6EVIjIhmX4D+LojErgux+BlTp2+5t7ZmU8u4ZjvumAKfdYDKBbgPYtMUfor+ywqwKqwMDvoCsFZTPYNBIQJ56U9YK7pn8X7Q8LZC+VRCHWSIEwnk9JUHkHNIyBCPq8Io/0Wm+CpoSaGYhRn7xWraH9+V1ohNLNRb/gIwtCQj0Uel3s3g2g+70CSTDkUy3umErZlJ52RuCA2Fh44+PjMrvtQAW70sQN5VOSC0OMtUpEzcSHhOfihkUfP7u7q747mTzswCfkD68bpSrZBO2RbJuaX5BQGCeMejfq8QGsyEeP36Mzz77QjIKqM3MNZrPZaZbq2XS7hnQaaApbHf6ISyuOzQ4KJlT4utTbqPfgzeuXBTAOl8oYG9vD0+fPBNQnjrr1EKfGB2HPxRELMWi28eSPk+bCfh8IgU3MTIGr5s1Bdwi4RUYCCGdzcEd7EPZWoat34HZU3MyFrFUDLu725IdUc6XEN0/QTVXh9fiRsg3iP4+v6wPtCurF/jG71/Huevn4PA4YOFRhjVBykAxX5NimYfbe9h5toG7n90Wu62x8L3F1LZw+by48c138J0f/kBqplQrLIYGPF5bx/FJDEPjw/D4PZicHUdo1AVHH+BwC/YvMiL8R//W1gCSRwUk92PIHMWxxSBVMolBX0C0uh0uj+zRzn63BIQcPitiuSNkSnEcRDeRLibRalSkLgJ9h1abWYeG7UzgmfZgsRnmrsEqTHasnPV8rBlBGNAAmFrEsZcBLefGrhavprwrSUzkR3lmbqsEggEZ2UcGK+nqAHelCvT+BHBlPrXM514Dvn/zfKyEOv6d/3pBVAMWGuIa1wEFijgPFWji/6bmkym+xi+DM5j3l77pZpz3Yj9dWV2ZwwoYG4DLnFNZcFWAL9bl7t6D91bwkRmg/FwvUasXIO99XyWM6fla2yXXdLMoFMNS4FF/VuyJ46U4igYClHgo17JIYlfqQoE6AcW7YK72a28/K/CouID+TTEhfV+9jmsgbUHJgYrf9ALm2pdc+3oxtdcZFgbj0sxsk6VtgdVigpyKVSiYTVt+xfIWINgQ/Ei2MniHGQclwWlbrQ4D3Co2pWPDd+L3+qVYDW1abYft1oCC1j3Q8XwNTJv5pIA77V73CN5H72ftGLtWgJyfUea4Bl7/NoCY7yH7jsfsN2oX/F9xQh2fXqY378k9pHdP0evU/pSxzXbxd4r1KQFWgyqK7fQCuAok6z0VFO/9vQK4Cqrrtdq//F/xvF5b0/7UdzfBm8rfAPYVt9Ux5H0UF9ax7u0rIdF15X61XTr2eo/eoJcGh9SOLf/ov/oPOzQ4dqho5HYNSBFzjT7ooKvWDxvGz1htzlcdrGBx7wRlqoUufAqc6uQX0Nth7qOTT4FXNTb9LB13faY6KrwPD2Di8NTrMnHFORSW8mumrAJyCi7z7ypxIdqAXZFz3k87k23SCJJGm3rBazVqBY6VQa1MVV34e6MpurjqZOHzlE2rkUUyaWggWuivNzrRC4qrMWm0TAFRXazUyNWh083lNXBPPeDX6Q1qVDQQLYAksiddBibZOWyjguRq4ARmVA9ZFoKeyKROCAXEZcEUCohZpLg5MaJORoBOVgImBDF0gWJfKJgsrIi2pjIZ5jKZu/x6Nf5Os5jw8xxjOofiaHfBXa/HANt8hgDqdPK9XvmZjDj2I9mPfCbZccoc7gV3JZ2ru4Dx2XyOyI90JV80cslrCD6x3+ig8jodL0aC5fl9JpWD1cYJTnC8aQPunoACP8cNkHOP9xKg3eWQ6/hZjbDSlrXQJ3/P+9HW+DvqOvLdeIASMN1u0m06ne4mY3dIgZdatQ23M4hB/xR8nnHUcm5MDi3D5wrDY6FOb0ucz1IuK4wiKuBoAYrgwKCw71wupzA8WTiL7E6mw3Y6TZSqeSQSUSm8RgC+3amhUssLMMm2szjP6aXTpoiklW3NG6fIZSq58gC4vbslKe9kB1frZTi9NsNYaHeE7WFpEVQclOro927fwcbzFxgaGsH8/CICPMxQ/y9fRKlSQ3gkiA++902cu3RGGLHcb5lme7h/LLrFLCRXzBawv70rxREpsRBNHiNXzAr7ciA0iHB4HJcuv4kLF1cxOzsNv98tLL1aqYJGtYX9rV0p6vP82abIMLjJQHS4BCijTbAYTfzkWNJpL11axYXVcwiH/KKNzvdiZJ5jSdDtL/7i59ja2hawRg5Lbj8SR3GRATj75gVMn5/DqSvnEJoIg6m2ooNfaMLWtKNTbCFxkMT6g6dolproczBFtYCBoQHUOlXR6M0WcpKKzkJxZDOKc93VTGdBt7W1x/jq9mfiZA+NGkaU2L/LBJCYotlutGU+edx9OLOyIvOIB9N4PCYBhVw+I/Od7Z+em4Xd68Xy6RWMsYgVC2Hun2B97bmAnAQMTJoxWVw1STUmyEHgnHMzlouJBIPD70R4YgI3330Lb73/rhTE4SGckhBMcYsdHQt7kIWBnA6HgIuxKAuNdiSV1e32CAuJleLPXbogBTTJFuYXAf8vP/9CmGpokEmXk7WEBTipX9ixtsUeycQvN2qYmJnG8MSIAICTU1Mih8B5SAZfKkqNxyRK2SJS8aRIzDj9LITWQqVbIGnh1BLeef896RsyxBhQYfGsg61dpE+yyETSaBSbGPIPCYspXkxLUKBla2BgZAA337+J+ZU5YTM5+5xyMK9WG0jH2YaqFPAiuB8/PjFp6dmEsIYJrmWKOUQzcQyMDOLitTcwu7wobH3voAXVLLVYazjaOcDu5jYiO4dyQGd6sMNpArMMRnD9oh1YbDZhiJVrJcQTCQEeCuWC6Eyyv/6Nf/NPcOv9W3ANWdCxmcwDsmDZxma5ivhBDF/95rd48PkduDt2uK1OAXAZkDg4OJBn29w23Hj/Jt771ruYnJkWdny5UjH7OQvrUYs1msRJ5Bgvnr6QIAADPsxOcLncolFPaYZCvYTL71zHT//tvwOX34NkKiVBJ1TqyBwlsHb7axTieSk42my0RL7F4rCj2mqIBjCZZLS7dz78EF7KTDAtrUzJgAgiL/ZRShRhb7CIGAv1liWQlsimsbm7gWqrgPDkIALjYcyeXcSlG1dEh5qMFuopl5IZ1LIF7G1s4cmDNVSKNfh8QWFFcl8g6Mm9h1rkx/FjKUr1znvvYIIF1PpYoVoSUUSXlbqu1BD22D0YDg5J4JLFhv1daaFKp47ByRFcunEVQ+OjsHkcMq6SukiGbbmKSiGPrY0XWH+8JkX9xofGcBI5kX2OTHmyt6nPmSnnYPHY8ZM/+SMpvCrMFJcd7VJDdLWZWfLy6aZkTNhhF03eYq4gsjhMS/cNBpAs5TC6NInr772F0GQ/ai3IPk3mJ/f1dqmK3bUXONk+RDFdQDaah89tNIz9oUFEsynsJQ4xMDaI7/zw25icn4TP65B07v2dbew8eYl6pIjffvzXsDk8+Og730fbasP9h1+LtvzKhVMYnhjE4HAAfYE++IIDJvjAooIN4w9x7wuSbViuYfflFn758SdSP4B9w+wrMo/JkuJ7kX3Kz3B95FpDkLLeacg78TMERSlnQxuW1PSFeVknKdlBXXSKRDx69EhYv5Pzs7KPM1hTLpRNoC4YEqDq1KklXHvrmikI5rQIyEVwhf5SNBLH/u6eSKGkYznsrh/BbnHjyqWrIp/QaloEHKKUTSAUwNbeNkr1Iq5cu4KJqQm5/7/++c9NFlqpDlvDgdHwOBxWixQeiyVOkK1kMTQ3gsvvXcPS1UVYgkC6Uke1ZTIOKXnAYIO9Dhw+PcFvfv4b2O2WrnzJkLBUGZzf398VuyHjk9q8BPspizA9MykBDfqy3Avv37krOsluj1PWIK47i4sLYrsDLDAtAemqBKXS8ZjYai6dkXeg5jjrUuSLFRSrDZSp1zszgxtv3xQdbdZVaLbr0hf0ZWInzGAwzMh2ywK3y49qsYFna89xuHcg6wt9T0pLJHIxYYbOzk9g+dSi+EUsCMq5ZGvb0KYuvJW+qQG0JB2WBRXDIZHHoS/NwsjcQ3/5i0/wf/+zP0PIH5JALddxplV3Wg0pPPf++++L3+qwMSMljU/+9ScSsKavRp+T9zYHSWO31SYLyVvhtntQbVbhhAPj45PiANEO6H9RFz88MCTvQ3kHBXGp687359rZbtZlr+Vz5XzFoAQzNZtG+lD82A7TnysCIDNAUqZuCYkoFofsuxKUD5ki38oA5PxmVoIQkUgysdsxOj4u75jOZiWYGTk8Qp+k9TsFlWR2BzMTBHiwOaTewqu+bRhmJDVbRebOAri8bvSFfBgeGcG5M+cFxLcwygUI0Lu18xK7uzs4Oo7IOZNgFvX9WYiSespSSLJjF/CRtsd347PJpGZwg1JmQX9QZJl8BEOTLDjMoAprHhniRL5ckCDf/PS8sI6J6tO3pT2Qpc7CqO+89zZszIaz25CMnODjjz/G7S+/wuHuHgJ2D/o8/QiPjUg9h6gUwGxI4MDn8mDIP4jJoVHMTs4KmJopFOANBETCYmRxEnNXFhGcCcLtA6weIdQila1Kpk2cBW13TpCOJJCPFWBr2EVihnJCbGe6kIR7xIKli4sYCA9KkI5FilUCknZENvLjB18LAB2PHott8d3o4/cN+LG0egY/+NGPsHJ+zmRIFIHtnQKOIsdo2DoYmhzC2Owg+oIQmTl2Ef/x3FEvGwkcdxsoJTtIR1LIHsTw9O4DxPYPYGs2pbaG1eaQ/WB4chzz5+ZR7VQQzR6iYS2g0skhkY4Y1reD97ZKkFLBVNqVAtC9wA+BOyFA2Q0zljZgAEYDv9BvlrOLw6wHaofKYH4lIUrZQQKz3UxjoZ10i1fzuVosTjWgOX8FJOK+TomELgNagSZ+Vr9XUp/iG0qgUtBVzp8uwyDlOZdfeg5XUJtzy9Rhqsq81rO8AocKjPGsoX1mAFcDIBIIVVzIgKamLhf7Rd7PZoBoxTMUPCMupICe4jcKCCsoJtlI3QCbAnX6Dq/APdYa6urgyjrRxQr0et5DAMCaYb0rxtLbZn6e5+9ejEfWEgLpUsPKAKW9uJdiAcYaXhex1J97+5r3V/Cbv+e+pPiNtlltTwMD2ieK3ek5TfwsAcpN5roS0whAq21ogMEEVAxLW99XJRUIQBuw0BD8+KW4lYwvtdy7jGz+zdjqa9KnApn8jAKX2n+0A+1rreHWG0R5bVNGxsb8+9uJrixerTapOJRih8bXMIQ8vQ/7VTFNeaaQ0QzIzvfSdmuwgNewvYqf8Xvud/xZGdD6/jpWOjZ8ptqXfq+4quJ0ao9qA73tUGD9dZDHzG3+rL9TaWK1D7ZfQfTe9vB32sc6JgYYNuuUrhkK7Ov9FPNUfFBt2eB3BP67skRdyRO9j/69N/gi61W3/freIsHBQZH0rW7FSAVFFTDWTtGOVS0VAYSdnleRGP6sUSJ9MBdKHdTX0YzXKWdOu02e2yttoYOhhsHP0WgMKGm0khTwU70mPo/GoVEeTiRh5HZZxAre8bOiadyVDeHndGHT3/UuWL2AskaPdMD4LI3+6wSW6FGXNa4TQSeUDh6fp1ER/k1BYY0OaD/rQsHn0CGnEag8gxqGAua8xkQmX2u/8H76Thot47P4HrpZ6Lvy7yrpoTIQktpQNtF/FuPQiSeaVlarYV1VTNE+ZfZKReaurlLvAqWALVkTryN3NgQDLHluJo2RGLHIgUwnidoA/y7RN4uxMbWlV4GCTvtVO2TSt+pykCIDg+MhYFOXWcy+00KJXNhUuoLvISnv1M7r75fPEBBXEJzP5fc6xjqhFPTl+Go0i32sWnncwAm68f203bxWIso2q6QcUq+ODirZTMIy7xZ25HhKtkFXY4yHFxMVNsxUZYCbthpJGFOk0LCjeU9x8LtV6qnXKUxrD50Jt+geWul5SQVwMqpasFsDcCCEgb5poD6A8dAS3NYB9FntqJWARqWCVOxYmHW1KuUcwuK8D4YoAWI2UMPgaAjwxMMbmc+1RgXJZBzJLOVQaoinIojFj+R7jrevP4iZqVnMTs0IMEj+gQSbvEwlqiOejOPp0yeS/kcGC4Hgtq2BwIBJk5bK1dUa/P0+jA6PSpo4C2QtL58W2QS/jwB0Sfrp8CCCaDqKsxdP4frb1wRwlEJ3jZYcEiifwaJ01ICNH0cErJUCMtm4MLpZuMQ/EMDqpWu4+MYbuHBhFdRVdLosqFep61wUluvh9jHWHj/DcSQOIm1+f0iK3FBrus/XB7fTikq1KIeWmzeuYmFhFs6ull69aGQJ2JeJaEJYUNRlZHEYgv1WAjeJnGhTf/D738LE8hSGFsfgCVqEJUKfKpsooZgqoZmr42QninK8CFvDAkvLhjztvVqSok0NSx27+ztw9btw9vwZKcpISQ46NizuSPbv+sYzfPrpb3AUOYTPRwkYwzTlXCHIuL75Ak63BxNTU1i9eAHf+e5HMuc4pzgHjo8O5VDM4kQcL847snGopTgxNg6/xyfA/fqT56ITy0KALLBHBrVdUsWacLt5ILWZgj35BKqowel1whcO49LVS7j2zluYnDXsYdo59QAPdnaxvbElTDNqC3IsOf5c22hnbD/HY/H0abz/7Q9x6uwZ9Pn9aFTrwpi78+VX2H25C7/Lg0KmIPeJHkaEzcRAkEhU8JDdrmPxzGnMLS9inkUepyYNAB6LiS2mj2OoFCuoF0pIRHlALaLjtMDd74WFIG7AK0DmtVs34RvuB2gHDaAQKSK6G0XmOIXoVhSlWAFBd0DmcLZWRiwbR8veRNvdxo0PbuLS26sAY8n0tymN2SCjv47EUQKJwxjy8QyiB8dIRk9QqxYkvZVaoA1rG/lGGaNzk7hw00hjOPs8CAx4kUmVRV8xn8gifRzH5tq6aEeSQcZACtcbOYDSFlJJYU9+8OE3RbNxe3cHUR4+mzUBoBlw+uh738U7P7lh/PEWhGFtoXRirQWP1YZSuoz7X97Gr/7Vxyhn83DBLoA/maK0JfYnw5nvfvcD/ODH38fk0hLaFaMZz0AFDwzC8t4/wmNquB9GRc+UjDCmOkvadruJbCmHTCmDd77zAf7d/+Dvw97vEkB/89k6yqk8StEsHn9+F7VUGai3Rf6CQU+HxwAC7DNbn1vkX67cvAGeYnnQZ/ZDbO8EkWd7KMXycLbtkj1CJqHFbkGt1cDmzjoK1Qy84T7YQ14svXEGb//e+5hamZBU/WIyj9TBMQrRNIqxNB58+QDZdBEjw2Nodyh/MABHx/gPlDb5+slDOH1ukbwIjw7C7qJP0ICPQdpWG3svd/DVX3+FaraMuak5ATwqlRpS+TSaVsA3HMTpy+dx4dpl+EdDaNshe5YASXYHrI02qvkyXj5bx9qDh3C0rAh4/bLmsiAc07+ZQTA4GsZxJoHA6AC++wc/wNDYsAxzn7dPWLzpWAqR3UNsP93E7rMd9NndYgPRKIt7ZTA1N4uJuRkcpWIITY3g3NWLCIyGZJ0qVegHtQTIaBRKOH6xh/3n23A27bA1bRgLjUpgtdysI10rIVFOwz8ZxrvfflfSr8OjlLrgKQ/I78fx+OO7+OwXn8Pp9ODDD7+LUHgI+5EjvNzbgnvAgaHxIEZnhzA5N4mBsSEB+Kk13WhZhH1aK5QkC4jZN6lYEj/7s/8L2y93BGD1UGKuZRE/SSRVWJyrXEJ4JIyz51ZFrzg4HMLh0T4e3X6AxEkC6+sbku3iDQxgYWlRwEUCsCxAV8hl8PDhA3j8/ZhdXjDZebkiqoWSBG44PwiOMvOC+zGzDRJZBiibMr9HRoZkXWQAjutqKDAEa82J44MY+lxGK9jacch+Tr1wZgIUSgWERoK4cu0yQuODyKWz+NWvfiXzrJguo120Y3RgFMODIXhcdpEBoXxK3d3C/IUlXHjvKvzT/cjUjZ2VK3l4GPxut+Emh7PiwFe//UIKBRN0ePPaVcxOTYr0EQvVCuGlzawxp2Q5jE6NiO4w110GaQn0725t45NPPhH9c74f95JTi9Rit2MwFJT0divaAkZzbWCNBeZm0j8bGRqWYr7xRApbewfYjUTgD4elTgOLpRZrDFYXhflN35USG/TJpAhhkQF2q+zrB7sHIvXFoCDBNZfXhUwuid2jXfFdqA0+NBhCJpGWjJxcMo92vYF6oQx/nwcLCwsiT0VmMv0CZtFwDeWaSn/09ld38A//m/9W1pCxoWHxuymvQdkvyj198N57Yg+Rw2MJ9H71+RfCwqU/2ZvCTAktOb+hDYfFKQX/uI4OOPyS1UI/jAEN+oxcQ1XKkMCkkFlIVPIy4MzDZ13kQGoV1hnh+dEj+yvb22YhWQG2mLlK35IyUC4JqvPZnMMcV/ajBML9AeOHtzryMxnUBAeULETiytjkFGZmZyXoR1CYQbXjwyMBgRxOt4wngV4pDlwoSZYUgVQhN7Ggr9MlAf+ZqWnJ1qk0apg/fwqXr7+JxeUVkdcopHPyzEQihtt37+DOndtyH2Y3UTaMxfwoxTM6PoHkSQIb9x6jnC9KFpGyQu12Fv20YnxsEhNjk5Ih5yf5gbVJpFC4KYp6fHyE7YM98e/IgKacSj6bF7+EfT02NYrzF85hZHxE7I8ZLZSdYLDlwb2vsb72FOVUBh4WIx4bRttuRYIBOhKxOjb4HH1YnpjFeHAYC1Nz8Li9yFdKqFEPFS3MX1rB3M0leMYcqLQB7wBg95o6LfyXz7RgrVqXVmd1AAAgAElEQVRRjBdwvHmEnfU95KI50f1Hy4ZcMY2j5A6GJ4ZEtonFuRnINlrxlAMrCbD68ME9bG6siyxYeHhQZGwoM8Mi4NFUCpffuIJ3334fU2MjqFWBk5MUookkGlZgbHES3pAXTZJY7C3YXR3JMHQ7bWiWm0DZAlvDhka+gTLr2exGcOevPkXy6ECy30gYYKZnaHgE0wtzGJkdQ76SQTwfRctWhMPfRjoXlTnOzD5mZtI2aW/0N0VSomMVBrSSogyIZKQNaM9ytu0ymI1Ki5EZkf/tBtziGs4vfo7XKxgsMnsiE/RaY5o/kwFtAKMuftLNJKeN9Z7ze8/HCj71gkkK/ik2o1iO4jPMzOHnCCDr5xXAMgxsJfKZwL7iCTyzyzzvMlvZTwrgmd+9rs0l72NXBrFZFxQA1nv2gs0C1lEir4cYqPhOL5uUbVGQvZcQpgQwOY+3TVayYi98bi+upTrJPN9ovyoZk/dRrIJ2bMbPsOB7AWwFoBXo5JgoYKd4WG/wQgIWWvCtmxWtAKfZW4wkaC/YZxzl1/rcZsxMMFHxJQU15X1bRjFAWbfaJgYS2H4G4hRf6m2PPoeZ7CYz3oD2CnhqgJBBOMXj/jaAX22oF4wVvLArdatjoGCq3v91Ta0u3tNl7itOR7tTHIZ2RAkOtVN9luJPvTihjp3iZfrOfA8dG+1HtaVeUFfHi5/v3U8V99MAAtvSO4aKy+lYKpiv91Nb0vmoc/fVOHTxS7UxHQsh/3aZ370gb68taNt6gXUNEmh/KnHVgNEmmKb30/mnOJ6C2Ip/8u9CCu2ZX9rPaqsalNGx1/FWTNfyX/8nf1dmJzddvSGNlv/Y0fq9Tlw+TJmzshBT06uLgktEqFtkQqMlRM4UUNbP9jaOThSdST5f2A5dbRF9EV2YXqUSdKus8jkG2DYaSfzqHXwuiLrIs1087PMfwbxebRxulspoVWD69eJsAEfDIOgy+8iq7S5iOmi6KCqAr2xmbaMOoC7wusDw9xr156AqYM376jWqJ6yF8YTV2wV42We8h6YIyAGiu7BpP/I+qm2s7HWN7vB/k+pmwGsF6/WZAraWDKucEX5tk74v2a5k/qgGsQCl3WqlChLL5tt1RGVC2KzSn8LCZXRYgFi3GL+JCpuUBQX3ta/ZFllQyJzp6l1rcIASGwRiCbYqw4gpf3Romb4q2mtdeZN6Nzggi7CkF5i0PrUdskd4uGLf8r5k3tNu2L7eTYHP1g1Qo44aceL78XoeOjX1js666gapBArTP2ThkgKKNVP8sBuJJXOE46abPH/P96f2obFJcxCqdzcandhsO+2Htsz2890JuJIdQgddU6PIgObcbTYAu9MEJNptK2xtN/z9Y2jXvfC5JuC2jMBrH0W75MCA1492FShls4hHI4jHDJtjbn4WZ1bOwuOxIp83WtX8x+I6ZCoFBwOi+ZzOZZDNpkUTmgVdWFDuJH7YLeDXgM3iwPz0Is6cOdc9DLWFBSSMnVpZ9PA2Np6KVABTffv6+5DMJQQMFXY+KcyNlhy6BoNMR65ICu716zflIM/gRSqVEUbOyXFUAKBiLYPZRer3TcvBkQcuHrxq5Sq2Xr6UQwYZvOxrFhArVpgx0QHsHQGixqZmcHb1PJaWFkTGQGzBYhNm1sH2IWLHKRzuReC09WFubhGBwLBs6sexKIrlArz9duRLKQF7r12/iulpajIy3AxEYycoZLMC9CWicWFfsdAYi8KwajpB5EKuIumXH/34IwxOheEb9WNghPp+QDZbQj6VR7VAYWtg68mWOOq1XAVWAmIWi6lE7nUgMOjHS6arD/qFQbmwNAeX2yFAD50WHpwOD/fx/NkT3L79pRRimZ6ckKa2qKdfryGWSuIkncDgyDB++JM/xA9++H1hlDPAWq83RIN0d3sLL1+8wMuXL7G7vSPvIqy1xVOYHKU2rxfPnzzFnc+/FHDbabGJZAaLKbk9Zq/gP4K6PDQUOkXpL4KAZy+cx7W3rmN8eupVNg+ZhWuPn+Bo9xClQlGex9PVcSSKYi4Pb1+fYY453bhw5Q185/e/j7GFWdEyJDuOh8H79+4hun+MfrcHu89fCuDDNO6Dgz051BJ0szhsKNdrmD+9iLmVZSydPiUANNcvMq+fPVkTLWpUmqLxnYwaORdWdB+ZHoPd7YLb58W3v/9dLJ09JfqIXDu4VuTiOeROCEIWcLwRQTmaR9g7KGmr+/ETVNFEX8iDaDGK2XPzeOPtK3D5XWhJ+mZbwIp6vopUJInoTgRO2JE+SuJofwd1FsFxWeEJeFG3t5Cu5DE8N4Fr77+FqcVZuAheWqyiw0rwpBDLIrJ9gKf3HsnhkiytgZCRjSrWKmCRKbJ7A8EAfvJHP8XK2QXkimVsbW8jm0tJ8UHqbp5fPYuf/PGPAKodUSIm1xQdd0oKOMj1rLbwcn0Dj+8+xKP7D1DM5AUEpUY8i+Al40m0rS28/e1v4KPf/wizKyvSzno6IZksbBsP+fe+vIu1J0/gtFLWxiop7NTy7vcafdVEKo6jxJEAv3/6n/5HsE8FgHIbz+9/jeOdQ5y82MPjz+/DXiED1S7FC6mZShazlUVLO02EJ8bwvZ/8CJduXjeATr2FSq6CyItDHDzbRekkC2fLjnbNAC4801qdDmwdbCKWPIQr6IKtC0C/+cFbGJudME5spYzCcRy54yQqyRy++M0XKOarGBmeEEbi/Ow8RkNhWWu393fxmCCe34Pp5RmERgcxOTMmGtz1WlW00EupHD79y09xsLWPs8tnMDk+JdIsaxvP0bS2Bew9++ZFyabwhv0IDIflfcqlEpwdi4Bl5WwRe+ubklFAQHo8PCJBFgYzt/f3EE0lMDYzgVQ5j1MXz+D973yIaTK6SSxsA9H9CKzNNhJHMWw83kBi70QKNHJeMthL9rwvGERwZAgv9nbw9u99gPDkCGx9DiycWRZtYDKYyYAnMzy5eyIA/bAvLMERj80p6zyvdwa8aHhtsPqdmD+3BH+oH2NjI0glExKbaWcq2P1sHR//7BdwOX24fuMt+PpDQq87ih8KU3NoJoSl8/OYPbsA9NmkeB0DiFa7SwBnao0y88bL9998iV/9/Fc43D9AoM8wdAlWkzHf5/WiwMJZDgvOnDuL86urCI2G4AiQdtjCoy/uSoHAtUfPpaBisVLFyumzePPNN4VBTfb5/sEufv7JX8DisGJ+ZUkAWcrTUComdpwQfWeX3YubN9+SoN76+jq+uveFSHBUmhUJNFEmgAXQGBCfnZ6HpeUQ1jjZnGxrOpGSuUFpoGKpgOPYMS5evoiZ+WlYKbGRS4ufIoUsTzIontQwMjCGUwvzKBWz6O9zIZI6RqqcQnB2FCu3VjG6PI26o4VkNolE/ARtZnvUGgh5B1Av1bH2+Cm++Oy3ePlyExdXL+BP/uRPsLW9Kdr71LYlsLVy9gwWTs9jYCgogQjKBqDWBGod1DJ5/PLjv8Q/+T/+qcjDLC2ewpWLl2TfsFttwpZkUWKCtQGfV/6fmBjHwvw8Am6ee+xIZLICQu8cRdCyAMHhMKZZpC/QLxINDpcpzkSiAP1TZoulczk43F7JymPwnhlWDHQHw4Ow2hngamD/8BC/+vUvJYjK7KxSjhH8DhrlmqxnpUxWspsIUH/zWx/A7fEgV8xhcCiM0akxAaK5FnzxxRf43//X/03qIlCKiFIbBFWpdX3p0iW8941viH949/Y90elnEUCOEf0fPR/w7wT+lIFGsJhyPARpOTfpv3IeMmDCtZj2S/COAX/xbVl3gT6+3ZBR3KxTQMax+KxW8Z8G/EFhzcmZwe0WP6raqEnQkeDj2PgwxiZGBZCiX31wcIwHDx6ItBX9gHAoLAxxruE8V7DNrNVhsdoRCIdEk75UrQgT2Ur/JXrSBbkdct1QeESIKCxqSzulryWH4FpDiva5nHbJ2OpzulBp1RGcHMXw1Kh8bmRkFG5XH8YmJ2B3WLH58iU++eXHohddbVRx4dJFXL/5FubnF9Dv9+H542f4i//zX2Dz6XPRiqf8C5/V1+eBw+XC1OQMzq6cw+LiMpoNQxBh0MQQg8yZd3NrG1999RUyyYwJmqaNb0tfncV1udcdxw4laBkMheR96PvQv0zHE7IGOj1OdFxWlNoNCSTSFmv5EgZcfiyExzERGoW7w4xHK0YnJ9BirYhWAxPn57FwawX9M34BpDvODqqtCjx+LwZ8VslISh1XhbBQT9ex/mAd64+eIx3LoFlrYyAYQK6UknVhamZaAiccL/qL1NghYYO2RIIFpddWzq9gcm5amOfMHqLc0Z3b93ASiaFd68DlcMHj8MJid8AfCGLh3AqGpkZh9zlQ7TTQsTYEIHbY2whQa75pQbtsQa1QQzVfl6K0Ry+28VeffIJs9AROq0W0pBuNJhYWT0vhYrvXjmQ+jkI5hUorB6uvjWIlKfsKAeiOlEinLoRhrcp+TVJVx2TeMsiihfQaTcMSFTCtqWfvro6yBG+sonXML85VAy4ZRq4BsdviYwtgajNg6isyHKWDukULBewU3WLDKFYcgX9XIE1BIQWDFChV/EQBUwWZFLt4XWTOAOAKuOr85c/mvG3IfApgsR2v2dCC6LwCr8yzXzNu9awvAXOHWTuUuMdrlRTHNilpkLXB+KVZvvoemo3OvlUAVT+j53PeT4FOBhIUfFXin/YR769SsiTaKDjJZymJS8ae/cJCnhI8MiS/3wXaFDhU/IWf4XtrH/U+U0FEtp8ZnjqeCk4qOKs4kD5PP6dgbS8YrpgQrxFQsGlIpXqt9hXnpkhIdJUCiElojTQdW7GrLlOc5wcFHhXPEoZ22+AxIqtGadWeoArfm3/rlQNVTEfHRiVsewFygwsakL0X/1PAmWd8leLQ96TEkQLtSjoy1xn77A289AYI9BkkBegcUrxQ5wCf0YupqS3wd/rvNQ5p8DvFzhQM730XHa9eMFr7Vsda26KYoWKnGjj6G7bTnf+K9Yk9dX+n91G7Y3t5LyVsav/p+vX/x08NY1rlNxSU721Xb8BDwXrtM11ftJ8UzFasjM8VnOy/+8/+XocNU3avTmJdIPm/FJnoAr4K+umkERCr2ZTJptfqhBeAkxp43RQEfrZX05cAFVkb7DhuxoZ1agAnBQj1nvwsHUpJz6cOWMUwc/WLz9fFxADAxpDZMcqW5j30Z7aZE0/vT6PTdIbfBRQVkFYD7I0YKXDJe3FhFb3hLgO016B1Yeo1OH2eAqpsk8pf9DJp+Rnen7/T9KbehVsZub0gtm4mynZWhrlJpzFgKNukCwOfrWC0Fopk35KJIEZvN/3I6+jY8v50LpjqReBX+1UB6F6DpCPJPlTGr0ZNuKF2BGA0DFAz2Y3uM/tBjV03ZXmnrtYb/0Yb0KAH7VNskyJiXdF2k5psGK/KsOC9TWEvk/ZDZ0MZzOwT3oP6arw320TgVuQfuiC00To0uuU62dlWtk0Xh14744bL/lZgnH2rfZ3OZaVP+30+cXQErEob9jfZvKq1LXbd3VgsrJDeTaWU+9YIENYlNZV9wbFQAJ3t4gbOZ8diRl4kEOABgUA+U9AJqJTkMC3FSqjzFhyTAoSZeBsh7wz8zin4nMNwdfpRL7aFAVTJ55GjHnI6KQezsbExzM/Nwu93IputGsDbRYC7Je/A1NV4IgonWYN07lj+HW1UahVsbm8gV8gLK3F4eBSnFk5jYWERlAXP54B4PCXFCPu8buzu7yKdS8IpThuZp35hGtEZ4hiRCcXCg8VCToqALC4sYHFuXthgtFUeXHIsaCQHyQJ29reQKUSlCjbnraRUN1tw2F3iEJKt6vV4EQoY+RTKCZFRWK0VkclnBUBmmjMZuQRh+UVJGRa3azctcFldsLQdGAqOY3xkRnQJnS6faPIy4y0S3UfLUkbHSm3sFt68dhlTM8PI8uBlgbwHD1hk4ZJhRTY3Dx5+6lh3HFJMzAoP7B4Xzl5cwcKZeXRcTYQnh0SCQw5imTxsbTviBwkkT1KwVi3IxDNI8HurFeViEXa3A+NTw1JcMBAOCCN8fGoUvqE+NAsMJlSF7fdy8wWerT3F02dPJGjgtFtFZ5Fsl2Q+K4eK42Qcy+fP4t/6u/8OVlaXUa3Ree+I/dJJ393aFeA5EYtJYaW9rW14nKYYIA+vzIhgIbp7d+7K9WS8ynreoq5jQLQNeQCgjZfqJZQbJdQtTdQ7NYyNT+L8GxdfyWdwjnLeHh0cGkZ7jpIuNrF1/l4YzFa7HHzHJ6Zw9uIqrr/zFmZOnwYaTewdHCKXycjheGdjC/VSBcVEFjubL+F1eaRIHceDAFN/0CeAb3h8FBOz0zi9ekYOshrEe3j/AbbWX8ADBxi/IDP7JBaFq9+NmaU5YWBb3E5ce/sWLly5JNpknNucq+lYGo1cDflIRgDoChnQTj/GRyaRyGeQKGYRHA0gUU5haGEUp944jeBoCLlquSuf0EG9UEfqKAFbvSP/djd2UcylkEnE4OpziG52zdJEw2mR4m+X376Gq2/dxPDEmMiDkD1M5urh5j5erK0jsrUvfRcOhxAIBXEcPUE6m5HU7pYVuHDpAq7dvIGpuWlJ5ydguPHyuYAC29svhU3PtP65uRnJJAgGBgxrqG2VZ3kISBaKePH0Ofb39mTdocQA2YyJ2InMBR6WL9+8jO/94HtYOHUK5WzGyAxEo6KzvbX5Uoo/Ulva0rYa2YY6wAJqnKMjo0OyP2xsvxDm79//j/8UoytzzDVEs1jF11/cxc7jDdz/zZeoZ0oiA+J2eYWlWGHg1u0EHFaMz03i9370A5y/ed0UGuP+k21h+/ELHK0f4GTzAI6mTYB1siYdbo+kcZ8kTxBLHaFuqcM3PohzN9/A3MVl9AWp10mWaAvFkwRKqbwA0L/8V79EIVOWLIpQeBiDAyF4YVK/I/EoYpkkBkZCuHj9Et68eRlTsxOGsVsuCXBM6ZQvfv0pNtc2cXb5LKbGp6QA271HX6PUqGBobhSLq2fw5nu3MLsyi7oFIlnEPcXeBuwtIHlwgsOXOzjc3sfeix2cmVuSQBGZn30BH+4/eoiGtYVMpYAzl1fx7rfex+q1CyJFUMmUUc4UcHJ4hGQkjuRxHCfbR0hEYqJPTuYtMxMisThmlhaRKuZx6sI5zK4sSbp2tV2RYAcleA4P91DLl9HMVNAuNuG1O5GPppFLpEQmgvIh5U4dZ2+9gQtvXcbY/Ay8QScK2SryzLCq1IBMDTufPcXR012USy0p1DU9tSDao9lSFtVOCaGpAM5dPSNMPDg7op2azuVhtTrgtjvhpb2WSqhXG8K0X7u/Joc7BiG5l1MzmoAdpY2S2QzGpsfx/rc+kKKZfWE/4GyjVswjeRhHLp5FZO8Ye7uH+OKreyINQWmF5aUllPM5PHr0NT67/SkGhgexeHYZo6PDeLn2BLVSFbViC+2qBfUicO3KLXz4zY9EiuHXv/41ZpdmkcrH8MlnH8NmtcDlIbGigZWzp4V5x6As9V3PnTknGvXsHwbvfX4/0pkk5pfmMbcwJ5Ja9E0ogUOAcGRwFCe7abgtLowMhlArlVAu5USyouFoYfLULGYvnkZoakgAMmbllItZZJMJ2Bpt8S3JcqYf9ulf/TU+v/sZZsZn8Kd/+g/EX3m8tgZKpF28ehmrb1zAxOwkXEGn0ZPmPCuQlWYDshU8e7SG//Ef/U+4d/sugoFB/P53vydAHQOowYAPOSnOFsLQUBDjE6Oyn0+MMLjukj0nVyiiVKsLsJmgRnAui5HxMSydWRbmukifSQHOomRIWa020QoPjQzhzPlVkaxito+F5GBmmnZxLBLZHj54hH/5s/8HJ4fHcMCBarGK+ak5rJ45i1jkCA8f3Jd1aGl5ERfeuCAZX9QZn1+cw9j0pJyNCFL+4//5f5H9k+suA6cSUGvUZA+enZ6WvYb6wHJWqHVJOQyo22wIBgNGeq6QNf472vB5/BgOjoiuPQFyOUC7jD45fUr67QSfNUNTAGi3S9Y+yYa0Mg5PkK8kxfM0y45sX/pbQlTpWMX/o8QBfZKFxXncvHldgsgEMSgJ89lnn2Ht0ZrYVigYlOfR9xKfu3sIZiDb5nJKPYFUNiMBHWYYUPqF5yNm9nGeEeRiNhYDBfx8iDJpoUEJ+vq9/aKvnIwn4CDJoNNEjXIOXqfIWPBa/0DIyDNaO0Km2T/cx4utl/j2tz+UrB3vUB+q2Ta2tndxsh/B489vi8yEEDHmZiT4wMAnfXkWu2W2CkFLb5/fnE+qxl/neeTc6nl5LoPxDKBQx5U1SuivMMDpG/DiJBqR+icEd7k+8phBUhAlRk6OIqgwi8rSRNtjQ2B0CP2hAfGNmK1jq7Yx5PCjla/CStWWRgOBwRAm5qdwlInBOeTD4s1zuPzN6wgM9aNuaSNVyYh8DAMbLgdQSrdE9quSLklWD4OGtz+7LesdA/fM3pRsxFxOfDMC+yTPhEMDaLK4MQurh30YnRjD/JkljEyNwdFvlewaxo9S0TSePnqOz3/7mdQnEMALVszMLeDqrZtYOn8KFaaVOy2mjkyN2QtNDLLwrteFcr4jUkCSVXNIqa01vHj+DMV8CmTXOKw2ZLN5nD2zKkWhm50WUtkoMtkoGpYKanb6kFnU65VXDGiRl3BY4XI7u/jFa5CQgRAGJxTjMOCq0Xjm9zyL0H7JYGZ/U55M8IKuRjSJSJo2rxiLEKC6usuKWTBjScEv3pNApcHluhIc3UxnPZPzL5zfnEMq88i/9bIklXjWS3Bj5oLBJFS6wYDAClgrqMX9Qglq/J1KPCgJ6zXAbWpWkbjVC+Sx3WyP6sdzvnB+qqyn9Fm3/RIgaxugV7TXuxKX7A8FoBV/4nxXwhOfp2Q3tovnematKOiu1ynGxf5QKVb6nnouV2xFa24JqNYwGJeCbr39rOCdgt6Kd/E+vL/iFwoi6s+CM3X1u2kLSgRUoJTXK5agY6fArAFrXwO1r8HA15knHFfaoY6hCWgYgFrxtVAw8OpnbS/bXCqboqfadzw3KaNWwNXu+KiGuLaFn+HfOZ4KQCv4qfasfc5rFeNRYFrlR2jziqcoqZXt03HXe6p2twLsCnj2gqPKkO79m4LTPNtwL2M7ON7a53yOvruCqkq8NPZvAhZ6jeJbKq3Dz/BdtO/5s4LSigEa/M3YuZIge+1K55a+yysyIotKvmLRG/mXXptjO7Xv+FldqzSwoYC9CRaaDA7FDnVt4D11vDUAoKC+XqNrzutg1msZHrVPBdB5jeKzGoCTz/33/8U/EABaB1knmYKndH56jV0nuU66TC5vTlzdaJIydJWmLvL8XWq3LgDaWWKQZAN1mcCGhW0Ys9opGsFhY7mxq8HyGg62snt1UVcD4sDqu0iEsZtOovdTMFwnnQK2GjHhc/g53oPfK9Csg6igIp1OZYtLhNtlqk6z/fy9Xq+GoPfn++hC8CoNpFugTgFpXsM+4f14bx1Ew4A1rGwCjPy9Rjq0rzXaokCz6reJU1kzlS91oetdIHonvQCtdVPsiFIK+k78PT/LMabDqn0pmrb9/bKpaP+x7QrOyzh3NZv5HKZVUk+VzFINQHBB44GX70PHWkFendDFgmGj8vcakWX/cfFQoJhRT17D35MtK2B4x2g1a0VqAm/GxkykjNeKNpzNZtJLi0VpE51p9qUWsuQz1S50Q9a+1Q1M5wbbQ0eb76LZBLxWo6Ii+VEpC+tFFyIt6siILJ/LvpZNmEVfGG2nlqEsDsY+CVKxv2kHfDdl+uucJjjMd6KDzvlDBgVtlhq96uxRz5JaSnabB8HAOKxtP/KpNga8Mwj3z8GJABytPjRKLdEwJCu0kEkhmYrLvF9cnMf09JQwS2OxE+TzWdEdZd+yQBlTMAX07uOzfXK44rvH4nHEU3FhBJKJQwCah9qBgbCkI/IrFssgSqmAOrXBMwiFA/D4DHN8mA63FOkzTtTB/q6wz6LHEZFv4EHz7OlTAs6zDwl+HR5HzMGqVkMsHkGuGIe33yUHF/ldLIZKuQannSnKQaysnJfq8CwGyPfhQYp60Bsb61h79ghWlxWh4ZCMc4s6aFxLHR7RZ85lShjoC+HcymWMj80IeGWzuVCpmoDf0fEukoUIrG4yH6rColk+tQCv1yVayTzYsZo8AyLU+2N6KvVryVhikt/iwgqCgVFhdPeH+jC3MAmH1wbvgEcCRhxvstqiR1Ek41lU8hU0yy2R7mDKNplXDACx0M3Y1LAAesGRAG69ewOTk+Ow2NuwOZ3CeGfRLwIPT9ceC8PKVEq3ik40PeNULoNqp4W204Yf/52f4sPvfYQ+fx9sTiBfqKNarsJldyEejeHliy3R2CY7+eGdO6gUCxgbGTfrUcuA+Ef7EQGpCcSz4BQPZ8IocNgk4ME14zh6jFwji34Wc2SxEbSkoA/1tVndmDYnzkWHhy/DjGfBLNoDByseiyGfysjY8zNjU5O4eOWqFOCjfqQEcxIpRCPHePbkGTwsEhQaQiGdhYvBm1weseOYzGF5V5cT9j43+oMBjE2Ni3alrk1MFY7uHUpbPFa7ZI7wHXj4HZkYN7rAmTSmF2ZFzoHABg/uXO/IjKxky6inq8gdpBHficLZsGN2alYkHxK5FNwBN6r2OqZXZqUYJQv8tewWHB4cib3YOjac7EQQ34/ABYewhaiHKhrQIZ/ISRwljuEbGUTd1sLcmSX84Cd/IExUrl080FMTMhtL4sm9R3L4HvD6MDwcloM/mauFSglWsquadSyfXsaHv/dtkV9gMVKCwnuHO3JQY5Gju/duy2GKa7Cvvw+nTp0SSQiy8mhXZC7J2jK/IHOXe2LQHxCAot2o49mzdXz66V9jenEK12/dwOLcrNHIL5qAY+TwUApIppIZE8Bod+SeZINb2ga04J7B9lPvd3JpFjfevSnyFRa/B8hVcLi5i9u//gxf/uWnyJ+k0OfwIBwcQoOBja6mqc3tgNvfhxvvvR5PCDgAACAASURBVIX3f+9bcAUHhOHYLtWQPErgxd1nOFjfRXTvGM4OAfthNJptxDMp0b4+iR4I8yw8N46P/viHApayeF+5UkIxm0E2kkA5ncPz+2t4eO9ryaRwOtxwurxoktUXHBImf6lehdvvFXDhyltXsbQyD6fHsLQ5tsiVkD2O4s6nt/H5rz/HSGgEF89fFNt9svEcmVIOrqAXq7cu4+KNK6JHbe0DSoWGADaNShX2lgX5aAIvHj/Hi7VnAhwH3T4MDRppBxZlpWRLtpLHk83nCE+M4Ob7b+PNW9cQDA2IZABT3KkhTQY0bfDJXcqjHCM8EJQCtrl8EYlUBrMLi7C4XfAGgwLwD46NwOZywO114f9j6z1j7EyvNLHn5pzq1q2cq1hVLOZmk53IDlKrpdZII83uzqwn7DgBxg5gjP3H/mUDBuw/CwO79tqGDSz23wK7Y4xH1lie0VgaqdWSmt0ku5nJyjncnHM0nvPeQ17JLoAoVtV3v+/93nDe8z7nOc/pWtrCqGT6/9H6Po429uCxORDx+KXw5N7OFjLlPHpuC85dX8Of/Zf/OXzREKxOAqCm4BMBi+TWMU7vbSLI2gYNC768+wjR6AhiIyNoW9po2xsYmYth5doyxlanBFU8SyVRYzq/1ycp3k2meOeLEjSjXdvf2sMI6y1YHXj69CnGJqYEuLQ4rag0qyKd8d6H70uQTNjP9jY6jToK8RzqhRoe3X+KQraEVDqPTz75FFeuXMXNmzcQ9vuwubOJZy8eY+nCOZx/7ZJoISePj/DpTz/B4fYpqvk2Ip5RxMIT+J1vfl+kYNiG85dWUeuU8cO/+QGebDyCJ+iEN+BGOBYSsIlrk/roXqcfPrdP2k+bqD44i4YuLlPSwooXLzbE/suBz+KA0+oRoL1TrqFSzIFWmNrWgaEQxuYmMb2yBF8shJ7DIvuMl2xuAtlV2pQCNnY3cXRyJLaW/wjQfPzxxyJxwOycTC6H5bXzmF9dwuTcBOweB5I5yoo0EAn44WxYZR7tbO/iRz/8kQB54yOjuP3OuxgfGzN1AFoNKUhL7emp6XEB7hlwjkUjcFFDVbJ4IIUa09m8sB2PE2f44V//SORkKIXy+s03jexTNoNUKo1QJCIM9Ou33sT0/CwcQy6gAmQyWbE/xu8nWFhHKV/Gs0dPkTxKwNqxwdLuYXZyHpOjI8gkE9jYfI7Hjx9ifGocb916S9jn1ICmfNHY9KQE+X/yk5/gL/7tv8PB7oFkBdEfZDYIn0MCB0E/OZx3IIXzAs6AyTLsH5bpd3HMKAEj2s3owufyYzgUg9ftFVBTDpRWkhRCMvZCHOkx89MjRUqpVcznZfJZKVJFGRcC0LS1BLXpUzJTidcxoMw9mdljBK05BiQcMVttfmmxb/t7Ivexvr6O+FlCfHQFIghw8p4MQPCLRKces0R9JAL0ZPwka9Zu7Uv2dVEomgKEPBvVmy2RfHJZnZienILT5hD/dCQSFTmEo4MDkVFqOXrIFQuo1AyQaLOzroNFJAfpl9scNqytreGP/skfYeG1BaAE/Pwnv8Lnd+9JYVxUG0ienIlueSwWlTML2dLie3Wo020KkHo9ARkjISJZTHYT34FZDsx+fPDgkQT5o9HhfharVdp/dHIo2vlcj4vz8xIYYpZYMVvAs2fPED87gj/sw8z5RQxPj8Hhc8n8a1VayB4lUDnJIrF7jGrWyJo4/C4EYxEJELZ8FoTnR3H13Zu4/eFteId8ortcafAcS4kbFzr1HirZMlKHCZRyZQnknx6cyNymDJyew548eIS9zW2EvX5EQyGRZhriHA6H0bX14PA4MTw1DmfIiwZasLAIndMh2vUsNn3vzucoF5hpSjKHBeHhYaxduohzFy8iEosKwaPTbaLdZBHDrthMr8sNt5NkgioOD07FT2aGJSsThiM+uN0OIRBUy1Vk0gVh909OjMDhtCKVPMZpag8WbxeNTgWNZhWdbk0Y1rRzBKAZYCER15ypjcSEZC8NaD3zvCp/7xj2MIFZYfuxqjkxEbdTfA3ObX5X7WgFbV4yC0Uv2UgOClDYMcxq/R2Z+/yifeQ9eB3nkIJhCszxvgpI6Vme3/kcBdUU+GZ7OY4GvDOylorNGBDZkPp4zlTpD1mLcp0BqPReCkCrhjDnvmIQBvgzWc08oxpMyfSX6Mf3sRntE74zCzArg5htGHxXPWfz79oPCqYpAKqArcyxl4USX2WWKy6j70Cfk19K/FPGpgLjDCBoH5pxNIxSBdMU6Oc7K/NYyX2m/0xBRQXkzFi2xT7zWQqg6ljpvQfBTgUFFZtjG7TvXoHRpk0KxJOIxb8pUY/t0D4ygQ+Dzyn4z+8Cmvff7RV4/gqA5nMJQJt5YIIzymR+ld1umP380jnJdvFLr2Ubdd4qRqdt53zR++o7yof7ZFZDHqR0X20AjH2lJT64vti/vz1PVQmhWCm/DAhpwEbxNJ2/GjgYXI8KQOs7KQCt4Lq0rS9PoWOrAPrgO6hdUbxM8Ut9lr7zIG6oY2KCVb+53rW/+V3HfXD+axsUjNd35f01gMJnq++nATEdJ/Hz+7ZK55w+a3Du6u+UmKzjzs/quhB79C//m/9UAGid1JoaoZPH6PK+WnDaMGkEbGiwOE1f05iLlc4LG6ZpFmRaKmKuE04MeR/Bd9hfpZEMGhk6LBox4Xc1BDxMKgtbo1yS6jWg96wbhhZs48uz4wa1enk935VtInjHL01F0L5gv+jAK5CrGwY/T0CLDoFKeuj78fk6gXg976EDz3ubyIcxsOwHBe11HHSxKDubfakSJHwWP69gvk5ujaANTgLtN46hOALdrrBiFDhV4ykGpT+GuqDUKDK9VsbUBjFc/D1BVLabDiodAI4bWSFsWzgSEcdRQXsFuumQ8d6in9nXASI72C5M5or0ERnHdNZ4IOJhhD8bWQST3sN+qJRNVE4NvklNshnWRssU9JHJ3y9uSQYH700WJ99/KByRDfBlAKJtAgwKWHMs+J5aXJIANNur0VreQxgatZoZE5gMAWXjV6qsGNwHv8UJNYA1+5jt5FzjPxoOYaiWzQbcbJhCBIwc8zuLF7HP+FmJHPtNAQj2FfuBgRrOZ76bMtLp0Op8IIjO/ua7msCOkSihs8vrmC7KvmZEn2nl3Y4ddpsPQd8IrL0gGmUHhvwzGAkvwomAFB+pFloiSUGQp103LGLee2ZmSsDTerWExNkpjk/2UatWRFpFgiWNqjlYuJxSqZ3vR5CBh7lGqyMMSGo2s1ggU/BYSd7a4yHLSGucnB7Je3uDHkxPT4JnCY6DPxQQZjT3Ikp0MS2/WCwgnYzj+OhA+mhtdcVoWvpMATDqI0pRuFoN2VwSx/E9jI4OY3JqXOY1AV+yr5KJlMztjz/+Li5dvCz9KpF4pw3pdFYOjD/80V/B4bLIQZHrUdgeoaiA6Q6rGwe7J/C6Qrh+5SbGRqbgcQekyncqk5Uxz1ey2D97Djh5WGUQ0IHxiZikzfOwRiCfzCSuh16rjbmZeYzGRiVFlXIcFjhgsXrQ6vRQLKURjHjR7tTQbNcEGCaQy/RDFl0sZMs4OYmjkClhYmxKmDl1rqUeGScdODxWtCwNRMfCeOvdN4T1RsCFgDHnITuYB/DHjx+LjrMcYmnHuxZhpLdZbMTrhCcUwH/4T/9jXLl5HTU6iC6nHHopZ0GWAYHXZDyFQiaL1Gkc2y+eChuRbCGmjPN5kqrX15danF8QhjJBR4KchTwBZz9KhTwOjw8lzXl0fEQOyJxnp/G4rFUefgnqqvPCsbl69apofsqe1jFMojxBhXRa2M6iM8nigTPTGIqa4kv0sci6TRyfScorCycxCEOmDw+SnCMsiET5kS7XZMAvrFMeHslkn56eFgY+Wc8sQshDoJfpt27jhO8cHyI2OiLFxvLFghS3Wzq/jEanjdOU0cSlLXD2nAg5/AhY/Sgn8qgmqZs5hEAwLIXM6r0GWvYOzl+/jLG5cYRGInKvM87lZBIBjx+Z0xQ2Hj+Fw2IXEJxSBM0G7Q81Ky3YPtjBxNy0gH3zq4v4x3/6J3IYp7NJ4OmLL75A6jguALHHRqaTCyF/QNi8LNqUyKQwMj4iBYmmZqbwxq23Jd2axQc5hw6O9sR27OxuYXNzHflsWsaCTOdwIAibxQ5v3/7Szo+MjeK116/h8uXLsg+o40Ydz0qpis8++5UUxvQHaLdMwSqCi+FgEMen1Kg/E2Yjbb3T6ZLCfXKwsDkFtM1ls8LiYmo4Cy92rT1hZS8uzktgJnkUF23eO3//K9SyJQHH2ecSgGy1UCyX0Oy1BVxcu3oR3/v9f4j5SxdMJadKQwCn4xf7ePDr+9h6soles4tIZMjsJ/WaFBzLZNKweW1wRwP49u9/D+989J5hUYIanHmc7h6iXiwLyHj/zpcCCoRDLDJqE9Az4gzI4dYbDCA6FoPFbcPS+UWMTMTQlmJKLXjdLrQJwjc72H2xgyf3H6HX7Im9JZC2dbgj7GmLz4GPf+87uPH+2wjPRoVl2qoA5WJeAGgGLiqZPB58fk80oMuZomiNep0eOaiTbUTZAsrwbOxtC2vtH/7h7+Nb3/0YFq9d5GfyqawU1Yvvn2B3a1e03g929yTL5NzSshz0j45PpTaB0+uHxeXC7/6D38PVGxfQtkj+DNq9ljADGdT5xU9+LmzqiC+AmdFRMHl0d28LJ4kjNCwtLF5exX/y53+GmbVl0VSvZ5rIE0Q5PkPxJIPEkz2M+4YxOTaLpw+eIpthodwUvCEPRmfGsPraCmIzw4jNjsDmZzp/XdYEg5RHO3tIH56gVaqhmC0KO5UZJzev3xB5k3tffiXACYFNBjmsLhvOXVjFjVtvYHKG+uouVBtFYUW2ik2R0nh497ForEaio/ibv/mx2NfzyyuiXZtInSJTyOC1N6/j0hvXMDI9AUa0jh4+xaN7L7D7/Agzw+dQSNdxbu48YpERsYVu1hoI2rFzvIWf/OJvEZ0YwvU3rwnrkXON/sTnv7yDB18+QiGdRzQyjHAgLJkmXHe04bRhYxOjUpSVewCBxanpWZQpp9Hrws7CfJYugiSFeN1SayGZTWNycVGyKDg/GeTzu11w0Gfra6yWmmU8fvrIFIW2WsRWWW1M6Z/D0PCw9B9lA9auXMLs0qyAY/HUqRQgZlDU03WgkMzJ3vD86QsBoRZmF4ShWauWMRwZkmBpscR9w4vV1RVMz0yKFIvP5UQ0EBRpKEpEcR9IplmUNSYg9L/8n/8npLI5eLxe3HzrLSlOu765ga2dPZEc+MM//SOcu7yKjsXoGJ8wCyRLAMwwJLvNHlq1Fuw9Byr5Cmr5GqwdO9q1FobCMemDeq0kgfK7d7/AydkxVtZWMLcwi+HxESkOy8KX+XIeP/jBD4QpTOkm3XsY5CdBhMWZ+UU9zImxSWkL2b5C/CiXZS/ye/wCwNMHqtVrEqjlXsh2kOxQyBUM65G2ZIAJRptKG72ydh6XrlyS8w4BUfpyBGUO9/Zx94svhKGdSKYkJ8vt9Qqr3Ov3CwDo8REMdBtWcT8jVbJcmaZebyGfL4g/xmczpZv+MftPinI7mOFmESJJdCRmJB0addlX2V76RnxfBpV5fTqVFcBbA7+0jSz41260RY5EstlcbglO0j9mgc5Gh0CbX/xQFqwjqYPZe2RR0Ld8/eYNvPPOO7IWUvEMfvGLXyKTzGBsZBxRbwDx0zPRcS9VmGFlAAEGZcU/t9jFt2dxQzKx6dvQD6LIP7Pt/EEGeno4PY2bLEkvx8kjetmU3aAPy3lJ//LyhYvCnCc5olaqoNlsiCTc8GQMNz94C8GpoPiXLACePk3j2b1H2HnwHJVkAdZWR3yrTDUHT8AL77AfFTRxWsxgbGEKf/An/x5uvvc2PGE7Dk6ScjZh+6PBKA0ujrYPkE3n4KeUnz8g82B4JASHB6gWgadfPhMt95PtPaDRhdvqQCw8LP4+9zkGJlkE0BUOoNqpo9ntoCF6yG3xA+7duyd2iH4pfTmb3QFvMISpuXmEw0MyH1wOmwRsHJR0q1SFZMGxZjZhkj59ow5f2IexyShGJ4fgcBngiZIkLELMzLtasQyvywqbtY3Dk23Dgu7xLFdErV4UANrjpSSjTTIeX4IrPcM0VKBVQR2b6O4bcoMCrUIcstqMHJ+jn2nbJxSpxIASxZRVKTOij4lIkIIBlz7uIuBQHygkAC33d5j0eAWZlOSk50w5Q/axh0HAmdcpqClga7dfJLCvQT14ttaMaDm7OV+Be4ZhaYBWZibKV78YIvfvQSCb/jOv5/lN8RRzbjVneiV0KWYi4yw1j17VblIsQTPx+TjNMuc7KkCtuIriOoJvsIBpH4BVEiE/owCtgmj0aXVMBsF6fSYz9RVzMMC9AeuVbaog5SAorCC1YkcKQEuAof9ZxS8Ub1GAj+3j9YPjpXNPsTkDwBsZV2XHatv5N8XJ2DbNqOY70M6w3dIfMOAx+1CBaQHM+6RLnfP6bJ1XzX6ARDTS++RTvoNiJ0oSVJ9dP8f3UfaxAp1mAhmMTgMJbD+/TCHtfiHQfrFHsa993IfFIweDCTrGg0DrYGBHf8/nCJ7SNJKh2s86V/hsJZ8qgK7YnwRI+nI1SvxUrI1jobZBibSDwYXBNW7mvKnJoP2i5E4NhOh8UBBd18xLuyQesfnSflE86zfsSR+E53Vsq+KfvEbvPQgoK+AsJFRq3Pe/Bu/528805+X/b1FC/b2+C6/hMyVIQABajRY7RAdeH8wOVYCVDo2ZFN6XrFCb3YBMOqHpIPBBygImAK0sWDW2OvEk6mE3WkjaeTpYNLS60GUB9TV8uSjZeVosjgtHK7Xz9xrpYWoJn8Pr1NgoYK3vxvvzM8q05UbPn5X1rc8YXDRsp3akgsK6+BVsZX/xb/zH9tEA8R6DE1qNET+raTTah3p//o1gCzdmLmyNVoi976cACDt5QP6Bn1Xjxvvx2WwPn8Hna7qB9oH2u0YVByN6MtkkLcwHp8toyfF6IwEBU8iva5FDPAEG+bmfNqKA+ODCkc9bjFa3aWNDiu0pmCpFAplKWywK25JjQZ1pji8/w/tTMmJwY6VzyfdkG9m2cr9CKQ8zcp3TMJCVWc80bALbfBYdV0bUdVHrOOsCNmNjAHb2v2E1mKjjy/5qGWPI38k66RiD+OoaA9rrItaCRGwP36dIR4ps7qbRFaJBlw2YGrS53MtAhsftkrmgVcy5PjjWvJ8yzDnWfDf+jgC0Bmt4/2g01k+r7OthB8MCQLAoVrnUQKfNCtweuO1ROGxDcFuHEA3Nwm0NwWUJwGX1oFFtywFVpBHsLnT71WVFSqXbRLNVQz6TxLOnj5BMnGBsfESq0fNAn6PciNON2OiYHNB4sHC5PXC4XQKisRgc0w9ZHZ5j3KAWLBkYnY4wJqmVtrKyhMhQEB2wf+1oUG/P7wCzTYv5qhSOMVXZSzjY3xPGNA/DZNpTr86sy7KMJfuM1zeaZThdlJIYRkAY5JToqJv+q9Tx/vsf4tY7t2W+kp0hQQIBh4v4xS9+hpPTAwTDQQPu82A0NYfZmUVhGcdPMnBY3Lh88TVMjEzBZnNKyjsP2QQlWt060pUj5IopAaCnZqfgpsPksMLndmFj8wV2d/Yl3fa9W7dx48YNBHxuSY3MZ9o4OTlFNl0VbdGjA2rsphBPHCOeOJH5Tl3qoaFhAcx3dw76KebzWFhYEpCBh1QCGywmuX+6C6uji/nlGZy/vILRiWEBFhr1qkgf8cB1enwqxaHiiYSsObL1OWZk6pJlSbaYJ+zHN7/7Ma6/c1OcGBoQAphkOtFJrxTKoidcyhext7WNYjolrCnaMR5iKaGibH6CHh988EG/mGhLxoQMd4IMLEJHEKpSYZptGMvLy8JCZoDh+OREWGCE1mk/ZufnxEbxXlJ0ym43xVMzWRTTWWESEVShDAbnI9cE7RTXYSjIwpjTGI4MCyju8xD8LkohLwKY3VYXhVIJ+4cHUlk+Eh2Sz1KehXPFHwpicmxc1kwmlUCzWkeAQSGPV9Kb17c2RX+aB2o9GFAjkQxZpqcXqiXYLDYE3H5E/VHMDk+KtmMxkUcpW4Q/EMFQbAgniRPk6yVcvXkd7pAX9W4bXSsDYV6RURgfHROd2kQ8jkohL7IihVwGZYLe1p7YloODAwxFo1i9ZIowekN+RIaHkcpn8MW9+zIPyNI6t7SE6YlJAWSZ0sw9JZFKigxHdCSKOTK1xmJYJXNxad4cNixANpeS8fnqq/t48fypFCSl48/jVq1albGam56R9VGu1jExNYm333tH7se1yxRwZgV0qElqt2NrYxOPHz/C1uYm0om4FIIjy4w2kLa8yBTPVkukBKjbST1V2hkJgCXS2N/ZlUwJ2kcW1irXS9JWsvQYGE2eJHC8c4jEcQK9hrF5k2OTcDpcckBPZTOmmGjQj9GpMdx4+02cv3ge3kBQNEeTJ0k8+/Ipjjf3UcmVYWkbgIUgBPcM7lW01Y6AG8VmBSNTY7h48xpmluaETcfgSrPSEG3hX3/yK3z5+X0BynhIZwGvsD8Mb88lhwtKtkRiEWGbLa2eQ5QBCLvZ99hfDGR1qnUc7R2iVqxKETQGDZZWV5ArF5GvFoWN/+F3v4WvffsjOGIe0Y7ne1L/0NrtSfG4YiqDh5/fw6OvHqGczsNtp84rM6rInAxjdn4eByeHSBXzokf9vd//PaxcXJXik7wPgRNLu4tMPI2j/QMpznp8eCjBnGg4wrKziMeTyBerCEeGMTQ8hum5Odz64D2MTozh5OwQra5J6acWfTqRRLNaETb+aHQYHocdiXRcmIPVTg1dpwU33nkDf/wf/CmGJsakuGOvyjoGZTTyVdz98S+RP0vj2tpVoGuTAqiffvpLeHweTJ+bwcXXL2Px0iImlqeBgFP0mgUGb3eRS6aQPTpDJVfA+vN1PH+8jna9hbfeNBrMZB/nCmRXVqXYpSvoxsLyIs5fvYCp2Um4PE7kKzkpRmdvAcmjJDafbSPoC2NkdBLr65ti/5kmy0Kw9JcYFLh88yrefPdthGfGZU10zlJ4fH8du8+P4Wh6YW164HOE4HXRX2Cqew3ekAv+YQ+2T3fQc7Zx9Y2rmF6eBBjscAEHz3dx59PP8PjLxwI0tZuUTDOHKcoecI0z44i/px2gTza7uCAAbHRkCEG3Fz6y8nioqjew/vwF/v7nnyCezmByegZen/FTmEoeDvgR9HrhC3ngi/ilOCGDmgQ1qad/dHwsBf0IWs/NL2FscgILy0ti58rVoryPzWlFOVdAPV8Rdif3YwacWMyNAWcGGHb3toVJyPeg/0pZgaUl1pg4j6VzC2ABdJ+TwShTuI1gJm2gHKIbHQm47e4dCAg+MTOL737ve9g7OsBXDx9icnoKr79zE66wV+SXyPol+EiflUAns31ajS5ccKKYKSF+kMDx3glsHdbSCEk7sxmyqRO4/e5bqNXruP/lXVRqJVkvSytLmJiZFCmQf/Nv/430z8josDD3uW8REKEeN4EqA2gaxhOZx9y3uJY4Rmenp5LVNUh0IRmDASxey4KN1NHkOm/WjdQI6xpoKjF9WQb4zq0YYJz2itJSBOClDemMaDj/4pNPsL27JWuctomBQPre1L5lu3g/+iJS8JfBO5HxA5LxJDo9ZmURuPZIoWiRdrDbJVuN19AHJADNgpCUaON5je9Ef5e+QKqQwkgoJqw9+hHUXGZGDUFpBkoI3G+sr8t7ETSnz8J5IdJCDkPm8QXCiMSGERmOSSC63qyZIoZSBLMtoOv4yJgU3zs7PpO+Y6ZANBSW8djd3cHR2RGaqIOVbVxOl5wBxsemZW+jTzsxOi6ALKN1kmFutaBSbaBYNmfFZtukQhO4595HYkdsdBiHBwfYXN+QQMF4dBRum0v8ZClWeW5WMmjWrl9CcNoPcMl3gNNnSXz200/x4JdfwNmxYG58RjIO1nfXkSwkEIpFkK0W0LZb0HHY8Nob1yWDh/JPDI6mMpRV5Pogqz3Aam7S3xMT4xgZGYKT8eB+keN2iVIdDTy5+xD3Pr2DaraCXq0Fp9UUP2dhSMp0TcxOIzYxAYvHgWKFgaSEFDE+PDF1IZaWl/Dm229JscA2AZ5OB8+ebkj2GmVnSMJYf/pcAGhLr4NcLiN1M3yhIFx+rwDcs8tzCI8G4PTZ0LY2ZZ5znrbqPaROk9h6/gyJkyP0OjWUylmU6wXUW2UUCymUKsyWJZHEKecN2nnODWX8KTj7G4BYHyjmfDc4iCmorkUECUDLebJnACLuxwogKtvT4CAmrV/ZjdzThZjUB8esFqNlTJfatMMUhtO1xd8J879ef8loVZtgPvcKHDJAuWHwsmi4kM56hiWr2IECTSqRQfupTF7TRpPhTaKRgHY2wzRWRqz2FX/m9SxCqlrBBmw1gC/7hPNKsRM+X/AKh+kPxUn4f8VS2E5tP9vOa5TcxT7jXsW9Rq7pa0nz76/Y3IYgyL+/BEb7RQbZJsVXBCDrA50kWyjOM8hAZfuV5TlIROQ9tJ0K3ioRcRDwJH6heIP4oX25EbZPx5P9rBiCEhsVLCTBQEFyBcEVHJUAW1+ugQERYiRsA/uHbZAAia2vWW63Sz+q5AdrL2hdNr2P4kx8NwLQhslq5owSfRT8N+dlE0TR+adArl47COgqNqhkPQ1WMNAyuO4Us1MQkzZ9kHzK/tMM88FAg2KIg1iMBGYsJpihuJ62VdfBIPCqWJn2s44Fr1HMR9nvgun0AxW6Tg2+Y/pDwXauD8UnleyqwK6O4+D769p9tbaNHeDX4P11bbFd+k4a5NA5r8ETnUsK5OvPCk7zOm2bPkOxYsXyBt+JnxsM4mhf6jznz4JxkcT8z/+rfyoMaO0QHQjDGjWAo9LKOVBq8Pg30brqGQaofl6NGB8iA9zpyUIiw0EHSQFnBaC1w7VT9SBuJhBlDIyshWryiENSZLTZImAF26cRH41IEDjk9MyxqwAAIABJREFU3zW6oAOnBkU7mfchI5TPoNHi9bwfO1ZlPcxCM5NGJ6FGWmigFc1XUJefN2nLJZlwKu2g7GJdGDrA2tf8vaYba/+xb9UQ8tmvNHJeRZ54X733b282g4tFF4yOl06mwUmtC043WTLcZKJYzaTiP13gwswu18ThV63hHA+sfaOni43X0/HkZ5nuxn7i7wgGigSAxyXgg5mUNhlLYaMkk3Kt6BH2NeWo4at9LqAEI6z1Bjx+n7SzUjMANXX7RIPHaaqS8lrel04Y78UxJyBm6zMW1FhoasarQIiJEPJdVIdb54DM444xtKpHTcdFNza2nRs1n6t9QiYu+0rWRreLXK4g96eTJRFnshM9Hni9Rnuahz0TFLDKhsBikMawG2eVoIvOC8437SvdNEQrt1JBJBLtA+n9YhI2VrsfAQNI7ZYFtl4A3TarWwcR8E1gODSDoeAEunU7Ok0LLG1qqFLLAHK4YpVi8VvIvi0WUK8SnK+hlM/g4eN7ODzYllTX996/bUDkXTKSHcJUZtRvamZeNHtDkSi8/oDcj74CmaLViqnEzvei806ghA7LpSsXEB0OwOowhe1yBepXM/prE43Y45NDVEpFsDhILp0W1tPZybGwAAlAC5urH2UV0CxxBqJCxVJOAB+muXFOykZrtcih4fZ77+Ptt27B0y/+KPMynpDxOzk+QjaVlHsylWd7dw8upxeXL1+F1xNEIVtBpwHcuP4mZiZ5AChLhXaOayqTQsfSQKNbxHH8SOzc+OQEgn4fQpEwOu0mPv30F9jb2xewj4WZbt68II6scT4NFpJLA6enZ9jd2cAJgZ/ECU7PjpFOp7B6YQ2zM3NYX9/Gi90tzI4t4lvf+rYU3OFhk2nx1FAslXN4tvkEmUISDq8FjXYVjTY1HnuyRhr1lqSwNhotnJycyeGAAQ0e5MjO5RyrtZqIjESE5Te7PIvv/N7vYmJqHD2rsf+MVLNfzw5PBQTNpnLYePECqZMzLMzNC8jMolMEjmjneXik/unq6upLpj9tE+UAHjx4gEcPHuDFs6cCrAUDPtH3Y5V4ggiHxwdI5VJoNJvC5L7xxk3MLy7g1q1bcAUCkorbZZAhlUX2LIH15xuSBiwBPrAKe5953GGRPb/Yi4sXLuPa1atSZIrrbHtrV7QbCSLQHu0fHEghRh4wJbhVLcm6JTjOdX12ciKHZgJtQxEDgrIQZr1LNokVPocXI1FjR7muCWYTtMoU88Jgo0QOJSDGIqNYmlgQQPRk/xgWqwMzMzPY2N5AoV7CtWuvyQGSjCBfKIDJiWlxskRZ0Qph8FN/r1SmHbYJoHx0eCgppAw2hkMhoyfvcCGRprxIHd6QDzsHhwJ4MIOFjHQGB8haJuOTDDDaWYKxLNjFQlXDozFcunJZZALIMDapl26Z+wysfPLJz2Rdsz9omwjqjw7HsLK8LBqe1Mcn6PSd739Xikt1em1h4ZAtzbnN+cSCYyy29dW9+5L+SzYJDy6cPwRISrUqGt0uVlZX8ebtdyRIQSScvkjyLImDvUORyzg9OUGNTMSxEcTPTnF6eizACcFuyguQelsuVWRunJs5J2swk0qhTVkXWCTrh0y6tqUrbGhNJ2RxPXvPLsxne4f2k7qrfll/1E8XX4u6mcGAjPVh4hgunwdT89NiAxg4Y8bK3h6ZtaZegEjJdLoiX0RN6YlwDCFvUBh3DB4QDLt4+YIw0RmsI/OoyqKt6YysldRpApaOBdlUFtvb2whGQ5LW3rMZXc6pxTl8+O1vIjo2glwpL6zCZr0q4AeB42w8iZ2NTWw9X5dUbL/LL/sCbdHk5DSWzp3D0ckxjlMJKa75zvu3ZP7e+fwzYakSoF2eX0TQSy38ElxOnymUSw3eUkkYfNSNdXuCuLB2BeVSTWw858L45CRS6TPkChnkC2nc//ILWKwtTE9OYnhoSPqXgQPO9b2DXRydHiEwFERsNIZb796Gk+xcjw+jsTEJzLQrTew83sCzB08wMTSKseExxI9P8eXdLyV4QX3/lctruHzzCkLjBPe7CA8FEB0ZhovSJtS5LJZFjubOZ59je3NPdPlnp+ckPT2ZTAsYx2BYJp+BO+jG/PIcltdWMLswC7vHJlkunE+Wege5eA57mwfoNHsIRYZEPmZv70CCZpRj4RpoWzpYOL+ID775dYTHR9BhCmmljk9+/ClOd1OYH12BtWnH5uMd0dRn0WJf2I8WGvBFPfAO+5AoJDA6O4aLNy7CHmD2Qw/VQhn5VA4H2wc42NsXm8jAMYFJAs8EB8nITCfS4stQluDD73wTK1dWJHVfiDitNlCqIh9P4vnjZ/jp3/0MiXgGs3OLssa15gr3473dbSSyCXgjHglcbm1viN2YnpsVHebd3X0Bj4ZHxnHh4kXxaxgcJIBzcnqI/YNdmc8ig1I3mocMPDFbQoEL7vHMaCLzmVk+BKKZUXP73VuYWpgDWCwNkIAcg/2UpNrf3RWfa2f7QIDBqalppDM5VFsNrF68JNIYLNp5+dpVKbbpG+H6IQnGkA9EG7nbk9oFlC9olupwwINOpYPkaRo+pw9Ls+ckC+PBVw+RzqQwOTkubSTrloAc59fS2iIC4QBS2TR+8ctP8Gz9hewZdKCo/cugHUEpZnLQjhAgKdaK8FiMZio1hmmjWUCU78M9im0cHmFdE4/41xxf+qix6LABs3qUPqqK/fJKQXBDSBJSTiAg0ir8GwPl51aWxc7yudwHP//sM7zYfCEZPgR9ep0WbPR/2z20emZ8IoEoxkYn+sAaa86YM6T0GWyYW1zA8uoKzp8/j/mFJXlfrg8Cwj/96U/x6aefioQbAWrNsuQZgf/n+ufnrl+/jvGxSfH32e7Hjx7hZz/7mbDLmb1EsJ7EBvrN3Acs/dodwXAUnoAfgXAE9XZLMrpYmI5zljaQknDzU3PotSwigzIWG8X0xAy8LkOOYTbdzv4u8uU01X5F1oUyJwtzy9KPlK+ibMrE2LjUJ+HpjTrWdTKBJUhCrXgyZh0SMKfkDf0n+h7ZdAoHO7tS9NDaJthbgtvmlvEIjQ1LDYHFS8uYZeByKixBtoOtY+w828Tdn3+GXCKD+akZRMJB7J/s4+7DO7C7bRKwthP8ZIDG68HE3Az8kYgUkWYfFQslRIIRyfLinn/hEutaDMHGhGEGrmoAh9ZC/KMIPLn/FHd+9hlKmYLUrSDTn3Y2HBqSTBvq3o9NTsEX9KHR7iCdyYjUzVniFIGhAH7n+9/G/JWI1Atg5g1JkId7eRzvH4nfeLrPYPApRqJDGB+Nia9+FD+FLxKSrK0Lr1/F6pVV2AJA29GF1WXIDzx3sCChZL0Vm9h8/hwbzx/CghYq1TzKlTzy2ZQQQXrdOhwOC5xkT9tf4Qe00UqmUoaj+IuW/u8tPA8R8DMANAMc/LvXZ7AEYeKLBEH3JRjMtcV/cuZUveaWkSUj2UGIEo2arB2udfN8AxjyuxLVBgEkPWcqaK6goRLd2CbNDBdQ12PIhASgFaTm8xWwk7VJwJv6730pUwP+mppfBKAF3HUaDIi+7CBIRYBSgXWDXRi2p4JyPMeybXy24hx8Dok4vIZrmP9eAZJkp5u/KWitYLPqSw+ClKwJpcCa4g46fgrSCVmyaWRTFezTvyk2xcCVMnfZX9pWtZF8dwWglbmsWIwGBRS/4s+Ko7BtCszyXrxG63XxvRUr43cT4Hgl7yqkQhbPpFwsbUcfn9L35f0U12BARDOmFWgWUNFq+piBOMWKBDzsS9QpIKwgr2J0tMnM3FDpFgGzBwIDCj4rlvf/B4gqZqXjyH5QkF/JgNrXGnhR7ExBfZKo9H3YDwY7McVQeQ8lb/JZypTXtskasZsaQ/o8XQM6JgrS6nr6bXxN8UYll+rc5Htr3+v81qCJYntmDpuitPpPgXtdH3w3/Z2CzLqmDSb5m/LAOof1HQdBcx07bY/+rFiUrjPFALXv+W7Kktf35d/4ex1ffkZtDJ+twTUFxwf7UQFoWUP/4r/+s55G+RR004gKP8QB1A5T0HVwITBVUo0Hv2taiHZSs2GK+/E+/J2+vALBZEDrl77cIFKuER5JA2eaWV8PUuntfEFOOB1cTTsgk1aNlEa+BJgUI9h6GSVUoXV2MJ+roPugkePntA/YRgW1dbG8MqYmgqlRAf6fzhHbNxiV0ejb4KTWAVJNa91I2PbBiNFgGgfHSSe5gtBq/LVNuhB1PF72ex8EVja5LlC+p0569jUPMALa2Q1jl/2lUSaRgrCYooFkdQmoXKv1U26MjIWylwms8Blkjamh4ObKQz6BEIIeesDWxcjP01GmQdZncqPk8zQY4rEb/V8yDWVDbNRkDKltKZGlrgH1dVGQaap9LWl6fYa0guVqpNgPxvk2c0X7WsFkNZp0nPnewiBpNhEI+l5GWtlvjPzqBsRxJADN7zqOAj75fCK9IVW/rWaDJZuM/UQmuImQmSgUAWiTleA0RsFh0mfYfrIL2S5+XtcwN2ezdgwwIhprdCBaxjHzeINA1w2fKwanfQjohBEJzmA8Ng+vcwidJuVAupLuTUaPlYA7QZWuVQ4sHpdNdGpb1C0t55BOH2Fz/Ql2tl9IKtvt2+8IaMdq58VSDalkFu2uFfNzSwj3i76EI1FhwRJUFd6BaCd2+4z3ojAl6WzOzc9iZm4SwaAV1SYEIC5VqvD6gwJIxROnyGdNESrKgQjbucJ5UJcCRAQG2Teck5y7BJp4uKBkCEFMq9WCao2sF97TJymiBFqvXb8h+qT8HPuYxQ7F+NtsAugQRJucmsFJPIH1jS2EgkMYHhoVMNrn9OPSpWuiS0mQOpNJSeq+sDf8DthcPWFecj5wrrONKyvnJL2cle85V+fn5/Gd73xHCh15PYyskhlApoZLKpKfHB0im04Kw5SMVmpzHxweYuHcElZWzuPo+AzxszRiw+O4fPmKpDSSycYUazLAXW4bDs/2sXe4hVT2FHuH20gWT8ntEJCL2ILfGZB+pl1dWV3DBx98DVevvoZ6hXqsWZycneDw7ABfPv4S1UYJ/+Q/+hPcevdtsZWUpeHcrldrAiAT/Nrf3cOvfvErYRKTIUzglulyx6cnCIeDuHz1Ct566y15d65tObGxsna3KyxoMpZ//ctf4XBrRzSEl5eMRilZcGRbsthSG21MTk0Ju4cSF1dfuyaV5PlF7TDKmLDAG1liW5s7JmDY13sn4Ej7Q3vMObB28YL0Pw+/ZKulUhns7O+JxijfjQCGOmkMyLHok1Oke4oCPBPsS5dSUoRqcnxS5lI8mUSr2RNWtc/lFkYVU4QbjboUWkrmeCgqoNguwu8KIOALChN6amQcrBBH7VxqTDKwQuDdFwwIYH90fALWZlhaXsXs/AIsDqukju8d7mB8ahSzC9OIjUWFYcVns3ja4/sPkE2k5NDIdo8Mx6Sf7C63AETbh/tSJPGP//0/xsj4qKTV8vC/9XQdn3/2hYDvPAAQRKHTX6qUJFISCgckuCNBXadxcimVsruz1deZM44M5wb3mgnqe9NmVcr42kcf4vf/8A8QmR8yhb0ouZkvI51k8ceiANBPv3qMzWcvED8+ERDT0WcYXbt+HRXqNHu9uH7zBt66fQuT83OiPct2M8hwvHckKe2pszgOdrYxOTqMcqmIXDolgRfuQ/F4SqRkhsLDGCJI4fKKBA51RNOJFHqUoPD75RBOjV+LzWjdmiC2C1UWw8qXTdAOdth6VkyMjYkUFO9fqFTh8wclcEPgNlvKwWq3CuuSwKEE11nR3OPGe++9h/HJaQFFHj99gl/9/FNhgBKA5hzgHCXz79zqOdlnPF4T5KUuZjoeR5OHuWpdsgziJ3Hpd3/ID+pY0xHvkanusOGd996Vgm8MwklfEyAuFMW2sshfKZdF8vQMx4cnsHddqJXpFzQwMjyKkdiYpEWnyznRsiUz7d7D+8jnc1hcXISL0cNuT2Q7GHTOl5hFQdmlBkosJMY9xR1AyB/G5UuvI58rIZ8rY2VtTfaRFxvPkMkmhK3247/7IeBoYHV1CaFQFNlMXtYi+zWTy8o+t7yyJEzBePzUHITrRtqNa+ncwjmRqdjb3IW13cX40AjcFru8VzabF1Dm/NVLGJkZx9bRNu4/uM+EfcwvzGDtwjJmJ6YkgJFOZrD5YgPpZA52C4PtYQyFhgwDlTrzZQaSsvCHvFi9tILXXr+KuXPzImXALB3KFBTiWQScfmw83RaAKzY6IZkYlC6anhwXvet8KY9mtyUg9ttfe98Agg4bTo7ieHrvOZJHGSxNLMPVdeLx3aeiHS9ZZU6bMKCHpmIIxILINfJYuLCM1asrQAColUqoFqto1ppSoJaBuedPnxlN1WIOs/Mzsh6npibFjnD9/Pmf/2e4eestw7i0Aq0yweAmWsUKEkdn2FnfxdMHz3C0f4qp8VnJtqL2eZDB1U4LX9z7XLJuevY2YuPDWFxZxLXXXpPnHB4f4fDoDOlUBnNzC2J3edgl0Hl8eIBKuYhWqynSJWMjMVmP6VxWJJYIQDMTifOAwRfaZMqDGZ+7hehQREBK1q3gF8eGtoeAYa1SRjadQalQwGe/vivB1tW1C8hk88gUixidmsb0whyS2QyGhqNYuXQenpgfdi+zHF0CEtF3aLLQdb6IUq6EgM2PTrWDSr6GfLIk0jczEzNwWF3Y3d2VFHj6JltbG1g5vyyF7OqdOhrdJrLFLArlAmbmZhBPJfHzn/+9SOHQjxuLjgqY+fzpY9lfyNCV4tNun/H3uj3ZUwlsKXgjrPX5GdnDGPx7+PChAJIExVnglbaDxUD5WQKz9JW4b3FvqTaqEiDgOcBBWY6AX/5OO0nfhcUqpS6EgFAm25PhXKuFB2SngPIs6D03uyRMaJvNLnsm/1VqNfFJbr/3rgQbKGM1NjYB93DIOIQcnEoH//y//2f4P3/wV7iwtiZrmPOTNRn4f/rA165dw6233+4zMxviq31+5w6eP38uxSibvSZC3pCMe6VaE/+GDF++RyAYQdduhScQRLFWkYwuSniJ5F25jHqphonYOCZik5JFQls+OzUr+yd9cmaBpdMJ8b04ZlqMThjA3oCsY8pPBbw+9LoGoPSFg3CSQOK0YWF+UYKmzBRg/QcCtj1rF7FY0Mgf5tr48V//CPsvdnG4tY+Ay4tgKIQKWLzYjqW1JVy4egFzy7PS5qODYyQOTrH1ZEMyeWKRIURCQRTKGXz5+B4qrTKqzQpKqGA8OAF/OCKBSEr/ONxuRIZGRDpEgzvMHKCWf3QkCKvHhkCE2RFAfD8FS9P4iccHR/jRX/5fON4/RqvakqxOkxkTgT9gdM3Z1wxUC7ZQraNncSAQjWDl8jm88e5NOINulNiuShHlYgVOiwP7W/vYfb6FeqEkxZ+ZYcFIJfdZ7llOPwsdRnHhxmUsXZlB1wW0HIA7BLgDQC4rW5noTRMwT53l8PzJQ5TyKdRKedSqJQloMoOw3ihSHEW07CnHoaAPA/TKIGR6qoIzvDHfiVkPBmg1YCkBTX5n9gDnJoE+c0Y3RAzFKwy5iACuOcfx/CfAdl+zmWdk/p123oA5JuNWNLpdJkNUgSPFO/h5xQGUiMR1qdiC6vQK2NYHVnmOVXBTyWd8d2kLCRs9w6RUzEOycchyFWKDFQ67qbP1SgPasD1F5nGgBhjfh23TvlTJmkGgXIBuEpL676HvMsjM5Pvo+w+2U9uogCczoQelKBRAVEKh3pt7iILBCviZ9hsiJsdfxnkALOd1g2Cg4mKKXylzVPEjZZHq5xQc1M8pCKoYl+JhgwC8gsT8zrYw6CmAfr/YoIL92nbFUoy8kcEMFKDnPTgvhTzHopt9TXG+L4sQcoyE5Ndn10o/9PcF+otmDRg8QcfztwFzxb203exj7Z9BrOolCNifc9K2fmFOc08D1CswrGNEZrdiX4P9p+OkUhOKb7FvFdvh+/DMqRigZv0MBhi0jfq8wbYPYmqKKQ3ibrw/vxTDY/sU+9Ox1axqHTcF5XWuKaCs7z24FjQQpSDvIIit/akBFZ1zinMNYqwayOK9da5qX2u7dL7pWta/89kSsOjLamiQRueYMsIH30PbIITYf/XP/oseAT2NmrChKhTPm+qNBie0RmYEGCWDst1+WXhD5R60gYwFK0iqhuI3DBwppP0vvtzg/wcNLieJgrt8SQ/18yhhUCj3pQkMBZ3X8B83Pn0OO1hTG/hOqnWjBlvBTFnQAwLcbMugoeLPJipp9KN1kqtR4+91MBSsV3BfAW5tn/aPDr5GUHST0LQAArcaWTJAJJkDJoqoi0knnj771eR+pVslm1w/yqrPEkZtXy5E2d78rIL78u79ghnsb14jrKW+rIg498GIOJG8VnSme4bxyL8JoNoPEChISs0dDQCIdINM3ldVU8nw0gXFvqBzrXNTChX6gi8DGhwPAtB8fxcLj9H5JUmk3RZZAvaHaMH2o2Fm/nVk3vAaAXLtJo1Jo6K8Rq83/WD6g20Z3Ng5vpIBQKk40RkzaRwCanu9osHL+UyWLT+vvycwwN8TbBTNs9FxOSTyAM8DhMNuDgxkQNNhNwwRykL0i8Q4TDojGTNSULH5KuDBcRiMxLG/2Bb+jjrA5iBiHAKG7gn0NhssbOdCKDCFkegS3I4xhAMzGA5PotdmEcqe6Jk1am206i3Y4UC3ybUGuCmDUQXKLKZm66JaySCZPMDJ6T72dp4LmHv1ymVhSyWSGRwfJdFukd01IgcRFnwh64POKQ9QskFaGEm1otPqCKAkB5RKCZVqWZyuYDgghzTORzI7iyWjH845R6CFsghkZNekzyoifUCnZyhqtL8lPTUalT7hAYXAGdNgW80qypUCshmyPotycPL4vKJfyOI31KNmkUSCIATLeYA7PTxB5iyHxfklvHb9huhJPXj4CIlERoCq8bEpLM4sSTq2sTUWedZZ8hhdBkb8LmHB0alkoIMHbH6RqUmQ6P79+zJXeTD81rc+MvqLTgYvqiKrwYNMtVBCIZMWoKndaso75/IZnMXjGJ2YxPzCOZQqLGZXl0rsBF14HxZkY6HDaq2Aar2AbDGFUjWHVreKSr2IUjUvB0k6KGRuFwtVOUgszJ/D+1/7Oi5evoph9mMNcBJTsgLxZAo//snf4N5Xn2NlbQmXLp3HzCzBVrfMY2py8uDFojE7W9v44s5dlHMlVCpVea9wNCJFjyhH8fattxAbHRXgmId9znPaHs4RFi7NZQt49PAhHt65K/rQ1PqkU8wDYKVeRaVWluJNZPO8+/UPMDtrWKW0p1w/BDA317dQyVfRqtZxdhYXlintkWzELbNPsK8uXrqCc6srAl4HQkEZ53yhJMxUsu6pXc25RBYC28JCeQShybKSYomnpzg6PhSnjiAtgQa+Y6lSR63WksOalRqqsJvq6fWGAA5kcVfJqutUxO4RZAz5Q8IeZcV4FkCsU5oJPXhcHlxcuyRFU589XZf5dPXadUxOTyM4FMFJ8gTJXAJzK/O4cuMiZuam4Im6Wa8HzUINX352D5998ktkjhMYHxpF0O+X4BelciKjUVTaDSlO9+EffCRAcLFsspriB8c4OTqW9cQg3MnZKSp12v+6HDR54NKCNelMwuh6Om3CNiYwPBwblSr1IutjY3HGmuiwprIprF2+iG/+7rcxvzgHm5uBzoqMPYHQw/0DnOzuY39zF1vPXkg6PoEC3bPXLl9Az2aBw+/FO+/exo233sbo1IQcJNhuFhI72j3E+qNNKSp5sLGBVq2MTq0GtxSwNL5IsVrHyPgEPvzwIyzML4l8TLlUQrNSw5OHj/Ho4QuRxWDqBg8DgZBP0o0NY9uNXC4v4APTmFkEidIcZLqHvH7Ryc0UinId5QHo1FMuhWxZ2iWn1y0A7pXXruHC5Qt44603ERwKoNU2e9LpwRH+9f/yr3C4eyg2/fbt2yIzQ7CAWSD5QkaCbwSRk/EzZFJpAXkJ3JTyJQFAh4aHkM6mUGcqp49FQx0iyzE1OyPrjlkhYisPD7C/vYNSPgerFMNtolEjCF9AtcRAMlPPWbXeh9W1NQlQEEA/PD3Bw2ePMEqG2oULIAexwzT9JrMLfGhb7BJgIpOTbSNj0m51we8J49ql1+F2BLBHwMfuwuUrF9HqNLG1tY5EhqnbW7A4KlhanRepBl8ggsPDE9z5/C4eP3wka436ybMzU9jcegEXQfZuW+Y1bcnNm29KMcf4aRzunhUBlwcjwYhk33C9xcbG4fT7BUy/9/ghdg+3wdq4obAXw9EQQkG/SPS4HV7pCxbCalSbGB2ZFC1e2svnz59KwKXWrElRyHNrS3jjrRvCgGYBQAbnOC4n2weyFqlDzfuQkcn9PZ/Jiy2xg8z9HBxeJ9aurOH8a1fgD/qEuZbPFvHiwTp2nu7gyrnLCLqC2Hz0QkCz+BmDUTmMTo2IXEbPa2e8Gecuncf08iw8IZcE6wrpgkhvsMYD5XlYAFYyXWIsJmdBmUz6RgXpbFbs0O/+7vexsLIE+IBOtSZ7EOeEowvRZD7Y2MP+1gFePNrAxOgsZmbmJW3JHwygVC/jV3d+jXQpienFUTS7DXzwjQ/w8Xe/K8Ay5Xwq1aYUpqMdI5hGfeeN5y9Qr5RwfnkVo9EhvFh/JsEw7gnMnOG8X1hclPlExjODYbRJDGhyHyuQTdtsicQO91RqzeZKRQlY08eh7amXS/J9Z3NPZEBqjabIHDWYOut0SfG01UvnJWuBhV6jM2MSoItEgpIxVC0VRdKjyfXQsaCaLmPzyRZ2X+yJpE21UMVwZFSKVJJ0QHSR/tGP/+5vER4K4datNyUYdZqKi445M4hCkZAEk5lB8Oj+V7J/jQ3HRE6i02qILWRhVfqT3IPoM9UqNfEr1ecJBE0wS+uqMPjOYALnFG0O7e/M1LRk2tA+0pYqIUfBZALJ7NeagE9d+Lw+1OoGlOj0WrBZyRIko+tV6ncLLTgtzCC0wOv2Y3FhRYI0WbQ3AAAgAElEQVQRXpdH9nAC2/SbA6Ew3rl1SwoUFkpF2XeoySxFq3s90cTOJBL4H//F/4D79++JxrQAJiRR9ElJZHJP9otu05+k70T5DQLotI8sXkwigRZ2FwCr1ZV+Ozg6xcbuNobGxuAPh2TPJABNQgk1winNY+9a8c6NW7C0ukifZcRXpbSVnJladXR6JAW4YaUvXC33SVcs7GiTwBqDbATsuU4oRROIBGEN+NC2ApevXMPNt96E2+NFs9dBu9NBOpcR/318dARodPB//x8/xPHWITxwYDgQET9k8/hImMzMPrvy+mWsXV0Tm7+/s49nD58ifnAGW9eKSDAAAqfVehE7+xsoNDLiN1B+ZXRiHLGRUbj9Abg9ARyfkglsw9BQVIpo8mt+cRG3v3YLselhqTfBwBFtUmInjjoDLb6g6F3/5b/7SynYzCwd1iYhQ5JFXWkzGLTgvsqdVRiCTQJ8ASxfuoDYTAy+mB9dVxc2H4tlGrvYLlNr/wjrD57C3bMj7A+In0b/fnpuBiEWvh8KwBuJYP7iEhYvL8PqgxRktvtMUJUFJgN+D5xWoE4XtNnD2ckh1h8/RD6VgK3XFv1ngtD0hzvdOjrtukgK0icRUKb7SkqA85uHJwaJGSTg3FIGqma80s4IZuIwIB4zBczZ2hSi0/O/Ak4M+vM67nOynvpMV2UaUwPanEuVnWwkMZSJaDAPw5pW8JV/4/31bKpEPMULeF2rYzJ8FYDm3xToVVBJQKau0T1WsiGDeQKE9wlcVosW0nslj2EIh8xaMTIKpi1Gf1iJcMps5e/4dyUIUR5JQfpBMNKQwhovSWFsD/uNz1DcQghzeua3WV8SQwYBTL2ngpwMkCm5TAEyxXsE9Ou8ktpU8E4BRe0TxWcGQTj1RxVA5PP4jgrsKTCo2I32i76DBit4nRIRdVylnX3+Jv8v5/quAWn1i/2g9xBA2WHmzEt2rs3gWYoPKWBMn4Dvo8xXHT/eW3CvvkQKNcF0fum8UZBSx1lBUH2u9j3b2KGAOzEXuykCqe9hApkGfzO4yyuGus5vwXckI9h8VsFTto/t1jmg+JES83g92yztthgdb8X5FIPU52qbNFigPytYq+8iYGq/Nhm/858wy+1mnQ4GLnT8DJhsAgl83iCQrtikgtw617Qd+ne++iBwrOM+OAcG5+vLedK/kGOsc03HjX/Sd9F5qwCyzlexecyU8ppCyDqfBuetjr8GrQbHSWwP7cBf/K//bU8LrCnISwdNC0GogaMjyMbqIpMBsznhFuaiWfxSWGIgfUM2+LZJV9BFp8ZDkXNGJnXBa/SAUUVGdOgA9PopFAqMasQwOhwR55JOjBYRHIxg0fDpoPGZfD5lF1QvWlm+bK+CxGoo2W5+aVFClW/gtTwUsE9E3oEpDP2Fwg6VQhpWY/AGAU3eXyMaauR0Ef12v/D+6vgZA24inRqV4c98tko+aNqHbhYmCmkWFf/ROROt43ZbnAD2FdunMhZGV9iwnumIsc8E5OkHFbgB894s9iYpH4wa9dNf2AY6ria1xGjs0SHNU5vO6pDDFQMEkaGQbKyMshHIY5o2HRufn/rUJiJHp9doZZs0FAV/VPZCn6tgI5l/UgyRY1EzgDz7jdqN7NtCuSRzke9MB5v9ws9KSl9f6sTIGZjiFppqwufySwMGBGnZBtUF573FkDldclDSFCG+L9+HRYO4KdD55xeZV7xGo4+iL2q3S/ojx4VMD7ZRAWgJCFTIcjHa5vziPKfWLe+r84hAtujpNQiSG9BMF7UGUtif7CO+IwFLk4UAkcWhfILD7kG10kG1YhG958X5a4gE5hHwjcLvjogUBi00QYNKqY5e2wK/h047WVM9YRt26kAmnYHXbZUCePliAvlcHLv7L1DMpzE6GsPU1IwUh9nfP8bE5DwuXLiMc0vnpQBis22iggQeCPZzo/e5TTCBupcErXhIajQrAt6enp7g0uULWFtblbRgynnwoMz5XKnUBMQnG9gEg1poNxsolgrSVwSw2R9Mw2WA6iyeEECe0hfhEOduAds7G9jYeIZn60/QZHGafion+62BJlZmz+PypUs4PYnjeO8Y0cAY3rh5S4BKphUafVhqmB8Lo2x6ckZYqZx3fD5lQQqlHPwBt1RLjyfjRhutTVYEgwEdAV2Zuvj5558L+5tt/tbHH4n+Hh14rhcWcMxl09jf3kK5kO+n2HplHbAvqF/Izw3Hxk1RJLsTq+dWcOPGG8KaPzo6kTbtHmwinj5Gu91As1NFNk/pijLcPjeGomHEhqLSx2enKVTrDczNLeGjb36M6dkFmUsuG6uQs8BIE+1OA3e/uoM7d36Js+QRvD4nhqIhLCzMCYND12AqmREWdKXEausesRHsF0pmCGt5ehLf+/73MTE9IeuI7CiOJ9cB54pUc3c4RMrj8Rf3ET85fpk+KJID1bKseY/PhfOXL+LmWzcF9KXtY1+T2UZ7UyqUhQVLaYF8Ni/rnPOQUg4iU2Rzil7z9Rs3pDAhGZFkdybSKdF1FSmHZFwA6D1qdbs9Agp0Oy0p+sRACcdqb39HAGqLnUz5KVy/wUJ3i6hWa/A4g9hc30Y9XxIZGc4Z2qVUJilBtGq7jnKjIixmpkHzgE1AqlwsI5fMInEcR61ZxfLsCt5+423p0/tf3Eej1cPaxYvCLqIeMwtEOgJOzCxMYmFlHo6QBZ1yGy1qYSeyON7dx+76FnLxjBxuyT76/LM7UvRr7fIlBEYiuP2N9xEaH4bFZYHVQ3ZtFc1CA/US115F3pEMdNoht4eZOzbpG0krj0YkMED2v9PjFHb77//jP5ACjDaKmjfNPny4sycMy3g6Lv1M3deJmWk43HR0a+JgV8tF5DJpATL3nm/h/ud3JXDAbBzaDc6RiclJ0Yd0B/34xsffwvU33pDggQZGaQ8JbK0/Wkfy5Az1fB6lTAblfAY+r7GbNpcTFrcD3/yd38Htd78mmtdkzhOkyyVSODk6wdHemSmEVS6IZAnfeXhkGA2ylkWazEGOkPQn5UqY2h5wk/FrtCWrTROAZyohJYu4phi0lEAtuqLVuXR+BW/cfhsXr12ENQjU8y1hw1KShcUpf/SDv8bO1q5kC1xauyDa+5RsYoCJBz5mXRTKRZE5OD46laAswRhmQCTTCaxvrYuOMxlqWrSWGUlknpo0fRt2trbw4MGXKBULIuXC/Yzr0m5ziR4qAznZRFoC0itLK+JPEDT71We/xJOtp1iaYyBuUYAy8W/qTNG3Y2pxXgINZNwzaBc/TuDhvUfYWz9EbGgcF5YvIZMkcNgROZeupYtE4hQ9axuFRhr+UTuuv/0aJqampSB2IpnF1sYOfvaTn+Hs6ATzE1O4dOEiUmenODjc7ddMKIpcQCQWRSg6jIODIwScHlhaHQz7wvC7vLh25XUJjlQbTTzf3MCzjWeoNMuotysoN/IIsqjW6LAUhJyanJVU/MePn6KQK4lcDwPL3NOpr0+wjgEJAq1Mq7/62mWRXfAETGFcr8uNs/0TPLz3EBvPNuBx+kQPluxJyhKRNTk+NiZj6Qv4sHblAqYXZiS4RtvOPtvd2ENin8GjcQz7Ith9sS1MQdG5rxZQaVQxMjuO8PgwgqPDope6euU8fEMeAZdL2QKKuaKwuamPHj89hj8YxOzctKzfMpn0xSL8DLCQbb+2hus3XoM1yMKfHdTzOTTKVXjtTslSePz5Azz76hmOdk8wHBnHzPQ8WLArPBwRgO351gspfDtzfhIuv0NsYnR2ihXjUMzlBBApFEpIxtN48vAJHtz9Cof7hwLgrS6fw/zsHEqFHHq9FuwuB84ScQyNxKRfGGhkcEUyfBoNyYyiBA2DjkPhkMxNZiAIOcHllMyRSDAk9iSfzUmBulQiJUF7FiOMjYxheHISxWoZZ9k03v/wfdx8+y10XD1MnJuFL+KFi3q4PEuTZVnvSsFPGxxo5oq488kd3P3FF1KIsJyrYCQyIsV4ueaGoyMS3KT+cyaXxvDosOg/2/1ulGolnCXPJAAwt7Ag8lwMytMPp256LpURXdxKkRrWdfFJNQuH+xnXGffPZqsh+xn3P56BJHOKBfvSSZTrJDZQCi4nwDuLZTJLx2HpF4fvA1qNVkN0mvVcSMBVzgFWFkLuiYZ+JNLPgqxXxB6yRgdBV/qzzIz0uYJYXjovgZlwICRtFZk9AsluJ1bXLopEyP7R4cvCexJEOn9egga0Tdxf1tdfSCDj61//OkbHx2RPYGbV8yfPRHuc8kiUIKFPzIwqnl+oG/0P/tE/kgKVtLuSdUgfkfJBFuCzL7/EX/zgr2D3eHHu4nlcuX5V7PhwbEiy6L769V08+Pw+or4huOFCs9SAy+qG0+oQZjF9qdPkMSLRCJZXzwkITz1xyhORVc+ALlmyrKVBv41tGBqJwhkJoOtw4NLVK7j59jsSdOQ0YgDvNBFHr92SgGc9V8TW0w20SzWEPAFYmhbxdQ/TCeSqJbj8TiwszWNidkLGnfNk4+k6DncOxSdxybmxgp6tJVITNrcFc/Mz4p8G/EFhwlJBp1Kuiy4/C1Yz4ErfjwFlSond+uC22IxyoyQ1JwqZHOrxshQkZs0aSm2w/9c3t6R+BQPQoeiQBLHorwnYYbWJbjY1+1tNIDoyjdnFJXS9gD/mx/jSBGLTlBboZ0EWSkgfJ/DVr++JBAelOOqliuxtIdbXmJmUIqf+aARza0tYuXYR3qgXDVsTXboVYOF7P1pNAohW+D1Gwi6ZKODJg/vYePwYAcopdZsoljKo1/PodRuoNygJlZcxU9BnEJhVIJhBZ84zvp+RTjC6xZRZIfisZ02v29SBIhlGmZEyThWjoUwGtALBBvA2wBzbap7fk4xLgysYsJGfo41TYPW32ZH8O3+nMgS8n7JcFSTjuMv9KR7Vl3Bg+wbBZsFDLAa0VADLPN8U6FbcRbPOFQw093gFwPFnvr8SGNk+rhPFN5SJShvj85jaYuxLBUf5ndcoTqFZvnomVpBU2yN+xoAEhwEyjfY1v/i+KtdAAFqlHHidYhyDQJ6MB+V1SFrr6+7zd3o/BecUzFQcR8HMQZxL8R/t00FwfBDL0YCCtl3HWK+nNrfpR8Oq59mBn9Hr9f/6HGomK07A65WZr9ibys8yA4G+iWA//Qz+3yBXMpjfY5FUm5y7FUNTgF3xPSXEqV+u+IqC6Tz3CqbX1wTnMwblHvR6ZUDzXXVeC65mNdiNkjQVCNb76xgoGMo5w3fUPmOGqQKuCt7+NiCs2NsgkKtBHH7XQJD+Xe+jJFUNDGkfs//5nobc23q5JhXs1c//djBI+1/nl5La+Bztf51rClxrYErbNtgGxVTVFvC5Oq90/iveOmhbBPhnfSO//6XsjGYZ8B6KfSrQrhin2k9dBzIm//v/9t/1DGhKBqEBMmhYNKqkg8GlpxONmzYfSOOiuja8jk6NVs9VbWZrn+LPicSG6fUarWLhCEXe1YhzgTfIomIEhjqV/c9Km6z9apkwEYZCiRIORhNIUXil0qt+kUY7eB1ZutwolM1LIErSw+t1eWf+XfWKCUiooVCgWSMaynbm5FMwWCeyTjwdWL1GNyO+O9umm4GCqhp9UU1rAe5tJnLI91Ox/t9goDuM0/nbOjYaoVC2L3/WVAB9J9lMeiZ9jX2jmxXbppNMo1YcN/7TBcfreW9JKwswCMHPG80vAm1cWEw/50Fff2/kJ1zCTJTCU42qGA46h3SAhQHsMIwGjoVOerZH+1TBcYJ1Em2xGkBe26waShwLVrPm3xRMHjT65j0MM55OLsdcivmVSi8jzXw+DyoKfmkki23joTCZSQvQZSQ2bMJKJnODTon2twZ32NfCXPawf1wmbTFrismwzWwDn8M+MPcygQi2gb/nfQjyce6qTqwYZ4thXfPzEkFrmeAItah1g2VbKmVWeq6j2SADvC7MqUh4DHZbBG7PKLyOYczPXkQ4MAH0XKhXW/A4fOh1LLC2bahVOvAwDcwClPIQvU20LFLghKyvHpro2eis5pAvJFEopkVbjUUmd7e3kc9Rc9aFixcvS3rxuaUVDA1RpoAsbKDEQiblhgQm2D+hsButdgtn8UMcHe8gkz5BpVrE5tY6/F6PgCw8mJCpxsJeVpsLB/uHODlJmEiwGEILkqkzmX+UadA+JtgzMzMnEhke/xACgSAWl6cxMgIUisD2/hZ++au/x4//n7+RoALBMx5GpeieN4iZyTnpz2h4HF97/zsYH5uVuUSQnoATdXaT8axU3ea7TEyMoVmvodligK6FeOpMgjQE1rd3d+QQxFTjGzduwuv2yRhSA45A1N27nyOVjuPChfOYnBhFbCQqACvXHg+O23ubODo8lvXn8gTg9fr7jPe+lIjLAMlsAxlilM0gsMBCX9V6RdIOeXAio5vrNZNNCuOcRRlVN5trslypCwt6Ynwab7x5CxNTTPWsoVwpihYnK7K3O3VhGj5+/BUK+Yz8HAr7pNI5D9cErBZEKsMpBRFpI3j44dfp2Qmq9ZKwmL1BjzA5CUqIBMYw9f6qsl64jgjeiV5/vY79jXU8fvRA9FKV4U9nhUBnMOTF9NwUbr37Dl6/8RrcXq+wrxOJlFxvozYjJVV2d42eNkHoQlnWF+cq2ZxMTX7vg/exfH5Z1iZD7qdnZ2KvyrWyyJ9Qp5uAGgE0Ml/I9ubPnBME+gg+kS1tdzlFWuT82hrGxycl2NCptbGzvo34SUrYZ9Tm5poXKQF0UayVBIAmmy8ci+Ab3/yGsJFoM0rZErYfbeDer7+Ay+7E1YtXBeD76quvhFl7/soldF121NHC3Oo8JmbGsXphGUNTLCoEtMs1NHM11IsVYRfm03m0Je22gVwmIwEQMjen52cwsTiD12/fxOrVCxiaGxMNyGa5g1q2JgfEo4MjbG9tCZhLG+fxuiUj4cX6E8QzSQGRw8NRKXhHwOfb3/0u3njrDWFDS0Gajim6kknEpW8JhD169EhkaAi4U8OboF2va+pCMLBXpU4vbNje2JQDN1O76ZPkCwVEyJrvdIXBSEbv1772ISZnpuHz+/tZDyns7x7g2ZPnqBXLaFEvmtI4yaTYVJffg5mFeYzNTePtd9/FzTffMKz4fAW769s42toVW8Ux2N87FKacrIdyWYrLZfN51JstYbp7PX4TuEikYLfaJbBhAsTmAMBClqVcHrHoEJbmFuU+nKs8wNc6LQyND+P81Yu4eP0SrAZzRPo4IyziVqEtgbB0PCkM5MnREYzEYiLZJGnMjYpow9a7TXz59AHimQTe/8YH+MZHH2FoKopapipFHH/2tz/FT/72xxgfHsFkbBQTI6OShcHiZ6FIUA5y1KNlejq1kd94801849sfYWHlnGQBkUWfOc2gmixj8+k60idJKYbFDCYC9EyFfef2LdFh5tyOxmIYn57E5NIMZhfnMDwek+sbuTqOt05w55O7aBVbCDrCsPUcUgRR9kR7D/V2DZ1eHZlWFq999DoufuOy8dmZ/VTq4mB7Dy8ePcPTLx+jV27BayVA0kM2mxZwMjYRw1fPHiJdSCMyFsG7776LybEZnB4cY3/rCEe7R/BYPTi/tCrgD4MOuWIOyfQZ0sUkyu0S7DarsMQnx6ZQq7ZEfkTGzeHC4ckx4mdJYfwxkEdgjiBitVYWMObChTVcWFuVJlOChfffeLaOTCItASiCoAyOnVtaFrvcaNZFooygB4PVYxOjAgATzG52e8LUTZ2m0K604bX9v3S9WYyk15Um9sW+r7nve2VWZtbOKpJFski1RqJaUqtb3eqZaQ/aG2AM4IEfDHteBrBfbb/YDb/5YeyBAXsG3Z729DKtpSmRokqiSFYVa8/KfY2MjIx93yOM79w4WTEEnARRucT///e/y7n3fOc73/Gi22iLrjWBGnHSPA6RPmt02qLx3XHYMDkzi+GJYXSdbVjsDGxTJsEibH2eN7g2yJalVAUZ8xmy8usVCfBzHTK4QK1xS8iDZqkgzPhqroCQxwevzY1f/v3H2NnYEQY0JVWYPeT2+qVwIbOKjuIn2D/exZ0PbmNiYRxX7twCgg4gWxZSAc+VybMk4kdxJGJJHO+fiOwRM8d4LmIhPLI6y5SFyWdR67awfvMqBqfGMLU4I8xIZqFx7+J+cbSzh5/9+Cc4i8elGB2Lj/I8QLIL9xaC0zwXUaqBUiH0A0bHxzE8Oip6wE6vC8fxU1SaVSxeXsJ3vvshVm6twznskmJsZGK1yV2oA1ZKHlPLnEekchOJ2Cn+4v/81zjY3EUpXUK9WBOpo6XZRQHjGFgkG3736EDu3yKgG/YhVyqiawd8LDY3PS2B6dnpmYsg7G9//WuRwkGzLexoZt543CSDWCXrhvsQNfEFaLDbhU0sBbjDAfldJp8RiafzNCXOKhLEo167MFR7UgDWHpuwUqsh4g9J0VnWUOBcIdjB4BSzl0LRkBSRk6LfdmD1yqoEW7kn3r9/H3/1l3+Fl89eIuAJSgFk6v0z+Ew7KPVamiwEGJRClNSQJvGF561iLo8gC9s7HJiancLCyiUJ7t19/z0Mr44BxQ7g4MIHzneO8PiLB/jx3/57NOtNISikMjlhUlP6hXUiJkZHhNzUqFRlbhQqVRSrNVSYdRgNIzo+juBIFM1uC5HhMC6vDImmcjsPbD56iV/8zUcop8oI2oOw1q0Y8IRFPiuVz+Agto/wcBSX1y6j3qhib2dXih3XyhWx79zvwwx8iNRbCU6/F22XHV0W2F5ZxbXbb2BsehJ2N2UqTAZgKpnA/vYW4nuHODuOw9roigxLrdyQLBdq0TOjoG2BvCeDngbAckhWFAvvcR5Q07hcKwrJYGl1Ht/5wXdE8qZT7+Bg7xgbL7dwsHsEu4UZmG0J0tM34rntIHaEkcERkTCbnp2X/ZMEBhbV9cElEhxDA8PG/y/k0bZ20OjWZR77oj5EBsJihyh1RjmaqC+CoDMgGOvMwgKio0Mod+qYWJpCaGQAI9Meuico5Bggr6Nba6KYzOBwax+PvniI+BFtQVKKoAwOhRAeDKPjdGKY2uRXVnH97TsIsYguS9Z0WLLcZNUymyActcPiBHKFOnY2X+Hjn/wMNuoyWxool7KwdukbNVAmicrSQatp2LYCNPaytaltruxKAWuF0Wz8aBKqBPRjJYJeyr3qNhv/87WWMselXjWa65yLgoP09GAV+ORaVtCINsa0xdyb48wicgSkFXjTTGMFxXk911g/8a0fKDNEPfWXTDawkg6VkdzPJFXwXMEvBTgNqGSYx/xfwSwFEKUQrNN5kb3NNhst6tZFzS2xBaw30dNC5hlXzvs94FvuazFMZQXJNVufe5Y5/5uAgfZPf9BAgV0FYHmNYjAKIrK9Si7sZ3de9K+9J1fWMkC2FJzt4SdKTOTvFSRUDOjrwJ769QrU8nMK1Om7KfCu7VEipOI/Anz3FUrUd5G509Mg75GDL1jRGkBQIFeJihrQ4Lj1M7h1HinAqxibjjPPhTq/tP/1ejNXzXzS5yrwyr8puK4MZf7uYq73Fc7UPurHpLSPdC3wXprhfwHG9zCvfgyM76060XxXg6sY5j2fz75VEqbOvX7gVMFkBZFbJM31GOdqJ/qBZH1vXqcELA1UKL7VDyzr2unvMyWd8nOKTercZfBX37c/wKGBFiFE9TIXFDTXwI30IQWHehisrJ2WIQIpVmuCRoZAKaB228gPKa52oTzQI73qWUPfQ4JxPekUxUf77Y/lX/3P/6JrOl8XtkkRaZE92GrJIc0AfU55KA0GARIe1nSRsXEcVIKAdB7ZQE4GXsuo49eRewN4s5J5WSQbtGMEgFZtsbZJUyHrUwBYMqJ7lbfk37ZJnWKaj3a8DjZBOgV9dbFyovH+bBcdWgWBtfibTjpdPDr5NJLAazVqxu/1vmyLAe1NZIY/6wDqPRVQViY0r1XAW9usNPb+1AE+W1imPY0dThwFJfWdyWykARA2ct9EUyPIfxWAZfvZdp1MwgLvvAa3+Xu2kX3FLz5Poyt8Xj+AfRGJahp2txoWpeXrpsX5YMAycz+ZS730GFnsFiP5oiC6RsB0oXFRs03K7Og3XNJ3lITo27T17xo4YfReAxzaZt6P78VncWPks8gM4f3qvX5kQIb9SiaFAsAS6GCs2GYTR5AH4XrT9BffUTYRt+uCGa/BCrI2+DyyZFnUUecex4aRcfYrr+XPupGyrTpubJcGUfhstlfHUFL/WPDFZgwowQ62myC4tD8cNvdu0nCwALdVHGZqCFutPoQDMwiHZxEKjGEwOoOgZwSWrkP025gmSiaMFAbMM3VNpgvqlZY4K13KpdRtAlh1LS20LS2UG9RQIyDdRL1aQqVclCrpZGKRCU1WxcjIKAL+kOhHDUSHYLHY0WkzjcYiz+V4Un+tVM6gVE4jlYmhWEgjcX6MbIZpiW4wY4fvJBsBC4GFhgSErlaYUuKU8ZmcHEc4QgY4sLO9KZW2CRDy3ZkS+d69b8AfHITPH5A0V4uVxReaaKOOFy8f4+ef/AzpVALXrl2TuUt2SD5ThJPMQ7sHy0tXsbZ2Gx53UOyT2OemSU8nu4bjRjCXB9BSwbC4252GMBKZ7scxLVUakh1AVvj1azfhcXqECc37UUpje3sDm1svRbyO4LANXTDqzXGltilTpXYPDxAKDmFkdELSvzmfUskkXr16jlajCr+PgD6DLD5EIlFx5thnBJbIniWbhIdhORBXjOa/w2kYZHJIsBudb+ok3rlzV9LdeRbnfE2cxwxLPZtDs1WV1G0WCrNK6aAmgkEvRkaHkcpkcXaegM8bwszsPOYXl4Xhx8MvD51Pnz7G9s4rUGScm+rQ6Aju3LmNS8srMtcZ/GTGgAbrCFA061Wcn55KETxKaGRzhQvbS/3bQMDoDt+8cx1vvnkbkYGopH2ms5RgyKBZq6KUY6HKUxmvTDorADQDGgaA9giDjNqiZBOz35lGTtmNQrEoexP1QpZqgIAAACAASURBVCmdcrh/KIEjFuuUfa3ZkvYSgGIwiLrGBEDv3fsAq2tr4mwXMjmcH5/ixZMNxE/iMg/cTnPoFhts7aLWrKNcLUiRO4J03/7uh1haXkY4GpHCYbFXMTz9/KGAx5R2oKYlC3gdnp1ieGoUFbRh9Tpw54O3sbAyL3rMbg9BGQLPJdSSBaRiCSl2JvJKdpfJmDhPChOQBYJYFG9xbRm33r2NpSsrCE4NCtgn/li1i2w8g53NbXz14KHIQhAI8Xu9IofyYuMp8sU8hqcm4PQ64QmHMT41ietvvIF733gfDiZ5tIBapSwFRDOplKQ8c0w3nm/gN/d/LfOMjHIW5aK963bJmmjA73VjbnpGAiAEOglQMTBE+SKC/dSwLFdrUvSP+siyN7dNwJsHR/axBDZtdnidLmFfxk9PBNDq2LqYWVrAzbfu4O6997D65nUBIlDsIrl3LLIf1A6mDA/nJkEtZt3owZGMTM7bYCgiz2Xq98jYGCYmJuEPhMRWcA43SjXRoP78/m9EZmZ5YdEUjguGZK7xiOgfjIjG56Ubl0Szl+ddFjEluJGN5XAeO0cxm4fbaUc0wGwjIwlFXdJKs4zAYBjxXALbR7uYWVmQIoOjs4NGX5XZ9FXgZOcEn/zsI3zy45/BY3NgNDqIxGlcNGC5HpmW3uZh127FW/fu4h/+kz/B7LUVAd94j3axgfODBE63jyVN/PDVLsq5kowl9yECUwwKUMuamRSLl5YQGRnE2DxBpUX4wz4JiiQOkjjYPMLZzhm88EmAo5gsiPYns94IQBfreSmql23nMP/WCt769tuwh1mVFWhV2qiXK4jvneDVVy+QPUoitneEYqYkwcT5S0sS4No62QFcFtx8+zruvncX7qkhKaSFXBfnR3F89vFv8KuPfokBb1BYnJx3rU5dCuelq2lh8o5NTMJpc8v4RyMDkjnBMwLtwXH8RKbLxPiESCvQVphzVUeKpVLHllq8rW5X+vj50xeyj7JWAIt+JQiU9oprk9TB/Ydzi/9OT05I8HV8cgJuv08A4rPjBLrNDqKBASlKuP9qVz4vQW7uB7ksitUyQixUGQ5hbf06JubGER0Jo1jOiSa6kQWrCrBIZioZ69RLJpOTwVCeKcJhFrebliJ0wwvTgMOCeiGN7HlKtMHdVrswNJ8+fGIYmPusy1CA10c5hYgA0AQZSRxJ55MYmx9By9rC6tplYVTbgz7kz8+RTpzD3rWhkqvh7CSOxGlSAtTcQxKptOxhbpcDTkr8WDoot2u4fe9tzK0vY2F9WWw9+7pFUKNckcDR00dfYePpc+lvSuLQtjMYImd9njFrlLCqiwzU0qUVvPHmHZHXYIHZj+9/ggpZvw6r6Ch/9/e+i+sfviESJMUCZZRaaJTqaJe78FidwoSmTE+jXhP97u3nG/ji/mfIn2bQKFTRqbYR8gXhsFhECz06HMVe7BhpgsK1Mlx+N0qNCjLFPNavXDFa5l6v6D6Lk96FFGDd3dyUABrnHPdGngsYUOe6I0jXbGkatUnz9bgcEgCgdAfnRLaUQ61VFxa+EHMqVRRqPMNZ4LA6xY6K49+1IEQdX29AJMgoA0VmMLN+CFpTrowawStXVg0bemgQPtZusFpRTOfw9z/9Gf7Vv/w/UMwV4Hf7RE9fgSbuhel8ToKF84uLGGTAuVgStjszkHhG5vysNKq4cvM6Vq9fxdTcLLr0DbstOXNUsgV0ai1U80X85pf3Zf4SKGUglgXKOV9IdGExOq4zFq9km0NDAyjW6wgNjeLD3/89+IeiaNqAGhqwO4HJiSH43BKnQDvRwsNPvsDLL14gdZyEvWnHgD2MSCCIcquGdCEJZ8CL8elxOZseHhwY2aNcXrIRuA7pZ9BHqDWqktXUcFhQ61AHfRzr12/g0tplqc/AxNp6rYNE/BTPH38l+w0DGZ16W4qFNustBEN+uDx2NDtN8aNYOJggoNSlsTnhYWE4iwPVWhluLzPuKhidGcEP/9EfYHJtXgJ+3VILXz18gge/fYCj3WP4vQwQRCV4yqD3aSIu7PXBkWGR5Minizg9OYfH7sXS7ALccKBVrWN0aFRkELl2uCfYfA64gi74h4LwBN1i+7ZebGL/1T5KqQJcbRaac8EfDiA6NoSmtY3AUBSLV5YxPjMmNRWYAVFgpl8yDVfHSDf98qNPhFHOM9bJySHGR4YwNj0Om9sDm9+D8OgwxmZnRVZkfnkBbkoEdUVxUAq42r02uPwQwD5+do5fffQLHO5tw++ldE0cufQpglI7IQtLD+CVIIvdKQA09zJKb6i0IwOj3GtJejAynz0N516xQRoCBVCNT2q/kMWhb1zIZS98cgG6+vSbFbBRUE58/l4xRAPidAUgl3KXPd9fcQrFBxTU5BpWEFqBWAMSGbasgn/9YLMyexWc5Oe+DpaxDQafeC170P8ZfXf2C++tP6t0AEko6icbX78mPrBiLbRJvJ+CdRarAeGVXUmMSaS8etKpbKOyQRUEV8BPgcJ+ALAft1HwXduoeIkyqhW70L4UbMVipE0V/FQcR8+B/YC8+LU9kJVt0f5VYJVjpeA//87n8f/+/tCxUmCQzHm9Dz+r+BAD7vyegRHFpRRL4efZXpUiUhBa+1CJa4rrKAamoKuC0pzvDByyv7WPdFy0nVw3+r32r85VzTrvH19tq2EUGHkJBaq17xRwNfPXgNv9c1jxHr1WPy9rt1cvQAsyst3Ezni9At3ahv5AQj8IrfNK5pPltcRJP9Cq7VdwV7FSfRdtk76jrle9t853BbwVpFdiJt9F5kvX+DO6Ri9wud6aUaa+zjc+VzFOmaPc13o17mS+tA0jXfEntkdZ1PL7nv3hnOQznR4tPmrwAN5T5y3/rrikrgdtn7bZ8r/9D/9N1xgAox1EMEsiTE1TgVMBTLfL13OuDJjFg1q/YdIIgg6osDB7WsGmc1+LVauRFHmFnn6IviSj1ux0Bk90QckiFttsUtT5Mw/DvJ5sIm0jP8/vOUjKMuVGpcxHvg9/Jjj1OvpgjG9/BEQBX3aWRvwUJNRIRn9UTgFbvY/S/XWScKHqItdFx/tq9FAnK0FMI0NhjI+Avg6TCscv0y+Wi+gef+9wEbAyqSo62XXc9LMKxuoi0yipbEi9ogB8Lpl/vJZAFD9LA6Xgp0p2aPt4b5EjaRk9J16nC1yjTPwsJ6owAntRFZ2cfB+2t1IzsiU61jphVXNZo0Z8R95HgXt1yAgo6Uat7yv90gs2kE2hETr2H9+dP3PM2CZuhPwsmSH9EVcWR2T7mHomDGsWuOrTCOdBkmPJQy7vpwEJTtT+KBbfg3OO//N6AtBspxZS9HmMljPfTzcaAZB7gQONavJn3kODGJoqQ8dYsgmYStg1siQKyPMayp6Y9UNGtFtOYvUa07IY6bUgGprH+PgapkaX4bRH4LKF0WnbYROGixVOUp7bQDnHlDiy9kwhJws6UtQDdYvod1LLr1I3KcpDI1GMjw0JW9qKLp4+fixFjdg2As/DdLLdXgGfCfTxUMZUHIuFBpUSEyYFjhqmeTLOyhl0OjWcnBxI0QumkLJf6Jizr/gvQeDowAiCgYgUN5yamhFHeX5+DJEocHRYwieffIInXz2Wvqee9Zt37uLKtRuS7iibc6suBjObS0lRoOevnsJlt0thI44dpSbiMVM4bmhwFNev3cb8wmW4XV5hLpRLFWHlkhmZzxrJE6/bhU6XjHgDbhOkLRYLAtwSLHO4/ALKXrt2E4sLl6SwI9MeydoiS6ZQyCB+doJqpYCXG89EY5JADBlxFmqPt2rY3t0XaYy19WuSEs45T0fyNHaIg71tdNp1dDsNSaPO5wsoNcosSYnh0SE4fdTwZxDJZFJwPnLOE4xkGi3/pvOVxSJv3KBuLzMW8iiUCwJw5/Np0SK2221oNigPVJZIRaVCkLaDpaUFlKpkR28L63Nu/hKuXLsuAQkGEmnLt/d28PjxIwGYCCiQmUXGF/WXjQ0w2pSiT5pMCtOEhb7Q6IjsDR1O6vpK1ou1A5+PGuEMYjYxMTMuRcPonHOdsHDlaSwhTENqLhN85rhTCqTY03UPB4MIBcNij4dHhnB5bQ3zC7PiyDKgxDlEYLndbsiznz99Ln1CIIL9RftEFhrBdeqVe7xevPHmG8LEpeQLpYqS8SSOt1jdfkMYv2Rcsyga1y0lFmQdg4XqsiIHMzo1hm9+51sC/jANvpwvYvurHWw+fYn0WUr0EUeiw4idxfH4+TM0rV0EBqMIjobx4e99F+s318SxrdYqUnCrViojF0/heGcfu7t7woqnzAT3Ac7hQqkkwQnqvYVGovjOD34X67evSdGjGud0p4tqpoJ8OoftzW08+vKBOMfTUywUGkQicYbT+BFOz+OIDEaEAU2Hf+7SIu69/wEWry4I+MysExZzZLCKoCzBBzruTDPf2d6TuUiHmw4xZZ3oEFJrlNJOlG4gQEE7QIc1k8nKfCAoUa/Rzlfg9wcliMB5RBY795FmoyXgSnggitmFeSzMzMLvdkuRM0pVkO1IZtWb79wVUICMUy8LdDW7yJ9nRA/50ZePpJCYHOrsdpEo0IMknUvjsDhQLJZx7eoNvP3OXczPLwgDnIE2stNaxRry6Qx+/rOfInmWEDkL7hGh6ICwtS0E2kI+zC0v4dLVZbTtbVSaFdSbFemXWqYmcixkl9EO+j0eyXgwjnAbTTrGAQ+SxQzati7W37iGtVtXQYwsnSqg0+hKgNHRseFobx//7s//H5GDYWojf2ZfUcecYA0ZZJwL3/7ed/Af/cd/isD8iDDhFcTOHSXx4sEzZM9SONo5wNlpAuGAOVNQTobtJeGAfXLtxnUBkSaXZjG7tAAmtXKM4wcJxPfiqKRrQKWLZqGFvY1tqRHADKO2rYFiLQ+Ls4OGo4XJK9NYf/MqQoNhVKpFU5eh1Ub2NInjzQPYWzZkYgkkTs5lX5ldXEBoOCxF3mx+B771ww8RnhozRS4Ze8uT1V/Ck8++wt/+5V+jma+IXqvX6xHm9/H5MY4SxxibmZBASj5jUjhpJ8gS5drnOEhAvlUXwInvz6Aj92nuWwygDg0MICjBYRv2Dw8ual0QlKauLO/BYLdxzowWP+0CzyIsYklGLDNZ5Ezc6SCVSCGXyksAihrWtMc85/LzPGMzEN/sAsFIRNjD8wvLEsAsVVm40cxVLSxK6QTaWMqusSCukRJoyhmJWWxTUxO4sr4Of8QvAPTZeQzZZEqyGJjb5nd7RNro6cNniJ8kcXp6JrUjXF4fFuaXBIAmcaLRrgojs21tCbAtDNelRTknEECtFipwWtzChC2kCxIEZRZBMpURZmOHOq31kmSYMN3+d773bbzz7W/AHw3C6rSKjBHtCPXhM2cp6ReX1Y5ffPQxbBabEALYPwpgcJ0SaRweGRFJBGar0D6w//76x3+Dj3/5sTD5OQ+/+a1/gHvfuoe6qyvSO/l0AbGDUxTSRYxEhwTgLhfzUvTQ3rUIK79bb+Lw5R6quQoSR7wmI9lczJIZnRzFeT6LXCmPVLkAi9OKYr0sgPvl9csSQOM5mSCwjFWniwSDryfHqJaM/BHfhaA6M0G4Brgv8ZwrYJW1B3h02mAQiOA9dYaZIcGijUyllwzHlik83+gyTd0CWl1qBUf9EbGzlA2h1vL0uCmGqsW5mOFx+coqLq0sy1piYVP6curLMJj5F3/xFyJbRLkTBuC4nxOEZHsrjTryhZLY2bW1Kxdg+iAlwBoNfPH5l9jc2RK5nm99+KGw0nf2tkUuhnsHi8sGPX4EvT5sbmzJ/GUGLQF8AtAWqyn2TVvHegtOm1X6YXhqDF2yw4dH8V/8s38G/6gNuRJEJqYN6lp3EPC44aED6gRa+1X8+qP7+OTHnyBzksKQO4yh8KDodnfonTss8AYps+eU/Z8gPfccBrHsDEiGA1Lsj2dNYQqz/ke7JRrYl9eu4Nqtm70MJ0P2aNRa2N3ZwldfPMCzp0+FdUwJMhLAKDPT5NnO2pX6AgI2ti3oNjrwOnzSHwxmMROJ0j0MaozODOP3/9EP4R4lCgsUz/N4+XQDTx4+kSCW025Acp4t8+UiLE7W1WGh4wEMDQwhHcuKnjllWsYGRgSApm/E4BIzMlhDgHM3NBLBwPgABqf9wojP5Rs44Dnj5Q6Od45RTuVJKZYC2L6QDy1m+tqB9ZvXEYgGZQ5RxoIcyjzrnTRJeung0Rdf9ohDXtHyJwC1fHkZnnBIdNq9wRDsXjeqzZbUjuCZz+60wO13ITgQgMVtRSDqhM0FnCULePzgS3zy8U+lgLrTRjCrCreduEcZHmY3V0oXgIqA2JSAI/PUahicTqshoBGANqCWIdwxiieEJZshUKlvznM27Sj3C8lSyGXFP1MWNAFoZZkq4NfPnFTNW+MvkwRAUM344OpDK8NQATEFvdgO8X0YEO4xRjsdw1DtB4h4LwVpFXzsB1L5fgoGivSeZGgbDWsFOXmdApgGuzDELQWxFRgVCcUeA7OfCKkYDPdLxQoEAOsVme7vG/Xb9d70YxS403fT99OfFTNQUJQ/8/t+HIv3YT8pQNyvNX3h7zdfS0bws9rWfixE8RcFWrV/dXz6wVPFbrQtClAqRqT2lD8LM7pHeOTv+6UodD6wWKdiR7ynkh/ZJrGHPY1oJeUprqWZ4YotKaaiADnfVSRAe0EZ7T9+nr6UjinJPPp++i4KcGpwRH+vY674oKy1Hk7G35n1ZM5B/OL7MgCi4KribnpfBUT5LgqGanCC1yq2YgJIPTKb6DK/vqeuPZ0XGnzQz3u8BrtRzEaxuv41pHNN15DOOf2s9o9eo/NE+1TB7/45oM8n/qOBEV33/fOL5wD+vX9eKQjMf5llqe/bj5+J1Eyf3IkC0fwd+40EK7FzNoPd6XrU+alYZf+Ya5u1fdIvf/bf/5fCgKZDbwyGAaBpQHkTOlI2q10AI7OoDRW7WiEAbdD/fgPCRcpJrgXoVKNYCliIBpKhc/NZku5AdkmfsLykcElEzugV6aKiCL8MWC+yQ+Rf2KJNEwHhoVUZu7rgeH9+RiUL2E5lQr82uEajSKVBVC9JDa9+TpnJ2naNGrAz6VjpZOLfdYHxX40WCUjYNoV3OIjKwFVDqQZFjfTFe0uKzWvQuX+h8/4ujwkM8D11sWrEVAF0PlcHn9erkyyAfS/iyOfRYeE14vA3jTaNAvnClu6B4Lr4JTrZJIhrCgGwnSJjQRCoB8LwvgrQvjZKRiCe7aKWqm5WCtQr2K1AufaFFJ0sFOR5ajwJcdKZ5zP41R99EWDA4754Ptuk92R/GWNpgGbOER7eeW/+zAMjP08wTtj6RSPHosZGWfYE0NVI8e9kRasx4vO1rcosV6YJPyNMyVZbDnxsd7/h1g1e26sAvwYaTNDICYfTpDsRbOH9VKZF+0yCNPJZsudZ+KOFdotsa0burVJ0cHr6KlYWbsHeDcHS9aNZZU0tq0S7yIZq1booF2po1dvCeiRbiMgR2ZK1AsHWnDiBzU4dzXYTY+MjmJ4aE7YumSN0kB49eChONTdMWKyiNzg7vyCMHhbhIiuZhxHamkarIeBnNpvE/uEWYGlK0acm01ObptiZ0e6ibl1dHFKyk72Ux5hexKVLK6KtTRCGzrLTZUHQD5zE8vjpj38iaeUEfwlw3vvgG4YBxaAEWVnptDApKUfB30eiYQF7CS6zjdR3JrNybGwSl1fWMEqGW9gtjKd8viFsEI7RyfEhDg/3xYugTSUTm5IUBCwdTlNQivfzeAfh90WwtnpN0pSpQSwAZCYrYBvB3aY42mU8e/ZEtG/5TpTT4Fyj1nPX5sDdt+/h8vol1GtMe0/1GOI1xGOHyOeSKBWzyOWyIg0gRYYqNdG/pMMkDqmTuttOTI5PCCOLbLjj40Nhz1B/nIwdzkUybyPhAVm/DDrYrR3k8ix6RDkdE2/l3KWDV28YOSdqpXLdxMlUqtWl0js1QSlPIFq7dhZnPMfDxw+l38mg4lymM8M5Qe3eyYlpsW+ZdFocKurT3rx2E+PRKThsLpQqZTnQn58npPhls1URTe/N7Q3QaxsaHRbgR1LC2l2cnaVALWpq8lJmR9e2AKCVKqKhsNhD/s+1tLi8JEx4AnFM5SfYKQX2LATaK+L07uzsSXFA2hK+F9tD8I6AOlPv/8G3vy0ANLN8UuksUmcpnO4eYmdjV1LfuZ8ODwwJSE59cC4+u9Mm6f9kmU0vzOC9D+6JHjWd+3Qig42HGzjaPpRCeixkMxwZkrn89OULHJ2fwj8QwvTSnBTzu3HrKhxeO8p5FttMyrpMkv28u4fNzS3ETuJSSIiFDMnAJzudjruk2aGF3//jH+L67Rsot6ook32ePIO12UY6kcTeNkHsXdG8XJidE5vGcaK0Sip7LsXjCDyzINHA6DB+93vfE/3nbC4jOtpkoUvAo2oK3RayORR6Ot1cb7RjTAem5AtZ3JR9ohwAx2Z8fBxTE1M9beyyAOmnx6dil7a3d9FptoXJyfR1AtIs2sWx4d5w9c4tvPXOXaxdXoXX70UmQU3vFyJjQkYz9VllbxwcMI55i6z3orCDX758if2jQ9iddgwMDF5kIglQU6/L2YkBF67nt996B2+//Y6ws+kURyODKOXySBzEUExl8dlvfiOMRupEcy+dmJiSvuoQ/AwFhI29tLqMWruKUq0gsglkt1bzZdQrNWxsbWJnZxutThNDI4Oive90kXFFtaWu6f/lJQGgqf/LtU+AqlVtC1OZAbRcMo3tjVfYfvlKCqiVSwXJXJFirtzLbEAgFMKNWzfx7e98C6vXrsDio551He1aRzTJnz58LFrCnFunJzEpAMd1y/7mWhZpmQ6wNL8ghSEnl+YxNTcndo/tONw9EUZ9JVNHLVeDo23H0faBZHBUq0V0bARtqnB4bfANeHHpxjLmVuYRGgyiWDYANMHQ3c0dCa5U02UMhaLInnMubCMYDWFmcVYK6PkHA7j67hvwRwJG+71jRzlZQPLoDC8ePMdnn9xHIZkVfc6hoUFhDudreezFDuDwuSRLg6x9AkviwDXqGB0fk8wb2o3E2alowzPTInZyYsBOr2Fs0QbQRjCYkslTroXs3rjUM2DGiGZ8scgy924GBil7QBs9EB2UaysMcLL4ssUqhRS5b4V9IZnj3POZ6cdxOz07E5CRdjQyNIzp2QXQcaJtZ/HAWOxEClCOTYxKkIdAGjVeS6WijJ/4AJYuFucXMDE6JvZ8eYlBsBBaliZO4yco5nOiM0u2L1PS89k8nj9+iQTHoMT0aJOBtb52RepPsF3UzT1LxLB4aUGeTY14Apla6JfzmqhUq9rA6fEZzs+Scv4QwLjTFn1t2vhcOQeH34Ubd2/jR3/6J7BEmVbRxvHeHlKJcwm0xY8pVdHFQHgAP/3xT2W/4hlBZFPcRlqOhc/cHg8uXV7B2pV1DFNf2GLByMykFCf98z//c3z22WcS1OH+Oz4zgbYDOIodIX2eRSaVg9/lw8zUrDkL53MimUXA9rNf3cfNteuopEtolmqwN+wCKDIQSHs2NjWGaqclTFpKKrDYYbVdF5k6b8AvdSTIuuT+JHIfrRYO9/elzoacDaXQdAEup8nakSBirSbFRrmnNprMSuN/lP0hC9MjZ0WL3SJzj+cxIczYrGIXaff5s3xvsSDITMBKFScnMdGwnxqbkkJptarJgKQ2O+0jbQ99OEor8fAnKboEMS0WvHr1Ci9evJDnMj/KaWP1YvqE5uxeq1O2yinyMLOzsxgd4RnOJWcRXkt7R1u/QjtYq0nwj+x4h80Br8MFl9Up0h0E45mpy+yjBskolLTo+Qf8u9vGTMaurAlX0I2RqQn4QhH88B/+CZauXkKN9T5aDTTaNbSaVfjcLjipfx0IUlQYx19t49/+3/8WDz79HJ62DdFABC6vC8FoGC3mPdiY1RkUjW1Kt0k2JR19m1VsDQFSsulhN8Ac91enw43J6Rmsr12Tc5Gc+9sd2WPrFSOTxP2GfSy63nWynrvo2o3vxyAZz+OVbFlqOjhJMIgMIRoIm0zhThsOv1MCyd//4x/IuYBzn+Du8cERNp5tiv3mGUT8xk4bhXoJDo9b5kAgEMLkyDhauRaShwkEbX74HV7JMOAaIyA+ODwsWXWBwQgm5ycxPDsG74ADbTuzP+pG/zqZQSaextnhKfLJJMqFtATbyaSsdluYnJ9Fs2tSvAlSMktgdmpS5KZ4PhAfiTqxHlPYml8zc7PiB+dKBYxOTiEYjmBza0fOCsFgQM6T0eEwFlYW4A17MTw1ArsXOOE5IX6MzY0nePjgM9htTUQiHlSLGZHh8HtdwjBmlqv4z8w86BVFY1hG/GCrsnqNDrTKYRAolXXRMYQEBe4I1NKfoP9CeSVK8/HvCrDx/My95AJg6hWC02xYBaANiGMkOHgOVb+XPks/a5JzQ4E7BROVDGb8ViN1qexo9aEVzFLAVgFNxSL0ZwZ1DWj5Wj6hn72p78F5rj6pEBwbJlhrMiANec6QxkymhoJiinfwX8FkeriUfkav0/dWMFLBRV6nOIzegz8rBsI2vQbFTdBAAUwlDRqA/bUEan9fsai0EugUdOsHvcUX6mkUK6Dajx0pztSP8SiYrGxX/k3fV6/ldYLr9NUwo13VzOiL8eoBxPy8tk/7g8/pB6H1ngqu98vlKubDa8zaNIA3CQmvx9hgEf1gLM8r/cCp9qmOl2JV2mdKEtT78FnavxoAUHDfzF8zV75+X8W5+HsC5f0grGJvqgUtQGgv6KJjq+OizHZdX0oU1KAEsQvFZhTw5r10PPXdFc/5OolU/679oHNUn6/gsxJSlaTI3yvJof9aBbP1d8z26ceQNOCgmJtkrPRpP2vb6cnrGtR/Fc+SAEFPioMYhAa++Dn9jJIwdT6qTdB+vrAr/8u/+KeiAU0AWgbEhovDr3aGdLbFSCdoRIMMSomo9CqacuNiA5QpsXaF+gAAIABJREFUzIHkw/Ug7XKZCK1St9loAX24OfYK5slC61U/ZT4lr1ctXAag5e+9jtFJr4tFdV10APh31X5h+3UAVceYk6Vfg4ibOp+nkSBudPy7AsoKMiq7Wp+jn9NB0ueoYeO7SaShaarIKlCrRpd9qmze15uU0VGSInS9DUyNpC5GnfS6MfF+GvlTsPzrmwivUePD+/Od9Dq2m33A8dOAgALOagS0T3kdx0UWWS/CJoUDfD65n2pqs9/5e95TwX/dMC6ihdTo6gH1bDf/V3Yy29O/mWk/si81akwDp/Id/D3nAduhbaVzyC/eR42ALm7egwC46nGrwZXF0TIHijCRS2Yp94IZGkjwuIymFR0hHRMJLDSNXIguRD5Xx1e+dxiNMJ2/1B7kz/yMHMJ7Bvc1wG5+pwaD80CBaj6PfWSCOUY/Wjde/kvnVkF/Hny42XO4mKLHU3Kz6UC3FcLI8GVcvXwXbvsgujU7SvkOOvWusOAIQJOZVi0ZfUSC2G6HXVim7D8yf0ywySKOBt+RDN2RoSFYyMStVuBxOLG7vSU6hXarVZiC8VhM0jOvXVmXavRkZnctRp+J/UfGWDabwf7RDqy2LkaGoxgejspY0fHgwdfn8wpAxyAAAWgWVZyeWsDy8mUB0XhAJVuJztbwkGGiUUP6Jz/5iQAinMMsFMfCNzY4kU5nxVkmkB0JhkXOhH1LxkKNDAxKI5Sp80o5ipA4CqGwKW5I6Q1hF1Q5/7M4I/CWOkcmlRTghM+3O4zD4Q+wcF8BLSmu7UMkPIzlS2vCBKITwT6kxi0lOMiQYHG/dquB4+N90Rzmmrp06ZKwscqNFq5cvSmOPSv6FvI1k+rdaSGfSwmzo1BICYOah75Op41qvS7ga6leRbXdlkN7OBDG4MAIFueXhJHFeUMHn4W7TmIHAhISCKdTQJDCrFU7aSrCkiUzmfOLB2TqUA+S+WVnYcqGgAoOh10crUq5KiA0x5nPIUhCVlAqlcTmzqY4mwTR5NDsdIksBdct03LZ/wTDGfUVAOvmm1hdvAmnnTI6TmSzJZGMSKXjODjckormz18+QSabEI1eXRu8ZzJJTdc0hqJDAkSoVhoDTYnzuDjGXJd0YAgYEnAgCMDv+UWQmgBNsWS066mZeHwUQ71smIecWyyax34jk506nm+/8w4++OADAfHPk2kBSZOHZ0jF0wLQEHj2ur2vGTBWiPNEB40A4uWrq3jr7bcRHRmStXd6EseLL17iZD+GDqv2tKidafbM2FkML3Y3heG+emMdd+6+hdUry6LtTabo0cG+6NueHJ5ga3Mb+0fHst8EA1wnQKveNBr/ZTKtGDC24eadW6J/GqTz2mzg6OgA+dQ5EvEYjo9OpdAoAWg6yZpNQ5DL4bIhlU1JQbNr16+LJMG1mzdAPV6CCvH4qUh+SNHadFbWZiJ+bmxh1wQNOQcka6RelcKEXEechy6fF6trK1hbWcPY6ISwJc8TCZEPOtw7xK8+/hSJ+JmMMwuXMeDAABYBb7vbhfe/+228/f57GJkYp2FEI1+QtffgwQNs72xJGzQzaWiQAsy0xw0Bt4/PTmH3OrCwNI+VldWL/ZTgPW0iGdwH+4fSJkpwsBge1zjX7ujomDCgD19uCdN469WmCQgkKTHkx8T4FNxujzC5CFZOzs5gan4WrU4D+RL1wZtIphJoVmoolgo4Oo0hXymg0q6g2mCRTgb6OlLckFkYLPhHoP2db7wPXySEjs2CYqmCdqUp84h62kxtZjYLmeztRgtWMneTKXFwqZnK/Ybp2eMTo1heXhbdUm84LOuZexKzSrS4LtcJi8YyDYbrqNY7SyViZ9ja2BKt+3vvfwMLl1cxNsF39aJarOFw9xDpswzKGbJfnbA0u6iXapL1wgKxBDxha6FjayMQ9WFlbUmABcrTMEjGM8Dx4RGef/UEpUwJrVId44MjKOYqIr3AQCmZzGS1j89PY/3uDQyPj6BRqaOSryJzksD5yRl2nm3jZPcQ1VxJwB2CBr5QAP6BMA5Oj7B/eohgJCiAAzVdO9aOSOzcfvOOFF3l+tzb2pT3EUB8a1sKz1F+RQ7sdHRdDkSDAVnfhVoFByeHsDhtmJ6flvfgmmjVmgKYDTCwVCdQxQxBh2QSUcPeRWe905FgQi5LwMWwosnuJRjOOhjPXjwXHW6CNJHoIFZW1kSChkGeqaFR5HMZ5Mp5tChabKecRQWVWgUTU6PyjkR9GUxw2x2YmpjEYCiKmalpTM9MSXCDtR5ok5m1w6wHdZJePHuBrc09kSmpM2OyY8G1azeE9cr1wffLZ7KYmByTom/MkihXTUDf7w/IGq6VW6KXTHZmLpMHz10M9gjjvF5CKhNHvpKXjAxPNIDf/aPv49KdG4ALKJ2eyTmOBW8z54ZRXcwU8PiRCZIQCJdsI54nZTzs8Pp9EnRav3EFg0NDcmagkxYdGESlUMCf/dmf4Tx+agCldksAVil43WCpURsGBwy7MZk6F6BsdGxQpEw+u/9rODs2LM9ekjn97s138eknv8TnD38twU5mt1gcdpSaVdGBdvg8sLntcLodEiwaGRkWuxU7PjZZcDa7BPgq5bxhNFqtsu+bTDcjxcF+pJY47ar6QOoTmGx/auIav0e1H1k8lix8vjvfg9lUBGqLhZIEUVj0lgEPygQJ2EPJsR6DUckmBOeoac3zCXWJmb3DDCCCrvx5ZHxEbD8D3W6bC/FYXOwG6zJsbm4iVyiKhEIwEBbgljZY5EfGxyUTgPOWADxlX2wdG0LeoLSH2WPct7kf250ujE9PSMCFwVP+Tmo4dFrwiTSFVQKaJ8mYZDMMjIzjxu3buPHm2/AGA2InGPitlgtwu2zwO90YZlaKxYNsMouf/fVP8Pf//qeopQrwOowvMDA4aITH2i05O/JcdJ7KyBhS0KKBtuhLu0J+kYMIhPxwu+wiCVIsVET/3eXwwk8dddbccXvkPETZAYLY7NN3P3hfMnZoLwORAIrMkivmUS9VUS1WcbZ/iqNXu6jlqvC7Agj7TI2NQrkkkkfwOXDjrVtwR4xUn9tiw8nBEZ48eIxsipkQTrEZLN5nD3gFsA5FIyINN+iLopNroZYsYcI/Ao+FFRgsOD9LYHd/T7IsgtGISH/NryxidH4C3qgP7oAVtTYkS6OYLcoajB/GkDg6QCETx8nxAbIsAmOzSlFYbyAoc4oBDwL5v/PB+7JOX21tCDu6zMCBh74XWZBuOV/WGy0cxWIYH5uUsxqfxT2+22n11rUX05dmEBgMYm55AYMTIZzn89g9fAWH24KXLx7h8GAL7VYZ7UYBDnsXlHFj4E1JaZTeEJ/XQnTCFA+mTJBZU6rFaoIpLKpmfGzzd/VBebaiz0Z/j7Jh6j/3E9EEK+ilxXON9TMclZUooFmnLZnhJLjoZ2iXFCzrB171OiVQqX/q7Em+9QN4ei8lZagPrrZDAVHjwxsg1AQYDeFKwbd+0IldQHuioCozA/l3Zvdom3gdfSkFrZSBzHsq/tJhVldPE5q/5zMVdO5nXao/zeuUga5tM88148e/94PZGgzQMVPGuALQEpxh5ngvoMUC5tofCq4poKn9oAA02yqkyR4AruBjP86mfci+4v/9gKSCg7xe78EwBO+p2JuC54p1cI6wrWyzfkbtNO2qyqIq1sP35Fmuv+6agvX9/aTPp5yQzu1+UFnBdpEl7AHoOp/635/3VLBSQV22j18KNOvzVbtY38fgLq/ngPbVa8zDEGS/zmLmPsn3U4yOz9c2KEam78I2/wfA69cCGtz1+5+rY69grM6J/z8Aur+tionpnOa9FDxWzIi2SOxOT+2BdkjnBX/P5/aPpdoPqTfUk/Ltx9s0+1ufeTFW5Pr2VA0U2+wPsOha0vp3/f3XP/91zlwA2/+BLezA8i//x3/eNQvaiOibtGIj6cCJraxiprXyJgpAM+IpaPoFes7UecOa5cJh4/l3vRe1oNlpOsn4N74YtTR10KXnrEYLl0V0+BllpdLdlEG0GDBXD1QKmOpE00mqi12c6IphhAg4NjAg1/NeBjw2RepUX1knHtugFWr5vRplZQXrwPYXmePntMNVqkKvVWPTb9R1wmh/qZPNZ/F7kcBomw1NQNGegde+05ROLjC+kxYi1CgH31cNGX+nkdX+aKmCvXwGDz0KlirQqpNQaPdkSTE1tKdDLKButyP3ZVsVnGFbFBTmdWTryFj3SXFoVJYLgJ9XHR6pTt1LFdKgAN+L92P7JO2jd38T5TFpLzpfeV+VDhHAgof13iajxkAjVWKsLZBx1vFVw8GDLOdFNBw0B3GyUnO5i2KHTFmUiJzDyL6okeQBVBd4v/FRo0AAWqNTMiYs+MWq773x1nvxHdh3fAeVJdEIJ99fQWntXzI72T5+6ebBe5h5yLQSRlGNlrvRze6i23aj3Qoi6JvG2qW7CLrHUc0DuVQdtWJFWLGM8BOEJsDNgz+fNzgYhY3YIwHBomG8sy95EOSc4DiFAm5Y2rKc0aw0RcuNjGDOATIT+M6npzFhMtIBJQOErAYCx9Sco4NKdjMP712yrR12AT743izoFjs6RbVRgtdvUnxsNjLDRjA2OomRkTFJCTQbFVNsPfB63MLkS2eS+MUvPpKDPcFrggd0bHyeEJq1DvzuEMZHpxEJD4l+nrCJwlETIbWSLdRAJpeX9E5KKwwNh2GzdaXoHIFGFrOrloo4jR3j7CyOZCKOQjGDaCQoYLjHywMWC7amUK01YbOHMTW5KPIbAwNDonXLdlOvmkDo+VkctXoZfp/Rlzva3xOHY2Z6Fk6fD25fGFduvCHAYeI8KeAED731GhmIB2hUC6jXiiLBQQBctKzLZRwdnSCTLyA4PIz1K9cRjQ6LfEkkSOeeqYQQ3eJGo4pU+hRPnj6SYpBOh1X63QANVQwOUdaCTKimpHRyHhLsY4o4n5XLpIUprQxBsWU8wHcs0n9kBrPII9kg5ylTDOmsdI6wK4zRsXHpk1JvrzGHFYtouU6MjuL61TcwEp4GyUT8XblaQrVWEFD41eYTZPNpaXMmm0QkEpK1wDXN4kfpVE7YSRNTczJfKSsjlb7rDQHOCnlq15dlbhF8orPMOU4mGO2cZvZkMmmR5KA8C1O8GZzgHkW2NTUaCZgTKCCoTsfxzTffxNTMtADQu5u7yMXTKBcr8PvC4hQT2OYcJ8BgmGMd6T+rw4rbb9/GG7dvS0El2s34yTm+/NVDPP78sSnS5vWh1SCTxC6BMYJK1IhdWV/B4NigALdcu5SESZAl1mzh1fYOnj1/LuP2wTe+idXVddRZ5DFvqo2/erWF/f1dI88S8AogtbS8ZJgP3QZix/sSKCqwEGWdB+ymgBLUwyWLjgFtZks0Og3RIL958zoury4Ly5ESE5QfYP+RacS+ziSSsr4JQHO/8brMniR7gYcFf8vCtpMMgnZdNGWZ9n1pcVn0cwm4nJ6cIhKMYG9zG/c//bWAiyxK5Xd5JIWd+tRy72AAN99/G7fevANPKIBauSSa3mStP3/6DC+fP8WXnz8QG8ICmtQQtfZksArligAbN969jfe/+b4w8rkn0MbSJhLwY2o4U853t3aRSWUl4LK0cEnY2DabHc8ePUbq+BQbz54LOMLx4/zxuH1S1Ik2N9MDyigLMDA8BH/QJ2BfqVpGIhFDtZRDtphHy9bB/OoSBqdGUW6UcZY4xf7OttEfrTck0+SHf/SHuPnmbXRsdnTtVlSqdWRTaaTiCQkEnJ+nJK355PBY5h/3QPYHtWx5D0oJhAJ+jA4NSxExrz+AjsWOets4VnRGGFyxueyS/swUc5vDhnAkKH3DIFXs4AR/91d/h0Iqh6tXbmBsah42u6mbQFY4i59Rhz2TysjYW9oWuOzcA9oi0dPsNuBwEWwrwuroYmyUAN88IsNRYbBy/+F8Otk/FBkZFiD0M02y1pL1zsKhLMhHxu/I9BgWrl4WKRCmqwc8XrTKDSkGuPH4mbDLmdHA9cw1y/0tODSAnYMdPNt4KYCp02VFZCAi2Qm33noDc/PzMj5kqlL6oV4s49WTZ5IhwboBM7Nz0u+pbKZXhJjMig7q1rZo/o7PTWB5fUX2Qs6fh599jkq2hJA3JIWBWQS3WCBI65FxsLZa8LidkjUQPzsTYG/1yroEORjYOz6N4eGjR3j69KnIbg0OjOLdd98XuaHUWRK2JgsXtOAJetG0thDPxGDx2HD15jruvv8OxsaGxSZTp3xvewdHu4dwWuxYWVySfdPjcYNiBQxSsB5BoZwXKSaCWL/97HM8/eqpFCEkOOtxuyXDg4FspnDyXEHpIe6tV69fweWr61JUjXagXuP5uwqXw4NMIo3kaQpOi0PWCPcBH0G6gBuJzKkU2Sw1K3AHvVhYXcSdd25LZo+cr1ttCaLEjs9QSOdRK1YRjyVwsHsgIB5lBcQfYFX3SFCKnV69dQ1LK0uwBtyyp50fxyRYR439n//kZ/jN/c8uiAJ0sKWwOceFmv9ur5wpdw92ReZlfHJUCgBTD/hw5wBvXnkDzq4Tb1x9A08efYUvybxkTYdoCJ6AH6xAQeazlZqpbrsUcCPTPF8sSoZJLkM5MtaGMSn43NcLrArdy4LjmVKAG5KKXCZrtZ8ByXXGcyHnnMkm7IEwMIG+sfFRLCwuin0mA5xgMoGyly82hL1MfXGCwGITej4S54efrH7KjpSZQVQxbDubVfqCgDrZo6GBEP6rf/5f482378DHQG4vvR61Jg42t7G5sYEvPn+Apy+ew+X2Gh1vuyEArK+vY3XlMjLnSXz6849xvLsv2TthXxhehwcBH8+xfrOXN5tCarj+xi0Mj48iWyxg/2BXGMQ8T9GWMRORRVoPzw5QazcF+ByfmMbs4hKGxyeMPjgDv42q+GABrwcz45MIuP2itf7bX/9WCm0W4kkj60Ht82BE5m6tZlL35dzOcnR2CxpkK7utGJoZx8jcBIZYyJNFbgcjApJyfn/1xVd4+NtHkg1FtvEcM0O6HbFZDAJQ6/hH//iPceXGVSMZxP/Jj2kA7TJQSOUR24vhYGMbsZ0TVLJFOGxOWS/0sycX51Ana9bnREkkNluwtTpii08PY5IVwGw4SoK4o34sXF3B1PI8fOEgbB07nE0risdZVE5yGHKE4WhApJH4xaDxyy3W8LBK8GRsYUqA3tnL8wgOOUzh3FRVgkjUd9/Z2Mb+9it0K3kU8hnR6uZ5xGKzS50Y7n/cszn2lM8iC/m3D7+A3eOAK+DB5MI0nC4PqnWe8RmkqAsBgBlczDhwW50yzgzq8pzfbNfgDvvhDrkxszyPxbVFlNp1fPbVp7A4WpIlufHyEfb3NuB2WeB0dBHwE2CHsec9PITtEL/X2tOMbXQk84PnUgPUGLKbvQc8079Rn46/5/mI5zuuDwExe4UNFfi58PV7WcuKBagvqWQn83OHCs4XOr+KJyigpiSnfvIVr1MAj+CvFg7ktQrKKtCkPq1iD3o/vb8BnQwuI/VveiQvtpHf88yvAB4BesVODBajmcIGQDasaBY/s5jMjF5NJPEoevWQBIyjZE0ve7mfYKeYjrZRgW7eSwFotYVfB0LVH+8H/vTetGUK3ClYy/FUEJwAdD+IqgCgjmc/dqR9zPvps/pBPcUNlJCmhDzOF/XpFVdS0JkZxUpm7CfCKeDJvV3203r9gqCowLYC/F+fW4qdsZ1K2nk9joaNrZgds1Q1AKCYHNutuB/nmPaFgvo6n3R+9QPQ+jv+q/fTvlJskX/T/hciCidfLztf55L+rLgff8/r+Sz2F//nF/dGnQ/8l59XwJXfKw6m91PsTYMYbZLyv6ZQoD8r1sn7aR/oXNO12h/c6V93+k4aSFHAWWuN8Wfpgz4AWvu3H2u8YCA3jWyJto3/8t2/zoDWz/Dsr2OgmBj7j1+aQcHn6RzqB6D1ffttms4xtW+6Biz/+n/977ocDDUWTOnnjXWR8XsBuyhrJANkJDjIAhL2bU8kXRvLhphFYuQKVJLjYsH0pAOoCS0AVq9AHaPGasA0esK/k+UoDKhe5+lAELhje2jg5fDVM0oKQGtHit5jL1rFd9QFrAOoBpjvZLScOhdF3rTNbJdO1H5jowxvBX75HAWg2Q5dmHqNTl4F0PVnjcToQOsAyoLpadzoIuS91MCznwhKKUDKwx9/p5OE7ec9VC5CB13TTIyRN+lO/JtG6nRx8e8aOdPIGp+hn5WNiABjj3nMZ+mi08mpgCT/pRHVBcf+F+AdxjjqfFP2NvtUwWS2geAq70kQgNfy76YvjFC/vrMBI03ki9eR7akLW/tONzsxQC43Gkw17Glt61wh05731XR6Fr2jgyFMrz4xex1vNVoE1/o3mn4jJwGKrkkh1XlomCw5GQNls+s60MCCjoduxDp32W88fBHgp36sBn3oMPAdWfVc01Z4ArRaTAZDi1hhm7qlLFg1DJd9BIsztxDxTCN71kAuXUMpW5ZUSwFresURydY2IJwfsHG+sIqVibj7eVhzUgrEVH+nvaiX6rBRg5vgBag5ypS3I2E3sx+TKQNiRgcjcoAhW52sJPYzDSODRewrvgffkanNnGMEp6n9l8mncHiyIxqMLKw4Pj6J0cExSRckq5VjV6mUBOzlgZBAGIGZ+/c/FQBjcmrcyCjACofVg5B/EDNjC5idXEI0PAi7jczaIKT2KfXfOoCVzKpyEywyRgbW2CiB0kG4nYy0G6CcUbmdrW08ffoEu9ubovvs83hEasLttkuQj5ITqXQBQ8OzWF29jrmZeSN9IJqxTPGPIX52LEzqRqOOgWjYOLKHh8Ksnp9fhM8fRLPjwKXVK4iEB9FotcXp5IG5Xishl0ngLLaHUjEjEh4+j0MYx2TDbG3tCAAdGGCxv/cwP78Eq8UNq4WHaYeAAwQYrdYuGq0inr94hO2d5xJYcHis4tAdHO1geGhIWP1k1jfrHbBWwOVLl0XHkXOcYNzRySF2drZwcHwgDiKZ42IfWdws5Bcm6/Pnz5HpFbBlWs/CwhKmpmcF8KX2J8ecbFoGJimLE/B7cWX9BpbnrqJSNk746dkxavUiLNYWMtlzZAspYW8TSKYsDJ9N9rPT6ZLUZO5RjRZgZ3YAmJ3ihNdtQM5cNo18Pif9MDU9ARtswqDkZ4UpLGNlE4aYSDC1usI+o46oaH+LTrlDiulw/tUbNQGsyKKemJwUMOzk6AS5M7KsWKCUuqF+nMbOjJSOywFfkMVZ6cS2BXh874P3ceXaVWHdMaU5Hkvh1Vdb+OxXvwVLD42PjEohOw1Y0Vnr2IDJ6Qm5R71lFqewY1tNuD0+7J6cYPfgEEvLK/jRj36Ey2urYFZWudyUFODDvX387d/8jYwPfR6yTNn/gyODCAS9yBfSssaoi05b6nT40GY2AyPuTFO1EPjLi9RTo1GRlPSFuTnpB2oVb23vYu/wQCRjOCcKPQkcptxyzc/MzF4ccsgYJfBM7fFsNm3ebXZaGHXjI+OYnZmTVN3Y8alolZJZvLO1g1EGMQpl0ZEkg5K6xMFAQDSp6WRfu30T3mgI7WpdwEvaKb733u42Hv72AWrVMsKhqDC7GXBkKjXPK3OrS3jzm28LYOUMuoVBLR5rroNcOifgbzKRlAKTL59viH1m8a3FuXkBoMkqPTs5EfYz95RQICCF0Dgvg/4QSrmKaIAS1KKjT7tGPXXOP86pdOZM+j9TziIwGsW3/uA7uP7OHZGHSKXP8OLJYyksuPVyQ1iCP/jBD7B27TqsLGbsdIgd6PaK6JKBSPB5b/9Q7CFT4CMM4pFhnSkgm0iilMkJe9Njd8JBIkCjjWqzK8WvCOKwKNjE/BQm5yYxvTSLueU5RAaj8ATtaFdayJynhQH3i7/7CK+evMLQwAicVh/K1ab0+8jEKKZmJ0VnneuK9iPg9ZmzF4Dj46Oe3JdTsmkocVHLZxGNhIVZSWa4kVBKCjNP9nDYEAqEJIOPc5KBAwY/ac+nZmakqCIDiwGfH8tLS4iEwpLFwloBDAiRncq9mfUK+DmC0E9ePBfAhWsgEg3g2o1ruP7mTSyuLAEumxQOI1BobXUQ2zvExpPnOD8+g9vtx8rlVcmiyRTKODo+QDmbxtDIEHxDAYTHBrH+xlUBmsh2JDv4s08+lcJddUpgVduYmpyXtRaLnYl0kN/JVP2m6JJShohA+fd///uYmJ0UAI39wXH9/PPPsflqF+HgAH74Bz8SVjCDAdmzMxzu7SI6PiTswFjqGBOL0/j9P/o9rF5bhW3aY7Sxm8D5xiF+8dOPENs/xtTopPSXgJks9tdtSsCLRfqoh5vJZfHFF1/gk0/vC9g3OjyGqfEJKY7Lec/i2j6PH5nzrIwzWcczi3OIDgyIvBAzmjKZHEKBMPZ2DrC3uS/zbnR4RDhHDPi223W0unWR4CBYOzE7gfBwFOGhEOxuOwIBP7LZnMhLnJ4khElvgx0JAaCPpHDkzNS8+BEEI8mufPeDe7hy86pknhBA5ZmHZ6lCxgRiqE//2f3PpP4FA7VnsaQENPkOzCiQ7JdIADuHu0jmUoiORMV2c0+plaoYj07A7/Qj6ouI/MHe/qbIbDDASIY9C30yEEHGLG0JAWjaPQbluO+rE0jbzAA9VZp5luEZkTaJ8hosSsdMmJHhMWFfayEvngu5jyqoIPJsPTCB7aNdWV9fw82bNwX8JPOVfZBKp/HkyVM8+OJLyYQgM7daohSCKebNfZKBTxIWWKRQ/JmO8f+o/V6qlQTUHJkcxX/6T/9zXL15XaSsqo26gIROuxMnRzFhPzMr6DydkiKsC8uXhME8Oz8nzHtPyIbSSRGffvQRPvqbv0P8IIawKwRr1yb3IDlFarn4fRibnsQ7776Lrt0ixRbj56ciwcPMn0Imi0goCIvNgpPkCU5YaK9cg88fQmRgBIPDI8ICNwWu2qjXKDVmwSgDgG6f2BUW3X359DkquRy6ZEHCBrfdLYEWHmZ51maYfQvrAAAgAElEQVTxZgbgWGSQgcHpywsYX5rDxOIMphbmMDU7CkcvQ72TaeHXv/gV/t9/8++w/XILowPDmJ+bQ5vPb9UFRHcFPfjhH/8h3v3me1KMlsCzZCu1WCC8i3a5gWKqIOuTRUjPTggqG6Alnc1gaGwUTr9Xsl+2DvZE7slab6FdacBlc0pggfbNE/Jham0Bb33rHsYuTcHlc1ORAuXzAg4fbeH81QkiLS8CVo8UBuQ5m2eOR0+fyPWFehkeBqrXV7B8fQ2BgRBsThK+6shns4gdn0iB4aP9XXhsbXjc9IGo8U7JzLaAz8PREanNEQ1GMTk5CX/Yj0Q2iaajg7G5SSyuXoLbH8DpWQrVKv3XrmTv1AtV2Wc61SasrbZkXzJ7huSEuqUFR8CDoekxLF9bRbFdwhcvPsN5NobpmVGcJ47w9OkX6ILauiTSOOGTmlTGqRPiT8Nkt3KYuXYa1aZkojCQw/MgGZkCMtkMUKcAGa81/pypZaS+GglcCs70A7gXAF/P3+8HjpQsRVCXAHQ/4awf9OnHCtj+fj9Z8RLxfXogXD/GoECRkrf4s2IL+nzj5xrMg4E4BdUUx1AQzbyXKYrH/w2Qa8Ar4g96b5M5bMh+6gtf+OPKgu756by3+sXq3/M+tEfsA9oytlcz2BWXMJnBhmSpfry2U9vXD7wp25j3VEBYAUvBhWgNepIL2meKBWh/KBbVDzD2YzEK3ml7+oFkBUQVMFUJVyUT6rxkRjCfq+RCxSUuAgRNI1mrn9F3UNBS5xfvp7gUn6H3UwCan+8HbYVM1JNeUOyF1/P9TBtfs3J1burn+RkFZPtBWx0PxU74OQXytXjg62DB6yKE+i7980/Z3to2HSvej/2heFM/LqVBBMXwdK5p32jfSSCnaRjIivX195+uZ22rAtwaVDJIkSGXavt03PR3uv4ucM9eUEcxWi0iqNfThvd/sX/7x53EIMUjBdtlgLUHkKsd0veXtrQNkZjvqu3WsVAip64bfRftAw1U6TrQ9do/vpb//X/6b7v/gcGwmIiOXqRAIg8U/JzoyAoD1bCdaXkNEGpkFrgR8UUIYmgDeJ0aPE3DaLVM0bV2T/xbAWg+T8FDM0Gt4ogy0sP7KCWdLAozaYyjyu+5SNlJ2iGcrAQH2C4F2TnhlHFMEJNOnUZsCASyTTzIKHCuwKsygPkc/eJnlL1rjLEBqvl8/TzfRaNzunC1LbrATH8ZhjLbohEG/p6V7dWg6ef6NxxucCor0g9A8z34HGWQ908eBZA1UKBSJdo+bS/bohEXM/ZmbBRwZz95XCbCzjbwvuxDtlNlMHgvfTeNWun9pThk0xxidaPQMVZGM0FItp2MVT6XB0xlQQsA1DIpFmo0dcPQqKcy9HUDUoMkqTU8sDOg0u0Ki0iNpizQHmPfgKt8T7NpKSgvGrV9Y8axZJ9Ta0036P4NUsFkFhDhvKGjIuunp2muaSE635ThzDEy72nmML8XaZYe05kMfpknbq+MNe97cnIiTjY/x43fSIsQojKAPcFaZmoE/SOIhGdhtwxibuwqAu5pnB+XUc62kU8VpAL58GAUxRwBptfSIhIsaNcRCvswPDYkwB1fheBzuczTMDMd26K9SE1Xh9UiDidZuZQkOEucCDOUBeqoIca0TzI0mCXBIh3nqZQA5QuLl8SBMkUL3RdgOucPGXUsMleu5fHbL3+Dp0+fC3s44A/KPcbGJgTApsYiD5+tdlMK+pUreRwc7OMkdoQxMq+ddnGm0HZibGASlxauYHFmGSH/gGhlkynOOU9nhU6U1+9BvdPC4dERssU0RobCUuBuaoJaYhAGNGNqGy92BcQ4Oz3B2NiIyJIQPKWWPQGWo8N9vNzYhj80jFs374jmKx04zlvO9XQygUQijlQyAbvdItfT+aYjymJ3ZChZrA4EImNYWb0i0grVWhfZfE7AbbeDblIDJ8c7OD3eRZKF4EI+YWrykLe1u4dSuQ6bK4g7d+/hyupN1OotdFtG51+L+XW6LHKWxml8H6nMMagUE4x4kUkl8Gp7AyzWSXkMt8sPS8eKaGQUb9x6E1fXr4ldoP0l833j1Qu82nolcgAsoidMpQ4BhBYy+YzoNpJVzvk5MjqGq1evwyl1BxzIF4qGIZ2kA51GmKB1t4WV5TUJFrBADlP6DmN7SCbPAEtDZFuK5RzOE3HUyR4aG+sFVmm/rcKy5P2JmmkWAeVUCJZUa8WehEpSmOdkc1NegLrAdCz5RdBBbAcDs3abOMG0TQwAcL6wyBPZ0adnMdFx5DwPhAMXDjJrKFCagWmvnDNrK6uYnZ3H7vaOrF+TVWBD18o9xSYaxB/8zjewsLQkQBgPdtRFzcVLSMbTGB0exsTYuGhzMR2fgP955hwOpxODowMSZCMTn8Al1xuZwNHBAWQqVSTzeZFDuPveu3CTVURmbDYv/RVwe/HLj3+O+5/+CoNDUWTTaQlwrK5fRqtVR71VEXYer/F4AxgdnwWlKrgGjUY2mQx17O1sCROdvhyLc1FPduXyJSSzObx8+VzsGwMZxUJeskKCQVNok8Ay0/Lly9pFKn2OTC4lLHUykIcnxhCORCQANz87J/t5vdoQXcuDvUPUSxVMjE0Kg7PT7Ej6P/+nbQuxiOH0GK7cuoaR8VEBJSnvQ4CMTDsC0QQDMqlzASgp1SOSTg6bFLb63T/8PSxevwRfJGAiVGQkNtoyrgy6nccTwuRmuv/jR18Zne8OCzpFTQCm3UE6cy5jQnCbLHvOKbJTW9WWSLNkz7PCYvPY3fC4vLj71lsShKUdzeVTSOXiOMskMLo0jT/6z/4x5u4sibYoHEAzU8PJ7j6+/PVnePT5Q4yNjOO9ex8IqJPMZ2Xdddss+FoRbfhmu4PR8UkMj4yJPj5Zha1aA4VkDrsvt3CyfYhKrohyJicFMB1WF0LMmAiYtOjzfBLhkSiWri5jcGoYd791Swp30VlPHeWEpR9w+rH9fBv3f/EreC0++Fxk/tvxxaMv0bC0BAT1kX23vIDhiRHRbheH0uUWRhydfdZHe/TgK3z1+W+ROolLkDMSjaLdaWHv4ACx02PpSzIyhwepsR8wKfsZyqLEkC/mhUH71u234PMFkUgmwdReUwyYOrR2JNMpTEyMIRqJCIB7ccC324UJyqAYdakvX17G2+/dxeXr6whGg7D5Xeg0GjjY20cidoJKuoCXj5/hdP9Eiv+urq+j3bWhXG9gY2MDnWoZY1OjAgCv3b6Cex9+Q9jILH51QpD94Bin+6fIn2VxHktLvYBux4ZXG9vybmGvVwI8ZHwODA1KAb23339LAnvc9xh849eDBw/x87//hehc/+k/+U9QzJYRP4lh69kzvHz5DJ6gH+GRsIAy85fn8b0//D6WLl9Cs9s0DPRGB/l0HrHdY9z/5X1hEn//d7+HZDwh897ldYo+udvvFTCYAQnavvu/+o2cWdZWV3Dr+g1h+2+8eC764uVCGSfH53J+m5qdwdr6OmYW58W+Jc7OJVhgadtQLVdxehhHtVhCmBkoPuMPtBt1YYdmiml5X4K9Q6NDKFSLogmu2ZQcc2ZGsGgti6clzzKyFmmz52cXZD+g/vbg6BA+/P53MDA0gPNsUjKneNYgu5eF5tJn56I5fB6Lo5wvSZCLzOpspiBnL4KqzJZyep2IpeNoWBqod+pw+cgcYlTeAkvDCrfFjaHAgAQ3Wd+CEhkMEDIolK8UkSlmRQKCAcRWpyUZGSoZRra1OLsNI8FDAJr7m/g/7ZoUe/R5fQLa3bhxA/fu3ZOgK4FnsuBZ/8LosBuChoDRsk9TRs2Ga9euilQPbS+DbcxG4/Oo/UxZIgLwg5GoZCqwQHogzCBpXaScqLvOsx+DbCQSyDm91cL23q6AytReH5uZwuzSnBTiI+jN/Z1ncYKh1JunhjUzPcYmp3Dl5nUMjo5gbGIAjTokAFDLlnCys4u//L/+DXLnaQTsQZGL4vmZewhtY6S3FtavX0NkeEDORAxOsQ8PdndwdHiIoN8nbHsy5dnflIphnSJmIimpxWSPuoTt2mka2RPxI2D09wmm0qbxrMsiqrauQ4B/l8PULhId7nZDir++880P8M3vf4jBmTFYfXZYqbhHrkKdyF4XrXIdm4838NO//nu8ePhEMgRo85ip4fS6ZE7nq0XcunsH733jHqbnZuENUl+/JdI7zL5iAdBmtSnSTkf7B5LdwuCwZJ62msLu9/gCyBSKODw+wuTIJBo9zWiPwxCmaKu5Jy7fuYq3v/0e/JNkbwNMxG1mgfiTQxw92kQrUYa10sVAICR7Gs95T14+F6koBqIIuk8uzmDl+hUpdkoZL7aBMk+HhweSZUPms8PRxkAkJCQCFgb1OHxo1dpSU4AyGgwgDg0PYnJmEv7BENrOLqYuzWFkZhzeiAP1FmXnWlJ01daxwtLo4tXTlzjbP0I5m8dwOCqZh2IL2zV4okGERgewsHYJqVoGX258iXIzi7HxAVQqGTx99iXKlQx8HicsVhahpG9lCpYJ0GTpsQitXVi4DuttKZLJMzXHnGc1AY96zGBmT2mWNu0w93falAtQqmsAHgWc+Qz1AcWH7QHXCh6rH26AO9bqIYvTAETqaysgxs/wXry3gpqGPGgIh/zenGMNxtAPgPYDjnwvQ1Yz5DbFOAyIa4iAXMd8hoKFClQqq7cfiOfZn+QMQ0gzuIKClqKX3iPy9b/zBYDsNtnqiikJ2aOXuc22af0pxYQU29K2Kwtb7R+vUQaxAszaF+Jn9vCYfkxE28U2BXvELwUpdVz7AcR+gFFB6H5sQDEr7SsFAPXfftlYJQkqq16BbJ5vNKih4ymEN5WuNcoM/x9d7xUjWZJliR3XWosID60yIjMjIlVVZZbu7qlW26OA5ZAAF/wlCQyXPwTILxL84AcB8m9JAiRAYBcgl7sEObszO6Knp7qnVVV3VVdVZlbK0Fq6h2utiXPNb+brxjCARGS4eM+e2bVrZueee+4rLImftbaL39E+0fHl+Ci2YoIMBrzU9ko/DV7LmShuaAX3jfTn6Aw9wrnUttg+vaa1X/R1BebZLq4x/NGxft1HBo/TflDMkX8rO1cBVsXR1H6kKDYzIaWelMEX9Vr8m/5bgWkdL8UWXwHsrJNjqQ2m4Ks1SKFtM/Pf+apPrWC4zlFth/YZ72cFyRWDetVOF7MqDIFT5pxkRhn8VtvAceRrwqYePaPMVdrA8HX2vo7Bb7WlbwiGvIfij2wbX1Oik46h2pf6MLUpvm6dH9pHcr9//j/8l8KA5kWFrj00QBcvwgWYmxdOPtEVBdmbpoAINw1yYRjdVj6Q6uTywjpJtcCEGpMaEa/PjdCQseORkLlOCAEfewbglkVY0sZrMnChYFDuzwOeVGEeSYdYGce8l5VNquxudTTKPjU6MCzOZiaX9gM3k/whEKSTUSM16qR5fQVdJf10BIIqAK9SFuxXNRp+Rh2egrEadbAOnrIc2Mfc5PF51XD1N78nCxnprKMq7LwX+0QjLXxuBe74bNyI6GQ0TFZWqH/NHtcFS9skEZJRqgKfUScDr8O/jdapmbzqPNXoBYQh02pUUIBt1GCALlL8PkFgvs7vaYqEBgS4yWMbeX3ezxSM8f5W0T6yxbRPNDjAe+s4DG02AWP5GS5KBMbZR2SD8IDC7zMV3DWaZAr8ksmqjp99Re1Q3SiY3ybYok5agW2yytgOddLqKDRyyQ08+4p/k43qcZkNiQLnmiqjGw1lx2tqIZ+Fr6nedq1hUiHJvuRPNBqTPiMrRRwPa8HQ2fSGoikqDOMKNZOZ6h3FVGYVQf8EZtLriIfmcHnYQqsyQO6yIOATGYN1OureQNhUPNTL4t9pIhILITEWFdYTJTQ6nS7yV2WjVUm5D0Y/uwSWHGLHnXYD9WpeNFbPc2ciXcFCWdzk01btDsqnBFGqNCSivjC/iJXrawJmqQNjwRlOo1qtg3jKjXqrha2tF8Kgoy4rGai6+REnPARqLErX5/V5zOtJcb1Ol8EnMsT9cnCoVRoYj0/hwZvvYyyeQTgQF01BSYNnUMUBNHsdSWse2G148uyJFGry+Vy4tryA22vrMi5Muacm3s7WlthBLBIRTbqZ2SkZFxbnIyuIDMunL16iXKkjLWztqLD2OBfI4OMBs92pIxrmQc4v0glcPPb3DkU+g4e7ufklxBOTCMfHMD01LZvjg8MTOdD6WcwDXRwcvMTmi0cYUIvZY7Qb6f8IMFYbHSyt3MKD976BSCCObt+GToOa5gwyMurcEkZxrXaFQvEcF9l9dDsVpDNxBPxOnGfP8fLZc2GJe9wB6bN0ahJra3dwe/2OADm8Dxnv/Ld/uIdup4XMZMYA0P0Wnm88R63NlF2nsK3SqXHMzJqgQ63RkWJ/nB/0BQwgXGZZOfxKdLTdXkq2xIQhz7Rvj9+JSqVIFUbR2D46O0JvlBnDgymlJdDnptykEtHGyGgmEEt9YBZNpM+lpilZgWSxEHgk2M+ikFJkr2vkbAjONVuU92HKODA/d22kER1/FS0+PT3Gs2dPREeb8hGamkwQgalbXF/qVQL4abxz/4HoA1OmgAdlFl2q16siv0Lb43ynhMf6+m0BXIX107GjVx1ienJOikcyU6HVqAs7lDbw1Vdfyto6MzNhDoDdpoxDmazLVErSXqvdHkKJhMhvrN26A3+QbKSWXGNvZxeJSASnR2TiH2NyYhxnJ8cSUCDwxsNqq9PC+VVWiocuLrF41z0kU2NGiqPXEXCTa9TGi6fIZc8kU+D87ES0hBkMafVa0q+UrCDLjBtpzoPZmUUBQciGIrOTBxMCpqKLXivj4uJUNDwpKTExPSX608yAoCxA8aqAaqWOjRebAhKR7dynhntvaDZoQ0jBRunXqF90rbkGUPZA5BtYMK5WFyCR4wMBHWxin+xHpspTf/OtD97G7XffgN1NHV6bBOloqyao0BfZDQa3KL/w4tlzASlkcweHZAHQJ2WLWXiCbqyuroquMm2B3+k2e/j8559h99kOqtS+dfhg7w8FMKMUAFPvdg+20ehWRTphbGkK3//3/wgLd26g3jd+v9tuoVWs4PL4FD/54cc43D/A8soNYfhVWi08e/kE7Q616DvwBwL4zj/6AW69YcaPASViZpSuGLQG2Hm+hWdfPELQ6UPhLIf9zV3Rb00lp6SYLNnoZKiVezXM31zE/Oo8xucnEc94DQB9XkWtVIF76BRAdePrl+iUOkh6k1JErM5ARqeKtqsNT8KHO+/cQXpmTMCLeDyAcrENFuTrNYfoNHo43j7Ej/7yr3G6tSeHcM4p+oGj0xPUGjXZmxCkEfZcMIhKsSzZBdS7fvzwIdLJMbz71ruYTk4ZPb1BF6fZM5xmz6UwG9mayzeWMTk9gdOzk1eFK8laZfG3VqMlayMLV9578w3cpfzGtXkJilCKlnJV1WIJp/uH2Hu5javzHIqS8TKG9PgUuG5zHpGB7va5EM8k8e0ffBdvfvgAvkRAwKnK6RU2v34mWtZHmweoFmqIhZIoFqpSaPba4hJs/Z5kJ4xPsjjbdYxnMlhYWRSpHBa9bTaNfFmz1sC/+pf/Gq16B3/4+38ktQ5KV3k061X89Kc/RrFWQjARFPmNtXtr+PY/+i4mZiZEx5fPwgJ7g3Yf7VoHG89eYmdzB9/+xkcS8KK/ImOYBSKHLhs6wzam5mclU4MFalW2K5mIoVYqigzCVfZS1spf/fIL8aFL165hYiojQLTb68PF1RUuL3Lw+ULwstBPZyCp+0yp99idGFCXvNUW/8MgJjVho8mIBJXIfm712lJPRkCvQgGXZ1eYmpiG3+UXYItgcDFfRsQfFdshQLWwvIhrK0vwhvzCLu5SK3TQFWmHm9duSD88/uIR8tkr1Eo19Dt9nJ9mcbBzKHsi2hvrKTg8DpTbVbSHbXTtXSysLIgkDbMzjnYOcbB1iGF7iAglbAY9GSeyXKn13mw3sXu0J0VoyZwmA5ZBEbKFCRLzPCRSQKKJX0NHABtqb19KoUGP2yN+lQGY+/fv491335V9H/uAQdzPPvsMn3zyiRRh5v5Hz0mUw9JC3Pye3Un5JIcAOpSL4Z6fAYtWvYnr15axemNNZKZiSe6h3MI6ffb1c3z6s08F7GexR8oWSQC5WsXLnS2R6HGw1lDILwEK+hzek/ZJH819NTMNKL0xPjUlNkRAk8A+beHi+AjegRPOfh8/+vO/RO7oHFOpKTRqDVk/yE7lM3l8PgnGMJhBCQ6nlwH1qvj2g4M9CeKzpoYEjEN+8eu7LCBcayLgj6BWrsp+lEHB6ysrspfmONEWZH9Qq4zOnuZcJoQem1ukOdw2j4DQHCOuBdSbt/scWLyxgnc/+hATczMIp+JoD4FGq45KtYjj/QPsPN1ALV9F/iQnDGZmnvC6JDywjZQxuShk4Q0FMLs4h5m5WYxlJkT2ivITXpdPwDwF2kgEIsDPfTplkebmZnHz5k0heZyfXeIFA6vneUyHMhjUuS+SLRFcfjf8yRCm1xZx/d1V+DLA0EVgD7A1gEG+jy9++HOcfb2LYaWDmDckZ3IGRBm0C8WiIiPDQotwOkQzf3xiwtR2GhoJx82XL2Rf5/E64Amawn2DgR0DPku9i5n0FBKhhBS0zZ5lZRzS4ymMz2bgiweQWZjG+PwEYhMpeAPUt2ZwoivSQNSWruVK+PrzL3G8tSva3Ssr18Q22IeBdAyBZETA8UKnhE+e/AoDZwuxeADDQQMXl4coli8kuO5yD+FyU2LRnKOVZCf4hstIR6Jvk/oGnKMGWCFg7RUNaHN2NgCzAocMdv0WIGU353jrmdFKONNzNTWh9fytgDBtkgEQsokV9NPzvZ6BrAC0AttClBoxZrkHtuI1ejbXs7TYxIghrcCgFYAm/mLALwOsWYFqzg29jzJxFVswspBM8zfkO8WLCGir7IFiB0qek2ezGxBPgTp+VsE2Bd6VEEdfwPd5plKMRvtDA8psu96P77Fv9cyufaAYjhXIlyAg5a+YDUYpz9Hf+nwKEPN1zVCXz48IZZpZbsUJFKhT8FGDEtouJQBq25XJrVnZirGx3axbYezkNaiqYyEgsm2EeXUpe2IprjkihOpz8Fr6fArQylmdklXETVwmgMj3OD/Y17qmKANax0X7T8dVQV2rPSl2pWPAzwrhTYvIioSiOb8pwK7jb8W2+JrauRXU5dzkGPDeItE6qq+l8h6CLY4CILy3klX5LHzdijWx33mI4H1UKoNt0v6ygtYa1ND5pPauQRvFe6w4qfHIBr/ROfC7gQ6uXdb+UQCeBErtdysDWtvB9wRbMnmqRjLRotWtNq/BDMmIHmUd6D30M9rvar/aXv6t+JX2n76mY2L7F//jfzXUySIGPnw9IaWRLlPlUR0TAUs1GHFIowiHgmi8htVACGTwPX5HAVg1eG4OW02zUeSPdo4wo7UIoc9oQKoep38kzM4DoYnYmCqZek29DjtOHbVG+xSxV30g4wRGQO4oSqjALK8nkflyWdqmTk8dPf9WAJqvKXjKDRvbJWD+SAdbjUsdCO+rDkgHSI1NB4iflT7tmBQqjc7p4Kuj5yGTP5wobJNVTkOjNTpZdRxl4gCy+SMAZ12QeA39x+9rO9VJ81kl5XxIJlfsVYqRRkXYPo3GatTFRIZdsplVgJW/JRLqMyxyZVor+5y2pREs3lsjYLyWBEZGTHMCHTrW6uD4W8FuhgAV+CGIw0WJ9+OhSQBap0s2woFRyg6/J8wQl/PVmEo7R5FkXWg0VYgbcwGo/aYoS7FSlufURVXtiO8LK7xrtMXZRvb/WCr9KirJ+woze7QhUYaKOk2OmZU9z/5lAShxQGTeMWAhRXoS8Ho9hoFaoyYj2c8mwketZJ6QG/U26rUewsEMxpLXsDT1BqbHb6FdsePqooVGpSabq06jjnwuh1KxJmmvU5Ozr9j90UQY3qBDtDftTo8URuq1e3IA8bk8SEYi6DY7sA16GPRaqLOKdb2Iy/yFHL7rjQqSyaho5bJ9ZAd4fUHRQbU7fFhauo5EclxYp4bp7hFAmRtCBhEoAdDpV3FwuCsMWIK2ZDaz32gn3OzK50JBAckvr87QHfA9J1LjcaSSY3A7PTjcO8LeziEmx2fxnW98H6l4WtIp6bs4Xjz81ZoNVAnskjkT8OPl5gb2CKj2mDbWN3qcjDwOIIchtmV+dla0OMniZkonszlM8R+CjwWR09ja2XsVseT3KA0xPT0pQZNoJIR33r0Pn5vaVcx0CApblmwksly7XTvcPACE4yLBwQKYV4W8bIZdThu67RrOz/dQLV/B53WJLAfZGrQX8W21Nr75ze/j1r0HCAXjKJfqaDW54fDIfOOBt9/nISmPQv4Yp2d7aDQLSI2FEY2GRPOaaa0MUtrhRjzGtNEVrK3ewcT4lMxBo/nN6uV10WY2ds/CjW4B4J5tPkWpUpZAINlj1O8mkzYUjJFaLMxWRtmpo8zrXGXPsLn1DMViDl6fSwrfON2MzNuQytDu3ajWSnLgFikXKYQaQSwUk00yx1tZH7L22O1SRX1xYV4AYQYneK/C1YXM4VQyKWxQslU5JiwUxNTwgM8vbWYgJJUaE8Y2Ayb0TbQb/tDGHz76SoBzHr7J2uXzi4yQ2yP2yYM10+ZZ/JH3CwepOe8VJi6Z0+cnx1IMiTqniWgS09OzAi74AyHks2Vcm7yOW6v3RIZA/EanbVjChYKwoLmhX1xaEMYJAQsCuLQdxsh3j4+Qr7exvLaKj779XcwuzCMYojYmC9Od4uT4EBfHZA8WhQKVjEdlDhNYl031oIvOsItaq4lYPI07997CwsKySMOwYA91wgkSMfCzs/FCWP9OG9BsNJCMUls9KkAHx5+SJ6J3X6nJxpYM+pmZWWHEcZNEDUwypw6OaYMVtKlhib5oaqfGx7CxuS1BDH6XQCPXBepNMgBCbWjJmKAPGWk4kwVNjW1KWATCPsnEYVCAvshkD4QAACAASURBVFzqOtTqAoan4mTfscBeW8C4IOWOgn4MHTZcW1/Gd37/e/CFA9L3tCceRukn+UPW/O72nkitnB6eGhbV0FTtpiQPC+n1PMDU/CRu372DpaVF0XsVMKAFvPjyOX75tz8TrVPf0I12vS1BMbaL7EzKBjR6Ndj8DmSWZ/F7f/w9zK1eQ6lZkf5q1Ku4Oj5BOZfH4988xP7OrmQLeAIBNDpdHB7v4+RiG/6AF7fu3MV/+p/9Ke689YC5xeLH6hXS3gZoVlo43NxH/vgSXnjQKFSx8eQZCpcFLM2tYDwzLQy9q0oevlQQyekxzF6fQXougw46oh3OPiUjb9Do4/LoQiQVWvk64s6Y2LzNa0exW0bT0cDEyiQ+/MGHiGTCUkyOYHql2MawbUO/McSw3kM5W8HP//Yn+PKTX6Nba8i4E2wmcFeuVuD2eXDr7h2s3loV30u2LXWlT/aP8eTxc2RPL3FrZR1rsyvCjKf0Qa6Sw9HliRSWvP3OG3jznTfgDbkkyyFfKGB/a0fS2q8uLlE4vxIm9OnZKSLRqGiRT81PC6OSgQ2uuUcHB1JDwd6HFNI7Pj4ViaKJ6Rk5uBzs78JtN76Luqm8H7WkmbbPoCyBHeoWX51e4ucf/xzVYg3vvvUeMHSiXK5gZmpWpIh+8YtfCAP85tqqyCbMzE5KoJTrVbmQR7FUEJD/i88+F934d99+D+1GR3w314Vi+QoXuQt0Bl0MPXbML83jOz/4Lm6ur4r/3N9nEdorAW5tXZuwyKnPvLpyXViHXG/PcuciSRVLxdFnGrrLjsRYWoKvzN4JB/zodbkHKKFSKkhGDrNQPvvlF+h2h5iZm5ZME/YlwcliuYbDoxOR+uO6R2kJZjNQAqJNneFaVYI8DEJ2em1hQE9OT4nvrHcaovta59lA9vGsG3GIeDSOawumzQxSMUPC6/BhempKgD5K+TBQKBkxrP3hN+sgM7goF0LW9ac/+0QCSTx/MKBwtHeCerUpa43D6cbk3AxCsTAa/abY7vz1eSyuXsOtW7fgctmx8XQbX/76CymqaOtB1hqCWQRkeG865qOzA5TKZcSSEbFdakQTQN3a2gIz6GLxiKxH3MewtgXvTVCVawtJDQQaSaJhMI4MaM4NSpHw+5RFefToETrtHoJhQ8i4ceMGlpYWxPe9fPFCiid6/d5X8lJcF3kO4vxNJ9O4s7aOdx68i4nJMbS7NQSCfqBvRzFbwFeff4nPf/05SlcVJGJJAaH7gyEOz04kkN8adKRukIMF5sMhkaMyMmsRsfd4IiVrJQsyUpKE2Rrcz8i+uNnCsNZCs1zFi4eP0K21MDs+i8vzS9lzkXcqxbtJVIqEkcykEU9TOseAMNynMri4vbMpa7kUOR8OkR4fE4mmcqEs2SbVcpVV5hAKhHDn9vpIw3cg3+eazfWY7ZEaIh4DhgVcITiGdjj6lOAw9YU4BwlA92w9eIJ+xMYSmFlYRJCM32ZHAmU8v7JeyMnuCQbMSOs5RL+YrGLuFwLRINwBD9r9Lk5yZ5KFR/9CfW7ujZKRJNwuP2ysheOwS/AwmoqJ/nin18TUzBSuLZtgbjwaFFJItdzD1w+/xqc//hSuug1xT1iyhCSjd9BF32dDZCaF+bvL8E850bXLMgBnB+jlWnjy8y9w+GgThYNLdCpNhP0BsV/OeZIz6q0a3H4G0RxS7JTPzj2lb1Tfh9JDXMcmZjNIz2Ykc6TfHUpg5mT/BOlIGsszSxg2e3j81WP02i2p+xAdS8Ad9iA6kRAZk7nri4iPxQRAaXJNyJeQPTxDLV/E+c4RfvPJrzBsd3F95Zqc8SjH4o0GYA+6kZ6ZQtPRxm5uB4VGDk7XAP1BQ9jPAzTR7jB7pAJ/gGdNA5DqeVoAQqbh8Fxuc40YtEbvmGCwnE1H2rTc9ypz0IDQhk3MHyGRjbIX9PxsBRn5Pue0nNtHdYasDEr2OSuZayE2BYiVWangkYLR+rcwq0eMWQLQfF+/YwU/FQi3vq+A2Gug1WhiW6U8FLjV+xlMxuyJrQA0P8c9uRW/4ef0/Ktt0f6T89VIklRxEMWurICp4i+KEyi+oRiLAmYK0GlAQNuhGJKOiYLUViIgvyNrA08+I4a4ArRKpFRw0YrD8D19Hh1f6/Ppawpeal8qqGcdC35WAXi2mZ/VseVaxXZx3y/9NpKQ0fdddhN4oNQZf7TNvKZidfwen9H6nhIMtW+4Vupz8j3VquY1eX0SuPRHn13bYx1f/YziJq9xlpH9j+Q6eD8lKBqGugkA6pjy+4o/si3KDNZ7KVajuBvPSUquVHUFbaeC4fzuq34dScdqfw6GtldSHoqz/S5gr3NaQXTFErWPdKz/IRBaQWFrkOA1FjsQ0pnOSV5XAXTiJGyHziUrsK94qNil0wDPDFjwHr87j3gvsQnWjRmRaa0Bo9d+xDTEzGkDmPNHf2ubtR2vbJ8MaHU0OkjKxtSLiaMdCYtz46nsX4mojCIAypTVSKEBhw3QaqQxjEaXDoZ5eAcq5ap0oiL/BBT4HX1IdiI3FdQKk2jMqCMEJKWW5cAIugsLdGR86oiVWq/PoxIGbL8CqwS2VLpCFxneUwFl1YXWTlVnpOCqgro6+MoMV1a49q1OYnVSOmG0X62vW8FzMlQ0WqGGrZNVnGDzdfRJgXWdUAqKWp0ev6NazDoZ5fA8SsvRsdbnV+fI1/k9bnb5Wf0un5PPrGOmkV4FlflcbIdGnXQyE5hiW1ipne3mJpebO8OqDsp4qoO1Rp9Uv04XCdEOHqU1aNs5NtwwS6RupBet7ZBNZ78vG1YB0m0mykUWDO2HbeDzELAQ2/MZDW21Me0HAivCuh9J1mjUjyCgMNMtQRv2G+8hEUMWcBnNC36f2p7q9PkddZr8jClqQ5YnZSVMe/isbKO+x/YLoNxoyiGfz8ZnZNV0fp4AtNoaWdCDgU1kAnrdIfJXVdhtAcQjc1iauofbNz+E1+HGwU5LQGRWoWZhLrK2yfThoXVmegl+X0CAFAI38VRYpDCoHSzZBAK8DDDsD+F3OdBrkXnIImANVCo52dgRkDs63kehlEMyEZXno4AqNyMebxCNelcA6LnZZSQTGWFHUBtVbEgKCxJ078DhsWEwbOLs/FjS2PvdJs7Pz6T/KbnAfuWBw+WlXEcfJ2fHosN7l8DE+k0BLDrNAY72j6TYWKVUw/XFFUxPTGMsNW6YCr0+CqW8VPludjsIhENIJNM4Pj3FwfGR2CmL9TFVTg4dgaAUc6E9vX3/gbSDh0LaFtnZjFhyPnAOkVFOoJHsTtoPF0OmBlNjt9lq4K17d4V9m8teyLNTF5mRa2rl1WotbG/t4/zsCoFQBLF4SgrDUeuPfeGwDxEOeuD1snBrB5FwAG6PU3T+pGDV+SUOj06RSk1jfvEGZqbn0Woy6NOTYIAEgDpN1BslVGtXAj4fHm+h1SggGiNATIC+g8tc1kiPDBwYH5vG+uod3Li+JgdP3qeYLwjrdm9/G/nCpYw1D7vxeAylSlHStI/OjwVoCIbjGEtPwOX2YyIzjamZeSnIRrsmGFut8uBXwIuXT7Gx/4R8Ujn09AZNSRWnzTNtPnt1KZIezW6bCneYHp8RDWce1JgeK2tQrycHYs5JFl7ieNEnkMmjlb3JeEpEY8iMjWPIrJ96C163G5TP8DDAyCKbDi9mZuZwbWlZDoTtlslm4JxjGza3XsLtccDr9+P45FCuQVCBoDizP7iBmZyZRox/d7tIJ1PSFjLaqGtduLrCwdG+yAr4fUGZY9FYXCRbchdFhJ0x3Fq9KxrXZAq5yTQa9HB2doKXz5+iUilhZmZKXqOGKPVQyY5m+tUemc2lKu6//74woCnzQSYwAXRKlxCovrpgIcwzDHsdDHtd+H0ulItmTEv1KgaOIRweL1LpDD74xreECd5jWlswgH6/JwA0GX4bz57i5fPnMn8Z3GPBt3KtKkVGw8w4GpricQT4aCN3b92TucMAKf0Ytcp2drewvbclEik8hDOIQbCFn9/c2pb+YybBZS4vm0KOB8GricykvJc9z4oGLe2JfpVzglkYzM5g5srB/pGs+2Rqcfwk08RnilqJbuOwJ+tTKBKU96cXprGyfkOegVkLZKBRUkkKkQ25aXNJQcbtjU2cnV1IATUW1qMP554jlkkivZDG9dvXcYOgUZrFwZhHCgybQO74Er/++BOc7hzDD48Ew6gtTTY+28/500ZHUroD6SjW376H+ZvLGLoN4MLg9dHOLupl6oIe4vjwSBj/ZFpyludLOWQLxxjYulhYWsaf/uf/FHfef09AMLajWwbqpTr2t/eEsezu2eG3++CFC9mTc1yeZDEWn5Cg0e7hLp7vbGB2eQ6TS5OYvDaNaCaOsZlxYZ5JseNmC/VCHXubezjaPYat0Yen40AykkAkHUHD1kINNWSuT+LDP/gQgXQAw5GEB4GTXhNol/rIHWZxeZTDL3/0Mzz69W9QzhfgdjiFVR5NmGKEBIa+9/s/wPvf+kBAZLCgfAHYfbkvDOyvv/xaNE3fXX9LwOHmoIVCrYSL8hVC6Qje+84HWLt/HWCqPP+xS6tAOVsWQL9RLOOzX32Ov/iLf4cWGWX0RW6CZgH4gj4k0wnx7wxEkpHKNYWsPyn8ZiM5woPcZRYXR8eyV2AAJJqIikZ6aJT1RVYog4/97gBffPYF+t0+Pvrw28LuZw0E7ktmp2YEYJV9t5/SUxnMz8+Jr+8POzKPmWFAmQ6mvW9ubAsT2O32y54rngzB5XPJ+wwE5Ut5AQX/4I/+UBi9XLuYDZFlYcaXG7Ke5nImE4qyP9QL5l7l8ORQpMwoG0ENZxYHi8TC8v7c7AwCER/6jQaqlSIO9jZwdnokTNFHv3ki8gGca5xbHD+ukYOhXaQC2Gez84viH5nFYBv20ahWcHZ0KP6JgZZiuSy+j9JOXFcalDuKBFGolFGtN0Qm8Pj4RHzn3Vt34XF4sLu1IxrYIV8Iazdvio/JFXISgGQB14mJjMhaEcQVdpTXK6Dgo68ey/5wKjOB/b0jHB2dYdAbopAvyhoWTaakD4LxMNbfvIVra4tITqYkaCj7yytqw1dk7hwfnkhwi+sFWbXU7GZAjhk43EeurCwZfzPSkH748EscHx4KeMq9ArOjPFKHA2JXsg/2mGwKroP8m1Jk7Fvuhykl8/LFhtgD36OkEN/nGCm78/jwAI+ffC3MeQZ+TaCRmmpD2QdmKM8zOYUHb93H4vwcml2yC1votii9ZhMg9ze//hybL3fgokyHh1m0bsloHYJ7xpCw0gX8IXEmHJSiuhw/PisdO+0nHI+ZotSxuJALmF3SKFdxdnCAAuVZrgoSjIj6oqKVLpmIXqPvagB07k2TEpTo9I2WKfdx+wcHor1eLFN7PCC2RrswhTEHSEaTqJRKRnMUdgmkM0AnZ9AemehNYS4TuKF9B6MRAbvtQw+KuTzKBRI1zN5O5KBtAwQifiEtcI5PTc8KCzmXpb20pB6I3LvZg9fpgc/uQcDrl+LdV4UcSq0ybB4HerYBSrWSrK21Tg1T6SlEQ1GE/TEJ/NOnj09NYmphHg6/Gw6fA+FkCJFkBOl0WCTymClC3eheDbg4LuLTv/slnvziIeLuMO7evif2UK7XUGyX4Yz5sPjGdaSupdB1AC4f4BkyK6OJ5589wumLfWT3T1C7LMo5gbUl0pkxAdSZoWSn1ESfZ3IXOlKUmBmoEdlv0d/F4wncuLuK6dUFAyL3gc1ne9jf3Een0kbA7kYqnEC33sTVZVbqh7R6TbQdXZHRmJifwvKtG4Yhz71Gp4vj/SOcHByhcJqFowc8+/IhLo9OkU4lhVVPdrcz6EHH1kcsk4Y36UfPP0CpRQB6iHqzgGzuGP0B9c2bMg8pvcc6UwqYKEhFGTLaWtBjigzyuQ3BZ1SM0CLBoedvfp62ZiWRMbCk7wv+MCLWKRil91WCH7cHrwFCk2FKAFqxG+5tFShS7EFlJ6zvvWZdUzrQ7BcUfLICkmybFeDS9/Q1nl0UgLayNBV8UlCLwLIVgJSMAmHXmqKzCrRJPYER41WBOSsoSgCa1+F1leT3+rumQJoQGEdAmLDRpViiAcesQKViCP8QEK1YkAKuVgYu3+M9hNhmIWRaAWjFbPia4iX8nsohaBa+XtcaJNC2KjCueILiHFYAV5mkCthagWv2E6UArfgI26JYneJcCg4qWKsERH12BaEV2+G9lGQoKgWjwq9qb2wfx4HXoUSQ9q8VmNdnUCzL+tuKhYk//x0GtAL+xu5eS4moTfJ99ouCxnovBVPZZiU6ct/Ovbiym9WWdK5o/+r8499SS2jEem9JEVRmwhqpGw1S6HzSgAHvLXjpSMpW+0RJuTrWVtCbrynwrL/VH+g408fymryOqi5Y8T3iF9a2qG/QsWBwVgMv1vnLjIt/aO6rjRAfU5vTz8mZY4TbafCJ7bX6FWuQR8bjf//v/4uhdroalg4UH1ons7JYaVB8Xydop2co61Z0n52hHawTlQcyDrqV8cv04GqlNlqoDPpOAFoWf7I2R+Le/B6BF3HwNkM5l8Fx2gUopHPTSWUFOvk9PoOCh2wjjY/tY7v4HtmWSsNXo2NH0shUa1gjBvy8gL4jOQqNtJiJYKJIel0r+K2LgxUI1s8ryKqTTgeQxiRGPkrt0UmlTlTbOrQUb5TI60g2wzh343w0AqfGp46Xz6VGq+Ok31NAle1jn/JZ+RmCn3wOHWPtb51g2nf8nhbts7K3NVWBG2Jei1XbGZ3nGJCVzDYqm9sw302xQQX+eV9NaeH1GdjguOhE5nu8nwYVyIbg4Zdt5zMYsNNs2PlavWl0lbkB5v3YLgWgxdl4X6fYmA2GsQGCjOJk3SY6rk6Rovw6+fhMvJYuhuwT6pxa+45SMrJQeL1yDY0o8doqmaLBDH6GNsln4yFEFjmvT9K/CUDTvtU2U6mkMGvI+H4VXBgy0s1ihNx02NDr2tBu2jHsBpFOLOPdN7+PZGQMR/sV2fRxV8giGWQOUo+02+ojFs2g32YauUs24GMTKURihtlLVZ5BDxh0qfPaFvZ0wOM24FW/LcXw6o0ias0SclfnqNXKcLtMKggPb2R2sRAMhh64PRFMTsxjIjMLG9wyT/m8DMiQMcbIbqdbR6NJgLSEvd1NkRggA5TMXLJWp2ZmcHJyhovspRRpcnocWL91C2t315FKJeD3+6S9ZBySAf3syVM5HHLzzzR3gty0PTJKnz5/Do+PGo8JTExOC4OV9TNCobAUhCsWCq+ijfUKg0bA+++/LwdYji8ZSAQ4GQRgGr9E5QnMU++WzJ+4Ya1XKlVsbrwU5ury8hJ8Ho9sWgiWL1Bfr8hCLV0MOtT1fIj8VUUYuOnxjBy68sUyjk+PpHp7LB7ExHgc6XQUyXgIY+komGFGPcVisYF8oYIvfvMYLk8I15auC1g36NukQJ5kSdgHKJeu0GhTS/kEJ2e7Mn4+D+2d0VaTGlVvtdFp9zGRmcGbd+9jaemaMFf5jOwX6jI/evyFgKLBkF+YnnweskPKtQLOLi5wVSgKQLx8bRWpsUkBoMfGp9DtUm+cslAsWnmK8/NDbG0/xenZIeKJAIauLhqtmkg9kEHGQpWVGjWcsyiWq4gE45ifXcKwS+lek14nWQhkubbqWF29CVZypi8h0EKfZIJcxudQDoLAVtDPAnEtWYcke0P0qcnw4fuzmJyYEjkjgkMcH857jjdBX4JBLDJFwIfgLg/a8VhSDq5L129IOi21TcVnsXJ7synAEUEJFgVm6vTJyTFYN4Fs89n5BcxOzaNcZGr+iTwfK8Xz2WmrPBQQQNjZfikH4YW5GUnFOzsnc7Eu16UvowRHpdPHrbv38M4HHyIUZVFSE5yl7yHQfLS3K8XeHNQObNYQi4TQatfkWS54r2EXyfEMgsEQbt25hzt33zLrjUgeBcV/0M55nedPnwqgTlCXz8s+J+jF1HvKGdD/U/eWYNP66poUZmR7ZUPba+Mye4ps/lKKenLjxALF0SCrMQGVWh2NVhM+b0h+M0hApul3v/M9c7AuVkSq4PmTp8IEpE9mhgH1xKlByaAcZU9YDIn24PF6JXWZfjYYCcseQ+zBRu3HgawpUjzVORDWLceaYzPGGgUBBgzdSCaoX+zAxsaW3J82Pz6WEf9/enyMycVpvPu995GZm0AsGYYryLxBoHrVQPGiiNLFFZ5//gTZwwsk/GEBy8jS45hy3u0e7qHOAqfxIOwBLzKzk5i7sYRIkjqxAzRqFVSLBbTqDdFXZQEu2hbXXJuTGUkVFCtZtLtNePx+/PG/94/x7e99H9FEUgDGTqePs8NTbDzdxNOHX8PetmHY7sNG/88i0/UeYqE4pjJT2Dvax7PNF5i/vojp5VlE0mFMLk0hmoqLLAXXSa5T+9v7ePjFI1lPwu4AnI0BAh4fQskI3BE3Bh4gPBHGu9//AMnFmIA4XWqkMjDWs2PYGOJo4xBPvniGX/30U5QvcsKM5A9BIgKwBIkcXhf+5J/8B7j7zbsGPPYBjcO2pJ33G32c753g8599hkwgIezWzrCDfK0oDE1/Kow7776J2ZU5JCZCYFyBRcQJ9dWLNeROz2Hv9rHxYgP/57/8VxIwIsB2en4Cb8AHb9ArMh4ODxmtQ3zwjQ+xsnJD/AbXMMr6MBD0+Sef4elXj4SdzX0t7WJyFLDkZyldQFkr2j9laFgjYH19XaQgyNC3DSkn40AmbdYYju3a+k35TK/PA3JNfC61gmkztXodL168kKyAAZwyJtF4CC6vG93R3o7tmp6cFtCcNhYMRZAeS0pWA4v9vtzeGQG0EzJvB7ahAGsSEPcz6GRABQba+DzvvfMOFucX4Pc6RQaKmsVHB9s4OzsQ4PDx518zNGikDCh3EYkZH826ItQRjkRx996bpp5Di888QLfZQO78XIJ0X3z1EMenJ1KQkZkk1Lklq5WLeLaYFxDb6/PJ/oL7p8X5JVlznz99LoGL+YlZAVTpZ/b3d6XQLMHd8czYKykLSmDpfpzvMXOJQHm5VMXGxrb4jkKuhFzhCqmkkRGZmJ3E9ds3kJhOIBgLI5mOyX6jXKyKrA2lfagNf3F2KT6GY5Uv5NAVtm9F9qFz89NYWJgTJjafm4fl3e1tkXXi/+Ug7HAiFA5Km9r9tmT6jI2PCzOeoKToyY8ynoxfr8pYERC/ub6G9bXbskckgzp7cSGM7Kcvno/2WCzeZvbfKl3EbIVYKIyZqWmEAn4pMsu+ExJKsysgY6VUkQwvyh8xG4RZtGSqU16DshcM1MlZc9AXsJigOXWfZ2bnRZ6MIDXlprif4VrJ+xeuclJHYOvlhmhxs/jd1fklXDanyYqj/IWHBAYT3Of1WeTWHwyi3TWSkpQM416Q9trstOBwUkO4C78nKM/HMciwMCp1nO1OmWMkF4RDYSF1sBikw22kJLiekzyzensNiVQaLqcPl+c5PPv6GZ48eyH9yAydercuAUqzXwKW5pelEGglXwUdSywWFdDRQRZWd4hKqWwCjH4P4pkE7D4ngknOg5DUHmFAmdrxLO6cCCcwHhtHyB+RrJaphTkkJzOAz4nMbAZTy1ES0+H2mMLgDgYW60Al20OvPsDTzx7hk7/4MZrFOm6u3JRAeL3RwnkpB1vQhev3byK5lIEn7BEZk3a9gbPdE2w/foHcwQW6lQZ8cODi9AxXhawEbPqDtvQv/RnHmXs6FtLl3t5BUDllgh60v4Wb1zBzax6+hAl4Fk+HUkTxcHsfx5sHGI8nEQuERPv9xeZL7B5uI1u5giPgRiwdx/TiLO7cf1MCDx6nR4D8eqmG/c1tAa6zJ2fY39hBt9cSSZj4WALhZBRt9OBPRJGcTqDj7aFtayAUdqPaKOLwaAv1dhF2B+V3yFKvjmrpmKKayuhjVhafkXVnDNDWGp29DA7AmjP8Ue1jPTtKge9Rqjvtmvt8BXAErB2luvMzCpwqLiM4xKgNBgy0iwSSjOsoVV9BWT3z8Rp6tlSAUIEiA5wZAFhBKsUG9DfbpviBgml6HYNdtEayL6+1ga3AlQLQPCtYwV/uR01/mtpLr+9vAGjFePT+7GO5luVZFdvR87fsx0e+TjPBFdhVbESfS4ExBQT5m/2hY2wFW5VMpuCikg0FGG6PgmmWPtTn0TVD8SUFDxUQVtBRf+vr2mdsq2JrSrBUXEz7SwgTFrBQQUEFX3mGV7KkEOaGQ9kn8LpsjykibMB5Jc4oYKjApupqWzPP+Vl9Xdug7Wbf8R6GlGgCpHoPqw0oGKkBGbaB64jukzTQotiSFT/TuUE70vmkoKwVcNd+UyBZ8TWj72/OqIoPadsUgNd5Yg1C8P+KIYr9d40Gttoiv6M+wgroKoiuc0MxQcX11Da0T3hNBfF13ul7VhCavpbX5o/arM4f3kOLEio4rn5Cx5hrlL6mILeA06PCiDpPFG+k3Ug7xL8bf6jjojir1Xfp59WHWIMb8r3/7b/7p0O+qFR6Hp4ltWDEPObkkQIP3cGrqIFq6giTZmjkOSgBYI3kaWfwNRoqmdMKZioIzYW81+2LPpM2kOnu6nS00wRUpEYoATenKQYnxu0kk40T7LeF5NVBqt6Oov38LWmwNkObN1ELg9prdEIni0aHNJqjoLw6I43AKfCtURZtu9WJWB28DrICqmyLgvf6fwV4BTweRXh04KwO2WwMzSKk19CJwOfjPdTpWCMf2ja+T50+nWDqtNUh8HV1Sqr3o5OV/cPPmWJZRoKCPyqlof2sE177T8Fojh/BHgIQPJgTAKbT4gbfaHMbxjw/pzo8vDefn3/zRzWYrQCwOgcdFz4f763SGipnIX3d4et1eUZuwnldfT61N9HIIYvba2Q/1IZ5f7aV2oEKbPPa3NBqlIjjo8C+On0ymnRuiMh912iu87MatFBnzTHlQUSDDnoftoP9zv7zjwCYVtOApQSieS9ubANBnxzcuMkhgEvwSZTT9AAAIABJREFUk8wryoZzc+j3RWDr+1Cv2uBzZ3Bj+T7ioRlhR+eyWcSiIWTGEmjWWrg8uUSvY4Oj50MpXxWWczyZRDyVQCjkNZqjXVanH4IAbIMyJMMBvA4nuu06hv2WgJflShbFakHYsM1mDUEWZIENpTKZNH2EAkmEgkkkU9OYnVnGeHJaKlE36mbhLBZyciDzsnJ2OY9K9Qqlcg4He9uS6m+3scp0WYIaCwuLUmjvxcaWMP4otXD/7QdITxh2tPwMTKo8NSmPjg+xu72Fna0XUsSOOoEEup1ulwCa3kAILlcQC/PXsHJjDdOzLHoWlvRHHgzY/9VaBRsvXgrwePv2bbz99huo1doCUG3v7sihWaQhMBTZjtvrt5AZGxPWMZk2tMnnz57g5ORIrplMJERbeHpqFraBDRcXRg6l3exJoaaQNyjpk8FoVNgxTdpMpYSrqws0mlXcuXUdsyx8Q23S4WAkKWSTIlr9vg3bWwcoV5vIUIc6GhOmCllnPIwN7UNhrueK5yLjMRi24XQB4VBAGFbjE+PCQuMzvXyxJTa2evM2bt++A7/XMEOo2UzdxWdPHqLeryDkDgjDW9itPjKjjJzK+VkWg6ED77/3Ldx94wHG0lPCDi4WqbdYkfGgFMjm1lO8ePk1KpUsxieSCEXdyBWzZn732kYr28FCm21UKy1MTs5ibmoeDptb5DOoE85+pTwBNWPvv/tAFlEyYMlGPzxgv1eEjU9/QFvmPCUAzWJEPKhyXrIQEw/HZB+S7R0ORWQtobYm086om8m5q0VatNiDkMkGA9Fin56Zxfrde1i5cR0zUyykCxSu2gIWUSf18OhA7JKyGbxWLpsXRtnK9RtIJcZFuzx3VkQsEsOde3cwMTEuhSspQ1MqFXGwvy0H2vmFWYwlE6jVqeddkyKfEgDhxomFRjMTeOf9DzA2PiEgtxQtEv3jGraev8TuzrYJ/Nj6mBwfE0Y3/dzO3iby9RLGJydFuz2ZHsfb77wnWsak0TKAQxY358Lx/j4uzy+kaCUBOAIZ3DxdZjmvfEK65YGfABgPp+urq4hF41K0qEst6Q7XBhbduxRm0tDWBzVlqUNMICsQDqNYKqHTA9xeD9qdHpZv3MTv/+APRPKE+w8GGAgys5gW9UydDhsoTkSddvoK9snR4YlJa3O6pMAhC1rNzs8ImEE/fHV+IezLnc0t0ZGvNMpin/THHNPFhSU51AXDUclYYMCeYFG31xfmO3W+6cf3d/ekYN/s9Tlk5jKIJ+Nwumyo1eoo5fK4OsuiclnC5d4Jro6zCDsDiIZjAk4wy4HB+4urHM6vLuQwPqS8j88lMhAEBiW1++wEtWoFQxaEbdZFe5/zhGstU+/4/4lJA9geHB6K1uryzVUB3D1uVqp3i86tMIRrDbj6TnhtbrRrLdGiZV42NYHZLhb6Or88Q2I8ibHpcTgCTrz53pvIzEyi0WvJWNOuDg6OsL21J/rYzoEdCW9YtK0FtPA6hc0Njw3r99dwbX1FdIkJ4Aio1BmgelXFztMtPPrsIS5OLjE9PoVYMCxp7/SxBKEoPUFN6u//8Q/w4MO3JdWf408w3dayoVNuoXCSx8bj58if5TCWNGn/1WYVzoAHrrAXS+s3pFDVgAHS0f1FJ683QDVfxKDZFj////zZvxHAlwViH339EBe5LMKJCIr1CtLT41heuw4WQ1u8tiAZKt4Ry42gytdffIW/+Td/hc3n25hMj2NuagYzmWmpC0FpMBbffPL8BQqNsqxd1KMmIOn1uOUA0KjWkTstoU/Zq2pdJBLon6KxsATZCuWiZB8wS4QyDgysiEZ2vQl/KCgFA0mL5L4le36Brb1NJL0J3LqxLnrPefoJAohkaTLi6bZjZe266F0vLC0hlAwJA9/mdoqfbDY6GHapGV3G+VEWtXId927dxu31dfjd9I0NDHtNlItZtDtV0UX/d3/+QwR9AQGpKWVVrzckq6bV6Umgl5IFD955W8AxgjnddlN8YzF/JTb9+OunEqBLxpOyh1u+vgKn24uLbA6VRl3WfbJpqfNPP04ZDjI293Z3pEgZgzwE9Nlf/KG8Cu10dnpGmOTc4zJgQ/CSQCmDxyx8SEkussNtdgbsuqiVm6Ixn5mcQWosDbjs8AS9mFueQ2oqjdC4Q4Ip1cuuSICQ9Z3P5QUgZjYSzzClMteMkkgMcV0Nh0iC8UvmBaWLOE6nJ0fY3NwUxqeCALrn53pFv8+aCpFAQLJuuEc0e3gDaNH3cN1644038Y1vfRP333pb1jrKbX32q1/j4x//SABOITC4yYyvyHrFTBaeM0qFkkguxCJRySIadLoCYjAIUygV0WfRIrdL9hFSIK/A+ituYbjSn6cTadmTMtgte/C2CTD3bcDU3ByGlG9xu5AcS4mfYkYZ12fKVBwe7OHy7FzAaPoDBjNdNhcCXp/YP0EuFkDkGYQsZlPszINGuyEkgQoli1pNkdvhPW0OpwSQub8Pen3yjGPxpLDdWVyMcmXZ85xJUR5J8lGTnpm7Euyemca9+29hZm4eLqdXgs+np+fY2tvHD3/8t5LhZ3fbkEjFEfT70G304Bg4MJWaQdAVQtgXQiwYBWUlCXgbQlQNO3vboh2+fHsVd9+7K34kyqKaDsqvneOXP/8FfvaTn8E9dCDhj8Ht8MHmciE+lkI4nUBqZgKr9xj88MNjkgtRLQ3RqDTRr3bRqXbhhx+bD5/i4U9+ibPdI0SjSdkDDmx2VJsN9L02TC7PYGJ5BunpNNr9jjDnT/cOkD25kAApWcbTmQkUC3ns72/D53fJGmZjIXa7SxjwfncIHocfoUAULpsb0UhS1mNmKsWnkhi/MYNQhhRroJkDWuUuNp9t4OvPvkKcfcNggNuJy/NT7B7t4vjyFK1hCzYGz9JJYcmzqLfIrDF71hMQP4h2F+l4Ei+ePMfuziZP0UjEExhjPQy/W/pqfDGDtqeDXPVSAOdWr4J86RzdXh1Dew+wEZswRTh1jpEwxH0+bZLzyu10iv2LTrsU+zKarQSgOW+UEf0a8DT2piAN39fznRX4k6DECFBVwEkzgXl9OUczA7zPM49hBbNNWmtIAWh+VrOZFai0Xo9+QbEXBWcVr1DQSc+9vwWUjwqvKZNZ/Yt+R5/x9TV/F+hSpMXUxdAfZUrzb8UfFGwUIpfDSETwRzEbxa/YJ/q64h+KSfE9xSRegbMj0F7xEGv/KAaiwKVm8vN6ei0Zn6bBq5RkxteULcu+0Kx/ZR4rKVCfmddiW/mPP/y+Yj0SlB0Bw4r7KHCpNqjXUYCe91aJVV6bNXcUBGRbNNNF8QjFcXg9K0iptsjrqsazklCVnGhttwL9JvPwNeZiBaCtgQvtX8VCtN+4j2bbeH9lGat98jV9frVRBvb0/wq+a9/o69qniqsoYKwYH8dGMwKs7wk8MArA6LXVFyjeRwBaX1MbUADaym5Wm9A+UDxO26bPpn/zvgrE63tW+3g1h3uvs+35mmCGo7FUVrc8R88EGLRfX4HjMLjt7z4X05rVR6l/stoer8nrcb+pc4zva2CD19c+U1tSAF3bKD7if/pv/pMhjYCOy0wGY8DsCL7GL/Pwy42SauhykZQDV8gwmglCU1NMZS0kZe23dHp5qC7KdxQAlMb2e5ISypQs/i2OewRoq0PiQ8qEtJkJQu1Gto2d4vV5hIlKp6+RIqsD1AiKdrwi/Qpg830W0OJ1VUZCJ6RGsTS6o39bFw9+VieLdXJpxEIXHTU+6+BrOzVqo4OjkT81OrfTpDOocekzqAF5Rik3vIf1c7yuAps6ubRdGrkQINdh9J90cqox6aTnc3ETKinLkYhMCsM8NoudMob5Nzf4vJamJGi6Fa+ti6cGAbg5lAP/ybGMJzel/MfXCMBov/K7vA/bagXEtX38LF9Xp6hOS22Y6X3aTm7q+Tx8Dj4PP0PpAN5To2Yqj0HmozxL17ApuOGmLfB9HnT4bAIKCePQFD8hwMD+tOqA89lMATXDOmQROHUeIvthM5/ndXVh08VXmdySvjyyAfYb28+/yRgkE1cYmw7DBGdBEh5ieBBnfzJCyPd5AKc9BPwcIxYEHMDtCiDsT2PQ82LYDyMSnIbTHpaUPrIcpyfHce9uGr0OcLzXwMneBRolplq60ai0pe9EU9TvEzaJzKsW5TbaID2Y+yMWHaqUyfwkS7WKZquCasOwYgkophMR2DFEoVhFoVCGw0Z2ZAZT0ytYmL+BuakVRCMJYbE1W2TU5uDxkCnQQ7GUQ7GUxfnZkUhFJKglN6COdk1YlG4fU+FdOL+4gtPrx8LyCq7fXIWXOs5+n0gDMr35KnuBy/Mz5K4ucHy0g/2DHQyGLSkQ4/e4hdEkxV6aZOzYcX3lFm7feQsTU7NSDI/Tp902PoRg2aNHXwn4wwAAdS1pZ7SV3QMDcJYbZYynMqLPyEJOLEp2cWakQ8y/Nl4+fybAbjQSEf3IudkFATsPd09wenopB57pySksTs8jGKROLtDsstsHo4rvJ9I3kxMJrK/fFKZ5PpcV/WiC3EyjplQxZTcYPSAj1+l0yaGRbHEGFIgKNptV7B9sw2bv4eaNZczOTguLmUyW8fGo3DdfKOPHP/57/N2P/l4Olmur63KIo1SKFI8rZnF0sItqsyyMYr/Xg1jcSK9wA0ufcJUrSgDigw8+wu996/uYnU+A8mQXWQiATXY727B/8BKPn3wubPoxsrszMRydUKM0K8CABCu9PmHbsDDi7Vv3MTM5D7/HJ6AXD7EXZ6cyL+bmZgS8C0fDcpC5OL/E7u4+Dg+PhcHHg9K923eNLEOvJxIRLMgpAQTJNjDMdLMx84DIZbPRlbmWL5nCp7EYU2DTr7J/uA7yIEegZW5+Ed/46NuYnJrB1GQIgTgHESgWgFKxLIw8gr+PHz+Wuc61gczw2dl5eJ1+xGJJeGw+eAkqxONii9RwpPb04f6eMIY5t3hQYcGrPkzmih5OqGPcaPcwcDhw5+5dzLKYXJ/s+JLYAZmzp0eHyGdzaLdYEdshOtAev8lC2T/Zx97pHtwBL5YWr2FujsWR5kX3lb5INbWPDg9wtE+pGfqMAXxun2i6sn84F+nfyEoU/+d2C5txYXZO/BwPYvQrBEkvL09xeLqHk9MD9AYdTE1mEPdHcHp8gmA4jFK1AthciDKY2eoJs/ztt99BIpWS5+H85Ni9ePpM9G9bzaaw6eiDCXgvLlzDVTaPXKmAnt2GlfVVXF9bRXpyHOFoQNhHJwf7ON7dw+bT58henKDEYFr+Sny4z+fHjRurUkzVYfdgLJPB4rVrxkf6WIHaFCayOR2iqUuJBIffLgf8yZlJYfewLwiIVbIF5A7PcbJ5iNJFHj6nD3OTsyI5cHJ+JszBcqOGUq2K1FhSwE0y/cYy45iZn5Xsgr29HVxc0m7Iqm8Iw5SsKc5d+hgCtkzjdnq8oh2fL+cxMTEpAD6DSRKYb/cQDUcRDUTgd3kwnZkS3Uv6eeoo18tVxMLxV0Feb8Ajhb8cXrtIizT6bVwWspLaTQDP5nDL3OI+02WzC8BAHUsyJmUdHPRxWbhCcjyO8elxBOIBuMieHXCz60C70kTu7BIneycCNoynxzE7PQenzSmAMPuAjPShy47Ve6u4cWdVwKxGvYlhB6hnq+iUqCVrgHUW2tSAcbPXkr6kHvP00gKu31kTBmKr15W+4tj4CA73BgJEb29t4e9/+lOsr90UuSVq6z58/EjYry10MbE4i3e+/aEEGhauLyIcB/oN4PI0h0Grg3algV/++Bf48V//WAIMSzMLGIum4LA5EY0n0LfZ8MXTx6j123j7w3exvHoNY+MphCMB9Bm8OTrD+f4VakVKZF3g4oy6yhWRS3AQIEBP5Iio0x6NR9Cx94nT48b6Gm69cVds0uaiRwbyFzl8/Fcfo3iWw83FG+hUW1JskYw8Aqk9Rx/5ah4f/eF38eDDd6QtvqQPLddA5AHY5kaphV69j16th9xJHi+fvJQ0+pXFJcQpU4A+uk0CrvtS5OvlxnP83Y9+Ihk3BKCjobD4DEoXefwBTM/NY+3OHbz59gMB+zx+txQfZHYIGdDn56eStUR95ygDgL2+SByQNX1xmYPL54M3HJQsEwb5uG7JwanTRTmfF0mHn/7w7/Dk4SNhCnFss6cXEgC4IUE01kkJYX5pEVt7W/jsyy8wNp2R8eV8Y4YEmeHU9s5d5NFtD2TNSaXSWL65gttv3EFyMgGnTySS4XRzve3C53FJEJ+Fnp0Oj9g+I+Fc53b3dtBqVMRPUZ+bwDCDpfbhQPYTDMiRMe33eGSvRwlE+rl3HryNqdlJPPrqIX76858id2nRRHYbMJDkHo/TJWD+g/tvy/6DhVvDsQQpxPjJxx/jxx//SNjUvoDJJKSvELJIoSgg/d7OHjwOp5zDKO3jc5qsPAaUGcRlDRRq5cv5xWaCiun0uMieiGRtp4d4xARvmZFEaSyuSTnWgfB54YuFZe2sNeuYnpgU26St53OXIrfI/RGlUii7wn1m2BeUgqJyxmFB3VBIgiGUqPG6DagrII0DEqSr1quodOtSvHhyelpqjNAfsTh04SorjEYCnmR5U1qF1+J6LoDNiK3NYI5kW0xOYH5hQTJtKBnj9QcRCIXR6LTxz/7X/xnuoBtvPbgnBXvjsRguj87x6NOHGNZtSAaSSIYScPVsEuyRTE8WxY0EUe3U0HMBS+tLWH/vHkLpIGxuwBEA+lVg6+UO/uz//jc42NyFf+gSsJfZAv5YBK6AX4r13X77LmZXZkQ3g3JVLG7cqXfQrfTQqXTQLDSx8dVTXGxto3h2KVmLIpERiDBVDH2XTeQqJhYmMbE0LfUGnr14IRJQDMRR/5/ziGNEogMzEIfDHiIhZmT2JCul3xog6IkgFR3HbGYRqfgYAoGI1HSRei8xP3yTAblHJO5BswQ0Kg28fPoCP//R34vWdyaREhkBFpOut6s4z50jWy5I5g+linzBENoiu9AROyQZwMu6VN0epsYnxFY3X7wUKUJ/KIDkRBr+SAipTBrhiRhKgxKOLvdQrRXQ7NbQGzbg9Axgs3dhdxFMNIxuBU3IslYAmPOCrANDiDKAkRYdHIwyprQI3P8fAM2aJb/LPBWsYWDwED2r8/96PuA5UjARgrF2+m/DGuY9lHSnLEg91+r3rViIwUFYQNDovyrgphiD4gUKqCnJTc/a5lqmGB+nGO+vwNwrRHkEVBFY1j40nzNAPQ8ZVgCRQL5iQfy8ZvQKyZFF4FyG0c0ffU+BMsVuON/1+RU847U0k1jP+FYynzKk9bvaBwr6sU3cuykoqMxV59DodCtwydf5f85ntoF+gv94T+4frGA378ln0etaAxGKBSiYaAXkeV1eR++l+xcldopdghJ1HglOKLbF95UoyM9YQW+9jxXfUpsVssqoCKAGMRXMV2xJ+55rkzK/+T3NdtFr6W/FbxTHUkBWr6egqD632qhiVa9fN9if/q02qGAo22sFsK0gO19XcqMCqoqzaOBBbYu/rQEKtW9KcOhndFxe4ZOU7RqROPW5XvsBEzRSW/+HwHLFAnVeWkmc2j6SeHXuqh+xBmz0//Qn2kcarGBbWIfJyvzXuW4FoH/XP1n9AfeHCrxbAwB6X8Ux9fl0LLT/bP/sv/6PhzoR+JsGowMqB0SP/1WKFb+kRi/Ft4ZG75AR61cgbttUgVQjVAPghoogDBceGq9M9EFfFiNhQjOtyW7AUGtHKpBIAFoo6fbXcgvhiKluzwOWOhMFUhXR5zNwgqvzszomM2kMq1UP5a+kL0YRgN912FaAVu+hmxwr81UnjDouBef5WY28sB9U89dqiDpIHFhqEGtKmT6DGhK/QxF8jUxolI3X5XOwPepk1Hg10sR7cLNGjTL9vv5Wp6tRKpXB4DV5HXX8hkE+EICV9yagxH9qbDq5dfHjZ3UsCC6wfaycTMfMMSBgqkUC+Rr7RseV9+Z77APrZFaJC20rf/O6vA9tlWnlhqnYEGBbwWZhK1NKxfZa9kIWxL5ZTHQ8tPgD2ZIi/dE2ej905LRZ6rTxumwnGTG8nzpTbbsGA9huAtC8D9sn7PS+0Q0SMFzmk0mTUeCd92LbeTjnddgGrRwuoFujKX9TK1d/RKe73ZDn5gZBIqESoOhJESSyKPs9SnAMEfAm4HUT7AvD70nD44rLRjQQdEkxo8WlAOAGupfA499QuzOHWGAMnUYfnfZQUg8DBHtHkVweUiQSTdmEWhXNeglXuXPUmd7cKQuwa3P2USznBZgMUjOSDKpaC6ViA8OBG+HgGDITS5iaWEImNQe3KyjavWRI1SoFYSZQeoOpdYX8JXLZU0kznBhPCUOXcg1Mcc0XqOHmBWweRBPjWL65LqAx9ToJQEuftjpoNarIX13g5HQf+cI5mu2SsH23tl7C53Xi5to6nA4fzggc9Dy4tfYW1m+9iUgsiWDYS1wJnQ7ZxSW0m3VsbW2I3m+xUpJUTN18kS0vwM6gK+zIP/yDPxZ2brPWxMX5udiEZhDsbW+hUiUgb8dYehzJeArMtGm3BigWWCTHgTdu38HNpTkB0jt9848SRgQdzi7PROLEbuvgjTdvYW5mGpfZC5yenMmB+eT4Ak63G4n4mBxCY9GEAGNkYJItQrsh+4OFcKjX7Q+4ce/ObUxOMd27J/ZKG2OhHRbMevz4Cf76r34k6wdBd4IBBGjJ6iZbnQWorvIXAkpTxsBskFwCcBDMrTU6sNs8uHPnPm6tv4nMJMfdJ2xiYSw3y4Cti+PTHXz18FdotSvITCQRjQWRvcoKaEENTWGGeP1Sun18fAqrN+5hfmZBig9WyxWcHB1gZ2sTgaBXKqvnKwUp/BaLxcUeCqWaFLErFIoC9H77o+9iaWFBJCPIPBMW1uUlsudnOD45Qq/TNAGpcExYoyK/UW/JODAgRRb82ho1saPyzGRIkYG7sbEJnz+M//Cf/EfCHKbUCtWBKAmTy9WkKB+L/e3vbsvnOffv3L6HtbU7kslwdHAifXNzeVWKNxGQZJHGQrkgkiSFfE40gAM+r6R2E1RhoIR+iwdS+hyHy42jM0rUXCGWSAoQTtkLFtMjKMT+IiPw+vI10SJntk25Rm39lvF/9g4+/fKXuCxcYmpqBmvrt0bpqCzuO0SejOUsGYUsPFYym++hXcAQSn1QniY5No5ypSKVOUP+gNGopj5yNCoANAsIcn1vNOsCQF9cnSKbO0N/2MX01ASSQcMKbnU6An44XT4pdtQf2IWJ+Oabb4lfJuNfCkdRCzSff1Uo9GB3T+QxJtMTwmRl4alzgh0eD+698wATi3NweN3CImXRs+zJMUrZLE53D3BywIKIJRSKV8jmcnII47yOxMg2ZwE0F5ZWlnHnzj1MTU+jN+T4nwoLr0tmdOGSkBzqnbrYIpmm3CeQwVXJ5XGyfYjjrUO4+jYBgNdurMHjC+Dw+AhnV1nkCnnY3S4BJWmDXPdoZyxiSm3J7d1tOXhzHmfzFyIBQM1RzlfaBgtgMgvC4/RJujvBLha3Yr8xW4LjVSqVBWwm+5g6rIlwVFiMBJYuTs7hHDpkbghjo9kSkJkgLotnETTZPtrDgKTmoB8+Zsz1gVKFGtx+TE2Mm6KUtTryFwVhkTabHVlP02NjSGaSmL82i+29l6Lf6iRblxk8zTbyl1cCvCwuLGNuek6AMLLb+dy1Vg31bgt2nx3RTBKJVEIKVNo6QzSv6vAOvMiExgS4frb5HPuHB5JZR39FpqzRno1ibGYKnlAAHR6ePV6TykrghKSLZhvPnz3DJ7/6BRYX5vDRh9/E/sGuBJeS4yn0vU5Mrcxj7f03EEpFMXMtCTeXIp6520Cn0Ebu+AKFszL+5s/+Che7JxgPp+EeOOBzUz4hggEznRw9JAkoPXgDEwtjoOKTaFK3gKuTArJ7VyhclLC/tSf65i44pRAr98XMPijWysgWLuCLBtHotzC/soQPPvoWrt28LkXCBOTo9BBw+bDx6KWk5Sd8MdjbA2EoU4fa7gZKrQqebH2Nb/7B7+Fbv/8R5lcW4E7aMYgBldYAEb8dgyYZvkC3MkDloownXzzFr376K1RzJWFF+t2UC+Feo4lkKgqPz41PP/9SgiqMhkYI+g0IxB7JOMwtLOKP/uRPsERWs49zg3ryHan1wEyK08MDfPrJJ9h4+lyATIK7DICymG2z3UYkkcT04qKwVJdXbyAQIFgAtJtdVApFNCpVHGxs4NFnX6BDTc9yFcd7RxIYmZ2eFc1y6gjfvnsbV9UC/vyHf4255QXce/AG5q8tSE0IAtGD/hD1UgvbGzvY2z6UexDkf++b72NldQHldgOtTl0ke4Th1WgIkOx0eIUEQPYg19TdvW2cn5yg3ihLUK1aLqBYuJLMDxeLmzls4h8pQUawPp5K4Y037+PdD97H/MyskYfodvGXf/NX+D/+xT+XQBXnMOc25w39DkFV6vwTML5+/YYEx7j28z6UJqJf4BgQeOc6vnb7Fhbn5uX7ZMn/+b/9t3j26Gt4HGS3+oEuGa82uHxuWfM491hzw+n1SHB2afka5mfnkIqnJEjy7Osn2Nli8U2nBC2cA5esvQOnHa1BD95oEGeXF9g9YMFaO6KhoGTH9FstYfYziMoik2fn5yZTaWhDKpZCKBAwQAOoQ11Fo1KXrFmehciS416ddQk6g57M57v37+HBu+/h3hvvGHLLsI+///jv8NOPP5YgDoE9al573ZQBNLqpXKda7RaGIn3nkdoFkxMT8PpCUktmbukaArEYivUqDi8O8c3vfBP3HtxFcswP9IDyaQ2PP3mIza+2YG/b4Rt4YK910aoZGQNmpTDg1nfbUbM3EEhH8M0/+g7CmTh6oG93y36pWuzgk5/8Ev/v//WvEbR54HV54Q+GBfBv8wwR8WF5fVk0yGPjUTnjUbqpUa6hVezIPK1kazjfOUAjeyLa7JTzsg+dCJKp7POJfBClkygVNSriAAAgAElEQVTnEUqwXkUXhSqLSEPktgq5spyfvAHWZ2jg9ORAJPHCIR/67TY6tYYEUkOOOMYi45geX8D89BKi4bgQV7j3GLr7aPu7iI1HkE6NCzbAW54cHOI3n36Gq7MLhFist9OWIAT9RblRRbFRRL3dkoydzPg0yrWaZNLyvDORmZLzUOmKWWSXyKTSsn4x6MPCtH7WQvF7ZX1q2jvYLxwg38gKgaXVq8LlHcLLrExHT6SJGMhl4NbBPYtFWnSkBGGRrzCAEvcqcj5nHV8pOPcaaDLgk5EaVXxAi6hZgU4BmkfSjPycsWG3yUQYyUQIQGobSo0AAtEKrCkATHtSvEYBY15XSAAjRjd9A8+E1h8rUKTtVMKUXlPA71GRMTK4Dbns9ZlZcRwFCw2oZ4hQfM9cxzC2mX3Be+o/lepQJqjiJq9YxQ4jgaAgn7W9yi62golWkE+BN31fn0dBVb6v2IEV61JwWtsgAS0prDiEj9kdo+Jssj/wmn2CsmoV7+Hn+X1trxUMVLxBwW/+ZluMFKBpk4y3hdnKvlWCpbK9FQPRe8hn3IZgR3vS7/Ca2mbFt6wYkDUgodiWEgjVJngNZZzra/yeFON1mAKH/NusbabwouJa1vZpPwjZYdQ/ajfaLybAYfajCnQrkMuAhb73CjwdGbTicXo9tTEdO8V49Fl0fml7lRyqQQPtI723YI2MbY6K9ykArWOttmANHGm/aBusvxXINv1m5oQSX9kmawDoFXDPQqW8yEh/Wp/ptyY1mfU2E2Syzk3uI5ptI3nC+6g9yXONMDCey9Te9bv6vGwPr6v9pSA9P/faPzhePYu13/T5bP/Lf/unQ7JiFIi1RhDYoQSgeSMFD2mIEoGyDSTl1eE2uro0RmHvlGtyQ5VCYEO0qJwBGo1xSjQBJq3eZjdRakbOpUgbhbWpd0kmTrkyYpgZtjGRfEXVJYruZJVrc10erPibBwlG1ugc+cODpzotdrZ2qAFQjag/HYamLmgfqMNUKr01dUOdhTodjUhYEX8dMO0/Yyevhcpfy560JaWOafncdPEARKaCAJgOIzWhfaqDL9dhHzEdhWk4Ir/QEJCfY8GDqDpCggUKgqqR8G/ex+9nMTGTzqdtU+BUgw3KKlYgnO1mezQ48Co6aUkB0oigRh01SqLX4OvCDK1WZDwVSOaY8p86PtqMVT5Ddb01/YNt1GvqosVn4ViJdrXfJ4dzdSYK8umiTAaoTIaRWLveVxdpMvb4w37idRhvlonHVJmRlm++eCVt5HPwMwShufkl44RgAg8x/B6Beo3EEjyi8+RBUbWIeF3OLfY/28tnFaBnpGslAYkAC2sZ9ni1XpPxJouf7WG6rOpjM/WSxWuUtf1qobaZwjDUZGPKrMcdhv//o+tNY+w80yuxc/d9X2rfq1hVLC5FUlwkSpTUkrrbbVvudtuOx4NB/iQ/JogDBEkQJMiPIAjyI4MgSIAkmCRjZGZiBJnA0207jtvpttTq1kJREkVS3IpF1l51933fg/N89yleayYFELd4697ve793f89znnOcMdgtUUxMnkE8Ood+fyDg3uK8R5jHJmY8NYGnX6Zw55P76DfN6LfNCPljsFhdorvKcumEycNSp11HIZOC3TZAOnUobNxSOYuBmUZ+bpn4KMPhtEIANKZs9rpmeJwhhIKTiEVmEQ3PoFExmMfCliFjkwBYh/08JwyhdruKfJ7s1yJs9gGCYT8om0K2KqUqnO4ArGYPAsEYLmxew/ziKgYMvvgpodJDIZNEq11HKn2InYMtlKsZ2YSazG08uP+VsG4uX7qKkD+Og32ycJx45eobuPbKG4iN2cDYK4kP1SrHKo3n9vF0+7HIE1QaZfQJd5sMY0jqIPLQ1Wr2hLH19uvfQcBDGYGXwSL2T8oo7O7uiOka52aO5cO9Q5HfuPXaO5iamBEDSQLQUV9QmIFNanI16qg2G8IEPT4+QCJ9gHwuiVg8jJWlOUPT0+vH/t4RDg6ORJ9vfHxCmJ+RyBii8bjBSDD1BTQ8zhwiV0jjKHmITqchDCwNnrG9CAKUSzkJHFEe4tmz5wJiEnQlA5oAM9mzZKo3G3XYbCbMzE7JekGmW6vRQPLkAEcHh8iUivDY/dg4u4n42CwC/qgYZTlpYmS3olDISFCgWs/hm4dfGn3HZTnVHTw6OZIUYMnS8fpBSfH56SWsr21ibmYRvfZAGL2J5BHu3/sSTpcNA1NXHO29fi8iovndh9XmECCDJo/nNi5iZemMAPQE2SiLQo3lQiErzNLDwz1hwXKciqGRySJp5pwyOLeeO39RdMDXzy6IUSMD9dVyB08fb+GjX/4aqVQG737vezi/eUkMroRl1WrKPJHJprG780wONFwbKClDHVmr2SFscQYyWs2uGAuJPqXNLNHs49QR/H6vmASStck0ac4f87NzBvvBzPnLWAOZRsx55MnWU9HLJhixtr4hRjnpRFaAQB5u33j9dTG2Yv8pFJidUpPsJYfHiv3kDr78+rYABoZpoKH/xtRxmlhSe5hAAWURJuJTWJw7I5rlPISSKWgaGpYY/cWOw7197LzYlrJSU5JsqkqljGTqSMZFo1lFG3UBGibHJjAVGRcGOKU8UtmMYSBosgjoTK3s+NgExsbGUSyUkc8XRUpJDlTMoLIZh7qd57tolGsCSNLUMJ3Lo2e14vzVywiPx9GmzpyFeN0AmaNjlLNZHHF8Pn4EdFvodlpIpJICco9NTGJhaQVVaqL2B8K+vLh5GZMzlJSh1vyLU7PdXD6Nre2nSGUTwsZj1gqZ7pT3sPUt6Dc7aJfq8Dq9lFqVPuAPBuXaNNjkWOea4PS4Zb9Qq1YkY4P695TPSSSP0e620R10kcqlYHNyr1QTTW4BZZilMnAJGEzNX455zuFsO9YR24CAGctUq9QlJZ0EAAZUxqJjcNhoOmsSCZR9AfKLokfp8bhwZm1FgKJUIYtAPASz045yo4ZcmSyzPsYnKJG0CJvVhKP9AxzvJ9GqdNBt9GAdWHH9+nWsra/ik9u/xoOH90ReiSne1Mln1hv7FMvj9wSxsLAkMhqUm2H5qZecKWZxnD0RA8TVdYKPHiQPEwi4/OhUmnAOnDJP7SUOxZhsenJagEFKIckeiTEy6v153cKcpIkVjeG4P2P9BnxBPHhwDw+f3Be5grNr66JfzvHqDvrhCnmxcW0T0cUpOAIuzKxMyV6OpkWDdgvlTEaY7ZVUFb/+2S9FVmR+bBqDWg9OqxN2lweecBBVUxeX3riO2fVlRKf9cDNLgnHymmGImN3JYffJngR4Wo028qmMgIUel0uMuzw+Dw5SB7D7HejYTPju7/wGNl99RYzNGFgxm8wo52pAo4dmrobMzgk6hSY6xYYAQQQ8qWFc7ZTx4MVjbN66hB/+/R9jfDEMhIFib4Ce1QS7CXCQ4VoFMns1JJ8nUc9U8eKb52iW6gj7A6hXSuIFcXyyB5jamJqfwX46gZX1FSSPTuQQRVb77du3hZhCQO/f+of/EOMTE+iZ+5IFQdktmhBSBogmdH/7Nz/H1199JVIxDGzxwOsLhGBzOOAJBLF27jw2Lm6KPnQoagWIBRYhwZNiNoNyOieAarlUEI3bzElSzBr9Hh8mxyYRCUexuLqCNnrIVPKYXJzB69+5hejapBi6iTA4jxkdoHBUxp3P7uLXv/4EnW5fgOrXb91EIOpHqVoUFin9KaLRCCqlimhxe71h8ZbgOGYAKByi/I0V97/6Eo8ePBA5LoJ73MfxXEPPF85h3CMzu+PV114XPWojy69g+Nu0m/irv/or/PSn/1LGgmWYnajnHTKVOe9zzPhczHwLCCOR453/2E8XFhZkzmc2BYFocM/YaOLRl3fx8YcfIXOSRos6332bZLFy3s1XiijWy/CFg5hfmsd733sXG+fPyR6X+vi5VFrA5w9/8SGSJ0kU0nlMxidkzLGvExx2+d0ix8FAHU0T7czOCgbEi4XrbLPTkqyZ/cM9bO89F+1f/rgcbun3lATptiQVTPaBUWYJOWjCWIY36AflVFi+d957Dzdu3oQ7GkQ1X4PTapFsn7/8yU/w1ee3BcSmvq8BbljF04DSZCX2YR7oeVal7EU4Cr8viEanBy91hsfH4Q778J0fvIPZlTk4fXa4PYCZCgQ9IPc4h5/92f+DarIKR9eKXqGNerEssiWid2/qweS2oOs2wR5y48pbHPuLMDtscHmcaNebontdzhTwP/+P/xOOdw4xPT6BwFAGiWeOgY2D0SwZJJtXLyEUCYoWdzFTQCFZhLVrQ2ovgePnu1gYj5A9gZOjhGT5WW1Omfuow80AVZPySVzrvU6ZA+mpwwyzfK4o83i9XZdMC0rhkQlts/TQpum62YpavipnlABC8DvCmJ9axGRsCi6nsV+qdeuomquodV/KOHKfT9Y59409so/L3GNSI70m+09qltI4sjPowmyzi08I+x/JbGrWTlCTfY4ZMdwbM3uVRoINrtXMAnI54Av5UWgW0HK20LY0Raqo0SnDzqRg+0AyQM3mgYD3CgjxzMjzFWWAlODE9wzpDYIuBkmOY5lMXQNHMIBHBZJYtlGATjWiFRxkXxYsomYwaPlZ3lOJSaOZxNxUcr2nlB0Bckr1MIPNCNK9TLdXLIblUGauMmwVIFR2pwKCCmApoUvLPwrasf9zH2GcxY1nVPBSwS4JTIv3geHtpJiE7D/tJEUYsgp6XwOkMiRPFFNR4FwAShjtoddXDEJJj6wnXkMZvgwOMhgwChIrcU6ZwqPALN/7tgLAKADP6yj4J4UmAtl/SdpU2R/FGxTQVkBZ64jPwHsp1qLBDcUuFBQfBUX1vkrQ1OCEAqMKdLJYp0ECir8L8GQAiQoO6rUU81KgXrEvbRcFwUcZ04oVjWad8z1eU7E1zejmWeLbAKb2Ne1LigcqGXO07bWeBK+y22UcsGxKJOVZhHXHvsX7a8BCyZoKjrIKtN4UYNU24jMKMWfYb0brU0Fz7QP822gddXtGX+V7rH+dKyQ4NyzrtwFofl5/NBig4LPiT6cA8DDwoBgbvyckKx079MUa6m3z3tqP9Pp6HQLF3yawWixmye5QI1ENdPEZWVeC4Q3B8FEQXss/ihny+jxbiiQyJarozWfiVtXIhOLfOW8LYI2BEC+5ZzD9D//5Hw+4aSYArREijWxwslK9XZ2IVIdXBzE35aw8Fl4bmRXCwnNBIDOL11OxeY1yKDhrdDqDhUstJx4mOR11Wh3RhmaBjcneiCzpBM/fCQryvs1WAyZqTvYYqbQKYNFuslzGpooHej6HMmF5qOKBTa7XM6JL2ukUZOYz6SAVJi2ZIOaXcgk6oWnkgP/XRUJZtjqoJQLYNyYu7WDaWRQgpMFVg1rArEunU+qBn9fByleNVunkogvc6KSrLGhGGBXg1s6jnXh0IiK4xY7AOuF3Nco02oFP23pEq5jtSPCTz806Vga5oe9maM/xnwHOvASuFITXgAD1MQmgsI0ISvF3DWhI/+l2JeWQ7uv8Dq+nmkSsQ268R/utajizDfh56sjxeXVyVLa1wfbvCRNYghLDxVMnJ9aDjgOWQTcffFWdLe3nZF3xWVmHfHamQVNmgJt/0cCjqZXtJbBsTKCs84oMTtVmYh0yAsx7s375OZULIVit7FiWXRc2/l5tNIWFwmCR8TdDGJ/f5wGS6WDSl+iaB7MYxHE82h0EpBywmn2wWyNYPXMZ8diMAGlTExG4HEyhhBwuCYBsP0rgZD+DYqaMxFECAW8EAW8UQV9IdEONPm2Rw2GtUkChSMZrGccnTHErCphZrBRhc1hxmDyB3U4WjQVLi4tiepVNFlAq1NGuD7C+somNtcvwOILC+qVUBpm+1UpJgBICgAO0sbw0i73DbWTKaQysPZicgNVJQ6M+apWGAOW1MvXgZnDpwlWsLJ9FwB+UM2ObmtWtkjDsjjP7eLxzH2ZnF7C0BexsVIpIJ9Lw2LyYnVyC1xVFKETA9izWz10SBjGz5Ui4LZdaaHcb6HTr+Pz+p0gVj3D+2nmsXlgWEITtdbBzjGqugVKmhognjtevvY6QwyWHk3rdSBuTFOTkMQ5PdvHVgy/h9joxPjWOPeoT7xwh6ovh9Wu3sDy3iqAniImxSWHo8Hl5+GCfqzUr6KKDp1sPcP/Rl8iWEpgIxUUagUzgaqmCfK6MTnuAhYVl0W2mNAv/RoCaFV1ulLCXfIFat4z9xAsUqjlhO9tsLtHtdzg8sA+scA0IYBQEnHnj1ptYWVsX5ieZrgzqpJJJMX4jS4MSDWKqJI7w1KrOI5s6wMNv7uOLO1+hUC1jOr4g5aEGNAMq7Iuio2zmwt9Hu1tFOp3A8xdPBYzw+Z1wuszoDbpIppMCepOZ7rB4MDW5iNXliwgH4jD3rWJixQDB9vOnaHeq8Pndcmi3WE1iVsTDAVOoTTQ26tqxML+KmakFTIxPiRQPA01kyhyl90TDdP9wV9KjJeDnoSxOV5htXIvmlpdx9vwFXLl+AxNTHlnTKiWgnOugnCvh/pf3hLE5MT8j4KMcyOjG3GyhVq+IhEsqeYxyJY9zZzek7XzeAHxuv2i4l4p12Rwwy4CAeKtdw97BjrxOTE8YfSnHNOU+lpdWsb52XswUOS8cn9BsMS+Maeqy8/eTk6TIsFy8eEkAyVQ6J6BtJBQT4JtGUkw552c59jhHkf1Ub+dxcLyDO3c+RTqTgNdHA1GmtjEw7UW+VDbkuVoDTE8t4u23f4DLl27IOl0qNeSzNFjk/Fkq5kV2hHqPi4tziEQDqNeKeLb9GFmaD3YM53Ee9BqtBhwWJ0L+KGLhuMjlJNNHckC12CgNFMLswiLC0XGMjRHksKNZayKbziCXyYp2IzdJDARx7qFZJg9xi4vLoqNea7WxurGO6OSUHPyrDeqiV1Cv0ACuhFz6BPfufAFruyX6oRy3Aor2gYmZWXi5ptUaWDm7gddu3RLDKj5jIZeXsRwLhaTvfXXvK9kEUqaFh87d57uS2uygNEWnD8vAIuxG9g8j+GOTFHUyvggsnZpCkx3ZrAsILfrs43Ex3OJYttitqLZqaHQawpIslgtimEbJkPnJFbisDkPWqdWUgCkBaJaHOfNc4x4+fiTEAs4N1A4+s7KK8xc3T7XRW9U6dref4bOPPkK32YTPZZfxyuBOtVnD4sYZmNwOFJs1+MJRzJ1ZxrVXX0MoGpHsk3q1jvRhFo1yA/VsHZauGWFfSIIXH3zwC9GuXj97RgJGBBGo9U5QnPeIBcMSUOU6TxCGr+l0BonEiQT0ySqdmZ0Vtj0DMnxOBpFymTwikZAw/TjHBAIhmRe9roBoxbt4zWAIwZCxN6GBH4MuzADgBvvaqzcQi8dhcdvgcDvw0QcfShB6dmFe1sJcrYTFtWVMLkyjZ+rD7XPCwoW0RxAbaDdoNJlF6kUKt//218KoDzi9GA+GYTXZ0GFmFNdsmw1LF87infe/D7vXici4S9a4WqGLk90j1BIVMe5itgLZrwd7+xIQ8Lo9KJYYXPOga+oh1yzi0utX8P0/eB/eCQ8aloEAS2Q9lrJVWNomlA7zyD8/QT1VgatrQyWVF1Cbga18s4Jvdh5i+cpZvPfj7+P8jRU0bUDbBuTKTdGwpb51PddAJVFCOVFCr9CCu+9Eu9KGpc+MK2rC53GcOES+lIUz5IRvwofxmTEZQ3I4affw2ce38fWXdzE+NY0f/fDHuPn2TQHdOYkyoEJGIqWhaBj487/+Wzx68EhkhuSs0jMMnc1WuwRrLl97FbH4OCamp6RPC3eGiz8zb1otpA8T+OAXP8fhwR4iIT9azbqsZx67GxaTDSbYYLJYEJ2YRNvax+arV7B2ZQPWsaG50tBKAlZgkAdKuQZuf3IHP//5hzI+zl+8gKtXryA2HhJDuyRlkcyA1+cR412H0ys61YafThc+jwt+lwv1QhH5dEqAaALJzLqh/jB9b7ivjQZCmF9cwMTU9KlEHjM0OC4ikbCwkR8+eiTyhmfW17B+9qwA1ZynKHt3//7XyCezWIzPwilG7iYJBvJnbHJCdLcptxUdiyLCuaDdEcmN5FESdz/7As8eP8Og2cWg2ZHsNJPDJpJAXTPgCwURnYhjZXUZ0zOTOHPlMvqFkmhvM5D1xRdf4fNPb4vePgE0Acgcdtk/Vqp1yWTRNHkSNwgkc488Pjkp+2WuYcz+mJibRnDcL0G8arkmJn7MyCDLmyx2BqSUAU2AjPsOyaK02HDx8hW8993vGmzl/X3kU0mU0jkkDw8lCFFgViNjCxazsLm5h6e+tQB43DhSMlJYqAxOxeALRNGCFXaPFxdeuYw3vvcmVs5PC27P8SrBii6QuL+HD//yQyS2E+iWmkB1IGdDAWMITNhMkjEycFkwcFuwevEczl+7CG84iGanIc/E7BNmJv36lx/h6OBY5qn5mVlpe+qIk5nPrAK724WJ6RkJIMxNz6GUzaOQyon8z8Mv7qJbb+LC2homY2PCOs8XS8KOb3a6EizlXM+nLBTLAkgTvHd43LJ/F1Z4r4VcpYBau4GxcZpoW5HNZdDrNjlQ0S7XUM1X0at24IQLTpMDAXcIS/NnEIuMoViv4DB7gGq3KWZ/y8uLmJgYk8D31rOnovXObBOiqnwV4lPPYEoSryCzP0L/E7/PCJzQ4pTZr7WGsSfudKX8NFFlnbBue4Me6p2aMKAr7TIatiY6lhacLiv6prZ41HQH9CCyyHikkTszLwmb6PrLIGun05YzL9FNBeIUdFaQl/MR21UZquzfymRUIhI5cvr+KJOT/Z/X4c8oYKUsRT6nkPeG5CjuD5hpyQxE7o/Yp1g+ZYyeAnJD/yxl1SpT0QB+/67MwCgALKD6EL84JTMNgWDFNIzzqzH/6tlZSBVDZquBA1lPwTcF9RTQU2yAZ+CXQKkxJ/Eaei05m9MQlKSroXYys/Z4LleCGq/J9VjIIHbDP0yxHQGvLUM9YQLUIyC4Yli8v7TfEPDm8ytgraAh65BeGFpvCvYptsV6IvteCYwKTo6C76PA/2j9KsCqmcW8h9YP3+MzsD4oWaflGcXGFJ/SulVQV4F+DUBoZrWCxNo/FcRWVrk+o5ZLwdtRqV19j99V4Fb7ndRF25B7UHKfBhIU1GUba59VfEa/x89qn1LgWkHf0f8rjqf4mo4dIRkOAx2K8RisawMn0mtreygZU7/PV8XjtJ6NfmQTfwDtNxqoGQX8WRb9O3EmHWtSjr4xr2hARX9n2TRbQdvgX7kHKJvkk88peK/YoGJ9WscayOC9VeVBcU8NkBkBpZc66opBaR/S/qvYkvRz80CewbDNYWYrfRWYHd9Cm5I5DCSJXJBFNl48s8o+gyA36+If/5f//kAfVAs/ipQr+MZG4o0lvZ86hppGIguzITCvBVMEXdicw3QPHu61w2gDKupvoO3GRHAK0vYMFF4nbx4yeF1lEws6LzrVrlOAUbVqpMFPWdhWaRyWhROUpI5zYjYbdHSaKWkHGY1U6oDXwcSGGY0uaAPrpMT/axSF1xGHahs13Ohk3hYwRoHg0aiXnY02FNVn+TUqpgNpdPHRmVs7lQGSvkyH0UmEZWFUg/XHz+rCwMlCzQQ10sa0NAU89XPalnxVFrRGRFhWPhvvpWaUKrXB//N+PPyzHXkg10ixABbDhUmvwfd0kdUFg4c9vs9rsM/x2rwGNyX8my5MuoDyM0x112sL265Skb7CumSb8yDAHwIArGMd5NKHTEYKjU7u2ocUgNaFSydABcFZL9pWBuhPUzcjAmxErI3ort6TGyYjmGNoeekPI/L8nBoQkgXDv/M+rGOWleUX0GXYd/XZpW8witVqSQoq7zHoG5OdkdrUE8CFz8eJyohm2oWNQuCi0x3A66dpC+C2x7GxcRWLc2vC6GCXpKt3s1JFPDwGc8+GJ/e30W304bS5cbCzKynTlKag/i3bixt81gOBxVo1j36vBpudmRJpSc+jGQwd6wuVshyww7EwXrm0ifGxMWECp1JZPP5mCzvbB/Daw3jt+hvYWNuEzepGpVQVZoSxSNUltbzTbgj4eHi8KwZ39qADgTgd1OcFLCtky3j68AVePN2Hx+LHzatv4szSBvo9yrRQA9uCeqOAR0+/xk5qG8fZA1h8A5jtPcTHQpifnUY8EEUxVUL2pIzUSQEB3zhuXH8Dq2vnUWt0ZH5jWcSN1zJArV1EqZnF7PoUzl9fhycGmKmOYgKKx8Duw2Nsff0CpqYd3711A9Y2D6090ShlkIUHgWq9jETuCMVaHsG4HwsLczKeyDpK7CXRKDQQ90/iB+/9AE67R/SOmV4r8gjdDlr9FgbmDu4/votP7/wadjvlA7rYOLsGl80th7V+14RmtYVofBLr6+cwFpkSXV7R/m030Bw0kC4nUepkYPWa4Aq5MEODs4lZ0LotcZzFzpNtFPeTiPqDePs772JmbhzeAJDLAFtb+0Zae62J3ecvBFzjGF1YWhQwgIctSrA0a1kkTg6xtfUcX335NRx2LzY3X8HC7LKwhnlI5aGq2+1IcIMsyG6P+rUn0q+EudIsw+GyyiGmjRai/jHEY9OYGl/A9MQSfK6Q9FnONcnUMbaeP0S+kEIkGoSDKdR9gyVcazQF6LOaXWjW+ohGJnDl4g3Mzy/K3yn/UGkWkC2eIF9J4+nWQ9FWZnApFgoLWJNJpmBzOLF8ZhVL6+uYXlxGIMwU5wqODk5QK9bhtjhRzRtBKx7gOAcTBOX8IVks5YIAqoNBR0CbqekxbF64KDrgkWAc9Vobe7uHqFWr9AUTDfQH33yFar0Eq8Ms5oqtTg+NZg/jYzN4/eZ35JVpkiLbUy3LIZH3qFZSwi5nRgbBO7JJmdGQyuQlSDE1NSsp2naHR8Z4JpsSEEO0Da09+II2pLOHuP/gCyQSRzBZGPjtweE0pACcpH8NbKg3BvD7Yrh69U1c3nwVNgcZe1X0u4ZuIhnbjx5/g62nj+B222tTqigAACAASURBVDE1HZcgEBnmbLNatTjcABr7hIA/jBs3XoPV5MbxwSF2XjxFqnQMOyP2ZoMl5XK7MTO3hKXlNUyMkXnlA83fjg6OUC4W0Kq3EPQGEI3E5doMdMbGxjEzN48Gpb3Qx8b5iwJq01yOkjbHRy+QTBzAQ/Z4pYJGJidAEduNa0KxXIHF4UQgGocnHMbkwhJufec78AX8EgykTAX1awl4HB7uY/dgX9qdWSA07qRB2aDbR5d6OkxtN9uEjci659rCz9JEkoCUrotkTnNsOXjA7jGjxgG3yyEgdYtSaSagVK0AdgtW18+IUWC2lEMhV4Spa0YhnRP2ICXNqG0s7uaDnmResN+fJNM4OjlGtz/AmbV1vHbzDUxOz8r9WZ6AxwvbYIDH9+5h6/49CdyRFZ7OpeAPBzE2MwVb0IuWaYDw5DgW1tdx9bUbiE0wEwdoVyFp4bV8E4dbB8gn8ujWOyhlcvjm3n0cHOxieW0RsbGY6BknsicoVyuYnJxAu2YYF3Nti8fHEAlFjT0FM+UGA9EIJgg/t7hggJg2Ew6TByhXKlhaWxZWOfeezJah4RhN9NxWt4zn+ekZkYWgni6N7hqdJir1GhweBy5eeQVzy/NYOLuCQNiP46MEnm5tSdYewcSTdEoM1WbmZuAPeSWIYbOb4XRY0KhRCuhQUsx3HjzHoy/vo1muwudwCAhNgKvV7sBsd6DabiM4EccP/94fYm1jTdLia80a+gOD0VhP19FvdoUxmk3RyyAtkiY0b+O+gDq1HbRRaJQxtT6HP/p3/k2E1r2yHnVY9w2glGqiX+8J6/ngwQ7Szw7RyTcwqHVB3Rj6CrTQweP9Z/DNRPDK26/i+ndeh3/CjrYF2DvISL+2m6wCbtHkkczO/GEO9rYVPiulGgbwU6+120Aqm0Iye4KmuYHQYhiesBtXr7wipBAaKlK/9y/+7KfYfrqDs6tncenSJYxPTUpghIFGi8MiIPbtO5/j+c6ejFuapEbDoaHcTkUM4Rhgf/PNdzAWn4AvEJQxFAh4JOBI5j0NdBIHRzLv3L17B+1uTeZOZpwMOgNZM6p8lh4kkyI2O4Ebb72OwFQYbXMb3qAXLgcN9kigsaDCjCuLC+ViFR9+8IlkVrB/Mfhx9eolBKN2tJoDtLoEWQtyQBuYbJJFSv1xAl6cQ2KUezNZcbSzg06jjp/85M/wxVdfir5/kN4JNMy2O+RZuWaJiTvNFgke1usC5nJf2KEGqc+Ld773Xbz25i3AbRYQlJkVn3/+Gf78//oJcrvHcFkcRuaq2SSa1mKud/UyxifHxBCWps8EPsuFMirZEp4/2cbW4y0xcPQ5nOKP4PBQqs2KZr+P+OSY6OZzX8Q9KLMrVhaXhFRTyJfw4MFDPPj6vgC/lEtToy4jq7NveAOZLaBG+ek5ot0WI06uz2Tecrxfe/063v+j35Fsukq+LPMZdd2b1YaML479oxNmJTCLpiKvlJej1wXXbDG2dBqSfsVkBq1yFflkCpVCUVi9DqtTsl8IxPKeDO4P2pQa6Iv0IX0luBaxb8QnZ+H2RdDsD9Ay93H28gbe/t6bCMa9cPtMQLOHRr6Ep19u4eOf/Qonz05Qz1XhNJGE4TplnDGYZXE50Lea0HeaERqPixlqIBYSwJXG2ASaKR219eSZkf3Z6yMSDQlBg8ajJAbRL6Xd7Yk0HzO45qbmRA85e3Iiz8lXGpRRtGR2Yhb+sB/latWQwwRZfTyveOD1BTHoG+AkDQoJPjO7i2tiOp9DupzD3PKC6FyPTcXE84J7qmwyISarmYMk2qUazB0zBs2B6E973X7R7WYg78XJPvIM6lmA5TNLYiLtcDsl2+yLr+7IGSgU9EvmSYXmyJ02/NTaJjsdA8Sn5wQY51gWNmevLyBHl/XdpkyoCRcubWLj4oZkUdTbTeTKWZSrJexldpGuJNG1diWYzv1GrpBCo1mCzcU11SoACxcpysbxDCYGsRZqmRvGyELcszOAYzBM9bzIsyH7rmbo6plNgTA9X3L+UGBHsQ3FX3gtPR8rDqFAlV6Hz8zPK6gkRrkCJBtgHouvDGg5546AcIoXKCipQKyW9V8HOCmwOQpQ6tlZy69sZGWHK0OT5VRSnN7722C2XovzhoHBGKxdBd9Oy2Z5CZjzGgSgeT+eow2sxpAuVQxkVApFnneooUJSlgYAtI71bM7rEIBWMFLrXAFPIcA5eaY3sC8FWEc/zzMQ20yxAa1jJfUpCDjavqNgL3/XZ9bvKpAv9T3E3hQXGQ1mKA6n5VX8SQFf/v9f19bajorPjeIlivV9G5/SulFwVe/NNlcAVUmUpyDtkPipZWcdaLBCccBRIFb7I++hZRplbitmN1oWHZOKbSqepngWsYRRkFyxOQ0iaPso3qm4n7SX1WLMjWT2fouxT8kTfvbbmCF7tILz0qeHUhda1xqgGQ1MjI55fV/rWYNEOoZZfj7bKMaoQQXFnTSIpXisjkVtK+1nirdq3xzFRBWQJzlhlOGu9aaBitG5ZRTI1nKa/tl/858KAC0s3eHkxS/zd9URHo1c8bNiGkR0m5IL/pfyBhKRG4LICp4pgMlIpA4OBaBZOAW2GaFWCjsrSDtbVdyNueEwgGYFnrWSNbrF+2hnlE4z1IxhpFLBQ5aX99Bn5f/5uwLAivjr/bUeRheX0bLxPiodwXKJlthwwlCphNOoT1cn1JdAvQyyYWSH31PwUxtHAwMazdHOPNphVEtJG1omzQGF5400O95DTLOG8g0EM1XmQa7PbK2hpIZqwYwuCrynpmno4NUBq1FJTWEg+EtwggdXghk8yCrjeDSQoQuU1iuvw+/w/cPDQ7mGpgMq25if4SGL1+EzaFvxGrqocbPM76kmMwEe/o1GKvxRI0DdJMjC0TEizLpIaMBD61P7jPY9ftcwuzBMCZWVJ9FwAexfaiPxO2p8xe+x3Nyw8H3VQidoxu8SIOYBKZsl0FGV3zUiyO8p6M921RQhlqPdYyS+DTOFiGFGu9WT9uU/fp+HM27y3U730MzRA7fLK4dupvB7PDE0WxaYei6MTyzh7MolTE6OifFgjWzjQl5Mw5rljjB4PTaf6G3u7e4aqWJkg3ACNhtjSzbE6KJRKyGdPkCvS5CYwQe7bJLtPGRHogL0MK1xfCKOSDgGr9uNVDKLhw+e4OG9R/jmwRYmx2bx1q13EfBHjPTHfEHYQ2TEsN/TdC2TPsH+4Qu4gi6c3VzD3JlZLK8uIxR1o1kGnj/Zw8cf3Mbu0wNMj89h/cwFYbmVihUBQGuVLF4cPMVOchddewebr57DrXdvYmV1STa+Lq8DqAIn2wV88cnXePZkD1NjNFtbhtlilQ17qVqGzW5Cq1MH7F1MLsZx6eYCLBNGujQP+wRYzH2gkwWePyjgm08fI+qLYm15RQ5OrLdkKoVEOoVGq4qBrYfoRBhTs3GMT8UxFouLDms+UcBXn97F46+fYGPlAsYj42IkSICERmJk9NlcFvRtPWzvbSGRPYTVYUG1VkY8EsbE2DRmJ2ZQzJdRLdRQKdaE9bm6dFYMXJhaSdMwAtCVThH+cQ8uXj+H+dVZBGN++HzGM1VyQPqwgY//+m+x/fApfvQ7vyvgst8L1GvA0T4NP02ir8ssh5PDIzx5tiVjhBkCkXgEDpsZmcQBbeZgszkFBIpFJ7F58RUB43K5vLRToZgTnWfKMLD9x8ajssGmFnC5RAOnLuwuq0iHMKWRDGHSiGYml3Dlwg30Oma06x3RQm616sgUEsIwJ1AXDPhl3ua4ojZ2t8fAhFukaZbmV7G2dg7BQFjm0nKtgFqnhP2jbRwmdrB3+Bx2OBD2R7A8vwCrySK6gxarHUtnVrG4toa5xRWU6w0cHadQKdXQKNelHdE2gkKlclXm5tjYhGGgVK8gmU4gn88IK4f9nKZjr1y+gqmpGSpfoVyq48WLPWHThn3UO27i449/Kc7tZMxzXqo326jXOpiaXsKPf/cP4aYWdLaBk+NjmbOY9ZTOENhN4/iEpmAELj2SUkxAlkdsymQEghExkaLWIuewg+MDGeeUcSiWMhiYGyiUUzg+2Ue1VsCg30a3R9ZLSzTCXW6vsAg7PSsCvjjOnX8FZ9cp0RIwtKYrJQGcCbp/8809kR2ZX5hBMOSWwEIukxQdcpaPzOx2syss9dmZBbz99nsIeEN48uQJHj/8GlvbD2G2dNDsUHO1IQGx2flF+P1hCZqQ6cq6J1uUbEG7xY6QN3yaZUJGJZljcwtLiMSiiE6MYWx8Ai6/R8ZntVrEvftf4PGj+wgHvPAzoNrvYmdr22Bl2W2G7ryd5ooBBGNxXLp+A+cvXUaR81exKMCKqdfFw3tfY/fFc9m86mEkHIxgKj4tbdzjPM4xUSxjYW7BMLu00dizLWnNhrGtkWXE+Zb1Q4kQAtCUPiHLlsBzrpBHu0+N9Zroq9549VVcuHJRWK1ca7+5+1DM6wiAM5jfa7VPs6GYzURWMaV9dvePwHTDq6++hptvvCG65RxrNDallIGFQe9KBY++uotKMSdmcTQLo668LxqGLxZGrd9DdHoCm9eu48Lly/BTFn0ApBM1CfJ1qj0kd45RzpRhG5hRyGSRPD4Rhrw36EYoEhDAqFQvwh8M4OzZdawsLWN//0D0RhkAIrudANTc9AzsVovoNB8eHyA+HkVwPCIp7jTUi46PiURCfHzCCP4dJNCstnG0e4TsSVYMAmlEtrlxXpjh1PUvVIsCfLt8bpzbvITN65cRnIzA7LQiGvGhWGqJPjuZkwcn1KQvo01TpeG85HHb4XW70G7VJDBMg96tb57g6b1HAtxS69RlM1i8XJ8ZyKKhXqXTxKuvv4E333kLzX4Tewe7EjRzMl+8bkI6mREDxEIuK3MumaZOi0PYUZFoVPqBJ+yDPeTCze++ibNXzyM0Q2omYLIC3ZphbtYs9PDFL2/j0e27KCcKCDoI9Ljh9wXQHHTwyd3PYfa58PZvfRc337mFrs2ERD4lGTv0fpA0T16UqfwtMx7eeSAsz7NLZ+GyGF4bzHoyWfqgkVsVVXjm/Fg6fwZjYzF55uRxEuV8EcVsHn/7sw9QL1ThcXpE+5b7JppMOj1OdE0DdMwdFBolLK4uiHTOF3c+x7MnT8U0s1yuw25xYmFmBTMzc4hH4/D5CLxz72VGMEwmrBmlXBa373yCX332K/hCHly/eV0YxOxDXRoLF5uoV1sCeDFQSA3oc1fOweKxSSZBrVLFoMuUUpN4OTjMLskIy6ZK2H2+c+q/MTk1IYEIX8CN2Hgcra6RUTMw29G3mFCsleD2umQs1koFzMUn0CiVJMPlm4f3cefLL+Uz8fExCYq0KcPTaKDebgsDi/XDPSOlV7g39fi9AsCRjX9xcxObVy4LU9REBiL3JO0O7t3+Ev/3//ETVHIlWfc5r3CfSbkgBqrWN9ZE75i68eJDUqxK5kDi4AS5ZBb1chV2WqB1qZHugM3tRLleQygWxerZVVlTKVPDrLX19XX4PX7DuJtM45OUSGbxx+X1nMoUENAhKYgMzkA4ZASIBn0cnSQETBd5viG5xeK04f3ffx9vvPe2oYteMWQuCocpfHHnDra3n4lJOCVHCGgdU17l6Ej23l63V+Z9zvdTE5PoNVpoV2ooZbIinWbneZWgZq8Nu8MpmbIM7tOAlRmFBI6j4ShClL+zOQGzDf5IHE5fELlqCb54ADfeuI65lRmMxcISSEjsHePh5/fw9adfI3uQFXlJN+zwOIyxQRkJgt2UDexQZsdO4nRftOgl2OHxIBIKSTB/f3dPzjk8/4jxl8sudZXNZ0V+rtOlCT0lk2ySJTc9NoWxcFT6O+cau9kk2ZliRt3piAcBzRO5bhJsZx1Rjszt9EoAmtrq3KfwPETgNxj0I1suIlXJ4da7b+Py5U0Egh5EIjQ5h/SVu5/dERC6WajAPrDD3Dchd5yXsUUJI58/gGy5gEqTfjUB8Q5gYIaa/ZSVerH7HPcf3IdzCNKSVccgjNvqlD7O84/J5kQ0FhMyCYMk/Y5hCsjsBa6VlMK5dO0V/MZv/0CygNL5DBLpY6SyJ0iWU6h0S2ibm7A6TLBYgWq9iGwxLZ4jDKSzXm02Zi6bYDXTn9EqASxKmzHwI3jH0AOL8xPPkco21DMv601BQAHyhzgGX7kejJ6nldDGZ1DylZ5J9ZyqOI0ClfodAZqHgB8BVwH8WoZkqrI3CUDzd/2ugoGjwOEo+KXAqYKXsvcbZucqY3KUWargK/9mnI8N3WkFghVrUWBP768Yx0vQ25B95T5fATsNwAtRsG9IZ6r0I/eSfAbiHwYQ7R3iIAYxjONfwTohStIUln25Z5g9Kp6kQKUCghzr32Y+K+taWMTDTHoFyJXEqCAoAWj+8Brafvy/4g0KFCq4p/flZxTn0ToarVvdMzL4Z0icmKQuTvE2ZlQMZVlHAUkFM7X+R9vu2wChQWQ0pCRGcRC9hgKsvL6yy0fbUe+hALSC0gr+Kpan9aHMbv279lmt79FAgfZHfVW8RgFQBbv1uxr8YFn+brDIwG30Pf6ufWC0X2jdjIL6sncnmU8OnIaUr4L6JBGMBmtOA0/DrIFTsHwIuut9FRQeDVj8/4Hho/1ZQWIFyJXwqeNc61TrSQo8fG4NSIwCzHq90b9pIEivIXMdJZGGc5r219Fy6XPr/bTvnOJp//t/+58J/VM7EAvKzQY/oNEkHVzaCCrzwAJxodAKUhq43lTp+dJBhyL1o4NQH1I2lpTcIHg1nCAV7KRZjwGkGtRwbeiXA8eIYI1GGoY1KxVTrVZO9Z+1MfQ+miKjFTsaLdHP8m8si06ko5EfDngFiUcnFX5WJ2B2Zoky9YzoqHZKvvK6PCTowBqd2Pk720HfUwkIflYjVPydTGeNcI4uEgQYNBhAQJPty8/zsyw3yyfgeNfQM9bn43d0wtDBqixmflejmcoI14WFmwHWBZlZfGayM3g/gr4cFBKNHbaTdsJRsFeYH7GYTHY8GBO0YjnJbtbn4uZV2feji4Deg5+lPqNOPtygsbwaQDEYwEwfqwvIK4NrYMiiaNvooNT60O/wfTUD5DUIsHMTxIWen9U6JtCqmtuaGqHgNJ+NALQREDEm9XqzJvXGMjJFlAxoBgx4fbYPQXztS8biYvQLXkOMpwZkd9REgoPpRs1GG26351T3ularCkhBpgOv4/H4JNWe96fmssXig8sRQbtpQyQ0jUsXXoXbZcfezoFoEXJzTNCm3wY6jS7MPQtODo6xvbUFh9cFT8gjTC+C5DQSkSwAOkI3qihkT7C3+xxPnnwjG7nf+73fw8bVywI69NsDtLs0pWwJUMSIYTKZxuHBsaTUfvTRxwKs/uYP3kcoFJO0SjJdRP+zWhDDpenpCTHgIqg4OT+Gi1cuYHwmBBAk5XTBdSEPPPpyF19+dg/FXBVj0SlMT0zLfMMUv+dbD/B05zHsATve+5138Oq7N7FwcVy0IskWArPgiCjkgd0nRXz60W2UC3UE/DFpo2aXGs8GO9fGlMmzSxhf8MI1aQC1A5vIEaJZF2UP2Gketd/DVx99jdRxGqurq4ZUSqMtOrNk+2aKGQGfp+fGcObcMrxeth7QrPbhtpiR2qvgr3/6M+w+24PL7JZDBhms1OTvmQGL0wyrxwq7z4b4TAyTcxNwup1yEGQ9BtwB7G3tYfvxlshB2K0uLM+vYHJ6XlIXC5UCutYOLF4T5jdmcfPdG5haoR4iUK0ZciHmvlnOfPn9Mv70f/2nom09MzWNpbllhAJhAfeEcZxMod6irnUK9x88MAJS1IgSWRoLTP2WgEY0Inrz1jtYXlqH3x9Eq04j0ZbIcHh9lIoBHj66h8ePH8JqNyMUpm5lHx4aq9kJPhOE6wiwdrB3iIO9EwTcUdy6+S7MA5toHBKk7/QaaPVqwtKnPrffa0j+ENAplIpG5oDJJkzxxYU1rK1tiDQD555sMYVsKYkX+0+Rzh2JXrMNToS8ATGx4+afKcY8IK+un8XV1xnIWBRNy72DosgrpBJZkVYga5Hs1k67xyUcS0tLktLPuSSdIyi8j3a3CY/XgXAkgLffvIlwBEgdD0Q7eufFgWhqUhLC7bTh7oM7AvoOCLD1e+j3TGh3zbhy+Qb+jT/8B2CWGPdJlbKh1Uf5HwLP+3uPcHj0YsjeYaDILaCj1e5BOBQXBhSB7/n5SVRqRoq3+hKQLVSqpZDJHonON6V3HHZu5lsS8EinkzAJq74Hm9WDqelFnNu4gvmFM2J2RECYmtL8RzkQBhjSqWORVXE4mUliE/MhGrtRVoiGp/2OGetrF7B65rwwuyiVQI3o/d0t/PrjD1CsZeQQSR1Eal9SD5ZjI5fNo1lr0xlCDpHhIM30xuVfKBASVhtlT9LZjGjN0ojv/KVNAT8IyBi62lnpgydH+3BYTfA6HXCazdh7/lxkNGQf0+3ARZmodg++cAS/8cMfYeXMGhqttgQMBm0m3Pdx987n2N/bFSMrZkERRPA43ZgZmxUpnEFvIIfpcrEmGtarS6vST5mhQGCJ8hTZQlbaolYri7yMhZ4aTa5tZZmPJPhcrwm7kq8kC2xsnhdGGJl2BHcJ1PDeDHDxsErdVR70uSZOTs2IrjdZlpRzcXp9uPzKK1jdOIdQOAKvV1Q6cLCzh3wyjWapiNsf/Rq1Uh5OOzMV2uj0B6Lv6okEcZhKITw1jrfe+y4Wz6wKkMFMNDLY958fwm1xoVVsi1lW2BvEyf4hKqUCykzJ7zclgjewMnbTwrlzG7h247oY1VEyg/rTBzv7eHj3HtLHCSzNzYPpzfz+890Xwpz2xwPoOYCzl8/jjffewvjZWWNDWQGO96lp28HTb54ic5SRdPxKroCxSESMPNk3ipUC2gzUBL3YvHQJ19++ibHFSTEyjYTDVLPCgBkt5S7SOWqiNvH06RM8fvpE2mcsFkXQ64HX44KVKcLFAj7/7BOkjk5EM5+BEQK4ZPsxQ4c6+2OTk5iemRNmNU24egQWCEv1+7KWmzpMxW0hcXwigB9BXLmOySpBPAf3zcwZp1dKt43AeAjjC9OIz4yjbzbJ2PZRY7zXRzGVx8O793G0vYNBvYt4MCzsTDGH9gexvb+LdKmA+OwUFtfOoElpLxrfmfsI+DySqs6UYwYxKKPy4c8+RDmVw4XVC5idnBGWdDQUhJlMcLcDNTQQOzuBq7+5iUEdMFFmuAzsbO3C0jPhL/7FT3D/87s4M78Mj93QD2UgJZXJoGMaYHnzDCbOTmJ6ZRpvv/uqgI9/8dO/wf/5p/8CyaM03nztTRQzFWFUe10eXDh3HuOT4zKWI2Mc812RE3q6/RBwmXHrvVs4d+U8HD4bKKlB2YTCTgXHu0eitZvLFaTc125chTfkFSkcgv35bAG1IrOKBug16CdCQNqMZr2JSJAGmBaUa2WZPyr1IhaXF3DplUsiB1DrtCRoXOs2wJXgz//lT3Dvi88xExuXvVck4Jc9LIGzgbkPr98v87eYrKXTyBYLAkAT6BDpOqsVC0tLuHL1iowvZhvRAJVjX9lk7F/jYzFUCxV8/Ncf4tH9h7L/YFCL92K2hj/kx6UrlzE2wTWpZQSl6g3kMkXRUq8UK8K053zGezIJ1+ZyCqHFZDEJW//8xXM42N/FBx98IAEi7rdFZqrTE0k1t8eHs+fPSf/SQz/3/MySozwVPx+JxSSbjcFossUoq8N9NM8tqWxajB3ff/99zE7PYSwaR9gXQCadxmeffYat7S3pKzR/nl2chdfnM4LMPI/1TTjYP0SpUMBUfBxTsTGYKYXR6sh7kl1Szsp+oN5viga4w+SQfU6v34YDVgQcPjgsPE/5YKVkT3xM5JdqnQ4ypRxMLhpYryEaC4vZdfLgCPtPdpDYJQu5jW6L0jUEPMwSmCTzm89FY1mHxws4rCjWq+gM+uhbBrJ/5zzN5ydLW88qzVYLwWgQi0tLSKQSeL67g0qxLP2RcmkzY9NYml3EZHxMZDhq5ZKsf0bWng13730tskYmu1k0jxmI8HpoKB8Uk3buPhk84D5TfQFiNHZ123CUS+Pyjat48603EI4GYGdQsQ4J4t278yU+/eWv0ChU4SKj2uJCKVtEOVeU4JnXF0BL9l0lOS/OzE1L0I7eFNTpptwO9fmPjg+Qr+Vhp8HqUPKAZ3cGEDjfiYE2+kb/rTWFlRoIhKWsqUxO9kOziwvombsw2cywua3ooo22qQUwJmXvgYpXZitEwixTSKJYzEognRIc9B3QjFaC0JSTE/PsQU/aTIEbZRCy33IcKTCogI3+nf8/JcKRTT8Ea/n+y4xvQ5dWz6uKySjIpTgC+4IyfRVPMLKBDaM5SropwC34xhD81DIrK/IUXBmCUgqaS2B7CGor9qCA7LcBVcUxFPDU/qmg6ktw2QCt+H29Fv8mhDyLmpYZoL36lSiWwVdev0MppmHWueBTnFOGbGADKzGkObUtiIcoRiQZ6TA0qOk1oBiNstaVZCjP26XBogGCqzyB4jLy/FyvR0wZFYQ7BSwlO8bIxlYgneVVcJXPovfTOh+tVyVVKu6kgLW2KYmWmommOJDiavyMEiAVp+K19btaRgUtDaIn+7ohd8v3iUXo/xUj1HZSAFnLpvXPe4yytE/B1mGWwOjnBcQcsnZ5b2IaStyTQMFQFoaf0+CFgpesO60rDaDo8+kzaZm/jStqfxtlxivYqngmr6lZ7tpmo32cZwPKmcp5a6ivfQqID2WVtN5PwVka5Y6YDFKOYhR3VKxVr6fjUp9P61L7EtuC7a99VD+nz6d9SvFJrU/FEHWM6H1Gg0+jY3J0bI4GWZgRo2OW77MOFU9VbHA0yDE6BqS+/5f/6j8YKCNWIoZDFiMrQJmUBkDMVFkD5Vdw7mUjmsSQTTuSXkfSQtWwrkmxa+Ngo2L0ykTWydRA6f+uyDf1NDkIXlagwVbVsnDx1omF39fBqJGwVtNIUdHJkGUkCMLPnthigAAAIABJREFUEjRV5rR2gtGJWBcOlUNQpjifn9fkhk8nRo0Q8TM6aSjgyv9zohoFoE877HDi1b/pAGLd6KKjILSCodpJjM74ctJgPRjgAlnjZIwZ+kT8/2gUVXWF5frkkw6/I9IkQ0F3vuqA1/d1sdN0Y40+aruy7Pwby866IUBHNrMGNVifOjEZ4HnL0NECD9FMfwxIuh4/LymvjYakAKq2ti4+yqDX52L5Nd2HGxluaPX67DsEqNk+YlpJk5bhfXlvmnopIK4TN1+F3TsErzWQwmfjtfh9bg44WVJjke3CBc7YXBuDkBFzvq+SNdpfyVAyJjNDx0knFNn4+3zyf16f6aay0A4NLPg+n5GvykgnY42O4wSgyYA2UonLpxImfFaVJDEmQJNs/MjoZEaB2eRAt+2AwxaCwxbG4vwGVhbOIZcu4MMPfoF+twOn1dhsWQcEg3rot3rC2KUm2uq5VXjHPQiPx8RQTAB5hrO40SELv1yQA0i7aWRGsP6naOhGTUELUCky4GQ4vvIwRYY7ny2RTMqhmlFsgn9Omqf1DcdWgjhM49168hQTU+O4fv0qFpfmJB3aF7UBlKJvESwXspPoKz99/AJffHIXO8/3CD/JolGr1ZHPZFAtpQXQvvX9N/Hv/sf/HqzEJLpDfehGHwOyZ6s9dMsdSRG/d+cBDvYSsMCMWHQMVpdVpEVokHLm7ArOXzWerdTqCgu51q6KBqvH7kGz1EYn20V6L4/nD17g2cPnyJULBvvfYReNxlDIh2AsiKUzMwiN+eENOOH0kEE9QCFTEAmUcqaKu7fv4fZHt2FqmTA7OYulJUpWmESLuVQv4SB7BF8sgHd++x2sby7B5RWvGeTTNWEwVXMV/Ornv8Tx831hKU9PLWBpaUUMGlmmFlrwj/uwcX0DV17bRHzGIeD2gCB0FaiXOujVu6iflHHnV5/ik19+LIzFtYU1zE7PiklevdYU8MofpimUHceJhBilGJsJixyw69UKnj3dgsPhxH/0H/4nCPhCeLa1g1rVkISgOaDMPw4b6s0KEslDNNqUynAYwDQlR1pMk+4IU3p/fxeJRAqNUgvmgQMXzl7B7PS8MEnJfqJOcK1VwtT0uLB+JsenhLVIppTIn9BIt1qT9OvlpTWcO3dR5hIebpj2nSsmkcgc4TC1K3OvjQwmeOF3+0R31Wl3Sh8OhiK49tpNrG5cQGw8gkq9K3IiZPhR55RsOb4SFA4GQ2LI5qFZ6qAvrEmaLPIQRLYODXTee/dtzC07UcsBieMKtrdfIHF0jJPDPQn2JDNJkSPp9rvC6rJZnQL6Xtq8hh/9+A9Fl5oGNbUatblaMi+kM0c4OnwqJqHcRHEcSmDMYsfAZMXs7KIwoHnAm6YsRaMhrCtmbTBQBlMPhXIC+8c7KOQYMGSbkNHDjtJDqVQU86d6oyUyOtOzi1g9cw5TU3NSPgIRBBUODvfQ67VRbxRFFqRSzcPlZHZETPrJzs4eaqUmBn0rQsFxvP3m90Wfm6xmSj0ww6NWy+Oru5/i6bP7KFVysNkBu9OGGgNcLhdi0ThC/ohh1JbNy8HM5fAiPAwk8Xlq9SpqtRKqjarIA1EXnIB0JGawpI+PDw3dca9bGGRkL9XLJaRTSWHYkAnFtDwG1vLlKlbPncdv/fDHAqIwVY/MNBqdmfuGNFK9VhVNZ9Zr6iQhoEwkGEU0HIPN7EAmmUG3PUDA68f5jQsCBjNgwTFFpn0qkxTN+Vrd8GIg47dQzIu2NDMFqBnqoGlSryP6rG6PBytn13B+86KAMTzY37n9uQQjAj6frN3pVBapdEqMwW7cuIFwPC4sfbPVibmlJZzduIjxmQnYHTR1oYRDE4N2HblkGunjQ3z8iw/RqlEahunDVdHSdgd8CI7HkMzlMbO8jO//5m9iZnEezTYlHnoSmDncOUKn3kWn1obL5ITb7hSQzTzoI5NNIpVLyFwbH4/A5rYL+3l1YwPBcARWixWlXBEH23t49uAhDrZ3EA+HYKcMQauBZC6J/cQh7EEnTF4bvvPb38Nv/f3fAzykiRvrRT5ZlYDe7uNdBJwB+B1ubH3zCM1yBV2aCRdzEixmIM/ssgk4RxmKyFpcgM9umwZeZrSblPqqCMuTQE42m8OdO3ewt7crDGGXjVrJFgm45jIJdAbURKRJrU+CdMyAsFJ3WHaMhhb29WvXZA6k0WZ3QPNoZrTUZA/BNdzt9ct6TEY851053JvsqJdqiIQiwtJ5vrsrkhSTs9MCwpDNTfCHQBP3XGRWJo4ZAEqgQhZ/tyvgotfhFiB7enoWHm9AGIUiT2MyIZ3JIF/Kwx/yYHpuRmRGeKBjUCQaiODBV/fRog9Dq4ugNyhGhNQzp3dLpVoGPBZsvHUJC5dnjIAvA8YDBtmqom/98c9/iU//31/i7dfewkx0QspKg92TVBrOgA9LV1YQOxdFcMaPsckQaOdi8QCPbh/gv/uv/3sxQYt6Y+hUW2jUGsLSJjN44cyiMHzDsQDqrQq6lg6WN1dx5sacsS+pw9CKZtCdOF8DePjFA+w+fYFIKIBr167B4TWMuE/2T3B8eILUUVJY0n53SMDZfLogJoOUeiCxIBLkvZp4uvVIWKaU1SLgR/b81OIsHH6CZUn8yT/5Jzje38V0JA6vACSGedfU3BTWzm0IW5gBm8cPH2H7+ZZkONBPgXtDSn3oOWl1fU0Yw2sb68KC5xwjrDmmijeaIiVghRmJnSM8uHtfMi7Yb8plZre20CfY7fNhZW1FCAIqAXd8mEQ2kUG31ZWAAhl4XHuZ4crzFO9JwgNBxJuvvypg/507t/Hw4UN5Du6Rmc1G8I6GtH/8x3+MxeUl2RvqIf3Bo4f4y7/8S+zt78u6xHpjJhSBaLL5+cNzC/eLZOgvzM5L0I6yJJQi4XMy4EPDQOogT81O4cr1K3j11etweryyDjLQfu+Lu2Lkd7C/hzPTS4gHg5gcn0CzXpNzy/bOCzS7FJ/pY2J80shCsdpgpy9Fu41CIoNsMi9mhTz/kl1udbpEM5qa2MyEYfn53N1mF/VSBe1qG/16G6bOQPbXLo8ZZqtJnoPBFTKYvf4AYhOTMj5r9br4pVBrlOcDfk7OZiazEHa4J+YzEoB2+zw4TiclSJxKpOAw2+G1ueG0OjA7No2xSFR0kctFQ8rQFwjA5fXh/uMH4s0yMTOBYCQgoCr9OqanZ7CzvY9nT56JvAzbPBqOyHmR7RWdiOHh7jbGZibxwx+9j5mZKbj8ZrQrPdmff/35F3j28DE6lTqsfcZ0LChL5l3J0HB2UlJkID4BdqtdZHYoA8P9NEktYxNjhndGoyL+SHIu6zATqSrBTWYI0XzS52I2Az0QmiIvJ33d6hxKF9olUEQTx9hkHBanBU63TYLMlO1zRp1o9RtodmowWxkUsaNv7siZgEFxnqPdHjLBh+dEGFl2JBsIQNkzGL78UaYo+7FiIDzDKeCmBDA9xwleQZPQEcBOgTMFPI2zpaH3rGdlxTP4WcUmFD+g1qpBdDKAWkpwjDITRf5+CBIpi1YJg6NAkb6nWIeCpIrxKF4yCjjp9xXkkkDPEPAeBVkVqFQwTz+jwJ+BuxgEvXbbANcEQxmCkHL9oWyeMpj1njzmKmCur6w7xQg4c+j/FWtRn7NRYF3xIpXg0PM7y6jncq1fBdUUeBsFMkl24M8o1sW/a93zGgKEj1xXMSUFgRWwHAWjtexsT15D+9koHsXv8XMaeHyJTRgYmvZHBcj/DpN+qEKgGIhiIhqQ0LYzyKGGzIa2sczPgjcY2f7a/w1c5CV+p0RBfk4BVPVaUy8vxbR4D60nvS7vrSxsxQT1mbU/GEEMg7U/2i4vgypGWUf7rmIy3wZrtc75WalzIfpA9v38rGB6w4AEy6htomNJ+/doMEFB/FHQW+tI5pdh3zfGxEsdcB1/il/qWNPnH72HPre2j+Kto/2J19b+OxpEGR2/Clbr3Mayk4AwOp+NzgsKQCsoPtoPdMyICaFKGOjA0qiYArujA0AbX6MTp4OEUfihTjK/r3rABFdYoa12VzYfOlGzoPz/v1pxLzVvpEKYxj00uzMq0Jj4+WOkWnCyNTR2FKBUwFY6p9UYaDoQ+KpsVU48OsHrRKrPOjqpnEabhh2PCwHLLykYDsepiDnfVzB2dNIXwNH0MvKhEULp4MMI2GgkYrSj8lmUdayTi3ZEXpcHWNaLloXvGUCooXWsC4Z2Zl6LwLGyt0cBaHYsXkcXUq0LfofX0X6i0TxuOBW85jNJ6pPFIvdnffLQrm0yal6pk9VpFJgM0CHgywlIDJAAATv4fb7H62mkUYMLZEnzUM8f3ov9RH/nZ/V7ZHjpYq0TGT8nGtYNIwLJ93UQjk5auvB8e1PBz0s9+gzNKUN23DCc4Aacm3Ju0ozU7eppvyeV04jcGe1mbBYsAnDxHsrKJ/Cim4rRgAbvoSxw9n1mILCtmW4q7Ml0VkAKle3gZzUK2G53hMFBXTgCTS5nUAwIOy0bJsdXsHHmCgZdh7AICG5ZaEaXz4kJCJ23aeJ1cnQibKt4JIJrt15BdCmKhdVFuV6hYJhsEdwx9XrI08il1ZLNbDAQkAP28UkKxXJZ2BVOl09S/HiA3z3YxYsX23C5nJJmevHSpqQUmocpTgSkhfWXS0tK3L17d+W5zm+eF0ZROBaBzW6BxWYWIziaJNL52+f24nD/BPe+eoC9F3siK8B+TTZTKnkCl4k6tl789h+8jz/6t/+BMCIGFoAqCYmTPCr5CpqVDjrVLtqVDg5f8LCZEA1lkVRxmiXLgg7hl1+5iNnFKcA2QHvQkLRQMi3YJ2wmG1qlBqqZOvafHIokyNbjbQQiIWEjMqBB8JD61W+/cwsTi65TFna30RN3d7INq9kath5u4fH9Ldz7/GthpE+PTWNhZkEYpWTfmpwWnBRSCM1Esf7KBvwxP0LxEFx2EzpkYB+l4DK7sPv0GT76mw9QyOQRjUwiPj5O+hKOMikxdYzMxXDxxjmcu3Yegbgfnb4R6GF71StN0fo8eriLo619fP6rT/DiyTPMxKdwceMCnm/vIl8oIVXO4+KlSzh35RLsTuM5CbiQKddvE4RJ4XD/SIzDfvdHfyASCwTBKLtCvUaOATKTJQXSYUKjXRe2DjeSHDs+FzNwgFw+iydPHuH59pboWYZ9UZFw2Vi9iMX5ZWFvE2jbfrGFZPYI11+7gs0rmwiHxiUYcXRyJCmfOy/2sLNDeZk2woGYAC80WSIbJ5vPCGibK2cEODq7uiamkHaTXcyPCEDzQLS7u4vd/QMEgmFEpyYRjY3BandgYLKgL+yvrqSosj2DvjBmZ+cQjccNDehmA1TT4cY7X8oglUogl09jcnwMqytLAgZxfOXzRaOfnxzBZqFhkFEPTPcXsCqVk7F2ZuUcfuf93xPZinqzJXOkSCPVKiiVM0gndox0U4vB8OC8Vq03Uas2h+AedbuXce7cBWH5UiIom80IIEfTzS4aSKVPUCpkpI2Y2sjDA1NiOT4lINsDXG4fJiZmsLiwgvHJWQmWsZ0p78BnJdO70ayKzEW+kBEAmqAcDwD1Gg1B27CYXVheOo9XLt8UQJt02EG/K1IsTodZDIQ+/OhnyOaOBVwSmQmCFB4P1tbOCtu5mC8KC4uARTgUE7NK9qNUOiGA/8HhC2G4La4sCkhHAJpANq9Rq1Qk6BGPxtColDEgCy+VGoJETMM2AkDUXq61O3j91tu4fuN1tHs9NOotZNNpI5gHZt4AJrpAW02if13IFlAuVtBrdzE9OSNSOTTFI6PeaXVKIERSxbtGAJLZIplsAhZrX4wx+cP2z+cyqNSMgGu9WZfrU0u11mjA4rCJ7unyyqo8z97hgYwZp81+esANhSICvlQqVZHa8AVDOE6mEIlP4PIrVxGOT8Bqs4sOL7fD1Po091rIE1Av5nHvszso5/MSGGI/Y3o1AZLx2WnRxl7ZOCsp0aFwVFK9D/cOcbR/IvMY28UysGMsEEUykZB0cYLq7P8HR7uMgmJ1Y0Xa5vzF8yLj5At5BXgspEoCPL949ASP7t6H02xFwO9Fv9tEq9vG9uFz0cB1RP343g9/A7/x936XDYBmsyPBrmKmiIdfP8HJixOMBeOYjU3iZO8AR7v7yKeTYkLaHbRhddoEAL/55uvCgHbGDO3bbDonbceAQTaTR4aMzY4BPnGf8uTRUxwd7sNKs7dBX3SGbTYT3AGHjF0avDLNn0EAmgmTRdusUEaC821fjPFkD+S0wu60i+wFDT7tNhc8vgDCEZpJd8WgTAy/2z1kknnYTBbJAGHQ4sblG8J4JkvfAI+LEqy6sHkR4VhQGKPMZDCbB8Lup8Fqs9JAMV8SaYnlhTNYWlxHLDYOi9khY+Orrz6XQ0ggGoDFYRLArt1rCjhWr1RRKZZEroHz4+zkFMbjY5ienBSAqoEWVq5vIDI/hvXz5wR0IvhVLVdw8mIPX/z6Nj7/4GOsz69gbWEFZ1fPIVcoYZ9j2h9AYCmMlbeXEV+JScCJZm+VDIRV2igC/+i/+EfIHWVwce08vE63sGortQqcXhccXjem5scxszyN5QsrmFyZhiUE1AZA12zIdBCANlX68MGMzF4BRy/2gVYHa2tr8Id9ohNNrdlqibryx7KO2M1OGce7L/ZxdHiCFsEwix3LC9wj0XjV0Lt18MDutsPqs2B2ZRGuoAcHR/v45//0n6HHDAxvAA6rBQGvR9jv8cm4rM9cQ7lv3X7yFI+ePJE2IC+YawfPWtzzcv5h/VMSa35pAaFwWO7LTAuC8MwWyGWzEpzvN7oSFKW0RiwckbJyH8l91O7hrqy184uLkmkmMmHHSdSrDZGKURINDQ+5/1PfG64R+UIWUzOTWFs7g3w+h2fPnkmAvVyuyF6XxIJLl67g93/3909T5ZkZtbGxIXuYP//zP8cHv/wQ/lBQjPHMNrvMY3L2GjIKnzx+LGzajTNrsi4SVKYeMtccSrUwcPjO99/DW++8hdhEDPAN5UfIZyJRoQb8b//4T/Cnf/LP4bLZJWi1vLhkBHOqVZwkEyJLMbswi1tvvY311TMCwhI03H7yDB/+/BcopUtoNVowW83CROd61jOZ4Q+HRU87GI7K3qNLgL9ngtfmkH5DHeZqo4zWoAaqLtuGczD7/9KZFQkaHCcTOGEwvcW1OCpzNokdBMEJRPN8wXmDwGogFhEzQDLiGVxOHp2gXWnC0gVMrT4i3jC6jZbMecJYM/Xh8nkFMDe7rKL3/eqtGxifnRKJO5OLplHAweMjfPHpHTx7tI39F3six0e2NsvC+z7ZfS4Bue99772hTrtX1kUaT9/78gvUi2XRy+Z8zLHz/7H1XjGSpll22AnvbYZL7zMrK8u7rjbTPT09s0YLUQQpQbvQEhAftAIoQNCj9CABAqEHPZDCSgDFJ64IGUCQhF1yHXd2tntmumfaVVV32az0PjIyvPdGOPePW/1vkwkUsjLiN5+5nzv33HMp+yEJI6nVbKM8AcPYDWIN7bw7GIoMR3PUkZwXdGxNz86II4T9ybpRDml7e1uY7raRoefNaDrq/nO9pNOPiY9dbCOyo+mIxFCSnbYHbZFxogxQ39JFw9JAe9hAp9eCxTqAx++Aw21Hp19HrVZGq80k0zwzGec1akELGcjukPMG9+xGsjtjP6qYiZ7ROZ8rAKXndwXLBIjl5misC/u3Pjd9piAcn0Xb5vlFQWgzm1UwjjEuwfMjz5lc283AI7/n59LeJpKZglIKdGn5zaDs9wE0xUz0vMz3K3CurEgF5hQE+3eBaOIw/V4UsoD8QqgzwEMzY5PXUhpDCIt9I7Jc24j2pG2j7al4loGxGLISymzlfbRlZSQrSKbv83jd/1b/KVYj2JXIZRkMWDPQpoAmzwT8XPuA1yloqkCt3qeArD7L3Jb8TP9p2QS3MAG6+g61CQXtFUfg8824nb5XbVaJeSy74lpmFqsS/8wgsplZrYRVra+2u7ap2c71MyEBjpnqLK+WXbFIM7anNmKun5GU/Ls8aNruaquK/YmtjBnyCiQbzzO02839p+2iYK7aiwLoZqCWDnmSqxSX4Ryk56jvA9tqj2oDOua+j6+yPspmV4lffbeOJ62LGfRXu3gD7o4VF8zlMIPbfJaqQfy7xqD2o36n7a/2zv7kOsLy6njX9te66Ryh5TYTKgVzIwCtHc/KsKN0cKrhakfogNEOUK+FTmh8oOgyMfkaE431emMvJA+K31WWheVCq149FpLvVg1lg0VseLIIQHPRMaPyxoAxPClkwinwp4xrBV0J/DFbqjxnTIlXb4sODq2LeZFQ75AasbYPn6PeJDOITIPjJMZnGuCiEVagALAsPBbrGy+JuQMlK+TYs2EePGqACj4rs1vLJJ0vjDXD+6RGp4OZE7d2uoLDvJ7gKH9UU5iMOwWnNQRFBzg/14FrZq/rRKfhEiwjPzM7IFSOhWAy36t/s21YXtX+1mfxXdwkE3Qmg5lsL75b5T+0jPytetGSnb5uaF0raK62y3tFL24c5qMMcN5v1sRiiLMCzzqRmSdQbW8FcnWyUFvnADQmLEOPig4BtjFtVp0CmhXZ3K60X9oBQTYF7VXbWW3SsEPD86UTNu1K24zvEgDbbhHdWtaZDBa2ATf4Mm7JYGYoSaePer0hDhwyonhIjYQTGPScAkAvzl7H9Sv30W4A1CINeMmgNCJRhT3UHSB/mcXXXz7C02+fIBzw49ZbN7H+YB2pxck3ThgeApgApkUmTbcLv8uDpcVFyfbODe3FeQZ/88nHAqBQ89cxtEvCLbJ/0pfnmJ2bxo9/4yO8/e5DsQFJFsEkfgx6aI1lMdxA/iCHF1svEGbyQ79PtIjYXmQn6kGJ/cDDMwOlisWqAUxGo5KsiqGODLVsMLllOYf1m5v4nb//d+QgmKsW0Wp3UShUYLc4USvW0aIWZKUlobZ8po5vvrNSI6DlwNqVdQHNwtTBs49gcVok3JibHmpFkqWXv8jj8PUhsuc5tJpdrF5Zl6yw7CtuvKdmpvAbv/0R5tcnAO7PbUD2+BJ9ZlO2ODDqWvDq6RYe/foRtl7uiCbh0twCJiemBPykLl2z10ILPUyuzGL55go8ER+mF6bhdEBY2LmzDKwdJiPq4/XT58hn8qId3mr3YbHZUW7VkKsVsXB1Ee/95F2s374Cd8iCYqVpOA073HhZ4egBZ88Pcfh8G8+/+ga54wvMJabw4O4DnJ1lkCuV4Az6EUnFMb+6jGgyhsmpKTBRCkEGgngMzT0+PsWnv/gUw4FVDrcL88t4+8HbMsfzIFisFASkJFOIetYEFrO5jMwXTNBGQPDyMoOt1y9FJ5wHkmvr1/Dw/ruIR1NwO4y5mYfSV7svcXCyi+W1eemveGIGhWIFh0cHwqiSpKHtriGgO7BKm6qjslQp4uT0ALV2DbML0/j93/t9pCampMxk9fDwQ+CHOp4vXr1CvliG2+NDJE5N5RHakr3dhmgwKkw0Hpbv3Lw31rk0snYTbCcbl2OWUgrUWiarmyxbL1ny/gACPur1BgTEJzDGBEDz87PwB3xv5LBeb23j26cvUas18d4PPkQwEMVwSNmbvrQbmbL1RhEnh6/hdjswNTMp443h+nTYpc8vkS8aoNfK2hXcunVH2r1cLgrrigD2yckBGp0qYDE2d7RzypKwrwiwqqOWYLPT6RJWOGUzpiZnJBdOJmsA0EZeAqcws5lskIlBPF5GiJBFS5bdCP3OCF5PCBvrt3D92j1J5mUw2ZqG/IcD8AXs+OSTv0D64hjx5AR4vj04PpJ5keAVWWy1ShMOOATknZ2cRzAclzpeXpwgX8jgxctvcHZ+iEDYh1K1iGa7DQ8lE8Z7m6nJpOj+nZ0SOD2ROnLMMxqF0hicC2odTlQ2vPXgHVy/eUcY9fu7Bzg9OpbDu9NqQzhI0DAozH5KrpCpxIN5LpMVfcy5uTlhVDJRItlhG1euYyIcETkTzu+cR3O5DJxeOiuaYgsEDii51GzVjT2PlQnPOgiE/MI2tjrsoinM0HeOLTLlCHywLFxL2ZZM9CVzUaWG2bkFAY3zxSJmF5dw7fpNSVxXa7WEpUdpCgy6qOapA11Ar1HHZx//HMf7ewh4GAbsEECejiuyoJ1eL6bn5xCZiAlaTucigatWvYNuq4/seQZeRxBLc4toU2qpUsLpyQEcDqvorxfLefhDXiwsz+Pug3uYnpmBm6EdQ4s4c4oXl9h/uY1njx6j12pLGawYSdLATDmLSqcKV9SPD37nI3z4mx/C4nYiny8ifZ5F5jSLw9dHaJXaCLnCmIwk4LM7JdlXhU5PzuOWPmrdBiaZjO79d7C4sQL3hB+NTkNkHgq5Atx2rzyzUKqKo5d7HfYXnZ+nJ0cCPHeaDZFUSiTiWFiZweTMJGYW57B+7SocHiOCgFFIp4enuDg8w9aLLRzu7KFSKiAQDojDlfrar3f3RF+dEjGUO4glY+h32+j3DA1pJmR7/OW3yF7kMR2fxo/e/7GwXsnGFGd1IS/MwORUEj30sHe6h761i/XNFaytrcDDQdUfYXdrF0c7J3BbPAh5J+B1BsVxxj3E2fmxSIPYPTaU6iWc50+Rr+SFpe1wO6UfCXh2m20MOz0EXD5cWVsX6Qo6JxBkqIIVk3NTBoAVCoqsHKVInj16gqOtPVi6A6wuruD+nbckgmNv/xDtbg8Ty3GsfriGlfurCASZD4P6+G1Y+hY4ejbsvNjGH/4P/xRuqxObaxsyv/kjQVzkM3j89Fs4/A7c//At/OC3PkBqOYYWHc+ssqUvScPtfQs8PRuKx1n4BgTQRiLxwkij5dUl+L0B2ecEfIyEtKFcrki0QKPRQiFfkegPOgkZNUbmKOvUpmzFgCLvQ2FjTsxOIDU/KSAgZTb+93/5L9GsVRBx+xCh5nE4KNJM4fiE6CuTJcs97+nBkch11ZtNYSjr4Z+ALVnRjMijlMbs/LxEEXJZQnJ+AAAgAElEQVQO5H5HDshWm5SL+zlKErWbHYm2EL1vX1CY+gTXuCfLFS4RjlDOwJDX4LV0ztpGNnEgBSe4xyaAZJBg6Jbi+sF1gjrf84tzstYwv0UoGhKGfq9HvXonJpNJrK2sy9yl507K6FF//yKTRb5UxJWNDdy8c1vAdDKgfSHqqwF7Owf45Gd/g88/+VSS63EO4FwcCUZkzmbbMMLp7/y9v4sf/Oh9uEI+9NtdNOqM4imK7XqdXrx6/Az/+v/5Y1RKRdGyZjJW1t3BJONM4GqzCIP6xo1bsuflHE0QkoD9s8ffoJgtIHeZlag8gkF0IvUxgMcZgJMJACcX4HF6ZQ/islOyyS5RMJcXaZRrBTRHLdEyl/wEo5Gcn8m0Jhh/JvkaDCJLMByR8vEfnRcKomxcv4qb926JJM7QBtTbLZnHcxeXePH4GZ5/8QQernfxaXESkrBD9rkv7IebyY+ZmDMewdrVFdx+eAf+cACIGHlLKKXRrQ7w6ulLfPnZV3j9fEv0mykNxb72h/yodJoCfDOCi7JV3F8T/Nx+tYXtFy9E0oQkAbL5SaJgIvFWk8mHuV/gSygf4xbHCft3xCjadgtndGzabRI9yOdeu3lNpG9IZimWC3j06Cu8fP4KuXTe0MIfGs477sG6HZ5F+cyQ6FhTtqU7HIgTh0maLQSORx30rF0Ekn7Y3IDbx8TsLRTKWTTaVVjsvKsnyaqHwy4VjEQL3WkzZB24jgvoOerLXsgMnil4x+u4X9azuYI0ZqCRzGoFiPT8bwaBFRvhM1ROwQyEKaj1BhQbGOcg9gF/GBWgWIWcIakLPWZl61lY8QfFJbS8ivcoQKcAohkzMQNiZvxCQSn+VsDt+yCtPldt2XzO5blXAWN+zrIpZiOg5NDAqQhA61nMAMANIqSZfan1MEBwA3AUButYXoT7ewWtea0ZA/P5SZgRldo3jgKtm7Tb2OGlDGd9jtbN4zLkLJQUqed42o7+mDEQPlP7i9+rU0Ofp0An3ycOkbE0CN+hdqQYhQLOisuYgWDtcyUdKlZlxjnk+WMsS/vQDCKrPZvBfCXU6bu0H3ifkkDVvrWtFaTUa7Rsai9q74rdsX4KmrO8ik+abdGM6ZjtR8eTll1iacb9q8CzlofPZX+qA0TJstr/MvYsBlGQbaAYlxJCtU9YbsUUtY5aN3ObmNtYyYnmMf99oN2Mz6qNKwitOBufqeNVnQ8KJJtBYnOfmMex2Ra1TfW32PXgO2mZ7+OY2r96vf79t8rxv/x3/8VIWBduI2SFBdaG5IVqgFpo86SlCeYUvNUFlBMwEz8oaCoAqcWYuLWipK9rxyo7VbMhGyEShieB3lEezN+wqcaeRi7YrBgnWj6XddCO5+csgwyMkRGmwgVDDVmNSjWaZEIbC66bFxKdkL8PrupEqPfweWTgmgcQv1MJDJZHJTh0UlBAndp/CvLqADB3sE48Cm5rG+okyomaYLIOTgXyuSnUyYIbQv1cPSoKzJK1pTR+9WZpH2m78HtzeIaGPmgiPtW7Yt3YFqw3y8tDLdtFgXsdiOwPTvoKprJ/dTCxrPyhlAbrpexd1Z9m/bnJUZCYNqgDnc9UMJy/eY3KrOhA1sGo39WrhlYX+0DZ3/yO97OteL/aC5/B92tbsHwEtZQBzWu5WSQAQyCdbcD6K5DOZ/L9vI4OFoJdExPxN95fLbt5YqF98x7dtPD96h1kOxH4cLrssNsMuRVu6ngtNf1EP9ppM5JBdMn8N9hRPLTyNBGLpWCzeDEcuJCMreL+7Q8QdMcQDjqRv6zj7PgAmfQpEtEJLC/yQOoR5hKBPh7seXBauDGP1WursDkpPmyE0NYLTQnPJAhAsIYshAtqx1qpnzfCY2rO9QainVjKlCV89TKXRqlWRGQiiB9++AEWluaRmpoyWOZun4CWMg6ZwdxOB9QIX3/9NQ5PjuUAxj7hfBOfiAl4Qw1M2p8kahFNzb4wOm/cuIHphUnRGGYY/NnBEV68eCZJlm7evQWX343LQg6wGnMPQcgeAdceUK+00GPizj4wOzsrBwWW6fjwGCeHJ+I4IbLGsmTzl3B6XHC6bcIEYsggNYrJED87OROGOWVQ4rFJSV4mc+6wJ5Iu129cxd0HdyWxoYWMVh4yXW45/Fj6IxzuHePTn/8KhzsHCAWDCPlD6LeHSEzEpWw82IcSYSxeW8PS5iLicym0Bx1EgiFJQHO8ewg0B6LbSiZuOV8WgP4icymAaZ/JxeolLF9bxW/9/d/G3FoKnjBAXLZSMSQMuo0OrJ0hsq9P0MqU8Olf/xxnu0e4MruMK2tXUCk30GEUxGQSbcsQibkpJGemQO1AcTw2W6L/2u/1BMh78uhb0f9mwqeFhUU8uPNgzPTMoCXsFNrXUJLQMIR5gKEkwuE6QEcMZQcO9/clyV4sHMP773yAuzfvwzqg5jslOgZo9drYPtzG/uFrWFwjYQ6ubVwXdjBDMsnWowxCJBRGLBKX/0/FJw0wZ5wbgXqSTHJHEPb2vbvwe4Jy6BGm36XBgiQATtbj6Vka7V5fQpkdXo/Mi+1OTxjQHJOz05Nij4GABxeXPLSXxV6p8Sxzb7cncwVlJsjELBXzotUqUSIxg5HG+69duwav1yXMOjKj2b77lDU4pTZzHXMMUXa4jQOdzSbMKspJVGtFWEZdRKNhbF7bwObmVXHmcI4pVyrY3d3D0xfP5e9kKmUcuNCT9mZ2+K2tF8jk00gkYgiHQ0YSFGEjWAXEMNYaalZTTsSQiXBRY1rWBEMjnHIVTI4lUQIOm7SN1+eWMqk0GCVVaqUG7DYPFhfW8O47H8Ll9AuYwWczWRCTUTJx4cuXj4XF7PE7EYkQ4HVi/+gQYX8EgUAErVobqdiMAP/rKxvC9COR5ex0H5VqHqVyBnv7WzgjIF3KIRqLIRAy5CnisZhICBDEoX7ys2fPRUte2DoMu7YxWquExqgFJzy4cesW1tc2JLknNchPjk4k8VSpWBBmEkOWB7a+aJlyLaWTOpPOyPwR8gfEEUhglTZw6/otkWrhXESAkWH41Mwm85P4C+UuuJ7yXuraUkbEztDugFfKRqYGD/KRiQS6/YFoq+dyRQS8hha3RAN1CFYHRbZDGBY8yLpdcHi8uLKxibnlZZHF53xFpjQ379RJzl1coMZ5ttfFV599Jn+n4jFxSBAEF6dKuyl6+RIN4HIKW5BM36mZRcxOzaKQK0k4O/pWAdqpqUwm5cnRHoYj6pZ3UG/X0Bu0ZQ6go45gVSQSEwcFwfpqsYSLozNcnpxJlACXo2gkItqk7VEX+2eHGPmsePDeQ2zeuSYADOeGXCaPk/000scZuOETbVfn0IE4k7JmL1GrlmG1DcTxdJE7x+r1dSyvL6M17KLaqQoLzu3yiZTR/My8AHQXl0ZCQILQnAuEgToeF3wey8e8CKlUXCQhFtZW8O6HH8DhsYDLTZqA+P4xuuUm9l5vo3BxKVr5tFfKw5SZgLJaQX84krwXV65eQXI6Lsn8CDhyrWbzf/xXP8fjL57AZ/Njc3VDnC+cuwftPuqtJgITEQzsI+QqOTSGNYl0efCD+5hbnDYiKnojdKsdSXp7vHMCS9eOVHgGTosbF6cXAtJMz08Jq/j48hBbh9s4L5yj0a3A6XOKE40AY8DjF2kPSnPMJqcwOzklrPydk0ORhwmEg0hNTiIcjwh4yTmAEU+tek3A6kQsiZXFFThsblyks8jnyli4sYSld5bk90Scdj1CvdFCJV9Fv9ETzdh/8o//R+TOL3H/1h0BoMmytnscOL08R982xNrtq7hy+yqCU1EMHEP0HUCzUxfA3NobIAA3OoUa3H0Hsqdp/NWf/xUymQym6fDz+uCCQyL26Mz0B8PCmGUC2Fq9KXagIHWn1oTPycTIdRQzeXgoweYEgpNhzK3OYkCnQzWHf/7P/ldk02cIe/2Ih0KIhoOYW1zAzMI8KvWayETRUUpgn0xswmRMSsk5aXJ6StYDjtmLy4wwqjkfcE0RdluzBT8ZrxR3kTVtCKfLYwAura6sYZRt4FmJ8104EhSnL+2ALGvugwmuM0KCzHw6C4KxKPzhkLDAOeczpw2jdriWkWWamJ5EsUyZliBW1lblHNij7NLxGQ529+C1OGXOJ2Ob+2mynLk+MHltcmoSK6ur4qRnVBy/s/rsEoEl0jkA/vr//TP81b/+CyPEfWQAPTZGaNgs4vhiwsqbd25JRB33Z3QKZC7ysnYM2j3kz7PIZ3LCauZ+kbJEXCPD0bAA6JTT4PhikkuWj1EsdKgQvGciwGqxYsgEMBqo35MoCZ72bHDCZnUj6J/AVGIWs1OLY631PirlEi7PT1BqllEZteH0G/lg9LymYAYjG+mw1UhSOi4IPguAOBjKvpfJnB++/x42b12DzW9neglx7pK9/6uf/QKPf/kFcqcZzKemxcFAGbL9k0ORtqD908GYmpvC+x/9APfeuYfeqI/kTErCyymRxaiUve0D/PLjXyB9dIERZfj6I9mPUv+TetUtiUgjZdcgyvCn22hh0O+iU2vA6zRkSwadNjpksI/zJcgtcKAz6CMZS4oDSnwzGEkybto7n0kZDJvTJkkKCXTToXqRPpf9Sb3YQioxCZ/HhXqNsm8NkS7y+w1H62AEg5WOEUITYWmvQNSPRCqBxGxM5HdKrZI4b/vDjkRfVep5AaFrzRI6XeZXqIAba4/XJeu2gEcjglN0Sg7R7hgSD1p3nkN5JlR8Q8/zZgBa+5oRPvzRc50CU0p8UiDPDOIoLmEGfLhXkujZNwxng6nNPbaCU2I3Y2kE/czMoPw+AG3gK4a9KUahoJyeo/VMrCCynD3HcilmuU3FRhQkVaxDxuuYlGZuH+4djHO9ISWqIC7vl+uYZ4gSDH2DkMXPDPLfd8kPBXcZM6sVVOa5UcFLBaCFiTkmASrmoRiPfQzkm8FJ9gnvEQbyeJ+rZ3t9toKJlOBg2RWI1XbjdfoclQThmYBtpmC7tpVEnY4lGHi/gsQC7o8xOjOArvak/anSrWpLaqf6TAVc1Vmgz+f7edZQ1qq5DOb+VjYuP1OHiNqrSnTwbzPOpWCq4o38np+ZbZvXqw2q1IyZyMjvFEfTdyumpFifRu2b8T2V8jD6yCBqKoitdqp1VSxG8Ta1PwX16eDS7xSr0jHMe7Xv1KljBn3NNq3jyowpKq5nls9Vx4WW2TzW1Ha0jdRmtf/Vnlg39inLqxLJxgT+nRyJtofasYLG+kxtbwLQZlxXbU/Lp44Zs22Y+8zyP/+3/2ikwCELwx8FItWolcmkAK9eJx4oHuzHWrlqEDp58qXU7xL2rNWYGHQi4LP5N8N61eh4vSGgzw2EMUAV0a9VDaYry6IyBdJgVB8zZTGVLLVjfRsx6GH/jVwGBxO/V0PRcrLcuujLIXk8EfD/SlHn/3mduazGgDGSJ/IePp/f66Rs7lT72FPF5xgMb4O6Tu8ty6uf8R6z907Lw89VCkM1VwzDNBLSmAecYXDfyZTwezJy1ch1EAlIOw691n5XA1fPrRlEV+NS+1DmtzHxG3XgxpUDR5NV8L1m4+PzuaFSBjYT5vBwxjLpQFFPEw/ebEvzAkTAmc8j0Mv6UGfx+4uMLvz8LWFr48lN+5PlFA8+JUR6hj6TAtaqB6Va1pqN2LwwKBgsQPB4ALJe1LsTWQbRwiYTpiGgkCTL6I9k484y6TXcBPOQqrpH6pnmNWp3CtTTVlhufved95RMBLuIHRNU5ucOh0vqq5ImZMiwnZiUwcLFskH5GCvsNoY3MZTMh9jENBKRJcyk1hD1p4RtmEmfYefVS5yfHQl7Z2NtAxORmBymGVpLNgBx7NWbq4hPpwytNK9X+l8WNDI4SxXUKhUZ+zyQFCtkCFVRrtUlrJKHSq/NjU6jg6OTA7zafo5mp4HFpVlhyvKHNhGfSAgIzQMS9Qt58Ot3uzg4OBC5A/YHGcZ2u0O+W1tbEzaFaJwTBI1FBUhaXV/D7MKsJLTr9UeyU2dyoT/5kz+R5Cdkcl1cpI2EXd4gJienhYE4oJe71RYg/eq1TaysLmF1fQUuknG6QO1yhK+//BrVQk0Aa3oXXjx7iUz2QoD5WCqK++/cx9Dal0QnuwevhYkaZ/IdiwuWsS44gQzKPNAeyFynDfV7XQG7GX7f7/REVoTg4uOvnhjMf2oPcs/fA3yugCTV408kGcf6jXVcvXdNwOjuoCtJyshC2X+1i8qlkc2+mCsIsF2pNIQlPz0zL6yfo/QJwpNx/NZ/8FtYu3VF9Fd5GOVYkWRq/REa2TIOv3mB/N4psicXONk+wHxsBmsrayhXGnD6vRi4nBg4bZhdXcLU4rwAKJwzhQEz7jdqZh7uHyCdzgBDK6YSU3KoYLNQC56HyGK5JAxEZhaj1ihZe3ML89JnnBOYLOT502d4/uQpkvEUHt59G1PxKQmHps3niwXU2nVJYHZ0foB07hzh2AQ2b9zH1DRlNpyymaOduW0u1MuNceb4hABLBFCZ7Ifgl9VheH5P0ueIJ1KG/E+pKuDwiLrOTLrHA7o/KOHEPCtT25C2SD1COtk43yyvLiI1GcPIMkKxWBInEQ93wqQekFw6wEQwLOHFDBFuNeqSKIks4xLliWw23HvwFhKJKMrlumjAcj7lPLC3tydyPHRwub0eOZzRwcGxQvkMMsv5m6zq+YUZ3L9/V5heXC/ZnrWxbNCr7dcS8kqQmE4U6nDPz89Jsp7Xr1+hUq9ifmEW7z58W5jc6qDjeOHY5ZzAJIJPnnwrzx2OyPxMSBkJjBBQ4dzEOWoyNY1Uakrmx1TcuIafk6m7t7ePy0wByeQ0rqxvCruJ7UU2XblcwnDQQTgSwNarb9FoVnHr9jWEo0FhDO7u7CGTyaNP+m7Pjiurm3jnrR+Ik8HjCxggaekS5colCvkzHB5t4yKbFjYUwVhNjssEgDxw0HZXl1aln7L5vJFE1u0WJ0Yudyl63NTsvHnzJman5zA9PYNqqSryCHQq1Gs1ATFanQbytSJ6oEPCIU4FcVykjyUhH+f8gNcnY39j/SoWFpbk/dRQpQbs2fmRJGsMBD0i8TEY9tDpdpHLX4ou+sg6gNfvERkOJnOmnMbc7BIsVgfOztIo5KsI+xPw+QwGNNcM2itZfBKB5XGJLnlqdhrzC0uYmp+F1ekUWzYkvHqSuK5eriB3fo5s+hzVfA5rS4tYWpyX5E3HJ4d4vbct4ewkJRAQv3bjusxR/aEVk5OLsNtcIpNEUGsqOSPjkHN3i9EPhUuUqnkB2pkEkBIog5Eh7SJyYh7uEfqiw0pQplwoic63jVInNoLcLkxNpSQ5V7lVRs82QCQWwerVFcwvLaKYywsIUsxWkM9UMJNYQNQXRZnarm4/hmS1V4toNEuod+rooY2+bYB2vyVOPSY3JGN/dXUDmxvXxGlJ7d9vvn0h5WOyRoIftPlUIi7gX+aC2u1nAlwR7Lt6fQM/+MlHmJhKwuJ0IV+uCIu60+phUOsI65B6zAw5Pzo6kD7lHMSkf9wzBEN+iYBgwrONq+tiS2S2ktX6yd/8Asd7J6hky7h77S6Cdp8wISkHQIewK+DDwAGc5s7gj/tx652buHp7A/5pp6xtVJKqFRs43zvHN79+iuplHQuTy7AP3Tg/OkEw5EMkFoTVaUdr2MBp4QyvT7ZxWb7A9DKdBIwwGEh/UJO6Wa6LNMBMclqSfx6fpwVkInhJpwTHIoH+Vr8p4E5n2MPIahz4Ce4P+5D6eF2MrIni3o/fQnQujtTkNBxON3LFosjZ0BnI6KCvf/U5MmfnSEZjCIZDhm373BjS8WQFphZmcPvhXYSSETi9VnGwdHtNVApFkQ/olmoYtfqoUdM5W8CvPvtcZALohOFerHR5aWjMT6Vw5dp1cSRQgsEbDMoYonO4VW3idPcIpcsCZqNJ+b/X6oLFPhTpj+hkBFVqlefO8etf/1o0oBvUj2bejFAAE4k4pucXEE8lRZdYEvT1B/i9//h3sXZlFaccd6WyAM+cgylPwAhT6voSiCZgzXmF48ProE6y5POE1+9DYmoaC0uLiPjDqBQqePX0BQo55kNIw+/xYnIqKTkIas2aAdzQOVmqih1fuX4d9z94T9qVTlc6CtiPlWoJf/GXf4l09kzkd1Y31vD+h+/jzoP74nRncuHdnX382Z/8K2x//QyXpxey54nGYwgEmfwuKIDz5o3rImOh+YVoH9zb8hrusYM+Pwb1Fv6Pf/G/4YsvvkA4EEIwEJZ+EaDHRlC/iGq9Js6HpcUVySuSzxZF/slIvgmRz2Ed2R6MNqLDzBv0weKwwOP1Yml5UfaUPDueHB7JXqWQy70J5W82q3C57SLF1GjVKAIgslzDkQ0+WxjJ6BSmkrOI+INwOR3iqCuVcrhkojuPA9EpJk+flXMOxzPPDcfHx5I/hecDzhsC2IyjZbnHpZwYgVWC7KubG7h1/7bIcAytMM6hzR4OtvbwyZ/9FPV8BVMTCXGshyJhHJwc4ewijWK1KAkwKaVx/50HePuH74j8XIcZx63MRdNDKV/Goy8fS2JQDg6SHJYWlmUdowONbPN9JnllzqJOG8fHJ0YU1pAyPm75Tc17S3+ITrsp8hw8GyiARWIB38N7aOd0UFNmht+zjNxzSSJAOieY04H5jKgjNxyKTJRl4JC1kUmchejTIMmHEdcknEGcQZeFIqKxCUwvzIjUCCNomD8mEHWDgQ09S08il4qVPNKXJ9jZf4XzDPXHG7DYe6g3ChiBYNhIEl6LpjelWNo8WxEZNFi1ZiDPzDrUs7kSpRSwYXldY+lSPT8rdqBAjxn0U4BIwSAlRpkBVLLwDdDLAGYJQCuJjfez7c3ANcukoBiv498Komq5FTzUshnnTIPBawbZlUms52kzIU3BT/N92h4KFJtBOp4nDSDPwF2k7GNGqhCyxgxoakDzezrG+MO5g+3KvEgKEhttaThG9B18vpndyX2qOg0U6+H7O10jL5YZWDaD6Ex4yefo2dxcFz6HhClzn6qNmIFaxc0Ul1FwWklzLDc/U6kQSQjLvRpxrnF0tNZNn6tOA8W4tO3U0aF1VxlVfq59pCRJBcjVXs3PejN+x8Sw7wPNunc34zfaRupwUABW21tBT8X9dB5XrFDxGwUwWU6tr9oq/za3m+KJbGMzO5jtZWB5BsitNqbAqbaH1ktB6+8cGQZgzj2HtoviQgrYq/0r2K4OFh2POu4U71JcT//mfXw266N4oWKy2mbaj9pGWk+zY+j7/ci683v90TbUcmlbqE1pm5jHuxJatazaXjq+tH3Nc4i2jz5P2u2f/Nf/mWhA8596f8wGyIsUHFWjMwBiw+Ok/7TwOhnyGQIyWpi0iuH46tEyXNd8hnQqE7KM0XjeQ4PhfWTlsJH4bpkkhwYAq0akQC0lJMzeHw54BUql7Nzkq7eKHTpOBqiNrxOC2bDUaHmNgu/awNrx3000RrnYHpwg1GBYTr1WjGGsj6QDUwc7MwuzfGbQ2cxEVrDfvIho3Q0w0lhgtDwKvnNh1IHB+vCZ7Ae+V0PKWTcyxHTAGCw0I5s2P2O9FIDW9pJJ2ST+rhOYeoFkUR0znHkPN77aFsowVlayeHtahkayeTLRgaveN7U1XYBZL3VmaP/rJK62q3apiRJ1Q8A683DL68WRMTDYxfyni69OgDpw2SY6eehkrDZLNqZ+ZgDynjHobThPavWKgOVke7Gehj60wco3WN1MzGlodYtDwu1+E4WgE61+Z3Zu8FoyQBmuavS/kd1W9ObGIVb8mxtEI0yFHlunJD0jK3E4oEdyiGAwhmhkEs5RGAszG7DDh0FnBJfNKkyFTrshoC6zyBP4OD09HXvOHOgN+5hfW4QnaADPBBZJgZYFtD+UkEQe8NnWvJcZybm572Mkm0yy+dYWV4XFy0NqrpCRgz0zmxPMZ/tRqoP6kQThvE4Xjnb3BbyJR2PIZS9xvH+AgCRhMsL1yQyScWe3wRP0S9jn9Ts38f5HH2JqbloYYxUCQJWKALpkS1EP8fT4BAcHe+KoSUzEhEnKMnvcRggWy7K2sY7f+we/h5X1FXh8dsN50RhyB4sXT15hf/sQtqENg/YQB3uHRihqtSAh2+s3V5Gv5ZCYiSKSjAh4v7iwgGSIoIRN+ogHpd3dXQHsDvb2hQl2dnQsjP93Hr4tsgtkDvFQmcsVhHlK7U5hu3WBQYfaogMJk2UY69Wbm7h5/yZml2dBMnej1kCzWsPuq9c42jnA9taOJMuyMgN7eyAA9OrqFYQiERycHqMzGggL+v7bD5CaT8Ht84gDoESwqtlGLZtH+uUu6tkCiueXON87QcQdwo1rN9Fq9+APR3BJrVyXHYtX17Fxc1PYe0MyVssVAb1K2Tyq5bJoaBLE9bq8sFntwhyj3XCuCUWCyBXzoklJVhIZ5Tdu30RiKiXMOzpg6IAgK/T44BjVfBVOq0MOfZ1mW8AcHkZbgzZawxbOLs8QTgSwcfMmFpavwGH3SF/XS1VQYyDo9sM5cmAiGIXfFRAQm5s+Mg473R7sHqck3zpKnyE6GRMZEGqr95pd5NKXqBYqkkjuwb17mGT48wiie85s7wTiCiUDtEzOJERD2cJDX7sNt8svh+J6pYF6pSNsxbmZecTDMUQDQQENmDOgWi4Jg5kOrOTUtDC7aD81JhakLqLF2LTQZglIcGzKmmgZRzcNDX3es4szmfOY0O32nZtwuWwoV2izJQnVpTQEmbGybtDJZR3K4W96OgmGJj5//lRADrLab924IYxURl5wjiPIyjBrZVXs7OzJ5wTD2V78nMAINYjpldlYu4KH77wvIdSM/+XcTPvg2OM4ImDKQzkZdEyWSQC6WCgJS4sMS0pxUaeRusira0v46McfCBCXK+Tx8tVrvHq5g3yWzNMRFmdXcf/O24jHDSkerpVdgouDOsrFNJ49f4xM/kJYt2SZ8ZBP4EQAgnHyrft37slB3GYjoEKwF5veDiQAACAASURBVKjWKzjLnGF7e0veu7SwiOnUNBbnFwRc3d3eQavZBA8tlFnJlnI4z13CHfBienpSDvSUbzk7O0G9VTMyrMMmycVuXb+BKUlCaLCYOEecnBzD5bDAyoCW/kjKyX7Nl3OwYAi/3y1h0kzqVKs24PH5MJmaFSA+ky2j3x5hfnoDqdS09LEcUhwOkfBgeH2OCYQtI2xeuyYgdCwRF7ZjS0gDPNBZRZ6omiuKFnS/3cLG8jLefngfU6nImEW/i+evXuDZi6fYO9oTyaQf/ehHsver1lqw2f0i/3NyksZEeAJ3bt8XxySZs9RM7vXaODreQzZ3LskWyUYX2TGXXeYhj90tdsIDKDWXJQTX4RZZBIb4c2xEwxEcHO1iZ38HZ60zxDwTItHCvRPH55XVq2hUujg9yiAWSiEZmRa5BdkrktHVYXu0Ue9UcJ47xXn2HF10RWqJ6y/bnON0bW1dwtMz2SKOT05RbTQxEUtIwjsmfiTIRedt5iJtOBBOTtCuNSSPwyb16CeTsLpdKFZr8HiDSMQSCPsioqFMxjJD1wlAt1oNCVMnM5wAho15DIJ+LC3N4crmFXh9HlkH9/cPsPViB1YmwDxKS3LFqUgco+4QjqHBVnKGgrC4bMhUs8J+/uB3PsTK5gwsAaBZGggQ2yg1cfDyCJfHlyin6yLFkYxOolwoCzOQUUvugFukBHKNPM5L57B4R7j14AY2b5E56kG3acgUZU8vsfPiNdKHaUnkG4slZG9E5qzst/sdnGVOpTyuiBsT0zHEZ5JGFBejjfZPsf96T8rAuWTj5gY279wQSRjYHej0+mLruzs7En5eyGflvXQAEIQkiMn9R6FaFvueX1oW9nIsGZXoI+q/l0oFZM/ODNCczoB0RoAtJsKjA7HebGFqblbGTO4ibeS2sduwvLmGO++8hWgyhdhkUqKJKL9hod798QX2nm6jX2mhfJFD2B0QTdtIKiza5LlSAdVGRfYg52fHKF9kxfnhsEAcYKn5eYlOOTk5EcmqVqOJe/fu4caNa5ibnxGmfaGYk/X8k198bBAbokaSdEZDMAlvo1qBdWDhUijrFfdg1GbfvHodH/zgh1ieX8Duq208+upr/PLTX2BvbweJZEwSYnPe55zNtYVrF9fpmcV5vPuTHwtTmZrQ1Jj2Od3izP/ss19i/+QAc8vz+OFPfoS5zVUjp0WT0l8jccbtb+3ib/6/P8erb58Zuqgup8w7TJbKM0IgFBYHmJz/LMZ5hntLOhG4LsymprA6O4uf/eVf4eOPfy771FgsKftf1jsYCqFQLsheidJklNNipAL5yWTSU+qINqjnUavDJv3LdZHOJTrLeL7g+hYKBGVNqlYqyF5kxAnJMre7bbh8BOaNZIyUTKFUmt3qRCVfR7PWhdcakHEcj0QRi0bgpcZwt4lSowZbNITpxQVsXLsqNsozF+ezTCYt+5mT42NxHFDjmPViHdkGfPfFZVpkWWxuJ1Iz04ilYhiM24mbjnqugoOXO+hT6m1uSc4hdCSXaPulnCFPNRjAHwlg48ZVPPzBQzg8DpHxqLYasvanTzMScUc7Zi6N2zfuYGVpScpQr1Zkb5G+OJf16PGTJ8iULxFwBIQh3W23ESBwTBCu0ZKEn044EAgaeRc4/xDg5/pJgoBKI1Kjnm1hREj1pN1pg4zY4HmCey9ZG+2Uj5oQ+93Y2IDXa/QtyT7NJnW5nSLlcpHNIZmaxOat65iZm5Y10RsAXBOiICWcEe7RaAr5Uh4vtp7g5fY3OMvsw+7soTuoAxYyBtviZJBI7RFZrQSG+hJlrTiCnlEVvHlzzh/r1JqBPo4jzt9mzETPfApOmcFlvZfPVtDMzGrktRyDBh5iAOLUfNcfwQjGTgzzs7TMCmwrhqD3KUit53glfGmd9fyrIKcZBFPMSM/YCrIpMGWur+I2xm9DG5v7Oj336rgWYM42ZtuPyTuMNuEz1YkjMkFjIqKBgxhERf2MY1UxAh3/ioFp+WmXZga0GVx7gy+4DQKhllHP6iwL9+BeJtoc5ycT4NykQ/z9fjTXT0F/M0iumAH7gbYjNjZm76q9aB+wHLyOPzJvj5ngioNoec3gvgKRvE/fqwQ4Lav+1rY0153PYjl4r76PzxIywzgfmbkt+CzFfbRcyrg1A5qKbSn2xO/UIWC2XV0f+Eytu2FDHhkvSuDUfjYwHEPCQ8eT2rSCxtqOrA9ti8/W3HUy3lwGUYTPUAzMALaN8acguvaLvkttXe1IsSZ9jhlTUsIsy6DtquXVeup3agf8nuVS0Jff61jTc7WOQe13LZO5LfQetSHtX32+Ok0UfxPsxQToK67Gz7QsOjfKdf/0v/mDETtTtWb0BeaJwQz6auerJ0uv42AVRt4YQGOjqUQDO6zRMtib/McX6/vIiOMPWSzqbSBoyEbhtQQGhEnl8b0BgzWZoYC2dgN404GhDc0NglRwrKGrk6lOiGq4ep0aj05GCjhqp5i9XvoZ24LaaDpgWU6tv4K0Ci4zdF8HptLyxThNWTOV6cv66USl8hc6uermQ5+vBqmd+t1iYxgCDVrbkwd5ZZBrO5EBrRIYukhoAjt9lk4U+rd6svhsZaOby8PPWW5lxBLUoz0oAK1hETK4OwZQwvqZ20UHpAL2fL7Z6NVOhT3zvYGpfavtrRME/9a+4v8F6LYaGuLafub21H42//5uATOY7gxVl0ncYoQGccHkBoXgB38IdLIdlOUsTODiOAt1gBRaY0NP+1dGudaN7cj+YlnZDqwHtdTV/pkYhgspmbIEBAzbGBksZ4uhH0VwRcDW/hAupxc2mwv0Go9GNnnW1PQCAr4YLD0PNlbvYNRxoNcZIhENIRTwwcLQS6tNwMnLy6wAQaJpPTRCOIKhCELRiDAy0pm0tMNEJCx2F+EBIF8SOTnZDHFRpiSO1wWnyyVahZR/YP05D0zPTcoBmptEbqBY7kz6Evs7++i1eogGw9jb2sb2y1cIkaGciAuzIpu+EBCXbclFJl8oyAHdGfQIe3Z6eR4f/fZPMLtE5mZfDiNk216cXyDgDIFxi9Qk7rZbwiZmpvtvnzyVzO0EQ5OTKdGznF9ZwB/8oz9AYnZC5BkIeJcuqm8SWFGPLhGKo1Zu4PTgTOpFXefJ2SSmllO4LGfgCjvw9kfvYOnKvDBngz6fyJYMa4aMEMN7X73YEjYvw1pfPn2GXD6HWzdvScitJJlp1GVjfvf+LVy7uWmM76ENrWobxcsyDvePBJClg2JxhVImcUQiIXHGsZ47r3dwdnxmOAbHDIJuq4dKsQ6fOyBM8lang3AyhpHNisX1FUzNJuELBmAZDgSk5/Nb1Qqq5xkMGm00CxWkD89QzVVxZfUKRha76ENmyYD3uASAvvvwHmYXZ4XNWCjVJJklkymRJUPpAYa0MhRYwokTk3Jgok3TicAD0eNvHsHutIte6L237iEQCQhTieBfs14XrfL08Tn2tnax/WIHLhtlpcJG4ieHHSMXEJuOY+3aGq7euor49CT8oRi6vZEAx5fnOZzuHqPX6MBn9SLg9CHoDaLX7olm7cnZKSqNpugnVttNNAdtrN/aFJ1Lsu0IFPFQfXZ4iqA/iN/80W8gmUxQyQC1WksOUBe5C6QzGem/YMyPaMoPL0NwyUakNjvoZDnG4fYxfM4g1hc3EAsn4HW5JeyYocIM4SdIUizmhW3n8fkFkGD8KtmjnON4UOW8k4zFhQHLAxwBDrKOh0zs12yiWC7L77mFWaytr0jYMhO+kcF7enosYLaEUNkgG35G1RD8IuuRTgACgt9880TmOSYXo6OEjGTObwTtZVMysoid8zOWZ33jqgDQjAb5/PNfCYuoUC1hPrWAtx6+i4lIAk6J4rBJuDDHkDyP7O5aTeY3ArK0DQLwBKQ5L7JN7Bbg9u3buHP3JiYmIqAaJ+85PjnDzvY+jg7TqBRbmE7O4drV27KnYKI+Mh5bzQr6gyY67bIA0I12DROxsPQT7b0/JLuGicFc4gyjJMb83AJ83oiAPTanRTRDLwsZfPP0CXZ3XksZF6bnEQ4EhdW/vbUlDGkezkWSByOU2w1E4jFxAHAZSV8YjrDnz5+Js2E46iMe4SH7qqwv2XQWkXBY1gXKfVCWhWx8Aq5uj0fWBjo42mgJu93v90i5JCeB2yeJIEdDtlcHTqsPy/PX8ODOO8Je47rMPRu1zumkO0ufS3g/53dGC5DpSJCIydMIePGQV8qWhDnJ8OpENIq333qAqSRP9n2UKwVxHmzvbQsA/XL3lYDMH/34Q1l7j4/OUKq0kUrOwWF3i6zHwvyK9C/nNPZpp9PA7t5rPHv+CPnCpRz6CdRPTU1K6D5lnnLZvMiKEHAgwzGRnML8/CJmp2cE/KBdM1nn1vYWXrz8FonJBNxeJ8qlAmYmp/DW/Ydo1wc43DuHdeRGKjqD+ZlFGfvUe7Vah2i0ijjPnuIse4Rc9RIW20iSB2YzaXHKkom9tLQiYGqhUEaj2RY5hqnZOdx/+BbuP3wAjwfodyGJuB49eoSnj5+gTHCs14fD44YvEsLC2hoyxQKC4Rjee+99+Fx+mU+YGJhs7nqljGqtLMk1y8UcumRcWshcgyTypK409dQZUl4slIUNPjM5LUnEKEWRIgDdGSDo8iKWSIoEBzWYT7Jn8ES9+OFvfojkXAoDqxEJkbvIol3rIHuaQ686QD3XQK85QCyYEMdPq1FFMOoXJ3TX0sHIOcLANcT0Ugr337uH4Lwb8ACoAt1iG+f7p9h9uY1Hv3qE/EUWiURKwHvaBSMI2GaUNan0a4gvJnHzvdtILk7BGzRkcLa+fYHPP/01TrdPRTN8Zn4Bb731ljBl2/2BOIxK1Qq2d3aEKU7WJG16bm5GpCzIkKWtcG55+XJLnJWzMzOYiEThdjpgxwDtRl3Y/JFgEI16FRcX5yJJcJHLoj3qiwPm7lsPZG4cdLqSzHFoGWJ5cx0P3n9X1hVfiE8C2rUReq0u2vkGjl8f4OD5LtK7x6LLu7a+Cv+EF5wJTi7ORLaL7OF6pYR6rig5EiiVEQiHhGHNZH+MamGOAjqhqN3u83lFGsDvC4rcGiO2jk6PBISrtWoyJ7Ns3Ktwj0bgjCxORl5yD9bodUSy5frmDdy4uonZ6VlMpybx5Vdf4A//8H/CSfYEU/GUrAG1elXWFQEyPT7UGOUSDknCPNvQCq/HIwA0zxQEkEZ24Ac//gBXb1yXJHAEO+loPT+7ECd5r97Go48/xeHWnrFXddiFsMKoVp4NytWatLsmTdfDbmsc4k85pLWlJZHJ+eUvPjOiHSZn30QA0kEhhBPKm3WZENQHr8MLp92DeISM4KhEyPC51Ah2uB2SqLXSqEm0FJ1c/Gm0Gzg5OpJ9CeduRqFwDqb+b75UEOkGRmZsbKzhnbffhtvhhhNO7G7t41c//xzNUhOtaktkV1LJOOLxGFxumzj4HZEIZpeXsHn9OpZWZoVAQmmko8NDPPn6kcxRjDjjPCbsVUkKY0SLMorp/CIte0J6KpiQ0E4bJiAytEoC0ValgXangaXkkkhIBcNBWG021Nt17OzuIl/KGvlg4hFxoHgDPomAE3CGDOhSTeaemckZ3LtzD3du3n0ToUcZKka/cI5/9uIFvnr0tRGRQVm4QFA0xyn7AmpXd3rSx3QGsj/JNg+FggJ4M/k4971c3+RsY7Xgzp07yGYz8myu4bxH9iLizK+IDNuIjmq7D3OzC5ibnh3n3PFIgtR213Aa9wdAKDKB1fUrmJydgi/gEKnAHtWhHBJwJ3JujLzwh2ywuiDt+fzV1/jqyc9RaV4CVpIE+pIkmeu2SI3ZXDLHcp1j9B1/5HxmkmhUJivtSwEoPUMrAEgAWkFAPYfyGiXEKWCr4J4Cf3om188Vh3GMI8vfJFczAdCCfZiS/SmpTd+vGIcZuFUASc+kCjDpmVjBPAXq+KzvR9IrmMprzGQuc70VONM2MHTlbYKvsC2MM7IBMguh0GmAfqoBbTjEjR85aw4NkF7bXgIiWP8xWEh5GyXe6XUsm0puaoQVc4gpFqNtbwaHuS9Xkh7nGiXP8b0ijzA05jKtN79X4E+BOgX4FfT9fh9rnQTwNEl0SLnpuBuDuwpKK76i9TNLTiiGwmcqFsL/a9uYgULFZNS2FFcx4yVqn9o3iqO9wZfGQKi2u95rBlAVlDX67buEgPq5smz5fmUDqwQGrzGTR80Me32XRsFLBOZwKOcQ3m/cZ+ArZmCcZTOz3pUQqu3Kv5WUSwb0G2xmNPpbUjzm8r7BlxyG3WpbqiNTx5WOPW0HtpvirwqKm+1GCbLahzqmzI4IdWzwmXqvWdXCPA4VM1Sb0z5RTE9tVctrnrPMGKk+U+utdmUGwfmdhRrQSufnwmEGPNng5gqaJxk1PLMHRAFkWdCZgMzvf6P1ywOcsLRqNelwRdQZ1m0AjwYQp9/poCF7jQYTDITeIOhcpFhxmYyc1IM1Jhod2NLQI2NQuT2uN5MXK2z2xrBj6dHXSVwnB21k3fCYB4i+V9F8MjX5HgVgDfDR0J9WYFXuH3uGlJ36poMlG7ChZ60hFhwoajQ6+fK9BHsV4DaDturB0EFkeIcMT5S2CcvFezQhnoZGcLEnKKGDTp9BW6AOswKgagfa31o+NXR9rgLSfI7KV7A+snkYA+LmRchIRmEsHryez9cQCv5WPS2dXPkMnRBkIRhnEdbyKzuffaeeMGWmC1NtvIDxGQIOu42kJtofOtB0kdHPzROUTq78rFgqfadDZDcWXx4AjXJ/p2nEz1kOlovvVdY3mXxGfQ1PtTo+tD4sr9aXfe9yeuRetjcz3xNYJBDBMDZuJAkq8zsmf+IzaJ8Eahj2SLDGSo0/m0t0bwlIh0IT8HliSEbnsTB7Fb3aUFgEBKBtVkppcFGgHRmJDDPZLI5PT5DP59Dt9uBxB5BMTqI/6iOdPjEOKR4jqQiZzcz+TVsii4dALg8FDKkdWBlCV8H5+QX2Dw5Qb9bAhCr337oHX8LIwM1/3QJwIAyMvoDN54en+OLTX6GUy+N3/6P/EDPJSXz8078WAJr1v8zkcH5xhhbZCY4huhigOWhi7fom7j28J8wlyhKQEbT1dAuXJzm0Ky05GCzOzor2amxiAs++fYo//dM/xdHJsZHsyucWpsg/+Ie/L6F8/UFbQlGLl1U8e/wSzx4/hXVgQzwcR6/ZRzFfljI53Q6Rr4BrhEDMh+jMBNZuruHee3fhdhkLEVlBtXJTNuvNWgPH+8c42N5Ho9rAZSaDx18/EoD+7XffgX8ihJFtJCzcH370PhZX54U9ZhnaMewAjVJbWEx7r14LW6fXaQpQyVhTY90zJA1CwTDuv/NQdFDFxupjMClfRbHApK8jRKhp7bDB4rCKFiLtejigU7AiTD4y5J3oS2KWiCeIbPoSL799JeAxmUiRiTia/a7cK4kIlxcktJaJZcioogRE5vRcgKRCtiC6umQw0ym1OLeAhYV5YXS4vS4MrRYcnx3D7rYjnorj1p3bCMejGLktaLYb8gzSWAi0ZE7T2Hr2GtmLAqYnpwVEzJbycAe9uPHwFv7T//wfIrkQFFCR4DUPKbmLLgrpPJ5/+RSHrw+AxkBAfW4wqYNKEIAsNZvXLWHWBNXJfp5eIzPNimqhi8zxOcq5Eqr5sjAW79++gymykrpAJpdHrVEV50iunEd4IorkdAxX7izBH7SAptBvAd0m8OLRHj7/5dcS5r65dh2JiUm47G5hXVUEiC1J8kFq5J5epKU/eOhlYr0ApRFaXWFasV+pWXiVrMgAE66R3VwRMJcMXWos0oFG2w4HDR1sglvM/M5nMqEdwQQjKWxSnEL8vsfEcoO2SD4w+SPBcEqOkLXE+Zf3lotlcXpRioLjn/+YyPDGrZuIhKPC5Pvk5x9j+/ULVJoMN/cgHJ6AzxtCNBrDRDRmSHR1DPCUzGzOk5Q4YHmoq6z7DSaB6ne6mEwl8P7770u4dLFYMBhidJa0Oyjky7hIF9CotDE1OY+VpQ1xxBGMb/UaaFQKqNULGA4IeL5Cd9DG1PSkgCEERerNDmam54RpzHnv3p37uLl5G8HABEpVJo+kbmQdnX5dElqSqer3eZCITGDU62N6kjIcZRzs78q6xLUhGJ1A32aT0Po7d2+JxE02e4HdvW189dUXaDYb6HXb4jy4ee2m9OfhwYFonPMgSfBeQMJczpCvchj7js6A8hAtWJmYlclQ7cYm3esJIJmYgc3qQbs1gNsewMrCDfzWT35bxgKdmZwbefBnlAUBr1whJ/I3HZIHBoZuMCMSKHnAH8pE9JptOCxWzExNYmN1Vcpcb5TFYZHJXAiwRpmA19uvZF14+PCB9Nfx0TkanRFmp5ckH0EoHEUkNIHoxITYS6vdEHC1ULjEq63nwoQmo9VqtUjIOsFjan6SrW+x2uH2+RCOxLG6dgXJxJQwB7uU6qjX0e5QL/wcj77+ArHEBDxeh4ylbOZS5pqQPw6PKwK3I4RIII75mWUE/S4JOyfQkLk8wdH5LvLVDLrDFpxehjrbUSkXsbW1JdJIXMvjsZSs5eRPeyhfMjMr0k9Xrq7D47cTO0Kt1saL58+x9fIVKvmiRMdRH3tot2JpbQ25Uhmx1DTe/+BHaLeGKJHpz4gSL52VBD2GOD45wvHRHprlAjwum2iyt9sNNJqM1jCcPxJl6PFiYWYB+7uHOD86w0QgJGNpwhUSPVVnwC1A4VH6FL5IAJu3r8Lhc0vfS44LSbDaQLfWQavaxaA1gtvmFQdsv0s9+zYisZCAvZQoYWI/MqkXN+Zw9c5VeCYpJG0kD26XKEVxLED4y8ev8PLpCwGxF+cWRWfX4fKggx5sfhc8cR+u3L+KlYezALdo9C8z6Wh+hO3n2/j1zz7Fpx9/hsuTDFZX1wWEYkJFapiX6zX0bX3MLM5iguv68hJ8QTrk/PCSGDACivkWnj95jlffvEIqmkCADOt6Ez6HQ5JXZs5PhbFeb1fxbOcVGr0W7AGuYzEkZ6exceOawXxr9w12MNnEs1NYujoJu8eQKeaWjmoBneoAg3oP5YsSdp5uS+I758AqdQ6EPSjWStje35HkiEzd0u800a3UxdnQbzG6wyPOXK4hlVpdpCcotSV6usO+SDMxMiIaCYuzS6JOLAZQZ3c6jbW2UhW2vnEWMcAy/muMGWB0AEwmU0jGk+LoJkD4+eef4dGTr6Xt6PShRBgBFTr5vS6PSJU1RVfWwjy0oi8tOtAuF2bmZjE1P40b926JpnCdSSiHQ2TSaTz95pkkyLT2gOzRKZqVGpLJFOx2G441wo7RiUziRv1ecaoOYBkx70NUQHXuccmCnZpMIJlI4NvH38jcFwpGpL34PZ1qIsNGANDiFEdM0BMS2+U+LRSKwOZwCVnB4XGKXnV8OolANCT7DEaU0OFFh+DPfvYz7G5vi1QX20kSwrJzbRbJB8EkoD/5yUdYW18fA64jfPv1t/jsk1+hlCmI3BnBWiY5jCci4iC1e92wBYKIplKSSHRpeRluv1vqXbzM4dOf/0JyWhCAJpOVc6dEb9ptoB42z3Rk8VPGioAsHWIC7vrcwkinnBf3ZJSAmUpNSSSCAAFMFCLEo4rMnZzfWr2OJCCkI8zhdUsUCRP5OawM/Q/g6toGbly/hVQiIedFOmXooM5dZCSKldF7ZKtTLo57PDr/KJNHuRLWnfNsKp6SfBWM+KAjhZFWTCDMSB7uTekoovQc550HDx7IueaTTz7B4yePubuXsrP/3wAmQ0MSjnZMe+QZiI4Xvz8Ejy8kbPdEchq3794Xx7eFgDN3wA7IetbqNuU3IwH6owHsToskHw7G7LgsnuGTT/8cL7e/Qh8N2F0Emqn1bcg3sjwsq0Ok1QzGo4JKejZWYpQCmOYz5huAbvQdKKQYhoI+yqQ0syZ5dub7eY0ZmOK9sh8aR2Jz7ZUz69AAxRRI5n5aWZb6fAW9FNtg+yogqeCfAosKPClGYo6cF8B1jLHwGYpR6HPNIJm+2wyKmdtH8ogILmJgA9omb95vM8h1qgHNc42CXEb5jahiJTwqoK3MWQKPiiko5sDrzZiV1Fmier/7UdtTII/OKAUmxSE5jqRmOYXd2jXYxNqmWn7FrMzMWMWUFLNR8qLakWJibGfWS+b5MQCt9qAAuBkT+j7D3kzY0z5SbOb7YKS53c12qfVQ8FWxM8VdFCdSvEpOnmOmMX8ryK6sZMWAzOA772F5eI22ibaR1oFzvTpzFNvRflfgn9fwuWatbfaZUR9D8siIEjf68vsOGDN4qsoNiqVx3yl777Hzyeys0D5WW5c6Wg25Dx3rSoDVMaLjjnXXNlWbUuxS+0jrpI4GdVDIuBgnG1UWtNjKGICWfTtzWY2Z5P/W2DIB5NqPZptU2zfXz+w8UTyV71Ob1c/UbnREWf7Zf/9fjgyGZF8WAC5yOpHy5TqAtVJqDGrUGpJleL2NyU4bTzc50qhOY2HVzlY2tN1peKW+8x4a3gjew8ITKNJJgX/Xa403AKV4EqyGPpC+VweebsCDASZ8M0KP1ci4wGndWH4t9/eNRztGB4x6JdRY+JuHEEMPsSN14//J+OJ3CrgLw5xyI2NvjYLVAnJ2Df0rXs9y8VodlGawVwFQBavVgNWbo3VUCQ02jb5fGHEMGxobpkqb8F4C+Dyk64TGflCwmMwI/rA8ymJWT5ZOWCyXJNcaM3X5Hn6nMhf8TicSZSBr3/Jz1exm/TVUQsFuLQc/10HG68wLB9ms2m/KsFZbUkeIsqhlIzqe/PgOSdJnMxKAvGGqc0MylphRgEPranZM6Iaj1x+g1qxLG3F7I3Vz2WUcsS248OngFQB5nPSFrD7+I0Bk/BhgpE46ansqn8LEUyyjMgHoyCHzhfqWxgRnCMi3OoZ0ik5aLIdhB3V02gNYbQZLLBiIwu8Jw+kIwOeM4tb1d2AfedGrj0SLNBGzo90YShZoggXMdEUte1SOnwAAIABJREFU50KpJKAsmR+UxXHZfQj4Q7DahsIkJPBDliQPQtQEDAcjWF+/YiRG8nrh8Xtg97HjjUNptdLC9u6OsC6nZ6exsrEKr98lwKCD13F4s2kHwKgBlLMVfP3rL/DN11/hwx/+EAG3VwBaai2KZjhBB+qMOEYY2i2oDRpyGA0nYti8eR2p1CR8fjc6LUhypme/fiZyCz947x2sry8abOROXzb9j548xhdffSVjhOycdr+J+w/vITLBjfJIgP1qviEZ2akjGIvE0O8M4XG4JUkJN/GcUxnK+e3WMxyc7uPK7U3cf+++hDt6vFZ0KtTZKwhrnbIljUodmbMM2rU2XFY7Ls/TwsTOFnLYuLUBV9CNUDyEtetruP3gtoTZMqS6We+i1+ijU+8hc5zB8e4+ytk88plzvH7xXNiDBJhcPr8cOq9sXsXv/v5/glCCycSA8mVJEvJ0ql2M+hZJEEm5D2UuUfOSessjHnjr1Ium9Esf/hAjQDoiE1Eu1rC3tSehrfNzy3C7PcKY9AeDoskdm0xIW1CPmqAxDzKtah1np6eSnC0WiQozm6xAMo0o6RAOhTDEQJLd8ODk8LokaReTCk3OpdC1DcR5QTkXaow++fIJCpkizg/OUC5WsLi4LCyng7MjBGIh3H7nPn7j3/9NBCZC8EY8AhSQwJI9L6JVbuHo1SF2nm2jflmWcGUy0Lg+WuhMslmwfHUV1+/fhSvoQWx2EoG4TZKGnexf4mT/CMNmD7Y+27OIWDiKW9duie4hQUKGvjZoeA4LltZWkZpLIDlrg80BDNpArwkwC8PpXhVf/PIJWpUeFmdWMBFOyiGfYGOxxCztDUk8V29WJHSVes+TySnRoHXbnNI/HHe5bEbG4Xvv3WN0OuqtEbpMDlvK4yKTwetdgh4XwvRiv55fnKBULoqjQdceMoo3Nzdl/NJ+OmQpNhs4OTnC3v4OMplzCf3m9Tx8Ehjh3FQuVUReiAwBzkF37tzDW289RHQiLvMrHWQ7W6/wx3/8fyOTPpf5iwlKCd2FvVFxWBFoFraR04nMRVYkPMhoT8Qnhc3GeSZfyCKXycgcS2cDpSoIXlKug/rUDLlnHzMSY9C3IRqMw+0KwOXwisPK43PC7rKi06whl0+j16khfXEsYeuhUEDstlip4iKdQ4xs8gGdjB789m/+e7h+7RaGA7uwtE4ujpFhItVqFun0qfRT0OcVRqDTahPw0ONyYW9vd7z5tqAP6l7OYH5xESsryxhYeiiW83K43zvcRrVaEYCOeQSurG2IpMDRwSFcLkNbk/M8D/aiWe8xdFHFge+2otVpodYqYYCuAAwEEigHEYtMASOCcA4EvROYn1nD2w/fk3ZlJA0lLMhOPzk9FQCGzyQAzWgVI2JiIGxIgjcMTecaKqyq/hDJRAzxaFTmBto71z6xF471cgnffvuNrHdkrAZ8fhSKFfS6ZPCHEAnHhJEb8kfh8hiyRwRICBTX6xUBW/cPdtBq1GS+IZCzurqK6ZlJScpI6QWufWQ/X7lyFR6PW5LuUuKCIDHv4Rz45eefwhf0SoI1AnL7u9si2TA7s4IH9z7A7NQq/L4IvBT4J9bb6aJSzSFfOEe7W0GmeIbzzImAybF4RA7IZO+R0Xl6kkY0FJNkdN3eEJPTM1hev4JYKimAHPcPbC86BDnnlQp5VIsF0XLmXqzcqKFFJ4vLh3sP38XyyjoYfMFoADo+KJtAmRNGzRVzWVxenKFUuIDXyVBQOzCkQzyP09MTcTDZHA6Eo1FxnJDIwaiESCAo4BbBeaYJYXK47ohJEzPinJ1bXpSowgYjI2Zn4YBNHHnMb9BuduF1+uH3BoVRywSBTP5JRzjndUoreYJuTKTCiM1MYHZlBuFEEK1OXWQf8heXyJxeiuZv+uBCIpe6TSPab2p6HvPLS5SdhsVvx+TqLG69fxeRWQ/sTGsw9tUSiB4UgX/zr/4a/9e/+D9F23rUGwoATU1vSiZQUmRmbR5X796QeX5iKoYqE5QxseDQBifzLvStON07kfneY3HC3huiVShiwhsQG97d3UIflBQp4LSYxvSVBVx/eAuLG6uITaVgczMJGSW4DLYiJTgs9hF8IaskPmM0g0j7tAHyaPtNrgkNcW4+f/xcHLZkiTocQ+wf7+Ppy+eo1EmIcGJIcKRSR6NShlsY/DZ4AkFkspdi59FQVObZPOV7mMx0egrMo0A757op54zhQCIWCIt1R33kuNZ2Wm8YgHIIbVGerSlbLJ83gFAoLCAe2aBzIvnhFVB888YVkZHx+30yt3O9Ya6BdPoCTBCbzeQkeSGBcQKfBOaEYOS0ITKZkGgZfyAk54LjnUOkT85lj0RplEquIIn1kgkmY7YJMMl5jY4EAs18Ds8e+VxRbIigKCMkuCclQMn98fLKIk6OTqVslIBSIg/PBgSyREaq2UbYHzZ0n4d2AaDpMCK4Sh1kylfMrixhbmUBE1NxOI3ANOaiRi5TwVdffImf/pu/AJ2dqWRS2l0cotTCtVlkP/Lw4UMkkklJrLy3tYNHn3+No70jeKx2dJtd5LMZkY8jU53yK8FwGEOnTaRj7B4XYvE4XJS7o/yI24vDvUMBoElMYA4BAWO6HTEuKg9QkoV7fmHo97uIREOyVvI6AvETkQga9ZaMeyV8ifSFnQAde90ATTl/HZ6dCCOe+xye5b0ev0Qjed1MUg5EAmFxMDPCk+sd8z/Qfcv9BtubGsv3HjwQ0pKASBaLrAH0hFyepbHzeh9Wiw23bt1CNBbH9utdvNp6gWqtIOVITSYkt8Tq6rKsV0zwzWTiP/3pT/FHf/RHyNUK8NuCWF4eR8h4AxLNx/Wf+2fuB/iTvSyKcFUsMYVoNI47d9/CwtIqJmJxcbRxHukyb1WnaTBAB8a5m7IunWEbdkbJTQUxsjXwxZNP8OWTn6HWzsLq6EoiWkYkCT4yAJwOG9xkNNoMUMlMLlMgTsP2FawxR0GznRh1qWfq7wOQ8v2YuKXP02h1xRL0ez0vUmLDOAcbEqd0VvIcq+CwSnQooMy6qG18H0fRMzE/V4zEDKCyTgromsuuZ2y9VrEL/VzxJbaFkh/NZZDT8DhynWcM8316Pmaby+cWOuINshV/SHpQcFKlC8yAOucDBccNNq0hGapEP5ZDAUVhGwv56jtmrhkolXcODExBcSfFZRTz4D5Fk8IJXjUGVfkcBX/5TmXuCmg9lrBQHIPX8l4l6CmGJizdMaNbAT7FSXi9MvC1/kb7GM9XsFKdGPoOM7ioeJHiXWqDCqjqc83vUYxM96LKNFbwU/tZgVbFuhRPMYPT2qdG5CNJGwZWongPv2dfmceeltnMWlb8h/fpvUqC5Nyj6g28l+/Q8aiOCX0+2433aZ4ww76+y10mY2Ast2J2AIi9wyDMqu2/sZPh6I3tqG2bMT69zlw2HVdmoFnxHq2rssLV3rTttAw6b5iBczPGqGPebAOKg5l/a5kNDOs7R5GWWwFo/U7Lo39b/vk//q9GNGgaAgtD8JQLCh/MjtEKsVEU5GTlWDAx+oHRgfTIqtHpYDAbC9kNCkbS6PlO1ZZUYNCYzL7TNGZ5qO2nLFguFExGyMbj/WKAHgPgVAPXBlPvBwFo1odl5sGKhskDsWoD08GmgKzZANQLooPP3LhmbwAP5fp81od1YIgay853cfDwx/EmOYDhfVBvGd/PevDd6uFg+xiTMDe5hudCwVv9XAenSpmoR4YdzvcTGGe/cLOgg1t/q9FJH9qMyZPfqcyFMpDVIUHbIAhjXix00lQbMQPibAM+S0M8NFyCdTB7swR0dxuayXweN168RgCf8YLO+qqXyzwBqo21OkYIhfaJeQLhNRpKw/8rwK+TLstZKRl9xu/YB+xD/sjiY9JuModZ6MLG6cTjYWi7kXDw/2frvWIkS9MrsRPeu8yMSO99lveue7qnzcx0Yww1IkWKILnaFahdQNIKkB60kN60jwu9iIAECHpYQARX0oKr1ZJDDmdmOTPtpruru7p8VXob3nsfIZzvxlcd01IAhayMjLj3v7//z3e+c7pdY3PCdYZlJhOBz8XNgC4wjMyyvrVOCRbxRVBDN4/8Xfu4loF6qvyeRhRZTj4TD9JkORNU5rNmBfip/5YON9PiS0Wypqlp5UTAPyqbs5HAONB2wtT14MLGTRSyNXjtHqyvzMLlBvJJbvDiwvTghoupwgVq5fIgI8YMdjisXrhFdqcjrGCysLgBp+s1dS5pDvXa3ddEb5XMS4K5o5ERYQaXqmTltGUDfRqPwuK0YW5xDsGxoMFUMJNBThMTh4DZ1q4J2VgSuy+e4/PPPkO9WhVGNevY5/EJS1sWabsNTVMbdp8dS1vLWL+0KQY3oUhAWBBysmgBj+8f4NEHX2HE7cfS0qI4afMAR91uunFz7KayGUlpJ8OJqe5My+dzEnjgwSCZyMvhYG5uHm+88YawdyUa3zc2ANRnJjPk5c42/pf/7X9FupjFrddu4/qdG5I+Wy9XUMxkBAxz2p2iqUr2s7VtEskRsiZpKka2RnA8iEwjh0s3L+L7v/dD0SDlgYH5hOVCE/l0CZloVvQ1M6cxOcT261WcHh7i+GQfiWwCDo9PjKeu3bmFH//Bf4T5tSXpR9lYCqnjJBr5Omx9mxg5ffbplwJwks3HZ6F+s89DZhKN9trIl7LIN/Owu50IeP0Cwh/un8IKK5YX1wSQJzOZawpZJpTSoIFgo91AqVZCMhGXgywPKNQLXJxdEGY10+oZGWZwkEBkl47YdAu3mUSb8dyFLaysrYmchj3oFGCa4DMB8P2X+zilKWI0JaaZNLaj7ngsk4DZZcWl29cRWZiAdywkjGxxWadeYr6KXrWH6O4ZTneOUY7nhWHFtFnWQTKXRs9hxsa1C9i8chH+8RGMTo+LgRcP++lYCumzBKqZMnr1DtKncUkxHh8dh2uQpcPndvu9GJ+ZFADaO+JC39oWg5tGuYZWtQ2X2Y1aronT3Sgq+RYmxubgdhEsawtgT6OcdrcJp4cH3z4y2YQwkcx9K8IjZPEviBa1mC9WqliYmxEzPI5PMsI4b/Bgzo3S/Qf38XzvKexOi2g6kzlJiQiyRTkXMbD0/e9/H7dv35W5x2Ak13FyeoR8PofHjx/iq4efo1ItyRjkgZFpzRJcFkmtNlptIxX27bffwbnzFw0tegdz8oHT43188snf48v7nw8ODTbRXtdDAAM4BBt430wmK+DD7MySpNHbbfSJMOHJ489FKz0ZT8Hn9mJ1mUCJF8+fP0eVIPJIUMwam+0uVlc2cW7jIhLxDKInSdHD5IHa6rSgVMggFj1Ct22A+110ESQTzmoX+bBoNCE+FswOoVHi99//ARbml5HPVaR/HMeOkS0k0WhXUCobzK5Oo4YQx5vVIoAJGbscywTROFfnCxX4/RNY2zgnGtCtTgOZQgrlahnFUhbJtKE1yvqgjjTXdbLJhPVlIiPMIlIdNN1cWV2XcUYNVWZL1BslkQPZ2X2KQjknzPHpqXm47AFhP9ttXowGIpiemMfCwooED5Rtzp+c57mmUXaEkjHcKxAU4k+uw2RDy0Rq4ppeRbVUFsPEfs8wECQ7X9ZcSoCQld1pY2dnR7JjmF7tcbsl06JaoYneiASsZmfJgnWj2TCk2jiuaSiZiJ+KORjN0cJjQZjRk35MQCQyMYHQ6AgyOUpbFSQocO7clph4yuGbUjmVMirlPE5ODvHo6QO4XDaMTYxK+iWZ+EenJxgLTOPe3XewvHgefl8Y1p5VWM3VchGlYgb1ZgFOlwnRxCF29p5I0MIfYhDD2D9xnXrw5UP4XUEsLtOEtQyvL4TVzS24GYxmILjVFOki1iv3ZfRXcNj7Yi7G/QvZiJQ+WVrbxJtvfgfBsXExfaSMXL1mkJ8bTCNttVHN55HLppHPJkDvPq/HLQGPWrWI/cMD7OzvSbr+3NKqgN+dnnFgJ3NT5u50Bk+fPUImG0OH7Gv0ceHSZSwurUi7EQgkyDkVnkQ+W8TJyRmCXjI3w7IXoLFiLpNCOhUfpKE3hYEZGg0hGPah3q3C7OrD4bPB5jDD43ZKYMzSseBo9wi5eA4RZgDUKogmYgLYjy/Mo0PprpkIVi6tY/XKqkhX9R19yQ5g9g39IBhwJXv5g198gE61jeePnkjdMFhWbVYRmZ3C1Nos1q5swRHwwupziiSKmX4rXRs6lR66nKOP0ygwKyJbQa9QRb/aQMTjQ8jvw87eNkqdMjLNIqbPzeP1H72NyDLXDYh5Yb3JMdyHnXt3DgUTUKLptBC+jWwjgpT0eKF+r7UPNKvA4W4Cn398XwLmQa8frXoRyWQcD589xvHpkczBHmqc04w2n8dkOGIc7CxWCQKxHQn00vQvm0yJPNqFrU2RZ6CPRbvRFNkRmYO7Xck68wT8KFKmrd9DaGQEoZGg9DfqzR/sbEuQq1yrwWFxwO31yef9owF4gj7cfu027r5xBxM0mmYvGZz3eP3ToxP85N/+NR5/9RiVfFmCUASW9YBOf4BivSra2gxgcm0gG7hZqmLEE0SjXn+VfSn6ptTY59mwVhucRdnfRmUfzrVMyBQ1AzhU4hNZ3gQrGYRiv00mk3JOoVcEXwyM8PMcy9yXMauJmWkBdxAep1vkGQieuoN+TC3OYvPyeQlaNHuUxTGkbHiW4vz2k7/+azz47L7ownZaHZnTCTBxjaAxIoM3zCrg+P74w09wdngs42xhZhYzEUOyJhY7k/ON3WmXAEGtXRcdZwLKwZExMbPlHp9jjxJsJELYiYp2Iex37ncpa8XMNAVPWk1jP2q3Drwfmg2R5ZJzrjsgQDXXZvpBMJOJsgZCGGrxeyYxcPzN/c+Fmcy6MDI5JjE3MwdTz4Sjg2MkKLXW7ojHjcUOMcJkT+d+g/dhkcLjEeMcZmOfZ+CwIsB7qVTB8f6J1P/lS1cxu7CIYqEicl/Hh7uIJ85Ej59kmoVFaquXZM2nLBjr8s//97+QIOva8jquXb0hZrzcR9CA/HB/B4f7uxIQHRuN4PQ0hlSa5stTWFxYxbff+g7C41Nwe92wGlABSpW2mGo2aKTo8Brn5GIBZocJTmZwjDlh83bwfPcz3H/498iWz0SGw+bkesfM2rZ46TDo16NGtcMArfhSYI19VkEefV9BR9a5AjMd6rwPPIYUBFUwidfi35RIxX7MOVxxAuNp8IrlL+fHAcjIMyf3A+a+QURToI/B4mHQScHTYcBM78/P6flT76V4iOIPCj4O/12xGAUzlcSodaTYET8nmQyD5/xtENfIjObYGwZAlWlpsRpnEkp3KdjIz0nW3QCbGsYaFEvheq17GKO+DZ8rvqcZ+ILXDJjm3BcrWXL4uRSLYP0qeMvn4zMrFiL7H6frtwhhit/wp/YRfX4NKmh9aRm0XGxfzQrks/H6lB1SIFgDFux3wxiGPg+vp7ie/l3WliEJUm1XbTv+XZ9HgxCKk+lnFKPS9lV8UOtouM/wM1pPem0FnRUc17LxeXkNnsNZJ0oM1L7GnwrWDwO1Wq98T9tWQWV+frh/a6BD20MZ/4pv6ZhVFrvWj7aZSqcqoZXnquEADNtCcbZXmOkgoCH9Bsa+jC8NHvD/im9p8EPxLe1fOm61zo2+r/iTsZ9UvE/6idMgAGtb61wyjA0OY6j6nPr54f4wfB0NDOh8ptih9vPh6+i1tP1kbvmX/+Kf9TkJiM4h0zQpd+E3zCuGGaA6aSnTVSuIGwFe6FWnMhuMT2XUKthK4E2AxkEUgwXltcheG45+KECnUSyCZsqY5eDjwVbZzLwPAWgtiza8AoRyaLYbuj78P5+RnZn/56IpJomd7m8Bwlo5ww08TC/XQahlIrNGo4AK4PLaGlXTQdWjnuOQBou+TwawThza6bWzD3dEjd7oZKf1o/WuUU6+z/ajBjHvp6CxtoMObn6PbcRDkSEbYWhZDwPHfF9ZycMAuHYuZWsPLzC6QPL6uqDq51n24UleFhir0T7swNxsssxqPqULuOoy6eTJnwpyk+06PCD0XrKhHaRwq+yLML4HgD6/z/5I0EoCKA6HlEFYXm1Dr0yfQRdhnQC17bqSYsD0LSNA0BqwscX1nQYIxMy+oa/O+lEwmvcpZHMDJoVD+qP2YT4Hn586jnxpVFbLxTLLQkCgJBgUxgN/z5dKA1NMY6Ni9DkCEi3Ua9RftwrbhcZTs5OrCHqm0ahY4LYGkU0VMR6IYGZqGvVKFsnkCRrNsuFib7Wj3mrLwZopemFhQ7jhdRvMFjIwagLcNo20o3oTh7sHku64tbElaeNMqSbTgJq3ZF1yo0nNQm4C6HhNmQSH1wmXzyvGILJwWh0CLHkcTngcLhzv7AnjMXp8JCwvZ8gvaY/cNJPxxjGeLRZQqBfhDrnx1vtv4c3vvonwZFgcvomZtJtAqVDD2c4ZDr/aE7CXbIzd3W1sbW1heXVJzAqj8biY+THAQIBmYiqC6akJmNERMD2bzuDg4ASZbB7r66v43vffA/wGs5uyGmSIZ5IZcWSmlvQnn32OX/7qA/hGgtjc2hLGCgG/fC6LVq0pRmVum0e0LTvlBrxOrzCE2506rB4berYu8u0c3v3Rd/B7/8nvGWnJRB+Y6lvpIBnL4njvDMcvD5E/S6FXqcPPg0A+h/3dF6LB2jZbEJwI470f/wh//Kf/KZxBl0G7LXZRSRUR24uinCyilCvjy8+/FEYJ07HZjxaWFhHweQVwpBnhWfoUExuzuPfWPWHU0/Tqy88fY3d7V4wYJ8cmBGTgGsF+TpkWBh6ozdtoN5FKJ4jeirkkGZ2WvkXYogR+OS902jQ7ojakGR5mslj60rZrW+uYmZ+DN+SBM+SEyW5GtVAVBni73sXJzhESZykszS8b2RitJnKVEuq9Ji7fu4nw3Lj0m5HIiHQIHiYtXQsauTp2Hu0id5ZGKZ5Hs1qTAyYBvVg2BpPXgeWLG5jZXMbS1ioisxOS7s1xWi/XxeyLddco1FCMZ5GPJ5FJZAyJAqY+Wk2Slry0vozF1RX4Rryod8pG4KZcFzClWWqjlm+imm2hmK2h36amPDMMbHII6zFF3WWCzWGBJ+AQdmirUUPsmGmuWawvrcE7kENhHY4EgsIq4rybyefk8EuwiZqp0eQZ9s+2Qco25SvIcKP8AkE5MpKZLfD+e98X6Qyy5TinkdX08NEDmScPDnZxcrqHWp1zhEnAYjKg5FlNFgl4lSs1OJ1u/PBHPxZdXoK47V5PGG3HJwc4OXiGw/1tYbtzreH1NcVQgoKSNVWXuevChcu4eOEazOCaz4NJD+nUEfZ2XyAZS8Ll9ArgQ8Y29zQEkQrlooClS6ureONbb8PvDuL4KIZmvQuP1ysHylwxi4O9l8hm4vC4bNjcWhNmaGQiLGM3Gk+iVqc5GQ2osuJLcfHceZw7dxFmk0P0eA9Od8U40O2zweW2olqhvEMUI7xHp4tSPif1wzVCAjg9mtt14HGMIxyZxGhkVACeYjUvQDTZyGSWk/XNegmPjkn9MZ2adS8witmG6GkMm5vnsLq2LmsW5yoBitBEppDEw0f3ZY5hEIDgYbdpRr3agdXiEfPNa1duCIBDBhlB0UrZAH+4rnFdZWCTbGiC7pwD2S/6g7RIGj4GRlyIxk5Ez51ZDDRZpF4pQQ+uP+lsCqlMRuZn/r66tCz3KxYoiZISSRS324+Z6QXMzi/A6fLJfENWE0EJAs9RBjwKWbhdNpzf3JA9nUjumE1oMPApc3UM1XINV65cw9VLl4XcR5NZZgG0WzVhP0djR0imYzKGRiIhYX9SCziXL8Nq8+He3bdw4dxN2Kxe9FsmGdPUYO126mi3SuijgdPoDjK5KHw+l0hxNLtNCQxQg/tg/whWsxMb6+fEYLHbM0vqd7NLeTiT7LVEQaPbNWSM6gU47GTVmJHLZlHMFSVQcO3mLVy7+RrcvoBk8TAgQh4Dv0uppBbNjFNJyRzotBuiJ+t3u8RPoFYt4/D4AM9f7ogkxdVbd0RawO4wWIoMsJL0wKDB0cEu/u5v/o2kljO1nYEQ6vd3OwQzT5FO5jAxOi6aw8xEnJycxtT0tGRDkbhABmq3aTDMj/YPjPR0lx0T02PYP9lFPHOGFhrwB73CkmYWQMQ/hlwqh0w8i5W5BYz6HNK2z/cOYCLb0uXA2uVzuPradcyszsDusaJnJavVBRvTypstdBr0fUiLNvbZwYmY6hayeZHMobTX1MIMZtYXsHHzAryTY7Ayo8rCbC2gVwUqKaAUq+Js/1TWqVa+Bku9DUujA3fXJNmKZLkX+3V0Ayacf+MqZi4to+nswuKxSkaV3W5Dgf2m5xQja6uZ+9YsLJLX0Be2rtvJgLYLdrNdgC5OBbHTtgR2q+UGxgIh9JoVWU939nfFpHP35Qu4bRb4bE4i3Aj5AzL+ydRkoKvWaAuoRDY8g9ec42enpjE3PYNiLotcKj3wIHEgmkzA7fNK8J0hhuBoECvMvJmclDG2/ewZyqm0BLnjibTMkwzU2TwuOH0uzK0u4rs/eA+Xrl+E1UUpLO6JLWg1Bofqbh9PPvsKP//J3+HZw6eolWrosnzoC3u5VC/LmkOywsz0NOanZtAo1RDdP4bX5sXW5iZe7O6gVDMk5cxkAkqw0PAJ4lmQGTxcT7in5PwzOjKCg909Gf+UfShVqiIXwrlPs/0IJra6vAYlGi2SycFgAGWiTB2TSFSx3QkcjwXDcAeMoPz43BSWt9bgCnjE34H7Do5VZsJ4XW48/OoB7v+G0kgVGYvcA7nMlMLwI1+uyJwemZqWNYwGqtzTtBs10cZfmJyU80axWBDGMZnMBNcq9SJqLZK/7CLJFAiNyH7eZraLHFupUJW/Mcg4EhoV02Gb0yWECAYUnj/+Ch2ahdeqaNSrAnIL8MMzSa+LcrWJhZVlvPfee7h5+xa8PgMohXCc+jLvfPTxx/j444+lryyvrmFleQ1TEzNiCHyyfypSQQd7B5JDnItzAAAgAElEQVSRw6xLt9su8+ZZ9BTjkQmRzBJNZiGhGpk5XD/4HGTEZzNFnB1HEQqO4t13v4et8xfR71lkX5tNJ/Dpbz40zIiZQeG2yRpJljbXi0q1KgH2yek5XL9+E0uLaxIUZXCbZr372y+wu/1M1i9mQVSrDZF2opgzAeiLl65ibmEFY+EJOH0EB5k51kGz00S9RgN4u5yxosk4PH4XgqNueEI22H1d7J48xJeP/x75WgwWW0MAaAamxb+BSZYWE7qUoRv4UBnrpkE2GgauWCsKripIpJhBv2sYtvGffmc421cwioGcpAJ/w/fheZEgvQRlaDYyAKIItLK/MWtK2ZByjh2SQlB8QbGOYRCO40/BrWGQchhMHP7eMFahYKB+j/tjBeaHwVp9Xt5r+Nxr3MMAoEX2b6ALzPK/AhDFk8QqALTWi/E5g7inoD1/av0ac4ohL6JAHvcAw0D/cHY6PxMMGdKvwxiVgnt8jxIcWj4FgrUt5XPUPx/KvOa1+BoGa7VOFIBW/EfZtvyOlku/p32EjHftD8Y53GA4a1kUjNZn1DbWcihGoO033NbaLtrmw8+tZVa8TLCcQfbFMLip/9fPDfd1llODL1p2lpfXUvCd31NPNCXDarm0jbUtpT0GgSAleCpxUMebtpU+L+fgYUxFDQa1nHwmgylvBDh1LCohR723+Ddpk0F/4+/DQSj1qhueBwTH4ubu/4c5rOXT8rJOFMzVsvBZBWcaEBh4/+F2UXBY22Z4XA63kYLLw2Cztpf+1M8o1qpjQrE4JX7qGNX5Q8m036x37Uumf/0///M+Dx78p1EGQyrA0DX5JlVbG5YF40UZ4WEl6I3JdON1VI5Co2/cgCtblxsNsj5ojiFMTv6fg0w0dIyOrPfn4ZPXVp0dbtBV14uLrIKf+sAaiVBQnJpdTNfQTsb7EaTipo6AJyPrvMZwhEMHnEbNhgeFAoP8jAH+GpEGBYKNSdNgAfD/Cl4360xdrg0mVQPclIkJxoQ4XM/DUQll4up72iE0kqQDYhhg5v05cfMz2gk1BUef7VUkrWlER1XmRCc2/cnr828qtP/NiZ335WHqa0DecD1VKRfeTycQfebfquuuIdDPz6mGKNuHv7PMrBduZrmYskzsp9of5JkGmjrfHPBcuFluBeGHZSl4PwOgdgmDhBtCcQ33kSlP/fKGgCasQ/7ODSc16Hgg5nfY5uynNNUju9jqMDS5xLVZ0v6MfqHl5LZF+6dGrzXqxc2/wZL/GjDm91VLnK7mqnnO7wwHiHhPGuDI5tttHPhZt9TpJGOYrDOjL5Ch3EedeoWNDsx9B2am57Gxdg2z42toVyxInOSQOsnC6/AKCBiPHaPWyMPuAqwuC8KTE3B43aABDDfs1EUmqGBiCnomL0wA6g236jWcHZ+gWW3AZXPg5bNtSU8mG431boD7diwszotJnmhxddo4TZwhxVR+h10OzrwP64+gMhdxskjmZmZRpIlapyvmTxanFa+98w7CZHU4jUMIWaKHR0fYPubBpoQrd67hne++g/HZMdFkpOJJtdpHPJpELVPB7v2XKKUL+OTjD0VWgAyWuYV5Yd/RDdzucmJqZhqvvf46lpbn4RmxC4hdzZeQSWWw++JQADtubGYXZjESZvaBkSrE9Mdi3mB5UyuK7O90NoeF1WUBzcnspabp08dP8Mtf/BLHO0dYnl2G3+WFvW8VZjnBgh4PtQ4T8vUcWpYOvv29t/D+f/A+TMw6bPbRqNQkeBA7SeJo9xQnu8cCQLfLNYxReqfTQTIVw97BLrL1IuCw4Xf/+A/xX/63/zXgpTsH0M8BjWwVsb1TVNIFVLJl/ObjT8VgiyAcx9mFyxdkQ0vmCcdltlbAd//gffzuP/h9OAJ29BtANlvG55/ex0/+7d+gli9jemQSbpsDxWxO9CMJ5lJColguGprOoAbspLQfA09+l0dAN0kt6/cE+HS5nZienYHd7RAzwvWNDSysLMA/EkC9ZzilF/NlASZcFheO9k/k4BT0B4UlygNwtVWD2e3A1Xu3cPnWVTho2OO0GXIR2YIw6/LJHJ7ef4JmoYrMaRzRQ8OBfmZuBoVaCb7JIBYvbiC8NIO1K+cQGh9FcNyKaLQmqeAeqxOFRB7VZAmVZA6xgyPUs2VJt+eYJqN2eWtdyj65MIfI1JgwBTm/8GBuagHlTBnFRFkA6NhxAuVSS/TaabDW6LYRHPNjYjaCUDiAmbkJhIIupJNpAaA//vVvhAU/PzUn7jo8jJKltb6+jlq1IuwwQpMMmImZEYlVzhbaaIrxJjdjyTgNCE9Fc5amcH/yR/9AjKl4iKR2eCIZk4wFrqOJVAyFQkrKz/5AgGpyclJMBDlvMu2fDOiJySn8yZ/8I5GzSCcyMt+enJyiWini4cNP0W5WMT87JxkBDD4YgMyetBuzGajfzNSFt779Xdy7/W24XUHRliewmkgdoFDM4GDvEJ1GV0wsb9+4DV/QJ+vay50XYh72+hvfwo3rd/DVgyeihU0mtDAs0MXuwS6ePHogB+KpyTBef/01kdkJR0Ylc2Rn/0Dmz929I8TPEkhSwqAPBANj8Di9sHHeNbWRziWQSJ+i12/C5bSi06rD53aJjEshn5a1husA5z/K2dAsaWx0BvVaV9ijZAASxGOghusq/3HdU8YszcFs1HluEMQ2CetvcW4JW1vnMRaZkPWHwAD1qHv9NtL5OE5OD6V9gr6gsMSa9R4sZidsVg+q5aqw4jY3NxE9PcWzF9uvGE9s+0h4ApHIuLQlMwmYxcL762HBZOkhlt5HOp0QOYX9nV0xR6O2LRl3BA+4Pj17/lKCGdeuXcPrr78B+q4eHmQQjyYQO43LWsqgqD80AruDjCbV8vRiZ/clCrmsGMTxmutrK8YaYneINEi+XECmaBhV5dIZWYfXVpfls2Sex2NRkd9Ip2KD7AGCqRmRFyBDnsGwWrWFdKaMe3fewpuvfQ/djhXNShPFXB7tVhMmtFBv5lAspbC3/wLNVgVzi9Po9zsiR0UNb4KANEEtFWuYnp4D8717fQumZ5ckCNMVENpgoIhRbiaNai0Ps7UhADnHG4EmalreufeGSHB0+ib0zQ4ER81o14E254dcG/ViEZlYDKfHhxKA8nocCPq9CPh9Eszl+Hqx/RI9qx3v/+CHcAZCMFmt0obcq/Gfl+CE04L9nSdIxIyAEz0i1pbXEPD4xbTt7DiG48NTAaS57wmGQphbXMQ45XhoASZZ/C0p/9PHj0X6g31tZWMJx2f7ODrdlwyPdrshfZqAjc/lk75I7fDp8XHMTY6h2Wzg/qOH6BJAcbuwfuEcbr15D6tbq7B7Lag1SY4xsvkaBBzdbrQbPeRSWew/fYFOg6mwXWSzGVBXxOyx4tK9a7j37ptwRfyw+0QJANUyUEv30K30UElVRYKjU+3Ca3FixO6GmczIZAa9VgvJXAKFXhWhlQjWX7uE/pgN7kkf4LKISSIzJwhkomVFn7653TYSsTOAMlc2C7wOl0hscJ6k3A/114OhIEqlFk5O49jbPQDBg4DdIQaZp/EzdHstPH38AKVMBi6zBQGnU0D7yYkJ9M0WJNNpyQQho5SSLNwH2fp9YbUvzM6J1ny31ZUzGc8fkmFqMcND4zmbFWvnNnHz7i2EpyLCpn785VeI7u6jXmbGAj0KasjmcpJVxUwtl9+DG6/dwpvvfFuCvJwr+eI+lOBiyBdCJZXH//N//ht88fmXEkjm/Mv+Nzo2gmK5JCxsAvrTk1PYWllDwOHDzpOXQKuH7373u/jFB7+SfRbBUpErGACYKvvH9YvnAu6DaBZ5bmNTJNd4fmR5yWzn/pHnD57nqD8scytBJqsZsURUgErOYR6XG24Hs84aQgzgnptmqmQTUyZndGJM9vLMauJ+h8Aw5zqR1HN7UK2UB8FZ40zUqtbRrrQQCowhFk8imoqLlAjrR+ZtSoKQsU0df6cNY+ERKRfHPpnbzEpq9RhUZkDBwu2RBAmXFlcGElMNGZMM/oxHpvH6G29genZeDDmbwrBtYH97FydHB4ienYonhzBm+x1ZG9jnozFDy//ChQu4fv26jB2Xwwa/1/OKqU4JPMq8ubw+bKxv4cKFi/A4fCjnS6I//+LZSxzu7SOdTEjmB31nrDYznj5/LgQSmtQK8DHQb2amC38/t7klewLObdGzhPjFfPvN7+DSpSvo9pkFWoXV1MbO7gv87d/+RJjQDOzx2txkcy1MJJMYG4tgfW0Ll65ew1RkGn2TTeokET3D7u4THB/ui0QZmdE+bxCn0SSymRJCIxGsrW1iYmoOo+EJ8d0gZlAol4Q9znXH6wmKMTl9CuxuqwS8bK4u7L42js6e4NOHP0ezm4Xd04PF3hWCjQBL1F2jGSQJID0DLBVG7kBj+ZugknHeM+7J/ypewIzJr9m5BhilxC1lkirgpgAUfypAp4Csnv+ZCWGwEQ18htkSuu4IUDvQqh5maSqQrGfoYQBTMQQFnBQIU/BrGPD6JlCpICfXa60bJXMpFqCgl15XgS6Vh1ENaMU9FGCl/AtJDgag97WPF/+vgJx+Vp/VuLYheaDnb66XCoSyTAr0sjwsNxnQCmIq+Ma/cZ+q11CAWK+jrFvBlVrG3KRSESrHofiNtrfWA9tMwUG9L68n5/qBiZ4C3LwvjaoVr1NMTpm2CjZruygGoe3M+2h2uYL4+lkFQGU+GfQZvb4CoMP1wfdUa3mY+S91NQiuaNvzd8WRVBVBAcphoH+YUKp42zBQruXge3wW/q4guJJQ+Z5iLt8EWA18ZkCMtRqKAdxDDwc0FHccxvKGxyPPlwpuC1A9eF7dIysozPVE21z7Fv9GfFKB4a/7vtHbh+uX/1fw+v8zhkyQvQDnNpK9CHYzQEt1AErdMbDMs4f4pXGRMRvSv3wpqVLHzPB41DGp7+naPzxPaB/jT+2vw+ON/Zbf1zrVutP3TP/Hn/0PfQ46MW2QyjcmC3YmVr42pCzEg4lNadbSuDYjfeHVgG7TUM3Q5FGWrQyqphFFkAihwy4VRTCCBePmiO7Mw6YR9oFkh5qztQdRHWWl8sFYvmq1JgdqRqKMClBN3YGOEOubEYJeVzYNnIA4kDVqJMyUQYqKDj6Wkc+vwLOCztpgfA6dbJiSLkziRuPVgs561EiMmgHyO9/sQPxdtZlVkkEj+V8zx41Dq7JyWS7tsMP1qh2WZeZ3ma6s0hYGMGnUP/8uB+++EXkl40mfUyey4cHGwwp/54GUz6RSFSptQTrG8IBVwJ33UNBaJspBFFEXTJ2UdfLQCK4CrxrEUDkJpuLz/pqOwe/xGvWqAeoP62fzdw120PFcBwkP8vynbGveiy8uQgTZeFBlvbHNmOJFoIA/yXYl641SFwSmjbQdY2Gi5pxMfiZjEmQ/0D7OshsRPpNMAMJGt9JIIyhAHv9GbTqm3vKl44X9k5suplBpv1DJGUmNH0jI8PP1BkH5rLDCtC+SGcfDTbFE7TeLlI0MIqaglktNtKp9uF2jmB5fwuzkGvz2UaBmRfY0h3axJdq5jx99hXqvgtULS1i+tIzNaxuYmJ9Aiqnqibj0W4/Tj4ArjHKujGa5Ao/NgVwigfjpGY52DzEdmcTpyYmkJrMQfo8f1WJJJsuxkTB8IQ+8ER98Yz7kyyXRaKOLPbXx2Lbb29s4PTwSpsnS8qLUK/vjxNQUfAEv1jY3hC3GQwuN8DTaRgmN7d1dYcj4QkFsnT+H8ZkpOQzxQMKJOV8qollq4vnnT1HNlbC7vSMpzcweoIkZUzfFWKlRx+zSPN7//nsITvGwYujIUSaBTOX0cRZPv3qK7e0XiFKvr93CIjVdF5dkfiKrhJ+vtxtYP7+Bzcvn4B1xCMPb5gL6bSCXrOHFw2387V/+NcwtE25fu4VQICQu4Ra7GV0zDyodJPIZ7B8com+y4Mat2+j3WsjGj3F4sIdENAt0aAZkRTlfQZVGgo0OOmQWmfrw+dzC6spUsmiiianZafyj//yf4NKduxiPjMPaBgrxEmK7J+hVG9KGTG0mS5n601zUZubmJOBCgIiskdGZMfzen/4Bbv7gprFfpLIC17Um8OUnj/CXf/5/oZQsw9W3I+AKCOOLzDBqoJ5EjxBPRSWdPhgMCNDIfsq5k+Z4JrrSM5pNExUa5Hi92Dy/iXQui8hkBLdeu4uJqQn0GcQs15DPk5XdRTadx/7OIZKxlDCIaIQ5OzcnhzAaB77+1pt463tvo2sCitUmqrWWAN+so5dPn+Hlkyeo5XJoleggXxYNWY43ssLadmDjxgXcevc1jMxOwDsegjdC53aglG6gmimimauiEi8g/vIQsZeH6NVakjbPOZx63eHZCdz+9muYXpxHj2Y4HUOH02Gyie53IZZD8iSFWqGFVDSNXpvrmktMGHOlIjxBF8amIwhPjODi5fMYGTML8B8/ymHn6R72Xx7i7CSO0REe2s3CSnW7HKITS01dzi31TgNmhwXB6TFMb83DGXQIs50BNgZEHn35AIf7R7CbbPjxD34sWQyZRFbWUTrGF0t5nMWO0Wg1hHVF0IlSKjw802iIWqImi00AW7PFims37uD9998XkGP7xQthyJm6PQGQP/7olyJVtLq4KCBjr8P1q45oIi79gOBZsVSFzz+CH/3wd3H10m00az2pKx5YS60sMpkEdp/voJQtoVNr4d6du1heWB6Y6KVwlohjZnEek1MzePZ0G16vD0sLy8Ky7fTaMm4PTw6F4TW/MI233/42ts4tG7r67R729/dxcHAoMg+JZBbpTF7WBYIClCUgs3l+cRbpXAyffvExPr//MUIjPty6fg3lQgGnx8c4jR7BaTbSSdv9NiLhsPQJArzcF9abZAnZYLe55DBNZpYJxv6AAViutweHeyLzRFkg9plIZBK3bryB8+cuIRTwydoYjxtBgnw+jWQqjkLBMG+kKdTU1LRkKrDs1K9/9vQ55mamBUzLZjLYP9x7tfejDIbfH8Ly0jquXL5uBGQdDOhCgoICABdTyJXPUCwlETs5FcMpK0wCaE9PzRob+lYbz168hNXpwrffeheLC8vCjiajP3YWQ/wsLoxBzXKizBNBJzLauEcks517Bup7L8wvIRJhIJGHQ0p9VETqhMaNDFpUq0Wcnh2hUi9hemYCs/NkWufE7IrrLw3NCOhwjhFTM6sJJmsXzKLLpSsYDUzje+/8ACF/2JD0KebQbDBVuyhapbv7z1EoZySwSTCWQHu11BBGHrMHCOITJGXg6+6dN0WL1B8IS7o5gQfKa0j2SKsOssdL5TR8biNTSkwPzBZ0+2YsLK7ixu17CI1GUCyUheVFZr+ACyYbTg9p7HWGVDKObruGXrcJq80k6fVkGtOY7OgkBqvTjbnFNZRrTYQn5zA/tyCBC9mfmi3wBzwoFVI42N9BJhFHtVLCla0tuMRkyyzgzBf3HyEeT2Nxfg1Ts3MYn5iCx+OVvTun526nK0BSs9XAF198jmfPH+HKtUsI+J04jR1LOlC5UhBpGe4V2R/F4NBjAKtTkVGRAjiNxmWckt156fpVYW2unVuXbKlmrwW7wyzZkuKHkEpKf7GZrVgYGUcmkRQ2IwN0D58/xcLmCtavbOHctYtYvToPuIFyGigWGqgW6qhk6sJwz5ymYW2aMeLwoZuvoZLKolOsi2QLmdTOMTfCKxOIbM2hO2aFeyoAk9eEYqMKp88hIDC9AjrVliEl0YcEWhnEY0bH9OSkrE2s8/m5JTGyLZZqSKWziEZjSKez6LU6VJYSbXgTmmhUy0jFTjEdGYPHYRdwmVkl9DI4OjnBz3/+C5xGz2TOEIPoRhNjwRDCwVG4rE7YYUWFEheBkEgocV3l/qhnN2Hz0nkBlCMzE1KnlPA4e3GAk/1jkVSgXrucO9pt0aPOlQuyD2J7MHMpU8jLIZfrNPemc9NzsLWAg509PHnyRDIBOBZ29nZlrhcyUKcFt9WJEW8QS7PzmAhNwA4zwqFR0Sa///ABitWKyDcExoKYmZ0VbWFmn3340a+F/drvdCWTKugPYHVhRUhDxXwetWodlVoLTRpuWy1y/qLeNDPYOGfaXQ4JyD158gjHx6eyR7TKvt4pHhf5SkH2Na1eV6S+KGPEPSQBfgZqGQjnHo6SEuxvnEdkr+k0jOCqlFxsW+QMzHkqXy1gaXoF09OzUhdKdmKmXyrNPbNbgpyUWSFrmXsXnrfbvbbIZ3GdpVn9SGhMyk+tYhIXqCk/GhnHj/7D38XE7KgwjcXgsg2R+Dg6OsKDBw9kXHCuZGYC+xz3stScTsUTYlQdpuQNz9GGFKkA+2SPM2uGQeO1jU2c27okus+5dA6lXEnqPp1KIX4WlevSqJha3TxP8Jz07OWLV1mtkdGIsNRpylqq5XFp64IEpDnnUiucAbR7d9/E2uoWbFY3qmSSo4nTswM8fPgAe/vbwnydmByTPSHrj+ceZlpublzA+QuXJeOy3enLvLi78xJHh8+RSJ6h3epjZmZW/ARq1aYYDlPaaX3zAianZtFs9TDJv1PGs2aAjuznlIdhP2UGJs2uxyZCcHlN6NurIsHx2YOfo1SPwuHqwOW1SDYKTdS5PnK8UPaIchCKiSgDWsEaKyXeekbwkabNXNs53yvJjplgip8Mg8LfBHMVgNWfLLNgIT0D4GQsUIl0vA4zI5TFKQDZwIyQkXM9i8s1qGE+IBMqWDQMSLPf6PlZMQkjiE6TSkOmUs//WibFRxTIVnak4goKTBt1ZEhAKNjG7yorVsl1BpZiYC7DOIqAleaBGWHXCO6+AgObzEj+mk3Le/H7vJaAniZDcpQvw78JBoZgMYBIBncEwxowjB0OQ1Nb2dUqnap1o0EDtoEEeQa+VcwUUtxL8QHFalhW7Sf6/PyMgpbSH7iLGMhWKLDM51TAVlUKtO8MM4e1HTiOBGcbBMY4pym5zz3kr6UBDu0fGugYvp8CytoP9bpa95pJr6Q5klq03pTUqM8v17IZLF4FVbU+OU5UWoXPwTrQujfamKaCNSPgYzE02Q0Q+usAg9bRcNkY2JIs/K4R+HE5SDQ0VBQMAqHxvvYXDRwMj00dz9J2VkN7XPuqjL0BE5zPRDkp7e/DQRu9BrNy+HcFb1UhQLFC1Y7md7UsOg4UzCXmIFrkNqvgoMwy53jnmii4iGimMXzcl+ypPkmbPWO8sH8pyK731mfVcmsba5m0/XQs8u/Dbcvn1zGvZdVr6dyi9WX6l//iv+uzAPwAN888pPJGav6jN9WHVVM1BTq5G9HOIZP6QBJBH4IPxf8TgNYOxU7HVEBGqvkyOpTBAmaasUhZkDEoA89gl3LN1MgVP8cHlijDYEJlhRrlMHR4dDKk14JEcbqGbjWBWH5XTFskg91w0eQ9dcDyfsMM5uEBwv/rs/N64VEa0RggtnZEXl/BRB7uhss7PJB4P05WrH/eU9KjB7o1w9E7nbjZJhoN0/ZgmrosAAONP37WuJ+R+sGNIjdD+tx8TwZyv2M4zYsEgvFPOwufQ1ncPBwaA4R5+njFlOZ7/Dx1cXk/7WA6EWu7agRNF5lvLrYChg+0oFQPis/Jz6kcCOucz8GfvL62hyyYA0063k8HuE4Akso9YN6yvlR3nGVSmRSCzGwDfpbPymdh22tkTgMNPNyzfKwzfp9lM4IBEBMjsjB0gpSF32Yw3HkfqfPBxMdNC8vJyDQZG+Wqoa+t/Y9lNzYCxsTAe/G+Kn2jk5UhJ2ITky9+nxK5BKDJjmPQxmE3mM8EicgkoPQNdUO7HTN6bTvsJj9G/DMYcY8j6AzD3fOiU+qimad+bAnPnj1FqpLCytUVfPtHb+LKm1voO4GWGUhlycIpCes2aA/B3rfDTOaNxSa6w7H9Exzt7SNxFjdSgpodzEzNwm1zIXZMU5WGME6TPJQGTNi4soXxaeq0eWCyWYW9SMYJDUZ++bNfCIOUkUK6sNOI5+63XpdD0fLKijCyqLtEdgrrimAl2zEWTSCXI4PbKQcLAmLxdFzMsMh8a3ZaCPoCePCbh+i3unIg6DXbyKTSkga6tLSA2YV59JjSOzeNe2++Dk+E5l2URumhXCkhn8rj2efPcbR7jEI+L4clpmGzr01N0CjNBRP1Of0eBMdH8N3vv4tLd88bMh2c0OhhUQcsTBcvAR/9+9/gdPsYS3NLWFhYQGQyDJvXJGAplYIpf/L46Qvs7BwI2zMRj6JWTAvA6bS54LC60al34KXEykhEwIpMMiXsrGazilK9hGe7T1FrVeUAStOpjctXsLK6CUfPCtS78Fldwk4qkKFXLaNQzCKdS6NcLSEQHJF002qlhnq1JVrKP/6Hv4u5jXmEIkGYnIzEAt1WB+1aG7/+6Qf4xb/7Ofq1Pvw2LwJur4ChnIuESZuMwumySKorF0ka8bzc2xWpFtYh2SVkVXHRNJn7Uid0Kw+M8mCxgZXVVThddhTyNFHtIZ8r4sWzXWl7M2xyeOJGkTqxNqehMbm8sYb1jS0Ex0ZFT/P46Ez6RLNZw/aLJzg9OUSjUoa50xPA0Gkx5mbKwhRbFSxcWMd/9d//N2hY2mgThAlQKgQopisoJXOoJUuoxrM4fPgCmeM4bF2WZLB2OSwCWt/81l0xPLK4bSiWCxKNpnZmLV9F6iiBfCIPU8uMQrqARq0Nh9MjbNJSq46xqTAmZicRCgcxMRNBZCyIfruPYryI+FECp3tn2H62C7OJWR4uMamLjIQwPRFGhbIQ2ZQEQ0wuK8YWJ7Bx5yI2L2/B67NLYKhVq+PTjz7Ez/7mZ4ifJDAVnkLA7ReJAQKtHDtnySiy+SxqzQpq9YrB6qxUZYyOBKkvH4Hb40ehWJWMi/MXL4vJ3cHBgQQcJiNhcN9G1taTZw9FRuDCuU3YLWYxV5PNuLmPp7s7sDndcLh9mJlbxrvvvI/zG5fQa5oFbD6LHiNfTwnoFT2MCYhvavdk/FD3WgJSNgsOT47lgNntmyTF+XJ2XkwAACAASURBVMb1W/B7/Tg9jUr9835PXzwTAJcbSjLVrl+/KoBBt9OWANju7p4ECxtNpuACi8vriDD92Dci/dRCnVdHH41OFT/7Oc2qYnjvvXdB1nIsFhXgPZGg3i7Ns4pyePUF/QL+Mr27XK5JP7KYCTw7xGiRsheU3VAPjGgiisPDfbzYfo5SuUgOjmgWb25ewMLCHBxksCcTODo6QLlYlICq4e1hx/rqGsYiYdE773R7kpnx6aef4NKFLfgDXlTLJTx++kjWGa4tDLhyzZ+fW8G9298Sz4Bem47kTQm68kX94ER+D4Ui5SCSyKWSMl7IuGcQL53OoFit4eQshtDYOG7dI6g6bkjWNChpUpCAJO/pHKzBXKO57lEjl4flvZcHAkaf3zov7MLRcFgCeuVKR+a1Yi6OFAH3YkbkojL5JOKpM7TaVdlfhsIhAUgZYCbLenx8UjR7o9G4gGuwtIQR1yx3YTW5cXHjKi6euwyn3YV6tYRaNY+js32UKlkBttkvmU1BBhyzac9vXJZgqtncw/7BLvZ3toVkcuv6XZGL4Xprgk08BaitzmtQsuToeBf1ah6L81MYHQ2Jzn4uX0K2UITJbMf61gVcvHhZ5jHOt2Qatqnt2O6K+Rb1YRv1MqymnmHk1esKaz8Q9KHRbCKRyaNUayAcnsXEzCIWljfE+4GLjuzFZE7tCVv/8cMvJJW/nMtgaWYKCzMzoi3ZYpZBqoBSuYlzm5cxNbsgARLq+DsdQK1OIAWSrcSACE0i2ffWNxYxOREWU+JmvYKXu88lW4L1fRw9RjqfQ2QqIlIsjgHziHuVZ8+fC0tnanZGsiUIzJEBSWCIGsQmiwmJTEIC+jzYnx0cYGN2GW/eewOHx0c4jp6hSkk8nxPnrlwQ88E337sL+urF4lkUqItfbKGYq6BWaMBj9cDVsaKRLcPdt8FU76CeKcBmtoghWTQfx7nXr2Dq3ALaQQvcU3607B2Y3RY4vFY0ah1Yaz2Us0Z2CFs6m8oKGEugk4xzBm4I9M3MzUvgmPq0zIIKhELCFj47iQqrmyabXqcVDivdWBtYnJtB0OcV00hh87s8IpPws1/8wjD4JCjqdonED+fsZqWBLvtkrSO6u5GQQWCgsVyPRtgWM+bXl3Dx5lWMTUUkCElgMn2UwMHLHTFtZUBHwB8rTe4I+LRxfHYqgXghCXFPa6Jnnk0C6zYGWJwelHMFAcXJhOUcQ+CWgDzPk5Ye/TAAn8ODsG8Eo4ERAcypLU5d6N3DI+QrJaysLWNhaR6TszOSnUAWLAkIf/EXf450IikBmKDXh5X5ZQl2EoCmHGO7axK9ZtkvuOxiTHrrzk1MTE8KOLXzchufffYZdnd3jUxVk3GWIEPs5OwULVMPfYsJHpcHayurkuVBKTSO752dPdnT07uCoO/27kuRH/KGfAJci39QqSmM/nqlBvrTEUhmNheD9Zy3OZ9RDoQBW4K3HpcdwZBXNNFZv5SJIlhPpprf7RG9ZwJGnXbX8EsZn4DT65OBtnXpAm7dvi375PxAo7/f7koA/cnTp4inkihVStI/uJZTh5mgfT6VQaVQFEa+mtDxgdjW9KRoCbnLgksXr2FjdR3b2/vYe7mHoMePgNcngS9molVqFTTbDTGRFs+XPpnDGTE+rTfqYvK4tbEpz5xOxAUYYsCQY5vrRq3axtrqeZzbuoyR0Lj4SGSLcZFH2t5+hnqjhmIxK0G00VHDgJJtViqVEQlP4eaNO5iZWZA9xf7eMb588BnSqRMJHBOQom61y+OX7JNstgiL1YHZ+WXMzi3K/DoSjogJMkkunLtZVwxw0ZsjFkvAbO3DG/TA7TPD6mzhOP4MD5/+Gsn8vpgSOtx9mTOZMch+ISzmHmVDmGHae5WpyudVlicBaAHw+l9LcBrfJWmP5zHjvK7nWs3U5t5Fz4S8thL6lE2qADUBaCHTDcBMvRaBVK6jeg5XrWIFoBVI5NlpGL/R91+dZQd6ygKgD5m4vQLAB6Cw4grKAH8FMA3Y2kJeGGAGigUYgKcBLP8WKDmkUy0gmUgMGCCXPo/WAwNiRlkNgFnriZibYhoK9CrIKYAbQcsBIU/lLPk+cSkhCbQNPIRnQV7fZjPqk8D+8Mv4bPvVs/EeSm5kWbhO8fpanwraKQDJ72swgp9XbEnLqhrBcq0h5rteT3Gn4aCBlk9Bbc3+1nvxfsoYNuBT46WBBP2dn1cipfY3bSdee7iN+T7bRPEexSvYzxWAHg58KK4ocvYDlvXwNRmQ13rl+4oTsU35eRpx07xZMLd+x5D2E0zwa08zDTgogG0w0406JgAt17Ua0qv8v+JNiq1JgGPw0vpXcPpVHZmMz2h7ajvoeLEN6lr7praJfp4AuPZxwTMHY0HmFpap/TW2pu8NzwdkdClup2UbBnu13gSrG/RTHSMCTg8yML5ZLj6TluubALTWhfYF7QdaX8MBk+Fxr+U2xrMxn5j+x3/2j/uMthJYYwOQlSQHsQGSTzBQ5TCMAhlAHxtR9FJaBnrPQkn0pmtQrgmgaYcbRu7lxoK8Q4AHHVQ0WdMJQSYaswEikznC62jnJm6j4Kx0uIHWMMEG4/X1NVn5noFGtAiyDtiuLDs3WbwO04JUukCjT3xfFwKNCmrl8Vn5OaXqe90G05iv4QZm/Rn6y8bEoQ2qjca/6/saNWW9K0NXo4A66WtkjXWvUh4S7bIZ0SMuZMPRF9HfLJflObjRUwD61eDqd2RjrICxsoNZZn6GhzWCpzqJa53LRo+sAItN+gyBKY0c6fPo5CaR2cHEqffVIIKC/coA5zNwouR3+VzKYNa0E52k+PzDJpncBA5Hrnh4FlOMfl9AUjKgWb+8Lz/HOmFZuDnktSi7oRrh3DBz48x65DX4PdWHZnn5N35PgHvROaM+UEc23ASSjYXKZmxO7AZLgs8hE7/VYkjT1MpGv7M7hOUAs9GeWu/av6g3yo2yGEsNhPP5GWWAG4OceqNeI4Lb7yDgM1hjZHAwlZfl5EAjAC39r2eCzeyBpe8COm4EbWFM+WbhNvlhaVrhhAe2tl0YC0fRYxxnT+GZ8uD6d27i+ve20LUDZifQoARFtYf4cRydShfOng31XBG9WhN+uptnisjFk/jpX/8UJwdHMHVN2FzfwrUr12GFBd1GS9yzK+06su0SRmbHsbC6KLrSfasJrU5TonRECs6OjnH//mc42N83IoBmM9767rs4f/EiQuFRBCcCwr49PYoaQQsBG8piiEeGn8cblPqrUTuSG6B+D6lcSg4V1Lb1evwCmDKAxcP988dP8MG//6XcS5h8PAiOBnD+4jnMLc7CFSLzCcIGIevl/mdfCRuDZoOcV8gcZVYGGYLNeg2NVgv+kA+z81N4/8ffx9rlZcAutzLSrqkbnCmL+eCzh09wvH8qh6gbN26ImRP1TYnWdU09OWA8f/5SAAlqszotNph7fZRzJWE02q12eMjg7wJWmOFz0ZjKK/2LLH7W7YeffoT7D78Q1hGBBPb9ubkFdGtdNCt1hP1hMXdkHZIR6/F7UG9VhREVCAYxOz0nbKJsMofVrTW88zvvwDvqE/NIMglfZWBYHcIM//XffSjGQw7YZHPHdFz+JLhNMKZcY5CAuqETGJ+axGcPPsfe3p7cv9Npwmm2idaq2+wUUIuMLprl8LPrm+uinctxRT3Z7e1dVAoNqQcqSXOOok43x6gwPSwWMWEKjIxiYnJa1opipoCzk1M0unWRcuiiDa/bIcyHZqWGtgBNXLN6sHmdcIx48af/9B/j1ruXDMZ2B8jne0ifxUTKhQy61GEUDz78FNV0DqO+AGyEXU19mGwmBCcjuHL3BlbPr2N8elyCEIV8Ff16B8njGM52jsUUy9a1IJ8uI58rCdCZrzBo0MHc2iLm1xYxOTeJ4KhTAH+ytDPHaUT3oiglmJ5Phq4FAV8Qjx4+gN1iwfryEmwuC2qUP6lXUGhWMDIfweU3ruPanXOwO2h01he5CBpTffKrj0TXk1qtLrtHykB2E1lgNLMkEF2qF2FymFCqFAV8oXGS0+aQoK6dgd2OGWOj45icIBu2JSwqpoCGw6OIjIWxf7CNJ8+/hM/vloANmZAE0ng44Dy+d3SMVCaLQGAMSyvruH7tDi6dvyIa1/lUQaRAirUM9rZfYv/lnhg1jY9E0O/0BASNTE5IBkMynRKt0Xanh8uXr+PNN96SlGcC4oViXoKoXz780jjAWNieWYQjY8LwclGGqd1DIpGS9N7FpQ1hVoXHp0XnkkEVZplQr5kGhDanBY8ef4HY2RF+53d+iLfeuCtMNfbpz+9/KmAo+xIzJigZ4PG6pN4adcpqUAvHItIed+++LunQyljlOkiwnPszSuAQgK7W6nA5A3A6PDLXuwd7Hd6DmUFc85htQ31fSkRYyXypNpDNG8apz54/we1bV+H1OSV9+/mLZwKGcK0jSM4gxkRkWhjQk+MzaFKqIm0AS7Ke2/v46ukn6Ftacl2aL5I5u7G0LinfeweHCI2O4fGTZwiMjuG1b70hhlDRs7jIs3B9rFfqRtDXazDRmLUj66jFkBDbfbmPicgkLp2/CKfDjbHIuKxlsUQaHo8TxWwMmXQU6WwaJnMbnV4LZ4kjFEs5eP0ueANGADgeN4wUmVl06+Y91Gp15It55IoJ7O4foFpooNbuYMIzi3u37gqL2eW04ezsSJh5DpdVsm6oXV9rt6QsVosTK4vrCPoZ4G8gX8ggk0qAslkkAJD1urV1EV5PQOpTDheWPvb2n+PgcBc2SxdzszMCRrA+SuUKvIGgaEczi2l1fQvjY+MyB0nfJPuckkE5o/1IrvB5nMIAZIafL2B4SDBzIFusIJXN4+q1O7h55w3ML5AFyL2z4U1gGOdRGqqFL7/4BA/uf4pWrYyQx43l+QUBq6inajY5Uat1MB6ZweTUnAQi5DxgAao1kku4z2+jVi8hkTTkDvwBF2amxxEM+UQLPRo9RTIdl36/f3Igwb+33/2OANCZVHLggWGT/vjLX/1KZLBu3L6BWDKGDz76yFin/B7j4NjvYCw8Kmv58f4BOrUm/uj3/2NY7U785Gc/NZiwfrfoFy+szmMkMopyg7J73BOZxCQyPDKJGA13yzXZt5TTBXhNDoTsXoS9AZG9iKZiOEwcYZYZYDfW4Z4JYmprXLJgHH6g3QcqhY7IeVRzFQk+U/ucgQ5q5hJc5t6NoDOfJzw+jlQmh66pj3a3L+NVxnaR+v3HyOfSmBgPwWXtokADz15bZM28Tu61LQI4UuqrUjMy+Dx+H6bGJxD0ekQe4XjvCK1qQ8BwBvwJBtI7g0A3ZRH7VjNC42HMLy/CE/QiXy4KO7hATftsTvbKnPcIzjEoRrYmpSLKDMZareL/wPNCIpUSdjDJEwyEsA551uAeY2JqUiR9GOwlE4v70lQ0KfrwvVYX9j73JB6Z6+kPQdYzgz+USKLE1lhk1GBnWUwi80Ag9csv78ver865zuYUBjTB1Ua1Lkwvzulk1LPfEyifX1zA5vkteeZcMSemxgTXs9m84TlUKsueZ35mTgLPL0/24LIb3gHj4QiW5pcwNTENl90p8yyB69FIWAxYn758jkw+C6/fK54UkmHat4oeNE0YOQ+4HS5k0zk5c40xWEZmpc+NRptZF01EKNsV8srYZSbRzt6OtCuJI5QfGw+PCwDN/b9IZdntIg/i9gdQYzbewjzKlQrOzmJy7RF6bJhtYljLvu8LGGcfForPznFMljSzU6inHRwQeRx2g2QTCAVRazQRPYnC7x/B5PgkTo9iyMQz8Ll9CIfCmJmagt/rEzCkUqvJHqDerMHmtIsZMs/xzAbg2sG9HdnR7abhY9CHkRVKsJW6zzPTixKYoyEugfNCJS2ZQ189fCCg9snpAcLhMcxMT8oYYb9KJtISmF1d3cSIfxS1WgvFQknuV60VBpIFZLa6JevE5vAISE0JJLvTI94CPCc53B75GRobhdfjk7NRYMSOSr0lJKIuOL+0RWrD4miiWI/i0y9+jnh2F12U4fD04XCaZb9qgC5tQwN6cL4cZkEr+Mv9zDC4QyKFgnq8BtuB9aNMVs3kFTLfgGinjFhlt/J6igswqMm+r6QpxVC4H1OgUYhZwpE2XgJYDTAVatYOM455bT23yxl9QPQbBp2GwUjpawPwUoG+YQaogl0KrikrWdnZxEf4ngLYCoAP15EBTBrmcXo9BTBFVkDAz4Hx6gA/YPaYEtq+SfqT/YXdYJAb2VAGsC3X7Bmyqdz7CXA9YK9bLIZEpki6DgA0CSwM9KkVJ9L65U/BLAbEM/2OYjR6puezsxyKdwzXpRSK578hcJh1q1IX2kcUm1JQnu8rFqGYloK7CpAqIMqAhGIWCmS+Yt8OAFjFdRRgHMazRMpvSFd8+PpilDjo79pntZ2HsSFl0utzCog/hAdqX1GsygD4GVwx6oYSpwpA80D1Kjgx6OMK+hu4lREI4fome1g5Jxo4leKVilV9s511/Axjd+yXUh9DUrDSbAPddgVaFcw3D+RH2C6CAzncr4JVwwCt9kcFoL9Z94IxDZjx2ge/+Rmpm4EkiAbEFKPUdlIPv2EQfLgcWie81m+1+5Buu44DnQuGMT8NImoZ9W8ajDL983/6x31O9EwZ48JMYIUpqRyYSqVWBo7RMAYArZ2B7sLD0RcxPxB3UaOC+eA6QRNsY2fnpME0KqbaKviqUZJXSP0AMOYqoZOzoPmDCY8PK8xbnVDbBvCtQQsjSsKIll2+b7NaDO24dtPQJB50QALQPKQJSDWYjJRlqpEsNhrvxZdWqEZL+t22kaI9YMUqgPp1xMbQEVPgVTunRhA1DYR1z/sq4Mr76MKgk7feWyLkg2gfGYUycDsGpZ7PaMhkGJrEBEf5fBwo+pIJx2Kk0anMikqwaNSVEzjLyE2WgtAG4GqktVBTjZtQRmCHIzC6+Gg7cnHl/Vh2XbjYGXVilGCAxUifY1n4vspYsF+qKDzrgH9jX2OZdDBwgtZr6QKo4DJ/b9KsaDB4FMDVAINRvwYYzWuyLASZ+XeVAuF9WDeiTzdwNjZMHg29ZTHIqtdRKFVe9VPZKNCAxkVNgoERod1mSL00qkY9dIygCp2vdTLSwc7vc8PMn5qarMA025PlMZ6J7vI+I1JWr8iiOjYyKoBbPleAyWIA7IwUMuLHsWo3eeEwe2HqeBG0jmLSMQN31498ogBr1wGXxSOH9EqrhnQ9i7q7hbGVMbz9+2/DPUcDDyHIwkX/rg5QzwDdcgvZWAK5syTsPZMwifLxFP7yX/1rxE9iMPVN4oB+/dI1zE8tyCJu6VNZs4e6pYe+m/qE65ijxnLQjXy5jHQmadQn+khEY7j/2edyyKO797UbN3DpymWMTkSEVWV1mZA8S6FarUh/5yubzuKLLx7A6wpIWg513sieZoYFo9LXbl7Drbu3RZqDQAZ1HCu5AlKnCfzV//3v8PzpM0RGx2Sc1MjQ89gxPT2JxcV5OD1OmVeq1K/udkG5IG6AmPpKMySy8gmy84DHNE2mZ88tzOK9H76PpfUFAaCbZP1XKkgexZBNZpBOpCVNkUDF0sqqGKkRjzo6ORS2Nhn1ZJ9ww3n+/HlhRbkdHvTqfTisTtFTffLosZj9MV2VzEuCz1xgFfQKjoaQL+fx01/8HGfJuMyF+XQKk2TZWFySllop0PQlI+nC45MRCTCZ7EaGB/vS5saGsLyoC0gt5u/88F2YeAAZpBpy/nc5DbNP1sdP/+rvkIwnEfTwYO+WDRXZGZw/eDjpoQW7y4qllRVhQZEZR4NKspwePvhC2v3Jw0dyQBMTt05bDrjUepxbWMDy2qKkwx8eHuOTjz+TBf38+cvCoCR74fQkKunFBHiq9aakaZIR7w+GYDPZkD2L4/joAH2bCV1LWw7Bl65cELBVmEVfPZY56OXONuqdFgLhEVy8cRn/2X/xTxAY88r6k07XkE1kJBW8UShj5+lz7D5+gYDdJSnWE2Oj8kyNbkukN+68eQ9zq8uwBanNAuQydZhbHcSPojh9eYBSqoB2qYNkNIVWvYPp+XnSztA2mTC7tojFjWV4RwKwO4FOu4NKroRSrIDkQQz1bE0yEiwmmzDHv/ryAWJnx5ifm8HUzCSsLisy1QJiuTTGl6awdec8rty8Al/QhFK6jpODfZG9yURTODk6xcH2IaqlirCpPT6fSHcQIKg0q2iZGnD47YZJpMcjB1aCKqlEBp0atb3nEQlOIuANit4xMyuSqYTMlwy+5QpJfPboQ4yNhsQokYd2q8VgZvHA9PHHv8HJ6RkFOxAemcD83DI2188JoM39BQM8BHoL+Rwq+ZKAlgSgCSyTJXbl+jWQgbB3fIjTs5iwJphifOfOPUlHLpVqOD7ZQyx+JuzLersOs5XACY2fjEMKZRUYUCKoPjE+i5u3XsfkxBx6fUoU+OFlKjINyAppAeAy+ZTBcD3YEb3iP/rDP5QUekovfPTRR9jZ3UUg5JcAC+c4MvkE0DPzYOGRjKRAYAT37r6OqakZWCzGIWn/4GiQodMQMzINWJaKBruG7cM1njqnXHcIQHMvRJmIpaVlyYLitbmuULeYoGa7XcfiwhQsVgZ/ayK/wr1fNpWWOZRMvlBwDEsLqwiHIigXK/J9st0JKLgDDuzHXiCRjQoziCn5zUZD5j+uIUbWmg3RWFz0RWfnFrC0tCIBzmKRPg/McnAKoM35mYBLoViE2+uVPQwDKOyDZCReuXwNkbEIHAQXaKiZzaPTrqPdYNZeFidnx6jViwIUF6s028zC4XYIWMB0WjK6jaC6H6+//rqA8gw8pDIJPH3xHCd7Z6iUGgiHJnFp65I8z9joiAD+z148FnCLoF88kULPZMba+jnMTs3L+kLAstNtIpNJoVTIigYu+yDZwtQ7ZfAmm8nBZrciOOrHi5dPcXD4EgGvB16uz/Q0SGdkXCwsGPVzdHoGp8OFe7fvSVk5H3IvzLmIADTX/IlwBN1OC6enbM86/CFmiZkQSySRK5XECPHW3Tdw91tvIxzxoVY10vapU812olmmP2THZ/c/wOcffSDax3ZmUrncGBX9fBscdi8cDh8sZhemZuaxsrIhzFPuQfk85UJe0plJcGAdJJInyOXSGAn5MDNLPXiD5UbNYZrD0RjvwpWr+N7778BiEwxoYIoInJwe43/6sz9DaCSIP/3Tf4hnL5/h1x9+IMCnw+00AKtSUQLUsk+l7mG7h4vnz+P6tRv4q7/5W8nwCI2NwO5xwOVzwGyjqV3DAOfcfoT8EZxfP4+z44RIT1j6PZSSGXSrHYy5fLi4cR4jAT+evHyO3bN9TG3OYf3WeYTXJrByZR52xrttQLkGNKpd5OMlNMpNOc8I2aDTkz1IrVIXCTC2U2g0jHMXziOVzwpgSvZwvkDz2CaKmRL6PMT2O7Ay+ElpJJ8TmWQMX97/FKVCEbVKCcWykRnAdX9yekokIzhfMlvn8cNHeP74mRg/ZxJpyahxWpyyz6I5Nffp9O8ga9fmcsJsp/Rb1TA4tToEZOLeivsn7jNousfMQDJbOffkyllcvXAN9+7dFemQnZ1tCXAKcNYwPF8ov7S5uY7ltVUp48zklDBnv/ryIT781a9xenAiweBmtW6wfT1+aVdvMIBkJinAN8EBlouMVDUUjCeisqchyMtXeDQiQD/3lNxBkL3LbBzOky6PCw63S/beZBsz/ZlzIeda7okFCOwaMpAri8solCvYPzhADQ3Y4cCIa0SkisZCo5gcnxLj11/++lcCvPKZsqUcTs7OMLs4h4tXLsvcSmA0E0/jyaOnsPbNcFgdYuzHAJWChFz7nV6H7C3OX9iQ/SB100kKYFDy5Uua6MYlcM4sL5aZ61uxVEIyl5OMr5mFRcSTCSNbt9MWeSae2TnH8JXOpUSb/cr1q1haWUbA75V5PHp6hmePHotuNtnMlH6SQBggADkDZQRtCMC2mz0JaDOLxWZyIn4al33b6tKq+ECQVEN/mXgigWavLRJHl29egC/olYD/s2fPsL+3I8Cz22nH5OQEjo73ZE0RIMTsQMA/gtnZRcmsoQRSu1dFOpPA559/KqSEo5N9jI6EMDU5PgCSTCJRWK00MDU5h4nwJHpdMugMZjHr0Djf03fJA7PJDo/HJ8FiAtFcSyhhwj06Za4YdKD8E6VBKOU2GrZLhgSxxtb/y9V7xkaaZVliJ7z3QQa9d0mm95mV5bqqq1vTPdMzs4PZhQQtsCNAWggCBEgCBEG/BUiCoL8CBP3QLCStAGGhnRntTE1X+/JZlZmVPpn0LkhGMLz3wrkvblZ0EyBIBiO+733P3nvuued2gCzrCbDWSiePFvI4SL3C4elLFConqLfysDi6CIa8ffnQtkiJcR0oVqAMZM1eJQD9e4CexUhxGh+6LXu9AkcKKg1iBUroMOxOAyrr5zmG6k8Km93r/V4Wo4+HvPG/qQ3bJ72Jn9kH54yQv/nS++v7xK/ked6XyBgkj+ncVqBdwVB+xgB9hhj3BnhjFnxfXkIBQQPGGixpkH2reIGCeKZ1RsbkD4Hw7yUu3PIuldNgv/LZ9f7KHlUAjhkWmnk+iO1w7zQSqsam7fVZ3wy0KkNax1OBNz6HXpdtGGReE+vic/CZtP16X76uTGEdW5VDUMyCZxy/tI8G2dWKhwziKgqE836CtfU1eDlv9P68nuI4HH0FeN9MhP4vg4GGQUD198ag/97BOa6EU5G6dRhGMr8GwUz2Gb8URFUMifcRwp7DEPe0j3W+KZZGGJD1tgR7ZDplnzHNWhCD60g/x3uxD0gWkXOgX5dLz5XBZ+J7FZ/T9vA6itPo2BgMyjDweW7qM+lndD4qoCvP2s9U0Gsx8Mn+0utr4EXxPZ5lej0FeAfXgeJg+pzabu1vjrMGrtg+HUddb7RzB/tW+0Gvo+8bXJ/aHn3P4DzR37WNg23l/bWPFB+0/Pf/5V/1+CLBSBoq/ABBvWZ9cwAAIABJREFUOB4GfF03MAVD9SK6GTE1RyMu3AA5ECaiZ0TBKT6gGyYdSZmcNjIVTdSPGmEKFivLVRewTgR2ok4qAtDa6Xwfl6d0Tn+hSpX2fuqAgKE9FpGrwm4zBdw04kYAmoPNAk+it9VsGsZsH2DViAH7RSKB/U1SFwrbJouj335ei+1RQFWBYAW8OeH0UBo8cBTUJEisYK/KPfAeohfcL2jI5+ZnlSkshxKMPg7ZrWwbfzfgqSmCSMNSF4qCmALQOsxkoLFp2mAirhp11YOU/SDGfsfIb0g01WZ7A/RxgehzSX8yTaUPVKv2kEb32F4Zs34kk+1i+xTw1+vrpql9ahxss0gHozN8DkZw9DAfPAR4TzlAqInTj7AqwG/Skk1bGQTh+zhebBsdPA2aSIRKjEHDINb+4/PRoed1mVrG1wlu0UHiaxK46TNXzKZnFwa0ANA1U1STbD+2m8aRPjcdcf6fjgUZrewbXlt1wdku/l9ThrjZMlIYE725goAcNJppgJUr1B6iHhLnTAf1Wk2KzficUQRcEdg6AUTsw4j1huHvBLHxbBPZkzwsXSdm5xdMtXdPD72IBRVnFeffuYxL76yiTVleatfSaLMATuraV4ButY7sUVpYn81CBZuPX+Lnf/cxKvkyvE63OIrLc0tYXb4gLNhCriCsDlvIB3csIPqE1Mj1hJ1o9kxFeTJEUkdH8Hm9ePnsuRTFk3TylXO4ev2maEqG4yGpdM6+5Fiy0BqDAmRAkzmRiLOQ1ojMXzJayLghiEmwc/XKBQRGI+IoB93A2VEDLtix93oH33x5H9nUmYwB20Gjmn3pD9CxaCMxFJMidEvXLmFybkYcAoLIhUwOlWIVp0dJ0ZVmem32jKwZHz768UdYOLcsKXxMJaY8gsg8OGgEd5CvFESnlA4HHR7upSzixaBgJEZN6ACsjh6uXL0oqehkblsbTlg7NnH2Xj5/jQf3v8H46ATevnMXLq+DEpwSKK7WqzjLnqHaqgkgt771Gq9evEA1n4PP5RZHiizVcqmGbL6IldVzuHrzBhJjw8gVs8IEKuazmJ+eFYDiq8+/QiIxhD/+iz8VdjQZKZyzMje7Zq1Q/uTTTz+VgjGy7zNYVGvC56bEjl3YI2PjQxgdG8KlK5ewdG4Jw+MjUryN+3WrXpM+/Px3n+LRo0dSgIlrzOZwCSMpGAshHA0KMMT9iyAP2dw//emfSCV3Avwbr7fw5Zdf4uHDRwJSLy+t4aOPfoR214qQ24depS7porlqAQ1LA+evXcQ7H7yDodko2sUuWtWmzKlPf/sZ/vd/9ddSBZ3M2p/+7Kf44Ec/RqnMrA2eQl2kj09QLZTw6NsHONzdFfmQsC8AR9+YJaB/6cY10QK3hhyiTYo8kE83YGm0kNzZR3JzD6VUHjXKcZxk0G52EY4MwRUIiLz27OoyVq5cBFxWYeuy0FHm+BS9QguFoywy+2mEXSHp41qpjMP9Pay/eiEawdFEFK6AB4VWBWfVEuYvLmN0cRSTcxNw2q0ioUA23cH2rmgpWzsWYdYlj0/ESSWIMzI5LowuAtATS1O4zhT16dG+NnBVshGePnqOL3/zFXp1Cy4sX8LM+Azi4WFks3kBXo6OWRAuj461gWRqC+OzI/D5/cKIFG15KTLWkvRpgvJkZzEl2WFl1khc0mgZfGOWgR1dYXgxKEimLFOsN7e3UWGxynMr1LTA7t4+kqcpASAvX76Gm1dvC6OX50X69EAK9W3u7gjwQVCyZ2VBLEohNaW4IdmCLosBoD/8wU8xO7eMXtewVtxuB7K5lBS4o+4y2agEol+vP5e0zSuXLsv+zLOORcQYyGCBU5fPK+A1WWp2G3XEK7KHiA6oxSqar7HokACYknFTbwhQmyfrsO9YMQ2fjjgBbgZc6OiTbWiCySbwS+3koXhC6m5wnvKz1KDtskhk5hROdwduF8+mmhTtIwhNFivnD9MTCWTNTs8hEh4S2Qcy2PncjXoTjV4N+cYZtg625PxcmF0Qu4DPQiYoi9QKC4vyTCyGarFLijvPbJ6bBKeb1ZZJ7+fvZO3Va1JQkTrdLBDGArfJw2NcuXARly5cRrfTE7Z1s9PFwd4mul0G48vY2dtGNpsSgJeaRgwCZHIpjE2OiV1EAJrszPMXLklmC5+NcivfPX2Al+vr2Hq1DZvFhbHhSawunhOQjGO2t78jgBsZj2RzU4IlPjyG2blF+D1h+F0hU5DICRwfH4q2M/uVY0UOBecrA2dk63FxsDjb9vZr5LMpTE5NIBaNy95YKVUl5d8UYLbI3zarHRdW13Dz5m2ciiSSYYvzWrSJOD/IiuZZWSrmRaqCZwTlZoqVqsgTnLtwCXfuvodoLCZZN3QFs9myFAYmAJ2vJbG98xKvnz1Fr9VEyOeVM4v9w0JkTJWvNbpInWYRjQ3jwoUrwtqjjyB2DCXgupSvYyDWKjIomfQxXE4bIpGAzHE68wSf250e7E4vrty8icvXZkTHlqnwzCiq1nrY3d3BP/z93wro/y/+6p9L0VyC+Qx8ErRlQJfBE18gJAFanlEEnVg0lUFPgv7UwuXap4wXi4K2WCSx1ZCxTCTGEfKFMRIbRSFXMfqHdhuK2QxquSpcXQvOL65ifm4Gu4f7ePTqMfyjIazdvYSpCwuYPDeN6CiLwQKVWhONeheZo6LIeahTVixQDsAQTsjgpQRGpwdcu3UTgagdh0cF2UcJyHO914o16YRuu458Jol2s4KhiB+1cgHPHz/E/u6ucU4JsrlcWFhYwNXr10TvW87aRlMA6GdPnwrrOnOSEsecITyH1ciucf7Rj6iLZEUbVqaRM8MMrEdsNCgpYcIisBwnsv/oCzIDKpfNin731Mg0bty4JlkmBIUp5UOpl0K5gpHRUczPL0pwnns4vz1uN3JnGfzi55/g8aNHqJZqAmZRqoL64ww9GAZuULLETEF5kxbNMTOkG+OT0VekvUDQ0wEH3A434pG4ZLHRpjnNpmTNUJtZMuf6qe+062nvCRGlbjIrQ35DHllYWOrvTT0JxjUbDbx6+kLA7dnJWQzH46LFzPl3kDwSmzwYDYqUCWtRrJxfRTTOLBkbirkyvv78S6STp7Ayy9DmhMPuEpkxrtVsnsxyN9YunsdHH/1AJJ4oP8GzgsX31l8+F5kzB5zS70JwcXul3sXJWVqA9tWLl2QfYwFcPpf4PjYb4kMjcLJIWa+Fufl53Lh9E3NLCSkwXDisi677z//dP+CXn/xK7C+C/jz3pFBkLCbBLQYDWVDTbnEh6Ani/LmLGI9PYPPlhmS6UduZrPBgKCKsc8qytNHD5ZuXsHJpFm0Wym615Vn3aVuuv0K1nMeVq5eQyaTwav2FKR7f7iEeT4hUBgOUHpKbOiUUK3nsbjPrrYjT02MBhxhIpc09OjwqbHDaDbEIGeqLcjawVg9BKvYH288AMQO28dgwAqFQX44jINJO9M0Y4CxVyjjLZdHtWWRNMHvO5aYHTalEq8isZAsN5Ipp5CrHVK9HsX6E/eRLZEpHqLWyaPWqcHuscHmMn2vroV9EHn1SkpH4VBCXAI+Cn4MMRQXWlAGr71EQUPEVAYH7uMKg36z/Z18pyDMIThJIVX9eyGxWQyhTYFjJWmynks5U11lBJL6Xsk+8rwLUygp9A2D1dZEVgFagTzEfJeQp+KW+PZ/LXMu0n98KsivhUTEXw540AaQ/BPlo17D9nA9c3/SPBeC2GvDVZKF/T4JUDIIHp2SS+HxvgEVem+QYASj7yCSzQdk2AtDsHxZ4/UNiIK9vsIDaG8BUQXZiXewrvkcDPyoxqkS8QUyE7+P937BbKSM4IHfxh+Og+4ASKHmtwefVvlVioOJWtBEFGLfb37RvkATKNivWx2soTsXPDBJORUmyf94pkGmkLkywnOCwrgWd8wqk6uf4rDrH3sw9qwFG2df8qX2khFViHzwvpJ/7ADT7gK/zujpGCrjqeNAm5/3kCKJF1iduar/q+htsG9vPNnAuKZakQK0y5QfX+CDoygCEBl74+iDYL31pMRrZCsjqutG54vYaHE/HYBCEVgB/8H9KGtYgg84dbZOOhVlTpmihme/f13JTrFVfV3xN9wzF4fSZtX1/uDb5twLpunZ1Tum4WP6H/+o/6vECbDijznQk+Dc3fw66Vu3Uh9UOVI1gRvGFak/ZBp9PQBP+LRFnbmCtjkkBo0ZPX6eZAIIMOCgETwF4SnJYhQphJtH3Wj5i5A5oBCkDWl/v6UNSdFsiEiaywnYK05c8O2qftI1OD6tesuMoSyCT1OqSdutmpekusvkORB2V8aryF8Jaon4d04z6Re+M0WSieexo9ieNby5E9qUC57oYlCXNa3Ij4fv5Of7NA5vXouHI1/WzfDaNnogB2jaAJ43ZQdCYhjlf533Nvc0Y670IQPP6NO5NhMpE8XSBqUGtETpGmHQcaCDxdRqHNBxVx5pt5D34N3/XwIGMQz+YoRufcd7d4rAqMMtnU9kJtsWk4Rs5FJ2X/FvZ56KJ7TQRIm23bCp90XopVONyvwGQ2SbeXwXyzVw2G+QfLnw9MPkZtonMVN5DI5TKbiaTk/dhoIVOGZ9HNi+HYXzr+6nXp8aESG5Uy+YwtdIpH5J78HUacSaSbbSd2Qe8hmpW6/pgW+p1Fq2pCxPDYukKY4UGj88fFEYIjXaCKjQOyaCql2qI+YcR8Y7C3vUh6hjBpGse7VwP3375EHub++i1rbhx6xa8ER867i46YaBsr6HuaWD+4gJm15YwMjWEUqUh9/LarehUm3D0bKhmCygeZ1DPFPHFL3+Hbz+/Dx+1ia3UIs5KiuLK4jkEfQGcHqcwND6K8MSYANCUc+i57bB7qL9Yk+JsrXpDKl2zKNXp0QlePH0lqZLUmD23uipMwHSWmp9HCEejGJ8Ylb2GfXhydCpyAOOjU+IcVSt1YcKyP2nQL64s496Hb8Mz5EPX1kOABTVqPThaFtSLdaw/e4Vnj55IQSHOJ6eL2l9dCRxQyzUcDkpfXHnvDmaXFwVMkZRepqJnCjja28fGs3UpbLe7vSOBqrGJCWkf04hZyIprhUxlykK4/B4BFW2suM5idcMjMg/IWm+26lhZXcb09KRIVtBBq7WraFTqGAtNInVwKo4QU4x3tnZQLdWlr6nx5PP4BZiwOS04SR1j/2QfXVtHtJZ/97vfwtJqIhoMIxCMCFDv8xum5OqF8/joxz+EPxQUcIG1AZL7e8KQZcGxb774ChPTU1i5tCb6xKFASIIDxVwF27s7siaolcggQTASRjQegY0FwNhHxRr2tvfx9MkTjI/G8ac/+wkuX70CL6UvqKvstiF3lsbezi7qlSpq1aoA0M+evxAQpt1l0ba6oCnT81PCiOZ6nJ9bwM3bd3Dx4kUBeHuFrrCF+Nnf/PJ3+N1vPxVA6O6ddwTM9trcmBkeNRXte03Y/HbcfPs2hhcj5hihrD+PqhpQz9Tx13/91/jkk08EBGfK8K27dxCk5vHQsOi4ioRSqYijg31xTAg8U4P76HBf9qD5+Xn86Cc/Fjacw++VgpalVNPoopdLyCZP0ShV0Ck3RGIie5LF6WkGDpcXsdFROH1BzJ9bxoWb1+DwWsB6u5lMBSf7h+gWmmhm69h7ugG/w4/xxIjoe228fCEMbwuNTZ8d3rAfdVsP5V4Ts6vzAqrERqIo5rJIJY/RrtaEAV3OFERv87uHj8XJkwi/04HphTlYXDY4vG788E8+wo0fXIMjbs7cVhFoN7ooZkv43ce/wd/+P38Hd9uJlfk13Lt1T3Q1yTpjAdBXO1tI5Y7gCHVw+94NlGkH9Os+MLDCwFXA4UYjX8HzR0+RSZ5JEMkwsf2SAk9a3NToqMjuMNjGQPLwEIN3ZZHUIJjpj4QkSEfAs9lsYWH2HGYn5+ByeAX87XZropN/kj6RiFq9WUXP0kZiLIFypYSdzW1Zg0ykGR+ewY8/+hlmZ1bgdgVkf6b+bq1eQjZ/JgXxyOYiEFouFRAI+IUhJecDjT2H3bBTS2Rh2SU13+WwCYOWexZlAkRHNpuRYo9jlD0YHZXgMs9zSm4wyLO4tCKFTjnvE/EheW6mHxPwIuNNUpMrNdGhFYOTECmjFdS/a7TF0Wab1l+/RKWaxfBQCFYbJVRYlC6LzdcbaFSqUqQr5ophenwao6PjAlbRYSGznvO55+xhN7WD714+xsrKKj766COkTtP49tFDvH75WgAOOoK0Aem4MYhBvWvKeBBU4lj6AxG4PF4ZJ4LQzCpxe3wSRA0Fw7JnMIvGabVJ4cjJsUlUSmWUSmWUKzmk03solcmuzcLltiE+zOJddSRPDyVwx4CRZhIxqDcyRl1et4wpgSGLrYcX669wuHOIoC+CcCAietnTE9M4Th4KUHNGWS6HU/ZInzeExeXziMXG0Gn14HUEZI9isI9zYWd3A8njA7FrhTk5YUA5U5AsL/bGWeZEdMO5Tw3FR+ScJuD88NsHwiKkfIFoUNdqAkC//+GHMrb7B0diK1GKiWAuddVD/giioWhfX7oMp9MhxSQZyOxabSLjcev2PfgDYTTbXWFoEmzqsEaIpY7D9AY6PcpAUFbpBG7an8WSFDBl0KHbseHkOA0y7WPxBGZnF2Xe0nESO6pr9BSLxRyOknuwWNsIB72wseBg4QzRsMmyY0Ck3bOKRuu5CxeRGBtHrUFQkJllLeSzGezsbGBz4xUy2VMBO622HurVmugRU7ubUjrbu7tYWFqSADT1hgOSJWds3Fwmiy+++EpALIfTIuNgd9ImNcWzaQckhsaQSeVw//NvxN5lYemx4SEU00WcJU8wOzYla6tYK2HveA+eoQDGz01heHYM3pgPPRf3CO5VPXRbNgTdQ6DCGa/P/mDBUvoF7CPabGT0MoDFXJ+1S6tw+YCzbEuY3KOjcSkIzbOOQddaKYf1l99hf2cd9XJRNL67zYY42gym0vZj4Pn6jasCRPO8Keby2N/dw/7enthJlJhoVGsCPHOdOmzMogtKW7gWueYcDqfMR4Jy3DsYwKWGNUHSo2QSdofRSaZ5ypoYLMbZ63WxMD2H6akpATLJ8CaglzzjGrIiGo4II5efczvpF9WQPTuT4C3Z4cyAY7/UqnXYWDOn1jQ1VSJBAfPE92jVxRczvkJVxpS/M3uJmegWkRGwyNwTKbxQCM1uA5ncGRrNhtHFpnSe2yXnvs1u/B+7BN9MNm48HJfg/t27d7GydM4A4Q636Ez/b//L/4q9zW2pV0KdatozbDPtepvdjsm5KUzPz0mmHoGFArXjWz0B/o/2DkTCrF0n+5zye0aOLJ/PSg0CsvBn52fx1r1bGBoZws7ONl68fIadzXWTkdtuv2FvMqOLUjzUqC6zMCSaWJ5bE1/wYPdAwHBmrUnGbq9n5ECCAYxPjmNhaVFY1IGAS+pH7Gxv48vPPsdXX3wp7WSwkvshWcXMBuF4MVON2S31cgOJ6Aju3LiLlZlltOtdqbXAzzH4K2Bfp4u9JLOSgOv3biIxNSRZVXYW5iZbPpPGkyeP8OLZEynoS5vuKHkgNhPPJTLyWTyXBTKZSdjqNkTijXYT+5kFqunHSGp4r4Wh8JDUIiBDm8URqQHt9fglBZ9FUuv1lgTHaH8zsLh67oLZF4M+sY+YsXl8kjV1PlisiwX0KOGWSEgmBYNwzODyet2SUcZjskFJlVoOLUsJ2/tP8fTVV0gX92FzUfKzgTZYo4qBWKcEZJT4ZMAho9esgCrPPfUvFfxTwEZBHwWzFJwZfJ+CU4p3KPij7ENKHChoOQhOSvHuPmtTrtszDGd+v2EB90lYCpwqg/oNOETgs4+/KGYx2DYFnPSngsuKESn4pX/rc+vz8loG/zFfCkIqnqDEP9PevmTCgPyF4DzMDBWCmPHhFTtiAIhfEtjvA5KDYCZ1g9lu2gLKSJa9wmoKPxMvYb8QgDbtMr48JWYEwBxgk2ufKvit/SxAsNsU/FN8if/TelYK2CrWotiOAq9SQ6hfMFTnihIgB3E4zhEl1w0yXhWz42d4XwUh+VOJcCwyqTiXAse8hoLmiovoXFJsSwMgzDDU8VfsjP2sWAeBfh1vBT0Hn1fJiwbk/14bWBnNBpv6nlXO9xuGNX2OPrbHLPyWAVTllOivP15Tmec6t8iAFtyPBaiJ1zHtof+l7Rycpwrwaxv0GfUeXO+DWQkK0Os6kaK9fQKrPuMgUEvbXAFuxdcG28OsJV0bvLdeX++vz8fXFX/T15T0qngh7z8IGstY9otc8rM6HwdxSt5bsTz+PlgbTxn2em8dKzMOBoPVftcxHwS35XP/3X/xL3q6ufDwFxC5H9GRqE69IguID6ERNqV0U8eWxRw04icL2WLSIGjsmgb04HC6BHxmKjs3Cjoaukg9bibZdySFh1EnTTkhSX4wKjjY+TJByHRmca5+hIG0OzOBTARJAWga+jLRWgTs6ubQ4MZULRmgFGaxDC5WXcS8D0FWjZTxfXw2tp2f5c9yMS9t1qi0DhbfZxaLeVZeyzDDqfVoNjN+s+8VlGWbFbwlkKnX5Wv80j7TTUgZ0PJ6P5VHx4oHMjeU7xeEiVxJWgQjon0NJLIcdAEpeG4mne0NXV8nMjdzPpdKXNAAZjEhZThrdIbPpa9p1Jbt4LOzffxdQWVlXLOfeW0ayjSK+TmC8MogZtsHN1Jl5jNSzuvpdTXSx8/zOd1e35uAgG4iCmDz3gTgdePRg1wPUs5zXpft4bMTcNC+4rX4nHrw0fjle1VrjulqCmKzHWRUmbYZw6BSMoA2ma88kLTAJO9DQ4zMBPYzHQO2S/tTN3E+A3UsO82OaNdRR5WMkXqzIZsx9aFZuEaerddBOVdApVBDzDeEkIeVyANIeKYw5V1E6aSO1883pZheKVfG+z/4AdwhDzK1DCwhK7yjXqTrWdiDDozPjUsRNLfHgyhTXV12WMhs6vRQTGVQSuVQPD7Dp5/8BhvPXiHsCSIejQsAzYI7segw1s6dl74MxGKYPDcP33AU5y6uwhN1w+0HcuWGgLTNelUqtSd3DgWEIBuDFOxquYq1tUuIDUWxsf0a9x9+ha6lK6Dg4sqiGLs7mzuShcEU77fvvo1oJCYA9O7BPianJ3H7rbtYu7oET8I4hNTdDbi8KKWKyB6nkT5O48mjxyJLQXYogwRMEeVaSKVOMJyI4/b79zC2NofQUMToaoqwc0+K8zTLdWw+f42tF6/w3YOHONjdl/lNB3JpZUnAMbaZRdL8Ub84NWOz4wjGw7C5jUQFx5aOAdfZ2EhCQGjfGAN1poCh6AfvnKF8VkTyiAzMIqqUQ6GmdL4iTij1mqnxGhuOCmhZ71QRTYQxPjv2RoOVmqxbWztS1CwYiCORGMHy6jksLy+BuDi3bR6DPbJfNjbw/PFjfPn5FwL6hMbiAlJH/FFJca4U66K5SODs3MUVXH/rBhKjMdEOp9dSL3SRTqaxvb6Lb7+6D3u3jRvXTTornRVGpms1yhOkBEhggJPriHIq6683RAN2amZO1geDkbvJHUlr4vr58MMPcfnuze/7xwoUKauSSuHJ05f49puHwuwbHZmQomnlfAkRb1BS2cemJzC9MIXliwvEQY0kQLMlDj2LPDGo8OrFS/ziH38uTHqRnIhGkZiYwMjEJIZHhhCOhIRtx/TXCxfWRKuUjsA2WdyffoovvvhCGDq3b98WZ8ntDSKdzopTWcrlRMKjW28Ki5oBl0K+Ao/bD5vdjfHpWYxPz2B6fkECHgSAudbpsFE6ppWvw1JuY+f5FqiAPRIbEhDgYGcHqZNDFAs5AdWDQxF0XRYpoDh/YQnX370hc49s9N2NLRTPsnj59Bl21jewPLcoADTZYx0rYHM5RUKkY+9ham4WP/tnf4aRpQh6DsDCrIgqAYscPBYXCqd5/Orvfo5f/92v4LX58OE7Hwn7tdZqo0rZgNQRtk+2MHd+HPc+uGuyCGwO7O4fSEpz4TSDVq6O6mlOZElq+bKwy1hIkA4k1w2Z90z1dUvQKYP48DDOX7wg58H9b+/j1cZrw16x2ESjHV0bRoYmMDs1J442gUyCxjRKzwoZpHKnOMunRQc8MTYktgIDUIx/U5poeGgcb9/9IcbHZhDwxcU52d/fkUJuBKF5rZOTI9GDDgcDIq9QzORNYN/vQ63REL3hjrUreupXrlwRTU6CNwboOEPy8BAvX77E4ckhQt6wMPop70Qn/DSVQbFWxvtvfSCsWO53PP8IsGkGE8Eegqa7u3siXSR7zvCQpITTASebjOfOhUsXBXybX5pDJBqA22mV9PRCJoON16+w8eIVDvYO0WlQh9YvICfBbp5FhXxWAuvx0Ti2T/fw9Xf3ceXadfzlX/4lEqMJJI/P8Iuf/xJ///d/D7/HL/qhlMPhWhoZTogUCrM+sgVmowC+UFgyQ8bGJ2BxOJHjmmsw+8grYGj2NCOs/F6rixtXrgkAdpxMisZzMrWH/YMtAXimpicQG4qhVC1IYJIkCmpL03klSEM7isALz9+pyRl4fW5Zt89evMDxQVJAXwbtqJsq/Z5hUIDauAUUSlV4vEEZ+0tXbmJ4eBJBfxitahudZgs9W0cA8S+//kyKY3JMBNhwud+k1fNcJ1OZRbNYO2Rt7QJ8nijaZOF0WFT2GFuvXkvFckrR7B/vIxaM4d69dwQ4oj52vlzC+uYGytWa6KhevnBTtKbJ0CJww2KzT54/FvkBasaTHXn95i2phUAmOokesiZgE+De7mVwpYpXz15g89U6eo2GSOkw0Mt0d+q2lip1xGNjGOf4gHttQGQ46AP6/W7Rvi6WslJIDN0WRkYZeOji9CQpdk4wHEUoFBFNVpvTg+W1i/D4/cLSdtk8AjwWclkJ3mxvraPdqWFqaoKqQ1IA1Oa0C9s0y8JzXWYAXcfM3ALsbidcHg/2Do7QbXRkbu3t7OPRg29QqRSxvDKPrpXsd8rQBU3dBIdLgqSff/61SDt/7SvkAAAgAElEQVRcu3YFt67fgK1LNjJtAJ/YX49fPMHzjRfIt0uIjMZw8fZlLKwtIpk6RjqTEp+l2QCaZbvo2l6+fEnsRAYKaLvzHKNzzroIZOjuHB3gwpXLWDg3htRZFSeZU2GVVot1YWEzvl2v5PDdwy/x6vl3aNVKItNAAFpsz1xWflY7zCjzG4Db60GpWJR9rFIsGVufxA+y/iwOdHsdeByGUORz+aWQLM9NZomkTk2QisAlg8NCriCDPhLGvXfuYXxyUp6B1/3808/wjx9/LPN8fnYOHqbYswBhOIRMuSQBZ2qT+31+me8k+5D0QIIC7SZm39G2MEy2loAy3O+4PludlmSVqUNNO5ksfraZbWJxOPan3WGCzJ1OV+ZxQyTsWIS+iUa7Idex2xwIc49y2FGslGGxGp1X4wPZBXRcWlrBrVu3cGHtPHxDboDYVRWS7fbxv/sY3375NY4PkxgfHsHM5IzJiqzXxF5jUDI2msDQGGs3WJArFETvPZ8toFWrIxqIyNq1dS1mHwmFBAjfP9zHWe5MsmuojzyUGJKsumTyUOwDEnr4/CL/1+3IPApGYzg6OUYqaxjQ09PzWFlcEvkdZszEI1F5RrKRmWlGOQ2eiwQsGDigTyn+Eq97msHx0bHInoxOjEsQnn1CTWgGCaWOTrmG7775DvtbB5gcnsCNS9dEdsVr98rzNRptVGs1FKs1HJ+lxPe+fPMqYpNxxEYo+8SitKzzcCASQ7/59Sew2YGl+TlZK/QzmUXHLCg+L2Vp5LltECmOdqclWtgMhJfKBckSclqdIr/EfmTGht/rx9zskoDNrINis7kQDESQOaO+flcC/Neu3kQgFJa5SBikSoD67EzWZYXZo6wzYTUM6FwxB4cTUoSXQWoWanf7PBKApjRIz9FA21LEo+dfYP90HfVODl1LFRZ7C1YnGbFOsdHVNzX+qQFsFHBh0JZzWfEIGmGDfjbn8CDwo+CdglZv0LF+xvUgAC1Ak+SAm3tKdnKf0aif4xqS/3cNwMf3DQLQCl4qOKXgqoJwlOdRQOn3gLM+qKs++SB4qECn4hWKrwy+/j3IZfAj/j3oLw/W4DLEOiPVOQiUCcjFwqgi6WmIivy/kL4shlWr4LqC0Do2zIBXvOL7oBdrkPT6RZ/N53kum/v3a1M5jbyI+uEKNA6C8IqnCSDodhmpWPr8fTa1ISb2r9/XkdbnV4LZG5/fZp5PMQr2lWbAcfwVi+P/FdfQfmfb2I+KzykWxP8r653vUeBTAcTBv/UzCoBrW3QuaSBEAyT6HDp/lGms/TTYb3xNGbs6FroWOH7aDm0v/1apVqP1bNYSA+AKQBOYHmyrwWgMKdG03WTnaruYcajPoj8H36+AqYLA2k5dnyRfK8FSsK4+wM33sY/ZPg0WyPVtZg3q50mq0XWhYzEIVBNH0jmvJMvfy6joa4QrPqhrRJ9XAwh6TZ1H/FvfM3h/fV3HT+/FOcfPMjjDL83c0P1I8dPBftK2DN5LgWmdD5b/6b/5lz3VzVHdW20QJwej34bR/L1W7yCdn0WL2LEKFPIAlYXQf51aiTysqGGWKxTFeGAxKN2AbJauOFGG6csiagR5WdywhV5fXoLvHQTB5cFYH5w6rARFmw0xjhSAZnt0YVD6wAC0ZktmpJMgLI11GvVkBTD1nO/nxsDn5P81HUH1dpXJqtEp/i3RkE5LnBROQo3mcNKJRp68ZoBgBa/18xr14AArq5f3FtauwyEgGu+tOs0cE76u71eDjQlEEskg46Ef3TTjaaJ7bIeZNGYB6iZIAJp9zgNQD53BycQNXSKCdrsAYBo513QC9qWkxzXb8tz6jHwGBfD1ENGJbg4Kc6CptMQgOM8x1rnEtvD5jZ61OUj4f2FW+v1vNlWNMPO9vO9gX7NfvX7DHtf+VvCez8a+4fjQCBM2e1/LS4F7YzAb5jrnA/vBpPuYIIYBhcnuqYrxwjlEAFqu6zEMb+1DpvbwuWmAcp7RMRPJDRrkfckSGmT8HwEEslaUsf7GuOhHA9WIIADtYu4vAJ/fFP+goZzLFsDMAKacs6+cZJ4UyyhkSgjYgvDZo/BYY5iMLSHSHQXKNjQrLextHwjz9/bdOwKCHqYPkJhPwBv3oGKpwRawIRDxo2ftyUbaJbs1FsL46AiCXj/yp2nkj1I42NrDoy+/laJqLCIXjw6h17Jgd3cfxUIFExNTMn4z55Zw4c41xKcSmFmaRdPSQc/VQ7laknnJdNZ2pSYA9Maz1yjnapISnj7JY3JyClevXkUql8LD775BmmmOQS/uvHVbDM+DvT0cHiQlxSYUCGBibAIsuEEA+vzF87j33rsIxPzwxyywOYGtV8ewtYHkzhGOdg/RqLTw6vkLtAhiu1yiu8jUVjpDh0f7wkL5oz/9Keaursh1yABpN4FKtga33S3X+u7rB9jf3EY+nUP+LIOXL9ZlPr/77ruSKtq2dVHu1eGLB3D9zlXMr86xeiCypaJIiFSKFZxQB7jeQtDvxeLKEuavJwQNZlCehWx6+QZ2Nraxt5tEpdxEqdBE7qyETssqxc0ITN3/9kscJndw4eoq/upf/nPMLE7BPcaCZ30guwlkT9t4+vQZPv/0K4wkxvD+++9jZioACyVXykDmrIr0cRKnR4do1GsCWG7sbGB8aQrzyytIHaTQKDekaN3pyYmwkz789z7AyvUFIGScPDmcij2kk2coZUs42NyTgnc29BCJhOGRFHIfTlPHAgoSOOJa4vra3t2Dx+vDjet3cP7SZSkms76+LmnZr1+/kj30Z3/+ZwJAskAewZ9ULo1ao2ZkoUTbrY6J0QlhzlCPmM7W4c6BsMaD4aDogi+fW4LD7ZACUGQyU+KCAZb15y/w+vVrlPKlN7JB0eFhOINBdG0W0SL/8MMPJDV6dm4avgkW+uzXyWD/HR7jl7/4BR5881AcwvGxMczOzKPbNRqHpXwBB/sm3ZosDAKmBGxhdSBfqAj4tbi8In1NjUeypMjqqdbK6DZayB6k0cxVcLJ9JJ+NhSOGTZQ6RTp1itOjfWGDhuMRtCklE4/g6ts3cPP9OwjEAlQtwO72Hiq5Ava3dvDwq/twMYuiZ9LZitWKsPhYyKrW62H5/CruvP8WotNhOH0OKYxE1heBrdxpBrV0CfmjDH75N59gf30XiWgC83PLGJ4cR6lRQ6qYQ9vdxvhaArfeu4VwPCpZFQQohP19cAJLqY2Dx5voFKpwdwgQVbF3sI8OpX/8fmQqWUxMjYlOOfti9fyaAFNSxJDp14Usfv2r3wrT3m11IxEbRjQ0jMWZJcxNLEi/p06PUaqUUGlWcXyWhDPgQCgeQqVaEEYg9Vk3Xm7B5/QjFh7Fh+//EZYXL8IOj8SAKDewubmBQjFDUx6ZbEqYnzNTU2JYlotlWYNkLHLPfPrsBcJDEdH+n1+cE3kLtpeaqSyq+Ktf/UqKARZyeXFeGLCbmZ7D8vI5HCZPsfF6BxNT05gYn8SFC5fg9VJGjLIKphBYixIbqRR2d5gKvS5nzMLioix0Fs2knZA6S0uR0w8/ehfugFmXJFrUSgQiyrLOGYQonGUloEbnn7IMPJt8Xp5pNSnuHBmKYi9ziJ2jfXzw0Q/x1rvvCuuQLG0++xeffYn/72/+Vuy7brMlrOrZ6Rk5b1kUkWxni9MLTyCI8ekpuHx+YTGeiVRLUe7L4M/e620JRJYyOawIi3VImJldtGH3WrG5tyHnLDXOR8YTAmpQ13tje0PA3qmZaSE3qO1FhisltMjgbHVb0k8E68kGIhudDFKCVdE+e54SD8fHaQlALC9fwOT0vDCD/f4wOvWOgE2VBqUzWnjw3TdSXNXtcYqeODO0JH0/GJR7MKBBwDUSDGF5aRXx2ISAhQTrqKf87OkTyY5iUCKXPcPe7oHo0XNuU9roJJ3Gi5cv4XB78P4PfoS5qVWEgiHWEkKz1RD5kSfPHksbKEVBEOvqjeuI94MHzCwWp6tHZukJjjMHyBcyAnyzr7lvXFhZQ6fREwkVMs0J8AwPjeH8xSsCXnGN7m3vwuP3olLNYX39BdweOtQtdDs1dNoNWEDHyyJ64ez3SIwyMG7YXX6sXbkibHIG3ynVQv1b6nmzcGQ6lUS318K7b9/Bzs6WgHIE/jivDpNHAjCev3gZQ4kRjExEUK6YwoqsgeB3mTW5v7OL9VfPUK2V4HTbkDzex71798QeO06ewm51SVZHq97EzNS0ZAnZezbMjE9jbHQUHo9dZAVebb3Gv/mHf4t0MY2F1QWsXb2Ir74xDGuOp88bxtjwLKKhhCk6FyfQ7hV/J5cri9wVpYYOjw8RTcQxd46guUvY1WRA0waiPj4BRUunjmajgMeP7uPZ4/uwowO3XVAnKQ6YPjWZWCLp16rAyXLOZPDZHMJS5Dxm4Mxj86DdaYtMCicMsye4Jwf9QfjcAXlWOum1kskAFT+GhV9Z28fpECLAP/mLv0B8ZNhsDG47CskT/N//178WEJp4F+uMUFrK5naia3PInswAJ9mB1NaPhMOIBIOIRaLybGRBnzHrodWUuUM7jNJIJAGxngDBSQJnfD7aUSajw9jO3APIImMArU2nvt5COBrD6Mg44om4yL5QQoGEhuTJMdK5nEjQ5AslRGJRyZrhXsT1zP2S9TMYAHa7rchnK6gWC2yKnC2UMnn45Td49OQhxsKjiLKAY58hyDYzSyOdP4MvFJSijDSfCOIT3K3lK/C7PSJnxjoEBHXpA9DfolwVAbST9CkOkvuIx+Lw+71CAqI/TFBFMkrLJQPIeNyIxYdFkiiTZRZUWqQvrl66LPsGgwIEY2nbfP3gWwGt44lheEiocljAQlcE/QVUJSDTMSztlZXzWFldw8jImNnLfT44WUS01UI4EMLzpy/w8d98jK1XW/Da3bi4tIbb1+8IyEo2uPjwxQLS+ayYNisX1zAyNwaH1yGFK1mf5CyVFAmOX3zyD2i2apibnpLX6ZvQVuM40aeVwCCLLFosEjh2uZ0iocOsJJJ08vkceugJMS0WigrphHOA0ilk8ZO7EQyEEfBHJWDJQuBkPp87twavh9rPAQNgWWxS94W+G+sL7OzvIJvPSUFrgtz0m2izUcKFwQK+v9ooo92rw+5uw+pu4jS7h0L1BJnyIUr1M7i8tPeccPeZ+4PAEeca2fucy7T1acspSGsYpvY3mcYGgDN/K9gmIPKAZi7PdPVf3/j8fbCZc4UAtIKJAs45TIFEJVG9AfF63+vaCrDaz3rXtulneG/uCQqykpmv4JWCWQpKKng9CHjyevTD//AzgyC7smcNpmFkJdXHViBTCWoKdvFsUTCMz6tgHCUK+Dr3FfYV9zRhaXYNWVABMdlb+nW1BADsfV/UUFmaAujaTP/z7BKGp2QaU3rBYCHEG/h/PqcC5zrWKuOpALHgaDbDOlcchW2XeWHn5m4CB3xNCXMazND+456qeMkg05n3VwBa54ziK4qxKMam1+bfCoZqYEIB1UHQdhAAVeLpHwYfzOFg2q9MWLZpEBwVAmrXFHjU9+pPndP8W5npbKcGR3h+Dc53JRgKniF7Muel0YsWGZquAXVZ74k/B0HVweAInV7BD61G1oL2kPaf9o8GQnQN6XrUa/J9itkxeDzIQtZsXP6fe7/ipgrGcj7o9dhOnmd8r+KnOhe0v/X9g2t6MFCgkjGDYK+ub537Cqwr+KzzUeex7h+DOCA/q+udv+ta4rlh9jgjbaNguvYd/zdIFh5sl4La+hkJCPyP//V/3NNUp8EKrPwgFzLfJLIF1ZLcmI3Un8KE7f1+5IrGl0SMuuYnAWgWmCiWqzhNn8nrHRYFo4gsYVILDxnIYTg2PoJYJCz3okPOe1ELVCemgocGUGYxJBNNIADN9DMT4TA6R7rZEKTh511OhxiN3PAkda2UN4eExy/OiOq7KLDMz/A6Cny/AdgHJosAj33QVzc43oPtM1p+JiVHJ+jgRFV5DI1O8X8cZKlm7/Vid3dXDmtuxFrkkM+qQLgeAjQcDeBriuJptE2YBn39YZMCYvqH1zYbtU3uReOLz6mAu4LFBOX5DIOHp7JwdQ7wupVqXRYax4+OpTKFNcLHvtDUDgXlFezV1GRlM3M+6ALk77pRs33sJ7ab11NGOD8XDoZ+L0KkYC2fg33BQnz8XVOZdJz5XMpQH9x4eH++TiNJGMp9/WeNTOqmpJFH2UR4IHJiS6Stn5LVMxkAfFYxugIGXOZBKikg/YOHUXleQ8F3SQ8WzWq8CYjohqELWMH0Wq0Op8VoXbnc1P42zg/TG+sE+jvc3F3CdKAkQKvWhg9BuCwBuC0RhB1jiFvHYak6YenYjH7q6y1pSzAcQLVTQdNWhyPowOTCOHyxgKSt0XArlEoC8FXaVSnOtzQ3LyDW8d4R0oenSB0eCwBNBkOn3kY4RH15CzY2t5HJ5RAIhDE0NYq3f/Iepldn0aRWo62DNtqiCUfGQpuVwV1+hF1+PPjsAdIHZwj5omjXO1icW8X169fR7NSwvr2OZ+tP0bS0cf7yRSn2kjw9EWeJEe1MOo3sWVYMc074UDyC67evY3FlHqGoB/VaBYWzPI4OksifMD28gXy2JIA5DwiygiamJmV+c008evRAxvqjn/wIV+7dlOI3ZIDUykA1X0a71kKv0cHTb7/DxvN1YUT7yaw6O0OzwbTfoFyzbumg44foUF+6fhHjM+OSBshmF7IFcRJfPnkpzgPHmI74yqVlBId8qPea4uQ7qB2dzmB35wjZTAl2mw8ed0iKvUgxyWJFimh99fXnCA358J/+5/8JolNuAz4zLmUFWhUDZuezwIP7jyQdfG1lDYmhMKxdoF5qYnNjXcA6MlSo2z8zNQlf1IfJlVlhodk7djTKLEaZwtbmpuhy/vTPfoqJldHvGck2oJUmm7iIUrYs+sJfffoFjg4PEPAbfX7KKdDJpq4pDwZq4dKRtDucuPnWHZxfu4yexYZ0Jit9RBmSrz79XJyXyalxzM7NwRcOwOFl0b+GOPv+cACXrlzB+PQ4QCUAdnALaGWB3HEBP//453j8+DFisahoqDNllKB4MOCTwj3BgF+YRxtb1GgtodVuy343MT+PIp0NCeJZsbS0iPfefweJmbh5Zh5svFeuLZIzbCeLGrJQVKNcRyQSk72LQBjlAoqVokiLUMvx7ffex0c//DFanS4ePX6G58/WRft4ZeWcpBCPjPgN6NQE8rkSDl7u4Gh7H/lUVlKKySiSYGoxi73tLVQKOQEOCTL4wn6MzUzh+rt3sHhtDSNTY+hRw/E4LQGTZ989xuEWi/vlMEKNSacTSWpGjiaQKRcwe24Ft+/dRXxyFJGRkBSppDMp+3etLmvAWmvDWu1h/eFz3P/tVzjeO8HU1DSWLqzBHQ5g+/gQPV8Pb/3JPUQnovCRBeyg/FQX7UobKHWQen2IZ7+5j0aqgAQZ9k4fPv3icxydHmN0ehr5RhGR8TDsPsojBPHO+++JTiUDCGJ0dlqi4fzom29Fz9JldSHmH0IkGIPfxSBgxZxx3TaaaCM2GsX5a2sYnRlDKn2I11uvkU2n8c3X3yCdOkPYFcXVS7fx1u33YYdbJI2YAk/WV76cFRmkVrcuaddjoyMydzhfCHrRMR4aSeDxk2eiBx+KxDC3MCssWLIzXzx/ji+++AyPHz+S8Y2EgqI9ardRa9KN82sX4fUF0Wx2hZHKIApZ9HTG0TFah7RpSoU8MtkzHO0TND2Ss4XnDouK8mwoVSoYGRsVJuD84gIicQ9yxY6Aw9wDbL2eSOwcM4C3v4+gJyBObSHDDJY9RKIhDA3FJBvCF/LjpJjCaS6Df/JP/xLXP7gEuIHSAQtrkh2YEmCzlMvjcIfZNTkBZMfHRkSP2UZ2hy+Ajt0uuurT8/NiH5K15nE7UK20cLi1I+xcRxfYermOiZEElucXhX3e6DRR6lQl+CAg01hCZJiYGcOCak9fPMXjJ4+EOUtAmEGSSDgk2RliNzbqKFVLAtLTliV7kynkJD/Eo2G4XNSI9AvYXau25AxLjExhYnwaPl8IZ+kcfE6vZAGxUCwzN/YOt9Fl+m6jasY5EJQgMB0dAtDcG2kXLC8s4u233kU0PC4ycJTrOdrfw+7OtmTVDcdjIhPHgBXtnpnZWYxPTuEkdYaT0xRGxidw5dJtxKPTsNmMhqDLZUe5VsDh8a4A0LlyToJxr16/xMrKiswXBmTJdqyVa9jYWBfWPr+qpQpGhhK4euEKxoZGYbNQl7wmTFlmkVHCKp8vYXJiGvfu3cWrF5uoNSrIZE9EMiOTSQuAzKKD4UhA5hLBxPRpSj5PkKlntaNUq2N6cRkXLl0WnVsy7MjOI9hOlhkZ0HTqlhbn8N3jh1I4eGR8BHOLS2JzUKpneXUNV68viaY1v9MnNQEqu4221FsgoNZtt6W2wLcP7+PTz36NlbUVLC4uivwLazVQX9xhc2EsMYFusyNZMKPxEQna0q9okq0a9uCLB/fx4PFDxMeHJCBVKJdkXXHfiEeGsbxwEdHIsCmU2Jf3C4bdsvcXSnUhBOydHMIb9GJsehwOn1uK2VFGhdJVLPQ5vzALt72HTOoIjx9/jccPv0SrVobfbRdwuVoqIpshu53kBwOQ0IFm0MLSbAvwWywXjK/So6Y7C28aNiD9oVqngZgnjpGhcckAajdasFmM5OLkyJiQXcjq7tAocFhw49ZNrJ5flf6mrUp7m9Iwn/zjPwrbmmBxmOci9xQCk2QCn6bgdDgQj4QxkkhgbnrGkEdaZm/iWUTJNNaXIKOXWR3MFLFSG8DSxehwQq6jkoLqu1CLnnNHJAVdbpGm4B5PNrsBOzrI5TNo0j9o1PHd46fY2t2B3UlAlAy0rhQm5NhfunhF9h0GC8y6Psb2xisUchnJOqLUVyaZlr2z0+2I7cm1S2YxA5oEemnzUo/dYrWKXSJSZ3YHcidn1JhENBiSrA9mbvmDxlnv2Q3L0Ow1GelTgp4GoK4JWM7n43hQrufWW3cRisZE9oP1Sp4+f4FffvKJfC4Wiggr09a1SpbgC7a/XJDgIsE4Ga+AH0ORIZNN27MJgMx+eP+9D0UqyUHpIz9lTITIjVKWGcgmHZ2FOT//9e+EHNCsNHB+eU0kSTiGHUpzNmlTVSSLeYKSJJTOs1vk3GEWRKmQlWdMHu3h1fpLOG1WxOIE8u0SGE1nzxAI+oQZzwwBLhRmadCPlvHvsP4C5UPM2UrgmVnUNFi9bj9mp6bFp/F5fIhE4xgdnZR6BJRp4boYSoyKXcUzs1gqC9uZ85hZayKbIgU9i7LfT0yMYTgRNfro9aacD/SbKeHUtbSRq6TRslTg8fdQ7+VRaWXR6BTQtdfh8zulsDS1ibkuBYTrtN6AqQTRBcTpF/97g0cwYCS+Ke0zgpFu07fy3EYOQn1KBY/p+ypQpwCf+oTdjqmrNJiFzrYoYMVrDAKPXG4KpCkwxfcq+YyviX/aB5doxiqgPMj0VIBK26E+qeIHvIdiIgrwKminfWEwFiNXouCYAtV8j+IGBlD8XpOY91aimwK8WpRSAVYyYpWBqm3jT+1f7jkqJ2AYzn2NaZj20J4XqYc+2Mb5J6Axi6j3iYC8Pm0IBb3ZXsUwFNTj+HMd8voc50EgVgA/uwGztQ2CifWZ6tKH7c6bDHzeRyUgeH3aLSKtNBCw0L5UIH8Q2FawmNfhlz6zYkkKDOp8U5xHcQf5UJ+Jr78PviYMYGXiKzjZMwEMBesHMUbF87Rdg2A8JTgUt2F/DAY1TMCDtclMHS2X2yEyc+wT+kRGosMw/fWZFGjnfiefJxRAgPyNdId5fXCOvwneDMi+KGNb12inaRQN9L3ce+kbKmlSx0HnHsd7sJ8YgNRgBq+pmJHBkrpisysQPxhY0DnCc0Zw0n5AQ+eXAti6nvTZFDzXPh8E/XlvXfs65oN7kK5R3kNla7RfB+eD7gE6foPAs+4rfBYhdxKAHtyIFFxWNq9uTIxi6sTUm0oE3U4wzUR5uADpiEr6T9d0YJNyAE4H8sWqHLSMYjdZDKdphPrJNGO6IQc2HolgaDgGez8qy02c0hkK+g0uXsb1ebiwfYwOM+VLDS5dxPJcPRMNdDrsfR1dhzw4C7aJ5IM/JIDQIF1ewUBOJBqafG7ddPhM+js/36jVBtJrDCuWfWdAXzKhi28iLFIUry/2reA+r8HJo5EfguH8H/Wy+M3XucmIHlCfum+AdhN5otHLayoTVxnONEDFKaPWVbMpGq56SJnDzDC+CbIMTjb+zn6TKsyFwps0FZ3kOs4KpheKZQGd+TpZ0iYaaQ5EAv2mbdREo1Fsiotoypn2uUaJdBLromU/KjCu91dWskZAya4a1C5SwFjnNOeZbFIDB7vel9cm614XO3+qIWDAYpN+o4vUHIQmNZA/eV8uKM53MpnNxmgY7Sz2wvcoeE4nwWxufQOgZ1J9WMVbwXIdVxMR/36e6YGt79PDn+mILAxFp94f8Igxww2LoGmjYYJARBgDXh8cXKMdB7yWIOy9AOwdHwKIY9K3CEvVDrfT6Glvb2yJQ8JUNFaRP0gfoG1rYnJ+EvGRqDjXXXSE1bK+/Ron2ROMT4xJ9XAGgXJnWdjbPVi6FingRgYdGbxD0WHRyaYDeJBM4jSdgS/qx5V3r+Ltj96GPxYQFmKj2xRtznKpCD8riZcbqGYqOFjfx+l+Cp1qD5OjU7h5/a6k0VVqJdH73Enuo1AvIDE5iqn5GdFHJQOIhqyw6Pb28fDhA5xmzoQpTbbc6oVlXL1yXth8ZBszrfv08ET0YvO5Ak5S1L51iWGfGB1/w5RnIIVjPDKWwNLaOYyOmYrvdOpbtYawaotnOQG1Xz15gYDbi8mRSWHF0OEguM65EByNwTsahCvmEbmK6blx2Bz9IEajg2a1gVfP1lHMlyR1kaBGpVlGqVmGO+zBzNQ4Qh6XMFVZVI9gVTQyIuCzzxeE1wPk8x1hoBwc7RoP5bIAACAASURBVCJfzGJ0egTX7y0L+NypAE0WUaky1bmBk5NT7G/viiREwO0Xx4PAFI0gpisz9Z5SA5cuXcT161cRnwyLjrF8t4FmvodqoYbD3T38+te/xNziDD780Q9Eh5P7LeUBes2usO1z6Tz2d/bx4NtHwixmIEyySfI5Y/zS4HM6sHLuHFbW1kR7kfqtLMhHFme10cDJwTHSu0nsb+9gd2tPADgGSGIjcSysLAlAzjnhDfnx3ocfYHpuWhjmTLst5atw27xo5Jo42j3Ct/e/wfbmpkh2bL3eQLNRk2r1AZ8HTo/JMmCRSFaBJ3vdH45giMyZfsEjrtHV1RW8/c49SbnXwlc8G4vZApIHSTz66j5ePl1HpVCEpQlxwqhznivmRbOV0gzDEyP44z//U9y8eweeuBtwAsVkV4IhO9t7yGfyAmpRsmR0LIFQgIzNNg43d3GwsSsBJLJW2GYCuuViEcmDHZRZwC7HwmFtJEZHML+6gvO3ruD8nctwUSoimxOQ/HT/GDsbmzjY2sHJwRG8Ho84j3Rwh8bG0LZbsXzhAu6+9w6szB4ZicLm1gKrzFxqok6m1PEZTrePUEnlcbh1gFwqK6mx8dExWDx2VDpNTK7N4qN/9mN0PF1Umx1YrCaF1EnboQAkn+3j8S+/RG73GDFnALFgVDRWU9ksXEEfMtU8Wv4uRqZGcOHqZVy9dgOj42HUW3RQ2kgdn4i2J7MoCqmcaNznTrIibeHzBAS0ot65y+dBZDiM8YUpjM6MwhvxwOJgkLyKg70dfP3lffzqH34p624uvIS1xUuIR0dQyhZFNoXZACyECktH2FO1elX2Ju67NJQJPjIbhc+/sbUlurAEf99+910Zx2fPn+Czzz7D9vamZMasrCwL65VBnGyejLGYFJyj3qXXy4KGVgwlxiVIRD1XrqszFqtqN3F4tIuTZBK7e9vCxJqfnzUBbJcTiTEGg8j06sgcWF27AIfPSOx0KI9JxmS7g9OjIxzt7GHz5bqkehOcq1VKePbksWSOMUU+FPbD5XMjXcyhUKvgn/4H/z6u3LgEBwM8PYCKLy+fryN1dAqf04FSLov1Z89xcniAkdFh0dmlFEvX5YUvHsMstVUZxKSUi8kaBuUhW+Uq7n/xBUpnWWSOj2HpdHDz2lUJ4Da7HWwk94Wdz2e8cu0q5uZmZO7zLC6U8sgXcvj444+FFUxnl+cwWTnU5yaARkA+nTnD2rlVfPjDH0ixpiePH+H1q5fIZc5Myj/1aWvUobSIJE5MgErWWXDI+caMPWbt2D1OAS5dHidSZ6dodlpw2hwCeFFqhcDv5qtNKRy3srSMu3ffxvjogmj3k7HdatSRSZ8I654OMDNBDveMfjxBIzLfCXamzsi2t+LalbtYnL+Maq2NRr0qmqmNZgXFShbZ0hmev34m2tSUI6GzyjlVyOZE33lpdlHORNoyk+NTiIdiGE2MYXpsUgJYlJ6ifBM/x+wfrhMWlOXc++M//pl85uX6C5HvCIf9AiJubW2KfMv4eAIL8/M42N2VwpjcM4cSw+hYLDgrFjE8NoqV8xckqMuNhT5ElUXPOz08fPAN6pUyFpcWhDFJuStvKIDpmRlYKJ9nt8rn1y5egD9gBTPqc2dV7G4foJgroNPoCHllbXUFmVwaI6Nx3H/wtWQtzcxMCZhFJmW3RRCog8XpZakTMRILgQTylojLA/liDtlCFp6AB9989w1KfIaROKx2u9hH+WxWJKdmphdFSsMU7XMIYEj7SAKL9bKQY06yKTkjE+MJlJpVuP0eYWXyPOdnyJzutetIne5jd+sV1tcfix500OuCx+0UgJ5ZR7QbmNXC89Hn94AVbqhhQ7uNrPoafY5ei540mv1iTHTMJTOlZ5fAG7WYK5WqBJm9Li8unzsvwQ8WH6T9dXB4SKUiybKJUJ7BYhECEQFmSgMR2Od+QyCGskJ2h1vSjkVPv03w2/iEITKgwxGxu3k28ieB2+TxqWgyj4yOY3g4jnKlgIODPQnOC1BdJ9PVpI2z9sTYyASC4QjisSFMTM9IAISa8QyIkDF8lj4WP4WMcgKkXBv7R4cCGJMlT8AjMToqtrqx700WqLlXBeXiGYq5nNRIAWU9qCvTJqfapC+xngJB6HAkBofHgUKlLBkkvDf/73G4RVedRCzamwT4mElB+5dFIxmcYiFK+qjcj+jvhUNB2RMIYheKZEfT1ncJEMraJJTAiw0nRGKMspWUCPr2/n0BiBngZbavZD4yoG9pYXd/B6epM8lwEjKR2yW1EMZGxkSGjcGyTruLqak5rCyvYmxsUogOgRDQqgLJw4ysGdYvYQbM/saO2HCpw6SQJ+hDMjAjcgesI8As51YbsytLiI4lpDYEA3cEoHNnZ2Ijkv2yvbMlMkbhCKVfwrJPEoAm+MOgK4On4xNTUiieQSP6WfSlIqGwBAM5bzkuBJf5k3sVAxL0gzwuj4zp9MyCjDHrJ/AZnR6vsMq5zgW4sQBp+tK5vJB/uNezXgwZ0JV6WaRtGLQMBMPyGQYtKAlCQk+9U8FZ4Rh2bxeJiRBqnSwOU1vo2Rpw+ziuNhRKWbH1NGuWWSgGuDPAkma+KgjMcTbgnymiRv9d/XoFBBVMUr9TQWcFrhQkYz+4nMbfHmQxDgLImjpvfFOjBa0g5SA7cRAMVCakeI9/UNdK/zcIKv3h9dguxWoGASp9HgWtzSn/PVtVGZfK4FQw2dzLsLb52UEGKfdb8xzfS69K/9P/HCCtqR+vfcM5qHKaykCX+9IGEr+9X8+qTwgjcCnto8SOzWTVC8GjWpHx5h5hdPNNzS/Vg2YATgFR7SfF0YRs1m+/4hoKBisWwWA4r6nArV7DYEumTpsWbdSgg4LAClzqfFLMREHOQUBRfxfQ+41chQHjdQz198ExHQS//zDYwWuqBvQbgLbP/n4TQJAgqcnC55fiYBw/WT/9LB3FXrRttKsZwJF1RT1nGFkUAtA61xVsVVzFPGO/aKLd3JMB+cG5odntSjjUvweBXV5f+4nkD46dBhcYrBwEZxU/VcyGwdfB+U2tcn5W54tK82pfcM/ll4LcurYUK+OZq8/3JmjU70+xR5qmKKriloK59tcnn5//12cbnA+69jQ7gf2h816Bct2P9HMy3v0vnSMKhA/uF9oGaff//N/+Zz2V1DCRakOtVsNBJwcfQgoSskp8f1LyfzQ2dFMQpkevJ8AjN3PZhqjF0+uiUKqhVK6iRbZnoyUANDuAD0GZDH45HTYMx5jCFRT2BA+MZsPoT1MsW8BIe3+i8eJMYyfYR6on8xPlyxRE0k4lwC2gosspm4RqMpNlzfQ+P4GafoRKQU5uIOwcAsbKgOb/2C+DURku/kIuJ5/X9/JeCi5zcKlzpgMmjGNuYn1AVKM07GspRNHpvAGb+Rmm+/Ob/+f12QZlE7x5PnFWGM32yfjwADcLwKSgiMwI9RfL5gDnfQy7wIjhU6/UTHCzYbM/dYLwvW8Opv4CZ7u4capUCIFW0YLu6zfT0FBAna8rEK/9xzbws+wzKe7Rj5Txnrow2a98Dt6HfaabskbudEzMaLNAk4n86+fYv3yNny+xGnxfv1w3Df6tBzOdafaHbnB8jx4obJPM+X7hQ10LumEpE5sHASstawRJgOK2Sfk1zCSXGCIK3kvktMKUsSC8/QJVCnbrhsA9Qjd0fl6LHrJf+F5zkNqlqJvZGEwkkHqbZCdU++AK08qo1U59SwJurp4fjq4f1pYfzoYP/lYYUfcwIsGIRAPpdBK44MbnD3mRLp4hnU9JWno4GhIdOxrTdEwPkwfoWluS8kwnSDY6HrhM/esXd4n4wyjkCjI/mUZLo/I4ncbG9g6GxofhTbjx4z/7Ea7dugyrCyg3CG4fS5ohwblyuoj03glOto5QSBXhhhdBfxQTI5MiwUGDNpk6RDJ7iq6jB388JEzi6FBcHFmCf5wjPMh/85vf4MXrV+gIU7ElUgkXV5cwNjIsTB2NKjvdHsNSjkWlMFqbQSePV+YC5yz3Nu57nCcLc4sCJHJ86CAQqN3f2pX2E4B++NW3iIciOC+Fq2KSnk5HjiDq3PkFuIZ9CI1EMT03gehQRJxSAsZM3WvVWzjYOxAAmg4XNX9ZSPD1zoZogbo9DizMz2IsMSyMuMTIiFQCj0SCQsClTEc2Sw1TpjN2xcE8OT3F9MKMFHCyk7nXaUtqLGVfXjx7LkGvRrWBIFlr4Th67R6K+QLKLGLZIPjaw1/8xZ/j6o1zsPTBJvGDyxCQ0et0idzL//F//isp1nj+0gWsnFuAw2qRvcxhsQsgR4mRo8MkXmySSVdH0OMTJno2lZZ5z3lMkGx0fByXr17D9du3ZF6LNnaPhhHlUg6w/3QLxXQGmXQGp9RQ3dkWEGv5/Aoi43EplEZQ99rtG8L8ZBGkQqGEXCYPF1zoFDrwWdwo5IrY395D9jSN5NGRpI5zzyQQWayWUSaYwBTnUAAT8zPwh0PIl4rCLqJRykJkZGCTachikVzrpkiqB5n0GU6Tp3j94iVO909gaXdFW5GpzGT5HB0dCIt6aDyB6eV5/OTP/hjj58eBJlBvAEUWJcwVRAf76XeP0W41MByLi5wBC7PRSew12uIEZ9NZSUmLDsdFW5Os5x0W9kqlRD6FQBeZVYtra7h27xaC4zFUuw2cHqWQS5+hkCng9CiJ9NGxSDAQkGQdCFaTj48mEIzHsXT+PH74Rz+RFGx6NL4gs3daAva1G6boaWoviVePnyO9fywFBZkiT03O0akJBGIROAM+XHvvJu797JoEQ2r1/ncF6FU66BWbyGwf48EnX+Bs6wDD7hCiwSjy+SKqzTpqnLOlNMqOGhIzo7h++ybmF5dFB5iOOedYJp3F0e6+FGlsVRpoFmvIHJ+hkC7K/+PxhGSJUCvXFwng0s3LWLi4hNCwW4qF1Ws9tJp1PH70Hf7ff/1v8OLRCwRdEcyOz2N6bE4KTpEtTEOYhdJYUKlYpixVTZhsXO+UH2Jwh0xSpggzhZmpwCzY9/4HPxANTxbJJNjGfbdaLmJkJCF6lgTvtra2MTY6AYeL53sTw4lxFPJljI5MYnX1PFwOD3JnGdHPJYCZSiexv7eNk9NDSWWem5vF5PSE2FsEYsgm5J5G9t74xAgaLChYN/3FbAe36KYXsLu5jQdf35cU7uWFBSks9vLlc7xafybae+MTCTi9HhycHiNfKeE//Bd/JcXlav1sLF6PchOp/WPYSQKoVrG/vSlyOZTxIBjYZPK814/p5SUsn1tFIBIW/XXOhXzeyLBxH/r2iy+QSiZhabVwtLeLu7duCjBXqlfxbGML9TYB5RDeevttWX/MoxEbpN0WrdXd3W1sbLwWZ4jsdNpk8VhUbMkqpeUcDly6cAG3btxAdIiBS2agVESCZ319A5vrr7G9uSVrkOcYtWZZ/FcC0Far7GuNTh2RWBxW1tRwu2R+hiJBeFzM7LChXW+iVqni+PAYvWYbsUgciaFRzM2dRygYYzkdSak/PTmEx0vHoSHgK8FOYYpYbBgfY+bDBJKHx6jXWrh9623MzlxAs92ToobUwWbae61VwvHZET77+rdwuC0IRQMCXBJ02drYRqVYxurSKoq5MkvQCAA7NzmLqVFqigfl2Th21PIX8NDjRLvXlXOL8l4sePnBez9AiVJRmaSQRiYnJ8S2PD5KYm6e+9KszN+nTx9jd39PQNmTXAaZcl7kVqglT9awz+OR85kZSq1qHS+ePROt8EsXLotdtrm5iXq7Dn8wKPr1oXhY5h1BcereUqu6WixLEK6UL6NVM8SHc8uLODo6RDgWhMNtw8bmS7F3We+AZxzP6lhoGAvTS1iYW8ZQLCzjXq8ZrU6OaSqThtVpRTpn2MosHscvnh88H8i05Hk7MT4Fv5/Fxqi920K+lBdbiGcGZTh47lqddjgDbuTKWak3QPCWfULbgvrrpWIOh4ebyJ0lkUkfolmrYDjOYmp+GVtmIXBMHn33QM5q+jFi19EBhwX1VhOlatloatmscn3u2QzEBQNRSVm2W5yw9mySlcFnZbBlOBiRQsi097x+jzCzN3a2hC3KvlbyA5ncBJ4ZSCMrkPYOfQsWlRR98mxGpI541vG6DFxy/1MSBjNNCbYwe4ng9p07d3D56iVYA07sPV/Hxx//vUjhPHv+9E3xVErb8Lzn+gn4gwhGouKvkRDboW56vx2U7iJwyPO4WmsgEo/hzlt3cenyFcl2oD1BuaUnT57g66+/lnnNucUsi0ajIHsu9xr2J0kCBGIJtJPZ3CJAZLUhFI4gEA4aGzCXlWehzStFZr1+CdKRfX+aPZHxcFlcEgggocjhMoEJLYBO0JCv0wZkVkvXQjDL6JtSWmRxeUkyNwluMUuA2shsP4M1lNYgOOuw0Wdpi/xVNp9F4f+n6716JcvSK7EV3vsbEdf7mze9qTRVWa7Z1c02ZFMckRwMIDeQ5lmADPQoyAB61YPcb5AjwBlwSIEatdqV6TLpM6/3Jrz3Xljfji8zukBdIJGZcU+cs8/2e33rW6tSxYiFpzTecIhIOCoyUOwdjChQrs9uc2Nj/apkH5BYwfqt10rCrhcWfDojhA3q7pN4UC2UUMjm5PxCiSgy5DsENDBErz/Ao48/xNzSqqyfzI6p1cvIivxJXrLGeE/2VRJjDOloZIgITTKoDQB44+ZtSZs37H4n6pWGtNns9DSSCWrQDyWLiYEz1n2N/hiZzFupRq5jPIdRgoOykWLWW2+ixfZ0+6RfC0joJFnIIsEDmmLfuXNH1oGdvW1DxAqGZczyPMszGffWI/sQ3UEdXTSxeWsJPUsdWwcv0EcLFntXZDqoNc+5W43rmB1oQBcjeckMb8FLhgZoI0FJyVEGlDKf6/lPCVuKEyj5Tc/HiiXwu/LvMdwxickoEKTAtoJB+vkkkMuxyv8rUKZAuYKXPEfwOXo2VzKZAmL8W1m5k9IdLJ/iO5OA+iSgafCU/lv2qILD+jw995v3MEQtva8Cn2wvgy0YIP8tmXJgzs/sV7yW52qe+Xmt4EjkC0wAnwreivSrAN0GyPSSVCnMXvN/Bt4UJ5I6GL6T9lItafZTJfsxYKSAqOIXKmfAfsuzj0ipjI0B+T3FRPhcPk/BQw08KKinJD/NTOf1CgpqoEDJkqw3lTHlv/m5lmcSOHwLbI5lXL4PIH4fkCZJSPuilHcsy6H3FC+MsUqAYiFKRpQxTx3zMVFvso9zfte6UF807Wvmc2KHhnTK8w7nUkOKNO2ufVz7rZaLQUN+h/JHcj3X/HEGAsulgUreg9+VvRulfCbqTMcGPyNGyd8rnqSBKD6f/2b/UNxpEtjXfkoAWnErxXUmVQ5UO3hyDOrzeV8jR2L6rI4fLSvvwzVH8bI/DOiMNeEnAlIGBzTzlWK6Cjzz+d8PhOlzJwH/SexV5zXtC9o/Jq+3/A//1X8iIX+drHhg5WDlRdogfDEWQF6kb4S1tdNwEVMEfHIAcuMgzGO3VxyMG622GBi0uwPZJLTGNBfpDONOSLZyOBTAVDRktIz6bXO477RkYyCawk4jOTBkhNNmIhHKgDYvaGQ59J36Y4q8z+sRQIDMX9EX67ZkISMbQiMBbDB2dgVNdZJTIFArVwe3RMCqJp2HixgHODevyow15Rm+dRzl56xTnRS0w2mkQiUmeC+Whb9XBrZ+j51VBwbfk4cUlocpadrRjXSF823n4+KoZgea5sR64Oc8yMkhw+WR76uWsnbGtxHUsai/spVFP4zv4nJKffG+LLNsuMYpHrqoEqDlvxVo53MIVCtzWk0NlTnNz3mI4OfUg5M2ntCWnpTg4ASv6Xo6SLVPCSjdM1o8OjHzM/5ewXUaSbC+vz/R6qTOd+Pz+bcGH3Qh1BQeYcL3TIoQ782y8rm68PM6HrL4PZadf9cqJan3YDgs3Yp9je/P55jIrONtJJX1xjLqxM2Bb8acVbT+mJJX46Gn3xmn/AYxGFqECW0CDm64HC5JG3fAD78jBvswiGHFBnvViVHTIgA0Dww0vSPz7vT8BIFwAH0MxNSJRjVMIaeupbB8+gNh/dF46SJ9JgcF1iU3WOwL1AzlITsWjEifIiPEFwghMU03+7zoBs6vLqBpaWDl6hL+6I8/w9xaVBifPBwR0Nx+uYNqpigaspd7Z3DDiZWFDTQqTRzsHePWrVuiLUdWcKXbgD3gFAB6ZnEO80vzAp5RkiB7kZID0cuXL/HbL78QzVjq68ViIVxZW0bQ7zO62wEvFhYXcefeXSTnpwUQcYQdRst3CJxdlvD02ydizkVtOoKLC9Pzks4pDPv+QABqbt4pVJs6O8fvf/cVnFYbrqxvYnlhSQ4EBJ0Y8EksJDBzZREL64tyULY5rGh1W6jWSugPzYGF44BtQuCUG2yOJepmUpOQkV8yA2ZmprGwvCSmZGQVETDotEywiX2N78a+yQyUi3RaGINySKFJns0iz6UEBBkqHB9kJ64sLMqBhwZgBDyylymj5VjM4ec//yl+9NPP4Atw7jezIg0umZ7rstol9f7//N/+V2xtv5Y5d21tVQzPJOI53gjRZIwAZmQmIYZHTF2llAjd5E+OjkUD1x8MCchw9cZNPP7wQzE77LSN5h0PVPVcGY10CZnjC2RSGQH/z89OJe3ZHw1i6Bxhfn0R9z98iLnVRQTCflQrdaO93mgje5JGM13DsNFDLDgFS8+KSq4o4ITH5cClgGsllBoVpMoZWLwOvPfJ+/jJL34mBpoEZDInadSKFRwdHAgrk/MqAxIc59Nzs3IIYhuSWcQyljI5YYG7bS4wOENdWx4uqbk+NROHNxLC7Yd3haHsDQdlHqH2IqWOeBDd2X4jARpq9BCkj/ljcMCBRDiKDx++j6lo1GSchG0AyTbU9k1VUS3lREeU0k4nF2ewuN1Yv7mJmdV5lFtVXJymMez2xUiJmtIcvx6nA7nLNFLpS0mbdvm8cHg88IRCePzJp0jOzcPj4ZpMzdMKioUs+l2zZldyBZFYqZerwqwkg7LClFi7TRhUBHbufnQf93/yAO4w0OqShU/TqwHa1TaG5RYKx2l88fe/xOXOMebCCcT8IdSbbdkDNLs9pKsZRBZjiC0mcePWLSyvbyBINiZB1HJbWHlk8tJQsVtvYtjsScCuki9JxkMyMSesZAZg3CEfbjy4g6WrK4hMB+ALA5XqAINeB6mTMzz7/VN8/svPMWqNsJhcRjIyg4AnIJIxTMlv0oHRNkSBKcjVoqxbZI4lInEUC2UB4MlWZmYR5/K//Mu/RDQWw3fPnuLs4lyYWNxnVKplJJNxLC8sigQH5QKoeUrDJafLK1q8r7f2sLG6jvfuPYLXHRQAulGvIJO9QKddE5C4ybTsoTEWW1pZRr3RgsdPJukqllZXRc7F4fGj2TEZMwOmMw6oIetAv91CPp0Vs1GawF3Z2IDf65H7b+8wSJVGIOQXqZM0mYuDIf75f/QvcOX6DWQLBUmvp/SfE1Z0ag20uB6IWVoZ6ZQJcNLA1k4NTacbjz75BLfv3RTCAvW9GXRJpYrSjwI+H148eYJcKgWHdYiTg32srdKw1I1cvoj90zPRBabcEM3Frl5dJpFRdIHLtZpk5ZBJTImIaCxkdNEp90DArlGX/kyDu9u3b2NjbQUk4lBNhhqjBIyZTcBx9/qZAa8IyDONn+DqyekxfC6vYTHRaDgaFv3W2YV5LK2u4Nr162JmyPF/uLuH3Tc7ePH0BbqNlqTue1zMPnPDFwjg+q0buEidIltMY2FhFiNrX4CaVCotoC5ZybMzi7CP7Ein8rBbnbh29Q5mZihbQmk2B4qieV9Hq9dErV3E/skOBpYufAE3rDaLSLscH5xKYDQWjon2tN8ZhtPuwcriCq5tXIXPFRDZplKhgByDrcOOSE9YaexWZZ8a4dmzZ7h7666ASvlcGkxDnZmZk3UgHk9gc3NT9js+nxWpTBmFckFM97769kvsnOxK6v7GzU0EQjQojkngcuv1tqT8h7whmX+5rnIPa9acgowrixNYWF+GP0L5h4CRNOsN0e8MYRkynXYkwa5QICwSB71+2xjl0lcgnxL9TgLL3/z+W8kQm03M46PHP5C/3SQJWDk+uyIVYFhsTZRr9Omg8ZhF9rYMWJn9l5GwYxkIQisryozhqhB1qs0a3AEfhraByDhUOjW0ei1EElFE4zFZd3mAJWP0/OwY+3sv0W4UMeg30WnUEA75sL66Iqx9Gk1zz0cAmtkS+XxWgjMhGvMxnZ9EEBqMe0zG1tzCEmLxKTTqNA33wUIqKKxInWUEgCeDlHO8a2ATkJt71FAkJJkuhVIeJxfncr7iOzLjh3tZ/nttHHBX0s3S0rLMdZxrf/PrX+Ppd09kfWUA3mG3vwWhndTtJVjucCE6FROQkW1E2UWn04H93T2Rvvrqq6/GqdTMLGjBYXUYE1mPT0Baslu5dwpFKDE2JesSmdJC5hn0YXM4xWD1wfuPJMOBARPu92jWyPdm3yVTn2aHZOY6bH0jLVatwkcNZ0oC9XiuMyxp/eH7cv/dHhuS0Y8i4PehUa4hFAxgfmYOl5cXyDIjRuQCqH86kCAAy8j9Pecs+lCUawW44BD5x0AoKv2cezv2r1AwIn2KgQl51pCgLc8vBpBhFgX7AzON2CYk0ETjzHjzSTCYgJYhSQyQmIqLj0Q2nUM6xT7dlvWDwDzNnLkfS5FEImzcHnK5jLQjg67MmGR6N7O1+DvuadjHmb1MU0aSvu7df4hoYlrmUUroUJO1UeN+5kLO64bdPyV9gBrPHBvMxD09O0Q2mxEQaHVtQ0AjPoN13Gv3JXuI81GCBpbNjuyzyNCWDOveQIJSxqeJRusmC5WsfoJW7CcixyDSBzRwdkr9C/mLZz+bVeZjZgPR74N1RZkijg0hTJFlzewCl0PAfTKd85U0otNBdEY17J++QXdYx9DSRrvDcd5Af9CR+5PUxT00zT+VQcu6lHMhOVJgzAAAIABJREFUTOo9MVTFVsw5zxDF9FytwDPbVoEmBZ2F2TsB+ApuQVm1cQr+JDNYCVVsAyWWKSai51Qph83cU69X4EnxIDaO/l4BWy2jnqlVPkJJZnruVTCbZyMD1o3H6ZjoZt7HkLT4HX0PBTT1uWZuNeAqf96CzATGRwYY4xl3sr7YF/SdWM/8rrI5haBHE9kxzjUJfCsAzQMf70f/JPM+JjNGAWjFHBjgUELaJECn5eT1k3gZ76VZ2iwH5yzFvxQonKxnZmQo0KcAouJtk0DoJLg52Q+UFKcgsGZv6z1Yzu8HCHQte4czmEOe4h5/AFTa3/m56edaFr6r+LpNBAD4b20P1gs9Aib7t96D7acZ8woKTwLQ3EtzvjFN0hcvN5Mtb3AUfc/J8WT6k+mDCkDTH2Gy7yu2x2sVeFbmONtJMMgxcdbggiZ4o2xtXqMkQc7j4pU1loNV5rv2NwF7h2Zt5T0mAd23fWmsc/3/FyBiW032Lw1e8G+9h+Jq2ub6vlIPEuR9p4euY0vnH72PBoO0Xvj5ZMBD8bPJe2tAYfJ3Oi60j1r+x//6Px1plGCyIhhxYgEJUuqL6MMnWcF0ROZ11BhmB1DXVyL/TDfnhsPhdEnUutHpotHqymGIzFTRbBlrNjuoo2m1wOtxIRoOiBmMnZSc4UhSWslQlIazGzBcKmTc+bkY8qBh2Lpv9wwGzR9HSQhAm8iC0ZvmCYMbJRo1CIAylpFgB9MIgA5EbXwdgNpI0gBjdq0a4ykDWSVMWC8aEdOIjrKZNbKlA5Dl4b8Jzurkzf9rxIyNppOCboi4ETWdw+jAsGymvUxaNBdYvhNTnmQDIXIcNakH2RSNpT0MOG9AT5HOGJoUBUn/HA881pMygrlp4vcJdrEe+B22v2xYxwuaRjpYPjVzVHB/Ml1Fn61pRHwGQUw+n3WhUR4+g8805olG+kJTELQOFahX8NvK9M6xIzSv0UVOn8V+zudrfetEq0A130XrXaOp2i/0/QRAdhrdLAJr3MwywGImYON4S0arLoASJesbs0aLGB5wc2qAaV5jAHljesiNlv5ey8nrzITVFwkZ3r/XaUp6NAF5BhMC/jDcwoqnzTfQ7w0w7NsQcMeRCC/BPgqileuhl+2jU+7IBC6pdj5jgvj5558jT706l2mDhZUFSeHlZrLPlBMyMbwuHB5t4+zyRNLnmfpMIJoHOL7H0vwCAh6/RJHJbGC5ePgolCoiOZCYS4rOdLVVwcqVVaxsrGB6dhbTM0n4PS6cHZ3jdOcA53vHogsb8YYR9pGpzUPwC6m/2dlphONRDBiI9VjhjQURZ4r36hIC1GzM1bD7YkvY1JcXKXzz3bdIMT16OBDG+KNH78HncWF7b0dAlfce3MMnn30qOtHUu/OG3CapgpkwXeB0P4dXz5hKnkav1UWvaZgWLIumz5A547DZJG3w5ZMXKBYK2FjdEAYa2dUc5zTv7FsGmF9bwPIG00rdsHvssDhpnpdBuVZBZ9QWQFrML5stjAZWDNtD0ay0wSnPCMfC8AcCIscwMz8juqMECVoNY97Hvnh5eWk25YwOD0bIlys4PT2XDBIC3wTtKC+xtLIoAPbS8iKmE0F0G0b/OXV6KangNHciy4lg8kcfPRbAnmVzjNN6QgxYdDsik7D15o3MJWTr8BqOMxrP8JBEJvfiyhLe/+QxHvzgI0SSIVO/NaCeKooMyPabHexRj7zbEdPKq9evY3V1XcYG02iLuTwGNDSqtZE6Opf2oGb4oNuXQzRZsifpMziDHvz4Fz/BtTs3hBVGnUjWJQHok+19lI+zKFzkkAgn4bZ5UM1VBHhnn2fKbLFeRHPYQLZZxNRCAj/4kx/j8R99BKsbODnMIrN/KfqPr1++kn5/dnJqZIbCAVy5uolYMiHmNnoQoJYumUU84KIzgHvkwoCSOcOeMOVYvoWNZaxd28TCyjK8YbJCjXY5Mw2o9UmGnZ2Rf461kwIqmRJCbh/+9Mc/wfK6AYI4DofoyeGILJlGhbrqGUkdPs+lUWk1EZ6ewr1Hd+W5Rwenwua+c/0W5pJzsNEgKOAACk2R7uA8xMBFtljGxWUagWgUCyurAj5QE579rUMJnVZD9CB54K8Wq5IhQP1tMtca7Y5oqDIVm0ykyGwcizfWEEiwTQlAs9+2MGj24BpYxVTxya++wOf/8CvYBhbR2+X6R2CfOqA9aw/JlWksXFnB5tXr8ES4mQTqderCFiUgcri9K0aM1v5Q5BxYpvRFGoVCUdhmZD5ZHHYkFqZx/f5txBdm4KDBkN+NVqsuwRSC17mTS3z35XeoZaqIeGOYjc2InioD9pS2YTDO7rXhMptGJpcWE0yCopSyIWuLwDeDQlyXOS8+evTIzJN9ggxDFPNZGa/MGuABnIATtSpFr7fTRb3Wgi8QEVPC/cMjfPDwMR49/AijrsWsb90WctkLNBpFvHz5TA7HHq9h1nATzKC/zeFGcm4RN2/dxVScGqQBdMdSaZSFaJTL6LfbEkAbdXrIplMSYN/cWH/Lpj+/OMLe4Y7omTJFvFitITyVwH/wz/9DbN68iTxNWs8ukbnMwTGyCAjNHVaTLL1SXvSCqe8+tPZhdTjhiyXwkz/9t3D//Vvo9YF2HwKKM1WfZSdo+PS7r6UPelw2dNoMxhAI7SGbzePiMofr126JOdXtu3extDQL2jaI0XS5JPuDXD4lBw+7A6LXTaYe70fArj2y4NqN6/jss89w/eqcBD9rlaFIq5HxSRNaMvlSZ2f45ptvYBkOcOvmdQG0nz75zoAn1HAk6m13IDk3iw8+/kRAsMWVBVAJistHozKQueHzX/0WJweHApy6nD40yJit1rFxfR3eoAe+kAcPP3yI6FRIZBVq1YaAczUywlt9pM6yyF3kBXCNhKfQG9kwHFCv0oFGuwEn1xDbEANbBw6vDcGID96AR9YFgqwMFFYKVRSyBRwfnGNj+SpscGBxblkY0C6HV4B/ztncW5aqBdnjkZXNrbU/4MPXv/9GUuFpNkftXK53BH6ajQ42NjaFmU9GIuUHODcwayZXSuPN4Ru8OngJuEeYWZ4XoC4eY4YAZZAugZ4NP/r4M1j6dnjsHpHJYMp6vljE1u4r7J/sIzoTRWIuIaC69O0R2cFu7G3to1Sois/Fw/uPxGyO7c2+li2kkE6dyz6Y6f2nRyfodfoIh6P45OM/wkxixshuFSvSbzhvGPZcSwDrl69fyB6UGTTJ5AycDkpE8NDZlUwrAaYnjb+GhjnVG/URjkbQtw8ExK22qxLQt3scEsi3OW1ioletFXB8uIvtrRcYDhqw24aoFnPAqI/pREL0wGmOSBCQ+6rvvvsOr169kD1N1O8XsJv7N2Hl+vyih7+8ti5jnACgy+2RNY31xXl+582W7Ato7OkaGUdjvoNkApLpZ7fIHpABJq6DXH/4PrGpKePJEKHBbVHGnxJFKMHGn8vzC9lvZNNpQ9oYGLY0MxRYp5SqM2CTkb+bikcxPZ0QwJp7HgZIuX5y38wyFksFOK1OYZszXZqgIklDoVAY9NHg3Hl0cixzoC9AQDcici9cl3jI8fqYBVnH+ekZKpWynCtOz44FeFtamEck5JPzpRJzYtEpzM7NwO002rz6OfsF52uaSpLhHA5FRcuYEjw8S/m9Acm2IEOY32mO2rAxD9BqAA7u3RcWaThqE219BqSZSUGzcWYUULNWMjltTpPBSlbsaIR8sSSZXxxfAiJ1KSfpkPME9ZCv37gme2buxZqtFlLpC7x48UzawOfzYjoxLWA191JHp2dwWl1YXFkVrww+m3Mcy0eW8Pn5qayvfp8HQZ9f2NBcUBmI0x+H0y1MaJ7vPb4AXG6fgOoW8GxFiSMCnh2ZQxh8o+a07HvFxL0iRIdnz03/pY651+t5K4kSCARFFoZnQ2Z28ayRy+RlP0lyAT/nGOC7UZefBAzuhzgvcZ6QLN4u/X7cCAaMTrjPHxQZDo4PyuEwq05IYl4v/uTPfg6Hh+aKVTlPsY0JIFNShgB0JBZGu99ArpxGsZZBrnKBs8wRqo08XD473B4LRsM6KtW8zHWcgzlnGBY0TFZkz8gE6JmYASwlSPHcxn6hZmWT52XFZHgt/83fKTPybVYy2R+kcI5/eK1iEwo28f8q0SHn1LF8hP5eAWjBSr4ncSHA68RZXnGgScBLQabvg1j6vpOSAnp/BQgNCPWHEhws1yTAqd/hdQpATwLgPB8YkJXYzjtpBAL+/L9iLLynkveEIGcxGtH8vWb7C/7VU6a1AaAlQ0fuO9bJHkseKDA3KZGg4NokbsS1UdtL63gSqOX3DcBtfiaZt1IukZowMgqK7UziUHyXSfBS8Q0NICjIrsCkPkfBQ/6fY1MCeGOpBr1Wr1EAUcuvbcRycG85+aPXaBkZdOP9J1nCGkgRsHKM5Skw/Ta4wPPAWP5UAXo+R8FeZUDLsy0kNqn3m2Fk8100qCOXjMcgWdMSCLEaXEfnWwVyFSPScafvppiLtrviS3w/wQdJ0BF80Uiw8Ho1TOS/FQQmY0vfn3VCAHwSoNU+rnWsAPbk+JpkOuv1k2DwJMBtzstGpoM/+h7aVxng0P6p9fT9+UTB5sn+acB+o1owCWxPzltv32FCmuP7OJvlf/pv/jPp/VqhCuRxwLNgfAEWYBJRF83bscOoa8wo5aLDAjEtideyQaQhYBXNLhpIUKe01e6i0mgIY6pEx1urAZQddhtcDkacbAhTcysUkMXMihGaNKbqGP1gpvHqgJWDOQctowR9E4VgPSuQLgzsMUhNE0Iz+ZqFgREQYdV2jOSERlt04Gojvuu47yJ1fzDJjyOVEp0dawazg6lMBVM+tQMo69ZIgbybMFmX/D83XPzh5knTAnTS1+tVgoPl42dMcTBSHybSKmCk6GmZiLlGb7jZ43cUZGb78l7+sWC6sr8lyk5gd2AWKy2bstuV0q9SJ74A0/zMpovPVhkWbSMFTzkAuVmVqJdIhph+xe9qZ9bJktdw48+/uQFW+QmV9FBJCr4vNaD5Htw8sOy8VgIMMKkVBPw08qSTAMumwQAyUHQg6eLM/8tmfDxoFYzWgaoT4qRUCNmZouncMWWvN425oC7ADKiw7vhHGOpWU77eWE5DzQR4TxNJNsEALTPLxj6lETjZzLfaEuEX3XGnTVIJmQLJjVg0Epd0SQLw3LSSNdvrAsnYChZnN2EfhdApDWFv2mAfOAzrh+7afqYNu4V1wFRF3ntuZlbSZYWRHiL47zDtM2ijVE7jLHUqoHSz15ENOPs7yx2LRhH2GTf0Ro1pn0ZPcACLaPSx75QIBtQqsDhsADewfo+YlizMzmEmnkA1V8Tp7pGAddNTM7CNHGLcc3x8IsYiwRBTTV2w+J3C5ly9vgF3wPQtAlbVbAmn+8coZvLCorhMZyWFkuZ0rX4H9+7fhcfvko17cnYa129fxermKsJTYYxsVvRGDO4w9coCr8uHfmuA4/0jHO0eIp8q4PIkLRIZfG+C3ux70k/6Rs+ulDf6gnfu3JONeKvdkTRXSRlzWCVtX9jWNEj1OtFBV9i2XUsPvrgPdrcNpWpJDiyWrgWD+gDtchOOvhMBb0DYGjzIsn1m5+aE8UjgQjZbXSM/dHFG9/EavDwweH3y91df/x5ff/stlpbn8ODxQzg8diytL0qasT/ohZMSSD1g2OijXWmjmiuhmM7ii9/+Ds+fPUUkZAIrZCrLhsrSlxRVLuxkHPH9uSmkPIQYvVEf0WUAdm/Ei49/8DH+4t/5K/hm/ZTRgrXHTYQVqNHAcYjMRRr/77/5jbBd5DdWK9bXNrC0sCgsX9HhJmhQoMzCuWjNep0eBNxm7DN4kC0VUO40cPeD+/jpL34Gp9shqcpkdVJyo1koY+ubpyic5eBx+OFz+uG1+mAdWeWQRwAhVUyhNWyijibuPL6HH/3ZzxBZiRqZhzqw++0hmoW6sLYJ0pNhVa4UMbu4gPc/fIyhHSIVwCBBcjYhAVrqh5Ixfbp3AksNcFscwrypt2podFpw+b3CNo5OJ7C0vor43Iyw5miyRvaf2++C021FvdBE5aKK/Rc7qOXKuLG+juRUXA561EUnEGWzG71FmtWwXdqDLhq9DlyhIJY317C+uSxpqkcHx9jbPkA0HJV0fLfdBi9Ngtg43CSLJEAW56kszi9TotmcpMak0+ja26xDYVmWczkxl+K8TWO59Y1NhMIxMWkl24P7Ac6/ZKM1+h0MvVYk5owpHBlXYrjZbMNNLYZGD/vPX+Pv/uZfoVWuI+AzfS7O1P1gSIIZkUQEt9+7h41rV1FrdtHsdFEocu0YihY157TTvT0U0yZAQUaVGvyurqzLodbudGL91jXcffwIU/NJMe2qNKuSUZI6PYO1P0L+PIPL/XOUL0uw9q24feWOaI6fnh4JUyoUDaI97ODk8lR07LkxjcXicj48PzmXTIJhf4i5mXlEgiFZt4Thx+vIVKwxYFSX/u5mED4UEcYWxzj1K9OpHDxeP+LxGZQrVXzw/sdYW7kCa98pQfp2k9IfdVxcHGJn+6WAWrNzCQFysrkcciX+fgBfIIb7Dz/EytqmaGHq5rHLuapQRLteE8C+Xa2blPLzS2xe3RCjWbfXiWq9gJ39LZycHYuOLfd0s4vL+PO/+EvJVKjUqbd/JuPRbXWKlEuA2VytBga9NuqNMk7Oj1Gq5gWwXVi9ik9/+Me4c/8hbE6XMNurDQZTyzLmqdX8q1//EtnsJbweJxLJMM5Tp8LMpSxRp97D/Nwy1lbWcfP2LSxQVqRDRr7RW2VfS6XP0W23cHF5IiZZDLJl0pfY3d8DrVw/peHnT36CubmY0QFuD1Au0lySAHxN9GmZAn5+fIRBv4PV1UXxFGH2GbcIqXQGhVIZNpcbmzdu4oOPPxaNb0pWkfxVqfTQa7VEZ/35t09xsLMra0J8agZObxDFakXm389++kOE4gEsrs3CQ7UHek/R1LsF5FN1kYDZfraNi5NLoGtBMjmHWrMjZA5DyujDG3DD5raihw4W1mZx6841bFzdQDjqRrXcFbYwTWCPD87wr/7mbxHyRpGIJrG+fEVA5dHAAjfnqHIZpxcn2Nl/g5F1iI0rK2Luy/399va2SOFIFhAcCPmYvj6AxebE5to1rF+5LtlZZDm2uk3UmxUUm3nYfEC6col0OQ1fzCMANKUV7FYXaoUGevU+fvbDX4jZp9cZgKXP17ehP+jj4GgXXz/9Co1+A96wG16/WecoL+F1BVDIlcRAFwMrfvbHPxMJEEozUBe71ayjWi2Knin1lMmwbo4D4tSTjkZjqJVrIoPDwCR/SIbhXEMGNjXaqdnLIBeDob2+Ia+wjgiu61lBZAfHxkHU/+X+hrIWNMOtdVpwB90g3ss5vNaoybrt8zuE8UyAfG/nJUrFFHq9BprVkmgUk1BAxj2JItxbkDnMfeP29hvRuHeRYTXqg6m8BLntDpdIVcwvLMkcHAiG5PvmoGsXwPHly9e4PDsX+Qhm5BBoFKDa5TBp6g4jKxMMhWTPJ9ldY+1MRkH5f+73uR4wo4P7HZaLBr56EO6N9/s0bzVyeJSDolZtT4BVMvqjsTAikZBkzpEowzrluh6MhITsIGcdIVBYRWqF8lJkCBv9X6+Y/BHMT2Uy0k5cXwg4MuLKuSM5k5B9fKPdlHWArEfev5DLSjkpK0QTc/XYIajK+ZBEjPX1dZFREtC315P9AvsHzRjZ/zmvzE7PCOFGfA9Ef7svmWnUGSbjfWVtWTKAxTCSwb9kUjIojvcPcHRwKCa/ZPqJRj+Z3jTBsjmlrxFgYWZOqdKQPQsDlx6fX2RCCKxyT/3wwQM8uPeeAL+UPqIkDufl333+G+zsvBEt6kjQMPRPj0/wfPsFnKAcRkj6COU9IqGYnNm4f6WmO9s9FA6O+4xF1pYgSWgWu5zp+V7s78ORBakMzwxGopB7fQYFvW6nrKkE8pgVEZ9KYnV1Td5NpTcOD3fx7PlT1OtlQtnI5TOib87zCtc9AsjLZEAnEsLeZpk4/7LOCUBTGq3Tbhut/UJW2lRMRR0uAaC93qD0Ey/lYqx2yQgg0SydywoJgeevYDiKH/zwUyyse9BgFlCHgNdI2krAGbtVsqB6NMXttrF3soXj8wOcpvZwkTmGN+DC3HwUvT6zm47EQJWEFiO90RcWNBnRlBVl/SibkkC4AqOcK1hXCnYpsW8SwFRATEEqxWH4Ofsl/bNkzhnjELxO8QkFmRTAVDKVrvn8m3O9AlMCKI5BbP1MAWjOhZPnXt6L/9dnKQiqz9Tv69l+EhxnXeiZnAzSSWxJATJ9J8WeVKqD99F78hpmOxrgzGBBCoCyvZW4pu/L5yooyTlOwUxz3ja4EhnQBlQbZy2MPb2IoQmO0zfMacXJmAGugKKCcfp/XjepAa7vpBni3J9w7y1A5Bhz4Dsoe5f3ESWAcVvL/DABOCuYp3iXgn+KA/FvIXmOAe5JcFr7JO+tAPT3Awssi+Ikb/vDmIGuAQaSmPTfipUpkGn6scl8V4B3Ek+Te47BUZbNZAQYrJEmhJJJPsZDtL6ljYQxz7IZkp+M2ZE5V5AZrYx7Zf5P1gfHqTD2aXoiJqFUDzBzmuJ0f9Af+n3BQFhuxd60L/N5XDMNkfAdZqQ4ltbrZL8kAM3va18kiWUyMKEYlI4nnq/47pNziJZP21/XKM3W14CK1tnk2JsEqqWeh2MpjnGga5ItrYRWXqfYlwYpVOVB54zJwIPORdrWkwGWd+PZBHQs//N/+5+/BaC1wUyBTdSAfxQE1U7CLxJcYWGFHEgx76ERqWbERhqWDIBB3xihWW3CgrY7vZLCQwCaG1gC0JQK4HO5oeeGgO7ZAY9LAGj+32GzGqCua6JVsLyT2Hjb+UXrXHWM3gl2877UT+M7EOBWAFoGstP8v15ryu/5o1R/Pk8rShv5DydNy7tJc8yQZR1o4+lEwcWlWi2/TfVQ9q9IMowXCo2O6GTBv/k9AzC25DoOEJZNO9qkDjBTsNjAhYJZoCVNTAwQTcRDOw9Tw7XjSseDYSUbLTEDlPK7bycW+baJGhpA3Sv1pAC0dipusllWNSxUYFkHmYLCLLuaEvJ9dBHWzTvLpPWjz5F+MWZV8zp+n2AWf897sMwEdlkWlT/h7zTyxH5KAFYXXo0E874aQNEIrC6csqiPmddaJq1XjQTpxMLycHPE6+l+KlIeFrsAx1Wyp8bGGqwTpsvz/7LBZ57v2NyIBxjWhWpqayCEAKVGvXRjwufzXhrVYtoZxxPLFwr64LRbBRBk23s9AZmUfYEg0UHUKazZtyEZX8X89BUEPdNwWcNYS66hVW3hzZs3wioly4QJY2JmSZ29Xt9s0n3UhmzKYcVld4qUAo1a6u0Sjs8OBNRqtFrwhY2TtwKgZHyKBg/dfO1OYSMw64F1xY2hpH9z406WZrshqbYMCjBFcm1pEbFASMDeerGKB3feE1Yh65hADSU1YtGgAMmOgBtX7l7FRz/6VNjact92XzRo91/uIXuRRqNSR5Wp+BiJRifB78TiDIKxoEheLK8vYm1jCf6oH6FYGFaXzZg6djpolJuwDS0YdEZolRqol+so5wjWVCR9OJPL4trNa3LoY58gQ479g8EkHjpu3boj2nNk9p2nLhEORZCYTqI36AnTyB8JoT3sIt8owuK3Y2o5gehiFKFkEBabcUPuVduoXFRw9uYExdM87APOnWZ8Uh6FGtDsNyZybL4jm9uuYfHxPcgeXb+ygWcvXuD/+Ov/HdMLc/jhTz7Drfu3EIj5wW7TIQux0kCr2oClM4Tf4kG/0kQjX8G3X3yF737/lZiB8WBL1lu+lMfA0ke710SXh2ECzTQv8vjgdxlWEschU5K7th5sPgdu3r+JP/9nf47wHM0+Ryhd5tCrtzFqDuEc2NBr9vHm1ZaYFJ6enolMBU2N5mZn5eCXYJCu2xEg+PTkHJdHp7AP7PC76EDMyLwDFgbnrANML87jz//q34YnYGRAGKQhs3PU6eDNd0+w9fQVBu0RQp4oEqGk6OoKM8QK5Ko5DOx9dGwd3H7/Nj758aeIzE8DJJVVh9j+egeFswKymYzoZDNokysWMDM/hzsP7qLRa6HWayKSjOPG3ZuYnZ0Rlszp8SEOXh3g8Js9eWf2MzFE5XrXbSGdz2Fkt2L16hUkF+Ywv7YkZnvh6QD8YaBNfe9MC96uB/tPdnC+fwIHN5OwIp/NYGv3NRxOC9w+J2ZmEyLr4PK5UCVDxwbMbaxj4/oG4jOGfV7PNfD5b77E/u4+gp4APDS/4MGp20HA7xUmO9lfw5ENbhq/eoPCNGMdkwlIgK/VqCJ1dopqoyqSBg8eP4bD60O+XBWTJAJlzH7gvdhnybyOzXP8hUQ3mnsHZlR1m220ylUUUylsPXuJciaHcCCI5FRSDKzYv8/OL4UtHAwE8ODh+0jMzqFcb6JQrgmj1OPxkpoKOyyoF4vYef1KAjFMqeRPq0MHei/WVlZEX/a9D9/HtffuIDTtRr0LnKVTskE6OzpGq1JDp9RCJV1C7igDCic/uvOBSKEcnu8inKA+aVCkgIqNskgATSWn5BBcr9Sw/WoLL5++FHmAxblFOZS0mk2ZxyPRGFwel+isc20lu4tsKmpHc7MaIdN7wFTpnATxp6dn0RuMsLZ2BZFADGFfXIDAcjmL0cCwoMlSLhRTSCTjcogvFEs4OrlAqcZ0XS8ePPwID9//GNMzM2MtxCFKuaxogKLfQyGdFXNFpqZTgiUUCgqYkkhG0ehUcXRygOPzQ/HySM4uIRKfFlZ1JJ5AiZIbrY7MvQwkHL7ehn04RMDtxHQiKoDk1s4rYdY6vV7MzG9gZfUKFpbXEE0mMbBYUaOslovSFH44HHZ8/eQrAaBpqLewOI1WtyFzYq/bReYoLQZr8zPz2Lh6DYsLy5IBwvmO62Ixn8PJyZEYraVS5yjkUmLYy8hAgwHhwRCrG1dfmtK1AAAgAElEQVTw4Ycfim4w6XTZVEmAD4KSzFRgvyzlc9h69QzVShHLS3NIxg1JIJctIE1zuEpVAOgbd98TeRpKIhHs4A8zAjhfMvC09fwlDrZ3JViVnJ5DcnYRVkomDdv4q3/3nyI+70PPCji8Yp8CTnH0QG2WgJ2X+3j17WtsPd1GvdzA0vwKZhbmJZuAZWH2BD0a4tMx+MJu3HrvBjZvXsHUgl3GeOF0gE5zgFGXAYsBvvrtF/jdr79E0BfG6sIqfNTpbXHMd40xaqOCdO4S80tJfPrDTxCJBQ2Lmvv3UhXlXBnWthXFbAlHR2ciEbOxeh1Ly2uSmUVmYbvfQq5wicagitCMH31XDz1bE9NLSWEYOuwe0ds+P7rE5WEGq9PrmIksCDDep9xS3bAJW90atg+2cJk/FXCdDHGX1ynsb2YWzCQWRF6E78e1lvN3LMaMAcpkuNGnTiJZjjQq7A1xuHOAy0z6baCZevH0ELBbDTmCbc5+L8ZyDrsYyy4uL4nRr5Bn+KdcRjqXlhR+sjXJ8lUwiSxRahEzgylfKQhJJjYTE/+J+Cx12AHxkbP00e3UcH5xgkMGdo5oOpzDaNiVrDYC0PTEYVCUPwYodkkAr1QqSAo+9ecJLrOiuJbSUC0anZI5kPrxlF7hQZfzGWWiGLgnI9hPMz8Gvmp16T+a7m2zmPRnv9/s+SXzjtJJ3S6yuYIYPPMzQ66gEYQBKjQLlecXPp+f7W7vjsk0IzjshvFLUJDSNiJTNZ0QoI7jlebTPOdw7bhx44bsf3mu4X04Dl+/eA3rkIBwH06bE/FkEvH5pASbCWBzHEgmmdPIDypgVm/WxWyd62s6cynGePwdQUy/JyRnJAGhfV45s/KdKQu2sbEhcjJ8TwLmZOsRfP77f/13sv/k3k7lAHkuESIEGYF2G67euoE7926LFArPXmxwgn3NRgNvnr/EmxcvRVqH9xF/o7FxGscgnyv+Lu2WnJk5rrmnJwBN8JmZO9R33ty4IvvyWrmETCEjwGyukMHzF09xsL9jwB/6Kk3FxXxu/+hQwF1KP1F3mkbbdpsXMySYTCfFm6BQLsFis8jejmdwZoTQKHdxftEANU63AU/6xi9md2tHzhwihzKiZ1PLnF/b1EXtYmlhBZFw7C2GQEZ6s1nDyekBsrkL1KqUBqlhd3dfsm69Xp/0rcRUUvbSHJdsS7L9+Vz2D3qRaFZvtcGg64WcdUKhCPw+tqeDyxhcLq8EbWkgKdrQ7ZbImbDtI1M0qt7A5u2r8AaZ2WsMKj1eq2RrC2zhAPw0agRQqNaQLZwhVTjDztFrlCoFTE8H0evkkLqk4W9L1lKTWWzBYEiQbCAZ3ZMMRPY19i8SvBRcZv9SMhbHmP5w/RIQcwz0KrAj58cxW5aGtQowTQLPk6CW/nsSENLvcC+mZ34lXCkeIoDpGJRWPOQdAGgkQr7/TL2Hgn6KAyiOpECmgqasI77f5DspEKr4hfkdTWNN3WiWM+/BII15psGFFKwj0D8J1iqGJVkZxDvcBjzn3KJl4/8ZODEAsMliYZapwWsM0Cp+QmPJAt6ffg/8UcCQ99Y6kfobjLP1x+xsXqfyHYKf2U1WO3+0HyjWxOeRDMZy6H15jWJDCh5r++n39Nq3fW1MpGO5DPbzh7re/9h12geUMDjZbpMBEpXBlboR7fN3JpcGdH7Xf7W/KPgq3xm32SQALe09Msxctpe2qwKiBuhn25kscjUhFLzHaiQ+9D35fe2LJshgAjfqZUe8Q9p5TM6cDODw35MESSV0ar+Uehgz6RXc1z7K+0l7jM37FHubrDuWl4FVDbqwPvQ6/Uw1oP+xccdycF3WMaaM8UmAWtt8so3fBkqIpdI2YCzXwWeyvnSM8Lsa7NE+ymv4R4Mo2t6TILOUa4wdT84t2kd0rAt4TQa03pwPlI1sk8ZmJg2KL2UAZgNovtXCalOAvyEAtAERTWRKByKZEjK4BgQHO8Jcdnt9AkjTjJCpuA2mQrcp9E8nZwLQDkkX9ns8CPt9MqETQGb5CEDz3gSgtaPLy481SN81ovlAo1uc6aWCHWRYG9o4B4UOeO3k/FvYUHa7gJPaKRWA/X6Ej7+XSMsYvGWFK8NZG533o6mjkbww6SACho/dKScbTyMMbCQuwKxnRnYV/NQJQScjM5GZqCTLzHQ43oOTpUk1eRfZMJ3e1APbU9LqxgzcbtuAvAq+64RsBqsZnGZgGHBaAw/ayZiup+C7DKixHhV/r27T/FyZ0dqHNBKjEw/rku+rOthaN/y/aqpKemSj8Xbhk/ockeFnZDq0bDrBy6AdmtQiHTC6QHHDqJFMbhC5kWbUk0xRbojJGiCLTdLpxsaOOvnroBRphI7ZGHEiEO1up6l/Mo6px6Z9gak42v4KCkpfZIrq2JRSJy2zyBqQhj8ck5PpQuwfvFe93pDUav4+Ggkh6PMJ+Nll0IBpotSy9Qfg8QYwGjJx0IlYaAHx2BJm42uYT6xiKuDCqAvsbhs3cdvIBJTIRmw3WsKCo14tAZFmtYGj3QM5wBEM5EE+V7rE8cURwL7ocWPj6jruP3gg5WZ7ff27z0WOgYw6vrfogfeHos83nZhBKDglxnwMZBCIyeQzaLVqYmg2otY0ZW7aXXHh/umPfgyb1SlsQW5+v/nm9/B7XXD73LAHXLC6rXjvow/wJ7/4E4RiIYxqAxy+2sc3v/taTMj6nT4yuYI8i0Yqp+lzBJNRPPz4A8STUXiCbriDTpHCmJqJCSjNehcTvlID9qEV/Xofw+4IPpsbzWoXtVIT21t7+OLLz7F2ZQ2P3n9f0gL3j/blMLS6uipjh32Y4PfFRQqlYlmkSMiGZJ9hm1k9duRqBeS7FVx5dANXH12DPWyHIwQx1eOU5RyIXxtKZ0Nsff0KF7vHON07gMfhkgME78mDCtuOzEvWM/sJD1UEa3kIvnL1ioC2fObu3h68/oAciD/98adw+V2we40mHQ++7VoLvWoLtvYQ1YsCBvUW0mQ3nl6gks+JUVq10sTe8T6iU2HRXG52DQjNPr22uo5rmzeFaVNvtZAp5VHt1HFweQiX34E//YtfYGF1GuFICPuvd1BI5RCw+dBtdqRP0oTx22+/xcHBETLprAQ9hJHj8eH+vXti+JWrFKSNCpd59JtdBNxBOKxk61hF59vh82BqNoE//Sd/hnmCQm63MGDJdKiVith+8QK/+Te/hHXowHRkVvSUrQMCodR27aDeqiI2OwWrB5hZnsXNR7exeeMa/LEgMucZlA6LeP1kCxdnF/B7CJiZ7ICRHQgkorB4gYHbgvmNZdy8fxtTUyGJ3lNaoZqq4M1vX6OZb0qGD5lGBCc5N5JJm68WEUxEEEzGsHnvGmZXZhGKh+AJM1gDWGhQeNpAaucMhdM0erUmXEMLqpUKnr98AofLJgZas/NJLK8swOV3ozHsITI3jY27N0W+xWYdodNuSn0//eoJvvzNFxj1aIzlEMMgMqDJbJ6KRiTFeyoxjfUrV7C0ti4AJoEWHiBrlQrq5aIwrfK5jLjbX7l6DVa3V1jTDDrz2rNzmiBa4fG4xLzOG/ZLWiwBH7KFPHanaJM2KhWZe8jwu3plUxhprF/OmZIW//wFDvcORE5jfe0qavUGWu0+Do/PJauE4yoSCiGfTWNjfRXoDVCrGkNf/lALnPM6gQ+myT/46BGu3rmF9eurcIaB0+OKMMpobkktd6/NjfxZFkdvjiQT4dr6poAeBMSC0QDC0xE4PA7YAk7cundbWM18FscQ5WG++t0X+O6Lb4TVSV1jgmZsZ6ZycxNPXWSTcm4Yg/OLiyYw7/bImpJO5ySNeHZ2QQJwBKLDgSlYujYBF2gm1e014PUwy6wqngB2N9mRJvi4u3eIXs8igMPaxnX84NMfSZ1a7DRKGuDs+ATHB4ewDkaoVyvC0OWfbD6DbC6NuYVZLCzPo9trIpO9lMA63+/q5i14fRE43D6UGJSr1TA3vyxg1osnT1HKZmG3DDGTiGN5cVZAWGpUM8ji8YWwtHAVVodL0rln5xdgIUjT7QgrPjYTF2C20a3C5XcimgghGmNWz0jYx6mzS+w+2cWoPcL87ALmZucRDUWF4Up2JtlFNMQ6OT9FNBoGbEYyjQcWEiZY3y63XwCtRHwamxtXEQ1Qz7aJNoNhI0PAYEbBzu6WmIW6bBaEqRHKvS0DSeeXss8tUbKiXMH1W3fxZ3/+T7C0vC5rHb9fkSy4njAvMxcplPMF7L7elj3e4uqarJ31TgOf/OQHuPVgE/XeUN5bwDSrFZViFZYuZF4qpgp49d0rnB6divnZjVs3JeDCAzjfhwxIZtREpgKiJb+wQtCT+3aACXaDDkDyT6vaweXJJXZe7+Bo/wi9zkBYjtVSA/lCVoKvSytzCE75sHZ1BZ/+8GMEAjyMA7Uq0O8MYOtbUUpVsfv6AG9ebqPdGmJ9ZVN0ZslEZDZOrV1DpnIJuHuYWUtgaXMWs2tR+KNGn95iBXp1IHM2wquvX+No61xMkZeSzMLwoNcaCNMZjiEypQucXuyj2i5gfmUWM3PTqFabOD25QCgQxcrcKurVtszhPpcPU7GY1HEkZEGLikftlgRjyQLeevkKT54/w8zSjMxr1O5l8CcemRLwTZlR8UhcAEGCrk6nS0B16tlz7qA29XnqHLlcFisrq2KuRykGymsRGKNvRrfXw/HFCTwBN1wBD1r9NsJTIcRnpmGxDtCol5DOnmFv+zXS6VNkM2doN2vwusgYrYuRMvebZKerwRH7lSHJWFBvk4lukYCrZDe2aVLnF0Y0f+x2h8hX8CzC+ZPzogROMka6j6Ax99AX5+dyvZuBx7EmJc8MDJ5zPuL+nUB8Kp2V67gHVXlGgs28hwIg1GEmI9rr8YmEAgFvAvUOq0vYvbpX59/RUPBtxmetVZNyfvjRRxI4owwIpcIMMD7A1qstWBisZhCha6SY5hYXhCHMZ6ezGTTbHVCag+/GNlJCBzMpKBFGGar9/V1hQ4tcYN8w5wTUYnCTDLlx5iXLSvCV70d9aJ4RuG+gDBkNDTvtrgQdOE5JOOCe1uPzYW55Ae89eiAgNtcW9YAhU49650+ffIvd11vC6q1WSvKeXP9pfOj1BHH9+nWjZUpTPa8fdqcLQ2YCcF7o9LC8vCI+HQzK0p+EGUfn5ycolXMg2H6ZOhVtZxoC8zzdHXSxsbQh+3vW08r6GlxuN05PLzDqsd+4MDs/h2iC2W8+2Jx2zC8uCGObAJow7xNRSJeilGZDugCqpRYuzy/FHJnAMwEhBkXY9lORKVkfh1zvAgFEI1PjrGOC6T3U6iUBoDs9eig5RBufmT38iceS4yxRc/ZPpTLjgJBh5HN/yr4n8oZOh3jWMBCVTE4jFkmI/M/FRVpY55SzYiCQ0CEDBsza4TzJQAjl0aaX57Bx/aqMJTLgeRYUIIdmZcQfvC4MrSO4/Rb00EO9X8b23nN88/wrOF0cH3XkC2fifcH0fmYjOJ1Wmdc45xtpEsOwle3rwAB0hgzHMW5M5CcJYHrW0/P694EbtiF/BEfoGJLaJBCsZ3OuPW8ZvyLLacBT/lFQjmbqChIJvvI9hitNdhW8Mq3+zi/MAH5m/ChAredrQ1pzy/VK9uJnvFbBKQPkGtM9xTUUB9Fr+H3WjXkX1jHP8iTTkbk9FI8ULbPeXwDkoSEJsoysT61fnRMIQAtZr/XO74yfkbRjiHBqJgmR4RC1kzFAqLgDwWcBmcfyJQqq62csF8eP4AMTRpN8LvuxAHljQoUEB8f6yPwe30HAT7vJdOcPf886lYAcM0Bp1h4MvgUwtW0nAXzN3p7sHwoi6vtou2rbSj8dv5eWS8uvfVEBUZXgUBCT350MuLCtNPChWAjLr8zsSQ3oSTKiZD6NGeu8pwLhOo64rlFWjfUgZNK3QO4fGlW+Y9qb/sB2lHdjHjZlRzqGjc+yfZ8Jzc8mmdH6Hlo3Uqc2g89o8EDJq/ye4HfjdlOcTsea1jX3GdpvtN20LqV89DXQoNUY/JV+Ne5zAs6P+6ZioBqA0KCL1ru2oWK5Mnb7DEqb91SsTxjioibxznhQ+7Deg9+dHP96Tx23ilcqdjw5rjWQIHXw3/+X//FoEq3WTYRGeQjamkY3A40FVUkEFnQSrNVJlTfmxpkop06mIr5PbSWm7wxGokUpIB01TWERVhgPoZFoWNKM2HEZtSYoyHt0qd05dsrlAH4bKbQYYFcnIYrSawVKA44dInlNNBwxm7jRQAAWvgc3eZMT+mT0hPfkM3WC1MpnxetEOjlB8joxDatRysDIbLBTszxKjzcAuFkEJifkt5PUWwZu8O17mMnDTNwcsFKHY1o+NxI8KHFzwbZQpjR/r5OcdhZlGPO52uG07vS9tVPp4qWfK/NYgWKWV5gRo3f6OqoPbVLu3FJGptXppKELlTKIJUhALbGxiSPBZQXdJwMfLC9BZh3U2l58HhcMfp/lNU7Epi74HZZPoufjCYbfU7DdRHkgEVTRlrY6EImGZIPA1Gqmg80vzEqd8t110ZBNleh0B8dmAjRwq8gzuCHiM/leYiwhqSImSqwTswYgZOKQNjRABA+QMn7GTH2+qwLeMmG3zXU0dlEAXAICRKLGESnNQhDmPIGcLg/bNH2ZhtcdgdMVhNseRsiXwMrCNcxNL8I5BDIXdAHvIhTwI+g1mwYeypmq+eb1tpgJUn7CNrTKATiXymIqEBVG3MHJNi6zF5hfWxOTODI/llaXxhuKPtInJzg82Mev/uEf5NDA9mX2Azf3ZC3FAjNo1ttw2qyYnUui02eq9Clq7SoqNWpF14X1GA6EBYhKRpMCQBN8ePbkqRj4BMNBAYwpl0AQnIeGTz74GGuL6zjbO8HTr59h2BmIFAn1c0PRgGwmz3OXiM7M4P5Hj7C4Oo/AVAj+iBdDB2B30V23J9IhNOCj1rMLLnRrPbRKZGSMhHFL+ZKjw1MBoCmRcOX6OhrdlrCZb9+/hxkGMvw+tJpd5PNFHO2fCLjJlMt4eAp2OKR/ZcppNO0dhNbiWH90DYmrUxh6AStjXCYTm+d1BJ1ApwKUzts4eb6Lk2/3kT9PIzkTF1MdavdyTFh7BJmrKNcbGBDgso0QiEUQTUzh8OQAFyeHuHb1BiwWh0hfPHz8AJFEWLRsO522jDUCgc1SDc1CFcM6GaBFNItlDDju2l05lBHAq7ea6PRa6FkHaHZbGNpGwhb74MOPMTe3QJlEYSed0SG9UcHz18+xtb+F2YVprCzNYTqZEIaLhbI/Q8o4Gc0wzgdkejHFlsA9gzLUKaaOIsEizn2ZYlYAyU6tZdjaTi/azbYcnjoET90OLG+sYHF1EdPzcyI5xDmJjDJq3J4eHuDVi9foNDuIBqOw9C1o1TtwWBwI+QNyuA1FgkjMxRFORpBcnMH1uzfhjQRwuHsAS6WHw60DbL3cw1RsBlPhuJS92W2gZWnDOeWAM+7Gw8/ex/UHNwUM4qExf1GBq+9E8aCI3Sc7wqoNuv2w9cme6YnsytA9QqFXhm8miHuf3EcwEUIsEZCARKXUh7VnRfWsjPTeBSonOfQrbdi7VlkjyPCvNkr4+unXcLgsIrVCbWPqPi9eW8PijU3YqY9JWZrjU/iGDpy9PsD+qx3pm71hT6L7F1kaEHK96orO5B/9+Ee49d5dTM1OSx10mj2UCnnJcOg0Gth9s4XjvUNYhnYEApRPCguVKFcqozvsojlkqjL7SF8A8WCcDN+usG4bZEc7XUjEojJnhsJh3Lx3B2ubV+AKUGpiLEvQHaKcL+L1s1f47osnaFY7AhiR5pm5TMu6SXYc5XkIyE1NR/HBBx8gkYhLii/3NJTGOTw+xe+++BIX6ZTov1+9eU10uz/76ccSJCBre//gyDDVtnZRKZTRbXZlLpkKxYSNTy1kT8QPd9CL+HwCM2tzCMUj8Pq9wu7oNdtiUtmpNPHky2/wr//l34kuNLNLuHPkOsO1kuy/VDYlQXdq40/PzcDl9Qgg0ur0Uau2UC3VMJeYx2xyHs16B06LU8ZL6vIcdssI8QQzBOJodurIl7ISDKq3O8KgI4N6NLQiHIiJZMHS7JJoklpclDUbyXxRKxJca5o0eu4fgl7U2I+lzYwT67BPpmMbFqZJjEa4unod0XAcHRIJekOcneeQnJlFqVbFZeYM1UYZU4moGKq1uSHv9HBxfCbs6JnpJQQDcVhtTgmYiWQAjcOYmu2xSgaII+rElfeuYG4tgXBMVDvEYLBWamH/9QH2nh6geF6Eh4zIUEK0wqm5vbe3K3NZbDYGZ8CFZq+FjWtXxATXkAqcojXvGAL5dB6vnm0hFozBb/dJ+9DgjetxzzJAqVUGIQlqwluHA5GHsnb62N/bwdnFmQC+PctINNKpsfDv/3v/Ajeu3BK2VKfZRZ2665kzAfKpSdxpdQRAZmCTHgZky1e7bdx9/wFuP3qA9sgcftmPaeraqjXFGJTSAwwKMBuEoAxlB9aWN+CjPqyFGXg9CaBT5oH9+daD25iac8uc0+1zL9vFoDuCy260oE93j1HNl3F2eC4yMdRDJ3i3tb+NQj2Pe4/v4d6HdzC3kpS1YWbGKYSc4uVIsoH67SG8VisOtjM4PTjH3usD+F1hRIJThvHotKJn7aLUySE8G8DG3XUsXUkglIQE6Ljt6bcIegKjBlC4BHa+PcJ3n7/Aw5uPxfMgl6EGtQOFWhaXhVP4w8wKmcfa5iIi8QhavSHyuRLSZxm4bF68/u413PDizvU7sNG1cGCVNYOMJ0oANBs1IWOkL8+wtbslwS9mERGQ5T4wETVZA2TVkw0+N7uItbUNkVJg0IXyXQTEGdzj2eHs/ETaaX5uEfHkHCLBsGibq5+Lx+dCsVaSOdvisaHea4r01roEgmkwxxT+Y3z37VcSOCoVs3DaR2g3qqB8H/dldrK5wzEBI7jHpVwB1weuT/VmDc1hHR6r2QNTriTgM0QaevAwNZ2f08gvHktIIJz7SjG3rVRkLyXngo5hqolp1sCA0t1eV8Bt/kyN5TUYlOTnnEd5XwJY3LuSfSrnqUYb0XhcAmt8DoNK/GFm0Ndffy2SNouL8/IezVZdSBN8LwFWxmARjTyp88x1lHsj7pPFWK/bM3IRY/ITz1Y08xwMDQhAMIQSeL5gUCQZCDISQOeek4QnEnaow53KnL8l5HBvLUGKSETOpKxbBuq5x45Eo5LNJ3tzix0ep8k+pDwPjUl73RHm55dw4/otkduxuxyS1SeGlbGoBCgIGgugMzLZRJwDDvf30WrUEA2HRE6Mdc7+cnh4KAF9ttHNm7ck24hsXgeD4R2zC6SJJMcp/TBY/wQP2ASlUg57+2+Qz1/Kvyv0JbAQHITIukUcESkH51juvQlyi+H4QQpdBpOcdswtzYkR8tL6Mm7dvjWWXTHLLn1XXHaLANpUPWi3epJVwPZm27x+8RLPnj+R81YkEhZGNAFfObOKyb1hBBIwFaZ2LodGs4xgmFI1blycXWL7cBs+h0/OUhyDNEZnHyaYaIhJNmlv9mmuUZSSo9kgz3EziTncuf0e4rFp5HNFvH71Cs+fP5XAI40uOebZd1gG7hcJZIaiMXijU1haW8Pi4oJIekgZyVplBiFoVuYUXX2nHyLJ0Rz10R6U8S///q9RbWXQ6xXQbBXQalaNGRrtOuwjkf4kqM29+CRAyfbk5+yrrBuOP2UksnxixDiRocs6lnYeg7QKVikgSc3qyfP89wEuvbeCWJPAlXw2zhxXPEPvr+xH/b6C3Hr/t6DWGBzU8igIpt/nMxRLmgTe9ToFOCdBtcl/KzBt7s+ztGFDG88rmj4aiQkFbxXrYB0qtqGSCJzfFPw0fdIlAXrFeGhoz+C0wTEM8VJAQU4wYyBRgwnMWDDM9HeMaJlnx0RDxXg4j2rd8V0VAFeJVgWDFXfh55x7WCbOW+pzxndUPEnPRvwOpdwU7OMcwuuIQwjLdxxoYN0oi15ZvCwT76f9Qetc/9ZyKa6m9artpfsTJcnpu0/2z8nAiGKMioUIqXSc4a7MXb63Bht4H/5M4kCKmekzeY1iO5P1rsC6BiAUe+H3FcRX7I3vM4mLKbai7af1JkSuMVN9MqDE1VFwmTGplKVmWUSOdczYl744NqJVkFfHtJzVx31GCZE61gVHHZMQtY11/Gm7CZ44NAadAihbTX/WMlEaVdp/HIDSdlUQnVirBp40WKFjU5+vbTo5l0idMhOJqgljYPwfA6G/H7jQ9tf2tfwv/91/8VYBXaMaOmFIYcdp3AqAamdWdF0HNK/V1AhZcMds38nC63dZKEP17qLV5ubQgMwsHAE8bhSoX8UJgdidRIM67bdgN5/DCcLcbywCPo6ssTEEsB43vgK+bwFCj1c6ByuN6Z0GPDQsVu2cypZVoFMjEpOTm0aCNLqmjaMLHN+fEwFT8yYjPrzH5CSgYCz/Fs3CMbhNbTQdHKaxTDSC9WLKYbRsHE6jX6MyDcpC14GrILQsrGNNHZ1E+D19vkZ3dOHgM3lP1R3m5pzl0+t1QHKC5aShZRBdy3GQgvdi/ei9dVGYnBC56eP1ZD7wmRo80GCDgrlcnLlJ1MVZwGtGFseMXU3V0DbSNtQy6GTFz3kvHVxkzXGTqxM330sZ68Ksdr1j/2uAgQsD0xMNq9sw37mw8D1VT47vwevIxOSPTmgsD+tUy0fQ2EiqjORzRlV1MzAZfet2zIRNUEMnCt6TE4hs0saLMNubUhgWir9abOgPLfB4Q5iKLyIemUOnxVTAIG5s3sXCdAJ7b9Ko5MtYWVrGTNItxw1GCZmS9uLVa7zZ3hHjHTucsI+saFVaePntcywmF+D1ubC98xzNXgPL6+uYSiRw9+F9MZYxWtA9tAlONup48/IV9nZ2sbuzg0qhglu3buPKyiZsQy/OjwigWDE/Ny2GUe1uk8K4aPWacIW8mJ6blhQ60UvqDtCtt3F5coGvfvu5gCF2l57QkfIAACAASURBVFUOyIxGkmFEUHRmahpLC6sIugJy2C7njb6gL+yVdPlaqypgqD8axnuP3xe23dTMFOLzcQSiAXEqZ1Bs0Gmj22yhU20J027QHCJznkMxXYHX4YW1Y5Mx++U3X8NiH2FxYxmeoA9LGyu4ducWFtenUauNUC5WcX58iYOdQ8SCUfjdPjEUtPRN4CFXz6LQL2H1g2vY/OQa2uyiHsDJbHE2CjWvuiYdm2DRqArkd7NoH1VQPMuKzik3ZMkYU5dbKOULcjgok+XZbqE66qKJAQbWITJZMl+62Fy/CqfFK6yt9x8/lINhb2gCcyxTvVxFv9FCOZtH8TKHAsG9agMemwN2jr9212Rc9NsCvhRrRVDll/IlZJXce/gAkdgUmmRcFUvCgrpMp/Dk+RMBobs9utyPsDg/i0QsKaAxgWGZ9zpNlKtVYS1xs14slOXgQY3OSrmOpfklxBJxZIsFMbYJewJw2Vzw2lyyqa+Wq7BTgqPfEc3NheUFCTaVi6UxA8MmByGa7zAta311XQ75B9v7SF2k4bV5JDrMFFeCgKsbq1i6sgJ/OIjYbFzuSdZo8fQS5VwFx4cpRMIJxMPJsZFrGfaQDb4ZL2Y253Dt8S0sXV+Fi4zoDnBxUMGg0oetbsPWN1voFBuIeiMIODwGfO82YA85UbPVMPCPcPPxbUyvxEDiB5eDRhloFptoXtRQOM4ivXsBa2MAe9cmh2UGYkrNsmQnlGt5WGwDTM3HcfvRPSzf3kR0MYk2A1j1BooXWQzydZy+2MXRyx0BFzr9rjB/CvUSLslU6rRx7cZV/Pjnf4w7j+4BfuOuRp1wggrVfB6tWh3FVBZ7b/ZRL9URi0zDMnLDQSPKVgv5agGlVhHNXgVr11Zw8/4NbN69gVa7gdO9Qxxt76KQyggLnAex2aUF3Lh3B7HktJHuGVpkfqI8R/YyjdODU1SyNZTzNZwfncFCHbiBRdLvGQy6SJ+JoSflIz785CNsbm4gTmkLbuo6QxwfHuO3X36FNzvbkpZN/Xlqqn/w4QeiH0oN5hevXkqadKPWFJDGSymqPgQo55oVnoqLdnskGcPGnetIrs6ib+mj02ubDTaZqfkiBo0uaoUy/vav/xZbr3fQoAatw42QPyKZBAyMnZ4fCfh8+/5tmUeC0YikA5+dXmB/9xD728fwO3xYX9oQszXK5DQqVWGK9/othMMhXL+xjkanKe/Ocs3ML4huJ9eXnde7qGQr8HDP1DQBcAbKXG4nFmcXTIp4vYVAKIjgVBg9B2ALOhGIheALGcPRy6MTFDI59GtNySq5Mr+GxblVAeyoAVws1I3+eq0AT9iDyAzBeLewl8gkdw5t6DNg0AaCNMq1BdBq9YR8IJtqC1Dv1ZBvFzB3bQF3f3QPs1dnEUg64GU2iMXMg2yDer6F3F4BL79+iWdfPhmbetoF2GVadhddrN1Yx+zaIubWF3Dt1k3MLCwY5lmjj/TpOQblOrZfvMIv/+/fYNAcIODwwUrWnps67C4UGiXYAg64on4JZjWrNVqLIez0IJ/KyJwChwXhqYhkPA36VkyFknh85yPcvnbbMJPrFZxnTnFwto9CqSB7lmw6j8xlCtFgAE6fG55gEJ/9/Ke49/gu6m1qCcPsbWBBIZMWAJrj5PXWluiecr7lvoNjdSqSRCQUhdtBdmBHQC9vyId7j95DaMopIC2/Q+CFci30UOjUO8icp9EsVrC3vYdcpiisx5W1NVwW0ijUc7j9wS189OPHiM04pe4lc6MKVPJNDJojWPojREN+nB8VcHmUxpvn2yikSgIcE4D0R31iMuwOObB+dx23H20iQGUZBlH5fhzTbQY+mnAMnbB37Cie1vB//c3/g2GL0lEWXF6mBaC3uoew+Ya48/Aa7n94E8EFinKOo7IDoF0FMqcVvPl2Cy+fbCEeiGM6Po9Oa4hOk2x27qFHaHfqKJXywhKt1CuITBlWpcflFIYwTS/J7m41uhj1bUjEGSCdf5vdSOZ+u9NAOBrAYNjFyfGh7CtWlgkI2sRYMhqbEpNmymsxs4Ga3E6PA60htaAbGNhHWFpfgYceGIUMSuU8vvzi1xJMJxhvsQxQzKVF4ofoqrAJbSZNXwkmlEPjfEX2F0Fo9isBSSyUDgmBmY3iFzI2We/3aPjmFcYu96jhaEz2kdwrkSW6OL8gbDr6I3Ds7Gy/we7urgCc3Is7xtKK/It7bUrf8azG6zm3cH8mRtoDYHltTeSHCEqzTwlxpNbE1vZrbL95Lftt6nMTQOfeie/FZ1O/k8ahIudnMZKB3GNz3mFGA38SsSkJmIk5t4Up88zyGhu7OZ3ClKZMWzIxK8/nmsD1tEAJsl4bA0sPuXJOgp6UL+R8z/dodzo4O7tAvlT8/9h6rx/JzyxL7IT3LiMjMiO9N+U9WWTRtBv29HRr7GJ2R5oVMBD2RQ8LCYKeFlgJgqBXQX+AIAmCHrTa1Wp6ZhbT08NudtMUWY5VWZW20pvw3nvh3F/cqmhikyCyMuJnPv9999xzz0WNSe/Rg9fpFR1jITw12sKApvwcdZvJ8l1aWsP0xKycj+mkJkOcgCATbBfLZfz9P/wCL19uDjREqVNKIKsHi6kr8i4TsTHJ2RAbH5fzMvWlX78+QLlcwdzCkkS5uJzMkcEojJr0JZ3jwt4dGTXArEZT8jyQuJ5Mn+DwaBe5TAK1RpWq3/B5giKfSAkRsUc6PcRi46J5PxYZw8VxEqV8EclsBulCFrGZCaxdXce9d5kXhKxgQwaoWqlIQlQSMdiflG5k33OM8bks+8uXL8U5RnYhEyASvKedxP6k04bnUzrl4okLcZ45nVYEw17JVaDPaLWa6KMPv8cv7c4+5BrKNY3SSujQMWcAHz4mogyEEYnGsDi3goWFFfjcXpFrOT48wNb2piT3dDgscHsoFaPJ25mFxgyz3QGXP4xRMt3nZoStLkCP2QKrxSkAtIkUEacNNklwDli8QNfWxC9+/Xc4S2wjmz9EtZ6Rs6zF0ofLaROHADXkCZgSvDQwkIE+/ECqgM5RAcjaRrQg7U6267AMKM/BjGZVEFAxFwWPDLDQYHIqIDyMvSj4Oww6K5ClABjXFwWOlCgmoOsATxl+twJlinVIeYbYsmrnK/ajz1PwUcFNcXAP/lcHhRKyFAwTMpYQ7wyilj5T6ypjcCDLqba82tUsP9coxYAUiH3LpDZkOwSEZKRky5BLMSSFbLK+KDFM2NSS7PatrADLJfltJKqeDjgjyvoNqDaUdJL9r4CiAtAsG9/N9VIBSSVKGmUwZDa4v5NQqe2noDnrqxgXpSoVY+N6wH+zHbQ8w0Clvut3+m/AzB7uc2WoviXJGSxzBXK1z/i3grLaX3qNjh/tw+HfisUoAK19zvcOA8P6uYCcg6gcdaTomFUcbris/E7Bby33MCA/HCGveJHeo4CpYlXDIL3OU50TLAvxOAXGpV0HBFO+43fG+yCXlLbDm3lIHsp3ANzhtuMY1/cOA7wKErOv+V45hw4kOVgell/6ewCIM5JhGPzlPTIHGKoxuEbBbn6neJLe8905KPcPwHNiUvrzXRBanQD6TJ2/er3pf/nv/6u+Ll7aKFo5/mbIkfFQYyLo4qcMTd7LA4KECwx5MOQwNPB+sTEUoVfvgfEcE9odgo6qu/NWkJ4NyzBdelwN8LT5Rn6BzyBwZ3grDPFwNjTLNwxAKyiuHSJAqcVg07p4OLOS7UcJg9qbA6YyXbXhFEDVyfEG+BwAgcqO1YnA+7mZ8n8eBBUA1vrzuQpIs40EDO/35QBGA4FhWGxLHo74LJ04BPPkIDoQdCdoLh4TanIOFpzhiaCAvg5gXRyHwXA+T/WmuSiyjBqq8mZEDbSx+b0m9dEFSkP1eUjU5GsqkaHhDAri83n8t0pW6GLKBZbvZTso4KqLK8vC8qrOMgForY+ORd0YNMEfrx/2FCpQrguYguM66TpdkxyIeZ8Iq1vfepBYRmU1aygTxx0Pw3wuATPV3GW99RnKxBanwODgMbwAKmDPMqhTQJ0vBNtYf/6osSGerZ6x2FM7j3XRMc02Uc8Zr2O4NgFpenaZ6ZlJTGw2D+Zm1zEWmUOzajIY0DPLMHet2H21J+Hg49Ex0ZCm9mC9TraBGQEm4oPZ0Lnqm3BydIpGqSZgT6/Zg9NhRSpDBlBDDBtqEL/33gN4/D7k8oYhYbGbMToSFoBhc2MTG883JHHc0twSRgKj6LdMoo9KdsvCwpwkJGn3Wujbu/BHArj2zi3EpmPSD6RkEEBJnyeQOkli79UWzg8PkU7F4fQ6RYqDoIsyZ8mCWV1alSSB9A5znHFcMpmS3W1FKptB327FD3/8e8KOC0ZGJKkNkximUnFJxsMjCuVDWqU6GsU6OvU+yvkKqvkGPHYPqrmq6Ak/23iBdCElYc9r1y5janEeY5MxTMyH0K4DpUIf+9t72HzyEtauBUFPAD6XT1hrZJ210cBp+QJj12Yw/84aKo4GbAQ+nDYxlMkQ5o/PFYCD7oCmCeXTHI6+2hHm69ERNVnrAmgwnLPByA6u3w4L9uNnMAXc8I+PYHQ8Ymx4jMoo1mHp2NFr9yQZUCQ6KqD79PSkrI8E3IrprLCd28W6tEM5mxU6HZPUdZstA9SwW4QtQwkRZtcMT0Rx+dpVXL9zS0A0AjMMm71IJCTRzfbeNhLJODK5NDrtugDQ0xMzYgiTGcryEYCmETe/NIfF5WVpJ/5PWZnEeRL5bEE0CwNRJtFxi5zLSDCMaCgMm8mMZ988xfbWK9FHNJv6ElbtdDqQSWWEVUCDIMes9bYuli+t4MG7D3Bl7TK6zY6wY7MXWbzaeInEeVwYV6traxibisn4IGuOgBMN9IPtXUkAm0kXyZeBjb0jiWCbEjY+MhXE+p3LmL+5jPH5aZHPoKhgMdEDKn0UDvM43T5GPVuBmyy2Zl+kH2DrwxKwwTnuQcfdRWRxHHOr87C7JeABhWwDpYsiTNkesvspHG3swdwALHIOMSMUGUWtWxMwNF/J4jx1Bn/Uh5sP7mF6dQH+ySia6Mm4qudLyOyeYP/xS5xu7WN2YsqIHKIPy27G6cUpssUs5lfmcfXuLZmTFrKn6zXRjGdC1WquiHQ8IeOFc4Lh+SP+qAByxXIN6VIepUYZJhdg8Zhx773buHH/GrxjLtm7S6kC4senON8/EiausX+GRKOcGo50AjQ47myG4Xt+dIKTQ4YZQ8JuCaYx0Z/XTb1UwOf34DxxgVqrgmDYj0vXr+DGjWsif1GtGJEzR/vHODu7QPwiiQKBQQtEvzocoaUJcU4QqCDDn+sI11af14sGweiWsc/wJmeA7OcYrty9jtnlGOCkxjSN9pIBHBIozhXQrrfxN//vX+Ppo6eGk8DiwPjohIAs1MNme69fvYwbd25gamlWHHmlSgOJeArx0wRePNlA6jSJEU8IplYf1YIRRcb1Ts5KVsgamMwlhb1ODfK7998TsIQAxJeffY6Hv/4C5UwZ/UZbon4ylDoymzA3yZDriJyf3AEvvBE/ypSBCHswtzInuvGs8/HePuJHZ6I5frS5j8uLl3Bl6ZKUk3PT6nJKuxeaFbzz0T2ROPAGqS1cl4iBZqEpALS758RYOIYkAZBCGaFAUOQNyATv2YGT/BlufHgDH/3JDxGYtqHnBHrCvqujWCjAbXPAa3FLEs8XXz3Fv/2//q04yXwOjyTK40+umkPb2sf977+Pj378A0kMKnuEzQBVLF0gvX+Bg63X+PSXn4kkhc/uE6cBATfq97ap/27twhSwi1PR7rCJJJTXYkfyPIV6qYFkknrthiyBre9AvdAAaiYsTq8Im7Fn6sHiNSFXyaLT6wgzEB0TEucXKGZyyBaysLhcuPfgPVy/fQdWF53QDEI1oVllmPuJnIMJKjFyhIC32c4ohS68HkMaAC2z6OZTN5l/+31BLBDk9DpRa9aRL+bk/EaAsFquihwV2VPFXBqHh/toNjqYnp7FzNwCCpUCKs0Kbr93E+9+eEvAZ0biFIptNKoNSWjXKFEyoA8XgVFYcLB3hN2t10jHM9je2hUgkLItwbERjIwFsXR5EZdvr8HuMaFnNSRGeBajY1fkrVoWdKpdONou/OPPP8X2t3vwuPzIF8qS3DYyFcbqtSXc+/AmQmMGEERwjKQk9iX9YWgClWwfX3/2DbY3dmE1ueC00ZNLphwj2QpwOK3irKFkQrtXR8vUEmmZaDgq4BhXcDKnCbTVmRC3Y0PIH5Z5RjuhZyJjqirzq9dtIZdNC4uQjFRJtm53SiI87p8FJg+uVdBncmWPHTavA01zF+liHuHxCCamYhKpUCpk8fXDzwFTG9GwH4nEGSqFPMjBTMUv5LxnNxnECTpFeYbheTk2FcP0zKSw3SkrRVkISgtx/6zWqwj4AgIUilSGxQgXp4OC7T43tyAAIZ9DOYf19XWxBTgmHz16JNJXZPkyXwLPXtSaLVaLhO3kP5/bg2AgIExWMbxhaG8y8er1GzcHRJKeEHB4jqW2Mdtvb3tHElyzLNGxUQFQ5VwT8MPt8hpsZTk3OowEfx0m0C5LpA5tIL7DYBMbBrYkW+/QE2EwbfnvkeCoSBXRKUOAWm0LJuUtlHLYfr0Ji82M9z98H4tLK/L+g6NDAaDL1aqAo/liSZ4XHomIvZhOpkUqjnOSkhwffPCBaI1T7oSfk63OOUYAW6X3nn77LbYPd+FiYmNKQ1Ne0utBeCQoZ6z52WlpG7XB2N6n53EkEimDzMXoxZEwfF5G7roRG5+SpLTUgWbdC7miSGBUqyWMBL0yfk7PD5DLJAXw5fnN4/FJHexWOgFbEjnBM96dW7elz3me5U+2WMBnX3wma8vs4gI+/Pgj0bHv9fsolSri1Gd0RSGdk7nN/Yv9Tmcvz4BkuNOhz/5i/9Cpb+RDMTScyXwmuMfPJNdB/NyIqjYzcpSkM7uMpUrTkOHwMCk0pShdzNthJBnjuYeRK9HIGCbHJ0VekEkORQt8ZBweD3NJELTtSOJRSuP86tNfYndvU95NwpmCkA6HE3aHC3ZGILldovXNcybLz76XxNgW2j0WsQfsHjtcARs8YSvsAeDZy2+wsfcQZ4ktVOsptDsMw7cIAE1pHdPA2UDSjAJRb1ixxA4cAwbtIMJgmAU6DDpRM3wYEFLb+y3AaABJtIeHI4vfMCx7hn39XWDoDWgN0xsGpIJ7er0CX4p9KFinAKYAqwMJDn2+4gaKNyiwruVW/ETrxOtZ7mGgygB4DWlRtZsVEFTwUwFoxS3E9h3KY0UbWmUeFM/i98pMfRPZbn2b5E/Gs90qzjEC0sokFdBwIDH0Frxl8kGzANCWAZtd6zQMftLBMAysqpwm6zFMAFR7XjCegXSJkDTpkBk4LRTkVUcAxwxzS/F7bQfF3RQ4VaYx20CBcAW0BVcYwhL4b75f257XG3tGXX5r//Mdeo3Kq2idh0Fafc/wbx0fw5icjsVhcFLHCcuj41pBcp1P6vDQv9WpofNBcU2toxAWBxEZWncFe7VtBfMcSNzotQqEK+akrGvpvwFAbGCSTMRu+R1ViDfzgG65IYkbfT+dqIrfDBMLdSzp3FAci5+rY0fxOn5HAFpAY7vtjdSO9LnK3gzwWAWU38xxgsiDvVP7m/XTumv7aD3Y1sOOJi2Plum7QPUwqK31Hy6/6X/8b/6LvoKBSj/XThBWsITxEBQwNEGGF0NlPIvcwIBxrINcFwidxDpxdaAag5KeRofBHGn3jGRkol1sALPcNIiu817qSw1rCRkhEvQyGOLwqrVCQFMnnb5TG4/1ZBI1HsiYvMjtdg3CHQyZheEkeSrrwM1SB7QOMh2A6pnRCameNrYFD1EaZqFeFdadz2C5VJpENX14yBO5iAF7m941Hkx0sWF9BVAfSDNw82Y5anXjUKYTVieSdrYutLpgsC2EUS4M1a4cELl4se46oHXwqV6cDlrWU2U2VGKDbCO2lchxmIzwFb6D79MBPexNkTIPwnwF4A0Yh8xh757BjjfE5/k89bIpeCxZowesb04e3ThpiEt4vdn8RhdanSO6eHFhVsCe9aW+GpmiCjATdBxeRPkelfIwNjmbhJyxDjwgE3jVxUHbVDcXcTZ0DekUfaZOaLYl79N7lJlNcEw/03qJs8duJCOgR5z11M2VTAphuliN8CIyBSq1umQwCkdi4uChNmPQH8PoyBR6bepAj2N6Ygm9BrC/vS9gTK/bQbVcRL/bQb1REePonffeweiYA1Yv0GsDz56dI3F6LsZELpODjxmxzS0063UJS+QcovYb24uJ53jiZuK96FgM4bAVeztpvHz2ApVCER67W4DvTr2Nk6MT0d0kUE35AZPNAu+oG3c+eAeXbq+jb2OYC73QJjQLdSRPUsicppE9i2P32+d48fQJPH6vgNCBkRA8AS/29nfFe7y0uiTry97enowznVMikeN2gZHwP/jk93Dv/j3YmDCEzBe/RwxUauM2KzWUcnlhIFXzZcSP4+g0qMdphqVnRbtC5swpyo0KEpkE7n/8ADfu3UHH0odXstAHEQz60K4BF4dnePrlUxxv7QuQv7K4IlqvvhG/6LUmG1lYJ11YuLsK97QbZg/18huIx8lAbYp0h8NsR71Qg63RQzNVxfZnL2CnEd7qYOP5MzTKVczNzYp8TK5aRMsB5Lo1XPvwHazduo7J6RjsDHmuA68IaB1mhcGbTFyIYVIo5CXpHIE+rpECPtcasHT7GPH4UCkWRC7BRvbagN3RN/fQ7ncldJ5Gdjg2JmxDkWqIRFBjiHM6Lfq/Gy+f4/T0RCQeypWisLfGoxExKKYnmXXeOHRyzjCsdXFlWcAvfka9Nq75hWxJdKF39nZxHj/DlRvXsb5+2chK7zEAyMO9Xfzib/4Op69fo8cwW5sDl9fXUa3UJGEY94tUOYe1+1fxyc9+H4tzi7DQ4KCzXxJ29mVMvnjyXMI5OQcpCUGWDLWTqft4fHYshmsylUKjRZaGCZlETrQZaaBTnsHmtePG/eu4+u5tzK4swO21oNUAGgQ3Kh1kX6eQOiSzvA1ToysOlmIpD7vPjjpaiCxGBXw2B2wYmxkXYJkO5zxlUcodtE7qOHmxj9PtIzj7hn4124kdVOs0EJsdg8PvQCIdhzPkwvqd6whNRWELeFHvG1pfrO/58128+uopiidxzE/MioQWQ4kbnQaylYLID0RmJrB6/QrmLi+jT0dPs4FyvkDVbGHqpU7PcbC5IwD74tQyxkdjMMGBC+qrZlOodZriWJpcnsD737uPqbUIwC2cJBKy+itt5C9SOH59hMdfPcLFGZ0UWaysrOHy1asI0NnWaIosy/nJuYypdCqPydg0bLDjZP8Y4cCIJKgSkILyFa0qzHYzJmcmsLiy8MbhSwmug70D5JJFmJjMplkXplOr05JQXDqn9vZfC2B56/Zt/PSn/4lE4NCRRoAgk0xJ2yUzadGL9I2FcPnmVcytLMDmtqDd60uIeYca/aWKsMMr+TL+5q9/jqP9IwkxJqLqtnpBzVS3zw2bx4nY3CTu3n8X82tjMHHdawPxs6okUT3ePUb6NIFOpYViModcOiegfKfTxdzCHJqdJvKlDFq9jrC+79x/RxiI3B8oHcJkjk+/eIyt56/gMlH2oo+z8zj6Zgs8TgcmZ6j564fFZYM/NgLnqAvBgfQMk91xDtWLNdSzVexsbOHxZw8x5Z/AeGgU5Wpd1lmr0yGyHe5RD269dwdL6zOSTI+OgkKqgGq6hsxRCtVMHRFPGMmThLCKKY+WzqZF+5zjNdMq4MOffoTV+5cRmPSiTea/JOWri653v9GFs29Fav8cx1uH+PzTz5A+SyLsC4lmr9vrwvb+Ds5zKXz/Jz/Cj//4p5icnwWxWslDUqKGehvVizROt1/j4VePcbh3BOoFjYVHheFJKZNSt45yrwLfdBTvffwelldXJLEUQep8vIjTvXNcnCWwv/8amy9foVvtYnlqGY1cE/OTS3IOjOcTCI0HEZkOY2F1QbS3LT0Ldl/tYOP5SwFvSrU6XF4PJqanMTU9LUAm19dsOol8PgeX24ZWv4W2uY21m1cwszgnrHsyYHkWOds/x8vHm0idpBAdGcPUmNHvBLvtTpuMUbIzCSLxfVzbpqbG0bU0YXPYMBmbhNPFM2gDR6cnEjly/8E9rF1eRjjiFPCfWtNksnKd5DraqDURcHlE0oNJxDKUY6pURROWyRl5tqNzldEnTHh6+941+Ebs0o+lqpE/o16qCBs/5Amhmq4gfZLBl7/8AtmLHMZHpyR6ggCRK+jG1NIkbt2/BlcIkqgxlU2L85eM7rA/CIfZiWqOc66Hf/9v/j9svdzDSCAiTFKe3Qgsen1Obt6SY8LiBAKTASytLIjMWL1cRbfOqCQLLg7j2H61j1h4WiQtCOy+3t2VNZ3ElZ6JiZLdsAxyq/D8SnkXl9ONeqspoG6pXEQmk0KlUYHb7xFnad9uRqqQw2gsivnlebR7TZEc+/LzXxMKQmTUj8P9bdGO9Xs9ODs6kbXMbXMZ4fmNppz3CeSNREYwvzCLuYVZObv/9re/lUghApkcEzzjECjkWKIEB/cwgofcS8lY5vgQMo7L9eZcRHIA72dbCfBttRnvlYg+StExRNwq+7TNzJwehmQPc6DwPEuwk2tbKpFArVofJPAyw828PoERKT+frey3Rr0qDmGvxy/naTXMbU5D7kKTJ/M+3sN8A/Vu3dDWhR0W2CRCirIZhp1ngFdBbwjB4IhEMNGGpSOISSmZKPnV1gvpxxu3riM2PSPAVTqbE+CSBjwTH55fxIVoQuCXcyiTysrfLAcZyFevXsXi/KJht3a70s9koRdLZdkTOB7IhCYjnv8WQJBJn8xMDt2Uto9GCZRPvGFOClDb6cn5nj+UzGEdFuaXxDnEZIEBbwB2G0EzRh5VcbR3iIPD10C/DaeLa0EJ1VpJJD74HPYHGeF0zHLcsO1Vc5r7pyPLxAAAIABJREFUGaXtyODmmfnx0yd4tbMt0kuXrlyVPXd8IiZnb+67uVxedKsZDcT/BQ9otWU/pp3G/uN4oqOAex/Pkvv7+4Id0HEbi40ZCTHtVmHZp9IGCYGRHWwHns0JZpdKRdgsNpEKYTJx2kPttkG6GQ1HhORy/cp1anqK5ja1nnleofxFi2SPYl3O7iTSPH70Nb559KXo+NPeV1CTbHvqa3N9IVGDzpjZ+TlDloD5ciy0qU2o1VuIjo0hNBaSSA532AqbDzg428bXz36Fs9RL1FoZiYYgAG2zUkKtia4wEntyZh9mwCqQSga0gOHE1uX8YRDKhFU5iCgWB90g/4/iK2rHK+hGooOCQEpYUnBJ2ZYG2c+wQ4d/BOg1G3IminEMg3r8tzIpdQwrwCQ0B7IqB89UQFzfOWxDs07fBaD1fsUKFFsZBqkUlDYIiAZeocC6YhIc02w7LSfbTjEWcYYM5Fm1bSVqo0U5ppoBtnJtHLBWDcyB0RxGZIliXlJ2GHraaneTeCYJJ01vkwcqWK5lFECVLPpBQjbW2cCyDFKnrK90NA1ATO1j1RNWYHGYBDmMo/HfjNiRtUaF2QdAo+aJUmxOsSkFNBWH04hzBZh1rA73oyFX+paAqniXkil/Z1AN9IkVqNTn6Lgadkyw/IoTKbirYLu2lUqSDGMlOpZZb8V1FHz+LsjLa3j98BjXsaPPVFxuGOdi3YYdQVpufZaOX84orYPgWDabrIWKASmWRgkOJV/q++Q7av0PSWbwWSyXMvj595uopwGrX/voTRkGWtGsI6NwdDxreaRNBhHyfJ46EqRPO0a/6nhQHJHPZtsphvfdNUTvUSxUQeVhnEvLp2vH8NzWtjf9d//yP+/zZp0IegDQycQGMgbP20VqeNDwXmW2KmiozxpuIF0wdbAaiyEBWZsBXlMPrt8RFg03aR14xkA0FhJepw2l72I2TBnsA4o5QSf1rmijiSdgsLAzXJj/9rjdEiZkZDE2OpwAmoSbDTpdwVz1iPBvBXCHQWk2LA97bDPVxNbBxoOP3qMbBcsrDLPBoFC5CWH8DpLakTnBA4IuqASgRdt3oHXMTZxlqFQNjWpdpHWxV1CU79ENTRdCHeBctAjm8nMFfbXPFBDVCaeeOZZBpTn4HT3jwwupblA6EBV85/2qHU6WgwLVXr/vjddNF16ti8FOZ7IVI4GDbjKSfMJKzUNqfxphOlxw+U6Cw/yc1/BAo/Vi3/K5vI4HJb6L/dHqGBvC8KZgLGZG//B6vksXFZZlGBTnYZTP4rjku7ixqadN5tIglFDBZG0XXTD1PrabJHbx+6S+yji3WgyPlgF2+wSA5oGPc0HY9egZjG/qQJqtImvDJBxdkwVz8ysCjOUyVdhtAcxOLsHS96DTMGEkMI6AO4h0IiuAMNl6TH5DnTpKa9x//x7Wr83DEZA8ZNjdp8xDQsYcE+v5vX4Bq6lRmUunsL+5KwZ4vVQVDeb3P/wIsalRySBNTUraBq/3LvDt4yfot3py8CE7sFaro11rSTZYJkGSOWsFxucn8P4P30d4iTRMGqxAu96HvWVCM9/B+e4pTqi9++gJvv3mG9FZJoBCULln6SFfywNOM3yjPnTMPdQbNczOzWFqfFKM7FqxLodxJke9cv0a3nv/A+OQZDNJyDhlgVgvGhzVUlmAiaP9Q+y+3EOn0YapZxGjsNfoIBVPwO5xod5t4ns//gFWrl5GvlSURIdub1BYK/1aV0LE957tYP/VLvZf7gjo8v0f/x5GxsLIljKIVxNwz4WxdG8NoUUvyu0uisWcOAbYxwRFmCCukirC0TKhla3h83//KVq5Gq5fv4nXu/uiwcuxOzU/LSBStlOAcyKE7/+Tn2LxCg16AseArQU8/+IIh98ewtwxI0n2aj6LXC6D87MTYVHPTk5KP5GFRQBtcjwGt5PgQ0WMT3aq22EXneRGq4F0KSvMYOokL6wsY3phTjT0aBxSOzOVyeDk9BDxxLkwhJVhyrWT7GXKwLgdbhm/7IvrN65ibnEB4dFRY5OXhLQMTy4Io5pz/eXmBsYmYsL0XFycZMw6KlnKHWTx1a9+jc9/+SvRrG5XapibmRcd8FyhKNnlO44+bv7oHn7yJ3+AkVjECOmmDVvpol2sIptKi97vt0+eYmdnV5xblEvg+M8Xi9jY3kQ8l4Ar4MPc0jLGx2NInqdFR7dRrOHs7AzxZALr1y7hvR98iJX1NVDfUrz6JguKiTyaqTpONg/EIUBGZjGVl/eQcZOuZOAa9eDmx3cwOjuO6HQUPr9PAL0awedcAyePDrH7ZAvNfB0hjx8uqxv1ZhNFMu9sJvjDfrhDbmQLaYxOR3HrvbvwRD0otLvIlIvotuvo11s4eLaJV59/g16+glgwLGON+/hFOo5yvSogNFm5H//BJ4gtzaLttBpZ5YslNJlgtNtHLV/E7otN5BIZzI3NY3lxFSOhMUnOlshlRIuy0Crg3ge3cffDKwDZ4EakGkB7jcB8Oi8A9K/+/h9F45ksL5KJbty4IUYx2bqpdBrn8YSw1dJZMvQCCLmDwqQc8QRRyhXQqHIdc9JGFVYzG7fVaQjAsLy8KGspAWE6s5w8g9DpQWap1Sygc7FUkuRhTCb453/xz/Dhxx8DTiKgPdF0JjDCPSORSeHo7Bh9qxk37t3C9NIc2tRhFxZYF/l0BrlUCgGPF81aHT//678W43tyagpupw+dGudGWca2PxLE4voqbr93D9PzYyK3QrZuNgGcH57ibO8IhTgZ5iVkmAAzV5AwYTr75hbmkc1nRBPd7ffi0tV1rF6+JIY1gUxTtwcHbNj45gm+/PQ36FSbaFabOD6JC0sCph4mZidES5/rxtV3b2B6fRYWvxPVdl0iHDg/mPjS3rEgfZzG5qMXMOXbqOQKkgyqZzOL7rQj5MLqrXVMLU4iOjkqUi0UEu3VgWqyifOdc1zsxeHuO2BmkrkKI26ATD6Nw9MjmDxWNO1tXPvoJm58cBvBmTCa5jbaJCh02uIQbFbq6FTqAh4fb702GPDxjEijEBxie3797BEaaOPDH/0AD37vYyytL4GKBJUqGepdtAs11M/S2H32Ctvbu8hnCoifXCASHhWWotNtR6qahz3swtq7N3Dj/i1ZJ2Qvb3dhappRTjUFQL04P8X/+b/+b2jnW/jeOx/D2XFiLDKJ/YMDPHrxGLaQDctXFrF+bV1Yq9xPdjf3cH6YwOHhkTg14ukEfL4Qbt64jamJCXjdLkkI+PpgVyIYOH/uff8d/PBnn2B0agx2vw3BUYMBnI+38PWvvsE3n34DR8+JufE5YdwzomRsPAKbwyHyBjyf8CzEM8zoRAgffHIPvkgAE9EgGg3g7DSH5883sPXqpZwD3r9/VyKTYDVIHhlqubc76JrMBsPS6RJnbaaQRWg0jFa/jXyhBIvVJgAZgSqyYkl04LwLR73icCLbPZ/LCAM8eRpH2BuCuW3CzrdbePHoBfyuIPzugEggMIdAtVNHdDqGy7cuSWSUN+xFr99GLhUXj4LFZBIncTFbgsPiws//3c+RSGREoz4SGZOzEvd7G3WpuwT2/Ljx7jXMX5+D0+9EcLB2omlC6iSDJ19+i2dfb8DvHMHq8jpcVqcwQQnCUvKJIfcipwCeH5uiHxyOROTMSTbS3PwMuv2+yE7U6nV4RnwwO+0SdUIH+9zSoiSrS+YSeL2/g28e/gbdThNTkxGUizlYLSa0GpTYMSTqvE6XrDcMmTXOySZxknGNGwmHBWCls4NnRYJ+uVxhoEXJcyE56xaxdUj64flHwP9mHSGvQXJR20aJNwIqtpjQ0JBSuHLpspzrGF3HJH6Hh8cC6hGI4ZlBfwgasgw5Rkr1zZLAiz/1ak3IQmTM8szO+8SGoyRhj8nLDaa2Rk4SIOffdJqIvF3PSKreaRvMRpImmKCJe7lbba9mQ/YskaBxejAzOS0JSRn1OjE+Luu6ydRDvVXB2cWp6NSPRMeEuU7HCs+eDpdXQGeCrpSTILObdYqMjMr7SWjhvl4ulQxm+CB6U2wUJvRtdyRnRSAQlD5ZXFgdhNrbBKylc/nk6FASXlJr2zOoM/Oc6DmfZ3s6bwg8s82ZR8PvdcsZms510U7vQBxA6YsUXr7YQPz8GH0wCT0lIEzSTgKEmZlLxilREZTwoP3A9qRcBuuytLgiTvXY5IRI9/36i99KJJDFahcG9NXr1xAZjUoycNabdSAmwKgV4yyWkWgNAsiRSBhBf0Ci1zg+T06OsbGxgWQqLsD02tqKRONw3nAu5vJZYXhyXHPNnp2dls/Z7hwvBlhm4APUqabdyHFx7+67uHPnLrxep+h/U2a7XmmJNEqrwai8EmoVrnE1WZdTqQucnZ8M7GRNgGYAqNQap03GMhA7YPmuXLslcmr5XFkiMHiOnZybhG/EDVfYhJ69h/3TLXz6xc+RKGyh3ee8M/ITWMyUFG2IbaROB9aDCUwNQJdgelvaWMDkgfSUAqwK3CnZitsur1fC2vBcNfANQ86Cz1ZwUYFXxXIUM+FvcRoMMTE5HxWkHQaPhgEp/fd/DMPhuFBgexjIUtxAQb1h7EFBQ71ewenh9yuOMBxBPgySKr6hObbYfnyeYh38XttBgVJ+L874AQAtWInN6BcF3ngO4TWMPOX3xGFEsmEA1Gs/aZuIDTwEevN7BSv5XJ6jtc21nRWE5rVKvFOwXUhxb/SlzaIdrMRIJRoK0DiQJ+FayjYaZkALsW+gA83P2Q7D4D2/1zZXgiX7VvEuXcv5DsUB9TPWTYFJ7ePh/h8GmFlfxQp1LKqjQvGPYaBWP9N38X7FerS/FUjWcuhY1rGpbazjTcum79XPdaypUoCCunq94mj6fO1DHbPDfcoxyDZhW7O+eo9eq8xmZbTrOB12bKjzQXFP/q3McwWgdewNO3PejL1B7jtNSCjrGQH+gYoCJYfF7hxI+Gp7kDykbaZ9xPvUESD76ZAjh+08fP1w+w6PEZ2/w+C+YqbDOKoA0LJQDkTuFSjTBzCEwHiJ4bEZnjDqieBvBfr4Qk4I/maDaVjEMJI+vBAaIddvNXSkYzH8nrcNpExZlofgqbEAGxsJDzKykXSNBH+6yKk3jPdI+MUg5ItALkOyjfIZHmqtA5+rk0y9BWxcZXXze8MrazD1+C7JqNw3tMlkwRqAluqJEjmGtqGfpV4ZsbsHGSfZ6TykG3A6xKPOsvF+Q6bD2IDJRODzycTl+yghoW3L5/OHz+e/ubgMg+nDA4fvVa8ZD818Bp+vi6IONB386hFSMJ7vELC1ZWyObCedDHqvLigKHHOi8joFsWWBCRgArg54XQT5fJZFx6EcmAdsaD7D2NTtRrKUVksOeXwO/8225g/bTjVy6Fnn57yGwL56QiXcaihEifUz+soIfSH7QceClkmdB8YYhDyP72F78F6dyFIOszG2hueYjn/tD13kWXeXh2Gcb8OCKH3BMvEwzvHBAyQZDKwn2c9kWfD7YCAkhlaz0UUylUW+XMPM3CI83hFUKh04rD7MzqzA6xyVpF29plkShVHHMZvJoJTPw2HjcZshjQ3cvXcTl2+sodluY2P7JRrthjBAKT8wNhaCy22w2hpl4Pwoga3nL7D5YgP5dA4Ls9RcfYDJ6Sk06aRg0qpBmBKzonscdmFN0og4O4kLm9FhdkiCkQYTKdVKGJuP4RKNzQk/zG72cVc0T/uVLmqpOhKvL5Aney6VESkOJlEai8XgDwfQsXQQjAVRaJdQQQWxxZjoYb7zzjviMe5WgXyyiIdffo1HXz8So+zmzZtYXlqVbODsF4a0s/9pJBM4SiYS2N3aRqfREb1TMrzcdiesbUmri0qzCovDjgcffySyAdRdZfIvJmkuZYvoVNuwda242DtBNV3E+etjAQI+/tH3sHRpBVv7r7ATP8Dk1VnM3VoR6YVSk0nByqJH5qfMDUN8TTaYmz2YKi2cbh7i03/zH1BOV/Cnf/hnYnSdH53h68ePkCqmMLU+j3YQmL+zho/+9CeIznuNBDIVoFtsYePLb5HdSyNo96GQzxlhrp0WdjZfiYEVHQ0Ly4uAqBiZDCUXVn8XTur0Oxzwu7k29VCqVnB0ui864KuXV3H95k1Mzc8iVyzwVI5itSI6pPH4KXL5DKilSW1oSivIGtvuCbuHiQAlosLpwtrlS2KYjIyGZOzBbkWj1BBDm4m8GBa9v7crYMa9995HbGZKykdApJTO4mB7B9/89rfo15ri6TX3TGi2ezDRUdPqou+wYO39S3jwgw9w9do1wGeAoCi2UM1Ts/tYklO16i3sbG2LnuPE2LiErhI0erzxLdxRH/70L/4p3v3gfYzEgujUmCCtgtPXh9h+uY0vf/tQtIQXL60iOEoNZ5skHhsfi6AYz6N6XsDFwbloz1r6NhSTWQmnbvWaKNaLMPlsuPrOVdx8cBfrV9dhddLSMebd4eYxtr/YwMXOKdw2jwAw1HgUZ6vXjZmFOQFVG906Dk6PJDne5VvXEZwYRYmgSb0seqa1bA6bXz3F3rMNmKstSSzmp6Y2NbTJOms1sH96LGDkz/78z3D34/cwvhhDo0v9VkpLNETnuJTOi540mbrUmB0dGcOVy9cl1LXUqqNpauMie4a7H93D8pUpNE09tFBh5kmRlTFRDimdQ/okgacPHwsQXUjmhXkYjozhyrWrmJqbR99ixvbrXZxcnMLitMsafX50IdI2N1evC7M5n8piKjZhJB5r1WC29lEcMLlpcNNAptPL1Gb4vksAy56JQe/MhGkWuYN6o4FobBz/2T//S1y/fl0cLbqPyKGMGtrtJnb2X0t4+szCPKJTE7A4DBaCZG1vNlDM5xAdCcu4ffjwS+mflTXKM4yjnK1jd+cAe0cHwh6+Rcff1cuyloRCYdmb2K+VTAGHO3uI75+ikiuhVihJ4ky2i525AxwOlOoVmGxW0ZulA+jazWsIBpntDbBRdzcDPPria3z78BHyiZToSJ/H0wYrstvC5EwMofERzK7N4Yd/+GOML4UAjyF9ISzmBlDPA51SD9mLPOI7xzh/sY9KtigAZNPUEqaqbzyI6+9ex90P76BtYm4Q6qgBjWIPpbMykocpHL86RrfUgqdH2hoZTg3U23Ukc2nU+J+ljcB0GB/99HtYvrkOh9+CYrmOXCaDfDaHbqODerGI9PEJdl++IqkVqYukRKysrqzAEwjiInmBvsOMOw/u49qdW5hfW0SrDaQzBQHDyCKvHiZxsr2PVDqLSqkiGvB0DAb9XvhGAqj1GwjNjOH6R/eweGMVTr9dwPhes0/uJWxto00Odvbxt//PX6OZqeBn3/sDWFo2+F0BHJ2d4usX38A15sGVu1cQm4uJvJqRiDSNYrKCo70TAXeYPCs6Ooa1tTWEAiGEQ0HkC2kUqnlcFOIoNAp495MHWGF7jLjhDJhg9Rj4voMM5QPg8T8+w8nmCZx9JxqFOsr5koTsM6pHzsZk7DJBs9+HhUszWLw1DbvPDIcmBWyScV/B028eYX9nB9FwEOFgQBIzOz0uFGpV1Nsd9Ahc0MlC77SlB7vXibXra/BHg7L38Z3lYhXp06zQlZuVBsIjIyJ/Va0WEU8lJIGfh+fIUgWZRBrpi4TM9+R5AuPhMYyPTWJl+RIS6QzO4heYX1vBytU1CYkPjgbg8TjgcnDd6KDdqIt+eTFfwsXpOb7+6rFoOpeKVQHAJ2NTEsXBfZ1El8nJCbz/g/sYu+5HpyVVMILhy8Dpdg4PP3uMb796LtFii9OLIm8yNTkpBrFxNreJdnM8cSJROJ1eW5zflIPi+uJ0MqrBK2xiyjJwPe4SVDb1YbZbEYmNIxQNS7Llvf0dHB3twGaBMKBrpYKRrK1YQFnYoFa4GZbdo8PX0PckU49twqhRnhcVvFWiRiqVQavbgs1M+4ZMYYPRxc1DjV05y1MDFj1hnHJdoh3Dsyqdu1zDVlZW5Gz0/v0HAsRub2/j4cOHovmbLzIvg0mAdjkDVTjW3JLklb8lf0OfiU/9kjwzk8wgl2WeiA48Vq/k6+Aa3Oy1SUWSdZy2iBroPFcruYmOcIn0sxhgEc+OlAvi3hIZH5MzOs8BPJNT4oNOSr/DL/Ui2Wg8EiUeLud6j9+QR3m1u4X2IL0zk8GSKcxoFInAZj6BPnD58mWRK5mfmZX2IyDFnABPnzxBlhJuPSa1ywnAyvMu90sCoO89+BA//vHvC7DO3AXpRBoHB5SLS4rzkol7ucfQCc+2ImueY+v+/fuG/QA6XW8hGmUyR8OBV6nIEUzsDDLPJYFdrY2drS1sbW0Iq5+gLJNRc7ywLatVw+FktxlMbtorBLS2N7fEaUJpMpvdIW1I8suTb58Ji45nPo7niclJYbSTwc7P6ADheCJATHYv9xZGGHCcMPEgtdTZP4GgDel0UWTKtrY2pQxO19v8RZrojQ5Ujt3bt29jcjJm1K1alugeOlIMOQKSjIzILtqolCW5efM2VlZXZa9me+UzRVk/61UmOawJmSLD6KQOo30bODk5EmkFnu3fEKB6JgT8BjO8XKmg2apjemoWi0trcLsCaDa74pAYHR/D2OQYfBEPPGEzOtYOtvaf41cP/w7J4g5Mtqohw8BNqN8SDWzaUcKN6ymWYUSwMipLWLQm4gkWATY53g0sw5CfU/tSiE1D7NlhYFNtbJ5jhsE8Pmv4OmW+KvNRgbM39jbVsAfkvWFylIJJao+rTasgkgLlTJLIHwXGvwv4DYPdCjwNA6JaDgVU9X4FhJWU9ra+A+1skscG+JKCaQoa8llKYmNbsn+1vEpcU0KZw2kkO1VcQ3SdCSjbDCSGa5pgXjZj7A4DkQIatw0QWRxQA4bzMGCnGs3avwrIs1zKcjXwHIPEpniH1oVZf0W7nc4xMuYHeJP2A/E5Yhn8GWbS8trhsTQ8JobbSdnN2ofa7wocarS6YhiKgylgrgxY7T9+r8A020FxI7aR9iHLpW3E34qX6TzQtuL1+p0+V+uvgDqvHR57Oha0v/Vvrb/WT9tZy6+gv84fxTYV7H/roDBUDAR7G4wbdZpq/jNty+G5x+cKg36g1ay4KNcHHQt8Bz9XJ7CC0Dpm+M5hYJzfi7OE+JlpkGeM5JdB+8rcGkj+KgCt4PUbcByGk0HbUcfgMLar69Ewe1q/V+xxGHQf7mddP7Rv+Ztl0HY2/Q//9V+9SUKoILRWWAZw0wABVexeHzj8YDmEDEILdIDqC3mdegi0olpomYAMqx5ozaiMhi4G7AgyxnQQqXeIz9ZJ2R5o7LCh+T0BDX0Py6KLg97LCSuLqSRNNHTV6PXSxWOYmcxyDgPE7ADWhZOC1+mAU2BeQWd+x0GhC60uiLxOgdM3AP/A28BDAQ8MBJr4Xh5q2D58nzHADe1oakIZQPNAaH2QnEQXIF2o+C4jc/DbpHe6eOoAYZtw0VINZ36vHjP1EkqCFpcR5qH1YPuzLWQRZ2KaGtkNxmKhA0vHh3pt+LluBMOhCAzR1DAaBYJ1zOiGqBNRF2y2q4BfPCz3DVkQHdjq/FCvIdtUJTR0zAjTmFqeZL1X6Mk3NlGWQ50punioV1lYxoMMxep4YL0zmZwcvPg8WWAGYLwulGbr2xCh74L02v7DiyIP1fyh5Abfyefxf76bB0GOWwLQrDNDyvgMHrr9gSCi0QmR3KAeZzpXxEhkAguL66jWeMx2YGx0GiP+MVjgEgO6mCuLgUrjgDRn6gf7vB5k0nHYLH0EwwHUmzVsbD4XOY4f/t73Icm0O0C1SE+6CanTIlLnaRy+3sPB7h7iJydypKc+NjWhCTyTHTgzN4frN68hEvVKwhQeqBvVvrDOnj/ewNH+CQK+kKgwtnpdTC5NYf3uZYQmzWiRAcUkXrkS6skyssc5FE7zIkPh6pskKdmjh49wdhFHdCIGf8SH0cVx5Ls5WMJWfP9n38PqtVW4nC6eD1HLN9EqddGptvDFZ1/gcPe1HFrJNJlfWDIcHT0uyh1UCeqYjU2CidiYrI598ezZcwGWgw4vRgPUiCzLWkWtYBrgi8tL8IasODvIS4bvbrWNUqqIk+1DYS/W8zxol3Dz7i0sX1nBWfJUQIb526tYEADaB7O9L6GEDFO1W8yShJHSJZauCbmjC3z1D59h66sX6FW7+PD+xwgHInBYnKg0ani88RTpVh7tiAUP/uRHuP+HP4QnbEEyUUfmPINasozTjUM4K4Df7EYmnZbkXQ6b1ZCYqZSlk6jH3eq2RSqjXK/ATMeXhY4+ZmB2wcF5Tf2rTgcHB7uyhkWiYUxPT8EbCsDudkt/NrotpHIpVOoVhMJBePxuYZw0W4anlkl+CFK0ak3RbiQLcX5+VsLpDSeV4XDjmJN9qdFGuViUxJY0jCZn5+DxeYV9SkOCjClKb1CCg3IiPqcX2VRGJBuImZABma1k4QjZMb0wheXFBcxMT0uSI2rIMoSV+pcEEMiiYpswPLndNPaP06NT9OwmXLp3A3/1X/4L+BcYKgD0myILjF6xj/1X+3j88CkO9o/hD42ACAOdMS63HQGfF51KDe1sA5aWCRH/qDhYGA1wfHQkepKMHKi0q/BG/TJGpuamxUDWw0/iNIHEYRLNUkM0xfl+SuNwDWHo7fzSPBaWFiVO8DwZl+RwweioADk2nxt9M+V5ioifnuDRr3+DYjwFM1mTdJy1qe1skbWtTpD16AAmlx23P3gP97//AS7dvQmXx8zIX3SbXWTO40idMqlZGdlEDinq41Zbhl7jzCw6pi6KrRrS5STmLy0hNjcGsxOwuYn80KHhgMNsE/Z04vgCe692UEpl0ao0cXJ0LHV2eNxYWF7BzMoimv0urG47rty+KvvlL/72FzjcPMC1pauo5CrY3dgWhqbf44PL5US335I2PU2cCRBBA4P7QLdlhDEyzL/aqApjgIc6MrNkH/K58dFHH+Hdd+8JG4VAgeyjfUZVEDTtIEVjl5qtVrPcT01WrhEMwe/gfxJ2AAAgAElEQVR3yFqEyDbQCKe0wfzSAhaXF+D3h9CuUte4jZdbm3iy8Rxjk1Oin97qkkFtEr1rCxNzDvTYDeC4KX9Tq5wOTo7/WqMuDMzF1WX4ggEsLC5ifmEGVgtQq7bEiUYnwevNTbze3pEEegTrKPFDbXWGtlOuKDw+Cm/Yjw9+9BGmV+bRdQC+oAdustWZCDULZC/qONs/RWLvFPm9M8ko93TjGTLlHCZXZuEb82FqdU4iCyJT9OoAlPasULf8rIT8eUESB6aP4hh1eGBloisy4eiOaFZR7dbRtHXQc5nxh3/xR7h+/w5cY0CjAJydXKCUK6LbIPs1hSdff47E+Tn8bg/i1EMtlt+wBq1OK+q9DpYvr+PSjRtYurwgKGM220ShUMTe8x2Y0nVkTuOoN9uyB1DH3EXGoMUqYKl/bATuaAix9XlMX5qHM2QmXo56vYN6mXrWbVRzZWw9f46Dl1sonmbw4Pp9+Mw8m1jR7HawcbiJ0cUo3v/kfcTmJ+EPGE7A1HEOjUwb2bOchPg3ag2EA0GJOmHfUN+502uh3Cqi0qui4+rjR3/2+/CM+9B3m9C0dGFxMPFmH36e89pAZr+H57/9FtVkFb1KG6VsGeL09bklcSqji4j5kzW7dnsZI/NehCadlDwHl/xamUk+a5J4NnF8Kut7IZORHAMeP5MKtpCtlpHM59HsMTw9jPm1ecTmY1i9uYrQdEQcMI1GB+1KC4n9NJKHCbx+dYBaoSyMsGKxABfZqOjA2ush4PPj5PgQBwcHcFhtkiiW8zI8EsXt2+8Iy3VrexfTc/MSRUKwrEfDvJRDMZPAWNSQIuG5iA6iQr6Eaqki4J/V5EAwGMJUbAoXSTLMPRgdDRu6x7dX4Zu0AgT4aAOQ1JwDyqkuDjdPRYe6V4MwqovpEiZjMZF5IvhLhlw2n8JZ9gRffvOFfMb2YaK78cmYUFVD4RHZ21KZHNroo9ZpwcREn/LbKtronoATF8kTpJLnwni2mDuoFHJotxoSXeR2OQXsa1Trxhl8YGjSHuB5s9JgMlMDmBASTbsl52ImKTRsDM2N04EVVrjo6CSDn0zoeg0Bv+8NYaPJNc9sJP9i27GNrly5IudOvovte3hwJHshQVT+TM3OYHZ+VkDybC4tzFo6GGLRGBbmZ2W/ZKI9em2qparIrcUzF3DBhb7JhJoAdlRrswrBgu9Su0vAC4th7JOpKfbFAOThuV+iRpgnYHJKNJVpk5SrFdGv3uRczBZFspDtwDVeDHsL4PExwq0ljkOy6+u9FgKuEGZm5oS5XK9RX9qGqclpAYEpG0HAm+zcaq0stidlxM7OTpDPpZBKJ+XZM7OzIieSTKZw//0P8Bf/7C8l3y3Pu6U8RGOaCWOTdL4cnyCVScq+Q5IH25M2xB/9yR9LlBVtE+o3M4SfUYJsAyHywCLnfbYrwa9Oo4nXO9vY3NyURNR0fDB3gNotfA6vdzq8AjZzracjtNPqCDOfe0cwPCosdzoxi5Uy7G6nXMMk0GxjjjUmSpQkntWayOQxqiYSjmJ18RKWl1elfamxTEkCtjedjgoyMd8HQfu9vR1pO84VfkfZFjoQaCuQHELZOI49ymGRaf/06VO83qV03oC12+d3lGLoS59cvXYDwfAIvL6AMLJF2qVhEJASF3EcHR/C3O9JInmODc59/rDOPK9zDPFMzTlKBxvZ6LOz8/K+WrWN0Eh0QOLxSj4cX8QNV8iKpqWOjZ0neLzxGyTLu7C5SKIgGayBfq8tTGhGCBKA5rgxbNO3kpRkQXMiC6ADA1QaBjYVSxGQh7bgQJJD7WEF1wwQ6XcBPwW/1A6Xdh4QDIeBLAV+6YBSAE9BZn2PAoEKAioIN/wOMqD1bwUZ1Y7n84bxFP1eyYEKdv1ufYyIZj3j8hplbSqrcxjsVVxCQXQFQrWstJ15jYJefBef85YhSgcHowre5ikTxqrZkG14A0xbDIKd3q+YDx2wCgwq03UY0CZDWTGo4X5Qx9owdqIR4kq8E4dFz1Ae4P9KJmQZlNDIechy8cyqWIHuBUq+1PZVnEHbSnG7YXB6GABnuyumoXX8bl8rFsLPFZTUcaQgsWJBCkxrObSPFaQevk/fw/IY+5XhKFFZDMVs+I7h52tdFKjVd/I6xRG1jrKmdg17TgHo4THJMmj/D8+94bFGfJTvUvKjjk0lgerfiodqObR8wzigttcw+XVYWoXl0bZQ54LOD64nUj+zgcXq/O6qpvVAR1zXAK0vV6BhVr+WU9tfx6nYX4N1SJ8/DNazPN8dZzoeeJ3+aD/qPDX9T//tv3gDQGvDamMLqt0zNIMJxugk1kGhzFVFxg2Q5q0mkX4uWmQDWQGdSHy2JLGrGmFTWgGljLPiNOII5ujAUY8KK6GhA92uMTEJQPMZBKCHFzj+m4amskx1wNC9TcOUBjY3PC23drICxcqoVZCThzsxXLtdI7nCQLeJ71ZPFAeNdpaEUw9o7yy3evRU80nvoZ4l2zc6OirXMPSMhxIFY7l5Cuhbq8nmaWhgM3T27camlH3Rtx2wgeXw4XS+0T1W5vbwAGP70vv+BpQtlaRuLCOfw+/UQ6cLnyTs48IwAIB18ujiru2nC5NucuqZ1AWcBzA+S/tM79fQG5EdIUNykDVXvTtsS95HY1GBad5LLz/blG3HOpCZIMzhlsFeM4Bbt3zOz8ji4HUsjyQRshkhX3zPsKdLv9cFRcNhjo9P5VkE3ngND1gq4yLjl0ygsnFo5Y+GWOghQ8elTlZ6yPgZpTd4vx482TcMc7NZrSLBwecZjOymwbq3uWB3eNDuW+DxBlBpduD2hzC/uIZqlYk+QpieXJKkPL22Cda+DZViHaVsQdi9o8EgPC4nQj4vvE4b4mfHePr0MeIXZ3jx8gUuXVrDv/rX/wrRiQg6g4iH+EUWJ68zODk6F5CIoJ0kDWUSvIqhkc1+JaubCcDe/eA+ootMI21kr2dINjU68skafv3pF6gUyCRwwBPwY3Qmiiu3l+GLAjVJNNRFr96BpWpC+jCFoxeHqKULsLQ7GB+N4OI0gV/8/acCeoanRuCfCiI4H8T6g3VMrk7CM+KRBDxMnmRt22BuWERzMh9PCQj/5RcPcXR0Aq+XmdG9sNitYmBnCilYnFZEY2OiSby+vorIWBQvXrzE+cEp6pkyXDa7GAQMubx+9ZrMd7JpeODPJLKSMM8iupInOD84x5OHjwU05FigJqgv7BWgoWvvY+7mMtbuXkJgagROnxPJ8zNUykVJeEGQzmVzolNq4Gz3EL/523/AxfaxGM63r7+Dual59FomYbcdJc6QauXQHXfgw3/yCRbfnUfXBlycVUXfMnOQRHLrGL1EBWO+EVSKFTFUmFTD4TAYA8VKHqfJUwnF7TpMiE6N4/aD+5hamDH0Xs0WVLN5nLzex/bLDTz55ms4LRZ4meiR89DnxUUqhUqzDlfAK/rQ1EH+2R//Aa7euGYAsrU66tWGhDhnExn88u9+gcPX+wh4/Lh67YoYGpJNHEwQYpeQUjKfua7S2Mgl06LBfZ5ICqjCutMIpL5iMOAXxk5sbFyAyFQii40Xm8imc4hEYognL3B8sY9evyUyKzarBctLC7JecH3lusd1mCwlmb89k7DEKWHCtWRmcRY//fM/xns//T7gMnTS0+mkJOfyWd043jnFo8+fYmf7AFOzcwhFosgVczg42kM2kxQNWlvTgjF/GH53UJh7Y8GIrGdknFOb1eKwoNqqoIsuKvWqGKtMikd22Gg4Ogi9dEoSLc43hr0X8kzY1IWpZ7B8KRlCrcN0PieM4Rt3biMQDqPb7woAfbS/i89//SvYaPAwdKtGbeeiAJ8c04ViGdliCQtrKwjGRuEVmZUpcSRQvoKSCGQxtsp11PIVAa+ZDK2ULwmDiEBMtlxE29xBZGocK9fXEIoGBYC22lgfJrcyiZYspWAujs4k2V27XJPPKIUikTa9Dqbm5zG3ugR30I+rt29g7uacAKOZ4yw++8WvUaR2rH8MO8+38fXnD7G6sIz1tVVxJFGz+yJxDn/QJ5rxtXZdkqVSz5vrPpmKbEPKbhTzhTeOP4/HJSxAzkHWJRyNwOVxoVyvi1QPWdANhoSjg2qtIQmGyKIl++r48AAjwQDcTjv4HIK844szAHOjcR2sAZ0qcHqWwNONDdhcTly6fNUwiktlKUchkxW5IsposK2pd8m9gUAdje5Osw2GcLPco9GIGPRXrl17E23EMPFMKiVt/Hp7C5//5jegFJnMoXZXdOuY2I/MfsrdnCXjWLu6jnsP3sX86jLsZK5ZbTKuuQaXc2Wc7J3gYu8YrYucMOBf7mwiW87DEw2Kw4QyHtTE5ppPmSpr3yLJ+VIHSWROk9h9votqpgif2S4MaPYPdYEbnRo61j4cARdMHgv+9J//U4RjUXEUU7uYLGeGodv6FlxcnOHpt19JWHPI55doBcZjk6nJOcxog/NkCsvra7h59x4WVpfBfGUi7dVs42h7H/nDJPLJjGj1Sz6OZgeJs3NZV8Ynx0USxR+LwBsbQWxlQWRYUvm0SF0RTLJ1gFwihb1Xmzje3IW9AcxFZnBz+SbyuSIsLgeS1Szmby7h/icP4I864PQD7RKQv2igeFRCu9ARAJrSLg6TReawSB5NxkSzNl1Mo4IazEE7fvKf/gyWoA3uiBMtSvE06uIg6xbb8PW9sDds2PzqJWrJKnwWL1IXGWy/2oLNaUc0FoXN5xTQ2uywIDw9gqnLYxidiaDXAoqFCiqFmiS4tHXMyF8k0SgWcXFyLGzP8YkxtK0m5KoFvNrfR8fSw+L6EpauLGDt9iXMX51C1wXYucW3gXIGaGXb4jA+2DjA6Y6RYJRgM/fR5SXuV22kEmeSe4HPX1heECbrV199hW+fvYDH40eva0b8LCla8D7/CJxOl3GuC4VQLaVxckxt5oroftNBRMeQcf7toNPsITISweLiMuLnF4Y+MNmqk5OYXZ1GdC4Mu8sqySMr2RoKibKcDTrVPkrxMipZOgU76LV6AgJ73C4BScUANDdxUTrDP37xS2FWX71xFbmCAfbTEOTZVmwbmFGpN7F/fIK+zYK+xYqOqQ93wAWP34ZKtYjTkwPRfjabugj4PfC5nKKZOz46Kue9rVdbqJUrwuB12A0JDgn5dRjMPA39Fakc8vt7hpYpQUyea830uolWvwFIU66N59xkMv4mKpNn5k63AyuzmcIs581Lly7JXOJ+R+C5XKrIeVkkXMaigwgl7pdteH1ufParX2Nj4zlM/a6hdd43ic6wkwlc3T4k40kBFbmuk2HLqCaOYb6bbcp30iYTW67VEgBa7NDuIInWwBagXWqzOUTDlY5BkSuU5GF9nF2cyx7P8rabZFebheTkJlPQ1IPVYYXdaUE8lUSpQec+bZyAaFQzeSGlKur1tjhPOeYICHO9pIwD+yKXy8oZvVDMwEbZoXpJZCPolOTaU603MT+3hJ/85KciwWGxWNGsUk6tJOv5yemxtAEBaPYfJbMU6Hnn/rv45JNPEIl4UCh0UC4awKrYi3WG0/eE+cw1lfsKncc7O9s43N9HJp9BwOuRdYueh2w+L8QASpRIFIzTJU5LAv8Ls/NIpFPwuAPi5F9ZW5d2jopUiQOVahWvD1/j+fPnEulAQgHPRIkLJsXsit1Ffe2p8VlcuXJD1kKx4XsG65HXcJ4xuph/EwymHAcdnawrbSLpf0oFzs3hhz/8PuYWoiA2e36ekDFKh9SzJ9/KPsWIQ37mdvuk7SmdMT07I0lTuX+zvzmGnBwTdEQUS5LomhJhly+v48MPPxQGtpAdWoYEDduSwDWjTygf6HQ7hMldLtWRTucwHptGZGxC7IFQNITguA9Wbx+VXhGPXnyBl68fI1c7hN1NkLcnyU2p4+5wWuCk18FkaGezXSgVOkzso9SXELJEfsaIWBa7bwCWso1k/A+S0rFOCgYp/mKAUQaArXai4hcGqPoWdNPPtQwKCjGpqYJCfI6CeQqM0SZQ0p0SpvT9gj8Q9BrSl9V5q58piK3vUOBMCWMKKCoAr3awYlBsI+7LivmoHvIw0DcMrCvIq+CYAqQK3GmbaDko4WJgG28ZxHIttdoHGIDgTgOtZ7ajYkXSV2YjQtkYmyQKGv2kwCVzjRj5zAwnoZZV+1Ltfz5LcTLVbeb1xAO0jVgunk95Le0RIRgOEsjRVtEocQXOWR4tm4LS/zEwehgo1LIrWY6/+S5+PtxXCmBqPymgz/eo80sxJgU1lZCp4KsA7B0DwNfyKS7Ce/kOY+4Y4Cr/Vnaw4k1aPwWzdWwqzsLy8xptZx3XOi7JHP4uKKrl4b2cgwpqaz14r45L4olKiNT79Hu+U/dlBYS1nMPzQ9/P37oOsG0k0qRe/x1pFHXu6D0sn+BUg3oMA9D8vDPAzThP38z5ISULl9Ug0w63o7a5jgHJTTek3qBtqG37Bl0e/EP7Uuuj40DnrOK5AkL/z//6X/Z10eCFOsgU7KXhZywOb+UdFBBkofid0snVQ6Rhqsqc5eTQd0h4w0C+QRqXnmyL4XWXwQxjQVOg0eMz5CG0Y4YXUCOZnOF5YUPLQKHncYiRrQNI2beaPZkLOxmN3CTdbgMANQyy9hvpBl20+R3rxM5XSQwD/GtJIiQFmNl2moyP1/Iasp44gbm48HvWS2UhFGTnby70fF7A5xMQlQdNPls2dTApo8N4xkD7mP3Bdmm1jYMm6853qbi+AsZclLho8TmqE6TPVBBX2cIqWaH1ZZ2HE5XoBqWgPN/J0BTWS/uHz9Q2l4PvIKxEByF/6wDmv+nhU8+ogtV8vw5+llkXfB07yqCWRcA+0HIeJClgeVWPm/3JttFFm39rckiOSb6DTDd+znKrM0D7juXivewHthGvZ98owEzQmWCYhJc5nXIt+1HYsHYjDNHrD77J7M16CWg+0MXTQ6cuYMJWqBlsbgWrFbjXfgj4glI/6ohKWKyEDHYkJUsfFhTKTdjdXti9fgTDUcwsrmEkHMX4+BTGoiEJ4Ws3gG4DSCdqYmyTfToaDCDk9SMc9AkQ9fVvf4tPf/H3iF8YrA3q/d2+cxNLy8vCDCN74fDoAomzsshM8Mcf8mNiLIoRJuvqm4TNeXZ0KmwJGpxMjEUDuNgoCUtK2P12Fzq1Do4OzhE/TYg2L1kXkwvTGImFYPeS1VNHvVIVrch+qYVeqYfyeQGmVg+tWg0T4xMIeUfw1cNHePHqpWha3vvkHVz/+Bpmb83BEQFMTkOHmoAP2XjVZAvleFFYa5YOdRMPkcsa44OAqTfoQ75WkqRPDr9TGNRjU2NYXF0SRu7R8QEOtw9xtLGHQiIr8gEEon/0/R9gbXkV2WRW2AtkHJHN1m13hX2dvGDW+zKqBSY12kMwzNDPkDCDCdDd/PA2rn9wF3D1UagWkE+nYLcNws5aNKYssMOKg40tPPnNQ9RTeRTiRSzPr2E6NodwYAztbg/FRgV5VDBxewG3f/whrDEfWlYCqHWU0kU0khU8//QrHD16CVSbEvrN8ev3B8SYpNOATKXj9Bnalg4Wrizh/g8/wqU7N9F3AhZKO/YAWwNIHMVxtL2H//t//z9wtLMDU6uDsXAE09PTotF7nk7CMeLD5TvX8ckf/URYq8FRnzBReQBkdvhqrod6oYJ8IoNHXz1Eo9IQmY8VJiFcWpCkNlx/uL6lkhlhYyUukshksjIXmFyL349GxoQFtH7lMm7fvSWgHNlMNFgILj15+AR7m6+FbU+w/eD1Jo4OX4v2fr1awezctDhbS5WSMITJmCJYwLmqh0gaNwSiVy+t4y/+6i9x44fvGYBihwD/qYQal9Il7L86wsHOCZLxHNauXMfIWASvD/YkqeTuzks4mRiqZYLX5pU54rQ54bI4sDA3L8YXjXhqlVIjk2DbWCwqTGqO0TZld8ZGYA+55fetm3dw4/YtuOx25DIFnOyfYPPbl8gnC3A5XAj5w5J8jREJdieTToVQLBFwqOHlq2fyfJ/fA7fDgUaljEKGYy+DgIdJqigD5RFZBwIo1IWOZ1LGgZeMqFZbmFgehkOHRhEJjsLtoOZxk2KSAmrSMWTzOBAaD2NsOgaX3yPv9vmdaLaqOD0/R6/fBQ2ig/09nFFjNF+Q5GLcW8hko2bnxNwMltZX4QsFcf97D+CZZIZUUVRAejuOX//Np+hV+3D37fjbf/e3iI1E8cH7Hwjr8vj0BD1TT9jYPbRlfrdsXQTCIwLaMuEhgRmeS06Pz1Ap5DE7PSMa6NwLRY/OYSTO9YeDmJicgitoANLsF5ePDkdqZ9MwYbLJBhIcD6kkVlcWsX55DZ6poDjfOFY6jRasTCBcB5KpPB4/fQa70y1a4rLv1Yz25bMuTk4lCoDgl9ligj/AZFQWuO02GTvsCwIuTEDL9iLARjBHjcZUIi5ABkGAi0Qck7Fx+II+kWYQZo3dhQbJABYnNje3RaN0aWUFvlAAE9NTwpCTqIJOD6nzJHLJPMrpHEqnCTgsZlQaTZznkshWSwhNRDCxMItZJtxbXhb5EocFONm7QIYs+XwFxWReEipKgsZaTULbCUJXGzVJ2mb12sTR9aM/+H08fv5MQv/JjjX3zOi1Kb9RlWRyTUsHnV5TQsTJrm39/3S9V4ykaZYddsJ7n5mR3mdlVqUpb7q6q7q6e9qM2dlZQ66WWhEg9EAI0IOgBxF6ICDwRRSxIkCKkAiJFIjFEiKFdbOzZma2Z7p7emq7y/usyqr0LiIjw3sfwrl/3Jxgg4pGoTMzfvPZ+33fueeeW6oIMMn5znmSK5ZEzzQQDiNfKMDrCwlIRHanzWLHq0dPsfFmU8YUnS3Jo2NsrL2R9p6bnsOZpSX0jY7APxKF2edCqVWHw+NEnfOVydMsVmFirz1/gqd3H8Fa68DZtGNx6gyCgT5U2g0c5mKYu7KAC+9exsRCRBifhVwH9XQD2Td5WKtWcYAlY8eo5IoiT1UtllCtVmD3OIShSzkpR78b7/36t2ALO9F2mWCmDbYA2eMSsodZdAotOOp2HLzahaVoRtAVEo1Ysh0tDC2mZqqlhaalBbPbBlfQjr7pCAbGosKizmaKqOQrqBfqaBcrKCUzSO7H8ObFC2E9+gI+5OolNOlktnaQqRUwf34Z3/rBh5hcGhUb2HYDDg9QKwNUCyofAcXDFjq5liSfpJb5m9VXWHv9Eu+/d0PqmkwdITo6AIvbihsfvQf/oEOceVubh3jy6Dl+8dmXePZgFTMTsxjsHwZaZmFInz+3BIe1g73YNp4+f4KWpQ13wCNtRu1cShlVS3UkE0mcXbogICyjWtxuj6xNkf4QAv0e+ANeoM6kwnaY6xYEnGHUCw0UkiU0C014nB4B7ooZIzkak0LSFoRHw9gt7ePRq0foH4xIIlDS+TumLjml2UCnTXvrRiDSjwrPUtTPLVdQqJbh9FjQ7lSwt7+Jeq2MdrOKUNALl9OGaCQse652Vyrv0YNHOIgfSO4A46Br8IbIVOaelNJXSojRiDnagMsXLskZh2Ah96vNWtPIJQOLJNW7fftLYacqqYbzXvYBwZDsZdlOBIS5x+S+8ziRxNbWlmjlvv/ht8Qxx8NvoZBHo1kTJ9CPfvRDPHp8D5FgBB6HBwGvz3g/E+hZuV9tG1IzZ+bhD4eELc49Mx1Md+7ckf8Xy0V4uO5QXoj7fKvBVGTIP68lAE3JOYfdSM5IxxsdThvbG+KQ5r5CSEMwS9I+DX0mm5fOXIKNzBvCvTvtH9dDOnQ9Lp9ofdN+0IHBNqTkgzitqhUjCW4qIaBlMOxDKOyV8lPiYWNnQ6LQmEzU5fTh/Q8+QnRgBH5vEFYT2dsWxGMxrK2tiYwQpVwop0UWOZ1/PCfu7h3I2L14/pL0FwlWfNeTh09kn5NOZgxN6+FhLC8vYnd7Q4gizMvB6Bqeb7k+tZsNIdeQgUlZOSYOJ9DPaLxKq47T06dFmmZu9jTm509LsuhQyAon1YEol1RnbuI2Xr9+hXv37grjnw7Yg4M9iezhe9hWIwOTuHDuMgX15JyUTNA5VxWZIY4ZRsNx33R4eCDl5x6N5z86FLlss1+oHX/j+ltYWVkRkFgcHYWCrLn37j4QuRdKtNGe22xGZCgDRUkECUX6Ee7rl0ht+XtXMjQUDBrJXfN5kTVhDgmvl2doQ8qkUqmKPn6t1pRyP374SJJIsr9Z/qN4UkgK0aFhITR4wl64Qg40LEXk6ynEs3vYP36DRG4L1WZanMtM/sgE326PXRjQxvgz8IluYKtEanC80RfEdiADWhyfPZKZyjyVc3RXYoB10zO9AaIbJCm1AwosKlinGIoCcnq21vO3nq+5putHz536uxISpZxdliif28uY5L5MASV9di+Ap+XpBYRZV2Vu9oKyvWC1ll8xCl6vwKyCnwo2n4DJXW1kBfuUTMb/K0ivALQS2moE+cl47oKcvFdZtRLx3DQIlezAXvYp96q8x9XV9pYzeBeYVKBNALq64VhQgJp9rViYAn+KdyhQze8V46BTi+2tdVVCIv9P+6wR/QrWKrNUnRlsMx0bWn4dCwqCcrxzzPH9CtbqcxSE1TJq3fQZCrBKG/1npFi0bxTj0booVthL8lNg2pDnMQiorLdikfouBa35Pq2nYmtKnGR9uKbpe5R4qfKsipmRsKrvlfWl6zzQ8a5ETvaHOiT4LpZb5gcM0FjniI4zxQ57x1vvuFS8U6/n8/X9fJ7+XaPydZ4oLsrfdXwLxkbJH47hrkNExzClicUG9OR56HUWOC02I5dYDz6o4H5v5IWC8L0APsvLa9VO9NoPLaeOE36nzG61E2K//tn/+N+IBdJOFiPeFarnzxzgRucZOr+6gKixYMF0gutEVsRc2b4KyrLiOmg4yAToo2Hrhn2xEXUgnxggyTZqaGRoRbUxDBDY6HzqMQryTgpm96PP0EEnk0c85zYBcgm08Jk85PNvWm59Ph+jA5sLIt+jg+I5IGQAACAASURBVE9ZxgQvuVD2eqf4TAXyuangwqkTXDui15uingRhHMtmKCDoDp+r4CubgBOSemaygMnyDdGA1gWAfagSGryGA4vtzLLyo6zr3jZWZwC/1wnLerLcrDOfwc22Mn61H9TLxs1QLzu6N+SF1/R6zXo9SWoUyXZRw6jjS6+TkLuuNrcy3nXi6gJKA6DGn+9SZ4C2iYLFvF4Nvl7D7zQEQw2VLhbqlebmmx+2hzoJ+Gx+bwD2bmMhoFZnlxXey4J2uDwnRl0NGOurnj6Wgc/TTUilaiQP0Wu1XDp+uJEk24Njg21Cpgx11JjsrlxuIpHOwuL0ITI0jKlTp7F07oJIaRDTpv5vpUSGcksYaQSeeejlWSbsD2C43wMvJTbywL/5V3+ILz/9FE6zFZ1GQ5iJ1Dfkpo9ZvhnO3u4wQ2sY5y5cxsqFszi9dBrj46PwuChz0cH+xj7SB0ei5cqNCpkEh9kjvN7bRK6aw+j4GD6+9QEGB4aQTeWxux8TQJ9hpAwVpu5oy1xD0O+TQ36rwpDeA6DMw3sNdrMNNrtVmCorp8/KZvLOg/vY2N/EWx9dxw/+wa/DP28Tbd9KHXDZDbZhJQ2Yy8Dey10cre+iVighdpiQjSjDsOvtBpqWDipMGeQ24dTZU3jr/XcwPT+FSJTxddzAGonTEusJPLx9Dw+/vitSHh/d+hYurZyT5HUEdMjA2d+LC9jh8fqxt3MgWdZ5GMmkjgXE4NzO57JwBpy4/iHlDVZQqBewH9sTfUublaGHZGxQL8sJa7ODTCyJR397B7V0EUd7cfidQcxOncbsxCmk0lnEMynYI24Mnp3C8vtXgbATLWbVrjUlYV0jXcWjz2/j6WdfopUvIxIaQHRgSA6rPKgwnDhZSCJbL8AecmDh8llcfu9t9E9GUbUAR/mcsEzCFjeauQKKiRSe/PJr3PnZZ8gfJWHrmPD2W9fRRAeb+7uomNuYv7CMX/97v4nFC/MwMTKfQBxXnxrQLALxnTSOtg+E/UotV+rflfI5jI6NSAKbcH9YQDQegNlXm1s7WH3zBoViCa1aQzLGD0eH5QBNGYMb776DvsGI4XygNEYHSOwV8fCrB6I5SifJ0eEe4rE9Ye0z7Hl2dkaYLFvb2zA7zDDZeShzYfncWQGt9vd25P0EMjg3P/nud3CeEgHDIRkXrXJFwPHNl5v44tPb2N2Ko1SoY3rhjDDGyrWyMKbW114inThGxBUUMI0s5ZnxaQFyGeadPkrhs59/ioW5UyKNwuRFZJSdWVwU4GB7bx8Vcx2nri/i1PkzmF86I3qRIrVGh5Do9daR3k+JPvLhziGsFjq/PMKqYqJHs6WDw9g2jtMx5Gp59JPdHPDicG/XkBgpN+C2e+D3+CU8ORSMyNyn7jzZihL2V2HmcBOODg6lXNT8pI53JBQRW0wtUqL4c2cW4Av74Q0GRA+82WF2+xouX1rB6NgQ0tmUaKlu721j72AP6dSxsM/phFApEDIKmXgwNNCHd268i7NXzsISpjekG0Kf6WDr0Rq2nm0gvnGItUcv4YAD51bOia0kcET9Vequ1po1SWwXnBjA2WsXcenSFbHzh4dxrK2uYe35Kh7dfwAyBAjIU3ufQAM3dEFKyAT9AjR4gxHMnjmD6blZYeCTiSzrcq0uADp1XOuVMsIhvySDc/ndyBdzSKSPUeGh2erF0PAYWh0Tnr14LnIcXIMKuaKoAlhMVpHfoaM10hfCwOCAHNg9AS/aFK9lMs9MTtYLMuPzuYKEwXMMMpqKz6LtEAZjJiMH/7n5U/ju97+HuflZeMNuwG0Cpbhz8Rz2tvaxt7mPh/ceSCKz7d1dQw/U4ZBohPHRUSkTWXildBZBq13Cr/cTcWTZxqUCgkMD8EUimF2YF6mFy5cvY2psXHSrD7f2hdGdPIxj/eUbYXHLZl4S1ZIlmBGAvGVui+Pixvu30Gh1JCpiKDosWtpMulVIplFt1eDo9+H9b7+P2alp+H0e0Xo/3D/A/Tv3sbb2RsK1PW4jsdhB7EhsBGWzZO30eWC2MlFnABevXhHtXuYxuPu3dxF0+oQ5yzB8l9eH05cuoG90FFvxA+ljJrOsFnMIOBwoZNPY3nyN9dVX8JgdSO0nYaqYsby8IrreO8kDeId9+I3/6jcxOjciiTEJ0B5vpVHcLUgi0mK2iMRhDI1iDWF/CIc7exL6Tp12OpiCwyGYfTZMn51HdHoIviiTtxlgUSZVRSGRRqfchqkC7L7chrlsQtgTQZMJfi122J02Saq5n44h0B+AO+hC09zCwqUFzJ0ZlwSEBGsb5YZI4FAm6nj3ALVMVsY/9yjUFqczMVPOITgQRtNhwpVv3cS1D69jZM6DigUomaiizkNzCx6LA4004KgC9SRwtHkAU6UjcjDra6/FeVLIZ2UvMbt0CiavRfStJ08PAH1AJw00K8Dr5/v42Y9+jsTeEYbCw4j4w4gdJDA62A+P145k5gjP3rxAqpSGk6ziiBejY2PCiLRZnIgfxDE3Poto/yAe3nmI7Y1tAVYpEREdiuDU3Bxcdp8kJnaYXOgLRAWQ3ni9IY4SgrW0c9Rf9jo9ok3LNXt4bgzH7SwyrSzCkQC8IQ/q9YrUh3PRIIw4YbO7YbI5YCVZwmTGUSoNF6PjvFY8engbu/tvMDjQD6/bDju1Rzu0uzY5NzCCgvY/k8rIHGe+hUarQdyyC0oY54VwX99JLhTOec5Zfi6euyAOF+6xuOfMpXNdZrGRp4ayCFzPuM+lk4l7U9rxcrUmAB77XXWhRZqs/quQfoLQzNPAthxg+ZkMsFnDw3t38fnnn2N/fw9WE6UPfKLHTUCZawNJFCwz/9FZQOY6bQv36JSSuHfvnrQxwUMCeG6XV5xPlCTifl/OHl1GlpfhBDy7+H0I9YfErmfzOZRLVWkD3uMN+FGXhNdlVFtV1FGDy0a9bq/oJTPfhERpWOzS14UC8/g4jfOmyZBv4DslwlSIToxOycNkbmNsYhiNVlX2I+sbbyCGDGYBwEeGJzAzc0ooA50mBARm+9Lm0eFUbVYxMT2Bd969iStXzggoubGeNvS1U1kpHwkBZPG+ePFS9uCqKUzHw9ypKfjcTjx7+UzY8RzvhXwJTUZ0oYSIPSLAKNdprt8s8+7OvvT/2Ngk3n/vW5gcn8PoyBDczOlCWbwqUGs2QGZYtVrGm/VX4twha1jzEHEjxb0fx+RodAZXLl2F026XcxCZ4szBISCpyBEa53aSvUj24Z5A2lPGcUucBtzvR/siAsLPnZo5iZbmOHz08IlojjO/ydzcKSwtrcj9L1fXsLG1jb6BQbHbjDgiU59SLexnAvIiFZPKiL605H/xmOHzUe6JspE80zFHQ1v242Rmb25Riq9oaHKXa4YEitUu+z9fyIO2o4kycqiigEwlhUR2C8fZLVQaGSGxMTEpAWg6iu1WRu02UKuy3ciSMxjQKgdCvKJFtjhTeggW0TyRbzwhy9G4d6VXhOzVlVpQvMAAcg2wQ8+7yj5UDKcXuNIztxLQBLeBQdjTZ/QyLDlWFZTsJa31nuNVgkNxgd7vtJwK5v2n5e4ywHuY2r3l6AWXe8FrBbzYRmw37m0UFNW6ah20XRVM7SW+6c8EoJVY1wswsz7CcLYZ0deUUmF/nrRDd1xLUtXued5wCBhtqRgQ1w1ll4qkbFePuhc/U5CYeAK/V0BT6scE791EgtrHvI5jlJ9ysXTCImY5FTRUPE/JgL2YVi9gyHKolKyCsrxXxwPL8E3WrdaR/9fvFFzVtlbsTQHYXsyF92k7KJ7Dd/Jd6nxRHInlUxxRx7RiT9qHvI82Tu20Ei11PPSOD8W++B6+k2ddfa+C+GwzbQN1GCjorc9UANpuNdaG3nHf65BR4J7tqfgTy6OkXW3nXiUFZTXzXYqZ6hhVQJ/38W+Kjap0K0PQ9f0sY1WBcybc7ILmvf3JhapXh14dEL2OH8PCGPuN3rrJOadLFtXvdOxrvRTL4n1qm/izAv2mf/qP/mGHFdEHKW1fPRAEGEUqo2Z4UnizNgorpICqFlIBagGXu6ElHBjaULze8CYbhpn6odKQJkPrSwaVqZtYsAs+9oLjWgadRNSE4vfUOpHB3wNAq0FR+QzxJrQMAfSuyZViRyKhkwnNZ2iIkIKRLLNOEDWiymRleJKGSHFDpQabdeH7+U4uhKwzN2IGeGwYNxnojV9pMIlnsdEwpEeYMbs7eAx2seEA8Ho8XZa10Q8EoHu9T3rg1AGkhlzrpZ4WNR7aF/xdQ2104CtwT1BK5Tm4uLNeGhbDDZF4WLoSK1zAe1nI6vlSo6F1Z3l4Hw2sjg31RKn3hH9ne8qBvFA4SZooDoTuP30/r6Vh5jN4Ld/HcvPgrQaK9VLPsU4Cvp914z/+jWNFjQmvZV3YLswczrqppAqfyXvYp3yX6m3zWrapMqZtDsO7pAZNDbROdDpQWC4dN1wQ1SizHArgM9xQDKXVJkwtrYvNRBZBEz5/H0rVBuotKwKRAYzNLeDUIpmmQdicQIbahoUSOg2TAKNNIrJtGrgafF4vAm6G01nBiOjKPvCP/4d/jBcPHmFmZBzT42MSkvzsyVOE+yJwUSOuUEAmn8fSyiVcffu6JHiKjgxLwjiXA6imgVeP1oB8C9VcRQC/WDyOo0IK2VoJW4ldkbT47R98Hzdv3JDN4dFxRYA1Jq5jqHyhSHaKwfLbfPMatpYZWy/X5Xkht1+SFhaoYxgIYW6KSb2MJCbH+TQmlicxd3EWsxeHYY4CNF+FHDPwmWBv2dEqtLH9fAOpnQNh4VEXmIcIHvrK9SqOi2lY/HbYw258/Juf4NLNS/D3i2KIuH64p7Qy4IJEvDbw+JfP8S//2e/DARuunLuAqeFxSaRCts/O9j7sLjfCkX7sHuxLwitqMAqISY03MvvQFhbVhRtXsHRxRZI61VtVmKgB1jBYGqlsRpgUPJC0KzWsPnyCvXVqa5YxEBpCONgHO1wS8kmwLl0tYvHWJbz1nVtAyCN6qDyYMSFiK1vF3Z/9Amv37qOcysLt9GJ8bBJ+fxCJ5DFsThuO80m0nG1Yg04svbWCC7euwxUNw+x1IZ7LCOvE37GjlSlKO764cw/PvvgKjVwRlUwR1y5fQSQ6gFg2hWyjgsGZMXzvd36AxfOzwupjcrNSAWjVOzDVgc0Xr/Hq8QtsvFxDp97E9OQ4nj19jKOjOFZWljAxNS4htJyXyXQaD549Q6KQxcLiEkK+EGqlimhD+70BzM/P4+q1axg9FRV2bDpWRafeQaNUw9rTNRxs7op0wFGc4bpG8rJSMS9A99TUpITx1tpVFMiG7wvg3Q9uYeXcORzFDLmZ3Z0dAfn4ntGJUfSPDQqzUB242eMs7t95hO2dOALBCGZOLyHc3ycbWjLb1laf4+Wz57B3rJifmROdYYYqb69vIpdKw9wy4cWTp3j17IUc9ih1wVDVM8tL2D84wEHsELaIC7d+9xPMXloQjUKCo5SVok0wVwBTGeiUOqLB+vWX95BN5+GyukUaY3dzB3a7BSZHS5iU4fEBDI4Pon90QA7lay/W8Olf/Bjbr7ak3UYGx4VBSECZh62rVy6JzSIDhDaKIAZZqqVqRcaQHAbtdkkcxBBgasBTv5rMXco+NDtt0WesVUtykKbcTb6Sx1H2CPFUHKVKHiZrW6RwZBNcN9ZFjm3a+EsXLuPyW1dg89pF8sLKhEh1oLAVx+OvH+HJ7UcoJfNwW9yYGp1GJp0V5pbd7UK5URKA0+J3YOzsNM6/dRlTp6Yk4R5yQD5Je5XAX/7pD/Hq8TOJMmE9qd2ZL2XhD/sRHqDWrRPRsQnMzM8LqMvEYiwbbUjqKIHYwQGa1YrIGkkujU4TJotJ9OXrnYYwcymdlC+WRKqJkjUup1fWu2q5gkwqBQulK4olzE7PCGBM5rjLYzF0a9tkFW+LRALBBUoPEEgii/HLL2+LfeF6xnVQ1jUTcPbSBdx8910ZR6HRAMBzDDETpnHIdbC1toP0YRovnq3i/t0HEipPMIgMZQJOkmOBh1bub0xmjPaFZb1a395CmtQyhwMT0zOw0eltMqGvrx/HxwlJakpnm0i81GtMOSnr5MDgsJHkyuOUPARb25t4+vSprPU2qx0XLl/Bjes3cLgfE2CZUhuHe/vynFKjggvvX8d3fuvXjftFMBPIbB7gx3/1E9y/8xCp4xQmRqexsnJO9FNdLjdu374tybEiQ31ouVoYnh3F2+/dwNDoiLD+/99//x+x/uwVQu4gBkJRmCwO3PzwI1y9eRNFAjEWswAomeM4WoWSsLs//+XPsba6irmJadRLDey93hMAm+z6bCWHiqWK7/7dX5eEp04PbTjXyBqSa8fYWd1EvUR5qJIwlscGhyWhHgElssL7hwfgCHqRq+fh7Q9i+cpZzJyh5j3XNNpPoJwrI5vMILa5J/bN2XEgGhpErVDG8PAoXF4XHj55hFKrivBQGKV6SdaYpYtLWDo/I4zjRo1s6hwe3Lkr7PR6sYxiMiPgEPuqXCuK3UmXcpiam0LbZcGVD25i9vyCyHgUWyW0HG20uqCKy+pBM9sUMDy3lxUA2t6ygqwbaqGYWh1xwm7tb8M3EIS9zynO18hoP+xuC6iY0CoDmXgdL++/RHr/GH6bHzZYRQKmPxISBuqLjed4ub2GEqoYmB6EK+BBsD8oWugH2weoFmrw2jwYjgyDuvlbr7clwmFkMIpmoybOi4mxaYmKGewbZbo+iT7YWF+XCASf2yPAI8d5wG1En9GG+YdCqHk6aLjaGBoewNTcBMIRHzL5jIyv3Z1DtNsmRAdHUW92RPYlEh0UnWLav4HBMO7d+Rn++q9+iL5wUJiTzUYVdms3sqHTxsHeniFXYDOSCRLfEGk2SX6XFd16t8UjTin2USgUlDVIo/ZsNjsmx8axdGZZ7mPOHQKZWxvbBmPPaRyguZelFAMdodxHc+/Jef/pp5/KXpNsY8pP0M7wu3KrLLaVBA4+l2cfzmOJ3qxVZW3kXrlU4HnBKlJYdMJT6oJyUSwj9560hbQpk9MTUh7ew/MUnV+SbLtdN3SrTQSCOhKFIYdcMPeEQ2yzADYmoG+wT5yDjIIlgMh9JB1PI6NjAihTVoISWNzfZAs5VNh2NpsQOqL9/V2mo0nOomReu5xGFIVxnjDk9bjWRaP90kaVahkmSxsWawden080ixP5JDjuK82ajKOgN4K+vkFx5DICi4xWrmWsMx3K565ckMglX7/pRJouGwM+++wL0bJOC2PfDbfTLVEeHAN04OztHshe4vylc9jd3xHHL88i3G9Kbpt8XuTAmAiSZXbQ9posaDUNkhelRt6+fgOhwABsJrusTYw+oQOQCWnphGei0PX115L/g++1WI3cSwIuU74wlUXAE8bE2KQAmXImcntkTsn502acfSl1YshGNsVuag4egrBsJ/YdJWU4fhiBJmdRh8F439nek/ddvnwVFy5cRF+fA3UmSj0o4M3GOl6vb8pawbqTSObzeAwGcywuc/TwICY63h988L4455nTUHJmCqmohVq5jZ2dXWEvG3mXysY+Q5J2OgSMd3pdcHjtqJrLaNgrMLtbyJYT2D96g3hqE+VaFnaHGW2u6WaCkEzqSbCmJXJtCt4oHkAWNOvebFFL25AgUOxDMJEuSC8gZRcgVFBKz+h8JtuFDGg9yyvQqaxSkfDo4g0KnCo+o/gE56Wed/VMzucazzadnG+V5KVgMt8vgGAXrFRgToEoxWeUzakkRT338p2KH/Ga3t8V71GQUMZNl2GrOBPv5TNp8/RMrWXoBdj1vl7AVwFUsWPd/FEKGCtY2fsMyv8pzsA+lbZvd8vU1WDuJb4pqUxsXBef4j1KXtRyansrJqGgugLZgp2YjX2SAnY6Dk5kVqu1E+Ik7zvBpbqR84rVKW6mQGAvKM/5wt8V0/lmW/WOD+1frYOC5dpevc/VttdxrxiUgqf6f8VH1OHBv+uYYNm0XIo19jprtGyK8fAdslfpyuPyHm13tq/Wje+S66qGxIXOOb67l6jJd2vbKeDNdyggrORLnY8k7Op87gXlea+ysBU/U2BdsTFlO7POCi6rPKy+k89UwFvLzb+RyS3roiTYMuYmv+f45s8kc/WOL2032m0+T8mbih9q3+h40Tb45v97nTbatmojFDfVv0v5ukoXJzaGGtC9XhcaOEXZWaigP9DVp6rI//+T8IuuF4qFUECvt6H4HAWaFXjURhb2aTdDKcNepSGEDverjKo6mFQHhR2mhlDlGLiYCEDeBe5UjLu3ARU8Fsp6tWYAmeJRNPTTGC7Uy2zmvbJ5KpVOqPV8hnotFKznvTz4sB7cnPF3goOsGzcuutBKKGgudwLwsq34LAGYW4YXQYHaWlfzhZ5r7VyWR3WrRMvM7RbPJ+9jEiE19mpYeztcPThS93pd2ko9PrxeJS4U7FQDwnfy+bye9SALgtewTXqNFZlZ2sf8nj/LxpYblm5mWH2WtpuyylkehsH1eqgUWFUvlj5HjYoacl2IuDFVw6RSG9x883pDy9WQ89AFotcwyQStGhrTbFMFgXmN3qci8LTn6jRQA8PrVVpFjYgu8Gr4KcHBNlSWtHhVu9pGhiE1NHx0seU4/uZCyro6HN3xQLZymDqIRtIBhulz02m2uVGrUwZjAKNT81g8f0nCWnkYzBY6yGQKEg5EGQhKapTJsDOZEAj4JewsEnQi4AcqKWD18Rv8n//if0f68AhDwQiGIkxuZ8fay1WpC2UNmOGdp6GpU7N4+92b6BsZADNe0RDaYEfA7kdyO4mjjSPUszXkkjk5UMdzKTTMLSQKaaTyCUyMD0tyw/HpGRSrFcRTx6IBSbZek1SFRgsuu00A10qugJdPV/Hq9SqmhiYwPDwiDFuyTVwOLwb6h6RtGGLv7HOjairD3m/HcT6Bzb0N0XieG5nBhcWLaBWaqOdraBcq6DSawrCQuVCtS7K9WI6yEW5cee86PvzBB3Ax8pfJEKuA1c4Ns6Ff7TABnTzw+tlr/Owvf4qDrR2kDhJyyGDSHZ83iEAogoUzi5iZPwUL9cbIerbYkDxKILl3iK21N3i9+gJ2p10SvL338QeYnJsSTUMBh6pNlAoFbGxvIX6cxPbWFirZgiR9JJuQbVQt1iQ0OeD0w+0wZHzsAReCY1G8+/2PEBgfEvkEJmjKHKVQOM7i0S+/RquQlwRy1L0jQywYjBigVV8I5WYZifwRbH0uXPvwbZx95zLskQDgseKoUJJNeitdgrdjQStXwi9+9GO8+uoBUtv7aBZrWF46K5q5dQtQMbXRdpiwfPUCFi8uw+F3CSPmzesNAV2K6QKquTKahSoOt3fRKFVwev4UDmP7ePGCjo+QsBWZBMjErG48TFlMeP83voebH7wHvyuAteev8OzRcwnPHhsZF+YlAU+Pxy2ADpNGUsYlvmskhayWy4gfHcpBrVEpI8eEopEIzp5dxtFxAvlKEYPjwxifmcLc4jwiAxE0qjXs7+2KM2Z7c1MYZUxUFyD7ql2Xsg32D0iIMbVLnV4/hscmER4eEvYbkx+l6ehIGpEBe1t7WFlcxsLCguGoajSQS2bhstjQqtbx4tEzbLx6jWI2JzaYh9Z8uSRM1uGFcVz59ZsYWRyDPUD9d4OhUStU0MyVYa0wKt6N2EYMLx6toVFpI+DwI7Z3iBdPnssYdgZtGJyN4tavfYiJM1MotErw+71wmGw43DrEf/i3f4jP/uozpGpZjHvG5NBfLRdxanYGi2fOCDhKO7a1uyOs8Wqrgf5on7C96RQmk47yFuNj0zJfG1VujGxyAqTkSaWUR7lSwNrmK+QbBQxPDWFkbhSLlxcxOTshyboSx3H84he/wIvHzxHwBNAfjGB0cETCau3MbI82+oIh+F1eGdcv7j3Dz/7yb5DeT2O0fwQjA6PIZvNIJJNw+VzoWNuigesbDCE8O4TLN69jZGRUDueFbAFOqwsusw13v7yDJ/cewMcEtHYHHj15iDebr+VegpXucAATs/MYnpzA5PQUokNDsixxL0Agk8nbyvkc6uUqtjfXBVQuV0siXxTuC0s0Sd/AEHYPD0Sfc2R8DANRstHcImNEzc+tN5sCZtMMEEienJnGxPKY2IXjnRQ2XjzFi+dPxblHJhnXU77/YD924mgnwEJb1Op08PG3v43vff/7IrsABlrVOijmc2hWmjA1rSilyjg+PEat0hQmONcMslUpZyASLeIcd4ojlI77xflTcHqMhGJ7sTgS6QzypbLIDtCGExjg4W17cwOZVFIS6/k8lJmZxOLykmhM+0NBccBxL0GN1Ferq9je2MHW+iYWTi1ienpWJIvIfKbcBzf5eeqwmlu48uEtvP+dD0VPlxEIqLZxvL+H1Scv8fD+I7xafQ2Pw4erl9+SeemwOaUu/Fez1OEcceJ7v/N9LL61aKASTuB4LYk//X/+CJ/++U/QKrfRaZowPjuP5XMX4OsLyz6Va4Wp04TfasPISBQ//flPUCgXcP3aNYQDfYhtHuD1S+rLN1FpVFFsFmD22HHjvRtYPntegClUO8J+3lrdQCIeRylXkvE7PTmD0ZERbKxv4vHTJ+L0pZQHncmjM1MiT+X2e2SfYDN1CRzMft5qiX40JVLyx1nR6mYkxdjYhIA7T1afwhP0Ynx2EvtH+6ibmohE+7C0siws9mw6jfWXa3h4775oNVNSihEADGevlqg/3ECtWRdAKjo6jIa1g5GFKYzNz2B4ahh1a1PkqrgPILOR7dYuNWGpW5Ddz+DF/ccw14ChcBQDQQKVdVhMJiSzKYk0KpmrmF4+hbmzY8ISZ3/kj5to5Ks4fH2A3GEKnXJH2Oki70NN9HIGz14/Q6FdwtiZSVy4dVXWfrffjamFfmyvpnHnyzt4+vVjNIpN0Ycf6h/B17e/EnkfJlUjqEmQ0O8LIhTsO0nkY7Ey7LskwBb35dTlZztR/1tIAwEfXIotYwAAIABJREFUKs42PP1+nFmax8LSEGyM7CHDPQOsru7g7p2HsFpccHv8SGfzwtYkg77ZbmDh9Axev3yIf/7P/6kkfWbuhHqNmqtOgxlptqDSPYM47U5Zl7lfo07w5PiY2Jqff/q5zE/KNHFf6vUakjqiEVqjRqhwHOF1UEaJ7O6I7Hc5ToSx3DIIGJzTtKdkItPRyd/574/+6I/wox/9SJ7NfSJZoXt7O4Z+sNMjWsBKWFGghLaANoeM6qNYQsBQRoLJmcxkE9tGW8b7trY2JBIhOjR4wvzjXpoAdLqYhh1OijIKq94m/1FqjkkJDRJKyBcUWSRKUlldRgJY2kaCj8VSRRxgV65cw+DQkMgr0QnMqIwXr17giy8+x9e3/xZWiwlDA1EDyALEZtEWcV+eyeQECJcDc7Mt+yrKX/Bs0WjWRbrK4bKL4/rnn3+G3cNd0ZLO5Mict8JhcWNp8Rwmx6eFyZ5NZcUxyF65eO0Kzl++hMm5GQSDdpSYZkK0u9kuR/j533wqzjiWibJcQZ/f0P22mqVN6YBYPn8OA3SkNNsSodUfjko7Up7vxz/+a0keSsCToLWcszrURG1jbGQM7936EB6nTxKyUoKsSvZ+NiW685RU2d7dksiraqMqbU1pj3rNiLIloM/1rFqqSRJRJpqcmpwUJrKc3eqG/inPeJQQ0STdAoLYDUIazzqpfEaiBRKJuIxPJiKUZL2VqjgR6FAl6/ndd29hWPrQiPqgbFuKUXxPn2J19YU49VlPOos4bjm+KaFCAHpl5QI++eSTkwhuAW0ZrVGqiPNud3cPDx/dk3FIqUCOzVAgAJvVgVCfA9liB/vJPSRyMbScdVg8Tfl582AVucIBmp0yzBbGb5PYZuhBcz2jAaN0iJ7LFZgR4JULuqkjDi7N58TvOc7YT8QHBGzqSgIo6KRAqYJJvFeBHrY1v9d7NfqX3/cC0Hp+lXK0fxV1rs/ku3Qus08U31FQWgFuOSP3PFvryXn+zTPsNwE0vUaBOz3DKxCvwKGS8Hqv159ZLgXdFSjTsinAroDXNwFSbYMTgK4LKvbiH0qilLp0gX6OP7F3TSNXE88DKo+iZDHZG3QJfdyrKPO1tw4KYPI7dRKw//hRdrDgY05DkYDP4z/tF9aT72VUJ7EFBRTF2dRVMVCMREFDxc4UG9M+UcBcHQLaljpueoFFBaB7gexeRrJiUeKc6DoxFPNQ8LTXAcC68jqDzW+A4FKv7rjSZ/N7UQDweE7yk3HdUocG38f3KP6i+KJia/y7MqR5LX/md8QrvukQULBfr9P26x1D2n/8m2KRLCP7W9uXz+3FRhWs13v5vcrxqvNAMTbtO50P3wSCe0FwOTe2u1ruNkM3WwmPRFTl567DR8uj44Xzn9/req/tqX3Cdurtr94xrHNM+6q3fsq2VhKvvk/xXR1HwoDmyzn42WmKyqtXhouLAY4aVH0JQ1K2cXeS9RokHQh8oRqPk8p2O0QBOF3I6NSmp49eQc4o7ThprFY3GUVXXqHXW2SAxt3NVlfrhuCOGhc1JmxU9UbwQCUeH9H8NZK8UV9Z71EdZJZdwUeWR8Mk2FY6+WWykYzkcAhgzU0fFy9+NEmchjUQ1NSO4rtUF5sMaNFk6y4cZEAbnkuDZcyfDYNkXMdDhhGKYwC86YwRHtnbsTphtM68TjJjV6snciE6mRXkV49TL5tawIwuW51lUIax1oNlowa0Gnk1YJqkpNfwqPHTv/FeXscDsw5yNQQKlPMefqfC8woKsz4GK7whDgW9j23KenGzw3JrwkiVxPgmUM/2YTI17Vtez42VgtQsq97LNheNJrvr5Pl8P/UD2TbsKz5PQykUrPYHw0ZIWFfjWw2Hjk1muFY2N9ueLDadQ4bhNxYeg/1nSMjwffwnyQcdVnjcPjRbZpSqbYT7R7GweBaXrt+Cw2UGpTLT2aJkpecmNJ/KCyDCJG8hvw+Do32w08lHfdg2cLCTxOM7D/CLn34m4Gi/Lwh7xyTAD4Gn2NER/MGAaO4x2cny+RWsnF+BJ+CTTVU2X0IxU4Sz7UJ6N4VSooRqug4zy1ciwHwEp9cBT9iPe0/voVDOYGJ2AkMTI6ihgbqpIyxKbroJdrWLdTTLNUnOxLDkWPxQ2HhMisiNdzKXwfTUrOjRHcWZnT0rQBz1JA/TB9iOb+PZ2mNJ4BYOBLF4ahFz43MoHhdRzhTAmeW0OODshrcx3JPJxKhx6e7z4u2P3sXF9xeEWceQ51yRWcSzsmHvNFrSNp1aU3QtH999iM1Xr1HJl2VjwINqf18UN99/H2+9/Q6Gx8eMAyr135j0KdNANVPA9svXuP2LL/Hy5SpsLhtOL5/BlbffwuLpBQHH+T6yF19uvEGCYZbUGDdb5P2cE9SNJzuQ4Hw6lobX6cZQ34Do7lJ35L3vfoLTl8/D7LIJS/XJ/YfIxBNIHMTQaVRFk5oMOq87AK8nKPZtZHQIJlsH24kdjJ0axyd/9zsYW5iG2c8s4EChLv4HuDvU+CwjvXuIp19+hU62jNT2AdIHCbipRe50o2k1oeO0IV0uIDzUj3OUXZgaF3YJ516WIZDpAkqZAmIb+0jFjuCwWCWRITOLJzMJmGxm1FsV0R9msrJIXz8++f538Zv/4PcQGvOhXQB2No7w+N5jbK1viebkuzduSXgt+zaXzCCfyuA4lsD+9r70Eed+tVVCKp0U/WnqrgbdXowNj4jUhMvnxfUb7+DSO28hPBgRRirDZ+PxQ+xvb4neIbUZZePkc8FsMxwwPKSOj45henYWp1fOIjI0CLNH/Aio1VtIHx3BXG8Ky5Z61Ha7A+OT4xgaGcFQNCp64bGdPRxs7MLSMuHl0+c4OjiSOU9An2scQ40XLi7i0idvwT3sMsBEaq4yhLZQQT1VQPEoh52nG7A17RLKzrnvd/hFHuZwaw9HyRiK7QImlqbw0e/+GkYuDKNUoIRIDNa2CUO+AVSSJfz4z36Kz376mTih6KhhNAQZeBdXzmGofxDJVEoS/FGGodqpY2ZhFmfOLcPmdAhLKXF0LE4pakXmjguiUT08MIr+UBDNZhmx+C5WN1aFQXn+xgWsXF/B1W9dh33EccIKi+8k8dd/9hf4mz//KTrFBi4tnsPCzLwwkWm4mEA14DGA8731HfzZf/gTSfgZ8YVF2oSstmypIOBxy9yCxWXD+PwERhZmsHyZMkVBScqaiNGh04YddtQyJbx5vopmpYZ2vYYHD+5hY3cTLXNHJAgCAxFMzJ7C9OnTom9PeRGy4vKZrNjYWqkoY5l6wplEUpwbTDzFA3mdOm9OOwZHhjF5ahaDoyMIDw5gcnZONPAluQxlo0oVpGMJvF59KQAGxxZ1m+mAoBwME4CStUZGt8PnkcgHsm6pzdrf14dH9x5ha3NT5kQxXxSt8N/7vd/DqeVFccAkcwlxjh/HCTobDspysSz2nlIVDIPmON/d3ZV3jw4PG0BNx4yZuWmcOjUrWtJkb+dLhobpV1/fFVtPJjw35AzlZwirP2A4zmfnpnHx4jlYnVaMzU7DE3Ib4C81jetAaT8j8geP7z6G2+5FvdKU73PpDIqFPBx2s2jj19HGWx/cwrWb78DutqEleTOOkM9mUMiWsL2+jTevNlErVjE+Mom+cD9sZpswB0UarZHH1e9ew6UProhdA7duJUO+ppkq4xc//hx/8od/DDTpMHTAbHMi0BcWDWiu9R6nAwFKo/SHEcvFxUlF6Z9wuA+NXBWbaxt4fP+RgF21ZgktAhMErIfHcOH8VWF2lpJZdOptsSvPHz8TliQdKdG+qDgL9w4PYLJYkcnlMDc/D5/fbzgwwmEjl0SbYEEF8eO4MPiYRUWSMAbDqBQq4iCjvvfY6CRevnwJk92M85cvoFQr4+X6K2wd7mBwZAhT4xOol0sCjjEypFquSTi7x+OVPZbmFmESPr6HY6BQK8Ee8mHx4oqAaZ6QH1avQxiNLCP3YHaTHftbe0gfpBDf2RdZH8qMWJkzweFEIBBEvlzE8KkxWAN2mNxmDE+NC7EjFU+gXqwCxSYSWzG42g54rS5YW0aixuOjGI7TCcQzcfhHQli5eREXP7qCltOEqqmJ6JhDEvTyX2Kzhk9/+FM8+PI+Lq9clnL1h/pljWGEid3hQrZQRCafk/Iz/4HX75J+41683jbOA2wTAmQkJPhCIdRMJswtzePCpXPoG/QYsjpuO/xeymoBzx5v4v69Rwj4IzBZLMgzH4zfK9E8Y2NR/MWf/kf8m3/3r+CARfRv69USAkG/SPgw5JvjoY46HLAjHAzj2ltXcePddxEKGMnYXj1fw0/+6q9xeBSXMUkHAR1yBIfl0zYiMWnz2WeMdJPfmx2DeOFxCrCsMns8x/CcwPnO7wm2Mh8BPyTFUPqB+y9J4FbMI+D2CWjNfTP3JdVKDaWqoWdJySbuX1W+kD+zzAQJhdDCiCwm0jL/SoaA6yf3vYzUotOExAtGLQSZRHtsTGwKnYmMgtjZ2hbJDyYc5t6z1m5I3gaC8QSgOf6mp2ewMH8Go6PjonnsDwbFRjJghu/9t//XH+D50ydo1msCxLe7uXVor5gLgoxxRpRwD075nqmpaYOBTgd4q4GDw31pT5KYKFWRKWbgsrtFqoSMemoW0xk9OjgmDHAyTskKpkTE2XPncOHt68IiF8abyThvsB85xpgA8GB/F6TREvCms5e2baAvIuXZ3t3DyMQ0fvO3/45o87ucHgwPUXaJuQA7Iq/y/MVTxGKHUi9hLteaIjHCpNMfffSJEUUoDHsrOuYmksljAaJZ91wxJ446JmHmWIgOj0jUTrtltAXP5q9Wn8latbK0hHMrZ+U8yPWkXqmd6I5mslnZ9E5MT0mSP7YzwWc6Yejkf/T0Cb744jM5QzPKRohutEHVKoaG6Gg+j9MLiyKTwn8E0dlexWIJB/EYnj59gsP9XWEcc9/N53OcHh0dS2JVAtjv3fpA+k1IbK06KrWynIW53nOcbG69lqSvt27eQDQaELY0SbeVGpAuFHGQPES2koLJ20bbXsH+8Q62Y69Qa6Rgc3bE0djpkOxEIK0jALQAQXXD8cKxb5zTDWYio7YoH0jJEoLICv7qOVyBImq39oJxir0oY5NjkH0jYFoPAM138nfFAHoBQ/1ZiGANg8nLd3yTkam4grI8e5mX/I7vZPn0bP9NkEkBdb1Pz/6KE/Cd+m4xVXLeNfAfPR+zb5Sg9k0QWeuo1yorWlmcfJaey3ufqaCeEC277GqZf92obAXcFByWctMjKP1otJW1Jy+PAqu9QCX7hzZV8SslbirOpIAy6y9RZV3mbu/ZX/AzZnbqgqfK4D1RD6CMRN3Ai7TvFBTUdlT8SaLqulIeUv6uHEOv7rO2r44xBXTZv9pPivVon2qZejE2BYEVBFV8UJ/R2596rY4ddb4oRqjkWJZdiXpKECTWpkD3f+7ZfKbuWxQ4VbBd85PR9mqfaD9qXbSPvolf9jopVLJHgWTFqNSBqW2qgK5K1ug7bV1JFpZP+0rJigpu67zQOmi5ep0rKiVL57bOTcEEmSeOevE9Ws1aJhnQLcNOKQal40awsS4u2VtfxWZ1jmi76zt7nQ5aTu3vb44jee7/9k/++w47lgNU5QfUoAkgbbOLQaeukU7s3k5nRyp7WNFzbRiVJeDv6h1SD596ryj02vs8hjboJGK5hLXZZQxzkqlHRBuCALQA4xSvYoNb6Vr81aeXbSvPJQuNE4rG02JIPDD8hx9lrfJv8u6uUefPyuxVI6d6PTz8KiDKTUMviM/6c2CqBraC2mp0ZPJ2s7LrACQjhANQFyV9BhNAiCetmymXerwsZ63eluv5nU5aBf7Vy8PryMxmHbj50fbUbNPqLVJafK93h23AScaPhn1oHwhgWjK07nRA6iRSL6CM8a6Hiz+zTBwPCkATWNO/qaFl+dSbosC8jim9Vhc9LuA6+BUk14VAf+dGQ+ugf1NvGCU42H5sZ44v2eB0F2/WifXQUCZZ0BzuE2PM+6pkmZiN8Df1POrmQIyf3TisymLXdS7ohOd1BKB1QeZ7OY71fWw3HnTUUyaeVpvhMeQ7yXKwWi0IMUlKHajWTBifWsC16+9hfvk08iXgIJZGpVpHp2USAK6QLoqO5uzYFCIkYZGJWDOcG/l8AQc7B8LMbORLok3rMdtgarSQjB1JWCnDT/uHB7G4sogb797EuQtnEe4PGOHPRHMJrB4XkI/nsPNqH9mDPMKuiCQ3SiVSwhb1+F3CWGOo/b1nD9F2doSV1T8RRXRiGFaXA26HRxIUlo7y2N/cwc7rLTx+eB/lcgm3PnoXV96+jP4oDxQhcUIxYq+cAx4/foYvb99GsVqCzW3FQWIfD58/NEDr+QVEg1EEvX6YG2Y8vvdAHF+j0SE5DJOBxE1829KRZGnhkQEsXDyDc9fn0TADR+mcsAsTsbhsHAnIt+tNuCk1QHD94BBP7j9GOV/AQP+gMIAGBofwzq33MDUzIwkVRXqiRiC7iWalgWq6LAA7AcftjU3sxw6QKWYF0BkdHsLYwCASqSQcHjeOcxm0rVZhxI1EhzAU7Rd9QwICZJzk0xn84m8+x9P7D4F6G4PRYQGhL1y/ilNnl1Bp1bCxtY7trQ3EdnaRShxLuDDD7K1mJywtOjgssFvsCIUCMDtMyFfTuPHxTfzgd38DngEXGjagTNkXJrNsANYG0Mq3sbe6htW7D1Hmhj5dRC6REZCq3mohUynC6nILY3FwbBjXrl/F4sppw1ZT3qjegqnRwebLdXz56RewtU3CaE0cxxCP7wsTm4BJOBqCxUkwJoOhkWH81//tP8T8O0vCeOoQeC0Dm2s7uHv7LkrZsoQdjw4MUroXR7uHRuxlq43HD59ghxqrDiuKbTJlqkjsxVFMZzEU7IfP48P+/qGwp8mu/uDjjzA2N4rEfkKyuTOpXK1URjaVlrEgNqLVFOejah6SAXbu8kXMLJ0WCY82pYrp6CFj4biGaraA+M4BytRdbTQxMDKIkbExuALMLA6kqIe9d4DDzT3sbe4KK1pscbkkurLUw7767nWcvrwI54AL5oghP0ApGSb2bWdbopee3Uth49kG6qUWOIi9Dp90nqXeArU6No434Rry4uYPPsDkWxPC3itnazja2kdm7xjWihmldBl3v7wnICYP0UyExQR9o4NDGKfUTDqN/cQhjrLHqJlbWL54Dre+/QGiI4PSNk+fPseXP/8SDosHYVcfXj1Zw1DfMD7+8CNYrU282VjF+u5rwGPG2RvncOryPJbePgf4raibO7DYTbC0gfJxFX/+B3+En/7xXyNo9sBltksCJ7LHeYCuUY7H4xY5g7/4kz/H4dYBHGYnpiamEA71odKooEl2YqsCh9+Ni9evYOWti5IIi+w46i8TuGS0BhPlRTxB7K5t4vgghvRxAusbr2Ucml1WNNCC1evG7NIZLJxdxvjkhCR6U7kyHqDzx8eSVPJ4P4ZWrS6sYQI7sgbTWVCviSb02MwUTi2dwfDMJGZOz8LupUPe0PKuFeikyuPFoyeIbe/h+OgIDx48wOb2trCiuV8gIE3wOjLUj+Bgv4R0f/yD757IdGzfW8cvP/sF1tfWYTfZMDU+BbPJgo3tTdRbNWFuc60iSNBsGuF4lE7ZP9g92VNQs5SA0PjohIAydNTROXN6ZQHWgAWVrKF1SPDh3r0HuPPV1xgZGhUgiPOEuqBcszwBF0bGRnD56iXMLy4gNBE2ZEAqQKvYFOdGOpZC6iiJnTd7OI6lUMgWYWpCbFIum5EwZyZ5op2cXVrBrW/dksiDbC4ltjCbTuI4npaEXaVsBbkkpWcc6KNTzk0PIFlGVvijfkxfmcHKjYtGxjzqgxYast7VkyWRxnj8y4copsuiF5pIpgGbRbS+ua+rVkoY7OtH29LC+OIULr37FvwDXmFRU8qlkW0itrWLH/3ZD3H33lcSWUEpJiamo9RDNp0Tve6+SAhXL13F/bv3kIwlxW4SgA4GQ9jeJXuwJFItZ+bPIB5PiO7jzPQcXLInrzHPJ47ScazvrAswMj42LmzWkD+EermJSqEqzkDqm1tsNgyNDIrtO0jF8Xj1mThFJkZGMTQ4IE4hyimUCxVhX0lOhGZbQCv2o4sh3e2OSKi82V4Xx+K5K5dw8/33MDQ2IhFXdW5qbRYB1rhHYrJdOmi5nzgzM4/J6CiK6byA44USnSAZSRw8tTiNsTk6ctyw220iARJ2+VBOFPD49n1ZK/v8YXTq3Hca+/39gx3sJnfhGw3hvd/+BBe/vYKyWbYh8AUAcwMwUSc1CWR32/j6p7dxsHkIn8ODpdNLqFcaMh8pD1SqVVFuVeH0u7Eb34bNa4HVDdG+jvQFBOTk3i0WiyF1nEarbUYoFMXZCxcxOz8pdsps7cDm4DwypFH478nDlziKZ+BwGxIKvoBbHFaFfAr/6//yT3Dv4W147WQSd1Cu5eF3e2WdMvbZLUl82BeKiK0bGxs1co1YTSLx8ujeQ2y+WRenvewPXYZkHK+hLBKZrExC67EbfyMALVIcVaPeTC5HcJPfcX/H/lLAif/nmkZgMJ/PnjDTuI/lnp82gREFM1NTwh5vdpOtZXJ5IxFdKCKgb7PrKFcSBp/Jc0K5WBCHh8ncEWIHyTz1xq/yxiwsnJYoJhIsJIeGxyeyPHTsU95sbe0lnj57hEDYJ1J+uXIetUYNlToTsRJsbWB8ZBznz19ENDoEGl3u0/sHo/D6faJLnM2k8MMf/ilevVhFKByAzWIRaY5quWRInnQ64jAkUYhg/OzsKZEUyRVKwh5lnXj9wcG+OIX1vDMyMoa52VPwuY1E5ZSvsjKpSaeDRPxIkhjPsn43byDcldTjsxi9mc/n5Ll0MFIjnXaPB8W9nW0BNikBwjn4en0DFlsA3/n+DzA/d0aAWZ4XaIcp6+Zyc/5mJUKGLGFGFLZbBGWq2DnaRcQVwdTkuJw1mSiyY2Giv4wkM6TWODdOlNxiZE1fJIozi8sIhPsAkw0m2GQftLnxArG9XURCYbDO3EczjxGTTeq5V0g89aY4Kij9JCQhAu0mJnhuYe9wX4BuOvZ51mHdSZYhg7m/fwAXL1yWRInMX0Gd7kzG2AvJtdUKNjc3sMu1rF4VGTWep7wePw6Z8DtXwuKZs1haWpZxznFbqZQlioNr9SETO6bTsNvN6OuPYGZyQq5hvSmPyKgoq8uGjh0we02whyyomYo4TO3gKLuDcjUBl9ci58BWi04jrqOU3jAcGATEDbBJ9XKNiFzaX4fTLracoGYv2KdnX95HyU1+aHd6AVplENI5psCptokSunpB6V5glz/zHmGfdvEV/q6AsbJGDZmcxkn0sHEe7UqddvVgOZ4VWNJ3CA7TfV4vm1TBxW+yKrX8wiDtnm0N0qPRdnr27wU0FaBXwpxep7iSgu/KJtbyaFtqXRilxzpphLQ6AOQs3gXgOI49bkOKgRItMr+cdhnHdCjxWYqhaD/xfbRxBCJ78RLtQwU1FetiuRWQ1/YUW9Ix8CU+T69REib7x2DQN0/kXfmdAn+9TgW+h9/1OgtYLpUeVXUDbR/+n31Ae6lkPwXxFahVEFX7STG53j5QsqZiQIrxKELX26eKwelz2FY6Zng/1xTBwLpR7ewXBbe1bL39q1hjL1DLfS7/rnK4jML9/wOg9T4d1+pA0XmiZVLWttp+wbkoO9VlZOtYFvynK6dyAmp3HUy8R4mWit9pPbWtdAyrQ0qfIW3bMuwhST9absFxu9gbAWgdFzoGZUzhV9ER6piQda+rP61tqBgWy/JNh5Bifzr2e/uC9+l87x1HOpZN//p//kcdncS8QJO98SFi0DpGwzAsrNdAqZ6JUv7V08RBoh/jUGN8+AxeqxNcB06zJfuCExBRjRCBNk6wcqVkeMSYz7gnCaIaKmqciZHrGkdKcKhxVm+SslF5HQeGTMYas5saoAEXYAU2hR3dNR5qhHRC9XqtNOyCDFSdMAaIlz9hM6sx0GsVoNe2Y0fLxqsbeiNAo93elWwoyABWzw8XGjG6JwbTEF43mY3re6nuKl+hhot146FCjYwaEIIkHOz8px4tfqfeMR1Q6hFSR4N688RxwYO13WBBq9HS6/h+lq33vd8Et2lg+VFDpOC/GoVvMrP5Lp0AArg3jfCNXma8epN1wiq7n9cpWKybI76fZczlDCBbWd46dkpF6p//SoOJ71amNf9+nDyS8ktfOgydPgWUBdDvGGEYYgy6kibqLDDmjAHQK3OazAD1aLIM3ITpos+yURJH61Es5UWA2GZ3otWhvpEdy+eu4tvf+ztwehzY22cCTGaUbaPGBIWS5KiOaKQPA4E+AS5alprokbLMZAyQVVItVDDUN4iwN4B+b0BCcSuFkjDZnr14hq2dbdnEv/f++6IbSGabAOz1qmwcq7kqcok84jsJQStdJjdiuzEBZqenp1AsZeXgyDDwtf1d0W6cPXsKpy8vIToxBKfPI/rU5jrgaAClVAVbrzbwxRdf4OX6c3z/t34Nb31wHdHxoAF6Fw39yp2dhCQnYRIXJqJhtvN8MSMsFR6ixodGREO0P9QniYxeMrt2q4WlM4uI9g+Izis38GR+UK7CHfJg4vQUQkMR7B8f4s3mG0lcR0at2+ZCo8Z5V0EydYwmk/N0IAcjJugioOV0ufDehx9hYXlRQGOz1QwnpWobjJAgu6aGXDyPJsGN/UPE9vaxu78r4BLt2Mz0pOhlckMe7I/A2xeCr79fmN/9wbBoXFLDkeBLuVJEvVxGIZHCsweP8Muf/FwOmVabQ8BrAlOVZhVmm0m0JlOxfWTzedi9XmHlWTsO5FMlFFIFWCRhCmB3WBCK+vDx976F977znuiPFtp1pCtFpAtlVMp1AfKZeGtvbR2x11vCfi4SwEsXBLxwUBahVoHD4xWwbWllEVevXhGtPzJgKLuyt7MrsiDU9z7Y3BcwhKH4jx7eRyQaFoB+2G/dAAAgAElEQVQnnj6EN+JFIBJCtpSTsPH/4u//PUzMT8HstBvh9y0gvl/E337xFbbfbMNtcWK4bxCVfBG765sn8yiZSovcweV3rsE34JHwzRcPnuLhL++J9inDfM0dapD6hLX+/offwpmlRSOJz/aWyCmUsnlkUymZ18yozvFFViKdejxA0kZcuXENS1fPw+53odCiPAdZ602g3kQjW8TBFhMgpuD2eBBggrnhIdFfpl0hQ7ucLWDn5Qb2t/dEgoDj4CiVFP3QUDSCmYVTIncxMDGEwDi1uW2oNMsCQAdtLljKHViqHXz9+R3sb8XQrLQR8VLnNCoAdK1Vx0E5jqq7jfd+60PMvjMl4DdNcitfRTVRxJd/+QUKR0Xsre8jdhDv2pIKKsWCsOwJJnEOxTMJZGtF+IfCWLl6AW+9fx2jkxMwuUxoFFr48z/+Edafb2FqeBZvnrzG6+fruHb5Mmamh7FzuImD4z0ERgIYX5nCuVsXMHN9Dh0XkG90ZBPeqnXQ77Di1S/X8X///r/G+oNVBO1+OZQuLy/LmG7UK7CQMWI24/Gdh8gkUvA5/RgYGJTDQjKbQcfegclpFp3Yyzeu4cKli3B6fZIU1GSyInOcQ4zOiOM8BrxhFJNZJONxxA9jODjcE1DXG/ThIBlHwwKcuXAeE3MziA4PiVakhPeSt1I3ZCJquTIKqQzMjRYS8WPRpqT8Dtc5MrKppeoMefH+dz7G8pWLcPd5qKQj7CvKDFQyebTLVbymFMvzl8KMjO8d4CWZ2a0GnA6XhJ4TvB6dnYCnL4DhyXFJ3ufucxqi9ZkOnt95jFdPVxHbPhSJBmqls98Y/kztfu7VcqUCao0GxiZGERnsAzO9M6UcnXcEc8lyHB8dhxV2jI1M4p0bNxAYdgvgmk/XkUkeizzNm1dr+Pyzz9Af6ROGJNdEgjAEOilfsXxuBR9/52NhjloCJiSPs7I2MSlnLpVDNUsHVgFH+0ewwolyviIJHcnUdNgtqFYpH9XCxtYm+kfGcO36ddicZuSLWUkmRdCmVKxJlI+1bUcykQE12WuVuoTa8zM4OABHwIEz1xaxcP0smqYmEtkkLHaL9NXO8zdo5qrYebGN3Td7AkAX8kUJHw+EQ+gj65IhIARjfTZh3y5fPw9H0Dg4p/byYgdr2YLIMt25/UuD1FBvwWF3YyQ6iWQmjdt3b8PltuH3/su/j6NYTBjbXBfITIyEqbubwnEiI2xK6lFnEmlJZjYxPCb93+5UUa4WkSoeI1fJIJ4+wsTMGM5fvCBOl1KWrOasANvFQlkYpHwvZQg4jpOlNB48fiASRJFwCGNDg4buZxvojw6iLzoIt88vbOyN1+uSL4H7gWgogq/ufi2a2Bw/1MefnZsXmaEKwcBqQfIzlBqklLfF2UlQjPIZXO98dh+mJ6ZFy4qM1cdrz2RufvidjzEyNgA7wchCA3uvNmGutLD57DVWHz1HwOXDyNDIyR47n8/g+cYLFO1VfOt3vovL330HNUdT5hTDUkvpIkKOALJ7GSDXRjPdwMsHq6gX6xgfmRCpiN39PQHBK5xPfjfCoxHYfVZ4ox4MjffD4TUjPGYAEFxjKoW2AFTpRA7FTANDgyPw+J1IZ4/pEZKouEa9LfMk6POg1QCePtkVEsTk5Dg8PjJoO3j16gn+j3/5+4jv7xpOFZtFmLiqM8qzBfdBnD8EeCllxPWGOtxcs6xmG9xWI0okVyzI2nPx8gWsrKyIHANBvT/8g38v+zY6DSVZoS8k65RojCe5lhj7S+5FNeKT+0vK6/BsxP0cv6cus5wRYCTb5rNIDqKNYs4Fsp1dHg9KZEBXqiK5dPnyFdSbTQwODovEBsc/n0EyDddS7jV/8pd/hUQsBqtIDhB0bws7mnIPszOnBDymbjSBU4J4nMMEgylVwT3k1s466u0KUpm0gIpkgJcEZDDCkKlPPD87j3Co35AjoRYmHbiMJAkYeV/u3PkaX93+Usrl9ThRr1XQrFelDbgWU4KjVmtIHQmo+3x+KQOlpLhPYb8mkwmMTY7K+UGlG0kAYMLFZq0pGt7sS7YXSQzFQg7+cAQjs/OYnV+QNhUgB0x2WMJRPIaXL18IS9zhsEqeit2dDdgtFgxG+zE8FEU8kUY620J/dBTXrr4jus7M78Dy8Lxss1Na0C7s4Nu3vxQWnPiGqG1caSJXYjJsQ4+f2s3MueB0OkQvnvs/OjMazTbSuTwmxqdx4+YHGBmbQqdtRSyexPNnj1AtJbG9uSaMbkpmOOwc835JVCtSFqGwoTFqd4q0y8KZJcN5UaFjq4ZClVEHWWnn9fV1YSXzo1GwbocLZ04vYXn5rKz1Rq6WlLC2jXNoA9lsBulMUqKCufZy/JJUUSxUUSxQirEfpUr9JNEm7VGtYUQds9x721vSVux/n9ct11FSleO5UW9JQvRyq4IqyrAFTGg6asKGztcSaCMPh7sjUiVkQNdqeTQaVSLG0oZkwBqMQ00OZkjl0JlFFi2/V1kHBZQUH2A7EIDuZRv2ApcGcGrgD/wos5H16r1HzFY3UZqenQWsIhmse/7kNXpG5bzhdYrp6Nm+FwDXv/HNcs7tAlyK9yhW0gtSKn6j4LGea/Ue/q4AqWIqajMU79GztNZP/997n9ZVCXlaNy2zfs97OQb5O3EYPlsxG/aXob9r2DuOC3HMV8sS5cZrBRfrShApttMLNksb2g1AsBeT6m0T1rkXMNb7FfRkTjM+pxc0VIBaCJkNQxJHiaCcR9p2OiZY7t4257MVM1HmtAK72mb8XbEO/Y7P6+1XBSm1bor/KCGT5eLzNacAy8a2UECWP/Nv/LCNjbOUgWUpJsbvBOjvkmQV29KxpHIzCnoqOMvnsi+V6axjjH3K5xsytmYBbrn/0LkjNrirya711bZnvRTbUdIsnZAKquvckvHVMvpVJWwU4yLx9T9xQnTZ/sa6aD0BjxV/VWyW9/eOfX0/6yA4UVdKhMmxdU4Ibtmdm8QNvzn+FajufVYvk57P6Y1+UGxW21jmDfNXdbG/3jbUscd7dPz1Ome0nU3/4n/67zrsVAVgadh5k4Cb9HK11Ath6ybBMBK5KQjJycBruajwoyxq3qvSBhwMqpernhAtYJsKZWaLwUxutyTcjwXl9Rw8tbohSUC9Kb5L0Xk1XkY5zaIerYZQAG0yCKiL12xJyBWBUqXjyyDqTibqQHMzxwGpifb4HL5HvWoKHCqS3yuZUW9UT0IotIEVhGf5dTFhffhMpeqTfcA28nkD8m4FgglA8308SHEAKYjPgSBOgK4OEN8lBrNhaEZph+rEVO+ntGGtdqJ/w3exHmQqKdirAKsubjqgOA70o94YCWFqGkZPwFyP1wi17AKwaiD0PeolUq+OGseTyWQxmN0G69sYS9r2CobzmdqmOiHYh7yW/avjUUFsBfy17HwOv1PjrNIc0s9Oh7yb7cF9grLsFahmVmn2gSZf5MY2HGZone2E1UwGhy5cUqau/pEs4KZfScJon6hxZz2NBIcV2VCpweB17Dd+uPHVMcRNIlloClZTv5ogYZOZTG0+NNo2nDt3Hb/x27+FVBbY2o6hXqOOWAelXAGx3X0JaSULjp4vMitMtrYArirxwTkwOjQKr8stmzgCKW1KTViMaAQyNO7dvyvt5fcF5EDLtioXc8IKdrscGOBmv2FC9rgAp8mFZrkpiYAqhSKiA30ge//xwwdoWjoYmJxA2VLHqXPzWLq2DLvfDoeX+rBAnfqRNQtsLRMKx3ncufMV7j++J+zny+9cQd9gCCVq+VYNPfm1tTUjQVCrIfIJ/qBPWDVs10wqjcOdAxxu74v+NXUox/4/vt4rRrI0vRI74b3LiEgT6b0rb7u6q92Y5gw5hlxyAQELQSBACJIgQK+CIEDPgiBA73qQsC9cCVqS0lK7wyGHM+xpU13dXTbLZKV34b33IZzvxlcdbCyUQKGqMjPu/e9/f/P95zvfOdPTaPfaAmDxMCxB+MCMs4tzvN7fE4ZdOBZBqpDB64NdFAo5rC2vYHpySoJsljtX6iXkizkBRxhghwJBOQCkMllk0jn4wyFsbl0SgIra0Vx4Gu2BvO9KvoRSsoBGsSYsS5rPJRMp0f1j/5IxMh6NCmPDHfRjcWsds6tLmJqLITIWNsBnmxXlagl9ZkAZ7NaaKKdz+O2//zX2Xr4BXZjL9QbCsahoFNc7BIWtcLmt2L52Bcsbm2h2+zC1TTg/iovuL9uVuDhHp11HbDqK23dvYH59XljhzW4HpWYNxVodVqsDjXJT2k+QxTmwwtLpo5DIGGaX1NMu10VSwOX2CgPs5s3ruHTpkpTBp9JpSQ7wQFbJFnF6eCQHTPZvMnGBdruBYNgHOM04S5yghS7GxsOiMUpQ+MMffojxqXHRseyZrFJeWixV8fDBtzh4SbPKJuwDi0hdVEsVTEyOIxQOIzo1gQ9/9BGu39s0yu65zDWBlw938X/+7/8Gezv7CLiDMA8MnbXbd99BNBpGLpeVg87em5cCBNpZmj3MoJdKZUOjd3peDv7USL/34Xt456P7cI4ZIHy1UUW1UBI94UG1KUZYZCNx/yMgwcQLy7TbzaYwigigWgcWKcMm25jrBQ2U3hzuod4ydOZq5YYcGE1eKxxB6uAO0O92Meb2Iuzyi9714e4Rus0eAp6QgOthX0AkNkLjIRwWLmAf9+Hq/euY21qAL+KDy2lDJZkXAO7No13sPHwuwGUmlZe1jfufqdeV4Ho2MiFr4UU2IZIIm9cu49q9m1i7tIbINGVczBh0gK8+eyjMZ6/FD2q4/PZXv4PX6cTy8hTcATtaaME96YM14sD9n32EqWuTqLSoG84gtWOUalS6qJ/m8Zu/+hX+6f/+Nbw2r0gE8NDaptlf0ItWvSYsLCaYuX4x4ezzB2V9oNmZ1WMTw0aymih1Q4CD1QYEFDiey6W6gFbtUhO2vgW58wQGrY4kGOKpOBweB8KxcZykL9C1mrFyaROR6RgmJsZF35UeyP1OGx6HU9bM+NER3uy8FC3exNkF+p2+ACoEMWjCuXt8gNDMOH788z/CytVN+MfDaIJM7CK6XNcqdZTiacT3j3C+dyhM3kI2h4cPH8r+4OB+6XFhcmEW/okwJpbmsHZpAxuXtsVcFp2ByPyc7R0jfZzE/rNd0UGPhsfhdXmxd3ggCaqB2YR0IYO+DYgtTePdj97H3MK0lLQzBkvFkzg/SaDf6qNcrAkYura+AW/Yh+OLEwECyJ7LpFOyP1XLRSzMzRsa0Dwcd3uIJxN483pXJJx+8IOPsLq1hvqgKfItZPgz8dkQXc4eqsW6sNecNjeWF1eQiafw6uULOfARgGHM+8WDz6UU3DAeo5Sa09hDudc3WmJOOzMxKwallBX54rMvJcgP+v24fHkbZ8kzTC1P4b0fvY9cJYfzVFye19wfwNE1o5YuIHOUxtnhGQY9yq3ZJGGcL+Zlf6YEFWPN4FQEM5sLWL+xjcBkVOJYGr22ijVUmVjb3ZUkRjqZFjNFIhrzcysio7IfP4DdbcWf/dmfSfk559bR0QmSF0xq9jFomeC0uDAzMSdM7uxFGhE+szco4ANMLVwkT5BvFhAY94mMyerlNQGgg5EJScxl9lPYe7mHcqEmUiZnx2cCZtJjoNio4PDsCCeHR6hVypicGsf84jymZmfE32FlYwMuN83EagIYsiKAsjLz4zE8+OJLnFycS9w0M72AW3fuwB8IyR5xmDzFafIMvokA1rZWUW9XJW5qVmp4+eQ5Bs0eFqYXMTE+IxIjj3aeCRh6/+P3EfR5EfB40K3VUIhnkBFPgaYY7nItpKyVSGAE/JIApkxUplnAjR/fw+UPb8IZ9SK2PItEMoWdRzuYDs8gYg+hnqrAXDUhvn+BYjoPh8UFl5drrhldc180rL3RAHxTfsyux+AI2RCZtaDWATwBQ3uWBw0rk519oEUjyRJQKTL+aAkLk7EkK5/I2O20BwiPTSLgM+Pioi77AoFbsrsZSxwevMLrF9/icO8VLi7O4PO4pUqCY4DSGHxH1BNm/EqdXsYVXOsYD0hpcquFxdkFYfcyPmaVI+/NeIzmuIzlHn75AH/9b/8KtUZNpF0IaBFIJfBmxOZGlSYZuvzSOJvAPJMrZHZqrL64tCQAo5gf1jg37ShlciiXqpKkmJicArnxA7MFyytr2Lp0WaQQyBwenxgXyS72IeduvVEXaZ9HD78SrWMmVRVkUEbf9MwcZmKzsDtdArKTxW+AVH3YbU7k8imcxU9QqhZQYjWg0yHJOD2r8FxI8JfJHErvmGGwFbkXcF0KBIOITBCcrOOzT38vTFiPy4Fe1wA2pyYnZC1jVQUzMowFuGiLaaqL0ntO0RDn77Df7757T+RvGNv97d/+rTDMJY7muc/uMghdQy8ZIb3QjNLK0igDzFpbWZWECM1yCWxTa1sMklsNtFt1AcWr7RIcsGJ9fRW5fAVFepl0LMb8u34LDocTmRTZu8Yz0NCSskSNelXaRlNGnjnj53EUSwWY2ixtN6PTbaJQzMDpYoLNB4uNVZ0BqX7I5UvY2LyMDz/4EULhKfT6JknwJVPnOD95jVq1hHKpIKaVjIuEOdtqy7g0zjFMyoREy39lbQORyJhUJXR6QLNHs8g8eI5mIoAVQvwM37PIWJosWFxYxtWr12GzuiSx0Gx0JYHBuFE9QXweJ1ZXlzE7Oy2VKQSfBfTtm5HNFvGbf/itgOE3b94Qpnu7XRe5T7KUOQdyGcpMHcsZkXuKx00ZDjK9Lah3GojnEii3i/COu2EPWqQysFRPwxsyweYiczwHm53awHVJhJvMPZF/E/PhIQBtAJGG5nKPcjGmgcQqTDzR5JJtYVKDhDi+P/6+bWi2NwoO6zndOPN/x2xUDGAUKFQAV8/yo8xiAUht9rdSqQquKZg7ChZ+/9p6tmayfxTQHf09bYcCd7zeKOil4KuygCVBOyRp8WfKOFXsQLGBt+DfEHgffSb+TIEyrQBnOxQXUXBRcQgC0Oxr6n0rcGpgYVZZ41gdL22xGGAc+7tNttOQdEY5IY05lASnbFEBUTsGZqVMbPbVKOgswKPdqCoiG5dxEitDSWZiHCEg31APXDEvxbmUjMe5IEA3PZiaLTlv0T9AcY/RPn+beBi+NwUIFej8PpFU8R79uQLQ2p/6vrVN+q5H8RbV+1c8UNuj/a14H9+jAsQKrMqaKx5YjqFx7XdSIsqu1T7lZ7Sf+S5UqkTHEd+rYkV6Xe79rPCQtXkoEawAroK+CviPjqO32FLXSCjxHoqnSRKhbUhJKaCv2JTupUwGUv5FMUUF4nWO6F6o/asJCX7++wkcSSgwM8eV1mokK3QPlEp/JjmGAPZokkcTIzqf2Hd8BmUq87OMITQZoERVieeH9+AZRxMQo+vSWyx2yIBWjFITBboPm/7H//a/GOiEYQN08eFA5IDRScy/lbaupmraqWygsj8Fjaf2EEExq/WtZjQ3w1GtG+obMhIhw5MThhOIrD8u2OwA7Qy2TUXWdbJI+WOzKS9e9LiGzpBvswVmAzhnVoDANkFG08AAxDXTwLbJc/PlDRnQmhUxOs9gCNF0hF/cIJWNqy+Az02tNWPwGtq8vCafX7OIOlgYseoEGc3msFRMwT9joTUkKXgdHZQKIFODjX3IAEcZd7ym6obpgFJ5EPabLupcpPiOGISwbQwi+TN+TxdtXbh1ceFg0c1FxwOfjUG0LhZSxjN0qNWFgL/LZ9CMlw5QnciaAeL3R0F5I9grvmVUs+90TOo9dJAr4M3vK7Cs2s38Ge/PhY8bAANLXRj5t2bu2E6CV+xTQ2JFlhhDl85E/UOPsBtFI20ojE8Whm5KZAtQc0cXVN3keQ9tFzNEbIuODQWzdc5wTgnjcThmyDhg4oQbEK/jsBtzSPSy6Ybt8hpZNZtdnotfwVAEPTK9Cg3cvvsh/sWf/gskM12cn6VkI6V5SjaZEtO67EVSGA8eFw873GSrqFbLuHP3FrY3t0TnLxQOyWFBDiRtg4nH4J0sGkoPHOy+wavnL1CnaVKlIRp5Z2dnEsj5PC58/OFHuH/3PWFMkm1nNdPswiK6kl6XkdE/PT4TNuf2nRuIzk4gtjIjBmSBqBX1Lk1AS7KIU6aC97EP7HLfp4+fiIYoTV9ohpgp5IUR1B600Oq3RDZi/coGFtcWRO+y3W3D7fbAbjIjeZLB1//0EC8evYC1a8Yf/eSnCIYDBlODpdMNoNsEEvEc3hwcolguoG8aiLHM7u4LnJ4dC1v61o0bUmaYrxTQtfUxNTsprKOFlWmRMKDebqNqOJHv7R3AandgcXkF/qBfgoz2oIcSA+hkCt1CXTR7UxdxFDMF0Wkli5rrIec4WSgDCzC3uoi1y5tY3FpCeGpcQEeLk6wKHho7UkpXpR58s41ypoCvP/1SDNRokiGsfI8DDWEvFwRUp/zAH/z8p5icmxTNy0ahI5qhjUIdiZNz+eyjhw8NZlw4gKnY8J7MAjuNUl8yaZqVOnI5trsm45TGhGT5FTN5YfwUMyUpx5yZnpOxSDbK8sqKrOmc65lEUspwg36vMC0PD/fh9XnQHbTRQwfegFskE9KFnJR3B8IRxKZn8Yc//4Ww782DvqzNF4kE+iZDQ/3Jk2c4OTiDqWtCrwEU84YG4cLSPCJT44jNT+H2vVuYWZ2DJ+qFxWaCuQmYBITew6e/+gzVTF0sj3iAJZuICUFf0AOzpYtvn3wjBwyXxyFa2fyZMNVsTlgHVtGo5MF7cXVFDAxjszFZJ8gAZULAwTL+UFAAHZH+cTmF9UVDFB7E8/mCHF5X19aEhU3wm2AE5z/pyey7xPkFEudxnO8m5N5kkwciPDCSkZ8WEDuXzwhYyfeyubmN6amYJIH4PD6nBza3E8lqEXA7sLy1gvG5Kbi9TvFE6NRa6FSbaOQrYrAZPz7D6dGprBtcg8mIs9qoDc+EpkVK6bkuvfPufQGRWC5uc9uFmcdxfHGSwKtnu5gKzWBibAq7z/bw4skTrK5NoW9twzHmRddlQnhpCh/84scITrspvSu62f12D7aOCe1CA8n9U7x48Ai/+Xd/L2zyqdk5WaNN3T7Ojo7luRnckcXECg8yeAX4bzaQzqWldHJsfEyklKZiEyIFYXPQcIoVJBD5GVYBtEpNFFM5lNNZ+F2G8Qk1jm0+F0xOCw4uzuCJhDC3sY5QNIyAL4DttQ1YLWZJJNFAksY1pUwGj7/5FsVsBtlkFj63TzRBaaLl9Ljx6uRUKhve+fg+tm5fRXhmQtYsHugr2TyqyTQqySwS+6dibEi2Iff7py9eosIKGPThDnhgcbsxtTiH7RvXsLy1LnIuXN8ziRTcJiuyZ0lkz1OisV7KFBByc403YeflC9Gujs5MoNypo9AuY/XKOt794X0srC7B6WZMSPmWAY73TxA/jMvc6tf78Ht9uEhfYGCiXmgNA1NfYq3AWAA3bt3A+qUNuL3cW+tot5qSfNl/+RpnB0dgCtTtdqFh6sg+5jQ7BZwvlCvomy2YnJ5Gz2qWyhHKSXAf+OJ3n+Kz336OcCgiyc8Xz58hHPEhIGtHHetrm5iaoGbtMTLZvCTxCAxdvXpV9uCd58/FYG95cQmba+s4uThCoVbCwuqCmG89evQNFudnMR6JoF1twOd0o16so1lroloie5jyXGZJwnIOxqjbPR5GdHoKM6tLGCfw6HYKQEqGKcdBvVjGzrffotfqSHVbIp5CMpkSrf1yo4KmuYPl7RVcvnEJc5RgWV1GPleUZM+b53soJcpwdOwI2gMYNAdSFSGxLU26mlXYLT1UW2VUenUEJv1Yv72JrZuXEJmegMljE3mibqaDbDyLfCqP9Bm1/1PwOjiPTQhFwkgk0yhWyvjy4ZdiiHb3/XtY3FwGHGb4qOtst4ouNCsrUgcX+OIff4+IJ4RCMifGvhdnCfgcfnzwwUcic9I1A6V2BafFCzgiTpj9FjgCNozHolItJWSQYhmlbAUdJsr3z6SSjwAVTZm5J3TrNcyMR9AolpBPXMDU6UjShG0uliqo1NqiQd4fdHCWPkO2VkR0YRo33r+L6/fvwBP0i2QKqw6cJgcG9R56pRYcXRuahYZ4FLCCp1CsyrwJTgRg8QL+2SDck27Yx6wIzXrgCQMNxoUmoFxpoN81iRuxz22AomgBrSqQTRZwvn+CMg1kHdQspmSHDSFWAYT8ODw8EU1ffrmdThQzORRZNVKMI35xiDOylK1WTI5PCnuZEitc810et4xjJtcfPXokmuwupxHfSmVUMChjnAlLVvFxvyfTl/FnyB+Q9fqrr75CqV6CzWQcXmm2xviT+wKBCr/XK6x6Jn4IuDFppyXlNHYjgYeM4UtXrkjyhvP16PAE+UwWXSbISiVJohKZZzWJ0+cTwHFz+xJisRkEQ2EB9eRgbzbJ/JGzTb+H1NkZnj15JNf0+30yj8k45lmArGjKyISjExLfOD3et2cjA+zpyj4UT16IafP69hYmZqYQYaI5FJJ1kgmvb7/+BmeHJzD1TSK9OOibEPD74fX5EJ6aQHh8As+f7aBYrAo4T1kj7rX9Lo2Ky8hz36Bkj9sl0hnsO65BPD8YhKIBfvHLPwElQ+xOK0qlGv7mb/4Gb/ZeoV6lAWMTFjMNv30CAJuHh/ZCtYzD83ORIWPineN7c21D9nwyp6n5zL4VU9tCTtaodqcB0xAUo1ygze5BIV+B2WwRyaNoZGoI1rtlX6TEA+O/+cUFiVEpDcf/F/J5MVKuZyqIjoUQjvjx5nAHz198I89Qa1SN84fLR1QDE1NzuHXzXczOLYq5Ms/tXNcLhRTSyXMx6OSZOZtJSzykcitMGoyNhREIjmFqchaLy2uikW+xOuGkgbC5g1qjLAmYv/v1fxA2NMc2YxAFRjwegw1vtTjhsLphMdvQaRll58VKSZKPy0tzeO+9a/DRB7gJxE8qBiGhWMbRwTF+/et/kETIz372hyCpP2kAACAASURBVELkorzU+fkJ2p06egOafLOij5WgDrkPJY9UjpGVg61eHV17DwNHF/agDR00cXyxB5hrsLr6aLTKMFt6sDn6aLYqYNbd7bCLFrdxqjTmHokX1GWlZnS3a1Secq4yWUJJUC40/P732YSck0oSFCJTpzmsSPiOGSngKgx5RsNO0/jS87dxPjckQBTYYpL++1+KBymw9n3gWK+p11HinbZZQUp57iHDU9s++lw8LysYqyChAlv8rOIgeuZXYFDvJ+2ggdiI6aGySPU6eiZX4EufRXAZs0nwH/HWGoKFYtAzvJ7RR0bCijrsRhsNJjsxI37GYTXkCrQ/FcTUdiiBUMF8xR+0PfxcRxizrJamdrhhh0HpH/6f70zJbgpCKu6mZEbBn4hl8WIE4Alqj8je8ueKXSkWodgOAW+9rrbZeJ7vtLj18wqAK4iq40bHiz4T/x69p+JJ+jnF6/Td8xklGTKsAtH3oc/N+yhZT7Gz78B+o3pex+ooQ5mfG/Vx077/Z+/KZjXwyu+Z9GnbiFHqOqT30ecUUHVIBFUMSN8/78HnUrKgjkPx7RgSMoz+MGRe9ZoKHGtSY3Rsjc4D7cvu8P6KM46y1WkGrMkZnZM6d/SdK7jMNvF3FShWjE4JvzrX+TyKS/L9EKhim7XflYjJ3+e/ZQ0wG3NG+2Z0vJj+l//hvxnoC1dXSQWejYXRYDzzIvw5N2Yjc25o1erixp/rIiML4ZCCzgawgQQXRoFNam3JxLHY3oKc+hD8DDtCwW9tn2ZvtLONDIrBmObhkfdVEFYRdgVZqds1Oil08jALwe/TEEA1ZXgfLtS8hkp/MGOpA1BBet7f7/EPyxK+62Cd3AqkS0akawxyBUKNtYJZXkNDWDM+zO7rc+oCrH3NCSqO3K2WBCYcHMqyVhCZPyOoycCU9+Phn18EUfl/BmZsg2T9hg6Xo8CzTjZtg/6Mn9GfsR0qVaFAtgLdyu5VgF+MW4ZC6/p+9N3w/2rGqNfn72sigACellDohvL9hUIXMz7jKPDPZ+N1mGEWreahftDoRBSQvNMUHTyjpI5jzmVkyVrGou10uoaZUKNsWhdFshJkkYHBjNB3rvPAGPN10YjiZ7S0gc9u6IQapT9joQC6PW40fdFO5Ptn4oTzh19OhwFgt0XKpCOa0lJS7vFJ8N2kSaWTbrBmDMwurG/dxAcffIJ214JcvgyilwThqQ+cS6XQqhol+jSfIHuDxlY8tNx75w7u3r0tpoZkVnXoB8oy2C5Qr7eFuUFZAOrkdmtNFKUsPYV0Ko8XL14JCM2xGR0P486dO/jBD34gbJ6vH3wtQFur2YXT5pRyVIKsootnoRHYEvzRIGIL0whPjaFrJuzIvm/JoaRWrhkg6sCCnSc7ONzdw/TEpIAfAoJ6XKIjRzO56EwEN969jsXtRcBuQqaYRr1paDz5nUEEnQGUEkX8/le/w8HOAW5eu44r1y8jFpuQjf9wL4FitiRSJGTv1iknZB6IOVCxUsDOzjMBnqcmxuX3i9USJpdmcfOdG7hybQuM5US+oAfk8yWUecguUoqiCo/PLwzgvtkEX8gnQQIBJa/JhkGrh/PjE7x+sStMdUvfLGZvZK4kMilEJqNY2V7HvY/fRWQ6CneQchYWmOyGrHGp2JHPEKir5ctInFzgq08/w/NvngqbRzQXfW7Uuk00zG1ce+cmfvjLP8DsSgytHo3rWqLPSaNIF0HXWlsYza+ePsfDLz5HpVhAKOgTUzMGYMy0c15SUy+byoNMfA5XmgqydJHzLZ8pYNAZwNY3w+PwihEc5Wy4TpMZUyyVRb+MA6xWqcDj98LptuHV7o5oPlMnvG9qwxvyCFOE5ovZfA7h6JSwcT758U9x49p1YYnycPbm4DWSmThS+bSw4C0DG0KhKHqNAfb3j+Q9bGxvYOPyFsZjY5hdnkY4FhbjKwadrXIbaJhROi0hc5iDtWNHr9ZF+jwhayjNeYIRPwIhD47jh8hXcrh28xI2NlaGepYNAWhT8Zwc5MlsHpjMknwgIMf+IoO61W4gFqNJWEASG2Yr5HA4OzP/Nqn39OkzvHj9CpcuX8bs0gKiE+MYH48KAOZ2WdHrDER7On2RRmIvhXqZAFlR2P5ckS7iJ+Jcn6W54pDBdvud27h16xYG3R6SiQTOT89wnkgiW63B5LBhZX0V88vzqNQrUk5K5jUPxYMGpWKa8FqdyKTTjMNlzeTaQ/a3zcre64OVIhyz7757H++//z4mZ6dgtdmQTKfkdxNxmj/GBXyenVgQSYS9Vy8RCruQr2RQ7NTgGQ9henMBdz5+D+NzMdFip94qk15jrgBcsOJ8l4zi13j04CEK2QJm5xeEOcoFa/flKxRzhmbmzNw0zA4r6p0a/GM+qWZ49YY/NwzUXE6nADTrW+tY31wTNhslCmieR1O4UrqIfDINc6sva7gEdpzcDpvIDhwlTuEbj2Lz+nVEKIkTCou0EXX2KSVBINzOUvNCHgd7uwIE8Dpi/gUL5qbI7HMiVarBHxnD7Q/uYe3KJgLRMOqtOsr5PIrpNCqpLPJnCRy93EWzSmM/Pxh0Zmh63KyhRuF7qwW+0BgC0ajIb0zPz2Ntc12AFFa9FNNZmFo99GttnLw+gInMTH9YtE3JgPaFg5hdmUemXoTN78Dtj+7hnY/vwRX0we0nO4dJgAHqhRrSZ1mRpDg7PEe1VEa5nhf2IffGRquD8dg4bt69g+t3bsIbscv+0aSpbK8rczWxf4w3T1+KJA73nmKdxs0hhLxjRvKX7OleG0uXNrGwsYL5tUXEJiNczhE/zOA3f/trPPrmKaYn5mRf67ZYeeAXAMHt9WFudkGYxSfnZ6g3a9i8tClAHgkCTCb9P3/117IurS+tyf6WKWcQigRRKRXw8KsvRUucRosE5qg7zjFd4Rperokeqd/jRaVcljFtp2dEMITpxXncvndfNF1LlQpsDpeUNmczGVwcHcmexeqU2CSTVTUcHB0b7CQbRLLmzoe3RUpoYnoCvjFqRBtVGaVkA5/+u0/h7Drh6blh7ZjRrTdFQ5Z7g9ftRLtRRq1dRsvSRXguiq27l7B+cxP+mQmA5MNqXyoQMudpFJIF1PNVHLw8kKTneGQcVpsL/YFJkpBffvu16Ijf+uAOYsszKHeq8I6x/NUslVDRQBidYhMP//EBsidJBJwBFHMlYa8f7B5haW4ZGxtbopFe7FRRMdVhDlsRmAthfCmCufVZRCedwiIuZxvInmbw7PPXePb1K9SqTfzg40+EYb//ehdvdnZQyqQRcNthNrXhtNpk7LNCpD+woN7uIjI+DpO5C7PVhGqnKRIa69cuY/v6VcyvrIrUSKPaQjgwhkq6gGq6jH6ljXa5IUaImWQW1WYHwfEIppYnMbE8AVvYCt+cF/4ZM0osQ/bZRBuX4FC1Snb+QDTmTQOrJEy8Th/qpQZyZ2mkTlMoxXPot2h+RZkNE5bXV4VpTqb4i5fPJZYhqaXCfZpVPc0skqkzFLM52ac31jawsbYpFVWUZjo5O5d5yoSkJGxTSYMYZDIb+23fYPPymg22j3EshQi6BjmHRAYlsJDN3O43JSY24u2eAEQ+txcuK00Ea2I+GvAH4XG5kC8ZzGLG79yDVlZWZB0sULu7VBHTXtfQOK/eaguj1+ULilyY1eGWzxB0ZCUXEweMwck2FoLPAChms+g368hn0yKHyBiZwBrnCO+RyWZEqz4anZD90zAJhKyP/W4bjXZLfo9EBEoOXbl1DdMLc3D5HFJt1m1DkiOf/u6f8OD3n0slFJMfnNtMBJL9HpqcxPLGBtqNPixWByaj08JClQN0s4rj/TfI5eJoVssYkGXW7aBcKsn8ZRJTyDh2G97/4AdY39wSmQjGCzTVe/nqBYr5JLodMloN1jrfSXAsDKfbK34OrMrJV4pwwinJ+/nZJawtrwprm/sEzRgZB5OpV6lV5VzKKg0C+TyniAZ1neORmrNuREIGO5vgKSsDOQ4i4XEsr65gfp4VKYa8hhBHzuJIHSQQ9HoQmw4jkT7Bk2dfoVIvIpGKC1kiGIzAbKVkySQ2N65ibmFZAHKu1bx3rZIXbepiKSua09TV5lmXZzf+4XmGolQ0k5ydX8ba6jZ8/jFQOpOGqvV2BfVGBafnR/jd7/4R1SaBbzIZDYIY3wVZ3dR0ZmzpdviEHOS0u6UCgiAdGdvz89MYnwjD63FIvE4jZUrPnB2dG4aOj3ck8bK1vSESJ5xHmUwCzW5NktS9rhl+3xjGo9Pw+yKIjI0jEp2Q8xBlmfK1HArVHAbOPjxjbrQtbemvWiuDVruMersEk5WVl1YMTE0ZOybq91IUrNeXuIlzTs6QDqsAxQSaCTzrGVsBIANoMoBVzl3pBxLphvKOAuCI6eFAzIz1TKvfF/zEZGAK+kcBMdGlNhkypQJ6DSsfFA/h36NA4uj39WcKiunPRkEt/Z7+Dj2rJJHhMBjGCkALiDtsu4JUioEI7jJksxpYjGFOqMChkuLkOUeAdgV5FXtQnGq0H7Rdcl2a5bJSX8hnxvl/FIA2xt/QKBEGoZJzR3CQoVcZq4MVYFOQTd+TYlGKS2j7FMwT0G9I+tRn0vYpg1SxsNGkgeJQircpOU/7SsFmAXWH2IuyWrVf2VYh7rGiZwg8Cm73tp8NDwLty382xoayIaNgpYLTei3FeEbbNvrcoyCk9r2CnQou63jQPuAYEtBzCO4aeNR32uijz6FjRubIEAjV/hrtH2IIKteh9xkd3wrw6rtUHErJlsQxR4H1UexSwV3FfPhZJeHq2Ofn9d+KpWo/qNKC3luxLp1D0p9DeRdt8+hckXlFmVqDWSljXTE8BdiFIT3Cyh8dyzoWdNzyOQ0s00hiSRVW9zuyLe/x9rmGJFrte50bimnK2KcSBU0IuZHwwiqjofIKChgqWKayGLw5wTV2EL+nE0IbKgOEh4NuVzZoPjizotoY3pjZfmHIWu3yfR2ECkLrIsjv8+fKftZO4IPw3wQCjU41FqjvZ8B0UEo5zVBY22C7GoxkLuC8NvWYVDZCJ5YBwBugsZoJ0EFXZSb4AhjIGJPUKJfQF6Pt1ufgQiaHjiHgrYuugB9DMNLIVhgbEj+nA5HXJYBM4Je6ZPwZQS2+A9WY4WfZLv4eP8dgVoDLYd9KyX/F0JVmMKflLPy5lkaMZqA08zYKPOuE4rPxGuwvKZMaatfowjDKNBcmw7C0htccfSZej/fk82vZFYF1tpuHDWW56zOOAswK+OrEGk0OSEJhOD4oicD7S7A0HOejIDlLzZTFzfZYLIZpAAFoPpvd7nibIWWfioHLcDzyOo12Uz6vSREZ2zSXHJaqk7nBtmriQQFsZUJ7yGqULLFFGJ5kxDPw4/wxglyb0TcEkctlSdjMzS0gHBkXDV+yfAgWW6wuRCfnMTW1jPmlTQny2t0BWvUOTH2WwXdh7vekhJm6wjw80AQpcXohZXNzszPYXF+TOeT1ucXYqFbvo95qCTDDhbJSKKGYysBD5mu1gsM3h3j58rUckMjaXlhcRHQyis3tLbzz3rvweJwo5Kt48PkDVIsVuJ1u5BJ5nBydiiQCM9BLG2uIxCaFvUmNYJPdMNXi+6fGNRlM1L8tZfP46vMvpYQ3OhYWJkqn38XV2zcxvTQtbODFjQVcu7cOkMzc5hm+i2qtIWyPbr2PkDMAv9mNL/7xS3z+958KuLC9vYmlpSUxH6N5VqfVkYCe5axEEZqdlrSHkgo04mGmmuOVAZ7b64E/5MfG1jpm5mbEBIUgFcc/mUoEapnYIFjhCwZFhoOHHt9YAE4p9aTLWAfdZlcA6OePnqKcK4nRJDPYPHgI+97jhCfow09++RPMLs/D5bcJ+MxthXtLtWxkUMkSTJ0ncPDmAI8fPMTrnZdSYsfDLEH6eq+FwGQY733yEd754F0xBay1a4Z+VHsAp8UOBwHxZk9MEZ9/+y1ePnuK/Te7AviHIzRrM6pdOBdm5+aQSmTkMOTxBeD2++By+YzEWqGKXrMrB/18MgevwyPt48Gc2qRkAVKyheXunE9OtxMTM5M4iR/D5ARuv3sLVpcVsHA+NPBqdw8PHjyAxezA0vwyFhdWRd9xdXEJVbKmMmc4T53jLHkqpWsLC0uiQ8mS2YP9Ezx/vkNfcmxf3sLd+7exfXUT7pAZHRLaekA1V0c9XUf2IItyvAxby4ZavgaHyahwyBVyuEieod6roWvqYHpxGj/45APMrE7LnGkVmjg5OsHjr54hS+ZqsSZrG0uTKZPAOUwGfTqdwPLKImwWMxK5OFa2VkW3k6C8MBubTTx/9gK///3vMbe4gLWNdUyyhHlyAi43WWYGw56l/OlECpl4Vhzt6xXjwENQ6uhwT/YjSYI1DZbcrbt38N7792EJeFCN5/DNN9/gnz79DCfxc1idNjmgrm6sCsjPagaTyYJivgCf0yvA6eWtSyI7QxVQju3jkxPUa1WYW20peaUuI8/FdJy/fvOmcdgN+GXsk/GWTWdxcZpAv2MS8NPl8CKbSsJq7+E8dYZ0JS+g8+TiDBa3VoR5SXZTIZdDJpWBl2ZXMwtolus43jvC8f6RPDMZVizTZtsIzNFobXo2Juxbm9sma8P0wrQwww+P9vHom2/x8MFXwk5leTRZUbHZGTGxIphBVj8P7d1GCwOy36n+Ua3JGmlhmaPTLkAXJVUm52cxMTsnDD8xo+v2cHF8inqNLFWWXpK1ZBHzQvalBGis8Gp2sLK0KqZNLKMmgL1OnfipCELRiAAMpXwBhXQapWQGFwfHwhquFSvSpx6fT+YsxzMNt1ipESI4OhaGl/IMkTFcv3ZTtOppHvvq+Q4cBCjMDlwcnsLcN4kpGTWUO4M+xmcnYfe68eJgFxvXNvHjX/wUW9e3YKM8jUGGEbZqu9YUGYh2rY3j/VMcHOzhNHGEYqUoIAf36+s3b+Hd+/cxszAD54QF9cLQ2KreQD6ZQvrsQkDwg1e7wiymZh3ZkdTUd3q9wp6lzvztj+/jxv07cHjtsJnNcDM06gLH3x7jb//6/0XIHwW4v1XrAqhV6mVki3nZQ5o9lrcXMbc8j7vv3hXTrmwqi2qhhl/9zb/Hs6+fwe/yY2NjHePzYSQycVlrD97sotIqyc94Tc7HgDcgsg+UtZmMTglzksxEqV7oUnsxiLn5Zbz34Ud45/59MfwlE5X7dyGflfWT74ASSRurTHTYsXd4iGQqha7dhHs/eRfvfnIfrqAHoYhfki4sOze1aGLYw6uvXuPk2RFcHSem/FHUi1UcvH6DQi4jrEyr1YRau4q2tYfg9JgwoDdvbSM4Nw44rRhU29J+sp8przRo9HH85kDkmW5evwOfOwQLY/BBD79/+Ht5pivvXMXKtTU4/U5YXMZ+zKR1yBmEbWBBfCeOT//D78TQt98ZiNHnl59+BafNgcWVVZjtZnQdfbRcfQQXw1i+toKp1TG4QqS1DccUJ0MdKOy28NlvvsTuyz28/+6HUrWSuuCYfYaXz54gFovAyet1W0aVGnUV3V6Y7S4hUzRqJRl/LbrZ2yy4/s5tYfTPL6/I/mse2GA3W1GMZ+GzedGvNKUagPI61HEmkG11OzGzOoOFK0sIzQdgiwB9xhCWPrrmLnqmoT4jjxgdk+iU0xST+rRkg5bzFaSOEyhnymjmqrLPEYjsdHsibzM2EUGpXsWr3ZfoddqSMCMh4NG3D1DIn6NSzaNdN0wEY5MxWZN4bmLMyPiF5oDcIwk0M5ElGr99A0AgCM09XkplyXxm6a+wLk0G0CwShwaDjAxVxqwEcButhiSoyJyTikFYhcwQDUSF7UzQmLH42cWpcPIom8M9itVKjActhiMjfA6XtKPe7iBXKqJHBjWJAS6PVAgQ1OP+w72esTFBV6Ma0IT4+RkalL7r0kfGJmAfwWH2A+NjGgFTlsVudrwl1TB+IDuXPhupQhoezxhu3rmNH//kD4QFHZhwyJrFog16HJcLXTx/8hRfffYFDvf3US9znzSemSCw3RPA5eu3MBdbhMcXQkjAUcOrqFopolLKIJk4xe7Lp0gl4oiNR2Xf4/pM82BWsdgdLiwsrmJhaVmAVvqP7O+/wcsXO8jn0/TjFMBQYieXB2ORCAL+kADolNngs06NT6FSopnJAPOz85iMTiIQCGPQG0jyfHp2RggMDrdHdLU5tmnsSkNpvieeG8hen43NCsO4R/PXYlnk9/jeaNQ7OzsLf5DgOisMW/IM6eM4aiWaXltRKmdwcPgSzU4DqUwSpUpZZDi8fjKYI5ibXcT84qokBEg8LTBWOD5CgnFRnWb0PMuQVGRUOfJ7lM+iCSXbYrY6sba6iZXVTQGxCU0XK3mRkDs+PsLTZ4+lso9McWrUs78Ya3BP5ho26FuksqDVJFbhlyon+p9wnw2GfOj2WMZGGUeHJHoYd+QyBYmD9veOBXh22q0iB8S1ymYziYQhvWKoFe3zhjAVm8dYaBzT0zNSrcexyPgonUsiVUrC5rXCG/aIGXa1ncfAUsdp/A3K9RwG5haszj463SrKxZzINrBEXQFoxSesFLg3EcTsi8SG4gl6djSAKAM0essSHgKFb1mqZoPwxqo5xRLkTDwkypE4p+xHBcgMUNM4jxpnXYtUBSh4paCgnqkVuFVgUs+x3//97wPQ/wygHpICFddRQFKfTSUrRwHmUUBy9NoK0I22hxXG+n/FqxREUxBUyYyj4Brvz/Mn+7c5BPmNNhoV0t+BnwYhkOR0A0A1wPAh3xjdlqFXrMCegL7DCnB93wr+6jNq/8p9hgx4xaP++bv6TpuY69UooCntZyJiCC6OgqCjTF2u8Qr6aUW6yoxyfqrHm0HmNEiWxvszsCqtkOf3lLCo4Lg+j4LTo+NK26dg7+g7kwE7/FJgUvGR74Okeh0d42yDjmujHcb70HvrGFFAn9cdxbfYh6PzjRVGbKNicIphvsWXhgDv90FgJaFyL/k+qVSxO026yJ5bN8wi9T0qAMw9VNuvz6iSK9znFTTX9qiKgM5NJuBG+/btvFaT0KHUio4T3mMUpFY8VeeO9t8ogK99Mor/6VpFHxLFPXltxRtHycg6h3kv/hlNoJj+5//+vx7owONFFbgTQGMoRj8KACuCzw5lB0lZ8PBLB4EArSyfHwLQxoA3tGyV7k4A2siEG+ULOoi1saOgncSqdUOLTDNnOjFE6F8monENnYja0ew0A7H/7uE5IJU2LjElAV+zUfKhfaAvnOwPAbGpMy2lF0YgLOAgxemHrupcmDSTMLoQKgOYJUUGYN56OyEMqQhDg5ht4DMxwGIfSGa70TCCQ5vtrUYwN2dlFBOc0kWCwSnbTJBSALLhy+Ymzfby+2RQ8D58hwT4JIMxnHzsL2Uea3KBz6GscGW7K7Cu1x/VJ9IJx3tJkDxkxSs4bjCKDfYF+0o3BrZPtSKVHcz28ecKsmvpwuhirpOF19eyAAXUdXyQGUIwUZ+TP1cgXoBj26jIP1kFhkg8TQmMZzXGMdvIQwHbof0r/c3y++GXTlRdqAWErtbeSpywP1XLSAFqisNbpLTHJhlZSnAQXJAIj6UnNkP4nhRTsio5X6ZiM4jNUDvRhvNkCs1OF+OTs1hY3oLXG4HPTyAiLJpp7WZXgCHLwAQ7mR8OBkVG2Wi11EQhVRAzmk6zIaWcDqtV+svlNaFUHggTmOwbHqgJ+pIVSDYbDbbOjk+QTKQlAHZ63ZhfXhIjNWpHbl25LAA0ZUhf7cRRyOQx6ALFdA7JiySS50lhRy6trWP76hUp1WZQF47SHMYHt9smrIEMtVNPz/Hm5Sv87h9/i/GxMOZjM4ifXwjzduXyJmYWpxGNhRFbnMHCxjSslKNndQiJGn1qSQPlXAvpk5Qwwg5f7OHpl4+RTqTl4La9dVmczZ98+0gORgR1CCj7Al5DHwq9tyYPdBI/PjoV2YPY5KSAu1wjCDSxjJkgNANrAnWRaFTGb75YwFh0XPqGus2egB9j0ZAh8VKuit5fpVCWwyXLvqkfS6kGzoVKtSSBKlkyW1e3MbM4K4FTuVYW6SK7zTAuoOM7S2IvzuLY39vDmxevROKD5oqTsSlk89R3tWDj2iXc++g9BMYj6Fq6CEaDRvkTJQGsJpg6EDA6F0+KdMA//OpXOD7Yh9/ne7t58Lk4Rqbn5uVwSZYSwS8aDbEEm3OnXq4JCF2IZ/Hi8Q6KyZwckAl8kdVCTUsyoGnqSLMzs92GibkpVNtVzCzP4id//FOYPQwQjeTj3t4ePv/8S1TyFThsTgGT8tk8wmNRWbccAYIoLdG4JpPw8vUbmI7Nwu8NCrPr9c5rfP34a2GMvffBu7hz9xpsLitapq4km/rVHnrlDpJvUqL7aq6b0au20aq2RbbIbDPj0dNHeHX8CgPbAP/qz/8Vbt67AnCMUaam2MbFyQV+/9svRfKj34Fo0I5HJyRJxbWjXClif/c1HE6rgJT+iB8f//zH2Lq6CTM9iJoQwJ5aoQSg+RmCuQQdCdQNiyLeliln83k5ZAmoWWeJPJMIZik7phYyKzu4Xm1uXxbTxtmFeTksc+1JJtOiI/zV1w/Q6XcwFYthcWVZgLjD4yMxEZLDQacvJdkfvPc+tre3ZczStf7l61dInceRPr1Au16T/YVffP/sL/7h3sN1LZNKIxVPoUBheuqEi6CPCZlcFoViVjQWwzRTnJ1Ejuxrpw08pLHkuFFrijkoQZaZiWlh7Jwen4pMAdsYDgQxEYnKvskqDK6Va9vrmJ6fgSvoxuqlVbj8LnTRFlYS1xJqjn756WcoF4twOzxymKcRCUHohaUVAeBb1aagGARtKT9AEykCzdR0txDYsdsQnYrBTqdzh1vaUKRO9Nm5xAbilg4e9gbCzpdKFYdVxmuv3ZXnIrjpdRvlxaFxQ06IEhb8PNdUgqv9ZlvYkdViQYwQCQQRSKB5IMswuO6Q6cmSd58/QJ6OMIFv3byDhfl5kWo5Br1FAwAAIABJREFU3NsXXXgC9o1yTao4uBYXSkU0+l1MTE/JmnSWPMfapS387E9/jrn1CdETJlO12TLWKAFlChVhxpN9fnx2jGq3IoBQKDCGdCojoPqHH36IuflFjE36UK/1xaCL1R4Hu5SASqCQyoiRIuexnT4DDOJhhjvgEwDaGfbjD/7sF1jaXpREGxNszoEZXrcdKAFf/uYzJM6zos08H1uS8Umm5puj1yg2ipLAmlmZxceffCBJFV8oIHO5kC7g6YNn+Mv/7S+ROk3j+q0bGJ8N4ejiUFh7jAvKhaIkESVWbTQlwcG9mAmIEDVjA9xXzcinMqKD6vAEBHy6dOUqPvjoQ7g9AdExZfzLQ2vq4hwXJydSccD5wDlFYCedyaJuauP9P/kIn/zyE7gDTpgCxloyaBma/DTXffPtLnZ+/xTWhgWT3gmpPuIYJnhELWDigD1LBz37AJ4JH5avrGD77lWEpsbQ6ndEeo4JKnPPgtRpEo1iA4e7B/ji08+wsbqN5YV1dLiw2Ew4jp+i1Cxi4dISNm5sYHZtFi6/A06CQcxyN02wdKyonVfwd3/9dzC3WN3iRzQ4LtVJNrNVALKOuQtvxIdst4CprTlsvLON6KIbfCQeGClHYGP5c70PW92Mg+eneP3iDYKeILrNAcy9gYB9L148h8Nugj9EgzQWy7REX5jBeoumvzxkdTvy3mqthgCgd+9TJmAOHpo1t3syTsmAttJUzOJAt9LEoN5B0MUKsoyYJhbrZYzNRjG5EsP46iS8Uz7UbW3ZU5i05V7LyhEmdAhc0yOh1+pKApsJZvPAhHw8h3KyKOalJrIp/QE0uSdXSgiOj4nJ4eOnjyU+oFYt99N06hyZ9DHqjZJIIxFsU0DA62WcbxMQm/EX97jFxWWR2iBruVauiDQDfQSUEMJqTI5VkfLrDiX/LAb5goAJYx3GvFybDNk+aogYLEuyoR0WBxxWp2gWLy8vSwKe0gpyPiR5we1Gifr4TVZPOmAzWxAMBOQ6jU4X6Vwe5XYDhEKdDo/svwQKjfb03pKVGOsReOOaUsplRe+er5Xt41zW843IHpWr4ulBGTeeCWanZ2XdoydQtlBAFxbcuHMX795/D8FIWLwyGEeT6cm9gOsO/T9YbXO8f4BGxTgfsT00xhtY3di6fAOXt6/B4w3CZqbMoVNiknazhl63jlw2gUdff4GXO4+wvLQoBIFqkQztrOwbA1YHe4IS49nsDlk7mHjdP9qj6rTIMhFQFJkFq12S0pT6YPuOjo7gdbuxvromSdSkJJbTotU9PTENu9WJeqOFheUVSXSFolHx/eEzErjd33uJ45NDpFNZidXXltcwOzsnGuSUGuGZgfEh2et8p5RkpvZyoVCVMXSw8wLpVFzWVspMZLIXYmxOeaccTXv7FgRCITgd9FQJY5bg+NS0nEm55+/v7SKXThlVolYD3NEzKtvD847XT9moulRkjkencOnyVQF3GVvzGXgupfRaPH6BxZVFrK4tC3ue40CMn09Psb97IH4zW+ubIuXGn/Fclspk0Gjy/NyUyi3qMBM845mH/c19ttloS7zD71ECg3syZc18fjecDovE64l4Br2BGROTM6KnvbS0LKQKSZaY+qg2yhJfDuwktrTRHrRRaRXQNuWRyByh2a6KJnQPDZjtPQGg+72WVH1yTDNW4Tyl5KMATlzGTAOZBwoyK/7An7MigH8r45PrwijOQt8hvldWcPP3OJb4hwC0IW9jfPY7QFHN1YyqdsVJFIBW0FiBJ/17lLE4CvJ9HwweZSXrtfi3dYjZjIK0Cp7JOVuwIQNoHQWSFRtQsEoxou+D5IwNFesZZdsafWiQMBTTGQWgpY3U/6W/lKx/ynA2zlPaXkOX2yJ7ufHMxpopC7VIgBjAtN6Lv6uV0opVKbal/9d3Iu9rBEQeBfp4bf7+W7xsyH7nWNG+UCxE3+foO9R7EhjTMaSgpxIChWgq1QmUoDPwOLaNX5SGUNBZ8T8lH/EZ+T1l5yszWfucn1fip/7OKK6n7eff+n4kGTIE/vX7vAevre9ttP36fkjYHgX2td90rvAzig0p9jQKtIv+9pBRrcxeBU9l7I0w8N/26RDEFYLqEIAe/Qyvz/Zx7VADRn5PwVmJd4eGhiS0jbZfx4C2WzFP7dvvJxyYjBydE6MYrlyXa8QwsTAKMuuzjI6n0STGKGg8+twKvCsAzUoATZ4o1qrjW9+prg3aR6pGIDjZ//Tf/VcDviD9kA5GYxB+Z9qgL0cHm7A/G41hmcw/d4eUB2XmfaiNY0wAo8SBjZGSsOHC1OdvDgfeaCcrkq/C3gyYRhcqXlM0zKzG57VsanSR0RdtvHhjQeb3+DkdJDY7y0QNwE/bISUUNqNchNeXF8OytqHAvYCxLM13UpPKWEANEMpgHHMzZjs4+LTzCZTzOjpBFJxlgMC+1fYwYON1pYw9n5eJzD5gMKb3kU3d65X/Cyt2qFmmchz8HtvB+/HQw2uxz3USsA36nnUx4vf43LqxK8OabeH99dl1MAq7bsjAVlazTjr+TF2K9Zqjm4GC+7ymit7zs/zic+nipkAvf49tICDD3+Pz8R2Ojq9RAJr/1uvyvQqbdUSEnYd7nYwMrHUz5bWZsWc/0aiD91TgXZMB/B1l/vPn1AU1AvjvTBP0XuxbZuL57Aqs6walc0FKlEYAaAWZdPxz45OFrm9omLc6BDbHMRVjqaEf8WxGtPcuXbmBhUUyrPzCDrJaHLA7TQKE9bvAoC3kSTgow0dJT9EpbqNX7+JkqOe3vLyIUCAgAbYwdOn43jCCPJp0sGyNzOd+ryOASL1SkQMugWTSTebXlrGwsoyZpQXRZjXbGHQZCR4BLqp1YVCxnJfapGenF/AGgphfWBAzJy5MwoAI+mQcUN+LJaWnxyd4+ew5vvriS6wuLmNjbQ35bE6COTCAtPSwuEpt5JCYqEVmJ2BzUaKCk84Mmsnz2eO7ecT3LpA8iiNxeIGjNywDr+Lmjduij7d/eCClzYdnhwhGQ5hdIshvlhJazm0G0cVsGQd7h2jWGnBanRgPhMW8kOxgshGKtZKwpS02i7Sv0qgLoDE1HcPYeFTKNe1ulwBNRuLEYGgznlmYncPm6hp8Hitq1bawlwjekCkjbMVeB8trqzCZzVJizutHI2Nwud1yGJVS3Uxe/q7RZd3rw9TEhGjc0gDM4rBjeWsVH//4RyJd4gt74Q4YMh6Mq3qNLvoNo9yZzCT2+f/xl/8G6WR8+PxVYdQQyJyYjEnCYmtrS4wPfIEAxiempJyeshLNUg+5eAbxo3MxsKPxWbvSlEQEExksMaU+JRM0koxyOTA2Mw532CtSBLd/dB0gKMslcwCkT3J49vgZzvZPDXmIagsHZLXUW8JE90Y8MLss8Ed9uHL7miQ1fH47smmumwMBu2nu+Hr3JebnZ/De/XuITozJ+KFBWbfcxqAyQPoggfPXF2hkajI3aLLI90SDuWQhiWe7L1HtVPHn//mf44M/vivrSjFZQSlLyZUKHn72jZgA0cBwamIKfl/QkA4Jk0XkxeuXL+TAWMzn8N4P7uPP/uI/gXvMatDZO0AhmRGwamdnRw7cZEBTP7rebqHRIjpllOKm0xmUahU4fS7MzMTEWDDgcsHc6eHl8x3sPHkiwAXXzB/+6Me4cvM6TGYr4tR7LZdQb7ZFB/Ho6EAYUWS8TU1Ny57z+PFTAXhpqtlpGoy9D95/X4AdeiaxqoGO9WTt0xiPAGm2QA3InswXHrgItE5PxgRkpSxGqVCWOc1qA66XPHjv7r3G/vGRVE+898F7iM1M4cmTxyJTQvkeJsWYtCCQarWwUsrQDCSw0+p0kU3nRMLl1vUbYlTEJAUB4mhsHN6gD4sbi5jbnAOYI+92cXF6LG093T/A73/zW5wfnYo5FNfcnrkvLEoefF/tvhZQnzrsEV+IbjCyz5Pd5veFhPVmdTgFnKTJEeU7qK9NQIV9TkkAHoapu1qsFVBpVLF5aR03bt3E2uqG7JsPHjzEw88fYMwRwuXNK/B4vTg6OZaSZR7IucdxXamUDMCEBlRkRtMwkYcDKZ80DUTHmpqYZrNN2JjUA6XmPYGClaVlWUPIvj4/PZZ1lPsN9y3RjKf0Tq8j5pc3b90S0I6HsR9+8kOsbc+gVuui3qoinjpHo1FBq9t6SwSYn52Fw+uClwab9YqUGj9/uoPnz1/gw/sf4PbtuwI0VuoG045l6Uf7B8jEk8L+ZHJMqp/qTDB1RbaG2pwmlx3Ty/P45X/6Z5hcpbkgkDgpoFWqwjGwolfrYP/VAR4/eoJsooDLq9dEv7ZcK2D3cFcqICLTYXzysx/gwx++D/uE25hbXEbyXZFgevDZQ3z2D5+J+a4raEe5YcRQsoeTzQQI6ME1lWaRsYlJiaU69GlodGAZ9NFpUFvfDa87LIw+6uPSXLU3sCAVT8DjNiqNuFce7e/j8OBAYkQmObielys1FJolvPuT9/DTP/1DBKf9AM/SXO9qQIcJttM8jp8fIXeSR+WiiE6xhagvgk69hWwqjVKlhHQ2AU/QA+eYG74JP5auLOHKvevwRfyS0KDecL1Sl/2fSUGun88fPZMqJLvJjmuX7wiY6/A6BbgfuIDY8hTmt+exuL0Ek9ci7FxqNfUbQC/fQ+GsgFdfv0LyJIVYeBbT0Rns7e7DZXcawFirJutxupPD5NYcrr5/HaFZB/I1gvwleRfcYyxtM8zlHrrlDi6O46Ix3qv1RU6CZkqZQkZAsZnlGYxNjIlxqH/oP1KWCq4CmqUaGrUayvWayMnMLyyJNwDnEWPcncfPMeYLIuIfQ6tM7eckvHY3ZqdiRlxNduTZEer9BiaWpzG2MIHJ5Rgml6dhcptR7zSFMdyiCTpjuUYLDtikuodSLATDJ6KTQL2Pi6NzZE/TsJtZgRgWNnwXAzj9XmSKWbzce4V8IQOPz42FuVnMzk3i+OgVKjTRy+ax8+I5SkX6FfSHJndWmIcMP86VhflFbG9eEmPiAdn/jSbevHojwDXjdZfDZQA6HRpHG2cKAkBKbtGqSEocGLFuS5JHXLNyKYKefmEqd9GVKjNeS6QQTEwi5Q3CELegnpEwcjldIrNkczrQaHdQ5H7k9iIkCUFKDXCd6Un7GIsIA88CjI0FhenMZH4+lUY+lxPNX+4znIfCnG0037LS9ODKcRObiAnrlRUJTB6k8mUsrW3I+jU2EYUvFISN2rvDCsRcOi1Sc8f7ezg5PkS/TXCuL+ufyeZAu2fHwvIGbl2/g0AoAsuAJCCnUAgom1GpZFCt5HG49xLPnjxEwO+DhwxvJi7KJeQKJTSFWOMWeTyn2yPxFvdRaln3Bi2YQMbkAG67V/qEGy4TwVazDTX6RVhMuLSxiZvXb4hUz9NHj3F0cAiv2wefNyj7zvjkHJZXNzBBLw2bA61OD/VWBZn0GVLpOM5PTnFyciayOjMzc6JRzaoUnl/YFsZqm9s8HzDONpIOrFza+fYbMVWm4TTF70ymnsif8fx2eHIse0twbAwmC6UtPHKeFNLB8ByUSiTlORm7izzUkLRmgG1dIRaFQmHZv+kTQQkVSucwtohOTCCbL0hb0tmsGF4yPlhYmBdZFa6X3DcYCx3s7ctnLl++KuOQyVSaHmbyOUkecr9lheLy4rx4CzQpgUZglv4H2TyymTzcLiYXSAQziRGhw2GXZCLnxwX9WPoDxKbnsbK8gZX1dYTDXhDLFaay0wyXl6aJQKVRk6qL0/QBDhM7qHVy6PQbuEgdA5YmpqbHZL+kOSMT+DKP3koHGDEM5xS/DANCA9QUwGYIyhGA1nO6kr34OZnblEAYAtA8O+pZVvENqTQfahYruK0Ar2IcCg4xsaYAmAKveh5WsEvBPP17FIj+Dqj9TiZDz+VDsEP+GsVlFCzX+yrY9X0gTtszen/FEfR3yYD+fnsVS1AAV/tPf0/7mmdDwbFGKuKZ3NC+MTAv473wHG7ccyjVIQaWRvKRX8oKVryGfyuIOIpv8ZrfgbxGrPH/17+KeSnzXciSQ/mU0X8rCMm/R98PiZ6j743/ViyH7WCsPgpaKhZF6E7JqLyPmgMSzxF9fMbhQyLmKCtZ34u2UbGR0Xc7Oj74b60gZ9tG8SVlbOv6/x2WNmTvC75oxG36R8caxwCvxbmgfaiYyuiY5dmDzz+aLBD8T99fx2D4joLGvIf2k2sov6rvh9/XZ+a44ZlHn53XYV/qtdg+SqRo23XcKsirc2YU99Q+0ncqeuFDtvMoQK9jWDFJEmB0nVDwWwme/7F5LfHycCyNjidti4G5Ug5tmJAZrl/fJQaMpJj2v7HWGdJWHDcy9ghAU4JDmbQ6EFXqgBuKdppmYvghvdAoKKngKi/MzwiI5XS+lSvgJqESFwKOaqdRQVIkNP7jC6ERBBkyHaOulroB8rq8Nw+Bo/IOuvBqZocDVduoQGx3qHFDEJJApb5AAZadxsBgACaDsWsMnrfZBBji8Dx4se1Op1EGp6AwXx6fl31I4JDMBwVo34KPwqw12q8MXT4HN21+XpnRbI++WD4vv3htfcEKvio7XTWztT9UiF1ZxJqJ4XWEXTscbGyHZpx4DTU3lP5wGExtBY1Fz43MisFAghKDWUHnYQPc5vPw55p1+n52RCcxv8/nZZu4yDG44ed5bx7C+Zwcn/w9uk8TZOfPCCLzM/y+vmPdZLUNstD1jUSBBCND00W9l2zUw0yffoaAqSQQTEY1gEqV8Hl0k1E2voDlPYMdzXuPzgveWyZY3yiRUOa7kUQwsqz8DF2EGUSQoc/DmyiEDvXPZZzQ7ID6YWRbEyjrAdHxSYTCE7CwxLpcxfjENG7ffRfR8RgsdsN1mgRqJvfaTcrhAL1WX8po6QU+aPfQrrfQqndFczGbyCGVjAsgOBYISjkfT/6cy426cRBgIEh3bp/XibGAH4N+RzavXqeDeDKJfLkIh9+LhbVVrG1twhcModyoiTFbeMwhjOt2vQ0PS4nIhM4XBJgie4QMBd6LwAv7ksHy3PSM9De1PTPppLBX9nffYC42g+3NdWF4kCX56Zef4cWrHaxsLuPyjSuYWpjEzNIcTETarSZhv5It47W6xVgs/uYcxUQetVwZ54fnePPqQHRD3//offRNfSSycbw6eA33mBPL6ytiakMTIfZHKV9BrVjH0cEJ8ok8qtkyyukCxvwBLC0vixwHAQab24FKs4onO08F+aaR4dTcDObm5+HwulGhuUy1IuODho9MbvHfK0sLmJ+egZNsV0oieQhQE5DK49GTx2L8Q0AyMjEuhzrq+xryNGYBBI9OTwTQ5mfZh5evbCMSGkOhXEIqnRX9RSYKPvrhDzA5HUMgIoQ7dDoDVMpFVItFAZ4HzaaY11FTd+/Va5mHHKuiaW53ijGYLxCSAwFZsbLOBQMIhli+ShTFjDb1k+NJJE+SKCSyON8/Rj6ZxcXxubC+aZjDZIcwtshyZulmJIiF7VVs3biMK+9sAex2WSiAk/04vv3qa3z7xddS8j0eiIqOIecpmeA9a0d0UBfXF3Hvh5QAiIikDWP7SqktB/a93Tf46sEXUtJ/5fI2FpfnxMCNE4+l6Y1sDcn9OE5fniB9kka72hbDKTKJpudmYXFY8PDxN8iWs7hy8yr+4r/8C3iCDrze3UUuVZDD9uHrQ+QzRZH+mJyIyeGRY5p9RIPPg/1dxBPnaDfquHrnGn75n/1LWNwWMQbl/GRpfTqZwO7rl/K+AsEg/KGgPEtNjMcomdQS0H8sHMby5VXMzU/DbTELe10yLbUODl8Z0jhcK1fXNjA5My3BbiKVQSKVRKVaF6a/x+uUg//8zJwY8dE8jVrkjx8/FpCBazOZU5e2tw3mWZOalFm5Lg/LNCI73D/A8dkRytWqvEvulUFfENFwVErWg54AYpPTcrikBiNlQajHzCTKFw+/wvOXr7C0tICVxSUZh+FQEP12F6VCDj6XGx6nVyoUcoU8itWayFTQ1JOSGd8++FIASLJuCeKy+rxQLmBueRYf/PgjWAMWA4AeALtPn+Dk4BClTBZHr/dFWoPAXI2VBo0aOuY+SrUSEtk05uZmcefWbcSikzAxYVdviw6w2cRkOmesoReYTecFnKaxIAFLkekx9VGql1FpVkRjeHZpFj/7k5/jx3/0EyBkEYDx4ugM//p//dc4frKHWHgKY4ExSZRwDaYBK/c3mmTFU0kBiSJTUfzJn/6xlEf/27/+v0Qbu1GvYioyKeXbg55JSpNNXQsmJ2akmoL7TjgYEikjiT9YC06SbddIRtfaTbT7A4yFI7h96x5iU1PYfb0nJfgcr7liGt1BRzRBfQGXmDmarH0sr63g7r134CK4a0x3Ye+f7p7g7//uHxD0hURihOX33LulWq5cxdHRIS7OztBuNgQY5RrV4v5xFkfyIgGX3Y7AWEgYoz/6+R/g8o0tuXYmU0QtXxTN6QLNBYsVPKGkTnuAWHgOXjfjri7ypQxev36JvqWPP/rFJ3jnvbuit08gg31L5jYNbbl+/+rf/R3yxRxcIYdUQfGLP+f4JimA/c94Y2NzCzdv3hTmaaVUwunBEfZe7+LVzgvZm8bH5xCLzeHuvfckiUNdYWpb+71uWf/ip6cCjjDLwWQQwWcmKlvdngD3zjEnfvDTjzG7OINGpyZl7JTl8trcaBSbyJ/mcPT8CPG9cxQSBcyEp8Uos1ahQVkRifQ5PGGPJF594z4sXlrG7fdvITQZEdNTJk2Z3CT7m+X9+y/28NXnX4jJWT5dxPoKK5V88IcDsLjNsAftGF+cxPT6NMbXYoCNMidVMSVle0pnZWSOMgJC73z1AptLl7C9ekUAaL5TlhS/OXkDuEywRZ2Yv76My/evwxk24zSVFdkAjsuQJ4Cg3YtWti660gSzd5++gqVrkfnMNX1g7SNdyWH50gpCk0FJKE9OT2KMUlAmK/LpHC72zxE/u0C9ZXjSMN7gXkXJldWVFYkxWF3kszul6ip+dAK3JIymhBU6MTuFvdNj/NODzzAxP4nJ5XmUujWsXN7AzPKcJJ9pUsa1jqx3VjjEwlGEfCGDmex3i2xDv9aVvs1e0LTUL+x+rrHtwUASzwObCYVyFql8CqVyDjabFdHxEPKFBAb9trAzn+88ExmherMqjF+plqMJscSPhtbz8vySyDP4PH6J1WqVhqwF1LsVwsZQ+5VxAatGGAu0Wy05m3Cd14M1pdh43XqrIUl3khAYwzMGk4MnG4S+xPYE7cggpT6+FVYxUDX3TCInQSM4Vi+ZHTYxCF5aXsX45KQArdxPkhdxPHvyVNaTVrMuEnDUCi4WC0aVAE3XOh2pmKFsE9vHfhWPgvNTib95hqJRIt+rehCViwU0uwM0eyYEwlFcvnoFU7MziExOiXEjn4FrD4WDmaCgDj8ldurVEgbC2urC7qAOMzAVW8T1a7extLgKjycAm42xLw2Nq8jnEkilTnB+vI83r3fQ67aMxOQYPXZMSGVyKFP+isaNnY54fUTGJ9EZEn4oPWkAOE34vH5EJ6fgEfNAl/FeOY+zefi8HsyxenBhTioAfvfb3yBxnpBExNT0HGLTy1hZ38Lc0hrcXisqDaBQpEHhKbq9Bo72j/D48RNJqJJwExmLCsua44AAMcfO9RtXJWbQs3Qum0S5kMbzp98iGY8LG5lVU2NR6vFDzL1ZzUbZuFrdmF9CXLLTPMs4H5AtT5k8jjNq7TNWYt/x/EMyFecp3wfPbfS6YSzZ6Q8kIT8+MYFKxTB39fr9su+MhQ3pSJvDJu+bcS7NYQnILy7N48aNG3LWZkUKE84vXu8OwaOWfPb+vXtS9VcuV4S0w8QAGfCUCGPMorGL3+eReMzChFm5jFypBKvNgcnYDKZn5zA7v4iFhQm0O4yPIYkT6oqz7RanSf7//5H1nr2RplmW2AnvHRkR9N4kyWR6n+Vd+5nu0WhHo9ld7axmsNICAwECFtJ3QcL+Aglauf0wwK600o5p9fZMT091l82q6qrKzMpMpqFnkMEIhmd4H8K5b1xmdIlAgsmI1zz+uc+5556byCXweOc3OMrtIJGKIZHah8nWxFDECzN1462M3ilJpADPeS8BVYMJzXHBMijuIOfwPsmNEQkKnCogxvHCOaPzU0CgAY1XBZ3keQOEPwW0+Hy9RkFAIfmIlIEBJCk4rJiAfj4IUilIqCDftwHkQYCR9dHnqpNXmZZ6Xmd9BoFLXq+gGsfb4M8gViT17xMdeb+WdRC4VmLlIACuz1cAuvFbSegMfEvxCa6Bcl436fP7f/cTgfbaBvip7+a9KrOgAJ7iaQraaVnlngENXwWR9Tq+V9uM5RkEWfk37x/sA2WLK44nGESf9DkIeioILviDyQBqB4mChoSqwRxXfEjXDF6rkqi8X9+p4KaCybLv0GHfZ+h+e/zo3wZ291LCVPtGn0177NsAt7aPgecZALSOcX6n+IrYun0JWq2zYitneBrzIPSxGGUDq+oAn0UN6EGnweDY5XuZK+FsPA0wqbXvleCpZVYQXJ7dboMAtva79qUqNOg41PmhQLDWV5x9falZWRvahnNK1w2Wi/unYIt94Fvnhl6jOKnitrpGaFn0nWcOq/48U7yWufN47eD6Mdi3Ok6VwMznKZYm4/t//pf/bY8HBB1AvIB/s+PVYy7e0gGhdt6oHaGLlxZUPQNkMCn9XMIc6gZYwgVFGk6p7SaDaTzYAFr5wQVRAWcDFKaGmAEYM1mZcZ39jNXLz3XwvwT8DPkO/SeeChmcEPalSmjwe3aa02G8QwF3GizqvZDFuU9VZT34Q0+mssMVmOe7lQU9mISQ1yvgTI+bdpIB8htglIKZCiaz7VhvSpnwuWxvBecHmc06mfib9WA9aYjxmpfPMDYc8WD0NwhtF518/FwYEpWKlI+GKMeFSoqoro56vsXAYHbevuazgsJaD3UiiFHY3+gUsKaWH99HA0EmtcfQENPbC2JSAAAgAElEQVQxyXt4rUie9KVGjDFVP6sDr9cFWUP4ZEwyCURfWF/BcwW4RV/XZTgueI1uHDx8KtjOQ6PKjCjgzbbU8hCQ07E76CnSTZoaYCwX21I9Y7pB851kqNCIIMAyCEDr5kMmkOEtohZ1A+SeDIdH4XB50Wb4jDeI8+uXsXr+IuwMJzeZUa7Qe24YPO0m0RNm2e0ZyQcbHWGDNqpk1XXQa/ZEe46MRIZrkzlBSiyZrmQwUBOLSTPYNmQMjE9EMTpCdoxVQgcZgspDy0E8jqOTBGweD5aWlyU8nSBZMEi2PlApEIBmdF8P1VMmdSqhUa8jLZnqTyTRCLVRCRYzjJvAKfuLLA2yALOptGhq0pibGB+Dx+URCOj4OIEPP/lIMmpfvnEJqxfXMDweRr3TECCIBjwZxs1KC6h2UIhnYWmaYCEIflLA5pNtYUiQ7Ty1OI2ey4R8o4CppUnMLM+KliyBGzL1asUa2uUudp7uIr57LGyn1mkVnXpL9PmGomFJaNKjfnazis8ffCH6zTykkp3DMHeuNeks2RpFMbwvXbpyppk3Oz2JoaGQeNvJ0iAYwXHGcE4CggSmKMfA+cJ+YQOIs8RqkhBGAtBcjqZnp3Dj1k1hgtGoFzZOIoVYnMmMcpiamcbk9Ky0GRxMo9lArVIWdnshfYJc6gT5VAap47iMPTJxZI5wNtkdOC0WUanXMT4+hhvXrsDt9Up4JLVp6SzhGkYdykwijUwig437j3G8E0MlX0TttCRgnjiGbHbRceYczJZO0bEBq1fWsbC+gqX1c7C5qRlprAlkvG88fIz7XzwQnVACNE6nVw5ZvqEgWuaW6DOvXl/H6995Da6osQ3SX1dlLs4OkDw6waP7D5A+PsZQICBazASouFcRiCxliigc57D3fB+xzQO0OGY63MTdAlZ4/D6RrMgVT6XNr966ivDokBzcysUa8ilD+3koGIHP45M5S2cRy28YFU3D0eNxI+j3AnazsO6oc2u3WmChkdtuoVoxtDfzp3m4mOxxNCqATI4hy6clmXMEha/euoHxmTDM9DlVgWK6AA8ZVu0W0pKoLI1E6kSSjBEgYNwnAbBSqQxG/oxPTUgCvujYkAB9zVxPGDvFXBFPH29gf/dA2nB2blrmY6VSlr8r5aL0H+2DYr6Iw+M4kqmEaHXTIUd2GboW2GFHq9rGzMQs7t64g+mZSfhHg7K+EIypthp4+mITv/rVr0T2YjgQwtTEGK5evCgANMFiSjUQQHE53ai3m6i3O5icncFrb70tB97nT5/g4w8/kvFGaQqLzS7A4szCLC5ev4joZBSlWlH0IRlNcLR3gPjBviTqpGxJu2ZEp9S6DZhdNqROMzA7bcKQJ6jt83glwSd1j5lsrd3sIZ8uiCYlF+x6ieCRwfpm8kuGLhPY5/yvtaoIjYVw87WbeO9H30VgOSpArWGxAvf+5hP85f/679AuNhAJhjEUHEZE1l+zhCcTVHtxuINMMYc3v/sm/vhf/BNUM1X8H//6f8fTp49wsL0PW9eO0dAo6MJg4s3Z8Xmsr64LO5wOCC4TsHYRCIewfnFVgOx6x5AJItvZYffCYWNofUnyBWSTadkXGObPNSiZOhYA2hty4ySXRM/cwVvfeRO3Xr0DT9T7Mkqh1EMmmRa9f85ROmEoGTAUHJI1hADG8fEREhz/fg9u37iOKzevotFtC8Nt98mmJEu09MwyrlYvrEvUQbNjEBdM3Y7IjlA2pGs1I10siCQKJVjsJpuEOHcaTXzz1QM8efQYM9NTWFtfFeehL+iD3WkXKQmCKlxLuZfffu0O1q+ch4sgQKONRDwpURYPqcVfLOPOnTt45913Mb82bzh26MyttPH8yQZ++pd/JfkPfIFhmMw23L55R7R7U4kMCpmcAJYEvA529xDweRAeGhb2OvuWc1AcmsWiRCGcv7CCielxlGunwjKnQzE6HEE0GMZIcBRbj3eQjWeRPc5JskY6X6nBW61W0DU1YHKaDSeW14qJxQlcvXMZkfERZAtZ2dPZNo1iVWQjsskM7n34qRBEivkS3I4A5hYWMDo5DqvHjuGpYURmRxCcHIJvxAe7xy5SDJVcCfXTKvIHeew+2kX2II0XDzZxeeUG1hbOCwDtcbpEmubzB5+j3K5i+tIcLrx2FdMX59Fx9ZBhWHo/9wqTCnMfJrM7vZ/A/ot9ka/w28kw9Qrbud5rIl3NY/XGGsYXJmD32zA6zoR0LmH/Uz5s78k+8ulT2SdpQxAASyWTsnaFvEGMREbEcUHP/bPHG/JdZDgMt9MBb8CLd77/nui5//yXfyPjKjIxhofPNuAZYuTIu2j3OiKJxDE5MzEuTGE6I84tLIrjosGQekYPVZvYfbYjiR69Ng+aNUYI1oUkQA1oT8ArTul4KiZ6sgQ3O50GjuIHcLqsiA4PIXawL3YRow4Y5UC7k9FOBuuIZwwHvE4PbGabSNf43B4MBcMSrcEIJ9qz2r6015n/RKIJq0a0INdHSmawrWiXck/P5LNiH2RO0nJwF8DAzMg3ynZ0BMxkZEI2mxfNdgLQIW9ANKOZZLfe68DmdCEYjmD1wgVxdtJGoKwVzxdMMPz5vc9QLZ6Kc5zgrcfrQi6XFZY2nS1057G8IyOjZ1GHbPOnTzeEwMFzSzQyLOsAn8nfdJAn0hnUKTXidGN6dhajExOIjk/A7nKegRAel0McRztbz7CzvYnTQhbNOqOiWiJhZzZ74XaFsLB4Dteu3sL09DyIKbC9a7Um0uk44ke72N7cwNbmM5GeY14WaReXVwBU6nQzipZJq1nWyMio2BRGCLZPzl7JxAk6XTPml5axdn5dSCP8YbLn49gBjqgFXS5jIjKEhblZ7O5sC+GiXK4gHB3H4vIFrK5fwczCCmxOK33yODkpIZveQ69Tx6NHT/Dw4Tcyd2hXUhKJTgfKQ4lTrVbG8vKy2DGUEWCi1v29bSSP9oRBzUhNEhU4r8LRiDgDRK96aEicypubzyUKj31oEd1lIwcTkwFy/ySJhIAzJbf4To5Vnp1E39/tNpLN9yjpkhNpDznrmkiScUlEEZ0jdFDzTEQHhHGWMgkAzXfTaT83N4PXXn8Ffr9PSBlkQFMnnJspJbCuXr2CyxcvweMxoZClM4b6yiS7GZGttKMJWvOZ1IJmuWj3sky0RbhZUkpOCRbziwsID4UNlixBuV5Hyuz3ezEUcaFjBRKlGDZjj/HNsy8RP9lDvVvkzgqb04RQiPZwX15CmMaGnjCdO7QF2QZ07gyCPopdMBMtz28KvulZXcFq9pOgFgMasgouyfnyTNrBAEj5owzLQbCX+T30/Kprh2I7fUvlDDPR8+0gPqOMSC2H3qNnXALvWj89o+vZWMFhfq+AnT5b8QgF4cRk+pYcgoCJRubtM0aqYgBaB33u4Jlby0qZRPYB84ApOVCkhQYSqBH3EVKeybiWf0uf9J35JLIroKb9pe3McvFeg4BokOWElNYHH4XB3JeeGCzf4HhQ4E+Jj9p2WgfFSPhbGdGDAKpEewwkmRvE7WSt7/Q1rvuSrXyOwVo1GPja/vpe7Qcda4PEvMHxynfqdzomBu/Vz3iN4olap0EHAssyOO507L4EWV8m1tO2UNB8EFdUgPTbGA3t4EGHwLcBbCaJ5HMU59S5dIbv9MmEOrb1+8F5oH2v+JJiYoKV9bXYteysF9frwQSEOne1XbSvjfljEDB1TJHRPQgWDzpeBFPr42qD7TAIaKujQuehjmWtr+JybA95v9kY44p5Dra9EloHwfGzcqrz5H/87/9FTyuvHgA2DMFATTTHBhG2aH8R40N0ICvgzM/UW2UwnM1nmsIGYFc9G2i8hw0vlbU5zsBGfZYCrHyfNi6frVIhg+AmF2IDGH4JyGolFXw1GMQGy1gXWT6bCw81fw0WrOFB4LuFeWCzC72c19OoMBreSKInk7LPmG7Uan0PgKHNw01NZSQIzCkorc/XRUIXHL5fvUQGeGx4tlhHTfBI9infa7CJDYF8/vA9fJ4yqI2Fw2CS62JAw5n3E1TlO5WRLMZD3zuiGxnrOuiR4ucEMfhcGiR8Fzdr/nCC0Kjgs/lOloV/KxjOsrMtOHZYF2XT83msL38IwkmiLmq49kMZ+DxlHmuCAvY7ryUAznagYcNrtC1VqkMXM96nbHlhN/YdCYZki1XuJ3BHg93r9xnG0YDniG0lnvp+2wrTva97pEYw+1a8nU5DA103CLY766IGA0E2tp/KvgxOcJlP9NjJ8w0AmkbQ4CbMkCsyT8iM75BNLRqfAfnd7llx9dodXL99F2OjQ+C5ltM0cZw3ntfuCENZdPWsDvEWE+CVbOkMLzJZRa+WACyNXYLQs9NzwuqnY8RhN5j3PFBQMy0SCWM4GkQg6DEAaC8lbSS6HYViDfuxQ8SZWMzmEHbb7OyEGPP8PpUkE7kqocvlYlFCyeg8YluTXUNWF1nZfDcPI3Qc8ODDw4IsyJWKMGVy6ZSA9jy8lPIlRENhpE9ORItbNKSj1GkNCFuKLIq1lTWpP6UUipkCckdpRH1D8Dv8aJWbKGcrordbblWwcnUV/okgHMMu3Hr7DqZXZuCgegttRALozCNWAZI7GQEECEDXc0aCMrJVCeqVGxXR3qz36vji4W9g97lw8+5NTM1PC3BJRhpDvsieo2zQwty8jElqPVMbcmpqQhZ1Q0u6I+P02bNn8o+sT9HcN790anBdIcjCeXNwdCDA6LUb13Dzzu2+08AmxvfRURwH+4cSjs1xHwhFYLEDJgGgqXfKsNcScicJpI4PBczhGre0sCgJbKjtS/3CeruNxxtPxPgPBPxYXVmWfuLhw+ujiCkdaA4JuSQz5tmjZ/jk1x+jWa7Da3eKhma1WELyOA4Ps8j7g1hcXhKd7GKjhrXLF0TLmwkJi9USKtRh5GbXbOFgdx+xnUPJ+F4v1iXZTsA/LLrYZpcZp/UiVq6s4c47r8BDEo8NyGaM0HMCW+VCEXvPN7Hx4BsBJC5fvijalwS5WvW2HK7dNo+A5nwPQc0qQZd8XhhnXEt5MBYjxW4kAXJ7nQYztGtCg+H5JitGR8clYU80OiravKlMWsA3rnt0ohC4n5meRCqdhi8ckDqSEVYtF2Cx9mCxm0ULfXJuEucvrAtoyLbnmkPpDWopMxHQ5asXYAoB3VOgkM3hYH9fcnzxACfrDfMVtFvitCDjnQ4EsqH4j+vxjTu3MTkzLvrTvbKR3LBVbiGbyggYd7C3JyDm8vKirNPF0wImxkbF608nlrAcuj2j76olGa/CFLIwqZUdvRaf2YPb5sT6Gg+GLtHdZlb5cqOEWquGerMtetKffPQxcqk0xkajeOXmbQQ8HiQOj7C/tSMJp7ieeYJ+rKyfx/LqCpZW12AL2YUdH9vdx//9b/4vxPZiArpIiJepA1/Ah6GRkLCNnF4jcWapkBftemp40hHChJs02szU5e7W0HOaMbs8h7ffe1sAm9FoFPVqA7lEFsnDE4mAONw/FMeE1+lHNVcVAIqGPPc2siXJ8KauNfXIr756Da+8/Qou3rmOOrUqOy0jZL3RQHzrEP/uf/q3KBzlMB4exZAvBJfVKeCGJxDAcfYELwh+JA7wHhm9b9zGUSqGSq2IUjGPF09eIPY0Bhd1E9jW9S4WJxdx6cJlAcgTyaQA/WPTY3D4HZhdmcXKpRW4Qx4BFU8LZTSKLbQqHexuHoiTztZziLwA60RAJJ9PI54+xHA0hJ69i3q3ihuv3sDU3DSGRymLYBHmO5W9S7kiNh4/xb0PP0Fs7wijIxPCxBMDt8tkok1pm5GJKN79zju4cvMKqt2GOGVSe3Hce/8jxF7sY3luCePjk7j/wJCRCYYCwqzlmt4wNxEaj2L5ygW88c6b8LhsErbcZQRDvoanX2/go/c/ksR/DLmWUGeaa+hIf5CZTtmaf/yP/yFuv3EX1iABVtKfadQA+URapES+/vqBOPrefOstSQZaqRhJtwNur+iKfnP/G5xk0vjN11+J9v+5xXMYi4yifFrF8cGhgH50tDI5Jdd4Mv6MvB4N2e8Sx0lJimbpAj6fF4sr8+IE5Z7FtWJ3d1f6YHJkEtHQCNq1Ll482UTAy0Sw1rPs9ZQRavQaaJmb6NraCESDOEfGcHgIhdOcoaOazcPasch8ojPlmwcPRZOdGsbVUg0TUzMIRoYlEeXqlTVMnJuBY8iFrhOS3JdMPmqih9x+dPJNPPjkS8RfHKF52sbS+CpC3jA2vnksawpB4Htff4Z88xTzlxfxyg/fxMTKNOqWFlL5rNhJ3FdYDmfPhmamjs0HT/HVp1/J30OeIUTDEYn6SFeySNcLWL+9jpXrqxiZGZEkc506mYANlHJVFI9LqOTrIofhd/tFpuf50y0c7ho63B6nW2wM5r9IpU4k8oprFMekO+DC0vqyyDYwKuToOAmb0ylh/ZQreuc735XIpj//8z8X0PTHv/O7EpVBIIuSEh6fR8Y/AdQhTwCp4xSKJ3lZ+yrFmkRG9OjAdzsRDAdln3i4cR8H8T0wrIIsyZOTY9FtDfp9OE4eScJXAr9y4DOwFdF5pa0gur4d6tuaBQAmuEXGNyV3aK8yYR/3H/7QphXNZ6sDNrtFWPm0RWlbCcGgz3jM53PSPt1WR4BbIYqQsVurwOpgPpBhsXMpm0UHBvdIRoU4LS4BMU9rdfjDYUxMTUnehZXV81LnE0rEMKmrxYrdnS0c7u0hGT+SiL7FxXmQOcUfrpu03zlugoEhWfsIerI+m5RoerEpYAgBaJEYrNUl7wbH0VEiiRpJFBYT/AQ6/QEEh4dFl5m6/py/HGvpk2Ps7m1KrhNhplpMaHdI7Ogg4BtBtdZGMDCMa9duSZI8zYVTb1RQrzMSM4OdrU08efRAZKd4P9c1RhEwIobRFQSgGVki5zYmaHcYEaokRlEPvEDN5VoDS8uruHbzFqJjIwJw1woVkQZ58PUXaFSZTDiPoNctUUBsA9pZjHpcOLcuWtWT00todEzw+SMonGaADpMq0on3FNvbO3JupeOD8h4aicp9j3t+ODwkkmm017jnJY4PsfH4AdKZJDp8CUyy7nJ/pSwdc4eIbFCjgUcbD/H48TfI57PiPJHcKASwRJ7KLddQkmp2ZgErK2uShJP8VAFNrIZEZ6Vek7WNz+BnEhHtoDOiIPOR/U42P9c+3sfvGYFM25i2ltVmwszMFLo94zzFcxUBfsolXjx/Ebdu3JRx36jWcRSLy76tpCPOGdpP3E+Uyc2xSaZ6rlCQ/ssWC8Lmp71EG5tJNEOBkIFB9B0hDrdxJqJzNBi1o+6ooVBP4eHT3+DZ1kMU62m0elVYbD3Ro6Yjggko6ZQ3AEzVEKZkBUG6xtlZXYlQco6nLOhAXiYl3CkGo8nwFMRVQE7xEspFCQ5Dincft+E1CgYpRsBABwV7B8FaBZwUa1FgV8/CihkopjIIQCu2IfjNgAa01kHLqqCescoZAPMgyMZnKhisZdT36DMYUaEAGsegEusU1NRy/9aZus/45jrBtVUIkf2oY85XXsv7DOzCIPKRFGTImDaMc7/DkBNg3oNBXErP/QqUKk6h5eL3/FGsiXI9sg4OkCP1Xmm/PsDJvmRbDwLYCi5qvxoERoM0qUCgKg3o+5QdLeSuvga0tr++18ChDOxLSGx9uQTNBzaIdSjgqn07CGwqLjJYn29/r21vvNNwlgwC2dq2Ol61rfjbaEsD39FyDILZimcqnjjYdorDcB0cJNF+m1jL/lEmON8hDos+zib909d61jHDa3Tu8B28V3EkXsP/a/2EFdxnKZ8B2n21B1Wl0HGr412xP50H3MN0zstnDPzuqxqoE0AwnL6Dga4obWcF27VN1SYYnCtaL/1O20LvyeYoU2fkn1P8TfFXncvat9qHOl+lztSA5gRj56i3gRfQWOYF3AT4YO1MHfS6YGgl+XCDJWmAb2dJ1PoNSkBFKyyd3B/1ZqsRJqYLI9+j+sScIByAgwNf2aS8nUY9ARiDsc3F3Ri8gw2uoCU9szp41ANBBjQBIWqG8TN9Nr3jLIMAtI0mzBYDcNfyi2eZEh3tjoBqhha2YTTy3ewQAZX6jARj0huL/7c9YZQIoAGo7HDWg+VgeVgG2VAbZK2V5F4+Z3CwKqAsjO7+Ajw4kWl8sA/pUOAGzB+dcGxXg1VttL8udupgYBl4j35P45Dv4SbO74wF+WWSPj6P1+jizb/1Oh0ffLb2qw5EXq+g8mASRZZb9adZfwJBvIfXKktaxyHLTnCc7+F3ZDDxXapxxM8VsGaZCPQLA7sfUqJyJTT+dVPVsvId9PyzPMLG6rPeaTi1GDbt8ZyNX12weQ/7jhu8todhEBjAv17HUEuGMfIUTG+biuKrJjnvJQBNB0ur3RMWhcXqBuRg4cFPfvKHuHH9ohzCE4kmchkmQDPJYVAScfTnWbfVFMaxsNjLNWEVsu7UsTNCx0uiy0cgkWHgTD5CQ9ZuN/TGyVDw+r2IjAThcANOF+RgyvMkm5G/qVtMKQiyZaYnp0TTWHwlPWpqxg298p6xkRsLWEe0O9ku1Nasl2qoV5uifUpGLe+Vpu62MToaRTDgE/3fg7197O3sILZzgGqqLEnKKE2xd7CLk0wK8+cWJKkaGZlkgogDI3sKNDuSKGh6dBIjwTCsXSv8Dh8O40e499VnQMCKW9+5i7YbeOX7r2J8KWokNARQTnVhqgKVZA21kxIKiSK65ZYAq5Qt4Bx2ezyi9Ug25XEmgWw5iyt3ruH81QuYnJ2SAxsZGxzHNI7J+K7kypJcbD+2B5fbiZW1JQSHg6gSeG/VETs6lLHldLskGczCwpJIeLBOudOCjCc6Bnx+D7L5jPT74vIC5pfmBfDjQkvNXoKWDEumRjTntNvpxXEqDoeEcxZg6jRROc0jcbSL2O42IuGwJMahvi7BZ2YFZ7hPuVbHzv4efvPVl5iaGIfLzjHDOUE9KGputYQNI0lnsnkBMnkQdVAz0u6C3+4R3WcmsNO1h2uU1e6QA++tu3cwOTMpjiGCRdlsRgDE2P4hkmT1prj2uCQpHKlaHK/MEG9xWVDr1hGdHcWt1+5iemESzS6kvblJE9jbfrqJcpoM5x0c7uzh2rUrCIa8wvChDAPnWKdNgwaSXJZATzFbwm8+/wJupxt+l0+AS0YlvHL7Fezv7iBbSOPkJCH7D+cKw7EZhku29OTUjCSGe/j4keiks57U/OIPGTh0wszOzst61mhW5HC2fbCJnq2LtfUV/OAnP8LS6iLgpRA80K13kUllRMuXf4+OjGByelqeR6YZAVA+I56IywGRmeRnFmcFRBmOhiWpXC1XF1Ymx5SXyTDDwxLtUMoWkdhPoJavCMuXoAqTEcZi+7hwad1IxEjjhums2h10Gy3Ros5z723XhY1PiRk6nrhecR1iRjlTR9xZmJ6cQzDoF+A+mU0hf5qTewiyEORmnajrabMwoZMHLqtNmGvxg0OpG/dCakdevHoZN27dgjsSANiUXbLcW9h5toV//3/+P9h88hT5bB6NZl0cQla7SdiUofAwotGIsTcQyE+kxHh0WbiP1dEydZCt5DAyO4Y/+Ed/iLe+8zZMnD8ihmdCdTeNzHEGD754gL0Xe5JcyAo74vtxYY0T8BUGYashjHgC4B1LF6++fRd33ryDuXMLEhmRTJFF3BMpld2nu/j4Lz9A8biAy2sXJay9kCmI7vDMwhwKjQoOMsc4LqUQnoni5pu3cPH6eURGQuiYWqjn6vjgrz/C1x99jWqugl7LhIDDh7s374rkw/bBnkgKURd9ZGFMksotri8gEA2g1iKAV4K96RQN3q1ne6jlapiZmEe10EC1UBJG60FsH7lSGrVGBW1bG66AC5dvXsLU7DT8wz50TG1xQDCMnOs2nRcfE4Dej2OKyXJHpoR1TLZRuV5G19zDysUV/PB3voex86NnG1Sd2sx//yne/+kvxTn4+mvviE7x/n5M9tHt3RfIlvLous149Qdv4ff/+A8xPOUxnIPkRnBLqQD5WBEPP7+PX//tr2VcEHDrWnpweR2499U9dK1dvPLmXfzZf/VngN8sc0JCaWpGFMHxZgy5FHXqSyJrMDI5DrvDgZIk2iyJc4WJvsg0/ObxI3zxzedYOreMleVVjAxFUc1XRLYoeZgQJ03I58cbr76GyfEJOBxutJttJBIn2Nrcxse/+gj723sYiYQxwyiD8bAkaEikEiJXwugeapjevn0XAVcQjx8/FZkQAnW0w5RRw+RYbXMb4dEgZs7NodWtyjgj0HRh7bz0I3X4qb1NUJz7Jx2gsjUzt0SzheFoFM5AACuXLmD12gW4h7xoWtuSbMvptqFdr8HvdMPdscNUbSO+HcPWo23Ymi44TG4c7cfEVuY+sHO4i67bhMjCGF770ZsYnh7BcSGJWj+hLPe9yeg4TA0zdh5uYfObZxjyBHG4uS+AHO2z85fX0bUD6UYB566t4o3vvQH/LNd8I3qgV2sIKxsVJ/KpkjgF6Ixy0klaaeHDX3+Ek2O2QV/CzWLoQZJ9TAkP2jQOr0Mcl56gFx63D+lkFjs7exINQACNjsT33v0ONp49lbPG6MQYtrc3UW+SpW5CuV7CceoIly6sY2luEc1KAx2JlDiViBp0jKRzdOCrY+pXH/89MoUUItEgWp069g/25Fm064vFPOy0Dz1OsdcZGddoUkPYyHHDvZ5Alt3sgMfpQblaotUobPhGrwmX1S0SRCwr5XtoM9PJQJtWHPanRWHyCRGhUZP5ysaUKMeecW5iNBK10Q2A0IVGqy72ILWpmTA44PYjTLDX4hYd4zJJPVaLJB29fO26AKzUCma0VjadEecHbc2DnU1svniOQi6FlZVliQKizcJcBHkm/mx1RSuYeyYBZu5P6cwJnjx+IExoSl4QXA35Q4bWMOU7bDYkTk5k/x6hfeKww8F+JSnEbBJ7gsA59+fjxKFEwBC8HBoOyJznOYDredEAACAASURBVMZlozxE4CzJ3trqRczMzIqNT/uWAHSrUZdkew/vPxB9dxKT/E4/hkMRDPmGEQ5HhADBPY3nUYIAo1HKSxhSfpz39RolP5yYmJrDytp5eIMhmb+tRgvJeBzPnz1GPpNAo1JEp1MTmTuCXnSMHMZPMDk1i/MXr+PK9Tto9SxIJDMyht02E+qVMh4/fiwyE7SLBNTpSwiKnnbD0O7nuXZsfFTIDYyCi0bD2HjySIBlOjZWVi9ieXlFyEbh4Yg4DZvUqy+fCph6eLSPjeeP0ekaYBiZxM0qZSR8ktNjYWFRpJzIsuY8bTK6slKW8VUk+aJWxcHBnpAkaM9TMoMENEY/3f/yK7GhOF9jsSNpG7KDuRbE44eo1ungbsNhs6DcOoXD6hKbZCwyLnYa1+OF+SWRh6GtS6cAc3JINBaX+H57KKbBMcQxxqSzbB8m9j5On0i+Fm8wIL9plxHg5A/tPyVV0bHBf1avBXVHEcniIUrNLPZiz7B/vIWutQlYGjCZmfjTLfYSk5URvGQUGdchJiQmuM4+GQTQWF/+a3eMZIJChOuDWoPgDxnUilco3qH3so4kGCnRywDVFGZ8KW8h4Gz/fKrvUJCI72If6FlN79YyyDv6RDmNFh5ky/I5Ip/Ql3Hg9QoSankVi1DgVKUYBkFmvk/zPSn2xPcqMZDfK8ApRBXRbTYANwV9ea3eo+Csth1lWBVDMHAwQz5UQVe2M9/BqAc+h5EhfD4BaAE2YYCKCiwqQVGBQj3nKxCu7aBgv7ahAtAKUvJzbQ8DfzDAdQO7MBQDzvb/PvCs4LZidbyWslh6/aCz4sxJ0Jdg0f7kvcZ7jVxXg/Xg5/pOlldBSW1nxTl0nqhyghIsB8evtjkZyFoWBcn5t6gQ9CV8+blE7VC+s68hzGcJ1miy/FYE+qDzY7CteT//5pqp4LuMkT5jmOuj4ntsN/4tZbQYz1f5YB1HSshV8H8Q9FV8TnE4vUbbScmWPO9oEkMttwLgfL4qUYicltN5RtRVfI5twfO2tqX2icxli5EEkZ+xHxSk5rX8v2AuJAL3r9F71YHx7XGrsrNCznU4ZC0UXKV0egbQs1w6jrUNFO/ke3Ve63cyB/7lf/PPevxAATid5MoqVU8Br2GBdTBpQ7FjdcDrwJMG7xii9PpSLrS/tSD2vT5MQqjgr3a6yh6w8JKMx0sNSIsRBtOXn9BBSuNNAWgFUbUhdMEzFmYja66i9PJO8QI1pbP4o9/zPj6XHcXNQxa0frJDAQ+cZPwxzIiH5CLIgqbhoYshyyphG32WtzG4jVAyeWZ/Q+GzyIBWjWOj3AbYrWWhMclDMxd5Alcsl37/siwGSqayGPw/n0lQjGHK/MdnE3hi/RUIZzlEm62fRG9wwVMvDcvLPqZBzLKwDgR6Da3E6tlCraCt6Hn1tbD5meov68BUDyq/4zP4LPbpYD1VW1onnm4mrBP/sS5GeFfwDBznZyrhwTKT9SneSGa77oe96ILJz9nuIqzf1ygS3UuPU54vgF9/8dO+otHGPtH3GgtEXXSZdZxr3VSwXxIneg1nBOvLerEMg04DM4+BZjourKLR2s9pIMC5en9Z1nqthXKlAbvDDW8wgnbHglbbhNdf/x7eev0VUNnk6CAJS9ciuodM5DM8NAQmaahWy6JDSYCKIZf88fr8cJKZEwlJiLJP2KuApUcHhxl5aiQfHIl0AzOyE1jiAYwEGrMNYAR6g6y7juToQrvRQ7lUkpB5zglmZGfW+KA/IKwVkV6hTq3JSKZIp09oOAizzfDEUqcxfZxB+jiFZqMlYKzDYRN26vzCNNbOrSAY8INJFaqnNZEY2NnYxpd//5kwHy9fvoyxsRGcpFMCdDHJHxl3bGt6G77+8r5xQKy2EKF+8cQ0woEIPBaDDXL/2UPsZ+P4/h/9CK4xH6bWZrF0ZQJUiyC4RKAY5R6aqQaOnh6ika3BY3PLM8lUy+VPhW3XYi/amHjIBd9IAPOrC+jauvAGfHB7qPvHDO4dAcAOt/dxmjpFrUR2TBmHx4eIHcUQCgcwszBDqxkf3vsEvoDXODCQWTszi0abBk8Hx4mE6ClynDidXG8gusxT0xPCdqFsA5PVsH3jsTh2d/dRK1VRKVZk/CfTSTS7Nbg9VoSCPrRYhv0tbD3fwOz0NF5/9TVMjI5henoWYxNTErbP8R47juHDDz9EtVbEMMPKuz05uHIt3d7dk3nBRHGUi+DhhIy2ybEJeB0uYYsTfN7b2kWlUoTVbBg1/BkZG8X3vvNdCbPnOjdEFl+hgOOTY6SzOdksK5U6sjlGlnB8h+VgHgoFUO80cVovYXl9Ge/84DsIj44gXy6iSMcdDzZ2F7769Dc43NxDNnGCXr0tYfpzC7MCDqSyGaRyedkLmECT2q/KxP/y3m8kcRcdF/aOCZl4CisL50RL8t5nH8sBSRIFjYwIkMPxRLa7LzQk2s0ckwRmRPcwGhVWDFng1GRdP7cmEjjUYj4t5fDN02+Qr+Zx5/Xb+O6PvovxhXEB2RrFpmgZ8lBFJiPbkKCL0+YSIJuHxZFxSvPYcZg8Qq6YF5bqO997F4EpvyGVUAFq+apEEzBhHiMeNrf24HK4EbQHBDx7+uCpgNvD0Yg4p6iRvXLhnIC0BDFcTKJJ1lejKZITL2J7mJiZwM2bN3H56lV4w16UczVsPjOkbcgEpJEYjYxibm5OQHHu6alsWsANsl85zxnhYTUbUT1kOTFU+yQeF7bmo4cPZe2iU+W1N17H2vq6HBLhM6FSLAsrvVYoIx0/wZ//q3+NQjYPt4NGm136k5EREmVit2A4EhUAw3AANWBnIpp2Hdt723AGXYhMj+A/+9M/xoVXbxvgJinlhgoVSjsJfPbrL/DFR5+Lpng4GEX5tIJcJi8h4TwsSoI/ZqLvNlFpVrB+eRXf+d3vYm5pTmSByrUKsrmc7AXVfA0f/vRjtAtNrC6cE7DmaOdQ5sO59TWYPQ7Ei2lkm6cITofxR3/yR5g9Pwb4jISV7KfmThMf/OwDfPqrT2HpWBB2hySKhQfnRCaJr5/ch8ljwoU7F/DWD97C1OqMAPe1ZgWtcgelwyK6xS52n+/jJJaC2+qHuWPBsHdIQCc6gKglnMol0DK14Bv24farN3H+0joCwwHsHezg+PjYSC5HY7dak2RYZAKHQ5QBCIudRTmRg+OYMM1nl2bx4//oR5hYHZP2bdcqOI3ncPRiHx/8/AOcxDO4uHYF42PT2N7cNZLFMTqjnEPN1MSr330Nb//hOwIiNdp1nBbyqORr6NWBaqaGo70kPv3wY9FFpe1DJjv1p9j+lIpZX1/Dn/zpfw5TwGzMC5Ixq3QylpA6SiEVT2Dj8RPc+/wzWc+pLUsd02a7I46HyfEZXL14DelcGi1rA5evX8F4NGQ8h0B2BXj+6IVoRXOMzc3M4srFK4CX2kxG35E5eP/LB/jgg49El9TrcyMQ8gn4R6csyRG091j3c+dWMRodM2xFWbuNpNrcA8iAZUg8ExE2unVkCifIl7IoFMhUrOC//JP/Ao1KFfe/+ArmLn25bRwfxQWYIYhCEI7HaEoCBMJhLJ4/j8u3byAwOox6rwGb1wa3x4F2q4ZmqQprrYWhQBhP732FB589gKPjQbcBFNJ5sSHoYH7CpGa2HsaWJ3HxlStYuX4ee8lDHKeTCHj84oh0Whyo52r4xU9/CZ/FjYDLJ/JMbptLHH50IkcmRlDqVTC3vojXvvsKInNDRsbcbgvdVk3kc6x1LxKxDO59fA9bL3axNLsgzq6t51s4jicEzGRS4EKxILkiGE3yu7/3O5KzoGNuIyPOlaroiXPN+vLeVxIt5bTRWdDFq6++Ks5sRi3QZnm88Qgmq1nWxaPjA/TMLUwzv8PEpDiQTC0653oo58vwOClJ4ECrySijHmqNMj789AMcHO4iOhKC2Q5sbZHha/RFp8VcGwa5g+cN6k/S/iTAyvB/G6VmembRsCawLMnFSZaxOOBwuiSJaCQaxcT0jOzZHDtk0JJFzLwC1XLRsIetZlj7Eh9keJLRLdJZ1MOlbJB3CJeuXITdZcd+7AD5bBapdBIhdwAusw2tSg1ehwdzs0twBYOo0c5y+3Hx6jWcW12FxxuE3WpHo9ZAInYkUWy7W5t4/5d/K5JqQ0N+DIeHZN2njVKmFFKLOXO8mJ6ZF3kp2sypdALPNp5gc+uZMFApXUBCAeUWaDfzmq2dLXHUMyLGHwqJLB2dXdwPCS7lsmkheKTTSSTJNu804KTkjqkjdjHrwXlFSTs6l8LhUSwvnRN7psw8HVbKvB1LlB119Uk2aDEsHx4E3AEsTC7Ink5bamdnC+0epSjcRl4cK8HgrshMkNDq8QYwNTOL9ctX4PUH0e50UatWcXJCyZhNNBtlWNBEq1lDq1GR5IWZbFYciWaTQzSgL12+iZt3X5UISO7hTMK7vfkcmy+2ZawQiOXaQJv0JZBnknNWOpMSRifHTThq2CKU02KCPjpcFhfOYWHhHMbGJ8VO59pAJ4fbQyCyihMmPMwmEYvtCinr9u3bCHpDqFQaONg7wOzMPF577Q0EAj6US02x3XimsVotEiXC9okdHYidzuS5/JxyVbQjHn59X0gLi4tLYivQjuX5ztALL2BnZxOff3EP3R6jmNuS54HjOxyKCghYyJ1K4mcfx6iD8mxuMMEe+4DrpQJ4HDM8z/AcJ/KIra4QVQg402ZrgwkHKTdn2CIk3tDRT3sifZISJjnPimSSB6J+1BxlxDLbOEjsIJmL4SR/gEa3DG/QAaeb0QR1Zt0RLV6Ngq4xMXmHwCaxj9+WBmW7C27AmB1iHYbSxm+R6gyc4CVpT8/WCkQJCa9PktLn8WygQO0gPqIMaGU98hkKjuq5W3EUxXz0Pcr2HWTeKgjKsguQ2wc0FaAzavPbP4PAlGImCt4pNqTv0voYGI3BJtbyKj7Fz/VMoaDrIPit4Jo4HgYSJBqgu6GNrziTMtTtNtU9N5QAKMHB51gttjNcTLECbScFFQfbT4Hel7iCIc2hP4MgnkFcZJSxQVzkb9aL9yqrlvcppqNtpHgc71ftfCUdavvxPilDnwGv6gWKsXFu6rhTfIhlUYzojFHbJ6vqtYqvEVfSdlSAXuusAKTU1WSMbW0rHaPqRFBM7QwQ7jNt9f3cB5R0OvhcbU/FHLX9FIvR9iPhj5/x+XwO8QLibVpnyiqpM4Bl07ZVRw3vYb20DxUv5fsVpP42OD0YIc/w8EHng44dxZR4VlLQV0HkwXFFrEbv1/YWnIsO2P74YV20nOoIkTFMwkzfxtB7Bx042l9ab8UvtT2kjn0JZC2Tzkf9rXPz28D02Rz7H/7Fn/Y0JEWRev2SBWTB9cWqu6uDTRcinQAvZSIMAFo9UsbEMMDfs0na94gRvFJdaAW9OQCUJWqArgbrVxclfa/hCTCAcTJa1TOgg0870RjM//9Ml1x8DGZpVzYKLd/ggNYU6szoPjjYyMrhJsZkGMKAhiHdoUA9J6smBSQQzIVMNZsH68PEVUrpNxjORtJF3sONl4YMjWjWnUxVrlUqzaETm2XRhVoXOJWR4LvISuY16mHSemhYh3opFOhXprAy4/k3383yc/M1WLkMGy9I2Xmg53vE4Oh2xbDhtSpBoiC0eqFYfv6w3Tjx+dtI0uU5807pQqbOEX0Gn8lJKcZHOHzmhRt0dhiLmLGoMZu2wXg3gH/tW5ZbPKtms5SBho5Kdxj6uwaozzE5qHvNcUYgScFmGs/qhGEbcM7ouOf9BAJYL/6w3HynehL5GRlRBEsZ+kOh+EFngLHYG2ztYolGiwkzs8sYnZxBNldCKlXEzMQq3n3n+6KLGz9MCjMlEYsLA44JQsi4pC4pAWhqMJZrJQk5XVhaxMjEGIbHhmB1crEy5Duaza6EgTJxYaXYEOCyWWeyGDOCw0MSLuz2OuTw3+kx31mf8Uqd8WodrVodPcra9DoCrFL7UsYbk8FVymh1uzJehplNOzIEi12CQoQBnU0XcHwQR/zwSMpptpkxMTWKW7evyz3VckkOYAz17jR7cHXt2HnwAu//h7+Ttr1y8VJ/rTC8qtSjZT9znBCMSMSPjYOy14uJ6Jgw1oa8QWmffL2EWPYIr//4HUQXRmEbcmLu/KIw9iivYOmYYar0UD0u44tffo7TeF4A6G7TCBMj44Isiq7ZJFnkZ9fmMHtuVsLWa72GgJOS9K8E5NINYUkxgVsjR21OHuDcSOeSuPflZ6g36xidHJOQ84cb3wA2M9YurOPKzeuYnp1DuVoR/VYa7tRr5eGQ4CR1Lc+dOydhsxI14rBLKDEdM2QZ0UinNmO7QSCjiGTyWNiBFmsXjIitlwvIZ5PInhxjaX4Bd+/ckWRiE+NTCISCaDDTfekUJ7kM7n32EZ4+fQJLryPgG0Ge6ekZ0SLcOziE2WKTA/Ha+nncvfMK1lZWRbrB1O4il83g6TdP8OD+17j/9QMBRDlGzq+u4wff+z4efPU1trZfIJk+kQMAaRrUDyRQwsz1ZF5RW1k84v19oVA+RaFyitULq7j1+qvC7qWuHw8+TMR2mi/ik/c/QjldQOY4CWvXhJWlZczMTMtB+ziTwiHBUJ8HF69fxfU7tzAyMoRqpYNyvogH975E5igNa6MnIHTEPyy61F989qkkAyOr1eFxYSgSJvEXJ9kMLC4HltZWBCylXEi1UoObEQUuL4q5AjxWJ5w9p0hPUCKg2WkhnjpCoZyXhJrf+/H3MDYXFRY75wb1XCunRXlvJnkiSRILTIRZKGA/FoM36BXgpk1HiKmDu2+8gjfeexMWB8O4e0am+EJewk4JDHz1m69FVsLas2LYPQyP3SsANHXCySZroI3F9SXcfOUG8uVTI7FN14xuvYl6oYpYLCYJ367euI4f//gncIw4BcirFlt4sb0ljKwK13ey4ut1OVQGRCfSKuOWbJKTxBGqlRLm5xYxvzgna6vdT6vUAFhrhSo+/PUH+OyzT+EPeHHp8mVMTk+IbmTXAiRzKdlnqtkizM0u/urf/AXa1bokuKTWK8GbfKmAWrsJp8uF8alpGc8EfCLDwwh4XTg6PsTfvv93OK0WMDI9gn/2Z/8cC8uzaPUMAIjMTrvJIYncYlsxkXjY3HiBXscsQAttCDpWeNjloVac0U5qpHbg8jvx7vffxfBoWJiP1MVnJITYUsUWHn3yGPa2DUtzSyhksth/sSffjU9Pig6tI+xDLBuHJWDDH//zf4rla3MGaMrIEJJ3uJ48zuFn//5nqJ3W0C7WQBok50293cBx4QTZagZr11fxO//pjxFcGjIYv1x2m0DuSQqJrQRS8QzK+RoKqbI4+C6sXECRNkg2K4zcrd3nImFh99hw684tXL1xVXIDUF6G/UiJtZ3dbUMPlHq8Ngfm55bhdQckpLpMe6FyCrPLish4GL/3B7+HkfEQnB6zyNIk9uMoZ0vYfLaLred7sFpcuHzpOo4PE9KPLodTQOh6u4zR+THceOsORuZGkcwcYW9vRxjXVhNJBkCjQs3SbTx8+FD2T+4dE2PjEnlBcIJOn/feehe1dg0lUxWHiSOcpnKw9Syw9UySOI3SGjt0Svg9mFuex/j0FJxujzhUyvkKvv/dH4pdNrM8CdeY0Q+dMnXkK+KVFZmXUgnPNp4KeDYzNSP7CMUT6LRk4kQyNbfJFqaOnpM2CpDJZ5BIxsVxRhCC9gAdN5TxWF1dE0CdQBnlFGo1astmJeKEoPPGi0eInxzC63ejXClg68ULXL14WZzRe5vb4jQhIEBdc4If3Bc63TY8Xh9mZhcxOTsHl38IkclxjM1NIzRqQSpfR/LkEE6HBRFGapyW0C3V8Lc//RlyRzkszayKjFUqfgIn2badLpKZNBwBD0YWxjG9Po/Xv/8WrB6rhLp3Wh2pP5MaFjNck+8JWDsxMiryXJfPX8KzjQ2c5FKwuW2weRwIjodw69WbWKQWN5jE8VRAOkvHBkvLjUdfPZPkl5lkDjeu3cLs9IJIjOzt7iMQCGF0akyc7WaHSf7v9ntRKGWFwR+eYFRfE41yEy82NvHgs4fY29yXJLp0onP/G5sYl/wGNrddnDH+4aBEOtFhePXGRQHcfF43OkwQWyqjVqqJhBOTcQ4FRhCPH0s/miwmPNvcwMNH9+EPuEXKjOBjLm/Y1uwnAtBcH7hGUk+bLFBlsHKdIQuZfc89hDYyozwIHjKRqJk5FRaWsbq2josXL2FkhNJcdZHv+uUvfiF7Va9Vl0iyHtmLlBLwG/IMlUYdFjPtOiveePst/IP/5A8wNjkmAPSv/v6X+OBXfw+fwyUyWqeprDiymX8hGB4R2RJKet199TXMLy6h27P0E4MSiC+gUavg6eNH+PnP/hr1WkkcCASfbU6b2BWU7Oh2TbBZXZianpPExnT4ZDJp3P/6C2RzKQFbCWRTWoL2HAFBngGy2RRS2ZTYRdxna6026v08OUz2KTlWbGTzVQRM5e/caR71DhngbnidRnJ1E+dlm4zVgJHMtt1GMERJGYcAj4yIqNcbaKALLwIIeoeBjgXRYARj0RG0ui1hCJfLBcLfaLaaGA1H5TxnszLi0Q6vP4Sp2TncuHUHQ8MRYQSflopInySxvfMclVIBzUYJdisTM9YwNBySpLYbT5+jxATtoYgA5W+8+S6uXL0ua/jW023Drs0a8hKMkKAW/cTYhIwhnqt4TuV58Ch+aDgTU0mpH887PKtxsyVIHgyEMTU1i5npBbGf6TivVosiuXEU38Pe/gsUK0yO6xT5svfeew/DwYgQDzYebwhZhbJjZLJzbLI8BhEhj9xpTnScCfYuLMwb0VA2swDKdJLs7uyJA+Lq5WvCwJ6aNKKpiKO22oaz++c//xky+ZSAtvv7uyicFuD1sI9cKObLaPU6GAtMIBoekwgBzifqiuczGbmfIDzBeSOXUEDOxHRE252UUnSizWjqeg2VBuXxLDK+JsfHMEZNb5tNHIK7W9syH9cvXcT8yjx63hb2Uzt4vr+Bnq2GtrmMfCUNs7MrSQtpM9EeINORay7btVQqSmJgfi5Riv0fPcMKRkJekjAcDYBSk8UpWCfPlGhi43sFwIizCADVz3tknH1ffs9BMwhCimOHofD9f4r9DAJsCuIpw1lBKo1gVDBTANn++ddwknaFia2s4EFwdfB9vw2oGTjLIJtZyXB8Jq9VzdlBIp/iHrLOMvJ5gHSmeIviVgro0k7huUJBXj5PNaCl7CLV0TLaq08w5B4t4HRf+9bc10lSbIrfKeimZeJ7FRuQM38fdNQ2UJBc22cQxxpkPCsWwncpoKpjRjExBacVYOSZS+ui5VCQX8rRMWxczQ/2Un/YIKWy3EqoUzlZrZ+OLUMBwPCUKHOc1ypjW/tysN4KSNIxK3vdAManz2J9FQfUMuhYO3N0tPqSuQOET+1nxeL0/fpcbQ/+7fZ6zgBoBfi5XqozgwC0zkGuaVonfZb2jzoZtI/4vUic9HW/1emhALXimc4+OXEQnNf21Xt07CjoruPKIFS+ZB1/G/SVdcP2UgKE5dd5yWdx/esMOFt0XKlzR+ehPlfxTbE7NPlh31Gma4SuLToudUx/2zmjfWAiAC2hHn0tGp3k+iDV6NWBOMiy5Utp3PNhBghsZAiVgUsQSwX4pZIvwWeZCH0PHQFo7QydeEINt1qlgRS04z0KCp7p+/bD+A2k38gmqSxXg/VsyG4YlTcWf20o8Urw744RmldvVH8rjEIHOBccAS4ZidvPjqosVh5iGZ7F9ms0jUQfCgQr2Ml2NTrjZUiMsqPFM8GMH31ZDE4y1oNtzsOBMoF56OACYYS6tAVcYvnYDiqVwvroZFW9YZaFRgDrzHey/XTR0PpxU1ZjhBOPg069YDomeC0NGDlYOhxnkihktfL9fK4he1GU6zREid9xsCoQ/22gVhYAt6HRp54ljh11SCgAzHZVOQ4+Qwyt/pgdXLx0wTTGUV9ypa7en5dZY3mPTjYy42SidTWUwfA28lk0dPl/MgXVC0XZDV7POspGCEMjScZQP8yD9WWbyVzq9mQc83lsV+1TlZkhS0SkShxOAaA16aR6wghME9wsnDIBmB0ra5cRGZ1CKp2Xw8VQcApr5y5jemwK+WQBPSYZLFZhagPpVArpZAJOrx2lekmSErlCXiyvLWNuhYkC/TCRDdemt5oanQ00a/TwmmHt2dBtdGEzOZA7yeLkKCEgvsFMHYbX60HPakZHGCw11EpFSYDm87glTL9db6JMTTUmSnQY7XEUT0jyuunpaYyOTcBHQpPVkPIwk0ldI9BWlUQhZBdReuHyzYvCfByNWAVzySbbIotAwD1/nIO52MHGV9/gr/7iLzE2OorV5XMCGHFscYxQq003C4b67e/u9TXdTIgOhzHsDxqhRm6baE6u3VzH2q2LKHVrsPsdiIxG4SQ7s2uFqdJBIZbHl7/+ErlYRsI3yXDnWKMUhI8JfqhNWS9jZmUGk4uTsPnskvTLH/Ih5HegWuwhFU+jmK2gXWnA1jAJQ5yMnUargWT6WJiLTG5kspmRLxckGdPl69fw2ttvIDo+jFKlJTqNoud7fCLJ2hgiSvBrdnK6r51nF8dGqVYXfWoa3OLg6UDkNCi3IglZMimUynmUCzkcxbaRSx1zROP8yqqA0Eyu5QsEpf/K9RrK5SJypTy2d15gY+OxHAqddpskHJufX8Tm8y0kT9LCsHd43bhw6Qpef/MNjE5GBTBrlKvCwmvW69jd3sGv3/8VPv7wQzngXb54EYuzi3j04KEYPQTWyewmQEwgvVSvCotodHIK8wtLsm4+f7ZhzBlyGSzUSlzG1NyMOAJEM7ZjOD5Pc3lhyNaLVdH9DXi8CHr8cgALj0RQrFcRzyRg9tixfvWiANDjEz5UywRUm+hVWvjs158ivXMMW8eMoN0nwPHz508lVJn91Oy1RH+8be6iSx3n8VFcvn4VYxOTGB6OW2SC/wAAIABJREFUCCDLuUQApl6qYsgdwkRoVJLJUb+7Vq+KM6SDDqLjUVy9cQUOr1NkK7hesU3K+VPs7+0htrcPEx1S47OyHj168hhPXzzF4soiIpOjmJydxO/+wU9Es73R7Yn+qITBFgsonuYR29kTELVd6YjTygUnPDYvSvkyjo7jiCWPUe3U8NaP3sX3f/+HsJFpbzYhm0gjsX+E5N4xThJJASHpHHn7jbeRyxawsxeT8O1E5kQkVBq9lgA4bp9bdKsps1Mt1eFzedGs1LD54hnCoRDefu9dhMbdRog98bx8XQ5pBDazmbQkIjrlAZ163Z0WfMEAPD43GmQGWqzYefICmaOkSOwEXB5hfnA/VH3HWrsuTFwBAK7fknBhJvx0220CTDzd3MBf//yncPud+Id//I/gG/IJaErmLpnfsf0j0WhuFBv44pMvEN8/wvjohCQ9JNhKRyeTdFFjXwxt6rfXSqIRO7s0j3a3IexWMi7IrmPIO50H7WIXEX8EV9Yvo1mtYfvZFg4OYuKQovwDPNSmbqDj6GJyaQpLF5awcG4OkzMTEu1iqliQPczglz/9O1QLVWRiCRQyeWFoBcMhbB/u4LR1ipUrK/jdP/wxhs5FBLwuZwoS1VGLVxB7RpmTJvKZU2STBVh6Vlxcu4zjoyNh1zdbVWzvbolEAMfR+OSYhD9TuohJ2ih/ND41itjhvoRrM8w4fZLFzPQc5qYXsLtzIAwzrkMEfam9+8obdzA9PwGnvYdmoyJSPTubO8gVyjhOpBA/yWCMUknhCQQ8PljaXQk1Z4xJZDyC+dV5rFxiolI7Xmw9x5f3vxY9curBhiJhjE/PyPonMm2UF+iYsb2xjY0vH8EJh7BumQzw4Yv7Msc8djdczNdQp8O5hP14DHafHTMr84hOhDEUjQg7ijINyYMUXrv9mshbjE5HRZ6Lc4mSIZVCSZ5D0Io6nGSQi53s8UkC4JHIqEQQVEo1DI9EMTwzgvHZSbE1XA6D7ZRIxPFo44lI0zDy4MaNG1hdXRWngmvIYUjPtIBWpodyoYnDwzj2YtsoFHOYXZrBzVvXYLebkUwksLO5JRJP/H+9UpUICoa/E9yR6MFaBZvb3AfyuHjpGtYuXMbI1BS8w374wx6c1srIZE7gsJthZiLITAaVTBH/4S//Gsn9BDwOL8wdmzixQn4mqq6j1qgjPDWO6WXmUPBi/cZFTC/OCmvvJJlEOVuEAw5YYcaHH3yK9//ufQHxFmbnxNmQOUkhFA7JWGqhDavDLFEYSyuLsNl7aDWq6HSZL8KOXs2Orz9/gL2tGDwuP6YnZiU8n8zGvf0DpFIZzC7NITAcEs3yQDQEk92EYNiPUUaGMIUHTfAakN4/xbMHz/HgN4+QTeYRGYoIo5S258jEuCTtJTDO67kHUhd9KOJHOBIUMFOSyLbaEt2SiJ/A5wjC7wngtEAJgjLS6RMcJY7w9YMv4fE6JKEzbRQyIpl8UAlAtIc5Dpi0ksQI6sWTpVytlOGyWOGnvrPDYGm5aIfBjDB1mb0+LC6v4fqN2xifnBLpDv7YHcCzjU38zf/713hKh3a7BafNAIsoE1NvNFGsVOF0+TCzsIh33n1PnN2Ti8My1l58vYu/+8XfIH9yAivlhio1IQqQ0OB2BuDxByWp8SuvvY6VtQuyV5PAQPuX0jztZh1ffXFPNJQJQNPeo4Y9E4NSKsTh9sBqccJssUvUw9K5c/3zRF50oKuVojiZmAuAoHlkOCpJaeV8YmpJwl4mQjTbrEIC4KGbDGMBuW1MkMQ1zAASuL8mThIolAw5QpfDYPoF/JTEcEpOF4LClLCJRsJiHzRrLTRrDXQ7VoxFZ3Dh/BWMDI+jXiHbvSv7T6NZxs7+JjLpY5Fe4Bz2e7ww9SzijLdYHHB7fRgbn5YEuvOLExJBmDhJ4yC2h63NpwK45zJJOB1WpNMJwNQV8hCjf4YjYakTo4pgsuLypavizDrNFgVEpXOJJCEy4+/evYuV5ZUzKUuOK57zjpPH2NvfERuONpGScgiQ+7whRCKjiIQnRI6GkUMib1krYm9/G/sHm9g/2EKtWcalyxdw4cJ5Oe8ymo7PIZHms3tfSBsz+TVtYomS7es+S9I9svWdNol8FGkDYZGyrRISIcY1aWF2SWwdynjxPEoJIvYpWeUEkQmeU6KGTuejo5ghK9k1iSxNwDeM0cgE3A5G5VFGzSPP5HmAZ9NMNo1C/hTFsiE5w71hKBRCIBgUwoLLzygXRpoahAieCSmxyUSZXDtpPPPMy/4g4YL5FIZmh5Gtp/DkxUPEc3uAvQ6zuwOn3yoANIk4HH8aJW3jealSlPIY0cwG+KvgkjKH6XzkZ2cR3327SHEZkXoRZqyhX6xkwTOi34C0hJ4lDcDTyA+l52bK8ZyBgX3QdRAAHAShzkC/fhS6nqMVdFZwTYEueU9fe1bXNgXq9P3KElUAVUFZBb0UDDs7T/cBaMWWlBXK73mtsJr7ObD0XQraKxCv1wnOwaiBvoQmy8Jxq2Q3g5BotC+jHQ0w0egTyvAIy7ofsa6grgLRCsApuKxsVMXKtIz8XDE3rYOCllp+7R/t+0G8bRD4VLBvMNJbNaAVAOT7tN8UgFayn8o8GJiZISnLawcJpizjIKNZcQxey/nOZyr+oazll84RIxmm4n0sJ9dqtqOOoUE2Nz9j3fl7EPMbZPEyulUxo8F68Z0q2aF68QpM63V8JqUeZR/sa8rz2cQ0tS3JENZ3a19KlGOf4c82U3a5Yn6DeBfLr5gbv1dwWQFYTz+B32A/Kh7Iz5RJrnNS21LH1yAArXPnt+aQ5CM1ysBycn7onBMpqz52q3NEQXadK7xH8crBOSf4qairviQa65jWZw3WYxCA1nVEPvvv/ut/2uN/2JBsYNVaOXsBtSK9ZEwYnaR6P9oQg3ICCsBxQpOxogUwgEcDCNSFiLRO6WTTS3azNpxSxtlAXPDFU9VPUqBAHv82aPQG6GsAdQabmN9puICyfAlAn71bwy6Y2LzRkcMRD5ni2WMSpb5HRoByS1+7iGHmDiPcXRjCZsjCRfCFDV+plgyN276ciZZPtZ1pDKknRhdN1pN6eOr9MfSWXmq38LpByQn+zcMRf2uCP/W0KJjL7zjx+X6Wj2XlBq9MZe0v9aJon/NvI4mMoYGkC/mgLAefyzryHdy8+VtlL1STmeVlfRTM5ve6waoDQBnWbEuGWSnLWMMNyLLmj7ahThid2FoO3qeLprb7Sxa+TcrKg8jge7lhqHeUOlsE8gJB3xnLn4aRoTXdFuOPY59akDxASJgktcXYBsxEb7GI1ivHNcvKcargtS6okunb45Hn8DrRYBZHgjFGuYAyXIzAhIDi/QSNBDCoz0jjjsyXcrkJk9mGyZlz8A9FQSW/YGgCZvhg6TmxMreCYvoUtWwFZgoBtnqIxw6RyaUxMTWGZOEER+k4li4s4/qrtxCI+IVBSI1HgtBMGMIDOUOGex0TWtW2MNKox9k4reMklhT2MTXt2LdOFxmSZPe2YXM5RSNrOBhAMGAGEwS3mtSlrcmaQXYgDwKnpYocUD0eL4bDUYxPmqUMlPFoUHKpY9yXTKYRT8RQbVXkgL96cQUhP9CsGwziesnQTs4lc6gmiqhkC/irv/gLZJMpXL5wUWRHGA4v/cLjmUhRNBE/ZsZsSL/SqXAcjyPk8wq7yRv0CQgdGglhdGYcudopImMRCd8VB0HXBq/VjVw8j53H28gcZeCyuDExNgYbdR5NVsn4TfCtXK/AHnRg4fw8ps+RidiVcGgzDyMds5Q7c5Rl48PW7KLXaovRSwOdni4CbdliBm1LD+l8Bp4hH67dvo7zVy7B4XVJYjm+hxp8+WQGiYM4tje34LTaEAkOyXrEZFcEAvYOj2B3uxAeHRWtZI7DGzduYWjIiv3dLA5jZFEz/KiNnRcb+PzTD3F8dICRUFgYyx6XB26PkWSAurZMBMPx0uu1kc6SIWM4FHhQH4lERf6A0huj45PwBv2YXVzApetXER0ZksMsk56d5nPCwo3vx/DZvXui/0t2ILUm00km2cuJM4FrHQFIAvPUaD6tlTAUjGBiZlbGDwH44/ihzF2R4+l1RSeYAB/ZzyXq1po6EpZMORhKhZzEjlDMFeGwWEUXOugfEt1Ju8eOYrOCjqOH+ZUlvPLmqxg95xNt2XoacHSBx58/x/OvN4RFbWuZ5Tlkr7m9bjzbfi6sKn80KJIry5fWcOv1uzh3fo0qZ3LAatU6SMQSorXMRG9euwv2rg2723siy0EAismieMBhvdl/1UZVgDTOOTp9uK4QxCHDkol1r1y5It/RufLxvU+wuLQkbNux6XH8+Pd/B0PRMJq9DnKFrDDF6lWCgyk8fbaB+G4MPosPI8FRhN1DEobOA1/utIhMMYMy6rj73mv44X/8A9iZjLMFFGJVpGMJPL//FMl4UkAVrl/T4zMCwCWSaYTHogK8+qIBBMeCWLtyHjPzM/AHrChle1J/c9OM/Re7+OzjjwRc+/6PfijOGz6PoC9BAmp20jnC02SlWhSAn+HytXZDkjT6g0FhFrE+O0+30ChVMewKIRIKi74p51G+eIpStSTP5Bq7vn4R7777LlbOrQkTlAmCyEwiiPGv/rf/RQ7Yr7zxKjx+N0rVsjBknE6XSDIcbMckGdvo8Cgmx6cwGokiFDaS7FGuaHtzG9lkph/63EHhNCsSR9ScPTjaR0XmmRlk/VF3u1PvoNewYCgwhAsr6wIqMXHnzua2zKvIaAROvxdNUwtOvxttSxs9hwnR8TCWz69gfW0d5pYZ+893sfHVE0S8w7IH7G/tCUjlHwrgMHUkUiJkDVOLenQ8ilK9KFr9p5kC3G0PaoWmaJEzaWQsRjZdUTTQOQ+5rtN2OdjbRaGQQ7NRE4YaneJkrsWOE8Jcp6wGpSPSuRNJpPfomw0BfhdmlwXc4MGOY9TisCI47EOtWcXoWBjNegnl0qnIsZxWS7j9+qsYm5nBXjyO4+QJui0z4ruHcHSAlZl52Ezca9vIFrMircJ30+G3GdvH8OQI5i8sYXZ1EXPrywhFXWAuVbcTsJIsUgQ2PjnGvV98jMpJCSdHSWztvpCIEa6LtGkITFXaVeTqOaxcW8OP/uAH8IQ84sxiBEli/wTJ3TjapRbMXSPhMIHifCojc4d6y+XTIg4PDwxChKkjthrBVeqk0jnMCB6C0Vfv3sBP/sk/gM3X16Imeb0KWEmKawMnyYIA/yzXxMSY2BcEIiWJXLuHBuWIEqeIHx6Ls+HG7WuYWRkBQsb93E9LR6e4f/8+jmKHRvI8f1CS3c4vLggQzWRwD+7fxy9+8b7IK4WGIgK2RiZHMDE7Adi76FBf2GlHKZ9DLpFB6ugYqVhCkuzR6XSwvScJAafHpmG3uWF1OBEaiSA6PYbI7Ci8Yb8A2gTqK/lTqT+jfzrNNl68eCFg++TYONYvnBe5Jn5Gu5FSDFzXbRYTJiZGJBllt9uExdwV5jaluk4zVZQKZJ1b4LR70GtbUCs34HH6kMnlRZqA6+H0wjQcXrskaVxaX0JojJuYkWC4XaT3mw6hU+w838chwdXjvNgvTI48FA6LzUBHINdQrsmRkbDoint9DoyMD8Nhs0oCWRc1lPN5KUO92oLN5IbN7MDxcVIY+dzTtne3RYuY0gaSaI0HbGr1Ug6QxBwLo07/P7beK0bONMsSO+G9z8xI7w2ZmUy6IlmOZbpqemqmu6dndxralcZhBWkfJEGC9KAnARL2RU96ElYSZBYQBK0WGtuzY3qqbXWXY7GKVfTpvYnM8N5HCOd+ccmY1iZAZDLiN5//7nfuuef64HK7BYBmv29ubuDk/BghhxfjY3TKUFe4gVK9ilq9hfjwOAaGRuEPRXH9xh2MT06Jvq6wsNCR6Ki97ef427/6S5yeHCAS8KLF6BAmEaecS6cLfzCKG7dfxatv3oUvxOTAo3AGjb76vU8e4JNffoTU8THCXj/qhbJInzG6pVJvIBCK4NLlVbz+5juYnZ9Hs0GplK4417lmfPTTH2N3Z0NYvmR+nxwfimQMEyj6fQG4PSG4nHRSjiA+PCp2fb1VFdmMVqOKzc1nyGWzRpvXE0Y0FJOx0bE2cZ5MSMRArlbo+S+tGIgOYXCIES4hkUDQqE0CjEy2yDMI7Zfz9Kk4CyeGpxAMR4z+bqdjGLO5FELBkNgXfncI8YFxXFq4itmZy4iFKMsQFOY87flMNoHHz74SAJq2ztmpAUvbjJCzk1TkhScQQiQ6gLtvv4uVK8vEkZHPl/DoMRP8PRYAmpEL8fggTk6OcZQ4EL3usD+MlbUrsu6mU1mJKGFiQ+ZXIOh6zrnU7sqafOvGK1hbW6N6G+p1I79GVj2dGpQUYdQSx7GShpin4zxBJxkwMz2P2ZlLYlfwbCVh+JYWTs8O8Oz5Nzg63oXP58KVtWUBdnkNI5kIfNNm+eLhfXTQQdARlLO0ifzsCpjNNbbeYuLHBhj3T71sktK8HjLQS5Kng/soE/uyvWm/ejxeAZc5TUmgYNQTcQTRvvZ6pV4XyXOcJ88RdFN6ahaR4BDscEi5yPKnHcC1i/2aF4IUWfAmqTsjoYaG46LFTJDbGwqI7jrlMTg+mCibyU75jIO9HbFH9PxPibv51SWExqPwDniQzB/j828+Rqp8Cm/YDjjqsDoN61kcIDWjMesVqbqKrG8kz9Ipx+TztOsEMOPRjZrCLUOiURxGwSsSegz2YpirxD0UvDKuewM42XtSnaqfrOClYjCKcdh7SYKUvKfg5b8LCFbwsB9Q7Ae3BFDsgeb8W8DOHrNVQUctK69TgqCSAhUHUSCvn13aD4Tr5wqSGZzmZXI/LadGfCvop3VXAJpzg/2tSdQMufIl/mJYsA3Z4wlA8zkcK4KddFoG17AalQAFLLXdFJRUB4I6GPoBaAVCDfBtnAha934wVftO8TQFIxUfeemU0IxPLxM6EoDmddru2u+KRZEoqmCm9onBhgyTXuvW/w5tP7NGvCQ+qsyNYkysl4LrOjYVBJZ9jq3dS1Daj0dpfykGxHIpKZXXKT4oTomakURhH/G9LJuSZDXSXHEZHZMKqLJsKsHBvxWH4vqjBNZmD2hmO+g45fc6nrVPtL9ljjO5KveRnuRv//jod4JIefrGLsuufcDvWG5l5/c7IXR8mz55KeGjbaxtq4AwP9fcYor3cY3huGf9NKKhf+7qOFa2M/tZGewKqEs5etI+Osb655r2af/40+e++P3f/Rd/3GWjsFPYCcqW7UfE2aD6PcE3Foqdy8918gh41tOpEda02+gd83kCtPYAaAXryIIzHhAD6rLgxuP0shP4DgU0+WwF8rQzWBauxcb7ZETxdaJpBXXCs6P03TqBRf+XPAwaj9QOE88WLXeziBuQ0ADkZDawnKyzeD9aBNUc8PUyR5NBzY1YvCo9RrDZIMyiQiBbF24dZHwPtWAFyPT5ekDpy6ycOohp4BAc5oCh91rBZR1g6pFiOdXToaA9wQkyhg272siCsA58BjdB/l9Z5grkaF+rCD2v5T0sJ5/F62n80eDhdzRu+MM69APa6tnqHxe8ThcE/i3ay71xJFp0vSSDOsHV8aGLjsqCKOu4Hyzn81hHthM3EpZL2E89LW7ZDHracbJhoCNSBjRA2b4MC+M1JtzDiP7z8Mf7eYBgfRheRuCvkC+Z8RAwwLJxghhvIdvVMAysImfB+zRxIj+n116Z0NTAlY1Xdch7mwXHoYwfGx05THRggcsdwMj4LLyBAfgDYUzPreJwP41yoYm58Vl0K23UMmU08nWUs0Xk0hkx9m1uGw5Th2g5Orhx9xbmVhfQ5fnLCQkdpHaxvp96hTy4Oto2WOsWdMsdVLNV7DzeQiFdEODMzAsHmtRsjUcwuTAlmsNujwVuJ/vALEzVakeSmxhGfVe0EMtFRgw04A+EMDoegtNHQxlo8AzZMgnOCqUCLjIJ5KpZ2D0W+CN+LCzOYXTQh0oWsDWBzEUNe0930C7VJOSeYOb+5i7CvoDoW5LxynFG2ZCR8THsHe4xJxBeff01jI6O4ODoUNirBPwq1ZIAwJSsYLjmwvKiMD7592jP0D4/Pke71kE5UxF2eNAVEkYktSwJ0lK/rl5ryngmaytby2L5+jJml2fh8lnlkFbJl9EsN5DYP0fyKAVb04JmoSysVuobktVJg6jBvkcTDWsbqUIWwcEwllYvYX55EVaXHeWmYfyK/nyugtO9Y6w/eQp7B8KuIyuCY58ADmUgwgOD8EVCuPnqbTG4x8jmcjEiADjZT6FaKSHgdyGbOsVX9z7D7uYG3HbKKAEOm1PmOkFdZnlvtGtIZRPIFbPCJrI4nKLbR4cHJV+YmC2XyWJkbAzD42OYmJ3G4vIlAd1oXZtEmCUkTxP48v49YfKODI3IHDjaPxKghMwhSlYU8zk0W3U5KBKAjsSYrGsO8ZFR1Kp1Yf06mABpclLm18H+odHyslvhCfqRKeVEi3dsmmw/q1wzEI7A2u7i7PRU9F6pX8rDPh0Q0ZGY6HZPzU/h6ivXEB3zonjRFNmJs/2E6NQerO8ie5KWZH0Ey3nQIwD9zfpj5GtZDE0NY+ryNN7/3rdx6807sMcsMp+6FbK/gYv9lMgs5FMFVAplSSpINpnH7hTnDzVQmSyMQAzbgGsJtSzJkOfaT98S24+RGNRTHogPSILKdrMhodYildKsIxQN4Z/8wT9FZDAiDLpCtSiAtpUs5kwSO1vbAoZVUkVYm3ZMDI3D7/TCBrvoFDsCbnGirLx6Fa+8tSpATTnTQS1TRLvQwMaDZ9hZ38Le4QF8rgAWZhZFEoAatRaHBR13F7Nrs1h7/QpiExE4CIrx3FQC8odNlBIl0VL+yY8+lLWSgJhGV1CrmUB0JpeR5EcWuwUOtw3hwRCiQzH5TW3tdDqJxOEp1h8+Q+YihaXZRSxMLiASMol3yVg8PDvB1s4mDk6OZX/l4fy9b30LC7MLYtOYPc7ofD589ABP159KmDLHesfSkXB4MsLI+N3e3BEG99ryFVxeXJH9juOMzyGYS7mibDIjbCkCO4enR5hfmMPa9RU8XX8mIHet0RJHJvvVYXWiXmkh7AtjaXERA6EYWrUOjg+PJZESryPzjex6Op6o1X+cOkOxWkShUsTS8iXcfeMNZC/SEg0ScgZEsoQsde5dZHYdJA5kPWHwONutY+nKoSqbS8ta4bMFpQy3b70qCaga9TbOz5MvbAaXjXqxVjx+9A2S52fwOlx45cZNLF9akeSDTzc2JUljKOZHvprD3vEupmensbd9gNPTC8xMLmAwGsdQbFhACu6Fw2NDePT0EZrNKgrUJi2cwcOkMyEPfv+f/xG+/Y++C+eEXQDC9G4Vf/X//hA//4sfIWB3YXX+skgQiETGyTZevfEqvGE/9pJHCIxF8cp7b2Dt7k0Mzo3B4QOoKpBPteFp21A4qcCa6uDpJ09QSRRxQRb/yak4zkT7L+TH8/0NnOTPEJmK4vf+w9/D1TeX4QkbLXCqB+SO89h/souHn36D9GkKflcAD754IHpUK5eXMTM1KYA0E3tRm7bVaWJydlK09KcmJmUtyVykRQqKa8w7v/sbsIaoZ8UEoQ1US9QGZRSYeIWRSKbw4YcfClhByQ/aDXIwoZapyye63Uy09sZbb+CV966IrMpFMm0cd/WaAE602S4ukjhJnOLtd98RvXbq6ZPhF/IbJu329i6ePVsX0Nblc0uftq1NRKlV7KCmLBnoFQRcPlgaXcQCEdE9pqTM6UkCqdMk0LDi4jSDjsUKTyiA8NAAAsNh2H1OJNIJidIh05y6tXvr2xKxk6/m4Q/68Pt/+IdYXJoXO5J24F/+2V/i2ZOnuHPjNnxeN0YGhoysV7kkoA6lFFgverApH0DdZYfNBY8jIMmQqQdL6bL9gyNhLV995arUhbbK2s05o+1OAKjeEcC4UaetYkE5X8fhwQmO9xNoNdsSmcP5zT2G5BQOSoIQBIZb3SampkcQjPjRYPgWnQ0Bt/QH331+mkYhV4HD4kGpWBWHDfen7b0d1OoluD2EyixybnBYqU1L/V7mmPEa4J05NOS3HevPn+PJw29g6XQwNhLH8ABl4FzIlcoolKoYGBzB5Mw8WnBgbGxGGMmhSEyAtlIhI/r6lWIG9z79BbbWn8HWbYm0AutWKJZkX6GO8+LyGi6vMfLGK3kUFhdH4R0CztaL+Nsf/jnu//JXCLrdiEdiYqsxWiaVzqLW7MDu9uDK2nWsrlxDp21CuMkebTfq+OLTj4Xl26jT8RQVOTWOCQJpPg/zY4QRDAwIkzsYjvZYcVZxPGayF9jb2RCbpt3uCFnCZfOJHFww7JP8GUzInK3lxP5gBBEdB36PV/YCOoVM9BfPbR1Zy+OjY2KPPHz4FVLZjMnDY7dJJAKTbfP/dEYRQGcEn8fpw9joLC4vXsdgbBJuewA+dwjdFpl/zCVTwenZHo5Pd2CxtFHIZ5BJp1EslKQPaGMwISVlzBidwRwLPHdw7mWzJjE05zWdNPGRIRknBMGFiNI20oGUJgkHgrIGkNXrdvvhcYVFhoHPX1q8JFFkHrcDqWTeREwVWa5jQ8ZpN4XdHQoFpQ3I4mXC28RZCkeHp6hVjQSJy+kxZWlUYbW10e7UsLX9FFvbz0RDm4kM5+ZmxNYdGojLe548eSLjm+1MRyXPknwHWdzMxRAIBYSFTe1mSnIwvwTXH5fTAG/cm5kcnfMrHIjCCpvsu5TOpOFwnkgKOYORhnQIkZlOCY9k6lTW25AvivmZSwj6Y/A56IjqCsGEjn2Jvu6aXEteD/OpTCMaGZCzHW0nyU1jM+dXrmc8V7MfTg4PRIbK7bRhb2cb2zvUazeMZtZ99eYVjC/PoevqotzKYuPgES4Kxyg0M8gUz+DycQ0ig9YiidRp43rclCZgpKshIdEZQM1y9q9IVVgNw7bRJGbSfNE2CuIQMDTnWcqhAgvJAAAgAElEQVRDkJ1o2JgK7CkIxeMkz2jK3uwHhhSIFdC2bZi9et5WbERBLAVWXwDgPfY0r1NQUHEVBahelIHJD3tAo36m9RDwtseO7me96nP5nco4ED9Q7ESBUF6nkgCK+fC3Ar4KGCqOo+2jZVVwlAmGFXsxbWUY6QrIKwDdO54LHiSYTq/9ST7ijyoAaNvqZ4ol9QOPGu3d71z4dWCyH3BUXEcxMgUgFXP7dVBP+5PXaRJCbXdtRwVHmWtFMSMdb4ao+TKH2z/AT3r9pvVTVrCWX8utwDSfqY4A9o2OQwV4JXL135GgjvcpAKvAqBIHlejKdxBf4PN5DW1+lsPgjT3plN7YFsxOCKtGWkfVAkhM0zHCNuI6zPZUIiPzSPH//cRMlkMj4kXGrFcvnTsqOaPOBG0T/l/H/Yt50EssyWsUS1WJWkPcNZH5/X3aP5apfKLjtX+O67h7ca/NOBr4HI3WZ3vx8KOOBn7Xv5bwepU+6VcX0DkqfdhzyGgfKgar9eTn/bislkvLaiEAzYuVsdnvieELlDWsA1czMyrQp5q1OvFedLTFgNrqdWDoRz9K3u7pkdidbnkH71f6NyurbFdllNL44OcECrUS3FC4UZgJaEIwdBDooNLNzW6nxWm8i9ogZL+63H7RWlMvC8ErubcHAOrGQEBSgF+PV95HAFq8lj0PDjda1V1mx4qWZS+5lgH2DTObPxz8Wj+CGJxABE1Ne5kJpd4kbU+VQmE5+Dy2vz6/fwHRttQFVr2FxptnQHTVbFbvKA0atqWCvzz4st78/qUovTGQ+SPZjxsNCQlluVX3ke3B+/gsyeJts4kBrQumLlIsB+8RiYRwWDZz/pCpzf5RkF+Bdk5E3Uj5nWpes5/4Lho2uuGwb1hOSkrwHdSM03LJQtAx3lIZzwxHstlQKFK7uiX3mX4x4YN8J/uEwBUZaSwPPfEEn3mYFsdET8NIjG0yZR2GeS3gNxcuu5H44Hd8jhoFbB/xIFoNU5fGr8yBHoufxhnLK6GJwoJ2wOnyIzIwBrsrAIuDBt40zs7LQNuJ8egY/DYv6pky2qUWbG2INi/tt0wxhVKnhEmGLd9ehj3oRdPahDdCTx1Qp6dTEjdA2ocZ3Mk4c7aB0nkXxbM8nt5/ivx5VkCLeqWOUCgMTzgAe8SJ6aUZhKJeYXQQZKLNYXFw4aFGIecWUC23JVyvmK8gn2MopUNCTAkuMwkcQxmpXydsd2sXLUsD1XZZqKdM5sVES9RUHAkPI+AM4HTvDM1iA41KTbIhknVWTudRK5Qk6RKTKxgHl12ypW8d7koo7rvf+tYLoJkh/KJT7nbg/PRCDvqffPxL0aqdnp4SwI59LlIW+SLymRKcNg/mZ5YwMTyBRrkJe4eMb4fIITDJH+eWL+xHsVHC6MwwoqPU2GbCSLLLW7A1rMie5XCyc4LieVYO46dHxzL+Y/GY8eT6vQiGA4DLKgxefzSEYQKbi7Nwh7wo1SsCkDE5orXSwdnuEZ4/eiYJkJrVhhwMy6UK9miYD8YQGhiEPeDFd77/PTAUmTrcHJsepwWU806et1CvUO81gWTiBLnUhWgVk9WdTFzIgYRtxOQ7jVYZj599jdOLI3gCfiyuXsHK6poA0OtPn6HNAz03catVnDPzlxZFFiMYjUgbEBThWplOEIC+j2ImJ+xkvoMgPiMGRNKozo3faKNS74/t8iYT0F1eRSgSFXCAIN/R8aFhS1Xr2NrcEfCCYO3iyhLali4+/epTXLt1Dd/93e9i9coyQoGgjI1yoYgvP/sKf/2nP8LB3rE4Da5cX8Xa7StYvbaCuUuzsLvscpAp5YrYfLSFTqWN3SdbeHL/EUoEFmATSROyZcutEnL1AgYmY3j/e+/j3e+8B1fcaZiItFHrQCUDJA8usPFoExvfPBdGJVluooecLyJ5fIY2Ix1qbSzOLuCtN96SdUycYrUq9o4OhZ3M0PRkKgN3wAVnwIVE+lwOWkG/V0Aurj0PHnwl0giDo0NywKKMSZ15GGRdodxLQxjgLqsbqZMk/HYfxmIjCHh8Mu6bjg4iIxGsvHYNS1dn0GwB5XwRzVwVpbMcEtvHopV6eHKMwYFhzE4sAC0Lms0uSvUiKtYKFl5ZwLW31uAbdwDctgmyHTaRO86hnm6L3vTDLx9KEkEmeeX6d/u1VzE4OICt7ef4+uEDqsNjZn4Gd997E5fWLmNoYgjB0aC0+8XpOSrJPJ4+eILTwxMBcEeHRyTCwuPzYHRqTKRYCCg/fvZYGIg8wL/z9ttycGaoP5lWXKcEAKiXsbW1gZ39HVk36JCkbv0g9dtDEfz8Jz+XhINvvf4Gblx9RdYvMs0r5Zq8n3rFbCMmq+KeRBYbmW6v3L6J3YNdbO5sIlcoyn1iRHetwoqPhqOYnpiGx+FBrdxAIZ2TZFcsI3MIkLHH/YGSPHQkNDotfP34oQBrq9dXcHlpCQO+CLwWN5qFuoDgZKdz3SPrmpr0ubKRiCkV8iayhwC90yN9RwYdJaDiQ8MSihyOxATcY7i20yq5ULG9voFyPoehaAw3r97E7NQsqI93kcmg1KwiU0hiY28duXIW7/7Ge7JWU1/J0rajUWphanwG5WJFxmY4GhL2GtcDtlMieQaHzwZnyIYPfvABbr//JhyDFFuksQQgA3z6F5/ip3/1dyJbwyR2x0en2NndwvzsHBavXEKuU0bN2cHwyhQuvX4FkdkR2AMOkeXgmuRs2FA9q6Cwk0Gg4cPJ82PYS13k9s4xOTIuyQaz5Rz208dItjKILw/j5m/cwuKtcYCMZGIIDcDGBIP3n+LZ54+QPcpiIjaF9UfrAlTSbmKCLQKUX33zFTZ3N/DBdz7Au++/JXqvjFoo5wroUMag0hDgdWAiDqfPIzrI9Vob8YFhYUxm82VxMp6eJ/DZF/ckgSaljKjxzz2JCUgt7Q5yJxdIJ5MCWpHhe3iyjzaaCEWCEhFCm0YA6FRGtE6v3bwBT8ArSVclMq5aEX1TvpcSKdx/p2YmJfKoY2ujUM1jffMZNjc34XN5sbK0DI/FDY/Dh9XLy6JxzkRrTJLargNHe2colirY3t/HSfoC2VoBQxPDIqNxfnaKgNOLerGMw+1d2WOXb1zC2++/jeHFQeOg6mmTn+6l8KN/+7coXGQlQigeHkTQ60OHB0aRt6miXDHRddwLuBfHB8cwPjwt4DP3ajp7KAeVK+UwOTuByHAUazdXMDY7gCJlCzrU0E8KsF6rtQTItlrcWBcZnBMMxOIyR2ljcl0VEMnCSB2XOANjA2Fcf/2qgNnNahGtToNK/kJe4LqdOs8jnSqhWmqKvvH5+YWsdfuHu7KvBfxuXJycYndnW8b0QMxoBjPHAYE2Os9pG5M9Sgbml19+gWIuA7/XjVgoKJq5rQ5lVJrwBaO4dHkNA/Fx2HmmsXmF1UypilDACysaqJVz2F5/gocP76OYTcFiZYJuO6rNBlptK4LRQSxeXpMIBD/tdu4bXhcuL87B2u3g4f17+Js//1NcHB9jNDaA4aG47NWUxsrmiiKfQ2JEIEhQtCWRYZKLxGFH8vwUpTITYDcxMToKv88jwHIidSbyCQ6HH5HwEIZHJgWAlgO+lxtnG0+fPcT+3rbsg5Fg2CSFrnDGdlBHDU6rQ4DDKvcQztNuRwB92vSU2/F6PJK8UCTz2ub8RYb4+MSErI3ZXA5ff/21aN3zPOL1e+D2OOS35FtIZZDPVRAfmMDt629jZfkG/O4BNOoET5jwvIpGs4RyJYPN7cfYeP4ILjfZyQFxMJuwfq9odFP+gbqjlE6hfSOEIJdbInVEDrHTFg1nMoy9PWmAw4MDfP3Vl3LtwtwMYpGo2LucMI2mDcFQDANRkyuIiV859ni+4B7DBMdMknxydir7PutHZjgB3CtXriAWC7GbkcsC21uHONg/FkBb2KsOwsENxIejaLUpiXaC/f1tnJ6dyBlJnLxMKCoJ22tiwxLA57q+tLQgADTtPZ6vGInJSFIC0GR6M9qJ+y61deX83iE4QsJaW2RrBqJxjI9PwuVkknDIep8vloRARJ3pYCQs+sn1RgG5fBZu2i/DU3A7A4gFDPP9+OhIJGZYNibgpK3COfbmm28Jy55R0UzuyQZgW3u9FjR5/hHUpItcNi0JPPO5tCRrZLLYYikn9hfPcUtXLuPKq6+gZq2jgRI6zjpazjLO0gfY3H+CbCEpSRYFtDTHTSFMEJDmGkaJQUpASgR2Lz8Rz4s8nxLgVPBJ2b0CDkk7vQSg2WaKUSgOIGeormEj67lYwa9+sFIAp4ZhsfaDWIr1KHiluEr/vdLZPcKXAmwsXz+bUgCvHgNXr/91QJjnZsVF9DsFyvpxDQVBFYDm81RiQTEfAe5Z9x5gp3VW/EFxI8VC5GzXi2pXwJlz6uXfBJYNO9nlNAkBVXub5DUB4G0GV+K7FcjT9lRwVsun4Lcyafl/ZSRrm7NM/TIJrKMCovytjGKWSYH7flBPcTgtE3NA9X+v/aCkRQLQKnmqALQpp5Hg0Hu1fqyLYoSy9/b0rHmdjlMFf1+QNXvEUm1XBYKlbraX+uTa74oFsh1eMJF7QKy+U8c2kxCq6oGCxnq/ft4PHiu2yDWLn/NcpRrWLC+xG21jIWJSFYFn2R7xVGVFlMwpEd6tHhtegHsDqKtDR8dC/5zSvhEHVC8ZIO8zCghmXMsa0FN50Pmhz9B2kmtaxjnJZI7940z7jfdKvzA/Fcc7iQe9HG4iH9Irr84vwUx60QlaJtZZMTStj0RW0WnGRMKKp/UcCeoEUhBax4iuH+ookvn53/7nf9TVCvHhCowqEMhO4Gam6DwfrhR3XqvIPTvEePCNF6HVMECigoz0gvIZygwlA1pYuS6PfKYMUu18pcELO9RiEdCTZeE7FIzUEAnTYUbiQgFmXRR1kWQYrZZVF1QC0A6yvpxcWMzkJgAtA8hqNJZ4rWHoGhCUnSaeKxo5PaH7Tst4KrnxEhRhx9BwVKq+eGoo01EuvwhNYpmN/lsVhWxOnmVCA+zGUOpbiPQ9ZlAZhi7rLgYA2eY9z48uvupZ5G9OKL6L71dWNK/Xe1gmtpuCxnw3wXOdtDrQWE5+RsPFHK5PBFAlC5rlUw0d1pXjpd+TxD7Tga8TguVnPfhMGkUsH5kg/M2y6eLKe9lOLAd/2KYK9PJaXsdQfN3I+FwN4eLfNJB08ognjqLjulhaunIoY5l4IGY7GDCcm0BTdMfo2GC7mgSNZpxQP4zjUbT6rC+F8llu1oXv4TgQRn9TQ3cMC1p0zXqaRtVqTUKupe891Ho1iwMBIF3UuCH6vEHYbV60yfYhHcvmJg8H4eg4ItExOCw+eKxuOFo2nO+fIeQJYW5sCieHhzg5OxYgNxQPY35tCQNTg2jYOhLWzRBmn88Bq92c+6o0qLlIWW3olLooJfNwtl0oXRSx9XgDjVxNWFepxIXoPftjIQzPjUkiH6+fQEmPKVZvinFFoJGsPfqMamWgVumikC0LUEPdOmrjkaEq7OuOYUqTiUB90+mFUfgjgM0HlGtGlmPjyTryFwXEQ8NoVbsCOE2OjiAWceP8KCsM4K1nmwKWDIQiYmDmKyVhFVc6DUSHolhaXpLDOZP7+II+ONxGIzGXauOTX/4Kz755hIO9fQEotZ9mFxYRDkWFdTo6MoV333oPkxOD2Hx2hOffPBVgZWQgLqHO9KAzLDwQ9sPmpoZzBhVm2W4zSZkDfodfWLfnh+c422OioqAcgMWLazcbHdmrLmo/tmoiUTK1MIOhsbjoV3pCflhdNmFndhsdnG0fIX2aFACMSYLI0LR0IGzs/aNDFOt1xEbicEeC+OB3viuMZYfXJMYs5gpwdGwku6HbrCOTTKBeKaKczUqyI4YGnxycSOg8w1zrnTp8YS/OUyeIDIXx3gfvY35xFdHBQZHQ+PgXv8T5aRJPnz41uoVDg5iYnBS2C/XHeeAgcywSMWHVnEPUT+Q8IoOHB0HORf6fybIkMYbdIcxgf8CLa9euYX7xEq7euC461rVmA6enJ8L83d3akcMi151UJi26xE6vG189/Arf+b3fwR/+8R/AM0BaCLVT23A4bahm6/jqk4f423/7t/jm8SMMjgxg/vIc5pfmRbaGIC3nPudos1wTluv+xj4Od/YRiwxgcmxSAG0CN9QPJDjoDDjwvR98F9feuSqsYYIqqfMycpmiJC+rZ2t48tVjPPnya1lrvv39DySZU6fSQvY4hZ//5Y9RTpfg6TpxZWlFWIasJ6N1CDRnSgX5TTDa5ndhZGFE2Nt3br6Ca6vXRIbl+ZNn+F/+p/9ZxiLX56HROALRMDZ3yVjeE2kGgoBc2+hkaBbrKKUot+PH1OgEXG4nDhPHwoC++sY1kdCgDAPZi5XzInYfb6Gba0pSvo3tHUxOTGNkYATtlkV0LsvtChL5U0SmI5i5MonQSABuvwc2RpJsn6GVb4t2MdmbFydn2NvdRZGMYIcDb779pgB5uwfbomlNNhXBo+//4Hcw/+qCAfON/JgB96vA7tfrON47wtHBkfTH1Mw0Zmdn4YuGAY8VrWoVu/s7+PizT5DLZCSpGyO0uN+kUzlZczkeXA4HFubmcOnSJTHMqEFO2R4CeZ988hkeffNQ5s3dN+7ixtVrIltBZxP3ewJep4dH2Hq+LRrdXP+5p167cQ2RSEhYdjy4ppkEkjkZGG5rsxmnQK2OjsgmAV6bWxIeMtqE4BelbahTJ3ue0ylgNAEfMsTPcxcIDAZx541bkhSTSS3tbbtIInzz4LE4oggGkbkpetZVsy9fv7qGsdFRtJpkp/mRSCZF3z0yNIBKo4ZgOCTrdqfVkMgvS7OJnSfPUckVJGnr7MSUJGgjeF+o1xAeiuEkdYJvnn+N6EgUv/FbH2BoZBjxgRFUcjUc7Z2iWzUOA4LKdCDTjuF44L5OB2OlXZQxM7Y8hpXXVhEZi4l0EIHaiDOIbraBp188RKfQxu7GDs7PzvHs2TNpl+Wbq3DEvLAOuDG6Nocrb92Ef9yDuh2o1NpwOWzoZIF2uonCTh7FgyzqySo6qRpG7DEMBqIoN+s4Sp/gIHOKjeQWZu7MCQAdmY/CFSEbuQWnxYaI34b9L07x8Fff4NnnT3Bz7hZKSeraGxYameVkUl/kLlDrVvH+d97HtRtXYPfZZP/cebqF3Wdbkq9ha2tT2o0a1AFPCOFwDKMj0wiHIsiXyjhJnMAd9uPy6go6dBYGfViYXxL289nhKZKHp+KAyZwnRQJOkqs1qogNxTA2NSryL0z8mClk4Qn78MY7dzEzNyKATr3Zwc7WLv7Vv/xfcbh/KNJV1G4l+LV6YxWxpZBJdCnGMPD4y4e4f/8+Iv4oVi+tSMLS0bExgPyCMlDPGdbxyeE5srkCnm6u4yydxHH6FMGBIKZnp4S9XEimcbx7iEq6iLffeQO/809+RxIhE+TPJYsiKyEHwlYXh7uH2Hz4FHubu3DZnJjoJVZjXWlbcU2ig4r79PDQOK6uXMfIwBicNje2Nvax/nxTgGqCPOV6SZJf3r57B21rAznRwk+jVSpJBFLXwkRkHtRbXWRy1ImlberB+NiEMKSp0Uyg0MMDOw9cXSA+FMXq1csyNmBl+BFEC5jsYVCzvN5GsdDA+vMdZNMF7O7si/SX2LFuJ87PjpA4O0ajXpP6kZ/i95mEtUxQSQCOgB7XcOrdPnv6GNViDt0OWbHmnNJodREIRuH1hzE0PIGZ+RXYHF74AozcM6HLZJk6HV1Yuw2R2fr663so5tNot0iwcMLhcuLsIitJ7m6+dheDwyMYHBlBvd1BpVZGNBaCy24TB/WvPvx7PCUTm0n6gsb+p6Mkmc6I48FBNnrXAtq2lJAjoEbAnpXzEdBNJkTyjvJe7Geyc8loJh2d9Rgbnewxt51w+1y4uDjDxuZTSZpMwJn6vozosYPEkAiGRgYRGxxEOBpGMnWOg4M9YdgGPF40GzVJ0Ov3GElIAvaUA2KEgcfrQ2wwJiA/I9129vckJwbXVRITxidGBTzlGYqa/NlCAV5bBJPjS7h+5TYWF67A5w2jmKsIWYlyHdVaHoeHm7j35aeIBUMYGR5CtUIpljrIpKPebL5SlpwRBkD1IiqOBC+Oj0+RZtL52JDkTGACV+ZaYSQU+5DRYj/78YdwOmyIx4cE3CYYa7V70e0YecnJ8XGxU0nk4BmMkSwmAXVWHPOcL2tX6cAPiq+HeQKYlI8yHHRiWC0OVMqtF3l9hoYGEI35MTFJqR6SAYBsJo+PfvWRsI4HohGJtqMkCJNwknRA4JPA/Y0b1+UsZPacDLZ3d8S5W65Rc7xiIv2aNZmHHPucw0ysScnEYCAkWvnUcx8cHBJbtlJrIZVK4/DwWOYGbZeupQWvz5w9200yp2PCVKcUEKNR2A7UH6dNSfmMzz77TM5wv/Wd72FlZVHIOTxvML2OqFpYGF1Wl3M8pTeo1Xx8cIDdnS1JwspryMinjA5Z9+F4DBOX5mEP2HGRO0W+mYJ/wAFX2IZs6QLPNh8LYOm0EyZjhHWTisui/y6SnF0TgUsAWs+7jO4R3KCX7I5nXD3/C8u2t8/wxGYATwOM8hzN30qcomQExwTPxcpCVQKYgpCytHcM4KSgWD8IqCCWsiKVsasAk+IKCrzqeVylD+S+HlNaQTR9Jn8roKYYjxIDFb9QEE+fr+VQUp3iKv2kSZUOVQBPATV9lwKvL8iAHpMEUuukkib6f42E5npttH8No1fuoQwHufq99usHzvm3gvH9ACL/VkCO9/E97DsF8VhnJfSpY4HvMtiQkYHQfqTt1N8H6sTgs7QvuO7297s6GhSEJwCt5Eve/1IH2oChwvbuk/BQIFrbnO/RftD+0WfzXdpXCmqy/RUH43cERlk3JcAqPqT9pe3Tz2rW5wqOYzFyQYpJkgBGrEZBVm07Yk38189+FgdH9yXrmXutkh1ZB7Yt5ZhYJmXJazkEPO5J9fYD6tru6ozR8mvkvpAWe84KGdeETHoYZ78TQ/FQxTRl7vcIrDp3pA96DigC0Dp/dH4r0Mv2VQBaNau5L7B+CrDrWGRdFMhXTFSxN9ad33G/YnsLlmsz5GUlK+v8ZjsoAK1rmzg1+5KUCsb13//X/7yrE0q9AjpgdQJosjllSvc3Mq/RzxU47dcFJhAtB7zeItk/Wc3nL5nL6nFheQS862XnZKEVKFVGLYFV82PkD2Qw90lnKAOY+pv6vZZbny0Lhs14gGhE6ADQhcQwjY1WEZmu6pGU+lrovaJnjIajMYJl8SgbfSdlGrMuqv8r9WqbhHVsB04WJi8imMt7VfyevxVQ1UGnC5fKV+hiEw4SGLW9uFcXDZ14rJMAPC7j8eEBVIFW8fiUjCaW9gv7mnUxMhbGG8N3qf43QRM+hyHLLAsP/AQM+LcYuwzVZ7KP4kutLR2gnPyc0Doe+JueaV302O4Et9ku6o3q96KxPMoeV4CeABZ/1FvGcrCOPl/gBbBtGJUmJEMcBb2wENaZxqZOVAW6aWiYxHkm5EsdHhp2wXJy/LGsXS6yLqcA3TpvpD4KqPbKRskAGusEEyT7cq0m/cIkcjRSyYqgMUzQK5fPy7MIyjmdLvneanHB74ui1aXX0ItodBhugtEdH0aGJhBwByWUn9nJA24/IoGwHJq2tzfhC3owPj0hkhDBmBW5KnUdW7B7yKK3SDh7MleUhHUOq0PAkE6pgWapgVqhJgnTqH16tHsIW9sCn8OFdrWOxcVFzFyelURQNieTbnAuAs12B/UWNaupiUinkRX1alfYJ2RuEUwm65MJQE/PEhI+yaQvTTRw6/VbuP3GdXhDgCcI2N2GUV3KE8AGjraPsf5oEyFvGLPTTHwXIjFJQo/LuTpaNf4jMEl92jTqjC6IhJEvFYWVvbx8CZNTzGoN1NptZIsV2B1OlPMFfPzTX4hGZSwUxsaTZ9jfPRBDd5qyD6NjCPjDmJtfxOzsgiT46ZAlkUoimTjHQHgAiZNT/D//978RzcX3v/WegK0MZaKXlYYM1wWX1yNMcDJumLiFhjY1/lo9iSIyhsj29gR9EgJKBsXltVVEhqKYmpsVUIZG+0UqKQmzaoWy9E32IiMSCkzmSJkUbqZP1zeQzGYQiEXw2ttvY2phDtV2C9GBIdFIruSLcDEqoE72Wg21QkFAJmJ8PmrLtVuibUogcO9gFxa3Fc6wG6FB6mSP4M1338alpRW4PA6cHqXw8OFDVEo1OWRvb2wL0McM4pSMoO4zEwmRXer1kdXPkF83fMEgzlNJdO0W0Qgks5tzlMkKrR0LAp4gOvUmhmJDmJgYw9LVVbz3W9/G6OIwcqkytvf28ezxE0msR4YJQW2GgnJOLy5dFvb6m++8gzfeugmbx0i9EHi8SJwg4Ati+/kuqM1y79493P/qSzlMv/XWXVxaWZb6nJ+fCSuJTkYCkmSPjo+P4c6dOwJyuuxOYfP/6hef4aOffST1+sN/9gd47e3bSJezeL6zhYdPn6FUbmBqfFYkEj75+UcYiYTx7//xv4flu0smHJz+tRTw6Kcb2HmwBVfDjsTeMdwOZiv2weG1IV3KotKtIjoWF23gkYVxzFyfRzjuhYVMUXqRssAv//oe7n96HwvTi/C6jWRUqVbEs63nogk8MT+Nu+/exerVVXzz6CH+8k/+ArtPdxCwe0VSYGJsVJizxxeHGJ6Oo+swoVi/+9u/i6g3hqf3nmLMHxfW4f7uvhg3ZDuR8U7xGALvTXsTXXcb0ZGwSABxH8mcZ1DLtVBOl+G1BjASi6NSyKJaqWD/4AAOtwtzC/OyJqcyGeyf7gtQOTo5gjtv3sb0/AQsXhvazTpsdptEP3RqHeQucthYX8dX9x/Iunv3DQNi0xNTqVVwlkzg8foTqdPk9KTMJR4gE0lKKVXEYbI0O49/9P3vC8PT7fVDUFuyp49Okc5m8PHHH+PP/uxPZE/53nd/G6+++uoLRy3HWrlQlfV8f1szEp8AACAASURBVOdQWFNkzdEJw2gKMrUIPFMahodustCrpTLsARfGLk0JwzseHoLX4oKTiaXOc/j843v4+Y8/kn1oMD4s2r3cNxgSzv4cHhhE09bGXupIAMNoLCKH7vnlWVzspfDJLz7F+uN1tCtd2KijySSzlQoyqRRu3b6J8fFRAQ+S5wWk8wVYfTbcfvs12EJ2FKolAWXoFAw43bA2uth+8AzFRAqVXAndehM+J+0JDwqVmqwrzpAHpW4Vc1eXRK+ajr/h+CjcNi82Hq3DUrUI075VaeDS3BLsXRvy1JSuldCytLCfOsBJ/gTxxThWbl9BdIx7XQeHOwcoJbMIWgPwtOxwt11oFxtoluv47PPPUbM2kG2UMbwwikuvXkF0cQyXX1tDeMpJ3wRIiKJOsK1sRS1RRnIjIb9bmSZaqSrCHQ9i/ghcHg8uimlsJQ5wUklg4NIg3v3BuxhdG4QlAFSpEVitwd1yIWR34eMffYG/+j9/iNfmXsVEZAKnx+cyxqllzeiXYrsI75AXq3dWsbi6KIBlNVtEqOtD8SSH3Qc7kqNh/fA5znNJBEIx3L7zuoBxkVgUXWsXf/+LDzF3dR6rt65iannehHS3AE8XaGTb2H28g8JpTqScGIHSqDUFRDs7P0V8ehTx6SE0PC00XU1MLc/gxuvX4R2yoF0xiX9r2S4e/uwB/o9/+a/QbbXx7d/6QBjW84tzcLpt6Nq7cPjtxpEmLMQjsVUZufHWm28KE9XP/YzJRJ9t4eIiA7fXJ06MdD4rWvg3Xn8Fq2uzsHqAYrKOb+7dx/bTTbitTpEAYH4HOkiZuO/LB98gmzW2j+hLZzLYfr4ha/rk+KQA5Bz7dHwQVBMJosEIbt26iZH4KCxuu9gBPNXVztvYXN/BTz/8udwzMT0unw9PxNHo1sSJ2202UDvPSKI8OmUbaImkjpVgA9npw3HRKBY5wa4NxayRIMucJcVBGg0EMTY8AKeD4fNWuDxOyfVA+S7wPMCkzU4/qtUGPv7V53j66BmODg5RypooiW67jlq9KM4DJla1WwjEueF0uCRhazw+gsWFZcxOz4jEARPuUkuW4FillDdgU7MBt8eLgaFxkWiLj85gamoBDpcP/iCTinMZI3OyiW6njuTFER4/+hqH+3uoVQoIBSlzYEO11oTLF8TS8lVMzi6IUzkSM+Bnq8uxX8H+3gZ2Np9jf3cT54kzkbYYHRqWQz0TaCsxhnYy7XbaeCRrBHw+A+B7ezrrWUYBUMYghhIlyLjXkw3Ic1anCQsP5FYSdkwUpZxPHA6Rk2g0OhgaHMHE+JQ4ACdnprFyZVUSxNERkLo4wd/96K+x+eyx/D+bSYrcAX+ikSE4XbSdh6RunGdk5nPOkvVLRzttFJ4D6PCOxYwUCJnr1UpTwOt6rSPOjktLVzAcHxfNYtp1hwd7wpZkjgWJLKjVZXxTfkMAbzrTnU4hhNAZbxIBNhAI+lAX1iblCpzyzNn5JSwuLsPl9iDoD8HttuEimcIXn3+Mn/z4RwiFArh+dUWiMUeGJ1AoFKXsxWIBg7FBWbePjs7k3FBmNKBECFvgD3gwPT0J2FoigUKJjUad0ah1VGsNhCIRcYZPz82Ks38wGoTPT9aukWsrFimxlcPWzpbUWc5xwgDtIpO6EBu7UixIQuVgKPBCdrCDNg6PmRA0IeE0BKBDEb+UiZrMlMPgOZpELIL1oUAIXpcXV5avYXZqRtYXSuTQqUG5n2QmK0A9Zbu4l/K8d7B7IHPKBpskNGWCWEbWUdKC5zWevXb3D2QeLa9ewZtvvYVAlDa85OQE+U25oiHacbwlEqfiTNzf30O5mJVogfEx7sNenCWOxS5kNKI14ERwOIymvY7T7CFqKCI2GobVDaTSzL1UE/YzxwNtfKfTIdI7sr9yi+0Bkgp4KhCpv/m9gjv9QKACnDyjKsGK37P8Aux0DcAr0jM8c/cwFQXvlI2rYJWyJ/sBYgW6eL+CSfrel6RFQmj/8EfAp85LaQUFMfm5gp30bUrkYt3kBtMxqiCaMnkVE9LPFcR6AbCSwN6T6zCgswGHaTuwLZS9SamTfvCP1/QDmXSWad35uZbpBYvWabSO+V6C0Oa3kZTQaxWTUSxInQcvsKgeKNcPCLOvFMDtZ9IqvqG40K8DuXy24ki8Rsh1Pd1trr8KHtLG6wcF/3/93NO2Vgzp1wFCBRJVtlWxEK2rApKKEfFdOg77QVrt3/7vWX6Vm+gf4/pO1kfxJ21LllNxGj7TOAVeRgv0Y4E6p2Q8MPF9jwCrdRUGdIXJp8xc6WcY62ckoqjDQEFkdRBI33iMyoO+i4x4PkcdQToWFLDnXvByHDYFgNY24DNqNcqVtiU/DcsnUfw9bFHGUdPY/3RoCZ7leOm8YBtp2ymmpW3Iz7XvVH6E+RBaHTMndT1QB4A6hRSQZhvwfnUk6PinEoTew3oo6VaB+v65oNikYnASBfrf/Ke/35WwbzdBAZNM7eXiYiadym5op/z6IqX/V4+ALlhCYa+91GPRwuhgNIPYLF466fmZAoTaoBxUisITAGU5CUjzHrK89H71nPE+AzqSZdnL1tjniVMgkuVptNoS/k3Dh52lE5nvMI1vl0Zvdl6GWJj3GoTf2wNoxdNJhpLdMGo1jEIMq17GSBmETpd5B71NbHenQ0IkVTdYGc3aD2LI9eQztHzaPgLQu4wUh7KCtW14j2SAt1iMFljBaNnxeSbJXkfCvNh8PDgrgCugcKUidVbNbT6D3+sCqf3H//O5+h72CdmA/FHGMwE8Xag5OImR6KIrdWwbXR62J+9Rzwz7vN+bqYuIDnbWk/cE/T0DuicXIiz2NhP/mEQVLCvHDo0snQC6YPH+QMgk2NT+5v0KmOu7tPz94559UCyXpcwSRgITEsN72If0ZMui1Bvb1YoRlGf4NUEJ/s2DFUOtqaHH+0LRiIjFkw1IwLxLJ4eFzoAImKk6mSqh2bJhdm4Z8eEJlMttVEsWBH1RYQ/kszm0G21YuhZhsFIKgcYZDzdkXq9ev4KFhSk43XIuQJPnEgs3a6DcasthhjQAetmr+SpqxbJoVVLon+XLp3NoV+poV5tAuY752Vksr60gEOppZ9eNzjitHwJHPMTSk885zrZwOZgxtiMsChqexQKlJNrYOzjAwdE+5lfm8M5vvovYiFfYRASgGSFCh3O90jQajdkaEqcpWJo2AZnI0CjxOZWyhOpSS5fGLA8r5WoNzW4X2WIB+yeHcHsduLJ2GWOjcTjIAmdW2KZFdE9b9RoSB0dwwioANJm/F2cJPH78FBabA+HIAF65dQcz8wsC3DS5bjic8Lnckp2dhi4P0X/zw7+Rw/zMxKRx+tDL2GO/MPEKwVaC7Yy6uHHjBsZHmEiS2cSLKDNT98WFScRGneRMWpJYTc7OCKNw4dKSHJA5X/YPD9GoVaWv0+cXSJ0l4aKcS9MimoFT41MSZn1weixM5H/6x38IfzQqSQmDkYgkf81lUvBQS43RH5UqkidnyJ4nYWt34bO7YOt2RIdZwiYzSVRQF23g8EgU4dEBrKyuSigrDy0E/Dc2tsQjnU0VJBFaNBzGyGAcidNjeQ4B3N39XdHzJTDs9LnQtlng9LuxdvMaZhanRbeXYXtksn/2i89wtLGPToPtOYP4yDCoCcAkkaMz48LqYxI0Wf/8LplzTHiUz+QlORbnEBlVExNTGB4elXrw0N/q0ilH/dAOGtW2gBuc81988QWePH2O6dkZTIxNyqFpc2tdkv8lM0lhDv32d34Tr919HdEJIwVF1mqj0EVi/wKPHjzGp7/6WJwukXgAp8kEjlPn6DKJRpvSR1HcXruJbr0OS6uGP/qP/gM4JpiFE2hmyczuIvH8HJn9LLq5Gs73T/D5J7+EFW1MzU8gHA/Lgefm3TuYvDQHMDEg/YRMpJUng7CE84MLPPnqGZLHFxiOxOGihjz1W5s1SWJFwO7Gq7dw++5thMftSCcb+LM/+VN8+pNPUM9V0SjW4bS7YLF1YHNZ4fA5qKQgoP31teuYik3i608f4urCGsaHRrG3vSNjmo7H6GAU4VhY2OBNa0OA9WLdaE+GAmE44EQ1X0cpW0Gj2JCogVjYJ4fhja1tec7wyAgGRgbRtVklJLpcKwqww4RokRgPxG44vSYRqkQ7VTvicNpc35L5SsYuGcUEtXnoYIi5sI9rJVxeW8Zrb72G+Fgc/khAWGjUrKbDgvrNo3QGBcICjhBsMAayV5Kznp8nBKwnu25+fhY3b9yQkGeua9ynuKY1hL1Zk/2czqunT57LNWT+pdJpOF20RbqiaW3ptjF/ZQnf++N/DE/cI+MIuZ5Uy1kWP/vw5/iLv/ihSDFQ15tJbyPhMJxkrNcbmBkdx+DECPbThxgci+P1u29g/uqUGZMFYG/jCL/88FfYf76PsCckzGq2y/HRAWZnpzE9Ny0JdA4PznF0kcDY0gSWblxG1VGDP+bHpZVLopXutdhQvijj6ScPcLK5j/O9Q5TSBdi6Zo93eLwYm5lCYDiKprODiZUF2HxOMLvGwMAQWtUWHt17BFfbAXvLirPtY3Eezk3OiPFdLKVFsmU/eYBcK4e5GwtYeWUFwaGghGk3K3Wg3sHR+j4effoNoo4g5kan4bU4sbm9jYqlifXjbaTqOYwsT+Hae7dx+zfeRNtvQ6rIRFdklltRPssju5dCqOlF7byCwkkGpbM8rMUGfDavhMQ3GIreKiLZyMI3GcT1969jeGUEobEgAlE7WnWCyDWgbMWjTx/hf/sf/nfELUP41q13RUKBgA+lbnL1PIrdInyjAQzNDmFpdUHmYKNQgbtoQ3rrQljYjGBJZM/w2YPPBPz77ve+L4xW6kaHBkL4xec/RXhyACuvr2Fmle3qgrUF2FiO8yIy+0lkD3Jo5OqwtW1olBo4PT5DmvIKPjvcQ24MLQ2h4W0ivhTH0HRc2IkknEqC6lwDtqQFf/8nfyNs4bnZWYnK4PvzpQKqrQpqzIrogOh2M2KIditBHK7RBKtJQPB6fEicXCCVyck6QBuGOQuWrizBF/HASZY0CeItoJQqoF6oirP8+bNnAjoSHGI/kTltQmCp/1gVZy1BvatXr+Lq1evwht1oVbrY3zuUfZm21Ot378Afo8fLOOCaFYBpXLpNRluVsP74Oe7du4+pqQmMTA5LXZw+B4KxIBLHJzh4uCmSXe6AB56AD+NzkxidHsfwxAhcUZeJx+cZvicP0k1Cnkkd70goKIrD1NzlRXQc08lE8MPhdNEngMGhUcDqwNbmHu59eg9PHj5GKVeS+dOhBIGjhXT6QliolINwWpijxY9QMCoA49rqdbz22mvY393DRx99hOPDfbicBGxMLgAmZbXYXAgEwrDbfRgemcbU7AK8/oixj6IRib4i2FypFJE6PxZSApMAVsp5uHvspWarC48vhInpWQwOjyMSG8Lw6IjYdm63C+cXJ9jYZOLZQ5HOSJ2fI5tJwev0IeD3yzor4EKrLfYv303bm0mJSdxiLomxsQnR9eUaSQD5yvIVNCSniPA5kUxe4Pnzp8KKJjOLZzJGadDxFghFMTQYlySXJIVMMorFExRdZbH3ybK2tOBz2XB+cYxf/OzvcXy8I4x0MlaLpbxE3LGOU9NzIuPg8flwfHaAs0RC9n+SVnj+oOPDgo44G0mG4dmAADTPENRWtsCBaGRQnB6Dg8Owwy4AH/cByuzwfDM1OYeV5WUEA5EXLNRytYzE+bEkKCUYSz1+jhlJSGd1IBalw2EFY6NTiA6MSN058Lh/1qtlpNIJbG48wehYHDeurvUSp7vgdnmRy2ewu7sjyaj3dvZQK9fgoUMiPozZ2XkBnjlmcqUMHj95IOVgq1Ov3OX1Sb4ArrcMh1xdXcW7774rbeJxGAZkpVwW0JXRpnt7u3L2EuACRpue9j6jSJlfgk4wzt96qykSMNQJZfQO7d9mq4p6twFKA3gktxQBpI4AprSbJWk85fPqLZETubx42UiYMFmMxSqSIq12FzMzc1hduyL7D8+dzGlB2+v89ASjw8OI+BmhU8VgbEDOgSIfabVga3dPzoN3Xn1VIkv8oZDRYO5aRVKK95AwwlwkjJo6PNgVpxITjA7FIhge5Zm6jVTyHIV6EZaQE15G33i6KLTyKLXy8EXd8ARMdEYhQ9kZoFljslCejbuw2rsCQNtVT7iHuej5XsE9nqUUMFRsQwE8ZURqDiwFtRQss1uNVvELYl7vHYqz6FlWcQzFNBTk5m/+6NlcAWHFZ7T/SdDrf9YLEKwHQOt1CnLpOZ4HOwW5FOvof44Cgsrg7gfoFX+Qd7VeMi35OQFouddhl3VBcSMy3RX8pl2n5EoFtglAK9itba4grpDBegzolyClwYN4rZa/vw1ZF17bD4Lyun72s4J5CiArU1Tsql50vSoG6HsV7FYM4yUo/g8lW0xb0HHwsn/62/cFltED7LWv+W6OGyWBKmjZr3agZWH5+bniWwrEsswK3Gu/a3/qeFJQvh8bMw4EM+74o+CpllXH4K9HxGu79zsEtIxCHu0B1P3YHrEwzX/G5/MZOh61T6UQPRxQyJU9nJTPY/nlvehJYPQcEgTU+E7Fp37dwcKIBb5H68QIDdpi+lm1ytwddcEWtD0UNxVQuWMwJjoZBVSuG6UJxdsUqH8xz/rkQFhurausIzyL9AAaXT90PdDyKVaq55z+MSvvoL5+z0HF9mE5dNzrWtLfP/14qOCJ/+K//GeShFAnX/8AVxBTvWq6uPSD1Aom9hdYJx8Lw4bigNSFr3/BMxPSsIGVcs7v+wewNoAuJDx4qhfEdNBLXWcdIAo6siO5Dmq59beWTwD3HkNaG0vBXgUk6WHk8whAK0iqC4Ysrr0QBF3syQhhvQniikRDb6HVepMhopNCAE5qlokEBJMz5I2GrM8khuF1nCQKquok4fUv+oQ6uz09aL7XyE9UZVOm4UYjiu15zsN5L6key6aJBBnmxXfx/6y7gv3qneKBRCcCv1NmM5/L8iTPL0wyJrKbWy0k0yl5Ht9tFh9qpBndahMKYIBj/i0Lfc8Dx3s1iaHWl/VUj5b2hy7I6jEj+1AnG8umfSTGk8cj/aALBp+hLH0NIRA9tp7nRhcq3ew1tEI3JB2XMnlplPUkWcQH0umB9PXGixAGGV+9EJsmQUvqGFktwpxkuxqpmra0GcsZCIUQHRhERxwoPFFZJKzdZnWCLvWj43PUmlasrt5AKDKIbIZs5yE4nR743H5hJDU55ltdCRclsMnDAZ9NNh616thvo6PDYpAxIYnMZSZoiw/wlIAaT9mMbC+WBOjgBLN0TIIMhoSj3kYukUTq4FQA39FhMoND0vc0ks11PG83YXcSKAqg1TVyMaw79bMFfO6xDXgvw4ZTuTRWr13B5WuzKFTrsLi7wpBNF2i01gXgt3VtsHQdwrysF8kmcMsBmYs2wRIe6hx2sqcoK+KEx+dFoV5CvlyQRF6RWBgzs5PweMimKSCdzsDSZsbsDmLBMAYjUUQCVmEvNDNANlvCo0dPcHh8ikTiAlPTMxKeyvEwPjaJwcGIHHjLhRKy6YxkaX/84JEAPWTX0vjttoxDgkZuNp8VNiX1PGk837l1TdgR7VYX7VoDxWxGWHEE9RhKyrDJQrUMbzAgwMHo1IRo205MTQkrl8xKatLubm4hl8wIAM2DR6VYEW1UhtIz2RdlYv7j/+w/QTASxdbeHqKDQ5IEMnWRhLPTQoggW7GM3Y0tnB0coVmuwsGNtBcxkC8aELrt6MIedMMbDWBwfBhrt64hSq17jxdnx2c4PjxBrVjD8e4J6sUqlmYXEPYHZO2hphifQwkIm8cm4IKVbFZbF1dvX5fw8OHpkDnwU0Ik28Xmk+f4N//qX+Pi6AKrl5aFUfRkcx33vrqPlq2FyzdXsHzzKm69dhPz8/MIBM3G3qkCZycpYZw9fbSOKPVDAyE8ffYEiZNjGY/x4UHRa125ZA44nBePnj2VxIa+YEAAI7Y/D4gWyfTQwe/+4+/j7t03YAn1QAnOeztQTFRxfpaRPvjq/pd4uv4YhVIWTbSl76xONwo5SpwUsLa0gptXryIeDeDuW6/DHrIgk87jZCeB9FEWjoYLUVcE7Xwdif0T7G1s4OhgF5F4WEBYhuLPLM9hemke/ngYnhE3Ku0G0skMTo9OcXJ4JgkO29UWWpW2JNkiSMSfROoc/ogPr7/zJmYuz6Ftb6Jtb4kj7Gz3FIWLEjYer2P7+ZZcPzkziSJDaHtsu+F4HCvzy/j6swdwW1y4tnpFMs2vr68jk8vJmj8wNCTjjhsbk5cdnx7KIYCH1PHhMXQbVtRLdWyt78JhsWJ2ehzRcAiJi3NJLEev/OjkuCTLTOXTAvxzfQiG/XC4HfJ3p9sUKSjaAvlUVmQqyqUSAl6fSH8RIBOmoGizSYyb9DlB1ztvvo65xTmJCInQoWEHWoUqfvyjD/Hg/pdyoCFrn8wy7id8z8DQoOz/3MfMvp6VNYBruO69BNCMgWccnkx+RgY919loNCzP4kGc9gTXwlq1jLXb1/HtH3wXdi8ZrEbKoHSexc7GNu59eh/3vvgSuWIBgRAjJEwYoN/tEaf+QDAsQLrF78TEzCTe/dY78FBzPM21u4a957u4/8kXyCcKiHrDkpyL+w/B9uhARGSC6AQrFuu4//BrrNy5gonLE4hMRLC4tgg/nRtNoJXsit735v0nOFnfw/HGLqqZonFSBfzwRAMIDEXhDHrQcHRx653XMTQxJvI3rXoXlXwFe8/2UU4VBIRO7Bwjm8xibnIWo2PDAnKWmkVka3k0HE2s3FnBzAqlTRjmR8diDZ1qB48//xof/vnfIWjz4bVrryDs4v5VRNPSxdbpPr7Zfw5r1Ik3vvce3vvBb6PlZVg0NTsrkg+hlqwgf5iGPdfF8ZM92CtdOJpc50voNJoCZNm8bjSdQKFbhWvEg9nbC/CN+uAZ9GF0agRxSg01gOPNc+w83MEP/6+/wvl6Am9cew0rl1ZQrTdFuz9byaJmb8A95MX8tXlcWpsQALaZayF/kMGzjx+hdVHDQCCKdqeBX378Ecr1Jt7/4LcAJvW7OMXI5Ag2j7fgHwli5voixpemYPM6Ye/a0So2kdlPoJwoIrubFiA5GojC3nWiVqqiVCsjXcmgQmfCmB8NXwsTa5MYmByAJ+SFw21CIckCD5T9ePTxA3z+8ecSCqpjnMlNyVLM5tM4TZ5IskBGKAWCQQG7aK/OLy5iMD6EubkFdJoWkSpg1BFtgHfefwezC3PiXHC7HXB57SAokk9nJBEjme2/+NnPkUmmxTnIPYrh6HRCid0aDeHV11/Fd7/327BG7EZ2h5T2Ksd3Ew+/eYJsPic5BhjJRacr12nqseezeYR9IdG2pt724eG+ABPT81OYW56FLWSRPidtoJQo4+mjJ0hcXCA+RifvgtgJVu4lPAvT116sSf8xuogOPSpucK09Pj5Cp1OB22M0WXkY48GRdl0gSEmVqOjx+rwhVMt1fPrJF3jy8JHkN2BbtBrsqzzKlbw4zCWKkKG9FgdCoRhCwQiW5i9hbe2aJPalBAftAoskSu8Ig1WSBLW7ojFtdXgwNj6LhcVlBEIDsj4SQG7WayJ/QuA4ecZyHyB5kZDkwzaY5MEE9RxM0DY5g4HhEfiDYYSjMQzF4xLJlUyeIZm6EAmNs8QRKszzUsyjlCv3JAnNgZi2s8iGDA6JU4GOdTrsvW6f1KdG28LhwPXr17GycgWVYh35fAG1hgH/uBfRVqVmusj/USaKCab8ASHMUGKC4yMUjaHMBNRtG7KZHAJ+H6q1IhyWNjxeGzbWH+HgcBucsK12XZz6BdbX4sDYxLiA2Oxe2t6MAuU6TRuBQDL7j45J2u+MeGI7Fgol5HNkrdMeJ4moLRIgZKiLw6RMO7SK1EVannX92i3cff0NYQ6zXQiu06FaKueEZZ1Knxu5NZ5nrQRJuHM4RAN7aJDO1riwk8kOJ4uWtnW9UUa7Vcfq6iVcWlyQ9zG5Jc8v1BTn3L1/7x4ePPhaHL4EsqcnpgRs5x5GmzyZOsODr+8hcXECl9uOxOmZfO7x+gWA9jGiNRbF8qXLBlhok5DWEccupWgYAXF0emTIVk7myGiLA4l1oa3ECOCNjQ35P9t5b/dAAH2SIBgFWKtXJfqSoHo0NigAtJ7ROIdpEzDSpMG5wGg9f0zs54A3BJfHK0Ax9y3K08wvLCEyOCRRCp1mEz/9yU9wsLMtsiXlYl5scj6Lawn7ktGn5VpVGOqUhnvlzm0MjYyj2qS2OxMRWiUHTpOSKsmU5G0oFZgwvgiLlUgBzzEuITuwP5KFNNqejsgH2X0WuKJO5Kpp1FCWZN2MCHVaDSDVbTUFgG4J4NeC1W4SnTGEvR9XEZCJxKUeC1fPtvy/ShUoOGiAagOe6ZlUwSAS4ZRpyO8od/USPDVzVT7vhf/r/QrIypd9yc/0TKwgOe83bGRznu8HYuW+XnI0OQP3AKqXoKhF1mb9ToFBBccUaNTfigf0Ewy1bFzftR6KJ0m5mMS3R3YTu8xqgGraQJwnjLIQVm+P3EcAWkFABTL5f/7Ncrhdpj0VjyLhUMFklo8/7E+2Q3/eLJZJiZn8rr99FUhXcJbP4DX8v+Ie/WRMBXMVp+CzhdTXGzP91+r44fzS9/QD5FoOSiEq+Kh4C+cb/1ZZVf6teI3ifQok6r2so7KVhRjSYwXrONL+0rbod7YIDtYbh/3gfz8jXO/XPmGb637T32/92CTvUbxHn9sPQivbu7+/f70cjHDXMSOOCA8j4420FX/IABYnT9fgP/pOwT4Z2NpjDZMoqwRFxa5kvHfpsGWImfnh9SJ10csdpuRInj+1DtrfLDftHSE8uk0uPb1Gn8fP1BmgoPgLoF706O2yD+rY09/qLOmXflHsTceTtHsvt5/OQW0/vcasUQZf/nXni9T/f/wX/1VXGc66qOigMV0eOQAAIABJREFUYkHpydYCa+F08OqA1vAi3q8GrA5aSiTwep086uHQdzA8it9pIyrQqJIO2rB8Lp+jTG0FGgnU8Vp+pwxfPo+NJQOnl1RQG4R10MnBslD3TQeiLljqITMTwCzUPIDqJqALqYDKvbAHvpPPCfiMLjOfQVCX3m0aJLyHE9pKHVhhDDikfGQG8nr+zetV5oHv1sVF20wHLt+rQLnoNPY8cSxnv3wFQWgaB7KgtEzSLrYVy8lnsN8JFvAefb+C3PyO5eUhWxcXHoBV4sIYIE4Je2JZ+DeNKUpIkC33Ejw2IQrqhOBg57Wa0JAhazpu1JumCQpZH37W7xTRzeyFw6Jt5Dd0gJtN0chssLx8Fu8R8Lf3bnVQyISyGy8ejVp+rpNVx/avL4i68PE325ehu3wGWYPynpopi3qCmpow0mEWGYK+7A8CGxwzZFWwTQslZne3i9FPRgP1+xheUShU0O7YMTo2jXKtg1S6AF8whnB0WJK2+H0xdBrGOGGCTJHtoLfXJF6WrO7MNs8DzMnBIdLJlBgHrPvJyakYjE6/F8uvXEVwKIKWrQtfyCtJFxh6ylBEWbi4QcMKFw2LGlBJFpA+PsfJ7rGEpZK5QCOOBqQuXjypETCq1KsYiA9JohiyCxgFQDaKALP1GqKRsCT9GpuaRGw4ghplatAUAIrMGBqGRnrHKmHGDHdn0ieOAYbK8SBGhg1ZyASgzdh0wBvywRPyITQQhC9CXUTA5TGs6lymI5qxR1snkkBwZGgEM1OT8LtpqBnCE6NzmGBpZ28XTx4/64G+AWH8z88tIMRkYpUuUtTaK5BddIFUMimyKmTEDQ+NGD09X0Dam4cstsHwaBxLly8hEvGLFAj1ItluTKCYOk0gcXSCvZ1dOYhtM7Sz0xajODQQkazdTDhF9iaZtjSmM+dpuCkl5HChUigLE55hiGSjsr3J/n7/g9/E2MT/x9Z7/UieZldiJ7z3EZkZEeldVZbvru7q7pkeP8shuUOutKSEXT4ssOA/IEEQpEcJgiC9ShAE6VnAvggQSVErSJwl2TPtXXmT3kRmeO99hHDuL25VTK0KKFRlRvzc9/vM/c4995wVFIplkXrx+kJo1KpwMbA10ySohKNX+8insnIfZD9zM83yWQLm5XoZ+VoZvlgQW7euYev6LhKbK2IiyfdD4DN3mUculcX+k31YRibc3rmJhUhUDHNoukKN0nKzDqvLcP4eWMcIJIL4+Bc/xsr6qpRUc7z1WEo5MmPcHOLw0Ss8+uohVpaWsbt7HelCBn//6W9xkjrG6vUN/Pm//o9w74N78ITpfGlIWQy6lCEBzg/P8dWn34qp22RkwvOnz6S/UG5pa2dLmKwsaSLrOhZfQqaQR7lREw1G6luS3fH88WM06w1c29nCX/7lX8KxYEevMpDECBNFBKkFfOxNBGQ8OHiF/aN9WOwmLK+uimM73eVPDi9xvH8mbM737t7BvVs3REOUiYVsNo+Tw3McH5wgGojhRw8+ht/mQ+4shVqhjKvUhbDdAmEfzC4brG47HD4PljYTWNpOoNZpSFnvVSYtGqpMfvB+qCNMzfGg1y+gJZMfZP5du3kdyc1lQx7Db0Y05gOrtAmyHH1/hb/5P/4WqfNLaQf2N27EqNlIwOLm7g0Muz08+e4xtmmIFAlK4oXGotwsD3uGHwLXAsYOZLuz3HhjdUPalAanZL09+e6p9IvtnXVcv74ra8g333+L89QFFpeXEAqHJenRG3YFaIwn41hZWxYpCzLIOC+tLa8gfXllJB1tNoO92R8gk76U+ZCb5dFoKCAZk4VT00QkPiivsry6IsmxMcaiZ/nq+QucnJxJ1cJidFHWAZb+co5Z39yUdqBBH+dqssC4lnLO8nv9YmTDOY9ABtdNjnGuAdRdXl1ZQSIRl+fr9TpoN5uy3vAZFhJx3PvoAWwOq+hgsupg1Bsie2kwzcqVqlQUeQJ+AUDYvxwWK2wEZajjOxggkljEO++/i73r12X+4/pD47bDZ4c4eXkqrHbKqowHjGNMSOcykmBhcoHzisPlRSqXxtLGIq7d38PNDzZhSQBoAYPmFE3qfD98gcNvaLpXRLtQA/oj9BttYfBZAw5EVmJwhXyYOKz4+R//CvGVZTg9Hgw6I7TKbdG7L57nYepOpT/nLjJSrUBGrTPggslpwtgxAZxmXHt3B4mNpBjqsS0H7T7q+QqOnuzjs//3t3BPbfjRgx9KWzG2mlqsaI662E+f4bKZR+LmBn75Z3+C+LVVWFw0kRnibP8M1asiTK0xSgdppF9eIOL0Y9Lswz4cCXg05drm82BkM6NrHcK/GsHynXUMXAN0pj2RmVpciCMejKN8WUEtU0fxLI9v/v4rUDjlwf0PBbTjXEIA2rPoQ2x9EVt3txDbsxnSEA2gvF/D97/5GqiOsRyNY9rrSfn8RTqDWDwhOtzpYhb+mA9mr0VA9fi1Zazc3IQr4IDLCgxbwMXLDPIHGVSPyzB3zDJvUHrLNJ6iN+wjXy+g0C9h7J8AATMe/OoDXL+/BmvUSJ5xbRvXgNZBE9/+uy/x9NFTAYZZBs/xtLd3DdGFCNq9Og7PDlFpV2B2mACbWdZ0qToJ+LGQjCNItuvUgqffP8GzJ88FdGV1j7FOeZEvZUUHVsxP220ZM5SSuThLodcZYmdzW9akfKEgFTIL8QUklpN48NF7+PWvfy2bPBoNEmxgvNTvDoWxzeqegXmKCcEFM+AlkzMQlDFAg1XGNlYBGpyIRiO4dmsLAVauhIBxkcBnE0EnZSA6UrVAFi/nBMoisDSfiSwxSO0OsLm+KRVcGJpgF7+ZKVLpC7SHVXgDZCB7MR4Z2ruHr/bFFyK5kBSJLWqhWy0OfPn5V9g/PBBAztizDDHotzDhpAhD31PkBjBC0BnC0tKy6OuHAyEZC+1WU9avVrOKgZiiG2y/MQlRLGUz2ZBY2cS1vdvCoKbxHSX/BBDpU5quglKO0mR5MVgbjfpwzUgu/dEYw9EE0VgcSwR6w1FJMLH6gnugbq+D8XCAaqUg5qQ9Vv+JSa+IR0jFCQk0w8FYAOhYZEGe0eP0CAmFlVpiGt/pSvxEeRHuCyi5IJ4P46nsCQgmMv61kkAxA2J4/17KD81ibn7P4XEIG7rfZ7k8z082Vg+tRkVAWtN0iGwuJQxorsVkQFO6jOso5z8pp54ZfDF+EbC8Rfo8GUt8FwZxgPcajyeFJNDiXmcwlTWWshw0jLyxd0fumbEfYzECApTNuHXrDn796z8VAJ19IpfPSvKgWivi8vIcNqcZa2trWE4kRRqErVgu1VFvdNFuEQgOyzWV3cbnyhPAbtawsBCWWJX3h6lF+i6fjzEvCUFsp3fvvSeMc5vJLgkKAR9N1Bxu4umzR0hnz2F3WATUZjKD734wHsEfCMnaQ8CSsRvjBmrOc75mf2NMyrVPAGe7Bf1ZiTj3WmwrMr6Y5CRD+ec//7mM0++/f/RaJoFrsBCaTBNpV4LQ3Htxf8rkQ7/dQjGflapCxtQECAV4NNukIiAYDMm1SVwJRWPCaOe6H41EcHp8JB4P3IPTj4G6z4VcHqMpJRMMM3GJx/odtDsdbF+7juT6JsRtkUQc0WedyprB/sS9BysFqL9utlBWgskNu5gTW8wT1HsNtE1tjB1jYT0vrEZQbhWQr2dQbZQl9mGiKRTwidcJk86DEcc6NePZbwWBeg3MzDOWFSibB24UlJwHMjmnKrahILCApDMG9Gugbq4SW4GgeTaiYgqKJcyDpvo9ZTYqk9IAm/598Jn7XEqUKpageIrgKDO/LxqDKo6ibG4BpGZguoKyjKvmQUUF0RUTkcSg2dBh5jOoGSYZ0IpnyTkY6c2Yq0Issxn7T5rKSntM3ugVK1ahe3jeF80yFWg3GMoGOP0a0J7JQfA+OO8pQ1bvSwFhBbF5TX5HQT1lPfNaCtopTqOV4ELumlWjKzA+T2ZUYFLBUV6bc5RiU/NArYLV9MdQTEwxNWXTihfDjOHNeFpBYwVF+e88k1mlVPUdahvofSlIqX2LPyuuN9+HtR+8BslnbHDtT4rTab/Q6yl4r/2KxytmNp/smMcg2SYqF8HjFFfS/kcJDp5HyKwzEz+Zv2YVBTQLlQTThHJvBiv6NfbDfjYj15Ioq6RHfR+cYeizxLhD713bcx6Alj4hSec3UiH6LrhGKHFUZXNVrlgTVkpWncfR5HpWvnuT+N1o++v4Unxxnn2t2Ju2n7DXZ+NC39n8WNX+O88I13PoOzP9z//tfz7VTqBAoOqOcFGZ75zzHUA+mGWYlM7OC0k5arVq0Mgp+TAz/1Nk/G0AmqxMnSjYgTWLooNTAUXtxNpAkpVyOiUg1QwZv8tragcRQHBkyGrog/OedVDJC51lGnTQ6ySlEzIzZdJ5Zx1AX4i2hX1G0efxvB8yoHVgCrDYMABHzUSwIlSF0Hn9drPxupOqzIVmKhQY10BMJxDtHAKAmw3QXzNDBBuV9czAhO3JLD4BT3bM1PmFtJdKe3CxJVigP/OeOTmJbEerJffK98qgj8/Be+LveS5JTgyN0jP2GQYgzDLzugwqjQ5v6H/qIKZWHM/Da8pk2jWYBqrFwz6nC5wsZLOs4/xiNb8AUntZ2fE6ELUfalJDMkXczM60t3kundyo/8bvE4QXLbuZ4aG2ubbt/GKg7c/rTsijEWa1kRlT00EGbfy9Zkc9bqP9CAJxfPAdqWwKXZjJuGBfoUaQU7SfXbDaaNxFfWUvdq/fhtnqQqHSwNTshNvjRziaQLXSgttOlh0d0/2UHjQYpF0CPQM4LXaM2kNhtXYbbRSucmiU6wJ4crPQbXcxNE+wdmsXjogbzUkbTh8ZS5QLccPn90rgJlUf/TGmnSFcEzs8E7Mwr1Ivz5E+vhSdaKfViVGbhiBGuQoD3mqzjrOrc5FL4Aaf2rXUVpzZlWPUagoLh8zvxaW4lEKTBcaET73TFK1GGkVSgoKmXTQCZKBaLddEe5vsBAJcZH3zvXrdbgE2CM66A26sX1tFLMnyWsFNQCWWmYcoaoUuDh8eitEV+xHNwviH74ntyWQKG9MwFGvLPbGPsK+QZU0D7cJlHrVyTYJSMonE/O/kVDa3TEoQFGb2U8acxyNAlj/kx/rOFryUjaBRPI1FBhPUCyVU0gU0SjXkaUpTNsC2SrMuEhh2j1OMpfheqNPJsUS9ZbI2yf7kv0wGMHgO0miGm9PpCFfZKyRWV3Dz5k3R6BS9XpehPz/qdUX/mpIBF6dnwiilvjc38KFAEIN+32D1NRso1qtIbq7i3R8+wM17dxCKh+GK0rEbOHxxjpdP9lFJl9HI1dCptmEaThH2BAUYI+OZQSD7wNA0RL5axtA2xL2fvo/7H92H12foQrOf1QpV9OpdNPN1nD0/EuM/Mvy4qSW4R23sbKkAz6IHP/qnP8Ta3prBXqHRa7ODbqsLr82Daq6Kg6eHuDg4x7g/QaXIkvyhsKtYKs1MTKGShTvggjvoR3Ahijv37+L2O/fEOInJtdPDQzx79BixQAgPHjyA0+USSYdCpSzyRTSx0Lm/UKb+9BHsLqsw6RZiS8ICnY4sOH6ZwtVpRsB9bvqdVhOWFmOIhmOSsLvKZoQBzDnkn/36nwm4mr/IoJYrybirFkuGdJGTkhhmMY3zhL2Y2IBquyZMf2oc7964hvcevC9zgsvqgm1iw6g1wOXFlYwbjiWzw4xoIoIHP3of0fUo97BoVVoIeXyoFlr4x7//LU4Oz0RaZSpyVy2ZAzKZK3jcTjFG/PTT34q51Y2b21hZXpbrpc7Tos/OsRmLRLC0sCilxo1GDdsb23A5nXA53LDQrOwyI2Ax33tyOSF9tVQt4fLqSkzZmu2WvGeOGybttra28ODDDwVQYYkv1yC/3yfa39lsWtaJSDQklR9kWvHny6uUrFO61nAOlooeu+EZwQqJq8yVkXAymwUgYdUI10up5iETr2OMe27Md/euiyRHdMaKIwOTJcGVWhXpbFZkhHg96pJ+8NEH2Lt5HQ/efx82PzsKNXA7ONo/EIbd559+JskOViPwXigj4nI4xDyVYDrhYgICTIysrq8ZfhFkWDDRx7aamfBR53Xv5k0k43E4rXZ0qnVUChWULgt48fA5rFMbAu6AoaE56OMqnRZGeGQpKptwMVrbSMIV9uDeD9/B4kYA5HHQmLXXGaCeK+PZVw/x7KvvMai24YFdPACyl1fI5DMYWSdY3EgivBQVo9P/4M/+OWKJhAAjo+4YnWoXR89O0K914JjYUc2XRHOXDLd8uQhPzCPGnXCYxajv5v1b2NnbFkmEXqcrfb9erOLk+T4+/btPYB+bcXfvNgYE6roD6Z9Wlxt96wTZdhVVdHD9/TvYvnsTC8tLoit++OIA+dMMnGMLUk+P0Mk3ELJ70Ks2YBkORLd0MrXA5nFjYJpiYAPCa1FEt+OoT1uotutiltusd+A2e7AcXsGCN4aAPYhXD5+KAeby8roAb1anA81BGwsbS7j/k/cQWXHDuQRMG3z/QxSPMjj49iXsHTOWQ0uY1NsYdno4SqVQrJYRTcbRnw5hcZuxsLmEvmuM2E4CO+/eRHDJYjCBG8Dp0wL2v3qBfqYPa9ss5pNhf1AkqCgB0Z70cFW7givuwSgwxbs/fw+re1HD1LcPtDpDoDFC+XkZz373WBIDlAShoW2v28Xq6jK2djYwGDOBeY6RZYDWiMkQjzCF4ytxDDBBplKQcmePzYPjVyc4PzxFNp0Vsz6W8q+treLwdB/PXz5BjbrQk9Hr6jgCupP+BOvLm1hZX5PxIx4BXoMQwIQb1yyaQUusziooxkMmu2hFk/3emHbgjwbF2I2SdtROpL56o9bA2cmJVH9cu7aLW7dvYGErbFTY2IFOs4VCvohee4oAJc7MFpFdKDChWy5KRcnXX3xpsDmdbvzRH/yRxBjZTEGMW2/cuIWpfYL6pIzYcliq2mgQVy4U8eLZS/zu330ikig/++FPsLmyBZfdie+/e4Tjs1McnZ+iUCzC7XEg4HGi2TJkKkSycJb4cjk9onUcicQkNpEqwm5HJA6mk6HMWbpvYiKM47vZ7iAUXhIN4VgsLnEk5xoC3tRbE7CkbejcUqqK3s9uh1E1SQCa1QIsy3V6feITEYlFZd6X2Hs0RKNZEyY1jeXIgHa67BIjiIThgMbbhqcJ9ZS9bp+Ar5SQW11dlZ/pG1OvVOU4VtOxkoQxnJA9JiwZNwn4TOA0ubImyQT+4VxP5iiBQCYVKc9P9q3T44XLRY1krxAs/H6vmBvXqLdvmiKbvRTmKjV3e/02WpQgqZYkDqEBYDweF38Frt807MvksjDDLvdAjWH2vdXVNZkjyc7lczFOr1Sq0i+YLIgnloXB32l15N4YU0eCEZH9+vGPfipEEq7v9XoNl1dnuEidoFTK49r1LbzzLnWWF2WP1O0MUC41cXJ6gZPjC0QjcWHQc4/A9Uu0bU1j+ZfnqNeqM6k/AxgaDFgRaJW1gUmLO3feEQa13xuUvRkraIaTARrNMh49+g7lSh7+gAu9fh1un0PiVkrwmSxWeU+1eg0LwSgiobBBLBHDK4vEwjRJ530R8GbyjGstpRAJDhOoZlvGl5J49933EIlERYqK8TD/cB/G9mYSgFVRW9vXsbmzKTaUl6kL1MolvHj+BLlsWuQZuZ4SnOa/jKOlQthNY/MAQuEoQpRAme0RSRQgoOiwWVEtFqRSg+3CpE29VYXNakdyNSnJKsqu2FwuXL9zD8vrGyIdxwSyVGg2G4JbMPlCyarnz59Ju9PUkhJgySSNzwPoTjpoT1uw+MwIxX0Ixv3I1tK4LJyj1WlIv2MsvhiLCKOR+zsmcijhwdiR5+S9zBPMGAsoYUorcBWU5HhX8OoNyGYQq/Q7inPwnQlwr7IGs2MVz1EwS4Ggt8FLxV3mr6nHzu+/+QyKpwgeMdMbVwBaj5kHXgWUm5nbKWtYiV7zYOU8GD2P/wjgpyZ/M61rnp/fYYyjz8afmWRS8JHjgJ46CjTKvp2xF9msU2Mfr/gP71GxD3mumekj/29IDRigoeJUcq05LzLFCObfnWJWvFd+rqDmPGCs2I+C6rxXJc/pcwvuMMes1vehzzlPoiOeoH1GgWNtS+l3EwMb0/fMZ9M+qPeoe2LFcBTIFABSfDYMBriSTBUoVxxRr6fvWBMaCv7yvNpv5gFK/b8wjOeMIvXdzwPO/FxB/nkAmv9X0qoCsfPJFcU8lb2s7a4AtPgRzN6BEmn1/Ppule3M96RrMr+jxEzjvRmVkZpwMHBMo2qLADS/r2xtTdjI880YxtoWmqRSDIvrJtuZPzNm4uecY/k8imFp4kTHhd43CSjzALTOFzqeeU0+g2Ku2r5K4BVMbMafljV8Btbr+1TM93VbzkkX6z2Z/qf/5j8TE0JteJWO4M+c7PUmtHH1Jt9G03kzBDF1I8fGFuCSwMisrID/anZJB7tkX2fauXyRKqCuGUDNYrw9UWqmgS92fkApMKydZDA0xNm1Y+gg1cHQp8v7TC9H6eaaNZTM2EwbhmCadgIdrJKBZqnBLEsrHZ3MvoGhmcs2YUdQEFPKGEwGUPKGwWtMRArSStnZTKZCJwZtFwWk9V3I92AElgwI+DMZBvou2dG4cPO9ECxmByWoQtYej+H7FXblzPlSSoN7PQlYNVOpi6AykRWkJcDMDZdmaiTIJQM7GJDnUSNKznHK5OZAoW4y+xCvzT/MwLEteJ/se7wHPqdqG2nfnJ/sdOKWCd1uuNjyPnkOnluy8zNGul57/hhd4Pkemm1DhoLtJ5n4CQNNQ2xdNwT6f15HSh5nmS3p6+2uDFKW8fM5aL4g73fmkKp9icEPz8cyNwak/C7fK5msPI+UjtbrshFxOjywOzyiC+cLxOANRBGOJtGmVjEsiCwkhR3dG7CPOQQoYtmczcbg27g/85hZcCtG7QGcUyv8NjcsAxNyZxlUcyX4eA2LFVaLE8V2FZ6lAOxRN3r2PmwBO+weC6xOAofGYsu1xsIsX5V/u7B2p7C1p7A2TTh+si8ggXVsRrfWkoCR435iGuI8k8JZJgXPQhCJrVWs7G5gdXuTvm/Cgkq9fIWDx88wGk0RDkbgsHuMpNF0goXEojhNUxuRsg+UnyDwxkBRJncXHdyNCgtuaCg9YWiIW7G0vIC1rWUsJoOweVhWN0Gz00SH8h5kEJrt6Na6aOda6DY6wniy2M3isC4TptUimnXsDzTs4iZKJ1S+W2HzcNNxciXPwc+3t1dgdXDMQTQxx2RtDSbCXqzVGgKeEvRkm66ur0hpICt1ppQpItMvW0bpKo96riSsZrKSm826sCDPL89RahThC/oRiobwqz/6A2FgPnr6RBg5ZFxLn5swqWVUFVAfslItiSEk1ztqdnLjTDMnjKcSbFM/mkBbNp0T5nS/3RM5EI/djXAohEgwDLPVKomTZreDxdUEljfXce3mDWE++hf9GGKEzEUGpwfnmHYmsA0tyJylcXF4ISB0wOtDKBoRTV4CvfVOTUwQ49tJXP/oJtZ2VuD1iYE6qiVqBDfRq7Vx+vwYrx69wLA5QNAbEjYVExQMKju9NuxBBxJ7MaxcW4WhPUq97ZH0A8vIimKqgIPHL9EuNhHyhQ0dUvr0NeooVyqotiriXu4KuuFfiOCdD9/DvY/uIxSJSDkpN+31YgkvHj5GKZOXTS6lS0x2qzDLXT7DcZmavuyHnV5L2Pa7e9ewspoU9lGt2ES10EE100C93MSo1Rf22cunj5CIL2FzZd0wlWyV8PD5Y2HV/OyXP8ON3WtoFGvIn2fQqXaEiWqaGGwvggLUdGafJhjUwxDNfhNWnx0PfvIh7tx/R0y8Qj67MMJHbeD0IC06ydyEk1k8xBBru6u4/6N7UpLPZEez2kK5WBOTsfEIiIQXBQTg+OLmqVwmQHwBp9MqMhjRWBAfPnhH5F4cdgcujjJ4+M0jnOyfSnKDm+HDVy8lIbmSXEY0HMZygnIEZpFs6fd6kihyug1nZSaOuMGtNarChJbNwNiQLqKh5QcPPpKKJZ5PAKhhHyenB8iXcuIqT1kVv8crUkP9gVEVxe9yLNDY6MbuDSmbvri4kP4+HA9gspvR6RtJ0KW4kaTlHE92GpMN6SzZTHW4PT7cffdd3Lx1R0p/CQo0O20cH58inb7E4fGRyN1UGhXcvHML//zP/0P88lc/kWqTgbCPWZViQu4qh8P9A/zVX/0Vnj55LowsbvIlcTmZwM0NgJ1VEgls7+7g/R98KLrYjqhZ5AeoN86gtVYo4fjoBJ2OIW/C+dZls6NVraNWYgKng+NXx2jXOsLIM8EqYDpZ/hanHUvLSZkTLs7O4A34kNxaRmRlAd1JF64g2UkQwAE0KkxncfbyEINWB16bEz6XG4VMRjTSu8OB6LEHoxF0RgP80Z/+Gu89+BAWJt66QOY4IwzkVqUJr82NTr2NSqEocQj1SAfmASb2sbD4ybDdvbmLm3dvCmuVgA9Nb61jEyq5Ep5++xCW0USYsCyRpk67eWLByDSFI+RH1zzBfuYcFp8bS+tJLK0tSxxBJl0jX0HUE0Q5lUMplUW/1oSbMk2miTHv9UaiJzpi9ZDHhaXtpEjcHKZP0J30EU8kxGjw6iSNm5u3ce/aOwh7A6IffHp0LLr3jO0iiwtoDTuw+m344S9/hI0ba2LCScPFcqaA8nkO1YuSmCkm3BFY2wNJCOdKZanuYDWSO+QWDedgMozlW+tY2lnB4vYSHGQvD1l9BKQOUtj/9hXG+SkmtYFoqi+Eo5LAkAS8aYiz4gXGvikcMSe237uG8GoUjoBTWMyNdgvZozRahzXUzysCIA+aPVnHmfxkVvHG7Wuw2k2o95uSJDhOn2BxLY67798VcMbktqHSrcu8228M8e1nX+HyOIVSuiAA7kcffIA7d26hP+ri1dFLPH/1HFeFS4NhaDZha2MLdporu31IJJZlHWKyimtebzK9AAAgAElEQVQ75aX4HNRPZ18wKgNdhkljKCZgUhdDbN3fwfq1DYTDBlmGZscsva8WKzg5PEajVse9O3eRXEkKs3mEMXLFjMhyibxdeySJYgLmnK++/vIL7L98Lselzs5l7aI28E8+/gkqxSpOT42ELzWplzbjCO8EEUqGRTYINILtsPKkhr/93/8a33/xHfbWd5BcWMaoOxA5glK9ioPjA5xnr+BhQtntRLNelfmHMTr3M2JuPbEIAEl9bS3fnY5HaLVZ+WWR9YlLlGxc3R4BEKv1hpinUj5oeYUJkQUUCiUBFClRxhiacwRjb3rPyH7NZDC8yIBlco8SBfVGSyqUmKATBhnLq202Q3poQnKBXWJHzrec5wXYmJplzchlikhdXMFqtiPgj2A0GGBjfVMSrUxGZtNpmWMplUQTd1/QLeQYu82JfL4kMQnZ0Tdv38Xm5tbrvQGN78ggpj40+4jdYZCdlqklb7GJ9AXvlaxdISJRQ9NqbMqpndJo1gWEpAlgvpjFAD1EA2FEwoa5a7vVxeVlWiTvotEY9vZu4sH7P8D163tyv6zwYyzIdZDt+eWXXyKbyQvLnO3k8xiSg3wPZB3SS+D2rbtG1Un6Cq02TcsLOL84EcmVnd1NbG1tYNgjeDxCU0xsW8hkyuj3R/jowx9hY2MTTETwvKVyQebkhcWwSMqcnR4ZZJl2T8YH9xJ8XgKPXLvu3rkvJBYmSCnvUq3Td6WGXr8h99DvtwWAHk7amFrGRlXsxCRrBEkejXodXqcXG6trxthgMsFqFTNp3cMxeZCiF8l0AJfZIGb4XAGRwyIDnyD8zb1bMJsMUIRxMAFrGiNSczq5sopVGkmu0Y8AqFdL6HaaePL0e5wcH8DrpqeSwTbknol/yUznWAmHo1heWUMwHIPN7pRryv5pOJC+areYBdxlYM+Yh6x9VmIy4UACB8/BOTeWXMberXvSflJdQWNS8QsytLd5zWargeVEXN5BuViQvheJhGCyTdC3dzF1jRBc8sMVtKE5qiNbuUSr2xDzTvrJkJhlgxmVanlmiocZYWKM8ayKYR4UU4BnHlRTHEZxD/YJA/A1NIj1GAWBuXbrfkXwjzkZDCMKfgPY6f/fxlHeBuMU+FPA08Ba3kiIzJ+X6TwFvBQ34b/8K3vz2f0rjqT/Kog1D2bz+8oYngcU+TvutxUYk7370NB31vYhaUkBX+4NGTe/xl6mU9EiN9rHuF8FjnXPr+An+6femwGgGjiO4ljz4KMeM098VMBNAUReS0lwPJb/V6BOAUB+RwmZ822peBmfW3ERxb3YBgq08jyUqdRj9fza1kZi8U0FPZ+Z11OyHY83Ej/T1xiOsnz12ZX4qPfMc8/LNiiGpXjba+BxlqjgvfE783iixMqv+7chjaLn1z6oxxjvwiD7zbeb9kW+A65zyuAW0H32nhX3UqxR703fi9wH17+56+uY0utzDlaCKc+n7aPMa+3v6oU2D7CLCrPI9hljWJnT85gnjUvnn/3fe176eM0SCGwHBf95H6K48Fb7zIPIxKJsrGx5ay7Qd6Ug+jzgzvPpGJE+Z31jIKp9WhMq/K6OhflzKpYr887/8t/9FyLBoQ/Nh1ENGwXJeEIdJPoAfBH8o6CoDhY2gL4I6dBW2+9NEArI6cNxAtMBpdfTB9YJUSdIvfH5DBwXe20UleLQbJsMRm7sZtk/HRg8XsBlyWC9yeAJcEk2wczITp55pnXEe5AOCmahJxKUedxujAeGvrXLaRg50i2aQQrviYENv89BzAybgusGwGVkOk1TI8vAZ+d1+Qz6/PrSJKCaZab0PnRS0UlOP+ezyfUmE2F78RlUzsQwJQkLeMaNOc/LQF91Z4zMnmEEyD7Bn/Xd8HrCGptpPWvnJsOEz/066yK0fmNyNbJKxgShEweDF34mmsCAMA0V6GW76cAlsKPn0Petk+38BEw2Cjcm2nY64PlcWhJi9COjNFwnIgWkmc2fn2R1IlSJEW1fze5pW2pSoDcwShwZgOv7lfc6mwF1wpvMyuBo0KNgvSxybhpgTqT0j+UU3FybrQQhvDCZHZiaHQgvLsPti2IwtcDlC2IhsSxAGNnXHtpUs3yT7uEmk4AiNKxiOa2VjKGRCWGHB0Eb0C9CGL80AloMxuCyOWG1OZGrlzENWBBYDcEStcMSsMDmtWJiGcIbsBODEFa1jSBt12BzDcp9WJoToNRHev8c6dNLjJo9cbf3OiibAnSGXaSKl+iYBljd28LG3WuIrSckWBuzeoPmgvk2vv3kC7x4/AL91gBRf1TKHMmYiK8YZnP1QQNjOxCIh+AKeIUh6Qv5YLa9CQIIXBN4TF+m0Wo1EYn6sHN9A76QHS6vDWPTUNzOu70R+r2xuJm3Kx00slX0ml3YHE5xr+ekXGs1USgVkc3nhVX54x9/jFt7a7ARLKam35isnCEaDNSzVdGTjC1GBbj0B60G4N1kgAf0W0Cl0kH6KiuMDBpCWhxWMb+kmVqILCOrFePWQNqvki4he3opQEAxU5CxGYmFRWLh+aunaPYaYqD2s1/8REDXq0JJkieryVUp52TMffBqXzZrF6lzYYfT8ISlp2IctbOL9ZV12WCTwcM/op0+moIOvjSxJDOV5dxBbxA+NzfgHuRLJaQuLwW8cvm8WEzGYfXaYfNZYXaQAROEaWyBy+KEdWTH5UlKGLwE4L0uj7ii16klPB7JM7DU/N5H7yC5tyrsS5H6MJmFHUmDp8JlDodPXgkIS3CFsgPUNaQmJccZpZeEMfnhDuIbcVgcNoynJrQ7XTH2nPanqFwVcfLsCJ1KC34HWesOYesxwcGN1tQ6RbqUQnvaQWwtjg9+9jHW97aEgW+luzh94TJFtKt1vHz8HJ/85h8FAN7c3ZFNT7XVlLFPeYi17VVE42HcfvcW/FEXxn1DAqee7+Di4BKdylB0kykpMOx2pAyWjLnEUhy1bh19Wx9dcw+usEtYoGsryxi2Bmhkarg6uERq/wKmgQnTgYGi850RGOVGORQLo2vpI7axiLs/eBeBmEsYNpRpmHYMZZJmDjh4fiybqN5ggGqjhM6wA7vHKqA5WWntTk+SHdRXXIwvIxKOwWSyod8zghlu6K6uzsWMitIZW1truLazChPzsFUgfZnH8cEpXj5/KaWvPKbGaphaRTaxTDCtxJNwmJxIX2YFGKTOO8F7YSmbGfA2RVs1W8nDYXFIgGaCWUCJ69duCFglmo9S8tbD4dk+Wt0apkzsOA3DEYLaZGdx7b26uJLEgc/txYP7H2F1eQ3VUhVXqSvR/yTTlIA8QW8CsbrmUj5AAlGYBCSWv7EotndvCOAzHI0k+UAAWEqsy3k8evIQ5+kzLCaW8O6De7h977YA4nxXNHHiWsW5hnIf33zxDTKZLLbWtwQwINu3kMugWq2ILAzZ3n/2L/4cmzsbAJfKIVDO1iUxxXYTJnGlKuACAWZZI7nBG7Gsvw8bey/nqTq1sI1NSaVaF2NTMzfQ0ai8c9t0KrIAa1sbGFunqLab8AS9KFepre0QSZKwPyCmS91GUxiG3MS3O03ks1m02z2pqCDw+uLgEOGFKD784AdYWliG0+aRea1V6aBZrmMxvCDJrbPTU0PXdNRFpVnE1DpGjoaTgw4cXpck56Qk1WKFz+WFw2yDk6zXYkl+d5k6Fwbrjes3YYEN3f4IU5tF7v35ySFGVhNiywlh1XLuqlYqKGZyWE0kEQ8vophO4+DZC1gnU4TdbrRZQTM2i26vxeFGeGlBZIZYtfP5918CNhNu3L6DUq6Eo+fHiHij+MG9jyRJ1+40kLlK4/j4TNqX1ySY3hx3sXNrG1u3tkQPlFIwlFeqpUuw9E0I2QNI+KLwje1oliqoNVtSZdIedeEN+2ALOGAJ2PDezz5E4vq6GDt6Ai6S15G9aiB/mUHuOId2qo1mtimJ5og3iBhBS7cbrUETl6UM8u0cEtdWcP2DGzI/BJcicIcAWkwcPDxB8VkezUwDMV8Upv4E485IzHiPDg7lHd374B3Rijd5zLiqZGH2mLC2s4nl7TXcff8OhsypMjdSG+Hr336Oh599J+fIXxos6F/88mdweFwimfTds+9xVbzCyDKRSo4bN/eEnU/vCo4NWSucbkm8MonN45eTcRlnTD4zFssVigiGQ1Li7475sfPhDtxRC/khYsaqus2TNlAtNPHk0TORBYqEolJBJVUW6SsxlGVsthiNIRFbFPAsl8/g//m3/1b6OvctlDygmRnjyFt7t0SCo1KqoJQvSZXEj371Y8RvJ2AP22Hze4zrM/ydAqffHeM3/9ffwdwdw2P1IH+VRaVUlnXnInOJi3xa1mqvgySVHpwOo1KRQAhBr+FwKkxPJgCN2HoIh9UiDEqW3Q9GPVhn1YXCQKacBU07x2ToObEUTwozt1SqoFgoiUQX/zgsnEsXEQz4ZwZ7ltcm85SUYrVHo9mWKh/eq5bxEtDi/Gxs0ieIBENY32DSfdPYu5BB2x0je5nH82cHopsd9NNTI2JIJnh8xnXalLmYGHuMbgPhaBALC1GEQhH5/OwiJUAgJSx+8IMfCIuXwCorvQ4P93F8eoRckUxlA0Db3duVfRZB01q1gXAgIv4cW1u7wgTmtcmKpAFys900QODLU5HKIhBsMU+xtLQAvz+IUrEKOu5Sc/vOrXuIRclAj8LGBIWLlTUjkafYP3iJTz/5RPT5w+GI7KmoT8376Lf7ksxluycTK6KxycQtWeMEfdOZFNqdKmx27heMKjoSTriPpQZ0pz1EOLyAP/yjP8biQtLQEPeQyV5BsZQXglM2x+o4w9Ol02oJk9ZgX1owIgBrd2B1ZVPWcVai8Bzcc1CSgqB/o1kR1v1g2Eanz7VzIiCpkcAfCLDONYaxX9DnlzHid/tkHDK5U6oQJO8LOENDSQLLPhf7aoC7PUkk2a0uaRfKWdFw0iBjDeQzxva837WNLSSWN+D2eUE3psGAZJ4OTs/28fD7b2A2TxAO+mRdZ98gm59Gr+w7bNeFpQRYARQIhoWhTtCcsl70rpFKxYBXKhtIVGHyg9VO7V5biB8kT5HpPDBZEGZlHRM5rDq1OwzNXjPfWxnHx8eIJ5bwJ//017KHvDg/lba3svLZ3ENlWERjXIYz4IDZa4IjYEWjW5a1rdGuiQcKTawtE5MkQQwy2lRIBJQwoZH4PEg0j3koqKbAmIKy8wCiAqHzoJkAQyaD0at4CwFoxWsUUOMxipUoYPc2iKf7XgUKFUR+cy9vZDPmcRrVgNbfKcin4DABaJ5bgdt54uDbGAc/U8xGAfjXoJholBsgNO+N8xefSTEHzvn8Y1SWUJt7JJ8JWYySCxbjOCGDzjAevWd9dp6f0o6KWRkMTwM0nAfYjN//vgmdnkvxD8VRFD9TsiJ/r+TOeRBZwVW9N55fn9UgvhkAu2IjCtQrviXVGzONbn3HCkQb/WQmzzP7kOd7m4XP55KK5hlwq+2g59VnmX//CmarugI/0+tqH9f3ps+u59V+Ov/M88+gjHBlHs+Dwoq36LH6jlRdQfuCVsQrRqTPIKSXweA1Pkjy1fx9aDsrpsjvavJIj+U1tY9R0kdBZ32/2k4GCZoE3IHMb/o520m1phmDCe45k0LRc72eE2bSMTynjud5CZX5caU4ms4rJJ9aWck961M69hVcV8a9thmPn587tA20zRWf1T0UrzNf4fA2CC19+X/97//LKQem0rh5kCLqOlnMTz7zHUk79NsIuU5S0pkthuujPowCfzrIjLJrIwNiLKJv6PbaYDqY9H4UBOfPBN94DL/D51DmrmamuGvW7JJmB/izThbMTCiiz5fOUm4VXxcweDbAeU1pwBkTmgA0gxun1bi23WaY3nEDKNqEzK6REW0x2Lmc4BTM5ELOhY6djgGFBnk8bl6zeD67pdkNHWzzk652EH7GQJrt0Go0ZJFVU0JugvkM/B0DGv7MoIRBkDAAODkPBhKcsu2oZ8bf8RmkZG8wENkIEe6fUfMZTLDkUfTUbIZIPzPI+j4NWY03JgX8nOAH21XfBVEaZW8rg5nPwzbScgXeqzLq5R3NFiR5rzC0nJQpzfYjkM1NMtuC1+Gx1N9UAF2Pl8zqxGDJse35h9/nNZSJzXvWsjFNtswPdK7rLU4eeMO85n1T+1nvSSbWobHCUYJBWXl2l1Oek1qezNoTOO7TbVuCbhdMVi/cvjBMdi/sngCWN3aRXNuAeaahzON1bLB0kgxTKXuxsMSR4awVZupD901wEewtDnD03Su0cnWsLCQQ9IWFjVTuNQWAXtxLwpWwY8y9lBfoE7mS8TnFZGzCpDWWMmZ7F2hcNTEudtG/rKB8nsf+o+ciHbG2lMRyIiHmotSNJPjsXPBh98FNrN7egiXoEjB5aAbsZHu3gUFpgMdfPsLh4wMEHEHRy2QQT1A3EA+jNmyiZxsKK426msFEGNG4g9LJ4H6mUWuKxiKz2cPORFgKNHvxeqxwe02IJ6JwuW3Szh0BoCfokqlUbeHs5TH6nR7CizEBUUw2u8FSJ9Oj1UIoHMC9O3cQCTlARSL6BdCnkbITrRqktJtJKOpNF0p5BMIBSWKZpzbYzDbZXNMUqU5WKQ1DXTTIsMJGIz6vS8zRGIyNGn1YhmaUL/NIHZ6jU2miTFaP2SKbLJaNfv3tl7jMpUSje+faNgbToYha37n3Du7dvidgJkHmy/MzkSn45tsv8fz5U9GtY4B+fnqKWCgiTFRuygWoEIkBg6VMdijIOIQZEX8YYV9ItIBp9Cma8L2+AJv5Sgn+YBDhhQjqw6ZIOCzFlmA22+GwuuD3hiTJ0W12haHDIJzGlwQXyVAgMzsYCiC5vYLk9XX4oj7Z3DMZVy/XcPRyH+mzC2GmV4uGvvW4b2iAcmySzcoNa3gxiNXdJBJri8KMHlLbu0mt3DbG3TFalQaefPEQrVINAZcPoUCY1BNh0XMeCsaCcAVsqPfqCCUXsXFrF8FEFP6wV1DbUrYAdPpIHZ3jxXdPxJyP68X27jV4A2GZI6+uMrC7Hfjwxw9w98FtbF1fxcTCpEMD9UoDjUIHlXRN/iYicdhMVjGF4kaGiZJA2It6rwZ7zInd93Zw/f51RGjGyGWwBUzKEK3ZF1+9QCvXgN1kl3FNFu/lRUqYQNvXtzG0j7Hz3h723t8xgBAyyjtAqwy0a0ORNMmmDDNNY/4bSkKgWiuhUMrC6XNiZXNVSut3KDXho5yPHb3u0GDvm0wCkjJrRAD6vffuYXtzGQ4SD3s05aqK9Ab1rLlpM+Z4q8grsiQ+y/LrUk1AdI/dI0aJNGBlP+b3OO+SpUQwJp/PGhJe9ApwktFsSOQsJ9ZET30plpD+Mhz30EcP1XZZKgU6/Y7owdMo8saNPQGUvvnyGxy8OkC/1cO9O+9gb/sGLDSuKteQK+VQalWQL2cxnAxFI1o2KHarbJ6XEnFZJ5cS7GMrmExNCC/EYXe4pB9brDYxLLQ56Hg/xf7JK6SyF7B7aYDqhN1lSFeRpVMuloXpOhmMheFPQGY9uSZmXQQvDvf38ckn/4BU6kIAl5/+4qf4l3/xF3CEnBh2xth/+QpPHj5BkxJMowlGXQJS1K40vY57BNTptWWMEMwypLeWBDSR9b7WMJKtTE5QWgwmOO1WObfD48ZiPCFjiMC8w+403LmtZmxvbqDRrmI47MHttyO6EMbYNEb2Ko1avi7sQZoZP98/wGUmLUZhThvHaRhby5uyBlGe6c7N26hWygL+8B5ZSt7rNOENuCUB0Op3UG1WEAwZpefU5ScATVCBfZ4AA5mb9UZN4jcmFUwTKwLBqIAY1VodZ5dXsHtcWEzEsby2Kgwglu6Tzco457137kmJ9rOnjwWUdjCmo96rw2uATXY3ovFF7N7YE631h88fgussy/WPD09RvCrCASd+eP8jiW3Pzo8NmYNyXQBoSkVRMmlE8CQegTfiQbNTF/CO2v7FdB4Bmw+LoSjWYytIuMOi28xzdLoE5GuweZ2w+e3CgnYt+LBz54boArM/UjdVkieZAlrFFtqZNoqpEizUi7U4EQtEREqK8U6j38Rl9UoqRAhCmz1WmD12ROMRJJaXUM01kHlyhcJZDkv+JZgGU0kYcKzkrjI4ONpHLBlDdGUBbVMX1V4F1UETK7tr2LtzE9HkgiS/Li4uYRkAhfMMPvvNZ9iMr8Jj9yKbzkiSg7JR9W4DZ/kLdCY9OEIOAfdv3qbEwbJonp/sn8nckIwkkTq6QPYiLdU88aUl0Yi3O+3oMDncqKI/GSG5uoJ3Pr4P75obFp9BYiGjmPr//VYX5rEFGJmQTeXw7RffodNkoqgjoBNj1PcePBDQ6/LkTOSzqNPOnM3jxw9FS9hisyCbvhLpvZA/INImHGvsj2SDstLw/R9/iNB2CBZ5Hh/80TDslJqaTMRo9R//79/g9MUJHBML0mcpYf2XKiUB8KodY0510hum14QVxpzDcUlAj8QYAmJMtonHAMkJYnzdgsVM0GQs5eMSI8uTGAwqEmYGwwE8Xp/ISDDJ3KUusccwo253WogGgggGfPD7KANn+FM0ZN1sihkk41wmIhkDqewejzVidkMSw+N0CaM8mVwUc2C304fhYIJKoYWz0ysMe1MEAzHsbV8XORBWwMjGvj8Q1jHn93whjWyBJnUz9vLCgoC6h4eHMv6pIx6N0A0VEtNT9oJGfhwrhVoBNpiwvJbEykpS4sVqpYGAJ4ytzWu4f/+BAMixRQLbU2To/UC2qW0qEhhfff0ZTs+O0KiXJWtBU8LhgKC/Hx9//FNsb+yiVm1J23OTTgIRzbAlkVQq4NmTR8KCZLXG3t6esNf5HQK2ZJ3/9V//n8jniiIVwWQo9bIpvUBdasam7U5N2OTUNibDne8hGlmURJjXG8BPfvpLeD1cgw2zNla1UUea7G/GHSRu8Zw2Gns3jWogJiZoei6giMWJSHhBwGyaP7K9yR7nlnk46qLbbUni9iJ1BJPVDJqxM3HBKjn6xJwcnghhI+IOY2N9XZKH3P+xQolSXuwDDicrEmwwWW3YXNuQ/tRqtHF2ci77T7aHyj+yOk8qgCc0964KCE35jYXkCsw2si4pJzrCaNxFsXiFT377G1TKeWxuriEQNNjlfD6+DzLQC/kSLPQR8PrgZiUaq1cGQ2Hki2RLfyT3S68IwR+cNmSzGUl0Mj4na5xGlg6PV0gLTKAIqWcCkCS0EF2Q+D91cSFr+J/+6Z+KrBiT2hz73N90Jk08PvkWhVYWY9sAjVEdrpAVrX4dNqdJ4hEyuJ3cr9GkrGccxziD0lAkSVFXXXEOBRfnGY/8Pz/nv/PEOv5sAHqKwrwBguU8JB/MZCoUwFLwc17mdB7kngco58Gk+f+/DWYyjlQ8Zv5fZUCzL6q0AI/VfT8BcQWzFBdRgFLxJn1mBezmAc7X9zEHQMvzTg3wTwFo62yONDCAngDUCowJeDvDnxSAngcJ9RoCYloNIt0b9ufMG2xoENsUKJ4H3xTU5O84xwpje04j+O2kwTzexs94DMetvndtD31/SlZU8iE/5/eVoCfA+cx7ar5PKb4nQC9lmNxGpYuS95Skx1hRkxgK2CvupNeZB9y1L2kVPxNSb4Oy80D5fFJh/vfaT+f73TzwqpIfWpWveJ62jxJS367iV8lTlU2RPc1MqYHPN3+c4oMEZxXvmgdUFWTWPqL3qu9N75ftrxiNkCre0rMmA50yQcRt5vuesqE550nfmt2HzgWv3yFNWVUmeMaEnp9HdBxoW+s71mMYLygDWp+T3+V9atKBz6ig/Hz1wDww/WY+MhI180kybZv5cf36O//Df/WfTHlhFcieR/gVvdaH0I4931CvX9RsslOAmv8KAMclagZOzg9IzYhxAuODKm1bMwey6NLowk7zAyPLpZ1//uEM8qgxwLVj/h6QPTEmagXF5yd07RCahVJAW841MvRchm8ZKFLzk99jYCYDf0Z1tVhmpQAqaj82ZE3oIM3nYGmWTk5a5qDX5cDQrBDbQZncWiLANlE9HWUO89ycBLSz6QvViUazEgGf73WGlYAxjyMIzTZiIFCplCR44jV4P3wu1ZskUKoTLu9FzSaZLec9MhBkttkwD3EbWm6zskDNxImpw0wjSDrsLGunWZphv/t7GUl91/xcgWVeW5Mk89khI/g2SiT4h++D/yewzswRA3odRDS71MlcmfC64ClozWdS3SfeB9uB7cngm8+jrGz+LCA19YphaIdS+42f+7xeeV4JgmYse77fQd/Q1WbwowOXdWeyCFKD2huAx+USA5JSpYnJxAqXNwJvOAFXMIKF5DoSa1tw+v0wU9eJZkndPjweh+GYR0NS0TI1mLdkVojxEY30qmOgNoSpPsL54yPkTtLwmz1S4sgS6gYZWn4Ttt6/hp5rCEfMJQB0Z0JGzUiSJyaawnUmcPWt8Ewc6GSaKOyngFIXrWwFxcs0Tl8dI+z148aNGxhN+ih1KuhY+ghtLYrWLw2ihi5gSCYxZT8ngLkI2FtA7riM518/g61rhtvkFB3JkWkCV8gN54IX5rAV7oQfieur8CY8MDsBuwdo1oFmo4dRdwSP0yusz0FniGa1hHyGeuc1eKjFNis1tVndmNKYpU+ziL5sbMhAXEgk4fS6MZhMBZzs9AyplKDfhwQZMj4boiHA4QY6DbrVGjrbhVRRwKz+pIf+ZIh2vy3vwjK1YTQYwTq1yLugvivBk/WtVTFm4kaoTz3ivlHy3yrW0SzU0C41MW2PMOoMRE+RIFMsFhG2dyZ/hWevHsHlYdWADUury9i5e0/0pDfWNsSRnBrI1FVnH3z54in+4R/+DlfpSwmES7k8nBYb1lZXBchi6Wi93RLghnPA7vY1YZhSW9VtcyLkDwlYdrR/JLqyBGEIulHr0B8MYefGLurtJgLRoDCCv3/8WMBslgDbLHz+sWzIQj4/mjUyKp3C0uZY5EaKk6d3MSyGQtzcpy7O0DVayTEAACAASURBVGv1UMikhbVLFhpZnAR6yPZs1pti7Mi25Pd3r+9gbXMVC4kFTMwm9EZj9MZDSfZQrqJVb+H5d4+QOb9CyBsQho6XkhIT4DKdhdNjw8rqEjwsA15fwcaNHfgXAzCzjw6BSr6IZr4kAPSnv/lEtMJZqk9m2YcffSwluyfHZwhEAljdSWJlexl2nx2D8QADyq+MTHBMHejV+2hXumKsSFYRsxdkXRKIh416rU3RYv7Df/kLgAUNvtlWYDZ+a4cNpJ6l0MzUYO5NMe5PkUtncHx0JOve8voK4jsr2Ly9hZ13d2Di8TYgl+ujVKig3xxg0B7gKpWWNiHbUErHuDEajlEoZtDDALu3t7G+t4nAQhBjiwmLy1E0GgMUC2W0G23Z1NAE72D/Je7du4Xk4hLsJpskO1KpK0lmkEXlIOgU9WN9c1USP2Zukss1PPv+CR5//QRXJxm0q2384MFH+PkvfgGrzSznOD8/QyGflTmMJdR2i110V8e9oSSZmJyzmGzYWNmAz2OA9K1hE/GNRZyfn6DRbuD2nZv4xT/5OXzBAOqlMj773e/w2T/+DuV8GUuROO7euItYMCrmZ+l8BqliShJlBD5GJjIL+wIEbmxvCQgi8YzVAreX0jcxJKgJypL30UiM0whOTTnnWswiLTNEH+HFkGwyCRhwDhEf4+EEuXQOLx49k+v/x3/2L7C3swu/1ykVH69evcLp6TFevHiOw6N97N3aw69+9StZG54+fiZM7n63L+N20OnLOOHYUq8BJqjy5RLG5gl8Yb9I3d565w6u37gmmtdc86KhsMRjfPeUQCGQwNJlzj9bm7uIRpYkOUeploP9Y5EVstlZreFGb9hCOBHE7Xf3EE6EMZx0JbH26PMn+OLTL0SShnMn1wsCMCz9Ti4uYyGwgHF/hPt335W4g2vT4fGB6KEyodEuUZvTLH2H8y8ncAIsZDGy/ROxJbk/GtZxzY3GKDVF526yjWi6yA2lVfoJgbulxThWV9eFmc61lfJUlFI6T50J0315JYlQJCiyOaVcFu1SHcWrPOJLy2IY1+uNROObJrHFShHZUk6qRxgvcQy0qm1EfEGEvRGZo1jSz7WFcjVkqVbrLYmBCEBTaz2WjKLbb0uChEnp9Dm1ngtI+BNYXUhgyRcBN+v8y3iBVQ3dYRdju1m0oLumvpgpVlt1RKIxkVrhc3udLritXpgGVkxaI0x6I0x7Q8Qji0gsLuEidQaby45cNYdqt46BZYCxfYpyq4qt6zti8hnyBeAbe2DumRHzRkUipV1pwToxi6zUi/0X6I36cARdGDrGOCukYPLZ8ONf/RQ337kr/gy9XhdPHz4WyZdOuYGjp0e4s3MDH3/wsVTifPvttxiYhvDG/BjYJ7CHnIitL8k8S+mMRDKGXqeHy4NLHD45xrg2RSvfgKVrwun+MewmCzY210TbvjNoozXqojloiYHn/Z/ch2/dA4ffIBmwj9OEl+cLe8LIXuTRqw9wenCKq/Ms9l8ygWgSyQaCm0xIfP/V54hGw1jdWke5UcLZ1ZnId/Fvo1UT3XvOd5Ra4bhdW1qB1+mRMZ1cT2D11hqG9glMbjs8kSAsXpf4oJBBeXWaEkZ4s1hD7iItDH4yUGlqnCvmBCAzDQzPBvEroTayyYR6rSlGrdR/JkDJhOqIJoEEMSaUDDHYrozZKUvF2JuJN7vdLABMoZCXfQt/T+kI9i6C1bLx7lM/lIxzSPUcjfwY41LuRvZys80s41TGwLwvnqdeb8jxbwgdPdEkNlsM1h+TgnabB9OhDZOxDR5nANev3cbWyi5isQUE/SGJj0Vpe2o8c7VWEAD6+GQfz1+9EK1vxiFkmGZzaZkvEkJmGElSK53OCtDM+6W0G31MbC7uZ8ICHFI6gX4L13Zu4c7t+4hGEiLRQHk87ufIGLZYJ4BljN99+vf44ovPpAqJ5t1kUJO4YTbbcPPGXZGwoLHueACUihVDNmTMNhoIm9lmM2Pvxo7IaHCe4R6Aaxi9CpgU/pu/+VvZXzFeYYKDiRazhZq0ZlxcnODV/lPR8+ZcRi8PrzCICWKTrOUS/W8m2ZmE4HsgoEuJCTKhDb+dEGILUYmpeD9M2pJpreDNYDAWaTbKcIhhXygi81SlWoTDSePCghimUteb6yY9F8i4j0WiIolCHw0aknK9IfDKRCt1nskCr9Xrhu+OyYaFhbgAz5HIIsKhqGhhZ9JpMeLkvB2LRuB0EmA29sxMCHJvRFZ2QPY1a3D7A5I8arXKKBZzKJfSOD07QD6XhstlQyjslyobjm96MHB/9+TZU3SH3P9a5fkS8bjIldC0sFyqoFAgC5tyMzTrdkmSm2QjMqC5r+2NukJIEAZ7dEGIEpSf4Xjjek+SA2PaZqMh7PCf/vSnCAeYEKBUyUR8MeAYI1U7xOPjRyi38xiYOii2spjYRvAGnBIH2igFwsV4bFQ6sw8xviEAzXZhRcD/H7DM96jA9NvYhwI5NEBjIkKJUYqP8HMyoJXAJWDYjIGqwNM8kPyGjGeAGW+DcUq+mweZFKxSgExBptckwYlhjqZAnYLHfIciXToDtXicAoLzwKPiIQYmYyTM58E0/R3bVUA5syHV8JqsOJvHtB37o+FrLWXFr3htSoAKFsUK0BkzWgFNvZ6A6HYjgfIGLDfej2I686Abj5NkYafzWn+Y31WdYSXsKW6lmAfPMf9+FLNSQp8A4TNgUNtsHtRW0hw/UxIlwYF5YFuBYyXaMXGl/UkSolyHnE4jiUrfgdmcz88U/+PzafKAXh7a75RIqOaFPK8+K+cLnksJhKpjre2mxEoFSrWvzXZCv9cHFORVzIfPp2A9f6dJDv5O+yXbiW0373WmuJFK4CrZUgmrilcplqb3OP++tHpfyYaKNbLqcB4013MorsWYldgn//4evjnDFxXDZDvofRovaibxOzWeR6VjtB01CaC4nWKvvIbijZoskX4+kwPWsTOvIvE6WTRLgs33P+27JF/qPDWPC+t4VeLxPP46P0+Z/sf/+j8VAFoFsnWi4IPMNwJvXgeQZlx08pjvJDpZsQGkA0wNmQ7tsDpgeYwBlhqGZTxuPouknUqzRPMDXe+RxxDg1EYXyYyZlg4bT16cCEG9EfqfH/R8PnY6zU4Zz2Ewdgk0KwCt96q/5/U068VSbdlAWIyBzomV3+PCI8xmm1EGw2BAFm0YmsjK2lY2rQ7I+XbSAcTfqeSFgqyajRODCZpTWa0S4PG8mq2QdzgzIVATQm46+XtxLKYearX8uoPr9QjU8DraJ7Tz8lrsA9ScZPDMhbxUKEogT7BWJl7Z+hrtbUzQxoaX9yQ/z0pU+O5ksRjTUMXoa/pMCryrljN/1gymJioUPLZZqOFkLHZq7khQkQwgBcZ5Xk60XBB0QOtioxkhYYE0DFYK70Xfi04ofAZdmPl/3psA1JQNqNelNEwSGnItIxnCa/F3YiIynkr5GZklmrygzt6ASBeAgMcvm+XRcIpStYHB0AarOwhPcAHJjWtYJZMkuSIpyx43FdzkjhlgGoxaEnTY/WhyyfInprXMlM4gw7gyQeuqikGhjczLC1y9OoelB6yTtRALoWseYegDkrfXYInY4V5ww+qhCZZR1snJdNSZwDKwwj2yw9ycoHlZQX7/HONCG7b+GKbeGCcHR8inM1hbW5Gy/ua0C3PEAduSC2v3drB6ZwuOqE8AaII91qEVlhwwyA1QS5WRO7yCo21G0OETN+9sPiMb38jGIsK7i/CtBOFbCyOQdMHkBvoTYMQ4eGqAweMeYB4CVjLKCjkcPH+KLz79Dew2MwLUfvN44PaEMAVlRUyio3399jXs3LiOYMQu5kztLsc+ge0m0qk03E4HlqIxOGQcjQzNxClle9i/J2jWeqJJPTQPYXZZ4SR7zWlDn+7u1Sa6tTYsU7MwqFxOOza317GQCMFFmY4x0GZyZjJFs9RA+jQlusV+hw/J6JJRmizVIxb0Bl1hnn7y27/DxDTG6toy3v3wAeJbm4gsLiG+EAZjCbIEGdRyPqKD929/9/d4/uSJmGjQhTssJc8DxGNLkvlMZa4wmkywsrKKe/fuYW15QwDfbqOLZqUmusXUbM1cZAUUJEuQ7FuWu75z/x5iiSVhffE8T1++gslhw9a162IyQ+MbSmuYJ2Nkzy/RbzXhsTsx7vfEqJL15O1hD81eRzRwuYnjXMqxx02bzJMOq4wvglWUYyDg6XZ64LEbEjvcmHAcTUxmAaE7A27SDbNIBuETLvBDJkItMia5GbU7nGiQ9dLvIjQzhdy5tYdb799DcMlL4hza3T7y6ay8k+xZSsCQSq4iJf8mk1lkBri5yWeL6Pa7MLtNCC4GYHEb4JjDRfOgsCRu/E4/yvkSaqUawoGQ3Bc3eOwn3UFTjGzW91bx4A/eEfCZMwI3zGSQj+tj1K6qOH14gnq6iogzBI/VhdxlVphi1Phe397A6rUNrF3fxPrtXZg9NvSnY6QLOTEMatSb6HdHKGQLKGRL0hbcCDpNFrjHNjHXoaFWYmsJ8a0E/PEQhuYRfKEgAiE70umaJFkomUNzSkpIuGxWBLwBNMpNNGo11KgRXa+Iedz9D9/F7fduIbJoh5n5NuK4XWBYAdJHaXz9u29w+uoc79+7jx/+8IfSVyvlsgAPZCaxvJWM/avUJU4OjjHsDlEvN3B+kpIS3zs37iC+mESxVsTA1IfTT4BhICz79z+6j3BikTWXuEqlcHp4hNTZBa7OM8JAXltaFSCajFomf46yJzi6PIXL68JgMka1WRV2cyKZxO7uriRZD0+Osbq+gYXFuCSq3DRCCgRFd5+bSGqsmyzAxDKGL+jByuYynJT2qDax/+qFJIXWEiuSwPjit1/i6NUBbl27g+u7u+jS8Eg06mwCtnBe+ezz3wnbj/MV4waOaevULJIPrAQgEEpTSbIQvR4DoLC6bOiNhpI0pDGlzevCL/7wZ3j/owciCRIIusV8jQ6D7UIL+89foFypYW1zA4tLywj63ZhQL7wL5DMtPH/0QoBgbjCDES92bm/KX1fYgnqX5rA0MHOhW+nh3/xv/wZfff+t6IyyZFGCYZOV+BSCngDWkqv4kz/+Eyl1Z9K1UM7JfEZZnXFjgE9+8w/47rtvEU8mEF2M4tvvvxON76A/gMXFJakwIcixurmKxHIC8eQSKnUaio4FQHPb3KiUqmjXWhh2hqLp63MHkM/mQLPbYDiMQqWAi8w5IksxbO9tYXF5CT6nWySPHn31Pa5SGSkX99Kcldqyy8tSIs24geaiZL1RboxJEUowVEsVmbdjlFCy2+Hx+EXH9uHDJ3CQnOB1od1t4YMfvC/jPF/KS6xVyhfECJrauIxdEtEFhAkEe8jmNklMlS8VYSIwFvajOx4K67dQNzw2KEXCuIaMzWRiGVur26KDXcsXZUG0TU1ScUK5B4JKNrcdhWoBF4VLrG6uodKsolQrI0IWe2+ErcQWrAMz1hNrWI+vC1ud742VNwTDzy5PJZFcG7bQRg877+zhL/7yX8G/TFYokDms4eE33yJ1msLl4SkqVyXc2r2BX/7oFxLPff7559g/O0B4ZRHuJT8WtpewenND9Oo3b21hZOqKbEGn0MGkAbSvWsgf5mDpmNCttPD4u8cCHG7vbmJxdREj+xjNUQtOnxvx7QQSNxOIri4Ycgb0juj1xSzSNGAsYEbmPIdCuoz06ZXI0bCCgvGiy+MT6at+py3GrL6wD7VeHdl6Dh/8+AFuv39TEly1WgnffvM1nj58hMJlFuPuEGuLy1KZcX1vF8tbSUyZD3XZYPLaMXVahAkdWViUKqOro0ucvjzEwy+/RiGdFV31TDYtY4trlNfqFCm/SMSQTmHsWCyWhEnq94VF4qDT1pLgN8ZGXr8HVrNJ+iyBxV6/I+AmK6qoEUy2t5+yRlOjotNpc2LMBHm3ARP1nUUv0imsW7KttSoxXyy/JqxQJoAJKwaWlOIh4YJxtlZLNhp1mCwDjMYjeJ1++LxhAaCDgUXcvnEf8aVVxMJxSbqyrxPcG/QMM3ACOsNxH612Cc9fPMKjp49gtZkEWGUHJADNRHUstij9nuAoixXKJYKfA4CVRMM+whGfJJOMvYtN1glWM+zu3MTO9k2RmuFYYRw1ng7gdFHTeoyvv/kCT548wk9+9GORqmDsUavVkUkXxKB5ccEA1Jn0FMm2fl/ibb+fxtxsy76ci/Mjg23Kq1EmhKD54kIcL1++lOqTDx98JOsSE2cEr8l2pwbzl5//FifnxwLG09OCFT2DwVDeNXWlg4GISIYRzG7SQ4RkoWpVkliUrYqGjUoHt4fG8GYBn6/SKdn38L2SNNLrUY6JwOdYAPx3799DtVrCFEMBoilVxWSMkbQovAYSlmILiEYiIoOTObsUOQ7GhKyODXj9sj6ScMMqXp8vhoVYQpIMBHSZeCRBgTECjQ6TCVbUEn819kdS2UpwZjSFg3uehYRUzzgcFmRzV8hkU6jXysjmLlBtlhgNIhigZEZYkhN8l/Qw4vo4YNUSTMKSZxzIeISSLd12X5j/1UpdmNH+UBixcET8drg54hxL42IC2dzTkaikWrlMZDD+ZzJAzYv53Pdu35E+JIlxraqdtJDrpnCS20cqf4Zqv4j2pIHetGUY5jDhQFyAY2hsAFKSfLGaRIKDezfxyqDImLCZDfag4g0K+s3/rJ8LaEURRtE7No6ZB4q5NikuIIDPWyZt8+dRoExxHAVBFcPR+1LQWkFh4/sG45h/FKuRZ5kaPyubUr+jOA/3yYoBKFgm6MusHZRIp9eeB2YV+JVzmQxNWgWg9TOV3lAcQgFo3d/rXp4MYAGVxwZONY9BzDNLnQ6jOv8NtjJDi2baw9r2/K1iOJxT9Zz8PecoxViIryjTWLE1xa5UClUxIgVj9Vgl7/H3+o74fwWP9VoG4Pj7CQUFIRUsJADK/2tCQfr4DI/TttSfFfRWcFHe+QzklVhshrkpUK3ArgL3PJ7PJHOxaB8bGOA8CM37UDxOP+Pn+t6UTa+kRm0bfq7HKmCvfY59SBMTmqzRfimY3ozxy3Pwnvl9JS6SjKbY4zwArYCyPpu+u3kAWp9Rwdf/j6z36pFsza7EVnjvXUZGpPdVWfbWNXVNN28bdpMzFEczEgQKAwp6EgRBetKLNJJeRoAAQZCe9BcEUBBFUeR0N9mX3Zfd17vyLit9ZmSG994Ka5/YVcGrAApZGRlxznc+/6299lp8XtaRcW3VUjYCUgoy84zL7CaWU1nQOlYNPM9g4TMbR/rceKrMMB28OjZnx+osPqp416u5Yhr0mMVttdy8pNaDguTabxQTZKD7+5jcbH1pe7+uFyMopW1u+t//x/96oh2NF1KQWQc+K0EnF5XPMEARg7LOjqCTilaYXkcA4YEBjmoBvg8ks/L1e4qW83saFVQNmdlJUq9hAMGGy+nsBKiTgHT0sdHB+E87kF5TBsyUHT2ckeWQshKy4ejVv0+jeZz2dUBIx5gYDACacgiz2WIA2FwTBOQkQG0xwA+RpKCJ1NSZVcvE8kqEfRql0cbRcutCNAt8SzrTZCLRZG0z42Dilfe56eQEyN8JrDLtnhtcloGsLE5WXHgJqjFSr9FSrXsuvmo4qAOIQBAXb35vfX1dNm0ECfh8ovPm8wnDdzYQQMBHGcyqG2YAwgZIqykwvIZIlkyjWawTBYk1bYHfVxNAnZzI5tMFTAFoZfMbTs3GhkEHzGz0RRcbnYAVgNbn5r34Gf6ukwd/VyY1r8824vdEk5ZavtPUGS7AMpkT4PL7hRFDAJrpzXweMvT4+WKpIuUPuP2yYaWURKXWQndkg80VhDeWwsa1N5Be2QC1FDt9RvEpJ2IRxowxtkRZQDbokkokEfcpGNsDLC2geJhD9aSI0kEWxZMcOuWGbBhp1uSbC8ISccIWc8NMPUPKTQSph84UFQYOxujU+nDBBUfPglamgsL+JS6fn8DVHSPuDBANl7TdvedP4Qv64I140bMPEdlIwrcaQWInjchKEq6IX5hYvdEQlo4FjooFxWcVtC7q6BcpmNxH2BkUEPUxWSK9ChJbaay+vY3o5hzscRc8CRscAaA3BLokItiAbhvoVMaYdEdyCM8fn+Cbzz/Bb371S/TbLfi9bkTjcUmh9/lDcJI1sbyIK3euYm4xJEAZjbqJixKZpcwGDbPO9k9gN5skdbReLYuRIRcIpieabFZY3A6kVpaE/RpIBEVag2leBA+Z+lo6L6J8WZSDcSQUxOraEkJRL3xBRpoByqRPhgTSJyjnKjh6cYBJf4JVsjypIT8N0nGqyebO8emnv0elXBB9u93b1xFeSCIQiSIZjwoRvt2gU3tdNJ4PXj6TQ1aOTL9GTYJFqWhS2DSbqxuIxmN49vIF5tMpXLt2XcwJw6G4OIAPukPUCiXsPzuQn0cvjgWESSbnhX3LAxZTb9+8+65oQj94/gRHmTN44xG89cE7WF5fM0w9RyNU8wW8ePgYR8/20MiXQBKS2+aAbAopdVEuGcaVXqbBR+BwOYQ9UqwW5UAdn4thbW1VZAvODk+F0Uwwj8AetQAZuFnf2pY0/Ewuj2K1LOCRP+gTQGt1dRXhKNObrRIo4hikedzj+w+xEGS9TbC+s4UPfvxDARTYBQqlCo4O9/H0wROUc0W0Kg1hg1M+ghrTO1vbePut93B2fI5qo4qxeQBv2IuRZSIa4gTEyYQL+INycKpWymKc5vf6RZqlWe8IgGUyj9AdtrB1axuru6uw+W1iKNgZdFEv19Ctd9Epd5A7yKKRrcHWs8BrdQmAfXJ4JK7e1CtOLS0jsTSP5OoSxg4zuqY+So0K+uahBEi4bonp1IQGTW7RTC1nSmifl6RvwzHB3MocVq6sIrmWlHR9X5TgA9OfaQ5ZQ6NSh3XIdPIzZE8uMOLpfmASwI+HwVq3gUQ6gTfev4351QQoO8p/A5qODQGvy4Zxg8Z0eew/OZL6JBjPl9NmF6bj8saCZG7UK2U8fvgEn33yuaGvb3bg4vwS/c5QNMxXllaF2VpsFOALeUQjdnNzHTffuAmL04bTw3188803wjp0mO2inXx6cIZEMIr5uQV5jxI2h/ljHF6cILW0CE/QLyD6RcEw6WX/Xl5exrNnL4SJPJ9egD8WQSAcxsLKKvwRI72acwH7KbMa/CEfUgtRuDk/tYHsZRnDTg8uq0s0bi1jC774/ed4fP+RHD65PwgF/LKeMpWbAMbxyRE+/f0nEuhp1hqSQcH1gVI0E+6nzDbR2Db2WR0xaKQGerXTgCvkhTPshdltxXs/fh/vvP8GTIGpNm4LwnDdf7qHl49fID43hzs/+ADuOU5+QOlsjGaxjXath2qhgqODAwkK7FzbxJvv3kIgZkPfPMDjl49QrBWMgJ7dhcODY3z+zRcyrq7fvoW1tQ3J3Oi2e+jUW1hcWMD7d+8a7H6eVbs85E/EKNdUA4rZAj777FNhhrIvExh48fyl9ItgMCSZF2Rj0ziv1eugP+phZB5KgCASiAm41a60MOj0Ret93BujlC2LJwCBlWqrLnOJxW3HG+/ewXs/eg/RJMehERh5+u0hPvrlr9Hr9EW6ihkfDLLv7l4R/gKzNTiPUMbgcP9AWL3Uvw4HQ5I9IwaaLgLQDnz77QMBy7iPYXBobWMVc/NxQ+6mRqZ9FYdHB2h0m/CI2bBVWL5eu1uyNMhYPTvPCLNvfXsL8+m01Mfh/pGRSTfsCQhOLXyy9MnU7rTaKFxmMWD2FGVFKOhgtghj3k1WaSSMk8wp1nc2JHj66RefiREX977UpKeu/ObSJq5vXYODwdl2H26XFwQ57z95gKdHewZ72e/A0vYa/vw/+09gDxnt+PjbQxwy8Hyexf7T57jInCPqCOLdt94VffNas4Hff/V7DJxmJLfSuPLOVazf2gH8FgSTHnjjQL04RvG4CFQmaJ61MSwM4OzZ0Sm1ZK4hWNRoV8QcMzAfgs1nx9huQmojjfTOCkxOk4Bpo2FfACJmaTSKDZlzKtkqqgWy3PNIzS3I/Ht2msHe3r4c3ghaTayAnyZiMQ/KvSre/PBNrN4Ii/Y6AzLcV5Uvy3j83UN88uvfSdBiPpLA7vYO1taWxZMCHiv6tgka6ImRZDSVFPmMbqOLy5NzfPoPv8Ojb++hQVZprS7GlwRPkol5YZiGg4EpE28oaxSljMg69jqDAvaxP3AdYfYbzwMEndi/OG96PW6YrRPR9a3VjT7GtAzuJ4O+gJwRDObXANnLjGgR22lYZ7EgmTJkalgWfubp0+cSpOV+2UV5PZr5Ub+fAbdoROZFnh94FiiXC+iPDNlDav6m5pcx7lsQCszhJz/6I0TCc7CanOIvwblAD7FywB0N0ek2YTIP8Hz/iexT6o2KAJGRaBC9fktMD7kAMTBHLVNqJVvMDsl0CIdiWFhalD0L64LjnGv6N19/JyZ5yfgilpfWJTBEihADidy7uei7EfGg3anJ/HLj+h0BjI09vV08MOq1Fh7cf4JyqYFr127B6wkYUkomwO7gZptawPs4OT1Eq1MVWUaVJhGw3+kUNu3bb7+NO7fekPnZ7eaZZ4xatYhSuYhPfvcb7B28QH/QFrkmzumUuiKATnYcQXTuQwm4CrhEJjTPddTRpo7wFCShfjaZ49QGJ1ufcxWPrRYrzz0OCWKQQEJNsatXOZ+NRH6jVMxLoL7XN0y6+I/rHeWaKHFBwJbaz/ViWc54tXJV6oBnBmb78IoWqxNeXxTLSxtiLswgYb/blzMiyRKX2TME/R4xPqzR0HsylLOQjWaiNH2z2uH0BOD0+cRAnWzsZrOGTotyRgXpA3yP8oQ0IyXIzLNnNp/H0dGJ7GkYfOE+kwxvymbQvNNqopyhUzLU5uJz2LlyRRjSXMPZzmwbei2cHh9LnfW7BJ2sEqwcDQ1AlZIoJFmx/3FPSgkZAbYMfpWBN9gHGLm7aKOKo9w+crULDK0t1Lo0X/5wygAAIABJREFU7K7CyeyvaYa0mtPTq0IMRO0kXJmFDMK/8Z6amasAngJPCtTpTwWXFIBmHShwq4Cr7C1nTOpkEpu+FF+YBeZmAWm9loJ2s0Asx+7s99lJFTzTc7/gL1MXpFkAWssmYOKUlKjA4SvgeAaE53UU29Hy6bPr3wxZltdlmkpdSxqwAuL8jppZ83s8fzMAQDCPBDh+jmQZJUoqnqDgMcvNgJkS04z7qR6+Ua+z5VO8i/XxCqeYGtkpgM1riWTrVM50lgSp4CM/oy/Wg+Jv+r7iFsp25vdUTuM1MG0QOxVD0rri7/ociuXN4jb6DLynECln5EcUXxPQclr3fC7Fp7RNVVJ1Fu9S4Pb1KDLqbhZTZLmUsKhYG+tRx4iMvel9dawYgRhDU1zJmsq2VkxJy6g4oALUWhZ+V4mGKu/RnmF4KyY6y+Zl3RnrmvEMGnxQ7E77oDEHvwaghdwqsiyGhrRRltfgO4mjqtCgeKdBmHXI/ZSpzHE+OyZmwXx97lfzxVRHehYDM0r1OvCjQLQ+4ywAPQscaxtQ0eB1VoARQNM21nlEAxYKhM/2AWFA66DkH1RHme8pGKmMXVamRIKnWjY6gfGnpmppJ9AORF0m7URaIO38BuD6WvSc7/M93kcnYx2gWmiNWGjkg9Hi74Pasw1CrVYtyyyozesJ5V5MASyyuOs9BEicGM9PowUtg3SmKcNXJx26o7LMnHBFlsFlgKh0rGY53JJ+ZMhbsNNMTJZXk6oOfN5fRdG14XVwzDamTvTaoK87sRE4YP1xMRbmVLcrwLJqKZsmhtY0F3EeaLhJ4N/ISmJEWdNFFNRm2bjw6j14bd5DwWqCOiwHDZ64weXfuUGmxrFG+gxQ2ZDmUGNDoqX8neVjvdm5CE8najnIeTxSX7wXP8Of3AjwfX5eWdk6wTIVXyd/rR/VRuJmZxbM1wmAn9NBo/2Jn1P9bY1M6mTGfiLas2SUTOtBswNYPj4bWTUasRSmpbDiDQBadPQsNik7WUkCvDsMNgB1RQny0qWcm2w6iXcGE1gcAbhDc5hfu4L1qzfhCUWZxW2AdgMyOWjcRQNOA8Skczaficwz6lFTJ3TSGcJGyQxuwM+qyDw/ReEgA7RGaJcaaDUaiKaiWL66jsBSDH33BIF0BN6YA14/MDYDzYbBqG5WR7APLRg3higf5lE6uEB27wTm+hDJQFiYrWRKkL03Ng8RXojDFnFi/voKdn/4BhZ252EOAmMr0J0YTONxfYzJpQXn98/QLzThHtowLvfgJMt0PMGzg6fIVC+R3FnE+t0rmN9JwxTkQW+IsY3BIRMGXYiUAA+bI164Q+rHAJXMJZ49eIBn390Tvd0OnbmjYSQXFpBeXUUoNofl7RXMbc0LcFhrtIVdYxpbYDE5YBtZRRPz8PFztAkCDSnrMBHwn4BTpVmF3edAcj2NzdvbSG+k4Y8Z2tkk6FQrQLfeg6ljQrNQR+70XFi8qXQc2ztriCaBfpcyE9TINQDvarmLxw9o4JYX0yRNqSLLkkw7r48mSHlkzk5xdnIIl98NR8yPZDqFpdQSrCYrqkUjKyF7cSlp2K16TUx/GjUCSocCvIUCQbjtRp8eYoLl1RVcu3YNydSCbLydDjf67a5opFayFVyenQtoRQap2+nGoNuTQwr780//6I9httuwd3KISr+JK3du4r0f/RCBWEg2adx/t6t1ZPYO8e0nn+Pl/afwWOyIkC3TaIgECPUnOXYIMkViUXSGPRRrJbQGLVx/8wbuvn9XtAmpg/Xs3mN8/He/FaPGYXeIfm+CYDCMq7vXhUmTK5VwdH6CzqgnmsYf/OQHIklgtppgokHq0CwBI7LMLg7P8PyL+6jkClKXV3avwhPwozvqCQOZc93B3iF6nY6wBQkYeawOAb4JCL5x647oXsocbRnDZIcEVqrtpsiBWJxWWBwWLCynMZeKYdDvoFwoo9PsYTwwi6a1dWLoeq5urYlmrMnFa/TQpIZrvQ4HNdwGE9gmNhl/9VxDUu1pOvbi2Z6Rek25lHAMwUgUifQCJk4zWuM2GpMWJq4xogsxkYVIJOdEfoNpxZyfyqdVHH33DOeHx6g2a1haT+PW3TeQWk+KxI07zB2ToQPfJHv5OI/DZwconRdQL9Qw6U6wsbwh8362WEAmn8H61XVs374Ks2sCk5PjhcY7HUlbJYPX1DXB3Cdjs4Yn3z1CPlsQBVPOhUxzXVlZlEPs4ycPRb+ZmRBkvNstDuQvC2IgyD66trImwc5asyos5OFkILrP6aU0stkLfPPtVwLQj3sDORwzbZ7912N1yiHaPDZhZBqjMjBA251ru1hcW0Gj18H9Rw/x7Plzmddv33xDxiElMiLxOGxuJ9xBP1Y3txCZi8JqNwujicDeEAPpZ4GADz6fW4B3gsx9arC6AsK6nnTHqJZrwuz+za8/wnhkuFyTccsNpwSTx5OpwWBDAJFGpSaGsgSB2Of5YoCO63g8Gccf/vxn8Pi8aA56SK8uYmAd4uHLZwino/jZn/xQGOij2hjFfEkCB/e+/Bb50wt88MMf4+4f3pXskVpxgGqhifJ5BSPKWoxMODk+FtPJ1Y1F7FxbR71bxRBdFKo5NDlpWYBM5kzG/+71q5JJQp1i2fhPgFqlLqaiDCBEo0yFt8Bip75sE/VOA6PuGP1yH716F6fnJ3i291z2L9R0JRjEfnV0dCzmp1zb8qUCFlYWsHvrGq7fuo5olNkEQCFTx1effYncSRa3rtzCfGwe975+gOdPnhm7a4sZA9MYFrcN7/zwHbz13jVYCaAyWNsA6pdDfPzrf8TLFy/Qa/VxsPdS0tDffPNN8ZKo1ipiZFUo5MQI7fj4GI1WHTvbO9ImZC6OBxNMmDoxBtKpZYx6fZnfyOIMRPzyzAP00ei1cZY9l36UXkwhPhfBxto6Ju0B7n95X/SP680WqMSfTKTx7t0fIJlISiCFaxDZ+McnJ0jyu6mEmAUTqHNY7HDAIuaEDLYwU4ESSDwgvvfBB6jUqrLnWF5exLf3vpHgBhl4NFGsNcqIe+K4vnUdiXDCCAwwa8fjRr3dwKf3voTT74HJbUOpVcXVm9eRXl4S2TD7yCJp+pQrKmRzOHixh3GnLwFOzufzqQXsn+3j6fkB3Akflm/SjHgdK7vr8MQAu98IwPYrQPFlHYffHqKbaSNsC2FU64tmunkyxvHFIc5zZ5i4gGg6Bm/Ej4XtNcytpDGxEdAwo9trwUW9XYtV6oBBynFnhHqxjmqhioXkAkwTiwBTpyfnArQy4E/ZpshiDPHVOKrjGpauLiCxlhCDUrOdGYtOeIgF9IAnX+/jb//Pv8ZSYhFri8sI+32yH2hN+jB5rXCEvfBEgwjEInC6LeIbUclO8Otf/D0++sWv0G22JPja7XREE5z1zMAGWdA8jArT2O0V8Jn7EbuZZwo/otE4tjavyB6UjFX2hdOzY9y/9w3cbjvmkjE02w2RtqG3ALWDyXqlHA0lW7iHpizd2ekhcnnK+XDNtSAciyMRnxNZK+4dqefNfWin3ZW9+60bN5FaWHwlRcfhxOwDsn2prd5olo0z0ciChfQqc2swGdnx1p33sLy0Jr8Tb27VG7L/0bNfu9mQfltvV9FuN1AoXgoA3Ro24DTTO8AA2TnuU6kFeW7qM6fml0SShDo3V69ew+ralgCtlERghsFXX32D+/fvo0WJomBUQHEC0CK70GuLBIeb2upuq8j82J0+zCXSIpXIPQiDVszuuvfdY1itDlzbfUM0lJn5xUwdGieWylmcnhzg7PwQ1XoJmdy5yDMEo0FhROvZhczZra0dCVIJ6abbQaNZR6tRx5OnD5DJnGMEsiTJbCNJhnvBjmS9TEa03rXA5fLA5/UjHo0iEkuIhNbR6YkEjbnvYMBSzivjHhptQ8ebwS633YMFBqXjKdGhJsBGADgY9OHwaA+nJ8dydqAMBrXredZ77/27cg589uQpTKMx5mku6wuglC/g5OhECDScw7nfogH2YGRCLLaEzc1dzM+lJOAiRrsEwy8zODs/wHjSQ7VWwHnmELVa1ZDR8DD4ZYfJbIXD45P+zEAugVmy2ikLSZ1/J/dPVhOq1YrxrPEYlhYWRa6JDGgBoZjkbDKJdBxlS7zugAQq6EVSZRZNMIw//MOfy/MxaMJ1S8G4k8MDnJ+dyhpGSRCDWWjon3LMGBiEkVkcCYWNc2m7Y+hfOxzwR72Arw9XxI5Kr4h84wJ9Sxu1XhHNbg1urwND0eYmrXoK9bC8VpKTjHMrM724F1NwTTEQBdZmQUiDjKKZxfSjMs6cymLl2FT8gOvvbAo9918KPM3iMLPsRX5fzpDTM7qCx7PAm7IjXwPe//TzCgwqAP0aXDPwFGWKEhDn/3mun8V0FIxkWWaBMv2MgmUKFnNvOQtAEwiUOpyCmHoN9jEFueXs7jBwGQwNbWYG+RRA1eupVKrgXVOmt2IMXOh5bcVdFChn/c+yRBV0mwXTX7XRDPtU21VBf8UtlJSpZE9+bhaAVpBxlh2tYLEBuBrgs/YNBY+1frk/4ednQWjBs6ZMaPWGU7xDsTBeU8o2lSFREiTfU5xNQVJ+VtnRyqKexQS1TFoGCQhMcUAlwCpeo+CxtpWCsWwLJRoqjsNyqMngK8LjNNCj+JqC+Ap6K0itoDsZ0PrSepwFdLXdVepEAVwdq9pvOb/w/waI7HzF/pes6inrn/cxAhQkZr5WBdC20qAFGYaKwyqBR+/3CpecStDoPKIYKX/OjnnVf9b+ps+o92Q96TPo2Nexx3JTgmN2XOv3dRzPBmFYflVw0DY2/S//5r+YKPuUjWnoMxm6JAKUTRtMAWH9ojaCsFqn7FWNGmg0Rx6aBmbTyU8rn5/n99hRFIDWDqcou0ab9Kd2wNnoAyuJC7RGP/hztnwyWZiMyJF2LAUQeR0BYKZsa42Y8Zp8Zm6q5Dmm6wZ/n42o8VBD1gAZFxKZIvvC4YDHTb0pOrgbKTXUGGI9KCuXgV8FClU3mfdTjRwFbzUCpXWnWjrfB+JZLp0IJbXNRt0rI+WMv3NDws0n70lAJZVMSvl4eOU9mR7GzymIzPsoWMzFQQeLbhz5rNzM8aAogQmLwWbm9SVyx8jijJEkN7H6fKKVPGWavwpiTCdyPhfri2VX8XoGQ8hskFRFr/dVyoq2pwQhYAD6Wj6V6uA9VZKE99JJydAhM1jzxuJgRAIVdNb+z2cw3LXL0r5sK25idAJVcFvMKGQQGgsYNxqaFaCTrqTMUBqDUTqboefNNDYypTw+v+iDU2Ow3eL7YzjdAcQX1hBNr8EdTiO1ugWQMTriRo19egyrZQK3wyIyDr2e0b8IaJnNBFAN8HTcHcPcHsPaM6FfaQvzObt3ipDTL8Y4hXxWNFTvfPAmVm5soTJowRSww+7jAk2wewI7NcYIctO8nCzjYgu1szzqZyUUDy9gaY6Ekemduu1+8tnvUe83EFtOIrgUweKtDdz60V0kNoAhDclGNG0EWo0hhrUh2kc9ZJ5kgHof84EEHH2z6FlyI3pZyqE8rGFxdxXpq0vwpR0CphQbHRSqRZlXqOlMRpiJG/YBQfe+PPug1kT26BS9RkP06A6OD+XQH19MYnV7E55oCPHlBEJLIfijAZTLNVyc5eTA5LH4MGqO0MxVxcW+X2uL2SjbvDvoYjAZCMvVHrZj460NJLfmRBJkZGXqu6HHTRYnU9pHdaBXHuL84AyNSgUupxWrawuYWwiJzjDNerhZ4x6hXhuKjmAul5f9KsdLaiklrI9oNAIftZKHA1ycn+HRvXvoT3oIp2PymVQiJWaKL5/u4eToWOa1kN+HjfU1OaQE/V4BoH/38e/FkZssXAKcHCMEW8i2W1xZNbIYzNQ7bQqrLnueR71UwcGzl2jXG8LCpAYlWfFHx8fwhyPwhAOweRyYOK1468P3sPvmruhh01xhQh1s6jHnSvjs1/+Ih198i6gnJExUMf/sdlCuVSXwScOaaCKOFk2gPHas7qzi3Z98gNXdRWGjUU6melDFFx9/hoPHL9CtdYXRRgobQUnOAUwbz1dKCMyF8Ac//zGWdlaFcW+ymcQUzs6AYR9oNyfoV5o4ufdMdHnPzs5kfLZ7XQEUgtGIMJhrjZbUFYMcc9G4SLywXghIe8WBzyQMbKuTMik9kUEgCD2gu7YdcEfc2NhdxY03dhCKelApNVHMUlN5gFF7JBrT1UJJ0sApSUI9xomdQaguCGmuba5hbWNd9GnZbtnTSxQuCujVO8gcnyN3mhfDLY8zBLvZgbnUIlwBDyqDGqrjCmKbUey+cwW+hAO2qbZ1ozYQQHtYGyF/kMHz7x6LASD79607t7G6viRsQ2/EBovT6M+N6kiYhF/9/mth9XfLHeTP8nj7jTflgM1Awv7xEeILCVy5dQXukAs2jwXtQQPDCbMHagK8eG0+ke2o5irInl+imMmjUiqgXK0KCEu2G/skjQzJYOa8y0O81+VFo9EUFrQYdphtwgJLxmMCdh6dHgrDj4d+MiaLpbyRiUQjs3gCS/OLcqgu5cuG6RylWDwumH1O7Ny4iis3ryMUj2JitaFUr8kBl4FZamLy+e7du4fuYChGaNTkZXAjkU4inAzC4/fAzPamGMzEkH8JBCxiuNSpDyWAwPtRn/7Bt0+l34S8QXz8298KmMlDAJluHAM85LcbTQmoLS8uIRaNopTNC5hObV9em6Z8nT7TjBsSVLh5+xZSC0tYWErDFwnhycFTfPzF70VG5fob1xCbi6PTaghLNX+WE1YpZX7+g//wz7B2dR2ffvkYZ4fnqORqImFxdXMX6VQK+ewl9l4+Q6F8gaWVFNqdhugiU+M7lUqi1q7jxdEzzKWT+PP/9M8xt5sUAFZenP/awOnBseg301CV8xmZSNQ+Z6AnnUyjXemIaRXrjodympOSCU4QgyDXw4ePpb25h2n1urh+8xr+5X/0rxBJ+4zgSA24OM7jF//PL4Thvr68idvXbmPcm+Cjv/9IdGPX1tcRTcZgddkFgJ5f90rAL5+to1Wso9/o4mT/FAcv92Ez28Usjge3ZDIhc6Pb68L9x/fw7MVTYfpnLjMC5hCg9vvJVDQJcNVpdMXsjrrV1Cl3O5wCQJxlzvBs75nINHkiPiRWUnj7g7u4cuOqmH/SCNLcGuNi/wzffnYPv/zrv8NR4RybiR1sb+yKcabH5hBG4mU+h/uP76PcqqHRryNbP0c0Ecba0qpIeeQzOWHqJqNJkXCilMNPfvxT0cRmPb733l0US2Scf4ajk33Y7BA9ekqlxIIx+Jx+2T/QolLIDAE/Hj1/YszvNovMrWSix+aSmJ+bx0p8DV6XB9lMRvR0WzS6rNVlrPH7y6vrYop6lD9H09SBJ+VHcCmKtevrSK7G0OH+qdmBe+xGLVPD6cMTXD47xZx7Dj4rQ9Fm+H1eDEZ9Mfh8cbYPT9iD6Hwc4bk41nZ34Al4MRwN0G5WBeyhudu4P8CkP0Y1V5J5ixr4IV8EnbaxXyMjidIK7c5QpHeSawl457zoOrqIrIQRXgxjZB2iN+zIuLSMrfDZvWLWmNnPoFlqoJjJyZgmIWBsnwhD3BPzIzwXRSydQIgZZQzeNYHPf/cFfvHX/07Gtt/lhc/lFpPG/MUlGlUa0k2N2MW03QqbiQw5H+wWt3gqLC6sYWfnqug2E1whg7BYLOCTT/8BZycH8DEY7XaIsR+fjwx2+jTYaQYaCEnQmUBVqZzH8ckesrkzCUC4PS7DQG9Eo2l6VbgFeKahH39e372BP/jRh7In3z84kHWSc+v5+TlOM6foi/a0Hc1aCy4njQ0j6HS494hhY2ML8cicMKwZvOfemqAz99TNRm1KTIIYtTebzCLsCPDY6jcwwgAhd0DOEjxfcH8ej81JdgX32pJ12B1ifY0GgBGpZ3oN5PKXRhkLFTH0oxEiZSyYocjD/gRMAaZHQ8vY00eTUzKKQXzivWgclTnPyXevXrkpAQEJttitAkAXihcoFLMolC5weHqAs+wxFuepLR+QjAY9a5JNTF1pztnCriN5odcT1iV/0tSVAQ4G6l12mrYGjewoziUtZkiZEA1FReqLmRmRaFyyNC6yl3Lu4ph2u3xTs3tDe491WCiXpM5Xltck249rCyU7aKDHZ6A59aNH38pzzc8vIpfPSx/Y2t6QqbtWKUughFIcKzSP7PVwenqKF0+fyf4kFIwiEApiYnIgmVzDxsZVIUxQmszQNh2hVi8KQD+edFEonuPkdB/Z4qXsaRwmB6x2ZlgyG5geNgaBTYlHhWIe3UEHc4k5WU+5T+TejusO10Rq7DMDjy9qaPNvLpdX9LL93iC8nqAA+GRBM1vq5z//OdwMnpXqopdNgJtr+8nJkWQH8lxsmDASMDbYtM2OYVrHQI/BsA5JPxfGsskkc7vD58DQ3oMzbEXX3EKlk0fbVMfA0sXY1IGZGaS9pkFQUMkB80QAaLY5gSQKdDBgpkCWAnMK9OnZVgEhxQMEWzEZ+rDKotS/GWijIcmggNNoaASuFTxSoGwWUJ4FoBVLUQbkLIA1C8ixfWaBuVd/m+I+mpXM95U8JuDfFLyVLMkpC1jBWwUHFTBWEFeBs9lnMMw3X2els2/IcwwMXzMCz1qHgllRxE1NAy0QeUBlQH8fgNY+KZjTyGAz67VUNoHjmi++z8/p76wT/q5BAP2Mfp/PwnlC9LCngQMl1SkWos+poL1iJnxf201BW72G1oUC2hyPs+Ct3l8BQvpbaL1rVj3nJn5ONZEVZFcsaPZ3AqUsi8rLKltegfPZNuf3FehVAFv7tQKgCnYqEK8YGX+XuXPK5FdcchYQV7BUGeH8m/gOTD3CFNdUDEjbU7HH2QCPzDcOh2xnZ8FkBXi13IYBl/FSTHT2dwW4KXOlGNmsBrg+j44hA7+c+jEwQDGV5+GzKKDO9VLHBuv/+/efLYeSLbVf8KeCwgYexWCbEbTRPqP1ohiZ4p6KPfJ9DUh0ptiqtpfWA+/LzyjjX8F3BfZ1XjL9r//9fznRCAgvolrE2qFnJzW9qDYoC8bNjg5cjXzMgsBMBVTQmIORExI/x4IZzo9GdEQfbhaJZ1m0I2sEQytHy0emzGxUgddUR0m5l83+ipGr32FHVtCRGz/puNPoH68vEyDTcfh8ZKfK7ua1G6Y0+NR0kAigfIfGAkztsBl0epfD0HoZDQzGuE4qTM8XwLJvRFrVmVPLpJOYThQKXHOi1gVFAPLppE2mnja6gNc96pxaZNFUAFWfVSK3NLyb6jVzE8dNKRdXBaG1feSwOE2r4OFPwPrpczCdjdFk/s6NDa8n0ZCmYcDD39mm/D4BXp0wuZFnSgPL+WqyHxgpHjqJ8XsEzPR+3MSpPh3LwWdTgz+ZEOkANX1p/xXm+jSFQWUyFFTXaBzfN6KvBrNb++5rRvNINt18n3XBn3wu7V8q1M/UT4PxMJWiMb2WpeH1+TfZuIwM3RsyxPkiAC2aeGRKmqyGgVyHgv4W+CMJLK7vIr6wQQQLPpojjUzcjyIQcAlrlh2WzOTBgJrEJmE8U+6GxmdkdhGERW8Cc2eCeq6ESXOIQbWD85cniHqCiHlDkrLZ7tewdWMHS9cWUOmPJI3UbLdiBEOTV4wTYZVDpmVkQitfR/OyhPLxJQqHl3D3bViIpqYC90M5nJ7mz9Awd3D13Vu48v5tRNYSGDqEJCOMhXZ7gFG3j0ljgupBDeePTzBq9bEQmoff5pE+LAu0eYSR14TFq2twJazoWQGr19BOLlbyhhbg0IxeZyCHXoKdXqtDns/UHQjD1TyeCEv/+PxYpAncET+WrqyJXEFsJQFH1AK714FapSUyA5aBHZP2BO1sHZWzEib1HqwDswAA7A+NDo3jTHJotYYtWHlzEXM7NG0DqgQgJ13RuHNa3bAOrXAOLWjn+7g8yqBBWYeDPVQqBTj9RgSepl9kOJHByMWyx8WcB1qTWVJJCUxGYxHJXDCPB8I+HnP+6nURTQThCDkRDNPA0otes4vnj57iwXf3hCF5bfcqfvSjH0lQjOsk6+fiLIt8NivsOGpcc37m2PD5g2JmmEwZTBaOIUqQUHaBLMbf/cM/ioREPBQT7VkeiE7Pz/Dy9BjJpQWsX9uGM+TGG++/ja2bCwJachoddIB+bYiLlyf47d/8GkePXmA5voiQxy9agd1RVzb/TOs9Pb+A3eWEO+rH2vVt3H7vDm68cwv+qF1ADALQly8K2Hv4DBcvz1C+KKDb6iAcCMsYouYfzdDsHgdWr23hrQ/fhS3sgs3vgMljEbCFgIEEBgiQ1Xna6gqYvff8hZSBgCDZgpLefuUqrE5mAwSwtLCAgNuLbr2NZw8eid4q2cxnZ+ciEeDxuGWeana7hg61wwJnyIPAAp9lGatXUkimA6Lx3M8Dx3t5dEodDEp1ZE/OkTm7kDThYzLQvE54Iz4B0X/4Rx9i9+aOyLpwPBJUIahE/ZletY/jR2cS5LBPXGhVeohHUgjFw6gOy6iaytj+wRYWb4TF/JMgidNhEuY92XyjBpmHXWT2z/Dg2/t4fO+RMOTJQF3ZXEVqlT9X4I9bBFA83s/jN7/4DcatCWwDq7Dimb66lF7E6sa6MCwnVjMWVhdEysTll+EpzDymBvNsQGCQwHklX0ExW0Qlm0ev1ZG03lwhbwQl2m0EwyEB/65c2xVTUzKSeDB//vy5gNPlckXAZY/NhflYAp1+W+qPYDHd7sV0ttsW7XXKwET8YWn7s5NTAXcDXp9IttiCbgTjUdFtrTSaCMZjePu992V9YvYWdTibrbocWPcODzAyQ4CvxbUlRJJReONeePxGKqVqMXJ+9/vMInPCe3IX28gZmt5ff/YVYuEYltPL+ObLr/DgwYNpgNYI7EoQpVSWcXd15wpWF5bgctjw2SefotNuSV/jdoRrKes1ONW2vHH9Ft56520xIqRswln2FJ1xV3SuyXwkO3A+nkQ8kEA5W0HeXKqiAAAgAElEQVS72sbG+jYi8SSK5RrmE/OoV5p4/nxPGON37tzGXDKOi8sTPH3+WA7S+XxWAgmJRBJXt3fQG/exf/ES2ze28O/9iz+F2UcHYuN5M8eXKBWK6LcGODs8Qe4yL4BJvlgQIIvZAQST5pNpOD1MAXdKmjXZgAzGFcRUqyTlYd1LwNdqEpD93/5P/xZmv2Gwe76fwbdffIMH3z0UY8nU3CJWF1YRDkThcnrx9dffSrZGKBoS8HpuYU4CTOwvmbMzNAtV0Txmvy8VyrKO8vDa7w6EJbW+voq5hST+9u9+IQxclpvatX/yp/8cf/DjP5C2Y5Zbo9IRY83/9y//BuVsETeuXBPGv2UyxvOXL/D4xRPAZcL8xqLMa+/95AdwJU0Az5885dALKA/Uj6r4+tN7+P1vv0Cj2sFScg0BVwDzkTksLyyKYWuhUsS9Zw9R7pUQSLsRT0XRrNYkAFkvVEU2aHt9R8DwQq6E9995X+ZHglKUqeG+7CJzhs+//BT1dp4Owwh6gzI2KRlBEN5NibZQFIFwyNCR7zBbpY2V1VUxGiVb1m53Y9IxZCTYXjRE87kdIjFBNrTX4xGzQwYUG+M2WughtpHA/PYC3HEv0qtzIn9xsHeGQaWPVrGFUaWH4lFOTJK537CMJvB73KKjbXaY0Oq1Ue9RisVIH4ovpoSNbrJMRCfWbCLD1Slz9enBiUgHPLn/VILxK0vrwo7knk9IGJUGTGMb7G4nQqkgTL4JnHEHFq+mEUz50Z50cZY5ls/bYEez2JIAmt8axKe/+UyuLymwGMHpc8DiMEsGS2JxDlvXdrC2vSrSXtzznJ9U8cnvPhEZjuJlAfFIVAgs9XIJGUocVA0pNsMzxwa3nYbWYcQic4jHUsJkXUgvC5jIbDueORqNCrKXB3jw8Bs0mjWYzROZq3iopPyGj206sQhA63F5JCBMAPX45KWA0GQDW6w8zA4w7A0FrL6yfRWTiRmZ06wA0NRgpjfE7tVrsNqtEiBnIIb78mzuQqSyeM5oVBvodoaYS6RkD1uv1kX+YTG9IEAn51uCbjxzUKu4WjYyMAmOM8DOvT2Dh5zbuC8gwFhv1ES+gntu6lrzvLS9vW0EFi0WXGRy8LjDAnQzC4aSHsVi3mAB1xrotIfw+6K4cf024pG47Pd5fTKh9148xv7hAVr0tZlmFLJ+OI/7fH7RTqa28e7VW/D5giIzJeeuCY2ryzIvHp8d4MXhMwHLV1eXMRh2BASnTA6fh89gsAAn0tasJ64pyhakJvUYfVhhFjNJBgkC3pBkzdSpZ9/tYTG9guRcSnScJUOyN8JFLiu6+IVyFU673/DkCfHMxXMrjQZLqDUou+JFKBwXXeSFdFqChgzsnWeO8e3XX0jZqIXOFwO/NGelHwRZvuV8DtFIGKn4nIxjMq65N+I/kXYM+OHxR7CychXbO9cRCcaljBwrvEevTxb0Caq1LIqVC+QLGZTrJWHWkzTFc7uVfiAjQ7qQoL+CMHK+G00MXedAQOZ+BgH1zMm1j+WgvxLbU0BOh1c0r90OH8LhGExjEpD8uHblmgQKqaJYKjUlM/Dxs0dC4qDhcCGfEykS1iH3DpRMMzOzqtaQYDC1rFk+7TuUQlleWYTL5kKz34Q9aEPP1ERjVEe5m0VjVIXVO4HVMUa73xAiDYOVkykATAkObgr400zglHOL2SCpKcDIfq7A1Syj8P8HfpmM7xCw4nlUQSB+l2coZRsKQ3F6f2X1KmagQNYsAKbAE6/HsigGpKDla/DNYHIr4PVPQOqp5jXLwnGuJDQlLFqnkhSz2cYsi57beQ8FBg1G+tQzasaUzcBUDAa8lp99S8Dz4UTOrnLOnrJBDdDeMDMUJq15Imcizt+ULNLPKc6hYBnfZ1BTM+mN+cfIeJ8F3FgefoY/FdBTEFquMfUHmwX/Z/EuxX4ULOR3WFZlN/NeWnZlFyv5U4HGWQDcuI4hS6F1q/dW/MXIoDaA3e/3O96Ln1N5WA0MaHkkM5wg7dgA+2fB1NnAhdab9iutH9VP1u9pEOb7QOgsBjiLEyo5VfuM7NmnGKbWD/s778N/cqad4pUKpmvfVhCe1zBwKyOAQ08TBcW/P1aMMWsw3rVe2UazIP9rbMroG3xpmVif2tf0e9rvOW8IE39s9Gets1fj12QEVqjBLUDyVP5Dy6HPxfdny63Pon2MW8/Zetcgj/a92fJpX1cM1sBJDQUD/ZyOWcWKNXik99Ox+mpe+9/+h/9qop1FO4pOdLyISiXMRl9moy6Kps8OmteVaJgQamcXgNZuaJgpoMxNiUYudMBrJ9NIjH5eO7lqBbNiGdlmOZWhzfJqJ+MEQcMpnQz0p4K9sqGYmha+igBMJw+NpHX7BkVeAWiNPHFnKRN9hzqkFmGxyIRvNiZDh834vdtuvmYH2+3yf5aPJlesA25UNMrDetNBoh1SQI1mUxZAfUZ+ni8BbftGtIr35O/UA+Q9+OxcuPniZlEHnIXR26nUBScWajyS2Su6Za2WdHT+ne1pmPkxlY0uxxG5rm6eyIDgRo96sQSMFWwdjIZTt2MjqKCaTDoQCKpptEwGy2jwynWV1+OLgDg3a3wuSZsisD2ZvAK2hXE+jS7yAKD9lXX32pTRMKHkdXgfRqBUP5qfZ/3wb0TMdbLi++yjvD7BDN5fXbj57BohVHCerBsenGVxGRqbYn5GTVpY/xoBMluNTQXrRwan0yGLHgFkJttxohmIbpcFLn8YsdQa/IlFzK3twhWIoUUJCLMZAb9Z0o7JdpbNR9/QHeI4o1boZDD916Ue8gT2kQnlixJGtZ6k+Z69PBb2s2jwdptwecwYWgZw05TIaQC0sfmEjEnWPVN1+TxzsQTcFieapQq6pQZyL09RPslhkO/j7etMVfYJ6Egw8eHLx3h6cYDbH76Nu//sR7BHbKhRB9ZmhdNuQrc1xqQ3Qr/cRebRGU6eHMHSn4h+J9myrBdGdBxBN1zxAHypEExuM+rDhujlhcI+MfZgW7eaPQHkmKI87HbgMdsQ9QbgNtlRviygVjRSj2lC5YoGRBYkvbWMufUU/AkbPHM0RJwyvPsGKFfLtFE5LqB6UkL2ZQb2kRkO2GRDXGs3Aeonuh2wh624/uFVRNYtwn7u85+ZzOUB2tUuypdVOPsueCYe5E8ucfryGPe++wrdXkOMvcjq6vbH6LIdxyNEY2QzLyMynxAGrs3lxHkuI2YjqbkkBnTwvshKmvHW8jJWN5fgi1qFpTrpiXcPKrkGvvz8Kzy+/wCpZEI0EufiCZkb2KbziTQGlOuZmIVtU8tX8OWXX+IinxcAmnp5QRnrIwGx3TYXjg8O8bd/9TfInJxiLhKDz+uF0+pEq9/FwGqCK+QXwJRp0dfevIGNGwmDnTjV0+7nJiK98dFf/wrnL86wkliE1+YWwLfZr2P72o5sGD/9/DM0uz2k1haFSb1xaxvpzVUBaXxMZc73sf/gOS73zlA8zklgpZzNIeoPwmZxyJjg4TuaiiO5vghb2I3YegqBVETY926vXcDHXn0El9mCTrmP8kkWnVoLlXxZDMIeP3wkzMulzTW8efeuMEpDsTg219NsdmRPynj09XdwT2yix5jNFWbSiqjx2MBluQxH2I+V6+sILvqwcmsRc6thOP00qTRjRODssCEBjtZpFpWLIs4OM6hXGzg8PBZDvLVrm8ISvPuz90Vy5ujyWBhA1NP1ue2wUuLgfITjr09RPWrC3nOjU+kj6AmLIR0BaHPMhI0frCC8YcYoAIwcIo0n4LtNglRGv+lXx3jy9RP83//H/4WDRweiy0ygMzIXRnotjXc+eAdXrq7h8rSAX//tRwL8oT3B+fE5LjNnot+9vbMrILSAFnMxkQhweO0YWQYYjLowmceyXlBS4+z4VMyKyPx+dv8h+q2O6HnSSKbbG0iKbSyRwN0fvI933r2LWJwB0glqzZbMRwRt916+xPnhKRxDE/wOI3hDY06y6I+ODmXO4gGVBwyyuajzTf1k3p9szwB1J11OMewrNuuottu4yBfgCQXxH//rP8eV3WsCBHRbXeSyF7LePN17AavTip2b17F7cxeRtActHqadXEMYxDRLmnmpWBTgmiw1GkbWSmXRJaa0wf2v7yGVTIvG+8e/+ViYZdwT6YGXsgBkOBOETtFcNBrH6soS9l++wIsXz0XvM7Uwj1KliOOzU8mgIYj75htvYXNzC4+ePJZsD6vdJBkS1MMm65CmfoupBViGNmSOM5Llsbm+LSxQosZkV9odLikPGco0k/QGPPAGnAJaMROJ4D1TxGPhBLbXduDyO9EY1TC2j3HnrTcRjIbQ7rbQajcFgKKOdKPclDm426bxmEvK8XzvhRiGLm+s4J0P3hZjwIODF5iYxrhx8xq2N1cEAGZq9MP7j/CrX/1K1iJ/MCDgzn/73/0bbNxaQ/4wj4/+5lf4+198hEI2L/qwO9vXsbqyCavZjtu370h20VdffSVzDRl+R0f7ODjaF8CGgGncHxTwORKOiU5tq9ESA1nrdN+YWkyJ1veX330t8lGiN+x34c/+9Z8hvuY1Ans1wXDRqU/wm1/+A05fniIdScjcOe73cHhyhOcHL2D22bB95wru/uR97L63KfOa4AJDwDoAuhcd9Eo9tEpdPH98hMJFFQ0GqZp9RNwhCfZTu9nktKDYqSK6HMXytQTiy15cnhYluPHgu/t4+vA5YoEYUvE0LjM5XNnahYuAptvYQwohwW7F0xcPsH/6BN1OA36P35A0avUFDHPY7fB7AkgvLsj+6yxzgUzpEu+/9QFu3XpDZA0wsaFe7qDfHcFEZim1gKmRSxmCdkfkJGi6fJ67QGPYQn3cQnQ9gds/fBPp7UUsrIZEcix/2UGr3BJpH8pVVTMFmHsjmIdj5M4vEAoGBFgj6LWytizZFntHB8iXS8Ko9Pi98PgMk73nL59JNuLdt9/B5tomjvdP8OCbh+g0+thY3RZjWEpTRCIx2RNSU579jqzFkWuA8GIIu3e34Zx3SPtQM73TYbTOIvN27qSIkxdnePj1Iwl2XL22i1K1hMG4g2qjiFqzhAhlVa6sYWF9FYFwQLLaTs8yyF3m8OnHn+DJ/cfiCUETzqDXI7Java6RSm632hH2h0VTnDIFTptXWMXUIaY/QzgcN8gejRY63Tra7SLyxTNkadrXa6NPTTIalvopReBDan4RAT/392602jVUqyVkLo4EHJygj8GoKeOb33E7PLi6fRPjIcS0lYAnPR+4piaTKayurwjz4fjkEIdHRwIUd7otA4gRIogZoUAELsod1Zuo1+kzEjQyQz0ekbBgRijZzqVyQaSjNta2pYwE/yjZwoxW7pk10KjSgEdHB6K5zPmdWbOUOWo0OrCbPWJCZzIPMRr3Zc5gudg3aYJ4Zecmru3eRiSUkPmHgDvPzReZSzzfe4LffvJbtLsNmC0871TFW8PrMUD+UDCOK1vXEY/PCzucxk8Wy0TA1XyBDPBDHJwewmQ3weNxoDtow+dzCcuWZyiaBMvZBBbMxZO4c+eOzC0ENnl+uiyfwypiO2YBNGcBaBpY0zw5lVzEwvwCQsGwgPU0KzzPXIoWfaXagM8bxebmtgTYSPSzOizC6D0+PZeAn8ftlTMypSjS6XlYmD1pgwD6udylAVxOjAxQAbEtBpHo/PgITu6lgiEJAHHPx3ahHBIZ5mSW+ghAr13DrdtvIz2/hMmY2cYDYRj3h13kCqfYP3iCarOA/qAJsw1CvKIGM8e9nIeGPVhFq9hI3bfYHCKxQjJOPJbAO++8gw8//BALqykMumNks5d49OiRzOkHBy9lzLCuw8EofL4AAl7WUxhWkX6ZiJwXz65ukYbsoVouC3Of0nSURxsQAHcYciw3btyY9kF+dohytYLPP/1M2tEgtZnhtDmwubUh0mgT0wjukBv1fhX1YRnlXh6tcQ02vwkm+xD1dkUAdsqjEICW8/A0Kk0AmnuxMY3Gp3rJ32cYKqg0C97oWZ/9ajwxpAoIQLP9FDgTKS/6S1BqwmYzwKGpZq6SDRWoUkBqFrhSQE2JYrNgloJVChoqAC3lmWa6S3mnGtR6TlfS3CsQblo2xX4081sJYgq68fuaUa0MVgVCDVDVwFteAb4S3CDD2jBfpWTlLHCmALTUo3kiEm2i4U7hyilQrSCy4mICwo9eGwga7WRIuM4C0LMguQJvrHttR8VslIzI91VlYPaZZtmkSuRT8Fazt5WYqP2f7xt9wWC66724n2R7GFiMIRuiAKIBXBq4keJ4CtYqmK4EPgUWZwFg3sPjcsl6pDgh3+OzKLis5SamomQ8fVb+TduUdcd6niVXKlua19L+qW2tz6BAJr+n353NkOc1VLqC3+G5QHEefRbtX4q5KWAveB5lRqZyMbNg7Os6fW3yOBtg0HGqBExeW8ulQQMZm1Mch0EqrSu9n4DO03EkQeKpyoCSJSlPRDNrxVe1DnQszgZCdLxq39CyUpFg9jUbENH+rNfRPj3L+icArdfmT/ZnVQDg830/g2L2/rI2/s//zX8+UTF0BRf1Q3wgnTBmowD8uyLksx2G7ytCz0KyU3IiFG1kt/uVzox2eO3UmrepbGB9QO0gslANBq86z+znGIHQAc2yKJOW70n0aKrppNEcA4w0GJYSQZiZIISsNB2oI6byceAS6iJQSlxs2hGlwglAy8JJveexTGY03rFZjYnMbjVExNX1WaMUEi2YGCwbTiL8DBdIFUzn4s8UNd5Do138XaOZrGMetqXspOuPVbPKAPUZYZ998bqqiczBx/sRLKTIuTJcyR4giMzn5OaFHYftxfIJA9Zikb/z+vwOo9I80AmQLpF29ysgnfWmKRpGQMEAojWdpd5svpJ5kcn5lY7V6BUAzudjSr0RnePEz2gQ68NIC5mVZSGDUwcun5MHVbYvI+osN69lTNqvzQpnI1Fmk9FeGhDRNBHWOeuXG14FlXkfXo/1yHqgQREnBjHWMBvBFX6f3yWArUxz/k4WJfstjZp4XdYnN1usHzJ5aaBE1iuNPZy+CEJzi/DFF5Bavwp3KIohpTVsTJGkYR214qipx3Q+u+gWU4rEMrHCZrYKM3pI6QhuQK1OSdcfdQwAmtqfZG/SHpzXuMweI1/JwUQGyaiH9qiLZCopjAA+K5+BoAQ3+TyUNstVjFtdAVQb2Sp6uQ4WYku4ffs2ktTudFjx8uwQ3+w9BHxW/PRf/XPElmMw8TznlsQBtOvUlJ6geFpA4eWlMDD9NjesExsatYb0Q6a5+2MhOGMBAZ/HDhOGppFoX5MZGfTSNZxptH3pbw0aZBaKyJ1lMGh3EXL6YJtYYBmbhVV7WbxAam0BoeUo4ivzsAbsaI5rcIbJcHXDYTPDzgmAMiMFoHxYxTlBgMNLDOtdoD8WozCmnZOFZXbZ4Qg7sP7WKqKrUVhcVjgCLDfQbAHNygAXRxcwtUyYdCY4fnyAk719PHn8UNzTt3bW4fa5EYzG0KOBYykHk8OCjetXsXX9CvxRP9qjkWyCueFPxqKS1nzyYh9+pxO3r93A0rIXE4KKdrKMDeNt7m8fffcAf/fLX0qfYDBHDUUJpqXn57G2so5+p/uKNf35558jk73E/MIC5tIpmEkVHhnzHxmPNAmjfMegO0DA5xc5BJHfcZCpGxDTJbLSyDSOpeNYWl+E3WFBt93CoNmFqTtB/jiHj//dP2Dv4QtE3QEEPF4xc+wMyXYNyPjeOziU+ti4to3rb9+GJx5EJBXH0DQWCYx6uYLyaRHFk0scP9lHOZOFiy7u7a4w/IRBzrQ2nwcruxuwR7yIrycRWpxDs98WEyVQQuMiD6/DJwzqYbWLRqEkmqGWoQntehOXl5fwBENY2dmEzetGOBETgx4GeZ599wBHT1/CMTSL/iud6SWDwmyV4Eu5XMXj/X24on7c/vAtpHbn4VvwIpDywOyYyMHF77GhkBnhyecPUHxxDHvXhG5zICy7y4sszA4rrt+9ha03t+Fb9OCodIbasCE60R46108AtwMo7g1QeljD2f1z+BCCa+KGy+pFtV5BqV9A4koUG3+QAuLAyD9B3zoQDXrqY5qH7DRA2OWFe+xA5ayCT/7ud8jsnwvowjmu1W2g1K4gNh/B5s6WzLuVyyoi/ijMXZP0x0qxgNzFpZhQzcdTAlSwnmnwV21W0Ow1YLJRf48REkOzkgABgWRu/qk/TXbYwuqyGCeVqhU4nG6RYvkX//JPsba1iZF5jMtCTmQ6eAjnushgwW9/+RGef/UIYQacnC688+ZbMve3W025R7/bkbZh1g8B6G67LcAuZTUIxlnsNrQGPVRaDRSqVbSHfdQ7Xfz0pz/HBz/8ULRiCQZrMPTl4UvU23XRIL791h1heVsjgIkmqFM9d6b57u+9FGDB5/Si02iK9vSwNTAkW0ZjWSs4Rz1+/FTWUR62KSPEzSr7DzXcWW4Bm+fnEAlxfAzx4vlTAUl2NrdkbT44PYLZZMO1azewurwq69TjJ89QrBQxl4ojFPGjM6SPQlcY4/FQAu1yD81KG6updSzPL+PFs30B4+jpQNM56odeFrM4vzhFtVVBPBnF/MK8SJ0QsHt0/wlKuSLCgTjMVrMwR+fScQHauPZzTB8cHEgQh2AumZVk0BF0v7J1BQ67E7kiDQx9WN1ex9gxxlcPv8Hh4T7+6I9/irfeugUL4+bMeKgBuaMcXu7t4S//8i9lbed6y2yRK1e2hZVIHXHq3nNLVipXYbO6cP36Lfi8NP5s4E/+5N8Xtu7v/vEfpX6Yol5vlFGpVeC0WRH2eGRck9nGwxrXUAJpNAkmUEKNbU/Qi4OzY+mHoVgA4UQUN+7cRCzmR7FQFs3ocDCGp/ce4/DpPs4Pz+G2OHBtexdej0uYlg+ePoA94MS1u7dw851bmF9bRHvQxmXhEvnLLNL+BFKBBExtBoxrKGRqcDuCGHWAi6NLlLJFRMJhhKMhkcdxhb1YvLKIpZs+wAV0a8DTR4+QvbzE0f4hPv7odwh7wwh7ogj6QiIhQcCPQJJ6C1BC4OnRQ4zQkX2OAE9nZxLIDHtDSCUXsJRewpNHTyWw1h/2sb66getXb0rA0OcOwTxx4sF3j7C1vYbJxHBnJxg3GY/EXLbRqEm2EDODMpUsir0qNm9t472f/UB0pBkMqlWaaFUbqBfqKF0W0a02xEg47PejXMiLUSflZjg3cC3z+nwCbD9/uSeyKmS2y98rRdGB/ubeN5JR9rOf/Uy0YSlFYhoTPPKi2xxiPrmAZHJBsoB67YHMc8VGXrRcI8th7LyxBqufRAC7SEl1Ol2UszU4LTR4sOHhV09QyFSQiM5JEMvutiGVSoiG8cvDZzDbRljaXMXy1ppIddWaTRwen8Ln9uG7r7/D8csDCc6QHU8ZtVazJrJWBKKYUWKx2IUBTVkBjzsEt4MGly6YLFYBR/niWCDoOhzWRYeZoDDT4Zlhx0wRgsehSByJyDy8gaCsVZRPuMycIlekKTH13DtotIpi9mYlDGq2YT6xAKfdjVKpAofdI+zMSDwxZSMORGKPDFfub0X2bWIw+8gaDvoDMoZ83oDcn8QXEkQcToNFyb4Q8Hngo159sy7z3eLCBlZXNmT+ERJLpy8/mfVAoNEwAid72IPv7n0rDGePxyVZIfl8EdVaC+srm4jFw4iEg1K2YrGMVpMSd0Gsk6G7dQ3hYEL65dRXHrVaC+eXx/jq/mfoDZuiQ31xeY5g0DD9azYpY+LHretvYnV108hWE/+jvswfJO7kSxc4Oj+C1UWiVluY0Pw+ZVC4P+JaxHoajoZIxufx85/9sQT/aU5NBi8DevVmVZK4bWYHwsGIZBo2Kg202i0JjFGag7KK6fm0SGqsrKxJEO/bb77DcGTCXGIJS8vrcDhsYkjMcparJdHy5njmeY5lYZ2GQgEEgn4BoMnsG476yGbO4XSxTbtyDa7xlOTJXWRkDPtdHmFFU3JCdMT5nWwWpUoZw7EZocg87r7zA8lmIZTOeiO4zXF4mc8gc0mjxhocTgsikbAEmalvTqNNASwGXdF/DvmD8IeCkhV6cZFFq93F0tKygM80c+wPRhLs4HdKpaKs79999w0ePnksZVtZWcfbd95FMpkWGT3iArmLnEhnERAnWBP0+4yzmt0iAdWLi4xkGPK+S4srwvQn4chms8scyT7L9fkv/uIvcHp6YoBqfYOQxf3ofDoJi9uKoZmZjy00xlX0LG1YPBOM7QO0uzW0+yR19TEcGX2HbFvBEmhGyLBdfyD7OQU/ec9ZJrCQm6ayA3IumrItBaeYGKQSZjix3ThW+JK+JwFxrmUzutBq/kegf0paU6BSAalZYE8BaGFimkyvztkKZBrgn6G59QoAnjLOuKczgDKerY22VrBZgLQpWWtW41fxJ2XizuJQ/L4Sz2aZugY4ZhC3WL/0VFKQVomGIwrvTMFZfs5MZvFUlkE0eKf+jFq3CuIqa5bvG1rek1c4DZ9JwU/Fn5QEqPgYP6/M9Nn3FHvSoIGCldr2r0iOU0Ic5xEFsZWEqEQ7trmSExW74r14D36P8zC/y5fiXtqWRr8yGLz6eSXm8XeuMSy/goiqjqDtKNefgowKrvJZhPhpt78iA3L/rJnlOhfxGVlebVMNPCjjXiVpFUBW4Hm27bWvsw4keGun8aoBxCugrvfh+xqM0f6qCguqQ664o+KSGsChYbZilto2/GmUzZCc1bZXQJ33YP0y64x1qGRetpvipPI9GNgT9018KU6omBYBaKPtXisHaH+ROrOxbQ0Jmu8HOnTczo5tbXudFwiyab9RTFefhfWgWNtsn9G6lWf6nvkk+4SOYwXElYHNcmtdKWtaTAh52FRgj6zX2RsblWiAiEq918lGKpKRwBkDP4148UZ6LdUk1miQRresNjp1U3bgnzqJ8vqzkTqtLB0kysYWoNdOqt1rGvn3OwoZp8q8VuYtn0MH1XhqHidRj78+6H0AACAASURBVMlUF1pYyl0jDWbakajhq5OIRgb4HYK3AnxTWHQ0Fkdq0U622yQ6RMMJgpXmKTDdGxgmFTKp2Lh4DOXzBKFZTm4aNJqkDanPqffViVkXCNaBDjQdfBol4TVVuoOLKeuaoBRBc+r/KJDN+lDms0yQkkLP/DxjQeS9ZydMTiTc3HDws515Dx5ieD2NIPJ7BIV4XX5Xo2qq0cNrcqPLQwXLyQlPGQ9kUUhqzJjSJ4weszzG5GYAxgaDnLFLlfwQbTkK7gmT3GBJUz+N99c+xwFvRGmM1AWnw9CD1sVEoziSvjOVgOGGg5/hOGFb8Xosq6ErbUQcme7F+lKgnWXRaJuwjobjV+aQ/JsEARzGpMhNe28wgccTgsnswthKo6s4YotrWL1yHU5fCF068TqoGEbdYEj6P8FV0m479a6RIjixolysiIkJtehYNjK0afhCKQqaFFEbuV9vwzo0wQ6zsAmfPX0Mr9clDCIeyumozcACU/Hfefc9lCoV3H/4AJF4TMAilrnTqMPUN8PSssLvDIre4OaVHQGgjzJnwngqNirCRr39zh0xELE5Tei0J5KuyfYsXZTRrXQxaHTFQK9ZqaFVb6HZaSM+l0BqZUGMj3pkVI378Pq9SCajAmJXy03ZvNKAx+FyIF8solCqSFotU6ltYzNcZkPaBNQjHrQRiAWxTu3JjRRq/SbGDhqlmWAnO6I9hMfqgdtkhXsIlE/aOH98gOLxhYDj7Uod8UQUuXIelXoFVpcDFp8VppBVAG0yOEOxGMYWE3xeEyjpe3bURKvSwN6jp2iUamJ2d3ywL/pnTIdMLyzBG46JDjLZqfHFGJZ31xFdCgio0DcB7S5wenwiz+Mw2YR9XsmWsJyYx9r6IrombsybVAWB1+lAv9kSI6gnjx4Ly4f1TDaSsJSogZvL4607byA9Z7CiOc9R3iEWn8Pm1o6kw19mc/j6q6+MNP9aXVI5l5eXhWkZCEcEIOz3RsIs73VacHjc+PLet7ioFIQRsn11HQuLCWF1DVs92CdOtAptfPv7r/Dv/upv4LCY4fM6EBPTHh5eA2i2OnLIcPn8+MGPPxSNT5pDUQqiLZq/ZpFtqefKuDzO4KtPPhf2diwQkjQkai36gj7pZz0eBOMReBMBJJZTsPodkq5NmQfqRoq5j52SFQ3UM3mc7R2inq/A2jcj5AlKyiqZ2AvrS3BHQ8Ls5tow6PRQvSwie3QOx8ACn2hAQwBrv8+DVDqNRreJl+fHsIacuPreTUQ352GL2GByW4UxSoNQK9MAh0Dm+TkOv3iM5mUNbqsXYV8E5WIZY/MEW2/uYOX2KgrjEjqOrrAd/WGHsNMoIdKrjTEujVF9UsXRvRO4Ri4kA3NoVloYToYo94tYub2IxI0YBqEhCqMSmpMOzFYnBkOTANCWIfVwOghYXCge55E/uoS5ORRNXB7QcoUsTsj0yp2iT6Zh0I+11Q2sr24hnZgXrXYfT7PdEc73z9CpttFu9kCDIqfXI0ah1VYZ9x5+jdG4Iwys9Y01nF9ciMwJ5ygr16NoBA6yzniQYUBhPBIw4+rNXSyspFHpNtA3jcUwc2frCrwOJ+q5Ko4e7+Hv/+qX6NbaGLQ6ePuN2wJG5jOXxpo8HshzUNKDoCUBRWaqcF3goZ7rLzXdqUvMv3m8foRiCaytb4o5196LfdidTkTjcVisZjx9/gS+gBupxTT8IQ/i6TksXF1HYiEJJ7MxxzLVIJ9j5kVZ1q7SRQ6tWgsWSiS1B1hKpdFrt6SM5xdnqHf+P7betEnO7LwSO7nve2bte6GqAFQBaGwNdLO72SRbpERKo9HIoXFIjnA4/MH+OA6Hw/7s8Af7V4xHnpEiZsZDWzPUkKK4iVR3o7sBNJZC7XtWVVblvu+ZjvPcfApJhjOiorbM973v3e95znMOGcOUPWAQN4bzsws5PBMMhqMvDGYywCn1tPlqHS+fvYCbEad2Hx0enmCVwNg79x5KsOrrV6+l/cOJMLxhD2o1s58juz7ij8MNHwKOENaWbiHgCuFw91D2IAQnYhyPlh4uM+cCjDZaNTkoc49z/+EDYYfRNHJ9fQO7W7sCaI1OJkRjmoFcBgYZMP7pT38q2R3BSAi37qzhxs0VOawT+KdRbeYiI8xmZpN4R4PIlnMolwr4/ve/j2+8/wCg4RuXVQuNXOtyUP9X//L/xNdPnyEaiQjAT2kT7mMIyHFNLhRzODo+RqVWQSySQCI+KfIKNqsb//xP/xxub1CMJLd3tzAxM4FiOS/ASp8p8u02MpmssNDv3X0g8i/7R4fiMzAzP4Mbt1elHjpsXNaHj4ZxPKAVkL64kLRua5dB37bM0Qw4kO1KsJb7OkqlvN56I3ITk7PjCMUi6FnJIAzDZncIQHp5lMTS9AIS/ihSh5cIeWMYS0zB4w6imCuKMRr7Mg1+J+cmEY2H0LS1MH9rEZ6IV4KaBHm8XpdkZvz1X/5r7K7vIOaPw9qyoFntSDAg4AtiYmIKoXBYTBEva5fwj/oQTPhERiJ5foyzoyTqhSb8Vh8m41N4+dUrpNIXcFtduHljFbFwDE6LSwBory2AX/ziV3A4LFhZW5G09r61K0zo5DlZmBXpwxzjZ/lL5BoluEJe2DxOXFtZxvzUrATSGRzpNNvIpyklUpd53WrpYptjzu9Gu1mT/QwBPe77uOclAE12/9379/DOO/dQLJeFWXpAXd7TQ0zPjCOaiAlgyewY6ilbeh4kIhOIhccR9IbF/O8yl4bV3UfP1cHsjRks3ptBu99EvVelSKhkN+xt7sNj8WM8togv/uEZWpUePC4/1jdeyzj49scfCrux1amh1Wtgcn4GkwvTaPQ6ePbyhewfOTYOtvdELmzzxRvk0inYrAQJLPB7vOKjwb7QbnbhYwBdZDhicDhJ4PHD7qSRdU3uR717p6OHdotSQxUxzeU9CD5zTWegzu3xYXZ6VgJ7NPAV+TPKCaUppZNHrUn2c17o+2SmMvDidntkfSRbmNdgcIbnF+4feB7hnp/3MQdsK8LhMWFmc39AmQdmHLCNarU6kskTs//3uQWUZPCH5oLcx7P9aBLocgTh9xuZBTl8i5m7YXNeXKbQbhpwLRrm+7z46qsv5bzBdiMI2absmj8oUh3MEGDAhFIMlp4TjXoX0eAoEiNTiMfHxHCyWq1JXfFAf54+wcvtr1AoXxpyi4egSRXNVgMdYQsCM5MzoqftdvsMq7JWuyKcvHj9DI1eBbGRsOwBTk6P5WxwWUjD6/LKGYQLdgcthL0RrN1cxWh8VNqy3+3j9evXYoZpyDVOCeByH19j9g6lAWt1YR+nMkl4LG7cWL6BiekZMWMkC5o6yrH4JKZn5qX9GKARALlaFXZzt9fB+ekRut0WwrGwsLs5PrnfGxsfN6aM3R4qxYKsgQyg8/zCdsplsyjmsmjRE6NeQ9DPLCOv7LEYZDw+PUKTuqY9C+bnljAyMopk8gy5bEGycg3I0xeTRmYFt3tN+L1+Y3Ddot52D3XOv30DyE5NTBq9fa8XqZSRUZF2j8UkaB2JxQRoIYBN8F/Yrc0mUulTXF+5iTtr9yXTg2Pc6bTg5CSDly+/FrPHvYMdAdcJ1jAgxfWSmw1KM11mM3I2nZtdGMgIQORruH+gdwSzHqkV/eSLz6Ve2G949guFA1i9vSamwx1LGz1HF7VuFU1LTcDner+MJk2g7ZwPjfY4P08QXTJQ3F74PN5BcK0qz6IAkDnfGxkHPccTbFYmooLSnAc10MFPDAPF/FkBaAXDhNBHRqXNKgEvIegN5A4V52GdDxPtFB/QaytIKwBcjzJVRg60z8xVs2Rf4TnCmOTfyTAmiY/sW5FpMWQyOfv+joatgsGKcQwDjgKg9g2xcLgcAgBbKI/TEWKfgrTMpOMZfhiYk7qwGm3dQZElqM3yKfgp+JDdyKPqi8EaJa5JmSyG+cniK3ub7x0umwLKSspUIHAYrDTjxDC4lcnKvymOo6CdYFEDcqTOv/zdBI6MxAT/rhiZgoQEcvT6eq/h6zN7URnGiie9xVioe20IjnwNS3Xwd2W6KvDL/3Nc8nqcR/R6w0xc6fsuA9rq5xVg1+dS0JPzPOtM+8DbIILlKsveOQgMattov1BMUQFjDQawrJoJL7jQ4PMWldyQdbopcqbaHlwvFOBVfJHMYYNDcs9lyLUsgwYG3vZf0zYmA8gm9xbyIuVYBwx6JetqW+uzvPUZe8tsVyzTrJXMnjfzrOJXMnMMsFrDmDbBBy1XIGjmeGVz88w9/FkSOpVUPMx0pi8F38e60L8rPqr9SYNovLYGjLQ9hgFy7f8yp1AD2kRKXFdRi+FIwPCg4I108tNIGY12+HmNQOgg4UNwcGhHUPo4G0sLJSBw32ijDEdCNAowXPjhQivYqgNeG1sjc7ynVipBPh28BCf5WW1oiWDYjSQIde74eXYUM7ANtZ0bEZm0LCZSMHwvqWimBpJlazXMaueAJevT+3aM7gwnfQGQuQZQM6dpIhrclPJFQJJaaBop0SicgrnauBo50MlMB6dGpxTk1UlBo4G8h5gAismGMfbg8xMoH55INOLFyZydlg7dfB8nA7YXn1XTRsQQqVKR3zU4oREO7eA6+LTTa7RKoyM89GmUntcrFY1LMfsJ+0R70DeVIc7BxjLwMEJA3eXxymaZm0cd3GbSMQsRJ4jhSDCXHtYdJQZYV2Sss51Vl4f1pNfh/fkz24XlUUCa130bJDDaR9xUso34/LyfAad7Um8SfaPm2eDvvKYGBrr9rgFe4MLICNPQPai2AFcwjvnrN7B8+x4cHp+wZD1umxioFfMNcZ73WL1oFJoC/HDjGg/F5RDNjXmPJ3QHJDWVbNRQwA8PAx75quhe9usdOC12pI7P8NVnT1AuZAUMGktExBRHTK8mxjC7sCgb1vWtTXiCfiQmRoSBRDfpbqOH8dAk4sFRONxuMUk5PjtFsVwSLdgK0zN9HmEzsr+bOunLpkQOSGw3i0dAbZq6MShSrVRQKBbFXOvewwcCfJFtUaTpn8wXxhSE/fLgcB/xeBieoFdYjF2LFRaHUw5APD2E3F6kjo+x+foV7HYLlq4viYHR9MoCQqNRlJoleAI+2Yjw8OvoOdCtdeDuOlA9zyOfvAQqLTg6fTTLVWHhbO5s4vziHMFoBBOL0yi0S6iDG0G/6AWTaU8Q9PryikglbG9s43h/D+VsFqVCASf7hzJWxsfGsHzjFiwOD1rWPoJjISzfXcHkShBtJ9CwAe6AMeg5OWojnTyHjYB/o4eLw1OUMnlZJGmU5PE64GJGQz6DWqkoWrFkWTKwwdTpbKYgdcJNPjkRlA1KhEICDszOL4jOLtk1dE23+mxoVbvCPqLWLj83MzuLBw/eRYIaxnagVgYyhRasfSsCPm4Gga9ebuHz51+g1Czj0QcPcO/+Ktw05Kk0UMlUUMnU8fTTp/gP//bfoV4rIR7zYHQ0IeY109PzaDU5F3ZhZ4rj9Zvw+v3CLpucnBC2m8NOvauOmDadHycljdlIK1iENc+xRoDs3oP7wphmmvbozLiAhJQTsFO2gnOdZMxw0baJuWL6KImDN1uS+k2mttfmE0d6RjkSUxMYmR0VhjeDBNViBbaWSZcvp4o4Ozg2c2mrhahoIgZQrpeQrecRmorj+qPbCM7F4Yh5hbXo9gOVYl8OlrY2cLF7iv2n6yglGTBxiqyBtWfBUfJEUvUn16ZwVD5B4toIEvNhOLxAj+M/00H5sgx3wwWkevj6H17A3rRhJBjH2XFKJC+6ni6W3r2G8duj6EUt6Ph6onfct9hQyNfRa9kEyLTWWsgen6GeqYhRqWQ1lOoS6OLBauNwR1Lv65YmphfncefuO1iYv4bp6Vm0SnUUkynUM0VkKFmTyuHlly8FjPzmdz5GeCyG47MD/OIf/x6lchbRRAij4yOotBsix0Ot62g4IMzmVC6PeoMyR8aoJBqO4O79u4iMhDG+OIWx2WkxEQ0HTSp8Ld3GZ3//K+y93EY2aRiia8vLooXLPqJB8/OLC1hdBHFHRHuSh32CoNSpbbQaonUfCRLgJWMwjnA0jnAkjlavjzebWxidmMb41DjOL1KicTM7P4XEOD0KHEhXcnCGA5i/vozJqQlJJebhvNlooFGmiVRf+gjlamZGx1HMUvf6QuaDZp0BlwYsLvYfMjE7cDEA5g6IDA51h2vtOuq9GsYmRuHzuvHy+df4v//1v8fh9iHcPYcwOG32PkZGR3H33rsSsMkU8thLHqBQLWBkMiFzgwTz4US73IELfswkFjAZmxHDuXq5JpkKPEhlCpcCzIYifhyfHEo6dzQWFo3dVqcjDDHO20xJJjv84Ggf/oiRP2k3Wnj/0Yfotns4ODqUdr6xtgJPyIOj0wMUykWRsLFbHeiTzVZsSEYLgk5cFNKw9nv41scf4ya1pWvUfD02UmqWvhi3MQh3uLuHiJ+AbB4HO7siEzM6OSWgOb/SuYwAxAxiZDJ5pM/zCAdGsLK8hg8/+LZoGjM7gH4Ae3u72Nh8hWuzs9L2ZFwSGKGkAoMRz1++EEbh7fvv4NryojDjCKId7h/A0rMIkME9QYTM71YbjUoDr168EGb77du3sb25LfsXj8+LnqUvwQGumWR6kr1tJMvaYBiY0hcvnz0HWh2srdzA0R6lTpp4eP8xRscm0e/ZUCiXcHp2hmarDo+PuoZOuAJOZGpF+KJ+LF6bxertmxgZ94l+7Re/+RQ//dufYDQ6Br/Dh7OjcwmO8J7MUuDzuCgXYGui5Whi8to4bj1cBWxdGR+tXAvtYhuNXBMvvvga6+vr0rYEn6fGJmG3OOEm2NNzY2trG4enh4iORjA2MwKLo49yrSRMTO6P2f9YD2RC9+12LN+4jlypLOvLeGIEa2trkpXB68/MzAnoySBlqZDF3/3nv0HQ74HLaUVQMkxyst/kvlMA+V5PslMe3H8EbyCI1+vrePHma+SrWUnb94Vdog7B9yUiY7A0neg17Ah545iZnJc1kZllxVoRtV4V08vTuP7OIkC8i2c3O9AplLGzvo/TwwuMxxbw9RcbaJQ6IsFxlOR63sTk+IQYFtbrZVhdVlxbXZYAerlVFXNW7gPFiKjelIDC/tYedrdeCYPZ5SADnwa5NqkDrqvUqrZanXC6AvB4gwhFogKkM7hE9jCDzlwMMumUAGvBUETGC4HfXL4Ap90tY5UAmjn8UkPVmJLTRLBarYg0QIfRTALnA78Wh51sLhscNocAu2ridHGeQraWhd9mzgN1VBHzTMDjieH6yprsD7j+MsNka2dbxuve/o6MrbGxOArFvMhjEMDjIZggs4Ma4j2nMK0p1yLSd8WckdezWYWhS4CsXq+J/vn9+/exvbUh2spqDHdwdIRIMCrZeTSci0dG0etZ0Cy3MTE+JyxomtKFwswy9SFXKAmASEJQ19LAm/3nODjeEkCRZ5Szs6QYIVpsZu5j0IYgN8+DZOd6XD5hvTFjhaBqpZ7DjVvXJfCxs7trgCO0RV6FQQynlVmxlDuzyZ4vHhtBPBITU0Nmu2QzedGhpkzKzNScZClcXlzI3oT79dFYBPn0JY6PjlCulRHyRTAzuwCnxwurzYWp6SVEogn5mSAyy8g5IpU6QzadEqkQq60Lr48B+qDspSldE45EMZKII8ZsgnJR+ie1j70+4/9RFIZ7FcWsyWJwuwjIeRCNRyWQwfmZfi8iHRcbQSwWF+YyTaAF3rPYUOvX4LW4xbQ75A6IJNKNGzeFLMCzAM9961uvxQSRZzDKsDBDw5hVch/bkMA/+zCNdrmmN9pNCSQSvLc5rPjWJ9/En/zJnyAUCwJ1SuYA6XReMqyOjvZwdnGM3YNtIwFWzEtwhXJLo4lxCfqcXVxeAYgk7hBo4b6Z+ts8zxEEYgCWslLUmCcIf3RsxvM495ZMRXNAfEesJI2ggY6jBThbKLcK6LtakgHW6fP8U0WraRiQzNQhCBsJhSSoxKCB4iUGiKa+tdF2FUyF58QBdmHOziYIRENOvk8JXsNENMVuFINR7ELBYMFPYEBLvoaBUgUrFXQc/qz+TIIY20ABaAFRhRUtKK/BOwSks0iGuGAyA21onuMF0xhiVsvnKSU5ICQqmKYMXsEULAaD0mdgXxMAeiAFIOQCnhNpGSM+GdUrAFpBXiWcCXGSMigDFvUwQ5vjVVmzpv7fSlvI81BOesAAVzas4kOKbbCcipUoAU5xMwWnWb+K4QwDgcOkTgXvFAPTOuXnhgMXWgcK1AoQ2X1rwqj4nQK9LDcl45ShO9wPtO0UgNZAhAkeGGa9lkMxJmUtDwPG0hWG8DgNZGhgRX9XkJtzjwYMFJjV9h3GcfizZNgPCI8K2r4NjhrGqN5bgWwlUWq9uQaZKr2BIgKfRcZcx4w3bQcGyRTIFwIk18B6XcYf94Fc5/hersHKcjZAugHQeV8dy8qw1jGmeJxic9q/FQvUutK+oxgb64XuddoPh+tZ+xczJ5WgKgRg+9tgh+BjVqNyoW3J87SOP51/TEDKEJB5htL2ERxtMPZ0bjLYmhkrVyznwRhXbEwxZBl3/8f/8t+LCeFw2oKCwbyIDubhzquAowBu9rfaM/xdJ0BeUx9MI2p8IDYW76WDyjUAQAVsHICivJc+vH6/mnAG0SLehw+q5dYHH+5wMjFazMSqkQsFyvlZ3jPgNylXNK/iS/WVueGQcqvzqc3Ie2in1M7dJmvU7RYAmtf0OBzCzOEGmhOgNqZKO7Dj8ll4PwPGGldKPieZwPziSweUgNUDgXeNDGlqCf+nOs/cWGonkJTwwQBVVrMwwrrdK40WHYDUQdTOyvuaVK2IsI+5QWDEkvXHBZfvIxtYB4SmO+j/FaSWVCU1Xej3pQ+pqSA3F3x+/s0MKLtEovlsfHZuApThIm3UaMj9uBHm+7mIiymF1y1lYmBAIuUD8J6MGDHr6hugWuuO6X4CTFP7dpAyIZvuQVSR99AoleqI8/78vJhcuCn5YPqEMJoHKSTc2Bumutkw8L38vwzWXk82U7JBcJqIoAZ3+BnWA1Mau5SKsDoRjU+iZ/GI4aA7GMfCjTVcv/WOAaDbTP9huBUopFvCsrK2bcif5tCu0HyyjTBdtB0uSYuweW3o2/sIj4bg8Tvh9zrho1xDC6jnuqhmS+g3euiVm9jf2MKLZ1/i4uQEY4koAh439ra3ZZNPlhK1ft/sbqNt6YseZqPTlo3X1NQMJkbnRF+RDugzM7NIp7M4Pb+QcjDVSVNLqjU6gJt+LrpINgeCgYAA537pg8BoYmRgrNhmopr0u8TomEx4ZFMRJNCI72g8IW3CMRRORFBoVmH1WBGIB9DpteD1uBAPB8X47+XT50geHoleqsPjxdTCAmauXYMn6JJ0RDITxNiH82azB3vPipOtQ2RPLzEVSaCUKaDfaCHg8+PNm9fY2dsVsPH+4/tooImzLN3O3cJmpBEeDwI3VpawOD+HVoMs4gLq1bIAv0xNp077ysoK/uCP/ilq3R7O8hl0bF1MX59FfC6BbIOgdgcjE1E5HJNIkzsro1/voVuqY+PpK/zqp78QXdhuuwaH0yL618V6FvFAFLOz00iMjgjYaOEh1umSdrF0evA4XSheXmJ2fEIWWW6AJ6eZkjyBhZUl+AMhNLsG9KfGLJk0sUQc8wuUDAmiUKkimyuKSQx1BWenZ2QzvHt8jKcvv4Iz4MLHn3wD03PUfgQa5R7Ojk6xv3EkoHG5WMDC3BQmp6MYGUnAanGhwj64e4Ripghr34X5uWtGmqbZlsMqGYQEEcjeKRXzchByO5yIRmi+6MX2xia++uIpkkdJMe0hw4UHiZmFecwvzsMfCRj2MeVrJGBK1+aWSLa8ev61MEvbpSYCTr/oCTOYxHEZikXhiQakf5EdSxZpu9KEo2NF8byAVJJpqpQRon6mWzIHePArtSuYXJnF3Y8eAiEXnDEvfLEgfCEv6rWWzGmU+yBwuv3lS1wenMLetmNucgGjkTEcHB9hanEGs9dnUbaWEZ2OwxV2w+qk1A6ZUW20qzTxBJDr4KtffgVr24Kx2DiSB2TVlmEL2DB7axbLj5bgGvXCGbXCSVPAHkFwSvhQC7uBeraAy4MT5E+zaOSrsDUoj2NM9wi+tF1dMeOyh1y4/fAu3rl/Tw6v0agLxVQDKLZxuZvE2VYSnWIDB692US6U8Pgb78mhLJU/Ryp3Cti7yNfzyFULEvyZu7GMYDyMZrchgSU3jS9bPSSPz/Hiq2do1epYW7uJu+++g7X7dxCfjorkEecJjlNrHfjRv/tb7D19g2q+iEaljng0gvR5Sg7HBNi4nvT6fdGmpqYz52aOvd2tbWysv0Emnb6Sk+F8HopEMDo+AYvVIf08mbrAyMQUVm/dBN2eqYnNudTq6MMbcKPWamD9YFckX6amJk1qrtspfYKpyA7YBegOeQNYWpxE4aKCL794gudPv5TMLwl4B/wyB7YbfQGJvQ4vVpZvYHl1BcFwAJ6QTbIhBAyrAc9//Rx/959+glq+Bp/TjafPn2J0bBzf/NbHKDUaOEwe4TRzjsXri/jeH34Xs/MzMudmUzm8ePIa2WQJUc8IAo6opHhThongsz/gw8HRLpKnR7DYeqg2y1i4NgeP34XT81MxHJVArcesY5y/3T636J7SLJDMvru37wvDn/PyB9/8CK/fvMJf/vVf4vwyifGpCcQjUXjdXtRKNH+zo9vv4KKSRYPs+IlJMTZk4IHr9+H+vqydZA3WqP19cAAKqYzEE6Kfy/mc6xyDGDQaGpsaQzgexd2H9xEdSWDjzTZev95EqVhFr23D4tyCpLiTTcd9A+cVvkqlomRucT1moItAO8kClGeh3wAlTyRwXG3gR3/zH3F2fgo/fKLvTHO3R48eCgBKEHJne1O0a7/7+9/F8o1lfPnlE3z6+WcSPOW+gXMOn/HeO/elHJ16C/VKR8bL0eEBMhcp2bMwK6xQWaeTkgAAIABJREFULEifXbt1R4ywK5WGpL5T+5cmsFYbWYVtOHwu1Ls0ArcICL28vChrbq1cwk/+848xOTaJW6u3kbnM4OIiLexCZrIsLi6i3mui1qtj7cEaVh9eh2vO9DGavYIGpcUOuuU2fvWLf8Dnn3+ObruLbquLhblFhJj15CNAZ/Y4T549ES3UOPX2bV00unVhwZO1yLl4JD6KscQk8pkCVm+siUzDZ599Liz+cq0qdViqGKbtw/v3ZD99crSPp188Qa/TkAArM7L0EL61uyP1EfYHQAPO6yurZp+yuYHLQgbZeg52nw2//09/T4Bx9t1auYmDzROc71/CZw9ibmJB1kA55/idEixxh1yIjPoRiHhhdfblGRj4tPedON49Q9Adx+5mEr2GVQKn6cusGP9RqsrlIYDnhs1tw8y1OZGjYkbM6UUK+4cHJqXZQcm0vgTcn3z+G2TzJ7BbunCQoNLtoNtvS/CY5ypOwD3uV51eBANhyT4iACYHOdrS0LAveTToo04Zh9TSrdYYEm/DbfHKHJggC5wZbl2zn6UhKYFeAtJ2mkOjK3rD3JfJ4bDHQyr9TNwiuSUm5Y22nAdELq5NZhyRIht8vjju3X8X7777GOPjo8Kc3djcxMH+vgDOqcsUlpcWRbOZMjuZ3KWATtRxlnR4i0synyYnJsSvgvfneYBZBRynNPx0SEpEH0vXluB1erG1tYVit4iJwDhmZxbE+4SECc47NMScmJhGKcN5jTrQsyJTFApHMTe3ILJhNDcsVyoo1/O4zJ/iZ7/6O9FWJ4u7UMjh9CyJZrtt5BhsNpF5Y90Q7HKIb5AhLDCDl14e8dG4BOUIJPOgLvJV9YqQW7hXiYQMa9jGOiWz0uOX8c89DhmbFosdiwsrWFy8JiZ6yeNjbK9vgELJPpcD05PjAsQTeBVpjWoNI+MTYjDo9UUQi49hYmoKTrcX9QblHhhoKCJ1foxiKSPmiLW6Ye1WqlVh/bLORxIJeK78g9qDOY8MZfqqlAV0oz8DZU86AgxZEI6GxYuCYy/fKIKhTfaxkcS4AOrVijkvUcaN/ZEvAZBv3caDBw9l7uHZgPttntWOTvfxxRef49mzZ5IJxzV0bHRczlo7O3vGIJKGqAMPIpfXI334LHUKl9uJ9z54iL/4i79A0BtE7qKC82T6ytA5W7jEzs6m6LJPTI6YzNlmS4KnXpdf5hzuJ3imIGDNs+jYqJHg4DjlOGNbsr9fpi8Qi0Vw+/aa6JezvQmGM1OJe0svtcNjXnStbXScDbiDVpSaeVQ7eVicfQGgCTRTS1iArK5N2okZMgRj+bw8y0j2sdWYKwpBSkCsrgDQClgZopMhVqkhqQKcipcoQUqBacVUrhjVA6kPBn4VOP0tYHeQ0s/rmPJo1sPbbHUD6BogUsExgvcCiA0AaAJ7BgMxQCi/K0YjmM5AKpXlkvsMAGgFY7m2DJeLxJBhIJIBFwMgvzVD5P8ZGNG2U8BZAWgBtG2Gwaz4jLJI9Tosh5ZBAFCbwZEUPOM+3ACKBmzjexRY1ICABEwGDGxeS/CogYmi/s69jgJ6ej8tg75fgMNBtr+AxoM24ThTPEGfTT97BYrTYer/p+2uAPtO97cAaG1HXWe5r9H2VwB2uHyyJxwoJAyDwIr5KcCs/Y9/H2Za8//6bHxexUWGsUSVllEzS8W/BOgf0pEexgp1rGjf1nGl/nGKNTLQKM8zwBN5TWEm94zkiz4zgVe9htT7gJTJoDLHqGJEEpyt16/eS8xDgVfth/wugUruowc4nWJzisUqvqg42jAeqv1E+hIZwL8ls2MA4rd/M5kQVxgfNToH+KqQjl3MkjTzjvZtIaRSls5tyEB8EWjW4IAy5gUPG2Rp6BjU59L+reRW/j4cmJGLknj5v//P/11f5AAGFHJ+QNm0ygrVgaADn5MCK5kX9fsCV4LjyoQ2ETzDgOZnJf17wCzld9WgEzDYYajdOoB/C40fRAB1APGz+hDDDaYRFy0n36fPQcq4gp06mfO5NIWH5ZdBQVeEAeBuBrlhdbO5+DmayGnlDk+g1MSSyrVANlY8HMSiETEgqpQKMgmyIblI8/O1ASucaUpmwBpAVBcM0bjzG5YBBwCfXc0BFbgfBpI1dY0TmS5YCn7yeVQ+QtuA/1PGOa9N9tMwa5ltJ5IYTpvcV1NiFMDnNdlfrhjKIkNiDqXyfqtqP5mJT6NXvD9/Vk1pORDUjFYdXzohMJVGwV1pr4Gr6VuGflXqkRtxAsa1hhG3Z5n4OzfVLIcxjTDsZjM4jM6RpugoSM4FUKM/Ch6bw6JhqPNnfl4nRAGNnU75H+uRTA4TDDHX0QlFoo+Dz0sZBoEGnWyFxUOdN5dH0uKpCOZw+AAbU2Fj8IbjmJy7hms31+CijmG7LywEByUVsn2RYShflEQz0t5zoMA03VwOsURCZAsoLVFolGDz2+DyOeBw2+FzuxAeGNZVMgSfW+iX2rA1Oth6/QJbr14BzQbCAT+2N+ngXce169dRbFRwnDoDPDyk+WD3OXHtxhIePH4PFosLx8dnqBRN+j0PC4VMCQFfWCZxr8ukbrLe6i3j7EqAj2mNND0pVYqiUcr6IgDNvQr1WclWOTo4RPYyK8xoGoopm16CMnTiJkvW4RFWdsvWQd/dhzNIqQMnxif8iEaAVgUoXrbw7MkzJJMpdDpWBEJxBKi3F/KjWkqj1aoJWyhEDTqLXYzKXn7xHC6LDVMj4yilC2KIFPQEJNXyYG9P2vnjT74Fh8+B81QKdpdLvp9fpnF+fiqmJ0wbXbt1HY16RUBoGj9xU35xkUIwGMJHn3wbkfFJVJgW6egiMTOG0EQUmWoe5WYd4dGESddsW8Qor5GrCus0d3qJ3/z8lxIwcFp7CAeYWlpGLp+Gw+3A3MIsEpPjImcxMTlLlS/Rb97Z3BETw7P9I4S9XixMTiPo9cvmu1AqYmJmFvHxUVjddgncUeua0ifMIgmQse7zo8VIaKcPf5AA8ghcVruMPR4Ujs9PMH1tCg8eL4CSRSIl3eoKq+vVs9d4/vQ5Hjy4j8fv3YGNPqoc+nWgWwVqxT6Oto/w+a+/gMfmQyI2gnanJ+WqNqqod+potOrCvrlz744YisUTIdkAk4F4eZbBq2evcE6WWnxMUmY5R83NzSAQDcHptaEmIFNFdAzZJzlnXqQvkE1n4erb4bS60SjUJIuAfW1ixrBuGXRZub4CtxO4OC7jaPcIO+tbYlxIDftOqwmv05jOcVyzrCMz47j9/l2EZ0bginrRp3wO0xX7QIPmmeUKiqk0MienKF5k4YUXzXIDXjsZSZwXXFi4sYTIWAiOoBuBaBCeADMrmClAoqcdpXQetXQZr5++Es33RCQhWr8Nsir8dpGaic5EERgPChjToEMp7JIx0ql3cHqYFD139qnseRoXB2diBOpxuLC9u41ctSgaveHJGBZvLWHt/i0B9SklwPm0eJ6Fq2pDPVXA+foxUGqhX+ngaHtfdD6dHidKrSL6zi4a1iaO08do2nu4//Fj3P3oPfip706ZCacDbk9AjNxODpJ48st/xM76hhh03X94D/feexfR+YDIMlDmsFVvoZIr4u9++COkdpJoFpmG3hBdRkrGcIyOTU5Imms0HsPq6qqkaJPZTm1Emmke7e5LOrXT4kCnabQ6qfsbjY0gWyyhWK3B6nTh9p17EsDwh0OYnJtAKOoXXeu9w22ks2kx7ySzc/HaAqZmJuWQSpCWLF0eDsnsoxZ0LOHB2WEWT558htevXlxtPicnp9GutVBMl2Wc+2wehAJhJEbj8AV9mJgeE4Mp2QMQCOva8fKr5zjZT4qm9M7Ojqxxq3duo9XvSqAwOh7Fn/6Xf4qZxyNAg7m5QCnZQaPYRjndwuVBFv26HehZkbk8Ra/bRN/Sx2X6DNS2yBfScHsdiCTCYma4sbUuwSjqZRLMn5mblUAxU/lz+YzMaWSD3ry+iqAvIGZb/Nu/+qv/Cy83nqOFFuam5hDweyVISkCPpoTU5rwoXCIQ8mNuZhZ+r9cAjO2OBIfIKlycNyxVAkx8TyQcRjlXQK1SQeryUoIc/rAfK6s3ERlN4M6jByIVxeABweDXrzaFKU7WNcFG0a8fGAxSQ3ZqetqAQS6nsHSZUr2wtICxab8Ee6ntvfFqE8V0CU8/+wq58xzu3nwHAYdfZI4oJSOmm1OjEqyjvu7Hn3wT3/mT7xAzkxR7AmavXr3Gp7/5TLJsbq/ewvz0POKhGErpIvKZvGF79jo4PDlErpyX8tDoMpKIC9OQIORlKoPdzX3pHzPjMwJqca5nWnzq4kz2Pv6AB/uHOwJYsCyUDaG5FgP0BHR2dw4xNjImRoInySQmZifwX/zFP4FjYSB7wv5SB5qZruiWU+rlZz/7Gd5svYIvEBD5LMp4EICO+KMi7UHG+LP1p6h1KwiO+OCJeDA2Owan22R+EbzMnuURcPjQKXcwFpnAxMgY9veMrnbfYZW1g8GdTCEnrP1Pvv0xLs7P8ZJat5RyajQxNpKQvSnZ7senSZwnTxHw+MXgjYxhBo0YHPfGApLJs/roFv7kz/8Y1jiNERlcBrr5Hk73TrH9Yg/JvRMc7R5jc/0Nlm4u48F792FzGPPOWquMcoWSBnYBG8dGJpG7pEQYwVor5qaWMDE+g1KhKhln+zvbsp+gSSLNzQIRP7xBnwTcau2GzEmX2Uth9zPIQimena1NPPn8l+gxCEemNXVi22bfag6ZVjRbzNHgT04xlCMYzD09M8AoH0c5At6fshtKrqGBmhw4qQntdEv/DgaNpwqZiGRQE0CsERCz8gxCsyMLBQ4EZOV33tFmYaq58VGZmZoVsIyBbO7bubamM3nY7T7cWL2N1Rs3pFxkK1PfmDrwl5cp5LJpyRyLJ6Ky7yHA2+jVRDqI6223R3GCngTDeB+RWwjHRIaCgcRivYiIKybSJNzfB7x+KQNB85mJOZHc4LOWC0WZL7hXnJ6YEl37RtVkpvn8YQHwqfXLXEM+N/f1ZKxXWyX85rPfoNluyBpBwIX7IQYXqblOnx/KTC4vL8tejPr8PFuQpc7Ae2IkJkErPnMiMSpZGZQ+OUmSgXuAQNAv2sMEuNSDgMFHBq+4b6K5pMfnx8LsEsbGyMoNollr4WhvF6fJY2RS55ifnsbs9JSsUQdHx/jqxVM4rS6MUh7EHxHDyTE+c3xEzM15Hms0Kzg7P0Hq7BjVWgHlch4eZoHxXN5uoVyqSL35HUbS0EgM0YyMYDvP5cycsQoTmG3IICB9HWjCR51xzknVThnke8+NLkgGHbWdJfBqdwlDW4FJ7hPXbqxiZnpOsgBoMkh2c7lSEh3t81QSu1yPG3WRVFxeWBZyC8kaByeHkqGkqd8ev090tlmGbCEjc8ZHH3yI1eu34HMEcHJ0irPkuZQ7k0/j+ddfolIrYWp6DNeuLci54vnzFyJhEgtFhazAcvL+3LvF4yMiE5KIxiUwyb9xrOzu7ciYfPjwvgDx7N9HySPYHDaMz4zBTom1kAcOnwVdZxvukBWVdh61bgGgVjuaEnBlRo+scU2jf23wDMMWVnKbGftG+lLAVDJ/+wao0/OsavfyefTsPJyZrCxYZV0qsKhA7xVA1W5dAbiKwyjopPOQgl8Kiim4x7+r1OXbvw2AZIuRySDCb4BZk+nNuhsGXFsDspwC4wzODeMr6l91BRQPpEx5LSWU6b2Hy8f+Mgye67OZMhgA+i02QPDaZERfAX19c31tEzJHh4HEYQBagUXFh3gPvpdfikMoaKjgn4K4SvbU9hlmDyuOo+CgkkEN4c2QQ38bRDfs1qu25fNIRov5+xUoPZTJT/KM9onf7SNCzKyZeUKBcwUpFaMZxsyGCaGKfSjIqm1q+ozBVRSTUoD7bTDAlFX7s+JfXB8Ua9J6Y4BwuL/qGNFnVvxG8TV+XqVVBCOkZ5DbfcWk5rNKfVCffcDeF/yRMkKDcku9k0QqMq1m/CiBUZ9J2eBkSA+XSfuolms4IKR1JA04kGbhOquqAbyvYph8Lz+rMhzatppZoH2AmXJ8DsVmKXvIayg+5XAaYiVfxLVkXWT/6hkCoALIBKB5Dw04aH8iPqqf4zX4fn5pP9E6UwB6eE6RNiIAzU0dL6yNqgVWsE07tdLkTaqXWcS5wVQR798asANhc96QDcxrsCOxcKxIjcxRH0oHsDbK8EDRBtIG0cZUEJVlVXByOAKi8gnUedTJRzsvf9dBTCaPVOYgkqCTEjuONNLARVMBaK0jHTRkofB9TpsddhuBaOqb+oSZx+chCM0yG9mI3iBK3kVroIXEe5t0zOaVzAU3cgp46nNqh9MonDB2qlXDoqXr7QCsHtaVUfauAnc6aWhbyyLVal6l3ihlXgIPbqMFxYi9MrkNMG80h9TcT9nGGhXhe3Ui0sgLy6iTpaTVDkBq2chZrfL8khpNdjTMInu1CMFEqPlivTDyS+kN1ovoZrvsV8xYPruYTEjkuizvofu3LjqG0WxSq7jJkAlvSH+cz636R1q/CjZr8IWf1WCN6UM9qQsCMqwLbRMTnTYpHGLoWGtctRWvybIWCUIVyrA53OJk1be54HAHEUtMwEkQYoL6k3fhdPnRafbhZgS2BeTOmyhnSsgnc7A37Ah7QsJU5yaYupvLt66j2q+i1K0AfqvITniYIkYReFjQrvfRprREA/BVLbDXu0ifnqB0mUbm/BTotHG4s4N6qwahCDutyDYqsAU9CI3FcPf9h7j5zhoSU1Hk6x2Uqw2RriimK3DBi931PWSSaVjJ2nZ5hR1KdomC/i4vAwUdATdJ9KEWJSPnrDMarNTKNYxEE6gWSth+vYnN1+sCdDIFnGxc0fByWFHjfbsWhBIxOEIOuONuwNuFK2QXhq3PC/id1MsFzg6LSO6ncHx4AacjIOwdphkGPQ7Uq0WcXaaQyqaRGB+Re2xvbsmidGt5FQ5Ke7QAS7svIFm1UJHFiCmhnW5D9KfZx0/PU8Zpu1wyRlf5HGZmJxAI+dDvtYQ5wtTX3b1tnJ1fCMN2dm0V19ZuYG5lHrGpUXhjftSpWY0eApEQjo/PUc5XECJA1+rD1uqjU2ngx//xR0gdHmA8HMBoPCIHKGq21vsNzC7PY35lCUurq5LKT0k+gpZfP3mNl0+eYm99ExdHJ4i4fViemRdg6+TsFHvJI/TtNvSdVvmihuW77z9COB5GMBqD3e0R4xsBcmsttKpNkSZhWnyI7NPCJUbGo7j36A7CUc77QLFCV/QcPvv0S2xubOEPvv/7ePyNVQGSB/tT1EuAtQ306kDmuIBesy8aqkyzzJWLmFmYQ2I8gWwph1Q6hYVri1hZWUI0EYQnxAAeRJahUezhdPsM+VQeF8kL0UMfHR3F/LUZTMxMoYuWGKtVG9w41NDsNsU8LRKLYjSagMsGFDJ9Md3a2dlltiBGJ8ZFvmHt1pyABLtbaWysbxrwtkNWU1/01QnaUpNdTOcqRUTHE7j/wbtYfbAE1whQ7QD5CjNquiJHwwNdt9mA12mD22qHCx4k905ROMujnCmjmKHhXhgLS4tGm9HvQcdCA54sigNtNDIdK7kcSvmCyJeQWcVAF9cyi9OGSCKKnrMrByOCmXaPWevoTWADAy0XqJfrYhRJ5n/yICkM79HEmJQxwz7cKGLp7go++t7HGJ1LwB8R3JJqAQJuVvbqqBzlkXy1h+ZFCaPuMDInKQmGUQ+eEjFWvxV1Jm3b25i/u4yHv/chIgtB9L1A3wM0WyKVCRc3/VVg/Ytt/OI//VgkF3h4v752A4ury/AEPAiEjGHl1us3+OrXT9Cm/BCp2gPGAudTrg8TU5NwejwiH8MUf6Y/OywOtCo1nB2f4HjvAI1qDSFvUDSAyWQUfUGHG4VSBQ63B9MLC4iPjCMYCUp2gMvvgsNrQ7lRwuHJnozvy8u0rBlLK0uisxmKh5GYDIgeNJnabUq22IBWA3j16oUAxmSnxRMxTE1OSxZBo9zEzuttHG4dolfvCxjDYwQZYs12XQA3vrjejcXHxTCTuv9379wVqRQxXOx1ZT65zGewdv82PvrBQ7nnRZqp72fIXeQRD07C1nbhZOcczp4PE2OTaDXKaDRLYuy0vfMGsXgQbj+BCgYMKzg5NanfNrcdv/e9T/D+B9+AJ+FEo9DFj370t/jpT/4elWJFskMe3HuIx4/fk/X83/z1X2F7dxPJi2PMLS6I/ArXS7+XhlgBFLI5HB0cy7pFJh71WzmnEpThV71SxWeffiqg6vTEtABL1xYWMZqIyT6BpqiyjgY8iI/FMbt8DSPT07jz7j1YfcDxWQ6fPflUwKRIKIyRaAweuxPlfAnxaEJA6c8+/wJ7+0cgqGF32nDrndt4594dkdzw+RzgmZkApdvmhr1jw+GbA6x/tY7p2CQWpxdFduQ0dYY32xuwuyzw+Bw4zZ7hnUd38Mf/1R+j1WxJJgmlJna29rG7sYvsWRb2rk1MUO+t3kHA7hOWIYMHNF4s1IrYONrCtdUl/NGf/TF69p4YbZ2fXeJg7xibL3dF+mJ+agkRfwjXl5cxM2XAqVK5IPI7L948Ryp3hmDMh5nlaSwuLSCdzYrppcvqxnmSKf4VyYb57g/+AB988xvSxxjgI4miXqqhmqlI37I5bdg72JaAFs1l2UbFfAm2th29lgWtWlfufXh+gOmladx5tIqppSmMrsSNkaTBN/Hzf/upsPcjtiDsNQsirrDIbS3evG7MCWsZFBsF5Bt5xMdjWFpaRDgUhLXTRzVbwNaLNwI4kzBAEGNsYkyyCN68fA20LQgGougxw5Jg3PwUwjMxfPP738L06pj4KzCT0WVjHq0xt0SJTO8eXn75Gj/89/8BR8ljafdAMChBMUpApC7OUa8OyDZ9qoY6GJ/H5MQs1m7dw0h8DNaeU2TjCBYya4RBKALRZG5QCooMfV/IJ8BrtpDDZepMjMd4PrBZuvj1b36JVrMMt9OGXr8phoAijUFNZ4dd5iPqKhOIJizstnmE5EImLudyIX6I+ZhVjKPNHrRu9sD1Ksjb9bjNfp31RmIJQUbZQ3caEnhSI7Ee2ZAC0fJJyToesB7RF+mHGwwwBcNyTmGQiMBrp29DIBSWoI456xnW32U6ZWQFqsYIz+shm6otKcCy9lJ73dgnweMwetN6TiQDlYAzDT5rrRqWZlZw7dqSSMuw79EQm/IgzGTh+YT9OBwiOeAMmctLlCtlmdsIGHOfz/dym89ACfsq1085INstEuij50g6eynzDvelx+eHYsro9/llzmp0GliYmsf0zJSRixuw5VjHzabJiiSjf3n5utyLoAbPOZQ6YYCA+AUlVpqNmkj45DPZq2xXAuSRWEK0pmmO6fEEJJDKOf7pk8+RPj+D1dLD0uKCOehbgPUNmtfm4PRSk5ksaAZIw/CHgvAHA5K9VasxU+0CR4e7QoDw+91itC3AHYzmNIMhzGpgQ1gdVtFuLhQY/LKL8S2Ne7k20uCbbWqySSHXJwDT6bZl37l665awyxn8JgOaZ2cabjKYQP10Bl88voAw3Fk/fE+hUBZw6/BoR/qDdAZAMj3Meroi/YwEBLYVs+BYBq5FkVgYM7PTooVOSSWer67NLsEJp0iQ1atVMSUmqHiSPECpWRCTaMp4mHLm8PXzVzJOri3Mm+tXjDYr2dmUCAn5g8KQ5v8IhPNs1Ww3sba6KkEG9umN7XVYnVYsry6LAWXX3oM/6kbbXkff2US1U0C+diG68ASgRffYOdDk7TI70RCdOC4U/OQZSAhvkuFg+pqAOAOzONaRATqNxxEBaAU7lRnKfqJApzJAh8E9xVLkO2WRBhIJb7EPAxYr2DQMjCmwp5gQM5LVBNCAqgbsJB6izFgFww2GYQBPYiV8kbEvgPSQhIYAejxzDXRy+TuzSoeBaWa2GdKiIYcNl0vBSz1/K3DMz1NOUp9fn8GAaUaSVJ+Zs70CmwJAUuZrkA0vwN9AA5oMaMWkZGwNMqO1PMqAVoxrgC3+FrFNAV5+5ncBaMXEFDPRgII+2zA+ptc2bT5geA8kSxRTGW4LKe8gWKkYiZJO9bp8vwFvTTspBqjXUdKjPoPiQMrcJQaj/YD3UPBTQXU+s4KVwyC3ElL5GfZrvl+ZxoqtCJN6wP7V/vq7QD/fy/fxGVRCVWWleF1musj4GZh9GrKiRQBovpStTRxR+s9ArYDa0QasNVntbA9eh2uIki15P/5f62K4TrUvDz877633N2PJYEcKHg+D6tof6Nml+CbLwDnFBH4MY9vjcct1FNMlk5/rLP8mkj+DNV6vp9dSFZzhulZ8UPE8IfI2DX6o84sSMxUvU7xU21nHyhVW+7/9j/9tXyMCCuay4jkZq8OmmRDNhKARDDNxdknwv4qg8Dp8j8o1XLFMB0aGvI6JhplJgIVmFH8YGNVoDB+EhdeojwK+2imk8wwiQRpR43f9vABcZIK5jIEiP6/SCVpJUhlEQkTj2QxfLRsBRen8A5o8Hai1TMOdxGI3YDYjd3w+pg6yQbjhotERT9YaxVNAW56h+zaqxM+xLjQSwd8VpFd6vE4QfD4d0BoI0AlYIyTSAQcaSKo3rFIc/J9KREj79d8ygLWj8rNknEon4WZ0IEKvGto6kDSdQYXnWS4159NJX9uDv7P+2Df4Ut0hnWi4IZLAQMNoAEmkvtGQSLxGZdTJWd2dpY48TumrKkFi5Dm8sqAYAPytnIswZ+uGeU6mtdxn2FV4oB81PEC1rvlZBcKViW6Y4zRRY4rdQHOqUrmKnOnESdYK0/iuorwWizCSODldpvNi5GF3eOD0+uGiMU4gio7NjsTELB689w04HX502xY4+jb0KsDFUR7WJlBJV1A4yiERSsgh+zJzIbqh3rAP8ALBqQhis0E4aJzu4kQO1KtAq9oQkM/XtsOd7aF8mhEws18jE/JcNB8ylxfGVdllhzPoQcNhgSXoRGRqBB/+/seYXZ5CywY1HdnLAAAgAElEQVSjV8xofrkNV88Jews4fH2GjS/fIOqLwOfyinmcZj0whY5MunQ2g/NcGhZPFytrNxBjSrLk11uRPDxDJVtEOZ1D3BcSxi51qudmZvDu48eiQ9TjOHO7UKdusMcF+KwIz4RhD9vRd3YQSlDew4aY3wL67DC1uHhZwc76Aar5Bi5SOWQuLuGzWTEyEhc96Kevn6PWb2N2cQ5tdDA2Esejh4/hs3uEbXq6n4S1aREzscP9IwEglxcXxKCMUj5kljCVnZtyGoxxg5ovpbF0/Roi0QCsdsh8xE20HITqVThCIdx/7xGWb92AO+STunZSs9jNjT5QKtOEMA23xYFmsQZLu4t2uYZf/OSnyJ2fw9frwmHtIVvMwRP2IjYZx/LtG0jMTWFmeRltMnUcbmnvzNklTreOUDy/xPn+CVr5MjxtKyZGx3CYPMGr7XXMXl+CO+xBupzH2NwkPv6Db2NmcR6BWEQA2ZYwpXhQaCN1lET26AzNSk3kVMpVaiv2sfbODcwtTqFULeDrl8/x/PVLnKfIVvHhw48/xPXV6/B4yfywo1qqw9K1op6tCtgQ80Rg61oEnDo9T4pW8KMPHmNmOYBUGnj2/LnMf9QLjI754Ynx8AQ080DACTEDO3pVxq///h+w8XpDWNrRRBThaFBS1av1EvrWHrx+D2LjMbz30WP4owQwDaDKfUfpEnj1cg+np+dyIFlcnMfMTByFQgP7+/tokJ0eDMkYpmmDW3RcusinLnG8fyxyATyczyzN4fG33oc74ke5U0cqd4l6x6xJnBPI4A6Fmf5tABGO7exxEwfr+zjeOsHhzr4EPBhEY7YEda0JuFXoMH9xDrfPicmZUczMTCEajSMUZKq5TViZqXOaZRZRrZVhdziwsDiP2YVZCczx8OQQTVCTBsZZ3gkX6sWK9BMGg8iiJtM5Xc3i9rvv4Pf++H24IkYTlQB0tWEI7K0TYP/JHk5e7qKXqWDCFwfqHZwdJ0UD1hvxwBl2It8uo2Jv4L0//BgPvvtYNFZrdqBI/WMeLho99Gtd9CstnG4f4KtffIqjnT0U81lEImEs3LgGh8cpY53ZSvs7BwL2zySmMDEyKqDM+fmFaNUeHycxPTsrZkLU47137z7GEiPClGfggOnNlHDotzoI+QPyd+pX0sSUrtU+fwAjo5OYnptHz2rH5Mw0pman0LP1YHORIdlCo0Om3z5Odvdhs1kxNTsjmRjhaEiAYG70uJ4xSMY1kew86iq73G4BMmhuNzadMBhPHdh/dYZnnz5FNplFu9qUoFA2fYmLy3OUKkafUwy9nD5h2lFLmVqi87NzItnAAzLBdmr/j89NYWpuGhu7m/j1P/5GwIbJiRk4rD70Gjb5QsMuae9TE3FhXtKscP31S3R7DcwvTCOdTgl79uT8GP6gBx996yM8/s4jafRmATg43MPTr55jf/sI2YuM7AP/8Ac/kHWI98wVTLCIDOp/8T/9CyzdmcXRXhI//+XPpY2o31vLl2VeHouOCNuMa+zUFA3D4rKB/uzzf8T+zq7IAHCvsrAwJ+nc2cylpKMTCODeYHF5SZjP1+/cQfh6SJjyl5k6NnY20e21cH1lCRMzUdl31C4aKGTLqBTL2NjYwbMX6zhLnQto+PG3vymGiQzWMAWb2TDVXBn58zx65bYY5v7yb38BZ9+JR7cfChjjdrtwfH6En/3yp6IN7qb56N1VfPy9b6HRbwjTipICJwenKKYLuDxOI5fKoZQtYXF8FtPRMQETOQYuy2m4IwEcpPbxrT/8Dr75z943WsQNoFMDUqd5vHjyBl99+jWKmSpmRmZx89qyONGT2c/gVs/SQbacRraawtyNGbz/yXuSIk52Iw0kt17sYv3pOnZe76FarkuwgGBvq9OSDA5r3yISEGTt89xNYy1vwoNb797A3E0yCN1IpzPoVHpIn+XRLHZEo/uykMKtBzfw7nfvASSaymYa6DNw2we+/vU2fvk3v0A5mYel1MX16SVYCF7GIji4PEFgPICKtYpiN4+H33woAR2CSPZ2H41CFbsvt7G/tSsZDgz8iCHwxQVeffk1us0OZmcX0WaA1unEvW88xq3HdzF3ewH+KQcqvb7INzFd1WNxiqyIrdZDI19Ds9iSgOMPf/hDOQOwT/G5uV85OT6UQAlfvNfo+DTGJmcwPjmDQCQOj9uPoCeMscSY7AU+++wzAVjGJsYle4yMZwakYomoBCKoQ8uDLbXECVhPjY/jiyefoVYvwedxog8C0BWjJd2qiYGQy8NgfVeMcQmeUNaHQJsAJBJS7SLoCsu4+OST70pZOb9TDoHBLtFdRgsBFzNVTZCfYAr3y3JGaFXEJI6gmxywO23YuKY5+DsFUoF2hyzsHuLBOJixQUkv9jeap1aadZFa47zJbECahBL4I+jItnK6HCJPYoAdu5gH8j6qlUnCCbOnpiamsHLjumSp8LM03aRxpM3mFA3nR4/ew/LSDQmyks3Mv+9sbuCnP/4xPC5KY/AcSu3Ojjwz5xeWPxQMC2GBP9O7RPbqloEuqs2KQrEsgcejEyPbxPMD5RVElg1d0XqmTBSPh4lITCR0mLnHMwilSuhjkiQTPxASKZixiUlUKzXZC2Yyaewf7KLZJCDqEvbr6UkSmcuU0UV3k80bFdkUAuWx2KgY9ZEB7rG7sbu5gZ2NN2jUayI/w3bjnoOmzMnzM+QL9DDhesN1JyIZbx6vV3TCec6qVGmSmkK1UhBZNi8JENR3b7Uk24fjk5koBriwSqYZ9a/pbxANh9HvdtDrtKX9TFp5Fx2y6skq99GgpI98KSf7Z/5Og0evJyigIAFIBv/ZVwjgUkbIpNDTHJJZqibrkaapZIuT5UyCyUhiVOqW5WO5uMff2toUoJkgL+VTeF8Cn4VyQXw9GGigfwalrsiqZ0CPwSpm54hWuo1AZ0PIBGPjlMqKYGf3UNZkyv+xLbj+MBtVzpRODxyU4xibkDJyz8c+yYAKg8CcI1iHNGK0OCxYWqVPThu1bhm+iBtNaw2VVg61XhHNfhm1ZgHtPs00bcZ4mW3v8IlvEcchAXg5kw7kDPRcyfHJ+wvYKBtU81IAmt9Zn9wPK/bC/3Pfwesp+Ky4Df/HsadAqvx9IMGhAJTecxiUHma7Kg5kADKC44bQpdIbKgmiALSwtwcMWoNhGMCRjBh5NvFjMdrRCsAJEMkwmIWGpCZzmmNUn01AssFzKACt/2P5NPtdsQX1tRLsqmdYzVomxZX4LMp4FUDSaryitK4oSfpbAPXAE4ya9noNrRv9nLadgm3D7TkMVAugPcBsfjdQIGNzAEby+zA+pmTO4ftqHWrwUL3HFCPSPf9VYKJr9P+HWdYKggthbZCdz/mQ11ACpF5HQWOtfwVU9fpaZ4qZDYOw/JteUwMtvI7Wp75XAwrKph7Gjhgg03tJoGDopeVX4FSBYo5x3lfGiJp3DqRR+Hwy/gZSMIrJKZFVMR1KdxiQ1WTY89r84mc5FhW3JENapWAUn9N+YcaDIVyybRVT1edTBYnh33kPxTslQON423ekjgeeGyRsmP5ssDaVg+F5UDFA3p9ZxsP95woYHvRvJQrrM/L5tQz8H4Otil+aQI4JmCkAreC5tqv25av7/K//w3/TV93jYeYqFwGCJMp25QevogEDdrMB8t4OVDJU+aD8HAvCyUOp7/zZAINGWkIHCjWg2Yl1oGnlKmKvYKAOPgVqWRa+lJKuHVwbVK8pe6hBR9eHZrk1smQjKsRJ22Y6r0YrqAfFFwFoGVQWo9uiE6oOOO5WpZLbJhLgd5vObbcZwJuRMsMg1nQOM4nwED08SDXypNF1vkdZw1qm4cZTUJh1qTR51QTis/FnXktNW/T6vKZGNSTaOtCq5nt1EpTOwjWCUZJqTTYO/OJBmvczUhcG4Off+V0nIo0S6USqDqHaTsqC12gW25F9jQNZO7tci6iSWTGlXDrwmc6nqQGsP0bGlZHMa3OR18mWmwWtG2XYcoHk+3g9vo8b2uEIEW+pjPrhRYEbMNYl60knMD57NGrY6gS2dWLRSLSywSXA038rScJ7mDHHrIM+as2OmK95fdQo9sPuCaDeBUan5vDoGx8iEIyjVTeajPyqXFbhtXiRP8khe3CBmdEZ2VhncmnsHe+i1Clj5uacmNr5plzoOIC+A+j0gXajK2xqphe7qha4cz3Uknkkd3fRKpVQvrhEq1bFRepM5Amo++wfjcA/HkNwMo6ptUWsvnsbo7NRYS/WKD0jRj0sXxfWshWdXBuvP3sBR9uGpdkFSZnmIZwbY7IyudHdOzpAqVVGYCyEdz98jPjYuGzo43E72jXgcONCTAD7pSacXeDZZ0/koPvhx9+EN+DH/vERejaLGP75CC5aO3AnfAhPx2HxWCQNln3Y3rbA2bXC33egnqsjuZPE4eYBXj57CbfNiflpo/vXtvfQsrVR6NUQHA1hYmYS7z5+F16aC7S6qKTLONs7QSNTR7/WwcXxBU4PjxEM+Aa66TExAxsbHxGJh73jPbxYfy4adxOz4wjF/GJONDE9Jdqu1GTMFIoo1ZuYucaUb7Le3XAH/aIV3CNrsm3Yk+ViF/1mV/SsLc0OTo+P8OyLL9EsFNHOZtBt11FqMP05insfPcTSnTXEZsYQHB1Bz2ZHrdZEMVMSE8NmuozUzjEuD0/hIjuz2sFYbBT5SgG7yQN4oiH0vTY4wm6MLkxj+Z3riI2PAk4bmpSR6TCFkJIyQPGigMZZDvnkmbDZeOiuVkro9luIJsLIlwtIps9wmslgZHJKWKQ0pOTBjmw7BpeiZAB5Q/JsuVQGbosNNh4cAz7MLc5hfHYagbgFrR6Quqhhd/9YDk7BQAS+iAvhWS/cfjtsHSvquQ7sTSsujtNYf76O5MmJjFkGZipiDmVBfDQqBmkEANfuXMe1lTl4Y05J0e5UIGxxaiSfHWcllbNaqmJ0ZEQOzwTkrA4LwrEAYiMxuFzGVJZjqVdro1vtoFGoYPPVBp4/fYZqs4q2rY+urS99yksd6HAAC8tLuHXrFsYmLWhx/FBHryYxIzSzwP7LM5ztJPHFrz5Ht9aH1+FGrd5EuV7G7NIcHH4Xdo924Y24cW1tHjfv3MTM9CzCYYIGQPqijo03O3j25VPUilU5JK8sL8sh9PzCpLwycMeDGVNZo/E4PA63QBt+d0AyEM4vL6Sd9k8OcP3ODdz74AGcfsDiIvu5L+wjWxOw5a04ebaH1MYBnLU+3E1j0ljI5YVVVmlW4Iq40LB30A/Z8If/9Z/i+idrMicdl8pI1wro8KDJu7dtsNW6uDxI4s2T50gdnghDljqay6vXUWpW8PLNOi4yacmAuHljDXdW18TQiQFgspE332xge3tXXN55oFy5toL3Hj3G7NS0BBsJYr1++UpY0FzDmFXCOb3AsZin0S4ltEYR8Ibg8vgxNTOPpeVlAZU4fouVImqtisglHOxt4XBrC7VKUaQSVtauIzYWR71ZQ4H6pWSLFotXngTcH1HeYfn6ksjCgBI1lNHO1HG4dYCjjQO0Sw20yg1GekSGghv/ze0NYaTPX1uUfkApHAIjlA8TLd9qDXt7B3IwJsPM5fNKkG994zUOkseYX1zCrdvvoFKpo1xqIuSPod+xSB35PC6UqQfbbqGQuxSNysnxEezubqLeqEqwhuzgH/yTH2BxaRHlRg0X2QyePvsS6cscQp4oWnWzR3r//ffx//7w/8Hm1hthqFKq5J//+Z/hO3/0ARAwEg+Zy6ywTcnAPDs4x/qvXor++fjEqNQX53PZ+zicAuBs72wiyuDqZUoCSVz7GZjie2l6Nj81Z3wARsdxjRkf87OodBqSjVFrV7F2awXjS2GjoU02Luet8zoq5QYqlSpefL2OF69fiU7uo/ceS7ApFjN68W3OAwdGG53SG5Z6D8c7SRzvHiAWjCIWiQqTMXV5jpevvxa2psUNPP7gPdx6cFu04ynrQVPEYq4kWvj1QgMeqwuVfAWZ5DlquQKcJDs4bEgVcui7bWjY2vj+n30fd7+xCuu4CfpogKycAb769BWefvZKPCCm45Ow9iABGB4+OgyO9OuwB4GPfv8biKy5zVmUyVpE0apA6agnbOSf/fgX0h63VtdQa1SFUUw5GKfNIVIpZO21nC2svLuE2x+uwT/mg9PrlrHCfps+yqKZ7aLbaKPaKGLx+jyWH80Zo9pCXVj5tAIp5WvInefx8tMX2P1qQ2R6ZuOTqOTLWL65Jianx6VTjN8cwwd/9CHufXxdjL1aVcBJ3f4LILWXwu76NnbfbOJgbwcOh0WAVpqPMp19dmIWNpsLTodH5Fg++oNP4BsLwTtmv9r/MC3f3rFIFhH3FcdbBzjZPUGlVMHPf/5LpNNpYT0S5ON+iugI2eusfM45E3NzmFu+hlAigb5kPDrhcwYQj44IYEHgkuxmfp6A1d7+rmTtTUyND9Jom9IEOzvbSJ4cSfArn81IkJAAdLfbRKvXhMXaFTNbSmGQkyx8LAEhOGUYcJgMXdFsdrpgG+jVPnz4CAuzc1J2Sh0QNP/80ycCtF1l9w0OrCY9HcJ2pZ8KgVCucXoOICOM8yPBt0q5JhlU5nzoFr8I7s9ZX7U2zx+8FpmbNoTpszHQzqXBfCIxIvOTniUpr0awUoEiBnnJomJ/496IWvIELXnPbDonvgAMuK0sryIeH8VIbEQCrQSgC/kM/urf/EsxcTTm1H44XVYBS08OqY1dgmWQgk7pPertU76B8jbck/P3cqWOTC4ndSRSTYvXcHJyIrIL1D4WuRGfB7UKAfseJsZGJHhMaRYGe7lRYwDX5fbI3Ds2zqyWsGTOnp6dYG9vR8BSK8Fsh03ARupkE3jkPBcORQd154LPGxxIBHlh6fTFP+Dy7AyVZkHmDHqbxGMxyTajNnnyLIV6qwOLwy3yOJF4XOSHnD6PMZvMpJHPpFEqFjE7SU+EgKzLrXZTWOOcECLhhMzdDEyfM9hZLsLpNOZ4BM2r5ZIx9e5B6t3rD8DrpzGfB/VmHacXR8ZcvEswxSEGpzzrUFNVxpCaldlsIhNDpjFNd6mVzbU2EgxJsICBx+9973vSBgJu9XjOckhQ7cWL5yIB1GjXJeOQuvEM/p5enIO2WLFgXADo2YkZOW/Y+zYc7x9KpiHHD+UYkqlzVBtkVwextLQiPg9kp9dpeFgymXKjI+MDgM0uQTiOCZ71JMu3Z8AVleZkndD/wB9yIzoaAhxW1PsV2NwQDehKK4tKJ4+OtYZWtyIANMlKDPxLRrLH+BjRC4rjR3ES9glzPjcEPJ4pBXQcMIYVtyAj1WAmxoRPwS093yuYpbiIYgcKLCvOQp1xXkuxFAUQ9fzOcaqYxPC1FOxTBrDLbjJsFfRluVhuPX8LiZgA6pWMiMFSmAqprFW555AB4TDwqiA6g10K5JoyDlj9Q1rCrDf6CijIK8RAp1PKNwwCK+hqQF2Dd7D8AlxybA8TEgcmigrUE9fhi22nr6sy/g4QeoUVDa6nQKjiBSybAnbD9c7rKfajf1d8S0FZtvdvA9AG79J7/n9cvWePpGmWHXbCe5sRmRnpfWZl+S4zPd3T43rWgFyQhCBA0ldSJL/L/gDZ3yBAoADxkyRiIXJHWu3O7E6P6Znuru7yNn1khvfeRwjnPnGrYieBQmWGec1j7vs85557juJaPJYA99M4rn3J5LeOPTMmzOeUsapkRe1HPiMUPxJm/pQ9r8D47LkNfGOIlTyeSax8SDTos0a1hoWROwX9+TmtFFfskXGG3xHcakqKJQCt1/DHY1zbRXFLfk7IotNrEdxnCh4zccn7Jy4jxMopA57nExDdbsYp74XHYwvz+yQo6Xm1X3kcBX05PlWOQ8eOtoEmN3TcKFA+O4f5mo6P2Xmo9+Zg8nhaDaVjV4iX1O+faXdWvfJ83I/IvsdjgHbOP8VKzfenLPdpRQKf65IQmEx1zkcmWaEJHD7neD69F50zs4kI/by2E++DP3Ld/8N/9Z8LA5onUUaxAnpiAjEYSFaY76uejeqcSICk2OdU+4Odp9rAGjh1UitgqmxgpW2PR0Y3VztFsn3TIMT/dbArAK0PNF6PMlF1UOhntHPkwqwfsoEqH6HBVkDw6fVrhuNDYxltGTF0mwLQs5lADTrUdJas0NTVlZs6/s7/g6GAlFrzmIxJMnDHU9B8mnlUfRe2mxrtaSZOgWTNwugE4v/a1rwOPgz5GgeugsRcJLHt1G2YbcMFgU52nkNkNOxG63k2syJBbgpAk4nFBzAf0DwGFwscLzyOMt35umqCc0Om59X74HXx8wpC68NR2cW8di5M9L6knUZGcoOLJwXijRbQUDZ9vH8FoHkctqMxQTTANd8j+1FZy5xIHLdcQBPwFtdnTqyp5IdOHA2qes2atODx1VSD7SOT2O0W9iGvmwC0jlU1WuRn1BGVOnIa2PWhLlljGkG1+4DVKTrCdjcN08LowYrE2hbu3v8YicVldBpA5qKIYXUMS9cGn8WL4ydHaKSruLV/Q8YowaVnb5+hMWrisz/9DHsP9jCidKp7AlfAInIXrHbrtYAhzc9rQ9gzAwyyDVweH2NQb6BTLqFeKgnLrEYAsZRDbH0Za9d3EN1cxM3P7mP5YB2eKBdahlnNtblnbMCzcWmM4lkBF89O4IMbO6ubFDfE8dmJgI7RhTlcpM+RTF8htDSHlf01bN3YEUYRk9zM2LEHS8k6rNSXzBZRuyrAb3Pii7//FbL5HD7+9GMBxinPwPLW3RsHaFlGgM8p1+mJetHn/BoMxWzRNbRizuFHu1hF4SyLcrqAzMUldjd2MOqPkUynYA+64I0HUB01ENtYwNb1Xewezgtu0aoSnJyglMzj8vkp+uUuPBOX6GFyQ8GxRF07snK3trcxsQ4FgH7y+gkyxRTmliKYW5zDwDqAN+CjupuwbbjILlfq8IWDIrcRiAQQjsURnovKJmk8NmxUam6SRU7Gp308xpNvvsWTx9+iW63BSc2lXgfdcR/uiBef/7O/wM7ta5hbT4hmt8VFow+gURqglirDN3KgV2zh+PFrDMpNhEY0UKUjPJAspnGau4Q95MYP/vyniG8uIrAYgSPoE+DR7TegeKk0QafZQ6/cRO+qAHtngFIuL4yZZqOO7558i2gsgsX1ZTiDPmSqJUxcTti8bti9bmE8UebA53LCbzEgtJ1Mq3ZLkg1etxsH13Zw56NrAtDWaK6WYkKkiKt0HsPuCOHgHOaWwygNsmj261gIz2NYH0pihhsS2whSYvrkyROkcxlhcd64fQP7h7uyaKR+rdvvwsbWsoBTFupRDq1o1LuoVzqoFOrIpLIYdPpS/s9y0dj8HDb3NjGXiAoA7SQFmIkdgjtdwMmcaGuM14+f4/E3j6Wk9emrZ8hXS1g72MD1uzcRTcSwc7CP7d0NYRhPvCzr6iHkdaNbm6Bb6qB4XkQ318S7x28wao4FgOaC/uziFDavHaH5MNqjDhJbCfzwH32G6JIXIqVPdIOsww6Quezgt3//Jaq5qrAZlxcTEn8vUmeykZ1fjoum41wiLoaVfm8A4+EE/c5QynIb9ZZsxAvVIlbXV7G2vQovpTxCHtE07fXb6Dd6GBUGKLwxZoq+sR3ugQU2yoD0RwJSZ0t5jOwD2HwOeBMB/Nl/+k+xff8Qo6AVNQuTPmMBV+0jq8xTmmym3p7h5dffiV455UXIXtrd35GkzIt3b+S69w6v4bOf/lBYzlxks4+sI4vot58fnwqYPOhQ9BWiX0pGDTc3lHbhM4xjw2K3wus3jGqaEzVqbUk2+Vwh0di0WhjfN2XjTbCCck+lakkSbmQ81SpFZC9PUSrn0R31RO6Gch3c/GglEBlnfI49ePBAJHvii/Mi1TGxTdDtD9Bo9lErN5A5TeHy5BLW9hj2kUXkQsoFmkUZiZ98sYDE6gous2lhDZH1xX67d++u6P+fHp+KLqnP6ZfYsraxKQZgZMox6RNNLAh4SOkvAazsLnTbPfRaTVmjdNtNSTx6XS4EfC7UqxVhz9GEjxrUt+7ehD8YRK5UQLZYEDkBas0uMvnp9Qv779XrF/jl3/5CjP1Yfv7w4wf4F//qnyM6H0YqfyUVB5FVMucoHAfUThr49//mr5A9zQgDjdIkHn9ANGoJstEokNq1nW4D3333SCpHCOh6Aj5JCGxvbokhKEG2QpXsszC84TAsbqck8W7evYYHH99FYJ0VCowvI6RTeQxHlM0KS7UNDfLISuRcpTTBUiKBhXhc4n6vTp30NNqVFprluhjH1UtVfPPVI9GcpaY/pUO4znj69KkkbGlmNp+Yx0//7E+wS914nxeNVlMkBaqlKkq5MhrluhgqVgpF1HJ5keJhpQplX2r9DmwBB370Zz/C5//kU1i8wMhB/GdsZBhGdhRzdbx8+g7ZZB7jDp3QrXARMR+NRWe7O2rDN+fGX/xnPzRsZMaZHkCcgXuOdhLIn5fwV//u5zh7d4q/+Iu/EMYP/RZK2QJq5ZoAgvGVGCa+Ee785DY27y+bJII878ewDK1oFTpoZXuo5iooljJwe2yILYRgIQDdpR7zCKMxN54edOp9nL05RSNTMSzkTg/dagdLiU2MnRO8zb7FR59/hM//45/Ct2BlTk+udVgHJm3A1gGSb9P41d/8AsnzU0kkcpy7HW4MOgOU02WkLjLw2D1Y39zAn/+zfwJnyAFLCOhyi+Jg8rQPF6s9WGjV6ousx+VpUqqZkslLiXfUgGUip9PuYT4WFSCSCWWr24mV7XXE1pYlkegK+mBjogRuVEp1YfsKyWFq5PfqxUu8ffsO1WIJt2/fknHCao6rqyTOz04kwcL9E5mC1KL30Ix90BOWJ5NHTUrIjfsCQXNNK2X1XA9MxiIJZkpsCa5BzIEJ+hH43t7Ynvq+cONoR7lYwqNH38oa3+lwy0aaFTW6KV9aXUIkEhLgPRQyhuxc+5MZybUzKyvOz5MCInONy33HvJIAACAASURBVDnv89I3xzC22M+DCT0QzMZdyCrTSli/18gDMInLChNK38zHF6cA+YfkHMFmJXZQioOxgOt0MonLhTICoTncvfWRxHoybLlJJnO6Xivj5z//P9GoF+Akq9RLbUuyvgzIwX0R5SDIkmV/kkdKlraw7twOON0ekVOhN0m308PWFpOD+1MAvSNM6qPjd2LamM9mZFM/IavMavZfvU4fkXBU9KYddg9sNKAPc13glT0GWbuUOCQLl7HNCjJ+PZKkZwKO7NVIKAIr9wETeuJ0xaycRq6tWl1kTSjvRYCQshyjsdHSZUKQMbnZbaNQbKBH1rroLjNx5pb1JIERXgM1q/u9NhajcakkqVYqxjdD5Abs0o5kz/M5w/1Du01GeB8uMQ6NotvuoNfpIBKM4uDwOpZWqDvtF0Z+OpfGd4+/kUQQ70UqVMNRaXPugZW0xHNx3ev1GG8X/nAsqdYyNb05HjkGuc/kOBJ2s90mkhXU5X/89FthdFOrmhm3RrOGc1ZZtWpwWdyIh2NIzC1ge2UTi2SE+wMyd9m3qXQax9T17vaksumje9/D6som2p0mjt69kIQQAXVK2Gjlc8gfkuc+94yU6iBRTSQfp+3K6gJhxtN7xjGCk5JNlj76tjas3hE6kzqawypagwro7DyysBSfuzoDFhOAJphHyRSu/9hX7w3rXS7pc6Mx2zWgmMfsHxUf4Tg3WIVJDClZSolrynJUMpSCVwoUKcuVGrJcDyteo2CSAonsC2W76rlnGb/KgGYcVtBJcY5ZrEYlRQh48nO8fgH3PhC7zf74PZxrfjHYCZ/TBtAWwaCprrQhFhoCo5InOeYk8d80nlhKbJzde2s7mjlgcCQmzxQD4PEYYRSwlmNYTYU7XxPAk8NQmKsGtJ5tGwX3FZBXIFY/NwvgCUQ143WmbavXosedBab1Gng8BXX1HIzL+lm+xrWtArRyPxP1xFLDWcOA1mMpEK9Ymukrc39mjBjFAx5TAVP+LjrKU71ynlfxPb6n3mBKilTyqAKfynLXKgB9XeK0MpKnsrkKUmuFPTX6FQxVrFEBTsVZlJnM4+n3FY9qttsmATIF7d8naqdSSzpviCPOtjuBV3O9BrtU0qMyofXajfyTGZ9mXkwlPqbjiG2mMi2qEqDgrM5BxgGeQ6scZjWhOX9n8VPtNwWgeT+MAR6Xy5iwdzpGrndaoUmfHCXWyrhnYp39O9USZzyU9pkyqvk9ZTzz/knQ1XGu12GOY/BT/adjUPtWr9PyP/7X/3LCgMgXFDDUjuImir8T8NPXeDI2BBtTSnnp5DsNEpqN0ayNTg5eqGZ4ZgOhMEMtHxpwFuEXcHg6KDT4aCaEx2djCmA7Mgul2SCs1yOlFx4TQAke8jqM3rAptxDzrK4pfVGm9IeGMgOb2Xm5dquZiH882NlREqBEH4hEFuq2WUX3VtpVAjxdzI2YOx8mEgCHJnhQR0tBec18aAdzsGgGhO/xu/ysuGlPxdT5WQ4oZdvyHNremjhQNjvvQ+55yppm+0VCQbkuZQUrU5rlXnydC+T3civTya4ThO02W+qjDzeeg32mDrZynKnuMdtKjQjZF9LGnc5UX8wAbgKAcxfDxMaUqawPDe1nmhDy+mkqpg8ZI8vSke/x88pUNgFZdaXVPdi4ldIgTYPZ7INNs1I8h96nTl5lfPN1MqCNBrrJGrJf2JZc/PJ9tp3ock/MONEMtwlII1m4Wqwsw3BizLIfqws2LtSCYbgCIRzefoitzX3YJlZUswNkTwuYtC2oZ2vIn+YwqPawvrgqQa5cLUh5/sg1xvaNTVz7+Dq6jgGcUQesvARKQJBZ2wKqhR5GlSHcZQu6mRouj45hZSlOo4lMMokmQYRaCS264AZc2HtwG3sPrmP99h6cMR/cYTvsPqDNjX13BPfQBlsLKJ9WkX2XwajUgwd2bK1s4Cp5gVQmBU/ILWX0ZMVSHzG2voDte3sILdIA0IlaHWg1eoh4XCicV9DKlmGp99DIluG1OlArFfG3v/yFaCzfun8H88sJ1Jp1JLZWsby3BUcoiMBSXFhozLG1Gn30qi3YeyNMal10CxX0Ky30ynWgO0AsEkMqk0eDG8GQC+45Lxq2LjZubGLv7iECUT5IgW4DGFSB4lkRp9+9haUxxmIgjk6TmngTkZb48je/o5e8ANAsuX3y5ilenbwUE7fdmzuIJubQG3eFNZLJZQUEk1gyMnGG4JbNaRcdy8TyEj66d08AbY4rJrMigSA6daM1eXFyhHdvX6NZrcBrscvmpmcZweKx4/6PPsX3f/ZDrOxtwhF0YGiFaBc3i0AzV0dw4kErU8GL3z/BoNSCvQPRIKa+cL5eEgCk1K/h3o8/xY3v34HF78TIaYUj4BQzJPoVcDrR4IcAdOMoA9TaovU46LRhGY7x4uUzeAJ+rO5uwuZ34byUxchlx/LOJmJLi+iPmXBqCfCNRhe9Sh3DdhdXRyeI+YLY39kWyZJwLISedSQGmPlGVUymanUanVKjLwJP2I3z/LFoNnbrHazEV/Dg+j1srW4g6PYiHAqhUMiLlu72zjqWt0IC0o67wO//8C2OTo8EKKeDeSAYEuVLOtKX8lVcnF7COuaDF0gsLAkoRumM+ZVFxFdp8OiBf86GkR0gOWXcAlxDoJPrCQB9dZKUfs2Xcnh3foL4yoIxFVyIY31nA8urK7C6LWI+affYMGgPxWgyf54TIL1XbKNf7QqgTbYbFxrnqQuUmhUMbSMZTz/6xz/B4cMlAam4Mm/VgH57bLSoy2188f/9BudvL7CysCKABeNcrV2FP+JDIBpAZGkOwXhIWLvcQBouF8f7CJVSFY0qy90rEo9ppmSxT2Tz6w15xSPA5/SikazixVdP8PIPj+EYTRD1hNBttqQkmWyVV29foVjLI7oQxcruGnbuXsO9z78PF43Cwg5pP8YQlwUYNgYoJdN4++SlmI+16w0Mu31h8hH8X1lbRa5ahDcSwI//9GfYub6HscuKYJhsLStsQ6MjfvruHKV0XiRi+m3KCRXE+V6fHT6/X5LqS+vLom9NHXDqLmcv0yJN0Cw1MGhNUEiX4XP6YLO6hPUZjUZk489yfrK7290KRsOWcbgfDeAJeMUUr9vvCohPaQ9qDVOe5k8//5mwu1gOzkQc7FbU223R7q6V6iK7kTlJIX+VRSK6iIg/jFKxKAx+mvRlCnm4/T5c0fivXsO1wxsiqXLn3m0MukO8fvIK58cXMmYO9g6xs7ljtFjLJQwsI4TZ1/MRdNFDc9BBIBLGHpNlfaBRaaCczyFzeYVKLgfCEvbxBO1GfQrKxXB4/QClWhXVVgMjylGNBiKPk1hbwe07d6R0nsxUAl7H747w7MkTHBzs4dNPP8GTF08EPP7Zn/8UDz79GN6QXRgkqdMc/u7f/R1y53nR7ObmhiDBkyffUblCDB0J2CwmYlLFQJ3S9Z11XL99HbHFBXkmfvvFN/gPf/lz5jixurmDVq+PcrWCxZUEfvCjj3F4aw8OtwW9cUdYcLVmUwCi+x/fgizr3NSbY9VAG6+EXXuKpYVlRH1RBFgNUGshe5U1iZ3JSNhyT188RTZPbVYLfE636Ignz5OilcrEOUE0mox9/9MfiAkm24s63ZxHBDHevH4t/ergGsVG9rILw4FVSttL1aZ4I/z4z36Mjz65DVfQikqvih66GLFSYgScnV6i1uhLKTu1Vm1jCxrFlngDOCc29LsdzCdiuPfxXfQsTVQ6ZZxdnAlQvrO+h169i+++fIa3L96Kpu5Pf/RjSUC1602gSwksAo5dqRJZPljC/sN9+A9sUqIhfI3JNOY1gUoSeP7oKVJXF3j39jmG/Y70Gyt8hrL6tWMIK+bjS0YOKRjCXCSMyZjJ4SZSR3nReb2sX+HGJ9fwJ//RD2BlonNIdUIL+vWhVIE0ci2kTpPIXKYEIN7YXkU8MSfPIhohVi5LOHpxhC9/+RvEo4v4wQ8/Q2J9Ga1JVxK/FnpBDHoYtFpIUI6nPUA2eYXk6ZmwfAslJlQGAgYSCON+wXiOOHCVSyGyGMWt79/D1s19+OZDGLosUkUyao9wlUzh7PgU1WodkUAEfo8Xqcs0/uov/z3Ojo5xsLOLuVBE5DzSyaQxsSMb0GqTfUJ8zrD+GZ+4RjTVkSO0e5SMogGlFX4fZQEsaNSr5D5LkrZeb6A5GMLrDYjRI6tRd7d2RcKGgCbX0v3uEKmrDEqVqrCWvV5jzisGv9WqJMMSS4uyxxOJDtLpMUa+kBNwpVlviJyH2QOMRZ6Am1Imrfg85Hpb7scGWY9zzUsWOOMrtdvNNQyQp9Guy4sH979ngGSvD8+ePROmOE2odf/BNTuBdL7P/mjUmgiG5rC1sYV4bAEuF+OxQ/Z/F8kTPH/+Fc5P3wqASnYzmclsS+432JZso1K5JGAn/QN4H0w2kenHPd/K8oYkiQh4s5qE98R1/Fw0hnAkJG306NHXePbksYBQ/U4HtVYFXocH/UFf2mNjkzrCTtQaLWxv78Lr8wuTuNZooFzMw2afoFwuwevhHs4tyQrum3jPkVBUzHL73b5hp5HNanNLRQ+N54Iun1RaDLmHdtmRzlzB4XRIFd3Eyj1WH73hCB6vD50BDZCHIsNBYITbZ8pn+NxeWEcT2acwwcYYpHrbHHM0quJ6NJ1NiRFts1uX6kBqQHPdye/tbe/h5s3b8AWCMnYu0xk0Wy38+jd/J+N2fX1TxpASerheqVRLosFP3xNqyRPoXlo2FQasoms12oiGokLg4D/ev+pwi0SMzSrrLpr3UaucIKHH75HKHCYxy7UqCsWSVA2E7EFMhmNsLq1iZ30bIa8fHvowWS1iOEgJOIvNicNbd/HRvYci69Lrd1AuZfHtd1/JOGS7sKqBiZ14dE7iOIFngy+MhblPMpAhXzUEgG52ykhnL1Cs59G39BBc8ErMJQDdGlVEgmMwplkjq67J+DV7YYfFJcazJIpxnnEOcUwokMxEg+47BUAjWC0SJiZOEDQ2ZCmD2ygIxLGrQKmCxwrk8n8FiRWko9a9Anc8hrAnpwCv/q1xSY+t+IQBwQ27VYE4tpNcr9WAhwqMKhDFeSc4Ec27Ge8IoE/GwrDUPbfhDRrAT79HyY1ZYJf9ajCrsdFp73ZNRfOUTMljK9ilIK4efxagVfCX16U/Aijy2TWtzJd1o93IgbyvuOeDWMBjA4jPAos8n7Jp2Ram2sSA6JoQUHBbwVzFMCR+khk+lSnVa1BQT4FpPZ9Kl85+Ts8lbT9VABix/HmKi/D++Hnp96lkAs/PtuMcNsQ57rOmOtLTz75voJnjcOxqeyoAqfeopFPF1LQvdXyqH5jiL5o4nO0fAT9npGj0HnTMslJHx7T2uV43z8djs/014cKYyx/eK79HAqkkJ6ZMbqmMIS45NhrJfI/XSdKUMq/5fRJT2bd8Fs4mKsyY+DCn6Jmgz6LZyvtZsFbbZzaBw9f0OabV//xbP6PYqCaS1XyQeJ18hqnsqUoE44qTRu9ut2h+azKB7xOrFLkQixmbJKiwrZho0/tQcqkkI4ZG05vyaPQaUiBemeVcW8yOYSXPzs4tHXvSlwSg9UR8QUFQNjofvjwpg6RmlowWlLkJmZhSemWo9ZrZmQ0kOmEUgFYAl9/njVAjTAfZbKDQwCVo/VSLRgMSz6OZPlmkUgJjms3i/5pJkWyGzyvXx3shIKomcwrSqga06Mr+A60iA4TqAGUh3Cyar79TjFyAew2QUlJthdftlIWedRoAZqUnTCbKUOfJcFAQVwecMrt5XC3V4mtc1LGteB+qxcL+0vbgcdlvHFg8t2p7y0Ku0ZDPvddUmv5OkycOCNWT5jGkXGWaIWFpp/a1lhKwPZW9LIN4Wjak2R+dxDyfOpjqd3gsYX44nbLY0EnOcWV0nI18CBlaMsmm2SNeF+9Vv8/NKsckFyf/IKC0DbuZx+OE47FMBkoTFSYJoK9zA6btrgxmnTTsfwWxeX5et2alP9yrR+5DHwTKzOa9mABl+nk4MMx+fYjxOGR9czHNRbrD6YHHF4I3EILN48eQMi1jO+aX13Hj+j0k5iPo14G33+VQvqpg1JwA7TFcQxucFvKpDLAxtIxkIeSIOLBzZw/WiB1Wrw0jJwemRVy9xz2CTH2gPkL3sokRNZGTSYyJBHW6KNGtvFIWM7XYcgKOqA+h5TgW9tcQ2VwQhmxgISDM0WK+ZkyAbF44+3bUkxUUTnKwNMfwWV3w2u1S3pgrZES/NrxAdvcAE5sV4ZUoVm+vy7Hi80ClDFRKxiCR8hvUph5XuwLshZweVAp5/Pb3X+L4/BihSFQ0dh0eyhBcw97tG/DPx0XvmgojjQ7Q4YZ8bBGglC/0C1VhU7eKFUzILHB5kSUbzefByDnGxGuBPebBwf3rWLu2hWBsusCg2VqOzO4sCkdpWKpDhOx+YcS5Az5ZKLPks93rwulyiX50Dz3U+k04gnbs3z3A/OqCAH9kP794/QpffPEFXj59Bi/cwm6hvANNcghykKW0kFgUTTzqHbJsjWwYMuXIxCnk05IgoOyPSvyMuKFyWpHYWcONBx9h++YB4qtLcAeo18hd+hjjRh+DQgup12d48dVTtLJVuEcOKSenrMmQ5fZ+D/Isp759DTsfHaJnH6NjHYPHb5MpJAk7O1x2J/zwoHacRu7dGWqFImx8JnTNhrQ7HMAecMMSdKNp6WPz9h5uPLwHd9CDHnU9+2OMOwNM6l3pn3wyhd//4ldwDMbY29oUptKIGoOdKqqDFlzhAKJLCwhGI2KExMyy3e1ArpbF6cUpyukSfHY39ta2sRybF4Ydr4UsmuuHlEYwkhP1gjHFefr4CR4/fQJPKIRgOIz1zTUp/+dmmcwZDCZYTqxgY3UDvU4P9WYDjU4XY7sVkcV5LG8Zk60xK9wJyFdG6JYbaKVryJ+lRE6ErFoypy9SFwjEI9jZ30MkERPTTJ4rFPfD4oPIeDTrHbRrTXTrbTFRHFQ7sPUssFGGRcAEKyq1MsoNOqt3ZTx98vkPEEj44fAA+UJN9B1DvhACDj96jS5+8ze/xdHzI2GEtxoNYS4FopT4IXA+FmmN6Nq8bGz9PpeAfrVKX3SnvQ4nWrWegLIEo1mKW6mWBcynzjFlTFw0T22NcP76CJcnp+JMGHD7TKI3EJLNPNuSpa4enwfzywtwBV3YurmHwGIUvlgEIy6YaOA4pJZsA7nklWh75tIZjHp9YQoSvGP8JQAdmgtj98Y+7n3ysQBB8Dng9Nrgpf63rAyB9LuiaJwnj0/Ra3aRSaXF5Z7zyuvzIbGyjIefUCbhJgIrNC41oBrNydq5PqrZGi5eX+D1kzcoZ2qYC8WENcjYTnCt0+/i5PQtXrx7ArgH6Fs6okvv8DpFWkMW0oMx4pEY2tTpdHpwuHtNADi2NRezsLMixYFSsY5mvSVtXsmVkD67QjwURTwaF81ekZcgiGkZoTsZoVgpI7oUx/2HD7C+vYX4wpyATOWrIn7xV79A7iyLezfuCYDNzWmOMiijDgLLEcQ352EPOQGPFb45P5aXY8IuHbQgY6+apxfAJeqFkkjiZJJXYg5EQIuJtVK1IkatNAQKReYQXZ7DKmUXru8iFLSiWhqiXq4ie5kRpmoqeSVglKzfnHYc3rqJWx/dgMVpRblWRrVUx/mrJDx2rwC13NDaXW58983Xot+5uryEQY9A6Ipo/m4fbOPuw4+AeYvIaRQuK/jD3/4Gv/gPv8RkbMfhjTtwudwy5tjX168fwO62oNIsIDLPsTbB+t6eSArFlz1gZbmTa4zxRMbIl1/+AS+fvUDQE0I8OI+1xCpcNo9IIHTbLdHLDc4FYfUAQ2tfytjrxSq6jTZePX4lEhsOixu2sR31ckPi1O7+NXnuEUCvtevY3N6UJAYTX276K1BTvT9ArdySyotMuija84c3ruHjzx4ilPAhW03jNHOCjqWPKl3prTZs7OyJJAsrishGbmbrKJzm5dlbvMxh2OkhGPLhInMiFQhvTt6IPvje3h5WVtZQL9ZFM50bif3dXTjtNImYwGfzo1vroFFsYkBg6doGlvaWgIgFI89EEhcEzKxEw3tW5C9pXJxDrVbA+ek7lIpZLC8uyto5WygI8OP2B3Dv+98XM9FAmMZpfnj8TnisDjRTlJRK4dGL34uB8NpeAr6IR+I/5dECjgA6dcNwLhUqspa/ffs2YisBI00yYgIc6JZ6qF5VcPHqBKnTlNHV9bolITRxWNAetLGxs4FCNiNx2U8JAZqgHR+hWqvBYqfRWQtOl0f03CnXQakwru2Y9CKY/fHnn+Lge7vCqh7aIVVD9Gke9ScCSJ0cHaNRbWFpMYFBc4D//d/8b/jtL7+AY2JBPBiFn0BjuyNxutshUWKCsC+M7Y0dLCwsiiQBpSKEQUrDOBsEcMznMxgMOwj43GjUy+g0yI41Egp1eos4PKJBzWpOAnpk5NL8mSDfoMvqHTJrvVhaWRXGbyAQlLV2NpfD8cmRSKOxvUnqCAd96PbaKBQywsim1jPvjTGNmsUc01yvktFPw0FufEvlgqzLhVwzNkw5rhEo2yEyBmTnwyYmgh/duY+bN26LrAYTi2/evsDp6bGsEQm6K4nJ43UJA5VraLJTeRzKVSgLmxBRtVbCyclzMdtjQsPldgkT2kGTdI9fXI7Z1pUa5S6cYjYs64rRSJ5j+WoB0WBMnou8diYchmMjB8nfxachRu+HMh5985UkjfxkxLYb0i6GOGD8KEYTC9LpDCLRGGILi9KWXMuJfnD2Co1eDRFPQI7LxAPXSKw0YJ/zPnnOAtsRQwScAXhcHpGfIrOX60MBa2xAhhUwYJx0we8jeciC0cSGSDQq7JI2y66tdknkEeBljWfYH0YoEMZ8LIadnR0xA0wszMPutIvpINmib968xus3L5HLZdDvtqUvRsM+vA4X1lZXsb93TeYUTePoR0DgkPdAiSTuw27dvCMyGuFgREBWguyZ7KWwiylDcpW5EuCZBtKs3hESz9gimuE1mhe2WrIu436Qc45tT5JCqVIx3kuDnpDJCBKzclDIPdRLo3F0tYxhq4PJaIKwyyda3X6vVxIW/lAIne4QrWYXvlAUd+48xMLSqngzEKSx2ceo18v4+uuvRSaQ41LYnBYS7QKCb3DMcb5w3K+tbmB5eWXqYWTFxN5HqZbDVe5KYm3f2kLP1sbI2UZzWMbY3n0PQI9GfWHRM4bxuSKM+qkxH/9XwMgAv0Z/V0E1+szwdQHLBJQzuAGldgwz1QDHCmTyeNxjzxLzBFidMVsTohdtyGY0hvma4jsKrCmuM8tIVQCQQDjH+QcgzoBvquE8C84ZjMaA4NzXM5FPeSoBxsnFn9HD5bqDfyvLljJtev3SDnYD/DFWcswYmVPDxBWgbMo0VSxFMYzZYyhhzmBNH3zJBEScAuIKfjL5pDInAhgaPFfWLApA83oUfJN46WFZojHR0+tR8E8xMu1PBRQVR9P+09e17xVo1tdZUaC/83+2lxLdBKOhkJNIm3wYOwYPmcooTMFzJQkKGClSIUbi9o9/ZgFhg5cpEP/BC07HIa9DJTz0/mcBWu1bA3gaHFDbRe9XsTEFafXYejziGexvBa+1f9/325QgyvjOzzHJxWPyb5F8nfYPpTw4hxQbYv+yjTQZQBkflW0VHEpN/KbEQ20nvW5JJIt8r/Fz08SRgslmjn9QfvjjdtGEA8cQr1fnsYL3OuZMEorYpcHBVHtdFQy0r7l/lDYamtip85wxUF6fJrLoTWeuxUhv6HjUJMGQ5BoC+zayN6ZJm2miSMeQHluvUQHnWVz4fdLmf/5v//VEgV8toeKJGXAJ2vKDfCAQ/OSPZit1gtHFWDPfBEbZWHqx2gnyoJ4ZYHpT0gnThlHAWQeQDioxQptmXP4Y/ZeM2FSbWT/DjlI0XrK8NhPI1fSCHWoClxlw3FxIY9CPeUafRsX9OdAE9Bx8oNCbCWoAeIdLB4jJXjrtptO4mRfGsddoFitLmYxtBWzl/GS1TOn5GkA1aPI4fMgzuPJ83MAyQ8XX2NbsI94Lr98wGIwEhzK9NfMiQHq7/b4UQgcWPx/0m0yQBnGeR9reSka3Va5fg9IssMvXFPhnO8+ys/l9ZY+IPtj0YcB2EwbCNCNlst1mvBAg5vFpzCeZJrvLyIo4ne+BXNUD12OyhImldDw+x6dqjrO8jQtMHpeLHZ3oZgwYY0uWEUq7iKyH0X3SbKQCx8ra1mBgMoNGh4j3blyTbUbKhI5x0wSOBl2jST1NztBtGpBr1PllSq5MGZzT5UV4bh7xhSW4/SG0qAHa6GJufgnrq3tYW96D3w4k37VRTdfgHLrE9C9At7rBBH6fA53eUBjBhXoBzXELO7d3EVoOoEeNZhrWsBxnMIGNZRUDCyaNEYbFHnInaZSyGYRdXpF4OH17hEI+C28ogO1r+7CHvOi7xkjsr8O/FIHV74A94BAjkXa1j1FjCOvACkffIsznXrkFS3sMxwjC0qWWHo35HF4XfLEQLG4brE4HFrYT8K154Ai4EIn5ZDM36ACtUgvtQg3Zk0sUTtOIeHyI+QNSkn6RPEelXhGdVZYbRhcXcXjnNvZu3UBkMYCBDRjapGJE2N7N8gilZNYwoIvcpF8JAD3umlJNXyQCp9+NdCWPlqWH1YM13Pr0HvzzQdhEJ8kY29XSDdSuimin6xiV2nD0JpgMJ3B6PbIYGvb6YjxDKZ/j5ClcQQ88sQA8MT+2bmzDP+dHZN4Ntxe4vGzgu0ff4tGXXwvQTq4JH3Acs9Tp4/gh4MnND+cRtTmFLeVzo9tqod4oi+kOxxbZz7VGXa6DwEo0MY+twwMkttcQno/CE/Sj3+nCa3OjU67j7Mk7HD99Kzq7vWoHw2pXJArIQKSJjTcaQrnTxOLuGrbvHGLiB5qjMRq9DvpcbEyswjQh08VLWlmtj6PvXqBTqcAy6GPYbgtomCkVnLxrFAAAIABJREFUcJpJwpsIY+POLh7+7FOsXYujPQKqtQF61CLvDIHmGNbOBJVkDr/++S/RLdQQD0WEYVWolZDYXYUt6MTi7io2b+whuhyDy++RBbr4BvYGomNaK1TQps71cAx7f4JyOoN8Jo1o0Ic///M/Q2IhLuPw9ITmgimcnV4glcvD5Q/DHwmJ8VpsPopyKSdtevP6dTy4dx+hmFtAzXyhh+MkDZ0AbySC1e050VXvCCuxj2F9gGauglqqgla+igkleWASgpSyCc5FxNzSGwkKkE9+X3ghilAsBJuDyU3IPZN5eHF8hklvAC8TUxYb4hFunN0m5nSb6I16sgl0B71whj3CLkqnUpLdno/EMe4N0a138fK7l+jVOrDCgVqlKjIS8cQ8bG4rGv02bj24gYPbu1Lu7vEaADebbcFCIMPnR6c6wOVxErlkGsVsUZIsNFWKL8axf21fnmnUd6+XK8LOE9aLxyx6rU6X6NpXysbs0211YHNzA91BF3MLc8KMJ5DW7o+EuTdifLBbBUw4PT1hQh6+YECYYFJJM7YKCJlYXcLezQMc3r0NfywMS0RkOEWTtlfvwdobY9TqoVtpInt2hUKmgJN3R6LlGoiGsURDwY11/OjznyC848GY6yiuuTmYCCaVgPxZHmcvLpBP5pE7LyDoDUlpPhd3sVgUDrcTb4/e4Fff/D1ynSss7ixibWMdNjc1KyeijVrI5LAYmUe71ITP6RGddZak0yyKJljU6eT8JjOFciGU16mVarg6u4TH7sLifEJYaZT2IXASW5pHe9iXKpZrd25gY2cT0biRs2DRz6DWx9/85V8j+y6N/dU9AXUZ305T5yh1q4htLWLv/j4i63FTEeMzklSWngXD1gSdWgP1XAnJt8ciW+RzuNCpGhkaPt/i84tgQQCNMAeTEVY3N7GwlcDK7RX45lwSa6ndT1kW28CC149f4dFvv0L2MivanGQEk4FIwObR02/x6t1riTlctwTDEcn0EdghyEWDw3KugPn4HCaDAfx+tzCwaUa6fGdFDPAuMilhnjKZ9ru/+x2ymRIW55exs7ErkkXDwQD0i7i6ukQyfY7dw10EFiL47POfYHEzwZwpUpk0qky2lsoiNXB2cgbSjFcWV8Rcbim+jOX4srQTqyUqzSIOPtrHze8dwk1zQJqHloyJ5NvHx/jt3/wajqELfrsf+XQR6VQWLo8HNpdDkkYWtwV3vncbNx/cxtLaPOhRzeusFKtoFBq4eHeFs9dJvH72RtZT3//se/BFveigha9ffQ1b0I74ZkKMTdd3t0XneUSzWgvgZe44BZx/ncPxt8eoJvNixkUt4ch8CMepI7w6f42Jc4zbD+/i+u0bmF+Mi54s5xh1aUvpkvhLjBoTOPtu9Jo9WClTE/Ej18qhOxmITi/70mn1gLqfBGnJUmw1yuh2muh3m9jZ3ZJ1+fnFJb569C0cHi8e/uATbF7bgmfOi/jKHBw+Js5d8HY96FR6ePria7x5+xxv3z3DeNSD3WpF0BvErcM76HVGsE0cWFpZx8raOja21uEKyKNIQOhGZSSJMHvXikG1i5ePnqNarKDf7ktC3uF2IJm+RGIlIcxRJjcYa6kZzHhzmUrCFwpKUnBrf1sM0LgWffv2rcTcarOC5a01fPInP8TNTw/QZrzhsss2gWu6CWP8JmDWavakAqSWr+IPv/4tfv5//d9IHp0j4g5gZX5RyAIEoXl+AmYEXmiguJKg/MASgl7qldsF+CLrM51J4tXrZ8jlr+DxUq6tjlatKrGE4zLP6iHmUKTmizlRF+bnFgRwJDg5oSSS04XE4gr2dg+xvr4Fnz+Ier0pADRBx/PzY2Hbcp7F4hHRA6ZxHZ9rXEsz/tL0NOAPIRyOwef1S0IuGPTD5XYic3VpACC6BkyZYszrVIolo29sdSEWW0S3M8D1a7dw9859YZeyfL9WL+LZ88d4+/a1BGGOe9Get0wEsGTsIbBugGjveza2yOfYLdIulEGjvAoxIafVSGs47TR1tMp1E6gk2CkSEax28ThFWojVUTTOo9a2k7qf0425ADZTM/mFuJFkoTwLAfOgjyxvaqkaQonKqVHe4+T4TJhxoUgEoXBQ1rzcW5ycHQkD1iUZEyDoo4ayWySvaJyplaCsrhgNB2LcLQmE8QTLCwnZp1ASi3uPaq0MGmC1Rh14XT64nD4BDyjHROkNyjoZYzfWMlHL1oDxXONRYoTPHJ6P+1RKyzAxxucVAWjqKrN9Dg/2EWNcmECqNdiPvIZej+tblyRObXanjAsm2CmZsru9J6QAmjOz+oHJuQkGSKWu8Pz5U3zz3TcYjQdILC0Zk+N+DwEfDSWNYfzVVVqSENSOdjld2NralmQHyQqNehOZXF7uc2lpBR435V68UhETjQeRy6eRPktiMuij12pj1O8JgMxEG30c/IEQPO4gnC4f1jf3sLS8LgA0ZTzcfu4f+3j+/LmYJSpBjfRx7kG55yNjn2OwUqnJNW1v7QpATtY9pYCcHiu6ow6OLt/gPHOMQvMKA3sLfWtT2NAjtESCYzDqYUAzVBKb7Mx6cx3NvjJ7bY6VD+Q6I/egfxOAVnDRkKIssv4iiUn3nQrOfQCdTBm87mt1n6sYizBUx//Q5I7nVHCZ39Nz8rsKQOu18thaKc35xeNSYkPA8KnWsO5/CbbL+QXYNZiKgGdS/WsAMfk3NR9UjETB8PcgqyipGVDVAGcGTFVpBWVd670qgYzzVYlls0CyHl+IP1PtZgHKpwC0Eid5n0omEyaqxeA8CgAqAVL7TMBASrNOAf3ZqmmJL1MNXD2vAXPN64rHKQam/8+2hQLBxDcUX+FrygbndUgixWGIfAp8K1CqbchEgALnCgrOJh64z9Lza5vzfcW/GMMVLFdwVJMh3PsoFmLAWEPoUxCd18Lr5ed13PE1HQuKEyoIrIkFBfTlezNGfppQkATHlDWtbcrnCM9NzIbXpeOL6zMBhad6yXqv3G/r75LIGY/e43CCz037lc85JaPqtc+2D0kg/FsZ2Iod6WcVc9S2ne1/vjcrmcv3FFvl7zIepgmE0TShwLgwyyiXOD/1vJP2E2PCD2aWjMmSjJgC6STaivDElNmtSTHuzYwMmMFXSdogyUPY1cRZp3NB+24WfH4PNk+TBdo3kiz7n/6bfyUANBuJDybVIWZHycJjSvvWiWyYm02TEafR3diwOvk5BgGlhM8OllmWrIKB+rnJ2ACes4GPF6iTQoPgLL1eAVR+joCuDjIFlvV8cn1TrWVl2mpWkI0ipWh9w+bmgkMDtQlUZtAwm87jdXqGcq8DRbMjbq/RHOJEZJuwNI7AKDMNZBKwHI9AK6+N4DA1tXgezYpw4cfvaaZHX1fQk/+zzdkfHIzMAKuZI4/HhZ/2Be+X18VjabZBwX++xn7j+wq2iqwHWQPTTKmy2+UBNGUWU4uR4C7PzTbkZzTQyECcBlreI9uRC1Z+huOI1/k+gFOPaGo4qNds7tUEcpXI0BIePtD4455m5KSvZwwKNIByQ8G213HK1w3Yb1gbZFRLxpnZrrFhg/B/cTp2OIThxfvSoKYPQ9Ue4r3zfV0caMDk3yxP5wPEHN8AyzqPeD0qoSL3N9UGnM2EyYNhAgEhuGAMhKJYWFxFIDyP7nCMSrMHjyeCxNIWtlevIeL3oZoaoVXsIGD1S9k6CW3sKoed4D7A9UiunEO6koEr6sHqtXXY/A5YXYbhw5JGcVK3uDFqDmHtjHH8/I0w9fY3thEPBfH028d48eKF6JPFaI4X9ABBJ64/vIPYZkDMB5t9yjD0MGpZBcDo19pS9j8st2HtT+AcTAREYwkiN6hOjwu9CVl8fWHTkkl1+PA6JtGxSIZ4nFxw22EZWjCkvnClg9TxOd49fomAw43VxJIwoC8vk2I0w+HRpz793ALWd3exsrOOhdVlKQu3UOeSJamMo6MJCskMuqWWyG80sjSVamLYMnOEbNR6v4VUIQNP1Ied2/vYuL4DR8gDT4hmm5TJGKOVr4kUSDtdxbDYgmdkE81VmpKRmWFiiFVYRk9ePUNj2EF4JQbvQhD7dw7hCXvgC1MHne02RqNex/HzV3j86z9IKTDnRrvdQnwuguXlhMxrziGOIZbAylz1umVzVqtVJXFDGQRTlpmRTevG9pYw1q/duYnlzVW4QyxBNEkf22CMzNmltGfu9AqW7gSTzgC5iyyWFpextb2DuYVF2cS0x2MsbK1h5WAL/oSd+AqqbeNE7XLZMR5QT3QES3+CTrGBs5dv0KtWUc/nhXHOn2avg0evnmLzzi5+9p/8Yxw83MOEJdw2oMUkQ72HSc+CcqqKYXWAfqGB8yfvYG+OxIBNtCevLvC9n/0A8Z1FLB9uIb69CFfELhIrzPdIOCC5uwGpDiicp5F9d4FGrohSKotaoYBeq4HllYSAUYUCwYZLs+CYTLCxvYdgbFHMOcmEcdjHqFTzUsr7p3/yOW7fPhRNcgLm6XwJmUIJnTFgd7tkrDkDTmTrGSnlHDUGaJUasLTGiLj8CDrcovMqkc0KYXhSC7c7hOj4lspVKannJoRJNG7sPiTiqoiGg/D73LCM+kgszr9nbqmrcqVax1nyArlSTgAWWezCJokKsn7J5KZBFw0dCWozxvA8wUgY8YWYJIOu3TrA0toi7B7IfGLlH+PjqD+Ea2zHsDVAIZlD+iQpWtIXJ6eyUVteW8a9h/dE4/n84kwAgL2dLSnZX9lchc3jQrneQKvdRjlXwembY1RTeZnDZGZSBzkUi4oWL0lMZNhlsknU2jVUWxXUujWEFiLCmGYimNIzTKIsxuexs7+D7f1dAWB98TBa1p6UgVFzetQZAL0RLN0RBo0uavkirs6v8OLpMwEPwvE5SahtHezh/scP4ZkH+jQ7G01g7Ru2OepDXLw8w5tHb9HINzDu0LDVgsVYQtY5NO/whwKycX9z9Qbj2Aj7Dw6we+1A4iWTUCdvj/HN777C1WlSNG+Z7Aq5Q2KmRwDP6XYJe5L9sb97IFr1BOrJWCtk88LQ9Ll9wuSt15qITmVbJjZgbmke2wc78IX8oulMgJpJxXFzgNS7JPLHOfRrHcTD82B11tHZETL1PBb2V3D7h/cQ345h4reijbYsqqPeBdiGFpEAqeeKOHryCq1SDevzy3Bb7LgiI5oVRd2+xAan1yvJrs3dHUTWowhsB2HzW4x5Ha222kOJLUzEpE6ucPT0HfwuPyJBk0yze1z4ze9+ja8ff4Pr929hZXsF/mgIXr8PnU5XwJB8Oot8OoMW1zcV6hH78dG9O7h59xZC8xGkS3mcCzM0j3axhnaNUlpANBTDnWu3sTC3iGKmIJrLTOqlc1ksri5gYBlj49o2/PEg2qOe6IymkxdIXyZljcVneHxuHgvRedgnToS8YWyubQo7+M3Ja3TRwd7tHRzevwZXxAonMQSOmQnQORvg//3Lv4Zr4MBCYB7jngWZVEb0siutuvgSbN/cwcG9Qyysx+Hww2jIj4Fito5+lRIsOZw9P8PVcQq1UhXbu7uo96vwzvlwnD/Cxq1N3PzsI1z/3iFslKmwAbVhF9axFTGLE94OUHkOvP71KxSPc6aCgqXDQTdqgyqS1UvUJg3c/ewuvvfjjzG36pYqDiZvmvWBzPHzF+dIvU1hWBijXWzDZXWJxFS5WUWr30EwFDYSI/6YbDxSxUtUWiU0WxX4gk74/R6Jc0xGsUT+0TdPMBhP8OCzj3H7wW3EN+OIrXrRwhiD1gCBvgvjBvD61Uv8/je/wt/+9c8pDy6x08vEzcKyMGfjsUX86Gc/w/7BDTHZZDLd4rCIJjv1uIOOANwTB9r5JtKnKXitLkwGY9FSJhBYphxAOolrNw7lmcmElNvnhtvjQHvQwcrGCnav7WHv+r5UKHDMUz6A13V+cQF32IOPPr2P25/dRwsd2MMuWN3MXgH+EEkOVlnLkbjcqg/lmc4E81/+2/8Dr797Bp/Vjbg/YmSnBhORfuMmjs+icCCEYDCKpYUVJOKrUv7KZxsrLcjOPL88QbGQhcVCgJexfIiAz8gslBpNsSnkc8ZlZavZEI3GMEcWqD8Iy4jsMFa4hLG8uoGN9R15v9PtCaP36PgNnr98gla7Cbeb8oEWI+nVbQqgLLIAVodIRTDx4GeVnjcIr8es70MBj7C0c5mMgKNkRJIZzX0D2ZmsMKw3mggFoiI3t7d7HVtbO/C6Sdqwo9urIZU+BzV1W90Ggv4AhmMC0xVZUxHoa1Oir92Gw+mW2EgyEB9Ybo8H9VpF6IoCCMMqlWKsJrRZeC8uuBxk03tk/c51EPWDuW5y85/HaZKFhYI8/2jyS7Y21/BcW3KtTiCfQDi1r0nIoqwS2dhMADC2UG6JxABKAhQLZYmpy2urYjzJNdpl6kpYxVwJiG40y7phw1x4Thi2laIxdicwORrxvobCLuN9MMGzEF8QwJpxnjJSlHxktRY9CDw+P7wuPy5TaRnjTKIweTK/kMDq8hqi0TjadeprT8Sol89So9lrEQIHmeucR+1uW8wJCcrvH+zis0++L3rRrD5Jnl/gi1/9CicnJ+i0uwI6CKtyal5F74C5aBzR8JysVT3TqtOgzwt/wIt+vyeJ//PLc0kwuihHKErIRkc7EvbB43bKeo8xmBW32WoWUW8MqysbWEisyufLpRp6/TESi2tyf7w3apb3x03kMlc4Oz7CuN+V5Ew6dYlOj8aeIdE9p7n7wuKKOLEPx1bxdWCik2sCi30Eh8cm+1bu5/jDNuJ6QkHMvb0DGe/5fFG0wqkVvbm5LeOKALwv4kMw7EPP2kGmnMRJ5g2y9SQ6kwpaoypGNmquDjGaDAS05h7VYSVoM0HAxz2G2YuY/aqWwH9gIgug5DBgsgLS/K6UzPcNi1rA5OkemX8r2Cokuel7CuIqCGmAVPOXgnwKlClAqsClgnuK0yhIKliMdSIJHsEspmAyAWjuabhvUbCUmIICu7wWJkAUoFMQUkWhiQkpkKn7al4T11eKM6ksh2JKs99R0E0B8MmUHawgnmIYSihje0rlt0pg0FNkCkjz+iW5NsXJeE+URZwFD3WsKOCswL+SJhVDmAVgDVBqgH3FF2Zxjj8G/LUCXRMIBscxkkGKoSkBU6+VFT1/DEArdiJ9OgUjeV2KHWlfGM+3D2ClAt0K8JokAsegkWVQgqB+X7WfzZwylXBCepiqJZikllE44LH5GU10KManbcxj6O8CXE7vmQxo/ewsPqRAroKfWpXP7xpJHYP7UbdfjjWde8o2NibmRvZWMCyrSTbo2CMAbcaQwT01AaL4kfYj339fxTAjF6JzcDYx8A9wzSnWNZsU0T7V+SxzcNouXDCYJMY/rBSgybhWB0jbT/Exxe2YWJF2UykRKxl3FpHA1YSGxCa54LGYqArgPqAskqmCIUaq7a1xTPHH2fihfShHUtma//6//BcT7XSVB5DgMKV9z2Y1dHIqsCY34TLMT0W+NfumAKoBVoyINgepApIKEpNAoIg9z8sBOZstEkdhluBMyxg0m/AesGbp2R9ljzSISzmGw2TxZPExBbYV1Rft3jF1TfvSmMo8NoPMgPL2qZYYS7N0AmqA5zW5PD65J52MLI0jM4D3y/seDnqy8aLWGwFgMtE0YyTBajR4ryvE6+M1awZFgWmCu2xzLorZVsw4c2IQgBaH4ukE53e5YOOA56DTgKwTXoFWDY6zALROTG1LZkZkXEwXTgqivw/+04ChoL2C1HyIq3a4SmDodfAcyujmNZoxYUqHxNFbJqhhNBun5NEUwOHyzWRmmZbXscZ2cntNRo0/PDYnibALpmOCbcb3ublk29E8Q0FkeZDMaGgre1+z4Pwe71sZ0dpG+sBjUoDgC8/FjLwGYB5XJT70/Bxg+nB/P7dcTjFG4TUR/HHY3QgFYwiG4oDNS5liWCweJBbXsbm8h7lAAtaeDd0qkSIay9Xgt9nFcIOZLkYjboKqrQ4y1Twq3TK88SDmVuOIJYJiINeqtY0+IM3oGh1UUgUpvZ4MhthdX8f+9pKU4VMPs9XrygZ6YB/DGw/hxvfuILEVFFf5TLEmJZadyhgei8cYAaXy6JbqwqSO+oNi+FOrVkRPamwdI1PMI1+pwhHwYnVjE7e+fxvj0BgWzwRjUtIGE7QqTfQbfTRyVRSvckgenYg2ZcjnlcVlsVQQsF1ijt2O6MIygtE5BKLUdF1FKBqGxW5BKpNFpVSGx+GU8nLqy9oHrD53CyDUqbdlgc8SvnylgCGGWN7ZQHAhCk/ED1fYJ+XNZA9x09GrtYXZmj++Qr/YQMjuFS3GXDEnLCBqurPagiDueTqJ5qQvMgPL17awd/cafCELGNtZ0EFG87g/xPnrd3j669/j4uhEFuFutwvhoF/GCWPFxsaGgCxkOUj2ttVCs1UXB3QumPvDLnxBn5jk0J18Z+8Akbk5bO3tYmljFTa3HYVyVhIAzWoVhVQG7XIdnVIDHhtlDyw4Oz6H2+kRDb/E0gq81Kzy+RHfWEFkZRGeubAwkJuiD9UT2hlZezaybIZAPpNHgRqYL1+gcJFE3G8MQiPxeZxkk9h5cIhP/+mPEduMiJSHO8CiP27SDWhcy3RQOM2idlFCO1vFgjsGS28kAMHR1TkOP76B7XsHWDxYhnfRLckPlsB7A8Y3gpKVfRrUN4HCaQ0Xz96hflXAuNETNj91w3P5rOhvW11W0TVvdjvwh/249dEDzCfWUCxVUC5nMGaJ5LCDpaVFfPLpx2JydZXN4dunz5AtluELR9AZDxBZmMP2/p4A/Oepc2Pi2uoJCLgaXcKdgxuYD3hhHfI+O6JjS0N4ctRypR7KlRpana5oRDKpQrb7YDQR4ziyerxBLzZ31hCK2oUJ7CVATEa/lSzpMcq5MirFpgAkj77+g8RRlqXTHY/apbo50IWaVgRJnHI45RlB5untOzcFyPT4HcIk7A2NFwDZ/OyDZqmJRraKy3fncA7tGPQGePPmDVwel+hYk419ljqHy+fAj3/6I1y7dQ3x1TkxZixWO+j1hyhnS7h4c46zx+8wafaRPk+CzveUIyEQwmDCGHmWPMKLkxcYuEZYv7mF5YMNzK/OS2Lu4vgUR89fwW134ObNmzi8cV00fq0eh8gKUF/YQkCCiN5gjFa5IYz4YWeAy9MLfPXVVxLDI/MxbO7vYHN/FzvXdsUQcmBlYrknSa9Row87kyLJIo6fHqFb6QpDuF3vIhqZE23YRqshpkiNXl0YsMv3N7Hz0S4CCRdAQLHHMT3A6yev8cX/8wu8/e4lSlcFBF0BrK+siwSCx+dDqV5FKpfC+vqalHALm5yyTT0msweysSQjLJ8rYnt3B6sbq3B4HTi8dYjljSV4Qz4ZG8VCE5VsGfVcBVFPGM6BVSQInBa7aCFfpK6QbZSxfG0N937yEPPbCUyCFgxonmS1IOJ3Y9I12tm83/OXR6hlCoh5w3BZbNKGZIbRxMkbDIgETnghJoB7eC0Cz5ITnjkbStkabCML7H0LqqkSqqkybB0Likk+W8j6CwvT3eF14zR5judvn2H9cBMHHx+IFvni4pIk+06OTlFIZ1G8zEpc/PqL32Jvewc3CBw6HajQnMrnFikK/p5YWpA23d3YE9CdZe7VfBMvv30t7Oug13heDCZjFGsFjB0TYQGP7CNhk79+/RrnySTWN9ZEyzpB+QhY0WOGdUBgnRqpjL11BOJ+JLYXsbq/AleYJrEjTLpjDPm8ytfw5HeP4YUHUU8UHjuTkhMUqxXk6nlEV+Zw/eNbiG/GJIbBNUEowg0B/Rg6sLYtqFxW8Oabl+hVuiimigIgtoddLO+vojKuYf5gEYef3kRkzYUGK/PsY2HwD9t9uJp2BHsOdM5GePebVyi8zSFg8YmMDRnr9rADfc8QTWcb935yHzsPFwz4LAaHBgh3WIBWDrh6foXjr07x9pt38FsDWIgswB8OiEMwPVEIyMejCfFzOM0fo2frYuIcITjvw9xiBK0edVvNBj6byotx8PWbN/DgsweIEE9yA3Wq0JAF1mB1UQ/PHj3C4z98jd/98lfYXF5FLDQHp80p6/NaswWb3Y1PfvBDHFy7Iet0Ph/JomTFhSSS3SFh3l+8u0Dy3TkiniBikajIGJDxTBO0Zy+ewuZxiOb96eU5JpYxAuEAdq/tYHljBdFEFJHloMSvMZ8nuYJUozx+8p08M3au7+DuDx6ga+0DPhusHpuA0FaXA/5wyJgmMkFJXdDOGH/44kv82//lf8WT330jVRlhlx9+h1eku7gGE9BhNBTGpw2slgzD7wnIe7KPGg9k7dQZtDHst4V5K5tmCyX+vNLGjW5XdGvJluUalBtDvsdk18rKhmizk3lMaY9wNI7t3QOR4aB8B2PZ27cvBYQmYcPnd6E/oBZtF81GxUgLWizC+lyMLQnoR8ZtwB9GNDIPp4vVeySdZHF0/FbYrsMRtVgNc4t7gnajiWKxil6X+xy3nJts7OXEGqJzQWFAt9pVkarIFdLCinV5jTQENYSF5dmjlAQETKRvx4Bre2qwcvPf6ophM8cKEyXR4JxUpbodXviDIRzu3xDSDn+Sl6d48+YlLq/OYLVNsLAQl3s0RpPmf4KErBBkW9IQjyCxrPObLPOnZn8f0XBM2OD5QhaDAeWXxhJLqZHNNeD61gbWNlZFU7tUKaNcLkqy4aOP7mN9dQO1WkPWi3YL+82GCqsPSkVh4zPRwH0jQWinzSHPNCbW6LOSyeaxtrmBH/74R5L0CIYicqxHjx7h6fMnYkJ4++4t3L1/D6uJVUk8cL1WrzaEYcznII0GWe3l8XuRylxJ/3Lva6Qsu1Jlu7mxBpfdIeOMc/T3v/+9JJ7bnbYAx3x+cQ0q+0ML5dgcwuYnkB0Lx410QtcYXXFTQpC2PeR3yRdnusQmFRSsHo2E/aK1zX0x/yZ7mhVqDqtDxmwkEkNsfgluF/2inIjNLWFzYweRcFy0DE9fAAAgAElEQVQSCeVqHpl0Ern0JSbjPjwOi/Rv6vISpXYJfhvjlgPLK+uSACmXawImM4nGvqdnDhPqZMPzecsxzWTSsGcAKmIEHD+MxaxKoM47n81GimNV+pHEDJtzgvhKFMGEB8VWGs9OvkWqdIpyO4+JowenyKxO0CFZgXNYgsxICGtiLDllgbJNDfnJAM4KZJEBPQt4MmAbMtlUAnRava0glgKrPIbKUigANFtxzb0GY41iIsraVaKdAmAKrPF1va4pPmuqfLkvmJEsYHzhvZi9smzbPxDILKbMX89hIWg9PZgegwx2BaAFH3IZPWmt1GaCiD+GJGhwJcUFBKjvG7KgYjPvwfcpUMfX+V0F9QlAK1gtQN/EVLCLvj0B0skHOQYFoE2bGOBfAWjFyKSPp9IQiuMYHMKAdaa9jamf4j26blewX+5tanzI4yvupn1hMDADwM72kzm+SR6SIWuAasMy5o/BqoxUB4FFJUQqUK2GgkpINH34QaJ2lqFMwJN7Bn5mVnNcYsC0j3jPes5ZJrCOZ028MNYrNqXAvWKTQoqcVtLPJkkIHL9PcMzIiQhIOjVOVLxNcR29T77PPTWv2025klkQ3GKY3/yOzEeXeV8lWDmCeR2sfNfEgM4vBfgNLvrBJHMWQFb8UkmcCtxq2+r80HGlc1THtH6f/TuLvVI2SceeJDBmGNByH1Pmtj7bSVCQcW81GOaIUi1UpYBNpI74ZOBzjPNh0OdGYaqtzvEzIW43XT9OgXAdy7xuBcoNWmPmiPajvmb57/6Lfy7o3Sxyrx2tB5vNBChILMLcBGDdRoKCDaiBTge3Zkr42dlJxc8qJd/G0t2ppjCvQwFoHXiqqft+wkxF9nWAqgSHdroOPF67UManJXJmU8eMmyk5UFBUTQbYmBqA+DlOYBkE0wyL1W5KYnQCi84pmYUO13utZS5ULJORgJZkAQi1fcQSUr+Ubkk5X7nyXjBfjsWM9zTI8Jp08muGhm3HhZwGUg1CmpnR7AaBaH6G5WJsA/1bTRe1XWQzNg0M/DwlOAzzzgCz2j7M+MkDYmxKXYT95Xa/10F+T813OOR4PI9qOus18Xvat7O61gqEmwyplhqZpAcnrDAWRuZho6VudtvUCXxavsPjsQ2abcpgOOTejVSJ0b/WoGSyxJT5MKAwFzUq4cH+9HlZAmaCtTm/ybyyPfg5/q561fxdM106hrm44jm4YNVSOvarPsjNWBqg3zMZQD22ZKitFmHzcKM6GlIs3A47S1udATicZM27MRw7MB9bxVJsA/PhJcwH4hg2gVq2gfTZJc5ev8J8dM7oJfrJVPeiPx6hgz4q/QZqgxoiiTjiS/PwBQLCKmLZaKc+RDlXQjZ1JcZAYZ9PjrMw58SwD5QrNDcZIE3QuFrGwD7BxrUtbN+MwuYmi7MrSQLbwCWal71WF+VMEZN2D0vRKJbjEXgIuDZHYrxX77RwmkwiWyzBFwpjdWsXm4dz6Puk6hn91hiWAQT06tZayJyl0a42BeTsddsi5VHIZTEZ9bm0QaVcFI3KsdWBYDSK+EIcyxvU8Z2TDTVLJqlxKRsVgsP9iZSlL4TjsExsaFZrUp7Zo8v3cABvwIvgXAjNUQ+eSFBY32RshyMRWWR7bA5YeyOUL7LolOqI0PXdYkG9YVjwXKAS5KCxGE2+gotxeBbCImWxtL0Md0hiOZp1lqp35fwvv32Cl19+hV6tJkmq2Bz1IDfRbplNBVka3ATRmIYbODLKWMK/uLyIQqmIy9QFLq9OBUDj5nB1ZZ2KTgLMs8S/1amjN+6h3amjyyRAv4+A0yuGfwuhmBhPUd+XsjQhfxBef1ikYPzhOSysrWFubQmR5UUEFsLCXGayhBsLbhYGHXMP1UodtXweX/7iFxjWG9hcXBbt5PnlVTTGXdjjfmw92MP8ziKcEQ/6TG72RrCOvRjUhrA0gexxBpWzLDrFJhL+mDD0i+UCMtUiFveWsP3wEJH/n603e5I0u6/DTu77vmfte1d1V2/TPYMBMIPBjABSFElRlBzSi/Uk68kRjpD1B/jB8qPD4fCjzWDQDsmWLZMCBQcJAySBwWBmMNPTa3V17VtmVu77vjrO7+atTiCciEZNVWZ+3/3ufs/v/M5Z9sLoBYZk/Fu4STei0+nDNLGK+ZxjCNQuOjj9+g1KJzm4YMFCOIFGrYqL1BnOc5cIzkdQ69XFyI8gWjDKw01CANBus4HJeIB+m7I5JknfDEciqFHn8OICh+ensHoo+RLEnQd3sbS+KPrf6WwOpWIVhsFEGHgRdxAhyvsMALfVLuxNjxvCGk9f13CZSqNLhrHdgUG/j1I2j3KhjN5ojN2H92G0mmCwGzG/nkAgRmkawEyW7gAwMcA0NRAtpUs4O7rA6xfPcXl2io9/8ENJb73O55SWuNkoAZRAiMCIYtOQRcYgD035WtUm1tfWZM5mSjJBGQJKZPb2e12YR0D+4hq1TBXHLw6QDCawvrImdUVQrT/sozlsIVXJCnDze7//O9i4vSHMTEqOt2RPYEE9W0G31EH65Rku907x7LNfo16qYX19Fbc2b8NrD4rpVmfUkDR/14IPO9/eRXxnCeGFAOqNPnLpDPZ+/Q2ujs4FiFhaWsDmzrYEm3jIleyeBh3je3Jw7HX6yKWy0kdp7vS3P/2Z1Mnc/DzuPn6Ae+8+QmIhAV/Yj1arLkHiXqWNWq4M68CEUW2AyzcXIlFjNziQu84Lg/zWzjZ6wx7GxiHqrQbcSQ92f+chlncXYaAcAxkBTWDYGQkg+fMf/wx/+6OfiSZvwh/HrY1bWF/fEOZotpjD66N9pPMp3NrdkX0F12wG9Bkc4GRBZl72Oo/ltWUsLM6J/vUHH30HsQU/SBMlcHl6lMblyaXIz0T9Qcz5o2LcWC3XcHmVFgPPrmGI1Xu3sPuddxBZjsEaNDO+KdrhjIrUyzTRpINmH7VMUdjq3WpLNL0pfVIsl5ArlODweWBxO0TaZ2VjE4E5P5wJG9wBI86PMujWm3Ca7WjnGyhe5GEfWpE7y6FX74sp5WA4gsFqQm8yQK1TxcLOIm59dweBZBAOO9dcoFUlc72G7Hkalwen+PrnnyERiiAZS4gG9cnlGZx+r3gI2HxO/NE/+0Ps7N6GI0D2OjCqA7mzCg6eH6OQKsPv8AmbXDwuBm2MjH3UemW0+g2YHRb0JgacXJxj89YaHj5+iHAkhG6rg0q+Kv9qRWUYxn7vC3uxuDmHrftbCC+G5Jq5VE4kSyrpEva/eQXHyC4mkjS15H6j2KygNaYGtx87791GYCEk/gwm+g3Q9I3gD8HYPpA7quHnf/E3qOfqsAwpYxaU9pvbXIQl4oR/NYjN92/Bt2REgxYQzLobAw6DTYDcYb6P8kERx5+/QeO0hoDVLwEZ7jNcYS/a1h7Khjrufe8hVu7F0BhP4IoZ0DdwrzUQreKA1QxjB8h908HTnz7Fi09fIOQOC+sv4A9NzbQnIndidVtxVUvB7DfCk/DAGXMIwN7o10WaQ/aOE6NIpRDI29peR2DOjDH3Bcw6IShRmUiQ6/XTl3j+xVP85C//CvPRBDZXNwX4ZGYP5QdanQ62b93GfHIBg+4A1UJZysI5gGWLhaMiVTTsAE++eCJmnkEyi50u0bLlHNfotFBpVmFymnB8fiZZINTivv3wtpiyMqMlQNkqP01ch6gWS2hW6jg7PZX5MxAOYvHWsuytmpyIHWbYQx4x+qVcmT/olqBQtz2AxWBEIXWNf/e//Ck++8nfIXtyKaB4IhCV+Z4BM2GAjdSekzrukplmsguYR+BuJPR6BdtR7MFsMEvKuclgQSgQFnm5RrMlHhQEemUf31NsNH6WWtDcF/IwORwoEkaca3N8Xr5LUIGBPwKzZD07XWTBMbPKhCbXRDHPosScF2F/FMFATKQMCP5RLoR72UG/hXKlgNevXyCVvsSEofxhV1LzxZRumq5dLzfR7HRFI539aH19S0xdGxwfrTouLs+QzWbk3OQJcMEcigkjWbkMdHI82R0uaX+CATwn8ExgMlDeUIEpvG4ysQCHw4PJmBmsNsRjSdlDed1ulMt5vHj5BE+ffYVavYxAgOc0uwrmj4YoFHNodVrCJ7darPJdnt0IOjZoXs3ALMhOpqyiYgw2OzVCgYqJxnrGEOFQCMmFOdmLcm9IEJqA2O//gz/Chx9/ICbItWob/c4AjXIT7VYH1WoeZ2fHOD55I0aTJP5QooObY/aJsaRLmcSc+p1vvStMUIJw1IvPZK9xenGMSCSM73/yEe7fvy1ZV/lsAxcXV7JHI9v36ye/RjZ/jcWVBbi9LlTrKsjAfqMzRIkosD+SiR6PRiRj6eT4UBjKfEYbtbkDfjECpwEl+yzT17kX55q1MrcyNbsaiPEVz2ME9lle8ZEa0deopXxgMIHP6hGiRalIuaka4omI7FfIDG41OygWS/B6gvD6I3DYPYhF57F79x35b66X7D80QG1WSzAbR5ibi6A/aOLs5AQvX79AZ9yDw+AUbW4LtdJHE1jNDpFgpLQVAehgRBkhUoucBBf265A/IOQoBkU5nmhoSA1yAv48V7C+qKu+vXlP2IPU+I7M+7F1bxVwDfDkzZc4ybxCtVsUHWiLjfs4g7B+BfwZk/XKQBRNwqdGYFNwkPXPc7EG8YRAYFSAl37pzGHiFPrcrgFffm4WrNSgpyYkzIJAGviaZWnyHrO/a7apJl5pUEz/zvbiWUoTBdV9ZvWqBX36jQxmsqbl3pplPAWoeA0B1qcAMMsi4OmUdXRDRpz2U2aTaRLc7POJRMBUTkSzu6W802fT+JCen7SWsQbKmMGjz/sClE6mmfJaBsGodIe1+aLGzDSY+tsANN/XoJwmBPIzrDtt5KeJdBoc1EahEiSaArD6Gd+Cegq706CqxitIWBFgdMo81gC0rhONl5EZrgMB+v6aKKpBY4WlvAUPZ/Ez9lOuwxrz0DiTLjP/zufgS7PA9Xu8n35GTRL9bQBaE1U17sbn0ECyBEJm5F11cGQWfJ69ngaINQ7Da5EEJJgPmfwzbGoqGOh7E0+SrMUpTiRBi2m9cR3SY0XXscaSFOD81iPvpm/PeNppBrgGnFk2jQfq55nFHWfxS8GgpkFi3a7EG/kZjWNNZgiuQkCS4JYqs2B4BkXYpPkyPawYrOYc3ZvOKyQAEX9kRgs/S+yC5FQyqUVq0WiSuuBLBwY0xqjrYzZAoIMCGnM2/Jt//S8muuJnUWr9Ad1JdCSAD8qCc4KTCMlIReI0YKwLoQeM/rxE9KfmgTpSIh2I0cMbOvvbgTQL1ulICe+roxk3k59JIfezg0iXRzrtlIkxG93Q1+Z9tb4YK5O/8z0VhVOVyv+X6JpFMS30c+hKpoqTBjyVy6WSqLBRFJHamnalA+Rze+Tv1H7jwYWgoyxARpVaoDvM2wlEscH1ZMXvMhLLspEVyXLMgsviGgwIoMD60Do3msGrI4B6cOqfNCEUsfop+/xmEHIF4KZqmibI++tggNak1pOOTsHQmtN6ItOMYh1t1ANptv9QVkClpSi9a9a7RA4ZgWF7y2ZcAbr8x27PsuqgSKlclvcZDdcdnb+rVDNGkVW/0+C+bBJFpkQxzZwOpV9zMyFP9aVY9zqypdkcrG8NPOs+xg27SlVRwLlegPQkrfslU7dYH9KXeODoM5WwrzSETWaYDXaYjTaMhxZMBoxCOWGzeNHvGRGPKQA67I0j4oqikqmJUVarXMXTLz5HvVwSIVSfNygHfWFjWA3C4qXh1MRukMM205y93JyPjOjW2ui221iai2Nxfg6xkAduJ/UUIZvWdqeHMaPQTruk3xYbZXgj08NaCGi0lIu60+bFqDcRsGfc7QtrLuLzwe80KMBMUrHGaPW7yBZKOE+l0RtOML+8hqWtKLo2oNbuYNjsY9IbwdQ3oFVqIpvKC+MxEY0LK6bdaeDq4hytellA6EqpKONg7/ANgqEQIvGEsDdi8bgcuKnXxs1ro1ZHt90TUzDKE9Ccy2l3qUACZSQG7F9GcQ4fGccCuHtCAfnXGvVhsTKt2C2mRS4eBGhmWGmJxILPacOo10KrTQA5iO5whBIdzo0TLG1vwkcGp9cGZ8gLu9cuAFW/0xdAvJLN49kXX+Hq9QEGzbowU/0+N+7dvSsGNp//8nMB0dc3t+Qglc0VYLHZsfvgPja3b8kicXJ2iE9/+VMBrG0Wp6Rqsp9xs0/JBzIuji8O0eo10B+00Wu34bE5YBobsLlC4zAvzBaLgNDtZk8OV/5AVMxazE4ngskE5jZX4YuFRCebDJtmvYpiNo8hgehyBcfHh6jk89j/6isEbHY82LyDUDAGg82O+nCAlnWIud0VJLfnEV2ZE62pZqMHh8mHSduAUb6HsgCdZanbiDskCZpMkW9PuvAshbB8fw2OmE0Z9hHk6zVlMZQsD6MFLosL/okDjasmLr86QfYgBZ/Bha3lDTmI0URq7/w1Jl4TetYRLH4bkhtLcHrsIok07veE6dnh3FxroU1ZA4MJ/nAMK1ubMDqtomdNYGVlexGrtxbgCdiFLUNT5VKhL/3I0B9j2GwjfXyJw1dvYB6N8MlH30cyFhfWOw+L6UwWtWZTDIQ8Tg9K6bz0CZoHkbnuiwbRNbYRXgjCEbYgHHfB5VP6zN3GEI18C7VMHeVMA9XrErLnl/jiV7/Eo3e/hc2dHXTJ1DAD7pAPixuL8EbccLnVOGSQp9/s4vzgVGQxxu0+xv0xKCETnosglAwJwCq6/BMDWsUaCudZPPvVEwRdQdzepm5sXIx5Ty/PUB820Rh34E/68f1Pvoe1nRU4GMCiHBDBxEYP/Wof3UILuVdXuHp5iovXxzjeP4Td6sTG8gbWFrdkjTa5JnAl3QhtReFbj8Ax74MnbgdJXDRNrWeaOH25j/1nL2T+ptwMAQzjUDFUKU3CVG9qYDLImMlkhcnGVPfXL1/h+jotovCrW+v4+Hd/iI0dAlxukfeoFvLo1roiI2TqTFC+KuD1k5doFtt47+F7ooN8dnGOWDIhRqIO9puRMnq9/dE9xDfmxAyV805vOMKoO0AtXcXzXz3B1esLZI9TcJucSETnJNOA46hQLePo8gh7Z6/hDnrlb1xnqEPLQAIDiZyjmCbP56X2tC/kxXc/fB+haBBjwwDnZynsPTkSwLvfbKPfbGLSGcpeg+tOo9nGdbUsuu7LtzdVnw/74PA7JcDm9BK8JwDdhm1sEP1sZrCkT85xvn8sxqVaAkvkd7xukU8KxENILi8jkgzD4bXA6TEIA7rbasNKZmdrgPzZNbrlDnrVHi5PLwTAHxomcPgccAY8GFvGSN6ax6PfeQR3XBmugRgGg5DXwPVRGqnDM7z+6jl6lSbi4ZisrZR2oRY2g33x9ST+4J//IcJJt7Csm8WBMLkbuSZSRxlUr5twm7xw25wyzgmOufxWnKeOkC5ciIa6KxITffvN25uYW4jD4VYyZt0mTUE7yF5mRWP+5OhI2GvJpSQ27qxhdXtFGLjNalPmjMzJBU72juExOXF7Y1skY+gNUGqUYfaaEVqJ4t1P3kNwhRklItYLchw4lbmo0NUELvcy+MWP/gbHL46wllzD8vI6Xh7so2MaYeXBJu59/A7Cmx6YgkDHIh5rGJQmsHFSbE1QvSjh9OkhMi8vMK4MhQHdrVKezCqGsF3TAEOvETvfvofAQhBtUwdD1xhj2xhjSmP1e2KKu+RZgCFvxP6nr/HlX30p2VYelweLi4tyEOPeJeANwhX0oDKowBAwI7IZhSNhhy1ugcFD1nJD9kW9WlfMNVvVBmKxqEj0eEMuMf5k1tRQvBlaON0/w+nrE/z1j34i+6DlpVXYnU4hgNidDpERoo66z+7FsNWTYFEpXxB2KjM6mInocrmRSMwhdZFCr9WB3+WDcTSEy24T3fVgOChBxKFpiCevXsDqtGF+aR6rt9YRnYuKQarVTXk8CxqVKvqtHprU5y7XBRAkSBmIB0Waq9KuAC4rujajmKlSHsfisIgmrYCRozHK13n82z/5U7z84mtcvD5C0OkTaZuzw1MBFznv0puDL8obUNHSZXHKPoWgBHWNCTSRbUoTNvJRqRpNFvLSwooApNw79mlWXlNmbfTJEN3IPg+JRsnyYiCbdyGpgzJvzOZweuiZYkOjXUEqdYF6g34/lNsgYGAT+UAhagw4B7gQjcxjdWULfk9YQGiX0yfSU2P0Ua7kcXJ6KKZzE2q9si+NVdlZFu6fKAlFsLzTGgqTORAI3pBTms0GiqW8gM18brvLCrvVIpkmlOJgX7Kb7bA5HfB7/KDsoWUqDRgNxVEp1wTUZPvHKB1kc4lsC9c8u02ZTTnpTTDpi9TT4dEeysUsTOaJaCKzD3X6lO1rypwrwPpgIPt5So5wbRl2p9ezUKbSA583BK/PDZ+HRugjkR8pVyq4yqTRm3Ql64kyHLyGkGC6A+xs38aHH34ssjLjPskZXdSK6p7tVgUXl6dSNgKxZNFT5qxTox66DUbqpbs8uHf/oZiP0vejXKd8Rx8GkwHVRhn+gBdra8tyvmAWaqfZxtOnz+UsyHMgg0LlahFGBvFNY2GVck6lCSLPKywnzYq5V+Ge2+/1io4820VkN40TIWpQF54ANF98n2d4i0HJEJJ8IKzMCWRccv/FrCwCiMvL1B/3CIBLNjezvrwuj2QA5XNZHB69Fj1Bm82E1eUFCWDQmLBHw0ubG0YzvXv8eP9bH4gWeSFfFmA9l0mjT5a8oYdEnDKGQeQKKbx581qyxLjnZNloUGu3kNFoF43tYCgsWVQmqzo78jkJQjNjggA0NeKrVRpFKlkWGr4RFKd+Oo0xe90JktE1zCUX0B23YXEbkVyPYuLs4tXxNyi0MxhZJVwFo3kk0oA886vzMV1MhyLv57QrBq8+g7IsHDs872pgjlKdmtAnzEarArYomaaJdRrgnAWg9bmZ780CgBoDIR9dk9s08DkLUGvgVJPJNNAlmIXZKFrbGjfh9yhpqgFf+buAl+qlnk+bnCnWrjZPY+BDYytyXp+aEt4wYd9eRmE9U9Yv1yN+RhPo9L2Ewynnf5Uhz5ecvaegtMa3BGuYAqwaxOV7BKD1vadAyM1zsNxKXI/PxHCV6TeYnbPgvb6GrlPVtiqFl/MnAWjRAp/xoNLtpLPhdfn5md/GKoiX6L9pHEy1h8osZ8ByFtt4C75O1QjGCh+hBJDGKjSYrsuprvuW0a0DELofCtN6yvieDQZo3GUWV9PBEo3paezspp9PmbOCzU1Be40b6brT5RIMZgrA8r3ZetB1wZ8atxHpxSkGqdnl7BksP6+jcUgp21DJ3dz0G8tbnWrpJzcSGW9JiVo+V5NdBd+kDewMQ133R95L9w0dBJkldeqxzvtr5rDGt/SzyviZBiZuAiAqn+0GUyQhdhaXo6Gtup/KbmK7y/xGXf5BX8xamZFbb5LQo0iZrL9kLCrry4Tjm0Fz1hEJaYPh9I5KBWMW3NblfDv237LodRkFgNYdRDcgH0YDbAL6TVnDWhdXT2aS5jGNNGlEnZ/RpoQqgq41fqd6IRaLIOpsCAGBmMY4FZSfbSgNyArLeNoZtQyHRB+nzpKMdM1OMBqw1Yxppm0K23QqE6InKrWgcBFRqUSknWtQW4GzU8r/tKNwo6cnKN2JVEd8q5Gj6mDqeDp1pmSDM2LAQyGfm5FwkeaYRiDoDi8Rv2knZfk1W5gACxdhBViPbkw5NPivGbr6WrMgsx44onM9ZTzPtgW/IxsTl1s2oox0MAVLDRg113LDwZ0rWb4EWKmjyomNILuOxOnFazb6pBdsblr0JKqfTy9gWoqDADQ/Iw7gZBQ0lVkiNaUUW1g5qTIljUCFbHYYkaa8ynSjSDMJdnzWLz/L8mn9cg2Ws9waCOemlC+RZZlOJHpC0ACyrktu5HSbcBOnXUkl7X6qE8d61KC4jlLroAL7LAfwcDC6KZNmSre7HQEthZ1td8Nh40HaiC6FZsc22C1eWMxe+OxR+BwRJAKLmAvM4eLwEucHZ6JxG3Q6cLD/BoPuUDZ0jVZbSQwE/bj/7UfCVhuaRmJ8Rg1oulPTfds8MSIUCOLO7R1EggGKqcM4niCfzQnwyag+9eysHhfsLieuK3kMJgMsrC7A7qERiUnS1ga9kZjOMTUyFgrD73TCxY0ex/0EcDms6FNH2WBAq9fH6/0DXGayWNvYwt13lySNvcgYAgGrcgvGkQHFbEEkMpYWFhEJUiNNaVyz+Vl+E3XRWy28fv1KaQd2lC4922NuYUkOFWSYsn0LhZKAOGpzZpPxNJ+cUzrq/ZGYBZGRyUM6QZA3B0doj/pIrixhYXlJWK5k5TBwRObwpD1As1CGbWJELEh2nQHlYk7AW0qWWBwKpFnc3kByawXuWAh940gM/KpyKGjBR934Vgenr/bw+suvUS1k4XY6EPT7sEin+kQMl5cpHB4fI0wnb38AV6kMYvE5PHhMF++EsH0KxWscn+6hWioKyN5pdoStSUmOtY1VBKMBlBslFMrXyOczuLq+ENaJ2+rB7s6u9GtKDGUzGVxfZeG0unH/3mO4PQGkr/MwOmkQ6UIgHhGwhowxsjJrlTIioRAsJqOwagrpFDrlMmJeHz58/B2ZQ+qUgalU4Iz5sHx3A55kEPOry4gkEmi3hui1gUnLAENlgItXR6hkinCbrFiMzcui2Bo20TX3MX93FQu3kzAQtLEDvQFQqVZAEd3BVJaJbEFbz4RWuo7SQQ6V0yKcEzvWFlfFoI+My2yrhPKkBmPQiuXdNYQXI2IwOOyOxACunq2imC6IjMCgO5ZUTYvLJZra1qADJq8FJo8RoTk/jM4JPF6VutofAgNmJrWAep6a6iMUrvL45V//jZhPUff43p1dmQPIfiFoVapVRb+R/ZAatwQLTs9TIk+wtbMNk8uM8FwABscQroAFLgIjFhPK2TyOnh3j/OAS1qEDyUAc3WoVX/zqc+VVChUAACAASURBVDGJ89Igz+1AfGUei1sriCwGFfPerNLdWeetYgvV6yIuD87w4qvnsJnURnRkmsAfCyAQ9onUCiV5yPq/ODzD0y+fwmm0YnN9W9zuuT59+dWvcVnIwJXwYnl7GT/43U8QX46ha+ijS6kWs02YpOaBBYWTHHJ7l+jmm3CNLXjx9TOcn5zCZrJje+2OBH56xh6iWzEsPFxDYD0K92oURo8V/pARrRpgaI/QLTXw5slznB4eKSknaqE3O2IOSJo4GbomZumMhpIFcufOHdEb5X6kkM3hm+fPcHWVwp3dXdzevSv+B4NGS5iKbPdRe4DSVRZvnr9G6vgSYX8Yu7d2BdzY29vDaDJEIEpWuVeYYOCBc2cJK3dWEY5H5b5iDkzd01wNzXwDpjbw8otnyJ7nJPtk69YOQtEImq0WLosp1EYNlJpFxBfncf/RO1jeWJHgETXYqPV6cXqOF8+eK1ajxYAtBraCHpFOqZarEogwTyy4OD9G5iqFYjaLgM8vz1yp1TA2W2TMJVaW4PB7YPE6RELGHwvB67egTf3fRgNuiw29Rgv1fAnp03NcHBzD7/LIgY1pfgyWDmEQ4HdudQmLq6uYW5hDMGhVrCLG1bpDNIo10eGmHFPpugR0x8KAZb2QcWewWxCI+OAOeLC4u4yFB8vwJHzwuR2y1+hUgWq2hHFzKIGA/V8/Q+roXMw1ydokCNXstNEdDhHbmMMHf/ABxnaDBBOZ4UKZpavjHLLHWUxagG1oh2lkFOZGt9tBOOnHm+NXuM5fIDQfg9nrg9XrEl1tm9cukgys6x73IeUmrs4uBYB8/WofqcyV6HY7PQ5pJ5NFac4SJDk/PpE1ayE2h92d20hdXskGPVvKIRAPiBHt7/zx34c3ST3mHibWCYxMU20A4+4Y1VwRmZMrnL48wosvnuHOrXvYWrslGUNn2TQ27u/g4UfvwJGwIbQEVAaUP6qhlW6heJFFo1gWUDZ1cCZSRo6RA9aRBV6bD2aTHd3xEI1hG5aQA1uPthFbiSO4HEHXPhD5DLPNJOZ4zVwVUVsY3r4Hp1+d4virA5RSRYw7Q+zs3BG2MduSa7En7EXL3IM1YsXa+xtwrxhRtYzhiBnRoYRad4hRc4Tr4xT2n7yCcWwQk12zwwxflKbZFlhhFu3pfKoopoQH+0fotXsiZZHKpBEMR8WQrFlpYdIaImjzIeoNo1eu43DvQAAY7st8/qAAlQ6XE/l8Fg6XXZEQqA88GQobNRgJIZ6Mif/E6zf7klHErIjEYhIrt1bhCrpgdTHtGagWa6jkCuKTwHpt1Vqy9tE489bdHbSGHYwdZtTRQ4ugKw0JPQ6EIiF4/C7YLMDR6zf4n/77/wG1bEHMhsPuAObDCTz7+pkcACkbwUx87hlFG3gIOKlbbDVPTdyYmaf0KttdnmFoWm6B2xXA6tIG4okFeDwqO5Jau7VqVQzfNKBFDV/KBXDvK2eIMRAOxRCJxESmgtkjrXZZpC80COGin4+Fqd08n/Ul84rnaAaV79x+gERkHlaLEw6HWwDbciWLUjmPTCaFQpGSFJQbMIrEhWi8SnaZW56H2VnjvvI7IXAie2O78lihNi6flVrG4qtiJVFDgf7MoLNZbArInmpS87wRCoWxurQqGVyd9kBYlwQqeZYwm2wiTdKs0ySzKQF4i5UH9q5krXWaXFTe6o52px4+PPuQ6MNzCoFKym406h3JtOK1Q4EYNta3sb62hWAgIAASmb4ELSlp8XLvBQ5PDlDsFOCxu+GkIZ/DgW6nj267i42Nbbz7+Fuw2ZyoFGrot/qSUdbuNFGrlZHPpcUQkjJVfGaaUlIvm4B6qVKF1+NHKB4VQJfgA4MPfWEZZ6QsbPtMJiPAJsdqNByT8xS9cuqtqvhqVJtl9Mc9BAI+DAYKhCcLm2cdMiIDPh8SsZiAbK1qXc6v+ow5vzgnGTyNVlOVuUjd775ojyuda7dosvP8zOtqApTd6ZL5Y2NjS6S5Wu2OkDYMUD48BOHe7L/A//vTH+M6m8L9uzsSYOY6T3NPtkWl1kIuW8SD+4/FTLPT7qFabaJSLIhx6WDYhstpxu3bW2KImsunRf7n6PgIFhONMKMicUUDQkrT0JTZEwiKQbQi0Bkk+M4zRbGSh9upDLx5/iFBhP2PDGiypcmGNsCKqH8R27fvYmjoY2Dqwh4wozYs4uDyOYa2DmAfoj2sUvEeME9uTPg4JtnPiQdQtlOTtggsaxyGILQOYFCqU+My+jyqwVN9vteAH/su600TwLj31AEGzcLUICINOzn/aAKaxmI0mKQzeDXBUIHGigQmAJOk4Ss2swBq499kT1PiUoNNGoDWDE2NBSj2sZpz2P/0tQXgNJklQ1WD4xqroq4H70lNco1B6HqQupziUhqs1CCsBsQ1XqExAda1/ptgJ1MGtwZUiYXMAsC8vvatIgnmNzChKeitM7MVEPnWrE4zjBnkY9dn0I330RKeDIjxeRUuogK+uv51eTQ+wewPqYcZHWXVD5R8B/duGgCcBSb5PuuSZ3ch5A26N9fhfMwys+/xpfAzRfrTda37jwJHFVjL62k/OK1kIGWY6pqzjPraGtPTuJBmF/N++j66H8wC4vp7uh/TtFQ/vwaqdf/UdcQ5iC+Nu70NOkDkhER2cEoO1PgNlRU0mMrvSRbZdBxJgIBm9FN9aLYX24Fjl2uPBo35U+p2qtOus+J1X1FrjJKW0aRMXVezOBLfmx1/eq6Q8/tUgUCxrSllo7A7/RlqNuv/Zn+itrXCxIaChdBTim0qZpUwoNnuoFiuStZPRwKjLbku15Kl+TkximdWC2/DZ6OEiW4T3pfPo/vi/x/wrEH0m2Dbv/mv/4uJ7tR6ELDDae0bjZ7rQaQbmTdXVHTFUOVLKmAG2Z+NivDz+prsEKpxibCrqAQnHv1dXkdLN7BxZYIcjmSB1INCN6aedNhp+d+8BitaayDpStCDW3dm3YEN01SK/lBpCmm9GnYoqcibxpwC6UY18d2A0ZOpKPeUha0qVk043OAQw+V1nA4bPE4XKDkiEhRkjDIq2VdMXZZPdzrdgBzErCu+z80vn5mp+vqlWc96AdCAKJ9BS4TI5txHAwqzRPq5GdMDVE8ystiYraJHTVSFmrZqQTFIFJ7txM1okCnPooNVvmH7mgwTeR7FYp5IG/E52E4sg9YV1xsYDfLzPe2SquU9eE/WO6/BZ+d1GHF2eT1i5khNmglTohw06LCg11PBCW6E+ExkjnLzKGlvpdJvPCc3ojIAJZ2KKXRMRbAJi1ffixOKjsLq9tX9lj/5Puuf39VjRCZobmqmjq8MNPC/+XzcsPCZ+FmHR4HeTJnQDAtqxrHbcTEI+INSty1hFFjgsHrhc8bgNEfgMIbhMcTgsQThs3qFwfizv/oxIn4/7t3aQbVUhpUSIB43Lq7TeLb3UsCY73zvQ0TnkxgyfWiinHBZB8eHR3jx7JnUFU2XKFNBxgmRXoIJoins8kg6P+NbdrdLwBU6ynND7Qt54HAxYNBHOnMh7LJENIFYJI5kJIFEJCqMqXqljk6rrRjfwwE8Pp9sXD/99FNJKv3ex9+HKxiEy2NDqVCRPs7+STZOMhbDgwe3QWycesG9DlCrNCT9VkxarA5cUhphb0/qWZsGkYlC0xj2GTKjCaKz31i5eNqsYPogD5FsR24crs9zOHlzpPRjJyOcHJ6gWq8jFAkjNp/E4uqKaPKSaUFQIZ9Ki2Fjr96Ex2lDLOCB1WJAOpVTfX4wQqPbxs6DB3jv4w9h9rqYYyfp0kz1rBZKYtZlHI5RSqeRerOPXOoKE7qnez1y8IhEQ8IS4neoPWx1upAvVrBz5z5ube9ibm5e9Lept57PXknKJjeyMo5NNMOhs3kWvqAbJkpVDFpo9ZqSak7pDh5Ed+7siqYq+/7ZySkMIyDqi+Jb73wLDqsb7UYH14Uimjxc2K1wBf2oT6/hD/tx9+5d+P0etBolVAoFHO2/xtX5Oe5sbsPloPlMH5VaGX4aqG2uCMBG7V1vMIZujywpC5qVjgDQlVQJhVRBjKOW55fR6TeRr+XgjDpx94N7sIZMwqoz2hVjs1rtSRorzbdM/QnapRoG1S7q1xUMih3U0iXYJ2SUB6Udq/06moYejATczB08+ugRHEETAlEu/Ar0amb72Pv1CzFPiwQiMlaaA1L/yF6MIbwagTvhgdEt8uywuRWDkVmyZOj2a0Aj3YGpYUA9VUXxPI/s+TWyV9cy777/nXdhcVtFP5RMO4PNjHDcr7Q5xiPs7x8hlykgGIzi/r0H8Af9sNiNIEbRH7QwHvZx8HofP//JT1Et1HDv1h1sr26jUWZmQEqCMDQmylVK2Li7jT/8p38ER9CDCQ07TYBxNEG/05YASjWdw+Gzl7i+TMNmtAujLJNNw+K0IhQNCGjPzVQ0GpaULQLcr56+RMAdxOMHj0S78vLkAm0eYhfDWNhcwvsfvofoXBidYRc9Spkwm2FsFBZs8aqE3EEKnSKla1ySKUEQ+eTNIcxmO4xWiwIh50O498n78K1F4ZgLoGsaYWRQOoKDWhuDahONdBFf/+IznL4+QNDpxaDJNO06ctWymBL656NIri1i68EO7r/7CAtLQdEgpIxJ5rSLl0/2pP5oVEc5Eo7lVrksmugs16snz5C5vBIW4vrqKsKhqOwrqBWcy2an6bkqiEWplPitZTz+8D1EEhH0KEvSrOM6dY1SrowOA2pdAwxd4Ef/51+KSWQiFhezQl/QhwZlIDxmuCJuPPjuu1Jub9QrifeUqxj1RmhXGvj6s69RyZdkbp5fXkRyaQ6hWAgHB0ciEUGmGpniBMgZLC5WCshl8sK459qysLiC5PyimBkGwiH44yF4A3bJJmBAhyALKXnUI6cGKeWO5uMRbG1uikYl175CoYhvnj5HOp1Dcm4RO9sKjHS7LVKuTn2EfDqHTqMLG8zoNMggbmA0GCCTSst6SDMuzqPhSBDRWAx3vv0Q1iU3Jk6jAgSsTuSvCmiW66Il7TRYhTG//3wPc9GEBEx5CGBfZ+B26dYq1h/tyLgyG6grahAQr3hVRv40J/OKpWeE3WBDj4HZThtGqwGZwjWavQZWb2/AG/EjWy1g6+4dWFwO0Y31eOxiPnl+eIxiJo9Rl+sc2Z2KTcR9iWSGDXsi4fDNy29wljrHhx99gEg8hk6vK5k3hwfH6He78vn3338PP/wHP0R0xS+BNAY7ez1lftmsdXGVuhAdXPazfLaA5bkV3Lm1i8tzZk1cY21zAx988hFsXqtIqrw6eoWzswu0sx0BSRv1GjLn58KC9zs88sx2ExmjYdlXeHxeNPptWH1WBOJ+zK0lEVuLSVaI2W2TPQB1i61DC9qFJoalnmSStHJVtItNZC8ywgr/g9/7hzI3kgVIwLbjGMC94sPC42U412wwJoCmScX1KS1iawGdTA8HX++jki5KX8hVcnAH3WIex7WZgGQ0mBBwirq8JsqAWCaiWbv3ah+xwBxMfRv65SEi1gCirgDM/ZEwqAc0Q+4MJHWeY88bdKMr/2uh2iujjRasHrPItHAvzHWN2t61Uh3NWlP+xuDD/OqSGGIaberARnmpUiYHU3cs4D5Zy7lMToDbUCyGerctXhgD6xAd4xDzK4tYWF1EKBHD3GIIVP760V/8B/z7//Xfwmm1oJ6vwG6wYCE6hzcv34jhphzYLDxXjNHrd+kGAp/Fg5DfJ4CtHCEm3JbRtLgre0UyQF0uH7xc24Ix3L19X9qXe/ViKYezsxOcnB/J/M05j3OjJrAQHKT0AME8MyUFLSbU6qw3td/mmk1WL/dGPHwqUIBMKaUJyX1zIr6ApaVlMSQUdmuxID8p0UBTPjKWKWVBaTuSFBjcYjvHozGRPCjk8gJAkh1Lg8Jeuy+64uQUaiBMnyP1+VHpjw5hdxCMoRF660YygoaIdmo+W13CRuR5IRyOCDuc+/V2oy0midQVNjIYYSTApeQgeD6jtjOlPixCVGLG6UR05QmeEuylNM3lRRa9FjNLIthc28HO9n0EAxHJYCLoS6Z6d9CVjLTnr57i6PQAlXZBJFQs1HF2MkOHvkJ9WM3KpycajcHj8sJmdqBZb2DYGyjZRKNJ2Llk4H744UeIRxMi7sG95eHREX784x8rJn4oIIagzXYf17m8SDtGQ1EBGFJXnKvGmI/N4d1335W9eqNdQ7GSw3nqUmRDBhjIudDp8AgQfHpyhPx1FuFgCOGgH7FIVP4RmGH5uDdnJsL83KIEUHkG4v6zUi0qr4J8XkyCeXbLXWeFIcyxxT0m65H9aGv7Nu7dewibnQEMmqMxKUkBsdQi7XZbePLN5/jzv/i/BPDaurV+o8vKPlirNlAq1YS5zEwHDcxx/1RvqAwcyvXdurUpJI5yuSTjgsFjjoNYLCHjjsa+TBsnKM3M5oXFZVnXeeZjsISfvby8lKArr81ncNgZAHFKHyVTWoA2gxUOk0cY7Qsby3CHXCi2szi+foN86wpjaxd9YwvtQUPICpTVIQ7ARYrZiNS77vQUuKqBJwGxpqbSCoR8C+jocyWvpIFTPU9wj6IzpjVpkPWjwTl97laAmJKF5PPyLK2ZmJrgx+9rEhnLNevhpQBHBTgL6EgV+CkIqM/OHL+zwO8s6MSyz5K9BGegvjVo/NmTcwxfGrxlIIVnR16b1+RcMwt4zzJl9fqsy8jftbSMBr31s7Ls9LIRE0DefUaCQZMfNTiqcRX+fbaOWU6SBDTApwF1DTDyfe1HNcsG1diCfI9z0lQrW/tGsb55T15PS1TwMxrr0gCqYFlT9vVsUELrFOuggK4DAo/8jsaadLvxp24vDfBroJj3FKBzKkWq60/6Fdd5Hian4C6vrdnGrF+2ocbkZgmWgoNMJXF1X2FdzPa/G+CfC+AUW5ytX13nBKA1Nqn72ezvuq/pe+p+pDE8veboMajHi35f17XuHxo702sU15jhkNn0JJ9S4vdt/9Z1STIln1e3nx47fF6rw3kDQmvQXurqhpmv8EM9tnRb6PKxbaUvT/shg3mqHtQ45XjRmK2MB8vbQIcKHOpADv2GTGLwW67Wb3yKWP1cb7knmF9IivkuJYN4D/qf0RSYe1wawd+M2RlS52DaP2bnAD0+ZX/z3/6rfzHhhKMfgAszG193Yt2AavAreF2DicIUnuLPvLnWgOaDsQPzc7rj6g7Gn2+Z1Eq6gw3Ilpt9AB290A1NAJrglC6rptBLdIJSFw7HTRqDMAqmesYCkk8HA+/N68oBYho1ohu0lI2LzRTBV2VSaRFsFDVhqMMHIyG/UZmcOKcTuh4oanCoCOFooCjubpeKhBumRnxkJ/DFBtfl09GjWRCf1yKgRhanNhzUCwTrgwNe31fXN9tB69DoCUezbrlBmNVotlmVBIWOxOgJQcBoifGpBUbXMa+nDA6V5jdT8tnGuv75nma+S4SNRn9WJUOiJwEdneXf9ATFz7GMBIX5PkEb3pdaNKwDgqW8T7lckWuR7UwAWgwwMJK0NT7z/HxSBgsdntk3NNu5WlGu2kwFFt3TaaSKzFeWl3WgQfRZLWwdmRO29DTqpRdnloeSB7IQTaOejJzq5+Sz8dn5PHa3Q0UPp4EWNTkQkqD8CQMfdtFrItBPswy304+AOwnLMACPKQm/OQkn/LCPbfjmi1/jZz/5MR7f28W97V1hBVN2w0RTQ5MBp+lLBCJhvPvt9yVCTJMcvnj4J9tSQOjjQ0nPE43ACbCytCCTU7VcUmaXdhtS6TSqzSZMDEiYjHD5PAIekE3B9m80qzg7PxJGLF22ma4ZCcVw+9ZtOCwOXGd4P7WBob4QGU+DcR+NZhMWglx26g0H5NoEs5lWyA0Y06Cpxfnw4X3MJ8JS9mK+gYuzCzQrNH7swk53a4cDqZNzRJlaa7WL2cvh4aFshplyu0zwmAK8BgM2b29jYWVZAHCryw63x4vL8yt0Gz2kzq4Q9gSEiUFNXolsG0jKnggrlUKd7X4HzUZNIv4hnx/VfB4He69gGA0QD6u+KUycDhmuNQRjcfzL/+q/hCPgR6mpTJnYR8jaNAzHaJarOHjxAm3qDzIwVG9g1OvC7/Nibi4heofd0QBlHiD7NNyx4OGjb2F1bUsOMazrNBmPhWtUqmX02i1hjCfjUVkwctk0zi6Phdk2No0kOHGVu5bUSW8giFt3doUtTwM3HtJo9rgQXRBtaAss2NnaEX37SrMpOqQdakvR9KVZlaDGwtI8AkEfup06PDSCAvAX/+H/xqsXL6R+aFjAsUhGkzfgx+bWttzTHQxhMGZa8QTdeg/j+hi1XE3AD5fJCafdIYeRkXkAk8+IlfurcMfNmDiF9KwAhzYgfogd6oeW0Ss3MWx2MW714Z7Y0Sk1Je2b2ocrm+sIz8dQGtQxdgKOqBOJjQQCTPu3MPUZaFbGqKcrOHl2gE6ugYiffW6McreGsQuY21lAbHsOnqQbAyvQM4xhtRsxNioQmoihnUB2boR+rovONenQE3QrLQFq86U8lrdW4Aja4U8GRIeXafkuPzfqDGCNkbsqIHuVQyVbRyQUEcO6eNyOQrkrY+zo+BBX5yeoFEuSTbO2uiop6aV8Da0659y2HExZ39TIXby1JlrHkQWv9GVOXwRb0emimi3gzTfPkb24EjMp6ggWK0VhBgZCfqkX6iPff3hPALaDw3387K9/JiDMu/feRcgVQL1Yl7Tz4GIENr8dm7c2EJ2P0icIQwJUVRo3ddAud8Sk7eTFATLHl7CNjNjd2kI+lcHhmwOUy3SJNyA0F4ZvKYbFe5swh9zwL0dhC3pA3i3H1rDVEQZ07vAMz37xBUqXWSQCYSTDcVk/KZeTbZdgCTrx0e//EHfff4i5DZ+UkctxtwGUr3uo5mo4enGEVrkDt9UhWQ2m4URY8KeHh6L7ajaSyeUUhhgDWJyrGXy6pjmSwYTVxSUsxJMSIDI6bVjYXIY/EhBTM5pD8UBD5izTtil267a48OUvvsTV+RUioTDmFubFKNXhd8AesGNuYx73vvsOXFG3aEm32ZfaPWGQEsRLHV7iaO8Q9UoDt+/dFpCzPezhLHWJdreF3fu7mFtKwEDzJINyJk9fpvHy+R4OXh3C6fDi3UfvYnVtQ0yZbW477C6TgNbFigJGqKVZr5fhC7oQCvsxl4zCzawD7lEaCggrXFew93JfmHs+T0CMA/n306NjpK+yInVBORACyXarXeSyuH9gQJMBlCdPnqDVaCIWjogZ1+7792Fb8gnTvU0JkZaSwum3hxg0Oxi3B7g6vkKnWkckEJZ+T7BSy4vNrS+JtAglTPw+aqUC9QJENqOWLqOcLqCZqyDsCaLVaAt7mV4ENIl1+d1IrsyhRIPARBQ2nw82D9e3GCxmM7IXaRRSaZi47yN7uNFQe1mTVYxPO/UOsrkMrB4LrooZrN1Zxff+/sdILCVkvSWAwbo/fHkgvgacUx6+cx/Lq/MYmHqoduqSwUEDyGRiHqfpU3zz8ilsbodIOFBiYW15Q1L0D/eO4PcEBPy5SF2hPeigNeiJAazH7BF2Ho3kSsUMFhfm8f67j7G1cUvAvcPXx6jXG2Iyw/7p8NpgchgQivoQW47BOR+UPhPy+tFvjjFoDDCsd5E5TSN/loIDFthGJgHif/XzX2JrbVuCzWwHaiD3HEN413zY/GAbgVshAaDbBJap5dnow9N3wlgF2ld1VDIVvHrxUswA7X4Haq0aKo065peXsHP3Hh688xALqwHYSFgyAeViB0d7lOa4wunzNExNE9bCK1iJzsNpMGLUG8Jidoo+bvrqEgfH+3D4bQI6X9Uv0LF2cP/DXTz+3ru4tbsl62/+soCvfvk1nv3qBUxDI2KhqEiLbN+7g6XNBCxe4PqqgWsGTWoNOCcmuCwOHO0doFyqwmQyo9Jo4s3RMVLlDJwhj7DZd+7uYuvuNu7cv4fEQgSVahV/8if/Mz7/5S+RiIRlvhN5HJdfxjUXMwXejkWuwjQhmDCGgYCX0QTP1DeGUh001KOm8XBgwGRMxqgVHl8A0cgc7t15R84HJIXQ64Bs5MOTffT7HThdVtkHdRiwkT0ux4gil7D9CLYOJ5TGqCm2MkaSBcV5bwKjjDNhuxNwMpkF6KXEG/fXYqzudEoGJVmFBCOZechzSip1JftOZjfKeaPfkKAutZgZhOJ+OBKLigxJo9qWTBmC6IqI4hRglBle3KfyzEMAmeA2948OJ02fmBGqPH24d6a+uGHCuuFBnxmTDmFOUnqEZwW2Ow0NCRJTo9lmsohXDu8zGSoCDUka1LIuN8oyj9HonYA7GebNRh+MRY+HRizOb+Dh/fcEgOYeTJWhj2a3gWw+jcv0OfKlrGgC04Oj0apJJqkGMMicJFDOMwQD5E6rHTarkpgplSpIhGP49re/K1IWsXAMa6vLYl7NSaFSbeOLX3+JP/uzP1VnSq8PBmYaMVW6O0AylsTS3CKsBos8F9uNbWQ0jTE0jFFrVnCZPhMtfGpAu31e7GzuyLN++cUX+OKLX8neLRwMSOAxGo4IIYIvZhLybBcMhLG6sSnf4e80/LtMXQhrmGc0snlJtOAZYjxWMjM0bGSg2ePzY21tQ7xKXFPmPi2pe+KnRJZ6B6nrS3zx5WcolQoYTwYiPaVAL0pkNFCrN+XZGQBRgN1A5mYy9ehJw4zqhfkFeFxOuW48HhP5LYLk7LsE8y1mmwA/DFYQkKbGOQk3PH9SjkOAoqn2KSEP9h+OEQa4KNmoyHFmIdh0az3Rlw4nYkiuzcMZsuMovYeDqxcY2bsYmymv1iIKJIAdNf+HI7KTmxKYIAmmd2Pep4Bd9nOP1zVlxSrpSf5dsoimhKkbkh7lG8UkTgXONF4ySyLU4J/+qXEQwVhMCtyaZY3q6/DzcmYeqSxk3keDhBoPGg/eyhRobIg/NaA5y2LldTQQrL+vwfIbEI2AsGjyKmkMDby9BQ6VCaK+rgbnbv62HwAAIABJREFUeM9ZXEYDlBow1aDXDSg4lYRlVE+XRT/3LIuT19RgMO/FcvIn60PKJ9iQwkcE75niTbyPJm/OYlmaXKjrQgPQGivR4CTf13ibrgf9Hf2cgldZ7L9B/OS9tHmgZHLRp82mZEpmQVDd5rr+BJuYPodm/s7Wve5vfE9/RwBNq5IT0aC5ZnfrumR96RfLze/roMFseXT/01gWy6PA37cSIvo6sh5NGfdcAHQf1fU8Ow5m+yLLorEu3ZY6uKB/13Iiuj01LqbbQF+bdcr1iVl1swEPXX5iO/pe0icGqpz8vsaUJJvHapM5mvdhWbT8irBmpuTXWRBdX0PjdLPPwXJwLVbjXNWWZCRN8TcZM1PJ4xtgfQaANpHoOzGhLplNNWFDa6yXKgn0BaCkMLE3Bsa4f+11aJDcFwD6Zk640cc2YcJ92nQOuWmzKV4m7fHf/et/KRIc/IUF1GzUWZCZD6AHpY6g6c9zVtWDUouD68lEDi9E+acVoKMeuiNqIX1ukBiN0iC2nrz4fR0tYmRMA3qzk89s9HA2ciXRuenmg/89G9HT15XGG6mOoWU6aHChogvTyMGMJrQMEhHeVrouMhFM09s0iPk2IqcGHrVS2BnsNosscPZppJWRfDXJKKdVvnT96YbSg55/V/rS1ClTKWVak5u/63rTg10/K8uimcZsA5EAIW1eUgYU8O6wK2auvreeILu9jrzPFA35OWU4s8xsB24ACeTWKqWbSWV2oWR9sFxaLoWDjL+LcU8uJwON9+Q/XW5+hsYzfH6WkZtXgpRsG9lIGY2oVKpSXmVworTGCGZyU8rNL3U9FxYWpN/cHBqtVrSaTbWAV+rT+7qmaSaum3QlHRjRfUoHTwTgkLQFtRDrCYFln50QBPTvKFY2n4F1z8/zvgR0ZbGdLs4EjMna4sYKE2pTmUWDhxtoi8EGq9kJjz0K2zgExySCOd+mANCGDpCh7uunfyuMr9X5RXAT0O71UWs1EU3EMbIYsbqxjjv3d+EhYZ6u7JLS2kClRPOVgDDlvnnyRFhAVjOZeVFJJ2YqIevO4/WLpESxWhWTQDHzNHMzP5SDLNMs+72OgDJnJ4pBPB6MBFy4u3MXPo8fdZpqWezC7Dq9OBf2dDASVmwA40TkH9oMAE0DIDQr4cFmc2td+goZdtyAsjwE3mii1m63cPTmANnra6wsLWMuFIPb5RJNXadLHVhOTk8FiGaa4vzigqRt795/gHfeuweqrzBo1mgCz5+/RDlbRCGTx2JyUbSRC9dZJSHR7qDRacMXDaDarGFsnCASDeDe7h1srC4JUP/s66+QOr8QcIqMqUg4Jqm01Pk1223YoSP5+98SPWkCP2SKWxnIY1ucX+Bk/w169TrcrIdWC+VcDuPRUBzsyZC0uVwoVCrC9guGYvjgex8LYCh66c02jg4OUa3kkc9mhHF3//59zMUTYro0Ho/w8tVTXFydw+ywimxHKpdDp9fH1u07IuXR7ZGxST1ilxyQLw5OcX54KuDad77zgbQdgw9vaM7SqsPmV4Dg0saayAT4Q34MetRhNkjfOX6zj//05/8RqasLuJ12YWYyO2E4HiAxt4D43DyC4RjiPIC4faJbToZsv9GHgfE/HrD7Y2lHX9SD0EIAoRUPRg6gzsOjYSJSJ0Nq1baGottrGYzRzFeFBW1oj7Hgj8FpsKFRaYgOcK5YQCAZwerdDXQtIxjcBniTPjgCLmXk0x/JdbrFNqpXRXSKLdEJZwp3tVvHyDlB/NYc3As+mPxWDCwjAf+oT8nDCk3vJt0hnAYnBqUumqka+rkOPEYXrBOzSKLw0Mf0fv9cEPOb8/DP+2EP0jxTAS083NJIsd8ATl5mUC9WMaE2OdOg+x3kyzm82GdbXkgWCscHzTF5gJcMhskErZpiKXGNWVxaQrXVQCAWEV1pYfA47LAyE6HRxOGLPbz86ivRP15f3ZA5iqx9ylbY3az7IELJKHbubYupFue+zEUaL5++gNvihMfqltR5Yc2x4awGLK4sCgN6ZByJRjTfM41NaFfa6NW7+OKnv8SLXz9Bwh/B+++8I+OMsjZiADkawO53YeKxIbo+h8TWMjYe34E3GkAwahefhPxFFW+evMTJs32k3hyjXajCYbBibWFFUmQZFEiVssJ0/8Ef/z6+/YMPYXYBfa4PZsoVtHB5dIVRa4JGsYl+nXr1FuSvMnBYzLjOZPD0668QCQaxvbOFhcVFSedvdppi8sSskYuTUzjMdqwvLsNmNKNcrIi2PUEep4/p+1ZYxchrKGzg9x+9j5gvCjus0sc++/QzJOYSwiCjzInRZYY74sb6/U1s3N8GmISh56dGB4NWT5jAnUobBy/2cXV+KQE1/hNWu9uM5PYygomQgMqcU5kO7nJRbBKoFfsis3J6dI7VpXXEI3FZE9lvyXAs18twWp2iz9LpteAOOHD77ha8ITdIwKS8AYNyBDitZEu3gKujK/zqF5+jXmrg/i7Zl0akLzM4OjgS4zOaHxLk4vpMQIJ1Q0YX57Sry3NQkoz/PaCup88pY4ttz3mbQTiCPmRGsr/RJNfn8IosAaWZaAbbqjfRmKZAr29vYPeRMu50sIAEyTNVMTFslurIXWUwbPZgNdtQq5aFBZyv5EUWg+PO5DChUq/gwaN34A1HMeI6ZHcKG7hersNls4r2Pxl63PO0mx0MRDd9AFMPyBeyKHcrCC9F8dEffh+xtbjML5Qq6rR6aFXbyJ9SH38f5esSlucX4HTa8GzvKV6f7kndxfwxuD0eXOYuEVtK4p/+83+Gta01OAjCkgRbBZ7/6hK1YgO99hCvXryGxWrH2sa6HGoIghGwOL84RLtXx+07m3j07gOE4g4MmtRoBU6OL5C+yghIaLGZMTZyPXFjfn0RtohbmN+xEIMHQCXfFimWk9dHuDw9g9fmRsDjRb1QxeeffgbjkGn+LsQiMZiolWzoILmzgA/++EPM3fVjEgTqfRVA6VU6qJ1X0b5uwjNywm/14M3rffzlj/8TvCGvzOfNfldYwx988j0sba9gZBsiGPNJgIRsZcvQjqvXWZx+k0btogHXwCpGm5R7MptMaLY66LO9GjXsH+2hNWqgZWjBFDLg3kf38YN/8hGsIWDM7iHsJKB1DXz613+Hn/z5TxBzxOCyOhCZS2BueQGRRFyC5JfnF+INQGNPajk//fqp7E0IblabDTS6HVykr3BdzGB+bVHkc8x2q4DpS+vLghj+H//+34lJbMjtE4kWp9kqGSceuwtOOzPlmsgXrlGrlURCQJh4GMNCeUCbXRzrOcd76FvBlJuJCVTioKEg9zvhUAJ3tu8jGokJA5zAZ6tdxf7hK/T6TZEJslrJ0O3dMJylz/CgKhqnRvExYMC61W4JY5fAM7MNCepqxiXXF6686lBulr14KBiWfSSl8Djfcb7nfpeZh8VaAS6rSwLp3McdnxyK2WLQTyasMoKnYZ7ZaBbvCiW3p4ENBc5Sl1hMzzs06KsKAM39IQ/CwvoaDRToPenB7/RjNFCHfP7PbCSpYwiH1SVl5D+eN3ieaLTJAqSmflgCaE6HWwFwkyGKxSyOTo7Rmyj9cPoDBYNhuBxe2Cxu2XfQiHFn6y683qDs51gGgurUv3a67XD6HJhwDew1pT2YWaTPhuPJGC7KctA8vdEWwombUigGs5oP7U7c3tzGxx//PQR8QQFyub/g6yqtZFK4D//RX/1HeGweYUB7/AF5Bs65NJWO+FVWIyXxCEawPcjY5Z69VC/h5PwEtWZZ9NCZfn7v/q7M01fnF/j0F38nAUKyh8l0o8QaU9FZ3pZkGjXlv8kY5lhgXXJ/x33H0dGBsMrZrmwf1jXLTwNbp9MlUjo82xDAXllbE0kS7ivoMSDBc7LPjRM4HFybmqhUC7i4OBf9czKPuedVIJcCcVxO3isi3jBc0wjCMwjBQILdaCeFRM5ggaDKWOWZk32REhFkfFOai9fp94bSv3gGkQzGqaFlKBxFPB5X+vI2lSl7ePRG5FL4YpkoFUQTSconUqovsZxEcj2BnqGJ88IByu0c6t0yau2azD8MBFBGy2LlaBqIRwuzYOW9qS6rImQZ4CA4PTUjZJ3rrGaWQ2eSCxBuVlqyGpTUGIiQt3qKHCXjdwoy8/1ZEJHSkDfsySnZTp3vpyn9MyQxDcZpcE6DhhpsZRn0+NaEs9nPzt5Hg1Waea7xJka0+TcNQGvgVM1ZxFwUgDcLZuvnmwU6Z59bYxqz4LH+22TQvwGTNQ6hcQxNjtPApQZeZ5+Xi4quLw1SanxK17MGdnU7abxJiIc2BeDqdvttwFzfWz+bfnb9HUzeagxrwHqW/Mm6mWW0s33YL3SZNKCq2coa6NfPoJ+Nv+u+o9uM1/B51fypwWSNWc0C7RrD4980xsLy8/uaaf22fRXB820/nhIhp+oKs8ESwRGnGJ8OSsyC/RqL03jiLACtgX6OpbeEWMUy13XDMurgju5PvD7/xnMW/9G/QIPKajz8JmNbY5AapGZ76faXLASDktnRAQ2NnUoAn6zmad/QuJPGX3ldbe6ogx4amOezGXlWno5HBearYI5+Ns4bghtabbIfIEhJPMZgtApZkAA051VmrvCexGqFTGoxyd7eP233TqspY57Xne3fuj3NU7Nevi/lmiLjusyG//G/+VcT3UFmB7IGNWcjMSyI6HVNNxHSAcjcnBZAdxwdZeLNuMjoyUZXvAY0iaLz3gSVCNxoJi0fVA9elbo0kNQMfk9rCuuBqKM1vz0wZwe0SCAwZWYK/mogXDrVlOGrJyce1lVnUxsuJhioa0+jhNIlZtJITEpTRQ7c08mdz0RGpzTCNDLGBudBzM4IkFDq1UJKxq9eKGSBnC4UusOLVu00csIOz/ogw5N1y995gNcTop7g9QSqgwZa0oIAtP6OljaxWpR0hpbK4H1ZPx3SDKcM6N+OEKryKI0gMps0W57tRlCaz806Yb2zvfh9Pgc3KCwjN5JcSPkMZCLw81ogntFobm74XW5snG6vPB+vp5jXKjLGunK7XQK+ijmG034TIQ6FArKp4ov3EdPLaQpEPqcAVh50WS5u+uR5p0GAWaNBfl+DzDr1Rhsx8vPs77Mmj7wuAWi9cOl6E/a0SaUYMrIl7UzDql5fNp/sA2TwUsqDGyxBjAcW2I1eAaDdxiQSrjW4TEG4DU6YR8Dei6d48vnnmI9EEPQHRAqHbCK6sdMQKxANC8OBQLQ/4JFU/nZ7hNy1SoMWvW8aEHS78LidslFVqY5caCzwh4Jwen3CwPWFg4jGY3BS6qLJSakHi9WAfrslh9Rn3zwR4GHU68vhZW1lVYAtwa2NRrx+80Y29gR0yMymphed3RnsoXkQ65T1ThYFtYckC8NgFA1mpqNy3BSLeVxfZyTFjgdu6mfxkBD2ReC2qywAHRggy5kANHVWBbBxu7CxtY3b93YRjYfgnMonVKpDkTTIXGZEL5iafeViWQG81IYno1DYIyNY3TbE56N49PAeQkFuzNXkkDqjQdUx/p8f/aWAwB6HU+qQ985WS8KEXt/eQjyRUAEMBvMMJpTzBRTzBXERd9gsEkhpN+qSBj8aDoSJyvYj48NksyE5t4R/+I/+McZjg2ze05fXAvQ26kWkLi/k3o8fPxYmGw9F3MBy/Oztv5INrj8cQb3Vhtvvx4N33sPGrW0JSnD+oBwQmaBPf/21BDcIlDx69EjY+mypPBnWxgn6ZJNaTFjeXEUgFIbL6xIzELKd6S9NGZfnT77B//6//Zn0DaOBm+CuBL6Yfku9ObPFgWA4goWlVczHF+GyueG2edCr91HJl9FpKF00h9+OtdvL8CbN6JmBBhlaJiNG/TGqlSYG3QnMIzMmrS4qmTxq2TKsQwOWwkmEnQEBCqnX9+zVS2SqecxvrmDiMsGb8CGxmoDBaRHG/aA3lnuPGgOM6j20Ci1YDGbR8hxax7CFnfAvBtB3DjGwjWB0WRTLdMxsiqHchynwk9YEg0oPvVwTrXwdzrEdfrdPIsSZQgbtSQfJ9Tms3l2FK+qCxQfYXIpBPegAlgEwrAKZwzwq1yXRoO3SBApDDNDHSeoYhXoBC+vLIPBGSR/2d44VpjsTuKdMxunBMe7s7IqUUa5UFAYv1zS31wufxwXzeIzrqyvRkw543MLIZWot9VPZztQHfvyd9xFfTiIyz5QPJTHSbgD7L86RPrvCqD2Ey+yQ8c1xSWaZL+xDNBmGxW7BgAI7ZOOQtVSoI3uRxdUhjQ8PsRhJYnV+HvnM9Y0hb2fQh9llw8huRGJzAe99/F1853e/A3scmBDMagFHe6d48tkXSL0+ESb0oNpCr9GRcesPhlGolzA0G1DpN7H5YAef/MHvYWieIJ1Li8SIzWjD9SX7SU1Yo6aJDfVCWRjPdrMJhVwOl5fnWKQW8zsPsLK5Cg/N8sge7/UkQHS8f4Dr0yuUrnNIn16JmSgBeR6SW6OemDzVek3FzkMf/+iHf4zFyBw8Ni+cNie+/NXnsnnzhnzgM9e6NTijbjz+6D1s3V8VAHpsBlp9msHW0CfY2eiLlEvmLIVKqYJytQJP0CcZCLGtBbhXQxi7zcLu9fk9cLoIYgGmMTDqAheHZZy9uYDP6ROQg4x8yQAzGSWIxmmM4ARTsrfubuHxdx9gYgWsLtmTqkA8HdVrI/RrXdSzNXzz2dfIX+Vxe/u2BAkZYDw6OoHP7ZOMI64v3MTe3t1BMBK8YUsUiwUxdwv6gzIHmm0WGJxGBKMhGC0G0ZOjJNn5ZUpuTJCNGjd+t1+Cg26HV0z/0pcpYQwmk0m88/ihXKfX7gp4wmAigWIaexLQJkuD6y8zPbiJrnfq8rwXqVMl0zYYIpJI4vH730WQa2kwLGZtvXaHya3CWhMjSB48KKIyNqJXbWFEBnT2GnCZsPP+Hdz74D4m3gkcMTsmFraBBZ1qF8WjEooneVSuKmLUxbm+UM4jnb+Qfa9hQhC1hfa4i3/yn/9n+PbfeweGGA0qyN5Q/873G7g8SKGQYrC0DJfdg4cPH8Hv9yKfL4rOf6ffgME6wtbuGhaWw2j3RnA7TDJ2JAup2RHGdLNeR61SkeyVudU5BBZi8ASBRo1a9iNUi2XpFwyqnp2fwO9RNHga/jEowKASGbxhTwhkN5o9DixsL+KTf/xD+NZNGBiBRmciknnUjWZA7s1Xe2KQmAjFJbjwd7/4W3iDAZH2avQ7MLsc+P4ffILgYhBdWx8L6wn4Q3a0agMMKxP08iPk9srIH+RhqI7hk+C8FWbT/8fVe8XYmqXXYevknE+dUKdyulU39O2+3T3TuWeGHI6GFGVRdAAB+92GHwwYMPRgGDBg+EGAAQMGBNnQgwTJgCGLlEVSFMkZzgxnprunc9++ue6tnE7OORvr2+erPuxqNOrWCf+//533+ta3lkXkpJi90e130OrTN6CPgbuP5I003vuH7yKwbJcAJsF8AtCd2gAhlxPt0hh/9f/8BU4+O4J76paAscdv9OO3drZkL0m9amrhM1Pj448/xtLSkjGW8/sQjkbQ6nTw9cP7IvOU2dgAjTrDCzREXpD96y9+8TOc7L8Qf82DZ/tIRRYQDUQQ8PgRj1LT3IsXB4+Rz+fQ4Bo77MKKsTCuqbVIcM/noKaxW9rcLjJhTgFsCXoRBI2H08Is7Q86mFpGIonw7OCxMRS0T9Hrt2Vfp6worgtGD3oKOwFokaIz++shdWYxFfCHhn7MjOAeVQ/ylHgiQO1z+2SckCzCDAeySLnnrddrch3VC+UenNqiYvLX78yIPSYzNEhZPX8AayvrAhxzHiJTlqAfGd30fuFekLIKsp9qtfD5558Lc5ugIPf07TaNLtsYT0ZoN41WJevG/ExkvjByFwkjb9frXgMlXDeZUUAzQ3PunaDZbuDps8fI5i/hcXnQo6eHnQaGfgm6EPi3WBxIRJNigsd6Yt2QYUuJnkQqLv4oTo8TmZW0MMmZoUJZnYuLK2ER88Afiy6g1+tLVISScv1BX8goBP3JvhavGZdXvsMOzjMKiRrsU1zLWX8bGxvY3d2Fzx8055d2T2TZ7FO7SINQuoMgMuc+AsEMeJarJWQLVyjXSqJ1L3J6NFKkN4DNjv39pygVCkIcIHGK4ALLoUzOwdCQuoQx7PUKGM6+VCiXRAOce/hQKGgk5GaZn8VSSXx9SAapVmogILG6sm6+VyjJHM05lmsNGfShcBCxWEiy4M4vTw3r2Gv21HpOZuvyzERPIrav6R/cN9oxGowko08AjklfAqzMpmQ9sOz1WkPOfVtbO9KHeb4TbVhh1RrzVAYekulFkXHRoBM/s7+/b8gmrZZhATpcsn/nPnNAzWGPHa6QCwvLYTgCExSbV7C5LWK4ywNDvVVCo8U6GMNhH6M3bIvc2Tdsyp6sCVynRN5AZAkMiUnbQM/JfAbJGLcaYEkBrnlwVEFE1pdiN6wXAXhnRnjj0d/VXOa1lFyoRDuVOvmGlTrDRlQHes63Sr9rSHwGNFbQScvIv+fBKgVdBXwbG8kHSsnwdT67Zpjz9XlGrIKnBm+ZEf7Inp4ZOipuon8ryVAz9QV4Gxnio85xvKbiV/y3AqXz4J6eMwXv4vlnhi3wbwUsFShUzEPBTD47P6/tSABa60Ovq+2lmJSWQ0FTfl/vJV4hM0Ce95bg3Ezulq8L5jDL7Od7fGZl2c4znVUVQAFcXkMxNA0OzIPQWi8EJBXU1HY27WT65Tw4q2XmdRXfUsxK6/fb1yCOpvWj7cjv6D0JQOvPPI4p2NVcP9PrXn949g+Oa+2LWm7tu4p9msDHN7K7ir3JHEhr65msjcFBjSSJtqWC3lo2SqaYYJMhvfaIX80Adw0U8PtsI8GYZuNnPpihYK6+Nv9MWu9cDHR8KF6nzyl9fBb0olymAOEz2Rur3WTi15otyVRnRjcDhLwXiWFcJzh+CEALHtkxigfzWQIGiJ+ZjdrNeqX1N/8ey2355//kf5zORw80OqLsVQ4gAdZmutAaXbmeWDhTzmm6aGfX1+YnIR1AGpUhAG0ary+pDDoxajRPG97sJ8xkMB+hkQjSTE5DI/D6mrKAWVmasqmT7vzk2CH4Mjd5cVE1E5qZ1KyzyUxAQaOs8ndSXfrXk4mR9piPnsl1JyNpKBoeMco+nGmrUZxfJwTtsFoujRSwXVSfWBabOQBdJymNXOnfOtHpJKXtR6CJ3+eCygMVQWlhKDEVfrY46wBgHbfaRgJDOxw3lnzfaN6MJAXJLBRWuZbqRPGZ5rWMdJJjW3JjJbpsnY4AnmqyqBsMA0rbBZRmWXmQJYTP+uNg5PvcMKr4OxkcZjIybGwC0TTAYF/l30z5IxinkTZes1Gry7UI+Bqw2YDZrGfWgy6yOjESMNCFUzcK/Cw3IfwMN0CsBx2E1IZUsXup+9l++Lov09Xd7ZbXyeamUQqDOEwX5KaUkXy71QH71APn1AfXOIZ0eBueYQxRzyIS3jj6jS6yFyd48PkXCPMwFKQj+QgWuw1TRqq8ZGFYBOQYjkfY2FqXujD12Jb04HaniVAggOmoB5fVigcPHsgmUfqAx4308hpcPj93eogkEkimAiBplVg6/+8PpijlsmLId350gsuLM9EDovghU6XvvnT7et6g7jXT1a8KeRycHsPl84oGcTAUwmhIVn8Xg15fUuJKpYoEKAhe0e37TWrYedk+XTx99gif3/8UgQAdrMNiWsWDMEFonZ9U3+rs9FwOHOFITNjH1J+jBioBDuorDagt1u1g/+lDKT/18hYTaTisTLFzCrNqSEDeaUGz35F0+fWdNbz8yh7cHpOSzlmbxHCS7548OMNP/+ovcfj4GeKxiJSHmss9OtiPB1hZ25CDEMssUcfxWNj47IeURfHzAOx2opzPScoswQWZl3l9lwfJdBo/+vHvwzq1olyqSMp7f9BGo17Ci/2nKOZL2Nvbk+fg2GffY389OT1Fpd6goyi8wQheuvc6tm7clNQYAtlkDuUvr1AmQwRW9FtNnJ0cS1ry7s0bkrJu9C6taI36CCfiSK5kEOTGnyxCBxmyQ7hoEtofwG234uMPfo0//Xf/FkNqRwX9oslnMiwcolmYLxTh94eRSC1iY31bmJmj9lgAjma5ilg8glgqhrUbq3BErBg6JuiMerBQG3RiR6vZF+M/DAiKtbB//zGujk6RDMbw0uYeIp6AaMHmcgX0RkNUuy1Ue00EUhGs3dpGNBODK2hHrdFDv9VHo9jEsN4XsKdZIiA/EJkZR8gJfyqA4FIIXdcIY+cY/oUQ7B6g1emLeWXYFYK1PxXTuWGti2l9hFaxBktvikQkJjqx9U4N9UEdm3e2cPONLQQXgZET6A6MpAgB6FZuiOppQaRAuqUWvDY34pEoeqMO6r0aCp0ifIkQNl/agYfGnLYpQjGmQomUJTwWslMr+PN/82cIegKiccwDPI1aKf9CAI5SLXRep1HFhMwij1eADjnA0RB1MhKt7tfeewMLmSRCCbc8K+/RbTElnhIWFRQvCzjaP4RtZEHQS9R0xCQOTGw08yV4SZNSp7DXKKnw1WdfwWd3C+BLVupifEF0URmAYcCNmrnBeBiRVAyJ9Qz27t3Bne/cgy8aQL6YkwP0+cExzp4fIH90gXq+hFG9i0l/hJ31GwhFYrjMZ2H1uTGwTbC4sYx3/95viykYmeDUfGSQo9PoonheQsgdhtfuF5Y8s0gICtJQi23l8juxvr0hsi3eAB3CjO44x/qw3YNrYhMQ+ld//XO0izW8+dJrEvQ5OD/C5w++xFnhSuq81qhje3Mbb73+pkilUKf70aNHsnbx0EEZhYFliGnAih//Z7+Pe2/cEcZ2vTNBiaw1rg1jGrM2cXl4gV6zK7rDl7ksfKGgmIyuvrIF924c9jgz1GxMxjKpd+NZ0KA6RbPQwOXRJWpXVdSKVZRyJfg9fjHQ6rVbouFHM72xY4qtO5u488YdDB1TuENkAxvt/exemkQQAAAgAElEQVRZGfaRFd6pC+WjPJ598Rinz44x6PSFvasZSpT2Wd/ckE0z+8CNmztyDc5hZM8RlDx5cSjM8XF/KGAHJbzI1IwsRBBciMDudqBQr4pO/9b2tqTA26Y2kfZwWcngn+D86BxffvIFGpW6pItTroAZMgLQWB1wk8lGbxGMRNfc4rSJASLTvMmu496FmqfCZhtaRK/81t17eO073xWTNo4H2U9YphhMR/j8y88EUKe/QcTtF/mXTr4hhrL2qAeLuxm89sNX4Vn0wLfklyCCg5lt5RHGpSmKzwuonVQx6Y5FfomgYLZ8KcZhNAkrVyuizfyf/lf/OZJbYamvYq2DSrkK69gFS9+Ki2dXOD+4gnvsEfmPWCgpICgZl9V2DRb3UOa0lZ20aJHWmjUjlxVg8ACol7vS/jRKzJ4TwO+Icd69d95EJBFFp2nk7bqdJp49f4pHzx6g1qph6rSIfBO1Ycv5AoatAQaNPirZCiIhI5/FjJgf/+Hfx8JKAI3+WLT/qf07ag/QzFWRO8ji8NFzw6aOxETDm+mew8kEx1dXcEV9ePf33hMT0uRuAsEkK9AQwAdFoHkGnH6aR+FpAY6uBc6hBfbpCEHqJ3rpXTJGtpRDZ9yGJWBFy9FBaD2Cl773Mpbu+NF3APlaQ5jA1qEFfrsHXqsHhac5/PRf/BXa2ZYAewyeFSo08N2SPcPi8qIcMOvNGv7mFz8XeaO9W7sCMPMwJxl8PPBPmFHVQbFWgZvySNtbsh+kIeDZwRFG3T6eP3oiwemd9W2EgxH4hABhw+nZMSqVApp1SuDURe+f0kBBkitoVN43MhPMRqLxHw0lGcQlq9TnDQFjJ5KJNMaTPiaWEcrUgT4/QLfXxHDcF/O96XQkZSVoxr2qSBZ0+PpUGKjc49Ig2QCuDqknId5gCBsocTdjdQncTKMjkmm8so+lcbYCJZTB416ae2LRae91ZD/N+9LXI1vKSn26bUZ3lgA0QWd+h7I3lN3Y3t4WcJXnAJ4rysWyAJUMgDx8+FgAZtE09/lFpsBiGUvWHvfjkqUppt4ziUWLAdq477LPiFLcb3l9BC5jAnZTlkS1N7nvIgh7dHok5ZOz6WQggSNKvvGsQK1P69ToYTuo10yDwSFJOC0BnQnms3+8//33JIhfKOVlHT46OMZPfvI3yF4VjH5xbyhnIAaHeoOemAGTnUvZCf63FM6YOXN2kI+EqbvsEgk5Arjc662vr0vWC4kGuau8GFFznuTeORqMChCtZysSEqaUxhkPJSuOmR/DcU8YuR6/S0631XJZAn+DHoNrOcnAImOPPhA8O9g5mRPMHJsgAgkFvD7PWOfnp9IfyDj2+TySlUQ9d/aD09NTFMtlAYnJ60qlM/LZcrkiADSv4Xa7pB1HkwGCfoLiNKfsiHwT9xTKsuQ5inXOTQ/78ObmpgQq69WWgNLT8RSlYkXaj8E2/jCQpFnYPPsaYhSzbYPiK8BAJuc4Zm206M00nkpwhaaFNOfiGuRyULbwQHT9Wd88R1Nzm94F/Js4Qn8yQmfcRTDuRXIlCmfQgmDcj6X1DDxBL47OD/D42Vdod0uwOcfoDyh1SCKV6cusR84BZPm7PSbrnAC8AlyKU7BPq9QBmd7TsQHkFHCaZ20qiMj3OCcp+GjOo2ROz2VzzyFZ86Cb4B4zkFexImW6klA1D9pqf+V35oFRBQAVTNVbEXDWM7ecs+cAPAUQBZgeGT1rY1hpfgTgnMuS5+eVvKh1xteUua1AugLOEqToGSKZYjd6bcW/VHJESZZ8X7Evud9MHkUZnRoYUFKbyqHy2RTf0rqU8tMnbC6jfh4k5DPwO1rnLOc80VIIdC4DILJ8fF+9zvi3zsv6W/Wk5+uB3yEeInPwTF6D9+A1FZ9SsFTB1PlABM8PSs5TsFs/p2CoApB/p91m4L6Cr4p9KRamgRBDgjB6xvPfV4yMgbJ5gJP31j6on+F3tX0VU+O1+HwcD98GvbWeFUvUsaD1wu+yLk1WvgLTRklB763l5d+8t2JQsua63aLdLYoGPeOBp+WZV5FgG+hTzwdvJNA6CxRpm83Xsdx75kOn+CAxMgXF9Vp2eu3N1jkhWDAw5fSKuS3LxfmVuKFiiST+UfKWcxNJj5w/KfGhfnOKPZr54pvMC6lfAiVzc4K2peV//5/+O3lG7QAsvMotsAC6gOkAmwdr+UBMZ9eojrJI5yMtWjHaaTVaZyZGjSyMJV1IIyPzERV+XypmpqlyrUk200jh5KKDXCti/hk0Ejs/aDSSwnJz4ZhnrPKwbiYvw/Z2zZxA1TWUALRGRngdphubScFQ3rVDaNSIKXU8zPg8bgPIEcwZDa+1WhSgV3Ccf6vkCZ/DgK5mctDID+uXn7+m6c8E+jWyppEnBUwl8luvS/2SXcB/c7Hjv7npYSfjM6hMB38zpVFMBF1uqV+CABwcXHj5WXZGGdg2o5HEsulGjp9XAz72LdWS080py84yKHub1+R3+BoBWGU4SFpupyfl4gaI1282jXEMr8/0B7NAmCiS0aTzyHVYdjJWzOdMmphMBJSrIANkPNNHs5p0Cv4oa1snRR3oOomwPvkzn6bBOuE9eD8+D7XnWBe8lgRSbMZIQDcFHNwC0FstJsVuzInQI3pw3NwSjHU7fHDbvLAMXfCMY4i5VxB3rWIlvgPX2Cn6tv1mEw++/AJOKxeALs7OL8VgikxTpngLGM1BzzQMgk52Uz8cc6adurBbp0hGQ6hWirh//75MPARoo4kE7r76HdiZKhoKwUPmvD8IEnDE0MsixAxJdSYoVMzmUcxmEQkFBFggqHDn9k1hvnE8FUol5IolDJgi7nHDHQpgcWlZ2pksDeqVHh0cgnrcPrdXNr+sP9ZTJrMobOuFhQganTr+8i//HPlSFul0UubYqC+GWDgmASPWMY1T+L2Li0sMhmNp24VkWqQ4KGXBzfDx6QmyZIEPe6Jf3Gk1kYwtYCm1iGiQKYQeVGo1Aa+aww464x72Xr6N77z1OgIRH0ajvkQDqd/msjE1HLCOKI1Sxn/4kz/Bi+fP4HTY5cAaX1gQ0J0u9mLIEgwhQsZSn0ZtIzhdXpMqGA7B53Yhd3EujOJYLCqGPqwLTtA8OMUWEkjEUnIAo0M6D5aBgAsnhwfClgn6g1hMpqT8NBti/ZLNfZHNolJvI51Zwhtvfw+JxRTaLTNn2acWVIslXByfCiOWrL/HD+/j+f5TvPrGa1hZX0O2VkZrPBC92727dxBKLIDkxBblYApVYTCtLMYw7E4kKNFvN/Hn//5PUMpf4vbuDt5//10ZM6en58hli5JOOp0YDXBq7y9lVhHzx4R9lzu7wM7ONta2VxFeCGL7pS3YfTbU+x1ZFC0Tso5csEwcAm7WsgU8e/AIlwenCLm8WIml4bW7EPEHZSwx6EG9VFfYi0CKBmwJZLZX4Qs60OyMUcoW0ShVMekAHqsTw66RKCKbze63I7O3jFAmhDGD3V4rQgt2kHDf6gDlXBvj2gj2nhXlbFFAbGt3gnGrL+y/SDgo82S5VcLQOsTtN24jvRtG10ppYLqiO8RcatAcoX5WFlDLPXSgka2IWSD7yWDUQ9fSRd81wsJGCmsvbcIe8YgRmSdoRzRqpBGsPWBUB37+pz8XlurG0gbsFh7EbWj1WijWSji7PEO724Tb5xApAH/AK+sq+yUBBx6gGHRZ2ljD8uYqFlcXUe80JCAlJpewYdDtixzC5ckFxt0h/DangLiNdgPZYg7Nbkt0kKlvWK5V5XOnx8cicbMQDOOjX/xK2PEO6ixzXrQy5XaAYCSI9GoGqdVFJFYX4Y0EUG3WUK3XJMBIsDF/fintPW4N4KVmqN2FkD8q2o6UwiBD3un3Ym13G9u3dxFOxlGu1yQQ0W8PRO+dgY54II5Rd4Jes431tTWEIkF0B105+E+sIySWFxFZjMBOOQwx8RDfIPTrY9GErV2W8emvPkA7V8NuYh1r6SXka2WcXJzgLHuOXKUkrDAa7REoYPmY0s/5/q233xBAk+N67AQiS3H88B/8SMrr8DjQ6rclAEWZBzLxB80uLilHcUWzsI7os1Gre2NnA6/96C30FibwZGgaJB6yoCVGtz3EuEtzzQ66lQ4OHh/g6NEhrEMgFooi5A0Kq7lWqaBaLkm2hTfiQ3prCXfevAvvAlN/gHaP2vt1NCt1BK0BeKdOVI4KePbFIxw9fIF6uSbjl5JXN2/dQq1Zlz6UzCTx0r278EdM0LLVNQQGGiZxjD/++hHatRYOn+5j0OoIk5GgbWZrCcs31uAK+5BcTosJbCAYQq85QKNMJ1orfFaP6BR/8dFn+PLjL2HpDbGcXkKtVhWzImZCxRYX4Ax5EUiEsLq7jtWdZQymzHoyusGVclEAwYef3ceLB4dot3qAxYHvvPkW+r2RrIFbWxtILqVxXrwQg0F3wItULCHBobPHB/AObVhfWkGuWYY74cd/+d/+EUI7bkychsVOYg7VaeqHwJOPnyH7LAuv1Q2/3SXZZaVqDrV6FZP+RNihidU0Xn33dazcWEG928TExuxCD9q1Ltzw4nz/EidPzpCJLKN0WUajwLRuC4ILIZErsnqmmLgG8MU98Mc9CEYCYmRq41lkBFiGlGSpi7Hiwy8fSNaLxWGDxesSJjL3TQTcKeFwenWCcreGm/f2cO+d7+L2K7dkjnc7bbh4cYlP/vY3qF6VcX50gWatLUDU3p3bwtEgQCYZcTQfptHuVQFuq1MkURxWau8uIp5Iwel2weJwIl+tYuSa4pUf3MOtt28jsuFB20JvmRHVp+FkwPsSOPjwFEdfHDIVBiG7Gz6SIVxkQduQzqRkruhTx8hvwVU7h1EIuPO9uwivReFNADXOyeO+yO5Me2OgO0b3oo3sZ+d4/OED2SuR6dqnw7vDCk/AL1IohXpZJLgeP38kYNHN23tYW182LF+nEyV6EHT7KFSqaLTasDo8stfgnpEg//GLA8kqOt5/IbI9r7z0MqLhmGQMcU0kG5XGya16TXxMuq267NG4dpC0UsqXMKRWJPca9C2x2OF0UCc5Ap83CIzt2NzekaCGgIqjDorlnGjzDocEGCFMS5r8cT9gpOtM0FEIQQOz7ydTtdFswO0iwG0YWnxfJeSY5cJrGPGAIWFouO0euMhGD4QE5OMemHtMgoJk1/L5uIfnHiybu8TDhw/RHXYE0O1NmTXF/RPPFNEZ2DGSbB6WUTxlZtIUBCrrlTpK9QpcFo+szQFXyARYQtx/G/NwnmmK+ax8n2WvVivCzuZzM5NS/IKsNgGkKfFBU0ZKfxiG5UBMSk9OjnCeP4cFU8maUQBagKepOa+ajL2APB/XT8pxEbSPxuPyOxAyMoAk0jhE/qGIQW+MSrku+7RWsyfyI2TgMojF8wKZaATPGbjhfLh3Y1fOOfR34PrFoBTZ2AQKyNx+4403DPMVY2SvuH8+Euav3eKCx+EWE3CCBWRucx9OgDUQ8Esfvrg6x+HRC2FEu/1c+0dCqODZVEylBjS8NMCgzM2YwGP3wOMLGIDLYjKbyZ4NhiNy/jk8fIHmpIGl6NKMPDFEZiUjgVhqgnM9JAjBrLpQKCyEGEo8MXOP1+SzEmzmWW0yHcs8zkBhvlSQQIjpe2PZ9zJwIH22WJQ6IFPZMqWfBiVb+igWqiKxwvNuKV+QvbrxtrLKGiw4gUSVAa/Tg7W1NXi8ZPzTs8cNGmeR+cczv4VzViojjHJKup2cnBmpx0BI5AZZFo5FMcCkrxNN5ewjmY8JRPsZoFzLwOa24/B8H189/gS50gmm1g6GlAvq8TxL34WIjBWuY+ZM6RVmOn8IQvM9yaSdAWesMyELkUwzMFnpCvwp0MTffF3xAz27KgBpgGOyfw2ZbB7kUiBU0/xFbm2W+a5A2zXLcybXoeflbwN2CoJfg8ZzkiBsawUK+T3NKlDGqOJNnG8FkJ4B0NcgGnVrZ4xLZUzzN8vL8f5tYFXxJMGaKMFC+dcZ21dlDhQslkDHDOBmn1F8ax7TIm6lwO48O13JgnxPPa/0ORVvk/ahmc3cj4LuWv8Kemo9CKYw98M5QeZxBitnzOj56ytQqcRN/azO7ywfx5zO9YqN8f15iQcNcOi1FUwXmcCZ35uWWcl7WgfSrjMPuXnwXa+lpE29B6/D8rK/UTpiPqihwK7WpUhaztYzZaJrIGY+iKJBG5aN/YLXVLb4/PhQ7ExxyvlggwY1FF80YL9ZRylpNd/v2Re+AW6NygD7Ae8ragN2l6yx3YExA9Uy6zi8Bs9n/U/HrMqFsCysd607fl7LLt+9znoya7160um4Yt2znp1W1vUEYwGtrbDMGMvEThhYZd/gDwNALIPLYTKQCEAbdQaTUcWyzPcxzofzIDxxUx03fF0DKWJCOA+oKsuVr3HSU4r6tyNYCuhaZ9pdOlAUhOVNdEAqoKeVpB1PtJHJBqUT9iyypAOelaPovUSCrDS18ArIN58SwnJwcdGHUjkMjXrxeiwbG13vz986iTKtSCMd/I5exyxC3etUFYvNMJD1fZpssHzUjjIT+zc60vo5EzUzpm9epgzysM/DrEwYJmrFCVUnAx14Gq1hnSuzUweCUt01ossOohOvdkptT9Vd1uiL0Oi9XgFYWE+iLeVkKpvRN+Y9RKea6W0d0u+ZEmgCANzc8T4Ei83CZTantllHV31qlo8/vA4/azYxbVm0+Rm+rrrPmlLFZ1GmNtOZ+HPNou4Zx15uKnmtWs2wLPh5piuZATIzLpj1BT5Hr2NS/miExt9kU+ug4/VMvyYgrdpS5kCg0hoKGuvCy/LwNYlKzXSVpD9ZTICBAA2Bb43CKiBNAIjvcyPKz/P7wmZ3OQ3g3mWk0SMOzSYY0EFAdC996LessHa8QMuLvZXXsZ2+jXFrila5LgD0/c8/kY0yJ5XHT55IHd28cwepxTQGXJDGIzmUP9l/Khp6ot23EJU24ITiczuwlIwgn7sS3WTq5WYbOYS8cdx6+R6iiTRWt3YEhCYAHQiQHSzG0Bj16RTfQDNvGNCFq0th/k5GfZwfH2F1eUk2VY1mE5VmDYVKBVs3b+KN997B1GZHuz8QkJXALbXUqA3JPsYxUisbw02mVlJ3mSmNwaBP0hl/8+kHOL04wdJKRpiq8cCCmF4pq315MSOMhWqlPpPrsaM3GKFQKiKaSMrBgNILj54+wZePPgVVuUMBrwDXK+llYZ1yvqZZHyVN+uM+Ku0m1m5s4J3vvSvgrXt2WO90qC8aAIZTtGtV+BxOnOw/xZ/9f/8O2csL3Lq1h1CUbKAWjs8vcHGVRSjClHQu+h2kF5cQTaSEBRT000xphINnjwUUisYi6FJrkuYnzY7R7eJmO5GWz1MjsNdvoVi6EhY5jZgIxBPgpuYpP8NDB1GBfLGEcqWB5ZUN3H3lO4glU6KlzPc65YYYLxI4djvsyCQTcLpswuautevYfem2kRcYDRHNpHDn1VfhJ/MuCLQ7QKnWEdY6dXRDfj+y52fiEPjwqy/w6Scf4u03Xsff+50fyrhgCu3z54fCFgsGoiLjQWNBj8cL69iG7HkWT559jVRgATdubmFtew3btzcRiEfQG1GPvC7aqha44LKROT5Gs1rB/oPHuDg8RdQbwPbSOsJev+jG0niGwZfT7CU2bt5AIBGDze/B+o0dSbnm/JG7uESv0YJ9QiCVEV4zxhudFpxhJ1Kbi3DH3bAGbXBHPKLbTDkbZhqXLjvo5fvol3uo5IoCOls6I3jtbliHYzF84AazNW7BFXDh1ndvwRXzIN8uotFrwO7mRiSIcWeCTqGJQamFiD0oIFe30hRAiMCoK+zCNGCDI+ZAYncJ6RtL8MQFM5NsBOIulg7QzrXxyV9/iPzRJXZXdsXMkHN9o9MWtm130gVcFqRXEljfWcfiUhRUHmI2Zq3Zw+nZGb64/5UETlY3N7CyuSpsXa/fpAW7XTb0+HxOOzqNIQbNHsbtnuifF8slA+KOB7A4rbA5bBLEYdpqu9kUU6CFSBRP7j/A2dGhBHFurGyJdjzlAQhYLK5kkFrOIL6YgNVlE1CJckLMbKGm8vMnz1DK5eGYWgXII6DVbXWFhUTTzlRmUZhXlPkhiBxbTCESjeIql8Pp8RlOD86EAXl39y6cFjK0B8J0TC0m0eg0RZ7BFfEgsZxEfGkBjoAV5CawfjxWoEfCbLmD6nkeT754gPLhFTYjS1iOpyTrhAd1zhtPD/exf3woGscrG+sCYleqVRwdH+D3fu93cXx0IMwvgt1kf775/XewuLIIB9mUlPvhPmQ0FuCpcJ7D0YsjMRxl0IoGd2T4Lq2v4vt/8ENMkhZMKLvBfYUYWgKD7kgYuE4GVStTPP3qGR5//gDlbEl0s8l8J6DOe9D4jPIdvmgQiY0Udl+9heCil8RgVFttAUCYaEwpkMp5Ea2rOkqneVSvSnDbXDKuuZ5RssnusqPaqsMT9uHt770Fu9eFMVnelpHsI+hY3q218ZyGbsWKaLdHXAyK2nGUPUF70kFye1lY/qnNFURTcfj8Pgx6XPPasPYBR9+BPkH1R4f46b//SyR8Mbz+8mvy/KVGEZeFS9Fa33xlGzuv30Fg0QpHhCCcJPPIWCFDHHXg8Otj/Ot/9q9xeZqD0+3HvddeQ73WFPa0y+eCJ+pHCx1svbSDd95/G8kkcP6kiy9+/hHu/+xj1PMV2LwerO9t4o/+6z9CdNcNEDOwAK0KAd82BpWR6EAfPzwUORrOTWSQNOsVVEplMcIjKELpm82bW3j5rXtwB33Szi6vFaV8F+PeFLVcE0ePj7AYXRYpFOqqM6jZRx+hRAhOnxWdSVuAj3AqjPRSArGFoMzygy7Qa7VxfnyOpw8f4fjgUAK/ZC93MZWUSx5YKtUC+sM2vFEvXn3/Nfzef/H7CK250B9CvBM4GEYNYFAHfvPXv8aTr57ib3/2G3gcXtzcvSXgjZsmjbDI/RzUoM0XJLuJ7H2uYQSsyC7kePWFwxjaLOjaBljcWcTbv/smwCwry8SwNbsjTJsWDItDFJ+XcHL/EO1sAwuBEKKBAMZMD211JZOP2Q6+eBiOiBMD1xgVSxP+pSBi63G4Isw2oYZ3Q1jZbtjgtbjRuaqj/aKBo4eHGJFpzNEwoVZuDVa3E5u3buCscI7mqA1f2ItbL99EZjmNpeWYBOMHHYDZ9U+fnOHFAQ0Aa+j0uOcygB6DwWfHJ/jsNx+jeJGFz+XG1voG0slF2bNwP80MFxIpqtRwLuTQqpUFgHM5reK/wn1ar21YWmR4jkecjwgohgRA9TiohUvNlgn6YxoNUn+4iadPH6HVobzBdMZongjbifM494n06OD+vdloz4gP3KOXZY9MgJYSLbpP5/6dezPuVwczs3ayoMniisUSQp7gZykNSBkLMkqZQSWgn8OwEnk2OTw8xMHRkSGIjLoSYOCzkN0tLLthTwLgcpAWLWe7AKh8f0hDVqtdwEYCfiF/RGTGVlaWsZhJSbkJHr949lSel0E87p0us3lpU81k7A+YLRkyWu8zAE4P9Qx2Us+5NWQGklfAxYWFmOzbyVYul0qyNyBxhwAqn6lSLAk4rGZPHMti60Iil9st54uOSJSRsOAUqbxYMCE+Kevrm0glSBhwSbCBh/hHD77Gi4N90falxjHbi3vhZpNnnY5kCVKS5d33vid1S/CApAqae1KGKLmQEpkXBnYlE87rvdb/ZjCce2kC5pRLqdTKMj+TiU82HMFmzklk4KZTKZFZ5P6Bz05JKba3zxEQKT3+uDyM0AKLi0sixXWVvZS1S4yMSbwKB9DpdZAvZFFrUPqIikoj0Q+nvB5ZLASg2T6UAVMCEO9JUhHPKQoqcU7uj7tw293St9ieLQa9Ly5lr8sxQPN27g/JOF9ZXhOGOM3njWyDYcZfXV1JfXLvy8xDNh7bscVsFqdDfFz4XqlSE/kZpnaR7c7rE3BnH5RzspsGlQEJMFOGysF944Rm3z4xYu5RgN81QSQRARxTVDs1FGpXODh7gv2Tr9DqlzC2mowcjllmdPKsz7lAyXkcgwpgEoRWDWze3/gnucRTimQiBaAV9FFwmK/zh8/Oa/G7ClYK+Q22b9Ll58BdBcDIcuQ1Vat3ns1JchH/1mCWAoEKoirYyLJ8Gz9SLGaeLas40TzDk88mAOZM53oeaFMgUMFCPqcCo4qFaD3o9xQMVUB01Dd+JZx/rkHVGSGT32WdKaCtAQAFvIVUNgsI8DPsq8ow55jm/5q9zXto2yjeI3U5Ax/1PQUiFRRVIHO+HRVf+jazWT/L8gm46HReS1VomRWkVCCSz6cMZsXueH2WkddQRrHu8wwYaRi7kmki1BXj9aYkRoOHGZkQfR5tB8XPFFTWgIC2udaD4oCcBxQvVPCdn1EwkyQWflfA3G73WqZH7ycY3ZxpIe+rBEIF4+f7iOJs2qe0HhRM1/lI8UltC+278+C5BmzmSal6PQ12MAtZ2sRqmNw6NjkHSf3OXmOWl7YBf7McynpX4Jv1pPWnz8FsV623+WfnZzncuSeR98WPjCG+mbzODCTWvsF7sW+T8S4ZGz6jW82AKN/TTAGTVfFNkETnhOsgwux9Bd0t/+Qf/zdTgnj8oAKWrESJ4M8aVAcmCzjfIeVzXJZmE8x84ykbVgfbNx3KRAzMdwwAzbQsArESlZoh/jpR8LOyYExoXEHtLDNh8H9+ntfnQmAmbWPop+xJZQnzGsrk1kGrFVKnTuDQgMQKUvPzfK75Dk0AWjuXDPCZXAEbgJ8nY3o+svJNJ+nJJERTLunoFkb55DHF0I1ROJ3Y5qMZ85MhN2w6uWp96oTO7+j3ddHQCYG/2Vm0oyoYbBZgAxJ7Pb7rBUQHBzv+YGhSA+TgSEp+20TquSCZRcwwlfVZuEHl87M8GlHkRpb3Z1uZTZRZXFnXvIdO2vyelMXrlc2DGKOxkwcCGI6n107cJlhhBO/5LLKBbnIDM5JNIe/DuvrgtlMAACAASURBVJIIud2Ok5MTOZwwFYzXNMxtw2JmWUxns12/pwAxf/M5tA0VrNcNkW4AeD0arEm/nZgIF39Ybr7HCD3BTP7NzSi/p6mP1BEkO4PgIjc1ycQiplObpIVHQjEEPRF0qtSW9aBXsmJv+R4207fggx/FyzyKl5eoVQrSLpFIWCQ0eM/3vv992aB1el00qJv35Re4uroUVhdT45ZXMqI7Vijk4fM4sL6UENM6Xufo5BiXhYLoKsRSi9javYU7916Dy+MXNlYoEoLXDfQ63DjW0K430C93UCsV0W4QZHJhNBzg4PkTQakJHI2nY1BKvzscYnNvD9//4e9gZSuGwQRoNwEH08WHwOHzE9HS48irlkqyaeUmlgcAm8sqABVZkgdHL/CrD34NP7WurXZsrGxh0h9LgIF9YnNtQ1Lyzk5PxRW7Wq1Lij/70Ztvv4W1TaZ3WkV380//7E9QqF8gHgkjFooIaB4PR6RvEDwjm4sMUAvBAJ8fW7s3cOvuXezduil9nKDuyXEWlrEFi4kFdAgqXGZxevgcH/z6l1jfWBEWPiVHxmD6fB7VZhO1elPKcO87b+L7P/ihaNRSxqDTbmL/8UOcHB/C5bCKfjDr9fz8XMYgUzfdbo+UjwdHprWOJzycQsx8qC3IFEQCVWQV8eDGjT3dw3v9MXZ2b+PmrZcQW0jDarOjVW2KCWM1X5Q2XIiEEaexTdAj7Ou//tlPYfe4EE4nMGFK8toalrepPxxEIOoB9+fPD44Ng0jkN2zwuVwY9tq4ODvG5emRgJZbmxvCkCJQXa830COQZnEaRvci3ejDsE9tqJfr+PTXH+Lk6BijaR837+xhfXdVNIVp/GSx2eD1hDGm/Eu+gquLLNrNqjjJR30hJCMxBBxeWPo0IHLh6uIMpVpVwJyVrQ2k1tZgcTlRaTWkPVmnlAkZkg04ouZhDx6nHy6vEz3KjaQjCKRCsAXscEVciGei8EeMiWW1Okb+tICINYbCUU4Y0GSYTrt9JEJx2MZTVColSd/2R/wIp4JY2VuDN+4XHeliq4RKrQHrhGztOKzdEc72TzEsd9EuNzDtUUd1ABsB4IgH9pgLtrAdvpUQFjbTcIfd6I4GcDCI1hkArTGqZwV8/cvPUTuv4ObaDaQXUihXq+hSvsRrQ98+givixtadLaTXF+BwGw1q7ie7rYkYtX766ac4Pj6WuZ1ZBgRn00tp0ezkvoLTZ7sFFK6oX27F2fOja/mDMIMm/Q5K9Sp8AS88fo+AXJTY8npMevTZwQGePXqMerkE68SKqDcixqg81NLIkEETu8eBcDwiOvYLybiwoKkPTyPARpmM+6EAqNQRng4nopVMMOb9733fZNK0W1gm0LOcFvPXYqmCaqWC08NztCp1vLR3l9xKARv9kRAya0uotRoo1AtiJORbCCCciopx5NQG9Ht9+B0u2HpAJ19F47KE0ycHOHt0AGfLgs3FFcSiUUmZ5x5lYBnhV59+jK8PnmB5dwPL2xuAy4ZPP/0YYTIrV1eQP7/A+eUZgskofvjjH4rcEJmoBGGY8cB1jOsHpTu4ZqyvrIvBbLlWx5Pn+xLAfPfH78G7FAA8hslEVinnAoLQNDSndvfV6RVK1BRvdFHOFgQApq5t/iInICG1FpnqTOb5zVfv4PZ378IZcEnWh+ic98dw2RwYNgY42z+RPjZtj9GutESChkAFJUdoaBhPxGSuZH9/83tviiGlqMhbx2jVG6L53Wu05d73P/kSg1YPeytbWF9ZxePjpzgunGH9pS28+aP3EVlKwOZ3wh+ihgfZ54BzwPofIffiCu1iC7/4s7+Bs2vHK7dfhtvvQqtfx1nlAundDHbevIXVV1JoOoBiqw6byya6zmiPsRJLCU7cuuri//rf/jkefPEQb7/zPrZu7Mp6TKmffC2Pnm2A1E4GW/duYHVnAX6PKEMADeAX/+oj/MUf/xlKxRr+wT/6A7z+7qvwRfwIptxo9kbI5gqS8VG4LMI+taJZakqgkprKzADIXV6ITrWlPYZlYkEikxZdd184gOX1VckScnm9qDfbMt95nT68eHIgDFCyeBOhBZm/yLanyVU0HkJv0sHYStk4IFe8hM/nBaXeyFbxuT3IXWVF45bzEvdENO8bMY1YpCR4mBwL6B3JRPHOj95D8mYEYz4wTWBbQMhvAl2cB4qP2vi3//cf42d/8UtE/DHcu3MPQW8YYbdZl/s0N3bY0ek2JD3f4/NIMDCRTInzO9evaruJrdt78C+E0Z528Pr378EVBUY2oEr9Z8oT1AYY1vqSZVI4uMLXH30u5pzLiTQ8NgesA2N8FU3GMKTmsW2Ml9+5BycDfb0Slm6kSRIWUzimWxOAHjY7kmEyqQ9RfZ5Hv9oXORayYQlODqcTnBUu4Yr4sbyzjsRKEvFMDKm1kICNlOBidgQ6wKhjsl2zuTo++OhjFIp10ZpmKjmz4cKBMP72b36KGr1HBkORcqBHhrCgZ+ARZRBo5n16fIRapQSLlWCxSbvgdUi6sTDb0E4NT2q2k4zjE0B6IZIUA2pKdoWjIUymZCr18XT/Ecq1ojBkPTTxJCmjz7llCr/XL/c35z2nMFFZFgLglWYF6XhK9i0+v2Ehiw56uYaT0yMBQMkoJRhpzo0OAQCVKc0sNWq8kwWtTORypTiTE2jh5OxM9i8M1tksDoymvBJlPsZy1iChZTDtibZuJBwReTkGNhqVprCOqd1LRqrfayTKgoEwxpOhSCiNxgNcnZ9g//lT2d+GI0EJ2p+VTsQk2OsLGIYt+bSSxmzMzGm4zXWDWSmcx1w2l4DoN0mYeOONaxM7at3Td4P35VlAZQf5PYLvBHIZrPA7/CJDRIYzA6wERkejKWplmuUNcevGLfzWb/0OVpZWEQrGRLZjRPkgO3B+doqLizM8+PorYQRvbm3ImcI6MyynjnQuW8DKyioyyxnUaoascXR4KIEKti37HUkIzF7l+YcmhAOy5Tw8+0ykn/DMmM1fyb6UWYY0DKeOM891DE6RfctzLnX1GQi2zICJKTVMZ6SalZU1eJz0VnIKu5gko/3nz4z+dtCHYIhSQA2RPyLwrGBbIrWAeDIhe+jpmPrVHdjsztm5zmmMiXvGO4TtzXNVtpCXPT7PZqlUQiRUCCznry5FqiSTWYbXExDtfWYWJpMp3L171xgi1qooFvPS1ryGMatn/5nC7w7gxf4Bjk9O4XRwTxoXIhClOMgIFEb0cIxwKCLANMlC7CupeErOWVyvxyOm+LuFcBVPxhGN+yTzh/JlhH+bPaBQL6Jv7eKqeIjPHn+AavsCTi8lywYiwUOfG3P+NIAx24HlZZaawV0MAMQgBM+/RurSJUE+ktwUpGObGUa/IUpxjCvRS8lffF1JfJzQlL2osqUKJimIqWdmJanx2oq/aLBF8Yh5Mp1iObzOPHCseJHBTYzGvGAuMyazgoumPvoGL5rJDijANv8Zg6UY+YN5oH0edNV/G+DNMHIFvxqaelWgTYNRCpRqhr2Cd/MgIa9DCSPFs3htvRavTzyJ358nYiqGxt9ShhmpcR6cngeQ5YwyAxt5ffa9eYUBvi/yOLOMeH5WMTrFxLRutV0VsFS8h9dQLE3bXK/B7/JzrFfFx+YZzyQ/8XUl6qk8qgLSLLOC0CzjfFvx34r5aZ/QetcgBvs978//FUhWIJZlcs3JhqgCggRW5rTH5/uKgs3anopBab9l3bLN5seRZBrM2vnvgq2W6yCZYl4qjaPPOZ+VwNcUwNb65BlEnstuAgZm7FNGxADHWj6eCVT5gGXldVhGHYcSDJnLYtBndjlNnWvAQceJ/k3pTyFEzrzgCEDrd3lPbUcllhKAlr6r2O0soMUymzYyeOE8FjkPgI94eJ730Ptn/+s/nmoqi4JuOsh0gtDImaLW+ls6MoGMGbinAPa8xoxWlkbotJL5YBKRpSmX0yEbZY1kKKCqnZngGDdi+rdqGRkEETMtFkM1nx/gyhLW6NF859AORrMLXp8MVWXhSvTGZiKd12xZHkBnZnj8rkwCEqdnejw7jvVaB3g+2sMIHt+nVhw3GtxkUb+K+mHyvCMTKdKy64DlNTQFhGVQlvL8YqATt4K+851RO5hOWirhwU2TpJjP0k5CQcNo1glaO7bdYQwAKFnBeteJVaNqXBhYPkZC+FtZ1Qryah2pZAfv900nNaYoLD9fU6NAbgoowWH6hpkIbDOTRtWwJrtV02E48ZI9r3WiTG2WgSA0ddnIvjPuzAvyjIwkax3Lgkp218w0URchXWj53Drh6ESvE5EOIgIuuvAJW71twHRGzeXgoALzswmsOzPs1AWQDDNudGLRFAb9CSYjqxwqLGM7hu0pLG0PUsF1OPohLEc3YB/axQBq0u0il7+Qeg9GQshmcwJavPfu9+TZWb80rCKbYkpQgkYJ44GwQ5jqSWggGvYiEqJjtJGveLr/AkeXp7BZ3QJA7915GRvbN+FjSiNBiOEQQZ9f5DwIQLutdvQqHVyenoiDu2U6RL/XFWD84OA56u2qaNHRxLDZ7QkI+NK9V/H6m3fg4OaMzKwKU8HpOn+MTqsuB6hiIYvRuCcHZaakJdMJZFYziMZiwp7+D//xL3CVK2CNLBu3VzRw87kcXE4PoqEwmvWW6OGxHan1xkh9t9PDvddexebOlvQ5mrM9e/EEH3zyC6TSPCg4hQW2nE4YrVwuFuMBCqWKmCa6/UHA7sLG5hbSmVUkEik0W11MxnaEAkHRbl5fSqPTqKOcz+L+55/JBjm6EBc2KHVbCcI/fv4cDab+b2/hP/mHfwiPzzD7KWXDxaJRreL+V1/g6y8+xRLlR6w2AQS9bo8cihjwIiPl8aOnYv5md1mF+UnX835vgEKuKHIkZOgwzdRoQbsFhEsvLWN7aw8bmzvwei0o5Dr4+qPP0K7UhL1McMw6GcPvoxt4F4/2H6PSqMMdCYsMS2ZzA+FEGqFoFFanCxa7Fd1WB8+ePRO2ZjzKAIULhew5PG4HspenODzYRyZDkJmHHmZ82IU5Qy1LfzAsutx8zTGxSltenZ2LWVsuf4nuoI3N3S05MJFFyjTk6cQhrKt6uYkPP/wQ5Xoed3Zu4eXbd7G2uARbfypSDWR0c/xRg5H64zfu3BKzMbvXi0KtgSrBXxsQ8LgEhCsXKlJ3bpdf+htTJuMrCUQXo/DGfbD5LIiLyR6EEXh4eAz72IGwLY5epYuT50doU6rA7UXUH4RlMBLZBbKJl9YyiGfiWNxcxuKGB30e6JsTdLp9TEYW1It1HO8folfrIhGMi8EfzffYJ8bUiCP91mtBx95FamcRmRsxkHhfa07QbfTFFLCRLaNXaCJ/cCEM1UwkJbIXnJ+qnYaYpXlTQUwDFgSTEaQ3FsVkszukdNJQ9JwJlDVKFTy6/zXaNOux2bC1tSka8sx4iSfDqNTaYrpD/XKaJHYbbRlrRr8fokt7kcvCardiaX0Zi9RS9vEAPpAgHYMUp4dH+Pyjj5E7vZKy03iSP+uba1hIJtEf9gUIIOAaScVxmb0SJrkABJWKHKoXUxnRLi+e5zBod4X1tbGxieXlVblWo9MV8JrBL4LgZhdmwfGzQ6TocB9JyDh0+HyIZ9IiGZKr5hBJRRHJxBCIB+EJeWCxW4Rpbx1NMKi20cpVMKl1UT65wsHX+8g+vxDW/UZmBc6pOaYnM4voO6d4cLwPezKE1TtbwoZ+uv8UubMz5GkCeZ5F9upC5JLIZl5cXhI9Za4vvTHNaIeiVU9mxMv3XsH23qawQ9GmnMAIx5SzKWfhjbqwcWMTDidTowGv3w36WzFdmKy5NgOcUysS8QUsMbuBxryllhinHj8/FDknsj/7kwHWdzfw2tvfRWopBTqnUS902B9iMpzg/OAcxYsC0J2gU22hJUagfQkiMNW8M+hIsAJ2GzrDDvZe3oWThp3TPhyUI+p1UK9UBTysFsp4+uCJGFre23tF5obT3Cmu6nms3t3Cd3/7HWzcuQFH0CJMUwGgq0CvBNhaQOmoiMJhFtlnlzi6f4xoIIobt7bQmXaQ7+Wxdm8Dm2/tILAeQNU6xNgNBMMOVAs9NM5KGJV7iFoDCFsD+Ff/9F/g6NkJ3nnvB1jf3EKxWhEZlNaojdjGArZe3YEr6Yc9yP0h4B4A/SLgqI3wm598iH/5f/5L/PhHvyd7qOOTEwF0aLBHg113yAeHlxk4XaTTKUn1Xl3KYNjtIH+VF1mVxx88QCVXFhZpIBSUQOmNvV24gwHRI+5PpzIOuMfiOjAdEUD0wW2nbi6zOAhKtGQNISDBwO2HH/4a2WwWS5k0FhbiEmAlQ/3o9IUwxBkUuHF7D4sry+iPxxJoZeAwGCCLf4hgIoDb330Jy3dTIsTcGJDRN0W70YKlZ0XY4UPu8ApPvnyKn/75z3BxnMcf/vgPxGSwXWxiMZFEvViW9Zsp5q1uHcFoCKtb6xgJ9GiRACkDgeVOXeahhcUk1na2JPjEOqR0Gfd5Z8dnYkjstTowaneRPTzD6YtDAfkoL+K2uATU55jZfekWSq0qar0mtl/ew9AxhjPoRjQRlnR+1vu000e32hIT1iFNIk9yqOdrKpkogGw4HkOxUQU8Drz89utYWE4gtRqCOyyemOhTeiBhxbBupHmGfaBW7yFXKOLk+ErIKMbXwYNWrYkPf/lLkT6h8TCzbPZu3BSAl/4qBE0dDIg367i8OsX5yTE8XqcE7AgsMVPSAD49qTnKVpBlRNICx3wsErtOASf7kmSMq9ylBKc73bYEbYVpNxiKnIQdRj/Waeeh2iPZbNwj8H9+R1izfq+Uj2CY8Vzh/D0Wfdqjo2MBe7kP536TB2Xuu7iXV+BrMp3A5/djcTEl1+VelPtUBtI1Ld4c+G2wObxIJZfEsI8gdEU0kytCROA+jfOWnE+GZDFHBAhkkIDa0zy80xiQ+woG8Gu1smheU5Kg1igL4YJZGdzzMxOQ+3TqwvOsZqOe83Qi9UdAm/t0ApmG0BGVTLmtzR288847srYRuCS7mUQbrkH8N1/nuOT449+tYUNY3WwnmQdcYWysbcLt8qHH7KiJVXSG7955BT/87R8jEoygWKyYcpH92q5JFgLB83zuQsZPNBwSco0BGEw9UuOYbUcSS7FcMOPfakOz1pS9DA2t5aw1C4iy79NonBI5RvOUvgYD5IsFAeO5rxRWeq8t/YffV8k+6vZTx5n1IqStqV2CMFyDV5dWxeiRpCoGAfh+s93E8fEhyp0SAi6vpHGTpMP1ZDAmlWCIFLX04zHxoWGk1ACNZLhbJeBBkJX9ZGdnF7s3b0ufpF8OM9oODg8EKCZTObOUxmjQlX7V7QywsrwhJAdGjRkA4TlMzvw2o3tOwhf3EGoimEkvSwZBrzOUa7Nd/UEjXWe1O2fAqAHcDSjoEMCdmuubm1sIh0NynhIgfcQzvOi0SGbdcNpHYnEB4WRMsvdoTgzXGLVhHp99/Uuc5p4hnvKg3TeyOfSHYpuIMa0QoAwLlTIzCgKqlIMCPMIy93ikzfiaZk4rW5FbHsUGlJFKLMcQuYwZHfdwHLvKuFXy4TyQqfjPNQg1x8wkgCr9YgbsKv6i52PFIbTM89iIwTy+kV6VeqR5tehTmzR9ArzKup4HiXl9ZZjqd0xQyWAZ+kzzuAq/o8DYNSg5MRISWn+GXGckPecBQf6tTNZ5trnH7b5mBCtBcZ4hLPu5npFIUSxA60iA3Rm4ye/oZ/i+lkezR+aJnPoc+gwKPiq+oviGPse3GbgKwPO3ykIQ69A2V9xDJFgpFzprk3kA+bqt5owXtR/ME0lVQeHb2JsC3MTEFG9RNrEGT/g3zw3zoLS2idYHiYbXbPaZ+aKyzTUowt+SVTgD80WRQOQjDKitAD/Lz2spbsj6ZR3Mjx0TNDZ+Yfw+/9aggAK92vcVz9R64fW+PT4obabBB37+GigmKVcCM4ZZP98fpd/PxjbnVymH5RsC7/w40vFPfynBNHiumGNQcw8l/WHmMSdzjdzbEET5twk4GDNIxSoJQEv2A6yytirmy/WHr/NH+5+Oc+3X2v+E4f1P/5f/YaoRMj6IVp7S+VWKQDv1/OARAHGWWqeNoSze+ZtpA/C3NoKAytOxRA1pJqcSHAp6K2isotw8vOqEowOBD6jMZYnwzwa6DlCNAOkgU0q7PosBoU00jwxVZbjKhDQT5+e9JNJtMxU7H0VixcukIhVutHUV2NXBRHaRRJVmHZupVVIHdJxmBKNnBOB1sGjD8beJcjLCbDq9cZg2i4pOdvqsOnnoIjTfTrwfWbj8Hhdfk8pj5Cbc1JWbTcw60Fkuq81Ib3ADokwGnSBlw0R2HhcuGx2tTZqOSm2wTTSYodE6jVrxu7qQ8t9sfx3MnBTY8fk+61G0cuhGTRf7pmGNUmKAfU0ZzNwccyPI67CcLINKYbBcNNfhxpbvsX25qddonbQRnaPthrWtdahpNKrtpONCFzidMCW9Y2aGofXe65iyM3KuE6PU7yxNpDebTEzwgZ7iZNgx5dIPrydEZT247T44LE4MG1O4EUHCtwzHIICYOwVr3+jNWsm+HvTw9aMHosNJNjUPNK/ee10OD3x2bprzpZywhblJoeYb2QgtHkwsUzH383uY3mTa+qv7DySN1MIIoMWOt9//Ae68/Do8Pr+ArUYriiHNsege03jOPgTyF1fCoqYjLjeUheIVDl7si+wH2SVk95FN5/B6kVldw+rahqTi+rx+SellmmLu6gy1ehlWyxD1RgntTh0Xl6fCnuLBnCArJSsSqQw++fRzXGZzAnwQNCX4zY2n6FpOCI43hAHCTfLNm7ekvWm8SAB7fWNNFn32kwfPvsaj/ftIpGNIJBaQvTqD3+2UzSCDY9zgEcgpkh3lcMPrj2J5ZR1OdwCZxVUEQzFEIzEUCwX87Cc/kQOu22lFPByCZTISMMDG4JrLJWxOyj5QemRisWLv9i28+977wj4lkDDod41pj5UM0yZ+8dO/wuOHD5BOJmVs0biQjAsyRSr1Gj799HMBSpg+n0ylJK2X46XTMnMQNfDYB/jsZE2zb1NGxeMOYGllFX5fAIWrAi5enMBPPU0708KrqBaLiMejcnB88mIf+WoZdoJ06TQSS0tYyCwjsrAAt8dBD0DR2GNa45TAtdeHYZ/GiBUkF2JyoPr0k48QixnDAupKUW+O6cOhUAyxONPEE4jFCNgypXkocg5HB8/x/PlT7B/sCxjs9rvFFJIH0Fg0iXRqCcPBVOQd6q0Kdra2cWvnJpaTGVj7I1ycnuHw2XMcH74QzcNcOQ9fMCASLKmlVfTHUwGgOZ9Fwn5ziKx3UKvUJU3WE/RhOB0hvhSV9HqyjV1BF+JpB9pdoNZoo5Avwe8Owjvxo1VqGAC61kDMF4TLQjZ3BZViQeZIMvejyTg29rawshOB1QNUm8BVroKzo1MJWlHPmmaMK4urqJdqqBTKEjSjFiqBRtuMmbh2ew2RZcg1mBiTP6+KASK6I3RLdUzqA5HvaJRqWIjFJc02Vy0gsZXB8u4q+u4pEutp2IMuAX46w7GA4NbhFLbBFANqTh5fiDYv+zMP8wuJuDCa2t2ugPk0cWJbcO1kP4lHF6TP8SBIAz0CxtGFKHZu7SIQCSCVIdtpKBqTZKZTnuT08Bhf/uYzkSYgMMl6IkDH9u72erjIXmBkmWIhk0J71JUgErWP17fWhaUkGTN2J3KH5/jgJ3+Ly9NzkeKI+MPYoMN9PCZzXXvUEzDQ7rShVCziyaPHCPtCEiRIppbgDUUQSVHT3Cdp4WQwpdczCC544Q6YYAOzAGkI2Kt10LwsCQhdOL7Exf4RDh4fIez0YSOxhCS1TC0m2OReCKJhH8OS8GHt5RsILbrRbE9Qzefx7P59PPjoU5weHIL62o3Zus55kfNFu9ORzIUbt25i984txJIJ+MJB+ANODKZGf79UbaFcLsp4iyXiAhQ53B4MRhNkiyU0Wk0xoeVaJqayqQTSiaQwRizjqfS5br2NwklWgLFsISdsnHuvv4L19VXRweWh/PD5IYb9kbBR45GYGHU+uP8QxVwBQX8AfpcP21tbUmaaGfqCfjR7LSTSUaxurcDjc2I4GggLr0097/5YzPCO6B1wVRCQhkB7sVnCyDHG3Xdfx1s/eg+ZnSRsYaBG4LkzRZeZNhdlOJoWDModdHINVE7KQNWCwmUBNo8F4aUwbFEb4rsL2H3/DqI3XWjZgHyrJX0g5nOilwVKBwX0s03RW//1X/4K7Vpb5IkSi4tCKqj32hg4h0hsJRFcC8OV9MIeplRZU0BL78CGhC2I8mEB//Hf/BUF3RHyUsPfh3K+KqCLJ+TD1D2FPebE3r1d7Ly0A1/AAbcLsnZiCIyqwOmXx/jk579BMVsW5uj56RW2tm9gY+cGuuMhSu2asNEX1xdhsVngDRhJGo43ytJU83WEgzFJpaxXGug0mmIQyuTg7c0tmXuJkg4xwt/8+qc4yZ/gjR+8hX/0R3+A5fUMbB7g6KiAi5NT5LLnki1lsU9w+/W7ePnN1+BP+9EdT1GsVI1hWr2LXrUF18SJSXeK54+OUC3UcfLkCEGnH0G7H/FgFPFAGPvPH8PusSMY9WN1i3JKuxKg4PpFKQSyt5+cvBDt1O3tHWHhEFilRFN/OEKr0xKZmm67IeD4zsYaFkIRFC5zImdSzBZgHRuggvsLSo95QgEMMMLqjQ3JwKCWdnQhJmbZhctLTHsDuGBDvVBBs1hB6bKIZqUhwD738FxrGTAfEFTxOPCD3/0tDOxEWaeILcZgcTKgNUUgaBc5Imr7upzUeASqNYJhlyIpRGJBJV8UCY5hqyNj7uzwFJfn5wKippJJWRMXwlGZG1vNKnL5K1mzrNapANAWy0RkFpQEQyDPKi3Lg6CR5KBEhRBjqGs5HYkhY2/cEc1cZpb6OEap3Ttj4pF53u7xHEGNY4ILhsXFfTrnej4/DdG4f+f+zaTUat2QBMINZwAAIABJREFUrEMdS7O/FU3l6TcmZkJimRJ+5ShiVpY5vxgdTwU/rbIX515mb+8WNrduy3OQ7Xt2foTTo0MUinkM+z1hl5YKecmi4/O4HWRsu7AQT2A5s4LJxIpykdIEPWFOc3z2B9R07aEzaiLg8WFMyHPYF4PZPmjqJBxeMVKkoWEilZQMLB6cyXRlYFU8NHxmX2C0OqeS4UXpNkonMdBH0JXnP37GnKX6aPbqwgwPuJhdZUF30EMimkLIH4LV4oDd6pLf9+7ek2fnvn84mIhMxPn5CUoCJtdQq5YwHHVFG3g8HEgmEkF37tFLpbJIbrBczDDlXKPnJ0rXERDjvpfEBbJ+BTCYjsWDiHtFEooo1cSfZrsrwDjZ1IYBORJQWH3eeMaLhsMSxFD2LZ+T+yb23aX0kgDQRKRpbs5zFtcQyjfWmxUBsUlSYABOzod9Q34y2YxhCb4w59loiJrzLbP2eB4jgSezuIz00tLMsGsoAVXZ89UbCAVDWFldRijgkX3HxfkVwuGYBEPYH9hvl5czci4kyMXsrsvLy2uiFOtyeXENC5FFeFzGA4g/zNQQ0I80aDJaRQvamE7ymW1TQ5pbXMxI5qnbQyatRfbt7OOdDn1mDnFyfiTGzMxq8lLPPeJHIO5Fa1rBZ49+hf2T+/AExnB4JugPWgLgm/O3MVEzY45rvQGM5N8zlq+St+S+s1R6BVyVMak4hAKqbDNlvKosgQS2mFbvMM+kWcm8lznjG1BUMR0FVpU8JcDkLAtdMINv6TMrwUzrVgEsxYZkvqCR+9zz8bPmb3N/AtDzxEPFhRSUV0CMvxUXUtBZP6P1peC0AqrCuuV8NSMuKkCs5dSyKNip+JHiBDJXzjK8FcSeB+n4PUOS+wZkVLBYQUyeDQXIm9W3YlaK32iZ9FnmwW3FmLQOlDwozzUD4xWXU3BTwUltE5V4UfY731fgVPsBy6L1q+W4ZiTPZE8UdNbrahvP41nzADbfN8EIw7Dmj2Ja83+rdrHWufa96/vMpCnmQXgNlPA1tst83+DzqTyKjqdvl1k/z+8rAD0PTsu8MDP05GfZxvzfzKHfsLXncTW9x7cDMlw/9bnnibIknhgA1wS/tB8YzNIA0Cwf9z1yn8k3rGPFWCXAMetbxGa0H+pr/N6g2xM/OuJTCjhL21nZNqYfcf1UMJnX5o9ICZMgw+Dj3DNzXdQgln7HPLsBr/kzP/4s/8f//N9PdYBqp1KAzzAIjfOtdkIp9NxkZnN8Q1c3wBsXD881yq43FTbtbALla2bR6cgCIU6Ss04ooOcsOqeDQbTErLZriQstEzuBbp60s7DD6CDm/VgeZQ/rtaUCZykY47HRhNEJvDcT2xdtMkZNLDBayDT/oLzEbGHitZnaL1UraRQmnUQneWpE80dAMWHBmgmSIt4ywbLDTLkBMQscP8PXdaLQKB7vyefnZ4xJX+86tWM+AjgPQGtd87N8nWViVNcwjNU0cSzXc9hN+2kURgcNAWjek+Xn9eZBcl5PI1NMDVS5DF5D5QI0cMFn1jrRhYRtr0aB0ahJfyO4KQzbIPXDzACXSC0jLAMjgM7yMPWQdcRrmLY2wD8ZGSwH+4wC3GTW8958nymmfH6yhJRRLguKpFkZuQ2dcPXafJ75oIUOfp0o+GzUDeP9+Dm5/4BMkYa0NTfaoyHragQacLCN+wR8OKHMWHkEX7kJtU3dSCyswGH1YNSbSmR+3KJERQDpyBpcwxDsAzfcU4ekUdfKeUmbOzw7EYZEo95EqVDAy3fvSeoZn5UAQqfbgstLyROb6BnT9Iapd1K/Hru4rpN5y/Ly8zQEm1rIrvHiu2+/h/WNbYTjC8jminj69KkYitEkj+yWsD8gB0Iy6AhK+5ly5LDJdZ48fihmgdsbN7C2vo52t4dKo4mtnRtihjeZWtBqdBB0xwS4pJRCq03A2oVOt45s7gyPn3wtxmlkMd/YvYlAKCoO8LVqSwxfbt26Jdp1BL9pwMJ0wVHfaHEzEBAJh7G3e0uCPXSwpskMGWEen+lvNFsa2ehC3kUo7MPz/SeYTofwepySpTDsdWXTGwhF4PYExTzGH4jC74tgKUPzsrgsEONhHx998IGkqNqmE6ysLGF7awPPnj0VJlpqOS3O39TidfKAkEzg9kt3sLaxBeuU6ZJWNNttXF2ey8YznUriq8+/wJ/88f8req2JhZj0TbrD+wMhMSL76uEjAZbI8iRrlBp1HKf9jkm/MxkPAwMO81DNVNNAQNhZfB4esijB0SyURZeUgOPzZ09xdXYq7JHd3V1kSwXkS2VMnU5s3LiBQCQKfzQOp8stadTk+XRZ7osz6eMcy81GTfRNaXzTbFSQK+TgcJpsDoJjNGtIJNPCVkkuZrC6EsSwB5RLfUxp/Npq4snjR8IE44GahnblSgVnZxfChtnY2BYDQ863PGx3ybyksWAyIzIcIzIs80UcHR7g6aOH6A+6qNQr6PR7CEZj2Lt9B/5AGK2WCcARKCVrlodEirfyUEjt68v8FRw+G7ZvbyOUCCIYcyIUBy6vJji/yqJcqiDg8QsL2jV1otNood9owTYeo12ti7Gj20bjKNcs+OJEcjEtQCKN/noEHVottJoNGT+c63gQJLuGKaEHzw/lkM40aMrO2D1WrN1YxdruEtxRjwAhDLy1ix1hpp4dnMBndWA5npa2LF7lZAxQU/jo8hix5QW88t53MPXZsLi9Ck8sCJvHJXIBnLOs/THQHmJQ6aJwfolBvYVmpYapsGvGwpA9OTshLRvf+e53cffePXhoGBWn4aXI3iKXhRyO9188l3mRRpIWpw2Z5UU4nUxXtML5/9P1Zj+Sp1mW0LF93xc3M9/38FhziVwqs7KqM7trRtMNGiQET7zwABJCwAM8IOCFBxBCgj8DEKNBzahmpqa36a7urqrcI2MP393N3dz2fV/RuZ9dD6tUE1IqI9zNfsu33u/cc88hk30MNKsdfPObL1G9rKBwdSMHfKm6oVkvIMzt7niI9MayAZH9Huzc3cfu/g6CsYjspz47MCqP8cPvvkcxe4PcZQ7nR6cyT/7gi8/l3mfXF6i0K+gMe7i+zqJYKMDncqJcLGEpuYw79x7B7Q+YJEkkiHA8jNRqRtpbTnc8+I0mGHR66FbqaFyXUM1SA7mAdrWJi+MzMZ2MOvzIhBIIefwCwrqiQQz9diTvb2D9nX14UnSlA7rNMU5evMD3v/6tMPWZZHj15jWKhQreeecdBMIRMAYZYSoA9NruBkKJGKxOBxwuN+rNtkjYEBQZdLooZC/kUE3m/urWphitvnj9ClOrRcz4qMkcS0WxtrEq70jPAFaTkeVGNHtQ7qBVMGanN7kcEtGYrDc0sKJpGMFn7luxWByBYFDG5tPnL2Q+p5dSAkDT/JRaqJRY2NhYh8NtnRu23UEsGUaLHgClvJi9cr8l4HdDMIAs+vYY5VoVzX4bkVQEP/vjL/DhH3wKZ8QDiwu4zNVFamfQ6MHWt8I/tKOeraCdq8DasWAjso3r82tc3lzCn/AjuZvE2rtruPuzfdjTQNcFZEvGFDLqjsDetsDetqJX6KBXbKGczWM2mKFUayISS2JjZwu96RDNaRPupBvJexk4Yk7YQw5UalXRn3YNrQhPfbA1Znjyb59gUh0hE1nGcjQl5o/0UqCcS33aQHw/ga13thBYDsAfJYBmWLPjwQST6gAoT3Dy/RGujnOwTqw4eXmGRCIpAHSbWrbWEfr2AQ4eP0Ag4Ucs5UZ/wnhtgptsDoWzCpxjl5g0dist7K5so1vroFmoyvyn9BFB66F9iN/88DuEVsP4xb//T7B1Lw2LFxiLfi0wI4u3UhN5nMPD1/AEvdi5u4f0lpnDuZu87Bm2qR2NUlWMPCf9Kb783TdwwInjZ4eYdScYtXrw2z1IReMSYxCAXt7IYHVnHdv7e3AGHKgSBO11RR7pq2ffiT/D3s4dtGod0XClnwGTLFPbDMNJFy6fFXcONvHRx+9ifdWPenGCXLaAXDYnSWPqz5YqVSPx5mBFwC7u3X8o1RjUng0FAsIkpWTYqNNByOcX3X8C+Ff0r8iXZD0nACnA1dqaqZbxObG8uYretA+Lx4o79/fg9Dkxs09hc5qDM+M3p8P4y7CCrdPpirY8jZX/6t/8Ob778nfIxLg/ZVAplUX7nGCiMSb3IhoIifQWq/Vq9RIOD99gMh3A5yEYb84N3AeFEDQ0epg0AjQ8civC/rAANFJ9R8nE0VDiS7fXK3EtmbwEzxhH8DM3NwWRi6AuNw+FwyllQTwCXGr5P8eWHG7HA6k6EmbsjMvXDHabU0Bxgo4KfPBspOcDAz0bsIzPbNhQBJPMITqxlMTu7i4++ugj/Oyzz9HtDFEslvHkyXd4/eYlcldZ1OplIQAEufeXisYkfTyBnSbBU1bhhbGztY1QMI56uYVGvSPxGkFQI8XRx2Q2gN/vQShKeRCHaBFX6hWjMzwdGCDaSjDfJhrGJG0wNjl+cyZMaK75ZIKxrfmZkDsgyUHGmaMZZU3cIu/BdjKm6V6j4d3pYnt9U1jFpjJ4Jglavy8kXidc5yl/QgkJtkm3M5C9r1KlOV5LQNx6tYTmuA6f1SUJQ/5hX1JrmGcgVkIw+UsCBg0v2a+MeSmxI0n1SET+o84zmdn9URdOi13Y4JTiIAvcTYKMk5riVjGs5nswTmP7MXZjPELwk0bIoYgxnqcMC1nC1SrlauxYTi8jGUnIWGCCkeMlFA4jSMILayxpDm+3SRKd5yuaSFIWkXs7vVF4FlMNXsalhSp9eqwiM0RfENE69wZEeoVAB+cNq7Wom0oiA/WvPW6LSI0QdBY2f5DzqSdxCGOveIJSN0a3lAA0K4L4Lrx+LJzEenobmaUVxJKUQnHIsxKXkDWcmuZzvyQmxtim06EZ26urayJdkkxyfBnzdMbZZDCfXpzi1eFztLodiTsjqRRWdzewvreGsaOLr579Gi+Ov8bM0UE47kJ/0DLnWztZtua8TKKUADkzwwpWctjvg9AWMSHk0ZWf1aphBYQUCFLQUAHKRYCKDGiOLQUgFwFUBTsXf6bgkYLVBqAyZDr9nMEHzFql2IbeU0FgxYVG83XhLWBprjOba/XyPspk531UkkO/v3gvXYP0Z4vAMj+v3zFRnfnDOEiBUQXttS0UD1MCpYKcChbzmY2f0lvymgFVTWW3YhZKROP9lWlu2O7Gp0qlFZQVrMQ3BT8Vn+B3lA3L6/C6/NkidqE4ko6X3wPb56D0IoDOecF9WnEOvrO2kwLRig0tApTatqyyUOxMExuLwK6cSef60MqMVdzK3NMw1rX/tZ/0nbj/8fq6v2kb3vblnH0vWMxczmQRgGYbKnap76EETra39vmPkwuC1VHlYC5zoSRWxr3cb3l/SQx3DD5GP4JFYqiOicXEzCIoz8p9g/EZpQW2mfalsLxnZl6pNjTXH35f+076mesDBRUW5GtkHWe7LhB2FVdcfFfOL36OGIf+kTlqfavfrKD3W4D5rWGo9pNEIXPsbPH9eMYwa4DB1RbH5SKgbvnf/vv/QiIGHdDsbGWR6iKjHacLzC3dmqVcbkPR5yDm9/gZXTC0UXl9dpy+iAKkkjWlWYOLDW5YHYvZKl2sZALPNaj0xfk7zebwO0qx52DnvyWAmmslqaQHf85nV6DcLDRmsdB3pFSBAa6N1g6N3IQhPjOi4CwN1AFDAFoWJ6HOG3o7vysNbjNsCgYXJpMw13SxmMwPDUa44VNHczwxFHb+0cVPO0mYi3N9ZAVOdSHgpFiceFp6oO3LzVMXfuPc7LsdCLyGDOaR0ZPRZ+e78T3d1JdyOIRNqi6pqgFkMpcmU0tjE16LgCf/o5wLA0ZdnDU45r/ZR1r+w2czAdpIMvlcjCktwGBDdab5btRA1IljMrEmk6JAc7/fmzM9TaZWs0m8D8vlJFxnAoCBpJVAnClz1oWJrDk+G7+npRTsC35X2083Fd3IeW9dZJmg0DErGwVsv6cFzfItKXuzGxCOJbaiFW1liY9bdGcH/TFGA7tk472eCCxTBzw2P+hjYRu5Efel4Z1F5aDpmNpRuSng4uQI/V4HQWoXb26gUqrg6y+/EjPDD957XxiwDKAY0I6mYzET8wXcGExHKFZMGZrdxc2PmW+THeN7UIO7Xmshkcwgmc5gMuWhYVk0k6kzfXpyJAFdIhaRMWydzhCNhEV3jm1LzT6OgVcvnkkQuL29K+1NU8CpxYKPf/Ip9vcPUCpW8Pz5KzhtHgnGZ1T6nfYRifoEgM7mzvDmzSujXzeZ4v69h3C5fSLBsLy8hvsPHmF9nQAwWQozY/bSakswTL1R6vVRKzYWCYNGBdSXvrnJCbOPgR7BS0YfI8oh1CuIRIJS/igsbCswGhpDA4KD7733Pqx2N77+6jsM+jOsrKxjf+/eXGfZaIA9ffaDyI4EvD48fHQfe3s7eP36pfQBZTjI4j47v5QNY3VzA+nljIDGQU9AmDj9QRcn5ydigrO6nJbEz1//1V8KWMQEA/tHynY9HnEWJ5ifWVnG7sGeHEQ4b1iKSo1GmRvdtmj6MeCv1soCLPFzFAg1aydgZxKgVBW2DPV0ry8ukb/KCuOGhx1qSzbaHdi8bmzt7sHqcYsDn1iX2Mm8TqLbaeDy8lzuyetXyyV5B4LPxXLejCsbpQFYimuXPtzZvoPtvX3EYwlZk8qFsrCAfE636KN++bu/l7GztpIRZirBsbPTC3z8yafY2z1Avlg1sgKZNLwhsnFDCHkCAuwQfBl2e6IxzITCN998JcabPPRMZhasrW9Lie1oYhNGNkGKvYM7WIpHuFSg3pygXC3h8iaL4WyIzf01bO2twse8mI3aqkNc5aj5WIaDq8rYKtqetplFDKl8PMTwQHlTMEnG6UxYStxHCPw7PGTB9wX05MEuEgoaxj1LI6nZ6nQie32Fs5NzOXC5yBisluHwOJBaTSKznoDNbYHFNRVNXTe8qJea+Pu/+TV6jQYe7N1BNBQUc8UnT75HMBzAVekKIzvw+R//AumdNSzvbWBjLwbqMVCLnZWw0w4k4dW+qePs5ZFIcTQpAUDn5tkY18Wc6FlHkwn8yb/77+Degwdw+23oTijVQLTIglF/hGq5huOTEzTaLUSTUWTW0wiEg1Jt4XY4MaJkAHXAGy2UrgpAf4r8+bXEDqVyQfZBjhWynKcOC+qDNvzRIJZ313H/vUcCUjJXQInGcWuK6nEe3VILrUpdtIUvDs9kPj5476GY4b06PxQ936ljJqDa2kpKzE9f/PAMNBFdWlrHZGxBaimB3d1tBFnyHA9ImT3lU+QAPRyhWa2hdH2DwsUVSpfXGDVpiOREPpfDsNGDlyag3hDCLmPS5I6FYI14sfzuHu5+ch9Im/EzbQLZw0s8+c1vUSuWZc9hpUo2ewOP2ytzxOlxC9t7+2Af+w8P5O8zuxVOF/XcmbToo91so3STx/XxKZ5+9z36wwn29g9E+7rSMrIGa3vr6GGA9FoKq1vLCITI7CKgPpb/yGZ2di3olFtSxfLy2XPcXF4h6PVja3VdxtfTJ0+E6bC9uyPM0OzVFQLhEN7/6EME/X7kL/JikHj0+kiuuba+Irr91Pnc3tmAk0nOSV/YeGQ5EgBg4kT0j2cM4ifIF0oYMvEX9uPgnfvYvLuPLqhPDIQTcdxc5TFqD+Ea2eAe2nD07QtUzm+QDi5hJbCCUXeCy9wlutMuEptJ3P/kPnY/XsUsRLnmCZqDjik3703h6jsQtAXRL/Zw9eZMgEjqK5+eX4GOF2tbG7B6HGI8unywjMR+GLMgMPEY7XfHCJg0gU6uiUG2g2d/9QShiQ/2kQP2oQ2JYFJKzsvdCgaeMdbfW0fq7jImwSmiaTusNA5tA+P2FJb2FL3zBvJHN2gVmoi4wmhXushfF0VqyhF0o23tI3Owiu33dmGhfE7CJgaRXKy6jR5mdQuqVzWcPj/FqN7Dwco+PDMnGrkq8tlrWfuDyRASmwkcF86w85O7uPPxfYzcU9iDVrgJQo+NXrhlBFRvKnjx7JmMSQ+9SyIhWZfIWib46Pf4MR3P4HK4cX5yJoQDh92OoCso9+XaQb1xDrRYJCpsR5qChpeiIskToFGxlQcdoNJu4OjiROShllMZjLkW5IpwWt3oD6fGADXoxPp2Cg/e2UV61S5rFmW7SOIlWJYrXMq6xGdiPHV8dCJ7IddOSlDxAESDaB91rh12NGkuRt3/bh+F3I3o1+dzBal0okat1xvA9u4udvf3hMdL/fyZzYJwMoSH7z9AKBHF1DYRoGo4HmIsoLAVrGXj3PW4PLBbLcLO/uf/1/+NX/2LX0oDe2xOjAdj8aegXi2fkQA0NRgpZ8b4t9mq4vj4CCP0RN6MfUwwkPsn43OujUzgyLlI0qUGiI4EjLGxkGL6RmaNQLxqkBJUpwa4IW7MTbdEemmAPiuyZlOpZuD13XyeVkskAHhN1TrmPTWuF6BhauISajAr2USBUMqbsSLDxOaGucv34xrPWH9zawupVEak4ljJlM8XxfeCwB+B+KvrS3l36pQzAcp4kolasqAJChMaXgqlsLy8gkGbXgumgoaAvWjokzFtm8Lj9+KDD99FlCbGo4FoK7M6h9r7lUZF2s8CVgH65Tk9bp+w19mPBKAJEM9GFgERE9GkgMp9mtw1W3IepUwj22B7dw+RYAiHR2/w4sULkWS7f/++SMMYwMQp1x72Rzg6OpVzDu/D+URGsSHmcH2nkbNPzLfz+SvU6pW5Rn9PJPMos8Y+FcnMMT1BKAWxKd9XwENkx+ivIOXShsgj9xt1JYHANiRjPxDySzVcbzAWkgWZcGRc84zk8ZgSda/XLTEnzxIGF+jJvY+OjoXswbNGLBgVNjjZ8rw3K3dIRHB5WRUwkfOyIn30ozg9P5HqHN6D/gzTkSG56ZnLgO1u8W+h8aHfGRRt9snMJmSSO3cOZG4z6dFgzOh1ChOZ53ieMZrtjoxfgvQXF2cyfyhFw+oqJn0GvQHisSS2tnZgmdmxFEmLeTdNhDn+uOfzTJor5HFyeoxyqSLANecWZfdoukiNaY69zPISrDTYtU0lYcvP0Bi8UC5K5SYrFDv9AbyRCLYP7uDB4/twBIBnR1/jOPsUU0cHVmcfw0lPzoQcKzSoZb/xGQQQn0ubKIijwKLBOKyiFT+dy8so+Y+fUdBPAU5lPSpYbM7wlCY0vk3Kctb7KFNTMR8F/BSMVZKfnsWVMKegt95HZUT1egpw3gKxIyODoCCksu8JbHJMKAalIBsByUWgmd9bBBx5/7eAmUmG6Xmdv1MwV+cLpQv03RXcVUB48Zn1fMxr8I+e/xfbbRHwVtDZSN6YNVtxNunXeYKO99R1lt/nOqkYjALpSpxUgqNeW999sY8WkwAKoPO+/M7iewq4uWDOtwg2K1CsuIsCi3ptiT7mSRGesfV5BTidyzxoeykBUd9df3+LkynTf86iVYBZxxH7m9fnsyi+pWNRPjvvb8UAtb/5fLy39r22hT6rfm4RW+LvFAvTsSIkzAFNbXvSZ2wbro06jiipJPghzDpmJC+N6a6ypBeBe97XjCFTucVdXBMP2r4y7sYm6cT10yQ+zLjWeSXX1MqB+bW0zWXO0NFjDmrrfOF3deyw3/icdDXWOS39OidKKs6qbc31SOfu4hxgYpDXVNxNxwVxC7NWmXG/iNv+HgD9P/3X/8lMFw8+qICuc81hXbTMDvI2m6UTXqjsdMKdi1Vz8mgn6SBWeQ92jg4GBUKpjywyEKxLnAPKurDxmnwuLmCyWI5/vFCZF2cn8x6LGQt+VyeUAtO6kDEI4n9sEPMd9+0CKPecL4aiE8YFy23aY850lw7SycESLA0GdbHgYVwXIm03Qf+pF03m6xzsdDlMxpmgC0uklK28mC3TxZT3YDto36jUhzIM2J58P2X+KgNdDDfmujY6yHSR4DOJ7s/QZIEWs2u8j8/vNUBtx7CVJfidZ1pMlsUA2NTE0olD4Jj3Yfvy3iaIMdkiTRhockAWgAkNGMqSWeYfgr4M+lSTjs9Koy7N0Jkg27SvbPb9vvQXP8exZ0rmDINe3Wf5GTKh+YcJD2pWGwMKkygQ4GQui6FAP5+V78xsvxmfRjdL+13bku81GI5vyxx4OWrraZZKMmM+/y0gzX/TQEY2r7nbN4OZfm+C8cgBvzuOZHwNyeiKlEcOOzPMujZY+g4E7DFE3VEM2wO8efEczWoZO1tkWqxIYEjw9fj4BIWbogTA6+vrc21AsoioHziB0+MQEIYGYSzHo9M8E1RWh13qunl4Irvh4vRC1AZdTjcGwylcXlN+RuCg220KIFXI5dBpN0V7iJrBbDOW/m1tbEr731zdSPsxBu13COaOxKxmd3cfBwd3ZYwcH50Kw9bMecDtcyISD6HTbaJcLYiExdX1tcxTBoxOGu3Fkji488CYjni5JlEoX5YP1Co0eppK0uf48I2US8aiYdE0vLnOCrtoOBlKoM/xSwCQB30mkrwBrxxUjI5gX5gjBHB5MKPTNQP+b775DpV6DUFvSPTp6GIeDkSk/V+8eIaTs1PRcv38D78QVq6uNVIqPxpJeS6ZXwzoB6ORBPdk0craYp0hX8pLiSGNR9ZXVkVDuM2SRa9X2o7PO7XapLQ+trSE5bVlcRyPsOTSQTMxAs/Uaxqj3WyIKzxZRfl8TpIF7MPAvCSMzCMegEednkiprGdWxAyODGi/aJh7RGPSHw4Ja9fp8aJYraLepq6kYWmsbqwKQMqSS65FDBYI/FPDkYB6r2eqGgj6M8nAbK/HGxTwfm1j2+gYeojsTI0kQKclpiDnp0c4enMoByKy1wkCVso17O7dRTK5hFKxJs9DZn0ikxLjOi+fqQu0qm0xFWzVqjg5OsTZ+SE++PB9YYNfZC9Fw9Dl9GI8soqu9PrutgDQoSDXFqDVnKLZbuDi6gI16kiG3Xj8k8cChjS6bdFtrjY7VFIGAAAgAElEQVQactixW+wYdYdo1Ovwshza6UDI4xEdaJo6kvHGz3B9ana6AiDGllLCImZpNGVlPB7K+ECAoAEB9HlJLUF5YUg3O7Dx4EgwLh7CUiYiZmvj2Vz7a0IDowmO3xziyXdfYW97G5/95GMcHb7E3/7tr+VA2R32MJxN8OD9d/HRzz/B/sP7SK5G0BkQyJ1IJcK4PYJlMMWsM8bNxTXaZPvWanKwZGLp6PxIKigePnqEP/zFH2F1I4J2n/IGTUmmkb1J+ZdmrSFJl0KpBLfXLSxozivKeIzpZM/9pFwXHVcaAjqmRq6EawZZyVyvKfeRSFN/1oajqzNs7G9h4842Nu/uIZqOwOMHmGui7Ej9uIJeoYFiNo9OrQUr+5AGsw6ryBd0bH04gg5k9tZw79E+dg92EIxTuqSFfLaA09dXKOeqCAX9IuXCUnW/32cM+KiBPDFVXdwHmJzhc1+fXogmdCqeQLVYQPEqJ8zxVCiBpWhSAIypyw5X1Iu1R3vYe3wP/jSlV+xycKfEzIvvfsCYGsoOE1xXijVUSlXRNA2Fo1jb3sTGziaWt1YRTy0Jo1xKiVtDtOpd5K9yuDw6FbY6+77Z6KI/HOHuw4eSmIHbjq37OwgtRRBbjSGW9sDKMMtiSoVFkpuM1fIAteuKSMFcHJ7gu999LX1CTXWaA1IrutVpSqXAxv62JCA297aQ2PZgwuW2DZy8vsDXv/1aDFNZyTYbjwSITlH7PeKH08tEcgO1RlXK5HvDAQLegKxpdhcrXgbCmKYWcX86hjccxpia+IEANnf3TIKu3UW/3MG41sF3f/NblC9usJvZQsDiEyZup9+TPY5SOTTRS++mEV2LYuqdijEfNe4IUqJrwaA5RL/aR+HiGpXctYCpxVoL7f5Qqn3cIQ9CyQBW7q1i/4MMXAmgSZ6BHfA7INq/hTc9nH93iqNfv8CsPITP6hNWcMDJTQno2QboOvtI38/g4NM7sEcAuynuwozYfxvoF/sYX3eRfX6Bxk0dy6E0HFMXqqUajs/PYPO7YIk4sfV4D5l7q/AkbPBEIfrv3DMGBMKvhqhfEoA+wbg2gLtvx5IvBu/MJZUYlN2qtKuIbydwXLnEzk/uY+3dXXhTAXiTZCeyonGCYXsIO9eS5hBHL97g/M2pIO6sGppZZhIjMGlLuTkaYBJIpb7+xMLE45K8d8wfxevvX+Ds9TFmI4jGbSwSh83lhCfgQ2plWcrRXX43rC4bsjc5VJqU4xiKmSUBonq5iY4k5c1hKxoLYGd3FXcexJj7RKczlfVFvLooVRFzI5mMiLQJwemzpyWcHp2jVCiLuR3jjWF/KLJMZJNSbozAFE3/uOcU83npE2q+MukVjRPYXMZSMoVapSK6x2T2e/0uqWRaWk3D4rYDDotIChCQIlOT6xd1kimDRjkUSoP89m9+jX/2f/4fyF/n4JhYESQTO5KQKj8yi0OBMMJBPxqsAGg2BYC+uDjHaNYTsJD2zU7rnNlFw0hWo8w5uWLdZ6cJE4kirrfsLybOBjwsk9hDWQ0yog3BSEhGVsO4Y7zGuIWySiOMYIdNZCkCPr9ci/OU78RYRQgp80QZgVP9NyulHt57INdj/E3Qjvu/VGS4qSnKmMBUHrIva/W6ALas7GGb6QFZqmG7PYl7uE/TcLbdbokRXjJmmPSMxzq9jmg3U5KD5rsrmVUxkeN7iB9NICDvxffnXkUgL5mMI72cknW20awL2eDs4lQSJ5RZsYKyGHa5ps/pQ4QyXxyzsIkcBEFj6g+TiRuPJ8Xor9ZowmHlPGDVYgp7d/ZF7opmi9999w1ODo+wlEpgf3dPnolnCfZHwGck0Ui+uCQTmESUmQUut1MqgVmhspRIinkiY+ejozegrIaAVTyDYgqn1YA8dqtDzk2rEkN4xHRcZRYJsjP25L8JYDCBX+CcmY4EbOe92D9yjpkZggxlkpScQ1YiWe+UN6SBKRP8Eg86jITjq1dvJHHDd0/E47fncMZ9HG8GMJnJ3sn7i6wEZuKl0u13ZB3h51jJ57Q4BdgV+Q2n3cSogYAkDEU+zuUVgJwkncePP8Qnn/xUAGQaPAqzzzKTOJ/VKWQj5osFeV+e9XI3V4bNXLiRMXvnzl2RrGHs/snHn8rc4j7IYxCTDCS7kKhAQpgYAGcvcHWTl78HvQH5HsFxkjyIG9jsQL2ew3hoiHSUsKEGeavXND47jOso5RKOYH13F5v725g6hzi9fonr0hFG1jaGswasTvNdIca5COYQsJwYDGMOQCsbUXERBaAp6algKj/DWIX9qjKW7AueH1TLVzEYAYomUyExsW2UvKVndcFcFiqjpa0XNGqVtKWkLMWQTCLIAK76GX1mBW0V3OM9R2K4Zu4lGJMkTgwoJ2eH23sarIVkGb4T//B63JcUXFwE+hYZl0qu+/8DoPWZ9TkUpNT76LMoqKnPxJ8rOKxYj+IKCiorFqAkxx+3r+IzxB54Xc4DfmexKvsfAqD/oev8GFDmvxVo5jsquXHxfZQYqNdTLEfxGv25Aug/BqF58NZ+1vZSkFTHrIKPOoZ0fJj2NhV2i2NYAU0DqM5jpjlYzs8qViX9Nh8HOva1bxbxSt1n+P9FsHQReOX3FN+RcTUnsWrCR9tWsSd+VjBFq0P6TLE4yldxvmnbv10P1eftbaWAArEGgDba54KL8d8TA/IrAM0zhYLjtyD9nGTL+ITfWfyj80Sfi8/L7+sc4d+FqDon33K94f20jxR45plecT+9h/afjC2RAjNs/EW8kwwDGUMLkrPaN7quyLj4H/+r/1ggagVs+VCcPDqIFHjUh1sERSXj5jMmE7yolImxnm+OePNnuojIYjMv1VAWLA94ZvBabyU4dJIosMzO5M8Y2KlujnacLhRqkKAgoU4WbUQ2ziJIq5Oc16E+Kv8oqMusgpl0JvPi9Rt9KGZkZSGbM2qlcSXT7xBjMF28qIm9uMgrG5lZSpkU81IQC6U8LFOE/AFxC19sP53QmpnU7Cjbgs/EPtEMp3kH960WGdtNNxydqHwGvrMCuaqBzI2eDF1dZHSxYnuRAS1g9XSusTdPSoichYDhRg+brt4agPI6yroQp+s5+E1AWUFiZcnzZ8J+rFAn1WQ1eX8aXLH99PddsjrnGpkGWDcZSGF5MmtsNRIcumCTHCQMjflkMsCYYUfIZGTpNs1J5iUWDKh5LbarZj55fbYVDwV8Dz6nmqmohImA9Cy/mZjEwm1Zic20i24iBOuUdS+Bo9OwCwgEMGAS7U6nH257BG5nBEH/EsKBlJShWcYOTMhM7FjhtQQR9kQw6fRxfXEBp22Gewd34HB4cPLmRAJWgpVXF1lcXV4LCH1w746812DUExdqh9uGUDyMja1VAS9dfhd6ZPDYrHAyUBzMROeRZdYvX7wxOq8jQUcFWGUpJVlsF5enePbD99Jv1BZlGQf7IhZLiHQDA22ycckuz11eC8jPgJ3BPA8Qd+/el3HP0uunL5+i0qhJm1CTcn1zDf1hX8oZb4o3EvylMssSiPIgSdCXsh4c8yHqMI6YWDBzrlmri9YiT1znp2do1qtIxuNwu2w4fP0Sz54/EXDAaBx7Ze2ilIbd7YHNYUdmNSNBM9clHnKfP38qGmQMzAmunJ3Tpb4m/U328d07Bwj7I2LCVqxVcJMviqHYH3z+uYxBBu4cQzQb4yGErAyWSfJ3DJhZwk7dXwKxLI8sVcp49vy5rAsfvP9YAkSWqvOARLMyiHHODIFoGPt37yEYCwnLh9NUC2c6HZM84WGgUMzj8NVL0fUjo5oJBJpI8rm4vjH5TPYuyyx3yZzMF3Hy5lAYLVIxEaAhXxrx9JKwoS+usqg0GnB7yMRsgnIJO7ubMh/JsiHDiPIrPEhyjklWdB5AMGBn6STH+v7+HayubIt0EbUWeSge9nso5nMCnF9fXeDq/MwwpAY9OWhxmPLgTsYW9b7JJmaZ9crWpikNn7P4Bs0++u0O6uUKzs+O0R808fHHH8hxnmaJ1UpDZAWajT4cbjd2Hhxg9+4eAn6DDomWY6slshfHZ5S+AD74+EMxqaNsBtutVm+g3eVBywmX1SlBM7U8ndTtIqPEahEzyqvLLILCeKNbfVtY66FIFB6vH95QCEupGOxuyLtZuNQCaIs+J42txqiUSqjky5J8JTMsGguKtu7l9QXqrZI5wPeZBHSJgVQhf41kMop3Ht1Hv9vG0x++xdnZqSnt4l4d8OGLf/QLfP6Lf4QxLJIMoeEPWXz9Rh+T/gQBZwC9ZlcSWmSlk12YTCdxlbuUBMnjDz/A3bt3pPS3UC2i1G2ImZNtaoN95hDmI9nhL16+xHg2QnI5KWXQwtRyuwSYqeZLeP7tU3QbHSQiUWEYM/aqFEsCNLBKgKB1IB4GU2eRTBR7j+4KAO0MOOHyA+Mp0CsNcPMki26hjW65hVatDpeVscsAFo8d5V4dlqAN6YM1bD3cwupeQr7LNuewbJaB2mUbpy9PxciQiZhGrS7sAU348tAcCAUEkM5fX8n8oE6pZTxFMhqBbTpGq1ITjWKf049EOGHAwelQAMTd9+4ikArDFnLB4XOhO+oJSEPWMPeU7b1NUwpOZlVvgumE+9QITh+Zo1GkV5exvEFNf+rrA9060Cg38fqZMfGr5vNoVmoYDCbIXeextbeH5fVV2H0ebD7YRiAVQmY7jVjGKmOM6x/brtMChq0h0Jzh5oQg9rFoXL/49qlIPC3HU9je3BLzUzJ6qSGc2VzG/sN9RFMBTG28xhCD9hiNcgOvyChv9YT5Sd3bCIFGjwOJVEwMPdv9lsjpEMQjCBWNJ2TP9voC4iPCvxM4uchew+qggV8IHlY2xBKSZOy3hpj2x2hdl/Dnf/pL3BxfIhVOIOYOCjjtsnGdjohEWrPXgCfgRnItiZF9AIfPjo2tddnf6bEw7o3F5HPYHeDizUsBsBpdKgfbkEinEU0lMHWM4YzY8c7PHiG2bkfLkPxhHUOA9+zLPF793QtYbwZoXFRE8iIZTYg5IGUaXGEnpn4rknfT2Hl8AE/CgaHNJErtFmDYmaKRqwDlEbLPT1A9LyEVWoJj6ILfa/T3G+MO4ntpxPdSSOynkNiMYOKawRuy0A8XgzowLgG18xpOnrwRALp2WkbaF8eSLywsX4/XjcPsMarTFl7mj/DZf/CPsfPxQ4z9VrhjXrj8NozI8Kn3MetMMaj2cXV0Kaz4sMePs+NT5G6u4fJ5RdOU7GVqU0diUYQTIbhCdjx+/C7cBOSmwMXhBV4+eY5StoDpyIZkPCXVgwRi0msrksCIpuMIRT0olBt48YomyVPEl2LCyuSaWiyUYLd50axT07qOja1l7O2vYjhqo1QtIFcsSRIxnk5gZTuNaMYO9Ayo320M8at/9We4ucyLRv+Dew/g9wbw5MkTATc3NtelGip7fS5SEtwXmQje3N1GamXVJEXsJu69Ossie3mJdqMu4J3FYUMwEcHUAbgCXlhdDgS8BrCVEuFOV/bUoNcHj8MhhqP/4v/55/juy6/FbJzxG9mclMshmLm6so7peCgMaO6nZE+WSkUBscas9Re4mf4PTlnj9SDI2Mocph1wOz1yNpHKCTmPmcOvyFZoNebcCJuHTO4lCs7INZwGvFamHtni6+urxqyt1xbAkvEC5yzjByZENbbZ39/Hh+9/IDGmVCmdneHw5FRiUT1D8ndkoguZpFo1lUABI/kg7zMx5yLGbzxT8NlJRCF4zPWR5u1k4lYqNVxmz+WzdjFvNGzyTGJJDu/8LOME/T5ZwAIMjAYSv9FM1mJjosEqMSxjTjHxHE8QcIQlCS5nApvRnKWeezK+JPEJpTMcDARgkcQz12ev1y8EDfYjpbXYPjT7vMxe4Fe/+leolitYWc0glUzc+vf4/UGpAuJYYVyrZ07K5PGeZIcTyOb/2TeMpU6PTgXcJ1tazsYwgDHXkUg4hFg4JEQm9o0vEJDvUu6O0m9sxHR6mdvGnO1uGHDmTGoqMQ2jz0j0OV1Gi5ZgKEkLZNKzikHBBSGkjabCCCbzbymZFMBY1tXbMnkDoPEZCYrzXSldQt8Vzjc7/z+XLSxXavC6g1hf2xagOLNsqpPI7P3+hyfSRrw3q2Soxby6uomPP/oEa2sbklgg5uHifjYGimUDAnHsvDl6LXIykuzskxHdkIo6Vhx6nH6srKzi4w9/gsxSRqojGNuXqiU0mjUxUeTnzXzsolSpCClqNbOKe3fvS7/zeZgornEtyr1BtVYwWrFjgsiUOCHQMxPiRiAUQ3gphfWtXfjiIdS7ZVxXzlGsn6PRL2Jq68DpNTrrQoSyEgQy0TzBObaZgl/8Gf++CODw3GaxGjB2ESRbBIs4F/VMfEu8ml9rMnxbMa6kQQVNZa7NgSUFEfkzBZIFEBapP1MRrPdfBBoXQT4FpRXsE8Bv/j4GbKQfkcEjFE/R570FyAyhUv4oQKftsQiOKja0iBXpd/Q5+G9WKAous3BfBSAVlFcca5EBqgCtGZ9zcHwul6OENk3UKQCuz62MV70vr8978fOcL4q5KfCsDNZFkqASKrVy/seY1yJw/GNgWsmSvC+vo0kE9RsTYt+8P7RtFwFobWf+jmcf/Yy+n4K0/I4SKnXcsJ11POoY19+ZZKmRatLn1+psXkvxGWUWyz6m42Dehwri6jWUmatr7e2+s3AffW7FC9+OMIOLalvwWsrE5mdFCnhm8DjFPbkWa0JD+3dxbHFdWpwTfB7Tz6Zq4bZPMFdmmBNe1YyQ9+e95Xvzucczio5NHdtS1TwnZup8VJyL39W+UeljVTTgM+vnzd8Ne1mBeJkz8/kpSZW55rO+4y2ATdoUk3JzRQr+XgF+XS+kj/7n/+Y/nd0+zNw9VNnKi4NbX5yDQAesNDABtPnE0wZUkFqBOG1k7SQ+pJmkLDEjA3kqADS/pzIPqsPLDmFwwYOQAn0KZLPRCQLqAFAG9+Jgl0kyvy47hN/hf7yGHMzngKbRpO6LiQI/zyOqZEsc5t9SEkTx73kmhgcdGiPxMwSgbxf/OaVeF04+kyzOc0o6zTLMQKd6yhRelxs+71vNbF38NaOjC7xmL4yphxmci5kdBd/lHeaTXCct20PZ0bwuP6Na2QSgBeCfP6f2EfU4ZbLOXTJ/PPk4MCVja6Pmt/fW2I99K4DR0ADHfEYGKSrFwUCJ44JBbXzuhKyJCH6Wh0GVFhHA2W4CNu1HArZ8Ln5WsrzzvuT1+YeAjC4y0u4SfrGsy/QDHaUUQBeGSN/Ijywuqjq++fwcF7w2xyB/ruNEANBQSEzh2A400dA5YvrbbGocI7JBzTXzBOyVYIyUHSCeSMHjC8M+CyDgS8FuDWDUtyLgDsMJLxzwwjqwY9a3i+M7dV6nLKWwjuF3u9Fp9aRc/yZ7I3No1B8aveNmR4AiPje9v1nizMAoFAvg7oO72L27LiZb3RFAOUDmr0ZdwT5xcXqJJ98+BQNmsjbFqCZIiYcubvJZ0TbOXZ2LDnQizkOVKdfkOGDASz1dBqgelxeFKxrKjOGyu1AplAXgXkqksBRPYGqZ4vXFazGtWllfw527+1hZy2AwmgpAS0YNxwrfgeYw3XYbayvrWFleE1NPnhM7XaDd7kggyYO0dWqE9S8vLlArl5BMREVy4/WrZzg5OZSAjo7rkWhQDhDU3d7Y3BHTMk8gKGwnarAyuSSmJc0q3C6nHEILRf6bLP0hghGfPIt1bEOzSV3BCVq9PvbvHeCzn/9cZAm8Xhv6XWpJD4Qle3p8guvshUlsNOrCplhOLcsBjSOV0g9nl2Sfz/DZpz81712polZrwOtnuWQfjV5PGJE8LNvcTmxtrckmYXTgyP6cSuDOQJzM63qV5ZgWYTqcHZ9IIo+axxzTxXxB1oLtjU3sbGzKc54dHotEAueDaEqORwJA09WeBnQMGDkWpGSyUZUDL1nlPPAQPOQzU36E7t2GgTWQPiSDhYfI2dSw2ddWt+WaRju/D5vVgmo5L6ZDpyeHKFxf4c7BnoCBMvdsnC9WVKo1SW6Eo3HcffAQS2mj3ThsT4QJOe4O0aObfaOJSjmPZqOMvf0tuNx2aZdGvYlmrY2rizz80TAefvxIGLYEBThv6SRP7T6CFFe5CzQ6VWRW0iJlkVxOy0HwKlfEeEK5JB9SsRT8ngCCXuqf22EdDzDq9VDO3+Dw9WsBCHZ2d+WQVChVMGIlD+VqIlFh+UYTNDw0zGenxyml3RxfTN5Q9oFsYYKiZCPHYiEk0nFc31yi1iyh3mK1wpkcQHl4J4jjcAI+jwP+gAdnp8e4PD9Ds9YUxhOrlR5/+BE+/enPkC/ygN6V0lEBMbrUgh7D6/KLjEaDWsNkRk0HCCciwlzKXl2K5jgP2+urK5jYZxg6pjJGCF57bF4E3CE06y188923Mi68QQ+6gy6SS1FEQ2FMegM0ijVUCxU4LFY54LJKlyB0tVKRcUQTQhqIre5swBHwIpAM4fFnH2Pn3jYsbgMgk71+c1zFs199j2FlAMfIJuxqVicwgWX3OjELWjHxW5B5sI7UfgaBJTdG1qk41AvYQQZwYYLcERnfDTFiuzw6l716OZ1GgCCozyv3Iiu+UimjWWcCoweH3YogPQq6HcwGAzTLbWGAkwk+6I+kFDm1sYwHHzzCzGOB1WvHzMME0hgXuSuRFUqkEnj/4/dlLjpA8N6KWqkuJem1Rh0unxubezvS5n4vMOkbqZRmqYUv//Z3KF/nMWESgczjsUWMOre3d8SIze51w5fwY+oBdh/tYnknahjQdgOCjgbAqDdFr9zH5VEWhy/eYDaYolVooF1uwD4GonMtUbIDRxgino4jvbUMT9gDm9skgms3NdHubZUamA6nOHp1iPJNQRKTNIF0uu0Y22eYWEa4885dfPjJh0hlMvAHXQKEMxSi+thoNEP+poizi0tMZzb4Y1FY7A7MHO65FNIIIY9PmM9/+ct/jUmri5DLizvrG8L07bZGCPvCInNAmZJg0Ctj7+zqGDY3sLW/DTeTYnaHaOKSYcsy+nY5L7Fbf0pDzpnsAZGlBNx+OyzeKZwRG7wJH5xhj0iP2OER08Gzpxe4eZFFuOOGc2DFb1ltMBkjGPQjnAjDEbTDtxRAeCOBzJ11xNfT6E1oGGbiBKfFAVsfGFzX8PLLp8i+OEcmksZqbBnE5C7zV+jbRtj+YB+xvRSCm1H4llwgvDEEtXVtsA3t8A7sKB3XcPb0CKNqH9lnp5hW+1iPphChcZnDiuawhVc3p3iaO8Qf/Uf/FPc+/xBNyxCx9Tg8QYvM135jAPfYjX65i4uX5+jk6wh7gmJOSmkpJk4m1imcQT/yjbKMse17W3jwwT52dldAk/VubYhuvYvqTRnf/uY7vPr+FdyOILyuAKw2auhHEYpF5btM6rQHPThdXri8TvijblidUzh9bhTKZRCtrxVr6LXaCPvdCPpdKJWv0R12YHE4kFnbxM6dXdi9jF+6mA5G8Dm9cFpc+NN/9qco5sqyNtO0liX73Ju4X4WiAYwmIxTKOUn6rm+sSNJ7fXsb3GI4N7qdGXqtLvIXOUku0Wi33WkK+9vmc4uZHTxOhGJhkUVwzX1mWHnlddMIlb4GffTqdfzqX/4Sf/fX/xaW0UxK/VvNrmhck8GZiLOE37AfhZHkpnxbF612A+12Ew6niRWVjME4a9DtoVKp3oKSVq4cDqesyaxAiycSEqcydqk3agL6CvuZJJ85UYKVhyQoxJMJ8frQ8xuBNybeRb4tX5B3HgwH8FKrOhwzJBlm/AEBkVllt7G6Lgxsek1w7S4UjASfSoK0u/TdWBL5CsYBhp3am4M21HWm0aJhTfI7CiAwtlZvGcbrBCAJ7iqJhvcgy5WyKmwjSprw3EFQuV5viAwFY3We53iIGfLgLgA018mmJNSioQRcziBsVg+mNOfjwXpkjO2p6RsJRuHn2kzw1+kV0LbVpKYoEA5FEQiFkU4t3+rABgM+MV5m5dHR4WthYlNOTc3R2W4cI4wzzDN7RV6FGuaGmGPYqmT4hgPGbP3w8FjOnow10+mMnFfYzkz40ztkZ3tDKqQYI1L2ivEZkz1DvofXg0ya+sZLAtYTSBUtb9EvpUZ3D+1WHRareR6OC+pG8zxGCR4mtSndJuNuMDDm9YOxOddNZ1IxmUjG5Dyl/a1AjxCEqDc9HsPLCjW/MeliNRurL/kM1EwP+JLY2NgWLGApFRcWNA3Iv/32W5GjoXQhxxordbvdIfb3DoSJHI3GpF2YZKKkGvcRSntw3lxcnqFcLUq70kOD1yRpQcraJ0b6MLO0KnM1FPBL5R1NeJmYGE3ZP0bTmG1CkgzbbmudMev6XJrTA8vUhuvcObLZF7i+PhHSwnQ6FM364ZS6sHYxHne4vPBFk9jc3kMolUCzX0W5fYNmN49Gr4jWqCzrDtdzAWxoiCIVb2SOEyMxFddzmOI2eSQMQwqzjIzEpwK2yk5UEpsCWvrzRbCVQj6sVlK9aYPFmMSEgqACsi2AfIvnZPatrh0KjC8C0YtAogKYCmApUMbz8+J3WMGs91CQ13xnbrK2AEDz+ovgm8Ft3vqVKYDL/y8CrYsAPhNPvI+C4nr2VwBfwT5eV1nMCrYp5qNYj/5cAV7+XttU31fb5C1o/vZ9DSC7QGabG8hpeyxeV9+Jc3gR8Ndr/B7IPjd/07ZXfIzXExmGOeFOSRec5wq6LvabgpOLIK4C0JqUWHxWxawWxyTff5FxryaDCvIrtqfPqgC0jmNdZ24lMeaJg8X2VQBY+4f3VxKgAtJ8XsWRFOBX4FyBaP6b7aOAsQKxCpLLtaZG6kI/o/OAQAo/r3idqWowIDP/0zHHZ+A6o7jcaGRY9TqWST6TPp2b/WkyQ8brPDlELHIRuNc+kHW+P5DnU0yW99X76fvI+1qMqsDtXFjQlpYH+JGMBnEtM4ZNsmAR8Jdnn5l4gwxr/m5x3RCwfI6HWf73/+G/nEdrpHcAACAASURBVLFBlGmsC5l2mDaoLkhqJKcNQcKhln3wOpoZMGBi51bHR0FnDTCUGk4jAsn0T2aw2a23Boa6kfEaAqg6XTIYeH0FX3WymcXa0OYXBcIXFzJdYPh/XZhMJsWwZ5UVzE41i5BZlMhUFXB2zEDRCL7LgJ5rpxCoIgCtGwV3CgW5FztN2IZzpjTBIrIaZNOhYzqZYfNMiw6KxYyGsIMHcx3RQMCAigvaR0azzSnvzsVDWb/sO35WEwE6sZQ9LMEcjR7mJfe8pjJ82ReysbH0j260brcAyfzD+/GafGYCGAyA9fl5fwZc/DfLtfg5kaLwGKMWsjP5cz4XDeHMRKV5A/XfujKgFxcCP8sV5zo/Bhw3ZUb8I+81L+Hhv3lfAq98PpaZiXnKPJNHgzwZs9ORBDQcT8yq8lqGUfDWPEU04CYTeU7dZNm2LCfkwkc9ZD6TGmDKRjgwpgJvJ7gZBxJUzJ2EyeJlSauUDHp9cgihJu144kC13MfaygGWomsY9S1Ix5fhFkNCYNwF+o0xvFaWdwI2PuoUGHTHaFbqePbkGWrVqkgqsJyMMhoErUSXO8xA3ovOsIvrmyz8YS8+/8M/wL2H6+hRHmMMNJrUMhzB6/IKI7ZwQyCwIu1F8ynOQRrBNVsNYWKytI0AKkHGtbVVMa2jsQybkAcAjpVqsYkpEYbxDOdHZ8Ypu9nGbDhDOV8Q48FEJonX2UMpeX7/g/ewtrkuIAl16WhSSDYqgUuOCWrvESCzTi0CZAUC1PGms7Zpd45TBhN0da5VyhKkd9tNrK6khVGRFa3JvIB70xmNWniNIGKRZWxu7CGzuiZoiNXuEiYy+46atLncNeKJMPw+BmcjtJt1uQ7dygmw95o9AUS9wZAwZMlM/slPPxWDAO4PlAeh4U+zWkWjXhVWNsvaCeZzcyCjhOZeBKx5KCILlsH6J59+JuOL4/nyMgurzSEgNfWfaQYoJpY2SIkqP0eAUZhMvaEcAOutpuiu8lDhcFgxGY3EXIqHkI21dfi8fjx/9gx0YT64c0fK7Vn+2RF5iapIq5CBQ01Nt9+DzPKKSCpw4FG6hWsSGYuHZydy0ODhh6znx48f493335PDMGVNqDnJeUTjyKurHDqNroz7ZCIt45MHp7G47I5wcXYkB6IeJVjKRaxkUlKuS1Ya52Sl3JByWMp5+INRJBNLYmRotdIEsIdhZ4RBuy+69dSSHvapJ3khbBlqk8u6PRigkCvgzctDRJdieOfT97Fzbw9+Pw85UynJFgZ5q45Gg0mQrACowVAI7z1+X8Cri+yNACc+bwh+b1D0H7m+e8lAc1hF37ZSyOP86AStZhObm5tSwtujNnSjgWarI0AXS763DtblAFJpkpFNOY6psJl4UmxWG8KwpjQFS8YTsSjSK0l0+m0MJj1c53P44dlTSeQ8euceMpklTNBHMOCVQ9zF6Sluspcyl+1Wu1QPEAyIRuJ4+fINSvmCSLMkY0n4PNSEJOPMi/PLrJSZ0qyTrNWZdSwSB9fXVwLi8KB/794B7j56ICArNWLrlTouTy8x6lFJ1xgliWyE2yUHOw/L8F1O0S2ulypwWm2mzeZVPZy3PAj1aeI1N+Fb21oXKY31vU2s7WyIKZgvEoTFaUd/PECn1Mbzv3yKWXMCn90levQcwxfXWVR7TSQ2UgiuxUS+ILm9BEfEgYljiEqT8iZNoAv4BwEMykQCxzh5eYjzw2O4bS4c7N8VgKbSqKNULyNfKWBinYih4u7+FpYzSwh43Bg0m3j53Q/4/msyuntwwo12rSP73cH9A2ENT10zzNwW9CxDYWb3LVOkV1fkvTxBMtuAXsuwuXpNoNce4PD1GzGZ5T6ZSaWlXJ/JqEaxgXKxjOffv5AkXCYeleQ85QaK+TIwsWEwGiOWTgAuK/qWAfbe2UdyNS5maqNpHzanYaF4HD7Uq00UC1XRf2flg8/uQ6faQLfWhn1qFWb4+dmZaPm++/hdJFaS8EbcCMVDkqSzDm04P7rAbDRFvdTAX/zLfyNj971338VVLgtfyA+n3wm334mHH7yLh+89gstrhZWEwplJmFGCg2v4TbGANyy/7zLBF8V4ZkUwHBfJH5poBTxeFC6yyJ9d4t1795AMBpEKR0Qy5uV3LzHpW9CvD9FtdrG1vgGX24Hr/AVuyldw+uxiatfqdeGh7EGzjUg0gORSCEtLS7A4vGh1R+gPxpI0pklMZ9REZ9xEbzZAeiONgwcPkYwtwQkPzl9dYlwfIjx2I+YM4Jd/+v+ixXHucSHFNor6EUiH4V9OILaWRGp7Ce25rITRQKGGeR+o9XD+9BDf/PVX6JXb+JMv/kQYl/VeB4V2Gevv7+Dupw/gTgcw8UzhjVhRqXcFtPTbfOhm2yif0hizhMDMheLRFV599QRRuw+ZpRRCkQAaww5OKllcj+p4/Mc/wyf/3i/Qc1nhjTnE6LFRa2DWmcE5sqN0VsGbr19i0hxhI7kCv9ONQj6HcrmEzqCDxEYGpXYN3lgId97dx/5724gukSZjNOQp5eGcOVHJlvHnv/xL/N1f/Q5rqQ0x7o0mkpLoFQ1oO0ODKVKry0gsJxFIOuAK0ngQaDZHuL7MoXRVgntmx6w3RL9TQ6GQkzWbHgrRVEoqgJrtmkh2EZhjLERJpH6LlW5OjPo8zDkxHk0RiceQL97gppxHIOSTvdNin+K9Dx6JRENymfGi0fmejoERzWjLFTHMPD56IxVZ0aUEXAEf+tMROqOBeDsQ+KXBX4cyAb0ePA6PyDGVctcYtTt4/eIp/uYv/wKOmU00gXPXRYktopElqeghEMz4l4kCGpIyPikWC1IZSGYqq8wYPzNOZSzJvYkgL4Fo7vmUYIuGo5KU57rsDwZk/aRhNE1XyxXDImWVkYB+IwMKkjxwcHBP9lYawDEpT9BRkrSNhgD2wlie+9pQlkvBFPrk8JlIJGDsQRa4fo9yCYwXyRTlHy8lH2JGdoP3pfQF9zfG0YyB4tEgxhMyvyAGzTRmZ0aS+saMIRhPSsKGIP/cEI7X5fPxeYdd6glTHsIhiQZqLRsJwI6c0RjrE5SVs5jIFYzk/jaHVbxE4tEVzOZG5GwnymYRhJYDPdcfH4knTPC6pdyaBpM8GxIApWEwjWHZBqVCXhIhXNQoK0j5OCZ/eY4SVnKHzHHjJ8D+YezD/orHIhJTM2Zn3MY+YtWUkD8cHmFcWyx27O/ewc72nsQ+ZGB///23eP7sB6xlkohFDFjP9ZPyJYzpCELH4gncvfdAWLicBwSleYahdMhkYPSKW+0qyqUbI/gyHsvYY4wnMVCjKjE1+4FtI5XDZNuD5dxGkzWVWrqteuUa3mq1bxl63B88fp88jzBw6R4i1bVOIbZYLQ6E/EtIp1YFYHW77aKr3uu3ZOzS1LtYKslZjvc6PTtHOBjHysqaSLHxPMVkndPpEjKTAkacT+1uC9e5rLyHSIlEY2ImyT5lDEzJl5OjN6Ih7WV126ArUlMEqzn+WAHGmIftnUmv4c7OgcROHKeM5ailfX5xhBcv/h7Z7JGA+ZTPGM/6IlNosVsl4cbE29hix/LmJtb3tzC09FFs3KAzqKA3qQsAPbEYrWPiApJMmxpwTGJtskgdWpU9E0IGn48ADuMlPq+ClgrSKcCoZ1plHypGcQsgCoYxFlN5MXz0cVOmTnxb1gRDbJlrzs9JdryWMigVpJUE15yEuMiGVsBS8RAFBBW34c+5hpFERk15fT4FchfxCj4nf05mp/5cgNM5o1SBYgWQFUhTEJTPp+/N3+kzSXvOwTUF/iQhPZd2ZZsKQWBO0FOcSQFtBZL53ovtoffizxT0VGa04heGCW1iYMUz+DMlfiojeRHvUjBQ29bUTZo/i6CzgrCKBS2CjdqnyojlWq4+X1qxz+spGXGxvZVMqtcjY51tYN7FEDIV2FWgdbFfF7Gdt+DrW+xlsVrcYHUGyNR+1POC9g8VBRSs1b5R5rpil7zPInCrQD4/x/upOoISWXWc6vvo+yuQyrZRFQLun9o/im3KO04NK97gRmQjm6Sbkj91rvIzOj/NGDBsavMdp+x/Ml4XNJ11fMh7z40Dda5rYoL/lrEHI1mi5FvdS3UO8J7mOr8PQNtlnhkNZ+Jk3AONHjfZ0/TAeDve9N46BwULnMyrmuaSQDpP9P+UppQ58r/+d//5TLLvLpdsYmT/aIZaO8CAx4Y1rBId7EQ2JnWQVW+XLyfXmCP9bHwFkhWhNwurAQ8VhOZCx4M9JxONbJTNy81Dn0HF7FnKpgPMgK3GvI8/E2bpLaXdvIcOeO0YBZC1g6hvpwCn6ibJZyxmYnFBloE6p7lTF0wXCZYW0bSAgQ4bn59jxkJ+P9eHZgfqYqXZHckA2bnhWGEnQ3fOyhXwnHZslCqZGwuwnWXxJHgyn+Q6OPl/lp/z8+wLXQAXFwOyA38sbK8LkADXLlOCxz7k9VSeRPuJ72WCJ8ctC5g/Y9v0+l1hVMomabdLICKliPPSLgW0FYDm9dnn2i8c0JFoSDY+gnhkbWq2hhkUHdBmc+PGaFjqyrbVcSZlXnMjRL4br8MAXRd6Zdjzd5rl40bGg7idvpI2k3AQsLhn3JSZJWegStlIEwRwAzMyIbrpmUXEZLB4ApMFe2akPFhKxX/zfWXDnlqkRJgSI7VqXfotQr1Qm1OkNyyzAB49+ASZ5BYwtcNjdyPgpsmZKbsu5ToIips5hF1N36/STQm9RgtnR4fS9wRf+I79OZhPEIn9yhJBMk++/f4bYUB/+OEHAqTQwHBmc6E9N6aRhEG3J6VwbqcDXp9bmAWXl5eia8dDBscCg0zqaRKgohP0zv4e9vbvwu1mxGJKjFni7bGzzJkaoaeiNUyAaNgd4/ToGNfZa2ztb6HUq8ARsOODnzzGwYM7QsVmmoGBbqc9RL3SxWRowaQ3g2VCN56plIVGwsycA5VaU/pDWQtkJ5oDVFGAL5/fLbqP4/FAGEaVclHkKfhewXAYGxsHSGVWBYSLRWICilxe5qTfGMC2Wk0xUAuHabIZEMd6MosJDhEY5HhhUE+mfn8ywh/+0S+wRLBW1jMj5TKgBm+/J47uHqcDldINyqUCbq6uhGnVZxabOot+H/buHeC9Dz9CPJUWHfZyuSnjhQcU9iVLhsngkX6o16VNCfRL2b7DK4kNmUNOB+weJ9xeUwbPcUEJhRfPXyEZSyCTWhamPPV7t/d2sbW+hkQ8JuKi5WJRSkipd0hwQg6SNOjptjGZDsEYnWt1Np/DizeHqLbb2D/YE/Om1fU17N09EPaNy2u0equil+wUBnS1VBYjMh7A1lZWUczlRU+QB5+LyxPY7FNsbK6Ibh/lO/g5Hh5cNg/KxZpQX6MhMkKDcrBzeQzAYJk5MRlMRcea7TOdjdDr8GBXlU3T5+Lexvdwo9tp4tn3X0kJ96NPPsRHn34yr6gwppM8QN7kc7IBl2tlYYWRXfPe48dIpVZkzhaKZWFaki1GQJ/zgQaUNMXoNTqoFIqoFYro1JuiDc3DC6tp2ixNHY9FS5sA687+KiZGuQItStkwoJ5ZJJHSrrWkjJ5rVYeaghOjlevyOkRXtdKuoT0kW9iHjY1VDIYdLCUiwn7+5qsvMRn14fe48Zu//TucHJ1id3sbq+kVOYBRl5Tt0am3wWCDBzoCIpTc4SGWay+1XYMhP5rNGgajoZhNtvtdrK2vy3jfu3sHn33+BTZ2MuDS9+LFG0muSOlzty8anayGGHQGUp1ADehyMS/tz4OT7N+MN2jK6HRJ0MaEJseWJps5bjknWt0Wbiol9McTDCYjBKMRLIWX0LtpY1ynzj8EzOgN+3j++hVuahW4wn588U//SADY5d0leOM2jC1AvVdHf0jZgQFmFQtGtZFoKQ9qHZwfnmLY6mFvew/7dw/w9M1zFJpVWDxWOCMOYWEfPNzDyjbFeIFJHTh/c4Env/0BZ8/PYO9b4Zg4MBtNRHplZB3D4rXAHfegPesikklgdX8DCR7cY24xlBMn6ynNAWeYEQTrDFG5LODm7ArtQk3kIgjAkrXOBNRlPg+r04UPP/4Ie7ubYiZqndiF9Vm5rqBSrMvBjkyzeq8FZ9CBjz77CCPLAF9+/RsxtGJ5eCgawYxsNLcFdo8dqUxC9keWJPdrbdSyJRROisi+PkPxKo8vvvgC77z3AM6AC06fQ3RVmSAh8Hx5fiWJxr//9W9Fn5WJqMurS6RW0nD73Ehk4jLeo8kw/AEXbF4D9BXrXXSGPRSqeVzlr1Bp1jBhLOXywWJzwmn1I+gLIx6OoVYowTodYSND860UPMyHE7C/HuGHr56iclnFrG9Fr95DwB1AeimBUjWPXPkKvWlHjCi/e/at3G95bRWf/eKnSG3Fsbm3CbvFjdnIinZzgFKuhFfPXwvLMF/I4fTyDKFIRBJQ733wWBJfFxdZnL45QTIcx87yOi7fHItxJ/uCci1u6phvrGDj0R34Ui6SpkUChWzjyaAv+8C0PUS70EDu6BKXL86RO7zEdmoTO5s7KDJZOekifX8dB58+gjvlRd8ypPir7CcelxuDWhe96w4qZ0X0K01Mmn1Y2iO8+Po7VLI5rC1nEI6F4UtGcFg4R7Zbxvv/5Of44j/8E0yCTlh8RhO8Vipj1gUcAwfOnl3g6Mkxgo4gttJrcM8IxjSloiObu0ByJQWL3w5rwC3a5mv7yyApnFVZrGiol6sih+SBC8++fI6//bO/x6AxxMrSOgLeENIry5KcHVtmGGCAlf11hNJhBJJu2H2mjTqdCSq5EmqFKrxjB0qX1HdvwMWqPI8DNo8DDr9bEqMSg89JDoxdXr14LZ4NIX8QJycnwhwiYEqX+nyxKPM+noxL7Mcqpu27G0hmEgiH3Gg2ZxL7sRyWMWW1XkO71xFgasi1ye/GxEJzO2OsSM1yxoiU4Br3plIF4pg6YBtbxGR11G3h/PANjl49R0sMXfvotroS+/l9IdEYJrN1Oh5LDKwl2JQOqMz1dLkwMN7lXGbcTJCyUq0gGjLavHd2jRcFq7kI/jImpZH04eGheFhwLR0MKcvHCjXX7XmMYDcTz3xfAopc75W8QmCXMS/XYMM0pr46GYgGmBmOjQwfwV3qWvPMxvMh41y+X50VW27jG0KAfGNr89aEnicqxqJvjg4lTk+n4gK4CZuT1aWYikwHK1TImjZnMwO8M8nA/ZmEBJH96/SkSqjdacE5Z4EzDlf5Pz5jailzKwdifH0cEscyXt7c2EEqsyF+DELyGY3EsI7vTwa5nD/HEwFARV+akslidkk/jbC8E4F2tgv3RgKmBDvZlwRvle0sie95ab1q8VImKhyMIB5KIBIKyTUIYhJY53gi8Olgqc/MAQeTSctrePDgkSSP+e7ZXBZ/8Wf/Gu16Hl6PU0z25L4kONAEuNXG3p272NzZRTAcQ3dIlh7jalM2TQCWkhGspOwPOtIXbGuyynkO4LghAYN9y7ZZXV0V08FwKC6eLtdXNxI/ZpaSkjjhmDMm00ZbmiQKErO4pzPGlKout2MO9tgFiJ6OLHBY/AgHoghHw+Bhpz/qo1orodGqSntSu1rAPUkKkswxRCQUk+vwPOV2GZNqntco2UYmvJT4Mx7vDyWO5XPx+fl7ei+xwoB9+/LVM1xdHsEb5NxwilSdgJFWK1qNtjz/cmYTn/zkM8QiSXgcXgOYDkcyJyrVHL774a9RrWSl32JxSij6JUnP+cNEZ5fn1ZAfkaUY/DEfJq4J+tMueqM2epMGBpY2BlNqvisLmvOATrfGvJsAnAGATAJJPIuorU0G4fz3rCDQymkFhxXEUqCJuA5/J2vJPJl1SyIUIJuJFA9sFrsQt6TSwWKqxxcJYAS0VCbVAHmGlKeSEIqN8GfCqp9rzCr5bhHEUxCYs58xrpLYFlmhChZybeJ3VQpTgV2u/QanMUDaIoisGJUCiIr9KDjLn/M6+kz6zHKG7vfnVQlvwX/FlhSY5RhU9quCkIpZKCiq92CbSSX0gjSoYixKjlTQVyuy9V0WCY387CIgvAg+/xjc5fdvsap52yixUUFixYoU0FZsSMFsfT/Ft/SZtc0V01KQnddR1q/iaQr+67UX78WqbfahMpIN6MmqdTP2NKGgZD7tA15Dn01Oowua5ZKomCdFFPBUkHTxe2Y+mbMGv6NjVcch303fV0FpxR65nmt1vIL/vNcivsjnU4a5PjfvoYRHo24wmt/XyN0I6XPucSb4kt0wsLmGKfCtfU7deoNLGQxOgWlNWOvY0/e6XUPmF9D+0MSIvvfteLRMBYdhAkwYzbOxJGG5LmlFPxNH/L7OCV0HdN3hs2mb6PhWjE+Y2P/Lf/ufCQOaH+TkJqCo6L52gBkEZmDoIsa/SynOzBgF6sUXFyPdeBWwVKBSMxKLpR632Z7hwGwC88WB3+FLaSnIeGSyhXqNbteAzPy3asTo5JeAYm6MuAhAa/ZGJrrdAIZ8VpX94P3tNpOxUAMPAsqSTbKan8vizbBpNhZjwlvgm6xSgsFTs2mw3XTBk4E1fpvpo9STz+WUrD+DQ2nHuWTDaGDK8mhauJjRYVqSz8pBxefhJqyDT4McZWqbNiOT1JRp6HvqwBNW+1z4XLIR8ryGSa5g/j90Te0b8z6GUby4CeiipANNF2WdzJppImjIbDgZumwnE/iYjYQDXMeUGdTmoKFadV6v73biMZjgPZip53NL0NxmSZsVDrspbdJJRpBIGfu8P8s+aYJJgzS5X99sEi6nYVKwVFqkV5g/54JIsJEb1JBasQ0xPbTbuUmb9mMCQiaylNKTvWvGJtmVDF7ICB0OmFRwSYDZHxC892M1cw/vvfMZIoEMWo2usGhcLFt1OzDsAMUrvtMIVovTMAhsVlTKBVgnQ2A8MkBdJGSSHWIE2ZWgiCaHZFPkCjn85rd/J6Y69x7cxf17B0gupTGcMMCxiOQF241BCNkwu3tpYeYx6C6Xu2KOR+CKZaQnx2f49tsn0i7UTX7/8YdY39wWURkBA1kuwkNJrw/LaIJqoST6rNR/pele7uoGT58+hcVBFpYXOw+28fFPP0B6LSTMONHH7rIUFujVgU5zjHq+iWalI7qdZKUsp1Pg8L7Ol5HNXUmf0byMrBr2i7Q/M3VDOr23pbSVGrqTMcsMa+h02hIE33/wISLhuGj+Ccja6iASiso8+OHp9xiO+6IhSDkBjiHjOj0R9+iWlOMbPfbBcCQ6zR9/8qnIq4zIkonH5F7VWllMSLvthvTbeNhFp90SfWayUEVzywIsrWTw0Wef4Z3Hj+ENRkSnlwfEqsiP9ETvykqn5HYTX3/1JS7PThEPhoVNPh7MZGwyNuXYpP4ctWDvPNiXsmMCwnSPPz2hjiI1uV1ygHC4XNjb38HaGlnCpjS/UOjiJnuFm1wBo+4IXZaHii3PDBbrFLVqUZy/yYj+/tVrVJsN/OwPfo6H7z/Czp09hOgpagdqdeDN0Q1GoymioShazY5IGJDJxH2GBjfVYhk3V9e4usoy9YZ0Jo6t3Q3MrBPMLBY5/JHA1G50RdezUW7DOrPJwY2HCrJ/KYvR7wyF9cRxR0HdTq8uJcicF9R9rpU7wiKlPvOgR3O/krjP7D18JIc0TWbxYMg/PNSSdUGglJq93z75Hj//+ec4uPsAzXZXwHRWBdA865133hGtcBYA1qtd5LM3UrpNpyzHdIZ23TCbEktJSTI0uh3UO13Rns6sJ2D3WEhcxf/H1nv9yJ1mWWInvPc2vWcyk76K5atr202b3dUAO3rQvyBIC0lvguyrHlaQ9C8I+yhB0moX0z2jnp6emvbVVSx6JjOZPrz3PkI494vLii4MASLJzMif+ez9zj33nHZ/inZ/YJKdo6kcdCY0lewPMR0OpCS21qrD5XEhlo4jGI+ib7PQRwjDfheNZhXhkE8Y38XstZQBE4TLXV3hFz//G9GfZKLFZbVjKbkkepODNtfUoYw/VvlcZ3MCqtAAkkaaZKfzulzLOJZpyrt3cGjkj2DB2uY2Hn74AXZ3t3CZucbjx4+Ry+VFr3h3ew/RQEyMAfkuAxqazSbo9uqSyKAJkT8cgcPpgtVm9qkJpUhsdmHhF1h9EE0Ig7zRauI6m0e5UZeyy5WNdWysbcMzcaFwfY1gyI219TS+evwV/vToK0mKOHwePPjwXXznx5/inY/uIbxGVyDDvO2SfFrsYFAaC1uzfJVHs1RFq1THdDAWFhoTd+VGDfl6EbagE/60Hzce7OHmvT24AnaR9iGI2q4McPXyCm++eo1Wpg3H2CosUI6dbCmHvqUPV8wDR8SOu5++g82b27B6bZg5LSIVQtanANB9wMocZneG8mkW1y/eIPvyCr1aC+nYEvLFEkqtBtqzMULJOH76l/9CSqApJeEY2dEoNvHmxRmquQpGPSMZRh1Xq8uCW+/cRmo1jicvH+PVm1ciFRHbSGL91g6CqxE5HIeTfpE1GnaHmHWn6Bfb6Fy28PS3T/DHX/4O77/zEDdv7sMX9sIb8gormiV2ZPMWciUcHR0jn8kjHIrIYV+M1XodpJbTWNtYRigShN3lkHknB0vLBN3ZUEzyat0KZk4glAwhvrIEry+E8QB4/fwU3foA1hGNCDtYXYrj/u0D+LzUAJuiV+hiUBvg4vUlBrUh7COntMO0Ozfycc5QLOfQGbeRrWVxcnkiJooffvwhPvjeB/CkXfDEvEYUnLmPCnD9qoxXz1+LnAfZ32bvGyMaiwlwfXDrUOLeZ8+eSdy2tbGJqCcoMgtum1NAhw4NqawzRDeWsby3AgcJoVZKRg1lDbJMJxi2Oqhly/jqN38SEHpYHWDSHGBv+ybCiRhsQTcimwlsP7gJe9yFznggMj3cL6hBPmoOMC4OUTzNolWsYNbpY9Ls4ujJE+QyFwi7jQ+EI+zGi8wZcv06Pv7LH+CH/8lfouuYYeQgW7MoVU++mQ/D+hjlswosAytcEycGTbqUDuGyWFAtwF7qxQAAIABJREFUZPHi1TN4ogGkdpYRWIpj7dY2Jh4CLU4hSJAB3KJmamcAx8CGeq4u88IytMNj8QqrmPJLrN5hGw1tQyT3l6R92AeUA+kRyGTFDtno9R5m9RFOnr3G1eszAd29QS/sPjcq7YrIirVbXam0EDKL04ZkKoXd3V1ZSxiX08cgw2ooAmsdU5lAM1/+8UXcWN9bQSAcQDjgQatFNuBUmLLs3+t8Fo1uEzPnDBanDd6IV3SqKc0TjtBAi7FRHZVSHbmLAsqZKqwjGwIOP6bdAbqNKi5PjvD80Z9QKxUxm1KD2STQ6ZcR5H5kd0vV2iIrjoleSkgwZmHMySRnIMxEYFPibMa7TK4TgN5Z3zTSEw6PxGqMMVk5xuolVkAxFhpN+nA5yaI2MS73Op4NqF/sY/WE1YHxXJd4ODDxL3/OvZdyW+YcMTOyaNlrMbZkjEt5AxrgytnL4RQGMgHaASWyghF5LlY7CYPWabRiLTabgJ3PX74QmStqxZPEweQswQfGbTSDa3c7b6UBhdRCvxSbU9qKbKxQMCwxNPWrtCKTYJ0e0kk6IEDExC/vT/Yr20Uq8YQ0YEMqvYxkYsXERmQ9DnpyBqT+8fnlhex3Slrh2OO/VZqR3jfmXEewwy7PQGICxyBjcO0ryqsZ4sxQjBEN45LVbiN4rG4EPWGJg6JhtjOT9BX563J44XB64PeQRevCyvImdvb2zdmIBI9OC08ef4WL0xeYTUdIxqNIJGJyLZ5bjt+coD8cY21zB75QCK3OQIBn+s6wH/iMrAQcDTtwOYzGp4J5JEIROCYpgLrmNFQk8E2/JOovBwNRNJst/OPf/yPcDju21rcwms5EliQWT0l7svKJ712pVdDtNUVDne9nzokzYbszZmV1J2W/6BNBQgvBcBpAd3pNIfHk6HFAZrjdSEW6RIublzBnVI6vUrUCl90pbH4mQthHfk9QWL1eTxDD4UjmEKs1KZ1Vr5dB3e1KNY/Lq2OpCrIQbBkbPyDZN9vU3XYjHlvCJx9/F6nEspxJaXtGySvq4l9dn6BcO0O7U5HKRo43/tUzqt3tQp9+FG4bEqsxOPxOdGc9RFJBqXo7unyJmZPnlJ6sDUaOYAani7E2De5pdkhd7jGsquP+tuTfyFKQgEFmucijLJjXKdDI9xEw2mIkbhR41HM249LFfl+UOhVQlYm3OUAnACqNVufgHucDExa8hmIyiksoGKfMaAXVFhmf3wbIFEhUrGIRjGOb8o8yYBXMVWKjgmuKwyjBUIFJBSL1vRXs470U5OY1ZIzNZReUPLnIFl0EYBVYU3CUn9Pn4dhc1MFXvEqwhLlxnxITFSD8p8DVfwrUVBCb91ewWjEtBUoXEweLILveW591ERRWYFvBWr2+tp222SIAru+u1+FnFYcTk9W5prBigLzG4l7Hc6XgQWNTUU8yoHk2Y6rH85uSVfXdeC19P8W6eF/FnRRAVdxJxwKv9+fscxKX/lx+xSwuf84mV2xMMS5ta2UT67svAuL6GQXmFRRXTEuxUOJDfIfJxOCCZo+Z65tzRVAzQglQv5GX4b95DpJ3VSmOBYKqgvcKrOt6oO/Hr9qO2r+S6Jsba2rSabENdSzqu8n4n2OGeo1FsHlxPut7aTKF/5d2/Z/+6/90ptkk0QK2mZIOHVianeCmrw2kpVgEDLkZUhtNMzxcKBZZ0hyEgnTPH5QvpmCyXHsBPZeMzVwzlP9WOQ19WOm8uWi+diwZ0Pr8wkCeZ4gEBFyUlJi7s2rD60Cw2CxyH6Xjvy0b4LFOtHOMFAVBAQlqaag2L8egmzsBaG6OOjkJwGmb8R40+VjMvjBI1EXKbrPC53GBhoQel3GiFfdravkOKA/CDPW8o+aDkyYOfB7+jBuzkwEkg5I5yKqA8VvGMkw2j22kE3OxjfTZtL91YmtfK7ivWRtusPyeGj/yeRngKXi/KIGi99TJppkZ/r55TmpuGzF3fk+znAK4Wwk6m8XJPL/JcupGQ8BXF2xlPKjWtPR7hwZbbbCNdZPh7zLgluBLxvhIStkZGEm5A5nWwoCZYmYx7qYMYhRglAlLYJjZzMnYAJ3Us7EwezV3ErbyFMsqZILP1NMi48UlphUE0Qm0+7xByWj1ukM0mjSu8WJj/S72997B+vK+GDs5CPjNbKLB2G+NMGgRTJ0JwEjTCY4ZmtVsUmPO70EoBGFzyx8RdDbl3OVSU9qQJYG///3v8ObNMVY2lnD78ACRWFw0rJ88e45nT18IaPDDH/5QyiVTaZaOMJ1JQIQHLcO+Yak+GTyPvnqCn/3sb+TAJ1q86WUZiwwApd3JsqCGcLstLN1aqSSHr6V4Uljg1HhjoLm2u4pPf/ApPv7uhwgnqU3D1CbLcM3iO2wDtcIQueuKlLb3mnRCtyKRNNITNCw6uziTvoslYxK0UcZgdXUZyVRM+ojjrEVNRQfDOmOywlLQ4+M3WFpeRzqxLPfk4YQHCvYXmbMEqck8iqfiskHSQIDltiNumF0moywi9cFDrcftxdbONiLRuDnElMrzgNAuwanMY9tMdOeqlaJIAJDV2mt1hNVYqzexvLGGDz75FDv7BwhGEnB6HXB5gFoV6HfNfHdx7nfb+Pf/778TeYVP3ntPDIpK+ZqsNTTLEVMvnwe7N3eQWk0LWOTy2OHxE8yeYjQYodcdCYuPzAOyIZNJP7w+w0pkrNeqUjIjI+X1lFMgwzeZiMHvp+54XYJ1gr8vz07Q6LTxwx/9BT757FOsrqfMnmCnMcwIT58fodsZCBOWZX2T0UQAaMMuohlgCwG/X0q8eSBKJKI4vHUD27tbArbEYm5huleLQ5y9ucDRs9co5Sti+LWaXpfqE7JvWrW2SbI5bRhPutJu6XRCzPL4HkcvTkEyDtmHHFguxxQWqw1TmwdTkJFjSp54SKcLPQMDORDYjMHik+fPcPfufWysb6HWaIhEBVnL+7t7Ml8kUWm3otse4fL0DNV8EW46ds8sqBYp5ZJFMp3CKrW2ZzO0+l0xmNs9oM6xRYZfoz8WpvFozEoglulP0Ka5aLMlxlYcM5lcRoCV9Goam/t76PL4YeWeY0qa+f7sT8o5vD56hV6ziU6jLhIBZI9Rn5RA3u72Du7fuU9XMVmDeFhlIury6lrW3ViUAEII15fnKJVyZu+3cf1zYGdvV8Z8bzRCoVKVRAcleOo03CzwwNgWBk0oEMGDuw9EN7Lb7kiCgYdPGkPaXVakl1NILC1LspfVNGRlFbI51KplvH7+Eqdv3mB/+4ZIULB/uObPbGQ0TuDyGzZSKVtEt91CbCmC5dUUfv+H3+Ls/FxM+Vwen7DcE0tRrO4t4/a7N3Hj1o4YETbbQL3cQLdK9nNR+quQyQrwNRmMBNhgQol7e63XwMQxRXp7Cbffu4W1/WWMLdS+7otxoHPmQK/SR+boGtcvrjFqjkSvn9UR1UZVGMPepBcjzxjvfu89pHbScPjtsHmsArpypBFs7bfHmPUmsPZmqJznkX15im6+hWqmiFQ0LX4bU6cN7ckYjqAP73z4EMm0h/lHOKjl3wBefnmCXr0reuhsT2p3d/otxJbjuPPwFlr9Fj7/w+eotqoILEdw/wfvYeVgHUHqHJOBSrLDEHCQZFWdIf8ii8zzS/z2Z7/GSnxJ2FGsLhnOhgLGbWwYE1LKMDEeOj+7FGCM46NQKMo6u7axJnOkN6S/QwdTC5lTI7gCHrijfth8dkRXY0hsJBFKheGPmUqaToOGi0DuLI/ydRG5iyt4HU48fPc20qm4JFLGtRHGjQlOX56hdF2Ge+oGBjOpQqC2p83Ja03QHLSQK2elvRPLaWzubOLDzz4UAJoa0b32WGSeOs0h2o0OahXK4Fjm1RlFoyc7Z6cQlEvFkxhORlhaW5J9aCW1Iqw1p5NEhhHy5RKypYLoPm/d3EIkGTV62OOhZBtES7zXRfb8Ap//zd9h3BhgI7mBo0cvEfCFsH1jD/5EGK54EPsPbyG1ncJQ5OCYnJ2I1BA1zCe1AapXBdTzJYxbXdTyeVy9PkHh+kpY1muba7D73TguXWHit+Hjf/ED3P/ex+g7LbD5CKL2MGz14Z25Ma5PMK5NYOlb0aameb2Nfr0Fv9uFTqOK12evMXZZsEMjyu1lJLeWANdMEhxykJtMRbJj2O7JXCidF9DI1BAPpOCYuNCoNgV4BU03mYh1TZG4EcfqzXVJPPuiDpRrLTmEOmc2DBsDVC5LKJ7mxXDTOrOK9I7L78TQMpEknMgflEr47e9+JxU+P/7pT4SpzoQ7Qc+D24eSKGRSjX2ohyLu8atba2KiyMRIIu5DlyaG/YHEeJRrucpdY2gdIRAPwuFxwhfyIRA2ACD3JFZ9kDPS79LQtI/iVRmZ0yzqhYrIhtgmEzz50x/w4uljNKpFOGARKSSyZlnG73F64KV0luUbWUDGjARCG0zSOhwi8cHSftVEpvkxK3L++q//g9HSpJyJxC0E22iWzb1rJu/LPZZtSUYl90aRH5t74nCCye/bDGGC15BEuJgBuiSJdHh4aPY20WkfiGktQW0a9CpLmpIGTgd11T0CQLIkmsxkxs1kVXLO8HqMzU38bIBokVcoFufEIRPrC5HDQamHFhrNBqg8H/AGpK14EiN42um1hI0ddNH8zgeXxW3OHqOetCOv0xt3BOINOIxcIRm6YmI95FnRMGl5ziXzmX4YM1hFsoz7KwG3er2GYrkkcaIenBk3Lp6fJB1PMHuweK6ak7gcLrQbLSF/kJHLuEeZz1JFNhkJEYJroG1GnVA30qmEyKKwbdgulGabWeywzVyw2j1IJtJYpu8HS7M9xnSekmXF7CWur85krQ8EfSKl5vUHxXSPCUuXLwCbyy0G1pSU4jPJPJBEcBOddgUer1MIGIzbCYSw0o/PwfZodxtYXaIJrl/ajkkGl9ODWDiKk5NTMS7f2b4hyQDqTSdTywiGIxiMRiIjU2/WUa4YQ0u+N002KTPB5AvruCdDO0L+MNI0IEzEUKuXcHRyhFKliHA4JOdunvMScVPdyXEuFbZ2Q9hS4JznEn6uXK6g3erD4/JJhUE4HBcZGJKkCEKT7MVKMY6xarOEi8vXGE0pn2GFw0XpRRJUGiiVKkIUSidX8dl3vo/d7X0wOUNiE/uHsdX5xWvMbNQZn0h8wzbjWZZ/OdaZhBxPxxjMRkisJuCL+TB1TJDeTMIdcOLk8hVq3bIA0CRKiRzGaCCxM2N6U8Zv9GWZZFbw07BWDQDNJDC1zBSk0/HKdU4xEJl387mxCAApW1Er3vl/yjgqviEkuzkAzWtw/lCeZpHsx/GsALSCzYpBKBip4KOyhGUMz6vVlaXM51XQi//WZ1PQT3EZrY7XeygGoKDoIoirrHDFDL4NLPL/qimsbHAFv3kdWYuJwcyZqfyMAuHaF3wP/V3dW/jM/L6C5QoCavU320Elb/k7BoA0wL5iY/p+2i7ar4tEP15Xq9sXweNFgFoBRwVvvw246+/pVwXsFQfi7xtG8jfYi4LY2p7avgrka99J4mNBsmWRGMnf4c9dDpqGj+R8bd71GwNOthOxJam6mQP3fL5FvHKxTzVRwJ9ru+mYVCKqkGzn1S7SlvPrKUb1dr2fg9wK0vJ6Zt79uUmiknJ1rimOtjjmFPxVIulb/E/GmDKIzTMv9rMA8axQEhkcA8wrdifzWKqSRKz5bVyzmBDgZzmeFFhexCG1PxVc5/85PtnOi9UMmnxaTMJomwvIrQNsATTXa+vYUSxRgXp9Dmmjf/Pf/euZouUCyo2MuZ1ORF2cpMx8rgekZhEsS6YshE4c3Qx0QeIDqByDDnwFNDX7Qx1DMbuaawqzxfl/XoODRctF3mY/5o2uKLxqprAhFRjXjJIuCNpx+n8FtPksdEnWspSFthSmsskoGmF+MpplAZ4YqrwApoO+mFoQENCB8W1RcuoXmsDHlHowetXBTtMqlhUSTKShBK/LjUYOgRPqMXdF51EXBclGzIFSzdQO567Wuiiw7xYnutNhAHDdoHRw6MLAr9pPsiDM2eCLk1j7QDcUfp4TmvehfrVIA1Dsdm5OosAxv0cgT557LtGhpdWGBW3E2Blg64LE/0uGlZqecyY2g2mWF2owa8aCyYBrn2oGhkEJg13q60qQPDUC7LogMODWd2d2uTdi2aIBi3lfHgrIqCSwRbayaKdJhs6YVw7H8zILO9ttKtpVBFX4PKZ/zVdm7/mVwazoX4P3JXvehngsJV8b9TbqjQ4sMzeCgTWspPZxY+ce3LYApsMJvDYvXFYHOtUe+jwYU+e2z/lmWBcOpwU7GyxTZEAtaylmUy5SgNNBlivlDzoCXOZyWTz6+gucnp5IwEmGI9+ZuowMqC4vrkXL+/33P8R3v/td6VMCULx2u91DIOBBtzMVlhuDVI5z/pvGVytr61hd30AoHBVgnVp0NLKrV2uicU6jnVathpA/IEAVzUvIKn30+JGU3L7/yXv44NOHCMQAYj+1RldAy4A/AhsZ2PkBipky+p2RMIHJAH6bfGj20GjTdCogWo5SSeB3Ih6Pwh8ChiNu8NSUNn1MDT6Wo/LQ+vnnv0b2Ki/txlJYgsva35zTalpDhj6DPCm5dHtQK5ZRLVelwanvzECZEgaUhGB76GZEBvrjr7/CDGP4PG5hPhO0ZrBLcICBLg9CZNNm8zls7Ozio+98htTKGvwsM/T7YSPg0DF9S51JHhxKhQz+9m9+LuXo1EKlJvjpm0tJbFDWhRp/1KNeXl/G2vY6/BGvvIvTDQyZwOC6TFZ9sSbsYzLqKbnC+cBnZzBsnVlEn5kGl8evjqW9k/GEyJhw7IyGPTx59ggOvwvZYgG7ezv43ve/j+RSWq5BvcFag+WsFTH+s1gcqJRroh1I5+npzOwxxHmTqYSUsNZrFTEwfPfhfaxvLsszc0pxmneaZFlW8PLZETLnWYR8QTlY0NTw7OxCdJf5XBbLCNNZD3s31vHpd95HIuVFpwOcv8nhzckFqkUmQohED7G8tIJ+34pXr09FYoNM9/TKsmjDsrx6OOwJg44H91qzYdZnq132ADKAOIc5nje3aKJjk74ka5IGTgQzCUBQ67hRq+L41ZFoYe7t34TD4xbjQYJS63urImcwtrJvpphYjPZat200whulMhoVo+/OJEaxXMYIUyTTCaTWVtC3WsQMkHIZbrdF+tZPtuUMGHQmkou6eHMiDGiC2QGXB5V8UYyzbu3fEgPU4Yhrnwtur0+0yMkk8rMc02ZBMZ9DLnMtyS6yrHlQJ/N8bX0dg/EErW4PZPoQrOW8l//byMqxCYgej6dEp5zJm1q9gla3jpX1tJjEpVeWRCOYfSx6770+stcZYd+f07Dz9ELaL51Mi842D792DmJWHDlcUpZ7lb9GJBHC0DpEb9iRkl2XwyUARSKaEPb+89fPcJY9QWo9iXc+eID1nS0BgfickwGQy+Slv/LZnFSdUPeYGo80YGKJPxnKY+sUW4fbePjZe0is+oTRWiFYN7Vg2p+gfF1F6aKIzOsrNAsNhNxhAczIRAwmgvAnA2ijjU9+8imSe2lYfRDpFXqMCJjVpzzRAJPuBNNWH7WzAnKvrzAstzFoEFCewB8IwZ+IojOdYGlrHbuHu9IGXGudcGLcnuD02RlmvSli/qgAtJVqGdV6SRh3m/vr8CWCeHL8GBf5DAKrYXz4V58htZcW+QNS+AmuWSmhQOZFDehfD3D15By/+9mvsZpYht/tERbk2eUJsvm86DOT7Xb3/h0kl9PoD3vCdhNW/WgqUkv0FmByk0aoNIjkPGNyyRvxoWsZIb23jIN3DxHbCGDgBCZ2k0xlMszaB7ploJHp4Pj5Kxy/fInN9TV8+MG7SET8sPeA0vUQx09fo3hVkHcftaitP4bb4UC1WRYZovaASZaeSLdQH9TmdCG9kcbGwRqcXgJHNKVl+Tj3uy4adc5vE15TN54JJGqW05yMOvtBb0ASk8m1FLzcK6PMuhkTOxZyFcpNKeNnfNkfdlCsFtHqtASEF1ABM6RTMUQJDj97KePl3dvvopqvSmWUPxRErlrGWf4C+/dv4eHHH8IdsIr0VrdNqbAxxu0BLJ2JANAEnIetFsrXWZQyGeQuztEdtxCPJOU9r2oFuJMhvP8X/wx3P/0A/lQEM7sVgYBNmPc0RCwcV4SxnD/NSxJjZ2NbjB+ZRK5Ui8iWMqiNWlg53MHqzW0s31hHIGoSl/2uqXhyWWwYNbrIvMni8sUpmtkmou4oAu6IPPNkYkGj2ZT3Cy+FMQ6NsXl7Hc6gG7GUD4VyQxI3XqcX49YAuaMMGrk6WhWTSO90u5L8GdvGwkZPRCOSJDo5PcHf//pXAtx/9v3PYHFaRY4nEo3C4frG44XnG5EbsNiwtsX7Gt19VhIqsYCJNH8kgFDSDz9VqSglRm1oxlg24+swGJh4wsU4kMxIWbiBeqGP/EUexctr5C8v8fLxI5wev0KzXJQ4n/I0Ijc0mcle4bAa9jgl/xj3c08UAstsJtrk3/nsE4lzSbKQMv9EXD7z85//NWrtKrwWJwazgRhWc91mIpx7lLRVpwU3q2ViEQHfCBZRroBxB9lT1LqXswjJORYTgzORIAw2mwP7+/sC3sp+NOC4nQlQcJ3JSMwoh+Upy9gNSMa4m+xuA3KZkmA+92Q6QZxkByHyMACZCtgp5xRWDLJNCbyRgci9cTTEcMSqwxmcdqfsN/FoXM6FrLCoNWrwuinDFsOkL7WJwpqXdcXpQC6fQblagB12kUXg+Y6gqe7fAoSNKEUBRGMG2KTxMO/LZxGd7VJe9LIp7SFsPDn88xwzZ3lMphIHTGATySzGtLxHkMaFvgBmY4uw6b3eoLQNDRvZn2wyzv9s5hqvXr1Ap11Hu9MQAhIlmxhrcu1knDsY0lScUgyG6bu8ui7XoWkm+/Pi/A0+/9UvZH83saQT4XBUzs2sZuLNKPVVa7SElby+uSF9ySTgcNATsLXbpekgmdlG6kSYpVIBzIQAT6OUGTRGgJO5Di8NIVeXl8VMk341a8tbQkrZ2NxFMpUGfXvYv/liQRjN1E/PFq9l/LXbLZFbEfB4PEO3NZR+ZNKcCc1MnkaWOeQKOSPJyST//r78nUoVNs9VNmlr9uvV5bnEraxaZD+WSjW05azokjMX2dpkwbPveb4bsJ/HA9TrFVSbRZxdHmFmHcl+wzOV7DusMqiTJNESqbe7d97B9uautA3XJrY1Af5yJQeLdSi/oyCPAMWUv7PbJZZrtpuYuazwRX3wRjxwBhwIJo3xanNYQ7mZRbtbh8dtPKF4D2raE4AmOYtjReYoyQwLpfbcpyS5hAlcbkNK43xS1q5iHEr443MtAs0K9upXBRkpDaqyAUIgkxjcSFXw+tyAlAFtQGnDTNb7KDaioKqeuxXAEjB9TqoTwuG8klvxAV5L2c0KXPPzCv4pUUzWpHlSeLFCXK+t11HAdhFIFDyHa8C8ol8xEAWsFXfgM0nV+5w0yWvJejYHi3kPjkGDZRhz1m8D4ULqdBj5JAXb+XmVElFsR9tQn2URrF8EfBWkVLxJsTLFwxaBZsXr9DzKz2j1t4LDfBYFCL+Nl+kZWwFDAUTn5FRl+ypYqe2t4LCSIvWeZqwYoH0R3OaaJdedGXB3TgCWZBWfUZNMis3x+trWvA6BfH0HtjWvr15cIsUj2urGj4xtpd97S7icP5fic7wmP69/FVNUcF3bX8FV3lvfR/tEx4DEjvN3VgxM+5df+WwEoE1bzsHkuZyIgPKsuLYbwiMBaMVldS4q7qgeB//UHOM9dCwtzgV9Rj6zPj9/rtghv6eJFB0/ukYsJkHUZHBxnut4XQSa9T56X8XrLP/b//hfzRRg5M2px6hsV+0sMwmN9ARfRrNX7NCWsEQNG1UZyFrSYRrum4blC+gCqRkiBh06gbVTpIH7JuDhRF2cjFpGopOFpfAKjOoAVCM9zTToy+sgUrBaAo9O622GSxaQOdVdJxoBKRmsxBbnpRPydWocWAmSKMApzOW59AYHDu8jbSqusiZTTuYHf99mtYMANIFnlucTaOaGLxuYgNJm8HJCLmZeJOiTTIkBUsUEkfddWAB1I+LnCCoqK1nbhd/XdyGwwX9zgip7XcfD4uf0vvysZiH5eTLS2VZ8Fmar2F+6cfC9GTQrmC0Ar8cwtk020Wg6U59Ps4XiVDzP9PD+1AbndZS9Iu8sbG6b3Esm6ZyRzrHFMUC2CEuFeNAgy0AmwvyaupmxbxjskfFI1iyvw+cm20IYy/NyBBoGyqJpNyz+1lxf2cL+c9rhcZPlQba9CbjJgJfFa75x9/s9wzRxeOYC7hakkssSRDUbHTEkIxjo96axuX4HicgmQp4YrGMHfE4fQm4/MAC6jREK1wUBaciKYekV5U9YrkjdYzIgGSBOxdBlLLrHvC/lKhhYk4VAN3seJMk0JbuXwQODYgaX1Ncr5NlXU+zvH+DG3j7ef/99LC0l0OtNhC1K9lU2W8WXX36FfK4Ij4/adTZ4fX6sbWzC4fLA6zcmOGz7erUiKILPzU2YAGZU+obBI9v79OwEnX4HvoAXyxsMQL0YYyQSEgxyidBYpnYBZxrVFoY9ulOb8cE2JxDebAwl4OS7p5bi2N7eRDDqlPlKNI7sHbJ2dN0gGM/SU7/fhq++eI6r0yspM+T3dJ3gGjgYD2B32rB3k+wOsykZjV+naGYevTzC8ydPRVogHo3KwYAANAM4DQrY7v/f3/4c2cw5tmmcFAnKO1tmY3lOyTjSPKnREr3JW/fu48c//Y+wvLaB4cSGZpvyQlwdTAKHwHCrXsPXj/+EL//0BVKxMHbWV+C2OXB1mZPDTsAfFoMXgpTptSWsbq4hEDUANCUFKZnPM2CzPhGjlXw2K9IOrLggEC0HFLJVqWXKf3f6stZRh5nyIxxnZOpgNsZXj79As9vCyfmJJAAevv+ujCeyq3hYEEPWsUWYPCxnpJY4GfINKNLsAAAgAElEQVQcb5LE6vfg8lAz0SdMW/bNZ9/5BPfu3RHmCNdSDVJ7bTJkB8heZZG/zovxkd8TosoFqtWmsJ+4Z/T7TaytJ3H3/j7WN9OgFLc4pDeAy/M8Xr86RqNKAALY3tjGbOxANltEsVxAo92APxCAJ+CSdZXmNHxGzidN7HG9InjJr9Tl/ujDT8WMqlqpi7kokxhkdFP7meNqKRFHs1ETAJrvLQC9wylzhYZa4VQIvXFf7CcppcE9xTCR6PDuQb/RRqlQEIYTDyVtOmVZLAK+eCJBWAMe0YNOpOIIBo1kVKPeFzCfZf6VYlZA7Ga5jNVkGuvpNCrZPC5O36BWbcHrj8AXisoBcjieIRZPIp1eRoDrBlnV3Y4YIPa6LVxdXSCbuRJtzo2tTWEW2twsiw/BHw6hWK3BSmmVeAoujx/NRhvZbF5AfDKoaJ5IA7q9m1tw+5wiJUJJBmPWOUWzVpeKgFqpgmapIoaApUwOqWhSSrpZvcLnFPNX7gvTAf7+j5/j5ruHiK8nYHcbHwIaLHXzTWETFy6uUSoXcZw5RrFegj/ml7bjQZ0MKafXJwx36l1yjdhcWxe2P4FvGmVIfDIeIxQLI76awq13biGY9Al4XKt34LHTiLSD05MzlLNFNEt1dKot+KxeeOwuXFxk5GAdWY6LiRwB6OhWGDMC0DaCzzMpYycF3sH7jYFBtYurF2e4fPYajr4FbqsT1UIVrXYXS5vrCKdTSG+tI7kcQ75cFtPNgDuESXeG3Js8upU2NhNriPqDqJcLqDUqaPV5EJ7CFnEh3yqh3m9h+709vPcffweeJZFWF0a/VBr1x/DBCWsdyHydRfuihtNHJ/DChbDXL8xisn8pi8LqGSZnVnbWcP+De9K+rJOnJn0xX0L+IofsRQ5+l1+kgqLhELZ2N2TNn9jHyPdrWL29if2Hh/AuudC2jDCysvKAyLwV7rEFlg7QL01xeXyGL37zB9lP/vlPf4qI3wvrkBIo9Bk4wemrEww7A/hcblkTWZEQDHlRrhod955oDZpKq2QyLez06qCCcCKMne09BEJB2N1uYdt3+l2pRiDPhHtW7jqHVrUBP4067W7EQlGRGIilo1jfTUj70dC3xzP6nE1SLRVF55+a//lcRgy2qHFKHfXucICl5QQODjZwY2cHu5t7iITC6NS43tpgdTpwkb3EH7/+Cja3HTv7N+ELBKWKw2al3I8d1VwVzXwJk14PnVoNvVYL1yevwfsy4TsYdASw9AS9yFQLuPvRQ3z8o+9j43AXyzthWOZGkNMm0K8AT377DMePjsWc0z6zS9LH7/JIwnc06qOPAQrdKgJrCazs7yCxuYRwxItEklIMkKT5pD3AuN1Hr9TG098/Rj3bQMAehNcehN3iENDq5PhU1rmtw00gMcWtjw6RWE7AF7Ch2RmIjnDAHZRxfP7sHI18DZS/rtMckzrIZMHaLIgnY0hzz3U7EIgGcV3KYmQZwx3ywh3wwO52YmVzXSrcmFQQMozVjnK+KPsI+zaSJjPdIfE5QUiP1yvs5+RaGjsH2xjax8Kep2ki9aflDDM/VLL8lJJabqcHlpEDlrEVbosDtglw/vICv/rbv0X++gJvjl6iVihI8tg1J0CwKoQAHA+glG0xxteG7akHSY4vsl0J7IrmLOVN5uw5EjvG0yHsEh1ANKWNWa9hE/Mv4wtKrjHWuEm959lY5NOoEVxr1+CyEpw2snXiOdBui+YjY3H6iGicr3uwHhpppG21WI3RsDcgoEy1VoXdZhfpIjk32o3mKU2QjSk4pTYcqNRrEvcLqGZ3wuM2Eh8G1KHEHT1cKsKYHaAHN1yIRyifsGlMi8s1Af9oNri/fwj71CWxCU3ootGwxN1nZ2/w7NlTkT4zMQur1wwbTwkwXAM4JoKhqAELweexiXGpmG7XyvLsU4wNe1QIJuwv7rFkqxH6I7OUkkJOkXwg4EkplGg4JVUM9OQQlrbTjVsHB8bsdE64Yf+9Pn4mMg4Xl6eoUr7D7pB3FFZlf4R2dwCP04fegMQgt/hr3LlzG0sry5Jsv7w4w//zf/+fotlvmfHuTvq/ynPwHBOKUPrEhYvrK0RiYWxub0j8RsCbpok8BzTqlbn0g03Y4CFfWPpLwNYRDZ2NnF0qFZMqpfHAsBG5Jvp8QTitQUTCaekPAtDp9IoA0EI+qleERd3oNHF6+hpNVt34WFlJvfG2ALwjyhHaXYjGwiLpxgQ7ZUw4x6ijTXCfTHxW2vBsbs7RdpSKZDo3hNzCfo9HovNzbF8SEqyOMu1Ag8YABiNDeGCsS1IQ2dndXgOX2RNYHFMxwmT/ksDC+5MpznHARIIYUFqMwTeBeZ77DGHJhmCIUo2s2jBg2GwyEUxEMAmfC00mgUJe+KIeWNzAyDaCK2h8PPrTNjqjGlqdGnxzjXY+Y61eFqkZJmr4TPxDiRtzzjVkMjN/rJJUZZJJ55BWOyuQxucQwiAlPea/p+Q/PfMugpeK4/C28vM5kYrXUWBYGcGCwSyYAMo5d17trviJglUKzipQpV8V++HvMa5ToFKBOwVmFfDTOSwEwAXsR9fNRTCVa6WuXcpCNUmob4wVFTBVkE2fd/FzIu80ZycLxkOPrnl7KMCpoDafU/GwRTBa1x9+jtdTbEjxMX1uxZIUmFbcRTGVt8DdvCJegdRFkFoJdpqU4O/q+ysmp+8tcl5ztu9iu+jzKIN4EbQ3CUaTGFHpXP5b20XP0Yq1KJirz6FJCAGp6TlL0NfwIN8mXLgXfjvpoG2yCILrWNY9T/dOfSdNWLDNRTJ4zubWfvbM5VbeAtILjG1+TwFovbeCqoqNLY4bPoMmQ3ROyRoyN8Fd7Mu380xkqGk2qhC7YZxz/PMvSTIGGzNEVF7rLb4nuBOpDH/OnFY8TufE4lzUfl0EyflvTZQIhrWgi67jUTHYxbVCQOoFdrwC8Itjhc+gc13HwWIiw/K//Pf/xUw24PmFyC5io3Fy8/sKxrEBdACx0xXsZanY286cuxFrdlsB7EXkXWne7CgCiCz50kWI1+eA5s+oBclnMFkCk7HiHy5SmsXhdcdz4FB/j5NAJTA0U6WD04CeRv9Lmb4j6gDPFyQJmERDynSo+b5hLLNdtPFlAjJ4BBmxYzBrz2vy2mRF898MBjlwuJmbEgIDQPNwIx1AbWirBW6nfS7BYZyuBW4iE2EuxaFaONqJOpjYH8y08v/crHWB4zXYVppEoP4V21k2x/ngVSBeAFuHMW7U5ACfUbOY/B7/zWvrxFrsA/Zzt9M2GzXZtNHoW4BZn0PbXDOJi3InBlhuS9BHcEYWZbrQzzOMZkCbzC7vwTbQkgIyKVVrSEFptoUmQciyNP03l/uYM7R1g+M9GEgQGGE/6obNUj2+C/uNX1lOzs96fQED1E4mhkEyJKN9JkkEswgaPSYtmeCCahYMIx1CdhWTOBxPSzQys9rRbtEIZIo3J9dwOxJ4cOdTeB0JBL0pARTsEydsY5pa2THtscyLhzMaADIhwn7vSYBI8wzDJhevVMmci84cQVTR57Kh022gWKIe7wCDSR/ddl2+73TYpDSfZWuUZZhSYsbuwXc/+y7uP3gX0UhEZDZ4WGAhWL3ewC9+8Qs8+vqJsIbsTq/oH2/t7CIQikj5nY4bBptBrwv+gA/hoBs0+6W0Bk0M+ZlytSLjRQJNjASgIjtNGPHUhupP4LaTiZ0QMILgGseygNgeHpomKObqKJdYMlkUsOHm7RuIJ/3CLHR7AOLY+XxR+pfsqWq5huXVVaytRPH86TkyF5eYDkxAEQyHBOBiwExwYmtvG/v7ewJsMaHBMjseHJ0WJzLn1/j8V/8gvx+PhoXhR9COpej9XlfWrkjIh+fPn+I3f/gHLMVT+OTTDyT4fXNKkzczz9s0OxHT0iluHh7iRz/5l5IAIEO2WutjPDLjiuOdIH42d4knT75GNnOJtZUUQl43Jv0+rq8KMqbsNo+w+eLJJLb39xBJhOH0eoQlRhOYdo+AdxeNal2AZbt1huvrSwEZ2K5kx/CAR6BY3J/tLnmeVCIFrpUi88BDWquJaq0i+qr/8PnfCeWWzvXUDebBTgImUkBgx8raBtJLq7i8vqJsq3yOpbaiNRwOyZwuF4q4vrzChx9+iIfv3RWQnH3icFoFYOacIwB9dXGBi9NLpGJx3Ny/BUwd6PdGwvYk84nM7Pfev4fdvZiw38kgb7aGGPQN++7Rl49QzJUEuCDgM+6NRL+ZYOrLoxeYWWdILKewtrEqBz2yaxrtloDnlWJJ5Eg4djc3Noxh1cwq5jxaKdPrDqQqQoz9YlFsra3KQe789Oxtko8lv+yPMeWL0lFUWxXpIzKiuc7RvI3M+oDPh2Q0Llrj7VZLDrIE9phNWN3agCvgw9TjQIKgtt1ISXF+UxZmSA+BYR/VYg65iwt0qzW8c3CI3fV1AUOYRHn58gjd0QyJpVUJdMrVBlbXtnDjxoHoQ/fabZHDGPd7cLvsyFyd4fmzJzJ2t7e34XC64fT7EU2mYHE4xTwumlySMlyX24pipY+L8yuc0Zwp4MXMOsadewdY20nD54dIH5DdzqRIuwUBUif9EYrZHFrlBs6OjnH68hhrqSUsJ5bgZzm2x/fWWbozGeCL40eI7y7h1od3sbm/AbcTqBf7qB8XUbssopYtsJNQbBRwdHWMRq8tgDgZdGzz7qQPB6smfF7cuLknjHa2fb/dE8CxVWuJTvvezX2EYiEkVpeQXIujzUBtOsO4NxOwhqBHNpvBsNsR9q1jYoV1asOgPZSEGgF6e9CJB589RGwzCVfMDYfXVK70uzMxV3JaHPCQAVkf4uTRS7z80xP4LR4ssYzYFcDrk2Ok1tdxeP8uBlw/HDbRpuf6EQvGRU+zfFlB4TSDuCeCuD+AXqOBZr2CwbSP5riFgXuM+rSLgWOM/Y9v451/dQeWiDF+JQDdbHYxbg8RgA/Tygi5pxk0zyqoHOfRLTXhpxGTnUlHt+j49kdTnOcy8MU9uPfRfQTTfoTjEUkcP/3qKS6PrvHVr79Et9ZFOpbC7t429vZ2YHVYUOqV0XcNsfnuPrYf7MKVdKDrBHqzAboEiztjRBwR2LrAsDxE6ayAF4+eol6t48G9+8Laq5eamA0tYnJJVuNyMoWNtVWmwMDkLyWYWs06Os2OjJ/ZZIZipgSv049CuYA+Oqg0q6KjV2vX0WFFXMiL2HIKMTKUUzFJuFBqIHuRQf4sg2lvjLAnJP4PwbAf73/yAaw0HnZDTC4ZQebzFZy8foWA04Feqy7mt5PJWEB7aua3Bn0Ewj78xU8/xYN37iKaCBvpLMod1IFirSEVBYVyEa/eHIt5GMGsoDeCpeQqEtE0CpkCylfXAkJ2Gg00ygVcn5+hUS3DSr3h2RA3bt5ArdVEo9fB93/yI3z8g+8isbIEd5BkEuD5UyZ5Cpi1piicZ9Epd7C/cVOYuievj03JtcMi/gl2rwuVURP+dBypvXV4Y364fXaEAkaWym2xY9IdAp0hRvU+fvfL3+L1V69xsH2IWDCBSQ9iGnZ2doXXx8eIb8Sw+/E27n58B5FERABhOaRNpph0p8i8uUbmKIN+rY90NC0ANGNOrtUT61SSGKzUqDQrAhp7In5s39qTJIjF64CTxIaQT0BcrsuMlVhR1mv1pPKH8V2hWkQgFJA1vtaoI55OMRMEV9CF5c0VeON+9KZdhOJhAbn5ZzRnYRGAFtkVuwu9Zh/D9hhuiwdBtx+Fyxx++bOf4ejZY5wdH6FRrQjZxGlhUpbsacDvMoZmTFoyNiQhgPEH40k9Q7HCgW3CtZ0Apkl8ViUmmIwHFBSjgBRCwagkRiV5IWQBczbgvsz9lfrAJHpQxoLVXySG8P3JpOVnyfJnzFurUvpiIskzxlqMsZkY5p5HQJzX4v0Z3wT8QSRSK7InkXAgbLC5V4oyrwii8bqMs8mmJrCs5vI8E8VjadEF53MQpKbkwsXFmVQciFng0BBMSBAg4M3JxfsTFDy4cYit9V2RcyBQxvnO8xLjYVZpUMOY+xdjGoKdvUFPqmPYllwzqTNt5PCssDpM8pLEBjnH9TsCvBKw5bmESAm/T7Y5T36MUJloJ/xPWQia83k9AQS8EURCSbgZ71tdGA6niMcSuHPrlrRno1afH8jpM1HHdfYYZ2cnuLq+ELkKp5UgdFhKUYx0hw/1WlP0zpdTy9jZ2UKz3ZCYgrFks8YKU5qV038FcFopd0JTP6MxzjPi6cUpQpEQbt7ag8fjkGTyy1dPUcjnjI8Nz9hTK27evI3D/UMhR/Fd84Uc8tkM6o0yQmE/ut0m2s2GIbvMRgj4InA5InA5/ZJIiCWWpLrT5fHKPOG1wQSNx4FM5kKSvB4XwduJxH78Sw1YQijsE45RVpFI5bPbJUlDVjCQ2MF2YHxLeRdWw7548UIMBpfSCaSTRmecZyvqjzMWIwDNrBHP2f5QWOYXz4aMX8vVEnKZLErVHLpj+t64RPZmTFNGnoWn34BfNOIWN+yZRdpFgLYZ55yRCOWZkOdYjh2y7VklSANGjtF8uYB6p4HhdIDEehzRpQjqvYqYENL3YzDtotktweawiBa6AbDskjiRsiiLYUfyLMeqCc5FTmk92/P8xnMgKycU+DXkLMNq5PxXqUzGo0ocVAxBAOS5gZ8CofyMENAmRkqUZ0gF8RSEU1BYzudTA0by7yLwqNfm8+i1F4FZBUyV6cmfSaXwXJpBcSIFEvk++kffVdtBn09BWr02vyo2oM+njF0FKhXYVvzr2yCZPo+S5xYxFH0vPjd/T59ZiZSLoLHiM7KWLHicLX5m8V0Vo+E99P0WgT3FaRZ/X0FUBRn5Gf2ejovFBKfiedpvAgjPWc78qm2x2JeL91gEqRWA1nfTNtD+/fZ7aHuzSlLAWJchVHJtMGCnIQ4qqVDHs/Ypx6KCtFwvFH/j/TkvNQGr91UcS5noCsCS+KnA6eK4VpbxIjivSQdtGx2z2u+LyQe9po7Rb+Blw5IXQhkZfXOcj1VEmiTQPhUAfmJMHfV8qc8gPxNprKHErjo/dD7r/RU3XcRg9bOCa87JqFxbFmWUFQNV/FWTT4u/K/01B8X/HDM1eC1/R+WIFgFvnXMCdP/P/+2/nvGH/I9kebweWbQYdOjNzEAzE0c7SSdFh+wL1jgTZJtT4EVLbL6w6fe0I3URUxCYK6qyotkg7BgFI3ldakLrNRbZ1zr5GcktAsqaOdMFhu+kCx9/n/dafBbn3BiBwPNi1m0R8JXsorCDzOKuGQoZKHxvN2tpaXJhpER4T4JA/D0C9CYDb0wJCUDzjwyg8UQAaD6rKYF3ycFJ2sFmmM5kJmqWx0xas7nIQjIv11YGtA5s3WD4OQJX/KOZqsX2kSB2ZPSIFNjVLCnvxffRjJkuwAJKMWCdg8J8Tgnm5gaCOi6U0ayLnG5ECvRKhp0lPXO3U13Elf2nQLWW8nE8sl0IkvGaWgrD7LZmE/U9eV0enDiOGFDy3sYIxJQLCTAs43Mq7Bf2KU1G+Ox8Dj4bg1+zgRt2tNvjE4DdJkFMf85qZ/mKSVYsmhDKpKar9/wAwLb0uKk9RFkRO9ZWNyWTXas2BeC7vCig06Jp130sxW7A52DJahy2oQMeuDHqDTBqjwSgKBGou76WjKGUSk3GaHc4V2kKQ6axVTL4FhqxdVuoNmpzzbOmaL7xnfsjSlw04HTaxOSMgEuvxyTGDEF/DNtbN/DRB5+IozUPS33JHvaklJVGJjRlOj09FwCKZbwE0Q8ObiG9vILxZCbawtRt3buxg8O9DXjcBmjh3ktp20ZjimLJmK2Uy1VUq2U0mjVcZc5RKORlMyLjkZqGO1s35JASCAQlyEyl0wJkcyb0ukDuqikawI1WXYLr1c0VJFJ+uHwG3Ko3ZyKnwLHDUsQBHcZjcdEWfPL4MWaDEZ4/eSxjimZyE4sVZZrsOG3YPdgTKY/xbCwgU7PeEu1Nt80twOWbo2N8/acv5QC5vrYi7OfNrQ3pEzJayLyi2cnTp19LEL+zt4Wt7Q0pUb+6ujRAYYcVJ0M5eK6ubeDg1l2s0lzNHYDHG4SHTDAysvsj9AZdAaBrtapIIsRjIbTrVWHCXJ1lhaVhs3oQDkdw+/ZtHN66hfhSUhh0ZOzzMNCmjmKb0jgNCTLHwx4ur06FYbu8uiRjlv3L8UngZXVlHdt7u6Izzji816P2eUtY5Q4yWTpN/Nt/+7/LurW5uY7NjfW3FQ7U48vmSgJAb23votZqycFi68YullZWZM2hzA3fP3t1jaePn2BtZQXvP3wP0ajRfm53xyhVKnJPAghnb07FPDEWDOODDz6Gy+6XA7DPSQf4moCNd27tI71EwNPo6+aLTdFOp4HnycmZaL0ykUngpkfwyToV7eI3l2fCFLpxax937t0W0NDnM2X43OIIfNFkjwD96tKyjEcmSSjHQXaMYXCY5CbB7a0NMm2p/Ak0qj0pySeATeCSY/L86hK+gEeMrigfc3jvthxArrMZ0Wq/vrrC5voGXHaHJHtoaNQXZtIEoUgU/lhEmLirmxsCoBKs4NpERo4EKr0eGpUivvzd71C+vsL2ygr21zdg5/o3GInR0ulVFuF4UrQSWdGwurYp858lxY1qFZenb9Bp1ZCMR9CncebRc2Qy1wIYpFdX4I/GRMe50ekiFI0jkV6H0+2TEtP+kHO9I+W0ZJefnL3E/sEO3v3oATxem0iPkAzPLapen8he1Gt1UczkUC9WcXVygevjc2Elb6RWBNx4axLrcsEZ8qLrHsKZ9mPrwQ2s7nlFqqVbHaN9XEL+1QWGlS6mkxEsbgv61PcctEVzvdXowOV2I7QcQ3JzWdhh6ztrwphvt2fIX2RRzZdQvszj5NUxllLL2Nzawtg+Q3p9FVY3JZAIxnoEZOgOG6i2ChhNyKrzwTc3yOq3+jg/u5b1tTsZYev2Hvbu3ERoxSasymGXBo1jWZdYDWEjkNDq4eTxSzz54yNMW0NspFZxsH+I0/ML2H1eHNy7A6vLLYxMssYYO1Buqd8Capk2ilwL+kDCG8SI86ZZwcQ6xtQ1Rd89RccxhiXoQGx/Cbd+egMjv4Qvcvhv1nqy17gnTjTOq8g+vUDnsgFbY4JOoYHZYIKw3yfJS64RNEuF04rSsILoehg3H95EciUFh92CbmOKl18c4ejLIxROi4gH49jZ2kQoHECjU0e+nccoPMPNjw+xensLlogN4wAwtjNxOAIGE4xKA3jHbri6TpTPi6gVanj26JkhGQynMm7FKGspiVu3DrC2Hpd1o1IvSck8+55rW6fSgmVogYt63bWuyFsxPijVCnj09EtU2k3kawU0xl0El6J4+Ol7ePDJQ6xs0tsAcFHOqjhF4U0WmeNrZE4uUa9UEXB7sbG1AYfPiwkT0W4HJtR4bjVQyF8j5HLCYZlKwo5sejL8ai0mQYIIxAO4994Bbt2/hfRSFBa/MaLMFtooVEuwOqwCHhVKRal8IhvS4wzA5fAhEkigVqxg3O2JCfGw14XbbkUsFITHYYXNOhO2Hw3VqEXKvXppbR1be7vyN5svSlUGmfuUXIk4ArCOrbAOrFhOr8iB5ypzLYDTeDoS2a6RbSrl5OsHO7j53gM4Qw7MrIY9SJPhXr2FCqu06m14pnZUrqv4zS8+x3J0Bfvbh/A5qXscEJDzq68fY+qd4pN/9TEO3tuXhIYy8ph9LVwWkT/NYlAfoVvrYXd1B1bRKR7K2SRbzKLVagqTkGP36OoEtV4T7372Pj76wadIby2jM+4LAG2VqrmpyOywWqFdb6OcK0ks2em1xcSMwCcrhrimnV9fYGQb4/DBATZvbmHqBFyUSbIwqjMHRe7Hfq9b9huCVIVcGePeGEFXCDF/DLV8BX/3Nz/HF7/5DaqlPHotJteosTyQa9DMLOQNisQYD8GsxhAihNWcV7QiUc4x0wl8Xp+suQTWhHgzHots1WxmpO8I7BOAtlBpWg64Jq5lfEpwmAd6kRAjw3s6nRMrRmKUTEaqfX7fcqmEarOKndUd2f95BiMYzPFHADwWi8tezO81Oi3Ew0vwBZm4NwQaViIZQMp45hRLebT7bQHJKaXBNcZ4vfC5mkjEV/DJx59K4o/xNef15dWFxEYEkS8vr+WcQK8KPr/P5zcVl7ALY3clvSrsW4J1AzFuH4hOPWUc8vmctCPblfuzVqZpnO/xUJ6rJ1IVXAt4fT4bgVG+92DaQzJK8PMbYJqkD/3DeTEY8/ctiEaSSCaWkYgtSbXjoEMQk7otFunb9ZV1MXVkdY1hprdEaqHTKaFQyIgMG1nkpB5FyFy2GMIFJbHE8Hc8EhPjtbUVHL1+iXqzJuZzK6mUzNVpn7J7Pqwvb2NtbVMAcSa5KUl1fn2OSq2Ijc1lxBNheNw2VGslYcK3mm0xD+80+4jFkrh/7yG2tnakGocEA0qEHL1+jnazImQAynUQ/C7m8+gPhwj6E7A7/QiHYnC7aK6ZFHksIXK0GxKPcD9kjJ/LXwmRg0l9SVBMjIyCVvlG4jStJJN5InEikyRkhPOvjnsSf6jPzDiK5xYXPTsCRuPZgGsmMUBpSgL4IpcUjiAWTQjLmvEV5VVIdri4PpMk4OYOPTzIeG5J1/L9GBtzHonueMf43zisJBDRHmKIkIfM6iBY/s7xKOamoRDu3rmFd997iNF0jPPLMzw7eorrwjVsXguiyyF0xk2UGjmMrUPYHDM0u1UBoMMiH0OplbAA9SMyU62m2lOIVXZTPcw/37CcqalOw3tDFFNsgm2rVcEcxyJRMDMYgCaGFJhS0IvXVVxEWa8SQ3LvmF+PP1fQSgEucp0Ub+BXxU30s4r3KDahAKxeR7GfRQxHwUXFkXivRWlQXoOfV/kDZZMq2KxgmYJei+DbtwHmb//OIovTEMgMvqS4hYLACmyy3ZTlyTZV9ig/r/dXRQC2tUkyGOlQSbbO8Qj+jPdbfD7FmxYBZYeCIEcAACAASURBVF179DkNye4baQx9ZsEg5niawVm+qdTXn+kYUHxMx88iA1afSXGcRYCT1zFEPqMSoCC7jiPF7ZRVq6D04n1Y/Sf961bpF7O3cf/QMbQ4lhaxOwWJtcJfPNrmqgl8J7a74n2KRy36jMkYnOOUi228OJ4XEyv6/cUxoaCteWZDXtUxoaC59oneQ9/BAO6mskC97NgWSqKUfX5k1AW4xmsfaP9RJpb3JQC92D86Xvk9mftzKTnFTBfHjF5LCaY6hvU9lICssZlikQrCC9VxSl+FPzdR1KSUvoveZ3FOytrzv/4P/+WMF5NNnsxmj1s2bTG4mwvFm8lkMmq6cLCDCSCMJkbqQAeXgtG8lko6fHsBWFzIGHx9u5EU5JSSsEH/rYGFspd1wmvmng2qSL0CqPyeBmoCrIuTs2ksnfjC7HWbsnMaDEhgM184dHArIE7QQAXfNTMjjTmXWiAjmqX7/JkJxuYDZp7F4WYoi4C4PRvAXwB1MqI5iecuvwRy+EeZtSyBNplPA9Qzk8sNWQb+xAz6yTwbpNkmbU++M4MsMg54Tx1M/LdmJmhwpe69/H0J2OayKSKxMfqGIW6y1Am5lrCABwN5Tm7+Rqe59ZbKr5NANwfNQAmLYDB4W17hE61RmzwD//A6/Lmy58XpGmRmGQ1ALdNRnR8G2nwuvSafRfqu1zcgk5hXGbF+PjPbi+OBxil8DxbSUeOV+q0c72R5cHwQHBXQsmaCKKuNSQU/HG6jCa7MbrfblBqSAS3ZVTqKs28nxu3WSEXwAMHSOroQO7G+tiWap9lMQeQoHHYfstdNuG1RHOx+gNmAhYcB+OxBBO00WnFhNhyLLmK5WMTVxeVb48xBtyfl9l6fE/FkVIy++v2OaE1Sb7XVbSOTvUCjVROtMo+H+tY9NBoVCkbDNpkJ+9RuIUOZGn5hvP/eR1heXpd3YZtxYT89P5ODMDXFyRZhgElmtNXjhNVux9LSirQR9XifPXuO+3fv4f6du1hfWcHqsluYqCOqakyAeosGJTVZU6gRSjbD6emxmJMwAKPrtstmJGwGPRp7eAXsu3f/AXYOAsISo8EuQcVSjiZxTSnbnFpGiCYiWN9KIBQ25dDjCdDhP8Q42yYyFr3uVEDrV8+eI+By4Xe//o30953793Drzm1c57MC7tx+cAf+YGCuxe5APOLCdABkLuooZPKo5Mvo1+q4PDsX/cFBryv6wmQaMTCjKQxB/rOrM1xlLsQMjIE1zdf8IeoETkR2oJgz5f88wLi9lDCZiLYxDRL3bxxKu1JnlXOzWM4Lk5nmUTwQsLz7+dNnKObK8DoJqrKyJIj33n2Iw9u3sLK+Al+AenJAf0SmKZ2trSgVCOo2kM1dIZe7kvWFh0CuT+wPHtg3tsiGvSFyBQxe3V4Lms2hyFKMBkP4vR5kLy/w7/6v/wOJWBQ3D24IEOJ0OeTntXoDlTrLpgcIxxMIxaLYv3WAzd0dOLwO6b/evOSazPLz01M0ay0EAwEsp9ImSHPYUavX58BqR0oneXhghcOtW3cwobknbIhHEwJIMaQjY4aHvVjMi2qjJ7rFbp9f2q/V7MpBnYC3dTaG20Zd/76YDmWLOXgCXmxsb+D9Tz5CIBSSJEa7Y0wBKVdCcJ7zj4f2nc0dLKfXkMvlUciXZD1h2xNkI8s7kTTjgAxfo3M8xsnrN2h3OiiVynjz5gQdaiSWcwhFwji8dygMJ/bvq1ev8Pk//gqtZkfKS2/fu490alnA626vL2M5tpRCIBaBLxLC6mocjfYIrXZbKiCYqOJ47Laa+NNv/hHdWg320Qi39/ZwY2MD7WoNl9ShPD6G3e3D1s4NfPjRd7C0vCF6ijRhy2eyOH19hHzmColIEAEvmTETMaHjIZ86uoF4HL5wFNeZAm4c3sb+4X1YHB6RkWJ+vdWi7MBANIO/fvoVZtYB7j24g+G0i90bu9jc2UY4wnFldGQrpZLIKFSLVWE/NwtVJEIxRAMh2JhRGE2k6kkOZUEX0nc2Ed9bRmQrCHcUKBQm8ExtaLzMI/PsFJMKjYPH8EUCAkLXCE6Uiug2ejIet+/vI76WxMZOHN4Q0CVrHkDmvIV2pYZhtYfHXzxC4TqHmzcP8erkGFanHZF0EmMy/IdWePw+HL6zh8RGGPYAkExTixUgNsH1opRpoFZr4eXRCfrTIfbvHmJld1WqNMr5HLxul2hJtxptDKj92erhzbMjPP7jI0S9QficXuzvHki1ldXlxNrmhrQ7E888VHs9NDqdoFntoJarol1sCAM1FQjC0h9g3O9iZBnC5rcLAD0LORFdT8O+5EX4MIqhayRSKG6vHb0ORfMnsHYtuHp+htqbEjpXDXiHdgyqHdSLZTGyHLPixkK2WgxWvx1T3wzJvaQA0JF1ipADswbw/LeX6OR7qF01EHD6kU6m0OzUcZm5RKGXh387gNvfvYeVW2sAScARYGhnHDAWIHxS6cPTd8LVcyL7OouQM4RHXzwWAyzGM9RsD0dD2NhahS/sg9PPxIZTjAcdbrsxmemNMGlPcPnyFPXzMgJWD3wWHzwOlyT12sMWGr0WfvmHz1GftPHJP/9n+OQn30VoOQx3iNoLxphx1AYYpZTO2vjiV39ELVtBxOsXFl8gFkOPsiTDHqqtmux3BG2t06GsM41aTfaG8/NLAf+2tvewtr2BxHIEB/cPxCzW4QNypQ560x7KrQpm9ilsDhtSqQSiYbINgfx1F19/+RzNSlv2n5VEAolIGJFwSCSZVpcjAIk1POO2JviHX/4Sr9+cIBxJiCEaE8hc/2g6XK/UYRnNsJZchmtqw3Qwk4QKEV1KEI1mUxQqBZH5gmUigHhiLY17HzzEB9+7A1vIkANpbNuolNEo1lA4z6BVrMI5tcFv9eLr33+Fp189w739+3hw9yHsFiYKm3jx/AhDWx9/9Z/9FQ4f7hjz4QFQztVQK9bw5sUbTDtj6adavo6V+CrsM8ZxpsKQ+32r08TEMhYfj+PrM1h8duzc3xeTxBsPDhBOeaXv2l0DBHJNJEhezpdx9vpU2oMHXa4HTDKvrK1iaW0VJeqGh9y4cecGlraX4Isa7edqffBWIonxAiW5CKqSzJC9Kshzu6we0Uon4//n/+Hf483Ll5jSwK9ZQ+bqEq12FW5QesItfhJcz8jeX9SmNOxmw3xjLMq4mjGukT0IvC197nZayOYuzCEbjKGpY04WoTFsNWCTAYKJdSj4w8+zHXltt5ekBZuYQfEe1MxnDH5w40DiZyZNuday+otxcCgUFiCacefFVQb9wQxLK6uiX8wqsFDAP6+0NKbJl1fncj4kAElwkYsr42HG0iQfhENJ/OD7P8Lu7q60AUFAkj8Yd6pedblAFrMhw3DsmnPhUGQZInO9YQO0DYys34AVaEbzk1UHhtVpPGUY17B9Gedvbm6iTDb9/HkY0/KZlUzDBJthX8fFD0Xbj2Al26/ZqaHeqogRPf0JYtGUaAbzrMfKNjJmKdnG8U45J+pzky3PZ+j3WFkAtJpVNFs10QPv9PoCcjJ2MVIfJqFsIQBmmSEUDYpW8tPnT2T882wRCYcRDoTgcQaxmt7C4cE9RCMpSZCI7Mywh3qzimevvobX55BzQiziF0Yz+/b4zTls1Gab8DzvxeHBHezt7WMynJj4MHOJfOEajVoR/oBTpO5msxGKhRxKZVYuOsSrZWVlHU6XD8tL63LWCUaMlAefk7+Ty2UkocD1mOOHa5roG7Ou0mGVpD7nojG0bwsRjn3Bscpxw/4SIM1ik3HBBAWrLsg4FqDNCjjmLD6j498WySr2xXgylXiMsWwwFMDx6bE8C+MYehH8+Mc/lso9Xp/zhPdkNRafP5crCJu5UqxKXBmNxOWalGRhfxG8572YHGfMs7W1gY8+/Qjrm2uwOe0YzQa4zJ/jxZunqHRLgGuMWreIdrcGV8CB4ZhnsbpIe1Cr/ebNG/J+lVJBxi5BaAGZLFaJwTmGjaSnIW+RQEV0WchIc+knjlMljimTVjTP54Dkt0FXZQUvMpk1ocTYaRFAU/BXCX6UIFIAdPFzCjTx84r/LIKyfFZ+hm3Hn+szK7bD9+OZXSunVbrT9JEh4XEe6/MoVmXAPCMLugjKLwKESuDTdlCwbRHfUvxCQVVZkydMnrjegn18ft5Xf6asVsWXFCdQ4qQCu/wc5zW/KsDJZ/g2SU9Be8VM+Bmt+lZsS9tL21sxLt5bgVJtQ00s6GeFqMcq04UEg6oRKKbGe+vPtZ/12ooTabU7n1+fR/YWt/stOKnYlGBgcza7EELnZ3OSzkwfG2xMAWglBCpYvgjaL+KKOh4Vw9NxIcniweAtAVN1w7m3CWA8x850bvD5+Kz6nIvvvAgg65jh9/Qv783flfm6kGhYTC7oc32T6PhzAFoTMbrXMA4wiQuTUNbxwnvS9FuuM/++JmzYH5qwkf1jDkDrnBPca8F8UceZjkGdX7wXn0Ox0EXcUAFoVoEpMK/XV7B5EfBWzFfbkJ8RAPrf/Df/+YwDTC9CgEQW4JYBJpXtyhJxHXiaNWNjcZApBZ3X0GyEUud1AVxEyXUi8DNBv3GvVZdKvTYHHl+cgQg3ZJp46UssTi4dMJp90M8owMt30EwEG1Y0IueDUoHgxeyBNsxi5kM0lOyOeSn8N5kZs2BMxLBOJ4YGjmSL8hoqvUH9QQWQBSyfa0rzUCIDjHIOdE6lBhWp+RNTisCUq0zquSaTAtyyEM7BTR5ETXmRAXc1cBGg1el6y/zVBVAnFxkO1IZiMK1BGN9DFybNlOhGwHvomJDFg4C41SKAOJ9RdH/rdRn8/J5mDXUz0LHEPtWEB3WsGODx2gw4GJzxWbjJ8ntaBsjr8ueaBeb9pV/mz6ubrzK1+XNZOOfSMfz/22zwW4dTw1TWvhaGs8VsBMoU4QbJvww2JAD2kHE5QG9I1ioz/UZEn0xzaV+Y8keWcRkg3bQ/WREKQLNMjUzo66ucgLzra3vIZxtwIIzV9AHGHQfsowDcFp/obhKACVLTbDxFrVJBo2aSQ26HR/Rha5WyGNv1Bh30x10k03FYmV3v1EX/MlfOIl/MYWabIhT2IpmMCtOTzKmjp0e4PL2A287kwpKUEKYTadFP4/jgO17nMqjUqmIqwkRNPJUUQ5Ot3R1E0zGEoxEEAxEJeFnW//vf/kG0AA9vHmAtvYxYNIxOywDZvB6rAi6vM4iLAYxNAjy2MQMxsrfZ5x6XE5ViBYX/n633CJIsy67EjmutVWgdGZEZGSkqs1QXqtHdEAM5aCOBGYNxR3LHFRc0cscFjdxzQSO33MxqODDSbDAYqOkGGt3VpbJSZ2jh7uHu4Vprd9q5z2+2o8koS8vKcPfv77//xH3nnntOPg+/LyhB68bWJrbv7Ep5f4cVBQz7JNhkyfMNbgrXWFlbxOLqAsJRF2ws5+6LVSQoRUOZAcqMkCHx9s0xspkMEqEgjt+9w9ujIwl6n378EbwBP8jGuPvgnrDfuH4zwA14DaBE7L6Yr+Hq6BSDRgtU5KR+8s9+9o+iZUzmczjix+bmBhwem7Czs4UcsvlrdIcDWOxkLthE3sQNm2gucw1aXFyCx+ETGZRqpY0OWVaBCMKRGGKJpBj1+II+VBsVOBwWpBZTaHRq+OKffo5Oo4d7u/ewsbwuBjaUVdnd3hG5AWaXWS7P5EckHJeDgt3qxLPn34kJC6UDEgspOZDRUIuHgUwuhwcPHggoHU+k4HJZTRKBIHZnJEAkmYW58wv8/d/8NR7cPxBzsNt8RkpXyT7kIaFCCYBOF4vrq7j34KGwR10+L4ZTrntT2EY2YYDWilV4XF6kL9NSWsmDpchuUId1athNbKMxPZmA2l2yZzAOZ5mlNwCvO4BWrS1/MxFFdpebdHkHWf995Ao3Zg0fjGXMBX0u+F1TtFtV5Is5VJs1xBbiOHz4ABs7uyK7I5U/U5tIr/AzP/1PP5E5R61AHgoe3n8sh8xGzRxYNje2cXhwB+021weHMGG4xpgk1RSVYkXui/rIX331lQC5g0FHWO5k76+uLWPv3p6U2f6Hv/4rkbzhukIG+f7dA0xgF93s9c1tAT4zpQLsLgM2+ILUOhxgarGgT/ZztYpyIY+TNy9Ru72FYzxCwh/ADlnq0ynS6TROL8/QHPQEHPrsN36AYCAGp426rx3cXKdxcXKCRqWIxUQULN4h46jXbgk7yhPwY8C9ezRBvdnBR598Hx88+QwOpwfd/lSMobq9gRz0CLKnM5fIFdNY21wSkJ0AEq+xs3NHnhXBE4KwZBSW8kU0ilUUc0U+PixE4yLhQGNGJm7Y1w6/A3sf38fivVXYksbUj+OzdFVF8eUVmtclWBtkKnrQmw5RbJUwYcUGfRpGViytrWLjYBfx1QRcQYtocIvWK1UAukC72MG0NcTVyQVOXrwVY6LuYCjjkJ9l4uHld++QWorjD//172NpLwVn1IYwZdBJVqK5YAVolCdolDt49fylsCi7ZEFauCoNMWZ1SaOJpaVlGWMEVib9sRgxFjMFuK0OHO7fFy117nfugF+MTuvdrpSsr6ysIBlPSYUNdfK/+/qFsH3dYwucoynCbg8GvTamtjFsfht6zjF8qSgi6wuwxFwIbgThiLjgDxKgYUkfUC1WMW70Uby4Re2yiGa6gqDFC5/VKQD0TSYtxpoEw2g65Qh4EFmLYueDXYTXIwgno6hXOgh6vLh6XkTu5BZoWuGxGRNXgkRX6UvULTUgZcHTf/EhkneW4YoDY1a3OIwki2UwwbQ2xLgywqg4wKA6gN8WQOac4EFFJJxSKyns3N2EzWvHxDGClQB00IFg3IchCQU8JLJ8ugPU03V88x9/Dntniojdj2G7j1iYgO0UzVEPz06+wyhgx2d/+AOsPFjHxGfD0DFFIOJGv0Ot6Q4CUy+qVxU0c3XYehbUsxX43D5YWRU2GcPqduLtxQkK5Sz8US8OH93D6tqi6JdT5iBD+YnXR+h1WCruhNVlRXQhjmgqgYMnd1FoNJApZ9Cz9hFdDGN1cwnBsAtCth0aILxRBt69PMfr715hY3ENC/GY7LFrqwED5JLrYGRqcXVyiX/77/4vkVZhrNHvDrG8sIxRf4qj12+wvbSGkDuAcXeIsC8Eq8UhVU1Uvx3b6HnRkJJ1kV6olkRPenV7Ez/+s3+F2D7NM02il9rltVIV7VIdhfQNKplbJMNxpM+u8Ld/+bdwTFz4jU8/x9ryllSNfP3Vd1i9s4I/+29+DNsGaX1AP8ck5BU61baw1AeNHsbtCdBn8GsVzeIx58gMeKD+6Wjax035Bvl6CVO3BXc/foDNB3ewuLOCQNwvQDx5SYWbkrBPu/WWyGeNeyMBVRnnKeDYHnRk7x9ihM39LazursHuI6vdIkmN4ZSSCG70ekZPkmtQMhUX4+rsdQ7tRhcumxsWJlZrXTFSffnsW/TbLfTbTeQ4b8ol0eb2u2kqa8gnUgkpZndacm+8Wwjo8j2GBGDMsDTWlvjZRk1bI33B2JIJXcY2ZAQzrhKCEM1fq1WJAQgS0/SP636lYYwYKd2k5z8tved+E4tS0sMrlRn8TjKgeU5gtUGMmsvRmACQnd4Eaxsbsg5JktrnEZIKz0UE0rj2C5u735H4nes3Wcrcn0kumVpc+ODxhxLzMcZn5SLfp+cIAUhoDDsYSBxNkJT78MXVhchpmOogkgR6spcaMMjIdlBvna46/KEcBfcXAruMG1jyvEyJLa9D4hWC+yx31gpTyjzQGJIJ5bU1Y/rHNhtSSln8Hyr1EjL5C7S7rEB0COjb7xqwwzHT4CaTVph5ZENP7SLNQV1izjMaAVNeSxIIUyuisQR2tnaRSi0Ia5r9TyN1Ss1kM1e4zl4IcNxoN6RCimxe9rUNDiGOEIDeWt/D4gKr0BxCiKL8CKtBjo5fodLIC4M5FPJgjVU8VitevDkSKUCSYCiFcrB3f6ZHzrNrD9nMNSrVglRR9vqsIGwjEDQl7vJ8K9SIpkdIEpsbO8K8pv8D+43XJ/DM/mC88M03X0nlGM8VHNuJZAwW+xS5QhY/+9nPkM2nsba0Ks/OmDVOkbnJyPlfz+pKljMgkWGLy5mfZCzqqbuNHjLnJ5MLcj4cTSSWZYVeLn8j+t48L3AceQNBfPa9zyUBIsCkldVubWTTN4awNJrIfTptbvzu7/4e7t09EJINKzH4vN8cvZPxxH5mJSpj/1gsivsPDrC4vgCb2wK714p07hwvT5+h1iti7BhgNO0wKsRgxOrTjuwNBKCXlxdlDJdu85JQMUaEU2FkG1DQ+NHofHC47O8BaAWF9CyskhYC+M08injWVbBuHmhTUFBBIwUdxWd0VjE8D8ApMOewmvZxzZgH/xR8VQBLsRcFXRVsZVt5Lwre8hr6PWzffNWCkgwV/9H2K57Bs6WuZQoEzrM9+TmZ4XPGawquGZDPnN3nmasKps0DZ0pi1O9SUHwelFRgVz+vGMP8ZxTw1vYoAKj9yPcqeGjWLIN5KPiu11bQV+9ZyYb8PH+n/llcTxTY1M8qYVTBdG2nMnvZFmVQz/evPm9NdMzjezqWdD9TMFbnroKwct3JjFVvMeObZyTzOUMy4e90v1csbx6Q53u0un/+/nWMs33zmN88SCp41EySl23Scax9oMkT/l6JrfNjUEFeTUBo1T7jAiVLmnOfqaKdH3uaHFGCYrttki2KX/K+BUuF8TzjvmTWRVPRL9/J9B0TLXO/n68omB/L/JzOPZUF0ftTzFXHmwL7/IyO0fm5o/cjv5vNKQXhdW7qfNH1RMebztX3c4USHGocJ+YDY7OQCLvVadxVZTGhWc6MZq6IuWaSdKBpSYR+Rk3iTAkRNXPNg9AJJzcwE8nn97FT+TtdCPg5Bi/c+AlA62Kiiyj/zTYqmj8/yXUBVJBSH4wyDbQdStvXDIsuPvy8PhDZ/Kj3ONOh1gmvE0UG9Uxag7qqOojYl2S7mE3QAJQENPhvSnFIKYaJemChfi9Zyk7DxHXMHj4zo7LQzjSNNZvCwU92Jk1Z+Lr2gS4EHGR8L4MZfW5auqODiX2xmFowmmcdYwyi96wbBvvtfRZ1rsRAv2c6MWwGfdbG+I+Buud9xnb+eelz0UnLU5IC1mwHGcfzgLU8e59PxgEDBj4fXlvvV7OqynLmd3Hi6kBnqaNOJM3C6aQyCz2d5Q3LWwxAZhrdmmnUTGyzPTNOsZnxxsMtnxd1eflDczy53qyUkQxos3kaQJvO9iaLZRe9Pv4/tYsZaKaSaxgNHPC54rBNwuiUgWRgBWF3Av1aH8vxJHwOBxqVKnLprJShUyeOkgvWyRSl24KUkmZyV3Igo8kTy8lpond1c4Wj82Mcn74V1u1Hnz7G00+eSKbeY3fi8u05/s3/+W/w+sU7MXNJhJOiZUemCdtN5gefWb3VEGkAmpwQeN6/dxeLa8tY3V5FKAkUsiMB9ibDKZ59850cjgkY0YSNwRUrGSTR1Oui3e0gVyhKaVsykRJDKH/QZzSd+mbcEkAl0/T87EwcsDc3NyUQ5QGRmb/+sIdgOAa3nTqFPHVPkS/eiKP10moKy2tLRid6NBTNRjl4cHyVauj2Rjg5OhU26298/JGUIvIPDdj8oaDozt1//BCxBCVXbPAFHHKMGbRpBtkRxpMDNtGpPf7mOUY9uoIv4t3RW3z33bcSrBPgZxs8PjcsTjKN3PCF/aIl2ep1xQGdjFpLfwjblGVHE9G3TcVTwqThoeD2toJaoy0MlUanLRrVjz/6QBh/S6tLiMbDYmDHg/SgPUTIG0LQ5cf58RnePH8pDuZcS05OjuT68WQCC4llJOILiMVSUp55kT0R07BwzJjxeLx+eQ75YlFYI5Tx4DpD5rzdxfJZoNNm2a8V/VYHxy9e4dW332J7e130+PrdNsY01RuNxOA1ny+I1vH9Dz7AwQeP4AsF6KgiAHSberPdqbA+CTQSMO01u8bRHFZZkxqtJtpd6iJnhFXy6MkjAWk5X8nCur7MIp/NYzKaIOKLYzriwZsGeG0xwUktLcAbciJ9c4mJfSSSKkwOcp4Wb2/QrZdRKRcEDKXxmNPnwtOPPsRHH5MBTU3mvoxrGpamL29EJqSQv5HEE5MfIW9YtKlbTES4XKKh+OjRA0kYTggX261iOsaDuClFMxUuox5LqK/FSIfltG+P38Jqs2BxOYmDw3tILibFQZ27QzAUkjLS3mAklQMr6xs4fLAupmd/9dc/Qzqfhc3uQDyVEN1qzhPOIRqfUSNy0G6hXrxFOZdj/SaWEikxz8pkCUAfIR5PYHlpQwzCyBAfDyGM8lQsKnIY9cotgl63MIldTnoddFAuF0Uz2Er9NZcXvlAEjx59jN39h6JDPp4SODFSIJT+4aG90Syj0a7A4bQIwB6Nk3UcENkeJkd8ojnKMugu2vU2ApQtgh2DVgeOqRUeBoxdggoWkQbyhHxYvrOG8EYCngUXWpORMeu6vkXuxQVs7Ql8Y4f4SQwsQxQbZbT7PSwsLSIZXZDEcWpjGfHVBVjcNvTGfUkMMSncpjZ7owvbEGgUamjd1pC+SuPk5ALL62syRsisvzw5gz/iww//5AdY3I1h4oeAlp1hVw6oXpsfpVwJjWIDjaph9f3DP/4UhRKZz05hxFHCh2XP3P+o99nrdjGhme1kimQkgfWlNXkeTHIS9Dm7vJJKhQR1zMNhAYOsNhf6nSEKNwVhintYLtwbwMOD/GhoDMt8djjCXljDXoSW4ph6rYisR5FcTck616XBJvfW4QiVbBnHz15hWO7B2p0g4vTDRePcchWnJ0eiz8lxlkikRI7Ev+DHwu4ydh/fQSAeRa81wrhnQfW6gYsXaYxqI/jdYURDYZkHR2dvke/kEN2P4MmPniC2uSDGjG0MMHUa91jqutvaQOW6jF6hA2vPgoDNJJlo+km/gD4GuP/0ngCvVh8QXAqja+3B6rEhEHaLmdOUVfP1KaaVPo5/tQFY7wAAIABJREFU/gqv//FrjGt9bC2uYn1phWkAFJpFZBt5jEI2HH7/A6w/uYMhjSLdVgGVHdR56AGOLtC86Ul7nAM7qtdVMexjcrNYq6Az6CJbyWPiGGP7cAsHH9zFxGrAHLfdAcfEgZvzDI6fH0myjXFTpVlHuVmVcfjkNz9EuV8FfBY8+OQQgagbVpdF4hQb72UADBqUkyjKuKJ8xkpqEWtLUbicQlSWtafb7aFUKqJcq+Hbb7/F9dWNMUl1+rG+ugHr2CZA8Wp0Aa6pHa1KA8Gg8S0Zcn4xERwLIrmcRDZ3g1cvngsYxrRJu9fFh599iu//9g/gijgxmg5kXIy7fUR8QdSKZbx9/hrDVh8OixVXp9fIXGTgcwfx6dPPsJhalvYT4H38n99FszxC5vIamcsr2V/Rn6B+W4PH4kY0GEPQRV0WwDa1Y0Sz5FwevXZHkljVdhkWlw2tSRdWrwPRjRQefu8JIitxOENuWJ0WWJwAlRO4TzKxlb1Mo9PoSBVNrVqVQz0BSibvqAfuDQawd38PixuLGFgGGNlIMhnA5qL0nQ02pwNOm4Mia1K6T7NGSvpUSnU4LE6MexNkr7KSwCvnb9GqVTHstTDoMClYlHWZ1SmWMd0AINJDTpYozXnPkMFM1ic9WrgPEhBl/Mp4WI2ORbpAzNMssNtIdBiI7rB46zBQm5Vh04iQezurJQhA85zHAy9lR6aWKQZTMjkn8Fg9MnbIBieBgAlygrYkCTHwkzNaz5gjETSnHILD7cODh48leU4CAbW0CZIxHuceRCkMOYRbp8YEamAYYga4sCAYjgtjlu+V8uhZHP2e/WixCwM2FkvI52hOzfZThq45aMJD4z8nzwSGAarAiIJxXFPp0bC8tCp7CysVKcsg4Gm1hN6gjua4hogrhkgkKjJXTKyR4UyWECv7jD51+D0ZhvdPljalHI7P30p1GwkOBgglw4/mhMZQi+ZyAlCxX3mMm1glwevzRhANR2WdZ+KRkmvbW3dwePgYK4vLc1WWXVQbVZFeu7lJS2zZHZClXsFETOpIKQcigRQ2VrextriNSDgBm8N4AY1pNNgo493pSxRuM+IFw6q8pYW4mCg2ml1YbE45hzBu2l7fkvvnfk2GND01mq0qLFaTMG3VayKdwfiLpKpKoyayL6n4kniFROML0iYCt7KfUc6kY3xOuDdvb2yKYbdoj7vpr1HCxcU5vv76S5GqCHmCkljlmY9tMCbQY4kBR6J3Tpk5cwakz5LdbiolTXvaM6MxeqYM0ei34LQaU1l6VjCG43ikwfhg2Acl4tj2+wcPcP/+ocw3JrdFZ75YkcQN20yQ++H9h3j86AMkEj7cZJlMMb5HDb63XEatXsXx8Tu5PqsKkkuMxZKILUbgDTtR71WQLp6j3i2iPa6h069hYjGguZylR2P4/F6pAKXGdqNWMwxnpyEzUQuda808SEpiA8262Q4FkxRj4f1zjikWIwe3GetQMQQ9iyseYwDAX4FlfD8rlKV9c2Zj5rxr2k0AWs/3igfxGvr6PMit4KfOUX6fYB+zimy+zrnCdvHcwt8rGU4BbwVK+TfHl4KjCnLqd8yDuwqK6e8UHFMG9Hx7FOTT9ivm9P+HfWnbFbzW79F1SPEpBYy5fupntC3zDGbBhX5NUkOBVO0Ttk/kgWZVM1olo/2juIdgFHO4kDJrNbGgbdT+VcKe7hmKq+k6rn3EvlOAWfcruanZXqP/zz7hHwV25xMcJpHCMi3ufQZH4WHKgJXGG4ljne3X/tDP6NhSDEuTF/8ckzNyJgpgz2t0zyc+BEuaVQ7MY4jzoKnOifd414xZbrAfk6zg/89jXIplKn6q4Oyv95F5VobNL9I+M1laxVHZbu6/bDPPjfqdCsqTnGX6zmCO+kzncVSd8zo/+G9eX7FSXksBaF1H5wHoebB5vl8U49R1YX5c83r6b51P8/c+v85Y/rf/6b+bavkGF1wa5vBDymqWYItMDYsxo9PJpmZ6ejE2jos1f/RG1OxBtJxnjFRtODuEf7ptI5Vg2MLUKjJsXl7XOBW3jDSILqYz2QkFwVW6QbMfvKaCzjqA+V6TpezKd2oZhU4WHVy6uOsCrYNaJrcUFJufeQCT753XOeHmO5oxGSRzMjQyGdTLMg/aAPq6kNJEQDJCs4yvdToRcxvXTNeFFHddZHWwsC/Zt1KWNDNWVOmM+QWT95xIJOX67Iv5zJFs2N0ulheXjOv1zAVbByzbyn7UrA7by/cri1gXAL/P+17Cg2OGgRm/18h/mM1LNxq9b83EsE26wOmk0snAf2u2T+VC9Lt1LAhgKewPo93M19lGjgnNzDHg1D7RRVETJpJQ0IWS2smUanEaDT4GtQSkRVpF7tvcO8ESmVSzqgHdrxWA5kGU7WHQYAB/EwzR5IMBN58/A27RNBtbBDhwuwII+uJYSe2iXbOicTvEcmQHQUcYg1ofsUBIdFtL+byUgpMRQqZBv92D1+EWZ+3hpIe3x69xfn0mrFvqSq5tLAv4eZ3L4PTyVIyOPv/Nz7B3sAOuu732GPaRDVdHl/jpf/oHnByfweekbIRbNGz5LMnspe4yg/7TC+Nez7J5HjpYNryxv4pgyoJ+wxzyGrUecukC3r16J0ZnYa9fABaP27DZG802MrkbvH7zDmeFc0Q8cSmNI/uY44OSMBxrNGBrN1vI3+RweO8AK6vLptTFbhPJGWro0uyEFQZ83oxlyPTI3ZLNG0OUmrXDjhwqOfdoYkMpC+qsutw+UHuKOoY0Bjp+d4RWq4dwiOYtEWxsbSO5kBIDp9vyLShLJEyWVlsYQWTd0EBo0unjq5/8XBIDuztbAvK8efMK51cnGE3HoitLDUoyWFIriyI9sXd/H06vE0dH5zg7PsKLr36JTrUm66Pf50MilhAW9IAlkI0uqgTCqKudvcHjj57iP/uzPxWWrscPtHoTeb48NFYKFbQrTUw7QzGVyqWvpS/JVhU9cgITdhv2d+9JgqFcqqNDWp97iv37d+WgRUCUAKcwDwZ9YUyRdU7g2+22gCpCrdYAE6GKWlCjxvP5FS6OjuFx2UR31GGbivkVD9UE88jgndqs+OT738eDDx9CVAuIwTogxoDtahudWgflQgkvvnkmB7KH9w+lNIvPm9Ud1DAlC29tex0Hh4dILdB0godNoNMAMpdpYSDbxtSgdCMSjCGbyePF6xcIRX2ILgQxtHWwf38b23trkhSi/MFNuojn3z7Dl1/+EkdHb6WUluA+JQ7W1rdNKWkwKhrk4WAYX/7iSwGS93bv4N7Bnimn7Y5wdZ7G6fGpgDAsx797967oPzsIMLpc8IWMtiQ1lynVwXWAGssEM7jfeb1ufPPdN6J9yZLKQMiPxEIC65tr8PqDWN/cENZ4o9VGrdFCMrWI1CJwdtbBv/u//wJv3r0Wx3vq4N7Z35OSVn5fOn2FUMCHlcVFYYHe5m6QPj1Fq96AnxJOowGu0ueIJ6JwOvzoNHtwOX0o5m/lOVBPdtobwm6ZIBZmvT3LhhmwDMXAqd5uoUlJDKsNe3uH+Ozz38L29gF6AwaebnGqp3Y69ebJOBqNu5hghMJtDsdnx9ja2ca9g0MBtKgjzyqj5MKi6OITgFxKLSLk86PfbKNTb6NWLuEmnZYyce6ToWgEWwfbWNheQXzLiyJZu3zPeRrHv3wLRw9Yjy+JdvjQMsLIMkaj20YsHsfW2raUzw4tY1Yfi2EZjc2o6xn0BwQ4o8RBp9KEc2SDE3Y0Kw1kMjkpid7c3kIymUCtVoDVOcXjz58gsh5GyzJGuVMXsJuGupMRj7g2NJj4arRweXqCL3/5c5AmSTZYJJgU9jMrPAj0vXj1SioQoqEoUokFREIhuO1uhPxBtJsdMXVk8ofMN4IiBDa4TzXaHbRbHXR6ffi9Puk3as626hUBQ1gR46KOu8OGaq+JB08/wNbdHVwXMkgsJmS8cU1ttxrwu/3gZH/2i6/RrbQQsHlAe2QLdTEnZDbmBADiPijxhdsBe8CO9YNt3PvwEG5/AJ32EIPWBDenBeTOirB0rXDzOnYjUVWtlzBwDmBNWnH42QMk1lOYuiBMZJrAkckWIOu3DZy+TKORq8ExtME5dcA+dUhZO9ljNp8d63fW4Il64I174Y4DXephT/siP+WhFFqfJoYtuDs24LaLn/0/f4c3v/gGqWAMHxw+Fkb8TS0HS9CGacSBrY/uYfPpHgYBCwYuYGRloikCO4koNSMtUkvXMK4PMapNYJvYBdTiHsnEQ2PYRGIjhTsf7CJdzcAZcMDtcwuAbGlP0b5toniRR6/axbQ3htXuRLlVxdevv8HGwRYOPn2IvQ/vwJNwY+gcAi5z+CBIYRtaYRlYJeHYb/TQr3fgdXiwsxGjopYBoC1AqUxg50KSnRdXlyjky8I4pbmchTT/4RSDege+sRuOqU2SPEFfAHaSIpx2LG9v4PDDx3D4mCzq4viIRnrUEh7D4fLA6fWJTAVcU5SqBZQLZYT9AaxRimsyxU0mazSX2x1ZF7utPiaDKXbW7mB7bQc2iwMZmsZ6h+ijj9WFFdGl57NtVxo4e3cq0jMEdLcIitEcmsziZkcMXQlAs0ppYhvDF/XD7nOiZxnBHnLj0WdPEFuLY+oG6u2+rOtMcBGArhYrKBfLaNcaAu7GCLKSOWd3odlp4927Y1lHV7fW4PS60Rq2hAE9no4leUy5Ngbr1Oil5j5lsIQ9Oxgjf1PEsDdCs9bB8ZsjFG9upaKhXa+h36aGrAWdVh0lVtuUS5IYo641dSBZwk9zO+4fdptdmM8Em9k29jn3QyV20PhQ5O7cDjg9BJ4779nPTgfZqYz3jck2P9/ptN8DV0qiIXuUDFlWVXWpjSYpfP43FEkrsvqZ2KJUiICvHr85aA9Hos3LPUKq/dw+SVIzEUXpBPahGH/OzOl5LmFsThBZQGYa21arRhaDutdWA1b6lLDC2jubU8596XRWmLTs37v79+S8w6opfpZxP5OgV5fH6Pc775OuBAO59ylYz+TqwsISEqlFibkZh6uxebGYw5ujr0Ueiqc7h8WMAyZiAp6QkDyEDORwSiUVzyEqAUgyBtm0tWZNNHulL+wuTMnc40AVPW/ORRqYuyXxRnKSdPWUsRIlWAJwW71S2UBSyt6dQzFWTsZjEtuQvES2eL6YxW0xi9ztDSrVWwGhOcdJ2mBigsZ8ydgq7u7eRzK6KGC2YZdP0GhVUW+UcJk5k88yATIa9bG0uCjVbuz/NnXkYeRJlhZXpC/pXSJeEpSoKeQFuCY4ZJIhJkYXQN9ql7FHj4q1tQ3EkwtiGKiykNWaAbLZd5TXiEXiwn4OBkICZDfbFWE+v339BpeX53JWE3KVzyesYgOsUTbOJC2CYaP1LPKQgzGK5SoWFxZl/6SmNtn9ZL4z8d/pd2WMccyLjEc8JvfEZCCvVygVwZpVD7wyRnjflP7jeOMZnGOJsdLDh4/xR3/4x4jHfZJEuL1lPNowkjWdjlyTZ0OST96dvJF4jmewQMQPX9ANf9SNqWuI9riO3qSG1qCG7qAuEkskqYmZIM1MXUbmkQB0i7JHlCexGnCOADL7QUAop2oSk2JiiE8KVM4DUQr+CNg0Mwfl+xRMFACW1WAzAEswGYuR1NCzMhndCqwK+DgHUgthzWokExTPUFBXATmJ4WfERT7beZBLMR/+bt5bivej4J2uV4KhzLzFVI5DMSrFghR8VmxCAd33YNmchKyC0PPAooJm8yCwXkPW4DlpDwVU9W/2teJGvI4yZqUqxG3GoPpbKWip38d/K46m/699Mw8Wcu1hvxCPUAkPJdsZkNJU4ivoq+Cy3iu/j6/P95+2mdfTBIISABWjU4BV+19/P9/P8wCjgsSG4Geke/U56r2zjbK3zTSOOcbNewwexrGu0iHaJ4rb6H3Mf6dgNjPGuPYFX9f7UpxJGcl6TyHxCZuRbGcAsN6X4n3z/aJYnGKD/FulRpT0qeC/YmjaX+x7vQedswSgBXeiHBeMP4KSYvlvVn8bTE6lOH5lMEwAWubWjAypbZofhzr/eA2dU3xdgXjFFOdxW73/eeBc++LXX5tPTM3PMx3bOvZ0TPDzOtbl+v/H//I/iAY0G89FlBlHvoEN5ACgBqdkTRi4zhYqvp8LpwK82jjN8Egp19wXKTAtjN9ZpkQnNgMrBcBlcMwAaM3ocbPTBc4E4UafRXVOFGhU1F0HiwKpOvD5t2YG9DUOgl8BlUYjmdfV987fL+Uu5geqfh//1muYdprBPJ6xid1ew+xstg2DgYEwr6vZKWoQywB0mWwKM7AMcsl8JghNAFofrDJ42XdceISiPyvH4WapYK9OfA5mBlOcIDrotByDixAXRIJXDAx4LS3r0X7SAS2uxE6njAd+Rhd+3q/Pa8wX+B6OH5XzUMMDfh+vzT7SyTc/KHkt3j8z5by2ajDzWpKRnm2Guvjq97M9OmYlkzWTbOH38btM+SFL8WauvrMECdusGxVf78wCZSmtoPu3a6afYzP9wmBYJDe6NA5pSPmzPC8Gb5JIMKViZKfJ+KUcA8tk7CYLLOVVTD6MGIxybPADfI8XAX8Ybk8Ive4QPncEdzYPYUcE/ZoVMc8KHCMPxs2BAJ2tSgnl2wK6jY6wZMOhBCq3NcRDUSnFZDlXtVHC29O3IrnhcNmEcUtDNYKU9WYdwWgIj58+wMpKEiPqvnf6GHdGGDYH+PKLr4Thx3JSHhp5yJHSVMtEADnOw+t0WkrI19Y38fjJh1gkyzhkhYWMipRf5BCuzuvCZqXuJkt83z1/JcZyLC1jmSZZnJTzIJh9fHYu2sYPHj58H4Ck09SbqyEaDovzMwOn9dUV0V/jcxDzSdBgqSksQD5fmhFdZa5QrRVRrZexvbcphnpWuxWv377F2cWp9L3XH5BDxYcffozD+w9lHDRrDRmzZC+9ePFKFvwf/OhHInPAQJnO6WTMOliW3OuDeoTlwq2UAlMaoJYtSlliJEbtcOpElvH25DWuClcCIK2ur8jBdXljDSurq2LAF0na0WwA5WIV7757hp/8zV8JWECgfnlhEV6XF3ab2+gV+8MIR6MiY3H45Am+9/2nsJLwbROPLowYn5KJyv9vAmevjlHK5uCyWsT46iZzDb/fJ2va9XVayj+Xl1cFXOUGtnF3A9u7uyLV8+btsYDQZDGxhHdjawNLK8vCSHG4qOk/Rq/PzPYU3c5ADvH59DUK2TRGwy5azZoA0OPRAKO+MY9looZafPcfPcRnP/whkss+WAg+T0zCgqZbTFjkMjf4+hdfwTIc43uffCZMKM5xGkSxJJxgw9beNrwBao5DzOImI6CSB/LpgrDihAXujyERTaFSrsuYqNTzWNyI4f7THezcW4QzbkrTO3UC4BNMx1b8/Oe/wF/8xb/Fu8wb+OBBLBHH4sIqVtY2UC410Kp34LA5sLKyhv3dHTx4eIhUkkwAoFoAquUuWtUWKoUiXpARL+6/TlQpKeN2CpAcTcRRqVZFpoaGmgQ5zbo8EsCZB7VM5loOewRBQ9GQMM8592gCyX2YjDNKQLBfkqkgSKj4xS+/kGdmF4PQCda3NsGyTMqNiHkU2YpPPsBSMiUULDJ2qX3OsTyZDnF5dWqkjrwBJKMpHNx9INI3V2eXKGSzsEmCroeV5AKWlniId6JQYsVFR+RkMuUSplY79u8+wo9+6w+ws3sgyQ7GkqVSFdVSGY16FTeZK3GZd/tdyGbTArZyfHzyvd9APJFErdFEtVFHLLmErZ0dAfcJrgpQZHfAabVJMiWXyQoITaCU90nDu/hqCsn1BLqTgQAC1ydXOP72CNa+BYfbdw0bqluHL+RHQKSh7IiHEvAFQijVSlJdQDYZ9YApj0OjJ4JThUweo85QyvV9do9UKFCrk9IyTMStri3B6yaI3cPa3hZc0QDKvQbq/Q6afTLLbLBOrQgFgyjd5JE+P8fR61co5LOSsFldWcHm2h62NnekOoGxVzaXE/M3VoWwVHk8HMu4qpca6DZbePv6HRaSi8KY9HkYA7gRCIVFwoWyUPTk4Fwl6MFEgdXCklsikyM5bN5WyrgtlfGbP/whdu/tC4jLvTW5kBBGN8ECK+MiqwMXRyc4f3uKeDAML9diljh7XAIM0ByPLOiD/QN4/B50Jz0cfvQYew/vIxiN4uoyh5t0CdWbuhjKTamVbfcK44QHbpGmcY7hiDmxsLOEhdUUogt+OMggFzYI5+dU5EhO3hzDQqZgZyDmbj2RLLIJi85Pz4D1BUSTEXhigIt/4rLFIl+gNqgFo84U9atboDLEuNjC2dev8N1PvsC0O8L22rbIENTIpkz6MQ3ZcPf7D7H59B5GIStsIY+42ZJgOagCncIItgZw+vURKtcV2IZurC6wgmkk+02tXUe2kkNqdwGh1TC8i14EkgEkF62YdIHeLdDKdVA6y2PSHCHmiqJSqmDqsKI16eC6koE74cGT3/4IC/s+NCaG2c39mlIt1qEVPrsX9qEVw9YA2bOMJGfWl5fEsJuJR0quUPuV+2MgFsJFJoNqvS4gC6UAyvmiMIALlzl0Cx3EPSEsx1Oizy1gg82Kjbs7uPfkQHTRe32gkK/i1atXKJeq2N69g2gyCYfXhS+//icUqKVqtcveNeoNEAoH8ejwvsRArGJKX16JxjCG1NEeik4yK0f+8j/+JS4Ll9jd38aPPv+h7KkEn2+zBaTPrwVEy6Yzsl5S65VJ0slgKBUvVlafRIIIJ8Kiue0OeSWZ5E0EZS5u3N2GK+zAYArUmzRgNrquVWr+DhjnuUVbn4aYBAYHvYFUbJydMCGXQCIVF/Pe9qArZqlMTnGd7g2MLwpjTgJF4Ti9PZwyzymr1Ki1JJbIXd+gmC8i4PEhm07j3avnaNbKYKTm9TjQaTXR6TThhEP8R4Qhyw1NbOgsIh3HmFbjXJoECovJZhjM1VpVWL/hcAgNSRxRmsoKl1NNCo22pwE/BggGAzNwy+hGer0+WQ86vY54ePB9BIZbIoM3EMYpfxakIiuKRDwlRAeVlKBvBStIWE0mhrQLC0ZKz+1Gs0Xt4LxULLKtHFOMpeklQeD+9rb0nsVHZjnjMMa0TKRxn2VyzeclC7cu7yV4+NGHHwtRgXE4zwo07cvnM2i3SqjVy+/PkPxOqeZkBYXLZap7lpextLIhTNZBn+crww68uDxGrZnH8xdfoUJPEkLvwiAPwGUzhAjG6aKjaTcHf/GBcdgkhmV/tXtk5gIei9eUcGMEBwOcKeu+WFtBoz4vkrGotMfnCUrcz/1xRHm4PpNGDpGwW1/bxWJyFYFABBbQMNqApb1+C6VKHtfpMxTKOWE0s/JydX1N7rVcqiERXcLh3UeIhpOSvJXS7SmTL0OUankUSzcCIudylJ4oIRwIy/mKsl2Vam2m9TkxrHsmp4d9eAikisxLTeQoeCbjGYiEjlg4gdXVNWxt76HV1PJxm8iCsY9IHBiO+jMplhsZc0ZShmM2KvrYzU5dAGg+v9PjE7k2Jd+4H7HKUM+f7ANNarCSkEAx41my+Elo4fuELDQZoFStSIDH8cwEi8i49YzW7cLSkiQHCE7z3xxDrByQKmWLXc7mvG+3wxBwON8IUHHc/fAHPxKQnenkZpMVnPTQsUoynYx3nvEuLs5wcXmOQIgG2BwLQ9hcU/jCHtj9UwysbfQmDbSGVWFA0xhY5AOcBoDmuGLSiezseqUs/cdrk31OYJj3xUoCgtLvz9DMcsyY/8pqVHxDwT+OS35ewdJ5cJh7xD8DmOV7zJmWfcSkg/7MA9BKKlMTQr5nHihUYFfP4QrcKW6jbeQzF1Bd5EIN8VC/X8FyXQN5DaNn/yuQVbGOebB9HnidB3f1Pnl9/R7FeBRwV5Ic36MgIa/NMaa4kPazYliaNFFQj5/VanPOpfdJxBkDWp+DfpfetyYGtG3zbdLvFFasyyXjTSUt55+X4lJsrxL99L4VC+MzEZLczPiQ7VGS6DxjWXESba+2T0FIZcpq0kPvRwiVc8xgvq4KBHpNfea6rxFnMOPSJETmGdAK4M7jdnpP2l4dE9pWHX/sI2XhK46mY0XAafHt8b/Hi4xvgDFG1Hbzmuwz/qhMBq9h5odFsAu+X9UC9H28vrKkTSLTsL61beb/jSQOvdr4HiXSsq/ZFuJPpr1GS10JmtJHJHOJLv4/l/iYB7r52fmEk2KYugZon+r81dd1zs9jr+8XgrlKLf1mWRtm2t46bxTk//VnMp8Qsfyv/+N/O2VjuPDxp1KrGtO1WSaSWX6ZWHTzJejnNB1vyol/5fzIL1HgUgFoWfjEgdpkyPTm5oFdZkB0QdAJLBkxt2G1iv5uu/3+YesDeM/MnbWP11SEXx+iou6aGRKQcWa4OA+Q62LL7+U19EFrdkAAxKnJyuk13rOgxdXXsBQkAzIrqSFKwkFL9qRZkIyGGYM9XoMMBV53OB6IljMDYrJEWf7KAx6BZ+oGkmGsg5af1ywUzeDYHpbt8IcbrT4PBVk5IXxeljWb8jTeJ/uTr3PD5t/cANhOBo+8fwZwbJeyjvl97GvVk9LMnGoju5zGFFECgPFY2sH+n38WwnaYJSXknmcBvC7qDCik7InGLjM3Y/5b2Qb8f7aHr6lciG5Y+jx1kRIWvcXynkHPzBLbxt8xcOXrqhkkiQFJcJDlRzH3KYJ+n1mMRv33LHNJFoxZ1tpHpWr6mbIPkim1ms2MALQsXiNjCEF2ilnYTX9TU1kYGFOLyCtwQYmEkohEF0TSYDy0YH3pDuLhDaDnhhcxOEde2HoEuYo4f/MCV2dnsE+teHD/MVaWN1HMV+CxM0i0COvR4bbiOnuFYrWAy+w1Wv0Z229vG/FUXECGze1NxOIuaTcD4HqxhvOjMxy/O8GUmrxkiEymaFCntlGTYI9Mv9tSCdl8Dj5/EHf27+H+4WMEon700JbS9Vg4Br/Hg14HuLnKiVbo1ek5vvzFF6JTSKZP0JBSAAAgAElEQVQRmaEOrxuRWFScx9O5LNa2NrG2SRFIo9PHQyCZ1/1OD7VKFd1mE/1eDwuJJJLJuIwTgi03N3n0Wdpot4i+YJagjseAcIurKQToKu22ySHp62+/EeYgxyCZ0H/6p3+GDz/+WLKOdpoU1XmovcVXX30jrOP19Q0p25SNiBlcaj+KAY5XNBuLuQJuc3kpOe5WGgKU08y03q6K3jNZ0+lsWuQ31jbXkFpZwp27+1haWRMnc4/Phmp9KIZr9dss/uY//HucnZxiMhrA5/II+E6GO43qphYH7ty9h0g8haXNNewe3Ifbb0GjO0JPSuuZtAOi/iDCHqB43UX+4hr9VlO0WjPXF1haTIk53cnJCWxOtxjF7O7cBY3vAvEANnY2QA/QbK6Pk5NTkSPhOCZ4vrqxKgdAi42uwpQzAUrFMvJ5amqOYRn30W3VhP1Mdk230xBdLfYTD9b+QFCAhM3dO9jbv4doyi/GUFSi4H5cyPXw7s1b5NM3uL3JCQBNAySWHJJlS0Atmoph++4e1rZTcHmAMZlF1OprAtM2kL9u4uL8XICYpcSSlHrXqNfbb6PaLmDnYAUffr4rwH2fWXmXVcwUbWRaNWhAO8IvvvhH/OVf/nvcFm+wtryCBw8eiQFkvdbFT/7+p2Bi5Md//C/xR3/8h2BFspS7U16nb8BsyrMQKHz25beyhnONKRYLeHvyTsag3W3KIckm39+/i/3duzIPKs2KHGK45tDA8fXr11I9kVhICus7GA7j8x/+pgDYXF8owUAGGhMyq6tLCNBsswtU6zQzLMAb8AqQQUkPrv9kLD99/AHCwZCUe1fLFbx59RpX5xei73idvhApE0o8bK5v4+7uXRa5CgOWYPXRm9eYjHngDCOZSkgShTI1PNxdZtLC3PT4QwiFk9jcuoeV1S0kEwtSUtZtj4R1TQA6l72Wgy8PZlxz2Q8EyNdW1oW1XarV5TAZjMbx+OkT+AMu1Ks9cRGlAWuv1ZQ/1MzMZ7MCQLP6+LZahM1tw9g+xMRmGEUs47ePnYj4Ynhw75GsxzRSIltodZlapT6M+0yw0ayqA3/ID5ap3+SzoktJaYtmoyGvkftcKZZFFmZ1aVkO98KMatblYOhwTjC1jBBZSIhUQ43ADQ9SjF+Y1GWivt9Fs15Dt9NCMZdDvXwr7V9ZXMHTxx8jFIoK6MeqMquTeu1dLK4YVrTXYUUuXcRtpijrzdvnrzDpD9GhOWU0IkaOdo9LEtHd6Qgj6wTdSR+Dad8AWrYJplZTDsnEXrVUkfH+6MHjWcm7OfwxqUcmF/uK5b+3N3m0anV47U4BvawWHnxp9OQQzfFOj0aaRcTDIaysr8Hl9eDug/tY29pGMBLC5dUtLs8zyFzmRR+XyU7qPzPYZ1kvF63usAd3xIfkUgrrW0zSxNDud8T4jiw2gn18PxmGXLtp4jYdjmSPJpu4VKwhFE7g4OEDxJfi8EXdSK6SNmISIAwtmzWgV+9gXOvB0hzh7c+foZrO4frViWhAB1wB+AM+TFyAJeDAJGjF93/8I9z59EBMEQcM3xxmnpfTE7QydQxuuzj64g065R789hAO9g8lOdHqtJDOZ1DqVrC0v4SlgxX4lz2iB+4PUdMaGFeBfmGI69cXqF9XsRFbAwZAb9TH4uYSmpMObvslJPeXEN3xou0ERi56GQykosU6tCDsCsI7scPSAy7eXeHlt9+h3WgI0/bNi+cCfLk8Ltw5vIvESgpb+3dEt3lrNwZ6Oo87rH4CLt/m8ezvvsGw3EXA4YaTpfPDoUjj7D06QGotBIsHaLdYbXGJy4trYZ4Ppxbs7t8Vk9pn336BWqVsErxuj4CtnE+///u/g3jSL5XfBBIpMzDtjSThnb++xaA5wBdffIE3p6+xt7uLDw4fCXubsh1cj8gEJjjyzXfPkM5eC3j1ySefyDigTryNScQujebaIpuxtr0h2uM0ZLUH3Ji4LOixmiEWEqYyQR6usaJH3OkL+Ex5Ma6XUrXYH6FZaSJ/UxBmJUkV1KVvdJtwB9xSVm912SRRxXnCmK/b68DhMhUhbK+TJtGFIvLZItqtPm7SWSGU9NtkbZ+gmM+iSyY0DYE7TTHydFocwjbWQxq1g4UsMjCVc0wycS9hUlrPOIyBS8WigHzBkDH87Hb6Ug1GLXga4vGeyEjmNdr9JqKhiEhqsXKJ1xE9TadDgFXKmjH+ZxzMsxZj+NOzYzGnZnzNNpAxawgyJjFMkgK1sAlPEcDTMxavFwyqlBLBUcOap6wD74P3Sokl7mWNTl0AW7K/E+GExOmUsCA4nowl4XYxwWbk/SjxwViUFUCFQlHOLe12HdUKgdWGtNNIjxj5SP7wWScXlgQoXV/bltiP988YnOecX375c1TqN7hOnwvDnHEKgUifzy/SDTyzydmqyXZOZB00gIIF/VFPJCiGmCLqSWB9ZUsk7MhA5/3SRK5aK6FcyaE/oRQEJVXCYlpJWUQmvkf9iZHU6YzB8o9kYgWp5IrEflxPRGe8Q+P0PlrtKq6uT3GVvRBJDM5vzgneD/sjGkrh4f1HiIVTxuSwRyZdBxMLZTKKwn5utGoSO9R7DWG5O+CEy0FZEuPjw+culausBhoPQGMwsuv0PMzKyGgkIbHxyvKGEBnobUMWNs9W7FPOD+4TlMMjQz0aC6LXMxKckjD0hRCNMpbpSzxA35bBuCdznomH3/8XfyCJ1wqT19WqAbx7PQHBJfE7MxSj/rvIbVVqop38wQcfYGd3U95/U6DcEE0zBwLkV+sNMdYmiY739umnn4qkH8cqr8l1jWA0ySw8+zBGYrWjzU6g00gzUgc8HIohFIqJH0OhWBG29aBHwpMhrbl9TFZ0ZN1iIrs3aEtsEox74Qza0B3XUekUUO+U0R83MbIMZC/kuU2qW2wGDGNlGgFoyjjydQLrrDwQBrSVZEFKARHks4iprDl//kozdx5oVYkCA2AbuQvFAjhO2Vb9UWBR8BimwQQYNoS6+T96HWIUZFbNA9tsyzwTlZ+bZ2bKd860lvl7rdzWtW0eJ1AwlddT7yc1YFTwV9m6jFsUT9D36HcpIDoPjGk/zLdNgWsFT38FwpsYSbEfZTfr90licIYbKQirALSCjvPYFr9b/z0vCasKAwpA8z36eb6mZD3VomccrT/aPt6zMoeVmTtPvFTAXvEZtoV9y1hXZVh5Te0X7QPF6BSL0jGgz0jfp0Dw/Oc1CSESSzNsRj9H3x/B4mwGR+Feap6DYXMrBse/FahXYF7xPQWW55MRbJ/etxJl9X1smwLGo8HAeE7NqvWVca4YpSQfZxIxinEqljkP7CqorfOE36mMaG279rk+M16HOu+8jpoG8zUdf4L3dY3pJpNjSsp9n+jgmYGvzcDw99jgjOirWJiOSe3P+bmsILFitfNjn23Ra8yvG/oM5btn7HEdHzoONDmhQL6OGwXt9XoCQKtsATuIh34VJudDmZJJx8W8OxOKp/blTONHG8iLKsvWsHxNBkS/XEFjvl+zC++R+KEBuDVbowuKx2WATX63AtAKZmtGQgbJ1GSz+TvNRGjWg9/P3ysNX8XI9f2a2TJMVeMsq5/RQcb2ivTDaCjX52Dle5Qqz5JSXZgE+J5lNAhAy8FuPIbHZ4BHEZKfuY7y3+I0PuzLoZkldyIdMjHANBObbC8P/tS71IwFFxdhMU8N4M7Dky7aOuh1gWS/ej2UJzD9wD+8T76urGR1GpZsuM8nrCZeXzNkmknTzKVmfrj48bPBgAmANTOnC5luGhq8KDtbF0hdLLREhW0TN2GbyQJL0NGguYd5fny/Pi+dJHxGbB+fD+9dGJezMge+35SKmXJltp9BEu9f2dn8jLK+KcXBgIuZb5qHEdTUxIxsqiyvm05BLWhm/Cm5Id9lMZIc/DfvnYd7to8ANNumCwwBaAbT1H4mC4N/hwJxOJx+WODEoDdCNJhCLLSOYcMGdDwIOiKIuoLoVup4/exbPP/qKzmAP33yKfZ3H6BZa6NVb8MfoLFgHBb7BGfXZ2KKcnp5gRpNvnxu0WwmW4Is0kDAB4/XJJIGva7oEhI4S19l0Ko3YYdF2Jml26K8Lvfi9SCTvUEmm0M0kcTjD55iaWVdTHkcQSu8fi987gAS0YQE1jz559M5XJ2dyiHmxYvn4gC9HCe7cRtr25vCDpzapnj49BGcXo8Az3YHQTqHGLKwXPb64hLPvvoax0dvkUok8elHH79/js9evJQDFmVGqvUKrrNpxOIR2J0WBMJBeAMu0YCuNRoSZN6WinIv1BL88z//czx8/ERkJXiCymab6DV7opNJHdVGlQdbY5RDZiIDafYFGSEBn19AsPPjE9TKFWEKepxOLCwvSZm7BL9do6VPFqvDyyRRECsb61hYWkY0EoPL60O1UkeldIt6pYA3L7+TQ/yw0xFNSp7aQ/6QHNTIGN/YvoPY0iLgcGPv8AA7ZC5OOBYbYrwjuo3tkYC3lOCo3hSQu7oSjWOv24Gt7TVcXl7i62ffir708soqdncJIGzDQSO+CEsOPRKAU7f2+PREQGgeAA4f3hfNPjJlCNgRgO52RgL+MFhwucYCxsZjIXTqdWF3kiFOg0LOLZfdLcy1aDwphnQtspMY9Pi8BlTtd3H09h0qhRJcNruUYVNTk/dE/WeOvSeffIg79++BZu0OD9AZAPVWB+1GD86RH5a+BTeZDNIXl4gGogJA1+li3m4iGHdj78E6dg8TmDiBNqsZRjSgGoLioDR75LhoNCt49/Yl0ulrJOJRbFAn1eJAo9bGu7cnqFfq+PjjD/EnP/6RgCqhMNBpAs060GsOMWwPRO/z/N0pgh6fgPb8ubq5xpuTd2i12wLUEbRhmStZrA6PQ8zxaBRKhj3BiuurK5yeHpsy0elEwIHf/t3fFka/Jmc4nrnWkAFHF3dqG3J/GoPmimUcnR2hVq/g8x98jkePHmF5maZQYrcg5b6Z6wwuzq9QKhZwevwOr168EOYdze5YHk+2MWV/eD8//fu/w3jSFz1eslwXkkvYP7gHq8OJk4tTqaqIpVKwOxnEReB0+eH3RQRI4JrLzB0N66h7en5+KodcJmU/fPqxAJgEOReWViQxRba8xeHGxtYWEqmotJd6qpR+6LH6pFZGtVKW9aBVrQoAfXObw+rmMlxeO4qVPG5LFVln15d34HUFsbu1J2ZSjXpF9gkGvOFASIzQqJfMPYRrJ/dbGibZnaYcNH2TRb3WgN3pEr1wHvbJhPJ5vbKelAp5TCeUquEeZUUwEhFDRUbSgUgYDjIavE5JRt3kM+bwYLeiWa+iUavKfS8tLAuDmNcfkt3ksMPlp0Enjb3WsbwcwoiyRpUOarkSKvkSmvkKhq0ObCOLrPueoBvVVl0+S/A5sBBFeDECm98pJo0jy0iScqzuobngzXkWjUodiUgchcwtnHan0dW2O6W0NxwISmIsfXmNeqUirEdKBYgU0yI18gMCMrBK4uYmg8mIplYhrKys4vDxU+zfO4TL7Uez1UWl3BCzwPPzS9lPyODy+T0CGPBgywoBYjyRaBxLSwuSLGHSplQvwxcOwOa2whcJ4KZ4g2CEzDoPHj2+j63NOKjU8ebFMY7f5sUAK5oMIZriHy9sbmBATEdYw220yk3YBhZYu2P88m//AX6LA9mTc1yfXGLSn0oiyBvyoG8fwxpx4I/+ix9j/3fuCQDNRG29C5Rv+yhdlVC7qKJ+WRHwOO6NY9gZY2VpVTRz07kbqT5yxTxI7Szg0Q/vILQBDJgwswPjNtAnA/qmify7NErnRdjaViQCcQHcWSkTWAyjOKhi8XAd9qQNXT91sUcYTIdSleQY20V72jm0wTEEbi7yePPdCxRzedgxRvr6SgCrSqOC1d11PPrsQ3zvR5/LOjixmaSf4HMTYNoCPB0g/bKEwmUa6RMm8ZrY2FzHvUf3EYgGRY+blRsvX74WQGc0pab9EN/7wQ+FVffuxXNhEel6T2ZoMOjFR599JF4MU+sEHq/VGCgOAfcEuDzK4ezdBdLnl3hFmaRAENur61hbXMV0MBGWMrN7rLLIFLKij51cXMDm9oYAMeJc3xvi9csXktgJhANSJeKPBOAJBfDgo8fCKK91WiiU8qi1mpI0WV5deR8jcj6HqYfOxAPXmSGrLUZolptihEiCCGNiVo8xhvKFfTKPeB3GG6LJahmJ3JScWWxORMMx3N4Wkbm8Qb8/xvXltST0aeDHCpB89lqStINBC3brFNFwBLaJRe5f4iwaJgn7dIhGrS6JLm42Elvbze/1DEKCAF+3Oajdx/ieZnwRAcm49xCE5ppze5uXvV/Y2gTnbYZAJId5AcqMprXII8RiAqZxjb64PJOzAH0ZKMwRD8dk7aPesBCRrIZYxGckpeUEPSdddDFAzGUqKm+rt5hKdOsWKQTp02AYqeSifBdJHm+PX0kMQ4kKApsEgindNB2xOtWDvTt35fdkiAl7zup8X2lZKuWRzZzC6zNkHMZrbJMkDrmnNxoUMZBk7e7OvlQwEVrjeaKQv8Wbt6+RzV/IXsuKG8Y/TLxLdaI3+F6Hmdej3jeBdQKSXEtZyCjVeANWuESxvbWPtdUdhIIssbKK1jW9Do5PXuPd0XPkCmnZY5jgFC8Ttw/hYESA92Kugkz6Fn5vDOtrdwTcjUfjIofZatdRqeYxHJFkcY3jkzeiuc57ZQxttzsEPA3745IIW0wuijcM+7TZruG2khPfhXK5gHKN44lyHxFJVFCGjr4PKudIEz1hHlIjedCH1TYRiUfDILQjlVzC3f1DrK9twe0KypknGKBPRltY71y7WdnS6zfw5ugVcrk0UgtRBII+k0zxBmSMhlix0x6g3qzIfTER0Wky5u7hzs6eVCfSWHc8ngiozfHLsch4gWcyMcccct6NJQbmeW17ZxMHB/eQSiXkXEZQ/uziUmJWGo+XyxU5A21tbON7n30m8Sor6ehjQVPBV69ei9xGwBeUtuazGZQrZOob/XSejQkC2awEgtywO71SeVYp3srrBLafPHkiLGsm5wWsYnLFzUpUNyyeCUqNPC5yx7itZcSE0OqYYGIZw+0lY56pHFORzbnabbdgs3MsOjEc9cRDR829RWN8dp5nvGHOmWYdUkBJMRr+Xufre+B4dkYWYI5J71+T1RBAcAZAU8ZnHqCeZ04KaGw14Cw/o+xQPYcroKpt5XvmwUMFWhXsUwIg57BiGPysrleGuGfO7PoZxZO0ep2/5/xWPMeA6P9fY0EFwPQ1JRCyjQoUKojG6/FHpT2V6Mdr6D0rAK19zDbyWiq/wWsoGM+/lY08Tw6cb6viJEJym6kJaN+xnxSH4XXYJ/wsr6XgNj+nlfnafgXMNVmoOJ1K5SpLmfegmJLe4/sE4yyBoUkEvY/5pMc8BsPvmMfMFAzWPmBllPSLw2BUxMNMXxlip1QyzDzkFGSfB8E1yaCkWL42D/orjjf/O32uZpybpIxiSpqcUSB1Pgmiff6efDpLzrEP2F9K2tTX+Vm2XbEvmYczs0MdJ0wmmfcb/wJ+RucB+5G4q1l/zfPUZyhzC4bg63KbPpR9isSvmSmhzhV9Vr9+j/xe/aMgtYLz80CyzpX3C8GMAS2/nyWnFIDWdYefn09azI+PfwZm/+//838/FSkGzUzMGMVaMsEghf/P8l9F5+dvhDfAG1WGrA5UbaxmDTQzojesixIDSXaaAp46Sa00xfB45DVtnwLQ7CRlHYv77SyrJtIHMya2PnRdGJUxKyDxTCuHbWKwwXsnk0LlKfQB6j1wQhBQYnt0MikAS3aA9p0A7FOzCZCBQPYev09MHm1Gt4pmhO8XdCYQqX09Gs4yoDa4ZlIfDFZ4L+FAwGwss4mii/NwMDMfIHuaDAmv971sCt+j2ReyPHVRlQBultXgNbmg0sRQWdDidt3vv2cQaOJgfgIJSD4rNxCJllkZAJ+HMhA0CTFffqMAsma0NDvFUn+dIGwz28gAjdl7Bh3zUh7KXtYNTxdilWbg77VUQtndNAdRiRFNGsxnM3mPMvHpKu60Sek1N13+P9vIPwK+Oz1mbI3JgGkL40QmrV01xU1gSwBPgHGHyU4R4ZTrzyQ4yCKgBi9ZeE67D90es38eYeD4PVHEgysYNuwCQEc9cSyHU3CT5XB9ibcvX6B6W0Eitojl1AaGA27o3Pi72NrakJIvGqOU6kWcnZ+j2qzBTSmJpUXcv38fmzubUlLFUnO2tVjKi0M7S1PJqOHhIhGOGp2/fEEMMc3Ys4mETLlaRzy1hIPDhwiFY+iOBugMG6JbG/RHEA5E5ACxlFiEfWrB6cmJGPBQ//Xs/BitbkvYWBu7m+j1+1jZXMW9h2T0krls9IUbdZbzDeGg+3u5ihffPsPF2Ykwgw8ODkQbmuvBN18/w3AyRGophmL5VgxlFhdT8jsCJCzPp1EhTUL6g56wpfn8kskUfu/3fg+PHz9GPB7kuo5aFRh2Jnj57DW6raEcRi4vjcYpA32W/xGEY5KChorFfE76i7IF0+EELrcTqaVFBMM+6f9Guy6B3fLaMnwBv8xvGibS5JABOJk91BRvtWhMVsCb1y+QvbqUcsfJsCfPo9siS96G/nCM/YMHOHj8BHavF8tbW4guLoiWshigFHMI0LwNDnTKDbRKNTSKJTRKJUwnA3TbZAkGhLX17fPv4HB68eDRB9jZ2RPAP7qQlANovzeGxcoE1VAMeqTMtVqSoJ/SKZSC4OFsOJyIgY7TRU1EB4IxB8IRD9YprTE1bHKaLxXzBVTLNTFn6rVY/TEQLVEelMME4Vk1Yp1IGWI2l0WrWkcqEhOtWbeDkieGfUMt6qeffoj9B/dFi9XusaE7HKHWaqBd66F63UXIFRCjtevzC2H2hPzUm5ygXC0jkgrg3qMtrOwE4AgA3SFQKLdRqfQwmtCAFKhUS7DbJggFPHC7bEjE4gj6XGg3x6hXmri8uELptixA5We/8QC9/gg+vx3dLsFVyo3Q6GxsZBbOroTVRikfOWRjhOevX+L6Jou79w/w5OlHxuzUaZXS3S7GsJJlQuklghrjMX72058IY4fPjfvFnf1dMdGhSSHnLRMiBO0pl0AmFpl8nINkkObyaTx/80JKs//L//q/wo9+6/vwEQsfGyZjuzVF5voapyfnM5f3gVyrUa5jb2cPywtLGLd7sI2naFQqOHv7VkpkqfXL5CkPV4PpWJ4B5xpB7929O9jauYdgMIkpHBhNbLCMLXBTf7TVlOQKDYU4prjeJhZSoqtIyZmTt+/QbLSwtLkO2OyYcM+LxhFPpARgH3YHIJrdqlSEOVwvl3HO9YDVDKko3p0dYXt3DaGgDy9eP8P1VQZ3Dx7iyQffg9cXxmRsk37lekKD00G7B5b9TYf0n+jCYbfB53FJgosVH2RljaZDXFylRSZoaW0dmzu7kohaXFpCwO9G5jqL/E1GklKZm4xhkPmDwtzis2VlQY+B9KiHTCGNWtvcN8Eiro8E1i0j6qU7RV5E1ploEOF4DN5IEM1uR9YN7oOxkBv9xhSZ0ytkj89h600QdLjhd3pkj+xPeji5PoWN0hiTLlb2NnH344cILYcRSPgwJdnYZmR6es0Rbq8LuL26ATpjdJt9SbzRXE60P/ndtTrS15do1JoiLeR02DHsdVFv10XLPpKIybylcR7XdQJpxcKtSPoc3HuEJ08/wUJqFfVmF/nbojBPqbXJZBWTCusba9jYWIHdZkH6Oocvf/kSo95UzH/tNsNycfvdCMWDKHdriK/EUGwVsbqzgoNHu4gQQyKAOgCGTeDkVQU31yX0hy24vTb4Ax4ZF2SGck4xmdkoN9GttVHLFXH0/A12lleQvbjCS2rOD6wC2HFd6dtGsIXs+M1/+Vv45I++h74TuKpUUazW0G0O0C/30co0UT4rwt2zIeaOYtgZIhFLyv5C5nrPMoAj4kJ4LYSdJzuwR60YO0jesMJlcWBS6aOZbaB8UcLtaR7pN5dYSa4KiC8mmH4Heq4JHv3OR5gmHBiFgbbVVH3YGPgPACuJT80xrH3g/O0JcumMVBw5LDTVK0sCtNwqY+tgB7/9J3+AhZ1lDO1TWFx2BMNGUqPT6cPRd8BZt6KV7qKeyeP42Uu0azVhMpPxS9A7ubIgDOKz80tksgU0u31EU0v4k3/1r2WdfvP1M/jspiS42qggVyhINdCjjw6xeWcTobgHgaBJfFFuadQC8lcFvP7qFQbtPm6ur0RaZCGcwP39A5GAoL44y/xbvTamLivW97awsLoghA3uxQQ/W422xEPFQk4IBpvb26Lx3hsNsH1vH56AFzavWwCqq2xG5heNk0VaY1YeLMm7iBWsYiUTddJjHABcnaZRui2Z847DJh1PGQ4a9YlcS7OGWqUkCWYDflIuw4egl4SZnlSmkRXMa7Ccn/JQ6asLtOpVuBxTkarqtKtibJmMJRAKhGdybhZZDwTYVXOzStWAC3YDvrikiosgpwFAGb9TLsPr9mNn546AoUzAsQqFMSg9C46PjyVZJESKGVtKzm0kyxBIpkSPAKxBAaC5x7Q7TYmzKLtjDuo2MSjlOiqEkxkjmyD4cNqHzUJiErXAZuaJHrf4P7RbNOK2we3kGcWPe3t3cXf/QOZMo13FP/zTf8LV9ZlUIFIiZjKaSqJ10CGDbCCJ2o31LakcFbDHZogglDvhXkcGdDhs5EXkwN7vSP/pYb/Mit6usty8wm4n+Uf0/4d9NJoNDDGEGx4k4kkhKBD4JoBMtj8BWQLUjF0j0bAwUl1um8hjMTbKZW4RCcSxd+cRdrfvIxImK5kELAcSyYj4Hjx/8SVevPxSJDQIKBNA5DNcW12Viq3ybQ1npxk47QEBoJeX1rGUWpazA0FIsom7/Rpy+Wucnr1Df9iVcw7JYYzN6/UW7HCKuSelTFRCo91rod4uotNvodmqSRUcmdUbGztIJijj5IbbHoTT5hSQmM+v2WnId5QrTGUXarUAACAASURBVBhOZc6xPwlYE2Df2rmLZHxZPCMsE3PGYTUQk/1MdjS7RnP67PJIgOjF5YQkHVkJSjKQx80KUy/AxMyQDHr2rYl3szc5OKwu2Ys21jaFKc7fn5yciYSQqcb1y3otCfdxX0w4mQTiUYtjl9JTPNeOhhNUa00Biwka87mycvPO9h0kFyMSD8mCagO6gx6uL65wfHSKerUhCQZWo5FZf5NlQo/eIBEj2dfowOHwYH1zR76DJBIOexIqmOw/eHAoni3CNqRpqYcxzRgDSx+3tRu8O/t/+XqPHkmzLEvsmNbazN1cmWv3cA8PlZGyKitbzXR1zRAgqIDmlgAX5IYkuCA3JHdckJvhbyBAoDcEuOCGw+pudqkUlZEZWrl2c9NaayPOfXajvkkO6EDAw0184n1P3Hfuuec8xbvLV6i1ihgRhHaToOYSbWX2C45PEmsGXHs9bF9jNEqcg5kyg/8ZjEHGs8fIKSjjlmNDCGwL4PYDoOU0hCgFNJUYxg38/x8AzXPxWPqZnwJWfvdCOlRkKMcyNnV+tZLOrK8rkPoB61kA4vyeArYq26rXq9eu57AylxWgVTYxj8+9voK+VpBZMQ2230/BZq2csAJ9vAcFw1VOQ3CehdGaFTRU0E3f57Xz2fBcWvkt/WJxv1YQXTEsK/it4DKPq9ekiQb+rViXtT2VbKjgsgLyCrIqKKngoOJy+j7PyX8KXvN1xUgUuNV74Pm1HRTT0n5iBcaJTUmF50I2hJ9Vwql4HlAuhIlUkbgwkhkcCwpAW3WR+ZriP3o9vA7+6LP4gK8tEh76/K3trX3Taake0DZTAJnHUXBf1059lkqaVYyI98d5R8cHv6sgOz+j+BevVcFdHisQoGcDQWiTwNH25GtyPXbjx8eqFus18PysrhTAeSFdo/3ACvwqFqdjUttAr0GvTZNX2gb6vrUt9bv6W/o51TEWYLPOEx8AzoXciLaFjlNNPMk5aULIC+cfmmmgJIRemJSv0RBvoUFivTkFjgnIidyEOBsbgz0FMjmgNAsn2k6LTJk2Zq9jjAuVQc3/S6ZraF7nMZWRreClZhtkUA9NZkmPpxOTNpJmIBTI5HWZjIJ2LjPpqei5ThraoXkcAa1nJjOhkxxf47HUVEcHJT9nJk1j2sdrcwkz1/mBHU1gWh84FwDpTIyCZ3NhznJjLvc6MXIRPrfJbI1HC9CTWb6FGzQ3iGwjsjV08uC1s81MxzATiE5YbFsFZyWr62IGvSr3wr8lsFnoP2nH0Uwmv6sTobZvu9X88Pys4K918hRAdpE04DF0UuN1UbpCTFxmMwEo+GyN9Epb2p3HZGCs5hdsF51oCA7yH7/LTDmv25oIMfpfQ/m+FaDn+TVA1WQEAWiZAEfUeHYIIEENQ5YQKugu9yxSBAst4unUaMKJuzbBoaEwoHUyZ7mUTigMfAmsisFfNClB2Igal3MX+oOpmPREQ0tYS+3CPQ/DN4sgFVzGeiKNuN8hBkjVQg0351mUC3XYWDMMp5REcsN27+FdUE+cchfnN2e4zrK0zWTPCMYeHh7KP/ZPgpG8LgaMheKtsG0I+IX8AWH4kmWtpnvMcLF9qS1Ibc5wJIGNzBZ8gbCUb7UHbWRvr0WihMFtNBARfTmWuJYKOQFVWaVA3djvnz0RwOrwwbEE8NuHe/joi3tyXEpA9HtAozERDUVxo26Q9dgUAJoMOmGmblHLL4JvvvkOnV4LsURYzPRo8kS5i1yxIOci4EFghT9iiLOosiDrcHd3V0BVMu9iiSUB8TF3oVlt4/zdpeimUwOQQCz7G9mkXBCZraScAOUL+r2eHIcl/QI0Ticiv9HqGnOsVrctwL9oIMIm8hsbG5tiqiOAfpvSQmQOdVEs5pC9ukQo4EPQ6xEGItlTZF9SlmBtYxOPPvscqbU1rG/vYEojxgUDh4kzSj4kwlFM2j0UrnNokC2Su0GrXoPfx80FGeZNfPvkOywtreLBw48kIF9Or2BjeweD8USkZRjjkjFC5jHHKQO4H374XvoKWfRkT9dqTczhFJbOzv4W3MEpPF4g4HdJNjnsB8Z9oN8aY9jp4fz0Cs9+fI5KoSqbB2or03SN467UrGLiIJjZh8Nuw/72FmLBsDitZ6+yUrrNcR8IhaXkO5pKIJaKwxP0YDCdopAto3xVR781RMBjTKao70nQyWV3od0j822Gx188wP7dGLosy59D2q5cFc6pKW+cku0zRyDoQThI3U0arhlmXJ+gbauPEs0DpxNs72zC66Msywij4QzDDjAezjHpD1HKGeMtAp5kvbHkmdxTbpbqZBbu7QpYy3FKZos3BNholNWGaMhyzBEcffnsOd68finBWKNlJLFiybhZA1i2LXr83ICZgJ/AIV8n479SLeLt+zfi9H7v3gn+/f/w3xN2YCQWRLtF2ayZlK0+efKjSLLQdDWVJJNzLMC5x+7GuN/DZDhCv9FAuVBAMhnHn//5X4rOdLleR43PJ59DpVkTSY39wzvY3tpDudJCvcHqEJuAU1zTaCRaq1bk+jjPs98tUVrCH8DmRgZnb9/h22//KG1DaZ3E0jLWNjOyyZTN13CG6XAg+vetWkXMeS7PThEO+MVp/utv/gmxRAQ72xuoEXzr9fDg4WNs792FJ0AKq0vmJpoKdpstDDp9TLsjKfGlcZhNDLD8WEolFgnHIXqjAZ69eo3LXBYHx3dx595dRJMpkbmgJjPBUj4rPqNC7tok4D1e7G3vYDmZkjWIiahSvYL2oAW72y4SLGT8kylpGHIz0bctl0sCmtD8knJEm3s7wv6cUrSJG3aPF4NWD1dvTqUSxt4fYykYgd/hRqNZx+ntOS7zV6KFPXHOsfPwEJ//1ZcIrvrgiwPOqJwO/RbEKJYs3OpNCZcv36Oaq8Ixc0hyhaXhBPLq1SqeP38u/TedXsKnnz0W4Pz86hTlegWOgFuAK+ruEnieDSYYtPuiCe91BhCNJvHo8WdoNFu4vLnGwfEhEksxHB4dILMdhTdAeo2RgTh7W8a3f3gmwB/BeMqtcN7xB33whX04L5wjtp7A0eND7J/E4AwZ3Xc7m3AIZC8qyF/0UCs1cZO9RLNZRyTK6oOYyP/I5m/O2iMHnHMHSrd5AZ7XlpdQzudkHh92qI8blnLpMY1w3DPceXwPX/7qL1HptfH9q+foj2dIxdJIhpZg78zRytfgnbowaY3gcbiwsrwq4AVBTvouTGns+vEdrB4G0SNB1THBZDqAbTxHK1tH47aOeWMsxoq///UfxNCWyYvYUhJ2rwuFbgVHXz7E7qd7GAaMDMhgxpiuh3l3DufAjnlngnFriHa1LmawnGujwYBY2V3dXOL99XskNpL4j/6T/xieeED0kB1+YDDlJs9U2LlHbjiqwKQ8Q+n8Bq++/l78JqgBTkNKSni1Bx1k9nYQjFIvvS3yG8OZDanVDI72D9AtV1C8prSEYXw1Wx1E4kHcf3yC1FpcDLiSS4yZIGx+6mBXsiV8/Y9fYykSR7tew9m7M5ESu7N7IMbFlPua2mYY2ceIpGP4/KvPsZRZkYorjdvb9ZaYG7569hzVcgWZrYyswUz0FcolpFaW8ekXn8rm7N3FGVY21sUAmAA0k3Wca5gwJg5F6Qrb2Ab73IFhd4pyroJyvoRBvy9j3ulyIBwLSwKGrKNiMY/Xr19hOZ3A6toSAosqxMmY/gc2AVDzt0UhI+Rvb1GrVIVR2W7VEQt7MRrSe2UMr8cNLw2lw7EP0nLUX2a8RVa5VJ6yCmowkHlANnzjscS8KlXHdb3Z7gpomlnLwOVk/BwQMJfH4jrLRBFjfGWj0ZWUbFOurdTdJ4lCWMw0exOu7wRumxuDeQ8RlzFCZLKbVuw+p0/WV9kH2ByS3Bf9Wo/7w/6BYLEBUqhX3ZU5L51alXV/d2tPfDiYhGMi9fLmHZ49fyL3KjKQIvXoBbOz+XxB4uQ7h8cSOxDQbrH6w+FaGKf3RNqJkjO8Nyb0DXhitGR5PDKBqZEtCUg+Z9iEgcvNe687kBiAezW/J4id7QPsbe/L9bGCx8gMtiSuO794L4xVSh4mEhGsra+IhFTxtgyPO4zVlW1sbhxgObkpOtLcd0UiYfgDblQbeeTyF3j5+gnevnsux6PUSjwRRSwU4+yEaqUNvy+C5VQGsWgK6aW0qSCioeqwI3F9Ln8Nsr6pDc0qMkp+8AONektiFMYHIW9A9KE53wwmXYym3AcuAHmPVyQwKN+3tb6HZCwtQhwk6ZBNzD1wu9/E6elbdLoNSVxKYqneFE+Svd0j7B+eIJVcg9cdkT0t12PuJ/qjHoqlW/FhaTTLqLeKiCdCiCWDkihlH2Q78/zsq5TuILOX8iCMc4SlOQW2MltihMw4aGtjU6RbyPAmy59xqtfjk7mSbOS5bYpC6RKFwi0qVVbudkRKi4QqMuYpueJ2BbC6tomToweyDydpRPSpyaLl/REEdhhdVsYE5+fnEvdPR0PmwzEc9ITZvbK2glgsLpWL5JBltnZFIlNBQLY9YxZ64/C3x8fKUINzc86duyn/NsHZ7Tv88PI7vLsgCJ3H3DWSxCnnGCbc+Y/yXEwY0ODP6WIRGYGmochvSMmmmBMaHWQasStGouQ6kV4TI7c/yZuSWKUEPQWqBExbeGr9lKFIBrTBW8zYUlxFgWs9NveNDu5wLNIeCkApSK57YMVvFGxVEqGSGHkOjlklHfK34jEcCxzbxFSE9bkAYHkuKyir+IUC0IpRKViqx1QAWquqFWjm67rfV7DWCrjpffK8+rpWzv8UgFZWtCgJWBji2pY8hvYf3psCn4qhKVCtADQ/q+xvvR8FNnktegwF6/U9JZMq7qLgq2J5/B6PR/yHfYdjUUFeBbQVD1PcSsFVxYj0WApgGmzHsNWt5ET1BJAKHOJkU4P9EYA2xMneh8QAE7v6XBSb5LFUmvUDSXZR4a+xgeJ72kZ63/xbfNMWmJ48y4VBIv+v2BSvgz+8F65LCqrrNavCAp8r3+e9EgdSjEm/z2s3ezUDLOs4siZxiCkY3Mx4hmnChfcgfd9FbNIkQcxrZL87JKnLsTmcGNdpN3E1JjYowcK5jSsDQWyC8wumMuc98ZRjxQNjiYWmtF6P4nRWkNwKHiuupQCyvLdgUet40OvXOUDHhM4X2j8klplOYftX/91/MdeJgqxEdhAZUIvSDKPV6ZK/dYDISeymwajfZQWYWbat6L1+3prd4QUpKs8HSDMkPkRlwap+DTsav+9dPEBtCOtkYLJlphyDx9AHLEGIa9HBF+UOfE/LCrSRFCTn9enEpZ/TsgVrZ9EJQycGAXwXkhl0ntfXDRjJ4MZoJ9FojUEYP8tzSRssMstk1mrn0smSYDLbnIu7TLTciPp8AspzcRX9aym9qsp1a2mITly8B9n8L+RLtGNJtmQh9q+TlU74BH85afN4qrekk7suHDrxa0aM7elaTBI66BUA5rEkc7MwzeIA5XXpZKcgOV/T6+c18FzCuCfbYVFWohO5DmRrwoHXq8+V59SBy2s0GVCTGVPdJL6mC7G2E+/LAOZGgoVMAJZC0nyNTFUCIdZF25pp4jFksnJ4JcM/mpAxojpb0w9mnSyL4zmogUcTEtEEpxmOPypaqW5XCF5XGEFPCiuxDJKhZQRdIcQ8IYTdXlAtYtqHGCplb4p4/+YCYDmu3Y2L0zOE40EspRPiyv6br/8Jg1EPkzlNYtoSXBL8UZ13PqNwkIY6I1xeX4n2KZMffD8aiUi5PcuyCSJRZoIazIk49aqTwlIMRWNwe/0CWnADRN1agr1MnIS5OQoEsb+9Axv7+3iCJbKOXHb88en3+Mc//BbheBTrO1v45MvP8fDzx8ISIIsgHGS5OdCoDtGut2VjHQmG8PrVC1xfX6JaK2J9fQXrG6tSLk/mj9vnRXpjBZ/97DOsZNJo9nooVUqy6fuRINurd2KISLd5SiNEw1EBjKWMvtGEze0UZjKNCdvNNrI3BYT8ISTiKclK8plxI0KjQzIj+OzLxYKMo8cfP8KDk3tGp7RWxW0uJ0Fid9DH69ev4XA6hQlFLVcfWUlLaaytrEqfKpcq5JcAjjGW00lZaKizymvkuGYZMPvW1c01ZjYbNnd2cefkHjI7KbT7xsRPk4b8zdLpCR10mw2RB3jxw49oVitI0KQrlZDA7cWrV1LOenT3WMwW94+ORRLC7XWi1THMZ2oMcwPPccJ2ur2+lY0WS5YTKWooMpE2R2o5jShLtF1knJsqD26S2dZBr4+eZ3DCjmquhKuLS2QvroU1RQAyHKFhowO5chFegjYxP1LLCdnQr6TtGA/IkmvixQ8v8fblOewTO7qdsZTKkz2/srkmABXnwnKxKmAzmeV8Jv3uAK16E/VyVdi3NL7b3tnApz97KOaH7dEEQ7JEZgSGKYswh8dvRzDshzdgNN0JLE+nNjhnNgFN+g3qCg/FBI6lYX4vzRUNq48mZDTUod7j2dVbDCddOS+p1TTcCQciwnjnppYyLYF4ADa3DZ6gGw6XSKGj1xsLG3dGR2ibE5dnl6iWS8J+YiKOG1aWzzLhw5Ji6sEuLaext7eHleW0gPdkuJ29fyvgSC6fxWw2Rq/fEsbpX//N34ix4mRKBp8X19lbXN3kBBS+d/eOsI2cc6cwsZrVhiQuyKwnoE7dyuPju7h78hChSEyAUfb1t9QIrZdFboKlzUxecKPYaHbF0IkJGgKoktyeTIy2csqAs3yOZKX5vX7c3uSk35FZTVB+d38PJw8OwJiM2tbsC5ybSsWClLtSyqOQuxHT3lDYg6uztzKOMpl1me+G0zEeffIp7t5/jGjSLwwnSuV16jNMe2M0i2Xkzi6FEeuY2uCe09jLbM4ILrFqIpJK4M3pGSqtFnaOjhAIR+Ami2MhocQkB0O4+XSMVjWPfrshYBWLs6MLc0k+q/PLS8wdNmE200jz/oNHIPJHEyFKIVTrLZxdnuPq6kLGG+eJO/sHsr47PV44CFSPZxh0B6jcFtCslOEcTuHnGtmhxmUPT98/R3vcFSmjSDoBd8yPg4+OkMgsg2Q8GtiRrEP5g1YZKF0V0SrVUbop4OrNGXqNNoLeIFZX10Wbs1SsSEKTSb3tvYywWNe3VxBKhETig6qnbr8XtVYL3/3+jyi8LqBb7iIYjIjOb7FQxldffYXuaCDJk72jPewf72H7vp8xNqo5CIBC9uDZu0sUs1UkQimEvGH0Oj1gzCQvJMlUbhXhS3jx8ZePcHg/DlsUmLSMeWkue4uz95c4e3sJh8Mj6w9lgzg3sT/GoglTXjm3i3ZryO+T9qpVirKuU6t+SIBxSs3PKnq9rgBxlJvwh8PYPTxGKr2OUpVl/E7RZSUAMaUEWrslAG48HIFj7MSwa1jkNDuLJKIo1AqILIWwcZhBfC0uGtx85vbxFMNmH8XzLObdCVqVBp58850AH2Qubu3vYma3oznq4M4nJ7j78wcIrwNDJ5Ct9ozWbm+O/HUezqlxcg14vJKkbZTrkkjhP/bh7188QXApiF/+B79CYj0BR9ABT5igGue2MTwuD7xTwNcB2tcTdIt1PP39d+gWW1JWTVNcu9sGd9iHUqOCT776OVa2d/Hm/RlGMztK5RaWEklk0glkzy7gQkC0bCWZkVnB4Z0dMZT0hBxY21mV6gn2ZdfMiaff/oCnX3+Pe0fHwi59+fwF6uUaIv6wAERSVh/0Cnv/3qd38fEvPoU34sOMBrczm1QRdBsdWWMK2TzevXoj+vec/wkgvXnzRqoH/vZv/1ZilLfnlAqKGa+DaFDMCiPxqDAPyXzudAYCGlKSYD6zo14loNcRDwrOyWSEMybluDSkDTt++7vfiZTZ8koUHr8HXh+1jQcYjmfotAcYU/t5OMSzp09FFsnrduLlix/gsrGCyIVi8QYriaSYF3KtYDsI6WduNqoLLy6MhyYm5WeEZOMwBu+Ms1iRIXr0nY4AbixnFt1bgigeY2qkMS5ja8YJpkKDniiODxq7NGnk3Mn4hvs5xr8Dskphl1iI5yPgRzyLlX8cyPL32Bju0eiOGsdk9XJsGTanw1QNwiFJ941146vh9xnpBs7/BLuvs+/x4uVTWQN008/9D6+bcwnjlkQiKYxugtCMnSnlwfPzeTA+paktY5TeiEDzQiJjNkM0EsZkOha9ejK1WK1JOQ5eJ/cKrQ6lFWdiRhz0xrC3exdr6W2RkOK6zb0Xk4PVWgFnl69xW7iCx2uDy+uUpD4Tm5dn13DZfdjM7OFg/x4wdQnoST1pPgfK0UwxRKNdQi5/iRdvnoohIPXL2d4pqQbzYdCfCMmD7FqCsyRKyF7U6ZLnpICOyLLALhVRW1uUwvChmMvj7du3KDGekopMB6azgQDzw1FH+u7Ozp6IodjmXhzdeYh4bAV2m1v2Z5TPIEmF+4RiJS+xDA0MWSHAPsxz3t4WxbPmy8//DHePH8m1Ntod9AYd0ZdmLEGQnlJm6XQKLvccLkqzpaICiH/97TeyrkTj1PqOivlftVpBvUvi0FT6EqX/Pvv4MwFJSEzbXN9EiC6osKPZoNRgWOSWVtJrIk/nCbgxmnZweXmK129eoFzJSxUTj0tpEiZhnA4y29dwdHBX1gYmOGYEAwcD1Gha3iqLBjX7EiU4DGlpIFJfhnBGk3NDJiGBhMSvfJ4El7n0I5IMWKXGNuJz3NvekzmCOuL7e4dSXcD1bO6ewR12oz/v4iJ3jpfvnuPl2Y9o9AvwhpyIJyJCgBiN6BdRxaDfFsNSSl+JzOhoaLyhHDB69HYDHjOe0upxZWvyeSvpTIEfBZgV32DfVODXCpwqcKS/FRtRcqFiFbIHF2rNn34Um1HAzgrWKkCprymATmNpBd50vlJ8Qfu83qMV9FSsRzEPJd9JtfLCpE+IR7PZwjiUiZbR/0e+g9dlJcUJXrMwHeT/xQiOBMwFwCug2UKyQfEeK+Cu7ayfkfh3YaipOIpWYCtQqc+N32Xfs+I1VuYqP8/PKKtaKuoX65K1skXbWJ+d9gcrE1wJpgowa8JCgVIew4rFKaFQkmIWZrC1jdjueo1K1FRZVcXcFE+zApaqOPCBQGkzrHsBQumhsqhEl3XIZcxg9ZlwPCp+qViM9RzaZ4jJWJn8+nw49+i16DMWjGoBSGtyw4r96XjRz/M5sF04h2iChp/n/9l39b6sAK/2cWs76PvW+9B24zn4T8xSF7JbUhEB+lJATIz5m+u3VMZw7zo3+CxfZyaM8xQZ30wQMzYmEZZ+Q5og0sSFEFAXRGId09bkBl/TcWcFqK3t+GGcLz4rx1wA7Apwy1j6n//b/1wAaJ6cL7CkSwBjlynX4AItFHe7OekHRFtnnumfNJh5DJVR0AwKv6vaMjoxaaAhnXmhnasTkmaTDCvZMAEMJd/Q7PXBskEMI9cwanWi0PMRtLVOrDqQtbF1stNBrKUPitDLw17o72jjKfDJ8ykIyUWAwYyULXoJQpr3VM6D7SbHdhlAndpV0iEXpW3c/CooLQNnoTUkYAp34ItOHGEp/4jMrZIJ7lxuCTy143PR+7dNiOJsvTAe5ARBIJLf10wiB41m1qwOoJpEULaxguPKjNSkAwFonlefMdtAy2j4Gs1KNLumC6UC23r9DIp5/QSUdHITAH+RQVKAWSds64SjfUond/0ej2MGjcnOCqt+USKkA5z3ruVKOsC4sJt7NprSTICYjI/JJuvgUbfWycKgkCRacq2YsGGAzGPIQLWZTCkZWWzDoDe0YHQPpEyZAZJLMv4h2Od+BF1JrKU2sZneQswfQ9wXQL/Zx3wwRa/WQbdtSv4rhbowhZORBKqVErr9DlwLI8Kb3DU6/aYwC1iGR+0wgsFsA06IUioejEhCpFApo05Dr9nCaGI6kywaJTQS0Rguz85lE0bglsZhTrcXwUhUJtvt3X2Z2Ljhq9cq0qcG/a4wAw52duHknDGdCUOTWrHZQh6//n/+EbU+tan9ePDFY3z5V3+BpTWjWzcfzcXIkJvC0zcXUgbJoJSmK3/4/W/xu69/g0DAg0QqJsEY9YHJAHj0ycf4xV9+hWA0BKfXCX/YzBPFqzb+6de/wfuXb5C/yAnQcnR4iNX0Kk5PT/H6/Vvkq2Vh3O3vHxrjtN5QAlduIAiY+X1BCUop02CSUkaCJRIJ4dNPPsHBARk9brQJKLTIfp6JdMzL169MyV6bn43IZkznOwaw7PtkGCbSEezsbGNraw1+H9m0ZLrNUC2VkS8VcXNNoL0nhkjp9Q1hh1IzjvtWymF2RKrDLgZtxXwO9VIRjUoF2QuytDvwuykvkJS58OrqCg6X2zC3Mxm558zOhgTI7fYc3IhSw/MP33yD16/fGkd0JzcKVXEuTwlzNYRwJILl1TW4/U7YvTNhnxMEZtu1ax143V5MegMBCSjlQGZj7upGGMpkpVCfckbgp9dGZDWB5cwykssx+IKs5jB6nKPuDPVCEz/87kfMBnbUS3V0egNh+RIMo+kYWWk0bFlOp5HJ0L0daLeATmMukh4Mbsmep4ZtNB6Fw+NAfzKFm6ZS4TBiyQhS8QCCEQ/8MZGEpveelGQzCW4jaFcawzlxYdKdopgtyFgjU4jVEWTMjdtGz70zbKA5bCCSoN7/VKQMWo0OYoEkYsGYbL5FJ9xnx8wxgTfikaQMGSST4VTGUb3Kax4gf5tbaNCP4fO60Oo0UayVRLoklkihSbZYJCpGiV7RlO+jXqng/elbXJ6fIXt9CVK4Z7ORbHJpCreytsqUviQQhO0+t+OzLz7Fo4f3DOtkQMO2PrqNrhgo5W6ukL0+l/mOpd3rG7twe33oDiml0pRS3e6wKwA0N2F2u0vKrZlckTWnZQBSjyQ8nQIEsQIjHKZ/ApDNFoS55Vxoepo1aigbvdW1tIxf9msmkmTtn83R7TVRzNHU0Bj00MirVS2g3+9IsoRasASLP/+zP8PSygr8MS+GI1NZUc5VxXSuWSjjxTffY0BGZmAIIwAAIABJREFU+soGPHO3lH2LfBQTxg47/GR7Nuso1upIra/DEwrB5QsgGDKbYd4bpnN4HDbM+i0Mew0xxaN8AM2UeC9StTMeweZywxMIwu5wYedwX9gINHGMxTzS12rNOl5SizSblTl3K5PBUjKFYDAk1TStVk9ARRoxlrI5tCpFOMYTOKcz0dD//tUPwq766POP4Qy40ZkOcPDoGOntNbiCXkxpUEupMadLmMrFqxxaxRpq+RKKNzm8fPKjSAd8+snPpI+enp2jXK0IaBBOhuAJu7G1v4Gdo10sbSThJIPZCUmCXbzO4+bHW4ybEyQTy8JEffLH7yWJsLaxKtqeR/fvIJYiSGcTwOcqe2O0ZZtN1Ct1jIcz7KzvYSmxKuAzxwHjBspIXRcusb67gpOPj3Dn/hol8HF7XUc+l8PF6QXyuSJajdaiTHwGfzCKlfQqkilqxgaExV3I3qJerUhlE7vR+kYaSytJKaWnDqjP5UKtXJHrEWmn736A00aj1m2sr+/D54miPxijwjWgSSPeK5SreWR2V7CzuSVAMFnUpUJRzGjZD0/P34s0SigZxsbeBtJraYTDIaluoQxHt9ZA+Tov+rpn79+jWmYF2ljWHc6rU6cdO8e7+OQvPoY7CUxcQJ6yQbzX4RTVYhO9xkDWZeqK05Avf1sQY9zM2gbiyTj++PyPcIW9+Kt/96+QOdyAg0zq2VQSC1xXud765x74u26Myj20cjWcPXsHW28Cx2SO50+fitZxYiOFQruCO48fILiUQrHeQDCSgMcbEBahCyNMuiOE7HG0yl10aj2kYlFE4z50x024gnYE435EEnFJMl28O5O26jVasi6RHU/Dr0alJd4RHicNkToIJsNIby7h7sd3sX6wAXjM9RM4JfA3HcxF/qpVbiB7eSEJaiaVaVbGqgsmtNmf+S+eSGB5JW30nCMB0YqOpuJwu1gZMBewi8AtQWNWiBBIdlC6h9qac7vo/1N2hxViYmjtNH4u9JvojdoiyxEKR+Fwe0BYpkKWpFyrTXRiS8UcWjSkqxRx93APzUYZT3/4DpPBUJL83DxyzeDG0c2Sdqch9RCk5AbS5XQJKCebPpbvAIhFoxLHNZptMZZj32OChEkgAi+MQWUOpfj4giVoYlFTzs34S87R6QsAR+a0SGhQvszlwmhqpAplzzfj0uHmlcimlUA0jytJuPlEKgxC4nsQNRvu8VAIN9STZ3vymZHlHaAT54xVR5zbHbIRJhhL9irvgWZ1nKsMgMf9zMIXxs49ngOp1DKOj+7KWKFHB5MMrABk9SO/T7YysxIEUnkNHOOME8uMj0dthH1BJOJxpFJGAqxUrqI/IInIgURkFbtbR1hJbQuj2T4z7G76K9TqeVzlTlGq3oikRrtbl5haQIH+CPOpDRvru7hzeA8upx/zCcHcuch9UKLFF3RjPO0jX77B6dlr9IYt4/0zGYr0opRuC5HNgeGA5ltOrC6vyrpHSQhWiTJepw/NYMC5NiUSVpub23DMjUfO1fUF3r55IQk2h3MKn5es2rkAwuwPTKCxGsjniePO4QNEwytClBFd5fnEmN3ZyDDtSjVItVkRMJcVuYx3C/mKyHA8PPkYhwcn8LiDwp7vj7riOcOYqNVuSmJvNh9K7BGLByUZRQLeqzevUSyWkEgtI5VcMdrV9RpK1aJUUDJZTaPkNRIbwhGpZCOZYH1lDQF/BIPRTBIR1JyOxphAGIjxut1BGTCjdU4Q+iZ7If2AADGTMA6bR6ruju6cSB/muOC4JGubEnOdPuWxDIjFuKXZMkb1lMCx24w+NvtkamlZ+hslPbiPY2UsP7+6sbpgIBtTxKCPTMiAJIOoec05nXGeI+BEci2FYCqA5rCJq9tznN6+QXNUBMX8fUEa15NoUUO1VsKUMiseVriOhZgyI9uROtCMPUmMF2aj2dsqIKkAkBWAtgJIyp4VxumCIa04x0/xFSvZ8KesRcUrZD8sjGzzo+fS3/qa4if8niTRFprMstcfmCpxnl+JYYo58H3Fa/QcSlTU6+Vnde+v2JHiBQoeanU+j2HVOVayG39bsSnrvei1KZBpBaAVh7Der7LQFSvicfUa2Y6KSen5FLBUXMHK6rWeS/E5vUe9Z8HIFqaOvA4rm1WPqbiHVrArxqLAtwKDen3W56UV71oFbwVHNbnJNlVsQYFq7TMKVup9K4ao/UtxNyumJp9l+Sl32xNT5fmh3RbxrOJ5/Z7R51b80ArYK35n+pMZK3pviuWQTWx93goWE3fU9rASDhVYVTCb40crDhSz5PE0qaF9WLErTT7w/q3gtvZvnlMB9g8Da9FvFatSnI/HUCCdQLQ1+cF9Cv/WMSdVl5bkib5HuVK9f2lvZTRb7l/7sPY1bVfr97Rd9Jr1+XJ/yx9td73eD3//j//1f2oY0AuA9wN9feGOOreR7m2ANB0scqNE2UnnXrAE9T3NTCkArdkoZa9qRk4foJSYLrI+OiHwuPye3NRCY1onHP2+AtAsWeH1aCdQEJwLuw4sAyCa69dsCo8vwSSzrdwRL8BFHbR6/H9bJ9ROzvPSKEJKFj44JBu9JAW2CUAbBrnJHBGAVk0hfo5MaJkAbabc4E/Aurmvfrcri2A8amQqmvXqh4yagO5248Cq8hnsZNpRte25UDII4b0wa8vXec88r2aadNL+cN2LTqOTFa9FmFmLsgQtrWBGiq9ZSze0zIH3whJC/lgXAR18Ko/CaycAoEx4fo/HVxBXJz1dDHTBUFCZx9MMoMqeSNtK5mzybyxs2i95fNXs0QFtFhQT/CuQTeaK6asGfNYMsvYBbnLZ5mQlsgSTGngm02rKWrg54XFFd5QSId6gSQLAIRq0Pm8YwVAcHbIsOzYE3QmsJjext3GIeCCCiAvo1oFRp49GoYpauY3BgEZ5XbRpkkWJC5thQJJFQw1Mb8DoiDGYZFklqwREq2+hZ00Aku3AMlRqvLN0OL1ktONG/ZEwf1jiyr5VL1Vk82OfG1Y/Xcj5Hfajx59+JhukN69eywaf75OZxg3u7s4OvC6nMMP29neFHZYt3OKf/vA7dIdSc43YcgJ/9st/JiAWA7Z4OIZYJIZhZ4CbyxsJzskAobngy2dP8ff/9GvUaiVMFgBgaikNh8uPhx9/gs+//Bwz+1yYhiyV5YbMPrWhU+/izbOXePviDVq1FrYz28isbxiDnmoR3zz5GqMZHbpTsoElW+fB/UcIR2PCYGAfkYRStyuleCwlJFuHGqM0RaRBHzcY7Y6RxyFzkWAGA24az+lES/1E/p96kE9/fI5uu417Dx7g0y8ei3EKmTnxGOdalrUYo6jr6zJub/PIk3HtdsPtD4gZIFnfkq10mcWK99JtN0XGo16hsVtDNOzIhiEr3beQ1eH4YlkwSwT39/cF7KMcDPuBVHJMJ8gVS/jhhx9QLJdlg0MgR8w8ySCPUgMxjK3tbaxvrkt5qDsIBMMGOOc02pOydLfort5eXWPY7iIZiQmbPXt9I0wugjRkwfRp4BSwYedkB/FkTKpsuAmlzAFGDtgmDuTOcnDOPZj0DMukQi3hTgN2jw1rW2vIbK8hlU4hFmX2GRh0AKnUFtOrCYq3WVycnctY8AV86IyGcPrcCMSiODw+QDQWgNtHRrJDzMuIlw/GM8zHNgEEByQzd2foVLvIXd1KosVBnIz0Z0od1QfG9dwzFbOZ43sHCIQDaNVbKN2W0ax2YJvaEQpEkUyl4Ao44Q15EV8JCAN6NJzD57ZhOgIuzvICKulmutmqYzQYoDds4yp7hTg3no8eS9LFHwji6GhPJAl63Z4wiK5vLnH2/p2UwlKaqt9vo9lpmhK4SFCYnXz+k6kNDz76CH/xF38Om3NiWLbtOcaDuYBpNLjqNmuolEsYD4ZYW11HJJ4SzXD2bW44vUGPaBsmlmMiD+L1UEOSOsszUzHQaIkkBudAmjetplewskLdOqBSgbAEWdrbaZsyPR6312uDBoU0g6VZKucptgXnEOot93td2VDTF4eM1ezNBbpkh81YQeLBUnoZW3v7UikQiScwmFL6pCnAcr/VxXw4RfHyFj9+/R3m3Sn2MltSau5zmfWTZc0pVigM+yjV6rgtl5DObGJlYwNBGoa5CAAMUSnXMB6MOYNj3KzDMRtjY21NGNEEVyltwvFJA8kxYRqXG/5wBFs7uyDPkMkkMTizzQWwPzt7j0IuLxIhTDQz8cXYhIxXSuKEQ1GpKqDWb/HmBjaW4fu8Am6cZs9Q6zWxubOFkX2KqWOOx19+jMR6Gl3qUNNA0O8TiR7X3I56rozKbQnNchWdWgPv37yV5DkBDQIS796+Fy1jAmET+1hMDtOZFdx7fILjh/cQjAGdEdBojVDJNVC7aMExciCdXBXzuBfPnss6sLG5jsGoj82dDOLLMdRbVdzcXkt1BeMR2YiK8ZcL947vY3N9Fy6HS8A4VgS8PX2LfPkWM+cIa1vL2N7bwIx68dSXL1dxc5kVPXrq9RP8W06vYu/wjsg0kddAhnmnCZy9O0Uhd4tetynl8Lu7O1gjCL0chie1qGjmfDFk1UUF/8f//n/CMXXD70sglVgXU01WHVSbVZTbFTQ7JRTq19g5zGBldRmz3gytagf5S+oGV7G1tmnkwnqUqxjDFfII89ZJ0LLfEQY15+Vxf4BkPIFepyN6trlsUfRFj+/eQ288lgTbvc8/gj3oEikKam5TaiEWjEvJfjlXk7mhUC4iEqR0Vhi1chXJKGWlonh19hpj+xiHj49w8vEJljZ8UjUzGnF+KQnAE6BzQNuBeXOK2mUBt++uEbH7EXL6ZB1vUUu6V0epW8XSfgbJzVXEN1aQyqwhmqDEVhE35+/FEDFkS6B528WsS6NEyh+wRH6MWqeEiW2MpbW09AfKcLHyhNqHgYgHO3tbUqVTLzUwaA7hBBOZPdGR3jrcxu7JrlSNOJmcnTExSDYgleYdGHVHGDRaMucRxOT6zGQX5x8yHLne3V7d4vD4CA8efYQojbajYZkLuY4ydqMRJ+chMoQZA9gcJCpMEQ1ExRiv2+7h9ctXokXLcck4lsCcxMGjHmxuknPmpjqC64DLhSbltfp9AdypNtxuN3D2/jXGgzb+/Bc/w6sXT/HN17/FdDgS2SOz4VyU1HtJeOAY6MmcSANAN0HqhZQeASjSVALOoJHdW8jPMX5PJZel5JaJYMYrrX5LJCd4DJIjlOzCPQnXBMYNPFd/0kfYR5k6r4CiCp5w7qb0hgEqHAgFYyJPRokMVmxxziRbnutUvWok8KScmHKFDpeA5LKnG04ksUQQcTIcS1sRDGRcIRqziwpWxlkfqi/n7EM8F6WcDMmHephMZPJaeFzuGRg3KlDOOFfACDHbdIgUD+PSy8tzPH/+FL1hVxLy9FZgvDWezNBoEmj0CvN5f+8Eyeg6HHavVDcxnua/3qCOYjWLUvVWTPO6/aYA0NQjF5LNcIh4ZFm0m6ORFLysZvQGFpWcfZGIYtKiUi+I3jWN5xTAZrxGfWwCsGJQzopRlxexiDH34xpAQJOMaLfLLwbmZOKe3LkvLFt+l9dA+aHs7Q0uz9+IBIbbPYM/4ILdPkOxlJd12eH0IBFbx/bWHYRDSfFH+BND047+qI/hqIfRhOtfUSRS6IUj1UHDubCeV1e2kEqlBWQvV6pw+zxwuAl2EEGfYDIeiPlgpZqH22MTYgHJPDRaJihPHeaPHn0q8iFcJ96+f43vvv0azVpdPCMkcZSkmTmQu8lhc3NL+jUJAUy+c//EGF1YEw47RuMeBuOO3P/F5XuRs6PsCvsc5Tu8br+0G6timJxk0Eo5PQLNrNAZjnviGWPasCFVMbovVmyAv4M8lteLUCgm/Y7Jc+4DHG7D1DSSnPSaoA+RT5LaHIeMcwlAs6Jj93gH23e3MXNNxaCz1LpF395Ce1iXZFYw5EGnW8fNNbXCGwj4XKLrTwCaDUItapFds0+kjN7hNMQvBayUScrXlLyle2Ven1Z1K6ioeIhiAFYASgE/Be0UbFLgVMEu1Yj/6ftWQIrHZz8zFclmjuC1yvnETNKAqCp9oQC64jbKhNbPqRSCgl269+fxORcoiKfYhR5bEmsWHWIeR8FZ2aMvwDIdE3pPilUpkGYFnBVrUfaoArAKDirQL3vDBZOa3+HfWtmtn9XrlTlsoROt31PmsZIE9Xy8FgW4tR2s1eOKyykQyWfPzylOJKTIRbW5JgCs7GgrUK7rwgdwcXEcfl6lMfieYjC8NisQq/iWNYHB71n7lB6b86M8h4mpCOKY/TcAdho7k+wpFed/MrzTY2mftoLH2r8NELvQnqaprIXtq9dI823FeBSU1vPwdT4P/rNW3Ws/529l7WsyRSsH9Ls8liYTrM+I96TkWE1wKAAszOyFf4XelwK6XBv1OFZg2FQLkSRqkh96r9oWrHyyfl4BaBHvtTD9dUzoWFAcVseCdUwo5iFz0EJyV89tPZdcy//03/xnc3noFoBWBoDTZAbIeJRBRC3LRWmHTAwO8+CE4r0ATjkBkE2lE7gCwNpxrA9SHybZPZqZE4B2aAIgzYwQOtYBpg9TJ1XDODYov5YL8Frlc2PDQNWHaO30/Cx/JIBhmdVi4tKJQDuvZup4PTqx8HuaxeB1kJ0o55kbTWmeX4FNBlgEdvjD4IKuxWRM6z1KVmuhn0QAWoFXBeDZBoOFo3PQ7zMs9bHJ1vJahUFMkaiFayk7PT+jIDs/Q7CJfzOYJUOTG1tmcvVZasfidyXQWADYbBMOLp2sdFDxnlWPRyYGpxHa1wVGJ09tdzLXtB9YB5YubLwuvq+saWs5kXZyTQrocWTzutCj5j0pMK0Lqk7ORgbE6GjrxKugtfYXXeR0YMxZ7rRYrPk83Iv74wTIe+Sx2W9MYDwSkJbPtt2hG3gXTNiYvrLQ/OEGxYQ95rfdKWVzLG30+sMSsAaDSRRzTUz6LiRCq4gF01hPZBB0BRDxAO45pSnmKN0WUS5UkcsWBEjihshmn8LjZklnUUBnDk0acZD9SY1QBuIEcVj+ppPb0dGRTGSlWhXJlRT2jg6l9Jt9g8womgIVsgUp7SXzjqWYtUoFNzc3Ys5FjeBINIovfvaZyG3wdeoZs8/QsZrl6NRDZf8kK47yDRkCljYbnr56gXqjIUCxJ+DHo88fi4QGA7aNlQ1hyhRu82KCRRYCjbBo/sKN1+npO7w7e7cAtmyIp5awnN7C3p1jfPqzz8UUjfqtIh8Em7D++q0+evUOGpU68tfUpHYhHDB6TcPJCC/fP0OjVcP6+ga+f/KjMBZ+/otfCOuT0hzcTwlxdAYUCg28ePEMz5/+IH323r17ePz4E0koNFqGiUfQiUakb96+FUBbqyK4GWO/IABNgzmWTRK8/me//GtsbWVkU0cGO3+YYODx682GHIOyGJxvKZFEkJh6i9KXFosR+z+16s5O3wmbzOu0iwY3gYn5bCJ62uzTYgrXNQkT9oHt7V3c3GSRvb0VfV8mGQm8kR21JSWeW7Cr63ypahIzoykym5vY3l4VLVYSa8hM7LUJpgKDruDSInlQzhXQa7XhpOFPpy/mZmR2sz+sr26gN+0gvBHF9vGuaOQyOVdrNDEeTDEezOC2eZG/zMEDD7xOs2FmnypWS/LZrf0M7jzchz/kl7JgKpoIiWtipGp6TbaFQ0q8yYqhORwTfgTcZy4HDu4cILkcwZiUe9dcQFUOU9HFm9rhsVNSZIZRa4J2tSUMaG60mZSy2WbGOIwmupjCGXAgkY7h7v0dAeRHPaBemaBwXUL+poROo2fKn1NhMdRaybgF7G41ZvB5qPcPlMsN2Xh9++23UnlAHWevz0gBUVOY45cGkuuZTTGbWloKw+cFSqU+Br2OlM2TAc1Nd6djWPscN0yCMVkhAIovgNX1DXz26ReIJcOYgo7jI3SbNKWbCLuS5ecOBkgDmvQ5Za6p14080mQyhsfvxNHRAYJxH/wx6vX6EfQ6pR/MRiZ50ulAGE8EhTgGlpdowBlBLMp10shrlIodtFsD1Gosm61iShTewThjIOsW+yg34W/evBJH+ma9JmagiWRUmBHNelkYrkw2UV8lHI3j/oOPRPIqs7OFSqOKMe+fe9UZmfFNnL98h+zZDRwTB9xwIujxCRDIPkuNyP3DQ9zmCji9vEK+WkV6M4NHH3+C5bV103e6AzGnInOsWSqhWy6B9mT3To6RWVtFu9WQ8Z0r5EWmiEz7mc2J5bWMyOhQ5oH9kOuQmBjV6gL29VotqVhgwiiRiCEYCKBcqeDi4kbWHCYB7LM5+mSK96nTS/PKOZrDNprdOhLLS2IOOJpPkFxdwtQ5R58MbIdZKzmv+uwedOsttEt1jLrUc5piOOgKaMfNOs02i8WyaOQ6PS5JrM2dM/jDQZG+Obx7iFAsLsettdtoV/vwToPwO4JipDYbT9GqNaQihs+Hm/PllSQO7h6iTG3y0/fCiufYpZQAy75Ty0tSScNqG5bIMxBl/zi/yKI7aOP69lyAFIKVXN84/v0evzDgWM7PpO96ZkcYrizR1sQx10QmA1gZwmcymwylZJjJ2Tt3DrC7mwILDwiM0KyViZ93r07xu3/4Bpm1bQS8MTjtAYzHczg8XoxtY/RmXUSWvfCEbDh8sINkMoFytoRakZImRVy+u4SNVh5jgo5tDMYDuINe+CN+DGY93NxeSgVFJBrE7tY2fvb5ZzIHV0tV/Pj9C/zrf/33ONg/RqfbR3w5hbW9TfRmQzHXm9hmYtZ5uH+MZCQpfhA8x4v3LxAKBXH/6EQSSYx7N7e34PA68PbyLWwBJ7YOM9i+Y+YlxgeFAhM/bTiGNgxLfbRyDVw9P0W/1ML+8pYYAjIJTFPEd9dnqE3aiO+uYufhPjInu3BGvGIOyMqLajYP19AB7zCM/NsKhqUh5r0pVtOsHnKhWLlFf9yRahmyADuTHqaeOWbuGdLbaaxuUNokgpvTLEo3FQwpdUQTVIcDO3vbiC7HJNkYX0rA6TGVKfTLmI7nkhyv5wvyXMfTEX73zW8kgcmy+UQsJnFJLpsXuZFHDx/jzvFdqURifEAQulFt4NmTZyjliyiWqzg+uSsVOpR6SMVT2NzYQDFfwpPv/ijjhzEDgS4lTrT6XcwdQDQZRzzJ8QeZZ2mcS/C+Uq3CbpvJ3NygTMGwi3DQg5dPf0S5lBMQ3e1wGQDSaZe4gUazvHdhJ/eMObxs+hb7LK7lsmdYxJSUaxiNJ3DYHbL34n6K8SnZ24z5+CMxPot1aTi4YGYLAWHUE3NnsuLJVub9MUnCH91AE1wVNqnXj83MNnYp+0Dg00VvlqBo1mZvrvHixQtJzpPhbPZfpmo1HIoYkk+nj0qtLuP+8M4xQqGwyKX0OwO4F9W3rDYjy1lk88YzAaAprUWgT/cjEnM7aViYNmZ7BLdhg5/VcAt9UCYvaXzHKjWC9MVSDv/wD7+W2I1wPL/PGHlpeQXFUhWzqRNbGwcCQIcDSThsXgHrGeNT9m007iJfvsZN9hxTDODxUnvXjTpNmutlIRq4XPxOAMnEihj8LaVWJYaT/QkoxTcSY1oeT+b+GWW3ejIPjxd7XjU6J8BKYhZjeiZcKM20vbkrDPR6rYVUagX725Sp8sPvoUl2V9ZMyu3lslfIFy7R79e4Y0co7BUJL/FRmnONXEJmfV90oCPhJIZD6iHTgHqOTq8p7NtGo4L+uCdmizRe5lrsdfmlemo8YsJ7iE5ziGq9IVVRrLhgWTiNl11umwDgtzmalp6LTM1kxkQHpZUcQur49IufYXlp1VTO9jv49tuv8eb1a5EDofcEyRqDDs2WTeUdzQgJoBPMdXn8iEbiSC4tw+U1gOLZxXsxpGRijcxJzofsXyS9uB3Uae1LO3LfVW/UpJ8TyOUzYTK90+/K/phxyvbmpsS9HEPcP0q8WSjJczS+GwZIDAUjQsIhaM9+Is90MpFqCa6hw/5YEqwSDQsxBsjsZrB5tGmk4MYtjB0DXFbO0Rk14A96kUyFMRg2cXH5Do0WExMOuGzC1RHJJ4L89CyZ2yjHA9ioDy5VmUavVsE8BRCVbKV7bU3UKH4iX1yAnYopKE6iGI5iLgr+Koj6AVBi4LoAq/Q7PwUUFWzmtWo1u4LgZHhbwVFJWFlwJiUeKgbz03tQQhivX9moig9oYoDfVcxGsSLFcfjbCswp1sBrUDKmAtqKB/E7CvaJUesCj9AEgLXN9DXFMqz3p8x1xWD0mB+wE31AC3xH1wXFIXhdvHZlMlsBaAH/FiCpYjoKziu5U9naCsIrPsPPK6akzF3F0hRj4W8F7Pl/1Xnm91QjWZMQir0oOK14n7a1AZgN0VV/FIAmfsT3OWcL4EzZCK5nC+kMj9tgVgpcsz30+q3taMUBDZ5odM2ZAFVQls9G+xnZTDpO9LnoOXit2p8+ALYLcNeA2zbj3ebzfVh/2TfVWFOfu+Kaes3a1gry6rjV5IMeW8eqFXgXKY6f6DHz5MShTL81BEj9jrYz95jW+9I+NaLv3cLMV5Mh+sz1bx07VvDZ0mXlv5Tj0vlBz28FwW3/6r//L+dKrxfGKlGEBRtYJien0UckOMEJWTsbAy1pEOoqLTRh2MBSFrXQ+1BgWh+kdgL+VjCaAKoCvzyOMl/1AesNMUhRYFUnTZOxMVo11qySPKBF5oTn1gHIBytBy0IcXSdTfl4HI48t0gtybJPZ1Aeu5zADwlDLFaTVzqsANL/LyYltwg0XFyKWnLEdrRMsN8sysCYLkHtqxOh1UlPmA4FQOa/dZG7IwOu1We5u7odtTuCbIAe/ywWTrA6CDnrPBCJ5LgIB1swWr5F/6z1rdkYnV35Hs6w6QLWzE4Dm8Xm/OjlpplMWZodhditIrMfRhYPn4OKvkxCvgc/zp1lcPkPr4sNjG7NC08aatLBOGqbEwQw6HldNMPV6+L518eTrLHPSPsjzsTTNMC0WkigsfxSNOru0r5RaBQIdy4GLAAAgAElEQVToD0ZikjKeGsBdJxe3ly7pRmqGQRBZmtSMpcQDoxIaj4RDKbRrE4QCy8gsH8DnjCLmTcFr9yAV9MimtpCti8EZwY9Bt49kYgn7d/ZFB5UyBMJAp3EQ27NRl+C2UjKB+9n7UwniRSR/NhX2KwFHglp37h/j4SePhRXMPupkQSWDgO5QWIPUvZ0Ox8hls6KzJ/8KBenT+/t7YspGqQ+WbXNDzE0/f44Oj2UDSKMtJqkYDGYyGZSqNRRLJWEH0eBoYyeDX/zFV5gMjfvu2sq6MOly1Dyt0wF+LkkWsrrI5Dg/PwOdzXnO9Mo60uktZHb28bM/+4UAsgLa+X0CvJK1dHNxhV69jV6rh2FvKCYtHFPidD4fS1nkxdU5dg8OZcO4sbmFz774AplMSoCQ3sBUFFBKhIyXq4sL/PjkewmOWQJ7cnJfmKkEhpmkC9JJ3ufFbT6Hdq8r/YdMqngsIt8hgFkuFPH+3Tu5308/+Rz379+X8lVq1OWLZaMn5zPMHgL6vcFQSl/JTORYDEUj8rzpas4NYyQUlv54dXEmAOzO1gZ2trdFq5jnYsk6y7NFa93llfmC5omHh3dwfXGJi+sr6Re90VAYYj//6hc4PqHxDwNcw2wu5QkmllEoVcVEjvqDwSiBqploKPc7M/R7E3Q7TMp4MB1MMKJRKqUwaHDUH6JVb6DfbiFALU2fH91JBxt3V7H/4FAAJkqK5EpdlEt1tOqkHjvEgM1BUzunS8qhef8sOx5OxtjcXcfq7pKAG4PeGPMJjdvcokM97owE/PbYHHj/9p0whL0B6vj6UG025H5Tq0vYOdwRJjIBG0pwkJ0k86mA2U54HT7U8nVUC1WR9RjRndxlDI8IJPJZMPHhi3iQXElgZy8pQAm/P+gB1fwEF+8uUbgpyhwZjASwsrYsMgAsfeYcwnalOzw3Tdws/frXvxbpCbLCHQ47Dg73ZE5hv6B29/pmBpmNbUSi3CSTKV9DvVqWsUltdJb31htVNBp16Rd0tCdjkXMgE0ef/+wL3LlzLExtmuUw3uy256iVe7i5yKFRbQuzjbqZ1M4liHN1cW2qQJw2YY1/9vnHyGytwBFyiuyNR8phzT1zWmUpMecCnpvzAlm8/OGGkvM2JVjmczKm5zI3NVsteH2m/FyqN0YMjDj/BhYGWSO0G2Q7D0UvUYw4MMPrl29EL97p9CAYiOLo7gMZh9u7W3D7nGh1G3C5bOi0mzJ/Uvt43BmL5nW/1ROWfDgUkMoP0aeOJlCpN1CsVlFrtrC+u4u/+utf4vjkEKMZQfUaSpWylH03ShU0bm7RazSxkk7i3t0jWSeow80KiOF0hvR6BhM4sJLZEnZ2MBxBIMRks9G3LhUqOH37TvStqXe3lEyIpEkkFBCt7WfPX0sfOdg/xMZaRrT7ZaM+Gov29RB9VOtlAb7ItOKOtTPoG01cv1eSSQQmWXHDcu15n9S+mZhNUkebLLVmuyYl7ZyvxfQz4IPD7cT65oow75nAIAgdTsSNHrbXj9mc/cOOTPrAyEoFQpiPpug2uzg/PUWpkBf2XDAcxEefPZKkJZnestFw8mpscPpcIu3h8QXQ7TGGm2A+M6WE7MdMpFAmgYx3AnkE/wgAxOIJGSfUWp3MnEgl0zKuKRsglU1SAeNCkXrhWUr/kGVcFWkZaprvH+yKdFK2eIN3F++ERUcmKs3nKPVzfHAfAXcU3a4BuWdMQoc9qHYqWN1LYv/+Ng4frCOQAEYNY+44685x8/YSP/zuCVq1jgC4dpcNAQKd/SacATvKjTKqzRKCYY6fx/j5L77E2nYa8x7w8tk5/rf/9e/Q77B6airgWGptBZVm1RhYJhPS53a3D0RLn7JcXA8uC2fIV/JIJ5awnErLHElw7u6Du3h/+R65ekFMH1e3VmXOYXKD8nTcFvTbfdy8vkL+9AbnP76GvTvD3lIGMV8U9qkdDo8bl4VbNOd9bH20j6MvTjAOzTH2TTD1UFvTD+cYCM2D8HaAV7/JovimAlsf2Fpdx2w6QqNZEQCvP+wgkApi9WgdwY0Iup4hMscpuMKAzw/Us3PUbxu4Pc+jQnZ3b4RQJIzN7Yww39OraTjddqn46HZ6wvDNX2cxkj3JRJIw33z3B0kwbG5uYG11Be9evxMPg3Kxhp2NLXzx2ZciRVCvsBpsIsbGU0pWNDs4Oz8Xj4NEKoVMZtN4obg9SMZTIo/D/zO24lpCA2W+X2nUkS0Usby+ip3dXfjCQUkCUa+/PeiiO+iKDm8xn0UsGsRsNMCTb/+AaikPP43ySGyc2ATsJEg5XJijU9ZO9yS6WaOJHn9M3E3BR36Dgh9GnoKfE2DV6xN2L6tIKP+h1aWMPYUJTekVvx+hoJGvYhzF+JmgLc/Je2SMrl4ujKcZK1EffjOzhaXksuwRCShzvqEhL4/BuZ7rGPW5pSKL5IHhEBFKbwSCkhjPl8viWfLwo48k+Z7P5lEt10V2ioxVAs6rKxui8xuNxBCLJSQZQHCbVRNkOHNt6PY6MkcJMMREloPgm9mvMTZnXMZ1czQeSNKebNKrq0u8fPVUjuF0mTWGfhRk0nINWl/ZwUo6g5A/gWhkCT63V0BTyj71+m0UKtfI5W8ww0jAbY7hequGXPFKqoxmUztmYzJlo6JTTb8PypCwbdku/dHYMMzHY/iDNHv3S6zGypRh1/jl8B/3bdwvkNghknZMDkTiyKxtwuX0oVioCGC+t3copokBX0iqcQhA06iQiY1avYhak7/zgH0sOtR8jrUGdadd2NrcFx3njfUdDOgpk83JmkX5mvF4gLmD3jRO0W/e3jZjgQz2dquP7E0e+VxVZEeIpPqDxliYUphBv0cAaEpwUFrl+6ffCBhtcxA8Dsn+l/rNlA6j+Te1+SkzcXV5KZJ49J3hPbNdqO3N/SqBk6WlZZEoIQDNtYf9YiPDykMmCMc4uziT6i+uD5RXOTk5EY1syu+Q+MN1hWA+Y+m///v/W/pAKBwQLWVWU7Jahe3OffG9kwfyfcp98FokhqnWRR+alRKMweYzm2hqf/zxR0J+oEyJkJ5s9NGo4vvvf8DFmfFwiceSMl9wXzLnehDzwUHTQZ8T9oAdb7Kv0BzVMcMYoagP/oADw3ELtWoenXYD9tkYQb8XHjeJTSNhqPOzjH+45jPRq/tYBbasgKoVdFKMQoEsxQCUhGUF7xRMVmxIMRcFnxTIcrJic8Eg5XtK/voAJC5kAvi3godWLIAMagXelHSogKLiUEoIVLBV8Q7duysj2koSVBDP2hYKmOm1aXJPr00BNmVGM2mjmJXiFQqmK35lrWZXAJfHUQCb1yH42QIYVdBVQXcFGa3trNen7WkFmPV+rExYbX8F6/XaeByr6Z4SLzVRYcUpFDTXY/DcCnzq81J8zgogK9ir98nfyvZVnI/nU9BbnxGPKQmoBYNfgXptb1ndCK4vPBCI81n7qWI4XJvM/83neT2agFHcR/uuXo81saDtqf1d8S0FoD8w9ReGfZqgUdD1p22p72tCyAp8K6alz07vQTEra79UDJVtrZUBin9ZMSv9jn6eQLQe3+B4RqJGxz4xHivQz72rYnnW8TsWEqXBPhXbMzGGkdy1YrY6rnRO0HuWzy2SGXpO63wkbfi//A//1VwBN56QwBLfUIB1OjdoPoFTZZcI09ZjWK8st1cAmg0km8uF1IUCqXyd/9dOymPznHwgBJesD0BBZgWLdaD6F+xcK1huwF6ayxhWH8+hWSop319kgDT7oCArr1ezcQo46wDURmbHUtBTgWo9h04ael/8m+fiAsbP6kTG35zEJCM0NffPLDCZDh8mUTElIgPOAJdkLOnEIBOI15Tu2xYZH24eZGKgS/hoJMwuvXZ2VAZg/C3s02pVnqUGlFIuZnGR5eae12SV3dBOyHPzuDwOf35aFqDPnJkobWcei99RZ1Bhf1KVYiGHwfvQ58PP8nv8DK9Ts8jCzKCZWp9Za+PerNdiHfxsZ2V8c2PGexMjNB913/pyDN47Swb5f56bk7FOfHy+mqlTsJ/tTgaNtqeyLZhUCfr9H0qImPnmhMjAkiWaDIjISSHQMhybiVAHqNNtHLs5kYq2oMMl5VzUEmvU24RCEfDR3MiFVCKDnbUTeOwRBOwhBF1hBBxelHNF5K+uJeHAdmMZ4vHxNoIsISbY1TMVaSwj7nWAG/lsC7kbIz/AIErvnyAVmWc8TnvQw4NPH+Kf/+pvsHe0boTqe2SP0uhphAED42ZPWAn52xsBQvisGMyzlDqZjOPwaE/c0WuNOuY2I3tCBunezr4EbS+evZRyvqg/ik8++kSCpnqtIQB0rpBDb9zF3fv3ZNPEY3MMcbN1eXktgC+fM9+jLiwZPTx3pV5Du9/G5vo29vfvIRJL4f7jRwhQJ32R0ZuMhsLyouxG7voGlUIFPidLGyMih8K+QqZUvVnBy7cvhRmaYgn/9jbuPXgojIRufyT9X1gGs7kAIoXbHF69fC5MZqkmiCVEV5l9kxv2lfU1UBqk3e0glkxgdTWNkN+DgJ8asXMpNWQwfHV5LhuHXK4gmzTq4+7s7wnrmQA/WVqsriCrqdPnhnsgwArZMex7LM2kjh2fLTdaEthMjdnbwe4elpfpAO6QMunz96c4Oz2VoJ4bNo4Ln8eHfTIyFxlrgrKlagVH90/wN//Ov0Q8yXnKMFUJQHeaPdnQ3uZLck0si4wmguiN6rLpn04I8vXRI7jn8KDD0tbZHG6HR7RPXTSko/boDGgShC+W4PY7EN8IYe/+AdJrNLgEClUgT7b1cCobFAJV1Ne1T+cCpDGj22x0MBpPEVuOYmU7Bn/EhW5rLODNpD9BvzUQuQGM58jf3MoGj3OdBB52G6qUbZgDsaW4mKSlliMIxyCMyN7IrCNkYE0GY3idPtxc3IqZIg3LWCrLksjL81M4PU6sbmUAlx2p1SRWNpaxsu6TsUigZEIzxewIhesyCjcF0Sal83sg7MVSOgW7fY5ipYwnT56Ysm+anAkwOxdTPYLGpIRyvuFY5NgVeYONDB4+/AisKK1UgaurLLJX1wI6M5knZcOshnBANlYsLSVvjvdFIOtXv/olvvrqC5FPoYkyCd/NBlArd1HMN9BtdeGmtM9sLhqzZP4QUONPs1GRezi+s4vtgww8Ya9oq9oISJJl3KZ8kWGPcF5WYMLvM1I2lHmQIG8MRCLGwJB91+lm2RrdsM1GpVgpipQFN6Ecq7F4WD7DpAqBNFYEkSXx+sVr/P43X4tpJDfoERqkut2wOe3Y2l6Hy0t2nBvXVxeoFIoIeYNwzOwYDSZwwYlWsy73SW1Vrj3CXhqMYXe6xGjP5fPj6OQe9o/uGFkPggQdY9Q8aHXQypdRyecwHw+wtZnB0lJcksNXlzdo9jqIJdKYO9xY2djE7sExltJL8PgMSE8Aupiv4fWL58jdXGMy6mMpxTljFcvJhDhcv3r9VuYIap9SEodrjSZibLYp2r06svlrVBvcrDuEjUbWIvU1E0spWWv43EnPZHWLe+6Ey+aQxIrbbUcg7MKLN88FIOKm1piSjEWeaG19RRhiBLr4r9MfYDZ3SAm9PxBGKBzHyvIO/JSV8gcwHU5RK9XQqtVRLRXl2XkCLnz88WOJa86vzo3EmNPIn1GaYv3Ai/YAuMm3MCTCT43f2QyNehXlfA6Z1WWEAz74FoQH2ZRMZjg9vUCjOQBsXjE1pawPtegJKlB7lApynCPP371FrVQUUJwJ2Z///AvpH1zTL7MXePKSY28ImkizP9gmdmykN+Cj9MbUBo/Xj/5kBH80iMa4jq2jDD75xWOkt9z045VEE6kI/Rrw7Pcv8Pv/67dIhpKinc+xKkzYZhnBpRAmtqGsd8vry/jVv/wb7D3aEHAYfaByNcI3v/2jJIAcTKKxP3q8uLq9lsTZ9u6OxDixcEwAO5bEswJl5hvjtnSLcq4sST0yFTnXPfzkEdr9DqrtKurduujdx5IsH/cjFo8gHooIAJq7LuDHb77Hq29+ALpjrIeWEHGHEPREEKVZ23iCQreKzUd7uPvVQ+T7eUQyEfgSRipi1p/DN3DDznnoSRGlNxWMG0PxpmCybio6twN0hy3MfDOsnGxg69N9TJccCG444QkZVjZBa9sAqN7McHuWk4RdpVLFycldMeLitXNOE61gxiWDgcQXYihcyGKMESLxMA6OtsUcl3Fz7vYWr5+9xre/+04Y6o9OPsL+5gGuz64FKKXhYYSVaF4vLq4uZf0jYWD/4EDmTZ7rX/zyX4inBWM9rllvXr4SUgfX+UKxjNOrK9hcTqRXlxFbTsHhdSJXzQurmNUDBAXr1SJYQ9pt1XH29jVsU+omz4VVbZuZ2J9ruDLb3CS/OM0+gLGrvM51x27GhoAhUvloN2NmbhOzPSF32G0iD8b+Xa9XBTRTVhNZm/QCIMuY8zE1jllVxnVFKucWMS7jVJ7HMNc8AoYSkBNy0cwmcZoye+3OmchLUKJLNv4TAyxwreY+gGxmxnS8B8oJsSognUrj4OBADBjd8KBQKKJUrAmLmKAqNYbTy+sCfJPdXCjkF/reNQE62aZMANPAnhU6NIzmtZlqx4CA25zLuBZe3VyhUMxKzEQmdLfbxNJyQsa8EE7GE2H0JhNriIZSSMTTkuRxOY3UChm6tRbJFQ30hk0xKidzVtjiow6a/apopY/6ZOXxiXA/65aYjnFSt9sThrIkf8MxkWchK5z+Gzsb24iFwou4hrFgVsD2RqOGZIJzWlwSuGxXn4uVMcuYTVjR2EA8lsJHDz7DWjojSTsy+ciArpQLKBSvUKnn0OlVkMtfIRwPyLMsliroDydYWd3E2uo2krG0aEKXShWJa0vVgiQ1fX6XVJ3EEzT9Y/UhRdfJtJyjWKhKe22sbWF1ZROhECsT6AFik/mQyTwaHxJ4fv3mKS6zZxiNemJWTxm57e0dPHj4kdwL16tqsYxypShxMfsIfUIUxCJgzHtn0jrg9YsJMisFmWwkAYfkLa4FTGATPCdTm9Utx8fHWFoi837hJ0LWdm8g1Vh/93d/h5dnz6X6gMlIrpcEoLkXJAOf5ByaLrM/cdksl6qyZrUbbfFQYbUW45Hd3T0cHx9hZ39L2N8GN7BhMpzjxx+e4Zs/fCfturW5g8zWpuhV1zsNqbajHIc35MHIOcZtJ4+RgzIvbXS4iDjHogU9nXTQadcxGfQQ8Lvh97owmQ6kso1zBdnfxD4YuwyGhoClAJ2VXKbkOev7Eg8smM+yb1kYvuln9X0ruGUldinAJ/sIt2FW6vF+Cvxy7lFynxVIVuCSMo1WkFixFQXF9NiSbKKU6YJQqDiQzocKnOr3FKSzgn1Whinft35XgUvFSnhexQ30Whk3KOCo16x4lWIbildYSZHEJHgdCvxbr1WwnQUhU/EyBVIVL9OKG70XvTd+3sqKVeBPAXVem+I2itcovqXPWvEvU3FjZFn1GWiVufYdnk+vRXEcPb/2GcW/tK0V7FVAm9/T+1Wcxfps9R5YkcGfVqMpv0lEU5D4/6XrvXosTdNsobW99zvMDu8yItJnZZavLtM1PX163Jk5hzPiBrgDxAXiBoGQ4IojrpD4GVwAghsEGtMz06a6q7pMVkZmRkZk+Ijtvfd7o/W8+8n6pjREqRQZ23zf+73+Xc961tL6M8CnYU1z/dL+bw1gWLMArPWiGKe17ylIy3KpBIdif/pdxaC0n1klTRQgVmBZMVQdE/od/c1raSaA9T7arnxfAWgNSGs9WzFaUw/m3CgmhTOQWAFoxaNMXzPyVfodngu1vfXZpA/MQGu2nwLOiq/+AGabzAsdS1rv1nZiJpYVmNb7ah+2/S//w38lDGgywliBfGC5gHs22EcG9WY7WzsM3xfQY2QAN42K6MNYdWU0GmRF2AW8/hdE6cnssX7XGh2TCp7NitqxudHgv7VTagenvps2rkZk+FU57M5kOhSM5Xe0orWC+Dkrq1oHlnXi5nW1cTjQuTHl90SvbKapzWeUSPbANKRjNgCHY8P4JHNSJ2l+1i2bLiNFwr+VlSyMB25E7UZPmcCARJNmIuw6kWm0SdtEjNEGA9kM8T4ESXkdbqBUSkInJ9aBdl7tTJJK2uvJ6/yOMtPZzlLGiSm/deFRhrdcCyZypROyRjl1UuNBlBtVlkUnP5VEsUY6dRHQDq/AOp9XU6VYL7wev6/O0ao1xs9oWoQCztIvZ0Yr+tw6YLjpUn0fNUWR/gqjYcv7EmCplGszbWyjxUsmmZR1Fg3m5oTPzLRaRqPM4Tsixhrd7gCTkRt2mw/ToRuJyArWF2/D6wgDXSd89gC6tY4YuBVubhAKBgR83tnZwuZmyJimjU3KMj0SRz1zUGFaejFbxPnpqegjEsSjESDlISjpQOazyJOMh1i7tYG//A/+LZ68cx8IMQUBGJWBRpkHvBYFcYWZkKPGdI8MDaaInQpbjqnaqZVFSSdk4IpMNqYOi/4f3b2dLjHvYQqr0+bETz/7XBiCNNbj/EHjxNOrU2HU8NBg5gOzMWD76VhKzCfkudmX0+k0ag2jvUdWzi/+5C9kTBGkEw3hodG7JluAa5jo2dYaKOSKwqIls4UprzTxJCcoHA0RmkO+UBRzsNt372Bza0eAchqyEnSn2RfrsErw/fxcmHxN6rVGTIooU2AJuvXHI2GnUuKA7GRq2O7vb4geKRWNRK+3OUWJ6fuVqozzFwcvcX2dxngyQXJh3gQH3C5E4zF4yMLy+RCJx2QzTHYHD4Q8GPFQw0MUze7YppxjCCysrCzJfT0et0QfCeKTdV0rVvHl736HfDYvYAsZ5zQ7iwSMCWmr30WuUsL9tx7hpz//GVwStRe8FtUqUzxHBhAsViX4SBdESjGMbTxcUMucJqJto487HAuISV3xR/cfYnFuHiGvS0ATql1cnpzh6OURXB47vBEgGA/BH0nA7vZhzCCW3SbtSXNAu2QMAP1OT1jOvdZQWNbUbXT5nfCEJ0gthzHoMTV7IhrG9VINPX6+1UWn3pQDdDQclLmP9dbqdKTP0VRzfWcd8bk4wlGPuAUTOFAGAXVSe50+GuWasGWFsUbnuMkIpyev4Q+HEErEEU5Esba1jmSKDFHKLEEkNXqdMYbtseibZq/SwrxrtqgfSnf4hKTxOl0uvDx6hfPzS4zGY8zNzeOd99+TgAQZ/QJ09nq4urwUkJlzZSwSxe3bdyVVlOs2GXcHBwcyNjnXEGRimwZDfgl2kKF2fXMp44fpqZ9++jF+8Scfy4HZ4QMonVkpEzzmYXyIfrsv4DUdk7nOUK+TjGGOOWpW1mtlSa8nEBybp7mjG0wSF/3srom6c31jfRPEYf9sUoOZ8ig2k4VEtQ0yZCOxMG7dopxBDF4fJb/MAl9vjSXg9PT7A7TaDVkfNnc2sLqcwvLaHOIJI/dSyHfwN3/zS7SaDDJSCstsSKv1KuyOCaLRIDxeN85OXqPVqEmGBYO4zIbwk00VCQuY43PSJBjIZfICQLOc3V4fV1lKCIzgCwVlXDPIRSaXz+/BpE8tkZHoUHebdWFkzyWjJr2XgRI6Yjp8YtgWn09ha3sXqeVNuNzmXvyhzib7EgFo6hTHomHMJxJYXFgQY7CXr45EL/vd9z9CIr4gbaFZPQyWFoo3aHUb6LSM4zvnJJk/6zUpK3UzKa8R8oVl3nNLW1ImgrJCY/giDqSz1yKnkJyLiWZooZjFb7/4Jwmeke3HfkkAulSuolJl9sEYTP1Pzi3h7oO3RUZKwNvxBO0KQZCijDuy0pii/9ZbD5GcT0oAi2sm+wGZjbv3byO26hJN6WK1hQlBNpfpAEzNfXXwFAGmDzKyMRoimUiIsRPlYJ69eIliuQmXKyRsur29W4jEIiJLwohVv9uG2+kQEJTSRN9/860Ekf/sF38yC4RMkc5l8f2rA5kjKZNA86uQ14+tjW1Zv8jIrLVaYrY1tAPtUQfzq3N4/OEjJFNBtDqUqLEh4PHi6ugKv/mbXyN7ksH93XvwOjzmeZtVUKTHHXLC5rXD4bXjrXffwuc//wiepMmQ4OfGPRumfTumfQf63TEy6QKarTYurq/Q6rSxsrKMlZUV2cfReJFBNU/Qg8XNJGILEZyfXCKbTgsLk/sgynC0qHkbDuAqew2H24ZoPCIarVxnCegnF5Lidv7Nl7/Hzckl3EMbInavaHo7xi5EY3NIrW+g2KnDFvXg4WePMQ6MsLgThScGNFsjdGs92Bo2NM+a6N50Ma5MUMvW0Wu2JQMlFvDBRf1G+wgdew/e9RDu/uwxHFsBTKM2+KPcR45g7zngpAllG6jnuyhlqrg8OZezRTxBFq0PlUpJtJ5l/M5kC7jm02B2aX1BslkicbeYdJE132oMUc2U8dWvv8TBVwdIBhOI++I4en4s8xlloMI+AtB+AYeyuRxGtqkEByuMyI0n+OiDD0US4Pzk1EiZXaWlfhkU55pNUHXC/YHXiREPc14n2qM2+sMuWv2mAHLdTlOCKbVSQSShyPobDnpYW1xBtzPEsG9YjOMp9/dOAcH1YMu5n/PoZDoRPVvN5BNS0JTm633RwSQIZYA7/rYhOReXbL4GJbBmpJjFhSVZN7h/5Xd5bUqacT8j2WE0W3U4JbuA9zSEHbNX4hyi5CIlV3Bxpl5wrV4RQJ/gNBmnNFClRAevz/rR1HAytPVsR5Y6Ga3zsQVhoF9fZdDvTbC/9wBvPXpXmOoElOv1pjxXqZQXoz0/PRS8LtGqJuP16uIaiWjCsF1tDjGCZAYAn4Wb4kwmjdOz15jaRqjVGaAtY2l5QdZIapKTzEAZDr+Xc2QMc8kl7O/ekWCmZFzQP6VaFNBvMOLztGRvSsZ1b9iF3UsyU0tkvYRdBjv8nqAY1vLcwP0D6z8WS4qGNYPFzLJ5/72f4NHdRxj3GEAweqMESJ8dfIfLy3P4vU6kluYliMA1n5mP4RDLl0K10hLQ+e7th7h96wGcNppsFYcAACAASURBVDKPyXwjY7uBTPYMxQr3lB0xuysUM9K3Gu02ehjDR3JLIC6M78212zLPMWDTbFZFgoMyIc1WRSQ4JhOuZUO4qGvqDaLXHYnfw/27j3Br5w7GEyemDKLQOZrZY4OOfJd61/nCNaq1gkgpiUFhryd9jzJXS6kVWQNIDElfX0tdK9tQQTLuXWjCSMCZc3MgaOQ9p3azhxBAzu6UuqGM1AcffID79x8iFGJwlfsZBsxrsofnZ8lA/9WvfoUXLw4kqMUMM+qpF8tlw7y22bG6voatzR0hCnGeHDGrp90WMJnnivnEHO7evYvN9S0sLiXhDRjNca5pPIdxrb66usHx4WvJ4iRvjPJQPHuJGSHNIX0u2Fx2NIYNZLtF2AJ22JxDCSaXall0epR5myJIU+EmZdlo6jkVKY7+oI1Wuy6ANvswAWhlKioQJICe2wC/es5WEMoKvCkblZ/XM7x+TsEoDV4peMyxbzKLjQEaiQr/fwA0P8P9qJWRa8UJBN9g5tYMK1F8yQqgK9CsJL8fE9IUyFJQ7cfAtQLnVpB3BiH9s6xsxUD4OWtGN59V8QwlzFn7qWJmgs0wMOhmYNZgM9b61XIryKxAuraPkhmtjFvWC7+n97e2oQKi/Iw+s5V5qviaNbhgBVvfAJZ2u8zrvIfiYXxPMTUtN59NsSyWXTNkFFNT+RN9fsVrJMjX778hEyqGpPWmeJqwYWfEV+0PLAdl6RTQ1XtZn0nZ/4ot8hrmx/RPHRPaR7WutG61ThX303rj2Uef3QrQat95U+eU0ZpJ0Gof0ACCArWKzVn7uYLVzFRSVQAtA69tJcTy+tom2t+13vTaWsY3AL5F8lVIgbNs/x8CMjODT1pYzABp7YMyZmaSKNpfFQ+0gtssg+JxWo86LygIzSxaBc313tr35FnIgJaHnaVC6GRGkEGiJGMDCPFcxy++mSRcRnOIIJN2MlakPqiwc2daKdpY2hn0oRT41SiNVHLfDAT+28qm1gomgMX76oOSBcjPKk1dIx6MpOrGR4Fu7ZAaxVLpCZaLg0QBa+1Iwgifva6dx/pMOjlpZ2DUlPfQgcz3eU0OTgLQMsDcbqkXAgfS2ZlGN9NV5ucJQOvfygCWSWlm9kj9UTH/cBm2MVmxPEArIKwBBA501h9BB/6vBoLG+MNovKnUCOtOB7l29jfMT0AWcF6f4K5OzryGtPUsMqUdVIISFh0ebmj5PAQ8WQ/WiJF1EJmIs4no8Tevo5OBdm7Wg6SDzaKXLBOvyTJzk8DvcYNjNqwleY0bRX6fz00Qw2y+TbRI+uXMwFIHLncSZnEwAIpObFpHBJ/IMmd9so7IlDSTgGH/knXFPkNQlN/hRoc/nS61ux2yWeNGlRtssiymEzfGQ8peBBELLYsEh8cWRK3QwbgzRSVbFsMomqmtLKXw6NEDSaNlH/AFfXLApWHUoNMVUxum9PHgd3l6jqPDQ7QadThsZnwwzZI/F9eXAiCTnbWwvoTP/uhzczCJzwlARebmkAej3hBdaobW6pLK7GHK14QH5gscHR0Jc8Djd8ET8ApjkAAsDQFprkepADKNaZz1+ugE494Q25s7IothWI1h5Io5YZcUKyWpZwaT+FxFavz2+8LgY7sQcGad8z0CGPyhwzXr//0P35N+SZZmJm+AdR4QWE7+UO+ZjFUylsm4iYdiAkKxzQS47ffwyU8/E6CuWK3gnffeE4kJop4EcZodwzqnWQYZEGenr1EpliQDgYwLsqg4ZmnKSoAmlkxiMbUsZaDW4c72NiIRjzAeq+UaOnQOp0FRqy1mj9Qw5Dim0eDVzTWm9qmYMnLTTQCJ4+JnP/85olFKuRg2MoFY1k+r0Zw5wrdnWQdki0Rx/+FtAb1rtT563bbIOZA1949/9/cCXmxvbuHq/EqA6a2VFRN0pHnTsI9b+3v4+PPP4PL4BKQlYFsoFoV1eXxyikF/KCyjFgNfjjEGE44xJxYXUzJeyFznmGS9/+xnP8Pm+ga8lMtx2TBoA736ANdnV3j2zTNUygVsbKYwmAzg8AcRiEaRSKXgjfiRWCSznHrmDmGP0+SQoGWrMUGj2sNk7JEARmLBj9U1yuMA/bYxH6xXB1LX1NmmgSZlJCgrw/KxfzA1locJHgiW11bkAOH2ciPhwoC6gL2WYbRzA+jwiBQMAWgGIVyww+ty4/XxKyP14vJgZWMNu3f24Y8EBADryWJvx6A7Eh3peqWJ7OU16tUaRgOaKU0RCvvEtIoM23ang9evT6XP7e3v497DhxJ84FRH8j37Cxns1Hiu5MvG1T4UxnxqEZFoHKFoSEAsPgeDD2trNGqyGb3PqVnbuE5++93XODo6lAM45xEGfZgeSqZnqz0WoyrKAglzDWRPmIMMgfgpGbSg1Abn2hZymSs57HIFo8yD2+GVTAAejKmVTIkNAme6aSezm9F5ghusm3azjUqljHDMg4eP7glzOBAA/EHDDm51qSM9EP3zr7/+WiQ5Hj68j8XUgmjGzi8QADP18/z5S3lGzsk0byIDnOObmp9kLtIc8ObmSliTzAwgOEFJK1mbKI8xvyj/ZlCGcxaNcwmccFwPmMU06MlBl5kdlKshC5oyDitLy6IvT+CVAPTV5amw/Ql0EwhutMgGm8DjC8Lnj2JpeU2YZ5wrOYYos9MdtHBy+gpXF2fotBtYnEsK+y1O00M4UK0QWLbh/Q8+k/T5bo96r9y0MqjZEMMnHlL5b5IBKN9BQIGsxlyhgIUU9UgXhXHm8/qNVAr7RBcYip63DYkkD6sMCPC1Hl4dPsf/9r//r9jb38b8/JwJfLvcaHa6Io9TKlXQH4wxN7+EDz75Y6ysbqDb7Ij2+rQ/xMvvDyT4RcY/NZ8fvfUAt/ZuybzPvchoMBITp+h8EoGFiOgJdxnIpg690xgjMzD27e+/gM/uQP7qCtnLSzH4owFXu9fFTTongZ7h0IG5+RTuP3oAd8CF4YRSHj1h6lM7fS4Wx3d/+AN+9ff/iP3dPTx69AjxSFzWGwLLF1eXyBayuDw7w/rGqsxX77zzjqTJS0BzMEKxSmCgimK1hEqnirnUHELRIMq1ggRjoqGgrNPnLy/gs/mwkdrAsNuX8UoNcho59jjHeR0Ixvx498P3ZN65yVzj8PSl9KeP3v0E87EUHBMPnn59gEK+JoZ4HPtHr48lW+fjTz4S4LPbbqGUL8Dhs2F5dxFzC3GZnwmkUgKFa3O715foIQNjT599L0GKjc010a4v5rNysNve30YXXQlkbqZWELC7cP3qDKcvz9BrDjC3sIJEYgkUmi9263j7s3ewcW8B0SXAETDjtJobwzt2IHtQRCfTQWAaQC1XweHLF7g4eY2oP4hoMIBwyI8RjVq34rj3r96G+1YEk6gdA7RljnJNPLB17XD2HWgVe2hVWrg+u8Sz757KOsu5mXIEBGLm5pKy9nM8Oj1+bO5uYXkzhdX1CHqTqTAxKbtjZxCw3kPuLI3XT4+QO8kie5pBJVfBnZ07WF/eRJwGuc3GTLe5JX1rbDOeMrdv7wkwx3mD2UNcq8mqLZcocdYW89vVtTWk6GFhm+DZ4TOUmhVM3EB3yODBGbwBNyqlIpq1suiRewmgsU843Qj6gnDRZ2Dm0SDMwukELqdL5mXuVzn2OIcxqBeLxqT9he3v9cprSnjguOJYI0g/Gg9En1yl8HhIpHkq5yTqODOILVJwkkllMp/I8OQcTT18ZqZw/1LMm+wTPVMoU43AF88P3CMPJz0hBXS6vZnPiQOxYEzYvrwHJQO5DlRqZVk7GKQjcEsgj/P1fGJeDDQL+TIq5Rb2dh/gnbc/RDjEeZwBdEOAqdXKODs/FhZoIhlGJBKUtjh5dYxedyBkBOp3+wLU/zV1x/0is39u0leoNcqoNypoNCpi1E39au5fCBy/OHnJVR0BZwihYAIbK5sylriHZF22Wk3Zo7Ec4qXTayPgiaA/7GE46Qipgsxu7jhdNpcEiiTtXvapHln3aCRI8Pbi9BLJxCKePH4PO1v7wMAp/cpHUNI+RS6fxtnZMdqtCoJBXoNeRlOcnV0I0EqN6U57ILIhu9t38OjeOwKe8zMEXWgK3+03UKqkUWuWEQi58Kvf/FLk4ERGk/JNsGE+uoKPPvwMe9v3pN0MCCKRP1zfnOPZwTcolXNIJKJi6kegk+zjXpdeIkHcu/MAW5v7sNvpv2GXvkfSh4u+BPUyrjPnaDRLAkZTWqsha1VW9l/0Vtnd3ZO5vFap4+SIEoEZ2cdzn0+JPTlHTowkDH+4rxVNVYumKD/Dtuc5ju9//PGn2NzclH5MNjPvxWAox4YB1Gw4PT2VS5DpzOB3p9eWDEO2L4FjEoo471NShX2IAW2OP+6DOQ998O4Hwnz2ug3wTO34EkH2NgkhQykPf9fKDdzcpKVuydJmf1hmhtRSEk6ymacjVAcNdD0jXBYuMZh0sLgchz/kRKFyjVolD9j7oIUQJVUmg670W6eduuJ1kX1jcJiBWgXsFaTiGdvtMaQ6zmOSiTyTGTVBJXPe10xlBfR+AKco82PO4lYWp2IrClQJJjO7P9uI31eAygoaKoitEgQKuMk5fDR8Q7JToJXvK/hnBV8V1FIQUDEhBRcVd1AMQUFNfT6tHwX/FJxW8N0KgGtGNsusAKoyghXjUJzCSrB8k4E/0+NVEqPiJvq3AseKOyior9gUn1Ey+WbsaH02JV7ydSUS6v35mhW81TZRYPPHv3lNBZOVpa5gKuc6fU7+1j7D/QjrywRADUuZf7MvcbxpNry2P+tDM+y17ynGpCC94jFKDNQ+x+cjAUb7ooLa2g/4W7KTZz/afwXYtDCmrWx5vZcGCxRYV4xS2f2U/NU2U9zT2m+0PYiPap3xGla5DA0yaCDon/X7Wd3JnmYWAPoBPDdYq9ahBpB5f+2zWvd8zTrmFOylFAd/iLNocEDbyswFRqqEPi06jhSP4z2Ii/HaWqdvgPmZkaYC3/qdH49FK56m7cZrWUF5aaf/+b//L4UBrQ0zohHGjL0pF7dx89ITgFonEgWZWfF8T3VmFOhlJehAsyLkVqYyH04bi/fWB+VgF/mEqWH6agRNJ0vdWOgDd9tNWaR4DSurl5qtJgJvACQ+EzsUy2CVytCJWAcjP6dSDQRerROrTi46AWvn1boTwGLmDKqTLYEEvt+e6Vv5Z8aH1O/j95m+xusRQJPJZebOyfpTZrDUJw8UAEJMR/UZkJrxdkpzELSXwSpi40aDh7+5EeN1uABz4lCjQQWDWb9cuHWh0Y6unUSA85mbOMuoda8TtQQCpobCr3Wh934TXJgFKHSA62/twAo08xpaft5fJ1PeS+U4dPDpQFawn/Wik4zqYLMcBCvHY7OY6ncEvJ9FFWXAzwIGGhR5E32aZQPwufic0Whk5krdeMOklr5JV28v9eJMxJl1y03zgKnGLqayGRZrr0/mJhnjlLQJCJtgPHLA4w7DNvXC74thJbWDkG8BndoQvcYIky7gHDuEadeuN8SBZ2FhDhvrq3K45kap0SE7dSApnQRCKHNgG41xdXaOb778SlLWqSdKTUyCm8IKyWdkI9YbDRGMBvH2+x+Ijhs38CvUmqMm4WCKRrmKerFq3OLTN1iYSyIU8Iu5GdmwZxengIsM1qhs5OeXUvjzv/wrpJZN+iQD27ViC7ViBRevLyVQQoAnn81KOrg/6MPZ9SkyubSAVl7qoTvsuMneCCj36PFbsqFkHyRgTtCQqZvcCBIgIqiWSV8LE4CatmSzcxPJz5FZyD4wl4wLG7jZaAijaWVpBfdu30MytiCacN99/xQev2HNUJKEoDGZEZTPuL65QW/UmwUkhqKnfHF5jl6nLWNLFmUaADloQ8bFn+mhbWFoMPVydY26kx/KGOP/rH6aMpKpVi4akJ0LLPs1pRFoXPji1aExM3I4JF2Wz//Tn/4UyWQQvgjQa1ADk/NFHxUCQW3DuJfgR6ch1yLYs7WdQLdjUhA5txy9fIUvf/OF6IcuLy0JAH1+eoIhgzQzinYgRkbwFj785GPRIKWGabdrwHEenE7OzoW9yX5PLW9KgticE+QKWUQjEdEL5HPRdf7O/Xv40z/9BQIcGwzwdcYYkBHcHOLm9AaH3x+hcJPBxsoSkotJVGng6XJgZXcDvogPqc15OH12+EKUNxITcAwIStaYpjlFr22Xg4E/YIPXbRzkr87TkqZMx3j2FzPf96W9ONbJHGZdNamjPjNZXVxI4uz8BN8fPJVD7cr6CkIRmiEZXW/Kz3z33XewT2zCpF5NLQkITQY8Nbu7gymW1zeEXbiyuYoAdUCnE9Acg0aaZJbxd7fexKDXQbdZw+XVGaKRAJZXVgR4p+YwD3BM6ybwRaf4YNguzG8e4guFvvQbjrnsdUbYRhznfC8SSyAxlxQAhIZBq+sriMcjGA4nAkAxJbvbNYcvmkV9//13uDij7m1P+tb+/r4cKD1kyHqC8h06w1MnMxoLIpkMi16xYaFT4oebVhtevXiBk9dHkhbP9ZRgKSUaKFngJcN+ZObclbVVOVSSIc+6bzQ6YqZGozGyrcZoY//2lgDnwZBk+goYSnCx0+mi3ekJ4Ek9ZLZnapnstoBIJVGihmAu59vllUXJAPBTkkgAVmYe9fHl778RjUnuA0SnMuTF5uYa1taX5FDNZ+NhUSRihiNM+ibwwFRbaj0HQhH4GLizO2S+PXr9WgBxymR8/vnnaFTqwgJy2e04fvUc1+cnpBZgQv8AfxDhKAONfnh9ETFe8vvDGA4oMdGAO+hGKOnDTfYCxXxOdB7J1Ofeh2OSc1S72RXm808+el9kS3L5Luh8JnJHox6yBFeqJQxmMkGcG5eXV2TNpAzI1MF5lpI5iyIz5HLQddwpwRCmes8thJGci8DtdqDZKuPy+gTPn32DV0fPsLCYxPrq2hvSwfLKqqRhv3h+JMa0Sep5vv0hNra2EeAYZeCgNsTLZwcSXBNTMtsU9+7dkT4ie6LRGC67C8+eHWAwGWP9zi5Wd7fBk/bUbcNUJMnI0O7i4JuvUbi6wsunT7EQjgmAzAM9x5fNTtNUJ/KFGtY3t7CzuyOa7sxkIEPb5yEtDfA5yZKv4ve//p2M+/3d26KpyvmEewGCyN99940EORl83dzZxieffiTZEO3eCNwPt/v0d6gJONnuE0xjEHSCw8MXIk5CdqDX5UPAE8CgMcBcYl6AN9kXO4BmuyGGt92RMXYmw5bSXL/+4tdiQPX+Bx/grYdvo1Xp4bs/PEMoEJd1mKnnZE2WqyXk8hnJ1FhbX8ao30OhkEOmcA1/lHvIiaR6v/POY9RqXXzz9Xey/jALIbmYwsuXzwUIpxFwt9uE0z41pmP9BtwLHnz46Qd498GGaIn0c8Bv/uEL/OG33yDgj8PlDqDe6sEXiWBtdxMP39lHeJ5me8ZstFYZwDlwwNmy4+rwXKSKmFlTrhbwy7/9G9QLJcxFYlhZSKE16WLl0Tae/PlHCN5NYuCfYmwfy7gbtkbolHuw9e2w92xolhoSbPv262/g87hwe39PMoBoajkY9iUITr+E+aU10YJdXJvHwlJE9iMMpDADxscsp/YIxYscXn71HFeHF0gfXyHg8GF/cx8P7j0S41pqvVM33e5zCiv2Jk/5giY++eQTMWKllBczyhjEXEgu4Juvv8Wg38fG1gaanbqYi7n9blznrpCtFNDo1pEupZEtZIx50nQkTMzxsAeuhjRN9MDIaDCkyX7idhuT3UazgSGGCLhCssfg3pFrO+c4fo7ZWQTq2I+4N2ZH5dpG6TEG2fKlrJwL5GxhM4dYfp6gXLfbk/4k703t0gepnSnAWY9AHuCwOXD/7gOsrnAf6JB55PDwUKSUhOXqsEs7EODmGsJ5lYdwZiUMqNcJNxaSKdy981D2aZRTI/j56uVzyXZbXVwSgJ8ScRxDoWAQZGbzUcqlBra39nHn9kOT4eT0ChDOOiiWcjg/fy3yDpSG2Nxak31e+uJK2KkE8ZeXVjG3mJLycB8k607Aj5s0wduKMEfLlZzsG5l9lFyMw+Nz4dXrY5TbNXjgQ9AdQyKaNAFCkWE0GpmsbwLAlAYLksSwvCZ7BJotsv6F8NJtSeAvPh8XeToampP8QeB2NBzDbnOjVKhJm29t3sLm6i489rDogJNFbbNP4PXRbJoGlll0ugws1oVwwjZicJ/B4kqlIdfaWN3B3b3HmE8sSht3e8zsYkCpi0azjM6giXDEi2qjjKubGwl49/ojnF3c4NbOPv71X/w7BH0Rqa+pAI59jMZ9ZLJXePniqWTXMCuGWSzsm1yHOw2eI0N4cP8x3nv3Q9mLMqvTMNIraHeaUsetZlnM9PojMuDtEnAn0HtznRHjQpoRkrRQqzRxenIuwD73C/SJ2dm9JWdWsu/5mmRDztLKW+3mG7BXQKQZ+SoWi8scSCa8OR8bUIzrBfso53i2EeuJGs/c+8wtJCXjkGdR7hUur9MSzObZqNky53MGUgiwT8dTAa3v7t/G6uqSZFyl01d4evCV1BdlkgQ3EDLbUFj97ENuO/2kaHo4RTgWxmIqJYaEYiQYdAFRJ4qtIkr1AqaOAR6+vQ+3d4x2p4bL62Nkb85RpexZt4VoLITRqCc60Mx0oPa0g1SBWZq8nqUVIOTfZJ4rK1XPuHxfAyoK0ir4pWdvK+lLz908Zyu4q7gI1yIFwxQ3UpxIcSAlv2kWtBVI5r5UyYQKBPN9K8jM9/mMilMpCVCwpbFhuvJ/6+cUvFPsR0FoBW71fQXKrIxhxZYUB+F3FfNS5q+1zpXprKQVBYG1vvXaei8rSMxzr4LPCiQqUKhsaGudK+DHa1sJfQp2KtjHz+n9DSBr6khfV/CX8zPnOf1hGTRwoeVUgFSAyR8Z3SmOw2srXqTgvWada7/kPazgs7WvKfFV9bK1fj0zEJ5rBV/TdtBggILD+qwKDGtf5Bqo9c/fVtzJ9ENKWZm6srKOmUnOZ2J78178rnrgaSBGyalW4FjHit5TSbCKESqYruXjvKmgsfZ7HU/ad3kta9spVqqAuLadFcPknM760oAG58Mfj1/+zYxx6xyg5ScArbig4EszBjxfs2YIaNms4LK+Jn1yBprrPbQe3ozvf/9f/6fCgNaG4YDgF9lRJEpD+ScydS3AtA52BT7MZucHCj0vrlEZa4NbUXN+1zoxakdSIJEbeDYeDwnC9KVkADWjZ+ZzWgYe6nXgq/yERM+ojdTrvZGy4Ge0cytgrpWtYLGWj9cR0JgpSzPWLr/D+rBGbRQk1Q4sA3327G8A4Zl2EbXGuKgyfVfA2fFIGpKLO9ldPLBLPY+mEqlWMFNBeh7cpM7I3JpFCGlAGPB5BJzWDakyjHWi4meV+aeRLF6HzyyANtPuZsC1MrqtHV+ZxRp5U0kQ7TP+gGFS80cNAVn/+hqZZdafHw9064DVaI4uWLpIWPuGBit08tLBoYsd+yKBcp00stmc3F4M2DyeN9EifX6mUSpTxDrhD2epN7wPnzkej8lmnKA2X+PExGvamfYtfd9Ef7UeGjRe48RhN9F4Aas6A7iYRukhE1ms8BDwJeD2RhAKJLCyuAm/LyF6tm74EfXFEHQFRa+smi9IGmirXhM5jdXVZWHDtHvmcNIns3A0hJ2sx/EExWwWJ0ev0O+00Wk3BTymnhs3LtRLo84wgUW334fljTVhZNOALxlLSkpjMr6AzOUNOrWGMG3Pjo+xtbGGpdSCbPqYxnb4+gg1uqY7IXIEmzu38Is/+zOsbi7JQbBZpPboFJ1mB1cn12jUamJCQ9B2zA25k8ZMBWGCUdOZshWcEIlYxhJxPHj0CPfv3xepBDKUf/OrX8shis9NNmo6c4MXz58KI/Kzzz5HIpYUdhLH2bNnz+TgTqlEAmY8DNH8rlwoCbDz/jvvw+fzCwvz9esjYcORkUhWKctDMDsYCUo6LN2myWinBnQxl5XNNq/HAw51IQlkef2GhV0p0yiNKVg8+BlTk52dHTEzItB5fXFp+suUe6chllMpYdnQdTZXyAsbi+CzgB3djrCIyYQm25L9bnk5JZM60/vIgqOWLccNxymBEfZRalk/eHBPmDhkSZGx/e3X3+Lo5SF2d/YEgL6+uEYuQ8OnDBjEo46lNxSA3e3Cxtam6KrysJlaWpG5goe8drcrQHt/wKTyqTBsyRamiSNNDTfWVkSOg4ep/du7+Mmnj4WNJgY2VaBe6qBd6SJ3VcDZ4SWKN3nc2drC4vwcdyboTvro20cIzQewvreM+XUPvwrx66Q+M1MqSwN0mhM0amNjYlRII0ozPY8Pp6dn0var65siC0Pjm5297VkAkodrY65ZKVVRpqFiJovUXBzp9DVevHyOSr0iAMfu/i2pQ84tHCNkMlIaai4+h+2NTWGv0VAxlythbX0P4XgSF1cXWEjNYz41L32G5jMMRlK7e9glI7OCEhlArTpeHR6g2ajg7Xffw/wyTbbIkunD6/OJ7vOde3cRDBuGTaPGw31HjHDI6C7k80YXdGAyKkKRuPQPMirZN7ifcnuNOaGYBjqAOmXUJhCpgXq5hKtrZke8FADh1tYthCIJYT+T5cu0/Ll5sqrdCMf8AgrLHoCAcNu0wXQCvDo8xtHhCzimBL7n4XEzZbmO0cQAGyy8ZJzMJd+sL5SPGA6orUc5FcNq8waBeCI08y4w6Zpk3vPARjCah/cmmcT9IVxMu3Xa0Gg2UW9wnE1El5kBg9RSEpEo7wlwCuH/7cYE3dYQr4/PBQCicRTB1rX1RSwuu0UnuM0+VYGYETIroUsWh9Owhwh+Hx6R6R4UK3qP1/hNUBqEaxyNjgTYabfEPLDfbuD7r7/E8YtDcP3gfLS9tYfU4oqkPFMbvdcbiUzN5dkFWgRT1qLoTVoC6jx56yFSC/NiGnpyeCTM+enIjoW5ZXzw3ieIRpwolYBCsSIazNRwzaTPhQFd4WteHxaSc5ICz7Wuy9T+EbMUS/FPNAAAIABJREFUpvAxU4PGVzan9Ek+K+uSGr3hiA+BoAvlUhqvjg9QKtO47Vp0aOcSBFJo2tXB1ta2pICfvT4T07Dl9W0srm5iY2sXyVgA0yHQrJFBfShzU7FYEDM0ptvLuthoypgIB8J4eXCIRreDnQf3RUd94pqiPxkIO4xGk4VcGuevX6FwfQP7aISt5VUko0kJvBBsInsunc3j7PwGkYQJvIQTESyvprC0uoRIxIFapYdCJieZPKVsUcw0Q4EIFheXRBJKDgfjLr76+iucXV5IQOjeo0dIra0gHIvTgRsdpl5MjalznSZdI7PXYmC32Wqg1+0LEMZ5lrIDQT9lmRhsWBQZIQboqVdLTwCm0xOgYttQ4iNbSCNfucH29ibu3XuE3/zT7/Hy4DV+8tFPsXvrtoxvpqlTc5ZjZQzK403FeLZaLYqmbX/SEHkBBo+py0+m5E0mi42NHTHHpZEfy0tmLBmdHNs0CqMxW71fxf2P7+EXf/UB3Ek2EEQCo5wd4tWzYzgdfgQDCWQyJZycXWE8nWJrbwe39lZlbmq1ujIWvDY3XAM7Lo5PkL68QGI+hkCY2r4ZpM8vhYkccvkluLD3wQPc+ewJfDsJOGKMtELkkzr1LhrFBhx9O/zUBerTj6IrskXhgB9b22ugqgJlelodiLFgoVxGrdGTLAXq0W9sx2D3GD+MXpuRrDEcVMkpNZF9ncHZwTHOXpygW2kj4g9jY3UTXhczEfxiiHxydYZirYT+ZCgA5ZMnb8k5goaHXqcXQW8AQX9QADM5f2CMTOkK0fmwrJ+5cg61Vk1kVlrDNq7SF7K2MyBFiRsSCQJuFzw8DE6nkj3KYD8zcpjRwP0i13FD4jAZdNwL84f7Xu4vXe4fzNG5PpEcIMQXj1P2T/UmDc24aortOSkqb5h0ZNrzVT6DmhGzP/cHIwwwgpf/uX14+OAtCdKz77HfP336LS4uzySzgIFOavXTxI0/clYaTVEp19FtD8SAbzW1KRq5C/MpxJgVardLsPJ3X/4Wg35bpHLIAqfkBO/PfZTHHYDD7hVjvNWVTZYag4EBl/icBN4ooUE5CRrlLa8syB6MgbR0OovMdQaRWFzGNoFhzllyBiDTs8NMsY7oKefzaTR7NfEtYXbi6vqyEDIoncC50ucICENcQS6fx5hBc9/Z71EiMYiN9R08uP9EpHrIYmcgnOB/oVwQcoaXmr1+LwqVHIZ9o6dNADoRm8ewS7PmIRKJeWyu3kbIMydyRgSaW62amMLaHWNUalmUK1lMMRC2NoksnLfb7T5eH5+I58H+7n1srexjfn5JjKiZzSdnuHFPspPIhCZrNj7PjDqPmDczeHh+eYPF1Cru33+ERGjeECzkjN0Qw8VqLY/0zaXcn3rZlL/hdbm+l4o11Ost3N27j7/4y38rciOdHk26jQ4gA2OvT16hUsmiUEyLbEmjWZFADAkmXYIZDre0U3JuEc16B+mbLErNEpxw4b1338NHP/lY5k7uPykDyH2ZgoKcawuFvJSFP66ZNxVBXgLWbCOezTgfKkmLwDNBZRJVPv30p7Juc472em1we4WDhFJpiLPzSxwfv8bTZ89RLJZFRoXa55xXI+GwlIljlmORGZU36Uukc6cYjroi2cfzYCgcljM1jTRpCpuIz8v55/LyWqTfuAdx+7xCvnGGPQgshcXIeWobIle5QWdUQ29Ug8fL/VoRJ68PUW+U4JiOEIkGhaVOyRsG4JmhxoxoBkkUoGJf5b81q5xGo8pkVCY09zAK8ClO8GPQV6+nWICCsQqgCdbBOZBR8VlGsWJAViCN95F5iyQXixEhr2vAToND6HhTXEfmNIv/kxWAViBX5p9Ze1hBNMUC2GcVr7BiVlag7seAoT6v1osV1NaMcQXSFSNT9rACiQqkK4DL+leQWTEjxS8UANS/uQZoeykDWkFlLaviDEry1HIo6KkA5o9Bdi0XP6dYD4FWPpeCr1pfisNpW2r7KBaj65ECx4qNKXOafwtxdTyWcaHkxh/anUFPk72u/cJKFHyD/czIgwSStZ41gMG6ZHm1b2ibWQFhzjuK2fF1xSoVu+Rcr31H60VwKJvB2bSv6fyjn7XiWPpM2j6sGy2TZG3M9Nb5XW1fbVOu21ZgXMuuWKR1XGr7KsCvz6D7Ayvwyz2rlsOA9ca0V9tP25vzlnVc6thgIE3bWPujllNBdWv/0jrgtayvEw+1gs9WsF36/P/43/xnwoDWH2vKgADEZPfNIlAKECodnx1IovCzCUQHnFaaRob4fY0caQH4W6NSWilmo2EmUGWsEjTg+7LZmmkuK3AtDdDvvjHZ09el48xSj1kWfo/ADF+3DnRrQ/JaWiatYNYLmS9GvsBoKOuA4zOzTAT/BHB1cxNpIiUEYhUsVx1XHqZ5LW7idQJhdF4AaJEcscmCy+tLlGlsUqf5b40+sG7ISjAAtBPcHBGAJljPa2i6kkY9FKxVI0TtUAqws/34bNwAKlDN1348UK1AvDIy9HNM0eb3WUZ9butAJEiug5iv68DVjq4DUSdEloPAhZaRz8zvab2wz+hEpPXI6+skz88agzmyku1Ip7lhHb55TRcAHczctPPeCjRL0GXG4Jf0jpm8Cze7/A7bkNfj9RlN56GT7cTXNDjCf7Mu5HfHGMmRsVWp1OHxBsVApN0dYkTXbP8cFlMbknIYi/IQuQSfJwq/yw+PmPwAYzIPaz0xU8rfZATM4gaKbAGfLyrgYKtZl80YmdCjPg9uRRQyaRQLWXhmGxVuhvnD9Cy2KYGcdD6P5dUVAVB54KCe4PLisrBgysUKbk7PRQO6WiyIaR3Z12w76tQRMK20G6i0yNqZiIHfv/nrv8YyWXPDCdxOD+qVhqTZFTMFkTGIBMNS15SEoIN0rVHC6fmJAMDUkabW6s7utoAA8bmkMW8hw9Jhx9NvvsNXX34tTAaCyZTFKOQzwgSgGcvm2oawDdgvmIZ8lb5CtV6WwxkZzrwvQYiwP4L5ZEoAvbl5uq1HJRVFUu8mIxydvBZ2NCUaXB6XSByQtUbTs5tMRoAfgrvUpS7lsiLNQX2+cCgqAFO31RGGCvWhafazvLwsG+JXr17i+Ph4JjfiQjDgx62dDUQiIWHgsT7b3T5clD9yOgR0J9Py8ZMniMdi0qf4DMkYpX4cIqFxcUoGZH3G0OvIgZFsKN6TZizse0zxvLgwGsL37twXM7NSoYyrs1NUcjkBo+aWFrG0vCxa0Ly3Mk4InMhGwevHQmoJw+kEJUqHcL7EFM8PXyIYCuGPf/Y5Aj6XmKZwQ762uYon7+8DXmDaBRoVoNvoo1MfIX+Zx/nhFSq5EjYSPDyFEElEMfbYUOtWkVyNI7kaxdxqAM6AATxFM5cmdxWgUuihnO8ge1NAvZgT4zb2kxcvXwqbaW1rE7du72JpPSWsQcp4iE3PCOi3hsJareQJ6KYR8bolxfbk9BjPD59LWuaTd58IiJwr5JDOZkXLl3NEaiGF9aU1dJstAbGrxTru3H4L27f2cXZxLsxch9spwDznC84PMt8NhqhVSiILkIiFkUlf4suvf4s7e/ewtrmHAeWmAjRTiyC1tIC1jS05gBBGaNV5YCXIVTUa1vWGHHLJPCGYkFrekBPU5s6mMGToOO/y2o0pKY1khwSNDcuQh7ZhtyMAX5XmRr2+gKQEJanRzCBzamVBwNxYMoBgwi4sUkraN+oTdFoEUoyRBfvx4cEzjPtdyTIg4M6U+FanL+OYRlocH9RUZH82myQbhj2y941RIQG5VqtkGFJMmw6RKUT2z8ysNWSCOk63kfhh8JZjmUAKjYuqtYZok65tromDPOuMgDmlAaiX2G0anehW02TDsJ3DEQ929lcRm+O+gAEN6lu6QJJzrwNUSjUJKMna4rALI71OLetKFe1WVxj2nO8ZEEnOzwnDmCzCUa8Ln8sB53SEV8+e48WzA/kM55k1Al1kmTu9kvnRbHRxcnSMQqMId8KO5HICjx8/wnvv34IjRWFo4PV3WRy+OMKrgyPJHrh/+xGWVjbg94UlEOR0UbOzjnwujV63ifRVGolYHJvr6yJPFE0kREKEIDSzr6bcN5CJN6KxkpGnoqZyt9WAP+iC2wOUihm8Pn0m7Lli4UZS7KMzT4V+t4/dW/tYXVoVnWy25dLqBkJxAq2LiASj6FAftVwRkNUErkdYWDRjk32X84zondqcuLm8Ec+AhZU1MfkrNkrIljKiKRuM+EWkukFt2WYD8XAUT+49EImRSDAirE8aw1XrDVzf5BCORYVleZm5EhY0jR6NHEFFgp1ca2gsSLkkJ+flYEwycagPbrf18f/8v/83cpUyNrf2sbO/D18oisXlNQxZVreRwSALr92syb7LYZ8gHAxIn63XOmI8TMCi0WwJsLy4ROkKI/XFzzPQQxkrlofjl4balEVhlsE3338pQNytndsCLrGvkv28vrYtLHeROmCeQLsubFsaepEp2erUJZOCQ4vgFccTAyTZbB6ZYgF39u7jydvvwheISDkZeD49O8JkSlaMQ5iNjtAUy3dSuP/2NtpN452QzxakfqnrvbuVQsBLBjnwxW9PcHF+Jesrx7XJVDR7pxh10UcTXF2coli+xtoWr3kPsVgYg1YXxy9e4/DpKxRLNTz5+EM8/PQdeFbDoiPdH5hxx8wDcM8AF0gMJDOZWuWNSg/cQybj1OY07Oa+eCkA5VoD5UoT1XoT69urWFwOGFNHm8m46TZa6FSacI/taJeaeP6HZ8icXqJba4tcDE0Ao+GkBFvrnQa+ff4UnXEXwVhIACJmlJChSx3aRCSBWCiKSCgi+yKOsXqrgkwtje6kI2thd9RFm+1DCY5+G5n8NbpdpuYPMBkPMWhzjnAi6PNLX6Y8w3Soaczm/MCUf7O/NdJuut8lc1nPHOZEazxYeD4aTQei7S4HzvFQWPnUo+aqN6XEH63xmKHHQwUgLG5KbXCeph8Hv8OActQXFe3jnc0dkVhQQ+/j4yPZozVbVfRHPQlc8dzCOZKEBfYXAtCDPrC9vouNtS2EgjGRxdhc3xQ9/pvrS7w+fYWL8xMEwz5EwgGRsKC8A7022PfJeKY8BdnF8di8yNVx78F6CUdCApAeHb+UwAZTlxkEMr47zKrLicwhyR57e5SGMJ4FBjgj4aYnUhzFck5M9VhHdES2OaeSGWi3uVDrNBBxGRN3ZXkxQ40B0zqzmaYTJAKLePTwHTy4/zbm55bFzJXraj6fRaNVR6lWRDQewmhsxhvBQXoQTIYTWavoYdGoteX5Ht1/D+tLd+Cy+wT4JQDdH3FfXkKheI1muySMb2buUG7PgBcQ8gF101Nzq5hPLGFxYVUkz5j5Yc7XEwyGXXT7LZljQtGAkJour69wdZkRc+3U0hru33uEZMRILJHRzzmm12d71GRdSWfOZ8Fhzf5sYdCfoFAqie70/p27+Is//UshboiE1XiI4+NXOHx1gJurUxRLWQkWDKaUL6OfhEuChwNMEA3GJSuHhpjs65Sv4/yzv39b5i1mopAEwow9mjwqIYuGg9QC5zrjcjkR8nllX8zgNjOfCJDrmZZ1QWNWylNxPeJe+q//3X8ozGTuk420jTn78d71Rgutdg8vj47FIH5jYwt3790TsJxzED9bmclIMcuPfbHbqwm7mxtM7vnW1teFvMDA8/bGOqJhkylyfdWRrDzK+rH3LS7OI5qKoTZpoTmqo9mtIVe+xtnNKzR6FYQjLkxtPUwnA2HEM6HHH/AIiJ4vpNHtMnXfLp5QCg7rmZa/ST7geZR1wXFAEo3KJmg2ueIlyqj8MYCpAJ8CSAp0cZ5RkEkA6NmPgmdWIJp1xutyrlACoPW8zcCHYgBW5jT/LRnWMykQK0lSy8H3/PS6sbByFXtSPIdlUTxEMSTFQfS59b6m3n5gX/N9flYlOFhf/F/BRWUGK8Cp5dB7KoahoCPf/3FdMtNKAWM+lwLlei2tZwXxrWC+FatTjIhl4/X0f8X2+FyKqSmexvdI5DJySsarjJ/RfqJYl2IwmnmvbWplNituYr0fy66yHMoatraHymdov9E2VuBX8C/6Vcwy/hUD0vf5NwO0po9wzTTYoWJ8uv/S/sm/6VnGzxmMjdmcRiJWsUvFoRjY4LVZBu0XuiZo31I8618CjbUf8XpaJu1Pil/xOjzzKBj847Kb8htNccXAlHD5A7PamMlw7tO+os/P61ESyPz9z+Uv9LMMhsk5kX5yM+xRXqC8zkwmRPFdllfJqjKnzBj1iqn9eB4R7HKm726dO/R6Uq7/6b/7L6Z8KP3RwabRHh5adBDqTTWSJmylnonwakVphbPTsED8mw9m7URamB8j4zpQeT+D2ht2r0YftOMrkCwdaTSYGS8Z0FEnR9VMVh1pdZNWcJHfZZlVbkMHjk5W2kn0mRUU5feV3atO2fybG1U10uPrakRINqPpjHZQdkMBaD4TP0+2AhcELqAm5WssaZ/ccPJecti1TIJMzTXPb/TVKMFBgwY+C+9pTRNQsJgTi4KkvD7riROWthUZbHyNbamROp2k+ZugK98joKKyHrwPf8gC4sKrUTS+pnUs1yBVZhag0AFrBcIFjJzdVzuytj2fSfuXAry8DzccRt+ZDHIT2dENCu+lMhu8T73ekPLzmvrc2jdZzrpo5xlgVqN/Wn6dAK2sar7Gz+trfo//TcoKn4X3VvCbnyHTmACx1xeE1xcSFtx46pJUvkh0Hh5XBAupTTicLjFl2draF7kFO1mHPaBVBgaNMSY0xhqMUSkUcXl6hk6nLVp9BK9pYkeKItP6J4O+pGTT9CabuRaG4u7OlkhwXF9dinO8BgECgaCY7XgDQUmRpwkftYEI+KXmUxIFTF9eoVNvS+o09TS5qeImUBYvtwMD21hkQC7S13D7fPjzf/1XeP/DD2SjSmCHms881F6dXmLcG8kBjptdToyxeBh2N/DsxTOU6ILmsGNpdQVP3n0HC8tLwoTUBSboZ/8cCgv84NkzE+ygtALGAkZfnV1jZ2cfW+vbUv/Fcgmvz4+QKzDlzyUsPALCBE8yNzn0WjSAHKPVrEhKPg/VZDyzbnhQuby+wIB12WxgaSWFze0N0W07OTuROkvMxYX52apVkb6+kbRK1udCIiXmRt22AQ2Z0cBxQ9YF2bQEocls5iGBeq3BgGETMS2cMhxX6Rs8ffoU3DFSA7uQzeHewweIhSNmvpjMJJLs1KWeoNXo4uzsTAAegqec1zj/cGPDDTf1ilmH7G/8zM7WnoDnNMchIzp9fo5+ryNSCes0tWPKuZTPjCNq3pKdvbm9gyilT3p9FCol5IoFeAKUaEiKljBTE2ulvIBhE9Jl7WNhJa7tJg0DukH5kSbq+TaqhTrK2SrapTqCU4JydngCHtFwtQcdWN5exNxKHJEFJ2wR5jSSqTpAtz1EvdRDqzrEZOBAt9FFu1pHOBiC0+3A0dkJvvn+O6xsr+HJ+4+xuJ5CIMQUKiNFMh1OMGqP0Kq20G90RRajXSuj1aginUtLmjHrkFIa7X4XmVxWKDaBYFDkJSbDsWiId1pdNMp1+DwB+N1h3N6/J/VFcFQMDjmf2G0y71C7lK8LEDHoIbVAc6U2fvubf0IoQi3jNcwvpuANeCWFlxIz27d2JPDB4DSVY9qdgWg8i+b8YChzH0EAswE0Bpzbu5sYjDuSGs9x6XC6EQ47DADbGotU0M3FFfLZDBLxsADhkvouBlgjkQfioZz9en1jEYn5EFw+u5Sb4K+Cz2QWjyYQVvjJ8SuUsmnEoxEk5xckaCHnXxqDJeLi/k4zzWCQ6ZGU1JiKLjbnZYKwl1enwsAlGsS+xufhYV7qzeWVgIfD7kY0noAvQAavC5GIDU4PzfvGyOYLaNS7WFxcQDRB9v4Ubq8NZP3Yp050GgN0W2MEgwHRFz09O8Zk2sXKxhx8IabmttGsjBDyR7G8tIhkzC9ALIHjWr2DUrkMFw3BvH5hoYnmbaWOQq6AarWOSCwKu9usQfEw+4Ib9VIexUwOhZscLs8vJGV6b+e2aOL7vUHYqGtJs85SCWP7CG1HCwtr87h77zbWt+bgM8RC9OtAKdvEN7//Fr/821/BPiFTwYGd7V0kFxYFVmLAoFItCLs1c5MW6YPbt/aRTMwLG5D16QtGJPXa4eEmFOgNgHy+LoBKPBoWJuJ0PBD5jVo9L/+Xy1nkcjcSWFhYWMDp8aloYG6ubQl7mSzxYCAkJnVw+AU8IsOPr5vDJPmFUwQCHiyvLUsWEDMGZM8wnArbrlFuihlXanVdgCib24ab/DX+8O3v4PTYcffevngCfPX7L7C6tIyf/uQTZC7TIoWzPE/mXEsYbwwaMjuF68+XX38lhnDeEJnqHXR6HUmBZp0/vv8YWxu3JN3daJoDgaAH00kbX3zxGzRaXUSTC7j76G0EqCNOxoDdKc9BOScJuGOMuUREjCJpPijGq3UCPQOcnV+Jnns0Pi8gBMsk+3iCgoOeyDc1GzWE/AEJFBAMJxP58vxETOB6gwlWVlYRDCUAmxN7u7fR6Rtmm03SlAcoVgti7OVw2SSzhxr6DtsYtUoZ5SqlSLYRjSXw9bffYjS045PPPheQR5hU9inyxTwq1ZyATE7XBANbF7bwBIGYR/RZazNPgXt3H+GPPv85UvMekT3K54CnXz9HuVxDIjov+5RysYx6sy5AymTcR6nA7+eRXAzhyfv3cO8xpZSAcRPIXLbw3RcHeH5whOWtLazdvgVX3At30Kzp1Hql+TMB2pDPj43lmOj9D9oTVIsl+N0eBP0+0aNnyjYPmyJX0WihVm+JkVxyPi6p7UIuptbVZATbaIJaoYKQJwD7cIrXLw4xbg9kX8PABNPz3XafjHH6YTx9eYDOuCea3YtLi1hYSglQ3CVwzODRxI7l1KqsZwTGau060pVrtEYdYfJN7CMSj9Cf9FCs5JDJZSTYR5DGT733VhO2MSULnBKIcDuckjFpZ9aI022y6nyGLcaAgu7lZR9KA1dRUGaPpCGZ20iaOWxodYxOLt+h9iONDOWASU7L7ABILrQymRgcITOZn2G/pkE2n5EAqdvuxdLSCh7dfyz7Fs5T1VpZsmau0xeot2oyX/P8wf0us4LIpmbgpN+b4u7eA2xt7MI+dQl7lJIIDDReXl7IfP/q6ADJuagEJyhDQEYogzs3NxnxD2DWGCWHVlbWJatGAQz2X+55CeJxbDOLj5kFPI8szM0LiMm1gwdtSjHwOvwxZytD0MkyWDfoylxOWTaHh4bBXbkG16fjoxMhYchZwWPOWGT/cr7gesVgUzAQw907j7G1eZu9B/HIvLDLmG3X6bdweHiAzVtrGIzbyGZvxIQyEjVG66P+RNa/TpOylWE8uvc+9rbegofGskKY6qLaKOLi8hhX15wTmri8OkE4Ri8Qs7frdAYSLGZviMcWsbFislLY5p1eH+MhewjBJALZVQHYF1NzspfmPrFDjeKxTdaITz/9HAEPg1N9yZKUObPbRLdXR61aEOkS2IaSOclzIfeFTod3Bsi3REqDhAbuJ8n45rpeKuaRy6Vxef4a9WZFtK0pR8I9OevAaCUz+9ErngQEg0nOYL/NF4tYXlnDO+99IJJclOPjuGCgi32VbciMi4NnT+VZXHYbUosL0oeHQxoo03y+LnsJk/Hqkr0tySt6Bn38+In0M84dJJn02h2j9UwDS2qUO5xitBsORfDk3fewubGNQMgtHiTcl9APhO1EcsiroxcYjlpi1sigMLMm1rc25VywvLyK/b0dhJjAQOJEy5gilqsmQ5OBTbvPjratjavihcgp9dGSjIpapwB/0IFwzAsbBiLhw/QiO9c2rxvVWvFNv2ZGNJ+Tda8AniEFGj1aBf6YiaOgJj+r4BHnGitoq2CY4iisGwUz9XxuJZJxblPgzAoyKain4CznIcWNNPtYzuMWQpmWS4mJvIaCfby2FVh8A8yKiuYPEhxWIqF+X2UUeGZVVq7iXfyuMo0VcNNn12dQEFwBQSvYyvpVrMgKzCuGYQJCpuxafmWusm489JGZyR3oZ5VQx+sac0zD9NXMcAV+TaaMkdBQAFrxG2tbWIFJK8Nb7jsYmkzumQ+ZrhEKlvK7CkRb5Sj0PopZaR+xsmRZB+olpuXUcaiMeO2zuk4p2M3yCPg7w+m0Lfl9JR6yXLyO6eOG1W39vgLQ+sxCUhwaQ0Ttswxy8nPa53hNXofnZvU/sALjGuzR59C6VQBXzoEzBQCWU/3sZC84A8e1nwiWyIw/Kh9Y5EG0P1sDOVbwWsvL38zuNmNZM/GNzMqbPmwzDGtmalr7l15bJZf5HR078l1LEEPbRrFP7Sv6Oq+lwRhexzqHsDQ6rqyAtdaHMKC1QfgBZd26KWTvZnTph8GjA1EHFAvAClZUngVTUFMlD3ThYEfl9a1gt05k1qiJRpd4b3YAPphMqBPDglbmrQ5Ck/pDV3X/bCNhNlU8XPPB1XVTmFVto5fLMitobvTRTNoDy6PgoYK2GpHi4NOInEZgZDGdRThYTn1mPoNODrwfI/ysR9kgztwlWTbei2n4alrIFGwC1SwbDWgUJJaNYqcjZX8zgVBqQVJgBgLAsK4U8BejLadTNpA6CHTyVeBYIyh8dpOOZDYQ/NGggV5PJyHWj9XFlHVGNqgucjrJKHDO8rEd+D2WQ/6eDTZlC/O33k8XBTOwzHdYbv3N7/NerC8+h4LKrHcrUK4GjPw8QQYyjzQCa20n3mNEs6wZY10XYg146EIhoN8sUqgTI1/j85K9qZFOCVbMXFF9fmp/eVGu1mXTHKPBXziO8Yis2pCkvLtcIYQjKfgDUckbjS/MGfYjtflGomKBbg0QgROySIsdATbIgu63O2KwyPT584srBAMerK2toF2v4vzsGJmbSxTyWaFAriwvIZWcR7/TFS1kCb443aJLPBiOkc0VjIwHNxMOpnwbF/FOsw2XzTEzmCLrK4T93V2RLhCpylfhAAAgAElEQVTZEup1uu2YOm24vL5BuV7Frb3b+I/+k/9YUirz2TwI0FOn+PjwWNLcyTriBqzfG0iKNzd3N7kbSR8lizqanMP9Bw+wtLomjEqOu3DYLzrC7TZT91u4vrwSYDZN0z4MEfQH8NUX34hsyOOHjxFLJFCuVsTkkBqf1Pl78OShuFs3ai2cHp8jc50XqZKz40N4PQ7Rd6O5EftRJntjXHSdU3x/cCCHJAIp3qAX6VwG2VJBtOM4bkaDPqrUnK7WEHaHhDn+8fuf4OriBt8/PRCWKfWkb9/ZQy6fx/cvnwkwwpQiMiV4CGWMhmWjBjA3xV988QW6vT42t7YEJM8XC5LtwH65t7f3JqWTaeR+b0A0btkHCXxwbDDllO0jRpUMLBBAbfGAGcDbT96XclNDu5wjg7iIBtMZbbY3mqUE3VkPBJ/EqHUGKFIWpMw031YTtXYT8eS8GL/MJ5JoVmsi+yLt1Gzg1fEh/GG/mINR1sQfCIoxYL3UEqPAETV6K03kzjMIMA/SZYPNbUd8IYrIQhgr20sIJ3zCJiMo2G6PUS830Kz20G+OMOnZJTDSrPLQaYPL60aHmrilDDb2tnH37fuIEPtmVoDLmBgOW0Cn1EOjWEe33EWtWMCk30azXpZDMOdmgpyD6RDtQRe1TkvArLnUIrZv7eLe3ftIxBz49d8e4B/+7h+wvryBsC+EcDAi/YfTJw9Iornf7xm2u4uHXGOM5vO7EQp64fbYcXV+jmqjgWh0AQ8fviXAyvHpsRig3X/4QNYLSmIws6bZHou8COcxsqtHI2MQKJuGkVl3du/wwDYSAJq+AgTARXJhYkOj2pHf6csb0f0mYzwRCQpoSeaPx+mBz2sc5iPREO4/2MdiKoRKo4LxZAC3yyN69aOxXYyUOr0eTk9PkMncoF6pyuEzGI6IdIwEY+NRCVYkFxKYm0+ILMZoSjNFIbYKEFqv9aUsZFqNh30BG8U0iAyjdkeeaW19E6nUMubmF4SNGAgbOZYejSbrRuO5WmhLX11am0cgAjjJHB+be7XrPWDsFIaemPE2K8KgpNGP3ctAjgOOUQCToV0YQuEgpZZ8Ut7xBKi3JiZ46fYimfQTVxe5AIL65WJbUtcbItHlwkoqjogXuLmsInt9hXK2iKMXr4Sxdmt7V/Sgo6GoMC667Q6qlYoYV409E4TnQri1fwsb20vSpo1GG/3uAFNqRRdr+D//j/8L6cuslJdmseFo1BhMup3I5jMSnGAqPoHanY0dYQUytZAyX25PQMZfLJ6QwAH7aKfDICXNaW2yfpUredEcbbUrAkAX8xlkc9cC7PAgffr6TAKJq8ur8gz9Ho2oGHSPolioz/QyjYRAn9lBfg9C0bBkQezf2YPbR8maCsoE3XvU2R4ie50XfXSCrvRXSCzEMJr08MWX/4RsKYuVjSXR4eW6wOyPZCQh4HW33kYiHMewO0CEdHeHXQJF1PC9zFwj1ypI1kksETUM6NFUMnq217YFKKPmqEmHp5EwWeR5CQoOR8Diyhru3nsLyYVl1JtdyUph9gOZ5rJXGHYR8Huxtb0uqb9yuJiQWDDA6cU1nF4/EnPLuLW7J2OXLHEa4FKihXVKkCcZj4qWPIHpgMeLfrctbL6n3x/I90PMmgmE8fDR2+IlYPatTQkOMZuHrEQyoEMhn2TkjDpGFixfKGJlfQ0rq5s4en2KwRD46CefIJVakiyGZquNAYHbQROlag6nZ69QrufgDkxlzFSqddFdtzs4R8Xwk598KiBVNluEx0Wg3gGH3SM65sxKKOaKsg6QRU5WdaNVQDThw51HO9jZD8JLSQ9qubeAws0Q3315iBffH8MfjEsKer3fQGfQE0CLgCjB1E67jsX5JH7y/l1020COoGR/CPq50FiZRoDcK3K+4f5EMu88XqTzGcn4KNXLwuatt+oY9vtILSzCR23lTlekl5gR5vO64feQgEETUgaMGpLt4vK5UW6V0acB4XQo/gacC9nXJ4MxHFMHOvUOIoEYwsEwAr6w9M/2qIWJi2O2hu6gJ9+jBEImf4NKpSD6rQQhAz6vyC8RECMATnaq2+aStiE7mV473JtyfNGwjuOfaxLb35xBOKUbphZ9KfjFRJRa5gYgYF8zwA71ds1+niQWZcm1maU2JNhgDAQ59qf0RYjFZK8w6pNpFhBJkmgkgW0Cb4GAZDM0OjWkM1dIZ6/Q6tUxmZLDSn1jiARFJBRDvzeRIObOxm1sbuzC6wpJ3+P+hPP66emxmNsdX7yA3+2CL+AWKTlmT3H+JnOfQS6WmdJonHdois0zDMtHwI97btaJpsCX60UZh9zfSPYeyTUeygyRBWdAeP5oGrRIINoh/Y33lszPmXwg9Z1fvnwp6zAzFjw8zwUpxWGTjA0ClO3WAMO+E6nFNayv3ILPG0EkEBcNcuq815oV/OEPv0NqdR4O9wQTO892LTGsFpJAtQWvOwCXjcEDH+7dfoz52DoiQWarsLxjAcQ5F3Oc15slvD47EiNCrvcibTU18m40PY+Fk1IWZqDYxmYeotE2iRKU6aFUBduKuvHcr2YzeTFIJgBNpvjjx+9gifrbw4nMTd1eU6R+KM8zHnVRqxdlbSAwzfYOhcKyr2egqlqpSYaI3+0VwNUAedyvMLuS3iyXMwmniGTjiQ+OBPGYZcjgWV3akhkVoWhE2q3Zbotvys9+/gvxpPH4JJYta7HHxPOQybTxj7/8O/z617+WeZXEDmM875I1nt4N3LsTJI4novJ9tiH7PvcWHB9+X0iCHO1mU3AFehKMKdni5roVk8Dq0vIKltfWEfD7ZA2Xc3ynI9JfDHxwX09dchuYPTBAiXNw0WTjMDOK5l97O/tYXd2Q/ZXbRcKZ2ZvQR51By8G0i9akiWIzg1fnh+iMGmj0SuiO6+hP2/AH6JkzgtfnENNYej7QtI9GnI02Wd8OkeAw2eVGs1XP2KwDxVwEZ5EsAENm07O4Fayznr0VEOX1rCxkXpt/63lf5p2xBcybgeCKJ/E+itPo2V0BKgXRaBL+Y/assiz5GSs2ZAVFFaxmfeh9FETT9xRfUiBecQzFexRYVGKagmJK0LKCnQrYKVApe52ZjKmVwarYgRW8VvD5XwKgabxslfKwqgrwWop3KdlOWaZWjEXlVqwsVgUgta2sICCvoWzoTrP1huzJzyhRkffW+tbnY/mtYDc/q2oICqBq31EmNcsvWuwzbE37mQLKvIdiPPyO9mFlpZOsZu2bCmIq4K2McO0rzLpTkJjl5rlCn10wJdcPpnuyPkzNHktBVP6bZWYMW9uF91egWbFPazmseJG+r21tBYO1TrV8cn+bWaOsQQ7FvhR/43Pocwrp1qIeIWQPBptnmBnPCDoOJJhgN8EpLYfo2c/AZbknDPiu2JeumQpA63No/Sr5V+pIsovM963MfCuYTga7tf61/yoOaPv3/+1/PtUG0MmBvzUFm671yhRWIFABXC24lXWrjaHpCoqW64NoZfG3RjI0KmWN4rCjEygRIKzTESBGwWyWT7VjOq2GDBpN1VcQnRszrVSN3KiUhIAqs5QEZUjzmqxcjYYpYMvvKJDNMilNXSdxAgQ6QBVU5bWs6QviwjtLqSPAxy6nkSYXWaSDgdzDMFUM4E7Ik/dTIJumRiy3Ni43fzLxiO2BiQrpc5qIsIkOkR3Hf+uky2vopK4dVScjnWS1c+jA0Ilc783fbHuZuF1mAtHFSkD1WTqHTAAOo/+k7GJlEOtiphOagOyzcusiqlE29gH+sOzWRULrTKNwrGfe0wpA12r1NzIpGlxQ6RUpE/VcZ4x1Af5nILcONG0bHvBZx8rKVtA8FAi8AfAletY3KUVkbEgAYTQRoCISiaPXH0vKKXXuKMlxnS5hYX4bqaV1RJJRxJNJxOYSJgjBDEGmv7cBLwk9ZEMXusid3yB9mcao15eDNg/O51fnYl61c2sTtWoR333zFcqlHHxeF0J+n5iv2RnA6Q1F39nv9YsuMAEcsoCurq8xtdsE1GBdkH1AQI3maaNuXyL4ZCKRAbQ4vyDjMJcrCHMtOheTLdjF5RUarSbsTjfeevIYS6kVrK2sIxqKSAr0d19/J+n388mksJ/JAqLsgD/gxGg6FsA4Xy4jEInizoP7uHVrD4GQcRKPRmh+RrOwFnrdNtLXVwLiGCZMBe1mC9/+gazoDj58+0M8evRYpBN6ky6ubi6wsDKPP/5XPxfAl0wWapWmLzKiZfqbv/9bORQ+uHdf2FxOux35fA6xOA9GYxy8fC66ji6fF76wH+VGBfkKze8CYmJC5hZ1CIuVIkL2AN66/wS/+KP/j673/pEszbLDTnjvfWRE+sqsLN/V1dXTbnd2Z3aWSy5nRUEEoaWkXyQBAkGQIATIQhAgCPpThiBIaAekdneEdbPT09sz3VXd1WWyTHoTmZHhvTfCuS9u9ZuWlEAhK8O8973Pf+eee87v4/zkDM+fvkCvQwYpDQXTqDYreHO4h+F0CLuLKeDGYZMMMLKhWa9ky+vGhoevbqsrLvUElcmipGmcBP2GTOVsCLjGf3ydJoAEoySdsFYHNzfLS8vY3N4S8xcybn/4gx8hGPShVjNY7RcEQquUJ+jI2GE6ZbNZx3AwkMwGjr0SNQ6vLkXn0u71YmqziGRHfmVFGE4EhKrUo+70hGl7sLePX3/5awHtqQ0eiAQMECwSEyaZ2+aEy+oUbdCXT16IuVOfY386QjQVgTPgQiwdhdVtFfCWBxuWze8OijQN5TMuTy7RrrfERIcHRtDM1TZDc9BCbiOHPM0Mwx74wkbqNjMKGMxpXgzRvWqjfFLGm+fP4bTNEAp6RbKJgB1TqAlm9UY9lJo1JJYy2LixjVx+WRj0S8kI6pUJPv2rv4V9bhPZG/bFjz/8RDSni8UyLgqX0gYvX78UZn9/ZLBj8ms5AY4Y9bZiimqlhlcvD0Xn+MaN66LzSHBFWBEzm6wFwroSUMIvGQoEOMjo0QPH2WkRZxcFrG/kRQeV7GAGTFxespcBC5+7N8d0MMP+qz08f/oNYqEg0qmEsKEpi8B9UDgYE+NEHihoPujxGu7r1Mkk44opv2QtUQKCkhpnZyeSBk2Ahochsuc4viQYaLOKsWcqm5Qgip+Ar108VNHvcJM7xpjgbbOB/TevJajEuZxMXrLQNYCazGTx7v33sLK2iqWlECjFTL15znlkFHW7E/TqM5yeFBBJhBGKB+EN2kggFZYi911Tsucp/dLrSAAgngjA6WWGPzdGlHSZkzMo2Q4MVJC1y2d3eozDYo/ASrcvqelk6rvt9E2gnAxwcNRBsVIVmY5kOAyfy45xt4+L0zO8ePIce6/fwOn0YnkpL4xursWhQFiCCsxEuawUMbPPJeWf80M4FsZoPjFMbMm4n8ww6g3x5Muv8ebVHm7euIX7D95Fs2MEOLrDAb785mth9tH47tbODSyl0rAz80TW+SlsDheyuTwSqYyxZrt4+DDqj6CT02ETOSUaRxWvznBw+FKMqBjY5n4iv7SMQX+MbrsHj8MnDM1OqyWA4fXtW5iOLaLrTfCK29lGpy3yBbF0HMsbq4gnbXB52e5kj/fQqbdxRXb43hGalQY2VlaxnFuCx+9EJOpHtVXG01df4/TyFM9e7ooe+kcffYynT57BbXMhHohj0h3ASRM1q0NYj9TttTrt8q8z7mEwHcJHYJ1rymVRAOi1lXVEgmEcH54JoE7wOr2UFrMnslcpj7WyuomdG7cwISOXbMNBX9K0OX6puUkwjoSHhw8fivwVDztCjrDZMRwDlUYbHm8UyVROAsrs5wQeCVzPyM4ZdzAXiZmmCKtnkym4rU5ZH5+/eo2z8wJiqSzya+siwxEKR8ULgPclUYEmduVKAZP5WMZolBlLXUNmgIQFh8stet9MI6f0RnZpWQAj6tdyTHEMdof0GBiLPARZltXqmUhADUcz5Fc28d7DD7G3f4RyqY7ecCQpulxbaDRJUM/pcqLZ7KPdNYJqBEVmliHGsy42tnO4+zAJEuMZiSTjj8Ga0kUbJ2/K2N89R7XSXpiKUZfcj2QyA5JdHHabALVulxXXNtZQKRbQqNSQS6SEpUUt2Ea5Lmskg7H8TZPeSDKMo/MT8MQ4sUwliEg2aqvTxY3r22KcxkB8t9UW8NHltgsox/VXwEuHwTh2Btywemzwx0IIJbkXi8HhduDl85conBVgm1gwG85RK9fhsnqQiCaN7AifS8bjeaGA/rgrKfJknlZqV3KvN292RSLFbptKZsZsNhDD0/l8DCeBL7KgLK4FyGlBwBuQ/Ss9MgjI6uGTICH3q9wzcGxTj5zzCHXfaSTFtmm0yBSdS9AunVkSprqSdi7OzwxDP69LAmasUy56QkQhucLpExAwHk1KMJLEAdYL2f+cX04vjqTvWEC96AGmGMt9fU4vApIVMREQen15G2ur2/A4+RwBmZdY76enJ7i4PMbe/i4G4w6stplIfknAMhCSfScz68hM5VpAiRpmcFHPnntufb3V7LxllXHdm2Ei+1nWGSWAGHBXIJ6GoSFf6K0GKccA9/cErAmarqysinQUwWd6eZwVTiVg1GzR52UmJqwEMgdktzo9cNm9EhjxuINYyW8hEacvB6WhmL3qQHvQwu7r52j36hjNurA7LegPOhJwZhYgg5kuG/caVvn97r3vIehOwGE10qDtDqt4OPD+olXdb8FmJ7OPsmx2KTP3UGS7la4qYghL6bdcdkUyKw3yi0Ek4nrHoAEzZLgJ8CxS1cvVqhjoJRIZbG5tI5fhPDYT0gADWoMBmdNVDAcdw7Cx18TlZUHkZSgxxz3olLzcIec+Q2qMgbxRfyjZsJzXqOst2R4BY45KpRNGhpOVWYIBMYY/OS6ILjLnXtFODoTE82Fjcwt//x/8kYDSjC9ynZKkGjHIZOZTFZ/+4uf49a9/LXV28+ZNw5g8EpdzF9dOgsS7u0/Ff4Tjzki7p45+C1fFEny+ENZWN+G0ORHkujWZi/43z9yxeArXru8gnTHmcJ7f2C+FoDOizCXlPDrweTySycZsU+7tCCQdnBxjNB3JfoB7KvZheq4Q8Pa5fUgm02J0LW1NYoUPmDCm4AS+efkE37x+hNPiPkbzLvqTNiboIxL2wu93yxmFcy2zKJiBQENHAtAOmwEKE2Q3/3B/qOxmObfz6RbyEmzv7wJq+l0F1hQDUIxGgSnFdfSMrrKOem3OVwpAm4FkPbcrMPoWFFvIsyrRUM/bWg5ZXxcMYi2LfldYlzz+LGQ6zJ/TZ+f1FABWbErLqNdWaQUjcGWAaub7KpZilqb4LoitAKAC1Fqfip2Y61vrgr9J+lIAT/EWxVn0Goq3KPFRcRp9DlUf0DYzY2xaJ2bAVLEvqfOhwRpWxQP+X8hlC5a8gsKKd/A7ZikK/Zz2DwUqeT8z89wM0ms7KvCs5923bP0FNigYzMJc0gyimutSmdTapxlYVlDbyJ7/lgAp/cXxLdgqQKz4NRmf0fo1ArIGJsfXFRNk/Sr4q9iZBnn+X/16IVOj40Lb3IyD8nqcN/Qzen0FwxVfVbyOr2vQRDEsBi0VfzMAboOYpPXNdYs/34LOC08/fRZmYizmBXOQwkAVjR9tY95HAyuKX34XXNY+rK/zbK99wzw2dPwIAK0flkpdoOv6sEwFMwOICszqADXLJGh0TCvJDDpqA2i0i51OGnaRHsUNkZnqzXsqkCiRa1q2LQBglldlMNrNusHSW8gfaNSGn9foG9/jtZReT1BZB61+XqNk0ikWdHk+Bw84Ell3u2XjwtcI1rB+JNVnsbAr4KzX1UiFguazBUOBIAe/Sw1VPgcdvs0TEXUbjcFuaN/w/xqFlEPlkJtYg33LdBw3Q7wL+rxGqBTMZRm4QdBOZO48GmnTSVfrgWUyR0i1PnQSZ7vx+fl5boa5idVn10giv6PpVjws8DnU7JD3FYmAhbg8v8Pn4/WV2cD3WHY+uwLbWj5tG110NEWIn9eBqoskv0MAmvfjj95Ln49/c5NBnVvWqznKqe2ofW3Qo063Ee3RKKGWV55vcXDg92QhmBn9mRqc1CqlzqrXG4aTIJonhDloGsPU8ySuXb+DdD4jZlouv1u0h0W7tdWFfeLAtDeHpTfFrDNF5fwKp3unwggiAF2q1XFRLMDltGFre10O1H/7N38pabG/+/3fwn/+T/9YHK6fPv4GP/+rn2PYmyAWiWHUp4GNkWpCCQ+ay9D4j7rJrJcf//jHWF9ZR+2qLADnwes9nJ2cC6OI7AkejqwOq0Tpe+M+Ts8KkhJOs0Vq8TEN8vd+8COk4kk0qg18+vO/xekxD7shAWOog8nUvmQqIu7Qr/fe4MnzF4in03j/o4+F6ReO+ITxSEWIarkiVIj5eIS9N68lrdlimaLZqaNZr4kecOG0iBtbtwUguLgqojfootwqYXVrFX/44x8jGHOhURljMpqjU+uJJMOf/OTfYPfZU6QTSWysryISDKBWr4oxHpl8L9+8xHHhFK1eCzOHBf1xH4PpGIFIGJFYRBhInGR5wC1fXCGfzOOf/pM/lg3nG+pQHx2L0aHNbZfU3EKpIOAmJRfIGqWmLlMHaTLIOaq/mJtYx5xfGATgnPHN0yeIReNIJJICJnBc80BZKpaFqfjuvXfkwLa/v49SuSjsVjK7rm/t4Nbtuzg6ORMGC/X1UqkIutTdHE/w+FdfoFIqLbTwIOw8YfD2Om/nyL2DfZTrNaRpdLe2gmgmieVrGxJk4KGPzMQRTXx6A0wGMxztHeHLrx7j2vYmvOEgesMe/GG/MGGikTD8Lg/8bi9cHJ+VuqR/81mo7esLB0QGg6ZQBN4prcGUWWaaeJ1eJEIxkb8onl0KSO52eAWktrkdcFDLNuDE+s1riGSjcIVcIikijKGpFZb+HL2rLiaNEaqnFXzz60coFU+wsrok7FEagrR6HQwmQ1TbTdR6TaxtX8Py5jrS2SUE/DQL9UnQevfrA1yeFdCuFlGrVrC+ui7jhYe0ZrMtTOi9wwNZ3yLJqBijZZZSwnSi2zxlVxh4ePPiAD/5yU8Q8Hnx4L37SKUSAvAWLyvYPzpG8bKKpdwK7r3zLpbXVuWwQwY0QTH+XBUqonsdi/tx650dODwWROPsm14wdtRrE4W1oHJZxdePnuBobx+ZRBzbW5uMhcuhjmxYK1xwO1yolMqi00n2k2U+FMCC7TObWoVRzUNwOpvBcNQVAGE8teHs8lIASMrncP4jO97usiO/ksfK2jJ8QQbujINkuz2XABQ1IRnU++Wnv8BoQMd4j6QNM0OD7ckfmlgxGJZfXUM8GZHDuejAuilLAjSrPRRP29jfO5FIPkHPSJJM3zFcDqeA5zSMZJq63TqXVNlAGAJADyZkYY8x6zsw7M9QLhflYBeLhxBLhBDismkFypUROu0uMLMJEEvGZCycQCrqR6kyxGXZAM3DBOA5J/gCInv01aOv8dkvPoPd7hBJHj5fKBjBdGKsMwS/CC4y6BdJxKVdm722SAHoWkWmJjfCxfMiHn3xCPfu3cODhw9AYIXBv/awj8tqGaPpRLRYb924iWyCKcmUq6E28dgA+xwGyEMQglJGBKAJCE/I7LTZcFm8wNn5AZ49/0qYsblcFqury6J9mUlmJZ2+UqqhWqJcTReVq4poa7737kNkEjnR+CfDdkapCCuDUyl4g27YPQ74wjzQAUMyn8cTTAZjFE7OUClcYdQbYdYdiA5+LBJAJBHEzDLA89fP8OjZY3yz9xxjWPDf/7f/IyxzuwDxYU9INH1pLsf0aTIjA9GgmOkG4iFMrXOcXpzB6nJIBk2pyCwcNx7cfw83tndEgunLLx+LPAo1cGmQdm1rQwAdrtsEDKgHz/0I5y8CUNQOp+RQvU75ARtu3rwtmUqhsE/YimeFc7hcITgZnHGGKZCATncsex7bnH2PbDQLGrUrnJ1yfr6UYMdmfh1rqVVh0za7Hfz13/4C6VwOD773AQKBCOwOp6SUk7lnpJP38WbvOaq1EpaWUhI0tY4tAo4RDC3X67gslWF3egUE90t/o0QDZQjIoLRgPB8gEHQKW/PZsy/QvLrAvZu3Ua4SgHLgo9/6PUnTPzg6EcCMQYXVtRUB62lYQ7CN4hUMArEP8jl6/SbOi0eIZXy4//42VlY9sm6XSl0UzxsonFQxajlhgx8Y2dCpt+B0MCXZjmgsaehrD1sYihFxDZGwH/12E/FwSOqIbPdurSUZNMImtDtwdVVGbm0JzpATe8fMNLHDF/JLkJR+EkfHJ0gmE4jHExiOh6KjHUuGRU+12qpgMhuJDIbP4RFNZmfQg8ACfF7dXkV6KSKAfaXUx+HrA9SuahLEOzs4k/2Dx+5BOpWTNYNBCgnIMdDITJxeS7R7/QE3rkrnooU7EDCRUwoJCmOR5iCU64QbDrFf40HQLix9zg3UbTaAB4MVxkAf55B0hpIPLtQpB0BA00qCB1mJLpmnZrCLhAYBaEq0EYTm/cqlKwlOE8DiGsR538jMWZBf7B7pK5tr18R0jcQE7keKpUsxIDwpHApj02aZye8xBpLtFPL4Ze7vdelpYkUmuYL80iaC3pjIfmUzGeTzOQGyd19+g/2DXczmQwyGHZEGioQTIgEnz1Svo1IpvfVY4fihDi+Z0JxDyOAliMhyEYjl50Xr1m2YaFEKTQk24s9Cf5ugoelMxjDPJPyRYGAsJlln1Drnes15gkGZYZ/M35JIUfj81OW2odWoCbDr9zD7g2zcIPK5TWHRBkNRGRPBkB/9cQ9nFyc4LRzitHiM8bQnQQhqBNNz46pUhB0ueOw0Ig/g/u33sJziOmz4RpDwQECBkifl2pUEAsnCZkAvlUpibW0ddq7RlRqODmlmbRMglWaILpdXGPKa4VKrlHFwuIdy5UJAcBImyOgnEeGEGZnhBJaXud+NGX2n04Kb87XXjf6AsoU0Kz4QvWGCxP1hX3wdlvOrYjbONiF7/LEl7AAAACAASURBVOKigEajJmsJTR5JfCCbmtIM9JrJJBNCrgiS6T7jmdwpsnSXlyUUCgUJpDALJxAKCwC9vnENH3/yO4glU/C4qe/ck7MijWTJ6q5Vqnjx/JlkfXBvcOPmLcn4oQyKce7tod1p4NNP/0YA9H6/iTEDgMwWoWRdpyda49nssvj3YEiWrwc+b0gynSwOlxgbp9JLYijYH41lL8d/NKumnjvZ88tLOdmvvNw1MiRZtyQu1Ft1kTthZi1JA7L2O30i48K/02kac8YEYKdRazTrRTgNNHtjPHv9NT798q9xcPZSjIlJJqApJYPiXg9T2+YY0JNlaGjvM5OMhEclRhngqbGmK5ai0gQabOJnNMtcz/5mYFqBKgXUFBzlZ80ELb0+AWgzcKUgqLJs9Tp6bjf/Lfc1MSj5N7+vxDO9pxIkFVRWQIx/ux0GOUWJgQokKqlOM/p5fzPwqRiVfl6f24xBaZl5bZVV4P8V+9JnVdBa8QEFMhU4VqxC60+xFP7uLYxD+R7nQDOgqQCo4hqKgXwXKNd6URDWXG9adwpAKxioWAfXGsXiRKqRJqYLSV4FXxWQV4kLlkOxPr6m2fR6bV1TVDaEr+t1tRxatxrI0DrVvxWH4hxgBm3NgLfWr7adAcAaQQS+x3rj/s0MPOv3FQujRJ5iXBowEfxpAcyzXIpraTuawXwFzRXw5XOZxxP/NjOMzWCzAN+SoWGwshVY17ZhWc0SOKreoPVv9DsDK9O+Qga0thevx4ChgsJGfzUyJfSH5yYNzGj/lL8XrGxtDyUH8zMKyOuzKNap/VrvJ58VeRRDk9z887bN/td/9V9RCUZSwMjaJOuKjDMubspMNleIVpJeUDuOHppYUGVEq4SGTijaofkd1fYSkI6u9yMDXTf/04YjCEwTAIJX343M0YRQmcH6eZaXzFttfA4wgjkKqhNgUYBRO7fq4DDSyXsY8iMGS1tZyNzU8Lm5+PGZxOyORiKL1AW+Jp19ITeh9SaDzWqXKKroaC3cKHkfMRKg5hsPQ4zO091+bJg0qQO2RqGE+Tj4VsOG7URTQppfcWvLxZftZjh/zjAaUFSem1OjU/I6LDN/WKfKNOPreg+2De+rgQUefvRvbXON0MlCZzcGO59Bo1G8vqHRx4i4IYNCsJqTlgLQvI9+XhcrAeYX8iW8pk7sonlKuYtQ6K2kCMvOaxj6Xcako/fl6wp6kxGirDo+kzhuL1xfJaAxmQmbjOXk5CVZGRSIXEihyCY2EnlrRMB76QTLsgq7nUwhm0NAQX6W9cS0crKS+Plmqys6rvHkEjKZNTjorEbmhJVsxhDi6Yyw3wjSEbgxJuwJOrUuLCMrrGMrZt0pBs0+OtUWmlUehgzt88LlhbBvyTzY2trEdDLAz3725/B5nfgX//Kf49571wVImbWBn/2Hn+FPf/pnmA6YghyXFG+nxSZ1yAM2JWLOLy/k0PmjH/1oYf5HqMgmhn3HhydIhGOSukowWPS33Tb5/GA4xpDRRotN0u1zS8uiFxoLRuTz1G3+4osvxDyK7chUuX6/jXgsjNt3b+G0cIEnz55idfMavvfxx2IaSE027RsjmqcNhpI2d3p0KPMFTXHIKOAkTs3p48NTMfva2tqWlMFGu4FuvyWmVDSWy+aW4I95MO0Aj7/cxbAzwO7jpzh6vQeazRBc52+y1DY21hCLR7B/vI/TiwJq3aak6QZiEQEU3T6vAMPc6Iu+/HCE4/0jAdZ+/Pv/EA/vvovxaCju22RkjWmq1Wvi9fE+6u26fJ8pldQQJdt9OUeN6hCY6cDNPdPOuamnYRiBZYLE1PZk/6Ku7tramhwoxTAqHJZNPo2BKPdC4IDGiNzY//CHP5Q55fj4FNncMrLZPFLptBwmBr0Bnn/1BMcH+4Zhz0JrbNAjO9oIlNFwhsz23NoKktklJHNZXL9zC/6wR9KeqclMkNzv9KJZaoi0RuH0HI8ePUJueRneSEAYnvF0wmDmup0imULzFAIA3UZHykotODLhyALigYsMly8ePcKNWzv44IMPmGmPYuFC2EOs67b0n74EQgjAiWlULo3NW1u498E9zNwzjISnNRGwYtydwmvxYFofwUJTz3JTzOLOjw/gcTmxs7NjAP49slrLOCsV4Az5cefBfaTyeURiCTlADLsjeBweASLZb3qNMgbdLoa9gUhxEKDlgBOZoNEQ2eUssst5BGMB0eR0+2gaZhz8Ccj53WH8m5/8azz56rEwh27tXMft23dRrRPELohpaSSRxL3774g+c6vfE61ozo+iUdaf4dXrl2i0yti4toxIjIxzn8yjNP2qlRuw2Vwonl+hcFaUAMO923ewc30LAZ8do8FMwEpqU1qnFsmMeP7kMQpnx2JwxrHF/uQJBCUVloT7aCwGl9eO7334MZLZPK5KFfRp9Dsci2QBJTrIpI/GI8gv5xbyTobOGVlGxpo6EhmdJ4+/xGQ0Eq1N9kGy743DlUX6PZmm7N806yCYz0MXmfJG/Vlx+PoSpau6BMHYR6kdT/NIWcMdNpEayaSSyKSj8PktAozZ3IaOda8F9JuGPjizHgZDMtXtwi5NpCOix8z4SrlcEc1gyiZRxoSMaQKzNJ57+nxX0oijgRDoz0DDPKY1HuzvvzWsYb9y2J1IxGJiaMY1wy0U6xn2jw6xubkpY5IA1vnluWjF8zk51n1+o16++eYbkcS5e/euMOEZXKO8jDscgItzEY1RM1ksZWjkKGdVMT+i7x/LyX0BAyhOuwXj4VzGnnFgIYNoJHqfj7/6QrSfV1aXsba+IUFASiTMpxbMRpQ06aJ8eSVmpkxBziYyeOfOOwIuU7ZnRDaGdYaltTxCcZ+on7T6hokp5RPY38PuAGYDjl+O/TqqhQsEvS4x0CTgQ0CzM2xj//wQLw/2UO628IMf/Aj/zT/7L/Dp3zxFq1iHnaBquSHGddwbJDi3hENwep04Lpzg1f4eoinDFNPtYnqyTWRuljJZBGi267biyZPX+Oyzz3BZLsn+5M7NW2jUDT1/MvHff+8BVtdyEjyjdvJlsWhoMDICYrEJWOcPe7G0HMOXjx+h0RogFltCJJrF8soWLgpXol/KyZ11brVMcXS4KyBcZ9BAJBDA5soG0qEs0tE0QvE4fvHpZwjHk1hZXYfXH5b1oVatC8hOMGc07OLVqxfCSE1nE3j44H347T6R02KWTavTQ7M7wGRugcvDeSAmjFB6E4jsTacGp9uKwaSLSrOMWvkCs04bW+sbODsroT+c4f47D4WeJ4HMSlnm+LXNddHFj0S96PTm6A6HqDU6AkCTLUlN31qjhOG0g0QmgFw+hYDfKbIKJwcXqJf7iIdXsZrbgs/hk0yogNcuzHmL1YJej7JRTQFrLy9PEAsHMBn1JZgScHlg46QzmqFWrskExP706sUuVq9vYPvuNl4fvxYAnmaCNAVluz9++kSCdOvX1hFNRuCLerB6bRk2jwXhuB/xrA/t5lAkoBq1hsz5noAXqVwat9/dRChpyDYZ0l/Aq2cFXJxcoHrZgMPiRvmijGgwLga/lL8gGEqQldktiUREUv/bPWrZAy92n+L16xfoD0mEGGAOZoBRq34oDHPurwhAO6wu+T8DnGT3EyjV/SYNBHksDAujNC2AGve1zIJywAWfNyj7LsqkEJyl5wj3TtyTcl/hsFlRuDgX410G5qipzX0LZWY4DxD8pq761rUdmWcoj8P+XqlXBGS8KhcwBL0hDIMz7vkI4nsdbjEG7fdH6A0mcFi8yCTzyOc2xNDa7/UiGo0IW55A/Nn5MZrNKtqjtjBQvQLqjkVqg/XRbDXhWZxHuB8Ph6Mix8Dg3fk5A6HA+uY2bt26IzIH/Az371zDOG7Zb9/svZYMIQaVlSnGlqROsMPukv0o5+yl7LIEf/gedaopKUUZCgK/DBZRrobsdbJnGcCzWwyta583ipX8NYSCcTGDZcaSmEKOeygy2DDq4uB0H+NJDz4/zXiX5GzCbLl4LAU7nNjdfYVxb4q13BZy6WUJ9BLQZM1a+UySddGTwGSFWu9Wh3hDsK8d7B8JCL2xsYl7d+/Lvt9D7wLKXPU437eEgLD78rmAsWKSy31lIirnaHon0FDXOBhA1leuMWQyR6IhIXYQgL+4PMX5+QmYpUu97vzyMn7/9/8A9+4/kPmk0xng/PwUn376C9kv8pzJs/HZ6bE8y3w2xUouLxrRDFi22x0Z85wXm42OkdkxHkigzupwSBbGxrVt3Ln7DnJ5w4+EdS8SKjMawJNociYG45Se+OS3f0fmSsqcjxmQHAwlG5Ft9hd/+ac4PN4XEz9K4rD/jSYkMfjg94WQy+TgcnjF+HQ0oI8Ms5CysLs9aLbamNNgM5HC6uqqBLT29vZkvWhzvry2iRvb14WNTbk+Bg2Y8cU9aLVRF/8Zymky+JNOZpBOZTDsT9CscawZ5DnuE5OZBOKZELwhF9LLYbhCwBdPH+Mvf/HnOCkeYDBpYzRpw+NziJkvSUYMBtSr5QVYNROiE8++SvYj49N8nuc4eAsQLcA56YsLprJm+irQZCbg6XlcATgF2RTHEeBsTgM4Nb/89rp8j2NPwTAFgPm3maxH3rbqHKt3k4K8ev5XIppiQwp08m8yoLmfVHDWXEYFz81kST4T+/p3X9P6UDBQgUoFGxWAY1l0TlFwm9+RIAk74SI7n2VTYFCvoXiQYk78LOd1xdm0vPJci2xrBVIVyzKXS8F8xZvMgQBzvfO7CvhpWymOx+A8y61tzDVBQWWtVy2v4nb6efVnUtKd1qkGA7RP6r21nCQw8jMqjaTsd8XbNAghz2zq29o3+Xl+1iwp823g4FvGvEEWNDL+BU+yGRKuijvR64qfIdlTwOBFvQuWNDX6tbm9tU4V7NU+p8+nryugaw7GaPm0D7x9b+HlYwbmFcBlmVi3RgCVcrKdt7ipklIJQOt9jcCHgcfpmDeCft8GpAx8ywCDZW+xIMSaX+N7JCLzOoqVmZnwyoB/e42Fz5+ZHa9gPdvPDIBrv9MAgOV/++/+2ZyNxA0IFzwCaQQwNXKunYmF1Q6pg4K/WTA+LN9TLV5uxhQcFIbggjXKz/MzArgu5Bb8QUNiw5wqwcpQlJ8bCzX040LJxtAJRDrixNCF1kpmefl9MwisA1WjXRox4zORTaGMW20E/s3rcYDooDKnKKiLrHZmXpdl4ut8jQsqr63yHToZc6IVA4LF5MwUT3YIAgn8HvW5eG+NoOkgVYCV9cfNFu9ljmyxnHKgZTIdzRQkHYdA2ljSrbhZNQB3CPgTCPqlbFxAeTAWKQ+7IVZubEaNQADrQ9nK/AzLrekZOmGp5IYytRWw599qisjNpZTR7ZZ7KYtagNqJwRTSCYCdVQFe3ksBZiOdgk7SRv9R7XEOOHOwgM+gDG01BOSzqsQA61bLImXViB/Z6B72rRHabbbRYlFbRLC4YSWowkCNBhxUb9cAr41FiCAVU63Z7xls4MaRuopjMghdASRTK0il87DbvRiObegO5ti8tiU6mATf2EaUypj0Jxi2xrBNHRj3JmjT7b3MtLshkomosK+YFkwZC4LVVh5aLDaUSyW8fP4CF1eX+PCjh/jDH38fVu7fumTztPB3f/UZPvv5LzFqDzEfThHgRjyTEWdtAk1knYbiUdn8kcHm9vtw7caW6PyWryroEPhrdjHtDpBJp2F3GEw+6hQvr9MA0INubyDyG0xdxwiiA9huNvH65a70p+xSWpzRmRbq9/nw8P33BVD5+vlTXL91E9u3rkubktnC+uPGnYZCtOxpXNVwUSjAOp2LoVOv34I/ZKT17R8eiC4xAVoGTtg+dqsFG2trWF9fE302arG6PF5JmX325BmKxwU0yzVhY865gZjN4fO4RIKEzNuz4jnq1LSrlOD0eXD/4XvYurEDX8CPeCqBevUK//fP/kxSyy8LRQGy0qEE/v4PfyTGgaenxwI+kwFdrJQkrbzcqYnWItPE2a917HCOYeorgcxcNicMeLIfHzx4KODJv/s//60wJ9jmlLfweN0iZcBDF4NWS/kllGs0/DmRRTcRjQmwEg1FhOHH1NxkOivaj2RoUBeyTfmNRl0CUpTkEOYA19+FxhlTECkjkc7l8b0PPsTWjZvwBn0C4I0mhkHplG7ENjcapSowtqBarOD48EiAAAJD/lgQa9sbcHidsDhtAkjzAMu5d9QeoXh2gb3Xr0SbuNWog0HFFy+eYf9oH6lUGn/8n/2ncjidTKeolMvCnOE8pqlbxRLTnb1YWllGfiOHh5+8h0DagRmNklxA4aKJ+dCKSXeKy4MLVE4LaJXKGLW7aF41JLiysbYuBxACGYenJ3hxsI+7772Lm+/eh5tsKq8fQV9IgjZMoe5UO6gVS2iUSqJ/zfFOWQXWH/tuu9cVWYXt2zfgj4RE35q7ZUowDSdDaa9xb4RRd4LPP/0Mh/uvMR0OBBikXMBSbk3aiO2dzKeRX88jnfOJBEW9BfRGZJROJUhxuPcGjx/9Gjb7HJsby1heyQngx7YhKMBDz3DA1P8RNjav4cH734PdbpHNO2V+7FNg0ptj0uuhT1b9ZQH1chHtZg2ReEQAvQ41xSMRIiOIZbMCQt99cF9MHokPtdoDYWUVLq5k3HO+5MEzm04JUMJ5rVItS3oqmVPs96fHx6gUi0jEIgJMs25orsh1qdVowgbDwHN1ZUUyFHgdzT7iOleuNjHqzRGJxeH0uZHIJIRJWm+25RpBvxchnxu3b+1gaysvLGw5c88BTk3D7lwY+0wlZyCjVCqKPq1I8XBvAWY+2dEfjORgS8Nffpn6cFxhOaYOD4/kQM31l8xusmS5DlCOhcw3Anj1ek1kEJiO7nMFYZ3aQJI3574vfvWpBI4IJhKM6nW7YoBKRtrMBrhDbmF2Tq08YA9ENon3otYzwbLOfIx6r454NIrrOwRcjMM4ga96nSzhmTARqc/KdYUAF4OjrF/q1nJcUV+72WyITqkEja0W3Lh1W+rVanHC4/aL+V+70hTw+PLkDL16HeFAEJtrm7A7naixvTwuWMn4SwVhDzolG+GyfCXanpTKsQwB98yKAaWd2l04LTN8+fmnGA9aWF9bFfkZpua3em2cV65w2ajQ7Q23793Fw+99jPlkjsLBGXxWFxqXVTSrDTGLIkhAXf2LqwsJgBSrV2IIyICPPxSVIM7W1nWRCyLDj+A8m5JyOc+efYNGrY6bO7eEefr61Sth8b3//ntIZhPoDdroDrp4vf9SAj+uhWM89yuVVgXJdESY33/32RcC3q1v7ODuOw/ElFYOw2J81EOjWcH52TG+fvKFaDCv5fKIhKLwWbzwOGnuHMZsbkMknESjbugyUluWQA61hgkkDCZ9kUthSjglIu7duQuXlSz5sayxNKZssmPbXZhZbVhaWRF2H4O0NMNqNIfojjoYzUfojDt49XIX6VAYq7m8BC7LparUJddJzrFvDvZFxum99x+KBAczs7hfrdfoMUDd0zKKlQKcTmO/SKCKYCfbkQHm06NTBANRBH1RYXyGg3Fq38geNR71YTCcYTzsYTLuCuDFrItnT79CKhaGjR4pNgfWKCMChzAgOeYoFbC3/xrVWg0uvweRdAzD6UQYi+ubWxLYrzTquChdYf9sH6mVONZvreG9T+4hlvNg5uGYAlwBQ08elPKpUru/Lpr9DpcHd+7dRjxpkTEn8jFDZgsAp4cNnLy5wOn+OUrnNcT8MdHxZkAyGk0Is1GAHArdz8aYWUagSRhNH/f2XuNP/+ynOCm8gtNBs9Qx2jSJE1UhssNt8Lr8mBKgszgxJajFtqVJqJgLUgmY3h02hKKUJ/AJQHx1WhRWJ4NObqehUcS6YIBaSRo8zzkddpnfKqWiBPu4fvKH5wmSXyoC7hv7axresR15LuRaVm81cEb2J0YCyFMCilIDZKNbGAWT/FQGBw2zdb5OVj77BDN9OPdLdle/L/tLYSlP6fgBuKw+BLx+2QtwP8uxEg2GJDuOcxFNqAga05CW3sbUYU6lc1jOryEUiglITwCYWuocI8wuoBGgISNBnxSVVaTW51xMBGk66/eHsJTNw2Vn5g3PYRMxNqTcBFnyo1kf9XoZnW5d1iQe5CWwB5dcI53KI5VcgtPBLNUJ6k0jW2AwHgqznGB2JBHCnTs3sb6xKmuCSKC4Wb9RnJ6e4S///C/gc4QkcyUcMeqbdU9JMc7/XL8DwbAw7Cu1uhATOP8z44nntu9///tYXzVkRHimISBvmBT3cbh/IGuTBHUbbTmfsByc46gFz6DW8cGhZORwr8vsNPZdOe9hKoFgYdwOO2LOzXnhzt27AqYzKE1lhE6HzPoLAaHJECZwzzWlVq9IWzBTi0QKtr2fcoGjKVqNrqxHnMu5nrFv8ow3ndtEOiiaSEu2F2W32E9nlokwskvFcxwd7+Ps+EjqJpfNYHvnFqLxvKxRIsnX70oA/ap4Lsz9vcN9DMZ9hkpkDFH3nOtfxB9Elgxntx/zqQ2tZk/W4OBiby3nmWpF1kHu8xkgIVBISaV+z9A+pUY524X7kUgkZBBlXA75HFndDB4aQI0DO1s7uP/OO5IlW63QmHwiutOUCRRwz2lFcimG5HIM3qgdv3ryKZ7vP8ZZ6QAzSx/DeVtMY8mmZzYDg81KAiMjmwEGnknFpJzmQQsJUMEZaHQqJmUGsUrBRMU82MZK8lEMQPEFfpbnCLO3lbJj9ZoK2CrIpKCUgp48fyngzTIqjqAA2W+AyQsgWb8roLXNIM/p+d8M9iqjWTKZFyCrlllZy4oDafnM91PAUTEHZXfyfkqCYOBCP2cGelmXBqHRkDPhj5kBqpiN4lwst5ZTgWoF93gvBeW1nArm8ToKdCrmw79Zf2wny8yoU8WMpCCLjHh9Bl7DIBssDOxNBEhey1xuzermd8zXZHn4OTM4rOxf3k8BVr23YlcGwGsYVWp7aVspwKqMfC2fuU9RZorf1Yx9Zd8qxsd520yMVJBa8TqWmXJE/C1eX2MGEw1JV+4DBYxegK0CJM8MMqPWi+J/bwFiiyHTqv+MdcEYfzq2zAEZ87U0eGCuRwWSFZvUsavPwbVASa2KyZmZyjQhNAD2b3E76UMiQWgwj41nMCRGFLxfdFmZp/Vz0k8WSj7moIH+X667AK+1z+izaxuYx4GMgUVdKQardaD9xPK//w//fK6gIjusDnAF9biAK2ptjjSZK5n/53uGGL6B1POhOeB4MNcJhL/VyZMb8ymBZgf1Fw3g1Xx9nRTJLuX1+F2dCHlt3kfSFebT3wCw9Ro6wbKiVLuHzymT2sLYkIPNbjUmBj6DMBkXz8LPsMHMaQcasdF6El2rBX1eQVVen8+oA08nAZ00lPnL5xGg1EH9MEPYX8q86BkaQdCGfjvxTg2NJY30iVM7qe52SjwYzGUdXHLPRf0ZWjNMH3MKcKUTHTcyuvAok1wlLFjHCiKzHHxe3ks3tvqaTlTm65gnIn1fwV8OGNG5ZPqGnQzugAwiAQwXz8Hvi27hQvie7WJsWIzn1EFMHTIzk5rXEOMoB/XGfNL2bBtei9+XoIPJpZQAtEyMi0iuGAsJGG1o51gWRkCUlpABtagv1r/024mxeOjCSnaFjgN+n/rP0zk1nW1wekLIL1+TdF1upN2+COzOANY3NpFOJ+CgX9aYmrJj9Oo9AaE7tb4wlpn6zEOsw2XD+taKyAYwJV1A/PFM2Lwjfq/ZkWj9weE+ooko/uEf/SESCbeYbHXqY7x68gK/+vnnKByeYdjuicnG+soaSpdlYSRwM00zRAKu7qAX4VQUv/N7P5D07/OzMzylbMHZJQatnrCQmT5JDWmClB9+8rHoVu7vH8jmPB5NIBaMiQ7nyeGRbI7oZE6ZAbK4xMxjOMJHH30kYPPu65eIJuNywGKdUoee4DONVXxkss3n6Le6AraTPTObjgW0IWhI9vZFsYiAbOQHKJXKYkTktjuRy2axtXENoSjr2yHyNwQtWa7yWQndelOAvFGP157D5bDLhpxGVs1eB61BT1LdbW4nHn74Ee49eBchpttHQsB8JAyV3W9e4ptHX+HitIBmtY5EJIqbN3dkfuI8R33KZreN1weHKDSKSERzuLa9JVkK3MBz48/+RekOstM3V9cxG8xROLvA1uaWsCS/ePSFAbo658JmSWUyODk6wtHJieifugNeOQjQaZt1lWJqv9WJZDyJQaePXD6P9fUtYSpWa3VcXhQw6nTgtlveZpdwHPAeBPAYHKRhV6PbFXfy9z/4CBub2wLu9HoDAXsIVBwdHCLg8mElm0MylBDTSrKVqVNn4wHd70F+ew2+CCVmPPBHyYwkmNCDfWqDz+US9vjR3hvUSlfYurYmIPpf/NXPRCP7t3/3t5HKMFW7JkGgFy9eCAhDFok4tE9n6A/G0r47t6/j4W+9B3/KDmZ8yymXi+oAIAGtftnD8y+/wpunT8CZslvr4/T4VPrRjRs3sLVzHUenJzgsFPDwk0+wsbMDhz8gmS7UFR73ZrCM57COqR/cwOnrfZGF4cpNcIjzDNm6BN+p537/gwfwxyJweBzyjyaB4ynB+4nI4QwbPey9pLzNIWzzCRqVhkgdpLMryOVXhG2fWk4hkYsjGHMIKNLojAVM7nVHCBJImEzx6MvP8dM/+bewzCb44Q9+Gzvb29KGDJgxdDMcTdEdTpBaymFtY0PmMQc3lL2Z6BYP2i1YySSrVnF1fiJjgZrJ4UgEL97s4uXBAWK5DLyhCDZ3tpHILuH2O9cFxCHQR5CmdNUSyRBKNBDwJNs6t5SRMcB5tdasCfBAqZ7mQqvROptiZ3sLHp/fYI13BxI8om4rgUAethLhKPK5nMhM8ADfHQzRarbRavflAEA5nI3rm8KApSRGjWDAeIZwMIR41I+NtRziUQIiQnhCtzdBpzVGrzuB22rHdGT4K/B7nLtTmbTM/Qxcci7hHmjQb4vh6GjYR6V0Krgw8wAAIABJREFUhU63JXOQmHwyMDG1olRm8OdUgg937t0SlniheC6bPM6rBGYC7igy8SVYxg5Q1qlSPhMW0Vp+VbJR2I8azRra/Q56sy660x5GVlGsls0h04YdNgd8Tj/i6RR68xHGVup2BxGPk+XtktRhAlEMOlxdVMV0cMZMGtjQabVRLV9JIFMM2bxM5ydYY7BEjCC6E+tbO8IotRFMcrhF75z9fdYdoVYsYtLpw+WwIZ/Py7xVaTQRikVR6VYRzSXgjrpEg73WaaFea8LrDiLg8MM7taN+eYl2sYRBu46LiyO0GlVEAn6ZT8nYpPzOwcUZerMJtu7cxMOPP8TKeh4vnu7h2RdPEXJ64ZhaZW4jKCVZUzSA8/sF8CKbtdHpot5uIxiJw+ULYmVtU0z1yPihnjmBGga7DvbfSD+5tX0TQZ8T56clmRcJotKQdG6dYmIZ46pyKbrhnFDI9ub+Y4Yxio1LwAYcHpwKKLG1fQP9HjPugrJHM6TfqD9KA0wLKtUrPH/+FPlcWvwYZj0LbDMnbFbq+YZgs7oFULJZbJJhQ/1WZvFY7FY0WlWcnJ/JvjGWiAsLlAGx+XTOZUgCVu3uAIFYDMF43MhA8bsxHk5lDFowQ71TR2/Uwd75iay/t7evYy2fk3Xj668eSXBlZWVFAMbnuy/g8wfxR//xP0ImGxGGLd+/KvYF8Dk5P0K5fom9gzeyfm6sX8M2NU+9AQE0K5UGVimhMZ6i0+4Li5QmexyIBGAo4zMeMqWcutBljCiPUSkixGyITk/A3ag/JL4BNEMOsn0DPpRrFQF06+2mSL6MZsDWtRu4tnVD5EE4/kqNCg4LR/DEnXjnw9u4++EOgkuAKwzYA8CAQSSuDT2gcTXFZDjD0dEJXr18I0G/1fW8eD6IE7TVIoEwmrl2agN0awMcvT4DhkDQ5YPfTVOzNIIiUm8sN8R8mFnapf6zg7rrNhwevcKXjz/Fl49/gVLzACFmQVmsckjDlBA0SSPUmfdIIJqazATq6P9AJn5/QobsFF6/F/4AAwsR2SNSAmcynove94i/XZQYyBm6uzYe3vuibUxwkGNfUq7tDllLOa+wL1P6oj/rw2PlPGkRkJHnIuqDc14geNrotWGnXMgC8GDgjQaVnFfY17m/FlYgWVkyVuYIBY3vcz/OOYbgHuF0SmeFgjFEw3EhN3Ct4HOeU/qlWReGNgMaDOry+6lMXnSOa3XqrIeQzdCkMIN4PCUM3umU2vlNnBcOcXi0h3arKuApxyuzNAk92u1uCYaQJc6Az/bWTTFR1HMfzd04TskabrQr4oFANi3lUkiEIJhII15qQCcTWUTCcURCcQlAdqgJtQgSVhtVYQzTFPz6reti/Eh2PPcsHAucY2uUqmj1sLN5C9vXtoQ5f3l5JqA5WW08w3AfTRYuGeDNVkfkeGgAyLqmZMXW5gZu7uzI+VHP45SooKQI5Wo4DzF4SIkUrp0MNEo7DXtiFFgpl1ApXcicyzrkGYaZTGxHBr0McNIiEkXcM8TjSTmvL1Qf0Wj0Za4cDDpinn16dogG9bNFFsKKVova5zYJRMfDCQlala+qqFUbMv7ZfzmeV9c3kcnkxCOn26fetVNA8N6wI9kClDmidEu1TNM/BlT7MjZWVzcRjS+JpAa9VmjM3mk3DUYtwVPKmXBN93olqEbJpsL5OcVusJZfFnZyvzMSOUIaN5MEw2BDPMPAY0+kSs5LF0I84Nzu9lLWxSvMfs1yM/ACMh0skpnkcNglY5DZIcZZ3zCjpzn6u/fvwUtD7TYMCcThGJVyEyfUsHfMkF5J4cb9TZzXj/Fk93O0JxVMrG3UOlfo9WsYz0eYMluc555Fxjr1wckS1zHGupcgmBqrLYxLOcaNHwNAUwYmWaEKliqIaMZ2vgsoKW6gn9GzvX7XDDQJ1sK5ZMEGVnIdP6vAlQJ8/79AHY3UFuQufSYtg4J+Cqrxb7221oeWT8ulwJ4SFvm3YixaBiXfsLwMACsArWxxA0A1vic+cm8BfgPs4/cVv1JmtN5HgVwzvqOAomJJCkjzddVR1jbjvRWQljMyz78Ozk0GAU6xOr2+XtsMMiqgyWsqcKj1o9iSAqIKGGp96fMojqb9QMuu5TRjIgpAax80A/9mANNcxkVnFZ8D3lNZ8FoOBeY5Fszgpz6/9mklkRKoFuIqA7sSGOJqa5Fzst5XrjM3iJdGG39r0PcWxF8EeLR+7ZQUWkhamNtWy6F9Rj+v9fYWgF2MRfM9tc4lwDE18CkzKG8ek8y+MOrQCIBomyoArfWkprzfAsBGMEGymRYmhgpA67hSjE3flzpZSHOYy2Cuf31dAXoFoPV5zeC5lOX/+J/+xVwHDd/UxUwbQNN3+J42vnkC0MpnYZVJqwOIFUcAWsFD3tAs+C6VajMq4jdRfRrMGM6KehBkJzYPNI0Q8RCk7GNeR1m2OsHy+wpYmqU6WBZh2k5nb2UpuDHgfXSA6EBXqr+Cu2bGt0a1eC1en+/xexotk9T2BZtYJ1AFm7nQW+3G5PG285ocMXXgaTRGKsNqTBrK4mZUX8vH51SAn/Unk9LY0KzmhpAHYb7mdtOwwvhxikSHoTMnEaLhUNqI0VQ+L+/DzRDrhZtwYUTU6wIgC2Dm80mda3SFn1dNbpZTr61sRXN9yQCwGC7V/CyvyfLx3rqg8Vra7vrMLIOkNTvofGxsyPhjlvjge6pBxPdYfo1GmgcJB5Swwy1G+pAaHUpaGJngNoMZ3qamJgMWToPFbZ5Q2PbUEZSxswgO8LtsC7KSrHbDRd7lC4kER38wRbPRR3ZpA05nGMn0kmg6cm6Tw3F/LJqbPFRSooBSCaJRbZ3BH/Qgm0+KsZ7Xy7FjRPLa1QEapaaAs6UCdfsIhrVw5507soEkI69da6J4eoG9Z29wuncsGroEV6KhsKSGX5xfiNkLwdXT4oVoa95+9x5+50e/izv318TR/tmjXbymuR5ZbJMZ5X9xeHQkqeQPHr6HjY1ruCxeidlIJBiVgykZWn2Cu5gJ2OryOoUlQT0zbhjJPqWTNZ2h2e4EoFT6hSmDHBupeELqgCl+ZDJQY47pryu5NWODw017m2zoIIrFC0l3I7uD4Dx1wjKprGHiEouK4eJVqYRhf4jL43PYmYXgDaDbbIjEDVEN9vUUTarIyqFJYrOOmcOGhx98gPc/+EAYaN6AT/RrG/UqHn3+GGcnp+hUm5iNJqA5Kjf11PYV3V5qpc9nOC9eoVSrYHVzGzdv3xYQhwGD4+NDMQO00JAwlcX2xjXYpnbUKnVEw1FhNFVqFQEKmv2G6FNvXLsmZpBkfvPES5Cb9eNwkxHSlX7hc3qQTWfgtrsEoHG5fMLuIAuU2Qc0e6KOPCVPfH6vsHDIhuZhjuw3brAmsAjw/OC997GUX4XF4RagkCZfey938eSrrwV0/uD++7i5tQMiFZwz5EDDtFca8G2uIBALw+mzwxcG2n0yNHtwzKwI0wBqRobZmcirBHwuYTo/ffo1jk9PkF/NY3NrQ8YcdbeZgslx+vHHH2Nja0MOgAeHJ2LG5w14cefhHWxcX4KVgW6mitIMqz0GxjY4JsDZ3iG+/tXncvgiUMn5jCZEZHRu37iJCI11KGuyuoZULg+HxwW3C+g0gU61LxkABNwn7R6ujk/kUMADFduQdcd+MWC6ZzCA63dvIJJOygEoELWJrl9vANF/JwDvGDtFJ3z/9S58bgecdpfo/VJK5trWdaxsrSGdTyGY8MEdtGFmBwYjoD/gvN4z5HkmI3Gd/+mf/Ds0aiWsLudx/949OVgzdZnmgYPhBKMJRGM2mc2CgcvJkCZ+nbcA9HzQw5A6sqdHzBfGUjaFldVVPN9/ib/65aeIpVOIZ5Zw+913kMouYeP6uhEEY4b80GBG0jSRffbi/EoMDrOZFBKJmKwtwt7BVA6Y7IPUdPQ6Lbhxc0cyE6jvSSYyGamX5wWRQ3BabbBwjfb6sLa6IYdxgi2cpyhr1RuPYHfa8eB77wmTqNnvYjA2wF6aBtoxRSoZgXU+XJgSOdHtjdFl/XeGEtCirAslDAhcsc7k0CLWCtRLGwuoOZ0M0Wk2UClf4tnTJwJGf/D+B8jn1sS0y+3woFSpYW//UPrh5vYaLLY5js4PZY4VJmogCo/Nh4g/BsuY8icjDHttzLjm0lCM6dwO4/Dd6jdR69bRmfXkN5mrXG9pKsrAXqfWkTnFHfShPyVoMZXMCOph5ldX5NkktbzG+amD2YgHFZcAh2Q/M9uGevd2hwX7B68w6A0FiOAhnQd3pkBnc6vCYJ1PZjKPl84vRPoCoxHCDAJjbgTvmSnV7cMXCkpZN29dQ+5aRjJv+hMCQx2M+tQEmWLY6KJ2XkC7VkH1sgCrGGA1RTc7k0kJ+Ekd7K93n2NkneEHf/gH+Oh3vgdLCHj2y2McPNuDx+IQIJzAZK3RNuY8px2ZbBa5fFa0OE8vLvH64ADuYBihcBxL+WUEglE5uLNfErQl8E9JglgwLIBEPBpAtzVGtcJ59hTnFyfwR4Jibsn+YHPaMJwawXMr96aUBWoUUGlW8eLlC3hdAXzyyW+LzqrN4pDgXCQSluAeZWNoYkUA8bJ0iaVMSljLAZsfTosbVxcV8QMYD2e4c/sdfPj+h+LLQGOv49MDXF5dYP9oT/ScY8mEANBkcDLjSNb/Gs3Zhqg3miLpFYxHkchkZV/UbNQkSCUas4zIOebYL5xK/8xSozWdlIPs0eG+ZK5QioprLoOAgXAEv//3/h7iyZRotxpspKGs068ZmNp7ht3dZ5L5dfPmLZHeItDX6w6FFUtWL9u/Vm0JELaSX4E/EBA2PuvDYZ+j1yFweCxMR5/XDrfdikrxSrKeKMERDUQQ8hPcccg+gYeu13uvJOg9tznQG4xw88ZdrK5tCouc3NpSrYqz0ingnmDzzjrSGzEE017E8j7Y/UBr2MeUgcSRC61KFx6nV2QNPv/1r+W6qaUEEumkmOIyvZ5yQGQnWyY2WEcWvHiyh9ODC/hsHoR8McRCSQGALaL5TdCFaaxjYSzTFI1l9wdcGE1bePL07/Dv/69/jXL1XJ5fCBEEchlodwclYynJYInHLwdkrk/Uli1Viqg1qhjPx/C4XWLobGSXUdrAkNOhjAGBLRqRxmLRRYo+BHAmwEuvCq6jPJCS9ck+5vF5jIyIYQMBl5GNOJz2kQgmZM9kczpk/mZmkN1iRzyZwMb6pkh9MFtrOp4sJEiqEkjn3o7BDc6fDIyxLrhXbNRbYA/0e4KIx9IigZFOZGX9pmQigbzSRUGyEoaDLqKxsAEI99qiVez3hYUlSwPvTDonQdpMYkW0rmnIRtYu18HTsyPU6kUxbaMpJH+Y4TadWuB2+cTPgEGSnes3EfBScsI4UzEoxzWp2aqgVL0QAHo46qE7aBsMWjjEgM9p9Yn+cyQSR8gfFbCf2swkN7Dujs+OJVLDDDqaVLJsBKBl72pzyN6I55ZsMouPPvgtxMIR8dy4ollmry17ddb3ixe7CIeisqem5vqIMpV2Bg290tYEE5PxKEaDgTCaeX3um7npYZaMtI+XsmBp0fWW88hsJvXE/R0zkjot6lsbspECOIAGhl0B0A0fG4vsPdNLWZGpoNEpg65k3PGe/CyNwJk9cFk8kzanjBLnGgY+6B9BreZUImNkWXPfWGlIUJN60tT4ZuYZ/R4YnOdj0UD08ZNH+OXf/S26/RpG4y7KlSs5PySicTEd7477iAeT8AdCEjAlQWfcG8j8zrWWvhn5lTUEQkH5TCqbEWPfF8+f4/nX30gglpkfXG+Zccd9Y7vbkqA95ZtIvihVSyhXashkl7C+vilZLSJVw/v3mTmUNFjanFfnRraakKmmEwGh2R78x8BDJpkRPxYGrSn1RGNnGrQzG4RZAQSgPWG3ZGo4IxZ8/viv0RpXAUcfV/Uz1JtF0cnnXpN9leOZYDPnQrJ0FUOhvruCbzLOKcvzGyn4xllZQSMC0Pp/BasU9+A1v4uH8DX2cQXneK1vQa5vtXf5utyXOtUmAFqBNDPIpQCg4kpmQHa2CF7pNZQ1q2Q3LbuyihWI5bXMQCv/VnBV3+OcbCalKaNXz/YG6GnIaihIrWCzGbRWgI5l0XZQMFvLp/XGeyjGpoQ7bS8FK/lZvqeZ/UpQfNtmJqNE4jtmZqsZDFTQW8Fl/a0kPMVmzKC1/l+fT/uK/q3PqG2uWJTiNVo/ipHp+/qM2u5GRr4hU2IG8BWQflu/C1lWcx81l8XQzf+Wgf4WKF68ptK7zKzRz2n7S7BioZig5TIyeX6TMa74m9QNV7AFIC4gu8MwfeV3/r8IumYA2jxuFBPU51Jg3zwuFieQ3+h7+nkd08wyMcaLwdp+W/YFA5rvGaoBzrf4l2KTLI/2db0v539zAIVl0DaRdlqsleb2WECJ8kvbUn8zAKn/V0xWwWn5/b/8q/96bo6eKHtTwVJG1xSgNnc6c2fWyuT7ykbVjsVDIF/XyUyvoY3FiIQOTv2OgIfUYxVNE4OFK+kGpnQErTBqQfFafF8HtJkRywpW8FwHnDklgEwYHQw6uL7LyDYPCh1Q2unYuDpI9Tl04GsEQQFnBYo1UiGD0m4849tBuIimacfQdtBJWiLQCw0clpObTb0vy8EDoTDFHYb+Elmq8rxWAu4Gg5gReQKlrC+baH4b8hq8nk7IBIFVF5vAvOpFczLk/xWAVvCZ5dfggtafgu/6bNpBzZM4dcJYTn5X2eY64VPKgvdiOZW1rCwL9lOWj5sygj7CClikVmg/0D6qgREd5LpIyIS06JtkYqsIP59XUzjGEyOa2RsYLGoCNzrZah9kuUNkSbrdGC0YBKxnApAEoJ1OF4Z0rA7GkUgtYzy2CtMplV7BZMoIeRCJREqYC4PuSJiWNEvioT8WjqLTJjt2LrIb1HC0OoFYKor0Uhgjg3iBbn2MerGK+WCC8+NTlIoXomuXX87g1q1bSKdTqJUqOD8+R+W8LExLtkO73xRGBsGoQWeAk+NjAzikwVvAh//oH/8jPPzwfeTzcVjcQL9CEPobMdxjX3T5/CjXG3j01WOps5X1NUm/FPdym1OMC8nC5wGD6dVenwfpdFzY0HRGvzo7E5aLmJilM3IQE/3Jy5JooLIPUJaAuoVkktEwkv2YDESfx49kOC3MKuoHk8HIlNKXL18YgSVmIswtAsayzdi+NM6j/jIPmaQU9motCR6QZdmo1TDs9oVNxzGaW14S0HhCveJBTzRXb965jTvvkgFt6LOGA34ULwt4/s1zXBWuxFzL5zEYGUx3JcODqdTclFqdDgFknV437j98X5gfBLe4SacOM4FVypyEvEHk0lnYZlZYZnbR+FRZn8JlAedXBQFEcis87DsFTCeDnMwN3i8ci+L48ABPn3yDYaePoJ9u9IYeKFlsHLvsl0zJbTXJliZDieZFaalXaimy7gnI8XNuAgdrm9javgm3L4Bef4hOlymqTcwnY5FDqRTLSEZi2Fheh8NuF11N6uBxyaaMy9r1awjFIgKaWe0WDGik1ycIMBNH8UTEg/PjS5wc7GMyHgoQRnO0YrkobBI+//XrW5ImSWYNDzUPProvIdl+Z4yz80tcVcpS5nQ+iR2yc3n2tAO9Ltn/fQwJyg2mKBwd4fHffYaz00M43U4Mp0ORDeG8kM0sSbrv9Vu38eFvfR9+Ghly8zpkZgIZ0wO0yw24LA4Mmx3ULs4x6nQlaMbDS7lakmAIfQ1CyTh27t4W08ZgNIJg1A43U7oHdLqfo11vwzqyY//VGzz75jECHheW83mcHJ2g3eojnkri5r1biC8lRCfQ6bfD4XNI0IeBJzJcJ72JGFG1WzX86X/4Kfb3XsJmmePWjRvweLyw2Z3wB6PyeQYScivrSKTS8jrnTWYysP3IgO6UK2iWrlA6PxU5kJV8FslMEkfnp/j5F5/D6fFi7fp1fO+jj8QkKL++DBflfUgw789Rvqqh1egLIHJycCws+EQsjngiKgdSajCSfZ9Ip9AZUHarh7v3biARj8rBbjgYCTDVbrRxVbiQgA4lQkbdoQAIPFCT0cVD/Gg8EzmEVr8Lt9+DW/dui4Gr1e0kiQEuO9BpTdGqlYVR2W4UJchII07qxfd6M7SbfUyGU5mnCYpT81bARa6xTs4XDIxORUey3WygVr1Cu9XA0cEbUCf9g4cfYH1lS9bgRDyN8XSGcrUu2RVT60QMNakpTXYV02/DwQi6jT46zYFInnio8ToeYzYeodfuSbqsME/cbOMhWqMWrB6bmGvObHM0WnVhbUT8YdFdPz09xwgTATfJlPAFA3C5nFheYfoy5Z6WJNNGgPYeA+RjObxzM861eTjoYG19GYOeYe7EeqC2M8dlbnkdd+/eg9PhlXRryazZfSXyGyGPF1trTCufiN4l2WYOl08yROa2OVavr+Dm/SRshv+JaOl2qbfdAs6ZAbJ/gPlogAEN0TiRTabCagv6vDLOO8MeXh8fYua04J0P38fH3/8+nD7g1ZNjlM/LGDV7qF+WJcjQbHQFICMwSdBEgvDBgDCyv372DBOrFaFYEuFIXFL5ZxMCLKxrJyKBIMbdtjDnqBe7lF6S9AQy04tXF/j6m69gdVlF/9gTYJo4RRCor0x2tFeCAu1xA7VGBV999ZXsRf7gD/6BgHKUPmOmhp2BaAbzXXYcnRxibp2LOZ4QBRj4GEKAlEqpjl6buuZAr9PDP/5P/gkymbBkS5xdFuS7v/ric9HUvv3OPQk+UqtXJOl6Iwn6cP26vCojQgkwuxXRZELam54GZP0dHh3I2ukO+WD1ujC3M23bgZDfh2QigWGvj92nuyL1RaY49wfck8STSWRzealjrqNkBko2moO60lWUyBIMMiPIWGNisaSAhRyr1TKlgDrodfuS7cfgaiweFwPkdqcpxoPjUV/0n8kWDoc8cDos6DZamI2GIvEQDUaQCMflnnxe7jNovEwQiAx9ZkSsrW4hncrC4w3KWkgZDgZxHAErHCE7pq4+whk/kitxTKwDNPpNdDpd+GxhWOc0wWYqfgcHB0cigeP0ubCyuYKllQyiiRiSEsSS5YT4PY72u3j++DkGzSEC3iiiwZSweqnjzGxEZhIJecJmnH0oW+H2cL8EVBqn+Om//wkOjp6j060KAOhxGaAiPTPIjKexMIOR1NbleKUMDPcJ5xfn6FAX1mboyArDaE7TavbrAaxiWjhHs9eE1+GV+Ytsfpqly7jvDQ0TMpqVWW1wOCEBcsk07XUQDoaljTkHMwjP/RclI5g1dnx8IkEOalDTp4CgvM3ilHWPwQqCxewzBCTJqB4RJJTvByUDhDJvZGoRvE0kMgJA5zPGXMWcYQaEmPny5MlXaNQriEQZQSYbuCYANg3aYWEGGxCLpbC+to1sYk0M+Him4VmVczRNE4vFgpjK+v0+obozuM8AA9myYijoC+Ha5g5C/gj8voAhkdGoiAwHpVFqrbIYelusPJ8YWbyU5aMPAjOPHHYa8mawvER5t014vP6FRM0MhWIB5xdnspbQtFp8C8ZjOd9w3Btn1QHW8mvY2b4lfYR7dYLQ3W5H+jjnqMvLouxXc7lVAbjTqSXkcssiOSLgZrkkBA6aklI+iRJVvAelYNiONJFNx7NIJNICZAtJzOGQzxEQL1eK6HUYvKMZnCEjyfmJe3O3aIQbfgXxREwCUGRAU+qMgUxKjxig3xxHx3t4+vSJgPehED2MekLKIDhCmYpwOCJZfQKI+4KYUQqFmssMQKSWZF/B+uc+z0a/IusUe4cv8atf/0LmhelsJKapDAIE3SEh6rA/BANBmVe5ZkyHBLxHYudJkgXlkN55932srm3I3ntOHIJsx+lMMhV//jd/I2N55/qmgLo0Qqd54P7+HrqjgfRZnm+4nscSCSQTael77DsEe3yBkJyrrDZmEIhkrFG/HjdcHgYimI3SkSDks6fP5TzHfQLPQcwCkX0GrMICZ+A1lUuhO+kgngvBn/Lg8bNfoFA7FgC60b1Cf9TEeGZk3HJMkGDGMz3nFfZ79k/Oj2TS80exDko0KIBm4BsGY/QtQCq7N+OHr/Pcaiba6blfQSvFU5Skp6CaXo9zncp0yLnbamAbCv6awSfNMjcTIBXnUAyAAJaC2by2mSDHa/FvlXBQkFOf57ugsRLYtH6UYCdM4oUUhZloaYDv3wJwivmYMSzWsxm3UGxA60mZwIoF8bu8L6+l9aRgnuz9FjIJijNxj64SG2bcSDEfBlX4HSXpaf3y/nxelflQDEsBZm1nvq5tb24bxU4EpDVpfGv7KODKMvE5hGy6YBO/BR/thrqB4mH6GW0nY0412ve7eJfWA83nVXFAcTStB+N1Y301gqoG1qjX52/VoWb2j7abZN47GEyyCplNvy/vWw08zlwm7X+CK1oMrW99LjKgFdcyE0W1v5vJpWbM1NzPFa80pDQMZj1/eA0GmcyAuwZnvh1vBojMoKMC0EaDGteQjFwhk7rfAtDmvq5jT5+R5BPFRxUX/I2gwKK99JmV/Kljzoz18TWOX30eM9j9to3+53/5X87ZSDo4WThWiILBjEqbK0YvpoUyM1/52lvmrYnWrQ8ih54FI1grnZosOpi0cvl5j8tgmrKhuJFTAFrBYm7MpIGseKs9rexVHVBa0WpiJxpJi+iFDnYC5BrxexsFWEx02hnMDaudXNI+yYhdGA5qtE1BTn0W/tbnkBQAk2OlTAJksCwmaJ2QBGBeaCGrRgzvx2sp81u/MxgZC4pGF1g+focANP+vjU5QguxG/k2tY+4EpfPMjQiodmgdOLwP+4UYzS00u9mZeV+dPHlPM3ivhwMNNqh8h2jberlxMRwxte/IBETzDqYELqRDtC/wPjxg8W+VJ2BZlMn87WRtMAr4OR6g2VYqtcLPiuGT2/32/to3dAIYL1IHWQ6DXWOkv/H+sriMDSkZzgTsXzTa0omTZaD5HuuMep6y6C/4dxuDAAAgAElEQVTaw+12CvPJuI4Lnd4QoTDNVBLweMNYynJT6cegT2d5HgCzqJTrqNfbcpi4PL8UZsna6jKcThuisSAi8QD6kx4qtRKsDqsASV1qGZAFPZxhSk3ZVhcHrwwpA2r8koWxvJIXCQfaTF+c0hSITGmLRP19Eaa0dzDqjcSN/eKkIMxoGXPjAVY21nH/wTvI5nMIhZlvD1weNXD45gCF4iVp51hazgvwx/5LxgFZ4h5qAMIqhlVXxaJop1K37fr1TaxsRGViLZxWsb/7Cm9evJSDKkEaNyfKThfdFnXZjCADjfwoc0EAKxD2CYDJgwJTlclqdTm9AioTECEA/fz5cwGbqIFMFpWw0kdGiigN+WTDOp8ZQZrxTLTgqAtXLhUFLKeWHNuUqfgOjxszuxX9ycjQmlzKIk+AJxiQuuXhgeDY7rNdlC6KCHiMa5FRdHZ+Ioc+0bJ22EQqYG6zCUPtw48/EVYGNbS5yTg+OsDus+c4PT6TdPewPyjlCvkicDucYtREwI2akDwgj2YjMR/L51eE2Uxt3dVrawIih+Ne1MptYSZ//svPRL+WWnwup+EozIMAEewvvvyVpOWKGed4JE7unU4D5VYJQa+hkzWdW+Dzh5BILWF5ZR1WmwtXAiq05JBKl/P7t+9i0Ovh7OhE2PvUFCcQQedAMktZztVrG0gtZWReE9MgRviZNUID0PlUWIjF8zNhoTPNkn2/VLoSc56Xr3eFbUNtTo5Rzhe5LCVSImI0yfTPaq0p7uXeAGU+XFi9toJgjMZknL+cqF3V0Sg3YBlP8fr/YevNfuROs+ywE/u+R0ZE7juTSSa3ImvprqWru2dGM5bHsjTGWANYMuZBfvCL9KAXww+2H/xgA/4bbEDwAkHSSILR0mi6e7qrq7rJIovFPZlkMrfIzMjY930zzv3ikjG0EihkMTPyt3zr/c4995ynz/HsuwfweG1Y3CTD2Ya9F3s4PkpLCTkTGm5/EP/Z3/kTrK7PodcHCtkuHHCiXWmhkiuhU2+jV6uhWy4KUMLnov72m4MDMa3pYYTF9XV88sVn8EfDsHtcYvzodFPTzuj0Emjq1frYffocb17vChM9mZgRFh2N/aj/uHPrGiKpMOxeC+w+B5xeF3qUdRlQl9KKbr2LIA+LDfb3fRwdvka1XJSEQzw+I8kCaRdPAHa3D4tLawKmWe1WNOsdtBttuC12DKl7mD7B+cE+0gev0W+1RTOS5qjn2Qs83X2JcruOax/cwRc/+RLhaAypxXlhVMpeBzsa1TbKND4slJE/z6Feq4npKPcdlnK3+h053DGxE5mJIxgOYG4hJuubifiAMXMEjY4kcw5f7wv4TG1yMtV9Hh+GI5bIWdFo9cxh2TbGxvYG5lYX4A+7RfObbDHGZLVKHyMmjtpNHB/uoVmrysFXmIpwCyhrzGPjaLZaksCIJqKYXZgXsJHsIpauEygvF3M42H8pjNk6xZXHQ6ncWKHZ1tAi7DAXdU57fUmuGFPEBQEvKeXAuIj6KYVMAY1yB516B/axA16W0o7Gwlwzclk1YVy6/S44w24E4kHE5iJiTsuy4AKlhTo9kWn5xS9+IYlCAgacE/FEXNjIs/PzmE3Ni5EdtU6rtRbSJ+c4O83KIVslwmhqN5uaQdDvRjFfMH4L1N51enBpa1vWFmkji13Y+i+fPkf68ADxcAQ3d67Kwfe7Rw/h9noRiSUl4UQQeG55DrOrScwueFDvcKyPpOSYCdXDF7t4vfsMTssYAY9bSrMJNlbpG9LrSQKMZoysOgnNxLB96zquf3BbzLeeP32OdqWJTrmBXPpC5Amof5GcZQXRvCQVua5Qo749HOLl/ht4g0EEozG4uZ5ZbMJ8Jvg54HhihUerhWq+iKXZeQFHKfsw6HYw6PdEWoJ60lzzHV63sOstDifm5hcF5G31Wzi+OIDFNUL+IitGr9d3bojxFoEXgnJMqhKkpxxRp9sVaQsaxgqRYGyDa+xAzBeF0+6Bw+qB3+XHX/7sLzE/u4APPriJUCQomq3lRgX3vruHSqOOO598jEtXt+EP2iU5UMhVxIOAfch7BcMRYYEzgUWfBFYPOMYWPH78vYDi7VEXCxursPudiMQ9iMUimJ1JiCY99/X86YVUD4QCYWSZaLbZsHPjujDkubHuH7zG46dPRVLEausL0Oj1sWLMJmDi5a0dMVvr96k938fBwbHov3IdSs0kMZNMynwmqzHHBF6f8mhNdLo1Ya0Oe224qaHKxFqlJrq1yWhC5rTEtxMAjrFXOMSYzYpoOCnMR68/JB4PNVbTuW2Ac4AOGih1ivDHXfCGnWgNm2h0CQ6dw20LYH5uVRLmBIio0cq4ZmwHkvMJrF9eQYrSQ163OSf0xhj3LahVGiK7Vc1V4bL7EPLFEfZFhcHsJRO2N5bEOmMMOeRbLdJenoAVvVEN/+GX/xbPXn4rzEZWkXjdHgGT46GYJMQpScE4k7GYiVWHskYwudWclIUL27LbE7IO9xTR3vcYjxSeecjO5J7OoI0mcAJGsOy/UEKhWMLYQr5TT+Ip9nen10HIF5B1gGxl7s+xSEyqTgg4sjqF7UMGPg1K19bWRM+3XCjiFRnphQICAa9UV+TzGZTKeYl/KbnGGJgxA8Y2qe4JBiNYWlxDamZJ1iqyW7n2McFHo0Lq+LbbDXi8PDMMjVnimIACvVPGwnreXN9ByJcSfXnG2mSnMXnO6oVs7lwA6EgoKAxVxg8nZyciDOKCR0DajY0tzKaWJS7iWaVYKggzuNEsCfPZ7hiLoWQiSbNBnolH0saHByfy/wSwP//sJ0YKhTHm5NxItvqDh/eFFc64lWszk2RvSVc8t1rssk4k4knpI+qUdlp1AYeFIV2pCmh/eesqNje3hblNJrPICPkDEmsTtD5NHwjrm2uNShaKx43DjcWFFVy+vCPJUb/XL6Aov8jIJQDaalfxeu8JKD2iZ0UmP9mOlL+jFAn1wXnGZkzEigt/gGcsBwL+iJzZqIvPZB1JH3yeSDQsADKN8vQsyfiATH2C4Ey00BSVhrmp1AKc1MOxmfHaphxPv4Fmp4Z6q4SLbBoHJ69lfeD+wQoMBzW/7V6RNBxQnitB8g6Z6EEWbaHX7sv3udllXLtxW5IWFmIadkNwCvj96DYa+Obrr3H85g021pfhtAM28WDqiodLpVkXyRzGrkxy8e/JjPR4ApJoYBKbY5bx0eLKAhwOYgiUVQO6fYLdPBaR6EWSAPXlK0Iuefz4qcyrlaUVYbg3ajVZY5dXl7C2tQaLa4hSM4986wLn+Tcod3Jo9gvojeqw2ClJOJK9nvNB4gnREDJrA/tPxpndAGpvwbpJaf47oM8AVgoADWkcP1W6r+dqHQ8KMClwqfgQ1ySer6eBymlinILZNPhWME1Zynp+5vjhcyiAqwDhNIjFhIkCxLyOvKPNyHYqGY7nOpPkM2CXAsV61p8G9PQZ2D6KS2nlur6L4Ccu1wQ7MbjLNPisWImCuFrxPw2sKrCnTGB9Bn1HbV+pwh+P3/aJMqQVH+NaoP3D99F7K8BMBrReU1mx/Lf+nj/7j+F3ep3ptlbMQ4FibXe+g/aRAtYKrCoArwkP7R/9vf6djittIzlbTvpMMSptZ372bUXGROta/177gf/WBIH+nfa3guPaP/w3z7n8G/Y5/46/45fbafZnA+IKjGuOImLObUB8/kegWyrzSZ6a+NdJv0wY09P31nfT6gHFSBU70/6eHm9sL72Xub+5twLQ00D99DjQRMV0u0ifktwg+tett8oU5pr/f7b4NP5HAFrH5PtMaV7POsVo1vdR8Hn6O6/JL5oQTo9fZV3rO4gG9HQWR0HFdwDqO71hHbTaQLrIsFM18yVqW2/1hswjKXuVN+fCy2uzQWXgjd+JuGv2QiYUtdEmGaFp4JqHJy4OZHWI3tjIAIQ6oXUg6MDnZ4XpOwHW9d7a4QS6DQDTf1t+K0zWXu+tieD0+2g2SrNx2k66oPHZpye8Avm6MOpkebtwO8wirIA2/5/Pw12ff6tZuveBa+1UbnjTjG0dkKptzevxWWmsxhO+WawHMjBEQxtmkPL6b7NOZEhMAG+yIMiGZHsRKBN9rck1eV/tI7a7MqD5jvxP2cr8vEqj6ETR5yRQqH1lwHGPef/JuOF9Nds0PckUBOc410QBn5VfwlSeTGIC0Aray/tOFmdd5AhASx8xSPf5TNA/YdtLUmZgNIN4qGGblCpGk44/43VpUCWZRpXl6BmpGJY3csHiRkl2L3WgaZZBF22ydLYu7YA1ypUqzSXCWF3ZEmmOfK4i7MfM2bkAE2QwJ1NRzM0HEIxCjKmKZTLtcpLxbzbIJOvAObbBObJg3OqKOVq1WBB9YQYYbEPqsC3MLwrTmew5Bj4spQzNheELuNGqUA6BUdQIzVpTzD54mK01qgJ8Li4vSbkcM37tZgenx2k8ePw9Sp0mvvjpj7G+sWHmtCQPrWIaRFmPzFkGww6lbgaYn03BH3BjfiEBn9+wSiuFJtIHJ9h9/gLHbw7Qa3eRSiSF+agJDDJ/6MRe69QQCYfFbbrWbJhsvdUtrEmPz2sOIeMhDg8PRR96NpmSnYTlanxvssHIDmLfcZxRfobayGRpkgFdKhbRqtekRI6HFjK17NSXtlFnkgYzPXgDAWHh0niL/et3u4U1+PKFKWO/feMDxCNhkXR48fwpSuUShuB4cSNBwNntRngmho8/+SHWNi/JvMgXClLW//TRY2QzOTFb9Ium8iJ8Lpb3u6Vkk4kjsqnPMqeotmpotdtYXFnF9pUrAnKTxUGwy+a0w0VzyGYdDx98h/t37wkrORQIyvtTtzUciQqwTwDYw3EPskJrEtReZM9wROkABvtOJgGCCIRiom8aiaSQzRZQKFWknJLvurpAN3kPHn//EI+ePMb8DBMNlyWoZ6k4QRuy8ciiU8NRMuIISNKwpdaswSMs3gpsBIhaTZmPZt22SPBOxhv7jGW5su6AXgN10dmtNRoolmuiI7xFg8hwEO6AW8ooCUBTrqFZIdOxi061LvMjHg7i0x99jNUryyI18/LFLv7iX/wFWHEXDJhS36tXr+H3/uBvIxYNoV4ZwGm1o5ari853q0whvy5GjTosox6C4TBOz89wcHyEGo1zh30sLK/g89/7CSLJpJTnSp56YgpDULXd4Jxz4enjJ2L652C222KR9yyXagIUKwPa5gFsLitsBCJpHNWlbZ9NZBtqpTLO0ifSb8XsOUqFrKzZZOi8fr0PlyeAWDyJSGxG+tDi4EGJjO6OSNXwvbx2GyoXObx5+Rz7z5+iUa1idXUZ80tzUs5+cJIWWZ7ta9fxwy8+Q2wmgfnFBQHHJDlCE9yhFRdnOWTJdOuN5PDPUnqWy4djEfgCXmHAR1MJbG5fxkwqCBII3Hy3CVO23wIsPQg7/M2LPeQzOWEt8T3JWiO43Op2UW90BGRzB1z45Ec/QHjGD08YYjxJPepmg2tLGbnTU3TrdTSqBQwIToq2qt8cYPtjGTPU6a82qC3qxfb1K4jNhFGpNwy4TsbQsCvALEGR5w8f4tXeC1iGAwEPFpILAgzYHR7Ekgl0uZe4HPAEfUguziIad4O5GGJQZG41yny3DoqZMoadATxjq5itkVnI+UqghOuFJ+zF3OocVrZW4PBLjhEkCrYaQK1ck8Tev/6X/0oYVhwv3Dspv0E9/NQcE0AB0aRmsoh64ZVaU1gQC0uLiM/MmEQ8TcZoLDfoiOyJZ5K45l6xvLwqZcJiMDYmE7aK9NExqsUiYtEwbly7LsDEtw/uwU7JBhvjKLcwJT/94gdoD+uyrzCBQSCFBndk6LL6oFjIwmEZiNlYIpIUDXRW7FB7nyA02Z5Wt0PMcLevX8f127cESHj8/RNk0xmpWhk0uhj2KOfix+zcgiSkqLvOucH/WLFCGY5oIonZxUVEYzPwBYIC/HC/ILuwVaHueR/lbB5+twchrx9Lc/MiacHEQ754gRev9uAN+eDw+dBnMtnjxdzSMmYSsxjZRtg7fIb+sCugG42/1lfWEQ1HUMhnpc22t7eR4byitFA4JIkOfygsciFM0Dr7Ntj6VkRCEVgGViQiCTx59BQPvv0OG2sruH7zpjBUe+MBXh6+QqnewKWrW1heX8HAQtCxhSKTEu2O7G9aLdbqd2UNIMhF/wSpJGh38OD7B8bfgdIiySCi80HEZ8KYicyApRWlTBHnh2k0S3XEwzEUckWR5fj4Bx+JMVin30Gv38fTF0/x1Te/EgDa43dKYpfl5CyHX17dxNoqvS48uMgUcP/+d5LI2Lp8Betra0jNzoJeGdlcBunDfdHF7nabcLpsAja1mjV4XWTP2VDK5SVxscDkgG+iJ+x0G8Zkt49QMC7zOeAPYzy2iZY2V8Z2ryVxgsU5xsjeQ6Z0Lt/HziFsbgu8YQ/OTjMYj+zCpmV5PXV8CTAy0UwDZmGIR9xIzc8KmEupMj43Y0671YFStoj04RE6zT5sYzfC3jiiwRnRZx9TV55x6JgH1yCCQZIYuD6xZqGJh0++xld3f47D9Es4HBaEgkEZN5TF4R4wZlVApyvJczUZYyxL34UeZdoYU9jY7ob4QDMkMqDJ9uwMGP+O5HkJzvHv+TkxDqcETauD09Nz5Mt5rrqwO63icSBxrN0QJ5g4KBbLkrz1emh4SKN0l0ipME5eWlqWCi4qVzMOI6h5SIZ9vw2XmySQhmg5k+VOnxG2Adcfq8WBRr0Dp9ODrUvXsDhLebiIGOIyBmm3ajg9PZbqJILINNYNRwNiHtWTc4sL/cFIWNkri5fgsoYwl1wWtja1jZn4oQQbWdhk4Ho9BLC6AriSNWzOjJRlpD/BMhIzS2LkLDrQI+q30l+hivF4gGDIi8vbmxI7k8bMa3PdOGYVSDCGzz77HDdv3BGGM3X2CUBTfoReJN/89jcyTxQAoDScnnl5BhEyS6MJL2WTYjGRuyAIzaQFz8ispGSSmfPo6tUbsveROEDAgzEckz0E6LPZNE7S+xOj30m1cY+mXzZc27mFO7c/RjgUl3ip0zE+OmSsE/Cl9vruiwfI5tJyzmQ8y+QOE6+UoxAZFZF5MCQqmriGIwlJtgYDcZHPLFfy8txsc2qzy1ncBtHOJQmHcSj/nklNfqdUBsFg+s7Mz1OOJ2nOFD36PA1Qqmbxcp9xcxadfhPNZk2YvuJlQYMwCzXyZxDwRiRJUCll4PHQvDUu8Spl85kQ5jpgPAxMJQfZ26x25pwM+liZUcDrvV1ZZ/icci4nU33YQ40izQRPHHY0xBdqhF6foK5LZL8Ma5kAehIbW2tvJSvZv40WDdnzkjBdXFqWhAz3yUqlixfPX+LVq9dGT75WE1b+XCol53HKrC1vLaBQzeH+09+iMSjCHhij0spgZG3D5hzCahtKpRPns6koJUuSfW0IZAKksUpHiHlmLLBqYxow5bqggJtgEBPwehrjEKBp8vdsh2lgmf/WynQFzBTAUlbp9M+ZSORzKCCr53L+TCuTlZinWIJiOewTnlv0fRSz4f30DMfxrMRDBbQFSJwQ5RSfUVBQcRQlDHK88hqKMej76TsSX9LraRu9D0a/D4AqmKnvMQ0sTjNieV2tildATpNUioVNg5GKc7x7tpGQFhTs035WsFKxsGk8SoFd/d00sKnY07RZouI0yvrVhIS+h2JnilNxvVOsTcck21bB7en3ZztpEkPfQd/bJF1JULT+DQNKHZuKp6kZpIKfSsRUEFrfj5VfOuYUBBf8cgqrVECZP+caq0RKQ5qFrI/0JdCxIgnp0TuTyGmMzlzDsMvfn0/6bvrMipsJ3iRVJRNvr8l81jabBnw12cLP8m8UZ3zb9xMGtI5F/by+l7aPsp3196zeVZBYcNj3GPCy2U2+ppMJAnr/x74m8iQ6d7R/dE5Z/pf//p+MdXBNZzNkARZU3pis8Q/1htNIvoKLCghOT3hdUHTB4PVk45uYAUpD039jwpzWBWSaKczDlTz0xEmTwY/RwDIApwZn08+mE19N65TCrxNCwVDRKoZFrsdGNwY8xryO1+fv+e76/nx+1ePRhUHZvDrIdHBpB+vCq2USOij5ez4XpR0UjFZwXAek3GNKg0U3hbfZBclGmDbVMgj+jS4S0wtyKEBmhCmXEN0YNVu0mQyjDmDNDCnoz+cmu8+4YnclO2+COCMMz+98XgV0dWwoqC5JhiljR31H3kcWZnHxNfrP/B03Z/7Htp42jVRmtJbtmGwON9t3LGy+L3+uTG1lgryfKFEWvhgN6sQZG3a5guf8f0kKTBjNZB3wOtl8UX6uuuJkVTFr5KRBCTOFnS6oq+WyG3NLCepcZBnF0e4OcZrOSBA1OzsPfyiBdod6owFc2rwGfzCGarknh7bcxYUsejQrmklQx5LgoxP+kFUYM8UqmeENdJs9YaKO2gTXGugLqDVCMZNBtVKWTV42AKtNtNzIZiGTgDqi4ZkIRh4L/EE/xt0BbL0xfKyr7UHYhwyQyD6lGZHD5cLSyqoEi2RA8BBWrFcxszKPS9euCkDN+7DPaGzZbQ9E1iBzcgYH2TXtFrwsL3JYhXVHwyxZH+CS8vM3r/fx7MljFPN5YUrzi2XvZNVwfLMMk6Az5yYdualTLfN6UsHAwzYP6mTApNNpZM5Phf0Vi5Jd5pDSUwagZOGQ9Ska3xaTBU0kkggHAqiXK6LzSg1Q9rUwBV1OCUTpvEK5IJZeszyR40TGvM2CQWeAbCYLr8eD69vX5ODHMu7DozeGmTJoYYARQsGwMEfJyru8fRUffHhHAmOuM98/uI979+4ZIIil+QMIAO1xEL1iOtYiIDv1qwnaZvMXwjqfX17Bhx99JJrQZMWTFcq2IqDG4Jrz9Zc//4UA8QRpOBYpX0HjrRIlNFgp4WC1gwP9QRcuhwXFYg537/1WDlwBmkB5fMIyv7JzC0uLGzjP5OQgyq9ZGh067YhHovj+++9w/94DJFMzWF1bEyAomZqTskS31ycGlTxEcc3loY/6kxWau436GLa7qFfLwsZtNVmeaExa1YOA+xDbiQZtXI/4/ExKFMoZOTSxicZWanT/EKubG3JYZRtw7BQKRbhsLjnwPXv4SFjWX372Gf7O3/tj2MN2RJJhAU6++vlX+Oqvv5LDea3axPLyOv74P/3Psb62hVqlJkaf3WZH2JfUH7eN+qjns2C9SiAUQjafQ75YQq3VQqFWMUz3L7/EysY6wtG47HXjIbtiLIEjpWVoHEojtH67KdIZovUu5hOA3e0RAHppfQkuVikLUweot6ir2xX5kjETkJ0WchcZAUYP3+yJZA9Ln8kKvcgQjI5hbX0LvlAEW5d34PHbhdXd7Y5QL9Uw7g/h4WEye4HTgwOkj/ZRyuWEtUxDUGoSZ1nCXC3LO12/dVPAh82tNdG0LhTasI6sAt6fHZ3i9OQU9qFFEjvdZgNPnj8VZizZwJxP7qAfV2/chCfoBGwjuD00JaNOJ8R8ldIz3XobBy9fIf36SA5bqXgSHrcXHWqc9oaigU12qifmx0eff4RoktUFQI/xxIhrRxOVYkUA6MzxMfr1CtqNulw7HkkgHJpBNJ6Uz55kWK5twcr6mvSVw2UXpjblLCqlgsgWcD1nguBkf1+SReV8DqNeX4BxMrsSqQUsrSyjb4FIQISTMQRiEQQjrAAwMhTczClDcZYu4HDvEKPOABGnFx4HD8E09mwgk71AtVGFzePE+pV1XL6xDZffxEkCZPeo6dsWA9VHD77Dz//9z7EwP29ioonLfGJ2Tg751NLMFotoNLuik0tTutsffohEiuzUvlSJELwkq5kl85x3XEdXlpZlDKbTZwL68bDMJCCfj3rW4UhAgFWyQtPHx7jI5NDtMNFpEvmcV2fnJxiMuti6vIlCsSxyIazEoFRMr9NEf9CStSMZTuDls+e4OM9IGT0ZajTAIiuTCRin34+btz8Q1vHe7h5efP8M9UIJ8XBckgkYOyTRE6IW7cTUmgmperuF81wW0VQK29d3pBQ7HGWcYohjp+kuipksKhd55NJnGHV6sk+lYjMiCUPt3vT5Me5990C0xWnsF4hFBdCeW1xFIELJjzHKzQIOjvYFzK8US5hPJUVPmbJMXHu4NlNe5sWr1yJH1BuNkZqbx+UrVwVYdfYtGDR6CPvDwvan3jHB4r/6y1/IesW5xn2tOx7ivJTDRbEoY2t5c0P0dIXJ2GrJvs+qEcoYCOEgYIgaPMCTSeyxOQR4IbuPCaV6v4f4Ugxzl5OwOsdSbcO0f68OXBxmUM2VMRtLYtjp4xf/4a/EH+DOx3ekLciO7Ay7+L//+T9DpniEECtG3Ebuh8kotyeAmzc/EIDv+OgMz569ENO19c0tbK6tIzpj+o6at/t7u6hXi2gwuRwLweujISMJKEOpLEofHKFDSZj5JdFRpf60w+URyQ8m4JmoIxtzLjkvsh+jIQkXY4nJegOO+wZ8EQ+Ozw/QQ0fAZ7ffKdJCJWqh2wwo+uoNAc8CQuGImNnSLJc1+vVODd6AR1iw8/Ozos0s8myUGfMAZ/TbODhC7rwCJ7wIu2MIUBPe7hZwlvE5EzOU8+F+B0cfDs8I+0dP8H/9i/9DtIZH474kX2bicVlnOJZEq3loSvb1UCpnEbrdW0yZPFmplza24BaWp2FAMiFFDWQCVU4nS/zNoZkMaAUwCL5WizWcnKcRCHjgD/oE7JeDdc+QK8hYlf2WUiijsSQYCCJTzodMUbJAySJOJuclXmc8xP7M5Wlk3Ra5NXqWkBXLChiCg3xeq8WA2Iwndq7ewvbmdWPU5nQJoEbpjKPjfZGVoDGl6DgHPeYsKrImNDm0iGRdwB9HzJfEyuKmxIWMvxmz0EyblWc0Iex0aSJGwNkt8bgxnDceFZSwslhN8kyqbr00pyI43ESPchA2q7C3uSYyHszlCsKaZ2Jua2sLX375E6wsrwv7lR4xcv9CFrt7e1JpwDWUCXgm/DiXQXIAACAASURBVBl3m7OZOU+zn2hGyuQLQXbGOf2BSazzGSPBsDB5Z2JJMUv0eQlAx41EFSXURhZ5v2LpQnwfuNYQiDSJxa54zty4fgs/+tFPEA5FZN/otPviG2Hi6QrKlRxOTndxfLIvfh+UbxNgzmGVhD81nJlwEjlGf1CYy3abV3Tno9FZaTMmGPgZthn1oPn3nHckE3BP0ipG6spzfJH8wnFFJnQoFEVyZkWSCeVqQQwf84Uz7B+8Et1nsrHZXvQFWF1dRzAQoQASbGJATtnNJh4/uiuGk2rWRg4jY1wmadgnjBU7lOoRAJtB4lgkbphkpESY0+p8W31LaSXGKayqExAGQxlz3ANZ3WMY8BxPNHXuSUUIk3dCSnO7JucJqxB3Ou0eltfWROeaYDTHrN3ukN9R253tT7kZGnAzWULCxNxqCnaPFc/fPELHUoXF1UO1ncfA2oLFwXHPCnJWMQ9ESoXjUwFSAes4R4bmTK5nXpKYpgFiYgAKjsn3KYBVQST9vAKaWuXM/lN2JO81TQ7j2J4m4b0FoSk9OGElT4OE02fy9wHSaWyFAOT0l2I7Cpbyd3reF2LihHk5DdbpeymGoAAyrzUNtioYqtiNspDfgmVToLZeQ/EnfcZpbEaZxApkvg/e8j7Tz6Tg83T/KNalOJKCgooFkfz0/r2137Tdp0E/Bd4VP9FzrL6PVr3zmtxPFK/Sz2sbKd4lEmDdrsw/flY9VBRHUpCZ11NG7fR76t6mwDO/KwajCQjF4HhPrZRXHInjX9uE93i/j3Uc0GtJsUklOPKdFYDlnsrx/G4OmOdQiRf2M++t92eViPSTVGUY2RslbSqRU99jGnDW8TE9TpSJr+NEQWPZL4bGF2v62abHwPTfKAan88esd2b+6HhRPE7HCPfC6XnPmijBZSesfAHZJ3NKxtOUfvz7c2y6D9+OyQmzXOfQ9NiWz/9v/8M/HfOAIeUpAZahGdM8/tIAmEarRifPdBZIX1TBuPeZqorGaxaYn1P9YG0UMsOEdW0na5QOzCbjoZmht4vA5EX4GZ2U3Mg4MPSz0889zRxWIJoDn/fSQEQA4IbR+9XFQCeodgpBEDUnlMDTbUrxtAMVhNWOVaBeyzh0IdYNUttXn69YNpudbiCaodKsBxlF08C0Av26gDPw5/PxOTkBNPukfaMd73WbvuR7Ue9VtXVoVqIAsi42mvVgu/E/BphiRmKjmQZdlqtvFwnpu4l8xnR2je3DtlE2sUpw6IKj9+h1GejZ3spe8F7CTnXyMGO0KrV/dGPQyWGkYkzArJOfbWWCsXdaS7KQTXSS+DkTRFglaCXwIMkLi1kgFYzXjWkwNIsQAWg+50WOgITRchP98sHYBClu6u2xvNeUTHKqUttPF6alpRUpPyxVGhJAkQ0dnZmDLzSPZseCtZVtLCxuot0c4+T4HJlMlgoGmImx3CuKYMgDu8sCt88jmptkhPDdxwOrSFb0Wm3k0+eoFQqI+nw4evNGWHJsT75XtdEQQIo6vvwZGWHugAfuCMsPO3JAHTS76Nc7cI0syJycCluAhjDfPriPSq0mbWB3ehGJxoQht769idjqLBwBtwRjDLRkbLDUjwzLWgsnb04w7vYxIuVywsRn4MwDGU24GFD2+wNUqxXRJM4XDBAx7FOL2RgxEJTV6xK4/6Pf/yN8/tlnJglFIyPKWwQCpkydrJB8Fj/72c/weu8lYhFTKkhGJvWlyTCmvjQ1FqlnR1aaBG4dYzLGkqYaWcvDMXpSmugUAICldxbqhPt9Mj6bjbYE+jJ3xsDpyZmUq968dlMc3GkMwxK7p08N+EZAlFIUkZgp9x9brdi+siOsEkrNvHnzGg++vS9jjdqkNJ+klmgqkkSzbhjrHK/VWg2D8UDYtt3RQLSFr+xcleSSw+UQwJBGRS/2XshaxUMNGcRE2kTWyObA7VsfyKGKwJTNGxBd6Jl4GLFY2DBxmjXs77/E3bt3pcydAbh1bMe1nQ+wsrqFs1OWcLblYOLxOKSElCXEv/zlL5DL5fHJJx8LGEfphuP0CRLJlAD3ZFPxcEB2F4FYm8MKKxlKPCxbbZhPJsRs8uzkRJIflFlh2/IQKMmh8QC//vWvhdl7+dIWHj95iJd7T+V9ac7jD4fx49/7ffzgs89hd9txkSshfXIqc5rXrxXLePL4MQ5evUI8FMHtTz6AI+QU6ZIrW1eEnbP77AXu/vYeHn73SFhav/fTP5BD9uGbA1ycZRAPRGVesHy+327AMjQsK5o4EvAjMzxXLOGimBfDv7VLW7h26wMsLq2YdxgQABsLWMTx8erla9G7JOBCYzuyFMkYDYbjYoB6+dpVXLq6Am8EwnikZG6N7N5yWw7jg04bpUIOpUIebw5eCXOsUSu/M3atNnB15wZuf/gDdLo9JOYWMZNIie4iQV8andbKFXRrdRwfvEEpcyZAbf7iTJhjZBESMKLBZ3c4kgqH5ZU1GXMExwgaFApVjIcWKZPNpLPIn1+IuR8BPa/HLQZqLEsmwAuXA96gHx9//plo2ZPJJ2AjD0ZDmqm2RAqgXapif+8Vnj/4XpjGVza3REOWTEo+BwHP3YPXWFhbxPVPPsDCahzVVkdkEpgw6rVHsv6cH50IaOzhHKTJYKUBp80DjzuIufkleEMBHJ+dSgUBzZDiNFpMJuDyMgYCalUyJ8aStKDeZq1UQr/dgsNm1t2jV0avnuAa/3ZktYj2N80BA9EwErMphGMENYBWfYBWrS2fP9g7wLDVR5zyCBarrMnNdlsAFAL9cNpw5cZVLK4vwxP0CnuS1Q2BoGmnzHlewLn7v7sr2tLck5h4IzuNayQ3NJudZcVG/5J7FKVFdq7fFLPCRrsj0j4EO188e46zMzLpjrC0sCjzjSAO40LuZWeZc5xkTsScLrWQkGTXygrZXT6RW/nmq6/htPtE5oXr9McffyRl4dTI39xcF2PGUqliYgj7GOfnaQFOdq5uYyYYxvnJKTJnZ2afdbuEyUi5IkqKNKj76zWAI9eE/HlBzKbmEimpAKAW6+bGlswFygNwfWZCjXr72WIeTq8PN+/cxtrGurDdKQvh81rRbgDNagsHz18hmz6DY2yDHWNhyW9triMcCuLZi8f46u5vhH0enIkisbCI1Y0tbBJ8DwYF1D/PnmNv74XI3jjsVgQ9Psky5S8uZH+6fv06fMEgzs4vcEaj0/gMrly9LmuDVGSUW6gXKsJSdsGOAKsVQi5kTysCUjGRVOTeWCmhb7eItI8nFMDMwiwqNG+kh8hwiGI2J4kk9mm/18H6JiuSLMIgdrFk3skqmpqYodYJcPa7mN9aRGjFDziAkNcOlwUYtYBKZojyaQE+uxdeu1MkFr755jcSe8wvz8MfCSAUD+Of/Z//O46zB4iL9FEQyUQKlIQjwJianRNgiQaY7HvuCwSDqBvMvYfxUyGXQ/b0WBiIBIq9QS8CIa/o9lJ3vVGrYPfJM9TrNSzMLYkZG2MLj9cnsjnFQhXn5xlh+68ub4imcK83kuQm5wP3yIvcOWZmY/KdMkb+oFcY9hzDXNP4t4nkLF6zGqg/wJ2PPkE0PoPusCfM91aXhmMNRKOGGME9T8kqc7MRzC8C3z04xrPvX6Nd7cNrCyDoCSEajCLg9UsinlVych5gktg1lIRUrZvDv/o3/48A0OVaUdYS0SseUF+yhX63JVV1BGYZU1J3VgyBR2MhATDe4vteu8K9PCpzhEzKvb1dPH/xWPSMq7W8yBvxsMyYRM8EZHDSUK/ebIq3RjQekcQn5y73AsY+7FOeLRh/MYHLe/LfBN+4n0aicQSDIXjcIQz6Q9ip3TsmAziHQiErsg4uNxPbhhTAZCn3fgLQBLHJWL965SbmEstyTRIJeNhmVdNo3EO9XsHe/gs0GlWMrCO5DnX6WR3IhPPS4qpU3MR8CcwmaMZJkN8v78AKONG77rURiQRlHWLyIJVKSJUI17QnT57h4fePMehTIsTEYBrzE+QjQMj/SIBg3EXwnO+dzxcpVy0VXtTIp+wfE5VMPhNsJwOaptLlalXOFTdu3BIzYd6XcSPXOJ6heN3TswN89/AuGq2ynEe43zJeY8Xb2vKanBe87gCubF8T0goBzFaDZ14DUlNS6iRNA2pWcBpCEMlFPBcwPl1d2cRPf/oHmJtdgt3CBMNAJCA4fo08SEZ0yNOnBwL2Cmlo0JXEM7XGJXEgoLxN9l7uLU6HMbRyuX3o94dizKoSEGROs+qMmCFl99gHfFZK/DDhJGdTm90Y851n0esNEQ3PSgXReSYtSVC+S7fbkph5MOrh0qUtXLmyg431LVlPyICv11soFXnebePRo98ic3EipfFMFHOt8AUoOwMZC/TfIWGFOumM76j9T4IMCQTtRhfjgeWtoT33DqfTgT5j4G7TVCONx2Jsu7G5+fZ8yL3m4aPvJ2X8BmCtt9pyBmcyTAg6I4hU3/raJlo0V7faJb6o1Q3eIGB8lbr/NKakgfgA7VEbqZUZAZy7lgZKjQyK9Qz6lias9i4GY57HydTvGQ1oiwGdFXsw8b7xytIqXcb9ChoagNj4TCioZFj/BkxTvEYBMMarWl2lAKXeS/+t51tlKWsFs4J79MpQ8ExBS8VEpgFaXkeBNgXADMA3kHZWYFHZv9MAtp7n2a78nIKqipsoUDYNuiou8n5F+zTwpqCqAoiKCSl2ZTAgQyRUXEPfUcE4JczxGsQzpHpzAqRqe3ONZZsocKnvyvsoq1zXbm13fRYmu/VeCvYqBqU4lQKz022m/cO2U2BYAXl97/elTfT6CuQqHiNxm9eYvfJvlNmuTNrp59GxpTiiYnZvAcsJ81nBWyYg9Fn5PiaBaHSKDWHwHQCtyQkdz9PXJAFTgWzFD6fBcQK12qbmu/m3ki15Hz6HqjlwTxXG8iRhy3uxb/nFcajkT50v/K7jSMeY4ETv6X4r/vR2flkM0U3Hiv58OgGk81vH8vScZKJyuo2n29+MD2Na+hbItph5qEDxNCYoSYVJEkbngL6zjkG9l/YvE3767tPzUN/d8r/+d/94zIwqLyRmPA7jeKyDUV0fpxee6cVHL/QWoZ+Ub+i/lTXL65kSecN2VeDSbLxmMAkjddKRukBSJFwXJJ2QmsEwC5nJyk0D5Ao2aqPwGfgZXl+vKzqwQ2M4w9/zbzi4dZDwubRTFAjlM0oZm91kS/QdxUxrwvKVTXzC1p4G1Nl+mklUJgLfo9nuyOfZJnwG7XwF9d8uOJP7TWfT+DsGKwLE9Q3Yq4sv9av0/WVxpxutjeZMFF+3CAOabcJnYNtpm2qyQDNbHAt8Fv5bMy/KTObiNRyYicV30M2B3zWZweflNfheDN5183s72ScJTgYluoGwfXlQoR6aMGonGSYFlXkNzQjaLO+yVvx7KW1jqTUdnydC/9oO2v7y3MOhAS0nGlM0Q9TNQyefLDgTMx6qnArDt/euvIklvyxVFNMq6ktOTC74bCw94vW54TOQFYaQzS4O3DTnET2xUAw2TwS+UAo+bxRLC5sYj1yolFtiRke9T7+XemtuxOJhzCQiZjPmYmY1JZcM7JxkVlLbp9vF4as9NCtVHNHs6Swtc65Sq6NWNwA0gSjqNKfmFhBPeTF2AkyiDhp9dKstjJo0yOqhUSph2O0JgPr02TNh25KF5vIFpATy2s1bWNpYgTPpQSgZRTBIyQegXKyAbn3WPtAo1lC+KGHcHQrDlUys9PGhmA4RMCVgMhhahenp9bkQiPqRyaVxdnGMeqsqwDI1FIM89HVotuaEy+rBfGIOf/yHfyxANR3SqavbHfTloBGKBYXB8PXXX+OXv/zl23WM+tY8zOXP8wIA0XSKrI6dmzektPjp94/w/Mlj1EsVtJt1tKk1RibqeCQGkz2OcwvB0KRZx6i7PZnrnIMH+4fCXrl6+YroflKjnhrGJycnUtbJzKLVZRMWMNkQFZqQWOwCrHDcUqOKByZZMyg/QrOwZgcBZ0CAbepjM+ikFqLb5xZGYrvfgcVhx9jGdMdQgHLKcJCZR1kLMpV4MWEtDEeSbCOgvLG+LgY4hVIV3tAM1i5tIxEPY34hJTTNaqWAOnUMHzzAw/sP4LS74XcHsbl5GUvz68jnSsIG4iGYfRYIBeTQt7//SoLvv/tf/F3cun0Tx+lT/PbuXRwenyASi0m5ONEcMoLI/pOA2WLKBtdWVrGxsorlLT9GRaBYZPKhJYkyfmebczz/5te/xtWrV3Dt6g7eHOzhd3e/ErYO2fFWpws3b93Gn/2Df4B4IoR6cyy6e/VKFV6nC+1mA69fvcLB631jaheLwuqxipzKnQ8+QHImJTIqTx4/E+kKHth2rl4X1huZ7NTUZskkxxE1GmdiEYRDPpTLJWHpUEeUxjPPXrxEoVzD8uoaUguLYuBDlix1PS0jGl9YRTObSdcnTx6jkM9gc31ZgP+Li5yUfHpcISTmFnB55wpmZpPwRWxvpTPq9Q76PZNx7/eaODh8hWqphOOjfTEWIgDFtYgHXYfVIZULX/7491GpNjDLsuNUEl5/0LDeG330Wh2cnxxj9/FjkRPx2B3Yf70nZbVk/s0kZ8SAk+WolOMhm/3OnTu4dv06ekPDuKTp2qDTQ61Yx/H+ERqVmuir0YRm9+VzYQzNry4jubwgJpnLly6Z5I/TsHsdvH6th1G7J8ziWraAxw+/x/7TF8Leu3PzFhziCWHD0GLB3svXqHaaiM3P4sPPPkYoHkCpWQKlB1gu22uPMe4NUc8XkT87h4ssdY8btoFFKiBYej87T/1vF04vMrC73FhcWjLmbbG4PBuTfOwjH5MZmbywhSkPQ+1JPlPI48HRq5fYf/Va1sSF1WUEIhEj22O3Irk4L8Z8cwtzYlDHMUdwncmqUrYkeuT2/hAzoYjoTZ5mzmX/LtdrUj3w+U++FACasiXdQRdzC1G0WqZMj3386sVzFC9yiATCAji8fPlSwAdWVRC45BpGyRdK9VC65/K1bWyQOcsYjExVml1VW8icXiCXvxADpmQqJqZIHMc03+Je+eLlc+RLeYQTISytLMg65vG5DGuy1cH9uw9RylexOLci+xwTeNSXvnXzungPPHjwEKnkglRwHBy9wd7+LkaWDhYXZrE4m0KlUESjVhWJDibuWBHBWJSVE2Qym2S+R56lVCwhYPcKI55sQGoNE2A5OzkV2RQCZZzXc0uLSF+ci0Y4/QvoUxCfSYqpIhOfh/vHsqcUTnOyN9E89ezkWBj7m+srSMzE8Hz3Kb59dA9dDOBwe3Dl5nVc3rmBhZU10TrNF+vIZjKyFh++2RcGOQ0vAz46cxrm2dLSkoyNWrOJapPyG1Fc2bmBufkUeh2gnq3g4OU+GuUq5pMpLCTmDIg9MN4XZNINrcC9J9+DYqXeWFjGld3rNms/GSz0SanUUbi4kERq9uIcn3/xBdbXFkX3vl1v4PT4SKSiaABKo872eABbxIXk5QRcISeCbpeY6/WrQLMwQLtQx6DWQdDtRzwSwJv9Q/zrf/sXiC8kcPX6VQGhf/XNr/Bw7zusLq7g1p0PMTe3AIfTjUa9jdPzDNotmq2xao6Gfw3ZO1MJajkbQkAo6Mfek0dotmrSP0xIOqiRT2DFCjTrVZyeHBsz05mkXH95cQXxGZIhHCiXqshm86KPu3PlhiRAaHjItYixXK1RlwT62DaEzWGRBPUQhlFkIThfYVKEGrz0EmigPxrjxq3bSMzHUOW7h93wBU0VYqHYRraQE7CKcSkBvFDUg49/cAWJGTd+89dP8erZIYKuCBxjhySFXA6vGESSMUsAM5aKojNqSSWDxdHD0xffIX1+KHOrRlY6TRmbddhsNChllUpXKn34vFVWy3Sp30o2kx3LS6tYXFjD+toVhIJRMXcmGPJi94lUMB2lKW1yjiavOWjKWiyGZf0+gnyWcAxdGmxbHSLZw7WJZxAmRQmOMqFM0JTz8PT0TMA8A0IbJjPbjEBkODIr+xUrBiThUSrg+OQA1VoRVqsxneb+TdkPVrA4HX5U6w2JJwhAz0R5byMXw2vTCJExc7tTx7NnT+U71754PCYVBJRYYGJ7YX4FI66fQye8E2M8MrIJnrNvCJ7OziVx69YN+AMeqRojS1fPn4YpfYHr1z7A51/86C3YwFiJ5I+XL1/hNH2OSqkqAD9BUqm+dROkNN5E3I8ImhfLhnXN66tEAs076YWytbWNjz78WJKC4XAAXj9Qq43MmnH0Cr978CscHO5Jco4ANuco99PV5TVh/NKUfHVlA163kUXheYdSJg4rK0RbSKffCAhDhh/PHVq5SmDE4fDgs09/JEA0+4pzgiQMfob9eZ49wbPn90VnmffknKT3AUtEul0a1lvh8RtSGBOawj4f8ezrEMkLAbRcTvGT4Nxm+zDJJMnUZtMwvAslka8hA5ljkHr0PGOenp6iVCgh5IuJsSLbjvflGOR9eS+285ZojdOsO4JkYlbIO5wHlMoh2/7V/iMcHO7K2OuPOjg7O4HNRVDZi2qtDNuY506ToAr6aDjqFOktJk5p0LuQWpLxzLMp1we/3ysgbvosbRIQZZpT97G6viJANvcwxv2PHz9GPp+VSgt+8RzGPiVAzgRPNBpDIjUnAHy90YLV7pAkKAl3Qpyz2FDIZcQEkjIdNpcNnWFbDEbnV2dQamUxsLbRt9RxXjjC2NKC1TFCtVrEYNiX+aZEKAUEBSuwGnkKPqOAgTZjDqeAHkFrBTrZrzRc13O9ApUKJnPd4bUUu+DvBXSbVEwr8Yyf489UfkH1mU1FsPGdUhBtGoTm53lO1+spqKXAoXx2QhDTdxCy2ASUVDBNcYdp8JmfU+BLwTvFThQ4FemiiUQAP6s4kswTVg9RF5weGxPwcBrIU/yHaxWv+x9jhyuoPi1NogxyxZCUfKj3UGBcMS8Fkacr1JX0KKQ+gjpTJn6KbymGoe2uAPk08K5At+JRChrqsylgz2dQcqGCtgou8xkUdOZ7KuGQ/6+Ar95zGoDUvtb+1D6fBtMFlJ8YGU4nE/hZBfblbD2RulBMSccBP0fShDCM7WY86FifBtNlDMAkcphU0zbT8aVzhz/n2iTvQaE80dUziWFeQ8fENAir7TQNhutzmM8ZEJpfXD/Zt1x33o7pUf8tQVTH53SlgfaR7EcTXXPFUJXBLmTPif6/El81QcVYQtnqgqeOjTyyjh9dE/TdKDOl76rvqfNX57b2tyQEJqaKeo/p5Ir8/f/8T//bsU5MRe51MgijeUSNIZNl0UmhIO30ZNFOG08+q4OWG4oyUhWA1Emng0+Zu7rY6YCS608Z5MkLTZjQej8OwL8hCj5ZePjCnBwKErEztGH5O9UipWTCdKaHQZCWcvD92WFimDUxA5kGnhUQ5fPzs5qh4c91keC1VFKEA2SabSydMTKZMdWp1sWSn9NOk0VoIpqu99LFzTp+Z6LIQ6uC0CzJe9snE0YuS/EIQFNtjZlFXZQ0+ND35s/5t3xeLW9RgJ4BqU4qBjFkm+imZBjJxuSAgJEu4ApYK3iv40cOIk6TgeG1VBpFJ6Oyz3XDeb99+ZwMqHRs6v34zNP30gWE7anB49sFXY0RhTlg9J6mF5LhyJQksJ8kkTEwkiP8DPuY7BayAglAS3+NDOBHAJptxTHPYJgZta4Y3A3kwERWqcMdxMjtx+b2LUSi84hF50DPhmaVpdEtFPJ5dCil4CZQGUAqGYOfWoLyPNRZG4nWIIEADxkog65oP7dbdRSyOTlUsKyMJdIvX78W4PP2Rx/j8vY2lldTcLgMq5LraIeMMAZlJWrbDoS13KiUpZSQjA6byy2ALXV9+2MrbjOoXp1DeDmKUMoNEmzqNaBcamPUHaNbb6GRq6GSLaNbacIJ6jVb8G/+5V+g3axhfW1FDtC1ZltYg+GZMK7cvAxP2IHWoIH2oC160V6XG8lYHH6HH5bOGA++vo+Xj/cQISUUQL50gQ7FpC0j0ceOzEQxsvRRqJRxeHwofTo/v4BIKAyP3Y3cWR7VUgVLiXkBZX7vD/8Wbty6KeXhh69fCRBNtmsuc/F23er2ujL/zPjkASwgRkGSoHC6kYjP4Dx9jv39A1xa20QiMYNYKCxO4wTZKYlBViYTFeFIDCtrqzKOWM7ZapoEFEs+yYAKRyOGHcsDZ6eHeqmKpbklhHwhYc7q5pIrFoTJSK3TkdXIVTSHTdG1tjttYoJGZnEkHhPjALKpuMbQrIpak0vzS2LglZhbx+Ur17G9vYVkyodOdyjMmmqliL2XL/Ht7+6iUqrAMrQJC40Hv3azi26rD6fHidTSLCq1shzKqX/MNfe//vN/iKufrGDUBr65+wy/+vVvRJuS6wwPIkwuUQ6F5drU0+Zc2lhexUcfXpMD/5g6wDag36aBSwYnJ0fCDD07TctB79qVbWxduoRKpYDDo30p2X19eCCyCWTn/r0/+S9x/eZtOXQROHm59wIFkUhxyQGPzBaWonLDJ8DFg8PK0qqARZzHNFuipjGlK9hWfCe2HSVVmBjgQZHl0p9++gMsLC3gr//6F1LaSaf057svsLv7EmMrDb7IdtyRAIWl2B6nV7TIqanLigUCfGSKdXtN/OTHXyA1E8eLFy9wdpYVppjbG8TyGsv9w7B5qB3AQ9YQ3R618dyij9ZollGrF/D8yRMBogk4kEFGRhvXXR4WPd4APvr4U9gcLtGC3r56DX4/gYGhlO7XShUcv9nH2fERfE47nDYrTo4PpSIhGAoYM04mSRp1CVD8voCw0HeuX5PSb8o9sD3Jajo/PhUDQiZRIpR5Keal7eqdpuinz6+tiOnQytYm4smUlKXzgNoSUL0H59guaxh1ur+/dw8Xx2T1urG9cckkyF0+AUf3Xh2gixFSy0vYom5zKoyBdSDMRaleaA1RKzWESd2u1mEd9uBhAMnalMFYAGg3GbHjvjABWdpOZ/uF5SXEEknR7/R4vCJ9wy+CYWTgnp+eieEj3A6a8gAAIABJREFUk0ypeATdRg33vvla2JYEtMmCpsxIzzIWxjH7juuMYZnYUM4VxNiN13Vb7WiVShj3TV+x2olA9PlFTiR77nzyA2xf25FDL/WuPQGakDLW6Ehy6+Xuc7gtFvhchpVGkOrozZEwg8nQ43yrc13otBGbieLK9WtYXV+Cw2tAEDKGB22afzVkXh0cv5Fk0Eef3Ja1jhrYNOUiQJYtkb0bwoc/vINAjCauA6nyYQLj7OgMX391VzRLo6EoDl/tYzjoYGN9FVcvb+O7777HyvIGPIEgHj35HumLEyQW6GuQRDwcQIb65ZlzNJgorVUEWOG93S43mt0WWKVFxiuTAUwQoU9NUSd8bj9mU0tS3k9AmQkul8esocsrK2gPOtg/PsSVnSvYuX7dmLj2Rzg+PsPrF69gszjQrXUR9PixPL+AzElavA/mUnHMzqXESO3p3hOMbRYBfC9dvYIPPvoYm5e3MbY4sPfyFU4OT6X9KsUC8jSvG/WRSsQxPzsnUgoE5LnvUme82e3CH57B1Z1rmFuYFU3wer6NZ98/Rf7sTDSx5yktQKYpma52Oyocu04Hnu/vozXqIzqfwsrldWHuj6w21CtNMdKlznn25BTn6bQAtl/8+At8cOMmElEbauUB9p/v4vHjR1jb2sTcyhLOSnkMPCPMXk5hjlVM9LTqAsMWUDqpInuQgRsOhN0BLM4mZH7/5re/Ecmkmbk47F4n6p0G9g5ei1TKjRs3sLV1GcEQSRxALt8VILNYLGF/f180gleXV3Dp0qbESH3G41YmRSs4PzsRvwUmj4SJaQNazYaMPUrgnKVPJY5aXVoWNmQoGJHrHh6nRR6K1Vg+b1CSC06bS8AdSkmQ4bz7/KmAaAScyTBt9xiLsZrAsOUI/JFZSw5pvdnGwvKysMRpPhyNU9MaKJUhxoscl0xMcb/jfHH7Hfjsi+tYXknh9fNTvH5+KKbItqFNqpcIVnaaXdSbrCq1IxILi9GY1TWCJzBGo10RyYGDQ2qgZwW0bVbLAkBTg5wSZEG/T2JpWdN6fWEPMzFKQ7iV5U2EQ7NiuEaJCZrGnZ0di5TBRT6NXP4M/V4LzVZFqgq4kqkpkJeMe08AqdkFYbZKVY/dKhVgbw72RUqOYCKBRZJDyIJmvENJLsaUXIuZVKKGL1mmTDRSw557hmh694z0BZ9FJAIJrJIdZiO7ndJlTjHXm51ZkJiAe7GwxrifOGyyDhymD2QMfPTRHdz+6APxZmDC897d+3j46BFO3jBh1BHddLKxuUao2RzvSXb32tqyxEkEsvWLyXImZ5mo+qM//GPcvLljYuoBtXpreLlLw7jnSJ9kMOiNBPicn6eMRlx8NBivcE+jKXbmIo2917vy3gQuE4n4W/CPYAb10H/4g88lluA5hMx7Q5RpivTF/UdfY/flE0nmE0Qlo5HrCSveSE5oVjtiAEmxOo5158RMj1Vkwz73eVMFLNWbA0NAUj1wSngsLCxiY/2y9COTeDTYNpXDY1RqBXz74CvkSzn5N5XFqXHOlAur/1gxZ7Eb03kaktOQnbo0JE7MzjJhZErPyexl7MS4mP/pGfHVq1eSyKeUR79LHAHiN8HvEhNU6Z9hweVL21JNwy8mzAnaEmRudwdyTmKlUiQ8Iwkoxh9MMLF/y5UsDk+eIn26LzF/s13HaeZEZME8bvukgmcIj92PaCghVU9MeJDFbQOZ0F5h0jO5MDMTkzMvwV3693CfzWTOUKyW8PDhA6niIjN8aWXReHSUTVVmqUrj+ArmU/MSaxHoYfJgcXEFVptDZKxOz8+lra7duCEVOiSRkDBWyGbR69SkupVrzsDSR6VThtNnRb5+Djh78MccaPeLaPWqaHVqaHeqopVOGr7IxFgNaU3BVOI1en4VXGXCkFVAicmKaUBRtEimSvS5Jir+oudu/l6xlGnQUkFa/oxnYz3na6W4JDSkUved8aECgDKmuibJwOecBhGn2ZQ8tyj4zO8Kek2Do9PA1zTgJ/0pBnLvzAmnQUj+nM/wPuCqoLSC2Po3+m85x9iYCHLKWmXWDoOn8HeKR2i7Kk6m76UgMX8+/XneR8FTxcaUxChY3JS5pLJeDaHwHXtXr/0u4UDpFwOST+N40jckYHaMAalW9qvkhGJHylLns0630zSpU4mM/L2uLXr96XfSfno3Ft+RMvk7Ps9020i/TxE79R0UnDX9YrSWdWwoRqg/I0AvFfUugzNpuyoArW3DPJIZUwak5vU0WTD9d7wfv0SCg55blNeZSlDoWHuHT5r59P676e+55uv40GoDYqaKzbncpn91rGgbaF9o8kD3Nn0/fQf1bGPcyy8Bo4k7Thj33BPeB6B13uu19bv00QR/VSyV19Rxr+vKNFb8PgOan5+eT5b/6Z/8N2NeeBpAVcapBA5k2U2yTtMXnp5M0wuWvrguiryZHq74s+lJoIAfO3saHJTBPslyKdqulHZeSxvVgMUGJGWn8drKclZWtRrL8d86GRTIFKCVxUsTrRfei3+vA0EAzglDWMsseA/NBunn+R5Gr5TuzAZ45b8VCNX7sp31+roAU8eOn1VAlAfQaRBaFzEtk+AhVRcfaeuByXgq+Eu3dRm8LMGdLLwygCgJ4bJLRkjsPiaD0GScTRZEAWCV3mCb89lN5seAt2r0x5+Jnne7awC0Xs9k0CebkUqlKPiuVP2/uXhY4HQZ5jn7lPfS7K0uSAqoa1Z2GiSXzzuM/jT/n8+ofcH76FjQxVizRNOSMdTNNJmagYxTnZjKlmZuTBYjmoZJ0MlyQMOCl02BtVZs0dGkFGZsDBccNpvITGhgPRpQm7ojrCCW9lMHrMPMmTuAmx9+ipnEkhjqRMI+AaBr5R7a9RYsRJrHhqlvt9tkfEkJ16AvARyNcFjX7ydIUad5XheByX15uGIwyAPL7t4+nj57Ie+6srYuzM5ghNRDBt0j0T8ma7lTbWLQ7cBpMQZAL1++kHG8sLSMUq2ObL4g+qsf/uCHWNpcQWQ5DGeAWUZg1Ddap+1aB7VCWfRcK2cF1HJlOIZWzETCePC7e3j+7DEoCROKRTF02pBansPK5gou37iE2dUE3CEXxvYB3H4XrDQNpFbAAOictfCzf/7/4tn9pxh3R3DZXXh18Fq0DEnxt3vsmJlLoD3sIpKKIkJ9Yhr3eTwCmpJ9yGfqNzvyrgwg//wf/Tl++rd+wimBYiaP4/0DKQ2m8RIZaPsHb+SwouOTsR/7NBKKynhnwL11aVtApfv372NuhqWeKdGBJgDNQPX0zEih8CBEhtj80rIcpsiIPyVgl88jV8xJmT1NuzQ5Rg3Qar4sGpsEz6lBzEMBk94ckzzMELx3ssyVZdqFrBzebW67GCn1MQC1srd3riIciQig/OS7xxKULi0sIx6bRTy5goXFVdy+fQsrK3FiAxLgn5+fClv93u/uilmd2+aC3UId0YgYMMUjMSmF7Yy7wjLkOGOygm36J3/6J7h+6zLsXmB/v4B/91c/F7NDspxYKipzeDAUoBdDsyGS/fflp58LkMuDN6UoyCbiex0fH2J39wWODvZBV+2NzTUBIxx2m0hPXGRP8eLVC5TFsMaB1Y1NYYfxoER2Tfr4BM+fPUI4GJRDtVSeNLricJ7PF6SfWfJK1ihZleyb27dvC3uT+xDXBYJ+TCYcnhyK1uXCIqsJ7uDqjUt4/eoAmdMzAQm+/+4Rjo5P5DBCMGxxaVWAR6mAgB2lQkHKP7uNFsqVIm7c2kF8JoKrVy5hZW1BxkCnNsTJcQaZi4IAI9QUlnMhWS39gchPULqGhwmrvQ+nayxt43bbEfB7hElPQIMgCXW+yRYi0OAPRhGNJXD7ow8lc8/1e0wj03IZJ8fHaNdrcNutIjFBAKDdMbqWviD1u8NvE5pk+HAOpObnpILEMJ5aUgWQPkqL9AWZTslEAqSsSeBMveDMObzBEGaXl+ALhbGysYbBiAC0TzTauSexSiJznMbZ8Qne7O6inM8KczzKBFwqhWRqHtlCHq/3j8Tccoc66nMJRFMh+MMeKRnmOtmqDXB2nEHpLIdmqYpK/gJ2ym+RHTRinw4E3COQmpybFS3oZoes3GVZ67w+47JO808yEpos+y0VRKue1Q3UQF6en8WgXceTx98ZzU+rHTEmnxJJAeXmlheRmJuToI3jgW1Jc1Ia7XEOUS6JST9qvYoT+0RDL18qi6QBZT2iyRnMJJLo06OA5bNui4ABp5kz5LNnCPq8iAXDUlJPcPbxw6cY9UfYpqRMtSYAO9t/c2sDOzevSfUL9ewJKPJw3GkauYJytYJM7hwXuQxu3bku1TJWhw3p9LGUQ9OUbW55Dp98fhUOypmqNGMBqBVHePl8Hw8fPBbz2czZKUb9Nra3tkSGYG/vNZKS8AsgnT0DqbaXr20iFPXDYR2JdjnlVhiLUc+c+w2TPPziGsP9mok+YQQ3OqYsl5I9qTkEvPQSsCGfKcr+amGi0+OWqpZ4Mo6Dkzdw+7z49PMfwu3yimZvlvOqTcmbkWiSri2ummRJPofTo0PEImEp+U+fHqLWrqFUL0v7X7q6jQ8/+gSzc5TN6ooMSvY8ZxixhYL8PcvHU/G4yIuYOHVSIk13TLsD8cS8lOQnZmYlCVG5KOPk8BjVXB69dgt+lweJaAQ+6gZ7/MgVijL/s5Uyis0akisL2Lx2Bd6glX7BoF9W8aKECnX5L3Kol8sC9q2vryIRj2OFzOIxAeoGHnz3LaLJGGaXF3FSzMDidyC2GkV8NiYm1XZqpxeARr6K7JsLdKtNhJw0w12QuXB8foLXJwfwhb1SubK6tSkM/0w2L31EfwMCgF6vTfaRen0giV1WAR2fHErlRyjgl7bl+kCFslDQJ4k9zpFKoylMQFZLcA1joodrUL1SFrY0xyTnJwcf25yyHlx/NjYuC4gaCIRRLtRAY26HzSFyVblsFuGoWbsEkBgPZH9j7Oz1+sSkjzG3PxKaSBTNwh3wwRewSpK/3ujJWmjMPmlGTZZuHZlcFt6AE1/+5EPZk06Pcjg7ycIysME6tAhQSEmIYX+IdqsvRIVwNCR61J1BDWNrR6Q4LrJp7L/ZRalQFJC0ViqIti1jvmazgQh1+EMhSSpRqqzVNlV3Imcyu4y55Ab8voiAvZwzjXZNErOVahG1epFWvqIxXSkX0e42hYAiB0BYEY0msLS0IUAnE5Y0xCMA/eTJIxTLRYk72Ob8PJO23NsV6OJeefXaLQHACSZL3N2soVotyzpZr5YmZ0dzXuG6yxjZ6w2KTjdNSYPBKFYX16SdVF+TsbX2k9U2NhrAq0sCcPI8M7JYkcsW8NVXv8G9394TKS0mj1n1EQ5HJNZjbM5n7fW6UsVDZjn3ykgsIuOY45HrOhmtf/r3/75cm+cwzldKbBwfnUpiqUwyBjXm55eFeU8dZ647BNp5/e7AsHCP029kvLLfaOrG9cvlpCRIEMFAFF/+6KeSjGYs2Oo0J0brHJ8FfHPvV3j67KHoLtMXhf0q5tv1lrQT4xGfm4QHY+JIo1E+K/Xc6b3BjYv7B8cz+4DtyHWu1aJBOce5TcBzstn5ewL6ZG2S+JMrZGSN6/SNlBzPWtSsZvsxMcykBsdVq92U2FLO1A4mbkaYm12AzemS2CgqiYpZrK2tiT60nge5Xh+8OUKxlJf3YAKHnhOMX9nPJCFQfopGqYwN2e9rK+vweoKyjudyJVxkikJ8YTuurK+L/CCfh+fWYukM6fNdHJzsoT/soDNsoVDOYQgyhE1JfDQcQzw0g/GAkmmA30MZDw8W5lexvnZJ2NWhCMcfATaThLBYWUYPNBpjVBplYXLf/fZ3AkiHaPRNvXC/YX4y7jk7P0MiSnmXJBxWN3au7AjjneeuQr4kcizNbkfa1snKFZsVNqcDtUoJxUJG9NKDoZDsi+1xC61+DblaRqQ4fGEr/BEnhpYOGs2CyHBQgoPSFtPAz9tzNRPDutbxZagZPwEo2f8k7CkIzJ/z/D2N70wzKpVIp7gF/z0NpGlVtLJ/9W+5b6v2N4FyZUgqsKsMbAVb9bsCcQqUCaA1Acz0M/puiqkoIKfyA9NYjiRlJtXo03jVNLiqYPI0iMxr6BcBfgU3+Tw6tgW09RgAWjEvBRqnQVcF6vSeeh9ti+l78WfTACw/q3Kx02Axr6XPQYa7tqc+x/sgtMxniUHf4W8KvHKtUQCaf881UEF5xYX0evy3jjNlNytOozrGvJ5iKDrOlLmr2Jkku2QsmqoLxdOmx572s5BSpHrnnRax/r+5j6n8UJxKf8fzpeI+UsHvoQStRfIt03/PmF3xNNPnBszXccT2UOzLtK+5ro4nnvkUgJ4GqhWM5RUVO9S/ewc+k7RoJEb4M7YF/zPeCxW5h5/G7ROJ3un+1bbVflUgmNealuJgX07/TvZWUY4YyPmYvg66PggwrXjWxERRx47OB3OWMQkdBaa1L3W8aPtJ/075qmk7KaYp4/F//Mf/aKxov7JcNRiQDathtKx0cujEmc6yTQN8+nt9qXdAndEfVjCTf8/rT+v1KvAtnTGlbaQvxgfXTJu+PNlT/Dw3JP5OnConzF0tUXl/8ivYK8C31WSydNHQbMA06q+NrRkR1bjh3ytArSZ6KmOish3TGQoF2hXoNc9N8wYTEMtiaTNC68rY1oBPJ69lMhGFXs/PjyflIpNMYZs6ohNglH+jjN/xcCDlOdQIpM4VgR62A4MEHbDTSQA+EzdYggPaLxJITgJE/s20BIe+p25SOmC1TEevp5kbTSwwEGKfcTzwWabv8XbQT0Bt3Wx0IPO5WJLGL91IeH/ei9fX5IN+XpMQvB//489ZnixjlTmtCbiv9+HPfRPzQQLQ8g69d1pNwpCn+QQ3hJ7ZaOlsL3NlkpVjWwtoL3uaVYJwq9UhDMtqu4vgzCI2tq8JUJVMLCIStiF7AXSbAzkkE4AmY/I8fYqLTEbelVq/7LtquSoMtFG/h0DEL47Ug1EHV3e2sbbGkrElCajY3dXqAPuvD6TEn2OWTNFEMoa66qhPSt+rhYqUw5P5yVLe7HlGXMBvfHANxUoTB0dpMZWKJmYRnY3DHrShZ+nIOJRxbXOiUW6ili/D2rOgW26heJpFNV+UA67X6cCzp4/QqtcwdlnhDPpw9c5NXP/wujCxorMO2P1AlxrBLqDbGGHY7qPPez99jSe/eYhhrQdLdyQlmKcXWezuv0St1YTL78Ly1hr8iRA++OQOfvQHP5Zy+Ga7hd3nr7D//DXOD0/RKtZQPC9Iyfef/tmf4r/6h38mhkO9ShdDGhsVSyLhIQaIbeOsvn94IJsCNZRlPbKaBAfZvD/98scCftz73bciQZKIxREM+OQwRwCHDGipfHDYhW1BfWRTuWfFTDgm8hVHZydiPubwOASElgoIix27T3cxZCDti8Jtd0iJNUcrGfF8DjIqAuEAWp02ipWiHBxG1CUb96XU+sbtD/CjH38pTGge2P79z/4dTg/ToskYC8cRjS3C6fKJRuLly5fENCwUCoom9e/ufoOD/TeyZvg8fgHhYkEe8nxi+sX5cP/RAwmmKcnAzYllj2QfEjhbWFmW8vHf3b2LRruJza1LYvAlB0nOvWoT2dMs8hclea/rO1cQD0fRbNWRPjqW4ILPTX1wspgfPXooRn3U9eaYjAT8AmoQyH2+9xTFSknkGWiGRZMarzeAH3zyqRhFPn38UNqLB51gOCIHNEqJyJozOdBTa5jPNhNP4tNPfoirV9dgcQKNCsHyqhxmqfn65uiNHKbI1vvDv/2f4NKlDTns0RiuWqrj6OgIJ8dpWOyUz4mASSy2GdlFZGCzLRvVBh4//h5LawvYvrKBmVgI8WgUPo9Pqi3SxzlJ9pDNx0SKP2T06gkmV8p1lEtNkU3wB2zCoOGh7sM7N7GwMCNrO/cHMpAI/h0cpnF4lEat0UI0OoPrN25hBIJBPpGBIPBMEzgPGU2DLs5OT0SuhOZCZl0H5hcXDFtwIhPF8mRW1JDZY5LNHjns0Lwxn8sJW3+WkgJz82JKRBbvo2fPUahU8fGnnyE+m8LK+oawn03S0SamjEx8Nas1vH65h92nT4QROJtMSCKAuu3U0mZZb/qMDCE3NneuY+XyKuaX4vDHGLEz4gOqWeD88Bzj9kCYoUdvXsHBBDWTD/RMqLflOp1eT0w5qQ9M9hJBHn8wjI2NSxMPgj5qdRon8bDZFLkVGgDNzs4i4HPBYRmKhArb2uylbtHYpo700tq6SBd1Js7WGrvEyKp3eyTBd7J/IFI/ZMCJR0aHwWdVGLMur09K3YVRzSCbldAeK7rDDqqtioAqqTjHjEfK2B1w4uwwI9rCyXhSGI9MYvlDfuzsXMHq+ppIqVATutVhQiWDbqsj0iqNVhNn2VNhOy+tLmHr8iU4XS4Zy2SNLq4sYG1rVQwxfSEmuYABja3KA1SyFQwHVjx7vCtaztQyb1Rp/GnD6P9j671/LD3TK7Fzc863bt1bOVd1dTeb3SSbmUNyKE6QNLMKtmytFgth94dd22sYaxj+RTAEw3+HARvwLgztylqttJM0JIdDzjBMs3OqnKtuzjkZ53nv07xDqIBGd9cN3/e9+TnPec7pkR3VEQCBUktkek3OJ7FyeRn+kBt2G8uhMyJv8+TxIwHNCfQZELoo4BB/mExhaTwDCAEPXR5JSFAjlez5XLogAT/lCLjf0kiOjNOdwx1hJ77x1uvCoGNFRL3aFFCHsiUEgRcXFmAbWFArl0VmxS1nEi/ypSxyhRzyNE7sdRGIBqXKgTqnZNxSkzR9kReGrxhKebxw2q0C3MxMT0kSjWco6veSMU3PgdT0HNbWNhGfSIqOfPYkj3KuIPrTZFGXMucIuD0iu0TgkfPFEwyi2e+KDnRqaR6rl9fhj1pYqIRygQB0GcXzjGjcU06EYDLPJOViAXNTKczPzSLgdOLR0wfIlnLwRAJoWXtwhN3YuLGOaCIKtwsYdoHMURPVXAVHj/dxtneM2dgUZlNTcHMfbbdwSo+GSADVbkMSfalZ6is3ZR7xDMTEBtcDMmsMGaEpIDSZmr2+qdDiYYgVSWTJTiZiwiiuEzBrt+BmMqrbkbNbo1EVxiZN9SyDvqwnnCd8NiFu0PSM5oqRMLwuv/Q9Nad5DwYcMYESz6DsBwnmvZRMokRDV5jU8j4CYl4PuhggNTsl2s/EIC4ypgqK2t5yRrdB5GuYkOF6lpiMIDEZkuSdgM99OyKhOFiV2BbpGEr+WUR+glUrE8kJTM9NoNVroFA+R3dYw0X6EJVqEaVCXjRhadDZ7xsTN1Y5UM6FbUEAWgAOqciwyj6WnJyF1xk3SRfGMENWVHZRqRTExI8M6F6/gYlEFL0uwVUyLo3Eg4ldKJmQkiQt55WYLluG4hlxdn4Cq4UgdVTOOYxvVCaQcmKULaC+LVmlPDwpA5BGpbwOJXXI7gqFfQJM0ncimZySc9Kjh0/w4P5jaeOANyiBsAbSrOSgBi8D83AkBLuTJBWzb7NajMk5SfgUynIWe+m6kc5issYQYEwwbypW+7h95xa+unML3W7nGcjJPiVwyKqe97/3viTPWS3YpoQUjb1b9FYhq4S6x2EsLa6KhEMkQtAUIj9GsL3bb+PwZBenZ4cCPtsdFllrTEVuX4wWk5NzePXVNzA7v2wSfTRl7BqDW1Yq7R5uYWv7kegfkxlMwIF9UySBo97ERCwpBpBel0/ukQkzSf4mEgLgGia00UE155vYyGickgI92eM0XmUihYx0+nYQkOH+IQQamxXJySkZFwRJJea0Elih2S9NnC+ws7cjfcx5wn2MsiQS98MqFR68xtWr10Tugvsg11a2Adnz/MN7Z+KVADr7RdinrQbcdjumkylEwkGpTkmlphAKxpCIp0QqY+vpPqw2FwJBAtBLhuktWuE1ZHMn2Nq9jSc7dyWR7A150erWUaoW0ezWQfXzxZklbK5e5rEGzWrPANEdq5zLUlMzWFlZxcz8LLotavPynOZCuVI2ZeZOw8TP5DK4/+Aunm4/ESICx6fGtZwbHNNCBHO44XZ4sbywLHsD1xcmR3nuzxby6PS7iKcmkaIOfjws7M3jo31J2NDwkIQRh9+OWocA9Cmq7TxKtTRCcTdElQlN0cXudGviP0PNd1Z1aLwqwJDN6AZrQoLjg/NBgU81LXyGzzjMGqkEt3EQWcEqJW4pzqNxOc9tCroqqKTgFtuHMbYC0HzfOCaghELFVDRGH8eXeP3hiBWsAPQ4WM73jjN4xyvXldyo2BWvPQ4UKsbF3ytmoaDqOAjMhKqCm0ryM3u6ReaQaTcDHCuYzH8LmNcz81Lbl3+rRA77SiVn9brPMJ5RMom/V5IT/1bWsbaR/D0wgKPiVnoP/C4FPzXeUuBQMIRR5bcSN7X/x0mhiukomKqfH/8elXnQuEB1rvl/BY7H21XvS9uY1xjH93SMabtRgkXvQ0mBiuMYENYk3sbngPR114CsvI4yoKVBBr/Noqc8mo5Nc00jr6ttx7VMn8XggN1nsi0yPscY0PzM+PhVrGscgNZ5pwA771+xMF6f98r7JvYg16Vs2EjXfHzs61zSvuBn2Bf83mdJ3NH4G0+I6FjXMwCTfXpPMm5hxrL+4Ws6pqRvRlIfgnmNPOf0dX0mxeN4DVYw6A/fp333DNT/3/7NvxhqZkeA35FMhIp909RLJ5QOjnEQmQcavUnp8JGZm6LguvAROOUCMf6jWQb+TrMgz0BaMUA0Oka6gOoiJ4B5i46wbTkMqgsz/z+eoeHn2PnaKXxNgA+6ho8mNwekLoa6GCnrVhc0vW9l845nNzTLxuvw3zwcaCdLEFAuyyPrxNMsCL/TiL0bIJiv82DEHzE5GzGZFRzn702gbyj5z1jHtlFmRzeZoelkHuLJluYmIPfDjUoMLuh27JfMBK/L+zal2l9/t16T985DqWbL9BCvg56AHM8vHCu8L83IqpSKyorw++SexgwMNVmlAAAgAElEQVQudaGjeQmfh8EW70UZ2bwGBzAPh/q8ugAL0KsTjQcgTowxfR8tI+F9qUaRTlCRx3C75Xp8rmZrBLKQDDw2PnTc+ANB03dWU65D4yHdKHhNsnnM4ZslLszYGnBYGd8ETmQu9YbyN92fKX3Aja3ZBfzRFBaWL2Ht0iXMTE/C4QTOT3piDsbyzS5B6L4Vx0dHwrI0mlQG7OYhetgi2D1AJB5Ao1tHp9/AO++9I5pl4TB1Afk9BCKGKBcrOD48kTFJkHR5bRkOj01M0+qVuoxdlkHzkEgwjOwTGgDOz89iaiaGRguoN/poUZ+y2hQtUH/cg6GV92PKTFhSR6Zut9aCE060i3VkTs6x/3QbRzu7iEfDEun6qf017KJjA5Yur+H6K9cxszSFUApo9YB0gewxltI30anU0Ss38eSLu8gdnMLVs6JfI8hRlyCCmqlH56coNMuIzcQxs76AF956BW9/7z1hEJDRkM8CufMMsgcXOHy8i09//ksx8Xrl1Zv4gx/8wOg6k0WPobB9PvjoIwGeCXSRkcWFmXPJJaXuZVTLRiefbfOn/80/Fa2/3a1tPHrwWECUcqkkoN7JyRFanQYi4YiAGiwpNAdTk32MBsIS8OXKBVgdVrgDLjEdo5EKjYAO94+w/2RLSkOjroAYTdlhgd9rnNvpsu0PBc14aNbQs/TR6HVgcTkQTU3ive9/Fxubl+AOWJE+q+Lh3Qe48+UtfPmrL9DvDuF2BcRQSOaP3YLE5IQA5AR/d3d35QBOsIxSSGRzJKLGEJDAL4OAW7e+ElZZciIp84LtSP1VMgZhtyKWnBDzxXgihrVLa5L00LnYIJB6WsLJ7gm2njwRKZPV5RV4XA5ZB3gw7w1NqWG+SPbpFuqNGhxWC1LJJMKBIPwOrwDQT3YfolqvCvA9tDpwepIVfc/11Q3Ran78+IH0F9cDrz+EZmsgZdwM4lQmimWU1Gr2ejx4+cWX8a1vvSba+ZS6odEhmc+5Uhbbu1vIl4oS9Hi8XvzO+9/G2sq6aAHvbR/g/PQMoWAYV689j1RyWrQ2CWwyKKM2JMvCGBzevX0Hj58+QDQSxOREBBOJmOh0i2TH0C2a1leeu4aJyUkEwsb0tFyqolSo4vwsh62tJ7DYOrA7GNBZcOP6c3jp5nW4fHYxAb1z+zY++PlHOM9k0Wh2YLO7kUrOiKwHE2FiwtrtIH12hsP9A4T9PmGok/nebtWNCZHLJUaf1Lgm4CfyMLUa9vYOEA7TOI/GiznYrS4BqH3ekAA8LBefn53FxtoanG43CqUi7t5/gOPzc0xOzeC9734f65c2RKuRgG6lXBUpFILn3KPK+Tx+8eEHwt5cmpuVNcnh4DWS0o40ReU6ZPH48O3vfxvXbszDSiykz3leR/68KJUYjUINB0+2cXK0j1g4JH3L+V2pNoRJaFh9LsxOE2BPCgDBhAFLlslaZsUKWQFS7dNh4B3CxGRCWGT0DWjUi8hn0yJTJBrrQ1N5RLBxMjUNfzCEDmVT2m0JzCVJ7vFKwM15dbR3KO25uroqawnnFpMMFzShtTlEM5661I1OFwen+9g73Uff2sPKxhLmlqYxORGFZThALlPC0c4xtu5vI+AOYm5yVoBpAkvUdJYSabKfrXa4PF4BuAnkcA8vlAsC5pXqZXQGXTH/Y1/rmYX3l5xOIjWTRGwyLok+GoMJIJLJibEiWZ6VckPkHwJeJ+EyXJwcSSKJCRcy78mWDcajmFqaweqVVYSjQQnomRinpvrO1hMZh6w+4TUJqN24cUMO47dv30a2kIPbanRoue4R2JqllBB1wTtDOGwuAS/YhgJ8lLJ48OQ+dvd3pA0oS1Iu1tBqsjTZBOkEujY3LolkAnXZ0ydnwpBkZR3Lmcu1CprthsiY0PSPCSImH+x2I8PVahv2OufKzPS0nK14FCObn3t1tUQWpUWIBmTUbm4+h9dfewMTEyk0qy3UsnWkT88QD4cw7Lbw4M5XUsnEtYisRa4drHeodzrIN6pY2ljD8uYaAjEP6OtL0LiYaaF0kUe33oSl0xN9UM7B3b1tzE1N4crGOtrNGrq9Fg4vDnFWzKDrtCAxP4nFtQU8d/2yaNO2q0Ax3cfp3ikefXUP9VwZIWcAqwtLUoVAWadSowab14FiowbSBtfWrsBqpw+JKaun14SybrifEvg7PT4UE7z52Sm0mySKNGEZ9nFycoxavSTyVlyb0vk8UrMLkuwS2ZlaBRfnJ3j65AEGvTbm5mZEf5+VMSzRZyk7Ez409qW5JH/Hknqew4wPiGHWCoNY/BZCos9KBi2Z8FyjKE9ljCttcPndiExEBGBiookgI8+E8YgxACZwxuy83eXA5HSIfqq4f2dL1n36dlCzl4kfklooeSEgh8ONppiQORGfnEBqJiLnnr3DJzg73xf5pPmFGWE0Pnh4F8V8FkPKAlVogleUdmJ8w+9irMCxxPWKUiBTiTmgT0NrExMIYYj37CQDOC/AfbmWx/zstDDNyURlZUyfkg1WOzC0w2pzCkOW8jaxeESuxUofaoZzbXfanUabsj+QBHkXJFnY4LZ5zX05aBrJZLhTzryct1znXA47kqlJSWzThG4iRmA0hkK+JAaAjVpD5Dzcbib+DEvTEGFc0s7CfK9XZHww2b64uGhMmKs18fYgCP/D3/shrqxfFtKHkUnsIJ3JCUOZMWIoHMDu7o5IKAjQYmfi28RRZIBLXIMuHG6XMMMp4cH2pU+L0+5FKDiBhZlFLC6uSkJI4iKSphpGKojaz9t7T3CWPoEVXTFjrtcrEsPVKg006h2EwhNYW90USQZ6TYhcD83nWlVJYvPsQuM8mvRyzIies1TpWCRGIJOeEic+CocPLGjWG9KOC3MzYshZL1GqzbBaORfIAqcWtjGXsskaz3iX6xyZto0mjTuPJEHB6jhqK3v9Ybz4wk1zXRvjwo5IfYl5JDrIZi/Eb4NSGpwrlA8xQMlAqg3EmLI3eCZTQsCcoCzBb8Ym7Bsmp0Weg3PRCjlbn5+dwDroIRzwC0nAEHhosOjHNOVdglHksmUxQOR90reGz8lEULFSQjpzjN0dnikORGZnemFGfDLS2QshflS6ZSxFF/HS9RelOpNrvscZgN8XxuHRKfb29jC3uITnb1yTduZ3sw3YRwY0a+Ps/BQX6bQk+6krxuRiH325f4L3bqdHkpIk3pDU0WPi2O7CsG+VMyD3XUq9FGiobbeJDFZyOgy7GyA+y4RGoTiQxHOhmofFbUG1VUapkUOhdoHHu3fRHpbhdPXh9JIm1UW31xglo9oi48Y9VBM41Lr9LUBSZFNUXoCAnAGCFZjlHjse+yugrBiPAtIaj2ucPU744nvHgTB9TaQqLUaeQsE5BRMVp1E8aBxj0vsT3GIMxNXv4HsV7FIQbBwUHSeS8aygYKcCcQqo8/4US1C8ahwIl2cdJf74uoK2XOf4GqsWDMHvt2VLFPAdZ+bq8yqGwc9xPVP8SFm4eh+K7/B1wQ1G/mWcS+PPzHml4O83kwGKy42Dhdre+iyi7T+qgNf2VdarGhQqkKptrkxdxeeETTtKYrBtlEGtba9jSEF5XkdBXWVgjxMTx/uA53Vtm3/sOSUpzMTsaJw/w9lGALTiRO4R0388SSBJg6EBuPXZdX/gmsbfKwNapTK4PmtCwox7gykqYKv/VoKuJi3+sYSIGedmLCshV5MSxkDVKVIfz+bqiH2sfScJwVE1Pu9VJXCUMMrXtS/HQWVdD3iv3L91vvE+FIDW333z2QhAjycWtO9lXf6GVPOoUZ9BvuPPoViu5S/++z8fqiukAqEq6SAA4kgDSm9kfHEwwKYBTzUDZDS8zOGev3s2YRyOZ06ZSsnXjn+2eI7YvWw0AlSa9dGFw2yyJtvD4McEhYYir+A5PyMMYKLvowWG/x7PYkiJU6Mhk5oBmgKYOmh04VBAUsTeR9+rh2td8DS7w/9zMPCHnzcsELOZabvqwNAFxOjuGB0tHex8Dt4XAWTVnR5fpNkGem2ZbAMzgVRKgtlsbowCgo4WBr5/2KfGcQd+N7VNw/CNXEvZPzyk8DtUeoRtLDIPowOllrXpfWt7iqZs1QCXPOSLrle1Kv2sfacyJHLoG2UD2d5a6sESIL6HDAcCfJpB0+QEQY1xM0f9nG4ibqdxRdXxxvbja7oI8rDGcaLfq5NSJy5LuqRUFjxcGM1w9hk/L21Nl3luPi6zkTXbRspFEwFSotbggcAAlNRmNf/vy/cx98xr0kyIB0QeWAAeLj1wuAMIhKexsXkNqxuriMUDwliu1fpwDG2oVbpolFrIZYpisiTXoNiyZSjjnozUJqU6yOJ2DzGwdjGw9fCd338fS0spuOmFRF27ApnEffSaXWG/HpFdarPh8tWrWFyP4yxdQz5fNOO10RAWK4H/aMjo3Rk2UgM1urHb3fD6/QJA8yAWCPkQjBISpXFcS0xsOCYd1Pkj3a7Zx8HWDv7h73+Ep48eIuj3wiuZY6uUAwcTMSnlvX7zBsIJshi9Ik1ykUmj1WwKG7tVrsHW6GD3/iNUz7Jo5IroVviaQzSPCXSeZNMotSuAz4bEygxe/847eOP9t+GPWdHsAMVcG9auBY6OFRd7J/jbf//XUuJPVnEqOYlYJCpjmAwgasJS07VcraBUqYnmLA+O3//+95FMpgQou/PVXdy7fUeSOvz9H/7wh2g1+zjcOxS9S4eUCV/g/PQYjx+T7dOT8UGAi+OBmnY8jA9bA2zvbgvLjsyyzeub2GCJtd8v7e5xOHGwvYdf/OxDHO/uw0LDUIvDsJK9XqwtrwmbnkwVMsgI/FbaNQRiEaw/fxVvv/8ewvEJWROYJCA78vTgGL/4+QdolluwW52SNOQzsRSTgT+Zj9R3lnnBqglZp0z5WTwSleSfzKlaHaeHJxIc0Qjo9OxMgoyV9TUB3Y7PTzG3uoR3338X1158HhNJmi8BjNHK5Tpq+SpcbTeKpwU8uHdfwIXU5MRoU7Xiw48+wNOdp7JJs3yZkjY0X2PgRiar00ITPZaaVpEunMHmsmJhdRm9gQW3bj1AwBcQNgoNv3Z3GEA1BNCLTabQ6VhxcnIGh51ZbwigSnCJAMWwO8T83BxevP6imB0Gg35h6ZGFTemD/ZMDKaXtcp23GyB3c21TwDaOi5nUDP74j/8rrKytSdKBqmH0gGg0+qLHzsCMY4AJJRo9droNeNwO+L1OYQbG4knRJ2TAtXnlKvwhK7hN1JuQJBID22Kuiq3tJyiWLmCx9pDLZ2CzDHD16iX4/G4xMH305DEuzi7Q61uwtLKOqWkaJQYRjkQlWGeA2Wk2hZXYqjewurKEiVgU9WpFTMA4ZnMFY7CkeywDYIJb1XIZy8tL6PQ7AgQRFK63WHrsE7Y39w4CrVy7CdhRBmFv/xDNbhfHFxe48cLLeOnmTXjcrPZpipmY2YdlecP8zLQwsakbTwNJ6rLzuh63ATtotneey6PnsOPytcsSnJXKWdQaZZGM8Tr8mAxPIugKYOv+QxSyWSwvmlLki0wG6UwBLeqcBqMyrlOTUzLGmejhOt1uNJGk1EK9LlUuZDITuNm8fBkblzfMGcc6RDpzioPdbVP9UCiI6Q+1o8kGJWhz44WXEAiG5fM00eQeQqDC5/ZIlcnR0ZmcZVh9wD1Q9nJWt5SqwjKz2p3COuPc/urhHdx7ehfRVAR/+Cd/gOsvPYdwzIVKuYZqvo5bn93G3//HH6FT7WJ+ck6SZdTiJjOX67mX1TwWVp6xka3yXDSi3N5/imavLaxhEiydXs8I0HDC7TDyXtxHLXarsIqHdoj+L9k36eNTkVwhAM2EqNUCrK8uYtCuo14r4bNffCJ7x2RyBg6vB56QH2tXNvDC6zcQTQTR7pkSRX4X5RIe3X+An/30x5II5bhR1j1lkAgMM4FDWYC33npLdMhpxjZg0rPeRbfdh8tGRj338A5O08d49OQBPvzoZyIN8Pzzz4sxHIHCaChuEuK2Pl577RVh1/Lz5UJZGM3UHab80tHpkZTysw94DmDFC5MV1MQlCMF+jcSjsu6REcXxTuCiQKkq7l82pzAS2TaUHZhOzeH119/E/NwS0LVIwqCSySMaCcBpAx7duy0GsDOpKTE+tNrsqLXaKNPo2m7F2pVNkb7yhv2oVVvGeC9dQymTF01xRx9ot1oCwB8fH4mp4ve++55UEtAvoVAvodAsotStwhcNShXHzZs3sbZ6CZ32QDwSjnaPUDzPwd6x4GL/RMxhWXFClnOt30Fr2EGhVkGhUse1ay8jQNavVJHZZJ8RlhfZ3w0j5VPIZ6TyKZWcgNtJE2Y7rIOBGFKmc2m0egSCXfji3h2srjyHt95+G60OTfHoMdLA9s4TNKsF0eWmpmilWpIxzzFx6fIVzM4vCOB1//5DTCamMDM9J2uQlPn3BjLnKTlEbWrD+KFWZUu+g+uAL+CF1WlFJBGB2+8UMJCyFZREoNSB3+9CMGBkZzg/mj3IenxylMXdL74QVmq3w0DSlNCaWMOcm6LxmFzXF4hIws7to1xWBvcefCkgtNNlw8LCjMgobG09FbC+UMig122b/U50xA3Bg2sH1yaSHHgfTPYtza4IkMz1ma/niwVZzxpNymGUUCrnEAx6EY2EZf9jFV2r14LL5pL+GsIm7cOzRDLJxJob+/u7yF6kjSkXzSptZg1gUo3riNvjk7Y/yZzIuS8VZeKFRA1zxpcYaWBMvtfWaYBnRW8k8ZG+oKzbEwR8rCbg/E7KnhQJmwoQCYIHPZyen2B7+ymarZrsU2R2Suwn97cvn3vvnW9jbWEdjVpzBBr2sH94IAA61xx6avDarOJlwtKYj5OpaJHEwMRkHMfnR2j26/BZfZKgohxJs9HBoGuVisSl+WVMxFMibyS60i4b3B7GLDXsHWzjy1tfoFwvIRr2wUG2tnPUF30gn2MCIyB6yYmJKQnjyjUyyYuoNkryfWT9inxNLIpQ2C/v4X5IRq0AgzaH7EnURibgz4Q5Z1oiHjXgNM9AbZJiSOSxiRQN25N7JMcJE4zpzIVJ+lh7CARdsk/eu38L7U4Xk8l5JCbn8L3v/a4k7FkRKmA+NYrzWUnisbLy6HhXKvloPssEkAJl+WIVNrIGGRd4/bJnkU3NOIZjhIQbjoPkRELW7WRiUkAVVgw9fnQPzWoZwx61zUuibcxEJMdxPDKBeCyJAdeUAX0mmBxKSFtxLb7IXuDk9BCZixMZo3NL85hfXpJza7FcEC+N7a0n8Lt8WF1cEuYjgeGZqVlcv34dR8cn+PlHv8Dx2ZkkF8gc515DyQ7OW8ZCPG+cX1xIwjqbN5WjlCPj/l0k+YpVth6/yL+EvEExhKWUGDXNaSDOSib22er6OqwuuwDQNAJOTPmlesXuBPxe43dCCCyTG6LcKqNQzaHRq6DczOLp/n2c5/fQ6VbhCbLa2Y7BsIVuz5hz2x2s2jKxqvSJzFeDRQje0DfgmIJ/yoBWzIOHLQUPtU8V4NUYV/EMBXI5RpVgpViEkgTHAWy+5qUh84gcpjH9OGilmIliPOMAofx7TJ5VAVXFjfSaGvuP35/iUcrslf1pxKYdB0z1O8bBaW1LabeeaTv+6HeNA6nU6JVKglFVyTfZvONt+ls42ahiQdmq+j5DZjOyafo8/LdiMoo3KR7HxNn4fY23jYLmikkpNsL3KGOa6+Q4lsXrm0SgIdIp3qf3ws9JYmFMoUDHglYFjGuBj2NX+mxmHzNEAsW4FITVNtLnVwbteCJkPBFAvyPpu65hOysATea/AtciB+M1sqk6LrSNqdOuY06JhGY+fC0/a75T59FvM6BVYk3bR4FexboUQ9Q5oODv1+832KT2kcZZSmiltJPet45bbWc+gzL5dd/l7xTc5TXYxgqY6zowPheYmCdpRnFFniv0XjVxoX1hAHsjl6zAtpJMOR70RxMV8nmeIUYSKYrB6rMKLvqX/+O/HGopxTfBZQ4OYfrwBDXKmo2Dn9rhmhGSB7MZAJDv402qNAYZ0Apk6kIgB6UGs75Gv1cadrRYseFU3kKCspEWscth9GA0y8VypnHAT9m2Oin4PcpmZQMY1jFLBem27JRgVwFrbcBni/kos0HgSD/HNuHnNWuoUhu8V/5RDRzdAHSxUoCcbTMOQGumRQ4jI+BaglubYTnrYHgG8I8AaAV0eRLl555ps9AZfTSIWC7IASIbCoulrJRAcAlLJ0A250j3SzVudYFS8Jz/52t8n4KzvB8yHNgevM9S0TC8uXnzNb5fs3b8PduDPzr4lG3OQyr7wOUms8NMQl5DMzkC2rZa8jseYMYzhZodlAyO3ZgUKGOf/xZmw2jTUGdRZb2PL3TShyNzNrLZxoFuYddz3FuM1g0BaH4vJTh4fQ00uPmYfqJumEvYKKZEh+7LfgEkjIbs1yZs/FoC0PH4DGbmLuO5519EcmoSvgC1h3gAJWt5iFKhhnK+hkK2ikqxLLrDU1NJKWvsDXri5Jw5KpqS8k4ZHUsbFjdw6bkNzM5OIxazo9sCytR1LNZB0chiJo/97R1sP92Cx+fBzTdvChDcaLZxfHYq42giOSkMQIJnLrdd+q9Wqwvbi4lGC52ou0MBqq3WIZKpBIJhjn2gWqoIk9jap6FRV3Qptx88wqcffohaqYTJRJRSmKJDvrK2iq7NjrkV6pNeE7kGO5MXTjeKBLUqVTioockvrrdRPr9A8eQYx0+2UbzIyKE2OTEpGmvnxRxqgyZqlhbiS1P403/153j53atoM0HQAUp5A0A7uzak907w//6f/w+Ot3cQdLjRajYEEGL/8nDNeUMgdmizYnF5RXSW1y9fxuaVyzLXeKhnQFIplvDRhz8XaYA//ZM/w+RyCPmdGu7fvw+/xyz8PFwLOFytiY7k7dt3ZY6kkrMS3LqtLuRyWeQqBVg8Vrz5/rfw/u99V1jN4vre6sAOOx7euo1f/PQDKdnPnp7BSeMejwfrSxsGgJagoSVlxOVmHfGZFF588zXcfOsNBKMhVJttk7Co1FHJl3H31h14HB4BCZmAIoMzXynBxYOr2yHGc9SOJuBEFMsccgCHzS73/+DBAzy++0A0dh2w49q16yYAzhVgcdoRm5hAZCKGazdfwML6EiamyOqGSFqQhFGrAZVMGeWDGmqZqujG9rpduR+u8QR8P/7lL3ByfiJ7EE27UqmkBNbNRg19lp92BmiXyECsSxCZnElgfoUGj0Pcuf1IZBaW5hcwM53C+emRyAvQBHJyeh6dvl0Y3tFYAKGAB/fvPZTgNExAkkaBfYuwZZcXFrGytCxBB3UQTy/OcJI+FfYzgzUGGNSpo0keg6dfffwpLm1cxr/+1/8dJqcmRNpFDuwtA0K3O8DBwaEENbsiiXMBl50mkTZhGU1EY1hb2xAAenX9Ep6/sUzqDkh+a7Vo9FkTsIMSPQTk6ABPRky+kBaQvT+gDJVPpD54mCCA6HT7sbC4gkAoJgyzZGpK1hmWSn/2619h0GlLYuH1117BpfU1OGQPp9khk5MX2NvbFaawJPHabRnHNGMkA9Xpsgqziyy/7a1dMYKkPIEcoKzmcCis+Jlp0aO2Ot04TWckE0G5l36nLVrp1JZUoyQCT8nJSUxEI8ajodMRIJ362QTfqa1N1h3LsYutplQNNJpFNDs0mqKbCBB0hRH2hQWEPt07kMTF3Mw0JpMTIqlxeHwijN1YKIpEjMxtrzAoy8Ui4rGEBPWxiYSAHcYYzQpfyI+XXr6JzaubsDJx4QBy+bzo5P/0Rz/F8cGBADITkbigVYViEd/77g+Eock1ant3R3RWp5KTRgfT5UWlzL2hIyx9YaSz7Fnmak3K3Ans8PSVrRRwlj1H09LEzPI0fvcPv4/AsgHFWuku7AOHGMj96uef45OffQJLxwYbk4AWgj9GOovgSn9oE98GAga+oBuVahblRhkvvPIiVi9tiFkopVood5HPGL1ygh8sxef64mBJIAZodFrCcqR3AM0nB/2hlKbPzUzhxReew8XxLurVInYePRajJjKTaT6ZWpzB6++8iRuvXYc36USPhqMWoN2AVOd89Zvf4Je/+Fg0cdlXuv9Tc5Z9USxV8MYbb+DNN9/E9PSkaHdXKm2U8hUx6vK5AvC6beh0gf39beRLGfz0pz8So1Ia2EVDE0gmp3Fl4zkBMiNRt+i4yzxtmLWJcdfB7jHuPXyAH//4xyhXS8JkIyBO88mJ6IRUBhFsvfXojsgeEKAnsMIkAucV5wiZ7GSLrq1uIBqKCJDUbnakPJtaxtOJaaR301LRwgSUyzbAyfGBGF6SIc+kDuVSukOgwnEeCggDenZ5AbFkXKoaapU+6qWGMKCDbq9oSFNaiuduGmYe7DzF737/fSQmQvj0s0+Qq2fhjQWQb5fEgJVVJNQupeQMmahMdmfPcoh5I4h4gzja2kev2cHs7KwkLFxBP1gPdFbIolRrYGHusph6sRKJQLvHQ9C3L+vD+cWpSFGEAl50WjW061WRraHshtdpkz1+62BHtJ/rjS52D0/w2pvv4t1vf1sA3la7h36viZ3dJ3h495Zon1JKjnu0EBFaXbz19juYTCSxtbWDjz/+RJKPbO/V9Q0Zs9T0FbkcP1nQDqnUcLncoq9bKJRhJ0OZWq7dKrwhD0LxENq9BmLRIJJJoN+RKSl/eK7O5ArIFLNo9zqScGxX63LWoeEb11Q5r9stCAQ98Pn9wn7kmZNsTp5jrY4h9o92cOfe5wIETk5Sm7cjz9TuNERHnIkqSo+wLWksp/EXv1tYczbnyGANIi/AdSIWT8iayJ/Dw0OpGhiQyV3Kw2LpI0TZGDKZW205v4hMQr+BgMNoTHOeRaMRScpxnjXbTWFJ8xzLz3FNXNu4JEkfp8sjFQmfffkFmrWqeCcQhJudncN0akaSH9TE596xuDAvMks8BzOuYjKTfwgg8/0T0aRUhbGveB1W+fDeDw52xDujUMgKE517PNXaqIIAACAASURBVPckAQmGXXidfrhdfjEg5H7Iszt1iHkWZ7KJ45/JYRqPktktMV+Vla/U5O6Ipwvblb4B9Lvg3kY9YFZydTsD1MpNhEMTePvNd8U0nMA9E040+G40CR5XcXx6KInoWqcGLwGbfgvhSEDag4xbShw5bJSGiSMSTcg4qLfq0tcDmpqIKaRb2mJzcxMbGyuSBJTXaYjVHeDuV3fx8P4DMblmPEEtdP2bC4OFQOaQ1atOM858YZnPTDZSAoZ9wec7Oz8UrfFQ2IPl1Rnk8ufIF1iRY0V8YgZvfetdYTAzTpHYrEmjP5pZnokZ68npvkiNBMN+EHQjoM3x3miRXNPG5OS0yKB4fD7x0OCCSvCO8oFM2m1ubCCZnBRDdZudyZu0SKqd0Ph20EWv05Ckz+nJAQqVAiI+A2RT153yNewTmthyrLM6MFfMybMR6CXoLom55UWRqyI5Z2eb1Yj3Ucik5fwQ8nlFM5vx00svvSj+KQ+fPMXTp/sidUb5FdFVT07LWGZbFgqlZ5KfPOux3enxQFY/z8eMZZlEZptRuvDk6ATNGueNQypfHj16LOOOAHRsIgaLw4LUTArJ2ZSczWh0PBhYxTTX43OgwgoSsutbRbT6NdS6BeQqZ8iWjpHJHYtkD43ZbXYyplmhRv1eEstMFbpJ3hiATNmiJKooqMe5w7VGsQQhUn0D3xkHkRTD4fsUcJQxO5JPleuNgNJnANZIMkNBbJ/HELf080aexlQw8zMKhCowN469SAw/YjsrQ/YZcD52Hwq4KYirmIniAIpTKTFSwVveg1Z7857YPnrfCmRyDOvntY0NgEbWc09k6Hjg1PvSdlAsRbGu8e9QAI7Pp7iRkaEzVQDjeBTfo2S6cQxGf68AtILzCqbq/Y+D6eMESG0r3otiJfx7XDFA+2wcHNc2G+837sVKuOM1DN5hPMHG36cAqGJ5CqzqGBpvX8UbBUsYkQqVyDkOuPMcLqAvtfBH2t3y7H0jraEV7wSgFXuSedDpiqyayDWOcL5vAtA6bk0bmkSESnAojsT9RPdnHdPjeKkCtc+eZ0yqhd/L+aiKATpGdAwJFtY2CQKdw+NjXd+v7aEAv15L+0oxMYlDO+1n2CzHsGH4G3xXcNWRFK3OzfFki4xbkWT8WrJH57LOX/0evWfG9DqvFDPTOSH9+X/82381ZKPyJqh/REYuM2vGZeZrV07tjPEvUWBRS1aEMs6FdSR7wUMBAx8CZM2R/AIbSzMYHKgKQGtGhLrG44DxOGovaP/I9dMAwDYpXVFGtQzE0R9hAHeMlpxmDnhdHnTY4TyAsSFFm2q08LAxdbLz+/lv/q2awfxuZdLy97wfXoMTUAFnfi8bWA6bI/2U8YHF92vmwjCF6YjcFFBHfwRYHWUOVQZkfFHVQS3fYzfGfywlkEFqHU1IkYozRlN8H0v5pO/sVikBV5MAz+g6PLCxH3UR0Emg7cjnFca4xfIMlBaGSbcvbclDPl/nIU3ufyShIrIVIxCazzJeTiJJAJcxcuNYGGd88ztMAoSSIYHfysixPU3JXUtMXnhPBIJ0smgZA9/H9/C5NXOoWV22tWxqIzNBAtC6aZtxYDI3BKipF8jsNV8Xd+ZOWwJ7lu4RgDZZJgJEHWkPnYR8f9DvNwx4cDz15WDa71ukJHM6tYSZmU1ce/6maL8Fg9QfoplMF4c7h7g4z+Fg70gO6AygCAZSyoBagk6PFflMGY0sIx8bmv0aOoM2evauMPX8QZ9xjeaBstpBIZMXAydrty/gBstGqTsWTIblYFSu1gXwXNvYwPLqCgKS6XeIJAi7r9MeCqOPTDeyiqhvxyA7mz4XuY4Z6kwGaIRlSnFpmtis1qSk+ez0FPYhV5QB7JaBHLC9XhesZJc7vWJMtry+YRzQPR5hnTebHclqNipVdCpVVDIZdCk/cHaOw52nyJ+cY2VhXlgg2VwOpVYV1UET1UELM5cW8W/+4n/B3KUEhi6gXAcuzkrCxvbBiepFAf/h//p3uDg4RtTrw6DdlWudnJwY5mbIh40rlzG3sgBnwIvEVArTi4vCUjHmbQ1hytVKFextbeNXH/8Cz199Af/tn/yJsHGePnoszw+LKY+j+SDbnN9N4y+CtyyfDAfCmAga4KJnZQbDihuvvojX331TdEadbis6lDyp1VG8yOPx3fvC5vzik1+Ze+70MJecRygQMJuj6FMCxXoV8ekUXn3nbbz01uvwBAMiQc5+Ozs6w/7OLh7ff4SluSWU8gUJSE/Oz4Q9lZxJITGdEiOvpdUlAaZcHjK6OA4GUhrM+UaG1KPbD/DlP3yC3GkGr7zymqy99+4/EMmCl159BW+8/SZYp9xGW0zMyJZnAN5nVM/IqQlsf7mF9H4azWpdWLWU4SAI+2R7SxhwBH8IALppiGO3SCkkDwNc95xWB7pFauH3YHUDm1cuYSKVRL1Jnclt0Xtl8BONhcXQicEfGdDeYBADi1uCmIk4AZg4dp5uG/3IPrWIq7BbXAj7AyJNQ1Ywv4dA/O7xLp7sPDWGkmQt+4MiZ0NdXxro3b99T1g0f/SHfywBLZMpDo8d9WYPXZqmOp04P6dpWR77+4fY3t4Vg9i5+Sn8+tOPZS29dOmy6JkuLq/i7XffEOBaDhVWM7fIru21B8Jaf/L4LvYPdjDst1Eo5JHPXSCZmpA1mMmEXo9zehOLS6vwh8KyjjBAPT+/kM/fZxB4coJeq4mN9XVcWl0R5h0ZeGx/gghkOJvDFbcUqwR3ZKWlEpOSfOLYYukumcVse5/XL8Ecg2omOsl6u3v/Hs4yWVTrDfjDLP01Ze1kWhOMX11ZF7kK7rX5bA6PHz4SUDbop+FnSJjhBE/2afBodWBunnrGVnhjUeTKNPE8QatdR7NRQavahAsuOAd2WLoWdOp1+LxO+AM+0ESM8/DkLC1g9vL8GpYXlyRTPxmfQD6dETDG5/bL+87TGTSIjlotiE5ExcBx8+q6GGyCf5qQsfYPP/kpDg72UCoWpTrB4/bJeLp8+QocLo+AkWSTE3BaWV9FJBoQwCSbrgnIQIOj+dk5LM7PCvuXyUWyMOLxCTEfLNdr6Fg6sHmtcAUdeO1br8E/a2UxDcCiGuaB20CvCDy+vYPiRQlHu4eolZisISuKe7/ZfwPhiADG6dw5umjDH/XgT//Zfy2a++RPSCGXBXh4N4NPP/oUp0eniEWjz844Xp9PjNp4/uLaRMAonc0Lqy3gc2N1ZQ4+tw3lfAYnh4diemp3cZ0uYGVzA2+++xaml2YQT04iFPXg/KIq6wn33Tt37uDzLz6TPvjud78rawp/xzL746NTmW//7J/+GS5dmodVjDlNhQ9LtXsd+jTQj4Csb5cAwd1eUwxM7975SsbbVGJa5DbeeONthELUz/cgkHCiV6aB7kBASZa/5wqGSfpk66kAJTyHcEyTKZ+Ixoy0hg14fLSFL+98icRkXORZaE5JSaXd3X0BkMkKDBJgi8QxEY8LC4/Mulazh5AviKXkshgOWtBHyOdGLnuG4/09A1aJCXhftLOrTMaHg5hdXsTKpVWsX94QgC2X7uDiOI3th4+Fzb++vCJ7DcHRTz/9pRgb9ocd/NE/+X30rV2c5k6xd7GP0/wFwhMRhAJhYcDIWbjRRtAfFKOwuck5XF7ZROEihy8+/Vz2qnA8htmlBTh8LuweH6Le7mIquYxCyXhukEFJZqmpuOvj6GAfiXhE5t7O00c4PT7A3HQSszOUT/LDG/Bj//gQxWoNe/unIiz+xrfeExmOUIRmb4DLSXC3hbu3vxAArEJzOyY/XC5h7jJZFwyH8OMf/UTWUoJHUTISg1FMz1KexY5QKCwAqt/vRqfN85cBiwt5yiVYkM3nxGzS6XNgfnFWNJqdrIYoF8Rg0JS1U183jK39bSnxJ8jMShELzSq6BEYpBRiWfYFnQofbKckasjU7/Z6sWS6PU2QQtrbv48HD2yJ/ZiRbrHLe4nPtbhn9ZSHiWIfokh1uMWBNZ9CC02rYafV2EzbYMJWYQioxjVCEOs9ke08KgMykMvuEQDhlA6anklhbWxMGKscfWchMYG7v7AmgyD4LBUzikPNZ2cw811PrOTU9YwhENjJMjSkjYwbGjqbKZRqvvPKqyNns7Ozh7/7u7/Dw4X202zQNNYxZjS3MmT4kEgXxSFziA77G/qTmJe/r4GDf9LObjHKbVO110ZHlboghehjA7/Ah6I8JOEkCwfTsPNwjuT9qLXOvDMcikijl2DQ60S543H6RxLlz7y4sdiaq9uWajDOmJimv40QuTXKFA89fuSHn706LwN1A9lcms/hclAbjmYAM1l6vi1a3Jnr+9BTg2p9JF4S5y/M+KxWkwtRiyq65l1LGp9ezIR6fxOrqMqanpwSApvxPNBoy+y2A27fu4ZNffIy9XYK1PUmCzUxNib6+vW+VNcWAbQPR2p+dnRcmstPtFQ+AWrMmhpQffPgTnKcPsL6xCJ+f5d3UygZcniCWltcRj03KvCCoIjJa/Y609MnpHg6OdnB4vit7JM9TPBu0WVHXpgxVU+Yh12ay45mANlqqDtHnZ1JufWXdaHBbLIjFGO/1cOf2b/Dg3m/QalXkTEgGeTFvEjCclzSYX1xcwpAa410pRjd6026vJEqdDg88di+cbp7XNzE9vyBnEXpOMGFwuLeHi/NjbD2+L9UXPmpfux0IR4JIpBLGoLnRQa5QlIQrWeerq+tYWliS5Jb6M7FtiRvcePEFLK2syFksPGGSps2GHHFRLvRxsL8PO9dSWFDIFqQi4+zsXNYCmoAHo0EEI0GRz2HyknKONrtLkkc+no1dVvRtjAU66AyaqLQK6FsbaHaK2Nq7h+PzPfj8drjcQKfP6vQB2i2aUtZNlS6ZlJavMRvGBDRDHwfsDPPTENv4w7nYI/5DryF6TLCKYWQwrN/J7+H8VEasArkKNurrPFvIOjWqQBegiiVRIwIaX1MCnzI9x2U5FXOQ/WPkUUUAWgHCb4Jw/A5ei+9V1q6SGnlNZX8qvqOV/fo9CviOg7TPgOeRhjPjPQUWx8FlSRCJY6Uh9imoNs4e1efVdU9BSwM8GnxKiXlakc3Pq0yH3jffpyRAvRc+n5ALe18b+fF3Cn4qDqYSEvzceP8o8Cz7/gjnUhKfVvnr8yrjVqVN2e5KQGTfKwFUiZq8pjKrFevT9V+vq30qpK8xDWd9n7JseS5X/Gycda3gqki4jUwDx9tecUMScQR38nyNHQpO1OnKGsL9gKAqxxkTQlz7TH8ZXwLFckRWTfucOAYrTEhIFK8Bw7zWMT3eDzqW9T3aL9q2xFq13fW9fI2/k1ivZ6obdOzw8+MAvj67JhF0/CqWqONBkw8qt6tEXQWg+T5egwD0ONCv2JmC2qz6VexsHFwfB6p1vMuzjtpw/HfaTwJS/8X/8M+H1DdhwxOAFpZMn8xkU+qsE0uBO96cspW1Mfh/1UcWEJqdOQKhxwclWVT8Ps326CTie/l7HgD4eWUVy+I40gDSTlFZDT6EMc1g+E5tKwNmqz17e4S8a9aIwDbvk3pkwmbumTIHZj4JwCi4KnIGo8VWgvgRs1lZzzoweM/jwKl2qLJ59f0qa6FAMgEGXZD5HfycguRkw3EB5f81o8ZNW1nMvLZm6lQ2he0imtWUdaCG8Wjk2RyGccABp8+kmUyCN7roRMNBBEfMCfaPCuwTGOb38b7ZPiy3F8DAZnt28GRbu9yGCc33qYA6QWj2Gzdt/i0JiBFILyzhkeaN0TMeCLjDvuF1tL+flUiMsl98XtWz1oVQs4DfnPC6segY1AVTEwi6GOsk1UVQJ6dpW8h9m83NZM9kY2j3hKVB0IttzCCUTAM+B81mtATCZjdZIruF5i7GDd0CF9yOIOKxFOxWMll88LgSmJ1ZEtF8Bsa9ZltKkU8PjkS6oVTN46133sLSpWX4Ij4kFlLiFE9GnH3owjBvERYZS6+okUmQrtluyaGTxnBelw17OydirCf6ddUaPE6XBCKuoAcT8wlh3xJUYv+zDHFldV6AcMoEko1NlYtOx/xpVgeiOcd2qRUrODs4Ep0ujgHqxEbJ9iuWBLQiYyWTz0mQZTZ/G1x2AvUNYRgyyVJr9lFv0yAmKixJSpXoBs3DarfRQv48jRoNAYtllLM5lAl0VapwjrTNmcgoNiuwuh3oOoHrb7yCd373fUwsTCEY99CrDAd7VXRqDdGPLp9l8Ff/979Dq1TFJHVRe31kTtPY2dmWQ+8yzfKm43CEvPAnw3jv976D0EQM3aFVWLWteg+tcgflfAEHW0/w5MF9eG1eMWtKxZPSlpwD1Ke3ux24fvNF6ReuF/HohBhKkv16sLuHcqEoB3My8GKTCbz59pu4cfMFOD105+1LcMSqBRpVZc7OsfPoCQ6297HzZEtYQQlfXGR1WMIu6zE11/p9JGZmcPnGDVx76SWk5ueEvd5ot8RU8vNffyYMeMpThELGFPDk7Aztfkf0pxfWVjBwEjSyY/3KJhLTydG6MJSEHdur0+ygeJ5FZTeNO5/dwmSc5btOfP6bW6jWarj5+st49e030LFSorWPwEQIzU4N5+dkd9VEP+14ax+nT4/RKTcQ8Phghw3NSk1YKJyLDHT94RBWLq2LTu1J2phwkolJkC93nkW/3BQAgCyn9UuXZE5WaOxKE77tXdlQ44kJFKsl2D1O0RelPAgjTwYD8WhExuKjBw/QrDdRK9TRb/WxvnwJVzeuwMqAwkJAKofTi2McnR8hU7oQs0eX3yuBLdv9xsZzok97cXgGr9MtmoobG5uwOJyotVrC8KUZDdni3IvY/kxskYVNUJLlz48eP8Cnn36CpZVlhEMxxCYm8dprbyGZCsjc65JhN+xK5QEDRDJuT49PcbC3i3DAi2a9KgxKlqVxTe2RO0ttz4kE3n7vPUwmUiIxEo7YRO+1VKqLjjSlPJ7cfyjgKTXQm/U6wjROlYOWXcAWJuA4n3VNZ3m/XzTsaLA2Kk9kBn04EKbpe9/+HWGCkVHKw9qHH32MX332a5EsaBOQcdhFZioUiePw4FgAWgb/qyuXBOw82t0V4Ony+hqmphPyPNzf7957gKOzcyRS00jMTKHaaiOSIDu3BquNOvclPLx9F81cFT6LC5mTM3hcNiSmJozesM2KcCgOy8CBeGwaTk9QQH9Lvy8JLSu1L/NZNKoNuOzUb+0inc3KWsXKEJbvUiOZrD5PyiKs2Uy6LEZXe/vbRk+5xiS0TVh/ZIUS5JMEa6eJK9eu4N333xYpGnBdzQJbT47w60+M4ee1q1extrIq1QpMENhsdgGgKYthc1uRK6YxtA/x0msvYu36nJTusqLGSuSYbM3aANkTyiicIH2SEVMkAVRyOdHhJtuRDC4mK2rtOtKVPF5+61VcvvYcwlGgPlrnPU7A0gfu/OYRPvrZh3I/S/NLcLs8CMficLicYo7FPZLfe3B8gLOLU2G3NRslxCJBzM+kkLu4wPH+gZSScw1iO15+7ipSszOS8JR9niwXB1VUB6jUKijWSlhdW8PqxrqAP1tPt/HLDz7B/s4BrmxcwcbqpoCtL968hr6NwbjZyU8vLsxZpVpBh6Z3na5ou56dUtP2RExCCQKLQaPFgqvPX8XC0rxoplK2pdfuSZKDcjCUX6IOaq1RxXn6TOYbtfuj1Ih3uDA1kcTB0SEK7Qr2zvYRS4Twne9+G+vra9ja2sZHH36Cne1DYWeyTJv63tNM7sWMXEWxUJWSbZfFhU69KR4dsXBQJKceP7wrSQjuawRBuIZYnQ5cunoZdp8Hm1evCHg8HNhg67lwfpLBxckp0menuP7883DbHKIvv7+7K2O+UivDF/Dg5us3EZwIIlfN4vOvvkCz18JkYlrmFt+3t/UUEX9YAPZEaAKrC2vwO/z4+KNPcHpyLmvn9MIcApEg/ubv/gbt/gDXX3h5VPEwENCXYCh1fmlEarcDbifXjRaePLiH46M9eFx2qQBYWFhCOMikegzHJxe4c/8JwnH6YWwiEp+URBaljyzUGm/VUK/mUCnnsb+7JXJD3EtplLaysizAJc+XXEt5RptM8h4qWFm7DAwdsNtYyeUT0JMAOecT2WsEaZutqjD0K7WqmHVGo2FDBrFajOcD0SVGFXYrXD6H+AAEI34B54rZDOqFMkq5vMRO3MenZ6eluoEyXj0aATsdMld4r36/RwzEPvrwR0hnThCNBYWxKeBrPI6Li3OpqqJ8ErXT5GzfawthpC+uxQO0RYPZMPfqnTqirqgw/yeTKVlz+j3GA105f/Acy73lxZdu4N2338HSxipplxKbMbD/D//x/8OPf/IzWf9ELiRiYiPDTDPEjsX5BQEWeT0mCjm/tna2DRt0pOvM9qcmO5nl3At5ZqEMxi9/+TG6g7bIZTF2UaN2nocFSLTTjJuAuk1AcoLP3E9EtrBNw76yyBlQj55AAs1QyfwkoEdJhMFwgOmJaTFTpNQNyST8Pt6DyDO2WlK5wPEd9PIZXKJ56fH4hSnM89Cvvvhc+p6EDP6fezhl1igH1u/0EQ5GZP2kRrfEE6xcEd3NUYKIBKYRM5v3xnOeEpb2Dg9k7LBNOfbYhXZW9Ilvjlf6KhiewKXNK3KfPIcxWcEYiPsL+y4WYfoO2Hp0gJ//7B+w83RLKou4P/MeQz6/AJ6mFNphdMgnU8IeZizI+Jha3pV6SZIe+0dbCATdCIW9kiBptDtwe/yYm14WUgnNjXnGFRBxwMoZh1QElGp5pLNnqDVqclbhGYwYAceaxWqTsz/HPyU3xN/EF4LNyqrIDtqtHlaWNySZyqo/tgdj3Wo1j7t3P8Xx4Y7o01OixuN1iHQQWe+EnP0+v8RPjAvsThog9pFMzYjUF6sYAn6atUYxMzuP5PSUfDfPCUyc5/Jp7Gw9Qjp9KhVm1E8mqC+JA+aP/R6UalXUCVLZqQPuQcAbML4hEwlJAosUZbcra8zlq1ewtJ4QiIHgs9MFFApAvwsUsjUU8xdwOaxCDhmS7HGaERD6IpuBgwnwoA8erzHLrJNgM7BiYnJGTAljqQh8US8cfgdsbupg9WV+X2RPUCqnkS+dIls4QL58Aqu9A7ePmYyunDVYRSx+OcRRrDQXdUhygv3DHzLElWXJ9zBWVEkBzmvG0Yw1+DsCcpyP/FGQkK8rW1WBNL7G56Ak0nhVvAJNCtbx/wJitQ3RT6uMuU4rRiLr64gRrQCdgNcjgFmxp3GmrAKZ/FtjbgVK+YyKsejrin0oYKfXVIb1OGFOATK+R8FfxRQUO9AqfAVr9bkViFNAkvuqYkPjINw4eDnOFB4HahWvUBBR21KIczScHIHHClQraDsOyCrOo+07DmALviVkr6b0jQL0yqTVPlYQWQDREY6mhEvFqYTkaDFyhLw3zkG+/xn+NgL0lbjJaxiQ2qgScD1VXIfXU0C+Vq2OFBJMVkTVAxSzEd+tUYJWcKBRwoOyNGQ4kxltJCS53xA4N3uUSBnJGDPSVnwficCskpHEgMtIuyrbn+QuBYhl/gytkpj+5rhSIFeBYP2/jtdxkJy/Iz6kbagJAn6Gz8dnVTxO+1sxK61OEPLaCBTma0yE/jYYbhJAvF8hqo6B6kKyZemWxBCj943moo6TZyDz0HitKZFTxyITMAq8K3tf71/nL+9nHHjX75a2+N//7b8YKlDJgSA6Uz1jNGR0tPzPJvj4oqSTaRwh10bRgcIBJbqqI72Y8cwOP88Bzx9djHh9WfA7nWfZIf0/70m/XxuS1/Z6TNat2TJMWyMbNDSu8aPSEZkEI+kLLs68js1qtJQ7lBXomhJVfq+Y34xM7XTx4XV0kusg0YMFP2O0xcxAMIClOQTxjwKuKuEhxn0jZ05d4HiY5r0wyOGk5fX5fdofeg3tWD6vLra8pmRhuGeRpjhy8RwHoHUQm8yJWbz4bDQIIHuVusLsD9VKlkXG8TXjWcZHwyxS/KzpX5byVeDzB8ZMUkwkaEoVzOTVxYjfze/RzA+fTRdYLb/jOBhPALAvdALroW58LI0vnDomdEPVpIZunqo1pW2hE0uzw9rmbB/dbNkOLIfmtdlHvB51A9kOfD/fx+DCTkfr/vCZ3AzbzmxQXTFUE8PBepv2GoiEUliYX4fTGkC3Y0M0MINwII58Ji/6vPmzDAq5rJgY1SoFNNpVXH5hE9/5we9g9kpCAMbGEKh22sie5uGu+0QHmuVo1C2WzcnpQK1WFUdrBnkEMmiUxbJmPsPK4hJevvkiUvMpuGOG9ZbPNSRoCXjJnI4L+Nxss59ZzcKsLN9lNUYb7b4wPVrVBiq5Ai6OTyUw4TwjA4cgZn9Ixk4HnWFPgMzZ+TkJMtLnZxJs04Cr0WrjIk2X6Zz0M0tnWYYvyYhiUbK7Fprf5Iuo5nLCpBs021Imn7tIo1YtI3dxLgemWqspgHpsJoXNG89h7doVWL0OYW15A25UCw0MOl1YGh2c7uzjP/37v0K9WMKl5WWUclkUMwWcHp+JMdHla1cRmYoiXc/i/T/+XbzxnXdE83Lv6BitSg+9tgWWtg2OoQUHTx7jeHcHYU8QPqcX8WAU9+7dw607t4Uhu3x5Da9/63UEImE5IFMSggaGxUxOgvRHt+/i6eMn2D8+EjDkB3/wT/DGW2/A6WZCpozzszNZ1yw0fGm2cLi9K8DC2eEp8uks7H1IcMWAla+zzWxOF+LJlBis+CIxHKfPsbq2KbIet2/fMprv3bYwZZJTc8jlCzg8PhQ3dBpLhhNRzCzPIRiPYPPaVYRHJaycS2S1E7AlkNouVpHfPkM9WxD2CI3kGLyTAU3g99rLL2DjuU0kZmlcRl3vEo5P9pHNnCN9foqt+49wcXCKoMMrgVS9VEX2PI256Tnj5M7kTSiAuZUlKb8kYMLyX7KOaCJ1+/Mvkds9gstiE3CVTCceKFiZQCTs7sMHOM1cwE1zPbdN+mBt8xKiiZi0BccspTzI9t16+BS7L98s5QAAIABJREFU27toFBsIuAN46+W38OK1F9AgM7tCLfCSmMBtH22h2CwhHA+JaVW92RWZi8tLGwg5fWLc5YITzz93HcurayjXWV7ekiSLHnzIWG/VqKVclvnI8nYmRr/48jPcvvsV1tfXEY1NSBsQIFpZmxNWarUOlMol5MtZXFycYm97R/RHqWM+PZmAzTrAna9uodmpy1rO57W4XEjNzmHzyhUsLa+KIRWbh+Zl5+clqeZ4+vghvvrNLRQyWdFc5uGsUiqO9jK76DdTK5/l3NQmZ0BPIyb2te5D/qBf3k82NdfKG9dfkKCbC9bi4jJWVtdES/2DX36ER08fiX48Dda8viDOz7Io5svodXtIxqZFY3c2lcTK0gIubawiEvbD5rAKCL5/eIyv7t2Hxx8U6lHfZsHE1CS8AQdC1KwfQnRrd+4+xf0vbqOYTgs7fHZxCtF4RGRNVpfW4bAStPDjNJvDRZrXzyAS8AoTvFGuol1viVEjWWo0IuR4IvOXSQsmOyhzQrYjE3kEUnePdvBo+xGKlZzcK9cwMZTsWbC+sir7AYPi1FwKv/N77wGsUmYuugVU8gMcHBzgb/76rwWMpFbmytIqarWGVEskJicl4dHsNFCqFljwiZdevoHXv/0WfBG/JERp+2fpDFFM57H7cAf5dAGRYAwep08SqKdn1Mw8kkDVH/CInifn+n76DH/653+GjSvzst4zocrEBEEvKWNsdfHxz3+B7YdP4XV5RbeViRGn2yNgHmUUhjYeg/voDTpY21wR3dn/8p//E2KhIII+Lx7evQsbpcI6fal6ufnyywhFY8KYJqDndDvEPJXJps1rVzA9P43F1RWkZkIy5jPnBTy4/RC//OCXCPsiiAVjcFoJokSFjUvzxKWlBVnnK6NyfZq5bT15KuuUz+WVvY9Jv+lEUsYv5SEYoLA6gMBJLBwTyQE+N8F6ym/kK0Vpe7YTzy1ka7psTmEIe+1u0UkNTUfFmO3b32GiKCjMeM6tfLaHX//qFm5/dU9YsGTgUcaH40LOc7WmSKRY+1ZJPju59srhtYtKIY96rSb3QWmsUrUi1Qvrlzfhj4QQTUyg0aEJdxeOrgt2iwONWk0Y+ExehAJ+SWxyL6C0Es0InV4XLj9/GelSGpV2BYnphAHWy1UjLzI5iYPdHVTyRUxPTGJtcR0xf1h0qmnwuLe3L8xilo+zWubTz36FRreNq89dQ2pqDnYLQTk3At6QlMXzLEsjU6cdcDpoglzARfoUp8dHwlK9tL6BifgkfExiNDooFJuirRwITyIcn0S3N0QsFhWAOJ9Lw4IWet2myKpcpM8lARmOhWU8b2yuC/OcQOpf/dVfiaQBZQ+a7SGWlzbEaNcfiEj1hyTnaxUBYVjZQDM2Aoc8H1JWgMxVmqYSXGWyhIEZzX0DAZ9ofefyFwIkNZpVSWhkTk5QKxUlwHV5HZiZmYLb55bkGtcFJgFdXheGliGa1HctnOHhozsY9Joix8NkKM+S1Glnf3e5h4sRq1uYdSQ6EJilnAdNahnXZHO856bs9zTrs8MlCUtW35FZynVLTJM99JHwyLhjlccLL7wgEgQSqHb6+PTXn+EnP/2pmPNRioXPHI8ZDVzuS9wfqfmvcZqSX7jus71onMrkLu+fxAzeP8/GZEdzviyvLGJr56lIuZHYwN9RX53rWo0mdZRiGvZFGoF6zOQ2k+HLs7vX7UOCZ4AuJOlDEJrn7EgsiFK1KNrL3INsAzsKeba/qUZS4gqrIHjW59mdgKzfTX1li5jDcRzMzMzD4w3iky8/Fy1kMTuDTRi+3K8mmCgCkD7PSJKWALXEWegbE9TpGUmwsn8kXsRQ9J2JcHb7ZLZakcln5DOhUEAATAKCtqHR3OQ5mrrn0dg0rr/wgkjyiDxIpz0CCSh7YEHQ78Gg34ZtOBTTvi8/+1wSlV6O0UgUbrsB7/ndTOKy70nmmJ9dELCTAD4NlNt9GvcWsL3zUCS7CEDTXJWGmyQvhfwxSdSgZxOQnolPm82KZpfmqW20Oy3kKzmJ+1LTKekLIYp1usgXcsKuF5PIYklIXTQSJKDtdPhF+oY62IsLK1IpxjFCaZxs7gQnx49xcPhUvqvVbkoCiO1F3W4mZDi/TSxtwfTMLGq1FmLRBBYXVsVAM5+rwuXxixcK9xSSaxgjod8Tfe9PPv4AhXJOzHq5h1bLRZHDoswYKzBo3F4sFSW2iXgjiEcSInUYCoRk3PMsw1iVxsOTyaQw/V0+krB6IBejXrWilC+i1SqRp41uq4rd7R1JCtPQmt4ixxdnaHdNFRWroQieW8CKrAguX30eiakEoskwIgk3XEGgT5JOHyhWKa9YRbGSRalMA+wjHF88Ra5wCKuzBa/PSKEw3hRsZmjIO2I4CcOyZaUN759nABObd2UMC1lF5CONDIQCsAo6E4xW8qHG8vqaMBdHREJmVRQYfgbqjpi4iqMI+a5vJCiVifmPYSXmnoyUggLQvC/+m6+Nk9L03hRTGAf8vgl26bX0PbwPxSFE3XdUsa2gn4KpinUIsW9Ukc3v4j0prjOO+2i7KP5h2sOA6/o5vW8FNpUBrniaPo8BBb+u6FfgX8l7CuIp25yvKz42DkBrm+ozSxX8mOYw91F+B+9PX9PPK/Ct36FMZcWhFDhn2yiGp8A036vgPNtLn1fB0q9BSYPDcZ4rwMnX+D2C2YzIrByr+pnfAlj7pn1lTxsanWa+zjV4nKzJ+c7+5dljwD23ZxIoOmZFwgNUOGhJsovnVCXbSn+OGMLPMFAh3XCWGfa7jlu9vraZPrtiouPPz885RooF+sx8FsWWeP+qSqBJB/1eHb8kco0D0Hw2bR/TXqPkDv0eZH4ZfE77lmui+TFzTO9fxx/7RhJAFgOISwJrND9lDFoNc3oc9+N1dTwroVS/T8fvs778y//pz4fjmSZl446DwLwpHcD/2KJkMrZGuF9ZrbwQb1iZv7qI6EDVbM03mcMKBOsioAC3Ln7aeLo4UEJCFo6ecYHkgsr74UFNO4KHEDaRYUgbVrObwCGZ2y1T3qBsax5idbFQer0OCraDsn0V9ddJo5rB2k6aoZHDpNstByF+Lw/mfI86oCrIz+urDAWZAubgQpdoo4XN3yk7Wp9dB5Fo8AxHbDWb0d0xjDWTFVUw1mQ/RpOVYDIBHrcb1GlSVjqfw5R+GvkRgoq8D4ISaqioCzKfhfU6KjfC+5OkgJqJjAY6r6/AOtuA7Sl9YrU+u7dx9rsudCp3ou2nB2F9LtXbNg7lZoxKVlYyumbs8d/8YZso4K+gtk7c8Q2PB1ltV94fQXZ+VvuvUTclH/ysjHs6OAtjxDCmadTj9pgx+XV5xRDdZk90XR32ICKhJHzuGLzuCGKhecRDCdFM7DQ6ONw9QPrkRFiXVvREp9MTdGHtuTW8/OarCC6b56jXAJ5p6mddVLJVpDMZYRszEUEAukIN5RHoT+ZKPpOVJEI8HMLLN2/ixes34GUJctImh51arSvGSWw3BiIMspptstebktTgeOJhlhpndDBnoM5DfvaUYKIx0uIYZPk9yx6HdhvpF3B43YinJrC4HJHN+OSkinqtIuwXtnuj0hFjPoLkdqcLCwsLIudCBiIZ2QzIGASRGU5QikyY9OmZgERMIvGgybLW82xGgAgpU15ZwOpzlwXApLkQATQrZU/6Qwwbbew/3sLP/va/oHyRwYs3nsP+1o6YBwpDB1YxCrEFncg2i/if//J/xbV3NtBuAemLGvokFbQtUuKe3j/Fye4ucscnmIwlUMmWpIyV7f7pr3+FXLWAl954BW9/59vwRUJShsdkS61SE4PFTqUJV5/ap0e4c+82vrp7B1abDT/4gx/ie9/7HrwBj7jWV4rGtI4M6Ht37otMAJnsvOdeqwuPncFICEGvXwBisuamZ+Zw+drzorn70w9+DpvHh4lEQgAa2fCtQwFevIGggBBkFDFoJUvTFw7irffewdzSImYW5+ELuQW0ZP9x3JUKFQyol3uRxdPP7qBVrGBpYRketxv3bt9Do9USBjxZjr/3Rz/AzKLRQm52BqIn+OD+HTx6cEf0Y+002+lbUC2UkL/IoVwpYDY5J673A6sN+WoZdq8bKxuXsLC6KHItXMOPjk5wfniMux//Gp1yTaoQplNTwpYhaOQLhfBo+yke7+3BHvDCEwogPp3Aa2+9icWVZSnb3t3dwf3bd2QcZ04vcPfWVyilS/DZPXjtxVfx4nMvweVwyJrNYPI393+D08IF4tMx0U6nDuv+3jGKuRIcLIXtWVHLlNEq1QXknJudR65YMqC53SZAIWUBGORPTSZFD5ZAOgGghYU53Lr1pbCgKV3BgJRZeAYQiVRSgl2yqxqNijB7Dk8OcXF6JgD0wsw0Fhfm4LAM8eDeHWEskw14lknD5fVhbnkZC0vLSE3NYHF+SfqdEgmlUkPYOWTkbz19LIx+S78nCYatrcewMGXmcoocS3vkbk0NROr9c12gOzzXPwnI52ZkPb/11ZfIlbJYmFoQtj/XFGo1v/Lqa3ju+Wu49/gBbt+/I6BeanoKAT/XBRs8Tj8a1Saq5YaAhQQK11aWsLw0j4l4VMwvyFTrDIboj0xhD86PMTmXhD/mh4NgdL+LZrkKZ98Oa3OI3QdP8eFPfiJyLz/8g98X80CeD9wOD+wDN9LZIoai3cky4qoIudbLJXn+eqmG9HkO3VZPSttFnsVBKZUapuemkZxKGmNRb0DApu2DLQGhaYS5vLYs7DWeJdJnWTGydNjt+PLLz3FydoxvvfctvPeddwS8aeaGaNRasv79/d/+Z9HDDgYCmJ5isN0Q2Qmuk0x0evxM2tX/f7be80ny7LoSO+l9pa2qLO+6utr7cT0WGAAESRALkAhyQS7J5TJiYxVB6YO+rCKklfkiKUKhD/o/JC21QVIEFxgMMIOZnpme9qZMl8ly6b33inNf3u7EiBXRUTOVmb98v/d75r5zzz1H2GHU73d4nJicJ4jnQ8gfEvC9misjeXQiTH7qsV6+fE0OAmSlSpDrtCOZOsbzp0/Qsw0wcDvwh//qj/He+7dQrvYQCLGaDSJD06C5YLGKg90DJLb25NkQgI5EYvD5J+Dx+8SMqWvpYG19FdPz05hd5kIB/MN//FhYyNxvfv3RLyVhRlYv5+cHH3yA2OQ09vb28PjxQ3gnvChUygiEA/jhH/4Yl65fRTDqgY3SIqyO7BKE7uCL33yFUrYMj92FQdvIcHGMv9jbwaXrl/HG7dfh9jmwn9jD5rPncn1WpCwvrsA2tOLw4Eg0krn+8TXuLx104Xf6ce3yFZFvIKhDcO9Xn/4KmWIOC8tLWDmzMjpkUFvcJ8ZffeoTkyjgsOLMuRVsXFxBMOQQKSDqvReK1PQlCy4tesEs//Z4qT/skHnCNbpV7WD32Q7q5SriU5Nw2m1iWkvzTbIcGXcxcUA2cHx+AfH5OVjdTjSpP3xyLHrw/dpAEmAEIVgLeOvmTQT9AVTLFWEGkWn4+MlDzC8vYHJuEg+ePYA/GsDc8qxUSaUoi1OuyGeY9GYFClmg51c3sDy/CL8zgC/vfIWDg0O8/e47qDTq+OrBXdnrCZ46XV7pt/DEpOh8WwY2lAol2AY0/KMRGtlCHThZwjrsIHGwJwlQJsGvXLlmpFP6dni8YXSGNkzNLCI6PYtSuYZulyzYPMrlLDxuJr9bqDfKAoKxzd1+F6FoVCSDmFRgAvLTTz/F8+ebog9Mn4WlRcqJMWEUGknmkbXZFLCLwBxZtbwXJgBzxbwkfRk3MgaJTU5K/EdDZIJ8THAVijmEY2FhCDdqFZwcHqJWLqHVrqHTbSIU8mNgHch6xdjH6qRvSFP0xsu1vGhadzs1YXzmchnZh7i2CFO1XpcSfpKA/B4frDYLYpGo0R6fnxPmKRmyL15si8Hs8WFC5oewwOxOdDs9tDrmHMBJ2GjVJFacCBgvEtF5DoXlN8FaJgsPDvdlr2X/GaCIsmGMySpSCcDYkeBpwOeXfZCf1fMS9wFKGh0eHwl5IZctSNvJMGU8eOPGNdH5V4kNxvjhSEzW4GdPNyU50qiXhUjA9YzrlNttyDvUTl+YXcT87BJsQ2OA3Lf0RYKu2ijj2eYzSaLNx+eQz+ZNdYWTklM9AcMVGKK2P/e7oC8oDGhKn5HlGQ7FRAd/e+9ApDuobS1miBOGBe5yuOW8k0mm8OzJUxwmEjJuSoWcGBBSBoOyO16nMVznNfOsMAmHwOrbar0inhHsF+rsMkEi5yYxx+qhWqljMLTB6Q7iyuWbWFpelRiGiT3iLjy28Ew74DjJpuCwsBKgie3nzwSIFnCRclY+lzxTArTsZ+7LZFrT1yA2PSWM62qjJmag3QETQzm0ezXRqpb7oaFnrY4eTTThQsBDAJhjhMxjtyRpGHdwfWGFHM+pHIuLK8uy//EeP/v8E4kJGAeY8+1QklaMXajhzCS63xMQljzHGddf7m27e5tIJ/ewufVI2k3d8bmZBZw5c0a0UdlmnkN5jkpnMzIPCLBTnm5+bkm+5/A4jVa7L6zlcCQilTascopFI8gXc/j1x7/E7sG2nHPJ+GbCg3GYhaakBKQbFXPeE4P3gJjT2iw0f6TsRkwST4zZqfnskbNwGEEaNdebyGZKGLY5ZyBzmj4j9DJhAobPknEdSROsQOkPu2j12zyQwGrheu3F3OwSbr3+mlReOLx22N0W9OwDWT9sTotUUDCZVaUWdzqBZHYX2VIC+eIhitVTNLsVuBwWk+YieCRUIhOncz1hP9dr7Zfj04CbQ4n9zfwgKeIVWDRCokZsZANGCbA3Ip4pe1LP0lwHiCEo0Kef528FofQcbhETdNM+/VHAVt+vIBbfp9/NMaUAl36/gld6flfwnJ+TWMlhJIXGgXMFwPi6gmKCk4wkQxTX4We0clqvMQ6wCWtz5MOlILkC3EpmUwDaALUG2FOQWzEIBZD1NQWQx7Gd8dfGMYlvgtTjmBg/r5/jd+o9jJPmFBSV76T4l8qNjHASxbYUkFTQkW1Xoh7/W5nRio8p2U8xPwUsVUWA1zMYnWEfG2a7keDguFTMTFnWxu/ASOFyrdL+VpBUvocyREzqw2BdguXYjfeMVPqMFAXoK/Rq3HRgHbJ632A9ghN1exIHMNZnGxWQZXJW+1c/r2NAQdbx56TPRvEomSMj0ibvU8e2fpYMaB2bSlzVsaLEU71vvY6SLQXfHAHQ420x80kTGAaApgTYbwPl5otZYcW/837H265zVIFxxYi5t+r9y3gYGjxP70HnvY4VHefj19N2CFb63/y7nw4Z6I7fpA4SfkjZwXpBZaDqIFKQ1mTZRjIFI/kN7RQFZbXj+D4D0JnyBG0kr60PQWQlRouF/p2fV1asgpEOGjhRwN1qghQGN7wugwBdKGShG2kKcaBL5sY2EsEflQDo4OL1OXBfAo5jJomaMdGFhu9TgJn9w+8Rc5R2+6U+NNuk8hF87zjArX2pfaALI4Ewvk+DPf7W79L36mf5vfKdXVN2QgBN7tdmKPf63MwgM1T7l1lGemBbLOJUq+UXfB/7r1avysLAoFGMtqyGNS3g9Eg6hNfr9V/R8hXw10wc+0vHh24+bBOft0qIcNzwfnlfquNstOXM+/g5viZyK6PFSDOhClTrBjSevdHxPD7pdPHUhVU3NP0uszAbYFRBahpMMLDTkhAuUOMMaS522rcMLLs0FnBzTBsGhhnzwHBgFwC613EgGIhjemoRc1Or8Loi8DkCoh3ca7VFXiF1fCTaqNzcqdVmo3Gb3YIzF87gg+9+iOA0S1wg7KJ2Djg5Kgn7meZa9RYBYwtsTqOPJZs6GR5sW5vlnBaszC9idXkZLp8XbWsfnSH1hE12i2OXDFLqkrm9TmETVCstOZQzeKeeKINoHhDIkGNwnDo9FlM+bhIEzRg02d0uLKwsCQg8tzyP+KxX7oNDstcxv7lsdetApVQT0xoag9Fl/dzGeTk0MMhjuykJQBb00vyCgEQClLfa7FTRNmdf8zCdzufQ7LYxEQ3i9XduIxAOSlaUmtOdehutah22Th8psig//QLpkxPMTkbQ67SRTBrtcho+Wd12dJx9LF06g7/59/8lppeDws5imztlwEkzuRKw8+g5Hn/xpTCqJ8OTOD08kjJugk+ZQh6n+RSi83EBYUNTMWFjc63lfdHEqpYtIuL0YtDs4fHTR6KTSxkVatgxCP/2t78tB2MypXlYfP7kKTafbQlD9NKFC2I++OTRE+xu76LbamJ+choWOnHXWwJgXrl2HZPxOdx9eB9fP36MVq8L70QAbh/L7ExZf5tJIiYtmCF2OpDOJIW19ebbt/H6W29iZnEeNocDvgC1+41JV7U0EDNDGiJuP3iER19+jZmpOK5euIKjgyMxQSoWyhK0//Qv/hSrZ9dQrpWQONrH/t42trae49nTR3KAX4zPSkk7S+CZbMhnC8JioQFiZHISxUYNJ9k05pdXRBt7eWVNyj/FKKlQxeHjTew/fyGaezSDnJ+Zl8OQM+DHaS6Do3wO0cVZOAM+TC7M4uZbbyAc9YtuY5UGcPWmHDK3nz3Hr//zxzjdPYTf5sal9Yu4cfm6MPU5xw9OEvj5b34pzPg3v/0W3vr222KyyAD/+OAEuUQSJy8SeHF/C8WTLFYXVuVA0xvQ0NKHiUgINOLlgZ9zjPIVkmxtD4UpfOHCOey+2Ba2FZMwZGFJ1cHQKms71xiWfXf7dEBviU4p/9ZtdMS4cYo619UKMtRkj/EQ3MEvPv4lHG4P4vNLuHHrNTFgjE/NmCoDC/UfW8JgJQC9v/dCkhcehx12qwGuBjwE1o1ZL4GwWqeBWGgSLhpFulwCJvDzBOLCkaAAaDsvtpHPZbGxdlbkAAh8fPrpb3CaSmFyZhptKjk6LLhw9aIAkQRaCZ4M+xZJOmVPC3j66CkOXuwidXrCmgdMTARw/eYNMeupNBrChicAGpkOI746BV8YcHqMHuPJQQbdagdBWwDtUh33v7qLrc0n2Di/jhuv3RDDICYDMyc5JA5OML00i7Pnz2J2Jm6YqeWKmIoVs0U8e7yJw91DtOpcG6k6aiSFZhbjuH7zuvRBYj+Bk5NjJE72MXAOsbaxKmAo1wACnLlMXpiIXMeePnuMe4/vCpP21hu3RFd3YXZFjC95jS++oDFZQUpmBwMyOWwjw7Ga7I1kARp5tIYYmzIpkkgdw+vziwYqk3Q+t0/WSWHYDQ3bj+XEEm81CE6wUqIumqfJbAptRw+vv/MW/urf/qUsyCyZ5jpIdifZsEkCx8UKes0+8tmSYYiFo+bg6rDDR8DNNsSFS+eweNYvayTX+XYTqBarCAf8+Pqru/jk5x/j0cOHwgr7zoffE8M0Vl0kEvtweBxI5bICxv3Rn/wxLl67IMaLlVpbwBQ//QL63OdyuPv513DbnPA43HJvXAc+v3tHmHxLa4uIL0xj/2gfR8fHMs4vn7uChblFuKxOlLIFkY/KpFJiGErAKpPNCvuRRqPUcGY8QkmRO19/gZ5lgLfeectIKFmtOD48QrVQhd/hlf7g/CvVq3C6bag2C4hNh6TUmsaIDk8As3NLoo3OtdXnd8HupJyPiRN5tieIvvd8D3c++Q2Gg54kXFjqv/18E2Uy1G3U3nej2mzB6fWJ/vLs0hI8E36cppKStEhsHmDQ5aHbJjqH585uIBwMCGEAA64tATlYpZn4moniMH2IiakQFlYW4PGbqr9nz54hsXcgCXCvw4daqYx4eBLXL11DQAznHgqowjl4cHyEB08ei/wQnxd9KlZX1jATX4IVdlTyVWFAW4cDtBt1uB0Qnf2JgBcO21DkMyg/xPH89u33cXSYQqdrhdMThDcQwcziKmYXpyUJUqm1UK+RhVtBt91AhQBul7qZNuQLWQGyuQ5cunJZWLYEARkb/uxn/1nm7K2bb2BlZR0eb0DiVxNPtoW9TBZ0rphFdziAy0sZObuAhnqoZvzPBFGj3pa1kM/M5TLl6mQicx7yWrl0Cq1GVYDxYikn1SfJzAlojs51nwBUMMxkDdnUlCsYYEggsJRDMnkMh4PMRKsY74qhlNVuYs2R+XU4FJL9bCIYhEd8EOwC8u0evBAzP7fTIVVr3EOm4rOYnp6VGIPs5a+//lrmOcFy65BSED6RbWD8wTWXQGqjV8UyK6HicQT8EwLI8AyUzeTl+gT5KDt05dJluR7XESWLFMsFqdxgvxGw1Bif7c/nMrKO0HiOyVUyZCk7kc3mcHySFEkfXov7FdvBMUqfBradPyQ5eF1+zMUXsbywiEajKSbETGS3OnUcHO2LNvwK54PLg1qd5eE0WzRgrHrxUHqO+xcZ3l76fQgA3MegbxWTy0vXbuGNt97F8tKq/J3SCXwegYBXYp0MEzSlsphCdptNYfDns0mJKfkdAQ+1/Kdlb83k8uLbQLYsS5tppPzkySNhgU9ORjEdnxJg05xTu5JkwcCD+OySrBVk7pPJTgKJAbUGUr1DkH7Yb6FcyuP4KCH7Mp8pvRI6rfpLNiZjFZoRitkpYwyvMZikj83RMY0p0yLPRaCSUl6UhSHDttaow2ZxIuCPIBYikMwKYYf40nC/o2SNnL9cTnktGovh8rXrkiw4Ot3Fx7/6hYDRBuwaGgLSkOO0LP1MjWvq6s/PLYo+NtdNAvM7289Em/owQXNZyq04sLZ2VmJfxv9SmRINi+zHz3/xj5JY5BymZwdBYYfLK/I9qVQak7EZzM/Pv0xC8HWCf0zq7x/sSl9qYoljnbrwLMe3uShfUsfe9oEkKF30XYhMigG1Aj6UBuFaR1PhcrkqFSjz84sIB2NCRiEBpEpW/t0vpKqnOWjCaw9I8vLy1YuS7JtbnEalWUcylcXxCc2U+1hcWJGYhpWSIOjstopMnMfvRDDkgt1lqt4cHqDB800ugVRxD8ks/x2g0cpLZQjXlb6wmdsjQAiy3pnzMjXk7QL0GfahqULEymOKAAAgAElEQVTm+OX7uQ4ozqJELK6BxEkMkGXIVgpsfhPTYcyn4JPiO3r25m8FVrmR67ndALOm0ljP2gp+6Rl9HORT8JXfo98/jmvoeVzJjZzvuo7rPWhblDj2EkQeAdAKiCo2ouC4gut6H6ZvDGirAO84zsT36TporvGKIcrvUBBSP6MESwXLx0FsXkvP8ArsjYPP2h/jeMU4uKcYhgKECtArniZ91DMYkfYL/3ucbavPX0FY7R9tP/9f26wJAQVdFfTme8eTAortsV2Mbwz+Yir4+d/Es/gjz1HIfexTlucZ0HscR6T0pPyN5CniLSMipt4T/yY4mkOv3TbqClbu5yOZWa8LPbLAB1JcK2s3Y2eCMPqsFTMyYLPRQTZj0bRPsSQdbzondLzoeNX3KebJOEnBagXy+V71MdO+0PGpuJ8+BwLAil/pPDDjwagosJJFsE0pCzE/Zh0wRAgm4E2bTXykOKjeB6+hzHj+N/2HdCxIH7PaZyQHo3NzfAzq2Pvm3OVY5Diw/Hd/8+dDs1gbaQb+EGTUyczOUYDaZAZeCa7rDemkMkGaCQJF4sHGzLwBwsYXGM2wqBzCeJZgfKHQzAw7YFwiQwentAWGYeygINPIaEsOaLy5UaaK7SHQasBb02p+jq87RfPIDGoFxRVw1MWE7ed3KGiqwKd04Ei7Wh8S70mF3xXIF8b1SKBfFwF90GYwvGIra8aKwY32py7WbL+WXKiEBb+X7Wh12mZxI1NL6j5eLZLa92YwjFH2B334xCjyVXboZf+zNJ1SE0NTcqZZLN6bAMZ280xYgsW2aqZTNxW2i23kIVyAvVFCQBcjfpb3wvfoIj/+HYYNYRgNfA68d2Wpax/o4qcZM/YXX2Mb+F5dmPm8FYzXftfX+B3jmyAXFP5okMigmcG8bmqcgGbhHLVnYLTER9I6L8sYeqOFgcG+zUpHaOr4OWAZerG0eBbT8WX4nBFMuGMCyFKWgTIL2WRKWHgEnykJP+hTfyyMRruOFwd7Ag6fv3BREgwvtndh6XCOMVgMyMGUYBBlC9bOmiCO/c/DjB0WVItluX6/1QEPNizrDE6F4Qn4XwYafJbUv6REAQHTQHACvf6orIU6wlwb6m1h3lLfigepVqsGt9MjgvnlEt3BD9G3Am+++xam52YFpJgIh2B32Yxp1kh2p1auYVDvIZfOCdOGeqt8FjQjYxk6DTEYCBJgKxcrElRJuTI3D4cTzUYNvT4z/DYJolOZpKxd1DY9c24D5y6ckzHEv9FsL5/KoN9so54r4njvQOQ7CHB5nA5ks0WpmqC5T7FVRc3Sxo13X8N/+F//RwSmGAACzfoQheMC+vWBtPt4aw9fUR9zbx+xYEQ2LzLbqB3aZ0DpcWL1wjq+8wffh93nln4myMFcULncQOk0h36uinImJ4HrM2p+l4uiTSftbo2SPTaTJVbm0fWr13Djxg0xfukPLPjs089x784dAYQziWNhFLMkkZImK2tnkauU8PD5c9x/+hh9uxUXr17EpetXREfU4rBLKbbqr5OVxMMBma7f/73fFdY0QXyCjpI4IgNwVEZ+fHCIVqWMUiYjnoK9Vg/JgyM4LA4pISY4xCCcGzYPD71BT+QUaOiUONzHSfpQWHvRiaDon9MwpVQg2yOFM+vrWFxdE2mVnhWYW1nGa7ffwMb5C2h1WtjZfYHccRLlRAab9x5id/MFosEQ1lbOSBJjYLOjPuih1Otg5uwqfFMRrJw7i8jMlCSJxPPA5YALVqRPktjb3Mbmg6conqbhpy5rtS3SHiuLS2LKeJJN4uvNh3jze+/ijQ/fEiDaIqa4QL8BtAs9PL5zD7/5+49RSeaxNr8qRoGUxqFsxdLZNWFvpbIpHB4dod6u49LFK3LIJhOaZafHhwdSwsr9liXABFQIfLbabTnMHiePUShnxbCHutocI2dX1uF1ueH1uFCtFNFqkA3ukEPxp3c+F4bj0ObE+YuXZE5R1oMVDobxSLmFkrBBs5kUAh4vpiep29xDqWhM5bhesj3UsKbRFUtpyeim4RGTNdVmQ7S6ySAmYzGfTuH06FBYy2+/dVu0Ksni/ehXH6M77GL90nl88J0PZG0IrbgBxnLclnI08qGbvDHge3L/sQCXZPvygHj1+jVcunwV+XIJvlAI8wsLuHJzGS7iFQbDYQU3WlWglu+gX+5i2OhJpcQvP/45vrr3BcLRMIITE2hWWzjZO8XkVBwbV8/jjdu3cP7SOsCKPMZjfaBZGgg4uPVkC4VMAd1WV4K1VC4Du8eGt957W0AbgrPPtzdxcLyHUDyMS9cuCrg+NTctewgrFTLJDFKnSWw+fSYgLNerxcUFMTOlRMdcfEYSaAR8CF5wbhNY401Rj5PBITOBZG0xcCaQzPeSfcby3qUVmhcum4qiVlsYi/l8UcAnPt+5uQWEJ4KS9CKDj4WDw24PJ+lTAaBvvHkTf/KnPxU2O0vkyTgjKMuk3f72HhrlGmYn56QcvdPqIeDhGmaDLzgBb9AjlQALSwuILwTBSndKT5KEyfd2mw0ZAy+e7eAf/tM/IHmSwu3bt+Hz+WV9KJQKIt9BIzhWqvzeH/wQr71xEy4vkMl2peJGpNuYQKw3sP18GxMevzBD47FpWav293exd5zAUfoQ4ekoLE4rPH6vsO6XZpcF4O83ugKO0mgvc5qWygbGC9SqrVYrkmgiQ7k/7AkwX6yVsbC6iPNXL2J2aUHYgK16B6eJU3SqLbSqbdFwTrIap11DoZzC/vGeJD8p+WN3BcTs9INvf4hAkBIQTjjcTO6Y8mJuhIM20Cy0BYAmq/H1WzfEjKzdagiwd+/+Q2QyOdFaTubyiM/PI065numYJAvF/KfWNZqwoYmXur1kvNLIlYc3xvbBsB13vnyCcquM5qAFl98Jp8+FhaU5+PweYb0e7p3gxfY+2rW26NiTMb4Qn0XA5RLTLsayXL8TJyc4SafgD4VRrjdk3ybISzNPShfR9JImoIxhTg8TqJVzOMPEwHRURMUZP9KHQHxXfBMIBmfg9kyAdHeyn7lW+UYMTG6UbhflRcooESxuN1CrFsUAjbIU1Pyl7AEli8g4pDQEtW/Jrizly6JBS6arhVrD/OdyoErW8klCgBqnx4WhzSrVXgSke4Ou0bhHT5K7bKvD4TEHVrtLgF4C0z6vW76L4B1lj8gOHQw6KJWzKFfy2D/ckYoiGhtSfowANNmXAysPcxa5j3TqWOJmZn/5XbFwVNZlznM5fzWM3ibboD46XDcITvJZ5AqUU2tgeiqGy5cvYm1tXcBXObyOqlETiQP87d/+rcwRakNSz3hpfkn6iglfmr0V6mnYCbj6AsJk93gM2YUSMQSiCShevnxZkuFMQqjhPAHZPZr3He2DLOipyWk5R0m86bCZpH7GmJyuL65jZjqOeHxWdMI3t3bw5NFTiZvJQmOcyriVyW/CXjREI8GBkhizk7OYn5mF3erAxcsXROefZcPHpwn848/+XwHUo9GYHLAHA6tIVzEeplQer0/TZPYXnz/bx8SMxOqDIdr9IW7ceA8/+cmfiWwF/97p8fBO00CrVEYR9+CaynFXymZRyKZEEoOJor39XVkbxfQvMoVMroDllTMidcV4lzKIlH/4zZ1PxJCRJntRysZYh3LuqdXbwMALfyCGqSky7mdEtoKyfzy/UmOUyQ232w6Xy4J2k3I0SWGMC9jYYzKyZgy/m00Zn5TA432LHEqnK5VTEks2qpJsczg5VntIpk7RGrbgGvk2TEbjkgyOBKPy/FnpyTZSEoSMYQKVTgI5Tg/sDo/IuzmdVmztPsTh6T6aNUNY4poqyZDYJOq1lknc9q3oNM15Ts+ETSanaNTpNAxDJoNpDnnj2ms4t3FRmNIcFw6XRXwF7t27j48/+Ugq6Nx+c9b3+LyiA01ZrlqtKYl76vnzDMdrct4wUcR5RkUpxs/nz12U94VCEYlrKPHu8QDlYgdffnkX9+/elxhMJSzI5pdzqs8ttEICulwzeC6kbM58bAqtalXeQwZ8LleQ89LU7Bxuvvk63njrBmKzIfimRmgJKx6P2rj/9aY8fyZzmDikQSklfoIxn3jucCKw+LReb8HussLq6KFnbSBfO8HW7j3sHj1Hq0OZtBoctr4A0Ny3ua5xneCewHMzzVHlfDswUgeKvVDfW8/d42CwAmTGKNOwo/XsPg4cK9uUJoN8rnr2FqxlJL2pZ30Bk8eANgVzFWtQME3xJH5O28Rr6Vn8VdtMu8ZxDXOvBowbB4QV2FVAmf+vABrfN25yqCDjOACrZ1UlXI5LKhi86RUYqeCgYhamvw3Tl9dUXGwcGNb+5WcUC1IATxMD+ne9B+0n/a3tVrBvvD/HrzneP9q/PLMq8Mn2jT+bcYCdfcY4bLydem3FBPU5KZtckwi6LihRUKV4zfMzBD4mRrQdiu/IHB9JcXDNUoIm/65t4/xW4FXG5MgLjddim6nprOdmvs7zuRAoJR5wCTGA6wgJIoJzUPebWJW5qZesYclGvpRFMRIWbDuBXP279rsSIXX8fxOgHh/nFvF2MPej84HPmexv/qi8r2CVI8xJQXFN1ki/jKQwFMtSAJoJw/GkjmhXy7g0sihMQo4nMLj3acKH36Njgm0b7+c+K5e5dwzMfNf5yDbrOFRgXftFcTO+n20W/PR/+2//ZsgHodIZQmcfTVL9TbYCP6SMTkOdfyXlwC8dN8rTi4+zmXldArhslALZmv1RNrNO5nFwdnxBGX9QCtq2mg0zwR2GVc1Dm7hwjtwpeW0BkEdmf0b3qCsMaAlIaA43EsnWrJneiy4E7CgZrD4625tMni4OOsh00RrPDvA+FYjXBzSeZdCFQxcW7RdlkisAz9e5WfI5MADkP12Y+Xd5TiyJJIN15OKpDGj+TQe2yVSZBd1M9h48Ljcm/IZdrBlKGZCk8ZCJ0Ky/lB1RrWoZKz0jddJqG/0gXfS1P/TZizxI37DSdeHVQESA85YJdNhO/uMY4XNQxjevbQw2GNi8MlPQRUzZ4brIa7JDF3y9V91M9RmPb0zjE0UzQ8oGZskVgzn+yAQkEDBKbDB4ZuAgi7MY8410xfkcepQwMcmBwZDhjBN2xwQGPSdisUVMBCZhs3oxP7Uiol8Mt8mKZAkswYFhr41OqwmrpY9CNiP9wX5IZtISBHHdIsOg22ibQMIyFM3X5bVVXLl5HWfP81Bmyj/Ibia7tJQrIHlwKKX7tWJZkhZkKM8vLogzMwM2MifJVmx0WgLUUXOSTKCVpRV5LrViVZy1Byz1dABtlp1GA1hfO4t4fALlchuffPIJtnZfYGl1ESsb64jFp2Bx2qUUjUALy8wJkNDMLuAMSBBvsXJ98KNQLsnhgUEi+55MQAKTPJBwkyC9zOlwyAGbQVKzUZXF9zSZlMMwD6apTAadfhvXbtxAfIbsi6EAUelUCuVsHoV0FqVMDvVqWUp8+fyo/USdJ5Y3W1w2lPt1OMMe/Pf/8/+AN969gEoNON5Pollqwmdxo5ap4cXT5/j7//M/olWpwT40Lu4M+Hm4LtUrCESD+Mmf/0u8+703UW4NUKfOHQP64UBYa5b2APmdYzTzZQFjKJtAwxgG5gTUj48PBWTQOR6KRqSUk4wksj0oqeALhIQ5WsnlsPv4GT77xcc42T2U0nPKYsTnFlBvt3CQSuGrJ/dEmuSHP/kx5lYXEIq5UGn2kcllJejmXDzY20difx+PHz9GbGoK5y9egMvtlblnEmIe+L1mc6RZm8NmER3ceHQanVoLdz76FJuPngorhLraHLOc32TT0PzM7XEY5mZiH6nsKertqkjWMIHBZ0rmJuUlwqEIpmZn0Or1MTkbx5VbN0QDdf38hvQfpSyKqTwyOwls33+K5w8fY9gZYGF6BuFoDBanCz2HFcVBB9GlBcSW53Ht7Tfg8jmNUzqLA7jONXsop3PY39pB6uAIzt4QC5FpHG69wItn23IIml+cQ9PaR6FVxXs//BBnb15Azz2EL+xGvwO0yoCrA6S2k7j30R3k9pOYj85K6XAul5eAJjQdxcziLDqDLnZ2t3GSOcWbb76J+OSCsGqoiZ3YP0DIHxCWFFngLOHkoZhrCdlm5WoJ2VIWe4k95KppOCx2nFk9gwsb58RUtyja8W24nA5h1hwfnSBfZIltQ0p7F5dXpMyYa+r66pocHDjXdl+8EJkXutvPzczATukcm0W0Jsmy7HT7uHr1Oq7deE10C/0Baq/axAxwYLXImsHDD9mK2WQSL3a2pJT82tXLkhQ4PDrBx5/8GpPxSXzw3W/hw9/7HiYWHBg2Rbpc/rWqBGubOD1Iolqq4PQwJSCPl4ZThbxIPVCyw+Zyi4QK5TyCNBil/LkNwpISoMHqgr3rgK1thxt2JI9P8JvPPsVHv/onAdCEUdEZwm31ChAajoewcWkDK2trwtwlIF6vDoDGAPVCHfubezhJHKNdaxnd6n4PtXYFCyvLiM/NSNIpX8rLOI7NT2F5Y1UY0p4w5YEoWUPT1rYA1b/65ce4e+crKWcnK5DgKqsFmKSgbArLtz/87nfw3nvvwR/yIHVaRiadl3Jm29CBZrUhVTIEqY4PEnj6/DmcXidcXrckCqemYvJsKY1RbzYkafHV11/L+hGfmpJDNeV7Stm8mEVRJ29mZQbrlzYkGcnkJplW3LPIqKZkxvMnzwVUXF9ZQ73cxEmCupw0coxgbf0Mpufj8Ez4EI6G4PZ7ML8YQrnelbVLjKQ6HVy+cBlOmxNffPoZPv3Vp1hdXsXM9KzMYZp7suLjNJ0ST4DL16/j9TfewurqGUmmk00rWrvpNHLJtDHrDQSwPLcgOp0niUMZf51BDw+eP0C5U0cgMoHFtWW8/fY7CPrCcFpsqJXaaJUIjDbEvHRmatqUaPZMiTc9E1pk2dYrOM0mRVv71tuvi+Yx5WLcLi/clOPJUJqkjmFzgEKmiL3tHQS8XoSm/Hjw7GvwCLR+/hzSxTLsbg+u3LiByeko/AE3XD4DdnBckOHbrg2BpkXGRip5LPrB83MhYXnmkhV8+fU9OEYM6M0Xu1jZOItzF84LAG1zMSHaRymVl4ogo3U7KeX+XKcn/GTnsArLmFTmKyVs7W3DE/IiGOV3DLC4uoBuu26Sx60hcqkSUkcZ7O/sI+j2Y3ZqCotz01haYrINKOU7ePD0Mf6v/+c/IRCOig4s5YFE9igSl+qIXq2LUiaPfDqNw/095NMn8HudWFqchc/nNQmlRltYvLl8CUurF+H2h9DpDjG3uIpGpwc6dLKSSmJJm1WS8DQipIEh1xhKVxh2ZETkLbTsnwxX6kpPTs7gYP8Qp6dphEOTAqoaUMSKaq2IbDYlgJRvwge7wyEa5OxzSmywyoGAVThK+Y0SmrUGJiYioknMeMo6YHt4BmgL4M9E3USQ1SxO0dYdDFsolDMCkD7ZeoJaq4L5xVnx47DYh3L/hVxamLQCYHT7UvFASSaatBE0TCbTYsJn4n9jts5nKdWTQ2OqxD2F7KOA35jV8RkIYaY3eFlVSp1zgs9ykHe5Bdy8sHEBG2cvCjuWOrsf/+qfkEjsSdKc0kQEfbUc1xiSmYM6k2LUceaBn+vyzvamyAmdnp4IuE4mm/r9cB2mr4zMJ/onVAsIuLk+xVGtNCQJ5HEHZL2uduqIx+JyfuFz5DrEJCmTS5wnrCBhvElzQZ5X8sUsbPahPDvKobR6LdjhRCQcExas1xeSGIUCdow9CHSmUqcSNzJeJzAn56tmC+VKExcvvoEf/fhP4PZSl9cGK83o5H7MvGlS6q7ZlEq/5NEe8hnqj1tFm5nJxeTJCRx2Glt6YbO7MLewhtm5edGnp/Z3n0bchRR+8dE/4uBoB8GgH91eU6p6vN4A+n0XgqE44tPzCAUnRZaj0TAAtABugy5CYS8VvNBollCr5lHIp+UMSCIA+5jVgJSkITGIY0UkEYem0sLtckkCl+OP/88+IXGE1QNlkeUwZl2U8ZAEgT/4snydc1CqWNtd9IaU1AnA6wua+elwojvoIJM/RKlOYN7of/OMyu/n9Xg+IQjdanXkGfI3k0ACpDhsmJmZls8QDEkcnGJ+bhnvvPUBFheXZXzIeO530CP7u1rE/cdfYefFplSvsdaX14lMTiGTzmFnZxeRSNSA6JEICoWSnHGZ2Od8IaDNdjFZwMoZ7mGUOvF5SBqhuXZH+mTr6SZOT1Jos4q63RSPglzBzCGuE7SSp2SXxx/AzGQMM9EoOo2G9CEJLM1WFxORSZzduCB+BlPxiCRlGVvUmm1YrA5Uqi3sbqeEBDE9O43AhFeSDG76B1Dmrg6USzXkKXnj8cu6YbH3MXS2Ue1mcZDcxIv9J8gVDgELZThMf7AyjqZg7GNKcBj8xshtiO/2GBNVXBtGchMKII0DY1zbOP6UKKZnZF0PFAMhgUTP7Mpq1HO+npnlGVsNqDxO9lJgTN8/3g4+O/03Dhh/E2hWsGwcIFPgU8mPCojzt2JIL4G6UbWzkg35d60G1/5RQHG8TfrfSq5TPIF/V0KmuZZJfHGsjpv4sR3arvF+UGxB+3scp1DMTQHPV4CoYauPA3/8fwXoFd8aB0YVFCU5bbxf9FkIOD+6pj43s3a8IpaOX1cr85WUqTii3gfbJvvnyDhRkxrca8xzf2XGp4Alf/OsT9yNryspVvveAKTtl/ctJEPrqyQLv5tSRwq48vNGgWAgiUsmCCmxQ2k7tkO+t/tKu5rXM306kMogrQrg/+uP1cpDg/nRPv3meB4HpsffI6AyvT/GKgX0s+oZpwA0r6/jSN+vyQLBysSO/BXR0joyY6S84XhCgnucGXcGw2VV7TgAzXOdJnoUKFZGvyhNKCg9MKx2xs86DjTxonNRnxP/rnieEnUl9iFu+H/8T/+1jF4xDRkBrfpBnZQcXKrrotkMXog/qu+lE/ubD4E3oyAog2TelDA3RiZ7/M3Bqo3URUszNMqS1gejdH+dHASg5eGPMh8MmngfBKB1UPDahunrlgHL73Q6WFJuAOjxSacov4LBCjSz3XrP/9yA03vgtRVQ52eN0+erMhVtvz5kXUAVdOW1OeH0sww0VANZgSgGxnJ4GslTyIBymAwbWaSy8IxJcPB58jVTDmCAZrOo8PQ/FDMUzU4RrDOaO6bkgaCfTGCHAcG1bXxdDBv7pgRCExS8tm5IvHddmHTD4v3yb8KeHi0I46UXvBa/g/egILOWIfDvKsXB66mEi4L/uoEpmK2TRZ8p+0EBaLZDkxPjY5YTUzNMMm58AQnsXiZCRlo6Mg/sFoQiDGYswvw188cwuiXLRsdVAkgdMkhp8jKHTodZf5akTkvJ29z0EtwunzCwfC636OKyLMM2GKLTaojG8clRQsCgbCotpiwMSpjZIhCxt/fCjDe7BUO7FXMrS7hy4zoW11YkyO2xxGYwRKtcRerwGMe7CSSPjpE8PBbAls7fFN9n8ETQimwWOrfHZqZEeoAam9RBmo5NyXNx20zJZ9A7IaCDK+Bg6IPpyTg2zi7CFQBO9it4+OgRUvmMsEdX11eFcUXpBB40cjkC0AVhENSKdXSalHZpmPFQrgkD5Pz5i1J6ykwbHds9bq9kQ2liwjFJ1qfFykWf4HFNmDcEchiAMZAk44SA8LVrVyUIJwjEUsps8hR5mh52ejKWCHzwnkVHj4zDRhV2vwulRgWH2WN88P1v4U9++sfCFEsd51FKFVEv1rDzaBNffvYF0senok1NdiIPArwmxyX1qAmE/PQv/wzv/eC2mHsxCExn6lKGylJwGllVExkk9w6l7TzYpTMp2fC4UT599hROl6k0oPYjy3B/8C9+iFu3bsmBgmudy+1Dq95Gv15Hcv8Qdz/6DZ4/eISA04fVpVXMzC2i2m7iWWIXyXIBf/5v/wrv/M5NpEsGaOeY4YGEJlbUYc5lsihmc7hz546AY5zzAere0UzWYQx0yD432e42Zhdn8Ud/9IeYifuAOnCylcVnv/g17n/2tcgZlLJFYXYF6ADucYl5G8dBOpvC3vEuSp0K4jNxARTIUmLATFaiBMtuFyY4Jn0efOu735ES9LUzZ6T0nxrTbG/lOIuHd+5i++ETNEt1+Bwe+T5vKIQutQZtQyxdPofo8iJWL51HMOoF/Vg4j1p1CAhaL1RwtLuLzP4Rgg43FsNTSB0c4sEXd2WNo5anfzoCz2QQ59++hpWrG3BP+hGbtco1sok+hpUOaskSirunyB+kMWH1YzIYlbF8cnqKfK0oxl9MSpxmT5DMpXD23AbOrl+ScmSW9yd29+Bg3QONTizGWZ7MS64lmVIaVocV1VYVdx/cRTJ7KmONWpQEBrqdFhJ7u+j32sIA5xxttzs4Pk1Jn/LwF4nGMDERkr2eTHyOHwKRtTJLz23GXM/nluoLMpMIgmxtbUlJ7w9+/0f44NvfRa1O0I6O0TacpDNiAij68NaBGJ0SdEqfHMn8mqV26eQ0TpIpfHn3rkhwvH77DQH2KAXDQ1nqOIlsOk1yJEh1rxYropHeqLYlacx1ifvdi71d0X6cnosLwMp7jk5HEIi6ZA3iiZv92KNWTtuCQdVoixNoYInw8xdPYHVQzoFrmAsBpzkoR2cjOH/lgrDWrC4DGqeOq+hW2hgwOZNIo5wpiFQLmUqUrUmV0qjyUD8VkzWQ8g/dYRvhmSjmVxdFI9xJk0Fu+x2j1V/KVfCPf/f3eHL/kbDDVhdXJOYhS3n/4ECYkhvnN/C97/8O1q6uAARAisDmkwRyKQPgWHoEKylrMQGXzSUsS7vHge39HVlv5xbm5EDLSphGp4FmtyXyFqurKzJ/08dJbFLG5/FzqVjg2nnl9euiv7p3sCvyTVPxSWF2cu/mOCFTpJwviXTLfHxBkko0kOI+SZkfJjy5LgQjZP46EZtm8scmoA9lQhhPUBefGvylXF407H1OjwB6XD/a3bYkJqk32xsOsbq2gdiUYUvST4DrDddVMov/EHUAACAASURBVMh3tzZFdomHpuWlBWGOo0ft07oY0D7bfYZE5gRWpw0r6+t4/1sfIhaMCtO4kq2gWWmimqvKmnTp3EXRGC3XisJ8pmcCAbVSvYhKs4bITARvvv+myEhNRO0CwLYqQPKwjGalAcfALgmqSrogslBnzq+i0i7h0y/vyDrV6lthcbswv7SIC1fOIxJzS8JWvCKqLAPtw9Z3wt61wNK3IJk8Ec1fv5/vs8pekM3lUCOjfTouevix2TimZwMCBlnsstXBZwN2N4siG0KN4OiUX77HRJyMz4FqoyHJq1QuDXfAI8mw9Y1J4kgCwJSLQKM6wKBjQTXfwkniFLPRSSzMTqDVoJFVRYwlWVlld7nx9z/7JySOkzh3+aIYG3Jeeh1eDFpD9Gl6ZXWh12jhcG8Xn/36Y2H7hoOm+oeMSIm3eJDpUZ7rDIZWJ+rNDiKTcbh8EwIGSmxOM/RKBUMCKWR89tvCrO31uyK5QdZ3LBIceXQEJLYtluvSObsvEshmCuIrQWYwD0oE4tptGvexWqMte6ov4IU34MP8wixWViiZQtmFNAIBGtr1hbFP4I0JFMZbHKcE0+g3wENiOnUKq3Ug8kMO5xCeAPUo22Ic9uDxXTzffoqepStzhCC1naZxPrcYTfNwyWQKkxvRcFhMPbleUVIgQNmQkUwh13Pq0Qq70EGz1aDEO5lsCts7T2WPYNwpMT0VYUdak4yL+DfGbdFwTFjc8zMLAu4RMGbi+CDxAl9+8blIWJiDo1OSSyzd5TUZ+3I94GtcRxx2Sjc1RNKBevjsT0E7RbYiIP/4malYVNbL02PDmvY4PQL+WSjTUqpiOLCJ4TOTR8FwVEgO7M/1s+dw7twF8dQgaPz08RM8uHdPjJcpT9SjEbGHbXNIYrZUrghwvLS4ivPnLiMamxFfAZfL7JvJ5CkO9nfR7zZFQoWxC0kK9Bk4TWYwN7eB229/C/MLK8ag3UGg3imyZKLt2yL40Ecln8HBi03s7TxDt1kTU9HIREAAcuq8N1s9rJ05j+XVDUzH5+H2B+Qa9VYVTo8VT7ce4eGjL1BrllAuFzAR9MoztVgY+4cRjk4hEo7D6fJL31DOz8jhORGJ0sOoj1QygYPEDrLpE5nbkXBI/AokUcEYIZNBs9GA1+NFKOAXMgSfV7lclFiYwD7jSmMoTombMtK5FArFDAZDgj1O4ycQMnrphrFG5q8NAxDM9iMUpv5/SEDy3rCPci2NxMmuyJiRhUvwl+d8Ajw0h2QFKOMMAjuMi5kk5VxjZt0ARlYx/SqX67h44RquX3lN2tluGdISY2Ga51K+bWdvC/lCGsFwUOYqTb1J3GHFw9bWtrC2I5MxYYFrVS7jSFYqMalLwJuw2uhoK0kGHoE5Dzm3ec483D2Q+NOQ0AbSN6wUyJdo/gtTzk+JHJdb7jUeixqm9bAn+2e13saZsxdx5epNRGI+qcyq1roolrOSMKEcxgAOlEtGGuDytTWEwgSXOFaAfL4l8nXNpmGh8wLBsB+BqA9dSx2ZyiFOcrs4Sm0jndtHs56Cw84zukWqA3gmFZazGHoaORmuB5SOVMBKzsmjDULPvgry8pkbcp8BqLUKWcEtQ0JxvWT+ktnM7zPYgmFMKrioWAfHMQForUpW7EbBW/1/fT/bpLjIOJisZ3fOayUryhgagbnjn1fCmb5P78uQFF9pGTOZqACcAnV6P3yfkv0UW1ACoV5DMQQFK/85AJqvjZPqFJxV0pzpbyPdwd/axvFnooDweN+MA8Bsz/h79P61H/X3OAFS+q5vmLfj96XXUgBbgW3dVxTIFnLbiJDJtXs8WcF7UwKljgdlIiuwb+7PjFeVhhkHn6XNI7yI6z1fU4BbsThiWEPacjMmGtPmlqpBxj8tA7ByHnCdMQB0Xwg+fL/L73npx8b3s5pEWfxSTS99I2ocvyWnwnXJzCdKa/3/zft0vCkGOY5FvsSSKDmsEhkjk0PFIlVJwvjWvdJU12ehz5f9pgRQwa0Gr1js+p367GWeiRzPq+ddbdSlf/jZb2KTZlya6+scU2zsm1ia4rffvJbOeR0L2m4du5b//T/8V0M+TDW+44XHB4FOBtUjVnr8eNZEHtRI00czNrxpLuy6gOl7eB2+R4Hlby5cCvQqUs4Bo4NNJ4QydWVAj4BXGjYYoNwjHcYMMn+0vTzM8nUGnjLwaM3NhYjGZKOHLxv+KOMvm5Ki9KNskA4EvkezENpXvLa4ArcNCMX74N8EwBgtzjpx+Xv8oSrwrxuEaiEr0KxyG/zNf+IY3DJmeCpVQcduXpMTTr7HZjYeXZRkExgxoPl3BX1NatQMQD4ruqLyvcoCJ9gng8ZmkcCEm622n+8plyojl12T4WN/i8mVz/cy0cDrji9iAi45HPJ+HQvaj2wb+4//+Jx5r5qB0cyKAvxaEsLv04HN7+VYZoCu/aaZHH6HgtF8P9+rwLhOHBWf1wQBmbE6tqXEw+x3JonhsmN6hvqaVmQz1AejgY1H+keei5eAuR+1FhnnbgQmJtHrESBbwGRsAR5fUA4fDESjIcNyyJ5WYCPLhWBcp41qoYAE3ekLZdGxZKa+XKjCZXfJQYSMmmKlhHQuK7IXl25cw43XX0MwFpFAycZSlG4P+dMUjnb30chXMKBzdToj5ncsOxHpCgEfpoURTR0ysri8BDJaNNGoGuCeTrGdrpRAz0xOYWF5EesXVuVwy42cTDDdlKgNS1Bje38XvqBfNCdn5smC8r0ce+wvlsqy3JM6iwyMeXBg4DUbnxOwjOw3biZkCPHwEGeJ4aAHr5vfZUWtXpLSUD4jluZSF4/PhmZufF5z8biRbuHhDUbvjX1CRgRlHkKxSdF8IlBCEJjz3ua0CWvl+YstVFsVvPXeO1IGygPJJnVhdw5QLdSQy2bFVf73f//3heW3vbklwO3e/gtUazWEJ4P4l//qT/Hed98SQAk+oJMHEokkCvkyvDYX6inqrB5jd3tHNkdTjWKYkafJY2GU0CiGR7zJ+DT+6q//Dc6cXUeEpnSUi7HYBZRqFMrIHx3j+d1H2Hn0FLauVVh+l65cR7FexSf3vkTLPsRf/Bd/jXM3L6PjGMIXsqIrbLwhWrWGAM+Zk6SYHW4938T9+/dlHrJESdd7Xas4P9w+D2698wa+853vYHnBlP92j4DsQQof/+PP8eirBwLekY1BgDMcC2FhYQGlatnIB+ROYJlw4urrV4VBL2vVYCj3fnCYEJkBHlAJVv7rv/43IEOURo4sQybDkwzNWrqI3/z8lzja2ReDSXQGAjgEIiE0qIEVCeJbf/B7CMxOgU6KE5EohvyePsSwhoz2BqVpjo+R3j9A2ObGlD8I1NvY2zE6m9liDlPLC5g9t4Lpc4s4c/MyvNMTYjhWK/WFWdnO1ZDePoKl3APKXbi6DkyHYiId02y1cFpIw+F3oDVsI11Mi1bshUsXceXaLTQbXbTrDRzs7GL3+ZYA9wSiudaSlUzTq2q9hIGDmrNFfHHvSyRzSZnfBKnlIDQ9idPjQ9GJZB8SMOF6mTxOyzhpNowM1sbGeXmeTMgwsOI6wjXWOKP3ZD0Rvb5eR4BSStdkMnn83u/+EL/zuz+Am3rGA+DwOINnL16g0WnD5nYiSlMjsm7zGXTbLXSqdQFTYqEoopEYnm9viVTH+auX8eY7b6PWZuUSvRn68hwDbr9UKORTeWFzkSXHtdjpdgu4RtM1Ar1k/9M8iEDH1MwkvAR8rGaPkv2n3segPUCn3BPWMkuDT9LHgLMHVstNRyNolOvokT1aqsDituKD73wLN269Aa+Pazewt5NGMVlAq9RAq0hTNjs4USR+QA+J00Ns7b8QmY1A0CuSD1wzF9cXsX7+LLwhr5S2sb18BtlUFpVyGXc++RzpwySiwTAioaisR5QQYP9TR5Xr6Ru338KlqxeEWc/2tmvAzrM9NApNWKhF0+Hx1Qqv040wAQh7X9j0v/jlRyI7EZqKwOa2Ay4r/GE/Ll27hJkZ6noC9UoPR3uH+Nnf/Uy8BrgvvPX2m2h2KK/QF8Y0AWRWqBwcHUj8wD2G1Rqz8Thev/UGsukc7nz+JSqVKqZj01hfPSda70yOEIjqDFmF1UKxWnwp2zUVjcmz4Hg42T9Cq95Er9NHMGDMIznHcoWCmFSdv3hVqmPyuZIBuRcWpB37O9QWz8BPrxGXXRiWM9PTcFlNPOQMOLF3coBcvQgL2XULC/jud34HYX8E/fYA2aMc8qc5NEo1OGDHa9duYv9gD6fZI0zHY6g2qnj6/Amq9aqMJ2/YixtvvY6LNy4jPOsGWBbdBFoloFbsyv3c+eVnKB0lEY2EEJ+NweqxY/f4ALtHR7C6/JiemxMN/UtXLiEQcgpo7LRR9qaJaqkl45QVQNybmEjOMPlooW6fRSRJCFrSy+TStetYPnNGNFgnIpSbAro8VPX6cHTtsA3N+8VA1k+DOe9LQgH75uDoUAy0ipWitPHKzcsIR2EA8YFpU6UMVIrAoMUYpIhOtYFWvYyjwx0U8klhnBJkOUqmsHzmLBxuP27efg1zqxEjf9MziZZKlnpEfXhtTrTrNRzsbePLzz/DyXFC9rK19bOIRSeRL5VRqtbgC8cQCEUwESJTMIBgmBUWE4blSAJoDygVC6gWCyhQr3vQxcSE3yRx1hYQ9JnDIe+lUTdl680WRBt2L3Eo1RveAA3AO9J+soZrtbIhWNDYrdMTA9WV1SUsLs5hft6Gao3VPaZct1IiY5seGgM4rE4kEkeiH84KEiFT2OzCyO51WuLXQQDaYuXk7SFx/AK/+uyXKNUIXo0EJgGpXqJ8AuNUJtX5vClZxViTc4TszcXZhVH8akAdxriMvwnWBkMBITwUS1nc/foLSSCLjvSo4o17Jg/m3LsZE3GttAztcgC/cvEqImFjIssKgnqtKv4bfl9AypdpMjQzM4dQiAzz6IhMMxTfhs2tJyDhxySSvfB4HVJVQjmQTqsjJcuRUSwei0Xl/sgQ7zRbEhdvrG+IUSUrtiidwCFcrjYRm5zCNWr8h6OYnplFNDKJIdloPNPZrGJc+atf/Bylch6ZzKnMkcCEB26PB9vbe/BPhMXQbePsJayunYPfFzK+K8OhMFh3d3fQatYkidET3VsrKuUSctkiAoFprJ29iNdfv40BEWOrSxjpXHsJCnJMc3yVcxnsPH+MJw/vopA9wXQ0LPIn07E4Njd3kMmUcenyDczPrWB6blmS9iRb8DrlegHZwgkePPkSL/YpvVBEUFjzBDMDaLeGcHuCWJhfxdT0IrweyulYTEVogOx3w4TOF1LiZ7C7tyN7d3xySoDTWrVKXpswdsnK5hxhtQZ1pykXQzCRZzACsyRKMOYPS/v6KFWzSHDdzGXkefG6k1MxiacFfLM7JA632jwg228iyFhjXuQjWLWTyh5h68WmSH9RGo3Slh63R+ReGDOS9U5ZHHowHR1Rhzoj63eESfIgkzw9lFj1ObBhbfkMFuZXxIiQSXPOUVafcm/c2duWfYka1pzP6+vrYjrKJDnPwnt7B5LM5Txwe70CcJPdp+f5Dz/8EOfOnZHzW63WQavZlVh/2DfELFZYcq0kk5vJv2qlgma7LtVgXFfL1aqYGsqZc8j1xoVwNIJIJCRr49BOLQMLTjMZhCNxXDh/HROhKPptEmQaMv4IQLP6g/eMoVMqAlfPLSIcITHPilqtLvdbpsFqqy/nImpVU7ppej6G8LQP5XYK28dP8fzFPRwnN9HvlmCBiaXoPcTfkpkcHVR5dhLgsGOA1pfAld1IHvA1JZDxv6ViV8zrzOsKriloqkCVsh0JLAvD2W5/ed5mHMb38fzNawhJEYZ4puCbgskKWuv1FIw2rFVTja/tVqD2m9cYJ5ApxqK4xzgAqJiMYlwC+I58xvR7FdBWqQ3FmrR92i4Fz1WWVT+v2MgrINFIZfFz4/2v5EH+jd/FH+17xYsUpzGIwyuGreJQvEcFz7/5HgUZxyvw9b3jICCD+d/6/9H3fLM/9HoKOCtQzmescrFauc/3GtYyyU2d3yKc8kyjsbqRqDUEVMoyKjajfS7PcITN+XwmwapKDYoJSqJkQKnYV4xy8+xH+s1Dg5H1e+Z8QJNhwW5sTtGN5hnK7TX+dZRc4nvYT9yXBSscDAX74jhn0sZgkAYzlP1/ZHyr40aBVX1G44kLTTIoRsr9mom5cVCXn9O5xOdv1uRXgLHiZIqFqR61JjMY34yTW/l3fe4G0H8lXSNjrmfUHNgGPePrWDdJid/WeB9PPozPeQWgtR90vOo4GceVx+eoSHAoQq7MZAWRFCgUYGHEmlUtZmF4jkwH+X6+ruCkArdsjGTlB8ZZko3ggOX/yyAYZVm1NEEnkWbZ+Fk+JNUd04mq2sqyGNqMHi81oNkJDDw4+AkyEOBS5u9gtNBywArI6aFwpCmBU4CUA9UMKqMfzO9R+QcdJNqhkmW0sozHZNp1MZfyMz8dhBn8VV+C2Moi14mtg4vX5Xu1zxSo1UHK92n2QMAgj+clqMzv0kWKgDPb0eqMAGP7K10WPle+zwwws6m8zEBYzEbPHwG43ebeXwKzlIMYDuWwKs/P636ZoZMBOsqw6oLwcgKPTCmVvayJBd4Lv4+f5bNl21RGQwFlvlfBYcnejjIwukApsK4gtjLEta80ENdNiN/FdkjAMRKM1+/QMacZSgbmWoJjDC/NAUATIgzieS22hQyP2fkZYYRUy8YUzG5zSoat2++h3mQAEYbV4UWjyXIOPy5fvY25hTOo1VgS6BfDPjF69Bk3ZeorD7sd9NuUzWgIAH2aOEKrUkd0IoKgP4xipgSH1SGLJMGY7qCHR0+fIJVP4/LN63j7g/cQi9OIjGZQbQG0CHyQXd0VFlhBvofnRgbjZEFv7WxjYIUAd3avE6/dfhMTsYg4wKezWWEjEgCm3AQBTzIcCSi+/vZNrKwsyyZEp3CzLhAMruLZznNs7+wYk8PhANOzcRmDfnGUD8piWOdhSTQIfXLwMIGrXUpRqbt6lDiWOb04Ny8bBJk8i/OzcNpd0nayYk5Pj19uctSzpUu8gPO1GgI+auox0dGV8c05Mz07g1u3bmBt4xzsfr+AXDzMV1gWTFZnvyvGJc+fP8VpJimllMsLy+Iy/+zxM+QzeQHMqPN3+eZVvPfB+9g4uwEuKceHeTx8eF/AW4Ljt9+5jWvXrkiwGgrztAw0qwOkklmU82XkjzOiX0wGLI3cxPDTbuSOHj15KGOq1e0IA/Sdd98VIJZsoYkQD6wEDapolqoiKXK0vSsyHJVMHo6+XZICq2tn0bUC2ycHGHqc+NaPvodrb78Gd9RJQ25TCt4cytigLAslStInp7j/1ZfCBCFr6GUwCGMCyzbdvHkdkelJvPbubcRn5xHxOmCndm52gEa2iud3H+LF401kj9M4PEhIqSgZKJGpmJQZMmmRqRfhmw3jx3/2E8zOzMs855rN7/jyzh2RAaEWKqVA/uJf/yWuXLmCZruFWrOBRrMpB6/Ezg6efH0fjXwVvUYbA2rmWR2Ynp1Di0zeoB/f+8Mf4dz1qzjMZNDq9kRuhmaRVpZdNQciHdIqlpA7PsaE1Y4JmxPFZFrmYD6TxUkujYHTjoULa7j47k0sXz0He9Aj7N9StopuvYvySR710yLa6RqcDSDun0LIHUC9UkO710Fr2EGRbuaVLE6yJ1g4s4SzFzeE8ck1o9/uSN8zucEKheP9hLCaOcbXN85gemkGhUoByWIKB0k6omeEfb6ysiKyNpTroZmsyMzkcmJ8R431RqUpc4rjhNnvixcv49LVS3Jwoy4k5ykN8Hi4o+Y4gyyn3SIAD6M6u8WOg70DrK1t4O133sfS8gZoQVprdLC1v4tqq4FSrQy7lcUaBLkHUppKnfZiviSyKDSc47qZKxRx/eZNSY4RtOQhp9NuCgN70O5if29PEh+mDK6L2PSUJBwIcOzs7coB+9q1awK88kDLz7u8DhTKBQFceFCuUx6hY4XX5pF5xXt0uq1ooo619WX4KTtCA9B8Xdhr9W4b8wuLAny+efttKcE+2E6gVW2hnC2iVaxIZUrIFxCpH+rGbu1u48v7X2FiMgSbm7qsNtFTX91Yw+TstByS24OWyOkwFuCBlmaF2dMM6sUqIoGwGGeR5agMDYJjLAW8+dpNkb1hwN2o9qQdiReHyJ3kga5F2KUem1P8AgjeusIu1DtNfH3/Hoq1EgLUuZ4OoWcd4PyV87h8/ZwAnwQdBu0+ipk8djf38NE/fYTD/QTeefttAba6/a5UJjAxxLnZ6XelaoVzfXFpCe+/954wnk+Pj/HJx5/g3r17GHaA82cu4taN1+Rwni1kJVnDhBl1dQmuc99cW16RdZsVPASgCSzRSJDznRURrMThnrmyvI7FJUrDeMTck3qa3BsJPJOFRt1Zjk0e+gm+0Yw1EozJvu7yubG5TwOorkg+zc4v4PbtdxCPxlBMVbG/mUAhVRBWvG1gxfXLV6S0+iSbQJ9Kte2W6NSnskmpJgrHI1i9sIb1ixuYX1nC5GxAwKgO8dVaB73WAD/7v/8Op1u7OLO8AG/ADV9kArlSEfefPsPc8jomYgTU5ox2rZOVYlzXCX50MOha0Gn24RhaUczlZQ62O3V0Bm2Zi4fHCVnnp2dmsLqxjpXVM/BMeOEPAaUKmXJZiRdsTZuRZhl0ZR2gkRtjQdWeZLzHpOj73/oA5XoF4VgU8fk4JuMeKdoc9A2jvFUfoFJso98cig50MnGE0+MEDg+34XZZBGgkO/6LBw8wGZ/Fj/7oT3Dp5jIsfkji22kBek2gUwW6tR5atSasvR4KmTQOE3vCzqQu/Wuvv4mJiSBy+SKebm2zQABLZ8/AZneKwV4g6BOmYZceigPIOJeDIZM0pSLqtYpUdq2tUMYMqObbKBeKKJfq6PQH6A2tcPv9KJYJGBWkmmv1zIqARDanRfSD223jcSMmoemSxNcXzm0gGgsiFiNTmRWhRr6kWqyhUWvh5DgtMUer1TZ7B2PfIWXjjRdFp8kkXgcuD+D0sky/jnIthwdP7+HpzhPYnTzMDYWVyjHNtbHCxL0YGg0FM5J91soDI0TrneQFetSocTlBaIKWBH9pBEpm8tf3vpQQVioKe125tjl0GqlBsvwFDBna0acppSeI6ek5qaKzM4ai38FIF5kxbWCC5mw+nF3fkCS9VplRAoWVJM+ePECzWRMQkWuUP+hHoVg2HiaUNbTZX8oFipxPo24qCLsDMV2dnZ2X6ocOzdGsTlTqHbg9AXzw4YcyxinFxoQpr0OtY5Iw2jRcTSZw54vfoNupg46kwZBPAOPDRBqh4BTOnrsoAHQ0xsqJCcBqwIpquYhisYDjo310WjXUqmQA05cF2N87gsXqwqVrN7G6wrVnBc02D+M2qdgijmGjWWh/iHqxgJ3NR7h751NUS1lMhifkGnMz8wKeHp9khH199fLrCEbjklDx+EyCv2/p4OhkDw+f3cXO3lMkU4fo99vST8EQpTGcaLZoGBrCwtwZLC2twecPinyKkS6kLA3Pb1ZZ9+7f/1rAzPnZBUmwsZqu2+wIEMM9m6CqqRRoIRyizIc5m/N5DrrUTvYjQs8ShxVdtLB3uCNAPXXQmy1WrZqzLecHjVApbdNsD8WTZWFxVYwuWS1IORjKJzHmZgWJATj6cnajqSNB4gsXLsr+wvm2ubmJB/e+lvi8P2hL4pyygTxzpZIZBHwTiIUnsb6+IZ+h3jRJIQeJPSGUcTyT1HPx8mUsL6/JOZ0n2haJUOUytreMfwn18SlJRvkOzgPOByZ9Lly4IOA5+7RSMcw/PesSoGWlJb9PzqjMZtmApYV5TIT9Ai4zkSfEiCRlENvikROei8IdoOk6YHNZRTKuUe/C44og5J9Er22FfWiDz+WUMU3zVILcZIUz2Ts5GxUJm+TpqTDVGfsQfA9PsMKRwKQVNocFcytxzK3F0LaUcZTZxq+++CccHD2Dw9ZCt1MxCSefORORBc2KDFMhTCCtK5WkCorJcxqRzhTU1RifrxnSnsp0vjJJU4KcfkYwBcEIDWtXS/SVDSzEnxF+QfNYBa8VbzKEQOOhxB9el+8ZJ+fxur8FSI4O7JpYUJzim2zhcTaz4Bej7+B3Kr4jeM9IcoN/U9Id38++00psfqViMOPt5H/zexSzUVBScQeDJRnGteI7iqMplkH8Q/vlnwPY+b38p7iPYlSKn/D7td3a/2w7P6OYjALayhxXsJG/STjUe9Bnz9+8lvb9ON7C+xAiniQpDMakAKdiTHpvShTkeY6f4T0oMK1MeQLQJgliJFZ5TcX3BHgdyeNy7zRMacMW18SElZXf8v8Gp6LkhN4v91GeeXif7e5Q9iESJxiDyXywGqWAQNDIjxIP0T5ijCprhxBrrVKda7Nzzyfb2kiBCpZk+W3mtWKb2sfj/TSOiyoeNo77KcAu+3AgIONeMT7u73IfI985nctKqFV8kQlEg4OacanjVueWmg3yPfq6AtA6XsbnJNcpTXR8cx7yc8QrFE/UeaDvM8/DAN76ms7Ll0mP/+Xf/ztZmXQg62TQwaRZKwVZFUDWiaQ3yo7R17TBemPsBP08O1InNK+tjdRMiQLAqhejCL4CkZoN0GzdkNplbjd8fpbgESw0E48ANCem2cAZRRg9Ix5aZXLazWLH4EInEtuli6NmengP4yCoyYAYBq9OCF0M2CdkLfOHE00zeGyDguovV6MRqM/XxmUldMEZz2zpw2P/SqZmJEjOaymoSoBPNk46PDOjIYcQM/nYfrbNLBwmWGX7zeZgNgDeN/9G0xddQGQjGZpJyVIv/lBjUBdh0XJ2e1+C2+NAr/YJ75uLLNukQD/vWUFvZdbrpNHBq9lTtktBbc2a6ljSflOQW5nK+lvYoyWjBabfyevppiggstu4sOo4IwuFbdaxzBJ6tonXkLnQMxu0jAGnTYzFyK6pV43kC/XgwkgJagAAIABJREFUdGJXaw3YnC44PX40mwRLwrh9+3uYXTiLfJ4Bjh2R6bApobRbqLYhBoFkGYuuWLOBfr0l+rQ8uMejcQk4u80uSrmyGAKSnCfsM7sVzW4HkzNxXL51FVPxGTkMlQotpI5PkGGZYLmKdqkmRnxkU5OZyoRMsVwUBrUv6IPD74UvHMS7H34L/nAAJ8lT0WAVaZZmC9mTpGhoEsRhln1umWDuTQkmyagm85hgBA9NBCNoYmKxWaQcUYxXahVJZrDMkSzpJoZYWl7B97//fbz1xm1hBhJ4JvO5UiwjsX8ooJTX5YXP6xUgmqAbS/wMYFkU3VLdlAj80khPtejEGI2MhlpZ3MDJnn33/ffw7e9+G06CzwEeVmzS3zVKOjAAbXXw4P7X+OKLz+WgxXFCbTn+PtynC3pB2LPuCT++9+MfYO3CuhxEwhMuYW2R3ba59QyPHz5AoZjFyjJZLX5MRqNmY2CpcL6E09MMDrYPJJFAXbrVtWVhWkcmIzKGtrY2ZfzSgPLo+BRLq0v4/R/8EBPUBHSydLqHfKqAeqmC3GkKu8+f45jGlO0B7AOrMEk9Xj8i8SnsJY/hn4ngtQ9v48b7b8ATC0jCoVysC8hI7fFKroBCKiOl8ptPHkvZO82LZJ1GX5i81JVk277//e9haW0Vb3zwPuZXQ0AXKCRasDQG6JZaONlK4MWTZ6jmjPGlsPtsECCebNFaq45St475K2v44U9/IgZ5/GHZPw8TW8+eS/nu559/LuZp/+LHPxIjJO4LZOTT8IUasjzUELBFswN73ypjvJDOwR8MIRibhD8Wxvvf/x3MnzmDZr+HRqeLcrUmjJCgNyAgGlmlnVoNmcMDdMtVRN1edDl3B6YEb//4EC8ODzAxG8Mf/fWf4crbb6DrtMDqsKBabqHf6KORKiGXSCO/l4StDsz/f2y914/kaXYldsJ7HxkZGel9ZWX5at8z0z2G4zgkRe6IHEgrkdCDJAgLYfWgBwGC3vSgP2UhrACBXJJDcmbImZ6e7uqu7uoy6X1Ghvfeh3DuL251cLQFFKoqK+JnPnu/c889JzCLgNMnOr+yvtpNqHYaKDRLyFayiC3O4db920gsLcPnprZ6F4VUDrnrDNo0rkumUMznpPzUF/JgbnUeFpcFnXHfMBMb9jG3soA7D+4JePb8xTNcXZxLsolgrsNkQ7VQQdQXAQ2GXFaHaDLyUEc9Tx7w5DBUykt5+sXVuZhGjUZD+ANezEZn4Hd7cXJ4gk6LDDYPFhdWsHv/kWhAs2yewBPTR2fX5zKvR2Ouk4DP45Jn4Bgv5itisEU9cq6dBE6o3xyKRASUyqRSyCSv0Wo0UasyAZSReSbxhNcjZqg86KYyaZnH25ubWF1eFpZ1s9GQvUUC3IFxoCe4YYMNQXcI5ZKhm03N5lwlhdlEBH6fC/1WD61CXdZsi9WFIEuhzTZsbG5je3tXAMJ8JofupCrATf8Il1MkShjwnicv8Nnnn8PstsLlc4kMBllXbjJPnTYBpB1ums7ZYbZYjKRKvY58KivyDfHYPDEUQwLFaQBGTrdDmIULywvCPKRWNxHCXKaAq5NrXJ8l4bOz8iQOn8MFl82FUq0AuE1weBx4ubcnSc8xmVABNxJLc9i+fwvbdxYB5rcpNVProlqo4XDvEPvPD5C8uEY8HBepI75bd9DB0+df4OBoHwurS7L+k+X24Xe/g8ePH8PjtaKUaeDVy5f48ouv8OyzZ5gNxvHdb31H2KWnZyf48sUzSTYurizKms9DO/fYrfUNAaGpxc9qHq5NdGA3E8Ubcx8CIuFZLCyswOdlUGscNCgbQHOy66szZDJp0U9dWVlAp2skiikLwv14bAX2jg/QGXYxE5/D8tIK3nz8FqKBGdSKNaQv0mIgyKQfddZ3b+0IUzBTSaHTa8n+QB1+ssDDsxEEogGYXWapKArPRhFPJASI6bXIrO+Kce5H//DPOHn2HLubG3B4HQhEwiJ/cnZ9A7cvImZ6Hp8f2ztbiMQ8ojtP6Y1uZ4Ae14xGF7ViWdZUVuYQfCYwdXpxjHQmg5X1FWH5be3uYHllDb6AXWRkaPLIkvBhZwA0KCVELdaclNTzwMvSeM5HtjvXdlYfcO2kuTCNcDe21oW1PxoTDG/IIdRh9WHcN6OYrcr62WJ1SaWEaiWPVptzu4fE0gLSuQIq7Tb+9Kd/gdmVGMwBoNGtY9QdI+T1w2U2WKPjPtDgWpzjPl6SOcBDHvWUTRaCgz3U6OzrtOHWnV24PBa0J6Az2d0kNnBoOCldRYPbHtPUY8NEbkx2r1PAwV61gf0Xr3B8cgETta/DbHe/eE5QLmdmbgaJ5RkEo5B4iETdWtMoVSexNJ9pot3sCdOWIB/XRY/bwrMpBpKcJUlljGKxInqSZEXr4a9da6JZaYkutJOyEDaa2NUxRge9kQFAH5y9xOn5sUj0ULeZQBjnG2OITDaFDjWcTBQ4MLQZSSwg6YEHXFYAEHDmGYW/dF3k/hsMBCRpxL2Rc88AHwy2EsF2AlnUM+effVZ4Sb2FGR6RgpuVfcBmcWEhvgy/j2CkTQ7rTOJRio0JYSHRNKoifULj22dffooXL75Eq1mTecgDumVSMck1k7GuGDUG/PC6PFLJRXY2E+E0VWSlC99neZHSUm7Ua4wNnfKba+/q+qbsLeHojPR9IZ/FoNeGzTrC1fkR/ukXfyfjMRT2weGyilRDNltHKBDH5vYuNjduw+ePGPqWRAQxQrNWR6/fQi6bEjkFmmP26H3S7eEmTdNDVkssYX3jFjY2tuV7NEG02VmRaJL2I2u6WSkgeXGGV88/R5ka8W67jEcv9c9nEgI6kiW8srqDxaV1RGYiMt4IQI8p61JM4atXT/HsxRPcpC4kCcL+ZpzOBHS3P4LXE0Y0ModgkDIXlKvpyT5IFjvjWMPwySS+JQRaKYu0urAJh80pJeUcF0yudboNVMpk0hbRalY5a2RPpkEfJXAI0pCJTvLLyNIVM2jGXTQTZ+UT93DemzJn9LZxONygNDvJWuwbVqoQCG63OphbWER/MEC5VJC9mN/jPL9z5w42NrZkDaK0DH+RLLK39xK//e1HSCUv5P5MRvNMSuZvp009b5swuymbQdkQjvlKuYpWt4d2pycs7ve/+SHWN1aFOOGw0aiRkkYDSWSyeo6xJtdTr88j3hlkXfM8zuQPDXljM3FhITPRwTiQZ+harfGaMMazTDDgQyjCuRIWiSauLZV6GcmbNE7OLmQ9o4F7bH0Wic05RGI+eENMclnQbPRRzDRxc15Eo9BFp9YTHx672QSLiedgu4x/ShsOKEojbPOaxGMGI5WrARM5QSMZ47AgsRJDYiWKWj+Ls9QePn32L0jlTmExtWA28f07IsEhYJnTJgC04b9i+LWQED3NbGQ8r/gMx40S6hQLEt3biV7v7wPE09gEATnFZBSn0PVRrysYSs8guekZntdUkE6vz2dQbEj/X7EIBXWV3alnfAXY9F0Ue5oGWRlHKK7AZ9JnEKB7bBiCGpWnnddtwnGssrOK+eh78d96X8Wvvm43Q4tZn5fA6jRmxXsofmLgVf9/AF7fkd9TvEKxEwWDFQNSbE3A5CmQktdVLE9xIMWAFGMTwHECpGrfKS6jALRiR9p3/JziYdPAooK+2v78jALQCqLyORS/UgCZa7Xx/wahVeYFSVcdasd3BCcwns3QXeaaqUxducZE+5hyOUb//GtNa0pKCeMJZsHG6vWGVD6yyppxKisZZL+aVPZT7k3HhejMW+kvRwDaYOSzwkPmhtyLVY4GdsZf2obTgKyOj+m+5HMrAK2ArL6XkjP5PHwO1YDW/td7aZKG+I32jdG2X491Ha+8h5J9VeNZ+1mf+zUgPFF7EHBdiMIGiDw9txVk5586tnQ+6njVtUbnsc6J6SSNzKv/63/7n8YKmHHBkk3MYpGNRAFWHYSa5dIJzYfXBubgVskDHYTaWDrwFbjV7ymIqzo6bGwFtKfvpS+pC5VOAkMSwchwOpwGM5iBrTTMZODymhzI1HIxsl8GKMvvSTZlUqrFv+sE1uyMdo5urNqI2vD6ec3G8ediXDIx3mIwy2c23KSNQaeLt4LeKvvBayj4zOdj200zshXQ1f+Tw8WkJEGyNpOSGxr3SOdTSmECQCs4J6UIQyO7pYsrWW/STxPTQTkME6C2GpktAo/T/afuwHx+zVjpIFNtKLYB78X25sbPv+uA14GsE4/305/xvvy5jiVllysDXttIAX3jQOOf6JrR9M8AjvV9+X+6WWgf6r91gdasjyZaqCfG59GMIxMa0/1gMRv9JOPeAri9HHcEZw2dHLvFKaWzUl4oZVx0+qburRW+4Czeeud7mJtbR6HSkiZf2piD1+uChZtafyQRK0sWCX6YBn0BoMlGOni+h7AvKFqgdrMdL569xN7enhjnEIBeXV8TTV9P0I9Hbz3G/OKS9DEDy6vTc9SLVaA7QrfegolJGlhFYzqfz6HaqIoWMNlRnfFQmH0//OOfIDQbQL3VlTHNQJwHiGKa5m8FXJ6eI3l1Ja7uPCRHZyLCHqD2MsuZu3SndVglOG1128JKCAUNM1MxSDGZccaSvHpdGGZ/9md/hh9+/4eYj4dEszN9UxSGIoHIX/3iV2KiSPMusqioA81DjZF4MOYJmbG8dq5glMnpeNONjixAGg61+l388Mc/xk9/9lMwJKK+b73ZQ61URLfexKDVlvZ5/uUX+OrZMwmceA2WpTKAJ7BeIvhOM8SAF9/64x9g++4u5mIhcUxn6R7fb9jt4PMnn+Ls9Bi5TBrlYllAPUoycEwNeyMp66Nxzu7urphusWQyEiI7NAav14pMlvIHObQ6LWTzLLHu4L333kd4JiJjr1nvoZwvSXIheXaBk4N9pM6v4Lba4RMGbE1cgPmO1EZdvLWGD//oe9h96z7cMwH0uZGO7WhWyJStw9QbolosIXVxhf0Xz6Wck2xsSjYQpOSh5/j4UMb+z37253j7/W9gcX0dsViAHk5olcZIn93g+uBMNHTHrT69rgQUJThKMNBFRo5pjFK9jMa4i/k7a/jDP/8zLK4sw+tlogjSvlcXZ1LqfPhqD8+ePcPq8oqY0MkcY+nSaCRJEzIOyYifDUUEWKwXyzg7OUcxVxATs8TKCr7zwx9ieX0DNppgdbo4Oydg2hJGm9/lR8gdQKtexssvvsTF/gFmCUKQgWY31kkCOPunxwKW/Ojf/Bd4+zvfgi8eEf3CVr2Nbr2NVrGBRraK8mUW5gYw4w7BPGAygoduu4BTpWYF14UUcvUiovOzUsK+srEqWoQ3pwUBoBvFmrQZxyIPUqn0Fa7TVxg7AE/UB3vADU/Ej/m1FZEH8ER8sLvsMk++/Pwzw5St1obTZEMpXYDL5MDC7CJ2NnbkoFYslGXNJMhJFlKv34bFZhY26HXqGmcXZwj4vfB7vGg3WwKYkq07HjBQ9+HewzcwO7eIkcmCnmmMRr+FarMOX8CL2FxE1iPuOzfJpIDX1xc3sJtseHDvkegOc3/e3ryFUDiMarmKi7MzHB8ciNEqge9gwAOPz4M8k0ZNythE4QkGZK5z/CUiUdza2karVhU5iHQyJf/XELaxG8sLy/C4PJgJxmScUkInW07j8GofA3ThczrhsFjRq3ZhNzmxvnpHmGfZTF4MoL797e/I2s11rMQ1oddGKOSTZ6OURaFcEK3g49MTjK0mkbvgHsd9RBh39brsv9SGjs/H4fUz+WhUzFxfXkvybnYmAQzHAjzY7TQgop4kdTcN5hk/L2ZSHhqMNpFNFUQrOxqewXJiAQyDZyIzOLs+QxdtrG6t4/joRPRuaQpJmRDqDt95uIuZRAhmH7PdNMs0AOgXz16IgV6NVQOTfYvlwNRjTmZvcHJ5LMaCBHMjsQj+67/6b7G5syhGbd0yUMqXkLy6wd//9d+jU+7g3s5daZ9qnSDuqVTUEFxgbHF5fSXMTOrWP7r/CLMzMdHg5vjIpzJiiNtqtKX82GZ1ifRSIrEIr8fYKyIzMTmck+nJyhKzZYR793aNg4dpBL8nJP3cGfZxdHIo1RFMus3OxrG2vCnmqOahWVjLlB+5vroS3fTFxDzGliFq7SLypazoTDPO4L7hjwQFoC01S4gvzGNjZwtWpwOhUBhL80vIpwr46NcfoZYt4OrgCEuJBDx+p7D5gqEZ1NtdjM1OMR/2BUNYXJw3AJNuT+LNdmuIWonmefQtKKBaK8JNkMNmHG6++OpzXFxeip73G2+8JWaPBMAjM145hnF8lpioK9TRrw8lIU3vAmry0iiT+wWZ/4yPhLXbNtiG6SxB7TU8fPxQTLN8PpuwOAnwdjsjYWRnk0xAlo3kW62M8agHq80oO+2OesgWK3D7/Fjd3sHq7VX0HA2ReqmUamhVKRMDiVMiAScy6ZIkDrKpG+y/2pN9hKBhoWTsoRvbt7CysYn17S0Ew5S3MTSymagkI7jVHKPHUn/+vDcxDqKRWrMuoBJ1Zz1wwtQ3oVKro1yviRYH9cBnF2KSRPFFPXAHAF+Qe70BQDdbIxmT3eYATpNH5EMatY4ks2lSx3JbVoDYrADVLZg46PfGqNYaEuPQIFiIEc0OctdZeWcycmkISDZif9DEgDUXnbIA0GeXR2j3mhJHUDIpGAwjm8oK65QMVB5qRX/YTPMwk4wRUqt4WPS6uD64xSOE6wTPM4zHCNBSe5+kgMaoibA7jPl5g905ovxhw5BEYLKfRtEWkw2mMYkzDjFmJNDsd4cQiy5jJhqXf8/MzsmfrEAjaOhy2w3/AZoF18s4PdnHyem+gH6DIedLTdirZEHw4D8Ti2NlaVWSzDayettNXFycoTSRd6AhIJOZfCe/14fhyAyrw49QeBahmTjmF5cFeKUJHRMM3H+67QZGozb2Xz7FJ5/+BsVCGj6/Q/qKWss2WwA+bxSr61vY3NgRE0LOD4uNoJJNzhL1ahHVShmNRgW9VhOFYlZiErfXi2wxj8FoLJUXW1uUE1qgm5DEaAKG9foY9zuo18oo5lK4OjtCPnMjkhg0x+S6QTau0+HHYGjDXGIZa+s7omHv9hL0YG68iWanivPrY3z6+W9xfHyAVqcmc9VDPxcHJc7s8PuC8PojosNNwoJWgUpl8nggsbzqqBIAnZ9bwfritlRF+if+SuiPReOcgHsuf4Ns5krakO3JNZpJYAIw1DUnA3cw7oheORP6BKDJeOcZqctqWlkTW+iPTZK84BjyeP0CDvPs1+n1sbmxhehsXKpbWInEX3xueriQtMGEDa/Hccs+KxRzkuA8PztGu9uCw2OYzguQxnK84UgYzXazVZKi6+vrsk/WW22UyjVEwnPiRXHv/gZokUPli2bdIFixnZLJJI6ODpCVceIVYJb6+mQZM/agp8/a6oaw/sWMzO2d3N9gSMZmZrGxuY6FuTgCYbfATTYHDQiF44Bctoq9g32k0xk4wy7c/dYdbD+eR2iGgangXBh2gXIWePX0ChcHaRSuS6KJ77ZTzsSDhfk5qSahjwYrYSkLUK1WcJO6lipTti2JC/HZOQG46q0qvEEHEqsz6JgquMgc4vnhE1TrNARuw24dotdnhTkTJwYDmmuYcS43pEAJwk0zV18TsUaGH5QCiAqeaQWNVoErSUtJdYrTMAmjgKACp9MgoTJWSRhQkFTxJcZJvN40qDxNmFNsic+m15kGZ6fBTo47BbAVnJsGRf9zgLFgLBOmM8/7ignwutNV7QrATb+XYkRC0hOA1CBxKmakP1NtYwW9VXaUfaLguhD8KBE5AVenQTpeU9UGeE1td31fPd8qsK7tpwCgAp3ab9PsaK4lsr5JNaGRvOS9+EsBaP6fJPgnLHfe52syo5F84D3180rkU+UAfWbFvX4f6CQAzZiLVeS6dmgygGdt+jcZGJHBQuf1FEw1SItGxb8Cppos0AQA91VWa3BN5e8mSXR56rFThqsv+vZun++1t5lh/jsQmU7ekwA0iYZOm8G+VgDa0IamMr/BUJ9O5ijwq++u7yyJmElFgPbLNHitCWZtB15XCaY6lnWMs0+m8UQ+q7aTJgh4bafLYWCPZCpO/TISkRxPxhxUYJo/m55HSrZUvJLJ8ekElPaJYsXT4LTOo9/vE8V/pZ0owaHSFip4zYvooWm6Y0XqYqIpoqUPSuXmn0Jj144RB2fj5fgSOoh10eDN+VLTmrDKglVjQ5aciT7lpCRAwUV2irJSGa0ZYKBxeGPDymS22QRE5H056WwTwXQuCHyP3gSwslmNEgQ+5zRDV5+Xz6jvKgHJZLBNf3568dFJzPfUcgO2pQH+GgOVvxR8V7BUFyydzPxTmcO6+E4D8Tog9Zo0H5HnGxsbD7M7eh9lsxvvYkwYfp+/eUgUMHgitcHPCFBvMzJNBEN1wEjf0gV4IuehkgYKnGtwxP7hZq4bjmjdTAwZ+VmVuODPNCPId+P40Q1JgXDNhE2PM2U88zoE+SVgovFkq/W6DIh/57UItPC7uvnqeNYFmu+mZTnGNYyNku/OzzCDrONXFj+bwXBWAJoSGPLMA4Ot5bAZpStk+ZA90KRZBywYwgFfcA4LS7cRDCcAE7VDrVhem4U/YBh/DdnU/bHowTJQdpgsGFMGIJPDsydfoFWuSzlXKBDG+cmlSBSwDJJSILHEnEhd8BD84Xe+jc3tLXlGLuKXp5eoZPMiu0F9RgesUo7datbFxZyBoNXlENM8s9OOmaV5fP8nP8TMvBvExOkSzY1q0OkKMNYq17D/Yg9PP/0EvVZHGAJkCjDpcXZ1jlanifagI2A4WbbUb+UGQ8MdAls8TIUCAZxfXuLo6lKemfIKP/7Rj/DG/UdyeKG53/XFNY6PjvDl0y/k/jQt9Lrdr/uDwRoBaQIHvEe5WhWWw/LqmjAU0un014vpeCDBXKaYxzc+/AD/w7/7HzG/nEBvDKTTJWH9kgU9Znl0r4vj/YMJC7siBz4yEmUs9YfSpjzIxRYSePzd97G8uYZw2I9eZ4R8NodSLieJm+dffSk6mE8/f4JOvS3AWafZkdJysqCbzS62bt3GG2+9KSWL3Og4tgIhvxgscd1heSPNdqiLSo3SR4/eELYwE2zUsWrVmiJxQcmGy4sLkWtxWMxivsXTPIN3MtKv8ykEZsP46V/+DG986y2E5tyot4FysYFqqYJusw3rcIwkWexfvZD352Gc7UnJA1LCTk5O8GrvhcxZAtB/9Vf/HYYmM0Isl6RLcX2Mpx8/Rer0Eva+RcaKk6YrgwGSV5ciEeAPB9Ae9VCsFtG3AzvvPMSHf/gD0bf2+6kpCRTzZUlu0Kjp4uQcBzRjtDulnJigDVmmXl9AgIqVrQ188MEHWF9bE1NCAccur/Dq+SsB5Vjy+843vont3Ttw+wPoDYco1+qoUH+8VBXzrIgvIEmCl199gZO9l/DRWwBmxCMziITDePHyJQ5PzzCymPCjP/1jfPjD7yMQiwhIWi0SCKqIAaK5PUK31IKlM4bX7BZ9aYL43MdiiTjylQKu8inUek2E5qJ4+5vvYef+hsigHL04RrNQRbvahLlDRhwN9HhwrWPv6AUytRxMHiu8sRDiq/O4de8O7rz9CDa/A06fHYPuEKnrJI5evJKE1bDRw/4XrzCodrC9so3333gPDqsL5WIJ6QwlD4ySTcoPkFVJ3V4moij1wnJalvKSJRajeZXJDNOIAZgNiaUVbN66A7vLhatcGp1RH7OLc9i9dxuReATegA2U0C4VgIvzS+y/OBCj0cXYAnrNPlq1lmiMsz+DvgAKZPien6FcKmJtZQHReEiANOoam2xWeAJB0Y0NBcPIpNOoZguIhsIYttoYdgdIXWeEId1u1wV483v9CPlD2NrYBjXDO+MO8vU8jq/3kM7eoNtpwUEV5e4YizMreP/t78Bu8SCZvMHLF3v44INvyzqYzqaQLWXRQxuhGI0wbXB6HDg+PcLV9YUEsWIi5vcLWEB5JJYLlgpleRdKCm3e2oTH5xWZJALK1Kg8OjwT40eC5NxbLCDjcSz7GIPISqWEfC6Hufi8MMgsMOMmmRY2N+8V9Adkn1tZWUKF5fW2EbZv3cLx8anorLpdHmHHBiIBJBbj8AbcsFjJZiDjtiUA+P6rI9EfDvupUU4meAMra8uoNWqSzBiaR2JyWWpVxUTvpz/7C2xuzcsBu1MGyoUqqpUKnvzmCa5PrhAJBDEzExWQQ4D2mysk00kBd9iHrDqhTvzOzg48To8YvtLIjVqwqbNLHO4fSfvzQOBx+mXOzszEpM0CXFucdvzTL/8RH3/ya4SjIWEUk+UnMQyB3tFINOGvU7wGy2pNAkAvL6yKWa7L7oHdbJP1nHrT0WgY/oBPxkxn1BIQmPsLDx3M4xPcrrWbyJXzsl5F4zPwh8PS/gFfGLVyDa9evMKYMjblMpx2M+Lzc4hStsZEw2Y3rDa/aHkyJqC0Ujw+K2t7vzdCUyQ8zGiyVHbchc1FYzoH/EGOCadIgeQLWUlwkWlIHWyyQ+PxgIwRErdoGlfKVdAqt6XSgGsin5vtzqob3ksk2+wuzM0lhPHK9Zvs2JW1VWHhzsx4wMI2FrVVSy3xJeC7MQaxmYB8NiPl/G63S1jHp5cXuLxJYX3nFlY3tzC/sQhLYIz4YlCA2mqJbOK2aJSToTse9vDF00/x8uULvHr5XMaGPxBCs8GqRBMev/0udu88kKqtcNRrGPUKkGAYwFGChiAvE1iUGRGyBuW5Bj1hjV8cniHkCGIxviT6xdVWA3a3Aw6/G7FEFOFEQMBn0JSRRvfUvOa5g4kUaksXmujVrbCZHGiz2qFUEPkzsqznYvOIhv3oE3zuM+lpmISxqo1a9u1eW9pq0OxP/CXAyFgkIvrDJvqjJjr9Gk4u9nF8to9WrwGrxSLgHUH2SrFiyIH0SEQwGMpyoKTPBvVSQX8bu8j08Odet0/iDybumZRmfC0ghtmMTD6HYCCE+w8eYS7CbajSAAAgAElEQVQeNzT6ry6kYoSgFkFoJVTwfMRqMibTQ8EYIqEFzMYWRCpuZXkDLjKv+gQ9BpI49XicuLm+Ri53jauLYxwcvkAw4IKfutqjvuhV039nNKRJ4QYePnhDjOCUpHRxdoKvvvwSl1encLsckpzn+sjqB7vTA49/BqFwDHaXX0DghaVVJOaXpRqEEhwcQ/1+Ay++eoLj41doNStwe+y4ublEu91HIrEBh8OH5dVN3Lv3EPH4Mo+1GJtolmZHq03TZ4P5TCCabOZcJiPGt6ww2DvcQ6VZx9LimsyTlbUtMTFkH7HsWkz++j0U8mlkb66QTV0Ku5iJGTkXtClzMYNwaBZ+XwRz83z+JWlPrl1koZeqBaNyoV3DJ08+xpfPPkO715JkA41XyaK224zydLc3OAF7aDb5dXkzzymUorIywWJ3yVqZiC9ic/k2vK6QmHLLWbI/Qr/bFNPQSjmDZPIE2VxK1qhgJChM6fPLa5hGFiQWFzA29dDqNiSxyoSC/iLpngmRTm+I9oD+KTa47G6pZuQ85hrKNSQUiWJhflHGGn9TL5WseBpOkim9uLiAfn8kcm6ssmLiiPsnzx30SNi5uytayNFoDDaLWRKEL79iNdclouEQNjfXxSOn0Wojm6PesVV8MygHFvCZ0KkDrQYZ2BUx8CYD+uiUlYOliVwkqxKM6ig+H8ertPGA8iFkBjplPaSJeqfbxfrqOja2NuAPeMSE0G43C4GyPxxJ5R0TUMlUWhIv4fkwtt/ZwNpdH1w0HebnJJkH9BrAyYsMDr44Qfo8i4DLh9VF7mshRGJhzMw4hFXebQH5PBngOVxdXQqxhGt3uWAYR9ID4PjsAPV2BcsbcThDJlS6WZwlD1BvZQFTEw7bSNYQPqvDaRUwmhuZATAZYKISp5QspjgMiSVKDFScgeOIyXCtAuZ5RzEZlbd8DZxRPmgKAFRgVEFjJZpRIo7f4Z7EdUtJQloFr2fu18D4hOTFf09fS8FSJZJNg77T+MhrktgUu1uxFgUn+aysTFP5An5fcRjFB5TIxO9MA/W8vgKxCsJOg4l6D9UL1mdTHEixEgXpFN/Q+/NPBer5HQUFFYBWwHMa7NR+0OfQNuJ3VVFAqyoUyFXi4e8D0NP41DSYrc87zSjnM+hza0W7Au16XcVdtP8UsOQ6ZvSLoUWswCzbl+dMxtRG/zMNbdznazBUjTYNKZ1pYFT7hJPSeFcnbHanzHkmfCjPxRiq1x2J2b3dTqB2gJEkHonlGMaIjDdYBe2mFCV1Bke8J6VnJprJjFmm7q1g69f3N1bU6WSJklF1TOiaq/3N9lD5l2kTQmNeGgoIbH8laBrvbcgdMz6cbmvGzoLXmb9O9Bjjwkg6fA3gG8DydIJg+r00KTKBL+VegqNO5Id17CnArvN5epxOA+CvceX/83/978cq7aBUeV5E2dC6YClINz3IFdHnxThJmLnTgaWgHxtJB7BOiGkwUAesgpy8JgEl/inahP3+ax1mHgDYaDz4qdA9S+XkGc2GOyuRfLn+JIvDwSsdYKJbLpnIRscN+kYGgRISCobrAmxkZCiQ/nV2UIF3fXYFSDXQ0kyFgvCaTZvWG9LFTLNfOmmVYattoIuTZsV4TxWyV8auZqJ4f8mksWSQ2ZWxobeibtgKliroSwBar8vvMQjQxUQGjfBNDFCW36G+nUwUmXgjgyEyMZzkZ9QkUE0bxfBkAp5Ps4w1G6Rt/fsbDe+lmxM/w+/qu+nA1Q1EGN9keTN483rlN5+NDAG9vo6PaZY6n5tjhe2t76yLgC7wCtBrX1CHj995nbm0UcbFkG8hYMjgRvpxZILL6YGdWoZmsuJ8sFitaHf6qDV6sLoC8PhmMRi74PbMYH55E76gH3MJD9wuYNg3NBRZmk1Qt1trSskWAWiaw+0/e4Wrswt0Gh0xrGGgyYCKRzZ/0AezzSrGd3YPdUQf4c79e7Jwt+oNZK7TuDq7Qvo6JTIFZCg5LNR0tqJQzAt7qlApom8mY3QJS9trePDWG4gm4qKxykCfgTalQQjQUgf65OUhPv/4Y2EmmzBCLB4TNsPFzaUAbUPLWAyYLA4bMoWcgLicfwOyEFwuzMfiuMmkBWjyeL0CxnzwzW/h29/8QAJ/yj+cHp/h5VfPRWqEATazkRxzotM26osGKI32uIkdnp5g//AAqxvreOvNdyTgZODEsrxsPifAAwH/ZreFlc11/Ml/+W9Ej3IIk5T4MUMvh08aqDXb2H/1SgwNCfzmMllhjlDLlsVxHDsEZnfv38PtN+8jRF3jkZH4aTVovHQqGnQ0hSOQfnS4D4/djdu3dmC3u1ApszzaLTqYgXAE9x88wMbGJjwetySOeNiXeW6BBO7s42w2j9/+9jcCSpHNxjFH2Q4ezrVtqQtYyRfhdrkwF5sTNgUldciWy+YzSGav8c533scf/fSP4E84hGmVy3al/LBG8KFQErb8+fEpTo6ORauVc5LvyvZkiTo1mXn4/fDDD/Dv//3/goA3IAxGamdfnl0ieXKFWrYsATeTHYNmR6opCEpl8hnRSbW4bMKcHTnM+NaPvot3PvwmPH6vMNSZUaYRHs3vUjfX+OLTp8KepqYxg+VSpYZ8MQevP4Dde7u4/+Zj3HlwX4ykyHChPjcBmSRB+asb1Cs1aac7d+5haW0d3mBI9PqypQaur24wbHQRC4dEZzZ5dY7D/ZcoZNJoVKqiXRv0+VGrNnB6eo5Ko4kf/fFP8N0ffB9mu1XGFkv62WaFVBbWgQW2gQUBuwcBhx+takPkZAhAUy+cDL0KS67tZngiQdx/8xG27y2LedbhiwO0i3XU8zX06x04OPeHA3T6TeRrOZymLpCu5xBIRLF5fxeb93aF0T67NgeLg9I/UkEu5Z6Fmxyq6QI+/off4OjzPWwtbuD9N9+HZWSR9YAGVnx2JgFic0G4A24USyUUK0UZfyenR2JSuLqwJFIuvC5NesiMC8/EsHv/gYD55zfXaAx72Hmwg92HdylcitawBU/QIwepVoNmbT1h2frtPpj7YzTyFfzml78WZnViNoFhe4iriwtcnB8hOsPyaz/SxRTOri7gDYcwO7+Aew8eYmF+GdmbLC6PzuCy2GQdoj5su9GFL+gTQ6xU5kaSTpThuLN7D/5IAH3zAD1TB81xA7VmRbTWU5c36NU6uL/6AN9+94fChCY4+eSzp3Ko3ry9QY8g5NsFpGopBOaCcAYcsHtoflmT8c+17OYyiU65LWDuwuw85qPzaFbruD67kDVibX0VdJYVnX9hCNdwdHgirLJ4LC5mU7VKXZLjy4tLAuBeJy/F/JJ6y/cePpB45ujkWA6iLo9TgEYmCuYW5uSQSHCX46uYrUjijkx1Vg4wsByMuzCbWEZHFulYEk25TBGDzhBuuxd3794XIy7q/DPhReiLAOXsQhy5Ug6ZcgGR2Rm8/8EHUlIdClvlYJ3LUOYmj/OjU1mfXTa7JCBZpkiA7fnec1lvxhYT/JGQxCI/+NGPRNuaILjEUP0BvHY3qrkyLk4vcHXBMvCqJHIJgJGJycoQh8sJj8+Nz774DBdXp1heX8Li8oIYREmsWKkLW4wyUex7ti01erc3dnD/zn3Zl6mRSoZmmyaZZPWyDNrjRL1RQbWWN0gKZOqRsew2YthasyGa6+w/T9CLcGx2End25X6jwUgklcgMJV13fj4hoDcPNJTS6rVN0raMrUMBn2hdM3E4GtAArY1ex4RWpw1n0I6ZRFgkDSKxqABvTOBqXHl6fil7xeYagTaHxB6iqUt2DEHZRkfkHMi49wXdyBZy0vaMT8gypQQH3+/O7Tti9Evmj8drlByzvba3twXg5t5KB3gmvzuT3+VcQUq5hTzQ7aBEWa1qGXa3Bz/48Y9g8dlh8oyRWAoLYzmbbQsjl6hHv0ctWQvOTg5EO1gkRvodkbdhGT1Zri53EPH4mjAoFxfnYHdaBdjlAZBxlMVkFSY2uVmVPN8zL8kSHup7/a4k5p0jh8hW1FstOL0exObj8EeDiCbCCM8BA5NIpws41KTGdq8npkMiBUggODdGs9aW/i9RV5uSC70+wr4IFhILhoYkH8BEqZERLHayniDJVO6RlEGhtAyB+mwmiXq1BLOFZodN1NslXCQPcHlzhl6vLdfhfipnKxjJXcqHMW7TA+F4OJa5ajcbfc19T+Jgsw0Bn18S93oeYCxEQDqTzQlgnFhYwre/9W2pZOM+zf2a7E8aJKr5E2MiMVQUuT0fEvFVbG7swk+DcU8QdqdXmP6UJuAaF/D50GyyZLmKi/NDPPndrwFTHzEmcfw+AWprjRZarR5W1zZx/95juD1GzMznL5fyIsv22ZPfAaMeZij106LkAZniQzhcATFr84diWF27hTsP3hB5CLK7q+USapUifD4rDvef4/DwBTrtGmZiIdEMPTo6ofo1RmMr5uYX8fZb7+PuvYfw+YxKARoADno0peyimM3gqy8/l4o2JprSyRsEI3787osnGJiGWF5ak7g95IsgEomKESG9EwQgG/aRTl3j+vwE2UwKw35HTC/ZD6wKNJvsiIRjIh80n1hBJBoXI+RgJCxtWK4VYHMyjm7it7/7DV6+ei4+AWK2OGbpvNtgAE+qjo2/U/bKJlrUbEeREOwPZV20Wig/N4LPG8Hd7UdwOQNwOzySjCBBot2qo1EvoNko4uLqENfJEwwHXbg8diELZLJ50TVnFZLVYUjxsD9kbEiKhqCNU8ZDMMxKAJcha8KKr05TEnYEaLe3N+U7BEp5HmNiRkE5XyAsLOjVlXVQxpBGwiIzUcxj/3hfZMPWN9fw5rvvYHF5SUB4SticHJzhYO8l/vmXv0C318HSfELi3ZHJjFa7J94AoWgU7773LexsbYFYa787QuomI+Ps+fNnEh9yP1pYjAu4bbabDU+YeguvXu2LXA+9cVgpQ2BqaWUZscgsOr0u5maZDDMqDEn8IHGG+vdsF0roULqDSSieC1d31rC8Mw+bb4yhpQ2HlzqxY4wGJlgGLhRTVTz/dA+1fA0by6vYubWFUAhCshDiS4qGAgTXbBLj15p1iX1p1kizU469lZUVXCXPkSncwBd2whE0wezooVBPoVhNwmxuwemixwPPoQYDmkZkBKCN87KBD5CIoiCYYjpCshoaZ2n+XauijXFoGMnx59N4CMfAdNWyyCJNNGenAaZpfETAxJZRAaLynxwnvK6ezxX4+n0gke8wDQrr/flzZWdOA3l8XiUNKgv3P8eg1vtR91sZ04ZEqyH9pQCy6isrSK/EP2V6KhN1mkCo3zXexdDjVdBUcQd9Tu0TBSm1DXmfaaBen0v7bjqRoNeaBh6FLDiRy9A2MwBHg1GtOAm9BpSAqcCmPq/+W/tA21lBRr0Gr8/n4VrHMUScTvuRn9G/K0DMzyuGxDObAZgbhEn9pQAuGerG8xvESMWRXo+LiYnia/xwbOBCKsnBjdtsNYiz1LPnOsL4ktWVjWZLSGByZ0rUUDN+wL7nfmuQwewC3pPM6hD5WVYesU9VgmNMHempBIyC/9rfOi60HZSsqW2gY0WZxJo4YZzANmKbaltoP/FaQiByu6VtlQmu/WGA4MYYpqQSn8lhN4iT2k7TzOZpYqx6xPFzih3q2NR7GfigU/pax78+k+KjCkDrPNP3V4Bex4Tp//if/3LMCzFA0U1QJ/f0DadZq7+PbuvgY4Now/JnbBgFbhXAVmBa/5/3Ut0XXch0kvK7XAQJbmoWSFnKuijSTJDf65LBIs6pBqN5SPo5y20FlDaJaZFRYmnIjBC4ls9bjPIOzdTocynrlc/AQ4RqV/Pn/IxmlbSNBFybsMD5HQVJdfFTJjbvo1kMHaw66LQTBRif6BLxvjxwKLiqmSx+VgMWAVbHBpuY6jT8DF9QF3llOxuLppH5kM2HIC6d6yclFtIuMsEmASolMWhGRFNGMYbqSsDL64u21yQDwp9r6TGfe9pUke/IIIX34M/FIHKiw8w/lQGtfaX9xe/w/7S8eToDqNlHvh/fjWNXyzZ0fKlZmmY1+VzaL9OAP9+Z/+YYMXSnDf1R/pz/Vg0ccTImk17M7wwZF2bGyDpie/W7A9nkSfnlv8mYJSBttthRabThDszAF5hDuTaAyx3F7r23BXBJUFVgTGMjlvuNpbyaIHOnWjdYx422lCnf0OWZ2mMl6qqWEAlSJ9QrJeI072HwRNdnu9OBeGIOK+ur8vzUKaTeJo0LaS7ngAMzwTC8Di/CkaAcyllqfXJxinQpj9XtTSxurcqfy5vrouHM9yFjTVL27R5alRqy12lcn5yjX61JiSVLlL0hP9qjrpituSNBrGyt4dbd24DNIqZxZDBenV8ISDPo9fDqxUthMzE4ZCBOndC7u3cl60jQnezfy7NzCZqj4QjsdmM9IAOIfb+ytCSfbbU7YlKWTN3gzoOHePfdd6XMjn1IRgSZh/ztDvgkGOWWE5uLY/fefSwlliYZQs6njjBkCLZTfkN06ZodAewoXzAkO4ka4O2OPPOt3Vt4+PabWF5dEfNPAsFShk/N11oVqeS1HFJz2TQcZquwQnxuv2Rho5G4rFHsu42tTQECyHAiWMNyPAIgbBsZqxgincrii8+fCLOGm6OMV6dHmIKUN+GvesuQ+uHhcCYck+xxLp0SczjqCFJbFA7gx3/yQ8wkYlhaX0BDtGEbKGWLyKVyOD8+EbO0WoVmT35henO8sySewD/nJUFxst6/98F3hSk86o+kXHb/+R7atTaK6TzmwrOYjURFC9jndQsoQskAk9MCXySAgXWMzqiHH/zJT/DGu2+JXifnEpnz7AcGhucnJ/jis8+lvJOHb0l4ddo4PDuRhCMPL4/eeQurWxtILM5L+WixWBPWUrPaEEb02eEpPn/yuRzk7z40jCd9kQjKzYbMC1Onj8hED7leL8vhslopSAKCYAelaggWkDHDA+DWrR384R/9ERIL8ygVisI4fvnVS3n3UXcg772xtIaoNyyyN9l0DjPRWbi9HrR6XVRIebFbJWnx6J03sLQZF9mR45fHyF2kUUoVZY7ZWMky6qLVacDmteA0c4mD5DECC7MiAbL7+AH8cxG4Zv0IzFDLEGjXevAz410fYlTt4PjZAT79+UdwDW14ePsxAg4fhoOBVHGcnp7iybNP4XRbMbc0J+weajmTDUC9To4xmu85x1aM+0NUimXZWyjtQ81WglD1fgfnmWsk1hexsr0Os8eKNhnVDh5sjEQnJYOCZKEObfBa3EieXOD4+SsprV+YWUDIG0E5X8TLV18ieXMGm9MEq8eG6+wN2uMBHr/5Dt565xtifJQ8v8H14TnsIwucI7KfmnCxKsLrgcNtxsX1Bfb392VuMlHDNalr7sMZcmLl9pK859XpJX75D7/A8bMjrMc28N23f4CIJyJ9SYZoMpWUg2Xb3EXD2oI1akN0PYbQYhj+GZ8k+2yUWOoOkL5M4/DTl0gfpxDwBLE8u4RBo4fzozOkb1IiCeJw2eEJ+oRVTV8GakjmcnlhOPMQWyvV4LDZsL25Ies5D99Pnz5FfDYhADTXA8piROZmMLc0L9epNMvoDulDQMMpY9+gGVqj2sSrL9i2ZOUFUCpmEQ764LCbxSSSmuqVYh3z8QV47F5sbt/GAGNcJa9lTvuD1NseIDIThc3jwGUqKfOS8jVsz4W5eWFvs++o656+vsHh0b5INZCgEmJS6PYtvHz5HJ1hD/HFeSntHpjGInv06N1dqfLJZo2kXp/VRp2hVIfQbJaMYZakJ5Mp0duluas/SBmoOjK5G0lSrWwsIbGYkMQoq1yKqTxKhZIkVFg1kc8VUas0cXtrF++/+w0BAwi8SkLbMkar30R31IWTidUedWnLkuxiktY6NiMSiokBXJ/SY8OemNhRp5QJpFyxIBUWjMUioQgePnyAKOegxynVOZFQSMwF89kyrs8yUmHB5AKZNJ12S9b42eg8zCYHGrUhUrkUrAFgeXNePhNPzAqTpd4ywHUezp5/tYfz8wthjpeKFWEW6y/GZATX+d2llUUsrS4J05Is6HqlKgQOJgd//atf487tXTF3pMwA5wcNdmlO6PMFxJxscT4hhr0EXxsEiypVSULNBKMyHtrdHonRovne6LaFPbm+u4Vat45oPAzmS7OpuhASOC4JWA5HZCpTL/13CLFCqEfzL6MihOXlVosH/a4TibllbO9swh/yCLDMz/FAKEbDYxtMA0PijIzjTOpGQFvGcl0m3GEVQJXsUG8wICbKc8vzSCwn4I+YYPcAtTZTKyMx2aRUlxEjOxHyuUFp0mK+J5JnxWxOpKjq5apIMy0sLAmQyAMqq6uYTA/EAqLpW2k2xEwtlUyLnng44Mfp8RHOz44EnKQOdDp3gfMkZWFKYIUzk4mcr4yFuXezHbhfM24g8UFYRVYSP1wSh7Pv7BbDkI9gPH9Fw2HpPyaH9eBL+Zp6rY3+YCSgn/z/iHG+WaqGRFuWR/xBX+J0o9qRjCfA443i1vauyFl4PH64PAExamOysZAvSRWOheX8/Taur07x1dMnqFbz8PvdCIYCIuXQE9aYBavr29ja3AFMBunH5rAjn0uh2ajiy6efiJRHyOeRTCkTFeyLdm8Ip9uPmdg81jbv4N33PkQgRE1+K1qtBlLXF/B57Tg93sPBwXOR4GDV3527t+X50pk86g3DbO3W7bt44813MbewAKfLIwkQJmZrtRYuTo7xz7/4JzH2jcdmUatU4PS4cHBxKHGzGNg2upJIYezOscfKltmZGSFq0PySkljlYs4wo7WZ5TzJGJH4idfpx8xsAnMzi1hYXsba6pZIkRBwpSwQx3QyeS1msfwZJfO2t3dgMTMRYhZDShqtEqQlmNhs0dSP5wi3IbfWaBvGdbE5AYTHTJa5Qri7+yZ8nrCMU44dxp+VUh6F/A3qtRwKpWuk0ueo14roDTtSQUOyUr3SlLiR1+Zo5bsweWyBEz53CNGZBOKzi5hfXEc0Mvv6/NvptXF1fY5U6gowDVGrlwSgUSYr160apewGECNYrjfUblZwm5UrZPoS0Hn45mOpTgtFXGBefjgYIp9Oo91s4D/+3/8Br/aeIxbiOccNu8uQ6uiQkQ4TNje2ce/uY9hMrHIeopDL4+yCBIkzqSJ59703haAQmzXY+C4XK1MorZXEX//N3wtZgnrWTIYxEcT9Vohc4zHSuSzOzk5QqpDRbUBjTrcTXr9xpuPewAqC3Ye3sbIxi1w1g2Iti/6Isjt1SQK7bSGYh1bcnKWEjPDw/j1EIwEMTTTgbqDR6eP46ByOEas6A/B4HXC4SCYp4cvnX0ocU63W8f7770uyotYqozOso2OqIRB1YmBuo1C9Rr9fhMNJ2RUavbVELomxOROHBtt1gotYDPBOz84KqJLUoSxGnsGVTMi3VnBY8QrFRPgZBdjIWlfQScHBaUCbbWqcjw19ZU2iKtajoJiCbIqJKAisa9w0cKeYkhIE9R6KNynpkbjRNFiuoLGCYoLF2JgYMirUldzHGaHvzvmk7zvNClbQTrEgJaXp3myAoPSvMvZyBVwVhBXMc8Ly1ueZBlcVX+I76ntOt4G2jyb69P7TwC+vp8C1gogKQOq/aUCsz6fjY7oPFJzXaymJlN/RdlKSJwlx/DnPjUpE5ff4/EoY1Pfnc/F73IcMrMyQ/J0eD/w3zYf5PASg1RfsX7GvqcQmbGSDoc6zsnE/g1GtpoSUiRLQmok0m10SrNx/6o02esOBEIXEr0DMOhkhWIx13jIBoN30TWM9Il0HKV1p3JfVlzp2dUxM96cCzNru+pnp9pTrTJJACtSqpAnXTU0gTI8tXkcVKYxxYRA2BcObyIfwuoyn+HOaGU//0vv9fpKB/cHr8Zcmn6bHPdvUAJEnHnpTyRXFTvX70+2g430a2JZr/e//7r8Z84MMWvinAr38z2mmqbJ2FanXgSU6MhOtEgE+Jw9uZN+MLByvpSDudCcJsNVuvwZ/pzM4OkHIqFVGtlDyJ8Cg3p8AtADgZG3I/0+0Tli+6DRQfwGXhaZOwNNg4DjshgRFv2fIhPx+ZkufUxtf2AYT0FYBSpUu0bbin9Of43MrWK8Lid6H158G8nWR0wmuwCrvyaCehy3+nwKx+v66aNKASBYLs0GNVwBa20wXInHYnmgqycZhGol+9HiiAa2LDw9h8jmzUcLDCcd3YODLX5rh1OfQ99M20E2L9xUjtYkkhmYZjWSBdRJ80+jC0PrRLBcDZV5T21OfWQeybmC6kBGY1MnL9+I9pZ8nY1IzrxxvulFNZxX53AYwb5REC8AsLr3GROf3+JsAtGYSRTLBapQu8CAoLNj+WAJ8OURY7XC6vOiNqDMURXRmCT3QMDOG9a37CASdmI3Q3IPyG2PROaSOba1UQTVfFGM4MqCvzs6QvLhCIZMVTVAC0AQzyVyiIQklFrgQkkFKYwsyU7x+w9yqWSEbgtIdNgzaXQEqAl4fbGPquTGQHYneZTKdwmU2KaDz7PICFjZXcPfxQ7ku3486wQpA06iuUaphUG+gns3h7OgQpVpV2K3BuShaoy6WtjewvrOJ2Mq8mAKR0cJSUILpBJcJXrz46itcn59NJDnCwjal9iLXIkpikMFD0IT/JttMdOz8fsMwpd+TUnyyfMmwoHQA9U8fvfUWHr/5BpYWlqUfaRaVTKXkWtRuJMBZbTfRH49w69YtuGxOYbEQbKCjrN3lEMYFx2s4GhWDF7KeGzU6sWdFwoDMaLLECBi/8847SCwuSXmPzN3xSA59x0cHONzfl4MOn1HK9T0+0X0j25uMGerpRWdjwoyjzifLGtlOLeoUlktyWDTmfhm5tGFIN+rTjdwkRi3MvsZm46KtyVJ3okBSph9kPSCZ9G3Rtm416qiWi7hOXuD5qy8wvxIX7dqde7cxv7QmY56SLOVcEZenF3KgX5hbxBsPH8MfCgtzpDcwqgDILmZwLE7eJjOu9ju8sx4AACAASURBVI+FhX5rcwvZdFZkUwadAbw2F6xipULWF0ufusiVc5KgcPhcMHlowDLC7EIC9x/eg9vvEzM3ImU8YJLFxDb853/8hTDg5+bmZD1nmeTJ5Tk63b6Yc/3gJz/Bxs42ZuYo8gmUK0awQx3TVrkhusp/+//+jehCb23v4M6jRwjEohhO2AAOBoq9nrjLByJ+PHx4F/Nzcey9fIWPP/otTg+PRc7DCquwUskO+8EPfiTahGyD3/ziV6KZTWM3JiuW55ZwZ/s2Qp4QipmCgGNkhZJtQwZ+lVn3fhdziwv45vc+QCAWRLfTw9XxFdJnSVRuiqLV3iNTtN8SANoVdKCJLqrjFvzzM7j37mNsPbgPW9CNkd+M4CxEDzF7U4J9aEa/1oYfLuTP0jh68gr5iywWQ/NYTiyJfA+Bz88++wyfPPktPCEX5pbiwh4k44dmemQ0kQl4sn8IH02Zen1hqTIB4XB5RHqGoNzMQgLZWhX2EH8Whzvmhy1gg8nBSgMaiwxgG5kQcofgGFgwqndxtX+K6+MLmHsjPNx9COvAJkB3vVHCR5/8C/YOnyEUD8HCcm2XC7uPHuP9b34bAU8Axy/PcL53gmGtgxl3EJ0mgSgLLDYLuoMGUqkkjo4PxdiJGpxmlqNahwgnIrj//n2sf2MRKAG/+bsn+PgfPoK5YcFbt97GWnwVzXpdgMqj00OYPCY0LB14VwJ45yfvYX53Ea6EFVZiJ1Iiy7kFjOpA7kUKX/36Gfr1PiKeECw9M8rZorCDKZHhoLmgzwV/xC9rDlliPICurLDke17kDpgIiYaDEty+evEVaKQan09IZQS1+a1uO3Ye3MHKzhr8MQtaAyBdzsnawMPtuGeGbWTFzUUGH//yt6gVWIHgwfX5KYJeF4IB6ozaZO01DcyYnZmDbUxgPABPJCTA2qeffipBe6vbEtA7GI2IRrzNxcM/GbNk8oYxG5yFw2xDJV/G9dW5GK01mjQVrCAaJCByW8AUAuRMADCRwMTf9374A7zx3j1hkjYrI0kiltJ5FJJZlHMlZG4yQjNdXlyR9Z3VCQRs5xcXcJm8RKlewq3b29ja3USUGvlBG8qFBkqprHy3XCgilUobEij5KuZmEnj8+E2YhhbRiuf6U2lX0Bl3sba9Cl+UyTUTrk7OcHp4JAkgVh9RloTJXbKZOReaXR70S6JF7gv4cbB/KDHy5voWNnY2cefxXXh8rKjrw+VwotOgMWwZmeu8MGvpBUBAhW3FWGlz7RaWlzZgMXmRLRdQRxHrO9zLY3BHDf3jYZOgGaWvWth7dYSnT77EsDdEJpPD0sKSGNWSAclD1+nJsSQ51rdWsbO7I4aljAe4bzJ+Yj/9/G9/LokDrln/9r/6t6I3fnWVlOsxIcJYif4M1LUli7fTqIsRL1m3a4uriMUTkjTtjcYYMB70OpEtF/EHP/6+yJ7QIIx7dCgclb2KgOdo3MVw1MGnT36NSjWH1bUFw/C4XJZnJ2C4s/kQ1nEYsfACltcWROKGTHCCcAT6mdR3mB1icGizOGR+VEtlYU9yry0WMjANevB73SiUKjBZrZLku/3wHlY2V9AdUQbMIxVedKunIajN4ZQy/vGIcRIPlTTyBrrNHpqlCvLpvJg2+10B+Dw+SRSRhZ/MZRCciSAQ86I7HKGLvmjepm+SEi9Qmz2fy+Dzz34nxnkwdXFw8gLX6WOR43A6+WwN6Uc+OxO6BBQNUGcgKBd/zuoNMV8zWZHPFNCo1YT0QdNjlksHJvs7KxI5noTQQTbNmEx3JhcNo3ICkotL86Jjf3F5JjEJY5Zmsy7GToxhCViPYEUoGMXi8hoSc4sI+KNiSkhDULI9s5m0HG6rxQKS10ysXSKfvxHZFu7RZqtDDvUOu1cA6FUm/i2O14dhJnNpYHh0+Fw0iW2moVSvMVzhGajV7qLWYpLdjqWVbbz3ze9hc/suC/uFAduuV9DrNnF08AI3N+fS5/V6RcayEEoGBEEbkqwJR+PY2r6FWHzhNcudyWiRfLi8xP6rl6LtQp+NbqsLf8gLq8+OTDGLLqXXhiaYxzw3ugWQYPKIc5rEGZrWGwmUioCSdp5rqoa5JgFk09gCjzcIr9uPhcVl7Ny6A4fbhWw2I33MWI6VJkyU8dxz595dvPH4bZhNLqmuq9bKODzcQ/LmAt1eA512XUx9210abJM4RKDDitnYPLyekFRZhEMJPH74PgL+GUkkkT3PWJYAdCZ7hWKR8npFSQLVqlkZf16pKKHnRes1eUfP7xw/Lo9fWNzr67tYWtyAx8fxEILFahhRU8opk03i6RefYG//GVw0Wuwb8go0XBWSQLsrxp0mqw1rq5sS54rRX7NhMIv7XQSDXty+s4ud+48QjjomEj5tkecyj0f427/+a3zx9DMZZ0yk0E9GiD8Ws5xJqJdN00iPK4pB34R+pyNAPwG/peUFfPDBNzG/GJX7dToGBsH536h38dHHT3Dwah/x+QVsbm4aAI/VkIlkFQ4TskzQZQtZiS94lqKcl4cSgv4gzNSFtTqRmJ/F+sYCCsUblFp50fg+PT9Fr9uH1xGAx+GF1+rB+uoa3nv3bWEVt3t9WT/MTheSl1l0i0x+dUBHVfoIUA6RAP3VTRK1al3OBvRh6JOM0K+i1inAF7HBHbSj3S+hWL5Au0tiSBWDIU2VRwJAM5nI92EMRlIeJTimMRkFh0hgMoC6r40IDSDJYE5yDyF2oxI+0/46AuBOKmQUaNN7Kg6keIdKgkwTyfh9Jb8pMKVA6jRQp+d6Bdimz+16HwVeJYlHwtxo9BrLmsaVFN9QoI5roX5WgPKJFjNxJwU6X4O1E4BU7zUNxPN6Cjrr/Qxc6GvTQf2MApYK7k4Dh9PAtOIMiqlMP59iQQpK83tKjJsGoacTQwoaa18JsGu2vCZUKpakz6/4leIh+ty8jvaPJhT4M4Kl/KyOFcWIOGb0WgpS8t0MUid9fwwTQsWEFCjlc9Lridfk3FFsaPqdSX4y2mLCzDcZjHwxbSXGZjEA2THZSeQtEzi1MuvGSoGxJLSMqg1+pysANNc5AaBNBgBtJfva+rUMCIFpY7xyD/tagkaB12lwWcfb9PxQDFX6d2gwjaexQx2D/Lno/08qB6Q9JgCwXoMY1DQwrcxnBhSSvCGta1KNJONzEmfwOkYCwFgbp5MOxjg2lBAUK5NrTQBuI1FnJA6MvjESBzomdLz8/nxV5rwBYE/ehQxovjCBC15kuixC9Zf5gIrIayPz4mq2xwflIFITOc1i8DM6+JQ1q0CfAoP8nuqcaAmIovOavZJgqd+XLK0YCloN4x/RKBoYzAEy4wwZjIkg+URGQhufDGhDE5pBBE0YDHY0S5Z08dUJL0DrBJDkZ/hvfoZ/FzBuYpY4zWTWz+sCq5NEF3edgHoNY2MwNlVtI2UB678Z+PDv04upLr78U+8hE25oiIozsKdjryxW1LSZLKr6/No+OiEowaGDQVhCk+wmM2My6EYG1Z/aYQJqdbqvhdHZnlyo9d35PFJa1zcAZc3iaf9Ng8r8rmS42ka/vc6oTkwJNTGhz6lJAp0UOrh10dTJJJui3S5jhffTchNlSSsArYs1/+T7sQ0N1vS/LkUiOKda1/yuakDLImHlqcaYgLKQiGInNyKT6PPSBI0SHFanD3YavsytIhikYdEsZmdW4LBb4TBR/28IKzNP3T7y6SxSV9di0EQWEgZDCcoqpZK0vdVkuBvPzy3JQYWsDOr9sayUBqYEZqczkASPkpfXcFqdsLOsZGQVExgutBwTDNZMNrPIVPCQNb+6LFrBlN8gAE1glG1YyOREgmPYaIvhXb1QhWU0RL/SwMnRAa7TKYxsJsSXEhi5LPjwD/8A7373Q2SqJYxtqqftQjmbR61URbNURTGTxtNPngjriIcCMosZEGxvbqLdbBq6cRcXk8y5TcrNOUc4xthf7Je15RU5yF1cXUkZKdmZNLwiwMMxTHCaLJWjoyPsHRyIridN8Mj8oyZz0OvDwd4+Lq8vUKqUxMWamnCUa/jO976LsDAwWCrfxMnRiZT9EhxnCTpLOYN0NxqNham3uEwd1TpOzk9wfn6GTr+NBw8eYHV1FYeHh7ikCdZ1SqQHXE4mCOzC5KD+MTVdGeSSXUkQm4d4GioSFCN7m+XSXZqt1Vvwuj14+OABhtxE3C6RMCFDb3F5UQ5m3NeLlHMoV1Ap5KUkn2zIm2sC0M8wMvVEQ5Ugk0WCS4+AzmQv8+B7e/sudnfu4tb2bfgCQXEMpiEN2/zmOonz01PZkCu5AnKX1zI+d7Z3sLywiE8++kQMcYQuNxihRUbPeAAzg+9BB4VaSXR57T6XgHNkBpO5R+Mkas9y3/MGqHcZEmM9HvBo7EjzJq41XbqdlwoyZ2/fu4v3PvwA88tLcHgNrb5q01iDsjcZkXsp3GSx/2IfJyenWFvfxP3Hb8DqdqPSqBuahYMROq0a7B47Nm+t4e6DO5hf9ggDL31ZxosvnuP/+Q//EZdHF1hfXgMpLHOxuIw5zs3M1RVcVruwHQmuBDx+rK2sI+gJoJwri1FeLEKWuh2hSATtfg+VVkPkaT78/vcErBXWUqaESraCeqaMbrWBXDKFTrshOpvNcQvOoAfBpRm4ExHMb69j+9E9eGIOdK1AZ8TAYiSMYCaJCNAGzR4cPX2F4mka6ZNrmNtjLMzMy5jn+vDzn/8cz15+hcW1BfhnAqLXvr65iYWlRWEHnh+d4HT/GPFwFG6bS9jkNPg5pBzEoC+Jg+0Hd+GOBeGLhzG7Pg9X2IOxx4QRNVb7BIks6FQ78FrdcA2dyJ2nkDu5xie/+A3a5Rp+8r0fwwqn6IGGI17sH7/E3//j32BkGSIyH8PS5iYWN7awvnlbDMPSF2kMa10BskN2r0ilVGslxOZiAgKSncV5RrYU5zfXHbKpA3MhbN/fxpvv7UoMevk8j9/94mNkjjLYjG3g8fYjYcLk81nkClnsXR2gbmlh8fEyvv2zP0DsjhMgPkcjoq6hUduuAUEb0DkFfvuffovyTREekxtBm0/AYGqXk43FCiOLm4z3IMrNOurtljADd+7cxcO7D5G9zojckMfpkvX5+PAQL1+8QDgSwfqtDXjCPsRXF7B2dwszSy6AhoJOoNenMRowbAE+gmgloJJt4eY4icx5GuV0Gs+ePEG/w7U1iIDPK6zDWIi6rzG47R7RNB/YLdjY3cKvfvVLqRZh2Xi330OflRRzc5iZnReQp1qqyzoxS71WJjarTVxcnqBaz2A2EUOtUkKr0UQ8FhWGIfv/9OIcxVpZGCZ3H9zHt777AZaWlwXQY8zHiovTl0dSPUCpI5rMrq2tS1soUMN9O5m+EdPSd99/B+9+8D78ERdMLmrOA51KU2RZuMbnM3lJFLKag4Dl9sa2JNeaTB732zi8PEIHPfzFX/45FtYXEQh60Wk08eLpl/j4lx/h4vACw9YAG8vruLt734hP+j2prGHSiAZ+XN/J7mfy4OG7byCx6pMx1WoYRo/JszRa1S5MQysa5TrGBAUtY2SzKRmbsWgM6xu3RS+WjMNKr4T5tTnc2lkWaQeWUzPJUSoB1UoDRwenODk8g9PmRj6bR3wmjrWVVWHHkUWYyiZRrOSxsraE+288QGyOZeVAJlPD6dEJWqUm/u6v/w6pYhpv334HP/3Tn4pcF9dPGoRVqjUxM7Y7LCiVcjg6eQWPy4l4NCISBH6PH6lURrRgHU43xhazsIyZOL376AFKlQZuUilhGs3OxmRNbfdq8Ic9uMqc4Z/+5T+h3W9gY5MSMy6ptmECrN8ZYXV+GzHvOvy+GYSiAQGymt2GxIOFdNaQThmYBCx0Wl3iH8GYhesXWZvHR3so5tJYWVqUMdvotHF0coqHbz3CW++9LeOs2WMJPTmTFpDcRODX4/GKZrHHx6o3nl2AWqkr7G8m/pOXSfhcPnRbHQGcVtfXkSoU4A54xOBwaBnB4ad/SlcAxkw2haX5BUnyPP30Y9TqZE4Osbf/Ja5Tp2i2S5LsYIkv41bGMLHorFTMEfDiestE99cxzZowLSkLdH15aVTq0BqPhklajTn8mtRD8Ixzk9q2brdHQHMFTdqdJk5PTyQBTfCU4L6QgXiuoWQfo8/hGDGyd+NfA9Ab69sCxLIKiPFfKnmB05NDVCo53FyfS8zq93ths1Ncm5J/VszFF7C8tC7mfgS8KCXGcxf1iF/tPUOjVhKJAFZkEAhtNOsYUje/UkO11oXTE8LGxm3cf/SGMJi9HhIkBqhVCth79RwVavJ328IS1YOzyD+MxlKdRLLHTHwObo8hDSLn2XYbqWRSkkA0ZWbMRlC5UW0IQDyzFMXF9aUYhgf9QZG34/8bprsuSX4z0eO0G6C6MNImUipSqdaoS98wme62UkqDkhpk9c/LmOT5lOcwg8VoF/1mJvPWNzbx+NG7sFkpHwjRoyfj9/jkFdqdimiDw9RDpVpEp9syNHxHYywm1qQaqFHvIByaw9tvfihJA7Ki+ayMl5qU+iqnUSylUK6mkEqdiRwM+8xCY0svjXEJAoexsbEmJJt2iyDQCG5XAPOJVayv3cLc3DKsFrf4ZjBG4bu22w0xOTy/OMHLvS9hMnXQ7RmSKobnEWs4LRLrkGXo9HixsbkNi92OQqkgrHZWIXPt3bh1C7d2H8oYYmUAY36Sbkh6+tUv/wnPv3wqEpACpphH6JC8YKFeqx0miw2LiSUsJDbhsvtgtVuljelptLyyiHsP7gqA1O60JMGWzeWQzxdE3qXWbOHq8kZiZcaVXCekWtVsFn8WSsV9/vkTIbXcubMriU9+1uU1zMoIMF8l0yIR4/NaUarlxez45d5znF2cSpViPDonicyA04fNjTW8/867AmZzvI8sgM0FpK7aOPj8QGJEs3UMb9AFi8MiSUjuPZzTPFdSdota4q1+HflyEiN7F27f/8fWe/9alqXXYevmHN8NL8d6oV7lqq6uzmm6h9MUm9SIQ8okRYkABUkAZQukLNgiCNsQYBjwD/5DDEOGbckGCQ3DhI5V3ZXDy+HmnHMw1nfuV3XVmtdo1Hv3nrDPTmfv9a1vLavIflRrZzLHlEs5yR7jzoaSKnzfa4o8+xv7zzSuoXt+yiLp3lsJcawH4iSa9at7ZL4zFPdRTIQSHEoO+1UArEHqskiGlAJVCkQpc1aBK9278/6aySzkwYkcwDSjUu+lZMDp7xTHUdbtNAioeIKCdpwPFJPhM6n3Gd8xRjbPK9M1xbWmgVwFRXmPacxHn4kyafqj3ys7mOXj+VpOxSQMALX/EhjWdwbPV3BSsSPWIcs8zQbXuVHvq8C33kfBRF6PcpeKRU1n1+u9FFhUoN8AH1896zRgriAqj9H+wblGMvMneJpeVzE8MvSNujLwKy3rS4B7onnMsTwN7BqBjlfeZRJEIkOZYO54IPMuiRQvgdUJa5eGhMZn3C+aMJqY6mnbKBFTMMFJeeTeFMYiMCurNAaLDeCZZdD6VnBYcUsFYhVw1b6kx7GfUpJM61Sz9BXzE0LbZO6dBt/1eJaD5dExZvRtg5nOYL+0zciQJBG8dfKsBiZI3JNjkpkRPJ7PQmkWow2M+qUPBIMEBvnUAKO51uA738B8+ZkGJqaDRvqZlk0xTA26GGUcw/Tf/tPfGav52zTLlAcSwFNAVQeNVqp2PI228OGnJyL9nIVS4XU+jE5iPJ+Vwu9UR4SVPN3x9SGMF2bbePlPOY7yfCPCY1DYlYUrkY8Jys6OMh3FUyYrz1MQXDupVryA1iYjIqhpKRr10YWdNhCvrZXJYwmS8Hw1EOT3Gq1i/SggrECvRhB0gLLBtE40eqgAvWokGxGb3strvYwkmgyNOX4vKSVOx8SwovsyfaFSq0qHZVm50CdIoJO8guXGRGQwFJiyxmMVgB4NB8JkfSlRYjeYyxqY4O+8twLIvBY7LF/c+kLTumS78ngumnQC1f6lkzG/147OulU2Mu/HY7VtebxGazQFh3/z2vq5Rkb1OdluHIBMheRnRiqk0Z6vIk2GQZQuPjXypEELMqAlGCCpC2OZ0GlESDZzq9lDDyb0hhaE48vwh2YxP7uBC2uX4bf7RVuVDuzVSgkOs0U0g49fvBDjOgbpkokzkb5QQH9hYUnmF262LWaH3Ov+d/dEg9nExXav8zJSxzJTa5ngYzaVFn1LTqL9zkDS6xVYX1xegNVhx9HxsQCfTBGbW55HbGEO7374gQDQvD+vQ6CYwBg1TocEiy1W2WAT3CW7o0pjKI8Dc1sr+Hv/1U/wzo9+gGSliLrUqVl0nPuVFtrlOgrnKYxaHTx/8BiPvvsOXo8HbbrYj4aYn40JEMt2T9HNu5CH3UkDFGNy7A1o/GMwcslgIPuKqTok8fN3smVv3LiFi9s7LyU7jo8P8fjpExwcH6FNaRevSxjMTEksFwv4+uuvRVvV5XZjaX0VkaV5/OEf/zGu3domzohqeSjp+8njM2ROz1FK5kUuhWOBTFiyoGj8dZY4Q75cQN88RHQhjt/5/X+IG69fQz5fwS/+5u/w6NtHyCWz8FjdsFmciMXnEI/PSRojX4gcd1wQcwHIlELKAhAwYISWIC1NMtnXafgTpIYfdbEsFgT8PmFQr2+sYm0lKgv6Qq4q2sw0Vzo9Psbp2TGOj/fRbNWEXUstVLPDCovVhrn4ItLnOXSaQ/zgox/ijTvvIRqbg9XhlDQ+0UIb9AV0pl7ymIad9YaA8QSla6Uydje3kTg9hdNmx9bmJgrZDJKZpAQHyW4eWcYoV8vClifIEoyGJJ2e84Axrlsv9WgJRDPlnfPH8soalpeXJwwYY5yzPN6gH1tXLmHr4g7cbjuqjbYY0XEcF4sExNqy6SS4Rd2vC9vb2Ll4STbd7AfU2eOxXPCzjbYvbcLkGAszzkfAsQtUsy3kEhk8+uI+EodnyJ1nRIIg4AuIKWev3pG+6/a6cJ5IyFwZDs7AaXchl8xj0O4Jq42beW6Mu6MBitUKnF4nPv3sNzC/sY5sNiea751yQzSpT18cIHueRI/ZOmSSuh3ooA/fUhQX37iF4GIMyxc34Qg60Rz0hbksEkT1trDerT3A0h6gniri5OELJPdP4BgAHrJ25uYwNzcrADR1fmOULnHYEI5HceetN3Fhe0s2K08ePMLRswNY+2aE3D70212RwTk5O8Hd7+5Kn5zfWsKlt17D9Q9eg3/BhAHXKl5Dd5VaaXSDH7WBQR2opwd4+Pl91FMFjGsdnD5+jovrlJ2JC6AQi4ZQrGTxiy9+jlQxhVB8BluXL2NuZQ1bO5ckcJY5TaNdbsA1smPY6KCQSuP4ZB/BcMAwo7XZRX5oZLag0mmh2qnDF/HBHfAKS3Rn6yJm/D6kT/JIH6Zw8uwUzp4V17evw+cytFkJJu6nDnBcOcPMThSXP7mBpZtRuOaBqkFUNFhcxAdqAwxTHRzd3cPZ8zP4zV7M+mKwDCzCPE0kznB4sifBDUfIhdagI0xaml6xH66vbqKWqyF9nkbI7UXQ60e3xhTlM5RrZSxuLLPRsHv7CnxzIdiCdlg9VvTGPVhszFbrwWlywm2zoJYdwDmyopppIbl3glGzg1wigYMXT5BPJ2XuZ9bExe1LsJkd6DT7IqcArwWRpRgajToePn4kmRfUcK1UGnj7rfdxafeqgBuf/+JL0c2bX1xEd9CBy+OSueTo8BFmIn7MLywZxq+pBK5duyZsS+ptD2n6RVNWqwkuvwfvfvAurt66JrqrlA14evcJfva3vxSQh3P7nTt3sLS4iFyK+u1VySpiYIfyGYurK/joRz/EwlocXfavPmDuAuVsQUB8BsYYDKSUBsFEAS65dvF6UGyUsXdyKJkXf/pv/xThC05pa/mpAeVUFd9+/jVOn5zA1B9hPjgr15B1gMUqwdmhxYSh1SIZAJTziS/EEIpbUa320O8O4bK4cPwihXqhgWquApvJKhkAXqdDABSyG49OjhCfn0MkGpO5t2/uYml9GSsb68J2ZxCt2zEyAwnAfnv3vmRFLc2vSIYJ9eyZUUH2MnsjAcZCNYeZ+Qiu376CpfUAHC7DBKua7+L82Snuf/GtlCkaimF+bhkOt0eY5ZVaTSS8KI80GPXEI8Dld2HtwjLClLPwe9Cq1nF2co69ZwcC3o7NZtFAvUhg5tJVFMs1QydZyCZtYW0Wqlm4wzbkmhk82P8W0cUZbO5uGqzbzgD9FoNJGbRLI1xavQW/JywSGQS2Wl2DjPDou/siPbG6tCIMebKh5+LzRopvwCvvwsODA1QLJdF5TaUTmImGUKlXhEX4wUc/wOz8okhEyFrH6USlQgZwQ+YK2atYuWajYblZ1sLSz4YjlAoFMT8kK5as4J3dLZydZ2B22eAMeMTfwhlwYWAaiZTR/v4eIjMhzMbCSKdORS6i3igim0sgnTkTgI7tzzmRazW+7wimk5bdoBMwjL0G18hcv5C9LN44NpthMJxISPCI3ZVAKNfTA7pHkmTDd/fcvOgQe30hrK5uiJwA36d8t3H9RAYwsxTITpdUZ5vZkFlyGLqwzCbiOpjMV0qDkUVNpi11ulkuEjNy2aQhvZA4QaVSxGjYlfpzuf3SVwPeSZkdHgkQEGhlGWiQTdb1/sFzuT/rghlRZBRz3UH2NFmhnAvaNNuyO0UWgbIw1KX3eJ04PzlGKn0metKsF67Xa+WKrA9YZ14f5Y2o0Uk/H4vcmxtsApk0j2LdMYOO7VnIFeHzBqVPEHS2ua0COJbr9FMBQmQAL84J25wMb8rGCShltkj2E+XYaGQnJA4TJPON7wOy59iXCBTyWAJPXE+zD1sl/dmCfm8Mi9kuWtFXr9zAxvo2+kOrsG/rjTIOj57j5PQFsvkzdDoNhGa476WJYlbAZwK7wQDZ6TEBehm4eefOJyLrw+clSYBlzWTSyOcSqNSyyObO0GMQMhKQOT5bzImhIAN07IeReEQYvT5x67QCPTPCIepZ9R5CxAAAIABJREFUk+ASk7Kx/WkMXCTju16ByTQU+Y5vvv0a9VZJTD1zpayIlbksTnSHXbhtXlmbMmOKEj5cL1CGz+W2Y0hCghnY3L6EpaUtBMOzkjUqvj2gmWkR392/h3t3vxIClMUylmvaYAF3VD5bQGTNAr4QNlcuwePyS6C+x0CTBSKtQs8Fpsoz4HJ6eoz9/X0jQ8DuFOYjdZhv376NH3zyEewuJ+bmGDwAWi3g4PAUf/lX/x/OEqe4c+c2fvhrHyMWY2ahoQXP/4/3Ojg5O8XDhw/x4uAFbG6bZJ5o5u3G2hZ2N3eESc9MzQ/fex9BvwPlShO5fF6MQ2k0ePz81AD0zD1cvrmLG7dvYGgyss+5ZiRRxQCGzchX8jg530OqnEKrW8HI2kGjkUS9XUQ2fY6hqYf+oCE61Ox/hoazsR/nmo7gkYGNGBIalN8w9sAGqMi5lb8bOIyx5ucejPfXzGUFK/mZELKsRiazYiffx4cUoFIC2TQIJ7jLyADQ9EfBcD6/XH+i+zsNRE+DlNMg3zSOwyzRaUBcAWreRwFwxV4UB1IMRrEVJZ5NMzZ5DM9TsFQBOsWAOA8ogZCfSfYEM+0nAJ5hIjyQdlDsygBPbRM8xmQEOSba1FofL4HUCebBc5SwKPrwE6KiYjsSfON8ajIUABTMVBBay6tgvbaxMqan2ar8XTGTaaxI20zBWw1gKMDNc1hGbUfJYO1QYrEnz6vkwZfg75T2tradHsP7KiakbcD7qIa31qGCsMwQ6jN6M8FyDNzO6Gdal2Ts8b2nxEvF9l5inRN9aYK80yCzHif3n+B7+szaHxUs12O1HArSTn+uARA+lxIpeZxk+IiMjjFOlXyqY2m63vV+atao2uP6vAoes28ZZEtKm5C8a5+A1gTm+ZwGO1n7neJgiq9yrcdxof1GDJSnxtpL3Hci0aIY7q86RuqAADQXDMpIVWBxWgpBB6pOVNOI93TlqIyCgqxa6OkBxwGpnVivZwChppei2qpJxDJoZ1UEXaN42oB8EfM4bTger53CiKS9EtlXAJjl0UrWz74/sXAjwwZWkJR1MK11xO90ktBJlc+lILF2Dp0YtNNPTyg64Wkn0Y6vtPvpiUgBXo0S8lwep8+uExw1gPl88tIhG9hppOJoWgRlCDQqwYUFO5xOUDqxGgPdeCFxESdgORMX6QzKdD8y7iaTBdPfdJLVyU2jcoZJnhFoUHNCrSuRs7DZXjKoeZzWqfY3AXYnejQ6mXES06iQBkj0pWlMPq9SGngdZavr51p/OnlwALKNWXbRKRsajHh9FgVqeX+WWfuJvrg5p/H5GJEXFvrQZGj0DpiiMECzR+MaHwKxRSwv72AutoaLa5dgagOldB35VBYU2mecNHHKFMczxMI+hMIB5HJpMe5hvI5AoKRmWmjCVxZQjdq46dNzAQT56CaZQMbCYGJkn6mp1XINx4dHMvE7rFwIm8URlaBZNBaD02PotpPlxedrNJvwBvyYX1nC1WvXsHt5V/oSmTdMZ3xy/yHOjo7htFpEWmLYN3QFj09PUWTKecCN+c0V/PiP/gBv/fBd9J1AqTWC02FGLl2DqTlEyOHGwy/uYdzpoZRK4+vPv0C9VkGXYHu3DZfTKhsxYc322sIkIbhEzSbKFZDlzX7LdicwyXrhhoQMvmq5Iu1x4cIFrCwvi2wCN9ncbKghIZ+HoERsJmzIDnXaSCaTws7gwtodCgjI8OPf+128/cnrAlRkEh0xLyunCzh8/BzJg1NYxiZJO+d1OXnTdZ1geWfYRq3fgnvGi3/9F/8Wu9c2BMRuVrt48fAZDp7sI5/MinkZF/jR+KxskmiQRbAmX8rLHJYv5iX97/U33xATATJ93F5qSPcl7ZNjmiCx1+cR1g5BZbbJwlxcUvA4PzGFN51MikELzREfP30k5lsc12SNdkd9hGciWFu5gNPDBLKpEn7909/CD3/tN2BzeEQ6olyuSGonDXxqhQITmDHqdHDvm7uyKSZDi/Iw4+EQPpdT3O7JGKEZzMPHD0QahfqtAwxEE9bInKGe4YwwLucX58Uwq1ws4vBwXzbGNjpl93tYXF3Dr3/2Gwj4g2DwjPM9F/nnp2fIFwvCmqaT+tra+ksTRwIJshGgjMTBAWxOF7Z3dgXoZ5qo6Jn2+8hlC2IMR4Ot3Ws72Nido/oFVcTgctqo6IF2tQNqHqQPEjh+uoevfvYVnt5/jEg4guW5BQHaOAezzPWmkepNKRmr2S5Mul5rIKafboexEGWAh6mo7MNkEf/os78v7KBGsYJSOgubMK/Pcbp3IIGN3qCHUDyK0GIMA5cNK1e2sHx5W/Sf3dRVpds5ZSFgMQC7zgC9WltA3mGthfT+McqJDHrVhshq+NyGAdn+4Z6wOy00yAsHsb61jSs3roshEEG/vSd76NRaYrI3bHVQyRUllZRMIxrCJdMJhFdmsfXGNVx99yasUTu61j5sATtgM8HOibEvJC50SiNkj4s4ePAcrq4FQbMT+/cewkcjCzc13TOIxih708CDpw+QLabhjYZFX319ZwfhSFx0jgfNPlqlOo4f76GaLsLvcooWJc1BgqEILDYHYnPzGNNsdNhDploQAzn2s3g8Lqz0QXMEj80J28iBZ/ceo3CaxWJ4Tpi9skmxm9Gx9JDp5hG8MAPfhSCGYTPssy44wy5muoskCQM8jq4ZpnwPJ/cPcPz0CObWGPOBWXhMLrRqlFDpSD0lC0l4Ql50zANYnTasX9zCxd3LcDm8SO2ncfLiGKb+EOuLy/Dancjnc8KkGjnNiKzEceuDN2CfcaGFDuAwoTduy/uZAU+3zYOgy4d+dSTBgn55gHKigEG9hXI2i2GnKeaaHKM0VFldWofV4kSt0hBGdnVYx+r2KuILc5IFc/e771CtNWC3uPDRR59gfXFLjqch7Hk6CQvNywLUw/QgW0zhqy//k7BnZ2aiaHU6KORyYuREg1ga1JKV36hXBQTojrtwBTxYWFvCwip1Wn14/mhP5HEoH+Vw2kSr+M07t0WGKnl+Low4MnU5XgIzYbz93vsIz8XhDgfk3RZyeiWrhvN+4uxUsoQY6GSWJNcfzBjyh0MYWMY4TZ+jZx3g9/7J72Pp4gzAtTdfiSTZDYBWoon9757j8MkerP0x7GMjQ42Gp5RtOkoy1bqO9d2LuPXmm4gvRmBxkW2cg8Piht/lRSFRR/okK3O8bWyR8RyPheFxOwR8+/bhPQkuLG+swOq0isb02taGZHMQDOP8QV3iRqMrzLi//cufynv79VuvC9Abi8Vl7mewgFInPXo0oI/5Cwu4dH0XM7NO0cJv10ZoFeuwda14/NVD9OsD9JrcLNgwE40iHI2iUq8KW46BQbvbhkqnKoGfJcpmeWwSBO+0Oui3e/jyl1/iaP9UWH2JNAGuMq7fuIXY7IKk/1PCyWQewu1xoNwqoNIvwuwHli4tYm5jHrH5gOhTk7VezjSRPMogtZ/FuGFDvzUSTW8GYQkeHxzu4+ToWAL5sZkIojMxyUjh/CnvvNmorFk4z1Pjn2uZfD6NUjkPh8tgd6+srOHypevwegMSQOl1DdNGgnkE7VcY+Ax4Re7J4XJI4JPvJu6FamVDu5/vh3h0VjKbGORtMxsw5IPd60Qw7kRvBNy990CAPavFJIaU5VIW7WYFzVYZxyd7aNTL6PXpO2OAz8z28HrcEqRtNlsiv0ZgiO8QlptZXATInZPUcPZrZoLRIFI2mfR+cFAWzJBL5O80R+Yz+v1hxGcXEA5FZF3Nax6eHApwTICTDOgm5UiYuTbsw+t2SzRN1rQjs0hvhMNRYYlyPIeCYQHsyCwjk/Ts7AinJ4dyLQJcbhp51ujP0zf2AGabAVY53MI0ZnkFLK5VJBuEbTsY9wSUFVDHahHW9HBsaBwzgMXsGgkaiR8LZMwwnRpi5jWQeXx+flE8Jzi+k9mUyF7YqE3fH4s0hfq2yDp8OBAA0JiT6PcB1GstOB2UxhvATOPcTlNAcrJ6i7Ucbly6hrlYTOqK9S9+NK2uANA0Gc3lCgh4/QiEZhCJReFwcsyNRAIhnU7g4PC5MNMcdsOQi4x/Mu6LxYqA0JSluHr1JuZml9EfUCN1KBq+pTLZ9KdIpU/RalcRCvtEMjLHANFwBIvJhmCAbesX4H4utoTbN96B3xcRk1XWKeuQ0m8E7Ht9Gn+2sLw0j/l5gtZmnJ8ncf/+Q/S6DFq74PaT+WuB0+YRbXpK9DHzge3CdTWD4K1uW4BnaqgTPObk6qZE2uE+krkEZudisifk+pCBTvZtlpHBWq5ZS9WKAT57nAjPhNBo1wQYnp1dxNWrbyAWXZA+I6Bmq4FHjx7h4f27KJdLmOda1kcmsEEqa1TIoGZ/4/p9DjN+anQ7JcuGfYcyQeLLYxpI3TmdlAQxsioEQ+j0JbjaH47EhPzdD9/B8vK8IQ3VNPSSOd4ePn4oAbWl5Tncfu2myKAwG0BZgY1qHfVWGw8fPUKuXJQ1OSV52Fe5n5yNxhEKUCasA/PILGSgRrkqcjhc55CrTP+prQsXpb9nK1nceecOPv7RW6JbT+wskWii3eiLZBIVeDp9AvFNHCcP8XT/MZrdIrqjInKFYzRbFXS6NVjtQ9gcFphNZD1yPBqENu4bVfJH5A6sBtCke2bFBBTk436G9aV4kAKAQs6bgIGyV54woNm3FFxTsE737gr+6r9KIhS8AQYYrviO7qsVKFagdxrIUgzhv2BTToAzwTMmeIKCegre8e9pMFD3+3y3KNlSgVUF0xQM1XP1e5ZDs+C1TApAK2CrXl5KlmO9KnnOYD+/0hDWbO1pZrjiclo/eq4CzSyzBKunvMnUi038gwYGkKnPpviFPpu2G8vPfYGyoPV7JY8qfjINLvOZFLB+CepOAF/tC1q/05ravIYCyxpMmD5fAjKia2yoGygupdjZK+zPLPOYBk60H2k7KUalIKr2IX02xd2MoMwrWQglF2rf0eO+3x+0H02PI/1d++10QGa67vV52Ye1DrUNtE00iKD9fBrf0vbU/qBjiwC00UbG+NV+b0i2kXhqZPtrYEmJm4p3KZCt7fwSwO4b8jT8XnFe6fNkm0/GlI4LwfKmZD20L/D+SlLmOYLD/rs/++OxNowi8WK2NolQKOimx0xHnBQw1ElDC6ZgrTasHqdRG61gnqdRJv6unVIBSG0A7cQKugog+hKcNKJHeu73K5KRPJ1INarAStfOwPN4H/6t5RWAnBGUSYVPu8HyGJ10+L2maWiD8dpqqqh1Nz3hTQOgCoTrAOF1+UNgmPfhfXUQsIx8iXKiUVBcGeGGWZ7BNLfQIGkClvL6XCRp5+QxTEfUzsvrKeVegwKvJgJjoqZMhLSvaOgwfGR8brBoGUU16oP/sy74v+ox5/N56WT6DDyGZeU9lNXN39XxUweTTnYspwYjtN51QuJ1WX5tO9Wpmp5Y+TsXZNpf9BlZHxpF0oHJPq/pN9MRUQLUClar5s30S4D3txOAtlqkbhWAHg8ZHSMTfgCHNwxfcA6XL7+OuegGdlaXUEsBT+89wdn+CSxjRgpp2JLG6fE+otGASBC0u02E4zOif+bxeTETiUm0nulzrNvMeQrpo1O8ePrUYEozoj0aSho0AdgRtXArVWGHGfXA6KpPzFW4kSHzgYtMMosJIrMOyK5udlqIRKOIxmNi1tdst8QEjnpR+XRKgC4JSNCozMOccAiIRGmEWq+JS6/dwD/91/8SK5e2EZi34CDRlo3eqA8Uz/LwWOzIn6Tw/MEjeCxWMb4jS7dKHU+yvts1LCwuIhDwC7uTWqS+YAjROM1QXKIxl88XpV3XVlYlAZQgO8FGgvk6yQ17FOA3SZ05XQYjh2k5jIzyb2707DaLpCxS35bP76NhmN8PTziA3RvX8P4nnyAwM4NirijM5W6tjYPHz3H8dB82mA3mdqNuRClNYxTJorKNkMynMXIAf/bn/z1+9JOPATfQzoxRzZVxvHeMo+cHwljlKp3jhYv27qCH+/fv49v79wRwIXP4s9/8Tfzmj/++pEsyOODyelEX85uSweiwcOPJTY5bjILY5/0+jxi3kJWWz2YNKZPTI9EL3zt4jmTqFB6/R0xWaBC5TWZoKIaD54fCmv7g/U/w2W/8WNJy+W6plGvIZbO04kO/2UaLBj5mszhbCxMpncGLZ89xnjvFytwKZmdjonFMAPqrb7+WxbnVYRO9dLZBwO81GF4Opse3sL6+hng0JuOPbC1hW3OqsZrx8Y8+xQcffQiX2yPtw82f6HnX6jikK32WmzNyOc3CmIrNxmVeqhBYJott2Mf7H36Eze0dRGZi8AZMOD6piLQJxxGZbtyw7FzZwep6GM0e0GhXZfNBSRh0hjD1x6hky6hlS3j4zX188bPPpb0ubm0b5qo0sxr00Rn0RV5heXEJppEJD769j+MXJwj7Q6KlGgwaplPpXEaMxuxOF27ceVOMekAGE4E/mHH0Yh+n+4eolsuwczMe8METC6JvN2P+4jrWLu/AOeODM+gTzWyH24lhZyCSPQG7B/16C41UEa1cCcWzFFrFCky9AVLnCdloE/Qnw5yMpvagh5nZKK7fuoXdy5el/sgUe3L/McbdIUbtIWq5Miq5EpYYKAgEcJ5JIJVJo28HNl+/gc07V2AOWjB0jmAPOkQKwzwaS7psj5rcjRGqmQpyRynYWkPYu0Dy2QsxWiSDjvIykUhQ2vEkeYJ0MYux04bX33kLSxsb8PpDqFVbGDM60Brg2b37yJ2mEA+FYLMaiy2L1YEBTFhaW0d72Eep3cCIunBuuwRx6CZPQ8lSsoSA04uAPYDMaQrl8yza1SYi4ajxvsUYnogPPc8Qc1cWMZgxIdMvwjpjR3A+bLxnO304zHZ4THYM8w0UDpPYf7iPUqKAjdk1rMYXUc4zCFISZvz+2QG64z4cIQ9sLife/cGHWNtYQCZRxfNvX6CWr0gbzQSCWJlbkPf7s71nuP/8Ea68fROvffgmzD4bGmiJdrHVZYBPBGHQt8Bn96NXaWNQ7WNUGwiTvleuo1uvw2Yeoddqydg/PT4xzKu8IWFMNmm6ahtgdmUeS+sr0rbPDvbx9Mlz1MoN7Gzu4p03P4LV6hTN0BeHB2L2FoyHMMQAuXIG3X4JwRkv4rE5GZ8EqnOZDK5uX4LbbpcATbfVFENZMg0boxa8gQA2djcRDEeQyxUFSKTkCFOnuVG5sL4hzNtMIoGjvX30u30ZXy6PB5evXYdnJihZDwQiupUWus2WvIsqfP9Uy7JWIXs4lUqJOdXiyjJsbifq3SYC8RBuvnkT4bkIXB4HPB4rGqUmrEMruvUWUvvn2Hv0HN1KA6bJ5jAQiYjG/kkqAc5M8cUlbF+5jI2dZZgdQLXK7BAL3FY7WrUxMidZpE9SsAypLz+AeTSAx22Hx+/C0xeP8eDxt4jNzyIUC+MsncS1mzdw6dpVSfG2UX+2N5TsDepZv6BhZ6eP12/cFmYs+0Yyk5H0cIIiTocFViczrGYQXYzC5fMa5pT9EYaNAQbVDlIHKZj7JtSrZAA3pa7nVxaE0U4wxB/yA9Yx6v0G4svziMYDcHgAYk2mITDuA9VCBfe+voejg1P4vDQZcqJcqQnwt7hIM9GgMGuJFLcGdZzmDhFdi2L3zUtYvRaVzAiJsheBQmqAfmOIxF4SneIY1UJNPBi4ziGoTrYiy0kpFmaTbG5uG+nkE9kzejP4Qj5hA3frTbTrDUk9Z9o8zcP4EwrNIDozi2CA3hFeYQWfHB7Luon1Fgz4MLcwK++g5bVVCW5yTuN6jnM6M8bKlAqrt2TeptEwpZPcNCH1uxCMe9HqjoQBybUNgZST4xfIZxPodinT0kK+kELi/BidXhNWyd4CzMMxgiT8OJyyJmszI23COhRmNNceHs9LxhrXOFy/UYZKNnx9MkKN4D8DPkGPXzStCSaSLUmQlAziQCgk65t0JoGjYxqq0ayPJsnUlOyLLBaNLQnWKimBciPRyBx8vqAExgk+E/DlmGQ/OTzaAzPJaJDH9arBbuu+zEz1upmFFZP7kqHNfQzbjWvLVCYx0dYk8dsgsOh+kBIkhKIk05EeNXaLfM93MHXpqbk5HvbB/4LusMjfeMRk0CYSbdTVp8mSLzADn5/Gf4YcEE0XTaMRfG6v1NfK4jLC4QiabWpQOyW4Tum6QNhYbx+fHOGXP/s7MYSbmQkbWVYTxli1UhO22KA3RqPeBLMRmYXmD4QlWM4gAxn8pXIWd+9+JbIjBOn5HDS5Y5CmWiHLviYs5uXlNQH8+/Rs6A3FIK8/6KBSL4gUDnWgmaVHBjRNC3uUbDRz7TQj0m0EFKkl/8bt96TdyUST9dPZCZ4+foRSqSBttHtpRzIBY7GYsGhpWPmLX/wcz548E0IH5ebGlPVrdEWz3gybBMs5bsQkk2nZZq6JGga72O0QDWZmCtY7DXz17Td48807uH3rlkjDEUCWTNe2wWDNFYooV2iqXZN1gVHOlgQlCI6ubezg2tUbWJilGzulhyr4+usvcXZ6itnZOH7w4fsiYcf24zhh4PRg/wiHh8cSCCZRRYgWrR6hTHQGQ/F6YR/vj3vwuGhc7kIsOgOP24dqpY1kKotmo4ft3Uu4desWVtcXRM6qXm+gzIzNek3WkjSZ93icsJhHePDdPTx//lzMKRncoVQLJVzS+YKsVZ30eQj6JKhFQJ4MeWII7UYbBy/28PTBI/SZ7d1pw+6wSd/k2Fme35BMjUanJsHydz58F9sX4xKYKteARsVgL1sdZtiZYeYAmv2+rLXP0s+Ryj9DIrsHi3WIUjkNk6UnMjcYUVOXEkMeI6uXzAeuqSeELiOAPQSZKOyjGtxTXMVgRxpSCrpXV9yE41YJf3wOxVAEX2CEZwqEnAYNpwluAlIRYDQbYCS/4/hX0FH36tOglv6uAPb3wWQtlwCRE7kKHsM5iJ8pFqGEO8VfFAQUgghlKSbH63MrNqTYiAKBWp7pZyQArVnUCupPs4rl3TwxKDRwMENPWEFUXltxKB6noLDBWmXwpTuRWjUy+BWAVqIjn2EagOY8rPjYNNirIK/eb7pt9PkU6/v+c0//rYDrdJ3o8ynOMw3UKzDPsvCZpgML0wCxSpBomVlH0/dSgJem6oJHTVj4CsRrH1F8iOdqO2l76r88X/ubBk0UuP3+8+mz67/aB6eP+1V1ImNPpD+MfxV/nL43z1PfOiXaah1N41qKj2mfNur7lZSw8eyGd5fWnwZl9Rz+bQSSjHbQsaHXVpNBrb9p0F7Os6iPhBEA0HrQdmGGmn6uz6rjU/FH6V//2//wr8aa7qDAjQKvCg5OI/D6UNpx1SVUQT1teK1sI8pjMHK1IyogzWO42NKom0ZblFGrg0pBZR6vrGN9UNFymTSsVt50GbjAZIVx8PJ/SQtjxHrClp0GeKc7JiO5PEZYBhO9Yh0U04A3mXY6gWsH58TAzwyG8SuRbm0InZh4fQU1FZjWQcvPdcJnHbFOVIZEn4FlY5n4HX9k4WwxIuEKBvsCoZfXkXI6DLCY530fgNY2NTrjZHIg+OfzyWZA2rEzMS2QGCPgcFJ72Eif5f15X/6uIC7LqBIarDcFp7Xf8BraHuwXOkDkWSbuoAruK4tb64b34XX4LCp/ohOV6l+xDSS1epIOo+fwXy5eCEDzeqwLjW5rwMEYVEb/UnkXnaj/s0lm4obKlDu6lROo5aaNbAmb3QObMwCXN4orl97A/MwKFiKzKJ+3cf8X91DPlYWlMRr2cXp6hKPjPaxdWMLsQoxm4vCGmELuQWx+zgDX7LaXizum2x98+wQnhweiEU0pidGgh9lYTNJ0a9SDm6SWZjM50Zz0OYPCkDGihZNFgNVI9eBzE9QgyEC9RpouMY1Ox2uPTG0xvBlLZJWsVUbUaJzHjQ2lFVKVNJZW1/FH/80/x9U3bqNnt8IVcKNOc8VyTcARx8iCbrWF/cePkTw+FTCTlyW4fXp0LKwXSlq4fR5Jj623O5Ki/N4HH2AmHBUNN248JGVvMBKgjgDo6cmRYTxptUi662DYh98XEPCi2WnDYncIGE0NT+YNSloZHcCbNblGp9tBwB/AAtlRoYBoJC+srYkMCRfkZF/06m2cvDjE0+8eCGgY8geMQEyvh06njUwuLenlNN+yeBy4ducm/tmf/HNcfm8XfeK9ANInBRztHeLhvQfCTBTGHhldlaKwuKkhXWvW4XS58Ru/+Rk++63fxKUrOwJiE7Bu1CB6dtSxYzozXybDvpFay0WnpLODjA4yyruSwitpuK06AmE/1i+s4L3338H+yQH+93//fyKdysIyYsoW5UTqIsHxB3/wT2RjS/Yh55dKsYRuo4V2tS7a3aNuTwwyKUNChiNTkROpc2HXffrZp7j5+m0MLCPRDD49P0WuaKSMk9HGTR1lXPb2n8vcEotFJcDBfkbt61K5DHYIXzCA3/rtn+D2G3eEdckxdXaaErb6oNfDkyePcHywZ2xsTVYxGuOinpkI3O0TeCQw/elnfw/vffAhvDEz2lVu9IBnL44w6A0kqFAqFIX1d/XGZQTCLnT7XOzVhE1ZzFcw7PRRK1RE17qULuDe51+KtAk3KS6fR1itlC5weBzYvXIZly9dhcfhFhD3//k//m9JIb928YoAa5xTntO0s1wWIHhxyUh7polZJBASKQia/zHtnfUapAb5jB/2gFe0lv2zUThnAoiuzsMfo6a04XLMnbt1SD1gNxq5IprpEpq5ElqFssh5ENhmIIJtdOnKFYPxWsiiM+yJhMXl69eElRsMelApNXH/7ncSHKvmqUndxLDLwFZMTOqarRYsTjtSlSKuvPcWbnzwJhwRN/q2AWx+qwSwODeNe0MMmwNYBxagDZHfKRyfI3twiup5EmGvH/OUfklnxem9UiuhUC0K0NOzALffexsbFy+KtmcxV0Gn0Ya1O8LZiwOk9o8xHjAtf0ZAG2qAUgaJGt+FDG7EAAAgAElEQVT5WgXpUglrF7fEYJVp0guzczAPLaimSxi1hjD3IOzUUjInerN+b0DSvlv9LnrmPga+MVZvXoAl7kLL1YMl5ITFZTdSCNtdkQSxk3FXqaF0nkXmMIH0cQqLwVlsrWyIlj+BdZvTikqrjqPkEZY3NzC7vCjmmYFgGI8fPkXpLA+3yYkaA0r1Fi6srmFjYw35Sgk/+/qXWLlyAXc+fgextQC6zCB0QEBPLl/6jI9Uu8LmJgDdLjRgao3RLtRQyWRhZnrgqC8ZMTS5unv3rqSQLy2twu3yo1yvYXad7NS4AONLqyvoj0b45ut7ePDdYzisHrzz5vvCNGOgkSnHh6dH8E2Y9wNrFzvXVrG8Oo/Yokcmt1YK+OLnn6NTbaJZrsLncEmAj3PR1/e+RrVfl7TsW2/dxsXrV0XrlQEgvtc4d1MnOToTFr1bZtokjk9FXoms1LHJhK3dHcwvr+DWndcleFpM0JjXYKYR8CcIzTlv2DNkwjj3MeBIZn9kNg5fJIjVzRXEF2ZF85+pumTrm4ZjCUhQ9zyfyFLEXHQERS/X5xHt4/3TE1Bg+fL1G7j22uuwuuzCWo5GPehQ8qLQRT5VQuY8C9vYLNcl+D/otOHzGxkq1Gx++vypBONWLqyi3Kjgws42rt66Jf20kC9LeiRZffVSDcPOUOanrbVNAcC47mDWBrMomDHDAExoxo/o3KxIGjm9bpkL++0++o0u0B6jV+/KOGRaKtdDJ2fHIrPFACfZsPNLixiYB2j124guxuAPejAT90D8m4dAn1rb9R4y52nc/fo7cbpYX9uSLKxDBjWGQ2H7Ges7N/wRD05zp3CEHbhw/QK2b23B6RMJQtTLYzTLbdFJz50VYO050a51UCjlJejKeVfXfdRSXZxblHe2hUwvZuA0qmKg6wsH4KKROF/l45G0OYPIRweHYh5bqzWwMLuApYUlxKKzuHjxkvR/BurZb0THl9JPTkpAdGVuTKZTIpvAtdOVS1fFb4GGzwRIl1dXJLDlmwliaDfB4TUAOL73uN6z28wo5tNIJo6RLybgsBEwMiGZOhbJCiEtMK2904Db5oTH4UKrY4AJ1GJmph2lKQiWC1taXOYJDDkMEDJfEgM9Bjb74y7sZmZE9eG0MoPNAr87iJHJjIAnKIA636uUMas3qjg62kOuyIArCSeUazO8efhDTxOuHzi+o5GYAKWdNrMBG0YGpd0hcw3BYJruEYjm+oIgGgvaZpYDDctoXOr0CzjMYJ7sL2pGYJ735dpGUv8pTTE0vGaMtfTEwIht2B/IelMD6ryvyIV029JuXItwvW6z2hEJGzIdNA+mZBFNJVdW17F2YVM6mgH2kX06lkA5pRBYlkAgKMCv2WxDJDYrmtHMAqRUR6tdx3ff3ROzZwJJBGwXFxYk+6xCnepqXYBagv3b2xcRn53HxoTBynopljICQu/tP8G3336DVruG3qAjfkMMfhMMpIQaM4z8/hDsTi/GIwOkJhBQb1VRLGalHJRgI0tVDG8lHX8kpubUZGcGV6/Tw0xkDm/ceVfajHWazyZxcnoswXXZ3/j8+OD9D4UxzrHEgDrZ7IViDn/1V3+JTCaLlbUNLMyviEQIg4wW2MXMUOUSKetHcIOa/hy/4WhYGN+cUz3+gASwQ5EQtjYuiAwN9wU0vkwmU5KFlkhlDLat2YxKtSyBUJN1LJrANA1kRiPrktr2BnBmNQJQ9QZu3rw5AaAXhMhDFjrNDZPJNO7fe4BsIQN/0C3Sdc1WF+3uEN3e0MiU7HYFSKaBJckYG+vrEoSymOkh00K52II/SM3xC1hfX4fbzffPUPoSpWLm5uNwOhgxGyCXSYvUIdd8G2sX4HK4JGjAfc/e0bEQJW7covEpM8RM8PrcIocXDppRyHRkb8Isz0q+iOGgj/l4DIGgD4nzDOq1HhwuLwIzQVlbkfzCjMe11QtikNpqkpDWEcNQ2MaAYyzGqmPHEOf5fTze/xkSmRcYjlqo1nMY9BuwOwl0DQTs97oMmUsC0NwvMWOVgZGXgCwTmifSG5pabzAWjf0/++Y0W1LxH54v5DAyuSfgnwJZCqjy2GmsQ/EZxTUEZ5owqJV8Nw32TmM0yqJUIPFXgYn87iX5aCLJqvjL94FWxRQUn9Iy85k1i12lUKeBtFcAnYEP8Rmmn3Fa+mAaKH+VHW4Q9/g3zxUvmQl2o4FHzQ5XYJVYBp+fayi2heAuDsdLoJnHK1amBEjeQz6bBCynAX19dgXnp59vGhjVup7G1+TmE8BW21E/Uxzo+8+tcrTKBuc9XkmSGHiV1uErwNRgQOvfWsb/AvyeANP6fNN4mmJBCo5qP+U1tD9NY3I8XgHoabD+VwHK031z+vn1cy2nAtlaFv6rALSOD62v/6z/TgIo0wxpBaO/j60qAG0Aysb7VAHoV+35Sl/bkBwxjBu1zfTZVY6E6xEdYwIUTzA+rTvKQfFenGNYZ0rK1OM43/OHZdbraIBKn5Nj1fS//vmfjAVAmWjUaAMqEq+DTCtwurNoR5ruoLqw0ONkgTUlqK4DXgFGPoTqC2kqAf9m4abPm2Y2qzaRIRMySeeaVJAOLu1gXNQpy1rBYo1wadn4bJqmoM9EAEsqaELN14rXqJmC0GTvKCDK+7BMCr7qS1wH7DQwrgxcBUf593SaBJ9dwXZeT0FRHcy8D9uNE5JG2GQytBnXUTBY3luTCCPvT1BG2crcjBCE1LaSttYo5uQFxEmM5kBBGo7YbKKLyGurOynBPGWfax/RCKBh+mikuyurXsFybR+te+1DChCrhAjP42csm9Yr22A6qqnRIpWNUXNEBcPZRnxWfq5yG3oNsjy03/Eekk4/Yciz7MIOmWgoaR/UutcJkukGTP8SBjRhO5NVhFCHAzNc7iAcjhD8wTmsL19G2D0H19iLTqGF44d76FXq8NAIYDzAs2ePcJo+xe7VbXiCbpRbZUQWZhGIBbC6uYHYbFS0D7kQF93sZhuJZ0do16qi6VfM54QNxkUOQU0uYll/PDZXLEmaGhnENodhACn63+Qyjw3WPdMU6fytRpIEE3kugxac0Pj8jDhyY0GtRLIqwpEobA6HgLjUVq43a2gMurjx9hv4rd//XcwszcPmc4thD5m0XprttDo43ztB7jwpBlAzDHC4XWKYJ0YxVmMB3MdQWG9Mlbx68ybefvd9bp8kXVOCO0Na35hwdnKEp4+f4OT4UNLcuGD2uskMphGHS8DnSqOBUCSK2cUF9KjzWK2hXq9K6uxYdM37XIlJX+AGNEwTpuiMmIYRiN9Y3xITRjIb8+cZMcgjwHBhfV36PyU0mK6ZyiRlY1hsVhCMzWBkg7Dbfu8f/yMx4KLRXzqZQSaRxn/4v/4jUifHYirF8U0jRGH2d9pIUOIgFMJb77yDX/v0R7h55zYcQStdBwSEbreAw/0TPH94IJuaYj4rm0MugLhpIyOQC3CWiayvSr0si+Obd27i41/7GNduXIUv6kO3PcYvf/kFvvnqLs6OzgX4XF3ZwGef/Vh09rhAajVaIgdRL5fFpInGXY1qBdnTBJZis2IoRCbfwcmxEC3+we/9BO99/AEiC3GRiKCOMZ+rXMyjnC+glMth7+kzHO0fGBulQEAYYmRKsb9xnibbxhsM4I1338Vv/+QnCM+Gkc2Q4Whsapki/fDbezgj423MRaBNGDaiV02gol4XNitZlv/iX/7XWNvcQHwugmbXAELanR7Oz85QSuSFJTkeDeEPuCX4QOYNmdncyDUbHZSLJUmHp8HgYnRW9K73nz0VxpzFbUej35L7be5u4ye/+zvCGiMDkZItP/1/f4qf/6e/ETOakI/akxxfhtb8xsYmVggsWRzod7oy91CvnSCceUyNNzs6/YEwFH2RMGZXlxBbW0J4IQZvJASzyyH3J/BiN1kRdLjRKlWROTqFowuR4LBTQzebN8ysKJVzfiZaupu7WxibxiKlQNbO2sa6GMDxp5gv4+zgCF/+/HNh59pGZlhhFaYjQat0NiNMy2S5iPndS/jgs08RWg6gOe6J6d+YYBalEwolWPsWoDeEi/kC3QGOHj7F4YNHKCUSCDl9WIguCNhBHe5CpYR2v4PWeIAOhrh08yZee+st9Poj1KsNjNoDkRJJHhwjeXSEaikPj92JpaUl2BjEsTmxe/Ua6oMecuUKLt68JvMO3xWLs4sYNHsoJgowd8cil0EDSjD4WK8LYy40Exa5mHKvDlvEiaWrG7DPuuGe98LkFTI8hpQUafbRqXWIyqBdzCNxeIhusYlyqohhs4fZwIxkH3AtUW/XxQgtXczj4vXLomvN4BbNTyhz0i21YG4P0ak2RGN/Y2VV+o/D48ZJ7gx9hwnr13dw4doFuGeAvhmw2AnMAE0ypAodjDvAqDnAoNLBuN5F4TSN5MGhuBS6qO8d9KLX7+LB40dIJFOIRA1AudntYnX7AtY21wTkC89EBdx4/PgpjveZ9t/D1vpFzM8uSYo0WaKZSl7MQ5k54Y64sHJxDtF5GrVyQQuMWsCju3s4frYPcx+YC0eQSSaQSabw/HAfPQxFS3n35hVcu30L2XJe9Jm57hiNhxL8jM5EEA9HkDw9kayAZrWGTCorcz7NVucXl8TEkwCj02RHNpNBKpUQcJJGW7KJdDilv9YqdRTLJXn38xnZ180Om4DoXHPQQNTjcArjle+OfDqHRqWGbpvSAl1ZpHM+pgQW57L2cIS1zS2898HHMs8wOMxAEvXOi5kSuq0hWtUmSpmCgChjygjNx2CzA+eJY7RadZwkTgRojc7HYXHZEF9YxIcffoS5+Tns75+J2W2v0ceLpy8k6DYXi+PmjRvy/uRYp+Gt0+PEw0cPkMme4cJEwmNxaQX+kE+kM1p1oMZARLaCdqUl/dJqsYj00d/93d/APxNENB4R9jnNLgnqjq0mxBZjAspG5/xw0uuPQY8a0M4OUMiUcHZ8JnrwlALgO486+vsv9gR44vppfXMdkdkIqv0afHN+xNZjWNlZRzhul2sNWkC9MkItX8X5fgIz3phkE8g7L3H2UlZL5gSYxWDXYmPmElBr1zG2m+CbCcAdcEvm06BZF9maerku7MRKoYyvv/wGD+/dF9Dzo3c+FCbnTDgsgUtKF4husNcrc/x5MikgGt+dZJUXWkW8eettfPLRJzjYOxRpI8rOWNhPgl7El+bRoga70y7yT8mzpNShxTRCp11FJn2GfP4cAZ8LXp8DjU7FkFITw54eKqWyMDeZQcP3EPsqZQ2GA8PgiMEDMi/JeqSGLZlG1FEuFytyPgMTlBQYEriR8LlJNN0joZhIWTAjivrextqbwBWNEpOo1cuG3rV4lphlfdXsNmG3GjqxDPj7fUEMhyORtiDYKgZS7Z6UQwEAgshWq5FKy7KTha0ZoSRfSJYj9Z+txt5J9gqjgYCfoqVJeZi2QfYQ/Uh5Bv5n+LEYPkFOGasce0pO4VglK5SBqEKBpB+zsFC5LxEApj+Ex+cToJfv1VAoIGvxcp6gXA/jwQj5bE7WzlwTUkt9bmEBC8ygs9iEAEJgjubRNFcl6M13Ndcm3CMYRI4qyqWasKiZNWa3u3D58m043R7RPq/W8sKEbjTL+A//8d+LgSCBQEq+8B3EOqY+Ndfdsn+0umACzcpHAs4zO4nn0Eiv2zdIM05qTJsNo/ouWetWj+wz2qMOnCAxyTDGs1pNqFWLqLWqoqfusrgR8AaweWFX9LwNo2lqoo5hd5jxzd0vkS8UEY8t4YP3f4ClpRUZP2TFU3aHGSvUNs8XsrKmpz43M+aCMxGRHen2etjcuYjtnUsyNmPxKOKREAbDgWj/P3/+VOTkimWy7g2jOxpxdphZxsybfhflakmy/ti3vB4fdnZ2hVWeOE+JcSRl3O7cfl3kBMWMulJDu9VHLlfC8cExGr2a6CD7Ql60uwM0Wm043T7xVWHfZOYA1z2chwlwL8wtYja+IJJSqVQWpWJF+srWzjbCwZCUk3J6JDbQf8dqHksGsGk0lLnOarbhxtUbINOfQWh6iZylktg72pN19eLaggRhzZYRAgEfnC6HvFMoT3eyf4hsJiV7hsuXLgrw/eDBIzx7diyBCBo8knTh8nglWEAzz5lABOFgHB63VwLj3A/R/BROMwbWPuqDPA5Sd5HO7yFXOEd/WEO7XYTTZYJdGPWGBAP7h81ilz7EdaYAQBarkHv6I4OVqcCRkgE513CNKlmjEyBZQVrd73NMOO2GvAPre5rAp2D0NLA4jR0pOCVZChPmp5LTODcpPqTA2Pezo6fBsV+FORGfUPCL5dJ7632nQTWWX8ZXd+IZMdG45T24Zp4GFaevpfjRNPD66lhDAkGJeYobaX3wO8menBg7iszlhEjI59d2UFCR5VYSnLaLYhnTQLkyoBUDIgOaZVAMZfpZWKcK2PNzBcW13NqmCrDqv6y7abBT65/fTwcjWE7+rSTB6Qx4llnbZ7r+tJzfB72n+5aCuBJcmMi3TAPX/F2BX157OmNdgepp0F1xHB6r7avPPg3cTz/nNB46XT+KP+qxmrE/fbwC0Fqu6fbRbCjFXTnG1PRvmhjM6xm4n5oiGiRQ1YCevoeOX15bCZeKSWrwk+8Y/q6YK7/XejTqxAicyHt4inU+jbdOPw8JA8b9jAwvfR4NlChOavqf/80/G0v69tAw9dKXBTu3goHGIsKQXtCCK0inF1egltdRFF0LpxOXEVE3JjRNM1BQ9vtpGCrroINU78/PFagwQFsDiNUOoyDhK0B39JJ1q2zY74PoOtlNaxmT/cLr8rPpgTkdMWGZWRZlbusA00giz1Nwk+cpyK2dkWV8FXGYuMVO1ZGeq1E8DQpoJIT34b2nIzpkQOsLQoBfmpcRIJ1o5bg8r0TxX0bWJxOUTM4T7RbqCeukx/NdTruwPbmwlPMm4utMi2S5FCxXlrIy3rVdWPf80QlPwX2dTF+9+Ax9Gj6TRkUF4Ju8ILQeuaBjPfClxb5E0FTrhewPpgEqAG2woyqGlrHbPTFZMDZMqovFttbFrgLmrH8OTA02aARHJ1leT+qaE5cJwp4hKEpQlyYfVlJWaRLljiASXUE8vAo3AhjVRhhXh2jlq2hl8ujzPpYR9o8PcJo8QWQxCl/EC6vPhpn5OAKxEJYvrCIcCcFkNUwZya4jGNhM5dGq1GSBT6YVWZuJkxNh1nKzwefl8SUCsxYzgpGImIKMzXS9J3BlE7MmAjAL8VlJDRVzuUpFmEJMtxN5il5bFuOsG264uICh3vjy6roAfdShJjOSi55GrwOzx4mNSzv4k3/zZ2J0RnaOyHw0O6J7XcmWBHxtlqpwcRx0ewJQUkeOk2gieY5Wr4tgOIRwLIZ3PvgQO7uXRJ+UG39RghkMBUR69vixAMKU72jUyhhSisZqEhYQWTLVZgP5cgXrm5t4+/2PEJtfEFkPgoZHhy/QbtbRbbbF9IdsM7IzOA7IcGBgoVAsiaYpF/FMRS7l8sKcdTtdAsJTr5H1wf5GLetOtyubZX80iP54KL/vXr2Mnd3LyKWzkl7drHVwdHCAYbcjTNr11Q0B9siANuYnEyLxmDAi3nn/PQRCQQH/CPa7vR4ZS+VSHblMCT63TwANsoxrlZIwltjulKkgeErGEzd91OD7+NOP8Qd/9Ps4PDlANDYraasOJ3BylBNwgWzUk+Mz0c7c2d7F9uaOuKsTQDo9PEK7UhdQpcGFWW8ID8XpRkPRwat324jMz2Ln6i52X7uGtW1jQd5sG1rs1UJBACUC2AQ4qfMpAQ6zBY1mHdl0xmDzmqkPSVFzE5w+H3706ad4+713Zdym0xnZ2KQTadG0zp4eiVENxx77l8w3MEtdkmFjd7jwF//T/4iVjQuyQfWFwqJ1S8CLmxgCRTSySpwcC/vF53XjypUrMkZ4TJkmhuWqBEYIYrx27QbWl1dkY/v0xVM83HuCYqNGvgmu3bqJP/yjP0QwGEC31UcxU0Cn0sR3X95DMZXFo+8e4eyYQQamVVpw4cIWXrv+ujAeSxXDLJWbf84fbD+Zv2xWDDCGPxyE2WPH1uVdvP/JDzB2WDEwj0VmgueYhiOM2z2Ukhn0Kw34rU6c7x3CMTZjZX4RX331lVwvlc+K7uyVa1fh8Lrg9jqE1cSUYppysiz1UgWDdh8P736LfDIjzOxeuydzKqVg0qy/0RiFVgNrV69j+/Ub8M0GYfeZYXLRyKcn+r8MkKEzwKjdhctsQ6dSw9NvvkXqYB+VRAq2EeBzhYStSmCCDEiT0w4SpuGwY+faNVy7fVskL1oMupXKyJ8kUM7k0CyVkU0mMBz3EAvHBJQMhKMIx6gPPIPmcCBtnspSH9+CrfUt2EdWJF6cwtwewTm0oV2twm7jxD0U0I/mgP5QAGOvBdH1eUQ25xBYi8IesdObCc1OH5axDcPeEN16H/bRANnECRIH+2gVa8ifpVE8yyDsD2A2GpE2pNHjWTYN30xIWOarW1sCdDMNnBJKnVwV9XxFpAQ4LhbjczLnUbeYmtGVYROOiB9rly9gdi0o7GebU5JQkM90hQE9avYxbo1gag0xrnaQP00ge3KKUb8Lr4tAkUlArkQ6hf2DI4wtFni9ZO/7EV+Yx+b2FuJzs8JCPjtPIZlIo9XoI32aFnPS2eicADacMzmX9kwDOKjnuRyBNWxCeD6EkD8Ev9sAGPce7OHBL+/BabJgfWFZjErvff2N6IaanXbRnvZFApjfWEGdiLXDjOXVVczEZpBIJrH34oWABmdHh3BbnHDbHYiFZmQ+Fy1PjNFm5pfThVFnhHIhL2ZrTPsgs4zAFecRztkEj54+eiySDJxXqfNLuazNnU3J6iIzkjJCNHQkY5CmSgZrsy5SACGOiVZT6o4mt/2xWczT3nrnA+xeuSrgJY/3OH0y5t0OL6xjG774/HMJ0s3Go4jMBHF49EwkEMJhv7zbqEVMICm2OCtgJtPoF+cXRQIhcZrE+VECibOkvJ93dy7i8sVLoomazmWFjUsdZLI1P//qZ7h69TLeeu99bF/cgT9InQegkQMSJ3l0qx2UckV4HR7RgKee6F//7V8LsLS9u41mtyNSFDREdPndWNvekDR7m8sCTsEcHt3mEB67BbnzKoqpPLzUHO8O0G23kU2n8PjxY5TI0AVw/dZNCbj0TH0sbq9gfnMRs2tzCC1xnQQMG2RBj5A4SaKQyMM+tmMmRFkBG37xi18IWLx78bKAfXt7lFjKYufyJbj9XiTyaQTiYSxdWIY35IHDaYGTmtn1JnqtPhwmpzC1u40Onj18iv3nz0SOjLJi8VhU+k8gGBQfe84pzIw6SZyLBv6Va5eFWf7l11/LmvKNN96SdVGlVBXXsVypjPnlJSysL6HRa8PucwqDmkZiDL6P+x0xHUyeHaFQSsLjssBsH4tecj6fES1dkoLI4qQsDTWSCXhyva6m2VxzDTGU97lmKbIfcy/G9RnXXlxfM0utOWzSSs4gEMCESHhWNGU591JizUXNcVkzNzEcGW7XqvtKEJLfcU1utlKnOChzP9eJtaqR5s11NgFTBYX4buIaW4gP4z7cdrfIwhGwJoTVoVGf1SqZJDQsJ1BugD1GJiffygbo0pXMGwbomNFgAAFGUNjYGxjmYawH/pC9yjL4fCEBbzvNrhgW0vSTDHWuATnGybhihluv25dMQQKKBMcioaDcmxraXM8zYMD+QNmDSCyGmWhc1htc/8fjUSRTZyIzIhIOAqAYhCLuA2hkTD8MMo7ZR50uPzy+GXTa3ZfGzjD1Jdvhr//6r1BvckyMhFDxEhQhg13IXgSnrGg0GZgYSLs6XC6RcZNsXer5wiqyEcFQaCI5aRhYGsBYU9bbpVJNGPHMrKMONcF+A863iC49dZ0JQJtGBrOTkias4/6gLfILV6/cxjtvfyDa7mT1sl9yncB16N7ecyFpEEAn0ejg9Bg1ZsT5SEZy4L33P8KVyzckKOjzEVgHavUa0umkrBdL5YLUGQkRNPuem6NxoEfKKWBvIY17332Do9MjDIcmrCyvitwOCRUHLw6kHxB8poSI30+Sgh3ZbBEvnu8jk0zD6qaRSR+hWb9kinG9vLq+gdWVdbidJtTKQ3z+sy9w/+5DkdIhG3h1eVVMytkGlPugNncgGBKyB+s9kTACaqfHh8a6ctjHheVVzMfnZc6LBqPSJg6zEzb6LZlHuPfwW+xevYjVrSV4Q16MTF30yEjPpPHk4SMhBwkTv9FCq1YVM+A33nxdTOqfPDsAU13rXB/TT8nlgdPuQa1EGRETLm9dRThq7AM8YR/GjjE46dl8VhQ7GRS7J6i2k0hnj9DtluXf8bgJt8cGp90wohOwdWzgAnaLgTlQWoW+C9xPToPHRqDAJuNWfIMkDcaQKFCmo+6TZb09YTBPk/UUN1AyowKMitMoCCsBqg5ldgZyT8WclNGrOI1iPwqeKnjI+2j5vg8OKgDN6yrAqIEyBT95Pc5NvAaflZ9PayDzeAMDMABc/kwD13yOVwzTV9iYAWQasgZK7tQ64GfTgD7Lp3jYNCaipDfNClfsTbOR+T3nRQWlp3GvaeND7uWngwD6HNMBAtaBtq+S+RSjUgB2GhieZglr27BeeIxiI2x7JR2qtK/B+DbkchVTmwZ49Z6KJU4DwoohTgPTAoxOWMvTwK8+70uCILOPpowjXwKZU1Ix08C8ttV0O2n/0vbXYxTH1LJPX1uBei3z9wMZ3w+c6DW1D7I/cr2rf2sb671Y38xo0f5ptO2rYLEGEjQQYKwpDO86/hjnaZ82jCq1HrV/8BwDWH71ndbldP9XYFrvyblFCbU6bnT+0PlE+tT/8t/9i7HKFWikgieyc+uDqYSCDvzpBlaQcBot5wPyfx08CjprReig02iDTkC87vejJSzs9IPwGDaMgpSqbWIsdoxBz0rkJMn/mUqlWjksk+or60DR6+lkps9DIJGVyrLqIFcgWAcN/9Zy6GSrcvFZGqsAACAASURBVBk6YPi9TlI6QKc7ojaKDkwDFOVyAi8nRZZVB70yyHlNTdnQDiXRHoKgkwiVdEizEYESRilZnpPFlk5EXPy9+n2E4eRcsh6Epdyf1CmzfxwO+Jm2SK3qkUG7Zzm0fGwXY1AYmk464fAzLl4VlFZgX/vR93WOJLVnMunzXpxQte30haBmhEzX43WUic7z+B3BEo0M8sXG84RZOWE5a7+ijq4u7NUhVF9Q/Jzghba7vli1r0u9j0xiUMNUb5E/4ZbAZIHT4oLNTHaJDy5HGH7/LCKBRXhNATi6TnRyDZjbfTz4+S9xfnKEQMgrDKRCNY9qrw67z46FC0uIry7CFfRg+cI6ZqLhlwB0MZc39A8LFaRPTmQTzVTUcX+Iw/09AUn5Q4CU+nFkr1HHcm1zEzdefw2R+KwAfs8fPxMGqGUEeJ0uOCzWl2xebtjIjORidP/wQNjIbCvDRM4lG7iZ+Kz0uXw285LtzpTlvmmITKWAy7dv4U/+9F8Ja4xMXOrLEiw+PTIY0Jc3d2A3mUTDOZtOyoKPbJA8Ae1uBzORKC5c3MZ7H/1ADOnoYF2r1QUoG7S7GHV6OD08QPLsTADoajEn8gzKaCF7mWzDeq+HW6+/jl//8W9jaXUNncFAnKhN44Ewx8myI/jNf8nwLpeKAnS2KcNQKYuRDZmJ1AzOMr2wZGiLczyx/zMFmcwm6r7J/Dfoyoa+3KgKgMG6p552v9MTEylqCWrghoDJ6tKqnPfs2TOZw1j3HF/sxxcvXxIXcso8ULOQk7uwkobA8tKGGAb1R30x0ykW8rJpIKhLCRYC+wRazs9P0eo18f4P3sef/7u/wHhMZk4PL/aOgLHhDsxn46Z/f/9QGC7UGty6sC3SEXaLHY/vP5BFNKlIZycncNkcmA3NGAaSwwHcAR/8kTBcAS+uvXEbF6+swuIBqhXI+CRoSwkPBlxyiZRoR9NQk0A5QdRyoQiP1y31QqCdAA0NuygX8dGHH+P69eui6/r0yRMBPNhutVJRUpNZV1wQi/6+2Sp9lmnq3I5dvX4D/+gP/zHcfh/cNMcZj6U/k1XLQAJZ2a16TTYKDOAQWOE86A2GsLy+BmqOzi3Mi+aoz+USxrrf7ZK08ePsOc4yKbQHXSyvr+CNd94SYKJZa6FSqIjkDN2qiucZfPPFl2LcWCmTjTZEOBDEndfekpd7hdImlbLMRZvb2zKHUmaGbU1glu3OFPBwLIp3P3pf5ARmlxbQHTNw3JTMBwakGvkSXBYbHAPg5z/9G9TLFbx1+45oprMNsoW8pNDuXr4kuoWNbhPzi3NYXFg2dFbbPQF6R90+UidnONk/lnKSXsd+yRRrmhdyHNoDAaxevQpbKAB4LKKLarLT/K0C9AawjghIdjBotkUfN59M4cEXn6OZz6FXqws4bhlZpB1EIsdhh8vvxchqRWRxEa+99TaWlldFWoNtdPD8BRIv9jFsd2Hp95FKnIs5FjU4N3d2cOX6a7A6nbC6vSjU65hfXkW2WBLjqdW5FYSdQRROMyJVYemM0BcGD02zbCIv8WJ/H6H5CHyzIcQ3FxFYiWL24jKGToD8vWa7i3GPUrZmWAd2WEZ9FNLnKCROkT1LIXV0gmIyI+aK0XBY3guU0siXSzJ/X7v9mjDuCJDUm11UsnmUjlOiLc7nI1vK7/NhcWlJGMZd6whDtw3eeAjrVzYRWQijMxyJXq7ouLb7MPVNGDcHGLX6sHbH6JUbqKQyaLMNma456gsIxvmBYGkinZEADQMz1GJeWFnGxuaWaP5Tvubg6BSVIgOaQ5wdnsFmcSI2E8X2xUsSkMuWi2gOOojMxrCwtQRzzIyRnVr0drhsLpi7I9Ed//bnXyN7co7FUBzxmYhs6mkiODCNBYC2eVxY3FxF1z6QQN3G9hYWV/wiO5VKtPDt3Xv4u5/+FPvPXqDba+G13Rt4884b8g6hYa7T7Ybb6US1WAe1/qkxSvNQZk4Ia1mYIx7ZePM9RzagaknXG3V4fX7JXhn3RijkS8KW5ZgzjLaGcHkdWFpZxNzCnAQxz1NJHBwdodUZwOmgge88FhaXBczmtSgJQHmEeqUp77jjw0PJYFhdW5I08C+/+jnGwy5WVpZFYip5fiaeCaLZbDGLpv/6yiY++eiHyKWLeHL/iWRdXL54GZHwjGRE0PBlbB5jcXlJWOhPnz/BF1/9HBtb/z9b7/kj2Z1liZ3w3kdGeu8rK8uSxaJvmmazzUz3zCxGEjQCNNAKAiQIEiBBn/RBgAR90v8haFfahVY70k53zzSbTbLpyrBsVmZVuojMDO+9Fc59cYuvuZMEkZWZES/e+9n7O/fcc1bxxhtvyZyORgJSIXP6IotH9x6jVqyJXMPC9LzsCQR4afJ15+43AvhHJuKYmJ6A0+eW9WBlg5rr1FOHJLW5NrssDkS9ITElJZuakkLUp16cnxV5g3v37+Jgb1+kBShBVKxX4WBia3YCC1tL8MUCAvKyUqxBcK1aR50a5fU2JoIxkfngHvro4UNh+zHpSXCOTPyT0yQuX9nF1OKcMOV9MT/CMzF4I2QyQ+KWWqGFcrYK+8gF58iFk/0TSXBOxWMo5rK4d/cbJBJx0XFm3EPZOEoqjGx2WcuKtRKu3ryK5dVFGf9ffPGFsGSZgCWDvt8fSOJ7dmkB8ZkEio0KXEG/JIp4TiBbvk75rNPnyGVOcZE+hdXWg8/vEF3fTO5cPC4I1rAfZX/pGeZDZKsqC05M+LodMa/TqkYz8PCSrGHlGciQqGO1G8drwBsWObRqpSFtSRYlGbVkr7K6iFKEPKyayTQ0uHU5fMJ8ZhxNYLYqBsU2DIYDBPwGkUMOocOhtBljaMbbsVhcAOoWyQvNJvL5HJwOp4BrjA3JuDTOD0YsTyYpvzebDZyenQjRgUl16vtL4r5WkznbEUkpws8KGhg+QaFQTO6TEhFk37NKi2tTKVsSkJPEGhoBk9VKHXEyP7lGsnqAZBphsFqssn5QboWxPisXVlbXxeiahI7pmSkBZ9Ppc5ErY5xrgDkuiSEJdA+HI/h9QUkeB8MxuF1BAYPT6RTqDZIPGvD5ndjbe4RcPi3g68RETPZWkRIZa2YTZBVjOJcTFpvhG8TXsE+pzc624LmFVRwct0wQGEZyBnhzfpHC6UlK5nKThtdOt8jfMHbm+YUSbtTV9jsiohstTH4byTRkpXVFp3h5aRU//vAXmJv3oVmn/jJ1oGvSRkxQsaqE+tMj20hihnK1huPTFIrVmlQn3H7tTbz3zgeYnZkTDXZKSPD56f1Bk2jK08QiIVy7chUri0uIhIMIBnifgrMjX2ngt5/+A765/62w2plAmUpMi454LluQCjSeXSn9RSk9jmmOQf5t2B/BF/XBHhphfXcFV6/vYGtnA4FJuTWR/GqXgFIG+P0/foVqoSZVB/SxWF1ZwNS0U8xa954WcZbKCMmGck3HhyTvlIXAwySABy5cvbSL3e0ddCgDUmuLkSTlvAhAO/wOlOpFrF9ax7VXdxFMWBn6yD6UzmRw/PwQD+/dF1m1fruDLokuTqeA6qyy7A4sOD49FbN0Vh1QJ3xzZRvVUhOHB0msLqxL9QUrd0hEalva8E8EMbc2i3zzArleErVuGu0uTUbTuMi8QK2ahsXaRzjE86eR8GAyjWNLExgci0LmctPs0zAQVIalMiv1HK7nXwWZFDsxJD2oNW2AYApeKx7A9+uZn79TgNUMVvL9gkuYyGkKyCqOoWCZmYGpxD2dM/8eyDc2OVPw62UCaCy/oPegeI+ZYa2fr2uvvlcBOjNQqtdXbExBc8V/xEh1TFRTIh3vXbEP3ocCnfpdWbP8XI5//VlxJDMZU3EvM8Yk6+94nSAAbQYozQA078OsBqD3oveu2I65bc1AP5+Vz2b+UuIn1ygdPxxz/OJrFezm3xUg1vebwWVtawU0FYzWtn95r2MpJwVOtQ11TOuz6Pv4ezOIrNcxt4sCpOZnNd+bjgd+V/Kqvl/HgxlEN7ePGchWDEqfUe+R519+mbFKnVM6R/l5fJ/K6TDmNfcbrVj5xfHN/dVmNRItuv8zvjKe00gCmwF6iSso6zmWQDEnfBQk1+8EtPWZFQ+UZx/jd3rfOr/M7SL9QACaN6kZCwX4DA0xI1uhALReRCeP0QCkgRsaIZq1YSPxOgo4cwDytZJxpwyEn0YpxuDVa+okUzBVQWN+18WGn8PX6yDnv7lomxcG80DjZ6kRhGbCGOjwffzZDJaa3yeNO9aA5rMr85Wfz/tR8FP/piaA7FwGEsoo531rBsO8iCgArdksvk+va86o6QRW5inbj++VDObYpFB/1sW/0zMWfX02m8M1LoMzBhlBQzNArWLk/Fy57hh0J8DF+yIow+clI5zXDfh8hjGJ0yHPxvbkl2ZFlXWsQLm2iZbV6ERmm/Ez9dm1DfX9yg7nZ/DQxDbl66UUi+ZK47Gp5oNms0E+O8evZhsZbLItZSKOs5b8Gz+j3Tbai+1vlgxRRjajGbMGlo4/zbzywCkCxg4rHC67mLfQrdo2tAMDJ3y+CVhBbbMgpsLzSHinMOGZQPb5BRztPg4ffocvPv0dSLt1+RwYOi2odmqw+ZyY31jG9Mo8HH636ETyoEjmjhwUKhUpP++Uyjjdf4FSoYA+3XBbbVwkT4XFTFkBRllkF3I58kfDAjhcvn4VKxub0rfpVFpMAFkaRmkBMhfJBubfhNFCwxy/D0cnx7A7HfAHg2L6IskXMmFbbYSjUeSzaTEKkSQLtRm9TmHEpisG+PL2u+8JY5pBPMHGvYdPhBVw7dIO3DYHvv7qj0hfnMlBif3Ag0q5XsX2zmWsb2/h1ddfF3Yj5UPIgiVoYKNMTn+Eo4N9AbBPDg/QrJaMEuR6A51uSwA8Jw0QLQ7cfudt/Oqv/0MxKqu3uji7SKFPbTsalXZ7yJ6n0aiUxdSIBo4s2SXYrZspD2ME6AjYMzFBwLc3GgpQGvAEUK9WpR2N7LRhcniWPhMQlRqrPLA5Hca4t1qdEtSHYzExhSLTq1QsChOFpjVcfwiAk63BPiBjjgwtGvjwAMGDCxmLkdiUsO95LzSjoxY3dZQJhtDIi9rNvXYLlTLBa7eYydy4dQ3/5X/zX2Hn6jWZu7kzsrRyODpN4ttv7uLZwb5sQDIn+0Nhh1zZuSwsW7ZrKZvH40eP4HE6kYgn4JJxEZDD/KO9p4gmovjr/+Q/xrVXriEU96BSMRJgjTLB/SoqhaKYi/GQks3kRK9R1nSrTeZhtVxCW3QP+6KBLpu8zS7mflxn+EwEMcrFgsHsHmv0U26E6w5ZS5wjbCOWgJKjFQyH8d4HH4qhYb3ZxJ1796Ukl6wYkRVqGgxUJhB4uKEUQLXZlDF35fo1vPPej2TfqlWYjAghGgqK0WGxUcbJWQrBiQhuvvYKJpcCUiqcPm+gUaYMRU30YA8ePcGLZwdIHhnJIg3cttd3pK1zZId3O1jb2MLPfvFzdLs90Sw9IpDO6o7hAJFYBHaPCzM8lK4uY21zzWDTchwSOK83DS3hel3Yx19+9rn01ezMDOZn5mWMsbSW+8n6+rponPcsI5EzWFhYEP168umYGMidp4W5yoMTmZOJ+IQw1ahLznJnTzCInWvXEZiewogyJMOOyG9YWdbZ70hlQofgTbONWqEoh79sKoWH33xF+iHs3Z7oA5dzJZFVoW73xPSM6O2WG00k5hbw2ptvwucPG2M0nZF1LpNKwsKAfjQUdn+2WJAEGNvto48/xsBmw+lFFl/eu4+llQ0sr28KUOG2uOAZuWBtjNAmaCnGcT2EglyzhjLXvrz3LYITUSSWp7F0bQOzl5Zhj3kBnx02DxnQQL3UFOahc+RAp1ZHJX+OYvoc6eMkKukMiucZWUfddhtcHjfy5RKcXh8SczN47c23ML+8LNqToi97kUM1mUYueYHzkySa3N9HwPLqMkrNOgZuO+JLMwjNxLG0vSbVMBaHTZJbnXYTFh5020NYuhaRW6E8SfH0XIDfeqGAerkooCeBJ2rmjuzAUTIl84GlvpFoHFduvIqdnctyr9SkPD5Kiu45ehYpxXbAKWaeW1vbcHo9aFOay+OAJxSEO+6GddIBq4el4h5JOnQrTWnfg7uPcOfTL8UU8/rOLkb9kVTTOP1eWTOr7Sai85Nwx72w+u2ixTq7MCFawawKpvdVpzHCr//u7/H//Ot/hYDbj7fefF3GLxm3O7uXxaCu2zDYmpV6CXka2TbLiFOn1OmRtSKXzqFcKGNuelbukaxCrnWMpajvevnSrsQUp8mkgHWsVnEQ9I/4MD03JeaprBxhYpm6psnTC8zOLoiRWLvdl0Qmy/EpBxAJRQU0ptEXWefUNWe5O538jg73hF0XDnoxOzOF9NmZJECLtYpUeoQCEbx641VcvXxdzMByF3kcvzhGo9GSBKAYs0rCcySmaYxDkmcnyJYyYoJKk83lpRVMJSZFJ/Y8dYH739wXA8Mpanh7/LBbHPKd6wnljyg3E4yFsLK5isTslEhHBSJB0aeW2GzQFdZfyOuX0v9Bq4d88gJnxykMOl0xHVtbX8SD+3fx6OGetKPXH4DFaceN27cQnp6AO+LBwEbGOsVXDO8IGgUP6are6gi7XaRGBkOEAmHRqZ5KzEjJfK3awG//8fdw+lzYuborgDaNQP1xL3xRmtXRZ4O1ycCAeujlIcoXVRztHQCdIWwjmjmWce/etyiVclhYXEAsMSlSXPHYJMrNJiqtBiwum0iHUCc8Erdj71kaT58+M0qie4y3+6K/OzU7A18siHQxL+M4EAqILmwuw2qcA+RzZxgNWzhPH5E+gpm5CYTCflykkzg9PUGv2xZpGD4rmffGOcYAbiiDwf2O+2QHZLQ64HUb1YoVSoVZDXNxvodgJEkO1O/O5S8kuURGps8bFAkqvy8sMQTjLMZAetDke7nv8DPk4C2CDBa4bG7Z2+r1mvze5SaTuinrBvcKxtIEwYwY3jjj0OxQiCEdg9GXz+WMOHk4kv2UEj80YiOYPGIFpcclz8JxfHx8JM9AdqvL7ZNqGokPBIBuYzDsCijMWEbvlRUbnHMY2DA3u4T33/sxlhZW4bH5UKs1hfNbKhdxkkyOTYrLsj/IZ5MJHY4YDPR2W4BNAo7RiTjmFuYQicfETJKHcRooE8CmRwPbgjEbz1Q0P2Zsn0iwQiUu7et00IBz0ag2q1dRKOSROjuWhBllT14cHggrmOcXBc+Y1Oc9sN1YyUYzaCMBYZF5SVKAErcodcE24nmLfWdowDalKo8mg6zYOjk+gcPmEBkqrnsEqdnHhXwenfYAXq9PqlcS8WlZ95TMQ7b366+/henpJUQiTgGg2bdMUj979hRn50kB4jl+mEhlsoAEikKlikPuEfkSJidncG33JrY2NmQMNlpVNHttAa3TmXMcPX8Bh82KP/vpz7BzaUvkjnhUot621+cWg/HP73yF3332CZoN6nNHMDkxJYa23I+pBc224FpNjxtqfzPuJmOfbeoKeDC3NYc3P3wd116ZAkLMmsnUQ6tGT5k2sskqXjw5xtzkHJYWZhCNSHGVVBLxeMRC372nFam+oLk12fss6ycZglWdvWZXCAdXL12B1+FFo9ZGq0YN7p7smRbnEO1RBy6fHW9/+DYWN32G2aoXqLEK5SiJ+9/cxae/+1S8Jjr9JoKOEBbn5kWr/Sx9gUqjKUkuy9COWHgCsVACg5YFlp4NWxs7si6QONCxdGH12BCaCmJ+Ywkjfw9Pz79DpnYKp4uG9xkMhnWUK2colTPweI3EBs8irDzlmBemcYiG8hSrIp7yvQmektwMbOR7rVrFS5TNy/VEwTdWiyouw+/CsiZBbUwIFJ+eMemLsb1gEGMGppyxx4Q5PasrUM336/3o5ynxT4mG+rkKhvHvRvxPYUbj/QoQ6mt1DVUglD8ryKtkQ/08ziPFtMwguwJufK8Z+DS33/fMYcOLh5+n1fQKyiuoqu2mv9fX8e9KzuRnmZmrZsxNAUIFptnOineRQKj3q89lAIwGacf8O/5ekwuKefE5tG/MQLQZA9S+Vsa3Eih5DSVU6r+VUauYiraTYmLmezVjcgqu6nMrcMx+1v7n73gPHJv6jIqn6Wv0+maAm78z44+Kj0njmL4UPDaDsAoeK7BtbiMFpfXZ9J5/+Bq9Z00UMG7laxhPaX8oiZftJhjLWGaX8YPGEdpGMg4sBiOdY0FwQ5JOxn58BkhvkFy5P5vvTx9XpY11zGm7K/iu7cjraLtoW8tzmow2zX/X6+tnWv6X//4/H6k2LicAFyllqCoobZ5YfNjvb9IInpQxygc0G8opZVwnKv/OBzBKkIyJYV7ctIP04fShtcNVcoKfyXszQFNDfoHXJVCjWSO+x8juGMG0do6yp/mzZs8U4OXn6f2xpF4nAN+vYLkOCH0t70NBeGUoMGDj5zN40rbTRUInufl+FBgVLdRxkKj3pxkdZUuyf9h2KvOhgc3LjJpUrhvPLKV0MFwuFXhlGT+/uMjxs9g0uvDxdY2WATgzIBUAvVYxSgBglMYRmOPPDMD4nSxEs8kfP1sPSzqRdCFVwF4XSN6HbhDKuFcZGPYDgwyzLjjblfckgfUYNNbxaC6d0QlNAFCTJ7ox6fW+z4QZ45dfqj1uHveciPocukDogiVjpW2wwBudppS00Y2bbWofsk6ajPFJBHwJeFxx2IYuxN1xuPtOuFpWdEoV3Pnsd9h78pBOOhhYRoam5GQUfQcwMT8jbDNvOIjljTXMzExLQMngjAAxAdhmuSKs0od376PXakoAlU9fCJOh1aijw/7yuNAdjiTQXlxbwebujoC6LFOiTi3Z0pnUuVyH4OCg00M4wMOM0S4MPMnKIADBYJzlyBxPovncaqPWrMNltQurhQcNji2y5QZ2q8hxFBtVrKyuCquP/cAF8WD/hYC+K3MLWJqdl3I9mn34vG65Ng9d1WZDGNgEol65/bqAJnYxhKEWX0UOwd16E6cHBphZLeVFgmPYa8shiGYiBO74uQvL6/j5X/wK127dFhkGu8uLbD6DfC4tJZq8Vur4FOlUUtiIBO445rXsm4CkbBxDI9FGeRKH140mdR2rJQlUebAMePxiNsKNYTKREBZSOpuRg8j03CyiEUNXm+V38ekpXL99W9jhZAwxaTDoDYXNSsYOwUAeMrrCVuiLrAQB15nZKbjdLjFrq3Tb0sbTC7Oi68zPI3PljKX0J6foVhsCiBFsm1+YQ6FcQKtTF+Dh2rUbuH7llpjsjCxWMW8hw+W7hw+EVbSxvSWfz0P29NSUaPIRQCA7hOXqi0vzol15fHIoDuFkdpIhxfb4+Gc/w89++WeIxeMCSPJgQ4CN90Lwg2X21OgrlStyaJ6cSGBrY0367bvvvpPAlKv27Ny04bheNdhXZMtRBogJMbYjdYNDkYisce1mU8ryaZykrAoytOTAR6YYLNja3MIrt15Fq9OTAwffx/nd5uF7MBCQitdud7potNqiaR0MR/Hnv/olti5t4uI8JaX01Bgnqy5fLCFdyKBvBd758D0s7MTRbRoSCY3qCBfHF6gWyujW2zLH7t+5K4dVfibblcwc7hE0Qnr1tVv44CcfY21jBZVyUw5gLw6eC2OL4LQEGi6nsOHJvLxx8ya2tjck8cU+oa4i+4cajATxnz1+Kokpgpori8vCAMucZUQ+ievEq6/fRnR+VoBogs9k/ZEtz/Xg9OhQGLnPHj+SxBLnLQ9+9UYLxVJV2KVrOzuIL8zCFfULi3XksAlY1+t2RKqlms1j2Ooi4HGLkRyvee/LL2Dp9eEnkBIICAOdrDBWKrBKgNIKDo8XS2ubePX26+h2BiIBw2TK6fPnOHz2DB6bBRPBoAFa9Ls4TqVkTn748U9lnXt+kkQqm8fa5mW8+cY7CPjCKGcq6Fe7Ir/RL7XhGdhknSAA7fE6Bcj+7KvPAY8dq1c2sHlrF8tXN9Ci3nKIcidAtc7y/hb4w4h61I06erUqmuUyLo6OcXFygkomg1a1LrqjsjexeskyQnRiGrfeeBM7V6+KXjX38WwyjdOHeyLBwSNTPpOWWGZyZhqukB99hxWh2QmsXd1BbG5S9gEfNU9pstSmvrcNls4InWoLzv4IudOk6H+Xzi+QS52hUSmi12vLYX9mkTJIEJ12spA5pucXl3Dr1dexsbkNi92F1HES+3vU1qZRGuUp+sIQzqZzwkK1udxi8Gj3ORGIxuCfCcI25UR4MgiXzYEBjWazJZRSWdTOc/j0//uNsLInQhEsLywLAF1ptjC3vCjPcpxJwTPhh93vFLkUGuN5g+L/h0KhLua8TqsT//pf/gvRVabJFef87/7wCfxeP25ev4GwL/RyzTnLniNbyiISCwtDkeBR/iIv5rHrS2sibWAdsuy3jfv370tZPtfAxOSkVB+0ek2U2zVUWhUsbSxhai6BVrctQDIB7XKxjGdPDhDwhYQFyRC21WwLKLKwsASf2y/l+exD6ii3ew3UmlUxI2M/pM9PpfR5MhYTLWAmhDpDQx4s7I/grTfexu7WrrBuTyhRkWE1S01MxBhjnKROBCSkdjNBKbI0G4OWmDhyL+U1WWK9TDmTSFSYmccvjjCdmMPK4ir8npAA+zQbS51cIJvPiblrfGoCV25cxaXLW6i1GrK+MB7juun1eGAdjDBqj0Tqyzmy4dvPv4LL5kTQ70Mk6heGfaPeEa3tFy+ORNP68o1r8ISDsHudMl6oac4qLIKC5OoQ2GaylwnNr774o0hYkf1InfyJaBzhQExY1t9+c0901OmBsHp5A9HZmKw1rqBNEiqUBqhX6vA7ArD2rWgVeyie58SnIeRzw2EdIZk8wt07Xwt4L7Iz0zOYmpmH3etGudOEO+gXHW0P9fCDht50q0VQtI0n95/ixYtDUF/76is3ZD+odRsSm5ABTc3+F/v7ov9crxVwnn6BXD6FajULX8CFyamIsEKz2bQ8Rhh9gAAAIABJREFUh9tGeQqn7GOMFzSW1AMwNTvJPibYqXEyY1Y93PE746twOAInZVFy52g0ayKx4PeHZb2k3AxBR8bd3Dc5hhjTKqmHJAaDSWWTxAnXToJRZOwzcdLuGOcW87nP5w+OJTIMAJyGbjyDkFnLz+E+Q4CzkMvLeOb+QtkFEln4nMbZ0ABfK9WyPMP0zCwikRmJaSk11em0RRc4X0hLRcNoNES5YlyPkmhz0wsIhaJwu/y4tLmD1aUtAeu4Z6sRNuMbMlmfP9sXjwcy+AM+DyL+IELhoNwH5ydfx+ejLweTpqysokQJz5AidZNJyz2SHEASAolOTLwuLi5jZnZOJDTYZ2QRS7xK6TcmhVLHAtwy3mG/kE2uLGo51MOo0OReSoCfUg0i9dbpCgub2t9CnHK78MYbb+DSpUtwepzSBoNBX+Re9vafSkUbY0TqbVM7mVrGZBBzH+czcMwwbshmDDNcEhl4f61aR/ptYWERy6ub8PpCUuVHEgHjfYLz1GJnYoNnZ7vDhumZGWGLX969AidNkl+c4NFDVieciW40KzLYhtVWFQNLT/5NfW+SDdKnKTitNrxx6zY2VpZFgoLViZRioczZRSGP//vv/i2ikQQ++uhjuS+OU8adTMCTRV2tViQW1zM4xwtjcX84iM0bO3j7x+/g2o2YAL+dFlCr9VHK19GpD1A4r+Ps8AKziVm8+8a8rNnJVAl7+9/hyZMnGA39sFk9MkcYV25vb+P61atCsOKZ4usvPheptqX5BSRoJOn0oV5polFriNTayNEXwtBJ8hCx2QmsbCxIspdSRzzTPHu0J/vn86f7UrHESqFGvSHrJ9uN5wdWqDabHQy7QNgfw9zUImL+CdhHdizPrYgnzVnmHKeZJAqNIqKzUey8uouGrY6v9z9HrpGC0zVCu5NHLO5FpZJCOpPECF0BmCSB5HAZCR6ScpwOeMi8l5J7gzCjjEoFG8Uw1GZURip+oqAkx71iJwog63qh+IYCswo8Koaj5259PQFs/QwF5vR+FH/hdwXzFHzTxIRiIWY2Kvcu51h6g6/j/et3XovXN5MYFS/5ofyE4k8KVis+xWvp3/TezCCegq58H1/Lcct+UKIM12Let36uGSTVZ1Y8x8x4VfDeqMw2wGJtZ20XxUP0mqzKVfzN3M/ap4pfafsqiK+At/aJYnLab5oo4HeVL+G/hawoskrG+qgYnz6Hqh+oYoACq+bn0f5SDOyHCgQ6ViVRZ5JHMQPe2rbm5AKvq+3Ov+sZ0TzOjNFoYGgKYuuY1TbTvubPfB7FBLXN9f0vQXKTtIVeQ7Ek87X4OzVq5NmGsS6/dNxoQuVP79fQGVfQnfNW5xM/i/NU+9/4vYG5yh4j8hoGmVWxWn1urgv6pYoGqvbAPjawQ5Jax7jgOBmjbUVpXiWX6tjRsWQeU5b/9X/4L0aG8YOhdSwL8Vj2gB3EjVRvThtab0wfXCekThpzA+hgVDSeD6gAH6+roLUuaPydXs+c0eD7lVms6L+RCTOY1bIh+f0G+GU1QFeDOW1kefilTEYdeApSq5aOPo8wj8eAqwq9K6NbF1LzhNH20efX1/Bn7TTzpNKsmt6TTmr2g4LsfD0DCf6NGwcHAf+urGO2mzLLlfEspRcuA+TXwVqp0fnaANv5ewLQvCftYw5IBYGFgTHWfTLkS3rojc04xFxPtHoN1jo3NV7D5TA0pXSQ6yTnZ2r2zJzx0WyIOVPKycZrKROfY5DXISCv44XfVV9aWCKqbTWe3Jp1NS/qWm5klvRQEFwDfoJfvE9lxOuY+z5J8r2kiALUbCfdwEYdsVZBtVlDf2gkMKwjO7yuMFyOIHzeOAK+Kfh8cQQ9cQQsPmSPzmFv9BGyO5FOHuHzT38HX8CL3evX0B314I8GibIhVy3h4PRQnO0TM9Mip0FdS35VihUBw1jazqjq3tffSqlxLBgQFgqlJKjFxvJMkUvGSJiTs6tLWF5bFT1Sti/1IV88fYbTF0cCgLZowNRoSbku203WhlBA2BqlGgP3kpRj8r10f7Y7DP0s0tZYWkpDv0g4bEgHDHoCkrb7PcSnJ8U5m/+zb3n47nf6sAxG2F5fE5CSpf8OO+duT0w5yIJdWF3G9VduinwGGXtubxCVSlVKLbvNlsiQUIIjnUoJ6EYtRp8AXnU5CHC8W50urG9fwp//5V9ifWcXFgJqY21s6jOyhJbtxXK54+cHYhrCUrmgP4BQICDBPO+3UCrJAs6S7Buv3JSy8eBkFGRCMBlQLVSQPc/ixbN9ZC/O0aXRQrcngKOAjF6aYAbl+X3eEFa3t/Dae+9jdmkVAa+VZzXUq33kL3LCDM3nMkidnApzqtGoI5O9EGYCSzoZ4JebNVRHPTQtA8wtzeGd994RcIL9weA5dXiMvXuPkEmeiTxLNEwt0gMBVMh045rQqBp62jRlpATCzPyCMIPIVKdeJkHaVDIp97y5uY6gzy+mSLdu3cLly5fhDYbkgPPbX/8GL2gyJmZLfWF/86C6tbMlhzinyyHgw3kyheOjI2TTGRF+nGBJtMctSQ+OKZfNinv37qFRqxqlxNGQBODWkXFg53KeTbPPyLyPoGejcYtPPo/amAR1eSB1u1xSqlmrVAxZp4Ehl8RxTLaQl3WgQp4zAiWOHb5WjHho2mJ3iqkT5R/4PurkstSdG3YgaDC7uGZwHfz2/l1kKyUsbazg7Q/ew+Iq9cKBfGYg2qS1YhW1UlXGFMFUsV0ajaQNfv+7T2X9ZLLt1ddfw4cffYxQxC6MpIuLLJ4/fy4HalY21Jo12Y+L5RJK1YpotS7MzWJjc23MkKpLO8zPTsuzUYqFIBsNfSiv0q61hCFNZmu1UEJsKoF3fvJTTC8uChBBBnm33ZWyejLmCQA+338Gl8MAGVgCPbTYUSnXBXAKxSJY2FzB5NIsphZmMZBKi5GUsPZr7ZdMbBt1Las1JE+OkDw+gmM4goNsmdEIJ0enRgJ7OBDTSZfHi1Ashus3bgmrOeAN4uLsHLmLNE6fH2D/yWNYej1MT8QEjO9bLTjLZIUpOjU9jZnFRaQusuiMLLhy/RZuvfqGGHOd7idRz1Xh7FjQr7Tgt7jgczFgZh/3UKmX8dX9b1HtNnD1jZvYfG0XK9cuoUuWpWMka1mtzoNnHYNOH/aBBQ4GX602ytks0kfHODk4QJlrR4t6k254/AGjPVptJKbncPvNt7C0uiYgBPvw7OgEyScvYOn0pJqFACKZY2SmslrFPxnD6u4lrF+7jNBkHDavS64nXhaNJtwWOzwWJyztHiqZPPLJFC64jheLqBeLKJfyqDbywpaMJSZEJipNjXu3UxJoBJ6p4RlPTGPQHeHZ3nNcnOUw6lthH9lgG1nRbbRFs352bg4NrkPDnsH+jEUwu7WE6HocgYRB+urVgUqmgfPnRxiWWygm03j09R3U8iVh5XJeecJhLKwswRcN4yx3gbZtgFAiiuX1NZGDgMsOBq9SLWcZCfv2//o//oXsTWvLKzLO//DFH2RNJgjLAzrnJNszV86i0W2JRvLNmzfF2OruV3dQLdaxTMARdnjsbklUPXu6J+vW0soy1jY2BJSvdWso1Mrwx/y4+cYrWFxbgMvrQKlSkWQZAWGywwOi99wXZvXU7KzsRdTiJfjMdqWBLMvQWRrv9jowtAxFiiF1eoh6uYKA1yvSEUbMZJVqCwJF13du4PXX3hDDtMMXp1LFQQk1XpMgFcEYXpfghrBgnTbRbs7k0iKdVcznJPns83oRi0VlTSF4RvA8Fk7g8s4NxMKT6LKUvNkXmaKBbYAuncyHQ1zevYRrN67C4eaaZzBbeYClLJHDYodjaEH69ByP7z/AsE3dThtm5yaEbUPtXVYi3Lv3nYAd/mhUqq1Y/WTzOmTvI4jIJCTHLtcjVpMcPNuTPYGJL4IzczPzIhfSKLeQPEmhUq7Kmn35xlUEExE4gy64gm757qHurMMuSVtb3ybVCda2BR6bC9VMHoVsBh5K2VDy5OxUGO6FckXkZhaXV0F6RtdpFSB6ZXMN4WgAVidQqffluclWrVcoz5CRhOLM7LxomDOW6lkJUNdFPqhaKaLbruPi4gip0wMUy2fI5pKotYpwua1wOAmetdBiLC2KzVSVtoq0Cdn+jrHPiIAJYzNHJvgY7zL+4lxgLKbnIpfLLXv3YNBFqZIRg1ErOdMOF/q9EQK+oAB6PAv1xlqc3A+cDoNZ1WhQjo+Hd+rEOo1YjtJ/TsrNDZDLZeUzKR/B2FhKgVn94nYjEAhK/EPJAO59/CzOyVajIeOVcQf7k3EPAV2CekrQYVJey4A9XjdmZhewMLcOfyAibFjGWLkizUarqLUqkmxn9QABY5HPAyvLgoiEJzAzOStSHFOxKbmmkI2cdmHx8+DOPYMsVv4v1Xw2Mmf9Ms4EIB0MJDYkm1iZYdFoRH5PM1OSXDie2WYGON5FW2KUiMxzxi5KqOrQ7LHbB5+JfXZ2lhTGdHvURsgdQjw2IR4LiQkSB7zS+2zTbCGPbr8tpsRkH3O+0WNB2rzRRCQSFtY9dbB5yuAYarRqODp+ISQDnpOuXrqGW7duY3lpTRjZLsogWQ0JIhIwnjx+IDEf4wKOr+x5Hhw/y0vrooPdZbKdvisWEsM6Ms7IAG82q5icSuCjj3+MmZk46NfrC0iRC8oVIJOuIJ3N4osvv5R9IUyZqM1lTM5OwuN3y9rAqvBSpoDP/uETiUXj4RB8LpeY7fKZ55cW0elbhPX97rvv4a23rpHDAx4nMpkGDg6e4c6dO8jm0nCMqzK47uvZyx8Kwx+P4dL1XUxNxzGAsSYJJlCqo9caolHsIPkiifnJWbz5xqtwOYCTk+f45Pe/xsNHTzAY+OFxBzE7PS0SbwSg41E33GRI0/Sy0sa3X/4R3927LwaN8eiEJPlozE2KBKtWe+giU0jj9OIEx+fH6KGPeCwqcyweiiEajMBrZ98wzqXkX0HWF8qOuSkJZ7OItwQTmyF/HBPhSalosA2o423H8vKyrPW1bh2pYgo920CkjRAc4dvnf8ST4+8EgAa43wzQ7ZTQ7VbRH3TE+4HjgUaqAtL2e5Jg4jlCzrM2A4hWcJLrg1FhbVRKixEpO2TMElX2sWIdZLgr3qM4wJ8CYgZApSCUAqYK1un7zaDUS8BmLMthBun4upfzblzNoWd3xZoEKzGxgBVfUdBYwVa9Fr//EITT++V38/MoqMjfK9ZgBp/5d7aNrknfk9mMdUZIa2O8RPplrK2t+MkPgWz+Xl+n2IQAr2PMgtfXvvsehByj+hwRYwkO82v0Gf4poFhxOsWQdM/R9jDjeToP+TuVmlWin/avMp6VBGkma/Ka5sSAAv06nn54nzpGtP+kD8bj0twXCoIqBsifVf5FsT8FsbUfdcz9CThK1ti4n3WMKK6l41jHh96z9tf3QK4BZOvrFf/S3ylWqYC96ndzneMeoSCyjhMFj7WvqfCg4/t7ANxIbCtGqSA5/068S/ErjlHuKfp+81hXYFnHLN+rShTm+cakqhl413YiA1rbSp/ZPK9frgf/83/3z0c6YYwb/N4JlDeqwKv5wc2NaB70+uE6aM2TTTMr/M4HEVBgrEEjQOZ4wdCsg2Y9dOLw96qNwn/r+7nZmBcWfRb+zij/MBYEXVgVLNbBrdkwnSAKmqoEB4MzPo8yZ3WB4LPpBFQw1DzI+To+l3nBNbeLTiI+p5n1rAC0gjj8G9lSvA7vRZME/D0BaraDDlRhNTuNjUbbrUiDujFbXO7HZhgTCCDmZiDreZkJkv426RVp0CuTY5wAYGApsiJ2hwSo8WjkZaZImfAKwOuk1EVSShpNWkBqOkBQRfuX/aLGjjywmjNqOoAVXOd1NcuoC58C1mxXlZHRzBjfr22h44wSHOw31U3iMyjjxMgwGuC0Lvq6EGgSwW11jwHoOjqiZWWF3ULDRoP5HA3PYDBwwe2JYXvtMqaCITz440OcPH6GfrWGyWhQ9GdfHB/JAYlB6cb2BubXV0Tf9Sh5CkZyItHi9WJuek4MVshepskFzV/cDgceffcAJ4dHCHl88Ps8IJOGgBLHBlnLDIpoojOzOC9M3LXNDTE3oewAS+XSyTMU01kBX6mtTL1bSXBQSc5OwDIq5eRk35ERTaM2m8OOWqMlzuQ8WBZyOWFisjSXrEwGOzSn6w4HAm4SoOLvKD2hGz5L8zfX1kVW4uL8XIybyhVDgoHXWN3awtLyMjYvXcLU9CymZhZkDpQLJZHCYKn/s8ePhYlE0GzQacLrMbTf2Y9S0eGwY3v3Cn75V3+FpY0tYUlSN5aMvFIhI+/jQeX8NIXU8QkKmSzQGwiDh/pzPIzQmIvlcpwLZC7cfvMNvP2jtxGemYCTC3mD0ic8nD8S5jEBCzK8eABjIM57lpIuutvbrIhFJ7G5exnv/9mvEJ2KY9CBlMk1KnXUShUBoJ8+fCRsXGoY5nMXUsLt9hCQiAmTodCowBb1wRJySwnxOx/8CInZaVnrquUKmqUKzl6cIHVwiMxJCqVcToxlpmYmkZhOyGbERAbLZdP5vABlkYmElAZax6zXfK4gZn8Cwq6vwumyY2dnG3/zN38DXygogBYPfJSEIfi7/+SpvJ73LRua3WC9+wOGWSgPkkyUcL7devU1vP/hj0F2FYFJkZpot3D37l2kz89kHVBtK4JzXA9WV1bkEMlxVuMhbXpK2JOXNrckGCG7+pRyCBz7lbpoYHO9Yhm1aJA5HZLIIYDjCwZQqVflAMDXsZ95f2y/gNcvh0EC0ny/sKHiEdE5jEZDMjZZBVKt1vHo2VMxzCzUSphYmMX69iY21reknFQOKp0Beq2uzNvlhUUEQ140210U83mpQODBm/OU8+qdd38EmxPotUcydnmoJ1BGwD15lsIe5VFGfQHQmQhwWGyYiEVEDmdv76lI2PzlP/sL7OzsSDLCF7Whluvi+dMDGU/7D/dEw5VAtI0H90gUW1euYG1lHc0m5zLXjBqajRpCQS/ajbq4uUvQYnOg1egifZFHpVIXwHBxdQFLW6uYW1kSaQWpUMllxHxxRO8B7j/tFkbMrlC2p9GQuWalea3DKRqWbHfqGjPBRKZVfGISC/PLiEbjImugIEI5n8PThw9QzmdFT5LGPJ0RwD1OxgoTTZubqDU7GNkc2Li0i7ff/FAMYc8PL1DNlGFpDtEuVOEZWhHwsrKnIwBVZ9jFwekRzgpp7L5+Des3drF6bRsDj03MAMXaycLV3SLVEmSH89moeczKkQIN/p48RvkijVqpKBUCUj3R7GJotWF+eVXWIK6pTGyQ+cmkXyl5gagvIKX5bPvj5KlIu/hjESSW57F14yo2b1yBPx6Bw8OxaASmHP8+uxthh0e0tsnArlAf+dkBStkLdOsNtBoVlGtF0VN1uj2we5zo9vov5YB2r17D9tYuvJ4AmvUOHj/aF/MjagaTzUwWdDGbl3kTDIcEpI1MT8LqdRHNwtrVLUQ34gglpIAHrTLQKDVxtn8skiCenhX7Dx7h8d3vJNAN+sPCfp6YmpTny1aKIoHAsbN6aUtKg/kZXJclcU9JM6cLv/vNP+D48BArS4uyljBBxfHE9SQemhBAVuSgOg3RK93cuSSABsG1P376lWhZ+x1e9Ns9BD0B8UloM0FJM81+H/HJGLqWkfgWtEZdrO6s4+rta5iYCcLJPJUYPtZx9PwYpwcnqJdrwiSk1vPm2oawQNgnBA0naXA16CJTzGJgHaA9aMHj96DRqODk+BCFdFaM04Jur5g6Ly+vCpP/k9/+owAWV3auIBQKy5znuOaYm5mdRSAckioTVptEwhEB36dmpySBd35+humJhJgx/vGzP6DWLyLiCkkcQWC53mxhZm4R0cgUJiJTWJxbRac1xOlJEo0WDavcMn9Yqn316lVZN4wvo+w3fXEhmsWRQBAPvrn/MkFrwRDz83OyHnHNZNx5eHiMLg8r/SHmV5ak2ioUi8sezL2T455rLMcvE4nJk2Mx6IuHoyLTMpOYhsvmQu6sALuFaQ2byCfNL86LWaV/Igxf1A+7zw5nwIcRDWvJZqr3Uc2XBYgOuf1Coy/mcoY54EVK1spIPIJvvv0WB0fHIrcxMTeHodcJdySIta01RCeCGFq5nrACqSvVbKO+wRIs5DmPLGJ0Z3PZ4QtTliyJfncg2s6Dfh35fArp8yPki0mcZY5xkT5GZ1QXU+MRdULYRhYSFIyjsx0OWPmfRWU4bC8ZxQS5DJKGIaGnwA/HPGUW+NzdHhP+LZGssFI8fUSdZRpK2YVBzrWGerMSu1rHpfGSiKVHT18AXZ4pEpPxMcOQ866JF4fPkS8WZb/lHkdmc2UstUdAlomNqakZATV9Hi88LpfIZ7F/mXindBm1vrlucF8NhYzKRSWu2OwGC3h6Zh6hQAKhcFwqekqlAooV7sElZAtpYRWT5a0xPbXb+Zxkd7vdfnioe+yh7jErPgcy7/ojo7KWc9/PiofBSJj0NBFm0p5VeompCQEqs4Ui8rmytDOlrNbWVoQBzLkgY7RZRSgYQSDESsy2VP8Q5Kcci9ttJAfISqbkmejcsWJrdlbY1JRUIBOd0jgz03Mi1eFxczGxSnUZ57cklIppiX15lltZWcHS0orERiRgcP9/9vwZaqyyaTdEho0GflxLRR6n18POxmWRI5mdXoAFTjHV472z+tFqAw6P9nFwsCfmf4x59p4+R6lYxeTkLEI0/3TZZW6SbEGNefYR+4HJlY3Ndbz+5m0sLy/C7rKJZnKHUje9Eeq1tpxVnh6/QKFVwer2Ki7fvIwI9wI3QN9LGpi2K8CXn36Nf/sv/5WcLyIBv4yJTPpcjFcTk3N49ZU38Iuf/zmmpihDMq4eawCp1JloaT94eF8qSDiHuf6zfQTAgBW+yISY9HHcd/uUeiEAb8Og3Rc2OCs2WHnFeH4yRokSiAFjPp8VJv1o5EW7NZQxzZgpEgmi2aBETQ9upw3NRgW5zDk+/+wT5LJZ0TRfWlyUucE1uFQpiIY896NKs4KD4+fjcRMSQ86QN4zJ+CQmwglhNDOZW2MSMhBAhnGQ2y1m4LMzC1icX4Hd4hYz24vTC1QKJQS8PoQjQTE3tHltKHXKqPXq8MT8sIVseJF/ikcv7mKENoYDSlPSC6aAETWJLAbLtt1uSfWTVKfbIGcHzhPGX5Sb47zleVarqo2zilF1oZXQPwRLFUDyug3dcq7/XKe0ZF8BagUDFaRSrEYBOFZ2KvD1QyBXwVzFmHQNNIOces7Q87gSxxxjNq4Z9+H1OdcVD+I9KSNXgVC9Lz2fKov3h4CiYmAssDUD2kwUKUNccQOzHC2Bf8WBtI34XApAm9uLv1MQTwlz+nwKLvLv+kzaxtpevEca3ipx1AzgKv6lWI0+L69nrlBXbEvfawYT+Tlm4qBW8nMc6XhQzE7HmMqw8Jn5pYRA7Wszq9uMJ5oZumaiJyWW+LOOR9lZxwoAPwS3FY/UWEXHm+JK+mw6RnVcvuxrU3/oZ2q/aXvqtRV/4z3oPf3wc7TvdG9UUqiyysVwe8wk14QAr69APe9f8VQD4zJAX6NPDVkRxVgpS2nMa4MsasxnzluDECiqHWOgXNuSv1diJ2NcczJEx6kZC5Y4rMfqlq5IYqkUi47LH15f2vl/+m//dqSNyO98ELMesbJSdQBp5kAnkU5qpWQrUKsDyvw6nQg62HUB0NdysKqEBwcmBzR/1odVJF/BZT6oZPLHJSTKnjakNwygm51inpDmBjNnH8wgJf/NkkB+nmoPK7hqXmz4b703Hez6O80YMLD4pwaeDn5tV20TDbYUIOY9qJSHZiMUDFV6PQ8/unAwa892UVCVZWPsEw5mXptmHTqx+RqCT9pukhgYg7oKxOtrbRaLYXrIg2bLYHIwoGMAKG7eY2Y7r8Xrarmfgve8PzVb4b3wSw0blfGsbaeJDwXxdcKxrXQT0ntmm7B9+BqV8WB7cPyw7XUS6AKhWZzvN00j6OKiydez7QiI8LMYJHDi8boKepvZ7mRkep3GIajebgrLkocVuk9HQ1MI+OJwu+OwO0KYmV3C+somvBbgzuf38OSrb3C0twe/w4WNtVXRtXx++ELK7Wbn52B3u0TvleZuBPE4D3TRYwknQTguvtSd471fJCm7kBI9ZeqPEqDmMxpgfksO6JTgIACwvLYsTFdZ1Lo9o2S/WEL+PI1iJicAi5jkuF1SxkyWEUEUMh3YnpRa+MlPfyrtRZYmpQIK6YyUYbIEk0EBdSR538zyU9+VAA5N4MhUkxLwoFGtwIPM0sKi3CNNBKnLy2fiKY1u2wtLywKURycmEAzRSXteXKjZn5QKaFbrOHj2VD63VMihxfI2l0OY2AZL1SWs/um5Obz7/gciPRIIR4S5y/FLoLNSMu6boDEBaEpwWPpDkXOYnJgQyROy3IpkdpKpGQri2vXr+PmvfoEodbl7BI4baNYaAkDnLshEywjzhvrLRl/1RcaEkhXdwVBYaQtrq/jr//RvsbyxilaN/XAmbFmyD0edPp4+fiKGfWTM5gtZnJwcSvAciQZgs1lR6TZgj/thCbiEBfLRn/0UiZlJtCk/UiiinC2iXayhms7hwdd38OzRE5QKecRiETi9TqN0tEzgISDsdqffh5WNbaxtbgkziKyeSqkkpZw0GfJSY7pTx/b2Fv72n/9nmJqZRmcwwMlpSgIdZtu/+eMXePzwEQI+w62d80iqaKTs0jhIs13IovqLv/hLXLlxUxhFZCw1qhU06lU5mF2cpUTvlQdivo/jmO8lsEcQOhaOIJsvCgP6jXfexbWdXWF7sVxy79ETJI+pqdsQIJlrgUr7cPzSLZ1jl+BOZ9iD1enAzNysGB+K4ebBgSRm4pGYGKu16i1hCPmDPgytQ9gcNvRGfTm0FgolHKeSsLpsGJCNHeZrLBiBJeWTmI5PyziKBGPY2tjE5Z0thGOGdmk+20A+nTOM1VJxyh+GAAAgAElEQVQpSYr86EfvY2LKA8rkZS/KAk4T4GflwaNHD3CeSWP78rYYidLwiXrlqdMTOTh//c1Xwvr/1V/+Eh///GPML06CBRKseachDwH50/0jPL73HZ7cf4RCsYSB14uFlVXsXr4Ku90h0j21Osufe1jfWIbXw3Fi6FMS/EydnGH/2SFa9a7I4wSCPkwtzor5ZLXVMLT2KzXYe0Pwo89PkwJm8x7iiQQso5HMcRrk+TweuW+C0AICxCNYWFwW46VedyhsMZZ4k37nc7mFWf3wwT2kTo/FONDrCyA+NYOz87TMUdnz/D7E4gkEownsXrmBt974QMD83FkOrQKNXwcYNCjF0UO3VcNZ8jmstgFcfi+q7TrOS1mEZxPYurmL7VtX0af8QsgLp8eNPvVMBz1ZYyjVc3F6DvvAhrDXh0Gzif3HD9AoFJE6PhYWKw1+Gs02YpMzmFlYkIOmkfR1CZOaOuidYhVziSlh0Ja5DpWKUt7vo8743CwWL21g68Z1eCMhqVpotwzPglq5Bi/X+oEFjVIJ58cnqBayIr9RzFyIpEyv00atXkGPZXYssfd54RqbmJI9fuXKVWxu7CIYoCZ1G8cvTtCu9mEd2tGrt0UugLIgHJ8EKijVsnltFyOXHc1+H4u7awjNRRGIO+F2Ao0yMGz1UDrPoHyWQTNfQr/SEBOmSr4sz84kKKWLOF4qNNvq9bB2aRsbl7al0oYSB0x6sn14UGfCgmvp4wcPsba6LHHM46ePxACKc8Y2tBoAbSQge4zVacX2zi5eeYXSQh7sPXiKgyf7IiFh6Y/EoJNSNOFQSMrAKZ/DtuH8tfk9AkCv7GxgbWcdobgXlMpzumjQCpyfpHDweB/FDP0WBmjRK6HVFhCPcg2Mg0LhKMITEdEFpQnttdeuIxxl4qAnFS2VbAGlXBGjdg8+l1fMazlu//HXv8Env/8EsYih+0q9fwI8BOt3rl0RY1Pq1DJOICjA13ANJVjNJOL89BQalRq+/PxTtJtVOD0O+MJ+lJtV0e2+duMmGq0eBn0rttZ2YBnYUMgUpTx8enJSWNbcMxlHRaIhJBIT0g8s9Zd1uNkSSanDJ8+kwoogOuMLJkPZJ9zPJTFMdiMTJI0mgqEIXrl9GztXduH2GJIefK2sxS2uJadSvURAivsF1waf04tqsQr0rNhc25RKIX4Ox21n1BN5sshkDDYyDy0juHwkUAxF8qddb2PY6iB3dgGvzYmZxKRUQmXOzzE5NYH4ZBy/+Ydf48tvvxGgMLG4gJHPg2nGROvLCESDsDms6PRodEymdhvVYg1TU3NoUnqoWJbkNZPprB45TSVRrdBro28APmijWrnASXIPqbMDpPNJ9AcEe1pikEnIjCx8jj9uPmIMZ3VIeyqgQNBMDvtjE3QC0IxxuZdybaV8hvzdRjOlAZwOMhY7AjwSrqDGN2MMqQJyUxfaIH0QIOU13A6XeCTwwNnrDiQZGwwZJlEEg7hXP3++L+u9m9IVJCm028IAFn+ZtlExyLiQ/9uZUB8aEn+MS+WsUavIvs+5UagW4HcZkgmMvQUssVvg9fgRj09gMDDAXKfbK4QWsnGz2Qwy1LbuU9+dY9JIYhsHcovIk/D+GZcz5iBzm+c8Vhqw4k8ILxYrQv4gVhdWBGSj8S/jeq69s7PT8vrz9AVqlTaGsCAaCQupgvs/4zQ+f73LShY/llfWEAyGBIz2BUOyBpNFzvvh2sj75f0xya1JaepV01chkZhCIjEJl9MnsZYBIA0lphKgekRj0nmRN9vc3JTXc79ttgxG+Cd/+AT7B3soV8u4KJ7Bwf2QzNvxmJiITeCt19/BZGIOLjvBeBuKhZLs4Uz8VmtFYRA7nQ7MTc/g6OgYmXQBo6ERmzPZ7fUbxsrsa85hysWQBEI9bCb3WCVC8NrtpZcThyb7ciRmo+VBC/aAC1deu47pJTvgEkl21KqGQSiTo51yHf/mf/8/8fvf/IPEVTRyZhUEAf2ttet4950Pcfv2GxKoUFpPwTbuXWR6P37yHVqtOkLhgFSvMX7l2aXTJQfZgWKpgUazL3rilKFxuwy2scdhh2XQFaPqo/09FPJp2bsZO3Psrq5swWrxoNU01j1jPQ1JMqPba6JayaPZKqNaLoiOe4Z+LsW89BfPTZSg47p8eHwoIDTXDkrHcA8n4uuyu7CyuIaIPwqf0yeyQ5Te4dcrr7wCrz+ISquNqel5xOM0i2RiGqiWgBf7R0bij2CObSCeBJ6oBxavHUOvBSPOe1cPDUsJqdwRyqULkf0JhRzotMqoVOhTY5DMGC8IkCiJaIL4dpHGkfL7noEXcH6qEaZx1m2/BJx0/VGgVKuppaLQBEAradAMJprBLDN4+T3QaxgQKqhofr3+2wx+K2FPiWAixzcG1BSDkuT1GJjkemMGbfmzMjh1TdLPUTCWPyuYbpYR1fsw1koDK+O6agbWLFaD8KiYE1+r2JHxe0Mzm1/6GjN2pLiE4maKkSm50Qzy6/0o0VGxCfN1mezke/VZFcBUHE+fWfEq/bsCwcrWVjD8h0kCjgVVJlAlAh0filMpIKyAtf6sgKViOQqo6r1pv+ozm+9NcTjVgNb+UABYcTnF+MxjiPel738Jzo37VPtGgVz92QyiKk5lbkPzdfTvfB7tE/27GffjtTUBos+mREgllprHiTlJYb6O/t6Yp0YySAFmJX9K4lMSHQbQ/D0GaOydhnPr97rv5jFqPDtBbSOG0M/WfjT3Cz9PzEn/BLz+Hhj/9+6bJoQKDChaz8GnA54NYqZe68RX1F7BO81Kqsayvuf7xvheZ8icFdAskQKoKsWhg04BWkHLLRbDGGQ8qXUz18/STtasjDHpDLavBnj8nbKdFexWWr6CjJJ1sBpBj04uswY0r6XX1E6QbH/PKLNQ1i6BUZWN0EXph52sJQra3go26+DV9tdNQq+j7GteT40jJVnQ77007pDXinGDoZ8lg9FBhoSRMeI1vBJUGMw1ec1YL9rM9JXFcJyYUG1svp8sItYQckPT+9eMDduN9y5B85hxrRsEAzfNlJJFoRsTJ50EyeZNczxJVf5CF1IzEMzr8fdmKRkGkPzS9lfwWhdSfg7vmcGgMqkNwJmHj7Fkgtst+qQCvI/LMXSC8f1immZzy9/qnZZk5O12N5wOH6LBKfh9E8DID38oga1LV0X3rVkqIZ86Q/LpHr785FO0qi3MzcxKsEndM5Zb0c2+3W0hXyoiU8jBF/DLAZH9SxkDljsSXBDtbatFDMIojXJydCzgMVkeDJCoN8nnb3WMYJlAm7CfN9YwOTVt6Oa225LZF8M6slkLJdH5ZmkWpRMI1LFkm0A4ASYe6pnE+Oijj7C1tYVysSp6mmTzFXN55Mflm5qIYMadjDYC6jMLc0jS3CSTERBwYjKB7e0dYRKQBVKvVkTCgRp8ZGAQ7PMHQsK+4wGFxmw8sBGwpFM2wTLeLwEpMn7rVYPxLY7rIqHDI5kFjRYPwyHsEHDZuSQBNdmWrXbDcLyuVpBJZ3GWTEoJKeU4OM6ZZGEgqeVFkhTrdQQo3Lx8CR//7CdYXFkYA5wd1vLjwZ3vDP3l45To3VmGRhDIQ6eRnOuj2uCh1YKJ2Rl88LNf4P2PfoKQLyAlx5lkVhh2ZMxSS7pZr6HbMcxnSuU80pmUlN5G4mExJPHNxNBzAtdu38Iv//ov4CHjtQEUskXkzjKoXuRRvcjhzmdfiUQA2VoMglhmSVYE5x9lVJrdHmaXl/Dmu++LOSEP3NQQJROL7XRydCQgeLmcR6FUEHbdhx/9GOHohGxMyeMTZNJpPCHLdu+ZHAA5jzh+CNq3mg05cLFygocZjtmbN1/Bjz/62fjQVhWgkuW3ZOTvPXtqmAm16uh0DRazBpYzk1PYWFsXTfDj83MZR1urmwKQUL6E5ZKpk5QkQrwuj5TfcjzWeY1OS+YEdaPJhqaJGBM9N165gSs3rqM96Mgz7D1+gkqmCJ/DjV69I7rJEnAHvGI4SmMsMsCpV3z/0QOcnJ9i7dIWNq9ckiqT05NzWReCnqAk6VaX1nH96jUsLc8jFDJKWS/OSgLMkRWzv78vB/zr169je3sd9HGp14fShpV6Dc8PD/Do8WMx6Xvr/XeweXlNmHXd5kgM7KqVEvb3n+EseYKlpQVh57NdQlN2DOpAIVcXmQ0mJe59fReP7z4Qpu3ixhZ8obBoSHKcttvUzG4J8LaxuYy5bSOB2szR+KiM06NzHD4/Rj5dlmQA+4UmnwS5eKCX/avdhoeuy2TfNOpSIs7qkHWyDGMxhIJBMdBj/xBk/PKbL8e6uS45XHKd5FwhmMIkAA+TXIMJJh0dPZdxKOZWzCCMHGjUW7LHkMlJ1lggGEYsPoN33/tQSrzbjR7QoZegD24CNaxWOD7B43t3UG8UhJFOmaOuZYh8rSg6x1dev4m3fvIBrD43nH6aDdmFiVYs5KRKo1WrCiiXTmawvrwiz3q0/xRodfD82R5K+RKsdgesNhdm55bgC4fkcMu1juOP7PeTF4doFauYiieE/UldZ2racp0lGBqbn0NiaR7ru5fhCYUQikVhGVlEqqdSqMJJR6dmBxdHh8ikUsikTtBvNTDqtGTtIZOdyQsyAzuDnmiph6IRWb+4p3PtXV+7JKXshXwVmYscRh0bhqSVd4ZiOjrqdXGeSkp5syvgw8LGBpwhP+xMXGwvwzsZMjShfTb0WxDDyk6ljvzpGZ7e/Q7O3kgkgLi3cB2YnpvByGZFMBZBi07psOLSlasiZ0SpBYLIMlerValwIbuc5pqUm1qcn5VEA41dGeASLOPPlDWanJuSxI/b68PW9jZmZhaEwXp2dIZsKgfbwAovJQqabSnzpscBgQbO20ypIOB3IBaS/l7b3UJkKgY4aahBdkhfZK5qlL06ORPjQ4/VLfumYYhsF4ZkKBISMCsYDaFvHyCciOKdH78FLxVxeFIiRtkALg7zSB+fiawO9wUCdzQC/ru/+zv5LCZ2aNqXLuSwvrONd95/T9aqg8MXsi4xjopHY7CM+Ex+qbAIeLywDgYo5rKIxcMoNUt4uP8I9WEd2WoB04vzAv5PTZJpt4T5qXmUshWc7J2ikq8gHolK5VSVeubpM9kjCEBTkzcnOvJDTE9OoV6rSXKWpeG8b56l2Q8LC/Oy1pO5yT5hcots4cu7V/HWu+8gGqE0VEfai2OSzy6vy2QEgKYx4aDbl5iK7MXp+BymJ6cR9kfR6hpjl5UqvkgAoUQEvpAfrX5XpLSY7CG4z7HChO03n3+OYaeHm1xvFxblcwiysprmsy/+gPuPH8g8ZLWKOxbDys6WxCZOVkQ4bMIcrZNRXW6gVqojHp0UVmUmnUOj04WNya9gQBi09RqNn1nG2kTAZ0erU8SzZ/ew//w+soUURjaygcg66kvCW9YtjGAT1XdC0DQDMg5/woYWiQ6L7J8SY1rsknBgrMo1jknAbp8AK3VMrXB5DWMvXoFsPMbz9Xrzpe4yJc0ETBgahmM0NiQ4KnIdTOgK4GYwJfk/2yp5dip/e3kmY9Jq7E0jieAhjQh98l4+AWM13htl2/g+pl85Fhg7sIKHbF090BMgdthsAr6xYgB9SjL20R8ZzDuW7hJ45H7hkWcbyNo/MREfMxetoK9DKnWOWqcGj90hB2gm2Uh6oAcJzzKM2wnmx4IxMStl0ptVUbwWxwLBN+63g65VwF7GMASAKXNWbxkSf4x1GR+xqmZ6ahbTc/PCvs5mczhJnsp4oF4724QyYWx7PoNxtjEO7OwTJlJ57uA+xT5ljEqWONfg+YVZ3L59S6rqJNa2OeTvjWZTrvvdo++EAczYhaAwn7XVa8Fhd4jONp+NlUJkhnN/51qon0eyAe+F45n3Qvk+jiOy2MmCZ3Jp/8VjVGsVSUTQxJSJOWpxcxywIpNkDp49eG80grbSqJhyiQ436oMWRn4XplZnce31GwhMWDFk9RaAarUt3g9eAmBD4LO//wy//Tf/Do+/eyDMaMZE7dYAk/FFvHbrLVy9cv3l2KWuvmzto6Hs9fl8GlbbCDROvHnrBhKJEBrjSqy9py9w985jtNojrK5cwkRiFsFAFAHKlvR7CAc9GPWb+OPvP0E+e25UXnapf25HtzPEdGJG5gL7ms8YjISlzwlAHx+/EAD6+YtnGKEDj8uO/oCa/5BqFrbpyuq6EJDIqOb+5nAbZ8pBd4BGlWC7X0xgHVaXaO8b5DgH3n77TWxu76APOwJhn1TZtLr0FDAYyZSxOU0e4yydRCQWwszKJFwRlxgie2I+jFw29J19NHpFFGsZJJP7OEsdwWXvYThooVEvY9DvSLzNNYXzkqAyra3Yp0z2cN4LQUfMRQ3SmhK2VIKD96KMWAVy9SwuCaWxBIcSvMxAnRJQ9Hyv3/U1BnA1XvvG4JaCu4r36HdeS0EzJTIKBjAw9IYVz3jJFB6TXZQ8pq9REE1BWsVVFDtSbITX1oSZgnFmzEUJgzyPmp+P15V7YN3ZmP1qBob1OfSaChjqz+ZrKQZkxuN4TcWedE/Qe1ZgVXEWYb+yAnesxaw4mbafAry69vNnc/9pm7wE202Gf/paPq9RdWB96bfFZ+A9KTDO6yheqCRSxV/4N21rM8ht/kzzeDGD/dLnJp1ybW8zAKz7lo4PbV8FYc2A8w/b3gywalvoPqb3oX2hn6n4nr5ex6N+juJI5tfpWOTfzL4PXP/1by8B9/E+re3PKiaZRw5DZsSYc3/KqDee1VgDtM+ZOGE8wv1ECZ7aF8YzGXgtv/6pBIlW/BjriMFC53WUPKoAtLl9tc10Hsvn/G//4389ekmbHiPnOkn1xjQLYi590AFllB56ZGNXurYRABiHQtUbVlayeWDpA+rNa0ZBgx/NkPD3vFlelyChDmgDVDTAU304CYDGbF0DPDbuhb/X6/Ce+BqzuLeyiXnPRjBo0NsVgDZrB+vg5Xe+htc35D6MEg8FY7Wh5XpjHRrNzOgA4mt5bd6LsnkVLOfhnsGngrg6sXUQKbjKPlBQnYcGXaRkQbI7X2bApA3shumATnpqmmmWSAFoHfQ6SQRw7xnMB2YcdQMiWNRvM3gzsmzaf7w/LZUyJxv02fk8BquiI22mGVazGSOvoZlDBbVVkoPXNDPS9VnYPszis83IdlDXXzNoz3v408WQhyhDk1U3D20Pvo7MJp0HUj49GEhQzXsis5EMaF6f7ODhiDrZbrgdQcTDMwgGp6TEy+4KYPf6q0Y7t1tIhIIoJE/xu//37/H1Z98KwGIZWiTwZhBMJkaumMPJ6akYtrioBegzxOQZVPIwQcApdX4mrIwrV65IIHr3269xdHiEAHXuQLOlpsHq1hIfuwX+IE14EiIvwCCvXmsYgHu3h1G3L7rKRtlkRNgGNGOhhAZBulq9jnA0hkAoJM7Xr732msiN7D19iv2nezg9PhEdSjJPm62mHKREimPQB120yXKjvh5LnwkIk8V2afeK9BkP+gxmKJ/RqteQKWRQKBYNQ51QUNgXRpKkK1qRfG4CAIfPX4gjeDQUxvzcnATvBEONsWRBLpMX2RCy/8iUY0kkzfXI3pV50qMUQg7JZEqkIYT93utLBp1gP1mjAkZzzgwHwgb3BwNymN/cWse1a7vC6CGg3OsMcP/OfQGgk4en8n5qL3vcTlkf2X88GFWqVbQHXXGrX97cxPsf/Bhry2votXoo58oCnpJlRxZUvVaRkkhq4Hm8DpymjnBRSApgEJ6Kwxnxoe+y4PrtW/jz/+ivEJryodoaoZAtIH+WRa/cxN6dB3j49T00ixW4yX6gBncujVwpJ+sOmY3ecBhziyt4+0cfYHVzW1ZAztE2zVE6HTngn18kUShk8OTZI9EipUYvS0b9/oAcluh6T9M8zjsy9LgmkKVIQLZSLkn7Evgh+Ey2m9vlwaXL1wT8ZAKCGuJMGFJL+uGjB7DYbFIuyyP74fGRsGWNhJcT04lJYbE12h05yJOpxNLIgNsvUhMHe8+lDNftNCpoZM+gVmyxKEarPFRF4zFYaBSCEZY21/Au9Zs3VtDvdrH38DG++Mffi6Ga3+YSkIfl79SDtLjsmJyfhS8aEAbLOfVeuy18+POPcenKjmhHPnt2IGOv1+4KS3NpYVnK2wl8eP0OVoTKfLF0yfZs4vHDh6KpSGYOk1A8ELJvqFN5kc3gPHMuiaC1SxtY2lyH228YyPbqA5E/IHs8mz5HgwBBt421zTWRWqHxE6uDc+miAN31Ug35iyzSqTOjZDUUEAkUMq+MMlZCgAOMLH2E4wHsXluBM8ooBBjUgMJFHaV8BccHSflOkJCgG036aq2moQXfqKNGXdvUKYZ9Mr668IWD+Omf/ULWNzKcyQ5ilQVBXJYjP3z8SA7/6eyFrK+hQFikfMhmCgeDmKOG5uSEaPJKuWuNpbEFlLNMFlHLkNUeFRwfH+P8PA2KuX78k59jYX4d1WITloEVHosbzqEFXosd9XwJR8+f4OL8UNZWrlNksNPU8PA8icuv3sAv/4N/hlCCRkk55Ap50eBu16uS6Oq067LGPn92iOXFJbhtQP7sXFyQmIwjM95hd8PnD2N2YRFePo/fL5JVjElKxaLocDfLdfhdXK9ZTWWAFplyQSQhZtdWMLe1hsWtTTj9fjEOJIORjD7qzVt5SKpUUcnl0ayWcPriANV8Bi67Bc16RTSlBWQB9WqbpD6IbjrZ3FzvV9c3cevm68LOSyUzKGZLAkDTLMk+sIuprZRRd5oYWUYiwUSANjozjcWNVSxsrSMwE0XX0pe9kH0/6LQF4K9mC7jz+RcY1dvoNRpIn59LHDO3sICBdSiA/4iAhsuH9cuXRWbJFwhiMNZj5D7EShQm4VjWz6oe9jGBm3avI0A92cFkBDeaLYTiUUlyxhOT2Ny6JCAM5ROKF0XUijXYh1Y4LQ4B5t12h5iIWu1WnF4kcXB0KO/3RkOIz89g5/oubH4XGt0m7A6aSVNPtC1J2mqGa7oNMV9ETM6q1ZLMU4lNQ0FUmjTrdaHvHCI2ncC7H7+P6ATNKMkOByxdoHhex+nBIVrlhlQw9LsdkSx48OA7MQCjuRbZ00O7FVdevYkPfvpjAdY5N9mO1B2mLM3h/hGcfadoUtMLIuD2wumwYW5hDs+T+/j1F7/FaSEFS8CKd3/6Pl5/+y1s71wCFSrQBdIv6nj6xVMcPj0UwDMaDIkHw9NHD4U1aXHYRF7DYjfiXAHuaHZYKCAcCEmCqNvqS8VIIOATTwCCHKzWyOeLYtRISRKCS+FYXCQfGNOmGNfQYGc4kpiDsTPN8nqMJenWbnNidXFdDNb6HSPGpwQYJZNCZEDHY/BHvKi1O8L25T5TyqVxkUzCMurhzldfIHN2joW5+f+frTf/kezMrsROLBl7ZGTkvu9LZe0bWSSbZLPJJtnd0mgfSRZkYTz2CDOADdgwbNgwDI9h2LD/Ec8PhjU/WR5L6paa3VyqSRZZrMqqXCqXyn2NfV+Nc17c5FNBBRSyKiPixXvfer9zzz0Hv/PTf4Z02jHzYaXS6sZzPPr2a0TiQcxfvYaZGzcxvbwo4EmVXkwUeMkObqFRa4uJ7Wmy/BRIXWRRrDYUt9TbdZycpdFmtUCdYCeNwdtotPLY3H6Kbx5/ioNDVrTRf4NxLmFnLqIkt3QpeUAQ0CPJDEpvOCWuXBP5TpqUOYlrkkQilxWdLKHlWLODP9uE6woNNrkPMi7mnkvGL4Ey6qiLkdZ2WH0kFtDAkH1j8a6dhxjncu1lQoEfqDVrWqdVWSgd5KrWkWqzQqoFIhHn3EdAj9cm+48/GT8x7iQY3Gw0cH5xgQbq4FNyLSJQTQa0QCsiz02gzgYmm1DM7ra+zzlXhhWHLizMIxrlWaghJvGzZ6tYWX0CVmayMol9Rqkh7ndOxVRRaz7lhHriPWKfEoRmWzjM6pqAW1bgEdBm3MhxZQbn7BNW7DCOIWDf9voEvrZabek7MzZl9W0sQp+XuMgYBKEJ8nM8W1UT29MNJDDmVAxSLMoYkHJm91+7q2oeI+pwbpAdzPvcPzyUDwQJKewv9jU1p6nZzWtRGjGXyTnG7y3HNHtidEJAtOZVvqhEMXWol69eUfyhMvhmC9lCCs+ef4NHj74SoM/XqMHOdr+4OFNlEs1USRggs9sBiLzw+all68NFKYfQQAx3fvga3nzvBwglvTJPb3hIiqog3BVAhMz7Shvr36zg059/gl/+zd+JtU6Qt9mg1U0Cd+88wM0bdzEwwESPHw1KJNWqSKUusLf/EslkHHPzMxgeHsLcQrekQA4PqzJCfP50A989XkVPYggPHvwQA/2jDgmIZKxqEb52Hb52Az//279GvVrEQF+/1gue654/XeGsc9qnfxC9fQTak6q4ZMy0u7eF56tPFfP6/C0MDPciFGYiqIjTkyPsnR0QAsNo35ijk95sore/X/GK5mPLg0apgZ7uHuTTRbWxAUyLi/MCoMPxJIKhGFodfeYuEib8fsXXO3tbCIR9GJ8dweTCBBDzoh5oINofhz/uR4OJskoauWIK6bMjrD5/jGdPvkI6fYKQ3wMPMZMq53CXGPMMgwmgk8DCqgHOFYLhnP9GCOO4dwDN73VkOR8N3NL87pzvdeZXsb3zx81uNODYJBwMn7FY3PAPAtD8N193A152HjesxQ0AGhBs66WBwYYlCAjrSAHY2d8NSrrv1Q2y2j0b/sHr2/Ma1mPYjn0nExcODuVUUhuWZQC0G8R8FaTk5ygFZMCr4S0GuBqeYp/j/RmYzfvgWDJ9brt3axvDy7gWW9+5+8mwKUs4WNu7v8PwJntWw50M8DYsz3BBXt+wKr7HPLh4HRtj/B6+31QWhC11sD0DSK0djBBq7+V1eH0jjKp9Omxm9/27+9fwHv7OgHjrXwOPXwX/3SCzG5C38e0Gk63v3H1rgC2vYxIkbiDWfX82ZuyejHlu1WI2fm1+2Hyw+aMKKs4dn1NF8Iueaf0AACAASURBVP3rjiza9+Dy9754/H5+ju/nHsM5aEC5YYeOlJeDE7pB+0sAvSM5xXXEDfxfYnEdCQ53+7jH92W7/u//3b9pu7MqdiOGxvOngX3KnpKa5ULFCV5ZtsMkNNiYVvZMPSobQJaZcXcQ/83PGZgq0KMDEFu2xO6Bizw3WGt8ZxI5GUMDQA1s5vuUoffisuzPPufOBNmzcLLwDxtQAZsoK9/r+/D3Bm7bRLbFxl1iwdcsI8C2sqCCv3c/jzvbIkmLjnC9TXK2IScb28YAfQNibVAYEGxgvwa51zEL5L/53TSEsefQJDXNvE6SgGxS61NN7o5rrC1o9ixkxWoSex2tKP4lK5MAtJtBoaBSlP3vAV17bjewbYuazIY64LwlEtxa37Z42ThhwMu2suTGq5OZ/c6+ZNBn7t+2efCe2bcMos3MggdVvm79a8A5v5fv6yRX9Uwm8SEGT8eoMhaKO33Ew7dkTr0IdMUwMjCDgb4J5CnF5Y/i9TffVttS7HdpOop2AVh/solf/L+/xOb6jvR/x0aHBZCynJXZ71w+j2KpIL0ushGoAXd6cizA1u+BQI5kshdvvvkm7t6+hyfffoO/+5ufO1rIzTrIA+YfK5Oh+RwPT4lkt/ToCJTxcMeAjxsVwUEeQhmcav5WK9ja2ZV2M3WOacTFYJQsxr5kPxYWFmQCc9BxHd/e3JLWnhIZVcfokocDHjqonzs6Ma5whSziYDggCQXKYdAgKxIii47sHMqgVOQgzYOLguxAF2LdBHC64W1TZ4gsmoDA55WVJ3pGgnt/+Hu/r3H5m4cPBUTJiTxXxHn63JEWkolOXBrHBPlo7kLDNZrBsfRS2nnlig5IPCSK4UbHFVVc1LkYIJqIK8jsHRpAKOTHyGCfDMc0juDHxsamyppZnp/N0JyqLQCbOm6cByx7ZbsWy1UlAAJyJJ/E9JhjBMfy90q+pBJ7MsxUbp/LwONpobcvhlT2XI7bgaAP0d5utANkQngwcWUev/0nv48bb9yHL+jDwf45TveOBKB+8+uH2FnZkGlaIkpZA+DgaB9r+2R2eHWA6hsa1oH8t373DzAxNauSXs5N6gWfHOyrfPHk9BC5XArVRlkBsg5W6EIum9ch+cMPP3RYv93dmF9ckG4pr8E94pTauNmcQAcacdE0Mp8vwOMNYGyUpoAhlWUSbN8/3MPZ+amMMj/66UeYmJkSC4/a0HQuJxub85EsQAKVC7Nz6PJ1oVVvIRlPCoSlXivZ9GTaaL1kWwcCus7J+bHWCAJ60xNTYl0GElHcuH8HSzeWMT4+inq+iF/8P3+L7z79EslABN5GW4dzgkCFehmB7ig8Apoc6Y0rN5bFQB8eH0S52sT25g7WVzfEmqxX6povTontoMY+pY72Xr6EnyY8hbLud2f35T/S2eL6Q/Anlc/KmPSt997Ftfu3ZEZHvVqWZzfzDQTgVZkpteTr5SJymZTG9ujosErFw+EQ9g6OsbO5gwxLXNteaZxy3aKRIA89zJBz/JPByIM8GdDerhbGpgaxtDyPkeEemfKkT8to1lo43b/Awctj7L88VCJhYGxEAJFY1DRY2t3B6sp3WF99rnWLjNI/+/M/F9uV44NAKu+BfcT1/OFXv5E+OZlEXHtoCkStU7Y5+21qaga3793GlRsL8CeBWhY42j9Faj8tgIgal0zKvXixgYcPf4PnzzZUlnzz5uuoV1sI+ULoCfcgGYoiBB+qlBTJZ/Ds+dfI5i4crXIy/SIhpEt5JIaG8NFv/0wJIkqsqFy7lEchk8Lx0R7y2QtH07paVZl7JBCQrAjlMAh+VcXA60JXMCaW1ODwGGi22Wo21E8EsAm4VfNVKcHS9JMJMx0+MylkqiWMzs9h9vpVzFy5gnh/P7p7kjJYpQEeAeg2/QouUmiUKP+TRjGdwvqzJwj4IO1KAtBcO3002cwVVHmhCi1q9LVaKi1/8Nqb8HpCKGTKSiiQxUz2MxnjZD8zYUrtzbanidXtTZRadYzMzODma3dlkNg7MaDkAw98POwKgK7V0cgX8fCTT9AslAWUv3i+Jo1Rrr2SZWpR9iSOnsERTM7NY2h0RJINir24H5erkljafbGF08MDDPWSpc0KjIwYoNzHqFX8YmsL6axjVNfT3y9zuSvL1xAIhFHMEQjPYndrj15mCLS9zjPVamrHZG8P9o728Xj1CYbHJ2SuODQ9gfnry5pv/jCDdA9Ojo/EVqc8FcdOT6wbPeFu6c1XGmWBr4wnKFmV4fzxttAOejF3/Qruv/NAgDTjCcoi+Roe1PMV7K5to3CRQ9Dj0x5DHVnu2d+tPEGlUUH/yAD6J4Zx/603cPeN1xCJxxHqBWppYG/vCF8//ArPvllBsB5ET6BH3g+9iV7tGd19CTzbfIr14w1kkMfNd27jz//VnyPcRyFQJ5lUSjWRPc7jyd89xcV+Wkks8ra4P2xuvhA7st6qI9IdQbynW2xoHpZZhXC0v4exkXElzrs8ETz+5jslz2/cuKZ1h6aK3HuZxOZBh0BfoCsshiP3QCYipXk/OCidcRqzFot5lceTUUttX2raUkYily3C5w3KnDQcj0lCLDGQlIwLWaK1SgNh+jlU83ix8Uzx1cbzFVWDMSny4O4DrR2sDHz+fAXn6TMcnuzB42tjbHYWD977EFNLC5LVoEknEyBMqMmsp9qAr9klILrVZCUUDdrKWic4hvf2j+DvcsxsgzoWlQBvCYfHm3j45S/wcn8DkagPLQ+NojwCaBkLsF3oscHrcf/1MN7g4ZHKJtWGw0gkuM6YxR+8JMo4ZwbnwM55wjiQSRuSCQiych1llREBS0pYcb4RoOX3etudMloqBVM7OcRY2HGzt/MY43BW2zgGoB1zIU9HB9LnAESKx6slR+YjQjmLMT2/G4Am09gBLzyIRSLI5LjelTWGVOzr8chPoEU2NI0FQ2EBYTT8bVMjm74rIae0mwlZJov5l/fKNiOrmAmOx48fi6FPSTgypVPZlIzhxK7zdaE72oO+xACi1PptOucpSr1RYiKbT8uo7MqV5cvzBJ+DCS4mfRkn8jsJPnv8XdJtJoO/Vm+KYc49qifRh9mZKxgfn1Qs3N/fJ0PnSrWidYox5cOHn8s00DkzOWcPp6Kuoe9YmJ/H9DST9Y58CZljBKeLZYck5Q8E9NwkPRAEdjR5q2Jpc2/kX7JlOWo5JgjsMsHP8dpqeZFJ55GIJeVJMb8wi1CIDOwi6rUy8oU0srlTPH/2RHsmpVmGBkc6TGyfqrIIUPA8wqQxgWcHYK+qf/PVIvZzx7j3w9fx/s8+xOTSpEx7c+Wc5jKrMePeABrZEvbXtvH44SM8/uJr+NtOJXOBe4O/G1OT85ieXcTo6Lg8idj/TDTQzJEa9XPzU3jzzfsIR5zKMbY/4+JnT5/j0199jouTNMYmZvHgjXfQkxiUREpThzGngocUg4dffIpmnTJCfaqy4phfefKNNNspXsMqIO3RoRi6As55jibup+cnkjGhBnU8ST3muDCFTCal8xcN5xn/CHhpNXWG6usbwHDfkDxAgozO2l4lLV6sbzjgmZcxckxm8B5/WEaQ8HdJfopVa8FoBLFEGHVUMTE3huRgHNH+IOpBoOqvI9DbhWCPwzRnkqnOarJaBQf7W/jk7/8GT75+KBIPk8deyiWRtMGKlUAXWg0Sv0rweJ1kDXXt7cxuQLDDkHXK8Q2otKpyA5iMletnFZbLqM8ATAOljLxo7zEw9Hv843umMOetGwB1A50GrPF1wxOEMVAKtMMKFrBmEgGdRLYl6wyIexXQdgPfdk9c5+w65gdleIb7ntheBKANQzJ8SJ/1OkRAWzOtbV/9PlUadUAGN/DtBjntng2o5U83Fmd4i9a9DhHQ3ssY03AqAzOtT/ke9qv7++01+37bH4y0Z+RI9z3Z99p7TWLVKnf4Xn7ewHJrXyNrWp/bWHEnMtimhivaPuNOCjDutESqu60No3P3qd2zJVlsjPK9bjzOxqob7LUEiiUU7D02d9z9av0hvEw+Yt+bQrr71RIMzl7pMIjdz8hnt4SHG+eye9V47wDJ9uza6wnMd5IiNl7tGblvG6anRE3zexNLN3Znz2vzh+QBuwc32K5yzM4f+07Ng04lgHvc/1PX9/zP/9W/bNsDubMnvAGTqDBdZ77OAWsPa+CgZS64AXJT5WbL33HAcSP+x6UdzU62iA1BtjIBTWbZ40LiGfjR/ZgbnQKYWLfYA8xY0jmXgKlTHtIpcepkqQzEtGcxrUVm8rjpO2CiE5xYp/C9VlbCyWINJHO8zsLMZ7AskQ0sG7i2qNk1+Tonh7Gt+Tqvb5PX3X42KHktk+8wENo6lO8xYF7MA5podQapfYd1sA06goq8Dq/LhYAAtPUl38PgSqBeB6Tm2mfmA2oLVzbPJpD6uwNM2+InbexGE61GTdqB/3jzciaAlbDYhuEewLbAG/ue/+dnbDPhv0332JISvI9XWdDGmjbdIZvwvK4lACxrZkCssa+dzzgBuGUwLTtnoDRf5/caw90tNVPI5cVQ6Y4nFKQy5qEeod8bw8ToHIaHZ1BtdKFQbuL2vdfUHjTBuDKfhJdV4dk2Np/t4tnj5wILGGzTPIS6qjSkIguaJif1Vk3A3MuX29h4sS4WHQ9vvMdk74Dcm3/rp78tLeN//3//FR5+9jmOTg8R8josGvZVNObMSc4pHlzINGHpIedXrDsh00Kyj1n2amaXPMysbayju7fPaaNOSRGvScYAdRuT8R65OpN1zOCdbBiC2TxN8Xm6k92SEOnp7ZVDeaFUFMuIZWAvdraV+SfLhAZt1BgOdPk1V+ngTeCSmtEcC2SXEfwWc6jMcriQdPQYJLN/5ufn8Wd/9me4df2WDr+Us6BZlaPRdyr2EcehJTJ6eroVzDOAYkJBTJViUXOMzz85OSWmOdcvOZYfn+kQy/ptArY89HC9qpcKOvxwHaOG7vlZSgw1grPMXlj5WzziJD8Y5CtzXXMOmlpPAXTHulGr1EE0h0ZZLLV3NBzDWu+KlRxCoS7UWxXsH+2hVC6g6Wmh0q5Jk7UV9OPWg9dw7wdvoH9kSAcmiojQeO27L7/G1pM1saBG+vtlGkTdwu3dbWQrWZRAg7xh3Hv9Af7j/+RfyR29UW8LvKchIxML2xur0sCrNkoCw3OlnFMqmmX1R0UH948//hi37tzWX5bYMvmQLRRRK5cEfFbLRaTPLvBidQ27W9sqic1migLvR0aGtF/w8EzDnVgyjg8+/gh333wNk7MzAphOTo7w6Ouv8cWnn2Ht+aoOkv3d/ViYnsPtGzflUH5xlhLDjhIk7AMLAtnOHIeUHjk8PtZY4GGHCRzqBvtCXRidnsTA6KAYrUPJPjz69AscrG6LMUvjMmlaplM4Tp3DHw2hZ3gA2XYFDb8Hv/W7v40/+uPfhT8B1MtAKlXD+vN1HOzs6XPhYAQzkzPoG+zT2st5cLh/gGaBRk0NpLMZp1S8J6G25HqzsbmOs9SFGKtXb13Dj372MeauTqPuAXKVGkrFCjx1j0rPG6WSSl7zNFI8P0cxn0M0HkHfQL8SATw0Hh4cKxHAw1k82o3rN69hZHKMdWzIZQpizu3RjDTFsmnKMZXh72pi+foi5mdnEfAHBFJ6WmSS1nB+mkK9AiT7+jC/sIBQPKJnLRfzqOWzOHi5g92tF3jy5LH0OT/86ce4ffe+qigIDh0cHCFPo7V2G189eoTN7U2Mjg3LiV7aoyWCBSzBPdeeduXqMq7fvoHe0bAkDeoF4GQng72tfQTJTPe2tQaRKf/NoycyW+rvG0Wj2pSu+tjACJam5xHy+pA9I4Bcwdn5IVZWvpPmOaWFePij+evh2Qlu3r+HN3/4DjySGmji7OIMq89XsPliFY1qRcaaNF6kRE2fDIfCOD84wMXJGdhJBLJa8GFh8SomZmY15lTCXqVGYUOaz7UyRSg8AmF4UFRit1nHRT6LvvExGaUt3rqBkYlJ9CQHkIgTWK0LvCQ43CqXkD1lImAHvYkYVh5/BZ/X4xgQptJa57mOEAQ6PT9TQpUHTzLZmITrTTL5F0d3JIlKvo5asa5Dc7NURcDrg6fZQCDolcnmyuYaajTFm5vFnTfewNV7t2XgFox6kU4XNJ954KfxV71Uwq//7udIkMXZauG7x98qsTc+NS6AkkBXsn8Q47MLGBwZk9Ecx6pAS48X1WIJJ/uHOKD0z/Gx7mVne1PPwv18ZHRU8jxkppdrVYRjcUxOz2LxyhUsLC0jEe2V+djJwQW++eoRgl4/uiNRyXDs7+2qMmVkbBhVNPD//fxvZahJXeqrd+5gbnkJsb5uRBNh5PJFZzw9/A12NjaRjMYxPjAkPVVKTp2lTlTKyH2mjyxBnwepQhbecADv/fTHuHr7ptikbPfTw2P4GkSomlh9vIKLw1MMJvolT8Lky8LiLJ6vryBXziM5NID+8RG88aP3MDYzpQqg/uGQ1pbjgzQefvoZDrcPUL0oo1GoozsQxUByQFUfBLxXd1fRxZLtXj/e+70Pce29KUiUvQmkz1k1Auw938P2FztI7aZk9og2pTxC2N/bwfbLLZycn6Cnt1ua1mRCs+25Z7FigeaJ3MhLuSp2tnclH0O5C8qkbG1tIl8qKVZjEqlZY/xe1ucH+4dQJsmkXsPc9JxMRuUfQF31oyNJJhG8oYEc93omYnsSScUM3oAfU4s0C+xHoDuCNjxKxHBtiAS9eLHxHPlcWhI4TJrS2JOVMT98510xKj/59a/RaNdRrhbh7fJiZmkBN998B9PLV3RgAuU3yNHwU4e1jPQFK8PaCAeiCPjDSjCfnadk6Flp1LH1cheJxJDiEwLQtUYerXYRJ2fb+PTzvxMQXW/lEQx5lcRRjAwfhgdHMDY8Cl+gS2aNBKRUWRgMqn/IwuXewJ9knFt1qXPucpjSPGeNDI+if3BUawaBasY4TLwzTjw7PRY4xT4VoUd60Q7jUR4dXhpbhxELRy/lNQigcW5R7oHxjMkDMgnKPYv9x88xLpPkUSSM0XHHdJPVNSzHZV/o9TL1ZlqXB3CTADRpBXJlGOspeR8Mqm1FhmiStRVQn5ORzKQKJdwYi5EVTfCZ98398dGjb9VvC0uLiFGSpVx0vEfIoq01EfAFMTk2ozHWHY0rFkilL7C9vSmda1bckLVM0Fb61VUn/iDoSc8GxoFsL0oscBw75CCfqkoYX1Eb/PrV12Qgx2vY2YH3wXlycLgv41Duf719PRgYHNRex1icMSf7qd1qor+/V+daAzyY1BQ4FA4J4L927TomJicRj5MBTqkmVhU1xKQ+Oz8Rg5nxMtuTz8ME79lpSuzcSCCuay9fuY5kskeVho1GBdlcStrKF+eUM6rjObXdPT6Bp4yzaYjIZ/j220cihPQP9KovyRbnvXNM0u9ibX8b8cEE3v3wh/jon30kc9DNl9uSqqLeM5OZlXQe2cNzFFI51PIVDPXSALuKw8MjnKWK8HhDGBoZxcL8skBzalhzDBBoD8d4RoNAaFYI8bl1nolG8fWXX+Hg5Z78C3r7hnD95h0lnYkhVCskqXhQK5bRbFTwhHJb+TTi3RFMTo4jFgnh4HAH9VIG2zsbSGUKiEa6BUCHwjElaSiByLbc3d2RtjjZ+KEYk7GOQfTMzCwG+ofE4udZghgFZQHbJMXV6jIhnJ2aFlmG9825yXMSYzrG9AtLV8Dpn80V4CWxr8uH0ckxyQtdu3sNk/Pj6BkKwhsBmpQ26QJq3ia8MR8iHQBaQJjPUXgifLX94jn+5q//Gk++eQRevL8nqapWzkdWh3hIB6Iufb2kNT0QjqhfOa/diSjOXQMxnbXC8dXi+DWwTThCp2rLwE3+zjAQww/sbG1A4T8Glh2g1sBj/jSCnX2fgb/2muEtupe2Ax4aqMn3OOusA0YbW9bwFjeQbe914xNuMNYNaPIe7dkNzHPWg47EEXwC82RK6GB1l5gI3/cqKc+uzXZ2YyfWNtYXbszE3baGd/F53HiU4TqGycmv4ZUKfMNZ+JPPbu91A+D2vQZQG47F7zOQ28BqawO+l78zGVnDb9zXMKzFwHq3RKoB0HYfBszaeHOD3pc4UYd17gbXrQ8NwzFw1wBSN85pWJsbHHW3uf3e2tD63u7J2sBet3u0122MuMe8Xd9AXpEZvU6czvfzXG2SOKpW6SSC3D/ts2YubPPXAGi2L6+hip+OAbAwt45kh80ZG6uvfof7Oe1z7kTHJQbcMd2077+c+52KBrtPmw/WNzaHPf/Hf/+fiwFtaDs7hwOIN8QN2F4zJq87y+J0qCNgb4sVNYVsM5aQdkdfyD5n7GMGUtzYmB1kcMaSLP5kA9XqFcdsp0atqyACQb/Ki/h/TnAGOsrQtx1Wsk0AY1hfTj5mkDsgsDWMDQh2jJi/raYCJt6fyXvYxLQFjM9mA9zAYssC8PdiFckR2TH8s4ljC5aBIO7F1RZ9Y/IasGyThffL33GztYltmR8Dunl9bpT2vDaxeA8Emm0D4DV5wON3MXiwCa6AgiU6weD3Mh2dxdIynXwvv58Dyc301vOT+UFN6U47O1rUUADDe+N38TomseEsqk7wG+hk6oIhAmxOFtQN8Nt3cYHitQxEFpDEg02nXxn42gLO/rPr8HdmIEkgnpOaCyeBTL7GsalJH3AAen4f//I9Fmhb/1n72tjldfk+yhOQvRimoz0NVVpeXJxnEAyxZHwO4Ugv0Aqi1vJiYnxWbDSyi5cXFzA0COQuWLbNkvgLHeAItJAd15tM4IL6lwTiYjRwIYe4iY2NNektU0+XzxqJxjA2MaVg8YMPPkQ42CUDt19/8kvp4ErSoFpFPBoVuMt2qNcql0zuao2HygjC1Lj2eeVWTmB5fmlRAJDYt8WCzOi4JmQyju4pwSxmVglAs1w2c5HSYZwAFttW7uvBIIbHRsXcIOOaruqHxwcoC3R1dA15KOT7kz1OsM++5hznuCFQwwNYtuDMTQbiNDyy0hSC3BxvPAxzzeG4uHv3Ln784w/FNKW5BgM+lukRpCYrVEkRsjLicfT1JwX81OuOHAwZ5plcVoDSNAGWe7fFTHbKKS8EQPM5GywBzeYFpjD4oSYmKwG4nnFcaM3rmIIawGxu0xxPTFjoMBcMi0FZLlM7MiZGKPUdyQImKMUTtyPHMKU2YQmmP9iFfDGD/aN9MeMLdRrwBKRbTPZEggwZAvUDQxgZGUOrzmCzJSAmfXwKJkzmpibFCj46OMBJ6gSHuUO0PX7KV+PBG2/hT/70L3Drzl0EfCEB0NTWJvuPpmvHJwcyvCtXCk6JrhhFdbF1KtU6bty9rcPgH/7JHyMaT+g9ZKuTmXp+ci7ArJTOyXxtY21dMhCFXBHDA8Mq/2S/b5OJXsxiZGYSb3/wLq7evY35a1cQ7Y6iWCwIrNlef4Ff/If/gM21F2jXmoiEohgbHsHy0lUMDQzi/PQUDx8+xEU67QDQHRNPzneOaTF98zn4qPPPksegkxQgy4egHMGYYiaHQiqDVrWBob5+eFtOJc1F6lwHdOqKe6MBVANtMaGp0/ov/7N/AV8SaJeBYoFlomQdb+P44FCGVmTH8DAsALpQEEDI7xKrs9VEpDuGuSvzYvqxWuH5+lpHMqSIgZFhvPaDNzG73I9SDThJs1KoKnO1EkHcal2mP8SYKvmcQHrKnkSiUQyPDCpTTs1n28cXF5fwg/ffxvBcFKUmkDuvo1qo4OzoHNubmzjZPxDTt92qq2wzmXRigVqNBxNG2H7MzC5IG3NwZFjgYe9ADOVCU7rlOUpWpNM4OzjAKuU1jg9V3bG0fEUVBGQDc2x4mz6sPH2Gb1eeSFP79t3bYsNqz6GcBzXqj08c9ry3jcmZSXT3xKXJHOqKopSt4WiPcj1nWseYqGDymgfEwYEh4i8CsV5uvkS9UMLM2IQ03vPpLHp7upHJp7C945hdcm/gGKHB5NO152J/jk1NSqKG45PjKJtLY2drW+sqrVWz9bzDVKs20R2KoKvRlvFi0BcWuFRq1zAzvYiZ+SUxzaVZHIlInofP4wv5sbAwo3vaWF2VJIES4BwjrEjy+LFw7Rre/+gnGB4aR6NaF/OUY/Nw9yXq5bzY72enJ/B5mthYfY5EPCKPAIITTDq1vc6hkcAvE19M/JNpSOMrtg8ZgvFQNxrFBuqFmuQc2E4EgVv1Gnx+LyrtJvZoDpbLYnxxCW9/8GNJwfQO9qsqgL4EPOTWSxXtZf5WW1IIsVAQXd42XqyvodSRa2Nik+Of61Sib0CM5anpWTHoVeXi9aKQziKXJXt5E1tra8icn2m9TMRIVHD2DyYNmLRgOTplBeYXlrC0fB23bt5G2xNELk2ZlnOsPHkmnfSxkSFVTRwfHUgmZZlyOT4PHj76jdqGBrXv/Oh9ydJML8whEu/CebqEnc0tzaWNlRWcHx9hmOvyxIQO36V6ASfnp9je2lGCiyZ1hUoZU/Pz+OinP8HMwrziMK5z0g3PFZT8oAY7DUinhsYlp3GROsXY2JBkjpqeJmpeL+aWr+DGg7fQNzwKbyCMWDSqvTh1eort9XWkjk9RTOdRushqDaDZW288gVK1hEZXC8nxfvgGY3jj47cxdX9QMgUH+yWNjfRFBpmDNDznDeyt7WmfqFXLSnBwzj958g3WN1fRnYxhdHxY87VUraJQqeL45AJLV65pTUnnsjITzOfTmBmaxOjgsOYifQU45phQoKFkKev4fkzNzMjwlhrXjDVodCnjvUZLeviJcBwzE5NolRvIXpyLMUxTxHy5gNP0OYYnxzG9MMPaffjJIi5Xdd7guOF+z2qho909nB0ditHtaTfQn+zBvXv38Mtf/wr7R4cI0wA51o35W9eweOcOEgN9MjymlnejIwnBfT59lkWpUBWblvOZpqJUb2ZSgmspgSN/IKrxGo2FUK5kxSittTJ4vvYNPvv855LkCEdI3CF42tT5Jdndi8GBNp6QPAAAIABJREFUMX0nwSydN3x+x+ityzHVprQRYznOGekWdwyyjTQjiYtQBP39wwJHeSYiUefslGZkGbHKpQVZd8ghZI1aLM89gH8US4fjOmMpnuf6xtirRFPJbiVUTLOWbGCn+hRKtrDCh2ziHurRtgmGkvXsJPkZAzFmZtzC2M0O1gKhmzVpRAf8PC/VRXoQASkUQz7HMUJDuICYxNSIllyJz6v9k5UbBJ8FzrK6tN7AwNAw7t67JxIGJWJoOM3vzqVz2NnZlWwKqz0cIoZjBs0qLoLDZPn7vA5owjiWazzPgpR+IhuXz8H2ODk7dViCHWBJ55V2Q2zbe3d+iNnpJWknS7pEeqc1yePxfZvU5z85USw3OT0tVrXWt1JRQPjz59+gSDY2DXdZSdJoSFqIsS7XOcbhlAkZHZkU45r7by5LUJVAOxVdqni68ljmw5QYMbkMys5wf6UM0eTktMNgJiDXdMgsxVJOCf1M9hy5HOPtgp55YnxKhBAah5Ik8umvfonPPv+V+pr/Z9ArXwESVhJRpHjODHhx8841fPyzj5DojaBUKsqsj2Mvm84hdUJTb6/Y/T3RhMwh2TZHhyfY2N6VabYPQVxdvgG0GRuVkEj2opc+AdWCZLkuzk8cmbZKBZNjk2J5U8qD+zz3kmi8F5NTcxgdmZKHBJnJPk8bJwdHODrYxfqzFWSyF0qmUkt6fnYO+wfb8Pnqmi+PnzwVw7tvYBCJRB+6PKw+rKsKg9fjOYP65KQVM97uHxzA/Qf3Vb0nkKrWRLVUw+7mrvZ/+miwEjXZ16MYnvOTiUxWNkie5eW+SHfUktfZK5mUWXsoEUGsL4Hf+oOfYWAyAn83UGkDJUroeOqqRvWHuhBgJQtZyiy9D5AVTMHDtljPlIb6q//rryS1NjEyIRb02rMV1KsFeNqU28ih3eJ52McUkaPv7aHUVMkxKuzIdbCP+DuOSXcCys32ZHzhBpDZFgKcO7ryRtKzdcsATAKvIqhRlLrzx8Aqw5MMN3GDwgae8r2GybiBYAPO+L1cuyhtZeCzfdbAQs5DN9Dmfp/hOm4tbMMn3GDj989OCVLOXzJCHVaoAe9ucNSwIfvuy4fvAOaGlRiAyDYy7MwwIjepkeutqk86gJ/OmH7H6NZNWOTv+eeyzTqYC6vjDD8xsNXwISMQcu3ka+bdxXY10iLPx25JKL7PLXFroLmxmHmvqvRwYY5uoqvhMpbw4LNYW/AZ3ViYgaju5IIbvLa25nPze91g8yWp9B+RMZ2EAq/nBlsN9zFw2ca04XDu+fAquGzYoSUKDHi3igKbF/xePjPfb8QpUyawsSIg2EPc1CG5Gt5nyQj+NJDdDfS6EzqW1HGPZZtL9lnDNg33YlvxNf7l5+2zvL96B391t7tdh89ifcbPGabonj+e/+W//kuNTDaEAZEcBGx0DjL7MntofqmBgg4Y65TjWAM7jGZHz1iAbAfYswlNoMYWKQGWbRpnOCCrAaYmO8GOEGvUZYroXkQ0IFgu7HJmtAFgjWAZISsBsAltg4iHCANJ3dkCQ/j5Oxs0llGxCcufxgg3qry1k92TtQ2/j+3BtnWAY8fZWmBxqXQ5mNwMXn73JVDekT2xTIINKrdEhA0kPWsH3LNFhAxU21BsoGogdFxkbRJRJoLPYIPHfm/twU3SXuPmQYYUdchskeIizIDZ7pPX4l9bGOm2wHv3dYBtCnq5F0frL2sXd8mOPbM7A0f2oD2PJSDsXmyxNQCaz0JAlJ834J9MPPdmYAumDhVRx7md92eLM/vcJr7YKI22ygmpVRyOdKNaa8LnDaM7PgCfP4J0qoR6DdICZRKFJSM8+FO3eaDHi9QJcHx4IukKMifIBqKW6cnRAUYJ7PQkdXixAIZMKR602D5kNsa7ncD2ww8+UADNsrH93T2sPV9RqWvq/EImYG0afuUyjvGR38oR6yp75MGDZjaUTSCTePHKEvrlxu2MTwblpTyrEpro8nSpnPvl1rZAIUqzENjkAZsgNN9Px3oCBNQbpXmQN+iT7rOC5HLRkeaIEChqau6ztJBBENuYgTPZHATHWdbL8UsQngE8A0fO97W1NbFfGWwzWDVBfAb316/fxPXrN9CX7BUjge8lgHB8eKTrs+/7ent0PbKLSuWik8xotwRC08hqYnZSLF6CXXyNgSiNp8jSOnx5iM31DYG6kXCYPvZOBUO1Io1obbA1ronU0YUMn3hw4/u0SLcof1AGjVZ4SKQZGVlr/b39ur+zozMdZJi4DoeCKtGsNaooUs+7Jy6X7fPUmQzRWOqdr/AQTPZ1ANFYDKFoTN9HsxyuveZyzWCdJn9sd+onk/FDM6Z8LSsN12q9hcmJaRm3vXb/ASbHphEOhsUgobng9osXeLGxht2XmzKJlGa31rAu1HjI9fowszgvU74Pf/oTvP7G65KcYR8TaGU5Pcvq85k09rZ3VL6+v7Ov0m8d/gYGHXOek2PpqHYPJvHBb/8U999+EwPjoyr3ZWDnYQlsJoPPfv4P+PKLh/C3/ZK4IFDOeT86PIKrV69iY/MFVp4/EzjG8c3xSEYLGSrsB75fia1mHYMDgxjs7RNLmexL0Bm8VNZ7aBVFtiPHCz9HeQ+xLoslnBZSqAc9iPcl9ew/+dlPMbd0xdHtb7Q0p1eerGCX8zVflmkQEwtOMFcWsEqwjtIwt+7fxZ0H9zCzPA8/neRbkO41Dyuc72QA3r53F1duz8PbBWQKTrBbpcxAKo1mpQZvoyXWEYGyLx/+BseHB9qXRyfIkiNQwnLNFkZGh3Dzxm3c+cEdJKe64ekC6iWgVgSKqaIOjLvb21hbeYqzk32kM2eXVTqZXAmtthfBcByvvf4Ab7z9DkbHxzTmgpGQjO8ImuSpn55J43T3AEd7u0ifnynpWKlVkGOJt5+BDAEix6gpnS/gzmv3cPXmDTG0lcjJ5SXRwbHKsl2y1wimSh8yl0a1VEc8kkQ0ktDvqFM/NTeLK8tXHVmfCDVk6/peglv7O9soZvPYePoMmy9eqA97EwnJ43BvqdQd5/dILIyzzDlKtQq6wkFp2DPQ4lrV19urxBiTUaF4GFfuLstolIaVh5s7aJVqkhWIBCPw+LpQYoKr3sD47BySTGR4/AiHmNwpaOwt317CjVvXwdT7V599hq++eChNyrmFRaRyOXy3soZivYkbN+9g8cpVhAMRscep03xxeoR2vYS93Zc68OfSKezvvcTYyKDmOddbgooEotjeZPjR3ItVUiy9VUVJAzJAZLVEg2Bbuwu9sW5Mj4yLJSyWdqMufdwK2shW6+geHMK9t97G/bfelLY+WYgEsk8PjzR/yIJOn50IGM+kz4kVKgl1cXYuiQC2H9cN7i/UoqXp3o2btzEwQJDUr7HEecf96/nKEzz99lutGywx4jpB3Xn2E6sRKNkiM9VEL6ZnZ7G4cFVt5/cFxYxjcuf5yjM8++6pgH9Ku/R0x6W/TmPFrngUz9afSbd4ZGxUOuWzi0sCKcOxEM4uClqPKTX2cpNJsz2AjGvKNbDKKtol1vPDL75UtU443i0w4fW3foB33n1P0lEhagZT+/8ihbPDQxzu7GLtyYr2lOmxaVycnuD4cA+jY4Pw+ppKJp5k85i9sozFW/cxOj2rpA/3swrZldksUifHyKcvUM4VcHF0gvTRqQyvKFVCrWOKkg/NjwOJEB589EP0TQ2hxbM+tdqzRexsbAHFOjzZFnaeb8t8kEmY4aEBmW1tba/i+fpTwNfE0tVFsY8vMnmks0XEEn2Ymb+C8alpFEp5ze/8eRZxVvjAo4oZ7n30faBONBMT+XRGe/ni0jJyTLbns0rIV8t1jA2OisGbvcgg7g8jHgwjd5aRlvxwfx+CIT8u0ufY2X+JYHcEgxNj8IcCMlWmDNGNW3e0BpDsoqqaVBpb66so5FKI+ilv0cbSlUUl+F/s7MAXDKF3aBQ3X7+P0aU5B4CO8JAN1CotxWlMONL/oVZuas32tn0yva1Umzi/SOMslVbSNUKmNsdxPIpqLY9yLYtmq4DVjUf44uHfI5M7Up96PQ6DjmZkNKkOs9Q/GFaVSl1VhCT8dCPaMayTwekxZascOQsCkcZWY4zBPUYmhj5eL4SuAMk2JECcoFDMKR4RgSXomLaTPMD292jddSTy+JceJmQg+zsGRpTpYQzHvlMFWyKp+IwSUs65x9FCZkxAvfJM7oIR/SWowD3SISNVUaW+pIhCjvgG4wlqRtpBlIAi75ESUfFoXOObhA5+R6vZkoQRByz3Lq69AjsaziGY93Tn3n3MzC5iamZaOtHK6bO7WjTGLKpC7uuvvsXW1pYkXiLRMLr8BN79qDcqGg+VIkuQHZmYa9euKd7m+svYn6+TvEBWNBNUYoV2zMWYOAiHurE4fxt377yBsZFRrWtM+rGaiTrVXHOpwczqE94f1zlHx7qmMcNE/urKV1hbf6pn47lZwEyzpj2IVY4ce/RBSCR60d83jFAwgWaDCtxOJXImd4Lj4/3L/ZlEDv6lPISSzQ0I9CbAzfiIz07yAttDZ3c4gEej5RWIvzDv6ET39pPpTjBzB599/gm2tjZQb5QRCTlkD/qmVFsN1H2QQfnU9BhmZ6fg83EslDDQy9i8gFKB55nipc9NT3cSffSfYax7eoG1zS14PH4kuvswPjajapwoq4kSCQTCQRTLOWxurWF7e0t7GUH22ekZTI1Pac+jvJcSOIEoovE+9PUOai0gsY044OnhofxLUqdHqNWqYnszmU6SykXqBEfHO4gnWKmXR6FEF12PKumGB0ZlEOrzBCSNl83kkCM5BA1Vy12/fVPVWJSKEQ5RbqJRaYhM9GJ9HXu7W5J5oXzi2PiQjATZxwzseGZlYpTxG6sE6UcjqTomfvoS8IW78PHv/wSTSwnkyailjryXhTMNh40f4Bym33ER/ji9TSoIymeGYLkf2UwF3371LVafrauahOeU7Y01rK18i0LuBMFgU2tUqZBTZQ0Z8owNRZ7rVIqyUtbmssZHR5rUiHMGxpGIY/iRYR36PwV3XmEmGyDrgFXO+kMyjGE6HPt2DTu727XduAevYzgPr/UqwGuAnPCADrua73+V6CbiwGUluAMav4pFGEOZ3yncokM4dAOHdj92H/xpALSR2ux73EQ7O48a8M77tvY1/IpxsOENvK4BiIZfWFWvgauX16CcU0eX2jAcIzfqGp1Kd6dMxgGm7Z4N0LUEgGFzvBcjRlrFueEl/KxhYdYedm/8jFWHOKQlh3hmWIoxpfmaI0/0vVKBqSnwM7wvYwQbKGztav1mQKj1pSUntPfJjO97yV7hXx3g3vZEw4IsscD/2/O4gWCbG7xn91g14NfGpY1nGy+GJRq2Z5gin0OAbr1+qSdviVvrc+sPewbrV8MybQy4Eyn83asKDK+C4TaXbI65Ezs2Jw3zM3zSfu+lf0UHtLfvZxtITaEzT23cWVtaG+ha/+t/868vVeStFMHKpWxQWiPxoioL7xhqEdhjZtQGnzNQHUDRQGYDNHktx/TPyTjzO/h5spyc0nQnE/YqwG2azvw8gxA+hA1gLTA0SXEJmdsCwUawbIqh9pat4f8NxKS7N7+T1+b1DHy1BYvP+z3Y+30WwAaUDWq7pn3OFjd+1trVsj82kaxD1A6d7I6BqLbg20B+FWS3CcMstz2fZVt4DzIf6shw8PtpPsdrWUmKPSe19dzZkMvNoLN5WD/a8/B1MSi8HgEDLO1jSZ89I8E0Z3I6Y4Xfp/7qvMc+zw1K2Sxa1XWcPZ1g1DFhMCYpP2vjw30v9n1kIfPzlljQpkZGb2dhMUa6ZdyYbbbsnUofXBpSNt5tsXOXh7hBeZuwHMsMDqnfxk2crJ9yqYZcliXWAXT5I2jWeSQLyqCOATYz4Dz4E4BmSb6Z7BAYk9lTvYn9g1253U9MjOPWzZvSmAx2OeVEvI/d3V2V75G5eXKe0UHu/fd+hPfffxOValtl9k+/eyIQm+BxvVbVIZDg9PnJqfqDTGRpMnmcAwGZszdv0yRtQNn9mbk5MasJskuTsFx15ka1KUYHQVga3TAgJBuCwDFZfRzLbDc+Iw+tZKSQLUrwjwfjFuVzwIOPw7onUGIJJicB5ASwlCGgG7fpdpMtRIY2g3OWxBGYY39ROoRVAN2xuA4SnMdkJdAIpNloOYeC01MxD/mamOMd8xy2AwNk7sE8IlEDMtnbi+n5aVy7fh1zC/NOdldjpK3D7frKup795fYuEmQJdfc6GdN6DacX5wLCGCRyHLINCIbyJ9lizLezdDN9QZOmcx2UCR6RST05NqH5QPYCAz6OK7HIBwZRbVaRyqQQiUdk4shDP1krvoAP5UZFwDQPacoyh6P6HNdhAn0E4Iw1zvtlX/Gz05OTSOcz2DvdQ75WoEK9QJzR8UmMjIwiEU2qDDoaDEknm7IWB3u7AkDI8KERHNuTLCQaZFEXc2puRgxAMsg//snPIM1bD8RUyV6kUSmVxGzkGNzd3sH6s+eIhajDXUIy4VRocJ7yQENZC8ofvPPRB9IxphkOD0xkJhOAefb4CVa/W5GxGHWg2U8cEwS4XnvwOiKUVKJMA1pY39iQZifHgEn2sMKAiAMrOCZGxzDcP6CyXSZVmpWGGK7lfFFa5jTcstJWsnpoCkjpoXSpgLNyHgvXlpHoTYr9vXTlivr/YPdA8+Tk4FhyOn2JXgwPDmmuUaaGrB8rteZB9We/81v43X/+h+idDAsk4t9GBdjfP8PTp9/h2+8eo1StYP7KEm7fv4vh8TGtO9VCTeAWAZ7N9XUlW54/+U4VFJyLLFcnuMLxG44SZPFgfn5WIN7k3AQmr0yIidesepARk7Islv/+zg6+/M0XWF99Ikd49gtBD7L/M7miNMJfe/MH+J3f/wNJpHCecn2gxAkTNcVsVozP3fVNAdE0f+PvD44ONL59XX6ZQYbDEWkkU6rl/oPXZRDKEupWsy2WfvosjZPDI+lJkinHfiBDb/+gs7aVyBjuVgIpMdiH+etXMbe8jMVrywjFmBgFqIaTPs2ilMthIJEUSP/1F7/Br/7h79EdDONH772LoeFhMUcpU5HKp1ViX25UnbJvbwtp6sOXStJrZlKPibc3334TP3j3B4jGIvBUm9h6vo7M0Tna9YakTOrNNor1GvLlCq5cu66qAK5RZKdEw0zStpHojeHNt28AcaC5X8eL1XWxuqj37A+FsHd4iq+frFBMDn29HD8tsSRjwYh0POuVgpJYZHtRHmR3cxMjwwNqp/TFmQ561Asl+EzZA7KGCaiT7cXDHw35CIQ2K3UUigUkQz2YHZ/EQHcPmtUqjg72HPkDvw+legPhRBIjUzMYnZ3BzMIirt25pcMwxwz3HV/bg2qxKN3mdqOCR1//RolVgvQ0a1V5YbMhGSMlxPMFrSPLy9fURjSXDTEp3Gwjn8vi8ddf4ZN/+AUqhZLWN4IpHLvsJ16LyVr+6R8YwuzCIpYWr+rfPl8AhXwJmxtbSnadHJ4gEgxgqK8XPYm4cxBBG4V6FV9980hl/vHeBG7dvYMfffgh+odH4CPbrdaW0SH12vOZCwR9PlRyGZQps9Fu4fDsCAPDA3j8+Amy5aIAMRohvv3D93Dt5i2EIzHJXpVyRa2BlGihrvXW6jqC3gAG+gZwenyEg/0d6ZOyPJwM6OebO5hZXsa9B+9iaHIGhWIVB9QcpkxZraQED80ZU2en8DRbGnfVQkkl15QU8kcCiI32oRUL4Pa7r6FnbAAhgurhANIXWWytbyLc8iO/l8Kzb55qjnH/mZmeFJv37PwAz9a+k+dAcrBPiQZvOIJAMIrhsWkkB4Zx9/497cE0Rka5gSqTc0fH+M0XrD5JYXR0VGCeCC30VggEMDE9gxfcv7NpJPp7cHxygqvLy5Kdypyl4Kt70SxWkDlNIcjk2eCATCC5V8kTwttCNJmQBnQwGpO52uLiFSVUGAtTW18mu4d7yKXOZUDGJN/46IjiwpW1NSVLx8ancfcHb2CAFRX9vZK3EgBdbmsfIABNX44uL8tigXKBWppdyOaKYq+enF1IYqc73qf9lskKAtCVaha1RhbPNx7hm8efIZc/Qb1RQqmcU5wQiySkhy1dawKy1J72OIk4RiH8ToEOXicuY5KD+2JPd+LSdEpACNfPQklxJ+OoSJjXCyCdOhW4yM8owRPr7oC3NLp0zNh1KKbZX5PMa4ehTHYr4zDuk0zusb6RFUJDI8OdmCkmbV4COmRM89pkwtKrg99P9jjnI3/H6xvgQE1wi+u5f/D3XP8Pj/Ydz43O+ZFeKqx+ddh0Pvk5VFFFd5D3HxPgbFWm3DdZEfXB+x9jYXFZc4z3YGcbVsRxneRe/+jrx/KO4H0xjvZ526qopdZJiiatlabA54mxccW7jBuNsEI5J36OQDaTUJQuIuAo3Va0kUnnEI/1imHMfrC2FVmH46fGisqgYip6lPA+pV/ccM5G+cIFjvbXsX+wpbZgn3FsXVyc61nI/KfGLCudKAEzMjyOwYEJhEMJhPxhhMJBfLfyrTSKdQ71OFqi1ADgWUOAlTeo+JNVQIyN+vuS6O3tQTzq7Nfco0iw4Jh89913MTo2hVjM0bU9vyAZ4lwA8EtVCRXhpx9MgJ4COUTiUZEXWNm4f/BSFRzBEMcCzcR53xX4eL6oNCRD0azRtNHR1uY4yOXyeLF9gFAoirnZJbGXx4YnMDw60QHX07jInOPwaBc7O5vSo2aF6NjoKKbGJyQzc3x8hEgkqjNWqVxDu9WFUFcEHhETaujr7pH+OM04yfgtFHJ6NiYDMvlzrK49ltkyq1fOzxzt+r7kIJYXKePUI+IImhyXDRyfnCFfKSHSHcVrb72BqdkZBOJsb8dglkn8QiaP9dU1vNhcA7xNHJ+daI8fHnbkV1gJYsabTDqRKT0xNSmJomw+j3B3FO2AR2bT/WP9SA73IJyMIprwwEOZnyY1xh3fJW/Ai5qfrGhHHoS+HbE4dd2BUoG6118iyjihWsHR/g42N56hWk4hnztGOn0kKT2OT0kRUk6wXr/EU8yYzOknJ3llGISBagI7qdne0YY3YElkPLLzO+xS+xxftxifa54wH0rruAAswyLcmIABfwZqGTgoALHjH2XYhq09Rggk0GpgpBv8tTO8gXv83CWo5rofA+Lt7M3v4dzlHwMfbd2x53CT5rgGuf//6j0YQGrPyJ/u9hBG0WlfA6yN3Gn4lmFOfN3ASOJqbrzE/bzO+uRIrBD8M+zKcBRrV2tnd//9U2C7YSMGlBuQaQkIfsaAcQPyDSTl//k8bCO+365lYLvO+J1xY7iZG2PjZw2zMhDagFC7D8PUdE7vPLcB1/ResOvx5z8F9hr46u4jvpf39Y8Jid+bRNrz2j29CkDzeXnvl4mcjqmkqs7zeV3Xxhnvld9lTHc3Fmj4oj2bzQe7P2s/fr8BwYaXvor72by2JIiNGa0LLp1y+361S2euGChuz2vtbN/B52WcdIkfdrBez//23/6bSwa0TXp3NsAGoWWP2GjGMOUEINBoGQ4x/ciI6zhV6sY7HWWDh2CRTV4xYxvMljuLm0krGNLPG+Z7GNiwoY1ZbY2hAd/lLJwOG9thS9ugNDayewGzTIhR4Kvl0qVJm9HyreHdjWgZKVsE+DzO8zs0cwNobSI5bAFnwNsCZNkfN0jO95hmjntQ2uet/e019+Ry2vF7AJ7/t0FN1pIB/bqHDpuav+N9WxlEV5AGak6f2POIct/JnBhb2CaaJSMYgFG3jjpbZGvYc3Z3zBzJprGMvgYsvRBc+tKNZt3ZoKRL930W1co77D45GW1he3WS8VlZmmfgso1Lm0D8PwNIfo7fIXCr7kiOGLOdruP8Y+PHAH8bR47pR13XYfu4M3+MPMjgYuk3g3KCOwSgMxkyZ1oIdnUjGu5BNNKD1GkG+WxeGn88XDC4jMb42R5doy1dc7Iqgjg7OcXXv/lSgfLC3LwctifHRy/HE8FLlg/y0Lx7eISj41O956OPPpK5RerC0WSW4UnZKX0tFwoCrqmzSOkbZuGdYN8rdg3lJsYmxrG775jx3bpzR6ZyLBPTQltvOFrPL3exvb2tEjKWWFKLmQYXCtbTuctxwPJaghYvD/aleVaulhw3d48zzrp8TskJD0G2CbGUlv/O5nOX81jltYmYkyDqlJnygCAAN5tFLBzR87FUjmOFgXd/svfS6MdZuJ2sYjzB9cknaQaOf14n6GPplBf+gB/xRELGVpQAuHZ9WYcGO1TUy3Xs7u7j5fZLAS0v1jdlHCQANBZXUE4JErKfeTjkmJtdmMfi4qJTvu+htFFFpY4EQsmgJMOTMgWsJBgeHFR59c72tvqNc8fY4TTWyeQzKp8k+Fyp042+oEMkjeZCHWDRWUed56GLOvtxcJDO4l6Bs0NDLC9MSJdQG0I4gFwtrxJTlrdS/4/lhhzLtUpN5a9k/rFKhSxmMqijUYdJQ0kQzqVq3XH+5voyOTstM0MChMtXr4sZyz9aTxpNMYrPjx22P5MCG89WBe4zGUEZEh4s89msmCBkAdIU8A/+9I/RNzQowJt94YDZ53gpc7IjafsGSBkGgcY8jk6OVeYdSyYwNjmBD3/2E3z73XcykTs4OlTbE4RnQibo86NSyKOb7GDK8JTKaNfbAsTJmOXYJKNT7erxXJZCcx0hS5+gJ7W3l25cE9hN5j/nEde5w71DzeOD3X2ZjMVCMUyMj4vpr/VJenoesasOjo9w+/5t/PCD99E71Iee3h4dsPk+slS++uorfP7woUA3fyiI3v4+DIwO61CejPai2Wgo+UO26Cl1lQtZjbnbt2/qwMzv2N3bw8jIiHQJ9f0AhseGcOPudQwODyAe60MhV5ImN6swnj97hk8++Qe8WF9BdyKi++Y1ebDf3ztCsVDFwpVl/Ed/8RdinPq6ugQ+KyldKkk+oczy5b0DyRZcHJ+qAoNjmwkgjt3tlzu6p1iSo44kAAAgAElEQVRPj/TX/+iP/0TJAxp1Ukc9SwmFw1M8/PxzsWdpfEaQQKaWlGQgs49AECuRYjEkR4cwPDuF7qF+LN26iaGxBOqU4MjXlEwgo3K0fxCjfUFkU3V8/dkXCHn9WFqY1/0cX5zgIptBvlaSIV0gSvmkJkI0HcvTfO0AaR5C0xl0eXz4+CcfyhgxHGeWBTjaPpSu7/npBT799HMcnZ1hcHQMi8tXcevefYHZBIEoV5GMJZQIOjs9xK2b15GMRJDLZrC//RJfPPxMBq3Tc3PoGxlHsV5HNJGUOZLJIHl4YKJm+toqquUCxsfGUMhmcHZ8pKSw30/7U6eENhAOoFiqIMVS60pJ4PPwxJgSL8loVAmX1NkFVp+uisG6NL+AZDgmreqtFxuOZiyZk14PIgTGwzFEEz24cvMGppeWJaFEXXnKb3B+Ui4jzYqXwwOcHh8gl72Q/j9N/5jw5rrBNVvBaDGvfuyOJwUkzs0taD5T4omj9OXmC/zmi8/U/4wPk329Aoz2Dw/1Oc4PAjo9yT5pP9+8eUf7qt8XUnKRxptPvvtOiS/uu4O9SeSor92TVAVRpKcbnz78QuXPnFvU4Xzznbdx7eZNaem3PT4ldcgs50E+FvBLXzh7firQjkZ9TLSRZVmq1QXKU1fzwZtvYenadVWYEdBkgrleLCN1fIyNlefYWdtAdySGoaERgfyHBy/RHY1iemZS7MiNl7u4cuM2XnvnPYxMzKBSbshsLNzlR61QwNnBIXa2N5R4GBkYRPr4Attrm1qrKWVCFp0/EYanJ4KJq3OYujKH5GC/mJkl7jupHFBpoHqWw8NffS7NYQJTrI4gAOXzt/F84xn2jl4iV6Ve95CebXpuEZHuHiR6h3DjFpPjARSzNfjqTZzuH2j8fvbpryQfQaCJaxSVB1mFkOjpQXJgEN+tPUPd08bk0izqrbJilny6gJP9Y3Q1fPA36Y+Rh4+GObW6jA+rtRoyhQwaaCLR049QPKrxyPNEoieJobFxBEMRxURcg3KZc2TSKQTQkiZ9sichIO4ilUYgRG38QVy7dw+Dk+OSXAkGSUqBjFZLJZp6NZVUadcdokUuQxC5inQqj7bfp/200fQgHqN3RQSRaEA+DcVyCtncMVbWvsTq+jfw+sm6JBM/JbJONMz1PyCTOMo/MR7huam7Y67OuIDJfAIz3IeZCNWZw+eUSjeYPPI6rKNio4REuEexRigYUDsy3mPCh23QpKxTmODtoGQ6ZCqcTqPUrKALZBdzhWgg6g86ZzqvR5UeuVIGXSyzkb6sUz3EcUoZNMaNXH+5h1SrNcU8jMPJlqZEFpOu3B8ZvzB2o5QEfzIG4FpkZzEC1xyLx8enYkoHvQ6oXapTBsCDMBxZECMH8d/USuYfAqlMmhL47e0dUdzGNcjYWQ4BRnaHOD05w5dffq3PsJ17FEuGxOalbEiyZxBTkzNaPwniMZYl8zydSSlWsApA/uRz9A8OakwzoUc5vNPzY0Qkn+FoZOv8EokqluLawfu4ev0abt64JaA3my92ACUPdl6u4ejgOWr14qVpOok9JhNGkI4AIRnEXBMH+ofR10sWdLcqYbgnp3PnyDLpW61I/zqe6FHyvUFT9EZbzHKaVFIC7R9+8feSaKAM0fLSgu6NzGeypDkmf/DWO6rSsXMUpSnOLwhWnosJTbmOidFRzM3PiJ09PjWKQMiP4/ND/Lt/93/ii4e/VuUf15DuaMyRSSrXJKfJKjUSVmgySlKFEtYNanIXEQxFcePqHVy/fhvLSzfFvibesXvAeO4Ap2eH+OrrhyLQMMHCzy8tLmjc06hQ55tSA15PUJ4Ps/R58EdwtHukGJ3JTOpjM4HN9qXWOfuwUMnhm5Uv9JP3w3iZ+xfNA1+7fR/Dg8PSv+C9cF04OTuXfBBjy5t372BkagJd3WGNBUqJkX1fK1awvrYq7Wwyk/0RPxJJjtVJRCMhZC/y8kOpl2poNVrIXGT03QOUC/N6JL9GWatyo4QGWoj3xxGj+WFfDIEIPWyqIiox2dQz2IsqK2Z8TfT0datyjuf2SBToCgBbWykc7O2r+qjL18bhwQ6yKRIAzpBJM4bLyGOI/U3AWbgPVwQxF51KXwONDAQ1jOASIOwQyAyAsrO21+eQcKzS20BArgEm1cnXGFcZAGqgoGFNBpoZmKyEXMfYzzADI90ZgMzvN3Ka8IIOA9pedwOoRtyzNcmwFjegbkC8YQQGqrvvyYBLw7VeJRPy926Q1PAiw354H26Q2bAkI2XyOw3L4u/cEqGGyxjL1e6L1WIGpl6SCjtYlQDuDtubpqe2zhq+wp/OGupoc9v9up/D3mNtaOC9YS/8P+/JMCDDrQyAd2Mydi1rAwPl3UCnJS6sr+xcabIVBgazn91/DXTlNd3twevwM24A2u6J77X327+tDV4dIzZG7druJOSr48s9Bmz+WLsYJsV+dktw2Nj4pwBoax/32HED39Yn7oQRv89AYnsmA8ftme261h6WYLEEAceYYYYcPza3Xk3E2HUtMSLCacd3z+ap59/+l/+pAGjLuhjwaaCpDWx3w1tjOw/iGO9x4DEQY/kUP3OJ/NPRvFO+4DxQ16Umj3UQAxp+LzdU3iQHm8C4jgSISYK4B6oByAHqE3YAVRu4fBYbOHYf1vB28LHAhqZvfL9NQisjsM4x8zl3J5k+jWVrBLB0Bq0BlMYiN30bG/Aa9B1nTMtoWHaN7cFndmfYDFx1M8NtQPGnjDs67WsDg/eistnOQmKJAB7geB8c4AxQNeC6HEkVfrcbsKcZoYC9DgPcFn67d7svHoDcmTICSXYtJQIanRIFLXnOOON9k01GLVWCdQ5z3ikV4D3zfqxNxdLt/OFrr/6RSUhHd8pYEDZ2OR4FWnUMKLV4dTKu7s3CFjH3OONz8/PWfwQ7LfC2DCQDOB52aRZCxgP7gmVblXId1RL/HUQi1otIsBvnJymUCxWE/EGVfvMwQgZNw+NDLNGjwzWBTDKCOeZWnjwVkEQjHbJob9+89b0MQJEMwF1kslkcnZ0LjGGbESAi842HFS3CdNTOZXXooFYx75/XJjhBB/RIMIhpGgD20gQlrsPH14++FMBMzXCCPYP9/U6iwOuTAznZfwzMCViwpI3fyXum4zd1HBl08jsYUI1PTcpoMFdwpHRU+k32LO+t2UKLTJBAUMAVxxqBcAKhFiTIGCwcdnR5KdMT6pKeLV9n4Mk5xvshaOmDw8ChbnGQLHyPXzIv7NtI1GG8ESggfYXO6QTF6aROhpHD9vHKAI5MBT4TA0Zq1jLQ5r2RBsh2yVykdWgiAM3gKU5H+XBEJZM8fPEALOZvqyXwmeXBZIJRr5IB7tHhsQ5D2U6wW8pkMdDf2zGOofnQPvKFvNzcWfrHQzONHLsTCRTLZA+ypN9xUXfWZic7SV1ujl+2l/qy7oBPlKDgmOB3s9zvnXfe0Zyjpt3e4R6Ozo9VMkpgur9vUOOQwOjJ0akY2gRpOZ7E2q1ULg+b7AsyfOptCFhj3/YkWQY/j7NMSmAZAWhqD2q99PjVXkxUkBHMckqydPmT16feLL+Pmu5cmwgGjU5N4A/++R/h5r07Cqzz2bSAcJZ8b2+8EIDfqjZ1bRrIUQKFrO+23ytG/zs/fh/vvv8eGmgLpGJig0Atxye/e2t1FXUaFZarYp0SmCajneDp8cGxjDFvXrspsGFz44Xmj2VyCZaT8dw9wP7pUfvyYKP5ECYDxyOmLWUEqAF9enKitmVf8A9ZLNQUPT46xX7qAEO9QxiZGBOrfWBoAGSOcZwX8lmVmbIvydLpCod04GGig4wxjl+2A/uHwIPdH9v+L//1X+reeN805OQcpRkT5/LL7R0cHR8iFHaMiyYnZtEtfWoHrHz27Bm+ffwVGo0qkr1xJQicBHBI7P96rSUQ597rb+LdD36EpStLYgmxVPno8EDzspjN4PzwGC9Wn0uDlyc0to3kb5pNrG6soc5Tm9+n0vA/+eM/xXvvfyBGOzU8q+UqPv3kU6w8XpF00MTYpBJt/EMmNp/36bffaO7RrK8R8CE21Iepq4tYuH4dPYMJ+ELA6XEBhUwWhXRazN7FqXFEAsDLjQNJcrDPWNK/tbuDGlqIDfbAGwoIxGNSgTr4HDdkd+ZPL6Tju7+9h1gkjD/4w9/D8vKsEoup/TRevthRom9tbQPH5+eYX7qCd378Y/T1DwrkFhjJ8d32YntjAyvffIMaS2/jUSVDKNfCvabl86rvArEE7r/1Fq7fvYe4dGAbSr6xffn+7x49wsutTfQmerC0OI9ENCLAjiajnNOUnOK8X9/axuOVp5obEzMz0vmnXM1AvFvSLYcHR/ji159L37onGkeXh3JBTRzt7QGthtjqTLIMjo/DH4ygyPV6cAgTc/NiZsdZydL2SFInn8pgb3sLhRxlNyh91ET/UB/6BnqRK5Wxu7+nihhJ6jRrYNKajGjqow8MDMswsJgpCAxgfMeqB65XXEfYJlxbmORiLHJxdiLWK410r9+4hdce/ABxPpPHLwkFrtN7L/ckqUOz5GgwjLOTI40hJo57Bwexs7+npBc1TTOlAgLRsFj9y9euS0OdySnuW5QkIYDzYvWZDDabjRrGxkZUgUQAKJ3JIdrTR5MSXLt9C5NTMwiGo87Bvt6AvwUlZJ49eoyd9RdiKxOkZWXJ6cmhkvnsM38ghGyhhDtvvIX7b76D0clRSQdkLprw1Os4PdjD3uam9LH9XR6M9A8id57G5uoLVQRx7YsxiTXYi8T4IOLDfZhZXkTfYA/OjtOqwmqUasifZVA8OcNnn/xKoBsBGoZYA4OU2JjC7sEO1jbXcZo5Qw/n+oM3MDwxhWC0GxPT85icHtP76+UW4kx6pnIoprP48uEX+MUvfqH9mKA29/UkE8nxuADow/S5wJv520voHaF0D01Ny9hcWcfGk3WkD09RyxVRyeY1Pwlgc09nFQJlcYaHxwRAU4v5PJ2BLxDAu+9/gPHpKZTqVccXoVpCrVrCxdGRKgEiXU6VI9mSNOYmPjm3tIi569dUSebxsDKOJc6s2AHadacQhWarrOor5mvIF2iOnEdbIOUJPF4/wsGYvs/fBVRrBZRqWZxd7OKbJ59ia3sF8NUQinhAogvbg/Eqr0w/YzJ9GdOyXXqTSQHdTP4xycQYke9libv2xyrjp6akckQCaVPqjXGcIyen81OC5umOHKJMy5kM95o8XEySR4wFaRDp9/pFCqm3K4hS1icSURKG67IAaBqn0VyclYq+gMYl4xjeo5FuCODuHxwqtlKiwUfJibzDYms5wJajYTys++SeKTC9q8sB+yi5QVmZSk0VULx+V8eDSEmEXA7JbkfzXWQJn0cyK/RGkV9P2wufP6rKrYmJSRfY4UWtShDNqyohVg6cnp6Lucy1kHIFMpv0enHtyi1pLPP5mdQnU9Yxrj5xkgyN74kaTJZOT8/oPhlfffvt1/hu5WvU6jR1cyrCGG8RcKX2OSVWWM3BxIiSAAFKYDiSDbzu0fEuzk5eIJs7c/TE/X7HXNzbVpWV+rVO+Scyh7vFHmZVpaQhaKqa7IGX62OlqNhndGpMic7pmRnU6i3sHR6JUU92fS6Tw5NH32JnfUMVEzeuMXHYD3giTA9pPrz+2gPF7Va5mi9klDghw/r5syeSXPmtn36MH/7wHfT0kOTQRLmSw/B4EuvPX+B/+rf/Ay4uzrS/M3ZmvMN4TrFooYiL0ws06lW9HqRpe9uD7kQ/mm2/PHLeePC29jBygjgPz1MlnJ4dIZU6xS8/+Tm2d16okoD7BSs1aeZIIoS8YlIlAdB9PUO4de0e5qfmBfYGvV2SiCRJSmdJrzOGmAito4rN41WcZ08U1zI+VUwfjuDK3BL6E72I+GmMHkKr4UGBMWqxJK8Vkkvmrl5BIOlDKldCrVRD6iwlgg73cBq4RmIhxR+DI/2KMcjA97R92tsyZ1nkM0UU00UlCmSGHY1I+nBgZACHlKKjaWJPXNeJ97D6xKs1plGvqBqUxIx6yIdivYzegSQGxuLgqO8KsQK6qT2JCaKt7Q0MD/Yikz7F9osn0oD2tKvIZM9UHUJzR+7RAgfb358rDLyzaga+bmdpA0e5PrmxIY5tYS4dNr6By0aMM2lNJlf4O8bc2h87DE37vGEcRirk791kPK4hnL+GwbjvwfAcYTgdVqvNOcOzDADk97gBaAPdDFMgAG3YEX/HezXwU/ffwbqsPQwoNdIc5wDv0e7zVUDX1lIDf+3sy+dzY3BuEJDXcAOrxpA1NqywPCYwO1Uhhk3Zd4kl3cFhavW6nsdwHbu24VX27Nam7jawtrK+MfzGrmX3w2sY+dBAWPseq2oxbMgNQvO9znnUUUxwS3fw+U26wxITwhU6fWT9xOsZ+VDP3ZHr5T3zegZA2xh0g7n2OTduZZidjT9+txvItXtw46n2b2uHV5+V/3eTIt3SwwbaGsBu2CY/Y8xxA71tTFt/u8etfacbQ+O/bdy6sUz7nL1m/crr2nw0jJKYkfW/O7lj49k+624j63v1xf/4X/wLAdAGvBrd2hqYb7JJa5PH3bkEQAw0dMBKB7g04JdmOny/AbKmAW1gK7+HgZlYkS4DuFezXZaRMXDanHB5OLIJbp1vnzWw0gahLUKciHZQpwClG5U3ANkWRHcD2nUtw2aZKTdIK5YnM/kdiQO3HIRNQltkNQE60iMm+6Ay+lDo8hoOuEQDCKdUxoBfmygEDIxxbos9r0VwiO/htTRwmizTiV6WwBkDmgwdW1Cd0n2HDaxSxk62xJ11skmsrHO5LAaO9ZuCS59jssbv1LO1OmU3LNXvyLfwuvlcDjmCP02HYcb3WuaT/7ZMnvXp/8/WezbZeSZZYud678t7oKoAFLwnQNA3TZMcdvd0b0+PlxQzs7Ha2V2FQqFd/QGF9EP0cbUxOzHbPbPTluxmE4R3hfLeXO+9VZx8boJXjCkGWMA17/u8j808efKkzicNfiibXKUHFMRn25VJr0EFZZib9nyTJqELcHDT4xiLxAgd1D4wrzpE3y6qSKOPLBWPP2D6rU5Gv0VYIu0GYLO6MRQahR0uFPNl9JpdYQAQ/GKBCqaCti12DI+Pi1FrtIJZcdsmuq/UcuZmROd+cfE05uZmhMFIo4safGTrMWWSwBervdOBpOFLqQICpizmSYOKTgefXeZitycp1QQsqEsXDQalr3mffCEr4CiBnXK1Lv9+petMHVa7UxihMh865iCm9ADbTAYYi2MRMGVqI9kyb73zNhqdrgAv/CFAS+YoNUw5fmS1uZ02HB0eiqFEHUI65Lwm5w+BFv5MzUybSuGhIE6emJWK4NwvjuOH2N3cRiGXQ73SEGYhmZM0NqlTLVIWbrcYf75gSAp7ke3JIi+UBSGQTMCaz9NoUn/Q/J2GIh2nQD9llMxYAm+szk1nic4TUym7LBjm9sj3qE2rhS5pSPL5OKY3b70uv5kKy/TKo4MjHMfjAnLmqEFYLOLE3Jy0k8AVjXSuK6am2vvBmcnpCVy7fl10uu0OmwBi1Jbj/ch6pAFOzT8yjNl+CdwxhbVtQGOHy27A0bEx0SmmtjUB142tTbDCPbVLKS/CtGlmBHBN8ZlZCAntTl+/j8VnSsKqmpqewfmL54Qxv3t4hGwhb4Jg3Q48nMN2p+jfsiAc+9EEdkxxEzq9Zu8n+70Dt9OBFCVd1jdQLZSEecZx4w9B6Pc/+hCffvYH4uQTJGExu8OdPWxtbgqrUJyromGwsIgdHYy9+JHoAf/FX/1PuPP2m3B4gWzRZNJwj6HzwwDYytOn2Fl+iWI6g/hxQtozNjIuwBWL10xPz+KdN9/C4uIiDvYO8Mtf/gJPnz6TAE6lUsWVa1cwPTcnusfpTFacbkorUCIh4g/KPQSILZYEeOec5tyjo08whcAHU7spN0O5l3A4iHg6jkQqIfOBIDTBRAJ13Jupy0kWIceSRY6k6Ge7h14/pZfXd/s84sgQOP3rf/03uH3nlvTlxvoWVlfIlq0jvn+IzbUNkThoNoz8E6vID4+MiyZgKpPFi7VlKVJkd1pFIzng88p6oLO/t70n7B0ZZ4cbb7z1Fq5evy6a7wSkuM7jiSMkDo7w8vkL7KxvihzHxPg4YuGQBJ24n3O+be3vwO5xoN3pYWxsHKMj4wIIcC9hYc5GpSH3IxufjN2TJxfku4lEEolEHFubqyJBMzI9jWq3hdD4CG688xbG5mZQazdlPkiwtV5H+jiBJkENnw9TI2OiL/3111/D7XMhPDSMXKUAVziApSvnYfN7RNubgVzunwSECK5VM3kBxzaX17C3vSVMr8uXLkgBOJ4txwfHIr9BWRruOXMLi7j91huiXcox8TidaDe7qJQqePn4CdafLWN9+QVcolVrET1gAi2U3yAYHh4ZxweffoqzFy/BF/JKmm0uV0MmlRLplePdHQGy280mzi2dkYKZnC9cH2Q3sehjZHgIB/FjPF5+AV84iIvXrmNkbFSyD7oMBOcLONw7wsb6uhTnE9EomxVuux2n5xdx/8HXuHvvKxnv8ZkpFGt12FwuLF24jNHpWcn6IcuMeykaLRzv7gpL+Ic/+AHymQQK5RyWzi3h5MIJvFhbwS8//w3WN7ZQa1Vgs5iiPdSYjUVicFpcIk1BtjDZ/GwLC05xzHleOTweyWbg8cP+ZHFZ7hfFchWTs3O4fPUaopEhAXpqxSqODo6RS2YFAGYAhCnD7aYpxux0uzA+PYOjdFKCZoFoEMeZlBQRZPBrYnJSbC5xhFxujI+NIOz14PnTx1LUibrmoyPDUoCTT7G6sQG724eJmVnRRue5Xqqw6F8bXRYJ7fSQT6QQ3ztA5jAuAeeh4ahIWGTTCQFZhRRgd6Le7uL67Tdw++3vIByLiY42p3OrXMf+xiY2lp9jZ2MdwyNRRIIhkaxYWV4R/d+gP4rI2DB8sQiGZsfhHY5g5sScBIQZKGE2T+ogjuTBEUqpNFaeP5H+aLaY/lnA6PgILl65iEwug2crz3GYjEtGwCef/QBDE1NwB4OYnjmBkbGwyFZkE2V0yezP5uC2WcVu+eqr30vxsHqtJuAkWYsu6oU7nMjVK7j97lu49f4l2MJAsw10G0AjX0NqP45yKo/41gEef31f9LIJUoz2i+CRGOHyeCTAwCBIjtIm5Qou3LiKk2dOodpu4tqNq1IWgtgBpYRKuSxc/SwcAqgMPBNMZs2L6QVq7jvRbjNrgLarAUWYWUPbpFMnsQAo5gggVwQopOwUJTgYcHU7TYCBTO5Wu4JWr4r9gzXce/RbHBxuoN2rwh9wifQYx4bsXir4spghpcgkk9BmF61scZ6bLRAUsMEqrN7pMRPApd0hgITFKvsRAXCeQwwqyPzvs5Lpz2jmaKPZEhal284ihiGRF6PsB9m6Srpglg61mImrEISi/cb6Dkytpea+7H2NmgTpCY6ytoaymYXtTGMSEJuJr9N24Tlba1Kakf6AQ+wvzgEGzdnHtAdo6zCYRlkJ2kanF0/h5s2bmJqYlDOaz0SWNOXOVldfGlunUpJi1pRhow3BOhe5fEWA+pHhMZPZIxl95jkJvrOoJDNqaK/xugxW0vagZjdtk+HouACixmczAHQ+nxPbkmtCAr8+n9izrJHhlyKoZp2m0wk8fsp5figEANqnrWZPyA1kuBN4pvZyvsgsTkP0oZyIghbNegnZPDNEUmi023A73dJPnI9C8qikJQuE/8VCw8KGpv9gtzhEp5yBJj5PpVlDIBLGOx98Bzdv34LV6UQ6X8LxcQKVch3lnJHGYfHTp/ceotOoS9ZENDwMX2AU4RBrq9hEBon2twYwuBdQhqNczmN3Z1MY0H/ykx/jzJkFCZI8e/oIv/zVzzA6xqKaMXz51e9FTogaxWT0Uz6Ezy0Bl0ZTzlD6gwxmiN9tsWJoeBqNZg8Bbxg3bt7GxPgcUpm8kdfjwrN0cXx8gM+/+CX2D3dgtXbh9poAgs/vkgAJ7aFmtSNZp6xxMB6awdu33sL02IxIXgzFYmLziUQMMxDTGalN4wp54B93o2vlmquLdv3Gy1XJEKF/5CZZrmtBKEDZHNZ0sKPOotfBEMKxIZxcWkTXa5W53qy2kDg+Fj+IdmrX0kFkOIThyRjm5mcQZFYK7V5mgHctKGXLyCbyaBTasFvcYgvR/6OeOWxWkw1YKiKbTVNRBWMjMVljx0d7ODzYFQCaknf+kWGwHHJ0NITJuQn4on6MzlpRrQO5ch27+zsi19holZFOHaFcSKLVLMkfsqS7HZL9iM/UXmUlcX3JOUQ7pL+m+FtBWQUjOT7cuxQAUyxDgE6rsfN5He4LyoRWP517jbA7RTrJkGi+DVLx34q/KBYhfoHs02ata5sU/FLM5xVW1cd62Ab+KIaj5DwF5AaBVX0+fp7zTME5BX21nQq0Kiipc1bBcF6Te8e38TNto4Ls2gYF+PibbeD1BxnoCjRzjzXjY5jTCkrqa4IDWY1etOiO93+0jwX462M7LKz57b4fBJAH31MgVbEY7UMdZ+7rOt7a30Je62M7Os6K8ygGqHii9i+bq/PEkFpNwE7Jo7w/5xP7lljN4Jjyu3o9BUEVTGc7dB7yPZEIGgCoFeTXuabPpTjRIE44OJ/189ovOvcUsxwcb31PweLBoIqRIG2Jv8Lf/IwC0EoA1TXBeylWKQS5AQxXAkn9OcRrDLLn9Tt8X8eG7Rwk5iqAPUgMHQyU6LzjawSgdd0PjqP2lbZD+0jnk65hKULIAWTD+KJKEeii4ARQ0FMXjA6yeQgje6HyGFKYrf9wAuT1NXqkscLYMxIQ4iz3U5YGNwZdePw8v68gKq/P+wurr8/MNc6B0ZchxKWAsAKyOhCqI6vtko2FNWMl6mYqa7JtvJ+Cy2bz+Sb6pW1kXw22kd9TOQdej4cI35cUuAENJH5Goy66WQ5uGKrZphEaNdR4TR6cBpAwchC6KZtJaJfkZJIAACAASURBVPplcAOWaBEr3/UjK3wmMph0wesGIBsrWRCsRutwSNuVga5jRCBaweBvLyx+XxeSplqQ8SzBi35qjrM/p8i6Yb+oDhxTBcngpWFNR1BB98E59u0xGOwvBcDZTxpF0zHknNUJr+/p4pBq731dJQWYv30wKaNc14C2jZs5+5Z9JGlqZP80O6KPSANHgi/1JpoNw372eALwOSjuaRUN6EaZGtAtkSAga5GGYq3XxfD4hAEpvSx62JTDI5FISVqszPc6K72zGEwMTpsDZerwNhrC4LL1GTBjo+M4dXoRLif1G5PI5wpisPO7HO+hoWEx/Pjvar0mjEY69FbZqCBgLwuoECgjgM2K1TRA6YAQrGTxREbquWHTcKeBJpXjnSa1c211FdauVdIUCf6yOvntO69j9sRJ+Mh8ikTkOmSVcFXxuseHB6gUcsjlMwJaSfG+rkmh4tgQqCMoRxYf28rU4nAgiCvXr0l/UYaEBdhSRyxWtSKFEQnsEkSl4aiBh6HREUxMz8Dt9WL+zCkpMEiJB6la3ulHihtN0WMWbet8XqRFfB6PtNdIzPT3npZx0pj+yYwNFv5ioRqyeg27XI0GOmUB3L59W/qEzhIN5SLHpVYVptPh/r6wGAmqc39g0IFAMudnpVqB1UIGjwOhSBDvvvcezl08h2AogDxZ7cWctDOXzgjLlvsNGYOqed5ipVwCvG43DhOH8vfT58/itVu3ZL4SWGNBQ4Kl1IZlUISsG7ZLIr+NJpLxBDwOoxUrGtj5knyPzJvr127i1uu3MT4zIYEQOpPxZALLL14KQ5dF+Lg+uCaMnrfZJ8nMJTOcldaddhsCQY88AyuHb69vijbp4d6+zCEGzRh8ePvtt185t2T6VqqlPluajF+X2R+9HgSZXl8pY/f4EDaPC3/7v/4vuPXmLcBOPcZ+FL1Wl2dkAchKLoflBw9xsLWDw8NjWRujQ6NyNmUTGXFkf/yjfyVSLHSk6KA+ePAIX331pazPq1cvw9qxIJmKo5gviQNPgIdn4sTomAR7mIVAOYGd/T1ksgS5wnC6XMiVC5LC7LK6xaknm5qOMR3zu/fvwul0YHRsWPZMrkdKIKgcDdcFgxiUMeFcpxPAuVaslERTlH1hdVhx+/XX8Qff/57oHTIV9sXTZ3j68BH2tnaQOGABu5Ywkuho01keHp8UXdWD4zj24wciAxKOhmC1ETbpCgAR8gZljfB6rXYPDpcPPn9AnHiC6ycXTgroy3TZ5RcvXgUWfB4X5k+cRMDvlf5nuxkk3dzbljnldLgQjkXNfGl2BOiempiS+xSyBUTDMVl3lARSwIUyT9Q7tVFzkkWL/F4MTU3hrfffl2KELGbJvifwU83nsb+1gxT3t2oFYeapWntY3dzAcTYBfzSKsZkJLF48h9vvvYm2ywZXwAenm5qlZVjaXQGgM3tHiO/u42BtB+svVxB0e0WKqloy64ZABx3QmZMnBYhkUcrrN29IMS9f0AUHtb2bQOI4i+UHj1GMp5CXcWwg6PfJXkj5Akp/2L1uKUD33qffxcKZJSnKRAC6Um9LsImav+vPniGfJnufOrEBYfoy3scCl1zPZBdwz6NOOWma1AGeO3UK3gArbgOdcgNHe7vY3twRpjGlMxhUG2NWjMeDq5eviI31xe9+i7sP7wtD2OHz49zVSzh74TJ8wQiqFSPTkztO42BzG/d/9xUyx0f4T//xf8P5M4s4OD5AjKn4M2NSOO83v/0CP//1b7C5s4lMMSnrZWRoVAomWdoWdOttNEtVFNNZAW0pl8FMinff/Y6Aui9XV5ApFJErFl5p7y+/XAXlxNjnzOQgmNOoNoSVy8ADZZl47lIKgin4PBt4Dp48fQbxfAZHiSM0rR2UGjXRgj6xMC+BWtEXJQDt9mAkFkXI68HOFtnHG9jb2ZKAOzOUCE4cJhIIRIYwxgDd5StweD1IJkxhXgIhnD9k0JMJbW204XTYEItFUKuWRGOaBb6Yls7U/WqjhWu338C7H30XVmoGk81Jjd50FgdbW9hZWZZCoQGfC5FwkFRWHOwdIp8uyP4+xIB2LIKW0wpvLCwANAtvschXp9pEYv8YmURcdJK311cEwGRGE3VWKUXAwqX1dgMb21sSvHD6ffj4s+/h7KWrIplD5jiZvZSrKGaKsNZbaBVLINyUOj7C+sYa0rm07O0ESyTFnMBKoYhkKY+Pfvg9vP3pFWBUcEqA5irJWCTG14DSURYPv/oa//2//QOOD48wOjSMc0tnEYpE0W4RoKygXG8ATu6lFYyfmMHc6UU07V1Jj2/Qhmk3JYOErHwvNWjp3JXK2N/ZF5toZGxCZFYYQFCnl/Aw9yBKaxGsdlIyrNpDuUB9+KxhQZbKAjJynrlcPBtZxLcqWs+1VhEbWy/wkPrPlTRs9g6cLkrMGRIOgV5TZK+HFph9xb2VILRLGMf8NwsVhvwhYZHOTEwb+7ZlaqYQWed5t7OzKxI+ZEZSUk2Zx6yJws8Z5m5HAG4CsbQfT87PS1A1HKXMglf2rPX1dQG7CK6zWObVq1clC4z2F3WaWcSZ+xnPCP54XIZJrqQTZj4p6YZnFf0GsmBp64nee7cJr4vF0UwNGtr/EnzMpAR4fu3mG5gYnxKQ2tTKIKjUEc1rPgft0X/++T+JbBj3eto5lPrgeUjWM6VpeE/KTAhxpl6XcXE43MJEHh+fEi142ifC4p4aF1kQtoP2CM8XJQyRWU2dYxIveH6p/8jvzZ9ggDgqUhLU3mbfWuzA2sYTpDJxGVMC0JS0yOZysrdGh0bErmCbyViWrFuXqbnDYoy9nmFBNzt1OG2GdET9dvYD23KcOJJzkv3BYJWADHaXgNjNWlMyzygTxaw7Zmz8+V/9jzj7xhRQB4pVoFYFstk6qoUyjnYOsLO6gZXHT1HOZuF1uEQneXh0HqNj0zLnJyemMDt7QvxU7llkQBMAJeuYGRpsx3c/fF+yGmgbrm8s44sv/hnlSgHU8aCERLoQh9fhByWiaPMy2MEglWG6ksxgE5Cb85ykDqvNjUq1LazupXMXMTV5ErU6C5UZYEMyLlMM6m4LAN5o1cANtNYsiwyFL+IXu8Nld8PRcyGfKAqwe3b+LG5euoZaqSr68ixeyzmTyRWwf3gg2actewenry3i9MVT8PssSMYLePj1Pbx4+kQCwcysFEKG04NQZBhuj18CjCySaHW64A8HEBgNSmbi9uae1DZh3zncDgyNRjA8NYSZ+SnMLEwjGDY65WRjs/BvudhAfC+N1H4RjUpbGM/0dZjtyflBH4DyUvtbe2jWa4gGQ7DbrGJ7HR3uIxYJY2JmCoVaHW1HD4GoTzSjo+MRLJxfwPBUAMl8Hmuba9JfieQB1lefolrNw+O2olRIo92pwe83UjyG0FUz2ak0Yl8xhw22oGQuJYRxvvPvdtbP6TOYB9mVZJooWKZgE+c3f8y6Mlr0WoNJ76e+uPr+CgwPgnuDOIRiE98Gb9X/b/SL+CmbWMHAb7NW9fVvns/IUKg2tgaNFPjWz3NvVsKaAo6vsAZRCDA/vJ9iO4P3GARLtW+U7crvKACr91UgdpDNrJiJ9pWQK+1GaWAQa+J3XoHefQCaLZRx6GNdCnTqsyjjVduuzzLYXwpUKtDJ7ypRUAiGfYlXbcsgiXIQ1NY+UiBfCZoKJA+C4YoRKF45CJAOAu0KgCpmpvNAzypmtynIr8C+zg0lisqa7jPudS3oXNbgA/tDgVv+neOl4O+rSdD/iwYN9Ln0+vp5nhcck8G2fnvOKBbG++gc0jmi/9bABJ+d7VaAX8daPzfIlFfbgZ/X7H/dj7RN+n3BM/vqF/y7joGO/f+PiNwPlAwGHwQT/b/+07/tKaimkXPtVN5QgV8F5RR8VaYoF6hObN6YgKiybgXJ7zNvFSXnQWe0Wo3Dxj+SXj8AAg9GkDhmOtl4DbZNIhd9zWhumvw+GQ58Dk4iZUTz32wLHXfdKHQCEcgwmmQQw4TPKoaCPIPRH9MFoREWBdF1EWu0RycOv0MggK/z2jopeT1Ga/g53kMBUP2eRoh0M1VAWA0gZXLy2sr81Q2CgL+C2zoBZDOmsFd/c+G9cwUCHg3TV0yJZzGdel2KYemmw7HW8RZAi/3TjzbqYnm1gfV1r/UZ2HZpb9vIdpCpIfOnH9gguMPn4DhzPMgIoaHGysM6vhoE0Y10MKKifc92qAQG2y+H4EABS+1bjWbR8OX4KeObYIGOp6YWaZBlkOGsEV+9joByfS0mHU9zspgo76sDkzpgLGLTc8Dl9MLacwormn/SyTToIBD0o64mU3e7LqdcgwwVGuENMXDLAvbJwq8Zxi0/T6NZWfC06qKxmLxH4I9G6507d16lz3H8hEnalxyJRGKv5h/7Teaqz2/Sq8tFJJNxmQ90Nqj9RkDDrOuusDGYDs8fguR0jFgIimwNoh1sw9rKujgcTBOUQI7LjckpVv5eFN1Oskh5T16fRiWBtmT8CF2yrsoFmdcE5ghUqu43wTSCTAQ8CUDwferdkslLEJNF9agBSzCR4NrWBgueFUSOgDYU28X5wu+zwFV0ZBgLS6dx+coVSUXn81HXWqo893WBKR9AuYBysWhSdKwmgkhWN5106kBevnYVt2/dkVRl3uP+3a+lUA0ZHpxbxtBkgUWj0yeRV4dZEwQd+T4/t8s07kZdAGiuCYLwTGtlu7j2CDyyD7jHvfn2W/j4448xPDYikiZMh6STt766Jg4k5xR/2Becs7o2qBvNdHeCwksXzuPW7dtg6QlqcvMeHFuykqXQCFNwuy3pP2rzUxKD/UJnkIA+924WrSGTmyzV1+68jvkzC3BJdXU38qUifvPrz4WhyH2F+44/GMb45IQEaui0c6+9du2agLpk73S6DWFvsvjm6vNlPH/0THTKqaHMvmU/8bO6v7BIIMeF7GD2LVNr6QSTGUemfb5SEvkEq9OBH//Zn+CHP/kMZer4kW3W7qDTbIlGOjWkWRyvnM3jxZOnMn6UR2BgIxYekkABQfdPP/5E1hUBaK/XAasdyKSKWN/cEn3a9ecvhTHDtWpkauoidzMzMS7yOWowxlNJKa5I6YO5xXlhLR0eHMHesGBYgAwX0umkBIKePX+CTo8FLsweQYfP5qTkidGhnJieApkL7CeyjKWaOQ3hdlNkOnqkIdutUhyNc52gAiu7x4+O8Iuf/ZPotNbLxqlhEIBZDzJelMDxBwQkYoGbS9cu4wc/+gEODvexubYqY1ApFPHw/gPJNAB5FD2nANDcf8iADkXDMj/iqbiAG5xH3GcpM0MGM1m+Unyqn6HAfiEATa1SrnGy2TgXRVqpw0LCDSl8yvlmgpfuV4wUFrOjg0xJGQK2lEMKRqJ49/33cevO631H2ki7UBuZjFHqUTPoxeJ7PTuQyKWwHT8UaZP5c2dw7volfPSDz+AO2+HwmaI/iUQV3XoL1lYHjUIZOy8pFbCCx3fvIXOUkKJIY8NjEuBiWnkimcLU3AkMj44Is3rx7BlMTE7LuqYjTiAxl85h4/lLlI9SaFbKsi+Ojw9LwOIlNXJ7XTR7HYzOzOHDP/gEi0tnJWjGLAP+x7XKuZvY2cfexoZI07COAIt7MiDB8eA+sH98BIvTjuu3buPE6UUB2kcnJ8SBZiFFS7MjQTxqRZIpuvlyFe1qFSGfH9ZuBydmZ/HZ978nRRnvPn4g2QWOoE8AbX80AqcrCGvPKpIidgapjjP46ovP8cV//zkmRkdw5/YNdLpNeR5f2I8zF5YkEPcP//hP+PLBl4jNjGLxzCIW5xYQ8PhRzZSx9XJdZCpSe4eI+SNo12s4cWIeP/qjH2Ppzm30ilWsbm7h15//BvH4kejDM2gSiEQxPDIGj88vDHMGkaiNPBKN4U9//BMpRmiAOVO4mJIrT1ZWMDo9jkq7xlpTmFk4iemTM5J9QckeApbMSGJ2BtfZaCSCWDSMWqkgxfayyYQAu7lSFZ1uDxNzc/CHI1IIk1rD0diIsI3Ixt7f3MbhxjZCHh/8TjfcNhuyuZRoFN//+q6sLxF+IFuv2cKtN9/Cx9//AexOZtUZp/KY0jl7u0jt7SGXTCCfTcLrdiMWjAiz7vgggXQ+h1BsGJMnZtFzOyQYxz3n9KkloN2DtWVBp9qSrIR0ah9Pnz1C/IiyJF3RKWWxYAENnNR3TaHabCIUG8Li2bN476PvShAgMuwRll08nke70oCHxSd5PuZyONjbFoCR/cz9kHs+i7SValUkWPug08T73/8UZ29cgDVolwASdZ/dzI5hXeRGD5mDYzz46itsrqzJuuXZuXDypLBQaa8lEmls7x/AEQjD4nZj8cIZnDy/BLvfBU8sKM9ANiTnMGsMWFodYTXTXjg+jMtZKRk7Ho+k03P/ZVYUwW2CTjKnYRN7hvT2dr2Lo6O4ZIZlc3nJQGHmmzqTXbSlCGGxmsHyy0d4uf2MEBccDgIZkIJx3KPtIkFIm4LScGVUqnk5c1U2zWOnHqtdQOjJ8XE5G4Tc0TKsOGbcMdiXFhtqF/lSSgoAMkBOUJT7MudRt2PYfi0SdCxW0cleWFiQIpDDQyzSSUmMHLJJUw9DbDu/H5cuXxAfpt1uSSCMsmMEuGkDMRjPOhC8Ps92SlJMz07JmTTonEqR6s11qT1Am1CBqUq7DJ/DZ8gFZKqOTeDSpWvC9H5F+gCknwiwqXP94sULPHjwwDi4VoLXGWFoM1OLfcH2c79TKUaSA3zeoLCSqxXaW05MT82KzUqbQwAal2FEMojL56ItRoCb0i21WlnuwYJ66kwHfWEDwtncxkfqWuFy21EqZ5HMJKUAOc8/2r30aThPokPDwohl4JlziSQMMvkpecAsID4L287imjK2DpdkzkxMjktwlDY55ekYoOIcalQrUutEgs25ohA2XH632DssSvyjP/0J3v7gCuBhsWsglWY2K2DrALVCE3d//QU2l5ex/OipZAER9G20qc0+jFy2gJGRMdy8eQuhYFiyISi/wcJ99UYF21trqFQLuHb5Cvx+HzbWV/Hs6UM47T2MT4yIX0umba6UE3IK5yntRSmUzOKKpZIpPu72YHpyXAo6st4I3VTqqpfLNUyMz2BqZh4+bwjpVE50yPnd46MDyTKj3nW2mpK5wYzIiROTOHN5STLRAt4IGuUGHn31CP/5//nP6NXaeOPGG3B0gWwyjeHhESE90J7O5grIlyvYje9i9NQ4rty6Kr5Qs1bF2upLbG2soUqfoN0UUgjHKBobhtsfxPD4tGSLSZYKSV6OngTY9rYPZB6JXRoJYnFpAacvnYY3ShkOi+xxgQCDEKJOIZkVyYMOSqkWVp6vo9asSiYXJQZZUJ3kBQZMWSC4XqiKvXa0e4DjvQPxeybHxqWYb6FSRqqYlQKF4dEQeu6ugOK33n4NTUsd29Twr2ThcltQKCbx1e8/R6tJuRegVivA52NWpSHjGV/X+LKcmwYINHiLrnnauQZwNfrszONQoGsQFNUihMrkHATdDNBqQDHue4of8TPq+/Peso/160YpSKpAl/5bCT+8JtvJayr4J/tfnx3K7ykwqtiOAr78rViU+vi8Pl9jbR/FPvgs+rqCk9wHv03+U+Kh4lXKoP12P/H6g/iC7jUKGCq2oWDnINA/iE8pfqMgPPuNvoeClLyOsXsM01zGoi9nymwbbZ9+TvtJx3qQlKk4h2JLvDfPTvVple3N7+q4qvSrtkfHdBDI1LYr5sa2KNFUcTQdc/09CHwrwKzt0mfQcVeG72C/qQQH7QnF/9hm9rd+TrFI3ksxIQWUFQMdBHR1LrA/tE8GAW39rgZU9F7KOuccpl/O7yh5cpAFrWepzoXBwICs238h0KH3UoBc57D61Ao6K56pBF7FAvl8qmAx2F6+X+2T7nT/UDBd7KsB1rqyz9mfopzQx28FgNbozuCA6kDwNW0Qv8SbskHsJBoXqqWlC1IOUbJD+8XuaARyAuokNIaXEaLnpGGatiLz/I6yTHkPjUyw8co0ppFEB5ZgIQEIskb43qvPt9uv2McK6JrUJ69hILTNBPsmcmKYeboZ6HNr9EGfn33EySFAWb9qJ/9unIZvNHl0g9TFpxP4laHaX5jG4DCgrTKJeV1diAr0az/yuiotoZOBr7E/+aNsXvaFyKnYjR4bP8P3qI2qi5SvsT8McGrE2AlQKSA72Hb9LAEejRANLkoa8RoQ4DgRvJLvuN19ZrpZSNRyFOZaviDt4djJpO18szFqBEdBbv6bho0uBN5H+4HPLHOlv6lyDPWZRKeqX11VI4iqf0w257+0MWjQhJ/j/QejdhqY0XnPaypbnEaWYYsTeDSp5dSDIwODaWXNBlPD2vC4fKhW6mI4amEEN6UOOoQTeggGqJUYE+eErCGmEJsoeE2AyZ7ohEWMc+IguOmR56eDICCixSYGFgE0OgYEs/UA0Q1fongWE8QRMKTdkPTfQi4j/crq29pPDBBwvlB7lePGZ6SW35lTSwZsIhA2MYEwC7LUatjY2DLsWabG1uriAFGDjIyh+VOLkl7J6/H6BNnufXVXJAC8bqc8C/vz1JnT0u/UqpVAUqdtNrFWS5wjgt2sSp3J56S9ZEMzNbqQySFxdCy6yjYyjIBXFdlZfKfWqSMaHcaZC+dwamlJ0hSXzp4VJjIZkrs7OyKHkctmRauOjLktplNbbfJH1mCzKXtOo9nGmXNn8cYbbyDGQiaNmjhbO1u7UmyOY0u2HB0FAcKpDd/uSPEx/l2NGNPfKaleT+YDjX/ua2Qzi35jPxuD4CqDfHTiTy+dNoXkImFxoNhPjx8/FZkUzmv2ITXdDPO7JcAcWaYch1KzjMmJGdy8dQORWExAQtE1z+akTdRYZbCQ7AfZl10ukRbpNI2RSEkPggjsT7KMqWltZ9Cw18KppVMSeOQzbm/vCEPbanfKfnJifgGLp05hYmIK9x4+kHEdocb27BSu3bwmurAEWjvMDMgXsPJkGSvPXyCVSAsopoUYNXOCDh3nLq/NPYT3X9s0+syiJeywiRQH9T0J4P3wj36MsxfPy95JkI4SFPvbO5Len06lBIwlm1nSnCtGQ3t8dFwCBkydv3XrFi5evChMHvYpWVAejx3Pnq3g2aOH2Hy6LDIlnCNSUJPpi9R7tdokKEBwgZkCdEKZR/+TP/8TXL55HVaXA9ub21i/91IcDJNibAJBe3s7si+SQUiNRzL0WOTR7qL8SkX2dgZ/GMhhn1WLhp1GJ8dPppndJmuFqdPMHqBucjgYlkJsh9u7yKcziPjDGGdxx25HnORcsSjAGUG8TLkgANxb77yJv/53/0YY5KuPn2N/dxu/+sUvsb+3J3IL0VAUTqdXgmbC8qcEis0qbU9lkjhOJASEFb1Oaiv7/QK+ClOi1pAgFLXGo+GwYVeHQsgXy0aqpZ9+SQA6meL4eESjXY0xt8srIAFlNrjX8P4EVVjo9fzSefzwhz80kjQ2iDTPxuYajg/2RTu+IyxPHyJDYURGY4jnMtjc3cTI9CTOXbuMP/2rv0BwUrKEUakDh4dFcWQ9zD5J5xHf3sPKo6dYfvQcx/sHIh/Bwnjcq1iAimwmStO8dut13Hz9jgTgmC4tgW0W4+20hIX59RdfohzPMmJp9D9Ho/Lc6WxK5Ii2jvYxPDqJ9z7+CKfPLcEZIGvbsA6oAy8a45u72F3bkGwZBhJ5dpB9RpYZr5nK54SZduP26zh36SI8oRAcLNzaD0x67U7kUmkpipo8OMDGy2X5TYCUWs6FYk7Wa3AoirbDKrrC525cxfjcNIYnJkXjlA51PlGAlVkQ2wfIHsXxi3/4qYD+1KIKhf0SGAnFwpIx0XPYhE2da5bxN//x3+OtD96Gh1OW/Z3sIHOQxN7KOn71039CIZ7Gwe6ugIJnls5KIO7U2XP48ut7+Odf/BzNdkP2w5MswvvJxzhxckGCAFssUnqYwNbKhsh5/PlP/gyTs6NI7iUEzGL9CcqJfPXkIR69eIKp+RksXb2IK69dw+jMODwBBlabODw4EMka7pOVUhEnJifw5p07SCXj+Onf/1fkkmnZozJkWufzUoR1dmEBMyfnMXPipIBQHPNSroKj7V1Zf44OpBgiZU7297YRPzrA3d9/JVktVuq7utxw+LyYPXMaV197HXMLC6a4bA/YXVtDo1RGev8IWyvLqFdLcNqsGIoMyzwkU3d3fx/leh1zpxbg8nsxxgJYfr+wkKn3W8hwPlth6XWxtbWM9Y0VObvobE9PTchvgoc8ewrlEkbGJyR46/T68KOf/DFcPp8UOutSfiNbFJahs91FjYXbmNVTrWD3YFeuY3yHhmQ1MHU9OjKK43wGCxfP4/Tlc8g2SoYN6/BKIcOgzYXhQFjY4s8fPMDTRw8ETSN7eXx0TCSSZG+otZEuFJCq1mH3+3H97dsYmZ3C7Pk5CRyVGYPusJhgG9ZuD07aubWW6N9urW7IGVKrVQU0unHrBhYXJ4WdnMnUJHuM96NkGs9xkQOye0S6g38qtQZW1lZln2XBSLJZy9UCemABvwxeLD9CPHMAZn1YbNS5NcQB2m9kMJvgchv5QgbVWgGVSkECT2Lz9wyhwdIl+O1FwBc00nUevwFQYLQvCZSncxkk0gcSpKRms8ftE2Z4sVqCx+F5lVrNZ52YmsDJE/MIRWPCTOX5XaJ8Sc5oNnO/uH79uthjtPfIPF5lpkHKFHv2+ow0IOsR0H5jFgFlKc6cXZLftAkHCSxPnjzBz372M5PxZu0XOEdHQEVxntGD2+XG8PD4q4xS8bn6xBU+qfpIDMrzOtw/eeYbW4UFpOzweY3etzrfPGso4xQIUobDjXyujEhkCFevXDfAetcUWWP2HDMEuW/mchnJqmIA2O11S10E2twEXznJBQhvW+SMsXRNHRkCvOJ3+dxiv3d7FtGhd7rdCMViMjcob8i+EhCzUpbvzUxNipSPEAaEHUy9akqemDPd7fOLjUeg3GLrS0CN5gAAIABJREFUYX3jJX79q5+zWoxIrtSrZTkrGcjc3d+TQHvHZpHMqjfffQcffPYJxueMJBATBMqFLjx2K5rlDh7dvYeHv/sShURasr+ClIWjfrs/gkazi3y+gNdu3paAP+cM7RELOsI+JijbaFaFScz1TFt7c3sNZxaY1eQB655wbvBMlnPQz8KeLnjcXimqmUzEZcxZzDkSCiEaCwuIWqs2kE7ncHyUwNjENE6fuiAa751GD816WySUaFulE3Ecp45gd1pw5twpvPvBe7jxxgVYfEDbAimpSVA3vV/Br372C/z+V79FwOXDWCSGdDwuGZ0kwTDLipl5Hq8f8UIaFVsdrZ7xoRkct0qmQl2KVFJWr16vIV3Iwe5wSjDZ7vLD5w9LMUn6efzO7PQMRmJjQkARKRynDXOnT+DyrUW4goDAtQ5IkUAByNpApwE0q8DRVglHhwnYHBaZd9GRiOznFElwwyGZG4VUGTvL27D1HCikCug0DJuf/cwszkIpC2fQjWqnCv+wF017Cw1HA0uXTyNXzeIwtY9urwaf34F4Yh/7e5uwWDuw2ekn5cXmZxBLbFiVxrAZTIFjrYCowTmM9jI/K1gJzPpQkFYBSkoF8jXudQrGGbyCTGsGgM33SAjjbyHD9YFuJbXx+oobqd/EOaXgluANUjDxG/apYgeKRxFo5fUGcRUJBPYlRfh5LfrOtumPYk4KQOv91f5UIqMEavv4lL6m4KDiOwpAat8MgnOKCykArv04SHr8hrxp9HYV1+JnFGvj3xXgFcCYEYA+E5f9rZiOvsagOl9jZqzifwqkKqipfcs+UoIoX5PAQx+k1XuqCgDxGgW0FWdQYF1BVSXzKUgt512fWMg2sK+1vwf7UHCtfvFABdIH2yOYhqgsGAY/283v87eCr4NkQRmXAY1wM/+/Ya3rXND2ab/r5zSgoEoNem/BWfoSKjoPtU2Kdeqc1Wvxc+KD1uuCeWkfa3v5voLiek0F4gf/reDy4Jx7FXToS23QB+e1FC9T4qcSd/UsfbUY+moQOr/5uvrgyqD/l/pO8VzuI+yTQfKsBi2kCKFGUJRyrRvOIFA5KH1hIuSmGjKdcn6PD2TSvy1Gy1bSUctioPFmOnnIKlOGnrBVacQNFJfT6JWCZvzN6yudW4plsPCSgN9WAa8GAUumuAx+VxeILlQaOLrhmYluZDfYBvaDRvG0TSqCzuflPTUtQFnHyhbn53Vy6YbMgdLIiy5KXYyDG4xOcAVgByc8n4335W8eOqopxInKtjJVnf3AQdZJLWxrh/0VAM22Vut1abtOUA02EIDm/QhUmYifcf55TQV8RVO2/yy6yDVaQtahfk4ipmRPcsNSVrLd6D+5neaQIaOI/a2ALx1TBfZ14usGLgZeny3x7cWmxmmt0ZA+1g1MnoVAdR9E1oAJ+5CGNdMqNbChi0g3ZbaLfcTP8VnY37qp6Ge5Dji/pcKzyHGYFBzqJpsUS4LPLgT8YUkxpKHKooQ0YIUF2wf8CVQSSHB7g8JopfPD+zkdnj746BJJADKCCTC3Gy0xvjl/uVyE8Virid4iX69WTUCHbeN1yAzRNmrAQue2zDMW6bNbJI2TjrVs/I2GsHIIhPb6Re48TteriBwdjfFxo9HHn9jwKJbOnhfN5lrZSOOQqUOHganHNJDJmOVcJCBOIIb3oe4gi6Cx/dFIQFJ+CeAsLs4jEAwjnaGESFGcAjJnyf6UdVCtIJvOSb/x4CBLoFWri5wJgWOyLVlAhI4e+44audR1DXqNY9C29OALBnH7jTv43ve/j9OnF1Gp1IQ1vLG6intffy0OSa/ZRqUfLNH1YLc7BAivNppYWFyUYn7R0Rha6AqYQTBTWCmligCQ7XpLdIQdzDSo1sQB57U4/+nQmYBXA26PUyQ2+JycW9RGL1fLUiRIIo/tmuh7BwKsZk/HwhymZFrwoCIDmAycgNsvjgnBLY5fqVKQzxKOZyo5wQRqZwajQYSjUZk/nOeZRNIc0haITE+jWUOtXoPX6Za1Qse4I7IwppiRAH/5nFRZn5iaEgCIbF2yqUTfn2yxHoF2ph4bffSr168JA+nuva+FtU05lanZKUmHPX/pvDybrWdBJp4U0EgA6OMU0smk9IEU6AwEhb3C1E8yZnnWkOF79Qa1sT04PDrC+tYmitUyotRR9LgECJyZP4GpmRlZ89TNZXCBWn9k8pJNzTZzXp87d0H2mnqFAERRmG+cRwTO5+fnpW+5h6jhytRkskWT27tw98dKDKqWycKhM8Lf4SCrl3uELUMQ77N/9QPRKvWFAsJu+fKnn+NgY1cCPQSv6QTT+W11W6JLS9bzyMQY5k6ekHXAIn+JZFLmit/ng0sKEZrsBH5XzuyAV3Sg6Ri3WobBQuke9iFBSxZ8nJ2YwYnZGdGpJtMtmclKO4fGxtHotmW+nD53Fn/77/8tgjNRtFIVLL94jr//u/+K3W3qrueFKdWps1CI6SsJJhNEcNilMNJxv0AcJUFGJ0YF4GCQjIENBn1Wl1dFjzbo8YsxRECIoDSlETgWlBJgYJTPW2s2EY6G4fcF5Bm5hnLFkjCRuHfOz5yEzWITkImMxyvnL8v8zWRZUCqOOP+kjlCslTAxPYZAyC+MNxaQZeHTXLkobGiCkp/96A9x484tAe+ob85x9NmcIo0U397Hk3sP8PLxM2SPE2hUWvLsZONx/yUAfXB0jJc7G5idOoG33nlXAgjcjxmkJChOu4l7IGVnOsU6XBbaQD1MTo0LsMMADgsOxjMplGpNvPfhBzhz8by0h1Wnq42qzAuOZT1TwNrzZewRpO20pY0EJ/S8YuCYzOnzFy/h8vVrmFlYgC8UFhCNexD37XQ8ISAv2XHZeByOngVhr1cCFVuU5qBkkKUrutjjiyfwh3/+x7j+5i04PUCp1BFd0mIqjzLBuWROWOJHmzvCEs6nE1Iwt8510a5LurTNbUe2WMDE2ZP4k//wr7F0fQbdGlDNAZVEEaVEBscs5vhyXVjmlE5p9ZoIuoOYnJ6RQnalWl0yKlw+BywOO85fuoz3P/0Y0zNjSKerKBUqoqf77O4jPL3/EC6LA5998qkEbR4+foBWt4ezl8/D6nNjL3mIoZkxnL5wBmMnJzE0ATQYQK1K7AW1UtfsTUfHorc+T/kgpx2//+JzeZ1p8dwPqfXatVhFi5r62FPTUwI81Go9WeulXB6Hm2QwE+B3Ym5qEi47tQirWH7+QvY1svO+vHcXFo8Hk9y75udx9bVbsk+REWdjjYpSBetPX6BWyMHao3asC4V0HtFQROwNBtQIhk+fnBPgeG5hXopNc+8mE5NBGr/Dj1TiEPsHW1Lcy0a5EbcTkVAQvr6NzT01my9gZm4O4zMzIGJBvfexqSnJNvH6A8Iw3d/eFW11Z6eLSj4rKeIs9EsATyu68wwkIDczvwAvA+lBP5auXBSdc9o4BJwrmTzq2YJcJ+Tx4uWzp3h0/yspAjg7NY2hWEQyiyjpwEMtW6ygRRkzC3Dh1lXMnVvE0IkxYYASJ6S8HNPb2zy/CLi3OmhW6jjY2ZM9sZjPyR7A/Z1B5VjMi3K5J+uT9hbb3Ko24XF5EfAG5VygbcMgGesnUObO4XYB1o7IFPWsHaTSR9jeW5fCbY1GBUvnzkrGGO197lm0Y0ga4VmSz2fQaBVRr5dFy1+KXUqxX9o3PTittJtZ+NUpEkS065iJJJIulZqsqWwhJae8101msV8AV65r2luGzFMTO2/2xKwUVqb0APu72TJ+BWso8Nzi52/cuAHaewQSWUR1ZWUZx8yOqVeNXvJwTM4ZZszkS1mMDo9ifuGUvEcAWn8TqGUA4+/+7u+wvU9NeSNLJixe3rtbFx1s7tcsrOi0U9LOEEMISPHMpx1Ju5X7qvy73RX7xzAOqfXLoJ0Vfp8T2zvr2E3swmPxyFnE5x8bn8b42CSKhRrm5xdx7tx5GYNEMi2AM23DYqmAWrUoARDq7TZ6NVlDZLRSfo57KLMReRb7nH4MR4cRDjJwRKCggVQqgy6fze0Rvf+R8TGRdWHGCwtf017lcz9//hQPH9wTfeRhFuRkAbkYz4wAWg0bYHXD7wuKncLi39TnJyDY7raQyR3jl7/8Zzx5fB/DQxF4fU40ySCzWpHIpFFvN1EjE9duw803X5dsmaGxUdQFmGOQyQ6XzQlLq4fd9U389P/9Lzi7uIjJoVEBgoOhYQmqJJIZ3L//UEgEV69eFxttY2MNL5efSoZiu8k6RNTaNvIlZDKnKdlWLyMaYV0a+g4ma5bnE8eBDHdKetDGZoYZ/+QzacPuo90bCCDWl06hpnq13sJQZARXr9zE+aVLUkSw12K9hKrYUVu729jZ28bFaxdw5503MD43DFsIaHYN+Nxt9FDNV7G/uoUXDx9jc3lVaj9w/RPQZdHCyelZsU/oi3ijYexljpGt5MVe437FOVitlVCpF9GzWeAOuFDvNITYwMCtxeqG0+Uj50CChZPRUZw6eRpT41PIZfJCCiErcGg8hsULC4iMeVHrtWF32+Bwk2kMdJpdsavRsaNe7OJgP45Wt4rwUACjo0MIBWyiaU3k2s+s6VQH60/W0Ktb4La5UauYougkuqyvraBUySM0HEXT1gDcAHw91KwNxCZDyFYy2DnaQL6aRijshd3BwpEMsDVQqRRFho+FBxncMNiAAThJnDDgqAGbFMAkEUMBSo5ju2Gy0ZWlK0EygpM8UPpavoo7KPBr2LgmC4lnlwKSygZWsJifU6xACYBKklNAUX15BS0V71EMRvzEfra2AmqDYJ7eyxQhNTrx/FEyoBIslc2puMMg6Keg8SDArPcYBEP1fem3PjtU+0uxH72utlXZogr4fxtH0s8r5qU4CANc2q86dgrEynj1gVxq+PJHx0/BaAW9FVjUftYxGexLbRPboOCmAr9KelSM7hsc8BusbRAgNeej0SDXceNryqBV0FffH3wmBasHNZS13TpfFGNS4L/Zl/nVfhycG9ovikfpvFdQWLE8PqMEKUk26weStc/VX/xm/Rj8cXDcdF6wrew/nssKQA8C1fo5Bf8VkObr2g/fBp51HHV+KfaqfaoBFF2rigXrs/J1DW5IwKkfeFDgX+ePzodvA/j8nALcOuf1OnKP//v/+NveIDVfH0YnlT60NlzBTv5WdoN2FgeexhMXszjzBAIH6OxmcL8RsxdQ2exTr6Jsyo7lZ1VOgxuX3l+MlD4rm++ziJUOBH8r2M2CUqrNw/uQkcYH1vc12iUF2/qIPjtoEOjkZNKJr8Cmgni6MDVKpAPA9im6/w0ob6IqulHzu7ph6kLQ6/LZJDLVTyXRDZLfZz8ooMpnM1FDw8jWPuJzSbFBt5nMvA/vSwCZ/9YNSseXjg0/o1EctkcYy26jrcr7K1gtAEu/X+nY8llp0EoggcXz+lFFtpUFYPQwkH7vSwTQwJZNwGoiqBrMUJb9YKSOn6PRbQIbRnSdP9pWkc4ga75Rf8W81gX7aqz7Wjz8Ducn26mMal5Xx0uDB7wPATy2g6CBAu7sF/YDATR+n0a2RHJZ7UbaVBNni4axRP69TBf3wOMOoCXsAhZK8wn7RDapfnTY7fJJ+8kilFTLjkmHoiYqWS1SMKdUQrdtmPosnMXvi6YeelK0bnRkRCLhBK6k7/ti+8boNwx3Pqcc8P1Im0mPs4neHQELpgWyyBhZVgS87VYzrpxLpuCnAd15bbIcksmUgCF0/K/duI7xkQmZW2RGskDY7u4+Xq6uChOLTFmyr+josS0Hu6awUKdt2FEsNOLzBjAxOSbpoXaHVQBZFgYhYyhXyIvxSqZPuViRonlkxFEOhMVVqIXKdnk9HinYyEI2LA7GcaSZyFRFFq0ioFWp11GqVnDl6lV8+OGHiIRDon/86NEj0awlsMb0Je4XuUzm1VqkA881wWc8MT+P9z/8QBwNpu4n00kBru0Wm4AMOyLvUEI2kRIDmqxbGsBkEhOo5jjJfHM4ECETZIbsq65hs8fjr2RldJwl6s4COn2pIt2DOf+KLHB3dCg6bn6fX5xNs0ZrAkALix0EKTym6F2jjnAkIqAr9490KiFjQnYpx4nAIxlGhVJBHBcG9KzsOwZPGPDzBWWOsbgW10coGhIpHRZ05PiEQxFhXBKQJgBNx5J6qnR+D4+P5Np8DhmjcEBA6KXzZ+F1uLG2sopKgRqduyhkClJckgEtOp7UQCRjnUx3MuMZ8KGcyutvvoHX36ZEhh0HR0eSGk2Q9sXKS+wdHUqbGLAQdpXVikI6i5WXL2XuuWweTE7N4P33P8Tt26/LmqJzQDkEOk0EIphZwPbSueaYcW/kHkAHdo/jnEgJYKeBVM5ragdSGoL75+zMFLzBgMkwYSGvH3yGSzevIzwUQqPYwFf/+Fvc/c2XwlwlE6XTagq7i8UhKQEApxUOrxvXbt7AxSuXYbHbhJ327NkzbK6tSVo+WqaoLjVpyWAhm83pMZIsErTJZmUfIADNecS5PTs5JU4kgzh7ewdIpFOw2e0CwHLcWNiL7Om33nkHZ86elj6IHx/iyy+/ROL4SApUBvxBWLssmuqU+xOEkCBLsy5MM2qDs/9ZBG/p/DnRQp6dnUK92sTz58/x4vFzbL5cE11ppu0y1ZtMNwHg0ZH5ykKa1KKmpMXFKxcwNj4p+y5lQJiGXqmyv8sI+0LY39pF0O3HRGxMtFNdDjvu3buLlxsr8IX8sHptyNXyCA5HMDE7LmDHUDCM5HFcnp/7SrPXkvRu6iafWVoSnUcJeFNzOJVBPpGWlN5OlaA+MwPMyc+imzwTgqEwjhNJxJNp0TtXh4m/ud7Y9katavb0ZgsuOBD0mkJmUmg16EMqkxKwLsXslFJNMjYo3eJhoMZhRb3TQqlSlL3G3u6hkMnIeHCcyXwh65vX4zygbj9ZrJFoTHSJ33z7HUzPD4s+KH2PdDInYPjx/j6ePXyA+O4uetST9vrl/Mlm8rKPdJwOtHim+1343h//GO98fAfVJpkxFqSOcwJAW6hT27LgaHMLtVxRNMZLubQA0O1uE2vb68KsJ5BOyZTZi6fw4f/wY4wvzKFb66JTa8HTtaGWLeHl149wuL6FVrEiwAlZ1mL/UP+UxQQdLmH+JXMJdB1WKdJ45+23sHDmnJzz5XxFiuxlDpPYePFSNI/Hh0akTySgwEJYLhtWD7Zw8sIirt55DaGRCGx+B6LjDtTbtJeAcr6IoMsrKdDFVFaKK6aSCQkUPH/8BBsrqyb7xB+SwJ4/EJJMgjPnL+HGzVOADTg+bgsATdSinMtJwGBrZQ0etxPzs9NiK4lMHEH/Sgn/+Mufo9hsYOnKJbzz8XcxPBZDoVwXXW9rsyfff/TlXXhsNrz75h2cnJnF86cveIwiHDBSW4+ePZf9Y+nieRoEItkj9SVsTrhtLrgcLhzt7WH/YBskepLuz4yosN+HvZ2dPuGDTe6JRAUzfyjDcfb8OQxPjElh21qjhWhkGPUSiwfuo0lSSKeFL37zaxQreQmicF9mgJcGaCgYQWx8HJdu3IDd74OTkmLRITQbLdSoj51iACODRrmEHguE3v0S6dSxZCxcungRYyOjKOfIyoQ8Aws4l3jW2aw4dXUJ5167Ct94GF2nBT27Rc76XotB6iZ69Y7s0wTvGXCRoruZDHxul6yXxdOnRUqF8kXFfFH0w+vVOkrZomR1UZOZoCNB6HgqjeNEHJVqVQoDW2ysyUwgsIxsLo5sPo1mixrjFRnXGzdekzOMbFief7yGKfqcRqvFQtwGUBIgQ4pg057uwWExNiDXMlnYEuTzmsBzLpdHs92UfbaGBoZ9IyIx4XL6RBv53LmzAhz/6te/QDodh81u5AGZMVir1cUeUqIRX6ftxPOcADSBRoJpO7tbOI4fieSP184MKxMEJzGAzzE0PIqR0TEBYrm/UUJJiTl8Puo2085U8kww6Bd7jCAXfxP8N/5mR7SYCQCRmSc+Tj9TjxJ0zDqanZ2TjLuxiSkJhBsfywaHvY3Hj+/j7//bPyCdS4mWNuWyJiempSB3ODIizHCSQYS81O4I8MwfSlsdHe5ibXUZW3vbaKEBv4sEjoDUYxBmY7Mpz0o7fygyhAtnziMSMkULKR+xsx/HwWFCAu2sTUJ5GpfXB38ggOhQDM1OE9l0Gr//3RdYXVmG226VbNCx0WF43EEUi220Ow5pK8F8Atj8HmtAiNxXIY2NtWX88lf/BIcdGBsdQqlEu6iJfCkvhAhmxlCHOBiL4Pbbb+LS5atS8JPrnTVnmMVWzBaR3D/Ek3v38Fd/+Ze4dmVB1H5qeWBv71gCVxsbm/j8N7+VYBdZ2AxA5LNp5Gs5BBxuTM9MIhIKCwEm4PP1mfMxkUE6PNrH2NionDU848i2ZwHcaGRExosEmcePH+PlixdG7oxMSpcd/n76PiXA0tk8rD0LZqZP4v23P0TYHxVt+0a1jtnpORRKefzmt5+jZ+/i8vXLGJkZg2/IKyxwPqeta0UxnUdi91ACWvlkCivPnqJWLnIbRhcdAcRpx/vDISEEVFiXpQ+ccx4SSCfTulArwB12we6xwR8LIDgUxsTUDM4snRd2fS5XwvbaHmKuYQSdQYxER1geEoVc0fgd1h5CI0EEhgOwu60IxoLwhx2SnkmiLecVswrrFQajirC4epiZm0A0ZoEtALQzQLvYRSlZRmY3g0qqil4daJRaKOYrYnuQgFAqZJBOp2Bx21FsFJGtZUWCwx60wRmyoetsIZ49kD9WBzO07IClKXr/DJKxmDnXJwMeBqMwfjx9L/O6If8MMhwVNOUaoGyJYhgKfgnYZTP7Gf+YjA9TZ0pJjpT2EMyjZ8CzQXBPAT6+z+8SA1D/VYHMQWBUwTcFynhPs6+YmkX8YRsHmcQKFOr16OcqXsLvK4uVc0JBT76vwJuynhVvGAQutT8G26rPxPf4Y0B4A1wqOKht1v5gn9BmHHx98Fn4vgLGiikp5kIAWvEY7Q9+VnEl9ouwjLWfBvS5FUPgNRUTGyQ4DoKtCqTq+Cl4rP2n4O0gaKvAuDJqB7HGQYBUQXHtIx0/BXoVn1Msj/dUfEj7RQMJiispBqdjxCLJg6A//64gq4K0GkTQsVPwW9un46jjxGtwD2QbNJN+EAAfBHd1jvDZBgFonRMKcms/mjVqsEy259vrYRC0HyTT6nd0vuoziO/SD4hoAIj9qOOn/alBKA0g6HqWw6D/o/igtnVwPxhce0omln74P//3fyMMaF282jB1nPiQCpbqwypYJ8Bm10xqnVQswsMb87DnTZm6PojOM4VDO1XAW6vZpAyL1GiDEAjgYPB7qhXNdv1LTFcazoPRIwWoucwVfOU1mB6tIKKyGk10xLRfWaK66WqUQjccXbzKlta0hsHooA6mgryarqGgtoKBOgB6j8HNTPWINZWBn9WiH7JhfAuIFaah06S7s02quSaFqKxGx1omRB/QZ/8qi9z0g9GlVl1gPgM3G4IPuiHrc+nkFVZw/3Aim0MAk9431WllcbA+cT8ixO/R2VdAlKAHI6wKZg/2tS6CwQU42K+D1+QzybN02sJ4HVxAOuHJQNXNRuZ4u/NqwRkNcFM4T1NIdBHp5qgbvradTgT7mc6AAPBtA4zzoCLYQ2CMQRXRMO1aEKEGpMWBbIYFF6mtaCKTRrPXKgCrxe4QgJKMIvanRJmtpr8EZCmWRJON7GeRQWEhuGBQWOZ0/ng9gpwCZJNJ2e0YveFW04BMNiui4YgwrNhHfGajs2rmhsjRNOvinBMkJUDssBtmO9tAxyRGDTSPYWdTb5NGOfuP1aDPnz+PiQnmrPcEIKaDRQBy72BfnF9qAC/MnxLQk/q7BJkYvacRUukzrhUkpzPEP+xbnRcs8pdMpERKgPOV7Bo6OAwmsOhWs1ITJjqZGKFAWNglLFzFaxig3YFShbp8HJ+GOI4s4MJnY79TV9o4fx2RszDM1VC/oCIZSnWRPmAwjQfK5PQUPvr4u3jj3bfgj4YFJCMwyorllUJJKmmz6Mvai5doVOqv5BgIThLc53qTezusAsZcuHwBr732mqRqPnv8xKxjsjv7c5cgMBk67F8N9tFh5HNRj5LXJHuUjiLNbOpMCpjJ/zNqabeblHyXU+7BoNHpU6dlDtP5TiSOhUVDCRSC6kyLvPfgPjbW1oVlyX6mZi6dMMqecL2IlFK9LlIadOT39g+l4FAsPCxpjtyXxsbHDXOvXJbiOpxHBMjEWIMF2XxGpARc1GzuGYA+HDAFbljUj7r+HrtTCrPwh44L2Veyji1dAQkvXrmI199+A2NjvFcX6WwODx4/wK9/8zkSaWozOuFwc5+zSmp4t9FGIn4sBZjYN0z7/INPv4c333xL/k3JG9HhqtQFCOV653iRubWwcFLawjaQqXu4u4ficUqKtpH9y3VFVjXnd6lE4K6LKHUDx0aFFd6xAu9/8hHefO8dhGJRlLIF/PN/+RlWH78wzPeC0bymjSqsf/oEzDDpNMWx/d4Pvo/zly4KoE6Q/OmTJ1h9QbmSpPRrMnEs+wod6GrNSC7ZXE5hgrNto6PUE/UKABokUMY1WG8L+E3HkcxjObcdrBhflflCBp8UP/T7JduJc40OE9cfASHuYWT+c/89efKkzGtqgAv7utdFKBIW6Yfrt18TQNbvd0u+bPowh73NXXz9xV3JYmDWQLNRkzE4TjAAUkK1VRPm0eLSGXznux9K0Cg84hNQL7WXl7mVTORw9/dfI02gcXlVALqJoTEsTJ9EOBLE8vJz/P7hXXTtPXTdwNDsGN748C1cvnlVwJZisiCM5vv37wsgYlgURr6GrHfupfm8KcTKrBWnxQ47N3gyNeoNAaA5Zr5ACDNzswLKMzjDAJoEPWyGWSQB1nZDtCZ5fdEGTadBzdex4ZE+46OHEyfnJFOB6dBk2dfqbZxaOiN9R611G+ey3SLgFudaq1YTYJJMdgL4BAj8Aa8w2ehUmczrL7NyAAAgAElEQVS1tgQCCI6fOnNWGG7USqasCec4i7xR/3lrbVX0pKkxTKkGFt5icKHRaiNbLqHW66DtcuDtj97DJz/6PqKjduRyXdFHTh4mJbXbAwcq6Rys7a4UuOOcrtVZvLSBR8+foMwCuEMhYeiPLM7h07/+U0yfWUC71kExlUO31ECv0sTu8pr8KSQSIoHBQAvnksvpEQBaNDh7TZSaVdh9Tpw+dx6Xb97EyMSkCV5Si3vvWLSEd1c2kT5KyjnBWgvnL16UINVRLoXd7DFuvHML73z0HVQtDfiHwwhEvbL2irkK2rWm6OBnDhKolyrIp1MS/AgE/bKO7v32KwnQjY6P48L5S5ienYONMnT+AMYmJjAyPCb7B7OiuJcWMxnED4+w9XJV5nulbAopEthj5gHXXr5RxeTCLL7zvU8wszACiwtg3D6X7cLRsqCaLeDlk+e4+/kXWDq1iD/64R+KNMPezgFS8bQE/RKppNjWHYsVR8mEBH+Z5s9AJP9kU1kZc6ulJ1mEfBbKGcyfmMXvf/c7PHzwQD5P9iiBxt2DfQGjWfSMDEsGThloHBmehNfhQfrgQApPNqsVfPm7zyWrh/OUdgLlwwgOTU7OIBiN4c4772Fu6QxylQpqTeqit+GzOpA5PBQQ2tJqo5hLYX3lJYqlHMqVPGampuQMIwDNFHSyzon81ijFNTGKufMLOH3jPFxRP8rUHAdl5ZpoN9tS9KtRrMHNeh31NgqZtGSOMWuKgQTuZWR8Xr56BdFoBNVqQ84fkiWKmbzYNKIFDavYY1vbu8Zmpgavzw1vwId0Jo5sISmFvXL5FMpVnt/GvqLtRP1lnn+0uwhQsV9W1l7AZTcBI63VwX2Qus1OYQg7hCHIPZG2G8c4FGRhN9pmDaMHz4y/dhvDsXFcOHtRAD/uW1NTE8JcZZE7ArRb2+umNk6HqdqUGTfpzGQ+EmyqNitwCn2yC7vFLkWYCfwwY0BADbth7fHa7DOegbTFxsanUGTWV5+Qwn5Rn4nnPokHZFeTBc5zRIgCJCi5fWKjHB7uCjP86PBQzjTuqSRqKFBFkI5gNDOUYrEhXLh0xRAxmm0kk0eolLOo1Up48Pih7KkV1uHotCUg5HR44XSxVkRYChFyP55fPCVFFrknF/JZHB7sSrCe+yQZx/xNOYnp6Unxg2g/s22He4cSDD998pQA0HyOWHQEmVwVhUpdguOhaFS0+ucXTyMQMeNEAJrZTVwTX/32C9isXQS9XoSCflgtBEy8qDdIHgjh5MIpTE3PwR8JyV5PxiwzItKZY9y7+wUeP3mAWDQoIDTnEHXOi9UaLE6rZOExKEStd7L5GVinr9GoGxkh1tY42NnGzNgE/ue/+RssLbA4o5HEe/H8JQ4OjtGod3B0dCx9xbHn+BXzLByeRLtVE9Bcgtt2MiiZQWmVAqxbWxu4f/9ryeDhuc2KG+fOX8ClS1dE3kNsjnpL7DcSZWiDcv5TF9owq10SGKF0DAExArkXFy7g2qXrmB2dgdNqUtM5Hjv7u3j47BH8ER+i40Owee3oicxWXQo8ehg0JfGDczUUwvbaKnZ3NlFrlGT98AwkOO8LBNGy9GAlqcTBbEO72Gi0SXcOd1DtVREeCyE0FsLZy2cxOT+NkbFxnD13HgG/C7lcGy8erOLrn3+NRq6JqdFpnF28IAGMdCKNQrkgMirUPXf47IiNxTA0EhPta2YkMltTiVs2JyVUWATaBqvhDaCZB1rlFjLbaeyv7cNSs6GeryOTyCGfycm8DEdCUkwyXzSB81KzhHghBf9IAM6QHY6ABZVOCQ1LFcn8AeqtImzOnshvWK2m2CDbaTAFk/nM9c9/0z9X/+sVwtQHK9UfF0CuX2tKsQEFTx1OA6wOgp+D/jn3RrGL+n47P6vku2/IccZuUsBbr6eBM35OSWnSZiluaJizrwDzvqTCILA4CJQpaMk9SYHhQfYq8SH97iAJU0D6PrFFcSkFBBW7eAXS9TuQbdJ+UtyI+5z6eUp2UxBZ8IUBDOUVltNnBPN9I2diQEC9Jv/OTDi2R21QxdjYVvYzpfCkff3aa4MYldqsQl7qs5GV+KgAqPa19rP669z7NSNesTIFsfUeg8Ctgrz6Wd5Ps/t1HrC9g3NJ+0QBVrZJ54RifPyt7w/OC8UuFUxWjXB9DsWKdJwGQV7FlBSQHrTtB0F5DQywndpv356fg2tKgyOcCyrBoe3TftHPazt1Lg2Om35G5/8gaP1t7FbnjGKKOvcU/1QAmp/Tz/A9JaOqEgSxBd0PeD/FSbVdeh/2jwaz9HoCQFOCQyMMegGZwH0mL9+jgUbDQl/na98MpJGZ4A9vSoCHD8OOZ2MpkaAAtOmEb9I1ZKFzM+5vGGyYRjWUtq3MWN2E9DMKrrLwjrTFaqQ8tNMJ2mikwTBVjaOoz0BAlA4aI5W6aIyWb1e+p5Ner6G61Qr2asRLO3xwYbLN/N63o0bsU77Hg50/ysTls+hGQkefbSAIphui9iXvNRjtMcC12XR1ofAZJCLjNAAmvyt92I8mahSS92Mb6RjRANSNSTcE6nlqBFKvbwIOhgUtk050hEx0VF/TuUGKhYy7FNMy7WN/S59QQ60/FplU4lVf66LTsdVNQDcs3ch0gfGZZIHTiG42TfoHwTK3+1VQQ6VAlJVO5qykMPZ1dnlt9rkWj9R+4L1FVxZ4xWjnNdi3BKX4w/tQo082R5vZBMk6obMgzw5W/Q7D7SLYCsSPk8JukShSn9FFi8NiM1pYkegQvF4a34blQvYan5msWSkIQj1isNCjAdEpYdFpmMgyQX2RWmi2xMkguELwiq/TUSTDkEayXLfTkTHXYA3BS2pAjo2OijNKQ1HAbSmoZgx3Gv9DoyPy3cMjMkQrAro12mYeEfsk4C4qhdxYCJaT9en2Crt2bvakAFosCEb2t85Lpjqyn7+ZwybirJsyK35zvWxt7eDcuXP47kefYH2dBu99MewJnhEQogEZi4Qk7ZLMMgLwHB+yL/j9lgLRZEBlM68yKgi+sO/pgAr4dXAofc5CNpcvXxZggO0m4Li5bQrKsO9p5L92+xauv35TwFXKChBAzSUyePboMQ639rC9voG9nX24rHZTUKDZkn7XtUAdYG84KMxsSnpQY7tSLAg7gg4ywT5qVDNtn/IRsn/2mBpeFceUzgDnGgFPynaYgJtFrsc5zX4XI8ZiUso4tym3QNB6ODYs2pTUq+NkJDB0+603cPvNt6TgytMXz/Hw4UOsPHshOrdlFiyx+KWoaCxCRtKsZDXwWdjOnb1dGe9QJGqK8dhdov3NcWUxOgL0bIvH7RaHlEA2JSP0IBO2Do2ddgcuBtOq5ty4fumKjAHHiU4vmZ+yzh12hIbCsDiseOOdN3Hj2k3Za47jSTx4cA/rW9viUNI5DoQDsk8ROA14A8iw2F8yI+t2enxGHKUPP/yu3I+FAQk2kgHNthHcNcEmsrmdIlPDPiQLeWJsXIA6U1ySRXvyqDPYybXfNsYbWSpSPLbTFJA3OjYiTCWaoqIFX22jXiyDqWC5dEqAfrLZGdQgs6fNFHW0pbDR+x98gD/7y78Q55CgfzGXF5CSQDTBlHIxj4DbK7qEhUJOAk8Wpw3JbEbYvSyOQ8kchiYIMFPjt11toVOnkW2CvdyXjNFklzlEAMFkdpiAoQQOe8Yon5qdkT1KqjZTZ3RsHN1GS8aJciks9Onx+XDm/FlcuXFdgHg9VxlUy2cLuP/lXWkH9eO7HZPVQKYTZShy5Tyy5SJOLC7ghz/5MS5cuojYcJg+O1AEioWGXOPpg2dSbC51ZDR/R8NRnDt9TsD45fWXePD0AcqdChxhN97+5Dv40V/8GJMLwyjl2zjaPEItX8bm+gbWll8gy8yOVlOyQSKRkLBI+Ty1el3OL2pfcr1xz+A4M8OFP9RHJ3PNYXeKc0vQhLIYOUqbkP1cKZt9ZXYKQ0MxkY9g5kWn08VwbEjWLh19OvTci7a2trH87DlCoZisc48vABYUJQPeF/DKmuU+f3DA1OZdWSO8tgGdy4gfxmW8jN3kkPVIcIbjymDgEHXgS1UZaxZ5qpVLyOcyaFarKBTycFudmJ2cRTgYQ63ewt7BEWoEaFptxCaG8d7HH+DDTz6SDAjO+e21HdE4LlGKI5tH1Bcw7FKrBfVGGceJI6zvrEtWAuURAqEQps6d+v/YevMnSa/rSuxkZuW+VWbte/VWvaEbQGMHCIAEKZIiqWWoZTQhxcj22GFLYWussfSDQxGOsOwI/+A/w+FwzPw2WseiKFICQYIglgbQ6KWqu/a9KjMr9z3Tcc77buFTezqio7bML99y333vnXvuufj+H/4+Vm5fUwp14eBUQO9IFyjuHOBnP/oxivv78p8T+Zz8WblcRcDLRql3m+iNDBFNJ6Sr/s63vym5ka3NQxSPC+jWWth9tIG7P/tQedrUQCeI8PKrrwhQvb++ik4sgNuvPY9v/+p3ERtPIpEfQXMAge49skVLVbHf66dlBcPIWv+rv/iPAu7TqSRa5Zp0+zmHzzxzG8sXLuHatRvSO97a3pFEGv/R51HSgb6U+vPbWxuy+fxY1skDFU7EbCfbf3p5AV//3rew8twltSVIXJAmfzZAq1iTnMig3sH/83/933j88AG+9vabuL7yDHa3dyVrw+BIMBTS+uTBhHUKGOCkfXKP7nS60tinDnuV0kn9rvoyNzOJpYU5FaAjaFWt1OQHuXdSaoo+fiQWxvMvPo9+YKCzynAQFks80O1IEuRob0+A8be/+21UqlX8h3//7xEJRaTpStBqcmoOt154EZdv3EA0GcDRaUcM6cgwgNLBMTosbtppi/n8ePURTopHSp1PpBJimg87LCTbR3AQlORJMjeKCzdWMH1pDpeeu4bMTBLHLKDd6yBICSnqOIeiqJyUFRQJkvV/eIDVBw/lt5kBRhCX2RuLF5YFuDO4z0wuAuMslrq/u699g+toa3MHD1ZXXWZUv+9Y+akEzsrHYn0TgD4uOF1h4gJcj9UqgdgJ7ZkEdrs9x6pl7QjeW1jsjn5XF9cOsxG7OusRKObrxeLqOX1Lu3fQZqj3H0tmMT7Bmh+zuLh0BWNeQdsws5CKh3iy/hCf3P05Hq3eR6vDIDXPpTyZMlweVAFP3TOGXYxIKZvs1rRA1rmZWenn0/9zL2NWD/2JgZN1BiyTmfP7krIZu4PzIrJsIwFrMsvn5hbOz+TK3mx2VICYwD1l4FifwcDroFc/wYFDQZ3fWIQ2gJCKkeoyG42JlFGrkDBQx+HRgc4hDIpTAoFZX4lgCrNzS7LTvb0DVLj/p0bFbnYsa+pQsyi6O8OTsEGAlH+bnZvTeFP+gT6fvppzQIk3np1IoKDP7zPg1mZwcYALKyv4ytvvIDOWwlm1LUBTd9MAsLe7jZ+/9x4qxRMFnSpFaiUPkEzlERqJIzs6jtn5JVy8dBWj45MKRPH9rI9xUjzE9tZjvP/Tf8Jg2MX83JTGmDJAzI6KJxIIjARRqZVRKBUVvCZrXKSuRkvnTmXeHe8jH8vg5o1ruHLpIiZZRHwQEGC6ubGjuznHh+/lvLm7Wh/lyhk+u/uJGPGpeALZNO+ovBeFcf36da2Xv/ybv9Q89Ibu7kvte/5tYnJWGQ61Wus8KFqjDFizJZYsA188px2fnrhMGfSQHEmxQihmczN4/c5ruLx8GWVm4jBzGD3c/eJTVFs1nWcqzYr2QTEO2zw/pBSMJwA9PprFWDaDw6M9PFlfdRI3wwEiyTiyuTFJCg15dwkFpeGtwr6tJrrBHqYuTOHSrYu4/eozWFhZRCwb09+z2VHEqOc8ApztA48/2cRHP/kEp3tFzOZnMZObR6AXRKdFecUYeujgrH4mssnoRA7pdFLrmZma9GuBYA+ReBi5yQiiWTK1gCGzk8h2rvQdAP1oG6XdExQPisqI4DmPZ4k5FXN0GuQkkLT7bZzWSxhE+uiEOging+iNNDGMMIB8iHq3jGCYeuM9EPQmA51nXQekGkDk/Azl4FxGrrtr+v/7wTT6GfubERnpTyJRx6LkP7vPK5DmAZrMXtA9GJSgcrWdDIA2LIV3B/aPtu7IW440ZGAfx8DwEj9J0vAsPpPnaj8gbUCYkd/YRwuY8Xu+VvdeT26PGLthUrRrw1+sDQbsGuBmAJ4fhPSDmv6x0zh5esp8jo2PSEP0Gx7Oxs+3MbH3GzjLtp6D7R6bla81oo//MxSA9OqNGADNbEc/IdJwNj7TsDe2x2R2rZ+Gs1nbDEtwGOCXGev8uz3fwEhj0ZotWF8N7xLB0Wd3fjKaOwk5rNHGwsBm2x9F7vJhVX4Q38D+c5DWw7Lsmee4oodp+QFUA6CNrGuYmxFdDT+119kc2WdaO/zgsQVM+B6TGrYihBwDA4INgDcs1f8sC3hYH/jV+mdBDLbZxtRAbXuWvc9eYzZgY2iYoP2ezzH1APpkO5MY/mpYIF9veCG/92fkmz0H/pc/+i+Hdik0gNMWHBtqk8/fiSmpSqnOqbjF5gAn/t1FIdxiMQDJwOUvozOOAcf3MoKvgfRkA8xhmXHb5Bs71wBAY0orehRwA2AANI2a7STz1XSG7e/G6FWfeMihdvWIA63Zd78Ts8E2Y+ZzeUDia/1pteyrXfSM7m9pE/zZAGqOkYl+8zkGUlsb2WaOiTG/zQkZs5l9MJausZzpfHmhVNE9z1lbZI5pszZ37JdpJSv65RU/dAskon7xNQaI62KdTGhcCZhZW9gHBQ28SJ767TF6/f3UvPW9SCThDs+ZsP+2YfCgzTFmZXk+z0B/S+Gz+WBbLbplzs4WGKmCfB3BdnOYBjzyZ46pTkqeo+fnc8Pj+NmY2eYp2RJP/sTsUFqAnnwFn8EDNsEoAtAEmwj+k2khID/CdeBsmulNbU/OJRTkYTepqtzVMxbzc3IAbJuiSSHHhOY8kPnGQy0rR7vnd8X4qpZL2oTDLC7GaB8PSdQjZlCo23cXgkpdrDhGxsl8IhjK/joZAccUN5Cen610R6b/hF1RHIJZvISN5/LSAKTkgoFqBO/YNgIrnIMqWbEMKGRSOtARHG812ro0hZjiS2CeDJQ4L1sDHaRnZmbde8+c/jHn3wVGuvq7CvclE+h1XADFNmTqL9ImqAFI38LLPYFhfsZP3/0pWrWGwEwyndqdlvpJ0J1r3RxzgOxaRZOpk3uqyw/bQq1MajLze6aP8vWqPK0ocUypx3fu3MHShWWN4+f37mFzZ1v2QzbP1Pw0Xnn9NYyO8VDqNJP3NnbwwU9/hgIZd80WNp9sCmiwbAiONVkGbD/Zz5FkCpNzM3jxzgu4desWBr2OO5wPgSePH6sQ3/7OroAsamHSHgl4cH7JxqW98eLV6rSkR0k9bWY/0E6n52bPA15cx2w3LxsmMVPv1qX3yUJsPJR/8zvfVdG0DAvRnZU0VgT1yLLd8opMEkjutdpiNNHWeLGm/1Cx0GRCB3r6GvolpmByPfI5DBQw3YkBCILnPHyTEa416nYMBwDv7WmsqHvNC/C1KyuyB2qkKlDWc1I6LOqWyiTRHFCHkymsWbFoaSsskqj1PRyi0qyfa0bzbwQBOH47BzvIp8awNLuEXCaHN15/U+/lWJ6wKNuZx0YGA1QJ2QML2PFAy0shiy2yWM9YfkIFJNmPBw8eiI3KKubsH5mTBBBoXyyUVK3VxGDlhYcAM/0tA0WxUFhjSs1rAtAMYnFeqeXc6PXQYLpkrYr5xQX83u/9Ht5686vqH9v4ZHNDwRhK0ZROjhFigLDnso5SXJ8sADXoSC+SmuW/+/v/hQrBra4+xkfvf4j1e2toVRqIRkaU1knm/+zUtNLOJVPYHwjs5sWcmQO86HZYQYeZI/ms9G45blFWM293pG/LNcUAJvtIQDAYGcHEzDSWLl7QBZZric8jI3TQIeMuKN3mMAFzQCyk/YMD7J8cIZPPYXJ+Ft/5tV/BxYuXtb6Zyk+gusZsg9UnODstoVtrKxvk3sefIjkSx/L8gsbo+PQIa9uPsVc8Qig9gm99/zv4zd//HUxeySloVtrtoFaq4XB7F7/42c9QPimgViwKyGdAQ5IgJ4cCNriuxDzrdRUsIsDfbDg9cqZ4k/E/OprTHkfwav3xhnxiOpUQ4HRydIBUKilm7PhEXoHT8llVAS6OPe06O5rWZ2w+2cKwN8DFZcoWOZ1cstwIVlHShIEmalN2Al3sH+0L5Hn99dcxMzMlW3z04IFS4PfEbGsJvCGbkNILly9e0V52sHugNcxiU5XKGY7IlGd+BMEw1gjACOZmFiUhRYmSkXAcCaaqMn122MPk3BS+/q1fki84Oy3i/qdfoFGqIUsG40gY/TYB7hiCoQEOTg9RrJZweHqCRqcpTf7Zqxfxxq9+G8++8pKkH3pNFpE6RL/ewt7jDfzdX/wFerUmZidZYG9Ue83a43XtKwx01ToNdEN9VLsN6ar/1u/9HhaW8zg57uP+5/exv76DrftrWLt7HzNjU5LBWGZxwOUlXdq/ePII97bX8Mwrz+J7v/nrWL45AUqyNnq0wbIAp0g/gGa5qjXCArfUT//rv/wrBX6yZNJ5RXDp75YXlvHs7efx/IsvYXpmVvNQrtQkraQCzJWK2M+UfKmdldz5MxwSAHNaKiISC2NueR7PsBjiGy+jHwsink0imk66dPp6G82zBsCixojhh//v3+Fv//avMTkxgTvP3kGgN8DpcVGgJz+b65LFWMlWnpiewfjEhGdHTe2X1PgO94NiRpaLRUTCAVy8sCT5Btr9Rx99jE/vfi6fPjE1BYQDWLl2Bd/+la8jltDyQb0MVAoNDNoNVE4L+OLeXQFRv/YbvyZg6sGDRygcMUgcwtbmLgaDIGbml5AZn8To+Jiyv5iB1CyW0Sd5pd5A9fQU5UoRn3zyEY4KB5hfnFehSWY1DdjHA8p0tFym0vgY5i4uYHRuDCsv3sCVl+c0f4Vqhzpv0oRnAcHqSQWdWkMSHFtP1rWfJBL0vzHZk8gc/Z4C5QTOGEinHAalC7j/smAbWbf3v3iIw+MTBAMhdL37C1Hb/qCJwbCNaqMkBnSjUXXrql4DSx0R7A0FQyo67LLlKvqZkik8S8Qjce0ZXHPc70gA4Bwyy4F7PvdRu//QP/D8xWLCC8sruP3si8jnpnRWTCUc83bQa6F0doyt7VV89vmHeLR6D81WXRr93Bta3HtVHi2AbDyLYR+odWpiiS5OLiAZT+rzFmbnzu893McZjKOD0DkrFMJpgTrIQ0Qjbm+lb+Z+wbMx/SClt3hOMUCUQS/LICJDOzTCNHsGMAfnF1SBPB6jWpdxOPkQkhFIztCFOcD7GwPCTQWyWVCQc0gNZe63ZKor+y2SwPTUrKTK2C4CjQTeGLCjBjKDNdynGaRPJlLqC88SDHZShuL+vQeSBmPtiGQ8rroeDLYyk4Xn7Km5eUSTKUl7ZMcm8ebX3sHc0iyaHaDZ6WrtM7jHPfmYAfTSqYrhUv6G88osA2YR5nJTyOSncO3abcwtXZSuNKXieoMeiiWeWSs4Ot7D6fG+Mr0yqSRmF2ZweWUFC0uLSI/G8PjxJn74wx9iY/OJshVoJ5STseBGhvV2GjX0Om0FqXnWp44xz1qJOKVHcqpBM+5JFem+SZmoaBg721vY296SdjH3KUqQ8e/UDWfG1V//9V+iWD5VViMzHwRmZ0b1zCRlB/uOtc/5Yy2c5aUlnXfpm/j+3rCPzz//FP/4Tz/C6dExzo5PER1EMBrLYGX5MiZGx1VHoz3o4PDkEPsnB8iO51xx6bOiJKvoXyvUt08mNVcsAjo3Oy227y8+/Dka3TpUsYB6+AneZ7JgbZcgA7RRgsVDtAkyz+Tw6tdexgtvv4CJpQSGcaAdICbeRzQcUsYLZYsCHWBYBX7+o4f48L1PUD9uYH5sEYuTiyoYOOiTgNXH+uaagun0NwzME9Qcz09gemYc+bEkkpkY8jOjiGeAYBQoFfqoF8o42DzC7sNtHG0doV2soVvlPj4QG3047IEZQQT6KfHGbLMA6ywNOig2Cqh2yuhHewgnAxhJDXHWPEGlVUR30ER32EIsRu1yd7d2ZDRH2HP36JbuDfy73fd5HzMgzTAP+SUWlvQkAYTpeMXwGFww9q2R3fz4B+9AyuwOOX9ngJQBiwaOGeZgDE3DOQxb4Zo3INLa+s/a6RHdDH8yAp58oAdqG4CoItnKmu1p7ThQ1bXPMAp/u/zAJ39vQJyByvYZBkAbZmY4huFgBnoaDmXPMvKj/exn4Po/z7ASw92EvXmZptpLvAx5A4M1l56yAQPV/L1/Dp8OKAiH8ORPDcuxzzdA2AIIBtIb5sA92vAw67+RAQ2Ytmf4QVV/G/zjx9caPsg22DPNPvl3Izf6x9swK8MUDXR9WiPcPtds3ABiA8n/mY17GKhhRDZ/Rpg0ANYPsD9t33yPH2sUrsM9zwtI2N/8ILN/zPnZftDcPy9+PNHs1t573v//jISG2ZG1wfAz+xxHtGw5TMNu7x7h12/DNv7a53yyNrQhG9fA//lnfzQ0RFyRaa+4nS0mGgk3fyvGZwZlbFQuUAPu3GB4Ve5ZCVfsVCfObQ6AG5MZEQ98clgeAG1gr3+w+L3fQVmUiM9QNMxJ6njF2VwUSaCkp9nLzzbAWUxIbzG5qy7EADSjM0dmTtSM1gB6A7cFOHoHOTNoG2Bz4l8C7l9qHFk0g8/hOFsEzz7PH0Hgc9g/frYxRDkHfI0VdnHpG2EdxPkMjve5FjQZdL5KnCwwxv6YIVs7OR/m3C3KYhEv/swCRLagbS7MNgSa6yDoQBb2y78Y5EBZKl0Zhk4PxyRGtClRr5IbqreI/OC4RWP4Hr7WH0Uzh8SdXICeF4W1xao2eCuD1cxtjjieBL/4PNsUbcEYwM828Hubawsu2CLkwdXmj2wsppYxXZuHNFYxdpuSY6qz0jlzebkm4rGU9O2YHmwRIjKfe5LgcEx0SlVGdQgAACAASURBVB/IrgJOX112G+IFzYG11I5j+na75ViWTOMiE4ivOyucqfAX9YvJDqW0BPth0UgC5P4AiQF/DMTwewLQtC8ypXmgYxqmBUkIRPGAzkMtGbfkz8h+CC4FHVtfc83K2zUH7iaTKSTSKQxZdHHoitxwSs5KJbF6CVKRcTI+ST3JiAAwph0SLOHcc65UfLPnAgnUiHYs3q5SWm/dfAbTE9NiX7FaPFPODw73dHBgQRFrO9tGcMf5pa4udAT7aYcE7TmGFnxhH1g00TZtSodMTc2IDcO1RVCWAGm17orRUT8tmUlj+dKyCqqwoNrZYUEX1uJJAfWzivpqGry0IaV60iGHgkoFHJ+dlcTA8uKi0nST8ZjLEOh08MH7P5ccCseMhQDpsxq1mtOQDgQFmvNZCiZERnRJJyhIxruYxZ5evsDYnstSOD6gvIULAjQ7TYwkgxhGRsTifvXtt/HdX/01FaKTVjaLFB6eospiTaUyyoWiipURRGk1XbHF6ckZPZcXWn4+L3DUh5+ddynNBOXJqCeQTvCmeHIsEJfgM9Pq2S7bP8g2JTOXtsJ1yjGnPAHHb3PjiWPidqh72UN+LC+Qs9Fvq+iNAl5DFyRi3+i3uK6GoaD8A+UleHHipZLjwQtUoB/AwsSMLv/UjDT/xour+ZLBgD6TDP8h1tefOLuivmitgRs3biI/PqVCc0xxZwGatUcPte5yLJoYDMkWCWqT3UPQlTZOwJE2xHnipYQXpWB/6ORzWm3s7+/KZ5LhQ5ZOtdXQZZQs3JWVFXzve7+KlctXBJjcX12T7nXx+EjFwJhWzyAGL2DxZAztwACVVk2MwBdefwl/+md/hokreVSOu9ha28CP/uMPsL9BtuOZGJGjqTQWZ+akqciCn7FYXCxIgg+F0qlA/Wavjem5acwuzuOkwmJbbUlJEIAuHh7LBxGgFTOn3RKriJc7ykgQnOe65jxTX7LbbCOTSiCXyiDCDCGllnel+06wstnt4eLVK/jGt39ZEh8EbDkXo17AgdqhTLntNNpIR5I43jkSwDSCgMD0RquBcruCx9vrqA/qePlrr+F3/qvfxaUbl/TsXi8iGY3DzW38/d/8LXYfb6gI2kQuLz/LvZdZDwR5CaRTp5cMdhYWLIuZ44qLUaqCjNOpKWYxVLG/eyDG6/hoDhP5MTHpWVyV2Sa0RxbQZOC01emBKd8E1KlJShv8mHIglQaW5hZ0UW3VWwqakUHPtZKbyDnG+qCNRqCD7FgWr73xBl5/41Ux13gmY5ru+pMn+Ol7P8PGk03sbm4pq4DFyuZn56VZSeCPQTKiT4XSCTa2N1CpnYHJufnsJMIBMn6DiI7EpC1LeSP6LaalkuE5YMA1OFSwi4c4Fl4dS+UQ6A+ky59KxjE5OY5oIoxS9Qw7R9uyBdoi95HszCRuvPYibr90B8tzS+i3+8ococREce8QO0+eiJMZpz4lmYCFE2zt7CCdG8X80rLsGtEA9k8P0R8J4OWvvImvfv2XML+4LA3+ndUNvP/3P8Hhkx3kklkszc7Llhmoa/f7SI2PYrN4gMREGi+89RouXL+Ibph9GkgDnzJIYarE9QZolmqoFFhUsYCtjXXZcGgIRAIh7esnhye6TDNASrZ5hwy12QXkxicEfKmQJgt0VSvY3dnRV0kSpWLY2tnUeZAp9IuXlnD7xefw1re/hkguKUAhlk3i5PgUjUoLcUQwqHVwvH2EH/ynH+Djjz8UyPfc7ecF+heOSyrYRwYb90LK31y7eR2DQADZPIFs7tdt1FgY7MkWOkUHyu7vbqHeYBbUBJJJFyTa2trW6wjQsvDjpZVLyE3mcenaJeTHc/JR3fZQDPUWMxpOjvHowecCiPi5L7/8krRf1+6vSmJl/fEmKuUWxiYnEUtlkcxmtAcysMqgQ4sA0vExzihNE4/ipHiC3f1tBToYBGYhPu6rDz5/hNJpyWWN5bKYmB1HciqL3MIEXvzqy4jkomj16HtYfCyMEM9YLARZa6lo5ONHD7G1vqG9YmJsUnJyvIMwS4QgBAFo2np0JIpaqYqTY/q0BDY2tvDBBx8qCEOiALPZ3Dkj6ADoQAeNZhmV6qkKmTELhQx4I3zU21Wx6Pn6VruKWCSB+ekLkmlJpViYLo941Onyx1g4vNHA5uaG9iqeSbi2ee7gfiIJslAEc4uXcfu5l5DPTCAUiiISiqm+SiAwQLNFQO4Aa4+/wOraF6jWzmT7bI90t5ttAXc6j7BIY4B0PyCXGUUy7ooas/gwX8+sJJ7rGJhggJTBZma/bW1tIDhCnzDUfk0AWuB0IORdpEPac2dn5uW7yAZn+3WnGVKDlLKBlGJwIAfvAyLotBxz0e5R7WEbE9kJTExN65xKNj1fz8AcAejjkyO9ludwnqXZLwa1o7GU2sQ2SIYmFMKnn97VXk37IaOZ4HQ0nlR/qXXO/r72xlfw1luvoXBSwScMxHz0kc4Y5WJBQWbuVcw0oaZ9fnIcaRYvHJvAa2+/jWs3VySlcHTSVeDxw59/gK3NdTSYUdnpoFopoqd6AE0xY3n2SmdYZHIKl6/eQn5yVu1m1pGKyddKAgUpR1OvnalWwPWrK1hYXtBeQkmqfqeNYqkgnWXWV+BZkUB6h3v66Kg0pdmvne11lM4K2ofIFs7FR1XwcTQ3jrH8FIbDoLIIs5mMI4l1KNvHTLAD1JnFw+yJkxPsbG3JfxFEpozaxx9/4PSui6c6F+sONewjNpLA1OQsBkPeMyFJDp7vLixdxM1bz2CcNhYNSIaGdkt7+vSjD7G3sSWf2y23lKE1ls27GiiJKGrdBjb3trVmeV6hLw6zmB3rFEiSkmzCqLK16EfoI9aerCkLZzgyov2Dd45YIil2ODMlmJnB37N+RSKfxJ237uDWa1cQzgG9KBBNAaEw0KgBg84Q/W4fydAIogOgtNcRC/pnf/8BemcDXJy+hOncDFLxrIp6nxZPlH1HprZA21BQayydSWBqehTpHIOMMck+letVBWgKe0XsbeyhX+0BtT7yvD+CkmPbaLeqYjLznheMxpGdmEAylUI8l1Htj5NqAbVuBeV2EfFsGPHcCBr9sgoRNjtVDEOUDIuJPMhsS56XHW7gdNgNgBYRK+CkNPnPQD4DTvV7ym+qtpfLWjUMhYdx/sxnWDa3kbwcw9VlrtNODffwA4oGgvkBVN1TKxU9V2Qyj4D2NABn+JHu7h7AZqClYSIGMBrGw78b3kIf6zIMSKZypB8/W9dARBuH8z77GM02HoaTWX8M+LPxtLG1Z/rH2sBCGxd7pmEW7J+yK4U1eLW1PLa6aoF442N4lfZrI5AawPkUAG3tsruQYUMiy3nvNzzFgFYbBwNaDXDkXspzjc2/AbKW0W8YhM2XYT5mZ0Zs9QPybANfZ5iUYRpmg0/bkmEtNr7Wv3PMzwOA/cA022n/LKjxtH3z9bQTP3ZmdmDtNpzTwP3zh3oguoGwxti3taIMX5++s91Frc3+vvrtxsbJvw6t3RaU8duq2aJ/bGx8/HZgAQr7fAtaiUDh2Y/NGV/7NIPd2mX4os2f+s8ihJbWwME0sM/YwLZwxTzyxOA5QNKiVZE+B0YJ9JWgumNv0vDIqCQD2kBht5AcSGeNcIDWl5VK/Yi/Rb/YOTNOm9TzwfY0i+jIbLDlZDyHyM8WqDjEOZuXC8NkIHjot8+0BWXtZf/YDwOD+dkGbLFNFgXwG4bYYF5ag4reeSCwGYVNNsfXnsXfGdvcWOZ8Bheqn3VuAP2XYL4r5mGRI0vZEMDadRsLf8f+18S8dGl+NiauLS6yafIjtvj42QJAWcTLY74bKGvMagUsOr3z4ISl0tgcKYIYcjpQPAzwZz5XjGxP/J3F7tR/bkbMa+KYdzoI+CqfmlFbpPIcJPbSCthXzi+LS9AOzMkq8seCCNLMc6kqZHzZ88x5sb3mJMnaYXt5qDFg3CKR7D8XnRi+6bTs6fikJDYaQSlLKyJg5QIljJwyDWigAwvtThXf63WNGSPv7f5QrBQyLAlQ8SsXNVOtkumUUuvZDh5kNO4BSEvUijeE4ZhzDjRzACf/cZzJeBkJhPV69p3su1BoxOkF9xkUcgAE28rLMceDrAjJ7RBQ8NjfbDPzSXngseI1Qydc6GUPUGs6ps+ghi51rbXJxOK6iHM8mT7Nv/NSr7XvbZqxVEoAjOaPxUQ6PJgEpdVZODkV+Eggz7Scae9M8+Qcz07PCijiAZpzw3ZT0sM2Nl6CjP0hRh+Zpu2OLlrUSuVYc3xd6gvZKE4mRv4w4hU06Dq5GfoyHuQpDWASEPwsFn8xO+IBkfNBNjgvUJFAGHUWGyrSRlykmbqR5vgpsTC1MI/8xLjGK8dK6pOTAqP4nidrayouRtZ4u9FUUIHALMeRqbEWwNJmSDmPVFIXLTJ2yaijffIfARBeoNl+ajrSP7PIZbNTR6PfQChBHcsM0uN5/Ma/+ld4/qWXxcDh5Zmvp0Zvt9nQ5b14fIy97R1sb6wr4MCihJwLplDychtiYbfJCbzwwgsqmsfxp3wGJUUqxZKY0LQ5gnTUIGYARAHK4QD1JgNaDCzG5bcY7OFlhzZQLZ+dr0nOD3UoCYaBxU5CULV6zi0vRTPzc46tGwpKa5lSELzIlcplfRb1T7nWyNQM9wPSDbagGyVbTMaIxSvN51rgle3iJYtFqRg8mZ5fxPMvvIjrV6lPzsAV2SUx+T0C7VvrT7C2uirdw3a7JVYgbYtzwMtwneAw195ICJeWL2BifFyX4+NjFrMqqbo9gfRC8ew8isy9+MLCsvxlrdWQ/2AVoZ3tbRU5o61RH5Bjmcpn0Bz0dGmbv7iM//oP/zvcvnML4ShwdtxCeaeIx9TbfbyOJ48eipU8OzElvW/qoDIbg5e6k9NTHLLqfbeFcCKKX//+r+Eb3/kmNvZ38Itf/EIF+sjQ3N/clr04EMKlvFKGgzZC1pFp3tGGaROUYCJLPBGjr3YSVdIYp676yQmavZ40xW/ceEbavSwSKSb/cUGFP+PhiAIZfG8mkUYmnsbG2ob6QSkLXp6PSydYXX+I+qCNRDaBK8+s4OLVSxibmsYgFEcoGEHp6Ahbq4+xvfoYuWRawLEL+PVRbVSxuv5EGSaRRFyFGl99/TUVRtzd28PRaQG7W7ta81zDx4fH0genjyGwOpYfFfOftndWLUsjm2xXXnYjiSRyLHY76ErahuuB7N2RYVC6s/PTc24viCYFQNMOY+m4C5xHQyh1qxidYqGzl/DGW29gfDanQkfdWl+BIjLg3nv3J/j5e+/rIj89NoXISETFnQhAUyaj1SXDvizpk0a3rQDJiy+8jAsXLuNg6xg7m7tIjiSRSWVxdlIQC46+nyCUwNpGTYE9XtrGRsdwViygXi1jjgG86QkEwy7Vf3tvWyAB+0GflJ0aR5TFnZYWMD81J51gFlbsVFtiokdDQYwwO63DvZuZNmd6bzqTFdhPVnY71BMTuk6mTzKOazdvCwS+cukyIsMQ3v3Bj3GwuYep0TGxWllcjb6h2x/g8s3r6MWBUqeG1975CpZWltAJ9rF/coghHVcfyMQSiAXCKByc4GBjF6ViEXMz0woWag+rNRU0/eTDTxRkowZ++ayiAAT376tXrytoQT8m0D2bRal46gr9xsIYSUZRblQEOuYn8ojGRyjgiP/2j/4AuakkImmgVGUhwyMFhdrVJg62qG19omAoWX08V1ATmUGgZq2JZ28+K9/PjIyvvPUG7rz4gjIXonGgVmUYOIDCaUkyJcfr+6icMsD3WPJeExP580KxuoSEQiiVq8pmeeudryHC9o0EsLO/qb0lRWBkGEKzXFbw68EXn2P/6EAsfRYnzuXyOD48wcaDdbGz87lpTM3NYWxyFlMLc4gmHMMsQQ3o/QMUDw+lDUuWMFn2nWEH4zNTuLKyIrtbe7iGh/ce4Gj3UOueF+3F5XnEJ1I4qpxg7tqy9LPHpiZ0NhXBotWXXwgy0LS7g82NDZwVTgUyM7uLLPV02mVscE8lQDaeHZO9MzjJ7KNAb4if/vR9/PhH/6RsAwKhYioNXTG7eqsi0DkQ6Euzl8FwsqCpr8yAjTv3tiUzJEC6R/pk0AOgZ9z+n89qf+chi4AvgVmuqfv378vnsYaGnTu5fhrNDtK5cVy8cFXaz5RPIFOA4HSv3xIAfXy4g0rtBKXSiYISykIkwEzpoCABqKF8NP0OC/5RboJBY7aRjHPaFtly7Cvfa2Qkaj/uHe5hde2+snNYEJHZFQy+WNFe+jueIfiV+yr3Zvp3BZKbHbS7LDo4lASHMgKjTjeWYKpY0IEB+oM+IuEIOt0ewiFXrI+vpa6zJBQHwDGzVKpHyIaznrQbAbaczt4TkzN4+eWX8cYbb2BmhgUTT/HT99/DZ3fvuno5/YHOApT94Ljw81lI9Pr1m6ptMjM1g7NCET/8wd+jcHSEmelpya0xOLmzu4uTs1Nl0WbyE5iZW8Drb76Ja8/cQm8IPHi4quykzfVNnXcSzGDrsrhlE7PTk/Kh+8c7CiQnEqMYn5zFwoUr6HYpCRFEiFlBzADtU5qsi929LYyN5/DOO29hYXFe7z8pHCsz6+6nn0jGh3MnAgjtKZvHwuyCgsHMrlpdfaR6H60ez/89t36GLDQdxvjYlEeC6UguhUUvlYnIui61muSZDJTgz6zDwrG6ffsZzevWzoYY/wfHrA3jZP4cqBPA/NwyOl3eFYLI5ygVdVFtm56dQTafU6Cca2VqegzB0BA/+Nu/wcnentZrr9HB2VEBtXLN2W42he6wJ+1iI6gszM0jk8khQwZ3LOFq4TBTrlXBWaWI0Yks2oMunmw8VjbZ8qXLKp7JQAUlvErFsgJAo+N5FceN5ZJ47rXncOX5K0hPh9ALAdG0TA2VYlWSPt1Wnyrtsp90JIbd1WP849/8E463isgnJpCJphELOXmHWJxz0hfJh9Ico5mM9nZKfQVDfWRySTS6DbGkH6+vqYYOK/5yD1+aWsb82Kz8Y6BPiblNnBb2UW+cqUhiYjyHUDyKAc/B0TBGEjE0ezyjhVGonSCSGkEsw0LsZZzVjtAd1BFOUh40rGxC3tcYQGbmFdclZcBUwJzEvYjDD4xAyPk3jMUAuwB16D0ZAwOCBaJ6mekGTtprjISmwqOeNKqyT7pf1icygI2v5d8MV+CZ0SQk+TdjWBvoaDiI3a/4MwFoA5mtzQb8GdZhGcmGKdHO6O8UeIuGz4lcRozi+9he/3MMaDZswjAdkZqkDPAlUG/t41f/+PrBaHvN+Tj7ZFAMHKaPpA+0z/YDkwZA+4F3ex+fTQkO3Rs9WVg/BmV4m2F81m++xvphbTdw3A+mGmPcSKvG6LV5MgzFMCezERsnw6mMLGkkQD858JzE5wU/jJhqwQkDhw0P8YO/fkyOARizA8PmzI6tXdY3mwu+js83trwpNBhYbXMq+/NwSD/AzbYYhmf4nNkyfZqrGeLszubUH2QxP8y/GXnLxtzAbMMwbc0+/Xv2wTAJa4vhoPZZNg+Gp9n6MOxWEj2eRrkB8mYjNj/WVsMmzbYsaBL4P/70D4Y0FANbFVH1gFZDy/mB/LsKhGWzLv3fS+G3SaMzMRDa2LV8jslG2IK1Btn7yEzzpxYYSMlLt9/IeHi355sDUDSRek8EtocOxD4HoT1A2oyX2qXsg2lZG5DDwyEnke/ja9l2m1ST7OCC0UbifRXjKx4/r+5Kh2Vts+/9i8iAW4vamHNhuw2s5u/8DFW2w55lKQx+mQjb4MmWtX7z+Qa0WrSJz+RnuEJabT2Tn8s2KRWCbB2yCn0OUhsOXEqJjY3R7m1OCe7wfWKPsMihl4IitqxPs8gWkZyeAOioniv2tDRu3Dwzsk72JOeTNsj0Vws62DgpIus5bduMCPzKeVJ0PzxyXtyBn8H+8QLC93Fc+N8ffTM2vGPWOla6wCOP7SHwoVrVmNnnmh2rYng87liiBR7OBg5cCvplSrhRuXQDMito51Qvcaxtp1HMtGYGZdgHsVqCIaVWJmNJAU887PL3AuyDzvFRI1b2FXCBA8cyZ9TOAcK2KbBISLfTU6E/Z7+M6HL+CY5zTfcECOsCSHZBJCIgj2NBRh+f5daymzvODxnf5sD5Ois+aUElAqNWgCuWTKktHCeL1PKwTyfLsXUHylGlsnLDZPqeZE2kkxZT23hRp263PwLJtDn+a1Rrung3Gi29X+zxoee0FYhwFz8BmpwX3gpkPy7lXd8H3UbC8SMrgmtMgLyXMWAbGw9pnF/bxAmGkClO1gABfo4XDzuUGOBhlmxWh9MMxQjl9+7A9WXwjcVPJqenMBJ2bKdKuay1Qd9EdjHnlkzxs2KROafSpc2mM2o3iyUaAG3BokQyLjBPzh6O/c7x5n8W7aPNcq4JohOMJ3Om2a0rfW9IyZZsGm++83V899d/HePT09K4pD0ItD06wdHePvqUoGh38cnHHwpY5nhzvYp5zuJZC0vSqCVAQ0kAAoO0ibPTM+xv7QiYq52VNadDAgSMaMiYeeEKo8pxD4YEIkcTcRUmUpFFaRxXBXpnU2mNEUFLAivsK1lZ5vv4nHAiovffuP2sivqw+BX7zrFgVXVKt1RPi6gdF5RiT/aim1tX1JY6kqVaWSmaPKTxmToMU16n3QSlYXgJXly4hCuXr+K1V16RTMPR8YECGZRdkETGk8fY2drQ91wDDNjaPsA5p4xOy9s7qXH+u//6dwWcb2xv4eDoEPcfPJBeLTVJuRapOc9/zWpN65kXLRaQISuYLGW+hlrLZOhOzc1i7sKSZDi29nbwYO0RxibH8P3vfx8vvfIy0B6gvF9A+biEx6ur+PCDX4g9PJ7NYX7WNDs72Kee8HCAQqWI48IJ8pN5/PGf/DHe+PabQBKoHbbw8N4XONw9xOOHj/Dk4SqGLKbV7pxrSju2GlPU6+dFX7c3NiWFkoqSUeiKONKnENhksKxUKQt4IFOP8hvURyajkeAai5wSYGWQilq9lIKhzTGdmKxz+mRmc3BOeVklqN/quIrXsWRchUQJEO4XTtFqd5GMRhSMoj3yrDBFVlHSBULohz+5e1f2zWyOidlp/Ivvfx+vv/2mLn3UNX70xUOtEUp5rH7xCOhQgzKHfHpUdicgJxJWyjrT8tv9DipMPQ+HJMXDFHT6jgylMbb3cHZSwtTYDK4sX0Y6lhR4ynVLth91vblDhxJhlDtVRDOukOlv/vZvYGJqzAHQna76XDop4tEX9/GTH72LSrGMXGIU+XROwQLaPIM31I5kHlpn0JMvWLl5Hb/xm78l0KheaeHxgzXsPNlGqBeQxFCAexlCYl2NL8xiY38b+4d70udkQaRiuSBQIRwPIUSWFZmoTNNlAjEDpUORrtELDFHsVjG7uICJ0TEEGOvrQb6PQQwGnWJRplaX5XvpZ/m3paULSm++v/YIrdAA7WEXUzNz0sTleZLZMpR7oXxAuXSGe599gXQyKdCDgYLAgGc8ti+GcD6J7sgA3/qVb2LhwhwiyQhOmfLuEQ9GhmHJEHG8KPfS77ZxbeUqrl+/qsBCu9LA3tYetta3VHS234VABkodMStnYWFJF3wCBGflMnKT48rY6PZ6WLi8gEg+gWAYAoOoSctzzN7erubkhZfuIJ3LKPWbEjoEI4vFM/0nWH/99jXceP66JIialRb2NvdQKVQxmhlFvdrC+++/r73nO7/yPczMkD3rakY1ah3t0bsb2zjZPJS+LVmDZFaWzopYe7IqH0VmLtcI5YYInL/6xmsq8EtgmGx+zk84EECjUsWDTz/XzwQxC5Uzje2t55+XbAKlXtq1DnKZMcwvLkmCIz89LUmgaGYECdYlZS2YNnC058D5/f099AJ9pEazGJ+ZwO3bl1GvD7G/vYO9zW0VVRu0OpjKjYkA0AsNEMsk0EAXwdgIshNj8vlkkXbaDHj3MZbPI0rwQMVOezjcP0QuN6HsAmZkUFaB/p5nZQLWlGYiUFQtV6Ul/d577+HBvQc6U1DzmxISzETI5UfR6zvtY11MIwR8mnjw8DM0akX9nE65AD3tnsAzz3dkA8eTXtA5nlBQdThwWo0M4uj+Mxgq4EnmPn0IbYnPIbOcNkRfwt9fvnQNnQ7LCwfV/gD3dPCeVkOheCxiBts9EorqzJkfHcf8whLC0aTeTx13nmd2d7ZQKRcVJGahPAIwXK/sl4rDJyi7NYVMNiumO3WBDw4PXdFL/XMShQwiOgDH1ZihBjFtiP0R2aMPjJD8g6GCmpRiI1mE+yPlxFjQeAQj6KOH2EhM650yZ8x+o6/kGU5nX2VvlHU2TUQzSGfySMRZ5DSDyYlZXL68on2BQXGeLw+PdvH48RoODxggqGCErNvtDe2dsURKezqzDqk5zWyj2alZ7UuPHjzU3E9NTIodzH2K/SAIT6Yv9xUGSi9fuSq2Ps+49794gN3tPRdAJOEkSMYcwfgclpYvqijdoyf3BaDXmi1EeE6NRHByXKIEMjrtvsZR9Wl6XQVCL1xcwtLSHOIp7qdNES421tew9viRpG+ouU/wmTrViWha0hXLC0uyu48++si9rl1HOOJk+eJh6vyylgHJKRFJNU3kJ7VeWAhd92ZmEzSbCtzpPNzvYWtnW3Zz+/ZtzMzPaM9mVsz27pb8F4sgxyJhfT5toFQoS/5kbGJOhSupeT23uIjxScpJkVTTQr/XRq/fwNrDh3j3xz/SnjyazGovONw/0hmKUn1kz9IOuRfwTHzz2i0x/0ciSdk2z9OUZWr063j/k58A0aHA2lB0RIA3bSIRT2F/5wD1Shv9zlBBt9z4mPZ4F6S+hCvPrmD2wgwCERIkHBGlWWER+CECnQDGxzMg7zQUAOqlDj587yN06wOk4xkMFT9xd2PKnTCzrXx6hpF+EJlYGpHhiILnDBr0+iSMNfDh3Q9UbJwFta9euIFOc4D58Xkszl1SFken1USheICt3TXU6iUUWse4/MIyLbDlyQAAIABJREFUpi/N4LRyhn1mv40EEeM6TcVQqVdwfHyARDKMVrOIerOAQbCNYbCFicmMzhPlqsNfJibGBJSfnh5JF99AOa5lu9uLUOBlmKtYqchtLlDBOTEcwrAdzyE4oGvoMk0NP+BzeR7otlvnYJvwBJ/+sR/UUiCmSy3x2jlGw/Mk22kZ2NyzmJnAzzPS3NMAngFmbCP/MdPE+sef/cCdMcP51TJX1W4aLNx9zlid/Nnu3YYl6Szr4R12b6Q9KNPDq/tlZEC+35ijfjzMgEIDQ43JaixU+nQF6zyszT7b3scMXz8+w9fZmPhxOgPv+TeOteFHhv3xfUaiNEDWiKdG0DNgkq/jONnY2Lzy2fZasw3/M81u+NXaY88xLNDsUdgf7cqrc8LX2+84voZxGYZh9mwgsbGS7Wd/8MI/RjavT9u2/2c/HunHKfygs/VdO+Q/w8scSM2xoh0T66GN83uzSz9AbkCy2YvZhf+r2aix9v3PebpN/NkIV4Z9OpzKzYH138bEfrb1w7uufe8H1e0u5wezrZ/8TLPfwP/6b//N0MTXNcmsnO3p/PobYqzCsAfkcrL5QAfyuQeyw9YYvpd/MwDYBt6iHNY5ssEEeHq6IBwEAUkEIb0BUISs7zSazYDt9bpEeZrDFgnSITDkCiUaUMs0Pz7PIiIWKSZrVOCax3bmV4uuWZttMK0/7KfAOh70vEVltHnJjnh6KDb4fsf9JVDrWJvmUGyxsg8caxs3cyjmaC2yY86OLAb7PL7HjMmAX/7NhPYtkmjzy37y4GFAuzGmBZh6gL/NB8fCHJ3mh5dcT1vaDMtFVNzvbe5sYfD9bEeG1Z89oIF9DXP39kWE7H1m6ASizdFz/M35WZSJB1D+Mwa5zaM5IwOgjdnPQ5eB/vZcfyTIFrjZMZ9nAD0PgrZgeaDkswh8mSSKDvhi67pK424OnMQLQSbZk1ewjAuXYDM3cGqi8TU8YPF9PHQy9d2ipxYVc87UZRxYRKlZd/IrtnE4x+s+yzZtzi8ZdpZixPm3ORpSp9UTu+dXXsQMvLd+2IYiYLbROt/s5ISJYnpO1YIUblONuSImrPPNg64XsGFfzAGzDz04f2NzwGfwkMn1JZ3bEtMP3Qar4IQXqDEbkqRJ50uAmgCviyY6NiXTaN2m4OaBTGizSQLSBOI5LmaD1hdpaKeSAlDZDme7GT2L800mLwERXmrMOXPuZqamJY3BCyMv0gQAJiYcq5ksbgus8LViQjHh3Qs+SF/WA64J0MovdlyqLIFl2h/BU1aY5ryTFcjikCwgQnqGltLASYjw8MsLCtvBgEOj3RLzlnNRYtXsLvXbA+gOXOCn3m8hGc/g2rO38OZXv4YXXnlVGtLsK9t1engkfWxKJlCT/NOPPhaYy0sIsyt4gSNQwvdQQoGA4HO3n8Xc9IxS1AnI7W/vY/XefaWgE8QOS6PTyT6p6F54BN1gSMUuv/Xd70nSg8UfV1dXxbomMy4ZiSGfyyngwOyJRIzgfU3MLdN2r5HlEYggPZbDnddfEeNlZm5O7ClepgmCETR58uAR7r73c1ecysuQ4VwraDp0bHUGCTg+BJclm+LJInEuMikCjHkBCtSBJohD6QguCa4dAmdkBbnvz1wAgoWPlNrnDu5ky9MeebmjZM1v/85v4c13vor82JikS+49uK+0WmqJ8zmUUCDTtlouIx6NIJ7gQY8MtZbmYGx8ArdfeB4XV64KgCarp1yvYXNnEx/f/UTjSSYYi5JduXAR1eMqDrd2sLWxiY0n6zg6OJCtMY2f48UgFws7Ug6jUC5I0iI3OaqCiP/63/w+MvMZoAWcHJyKBb2++gQPPrsnezncP0Cn0ZTdKhDBzKl2Q9kEtENe+jZ3t5FLs8gjM2Bc8JesSy51ZfK0XGBwemIWSwuLSDF1P5nUuJGFRWYpx5SARGY0rUAQn8H3cv3wgkr7Zdo015SyVxJJyRZQc/60XHJSGu0Gdvd2pNeaH82JbcjnUGecDD8xWIddyfCkMxn88ne/g1/9/r9AbnoMtUYLG2vr2Fh9jNXPvsD6g0eSjpjMTWgsXdFhMvWDKgRLnUkGu/oh6nP3pAtOgGhybBzRkQierK6hdFhCOpaSRnk2mUVwGERBkgT7GAb7aPW6QHiIk2pRsghvvv0mvvaNr2F6dkrBJtoWU7K7jTYe3PsC7/3oXRSPCkiFk+5S33IZSbFEGO1uG01e7jot6UjevvM8vv/b/1LZGAQU97b38NkHd3F2UECv2lJBv169jRQzNpbm8WRnA589uIfmoInWoI3J+Qm89MZLLJeLw5MDFUmkFi/B/VatLc1zFmpirYFAckTSLEwHJwBP4EPBNRZj69BeKO/k0skdgDfQWuu2u3i0topOiEBWRGx3gkfMuKEdEaBgRgZlqTh/swvzGE2PigHdbw7EAmdQhe+v9xq4eesavvLVN3D1mXFUz5gtV1EGw9lpBZvrW9glyLy1hcsXL4lVPDs7o2BYr0FZhxOcHpxIA5uFsCglQl1x+iv6Bhb/GwQDODg9RjybxvzyEhYuLmLhyjIC6TDaA6aZExRuIdDt4/ToCE/W11whUcr/MEuMPqLtAigEqajT+uY7X8HV5y4jEAYSIxDocXzYRv2MNR3KePRwDXc/+UTSNZxLgWfZnDJFKD9FeygeFeVTr167gvn5OYHjZFaLXd1oIJ8fVwYKfXA2TaIKC3kPxJiLhsOol89w7+OPsb66hvnZOc0B/U1uagrXb93S/vPo4RME+wGsXLqKyelZLF26glHa1rCLdr+hFHnOfSQYQqNc0Z6zvbsjRuDYzJSKd7300kWqEeFwu4vTo0Nsr21IJ5Y1MFjHgKzI/shQ6yI7mUdmPI9AOIxkdlTzTxY21/71lSuYncuhVmnj8doaUrG0bI7nHspNsNYEaxVkU3nkR0dROi5qr2WgmwGzh/cfnWczMGAQjRGYTYnhyWdk0qNiMpP1v7e/js/u/gLN9hnGx7KuDkeLgPgAiUhS7GAVFSWLjcE63kVGeHkPo8KAbrMuv+nILc6v8fzhzjcEM1mctip5tMWFC66OwiDgdJoHLJiWRjxBdikluAYim8RiKWAYQjKRw4WLl3D95rM613BP39pex5PVBwpyFU+PxNZNJ1wQjp9NqQgGFHi+mZmdR63p5DR29rax9uQx6nUy1yngM1DNEO6V05OTaj8DhewLM1Pt7OrOfE5CjOB3c9BWacQAAbt+T/7jXCoRLIqbUQYHn8sMJPoH+jlKkp1V6shmxnDlyi3Mz11AOsvaDFOOGZ5OihXLYnTH/H98KDmLXq+FqclR9ZeFhSWRxXotyTQmxybVT0rJCYCqNlXYlXsKAWW7p7BwqAq+Jzi2MbCoF/c7MuvoL5gRlxvN6zwaCPJOGkF2bBwXLl5GLMkCcl0B8IwEssj1xx9/giKzowJhZReQPHHlyhUFVVkIemFhDvvHeyiVT2V7rUYdxyf7Ai6zo5yfmMD9wICgZx+paBoXFi4KvOc+xGDA6pNHAhkZTGIwn58hILHD1PYBcplxks9FVhnLjqFapebzvuS36DMpa8Y+zszPS987Ozqq4qkkI5XKRaw/WcPezpYKDOYo3xmNoVQ801mbjP2l5RVMTc9jin4/5VL7eT9qtxvotGo4ONjCu//4Yxwd7CkriPs1z/IMYvDswzVAm2VW4J1nnsONq88gOIih3SQbNyS/3+y30UQTD7bvoYE6oqNRzCzPaCxn5xdRrTbx+OET1ApNBVkpdcezLO9JPBOPz4xjaWUBl65fQDLrJIkY1D49LCiTKB1LY35hAfnFSUTiIRzvl7C1sYWRYBSZZOb8zEP7ZGZko1TFxqMnaBcamMtPIxmIi1TATIxC8UjZE1988bmKOL703Mv42ltfR78TQK3cQSqeQSzsCg9T4uekdCjpmsRUFBdemkVqNolSvYpCo4o673bBIWLMnu51sbXxRAGKdpNFPpk1UUJuLIHgCGvzUFrC1fai3URjIZTLRdQbVQWeHBHPsV75z9atA6fcnZN+yRHFHDZj4KwBegYc0icY9mH3V+EWPpaogV4GnjpCkft8w0eMZGJkNMuk5ufxeTzvGdnBSEQGFupu5xWvO7/fexnyBmzqzOnd1a0/RqLUIHh3XWUjjziZSj/I9jSIyr3S2KyG6xgJzkC4p4HdpwFott8wMsNabFz8ILJhPv6AAbNpzFcZ1mT3VT7L5snu5H78zjAWw4ueBmFtPKz/9gwDYf3tMSDbsCq7b9trDBj1g89mBzY+fI+BscIDiO95tmn9MNuy5xu2YLihzY+NgWGG9vmGDfhBYvtcfz9tLOz9htcZPmfAt83d02239xs+yfYZUdTuoP71YPu+rQPDP/ka66PNp3+M+b1hPTb/hqFZfwyTtTb5x8LWrz3T+nMOOlNGw8NA/TbK/trasDF3/uJLBQwRGP+3P/5vVISQh1xjnLJB/EADl9lwyiK4C7RjGZvhmKSCfZhNgEW7rHH+yTOknA3jRcwPOvJ7vvcctfeqs/p/z86dOzO4TjngzWnh8Gde/MyB8b08LPOrSS0QYHLAndMgtQHTAcOLohnIa5Eeo9zzM1zavgOfDPQ04/cbF59tqQPWLwO8zdH5P9/GzSJxFi2zBcTPsg1Bi9EDoM1pPe1A2Rb/51uUzRwZwU8zUDlKj3lur2M7rA1mH9pkvEAFgRkB/p5D5iHYDNoWpW0OtBVudDaXMsigm0uzCb+h8/dkT9kmY1EhvtY+kwC2f4PkfPj7yA3UgFgBktSB9qJL1m9zFuZwzbnxZ362gFKvqKCNmz2Tl2Prrw7qIw7MtGeqojmLDlpwRhcHwo6uwJfYB2KmUB+PbGTHDLb5JnDhNionleEfH60D6m16Gyb7xTEVu5zsepZr9sZDa81L6+DzmA5qv7ONxIrJ6bIRd2nzZA/ZOuBX6h7yn0kTUKPZ76BtLv0bGQ+LvLjw8MvPOA9sUROaoLtXMFPzrQI87vCjAAcZop4uvQHQFmygrck2Bl/qj/Hg7KKm7v0qJqSIo2NGU3XM5lcXi7onpu8VrbT1x4MMU+N5GTVmE/thgSfqKHMuyEK1SCMP8vMzs2K4HB+fCuyj5i1ZOzxEEwSn33FrJQKmsTKl3HSyuPGQ6UswkRcvftY4ZYwGAYHyfN/25g4SyZiADR6WxZQPDHWx5aGQ6eAKssm2HHjN39PiKFUjKaVcRlXAxb4g+zw6IuYgWdCBcAQzC3N45xvfxLPPPyc75MWFUhwsQHiwuycAgHIPbN/c/LyKwxD8pO5yboxpts4nMJV5Mj8ueZ2RAaQpvPXoMQ7291UwiynjZK8KgO53VNSKZU0urFzGH/9Pf4oLVy5J/5KXQ4KjlCMJDoZiCypjggUsO02lM0vWg0xrgo1np0qXJNjzxlffwvN3XhQDipcsBh6Zek197nd/+GN8/sFHSEfjsnGyrXkJpW+jrAUlI2YXl8RSZx+tICvtiExFBTsQ1tjQvqLxiEvnHXF2yeAUwQFp7XnBU4LFtp50SOr0QakPrkfOxZVrV5Uy/PwLz8vn7O7uqZgc5Sq0YQ8C0vDmHNMec/mMAiX0k7wgMbX01Tdex9UbNyU/EoyGxXQ5ODoSs5Fj2e11xPaLhaNitZIly2fWqmXJvXCMFheXMTU5I83VkyKB5yYOT44FDsQzMV06v/Wdb+GV114Vs54dJXD4+Sd38fndT3GyfyzQl3acGx0VaKUaDP2eKwA1Nqo+bG/t6mcypriXWJCnyUKMvR6qZxXZ/cWlK0olDmLEpV73oYKgBOlYxliAIQsgISiA27KVDIAmYK3MJRZ9jESxvLAobVsCzx1PEuq+9Lud/yCji3NCJnmt3VSQg/rFlAti0VH+/qvvvKNiVbyMU67kyf2H+OTDj7D2+X0BidSt5AWa9k3ZIOknk+lJm2Cl7nhUl8WxKQaRwgpMHO0dYWP1CYLdIKKhCMbSY8gmM5RAFuuUQDjFh6kh3uw1JIERzySwsLSAUCSETDalDASOo13SDnf2BJyRxZtLjgrYYGFUHVyjQQEgDerjN102BNffb/32v8TNm7dUTJHsz4efPsCDu1+gcVZDbDiCrgKRASxduYRqq46P793F4dkRKt0a3njnDfwPf/I/SmKCz6YfPNzdA9ux9XgL1UIJjXITRwf7SrtfWlpEJBJVmzlPBG6od06mbYhFgAaO2MDChWRJslAb96HT06L2UTLXLi0tq/CtDsFe4c1OoIdAIoKJuRnceOamMgPo/wsHRa07ZW00m2LtlatFvPX2G3j55Tuo1iqSQKK9HuwdYX9nH1ubO9oHvvGtb+K7v/IdjOajqFb70sanHES5cIb7n3yOermuYlEEolv1JhqtjrTqWUyz2m6i3Knj0o2reO7FF7B4+QKaQcpMtOXXhv0uCgdHOD48FIhIZib9b0WSFENlDxBIpn1Tg/jFV+9g4dqSgCxKqZBB3msr/oXTozp+/v77+PTTT/VerneeMyiRwiyacrGMcqki2QRqD7Og6uJSHvEIg2cA5WpZqLBebyir7Ec/+gfp8HPOqL6VySSRH82wMAQ2H6+jXq5gdnZWhIZBmOzs25hcmFU6+b3PHkhLeXnxorRWL1AeJZVSRkWlVlR9EGrg5zNZBfApEUaf1SbLjgBqt4nbzz2LZ25MgvVPK8UeTnaPsLu9jWa1Ljmaar0i+RQWp11auYypuRkM2NAR1nUYCIAmyMlAxYUlZigB5VID3XpbxaFPKC3Tg4oSkhVH/VaCpQX6xmJZDFKCitwDKf1Dm+bfpybHZLeDPusCOH9B3XMC9PVGEb/48Kd48PAuMOwinXGZDNy7E5TUYVHqbkeFoJ2cQE/zxNdRskGArncfoRwI/7FOCPfwfH5M+9Th8SHa3Z505nke4rmNPoJ+kSDSxOS4fC+BRcpuzc4sI5nMoN8LYDQ7hvGpac3bsN/B5uY61tceKnDFWg0MnpJ5y3MkfQnvCnw+s0cuLF8SyM79bnd/R3uLZZfSdxOGZjIt+0Ngj5k+PC+RVU5/zzMe/Q/9Ks8lKiDHOVRhagfq0A87MlBUmXY8F1Fznc+bGp/S+Yd7MfeJcrWOfi+Ilas38eztF5EZnRDgHqB0QZD2XMHJyYHkbygzQAB2OOxidm5CUh+cT8pkca3QhlVkempGYDSL4jGbjnsZa6PQz7CvnLN4Ki15L4KWkpcKOwY6JYkYkGA2ETNJ2MZUOoNEPIOReBzXrt/AzPwsWPeiWC6KzU6Q/O7dz3B2VlYbGPy5uHxBxR0ZzD08PkB2NIWff/hTHBzvCzDkRlg5O9Xnz85NYzyX072i0+goK2LYCajQJbokK0yIGMBg+ObWhmpHzE7PaP9mH85KZe1jo9lxZFMZBasIQBM43trakQwfC0xT95qFwCk5wmCfNKZjUTGjmWVUKhSU9XW4t43goI8MizQyy7Y7EEOZhRsnpmYxNj6tYBrnmizgbq+B8hll947x+Wef4uHD+5gYy53bAvdj2hZthEEf1m64Or+CZ1ZuIxFOYdgbQTgYkTRZa9BCJ8gaCXWMzo9ifGEciVwSkURM+uCUezsr1LD1YBudWlfSSgzuk/Cxu7uNQbCH0fEsZhanEU/FpI8viYp9ZmR2MZYZRzQZR2I6j5klV6iT9sqzGDOnxqfGlDnKDarXGgLtIY43DrD/cBPBRgCR/giG7S46Xe6DO9q3+Ln0Nzx7ffeb38XU+Dzq5RYOD081BrR7aj/XmhXpUV+5cwGplTgwTbYREWLF41DhXSAUQL1ZR7lUxE9/8mPs7myi262hcnaCeJqYSwexeFiFjstnJUeMiFPuoq6zGM+pjknq7p9cF0bOcvdFBzxZDSmSXPwAtN3njQRIANqALT8AlvLYqnavNXKUztgk6HiMawPg7O8G2HEN2v2L489gpBGfTOLB7qJqtcd8NlCM9w+uWyO3GVHND9oao9YAPsMRDPt6Gqz0fx5t9j8HGhsmY6C0H8A0wNUP3Nl4sg8GQhpAaaC/H6OwZ5CoY+NtAQTDz/h+A4YNzzMQ0cbXfrY++kFMu9P48UA/SG24D39n82Z+3fA6ww7sudZnG0MDhO2rn2yn33kSEE+D5Iaf6M7kU0bw26B9hv+zDOA2QNvG0cbHsBJ/P42gaLiE4WQW1LBn+YFdWyt+gNeIMzyTGnapO6InZ2SYC5/vx1cNgLb1YtgTP4PPNAa6gb8GXvv7auNutmHr8elgjB975WsYOHzavu25bKPNm9mgzYuta0lwCBAlQOFFf8xwLLoiINrTefY7D3MKvEjyvXLAnhyF06V1KfD+6Ac/yxayFtXQRa4kB+Hp0VixQHs+GS7siDkacw5yiAHHCDWQ2JhPPOBIJNuT1iAI4gA0xw4lmOWM0zlWGygbTLaNr+Vzrc38nsbB/riUKre4DTgzY+HvDLTkeNhF0NpvYLEtJgPkDDjk5/AZ9vkcGwP2zWGdg9xesT0zGLbFHK+Bwn5HYGAt28rvmWZlQQKNIVlBHVdIzvpnzAsHXDqjkv4qoxwe+9YciMlJ+F9rY+oCGi6di8/X4dIDcPmZumR6kiH8u+aHe7dn5BYQsT7wM5mGbwvMDN/vVCWt4AUfbHwtKGC2wfHi+Bozmu83KQ5eUo19xUMs7cLm1KXpOmDTghE8xNi4KXDTcsUECXKofV7gQ2wCHcDpbKJKCXNO1AV4bA7IdHFBB8dUNls3myOgaTZ/vra8IiA2/3ytOVDbCMjc5e9NXoSfIUkAT/uKYJ3Gse8iWeYoxeTz6VGxMKEBun5743v4n78jIMsLMw9w/G/rhJ8vAJq6vyNe1kPXpdZozXjpmucRPJ+elwUgzDnz4ups2q1HghT8x/HVph2wApEutYRzLa2vutMGd2PM/jpGPeff1rilxAgUbzl9QluHFrWMxxO6yFH3lb7v8NAVCkrGnRYuP5/PJPhpgQJ+ZrVWE7BgPoNFY6QBFSLjJ4Wl+SXnG70ABVmj/ig/mc4cAyvaowKP9brHRHIpvFY0kT6cADGL1ywvX5R+IMefEg70w9V6A7uHRwKSF5eXxBpkQRr5vXpVIDAvaWRxEyxhKu61GzcwMTWpMdnc3hKLmWn9ZJtyjA52dp3ud7OtNEIy/VisjpXEmZTPAwRZ7EpjJVgwBC6urOC//6N/ixdeesmlCZbLkv/gxZ+SJASbyS5sN+ooFU+Uuk7gntXi+doqZWCGZHiP4Ctfe1sg4eLCsgs00tj6A0lN/MPf/QPaZ1WMkRkdDIrNpfoFtNt4FBNTU1i5eRM3bt4UGC3t4dNTpdUSoGJqqDTYqy4tUAGNBjWZnWYmx50sdIL/nMsLly5KAoNjxc8hYEzN1kKpIEamBedoj0z/HRsnuzqg11FKwNmpu0xTfobjRdbv1PSkLvQEA2LROK7duC7WNwtkUtOQPp2XW/aP7C/aeY+X/lIZyYiTf+Aao84jdQrZ1pXLVzE/v4id7T0xsyLxOHZ3d8RuJ0BAsHN+cUFMYeqOUxqEDPnHjxxbnaClJDhYkFFp432B2LTVeCKB0VxGZwoWcuVzCNazfRwbBSS81xJ8jAVjuHXjOVyh7m6L8kHctxkYqeCoeKJLLwGkSqOCyEhM9si1zeyAo4NDtYv+h+0hG5+pn9S51j7rFcdlhsDDR48kz6GMoH5H2uGSCCOQ2mljcmYSv/Stb6Iz7OEv/+KvtC9Qa3hyfFwBb4JwO+vb2FnfFOOfKf9kmEl7nplNKirl9FXZ95HYCGYvLWP5ygUFFjjHDz6/h8JxUWm61WIF4+lxBQoIBNOfELCJJWIonBWk2UzGcnZ8VO3dPdjRjTebSWNickySFJS54joksDAyDGA8PyVAgLICZOuHIkGUahUBvpQ5q/WaKjjIfr726uuolmsI9IBqsYbd9S1UTs6QCscRDVEao4bRfA6JTBqFWgkntQLWDzZx4cYl/Lv/+U8wcyvvzutMUd7rqRDiweY+1u4/xMbqugr6sabBzNSk2Hec13qrqTXPYEJyNCUpB66ns+qZUrgJ4JG9zVoB9WpD63luchrL8wsCL7lGCWi1g30gGcbCjYt48e3XcO32Mxgdi4D1Sne3j6WxTY3RzcdPcP/eF/j83l1cuLiAhdkZtFu8uJcU8NrZJBOYYHsQqUwaX/3G1/HW19/GBAuWtds4PjrC5toGaoUKHn/xEN1aW7ql1P8nO+f0pIhwIobZ5UXEMikclk9x5dYNvPjqK0gTvJxMoNmBGKgMyjG4RwDn5OgIGxsbOmdpXOp17GxtK9gxNT6Bixcv4aXXX0IoE0EwEkKUKejU8qC0gQJ0fYFq7777riQcCGBKYiwUVZC00+JZY4i5hdnzNH/uXbpU8yw2CCj9ftgf6oy9+vAh7n7yETbXVwVsFksnqqfBWh3xcBRRL7DebHUkf/HWt34JqfwoioWK0ue3Hm8iEUthdmYRK9eugfUPCJA0OjWUmF1xdCwfxmcyQMNAF2sTNIc9SXrMzE0L9Mom0wK9VThxZ1drRkVm2w3EUjFcvH5VEkGRRBDtPtDqOO1WBvrJlOV+SYZyOBTEWDaGaqEpljM1tjmflKeZnJhS5hQlVBhYUPZDoy1dXGZkURP4s88+Q6VckswLg8yhYFTBXsqnTU5OYGw8CwS6OD7Zwc8/eFcAEHWZuf/Tv7I4G7MhTB+TYDN9YyZB+bERAdD8G/0n/VQs4oKklAvheYDs3mxuVPrVkq+ivnmpJDCcPWZwmWCdFYl34EwGly5dxdzsElrNvkA40q7Hx8ckE3ByeIC93S006lV0Wg0F4Pj9+flR7OWIAFWeC6jHS+B/b39HMhzGcnTnbJdlZ8XwBED2egqAMDDN8427RLu9R2cvZmLV6yiWz3QeHxsf1xlMl+h2WwFinm94piHLlMA4j9Rk6gZClBnoiln73HMvIJ0dQ73WUs0StoegGjW1aS9sL1nPkWgIs7OTCuiLdb+zg7NyCeGRCKanphTwjEWdfjvthz47+9hsAAAgAElEQVRaGr5ZF1QkWSQ/PqHAGINFzGKi3+V6JeObDPHp0QntPfzHjJFkIqVA/6VLVxQU6/b70ib+5LNPFbzguuOz+ffR0Zz2VZIX6Pc3tjdRqRbx+f1PUW9WBNo2m1VUqmfodlsKjJK1z7ttoBdAo0pf1EMqlkUinMDC3KLazvHnPk59ahYkTKRSjiTT7mqM04m0dKDzo3lJ0LCII30gZQSPT0+RSGVUAyEzmherO51lhT6gVmupTkKzUVMA4/ToAIXjfZ7yZMc6P/dYqyeBZCqDdDaPVDonjXxGzxgQ2N1dx87OBo4ODyQvwiw9Atyz8zNIpJPSqafcE30a5YYmopNYmlhGPjOG6fwcJvKuSHy5UZb0RnoqjcvPXkJ+yRX5I32GfN5anVJEXRyuH6BT64tMEAmO6Ky69vCRZAtZI4WFRVlonYHS6ekpZe3RdjPxFHaPD3F3YxXPvHQHixfmsXLzCoLRoOTfxiZH0OqKtIxmFaCIY78MbH6+h0e/uIej9X1pOgdATfQKYpSECoYVFCwXq3ju1h288PzLyGfHJIGmABUz/lIsthhAYCSAiQtjyF3PIT4fBFgTNuY6R04Q+1prMuOyo0K1f/+D/4QI5fvDARRLxypSyjXP2iE8Q/NenslSnrHnZe25IBDvpn6A9UvQ0wBil8HJ9W4Amx/gtOxS8w32N/ua9Mh/fmDTD6Ta5+lOxzpRHqPTsAK+1u7e+nwPQzCSmX2OYUaKCXh3bwF1vmx1A+EMHKNfsoxHw2r4+cJNvPM+/25Z54Zz+IFGEUsoDeLPemy1zjNZ7B5vd3vDMMznGkDrHzc/qOd/nfXRDyZTavJpANrf/6eBQQOcdWzz9h6bA2ujEfUMaDXsyY8L2GcYkGqvtXs7//4lxuHuTn774TMN/OV77XvDguy5PM/bs/1jxOcZBmf2aziFjR/bYNiQAdg2r3ytAbnWf/86sD7z9YYH8D3WLr7W//3Tc2Pvtzab7eie4BEIrb1+vNMwKwsK8fPZdgsOWRv5OgviuEP4P5dQMRDaxsJe438tn2lt8QPuthbZP0pV+v+mPd9bU2yL2ZfZk3896m9//u8cA5pvMqahAaSKRncdg5MpVfwqVqQXVTCgyPR1DUi2CbNBMTCSv7eB8TeOHTBhcgcaNRzQO3BO7WkGrnXKAC8DqvmVKewms2EgIifVAGh/5EAAIosIe8ZvUShdEH16RxY54u8kZ8BLtDceFh2zseJnG0jJ9hi7mX3Xxd/T0/YvcBsTf6TGDJEGYP0w8NAWDttN9oM5DRtvA//4szG1rQ/nALLHlI1GnEwCD7H859i2jh1rhsQ+GMCvopEe7V5j5KW0GGCtCtQegHquyeorhsgDp6XGaM4jjhFsUSRzUAZA60LifYY5FWungGLv/dZe+5uBljwwW3BDjFpP29dvb1Ys0gIgfC7fY4C3LXYLSvArx4SHfae7FtSY6X3h2PlYsU1kxXKcGClSQCfoIsosQMi+UgeQfSXTQgXwIi5gw8u9bXRmC24jc0C59dOcOD/LnMy5Paka+v+/QrHZIN9DOzanZfYlhzd0TE2OibNb50ye3iAD3kXC7MqibHyti5CG1S+riGvBEQPN+TMvkAQPFNQYuDZrrgMOyDt3il4qkh0GbH7M0Wpj7DognQd5zjFTrt3G4DIRCFiY/7LNxw+wKyjmMc3Z19F0Rm3hoZ394aXe5oW2RHYIn5sbHROzhwcgAmm1clXjJVYfAxwscuMVizIfqnEOuoKXbAv/TjBW+vpBpwHPtFMewEcCIV0OeBGinAdBPbaDQCS/8oKn/vccq+j8oMiCmg3HJp2amcbKtas6yKdTvMBFZL924Ds6PsXO/p5YObVaXUETjiH/cUxYqJIAF1O5zXaevXMHz71wRyyaxyzUxrEPQoAwWXxMzSYIWC1SL5RASVigBSU4CKoRSJTdRqKSNugFApien8Prb3xFTN7pGQeAE6xSIcMzx9Y9OWKa8ImqwrMP1MkmMEswlZcrMssIqs8pNT+jInZkD3YbHbG4KUtAZmM2llZhIY4/561aqwsACUVjyE9OqIDXjVvPIJ0hi5cs7gJWH6wKqGWa89nRqbS7yaw93/BDbg87LRYk79DudzE5NYUXX3kZV6+vKE137/AA9z+/h5OjUxROT2UrBCv5DGqpWrSb2rW0FyuKatrsBOpYQJJapbQ7XorYf16KaasLS4uS9CBrifsocXcHfBddQI/MHGYbRCLaG/k32helPfh+FrW7cf0mut0h1tfXVdDr0aMHYk3x0ppKO5aY80mOWU5JArJsGSBg4JDP59+lYWlZLoOutMWVhkhwMRbBtWvXlFrMeT46OhTrvdt2GsUEyQnWT+SnBUDHRuIuwNojo7+F0/KpdIcJQFN64srVa7h0hYWcumJ8ffrxJwKexjI5ZQdIe7zXV1qwzjvtrgMaGGBoNzG3MCe5EbJiqVFcJXDRrguc/eVf/S7+4A//EGvra/jzP//fxSImi4nSAdynCB6JWXtakB9bmJmVXTH7wxX4OZHfl8RSMiFN6JfefBXP3nlWASZKrvzD3/1Qcg5j2XG0qk2kI2mE6LOarkI9ZX+iiZhSnaltTT8wvzinYFKpVFThWabWjo5mxHYjkCvgigBCu6vPJgjB5x0XjhGMhlRAlAC0YjNMsR4GcPPWs7h14xmN88nhCSrFimQ02JZkNIEwgpJxYMCZepPJ/4+u9/7RNL2uA8+XY31V9VWu6uruqs45TB5yOIHkkJRI0UORoiSLsiUY2PUCXgGGd71LbAIWa8D7y8L/gLErGbaBFTZYEmRRphiG5AxnOJ2mu6u7K+dcX85pcc7z3ppXDW0Bjer6wvs+7xPu89xzzz13sA/RvhgWtldxWM3hc++8gbfe/aIK63H9sWAfg0+VQhULj+bwyS8/wfzcE/RYUIykhW5HRULJkGebmEJ98dolvPXul9A/PIjl1RU8uP+p7HkwGBVz62DnAPVcGRPZMZyePKFUZxZ7ZFG/ZqiLUDaJi69cwxff+zVMnJ0A1QdYX7d4WEWbIHa+irVHi7j7y4/xeO5TxCJk1HTQ35dGt9mSNjKLXRLsZl9mR8dw6swsTp89jYGxEdlE2pD11Q3pyO+sbCITTWCob0CBHe4NnHtk4VIOKJiI4rBWxKtvfh5vfPmLSA5mpAHOmpC725RLqQvUpI1ZX13VfGAgivOT+uQM7kinHMC1i1dx/YUbQCqMfDmPw728gnmxKGsARFVgitIZv7rzCY6ODjE1MaW9odvoINufRbcJMeVPnT2NM+dmleLPPT4eiaJWYQaOyxVq1BqSkSoXi5h7/BBPHj9AKNjD7t6mO+fGksgODElWRQWigpDu/Jtf+woGhoewu3ek7Jz1xVVUSxUxi6nn3jc4KDmfYuEQrUZV9QRoRxmIpnxKNJ2UPE0kkxKrmQUmCVAT6O5jYchgWP1UyB1qHTFI0T80gKu3Lrt5HFSdTdQaHTGNeQ6j7WOAkoxjag8P9Q9gdCArn4FFzmRDGh30Uwc4EEaxUEal4IKODJ5S+onAItfynTt3pEE/mh0Sc5LFeLkWCAyTUZ7uT6CHJoqFAywsPsTC4lPs7GxhZDiLgYGsAvu0jbSltIe0TQRTs339LovNI7rQjgr87DnpCsqGkeFKdu7smTNI9WWUpcbnYnCYNVF4RqzVGRQNSG7LziF96UGMjk7g5PQswiHWL6lofyCTmAXRysWC5h+DgdReZ0CU+1y54mqQcGOUlEQ4pOflmqAW/fLKou4fj8f0TDzj8+yiQF7b+S8cFNpbSq0wcMcaCvIrw8yScFl1lLLg9xlA5v7Aec+ME9ovAsfcn8g6572oh6uMylRc96H0CdnZ8UQaszPnMTA0jGqlhnK1JuYtCzByfmpfPthz9SvQRXa436tJEJEd3NpeRygYFgDNdvIZFagkszRfUtYF5SzIiCYjnGuNTGCO4w4DHF6dFvan1j466E+6Yo486/GcT1kvzpWpE9MqpsogJwMa9KV4RuEP1whBdvYT92tmUc09eYSFhadY3VhSkdRkKoZqvYRGq6ZilwwMcR8m2Btss35MHd1mF+noAIYyIzg7e0Egp4LG45PY2d/F/Yd3sLtHhjf3yyEvCNzGyRPTGBkisaCFkewIBgdGUK23sL27h77BLF5+5TWB77FkUJlrnLvkouTzVezv7Sqg1m5UkTvcw97WukBpnhGpwUumdA9BJNMDSKayYnsHgh1JiqytLOP+g08U2Jg+OSkbxXPTpSsX0Q60VVug0a5jdX0Fy09WkFvIoVPoINwL49TkadWuYIBoP7eLeF8UZ685Leex2QGAri4VSnqusGu1BNQLDexu7ElTP0C2b62pTK5apYy19VXZuTb7t1nDzKlpnJs5rYAT9/uDYhH3F+cxNnsCN168htuvn0Gd/UCgl3GyLotjA8E2EOa/ClDfaePhB3fxyU8/Qjl3gIGhpLKzWVw5kxhEItqHuQdzqORrmJ48iWtXrkqHn3P8gEQFgdtDLkMr2kH6VBKZ6QGMnMgiwWQH1jBlVnEYaLQd2Epm9b/79/8GzQZrEkzh2fyczsyhQBfxUBelYs6TVUohQvJEraz3aTc4v83vMxDQkZGcL2iZpfzbgFs/znNMJgp8VsDO8CaRh7xC9/ycgVP87ceH5Dd7JCEDzMxnMZDRgDkGqvh/I/kY+c98SD8Arfv/HYUVzXflmvADxwZImp9tOA8/Zz6jH9BzvrIjNhmu4cfCnF/qbJ71sT2n7CHtvY90ZgCvv3/4f+sLw2sMLxFQyLobHl5jGJCBw89f20BYXsfwF+tH+461y57TkfD+NnhsQLLDP1yNMcMH/Niav8+Ox8cjy1lbbU7ZNQ3gtL4hAO3mo8PxrJ0Gksp2e0CojRuvZZiHYQA2BoahWR/42/U8ZmnYpHxjb782EqDhMf754O8XP1Zjbbd2GQvf/EnDc3hNP9hrILL/+/7xMazTfMnnQWc/sG/XtvYaBuP288+Kj9r8NGyzzAO1D9y2axqp1v62OWI4qM21wH//T/5hzxi2NpFNE1psEk9LkVFKEzw3LWGbJPyMTUTTQPYbIXsoW3z+ic4BkyHwUi4MXLO0dDpE1oE2Afyft46TI81rqWgRdU8deGbAKVM32Wm2EOSUySFtHms+O6DNRVvsuwaMWoTCohEWjbNUV2Nu8ZBjFPpj4+vTrjGw2N9uMxg2kfzGmKCCn8lqi81e42bKaxqz2wBnPpsfALeUD2MfW5CBDGg9t8dEN4Nm9zEjaZ/neNj4qd0eK9XGRMV9FE1vODDKA49tsfIgZQaJ7SOD2a5trFK+bpsdwTb2h7EkbK4aUE4QyIzJ8wucfxOQYXtcATACvo5Zwtdsc7GggkWTbKPh33TYySyx/jDwUAyNoSExHG1eCXA9Zto6IJOOD38sUkTniNdPeoDzwcGh+oosDh54WUCJ7xsAbfPFGRO3FthuXpv9qMKFIZLMyDPghkr9VBeV9i9+P3BsxpG/bQM3g822sj0EQvkjeRBthJ9FLO37dPyCHgBtQLhttLZJqkidt9Ha2hEgT8DDNgYvcs3P2SZrv8ku5TXtbwJnLFpIagtZmMdtERs+rud3lZId65QgpwUHGByhw8P7tlWcgXaHgTdG8TjnXOFCaiuSea50fGrLZvrEOGN170ePHus3WWZyDMIxMUCZ+sV5ROeI2nR8bv7NNlAugv3If2S8ElDj89BJ47iQCUUAkxqL1LNmX5ptpfNECQM6OwQUOE84d8dHx/RdgiR+AJoHDmcLXMDAghdk4ZKBO0OnNZUSyEpAIhGLiElKsISF7wiSOaaKCyAQDLTCHwS7WIWdjgRZuWRjscgfQVpq65GxYqwusZa3NwU+U4qBRQjJGCaww/uGezxwBjTfyQwaHBpR2jRZWdJwTaVw6fJlXZeOKIGwo8N9OcQH+3vY2dzG3u4OCoVDFRQiqMz2spCK7TdkQHO98PWZmTOOSVQga/oIe5vbYj8QKKLTwj7d3Nry2M9xsZTIXHz7nXfw2uc/J8eR/X+0f4RqoaRiJ81qBctPn8qZVeE0L1gr+xgMCLQkw/0gx0rsQ3jr7bdx86VboFNNJtHa8hqWFpaxv73jxjYW8XRwWwLwKbnAwmnUSCWTi32aLxXRZMGmSFwp0HLiY2Q+dsWCJ7CoIll0nKMRpcbqgBBxMkJk2skWe+sgGuN6cHsm07bJ4uN3X3zxRdy4cQtD2VGlAvP9uw/uylEmkMI14AKTUbWVY6rMkhCDPCxW6iRR7BzAAJzWMNnx6Lk9l8UTQ0FMTk3h5VdexO3btwW8PHz4EAcsPtqhHvCRdKkJYhHoItDAtUoWLPV9k+k4tvc2sLG1I5mV9957D1/7+q+j4mli37tzHw/u3kOn5YDherWm4j8MbtG2kBVNAJ9swsHRIc1lFjPbyx2iSbY3WHBpFcVaBe9+9cv4wtffwtO7z/A//4v/BYc7e+iWqLlbkCQL5TbYB3SAueYnxibQz8LNfX3IHblCiJwXBPhV0DQYwND0GG7euqXCVgS6fvAXf4XtzR2cGj+JE2NT0komm7xZrWsMyJYi+FAsF9Q/LIjHfYgOOYGkSoVFx3bVv5PTkyruxR8yuMulioDv/oGs7Avlfw7yBwJ8tF94wT+uGQIgk2NTSMYSAl5Wl1k8tIRMMiMGLr14ymUQuOsEgNRAUsUQyTw+rB4hmozh4o0reOHlF46ziwjQE1SnZjJ1lT/+4Bc43N2VljsBmWKtJMc5nc0AkSDe/fpX8d3f/x0kx+JoV4D5+WXsbR+IIfbw/mN89LMP0Ss30R9N4dTEFPqTaWmOE4Aud6poJ0K48vnb+LXffQ/jZ4YofSsAmqSDRqWFw/U9bD5cws9/9BOxP0NBl448MjigVH8CokUy0nJ5pNJ9KmDFrIJoXwqp/rR09XNHRRVV5XPl9g8wOTiGC2fOIoKQdOmLpQoaRHvJSg73kG9UcenGVXz9W+/h/LUrqLWopZ3E4V5BbNPN9Q0VBJV8UyaDN954A5cvXpJ9WVlaxsbKujJByOA/feYUUsMDknLa3d0T4MWCbIVyXhIv/YP9eLYwL0CShdjIkO7UO0hGEqiWqgKpx6fHpB+eiAFHh05bnmngVe5Th3kkY2lk0kkxA1dWF/Ho4R2UKwW0Wi7VnlIOtFHpeEJAKuVQbr76El556w30DWUF/pJFn9s9xN7mLnY391zx1plZSQGsry6I+1A8zOkso3oBTOsnEBcNYnj6hABtBoj4fqNcVV8wgEn7Sy1/ymBlhgbFkhyWtnRHnyd7ngVG8/mizmH71FBncKvVkPQbgaTJ0TFlL5DxvLezK2kSsj4JUVOjlbJRW1s7iIdjODk9LfvB8yMBaGZ6xLnHRGIqNsmijZOTJ5BOJ9HuNVAoHmF3Zx17+xtYXnkmIOj0qVPaPylNQvkfyqs4GaCGwMGJkRGnk9hzTh8ZtwwcceyYJcdzC8+01Ce+fOUGhodGsbK2hu3tLWmq0wY0m7xeTfsGmeHMmiJwTEmFTN+gGNDp1KD2J+4nkpljFl+jpgAvgWgW2BwZGUa1XNZ5hX3fFqvL6cLSb5iYHJP8ydraqs4cPB8oyS/kdK153Z3dLdmgRCTpAC0vYzWVSDt2s1erh6A2bRCLzvJndGJc+sKUr6E92trYEGO3STmjdlO2m6Cy6gHU68gODmuvY0x/avqkxiMYCKPWoCyT8zl4tuEeSLu5u7MjoJ17EBm8LgC9g52DLUSDUYyOjThJDfoAGerPO/kTaprzjB8Jx3UWi8dcZhNBXe6jDPgsLy8iGgkpQMLijgzaZ9IZtY99VGu1tb7jCRdc4f7DvZFFSq1QNMdrOMuaADEFhzgntnc2cXC0J/te6VQxxu+FAwrEVmu04S6rgUELZjq0a23EgnGMZEaRivZhYvSEMgM5Zwh0M9DT7NTx4ce/kJ4+M/icHndeZyKy+zc3t6UZfnJqRuB+oVpVMP7GrRcxdWoKdBOaDJCEWAyeLOgySsUj1Fn0vlpCuXSIx4/uY3d3WwxistYZ7GTxzEg4iU6HBBXqUEcwNDyASrmIZ8+eKLvn0uWLqmlw7dZ1zJydQb1Tw8jkMLITEZRKPaw9XcPKJ2tYfbSqQqfxUBRTY1MKBuzv7yCZieP0+dO4cO0CTl6cQbjPBbVKjboDwBMZSVzMP34me0iddGau8EF4Tnry+JEkQZKJCI729zGQTuHFWzc1h5mFEU2mkBwbQb5ewtipYVx56TL6JuIIpoEGA/48s+UbCCGGUA2INIFoHVh9uIYnnzxAr9XAi69eVcBz8ckKDrcLiIf6sLGwgcWny6iVqwq6McMtlgij1moiGCELOo2RsXFkxgbRTrZQDzeQGkhh8swJTJ0ZR3IwiGCCZz4G4KBiqX/z4x+qIDYzM9i/DBIMDCbRzyBGlfrcdW5RAqC5rvg31wltjYGjTg7H4TX2PuepA5c+I9j5gTLz+9llIht5PqXhMmHPBzXAz75r/q3fnzQwzHxWzlVjOvM+/A6zjsxXZLsNQDUQj06dgWgCWRXccRJD5v8bIcnhBy2d3wwINR+Vn/f7noZhGMZlWI7ZQ/7N93hPI06JaETSkAcQm89s/c33DK8yTOT4OXwytNZeP8BsmAj9QevTv+t9Aw8NdGcfmISJYX92TwMwDeg20N9wFz8OYz6YSUAYFmG4jn3WZCr8wLGBn4b7PN8/fhCW6IJhFxZsMByPrxsB1A/iGqZiOI8fkDaSo7XHQHprtyawd0/DGPl9wwn5fZtHhq9Y//9d/WTtMvBce6CX8Wb7qOEf/kDF8Xz3sFPDDA1H5e9jUiTl/jwMzUB/+7wfoLcx82N2htkY3miYgt2Hfp0fOzIc0J7HT1a212wP1rgSgLYJZTcTUy/qqgzTOeFFDKwzdq0BsAQLzFiwUZy8/gGwz1mHCdzyqqEK1PU0jG2BO4faVbE0QNLAU+sYGwi7jy1Om5gGtmmmeCCXH4y2jhaDkVXTU6ljzUhj/1okxAAcA6VtwZohonEy0NcmvrHVzAjZwj8G0RQZ+4ziz//zuwbKmQwFn8/0j23SHxsWb6KHo45xbMxr9p0DGlyBRGMvG7DPz/F9k6GoNbz0NxW4cykuZqC1sNpOckOHYo/Wb+8bAM22mXFSUT0PILWokC1aXoPOED9r/RwNuyKJvLfNLZuPvC/1Ovk9iwr5AWhtSB4AbWCmGW8DmKnDxnYSSCbAy+cnkGPGRyClx+o3oNQ2C7aT37FFxT7lZy36ZtEuMzoybC23AX4GZrtIJg9dug+j/9Rk7M8InKQj4tJKnOwE2XIC8OtOd8s2rb9lZL0iU/weNdkIOPOQTS07h826jc6+49+0rG3HIF3AbXJmaM1QWVoTHTfTU2Xf+TcD9QPzWyn250vZseiXW9PuUMw2cLxsLlmwS3aB0HnTzUObg7ZJEMixQw+vQ4aHgadkTDtb4A5J1G6kBIHbkB3IxcMtnSeCZEyjtvlDhrQKjjQ7cgDprESiIQGdPMhzHrsCpTFVMmbRJzquPJAz/Y8AGNvqNDmHBf4RQGLAiCmQ/L4FYOgwm42hNiDnEec8bQfvzblB7XAygExKg993mxFVkcnmdoEAOn7G7mTfFfJHYv3ymbVuvKKOdiAyO0oAklIUTGtlu6nrmz86QIjBgFpNxd6s/dIWljMZFIuZjGj2Gx0lsjF4bTryhVIJ0XgCkydOCOAw7XJqR1qhRjqKdMLadcc87ZE5FAw7dk8ihQS1iJMpDAwOYZJSDK22sgXqzZYYsrzXzMlTSMSTmmYcZwLRe9t7ONzfw97+jtKNCXIbW54MIPYv1zzXCA/xQwODcuQKh66/CIaTrcqU6OHskJxDspWbnKs8+HFzjIbx1jtfUsE5XotAMwFRMl5ZPX5jZRmPH9zH3s62C9pwHXmHzBDnTSop7ff9/BFCsSjefPstvPbG53Vdyh9wzNbmV/DsyTw2V6kpyqKKlCUKK4ixubEmJv/YxKi0Jjnv93NH2N3fQ0dstADIkJYMULcnEJTADJ+f7DUFMqKOccvxY9CA/6ShOTKOCLW/qxWUqiVpYro0cMdaIGObYMql81fw4osva+xZmIyyAIuL81hdW3F2rheWw9qoOa01rkH2PbXh7QBE6Qmm5nIds0/EWAwFBIpS/5rz7PTpk3j11VdVVJIg9/z8vMsMCEacjETdgTDMCJAtabZVmX5kdBD54hFW1zcEQH/lK1/BP/jDP0D4RBq5J3v44Ocf4ufvv49KsSqAsF6uKHhDWQsyH+mIKT0904fhCScpc/WF6yBHa+9oD2DKKlOc221cuX4Ft79wGxvP1gVAby6tIFjroF50VaspYcBrsUApA4icV+xLt+/U1H9cj+xLfr7SqKOBDrKjw2L2RUIRBSQYpBrtH8H5mXMYTGdRK9XQKJOF1VSKOIOeLD5GkOPc7Dn19/7ujtOETyWRy+/LDiXTCdRbDXQCXWl8ck1xHvLMwHXMYPLW7rYYeLQJ9ZoLEhAgPDNzVsw32XAyebf3pJXLtTN7alasT873xWfLYi1Tr7lFtt/IoDTCK80qYmnahgmPSRUWkMNiikkV6w1jbm4Oc3MPxWojUERZkSba6BvOSH7jW7/9bfyD//zvS9uSP4VcVwWjasUa7t99iF/97EOsfPoM3UpT63uQc6NLXmNHRVVL3Rpmrp/D17/7LVx8YRaVFqTNz+Ag7W0jV8ba/Xn85f/1Z9ja2kAyEVM/kh1LPWKy3AhwEny1s+3Q2KikOAhuUqoon6NWbwUlMkWLJYxmR3Dm5KwAMtr6YrmMarOOFnqIphOMaCKciOClz30OL7zyMs5cPO/mzFFeBcUoc/T48WMFvZmFcOPGTQFDBF43NzawtriK3Y0tMfjPnD8nuYlKrSaNVtppruXVjXUk+9O4+cJNdINdgbLUkSUJo13vKniQ3ys4QOtgF2cvnsXNqzfRPxxAtwbkj5jFw8yMHK6bBxIAACAASURBVBpVAnhOv313dwu1ekHSEgQ4OZ+p6U19ZAa0eLahjMC7v/F1FX9N9GXcPnCYQ7NQlX7qwtwidnZ2ceLkaaWHr60ucYmJ2a0APgOo3TbOXbmCkZMTmJiZwfDkuAJ43OvLuQKO9pxkR6tcQ/HwQFJMDOowk4ByQZS0inHv78tg7+BIkizcT7lfEaQnKzebHcDs7Gllf9A+DmayYrcy4DCQGdT8JADNYBBZ9ZwvHAeeR3lOv/PxJ9ja3EC1XJQPc/HiZUwyCMLCraGA5C8ODnawt7+Jnd0N7O9to1g5wpmZM9pbd7b3UCDzkBkqnaYCVlxrQ/2OAc3+5LxgOwigG8u6Xm+JMXrhwiVMn3R6zk+fPdNYMgOi0aS/VkWtVUV/f0r2h8VVmQXFYDmZrJMT00innDxOoeLqCUQYMKVdKTBoUtBaJZDOIK2k2Sru/MpziLIkugH1B6UJ8nkW9GtjcnJctk2AVNABUgyoEGylfIWdSXWGDroMQAbAVaSa0ioAKlUnz3dy5jQuU95rhLUbotja2sQPfvAD7B/sSv+X88TJZTG7LHwsk8czHgshT06cEFBHO8szMX2R9fVNtYlnbJ7TRQioN5EZ4Bm/hd2DXezubSOXOxQZgTJRfJZ0Io1ggCndrBUUFCv52tWbkqlIxPvQ3+98C4KwP/7x3+BHP/qhgiqUHwn0ugK+uddQH5jPU67XsbG9oWvyDJhIJ/WMlPBgn9TrDe2n05PTmByf0vNxPhDEqzVZ3HoLC0sLsnOJTFqBWO4JHAv5Yk3XvwxcpsIpzE7NYCw7gVQ0ja31HcRiKYHQBHdHxrOYX3qGn7z/U3f2JgDZaIpUQRCadmBraxuDfUMYGplAOBJHLJnCpSvXMXHyBNqBsKtr0COppKq1wbnEgqpHuV0cHmzj2fxjMctZJJHBIq5Hgu3MZEGXoPwIhrODki9JJeJi4G5ubshHGmbmyUgWV1+4qmK7mSEg1O8Kru5vNLD/ZA+rc+uYf/pUAaTR4RGtJ54Je0Tigx2MT09gbHoKyf4+ZbaRXMBMpGg0gXqtLUm1Qt7pj1N2iEW9CbAeHuzpfJ2OR1Vstdds4+IsZcAaCpgFwhGcv3oFbbLe+wMYnxnFhRfOITM+gFaUfg331B5qpRbQCCHeiyBc62JrcR2V/QMVwJyYzqJ/dBDdXBvFvRrKBy3sru1hc2kDS/MLkiJptGjPIhobRvDJcM4ODatYcP9wP/YKezgqHSE+EMX0mZMYn53A8NQwBqYiqglQoHzL6iKeLDxGqZTH7sEWDvZ3kOmPI54ISXub5JF6o4xgsCdCE30grkNKSBpoxfVCe+LASpfxy3F3+IbzAQ2jMX/c+fxRMCpieI5hMfxs3GPPGjjnx3jM7xZOFHZzWz6g1wb68ebnm6/MVhigyDYYbmEYkadYapCEAGj+GNDtxyYMk7AsYSPe8bef6WoANttg4Jo9h0l0GsbD3xbYsvOx4UKGCfl9abOZBmLKtpIZ5fWF+caGiRkGZhiNpC297GjzrY8f3ruGgYp8LvaDgfa8pgGIhqlZH9iYGKgo8N9jIhuGZJiCH9j04weGBfwtPMlj+VofGCZg88me275rkpn23P72+IF86zdrp79fDYz197FhWn5MwvrN+sLml+FFhnPY81gfWf/buBnOatexzxkuyt+WFW3EScOTjIhp/fPZPPsMu7Nxfj5oYs9k69kwTruG9a31jQUYbH1Y4Idt4Htc15bZau0xXM361Na8YVEWcDG8MPA//Jd/0LMHt4sQgBBDp9fDYY4pWY5mb8xWA5J4MwMkDEC1QaCRsOiUDYh/ottDWqo5723az1Yl1EAoMz7+A4x1ghkCsQC9Qk/GLBSI5gFxBsSaUWObBO72uscgrV3DOpzPbK/572MTSAcophJHmcr+GevaoiGccGyTRbxs4P3SDnxfA9l1h3yXbuUOnzYx/cbFJosBiQSA+HknB+D04XhNKwjCMbCJJkDZ0/Pla/wsi3fYwjPD7Z+gJrnBPjGg1W/AmDbG71k/8ZBmBoztMLaxbQA0yG4Dc8B20GP18n0/29zaQsDR5p0FQgzMdICkM8j8vwVC/IaHaaWcv5ZOx3by4GoAq1LjPNYvr8G5w+ux/zgW/Nv+ccMTW8QDxM0AmdHmdciQkQPhBVHIyBAbpF7X+JIhyu8RiBGzPxjxxsSBiHSUaHS0KVHv0ktjl3EPWNqTe1YrLicg3tt4bdPgs9hiN0PnNwLH/RtN6B7GoLeIJNviNnt36GAfsk84B+y6BMToiBAINuNq4/yZsXOHAI6hBT9sPcuoqoyUcxAEFvJw6IHVtjbsIECWJceC3+d7vD+1sS1IxNfJNNHrzY6YYWTa8NomB0OJFIJyZGlKfx6UqKjot5wVLxptEW4CQ9Q5Z4GwBBk7YSd1QMeaDCoyVnhg50FdDFLPUbN1aOAw7YSqbHs66paxwWflYY5MAo6prZdkIuWtKVcsi+0en5zQczHtJZ0kG6qNdtMdoOjg+DdyW4MWUCBI9IW335Jj8Wx+Hh9++KFjz4Y+Kxoa8wJH0rjLZI5lH9gmsnYpkSEAPxYVq6pcqaHtHQgJAGSz1Pru0zxmn5NNRSCGbC5qWCajMTELqXdHxniYIGCzi8NcUSDWiZMnMTg0LLCsFwgJ/OYzESCQbEIqJceYjjtZgAQTmFbNMciwb71UqGPJk4SrXs60craBIBFTqEM9KJBBPUmymTgWBJX4XDzg19st1NsdxPtSGBufwFvvvI2piUl9lsAw9UCrxTIe3ruPpWdzmltiHcVdQVc5kXQCqT3Ps2LEzXM6DF/86ru6F4FkAjeVoxI++eVHkgShZAXHg0xaBi1YfFBOfyqpImbnL10WELO5u4PV9TWlJPdaHcTDIc3LDMHdLvG6nsAzC5jRkWPbaL8IQBNEoY4nAyxkSeaKB9japc5g0WfjXRYKWUITo+O4dfMFt7c06ypsxrR+9ns8npLjd3iYQ71RRyaZdpIgERcI1R5IJg1TsfkcmYwAaKbYcnwJxmi8wgShTyOZSmBhYUFsYb3Ook99fXJ03AE56jTDmy3EoxEk4gwqRbG9uyM29cBgFr/1O7+N73znu7r+L97/heY6U+sp3VI8yuHE2ARCAQY8XWFCanUzA4jajVMnp/E7v/+7OHfpoopZru9sSj+bjCwCee98+R1srq/jv/3+91VYL94JIdjuam3TNnG+ks2ePyocBy/5zNQ4Zt/TvgisCARQLJcwfmpKhZi4XgiKU5KF0hbMEDg/cx4XZs6hcEBws6I5zOAOHX2ymuKxOC6duyjAlJrkXBezszOgaPPq6jJyhRx6DFaiiyjZbtRlZY2HVkfOPeVPGGyRtirtUqeFWJAar4OYOXFaYBrnKIFGMjGpDUqtXI4v2eh8lr3dQ9kJAkHc2/uz/QK+ycpTAUHa6SAzeoqagwQ++P1kMoXNvW2UGyWcnD2l9b+XO1Bhum6kK7bym+++g3/yT/8z7RCcq5ubBWlR9ycGcLBziPnHC7j7i1+ieJBDKhrHQJqp/XHJj4QTUdTadWwebuH1L72J1996HfEMUG0AO3s5HB3msbO8if2FDfziR++LgXf9xlXZlDu/+ljgMfU+KQ9CUJuBQYJeTJmXJFI0gmK5AtZA4HgfSCe2oz5i/x3sHuqZ+FNtNSTlwmDb2OSYmOeUx6HEz9nz5zAxNSl7xLnIeU9pBM75r3/jG7LXLLC5srikwAYDKEd7B9he21I7uK9wPtEeLK8tS+6n0m6InfjS6y/jy197FwnKWKRjKjBYyAFbGzs42DrA/u42Htz9BEvLC3jp9kt45513MH3itPqCzD2uueWlFQUre70u8qVDXLx8FmfOnpIGNPeAZrWFuQcPcUApImqSR8J49+u/hqsv3EJ6ICMNbAZU2uU6SocFAeg//vFPBaKm0gnkD/eQJlO5RvCTNTbIpgzh1msvY+rsDM5cuoDByTFMTCY1dkd7Fck5HezsonyUR357B3MPP0UymcBbb72FP/+L/yANcbI0h0fHcMSCrZW6wHGOmYLjgS6mpibwwgsvYJtMQAHQg5KwWFlcB/dBBtZYOC+THJC9JGjJ4o20gZVSCR9+8Evs7W6hWs6j22nj3LnzXhFMA2E6qFRp4zaUxs8KhwR1VKgxkVCNiGI5T36awHIyv+uVstPARleZMKwrwXuTgU3pknS6D9VKU4HBmzdvi5VPwrBp+y+vLIgdG4uThkwZjDgSSSc1VCxRA7kKynBMTZ5UYD4YYfF5Ft/d0rm11agJkCc9hrZVWW0eqECby/lJKUad7do9jE+MKuDF1wmAkpXNjCWd11qurgqDvh988IECt/yckRO4l8oXo3ZsKKSgF+0kwUnaEzI8r1y5rOKk3Gt43no891CseTK708mkXiuXqmh0GoR6dYaijSEpimcbrkOC7rwnA5e1Wl3ScpLfi8Vw8tQMskNjmJmZxeBwVuOzvrGMv/qrv8T9+/ck70HJK+6bLChKe8h/tGFf//o3cZ62NxDTnJ2be4Sd3W2B7fx/Ih5VkIOBrJ2dbWUvsD9Zg8MVv20oA0HEpmgIB0csitjTXsMzHve9/r5+afYzEMhzj5Ndc0UaGXBgFlWLTLcW/b4IRifG9KzMEuPcZdCqVihjbGAM189fxcjgGO5+/ECM+v7MEIZHshiZzCKZTuInP/kR9g4PBLpzftJGs7Als9w+/fSx5p2KaWeGRRi4cOUqBhkcSKcl1WbF6lT7qcX5UEWheCgZmu2dVaxvraLLYgKa3S57U2SlUBoTo5M4MTmhPXSgnwXLk3j06JEIEfQ/ee5899e/gvNXTrpiexEgSI3jXBvP7iygdFDE8soSnj59iqGhQRFGmD12lMuh0ayjfzCrIAOz7SjNwiwAEjvyBbbVFedmkJwSXqlMCgPZfgVvWIMjFYtic3UF6wvLWFtYQjrEbIkIAg0n9VesVHD9xRtIZllQuI7TV2eQHu1HlAXLEynUGyzyXEavFUI6HEeo1UWtUEQIbUyMZXH6/LjWWKcSRLcUwOrjLRT3K0gEo8qM29newMLiHGqNMgr1AstgIhKJIxCKqnDs1atXBbSzkOX20TZ6UaB/tB/jpyZw8twpTM1msXOUw87BJg5L+1jfXkSjXUGxmEOlnkcn0FRAkWc/6otTG9q01bm/c66Y32gYiPORHKmIgXYHwDrmp/maOk/49GAZPDFAzMBD+ZI+aQ3DPI7BKQ+vcH6oqxFm/+c1LJOUfgHbJAKKR3aijTIg1LASAWzPZdmSMW2+od3fSF/2PIZNmI/rZ3UalmOYkGEk5oezX2j3+LphAtaffE06/z5inx+LsWcw8NVAVr5urxlewTbZc7CfDJNhZq0fADWsxK7lBxX94LD5koYH+IlhfiIZv8/xMhKbPYthPGyrqSIYlmEYAttgoLX1rR9c97fB7mGv8brCFz2CqWEghlP6QW8/bmUBAnt+9puBpX5cz9pmWJL1+fM4mLKFfQRGwy74Of/csDEw7MzmpOGl7EfDpNhG7m18Pus7W3s2zoZR8jc/bxifzQv/eNl8ZVv5WSMSGgZh88ye0eagjaVhpoZnmo8rprwPU9T68nAnIw1be+077BMDtnXd7/8X3+v5QVk2kF/ODAzoEMxFbgvSJoEmSdBNHh5+jfrOBWAPZwC0RSQc0OJAR17fgFBGotl5qmwPV2DJgCcNoldA7vkFzgfVQvABYpLU8KJTdMj5HbbNP0AGVtlAMSLL+3EhW2dZtMGANv8AGVh3bETFdoy6FFYPCLRJyns/v6gNVLYFauC+TWReg5+xiW8Lzu7nBwgFVsccwGyTxsA5x6p1jE8DlO27frCxLG1Ix3yyyW5MbBmnrit897yRtP6jA2uG3s0TF020cTejyD5hH5NpYBWDNYG7jvXKH5sfFnE0TVcuRD4Hx0esPu/6AtwjoWM9XDr4Bt4rEi9D7FjkbC8PuLw256ifIW59xs9wzrOdfF/MvkZDB2t+V0wQr+Cmi/664nX+Qn5kWxoYbyCkjEfIHejJzlGgJOICALZ5lopOi5dMaPaHK77iCgFa0MEMHYFnfkaBjyYj0WTPkIrsNib7jn8DNeNgkSszsDbfbP4SUDYQ2YyJXZftt4iWQOUYDZrTMTZDakx7Y4SyiIt/k+K1BK57rHoCdCaBYv1pxtbmjgH+BCF5SLWorxkyXqPRcEVuqFdJILHX6rkK8wEn38EfJ7nTFROFjh2Zf3S0eOgnIM37sE9NgojzjxHygIC4hA7akbADxGwDIOOU804pfGQBNl0kmM8iRkXcMaEduz15XPyUbWW1bI6Rm+9ON/h4Iw+44BaD13T0ySAaHhtVSmZV2vUuyEGgREB0wzEVDOw3+6L17xX3ocwA205GjtM9h56X4CnbRpCdTCzZLEqdeJkqHB8C0HSeGHBisSC2m8WCOG+dY9YvJ0i2iAzEYknrhwA8bTHTmjOJlIB+Mo/5w3ReBKNodJztZOBAuorUgux+Zg+0X3iptyNDLl2VTFwCP/wegYSvfvWr+j+dcfabMa+PdvextrqqAl81SS7UxYQl4KO9peMkZ/g8YshEXDX3cDyh9NhYIqlAxkB/vwo9kUHNdHsyuakTqDou3DO9orfsM/YVCzpyXkn6ottBJJHExatX8PoXPo8Tp09JfoEs4e2VTTx7OIdnc3PSgqa2LgFozh1qL/NarGie6s/gq7/xDRUvK9arWN/cEEC9ubSMw90dFXlkz2fFAqW0CuVoenLiOPfo1Gu+FNnmgAoLMWkiEouAqhm8H8GSRtNJClHqgnOyVGTKcRBnzpyV1AODQPwsWd9MOyZSyHtQP5UANEFUfo4OP+cjHb+JqSlJo3A9kgFGtjElJDgHt9c2BIDGkg4oCIYCOgNIj7tUkp1kUbD+LKvKM0XbgdAb65sosehipIdYNCSAJZsdkoQOzwRf+9rXcP3mDenzSu97Y1sFxBLhuIrwMWCj+8Ui2Nnbxl75AKlIWkGHb337Pfzu739PchAslPaTn72PH/7oP0me4/d+//ewuryMf/7P/ytlVcT4IWUguIMd+477FZ+TYAydXjrTh3uukj0BRc5bAo1clyNTE5iaPqF1yOem1EUpX1Rxy4nsBE5OnkQYIWwsr6vvCSpxjAjYE/AdG6JNiCgIQP3XMzMziMVDSsendMhR+VBBFeo0twI9MXdLtbrYu7z/2Pi4AJaj4hGiiGl9zpyeERDN4CMDeFzHBII4Dwic0Y6Ojk1Iy5bjwfEnAE4JmSzBX87tDs96UD8Q3Gd6OzXRA5GoAmmS1YkEMHXxFN7+6peQ6utTUGJxbQnrO2uYm3+CQjWPr37ja/j2t7+pucoKUoebFYR6EXQbXTy8+6lAB4J3Kpw1Oa0UXAIwLP5Ke/zhRz9HsVJSwa/TZ88IhN/a3sE6/y2tKS2aa3lskoGmNxVUIfv+6dwTfPLxL7G/uYlwF14RVUj/nsEoriUFt5sNRKJxBXCkNhVk2j9T4muyH7QrXAM0tgLw4s5G0gaTsR9PxgTqca7TNtN+cO3wvT/8R/8I8XgAe3slPHv2DI1KFfn9Qzx5PIef/finiAXDKnR57fIVyVLNPXuK1c0NaZAOnxjBV77xNfz63/sGpk4NotWRqgnqVWB1mazeIvY3t/CD//D/4M5HHynD5+TJ07jBAm6ZARQKFeSLZQSjURWajCbj6M+m8cbbryE7ogx05I7qyO/THlawucaAoGPTv/6FN3DjpXPIV6DMg3a9iWCji/zeEe7fuSfm++bGts5t5VJe84razovP5pW9MTIxjmg6hc9/+R3cfPlFDJ+YQDzJjAmgWqgpcEh7l9/fw+LDx7j30UdaE9/97nfxL//lv1Sfnz1zXjr4PN8uLi4hFk9q/+L65hmUtujs2TMYHhkVyMVMGPbrwtMl2fJuqycbOjI0LoB6bHQCQ4ODGqf3f/JT7cmlcg65wx2tQ36GUkVWFJoB1s3NdWVL5etHSIYcUYQ1Jdw5rqW9IcpgXKmArqedzLMc98uUV5uD+ybPZOLTBoKSPDl1agYv3H4JsRjneECgJ+VFyDJdWHusPWRsnAGitmTKBARXWYT2AAFQji6DoFcbhXstwSTKxURYB6haw/mzThNcAGCjoXmZUSYgz0gOBKJuMPcB1gLg332UpUml1GcCHcgarVS0nrj3UNrEUvCVWVuqoNVuIeadFwgUUzaFe7uICPGkAFJKgUlyo1oSq5Xre2CgX20SmSRHKaIeai1qowekz9xoNUDxpGiIzq4Dfggk8zzNQDhZ3AyYnz51VkXwWMfkwoULGCRgnM3gydPH+Mu//AsxytnnDEpxvFvtDjLpAfX/Ky+/jldffR3xSBKbG1uyQ2ub604m6+gAE+OjGBkZwsTIqM6325ub6geSNSjdQwBaTNMAZR+bOktJvq3R0BkrjDDi4RQiiGBocBgXzl5QAILycOxvZpIeFovIlas4KhYUPLp1+4ZY/qyNQXs89+kDbCytYXJoDCdGJjB78izK+Qru332g2g7cS8Yms8iODKmmwOramuwTQTOOA4sQM9DIQsTr61uaa7VGF8MjYzh38RImTkwjlklr76WfxXm2uLgoUkC9URFoOjY1jLHxLBqtKhBmdllPRYMZ1KQ0T7ATRiqeQToZ17lnRMHrCHY3dzE391R91ux0cPbCOVy+dhlnLp5FvnTkiiE3OzjY3FefFStFscoDUcimsg+Vgdim/MmgNJZZoG9ieAID6aw0ySn7lMuX0GAGT7CDzEgGU7NTGBwdlKRU/0AC2T6gWQV2Vo7w7/71H6O0c4RmqY6pkQmU8q5ANjeIE2emEEmGEctEkSFwPTiEdo8nMoJkYURDSZ2tA50m0qkYpqdGMXt+CvEhh4p2DoD6EbD0YBWH64dgBVXaxFaT66SK5bUFLK4s4rCcB8t19oWzGB4YwqsvvIarly4rkEYJK9ZO2MntIxAL4cy1cxifGcfgRD928pvYK27i8cI9hKIdtFHD9t46WImXuUsMILXaNRWzZPYCz/LOh3BMaPO5zV/kHOHrlGxz+MhnBDU/eHdMZvPmlPmQ/IyAa4W7HFjsB8Tk03jayOYvPu/POjDPZfrS9ojAZgQQDwsSgSPusrLZXmqQGwDK3wx88nt+kNlIO/KJ4i6AJ5/dJ69gfpphJuYjP4/vMKhloKjhQoZBGeFJ7fLpGBuewtcMQzAf1oA8ay+vRd/L/jYf2kBikhb8eIz5pobn+AFzP4mSbWW/cIz4GQN0zX+3NtuY8br8x8/y3oYh2ZjxOoZT+fEJAzWtvfY5N7bOB/QD6jafrI8IQD8P2lsb7TOG4/FzhsnZPLb+MHzR7mv9Yq/zuzZGvK5hVobVGR5mWI1hKPbMdh8Dvq2/DJA1PITfM7If28j3DY+we9k4+Z+H7z3fT7auDFdTcNY7hxqOY/iTfdbabwC54al8PgOybe4I0/XhYNYvhl0aIUuBbK9+mPXb8dr+F//1Pz4GoO0mOkDwMJFIyMBaxxsArcZ6ml2cgNrgvUiIpRXYQFrUh43jTQ1wsUnDjZL/J8BHcInfP06lDgbFGPRHKMTai7mCT3wwgjHsRB2yajVXLAPMdHTAKF83sMgON/ye3Z+G1O7P56dzaAPG9rJN/uiCn02pSeppmvEeNqnMSJgBM6DMnt8WgQHBvK+B3vy/gYFykD0w2iabTWhOUn0/6IBIfo4/tlBs4VjUwwAwvu8PEvCAbgvWjAU/Y9Eqp6vGiKeTleCPTR4tcO91Mzo8KNtCsEVp84b9wYOTGSC+Tg1ou78tUjMYYsXW6toEOD847o5t4XRn+EMAmodRPqdS8ihn4EV6BFDHXBFDWzx2HQOh+TefzcbVAEjrA84HXp+gCtvBe2ujazvdVP7jd9hmBV2ijvlnm5qB+wSg+dNoO7axFdikE8Z+IpOD96T2MH/bmuIhie1zhwGX9mT9xd/Ug3URY9cf9lmbR7Z5+w2jAbx8zeYNr6Fx7biDhH8+2f8t+GLrQ0EGhrY9AJp/GwB9bGAI23nzhu0zG2PzmSCIba7+fmOf8ns2bvye+rLrWOp8X/Ml6PqGALQBsJqjLaeB7By3gHTb3DM6Fjmv7Q5WTnLGv6EYUCyGg6fBThvjj+DyHmTRKBU0dyiWFXUlCY7Z8/C6nI88eHJ++F8nMEvnL0GwnExyFc/rud8ec5QOE9tl6a+8J+eHXUsbvie5cbzBWZTfTQYVL2KBJh4kmVboUupaCMecxAgPKDbfyPwimCZFlV5A7BGm5bfaTSRTabGE6o2m5hwZjNafZs8skECHnIA4ixcxfZRjxkwXpq6S4S7by+aRbUkALe70IclcI0tL4+VJ77DPZd+p+8tskQhlI6pyCgmEs+jWjdu35AzS4dN4dztioG5vbUjz+YBpjOU6VleWVOir1WxIc5tziynGmndiwECsspGxUQyNjSu9ldIPZMhQS5xgf34/Jx1rynAwaEEnjgwmaTJ78kVkONOuEowRQMX9MR7H0NgILl65jJlzZ8WCJshXOiipGBsBr9zhvivRji4a1Yb0ORk06IWCmJo5jd/49rdw7sollJp1VTrPHR2gx8/t7qFWKmJ9aQnbq+vosCgTNcm9gJkAgEJB/Zrp69cep+KgfUmEo0yhdayXHB3XQp5lUzDQl8XJE6cEWtBRJCN/bGREkjPU5V9ZWXaBzZA72BOALlVKSCWYJRCRc8csDzKp+vr7MTSSdXsZeugbcOnd/P7dj38l554OD88UBGQ4Lod5pwlLAP72iy/i2o0bqNYaYtxQdoiswK21VWwuzgvE4JrIDhGkBvYPD473i+mpk5o3rC5/wAJKqYzYhdT15d4W70vIAWUbKBvRQ09SMK9//jXMzM6i3evg8ZM5PH78ENdv3cQ/+5/+Gzz++B6+//3vo92oY7h/SJriZHqaQ8FzEwsr/uZv/iauXr2uc9TdT+4qoMC2fPDLD/HsyVP1TzLTJ0CWDL97vQAAIABJREFUlorjwoJ/ZMD1JdI4NXEK2cyg5GvI4J6aGMMo5TrCQRUbpFwDwVPOw/WVVaVon5o+IWYiWY1MYz4q5SQnUuvUEEkm8Y33vgnKSPzVD/8G9z99cOy4ueKvZCQFBc6IodhkwM8FbXv03+UQuoBhOBrXOqk2mmLm0m4x8HHu1CkM9mWw+PSJgljMiiCwxMKoTxbnUa43MDw+pnkd6Y/h0svX8Z2//x0kT6QoCY96roUHD+/h3/3pv8e9R/eRzqTw0ksv4pWXXsHkyASCrRCigRjWlzZw7949dIMBXLh6GS+/9Irm3NPHLhWbwSZqdC89eYLdnS3t4QyYdgJBraduMCTWPjWAx0dGNbZnLlxAkrYmwvcOkdvfE7i58PgxFh4/ARotTI1NYKg/K5vGvYTgMecRC1eGEzFdN1csYOb8Wbz1pS8q2Gl74frqGp49fiSQj0UZCdoxMMB9jQEX7jXUmT01O4Oz5y/g29/5DkbGR5VBQAmU3a1tzH36CHOPPsWvPvhYWSHpWAKfe+01MUYZcLg/9wilehmZsSxe+vwreOXzr+Gl117GwFBUezsB6IOdgjJ1dtY28K//1b/C5sqyJKgINN+49RJ3ZKxt7KDBYqEswhuL4tLNK7h++wbGJocweSqLvgmglQe2V/JO2qZUUbo45ziB3y/9+tfQPxxCm7XrGDjYPsK9j+/i4b1PccCAbcMVaSObnyzDwfQAttbW1TfZ4SEEEzGcPn8Wv/W972FkelJBYNpTysE0q1U0mWlUqWJrdQV/9ed/LvmIL3/xHfzJH/8bzdczZ85oPkRiCezuH6hY97kL53HlxnVuEfjok1/pvMTAGvf7vnQ/ns4RgF6WHE6gy0ydGLotKDODmuhimi+v4P3331fQrFzJo9MqI5lyusi6TsplXDEYw+dzEnpcB1mk4i67jnsK28gzJWUTqIe7vrIiYC0me8rqYV1lcxGQZ5Yc9Ya5QFrNnoDB27dexMjYGGrVliRX5ufnkC8cotkqC/xjcJsFx6jt64gnAYG+PBfJd/KIOgyuyi/xznDtek3SFwOpPo1lpq/PZXfIx2I2YlSg4Nq6A1t5RqDtrTbKCvYTgC7Xy9Jjt/OozltUwvWyYmn3C4USKtWK9hp+zz6rtgZdjZBWtyHpLe45tHlLS4sCy7J9LOSY0TVYMJBnG/kK3brYtbThRPUigYiASGa7cF/gHKc0BScAAwZk+09OzejcpbNMpyVZFrJo7977BGtrK5iYmDqu7VEp16QBzX2JNVymp0+qsB8zFbl2Xb+sSMpqapzFHqcwOT4hWQf6scoKK5ews78n+1JrVBFPRlRMkPra9F8I+lOCgwHIsZFJEudRzdeksz4yMqqsOx7QlBUUCqPWBg4LRdy4dRMnT54QuM0gezGfkzwYMybOnZpBuBOULvRQ/yCWF8jSfqo+7RtIYmSce0pYxXxVwNkD3NjvUxMntC8UCxXJ7dEuMLuLxX4vXL6igCLHi34W9+1nc08EBPNgGU9FMTwxiNffeA0TJ4alSUzNahXHzOUUtFp5uqLi0tQ7ZsCcNVdmT52W5M29ew+wsb6F7PCwGPecVzdv31QhZxbXpLwZ71moFdA3mBH4mxxMyqYy0CoyVC+C/a196UU3Ck1MDIxhemwKffG07EOr3VOtByRDyIykkRhJAbEAwMB2Ioo+kp/CQHGnhp/+xx9i6cEztEt1JMNx9TMzkZjJkMok0Al0FFQ6deYspk7MoNdjoHxfYsyjI5NI9yXRC7QwMtqPc+dPY+RM1MlL8cxXBGp7wLM7y5i/P49mqYbBgX4E0UT/QBL1NkkH6wo27e3to9sJIh3rw+XTl/D5176gs0euXHT7WvEIDRYYHEwhmAoiOZpABQXUenk8XLiDvcIaeqE66h2SULoIRpnB3JQER7vdUJFWzg3nT3l+lpfpbD4jfQeHC1iBQBcY4Y+Bb4bRyDfB35b4NH+UsnEMehuoZQCdLuTzZ+3afjCUrxFP4I/5ILSXnMvmSzqijQO3hQt48p+GQzF4bT69+ey8HttsPqgB6gaw0o75/Vj5wT6A0o/bWLFGw8fs+eR7+IBd89ftufnb/FI+i4HIhsUZpsFnM4zKj6sY1kQ/zI/rGCbjB1HNFzag0D5vPqX/+37sgW3g9cznNxzLQFTLFjdSoIHYBl5bfzr8wvnlz/+zrBl+157P5oru5/lc1q/PA+XGmje8j+03P96uY+/5MQ+b5/aef3wNU3l+rPwgtD2HBT7YdgPPDWt4/r6GsbF9Jl/L9ptfYd/jONn8MJ/TsE6bq9Z+u6+tEcPW/EEAP1Zk17W22HUN7zJAmmOubDDVOHB9aviL9avNb8Mi/fPK7h/43/7Hf9rTAdlbdMYWtQVrrEsCZv7G2YP6jY1NTpsEbJANFm/+PBLPziXAyA7l/SyF1UA2XtvYgwEPRORrHBD+GOPZZCbM6FiHchAsRcHfGeYQuEnlWNnGrKQTqAg8NbkqleMIhMmJGFBpA2Qa1gb88Vn4Gb9hMIa4Ad8GINnkMMPnX1jsK3/f+sErW8AaWE872IB+tt0Baw7wMmPA3zy0sB/YPovo1ZvURHPF0ASWdR2L0gA/Y03bJDoGNH06RPwu78vv69AfcWCrGXFbUGwjARsBEV7KTIpO23MRVusXAfqepjLbblFO21QE0gr0c6xUYy3b/OCBjgd3HvbZBraPgDNBEf7NsfYDnTb3bdGJMcjCN16BFX6PbbV5xgO4AdXsV8cidcERGyMzJAQZ1a8egM/ikbwPgRder1p1MjdkavBv2yDI4LAgCl934KQzfRqjtkuRMmNmi5yAtH3ev5k/v17t2rYJ+DcCPofNEzN0ZryPgwURl1LhNzJmrJ1BdwCvPQ+/d5wqFIvKubY5pvnnAex8jeNowQtrp429sc6Z6u+A8c+CSlxPZEeYjVK/hl2QwOa1ga68n4JaHrPHHWo+A7/pWJht0rjX3frSoYBM9XhMOs5MVYxIzzx1nP7Ea7G9BE/5/G5+ucMSARvOiZjkJgj68vgddECOF0wiwME2E4gWy6NYFBuK89k2VoJ9FhDR4Y/zi+uJmzmft9VBB654ULlcUjo3JQuk5eg5oTanyIwlyzIUcEWGyGRW6m2bUjRpFeuhE1soFwS4EkzMDmSPs0xUqIgHHi5KRdApTREUyC176bFk2G/sky7CGBgcljPHMWJqOh08/hiwzuembbZMDh6Uue7o7DFtNzs8KsCDztmZM7NKu2Zh2Xq1ju31deT2DnGws4PCYR4rCwtokvkacnIrnG926OIcouM6ODgsAGjyxJTAQTLVyGhkYS4CW0z/7jQo7RSQ5nIk7jHb6Yh5gQyySskOzY4Ma4OmU1JrOtYdQcfBoSEBcEy3DrUDWF9el94fC/BQIzd3eIDd3X2l8PcPDiIQj+DMxUv42je/gamzsyr6RoZ2IXeIOot87R8g0GmLrfno7n0cbG0JgCb/xp6PtpD2jsWauFY4p2bOnEalXsXm9oYYMARx6CiHWYCzF8QsmbAsQpcrIpfLi93HgNlgph97+7vIF4tI9PXLLnMuuQBETzIlnFOWucLibVMnTsjpJ/uJDivXFH/mPn0oMFia1W0WzHPSOMzs0Nmj3cJb77yD9779baQy/TjKFQTsHOWLKB7s4+7Pf4a1pRW1iw4z1xfBZFujZCVybSsFu0JGVEfrJ58vYP/oAIn+lAppERDIt4qIB53WOgv98bmGR4cFgtPRicRjKkpJhtyf/dmfaf6QIay9rumK1XBO8t4EYljI8dKly0qT5T0JMv7ND3+MH/3kxwpcExC7evOGnpWyI2T1UzaEhRyvXbyKL7/9LoYyWYHMzUpDhQqZ1s2gObXPH9y9i8efPlR/M8Wb65Vg6rlzZ/Q+n49M86NSQZIW3XAQf+87v4nf+NZ7Sre+e/cuVlbWtMexoCDv3am3nERIL6igAjNYxGJuu/El+43sZcqpUP5r/+BAZ7TJ4VHcvn4D6WgUn35yFw/v3PHWWhBjE+MCxObmnyFfKbl11euo7wemh3DzlZsCMwgsMCON0hx//G/+D/zJv/0TZAb6HJjY7SkQkggmEAvGEO5GZC/e+LUv4te//Z70dxmDzR+VsbOxjcLeIZ4+eIi7P/8QlWIB2T6XqRdLpRFNJHFUKWNhaVHSDTdv3sTn3nwTF69eQ0/FtCircYBet4NWpSSZj49/8XPUjgrIxNJipgW7zqnlGqWGdZHSW7EIAskY4pk0PvfWFzB7/pwAaNUEabawuriEj37+gbIous22AAkCZrVaVfIAnLcMAE1NncDoxCSmT57E+StXjqVccodHePLoMVaWF7H4bBGhXgD90QQuX7qEE9OnZKfIgN4vHqLUrCI9lMG1F27i7KULuHrtmlsfZG1XmgowzD/4FH/6v/8xqvm8xpYSIadnz6LV6WJje09g/dDElOSCLt+6qjR4yrZmx7IYGEqh0WyhWayiUWIxwCIWn87j/t27WFheUKCNoP652TOyb3c//AgP7j2QDXjjzbdw/fYL+tyPfvQj7G5uoFVtopKj1EHV7bd9afSzcOu77+LWKy8hMzggGTNKwtQqJVQKFfRaTayvLuNXH/0StWoFJybG8fjhnGT3CPj2ZyiVkkS13kC12VRGxBuUoTo5hfd/9jMxsdOJlIrTMiBHIGxjdUta3p0mZYziiIQTOH3ylDSXKZ/BNfPDH/4Q+/vMaOghGu9hdDSrwmfMiGCAVOfMtMvorFG2LBjR+h8boURCVGAa9zMGIXmm5P+XFucV5CKoRdCCUkd8XSQXFiBMslZJG7V6W2zs69dv4uLFS2h1elhZW5WWOgHxaIyspLpkKq5fv6ozAzWkaZcpP0E7R5ZqrlrA8MAwAsGQgM9wKIh6qy5G4vkz5/HSrZsu06zdVl9GY+68wPMD7RQL9nLd50ssSNlCpVXSuuSeyL2eDGCC9ISe7WzJ/WBwYMjLMKyKYUzpHp58uuiKwRwJO5KLwC0WrO10jhnPtGl2puMcYfZVLEK5nwbaUtwNuHNUgIF6x7B02WqejjWLQ7NGik5ajnk7Nn5SwXQHIJcUGD0xPelJKnak86yzpufj7HMNMqh1sItYKIHswLD2egYNGOCijWdROWZXMQA3c+o0BjJ9ysignaVUDrMl5Kehg3SGjOyo2sRx4PfbvTaiiOD87CVkEhmsLq5r7rOQ4OTYuNaG5EUos9UBdg/zymQRmSYcUoZPONTDxtoKcgcHGO7rQz/Ppe0uUvEUgr0Anj5ZxPzCUxWdG5t0gWXuu5VaWQERji2ly/hszOIh0JgdGcHO7j7mF5cxOj6B2y+8hP6hIel3syYK5wWliCgRwowm1vNLDybwwiu3cXJ2Cn0DULYVoQSSHPZ3Gnh05z7uf3JHWuvMBKCNn56awpnTZxRYWFlcQzzG8SE42lbA74UXb8km5so55OsFxAbjuPHydQydGkYgFUSsL4FkfwSsebe3cYTiThHrc+tYf7KKcB04N30Wp0andIbrdHsoN2uIDkQxMTuB1FgMTWY+tRgAYTHoGo529pDbPMDO0jp2lrfQKTcQC4S0xo8KlNIpHBNaWp0ALp67hNOnziMSTGFhfhXdXkgFNbOjQ5K8GBxNYXpmEpkhVyywcNhEM9dBeb+Kw5UcFh/OY2d1E21q18eAweE+DGT7EI4wiEQd+31UShXEAkm0ym1cOXdNRTe5YLi37efyqjXQN9aPWrCBarCKEnLoxKrYLCxgbecpap08Kg0WQ+8h058SGaVao51oCoA2TWf683aW0rncA1t5Dnf4StrzdR0AZb6eMVmNkEgSix8E4//l5/acP0SfR/4+SQ0em9MAN0d0ccQrPzlKAGTgM9KV9nePjMd2WLYyr2dMXRJNrDg2X+OZij/8rIG7zh9yWbqGTfB6BgRbrRv+TVvvx7vMBzC8if1rz007yesds7E94NUPaBp29TxYx7/NTzZ7agAu7ar1Fb9vYKBe8zKj7R5+INRAe38/mx9vOIE9v/n/Ng7HOJDn29t9DQcx39f8ALbdMCz2h+GKhlv43+NrPIOzfQ5Tcv6kjY//WWXvveCIYV4GjNvrfjzF5pIfr+C9jWRqY27j8Hddk20xzMUwO9uz/GvAMA9rj+Gh/sCDzSl+hj9+8iV9N/P1bU7ymjYGfpDcMKvjvdN7JptzfrDb+s/63A+c27PZ+LI9xsBWkNeHL2pMvQAA14+pDtj81vr0yIeGRdo4Wv8KgNaE9aIZdgNbsPyC9HBZgdVjFJsR4mc5SdghBi7z0GQT2x7e2KHsUH+USczRoEXQPiuaZrR0DphFinioNADXAE4bCJs8/klgi9SkPawzbCHYIiWr1BYX3zPpALaBneoHx+1Z+RkHHsbQarg0BetYA2I54AaE+lNABHT4FpjpdJoRs+iZjQNf5/XZ536A3aJKZKDyM2aE7Hr8WwfITkfjx+9yIpm8hT0ntValaRgOC9ihHqaNsy0cA7ss8qJ7efIituAMPCQgaIdE/rYUEvYln4GAqxlXgew8hnU6x3o3fM02AxmGoDvAOiDORWP5LDqY0yiH3fNzU+AC4bPamPNAx4M3ASwDU/n8TlPUaYDzmWwD5HUtGsrXeKDj+7wO/+ahz4ATtpOHAQNe2BZe2+kFOkCfbTHdYx6KNU88A8LjtlucbsMgAK2gT8SBrrZg6XTYs0o/zdM80oSjbnrtMw0pM2BuPrqIodLQfACwzXU/YG3XMqNqxtlvzGxDss3AgGjq+NrcNSNqBwkXtXVF8/hj97a1yOfioZd9wvljm7nd1+yGDsPxuA6d/AydBf64Of5ZNFpOS8BjtHpZDmT82GFI9ibM4qo8bPRcEZqaK8BFZu7zz8vn4nyw+apNwAscCPRuOgkPAVbe4UuyMgyO1RxLnvputuEQiDDnU/ZJupAuim9RToLOamcgKOCCQCHnE6/F5yaQQaYoNaGptUr2jYJiAv/cvcyGaM43HXDENcB7kWFm48DPcX4ZAK3NrekyK9xadeA+r8v/UzqB60HrkyAh2V1dFxC0CL/WZsAdIOxQSbkL07jmgUhtpIgfAdxYQinsFmAgSK3veQEjm7v+IAdBU7axL51BOtOPWDShdUCgiyCB+qELpazvbm6rwB9BEqZM9rquz+n08ZqmcS+GNu1jKq3fLGBE8EheMAhsFSSR0ak3BbK3WexPGSA9bcKw9Z9MiJlG5tT5ixcQT7AQXFPAOosc0rnz7x+jmRE0ag0x6/JHR7J3BIqlf015jy7EnL720kv42je/iROzp1FuNeVoMt2wVSwLuCFzrVerY3d9HXP372NnbQ2ddlNsXzLtmu2uA7jyRTfnIjG88tqrSkk/ONjH1ua6GNBMxQ6RA9kLir2VSQ3o8ywkZswoMUDaLTQZrGQRXAG8ZBQFUSxwjjtnoVavYXiIer9MFXfB4GDYBbX4j/N8d2dH40XAxEkcVTQmlBRggIO/L1+5gr//e9/Dm+9+WfqP60ssonOEVq2Khbv38X//6f8pR5lAKecnGbnu7ODWK18bHR1XP/AfJZVKpTKezj/F0+V5NDsue8LWKfdDphFzfrMA0oVLl8TKXFlbFqhCwHhnd1fPOzs7i2vXrglkJhuDDj41suefPvPWVVDPfe3KVQEUD+4/FGOW8hyz587i2vXr0q7m2PAfpTmop0sG2JXzl/DijZcEvs7PzWNzfVVFkwl2raytqCgm7UStWkapWBSQ099HZt6UA3coidaookx7F+yK6f3ml7+I3/3e72Fy+oTmGQFogh6U/qBW9ub6JoYG2E8EnduyV65oYkKsdAaLvvjFL0qOhO8TjKCcBLVOz52cwcLcY3z44/dRK5JlW8Xu9hZOUtt9eBC5fB7lhssKOMjnEO2LYmBqGM1eQ6AK+0R65ckY7j98gP/wF/+vgJlrV6+gn0U4m12UC2WUj8pIMOMgFsfp6xfwR//8n+HUxQkn8NgB2gVge3UfP/nrH+LDH/4ErUoNmXjS7eHZYUQpj7C7h0/nHiGaimL27FlcuHIZ733nt5AdTWJ/32VYtFt1bC4tYfnpUyzNzaFeKAl46NU7yohQ0U9mD6QSCMdj6EVCaEeCuP7ibXzzO9+RhvjBUd4RCbo9Fc578PEdrCwsqrjh2Miwgh+085z77MdiuYjx0UnMnD0jxv/u4YH2fJ41OC9Hh7Oa08tLS6iWyhjpH8T40JjkmQazWa3FrcN9bO1toR2i5EoM/UMDGBwe0jhMjU9hZ2tXklEEnrfnF9GolN16pC2OxyRJQJUkMiyjyT7s5g4xMjmON774JqZOTyKaCKPKvY+i0sysKVf1j5kYT588URG27f092QSuIYJx0aBjoF25eg1ff++bePPLnxfj/cmTFfynv/5rfPjTn2FvfQuBZldnagbq2JaB0WHN2es3b2tuiC3OgrPFkvaZR3NzeHDvjrRjWcDs6eM5ZSaNDY8peyfVN6hASSabVebJxetXce32LHKFDu7cuYOVp4sKCFCih2cwsv4pT0Jwf6A/i0goKntBeRLK53z88ccCocsEm+NhTE6MYGCwTwGLpeVnKOWp69zFyLCzRyxgyKyjZq2Fs2fPiQmpwnOJlOYjtZh5JmbGwoNP72Fvews9wqltt8+av5JOZVSoU8+U6lN7Ll+9jlq9hWKxIM3lVot7zBG6vabOqrwP/xFEIojN8z2lD7i3kEHKPXe/ksNQckgSU6VSUYxZAsHXL1/B1auXBehwf69UXbCWgTsCjSWeZXhODQedFnOlKBCZ59l4KI4L58+6s7p3/uDZhXJGkaArykopDwZMeB7hWYKF4ygM4BSoSVigPNhnwBSzjOxMTga5AzBaKJd43ieQPILp6WnZjrW1VYHstVpFwCrXDQOTBM+bdVczhOeiXi+IoaHJYwDZztw6azBLLBrReYJ9qSwQ6vYXi/j00UNJbtTRRBwJzJ6elU4x1yltKaWpEgz4F0uyywzYTk+d0Pvziwvqf6dJHkK6r082RAQZ2upaGUHB42FcuXAF0+PTWFtcx/bGrmRFhtMEvAdkk8MkvGSygt7PnLugGgWsJ0A4v1YuYX1tCUtPn6BZqWIsO4hQr4tyrqQCjRyqX/ziF6jVyxgYTGN8Ykp7MxnU3H/Nd6FkCfuFWvdDI2Pquw1KwgUCuHz9Bs6duyS5FAb6CcxzjCTHlowoo4gFaYcnhjE8OoSRsWHpX1PrXYzdgwNsra5j8ekzFTZmJhFrX7D/mYHFM1RfPINmg8BkDy/efkn2hH4Zi16v7qxiLbeO0dlx3HrjFtLjMTSjPSARQCQJVCsqh4BgFSis1XDnJx/j/vt3kQxEcH56VtlQuVxBshVD08O4+OIljM0OIZQGasz0aXRQY/HivUNUDotYevQM6/MraFDGrBeQ1NVRYUcFeFW8vBtCrxPCuVMXMDN1DkOZURSOSlr/PHewsG4v1EY6m8DASAaxdAzpwZQKQwp8Xj8Cyl3UC3WsLS3jydwjxBIhJNJRfZ7BZ9UTqtVkrwoHBQSaYRWIvHDukopWxmNpBedDiTjGZ6ZR7pRQjzVRCRdw1NrBVmEJ8xufotKiBnSOXiL6MpSaiKqAKQFoSnBwgijA2vpMVoFnOsMUSFjgDwkKDrRyBEVbQ+azGg7DTAnabv4YwUf4glcMlNe1c6EBxn7ilV3H/NBjn7PjCERGGqTtNz/UCGV+LISBHPPxde4cGNBc9DOSDaPyg5XOt3Q+u+FN8l89v88PepqPzGdVNqiHvfAzfEZ7LiOpPQ/O+f11/t9wF9sL7J5alz4sxHA5P8bETC3zve3zhtUZbmXj5vf///+e1fx+v6209rAtvAbPu7y2ER0Nq2L7LJhh2KCByjauNs78rOGI5pcbOc7O6QIxPTzE2uvHGAzkNBDdnt/6w9pgGJvhQDaWNt9trj2PixiO4X/fD+Db636Q2o+18LMcW1N04Hs2N7j3ixTg1ZgzrNN8aptj/ntY/xp+5B9fP25k/Wf3s3n4PLZkY2wKExY04PphHynYkHIZfoaV8ln8OJ0B6rZ+/FiRMKj/9b/7IwHQfMM/QAZ68maaSB23MfCfodq8sYGyFmUw8JjfM01EgRdeQw2otIXIhllHsUH8vwak5yJkZkxscdjiNIkN0xM2sNeMC9tpwJMtYt7L2ueMgwMA2WEWFePrRvs3kJIDaixIAzJ5fYGeleoxO88cdJv4NtAGVlsES8CrVZH02JR8VgPDOOkMrBcI62ke20SxfhJg7gFIBi6bTrGBd7yuHEkP1LQAAdug+0VichSotck+EEjmAb423n4wiexKmwMGChkIy7byYC1wzgtO2OZgTHbTFzNQm4CXAdAGtPGzZhSYnmMG0gyHbYJsa9wD74zRyGdlvwj863aPGZX+PrOFxueyjcvYJux3Y9ny8G7zmK8bCMrvGes0n3PVk5WGTzkasQYG9H8e+A38Z8ifY0TgXn3PYiMeS9AWsJv7TjKETGjOn+dZwVrQPTee/GFaoK1HM9Bu7TpA1R/ZddE8t2la/5LpZ0aTr/nnGP+2DUFt8mRGbM3rQOGx7A3QNgNpWuD824IpNo4W3NLGpQrajinsX3fGkj5OP4l+FgAgcGKattREFnDqBcHYbwYcu434M6MuoJnM3V5bqag2rw1k9W/A/KwCLZ7NE5jjabxaVoWTsmEGQULFLyxYpf4h85gR/aZLL2KbXADNHWKcbXOfYRquBU0s4ktmM98jwM52WGCGBzZqqpIpS/YttRN5LWPzsi/Ubu9wwue0ecbnIzhohwDq/NKh5LVDIfc9ArSuGGzjWAbGxpbAmUnCcCzlVLLAlGeneXDVPuKxGgisqz0sAhh0xSr4z9mVMPlKkpIgH4mMUB3sAp50khdgciA5nU0GL52uO9cS2yeJEhbx7LSlQ0iHkQxUrc1mC6lYHLVCQU5OqNMTMMEK52TBsqK4mK3eAZrvqZ8bLrBEpoTaE3UFYSkNQoeS7Ee2ldcV4knAAAAgAElEQVTg+3TYmDVC55SsZrLaKF/F+a+U9hs3FNxlYIH9SgYa568Ox60OouEEJkbHNLeODg6lMU4W4PbWroBOArzRdBIz584J1Hr1jS+Ax/hCpeRsXLONSBc42tlBgHp3AB786hP8+K//o5jUI3R8UilkBrIqKLO5taN7EQB45dVX8fqbb8iho0bl9voa1sma2j/A0f6BCi0OD4463fxyVc9AlhKD0Qq4hIOIJ5J6frLrbHzTqZRYU/ybjjLbuX+w+7f2eY4f1z6/yvdZ/MhF2Ckv4mWZUNueZ4JYFK9/7vP43j/8Bzh3+ZKAq1qlqar0j391F3/6b/+t5BT4fWqsmgwSHT+ChOxH2heu21defQ2vvPKKwC0W6VtYeopni8+wx/4LBECWKRl/nAOyf72uNDK5P5YpyVMtY3xyUsWXCU5cvnZV1yXzWBTcTg8/+MEP8OEHH6joIRl0bBfnC7NVEsm0mNGOtT8icHtgbADNSkug5+7BvkDWvZ09sarHhydRK5bFnj3Y20e9WpZW91HuUM4NmXUq/saMl15T6awpb05HYm7+bhxsIYQwgtEI+oey+NLXvqICd85x7OGTTz7BL37xIR48+BR7h/sYGRjB6AgZdQNiB1LPmPOZwPHQyAi+9a1v4cXXb6BSaElrlGBPhYXy5hexvryiYF4pdyRZEM6T0ZERSWnI0Wu3sLq+jnwph2QmhcmZKQEwCub2ugrmxJIJpYPPrywo2Eb21LWr16QR+uThY+nzUhd7dHIKR40Sbr/6Mv7wD/4RZs+cRLXURf4wj3u/vIMnDx9h6ckz6l4hHU+obwYHswoA7LHdqyvSJeX90gMD+O5v/y6u3b4tm8512m7WsLWygscP7uLRvXuo5UtIRuNAqycJC7dvthFJxlUkNJJKoNio4sqtG/jHf/RHiKSD2FxzGqW0RyyA+fHPP8Ddj36lInosakeAjM+ulPyy2wOpx/z222+rQPTWzraCVk+fzmn9XL9+HdmBAawsLWqNUjOV/UKGP9mlPF88WZiXDE3/8KCCREz1Z2EuBhUY4CrlS7KFlCMi+EwpGduLZZ9DESQz/egXoB1Hh1JN0YgKoN56+aakmLpBsoxdcOpwexftUlUZGO//6MdYXV3xgkjOr2C70wlm0PTj5Nkz+Nzbb+Lc9WuYmKaNAIr5NlaezOPpvU/x9NNHuPfxJ3Is6dwUqmVcuHYFN2+9oMwU2va97R20VAskiE/nHkvDfXgoi2a1hmdP5jA9ManCbUeHOXR6IYxNTOL6iy9gdHJCrOqxExPoH0oid1TF/8fWe/7YlWVZfvv5iGfCe8ugZ5LMZLrKcl3VXaZNoY2qZzTd0OibvkmCIANBEgSMBAGSIEAS9C9ohHGAoAE03Zrp6TLdld2VnkkySSbJpA3vX7jnnfBb5+7gTc4EQATjmXvPPWafs9dee+37N+/Y4weP7fbN20FfuDRk1eOatWoN7a0wMi9evCjGJ0Dkk8dPtW6UTZglUwTbXhcAe+f2p/b8+SPLJJE6KtjMzJQAFubK8UFFLP3x8WmtLQJiocJ9RrZpbW3ZVlZf2EF5x05ODgVGkp3JfKAPCYYSDJImqyWtUCja4pmztrBwVvrBSNxs76zb6uoLMesJNrA/teuMUwi8cR599uypbW1vKOMF4PDsuYv2ne98x86fO6d96bMPP1YBPvYA7NqFc+cD2JkOJJvt3R0B0AQU5ZjmMtoPOAsAJo+NDAXWmiVkH90HYu9QcdaDw8AGn5gOBeyTSEGhyV+1FyvPbWtzzRodspRCcVmK73GuYI3ww77C84QzvNm5sxcEPKMXDQgMkP3RRx/ZX7//vpUPkJpKqR0DhVKo/XJcPS12n0712fjYlI2PT56SRvCFmGM8C5r1nOVpHxk6ZH0w31dWVuzho0e2f7AfJJsmZ9RHtJF+QMJoaoxMrLZY9bCDpyYn9dwELlW7osf8LllTWaz4eOG8ybOSZbe3vaNg5nfe/Y4d7R/a7ta+slqyiYzOGTxTX7FkyVzBCkOjKlDM3gIhqdujmPWJioyWtzasVSND4VCgdP2kJhb1zNSsnuP+/TvS1x8ZG1fQpy5Zy1ooLBvV0fHzWjbSI6WoLc86O78kGROyBCjMjHwIAW/JM1CXpVu38nHZEvhG/Vmbnpmxc2fPKquGzIDPP/tU2Q+pJCS3Ezs6OJA/rrNeq62iiecWzlsm3adxu3blmtpN0JUsnKrVbadTtvx00RZeW7DceMpSwyYGczcp18Q6FbNUw6y/Zbb56MR+9s//wj7/m4+tV2mpPgt9SEbW5NK0XXv3DVt4bckGxgZV/6FB9t9JXc/WqTXs7me37KP3/9aa1YqNjQ7b4tlZ6yQbyoBpNbqWogJgI2WZbtaS9aQV0kUb6BuUB4s0D/txO9GyaqdmleaJans8fvLE0smcTQ1NWaJuVkrnlfVUP6na57dv2vrWqmXySSsOF6OARciyJfgMcI2Gdj5XstmJWZsemzGMNVm/A0PDNjo7bVWrWrfYs1Z/0zbra7ZdW7Gn619arUfhb4p4llUokiAYaD1FCDUHo7M2/oozGh10CsBsqMXkGa6Mm4OzcYDLMaVaPQBqrNs4uZGMRJcqdb/EsRkn/jgg6LiK+5HaW1KB3XyKNUW+f5wQ4zgQ30e2hXmtPRmJ1UI4l+BjgAE4QY97ePaytysQdYL/5s/ochzuI8V96ICjJDWfXSbDwWEH/xyQc2DSQW/HuRyYD75gIDv5OZs20Ea/Vhzsc4yGc6djSO6bO94X/7zfL94eByB9XB1Aj4Oh/rwBWwjkEsdpHB907MV9OfY7x/3i2EMcoHbw10HoeAAiPi84JzgA/rXXo6xw9zcdM6J9DjQzD+KAseMBPhY+D+Ogqc89+dIRacXnZ7wdfMd/vF3x6zrO4tiif94Jjg5A810FPyOGNNf4twHqPidfXUNx8NsxI7+XYzrxtvjzxdtKf/k69mf1Ocee4PgDrzkR1vvC+8nnjPeFz+HE//zf/MfSgI5HHOJotQOSOAIO9HgHeMTFG+WL0xsbZyxzWOFzDog6C8zBMJ+0DtJ6UTB3knwA/MEAoPmsWHgxkJbre8TIgVva6cxkBx8xHBwoSZFwA8T3HDx1AEq6fDiQUWTHjTHXlkNVD3Id3NfBRoEw0T+uw3X5mz5wg+WgDdfgmWgfB0Q+z6Hn1cX+quHz52i2QwVS2uCp0D5mvni5B2PnxsEBf0X60oEJSHGM+Pj4wvRoBu0SI7LD4SawagVYRcx5HwdScjxo4ToxLHTeF0BLmmpkxDXxW0HSwD97CiRGYCeSBD4H3Gg5UI2OGMWOAFB4zecb16ANXJMNUinG9boWMq/FmXwOQLNB8I8fxoH2+sLTxhVV8OZe9JfPMTQbFRGCqwXT2EJBGq7loKVA5G5gkQJO8X2xP+pBP883u7AGabPJ+fH15ax2BXKKoXAd99cmGmn6xYHjcJ2XMhJ8ztc4/eGbmaRJul9PnXID5/YgpNW/LDDAmLscgu4fAeEOfvsmEgrWhPQt7ys3as6YFeOZ02eUjuXz09dDvJ0cEuXIFotqj7PPOYyGNRnSenwT0SG2EYJmfv2wqTHfiRwHJj3jKfYJjOUOVd/JWqLYYM5KAxTVIZqbCgzWw7IcQJx55jmHMAAzADLsFQAN4Cv9g8MWDgghgMfrkmGRtIWdFjc05DeSoVIwbRebuVoLKbpiLSckIeABKlKOksgZ4ShEc1RFF9FsjtJjVKU7OgxoXHQEfgmaelBATn5/KQKvQzYLgZQQxKsHTV7p+YYgQtjAQuaHB3zop8NjtEspRBOCZV4YhP4mIBPGOIyDzyuY26wXNPx1sLPoXthNFYTMSh87SKzQnrbkG9TGvlAgRfbdUkFXXe83FFBjPCsU9eovWPO4Ygd7u5ZPZaRd7IUSJeGcTFgimVbRSmQPsDWNWi0Ug4QCmOgqYIFtYa6yDgHTpWMdpRcdkjGSDqwIdAeZCwBaJ8g99HpiZTM/SUVmLwGUVD8Y4xXm2ez0rD7LvYcHh9S/RwfHcgRTuT5l0VHt/s1337Xf/+M/tjPnp63SMDs4IqW4a/2ZtO2sbViV4j8Hh/bxr963X//qr8V48gAghSJhfwDaY/MHYGUtLtiFK6+JxXt8eGA1gPdqxfa3t8TA+fLeA0lM9GfZ51oCHQ6pnk5GjWHP+mzh7Fk5xLu7+5KBqLcBH8z602hGT8hR5PMAKthFnNQQHE5p3iABxW/GpVqrKnBCHzK+YihErBrYXd/9jd+w85cuK92YAAbyXT/7f/9chdlgnq3urti5ySWbGJsU81CgSGT3Qx2vhJ05e07M7zNLS5KKYbpubq3b3bt3bX11zTbXN8QiVlp6dL4AdKGCGyxXwIjrb96wt999R4Xr9g/KIdgKWzSVthePn9nnN28aer8jg0NiWfEsMJsBaggE0O8AiUvnzmreT8/NaswBCgHS2b831zetclSxva09W37yTGz+4aEB6ZsfHaPnHfTHaWe1dhLAICTLTk70fbRVYdLx3LDwWSPsQf2logrc/fC3f6zinQ8ePhT4fPPm52F+Z/sFZAJowvrOUKysv09OLcEA/o+8wltvvWVTUyN2Uq7Zg/v37a9+8Us9M+AGgPPm2qrdv3dPQAMF1bCZHoxAWxYAbGh0yEYnhi0dsWXKR8ciOgByN7tNu/fovtpPSvfo2JjNTE9rfFirrKdBzknppECxs0vn7fLFy5bN5m1nc1csYwB80tGxh6X+QBYgMIu9oeYC4GYbilya4qf9Nr+4ZOcuXLRzF8+F9PPBoh3sbtlnH31on330gR0dHko7NNFj/wj25+ioLAAimy9YfnjAqs2GQM6f/r2/a1euX1MRNBWq6nRte33b/u9/+s/sk19/KL3Zgf6ijUVgGlkVBO8JbsF+/83f/E3ZswePHmpuPHj0yHb3tm1pYVEMS86drEX2INao9oks/Vy0p89e2Em1ov5F/x9GYqPdVLoz0jC5NJlWYX+6+dnHmkt+9gOEUsCyv2Bnz1+0aq1pA8Mjyn7Z2t+1K9dfs7MXlqyvgPRB3fL9Retwltk/tEd379qvfv5LSQkB8hcHSwqAMG8EXmSzNrO0aN/+8Q9t6uyiTc3NGMedPraMmlllr2rbz9bsz/75/2OPHz7WHoR+OcD3wMiognuuF4qGP3P6+fqyTc1MKnB399Ytu3nzEyuk8zZUGlQAJZXM2dyZM/a9H/zQxuemLT80YCetmg2MDAm4R891fXnVbn12SwGgQpbxNTs+rIhhjr0E7FNBzkLBVpZXJakEyEigqtkA1MAO1+2Lu5/bB7/+pVWRqEqbTU1NSAuZQBip/P19nDGHtL4IBrC/M+/Yc9fX12xt/YU1GxUrl3c1tv39QW9ZgRkFw+QlyY7RnqGRMRsbndT1SZ8/PDywg8Pdl75Gtt9GBketv6+gOcNesLq2bDu7m9IfR9t6YmreZucWZKszqYTduXXbHj98ZPfu3rWt/U0bzg+Fz01MagwJiJCpQVFCZAWGxkc0X5jjsIIJYKveRivUz+GegbwTzm0wxwHel86eFwi/dOac9kv8AIo2fvngrn355RcCW7vdjpjknDXIDmDNcm6bmZnTeYlCur/zO7+jsUA6AnY3bbt3/wu7/+CBbAg60DqzRuANBkWF7dpNFRCkDQTZgs49xXkHBPTzTNhWMl7ob/Yr5ICQkwJbYM9if9kv72qfoo9PKieWzbC3DtjM+JTOjmT47G3v2cTYuBi97KGcXZEPSqWzNjg6KeAY3emFxTk7c2ZBGQBf3L5tn3/ymewNxeYgmD68/8COGoc2Vhi1uYV5rQ3L9Nvc2bP21jvvSV6o0YR0U1H/PX/2lSWaTeu0qra5sqL9nfoVI0PDtrR0VufylZVljR0BDoJorNXt3V09W2DAvgyCCIgv9FsiqsMxPjFtY8NTNlgaUXFsdOB1Pk1is9uSapMecbsZAPdiQWedseExq56wb9yzZwQZjXN4UTUM3M9v1oI9HB+ZVBYWfdmpt218ZOJUtmH23Lwlp/I2fnHSFq+OmFHrddismzNrRQB0qmXW2DPL1MxaZbP7Hz2wX//8V7b2+FnI5sNPsK4VR4fswuuX7frbb9jixfOqj9FqmoqWt+sNO9jetUf379vtm5/Y9WtX7OzSvJ27vGCpYkKf7dR6lurmrFNJ2MbTDXt+76mV1/asr5dS9scAJJVkwiqNmm3tb9vq1oYy4zK5op1dPGsL4/OWov5Oy2x0MMjULK89sw9ufmhHtUNL5pQrLJBY/g6YAhtXJyXpm1K2ZEOFIWUHlfoHbGJqxsZmJ6ydS0qC4yRTsb3Glh319mzt4Lm10zXrKyRtff2pHRzu6PyFfA+SLBBiyBINmEyor+F+vo+PFzBnHwzAcCCWOObiIBd/088A0CIsRSxqByyDjQ11xNzfjQPNjgs5kOb3d3AUhw0b42Ax+4ADa+6nBoJNCPBQhFDrP9Jgprg8n+f7tIm9Mo7nOKjmNo7fIpJFmBLXdHDNn90xqOBzB1DWmawOEHLP+DNzHwc648zceJ/wf2+bY0px35z3RUqJSIICCROBiOlYBvfln/efE72EXURkqzh4KowoIp16++KgsQPQPj60nTbEyYve/zyv42S0zaUdXsUOHKQXASjCEHxOeLtPQdQYAO2Ym+MM/A5BADKxX0pBBYJekAT2/or3iX//dI5FL3gfeT84uO198CrI6p+Pt8fbGF9PPsa85yx3D5LwXcdOvQ/4zXfiuAZ/+zp1jNQJoj63HAvhb19H/v94//q1/Uz4klT4Uh7U12UhwmM8OONt8L/9OR1T5tpxfDjxv/y3/4k0oP0B4kCWFmajHlJ2Y7qoDJxPMBwEv6gvBt7zKFdgCQZHOA5Qe/TBDREHcP+cLxJ9J0p598nkk1OLMTI2qi4byT0AdjiQzHX8AOQbqYwhaYG5nFLqYBnwORZDOCAFIMWZwmzmgZkVmAjeD9xfgHwzRM64RpwB7WCLb+Ie6YhT6mkLz++gK/fmul7VlGt6n+oAH00y7wtN+GRYSN53zk510M+B4ziI5BGg8P0QUSPdmc++BBBfCsMLLI/AJdrhQKEbB3671ASOK9dzANcZrA5Qc5BzEErtxjGKWJvedgdLZdRiTHg3SHzutL8bYeNwZrs/p/clB1+BepGWkIPmHgX033wfgITx4bscwHzM3KA6cOr9L0OQDJufjxPAYAAP8xEAGfS2AR/4yRJ1B7gnOi895JBmCbAZjGAA5twIuCY0KZa8/hIAhsHeEFOa67w0pGEj82ipDlnSt3p5TT7rYC4AdNzg00Y3cL7Z+Wt+eAiAb5DHQQeSw6bbBJ8TblNoC32PBIPPdYF1UdqUG2k3XFzHn8fXB2PiRtCj1HxGz9WiUmwoeqaN0YvpSAYgBFW4jhtAAB/AR5wMXj/tTxWyqUqSgkrjAMjFIpXdi0oFRSZBUfxqXQwTirIhv4BzSB8C/rBGulHxQ4Bu2bYIeCRFz6UzGHvAM7SfOaDwTL7xKHijDICQyqR1jSZvxEaHcSX5G5w+HAp7aZO0jiPA2Q86clijIA7X8cAZr8OyGRoY0bwkPTYEsqLNutvS87QagWEPWCp70Q17AWnAAoE5/DUb0nvVuk0H3fmwHloCVLDJPv4e8Aob30vQPIl+HbIdJDC3WQuCqCPGPvsNaeGRDFQ2HDIVYGuHApzNVsfqnZaAD+5P8UG+f7RXFjMuFxWipMAY9hXWD6B1tR1VWe4lBeqwD8mJSqTFBIGtgyPtoDbPTxthdvJDKrpY0v19RkEn2Nj9pYKkM3yj1Qc7Xcmk4AAT+ISpC0seYJ1nk/1stpSuC1A3OjwmrehEKqMiYNUGQFnG5pYW7cz582J/wqBi/JHDKG/t2MazJ/bhX/3Kbn/ysdiIg4W8zc5Oh4MWLOmDQ4P1DjCD1EhpcMiuvvmmgAQ0pA/39qxZO1Ehw7Xny5IugQGYYY+Aqo7kT+VIGuNMKxjeV65fl5QE+yQ61mg17u3sCgBm/sLQ9KwkAJuVF88D84QAHYVvCKB2YUqPBM2+GiADNSkISiSsr7+o8SqUSjY2Pi4glM8TMIIx1am2JP8Ac3lzc8NGBoZssDQo8JFAjvadFNkCOY0PbNXLV67Yu998z2Zmpi2d7KpgGODppx9/bE++eqx57QFyGLtrGxvWV8yLBQrL9fqNN+x7P/gtGx0fU5sBXp4+fmL7u7u2/ORF0CLtmTS+0bIEdCftGsBM87TVtCtXX7MrV67Y9WuvWwZZqmxG7QRI5/NInlB48OSoYpsrG5JY6Uc2Bnsj/cWIXdNBJzKkip87s6TnpSgqoAIBWq53Uqno+QEQVAyXopazsyoO+Ojx48DI63YFDF26eMUmJ6cFQKsg5/ik9iyGvFKryuYg04UdGRketIOtHTHtP/30puYtciT03+HBvpiSB3v7AsVZS4W+fqW2w/blGcaGR2xuflZA4+HRiYorEVA/c/6cDY0P28MnX9m1t2/YxNS4vYAdenhoO9vbtrdbVpADoBb7MjowZO12z5YWluy1y1etVqlJU/v58+eyBWIkTk1aq96QHacYJUX9jrqHNlgYtPGpcRsbnZJDT0EyAmgEirrtho2ODNj+9qbtbG9qXgbnM2PdTkLqPPXaiWX7MgpklUaGrEbBUuva4rmzNjs/J6CadnCe6M/2S+4BGwPbFt1t5grBHeRTRgfHBA6x3igEh51dWV+T/UXnl6KSsKbnF2bF7F9eW5b+KGCkpKZSOUk8YDs9oMlE1D6XCzrEO5tbNj05JcY+c+VvP/vAjitHYs3yQ5GzENzt2eLCkqUzfbJvSCV9fveODY8O2ZWrl212Yd5qnL0o1Ndu2c7zVXv24IHY+gkye6yj4FtfPm8HJ0e2tbNj9V7bLr3xhv34p39kU+fP2EG9IlvYbbQs38tYhnPj7pH97M/+3DaW1wXMsr8WhwatQsGvSjibwyYcHR7WPjg0PWrD4yM2VCzZ8rNn9q/+xZ+rqCtyBaXsoE1OzdnIxIT96Hd/zxbOn1c2yUmzqjFivk8L3Ova08fP7PbNz+3ooCJN6EQvJSAQWQ72gk6nq3kEKAm4z/8BT/tyg1Edj6qtvHhsP//5n9ujB3es264JVBzoL+gaiS75PmkbHRm3kZEJAffhvEvdgUExQAGgj47J7joUoMy5g6Jwfp7GKqqQXjZjhTxZi/1WV2AQLdtQXBjpjhqVH80snx6werthpcygsi2wGQQCB4eKNjM1Ltbr5PSCHR1XZLOZUw1YYa2mbayvByJGpMntRBTGg/nI9c6eO2cTs1Pa+1jb9+/fV3FV9mb0s1nnnM/4m4AnNp+2Ys/Zc7AtlWpbPiaawCUKwjYr9uDhPXv45Rd2cAAIHyTt2Fc4R7LtAjxjnxiD169d1fmJYC0BhNXVVQHZFAL9mr9GZgiZQKUgI6Z6Fe22Cu2qzks9kBcGCsiD4JNRFDrIjFEcmYAZDNbBkSGxrQmSIvGxBZAYrQOChyHlPWmTIxMKLhFBXX62LNYqmQ2AsLp+12xgcMTOXbphI2NTNjhUUGHF8xfmtHd88fkX9o/+4f9lq89W7OzCos3NzKsI6fLzFyJIUHCXOTw6PW1jU1P29je+bYOj41apNm15dUW299nTR9ap1a3dAHhuWpui6fWKTQyO2dLSuQgMOlbWDf4JwUnOBfQHZwX1V6EoP3lucd7Onj+nZ36y/NweP35kmxu7Nj2+aNOTczZcHFCQlCwxAjtkDO2Vd21te10ySjDlkPYhwDk7tWBjgyM2MFiyz299ZF98ccsq9WMVa0SPGsmbZqMlkJpgYyqRsXNnLupM16xALGlYebds/WMly58ZsfPvXrBv/OAt65swaxV61uvrWC8HSaNt3apZ58QsU01ZppG0nedb9unffCgbIcIShCgy4/JZG54ct7OXL6uIYJGAawcZt47WxdH+nn15/44dV3bt7/67f2Rj41mdHQcmMwpg9rhP3SxRMyuvtWz36YY9u/uVPf3ioep0QAaQL9LuWJMAaK1utVbHLpy/au++/Z6kQo52961dadpAsSjpr0anYe9//Le2vr1qif60JH9SaQDErp0clDXPIJBQjHCsOGSjxVHbWd6SZMjk1IyNTI7byPykdKCPEie2VdsUCL1T3TLra9nwWL/tlNdt/2BDAalEEj+yYfkC+31Yt6wDB+Livj9+PHsre00AmQI7+FUQ0+0G+z3rzUE6x2XI+nEAUkSNqJ6Qf86xAAcNwz3DWVTto8h3JAMrIkBE6OKaXvMKuyF7mM+HYrYQTCJQGokhJzwxH/iME9xoA2vV5Qs5T3Etx4bcb3awzbEhf87QzpDN53iRg428xnUcSHXw3vvY+8T9Ywc7HVR3/MyBVdrpxDj/Du0j+O7t9T7zMZL/EmWb+3uvAryOKzie5eCrOjQag1fHjNcd6/M2CfuIdKAdm/K/He9w7EmEvijj+tX7+X39NxKXcfA0/hz+LI6leLv47f3tGeZxUN3nl3/eQeN43zje41iL+3o+Tg72evv9+g7mc+14oMXHLI4l+hpgPrpv79/zPneslL+dWPoqAM3ftMPnSLwt/qzelniwwZ9R7mvk78bnL9eE3OJ4nLfXcUsfc2+j97tjGcLe/vf//r/oxcHK+E2DwQzAg0dfeJ/P+yLDsXFQ1cEuX+zOHPPUC173xeCgHY0R+Euxp4glywM5EIXD75EiXwwORMKWAsjhh+/wOYBUj4b5hHYj6OA6G6w7JhhODlqkqNEWDpgYHNrkBogF4SlJfqjhngGwCRppDrwBYviz8Z4Puk8g2ugp/GJpEqGOFpEYoVF/+KT3waXt8Ql7usgzL9nXXIdDg/cfn6cNDsLFgWOfBGhAn07u5L9ZjdaBRfqiFmnDcg+PIPE+z+MpA6XSoN7zZ6FvPEIZGJohguuLqlGrnLK3HaD0BQS4RDvpIwdM+bvVboitgFOLA8d4cs84uM+YhuFN6ykAACAASURBVM0iLBCuSVv5v4Pi/rdvSDwXh2P6zQ28Byz8PYHxEUCsOaq0yChdn/T5KFjBBs1Ye6RVeqYCgkIwBjCSH5zvADSGRc6GHt98HVynTS4TE4oghH4BkHFNvGCUA/ve14gHULi+zwXS7AD7cA4pOBEP6jj4wpW4hoO/XNOB6WCEurIN1UpNh1fmPQAKjFeeVWMXpUfRBpis9IdHwd3QeiTX17gHU+iDIBUQwFdvO23wTALNucrJqU0Jxj4RJAKioJlXSHcb4UC0b/QAWQAnMH19jfuBgnnicwrAwOe1BzdgsyQzCavUamL5AZKRbknKdIIK3BxeClRrPxTQyPcZL2xPsImA5KT4j4U0stqJ9Vo9ORghiMY4hUMZYJYHV3yzop0UjKIdEDz9kBMOjiEoAHPGDyL0G/2v4moj4wKoNlY3FHgBMFDBRAVzQoBH49gJwUbY5Nq4IjvktpVChzgbjLevGdm9TGA8+yYEkMvnfP/wTZDxUbAk0npHskSbeFQZG0kMBQRUtK4XSbaEgIvmRjdE8xvMNwrwoD+IQ3pSlSxA/eTEGidVSaRYOzwLQCipcbVWW1XDtUEChNLnjRCQxOng+uwLnl3B3gAoAauA63G8BHzvEJCgSGqpoNRR2hGyIsK+hA6kAE3kYJIZASg6SDY7lsrmwvOKooskRZB7unD+kl29fk1OBu2s1RtWPj6xlfUNO65WxNa8ePmKTUyHNO92rWErT5/Y+z//uXVgUpeKGpNzS2dk79APpc+ZL9gs6RJOTtnC4lmbP7NoU2Oj1sbBr9dVGPCLW7dtB7kOin3B3o8O/VqvKWxG0/KDJbtw6bJdunJZoJbWeDpojT7+8qFYvzCIcn1hbZFODUCwW96WXijs8l42a5Mzk/bmjRu6Jt9ZW102MksyZHKks9ZXKEoDmEJk7M2Mg56l3tD8xknlWVnDjWrdqpWKAH/mN0ELgnr8DI+Pyb6jFw7rfW5u1kr5rHSVj5We/kznCQERAwOh7gU2vdkQwAFjvn+gaKXhIYFr84uLAtBg9KLfjTbt4f6hggj5XJ+dlEO6Oe1B51yH3V5XjN1EKmUXLlxS+jsAcPmQegWd06rSgKikHfPcxb6CgPnjowPp3LI+GQeCRcd17F/WxkZHJe1B/8OMRsMbaY4HD7+yzz77JKSwp5I2MDis+Q+Tmf758tFD7UWk7CIH8dM//rt29ep1xazQ+pTtiGwW9oECWowh4BLAIcA4Mxd71mq3bWpmWlrOY2Oj6sdPP/3Unj97ZkcHZascHwqQQg+52WnYeGlU2q2joyNKzX/65LnVWg0bGRuziYVZS/al7fo7N8Q4f+3aFaVKb6yu2f37D6SZjl7wyuPnVj04kSwHrL533nxLe8AHH3xgt764Y/vlso1PjNrQ6IikbbAz2A7YdCxICmUR/MhlCwLJWJMwKU9Ojmxvd8dSSeZvIAkQLGYcsfME7mEfw0YH2IM5DON4Y2vT6o2GmJLMNcJVnt0GG5551d+f1/ykfyqVhjSZAfpgRM9NTVsumRV4hZ1m3GC+qUDZ3q6uNcw6yOft2fIzBTNgJyPJdHJYlWYxZ7CF2QWtCcAEQGdsysjQoIIlBIWC3nbRbn/5hT169kgBCdjSrCsCIJxjsNkE8OkXwD40XglmADj2UTS0EwAFBVvSWWscH0v7FlCAICtgNe0jgHZcq9j63p4NT03ZD//wJ/bDP/iJ1TrslVUB8v2JtGQ8GuUj++yDj+xga1dBVmwvWWOsvyqZMK2WbIme4cpFG58HaBnVuWN8eMhODg7tn/7jf2I/+1d/qb13embOcvm8/cFP/9guX70mZiRBpL2jA9vb27G+RMoWZuZEAPj4g4/t4ZePJKMjTVcKBUdsWNbb3NyCGKIEYgi+IT9wbvFisEn7W3Z4tGu//vUv7MNf/5VVqofWl0kp0EgQiUwdgKep8WkFeAjgQh4INSkAVlva/7e31hQMZt6hLSvJqGQoqKXzTSKwEumTBkHJRLAFnCO4Rp1aANazYr4YQO5k1qqVKNNOkl9t68/nrEi2Tl/Ocn2w1Pvs2ZOvbO9g14b6whw9kY+EnFbwCfzMLL+Ec106Y9Oz01YYHLBqo6KMIQon6owLgz4TCvIh0cNraPQPDA1aA1mkTEYg4+jEpGUzRWULoWNdb5xY5eRADO0K0g0RSQMgyc/hyDGwbtgXadPE+KjOLRnqp2SzsqXMX53z0gEox65hR0WwiWqzsMZhVQOEc3YlwC7/sNEVuB182KLOhgDbe+Wy/A50m8nGYF4eV0/0mn6SCVtZXhOYznrts6wVAQcLBdva3bBiuqTnlz5qLgTJRydm7Pyl1+3s+csCy7AvBIyHB3N2XK7ZP/qH/6cyCthPsGvjI6P26NEju33rlgBdbFquVLBOKmXXbtwQq7zW6tqjx1/Z8vKy7e5t2nG5bJlkT8VhK4cH1qhWbXp8xmanpzUOR9WK5Ho2trdkq8jqoa4L+1EqmVamzo9/97ftypVL1j9htv38yB4+Dnv7r/7617a3cWJzk/M2NzOr4OjGyqqAdNrGHl/Gju7va66S7YWk1OtX37D+ZM5gn/bn0/bZZx/Zo6cPrNI4sWtvXrXv/9b3NZZHR8f27PGylbf3rT+Zl/RRPh0yOMjQWtnbsvpg18bOT9qP//hHtnRj0XqlrjXTLcsVyJIzqx93rHPctkQlYblOxnZXt+zjX38gQHl+acGmzy/YCEGUvpwdHdek+0xwsUOd6YZJfgOpIwJ49dqx5Utpe/e9N21yNietaIHPFMJjDpwEsLt9ZNbY79jdjz63D3/5K9taXbFkpycbFTII+63eaNru/onlMgP29//037dk26y8vWvtetuo4Z3uz1iz17a7j+9Z3Ro2tThtk3MTNjc/Lbb43Tu37M7nX0iCY3RgTEGFrKVs48ma6gOcWTpnQ2OjVhgvWTXRtMPOkZ3YiSVKPWulG3bcKFuPAoWtsp1U9mxkdNBqtWPb3duy/jyM2QAwB4mHAG7pnB3Tf3V/ENvzKlDo+IXWXDpIt2IHAJxVjDsbMjyFK7wizeHkGc6cDvqx5p3oqLNfRFRCgsPfiwPQ2EvsmGMK7jORPeq+n/z/CLBm+Di38p4Tf9wndcYzdoZ//zYci+dzAD0OACooGBHE+M01aZOTq06JZhHbN+4fxd9zv9gJdO5reb871uQAaCANBUKNB6O9Xd5fPKv72DyT40BxgDpOCvSxiAOKPIdLRJz6ZJH8Y7ChITM9Dsw6luUYlmMNPlYeMHCA2j/nz+r312+x70NAIv6+THLE3HZ/2J/LM4W9Npg/N9/n52vXj5jh/uwOLDuexGcd42KMHM/wuerXc9zBSaQO0jqw636ys8Sd0Mn3nBzLZ/y6tMPb7deOY43xteP4jhNP42Cy++jy92Pyuj4fvC8cO3Q74OuJ86AkfKP55m2ULyuJuvDj2Gv8fQHj/9N//R/1+LKDuw7W0pE8JGmbwdkJoCEN8RQGBsXBVB9cB7C4JpuqH0jCAT6wODmYyzEHOMwGbTEAAJ/ADAI/AmgBtmITw4FwnFMBhVQaYB+gXGyUyk9bcRAcCBY4SYpJLKUIw0XHcZjEqDjrmO94dMGBL18YqmYeaQw74Ez73aCpL2DIRYccBzi5L+xDXygCB2l/xJoGyHO2KX1C3zDpaAuHIZ/89F88Asf/0YB0g6wxFGswAjO63ZB2EkVA1KexFA2BdLDII3alG/W4AVKnchCNVRt1w4ijFwYvaPA66OdRL15TUZtIjoSFzz+XwlAhg6gAB9eERQEwRHEt2gy47PIofI/PsKlwKK9HhaxwfgAYnGnvgCGf54DJ3w6i4sQxtwANFP2OjAf/5z3a7QVHeCz6H+aSR0aZI34QZgwF7ETyLHzex0kLTsxMqkqH4ou++Ol/3TvKHBCLM0qpcKDcAXGP0r1qWNyo0b/MD41/M6wfl6rwRc9rAcwMhcEE9pGCQiQ5ApndGMoIubxFMwQWCoV8AH+lu4sm60vt5HBf5E5a1oDJDZOXaDSAmgqXBFY3Y+mAuBtNB0s9gOHzlDlNe9128X4cWH11IwCo1DzLZIJOYtR+vs81/dCEHVMUPRmCEb4pwjqljTgqPC/OBmvQDx++iXlgx6UYQhuDdAxrzosD5vuCJi6AAu8DOPt4aY5YsFthTGAvtVVMEFspZ1NF00LAC7YKTiTPANMvbD6h6KYkPXrRukRLF2aFAoMvA1W+8Tqg7psH3x8sDmqur6y8OE0/Oy1UWA9zFqCBg6IXpIlvHqftJ6DSl5P8gK+NMM+CPeaa9JE05gRchpRO35wAc/k/z6KDSTtshB5E4fCLncBR5xphPoc5wliwD5wyCSJdftm5WljfjWpgcMPEBExXSn4mSHsocBKl4nmAhfnEfPfx5/8hHaol55a16bIkfAf2P8wowFQYe2Isx9d7lIHgaxrgiTmFTcIB60bjhQ314KzalMkKKJyanNF8OjqpCPTjNyAIqeGsKfo9BMIo4JSwTMQkp694TgrTSC+xEWSQAEKYW5VK1Sq1huX6igIHhgcHpBdNVXEVBXrwSGNBUUKkIOhLDzqGLSElJjKAJsUWf+M737Vrr10X8431s/L0ubSBV5fXlJbNHEI+grHH+a90jg0Nzr7hAZucnbHf/tEP7RvfeEcg1+3Pb4kpvr+zZ/Va1w7LhwJ0C3nS4AOLdmNjLdpXAJcpGuWshozYhl7PgCAP/V0skc0Q6f0122LI6XBlTSsCpkXrGdCE/lXhKlzySJuTPXJlbVVsLkBWxo/PwEhkXmBTfIyxJeyMm2vrVsz1C1gaLMHSbUuDkHE4aVVtbmpOrF3Gke/vlvdPg9nbW7uyV+j9EvRg/esQ1woBJKQUSDvfLu9ofpDiDaP6zMKiHL7K0YlS8leXV21/f096n77n8KwEVihc9+z585BOXquoqOdP/uAP7U/+vb9vuf5+u//goUAkClbSFvbItdVVpaUD5sLqa+CQdXsCXtGiBdT88e/8tr39jbe19gEqbt26JUY9oObx/oGYcqlE0GIfGixJA505DHBEoUOyCqYW5uziG6/Z0muXbPHCOVs6d84mp0fk6bePOlbe2bON5+v2/r/8pa0+X1dGAvYeth5gqYCo/X0BNltop8KAJ9skH2S46G9Y45wDYfDSt4wRkiH8n2DE0dGBng0WKmxDgluwnLkG6fPNdsPK5T3JaUgXvtexZiOcGQgELJ1dVGo+ASNl1iU5a5E5MCZdYQLAi+evaC1uLa/Zxos1q+0fWrKbtIFc/ynhAICclG2AH4J42IW5+XkFOqW/nkQ3vq7gCfrhaJteOHNebGTAK2wgQQPkuxg7gnnooA+PD9uDp/ftweOHNjM3q+wA0uYpMAfLkPHJZ3LSr8XmvXj6QnMcO07BQ+wKwTXSqJmjsKghknjRZhVKZW/OZq3Z6yiQlurP2fjsrH3ju9+23/87P7VcIWdrmxsqjkZ7yeTYer5iD+7cs2wipX7kmjoL9ecs2QeYTVFNs5mFeZs/v2CziwsC1EgLJ7gBG/yf/eN/Yo8ePrZOs239xYJ973u/aW+9+w195xjHPNGzjbVVaZVnEkmB1evrm/bVw8e2t7kj9uVgoSh9bOYmewCBOiR3CEoRsGHtX1g6r7VI4b+trXV78ewru//lHVtdey7Zh2QiMNDRwNZ+0WopQACwWSwMah2wdzBfkfKgUO7u4a4N5AvSzeVcQDYdwSZld7YaAdg9OgoZJhPTNjM3r3msfbXTUbYFOtk66w6OyG4jX9GU5mWQpyMQJImpXL+VhgY1howtMlVOGFFQqdu2wTxyJsEPYU2zTikSPDE1peJyMOifPn2ugFd/X7CLI6NBRpCAh/ZzJLYUPAvnCdjApSLXHdZvAtYEBFSEdW8raKtHezvBLPqL59b8jdKyRfygkLHO0OHcgLQGVj2fyxtBNs443JNgCj+Mo+zvSVX1DFhLkxNj2kN2tvc0nwlCwSwlSB+0tLOSt+F+BO2OToIeNRlErEfGgXlBYdyD41AgG/tIMUpsJKH8PnyWRlXg8+DwgMa1ihzGxIydPXdJ2sbsqZlkRpkRhf6cPbx/z/7ln/+ZJdpte/edd+zShYuSOPqLv/hLe/zosdjnx42aHVaPFFAdn5q0vmLBVjdXtaYAKrMqWJ21wf6CDRdKkqvq1Fs2OzmljJxqo2Zr25u2f0RBupSeszAwaHvlQzt76YKC4GQeXXrtkr1xY9Hu31+2p4+/Ur99cetL+/j923a8X7XRkSGbnZ203b0dAfD9xZz1UknJxlDAEkmbRDdt52bP2fWL122kOGyNo4rlIGX0J23jcNs2y2v2+ntv2JvfetOKo4DHZs8ertuDO/ftwc0vrVdr25XFS3Zmbt5ODo7s0cpX9vR42Q4TJ3bujQv2e3/yEztzddYOyH4i8EXmYDtjJ7tHlrWsJZod214PtS6yuZQtXV2y0vyQ9Q9DOMtaq252vNe2nfWyPfvyuS0/XjZrmY0NjtrO1qYVB/N29fUrdum1C9ZPjCJj1k6FzKBuzSxnWevrpq28eWS1w2Pb2di0D//mffvy7t3T2hQtCHNds0wiZ/u7B9Zpp2xmYtZev/y65FZ6LVOmDwUcK+2qtXM9u/LOZXvzvbdsbC5vCWr+9Zn1Ds1ePFqzp3de2NbylpX6CjqrHe4e2P7BngKgINnpUsbyoyVrpZuWGcxatpQxy3aMwiHbe+u2s7tmiSRrpm3HJ3tWOSlbp8u5uqczE/skhU9Zy5yZsemcVeX6JzivA6pmdPYMmVlfz7R1LCeAXhBYQgCP30gqEfjjPQconXDkr8VBZ/cDHQSUn5YJwLT/k48XgcwCfiNNYvfB3H90jCTuX7pf5sE+9/lY37TLbYf7LnGQzzGOAIiEs2ho50uwPP6cfMbxLidP0m73Tf3a/vwOEHr7HezkHnxfmFeEmXEN92HITHVg0YF9xy64tpP3uI7fw0HHeFDh38CEIrzDx82xrXjf85qPp/eLf87xEgdDfdwcnHbcwucP13GsRMB6pMcNzuDj4f3geKbIE5CRqtXTDHjHUtyvd9xTPnZs3rj/6df23z7PvK98/rj/6DiY4x3/Ntws+LsvgyvxNvgz8Ix+jnIcw0Ffx1CcxOfBCW+/SAHUUomUGbxNjkH5/d1PPZWviWmMuw/u85p7+Bzx+aUAVSQj6xik+7YecHKs0Nvs4+64UOJ//Qf/mcIHOmxEA+ZoNn9zcHc2Kw/k4CyvMbCBjRl0PXziegfgpDnQHKL0AaSjQz2ijmOswYxStXxxOMJPGi3Xiy9qRXu88FhUQAUA2ieojEskLUE7uSYAtAOjPFcfaWxUlG3U5RyIaREV//MJ4QPuneigyyk4otTylJxKDuzOhuY3h36XnRAomg5AI/80ySimlUiE6J8FCRB+cF7U75FBIRXSgR+PugjQzgTmAyyNeGRDDklkAH3ROwAd+iVE6hyYg2UiBzhiTbqxio+nJl6ENX8NZCVikgiGz6Msfm0Hs3FW3EhqM4ukMALYGsA/QDh+NE6ZwHgVq4+U11xgUAPSh2hbn8YN8EOFB3ph7nlww+ci1/Nigs6YdfH7OCjvm5lHNh0c96gngCT3oQ0cZrm+BzZ47dWF6c8RHNIgYePjQTsBoBVFjgBoN+z89k3RN4pTI3u6mfmIhogS/wCgBQw1A4MVVlLcmPsc5oCuMTotvhk2QDcqbhCJKOqZegHADRXJkwKgZTR6IaqFMxSkCIhCJlSF3fuSzzkoSISMcXfDGt/I3LFzGQxf87TLDya+Yb0673wNcrh28EjrgKJVAjlDEMN10Zk/Ghv0Q6PNlvdx2r192ADe84NGPKLrqVn0uQdSPIjhB6PQ7y+L5oXRCvPA+5fDm4+dNrVIA5q0WpiMHiwBfPY5qWfv+SErrA8YjlzTA4aS7qjVxLT2zdTnk7czPtYU8xkYDDrWAhWiFCk/AHn/sia5Nn0a3zzcRpKSyXM7uB1n8tMv7rgC/gT7GwqA+AaJpIiCAW0PnIX+IajkhxfufWpzo5Q2viNHuh0kbwKYaEZKnTbDZsie6ItsHamhYrdGxQ5x/NH8jh8EXj3AKAAaBaoACZgXsCR8XvjBwA8lPkf9cMPfYUxCxpD/+JrUfO2GdXVqN9i3ojUW2BJoaBO0CEXgTsdBAiMd69Sbgd3taWVJ19yksnmfZZMZMcDcLvLcbr+ABaqVlhwKAqKkYcIm3t6iwvqBHFf2sXbUl9wHZnLYI0J6fL3REihx/uw5e/vtd+3qpcv6e+35qt27d8+++vKhgBXsCcAE8wV2Vr1ZtSaO6vCQioP93u/8tv3kJ7+r/Yz393fL9tWDx/bJh59LQxNGnVh76ZTS0/d2AhCRTKOpnrQOyGQPVly/nD0Yhi5vAyBLH1dPApDOv3L5QJI7mVxSsjE6+/T3a81JczUV2D9kNzBOyFUw9ozt1OxMkO6hgNhx1Ta3twIbgSZEBcpg1sA+mZuaDBk8qbS+j0YpzDCQVPaTyfGpoOFrJmDHD4Uw0FjbMMsUkIhsFuOh+ZVIhrTz/W0Bb9i5qYlJAcvSgubQXa0JsGG8eFYHbpjHjAUsTvRsV1ZXlYYNuH7ptWv2h3/0R/bGm2/pTLC6viE5i52tbR2IAQOVyUIwvFpTIUjAJmQJ0HOn2CCBwG9+55t27sJ59QvyJltr67rGzvq2WFAwdgE4D8sHAtlxJFnPOM/b5T0rjQ7Z1XfetAuvX7WZMwsCSJWpUW/Z7ua27W/s2PqzdXv0ObIPVbHrpN2v4H0uFBrrdsQ23y3vGlp1aFqnsintvdL4TqdtdnxCTjQyITB3AekYW1/nFJ5EZxqH/srr1+zcpYvWXxqQE72+tS7WIgGy3e1taazyHHtbm9KLPr90RsEdgB6Y2LVmSzIw5y9fse9+7zdsZGLKyhQRzvRZstFWMb9Hn9+TBE6qHcAr2ki7udft+3ct19cnzWPNwf6CpSM9Stk7SHjlQ+u12jZSGrZK+dDmp2Zsc3VNADTzfmVnxXLpPnvvW9+y4fFBW95cttXtdYG0rQQFC+va6zv0BUH/rgm4mh6fEMN/bW1DbVo8c0ZzrXpUEUmEopEUaWPO7kQasu7EaN/IZAN7F+bb8KANIUM0OW6//3f+UHs2xWy3YZqub6m9T+4+EKt6CKkJsmEIWKSTlshlrNIOuq1DkyM2t7RgIzDcBwZscXExyAocn9jqi1XJQaytrClTYmZ+wa689pq9993vqi0tZc70bG97Q6DnURnZtaC9jjRVt9lVFgl2pyLAsWto3ZMxgPQRMjEsY4pbEqQFfNne3rS9/S3JMmxvbVoyiURV0o7QxE4GYKTegiHbtWJuwMbHJq0/mxc4yvqG4ED7l5efh4DIYGDikkGiIGc2BHl3drdVuHNmes7yxaKNjk3IVstP6fUk+YKOM/aLmgLad6lxwXnPwlmZYBBrExkwsXKjDFLPNAOwPjg8EMDLPsZ5ARuD9AkANyB5oa8kljtnGMb8pH6iPakv3aesBpezYy0dtSqWT+UV6OdsFkCelPpgaGhYRAfaRYFESQIhy5Ey2UgCRUjo0H4yE3if+cznVUgOkk0kqeb7KPUJBBo1A1jhGVx+Jmp3EHlq2+TIuNj/ZCZhmw/2Q42GdAL5x6RdvHjZxofHbXx8Qm3f3NzWfDmu1ASKF0pkyoR0+ompSZE7EDTEHuwyTgpOmW1tb9rR0b78mJPqseRZ6nyvULSZ2UWbnZq3TpM9qm77eweWSZidUPAXSapmQ8Ud37rxpi3On7HNtU27+elNq7UbtlXesZ2THUP4p5ArSZMbwhAguQIlxbz2nmKuoIDK/uaObARANrZk97iszArmCpJLqhGRzdjuwaGym+bOLNr45JjNLc7ZO+/csFLR7OlXW3ZydKSCd5vLB/br9z+0p88e2+BwSYVwO9ZS9kpxsGhNMq46BMazlmgkLN3K2JmJeVuYXLBsJ2kJCjFn01a1iu03yzZ3ecGuv3PNRs9kBf5uv2jaV/ce2ie//NCWHz6zqaFxe+O1ayow/WLzhT0rL9uz3WXr9CfsxnfetO/89vdt9tyCzgP4PJ1Gz0q5vO1vl1W47/Bgy/Klfrv2xiUbnB6ySrpm6WJOfmcSieWGWe3A7OHtVbvzyRe28XzVZiamVetlY3PNFpYW7Ie/8wNbXBq0k4ZZO9GV3BjM+ePdI9vf2FMwjaB74IFR1K+jPYa9myy7O5/dto3lTZsYnbJ2rWudetfmp+ZssDRsqW7SxiamrK/YZ8ftmnVyXbvw+gW79vZl6xsPGC6HhTZg+W7dbv/6rr149EJrFNYy43hYOVSdlNxgv80szdj47JT1sj3rZrrWS/es1Wsoy+L588f27MUDOznet0yqY6121ZrNI0umOpbotQTS+7kbSRTOSJk+Cq4nRbzg3ESAI/JyTv0D/sOa83OyzvG94K/yz0FHXqdoZvD3Iv8sYjpzjTjoGsclsHN8V+zdGDmOz2MLsGf8X5hAxOr0+/K6n9f9PM4zOjjswJh/jvccE+AaXNPb6oCft9NBSvdxA3gXAmN+7nTAlve4joJoUT0zbLDf38/z3OPV6/r9uBbj7d93ANvxHl5n7/TvO37E5zxr35/bP8N9fXwc63O/JjxP+Oc/jF28H9zPiN/z1e/E/STvS8csHKh0DMSxN/epHOjk/r7fuV/q4+p+rs83ZR5GOJdjZY630Je858/sfeuYVdxXD2ssSIn699yXE2bVDXIrfu6J++HxfomPjyxEjCns5/+w172UA/b14PPBcUTu79ibP3d8LXlbfQz8+bzPHEekTXFwXWeDyK8MWF3429vKOYH/c56Nrx3vL9rCvX0e+3PGn1W+9//xP/yXPT7MYuaB4x0vICpiMXhH+2TnPY+eOFjqSLs79bzOoUXAWOTI+0RwNpIX7nMwzA9CPmCABnIKIxYl7TtNN4AdmQhRbfSlxEaMADSkJXwBKRqUCYaSG5llzgAAIABJREFUdnMvDKfAm16QNuCzztgWWysySqeOfdSZblg1oESXieiraFVgRKqwCHrZRAQjtp8WfAwgF+CF0YkkGlScLNLwYRziaR5E6n0TcIDOJ6mMVSsAjm7QAKDdQPhgxw0YEXg30JrgEVjIvuZAiX/fJ6X+RqQtAjn42w0qALQvAu7jALQvRJwvHaKj4IVHr2QcU5FxTLzclArZSCO5EyRZeDbmCs8e1wbSwBOEToZCGSq8FFvIHoygHRhbT+OLg3q+OD26GQfqGUdnOHtRR67BZkQ7mHNuHH2DiRtmZ2YoOh4xOnkfCQ6tkxgA7e1wMNvTbJxR6t/3jc37nt+kcykFphukSMRyRJ9cbNoA6jlQFoJMAaAE8HBgj8+F8QgODO/DrOQ3bFz9RMEWaR4DZEepKTA4fePU5hVttt7/AhejtetzwDcsZ7H65uJRQ1+nvI+T8rUDSwRYqo1a10GCxtsEkCtAPmItUcjEr6fnVXX14NjTr81aYL955gFgHT84OXHQ1QFo33jcDrhh9rb7QQfNSD9shM8EANY3Etgm2kx6tL2hAx3XwBFTMCoR5okHVjzQAsCtzTOSRUCLkOur0FFMq/50PKNx9j7EUfN1yrrK9xNgDHPU7aWvA9+kfCN6dWPnfV8HvjnDkgjAbZDacXCYwzFzAsA7pPUFm8D3AsAdNkDX8nZGq+8Dp3Mg81LXGzCMINbpWHZCOrjPe17PZdCzC9IhKkYKIxo2eUiajAIroYAK6yQAlyGjQiz0qK2sfdqKPY5nY3AdPzS6/XF7zXU8ayZ+oPU5whjK4YvqHPghIaxdO9VOJm1QLN/IvvE+gAxlaVIBez7d99gPuA7znnkEi9lZBDpg9EKgK4AOOTs+qtvBEeBbU0HZPmQxum0x89BCBVyCleWMbeYtY0FRTkA8pEH4gc09NDhiY0PD+mz9uKYMFJwz2k0bZmam5ISpsBOOW+XEqu22FYaKduPGG/ajH/1AbEvYY2j03r11z27dumsH+wdWzJdssFiwbIYS923b392yWrMmTUUV0O2yl1DYpCA28NQUqaphLHECGE9kMpgTsFI3dwKbrtmuKcVdAMLERFgbfTmxnGF4fvLZZwImFEBQ8a+QOsp1+N2oNW1rZzvoV0dMWgHWmRBMygLmtUIglTkEcAJwzPcJzqCJ6YdinTuiYsBcD0BqaGA4ZANFKW6kAzP/kOTB1sF264vAFljiYvzBOG2i5RoCjL4/8psAJT/0DaD60MiovVhZVso1SHauP28LS2fs0uXX1P6t7V0B46wD1k8hnxf7DUkN5jYsRd8TkxkkPgbFBnzjrTfsT/7kT3R/WIO7GzsCGPmNBjPAM1r3FK5CSm1oAPAjKzbls9VldFXs7W9/U1IcS5cuKDWcsTnaO7Dyzq7tb+zazvKGlVf2xOoHIIORrPoNJ6GIMMxOdK/LgKP5fjuHBnCh3/Klou3sbNvK8xdKW4aFR3+jg4t+cUh5bMk2oBnZTSVscnbO3nzvXbt09ZqVRkfEPJaucaNi7WZdoCfA8/b6uj356pFA1Ew6qYJzOnvANmwGQsf1N24EDfHJSTuq44S2rXVYE/v3w1/+ja09e2G5RErMcAW5da9taT5TeLE0OCAWNoGbM+fOS6IGySD27OP9I7HMAXYaxxWbHB2z50+e2tFhWeO3urmheXzl2hUBRCftqlU7VTE50/k+PTMZOcx39PPpo2SrYxfPnpcNffLVU51P0YdWJhnFqqICvLAwM/2BkACQDZliY21T8525nKdQJmuir0+gHUy/vqFCyCjoKyiLCGbt8V7Z1l+s2NTImM1PzgRb3UuGYrMwqRmbdNJGp8ftwjU0W89K5sYd25PDI6sdV2zlxQvb29nT/Gd+kPHy+ltv29Ubr1uxNCg5HFiw6GuzjtHHX1lZtc8/vmmVo2MbKOTFqM735QQCIrfw1ePHls71Sf94eDjoR2MT6IfNzXVlOzSbNatWjmV3KOjF/V2iys8N3Dub7LPZqVlbnF/UHPFztNvNJDJrOPiqq0BWUUrz7qRyLIBpdmbeJlXH5mX2BfchU4agHfcSo5lgYRQABYzEfhwfB6a/pDt6LeuHCV3CXgZfIth4/K6e1Rt1SyVDMHlyYlrziDZik2Dzsm4poKqsk8qRNXtNK/WVdD36hrW4gz5yIiEbi41m76B9ZCxgR1WELpHQnAnSHcHmYIPn5+ciDeueMssAgAlSujNOu7y4qJ97nIBA0EqB44Og+ey+hJMW8G+Zx8ht8Fxo7yMbpSLgllKQZXx0QjI0Vy5fNerA0b88K9I3nHM4u80tLNi116+fEiB4hvX1VRXkJEviyZPHkhhhjNe2Vi2TDWSJbB+g/KTNTy9aIkEmAxr5+1Y/CcVbqcGRy4Y6HmS3UBuCoPT6yrqyXzYON23ncE96wYDogJf0McFDESWq7OtZEaAImLJ/kA02Ojhk+VJehZNZn7SLNcEaxj68WFtX4OvSlSsC1glOY/cXFxbs+KBsK8vLNjwwYtlUv3322Wf2+Z1blsolbGh8yMZnJiw/VLTSyEDIJOokrZDJ28H6gd3/+I5V96s23j9iuV7WMr2QSZodzFmle2LpgYwtXT1r116/Yhzdyzsd21heszsf3rLPP/rM2tW6Xb5wUXt8+eTAat2GrZe3bOto2+qJls2cm7WJ2UnL5vtV9BEWOzI6Cli06ja3MGlX37xi8xeGrQHgjBoSUi/NwLhGizmfMitv9Oyr+1/pnmQTzM0y7w9tc3vTli4s2m/98DdtYmLMOo2GbW9uW6vatBfPlu35k2UFbUZGhuwy2TvnF2x0YtTScHk4/vfMbn5w2/7ln/2F3fv8nl1ZvGypdsoGCmGtsJYWl5aU7TEwMmh11mYpZClgA1gfBHCNcixds2dPVzVvkT2ZPzNvyVzCmt2WdVMdyw+XbHhq2IYnRjCfyuIhAwJ2OBkPK6vP7cG9z+zRwzvW7dbFfG7WDy0HxtzF90I2JK11XCG75gS5ryAFyJynvbwvPynKMHWMwv0+z+oL5JOm7Kj7scJh+sJeEwcB42CZ+yDuA7uvypzR9yg8HmXwi0SQy51qP8t/jIBKvu/Yg9+fazvu4mBw3N/wcz2vOenvFF+K/F8HfR3vCKfxl5J19KHc5xhJ0/1Af2bft14Fbx3Ecz9UuFIESLv/zXyI+xvuC3h/QbiJ4znukzqQ6r5yHPtwENifxdvL394mrsk9HIB24NH7030wb4f3iftxDnY62zwOQHt/OK7i1/J9yZ9B94qB4d5eb2fAL17K3Po4Ovjsvx0TjI+dt4F7OMDK+35W5zWu7dhn/LveF7Sbz/sc9nHw53F/m9cdE/H57X4x93Ag1z/nY+zz3vvU7+WYhM9zf05elx8Tm58OLrtvGce0+GzwJUM2XhyUpk20DWJH/Hl5zXEl+kZBqygrwedL/PkT/9t/95/3PCURQ+YAnU9QmC2+qfuNfCHIoYn0eX1C+mDx0A4++EM5s5C/BX5E4toOfDqw6vfTYoMlc3h4yjSl85xprAFOJQQqoG3pgyjDRJ2kiFWqz5PCFgGn6shOiFR42j7fcUeKRU0bfAB8sfj1vCN1oBkoCYDmgOd9QRvRHPN0M0Wpki+LC0rLF20XGJfpoEnk4D3X9lTeANgEYCg+Bj5JBfb2AviAceX+HB4c0BRzKkrr8MlLVNyjF7SLNEEB9xGY5AaFz3uwQJEPQZYvZSYclKLKuB+c44vHJzpOg1+T+/J/2hUAnwBew5rwz+NE41zjCPJM/DhjnmdxRziBczc8osI+vAZgGADLsJidGeqGmrnGjwNCvih8nr6UfggMX77Pe16ALM5mZ/542+hrxov7OINW73VDNBYGRhxA5uqafyKjB9DLQQK/hzNS5HBHjHj6Jw5A+6aGg6BMg3QA/sSoj/TvHDBkfB3AaDRCJgLheQey+dM/w7zUOoyKW6IZqHmfDgEdB6B9w4UHLSc5KoQpXeQoLchf8/E/ZarGdJXcKPrzxTfZYEuChIdvKr72HPB0aQreV5vsZdpPMJoBUOdZdSiKJERO79NyRmTQKsQZ4T3mg1+T/vCIsdsqHwuuTZ/7PHsJNIaAiY+tA9DeFgBE2ato7gOeOAjsTGiYT7RDdjdqJ8xTbY6R1rcDVvRROEQF6RfvL377xnEKlLpcQSZp/bkQyfTN0W2eHyT9edz+yBbE9Og9w8QDABxQHYD2wyeHMA9c8v9XD17hen5oCyC9ngeNZK9ezebZCfqRtDXMrRB990MZa00AbKRFHgKSYV4ACFJYDDsBQ5T+0zNlgpYWz8W44xwHuxuCGtgLxtHtAend3r+wr7BVL/s+BDPoOwff3ZbH+9X7UPtXMmTG+MHG5zW/BWrWmwKF/ACgdZ9Jn8qAJBk70s5PpXZaYtP15YLUAM8fNC4b0TpKyk4hRWIpwNyMwGSeQQVLsjCN8wIuYEW3GwHgL+UH5NhOjaP1nLGdnT05dQDyPCtADDq+FANsN9oKDNHnsHtJPeb+k+MTuk8ALxJyfCtoamczcqCWzp5RASN+qscVyXfs7hxYG5bt4Ii0s9EvLVDganfbXqw+FWs3KdA2OGTZVE7yMjhNBH2VJgpzpRkyqUZHx6XhC6iMpEa9U1eKdClfVFFBxpy1fv7iBXv77beVMg2jUNrVu7ty9kJRKrR4h60/l9dzIIcAqMKYcm/kpOjDHjrS0VqFaacCg+VyyM4oFXUu8KJvjBf3BijjfaQkYJ/TJv7GzpR395Rmji40Z6jd/Z3TKtkcxtUmpDEaYUz9AC02dyXoL7JesDGsk+HRMclnVKoVySpQbC6cGzJyMrFTaG/TLkAVwB50SnlWHY6RG6sHiQm0j5WuSlHObNr+9E//VEUJ6fdGtSHHeXtzR2n5a8srmpcALWQnDJYK6jcCVC/WV1XM7+1vf0NF4xYvnjfYp9yzcnAs1nWlfGy7a9uWrHXFGmOfJjAj+Ze1ZTup1Gx8etwm6EMKuhYKdvHKJclPjEyOCUS6+dEnVt7atRIySb2u5JfQ33TWEmxpNJ+76aRNzc/bjXe/YQuXLlhxaFjp5UiX7O1vW5o9J5myg90de/rooT1//Ng2VtYicDahtjfQv8SO5HJ2/c237Ac//pFNopuaha1dscr+sR1s79oHv3jfdtY2JAuxMDevNfRidcUOTo6lITswVNJco/jL0vkLKqxHQbI+Avydnu1v7uo61f1DMcxzlrS1lVUFlVh3SJwcVY5sfHLCiqNF6+YS1jfYJ4B96eJZFftj3BkbWJzPHz22yv6htKlL/XkByqwHJCUABzvM1V5XgDh7f8vaKlYGMEqA5+7tuwILmYuM78j4hOxHrd7Uc6xvr2uNBYmlnIImzBMyOy6ePWfzU7MBPKVIV61i+0eHdlyvWo4Cq0uLNjE/Zd/+7rfFYuV+zKX93T2rHB9bukcR3ZbdvXtXIJ8kl9pdG52csMHhETE9kzkyGNs2NTVj7777DTGxf/mLX9ije19KQocdemSwqMJ8nMVW15a19qdm5gSesq/Lf2o2xN4FpJJP3EMSJmt9/VmBcMwP2id97agoM+zfxZkFm5ub12vIvvheRMq/MvaUIcUeRdCfOgdRxkwqnNkAhJlbrEVsMLZCe049yMJg53V+C6e+04A9BaxDQfAoCzM6MzAOrGEP0h8eHp/uHexJFADkel6kGza+AskUdkb+7ORQa6vZalomnVHggfd394O9IOiJXWMOBJ+lLluBXSkNFKU7zBre3tyUnaQQI0xj1xLF18MOoH2fMc5QIRDohIcACCRlj2hPCMhRrDFIbzhZAnY/jUZ/mucikzBkn4W9lWvQ/wQIh0qDsuvnzpy3ybHJQFyIHG18U6RF5hYWben8kooscqbg/Url2J4/e2K3b9+yg8N9sc2RKyD4uX+4JwkeinkDbg8VR6wvx3P02dHBsYJ06VRCDM/x0RHtZcpKxB51TYHJg5MD+3Ltoe2f7ClAA1mD89fY6IQygTirpBMB4OVcz9o6PjyyyslJ6O9SwZApgTSiPcZ6CtQVBwZsfXtbZBm07enfUjHIbyKLw7yqR1JkysLIpa0wWLC5pTkbnRm16aU5KwwPWCafEpgJszjTM9t91rKPfvY39uWnd626d6yCfZlOv0BvbFAv27XsUNbOXjlnb9y4YWOTRased3UOuPf5Hbv5yU3b29y2qclxseLZvwhiN5CV6TXtuHFk6f60ndQrmkNnz563seExq9YbCvzlijl77c3L9t7337Y8x4yMWb1lhhpNs25WOahbu9a2fLZo3XpPmTYfvv+B+gwGOsU79/d37fbd25rvN65dtyT7cxWp0JZtbe1IXoz+olDrH/z0D2367JgZHJhABlQAw+pmL55s2s//v1/YzrMty2f6bfHsog0OD4Y6JkMl+Y1klCDbxP4AcYSiu41K3XY3tmXj+AySRFPzM3b52hWbXZq0VJ9ZM9G14+aJpfozVhzuN5KUeUZ4DJyuwYsB3AGh79/60H71q38tFnS7Q+Bs13J94MlN63SDXGa+wFyKMo6TwW9R8ESZ6CFYBQDtQOXXzqrR+ZxzCPMHRj9r0H1GFbGNwC0HPh14dB/GgTr3CwJRp6DvVU+CZCk/7v87Y1l+UlQPifWLDXC/nc+7z+YAn5/r3ceMRuxrBKg4AOlAaNyPdv/uJWAXfFcnKPEsjlM5kcXv6wC03zcOHDu24n3Mew5S+ufd3/f+U1vawYfyz/v3+U4c+PT+iGNkcb/b33eMzv1D9x197OJgo2NEr+Jm7iM5JiGfJmoj14kDrd5Ob7cHK/wzEDm9/1/2ecAg/Jpxn90Bcu8P9/G9Da/2oe8r3qd+TfcP5fvEMpz9uv5avJ/ibeJ+7kf73OBv1kj8bycFay5HOKDPC8fofB773PTr+pg5Huh4jD8jfe37oX8njjHxecfSuEf82ficcLwoG4F7uZ8SH28H0L0NPk/8eRL/43/1HwqAZpPiAmyoHGCCk5JTqiGN9I72Re6ADJt6HIzhQXyRO/uZ6/AZHzQ53lExOI5GHi3zjv/aYkkGPUePAnH9U0CIQlHJYHhgAGrBRCxDgKc4eIK2MPcEcA2d9XU9Yl9IPI8PugNIPml9MOgL3qNdpC4KUI5AZJ6Ta3Dw48DNdVVIBj296GDnYAHtYIP3aIL3Le+7VAWOoE8870MH9DC0ANB+PYF46Zep6w4SuiMqYCWWAqO+jNIK0LjUITYCYnzC+KKGeeGG0g0ev7OZAOw6gByfaIwjhxq/rjMendUp7SgiqIBvkaHE4eIazvAEQOA6ONU8L0W/VACp29XBHgCa5+NA7KChB098/Pgs1+T1+Fzje4yls6NdR9r7m2fyzYz552xPHwdflLzu1zpd0O0AaqlAWwTwyRhFKRPOVOcg6IuX9joY5QBpmNtf3zjdKIcgSXBQ3PgA2qm/kyFdxI29b7JuwEkBV3sixjKSMP5cev5oPvjmCQM6vrG5Njyax6wL+k6OT6THHBf4l8QDzCo00iPw0K8LI8cDWb5e3YAF0DhibEda0t7nbnOwH36g8WsHOxCej2vHjSrMGA+saD7iYiItEAE0WpOwtF7ZWDzS6fPHN0R0fwUSh3OGfnQwS78EMcN3/s1CCT7PtBlFUjTBzr1MJWP+C4hvhTQhmJ7aLKPgGt5ufDMl7dDX/Usw/GXKlK4Vgfq8zxpMpwM7mfcUxIoi3b5ZML7xjZvXfR4B/IkBFkli8LngoEVFAmPtwzQ7y4N7e+TZGfpcA+eK+/Eecg88W3ze6PCb+rq9OZX3aLespcJMCaXmxsFqGKjYCCrVq18sAAcUl/HN1+eW9r6ImeoZKX4o9fXptpDK7Tj+fg23g9prImkQd1ZfHQ8dHCzSSY0O5f4Z7wMKjEruJio64UEWgZrJnnVxpKOggM8PbLqPVygOFey6DgjtUMQTwKrZ6lguC/MsYnikgqb0QLGkivRBx9zkcObSOaVKz0zOBkZMpSaAACBabaOIcCXUKOi0OmJsEYSDUQ5TG/CLv+knUtLTkR4u8xkHlP25rz8UMeTZyCBA3gKgJG0ZGxkZU7uYK4DQR+WyvVh9Yc1OjQaq6Cd9Sftx1Pjx7CD1czphZAuwZ1C3gbYjD1Rr1wOAlsnKSaV9nu0wPz9v3/rWt/R8pJ1/+fChAhgCQqPiG3354AhR2JD3+MH2EUgFgB4s5G1p8YyAWsAQvru+uSkwSntGOm1bW5tyMgEkAGz8kA9Qg1MrYgBSB6wPqi6y/i0EBPnHeNIBzGlpyUc21e2hnL1OU898XK8Y4ReeVXtbf0GM5ZPqiY0MjdjoyLjsOGuFucb1kOrgnINzTR9evXpFzyxArUzgN4A7e0f7NlAYEMBEfwES/OC3fmQjw8PhfClQEzbgE+mtqo5HqylGXi4bmFasmZ29bRXHunKdonE9Gxwd0bkG1nQXPeBOz472ywJtZ0dnLJcMhYUl5SC25Y7kQAaQeqDtpaJYfK+9cdUapHz3ZQQEfvbJTasgNcNcRK5jY1OavcjEgPbk8n2Ww9FNmo3MzNiNb3zTzr52xYojI5bKheAyop2N2onAit3NDdvf3Lb7d27bV18+0NhSMIv5VKnXrN3pWV+xZJdfu2Lf/8Fv2fyZJWv1ugKHWtWG7a1u2F/9xS8kwdFtdoz5h4TCsxfPdW6DYQmT+sXKiljDaLTOnlmyidlp60sBTlStvLlj5c1tW338jIIf0n6FMQ6oDhB80ghFx9J9ORufG7dEIWnF8UF757337Dd+8H3bOSzbyvqatIgp+HhIYaxq3dKdhCWQLai1pNMOSAYAK012JOQG8mISUnDw+huv2+zCvFj1FIukoCnMaWzCtatXtT6Ojyqh/ko9FDFORZluFPGkcB02DPmZieGxaN/r2tHxse0fHVsF0DLfb+PTkzY0NmyzZxbse9/7no0MDQvg2FzfEIiNLYDB/Te/et/OnTsv5vjy6nqQGcFaML6lkk0vzttrr123t9+5Lvfh8aNNu3/3nv36V3+twrXtVt0GANgJjrx4piAbQQUROVRULCeWabUK+7khxjLgrmcY6XPtTmQ7juRf8NrZpfO2MD0fWLFra/qHhj7rlvkZgpbBj6GYqqQNIikepA4It6cta0nscy7Ua2BdygZHTCfsKdeDHau9i6BjBL5gC7PpcK7Dnu0f7Vs2Gc7DEBqwRZLmiTK4/DwQP1dRkI+1h/SOnwM4n2Pn+AE8FguZgr/drtY9z865F7B6dQO5EfSe07KPBAixf2TOcB1sVfx84EXp2bMA+2FQ+t7baDUshXRXCn32puUyORsolWxifErXdIKHnh+gI5W21bUNZdEwVtgriv+eOXNG+xsSUki46OzX7dnk+Lj2vwZAdiot2SEBLqRlZ3NWGioJMIT1TuYE+xT73s2bnynLjIAWtof6Axtb61ajqGkq1IPAogPuj41NqRA1wb59PX9X83qwNCDwkuKS6L0vzC1auVq2BxsPbO94X5rXyWRGezA+2djImK5X6GNc+rW/6Rwl+alyJIESWNLML3TqyUggIAPzOdirAF4xlyZGxxQcRu4I8J4gNeONVkhhpGivv/WGvfe99yw3mJVOcSpvhmtYr5mlyUprmNV3erZy76ndev8Te3LngdUO6tY8gXmQtmaiaZl8Rjbp3Gvn7eyF85L+GCgOqn4Bgaw7d+5I1gRN9MGhkkhTzVZPmRE9qvhZz4aHB7UXAggzlgOFQUmRQDTbr5StNDVk175x3Qoj/ZYtZK3RpH4L5xVToPv4sKrCy8cHx3ZcPrQjZIzmZiVlQuCV8/LdB1/Yz372r+3RvYeWqiZtMD+g8wfZCpJu6rbt7KVz9tO/9+/YxasXrTDUryAR5zWddxJprcfqYdU++NXHtru9Y9ffumZT85PWTLQEQBPQQ4qlvH1oR7sVa1balkvmzBpme5u7ViZDs9e25GDWzl2/aDfevWglJDr6zE7aZhVqUeUSAZBuIbFKIDxl6W5KLO/QeWYP735if/mv/4W0oLtWs1q1bKkMZ7eGAGjsGOfbOAEHe6KxjzFi3YeF2OfgIHZC2enR509BK8iJUYYuxEG3R441xH089539vO2gL+tVflslZO07KOfn5+CDUSEykF/i2InbC/eN3X9ykglt9nbH/Wbu7RiQg3/O9jwF1GKM3OC/BolZJ+CI9BKRAj270oFex78c5KTNrE+uHfe9XwVrHQ+I96ODkg5A+7P6uDkhht8iMkZ+ufcf13Jfxq/Lb8dRhO1Q6ynC2xx89MBlIEMFQo6ThHQmj8g+fM+fw8eYe7s9ciDcv+tjyPf9uppXqBhEGuJ83//5eLhf688v/zHaQ/mst4e2OW7kr/u4eFt8vvvf/vzxeetn8leB6Hi74nPV+zvuf3MNx8o4+/tYCheLgGgfE+//OMbh7XFf1QMePuZxQNrXjn/Hx9j7IN5Wl1SOPzekEx9XH0cfK173dRTHdHwtq4/+wX/6H6gIoReL4gteZNABTR8cd4rjf/ti1iEnkqlwIM/1TL3zHSQLUgAhXcKLiHEdX4DxCc/h1jvDF6EPCNfr78sqMuwp6A5AwwT0xRWAngDS4VjzHBx6fDK7jrUvAGfDOlDq7eZ77pzyXUlY4PREALRPEAH4DnBERQBhlPAd1yiibXwPthB9z7M5k5Z2+OIHAIiDP/SNg0QhxTpEjHyi0F++2NyAcT36mn9shB4g4HlAGGQQo8XI9TFIHlXkWgKKYgC0jznXdQA6Dt7wvuYOxikqPMbfDhQ6WMV9C6W8GHI8h1iDkVY2ALTGLarMzhirf9Ohuqv3FQA0z+XBDZ/cXDsAWkF/Kb4YtWJg2VWrGg+liUX970EAZ4nz7BzIaYszXR1YcqDPjTftoo3hoBd01RnfOKhEPwuQilKhBR5EPz7uPn6+WXl/xY2lGxwx1SL9LAHOnbDowSkDA/JlQTcHxwNgHlUu9khwtMm5ccnGBPm1XhIhwsV9/Tq0CwZKSFlhq0j6AAAgAElEQVQOEXIKGPEc9JnPIxnRRKiIS1/FATlAGnds3E74GIZN8KU0BP3tm7mvNYof0SZnnJ5eP+rf+CEpvBeqLrsNw9Himvzwus8J5gXtdCa9b4TeRgdrAaD58eKC3kcA0H5wCGBtAJL92fyeWoMc5JzJ2wsZAhymNZcK5O4JoQ4bbTvYQyL7WvfRZhrfmF5uiC9thy4RrQW3e2K0iK0YKsjzftw2xMdBzxjdk/t70ABGtkv6+Jrne/Qzn3PWkUxBxGbm83yWvuZZXdIgsL3D52gj3+W39NgpHtkNWtAvN8WQSRAHewFsfY74PqGxjrSs0bb0gySglx9IYBHjyACSETTDoYOBQhEPWKO8T/BLrMJ8/ynr2CUvABjZe3BssbFiWVOoFDkEwAD6nmCfaChIqASbhLPsBwNfV24vfP4AuMNwAoSA2dZo0w6qr3YtGa0J5oeyKsR1exnsRYc4OACBBQaDDJYTDnSnm5D9plAmdgiWHoENgqc4HTiqvXaQVbJuCNTACNOBVVwas24r2FeAf/oVoJq/KaSkwmT5vFiw9NMXX3xhG+too4b1qmi/MgFYKyETRs9B37RDoIT3eZ7BgZEAHkdzg+c4rh7aXmVHDGaeGlGSfLJfbDEAChUGZR/JpBXoBcjH3QGMRdZATmm5fFqDgP5h3QP8MS/5P6xv7CiACs4lYIOYPFExXRwoBa/qQaKC9zR+XVM/UpzpjavXBCAA6MCeRlP52YsX6odSIS+wVynp3bblC0UbGhzWZwFpCJjQFgBonTM6YTz8TADIqX0isve01Q/ovucz/tV6RWAIQLnWbrcltj8AP/0Cu5x7wjTn2QDxJPVRLAh8BlTeK+9K6/XKtas2Oz8nrdpbX9wJAVLmpPVsdnI2gD1Uu5fW9Ii+S6YA/UQAUPaf7AYCRbms9JIBogkasW8QGIBVPXdmQeAxxfFYG0opP6na/vaOAF8UDidLowKZ9D4ZQEglkN1GaxIJsYYBWwFs33znbf2fswx98eSrx3a4uW9dgpKtpu3tbCmlF2CrYx0VgeP+6XzeJmbn7ca3vmmXXn9DADRAMoGTSuXQNteW7XB332rHR7a5jITDp/b8q0enae8BmGsLtKZoJ4DpW++8Y3MLpExnpEvfabRt4/myffq3H9v68oodl48191iXgFEwFd98+y0Vn4O9jyb2yOS4LUUp8ujVtpAHOqoINL714SfWqdZtZnTCqkeH6p+1jVXNU1jHzW7HRmfGLDuSs+xgwb753e/YT376hwKQYcRzj2ePHtvKV0+tP5WxdqVuJ/sHYustP39hz5AJyeWkZcsc6Sv12+D4qF2+dtXmz56xZuv/Z+tNYyzNjjO9uPua+56VmbVvvVd3k+wmWxJbpARKowEGYwMzgDF/DGNgGAYMYwAb/mHYBmyMAQOGDRv+acOwZVuyhJkhKVEaDSWSIpsUSbHZW1XXvmVmVe7LzbtvxhPnvDc/lpVAISvv8n3nOydOnIg3It7o+r3Isnvy+LF9+uEn3pj05WvXbXpi0ikgsJ939vecN5dAAecAjQAJ5KAbsQ3GqyFA7+vb7TjnvKhRoFNZWlv24C1nBA3jlpcWncPZueubbfv5T3/qWdGXLl32a+4fHPm68R3A514ua1deecXOXbhs8wtLnqHL/oKO5Xt/+a89o73TbthYqWjZzNB67bY9efwwVjdlbWZ2zsdDxQNnNskUZCsryE2A020jstzrAJZBP7IX0C80OOMMGNmzhcBfji7BZ+G7VDN049nXJ9tzQNMwmnSjr2OCSmx+6zZTJ9yf/Riq/oeWTyP3NKpNO50GumdpacHG0PvZrOsgAhR8tlKuuD0D5zFZ6oGiMJyVnlkco+3VStUpd9xOqQYqIfkn6BjOeSgs5ucXnUIA8O3mzZtOoYHd0Ou37aRJMK/mQYGsZf3z6L1uq+P6Fl0uO9b9sT70QeN+bd5nn4tCEZ2isz/YphmnbgoNngN351TMyK7ThJA+Pa2OB2K577WXX7IbN97yBqHM34MHD+yb3/ymB2JajZbr8MXZOQ/OEAxFrxLI4zfzRCCTs96rHm1oCwth/z54/MBpONBF80vzHkSCM/3Jk8d2fLwX1ynrWfprq2cjHUjdHt5/4PONbBFgguaqWhr3NV2YXbbmoGmfPf7EDhqHNjEx5eB0o96y1CDjTR6XFpcddOQsZr6uX7luFy5c8GeDD5nzfbxatSOoeTY37M79O3bcOPaKFzjaodzg2eALp5pgbmrahp2BB4io/CmgHycr1k337Py1S/buV79i1dmig6BdbBbPig8Z0J2jrnUPm3bybN9u/+xj++xvP7aTvbrVDqgeTblMA86Xxiu2cGbRVtbOeBCLwDMVxnfv3bZPPvvMjk4OrTpetUK54Oc4IC10NvjzVM1Oj0/42NL9lC3NLjmdCo28oVFqQlMyXrCFs4s2vTLjNBepPiAf1D89B6GhUjrYCw3p4Ts/u7pmK0vLNlZNWw5VhGmeM3t0Z92+8y//1B784pHlhjHRB1/V+rZzsGvtQdcuXjlnL71+3S5evmizC7N+vsIVTbPATgNqyLK1Wz2rd5p29tKKTS5WHLiHFsT4t292tDOwk52m7azv28GzQ6vtHTs9EPbb2OykZacLNrk0aWevrFp51ixdNWsNzfp580aJ5ALwr17rWfO4ZUOyziGeGpDF0bGNJ3ftu9/9tt1/8LkNhvClw+PesnwW7mqkGL/uxOWd8auSzoPaiQxJBaWoiJF9p6APezJpo7tPSp8NQEzM2ASdw4s+nnCQJOjF50e0AN3AbZ/0CwXK+XUTGbXyGZP4hTAtvs8e8Qq0dqDycnu2cNpbTLiVcAx0ncalZ0gCrGFOQlIZ9/FgVfTz5N+8CPwJa5KfIz0mTCWJsyXvLXsweT3/bKTgEBaiYB5zxljQqQI7k2uruRLGkcQkBGBqXZkHfVe2qWxkrYvAZvnP8lcDFhexiIiN6G/5ywK9BaQKcOZzJM5pjEmQU9eXDxswwGArB1zhV3mfkxgN3xVmJFyL78hn1/v6jtYmCViP/MpEMlASo5IcyGeWX6M9paRdT16N2KieX7LB/fScSVA9OXatt2Re+I3mQH59Um60fyTLWgdhxBqP4169ntsqrL/kW/LOvYWZCeMSDjHCE/7z/+jfHfIFDkqBYUwCh7p38y4VR5tbwpIctCZON2WBBZgxQKLayY3K571BTmwOSHYVzjmOYXKTahIxTMT3o8Vx8KcfyqoBoMk2AuDhYcWxCyAtgQnRpyB8HN6Mi6w5/tY1JZh6Hp6d5+BfUnEoW5xFYhz1Zmhywf89ghaVkkBirqcNzms4+cyzH+yQo7sjGKL4Au4laIyfw1HKQPMTAK2YYRgVuJQizpcycvmehNR5tiIYIgfVFUhUAMxbcoNJyKVYOYq0wQVguaKwYAA7iBajWryfBKADIBUyK70cLEa6+LtUCUKKAeBjLMSSil7I9KIczgU9OvYORqE422THNd0I53v8JBWUviO5FNcQn5UcJ7m/k4egr1OMmur/kgs9g8B9Xpcciauce2AguMKJEWEp0RHXduTqliKSwjoFD0+7pDJfmtMXlSAcssqclgwn/4YLXWOUklLmqSvneECRhRUU6ClnlYOSkVNWCpgovmQfY5tAD8AQ8sfzOkcZGSKFwFflDSMByNOBGoUMTCm0cICEqB6ll1oDRVOTeibQ+J5SS0jem43A/e0dvKOxwBzpUBLViQ5AyaL2ACWnOph4LZnlHgDaEGHVwc9vKW/pMMYieRs9W6S5yOUClUtwJIOuCMED1eRFIybSxgAqct1u93S/uPEWKYRGB8UgrlMuyJnAVq49kqFBAGuTB4r2qevQBGWNBy/UgDIRZEheT4aBXuO+gAIh0BAzDuLhzrV5n2dRIIJ7+N5w4zXQxZAty/usT9KQkMyfVqEQpT+tatGc4vRlMqH5nPakntGj8INAQ5Aigy8auozND+JYvsVZ4E0JB6EpJQ4i+xcZdl5SaFvoTk+2EDJLZnOkISGrz3VMCsA544En9jxAIcAe+t6z8ZFQeFbj314uHXWDzjqXsXQAeqXP/D/QSJChMwgZ3tC14IjjHAwB3PGcyCSBeoQM4vRpVQHj53oA0Mw3gDqALIZpxsGWQN/j2bAxCxunH/D4+ODQuVFZH/rEBh0eKUv6Qd9CsVHIo9NDRoSDaZ6xHwLKk2OT9uUvf9npBAAfbt26PdJl7WbbSln0V9dL2P1ci3QTjJsfAG2ep1qZsOm5Wc9MV7VFu9uyRvvEBqmeBwYcbIeTNZuzXAaQPOMOiOte6J8IotJ3gKoC53rO2dFJLeo9s1qrZsVM0ZuZkdGNXgO8IBsRsIM54p+Meee8LeRt/+hwVKUiWwCHHQAa3urlxUXPQGN9AZqh/iBTd2ISjzY4J6wNhhzfHxub8MxBryKhCdzUlFNhMAYAYz7PGgE+A67hLCF/AujD5+oBgIk82Mi006tl0g7w7u7tWqlC8G/oQazz5855BiUBAIBhAArvwl3IO2XJzCycmT3bfP7Mpuam7er1a67X7z18YIeHASQn2ACQA4AI5QbPS/MzngO5YS9zXvE3QD5BGEp4T2o129vb8bNGwSkCzYCsBv9tNpxhTiVDpvXWju3VdqxiRZssTzpXqp8/UX95vwoq51pN36upfNZpKsiqc3s0Hfol7O8f2sHzPet4o8221Y4OHGwkW7FDqpk3tzQrT43b/Jk1+8KX37NXv/glK46NWbZY8azfRrNmW5sb3vivfnBgn334kX3+6SfeUBCqEJpMsv8Oj2veTJSmZQuLi85DfGZ11Y7rR+F8HmacOmN747nzZD/f3HLZY7xkWvL/i5cvB/qB+omDQ5NzMzZNc8bpKRt0ejZoti3dG1h979B++v0fWnZgViErssbnJx3UJyv56fN1a5CpW81ZdWHCxhem7LW3btjbX37Hm441ex3Pbn909759/uGn1oWi56TlmdBT1UkvSX/04LGvMxnQ49PjVhyreLPIr/3eN7xR48azTaf7gM+922zZvc9u24++/wObqEzYeLnitCmuT6i+oY8BWqzft+dbW/68nMshmz9UrUE5gh4iGIjckWlanRi3haVF//6dO5/79xfm57xyo5SFFqhvTx8+dpAN/eNZvvsHbuHkigU7f/WqNfopb4Q6PTNn0wsLNjk9aysrK34+fPLRh/aD73/XGidH1qofW6/VtMX5GW8ySAAMIHR1LQB6vodbwWeiUR5zRGNmxux+1WDo7yFTXFu2IkAZewaQkf3LniE4gv7jmpwR7GXop5BvdD/N87w5NAG3UtWBemW2MQfMORUVfA7AGVC5lClatx90Kt/jB9qSpYUF/4u9CQXIQePI8qlwHiNjUPIAVPK3B4dOQgBXdnHVaXNC5aVsbdlhTgdUKtnCwpItLi9741fAZ+6D7NBQPF9KWaNZNzLfm72mVQtVnw+oqUJlWQhAs/fdXhkEMIsGyti2zA+VBcuLSw7cykciS91pQuJ5Ql9fdAvVGIyP+T86PrFidcJK5arz3l+7ds3nBPCVxBd08g9/+EPPoN9af27VSsXGSxUHAOHC914HBC1pXttqOvBMgI9AGDbD7Oy0BzuOjw9dZpfOLNq1V1/2QHGDpJtB3z768Gd2794dPz+pFjqzetbnnQSRJ4/XneN/ojgRqDRyec+CpZprfnbJssW03d+6b8/2t9z+UiIAMsRckAFNRQp6Djtr7cyavfnGW3bpwmVPkGo0mg6q06AW2qPPbn3qvMrop8tXLvo+AGwGcH98/7GdHB45sAsNBIFwA3DNpyxVzDjv8ytvvm5nLp31wBYhEkBlt5e7fWsd1q22vWf7T7ds484je/5o3TO5a0cnbkOypnDSO+1JuWQrq6u2cnYtJE1k0rbxnLnYtMnpCTt76Zz3jYDS5LB+aEe1Q6ekqB0cWr/ZtXQvbflBzoPR9aNW6GFRqVq2mLMmJEGZnpUmyzYFdVG5YvVaCA6pnwfBb579xo0b9tL1NctOwt1otrNV84xWbHGqKwpWsm/+/p/YxoNnIaFt2LNMMWutXtPuPbxnBzUqJcbtyvUrDvyzx+u1lgfFKasheDN/ds2uvnbZKguUTtGcgcwos9aJ2ZD+0g2zft3s+cNDe3T7oe1s7XqQi704MTdpM6uz1svB91yxsbmqpcopGxSH1uo3rVAJVXjuuwG01zrWqXdsgBnXxWY1OzzYsh//5Af20cc/N0u3LZ3pWp0saBoRpiDJDgA0iXsA0GgT94egJfeKzFO/n/v4ekWKRfdHY+KaQCu3JSPQKABTPpWSWvRZZEL+FL/Z2/IJ8SP8vdh3g+8IXJMf7KBbxCK4hzI4k/a2fEXhN+whvudYUkya0309AB4rBoIPd9qPjP/L35GPF3zi4MfJvxegKQxEvpR8FvlqST9fvrdfKJEIpL/1XY0zuQZQaTpeEpsnKpjHGJWskAQ0BaIqKcl9qKhDk8C7xifAPImVCXfiHrp28rk0B7wnkFPzo/vzTO5HxCxrzXcSHPbzJvrWAdM7zW7WnAt30vc1R7p2EkzWNSSPXF9BVQG4mnP5p5I1/S2sQJgLrwtLEm6n9Xrx3vLb+bwwQ2x57ZMknsfznGIYIcNf6570+ZMyIfxEeKLGoWfS95MAtsYoLITr8b6y5kmcE1YqnFRJeDxDEuuRHGuOHE/8L/7jf2/IC17aGsE9OUQYCTjNOtS5QFKoPIMplly7URgbgwlMZbNiVOFwMGg2gZSUrkOTDx9YFCCl8EsAMbYx4LiWwAyujyHKgQy3HY6eMkG7MXMOp1aAKZNFZ3QHiSIIRGkJz6txCTwVOIzRJUWk59f1+Fugyt5BcCAECA+i0pJwoMicR6kcqAoAHvgZgV79AJTr+XjPM85GQE4AmvW6uI80lzieUs7+PBg3cIfG0g1tKkWmMGJ5rhE4JJL1yPGieRfYJIET55OeVQAT5VPJedH7UsI4koxBCl2HgNafiLED5hGApmzNFZM3GAvgAc8okA35cGB0GDPYY8Yj4+XafF6fTUaTcNz4W/QK3AOjg3kSKK2MfUVtpDwF6GouVY7EuCVDOlRH2f1woBaLXmbK96S85SQnm0VKFnQ/AWXavFIY+ltKIax7AH6TSk2Kzg2BCLAKsJMSkrKjG7grqZiRmY6cXtzDHaf+qUHhyjgVMuIFpgLywIPOe9xPlAWAb1I47pAUQsZjSwCKuK9jU4pszOARQKyDSOC+uJx1zbCnS9bvBaBT3LyaS+mZAFAGGdQcab+FrCP4/0JTsSQwnwQBtRe0LhpD0tBgvCMdgKPYVlQ+ZBjzIz7gEBAL3N8ygNwpBgQeBtA2XDvwsPOccPAJJHb5jutCBo4MBB3A2t8+h8NgKOmA5DPK4PfAQPyRfOjw0MGrQ09zo4NVB54a2AAAywGSMSIwTgeigjBBp0Tait5p4Etrxm99R3Px4oHO3w4EeuiSbP9QuixwWevJuL3yoxWCCXzPm73FTGpK7oPuD0EExsw1ZESLexI5H4GLUVYwbjUO9gnALgYfGTk4ys6WEoFhHBa9z+sApgRRde4owKbId/ieOWDsdDpwf2ehmkiFcuxO3zPCoSOgRHZkjESDk0x5n4tYMSNjAD1LMJGyU0DZQiEEQ1lvHFvnn09nrB0roRo0wbWMO5x8DsfWz8wGHcYZV2hQqICK698O+iE4n+VixTPp3v3iu24LAGxtQROwv+/f7TS6dnJ0Yp1WM2TGtkJDSgDwsN+GnsU2OTVja2vnbIGsrjQcnw07OjmyQartDXbagBi7+166DRBNQCGfyXnGNtmOniVlQ3dyyWA/AiRqhCAzgKPLbj+A5jh3ZG7ihDIGB4QiHYX0gjsqKcpuuw60KaguR8b5r/NF8FPPuiOgIfoOvkN2fC4PPycAb9nHC5Cs7E+yBgFwyAQ8f/68U2OwFwCgXXfTuK7bdXqF7edbPidkgKLLsF3IuOOM4Xlw6H1v9Hs2Nj4+0jk4+MwrdBlTY+NOLQDv7+T4hANoXIfzDLoBKEyqZDFmzQFQ6EKc+5MGe1HOOKf9HARwvHffQXL0azhfwhnOPnOe0WrV9yXAKCD6wwf33JBln/AzMT1lq2fXvKEgz835DYc7mdQA77XDQw/q0DyNrNB8LjRXZo0VeOLshfMXMJ+ycsDokcPU77mNQak2Dex67ZbVT468oSDxdPYWWdADeiEM+jbMF+31t79gX/na12x24YxTc1SnJqzROrFBn3XYtrs3P7en9x/a7uZzO9rbd77UiUrVg0dk+pLtBd/x+OSUXbp82eaXFp0CBkACPlsy4wbtnmfLUgIOcMcZDJ2IV95VK85FDnjugPS1K1adnbXKxJh12I+tjmV7Q2scHtvf/vDHNlsZ90aE9aNDbwAKBQDNDDd3nluLgMSgZZX5Mbvy+ksOjI3PTtviyhkP0jDfhzt79uT2A7v72S3rHNWtkivY3OSszztUKutPHrkc5Eo5yxTzNrW0YL/zD37PvvL+bzjNANQhlJdnegN7eu+Rffc7f26Ddt8B6Nmx6WA3o3+zGc/s5qxuwEEdm1PNelPQoe8/EmEAfNWkLp8r+r5YPXfWbZHHTx7Gio2gU0u5vFO2kL09Nz1jZ5aWfX43Np/5vkBnrVy8aL10wVqDoU3PL9jy2lnLlUo2NTMd+K0HHfvuv/kzu/XZx57lfrC3bTNT8DkPbGF+PgAymVBlFkDlmo/BK02agTZQ1Y3olmBHhkoy9pWDWLlisHEt5foG+URHspf4vwPOBHLbgeKsTdNdkkZsaI3+iY3nJjxTftTEsNX2OarVQgaf94ixgXPG64xxW2DYt+XFZTu3suKf415QHTx9thHsJAu86uXquN+X6zMnVJbwWQ+E1Gpe8eZVU9FulB+JvhkfD4C6V1bMznlGMX8L7K5WKzYzP+3PB9B5cHRgGadbmnbAy8/iVtP1RO34MOhmKuYG4SwngHZSb7tsvP7qG06hoUQqKjjYKztbWz7X3U5svhSz7dwWyOYtlSvaufPn7cr1aw584+8yRuQQHUolx/f/6nt+HcBamv4S4GC9VNVBZnOnP/AqkxYJS6UwdrcnAOSsb0vLy95IFfodz+TvtuxLX/qifefPvmXf/vY3vSKg1Ws7Fzl80jTl9J4K+0c2NztrE+VJD9AVsyX3ewlsEUDdO9m324/v2C682/2201HBQe1rSBIN3NAEh1s969S7nhX8xmtv2fLckg37IRMfeqJSteyc0gTJyD5ePLPo1VtwsVPBcPPDT53OBvASH5eKHOwRKxfMCgTq+ja7vGgrF9ZscfWMZcsFDxBBl9Fvd5y6A2qhhzdv2/b6M78ue6LVpinxplcGYCdAgwT4js6emplzOYcW5KTV8KaG7331PXvtzRuWyqftpHNs2QrVcm23V6CmuPXLz+3R5w9t2OhbblCw1kHdDvdqNj094/u+j74pZOyofmAz83N29ep1l2UyqaGjwQbiPCOo9+qrL4+wh26v4/IL5QONu1eWVuz84ll78PET++jnH1mxXLSD4z1L59NO/fRw/YE9fPzAM/tD403OrZxVyxNOXwK92OTsrH356+/bG196ydIls17WvIEnQPagM7B+a2itw75lujnberztQT9kpzpWssmZSefwT9HkNN13nufZM3PWAVwfL9ne0Y71Uz3LZ4IemZmYtVI+a536wDO8sd/yhZwdHe3Zp7d+aR99/DMrljKWLwxta+eJtZrH1u01rVSmHw4oOD2rClYpBTubM9dB124ACeVXyAYXiAzIzfuivwmNTkMVs/wqAVd8LunLyPfQ60r00b2kH4SPCKwU1uG2WvRJ+b8oUAUmCpjlt4BQ+QhJME9+t7ARgbJ8Bn3HPwG7nuQRqy+SALTGKGxC+I7wlaT/LgCQ1wTCC8iUD8pvYR3JscrPlX+DLe/+T+wRFsYUbEcl7iVBU80141IyQKhMDZV38kGTaydfS8lbwgLk2ybHJH8zia3wOe6XnAt9NwnwJudo5CtG2g1kUThJEmjVXCbnSP675CCJuwjL0ve0rpIP+WvysR0ETwDfSdyC8ciX1JiSzynfVNfmngKbhRkIh1TiljAHrpMMDCTxHY0xiVcI7+H6vK4x6z5al1/BDhJNF3kOgfZcQ4EtAOgX/fwkgM24Nc8aQxJbTP1X/+yfOgKsN1GUOIo8HIYfzpIeXsCAK6AEFwsCx8bjwQUQikNQgCMPLCHQ5vMFyATOUGCEJEAhISGqjGAnHXUXGCLu3Z43auBAtnTI9hUYR06kFBITguJknBhTDrjnQ6atDhxtSjadnj84fKEMXE66HBiP6JBJUw90ImQNJQFvnlcl/dxH1Bs8q1MzpAPtCd6H7q3fUujcCyBdG09RKSlMX4NIQSAlSEaAGmfxPW1ggXAYRJpbF+ZYWsCrUhQCXyTU/nsYlK2UhYChfi+AF+5kJrhjdW8cfwmo3neDO25asthwuoPBOu6OugRUhjGZeUSePQqTDffSenQiP7IOPL9GLjdqNqi557caECKTehbuzfNhuGptuZYAfh0ACrBobMhJ8iep2B0Q7cTgDOWPCUqTkDXc9cwNl8PI+Ze8VjJap3EkQUSBcy4nqSD3yvSV0hkpXEzlyMWtdZAylMKTA8W6CKjkfsn5KMSADa87+ExmZaTlYOzMn2eWeJl14JXzeYyBBCk+z06LTQ99DgehhFKyofUCkHaKmhgg0fNIWVO+5uBgOzRd1DNp7iTLkv+k8pMugmMY/j+tD/eWUk8qau0X6T+tVfhM2L9e8h+dDh3SfA4gkDHgSCswxP1VkQBw53spOoG+twehhNYdmNjEs1o5BW0YY71GNhWARsg81jNpjcXzrNdfNFK0/xiT67L48+JBzhgkE3JgeT7u6TIZG/7wGfYec8n681kZSNIVfI/3pSclY6NgRgwSJOWRYYUmbWGdtAYjYyUGMGVE6Dl0lgg4T6VCtgIyKyPRZQ6qJPh/I253HigAACAASURBVAWJgNxTAyOU/PI+Z5r0jM4Z7T3nrEe0IxUG+h1gxbm7hzCFBg5ib3CUTrnzxevS9fxWRroHbNCD1g88zD7LOJYZy2c56wJfoRuGna4Dxhovmb+MlfF5gAVgfNQXAYoL7htKs2nUy73UZwBARGc9GWdOxdUMYDxOrM/WMICMqkgY9DEeQ2a76zKA+misuJ6CY31g3rwQbs2QPQxg3HInrHfSCVndUIvQtJPknFbPM13LpUDPQ7BmanbGOVMvXLps01Oz1oW3tFl3gLLXb7lj+PThI3u+uWltzuR2z7Ovx8cmHbQFfM0Vc14K+8abN6xYKdpPf/43tru35SANYwX00B4lwxGdRnAbLlJsIc5r6CgAhqHpwKF9tv3Mnq6vj/SUG/ZkHZGJTSZ6p+UOOPLA8wX+Wc9d9+uRJZnNZ5zrF5klW80rz3LFoFPzwbkp5hSwOm1ISaYW648cnJzUbG5mzqkxmGMyihXwYuk8GBK5GHG8oUWBq7daGffmew/v3rPN9Q0HWpwndjD0IIpzZTcbli2GjNPSGFy/0NEwbs7iyC/vfN9kB9YdTIKCCCCVteO8BWDB0CS4AGCDjcXP2bOrDsJ/fuuW0z5Q6ov8otuZZ+gg2Os7W9sOGFPx5rQ4jaY76w6VZdGTIQCtCjU1XGySoZgvOrgXrlt1feJ60YbOK3xSP7ZJGm9tPHXOVagWkHGyTOtdGslmvPIa4Pni9Zfs2iuv2sWr1yxXKlqrC9VI02kpdjeeedXAk7v3AyDc7dnU+ITz0h6f1LzBHVQEANAAPQD7UF4A0GUjqEszTA9W7OyHho5QYjx/7mAezc4Aa8iKock1VB5L5897FrAncnT7DkB//suP7Xh7z6zdtSZcpseHnt1+Zu2MNbpte/ps3RsiHraPbFjO2Je++hX74lfetenFeTuoHY9oDepHx/bk7iO79eHH3ogQAJqmeXDB0kwSgA4d0R12Pct84eyqg9lf+91vOL0IevbBvft277Nb9uDWXbt/67a1a01v+ljOBnobmk2mchlb39z0wAZBOrJqc6Wynbtw3vna2X95OI5LJXsICBSTOibJJp9bdPuRLEhklaz6SxcuOID70Ye/tAkaxC2fscWZBQdYoTMhoIBmWlhdNcuWrDNM2ZnzF231/HkrkCnJmYquLmTs8HDX/vgP/m/b2Vm348M963XRCyX3J1ifRj2cdWQhI1+uz7Mp1/vS525n9QJFmSjFkH1PTCmWvLEoOpr5gPOW53PqBfjHhyGQfXB46BnWBWgYxip+7a29LctZxmlKoLnh83zPeWgjBZaSJWTbYbcJQOH32vKy7xmdRYCecKjzQ3+PfDEEvhkf95idI1XTXEcxn/L7CK7IDuNenrXcDlncrkenJr2ShP+zXvzjueB8li3uuubkxGW1UiqH6tNs2hoNMsBJXho4p3GlWnJ9Cq1Sqzt0/uXF+QUPwAFwMSYoVLgHzSi9OqMS+vEQ+FST+ZXVs5aF3qJcsusvvxxphsjqr3ijwFu3PvNs8p3tbQ9IslblfM6rdLgWfqcnYFSgKRrzBpyNZtP3ulftQsnR6XhWNc1Qz1+6aBcvX3Jwk/03vzBr9+7dtv/xf/ofvJKEprQA4GNkxi4u2eEBNl7Kfu93/769+/aXXZ+eHJxYniqpXgCnhtmBffr5Z7axvWl3H92x/FjOxmfHvVqKgBOB6iePntrxzpE1DxqW6eRsbWnNytmKTY9PGXY2Oqk4VrZzl87ZpWtXbW5x1ijOocqq2zR78mjd/vovvmebGxuWGhBg7jhdxX7t0LLlIn2MnYqEvXz52mVbXl2xucWFEaDEvtjaWLd7d+7aCb16Gm0Puk1OjdnM/ITt7m3bzvMd2989cDtge3Pb7WXkiLOqPFa1dCFrZ86t2G9+4+v2xa9cd1srM2kGE1l2zKx7YH6O76wf2c0Pb9r9m3ftaKtmtZ0jnwMqrThvOct2drbctsKum59b9qx4zi0aIXOmctZzThPo9wB1bCRPYBZ54AyiIm5ldsk6+x27d/ueVcdLnv3c6LY885jmiIe1Q6fcwhanWWjQE+MeKKFyd+fg0K6//qq9/9u/ac1e3fZre9YdUHkz8OxneJ+zvYJlBjk7gVrp+NimF6bs7OVVq0yXnQefaOmj9Q2/78zCrAPzPFu31/JKDRJ0DGqvYskuX7josrq3t+sJAr1h345O9u3B4/u2vbNpU9Nl29nfsDt3P7NhCr+KShPsr5zbMdBJjFXCGdvvxQSxTKic5EfgmvAh95XpcRCBNdn18nnRh9It/BZwqQQWdCk6Vv6kPpv0w6D80P1CgDv4VgLC4Qjmvsw9Py9iWaEq5XTs0mGyQbimepAJ2Bb2JX8ROU36+AKsGQNzJp9K2biMUUD0KJM7BjHdZ4w8yXpOYS7yxeQ/yUcUoJj0zwSEeuJKwq9KYnAal+aGZ9BcJn0z7EteV1aufErWTwmjXDecbz3fZzzXqe91SpuYxJh4PiVKSnb0/PLj5OdJhuSXy8+XLuZz7t9FH15YpOYyCZIKqxJe+CJgq3torPI7BSbrPgo08OwaJ/dBHgRcc60X753EcpJ7RmuTHA/BMcbBNeVPO94Y5VzUJ8IAeCb5vsJgmMvkHuC7SbBe8vOir8+45dfxrKyv9spoHSLul8RghEHx/WRVTnKfCkdzADoplGxyZXV6qWsrcJVJ+ATkSElwAx6az3rTjZjpK2ed9/iuEHN9b4TCRzZJMpe10ZLAF866soK4PovjD5siGRMu1KGX3AJAO/AXy9EBoPmchIVSTwFDbjRZcFg4cASgisvZS0QTXTnZgMqsk6KREjiqUULUdcdZEbokGOJRuphRF5z9WKoWARGi1UmFIxBacwF3oBSN5lHAsCu6SFUhcAenWFm4misB8W6EJkryfbNoPhMAtAMzCToN5tHL0mNJjEBBPtPtnEZDBMokwT8cbV5XxJNrKOOY+5Dh4VyjBAkAgTMBBNVm0HyTmeQRNkrHo9D780S50T0xQN0xoCFepFTQuqiEhs/yGdafDc76cB+tD+OVYa2NGhzSUIausUqRMD+aG60lDgjjBHRKAmrIimd8D0+/IyUkZaXPJ2VQ95cCCOAkzVtiF1b2Q6QYkEHgczKMJfGRWkNKl+tJPnRtzfmLYK7vI5qERfoEnwgAilTKHQaMQTn+PnexysCdmHLVm1zJiAB4Z64VCQdYU+SU6/E55rxYKPnzSVFxLe3vMAfBKUqR3xPpQ/RMkjF+S5aT+1D7x6sOaM6RTQCqETiXQhVQmzzEk/MFT2OQ+9OGEdIzvtcjFUenE0rgkUnpmyBHYwGwjQfXyFGMlRFkCrshVixZoRjGydhotuRjSgfDIHkohoP/dF50WEtedTDpUE/qCV5jfA6CRt5V5pDXJdvSfT4PqVCSkzw8lUUgI1CAdDI4wHv8zZ7XOif3kx+6dJNv94ITPgjyLoNF4xM3dlLmfd9xYLP+PsbQ1E6GFtn5Lg8tqCzCPgw0ASFLXXKEXJLByfOoCge9oAxy1xvFUOKoQ17GpwzqZEBDRpKMFZ/POLcYUslMAyij+BwyE+Y2ZOdqD8oI7rVwMML880NWsQcxYoDYjSToQdgryAtNKgchcBkyZIPek9xJ7/M5xo7j7VmsqRBwSEeqDW+q6bol6AGNjUx0Pufz28bxqQQ9mAngTC9SZfj+6g1tLD/hZdfwoLbQ2W2Cdz3rt0OWooBu1mB2YdGWz6za3Ny8l02TgUWWa6tV94ZNG48f2cHervVabXeQS/mqzc7O2YAxOyew2fTctL3x5mu2dm7VAZ2PP/7QnaswxqyfRVvPnnnmJmMk4w5AB5AWAJDMLICx11551QGDR+uPXb+h72V8evD+2fPQeGx7y8F2ssmQK7d/Ysn61MyUO7nHtUN/D8AVHlQ4kanogOcdgN+B1Wxo9Am1GD8yOBdmQkaq7C+yyFhXyr5FVUI2X6PT9KZlRYC/xQV75ZVX7JVXabqWtaePn9g6YNJJ3ekScOQBeJjz/Z3dQKXQazn4PjEzafly0VLZtDdLQh7Jcnu28dwBqbHymGdPs878hgOauSWQjpwUS6FpI+diuVy0tbUV51ylNJ8x8IzMF+AAcsnf0Lo43yvlmGTJQuHWgHe77rQgON06lwNf+EQ4q9ttp3zi/oBnXumSyp6eRYOuZ9btHdI8sexALQ478Zo8wSNok8hWR4+jqyambXxq2pbOrNmFK1e98dpR48ifZW9r29afPHUQuLZ3YCeHNR8jXOBBz4Yzkgx+zj6ashGggosZQAL9jtzl0nmbotnXSdNt3M1nz7xBmGejlsshM/nw0ABfoQ1YuXDOaVYIbBWhseoM7JO//Vvb39yxMlky9abtbm/5GFbXVhy0eL773DOyT3pNa6d79saX3rT3fvOrNr+8ZM1B17M4oS5g/X76/Q9s4+Fjax3VHeQGyA10Fk0PNNAU7Kh5ZMNs1tYuXbCzVy7Y6194y/lbeV6qER7duWc3P/zE7nx606zdtwLVJn3zNRmkU57Ve3B05MAdepaS+7ULF71p4MTstAdnyWDkGQCHkA+4H6mWqO0fu38A7YVXtqTNeVvJvn94/77TZqwsLnswikoB5s7tLADE6pgN0yXrp3N25aWX7aU3btjY1LQ3UyTTcGBdm5oet9//P/83u3P7M0un4AonwN4clX4TIGKh1ECTs8r1XwR60QnuzMcAFPY8P579Pznlss2Y+Iz3zciGbDVVe9Jjgs8CbCLjRXh3I63Z9s6WB08KmZA9SiAjBKNOnLoEmSGbWLatn8cxQxpQ3ysOHDwJ5z2fh5bBgeVh0wpWsHQmVJpxDfTTxOS071/mnM+NHMxMcJCVsFOJlTICMqhokG/IGhIIgIO+XIIbP1B1MAbkmqDW4cGB7e/v2t7udmjkFalICM5742Qy3ghm50puvxG4EuUH+zbI5q6fKcwL2duMe/v5th0fH1k+X3CqDSocvKKjQh+EktN5QDfEHKLz0R17Ozu+lyegPRgLHMxuzzoff8FlFoAZKiZA53QmZfiF8kUDB3XBP/POV75sv/Ybv+40M/cf3XdalD//N39uP/npj/18qkyEAMjY+KRXTGw/27XLF6/Yjddu2MWzF2x2ctaDDgQ10b3wdkNNMcgNLFU0m16ZttVLK1aZKls6m/ZzfvPxuv3ybz62v/qTv7THdx/bGxfftJnqtA17qdDcMBuomm6885a99cW3rDrmZoJZ12x/59g2Hz+1n/zoJ/bk4SM/L6B9gRrq+d627dZ27eK1S3Z27bz95Kd/44FFssl55qdPNmz7+XMbG6vE/ZHzAJNTbKys2Nr5VRubLBhd8Z7cf2of/vwje/LgsT1++MRqByc+lwQZFleWrd5p2MTMlL357hd8/hZXJi0N3TQtdNL0veHMCmN++mDH6Soe3H5oxzuHjlLvbO247JO0NqASaGzMg0LlwrjNTs85qE9mcrAB4aY/sCfrj+2k0fLgVrU6bm+89ro3CSXY1Kk37fH9BzZoD2xzc93SuYxVp9BdlLOkXZ7KlYo9WV93Owk7i6Aduh06DvYKFDDdfsorffKlrM3Ns1ezoYFn12ysOGmpbuAxb1D5lO3b9Teu2crFKevQ0LtidnRsdlzrhoz9o32fLypmaJi6s71l/XbL0qm+6x90GYF3ghNpcIdh3zZ3ntnWzqZXe0zMlC2XH9rdB5/Zk6d38dypJ/L9Ro8EwFQS9/B5mEPHKCI3PHvL/dFczvc5Pw5csh9idqr7LQkKCz4jP0AAm/CRpM8g21S+r+7FdXGwZE8rSUz4EXoAP4CfJDgr/4vfoj3jmvK3eS6BiOg9vovufREY5v6y2QXQCmsQ6Mhc6XoK/MlfQN/JF5VPmfSzhJEJD+B7jEGv6zv+nAlfV9iA2/I0K080gtf1NT75jVoH+XJJUFKBVPmJwivkj2ve9DfXVEKPsCuttfxozYF8UL2v+8ufEW6oZ0/6ij6OWN0rv4Xva62TIKv8siTWknwt6XvK35VPJwyAa2suhTkIi0piJ/o8n0mCxlxP49Tn9ZqwG/lSeh/51GvaG5IB1jw5H/LxkmMc4QmRJtj3bMQ29X/NtftAsZJdGfPCFpJ7KLlm+NbJtfuV97TIL1DQaB/5OKHgYMFGjmecJC0IkUAh5slF0o20QTH+UDwqrWTiHGiLiDyHJd9HmDFSZIQp+0iAD4NiEjRxGPc4hQIJtQk0yUkAWhvcN1mMyAvBhytIY3EB7XfdcMBx9EwTzz7adyNWk67fMggF5Gqh+N1shyiphE3PyPPJOBOALaUmECkAHWGVNMf8X4ZLUHCdkdJW1qQUsEe5YtMmReEwYhiPNr6iUIqKBJgibARfg8j9Kg7oF8FHKSpxvSr64s4khP2tkJmojZ9UMP7/zCn/bTJyI0XNeEWPIXAlXCMAaIACyugLgYMA9HvuJQB4O3BiCvRgzjEuNG5tYAFCvK6Meoxe1laZtskyBz4jJ19jZTyK8nEfyaLkKqm4BECrKaQiqoAPXh0wCNnP3F9KUUpHeyt5AEkZ6qDkOzyLwCUMQx0uLqdwK8a1VZTMx9uPDQPsVxWRAEQdRJIxDlCXlyijzj1KE6xU2h1k+Ak9czE6UIwLgx7AIV8MWUI4G2Qac21kgNcAbzyoY+E1HaAKAslZocSLdeAnKddci+eUMgas0QEhoC/okRDtG5UgRY5dBwaRMuhzY3PA5B58EajXfkkCrbyGwSfdlaRuAQBOGlU0yJHshAMgBNLQMa63YtNEyYLmP8jCwCs1HAAMhQaut4Jhd1p1IoBLe55rkP2pva+DZwReUupcCJzqfJb51VmgoKOCSn+XoaCDJHlo4YAnA5Z8Rtf1gccMWsm29pbmitxQxsB4yC4ns5zfZE4GQPiUi55rALxor+uaPi8gERkMsMyv6CB3iKO+4nrdqLvHquOBMqdeH5XQ6dn5DSDGmKB+EPjtOiKfca5nGcGSUf5WFDy5lgoUJvV80ihM6v5g3ASjR4c82XW616BL87+uNySUkUp5ttZKayreTA/8pdKhBJgMUrrHx+qc5Jnk+jQGcMM4B5E6Ku1NB11GLJS81Ruc8eH+XH9yejpm4jU8c3GiGprvQfkB1QOBIzJZWdd8OmfV/IStLKy4E9hukNlf9wY9ZEnxLH5/56Y3z3RDp1SrY87ZCuBAdhQO4+b6umc/w+ML+APwXS1VrFqZ9CzcTC7vYG8qYza3OGNnVpdsYXHGTmqHTrvAM+OgUroNGHq4v+/OiWc9tVqenUvQkDJtuHi/8u67tnbunDdtgkf65Og4ZvTNOB/lj//6h7b17Lm1TmqeuSbdwtx7VVm5bEsrS/byay+7/FLejJ4k6wy5gS8SoK0J2OZNIAONlQIwTnnSH9jC3LyDSJyXjI2zb2t3x+ce6hGXoQxOUN/Hz/056wXKIM8+dnQRtFGZgme4OaBZLNrh/p4d1Y4dMAGYg/eYzOfKeNXOXzxnX/va12x+ftZu375rH/zwR95Ebndr2wHoYNuFSi94xtlbjBGdIOqeS1cv2Xvvvef7imZfGxsbnolNVpoHhkpln79G88SdaMwW5A+AaHPrmfWgy3DQLwRnmB/P0KLstwF9TOBhB/CgqRRzyn5yOxSnvX7sgYylpSV3rp8927Ct55ueSetnbmwGC9VIsVy1Vq/vIPrq6lmfi86wayWA4YMDe3jvvlULJc+Ap+TdkwO6Q7dv6shAGl7rVQec/Rlo7lbIBW7zbMGfm8DDyvKy26/IHefL7sG+rydAOHQ7XI9GfpcvX7ZULutzyTNCbVHNle3e57ds88FTqxYLVs0XfX2539hY1cZnpuykXXeu5dawYyfDhi2vrtkX3n3HltdWrDw+5hnC7Gea+f3N93/o4Hq6O/SMbjJQ4dslKMV6Hh7uO51N3VpemXD+2hX70pfftSWoPGKW6MaTp950DCoP8Bk6sQCwA46WJyqePe0c5zUCFz3rDgf23q//mlOcTMzMOl97qVoN8t9oujwwDzvPt+xge9cpVFjvMB6y77NeGQklD0DlmYUlD4xA4aKmPm4Hp6kyKZhlC3b91dfs9be/aPPLZ2xIpWSb/ixtm56ZsD/7zr+yH3/wPWOb9XttqzeOnB7LG8kS6O2FIJEyyDhjGKf8H/5mb/lZ2O04XUE5X3ZQFICAgJPsd9bfz79Y1k4Q1W0h9P6o6oi9HCrHtp5tWq/fs/GxCQehmXNvYJjO+B4nYMa4AHvZH/zgTwFc8l1lC6In+Dw/6CH2I3WpouJIZ8I4uJ6yjJ3iYmfPuta1Uj5ULECxxt5025zgTSqcE2RAX79+3cFu9h7yXCiU7cqFl+zMmZVRBR2ZzNhsjOHo+MB++Yu/tTt3P3f6E3h24VQFhIYGAj00sIwHIxmT7Hfux9yzT8he9kzXSJkC7zBUKQCC6MH940Pb3T/wLP5iFjC5aktLi6435U/ubD2zE4DssTHXt4AeBMT4NzUeGsZyLj149NDtWhoNktjA98nAZi4a9VAh/Gtffd/+0T/+x/Zse8v+nz/6Qzt/+YId1o/tg5/8yPUQYC6UdpxrYxOT1msP7eG9R/bxLz52/vXrl67Z8vyCzU5OjbiLoS5ZPLdg77z/jq1cWbXJxaKlxqKjxxHaMTt4VLM//ePv2B/+r39oU/kJW5xctEpx3M/J7rDvYP4rb71mb3/xLQfAWUOas8KrDAD94S9+Ybc+u+n25Nz8vFOq9KxvG9uPbGFp3l5+6VX7yU9+6vqV85kM5/UnGx7ABpSm+mJ6dtppNF56/VV74+0bNjVXCLzHxMUPzA52juz2p3fse3/5ffvko8+CX5fPeKXJ7tGe9dMDW11bs7fe+aJdvnLF5pdnbWaq6pneoRdO17rNrmdq727tuz3AOXZycGQ//cnP7OTwwOZnZ21xfs75vO/femCdWt/GiuO2NDtvY9WqTZSrfl6RRHP3wT07rNVsa3fbMtmcvXXjTT9DQgBtYJ/d+sy2D3bsuFGzvvVsemHacqW8UdUbAhpjdrh3aFRaVkqVsFe6/VFj471dKGfybhPPz83ZubVVm5mcctuHJoHFfMUKmeBD0aiQppPnXz5nF15ZsUEwCWx7p2W1Eyhw0ra7ux8aLfdIystYu96wMn0qUkNrtU/wGixbyjhdBxQwe0f7zlddb9es1a7TbtAmZ8as1Tmy5ztP7Padz8zS+Cg56sk9OIs7SIAoFf3vPj0jMjkPEKF75OcifUom4v/CCFqN0Jw4+C6B7kZ+s4BaYT9KIGNvy17We8omBuDWdQTGyW93fzD6rfLRBNIJi+F19wMiBiYg0I+HmCAjP1+fEyAon1DgtJ5Jnw/+aLCNBaQKpOUsUOVH0t//u3x/4U5c1zGfiIHwDB6wT2AIybng/9jaepa/y//TuDQvAlblbyj7l+96QB66pbiesqP4W9cW+CsfRTidrvciAK3EPeFOur/8bNEC8z0lkY18fvxhUSnGhEnukwQ4te66flI29LkkUO1+RsQb/q6AQxIg17NJZpLgrmSR+RNOId9Vcx019CjZUj6c/HH58e73x3/CiPQ8wk2SoHRShoUByaeWLMjn1PtaQ11PQRfNh5IzNSa3jUkiSlCg6L4KuvPswoY071qfEd4kADoJPGmQ/PaGShH5V+Qo6RBrEVRGj8BgiARj8HCUrcoEJp10LS4OcRI40ESPBCVyCIXsn8CNKkAFJ5ksOUqHMZUEdLgQ0wk2GnEYut7shmzNmOEXcTUHOAX6AAwm6QCS6L+c+V/NUstbvhgyNbUxtSm5DwcHc8aiKQNYik9CRsfs5PNLwGWQkjGRvGcApUNGtisrml1F0N4jatkATGoDJBWGZzR6dqQaoWEYB+5ecUPzfwmjFKlv/EjFwrNI+NzR64VMRslIEpT1zZI+LRkW0KfxeqSsWIjNlZqjzMswN4GiAvlQxiHPTUqcOxiRygFDNAA14cBTJofmVNyc/C1QE0dGYBavCWxW5JS15jklZ1JIvK7MaoFL2shSYqNDiSw85zYPAQVedwAoRq0E/ryovOTEvAiA+mESsxr1bA44tgLAiEHt+zWCdxjnykRN7gtlkpIRqINU15UBoehlyEwO6wsAzfvsF6fViUAugOPxScj2wBBnXjDMCZxgjPPd8D7dKoKxoax2b8I2DPOj+dP8KopK+b7WV3KdPPDUXDJUmJ823VNQIpcLmZsKEqErPAux0wmBJhrJNMMhLmU7AvgiX6AOCh1mycNU/KqshUf8IxCuZmHSmTjYAmNDwCIE2bRPvZlOpN3QXGhduB8ZlNLLOKOiVgCAls7UuLQ/g1PeHGUZSM9JTpgDMnNwcmXcKFghwEx6SnoheXjKWNDed1mO3OwCYKUPZZhQsqofrsUzs9YOWhcDDzMZTwJymQt3ZkeNMALnJn9LfgF6dPgjlzrkgv4P13QKgoSMKPMYR98DUJmcO6pcRzRN3FsHccjGJYMjUFL5fnR6ITLoQ7aoxindLB0u40kBOH1W663D2PVwpOiRsUKDxbC/Y4AJbtoYeCF44tQYgxB88TkAcov6mL894yTqTC+Ny4WMDqchiTL3KwZ75AeTXuO5Xed7tIYMXugxQi8HeFgp5eSH/Q0QiA7g/AdI4fw/Oqp5yT6OF6CCy71nZGetkAbwrNiZxVVbXT5vmUHWGrWONWsNd9w6rVBeCfACXyHVO1RK4ewDAK6dO+sUEgSO79753GknWicnvn6Az9D0wLk4Vp10agq+B09jrXZgliXjeMyqNOqh7Jms1EbDqR7IlOSZ93d3XUcwn9wDp5T9jEMNmHLpymWboBN93McODg+GzhX5wV//0AGyfDoVALNoi/g+NwDgSVs8s2y//Y3fttdvvOagOTQUz59tR2Crb5tP1+3Jk6cjLmXoWJRBBOjPGKEICYHprIOozL+aJkJTBvASbIKOA5UAKYDJArIJLfoZwpqkUjZZmQj827Gqgb3oZxGK2BvGZa1OVlUu2BoBPQAAIABJREFUbRcvnrf333/f5hbnPDBBxuCf//lf2KNHj7wJocstXNyeEVP0dXGagfHxwB/bqNvc3Iy98847vlbsw/XHT+z+/fsO2FE+C49yyOgMXP1y6LDVaJxVh8KkkLdLly55Cb5nBK6vOwDourgf9hRZsdBssNcI5nGvjWcb1ux3rThWspUzS54VzndoaLf1bGNUDcFrVaf2KniWLjrM6VOIFqSHLlfMI0ArwAaUDzT/8oaivaFnY+7t7TvHNs8JGM7cON1AteKZ9ewH6DvQ1+yfRqvtDQMpj2fO4No9rh0ZjTvrx8c2NzNrFy6es739Q99X7E3AEcBWmoXd/vSWpXt9K+UKfnZzP0B87DG4uykR7w461oUTNZ+15bU1mz+zaHNLC87rzZo/e7puDz6/Y3vPt62YzVs5Fzi9Q8VE0HeUeTtYh1Rn0za3tGg33n7LqQbYK/BI89yP7z50ihz0M2Nq1Bquk/PlfGgmOA+oPXQQ77B2bO9//Wv2zq99xTKFogP1UO64Dd5s+R6l4uH50w3PysaGQMYarYbLnlO64REQABkObHF2weWadWQPESB31CtNo9kxy5fH7cK1a3bp6ks2s7BoeRJTvMqSJs09++Sjn9u3/+RfWCpFFlzPnu+vWyGdc7CIAKcAFeaDuaEi0ylgop1OEBHqJNmRfg5YKgDwpZKPl7niu/Qq8MBnDLQSLOU99vjs3LTzmHNtqAQI/tfIHD8GwM4FDmNVzURqMezbYG8XRgAte58sZPQE9p2fRxZ6fqAHGd/x8YntH+9bLhUqYr2KpN/3zwB0e1Y2+nIHfVrzKgDkFDXB2cJa+Rx04llRKNqlS4ECgL0T5qdtL1+9YVevBv5lnpsEh1C+3bF2p+m6+Ic/+p49efjABkMCpn3nw3ZqjV7X2sOBVUsTIw5szl7ZLm5vJRJMoIBC9zjYNDQ7rp/Y9t6uZy6zp9WvaHZ62rN2uQ5jIvjIXLG+zMXIzqZ6Npv1CpD9AzL4j+zM2lnPpEY/e0Puk7qfz6Gio+hkWjTArDcatnd8aGcvn7dXbrzmNEJLa4t25eVrNjY96VVb1YkJB2U3nj6zn33wc/vLP/8LO9jas7WlMx5sQpb5oYr00iuX7Z/8039iF2+sQihvTe//kvJAcyVfQnXbo19s2P/y3/3P9vzeps1W52xt+ayfy5yvBNqm5+fs0vXLBjUQCQ7OW15v2IM7d50+g8ai2Bw0P6WSom8du/fwpi2tLNprL79qjx+uO60WjUZzqYxtPln3QBMmGQ3/CuWc5Sol+9KvvWvvvf9rVpksWrsXEnB6zYE3vyTzd/3Jpn3rW9/2jOpxaDHSQxtkhvZo47HbXK/fuGEzc/N2dnXFpifHrVzCdgx2CvO+u7/vsomd/KW3v+DvP9/YdLtlenzC7RECYXc+vWP/4v/6lm082nTgmTldmJ7zABtUKE83N2znIIC63Jf9StVCMZtzeq3do127vf7AKnPjdu7CWbty/ZJNzk46tYXTD/eG9q+/81377JObdnZl1dbWzjqlENchO/2Tjz6xjYdbbvfceOU1O7dy1sr5kvWaXafgYG0OD458PSbnpq2Zalp+ImtXX79q1Zmi7R2d2MmJWbPVt3a3b20qx/pD99GqxZItzpaBt63TMDs43LZms2apQsosN7Qjmufub1mzf2LNbsMODnasPTixfMksX8rY4sq0ffDBD2zvcMcDbyT6eRUeEkxMm9wy1m0QKiP5Wz6b7G8lJfBb/hiUGfJR+R56BP0ksJnvJnEXzkjZv/J7ZQs7rtIMNB7yU+QjyQ8nUCl/SjYy4+FaqgwRgCz/MYlTyMeQr6KkFPlBAvCUBJMEiEOGanhe+TEjfCA2QpdfJZ8oiaNI/wgc5xryFZIJdfJdR/5hTEJxMDH2HOM5XgQx5W9oPjSvyflQso2AYlW46HmSvg730PPLBxUwrblNPif3F66h5076bgLudS+NNwkMs77S9/K9dQ/JVdJ31brxnu6l5xZOI5kURpAEsSVDyfFqnZKBBs2L7pMck8b5K35ztG/0LIxFeEJy3YSFCBvgPJKPzfXkr/B/7QthSVrnv+v+uq7wR82ZuNs5t9kvwpJGuFUiK19r6YmF0RbSnGr/CzPQfkn98//sP/QM6CRKrwV3ZzgC0LpgEiGXAmFyZXTwXRRsMGKORxmKLwIYAoG0qfithXegKxpdOEP6DPfQA8lppiTNDYJOyJBTJiEOgRxwDPrx8ZBxWa8FhUZpGyV8REh1vyQAwH20gFocri+ATIICn58ALo1NIAKfwaDT+yP+6WLgdwybOgC6ureyJjDCwmcKowidDB8pAQcaIsenDFiczeRGFXitzDsceMYnQYO72pVF3CFSuJIBbWLmNRiGwUBWdDOfK49AtBGwGOXJBdJC2bEOoQBWhDJE3qf0C2NUQCKAnhx6B6ciuAMQ7aAUnbAp+Y4AKFQq+hHAIzlic3ItAc58TgeVnAPWJxjoQQ6k3Lg3nw0Ntk4jjzqcuK6CCgJQdVD6fqgHrnEymDzbKsouHH5+z0wA1ZIHm+ZeilzrJFnTumoz+6HdaI4O6DC3oRRKGdDKwuezAgH9EBzGrqmx0Z2AR9aY7xAAcMA/AsZkEvmcpNLO0ac9mXIO8wDghkO96CW87pRlaSyQc75Lz06IB7HTySai4gITJWuKbvOcORrFxMOT55eu4j3kTUEpDiLJlGdoZ0874vp8dsJcE7ASR3qlPOYANE6fDgzNrZS+5CIJEgqcc5nOKbAWsuoUQGg0WiNaFgcG0wFwRiY0V8y1QEgy4oM8hUNZOkfPi7zjyPKeO4yp8H8qOQTM85zuAEejzu8VHVoZfTyP1g4A0g3WyL/GMwvc5bfmU3tCBuCLB5hAsfDsYY0QMY0jZJ+H9QkZzadBKYBgz9Aqh3GHsQXaIkr+klkUQQ5CAIHxIaeaH59jSrJSsadApERQUClkgWJEB7AWB0/7jXuwP/msqicoRWYsSUqOEDjIjnQFn2csSZ0ZQOrQYIX5DLL4/y8DlNEDwMzntdclW85xGBst8hvgSMbMaB904MQP19drzjUdAwo6hwjS8V3mS5l4QR7CueNpwTAHxuwK3wMxTiC5J5fc9Uub7OQAMABC4ZAix1Cc1OqBW5fzX5Qmm5vP/IwlyBMyeEN2su8v6E1SJRuvTNuZxbM2WZmxdC9vzZO27W/vOUhFgCXIfNYzedkn6NDVs+e87Jd9RtOuBw/uWb/XciJInP4MgeV0waYmZmxudslu3HjLM7WePHlgt+7edIer129aKk0QrO/zwjyhT3g+SrpFYcEaSkcxbjghOZuXzizb+NS4O/Ay0AE8yBx9/PCRNz3LeMPAYF/5+U0zREqtyXAbH7ellWUvKb5w7rx/7ujgyAE2wMyH9x94puBYpeL6o35yMsrg1PlMCTVzLZ0CiILz7I5PP3Q6J7jsAYdebMTpWYjsyY6R605mqFdKpNLe8ApHncaQteNj52d27uhyybmbS5Wi7R0ceAPImfkZz+Y9PD6wdrNjhWLR7ty553OxsLDojRPxxCnVrx+HTEAyygFgGS96mH/wBVOG73un2fJGkrWjk5BBHLP052amQkO+duAZ5PvwFR/Ujvx8efvtt+03fuM3fP0AoQGNAMbgtIYPFroHQFr2AEA0a3vzzi3P/MuX8jYzN2u/9Vu/Za+//rpnQd9/9NDHRgMmt2Oho2k0QnZpdAQBDslEZV6QeTL84UiHUmR5ecVBeTjUqdLqdweeGQ/HNwCl7JD5MwtekeH28tGRN8NCNkLp97E3Lnvz7bf8eR8/fujzjM1DGXilWHAAkCaOjAkwc2l+wcHEzz+55dn3mWHabShsYJ5jt3FgOc/8NQegKRPvO0Kds2I18OHSHBF9cbx3YI3jmmdAc+6Tje72xXBghSIZfhXrNOo+JzQ1BFwBUGZOec9tiULZgwHsSbIp4U5FRqmI2DvY9SaMUCFcv3YtAND3H9njjSd2/eVX7O//w39gZ86e82xksvqZo9rhsTcXZG81jmqWoqSesz8GmZ9vb9n2No3Meg6CpVmfyphVStXA5Z/JecNDtxVzeZuYXbKJ2XlbO3fJqpPTli9VLU9D0jRnTcpymaE9eHjb/t8//H3LZqiEqdrjJw+s2a0FoC2d87J+2dOFQskDHLJxqc6g1N8bCY+N+bxw75PIQ87rBBDQMU5H1QkVQATwWAMPuqQBfTKefQwYxbmI7G3vPPf7qmpMtqo7d4mqmBed4FM7kYZncNYXI51EPnCNxx4CrOsRGbxUEcTeLApAsIbeJJX5h6pofNz3tXwEdAsByDt37oQyd3RstE0mp8b92TgTluZXbGF22Z/N7YKYGRgyx0KQ+eatj+3Z+lOrnVBl0rdyJVRcepbz8YlnQo+qHpoh8CQeUp4V8LjertvCzILLgPutVMT0utZiXz1/ajnL2eqZ1VEfGvV9YJ8C1hNcg8+30Wy5TzMxNuEBgX6n7Yz+G+vPrGY1u7B4yQqlvO93/EuypQ/3j6xYKDtAT4b13sG+7ZCtmsva4vk1+43fft++/N47dv7KSsgIhsEAtxAGuZ5Zc99se/3A/tv/+p/bj//6R3Zl9YLvbXTZxMSYtbtts2LK/t4//D17/3e+bpOLE3bcJtB4MmpAWEqXrLZ1aN/+g2/Zo1sPbNgMfNrof3i+AVihw5ldXAgZutmCVyDR5PjZ5qbzJkM1xWcAqsvjVeunoTA6sE6Xpoz0pyhavzVwvuVKvmxdzvzjhgfzOD8qYyU7bjVsemHGvvDel+zcpfPeS2Cc3gpwsTf73qQUoP6TTz6xn/3i57Zb27f94wPLlTN+7tOINTQzDkG388tnPYkKnwP97NzNva6fy+/9+lfsC19428YmY1ICPRq92ZFZp9aznc09+6P//Y/tZz/6mTdFpGHp4gzA9poHCtElG1vPbQpqjGLB+ywQ7JqolD04Sgb4dvvI5taW7TdpJviFVyzD+kX6kn7H7Je/uGnf++733AbyZsJz054NPjs/4xniP/6rn9rtjz+3meqkrc6v2tzEjMvisEMAp+n6kKzxxbPL1kv3rJvp27lLa7awsuAiUq/3bZDK23Gz7pnWpUrVG/NCEWK9vmX6Q2vXa9aoHVurU7dBZmA5dHQxa1Y0u/v0c9s+2LR2r2HFChzWx3Z4smPXXr5kB4c79uDRXevR3HLYt3R6+CsAtOuVdMiMHeFDseJZ9myw+YNNyj/5Dr1OqDwW2Oz6IAbs5Nvxm3NPXNEC20TXg01zdLA/SiBM+m7CBKC2E+g7ei36ismEM95Lfs59xZhhLF8oaX/LF3oRcOW5hSeF7OLgj6Ov5Ncq81n+lsYlbEFjkd8rgDmJUcg/HfnhsapLwKP8IWw6rqOx65qaK64t21Hzm6Rw5T5KuBn5EwnObz2T5k5rzTPoPd1TY0gCunxOQOyLIKUwI9m6miedte47J/i7hY/oeo6PxYRKzRfXkG/G/SS7XEvjTQZFBOjKL+Z6o+BGgg5F6578ruMOcW8k12AEWEXwVnLAPZSMxfWEF/K+5oa50HXlkwgA517CH4QFSD4kW5oPrYnmQvsyCe5z36RtwbMpMcx9UvzpmPT44rpLDrUGWrPgg59Sdqb++//ynw0lWHKcFfVw5z5ykEoYlFUpVF3gKt/lPX7EAcR31PDBjYuE4GpBBe5pw/N9rs1mc4PKReyU+0b302fKcBrBO9sIIALjDQIbnHJeY1wzM4FnDGPdN1xs/seBJDCDe/IdARJMsp5FEYckWO8Rj1LgEpZQSLikTL3RSMyEZiziFpbi9fKWCALLKeO3Mnkp4+FavMa9kxEIH28/RBcFUgJsaiwas0ASX7sITnAtUVr4BkgoAm14Xte1ONQZk0BMxsP7lDgL3HTAMPJEMw/u/A4pWz/xz8gATYI0OFu+fjFrgo7Wcs5ciUYghgPc1yZ+jr9dEQxOM/QVAND3VRYZDO5TLm7JXBIY17MxZzyzgEEBuAKfNM88p4Bt5kKvS2GR9ebXyAQFztgd+IzdZ3luXUMykwTApSCS4J8OPe4h2RYX86lSDBlf3rgsHh5ScFKwrqRoFsbnYoa2FAtrH0o1w8EpY8C5wntwcJ5ynVMKyfoISCU7TA6KO4veXDDtXI44RK1u4K3zteh1fd8IPJXDprXSOuRzIUKuYBDXTR7IfM4jthFkOwX8QmReYC6ZiTwL+x6l6voqV7SBOz3hEJS8MwbJctKQSr6vcQNAB5kPekPrTwa4Sl79IKEsLmZTCnBMGkzoraBbAnApAFqGize5c5A1ZFnRnMdLTjPBcFPgSgfYyLgZhkCHA1AxO0iHlOuHyOUtHZLUHTqc+C151IEiXa5DSXoBwDAYm0EnyRABgA6GwWmAzIHqGEjIF0KWLxlZAbANgKhoS3T+OIVDPNR5fuTI1yhWggAA+XgjNZHr6ELB5TwA5SHzAdCQ62idcZI9czZyrZLZy+dDFUAIZnAtGWN6XbqC50wCzcmDXTLJ/TR2Gb8AJZIHrbsbUrEMntd8v1AtELM2GI/2QQEOZ5rwxgoQ6V0CFtIddHAnmS/Q0aBHodQInMhk5rMmOPvNTgDCuT7nkoAIH3cERmgSBOCj89opI/Kl2JA0ZAgDtJCV6nsErmkFxdIZOzkKTgcLwp7pteDKytr85JLNTZ+x8fykWT9r9cOGg5GAO15ynRo4Tu5ymM85YDk+MWWH+6Fq6fj4wBvmUBrqUXtjf1RteemsXTp3xd5++wu2uLhgn93+xH7uzQc37fBoz07q+3ZSP3KQjHkUvycANPpO0XzWhGAi8qEg9wSZ3oOwt7T+ogLiuQGym7Vjt2Eka4NMKjSlxPiFBqkYMhfJpqTxFpQlgBaAlQDZVJM4HUo3gMjK6FGwhoznVDrtpeZk1VWgE8PRS7O+IShGINAdQbg+q1UP+pZKZE1Tx2veBO1gLzQ7obkd1BVeBpzJOODGDw44ADNl4gAxrW7buaQpZ994tu5NBtkb3lSMTLKFJQeVyoWi3bt3zzaeroeAbLFo169cdV0AqOPZu27fBf0JF7Jno9cC1QJclqwD3JsMFhkdIsz8EAzodXz9oaP4xu/+rp09e9afgyzqzz//3G7duuWZ7ADlcBrzTMwBc7r5/JlnaJIRzBn1m7/5db8GZzagFZniT58+dgAdapbnzzZcH0yMBRCRNWJ+Aa8BRR49WXeZf/XV1+2Vl1/z562TSbq754GbdqvljbYAY52iK5c1KEj4Ptf1Zpfbe5HHM1CE0NBrOnLSAuhh91C9x3lQzhc80O2ZvqlAiYH80bDy2camzxvNDQFAAcjRrdsHez5ngKvoKABH5BoubRoUIkOTM5M+395vY2huM5N57GdtH8vCLFcs+fmdGQ5sa2fLG2vOzS/a3MKsA47QPLjtncp5BQaVR8GeCwkqqXTWAVTsIQJDVy5fduqbk1qg7imNV+3ilcv23lffdx7ovUiJA5cr88h4uo2W9Zo0HA3BFgehe+1QeUFvj37HZqtTlmOvdQbOGz01OT2y7wpjY7a4esHmzqzY7OIZa3f61uwMrFAux+w4glIt23q+Yd/8l39ox7U9O39h1QaDvj3fWrfdvR0rpQPfJbrfM5aG4fxjPdx36Addicw5aDs56fOOfHmWZibQTUgu+T7XwZ+RL+VAfy8ABexlga3wbyNvBNVFpaFAM/ZGp9fxdUEeGCPzr/fR+cEOhkIm2JN+FsaeInLUqZhTFmLoDRTsDb6L3lpcDFUXC4uLXoHA/3WOMbY//dM/9cBMu9ex/YNdHy/BRA8qZvLWbgBeZR30BMAmUMCPzjeCCTu7W55AkM1hGzC/8fzzOenGXgbhmjrzvKIK/yNWg7JPdT7zmmdiQ9tRKXvFCgEyKFEW55dGILjbRFCk1E+8AoG+QgRX0BWhIeO00zmwr7jGv/rWN13mAeY9O5lKrXbPihnsocBxffXKNZucmXZ9CRhbnByziy9dsfe++hU7e2nN6REy4yEjiOr5k8O27xmydP/o9//AfvrDDyyXSjvfe7GY84BgKp+yp8/XrTBWsTe/9Ja9fON1q0yOW7vTseND6KFOLNM3y3Uzdv/mPdt6vOlZtlCO9Bv4+EP3/zg92XeMnya4BMpqh0chWNBqOH3T1MKcvf6FG3b1tVdsfKpspTH0Ts0+/Ntf2qP7T+3B7QeWs7zNT8zZeHnMBs2e3b972znTx2cm7agBwHlos2cW7MKl8w4o02CvXByz8eK4A9nIz8HxkbUHbctVC5YupCxTSNtrN16zlZU1n+Obn92yTz/8xOoHNW8MeNLER246r3Kz03Sg99/+R/+Wff3rX/XqCdafqpymc9cf2frDp7a1vm1P7294dUaq2yeV3PKprNNx4Hej//ePj7y54OQ0mc097+mAXi3lsj5Xe+0mDQPsLfiz33nb7wtQHoJvOdxT+/TT274HoLSZW563xdUFW1qbt2LGrL0ztD/942/b5x/etMZB3aYKE7Y8T4b7mCfVAfqnCxlMJGv22v5/gj0Li3MenAN83vYGpR3b2H7uNFEXz5+3cq5o3/nWn9jB820rZbIOmmMTtPudcI3pCZtemrTd9pat7zy2VK5vlumZ5Xu2f7htuVLK5pem7fHTB1ZvHNugD01ixrKZtAflQq8mKoCCnS+/AX9QoBd7WNXFAo3lp3bbgauez8jmRi8qocjtlUjzKY58gXvoVf6hD48PD4Jtk2jUJjzFMafYIyrpR8ufkX6QLyM/XNcS1iXsJQlsKhFFCSoaQ7Blgp3Pj/wgJbMgh7L9pY8E/jGOJEAYTJzgv8n3F4Cn78hvZQ2EZyT1YKAtO+0Bk/y+fDpdXwFMT+SM9+S3/Nikj67xyC9Kjofn40cZvLqP1kXzkwQi5U8I2Eyuifzu5PwLfyRIprHozBJ2oPlN+q/uWyUqjbVuwhGENQgjEs4o+daa6CzVualnka+odXwR4E2ORcAxv/U8noxVooKmP9ofkkclj+k5hRdpzpIyqO+47xsTK5P4ks5o3yMx+1rzq32gZwxyfJpAp7Vx3zdRle+JcYlqZf6voInOYa4lfJHvp/6b//Q/GPp/orPimQERFPAP54PDnwRNXowKSGkIXNL7EsLkxOj/2gjwzfkGiQCLJkGAiJxrCU2IjPc9I8VBv0IoY1cWI2X+ISMsgIg8Dz+URRHVVtOzHuFJNnjkr9Sm0UbCmJehktwAEjSBrt1+yMRTaZYUD9+VcuK+AtuUCat5oNSLZ9JzYbyjmPlhHmniJuCZa2vxRwIEp17MmPSx03cuGppunCaieL7JY7M9PsMzkgHtSiRGhpIKMAnKAYgo408GIverlIPBmZxrKRyeCeBHADqv80zaeA7c5oLhiPJ0gCwXsj+lCNRksZgPRj1l0tyLLBPGU8idcp5K4UkB8z6flTwqyzXIRzDG1eQreRhoL2gTSyZ06Mi4VXSWdeaHcQugAjzh3jiROjC5J3QUHtEtnDY247o6tB0UjtmTUkxac70uXiQHlGMDMr13qpxidmM6cMYmDwgHBpUBHel12IcKrgTZOs0QdaXqFx56Ca3P1TB8PkOma+R3D5FT+ORCsKDu3dwbntElRZcrnAZr/NDsBb5fAeA6pKTYBTySCS1AU3MkWXWnKgYOtI+V4YcR7cZPpHeQsuU7ZBm1vdz1lMaCawq4Rn4DaBkidtKTMqJ8zaPzJ7CUigU+z/dCFlhoiKlscjIZHfhVlUAucGxTmhme55ROwfdfKji2oQQOADeC49ls0GnVUIGggJfkkPu8eFi+mOXte4CmdN1TCgs9m+ZWz65raX30dzYXwC2ysmS0hABmeP30INf4w/OpuSocUv75fNjHeF5hP4Tg12AYmqp2YhMzPR/z7GNJp5yzlFIzN+AASCLQIaBWB7SfBelYcqzmqxGQ5rtqSOKctfCAeiPTkLmt4CpjE+juTm08cLkn7/mhHDMeJK/a35Itfdb3dwyMSVc7yEepeAxW4qCFQEHQ/SOQGuaNXn+UTSl95qBT1CcuV27UYgwzn6ec2ulhkLtBH3a/U341ss8DyBEMDulS5yMmcNPqekjY36MxoQV9EHQjWUqBq5xGOJxjQe+kHIAieACthuszAOje0NqtgXEUT1cXbHJs3iqZSStkyma9FNXvVod2oN2yZrfufGNe/lkIjRNz+aI1693YWLHjPIeAQ2GeB5bLluzihWv2xbfftZdeetmmpyftzt1b9pOf/Mj2djdsd3fLnu+uOzBPYBMAGLDOz234vlsnlg1tXAIXcCZr4xMTXkLN81bGSFULGaEyqnGGWzSqpEyXLLtGfSQTrg8qZT/jyH4jk7rWbDjI7GvVH9jU2LjNw3vbHfgYALIBM7yUO3ZxdyqnmIFAAJ6+AnBWk+lcKhQ8G4w1UIWAN50cBMDTg1aF/IgfdqIyHrhkN595dZjzfcfy/cWFhVAREAM1BEGa7YYHEtkja+fWCBPZSfMk7Od+3wHok5O6ZfNFB5VYf8AdeDnJJMzY0FYdaCo7VzSBOs/M3aWR3Invs6mJSRsrVl2+qXiCN5L1OWkcO30JwQWITOAaRabQfdACvPTyyw7y8YyU1gMcAyCzT69eveqBE1GscW3mv14/8edBbi9fvWbf+N3fsbPnznlwAGDw5ue3nNIDjvFnG0+9YWW1XIrjCkG9ubkFv+f+wYGlc3lbXTlr119+ycrligOqjx89sr3nuw6UwFHKOOCeh5Fq6cyirZxdc53hTgeUSZm084qzD7d2dlz2WLOxmHlHNhuULXNT0zZRqrjt7NmgtWMPpFCFhMwgf+xZzsZCPjSZwx45qiNv4XwHaIJrFn7vevPEs41dR2YzVoFugMDtgEy7wI2fymT9s/A2c32ArHaHwGvOM5ln5ud8PQ/39u24duwUKm4PAi15ADhWOmZpsFrzeWdfkr0Nh3bQUylvf8V9Ll9/yV598w23IZgjStJ3d3Y8O/tgZ5fMAqdt8CIOki/uoPNeAAAgAElEQVTQPTFTHd26MDtns9MznolOVQK9F9iH3GNmacnWrr7sAPTE1JwdHp3YUZ0Gh3ABj9n4WMVs0LWD/S37+Jc/t6dP7tv8wrTNzE56gzyCG2R1j1Wqro8ULPVzLPoFysRF3tEZVGxyb7K40fHY677/hwFEBiRnnmvHofks1/WK0n7PQevjVs3yI77zpjX6DatkK6GfTQzG64wW2OzOYyHQRulMksMLjYf7RRGkIGMuOIsBDOKH8RTzEVSLvo5sJLje3b+hsmBy0pu1cT/WFCDz7t27Dr71bWAbm0/j/guJSd48foDupbeDua6ZmpoxKtO4Jv8IZDx8dN8O9vY80zgADoDlUFSMe6UHNqSD5xH4l5/hzx3919Pnbboegk93qjxlL70SAkWPHzz0jPylWRpWhr4FniBShwuc0ZtVxsc9IAT10xS87cW8nRzu2NT0pFdc/B+///uuK6hYYf8RnKSRI+POG5nxJbt8+YrPE8B+N5Wy2qBl5cmqrVxYtpXzKzY5N2Gp3NCG6YwHg4b9rPXbPfvgBz+xx3ceWPOo5o3lZsYm7LAG//qejc+MWa3Zso3nz5yyBmDy1dff8Cqh1CDlgGvj8MR6UM0dN+1we9/oooPub9fqLmsERZvYR9lAEUHlAg0xSzns7pRXvEAH9PJbr9kbX3zLVi4tWpvqgmnKeejcZ9Y/Mfv533xqH/zVB/bs0aYtzyyYdQb27Mm6HR3uW6lUsGHWbOdwzyw7sPnFRQdYU8OszU7NWDFXsfHqhOu7/rBjU0uz3nTv3V9/x4pj6ZAZ7o6qWa9m9tknt+zHP/jAPvroIw/QkllPMHxvf8f2DvfsytWr9rXf/rqfDfRcwAx69nTLbt+6Y1ub27a3s+9zk+oNbKJUpeWmtQ7rTmvFGkGN1E8N7Khes/2jPadaoennMRQfx0d+r1xxwurY+lMVu/7KdVs5v2q5ctH3AzZqtz+0VqdrrV7bxmcm7Nrr1606U/GmkenewOayWdu8uWGf/Oxj+8UHv7CHNx/aWH7MZsangx9FJUYubUMaSuKDZ/Gfs44LrKyu2sqFC1bvtJxK6vN7d217Z8+DsW++8Zb99V99z+5+ctMmCAxPzngwjHMNnZsloDyZs93Blh12dy2d7dv+8Y5limb5Stq6w6ZNzozbk/WHHqiHOqNQpCI1Y4Vc6L2CXTkkSBn9yySwBxCN/kpSNqgimf3J9dAv6ExeR3/JXveEoggcsw+FP/2qfxHp+lrN0WeTQCv3CH5u8Dtkk6PPlAwgWj2dvfLvXOnFn2QCmq4hYE04hsYqnEh6OHw+4CZch7/lgzGmZLZq0seUDyZ7Pwliyg/l3vKb5U8IexIewyMEurvTDFq3MxMZqO5jxmzvF88Gri8AWvdKYgn8XyC+5j7pmzMezUnSb0wCni+Cp/qcMKSkDysAPDnPBNy1nqdJPbFnTKJ3lJ5TfpLwBflsyfnXMwa/NoD/SZ9fn9VzjHyyiB1I9vQ5zc2Lz63Xk3LPeCQr+KMC03k2yYv7uYlM7CQ2odcd08MfiEl+ktHkc44wtgRALbnXOgh/SWIf8nXcTnshqYrXHFuJPrCSepNjFgDteMZ/8u//O0PvSF4sueIna8fLXHN5N4RVSiuQQ8KujSyAgff5P8BL4OoLkXImTQpFBpAcca6BwetOUTpkZPKeQCQXuFg26SBzzDB0QFHRoUFopDQqOYul92paJeHEsWYx4HBibPCLuSKJ3NG6voOa0ZhUVi7fY4x8XmOX0qJMhuwgjFCnVWh33Kj0e8TS6mQJg7LMtdAcylxfc4YThtElMBUA68XNkQTEyYQJgE8AnAIvaQCkPKOIgzcqHJ/fVMrvJ9BX8ygAWmCnvqPsDmSDjaI5URYqB6HugZNC1NZBgnTIUHZgNWYfnj5TAFmQCwzrJDjvgp6hbDQobcbjIHLk8nXut04ngIq5AOI6CEC0//jY50AHizaRojAasyI1AvQZt5SGwGl3DuIml5JUUEQ0FdporJkOX2Vdw6vpG3UYDHnG4IZnKuXr69lK2UDR4gBvzDaXktKGlQKWPHFPP7BLgdvP5zyCmVxHClXl9ZLF5KZ3ZTQIDqj2M4YO86r1BUxSBmTskzni44aCA6MaJ5h9xVjdeXLAtuuZEn6YOXfqYQC6+AYgcWxmI8XE/PAjeeX/eg4+4/yCOBKRyzcJiilY5sGLCBRrLsks9QO/2QqO0VjYB/xTVPCoFngIcf74cYUagQABjQpiuKxGfu3kgQ3nMRkJrssaUAaEzE9kLfD+hSwcStwFZutwkM70ccWmbuG9YDDp0OC+ZBy44ea0GeFgp2kKIHQmNrqQvmEswVANRopkQvKqA5X7kjmi59Lcag65R9IY1CGkg4u54btqpKq9Ggym046/QdedloLxfnAIB56lwz4nAzo4vgE8C2fFKRjPFULAJ2Qks+/dKEiHzwRQM8jY/0fXe/9Yemb5fefmWDmHzoHdzSabocnhDCfsaEbaXRsyJEfIgmHYcIB/MWzLC1uGbUDwD/bfYMOABUMSVpZlKGzwrmY2zOzOkByGJtlssruruyvnqlt1czY+53m/Ve+27SKI6rr3DU88zznfc873eJ+TIc2dNanocB+HiPpGCghzzxr09Odez6MyHQTz9GIyTkLEvbJceDaymvvh3lR0K2MikFrnmM67M2U4Fh0hpYVUTjko+CwYLpmz1EPaJsXKKVM6XTdK+MzPKoz4yHnoayZKB9ceardYk4FHO65EhL2fsCZRhL3gAHJZkAV4jsD/CADxM74bzhQioc+UWPbzQLQv59QuAHoA1WFthLkkpZdxJPIOwMGVr0TGeh3O7rRNlGaskB63RC9vxcyo5RJkP6U8kh2jr1I58Ejl7oDiphkrloueqptO5HzvU/iHdPfR0RE3oBuNthfInZyYsR/96NcN/k8AvBerT+1nf/JTW994bts7a5RA9ewoFcLtRDoLxjcRuBSZg5uS8SSKD+MvlyNMjUyEjKdbSzYHPaTngBJV4okwA8SSw4mIQaKGkRcUmmJun7xY8TXH+kJ3aFXr7tTAyCaCmOhZQMVuv2NpCwByUERTDv56JDRFo05OPToYPYp1wn5DhgOOAqyQaj4yWrZCqRSijAZ9P0OgY0COuLOljRO450YLawmdhvNJkZeuvA+6voeQqYvLi15wi4jkNJGTSRwnbdvbP3DDlIhIKdMba+v25JvHHlHHfAGyK4oXHQqaDHQBB266A1ucn/f2EckPH3WIEN73qFba0xw0bGp0yg1xvnOgLipwyFyxBjmXnQJhOLTXX3/d1wVzwxkHYMRzMtlA2eNUWb2+Xb56xa7fuOH83JzT+4cHDlgRRU0xslYzOAKa9ZoN+30bH50IKevZgo8LFAzQFsDxjfGMWCKS/WAvRLTjWIBDlP3E2Ukq9tjkhFMqAAwgt9EncWpA8QLvOFzQLAmXJ0nzwl4UuKQQ1tzohJ/D9Wbj7DwPMi8UklTUNNGweS/GmXQOZHQydyAN0JdKlsikPBqZaNigU7TdacQcseYYI+yEwsiot425Zs0SVcicYmhz3jm9SqvlY8fnIYAg6WB/OAbSrh8QdUl/FudnDRnF9aw75g1aC2hVihQA7XXszbehzwm0IDhpNtfXPZodqppeq23T01GKfLPhoB3rgTln7dGeN++95Xvqj376x+6UUF2AhUuX7M79d2x6cdkmxmc8OOC02nR9IJfJ2djoiLWbddvb3bRBp2WVk30bDKkdEZyr+wd79gk8teURX38639nvOBvo3/j4qJ8tAMsKavH1GdWzcZAzai+fkyGAP5V1ynO4l2wPvgNoDTRGjGWgemJ8AIVCcde2DYYDKxZChCBjwE/giw7ZKcyRzjqnncqF+gvozsg7vpufmff7ldkhHZWoeo/4j/ZZ2JNHIaNANU6gCqrX3aHMGVoql+24cmT5Ut6pUZAr2DxwdeOIQQZOj84Ep2sDDv2QDcHYcf/k5LSdngLW163dQW4NjOChTrflALDrNFEQk/SX0ZFxpxKi3awX2kMfZ+dnbHJ6yvbhD9/bdfn6N/7G3/TsiD/4/f/b/tf/+X9xzuIRinlGWRJuK6RD7Zw2hetHRryeAMU8nY++z5lmtr666mA77eFMRS9APmAMMgs4CVKJlFPkjI2M+z7vJYbWTpl1Ul2rVI9tmB1avpS1/eMDp6xg36SSWStly05l8eLZc+u3OzZaLFg2k3JKi92jLY8q9uLzA1zJAPQ5u379hl29ct2a8AnjbIvadPXSZV9jZNINCLFu961yQCZQ27Z29pz2YWZi1srFEXe+4rxB9lTqJ3bh8iV78/137PLtGzY5X7Jae2ClQtLyNBU1nmOna/bowQv7ye/81A639216dNyO9g88ewQZgfzZPdqn1LRdunKZU8pOodIZkDFQtnv33gxZAUf7Nj4z4bQi81fGnY6k1zHb3aZAZs0drRSOfvDp5/ZP/sk/8/2mSFoouXB2ENzloPmrr3qBVGTz9sauvVhZs1yuZN1W1506FJdcmpmzaxcvWymTs7mpaVtaWvKo/i4Fgjc37O/+/b9r+4d7NjZetv6gbWsvnlu9wVmQs1JmzLmsL12/6kUSW1DHJKGzaFuhWLLixKgtXb1gV+9csyuvLlsibzZAbWsNbZqJOzVb+XLFfvWzD+3nP/kzO9k7tgQZajwdSkoyviYm/EyFggk6l5HiqJ/7d9543X7wox9YKmf2ZGXTPvr4E6/zcP+Nt21mfNILv0JrAh1H7bTmMpt+cZC0k217fPCVDYodS6T7tl3ZtL3jTStPFGxsChqivu3ubtrh0Z71OA+yFEEH2B16wd5gqwXqSsdSogxyd05FgR7sd+lWyJQzHKUfggNli8SxIYGYPJ89zLwin8iMCbqsJxe4HGGfxW2lcMic25AR2+OZjSBQ1XXtiF4zbvOpDwqIEyAokFA6rWw4BQ46mBYrqCgcBf1D9rFAzLgdKtxAdr/sUK5x3MNpPIItJfuK9ziuEjEKeCBfLBJYdizXEMCgMRZ+IXuB+5Hhbn/FiuXpXQreVESu+s79tE3v5N/CzbhGOEscXNa8yHbQ2STdIg6Qck3cdlJ74jgi33s/YhG4wrW0friP8VPQpwB24SWMi8ZX7Yq3k3/L/hcWpPUj+1GfK8Mo2DjBPpPTM+741VrTnCggU+PGtZzBvEcBUXqe3uGBh7FIYo238BzHS6K6NAoKFpCtfmrtyLbUeosHqakPeq+worijO2gYYX0KO6MvGuM4yK4+/4W1/Hd+6z8eokx6BJkrpcHTRuorQuoMRIy4LXkZDdJGpTgRjdbmcmMl4r7UplRn1RgBBvqeTcCgayOxkBQN02mF9FYten47l2UUWs49KBiqgiyAjs6ixPE3zxcYwW8EmkDmTJQyEkAi+MNCFCttUxQa/+YzVYkWqE2/j48Pw4LDOEA4IhwiMFiAkDwXmhgHAiKqDC0alC36FQo3hXaHhRYm1kH6yMPPONImLRa+iwtTPufdPEPKpjavBIUbkxwAEUijxabrJAgBeGijhI+EURir88IkpGsGwwUeGqLhcmd0KO7B7IZ0ZoBIRSS7wt4PUR56FvOAIcrzlFaodSIBIgFDbBrXjIyW3NBh3ARgcUAynhoLgdytThCc2pAYJrRDa1hgXQDDQtp7XIBLydVapq/cG+cGl1Ch3TzbDeZm09vqBboikKLTG7ixSdoUPKQC1vme6CB3/sjTNQyggMBH0iqTmfBuDErepT0pcEtgnNavGzERDQP/ps3ojRLCDqBEtAf8ZvzEXxoHyZ1/MgL+G7XA884aF9hA9BZGHHsyFO9qnfHNepReREsTPLZ/sThpXLhKiEpo6uCNC00ZSQ42R3y8+l5AJ/1SCphkkcDZo6NjL+zDjwxXjQd/j4+Nne0l3s/9DkhmczYxPXXm7eMzpc/ISNSedKCW9N6IBkNzBeDAfmG981wBlSpYKEFP2+Jex+BsIoqga+kUBW5CxK6cFtofSiHTvMr5dX64B441KTZhvZ8XL5BSqejqsA8CEH4OEocCZzqcNK7MhYBYtUNKhvoD2KX5kKNLsjWA3y2XfewD539tAFSEaFHmyJWATFDEfO6jYlRaC3LKse8k13xNAxDgFMpl3REjcJb7FMXG2gVk4wcjRWtcSpkUac9WSQQFXP9LOfQU9CgtKaz1oNBoXfq4RJHqAsl1Vkj28LnWBg4rRW4yB1w7OTF2xl8tYEMySs4p/a31pbOTiFcHqmhHVHBJ60HKqvYc1/jab51Hpzj3ahSVS9/lRPL3ACIlQvq2K0uRQ4D9jq4RZJNZygBOUpbLjtpIftZG87NWyk1bOTvukVGAYAf7u7azs2GHRzuWL6Qsk094RgPp43Cmsg7gMebn/v13A/BgKdvdObTTasOuXbvm3L7DAQXFHtjjr7+0g/0d63Vrls8lHVSi/e7QSmYctIKnemtr143qMNeBD5xoXwCQBBkiKYqDBiomxsbPsVQYByJleaYovDyNMZGw0bERL2gHVQTUC49XHtvDhw/9nonRMeddBrgj4lCgFuvaZYGn1KOW4bAMGQMOugKjt9oO3jG26G+sa0AggNF8MdSRwOlOerB0KcknODj9PHcqh5TrgACk0ndEFeD7KOJkZoyLIwBdBS9MyLv5rt5o2dbujpVHRu3eW286FzKFL6H02NvesfW1NVtfXfP+kOqchBu+n3CuZixLQJujyokDNXBmAkwCEjMWzPfJSXDe0jePmkqGTIW47PYzMeJqBqiiSOCdO3f8f0Bd3v3ll1/a05UnlsqeU9XQdtYA/cZRQJo9f6OTbWysOUA3MTkWyQW4vVn/ZAJA2UGBQYpytm2E1PMo+stTyiNHsdN6nNZdphFl5/pJPwDlohJy7lkCLDJpu3XntjtOVCzUI/MjPQc+aMDX9knN8qmcyzLfZ1E2GX0EMKIdGO6bm5veb6KU+U20NJHT0HjQD98zkc6LUe9OSQr5JVPOCw2/89KlizY9N+uRp+AmzMPJwZFzkzNPZKWFyPXgCAM0YC5aOKV7XSs7h3jRo/4BSYhqz0NRlk75+Sh9gH6wBwfDYFuEjIOUUySQsQeQyVqljfSX9ce/iXpPRTUjTqo1m5qZcSfIe+992+dm5dkL++Uvf+n0B8i3hQsX7fabb9nswqJTkeztHTh4SBQmcoXocVLtjw72bW9/24r5nI1OlC1foChqzhr1E/vwFz93xwjOMj+TeujV7RDI04eGK+hFrEcZip1uz7MpoOEplQvOSY28l44fd9ayL3Fq61wo5EPtGBxl1HNBt6q36k5nQZ4GNARkbGRzgYKCPU7x0fgZzXmKfl2tN+zC5Wt2+/arLqugWinl8nb71qtndBro1KNjweH6+7/zz+2f/tN/6vy3UPiwTpwjmrO6Feib2Auu1ydDUUOKrbnzAcweLmvPmMu6E5Kim5lUxsFOirQxL4x7hswRp1SAciTrRQcB6Ucnxryw3sHRfnCCDPtWKOatCvUb9BgpQImkA7zzUzPeF9bkCc6NdNpmF+fsB7/xI3vv175nnX7XKRa+/PRzu3Txoi0tLNrDz7+w/+l/+B+tcnxskyNjvn7D2ZgJe3A48P2KTYTTaHR8xDntKXS9+uyF7WxvOwXUhcVLnukC6O/7pNa0QW/gewOAM9EdWimdtdHxcWsmB9ZLJ6zeqtpuZc+pVoZ4mcysXB63jKVspARndsqdZtgbkxS6Y22N5Gz7YNszF4i87lrHclbwjICZyRkr5gNne7FQ9jGjuOHf+q3/wl65e9sOT46s3qhar96xfrNrrWrLnn3z3B5++siqRzVL9ZJ+BkGhVBwpW73TsNnlRbv26i278fptm16csR6ZF41Tw4bmnB40upYdZq11Wrenj57YH/7uHzjYnUklbe9g12r1qqWzKafI2DvYtyuXLttocdymp2e8nU8er9j4+KS99sY9l4eXr1+zO3dvWz85sEa7bkeVQ9va2XTnA3aUO1PrHfvpT39qu/uHLh9wJiAzvv7mKzs9PrIO+8EzZwkoogAq52rRo+zz+ZLLMIoSvv/et+3G9WuWy6b9vJqbnLZuu284Tjmf/+hP/siOa0c2NjNm5ami1ZtV++TBZ+7Ay6UKlqCQ4Jv3bWn+op83p9W6ff7VQ5tanLE3v3PfXn/vnk1cGLfceM6GBbPOsG3Jttlos2CFntmLr1etXW3aP/jf/r7tb+3ZSKHoHOkKXmKsHdDq9t1Bx7q8cPmKXbp23W7ffdXu3Llq+bLZs68pSnvgGTcE22WMLLWAF1QrVbeRKXy7uLxk5YmifbX+ub3Ye2KpUtIaw1PbqazbaevILN21C5cX7HB3xzPF+tC4JXEgpKw37LijxDGCAefneXYjudQC9pBnqnElTIOaFW6HdgNoig0vIDrYzSEQ6mVsA3kvyg7OfgIOOQ85L12epVLeN+aTva5gENkwtNXxh6ggYhykFXDmwHlUz4NrlcFHP2RvxMHxoOcGsFs2jXR1YVzqm0DnuA0re1xtdJwkApP5DNnPb+EgspX0bH+/hfFyB3Gsvs8ZRhIDpuN2QNzmE15AW4XF8A7GV7aecCphMbLJZTfwdxyfUZ9kk8r2E54imxS6ubi9LmcGzxNwz70CNH3NvVRQMd42jX+83cJ03FkZYToaQ/or7EdAq9oqcNknNwLd3UaIAgb1b/0tXEm2ou/XGN2H1pycDdJfZCMKF+BvzjvOnzjuF2+HcCDZ21obGh/ZegL41Q6Bv7qfjCLtCe4NWexBr5INyG/ZtLJ/hT9q3uPX8h0BL7K5tb40TtorjsH9d//lfzjkAg26FrHAKzaEvuMBAte0KFB8BBrwYHkAJABkbGvjCWjU3xIMPFcgp09AsxmM4oiXUgtXgxUHMXWthIQoMdhATKIWihYR3zuA5gWCiGgIAKgbjlAIxABf3R8UglBxXoONsMM4ps8CSiTMMBQFQMYBewHDKCZcK0FDe1ShWR4bJtCrFEfpZQKeNRYCpSQ0JWD0Xu7X4paHRYcDv4OCdx4dp8Ur4eLCwKMrwiLlnpc9Oyi8Pn7DAEC7wRBFkdPedhSR1xsEg4FoBbXJBSe8wlF0ngAc9UtCzIGmCCjnt4SXC4goQgeFzMHIQRivbPrcw8k60NiREqUN4IB+BLrGDydtNm0gbZw4yHS+mcK4SKDzW/PBNUpBkjcTg0CANQ6feqPjilQxHyI1uT9EcEegZORd4qjxDRt5WgEpuR/DM576qfdrLwhs0xqSoNI4EmElAR5fj8wV85SNePUk/PjNuNFGFEtPJ+4Gp5ODLakQNesASCZj8EIHZSKMEUYTn8vjCggVB8A05jpA1E6NvQ6O+KEpmSKnQfyQ1HMYD61dgYFuOMExGwGS6rMi6N1pEAGdukcyBEPLo2LT5wCG2qj2CJSWLHSjPkqfkfxLpnJuRAbZEyJGfW0lgodXsld7gs/Ce0JkIEanaCskmyRjeI4AsLM1FxU6YK7D81VUIYC43V6IVJMscaMykhFBAY4oLlLBy4pBJNkQV0CkMOhQ1Rmja9U3jDR505Upou/0uQxpKTvaa7RXbdO65u+4rJOslkKryDApHclUiCCWEuQgY1R5WxE1rANAKPqvrAz65c69fgDatT60NwTIaj1LuT07HyKHke/jCEDX3qXNWreaS52x2g86A8g24R3K0onvH3fmRRRUcZmkcRToqPdxvYqF0n6tASmFfl0Uyc5z/ZzqB6VV495rB8or6RE4orxN3fOijFJ0iGZPJzKWHOStkJ2wYn7KStlZW56/YYvTl62YG/UIy/29HTs53rPdvQ1rtI5taG0rlog4pAhNxWq1U6f0wPh84423PIq3PwhFrra29zxi7+rVqzYc9O35k69tc2PNKkeH1ugeWxFKG8ctQjsp8vXWW2/b/NyiHe5XvOgZEYk8k/ONd0HNQfEunDWKYNd6cudz5JDw8YMGqh9kqe95gPxhz8bHJoPj1Pq2vbfrEVw8AyAd5z/Gv4wW7SscVegDni+R8BQDK5bLnmIMMKW1yxwCmEgOsq+Q0b5+yyH7Ka50MpeeuTUcWplUZIqFwWubCGvAz50ouoeMNa4DsKQAFiAlgALgaqV26kAiKcGlkVGPJv7ed39gU5OTNj4y7s+oHlWcL3V9dcNatbol2j1rntbOqAbgXmcdUtiPNgZnXstmpqZtZp4CiQ3noE4MQ+0L5gXwk/3p+wBAFYC1Ugl6AmnwhYJTcFy7cd1BCgr7sa/W1lbt0TdfWaNZ8/MKGayoExwOjEOIYu6dGb8LCwt29drlwAWOPO8N7WD/yAsf0t6To4p5YcjI+X1yfOp7AXCPdkN5AfcsXN35QsHW1l8EB0aUxQG463I8k7bL167ae++954D32vq6jzEGG++FWmRrdd1Odg89e9F5WyNHKsYLz7h+/bpdf+Wmr9unz1acY5mxdZ2b4APkPIVIe30HrbgOShIATD9ncEQMB87BTKHE+QtLNre0aDOL834/kftQUKDDEYFPdga0OThGWU8AAugtHQrQFfJ24doVW1haMnjQ61D0VE9tUG9YBhqlVpAb+7uBG3l+ZtZlGhG2XvwrkbDJmUnXRyrVimdGeJQo4H6r6SAnfWNfoVsfVU7dwfODH/yaXbp6xZDzRF5T1Gtje8vBwavXbtjEzIxN+LtK7ixv1Vs2UiJy1ux4f8/3YhMu8NUXfs5Ozozb2ARzlLWDwx3bXHthB3s7ztPrgGsi7eAwoHS1euIABVlLrV7Lx9XtAoIwUsERiiONQmx+frGn/ewNUcnncrrtkV44nsqlALgwDuz9aqvh0e/FTACb4WqF2uawdmzj5XGnLkFOuLMmnbDTk5p1WujDoRDl9VdetVt37tjE6IRdWFzytQA4feHCJQeD2BPPV1/Y1ua6PXnyjX366acGfyvegWAoB7kyOjLi2QsU3KSoIT9keWRyGdve37Nq+8TSCYp65xw0BlDyAkedvhfU5H2AmMTgFvEAACAASURBVNl0wZ1o1Cjg+czr0UnFtna2rNlvWaFQdA5bMjFo29TUpL+/2Qx7F41oenzaAUTA3nqlFuZgOLBqs2Z33n7d/s1/59+2ibnpwNv8j/4vH69/6dd/w9566y37e//737evH35l5VLJzxbWBDo2ctydWrl04PBnHzrd08AzK+gbUflExd69ddeu3rhp9958w3KFEFj12cef2od/9oFNlMZs2OxYn4hkIvRGRi03WrBBamjH1SNrdjvONZzPFPwM4twcK49ZaXTMGq26zczP2L23X7PxqTHnJp5fnrON7Q3745/+1H7yh//C1p+9cBkzOznlUfwOghNAVSpacbJsf+tv/5bd/f5dAnfNAsOKGSpf36y72/aieD/7wz+17dUtd2yN+LtHrJvs21Ht1CbnZ+29H3zPSh6R27NcNuMFEQ+2dmz7xaaVUzmbGht3qo9f/vkvXAYsX1h0hy3FaqsNCs7X/N+L80u2OLvs4PyNG6/Yixdr9vzZqkemL1+86GfMq6/ftRwc9d2WO3zr7Zq1Ok3bP9oPgS19s9Na3aanZuyNt9/ysxD97eHDL+3Rwy/s0ZdfeFFbMprQ3dA3RsYmnDqSNROyIYb29ttv240b163bbrqspnjrwfauPX/ywjNftnZ2LF1K2TBrVpgqeJTwwfGBrTxesZHimM1PLNq1SzdtpDDutk6xNOYgf7KUsnd/7Vt25907lp9MWhLYIWd2XK9b46Bmo62yHa8d2Ge/+th2N7bsxeNn1jipWzFbsFu3bnnmmGeUNUJAGZSGHiTQ69vM7JxTFEHxsbiwbN9+755lE2bbm3X78sGXrhPh+IW+kP3tWVf9ELjmNlgxZbV+xb5c+cyayYY1rWq7tS07auxaP9GypeVZa9QqdnS4ZwmyDFIDS2aQ521LwUsdUanhfHPbDvvFQiE16bnYB9L9HYdJhKjUbC5kKErvoU38jVylbUEXDSA1f3Ofg6rDEBQmG4BMAoF00vvjunLcdpGTOm4zyD6I21rRrjgL8pM+K/tEwKLbclCbRYAk18m+i9t5CkSUzi4MRraI9Lw47sGzZC9KV0OG03Z3WEOLhF7XCva7AEONSxxfk+6mfglvESAqsJL3C4R1sRAFJ8Xv173qq4JZNCayW7hO1+ge9ZPPheHgnI+Pn9oYv5dxEAakNssm0fuEYWjcZYvLztW4yK7h+awnl+OR3a2AJdncvNP1oMgm5xnx9zIH+uFz3S+bN+58kI0Vf3YcN1U/fK27g+Y820n4iK7hXdLJFXRIO16eJ+F2sh/UVo2nvyuKrNc1wns1f46RRXPEe+VE17gqyCyOAfCsfsRcoPmQLRLHcfyz//Zv/QdDgUECajWQMoxlvMvIpSMBHO16Gh8/MowFQKvhDvJEnD7a+GqMNzSKDIuDe1qcPtAI3wgkE6imydZmUeSansG7Obx4L9Ef/AgEEljsEUnOmZj19DgUWYE0rjyVSmfPUIQsz3DjLPqfzw/hZYsiGAQ00y8UlvhiV9tkuEuJoa1OxxClC0ggMgaBWzhs5Di4E98QjJ/AF4EfjDN9kQdN4+YRrxFdAs/wSIVY2kh8s0kgCxQhclnvkRETgIcogrUfvCc6NBRxWnd+N4pqBYGGER0Ht4iA1ubRRuM6DgsWvhRxbUwBkFrwnibK3HUDgAf3lG8Y54kLUVKKknVBmAqHmzzLjJ8OSAkkrSutcc1dXIBrnvqRJ1cCUEJLAkd9k1ASUOOAN4bScTCuSNV0RbpRO4vQj0c/6t0YdGFuQooOBaV4lqI+GQPGKu41Zd55dtyo4Z1cByCs+wOgGNIaMSS0Jl8W7vxNei/GBAV+iK45A88ibl6Bcp5uG+1xlye9ABxozFGQtZ906EhIa5+7oyE6BKRk8AwdfjrYNa9xGcQzBXhrXgX20t9exBmsfaQ9iwmudgg8koLgAhxDDYB3JKSAa03rEOe9omYRuKl+qJ/8zhdGzuZO7/MDenBOLaE1pQNchyBtxeAkUlhrnTnmOuZUADiKDtciZ2gr/1abMETDWg33sI+0txhX2qRrg8IVIobFsY+RKrkomfLyISbZFR9jHZYASFLQaLvSj3S461zhekXO0w7WdFBawzr2MYucM7zHZVtEuSK5pnXA55LpVA3X3mQ9MT6AV3IY8X4Mft6HMcU1ivTnGinLceVENDx8xhqIyzKBf2dyIhkiovUjeRRXWKTccY2AZH4zJkQxyXGiVGidt5pnjYWeGT9LBDxqj/ve99TIiOs9alhcifT9Bg8vAHfv3Angf0ccz2on0VdS/twLH9HdhH3ctUGHogUZSwwKNlqctYnyst1/43t27cJty2fKdnJ04ly8jUbFtrbWbHvrmVNxkA7K75PTYzutVWx+es5ee+01m5uZtYcPH9nBYcUjrEmFhVf05vUb7izZWlu1o8N9a5yeWq16aK32sQMUw6goMRzPb7z1pl2+fNU6zZ5HE5H2KmAUbnkizgB0AZqJ/JOTwNeZF/wLZ6XvF5LLKPRVCEXbSJtlv5IhhLFFeq0cBegRGL8um5Oh0JZkIOuMfxOx3hy0HczKJHIOmAO8z8zMBkPNnQTndRH2jw593SoCSdz+OpfY/0r3Z90Q8cY6gv/Zlcx+MCgpAkk/OUt9PUfFUIlMJb2e73YddKs6f282H2gApqam7cc//rHdu3svOFjbgTbk2cqK/dnPfm7WDBzXDgzPzZ1R9bDfoL7gfxzzIRKvaOOjZQccATyl5wh4DzUtgj4ig5YoSQfIRkdtfHLCz0AASSJsK6cVe/DgUwewASK0l7m37g6B4IyTMYeM5J1wjeLUQFYRSXd4eOxgFdfBFe37Lgl/bKgjwvgR+Vyr1z2jhihkHAxkP+3s77i8IUqVHziUAZwBpAGV337nvtOHUFAx0BaE8eO5z589s82VF0554TpnJBPQPQFiiPy/efOmg+iHlRPnLGYvnRkDcJd3unZaOfJ17Gd4IqT6kh3Rsa4DUEQtE9W3eHHZpuZmvYiac8Y2m168Eh2sXWt44b/a8Yn1yN5r95y3l5/i6IgtLl+063dueWR5MpexJEXxGJu02cnBgR3tHTqoubayaof7+06vBu0UUXvHp8c+VtAnQIEADznruj+kAF/O1xw/cLaSxu8O3U7PU/x/7Qc/9Kh3HDfQKJye1jxjDG7umfkFGxkds9m5BZ9/wEYcBq67ZnK2ubpmbS8g3LGnj7+xZqtuuULGcsW0jU2OWf301I4P9m3X6QUSgQKgEApc+l6un9qwD20UmWZ9y6ZDsI5HlVNAsh3mrYks8SyRULuGyO8AVof/2M9ECksfUwYoxfCqjaqDzACOrj/CFx9RzDiVQ65gE1OTvr9YH0QZAwDCbYxDZHRy0oFXKBCmxyedfoL1RCR3H8bY4dCItl/bgL+5ZpWTiuvY2hfIV+eBLo94MAgURPxbe6k0UrL94yOrnBw5/UKr27LWsGnlFJy88LmbFTJ5L/4X+LrnnO8eAJp5OIHXvNe1gyMcXCe2fPGC3bhz02UOwSzIH/ZXtVpzQPnFs1XnnLcueSFmkyMTDhJ5BlWn7fzn00sLTumCvNjf2PZ1yp5ijLBTFPmnICfeg9xwmpxcJlD7NOFNDoUeS4WSTU1MOKg+6A/t3XffdeqQN9++b3MLSy4rnj1ZsX/0D37bgd7K/qF1ai1vJ+Di/MKCOwYPq4d2XD0NdEtJspsoTtqzifEp7zdnVH6kYK+9+ZrduHPDHXJJzO+8WbfWsV99+JH96U/+yL5++MjlI1mS/NBuol4xHX7zr/9V+0u/+Zds6dKyZedy3h5D9ICl9Mxqq3X7xR/9uT346DPb2dz1iOSr16/Z3tGhHddOrT3s28XrV+3W3decp7lRr9ru5qY9efS1rT157g6t6ZFJy6XStvZi1anvZmZnLVPMOYhM5kWlcmQn1YpNTUzb5aUr1m50bGFu0eUg0b/In6mJKZ9/zrdsIWdHJ0fWtZ7TyQw8IrrpcvS9775nN2/f8toD2Px7u/seKb69teWy+LOPP7HTk2PniIbabqw8aTNz807/peARuLpZs2NjozYxNuLrD277Qbtrlf2K6xgA0DPL03bh+kW7fOeyXb99xWUhRR4P945s9Zt1e/DpF3Z6VLeFhSV77e6b1h50nKP99tt37PrrN2xsNmfZMac9t1q7b4PmwNo7Tfvszz62n//xn/i6YM6QpZcWL9qPfvQjmxyfdMdZo9b0edxY3QhZ0mQP5PJ269XX/dwEzB8tjZoXaW20nfIJ58XO5k5wcPbgyJ6w+flFHyfXUUtZ6yQbtrb73Nrplp32ju35wVOPgm51T21kvGiFXMrqtYpTanR7TWu0G1Zr1zyrCh3AadJY9xEopoK46EbIDtmU6DqST+wr6MDcBuxQeD1kJMpeCRz9gXaLs9j1oVSoM8KPg14W7C8cENLvBbgpaIY9K6wiHpSigAnuk54gADcOLssWVIYbz4tHydIu7C/p77JppNvLJhFIFwcIpR/LFhauof7pHtlU/BYvPecdY0M/vDhrFLXNNdIlZd/LluO5miPZEdIXNE+y9VxPj2w/AZECEmUHSKf3IKyIujJu5/AOYUEaW42H+ur2bmT7aKyDbRki6nW9QE8FigqvcPs3CviTTRNvp3Abx5+iICHpcnqPxkzvl40axzwEwPp8xyLotTZ5ttacxke6qdakxlHAcfz9cUBYuCnUP7IfNU9qh/BRvUv4RxyDEl7CtRobjatwBrfrowx/vSOOvdAu+sh36BzSqwWca40wT8JG+LfbIOLljH2nfaK2efv/9n/27w0VOSGgmQdrQtRZLVINkF5IdW8NriYi3nm8w6Ky4B5tFm0IGfE0TgCZgPAQYXJeZV5AkBaBQCjehxGhieB7lEEByrRd4KYWgC+mXs/GRspe2EIAtIz1ONAsQEMLkN+i8cCDgCKj4oHqD3QcMnzohza1Jg2lhnbJC8a1caCf65zrqhD4YCS84uCTFkIcQOR5zJH6zjXxjauxcOFPRGPE3yTBp3e9DKCKW/ocoAjAT5FoBhbxMHiStCnPaBaiw4nISZQHB8DSwVjytdUN60cHFe1gPOUo4PN49KrAKhlc5ULgiQY487FPBQN00AsOEhUxkDcKw1gHngOQkbANx5iiS8+9d3wvwR3fF1prAN0vAz4aS94p/jzNn4SGDrpGq2Oki8JP6tHR3QAQSiAIiJNAJsImCPwQsUp6rNalDmz6r72ig0DAKGNJu7R2+JsiVnHAzwVKtGYlfHiHrvE14nQHaS9UFDi5Alf3gISvyKvoBwf0PrHCB/1hkC0SwB4FGaV7aGzih6XWoWSM1h9/SxmIyxuMBxkQIfIvAPK8Q6lUkke+F7H2oh/JOj+8o8JqjCkKkQwqnuee9AiAJmItXjRUfY0LZR2UApPigjuRDJVjdXhIrqJYCSgVcK09ozVJVWuMXSL05BDRfPEupaQhg7UPlArM9fQJAzUcTMGRhWKncYgflmofxnCYC3GShcgFRT34XozRb2hPxdcA/9ZeAgBjTDVnitjWge7gV+R55b0qIHW+L8KZovHWs9UHyd44SK715QpvPvRf8oQ+i7pCa5R1o/R6vhNnGmMpBUgAoTtlowOb3zhAWW9yikrhkaIIRQI/7hCNeMT5Lg68a39LUVFEuMv5blDc+U4Avs4rnke/3dkVq3QcV7aRv1zPj94Zrj/n0dP60xlFeyjU5ddDqhQpjL52KUYXSzsjMlfPdcdPO0RghvUAiJr3QoSt+sAmxy/Y0twN+ys//Ffs4vx163US1m50PYIJ8Oeksm+VkwPb3d5wbsKNzed2cLhL3SS7e+dVjxgCSPvgg4+8GA8wDkWCx8rjdvv2bZuaHLf6ScU5lVtEM58eWLW6b81WzQEiDHxSx9kvGHXUX+h1h54WHgwCHDJBHwEE87mOohaDfB66UaZ9S5vRA4ic9Dkr5iyVATwM88FaIENIOpUr5hTeQ45GmUPNVtNTy12epwOw2iLyK5AX+fnCc3g+oIdHQ0dnItHngDcrKytulPf6PRfHiuxFhwHQltKOHOO9tGdudtZBW4+OLQUOYDlTSF1nDIj+g2caKiJALo88PTqyY6iwkKsuo3Pepts3b9vli5fcSGadQMXxzaOvrNNoejRrCBAItE30f/XFur+TSGG4POl3OE+p+WDOIy35Thv5TkVbHDgCtqNuhAEShT0JHyhrF0CV+eWZGxvrgeYj4scN4F4A1JFJ9PPkJGQ/SIfk3JOu6lGarY6DaZzf1KjgHY160ypHxzHqp/Oq8OwHB0TbTY9gpZALzyPqG2cC7VRW0+zcnL355pse/Qx/MZGwyEDav7+z67zS/K9MPWgC6APfO+f41LQXTgMYZW74n3nkbIA+K5/K2OHBno8BfXD5FNEZ4dwGZHMH9nBgV2/esJu3XrG55UVPsWS8KeIF6EgUO4UHoZBBNwDAdC50IoPyOQd7b7921y7fuOaFPBMEXsCP2W/b9vqaVXaPbNjt2eHWvhcXpF1ehLPX8/cAHuZKBZuam7b8SMlO6qfOjY3+oLPD61i0A6/whYuX7f3337fL1675+iMyn3VLBCFZf+hPgNcjY2O2vHTR5wNwfnN9w6Mlpycn7fnKM+t6kdBj++rhF2aJvmVySev0Wk5FgjPneG/XqWVwpEIHA0e8ziwin3EQDoZyGIVznnXiBU+H5o6HWr1mXeu7Q8kDToYhu4p9zB7FEcH6ODjYPxtT3/NFIoQ7DhB++513PXJ0b2fXxwPHzc/+7OdOS1Isj/p3APRuO8GbSubAybHjj6wVL55ab3gBPsC4+innXN5lwMR0KIhGpsDG1pbXeOE6nGm9PlHVVVt5+tRBX88My+eNTAHX47ttOwIwqx97lCqyBOcd17EWAbupYwDtCSDkhcULzoPfbgZQHpnY7HWs3qx74dbv/eC79ht/9Tdtcn4OvkiXMfADW2dojx48sN/9579jH3/4kTtGsAGIZB8YfPZjDh4DujP/zimODmtJp/+haC5R+hOT004343p1OhjSrGPf70nzuQCgXFtf9bGEPqXerdtoftS54GenZpw6CEcHziSK/WYBggdmj7586FRUaMR8/uzpip1WD22iPOFR9dVGzaOcfZ76RJ93bGJkygubAh4SAQwxzszitN27/4bdf/ctG5sM8p9AEJ738Ycf29dfPbK9rW2Pymf90H7W/mn91PLlnL16764Xy3v9jddscmY6FBwc5qyYKVlmmLNnX63Yr37xK3vwyeeWzubc4cQ4IKu6Q7OF5SUvigc398TkiAOn6y9WrX4I6J218ULJeekp+gktCPNeHCsHuqFG1SOYATIZg2uXXrFiuuigKWdP29dhy/+9vAQtS9WGiaF1hwOPEofeD25lHKLT89P2b/3Nv2Hvvv9t1zHIluCse/bkuT19/NgO9nZDcU7snW7Qh0fKEzY+MWnVatPPUOoXUBjUbcxUymYnJ9yBlu4lvC+TZO6kkrby4pktX122H/z69235xkXrWssKUyUWkEeSVzba9i9+9yf2Zz/7hcuWixcue6bH1NyETS5O2vTSjM1fmrVL12ctN8H5ZdY4HdrKp0/s0z//lf3qww+tnCvYxaWLNj0xae+8cd/lFoUAhx2cIm2nWfn4o09sc23dx3d6etYuXLzkhcSHnYFnJx7s7PnZ1W70nPe+XBjzfVQ/rbnjlgwKMkPIKBqdHrVUbmgta9kw37ej9r69OHzqEdCtQdX6Bp0PwVo1pxrr9Fu+PskkgPaI9U8gEmfjmT0WFXEGgHaANDo3AaD93G6FwBBotRy/SZ/z1SpQKtj7wYmu4DEAaAWauH46jHRkilnHCtALbFR7pNsIm0L+8nzppApWks0tO1N2mDKW1UfZ5bJrcG5Jv5ZeHcfM5ID2vkcRs7LN9bcCfGSn0ue4DSt7RXausAPX71MBR5FNzWeyD6WXy9aS3Rm3dxgH4XKyZRgT2aSyv+P2Q9yWi9ve6GD80A/pwAqK0LgKxxCmEoqkn2e4y9ZRn3i/ApoYX+FWwqniDgRhLLIBZXdrroUd8L3mSuCsbEjN5cv91hyorbLj6B/jx7NlL7p9FAXyqb2yebRW46CynCRxbFQAtPrCfbIZ3E6I7Ic4nsm18evoQ9xBoHu0J3yOI7tP86Rxpz+sQ9XgilMcx3Fi+hq3v7UGOC/ic653xm1NH4P/6j/9d4cCF7TodJGihuOD/3IUGYpmAMT+3yAWL3WvcsStKSoEoenyStAQGs5gBeU8GNMuBKJqqTJqteBpE9cBgCFQBEBzP9fyLAewYxUj4wtE/8ZAIc1eG/HlCdWiH0SFLhSdqwhpDCzew+coXCFq2RGWs3a8vDB8g0ZVYiUo3RiNjB7arHsAiP6/Fq0ELc8SyKIFJ7DMD6KYMNEG5d44IOqb5CUvURz4c+ETRXXFwXRveyZKF48i4eW5E0hCOqHDWr2hH4DOY4jATIcDhgNJ4I8iDuQNlXCQgI4fItowAgA4kNzYiSKzhv2uz4dHnaXT50VfcuFvCcK4MNdGciU9irDV3Mq7Rxu1L7iukAsclPL26Ts2Kf+zTuKOFR3IEmBEGqKgA+lRqZlibAHID5HBEij9KFJX3Kq8m+sEJLJeBM5LKGgvSGBJMPK3g9BDottCdXS+E8DlAH5UoIDfRGTpIHDjMrrfOficZ5D9E5weGEQ6rLx9mahYQASAocX72oqATCK5ddhrXer9Ohg1/+qHfvM9/xa4zH0SmnzOXGjv8DfzgELOZ8oGyOULPm7Mrx8E0d7gXoF3Z5GFUbaAy5VuUIAwFriP+10hiN4ZB1Alq/SZ9rYfZskge6QcxA9A+qXDVxGpkrVhn4Xo5FAVPsyZr0noUTIZbxPAhaJ249HROiiQL0GhCGOJcanzQAej9qf3I+LqVJowgJwiyum7eGW1/nkPz9P/Uop0sLJuNG/aQ3o/nwvsFfAvRcudBN7HQK8jxUVrXwe/DlIpmFKyGIv42aAzLq5c0X/GDnCHdgDi01cOZZ/7bNYqp1X/Tb/5UYS55sDBk0bD2yrwXOceY6S1xfNpu0C+uGKks0lrlHuUDkikoEBz3s87GGN3kkTAsJQt+htfgxrvOGDsMtkdCMHpqXM0Li81lrwvfm5qX7pySPRxpJy4XI0clOp72PNDp9kY9NPWrg9srDRvc9NX7Aff+Ss2PbFsncbQcmmMWYBtCmx1HWx+8s3X9uFHv7Cvv/nc2u2KTU9P2Ku373jftzc3QqQo9QFyRet6sTez5cUl5xWGb9brXDSbVq8e2+HBpu0fbVutAwgNuUfTcKPl03m/HxDAOVhTgSc7lQxKMLQarnRGQL3WN0ANACX9g3P54OQwymECDh/aMAGoEck8Z29Oe0Eqiu3FdSvJYqIVNc4yXMgiYn4Yb4AloqahBcmnizYxOelOpTDOYQ5DbYTg6JVMJaKVn4XZhTM6CZffURYTUdqMp2houP+kGgr4cY7r7AH/gbYHgIToVqLaiRYjLdgd36LvGgTQmIw5wCnS7tHZRvJFjyQPlA0U7xvzdkJrAaAzMTbmVA9BziejQq9pB8lc3kWKOf2UMeJOX0xnonRrVc80krOWtcgY+H6D9zaKJpIDjd+AtdJnw3jAoUtUUKg/srA4504KXA7IBuacl7iTK5P1tq6vb3hqv3Q5InMZD9dRouw4BwTGRi1bwnkw6ZQKSidm3UGtQLQboBfPDxGYIeX42uUrPhcAAMgX9jv/x7PpXKfO5fz8Zp3IGc4zt7a27PjwwBr1uu8tAEsoBODg5rnoZfSHQAlf95mMRxJfvXHdQWgGIxR5bNkBADiAdrXmPNk4FDqtro+tu2USZqPjk/bGO2/b/W+9a4uXLvi6oPAa0ZCVg33r1tq2u75pB+tbtvVizekTcCy4XtPr2s7hvqUKOZtZWvD/x6bHrVqr2ebmtq8bZd8BQMPP+86737Lvf//7ViqN+DpwcDiTDkB9n7kMNFfwDc/OzPs4w5O9+uKFg4RQgKy+eGaJfs9Wnz+3r7783HlPc8WMVesVpzRIDnHEJz2aGD2KHQ7tz5m+hUNrSGBN1mzQ8TEFeGFfQRWDbG3gDCP6rxVsFYqjLcwvOogJwMScMedQFzx69NCePn0SMi6HXV+L8MlX66c2Xh6x7373uw7iuo2Uztqnnz+w3/m933WdrBBR9QAoA2xdvXzN5hdmrVqvOmC5u7Xtjr7DnT2P5l2cX7S5hbngdMmmnEoN6pPKyYlNz0w6h/34xJRNzMz72vnFn/7cgfgelFodIloXwjoHqKzVfH4uXrlgi8vLls4kfe08fvS1UdiQbA9oI8ZGR10epSnc1w+ODzfwhwMvAAs9xfVb1+27P/ye3bj1ik0vLJiHYwdvvX3x2Wf2f/z2P7TPP3/g5w/O0XqtYf1BkIXZiG4LXbsE1VAybYVM1g4B6SkWNzrixQWhmXn3O+/b5etXneqDPTWAX59ofoJEWi37g9//fXvw4IElM0kHBpvdlnO/j01MWoIo9r7Z9NSUUx9Aq4TeVDk6smQicJmPTU75mDeqp04zyVrAMclaQAZmM9RBavi+7xDNnUi5nIAKp9lrWGGkYNduXLPrN684QFzKF+zp4yf2fOWF72HeSfYQ841+juzYO9yz3eMDpz/I5rO2dHHJs1V438z4nM2Nz9v1izes3xrY9tq2raw8t3Q2b9OzM753cCxCr4Sch7pud3fH0qmhLc7OWbI/tOODY3cewF+MXc262Nhad9B8ZHLMpuemrdVr2NrGqgcjZZNZK+fGbCRb9oyA2fFJL4zYrNSd2gf6Ce3/xaUlyxTzRhUhQGgiqTlbc+MFe+3ea3b16jU/96onwbn2/OmK1xpA9gEwQ2eyv39oW9s7nhGFXIBrmyh/MpooPAhtUr/dsuRgaAuTc56eDhc4a/Dx8yc2Mj1iP/6X/7JdfOsS1P9m1B6vmDVPzOqVlq08eWb/7B//M3v45SOXt9AfTc1NWraUnl+8VgAAIABJREFUsWF6aKlC0haW5m1qfsrPvucrz23n2ZZTbsAfjk1BbYDvfvs79qMf/tjlLk6hQG3ZdYfmJ7/61GlWAJevXb1hrc7Qs7TILOJcTfaDE7jbxvE+YtNT835WV44q7oRAnuB0wIGULxVsZHLUOoOG1a1mx90j266tW7V7YP1MyxqdE2s04VU+cd52iq9SdJmsN2QystvPhshWdiyiFXAQdBxl4QYdMQB0zLNwCT9zo2KFwn3OQdnw3DPsw+tenBfi07kqwIxznf9lFwv7CbWK/mL0r7AfPVv2GH9Lr5c9JWBROi995H/e48F2Fn4H2R2y4/l3PCtOOodsRMZF9r+ie+kH8pz5idun0kv4TGOj9ruNC/d6DMSl3Xwu3OBl/Ev2DfpS/FphIsJKhHtpfGVfuW4f2XPxZ+nfsjn0Ow5Cyr7XPPp4R5GysjHV9rjOK9xHAGq83bJd4iB73N7Uc2Q3a13IjhSeqDkKgRXndZBeHkutEfUh2N8hMlp2vrAGrTthYrLx4zaq7CrNh7CAdoQfKXg0DizLjhOG5y+O0ZponOiTU2+9tCaEm/gaj5w3/Ft2tNaCdEqereh/7hV24PhF7L54X0Qpp/0jjElzqf2U+O9/6z8asglY3IoSk/KtQdFA8ls0HFyDoOGQoBESKvxbG5TGirdGIDSfKaJMi0KGe3wyZZDD+RcHknm+osWCAh48Y2fAZmRkqQ0MooSGhEocWBn2AvDNRDOA+k4biPaGZ4XffO6pnpHQJZ1Og0x/lKJKgRF5R+RxE9DmiywqNMH1AtD4zbM5nGhHEFTBYJJg1KKjHXqvFqfapMhQzaOEhhYin+sz9YlIaAkIgR8CtNx4jXFBM19nm24YvJ/pVIjklMCTN4d96QvbU/V6brz6+wGl8ZxGfIMClATgxb2hEgIyngVy8TcpwvwAnPlv0n8p/GUhTV+CXZuWnDUJHxnRnhocpXLwDNrnhmhUsExzync6ZNR/uJsF/ErYaoPzt5wpzCV7LD7f3t4oApRnEMnqhQdTSatWT70/WkOkOfqBaeFgjoM9XCPhp7lx50AU/Rifdwk/7vdDMorcEiBHe/U8RROjxKodANA8jzHyfUkKYqng0YJ+8EaR09o/nqYV7UkXjJkAdqOgB6Dx3Hl1pmxEgDjXxxWCeN/izhr6qShlxlhRvjxf/aK9PMt54KLId+9rNux7KS5E5PA51ygzhO+0B/UZipbvu0SQiawh5lbAow5GgUYC3rRuJNOIjgk8dMGT746B2KHgIIDv1zBeYcyU4k80aQAV43JXBwZ9xdBTyhZ/o5CHqL3QXhWBRA/wOQMUizJg4nJfBzWOpAAqBwAW4Frnh9arlEHuEdAvRUAyQnPJ+9VH2qNx04HKs9gTrD+B2mHfBEcGALQOQsktgbo8K04LpHnnXs2j2qz9E98f8vRKPhBRiIJIVDMymmcQIfTyPTxLzizaFI90UL80tpprN/Sjc1SgPX8L2KYvcQfTWV+j1ETJdMlzPYPn69lagy4fo6KBuo+/df4GJeHcCSrZLJBPYyZlSbI1bhRY5Fg6U8yjSG/6wJyE9W+WSeWtVBy3QTtlw0HesslRu3b5ro2X5iwxyFkuVfYiVQC0pBsShQgQ8/DLz70oYaloNj5RtoW5OavWTjzqiki98khULG6Y8oJXU+NTNjszYyWAol7XI636vaYN+i3bB4Q+3rN6P9AOBJblwNUKGMXZlhoA3oaUeOftHhJX17UsZX4SorGB4xkDJchngNkGtSzSQcYh33l6PgtNTkgJRv4CQJN33xv0PPVfjiLmrkmqt8cpmnM5nskT6BMA8dsd5+qFNzRp0ENMOA8ugBjzBQDPWEuvoF3QT2Cs8oP84ZkY7b5HI8q0nZ2tM3lDNGAyGXSb49NQ6IcfgA0cpu7k1lpFH4qKy6rQsr+HYmLw/lI0L5+36ckpB5QV8c1eoigda4ooLX6QVYDW7DX2kMvHCBhlrdIOIsHIVhE3O/exR8/XeMMBUEA7OVxQjiXfiXYT8A94KeVd+4fvtWcBiLhvbm7WiwNOz055BCsAMVGzZw6dTtd2dnaj6OkTBwRYO4Wo9siFCxeck3pmbtbShYxH97H/iNQGBPaU60YrFPaLAik4aOiDdHLoNRyYjvQV7SnJLMBO52iOijFOjU84oM+4OGDdgHe6Z9NEtyaS9sXnnzu/LwAy4D3r0Q2KZHBCAbi6HMmkjahs1SyB0mFnZ8f1OKLVAY159+kxqfYVO63X/Blw4cLR+v0f/dBuvPKKR5gSCbm9tx2oSuote/zFQzvc2LZnXz+2dHfg+9bPonTKDk8qVhwftZmLS7Zw6YLTeaBLALIxTnK4od+hrywvX3CgjGKiUJ9wxhLhSt/h7mVPc/YQ7c4eYKyIgN7e2PTCZRMjo7a/tWPdTts2V5/Z1taG5QsZ61nHgXNCMrrW9aJvxWzJlpcvWak8GiKym5Jx7AtASwBoxqXmY5jNhCADz8jCowaM4Vs8abOz83bn9qsRBzOFooNjARqSzc11W19fs53dLacRYf8RjcoYrT57HpychbKv0es3XnGO7D/+kz/1iNFiqWQLyxccOIbS5e233rFLl+dse3PHPv7oQ/vgzz/wooDbaxseMQqVEcA5EcOA32R85L142UJwIiwuuurN7qhWara1tu40DADYrKFcKhRzLZSCYxYHBpQoV65echoVztAHn35sX3350COKM8wH3PL5shdjhYfb6UTaAZBN5TO2sbNtxydHNru0YHdff9Wu3bzh0fVup/T69uirL+2P//iPfM0D8mbzGWu02iECuFp1ALqMUxG7wPo2maXYZMfKxbLLiPagZ/PLS56BcP3VV+3Nt9+ypQuLUbHpth0fHFqz1XCO93/xB39ov/d7v+d7iGyASr3qvJ2AoKyxIkXCLWUXFpadn7tebzogS3tYl+PTMz6+ZKTg4BorFf1829/bc155MkVKxbKfj/Rnm3Ftw+2e9bmgWOHI+KjdfRPw9arLgsePHtvDLx76emBdKfNqajpkIa+8WHFO7UYbZyvQMy7RhJ8Xy/MXLTVM2+WFqzZaHrVms+vBCxQQZUxw2kDhAd0Q+xFZgqxqnJ7Y5QsX3aEC/Q7rIBSwHXEZcVA5sGav7RHX33r/PZuYG7cHXzywTz791J49fWbWTlu6n7D5qTmbHB2xkVzJTg+PrXVa8/OAAoxkib362l1rQ9XQY9dB5de1F1vrtnawYclsyl5/9XVbXrzgmQicoZwTUA4dHR/a2MSER7zTd0oAwTc+PTPntCTVZtW++eaRncD1bUkvOgoAPTM6ZaPFklM/kMl0UDm0Xmpgr7x+y+5/574tXlmyATpzwuzF8wPbWtu0fntoDz7+zOsBcD586zvfctqZ7qBttUbNnjz7xh4++soLzMueIrqZopkLM7OuIwAyk7Wi1HiBOikkLIX4jqvucD7YoTAg0bxFOz1puH50/8237fatW9Zr9WxnZ8/q1YZTiT1//tw21jdd3lB8kP3kdkTSQt2pRMtaiYb1C13bPF2zrcq6ZceGNkx3HYCu1Y/ccUYcAdQb/PQTAz+PWOvB/guBOL12AGMBoGV78y450tk7yD7u84DDiDJT4JdsLXQlnXWu60eZZsIk4kCnAiw0Vjqv9XccBPXGvwRIy979/4tkFubC75CZQo0m6NBaHoDHbzm/hfWc90MFt8MZf4abRDYM18mBzBjiiFbgmUDnOOAcx6h8DaETxzK3hW3IVlQAk/Qa2Y+yn2SHyl6RnSXAMD4Hwq/0PtmJjsPE+iN7R8+Ig7h6rz5Dd+PnZdtWcxfHBB0vivExa8x1v+Y23j6tBeFdcYxG7eYdtFXBSrRFerbu1xqIA956psZO9hGfK/JYuILaJGxIAL/6pH5prjlTFJ0fnwthKdJP1a54Pxk7PY/v4xgs90lH9HUfOSviY6jxoO1xQF64oubGccGI9kV2rAIo0LG1z+VciDuIZLMn/s5//Z8M1SgZ5g4kkT4fLar4Ro4bs1wDZ5GALoG9AhEFRspQ1eDLYOdzLWoGRYtDRqsviqjojQZIADTP4P14ArWpBcSqvTwHI4X2CMEXKHi2STyLK1AeBKDuXGBosyIQziYtxs1Im8pepCYW1eKFXOrO4cfzBOjFN5IDSG7iBrBTIJvGTQBaWNjnPDcC1dU/AcYSdgIK9C4JMAkRjZNAB1cMo+jLuPD2RR6BXH7YRCCGQHofl0SIQEdZ98VOalkEjsWBbBQCB6Mjg7gZFYshssaBvmQAVLXWBKB4FE4nFIiU0KWfAoaDcd0NkU4USssEAIVoAq7PpAJQxzWKPOQdUF7QH57Ld7qG7yRIBEYLND4DWyNANA6wUexQgkgCyNdlRPlAP9RuPmOPxEEhFO+wiUPEU4hwonhI6D/pgJpf2oFN6MI64vnkWRozbWrtO3ljtd/kkND68MjVfgB5415Z3w/JAJwpol/7Q4eOBCEAifaXDvIAYIUiWCq2qTZpjdM/L4AXRc4LxIofpvGDSYe3BDdtc+Az4hSPe+jkMNA8xxUQybjzuQpR6qLCCYWY6megpu7VQa2I+njUdBwk1LzzfAloPtOBy+cCmn1dd0PRSuZAYxqAwgAyq13xPR7vD+msWscOiEbgOnOBcsm1yBOMMN6H8hkKa4XDBaAxyIAI1I6KfOhge1l5CIa70+dHzqaQGkSf4iB7XFETeKQ+SnkMh+Q5f7POIc27nsncypMrgF4Hrve/F/ablAYdeNwvR5acq1pnarPGTLKY31rH3K9oZzloiWyh3RjQgPtTkzN/4ZwMjqSgbNJPyRSdTVrH2pMCtyWLuT5+rYA0yTuNpfahlI244ql50IHv5000R/xbZzhjScSqnqW9FeY3OCQxnLWm+Vzyy8ETL3oWIiIkR1m3ul8GCe8jnZxxlVLie8PphDI2Njppg27aGqddG3ZzNlqatUJ60nLpMUtbwcbKEx6xBCDF+AKO4pjOpOEkr1m707B0iojMUzvY3/Fr2DeAEN1OWJuTY5M2NzXrwEj1+MhODo8snRrYSDFtp7Uj24feo3FsrX7TDTNA3y5GECcMvMLOXQ2kkHbAFwcMBmEXHlo+80gOneshEwGwCkAIAFrrotFreDQ1egbPBfwiwpo2+loYDiyXDdXg/TMiv6P/YFwEvMpAMRE5ewHS5RDErZuxkKGDY5NroEAJsi44tki3v3PnjkdB0qZdOCMjOgXaLPCbsWStkaavs5FIUtKuq+2qc4ATfMC4u0yPdMZcoWhTMzMuYyQnVCPDK7ZH5y/ni69dirhGHK0Al6yPyYj/k/vzRBVnC84v7EX4IjkJaOXOjHbLI+kAnfm73qp6u5Q5AXgAxYWUeN6lLJ1SvujF05BpQccI+gU/Am+ItG61QxQasoaxzOWy3j9oRwAYAKyIXJPDmygv5BqOM7hpATb5n6gW5CLg/7e+9W179zvfts6wa802Z2Hf0I32d/a86BoR4ETy3717199FkT7kjQoQAVQCQpfHyoGPuR5l3kX6GuNDRC9cqH6O5AuRQz1k63nBt0LeAegbN27Y0cGBffn5Fx617fprZOyJ/96N8yizQoWGQ/+qLgtnZubs4tKyR7hxLxy07qhIpl2vOTo+sfmlRfvO97/nEdTwFkOZkcqlrQaX8u6+ffXp51Ylnf/JM0/rh+N9JD/iwRqnjbol81lbvHLJ7r71hr361j0bGx93mg72jRzzAgNEb0ExN/ij3dHvkbLJs2AKPqMGAGBWiBrsOK3J9vq6R3FTXG1/c9P2djYsBe3eSN7Bo9N6xdsOJ0Kr1bVyadyuXb1pM7PwLOc9+yI4Zdu2vbPphbz6/Y7zheay6FaJMx1jpAQFIE4r9m3eHWVQD7i8g4O2UonAdfTlttVaVdvb27GdPbIC+jY6Me6gMuN9uH8QiskNhlYsjbjToIkOmcva+NS0zc0vOlgJV/7i4rINBh3b2lyzva1N++TDj6xWOXEaDZwTx0dHdlqt+thAnZArF3284V/+V//1f83pjpLprFUbTaddATT8+IMP7fNffWJbG5tWPTr1dbu0tOTzR6Q2RUnv3bvnvOSMzzePHzmQ+81Xj5z+xaPxWz2bmZyyibFxazYavr7I6mAO9ytHtnuw63U3Lly+ZDgULE2gT4jk2lpfs7XVF/75zds37cLlC9bq9W33YN82VtdsZ2Pb+aanyqNeJC/RJ9Ml67zUzAGc2rlS2ertlv8bqpmJ6Qkj+hbAemNz0w6PDrxP1ZOKffHwyyAPigVfn/BVc14iw6bHJm00X3RgdaxYdq7go8qxUQQ9N1qyIQFMAHcjWbt+/arde/U1L95X2TuwTz/8xD776FO/Z35mzteusmvZhzjdXcfIpOzG7VcCp28+BBtsrG2G869cOtMz4c7Hplh5/iw4seGYjuwTnG7w9L959y1r1joevU0iYLhuaK1+29r9nvPnl0agLwyRmkRYw1U8kiv42UjkO1HYRHTXazWfk/HpKVu8uGjTC7NOGzI5P21Xbl61RD5hq6sb9rOf/ol9+ssHVjs8tX67a83TqmWSZEM1PMCYgo1kP0GHc+fu6w6GU7yUzBXUjNNm1bZP923ncNemxmft+pVrtjizEArkjozbo2++dgdXOpuyZI6CjUv21v237cKly57ZAf0VVCBwh3/x6adW2T2wpbl56zVa1qnVDHpHivHuH+559P3h6aGNz03a6/dft/vvv+trJZ0t2kmlZs+fPHPaGriXOQeQ27dvv+LUXrt7W05/srb2wj744AMHae/fv2+vvfq6lctj7piAcojz+vgw0CQ9e/rUAV5+AlBLgU4cKCXnWl95/MT2d/ZtYnzWGvW20yDdu/uavXnvLbcpnP6oN7RyedQBaBxJ7EfqA/BcnEqsXc6t0kTRitMFG18o21Z1zZ7vrVh+MmXpwtAOT3as3atZJhtsVGSOn8vQG/Y6dnB8FGUZh2Ar5GYc0MVB7XZ5RIkJoB/XjbNRJrTsPun10oGduwacInFO28ja1/X6t3Rc6dzKVJbTNg7Uuf0cZbPyHnQKYRAv2wdybMd1aoHMPg65zF/IoJUdIptPtjB9ln0iHZ7PGBvWSxy0lS0rfVvtVRvZm/TTcammKolGta+iWhDSkzzILGICiNt0sj/0nbAl2efcL1xL7z2fk3PAWBie7JdzO+AcLNacCheK43zQ38bnTvaR5kH4lNque4UbCtvSmhKorDmNz2ccB9P9ardwQcekoqBW7tX6km3E91p7arfaJD2ce+REiOMAGivZbMICuF4YoNoBAK3xZm40LsIIZGNqbPmtMRIepWcJs1CfhcO6nRwFE+p+7QfZnQKgtZ5kC6hfwgeE99BW+k5ACj9a68Km+Ez4o69rihBqsWkgZFDK6I2DTppQLSYUHhVlehmAjhuiQXEPhpM2szrN3/q3JpXrPZItKnghAzs+ACwGIqAdcIy4WOShEFChBSShKYEigxCKD6JsJOgzmQAA8L82KfdIASBaJC68LIqqFNijiDsqkSsdW5PKQmBifQwjDmjeKwCRz+PRaQG8DJGJWoQSGFoQjKmEXFyYanG7ly5WlVbAgsaZ9+t7AdY+ZjGeXj5X1LoWr0cMINw6gbPYrfYoDYBn6wdDnbbm8iHFnNQdH18iyKAuaDTPolLjG1v95B1xQN2N6ohWwzfhMBiLVBPnc4AJFj3UGAKvBerw3sppzd9PxADt0QEloSNBprac8QvG0lp0mPiBEh3IEpRKW+BvgYcYEfyNYkSb5dni/QAU4V2hH4ANIR0vUNpwDVG23BfWdMQHHo239oPaSz+4j2uVvsEzBCwoRZc+BCM75yCHQHWtexQFrRFxHOuQiu9BcQfzXTz6l3FwoZQ4LwBKO+SsUlEsUpMBALRe/4JwihQFfRYH/gViUsQlAJnnSoQcBpIzAdQPlD4uM6L9EPZqqCYcF9ICtyVD4jKDfupZrqRH2QTy/LlTJFIC9H4pZJJFAgNdvnbOI47jAC1giGSZ1lb84BAAhYLGWEiBkdNBskSOBfqKMcd9KKLqg+QLEQcu05PnlEo6bOMgKkUIwzyEOUOx5N16v5Ql/UYuypkiBSAOQBM5Hwdh9U4d1hpfTzcuh4KBGgfS+vgekIl+Kar5ZQWC6+MAtYBuPpdSGJeHWk/8pl8qJskzWCfIDjcWjo+tUQ8c5tprAmilsGgetPbiBznv1hoTwO2chREYqfNTYC+fx+l+NLdyjqovUjppo5xocYVF53uQsefKpGSIvg/rNRgWOp+1hnUeYWhKPtMOUXdonojQCM7lUMxRkTKKzLBh2ivSd1o9q1W7VkiPO/CcHBQtmxyxUm7SMomSjY5OeJRcoBzpurGbSg/s+HDdVp597dFYvX7LakTs1U59fog0HRKlB0hUHLHFuUUbL5btcHfHttYBlfo2Xs5at1+zaqtmleaxVVun1hy2rW8DS5Gm7xlIzmxv6QQxUikvEsYPRqH2QehvoDVyLmg3cAaWyQEGB2ct0ZD1KCJa6yKbCeei9CLn/oXT3d9t1umHsfeCYERfE6UV6RH+RQ/gumntfscjoHPpwGnO1LkDwgEpqtOnbGZ6xiNvGRfaQ9QnRrMimiVL6YecpfBvOoUHNAZOcVS3Ng6fFFQjWQfVXG/oo4tlHYhcurDs4L8X0+ubA8fInm6nYyeVEBkrLkg4YaXb0XeMbNoHCI1GIQcSRZg8krFW8+g2GRpQINBfRQq3u02PagVwBdwmuvC4dmzjpfEACMOz2mj4mAO8eNGnZiuku5t56jTt4V2sawBCL2jdhc6IYpjhOi9+ls9B5upO4sW5eb9eMoLIec8aizK/AGmJBpZueevWHfvxb/xl5zRWVhhjtLq65uN1Uql6aj+Rpm+8/rpTO/DjBahwJvbNI0ovXb/sEaXwl8bPVvYDoPezJ0+DI9sN4LQ7TTR2jNvk9IS98847rqsAYpO+DwBCEULJH51XrBP0Je7j2egNjDv/xhFH4UroFIiGPneUpRzEXHm+6kA0IBDRiHOLC158DSCX6LjD3QNbX1mxRHtg1aNDBzRZI3jcMWaITgUIu/LKK/b9H/3Art18xbIRdyugB/sQmQK1COMDF7M70Ostm12Y9wwteBUBec/O9ZGyFccm3InBOYKzA+7cLz/71JonVcslEvb8yde29uyZjZcLNjk1bvX6qZ02kDV9SwG2D9KWzZXs0qWrduHSNZubXbS5uQXLR8WZVp5+Y189+tIODnas2274fkEuUGw66GjZsGY8QCNl3RYO6YxTN7Be4abmbEYW4DyBhxUn0NbOtrWgySmUfA6ILHQ9ox+KH3f7CZuYnSbCxAHbxQtX7Mq1q7ZIZPgs/NUpO60cW6t2Yk8eP7LVlWe2v73jAPTk+IRVjo/dYXJwtG97xweWyec9EvjazWv2V//6X3Mgm+wfBzq7A6deWHv6zEHoxw8f2e52cLrwLjjXyR4ChL54+ZK98cYbLh+IlP3y4ef2kz/4Q4+aBgAHdIUeAIoeir8RxTk5NeWZJWRfbJ/seMQ5UcT8DQDtASZDCjDWvHh2eaxkb757397//vvWzyTt8OjIqVo++eAj217dsgy0FjUcV5AqB6DEdUQyPdKBdgZ5x7oDdAVgZp/zPihLiCK9fPmiBz/QNtbX5Oy0F3Sn/sAHf/4L6zTadm35oqUHSaf6YIwA4ktj4zY5P2ujM9M2Mj1qV24xL5dsbLQYCgJ2zL76xSf2D//eb3tEM/tcTnLWs0cl90MRR9bN5PR05Fwcuh7N/iToBz55nKPIK6JW55fn7fj4yNY31915CPB++eIV63f6dnRwbHdvv+4UImQMQCtWrdetPD5qvdTQktmkNXuts3oDXii617fVJyuWbieskKCgaN9GigWfw+PjQx+/8ckxe+u9d+zOvVe9n7ly3tLlnExF21zfsi8++Ny+evDQKSgS0Ep1e1bI5a1+fEKupxfb4yykeB6ZQp4tmEra8VHF2oOuNQZt6wz7XjB4djJQy1BQk/XJWbtzsGP1TsNy5ZwtX73o0fPT83M+PgQjnUYF/Z4/eWobz1etnM1bikwnMIH+wIMbKPSJ8+3Z5qqlChmbv7Bg733v27Z06bI1u9D7ZO1w58BlJ3oG+xUny+ho2bq9lv3qk49sY33VZTd0RWQG/KXv/dCuXr1uBJa/eLHm2Qfo0owD8ovzCUc7c+l4AZk+BHlR+wdHa6VmE2MTNjO9ZL1W352VgOWv373nzmUCwoId1PcCosj86ZkZfy4OGfjzCe5D5s3MT9nY/JhNXRy3g9aevdh/aoli3+p9uNsPrDdsevYHVSpdN0SvQd52Wg5kB30+2kcRp/MZ8DcMdKicPZ51WW+cBSy5Xp4Muk8cc4rbQZzfjmskQpCg60KRczQA28FuEVios409w3t11us+gX96h+xl7pNOK9ubZyrbWmehgn0UdJVMBF1P+r2ANrfbY7W7ZPNI19PzhP3wOeMjPALZrwAS9Tuug+s90LbEA394nvRx6erC12QzxrGtOPCtMVC7hScJ74oDyPpMeBLPlpNf9vfLeBTtP8MNo38TAS2diO/iWBTjISBfWJzGWs9xFoRs9gxDiwPqwtq0PjQHcXwqaPLhh3ZIL+e9cQxGfYvbxJpjPVdtFY7K2Oo5rDdhlBpf3R/so6DXC5chm0b2suZffVb79T79LSBcc6Lny7bgOu6JA+HZCDeVzSt727HXKNiDPodgpRBcJSyQMRPewb+D/RcCatF/hPcKExUmIH3S1/N/85//+0MZsp7S2MMjOnXGfcnNcXBHjaHB3kgL0ZO6l4fyHRuIF8ajKDXAcVBYHX55UWhBw+nLNfqb5wuQcYAuWrRxY1wggNrokZ5RquVZiHgUEQZgqfbI0+NCKnFOVC5Q0tvaC4aAG02JtHViBPiKhPSChBFNR3zymZAz4RAZqfH+816uEY+nK5LdAJIIDNFYaHFpU/O9hCB9lAGpTRDAolBgiH4K2BU/kGY4AAAgAElEQVQwwTt4fxwc5d+u+UbUEzKweA6CnXdwQPvG7Yd5KUbvZrxZO4lUMMqSFJUBKOPEZeFFXMDOOxgZkBpnCV6uE/gj8FLXyGNEoQj6QNo1v0uFYNDCAS3AUiC9R3wG56lfwzjRR97B81mz8mLFgX4HCiOBQF81ji4gEoHrSgKM70N0b+CZFCjmqZ9R2qUOTj8IvJhfMEJckFHGz8c88G4LPIP6wEGbaP0LyGb/cR/P1HO4X+Mv4SxAjGu1HwI/ZzgUtHa0z3yuIsEYDKGQNiVhqPGgsIvWDuOhdvA8lGUAGcaAsZCA0niGgyGsm/jBIw+v9rkEn+RQHPACEJVgix+UOtR0uCiyTX3SYdCMPMhujE9OnskyrnOwnojDCFjQvDLfeqecBFpr7lSJ+KD5TJF0EsYCP3VIMaHx9kvox4W075dYxLvu9UjW7HkWiQ6elw8kyV3mT/JcRg0po0FOB0oObDL653tKfPbRfvE13gvoG8VReS7ROPLgx0Fexl8HpsZe86hDkO+Rb2dnSeR1F4AqxUGHHnJRSlRQcDteSJa9IqVK88q9HqUR7Vsfw4iTWDKZ9wAexcdL79ThL6VETgnJCYB1ng+Ip2t0iGuPxOdQ60NyIq6IyXFL2+MODKXVC4Dmedq7kmEAsUo/15w6IBhRFkhxiitY6i99wQgLMiKkMus7yQSNlSKbNY5SqDA8JFtevp+/tecBiOJpaeyTHuAK9RryI14a3mk2uxkb9igiV7JibsomyvM2Upyy2cklKxfHHKB0xacFJ3TbDnZX7fmLx27YEDFJhCKcj4wl41E7hVIgZelk2mbGJ21uYsrqJ6e2tbpuzcaJjRRTwEHWS/StM2xZtVO1aqvq9BqA5kQoU7ArMSRaO8hadkA2EQoXWTLQYrhekk64oep97ne8yBoRR2QXBDkx9MJWGKjRKeRjzl6KzzHcioB70hdcNg8C1zo/ohvCqAOApk2NasOB4WK27O3BERD2RMjC0hnrXMORLK5V685hqznlnbSR9xItSpQ2ICv7hChBnsG81XH4RFQXWieNZsvBcYClG6/cPItyYl2J1xBAsd8bODAFuOr7vBeynNQGwESA64sXL7qzAYMMR0+3FTJeDuAwTWa8fZkEvL5Zz/TQ3gEgB0gHCHUQKRkiLhgzxqUOJQSZa07rA3ACwF61RrNhE+MTATTH2dsOfKweXVigDkfXKidHnv7c7YY9QxRvrV232fkZu3n9FX8PugTtxDEe9nUuiuECaA3gNTQW7D1Sw5cvX/BibryTcdjd2vFig8hlOX4X5xd8jcjhyXziDBmbGLeL10IkKO3kf/Rlzi1oMQC9N9bWXEYRce5ORihfovoAKLmz8wsezQooGK4JQRBHByHDAxCGfijqy3VjuLOjQobof4fHx/7ZiANTQ+87PwDroE3QRcDZunew71HDRIzn8nnnrmVf8PzK/pHrbpeXL1kOAyaT9ah3+kwwB+NVGC3b6PiEzS8vOMXG2OS494X13KaY88mJRxO6Tt0N/Xz0+MkZB3bYmz136Ls+ybhNz3hkNgUDWTODTtt+8nu/Z8fwmJ+e2rNvvnFe2EwCJ5R5ph1R7y5fE0kbJguWTGVteemyzS1csKWli3b5yrWz4AMyGV6srtja+jPbWFu1g8M9SwBMGAXsoNrrWHGkZGkqzA0S1qx3rFo5dRCOvYrsYu2VRzj7GFMKgNbt5LTiwDlAkNsNmawtzs/bxNikU0IMExkHbbPFojsqrt961WYXF2wCrtty2dfI7vaW1U+OPOL76TeP7XjvwOUJUew4ok+IlKyfeuQxRSBL46O2DH3MndsedQ34zH4ZHx2zsVLZaRM+/uWH9uWDz+3k+NTpJKAgAtgFQKT4H84hIoixMSfGKEjatQeffmZ7u7su09lfnmvi9kzXucQBhGlzrdGwo/qJTU1O+55c39zwoq4En5TyOWux91stu3h52X74V35s3//xr9n4/IwVRkcd+Pviwef2j//B/2nbq+s2bPb8faxV9nMep1UuBCIE0CpEcOEgK1O8NGW2vb9nrX7Hbt65Zd9+/327cvO6zcxN2/zigiVLaQeQjw5O7JNffWyffPArW195bsVE1mmfKL6LvLhz7zV77e03benKVUsWEpYYMUsV2Sxmw9bQKtsH9vUXX9k/+u1/aBsbW77PWP+yCxnXavvEpnMTPk+pQcpq9YaDysV82UbKAKtN6yfMGt2mg6/pfNr5l6W37mzuWKvRth9+99ds0Ozbs2+eu7y7cvGKjY9POHCbdr71eZtemrbcaMH6iaGVRotOt0DQ0M7Wtq1+vWIHz3ctP0zbeGnEDvb3nbOYNQ1dRyKVsIs3Lttf+zf+ut147bZZIdjycDd7rYtG0w42D2392ZpduXTJlhYWfR1jFOAAg8bnz//0515YEZk0Bh8zst9p/rxssA2gZuv1bdAe2vL8khXSOX8uTi7kTD81sIPqkYP9C1eX7Nqt6871ncwGeysxSFutUrWnj76xvY0ta1ROzTo9G3Y7LgO3tzet3W1ZJpexwyjzoZ80m1mctXtvvGUtAkWQNamszU5P2ztv3/d6E+zV02rFHn71uX3w0S9t5clj7zv0Mjiuaevc7IIlLOs0OG6v1UPWCgA+6/3WrZuWSAeQFYCavdBvdWxnd9vG8iP2rfvfsumpBXdaPX782DMR4LpmrbDfGDN4n588eeKOFDKTKCzrjpzdHatXT13ezS3MWnGiYGOLo9bPdWztYMWGxZ4d1nesUt2xVD5hmWzCEpngDGF+y4WA7wBmSwfwsyN1HunrtmY7AM7I4nCuRrRKUSAiVDGO3aTOnZbok8IwzoqmJ4KdGMcrXA+MKB9lQwSbIgQByS6XLsy9sp2E9QjQFL4g7EGgLtfxTNmeAiW5zu2qRLCdZVvwvTAUBX/IXv1/6HqvGEmzLD3sC+8jMyJ9VmZWZXnX1dXejNudmeUOsZ5LCgJWAAE9kHzgg14oPQigREAPgh70LggQoBUFUQQp7XLd7M727rjunu6ualdd1eWr0vuMzAzvhe/c+2XeKYxy0JOVEb+55txzz/nOud+RHRYmFCmhUTgQ2+dwH8fxr8Qoszt9Yp98Kz1H/ZLPoj4Jpwht+vA5HL/QH9YcKaFFgKZ8DY1F2F+NNa/V+0MsSu/TvAl/ko/CNA3518J2Qv9Efjzv5/P1Hv1b/rfwMPkghs/5rPPQLwnHTMC8+qXAtPxT4RTeWP+VfqLaLN/P+aUuUGP4mM8+1/fC4TSmsqd437HPwpNu9brJb5iwpHkXRiPcQPNvtmVQT0rzL/9UY6YxtN/+tKv6KJ81lCUB1u7EtMMQ1bZQnrT2eA39nlB2Q/9ZcmbrRBQcahQbwIGTU2CV0f2Rh3DyNBg8TiqATwtMwianJwRk1MjQAVfnBSDxtzrGIxp6vyZVYI4NrAenw8kQSMjf6oc5vF4wtAjsHX0XYdTk8bcpqagTILWTfTdggZkY/liDfeeLE0ng2Q5OFA0vfq9ImTmJHoQ04CjhyOPDBSVFF0ZCBNBJsbF96pMUhdqoxSrlLYdFws/v9W8TEk/ar7Hjc8K5M8DIT44cEAESAtZoqNoC8EBaKiDptzazMjY5fT2XNQFoU/ZpR9jPzAc7QumPxHCclcXJ9mqs+X047/zbFkLCgfN0hJwh7jN3e53jSI/abjLgAVfJkmSFcxIC1dq0+Gx+rsVLGVdkjkNDqg8FHiRfAiE5LgKh2TZl/WnOeT+zQATgEI3WRipOXgK4pgB6Ao7JxXZCO0MHmn3QBqnffLc5wj4yKQdfWZJSjAwQCCTShqNNXWtCGcCiE5G8OMPCrQsp0nC98HpmPfG5lEnJl9rmxtQ545p/tZO/tRFpo9BnAvP4vXg7JbcvbjDamEKlrX66YIHj/+Z1J2CDCzJw/CSvWnNS5uH6kdJm+wT4CdAP5yXsG+83cNRXcdba1+b9os51VAAn/M/qTyrrqGT4X7hRqp38TYCGAAznmQYdf3PunNw6g5EgLuWahdO0+Wi8QzCZgIJrqyLtTq5DIJ5t06bIa38V+Hqy35wcHQvnJZRBjavGVsYjx5Bc71wr4Rxo75CuksFketcblMc6k3ml3rALx1eyL+NFBpPpGB9QEcAtEIXXCIS3te2BYI1nGASSLEgOBDbKIGQ7BSyH8q7r1S7qP+277J/Wd2iU/Kp51Pc8Euz2QwfEayz4fRiEI1e73hP2g2OvoFMYvDPd6IEuZ6SeBKpk6Nm67ntKEBCEI1qYwKCXQHSQQzxWQHJYRGlkFvPTi5ianMMIj+V2B5a51OnWsLe9gq2tddRrR9hjobI4LMOI7zZKhL4HhJtdpGJxOzLM48JH+3to16sY9Jnd1AbiAwxiAzQHTdTaVfQ8sE7qECu82RlaNjVDQfxhtm86m8NIccyK+rg9gvaAA3QJhG9tb9gxdmYuOt3Zs4CHC5ic7LWUUwI5zHblcwi4stgX91ZmfTEoRD20s7NloB75NpnJmSHAFPcFcUjt1HNzSbDf2SO+6BpPzgxYP8AZ8KG8JzjvA7eX+sqRzi6IuHkhyORkwelC/ttOt3RajkLBZ0moiBr1DAEmBShEBUKwh4BwmnyozaYV5CIVhlGsRSPHRV0pE2wfj+BLli0rvO1PThk9EcOwUcxMzxggKbm3gF+naePH/6jrDKT3hrlz8vp2AoQOfssAKEenIlvVjjvT1iOA7eucGBDWZZZs18ANtofjSKeex8AJLC3Mnbb3GGDKue66QGS96Yr55fMFt//5xAOKEsEAZrtbXQTL4o3j8PDIsvlJwcAf6gNzpAdurMWHT7kojOaRKTBTivtrFtmsc1j4fq6PavXQuECZ6co2WMbaQRUW9R5G7P0EKSenZ/HqzZtGDWLHtONx7Gy5bG870dXgSamEAXR8v06AkDKEY0Mwk0EFgr+0RxwlQNo4cQn4Eigi2E2ZrhxVLXuYQQKzoyIxF+hFxArvffPdd+1+FgSj3mT/3d4WsbXF8W34QIzZFVnyj5J6KmFzZtn1DJwPo5a5ur9/YMUKLfDri3eaLZlOW8G5wtSkAVIs1jgxVkY6FsXP33sPn334CzQPj7C7voYGi0QP+qBtSwB6GHH2QrY4YgB0uz9EuTRpuiBfGDXwh1mIBJC5buqNKnZ2No2OgzqK9DZGcRKPYmt3w47pMzBA6ph+u2dZvzEG1odwNABWAIxFbDNGBbG7v2+nPDh+uTyDd0PjMma2PgsXsngqs5NZ16U0OYHTZ87g0rXrmJ6bN1nl/DLjf393B4c729jZ2sSDu3eNPz+OCFJJl/3FQpP9YQ9L66vYrx0a3SCz1pkJTXmgPLN9E+PjOD1L3Zy3QngP7t5ztg1iLsDQaSOdzbtMToKFLGxdKCKby6CYz1nWOjmazYYzirmh0XEoMEsAlnLJNjPj8uKlSwbUEVzjc6kni1lXTPqgsoeJyQlMzU3j0o0ruHT9JYxOjJnMkq/8vR/+jVE/kDt80HanBHmMnVo7m2QNgpjNBTnd602CACkbs3Qhg0E8asDu2Owk3n73Xbz5jXcMgI4VkkwOdYXpYsD+2gHufPoFfvQXf4XmYd0KWjLQxzFlAc0br76Cc5cuGxVFssxkhiF6jQ62l9bx9OuHePj1A3z++edGycMTNMVy6ZgKqUku6a1t9FpdzI/PIIMUEkhaAJKnJEbHxowuozPoW8FBy1weL+D02UUrgMcAxdbmDh4/eIx8MoeZwiS2V7aws7VlWbbl8rhRZ5BqYuH8aZy/cRmlqTKQAkjlUczH0GoMsLW+hZX7T/HTP/s77CxvWDZ1IZM2aggGWcoTYxjwNF0iguuvv4zLN64iN1qwPpGOgjzWPNVS269iZmIG3/zGN1AsjxqIXz88tAx6BiM++NkH+Pyzz1A/qlo2OIMdlF/OGZO/+tGEZREvTC9gjFRebQaL3R7cHXYxTMbQS/QxvjCBt3/tHZy+dA7xdAzxtM+t6gJ7W208uXcfzx8/tyKonUbdZGNrk6cpKpb13hqwPHHbThlx92FRVfJSx1IMTvaNVosnB2ampjE5XjbZXd9aw8rqkp1+4JiQJodFQkl/xKzz0eIYzsxdQI+1Bzw2cXR0aLrUTnnlchak47ogFzyzzGnPcFxI1/LytVcwVpqyRLidrV3jvKae5ykevn9uYd6CEUsrKyhPlAyA5skBcu8/evrEdFG7XkdxJGsAfbIQRzfWxk59A7HiEIN4Cxu7y2j2qsjm4sgWc6aH2B4WOKQ8b+/tH2eKunFwiYnyAWhTyP7lfR0GJf1+bD6jp5S0wpg+kC+cQs8xu7Pv9n3qE9mWwnGUlCGbQ3a8/IYXk37kZ4S4h9qkdwoXkE2rd8qnkC2cyzq/Vn1Uv+W/CKcIfSL5utJ3SliRT8T9UElx/E4Ygmw3joH8LYHyhln5U8B8vrAgYTxqY9hnfiYAWXZc6EepzWH/+G/ND5/tbDFfP8gHp+WnOX3vki3CZ6jN5kP7Nof3yHfV/IV/h3Mr317jqT7rPvl6wgSEP8j34n2UHYGp/Lf8L35GeVT/wmdbhzxOqLl78dkaTwUWwvEP/Sx9zrHiXqRkXgLQlEWzy/2P2hLiR7Ll1acQ/wixPPmLmn+NmShQQr9PWISSuSR3YQKZ5kttC/tv8+3nXDhF6Iurrdb3/+G//ZdDZVqw8yEgpwiOBvEYhPU8Hga4+SPZmix+xmcoC5mGWBj5MdDIG5UafEUc1BkOjhztdNIpMz1XwIkGxXJFfTazFqGutwzewPlQZqWOsPI9atsJUOeiZDSITYhi7igFjVsXUXOZgQLjstnCcWROAmIApOdwYXtVfVxHSA1kzThnQe0LF7sAT9de1w4BYrxOmWRy5I/BFJ91GAKuEgyOsUB4LUwpVf4W2KC50PgLvGERESlZAcPsG51jc3Y9MBUubv675TmgmQFtctF1HMwCLTi2xjkYVHIVWMm2h8C7nEPKD6+3iFHcb3YswmRVdp1hTAdZz2SfFHVptl21cS1UBgI0DvxMm5V+8zM5wmHkxhYZs4liDrjUvZJhzp0AZ7ZbWaVaxFKeBBBMqfosTvaBTvOxfAcAMg15GpluA3Ccwe6I5kllWm14bIdAdLZfcqBMu3CdC4BWm8LNk/+2gIin9lD75fQzw8tt6G5MFfSQjDL7yQwT0pUEvFvMnKXjr/sFeKn9IVCoNSrFbevHBwUIfITtF8goncC2Sd8YoOKLEGrMCEAbkOlpPBSt13pg2/lv8ilKLimvRvvi+cml0/geyhr7LqBGwLUUPP9WoEPHy9W/MFJOkE3jpbbJcDLDzbeXbTLg2POCadw0v2wHDVk6cHy+OK55P8eC8uPWvDNaSGcho0Rtl55he2jsOllyepdOsXTFr9pkpRP5Dj5PBtGJzPqsUg9+mi7x+l76Wxuu1jPnSMYPAehws9dcSv4FzsuQ47M0ViaTcQfqhxup/v5VBo7kQgErji3fqT2Bz5H+lQxovgQka155LSkqeJ3kNgTyXzR6ZDxobsMgiHSYgGwZSNLHvFYBS+07Nm99l92hNukdzDCS/giNwxNDxt0TIy1EDMZLLPtBwLmMeTcn7ugXixkdG2X9gWUqWn4/98JhHD2euu/FgF4Gg14G6UgJ5dFTODWxiPm5s5gsT4Nr/tAK9bYMgN6vbBmAwczhcnkUV69dNp5IO67caBuPZI8Z0+0uYsZJ0UftoIKD3W1EwIJOdQfKpVhUq2sANEEhtr9QGDHwr93qY+Cz9e3URTxmR8tPL5zDHLMBs6SSaRrlUMGyFfn+bayur9mReWahMmuRtRVc0NYgNQM+2HfSKNBxVKFLAnY8fkoeWALX1Ddr6yvY3ds3XRuPJpFJu8wiZtE4WXNH4AhGHp826znallbbZU8TwOL/+O5EJGVAertLCiaXMR4j+MzCov7EWJ78oRlH66H9zOS9XjXnlhni0oPOvhjYfsgfrg0Fp5hhx2AqAW9SU3gM1AAFUjQQQONzuL6YuTsc9JH0wWXKH+/v9DrG7ckfFiq8cuUKRkpld3rH2z6yJ9Y31wwQZQaWsycd1zKPc9MmJZBKXmwWuZJutHU/dHROrO1AOd6wI9EV49jMWjFG0nNULGOadZEIrjJDk88wG5LFMo3CzTlqHHs+b6RYcnabd9C5aDh3u/t7jo6t704fmA61U1Fp+54guq054/PMW9ull5nBS5DF5CHugsH8oawQNO5wXmMJK6TnaOSqrjiVFcFKGRgRTyRtnedHigaY8vnGp91wQIHNX8vRoNFW4XOs6KI/lWd9HQ6wtrJqmdu8zp6RLVhgwWRi0DdqFoKXpCHhmqjWm+4dA76DGfruxNj3fuP7dnye1BTatw10bnAtOJuKSQs7O3sGoHC9ueJsaZyanjE9Y/ZezO3D7CedOQI4hzU3lpRnyiBSCVYIRCQRw/hYCWfPnEY5V8Cnv/gFfvinf4pho4Xa/j521tfQrteQtGALk4Q7tv5ZSC6WyKLZ7qNYKKFYLCMRp+OatqAv1zPBU57IqDWrRjXC+SW1xA5Ph/FIe5L+Rc9AZMug3d7Hwd6e0TaQF5byVB4dRYSUBiWeuklia2cbzWbDEhFGmLFabRiA6K4dM1nMZQtAnJQPI5iYnsLVl67j3IVLprM4B5X9QzRqR0Y1QNqRLz77DI8fPkQmxSKJCQPtR0pFC5ht7u1YNnQyl7Eip5RzgRDdZgN52hfZvGXkks+b/MCcSxZlZLY5+WetOBzB3rbbh5jhTdqYi+fPWebm/v6uBQ8ciBKxrHnOtewF6hIC0Lx38exZrK9vumAyj6oa9utsovX9VSsMG4nHUSgXkS0UjQObwQ3acNsbm8Z1nrL1knBBXvp7/aEFJ5tHDQx6XaSjDIgyWYYOTsT6XigVGXlENzrEpcuX8a3vfgczC7PgSQRLwIk7H5FyTU7g//N//2Nbt7lM1orZUlb5rPLkBC5cuYqx6TK6A56W7CLWj2D1yTKe3n+E5eVVCzSOTo3h9W+8jTe+9Q4Omi5xYOnpEn7y3t/h049vY640g9lUCWemT6Pb7GNraxvReNqKm3bQs+BYZiyP0+cXcObiecvUpv5kIdiHXz/G2rMVDA876FWZdX+Irc1NWxvkvU6P5HD68iJe+eabOHd1FkmqXW5WPaBRA5pHTdR2DvC3/+GH+OrW58ilc7hwdtEyoDc21p3uatUs27k96GBqfgalyTHn/xnB1dBOLSWQwCs3b+Kt196ytXlwcIRnT55i+dmy9bdysGfZ1pa81e5getIVxyQI22xRt0TQbvZxceECLp4+b5zx5EkmprG0voz9ZhXDNDC2MIE/+KM/xIUbc4gx7yIGtJtAdX+AlacruPf5l9he2UT7qGZAMW2EuFFgta3w5fbertku9GMZSM3m8rhC3u6JcYyOljE9OWMBui8+/xRPnjyy9yfTcZTKBQsQrmysYH1lxbK4J8cmTbbz6VFcPHMVmUTWailRp/a6HQvIUEdbhmA0bnLDgsVmyxFcHwwxXipjYW4R5UIZyZgDwb/66ivjhrcCkdWqZTZT5w3jsGKaw1gUE1MTyJdGsLu3h+rRAXY2Vq2wZiwdRSwdQyIfQzfWQCQ9QC/Rws7BGir1baQz5CznySrHA00Oea5NrkPOk/w+niJxCQonuIz5dOThpt7oqtCvByV9sVvz5QOKVp0EVtY+KV9kyzt70iU4KLFG7w99fdvX8i7wZUHsntNBAmjlT8lWlu+p4BrvfxHg5fNlC/GdssFCsFN4Dfdh/ghbCu1+tok/rIsR4kB8N/upk1R8l3x2YTP8PgQDBdCeYFgu+YX9FS4XYm3CFkIfWZ+Fvo98ohD4FI4g/1OAcOirhP6qYYTe75cvEvqxBEDNr/QZ1GqTnidfWuP1ItDJ2iMv3mvjGoDxob+jvqgtpLPh+Grc5X/Jj9L8CwfQOJot7QMPGjsLuvrEyBC/UZv1bo2H8C2NId/J/lJuaLPwGcIE9D7Jk2zFEPvROGgO+Vu+m94VXm+4pscgwzbxWmG9wv94rYIJmt9wPvV8tU9FCDXXwg7197EfqQxoDU4I2kngjw3jIFNRn3WaVEgu64H3qoM6bqjj+3KWld0a8oJosk+cWweGGKATddk5MkYF5qnzLA6iydYASWi0UDU4fKbAK0UuBHJIcTnQwRmEvNaOXwZ/02IWkOt0iHs/ny2ggf1g9of+ViRDitCOwSdcZEtt0iLh+xUJdJG9kwI6ctw1mVKkAhA0/hIeCb6AMS0i9Z3PYxv4nPC4t8BU9cnm1AtqCJIZsAnXPh6N4nUCLzU/BDgcWJm2qAjb4jJn3LEV/sd+qv+8T/3nuPKZUuQqRKbgBtvCDEBTtv2OyUk+S6cjgW67eXx01AxUfxzisOrAbm1sdAil3NSecJNRG9ivF+XUomXe+VQ2pJSQFjT5FPl8yhHbzx/NA/vFIkcmc0O3wVL2wnUnJSTAjc6aHbFkFQ4zvl1GW7iZCvjRhq2jSJI19S+8LwSoQvlQEc+kp51QtFljRbDDKVC3tgRWykmmocln87tQARNccRv/ScRcQGbYZ7ZR8y2ZYvsEaBOolW6Q8pcxIF3E78UFRj2l8eW40LFlu/iZMvHNUfL0I/zceKYy6V9aK8ZX6oF9XiMQks8SiB1uPJL3UH9xrCyb0PNIC6Dkfcy6DANG4RpnP3Wt2i3QL9yMw02b65xOMZ8jKhEX4XRRcFEpcD3LmOOzZLDJMFCxJwGUBKA155LBcKPinAn45HirIq8MDAIGod6QHuYzdHJGG56Niz9ep3ZxnYft1Pf8TNmIvI99FSe7jhKZHGUcfUL4ow1ca1XGjGRRciIDWIEprhXpWq1BXqt5kIEYGmCW1eINBfUv7I9Av9CoCvez0KDQupD+NAPDnAEXwHWF1NzxRK2RTu+kiGD4DsqFAjucKzkI/LfjDGYgNGUURLau/SkHvkvrkc8TQM955g+dOLbrWJ7b3Od9IcQIgUZSc8QQ7RRSeAwAACAASURBVOfQayWQio1hsrSAqfHTWJg9h7GRCdRrLXMS+wM6zhvY3lmzglV0jpjFyaOrdNqY8UYnl7I67PTQazUx4HHmaAS1yiFWlx6j26mi3jhAB00DpZgFzSO3vWHP9mhy9LMIHoFyZu+RW5F1DAzozWaweI6cygu2Tvb39wxsYd/y+axdwyPsrlDbjmXlkitZBqftpR50JH8oPyd4xOJyPELMH+qng4OK8fIyM4qUFKQLoBOfjjgQRSeeLHOmXUc27vjSbV4MOHY6xu2xjppDMkfOSjo7DGimsw5MJmBoXKJ02NKJY4BWssj7jQuaHPgYGo/yiT3VNb5GFi7LJR1ge6yHeaqk30IcLktLBVHZNqc3nfNFeg4GE0jpoTGhA1qtVTE+5sDj+bnTRh1BCg7q4srh4XHRJraFoAHHu1Z3xRQbDYKQDRs3ZqvxGZTNiYlJjJXGbRy1L5vebXcscGDPPtg3x5mBBa4tgtp2hLzbZj4zmmgZkMKfQsZlmBK4khPIPhEQJMDL9/L0FwEFZvJaUkLDUd+xj5xLZuMyyML5ssxQH/Djd9Thx/YRqSBIgWbFMqNIJOPWt2iCgXgGOk8KGHPf4ekWyhDHheM6Nj5p1B4VnzVMsJDtM9npuBM1srmyPqjKceCP5Ie4CPvHI/McZwHUfC7XE9vKQEVpdAxvvP2WgWMMMDAznGNMahyuAXLOPnv+FC/ffAWXrl52ujpC28+driGgTnmr1xtWKJEBHTcHHex7CpDZmRkLiIwWi+aPGFdt3+JHlshBp442k4ESEdLtDtCMDgygnJ2exPzMDPLpND55/wP8/V/9EAPqjkYDW6srpi8YFDFfIzIw4JMAa5t+SneIfLZoR+oLhZIlY1ABxZIODGeaHwtLMhuac8+sVoLmBIRuvnXTwHaON0HAZ/cf4t6XX6FbaxjPPUFoAtDsCIFszr8r6tkx8Ks0NoGlpSU8+vq+rfVs0gXKi8VRFEdHkS3mkchksHj+HK5cv4ZcseCKkB3VjaaOmfoP797D559+iqfPH7n7M25NMbs3lcsa3Q0zj2vNxvEa4f6QTsQxOTYOMuObjRbQXVF2GZTski82kTI+aQbzDvYrlultpxCyOZQKeStax/VqAaNOE7Q1aTfSJm62XR0U7pPmu3ldI0oax7kPKz7ObGwGHZu9up2U4fupw+udpgOqel3bpzgHjqO3iGy+YHWEYjwZ2e4aKEt6pr2tbaODIFDOPYsyHE+nkMxnDVglHQxB6Ouv3LBCoJQvrne+x7jmD47w3o/+Fnt7DJT2kM3kTfY5lixWGE+QjpGne1uI8Pt4Gr1mB0d7VZOVSCqBCzev4vu/9w/x5ndfxiAJRBPA4Q7wwU9/hv/r//h3+OJnH+Py+Dm8dPYqRrJFNBs8VdAz+Wr220gUkrj26nUsXjmLidlpxBlwHzDpaoj9nQM8vfsQT768j9ZBDclIzBWuY2JPKgmkIjhz9Sxe//a7WLi8gHjOlYNjFnKr1kTzqIbDrQqef/kIP/nrv7MijxfPX3CFFKm7aQf02rYfrWyuGo1JvlQ0uSdVFOeCYCpPxIyXJyxzmGMYH0YsuET6DQLNy8vLdoLA+Qo9TJ+axuSkC8KxPQeVBjr1DpLDJC6fvozp4iTSSdKpZPFs9Tmebqyg1q9jZLaE3/onv4Ob77yETBlG97W5cYSt1W08ffAUn330CWqVKkazRXTqTeQpI5fOY2Zu1vaBp8+fmd/V7vXRbNBfTWDx7HmcvXDR5ryYcfvt55/exvvv/wxrayvI5DOYX5jF2MQolteXUatV0WThxkLBTvgc7tYwW57HSJZB7iGylK9k0k6uEBijv8xABEFonkTiaSzDB+Ip45pmH7u1jtF/8Jk8YfLZZ59ZQLBYKtoaYpHF+cUFnD53Bl30rLjmyPiorTEGULvNmnFN71X20epRxqMYxrvIlJJoDY7wfPMRDmo7aHVraHaZTERqsqidMqOOJre6/DbzLxna9vUvhBGZLki64Cj3OOe7OMyEFE/CFOQHmW1IFer9WvOzmKzgE60c4O38R+oRfs/vRAMr25L7Etc426PivfKFZafLp2RbZC9rf5UPqOfJfw3xpeHAcVyzD7JjQv/daEiZqOFP0Aurko9BwN70l/cBhRXxb9lbvJbv5r1KLAixmWPfzL/HYVjOzpOdz2eoHcJawmvk6/B36EMKd9DYa+/nNaFfJl83xPBk54bAqNqh+xn80xyEfpH8Q+GFGi+NhZ7D01QhgC0/TrKn5IhwjNQu81M92Kp5Ea6h/ijpTO0JMRO1KQRv1RaN53EAxdMR8h6Of4gr6X4l9VmQ3Qcv5KtpHtU/zYPaEI6d5krzo75RnvldOB+GIPm5VDuEI2pe9C7JXPjcF31zBRxYP0HPCxPsKN9Ol/t5/+/+639uoTVeJKBADeJvgaShYIWLiAA076UC1MQKmNGg0ThxTo47aspGKIuQnVIEIuygFhELS4SLmwtQ4JauUVajHF8Jp4T1RYBEwun64TLgHDjgHB5buAZsuwq0NmE0iLwCNIU0dIPII5N6nhSPOTB+8UsQTQl7IN1oTeCOcmssBbxwLMJMS3OevfIQ8BBGWtiGMONOitT1x3HQCODVHGr8zIkm3xsB6LbjyVYmHr87XuRUjl7yBcLyWnO0PPBIh4vPf3EOCFgxU4MANLOr2D5ew+OQmh9lOmgROQfOAft8pgDoMAP6GBSJewqJvotWkkfQFj2zuHx0i02XDLEIIft2nJEbdfOttvBacdeEGyufxb6H4LgBvM2GXS8gn31T2yTnBCDYJ8o+n8HvOSc08rNBJrwD7x0hfSiLbsNW0TefmdjtmaHBIkf6keIQACoHWOAAr9Pmw++crDvZl2zxGuc0+YxYzwGv7FVmmmlc2N5EyvEhC1TimtGGTTnnsVDNpZ0aGLqx12bdaruNVUCZQAB9xnZJcUq/mCNC54IZMGZQu+PZofIPNwe2TRFwAYMWrCC3dds52vzbsizIBemj0GwT3yPeZOuXpwSiPPBvZYLxffxMQDDv438CJWUM8NkCj/lvnaRwwQe3lg0EYnE9zyVuYxNxa4fXqb2/lIXmZTjcoDWXbIOAHMqpxt7pJNdGyp2t/bgLCOndAsx5v0Xd+woQOaCRcspr+V6BwmGGMd8Rtlv94/y6OXMZ0NIbGlN9JjBb8idQVBnIrYajiOLfHCfJoQAlHZfn38ega3AChyDNiz+hsSODQTpJ61YGIY/Pc0ylXxRBf3Ez1zNlfGhTpwEuo09zx7FRf/7/AGht4Cygph++UyC01rk5LP5oo/bcYyOKASyvP6QDJZu0Dyhrkk8+g3pVQDbfafu2PyFk5Qp9Vj7bJhmTLFOf8HPtXW6fIWzn1p0CvsbR2icgkAN6WUT6RZyevYxTU+cxN72IdCyPvb0DA2sIHB9V1i0Dmhmq1D0sEEUA14ICTHYmOEagqlpH4+gQkW4Xo/mcFQRbefYYtSMW5NlGtXdooHo8EbNj58xstfXej3g6BKcPOV7mAHVbVoQsEc8Y6M2sUI4rM1rJ4ah5rjfdCRAGeCzwMXRBAf5QbgpZlyVMYML2RZ+1YxyWDJbFknZ8d2/HFfLjmDP7iT9ubbgAHseZzyFvJZ9hTp2nx+K/Ce7aGm45WgXj6UTUjsKbk0vX0fO/c674LhY5Y8awAG7ZD+F67liQI2FgjYx9JsodHVYRDbJBzI4kv2GVx3lzOH/+vDmxbAOBBe1VlFEC0Gvrq8cnU6inKVv8LpfNm1PJ+xcWztj+xWzOg+qBAasEz91adMAVQQCOS/XwwO6XLcpicNlcAaVS2XEn+2PDDuSsG+CpY7AdcmNbkIhOF8yZ5rNtX+I8kN6EVBKtumXfmX3Vd9nDbLcDZvOYnJ42h5mywe8Oq1XsG1UGAzpkQBk6ACuXO6YfoENP2VDCxrFu8O3tR5hR6hIVCBER3ONR+YnyGIrl4jHlkrOtHH2KOeM9xzFJwFZ7I+c9DFixjyocqkwyy0SnnDI7NUadmwS5xKUPeD/7kMq4mg+2jyd5TH6IC5cv4e1338HU1JSzORtto1ogEM3+3XtwDyMjJaM24ftm52eN09b63nXzSb7uJ48eGwAdizse7HrdBZEpg+wLg/qTk64IpumwdsvULMeRCQeUZ+MjZvA0HkGxPGKZlXmCL13gvb/6a9x+/wPsMft9ZwfN6hG6TWcfs38ZUmFQ1yYpZ87ORD9m9AWnpud8QUDHa07gtXJUscDUIOoKMpYmxjE7v4DJuVm8/MYrBi51mg10Gy3sbqzjFz/5Gb769DO0q3WU8kUUszkHhHZav1SnhJnAC+cWcf/+feNebtFp7TrQgX3k2IyUS0ikM1Z4bWbulNGu2N7AYuoYorp/gC8/vY0nT55ge2fD2kyqEfon41MTiJLmJ52yjGRxfed4IoKAba9vmc+krbBg1IB0XwWT/4N61TibC6URdPsDk0PaGgRAmZ1OwLE0MmLtJeUMwcqd/T2sba8bNQmBYwKV9Zbjlmf2/bXLVy0gSH3OExAMpnT7Tna4ZpiMwnZU9vYdXQzlkBmPTHanLdZuIZlL46VXbuL1d95CebJsVAqkRGAA4HB3H5WtXTx7+Bh//9fvoVGtuQBkIoEdZozWj+ykAP0ZJtFkcmlMzE5ZximDS04/Ov/h4LCK9a1N440ujZWxcHoRZy+cNxCetEzPnz3D11/dQYunK5ptoNXHaGEU0UEMLQYGUjG88d1v4O3f/DXMXVlEJBsHY1xpUoV3gJ//zfv4n//N/4jIXhenRqYxNz2PqfEZxCNEqiM4aleRKxdx460bOH3xtPF3s2Ajay1wT2vUOnj64BG++OgTrDx+5gJncEH73qCLWreBwuQorr1+A2evnUdpsmwByn63j8ruHqp7Feyt7yDS6ttYkXqFQZwUT7p6PIDBPoKiBOyZdZvNZw1U5djxNCf1RKvewf7OvlHSUHfOT89ZxriByOk0VtfXsbT6DEd1Fpwc4sLVS3jlzZu4cu2y0a/UDhs42D7CvU/uoL5bx0xxChfPXMJ4eRzPVpbwwe2PsXm4ZRnQb/36O/j2b3wHc4ujqDUGePz4KZYeL2N9eR3PHj5BZXsf+WQWsxNTOHvuDBYXF4zfn6cCHz996oKKPXL7s8ZAyk56MIBB3bO9tmW8+wTUnj59jCdPHqPZqSE3msP86VmjhiLtyPrGmu01pKkaNIZo77VRLowZZdGw10XRag6k3OmQWNS41zO5PBbIkX1qHtlsziX6dPpGp7T04BnazY4FdHP5PB48eGBgd3m8jKNGHdFUDDdeexk3Xn0Jo+MlS7joEYguF2EHZgZA9bBqpyrMnx20jWM8kQWWN55i+3AVtfYBVjeeYnN3Hems2+d1CqbiE6wE2FHROj/U+feq20IqDu4HBrT72khmI/paF9wnzA7yQSyePJdfaaDVwAGosicZROP1DAorqchO/lBfeECN8yI7WvunsKlj/MLjDAIYtb/KvpJvwc/li4R7ZN/7TfI3rI8+ic6C1Txh8SvAX9vvuYf402s29r7vwpzkEwkzMd3s64jJ1hZwbbZpAB4fz4d/j3xn/pZ/LjtdgKR8aPlJtqd6vELP5/0v/qf+CUcI2yJAMvSH1E4D8r3fqvFQW4SpCewPfTL5KtangKpTYyIMj++WLMjfUiBAeEf4fl6jsZE9Kp9Wtq/ayd/yNUNcUJ9rLMNghHAKgcpsp+ZcvputbWJ2vuBfOOehb685CMdX6+UEzzyh+eVnwhjCMaGN/qvmU+sh7K/GMJw/YXT6ThgUAWgFLzSu8knVZvOp//W/+mfD0NkPBZULSBnMQrFPHFTnTLLCPBcKDR6BDZw0gXhmhNEx2t+362kUWjaGVzb8LXBAk6x3sHOsai9lwHYKwFGHeS0VmpxjASca5BBYkxIxIMVTOChTRYNKR9HAIu/Mk5/LAD1u3h6cM/DSZ34wQylcLBw/45LxmWZsr5TBL/323KNSXFJ8AjPZPkdNcUKlIIBW46QFL3BGky+QSsqa/WW7BCpLCfN6AtD8sWOwnhdaQI5AFv6moxWC3XyHAVgCIIJidmGwgg6OtSviImbM5jHh9kfm2C4BZFIgfL+UmiKB4UYgBWcCPHDPY+amKQLyTFoWkRt3gXQCYVh0SxmQvM8qX/sNSwCAAE6Oi/ETeoBWTqpkx8atUbf3K3Ag51yKlG0UxYioX6T4DfD3Re7kqDJLxsniSXE69ywnf1EC+j6L2jZwf4RJa1ibLude86A1wH69SN+iIoQCrqSo6ExovfySgvKZ8MeBhog7siylQvoQBVC45lmdXfJpGZg9B+RrLfT6Ti4FlOmd2uxDsFQKW0rZIt8MogenD7QBhJtiuO61CbC/bCePoGtDcMCSMyD0fukVrR9mTknP8blyzDXWvI/PEZBKWVNQQuuXbZOOVHtFoyGdy89DAJpHw619XndpI5XulHIPr9E4ierD+uvBSG14BEacXnDzzQAB26LMXY6tdLkBLn0XoGBGq9MPzNJs2HxqD9Be4YAvx0fLa5XtrbFx69wFALXhs11aZ/xcbRdwzWc74NtlwTOLS+8T6Gd6yVMGCRAON08ZKLwvBKBl5ISbKT/TWPNzMw581rq1Gyc8/zJMBbRagOYF/S8D8Lg9/ZOItAmeNxglk5J/tUP3ycgwagM78u/0n/aR44CRP7nBtglQVkCHWcJ2MsUHXX/ZkDrJmlZAS/Mk8NvpI5/N7PXCi4aadIMKqmo+DICOxJFN5QyIIiDo1tgA3Q4zoXhseQTZ+CQunLmJhdlLmCzPo98Cdnf3DYDe3FrB8rN76PZrdvycfZ85NWsANHlQ+W7uzwRlK/t7qB8ekGka0+Uyhr02Ntaeo9U6QOVgB5VGxY7Ex3QU0J3sNuAsk+SZXV/VPEZwpm9Z0LZ2+y6oPjNzCqdOzRhww0w+B77Bst047gRECZDyPs4N+0+6DWbtmT7B0I6gE1Qh8JtMONom/mcBIWZ493s4u3AWN2/esKPU1AUKHBNA5img1eU1LC8/N3mgc0ZghIApAWjOHwt1MaOLDhz1C49Omy5mRminYwa9Bcp7LqgnA1PGtjkEPefsEJiKm/xQDiI+IBGzDOjd3T27Tk6AnXwwwK5nIOyFixcxPz9vALL2AmbOMTuW4CIddTt54vXHsQPTd44owWvSOvDNuzv7ViSR13M8rG3JuBVEnJqdcqdbGo42if1gluT62goanSbSiSyS6YyBTOw3x5RjQyCB88z/zyRSVjyKGYvkghbgzwxx0+lGl9LFxuaGcRpbANwHRmUbEnzjfKez2eN9me+q1VsGyFAOzPbzwWwCz/ybP5wXFo6i/LggrhszzvfISNFkS3qflhWpDTjeBDIoV07+mAHvAGbucbITaMcqS4tAKPtDcCi09XiPHDEVKnS0HClbqywAyD5rX6c9zsx0yjMDugQImPHMz196+YbRIRDAsOKULXc6if+RYobv5b/JEz4xOYbRkqOUYKFG0lnwO441eXlnpk8Z1QJpHSzo2XeZ+wSwCPTJkTcnNRpz/aINT0CcwVwepS/l7bTB5HjKsjsPduv40V/+JR599RWePXiA9efLiBl1jLNJSZ2XLxZtzs0u4zH9VhP7OxVEesDk+BSmpmZQHi3b90e1I6yR47jVQqZQxFGzjrkzi3jl9Tdw6cYNFCfHkGXGOcFR2ha9Hr745BP89G/ew7P7D5Bi0cZMFuPlMaMdIHUEx43zOXd6AW+++xZWVpbw0QcfYotUBUfkPXenAtlXjhM5m423mScckhnkipznOJr1Kva3drD0/KnJAAMZdfLfsq4CKSxG8kbfwdMMO/uOV53crwSPGTxsVmtIDKIG/DOoQc7kq9ev4a133zHgeqeyh92DCjbJM729a2ubQCcpIFiobWFuHp1q3U6HMDiwX61gp7KL/GgB5SnSmzjfjvN4amYOVy9fwerSCpYeP8fzp0sW6COlCGkGrl2+4gJOiQwqe3vY3diy4BqL41nhSMr9oINYPo23vvUNXH3lOkbGyiiUR22eGod1HBK4TqSxv7mN//jv/gMefHXPdD8Dfuw7AUauKXKLmw8x6COeTmBsvGy6xlHXtKzvS6trqHVaKE9P4sK1Kzh/+Ypx/JPbnTK+sbaOx3fv4v6tz7G3uoGdjR2M5ouIDRNgkbtuAnjl19/B7/zTP0R6sohhJg7Ehhi0+yjn0ujXgP/4x/8ef/K//Xt0Kk3MTszi3OkLKGZHbC12In2kRzK4/sZ1LF5eRL6UN45qHuZtHA1wsF81OpJbH3yAr+98iegganLGOgkJFiFtHKLWayExksKZi2dx6uy89ZE80ftbe6gdHGJvcxd7G1sYKeQRIwVjv2efEzzldXRZGHBloky1VTdaLAZBuPa5T2bSDFIN8ODrh5Z1ThqS8/OLWJiZx/TENPFX21tuf3kbK5vLyIzl8M533sV3fvBruPrqFQPkjcJnZ4hfvPdz/MX//ecY1vr4zhvfxnhpyrJ6v3r8Ne4/f4T8xAguv3IJ73732zh9bt6CQnfv3sW9L+5aoeJhZ4Dt9U30ml382je+hTffeh3RaMQyiPcquwbs0lbtNHs42DtCOpm1rHZnh8WxvbllWduUaQYqWIAwnUthe38TuVIGrNXS7DJQNzT5sVNk7SFy/QzKubLpl72tTQuijE+U7XuekGE2em5kFNdvvITrN24axzuVDjPr156v4u7tO3j+5KmtEwaMuFZIcbR7sIdWv41+dIDv/+B7+O5vfg/FyaRRj7COeLzo6FRaRw6AJtUU9wwGUwaRLg4be/jbn/7QsqCR7OHJ869x//FdJFIM4DkAmu9iMEi4g9nPfZd5q0LLx8Cap7qTnSB7tNtyJxhdQoIH38jxH3FYj2xaAdDyMZQkI+om+buyWeQj8zffJX9ViSSydWVH63q2V767/HQlDMgGkg9lfkjMGYq6R7Y4/w6xMtnM8lGOcTZPrSIfnfeHwXD5OvITZQdpzEL/QvMQzocwlRCclK/I6wSUyu+Qr6/vXgSgw+dpzEKwVViJ+u9OS574NbKHhLmoCJ789RBrkM+je8L3ad6oq+Qjaa41tvLD5L+qT3q3YR1WHNzN4Yu+i2RXz5N/GD6fcyxcLQTu+Tz9HcqG+ik5EJal8ZJvysC1ghnyfdUfya7wEMms3qdxo5wKCwyxIF1v7fJzE/YtHA/1TfOucQplXv6ksFkbZ5+sq+t5v7AK+fomN//9f/MvhnwhDThlLEhg2AEDebygqmOKStjg9Z2BLCddxiyzVPRS/hb/cWioyrkJHVtNuhrLIjU6gv/iIJlB6CNCUgpyxDVA+lsCGy50GxzmAQQRKio6B2j4jEorchW1DcIM8fRJ1XuLPvVcRpOcKL6PY0kBYl/UPgEwHEtzqnwmpfouYELODf82ILtzcuRRgqdFroVvgHjAsyOBsEwPn0Ucvl+gAH8TgA7H7JijkPzNL0Tv7P3++IDmPEWnrEPuSTdOUm56JoEA+zctdTr0PjtOBYwcSOCK+mihqs36LdBQykmKxjaxlis+yAgr54NH8TjmuYwDOeU4aYEzg4390nF0AtACrDRGfL5FXf0Y6N9S9tokbMzJLdl0mygVneZTC09zo40pXIT8jMcvbVOM+izQtqO0oWTyd8IfoT8p/ubBtUHEjp82WUjJgyZuHlwGrwIbkm0DF3hEk1lP3kHRvLEfWuu8huNDx1GKls9ShJbH+Pg+RdN6vniSFBX74hS+W/NUcTRssrkTrmLJrynhmMv2leEQGgghkKf5kyJVn5kBHW7uUuDHhos3QHg916XAUilrAtAyMKTXTN6GLsCm+RI4QQBJ653Xa4MON5xQXvm5AIBwI+Uz+MxMhrzyvMY50ZIjjbHWGeefz7EMFX9cK5xP6T8DpTzQojFTe7TGBG7yNwMbTkf5TOSuy/SSrg2LYdiY+aKJvM+td7d38B6Bwhpb9kuGpcbhl+gvbG85CbRIZ4R7gIB57SXSs8e6grStniteulXrVdeG+xfbaICfHZ0md6iTZ/5orYT6VXIUXmPghc9Y6LKwnJcDndCwZwdrUbpAxob0GJc5i7CIhiQ0eGQkqO2hPJ/Ie8SOJnZ77hSS5kztkVGu57IP0nHWvj7pN5j5ehLU0j4pg1XcndoztOfo+4HPNGWNADkMbMtxX2InASKNy3F7QA5/ZlXREBY1BQGtIWKDDDKpcYxm544B6HJxBs2jDg4qNVQPD/Hg4Vd4eP9jRKKuABdljWAS+Qmp5znXtcMqDisHqB4dot9uIJ9K2LHvfrOOrc1ltNqHOGpUjOO0M2xbVqBxXbr/AwbMv+O/yZocQywZMwCrPXCBpuPicLki5uZnrbgZ9Z59FzHhPg7m8HMWNzQaBisWNGHAJo+TE4AhMEoAmsBdo0mwbICYadCIBcT5w2J3169fNaCLNgRPWplz1e6i3qhhZXkVK6vL1veZmSnMzkx53ka3nzSaNStmyHdRFxKANtmPehquQc94mqn/QmeEdpH0B8FZ2hbkg80bh3PfikKZXHpbiqA/j/ebnERctjz/GwydTUQwY3xywuwGgqaUL/abbWO25KFRFrgjtJQr6gH+2CmVYRe5FCk0CpwRq4vAzC7L7m3UGdpHPBk3wGdhYc7ex0QG6h7+m/Owsvwc9VbD5jkSdZQ0XL/sA20DZiZpvRB0mjfAewyUdwJ11MHMHOe7CZQRkF3dWLUiVeSuJoDM8SaQT/lhTn0uRQqP9LG9zMDPYOhOeTGDjWPCTDizK2xtOhDaAkedtoF8zChkPxjIJa81AzfUwXyX2fBdBhEYIHDy4jL5I34/d864Ar4GlPddZhrfRXoGOnQWgOy4fUb2i+xLnZjrMbCVTKN61EYs6morCBzgGJPj2vYhcr1aMWKXBKEieAzaXLhwAdlECv1BFzzJQd5T6VbyoJJaJJXO4OKVyxifmDDuYs5voTiKazdewquvvg7GQrgnyDLCZAAAIABJREFUmY/Q5amhts2dbGDqL4KvlintM6m5fmvkd25UURwbsYzskZEkWrUeHt//Gh998AF219awuvQcj766Z+3IJjIGulBmmUXMIm+00cZGcyCI8uzREnY2tm3tMOheHilbBiPt30qVOsZRONS7Pbz82ut44513sXj5MhIsxjeSR6w/QKzXR4SBsWfP8fFPf4oPf/Iz1PYrGC+MYGpiymhOOLU8vm8USLk0Xnv7dStk+fWdu1hbWcH2+hqyaV+XgVQ9LBRYLBgFQjqbslMb8SQL3HZQ2dtFtXJgwRmbXxb/42mmyACZfA6JbNIAQGbEsnaKrZ94AuMsdFcsGW0FqSPIjb9b2TMqFAYYfvcPfw+Xrl1Fihmv9A96XWxv7eLOna+w/HQZn926bQG1s/OnDWA3SpFBH+1hF4XyCK6/dgNXb7yEsckxk3/KIDnFCRS+98Mf4dYvPsL9O1+bzI1NTSKdS+PSpSvWtjhiWHqyZEXlkohiujRuADQDzXVSDBQyeOs738SFG1eQKxWskCTX3+7ODo72DpFAzDiHv7j9Ob7+8isr9jc+UrITEft7e45iwCcf2XNzjqKDwTaCd61GA7ML86iR9mfYw7e+/32cuXLRUWB4yjPKab/dQfugioeffol7t77AxtIa2HrGNUlbUhu2UV6cxn/2L/4LzF1dxDAVs372Gx0khhGMppPYfV7Bv/1f/hi3f/YJ0pEMZidOIZNygUtmGycLSVx9/RouvHQRoxOkZIDVWFhd2cb60patt4cPvsKTxw8xaHYxWR7H4txpTHPPiAK1TgNfPb2PSvMIvUgfCwsLmChPIkk+61YfG2trqOxt4zd/8Bu4dvGq8RgT+N/c2MDys+cG4BJspQw9ffbMaFyuX7+Oy1evmB7utLvY3t7HvTsPTH5b+zWcmZ7H3OQ05qZOgZn23UEXj5YeYf1gC+WFMfz6b/8Gbn7jVRQW0q7wIzvVBta/2sCf/Nv/B5/+5DYm85M4PXvaCvgedZp48OwReomBcVqfOjNnYDxlnAEFJskc7B9a8Kiys4dOvY2XX7qBc+cWrWbAToXUWXu2XzKo1W8PjLZjsjyFHKkz6CtGEzg6OLJ/z05No9Gso9qoOuqNjWVEUkOcv3oRi+cXcPXGNZTHSrj16af47Be3ET0CypmiZfjub2+Z/DAYavsLed7jMaPQuXj1Gt54623Mn15EMhnB7n7VAOg7v/gcdz793GR4Zm7GToARNH+28gxd9FFr1fHWN9/E7/zj30e+lEWfhY0zFjGGMXT1gfW1TQtcUwcweD8zO2Jz9Zc/+nOsbD1BvpzE/uGmAdD11hGi8YhlfzPQ12m7wm3yL6l7veFkz1N9sWTKBTEZnP4l8M1Tsskm5L181jGQzMLOzNL0dr78S+7NvI4FXeVLyXeUvS1/S7YqnynfRz6DWXoeewj9hRMb3b1fdjjvD316C5IERcz1btnvSvaTbyOs4dhP9ZRWoe/p/LITu/FFfCdMyqIOVPvlL8sXly0fAs7yU3mt7IDQfw59H8MfPDWZfBf5T7IH+AyBnKGvx+fwbzvt7+t7HfvswXi9CICyfXq22qrxDedH85b0GdryiTVv8uf4blGkCPgMv+PJScmjsJtw3DQXoe8uXEQyqu9CADuck9CvVN9C+ZJvx/EStsBgu8B7JazwOcJdNE6aF8m12Xw+cUR4lZLpNP7hfNNel2/Lz3+Vvyv8QADzi/Ie4gtag8T51A59r6Q7ybbRorIIobJsaAhogeklisAIDJQDqs4YD5F3ftlAHY2gganOuIrjju9OEyOghY0ywNZn9ul7CTpT7ijEyqTR+zW4EgYt7FBgvCY8Bgv4tzJq2C+2SUUmGMWXsnCAigM2aWTweBb/zWtYuVnZdeYQ1Zsm4MycknCYIvAgkQBo3q9sSANTPPAoQEwCyd9hRvPRUc0MLfZLQI/mgn0IhVYLVoCXBFfXKxNXQmpHa3ks0B8bsTmNOd5X/gikVQaMCagfVMkFs23YLoGyupefscq9HbuzYx8JMC3fAJCu46IREMT2mjMUFIW0jd0fmzdg2Y+n+qjFcCz8Fnz13Jw8Nsjoj8+2tXZ3e5ZFw6N7cjLl7DCbhQEGHRN37XWUIlIe6p/GUooiwmOtdTqyzrkLFbUUk/jRldGlrFqOETPTbNEaCOmcPqcgXVYjnX0DSL2jehygGDA630Kr7Y5bs7/aDHi9AEyBchwnyjuvpTzxh9ezsIsdpfeZmvZOKrq+21j4XMo359sKKvmjv9q8mMFGB9yy3XjElQWUWDk8k3bHISsVA1xYQIfPFgBp6ylJ8N8VZ9Ecc+xflGnJrdYS2y4wlpysphs4ZwQXCbJx3hyyaUd8+DkL6zAoxGOqzMQgsG86oMk5cEE28RMLQCPvnzYwFdTimGut8j6tnWN95cdVOlEyEfYv1FEyIEKjSbqV2RIskqi/mY2ptS2jT5RGmj8FEiWPWjfadGSsydCgfiHIQ5DF5p0eShDRD49+6zgdM1Y5l9KlfEcY9FLmnuSH79aa4rV8pulWv15MH3Ieh5Q5lz1BvUFwmJYyC1ZSzngaxRWZopHr9C2BGsqFxkUUTfxbRjEzBWV8KrtA36vgpzbh0EDVWgjBZ82F5I88sLxHABvHTmOha2XAan+QEUI7jE4zM2tkNEr2peekE7WXynB14xmxdUcAWmMsI4Jjq4x36RTNl3QB96gmdXTcUUGpv79sfDtwWp/xGu3BNn9dF3xgxpyoEsLMfWbUW6EQZjeTvodzxix3Bm1ZwDiSMmCXhpD0VqfNZK80irlpRAdFXDz7GhbnrmG8OIvaYQvVg4Y5hLdvfYClpTuIRXsoj45YJjJBAMopuUPZXxbEYtGydrOOBAsEkvaCYGWtiu2tdeztb6DdbaLRqqMzaFkGcMxnU5vuZ7FNX6MyGouDGZAEO7t9VygmkUhacSSOu2VqJh2liMaS65HAA9tF2eQRbl7H742HOO2KWNqx5FbL9OWzZ8+wW9k3cJXgMwFVHhPneKVTKesnn8HfzkZJoNPqWIYh/+NzxifGLNN0rDRqa5r7CQHLnd0ty5hktjF/yN/c9cdbqR/5LupL6Xc5ITwCb3uGt/WYWT0zO4fJqWlrOzPSjZOXNACDIY4qBycncAikK8PYr0vKJo8Mk8KB7yDgRUDE0WgwIOkCEmPlsvWVQAHl6nhs2c4IdcYQuVQBk1PjdrSd9ifvY6CQPNzXrl2zAoerqysGcFPfcn3Wm0fGpdntuUxR3iMqDvbdAciO75xzNXdqxpxzFickRydtWQLlzO5kJhxld6+yh2TcnQRk8TFnZzlAn/KStkzrpNEZaH/qkzsWQ8zOzOL8+XOWEGAZwEc164tsUlL9UMZ4L+eX74jHY6jXjix4yDayyB0zwV0NcuIztNcGyGddpp7WLjPjqG8pf9Q/lvnq+ZG5dpRVxCw+Zr9SDm2/8AXHrV+9HnLZImJgVq2jIKJ8K+tYVBe0I0jvQMBX+odZ6rQ7KZ+cWyYxsH0EJ9otR6fBLHjaExYYyKWNizhbyBt3LvVNeXwMl65cx2/+g99CKuVAfcterziqFQv29BzlyBgLIM7OYOAz1clbbgWQM2kMo1y3BaSTcexubuOj93+OB3fvGu1Go3qE7bUNk5tCLoez5y/iwqWLKIyMHBdOTET7dgru7udfWuG5Nu2JCKngstYnFslksULyPbdIQdPr4/W33sbFa9eQH59AtlQyeoRskqnUA+Oc7lVruHPrFn74//4JNpdWMFMaN0oVJlsQUHdBmZQd619YXECpPGptZyHC1efPTIZsn08ljRudui2RTtmYcc1Rvln4zyh9km7fN053ozkBsiMF439OZjM4qh3a2pQPt76yimatboGz8ZExFNN57PNECgsbVg/tnYsXz+Pm66/h1bffxKmFeaQnskADqFQOsPRsGV9//TV+8vc/tmxb0o6wPZRJgm1nr1zAW998G1euXrUimdlswrJ297f38PmnX+DTj27hwdf3kYolcfHSJVx/+TrOnj+HVCpj/MGbqxv4+Xs/xaO7X+NgexeFVApjoyWUx0axc7iHXiKCV959C5devY58eRSTp2bMV9vZ3sbhfgUba5t4/PVDA+bIA02gO5/OGFUI9TwDNqwrwGx7ygELNWayKQui8sTJl19+hcUL57Fw/iwy46N47VvfxKmLZ5EZyaHd7yHOoH0kas9q7VVxsLSJD//2J9hZ27LsZp4ornca2K0dodKr4hu/9V38k//yj5AcyVrAsXFUA9p95OIZjKRyuHfrHv74f/1jHOzuo5wfQ8ZzZJOXOp6JIVPK4dqrL2Hq1KyBwdlUHmur7OMT8zc29tZQq1aQjaVx5cJFvHz9ZYyPszhiH61BB7vVfXz8+S08fPYEExPjOD1/GnMzs5guT+LooIK1NQY8Ujh/9hxOzU8AdWBrcx2f3rqN9U1H6TI+OYaN7S2jQLlx82W8+uqrxkVc2TvA6tIm7t95gE8/vIWDjR1MF8aQiiQwli9hdLTo6hG0j7DbPEBpbhzf/u3vY/Gl88iOZsAzSCwufLR3gJ3nm1h7sIIPf/QBVp+sYG5qHhGerotFsFs9JEMOLl67hO6wjWgiZjLDdU+g9fGDh1hZWsXRfsUoRkgtw+AkudAZHmUAhvvGhXMXrUDy4/tPDeC2IEwkbtQprSplAuZn0E6tNWpIF1JoDZvIljJ445tv4NzlsxgdG0FsFOgcDvHjH/4dvvjxZxhLF8z/YxB3fXUN25sbiEaGdoqa65b6av7MIl57803LpC+OlFBvtrC3tYu7n9wx/nfq6YUz84jQJozAuNR5H+nE0oUcfvsPfgezZ04hlU2iF+nayYRMPut0SqsDUqny5Bb1+NT0BBrtKj6+/QEeLd3F6GQWseQQ67srODzct1OSsmESMUeNxUKG5tPFmYjgArrcM7Rn05CyAGXE0T26hKe4BQup74VtCMfhXmf4hqfI4/5swGu3Z6ceFGQjAM3v5Ne4PffkNGDoVwlYlK8UnrBS0owSS2R/K7GHz5Q/IX+b95AW6cSedzSt7DfbI4xAbeIzZJerP8Ql9LkARre3x21MBB6HuILGSwFiJY/Jhte18h3k66ltwl3YH/ZFvofsb4HtIaYh/1G4i8Mo3EksjYsAaGGHvFaJOLa/e5kIwVzjLAp+dK8+ku+lv3Uv+8bvaKvqM817iNuEeIL6wPtsz2FSgwdgQwA3BJIFqIZtFuao63SNfG1hmOpL6H9JJtQWXmP2pvchFWyoNxpmd6j9oRzqueFYSeYMe/Q0nRpv/S3cUvNt/mmAiXL8wu/4vSVv0K5vtVwCrqc+/WUf8aRmn/x6Yizqm8YuxGiFvUX+p3/9XxkFh2Up1Osu2uz5nMUZ+aLQacGxszzCLZCLQsJB08Lms/gi8UgL0Q/BRi0ATaKybg0cDbLVTPm8wBejRSBhDBcQM8P4w8i3gWesSuuzN/lsAWH8js6zFaIIMkdpjLkB7JjT5UASp1RppPMZcuRt0H1V82NH3oMuElY64Q7AdUqK9wgs0HhqAQnM4DV0RgQkKLNRYKNlrgwdb7Xeyz4rA1D0JpYJh+ExSb/GNQQnOb78XNEiZYvyGgF/OpavTDcD7iwryWU/heCJLfCOA/eOwQvfZykjc9ZrTVt8uobPseOUPnuZVdolwIqmqpiYFqCBMgaCuQxSZj+zL+JTZnuZPcL5YhYL7yfQ5QBRVziM0XZmAhqY4jO5JZumWDxlismBz442ahMfmWUqp/oVRp54QkeboxakgCnLXCNfGgvFkIfOc4Wa8+jlXZvGyUYqnlfXRxopHGdtMpINXh9mpoaKVPLC38yE4bwKhA7BweMgg+ct1iYscNVAMGZDRI1B1IxWZogxs4uFlPhMOoJ0pAnA8Agy76Xjw88oOyxiSOfBNnN/VFjjHwJfAu+kRDmWAuMMLBkMLbBBoIaGNoNG5Blnu5iJxExTax83fAxtLSuoo6CJ1g6vY181jwbu+Sj58UmRhFsrHZ/ZpQ0ylGM9Q5uosnmlxDnWMjY4b07eHHBqG0/KgU4uUBYx/jf+uOPzLqOMYK2OqTpw130uI0Ob7bHuHLrMPhktLEwlPWEAmud0FsAsDmsdA9JmyWdYQMIbFQLY+VwFOASU8Foem+a1dGTZb8qF1hENVlrNzEohMEDAmQBzsZj3QDODWQQyuyZvDAoyIGOGW8Tx6Qr0ZaY938H2cJzcWnNZ/fw3nXfOpzK7RU3AZ0jupLMlY1qPFgjywQ991mBGuudKMwBWhrLnZBPgbXLoj3mFa1sgvIw9XRNu1k72nYRp43ay6oCbIY+IhzrJG+QyBiR/oXEsA7/1Qub0sbHK4l3emA6NRxmnbJ8Fjz0oyGtoN1hmU5ARY3NPuibuUQZYU191LKeYf1v2dz9ijncm5XRBghmVlhWUAQZ5TIyeNRB6ZvwsqgdNHO4fGg/lk0f3UK1uIZuOIZmIIRGPImM1Ddx80ylSW5hhSceyPDKKhdkZAxSeLz11x7/7pJsgMD5APEX9flLpnLJ6bAwnXF0IAptH9aoBu8zotX2R1E8p8lZmHADqT5RFIqw8P2l8ucXREczOzznbgcUfeRQ2GjWbSXJl9BPr66g2Dq2gHOeVcuV0laObkf4leMQ1S3tkf//AZJrywewkckwaR2U6ZQAJ98KVlWU8efrIsoy7/bZl5qo4JN/TaDNjdWCFvmzOk8w8dpREHFf2jQE9voNO9/jkJEZKJeOrY0ajgbKHh6593qnkfssxYwEz2/9UXDpJ2qaBA4FpMEcjiMQjLliRjBqYQz0yMznlHMp+14IOPFZtCQnDHlJJFpmLgnUJpienzflVTQ43TqSocAWeFBRh9hazhMmDmYy4pAOd1pNDJ3uL+p1AHZ1cyhszqhfPnrYs9eXnS6avGs2GBSy4Po2uI5lDqTRmsiwng+NCcNhA2rQDNZhR2ey0MPDUWtQDBFyMF9Uofpi5Q1C+bgUJ+SztfSyCyHVVIBUEa110aUc42gzqSNpB9m5S/XLfyDuecY4tA9ZUJawdoazrau3I3kNqFlvHuYyNOQMCjW7DBSWQcDzhPhN/GImimBvFZGnGftM+soKFvriUdDDBbBYSI683n222GI9dD2GZycz6Nmfdc2ESwOF1h4cV6xePoXO8+MP9PZt2+wvvKY1N4dKll/DyzdcxMuqLaWKIR48eHScOMDu/3e1jenYW03PzlpEMcpanMsgWC0bZwozx+sEBnj58gM9v38L2+jrScVfnhXrKanXk87h+/QZOn2EGIm3amIEhpPI53N/Dw6/v49G9+2geVq3YKWkISKcSjSVQHCuhSJ5g0llE45g5fRoXrlxFuphHcXIc6XzOTrJEeLKGAY96HWsPn+JHf/qf8PDLu8gnEpifZUaoX5dcqy1HNzPm1zrpI9aXV1A7qBz7Apzfdr9jFBUEiAn4MHuaSSPM2Occx+Jpq2vB4A3lNJaOGzj37e99B+9865tIppNmRzEYTNvp73/0t/jhX/ylZX2XCyXkYhk0qg0DV/cO9lBt1i3bemZhDuSovv7yDTBoR+o7zlmt4YL6d+/dw9f37xoVRXG0gGK5ZLQbC2cXMUH6DdoKuRzqB0eIDoboNdt49uQZHt5/YLrllVdewa9/73sojpZMnxLwjzEJpdnGlx/fxg//059j7dmSZVgzaET+9W50gEqrjtmzp/HyG69h9twCphfmjCeeAa7lZ8v48vM72N3YRrPeMnCOQQXOTSISNa7qfIr8zhXjS6a+5xifXTxtdgjtlfv3H6LWauLCzeu49MoNLFy/gKnFBYxMZdGjL5Bk0pKLasZaAxw83cC9j77E1vIaKju7VgjRuIK3t7C8tY54KYd//E//CAsXLliggtn/taOao6+KprD8cAl//Wd/gb3NHVeQnRzjpRJGyyVb/2xLNBnHzPwCzp+7gLHJKdQPm1hdXUOr1US1XUEun8LFxXO4fOkSJsZSQBIYtoD9wy5Wttbw/oc/RyQZwRtvvmYnSiwRgYU9e33U9qomdx/8/H0D1W9cvWLBiYcPHuCTTz62tTM2PY6ZhVncfO1VXH75JZQnSgBp8qvA6v1VfPb+LXx563PsrmxiIlNGhGB/w/k0tOVb6CGSS2B84RRuvPMazl27jGEybuC02Xl7FaPKqR/UsPLkGT796LYFNxzYl8HMqVMoTUxacIQgK4t3vvLyq5iamTTaLc7986dPsbK0bFzWDNLu7u+Y3mHWueEh5vcXkEkW0ajWcWpmwepXdBsdlAoljKaLFtTLJdO2ripHe2gO6qgN6rh48xLe+fW3Mbs4jWjBZW1vru7jk59+jK9+fAvDet+AfQaXnzx8ZHsLwf3uoOnspETU6hWcOX8Bb7zzTUwvnEaz1cFwEMWTuw/x/Oljy2wenyqj1WthcmbKAsO0F7h3cA+fnpvDHOWwlEc32sNBvQLEB0j4xAOC0BwHO4UZG2Jqdgx37n2G23c+QHYkiWhyiGqDQeU+piYmzba2BDUrAu6Sp5gIQduLlF+WhZ/N2skW+ntMWuGapk/jQNUToFZ+nmxLAXicW9nP3HcMzGTCFROcaGdFXfFRcnTL73D9dbZ+mFRFfED7D21U2bncEwU+8/mmE32Rbtn4Kuhs1FwB1aDZ3vQmfXCXv/Ve7ZMWbPKnQ/md8AVhKNwH5WvJthNNZpjcxLERTiKgk/0UxsbPQr9OQKT6KaxEvgDfKeBbtmcIKnLthLa+7pOfJExGfRdQKhxKoGvoD4cAcIghhv6JxlDfh9exvfJt9Xnod/Pfao8wNmE4GieTwaSrFSA7XfKn8VXf+Lk+O3YCfLJC2H++S/hKiB+xvfK/w/GR/S4wWgmctEO5bvhsfsb9mPdpDYRjL9+M3wu7U/95P98hOdbcS0bkc+q5v2pedI/8e65hfsa1o+80Jvxb4832yE9m/4UBCI/gZ8ISzL/+N//qnw/5pSICDuhwGbcCWKUQwg5KgFltWVEaZYWpEXyByxJyBaA00WrgiyCbACXeJ0AmVEByvgVGWXs8iTaNqrDjzAxzz3EbUdeDmhwoZTMqI1lZiOZ06SgxVYs5Sy5CH/dAC4Et9kWFp6Q0jhVA3PWVcIMWkxwvA2kIgnkwWsqM7xHwYGCXN/IlzDK4BSKFERcWIND86LkCmAUK2bj4onJ6V7iANC8S9nAcBU7xMy1aCZOBvOTg8tnrapfN49Ad8eB4KotHwQWL5kTdwiHwFCo3tk/PMxlIumJzArwE6nFs+G8FArSIU0mXieOyJIFYxNFOOHCOG7ooV9yRW26gfJYWVjPoCzcegcRWQduD+2F7yXXm3uPI3MO1YpsGTzsFxbkkE8dK3xcW4HE1t8m49mmT4XUaD7cW3MaQJCCQc/yd4gHldRwPKSqt0VChSmmonVY8yfM0CThUxjHf57K0XRZ0qBP4THMcY+7ILn/sCPOw54qKkX8wl7MxUfEnfk8gmu3i8TdyNyaNr7Fgz3KOtzM62EdtsNIdUnK2Tj0AZtkKPktNY6tNN9x02B4+OzQytAEoMKV5MtCqf3L8mO1glozmxTZBn7kOz2GqNct3vBiBPAYO+ByfVa55ImDsNjAXbeTSt/sJhvnoLueAgKs74uzWIe9zcuuKi2kjInDB+yTPbLNk2MYn4gxABUUI5nJzYbu5ATIrRHpbALPa7HSAM+4s+GR6TJl+zhnQu0/a46K7zNzicyVjxyB73Bcw6rlq0uasNlyhNAVF+H7Oh/SbNnZ7V8zxpCp4QQNXcufk0o0H281rNO7SreyLwGsF0LShygARWKt9zDZOntYY9FGt1oyTVfKokzBaHzJo6RxKzvhu6iIF9FSUhe+R4SYZlk5lBrh03om+dmMvAFqGhfYiGdZ8lvZW9Yl/s40s8vSiscG/mW3P31qLeqd0iea5WXcBPP4oUKl+6LlaG9q/tQcZyG4FNwfotSgbeSQjpPvpI5nI8ZA5hv0cUvFJnJq6jLnZi4h0XdDSMpjXl5FKDXF0sGOZKOlUAoNuB/t7uwamaU81/cmAXm+I8dExXLpwwYpn0TZh8JTgICJ9ZLIJAwXpTLnCbiwG4kBsZhI54zVhTtTR0T5qzTrq7YYxBZMqg4WT8r5IUMfz1VqGbtbxH6czDlSlU51RVmrbBSEpC8dOXdcZx6XSiB0tN2jT77MEqwlSH/E4PoDySMnkm5nDnUGHBBCWWXrp0iUDTElhVqsfGWi6vr5iv0nDQaeRuoNAHOeL7SKIWK3VXMbDsINCpmBzYbIccQ4dgWg7WRXjHh61I/6UQtpHBlpWq76opHMwCcpwXe9Wdg2spYJrD9t2VJ481vVaE30rZBw3R5vAWhttFLN546+em521AmScg81NZqMe2ukcBjXIwRyPZUw3pKJuj2IAUvMublr+TdC5j64V6SP6yYxFggrMIr9y5YoBSdSD2vskw8xEoz5i5ifnhJmU/Ptgv2IAhQVYeh3jfi6MlHBq+hTGxgigucyiVCKF3d0dbGys2X0MlCTTLMrXMboDAqQE0G0MeBLLH3mlviddh6hgWHTK1jp70e9a4IK6jPQKliRh9SB4Us8Fwq3Khuf4oR3DAAWDZTY2Phh26tSCyQrB1a2NNRtfgiCUfQvM9NoucEuKFBaZtmylqKM4SaQxOTaFxdlzKBXHzN5jAU/piVzOnZriXBGAXllZOXbeZXenMhmcO3fBgCFyQVN+CNryh5m3VeNBbSLOQKwHpZkoUiQ9RCLl+HQjSUxOzdgayBeymJ2exr1790y/0q5gsKvT7VsW8plz53Hh4hXMnppHlJn3kSgOjo6wvrGK5SfPsLm2hPVny9jd3MDimdOWyGA2DYDR8hjOnjsP+jsEtHnyk/JFDtDKzjbuffkF7n3+BQYtZsn2UK3suyy9/hB1crqzqOLZReTHJjB/7pwVDxydmET51LRRXfQ7fdNhrcMaBo0G9lc28OGPf4xPf/YhMtEoZicmkBeyLqK7AAAgAElEQVRdXCqJarOBze0tFEZHXDHP7hAHuzvY3d6xIB91CoFVArs8Ycag09b2lnFIu4KLafS6fUQJQMfcaTAe1+d85UsFvPzaq5aJTCCTiRmsrUKZ/+SjD3Hro49ROzxApDvERHHcdAGDA1vUuywaz2zrqQnMLzj5YuauZfoPB3Zagv/tHXD9DFEaH8Ebb71p2czRVMKAbK6T7a0t7G5u4sGX91Dbq2DQ6ZluIdcug0o/+MEP8Pv/6A/Q6Q0sgFc/qiJD/tziKJYePcJf/emf4fG9+yZX6WQCxdKoy4CPDDA2M4FLN1/GxeuXMbUwYwkUDG7xGcvLq3h4/xHWV9aN7uTo8BB72zumC48O9pGIca5YqG9gVBTzM7PGiT0xNmYJFgweLm2uozBRxtvf/Q4WXrqMxevnkRwBWj2A8XJmdDO40a+1UV+p4Pmdhzja3cfh9jb2trfAPZWBl2q7icerK4gXsvjB7/8jjE6OIxpLojzhxpx0EY/uPMCXtz9zmaGppMkQqTJeff0VnJqfx/2Hj3D7i88tY7Y0No7FxXNWx4PgJIMKzR5PWcRx6eJFXDh33rjrCXzs7mxhdW0Nz9eWgOgAr731Gt5551WkSo47uFHtGQd4ZbNigP1HH/4CP/67v7cgQGmkaGD02saq2apnzp3BH/znf4jf+r3fRYIFPOmOjkaAA2D30Q4++NH7+OC9n6Df6KKcGkG0N8Dm2qbpVs5ZlgUUs3Ek8llcevWmgdhIJiz5hj+7O9vYWl03PlfSazGT/eiwYmP8jW98C2kGgqIJy9Z+cP8Rpqdn8dK1G65mQ4QBcUffwz30g/d/hs+//MyCb4PYwOhjCELnsgVMTU1javKU0cHks0U8uvcQq0/WMDk6jmvnriLSGeBgp+J0RrSPnaMtNKItnLm6iH/wu7+B0vmCgc+tKgsVPsWtn3yEBx/eQeewgflTC5gYn7Q2bKyvY2NlCTv1LYzEHNBK+p786CguX38ZV166iUgyjXqtjUGLp3672KlsodaqYvLUFF577RUkUww6dnBUaaLL5A0G0+IRtAdtoxqL5xKIJqnZ+lbskX6BC3a20O42MDY1imfLD3Hri18gluwjO5pGs1U1vaq6PlwvpMqKxjz9ZZ8gc8QSRChTZifEXQal7fMMJA8dbwpt4TRPXQ5O+JNDvCK0ZbknCpiTr8cx5v1xYkz1o2MQl7IdAre8j+9lEqEAV52SpD3H4Ln8Ot0nf1N2qpI7ZM8KozEgs+NOc+pa+VWyr3V8LrT9nc3ukiRorwhzE/Yhf1Ego/C5EMyV3yJMSL6R7uEzZLur/aHva2srwJr4ncBWPSNMNuK7Q5Ax9JFCMPhFwFhYkvrM3yHgLN/kxefpOcq8DYFgjYPGXVhG+Cw9T6C/bELzOXyQW2Mof+5XAdB6ZtgvAbaGA3jsVLIh/0q+l8ZNn0vWQgBZ8yC/VViWEs80f3yGEjo1l0qa0ClggeHH/rA/Gc95YF+EDer+Yzn1YHsoA3o27+G6Fz4Y4rZaU5pnyaHsQI275jxcmza2IQCtrGCLKOfIV+ciBSEYpgfqMzrGNHA5SMo2YkPF9yFKDnVe4EE4kBIWTagmx4DK4Di4nAINroGRBtpELIM5BE7ZPhMsX5SOVcx1P9tmSsmDkmFEjFlZJjykRPPHnG0heifeCix4sETZwpZtxaIUBM9irjiWyNUlrHS8TIgZOn6hT4qIsL3q27ET5TNJBUxICSirvOcdE0VapDTC8bUFG3MgBO8XaO4AzyCrxUfwJKS8Xlmaer7AKwFIBKD5Tl4bKjW+j8+ngyogjffwGsuAjzngRxncWsAaAwk2d1/KlhaBQC7Jn4IJfBbvpRPHNnIjNEAx4jLzzFEkLUjDHeMlkGuZT55rmc830NNn7/F6ZhJoUyAfl+RacmTro+myUyV/Ao6k1JhZZwvNZ0pLxjUXdNzdv50zK2VDp1LXuMx3l9muMY7HCWi4I6/MFOImz7WmYIqu1aYuGZPyNiG0aJ4LNHH8uA44NwIsdVJAcyaOTOPh9DyvPL5vwD4zsoKTE3wGx1RySsOK72ZWHttGZ9+ialEXzBGgqXFTBr5oZLRpSB/xc849I+I6GaDNWH0TFYQCGJpLtV2bkRlGPoOf9xiQ4uk3FEElfQzbdqyI007vMPM6HFuOtzL4DaAPqAnsaHUA9ufzBctO4OfMZHaZdy4DTBuW9BTH1wHUpKRo+SPALPznCw55ziUCvZovbY4hAM2AgdploGn6hN+b95GKg98LFGMfeb/kqdl09AKcL2eonfCjaSPVZiejw7XDnWxQP7TORdWidxCAFuArw8J04tABWnx3uIllkyfHyw149RXvT3S6y2RvNOrHwVAFxLRJcvx5rzIfJQ96v9oqOWL7zLiLkKaIGYIui4FjxfWsvYeypH8zJKnIL69ThizlIQSgQ4NSutxl6Dv9JQPDtckBlQSdTuTDPZt/87lhFvqLRiDvJQAt4zk0srQOjR7D71faX8MAMPfVUKdozLR/SWfyHifnDiDjdRZg9BRcvban5BlGLVuGwGI8xmzQFCKDEUyWzuLswnXkEiPGdxxjlkDrCM3aHrY311DZ36UkIp9JWxYmHUgCE+z/wcER4tG40U1Mlidx7swiSvlRby9E7EhuilnUyRiWlp9gf38Xh0fkIHbjbadCIq7ddKwI9HEd8Ngrj7fzc84B6TL4fuk8swn6XbR4KsQMvITdw8xWHoenHFf3nc7WXuvWvgOE5+ZP4czpRUexQiCrXrfAHf+rs/gxC/kihmza8QC6QDW5pccNWOV8kfu4crBnY9HhsVwGwUmrEHPyyLEgAEPwhBna5J57/vw57j96iMP2IXKxgrNbPCdxIetAdAbiD6ssWOYcCnMIWTCR4GztAANmGCNpJ2Gop1n0qUtajELB+t1qt3zmsOea5rHIYQ+dAeHOLhIR53TS2WWBPrab4NbRIbOfXRHjLoYoJEYxNXUKyZg78kdqC9KLcOyZEc3xd/YeQX4XGLXMYHLZEwAbK+P8+fMGdpsD7vdztlF6gbfs7WzZM2nrclz5XbV+CJ7QanfbNgdz86etCBUDKQTuzc5q8cTPoQH/3APJGUkaBGbrExhldqrp+D5zsl0gxygvGCqPMEieQyadO24L544c2IkI9yMXgOePZQP2HYUCs9DYN46ZFZaansLhQdWyx6mveaqGc3pq4TTeevtdXL58Gc//P77eK8ayK8sSW897E/HC+4jMjIz0ZCarip5sFnu6q6dHjYEa6g+Z+RakAWQ+BpI+9CFA+hAkQH+CBMxAGv2NWoJ6prqrXZFVLPqkS+/De/NexPNeWPvcFXGZEBREIpPx3r333GP22XvtddZeeYGvvv7C8/eYNK4YE5CgThstxELUD45YIpTvxT4YGx7H4vwlFPLDDlE7LeTjwHIy6sg45HuXTo49RqLzLzptnjaIYnFx0UD08lHJ7FZK8mDdLir1iisqGXLPJCva/IxUwuY9EwjZ/LD56mSpUiJgenISz58/NVvPNhKg5ByNRCnjwYKDUxgZn0AinbF+tf2XDHfqv9bKJtvw6ME9zM3OGJOTySLqTA6NjWH+3AKCUTL2uxgcGjEgt99qYX9nGw++/w7ffP4Fq3kjFYmguLt7SiQ5Oj5BPxpFfmQYQ+MTuPzKK8ZmnF48h0AiajrJ7Gey+ViUr12to7S5iztff437X99GuNtDJpY4ZUCTYUi5nBfrq9YH9FPTyQzCPOXoaW7antlrY2xq0mIOjgULjdFO5bM5Kzhn2vZdV4PA/FbWIWm3rVAi5TAyg1kr6loYLtia5/pYXX6B9bU1k53r1TsoZPJmVyllQDZhOBFzUksGeDnfljZ+/vwF5AYHTDs7EAlhen4O1165hqUrF5AejtiaJLDZ7HBPZaG7fdPjfnz3Ib7+9HPsrW+5UxX1hvmQH374If7wj36BTC5vfiQBvaO9fRSyeXRqdXz1u8/w4M5d07cmME3fNBSLoh8LI5yKYmhyEheuXMSrt26a3dnZ2TNbXz6p4vnzZayvrJqvxYQiAWjKZBGUJVCXyzr9ec7ZWqmC6bEJzM/MOz+j2cDO0QFaIeBnH7yNpZs3MHflArpUMOLy6QPVStnVrql3EG0AG4+Xsf78ubF3t9fXDLw19j+ljdotbBUP8MpPXsfVV28gEk3YnjY7PWex06O7j7C9tmXJjokxzslRvPLKDVy4OIkA2dYN4DeffI5vvvsWT569wOzsrJ1aoV0YGxtFD06WqZArYGZyCrVq1dYswUUWPuX+dunqJbz1zlsYm3An8DhtSsWqJQPKhydYfrZsutnf3v7aiF4Ec8mWpxYybdvA8CD+6E/+Ef6df/fPEB6NolfuWxKiVqyhslnCw9v38Omvf4fDjV2ko0kMZwsoHhaNNNBl/DaUp1YUqr02RqYmMLWwgE7Q1cAhAEquUYcJrFYb77/3Hl69fsOIRolsCJ26K2TYavZx+/ZtPHjwCFMT08bipfZ7u+cYujwhzcTu/Qd3Uakd48KFc0hkUyg3TuwECU9qTE3NIJPOIRlPgwnBT/7ut7j/5V00S3VcOn8Z2WTGwHjrokgArUALSAaQHc3ijQ/ewuz5KQOCT8rHtsd+9fHnKK3uY/nRM5OGpMQTbSPX18HeLvo8pRToIZVJmj5/8aSMarONiZl5TM0uWDJsID2IZDKOaquCYDiIcxfPYXHpAtotkiLCaNY6KB6dYHN7y5KclN9AtIfB0QEEY0Hze5zcIwuy8WRODdt7m0ikYjgs7eDh87vYPdxCLBlCMEwyS8N8XO6Xh/sHaLBeQsT5v92eK7wcCruTYrS/PAlkMVvbnQBnUpP34FqhnKkAaPrWIigo3uf3acf5mUlD8fQM5T684sSJZBwpr2aByHG0YyJq8Pk6bU/URb61sCjel0lVPVfYlLAAxRnCNkQGMYKQR7jgnusHT/0AtOEEHmHRkYecrKfiG1McCDm8iX4Ff4xs5AHU+r7iFQHjwj7k58tvV+zJ+yuWtyS4h5EJ2BQY7o+XFa8LX2Ab+J6K+872dpFeHEGFf/xxgWEwvpoyLwPHig+Eoehafx/yO3oe2ywMQHiI+tAPBBvW42Ou+4FQxf2K33hvf0JA8bbhNL5aai62cvGNPhOeYn6aR+TS/NF99f7OWJ5pWqtNircUB+k7nCP8DueF+kOxtMZciQVdw7Wg3wl3MMUD34l8jq3wQMNMPYKfvqP5prHUvBOuwWv9yQg/Xqnfqw3qC80D88E83I//NgzOO9FtiRYC0ObAesCJgajesU/puSlYNsPqaXsoSK9W66cBND/jw9iBvAcDId6P/6+BFYAjvUgtAi1qXmfGzAM5eJ3+XxNek9c60ztOIQa0f5KyvV3TNQsYY4QdoHYb+BKLueIlnrSHDRKzYmRi9kQVd+2RWDoBL7Hn2FaBcnxvmwBdx7gjYK1BsHbreIDHUPEvRH7Oe7FNAvG1oGQAdJxc725HS3lP76i0vasHzijoVxbGvucB6vqejPRphtCTfBBAqkmpcdNiFPAk1muPEK53VFvfsXcLe4Cdl2HUghFYwc/N0PDovcf41aLmnNF8CHmMcr6LNKm1mGRQZBwM8GZhHlt8LggSA1oAJseH48QgguPE43n80ebCYMUYr+220/T0mLknlfLpRsHPxDZmZXJzsr2jHVofMlwEMcwg9Zyx1rgKBGTA7Oa3Y4+eAbHOUMio0EGQ4XKGL2JsMjrWHFtu1Az0/KArr5exUGLDD7o6QMsZY4Fs5jR4LCSOgx+ME0CnxI0ZEobLniHW3+xPAxk8Q6M1rISStCJN17PlxkvPlcES0CyjqECbgT8/k3MhaQP2q9ayHAj+TutKm4KSLwIM/fZMIJ4BsL0zzS8DWDyQyArmMAGVTjnt4YbTr1dCRu+qDYPvzABRzpOTz3DFsNzvo6AOc7PpNhIWpZSd1eas5Ip7FwcOk8HibLUX5HlZXTI6BebKlv5o0wy6zLjZKM7LgAMv2c/sP3MwvTnANmpf0NjyWLsAfLeWncPnT0JpPfIa2Uox9/kcMZudvXT7Db9n7EO4z9kGbcI2Dymb4tMfFwhKJpCOhttc7Z9JCbn9yzkKlYo7Ysz7KtOsNit5KOfRb/tkm7WeeY2SNebsevIsugePkGs/4XN4Hb+vkzN8N4HjckT5uUBtB9afaWqzLe5Eh2Oca264awUe/1h7zoD4YNCcWiv04GXqbcP39lPdixIcckTYVgPDvOtt/vXP7KPmo5wIfo/smZeTyVpzeoZJ1XiAnn+PsCP7BFMaBOq4kfFYL4GzHiJhMgyz6HRSCPRzKGRmceHcTRSyY+i2Oui1GmjWyqie7KN8fISjw30DnTPpJEaGCvbeq6ur9j77ewdIJQga5BALRhCPUi+UQU0G09PTGBkZRCabQiwexKNH97G+sWxgF9cn33l7Z8uKFBLEZXDlHE0GN1FjHTN5yPE3nWnznRygTMCz1+/ipFKx7zEoJkydyqasqBqHc3V52eQNHAjt+r+Pnj17bm7OgGFKQJTLVQMxGSTzh2wpfieTomxDxgV0yaSdjOC40LaSjcdCYwR+uQ7YXsqLcM1znvEd8pnsaZKMLEEWiSMITdbq2uaGPdf2aa+6PRPsMZ5+aHdQbdURDEQsiGPhPZMKCQScTrN32kAnyDjOpls9OGDzmX3JIJz2K51Noc9iZOWSAY42Rxisoo0owkiEWUw5bNqPlmht1xBmn6XyuLR0HUsXLxvQbceAmy3s7m1je2PdgHqyciltQcC3eHxkNsAlblxipdlrIxJmIVIyp3sIm32k73Kmy25JWU/jUvrbXANbOzuotapoo4NEKI6BQgG5TMbWDOew7YMNjodLYphdDoYM1CSzmDrVFe+0kCsc6K4x7W8LfgKIRpykkPwABry1VsW+Q8D6VCfcS5Bw7vA+bhb1jCnJecRUxeEhj1i3bby4HianZ3Dtxk3ceu01K659//5dfPvtbVRrZQMEHz9+ZGPZ7NTtPi6Idraa7RspDOP87EWbg84vdSxmtpXjxLnK/j71Wzj3PN+ANpsA9NXr1wzcqZ84iTTaT5424pwjmGfScc2azWsmaTn3bF/xJCRYHI+++tBgAfOz09bG5RfPLDFMJm40ljAQmgUIy5UaglFKb1C3lwz7IbMFHCMW4xtIJTCQyWJ9mbILXdsnqjxiHgljeGLC9FeTuZyBvlMzTDaMoV1vY29jw9i2n338EaqHRQxlszg5OECFkg3pNEpkU1KmJRzG1Pw83v7gA2NkZ4cGkR0fRr3XMcmODk9e1OpolWsobu/i2b37WH38BH3KVrQ7iIVcEpJ9Q5u7sbNp/hMLWPM0AeV2mrWmrW+ODzV3WY+DMZKBq9WKFQ3j3KN8TzqeRI76s94xcAPyw5S0aaFYPsFxtYLB4UGkMhl7niUBik5nvoM21b+RDiWQiCZsLrMAK/ucLOoQ9ytjXu+bf5ofHMLU7AwWr1zC1MKcAeO3fnoNYZYjiQKULic7mIdpmBRo12t4/uiJ9etv/vbvsfF8FSnKM3nyIUyWzZ87h7mFBSNikDX69PETIxwlghEbz1rpxLS82Rd2gi8WRS9CqW2K9YaNpf2Tn71m+7FLbHFPddqgxSNX7JNF88goTiSSSKWSBn7z+7Rf//e/+nPc/s3nGEzl7eSDScDFY6DITTiVwIUbV3H5Jzdw/uolO1ESjkdMwqhJ+0jSDutdnLSws7aF259+iu+/um0sdh7bJ/OfzPlYOoNYNo2doxJu3rqFW7dew+7uvhWhpQzS6vKWneKZmZzA5cuXMTMxiYmJNJBlIAOsbx3j8fNnWF5bxb0Hdy1euHHjhiXdyJznmqIm9/FBydDx/Z1d7O/u2TqiVAVt4XHlGEMjQ6a3vXRpxgDorbVdS2gcbB/gm69vG4B/dLBv+wSTIHbiKxG1fYgsYso//OEvfoH3PnwfI5PDaNQ7ODk4RmWriM9//Sluf3obh1t7GB8cNbkTajGHIiFjyoeTUYQok8J9sFk3RnR2YNDmGwkUCwsLyCZSWFtdxeK58ybPwr3QJfYjKFebZvs+Y3HR3QMDnrfXN80Waa1wDy8dHxkTPpmO4Y//rX+I669eMx1tSkMxaRjNR63gIU11twE8/O4xnn//BE++f4JYKI5MPG1yNAS0yTIenhhBPdBAJBPD4rVF3Lh1zdrMdnJdPLn7CMWNPRzvHVlig2vH7K0B922zB8WjfdPAJ+DLhMTe/hHq3Q5yAyOYmpzFu2+9a4nBTC6F+QvzpredzsatDEC7CRztV7F/eGTkpEwubbrUoXgAA6M5pDJxS4pYwfuuK4TOdj18/Ig1nNFBA/tH2/j+/rfY3ls3qRb6NjzdMjgwgN3dHZM/icYcBtDu8DQddx63l7m418X33McMGLMTss7WkygQZg0gD/8QMCasgL8XaMrPaIMEcBnGEArYPOOZHPnyfgxFfqjF2j6AW0Czi38cvsTrFWsqftTvBMoqBlB8YPiDJ3PljxkEurJPvLzsaWwv/1txKNcLf1RfR1iXkrwCk+XD+/uE9kkxuYB3naoUNuIHhBVn++N9twgc2OwHfvlvvr/GQp/pPYXFGbbGGla+uELYFr+rvV9xi9rlB6D9uJ6+53+OYlX/9wTm+tvlf65hQZ4Ehvl5HpDNdvJdHannTC/8/+s9hSX62654jvcXpqC+5/ckn6IYim3w949wB72fYm8lCvh7ncLTPu/vWz6fP4rRHZblCAEvv4OwJPqdnF9ss6Qn1Sb1mdaV5ojiNDu15+FDwhP5Xfaf4nvNHf/v1PeaR4qt2RYj9Ii49M/+o3+/L1BQYKMfJFPwqMno7zAHPLrsOa/VQtWRbity4mmG6G86pPwR2m/mzxOc579pNARA8gUNYPMFxi+D0ZTg4A+/a5PbW1CnC5aVoL2JaJPVO+Ys8Jjf0yD6AWhumuw0XmKGzDuyQEdQ4JLeWYAJB4LOrE0Qn+C6Da4H5vG+GmS9q0AZOwbrMZR1bwExBBc1yfh8AdBkQGuya3HxeS+Dszz+pkWje5rD700ugdcCLLVABLBrjgg8USKBgaOAVc0fA4rCnqyLdzxb9zvtu5DLWDEAsH7zvifQTBsPq6DLAHEx8Hsy8Py9FoMAZqZU3aR3CYFA37E1dQ863s5guEBJxf40X5TtkXHn+/J7SqrQ8RVYx3uywJUZWV/xAfW9Mxwui6g57GTf3XzleLe8Ao50gGyjPC1k6Io2CHxkEKukAb9DCQ4Wn7I1E3PF8Ohk8DM/YMkx978TnytgjO/ktCYdk5qbF/9wzfEaBY9+0MiOOXvF9ywh0Op6AJkrXCWjyX+LKe02DhcE8Id9SvY5jaEVO/GSQMaI9LJz2rgEjsm4OZDUZZ3NsfGOMAnE1Bx/OSmi9aRxEDjGPlXxQd2b/U6AmX0l+RAGnXJurE8TcXcsjMUXPcDQD8JqTvO5fFc5TzLAvAf7I5vNOeadF1hKikVzRNlMgdwsuCRJGdpZ2TadxlAiTJrBshnasP22km1TUoCfO2DRsQQ5B/iH78R+sb62deTWu+7H9/wxgOsAdP9+wHto/XHdyZk0YLndOmXxGROFR669RIzuI7vitzPqcyZmOOf0nkqYEGxTn7DdZNNIx0r2WkCxNl+/E+t/poBbPkOAvByfkKdxr8SI7KnGl/ex9/SkevRuZw6AA+zOkgYOaBbAzn+rv9w1DjhzjojLlodCzlmU3dfc1h6rtSSHnNcqaUAJFdk+3lfJtTPnx403f7TPa6+Q08Tn8DPOAzlDXCv+tav5IoCd96N/QNadOYvNPhosbtmi1EUE0QhZopRvGEU0NISRwiIunb+Jody4gSxkPB/sbCISbKNV4xHPEwtsKG3AZJ7TtKUGeMjAq2yS2qcxBDpB0zhmwMh2E1woDOVdvYBQByurT7G69gL1WgWXLy9Z4MciatSw5RFe17c9a3sml0E6E7dreQyUyUgyDE27vU+7VrP343Hqk1rJ9CaDiCCW8AqCJTMoHRRRPCo5FkPUncIZHMwbOEC5Ivbxzs4W9vYOzB6zjwmC3LjxqrFHuy0HWjOJ5fYAV7CZgT/bzCKMFmB6QaEdwgo5B5Z/cunUqYNMJjQTHQzKuA4Jsig401gykUq9a1WzZ/zU7Tm4kyxZ7TV8BvuIc4tBLTWpCTSyXwj6k5X5xRefoVqvYHhsxBKqlKqgn2P7srWX2sMhhMEivY511Wh3cFypWhsnJqbwxuvvYyA/aNrrtJ1MKLOuw9rqMn744QdjqrOoVjaTQqVWNikCaoN3KfvSpwSBW9N9PiHo2MF8NvU82T/ykeRk0yYqMc0Cb1v72ybB4vrYVqaTJCFEHo6ZZAltHhlgXCNWfJMhc5dJcrgaKm0m3KnRzJNkrn95F1eAMmDsav4420LZn2P7nO0kyCzfjN8hy41/eGUwQFY5jA2fSav4ct30QwfzBYyOT+DS5WsYHZ/Ewvl5Y9J9/tUXuHvvB4SjIWOSU0+5XDlGi+sD3C/cyR/WPCnkCxgbnjRyh+wx/V/2P4tRcg2aP2KMsaAVK+Y4Epi0ngrAWH+Uigl40lEuWVhxgGmjZoQQJ1tHbdGoAdBsB8fDpJpaTrqGrMuBXAbRYAi7u9smi0AgivUxytU6dvcPcFAqIZ0vYGh4FO0uAfMeRgpjBqJsrq1jcmgQF89fMPmMJ08eu5oV9JuDQGFiHEvXriM/MmIa0hNT05icHEakD+xv7mB7dR2ff/RrrD58gpF8HoF224rYWcjBehPRCI7KZZPd+OAXf4jp2RkUJicRSMedLEWNIHsVtZMy6ieOib1L7eynL1CnhvhJ2RjOTLCwj7i2jsvHqJumfgODec7xtBVF5/zm+mAyh/I0iYzTkHfgljs5kYwlTIYo0QtZrGK2n+uARJVw0PqcALYKREsCy5IbHA/0EA+SsdVGIuASbhwfnmjjPB0sFDw/IGTP3yYjPBLGT958HT975y3TvcWAYLgAACAASURBVJ67MGdJlHDSMaMoa0H7xvlELV326aM79/C7X3+MJ/ce2O+YMJNUTr4waH07NTNtGtBMepEhXdw7QO3kGEkW9DypoFqv2tqm1nWH64vs2W7TJEHGRidOTzXQp6OfmvWKxO7u72F8ahJ/+qd/ikuXryKaTVpipt/s2Br89a/+Dn//579C+cBpdfIPCziGEjEMjA4jXsjhwrUr+Ok7b1pBx1anaQUMOY4sZtis1FAplVEuHuN3H/8GX3/2hQHvRpJhXRfKvCWTuHjlMjY2d80mX7t23VjOwW4AM3Pn0e4ELLEyNDCIhYU5Y3sz5iBrN5aM49nKM2zv76HZaZr9o315+923sbg4jQj1iFngcaOJ1WcrWF1ewcqLVQNhCwMDmJ2ft9Mzd+7exeNnj4wc8dZbb+DNN35m65r7w/LyKjbW1rG6sm4nCRgP+U+K2PdOitb3BLSpL37j1VdNmoWFJI9Wd/Hd59/iwXf3cHJ4jLHhESv8y5o9LEZLEL7eb5jUTL3bxnG1ZvI1HI94KokbN67hwrl5s7U/fP899rYdk50/TDpRqol7D232yotlS/Tw5+svvjSbVSgMGogpMJE7WaNVxQcfvo8//sf/EOHBCI259ZP93QA69Q4atTaOtg6wdm8N92/fweFuEfVKzXwY89MiYeQKWQQS1LoKIJSI4N3338GlpSWsri4b4P/s0WOsPV1Bm/UpeBK128He3o7zWwzY5L7BUzE901VmvQkr+NuqIRnP4/Klq/jg539gvkJ2MIuxiVHwpGbEhVlYf1HE2sq6YTQE3dMDKQRCTL50kcxEkRqJu5MHBE34mL5LADFxTQmkg+N9NDpV3H/0A7746lO0+w2MjQzZPON+enR0aEVaHYu6j0az6k6N9SmX52JBEeRsLySRIsLYm3tE3U52sRaBGJqqxWCEDU+WVACWfFDFLPZ7ni5mHQ2v7oDFlhHH1lTMIp9X2BQTQPyRT829Sf6snqlYxfY5jwgjf1ygpOJMJv/8YK/mnuID4g2K29UWxR0Ws3qJVD8piPdg++VvCxPQPdVO9hPfVfE6+1TEQLWTbfO/l8O0zpi++rf6nPfjnx9hFl79I2F/8uUFbgsv1OeKQ3gPJc79MYRiA8WFauvLcYb+n+OlZ778LH3nFND0WMuKUXmt+k8kNhHYBAbLt/XHfLLn/uf6CTzmM/oY4OpjfzzN5/JZIk4pNlWfCwcUbqcYVoRdEXv0bpqLOknK9aRYTuMqQFlxo3A0qQBw7+RnwnQ4Fmwff/hd/uGP8FT/GPEazTn6H8KBxHAW017f0brQetNaVuxppL3/4p/+EytCqCBUD/Y7tZoAzqy5H4HE1KnTC5w6oR6jS2AXGyYgm0GUOl4TWJNek0v34XMYdJyBF87p1KQ2o3IajHuSGR4grQCLGXENir2wB2ZrMA1E8jJtfC41iw3Z7zoWLjdzkxjxAhU/AK2FREBIk4EOuAUrHiAvw6UihHTs+MPBE8AoYymQTf2gxcP2cVJqgbOdane76bRReT8FfwJz9d4GgniF1QTWaOLqOv6e/SrQUG0QYCBASYuCbbaN1stgsq0yBgZSh0OOBdtyABOv9wMUdGy5IHlEh38bWOxJt/BemsSdrns39q8f1BPwxmdq4fLf8ZjrV4IClkmiPqPP6HKDcu1R0TsHVGvj4LP47toA/PrRbB+PiwqItPf1JBjs6JkH/AvgcgbNtV/AJzOiGh8DYE71wM/kUPievM7fb2Rm8EdGjIwMHmc+LlPDzQHsSgpYkSYfi1FAFI0P2yTNZTfeZ8XZ+N7KePGeAl9lVAX+S+bDwM6G00T3b8yaC+pT2geCQAIxtXnbfSIOdLG54mlJa47JqAvo4u91Tz7Dvu8x2mUjZKv4LI2d1qDmtDYOGVR+z7XRbeAEpNO5rJfI6JijXfGC6VN9YWqKkiXlJUj4bzHntU7dOJ6BPbJJcpD4eSaTPR1TN0ecA+B3Uggg8L3JPGIgzsCYY2pMnWLRsQlCTtNcjoMkL5QwUr+oT7VWNcdkywiacSz4e21a/H8BMJQI4XfVh342rIFoEVd0VPf3z0v2i7Sg3WbeNyBLSSQDittuHsgpEGDrrnUOlxwF1+cuIPdv8s42nDmZxn4KuTUtuRg/GCsHQJu1fxP3OyL+DK/mbMxjxvPevJ5t4Y8cZTk/BKCV3OPvXF+RLe3WNe/n1qx7F4HQ+kzvSLslm0cGa7nskk78nZwiA3Q9SRAVA+OztcfbfuA5mpxPvLdsiN95533F5PQ7fmob76mElMZHe7PmANuhvtb8l0NOdhJZZ9QXZlGlSqWGdp3ObwzBAPVVUwZAjw0v4tLiG1icv2EBR/GwgZNSCYe7W6ifHKHZqKDM4se1ihWr4xzWnsoip04XsIteCyhkh7C0eNmAM+o0s03JZBQbm6vY3lnHEbUUq0f22dT0mAHUnDOM0kx2wSvWZUF+Mo50JmHA0VHxwAA7s+0Bt8d3u01LDpIGc3R8ZJXpTUU3GMTQ6AjGxwmmt7GzvXsqYcDrxsdHze9hP62trRjzudltIhl1EhvsTwbVc3MLRpplEvDwsGjvfHxctuv473K17MQcyGw0XeC2xZpcw2ajuq5QH+smcL2T5cX5RVkIsqAJYGn+ngZj3Z5pEBMEDPM0hsfgEVjM+xKgIlOKwCKfS/3fC9TdzuWwublubaf0xXfffYeTStGOF7s9l/JYdVTIUu63kAjGEew7XeRWi8nyGPrUeA6EjB07N38Ob735gcmTEM2lFma17Ar+lU9K2N7ewi71WDMsDJiz4JfVxQnQcZ4aEwOBU3kfWxde4VqCt26/ckdntXa1VuzIbDCIzT0ebe5ZMOzEHihyQZiVPR1AJMy1DFcslfIV5v8FMJgbxOjwGEYKI9YWAg+cP2TMkzVOqRaC4LyWfcP16Rx8+oJlk/0Ih4KIcw/1jqySHe0KErYMvGF7KLnEuTOYKRhjnut5f//QJR+yBYyMTpg2+eVrl/Hm22+YBvrnX35mBTopm0FpDvkB7JtoyEk00e+hNArXrUgfBMdNPsASCDwbFzQWezwUx/TMHBaXLhrgR5Bn72Df1YHw5J3oN0u/29ZuMGDMycGhYQOfKEVi/mbAnVwkAE6dd2q0UzP3+dOnJjczPjxizEHalMXF86iSEBIIGeheaTQwMTOLyzduIJ3Jm+/ChNTm+gYe372PfCqOhelZNKsVfHP7ayseelKrohMExmam8crrr6MwPs6SaMZgHhkdQjwQQvlwH8Xdffzw+ee499U3JsFRyGRQPT4xOR8yb8nYPDwpodJq4dK16zi/uIilG1cBykLYkfWggafUrz082MPB1g6O9nZRPSiiXCqa3EO/3TFGXSzikkcs7Em/hEXrhgsj1h7OMRZQoy2llIad6Os2bS4kYylkUk6yikfDCdYn+yHT7eUpAJ5ScHrk3jHxbsdOsRLUUrBJSQb5HfVeE9lQxuYpAep2zyUacumcJZtMxpGyR2OjqDeaOK5VjB38/oc/x8XrVxBLx9DoNdANOfIF15Tt0ScVS8qU9g+xv7mL3/7t3+L+nbtIRmIGUJK0QZtIJn8gHDHpIM47/vCEAcFL9lUqGUerWke1W7VEltnCWMT0dJmYMGCaiZFgyBjxTOxR7oVAKU8pFEsl5AbyePu9d/GTn/7UdKSZ/+W1BBEf3XmAR1/cxd7aNo4OS2bfI6xpMjRges3rB7sYmZnC62+/icVLS64oW6WCZrVmzGyC0eXjio35d1/fxqMHD00jnlrX1MGnpUgl8rjxyk2TfCHjuFgsYW56Br1WF8l0Fjdu/gyJVBqFgUEU8gOm4Us/kTaCsQGTJ9QY3z3YQiASxNVrl/D2u7cQ9CRBcAJUjntYe76Kx48eYXtj2+YG1zZ9YMo/3LlzB19/+43tRdFwCMPDBZtH3PuHh0dRPC5hdXnV9hDOF/mcjijSs8TtEZnM1G/3yBhMLI0MDiEfzSLYgWknn5RO7OQCZZcsCYUeGt22ScHMX1iwfx8elXDt5it46813XAKbSbhez4rEPn363JLFB/uHtt44bykjcuvWLZdYqhybbMTe1ja+/vJLu27pwqKdaqJEEZPI1Jtn7Hj5+iX823/2jzE6NYpAPgTUgcrJiY0XZZX4p9foobpdwb3bdwy4Pzoool5rmX+ezKZQbdWMvZ0t5LC+tYH8YA63bt40aR8ytl88fYb739+zZDHnFBnQBJ95Uoe1WAqFAfR7bSuwyr7mKUkmG2g7292+JQhe++mb+ODnv4/8SNKxmVtkUPZwtFfE+vomDvePbB++dGURLNvQoG0kIB7tIZ6NAnFOEAB1khLoq1GgG6hUm1jdXMbhySE2t1fwyWe/Mf8ok0ni/IU5sDbCcbFoEogEoNmXtTprybQMgOZeYP5mwCV4WX+DeycZ6/RbzQZ126jXnE9O+6LEriWjPPatYkuBxLxOchxGdmDSmNIiHiBIwJfXiEwln1c+qL82l0s6OKKcwDfFzZzDvEZxlhLRipH5/xY7BR3+oJjPD2ZaDBp3uIUIRn5A2Mh9bRfryb8SSKo4hWtI/r3/ObR1Isax39hev8SjcAw/EKu4Tfib3pHPVp+L6CSwVfGMHzRlH/nfU33sj0Pksyh+8cck6ithOPJfdE89S7GzsEZ9n++mdikeVEyov4VBCEznPc9i4zMshW0WyKyYxY8P+PEGYaPCcjRuhkP6pAWFlfHepziZDxi3jcqL+Vz8cVawmvcR1mf7hXe6mr/n3BCor/moMeX9hP+ITc/f8Xs6ca25Zz66p/qg+Ex+/strT7Zc7yR8kG17ObnBtrG/+TwB4BpLjZf6k/Pa2Nj/zT/7Dw2A1kTVZFIQrqDaH+D6JxoZaAIJBAoJrOC92CgBI2ItaFI4h9Kh6ppseo4CZC4uZYfYeDvq6oF9dpFv8DWwbHtMIuwdB85w8AQI2eL2QHT/ZmlAjncdAWgHeDhtXALKfL4VZfGyZgLmBA5YvzBA47Fmb4D1jjR0NiFYQMcDWzX5BMz6QRsZED94+fJCtInUdmAD2yhAW0aL12qiEfDVopQxlxHl+Oi4vUA0flcTzL/ILfjwAGJrI4u5ePNHQJ8x4sKetrAHlmucNTHZHreBuOyLNhyBj9pQypXqqZ64gDneS8ZIYy5gNhpxxQ90nLnLc0g+4XsGTpxPLL7kAkuX9dG8MyfWJwMjBr42KG1K6gOyNbTQLcHhgehni92x/f0GUovYjqCzwoT3Y5utVRR2LHk/sKwAmMwt/pvtsCOinja12MV8jk4g+EFGGSglL3QEhQCe1qN+JxvA6xUgsj0CBrVx2XqvOzby2dxyQJjWs/qT3xEIJiMnZ1TJFD8TWGOsvlVf8P8doOjYybwv+5P/r7WmDUXsfW2Y/s95nR8092+KZujjTifeWOqtFo6KRft/aatSj5TvkYw5gELzQQCv3xbx3zLgmgeyhWT+ybHQJu3+dps8206HlgkHvi/flWOvDKTYQFrzHBsB9Q7Q/7E2ltYq26k1JnDDguBm/XQj4720mcn2EGji9wQmCpxmWzUGfF8Cm1pTsnfaLP3gLNdjtVaxNULQzdiXxgZzR9blyMhR0Dp3feSOzLr2uPd0z3Z6vfwj0JjsHT5X9k3OBE+26BrtOZrPfruhjVqbt81LJiw9BrSSaGTEy9mR0yvA1g9waw2R4aJ2+0GuAJyTINvINmkz57+dDaPeprMV2q95D40rr1VW2j/eep7d33OMKO2ieSM2BL+nMSArWetH+wc/c/IgqmzubBd/zzZpfZmj750g+PEaPWNtMxHJZBgBaJNr6ZItSubeAOamr+MnN38fF+YuoHTYx/bmjgHEtZMitldX0O91sL+7bZXjE3EGII7By+cT7KTswMryOsrHNYwXxvH6T17H0uIVC3hrZFp1m9jcWsXO7jqaLRYkbKFNeYmgY48yECTYy/lp7Oti0VhiRH/rjRM7usuibZTtsAR5y50iCIRdgVgeFa11asaRNS1oBDA2OYHJyWkLZMmAtj719iK3F+tEi0u8sA9dQijsZCQIgMfTGBsZM7iT64VjRAZ0hUUVDbxIGVBHNpIlC7sE0ln53vldrIZltQk8ti1BYY4Tjz0TyKTSMpm89MEI8piT2nYOptYodUi1lswus9BRs2n9RoY2wRDKeZDNzeup1UrbRdvPIlVMzPOIs83hEEzqwY7o0rZG48ZstGToCQs+1umUGOBSadTxyo3XcP7Cko0v27SzvYmN1RVUqmUDSDkPWm1KevTteQSiT9ciC74RpK8RpOvZezrwvGN7MvuHgFoymrLfs1ig9giurxgLSqZdcUUCpZ1+2yAuMtVszbYozCFJjTBiwYSBg8TK04kslhYvYXFxCdlUxsCzZ88fG9hLfXGe1nAnGzh2DNQ7iMfoQ5i7a6ALxziRiGNqZs7WINvGRIixXtuOFVw8LlrxQBZ9TIQSNo6mx3107ALiQBSJVBbMUJgW9sULBhbuFw+wvrFqABYLAZp/S1vQZN+4tW467AGgfOy0m5nMMHvJE148hk2tX++0VySWsGQB5Tbm584ZoMzatQxAHj1+aEC06YkyiVdz6zY7MGAs2fxAwQDBdM5pmpNJzvmQTqQs+dbtNNBq1nD/7l2sPHuKQm4Ao8MFJ4UXYGAIVzA4zmKVXWSGhrB06QrGpmYQjyWRiKZM7/f7L79Gq17B9NAo4uEQVl68MF9953DfQFMWEKR0xsS5BbR7fUSTKSuwSU53r1FDef8ILx7cx/effYnS3h6GCQpQQuDwEPV2C/mhAsIsxnlSMlkQyo8wCVUYHXPFArPZU5/mYG/H2Jp7W5uIhyPoM4gsVw3wCfVc8VBqRltwy+RMu4F8bhDDIwUDJcvVEzDxlsplTRKCSX4muygnMTo0bGvwNx99jPv37iHc7hkQysSEyVVFnG5qKBgxMFNzhtdzjlGKiFIetH+0Q3T9YtGEEUlEwikeOUmBpcXF06A5xmRFNILl7Q0sXr2Mt99/D/0okC6kUe/UTUaIz93b3rGEQK/VRiIcRafWxF/+xV/gwZ17iEejyKYzxlglwErfx6R5Ek6ah+ATfSXK8LXIKu26eLFHnVZLifDEQcr6nvsDbUGC64qngMIRs1lkRDJpmMykrU5NOBrF7Pwcbrz2CkZGRw1UJODPPYDg+Mr3T1ArlW1N7R3u2dwoTI4hUxjA8/VV7JWOUBgdwfVr1zA1PoE0C1NSr5hMdjhG60mxZHrKR4eHmJ6YdHYmGMD6xgZWNjdxYXERly5dMX/m2dPnxlivFI+xub2Ddz/8BV69eQuvvfIqJscLqFd6ePbsGe7du4e7D+5iYKSAydlJ0/UtDA/gwz/8APPnx3G0z0RlBxVqOW/uYndjGxvr6wZAs18o0WN/p9MGKJKEwXlDnXKylynBQK1v9i+lrlZW1zA5MYk/+7M/M11tAtFMQh4cHOGrr77Cp5/8zpi1TC5z3CjPQ9s+MTjuTnjQXiNk48HkRSwZRb4wgInpKUzNT2NkfAR37t3FF19+bcD4uYULJrtULZ/YXOQJob29fRzsH9n8nJ0/h4mpSbuejPYEY9J+D8elIxwfHmFtZcV0riuNikk0cR9mEtBIDe0Gkpk4Pvjw93Drp6+aBjprwtBOba1vGqs3HoohHUujU25je20Hzx4/tXb0eyGbO4ls2jTsA9EwZhdmsX94gKdPn9jeMjEyiqVz1Glu4eGd+2Y3uZ9ZkiidwtTUhBVuJFjLE0rck5hcY/8RyDdwlScHEynMnT+PN99+x7S9o4mQJds3Nvbx4M5D03Wm/aME08LCLKIxyj41EU0EEaZsRqiNQLRv8iYWv9U6qNfcqWhKj3DP29zbwMMnD/DNd19he2cN0VjIpDho96u1E0fAibj4nQxok94IO1DYfFavhgjttsUoEdaqcLJtXJGV8tnpT+1j8t1f9nldQqN/6nNy34l4ta3kwyv+JvHQH0PQXxamwjEWhqPTwPLf9QwRRAT48XNez/9n/ytmlu/zMnipWI7xhR/kFHbG+9m+ypMZHlmR7yCsQMCl/hZu4o+DhBtZQtY7rSUyHdvKP8K8/AC5fHM+X/GRYgZ+33AZD+dRrKAY1h+jst0C7P0gsj8eEaaguE33UWygGEvxvtqmWEdkHJGP+H3FEIqN/GNg89jDI/Q5vy9wlPdXH+rZihcVm+t6tVFj6+83gdDqV72/cCnDcjy5Dz+gLpxVGAU/476jH35O30/zTf6qYgD1p/pYfcHruAcKs/DH4vTV1e+KxRSvK8ZUTM/f+/ta9Wx4vRHEPMkPtkP9IbyI9+Z88OO5/vHg9/iHbT4FoP+7/+qf9jXJ/AG43whowKTdIUCZDaDLaWLqUVfogb/TkWxNVr6EMjta/Hxhx1R1xyUUtCtQVpCrwfEH33pJC9h91Tk1iHZvLUAWMfGOlHMS8seCRy9o9wfj1kHe0WEGYOwDHuW2SeAFgXR+FGQLgBawxkEhw9aAIw9EtGCFDHDTo4pZsMKJ4gcr+RwBlgL5BF6w7zR5xLLTe/J+ZEDzGVpkmiC8zgBKD6QjICwwW0L+us7a7QnVa8zY/zKSAqD5XBcUOWDMgEPvSLht3J5hNoMYddkQHnEV2PcjI+UdWDUGjZeR0eJVG8wA9N0ztRHI4MkQ8Rq/gZAEB8eN7WBgxGu08BgYunF148GgTZ+r7zSuHCMBcBxjjhuv5Tzntfa+nsA726PNS5sM70dgzIBmDyDlZ+p/0wtisRYPBDMgh8cfPXairlF/m2GgbpzHmjZj6vWziobyGrVTY+LfZNgm/ggAI2ihNch+FKAkQy0Doo2J31FCiP9mwTAZbjdnHPCnTZXXsZ8E3AqMFAgtIJ3P5fVsu46Y8F34XkposS0ysAZKkOF+yhw9q+prATJtgwfUyVhr/fsNrMZN76QNm8ESr2dgyHlOAJpMBbbTklle0UgyW9kmOUsaS78tktFlPzugyMkFGSjUdAUCDNzx7uNs0llxDN6LgROBG7bPz2RnW0y6wiukx2vlaLmkiUvACTD223p/Vl4Ol7HYvDHj37QjOkrvEicuycLnsi80VrJRZ47OGQDt3+T83+N3CRhq/7AjeN7YsZ/0nvyebJSBQV7w7ZxIAp2u6Kh/09W8YF84Z9EF1tpX1NfSbFa7tOFrDivb7geD+VxLStoxQCIcDrCy/q658RWr3u2RHgPVs6lyfPg9ntjQfPQ7MTz7bICLxzbQffS3xpParZpTtr94LHHZO64nvcPLn/EdzamwI49O6kNOpZwLs6EmueLewZ/AkO2VTVDizg+0+506rUOze15/MWDhv1OJrAFc7QbBa6DbCSARzxsAPTx4Dq9e/z1cmHsFxYMytja2rVjOydE+Drd3EQkHLIiv1U+QTaYNxKs1ajY/qQ/JKvCPHz83lhqDxmtXruNnr72BXqeLZ0+eYnN9FZVqCbE4kwo1HBxuo1478fQMe2bvpyan7V6ZpCvKxwCaFdCrVQLQBwb4ETgl+ElmZquv5I/TVGVpPYKchCXJgB0dGUZuoGCSIzqxwvEx8L/ngHnuHW7uO1vkggQnP0BwNBygHAF1FJ3PQbCICRmCSQSMLl26hLmZWRSLh1hbXzHNZUpQMAhlPpqF7AgissNb6CAVSxlIXmlWDNRmO9mHlEkgE5w+hLH2ymVjIPJPMu5AXbaTtprnpwm6cf5fvHjR+oqsNP6w/fxMzi4r0LdZfNUYIC7hxsKBlFHh2KTjMQwXCjYv2b97BwegWAbBLAKtP//9P8Do2JTpe5JlR9mEk2oR8UAUnX7TyXdQN7fbRDx85p/SBzOiQPfsGKVYVbVq5UfHX2NRd0Ku4RUT4royUkYkZmABx4FH25st1kOgZjPHyvlOlNJgMUUySuknR4NJZFI5jI1OYWnpMs7NLSCbpqRXFw8fPcDjxw/t35xXxeKRN+bOr3L7IPcKZ8eo08x5OTE5bfq6lH0xckabwXHLwBKOea1ZM4YqWen8b3x43Plwna6x0g5KlPMImDapSWREggYUch7wjx3vzuTt+dxLArRLoaj5nQTCS0f7VjCrRK3XFgs/RhGPuACD857zk3sX5QJYxI+AMgGaVNqdJGNBrkePHlkRM+6vZDIaYDoxaUmagaFhKxiYTGUs8eD2dRb7TNvJh0atbMAx9ZY3VlaMiTw8kDcgi1q0tF+1ehPxdBrp/AByw8MYnZzC4PAw0uksRY8NCNxYXsXW6gsEGm0kImGTqiDjdJ8FLVtNjM7N4P1f/AMsXFxCk/bQk5pI8cQdgdndXWw+X8Y3n36Oe9/eRjaZQmEgb2CYaSmPDiM3XDC2KBnUfHeya2nHucbITlcxUkmfbG6sG4OObFQmfrY3N9FtNV1xWRYBtASlW3tc+zwRR1kKJoveevttvPfee0gNDXOhO3lx/ul2sfr8Of7mb/4Gn33yO5QOj1whZ8qANKjpHjSGJokhBLyHB4dMr5jMYztNQ3a0l/RnjHRcrplu/KWLl/HWW2/Z9371l3+Fv//bX2NyfNziIZfY6WNgZAht6twHgNffeQsXry8hlk+AFR7MnytXsbayip3NLdTLFYT6ATSqDXzy0a8NDB8Zom4+5X/c6TeCtuE+7aM7ijw9OYGRkTFLBnI+8sf5ypQoOkG1XUYylrWEVK3RNKYtC+8RuG7ZySqYXi5teJBJ/lzG/OvBoSFcuLiIK9cuo95pGLBIW/b0wROs3n1me36r2UaxXEK5Xke2MGASHM1uB+s7Wzg8LiGXzBopanJoFFNj4yYlQnkeEhkspki6An/Xrl0zgJfJiW+/+wH/5//15xifnDTNcdrv5efLDgQrV418MjA8ZmDr9UvX8OqNG0jEEiabc+/uAzx++gi1Zh3pgQzGJobx7ofv4tVb1y3RUK6c4GDvACtPV/Hi6TJatYYBsg/vPzIbz37k2qGt4anPRCxq9p5A9PBgwTGdo1FjiRMYpS41v//v/ZP/wKRvCI7msdh4uQAAIABJREFU8gkgDnROgMO9A3z00Uf49JPPrO942oF2lO3V6aJquYY333zTpCpYI+GkdmwyJJS+YBFbSiptbm5bwT5m8pjoIAjN+UVJGerBsyZVuVozjXHKfYxNTDopJ/pk8Si21lZNvqtda6BYOsDG9obpXNNG8j70IykZ9ejZI8yfm8fv/8GHGBkZsjXKdm+sbaJZaaDX6SEaiBjAOjo6bnvc1tYO0iyam80gnc9ZkpIFNw3n6Hew8vyFJbu45igPE6V8qUd4anTaiCcTGB4dxcL5BZw7P2/7P0/DlIqHpq/NBAD9Do4fbSTp+NPn5i1ZRzs9ODBkkk7lUhXf3P7WTu9wHGdmppwERyaEFk/H9JvIFDJAqAOEWdiTyRieHk6i33fAGdvN8h8sjftv/vqXuPvge1Sqx8hkYwY8F4v7drrYTkRaccIWWm3K5wVtL6KxMV+66XAC3szihw6LyrnTf9xhGM/KF5evKOyDv5fPLuBOsQDvbdgGk7NeLCJcyP4/5vx+P1nRT2TkZ8IbeE/+ke8vPMfNBy+h7DGsFUvzu4r5/CCbbI4wImbolFy0ee8RVkTySEQdMC78Rz442y0cgs95mcTD59AGyl9/GZtRPyl2Vt/qbxd7ur1EeIUfCxPmpzhaMYvGQfG9JRU8IqlAfQGN7CMB6rpO91E71G7+v7A/3VuxpPpUILbuLxBY2JfhRd7pT4HIwg3Zr8ILxDhWfOX/rj9+V5uEefmTE8Ks9LfmrH/ucLz9P7q35p5wHO79ijd5H64Tq6NChQCP4OPvG3+MpjnCfub9hKto7TgyiyNpqe/5Pb4Lr+V1SlookaE4hN8T7sZrRehT3KikhcZF60jvrHHy42LCGXgN3zHw3//X/2nfD+76AWAtSAEaYr7w/5WtYsCjhgqY5gtJ15KNsEA77jQXLWj3FbxTh7HRbJwMgV5OQa1AQjE9T4N2L/OjYFiTlcxUM3LeURA63AK7+B1NFDJttIj4bGpG2aKIOEAokXBBPZ0wAziMVeGMqwyQP+C2Ij0EYD3tHQEI1JDl+9Oh4UKQzh0de2U1+HxlvPQ+ytyxvQIX/cBxq+EAVl7rZ7DxOjqMbLuxaSKO6s82a4KJKi8wRdfwO/pMi0jjqEUuIITVCvR8tkFAJYNVM0w+LVBNVNsIol5xR49BxT63oMUD7mXUCUDr3XgdP1ciRICiwBYzSJ7GtgCpSMgBOaeG3zQKybJxQB03Q76T+sRvPNkG/xF2p5nc8dhUTh+Xx7L8c1dzm3+zrSw4JSOrcebvbT4zZO2fsWNtfkXONJu0HhS8m4HvOCNjrCMmLjwJC76L5CFkvARq8j4CmZXskJGn884fSdtwfakir+au+p3f4Vjwc97bNkW49sqJ0AZgXCiPXSmAgu/HonWa0+65TlpGgJqMK++tNS7DqOf4HQN+T/NX1+jdZJe0XrShaMPU0RRt0v75yWPC/D7vbesGMOf7VMM+5ZJqDN60ueq9+P8CsmWsNRZsE9c+17kDjNz1lF5Q+3gtv+8SJI4RJjCevyMARG1TPp8a0lo3Ao7VboElzjFwrFnNKW0Wcmx4jdvIXTt4T60z/l6JsGrVsStly/2bjf6tDd3NWzc35HDx+UpGuk3QSXpojImH8flsF4NGA6W8IIP3EcDO3xsDwGMmmh65p+etPYPvSJagP0vMe4gFzd/HPdDWscUJ9LvEFO/FcZLtUNaWv1cfWgKq6wAArW0lX8WW4O81r3h/rQnNUZ7YUN9oH9a64/dZpEV7Jr/n728br9DZ8S85QbINci5etvOnDoNXFMzvHLo1GjDQ1r+25MBo7yNIbHugJ+/Az9UvvL+cUTlWmtv+9aA1YnY2kbOgkoneThtotsj6JOuWR4vncf3S2xguzKHXIjjUwv7urmm1tit1tFsNYzLHEyzHTvtYNw1brlUyOjmmpeIJ9nb2EUEEC3PncGXpEgZyg9jf28P6KoPHdbQ7VQSCHdy5+w06nZoxdRhQCfQiY5nBt3N8ezg+PkIgSKDRJdlc8syxEIjfmp2KhI1hxYDRWMMsrOZp4mtf0Ckb6oq6IM3J+xAo4T0s4eWduiKDzAIrMplCUdDfoO3g88laZNDJcWHAScCcWri25hJRs18PH943RjLlLnpMbvS7iAUilkSxPd3TNHQFuVp2bWFo6PR4rBKXvBeDYY4XgRS+H/cFJY64HsWIlO0zn8srsMdnM4lHTCweT5j+tSV2ImE7Km0a0/0eCgM5DOYHDMTdPzoAT0TVO5SfiCAzmMfk1IyBDpT5qNUrBoC2WAwJXSTCLlnoHGxvPCgfxKS5d1Kt02+ZFinHiONQq1YNgKBeN0FOjjORqUqT4GoMDfYZehgfnnTHjdHHSfXEMebDIQeg2/ynDAV3DcLShGGjSCVyyGdymJ09h8ULS0inMzYHKeeyvPIC9+7dMRY9WdQEw+Sj0t7TnnA8CNRbkBrsY6gwgumZeWOPEuAgK5NazfRpCFBTO/z4pGh2lAxtS1YEHJOeY0YJh2q1BjKgu0xw9DkefVjh5xhPsUUMDGORx5mZeQN+qHHKviyXSaJo4mBvA9tb69hYWzNWHBm7BH+Z+OdcsCA/HMb0zALOLV4wJjNhU0oesM9NDqXeMHCFoDnnFN9vdGwcE7PTGB6fQCabRy8QRDaXN8CY64xF9+LRsCWKjg/3USkdo1ku47OPP0aWhJdwxFjoTBBn8wMIEgShdvPcHCZnZ5HKZzE4NGYa2dzDK0clPL1/F62TCmviGbGAfWhs31IR0+fOAfEY/sEf/zHGp2dQqlSdlBnBIOolHx5hb20d33/xNX745itjRmfzGTQ5HpmUAa+TczN49vw5KnVXuJ1s16H8oLHLLQnl7WnxRAyVWtX8TCZ+3n//XUvgE5zlsX1q3T64ew9HxUOTAGn3WbwxbgU+h0dG7PTW+OQE/uRP/gRLS0vG8ud6pSb84/uP7W+C/VwzLB7IeUZAkXOMYGK5dGz9R/+UxVrD/YAxXnnai/aICQSeXCCLuNxqY25+Hu+/954xrMdHxk1C45f/+t/gl//PX9gJDNvPKR9CEDCfBSIh5AYHcPnmNdz42SsYGR+zZy8/W7Z3ZGHWZrVup033dw9M3oiApZMdmsPvfvdbs2EETDORtElS8P1YiI/2kWuI9+O8t+JreSfxQ9+6WuPpjarNXwLPI0NDBv6TxU27k0nnsL23bRIm/UDPFU2lnNDUJIbHhg3kZ1E4rsnVlRU8+vaeSYK0Oz3T+680mgjFIpg+v4CxiXFL7u7u7uH502c2RzOxBEYGChgdHLE+55oWQYMSIB/+wR/annVUKhkY/uDhQ5M3ISv78y+/NOYuWeB8H9Pz7APZbB7ZRMZiVGpDs6Bio9HE5Mw04sk4grEQ5s7P4423f4oLF8+ZraBcD8HQ777+AbsbW9hY3UCZBbIpWXJSNjCS0g2U2GBCisUJbW6Uy5ifncPUhNPO1olkJnctmZJOmXRNLjtgSVCOw8T4uJ1YYELn808/M63pwXwePBlhJ429gvDcM1577TUrdsikzXGlaH/vH+5hc2fTbEO31bUCjNRbrlcblizKZJgwYewUQz4/iD73jlgECxfOY37hvO3hTCrQzrZqVQOga8dlA6DvPbyDeqOK48Nje1/Wh+C8ZuHfo+MSZman8M47b9scef7kmcnCBHoBtGuOOMd1ffHSojHvTyo1O61B8JvSQQEv7qIWNY0edfF5/be3v7HTDSx0SoCW62NsfNwShEvXruDq1Svm5yaSMVuL25sb4KkIJgAePXpgNpNriYmmucXzZldikZix8HusNQCeVovY/sC9YXR02PbisfGcFSTu9JxsBjWdI7GgyRjxJKtpb/SDiLLgZiZtCZRwIoLv732Ljz/5CKXyIUJh1rgIYHNz1fk+TGz2XEwdDDHGcKeASADjD8fI4hfvpDPJARwHvh/3/EbdSVfyRz6mfFCBaPxMMQT3BvlL9O9qlbLZSREl+F36MZyL/F6z7iQFFTsIbD3zY8+KySlukX8sQovidcVIAiSFeyi+4D2FHwiAJg5kcYZXWP3luCoacuA3v8P7ClRVfKD76b38uBOvEwFIcQrbpLhNhEN/zMD7qT+F4egZij8UGwqL472FQfjxIN1LbRNmp/vxXRSLCSvjPf2AL9sqAPllbNDhd15hbo+kqTapH/z9oXFQOzSf9Ey9L/vZn1gQ1qYkgPzy/7++0vxR3Kc4xx8D83f+WFjXGP7lEc7Ml/OR+uir0sYKk+D9Na+Er3EOKeYUXiYcUSRVXsN+oI1Wv1o86ZGatLY01n4Mg/3A+4rUxnWkeSuiBv9f64D31fX+9+W/1X6N08vzOvDf/pf/8WkRQr8RUDaJLyRgRUE/G6/BduyzM4YdHyCEXQASr6cB5IKQIWHjZAw0qf2GR4AW76GJoImqF+b/U7NMoJcmgQXD3rFfK+7C73gAtJhppwCMd5xUk5D3M0Az7IA1Apn249H66ZT5J7Qm9elC8NgNZMJosG3ieQuIzr6OTmghyPjoHloAek8BgKLAa0KawbLqtQ40FyArwyiGuTHkfAC0wFFNIo0T+4bGnPfnPfk8AW7qL43v6UQLusBRn2tBsP9s3II/LlApMFD9y6N7MjIy9AIaLXjxFZkTwC6mtZ4p4MP62WM1qaI8AwQB1NZJLKJkWTJn2Agy6BiOH3Dz94E2JD6XfaUjxHw+9dr4TgIJZXx5vQFBwTPJAs0bvR+bEw85oX5+n+MVjVHv0gFNYjWfAtYcbwv+CEDyiHjQN09dkkdGVGtKmxufKcarxpDPpLYi/1+Gi31JoyGgzA+4CRjTOrX52nPHKgwU8elgU6vUnznk+7hsnVs/yvoyGOD8V9/Y2vU2Ht6TgYV/A5XxVvuUPNIGaXPGm3Nam/7fCQCTkTWwzQMV+ZnGkuCINgYDbj0dbzv+RsfT+5xH0LSxsA2aB9qUlbxT+/S3Oz56BlwSmNemwfYqO6kgnm1TYUC+M48f8/ssSig7wt9z09DGr37g/ciKlE1VH/O9BIDLQSDDTnNIwLbGju9G0IGfi62lsT9d954zpc2fDG/NG7VHds3d14HiAplpZwXgy7nyO0ZKVOg7DMB4fz1D76GxjMddAkEboZKjWm8EoLU2NJfsZAdZj15xTL/DYIkjb28xR4f4VMjNZ7aT9/fbQ2Wm1fcaK9kX6vMKkOdYq695b2OGR9zpFP74AVvNbZ659DvVcmj8zpbAy5edI9tnvESg9hStRQLQ2vv943XmVHkZda/YLL/jHxu/DX8ZhLbgwzuNZO3sBZCMJR0bpu0Su+0OEI1kkIyTfTSBC7O3MJSfBrpM+nRMbqPTaJqWYqVcNgZkAD1j8xCIDNGmhAh0JQ28ob5h8bBk7C4GwwyiqRfLIn31agUrq09wcLiLbq+Gza1l1GtlBEPuuL/5LJQf4OkCj+1BwIcgIAsFUQeac8eAy27XCldNT086mZy4Gz8WXuN4Hh4dGVuMABAZhLwngQiuIwInbqzaqLGQW7thwAvbIHtOhhOfYcft0MWEx2gt8T1YwDPIeegSRtw/GjW3TwwND9pzTDakXjMmMhmVTIASjCQAbWPWP2NL0MZprGyP9ZLJbKP5MGS/eAlFHhk3TU7PhlqtD2P+8tZeQUr0EQ07e0UAmpIIoVDUpE0Y4JM9TXvA4/Vkr5YODxDodkxawN6l3bT3Pjo5RrPXQjQcc2A0wTIrQO18T7aPfpoF8YmklxRnoOyUifkTpORGCHY8P8ziYcmkSXSw1gffTafU6LdybKudhhWuZMKdfUFmGe/PI/sEKsl6J3PZBYIRY1hb4NvvIkLxzW4Q0UgS42MTuHjxEuZmz1vigEW7DBzcXMf29qax+MnYE/tQez/f37XrxPmlYbLoxzE1vWC+DMFwslhZ6MzUVXodaw8JGCflkpccqRqwHg2EjY0pm8lkqxVGpJ6mV04xEAojFIli4fwSXrv1U9y4cRMD+QJKJY5N3Y7W8513tpfRbFRxsLuHrfU1NOtVpGMJ07KVXWWSimDvzMI8BoZGTAKBMhSReMSAWu4pBEXJIrQaFPGYMRdn5maN4RlPZ2zsgiGOM8kdjgDTbNQQ7LSMAd1ttLD67KkB0GQkj+QGjDXM+U3Zkx41hvMDWLh4EWOzUyahEc8QDGUhqA6qpSJePHyIrRfLGMykEA2EcHi0b/7VcbmMWCaDUq2Cn731Fm7+9GfI5Acc0BEJotNsYHdtA6uPn+LJvXvGsiQ4ziJwLEjHP5mhHManp3Dv3gNs7ezYqYOBdBbDmQEDyeVnt7ptAyCHx0Zx5dpVvHrrFQPG6JcHkiGgCRzt7OHTTz/F//7P/wW219cQJdg04hi3lhDksW6ueQ9cHRketrHmyc9OgwX0yvZvApsEx/PDBSsMSgCUEh3Lz1/gr3/5l1YMMRVKIEjJEUteBM0HoT2lRjJ12I8bTUzNzuDq5SuOTReMYCCXM83q5RfPsLW6ae+2s7+HSrNqzNjMAMHHKBANIzs6iOuvXMPUxDSO9shcPrbTLMbQtxNhAdPDpYQPn83fffzbj7CzvY2D7V1Eu2HMTEwZE5ZkISXUFTSXyiemzUzg+tyFBesr2eqHDx+adIjfJ2QxPyZCmJxxe3XA2jo6PoZQNGysYyZOCPKzcOXmypqtS669WDpp/TIwPIS33n0Hr7/5BmZm5kwS43cf/RZffPIpHty7h2Q4hsHsAIYLjlnLfZbsV4LgvOby1euWCNo+2MO3331vRSFb7Q4ePH5odpune+U7WlKKSXirFgnEgjyh27WkHPc+zqNOr41zS+cxPjOBsYkRs6cvXjyz4oGtWh0HuweWnOVeeFJ0SdB0khrErmAnn8ExZMKC0fDU5BSyJKEEHSGI75BMpF1xSA/w414wNTVt92CMQAlLJoQIerNY780bN3Hj5quIppMm9cC+5imWEyZx23XTMQ8nwiiMjWBkbNgATdrkJ4+eYndjB41q07Hr6QDyD1N8kbglShlzMslYGB3G22+/jXgqjpOTY7tHPp2y5xf397C5tYY7977D2tYqlp+u2BrhO7FvCepTaoUBtp0kiKfstFTtuGogP41KkqdCIl1cf+0VY25TboMtiWdSyOQGEImSzUgiDffLphWdJJP//g/fm9431wilpdh/swvzphF9+cY13Lz5KuLxIBWysPJ81aSlKE2ztU0b+dRqBQwM5nHp2lVc/8krSKbTODoq4Wi/aIB2o9pGu+VOQU1Pz5ptaDcbyOZSJpfRbFHHvY5Wm7JgZBBHbXyok8+9LZcfQCQZt5MK1Kdf39nA3/z6V3j49B6GR/JIpMLY3dnESfkIXUpPhV0sHQi6Yxb0i1zyPmwJS4ujws4PYmKYNTosziLD2jvR6wct2f+KQXgP4SJnMcqZnF4QDuT0fyYfgPdkQtsfPyuBzvbKnxZ47RK8ZycW5dMqLuMz5L/Lz1FsonhUAJsAOSaF6N/7nyFAnPcnA1oxI++lZ5nf5AGlLwO9ijMVx4tw8nKcIn9fYKt8fD5HONxpcO3FrnoPtV8MacXyimPUJv/v/biU2vYyKK1YQv2k2FxtVCzHz4WLCX8R3qPYWm30xy68zt9GjZk/hvGDropf1ae81vxDDyj3YyUaE7274mzFRPpbc9nFyw6/VDzMe/jnIH/vT2Tw+cIH1Q49V/PcEWLcXBSWx3uK7KRYgfdSnKV+VizB7+izH+E5ntTj6fz1sAi+B/8IY9Iz/Jil3tMf5yumVl9orsq/PdWA1qCxgQL6+GVJQji2qEPjTx1X78g9G6WX8U8sfk8ZDv99/QtQIK1/cDXhNJm0KPyBvxkX0suN2kKP2zOCvolrQXvTaUZL+1dMbDFiGbBqwA1098BEOh3u+Y6NaBsoM8ws2OExtTXhlOVxG5jLYvH7bN/p4ApY6bojtwJ/ZWzZLv5OYLNAB2U7+LcYzHwvBfiq+mpBiS+zowXFyWoBWcQd9VOfygATKOT78/78nIGOA6xcwG1959Ow1eI/BTMCLtDQAjtdwGEXdJJRruycQCNboF7AG4+6o01+wNQPxPF4qBa6gNEfMYC95Afbyu8ZImRZUHfEhgxojYG10wtMdZSZAbcYvTa+3ud6P/8CYz8KlJEMBwvgaCOTYTKj5R05pj6fv/9k2ARapqJOY5iJEvWTGVQWT/aKd1r/tF0f8487ieDuG4mdSTcIWOTfvCf7iWOqcde60+ZpAZQH/mqe+I0dny+HXkZFhunM2LrkE+9lGTNPo1GAIjWm7aiFJ9sgoPVsIz8r0ijgXWCe5oTGW20T0CUQWfNHQJfGW+Oh+2gTUkJN64hjqmcKSGVwpr7hvKHWorKJVuzB0xBMJZxEgfpAx6K0fs0x8xUk1XqnDeA4knGj9rqsudP01YaiTLrW5+DggD1Lsht8B40x35PMHtkCrRs5ZK4fztjm2vxkb3kvskX8IKbfIXBr3Dl8sp+8RpuT+kHJSa13czYFVHnALtvk7GjA7uWSE1y+7nQJ/6hdcgotEeDZXq1P6hCKmc9+1nw1cMjLFNOm+VnXHCO2zTZBsqv7rqCHnzkgB1gbqN/RknNE0M6/B9i680436B1cnzrNXfXPj5zRZhO5NMvRO01UXicbTPYWr+P4UqPZP5fM1lkhksaps65A2p/l1rNk00+Ba2WtvfyqbJTfwTbb1zsrOKzn6zs2H4IuW87v8vd6V+1PGkd/UGF2yxtH6t9SBogANIvJ8Vg5pQFoN7rdCDKpMURDQxgtLCKfnUA6MmiyBWkWAIwnUT2uuFNJnS6KpUOUj08sOXNwdGi2mmAONZy5z/FZpaMiysfHxiIbHxlFixr6/S7297dRLO2hVj82FjS1ZcmII6jsKro74JHgiwNa3bpmAo1ajQSXDw72bOzIOuSRWJ1OMVZw1RU4dd87cn5RlMFeHoOFvNl1Bmb8IYt6b3/X5gP3GZfEcHIRYsIWi8d2j4Fc1gBcMvYODg5NaiGXGTAGNK/d3NgwgFPrjQyl4eEhp3faqOH50xcGbikJa/tG2+0d8kfoE5G5pDls/p+naB0iY9ZjNdtxSw8MNvvWqdtnZGdRE9ba760FJW9SmQFjNrK/SEwmsEoAtVYtY3drE0+fPLKj03biztOOK1XL7hg8C1A53hZSyZTdW0kjalO3ei3EIwSYAqaNSbIEa1bwuDEZiyykFArobyaRwkgnneY022fJRhZLabB4WhcRRBGLp6zvhkfG3DzosgAhAZoidne3HYAaC5tOLX+4NszHqjaMvTs8PILpqVkDsNke9hOZbZw7BN5ZyIlBPfW7BbgJEGF7WNSuZnUf+hgeGsVQYRyVWt0F2f2OA004JlGOjDvBpyJNTGrUK+4UFwP3kI6s9h0zncxnAl/NDjsriFA4atIZV6/ewOUrN0yK4/CwZHt8vdlFtXaMUnEbvW7DjpVTf5vADu1pOuGCbo1HIp3D6OQERienTYohEqWMVRuRAE8YOMkQHrHnHOER9pm5eVy6egWJTB7JTBYs9tqxgpvcawnAhdDmqRVqfHOv7vXw+W9+i28+/RShbhez45MGQJPdTKC0Hwwhnsth+twC5hcvIj88jEQug16UmuMN9Op17K6t4dtPP0M00Ec+lTHgnvshZRLC1OcJRww8LYyO4tyF8ygUCOy2LImws7aB7ZVVbK8RYDs2ACaWTiAzPIiL1y9heHwMsVTSWOqPHz/G9999h9LuPmaGJxHuuT3U4iu492ctmvGZKdx49RVj3caSMQOUebKT848s809+/TH+p//hfzTbMTM/h1qriUqDzF1HCqCPwO9PjI2b3AQLXnG/45gQUGShvPH5eUyfnzedXF5D3fbBbA5//cu/wr/+V3+OjacvEOz0kKCMS5enBZwsA8GtQCSMRiCAwsiwXcfCdLT7lGZgYb3l58/QrDYMuOQcb3GeBcOmTR1LxHHSrKNFu8Z75AYxOTKGscKonULgHDX5r0wWswtzBpAPFPK2vh4/e2wg9cO797D2eBXxYASTY+N2coQgKtcNNXFZQG/3YB/LKyvGYF66soSRgkv2sZ3Ly8vY3tow4JP2ju/FYo60l5w38hcD4ZAx0Tmxnz5/hmAkZDaXa9FAfZIveh2Mjo3h4tUlK5L3+htvYfLyDFDuG/N5Z30b3371Nf7qL35p/99tdo1RbrJjJGQkkqAkEZmz5xcvGiBNUPv5ixXrN7KEy7Wy7UcsKJ/JpC1pNzkxhuH8ENKxJHa2dnG4c2A2VzJJBBLpp0zOTJocDwvcDQ4XrG5BMkZAlix+koVC1ndb61u2R7LgK/uRiSKehrH6DEw8VqpW8PDn7/8c9+7etf2D83JmetbY5tQolv86Pj5pchys2cAEFU+1UJubicsrl6/hZ2+8jnAqYXIn7MPb332DH+7esfeNJaKYmp/Cm+++g3OLC8hSJjUMPP5uG59+/IkxtgPdgAHolEAhwYL34D7BsTHN8VjUit+++tqrlpAJk0zW6xqL/HB/D0fFfbxYeYr9gx2Ujk5QKdcsuc35MT9/zhK87UbT7pHiKar9IlrVBkL9EHh0okWpr3ATr7zxGv7oj39hNQEI2rKdzbY7/dJuubVdPCxavzLxtPz8Oe7d+R5ba1soHhxZ31Pjenp22mSz3nrnbYyOUJcaOCmWTZ5ofXUVTx8/xtb2miVUlpYW8db772Du4oKR8J4+fILdrX0ralyrNux9KDH0yqu3TE+6USMrnidYuRe6Qs29TsNAYwLQnPvmR/MkUzaDXjCASCqBUDyK48YJfvv5b/DdD7cxOTtiMmVb2+s4Ptk3ADsSdb4t70W8hJrhBmrTP+y5pDCTA0ZaCbJmj4t9mA6mxJUARMULhp94AKBANsW28rcVj56dOHIkuGTqTN7N8BgvNuW46x4C8uQTm3SYJ2khLEN+q8BExb28h+7pJ4QoNpePpJiPCQexU3lvkbR0f8pV6Vq9s3x7xSB+QNMPfiq2kK9mdsRLTsnPlHiGAAAgAElEQVT/VgzI69hexS4COnVKzY9R+ONFva9iVP/31BY/Jqjvq7/8uA6vVVyk/uHv9P68Ru3Wffi34kCNufpY9lmYkx9I1Zzi37q/Ykb/mApDEHagvuc1ipXOsA4HJOt6vY///3UfPZN7rWIfPV8AtPpZuIwf3zT/2Ff3R+Rbf7s0ZxXnKiZX3+pd/DEY575iemFmSlwIF9IaUHv8v/eTZf0xHp/J++ieeja/ozlpRA5P31rY1ikALRCBD1DWQwMvVp0yOTIKjhHqkHSBFpqgmky8L//Na/hQBcdcNOYIexPs5UBdE5PXKIOljlWmik6adVKYWoYODPBPVhusjjviRGBRgDD/FrOJTBxdxzZVPO0VAtAueHfALvcVm+imOXqWnRGTU+/DY122ID0GsT4nA5q/p/6giq3pfdh37FstJGUn1M9sHw02x0WTmX1iTpP3PC04gQAyAJJjEACtYxln4+1pXPuyKgJbBFD6F6Duq/Hp9p2zq2vE/uPz+F1mtLV4eI3GnAC0C4TOAAwBi35DxSPu/vnDZwlcFejhN2IhJiPsx11HcEELw4yfd2SfoAfbTP1Gtd++FzjLSAkI0pxWUKpFZUmDRuMUfOHzNDd5RIr3ZXAqBqJ/nZyCajw2HSaTwCV7BEKTusPnMMg1o9F2GVsZNuoxGtjpJKpOs8R6hlhqHG8GLPxb7F21Ue/lHzsZFc59OqDqb0tieMxF/k5GjetfRscMaceBsWegqpNfYLsNoPBJ2FiwQjaUp4ulftIGw8+lAa11rfZpzfAduDb4brIhfoDMD8YZoObZIv+c4HpUm2Wc6XT/iIVsbHF3isPWHnUC2O8d927sKz6XwQs/V6aQTjk/V/KO1/AeSu6RzSUb4eaXs4tax7yW/88+ZL+k0ynrE81FJfhc3xKAdcfNNCc0ttrQeERVoKQyqVrTbvM8y/Jrs/VvkGHaWm9uC9TSeuT1WsN+R8wlFtwGxR/NP7eZuvUp54sMaK0NPkdOhjZjtUljTMBX+5McNtkD2USBolo7coL4/wlPs1/OqB/ktfXr08/SdXLqTBOLxCOf1hcBcfWnbLQcDtlubci2H9Qca9L+7TEw1B/8Hd/N7a2OuSmngH87MNLNFznbmmeyFeo/zX39rT7iPFZfqt3a39guSv5ofOWYyMbwunrTsUbkeGnMtE5lK9T3fhDb9hUWC6PcTNidJOh7J1OoLd+oE7AcwEB2FpNjVzBamMfE0AwmxyaRScdNC/T4oGI6yjzeShYlGc58Bo/rMlCfnJo60+CPhFAuHmNl9QV6zbbpcBIo4xrug/rEu1ZoJxYPIp9LGaBt0g61is1PjjeZeMlkwtY5Qdl2q2tHTtlHlNDgD4/hkk1oWq0slki96krNO2Xi5JdyuTzGx8dMp5JyIQbqejrIZMKub6yZjSCwQzCL7yTpHoILZMLxbyagCd6yL1mIicCSae5OzxkwsLa66tjWxsxvoocuhgaHDPRm2zbXN1HIOwYy31GJGDLZtB/xnXhtm3IdUXeiQHOz3amfikyQ6Uygz+YNg602WWpuHyG7z/YMLyFue3cwjFxm0JIEBMyrjartx7QxnL/Uvtzb3jJNaO09KuJMCRLKcgQYUDNh553ccHPYq8fgeQIEV4PBmLHactlBYzHr1FG/Q2ClYfOH/c8TLZls6nRNso/pw5BFS2R8cHAI03OzxgxknzGpwfcl635tbcVALc6DJLVT02kH2vcCOCm5Y5WUSIlEopZ4dKfxYjaurEVB8LnSIAO6h0TUFfe0fSrIY8c561Oyjk0KrNdBOplGNJqwOci+4FpmwpvMu2DEJaqzuTRSqYTdh+9cLR877Uza3XDE5CNkb80Gs/hpr2vH2AkW5gaGMUvJmqtk4k7bPO6D9grG0G/WSzg62sbR7j5KRRb4OkD1uIRYMGzPNiYrOSLRGHJDg5icmcfkwqxJcDCJS5kV2jCCgLdv37Z5PDhUwPy583j3995HnBrZoTCS2SwQiFiihT5Hvxe0YoE9FpnutBFot/Hxr36F7z77AqFOB9OjowiRHNkm055apxF0gyEMTU3gys2bmJlfQJgJhLhLICeCQextbOCTv/s77G9vYrxQML1S9s3G5qZJ58ydvwCCkTu7+9ZGMpMp0UISS4cgNhMWlbLptlL2ITs0iCuv3cDPf/EHyBUG0Wg1zRaRzfjpbz/B3/7yr7D5bBW5VMYY6dqn6DuyaFmr10V6IGdg98TUuPlxklOaGptAJBjC//Ev/yUODg8xu3AO49Pjpm8d9kgJ1FIma3NrbR2ZeBK5bNbFat4aHZmexM1338aNn9wy7WjGJrSb9IEL6SwefX8X/9v//L9i49ky8rGkA/vq7kg9AeHUQA6dYMjejdrFBKU5l/cPdrG1sWlsV74vtax39/dOyUIsLkn5HJJ2yWwvlU4MTFycncfiwiJYyJcnOtj30UQcF5YWcf7iImbmpm3ucn1xrj558BA/fPE91pdXkc/mrFgjNcRpK8h4zhfy2NzbwUHxyArXLS6eN1spUg2TM1988QXu3ruDw9Ih4sEYhgYLFpMoPqTWNhn758+fN1D4waP7ZvsHBvIG7PJ9qeufzuRw/dYNvPnWW8bszU8N2SHMk50jYxh3602svFjB7z76DQ48tjGZ7xxzYxBnsrZOKClm0ondnjFsdwlyHx0ikUphenbGip4mMilcvLxk9ufqhSWMscBrN4AvPvsStz//2hJxZHbv7e/bGuNpEZK0COryPcvVsjG7WQSQEhZMAFLLn6c5CXialE/LaRKzTgGfw3iJ7ZL0yX/2n/zn2FrfwD//X/6FjRP3Rf7QXjqiVMCKCbLQKk8nscioERF6Aduj2b9k5qYLg9a/XIMsZvh8bRmjU2Mma3Ht5jWcXzqPZIaSOFZ/FnubFdz5/i7Wnq+abelzfdcbxrTl/s8igywWyeQQyUWUenn3vfes0K3FeaxJ8PQJdra2UCwe4PmqYxTT3ubIWg4nbJ0tLV2yuiFcD/xh4oKnkU72i3byJh6IYHVnA4etE1z5yTX8/Pc/sARTNBcAIkBxj8UvCa5F0WSh4cMjk/uivMnR4T7W11eNQX98SGmQHgZY6Hhh1vqOc21qYhI9gtwEkw9L2N/bwf379yxxMDIyiPd/7128/vabCA8m0Gt2rOjg2os1HB0cs/IBjosnOD6p4OZrP8WVK1fsdBH9AE5K7nEs3FyvsbDpvq0nJulT6aQleYOUw+KcHsyjwWKC0T7Wttdw79Ed5ApJA6BfLD9BucJTXFUg4OQmQ5SlDvQNgCb2zPFWMUsmoM3vDTlfwnzdfhfJhKshoXhBhEf5+QK/5O/KR5XPSvIB90WBq5T1kA+qWOP/5es9gizLsjWtda9fv/q61u6hVYbMEKmzZFfXU0ZhYJg9owUPGKAGMKCBAQxoY8IEM4wRTDAG3W0NTdOv7QH9Xr2uoipfikqdoZVHeER4hGvtVwu/jn1rn9/9ZNgDT0vz8CvO2WeLtdf617//5f5sMmAUiovk/2JPJScrQDkOeioWkx8rP0RgsrCROMahuIrPukRZLve9mEuxLN/NpEKBbj1v5LIcvBYnt70OpMrndrwpkrVVfKvrhQR4IMDE4yraIHKNANR4fCT/XbFkPJ6Lx9cCRIP/GsZRr/Fd9Tmvvx6LaAx0X41tHMuKx3+6tvpIMSH30b/VTj2rYhb1h9oRb0983OMxVjze0z3VV/q++lB9/Prn1I44ZiLAl/f8NHVEWtLz8Sz8KA6Lzw/9W79FntXzvz42wg/c9kaJ6ThGqpg9TsDT/OW7PJfaIwxB2IZO+6qPha8qHvX5Hclnxp9f9/dn/K//3r/nGtCexY10ZcUS1qCpk/g7DvwE0OdQg1KD8vpE199xcEKN0OKJL5y4QxwHUHR9dRAViv2HbF3kwBEQ4KTw453KsVy0aoXQR0w8Pu8LJEaP57roNflzRddUASC0fLwT2fAiMIjrCxQWixhA2I1chPxrQgJM+HOhtxdp5nK9AMKFQgr8cB3fKGOAPd9ToS69R1tpB86iFim/44aQa4dK1fvOONaxXK4hMBINYIEvXE/gt5IFcXCKf8cnjxvqqFjWgcMWAYFikNOfanPcWAuARkIkDghpjA/77RDcUJKDZ9cc4DUlORzoiZjXdCd9Acvre9mjThgHHCoHcAhko7ERuOOAWTdU2xXrWu0igNYmKXBT/U5/1CMZigOjzqnJSGLD2x9l1ngfpsh+Z98LzZA51hF8PsfmzDPi9Dl7c/8QDOO7HLOjnTCeXjdu0ueVIeBYmgJQJUq0YQlM0qareUFf6N5xgDHOVtX1NZ+DoTpkhfq87Ir5GSQ5ZFj5DveSwRQIG59j4TkjTfaIXSkwVuub9mvtyWBqrGSvNL9lVzReYt1K69cdhmhdue5exHj0DSJiMmvNun6pA2ahCCFMFtaXQCLNJQU7knXg+2IxOkDZCAXtDtn9gX3IsWqtm2AbwtFyGAzS2qeveHbZNwH5YRwOHQ63R6+B77K70urWZ8S0lK3W+pKDJ81mjSNsP4Hpbk+TIRkpkJq2xBMLOi6vNb+3d5iE5PvYWW14eh7vy5jUhmw5YABPyvWVgPBkTQTY029iN8TthQMtUXYZBp7sh+4nIFhAGveLO3jezkhjDsaI7Ga8j/WdWiSrIQdafSP7JgDocD8Melp8nntoT+batBsmdLBfkkE51MfTfJfTLrsQd4i578H+GQHf4brBEdb6U/u4n9a52kC73Mkk4KwGXXiN9+E8Ciz2AzsYXVsOD6/zbGl3wFOuXQgYDXM1tHvfWg2ktPptbOSUjQ6dsanRk3by2Bs2OTZqnWbX1leWba/ZcuYXAShzIJvKOTBQLle94Nng8JA/E0EPQXdlZ8eLOQEUwVJNUPwnA+DQa89fPLHd8obLagwMllxLmvWFBqmv/2RwqGCYAjgyloV8KLzs7GaK0TWbHsRhO+MFRPzUhBcETniAe/bUadeoHJ8cc0YT+zQMWK6zEuk9sha92FMmJG64huyzTkDgZwRQPO9AJEdxSXohPeHSMzxjdPqEcae4ne892VDNnSPAfaV+Zy96P0X60zyTgqywV1NUrm3ZdABW+eH79RpM5JBIThGBRgU5ec5Gq+EMZLG4+Q7JAt8PO2ENEfhjO2HFwtDb2Np0cNX1tCvlYLe6HddWDpJiwZ9TUb22NQ21WoJqP9GQzXq7Nnc2LdUDcI8dRU+zaMMjozYyMuHFoZjXPT1J29lYdU1QGLzsuRQvwqYxn7EtrO2dSjlovCbMjh8/aRcvX7b+wUEHhfAfQwDccjbk7KPHNvfsibexWMz7HGN+Mya+ljlRYB3LpYJESgfWfzc6jgybtoHGftf7kvHg6DKMX7Q83b/w008V1/LMwixPhs/BnIWpzk82n3Gg1P0J92MPCylxJNj3kX0UEHosgwalS3ZECTCHoDnxx/pOWKo3Z2MT03b5ylU7e+GS90N7HztBoGlWr23by1fPbW1p0fVVqzs7trm2avvtUMAZ0AZJCABg5B7Gp47YybOnXQ6jAT2wA5EiaEDfvXvXgd7B4WE7duKE/dG/+gs7e+Gy1ZBxYiw6+MdN3zMRWacAYA8nEfAHq1X76Je/tC9+85F1azUbKhS9ECD+uOuuJ3usQ6J4dMQu3Lhup8+9YbmBAUtS5CeTtmJvry29eGFff/aZ3fr2K5tyWZywd6FBu7iy7HrjSCysO0M0HRIM3aT7ALmeXgfzQk2PfUsXsg7Q/uDnP7aL169a/3C/j08G+02xtK0d+yf/6H+zf/5P/9QG+wOjOcG+3Q0SVAC2+JIUAxsaG3U9X+QMsDler6NS8/k+9/yZg6vv/+AHdvn6m3bp6lXzsh77ZuXthv32V7+2//NP/7m9nJuzdLLHQUcARf4fPzJtb/30x3bp+jXrzfdYtoRmq9nzuQXXgLZG27767Sf2z/7hP7YMUmsR2M48dM3oQs5anX2Xnjh58rgdP3UySJbs7DhQOTv7ONoD9n0MCn0lO3L0qI3PTFnfcL/7hhApZu8/smeP52wgX7RzJ874Wt5Y23T9bcD4kclxO332jL157UrYGxIBRENL+NaXt+zuzVsOjNNmByPrVZdiaO93bXljzdK5tJUG+l3SBGAaX5s2Mj9v3btp33zzjRdn5YSD+6h7+1bMFwKjMptzPdyJiSl/7/n8M1tZW3PbShFJ1hmJtjNnz9nP/+j37eKVy1Ya7fcaALW1ijO1P//sc9teXbfydtllF2qVutVrNQd6GWs/QZzKuNRHkBzssZcLS/43119aWbZSX5+99+F7lu8v2NTRGbty/arvI0MFpGjMtpZX7asvvravPvvc59D46KjP3eXVVVteXbLVjXUbHh92QH9xccFPRmC3hvpKrtEMs9lZ8X3hhB1yDLTrzevXg654b8bn3bNnL+zRg4f2J3/yJ/bOtRv2P/9P/4t9++3Ng72JfcQTc9GJTZK82H/2B7E/AaRhcuNDDw4N+9okATk8OmTlWsV682k7ceq4vf+j961/JGPtPbPKbkjkljfLtrq0ak8fPbMEMVo27b9Zd8/m5mz24QMfp4HBPpfigM179fpVZ5Mzd1izJIC4/+7Olm3trHuSGaD0xo23bWrySCi82j/o+/ntu3e94DFa4bls1jYWVlxSaaRvwKWgnq+/svEjk/b7/8of2OSRccsU0l68b3MbacY9q9fa1mmFWIHkyJOnj/2EBLrTAMs72+xxZkNDAzY5Ne57CDH99ORRK+VKtrq47EA08/DFi2cuG0JByT/4w9+zq29dt8xg0Vr1us0/nbcXT+bt+dwL33OJ6/EFTp464zrmzGX6n4Qw1yLJs7mxbk8ePbQXz+dscmrMjp2Y8ZMWmWLWktle6xsdsOWdTSsOFK2V6NjDp/et1a3a6PigPZ69byurr6xc2bDufqhJlOqFmEcSM9SvYP7RrwGgiKQ4vTZGANcYNPZD+bt8THNEhCD28jghh8/I34z7mooZXLeexG06gK6H5JlAQISI6PFIdKILwpTv9dEJdcWoapOwnjh24fF5JPUlfETANH/LZ3diSRQryO9XfKnrS4JDGE48RtWzKtbieQQ8yj9nDSsmjROFRGIRaKhr8Vm1WbFAHODU+2qP8Lc4Xqd7y6/U34p/FH+//iyKBTRuXFOYju4bB+fjzx9vvz7ruFYErCuei7+n++i+r//muQX+xvtYsZCAbb2n54x/VrFYfN7EQef43NLYK7aWz6W5pd9cX21QHKh4Mh4bKl7TeMb7m89zH2ENei+OzcbxK2EN3Js5Q1s1ngfYaoS7yZ9XnT8lKfQ5tUdtfR3P5XXmqmMK//l/9Hf2DwLK6OizAllNPnWMBkSASZgAoQBOYLkFwyKAQEw/gauaXLwvIEuDEs9UCJzQItAkFdAVgJikpT0g4Tjo4bFwdKZ0lNkR+cShQfDBjLL/XNMHOpax8QmrwIpd3YvQBbYPwIgbnnbQ5tTi0bF8jI4AYR981x8M+l4+eSJWooBZgTICM/T8AsP4jo7W024GWwCZB/9RgBj0rw5/4hOWzxD48ANDBocCx8wdjAhox7EQeMN3NZaiyGsM9DsONnriohuOU0vrVIxrntNBzwhAjBs+N44RywkAOg58CLTQnIEBLYahFqXAM35zXwG8zCmq3gdjFTFN6wT9YZPhs4x/mIdhrqKPxnsCKTV/Ob7Jazh5uq8bjigIjCcKNB99QUfZSIE2BPraJLgO84DP828cGhgBtEmMbRmATlSoQZsDbDGBtIwRjjvXoOq9QCPdR2uL9nAvxlLPp2eh/Upq0C9xFrKqxUq6I24gtQlqk9ExW23U2IO4AWKDD98JhQz4UVYtntgS21gbigyo1pUMvea+jPRfl/mV4eQzXFcGVd+JzweupzUng+ysxWj9e6EhGN0xGQX6lPd5Zi+EVK8fBKQyrlqfOuLkayU6EibQXAA01xdLFjZE6JdDJi3PoESYNJiVtOJatN+BrxiQCACttSrnR3OSfjjcVAJbWuvTC2sdgJ3h1IqSk8FuB6aW1hM6o8p+e/9GGnp6fs0F2TvYf2IcBOcoSObI8UQ7XxuWbIqv6wgo1lr3PSsqokdShz7jXlybe9En9AfrV30vEF1z2PeVvVDMkO+qPoA2R9mguKPCd7XXeWD1GgCtOSfwulKtHtgnnkf3UP8gAwAjzW10JGml9cZn5Oxqf4AJrf4O6zwk0ng2noNxiTPcaTt9w/e1xtXXmi+yufF9XfsACYO4YxR3LrF1fgKi95B18v/nTGn/j7eDcMXXfGvPZRqU6OXf4FPZ9LCVCpOWT03Y5OgpO338vJUK/baxsmzP5+b8aC9HtmGDFvL9NjwwatlMziq1luWiYBiWPIV2AB7K21u2sbFu1tmzRHfPypsbNjrCHEn48daZmUkvrgMYTFV39jPACZi3rp/cqLqGMuxIXwOZcHyTMfHX/ahnWE/a22XT6G+OB8MMGx8Zt2J/0ar1ittw2Elr66uRPFcIug6SQb2AhOhLRn2E7my76xq/MGwG+gecmcvcIqBdXFz2gnJB/iLtTE2AF06bEHivri072OBstUze+4tihr5H7IWEn+bjgS/meteHLJZgkzKhAGSt5hJF/lo+5+sN++WMq/1w+kNJ4HRPVKSv2XLAjWCbdiNRAGgHUAUTk4JVIhLg4/Ac/ciRZIJPRdsbzbrtMy5oR8OSzedtYmLMj4zPz7/yeYt2dzqbs5GxcZfNyOU4Vp712gcEy+try84uA4DG9hERc+oNOwITerdc9mJUtXrDZRHOn7/o2pto7yMdQK0R2qIk1ub6hs3NPXWGOu1iDJD2UOLAayBY6BPaB0s/JP3D5zp7DS8yxeeCdjZa6KG9JM3FUKeN2IZSPmhUMz+xg9gjtJL5jQ8WAuVwD/dtwDjxHVtt67SbNsQJq56QYIOZ6EVdYT9bT1SUsMf6+gbt1Lk37PzlN9FIcXYmR68A8JqNXdvaWPc+3N3YsN2NdStvbdleq+G+mPt6ALO9adfNHZ2c9sJZQ2OT3s+V8o7rkT5+/DgkhlpN1zQdn5y0n/78b9qHP/2ZFfoHsBK2U2WuNRyATljKGdC91NggaVJt2Ke//rV98pe/ssrauqX39210YMiBRAr6waJuA34U8nbqjTfs2rvv2qkLF6wnHwqpYQ+qWxt299tv7c/+9J/a+PCQDQwUHSRkrycxksnBkux3X8aLbFNYixMcljCKSSU6Xcv09njROoMIkUraiUtnbeLojIM6sJwTe/u29mrRNZXRgf3i82/cp9xHC5V5YMG+c1+0ublOtVV3iZneDEXWBmxqYiKc+CTJ3JOwD37yI3v/hz/wwoq5Us7L1cDN2W+bLTx7ZR/9+v+xT379W9emzjOvSyX//8TpM3burWt29vJF6xsetHQ+a6VBs91Ns+VXC5Zs7dny0xf2P/73/4PtVxo2WCi5hAFr2U//dfes1mgaeuHIXRw7ddKlQJKppN29f89++/FvfV+CzUoBynfee9uuvvW2lfqLLt9BEqq207Tf/dWn9hd/9n/Z5vK6TQ2N2szkjJ+kwx5t7Wy7JAOnJK5cu+KSRfjUgGjIfDyfe2lPHz91FnQ6mXBtYuwFfQjwus5phFLRhkZH7PyVC84u5XRKKHi5bA9n79n9+3etghZvmlio5VrzaF/jq3AfiupxYoF1RsFR5ijzGuAfKRnmAjbhRz/9kRd/ZH3BkgYg//rLL+3xvUcu5VDKFl32iToH/CBLgu0EDIYIwNojHssX+9xO81qpv88lYNKZjL3z4bt26dplZ7oDJmdzZhBQd7aatvh83h7df2Cz9+659AwgMPsD9uLV4ksHoNsk8vI515H308wkUHNZQyMcUBabS4E/AEvWPwmDy1fedBAX2SjmJIXuNjc27I//+I/tBz94z7795Jbd/O62ra+t+QkGbMyYJ/rGfC8DEPSTg6lAzKLfsJeceHD2YG/2gGF+5txpT/rVWlUbnRyzt96/YcW+vEsMce+NjS2r71atWm7Y/Vv3nVXcVwx7F+x+9vYns49sexuWctKf1VIJP2Xktg/5l0LB9bGxdTB1SXKiPU+C7yc/+Rt24vhpH+9ypeJFF+cX5n2fwUfDKjarNdtvdSyfyfmetwKjvFmxP/jFH9o7H7zluu/M11oj6GZXd2tuw2Gkkzi8deu7oC2P3j77XzIUl2U82G8AqdGoTqdylBK0VrXlhRFJWHO65d6927aXaNt7H7xrV65eseJgySq1htW3yra2sunM8EQiZWdOnnV5tGy+6LaLk5UwsrFZYBi9+BN7XdeXnn10z9JpEl0D1ptLWWmoaANjQ1YcG3SN7mQuaY39tj1/9cwWVp7b0ROTNvds1pZXXrgMR7InkuxMhbibfY/9jOdTkUX8F/c3U5DrAsEu2ZPwE3aK7eJxgHAM+arxuPN1AI+1zrUdcItqZlBwVPFPIIwFeRYSfQ78tYNPTOJH/pv8YP7meuzR2tflu8ZjLJ5PfpK+o2vxm/aoqLribsVSWgu+b0R+1eu4l+LU14HT+N/C5PSsinHjmF6cgCK/VO0VZqBYR8+keyje1uuKW3Rf3UcYzuv4gO6tGDMO7sonid9b94ljCLwff2bdK95fun78t/xYXVP30bPTFpGN4p8V5qJ4PX5/xTfx/uG7asvroHX82egLYT/YQV8fERYUx8fUvjjGwnVEdFIf8n2xjrmv+lpt4B4CoF8fb32P1+MgPNfmvmqr4kbFmPSJyDWKxYUr0J74+nB8LVKY0P3VlxrfxN/7D/6WM6AFSGiCBnD58Ki9OkNBlQJpGCl0jLIvfE4P7gBkMwRqelAxAsVW4T5iZfK5eMZFjYwfkZAh4D4EBHLiZTBwsAUQOAgQFSGkQ/lB7kCTJwDS4fjDAehCURIApkYoCAXw4+9FrGQcTgX0XEcAkyYg93fjEz2LOlwANAVW+BFrM77g+KyeT4aEfuYeMhQ6bq6JrYAiDqummNIAACAASURBVNy+vkC5B04Tr8fZsCHIDUwmOZUC/GRI3IhGIL3mQ9yoUNRHoAfvKysCKOGs6GgexeeSL6CoeBUANPfgR3NIAJe/FjHONe+UjNCk51pxowADOizQMA5IcPBdfhwoTwe2eSjc03H2Ge0MgdrhcXScY94XOMs1HSSNpCwCmy1ocmpO+3yLijBpAXM8OzQkJGZk3BwkJbERbcyHi1fAYZBhkIFE89AB9FSQ0vCMswOB31/kmoc8a2DrhR+tMenh+rHwKDmhEw9aewdgYNQvmnsap/iG5iBEJAejNRTGOoAyOLLaSMO8PBTk9/6PNJIEUKh/9Jv+pa817zU3tIalL611xrOqL2UM45s+15Ntix8ljzs1fJ4iNDzPAXACuz6qWMv7HG2k7QScem4BvdpY6BfWrjPYo+OJWiusf611rgdwGz4XmKHYVdqvvnZNSQeDowIEqQAGcbSd74ulTlsC4HOo9US7+J/7iVHAZ3h+Ehnfd3wC8M1PfOPlHmENBUeSfoS5yJFAbXi+RijOFoG0h0kJsQSxwSH5qAQgADTXOwBJI/tLm6R5730GIytKDiqpRwE9B6ujrL72HtkS2qxkjMYkbit8bBPfB2j5PD/alPV9riUQ+OC0i2veBkdX15VNEABdrdUOruVJJx3HIwBBa3V/z51m2VnZJYHgSjq5vXCJk9APAqHZv7imz8lq1ftSciy0i3vqmFZ8jvN8vmf0hDnGT/zkk+yX9kYYyZonB463tyftLEteizvp2p80h7S3eZI2Ynf79Tg+HwHQPm+jBCF90m5hL4qWTY9YoXfSTh69ZNNjx/x46dKrlw56wbZkby7lAZF7rZjts7HRaUtni9abyVqp2HcA8pG8qewGoDFDUre8a1urK1bMIsmVsr1uy46emDFL7NnGBgUFw+mG5ZUl2ykjrdO0jU20mctefIy9ifO2BPtecb1Vd+Ch1uAEVtdSyZSzpnkPu4vjBiOMvuDY+dbulqVJUEanXQhYdysUXe1aL0BtNyTag950SFKG6Q5LMmGd/ZalE71+beQlKFAIAA2LCogjAUyXCEF3f39gojEHYHY5A6y8a0X6KRVY0u4sIr8Q7WHNbtOyPSFgQ9NRklQqoOoSTUlOYaCDjZxErzMNg7O65yADUiqy1dw7lw4FPlsN6nJ0LRHZK45KA9J1gNn3u84A5L4wz/LZvDM3OSLdX+z3eb6yvGbVyq5VdrZttwxY17FMMmMnTh47AJi2dygOuOt6oEg6TE4f8f4jZw/Q4wDX5prrL6MLzni3vDgTUgk5vw5+09YuWse71pvL2InjJ21setKBdYBu2qKaHr4/7nVtZ3crIil0rCcBcSGA+25TWiFRpsQocz4wpvYcWEuikVmvuK5nbxL/Nul7A+ss2JTAHgm+hNlAKe/BdK0OEBhIGchnpLN5B1JITJDE1x7ASQHaC8iBVEauJ+WsXB8T2KNRgSjvJ7SyAbqzeZs5dtyuXHvLSoND1tqnjU1fM6HwZygYubLwyjZIHHDqjuyRuz3h9J0D0IWcjUxM2fHTp2xkYtrlwzgyX61WXBcZAMzl9Dh5NDTkoN7Fazfs0tVrVoDR2sFXbfnR8u5ewpL7XUt1W5Zk/2x37etPPrFvP/nMtheWrFOp2GBfyfoKRddGpthgAwZvMmFTJ47bOz/8wK6/96H1DY8FSZNG01q1sn316af2f/yTf2xjo7CE+/0IPprygPnZQt7XMFrZYSz3HLhO7SecfQv5BeCriLY01a/TSat221YaHjT0QAB8iumszd57YLWN7RDrJMK+jLxFvVxx6RLAZQAjr5NCfNQNp7Eg2uC/HpmadtZ0J7Fvk8eP25vvvW0nzp52pnkqF2yZB5EuC9Kypfl5+/hXv3HNZBKeMEaZd8c4hXHhvPWPj7lcCBIpJIIA9Mpbmy4b8eDrm/an/+h/ta3FFZscHvWj7Fyb+bu9u2vVas2lGpiv+b6ijU1PWIoCfSvLdvf+HT8RAVj23g/ftx//9Ec2fGrCrBWkJjit2q10bW1hxX79L35pX3z8me3X2vbGqTNWKoRi6ADQ5XrNT7KMT407IQjgCrCYxMba6qZtrW/Z4wcPnU0/Mz7poPHi8pItLL2yaqfl7UJ//OSZU3bsxHG318y1hw/vW6W6bQsLyCw1AhFkj4RPr/utyL0APAJek/giWcR+T2zjvkM6azs7ZSuUSg48Hzt5zPtidX3NC/wtvHxlu5tbltqnWHzXqPcyOjzshYVhs7Mvb21vhrWZStvS6oqzVtF2DwmySIueGCWfcyD/2jvXXaKCvzvIl2xUrbpbseePZ/30xeKL57bfadvQQCjqig9FUb9qPcgbwcInieqko72un3wZHRkJmt3Pnvl+E+rb5NyWjIxPOJC7urrmSVD80mIub7/4xS/s+tUbtr0SgGF0mGGSf/v1d76PTE9NHWjAu4/eDbGy75PNpifomP/kD5mL+JIUJaX/Ej371j8yYNPHp521jlY8+yo2uL5bd0bwyqsVTz5Xqjtug4jr0Tne2QiSEiRGKRy+l9jzpAUSJ0iaDA4OuwyS+4apXitv7/hzo5d87dp1O3r8pA2PjPla29rasCfPntjq+qrLQeGv8X+73rD9dsScTfXY4uqynbt01t794C07eooETMJPL7DHY6c8roQSb2bPns/a5uaG5Qtpm5iesonxmTCvWK/NlicqAPgXny/a8qslS3ZTCEjZyWOnnNX97MVTl2maOTrl84GTJA7g7pm16ntW2aKo7Y6dOn7KwWfmyOr6uq/TVrPre0q1XPVkyDiyKe09m3/5zDa3ll3PudGtWWu/afmhkg1Pj9o7P/rQ0sWsLW2t2rPFOXvy7IENjfbb5taKM6Cbja0DADqJ5hGehxcTDjE9iR3FN17LJBXqavG8mSyEsWD/hFkwN+gvxW48m2IPYVDMG8VinIjxRAYJB6RV2c+I1ZARiXzc4MsGPwT76bhEN0iY+smDiPQiQE2xj+LdOEYjv9vxp+jUoHxztS8eY+CbKpaN++0HWFc7SDjy3XjcpWuob+LxbdhXgx2Oxx3x13V9XuMaandAA8KPMJn437quniX+GbUhHgcIRNY15NtrPDV2vB+PyzWuej49izASPq/PxJ9d/a7riXileEPtiPepx4jR8+p7uo+wIT2vYnm+T9s9gR4Ru4RHxq8XHyfNA42j5lH8XsxFYQr6fHx+qB0aM8VzXCt+OkD+uvw6riWcRnGY2q4+UkzKdzW34wQ9xYu8J0zh9bXAfYTvhnj0UD5SzH/hIJp76g/NLT2v//1f/if/zr6AlgBwhZtr8XrAEjF+Nci+kCPWJIGQgnux0NQpGnR9j2seAmoBuMQoCRwTCK6G0y4+LyBNHaSg2IEtjlxHQZN3TFQERwNZr5Z98imTxfua2AKgBTr4wESMSTdqVCj1oO+wIBZHF+OLXhNVC0Na1GhA81wEMXy/HrHQcGS5rwAO9bMMqhilfEcAllfAjgwZwZ/6wbMV0dF0LSSB/fzN/wLZYIHwNw60shkh0Ax9HM+qaALFEwN6Te3S/QCgfTOJZETErMZJC05zOE6gyc8z+cSLihBy5FqgYJypJzCU4EntEEguYFaAtRh1tAkAWgAMWnzerxEI7YFfdJSXgD7M82aoHI7WNCdFoyKSWlzcW5o33Idq27xGECeD6husg+oRiyymCasihHsRq1RgBM+6s71tydjz07ds3L5B+qYBABKAJweL3PEPAbyASTZe3V9AugA6MUj5noBHxj8Aj01nInAfZcO0TpW10joW2B6Xm5GToLUjm8E1gg0JiRoceRkt7nO4eQW7wbXjya+4c6ExiIOrcWOtftDcjQNgYhSz9j2hVAsFvsQG59/Sl6YNuq/6gCN7cceI12GhkFhqR4Cv1m6hGPQ6BURqc9AaxAbwfYAh2izAUJs0bYOdEMYhSDqwZ9Iv3ANQwBkSpaApGkDX4JjB8BObzvUII9kWxoq5o2dQokbJC/6WVAssVq1LsTe1adCWQ7CYDSeMJ/eEjQVYojXv+0ImFPESiBXfvENyK6x/AbtIcNAWba69sUJi0lBlrAg4lc2Nz1tAIJJ7BI0A0Rx5I/BgnJC/QNuVccMR9DXIZzhuFzklBFPal7iPwHH6TWv/MMkYitHBZIFFI9AYHWjNG9+TIsdU4++yO4D/sNTd8Q77rNsP7Pp+2NSDTEtI4mkzp22Sb+F62WwoKqr2YSPcCYgSZnGHQXZeCWKfw/RNdDLCgaxIiz++t2rM9DskcCQNE4IlObhZLw4GmNBxJi+i2ARgHFPdT3SNIrPoDnMEl9MmAGD8htWDreuN9oF6tR45ewnba/OcedvvwtLJW3KvYOnksJ2auWi5dL+9nHvhgSNj3qaAboN+JZBBbzdlQ8PjNj113IZGJywJMBSB951W3YvbpTkqmkzYCuym3V0/sj0yMmwDA4DVbdcphC3sANTyYjjCvEaBuYqzoZFoOHHiuIMRyUSQzwlAYt2WVxb9iHOltkv5XD/Oi74ic9kTW5VKYB9v7zizMpvPev9IKgbgu96sW8rnadeyHMuObCpjxNxAn9HDUtjwaNVHOvKABowpoK/7PNayTCIwxHxepqLCzT6e3CNlxQKMThLwJDUOK3YrqUghP5hffaU+GxroD6DQ1tZBAhTbx3PlOWqbTHiCG8Yh93sxP+8gjmwWvgqMYd/bWkEGAnkNLxCFDih66qyFdNbWd7Y8eTAzc9T1rKcnKaQ24Ozh9eV1ZzCi/7m0+NI21lc9qAUcGJ8YdfkGL8K1vmabWzt+7TNnztnRYyesHZ3yA9RF5xoG9Crs3d1dAzN0X61a8QJJuULegRE0oAHC8GlgsPucIrnaE1gpPI/8OfkE+KWsMwCPsHcHdsju9pYD59gzL8oVHUWst6peTBGgHxZ6vU3dkh7rde3s0C72frfjJK6Qutrr+FxmvlJ4ygHKYslB3HzfoE1NT9v4+JQzZyl6CMuPebe7vRtsdgXg6rEzR2HewghsVGphjkV+Wr1N+UWzvsFhe/P6DTty+pRl8rAIqw4usl8A2guAXl1ccAa0uTxcdKoDVjnMtGLehscnbObkCRuamAgnU9oN7/vZh4/s1dKi7ynMg1L/gI1OjNvUsWP29vsf2ODIuD9bT2/WWZgUh0R+p7a94YUIc4mU3fr8S3tx74FtLS05wEuBJ9+LCGaJY9AxTyadkXz+8hU7feG8HT99zo/bA5iz1n/1F39un/zVX9nM1JiPK/sbPuyFyxe87zcB2yKpQnzFernmzGdOs+21mp68QCKCe+YHi7aXSFq903BGb2V31/LprFU2tmxnfcs1uB2UHxlxaZutjQ1/JoDBGoXV0CTPFZxWKB8F4JKkDJrHQVJk1I6dO21Tx47Y4OiQ5VznOezRe9iXZMrWF5btdx99ZI/uPfCi7LA/YaYiezN56pSdffOSpfMFZzEzPl5AkuKM27t2/5ub9tEvf2UPbt62sYEh93+Zp8wpwHl8DNYJtXP2exKW7y9aMo3Nbdt2pWw9mR5794P37eKVi3b6/Bkbn5iybCnnQGN5c9fqmzWbfzRnv/mXv7KHt+5Zq9KwscFhZ4xSEHR9c9MZnIW+gutuT0yNu3SOEvgN5A3aHXs5P++JgDOnT1upVLAHjx7a+taGNfCHBvtsZCIwezkNQlwA0EshOk69kEBj34Xpe/zoCbt69ar7Ma9ekuTccJtFgVw01tnrvJ5PtOeX+gZCvEGBylLJ23X79m3X92V9jwwNeRHI6g77TMsZ+RMTk67tj32ALc7YcrLpwYMHdvf2PS/2OT4+6e8rAcbzD44M25GTR4MG/eS4VSt1K5frtrW6YXOPn9j66oqfDAJM7isgfVSwsckJ7zOSnOjmIzexvoG9DKBftido9FfLFa+NUKtUnG2fokgofdc/4AA0Jz4AoF1/vYPs04T9yd/9t+3Y1DF7cO+hr2FkND7/+FNnFAOiYjvxVdgvSHpgv4ivWT+uT9/XZ+dOn3WfALAXe52liFyPWSqTcEb+6fPn7MSpk64VTFLz5bMFq25Xrd1oe8HhvU7d6+z4yaZ1Ch1iJ5OeDKa+CPJJFLwcHhpxu5XLUkOl5AD/yOCQ7Wxte58MDAz6KaFjx096EpXYf2d31xZWXtmDB/e8wCy2mqQdMkbsuY4pJKiD0bBE2lzD+YMffmjFvoInyvjptCm61/D+xbaTBMDWDwz32bUb121ifMp60hk/kUI7iENb6Fk/m7dXzxZsbWnNajtVZ1zjo5TrO9bea1lvNuWFNcfGJ9xXgtkMmQv952dPnvsz+r6D5I/X1di3TnPfhvqHrV5tWS6VtSPTR1wiamdn25ZX5q3ZrVi5umNPX81aK9mxieOT9of/xi/sxPkzNrf4zO49umuP5u7b8PiAWaJtc88e2H63HklwILUZChESmwRcpOXJAi9umEi5b4APgh/FPknBQBI7As7wE14nI8p3lV8t8E9+OvMx4BcBVFNyDXBbGAWv8xnuS9xPcpm1SbFl/GY/yRidbBZOJOxKuIZ8fdonMpTi1tcBtjheRJxBW7m+4kMRQXgNEoTjODESjeJCXUe+tj7D/QTmHfgb0TXi4KPiQj7zej8K4I1fU/cRhvQ6uKrYO/68wiHifS0sS5iF7iHAVSBwfNyFcfCe7i+sIB5bKSbRNVUDKd5mYWXC5l4HjPW3cMQ4IPt6/Bb/WzGtxtHXd4T1xMdEz6fvHiQbomSKsAbaQRviwKzmGXG6TlYrQSJ8VXiXfDSNs3AW9WUcD+I+IqFpXPg+OIHwViUThGUIuNZeIdCa7+sZ1Ba+q5PEcaxQ6yk+T/XMvsb+/n/27zsAzQcUSMmhVsO0eMJRhhAs6zWYJAp0eSCBFYds1r8eYBRIo4nEA72+UNXQ+MDHswq+EKIAlvs6u7M3ZI3VmQQ9BH0eJOUx1GHACQI1UdSZdHAcwCWrX6DQVDRRFCxo8cqQ8LfuQYbeDSlZ0uhYt8DwACp+vxAagSCfY/B4BhxwPufHl6Jgjd+0HUNJW4JeZPUACJJBkMGI/1ZSAQchBDGBfchvJhjHOrmfwN+4cXTD3QlMOU1G+pjr87ePIUdEs4FVrOfUtdwxi8AYAYHMERkrGYow7gA7aFw2QyYzSgTgjdA3Co5pU3zSN9GZjDSSxQwSUMp7Dn4nQxaaseffesaQGQ3ZVt4j0NiP9KBl6Lh3HKDVmPA9D/IjZqTmb3gtPKP6RGvBQcRCKCqoAL/dDGCBxpD3uB994xWFuzqaH1jcuubB5hRp3srYUYBE15MB12bqLM52OIpEWwLwFqRmZOT4twyQ1oUCUr7Dd7nuAUgWaarHN9jQ9qBRLeMOOC8gIhjIEFQ3qo0DMFIbjdobgJdDnSb1kd7nehxB93n0GuiHU+cZ94gBSpAiQ+9gWyTRovlFX/hciYDB1zPd/kyUX0JzPZJ50TzmtzOjeoL+oQBaH/du1x1tGJOsWSV7fJ5ExRll33yTSAWQHv6iEm+AKWGzyIUNIxEyuv5skQav+lZzDacbUEjzjHvIvgYgOBSHBUTjqCn9w3PIfscB8LD+6xG7Nhwdp594LvrEj5dzfBv7H8mJHDgRe2FfkRNIH/haTEfzfD8q7hrNbe05WofYG7cr3QDgaFN1W9GiwnTOtURxPGFEExjABIM14oF7uWxbFGbDRsAobzb8KDgAEM/B8VecRGfBRYxp2TH6QvsGn2U9wkriNwGGkkr0J4CQHK+4PXZ7ga7qPqlMilZ2nC3m9iKDem1YK0oIaG0pqcS1nK0UrVHZAAHJvne0ms78oN2aX7IxrFklJhwYhxcbsSd83098vyik9g7ZIZ1woH8k8SFGP/dyW5wKupn1VsO6CDb2JCwDM7qHo+m91oWxi3Yvxf7YMAgWEpxSSThbrYVT3wgnSrwPYQ4bchw5S+7lrNvqtUJq2PrzY9a7l7HNtW0Pyob7h6yQylmtUrVqtWHNFnILJesfHLfTb1yynnTO8n39DsgFlmqDkrdW3t2y3c01K+9uWm132wG8wYFhH4eR4WEPlMbHR62z17THD+7b47mHtr2z4UEyQf17779j77zzjicStrfCvEcnmqPNSHfMPnlsKysL1j9QsunpoB3KnGEP5igzNgLQHICe/xmPInrCPT1eZK7eqjvADIMZwElOIs/g4wCL1vzskc87ly5xmaCQXJH/0zUSANiByIexsJc2OjXL91DQOGXDQ2MepEs6B3kQQFbahIQGch0rGyuW6em10eEhXy/ca2dny5nogNi0myQbLGZP4nJyxva9kBrsK+YvUkXsfSRi6jBY25H2e7Lr67ev0Bfkv9DT7S04cNeTydrR4yfs5Okzdv6Ny158srK9Y08fPXXQZa/ZtLW1V95ngKC72zs+f06ePOkFt5bXVm1lddV6smk7MnPMLr95xf0LrTeYzYvLr7wglNvXXM61UPlBj5r+6Rsohf16r+2sPd+jumG9Invhf5PEaTVszyVS0q6ZOjg6btPHjlu+yBHpoJPuRb7W110rueN65WmXgAOU9qKW++GUSdsh34TtJcxBb76LtAvtyGeCjBj/tZr16EQfAWbHGs22s58HR0cslc07QDFzLBw/Hxkf99My1JxYXV5zEHGwVLJnj+7b/LOnXrCvlMtadXvXkzTsc9gVALBaq+2M3rGpabty/ZqNTk75PMSG0ybkbej/zfVVezY764UjM/tJK2Qz1mkhadCwVnvPUvm8jR8/YtMnT9rA+Kj76zBEIYmgK0uClrkHWAJDFoYg0h9TR47axNHjDoYlOZFoSZd+qJZ3rb61Yb17HWvtVu3xrbv29M5dl+PYXt9wm9jZ61iuWLRyo+KyD8lMxoqlkmsKUzRsfPqog5KssZvffmc3b950QMvXU2/KtXdpx5kzZ7y9rPEvfvc7a9RgYgYGNOxPT9wmzdm0kBoA7bAhxEckWmACVsvoNmdd9xzQLRQMzbr27fTRY9abCTIyjDfA2IO79wLI5lqqob4EwBJr1AvDZdK2R2wwMGBX37phI5OjLldCQou9uby7bfuNlrVqNfvst7+129/etGa14vOPfSBVyFpxasquvHXdTp067YAd2vGFbNZ6OKWxBrA5a/du3bH7t+9YOtFjw0NDB0l8TlHUG00HlTnpB+sT8B1wOpzs6Nra5ppdffuG/fz3fs9SuV5XGKcAYd9Av/Umem312YJ997uv7NuvvrbFFwvORCcZQnJxsK8/FHVG9gOWcDZj+DX0k4JdCCX4Xm5TO22bnJ52zeellRXbrey4HaF/saMKoDm1tbK0aogaFTM5l1pY3d6yq2+9ZT/8yY9dsgHNZ/p+/ukzn6OMN0Xytnd3LFcqOph95o1z/hzskWjpDxT7nY39F//il7a8uGTjo0Gzm/sqaUy7Z6aP2ltvveVFG3N9RY/51lfX7buvv7G//It/6dIcb7zxhifSK42K2+feXJbsne9nyHKMTTBni+4/b29u2drisu2S2NzatJXFJSvkSVYlXLrk9LnTNsTz9wb/9vHjhy7/QjwZ/Ja0jQ4N2cv55160khiC5DCJu3QmZ/0kHnJIUYZEFwVVSazduHbD3n/7h7azs2tfffGF7wEkcgDgYQxjd4jH2dfxFZi7hVK/74O7lbL1l/rs6uU37cSx43bn1k27ffum29Bmp2EUqhwcG7aRiQm//8zMcQeRv/vytutAZ3oyPn65TNI2Npdtc3PdtrbX/BRTOpfyfZX4j/lz6tQpr3PgSda2H7zxQryAv+xLfIa1xf41fWTGRsbGfK2TCIYpD5MecP7Vq3mXckDjBt8FMkW5UnP/DlB4cmbKjp884UA2p3badfb8moPPjPvYxKhl+9LW6Dbs2Kmj9saFc3b06HGXoXAN6yfPrF5t2M7GtpXXt217bcs2VzdsYzlItbht6CVO3bNKvWqDg0M2PDLhyQBOHrK3oZ1OcoW5xZ7GfNzvJGxkcMT2Oz02M37EOk1z4tPE2JQVCwN+CmWv27BMPmEvXs3a3ce3rN6tWe9Azs5dO29v3Lho40cn7MtbX9h3d76yQiljM0fG7encA6vXd6xeL1u5su02MJPFFwk60PKpPZZGrohdDcmkSKIMH4bEguI+/FHhA8wd9ljFMwKwhE3xHZGMFMu4fxudZmee46fKF3JQ17rWarZ9HTAvSSgRN4iI4/Eyut2ON4TTk72pIBHm1Y0iHW3f+yLC0euAqDANxRAiKQlzUFwprKkZaVzz+b8O0Facz33iMbZwAK6nvhDhzLGZyF9gHovAJcDX+zsitWFjxDpXrE4/qv0H8VgEeis+iGM3IvAI/NZ7iqfVV2qr8LMQUwVpQH7ixDf3gyI8Ua8LWFXf8bdAWIG8Ps7Rswko1vM4/hGdVtXnFat57B3VLlK79Fs4ip5L138d2BYeoHmomE2xucZe/cLvOEajuaQ+F1AcJ2gKW4jjFHH8KGAmhzgmawQ/nnuLSKk1IuUDXSsONNOvIu0JFBd5T3Eg12FtxPFN9a9iTM1ZxbAihx7EegDQdISDERGzmS8JbNXC58HVgZqEoYMCcBxnMXIzaQFzJEMDomvFP8t9NMHin9Ni0HsCyXVvn7EYNILfKDh3oCOqiqrJ4MzW6Ei5G4HoiLJ0+0L2OTDyVNxL91LnCfjQQtMEFAjA9xmUwJhLB8ZaxD7kngJrQ+cf6iyHCR3AR2WS1JfObozYh7SH7+Ko0HdslmSVBVoLlNAEji9ABVt+3KS3159Rn+ceACoOBEY63jJ0AlQJJB3k8CrxXf++A38AsJGkAgwILXwBawKsAV20IOIbjNqqRQYQHoxtyAqp77v7kqQIoK7mKO1zJgrhCO2IgNo4UOOAWnQcEbaQjz/fiIB4n0uRQVKfyFhozghEFeAnY8DrXAcAWu3luwTg8fEQUK35ChstbuiooB43dK9vYPF+1aKOrwH6V4bfjWhs8+DzYYzDPZ3JGFUxlxQAoIyA0Ljh1Pc0L2m/XnAVqwAAIABJREFUrqPr8r168/vsefWb2nqQCIokaeSMal0n9wNwFl/79KvmB8CNHJSQwJEURAh+CZa9v3vC39rI9iKgTUYeOIfryCFJ9YRTHD2psAHL0XGbEgF0utbrTobmrPd3Jutsu2wu48AV1xFD19c1laALBT9ezb3j/alx93kTOekc7Q7M3+RBoZwwJ8OJBgI9rUElFNQnAegKwD+gm38uKv4iQFPrSo6RH9sFdI+02ASi4qSr70I/BEYHjrfmBs/L931cOD7YbjuYG98EW/Vgd2AEKpHljggamszLqKie9oaDzTdyFg5scic8v5zO8JxNB20ADFTkBPvKdZGs0bogwOBZaAeMa81jt0uRVI/mhdapHBKeKTCgw9x7fePHPoXM9OGxJu2l8WdiPPmRQ6k5T7UoOWZKFjJ+OrHwusOktaFgWkXf1G7muey/XpND7eMS1UA4WBeRhrWcePWNxkG2Kp5QijtE8UQbzxS3RUpCxNeU28zIdsJCQbsR9k+1UT3Q4ycplLC0pXsLlujmLNHutULvoOWT/dbT7bVGuWONatOKvXkbLg16AUOYiRtbZcsW++zEqfN24sx5a3T2rX9o1Bl6gJztZs1q1R1bXX5p6yuLVt5dt712y8HDo0ePekDPUVdYt3udlt28+bXdu3/bZp88sEp9x8HCS5cu2M/+5k/t0uXLPpZra1uh+NzsI5dyYJhJ1ux1m35iYWxsxJ+3Ut319cwxYpfa2N21GgVyAS+Z1xEzHWCaAnte0M+6Njww7NqQBJiwumC9uQ5pxLCiCDDBEUAz4Djjha60ayR3a5aytA31D7oNor/rzporOwBlyD+lsq6RPDk1dZCEHOjvd1COObi8vOis72XkESwUPESWDP1gnmUP7W5LutwD7yUpeJdM+LH55dUVB4IAMbOZXhsCQNzvOsgL0xMW4V4kIUXxq0THrFlreNI60Zu14bFxO3HmjIOEBOoAN8nOvj1//MRezj53xlu1smX1Rjk6urzuTP2xsTDmgMibO7uWL+UdJAMYEImCMaGw3NrGsm1ub4Vq9VnY4uGEAGMLwAqwQOEu2F3lne0QnLo0CQUPYbQF/1HBCGMBQDtx9JidPHvOUtmCn35j7XHiafXVK6tsbtp+o2H5TMZyvWlPNcCw29jd8AKA9B/6uvzmqD1AUF9/OLmEf6t9vAuL3C18whrtUNxxr5uwQn+f9WTyziA+ceacjYyPOVDhfiqA1ca27e/tW663x9aXX9rzJ09sZ33N8jw79qjRdPYyxAJY+svra5SVst5S3ianZuzk2TNGATYSfrDInH2+13FAeO4Jerxz1m02HNxD3gZ/tVytWzKXtqHJSZs8ecwmjx2zwZFB21hctp2tTZudfepA4OR4YEa3KUia7PGibifOnLWZoydtP5W0OnsMawMpok7bckzjVsOWX7y0e9/eskff3bZWpWacQERDmzF0OT2SM/hmyYSDyqwH+pOj+a6dnUjY6tqGtxVG8szR4w7gnzx3xk/W8NlsLu3+0zdffWHP557Z0sKiS3wwX0ga1epVXy+sdRKcJ48esenJKatslf3/VBLZqgEHY9C1dZ+7UXeG6syJYzY2NWknT59wYBCW5crSsv3l//3ntjj/0o+OsxdxogAW7tj4uE0dmbFGZ8+B+Ss3rtnps2ctVypYtyfUMyBRsr666pIo3375pT28c9sa5ao161VPxMIK75sYt8HxcTt96pTrowKmOzEF/2Nry6Va1lZW7ensrJMXxoZH3D9hvrufQ6KhUPDTIwD2sPe9GCaJtWTSCzgC7L33ww/t+IkT1tObdlYzACTSFDuLG/bsyVNbXVhyCRgS2ADQrEfmNfZsu7zr8RmJA05IMOfwq3yfJckGmYJkEEntYs4TDfgFaBgDEPM//YHEAckqmM2LL1/5fU4dORGSent7dvXdt+2dH3zgICQSFhQQ7NQatvhqwVYWFm12dtZPQlAk88jJ43b63Fk/cUEbd9Z3rV1v2e7art29ddvQgifpvbG94cxWbPPI2KiVSv2eHBgfm7TLly/bxJFptw+dJmDhhv3yz//SPv/0MysNlPzzqVzaFldXrJM0yxcL1psruH3MZsO8Q9oCcDwJQxs/pN3y0yHtRt2TOcdPHbfzFy/Y+UvnHSCm8CiAxK/+8pf28cefeqKHpOtgX5+fAGDOUTfJ/ZN0r9c+YX9AFqSbSDjQXt6t2v5e0kZHx+zUkbNWLJZCoqkBGL7uYHB5dzdILexzmih3UPugUOxz2RJY0kg0XURb/twb1mK/WFl06av5hZeeNKTwZjKX9aTF+NiMnT99wZqVpq0urnvByGHGNUvthud2/+F9W1p95XIQ1tMNp6zQY243rL9v0Io5ZKgGrbcnnKBIJQLZ69yZ077mKfrJnO4bHPB+J2GBEWSfcAD6+Zw9ezHne7uDXkmzdgs5k6YnXCrNsgP57IHnzp2zob5hazXa1qzBOkfvumHnLpyzE+ePW3GoaFPHp+zo8SM+F1hr6ILPP3vhifWFFwt+OqCyvWupvaSfWkFjex2NfU7qZENNGvZH6l4gH5JMIA2T9iQX4wMAzbrY3thyZvTJI6dcTiuf6bf1lQ3DZR4dnrRSbsBrV2TSZpNHhq1cWbdPvvrYVnaWrX962IaOjFqqmLbCaMEss29LGwv2/MUjKw1krVjK2NbmitXqu7a5tWbNZtWT+bkcJ/ySVq7sHILLe8H39boIkQY0fUhFBNaP4g754XEfWriT4iT9zT4hQpTic+FUfJZrKt7Rd538Eo+HWw23DRQ19X2nGeaxyDgA0P565PvHY0LhM3G/Xu14HZT7/wKgsfPxmFmx7usxqK53EDe/Jtvxut8OAC1SC8+iOEK+OAC093EUEwvIfR2EjeMhtE3t0HUETioxoPtoHIVnCbPQ8wkjEaajPtS4Cw+Ixz+KSdRfinsVn8fxC8Uhipf4TBxIFgAdv0aIGw8xAmGI+p5wHmEyeib1kT4vfDP+ufi81r01V/TMcWBdGGT8BL4wWcWyPi+jk2rCEhRzaqywAcJitQbUvvicUMyu9SJcVoQmrTXajA+s+SlAOd4Hwkfia0DzVvOF9/zf/81/8R/uH4BTVKWPgFgeRJkRPZQCyjjKDVuBH7Gn6RAFz6FTwpFrTRL95p7ci85xICUCFw8C6QiwUrCqCSuw9gC4jFgYWjgcX/vegouYc1qgBJG0FUNOW3WUi2fzIC2Sx+A+GijuzffjmR7+rUER8BWepRWc1fSh3AD9qMwFjAhlF3gdBp/6RMCDFi39KFCJNsN6kHwCQaz0ljWRZcg1iQR4CTBksnAdTQaeEeCXn3jCQQvCxyhiN+uYfRyQwBFi/An2aKeuGzdGHH8+6PsIIBMoHo4thwq6AEehH7+vawRzJhitkB3lR6CUg4ZddKzRUw7AoYzEgQGPnCmccd+QoqI/9LFnxiLgT0CKgB0ZHW04PBvf13F4BbJo9Mlw+XcsHMHXWqHN8QwcTM74OIkBLYNO36sftRbi6+d1QwObUuvR59FrWtPcXwxU35wpPhRldwkk6FcVe1KbeV+bK2MjoyEwWdejfdV62KxfB55lD3Du3DBH7FW+I8DX11UinFjg++r7MBZhzdFmOSc8SzzjyfPCAnNjFp3E4Jr+uag4p8A45xPGNO1xLPw5egMTVmtbYKA2A+a91pdAO9rH+/79DEfYdvzaOLS8jm2RbAnXZa7BCIp///UNmPdc67ra8HWO1ALAluYcJGBPhiSDhIfWm6QXwloOmWttXvwbxhD9zfFPrTvN17gzReJHiZlgL0LiThsZzA9tKGEdBuZAthA0n2HkOUjJvWKMXYJKdwxSwRnUeBw4GrAlImfI79UNWXE5ELQ1zNOgVY+zrkwur8Gc9YrW0f1pd7BRgSWFvdTpj/DcwUbQZu/H6Ni92iUbo37kswFwDW2KO4Y+nhEAjW8tJ0fPFk+k6HpURj9wAn1f6TkAZLX3ao3wvFp/OvWhNhw4VImg3QyjlPuK9aGEo2wx80TtioP4JAJ4nbnF//RR3MbRbvpQ+6IDc9EpAbVPc0/rV06dPsd35DTxb2lSM5ahEOu+tfZaDqy4DfKK6SnrTeUt2c1Zu56wgfyYlbJDZq2UNaod22vtu45ht9FxJvDuTtnKXliox06cesMuvXnDRsYnrTdTcGAEdl6jtmsrywv2dPaBra4sWKOxa81a1c6dPWM/+MEPnSFKcUCSCffu3Labt761p3OPbW1tyfa7bQMhHRoZdGZj/0BfsHuwwihUiI5weceZY8USdRuyDlCihQlQw1r2pHEtaBz6qYFOkFnYs6ARSX8RkLCLwI3HNuezBdd+LORLHrwhuQPAzLHeMBdC4InNGBkb8Wtsb8OC2nT5AABr2IReuboXpgls3bafWGh1zQZGJ+zqjRvOEmOO0cYnjx77tfMcxc/0uo29d/uOvVp9YVPDk0EmKhWKt3b3cNgD45I2JFjPCbNyteoANMzTVrtl6d60lfKFSDO44UkHntNc53jfRgdHvNBgu9EKReFSGZs5fsIuXb1qgyMTLsmA7EA20WtLLxdtfvapLS8u2vbucqC0GcW4CNAr1pOONCIh5rseMs/f78w2PAmeDZuwsLzg2t6wxul3twnZgvdDoVQMp+t04g9cPZlwnV6AaAesPTG17/3Q2IddT9IgYcNjEzZx9IgD0IWBYetEvmRtp2zLC/MOQu+srdl+s20jAwM2PTHpLManz+aCfUmF4sIAavn+kmuYcuzefbdmWKdbm5sO2HEcHlDaEzswgdtdZ4vSf2j6nj53wc5ceMP6B8LccIBieyccpW+3rLq7YS+ePrUn9+8bgPZYqc918QEbkUmA0QpY2NxDH7TjYOfJM6cdHCogK4O8BgdUOm0HoAFmH9+/58U98xRqy4Yj1rSN7yeQA4EpePasj8f83FNPInMyAOAsJDgy1u50bX1zw0r9g3bujfN24fIV16NFSxog2bd35Fq6Havv7NijO/ecrfti9qlrH7sUXiTp4knWTNoTIQ4y9fUd7CHYRbdpCVjm4bTOzJEjdvrcG370n3+L5MLYkDx5PPvQ7t6+Yw8fPnRZCD9lUqv5PkSSa21l2Srlsk2OjNnZ4yedQduskHAo2lD/kJM+kBMAqC1Xd21yesKmjkxZcbDfmbXOtmPv7k3bg9t37fNPPvXxwA4z9khS4LcMjA47E7bQX7Jz5887w783n3XmrO+BqYSD5PPPn9m9W7fs+dwTX3ckU1j/jF2uv98LSqIp7f5WJBMkMAYAOmgVb7n9wI5ArmGN8O/pmWM2PT3txT8Zv7lnT10bGlY883CnvOtazST4kMIi3iAZ6LJjFMesNK1VDfVp2MOcWd4ioRHJUuXSbj+xLdMzM87KByxEpoG9Quuv0qxZsa/PMoWcTcxMuyb2mbNnbXgsMJ+xuZvr6zb//IUz3WGXc59jM0eC/5lM2LX33rG3PvjAjh4Pz8Qk21nbcBb03Zu3XSKDZOHl61ft/Q8/tOljM5Yv5j2Zs7KwbHOPn9r805e2vrTqJ1wAe7HFC8vINwS/Dk1231NzRWc5k3jw4D/R4+Dvl7/70u7cueMJWeQarTdpp2FaDw3a8PioDY2M29LKsj16+NTnuM+nZMomJ8Z9TGHbLi++8rgbljWFGwFUR8b7zNJm1Y2GS6d8/NFv7auvvrKlpZUgDwWBoNWwY0dn7OjRGfdpn8+/sGcv5214dMTefed9m5yc9gK3T2af2tbGrusJ9+eHvJAtp33o42a95sxjTh/wA0ueuhVIUZ0+dTYkKZMpe/Ro1j777DPXq54eC8nL4ZFBcj32fP6ZzT6f8yQmDOxmp2MD/WP2/lvv24UzF628UbZ2lVMBsOG7trzy0r69+Y0tLM1bNtdr7W7TUukemwHcp0h2u+sEi+HhURvoG7bdnYrVyuFE38zUZDi5WK6EWkisnUxYP/vJKBZLhN8rq0sOkLO3SipxbGLS51ir0/RikejZA16PDIx6MhOpkGdzc7a1vW0nz5y0D//Gh3by3Ekbnhiy8RMTZh2zdq1ua2sbtr226frS92/ds9pO3TqNlo0MDFk2BWi+aQ8fzXqxVjSxSazBQkeeyk9ZJHtsZGzCIPRUyiEp2pNI+dqZGJ2wNy9fteRe0nWiy9sVq1Vb1qx2bKg46gcq8YVGxgZsfHLA5ldf2uLGgiWKKesdyNtmc9d2Wjs2MNVn/aMFm527Z6ubS4Y7ATG/3arZzs6G63Ezz/MF6suEk3eKp5gLHiP6ia8AfkIea9SDxCX/C0eR7y+/kr/lU3Id7LViQZ2QjIN3ItfwWZ2YFPgmEoliSwpMeoyRywcpw71wbcX/uWwo8E0tF8V8iu8Fzqk9imMVJyl+ks8cx0gUg6lI4etxvWI5nkHYhOI1YV/6HY+9hX/0+C4SFUKMaUUrNlQMon7x5ECsOL0wAMVs8Zglfg3urdhE5CrhTZKq0rMI5FQMxfc01sI6NNZ8RvNBYKXAYX1HcXgcJ4n3fbxfNP/UdvWT5oHicfWx5kDAnsJPvP3xOFZzMo5jiJyqecT14mC3+lV7GL81J3RtngWbFD/tGsde1VbNfcd3lJiNcCDFZHxWGAeviXUu0F4xseJUrS/ur/FSLT4RFvW6fsfnMK8pRo3jjVoTSg4l/tv/6j/ep0E4GRgrGsSGJBmAuB6lANn4RShiJZCN64hJeAg2HAIX8YGMM33V4RosGR4BNprY6kyh8zwkjq3YnD4R2gGQ1P8w7GR0/Jh81DEYR7VRIHccXNUzymjEJ4wDX63ACGRC0FdyDsmw8x3YBFogWpABtA6D70atWvUAj+9jgPm8jkvzrOpPgXDOpIx0dNUnBFIO8EXGRpNVbdOEpQ8EAqi/wyIMWR8tfE0ibRzootEv0j46BKQIPGC87ftmqP7R/QR2AJDKgMQBOP4tJl3I0ERFHSKNbc0VApEwmQ+ZvnEApc2xbtd0DQC0NocD0HcvAMA6NgsALaDNwaWUpD/CQtOCjM9VJUi0AXlAFUk/6Di9DBVBj4ygjLv6240YUFlMlkQBsfqL33Hjp8WtsZMh0ZgD8Gtz8PGMGh43AIzfwQYTrQetWRwFAU/aSLW+mJM6biFjx2/GTbIkMKAFGPKe+l/G1AMNP+ofThlorukZE90AwGkj4/vh2QLQpfmm+alNwANuvteNGK1UI4/msc9BjilHR1z8edBWjNrH5wAefRx6whFJ+os2abPXeOrZfI5FJyk0n90eRRRaAeNan2Kdapw4h6u269pyIPibMeI7FBHjun19/d4mbHKwRSFjSFCpecrfzn6JZXfjQJ+DkJlwwgEnXG2UndP9uZ4AaPU3AbLA8zB3QkCoDbvdDmOWyQf5nUyK4JJj4c2Do3e+uUaAazea9+rrA1vvwhSHa0YJRK0H+o9Al3u7ze2GRIXvH+kea5Fs6DQPAGiYocGuhZMmOoImpwXAV5usM+ByKgIWWD+y+/x27bpobHCaNZZak95XyXDCJRSHO2QAyxnwvvHAO8xzjklybTkNaViWUW0E+kGJG61ztUFrJ+7E+JrcD+Au/aa1yfVl77UmAFq05mQ/fQ9JBPkdfpxBGcmBxNcS+6bmp+xG3A5prOLOn+yPnDONsWwMvwmgYWIQrLpuKowM1tM+gFrC9ZUBoJPdjI0MTlu+d9Bqu21rVvesJ9FrpVzJWvWWB94U/EFvsVHv2PDohF24+KZduHjFin1DnhR0/c5Ow5YW5u3Ona/t1YsXVq1u+omRn//sp/Z3/s7fNjDmp0/n7d7te3bn1m2XmaDoIMV1BvoL1mhSyGnHX+/uhyQUTB+xAACg0XcEOBoaGnBZDSWMnQW6C/OwaXS69oSWUYAURhvsW5K46COHcSDJw38ER4VswY/fAl6RDGF9AthzLfwf9EFhuGWzGdc2BtCk2CDHufERAAsYQ47yUwSrBSs3nbOr771vP/v9P/B1AjCJvUEOYW1lyWsQABpnsj22vLBot2996xIQrAVfe6zHffyr0Bdhj2g7YEfbtqu71gZcTwZ5NHdg0Wx3oKLhR5x7U6GmwVDfoPUVS5YmaK5ShG/fJR8++OGPbWRi0mUXCOaRimhUGrb2atEWXs07G2s/ugdsNxJtHFH2+QUjkgRcJ/gAaHrDTMUuOBsdCYdW3XIkWFyPue2FqgBaTp07674lz6FCg+iVl7e2bWdjw9s/PDjoz7y2seHjmkHqhGPhpZKNTE3ZmYsXbebEKdcJZT3Vq1XbWl+1zaUlezU3Z8uvXrp2MSw8/FSKYXltCZKN6HxSLySTdr3XCxcv+jW0nwIi1XbLDkKzfkIQ2OMJYRiiSRja/SW79tY79sali67pymkdEpzo4rdbe9Zq1Kyys2ZLL+bt0b271ixXbTBXtEImba1qSOwC3gNqVokPmnXrGxh0iQ9AKaQpOCrP3kC7YDIvLry0ucePbH15yVmZPFeB/kW2pVZxOQ+K8o0fOeLkC1js2CpsD/OU9QJATBJoES3nRtOGR8ft0qXL9ubVqzY+Ne1JAfwOWNe13R1bXVy02QePbXV5ycG/JjrMnLxM9lppcMC1fcuN2kESrbpbDrVQkPrZQ6am1/1H5jPSGdMzR50tD4Mc+ZeRsWGv0YB27vz8vANQSwuvbHV9w4YmJu3UmdO+9kZHhqxQyDoD/Le/+rXd+eYbmxgasf1W1xLtPWerclIBuRlYofiOjb2m6/Ref/u69Q0P+tznuVdXVjyGQK7mzq1bDoxw4ghCCFIw27sV97udsTk6ahcvX7HzFy8GMgjMVSjsyYTNPnrozF1AcSRquh32RyRmGg66N2pI0wXyCGMAEMjaYQ5h17RWeA0AFfvBWudzsCxPHD3ukjewbb/69hv7/PPf2atXr1z+AiY5ACS0SPqbJCG1GTzB2UWvv2udetvnsIqDk9gBJOe+7DXFQs4q1ap/n/ugz8vzA0CzPjxmqtWsMFCycxfPW3Gg3/WwZ44fcwZ7psCJAgI1s90NGPpP7OPffGRfff6F1Ws16yWBDAEmnbL3fvCh/fBnP/PEw/jkCLkk29ttOwD96V994sAwiYwf/eTH9tOf/czShQwm2ur1hlW2KzZ7/7F99+V3tvBi3hMGpULe+wlJlnsP7/n8AzDGngBEA1SeOHM66J7v7dvc3JwtzC+4zV5eW/bxO3fpvP3iX//XHFRnHufyKZudfWUff/w7X8O53qyvl2NHjrjGOExkbAiyPsgHTUwHSSX8T+wZOtFPnjzxBCv7Ae3IZXp9ncJiHxrs9/VDWx7NPrbVzQ279OYV++D9D+3UmbO+zz64+9Aek+x5Mm/jA+O21wpzB9+KtqAlf/HixcP6R/W6a2rj03oyO5GyhYUlZ4rfuvmt14EYHhzwPQI/AJ1kikiubW1aB8zSeqyQ6bMP3v7AfvDej2wg22fbq5tBeqlbt2pt12afPrbNzVWX30DtgaTOG+fPuX/Knka/AnbmsyW3k5Xtqq9jJOy8DlUkCeWFdqMj/PQ/855r8FycWCKxBMmMhO3p06ctm8940gh7vbG1bg8e3Pf5yTof7Bt0DWROLSwsLvr+/aOf/8guX3/T0oVem56Z8HUK8x2WNHI+nVbHPvnNR1bfbSBCZsP9JCinvA9evHhpN+/c9jUVThXl7fLlN71YLO8fO3Lc+vuQz+rxa5bLVU+EnDhxyt556x2XywKv2e8krVyu2Ku5JWtsNm24f9isS7HOrJ04OWO1VtWWd9atCpA/mLVaomWzS09tr7dlJ88fsVaiYncf3bL5l7PWX8TWQM5oGrE4chyc9iwWC66tLkxJcQUEGvYLwGdfu+UgZyHcQrGx/CPeEybB5+VjerIjIkwKvIuTNOIxu+I2xXCKUd0n9RNrQcIuSLQeyngQjyFl49hHRERyMlF0Wk1tVGwaxz4UN3oiI0ZS02cU2yJ1JBBS2JmeR3FKPG7luQSixvtD8Y1jGrSxJxB7RN5S/B7HFhQfCytR7EPbtB8IB4mDjHGczv2sGPFJsbFiKYGPijXjgKjGS7GB4if1Qzye0T2EeymG1jPE26TYI46/cC2Nv+IVriHcTeMSxw75Toglw/9x3EZjLlxFc0FjLXwzjr/FYzfNY7VL14+PuTA1zV9hgvwtwhD9IUlVjXE8TtX4CCMQbqn+FMGN70rlQBiGav/xHtfkdcWFIiEKB1Nfq/+EddBW1o+eU1isJ3uI9/67v/+f7suxFdjBmwoYuKAz86IiXhoEGQ2qkAqsVOPUGJwIMRnVOVoUBwzUCBBWQCswKs4SFaNak1foPN9hU1X2zBdmJxgpTVAcN2ViGCgARz4vhqfARK7Jj8CZ+ALiurq3nl8Dqc5lg+KZ0ID0/rAgy6HJwfXC0Y5DLdbwHIF1LnCTz6nIDw6nJkUc9IoDILQjDmBoXDTBJDEiA6WFcbi4FDgGw8a1ab8WOk4PhpnXxAYViACoSKDAdiJAhc8J/PDsYzR5tei1mcioOtvFgb8A8BDM6vncwCaDMWTT0uKMGzmAAAc5ou8fAkYBDKJiti+oTtsnfA+V0yP2Ku9n0+mDImpqowyiwFC1RxuDNhcHlWLsfTf2PYdHPbTpCtjxsUn1Hjwf36fQitjlf53x0ybDZ+MbH33m4xRpTattzhWPNN01h7mvNh4cfX6kR0wQyHWZp3xGJwL4LuNOoC4DqH7XBs7ziSkr8FYVwmm3ZFjUDu/XiB2uOdRjAVjkM2K2hrYGaRMBngLFaasDPjjUsDYpQMYG0RP69WAjiBwJvi8AmnvK0CPBwedJcGjN6zllOwTGqa1xAJfPCqAlOMIOYSO5H9c7AJ6pLd3p+DFgn2/Z7IGmK30tgFLtrJRDATrGg8CEcdKRMOYxBdBkpzxBUK04AxBp3TgQqLmkNtI/rzsOtEv6sjix2iyDDQh2k3uGOXh4IiQ4TFFxVlT7kAaJ5idFRX2+t4I9FRiqviSAk1MWB2ldWzsmJ6O5Fmfg6zUfQ7TH0z3ohBkjAAAgAElEQVR+PNoLfe6H7+Ngh74Pc0HrhnsFMDckgOgXno0Al3/HHQABsoyPEjAUdlL7ZDv9hUS4lvacuGa7EptK6DKOYoXA0A7zLrRbNpx2+D7lgFIoyiLQl9dkX7U/6nu6v/bXeNLJHS+K20QF07T3at3JdtNvWseyz/QbvgCfkcxU3D6HI5WBiSZnU06v7FDc+XGbHDvKh/kO/R3mk5/IYU8B0Iey1UlZPjtsE6NHbb+btc2VsjVrML0L1l8c8r2SPZ3rEGAuvlz2goRnz1ywdz/40Kamj3oCAzv97PmcffXFp3b/3k0vxtWTRH8O9tiY/Vt/99+1Ur7PPvrNJ/b0yZyvKQoRjo0OmiU4P9q2xaWXtrW77myfnd1tZxgjoQH7izFuNOq2tbHpLB/8AY510ifh5FFgyyJZwRxlLvJ/pVN3UJej+RSOIiEMiwxfDDCB8fCkie+zHDenIBRzA4YnNRgoNFy0/v6S39NPC/RwLLvmc41glf87aHOTPExx8iwk6/qGhu0nv/9H9uaNtxxcAjSZfz5n9+7ctVqFxHbHNtfWLZtLWSbVaze/+/pQ75YA0pMugYHN+vdngrnX0+ssZILk3b2qjfSP2uTMZChCRLDSDcVnGbvN9S1PWsEARyN6sNjvACwANKzny9eu2/HTp32tIvnBMXdAq9XlFXs+99heLTyzagMZplAQj7bw2/25nuTBfhzWS8rtBu0EDG52SVyFBBFsX3wZANYrb16za++8Zds7ZUMn2jVLAfETSVtfWnHgGJkHNLED+5Uj6Wjfph3oTKYDexs25dj0EZeMwP5vb25YvbxrnXrdKNZHAcDVF/M2NTZuYyOjrvu7vrEW/BzWLABY0hxEvXztqksJcAQc8BC5CgBodHrz6YwfwybxUa5UbXNn2xLJtMt3XLp63S5cveLgc8cSngSR/aqUd6zbqtvSy5e2PP/KEvgU5Zql2Evaofis+weAgLWq7dSrLqWUymVscHjIGanZSPaFY9xopG9vbbkG9PLCK+/jTG/KC9cx7n4KgWRFNu1axUibUPCOdRQnUiBxQCIRII5+Y1yGBkccgEQCBFtEwtT7qd32+wGMAUjxmz0mVyw4Uxtt5NNvnLXRkTFfG9999539w3/wD+zl3HMbKJYsk0jagIPo4ehtOpu1voEBB+3yxaLBcDxyZNrtEs8HAK19gcJ9p6+8aecuXbCJ0RHfm0f6AdjM7nx9y/7sf/9n9vT+Q9vn9FG9aU0KRbaxDQOuf0vVS3S+E9ke+9nPf26n3jjra4bTEmhRMx8Ay2GVsw+wV09MTfr9kY9xe4lOdalkFy9ctrNvnPM1xvzQfvD4ySMHxAYHB9yfoKDx2uaGrawtOwO4vl7xRIGDzrBRp6ddHqvWaDiYzesw0ek7AGXWCqAqhfXchhRLBwl8gGeSKLNPn/gao5gf7d5CBoBaBtWGAzyhHkeP9wHFaxl77QkQhMJJ1IRrP8PkW91Y9z5hXzx9+uSBXKAD0MmwTtAm/70/+kMbGh/1dd/lmH8EUDOPc5mUy0FsLG/YZx9/Yp989FvXk+8rFdzHXdlYt/Ej03b9nXftDNIao+G0RG235mv+/h0K0a1YOpf3RMiNd972vkeSA031brPtmr03v/nOZh/Munbs9OSEz1liwps3v/U1gNwFDFxOZABAA5iHvTqw0pln1UbdAfbLV9+062/fsMnjk1SXcxB9aXnb5yAMZJKR2Z60JwIoqMfaw2bzg57zp7/7xEFR5jGgrse86RALwGzne9fevOzzh8QC7NW19RXb2Fh3lvXD2Ydux/7Nv/237PyFiz6HAOUr2y1bXV61bz7/2ubuPfHCwxskZZYXbGB4yIHsn//+79m7775rmVyP7bXN2s1A2sG/RRaC8aQNc09mPZGIfFWQdOlYtpD3JFMZOZh2y5p1yCNJe/vCO3bpzEWbGp20ZrnucyydS1iN4r+rFAmGbW82OjFs125ctbPnzjjBC6D59u279mzuuXU7MCszvoaWXy17EsL9wVbHAX4AeZ0qVSxDu50sldy3DDr8+bxduXLFzl+64OMEuL9T2XH7cOfObQfv2+2OJ5qQ1sBecYqEkwFnL56zG+/ecKkYpEL6ijmXfdiAKc7a6OzZR7/6jZW3y+4rIPEzOjzmiVpOrTAHd3apZ9Fyn4JTQRQsJfE+UBqwsdFJL6TZaYWCxSGWyNvlCxedhQ4xo1yuuQzJ5tKWbb3csb1Gx7p7bZuaGrM3r14yCs/uNKpW329ZPdW1nb2qza3O2XZn0yZPjFhPoWv3n9y09Y0Fq5XX3Y9K9nAqIuW+Ev9mr8XfBYT2+DyKSZHoYG0Tl7u/HkmJ6f04+Cr/Xf6j/Ev9LcxGoJ/HR5GesGJ0gX7xmDgezyOdSD9xQpa9HP9IMSdzhDjR46ZIr1h7p2Jg3tO9Xsc4hHXEgWDFhSLiIDkkkF0xrjAM4WnyxWn3YVwZQEHdMx5LBXAwxBX4bboXfaF7cC3HL6K5LSBX+4ZiAcUewr0UI8cxAYHifNdDokheIU6aiZNbFKPHQV3hVXGgWfeOA+3CMdQexfwe48QIYtpP1Db1oV6Px0vx8TvADyJJYt1HmIB+q7/jYK8/fARai6wVn3/C4A6wmohdrXHkdcWY6kO1jde5puY34yb1AJ0gEHanOaF1Ep/78eszT1ijfJ8f4Xs6ASupDfWJMFDahA3k+4px9ewaBz2jr/FIAULrIY6ROANaAbmAXh5ErF5lwQlmBOSqcwNA933JAAeDIiYinwe4UDAtUFPBsyaBFiD3V1AslhbXUhCuh/zehImYgepYoiJd3xcVWcVO50AWhECJjV9gawA9A2gqQ8b3uS9/h2eIQMzI2PA67dRkZKBoLwGgGPtsKmiPChCmH/m8M5ci3eDAKgvFl2gPjgDX4Hs4ZQ5sRaCB2iYAWQuPa2oyxgEyfY4gT+3kfe6pDEdYXEHmID72mij0KbpjOIT8KDmg7AsBMI4BxT90XQEimmR0iBYA142DD1qsYUMIxhAWUry9HHEPfR0Yq1rwAmOR4PCx74SNQAuX1+hnquE6iIbWJzpOFuYjzqz/Hc2vuKHQv7kf/xZAKYPJtbU5ArDLuDqQEmnkCmhRO/S3FxCK9GjdoEQAqdYGn9emxu94hskd6VzuAOD0zGykL6n+xoFXf3MtNlcBfgEoDBueNiM2Kq7JXBMArbXBnJWRU8JFGWDZAM0fASokI3R6QokI2QPv14hRqjUEAM3rWmN8NiRAQtbMGQkRMBa3DQR7DtBFEiCAIXHnpRkxPtUWEu8CYH0z8hp1SavVIwA7AsVkv7Qm42BbAINCtt5B5ahvvThoIkhEaAPmOsHuBWAXZhOfpz0EgvzotAN9rzGBqYw94f4CIrWm3Ab0BsDEnQw0LmEz1WrW6gRHl2fU9/mM2igAWpuTnAVt+Dimod/D+iPolwRQAAaDc8G/w/qhyE2PM1Z8/quIYzLScueIfXQkSPbVHatscBK1xmULAaBlczX/1DbZN80RBx46OLoUPIsKOeyJgRxsM76IQFgVSsCmQllSQobro00b3yzDsx6y52U/CWTi9kdzmnmn74QN+hBIV3KQ8ZW9YczD+IT5igkV4K3NXLZUG76Sv7LbrwPSktCRA8K9dL8DJzWa/3FnmPvFHU/NH+0FjDdjpb1YNkP2xe0UWotR0VTtD3oeBQj6W9dV//oa64QkAUeGHQBKZ52h68Dmfq/tdVK2303b2MgRK+RHbHO9apsbVRsaHPfCdLBVAd5y6ayDv19++pXduXPPRgbH7Mc//pldu/62lUq9tr3dsC+/+cI+/+yvbHVtyY/vpnr2vBAh8+LG1XdsavKYba4FzcSp8Smbmpqwgf6iNZoV1zp88PCO1V3nsOvB5quFFx605/LhBBM67dgjAGgdQaYPivmCg06FfNGyveGkE0CZA7CVLSsVS24TAIEBYeknGEzMFRpDPzEHkOwAqOWI/f/L1nvFSJZlSWLmWoS7h9YRGSJ1RurMElm6qru6e6Y5szPN2SEI7BILAhQgAQqAJEiCBEhiFwQ/CH7wgx8EljtYcrnLneHOsEe0ltVd1aWyqlKr0MpDuIdr7U7Yuc8iXyfGgURkeLi/d98V595jx44dHYy5/5CBRRukM4EFFMJu361Wak6Ow7KMnGSHOR+UpkilcOriFQNcCbJNTU6iXinj7p07eProkTnnq8vPjDVJRjfT15stV+eCGSUsvsRAQaovbXOA9QwIfNteFAujSaZ2t2NF+abmpu35zCZa0T7q2ZaxvrJuWquFXN7kSAbS1OdNOaAzGkOsL4WLly+Z/jP1nVlgK7eXs5Tknc0NHBxlUW+RYRc3QJOgAReV7UcNZ4/JIGf/VMol0662NcFzYcfJnXDPSqX7kcoMYHp2FtdeehlzJ09hK7uHDz74lQM6QmFMjo4ZYza3k0XlKG9jRTCOoLAKQ5PlG+9L2fdvvvE6BlggKplArVE3XVgC0BzTarGIneUV3Pv8c3SqVUyOjttZgCncnM88RxAQpFwBQWiymOdPnTSAhoAcwb5yoYhaoWS6uUPpQVvzHG8Ct9TQDsUiSKQzuP7qK5g6MWfBX4I6BK74OtjPIhrsOQ3o/UOkwjFkV9dQJYiLnskyjE+OuQyCLoOodeQJWodgwGxfug9RFtVLucK4BNoIIlEKhXICudyhBWhsv6Jmc4haml0DOBLWdyMGmIqpL1vEsSJAdZg7RCziAjc8Z9COUJKGz8k5xj2dQRNqo8cTfdZfTNufOjGDMxcv4Z1vfh1z8/OmHc0iZIlEGEcHRfz0xz/BX/75X2BjZQUjqbSBPNrvCfIwlZ5t7h8YtHuyjXqZlBFtdiiMxQvnsXjxEkamJjE8PIQoi1uFQ4jTsS+V8cWHH+Enf/N97G9so3iQM21t6sIyQMNnpERFanTImOU3X34JN1952c7btBks5Pbo0SOzadTLLVEzORTG3MK8ta1ULh8HBakPy/coczExNnmc7UbWOYOzlI24cGkJr9x6FZnBjBUHJWM0u5VF9vEatlbWbM1YAdFY1EmqBAMWUCEgzwAW2cTUhSeIS5D67OnTNg5s38GekyXgdWnTCHhznV+5ctXmEEF3Zmo9vvcIFbY74IgYXJeU1BBJhjrO/N7s7KxpILszccfmAkE96qQT0DW7VqXkRtokKjjmV65dxXf++O/ixNWTJmtQqTbNL2HgxGxyt2eBGrJMmd3ywc9+iv3dLIIBp5ddadRtnvQPDSPR12drkWNNTV7KWpSOip6PkzBNa0qzROIJs9U721mwbG463meFFJefPTN7QZs5PjGGarVs0g1cG072izVrAlZrgIEvMm6rpYr1M8HRyZlpLF29iHfefRcDo0P2HNl9auw2sLa2aVIg6UQ/LpxbwsTouO2hLMRL2RMGJzkXqEP+05//BB/8+pdoMEBOZStKdDF41D9gz8xsEGaPcS+jv8rCcVxXo+Ojdg0ykC9duYq/92/9fQxNDBkAbkB4DWjWYHIjP/zu90w2iZkvX969Y3Z/aHQI12/ewO/9nX8Nff1xA605JqyxWi03sbq6is3VTVu3ZGozs4Bjy/nDgouUamGAi2cBnnG3NnaRyx7i3MlzGIz1I80sjXDc1mUkSY3wI+wdZM1nCEUDOHlmAe+8+xbG52apDYTc3h4ePHiE9bUNlApl88HZl5Y1VXP7AYPC9L255s2HjMbN92h33d7LczzfN5AyGsXJUwuYW1jAzPysAdPsQ4L3t29/ZuuWtpl9GY9yfN0Zj/Yznk7gpVuvmHzLUSGPXpda5z0rIEnSGseEAeAjy7LYBQkd/G6n4QJXiUSfSc0Q3GbQkYHY3GHBZYJVKf+ZwtK5yxhIuwxK7g2NJusijBlrm+NOuaNsdh/VoxpS3RQ2lzeteCr13d988007o7cCPTRDQDsWwNrBBtaPNpBrHiAzmQQSDXzy1UcUb0QszCwsFpmtIxYLmQQKyUP8nXsZ169AKTLjnQ/NqJvDPOJeYP63fBwvI1V4gQBUPxgn/4XjKB/C5jSzrHy+HM92OhfzfgLlaM/Nh404TCHi1UZ5sUg35ce4L3FOyp/xA2n6v7AH+Yv6KZ/QDwLz3jrbiwGtNgp7EClEfafnFY7gBxeFR8hvct91BBz6VfLV+Tv7WffQNW0v9fAu+a/CIPz4xzHG9kKdJPktuobhKh7JT+2XL6R+4PvClDRe5o95MrHCTdQO+eX+9qvv+Tc9g/xKPYcfPxOOo73c8APWEfPAZp2f/TgB7aDfLzXswCPc+HEtXdM/XnouXfdFjFFt9vef+lg4lh//0XPqnOTslldjyWuT5qH8A9oqXoPzUPNf64VrxXwMX9BA/ef38dR+4UgcA42TsK8X+1Dt17wW+C7cjO9bW//r/+gf9PyAkTrfjJcHeAmgFnvLvzicnlnLHtIWqullPk9XZrqKFoAADA2iOlIDKmMiQECLTIaHbXvxJUBSA69ra7KR8cnPSK+S16AjZKCBisd4erGaaH7DJ1a4Ol8gpAaRhzXTQux23aaeiDlh/LbTGZTBEGDKRxCYZxtLxwE1/JyAUU0sjoEiPjKYGnj1GdvhB+gE+mmj1ALUtfwL2UXKXBobQREBCDqMG4gWd/IiAlzYDtOvJPBpG4VjOhm45DE/BcjYWHkBCRlJzSsDkbznFhDuAA7HJpQBoga0m7TP3+O9xHpn2g+/Rwa0u50DgGTgGPHnczKt2YDOjgOUpR3FT/tZf2yT+oHz3DYnL0Wd1+W1NG9tkb5QeIvOmgA3LTYZFV6LByoxffl3Hb79G5c+r43CvzlwbrHt/K4Ylfy8AGgGWPwGloen4wMAGe49Byrpmbg+eW9t3BoT/3pm/yiars/KMDMKzxfXrljV7B+mPvM+yhCQAZIR1TM2G475yAOeDLLawHZbSp9FoF2Q6Lc32ZAxzyxA1XaHC7WLADTfly3hRuzfHIxPyMALU9J80U5+3v8S2CfbJcPK72jt+bWRjg1x2JPM8NKTNFa8vhUZDAVt/Kgn6oJ9TuaADrCMOu+pwJXWOJmiLgjgAPg+pg96hzD1qc1nryie+v1Fu85xY1uYfsqfvDefh+mkzkY4aQnZAq5ja0PbsaLd+gH6067KstYMgS3bsHyBP9cGtzaZni/bbJtQ091D4yS7JuDUAXveGB+D4y7abdcLuoASgXtn+5ykBTMplF6lOeHS153OsIIeBhp4wUHNL//463BAAFpBArab97Z9r+VpiHpMBoGrsl8mUeSx4vkerycNZD3D873BPYNsqa6lNazot+wCr6dDlNop+8o+NhvraT/rQML3NMdtHwq4vce/LpWRwfdNtsrTJ5PN9ts3jo0CzFoPsmUaQzGudU7QHm37e9s5dq26s8+WIWCV0cOmLxwMRlCrdJFJj6N/gIXxgigXWzgxexJvvPk1TE5Po1youHTyUg0rj8ly/gTVUh1nTp3Ftas30ek5wKJUKiJ/tG9FcyhBcZjbwYHpOrrib2PD05iZnMXI4LgV/6MWZijYRamYR/4oiydP71u1926vaaA0ATbOCzLxOZYEGgjMMiuHAKsxJes1S/WPxVzmA4vtmVxXo23nhlypYOAz7RxBqUQ0YnY0d3jogkceQ97aXylbcaXn9p1lAckUzhxnKcnhUdAg5AWYLUhlBZ+7Jtti/cU1Gg7j7Plzlu4/2N+PU4sLlpVDkGb52RMDRWrVEvoSLhDIdd+XSlrauzsLNOxa1DBg1gPlNYKBoAWGqKuayvSZhANZvGynrW+SBmSPm45lfZDdQ71KJjQZkGkrIBYkc7hRx8joOKanZ22P2trYxPbmJpo1ynhUrCBjLBG1Yl4sUtbs9o6DgQr2sKhWXzSO3OGBAdB2zqLsgrf/EgSLxZMm+XHq3AVcuX4DiYFBA8eYGk1QjfvmUKYfsV4QW8urONjetrU1Oz1lepecQyyqVaxVkEin0D86ijMXl7B4bsn+b6zSahmVo6JpajcqZextbuHhZ59iZ5Vs3Az602mS4o412Dm2+UrRrskU/DMXzhmrkwxnMhRZHC7Mc0+7a2xeC4S2OgZWJfoy6IWCyB7mcHrpPF66dcuKIwbocPfcufJwP2sBh9VHj5Hd2EIqGsfh5paB2t1mHZlkGlPTE+Z8twOUvajjsHCEXqBresyheNiA37500tpM3VoCkdS9ZQE7gjLcQygTQQCa404kzApktprWXuok01bxPbaJ+wt/F/vGnKYe7Wbbsp04uLZ/IGC63dQljiaiBrRTeqIVDuDk+bO48cbreOO9d5BI9qFuwGbYwN9WtYFKoYiffP+H+PM/+zMkqbMddzJVLmjXtaJxbE8kHMPoyIiBpSSFcF0yq4Hs6pnJKbz5/jcwe3EJoXjc1gTnFDXly0zBD4RwuLOLT3/5AZbvPUQ+u2/yMXwGZmNQt5fF8hKDGQswjE9O4Zu/8y2cPn3agOm1tTV89NFHBkTv7Ox4wcqAMUzJXJ2YmjA/hrIalJV49uSp2ZxoKGKsZBGIDNDudjB/asFY1peuX0ZkIIFOtYX9zR189cuPregdC5wRrG1T75bnck54apG3XdD9a1/7Gl599VUDyDjWpsdO57Zew/bWFp4tL5s+LcEtFiQ9uXDS7Fo0HMNwZsiKH/78xz9DdnMbsUjMAFsLOHLe1FxhRdqlyelJvPTSS1ZbYm193UA92iAWd6R0xImZWSOVkC1MG8EiprliwYD5t7/2Ht5+/+sIJWIoVSs4KhZQKBatIB7XHRnfgW7X2rD69JlJKRAoo9wKJTuolVxtNnD3/j08ffzMQF0WSiwVCqiUKi7oFwhbwUPT3bX6FBnTF2YQY2ZixjR8qYVNwL1YOjIwlySPDjr2Pvc6An38Phnl8/MOUM/njvDll19ic2cXJ0+dwpWbVzE+OYHBsWGk+/tNS5v9VS5W8fknn1oRwDMnz6BT71qAYn11FalUEvPzc7ZnB6NBPFt5iqfLT6xI3vmlc84/jcctkHBqYcH2/M9vf4qPPvq1STax0CltI4si8jU8PoFzSxdxcemyPSuZyCxqW8gXjcVcyZewv5m14qpkPe/l9tDuddDstZDuT+HV117BuQsXTDaOxDCycgnmM3i2sbpmQbtcMYfMgDvjWzHdOIvPjlohyGiY41zH6vIaVh4+QyKcQKRNYXdYEVjOr4GhfpRrZSt2SSNNAHxmbgq3XnsF45PjFhwka5h2nP44+zmXO7K1YkA0i3oamcTTOvUkMsenpmx8KHPi/DxH9GCfcQ/kOp0+MY3B0SEgErDsC7K4v7h9Gw8e3LOAKseaa5TgNgM7MTINIxELip2+cAbMqmvUa0YiqVcr6DJDMhLFyrOnBkAz4Fup1JDqy1gbCUAPDAxibHQCw4Mj1lerT9ZwuHeAvkQG1UoDaAUsCNWXzNj9mV1FDXYGyVm4lJkdZNgLgB4KD6BRrJv9YP2EG1evIRSNIRxPIJ5JoW94ABu5TexUs9ir7WD67DjiAwH8q+/9C9RaRzi5OIVYNIByuWjnIgLQlDpjULHKZ/IIYuaPm/4z/Xj6c46IF6M0lOdfC1zU+dGPw/jBTQFp5r94WATnq8hZ/B6vKfIkrycchNfROd/OrR4RiXuMYTteJqbO0ZUySSuwsfP7jyIm6kystvp9b7ZP+JTO3CJlyM+RBrQf89DzCX8QriFcTX6BwMa/DfRkvwtENP8u6IgHL36W9/jbv+9luHq4lNpy7Of5ZET9gO2Lfj73cRGB5EsLhOZzcU9VO/m+fCE/kCwfg3+TH6wx5O9+31H9qHEQniNMSjiWsET9FC6mPpYfL1/V/77mojA7+Tm6t34XLuPHf/h/XlPXZdv97HDziX2SupoLwkQsqMUMcO9zHA8B3S8+Cz8jn9FP4hWmaMRMn7663w8VziI/mc/Pz/Mnv6/PSipLPvyLGKreF46gta0xD/yn/86/0ROjQDcV2KLOMsDE0yN1shoOZHBIuJNnMGPCqt4eIMIHZiN56DZAykuPEHAjsFoMPd5LHcO/vdjBegA/WCFjYsbNAx/1gHLO6VgJYOTf7NDjaTA7YLJpzgUnhCa4mH8caA4wF4miF2KE6ZoE2pSa7ACjqNNqC0eOdcz8E5YMORkjAyTDzyuLykgKPGYfKk1foAfbqb7kdRTB0ELzs0T5OUvT9/SLBFzos05b1U0qMV01IdXPZOIIoFE/63nJUuL3mSbpXyianA4Ie65D5BgNDpDR+KovxKRl6pKMuQUeug5cJQCtSA6/Y0wCzhNu3pQ28RigmpcyOASgzXhatfaOpZbyM3x260cerDwAT23yM/dk4GRY/axU6zOPFas5y2OU5rjWhOYpP092E9cTr2dp1h7gxPZqsfuNHv+v7/P52Wa2ne9xHJ5rBLsAAJ9HYJOMONeY+p4HL35OQQUe0Nh/ek9GSaxKgeX8vgoKCtxiexnAMIaTZ8wEVCtwoeCMxlSGXj9dSjDXwPPijTLk7BMBkAQaNVdkvMxOeUxnAoGyV/xcl4WUDPj0NMSdibC5wH9MObOobNtttGyPmLm6vkBG9aPNRy/tSUE49gvnBJ/Pn8JCpgj/5rcrDgBlan/MmHq8Vp6gSLttqX+0G9SL4+cUIeffFMBzxt8VUqLd0HjrcOBnPlMzVeMq++wH/rjebK34otVujF0BE65r2RKbO17AiACBA8AZeGyaM0XmjPqMzDDrL6+Yh+YRGdX2Cv22nhYBEAGg/j1CGyafUfuP5pZsCNtA1o9JLDRclgvbzesxkKUN0w6W3kYvAFqHN6bKao65+ewkTvy2yo2BKxLB92WLLTDjMWj8oLHmkbMdDtiXPWLb2a/+Q4fGV/sur+8HjBUI8LMHeG++r7mn4I8OJzowkPnl5otjEKrtfI8MJB20FPxhmwVAs92ck1q7Oqz655PWsQ5ZAqHV52zn8ZrzAgnqZ9snmDNLIJNF8ZpOd5TPRO2mVrOHaCyJcCiFcIRF/8iM7kM6M4Yzp/LEEB8AACAASURBVC/h+vVbCEcTaNU7Jo9wdJBDNV/E8uNl5PaOjC3Z3z9k85HPMTg8gGIhh729XXOWSOl6/OiOyRkU85RUGMeZxQs4e/ocxoZHTZe0Ui4gu7eBajmP7b0N5A52UagcIUJ7FHMM9tHRYXNKLSOlXHQp3TvbxtwzeRBjejt2WX//oDmlXCdML2YAbHCEDOZ+0E9n3xDEo1NPJ0IZK+zHUqXkzhRtr4AfS/oR1DN5Ksfa1zjqwBwORcyR5riS2UknkwBKIk7dSypQ99Do1EyKIklpjq4L+jGwR5CP9zW7EgzYdSanpwysPWYtNuuWSl0uFhxA2Okaq5As7XA8bIXqyJ6NUG4h4zJFeE2OCZ3tVCxhzrqxtFkIqsaiiXFX0JUM6ETCATehkKXF8zMEXoOmE941ttbg2AjOLV0wkLtiaeZRC3TxPpura6YN3GFG2uEBwha0ixl72XSsG20Dqsr1BgZGRnB66RIuXKZGZxpDY+NokgVZrSIeihirsVko4/OPPsLKoyfGZh4e6DetUZ4hNzfXLaDA4oGdUBhj0zO49totDI+NI8ZiZSxYWCSYVUCtVEFuewubjx9h7dEjxAgcJvvMUeTZ0dZNNIJau2HSF4lMCrMnF9DX7wDLIxYJW1lB46hkxarSfX0YImM3GDbAvC/dj24whKcrq0gMZHDrnTexdOWKgcG1RstYlQTYypSVePIMzx48Qow2vlI3Xdxi7tBYowS1JiYmwCJvTCMnkMbg6cDgoF2LEhyJPhdcoU4m0/AP83mzLTwXTs3MWMYh5zXnHec5587jJ09A5m4mlsTk+LiN5d7Bgdv7IkEHzs2eMJtAcOxwn3qtlDohCdM5aU5uoIN0XwaheBSpkUEkh4Zw6tIFXH31FQOih8dHnH2ptw38ymUPjBW4v72LP/k//jE211ZNG5xZBBcvXsTE+BSePnmCT3/zMZ4+fmIg/ATnQa2Onew2IgF3dpqbm8P7v/dtzF++iuQQtZHjxmBsU4Znfw8hFi1b38KdTz7FyqNHKB3mbWwb9bo9o+0DvR6GpyYM6KV0yh/+4R/inXfewdDoiK3zX/ziF/jg178ywI72i3aRhRuvXbuG8xfOueyUcAT5/QP86pcf4ItPP8P9B3eRCveZpAIlW1hMk8GiYCyMpSuXcPn6FZw5f85YxgRktx4s45c/+znu3ruHzeyOaXozL4Dav5SxYFCH9oDMyGtXr2JkaBjDZIn2YBkPlAviPHxCEPzZM9Pmfvfdd/HeO+8ZyNesuX4nUPnpR7/B4e6+gbSBNgzID4YDxgzlXCmUCjixMI/f/84fGsM0u7eHTz//xBiluztbuH//PmZnpl2W6GHObFI3zEBaC/2DA5icncEb75E1PGxg5kE+ZxIZnMfNag2Fg5wFV9jmTDJlGr4zs1NWQI42g/3OOf7jn/0Ud27fMeIuZQ2YuXCwd2BjQgaq+YmW+cS6tD3LcGENDK4/7me2P3ZbWFtfQTxJABBG0mEwjaxvAsDjoxO21/VnBm09MIMne7CPu/ceWCbH5OyksYEHRoaMfa4gLwOl6yurqFWaqByV0a61bR0TXOWZcGx81LEfA117fgcE38If/5t/jL5M3FjMHVaf7XWNiby2sYonTx7hcP/g2B+hT7F/yO+yICaZ2vNIp/pRYeG+TgihLrXD68Yof3b/CRjgYyA4nomj3qpje38bbbTt3vOLcxag475Uq1YsYMJ+5HoiEJrMJPHt3/82Fk+eNv9ic2fbbAGL67F/dja2cLh7gPu372JvO4t4IIoeZayoZV+vY2ZuxuQRirS7RvoIItWfwoWL5zEyOmxrjezzQoEyTQ7wKhwVrcin+YFJst0ZjHRZM9k92qA6+geH7dxJ+Qqem3h85R5F5no604f5uUUMjg2h2SPbt2WMc7J9GSDd2t4wqSoGvUzCjftBr4sB6m2nyaqGBUzOnj5jexE16BkYaDcaKBWP8NXtLyyIp+w7FaAlI5w68rQ/BOcp70Ed7oPdQ8yfOIloiMWoYVkjoR73v44FAbleeFYhAM3sBQZ6uC4YvAjVAkAD+PL2V9hc28BLN162AqfJZAbjMzOodpsotMuoBErIt/dx+fUlDE4n8L//0/8NpcYhRkaSGB7JWCY3A/vRGO9bs3M5WfH0L4UptDvO9+b8dOU/eqYB7Zd71blbACI/L1+L7+nsKcKECx64IIL5dR6BjP/ndZX96PfxhbNYkJ6yIdxFPOIb8SL5e1xzHA8jY3nnOIGHCvTLJ9W5+m8DMIVN6ezv/53zUFiVwFH5GHwGBT10dtd5XViWMh39uJi7T/0YW7D7ef6vzuXqU/7uB+flY7Af+c9hfC5IwD4WeVJnevlL+qxwMuFwnP/KoBcZze/HcG7IF9L7uobayOcxYkoyeeybyRcXFukHrNWfAtz/NoBXWJiwOX3H74Pp+8dkHq9PNA/ZF8JyhC1oPmichEHILxIorHM6f/qfn+3x4w+8t/qI12A/+PtTeKyeX/4Y7yNMiZ8XlsF2yv8UBqvPaQ4ZfuKRQ/3YpYjKAqD5Nz8ALdxK31U/CWuSH+q/duC/+8/+3Z7fQVZkRgOiDtIk5ObEB9Bi5yasAnwC9rhouJkQGKABEqCkyI0ABDltYtDpngI61YlC8ZXCywdVtMsdLqk15EBQvq8HtkMvU4s80NM2Ek8rRiAhqz5rUrB9MoCa2HxO2zCNPeTAUT9QIrDyGJCOucgbNzVF9sie4CRzi/a5Bqpr83MNa15fIJKAbi1sRUU0aWRcefCQWDivb8/sOf0CBg2o8Q6+fI9t4ThyfOgQq08ccPOcrm/9D8c0FMAiEMYiYbaZRIwZw3byxWtpbKzPvPe1EOUkq/+tKIVFMh2Lktp+fAk8oga0m7AudUSAojYCFTMgAK2xE+PR7t9xQBSZZLZJdB2jms9hjABPx4Z9ok1NQJdAVYE6chxUFM2x0lxwQtejc+Y3eH52rIGx7Y45E7y3QF2/cfKDUewzzVktZj6DNFkl4SCdWisW5ou6aqPTOrL+aLqCTAJ6qAmo51KRSxl3gfl8Nj4H3ye4ojnP5yTgx2cRUK41xHEykLLTtvnJPlckVIaO7WNRJP0usFvz0IBhr9o5x0J2h5/THOfz2KGk44B/fpdznUUIjQniMXd54NU6NxC56wJR/J7Gj20XMMnPWsDA0yjX3NPBSGtCQOHzzdk9tzYSAiR+MFEpaWw/vyPbYnpuBF0sDZu6zy6jRHaI39NhzB3CPOa6ze2wMez4vg5axvKzlGwXMNQBgod+bVacN9JyIjPNADRWoTeQPPFbDALTm+UBpPVcX5JgLg/wyT6nIcW+O9Y477rxpu1TX+kAxs+ZTmciYRqXsnG8huaR7IlAfDt0e4x69g/7hu8R/HaGxzGSyWBzz+cCVmyziujR5lFPl/eQtjkZ0AroaB5ozmjNOSaFCx5oD9DBg+aN1+O91Vb/wYXtYr9q89X+6hi5JQtE6JCs9c7nlH20IKnv4Cd78NzGuAOs9lAB9lGv8KgOmGqTglicMwpe0iHwHzx5b+0RWpPam9V+7Xf8rBwIzmUBkzrw8PMWcPH2VvWFzgJ0qPh8BFAF1LqgTcwKf1HLllrQ9QbndxSjE4uYmzuPU4tLOH32sjmcJNlQl7JeKKNeKOHZ42fY2chiamIK6ST1mTOWgppMJ1EpFrCb3UE+v49mq4pcPou7d79CrxPG6NA43nn9a7h84YqxkZhevrm+YoUIj/J7yB5solQ8RCQWQl8yasxbBlTY3kwq6RWxCRrj6uGj+8jlDgxkJQOMdp9sr3gwZvafABv3ilq9aRrSBF1bzbr1O/f0UqF4vHdxfloRt0LBsec7TdRaBI1DIBTdQQvhgJPlkJYh7bL6mgBgMpU2W0w2YbHknPFmt4kgemiijnQ4g0a7hihCluofo4QD2coBoFCuINM/gPMXHDt4ZnYOq+ubKBTzqB0dWSG5TqNhIEaz5tYJ20pwYWh4GPnykUlcECimPbR9gLa60USlcITc3sHxWiWQGo0nnbNP7d9hByLs7GwjgABGBkfsTEdAiVItlOigvMT03CzGZqcxceKEgU8xb3+lvvHjew/w+P49013u9BpIRRIm3TA5OW7nMfZTmXtGJILzl6/h4vUbiKcHjAUWpvPFFFXuL602UGtg5cFjPL57H88e3cfo8CB63ZaxTilZQOAnSN3RUgWJgQGcvXwZS1cvm+axSRu0W8gf7iO7tYPd9VUUt7exs7KCw+w+osEQhtL9JoViQWNKVkWC6EVCqPfaOLG4gKn5EwYMEuzd39vD1lPvu+EwhgeHkE6mPLsSM3D42eoajmoVvPetb5ieNoMAFT5vtWLyY71GyyuKuGpSDCxESIEOgoTcMwlAk3XLAlybu9tIZ1LHRc1GxsccucQLGh0eHWL3YM80VGPJqEkZkF1/7sJ5hMmsNEmUoLHFqcX84S8+wGh6yJx/2lPaDo7F0PCArVcyU7m/E8Dc3d52BXdpT2t1A92q9bIB90yBD8QiGBwfRWJkCJdeuoFrr7xiv4c8QIEZRrxPkJJutTrufnUH/+z//r/MP7nx0k1cv3kTly5dwuz0CJp14MvPb+N//If/CAdbO5genzSGOUFP2lHaUK6pa7dew5W33sTQ+AQyJAWwQCaBGEro7e/jcCeLzz78CI/u3Ue1QL3htH2XwJI5+CR3ZDKI9SVtvHnNd999z6QyyL4m8Hr/0UOTn5iYGjcN14WTC1bgjXsnr0c9cWZLbK9s4rPffIxPfv2RydP0xZPWVrKsmTlR7zSNbWzyJGfO4NKlJVy8sISD7T1jQD988tjY7fVuG/VOCyfPnMZ165cbdp21lVULEvIZKS/A/SPJc1ijbkDr+tqmCx5EY3jttdfw7tvvOnJAvWMyB88ePMHyoyeoFMoGXKPlmGsMSJXrNdSbdQuKUN7i5ddfwcsvv2zBK7J4f/nLX+LB/bsGmPZ7NWmYMUOtYLLfHWsbGBwdtuKfLEYYiTndcvMNK1UEej2U8gXsbWyh3ajjwumzePXWKxidGjMAkYxNssB/9stfGJDuMjEI5KeQSqZxkN03aRvu9zwbJeJ9Zod4Y2r00vIyUMI9nJkeBEGDYaDSrJq9bvW6ZucJ5LJNLMJH4JpFCY3QQym4cAjJVMbYvyOTo/jgV7/CYTF/XOSd+1EmNWCBsFSyH/m9HELdAGYnZmzvJOhXLBZcn3RbxgKnhM6//ne/g6XLSwjEgPJ+xUDSleVl/OpXH2BrZ9P0wB1rPmFrm1lb9+4/QCKeNkmSWCiOM6eWMJAcQDlfQb1SMwZyrVyxYqpHpbxJx5CN3D/aj3w5h26oa4Uo80VXMDLTn0Yq6SRLqKM82J9BtdVAciCDv/cP/j4u3FpCrwhsbG0Z45/npunJGext7aKYK+DRV/dQL9fQF05YwGVna9v2Z+5rMyem7bq0Pzx3jE2MWiYy78kxZABzbW3F+ohg7OzsnDGYOS/iUUeY4P7rwLwOvrj9Fe49fGSMY2rP83sMUjLDhcW0k30JjAyPmgRRoj9tAYNOq2EsYAZhtzfXvWyhhAUdGCirtZtIZxjoGjbSEgM1Vy9fwZWLV0wShUHb/ME+9vd28cVnnyOXP7SzzfzpBVy5csVY4Tyjce3RHhrAHU5gbyOLtWdbdgaaGJtGtdjA5Pg0gl1HqOGzWzZHImLrafHkAiampkziivIyjWID5XwZX376BdZW1jE9OWtze2hozDKPIn0J5BsFxAfD6CQbGJrrR7i/g+/++C+Qr+xiYCSBeqNkDPCAaUEzo61jjGvWNyG+IbIVg5LunNmzs435pR2XASdAU2Cb+X6+4m/yi3nu9IOgOjPT9nAO+EFoPr9wK51HhaMIaEx4wRFmbBpASqmepMvose80XcFiSh7xegbmewCdzrTy0fzAp3wxPgfPe3xGgYXyK+Sv6rzvwPmQI0Z55CWRc/gZ+UR6Fn5e/qmwC4/mY6QEtoHXk+9q89wjCAkgll8g0NP/DGqn//mE8Qig1tjJ52Xblb3EtrmgXeJ43/T7/sIn/AC4/B5dl+PKa/v73E/w4T045iLOaD4Iu+BPgfjCc8z/9EiQ+q4fexT+4fdH1ReaP8I0RV4SLuXHOP0gucaanzv2fTyVCfl3vKbmne7D78lf9/e5rqG1wN/lO/O78s8ECvuDOPJVnd/l1h5fws/UN8JCeC4TYC5yKftUbXB4hJPC1f30TFrHwqxEhhSoH/iH/+V/YLERP+rOC2ti8qdo9AJHLCLkLUIeKPXgQv3VUQ5sdBEWNsgPqvKz/kkrh1pgqBaIgBze27HuXIVk/s5Dq8A7dbgAWv7ki5sMryFD5B9EA7olju9FHgSuaRA00WRQOCgCWMXk4TUVCWDU0zFrn4u/K/3VOeNOw9cODAZsPweItGh4XYGEArz4nphwNJACC/3sVj0zryvAw3SyuNlUWSQmfzxWAnGMeeVpAAn4k0FgG5keJwCLz81nUx9KgoOOhQBmGQABH2RAC0gz4M9bUAY2eIvRGQEBiC7yJrAy6mlEma6UL9Wf37HJzvQ2Ml29IoT8vx8UZKqPGTAWBadWkLmnjglrLGovUsRrq8/YNs2nY+aBT2tbc4zX4WFCz24bZvi5kDzf51iJwanCG/yd/2S0tKlqTejZBVJqUftBLkWjOK56Hht/j/GruSBgXeuIDh3vIwCaQKakdRS8kbFl+xQQsfTwhDtAKuDh1vtz5p2MnNawGaiIYwHI2PmNMtvkB6AVOBDQZ/3bdBF0bTQKLvFQxRcZ5bYxB5wB5v/5PJX6c2kJM3ZekT1nk6gr6w5GPTjg0m9MdfDh+9q0NF/97VfAR4cjB6Q6sFH3YQqr7J6zq27ea2wF9vEROCZaX0zb04bgDgDPZSpckKlhasO0M/55p/Wl52EKoeanjWuv64A+jymgz1Ej2vq74Q4/ZEizLZpb0nKn5q+CXGRA96fSSKWT1qd20Gl7AYC2W3fHByMvY0YALtlLFhDquaCV2ujfEHUf/p19zLHXgUGbI9lyZu86nsSHVYUhU8I7UHqaXcZastQmF3zSPGaREYHb/sOXtc3bE/g9ZrYI3NcB0EXlnX43/ybGuQ6m1ka4oIbWBL+rvxNopNOtAxafUcEu9ZP2QW3w/O5vH9KctIz2Rd6L10v7dKfVVzoc2nyMuOKr/mKffH61ldcTE19t1vrm7zpgaI2w3WyHsgB0qNEBSWtKc0/j3KhKgsWxs+nAsQ32+RDZwyGQQkbwORJh4aZ5nDp1BQvz5zEzewZ9LFjUAuqFNqrFMjrVOrY3NrGztotUog+jo+MYHBx2Rb+CAQNMSuUC9vf3kMvvYTe7ZvaCO0Mi0oe3br2DixfOopCvGztybfUZjnJ7aDTLKJYOUCrnkM4kreifCu0xFXyUjnosYqw5OmPLy8+Q3dtBr+0FTjstc2S4Pvgi2GRMvmLBZMODVkSPYHwHZdMqdtkT7Oc4waZMxtLUCZhxDRMMom3pBLsGLHM87VzRdvubpGjY3yzANjY5AbIESdnm2ud3D/ayqFWLKORzpt/bBWskhBALOpDYtIKp14wARscmcfn6DZy/dBnTMyeQL5VQLZeQ3VjDwe4OCrkc8oeHlpLPdUCQlam/qYG0Ma0HBodBJhfT3Omw8zOU3Tjc2cH25pZj33U7BjySjZrddbqyttcywNNomq2YnT6BidExAwPX1jeRSKYxNDmNyblZnDx/DpdvXrcigJVq3VhpjUoN5dwhNpdX8PGvf4Wt7TUkQ7QFbcRCjiXFKGeQLLhIBDOLp3Dp5ssYnZ5FJEWNY6cpGe4FDKztVCoG1K49eWqgNtpkreUtdZfMOMpVkK3coqxVJoMJMt0uXcLk1JSBbQzI1aiVfJTH8oOHqO3vo5rLYW97F0f5QySDrsgbtSEZpAvHImgzy6vXxuzCPObPnLKigBxlsuTvfHobe9s7BsgS2EklUseBU96fAEi+Wsbi6TN4+xtft/OJ1WmgpEqr4QDo7D7WnjzD9voGSoeHaFfr1t8cIxYh5NwLhAJY39ywWhxWqC7qztQKUEXjEVtH+VLRgPhkfx+SmTTOL13A6fPnjF1qQex2zzIDPvvsM/z5n/4ZWkd1A/cp46EzGAOx4xOjOHPqtK1bAj9PHj1ykggBSmk0DIS2QDMJBqk4wvEYEI+gG4vi5Tdew9WXXzbwlXIjZPtR6ofBUuov72657ITd/T1cfek6Tp09g8GRYWMsDpPZnYqg2wQ++vmH+F//5//FCgiemJq2+UeWM+025/TsqVP4nT/6I0wvLJg0SLtZt8AGZd669TrWni3jZz/4Ib68/QVataqBewaQMOjTadrZukc/IRZH6ajgARUuxT8ec8D/2bNnDdxj9gZBs7nFecRTXJe2lQEt4HBlE7c/uY2vPr9txSQJTpWLZSseSDa+0xN3msiUY2D/npiZMj1lFiwjwP10dQWVRg2Z0WG88fZbVhCR7HVmspHtnN3ZMRkL6hv/+ue/RJGSDak+KyBJwLBSdnVwCAieP38eb73xloHULKRGXeT15XWTPmGxPuowW1FVym6QXGIp+ZTO6VjGw8zCnIFuJ08vWnG72198hvt375lN7eeampgwezswPAAGQQha7+ePsLWzbcGVgZFhxJN9pq/McSZQSdDOglaBkBX9ZIFABgHHJscQjoWxm80ae/zjjz+29cN7MKBz69brJrdCLd7srtMSvn//IQpHJZNUiQbCGB8aw9TUjAVW2BesizE8OoKlq0uYmJ00uQVmuSAZRSmbN5bvn/6LP8WTJ09wav6UnaFYVHZqdgYXL12xQpOUlfjJL36OD3/zoY2bnXFZqJDa1rU6xkenEAtGEWz1MDUx4bFEWWCVZ9+KBXsYmOG8OXn6FFL9GSv+yDVE1iWBqL29LP7y+3+FvcM9RIIkdfXZGMZjfcYCrlVbVtRuaGAUl85fxfVL11HJVbD+ZB2zE9MgbHF4sIvN7Q3wl+GJYVy8chGpoaSxvncPdnD7zmd49OQh1tfXzD5y37Q1wnMwnbJoGF//3W/h29/+NmKzMeAI2FzdsWKpBv5H49he2zR2/+qTFZtTDNRxz2BfU5qH2udcW41W3XxcPgOzkrjHstgdizY+fvzQiAZkvTOAw7lvPoXVMXDFjy3gkEwjm93DRx9/inv3HtjfuJdw7z6ibaM8UKNuNpGMYmb3kMk/mOm3YBnXMTWt7VweDtg6D0fDtt9yn44nkhibmLI5trKyhlQsbZI0E6OjSCZYq6hhQUoWj4wmYrh28ypOnj2FeCJq7Te2fSRsBUrze3m0ym08fbiKw728ZXl0aj1jx09Pz2B0ZNz8npX1NcTiEYxPTFjmA+2K5IZa1aZJ5Hz2yef4+U9+ZkUaB9NDNuaZ/kHMnVpErpxDuVdAKAM0ImXkG1lsFzYxMJZEC2Xs7G9aVlk0FkQiSX+MjGGenx3bmXu4YQsthxNYepunqc3C0fKn5UP4AWZhSgKodUbluZNjIwKbZO0E1LJ/5YP5gTkBe8cYlZdJSkkwO2N3n/tZBvBGHSGoXHGZocq8FpDq91WFGfn9ebaXGAzPEGqj2iCfRFib/ERHBHJ+vR/glQ/gB6N1fwGQpi9v/p0jIvKzellfenKzek99Lz9U2ADb6/cbeR/5BgLK+V1hUuprP3aga7yYISzfgJ+VLyGg0u+DqF8EwOr+mgvqG/70k6/ku+kZX/Tl5PNqHPR3/vzb/Hs/Hqo2+9smDJLv+eeafDjhUS9im7qW5qI7tzvSGV/qE/lMfv/0eFB9n5O/LUCY7dE1REbl8wmP5DV4bSNoejI4wqR0f/WHf1z0WWGyvAavyXXCtgts9hOnRFLUGtD1A//9f/7vWRFCdf4x4OClO/CAqYgGPycWMv9vm6Klz7tIDBvLzwoc5ORk+o1/kWpBCFzh5NSClaOsCaF2CUST9q0AMLZNg6YO0jU0kGRN8MX7KtKkgbcJ4aXpCwQRgOmPjAjsU+f5O9O/iBzI5gwYN0oOFP/xmuo3AtDqA3ME6VD6irAJ9FObLWrlgSfSyWOfaZA1DgKdtaB5T97bip14gAsPY3xOMdbZ7wSgFdXgd9jXChjYwvAAW7WD9xNAzSgqARhL5fW0qAUey/iQDaNFqc9oIflBaGnEMibAdhlIaEXXmHbNheQMqjGvfYx2HjD4O+lFtslRUsUDjxzA6NLPAz0nxRChDKEX9THD6Ont6NnZbkXsuKj0WW2OAliOWd4eK5v9Zpse9ba8iB/by+8TbOYcsvSv/JG9p41TzymwjX2jBc73LD0v8XzOqA84Dpz/bKMfAOXzyKBoPf4WCNhwTHMB8GSW83Naj5wL2jAUiRXIxLnElwIB+g6/z+vJGZVxZvvZTns2rzo3v6/vkaVH4FBGTxuTbQxkkvnSg/iMmqcC28yoRlxBQDKZtTEZ27/h5oHWJxkt2hDcIdsFgRrUlvTpKL24/rW+dBASeKwDiDTuxfLktXh/2VHZwiCZbB7wq43IgFWvf44DICEHJJHJK5vhNiQP1I64FB2BdEwZkzH32zmBp1y/xgKquqKOAum1jqgP6drq7GOHTg4de09DmkEmrVcBpZyTZLe0W03TxKR2IA/GNn4dLwBQLVkb+b7Zqij1rR24rfZyPMxJ5XgzndYD5jWOCgJpHfE60iRm4MfmkdY8i7OZrXVgrKt849Y676P5SaeXfcO+p7NChoPWgt/m+w9JvB4ZNTooaK9ke/ieY+e7VEDZST2LDhMCjcns4ef5u8lmeM6lNm7/fiigW9Fifkfjqv+b2okF4Nwa1rjyOiosam3y0voFKnMsnZ13GmIvAtsKULg93mWkyI5rH7X2e5JcCtSJdSubxDYpuKxAmn+902mzcSKHzDtTcP4xZZV7pQUWexHU6jwoDSKTmcHNG+/g/LnrGB2eBQJkBXXQLJcNOGtWK9hZ38bRft6YayPD45YuT13jQqmCRp3F+JycEPWcrUaUNwAAIABJREFUny3fNyA03dePocwIzp++gPNnzqNcKuHOF7cNgN7b3zaWD/8xd3xycsxYmsFQyFhcBJ45zylP4+xHALmDfSvsw/nlnIOQk0wq0pE9QjTkpJgq1GZu1U1blJIQTKttduu261qxLo/5kuRcY7YsiyKHgq74GiU8OnXTYmVRIvZrtezOO1zP7Zab62RdMbWd2qIEd23/77Sxu72Bw50t7O5s4Onjx+YwUleXTGNq1DIolRoctJ/jMydw45VXMTg6gRBZ+ZRBaDVwsLVuLOj9vawH9BQMoLPiPZGgsWAd8BXF/OKiFa+zZ+rA2F6UeiBzkGzFw3zOpDaGRobN/nDuENQh+EsQmkzKiZFRXLty1TRkN7ayODwsIdKXwtDEGE4uLeHVd9/BwNgIjoolIx9UCyUrGJjPZvHlxx/j6YN75uAHvIwSgpm0TZmBISAaR2ZsHDdu3cKp8xcRSsRNU5pBVtZu6DKQWqmgdJBHbncXj+7cQeFwF3U6qHzmTtP2zrnFBQTiUeQrFVx55SUsnD1noFKiL2kANOfFQTaLreVlBCo1BNttA/QoF9L25LBo1ym3QQkFsnvJql48dwanz58xTW3TY94/wJ3Pv8LBbtZS2ymbwnlumRWhEPpY4K9RRz8LeiWTOH/pImbmTph8RigSNTkQMp7LRwWTmyCQzWKEDG4wY0xEE/bP6NgIdvf2jPU+MjJ0XLSpP+OyjGgvCfRSf5pnoOHxMYxNT2Lh7GlLNx+dnMD4+LjNTc7hJ48e4//8J3+CzUdrxoY1YJZZUzHK1PRjfHwU58+es/OrAUgPHqPqZb5QZ52a/wyG8rzNfqcsCfupUKuZXvaJxZO2Tsol58jTT+E9apWaSVqwINeb77yNiYUTjilNuZN69VgCJcXsqEoN/+wf/wl+/bNfIB2NIxl3BAzOS0o1pEdG8Nb738Drb7+FqYlphMJAbv8QRwf7iARC1p/37nyFv/nuX1kwhYEFaqMT1B2fGseJkwu2tjheK89W7d4VBpZqlNmhzvaYgf1Lly7i1JmTOH3uLKLJEHr1HgLhgI0dWbA7G479fO+Lr0yagLI/XIMcC2M+x+J2jmf/JljTJUZWvyMOUf6DfyNom6Hcw8IJvPzaLZszBHCnZ8aseBwB11a1jkd37uG7/+rPsUnwrK/PUvypfRsgIzqZNDtOu33tyjXb98lY317bQG7fSeywECPZtolY0gJ1zMA0vXgGoXtWKALhRMTY3ounFmzNUPv58cNHyOdzOLm4iOvXrxrITSCddqwb5FwAjoplPKBcx8G+SRtx3fIZueaMMV8sWaHIE9MzpmHNM1UvHDCwj0EO26uaNZMv4fUvL120Ire005R5YcbFxuoGfvSjHxkI3a630ReOmZwGpVtsHFdWkC/kLNvjwpULWDh3EmeXzmFwYgRIBC1g0Km38U/+8Z/ggw8+wNmTZ/Dt3/ldzM6esP4rliqmQX3v4T2sb2ygXKvg8tUrBohTuqlarmNncwtrK5tYefwUEYQxOzNjmTbcY+jxkNSUOzpEoVJwMYqOk9Jin44Njdn40948W32Gte0NFAp5k35LpdIIh0gaCCOdGkStSnuWNkBycfYUbly8gXQ0g42naxhOD2J8dBgd7nm9pgHsyUwCmfGUC44kWHSwg6NKHr/55Nf4/g++Z/seC/vS9tKuF1iYu9fC2ctL+PrX3rdis6o90mq00ag2EbEit33Y3djCd//iuyY/MjY6avrCzDQ6yh1hdGjU1jPXBEFp7sEEmtlntRqzZ3Zw995XtnZffellfOMb37DgA31KgtkMPFHegiA0CVMkfzx8+Ai/+uBDs2kHuSM7KzJgxPnEjAL6OpTD4RphAKmfNVyCEbPBe/u7Fojl/sfwCrNYGBTgOutLuVoP8XgC21t7WF/eBGUnJwaHbV/rmOZ6EIXSkQXlLr10xfS77TroIhYOW7YVCTSHOznUii3UK23s7xzi/t2HONgvWPHCpXOXMDE+iXAohJXVVWsvteOZ/UDdcc5p0+KvN3HixAjWV/fxw+/9EHdu30UimsCJ6QUMDg/j3Llz2C8coNwpI5wGauECjlqHyNcPEMkE0DcQxubuCjY216zSJDWgzVdh1leXZAgnW2fnSE8D2iUouszThpfp6QfP/AC0zuoCPQXyyt82sp9XFF5+KK8rH0wYjN+Pkx9muEvQ+USUMrJ7dZxvJQxhgAETgnYeiUqYlB8w5f/lH/pxJPmILwJy8meEmfF384U8eVW/j8+dS+CynYs9PEX3Zzv5eQHJ8jeoVeUHQAVGepuhXYd/p6a/+tQPcPN6fAn01ed5X92L/a42yR+R72+YjPd92jU7m3qgunwFv0/t70O1kT+FIfhBWX3WnXOVIe9kIOWvyO9mu4W3+Uk98g3li/hBbl2D7/nBaT2TnlFYl/x5tVvzS+1UW/Q9fk7X8reX7+vMxbnAcfUHAjQP+Dn+TQEG/5j4P8//K5uf95bsrPATgct+gpz68MXxlN+u78gfFJ5gmItPYlRjrD6XPygM8Bir+2/+k3/bAGhNOHWaQA4aKktNeCFaoUnLg50Ggj8lByCwmpuiNEvEphQoxc7m5BRirwnFjpPhkaOsRasHEwimjpCBEZAjp5rRe/93NUm0ICnBoWfWgtCElREzSY1jh91JZvD5eS8e9AS8uYnoFgKZEgLz2DY+u4sQOA1aTWwaYznt/mcTEMa+kYYLvy+AXwAox4cvtkN/M0DCA0bEKuX9GMXlM4nZaAAYC4L49EH5TJxIMsIEhtQv/Bz7VUxAplXysEkH07+4BSDZQvHYbLyGgMcXI0rub465LABaoAsPlm7hOiangVWeUbb2eOnjBKClXar7O2DSgdkEoA249gB1Xt9Y8b6ic/y+5qSMq2MB9dlnBS7yb2L8kcHB62oBsr/4eQEH6hexW+kUSxdXgI5kOiwVz5MCUR8pOKG1wff5GYHC/LvWixkiLxjEPlOmgAyUrbumyyDgi/OAAJSeRe2SZIHGSxskvy8wnO/x89os+byap9p4NNfMKHoBAM0ffs8OB2GmvXlsZI8Ja+Bq6HlhRc0/bRICtKxPI46Z6hwOF4E08Iwapl7knX+ncydAjz/TqaQ9f7ni+lwvtUtMZP8mLBupYIHNp7AD7wSuaZ4LPGVfWpAh6A5csk9sK/9RAkabqAHOLRcoofOkTd+Bjk7+xwq6eBuvgd4BZ38VNFJgQvaQzq6NVbl2HNjR580GBtxmKGeNJzK3Cbl1xyAT5yXbYgwMbz/gAdlsBFn+fXErYmb2jpXmAWOZ0iaRUUBHkanf6hv/HkOmHfufIAefUwEe9T+/Y6CbF8g51gHzDonUBbWgkwdgEoB2tstFkRUANDDcCuq5yD7fJwhZrTgddgUo/YcPfzCCTp3/IKOsBs1xK8bK8fPWo99W6rBj+0P3udyFrZ0XAGgFlVScg+3RfqM5o73ZBVjcoavn2SHZyOcAtQNe6FRrT5ZNceP8XHNfBynZHq17HeLYZ/yMWCDsP0un9uyxDkbqd+3B7BfZEv5Nhz5nl70ggTfvbV8lW4iHLwvm9aHbC6JYbCIUyCAYHMDX3v193Lj2BtKpMXTbYRQOiqiXKwb8FA9ypu/KQkXUVR/qH8H84kkkY0lzeqlVaP1GYDHYxfrGU2xsriMejGNsZBLzs/PG7mKK7ycf/wYHe9vGei6VD1GtlRBPhDE6MYZ0mgy7mGkbk3lFVhkdOgaUuU7ItN7Z2QKL2JAtlSErttXCUT5n7Wiw+KbJWwXQYVDEK8rXQdvSuYPBEFrdlmmLkh1INixtKANT1OE1O0HpAeotB52MTDzqMlS6Ldo+Znl4ldBjcZyYn8PFy5cxNjFuoA6ZkLVKAU8f3EF2axNffvG5gaxEckrVkoHf5O9nBoeAcARzJ0/j7a9/E+Fk0liGsb4MQ3qo5g5RLx5hY23VtJkP9rPGhqLrbbrNkxM2niy8Ru1TBrw5h6ityv4oHOUMEKTeK4vtUVdYmpd8VgLEO+ubiFLTvsxCTS0sTs9jenzC0tkPCxVUmm0MTIxj7uxZnL9xHZPzs6g32waAkHWZ39k1pvXm8hPc+exzY32TRci052qNNQhYLGoEgXjSig++9s47uHbrdSAaQbHqCAKcL40igxxVoNlCo1zCvdu3kV1fRTwaMikhAjmUOGIKPQs4ZfN5nLl8GZdv3rDnMjmmQBDbO1vY2VhHYX8frWIJqLcMCKHsSoEsyv0dxINRpAb6LfWaadAEoyktQDYcWem7eyystYHspitGWGGatckiJAyY4RobHh+1Am2UKogwWyOTxquvv2YgBNcZ28yAR7VYwJ0v72JteQX7O7u2r6f6Emh4wX4WDGRxM/YDi8IFyFxttzE4MGDaxzxD0b6wUBrbVGs1rQ9OnTtrutUjk+PGbCUDn21k4VzO0x/+9ffw4U8/QLDj5qnknRjQmZqYxOXLl81mkThBtqDJJrU9kkE4YoEeBpOqdVc8b3B4CJVGEx0CrQQ5Ewmbx5Ki4vpkjQOCli+/8ooxL8lQp8QJsxh4X/ZbpeCA+Wivh2f3HuL//ef/j0lxEJww0JbZO+GQaY4PjI3jpZdfNvmOhfl5m1cba+sG8HFcVpefWYEvrnk+89j0OG69+Qau37yG+cUFO38zePD5p7ct9b5advU6qFnLAnqxZMLW0BtvvY5XXnkFmTTP+10L9jy4ew8rT5ZNzmX58RNkN3dsHMiI5Xrb3N5CgwCt9ZM7N2eSSWMP8xjB9Hz2Bfvu4tUrGJ4cx7krF3HywjkLVPQPDbBmmoVyW9WuFRK8+/kX+P5f/bWtSc4Rjg3tHP1AMrUJLHMPp0ZuOBCyMwCDYpTb4fxutusY7Bs4Do4K+OH3adeoxcwChJaVFHfg0sHBvs0r7ienTy3avCDgSECPY7+zl0XJKya3sUVG7pZJN5EBS2YsAx8Lc/OWfbLDQqHFIwP5aZcoD9RjEIN6nklXV6bTbmJqfMLWyfj4pAG/LIzK76+vbeGzjz/Bw/tk5Ncw1JfB4gkWEmS2XtPWHgviUR84mIgglopi7tS8SZ8QzCwWS7a+tjeyoO95+eIVfPP9b2BwcMj8rocPHuNXH/4aDx8/MDD5rXfewnf+6I+QHnP6zbZ/loC15W08vP8Av/jJT82msP3ytanJXm1WsbO7i+z+no0H+4E1DRplt1fFvAy3QrVgQclwOILxsUkjFB2VyujPDGFkeAK5/TwqxbrLiunGsLRwDsE2TLrl5PwcdnbXLSjLgFP/cAbDowPohXsIkHgZZiHLLrK5XfzgRz/A7S8/x9DQACYmx3Cwn8PdR/dwWC1haHwE167fwNLSJdsrOYe471mhQNrpTs+IO59++qnJ0jBIxTZTx7+YL9q6dNIhXZuPJJ2R6UuQmYWC2a/cY5gtd+nCEv7gD/7A2mFnpXbTbIpJqcVjBsDzDLmzs4svvvwSW7tZAx9NBiq7az+ZwcPrZ/r7LbDEPpsancTJhVO2L5FF/+WXt20et3sNTM5OY2p20gByzm/OJdbO2lzbxvZaFtntXexubuPlmzctkB2JhK2QI2W2LlxewptfexNDLHbYayG3v49mvQq0W8gd5FHYJ6mphGdP15Dd2ke3E0IqmcHYyDjCobidcff29i17g2fWixcv4/Llq5gYzzARgVxk8MjOY9zqszX89Ec/Q+mohPHhCXsuk2yitnMmilqghPBAEOmJJJ5sPMDG3jKmTg6jUM5hZ3fDsqgYhEskyaZ3xEPegXab+4X5K8aMZtKRI5xQOpMvgX18T74T3xfJUIAd9y2uUQsWedJ2ki3Q2V1+uv/s/Byvcv6OztAkqPE8SDtktr3rcAq+x+/QTzQw0JM3lO/C59E5VoQSR9xxmf0ivghYFnlH/ozfTxBAL8xDYJ8fqBXeJIKJ7qMzt87a8jWY2annlN9s/qOH9QnnYTDK+bGO7MCXQF+HD7jn1HMfX9+rpeQHW+Wv+n0Pfl4AtB/34Gfkh8nHFlaigDb7UMEIP0nG7+O8GFhQoELP6fd1hJNo3vBc4Mf+/DiKfB+RT/3Aun/+sM8U5BAOJBIk+5T3F74mTJPPK0xD5DeR/iRtoUC3+on31734fRFFhSFp/ejaaiPvL5xG2fjCRdiPwpu0rvg9BSLUbgHWwhpN0ofqAx7u4f+8rumfnwpi+MF8vmfr7H/4L/79nsBGASEaIA2iDi9aVBw0NZiAqt+p1ISQw8kDohxWGQj+9CPjAqA08fhTII+kCgS6KUrEa5g0SMgBuvynxagOsQ6i4+arlOmfvLaYPIDa7xQLxJJ0AK8thqP/Wvw+mS8OOHVaRjwU26RmMR6PvSymnGMpu6iSFgZTHDkJ+Z761D/ZOSEtVcgDvPk7vyu5BEkScJKJsSsDzu9pkdFI83s8EPLvbDO/W6s58M3YpJ7B4XU0gcSAlvESiGcgoUWfjEdwHHnSQhBYotR9GVlNam00AmpfBKAF4JDZ6oyES2PXy4EvsCICtkn1Ai691dO15XUdMOlSA6NhB0CGei7CyZcByd5mwfuxjdyweR+B9LyGUk35PRkMfl59IKNtwHz3eVVW9QXHnXOK84CAm8aAf9cY8e+8tsBQjo/WgwwAf7c0Vq8d2rBk8G3e+NL9+T2xIK2vKEVhFeUdi9xF2Vyqkozj83n8/D3OG9kEzRPei+2olMt2PQHQTPEWkKX3/ZsEWUliwtpajvYdg9i8j2wBDyoKEsgeyAibs0rNQHMa0o452/aKDXqs6ZrHrNTm5hgikeOUoUQ86oBhr1ifNll3kHeFPmXEZTj9G6U2ZjKJ+OysXK+DlAHu3hjRqTbb4WVCCCjWXM6kXOVxHarqNZdNoGtpPI5thoFOLuPEMkLILGcAh2CNz47owKXgGIvl+QuWHt8j4oJhen4LkIUixmgyZ7xW+63ADg/+vC+/z3TPJGU2QjB7x8+nknFXuK7TtfXIzcoYRATsKNNA7M9jcNv1S1W7vqKwZJkouKJ5KTDWtNe9TButXzJwjYnbcHpWCqjRGZHtFLBtmu9kNXoZADaH267ILP+vg6xsi+wk+5rzTXZe7bPAhlckVPsPmdA6XPLzGm/tUZpTZELzRSajDj4WEIu44rXSd+f3/AC0Dg8KZHD+af/VHsZ7sI0KpvB5CEy5tEvH1NYhNxJyDHH/S7aXc47X5L00FjrUs0/YTlZvV/u1tyrabfbRYxHowKE5qv1BmsUEO61NAZdZRVYjgR7be+Np1Ks9dNpRNGtxvPfO7+GVl95DJJRCPJTGwe4+SrkjbK+v4ejgEIXDvEkRDA+PmC4itQyZQn1c9JVMO3MUuP6b9v7yo6eWukr28+jgMNZWVowZXC0XEAr1cFQ+xP7BjmmIRxNsYxt9mT4DrmrNuo0R2XME9fh/Pi81oDmOfamEOcsG+lkhwKJjC/S6ti+xqCBZx3Z+8QDoUDBiADThHwK5XDfVdt2KBRK45p6bivchGgygVq0i1ZfC5NikMZfJamIfklVtTKFWG+OTk7j58kuYmCVTM2zAFotHffXZb7Czvo67d760s9RAJmVFt7geK9TNj4QRiiWxcPYMfvfvfAdDEyyaFkYiPYBqpYBCdheFwz08vH8fB3t7ONynrMk22s2GATyj4073mXbN9tSOc3AG+4esjZxXKwSvy4ema3rm4gWcOXcWSQJtvSAOs3v4/KOP0SpXrThes1JDLBDCYDqD2ZkTCMVSKFSrGF+cx+KFCxidO2E6sE3KotVqSATC6FKfemsTa08e4xc/+iECnaYVg7M1zb2k3THpAPAskEjitbffwzvf+l0kB/pNu9NY6tTm3j9Ao1QyjWQWm/vq00+x/vgJIsEAkrGoASNk6x6VS0ikU0gODGBwahKvv/uusY4rzLagsQRBziMD/g83d7C3tWUMOmqB8nnvPrhrDG+CzrNzJwwgjSYTxpg9dfq0sXUJQJO12ShXsb62ZraWEhO0tQTr2MejE+MmwUDGHiVQGNDhvCEwc/PmTUyOT6CYL5jky5e3v8Ty02cGlHJcCOaajQkFbA6Pjo6480KjZsxyBg6G+gdMbqLX6mAgw+BQ0HRy84UC0v0Dpll9+sI5Y/Ia0OllarCdgwMZAzH/5v/7a8Q8qSYGhyiVwP1gbGQEFy9eMPCc9nl9Y8uuzUAzX0x7J0DJdZge6LdzF/dgzn0jalSqtsa7jY4xPnm+tHokwYAxs9/5+tfx+jvvIjk8hFK1ZtdLZfoM0GbWQpWM8moDhWwWP//Bj/HkwUMrtsk5TW1djgfZjwRdMwMDxpTlGeMon0d2Z9fGhRrJlJpwBIOA+SKvvnEL3/j272BwasSkd8iIRQR4evsh/uU//5d4+uCxO69G3XmdOtEMAAwPD1omBwuWGcP18BAP79wzELTJOho8bzSapl188uRpKxbKeVhq1GwM+R0W+zzc28NY/yCmJ8ZRzB9Z0UwWIj1/+SKmF+bwxtffxdKVy+gbTzqJjzDQLANVajeXKlh++Bg///FP8OzhYwsG0WZvb28aa5T7/tT4lL1HZrM0vdsNB2J0vOwnnkGtfgR1s7twxUtNh8id7/uMIRo/PrsT2OW8JIOSfUlgmUFt2tF6s2a2ggA05yvlIyitQmIDdaTPn1+y8wqZ5GSOcm4RjPzii89N97rRZnHAmiMSUT4xErV2j40Om/wJweu5uQULcC8/fYqdzazp8LIo5lGugMFk2orJsf28fy6fx+FRHvF0HJVGBbV23Wx6LySmovNTk7EURodHcOXSVbz++uum3U7w+vbnX+Lx48fIl/Jmp6dnp/H6W2/i1BknRxONuOJz3U4QB3v7uP3Jp1bDgLaAZAjOHWakMeBVLBextb1tRXab9abZw3AvhMmxccxMzFgBxtX1FczMztqz3rjxEoZmxlA6qGNtcxPlUt3AyNXldbQrbWyvbWN2eBqZeApby+uYIgM4EUS14fRxI/GQaZWHE2EcHu3hoHCAbqiDRCaJJyvP8OWdLxBLxLG0dN6Cm5999Tn2c06qaWHxFK7euI7xkXGUixWbq51m2+S0CAqGPcm2vfy+yZMMj4yYrRtO90MyXpQN4b7K/YsBXLbJnUnaBmZzTlGb+NatW5ifnbH5x8A950Q+50BSsqCZWVQqlq0IpNVdaNRNBou/s1gm7Q3Pkmtra6Yrz71semwG89NzePnaTQtufHb7M2zubloAIpVJ4p333zY9bs4R5we28cnHt/H43lOUizVbTyEELUhg83t0yNbtKANWb72KE4uzCKaDaB4WUcrnUT46xN7uPgqHZdy//xjraxsmRZaIZzA+Nm1ZC8x6jISY6dZGKBAyUP/UqTOYm1nEyMgoMrR3aNs5g+uTc2dvZxd57gn5kmU9WFZfLIT+0RQKrSMEkl30T2dwWNnD2t5T1Do5tHrUHs+hQfF8tE3ug9JoDI7zjMg+5MswiI7LuovGnI+lzGU7r3hnRZ05OR4vZtXyOvJXdD4XMUg+k7AF/991RvXfw/mNzhcmAG1go88/Nqwi7CQF6Nfq7CrfThiXBTp9xeQEzgnnkr/G6/O7IqqwvfL72C6B7TrbO3/GMWH94LDO65yDOnPrPC1sg8EW6yev+LV8BPmyvAbbwf1C2IDuLwBeGIiwG4HAupcfUNWzCmwUBiB8g7+LgCr/WAC0AHKBvgL//YQvPZcfaOX/5fM8919dZo/wCT2LcDv1J3/3k8xeBM39OKF8H809/vQDvPJdBZiLMCUA2t9v+q7mI8eA/xexSjIWwuvkK8vftSCJxywXnipikMMXvYx/L/NXa0V4BZ/F8AqPTKqxVZ/r2uoP+bLCHPm+NKF5L/mUIr5pnAW8ax5ozmptHAPQ/9N/+x/3/ICzA3dYId4BdHJUBYoKCNHiocGWo82fjGDyM0pHprHRJBCT1A8my8nVAws44Xf4ObZBD6GfMjQ2GT0Gld/R1SKwxeYBj3LizWn2Bp3t5YHDbxAciOzSDwQIaqH4o3FyslnI5Zj9akbW6Z4SaHTAqSt8IKCYZ2B+/jm47RYRXwJneX+BIAKNNJH4XbaLi0e6vPyb2qBFLLBSzF2xbE0f1ysKx+8TgBYYKSasInkGrnj95zcAmjxstW1uEXeo0kLT4rXfPeBNE1BRHP4uxrYzZM7YigGthaDicirC5u8bmzMhd8B/EYA2QKDRQIUgWTKJZNwB7JTgYP8JSOahWH3F+7NN/CdwWPNdRkbzUvOExdlkTMzo9X47WugfW/6d80LGgD8FPmp9CXDU72yTf5N5Dtg76QxtTPzJdhCQYxvVJvaNNjQLcAQcOMp/biNxBoWfpwPhQBJXWNG/9vR5jouiZlzPdOT1uwWafJINAsL4U/NHjHq+Z6BcyAGCCpocb3YhZ3843v5n0Lqz1FsC6R23bqzSifdieyjBoc3J1lXQSYFoLVPbyw4e8eQxKK3DgdkFD4DmPaQRzP9r3Wp9EsC0bATPTsluCnRnyrKNkRdUE3tb48OiW1o31l9NF+TwzxteU+A8nTDZClvTPa/onseY9gd62AY+u9nxtpPGUPBBdpeHf7XV/c2B26Ew2WCwlER+lnOCQB2dfqbycX2xUjcZ0A5TceMRi4SMjULJB97v+VpyARg6IOw7RXAbNRd0EejPw75+13sK2BhA640Lr8HnanuSJwSg2X/cj1wA0R14tE5p0/j5ZNJJPvFl8zWI4yra/N7z+fVcEsQA3KSbp7qeinFybgjodVFs52hqPutZNY+1JgiucdwJnPClw6wOGH4wWWtb486f2rM4j/2HDNkP/0HC5rynd8vPag7bwcorVqK14/rwuRyG1jt/6j4KyNrfak6mSAc+/wFIc03BW9lO7c/8PtlHVqcg7klxtciD61gxN16Tqe6pviH0unS8o6gUQ7j10tfx1hvfRDySQf2ojju375jmcJOgbrNteqWpZApzJxYwNXUCfUnq7QP1imOoMzjCFFY67NwXWJjv3p175shOj09jIJ0POD+/AAAgAElEQVRBvVxCJBwwxnOn08Tm1jLWNldc0cNA16QIApEQYn0R+50sOT47dZA1djrn2AEz7oqMNpsuEHQsVRZ2rH/2OR1qA5qrVTSaLdNG7YGBkaQBxpaiTltg5yvH4CWAmow4XddkPGn2kPIeFrAmW5qBmHrN9ByvXL9moCBtMK/F9Om1Z0+t0OK9O3cQCQZxYnrKpA44Dw0obzYQTSQxvbiA93/39zB/5gyGJsYRCEWwuraMIwLQuX08ffwIe9kdkzPZ3d02CQ7Obeq0sm8IQDNYX682bA8iC8z2jVAE9WYDnUDAZDQWz5zG7OI85ubnLWV85ekzfPizD7B8/xGC7S4GYkljxJEZx7T41MAgSo06Jk+ewvkbV5GamEDf0ACaLRds74vEMJhIolEoYv3xQ/zgL7+LVqNijmU8FjVNWqao9xgs6gZQ7wEXb9zAN3//DzA5N2cAPHWUqatLdnedrFSuv0oZX33yKfY3N032ZTCdwtjYqKV7L6+tGvDXPzqC1OAQLly9ivnTJ60InDHoGLQMBrC+vGqay5Q1oKNIaQBqiN6/f9/WJRnLBIdYaJLtIJN4YXHRgh5cF5Qu4RpjWjqBT9pH2iOCUbTXlG0h2EpAhZJFBDC1BhUMIBgtUI7zkkxpvke9UGPOsh5HPIaJyXEMDwwiHgkbSPH5Z59gb2vHnp1s30QkhqGBAbPBlllSbxpAOzM/h+GJMXPg2SYGrKm3OUpZkHAYH330kYHyzrZQo7aGo2IOYQRNssLA5U4H+4c5FMtlk9VIpjNWnJJMfuqwk22tPZKFtdgvZHLXimVLJ6f2rRWPSyRQqlVsfnzr29/Gt7/zHdIe0SBBhYFYFndsuMJktUIBxYNDZFc3jOn+9OEjV/sCPZRYaDMIFEolTE2M2fPaWZnyE5GoZVvQL+lPpw2A5rMNjw7j1uuv48333kJmdMieKRxxNTvILP7NBx/h+9/7Hj759ScWrGLmR//AgDE96+0WHj1+YMEv/o0MyEy6D+1aC/vZA4R7QQwNDIPSJJzz55Yu4NW33kDfYD+a6FofMuhBAJWa1PtbO5ibnDRgntICzV4HqaEBnLpwDm9/631ceekGoqkIas2usdrJXGYbueY2l1fx2Ye/sYKCPPu48zGBb0doYeE2RwJJ2U8FLzkvuN7pCxmDO583tvZAXz8K+YIriBlwwQ6e6fk5vz9BSQmdbQjQcc9gMdWDowOb52St0oYODoyYT7KwcBLvv/8+Rlgg0NvPuGeTwc/1QamMg6NDlBs1HOSc3jznI8eezHUWDFxYWLD+ZlFBnlNYaLHdaCEZ77O9gmz3UDeI6YkpzEyfsLmfLxaMAZ3N7aMdaGF4YsQY1gyspzIZNGtO37VZdwWbWaNgbJhyED0v+NLwUqVd4OjwKGf28cScK5w3NDRqgaq+ZL8FnkgCeHD3jgH0JG1wXQ8MD2JqZtr6n9rWFoSsNUwzngB0KpZAMhzH6OiogYscQ/6fIPDiydOYmj1h9nN7dw9PHj7D1sYWQt0w6oUqqocl1I4qCLQ65kuBut1xnpcjKNPXSieRyiRwUDxArpi3YojBRBhHlSL2Dg6AcBBz7Nf+DLZ2t7CT3UaNa64vhaULl7B0bskCR8tPl012I7u9YzISsVjUAFxqy/cNpEwPn/OXa5syL/Sr6Msy04/B482NLfNN7BlJCPHOZCw2SVmJs6dOusAQiQexpNkPBza7NZQvFO28yr2TYRHK37BPqaXNYCL7lrbrb/7iu5bBce7kecxOzOL0wmkLdrAg5PrmKnKlQ5TqJbzy2k0sXTpv96Ed2d8/wO7WPjaWt0ggRzgYwcbaJvZ3swae095PzM0gMzKIhTOLmDwxgaHhfnQaVXQadRT29+zcUi7XsLK8hkqlge3dfatjMTIyjlTfADpNtpxWiXYmgHqpjqnxWUxPzFhhZjLmM8MZjEwMGXuf8yedjqFe7eD+nft4+PAhSqUKYskY4qkYEsMJVFHGfnkXsaEoKp0jVBp7qDaZWV1GJOoyNWv18m/VrKHfIMCP/gtJT3aWjYQQCjoil//cKVsu3OhFYp6fwCLSHM91tLO0w/JbhYXYOdOTr/MDmIYn8YxFMkLIZcowc13+qPkYEWfXAsR0fPKBIpbIL5bvcAyseW3R3y1b14gszv+XbTNf1SddICILvyfbKQBafpp8ac5P+XECSeVHMDvO+rHpwGteV/3mB0QZTPP/XT6GwF0+l9osf1J9qDP/i7gc3+d36KPIV+B7em75EfyegEqRe479XB+eJHD5xTHU94XXKYghH+pFDFG+/4sgrjClF7FNAeWaf/KR5O/wd2XsCrvz+0HCcPg5gezqK+1J7CP5svIV+XmBymqTyBoaZ15PJEiNLdvCz4nIxHvx+i+uJ+Equqb8FQH36m9+j3NT4DjHRmtSOJTmwotzQL/zmdRO4VV8Bo1z4B/9V/9hT4CHLqYG6YPqPHWovuw64Tl7j3+3qLanPeIWynMtUz6I2HOKTvmBLTn3GngBdZp4GlwZGwNXWDzGY8aqfTJo9ruXYq5FJgBXE4bv8z0tanNQfYXztJDYJgHQWqS8N1PojWl7PJEcsMUoqABo3sNSi0wb2KWPCAiv113VeLZHTHG1hRNCQI0WlyJNAskMfPXSmgVC8xlo7OjQGijp07gVGKgojbSX/Qw9GTUDMXqubZpQAhNsMhqFv2WHdwEf/sllE9rT9dQzqd/5uzGGlZrjAUdkfCnSaAuKA+ie8BhU9S9mnvQNoAmEbLGIbaxoI3X9+H8yR9hXcTLOvP5nXzKFXAbANhqvaqqiO/xpkUIPlGR71Z8G7B0DuV4l36hXTMsDuWVg1YfU7tRLa0DAqH/+8//+zVKbqBY0v2vOrMfg1s+Wl5ak+a65cbzB+wBot86fA3WS3tAGrH6WgXeBAgdY8/4W+fVpgtsmS9aPx6hVYEpAlD130D2XNtp2y4FvWrPdnmOQ6jllU54HVhzgfDy+FbfJEYDWHLQxonaLFym0v3cck5P3tr4JOccwFHZBNj2bQEYHYrqxp03jd/wSKbJRBFr8ByQeVBRddIcsD2j0Ai7VF/ShycBXP9s8aLtinPonNqUARx4sfhtY94r5ebJFBJq10eswxnboAEAGmQ4idqAKPY8YO7vuMclDDthkKXfNBx7M6RQRYObBno5ng+zhILWsPVkhuKgoQQUFutyBx60PghI6NNozNV0gRIcAtsnmS8CNM9ekBewaKlbnwFEBxXQs7PPUErHxdn1nh3jv0KPxdTbO05v0ZDh4wNSa5hyUHdQ9ZKOoAS27z8+wL7R3CTBXkNFt+G7usK81p4xh4a0NMaBpOxX40OauA6KCINrAeS0DOrxgho1z4PlcsfHyRedt7befZ47I9moPsENfh/PBabXrQOdfe7yG7LH/cKXgAO2Zfw9X4ITX4vf40mFL61HBSD4HAeyEAax99lmCZVy51E+k407nJRZNIRigXn8S5XwA505fMxb0cHocyw+e4qMPPsThXhaxcMiKAVETlaDt4sIpk1aI/P9svfevpFuWJbTD3Ii4EXHjeu9Neu+ef698v2rqzYwQ3SA0AmkEQgxqCQnQgEBCCBB/BuIHxPSMQAPTVJspqru6usv1q/cy86XPa/J6F97d8BForfOtm1+l+kqpmzfM953vmH3OXnvttcOQoelQ/xU/AINxPkd2TK3qimiB6TUxNmFJMMUhJ4PslEjQhoYTVihmbGdny7b3NsmQRFEhsCDrBiCzzyzUIQCMZ89lC9ZGfwbcPqB9OxKJ8gyg8wTmBorGYf5h/hA8GR62eAJB4RrBNtqfZtNSQ8MslIaiR1gXtWbDDg+O7XB/15qlMtnAOFcB3G3WmpZKDtrAQMod7kMRAsGdQJBs2tVLFx2rtAbWUsFypydkLr949sQC1rW5qUlXvyIU5L1zhTwLvM0sLdpn3/89W7p4yUanp6zV6drOzhsrZdNWyKUpwXF0iGJEp9SE7UJbnOz1PoINYGTlMhkCjLANiUichf/APoYOfb3XY5r65ds3bXphzsahfzs9w6Jhb15t2i9/+jM73NqxmeExi4cjZLo36y3rRyHqUMASk5N24/37NrKwYJHBpLU7XdqWECSCYAsgifJm0/7mp39pB3tvmFo7OjJsvaZjZ7YQ/Ov2rNRq28zion32+Q9t5dJl6i27rI22FXJZa51VGXSDbMWz3z603OGR1coVS8aiNjyMAEPTMvkMQehmIGCpsVEbmphgIT4UA6ONhW54uM/Sx8eWPTy27dcbdnJ0aJNj4wREMB9xfkTQAUxG6BujhgCKrc0tzBNQ1DzCbwAnAMNk98GGxvxCv45PTFBTO53L0rZhnsLZRkq7stdgW9EHADsXl1cp1zI6Nm6hWITsUkjAwFHnvAgYGaAbr14SlN17s2Wne4fWabQJKILdjGdA2jruD7Y2UtYBFtMhOquxEBLYwgCt0tmMNdsovOUA2U6rYxWkbPecFA2+CxLEGfbucIhs48mZWVtaXbGRiXG7cOmy08mGv93tEXg+2N61zaevKCkyOzpB4A1FzZLDg1aqnxGUBcj6+Y/+gU3OLFocesChHk1ytVahfA4Ka+ZPTq14krbd9S2CvjgDQBYl3B+ltvabnS3bePmCHDIGqftiFoKWO+Y3MjAQlGqjzkvDBocH7bNvf9su3rhKVnOAYE3XauUSwdynD5/Y9sambb7aYl0F+AkAu5DmjwDJq1cvmO03NzPLs0sS/dIJWLVcI5sSQDv6F9e8evOGffjtT21kZsrG5yZtaBKgr1n2MGt/+ed/QdCsls/bQCzOYpc4swRjEVu+ctE++8H3bOnKRepBY95BzgKgTKveYIHD9WcvbG9rm1rOaANkdcZGhsgQxn5/fHREcBdxVewL0HWH3cM8AGCMs1Q82e8yQ8DgK7fILAcTVX4jAKoUgF8A+GG31+Osi6ALfs8vLJAlCjt5lDnmb9h7Ek2iqLfSbzdu3LKbN25Taxf7arUG0C9tB8dHtr295TIGhgesCP+gH8HNNouxQpMejGEUywP7GTIzZD/WW5bJ5MgkxlkSgHS8r9+C3YAl+hOUBAEQjnWHIoObO1ssxDcyOWrJVJI2GMXysLmBuVwt1ZyucKXGccM18MzOdg+w6Fy+ULBipWSHx0cMOsF+j49N2eryipVKZ/bs2TNqcMM2Ye+YnZu2+fk5Gx4e5FqGjadta3YI6B7s7FosFKV2dTVXYl0LZEkoyxV2AMzkyZlpm5mdp4zZ9u4+95RwL0zd53K6YFvP1y2Gc+EZ9j+AJWGecyHLhoKOQyMpsmoj8Qi1jwtnFUsXcgxmIoCDZ6HOP4I4xTzl2mr1Jm3TxbVLtjA7z/5GgCuXTVPzOp7ot0+/85k9+OR9G5set/jQgDsblirW6/QYXMb8Ozg4YsHKl89ecoxHhkbYnwh+IsgAABrjcP3KZX4f2tfImmPBQvgGfU6ybmf/wJ1bwmHKUFy+cYV9hTFG1kMgHGTR1sd/95X9n//Hv7BKvmbzkwCg12x+1rGrz1pn9mZv3eJDcZtfmiabHTYYmVKQzygXSlbN1+348JgSHsjSKmRLlisUbX17i0H5yaVZm19ZtEvXL9vk5Kj1Wg3rNM/scHub8iKwDSfpDOdDJluwOzfv25UrN2xl+QLPwluv3zDLsFo4szev31inGbT5mQVq1mPehfuDNrc8Szkx+F6Tk2MWSZrlT+r2zaPH7E9kGXSCHZtcmrR6sG6P1x9ZXypk3UjN2gFkIeSt1a5bf38fGc7QaifIHOgymMm9qubIG5jXkOCgT4HAFWpNeL6Lzq86w+q86McWhPEIW9Fn/QDYu+dc4VV+AFM+OGwqz9VBV1MJe5z8AYJ5Ua+Ol5e1qbOsMBI/KOdnDOP62C9E7hQAje/heQWCoh+U7eg/9+M55T8IH9Izqw9IwPFIVfKp1VfyE0G2EGiJ78nXIhmvr4+ZBgI7dV4XWRPXxnflAwmAFjYhQNw/Jn4g/F1iq3wB9T3GSbiZ/C4B78KLOEc9tq58C/nLwsI0f3RdPad8F31f1/QTYgTuy6cSVuH3Wfz397dB/qXwCpEr/XPx3TYJ3NU4CONUn8o3lw/2LgDtx2QwbvJt6et5hFe/fyzFBD2X+ll9JxxGc8/vQ2r9qW3CSeV7ox9hc4UP+bFT+Yr0+b2M0HcDKZyr0IAWgOs3BDrM+CeNBkULFO9h4xcYI4RbkR4sLDCGNBHw0HgPjdLC8Q+0Bk5gED4vx1gDpwHV95GW5F+YGkB8jp0KBosXYdK1/JMan/E7/n52tij6Sh1QhECTA0wepL4JgHKAoYs6wIFQ36FfAMrASQRDT4ODz8EJ9APG+I4/IkanHAcDDzDx9wfe070FVrjCAo7t5wBvx8jTRBcLHZ9zqdhvi9bheno2ASc4OAmM0/gRePUY6mCVOJD7LRCBTRHtRZvwHgAF/C2gwr+g0bcOePc0mAh4OAYhmbkeG1xGTgtNGw82EBpfFJDw0lvw3nkUTEW2Ai4FCGmRABEAnKMYEfQLBX5qk0CbBLD6N0EBNLq+2M8yEmgj9TV9afR4VgFHjBq1nfyK+sMfFVX/4zr4rD8lBwZEQBYP5p7mqH8TYJ94cjN6fhlHbR6Ys3omHk5bjn2qZ0Nf4r64vgJTmlv4noDfcxDak3ZBfzHoMeAkMfBdge6KwtFgexIlClQgQk/D1Q0QyJRh9B8WWDTLkwGA06ofSif03GYOKQ1tvrpG19PG44aEND6xgQl4u/ZqLHAIxcEI6wG/WcQLleOb0GDHHEc6OwAs9A+yMsAkhSbp2wKOPPj4dLTQjvEJd7DV3KR9gc3wCr9p0yLYhOyGhtv0cS20WwDs+SEFcheeo4nrgqHDddUDaOcCQdqUFOlUoAPXbCIV2ZM6IbBoLoDz9kDkAixgXjqwE8WliudRTOjgoW9wiIejUyrmmJYNBgcYFbStQeN41tE/XpqO6wOAd44JreAEQCLZCdkprg1Ps11BIYBh2kwZUPJ0+DGbAS7gPmSaQ0uSjApny7ROVAgE6Zi4N+7FtkVjZH7ggFyrQw/W7RuOLe0CUrgemEYqJiqgGv2kbAH/xu7smztcae/z7zkC23kgInPfaW47nXvsH3AcYcPAvkhyT8G8dGsVB0f0s6eL7wuIKRVQ4BT3z4DTKNeBWQC22zM7tBeY7xp/zE/8aO7gexoX9YWCl9R89wKG6jOB2/79WgcTHXa0D+AenZbLfggBvOkLc20AHWabuy5NMBjos3AoYaFewor5jk0ML5IBPTE0YzvrO/byyXM7PT6mFMXU6LjVUZg1HLGhoRH2H2WPilWCX8PDozY/M2vddo9Aw1mlxPlezJdsZGDQxkbGbWJk2KKhoPXH+qzZOrNKFXrmOdvd37F0+cTC1ucKEHaq1rIGCwQNQMLBYzdxbJzCM1Om+8DUYn2tIHUSZQ8A8iLllmPT6XBdTE657ALnoHWt3etaKBqzO/fuEsAM9EXIpIWe6Ktnz2398SOrFPIEWzEWkLiIhKM2mBywPnwWWSSRPitUHCMW8hZjU5MEseGQA8SGXMGrVy9ZHGoEDK9UkqAC5gSASwSp5paWqI08Pb9g0USSgGCpkLfMyaGlTw4pPQHgueXtU2DOQpICICpsNsDEfDZjudMswVvwsgCaQKu1gnNQrW4rVy7ax9/7nk3MzVirZ9YXDlOaItw1+/Jnf2svv35sk6lhG4z0U+sba69QLllsMGWBVNKuv/fApi+sWiiJgo0BslF7kGxoNSzcaNnB5ro9e/S1bb56bgOQXEA2RscF3HA/aD7Xul0Wl7v/0Ue2dvkynzUSc6yqSrnEQmxgoEG+4MnDr+3Nq3VrVqvU1sW+DFuC9fFyY53M0hACGoMpAi4ATREgaTUbZCYVMzkr5vNWzGXJ9EZxtrGhYdo5AMTITkHf98JBAjsAgwHMA5RG5gDmBoBBgHRgFeeKBWfXIK8VjVm9VWfRq2Qyfi7NMTo4RAZlMZvj9yu1MzK8AXSuXLzEQmAo4BcbSFDfHPYa5yFIY1i3bc2zujUgwZHN2MaLV3aw/cYVmTvJkjmPOZhAwdYOFByQ4B2glrHqBwCsFaBJBzcWJksSnyYACZY0JC76II8WdSBQX5gsZQQvh8fHyH68ff+BrV66YIMTjuEKQDsBRu9x2vInaXv28In96q//xmIW4tpCMUIA0JV6zdLFPFnZDz7+yG7des9GJyet0+tYLBmzVqdJgHB3a9Nq5bJ1IelRKNiVy5fJyEexvqGxERZQW19/ZY9++6Ud7O5Qo5rnM+iud8xGhxxLtz/aT61lBNPuPXhAFjv6HUGESqXEth7vH5BRmz46saN9yCU0LBLrJ1CHsURQDnsA5ulgCnNkkEBJf1/E3rza4d6LvYrOfzhkixdW7c6H9212ZcnG56YtMZjgmRoA0cmbA/vf/9f/zR7+8lcEUuMRlxnY6HUsOpCw733x+za3smQXr14hAI2xgw0+PDiwF988tezRCfsZ/Y307dGhQZuZnWKgC/MWsgRbW9v8DvYCBEegX9+PAnulEp+F+13AbHF2zgZjA3x2nG94VgVh6cwxubCfwY4BCMbesbO/ZxtbmwQLk4mUVRpVsoPBgkfAt5AvWbI/QbsPGZLZmXnONdwTNhY2DzIXG1vr7KvbD+7YpVtXrRcM2EA8zsDJzsaG/emP/4SfAyCse8NfgLQKmfSQWsnmGfADk3ggDkB1jEF5+D6HxweUa8DcRiG5vqgDCpA5Nj05zXmytnKBc+XLL7+kZE6gGyRjHhJKzDTjWabH58M8gqQNgHz42xPjU/bq1TpleIrFrA2ODtq1a9fsww8/YMFC1nVA0Mw5S+z3v/nrv7UX3zxj4A/FICF/gz7gtQcGGGjM5HN2VmtZE9J9g0OWHEhxv8R+ggKw0+NTNhhL2ovHT6yUzbNgahPZJBGX+YzAK+4Z7HNnJshxIGOtUMrb7tGBlc6q1gsb58PI+BgDk/FElCA05TOQodRsU6N8bmbe4sgoa3e4zgJ9Zrfu3rJv/+A7tnTzKqVhqIWEI3m1bpWCk7V6/XKdOtGbrzcJQEPKhnIthSJZ4ngNWW937961CyurVq3W7OTo5LwODuoKpIYGOX6wiQCfwbqemp2x5OCADXnFOWHjD/f3LFjr2G9/+RvbW9+19RebFmgHbHVpmSSNWrNm9e6ZhaIBiw/GbGxyzCrVMoF/BJkg47KzsWf7uwc2OTJuywvLlFYBeebN9o4dnqYt1B+1pQvLdv/D92x6etx67RozD7Y31pmByKBMvW7l6hmlN7740T+ylZWLFp9MUN7ndL1guZO8dRpmG8837eWTl2bdEO+FQLSF2xbuj9j41DgDMQi8zC+OWTBu9uLrN5wXuwe71ug2LZqKWLuvbRuHr63WrVhfsmv58q5ZuGndHpi2Yf7GWRm2X7gHfdyGy3hGQFpa+zjftZqOLCcfVOdy+UCwIQJAdcYWFiAfVf4Avgs7AtsBe+gHVv0kCgFq8uPRDhAScB2sO55hPWIFzto6wwvfcmvT/eh8TDKPD49xWJAjIIiggnOdwGe8J3Kh/Hp9Xmfvc9KRR9DB59E2+eP6vL6v7xETCntSmB7xCu1En+IzIqfxHIpMu3fO+Og3/JOf5B8TAaACLAV8y+fXfdQ24TXyAeRDCOPA+wqcq1813vrsObnOI6qpfcQTPMKosEsRmNTPur5wMn9f4T3YDAGqwkHVZjyT8DC1ReQZAe26vuaSsEs/jiafUtcQEK6+FDYnvxDPgLYIb9Tn/z4gXp8VjorP6hnxfb+Uh+arMCHhsLrvuziwxhaBUvnSajM+C7sKe6q+FtblHz+8h7WIe/ozm8/79X/6r/9pDxNdgAc+hC+g4X5GqRoNJwlf1uI4Z0JJVNpz+uXESrCajIxWi9cW8OMAMFckTs6pAGSBSf6FrNc06XBvdIKYibinADn/ZCLw4qX5yygJFIRjL6CMTrMHwqqDNKDYyDnxUdzH03tGurkzsu6gLOeb7UHxBI8xitfJnkgite4tYxntxQFNALPAeaVIC4BEu/Rs6iv0AT6H+xOI8hUIg2OJ1zFWuJ80P7WgBKzgYCLgRotcQQABCJrMuq8fhCXgFnVROBwA1S9I22df9FzAAf9w+KMIfc+rLBp2EUdUp5ZhVB9Sr88zLAou4PkxJjIOSC3m/UJvmcIyCgJOMV5avNp0nGa4k/wA+w8Mq46XEoNrYxPGdUtVMAQcq0SLW/OVfR5wc5bzDCnNnl4q+8S7LwFFDzjF/XEdzT8tUrB28CPAVeAD3oeDjh/NDwHlaJeiq2eVCj9DcBtz1KtGjnXlNMFdmgvmCDd6r4jDOSjqyR/oPuwDSDB4zHX1m3/z0yYtbS8ZWPWTxoHBBw9YVRs0fupXBTMwHmDJalN5e2BwYCycUNkoAbC4NhiMAkrV1vN51Hb2RZuTvqc5rk2yA7ZGX4wsDhT3wuYNhwr6zWCP4NCE91vtBv/GgVvvw1nyt0tGG2OFPsNY+YFBRoUJTbm5THDGAwjdMzsQHteUrUAfQZoCxl4AtTYNsH2oE4s1B/yp4zYvPAv6Bf2utYt7q01gLDH9tuOAW7VRGwVtDvW8MTddMUI4YZWzKgs34jvLK4uWiPVZuVyys3LVel62BJxIV/Ta9QGAKGSLoB0A7THHUaEc95JuvTYx6M/hNdh1gpqxtxkmBO/BavRkWXAdB46+1SmWJhX6UgcV9Bv6RAE52RL/mgVjGvIIArlxbUqGRB3jmGmzkBiJub8xd2BHYecF6MtOa6379yKC6p72vA7QaBMAIuritTArnF3BfIR+H9I4UwNDvCfsJv4GsIP+BKsXnwd4qPYowKK9gQBPwDHyZUf1f80xZky0HQitdY1+xjWVyuVALcdUV5YN+pABvX6nB47r+deZ9gLZFYLhnk3RnKR9RTo2UoPDUabIM8recxXBu502A0dIY+92wmRBBy1hlbNtdSwAACAASURBVErHLl64YZdXbljmIGtnhbrVqnV78ey5JRKDlArAvuL0/Xss7ANgdH973+Zm5mxhdomAPvajSsnJYQTaXQJzw4kBBikT0SiZkGBg9fdHyA4C47FcLZHdBUAJ0hv1TpXFgqDhrPnY6CDTAszjroWj/TY2MW79CVeEs1ouUo8Vc7IvDHCsZ5DhwRhgjo2PTjDVl4fivqiVqzXLV8p2770H9sEnn9rA8IiNz0zZUfrU3qy/tqP1V/brn/+c4AicCQCRAIbGRkcJEmmvKJQqFk3GbWV1le3BfoxUdJzP0A+bm+sMsAHcGUg5XXoAGcVyxeLJJJmn9x+8b3cevGdBMJALBSuVC3a0v8nvAoBG0GVyaoYFrQYGB2nnwMIDkAK92Hz6lIzZfCZtsXDYUokBGxkct9JZwwq1M0tNTti//R/8Y7tw44blGUhvEuzqVuu293zdHv7ilzbcF7NYN2CRjpMUAqO1EQyA1m7D87N26c5dG5ubo3wEz08Y50LWrFa3cvrUnj/+2nY31slChgJ4CIEqBANjERb7KyP41heyK7du2ZUb12183AGcWG+Q+8G8AtifS2dsd+eNvdlYZxHLkPUIUAJYQJ+C/Qv91fjggA2OIg3f3N4cjZHBGvMC5sgoAXCP1Gvo+S9MzpIhDsYemLLov07ALADnHlrTkDkYGiQIBnAY+w8YwMOj40wXBzMX5xEELZZWFgkkYRxx39cvXlqw26EsSQ9Vy6Gf325YO2jUCL/7wQd2/e5tGxobZ//hOgRAYcMtyIKOAHqalbId7OxRemN3Y8OePfrG+QogerQ7ZDQOJocozdSotxh0hu0ASAWwFHOrxHVXJUgVxH4bjVBeA8FOAradDtcjhC1gL2LxhKVGhm1kctyu3Lphdz94z6aXFlgUk2csCzFQ0TlrmDXbtvH8tf3pv/p/rJwvUpZMgGa1ccYsHoCOl6/fsI8/+8wWllYYZCAgXynb9vY2AwMYD4C8Q4MDdu/ePYKROK3h+xgLZJ9Aqmfvzbb98he/tt/+3Ze0K50mfAqX9ozsDqxltBGAMgox4nyFDAeQH0qnWa5bjCc+s727x31nem6W/1C8WEAL5lw/dGxhGyDt0e3Z8e6pHeztcb8cn5y0UqVIrfDvffG5DU9PWGpyzJpdl1GGPm2f1e35w2/spz/+M9vb3CTID3kpAJ3BKIqNrrAA4dzSMq+DuQzNZBTdA6Oc2SF4rmiMMjbdVpNnSjBYYf9hSysIUnhyG9ReHhqkHQKQ+OrlS44nXr969apdWHJZAZgLOI+AXU+bxP4J273bd2xifJznL2gj/80v/tbJdCDzJBywSrtGeQqcTbDeBwcGKcWQPs06YguIFG23n2C94OfgYI9r+gdffG7f/0f/lg2OQs++aoPJBIsl/vTf/IX9y3/+x3a4f0AWOwJDGE9mypSqXsE7BDD3LBnot8nxKRseHeI8j6HI4+SEDY+N2sLyEoHMR48ecU5j/oAxvra2Zjev3eR1X754YT/9Nz9xeu61Opm8WENcc2FXwyeZHKC0Cc4IS0srJOuwgGS7YdVmxVJDSfv+579nn/zgM7MYHAbEihz4D/kU+AiPHz6yF988516YTadtd3vHUAelP+yILvVmi3U/TtN5KxSrtOGQpoC2+ezUtAt0tbs2PjbGoPHezhs7OT6yZs1lBqRGh3lGxLkPba4UIZ0VZ1/B3yJbHXIb7botrC7a7OICfbdIIkq5rc2XGwwC18+QbdpHcH5xZdGGR0YoaXJ4emAXLq3Y+598aGsXlxl0QAYRig1DikYEjf2dffvqq6/s+PiE92QxWshUxZMEuAu5HANMC3PzdufmbRscGLLDvUMvWwuyTHELAEDvdm1qftrmVxYsNTpo04sztLNJZNd0O7wfih3HuiE72Nqz9P6p7W/uW/owba0zF1Tvi4VZkDExFLdAJGCzSzMMBoIDhJoBG6837WD7wA53jsg2n59dsFg0ibiQ1VstO02nee5HgHFxedEWoQMd6lq5UiBoj/F1IHuE+8sf/OG/Zx99+CnPQIF4yKxq1i2ZlXJNKx6XLJcp2M7Gth3sHTJQgyBALwJz2WCgAL5vKNZnV6+t2ezqkBUzZ9RJh054uV61UDxkgVjXMtVjO83vEYAuNk6t3q5aJBIkuxkED/ggYD/zXIxzba93ruUMkgeIDySdQJu+4QBQPzFRYBfWAOcm9ir6sk5iRkAcnhvvCa/C/TQP8B6+K58d35VPrLOtMCL5X35QEeQAP2MTZza1wfkFqD/gan0JoMVvEdewBvBcbY/8Jx9d5C7hXHUv+4g+m4cd+M/JuMY5mc67lvwLPZP+lh9AI+f9qJ1qG16Wn0AMwCPo6RnwefW/wEuR33SGl1/PcQu7/Rw/uoYfKBXORl/dk4hQwEE+kfx2+UV+P+kt3uP8J+EkClD4n1X4mwgufmBVfSPCmTAnP7iOawmnwOcFmOq7fr9N99X44DPygwR2C3DW9+UTqX+EQ6B/9RmRXdGnAnuFe/mBaz2r/Dr5X8JR9VmNv+7pDwQItyEm4avrp2vi/ugn/AhD1PXwGs5zWG+a0+f4n1fjTm3BZxXk0PipPYH/5b/9o56ASTTE6Xc5NgdeVwEodZL0QJQe4I9UaeDliOI9AXBaAHogNMrP0hSQqoZx8XrAmQZKE0qgqNopNq8WiD6vDvaDzlo8AtrAx0DbznUxcVDxKP8CljhpPcacGGVIYwRQhXuCESljqEkLRiIGRyAH2i72sSayQG5sJJJTEACpfpMxIkvMu4YOpLg22o17C2xWFFAgAllGnu4nxkzRHi1EP1DjN8AykFpUuIaiYvou+hkRdDJkqo6FCEfBHWgcOxDAIQMOPQcSAUhxwLErqAdmjf++2hQcw88dvrUgtBDd4nPFBINhBwbhxw9A4z2Mn9+Yaa5qYQP8HaAcg0vXxxiEIw4kBgAtcF5As99YAcDjtT1JCYGbApnxXYwBrqmFrL7HZ3AtBmVQOMbTqBOoI2BOa03zXtE9GU+22Yv4CjzC/ET/aw2Axas+4ObjgXcCrMveHPWvR61jjbf6Bu1SwAnPxICC78cPKgvExtrUIUCbke6tw4PGF5fSeGOuuDnsgGdpkauvZIDhJLpAz9sggDY0OkRImfT9aHP1FBsYhCBQ52Mda90T8Gw5x0ZAOV5TG/AeIuWadxpn/I1r4hl0sFB0XRv1283KSXSgD9xrLpVGtgtrhBHEboeOGRx69RPSdKEdSD3hkOs7gMAAHMAml+0QG0B2jmvec24y+QKvh3GVBBA+p6BHq+3Ag0gszrahP6ELifU3CUdrKEk9XaSAu8wNd2BCai+eA7IIBNbbTrcejAK0S21SH+MzruCskZmJMSBr2ZO0EVAG4F/2033GAXsKQvrnrABopqh7gSCtT9lQgPf+/gYIrc8SYI3HfocJwIKLPga6pEewZhQ00f6nPQaf13zwR7fZvqhL09Mc1GFYAVv1Az7rT4HSHIP9kP3T8+Ja2p9h4/yZFLLjaBvaBTajO7z87n6sOaH2wGlSQEOHfO5H1Fd281Xr7ncWnO9g6j+I6RCMkK8LmNq5vjdsKsCNHtYD7DhYjO2AtdrIkkharxe1yYk5akC3KwFLRFLWH0vak0dPUBzexkbGrNft2NjwkA2mkqwYD13Pg90DpjhPjk2RpQiQH8A0QH5IbyAYCTmLRrVijWrNSoWcVcpFW15eIhPq8dOHTOMOhLtkQAejQeuLhy1fynOvRwANzrNjcQcpe9E/kCJoDEcc2TGQgkIgK3NyTGAHqfr9YEG322RoAaADkw6HuwEc8OoNK9XO7Oadu3b99h2mxs8sLFovFCTz+fjNhv3yZ39pL548pWMNTcxeu2VJMIBCIRsfHeVaOqs3eP+JqSkySVFbAW2GA4t1u3+wS5kbaHhi3Q2NjNDhps3HHK03bXRi0i5dvkz9yFyuYAcHO7a/s2G1OoqzdW1ubsFWVi9aOBKzwZFRFk9z55GSHR/u2fbmhqUPdu2sXDKUw0M6eKJ/wHoWtkYgYInxUfvhH/yBXX9w31o8l3XIOEYxuO3nL+zVVw/NKnULN9sWhvZnMMj07hrUspFZMT5qqzeu29KVyxZLpZyT2+nY6dGhNYoFK+fS9ubVSzve37NGtUSNUADUtL9gGfdHrYXaAta10ckpAkkXL14m2AbKZuOsTnYqgPHsaZpyI8VKwU5OASAEWNxrKDXIQnVYG6fZjEWiUQbbsEaohdloEvTDfCMLvZhj/4O9D4AHr2sPxJ6DtHXsVQBMmW3Ra7PAJueHlwkFqYbhkTFqRUMTe2pu1hKDA5SoAMhAm9Np2daL11aDRu2BK3yINhabFRarm5yds0+++20yv2eXFiwYQYHUDvcbyCOgbYXTDCUjWIzu1bqdnpxYKZOxF0+fnWdLAZRFWi/OIejfc6e4F7QEaiWEXfFcpL4j4DE8Nmzj0+NkBiPQgaAFwDUURERWAxjwo8Mj1gsEKec2s7xA8Pnm+/dtaGLMsLvTLtbbFoD8Ur1J1vv+1q794mc/t81Xr3nG0rmFxfgQMG3UKWlz+959AoUEzWpn1C9HZgQylFj1vdux+bk5u3HjBkFeaKUCrAUw7PRnjesQ+sCQRDgrn7kiXhVXyHvYkwAoVV2hNlwD44FnRICoUTyzPmiiQy6vL+xkAybH7e69e/bBpx8z+wpBX+haH+zusZBc7iRN9mmtfGbNaot2DcFyBH2QUAPg7LPPv2+Xb1/n2jjJZuysViFY0NcL2c7rTeqOB9GOoyOuT+79KMwMWaBEv42OTRAwR3AQDN181sm6wK4gmAy5FQLazQaD3QiM4oyWzeatAJ30aNRu3LpJHWZoKWPMXz5/Yf/q//6/rJDN0W+Yn5+31eU1R1BpnFkmkyFTFesBgZyF+Xm7eeWajQwPEzwEkPurX/2agRaXpha0Yr1q125ds0uXrvA+0P4vFcr29OlT++bxU9vf3XXFJ739aWTUBbYxjvNri3bl/g374NMPbfbitBnMQb5q6y9f2V/86Z/Zz3/216wTieAAzqH0D5CZxrNvja+PJYZsbWXNxifHGXSanp/jcyOIGI5E7M3Ojv3xH/+xbW1tsdAf2ri0tGSXL16xZDJh6aMj+4s/+3N7+vgby6YzVi1VuRdA4gM2Ix5xYBf2BbCfAQgPD42yr5B50w61CW6uXrxgd+/dZ3CSRRtzGQL6ANFxNkOAC3rKyBiGDIULsmQtFYtxfQUjAASjVqt3uEb7QMhAsCgcpawOMjZI2AlDlsJlsyF7N3167DJV+8KsFQBCBHyjINQ3ez0bgZ2CTxjt4xj3QsbABkDocCxitW6N8wpzuJApWJ37btkKJdQbidno+AhB6mw+a6FY0C5fuUAAGvsUggvW6BLkg3Y+1hsknrB+j45PrVqvWbvVsdNMmjYb5+WBWNKqlTPKEKHWAyQ/UDOBGsn1JvdcPAtkJybnpmxxbcnmVudtbGrcIgns7U4iEJ+Fxnwlm7fjrX1LH5xa+iBjzUrTgr2AFXMlK5+V+Izh/pDFh/rtyrUrdvnaZQLyJ0cHtrm+Yd1al3IhAMwBfodCOAv0LIwxD0HisW1n9So1sKOJqFVrJavUyiQpkFwTCHMvwF71B3/479qdO/eQu2hB67P2mVkpU7WzfN0yR5CXqbCWATTXuZZTAzzDYL4gW9QFAoM2vzRrd+5ftkjc7OWLTXv2+oVli3kLRLrWi7atVM9YtnxICY5SM2utHnCFkEVjyNpE5pera4IfPAvOxQLlID/CTEiuI5y+HXDn9+t0nlUmN/4WyUO+u/AiXFvZ5SQteNm39M081q/O4fjNLAyvtpjz6x2BDX6yfAf6Xl5xbuI8JE44f06YwDlhz8ugwnfkg8C3EQCNwJb8afmR8gfoo/ukEwQk+4FO4RgEi30kFu2rwu78Pof8E+Fh5z6vR/jU6/R5PWlEXVs+I64htjSeW4RT3UdjhP1P/fYuTqMxQt8IAxBG8C646sfs/P6D32cQJui/hrA9P/gs31nP4gdU1TfC3oQ3qY1qs/rb79P7QV+/r6O5IFwM3xGGINxOZzp/3/vHFG3F9ZU5JPBW10b7/OCx+v98T/LhZO/ODbXVj1HJf8R7wocckc/57ZpXwkV4RkUGg0dO1JoSpqh76jk154Ubq+/wOYHrvMd//1/8xz2x33AD/MNNeXj3GLwCJHBxvzOrB0JjBJJpcghcFoioCa6JiO/4U/1lhPCaADqBPf4OEnCA3ziA4z7YACUGjr/9C1iGTw63gB49CyLb6ESlgEG3UBNI0TZ+x1uEiE6TMRiJ8uBFUBUFY7x0bbSF70ffMsjxbPjRgvYPFrUbkUJTLnOCaYAFUOE7AprRZtyHwIHHUlOUTmw1vCdwE21DH2GDEkgshqDaqfGRYRGYJgDabzjQFi14GXiN4fkcCXmAsyQF2l4FV+Q9cRCcIQXIgO9KqkRzCb9dW5wEgf91tVWTmXMGxWM8AFqBAwG16nPNHz2bDD0O0nGym8IsCsPqnn2OKYw0Im5U0C/0WOtYhOcRr4Bj1cNh0pzzR6hkMPxRQdxfbcIz4H5gMIFxh7YTsPMikAKu0Vbcn4dmDxDFdxUt1Wtab7gG3gOLCq+p4IM2EVwHjhX09xxA+7YgpiKT2uxxH7FGxQzV2sA9MG/VpxoT/C3WHdqOQzAPIh5D3A9gy6DKzmh8deBwxtgdEDBftGn8Tn93NV9cYAP9rcAV2tLwGBCaV7JTMrJKFdNG824bdMARuxFtUh9wszJnwLXG2fceyxztVb+RJZJKnTPXFXXEgU3P74A8t04UsMNYsSBP2GlxgQGt++HjSK3VhuvWAbIPIO3gGKl4XjEBtCkQnOwYbYNsBZ0d7+CE/1dqjsWECD3YwTGkwochkdBl+j9SmjFfAEBT99/T64WzQzsRdiA8gnMEZluOVQvJEB34tK5kf52tGjpnZXJDDLvibOdFEPtccEWBPjhlGhtpTssOaJMUwKuDiLIy3OHj7Rg52/ZWu9kFjN7ZMD1GGp4NfQdHXDZR0j2yR7ifNnX/AUObMvqJc9QnseQ/ROse6Be0WQC3DnwYT3xXhzcB0Jw7HjCN/2t/FyjtD0hADkGHMP9hT4dA3JcAljm7gh/ZHDwnpC70vHhPhx3Zbq17vafr6nOoho4gWBNa4L5AXMhLOe+0W3RSwoGINRs9a3fAChu2oZFJq1XN6vm2zUwu2Ozsor3Z2LVGo21jwyNkdk1Njlt/LGqFTNpePX1uB/v71m10bDiFgn2OdYwUX8huIBWdheBmZq2cK9jp4ZHtbr8h8/n69Ws2OT1FABr2LBwN0GnrhbqWGnGgD4Ic+UIOdFruGXgRAPTIxKRNzM4QhIQ80eBQihIrAJSePH7IInhI/cZPPpsjAIHxAlBF/V/Yl0DAbrKA4Kr1p5I2MDRMaQvrQMsza1/+6pf25OEjsqIQEAGLEOBfGExYT84JY8yASjLpsrUC7kCrYppwzPAaQCyAJwDloCMKLV8wsE5O0gSjNJ8BsGWzabMOAqgBPvPq2kW7ePka08VRqKnu1TuAc3d0sGOvnj+3/c11gu+NszIB/1A3ZOFI3AL9MRuYHLdPP/+h3f3oI4slkywIBQC6WTmz1w+f2NbTZ3Z2mrNIp2eBdous3lKjShCyFw2b9cdsfHHeLl6/auPTM4aCp+ij44MDK6RPLZ8+toOdN1YpFpyj3GoSMETfFKpla6EwI1hZvQ5tIUBBzA0UeANICHYiAo6VSpVgEZiwEdi3NmSaEsxYGkglyBpGH0MeBDYAshtYBygUeFYsc66B/QhwoRvqWaFYJLAIO8/CQt0ux0Xpoc2OlxHQahOoxt6O+QFGJTJEAHID/IE1g372tVs3bWxq2gZHhy3c74rB4pwFLdXj3V3ber1u+zvbbGO5UbXjbJoyLWtXLtn7H39in33rWzYxO+syZCArAb30cpWap/VKlazi9RfPGTABC3dzc5NFJ2E/AK6DCY2xBVscIBSzHsNRp9Ns7nzVPMP66VlqaMBmFmZtZhEgz6QNj47wrPr0myf28ukzAkvLi0sEfPLlkk0vzduDjz8kUzs+PMjiZQCTAQYB3G9AWzedsYPtfQKJmaMTMqDlaGHcMRYA9HkW7nS4zhCUwfxXkW7qWWOv6jl7NzyUImMXwZjj9KnlcK6BhBGKcHOPjTvGablK+QYEtxB0mp6e4Til01mCH5izuB4YryyAXjqzRCRmyVSCbcKzT87N2Ecff2zf/fwH1p9KWKNat3whS1AeOtFPHz4mwN9rta1RaZLEgSAez16JmMWHk/bepx/bt3/4fQZU9k6PCWyDRFNMZ23j2UtrVWt2dXWVduLo6IB7NtZAsVRh0IPnjbaTqcK1+4KOmOOyZdw410Aw8fY4BIInpqe4d7t10W/f+9737Hvf+65Nzc7SvmVPT+1f/Mt/zvmCPkLRxCuXLpMNDV1dzDVkJmC/ATgILd2piWmChZD2ePL8me3u7lPOY3R83MYmJqwTNsrGXLtyzcIDCTJi68US2dpff/21/dVPf0YZAQQ78IyQwXBa/HVLDA1YsV2x8ZkJ+853vmNLc/NcWwhQPXn02B4/fmx7O7tsz+DgMIHjhcVlnkUQbABQ+uDWPfvgwft26coVBp5gl6lJHgxSB/63X39lj775hsznTz/91MZQoDkScWcmC9jG85f25W9+ba9fvKY9HoQExMAAA6Toy2K2xDkJdvDY2ARt2sjwGINfCEY1Og3qicNGI/vk2o3r7BdKWpQrtDnIkqqWira/t8ezIeYJ5mLm9MgarbIl++IMGgKADvfFbGFpzWYmZ21ibJIMahSWPTo4ZFZG0Ho2MTnO+Xp6emxnVYDFeXe2Gxym/SoWy9Qnx/ofSg7wtWQ8xoLWAJNR0O/ilcuWGErYUfqA6wks5Hw6b91Wh/rPWO8I9CB4kBxKWr5SYDG/ldUFu3Tlko2ODlsDuuyBPt4H2QE8v/Rcthqk4vqTCZsYn2TAAkEh/EPmALIMEazqwt/uizJwCBY7fFPgAfA1EEwYmRy2i1cu2uq1C2xDKBml3j+yJLAHYO+u5St2vHtopwcnljvJMSAEMBsMcGQ5oJRws13jc8/MTdvtO7c4/w72UNCyaZVC2Y72j2xnZ4+2A7mRQQszowUBGthDANAYt1a3bZn8CYOWmM9cL42uDaaGuYY+/fZ3bG5+gTIegV6fhXqwL8g8KljmJGedVpcFLzGfAdIjc3t0YpwyHpl0ztrWtrGJUZudm7D3P7htsZTZ3u6pff3oKzvJZSwy0GfBeMfO2gU7Ke5ZvnpklXbeukGn94z6KpSs8ApI4/8A/enndT0/idlhjoXLrDoThvIWQ5I/BDuJH/m/Im/I19RZFNfC2UbYCey7CByOXOF8XpxdBKTJhxPRTZKMOn8jyMJztWfv0GY/JiICBc4D8rPwPtqMvUb4GfZrBgqCjnBHH8rzUemTesCjzvB+/1PnauEV2sP8eIYwBZ2rdR35OnqdPrQHBHP/88h98NuEOTj/862WsHxZ+SF/H44Cur760o8F+NshX1v+hfpROIbGU6CnwNtzLMPzqUXyQXvUJ/J9hevhbz8Wic8JgxHGpefEewJDcW19DtcQXqA2yH8TLqdn9vt4AqD9/jiuo/a8C1AL8/HfS7iAvqM+xf3OMQtv7HAf7A0it+kZMIdFSBQW4p87woqEZWgu+PtNbRJOyswmr9iynyWv+S5fVuOueaT31ee4t9Yzx/G/+8//SU+anJoYcjDx0LiZBsTfKHWGOkwN0ID5qdr6rK6jQfQDxQKXXFTKAUlauHoodJDAaVxLYLiupwWjh9fk0CLEby0mTT4YSE1sguRk1zrWH65/DmZ4gKoce0TokXKC5weDAIdsRPXxN/7hcCnQQICeJqYfgMb/pXGLAyzaLCYi2oHn1cSS4fADVnjfASVvxfzRX9ic6DwEAucFkgRWo30SDxcb1W+U3p2IGmNNbFxTE0qMebzHe3qMSYAJaAdSSPm80CkEgNHzNH+RksrK4c5AqM/fjrV7JgEY/vb5x1HMWNxD/YDrKd0Dc1vX9/c7xgbFqPoQXADjk/IHTl4B14HTzHGDXp9XhA4LFv9o5FBhBPOp6wISDlRz0XH9oI/Qlwqu4HW0RcECgM8IbGi80WYBtIo44vtaS4qmqY9kwPC6a7O7PwFQL/Ue+w7GC2PoGKpOcgH6amgHNkC9h++iLXgdbWGhFujSeRI2GnPNY4GA/siZDgO4J+aDNLm0Satv8Ey4F+a8NlptEJpfXI8dxx6VdrQf3KVRbb3djGSk0R8ExyAb4QHQ2pi0kaBt7M/w26KIAjY1XgIHdbgR4KcxwT3gVDPVzytkqvsK5MS1NBcFzAtAds/tNn3ZLDjoeA7dC9fBgRWOB/uj7cBXXNMBku676kMAqG58EMV3QS/0gz8AgPfBbMNruDbaLtav5iJtRN2xgakpSu3ZODMXAD4BhCazIRigo50aSJyzD3AoIRPbs6MAcWEvwdLCekebXADN2QC0Q2ALNAcJjJRxyK8QFMDhEc/HPm67vQFjhb6B/Ib2Lx06/Ycf2QTdRylOYpYj1RT3wuvOPrgCKW/XsQNeFfRQgAprATYUNkS2F9/Rd/0HQO2jsrWSTtLh0c3zt8VJZDMUSNMzaJ74/1ZQTHudDrhYF1q3uL//QIJ+Y+CQkhAl9qUfKPYfVsX8h7PgP0idH5S9+Yq2+fcn7VGyWVqbuo/6pz8eMwwyxlFBpgb09LpttjkUDBimdKQvbo161wqFpkVigzY8PGmtZthKhY5dXL1qqytXLBwIWTAQccWhEKyN9Fm30bBc+tSeIg16/4CAVCwKjeSU9SC/Bcc5lrRIMGxDqZStzC9bvXLGFOPNzQ3rWtuWl5Ypr7C9t0VnFimruVyGRZSSwwNkaeEHDjlSwaGdiuK5YD8vrq7a3ffeJ4DtzjuQKECqcc22tzZsZ2PLHF5KxwAAIABJREFUioXc+T5YKVbO5WLgQEdRoDERt7v375NdR5Yu9N7hwCF7o3pme7vb9uTxN2TFgfUMnWkwweBUwckFywXrToc/t++68WLg3WM8RBP9Nr+4aFdv3bCl5VWCm2CFAhAF2IgUdAAfYIGTzQt2dMg5iEj/X1haspWLV2xqetriAymCMLDvLiU7a9sbG7az/ooF7LInhwTHe/UOyguboYgfZCA++oj/xiemmIbcqTetnC/Zi98+svWnT62WK1AOoutpzEL+pBcJ2wBSwLF3pZK2dHHNZheXLDkQp5by8eG+HR8eMGU8c3pIaRXs8zzjgekXDpMFDEYywF60GWsZ6yQRS9jE8KiNQA4i2Ee5BGi/ApyFDQRgPzo5bsurq0xDh51utOq06gBic5ksi6wh0wDPwoyDdofsV56noyGrNtGeiH30rU9ZJBJnJoBnkDUBeJRJpymtAqDSMdw7lkwkWOApFHXp12AtYrwwRy5dv0qWPBjQff19BMJhl/LZtD17/MReP39hR/t77jwQCZAlDfAcwDsYddCqXlm9QBtRwv7cBbOwahnIhDTbVi6VyCrHuA6OjVA2AwFGnI2D3R5Z4tFQmOAxgHpkFQylhjkXASwhKwP7OkCs0akxiyX7WewRwB3mEc4cpUKBWQtf/+ZLysLAN0ZBO4DON+7dsWt3btnc8iI10YFrA8BH/5ayRdvZ3LLDnQPL53IEiXAWIiON5yQ37jiPok8wnyvI3oOKi6dVKF1/9DMyJDDmcNQh9cAMxY7b0/H9GiRZOk2bnpplkTIAsTyPhaO2srZqM1MzbD80op88eUL2L8Yf8wdZQlbv0FdAYT7siWBKT8xO263bt+3KtauUcmgh2NmG5uwBMx1+86tf29jgsPX3xSg/gHmE9yC/ASmTUDREPfUHn35EPeejDAqDZjg+1XzRDt/sWF8vYFcQMLqwSi1ZsMK/evTQ0pmc1ZFGAruLf56Oc7fVJTjLsyPOzdDAR4ABMklgCZOdO03QGt8ZSA3a73/xI7twYY12Boxv7B8PH31FNjD+xp4AhvPi4iKDXvCfUJSVxQwPDgk6QyIBPwCtYX+gi495v7i8wv5ZWF0iuIvAHwIskHYBYIqAC2zbV189JKsdYCzO8ggARONRyjfEB5NWaJTsJHfKNiBwGY2ESS7CHMUehbWHIMXMzJx98sknduHiZY7vs5cv7Le/+a31h6K2srhiSyvLvD7OqdlcjnPj+auXtnewT3kbgPG4x8nREcE/gPoAdxvlCovAogju7PS03bh201aWVt3ay5ds+82Ora+vU9sYmslihbrsizKLk0Lmh9k83Z5dunLZbly/Zf39KEpb45rDeoVmPaSSKtWSBcLubJ7LnFikr2dNkAMCfRaNJS0WH7DlpVWbn1kkszsSDNn+7h6DORiPs7Oqzc3P2MzMlBUrRcrt4KznsmaGLRbtZ2ZP/jTnspd6CFI735R+cSJu12/dtFt379jwxIidZI9ta2vDXr14bSdHp9ZrdznmqHWBvRYgbgga2r22FatFi/b32cTUqF26eJF1CrrNFoO5yLrAOsPc5L52VrWbN2/aytoF2kXsV4eHx1ZIZwn04owKW4pAV7vRtvnZeRsZGTuXuEMWACQpIMFx9/27Njg2RIYw5OYKpaJVylXOqbNc2U6PTi17nKXtOSvWnOxQG2e6tpXrFT4HZLsQzUJ2E2wR1g72FowPGOI4Ux+fnFrAwpZKDtnE9IxduHDBlpaXCejiu4VywXZ2tu04fXBeJ+RoP009dKy95dU1BgECgbBZO2S9NvaMJKU3WOsp3MdgmIWMASDYX9hG2GIU2ExnMgygTk9P2Le+/SH1ube2N+3LR7+1bLFgw5ODFhsKWTNYtuPCru0ev7ZGsGTBvh61nxnc8LLCEehzGbzOLwfhhWfVrmRY+1yNj5oLOAnr8GMP8pNESpT/eQ6eenNKvp3O4X6gWGClsAudU4VJudorWOvO98X9eZb2aktBesbdzxGFhMXg/8w07jjCCq6PNSC/AO8Te/AyeXFfAdBYeyKOwP/Gjx+4kz8nkFW4m9+/FbCJ+7r2O9Yq2qf+EN6hfsTnRFLBZ9nvXmbqu0C2fA18Rj9+QFzXhtybgGM/DqBnEF6iZ5H/LXxPBEa1UW2XT+KCuy64gB8/riX/XMQYP4AtDFH+EN6TX6O+Rpv8QQFcGz8CioU/CXd818fxYzvyd/y+J55JBD7/dYV1aq4L+8I1/LinfC+B3f7xlP+EeST/VLgfrqu5LCxE46s+wm9KD3okT/8c1NzSWvATvPA5jbPAffniaIfWmx9cV8BF2IiwYp7D/uf/5j/rCR3X5IShgMEWIKQJgEb7EXU53AKdBZbitx/YFIqvBaJBkpPPhngauX7HlZEzL4KgDvdHR85Xhhf1kAHSgvR/VwCYngHvuU5395ZxAwAtxpyuh984sOA72NTRoTikJJL9/B70y/zgHZ3stktFF4NZE0sTQG3nYc1LpSRTxWM2C0yXw47r4B4qUIExEQMV19IkFBAqo64Jo6iF+kZAvH/BvGv4/GPx7gahRelSj13xE7dAnEGVDrQKEmrRwdn0gzN4LjHz8H8ZGQUA3m4QzrjKCGojkASGrq/+1jUxBv4ImPpdAHQE0W6m1bqiKXBMXfTSgcV4PgKHKFjkgaoE9qE5CIC85wBdP2jkB2rV33q2t8zNGMFTpDGq2A6L6nlGUZuUjI+CLALCNOZgXWj9acwFNuH1eMzpOcvA4zOKLOOAAHAPbcS9xYrHa7gfC8h4hfv881bGXEAg2iRjins7YNDp++peeF/BJXxfIK6AdhknrUWtXRxg0C48p+4jsI7Av7n0LLVP8wPzEZ8X6I4IvNqAvtN6FACtuf5ugAqfUx/gvgJqdSiCo4JnJFDrHQDQdtoMD+jTpunfIN/aRNd2bW7SpMf7ujcOMjhE014xVRDFS0tetoqbe9pIcOj1H5jwfNqQ8IzaZHEttBsHdvUHnh19xoMV0hlrDpCpo2AnAhdYB9G3B3yyncplHrSQxgkwG4A6WFW4TxAHN4LjPRaWQf+BEQBdZVzf7SW/G22G/cD18KNx1waH9qNqPPoFY+82QBcA0gFFYPpb++5Y/MpQEbCN8UF7+/vj7E/ZCwDQOryofbKL+A09ZtVBYLYQmGg+nXgFHGQvdYhAW9FGbcyaC2qnwGatC23u2rx1eNRzaz/T/Naakh3CwVgHKB2QMa7aT/q9givQc9Tzyk6+DWbAsXAHWt1PB6nz9eYB0Jp//n7XvNaerTXnt+M4wIJ9SekZaPIGUfgPutpOsgXyvgCgnTZiyHJFMG6xHgas04la0Abs/oNPbWX5kk2OTTL1tAWQq23UHG4gy6RUIvB5cnBg+1vbBMmwfyMdNdjpWSQQtsFEkmy8ieFxOg27b7bpcKMdiVSSAPJZo8x5nc6lLV/PWiIYZ9o60uRhM+Gg4jyBlN8iigLNztqte/ft8x99YaPjYwxywqYWS3myFqvFgr148pgF6LAWOT5eUZgONfHBDnYyLRcvX2Z6Nf6PrBWAQwzMeXvX8+fPyaoEkJkaTDJ1GiwpOOflYt5araZFUawsGiF4BLvpDuTOfkHzd2h4hADo1Vu3KLeBIrv1jgvmYt0gIJk9PeF90qenZBFi/LAekAI+MTNry2sXbPXiJRaNQ/sx9wKQn8jnLJM+sezRoW29fmUHO9sE0KHbWwXL2bo2OD5uC2sX7daDB7Z28ZIl4gPWgJ7r0TGZgtuvN6xRKtsZWJoVl0rbQbpv2MiejSUHCP6jUNz45BjbhfVxmkab9wi0AchD6jrXdChka2sXCXyhn5Eyj8+vv3pF9jsA5HgImrsRW5yeJUsOzF6obGMc32zvWnJ0yBZWV+3eB+/ZxNy0RQYSBKG4/1Wqlj46tM0Xryx7eEzAw+rQdz+zs0qZxdHCMSd9ADmJf/+f/Id254P3CCz98je/JlgJ2YXNl6+tnM1buNMjIxfhA64bnLMTUa4fsgxTAzYzO29rly+RCR1PDVBOAfMFUiEAIQG4PH74NdmM+M7cyoLdvHPLLly4yP58/XqD8gWQGHH7a8gVZALAfFanhJcDHrsEuq+/f4dsdwR1IJ+QP82QgQymIIArBFjAHh8dHiNw3mq0eTbGvo7AzcqlVQfC12t8buxzAMPpzDRb9uUvf839BCy/s2adetirVy7ZzXt37N7771lff5yfxVhh7E4OTuzZN0/s+PCEwDk0k8dHx8hylDwZz67hAOfzw4dfcT7zTJ9AkKvFYAv2V9gBSLQwiBsOn5+VUJyM58wuZAhK/DwkUG7fu0vwDwUnEdgES3d6Ypr29c3Wln31d19SixeBG7B6kYGHjAcAw7AfmA8I+EzNTNulq5cIaKPwJABoBhByOdta37BvHj6ycRRYBZv6rOHmeRmp+WcMEEODvhcJWjges5GpCRZOw14HVnEk2GfVXIE62ZBHQIYS7DHG/suvv7L1zQ2C2GsXLtnC0iIBK7yHQArmPMY4fYLid0WeHdAGjCeyAGC/KmfQfDcymt977z36NtjHj06PCRACrEd/g315+/Ztu7x6iZ/pj7tzKtYN7gd79uMf/5iBGjLIs3n2Nc51YP8vraxRFmVt7QK/h3M6AOijoxN7s7nlyAUWINDNzCTY3nKBczfaHyW7HdkBtfaZZQoZF8QO4HxRYV8hqL6ysmJ3b91mgCaeGCCAHAiGXYCq17Wt9S376Z/9xGqVGuctAobQ+EZGD+7/4vUraviCOY1/6Gf03fn8ajRsZmLKsBdDwxxySZcuXLblxRVLJVK0feiLly9e26NvHvL/JA5FXFbDzt6uBSNh6vM7gK9uQyMTtra8ykAIg5AImNWqDArl81kWRITMIArklcpgxZ5ZsZpn0el4LGWDqRGC7clYigxoMJixVyCYtL2zRbAYBVFv3bply6tLFkNBvYSrSYOgDp4Rc/Tvfv0b7jNhc4A+pOKymbzV2k1bXlmxy9euW2p0wDqBtu3t7dizJ89ZlA8yR7PTcyweiGADbEKhUqC+dL3ToJRMMhW361evsRYGMjMqpQKDfAhEYNzo7/Q69tFHHxHoZqZtq8l6C7BLpycZ2lZkCm1tbtrGqw0yiQcGUNwzwmK9WI+dYJe26f0PH1CKA1rV9UaNgRDYjkK2YIXTAse/lK9YvVwjexvZu/Q7AUBD6qndYhAD5yHuWbDjAO46LUtGE9TYRibe6WnGEvFBm5ubt9n5ebt48aJNz844ApJ17SRzZJtb67Z3sMdsJ8zp3GmRbe6P4UyETIohGx9DIeOE1StNa9bhYzq9VtgGaFAPjQxZvVNz0oKBPr5fLFYY8ER2ViTSZ3fvXrNwJMhgydNXz6jdPTE/TgAa0huF+rFtHb+0eqdgkbgjbkj6D1m3sHm4PogFxB7M+TOwme6M6wrdKdgn4EpAmfNhHC4j3wx/CwSGjZGv//cBoAIRBXDyrORJfYiM4sgizvcCeE5ClgcyRyGdgj2o4cgoyhyQnyaMS1KreB19jNeViQmbAvkqEZBEPPPjZgjS+3+EhfnBXj2fAGg/LoZ+ErB6jol4eJDIWgIm8bx49t+R0fXkUNBund3lT8r30NlfbVJ78Tf2MRFPNHZqnwBVAaf4nnxwPBPac+5H+4BfYSYC0/EZAbl+chCuJX/cjaHrC4HyAl/Vnrc+8luQ/l2cTX4XviNfzd9+9ZHGSfPT30f+/sbepufx417CVnU/4T7ye/EdBcR1DxGP8J78OP1fPqofA0K/Ce8UhoHPqR34rT6SXydMVu2j3+8V5oTtEuaDvvcT2/AZgf2cFz4NaxHD/Pgsrs89AwA0Hgb/0GA8tNiPmgAYfDndBN88wFiN8S8CPYBuhs+goTBCBCA81F2DK6BFwLa+JyAIv/3sLU0YP9jjB6/VNnWgBkrglb4nIA6aVf5BxEaH74jRKAAQMgm4BjZyPAMYKfEEKj5gUQXOASFsgPiHw7Po8TJqArZlXLUg/UYH7ZIBw1jgefGDMUDbBQqiP8XmEzihRYr7+FnLuKbADxkhPAu+j0O7H2BQv/kXlD+CIWMnQ6K5AyDWfde1FzqYfM6QYwZr8/Ds/TkApefAd7RZKDqIv1kz3duINLe0iGhYUKDHe18TX5uEPuc34DJUBOxDYUsCoEWlbA9EhHau0+qOcPwE8ODQJxBLTExujGJy+3R8/eMrAFabm8bMsdACZEDDEcHfihbiPjIcfkMoQEdGFmCE5gq+L0OLPhXAF/WK9/nXKOYQ5UbCYTrfmp8CUbXG8Lo0hgRwyYgzqu1lBchAy6horfuZtfoenT+fBjbmrGyKPwCB9jpg30shhrMO3TBPDwzX4AEq7J7bH0XkfCAvyrGTaQMoy+okKfyALVLstf7Vfs1pbahap9o0z40nDG3Y2QvZK61xAYnoC/xffYXPyh66Td+l/uCaDrx0KVwCgbX2z6Vmeo5JohTt/n4njaG2QoPZtd+BxmBBo38pu5JInAfXzg9yXdfP/sOCC8C49gB8BjMQ7QK4RW06FLECM6pcIqiB/6O4DRko8ZiXSutY6BEcyODUQf8WQTNP4glMNLQPh1a0Vxt1oVDi99BWrAOyYEql8z6DFiS+R1tMFrsDuqSvj77BmKPtWi8KBAgMluwArh+JuGfRPhH0pF50SGSqvgeW4zccZdxL8x92XqC+MhUku4JxYaFCT2ID9/cfcjUX0Ndk03lzlfPaV9hD0h5i1cu+6WAjmyY7zufuutQvfAbtQZ/q4MnAhncAQLEV2U+B4Oo32k+v+KAOnzq8aJ+AxiLe889BHfbxWf+hQwA02qR1CFDKHcI6ZCFGI/3WDbj1hH1VEhyhcMy61mfNdp8FQwlrNCEKErebtz+zDz78to2OTFhfuN9KhQplNqLBiJ0cHFoDBeHOKpY9OrDswYFlDo8shOK4oSCDyWBqNWsNgrP3b9+xscERCwXC1MiEQ9ZoN61pDWpHg6WINoHpXG1VCVyDmYWfeH+MthTgE+YsKtjHUym7ceeuff+Hv29j4wB0lS1xxuKG0JfeXd+w9VcvCbJhjdI2Nh2DS2cQ7K1g0QGYQvEl9COQee7x7R4ZWShYhBT4+cUF6jcjY6Fed87yzuaGlaH1jmBls2GdRougYCqZYKE1pMxbuM9GJibs4tVrtnrpsiVSgwRGwYbEPoh/+Rwc94wVijkCUrh/sj9O+zCQGrKBkSG7eu2G3f/gQ6urOjnqT0BrOp81yL1Ucjnb390hA7fdqJOlTsJDrW6h/qgFI/1kjd++fdfm5xetcdakFvDJ/pFlM2lrVmsEcKqVktvvAAq06ix0hjUDsDXY5+wB5AgAZqLw0f7RoeUKWWpn4ztIlQfLDKAhAEWAD6lUkuPw4punZJoCPC6fFqxeqdjk8Jgtzy3Y8MAQ5TMAOjx58dwSo2M2uTBrDz792BYvrdnQ5CgKLXA9g3mYOzi0l4+e2O6rDbJPEfwAKxeSCmXswSjmNhC3oclx+4/+6J/azQ8fWK3VtKfPn/EMmQOgBr3l3QMrpbMMlsf7opwbsL1g2AE4lVTT4tKK3X1w31YuXqD+KCTl8JnXG+sE/gDEb2xs2NLCon3yrY/twpXLNjM3Y6lkiqAytH7/5q9/bj/+kz+x189eWBTFd1nLoMMzL4LlGHf074OP3rNvffE5gxZgjwJYR2EuBAwyx6e28fKVPf7t12SRpvoHeH2sLZy7gr0gdVxnlucIRGNcIJUA3XDYDKZ8FqEdfmTFQsHGRicot4a+GZ2ZtItXr9ide3dtZm6BoCTYpLDr+/uH9vzJU6bbY0+6df2GLS8t2fTkFMFMOqedrkGLFEz+x19/xf4A85hAdqNFcAn3BHgHwBIgNkAinlWrZwT6dVYFuxwZB4NDI/bxp5/Y7bv3bWJq0rooSxoI2OjoOOcrNHjBPIeuMIo5jgwNWyqRpNYv2NDcm1jAq0NW+erFVZucmWagCTI4vMbpqe3v7FLLFwHd4WSKdglF+gDoAOwE4AUt92q7bqe5rMWHU5TzuHbtmg1Ciq9UtfVnL+zVN8/IxgV7FXvx1OwM5+zXjx6SbPHFj/4hn4fyKdGoCwbXGyx4+JOf/MQefvU1ARfYPNijUrF8HjDDc2P88AO2Mv4PeSJkCyzOz1r5rGqTY6P24Ycf2u2bd3gNnLvBCobdxX4PhuYvfvELPve169fJnM8VweRsURoHxfguX75sw4PDrkBezwWsNza27HBv/zzr73zuYk41aryHSD44e7SD2L/r9NkgeSDwAJ+BrMFnn31m16/fZEYDgMPt3R1Kc+AMBMC6edaw50+e2/7hAYFGFt2LYI8K2SGkhrxC1BhXt3+7MzsCJniWydFxm5uetVQcklA9juf4yDilIRCMRdYFJBfAGs8Xc7S1APfB/n324jmDhLhfCKLtCMcmhmx2ZsFGBses2+5S8qeFOjAtFJQtWHwgZsOjkLAatHgqYunMoZ2kj213e4+61gj6LS0tW6wvTpkKSOcg24J65Y2abW5vkmkPu/npp5/Y9OyUDQ4NsL9BxML6wHr6f//1v+b/kV0ERjMkarKZnB2nM5xfk5BIikctloxy/m9tbDG7AjIR4+OT9CNj8HkDZvlSkbrM4DYh2xgM/7npaQYzwHRHIBn1D0AIg73HHo1+X72wat/+3nepu02pIpzVmy0C+9i/jqEVfXBM/endN/vMXkL/w7bRX46GLVfKWXIoZUur8zY97SSPnj59YhuvNyjBUimesa9gz6gxnUgxULGwsMDzcqVeYQAJawDjvo1+LlcYLEfgCcEbYAuYC4V8ySYnZxhYWVxeJQAN/xn9msllLZM5YfAa8+H4+Ij2q15u0qYC4C4UigzULy+v2cz0AsezXKhSPgb9guLOI2NDduHqGgstIqjc14uQAd5qda1YKFupmGemUHLABdaPjg5t72iPUlETS5PWN9C1eqhi1U7Gdo5fW72Tt0gchENXEwv7hPwxnBFdLfMA5zJsHPwtnCVwrsa6Fx6jM7R8JRE4dDbVmZGgsOfvCdPxA1wiougz2BfxGq7v7uvAMZ2hMebuHo5849rcNUjDMZDRdJKOeN/vP57jJB4BSj6cwE9hMsjEE8nq7wMBMW46v+uMrd94XX6z/q/PCmPQGVv9JgBSbRWAiO+JZOP3oxEEOT+LQ3LEVzBS2IXwKeEpbLDXNpwJ5C/I35CP4Pf5hWfgNb9PrHFWm5xP6ApX4h/aIIKRfH8/niRsR98TNqJx1Otqs9ohXE/f1/P4v6f/67tqk55XmJZ++30dkc5cXaO3z/Sur4a/BQLjs7iGauz4s5HlK/oJiJon8lWFa2jcRGwVrqS5SVzAw0LwWT9ByI+x6bn9c8mP6WgdCRs6xxS84JAwKT/B1Pl6LkuK9/0f/qv/pCcHHC8IvFKKmSaRv9KoIh6MMnuAjpxhgTdoDK6lm6njyIjxABZ1mB4KD+wHiuXI+gFoLXw52+92GI2dx7bEbwER/uiMjBo2BGyMAlu4mH26nDIq6BdGqQEkIdoPZgQO0176PoypgA88M4AYshuqVZd25AE6DjB5q9n6O4CBF7XCa/ieQGOBQ/5+FiCsyesHoP3gHsYCz4Y2qF/RHzg8458f9MC1BCK8CyjKgGrR+gF7jQecawfiuGkLBrQWqutXp80NoEGLnX3T33/eJ5oPAlLVDmfY3mr5aE7SEHkAioIlfkPmN95aTH5DQ0ZMxDFRwJYhwNiqsx8QKdbGhnYKwEGUnyBjyy1igANoH/4vA+XfLPyLX0AT2aGejh4AaM17vI5rKPCgeYnXZPy15jB+ctRU5Zuf88A5fQeHMS163jPmtMmRmuzfbDA/8KMIIxni8birOO5Fhf2ArD6v9ff2fi4ypvbqfc0FzTHcB+3Q2sa1/ZFLAeY41NGYe6md5xufpwsFZ1b3okEGZdIntSNbpfsjxVgAO+6J8VbkGH8L/NcYCWhEH+i6agOuCa13jb1sgKKy2pC0keB1fAb3IauK/eRYEepbpOLxuv2uGBX6j/Yj7KUOm7Npsi3hsGPVhkJOukNtAQsB98N73JACKJbqgmi4ruw0gEr0oTs8uk1f9hPR+QZ0Jilp06A+HRziSNTZDxxgs/kCr08QOplkES7HtG1R2iam4nmwO30R8D7YjyzsBS5izwHFYg9APxAOKNqAdEU45X5tZ6w7bfgOMHUBBNxbzH3ZK39gQ32O/sHexiCit99pjmijpf3ygrLoR61b9LskagQmQ7PSfwD2ryG0U1Fi2Wj/XqBgoMYe99RBHH2oTAIxtHV4k13QvOE8Ylq7s/f40QH1HKT2Dh06NMjGAoD2B3XP2eBIx/eKafj3dq1L7Uc68OpgL1ujgBCu7T9Qns877DeoQuPtF81Wh6wypK5jLrp9POAY2LD97aB1oQPdCVs3ELNAMGqLq9ftu7//hzY7u2rBYJ/VKk3LnGTJugIADe3gNpywbJpayfmjA2tUShaEQ9Fs0HFNH6WtXqmRSbW6sGKLs/N0wsGkA2hZBXgfDtjI2LCNjo8Cp7V0+oRAJVhIZ9WKJ9fi9oG5hVkbGhm1YwC0nY7NLS0ThIakBdaw6/cOHT0wgg+2d8iKA9hIIAFnjE6PYBoPom1oYTZtdGyYji1Y1uSKM2ulZtVay4qVig0MDdoPv/gR5SewJ7Y6PRabApCzv71tWchn7O3Z8fYOi8iFej2CHslElOww6FUnUsN28/59/oN8SABB6hYkxqDR3bBs5tTSJ8dknJUhzQAZnEiMgFIaAHc4aCtrF+3T73zbpmZmOfcBQiBVuVwqEIAuZjNkouM60A+Nx5DJ0CMADcbbSSZr/fGkXb58xRYXlgnKEPzO5Ak4cG8Gm8vTza6cOakeSCRgP8lnM3QWARIPDadsdm6O4weA6DB9QqCzbT3KZty6d9cu37xpMQTHonHqlALQONh+Y9uvNuxoe9f2N95Y4fjUwp2gjQ+PkHlKSYh2z7YP9izX7ax6AAAgAElEQVSaGrT46JC9D/mMm1ctNT1OJiDAf6S95/YP7M3Tl7b17KWldw9YIDLUc+nIGKfSWdXafUEbm5u2P/pn/6VdunvTwnEEQPa5R9fyRTve3rPicdqO9w4IPmIO4ZnBtK/UnR1DX0PmaGZ+zh48eGA3b9+yBFL2mw07PD2xze03dpo5oW3FGv/Rj35k3/3+d5i+D4mkKpiEhaK1zhqUsPj5X/7cvvnqoeUyGfaJzldgrmKOwtZeu3vL7n7rY1u7eslGhoasD3s1itGWypZP51gA8Od/9TMyIvvDjt0fi7hsAYDAODOG+oJMb0dAAEANAsd4PoLAxSI19qMI3PUn+JxNRpIDlhwepKY6GMIu8OCYakivB2sPYCGYsl988YWtrayS/YvrAOQCW5KFyg727M3Whu3u7RGAxg/WKH4qKAbXbNnJ0bHFwn129fI17nP5TNZQ9NEF87rsXwsFGWD6wee/x5T/IADIsAMz0DaMI+bCm/UN+8mf/wUlIlLxfuuPxm18bPK8/gykV7C/QI4E7Onx6UnrBrpk1CKQBAY0bBYYpdAVH00N2YXVi2wLmP1c64d7vD9kPPA7FOuzew/u2/jYhGPBpjMsQPjlL//Onj15TN1W7DVziwu2trbGwAeKCEKv+OOPPyb7GP2OvR4+EObPX//Vz+yv/r+f0l4Pj495xKI6wWaAZgDwAI59+eWXBMqxVjPZNAMm05MTTP2HzjFkjfD5teUVjhX2+Rcvntnr168tW8hTygH9e+XaNUr7IbiE8XVZiQmbmZq28dQIi8i54L0LKvAMQ7mEMueaiFUQ+0H7y2VnWwFuIxCBwBPuD5AO5xCsJWaqFIsEoVGIFCx/gKIYh5cvX/LcgbEaHRol4ApgG3M3Hk9aXyxKQBBBRNyLZ+4agEAEugZcgBz2NJun77E4t2BDiUHqPPdHEzY2PGbhnjuL1qA73+va0ekRtYDLZ2UGnKZnp+04fUxZGjxv7axpzRoK707Y6vIFm51asGT/gEWDrlYN5sf+0YG1OnWbmJ2wq9ev2MzChIWjZieZE/vy11/a8+cvWdtjcnySzEbIQQGARpASY4rMmlKlxKwTFMm8e/+OTUxM8HWksiGro9WsM2j0q7/9he3uoEjtPqUmUqkR2vdcLs+CtfHkAH1tyFxg3ucyeRZgRW0G7N8AnhFwnV2Yt8RAnMUxm52m7e3vEDCHn0O/q+cAvp3tN6x3g6LDOFNircaTcbty/Zo9eHCPgQHiEfWGA2xbLculs3awd2jFXNH2dw7Z19DgTgy4M2wk1kebCQA2Egvb7Ow05wNY2JBEyeeKVio2rL8vwXWOvlhcXLKrN67b7du3LDUyTBvRatYILmM+f/mbr+zw4NhmJmcY2EJgAJkxbu5mbXJyyh7cf592nDhCLGwHB4f24sUL2z/cdcXGwwHOTeheAwSfnpzh/be3dy2TztvQ4JhduXiVWtAo8gswHPOu2Wvb1My4rVyasEDUrFI2217fpmxZsIeaPg2C4y9fPLdyMW1raytWKOZt52DXSo2KDU+lLJTqWjMCADpr28evLBRBBhKyRMJkpPNAJ9IGyQmOaAK9MmIZDCJU6B9gbYrlKT8Zn/EDau+eZ2GL/P4e1iDshgJewhDkI+B6+AzJNB72JH/W+VfuAIq5Iz8ef4c9gowIEjizYQ+UzyDfDIEvnfEFpsoXdhl8DrfAPwF1wmJ4VvYkO4WpyBcR6KvnZSO9H+FXAk91Fvf7dX7M4F1MTfegP+theHoG+Z74W7iH/966rtqH84z8Yb2Hv/19KX/kLcnnrc+hcff7Z/IX8BrmijADjbueW2PsB3j1mrCjc//Hy+LUZ+Wb4X1hlH58w4/n6Kwp8Np//3e/o8+qj4WF+DED+Uaaq7ouPitcDm0SRoCzonAf4VvyzfS86kfMOYwbPs/aUR65SfiH8EdhEyQj+Yh98iHfxc70HLi2sBGtTT/4T/8FxQW9QA/Wnea+/EzNU37uf/xn/yklOHBhoeECwNAYHXbRGS7F2qVuCxzGRRnZ8qWfC7jFpiWwBN/D5/SAuocWpx909BsdLVqBAppQeFAxLTWAOiRr8mtwNOB6HrGBHbvVMW9xXQdoOoakf6LygO+lucPRZxtaTpfNgXSOoYd/OPTgB9WGcR8cchzTzhlWRTs0+QQ0y6jot4A7/MZn0XbpTLMoBVLgPHadQAHcz88iFeAtw6jFos/J6GnC+g2H+g59o2CEIlHoG80XAYdwCtx9XD+AAa3AAsYT2oi4pqtG7AAGd0hInm8oGj+/wXoLgvyuVrTmg6Q//AConstvOAV84L7nQDtLIHjadiFXyACHC7QLh1JtMlq0NNJKWca+60lw+I2dnk3PIFYxNzUPjBFAyQhVz4G+0MM8g8Yt2OqQDABYiKAHmAUAELG+MO8gW4CiC1hLviihNipIeugH4wXnEv2BeYlxwyGYfxdLvxMcwmf1vFqjfD7vepqH2gQEFmvtC7yUofVvQOhPf5RMGwz6TRsMruM3yLoeAhbcJDpu7ciOCEgFi5wbqZdiBade85zr2QMqdD2/FAc+hzWsTUgOow5Amu/+9aO2y+Zg/ARK4nM4DIkBq74Qo0KHIHwO13Z95w5GbqwQ/Tzjs4hhhfcYMfaKbQJAZ6DE0yxH/wQCLgVOthjPBekA2XPnoFfPmdC4toJYQZBlSVNwARXZcfQvsy56jk3uNAY71NRGNsDAQIramQCMAWApswVSHDg448DGDJBIHx1maInyuTypHgDQeHZcGwAU+gjtx4EQNhMABJwGAQI6vLDCetCxdt1G5g4Qftuk9wSOihWBcSaI4RWUxXWwBrWf+Q9q6Ae8D9YPXpct0zzFa3RWww7QVpRXG7ff3mju4Xq6h8BmBQnEelbb8Dm0TWONOYX3/HNS2Ql8vq63f3lpijpw4DeujUAX+kNMcbSX2S9dl/mkgAeZh9AF7jhWvg4n7x5I9EyYa2Lq+m2I+lo2D2tBhzqxAxDEDfQC1BbFPMMaR6ARGoVwaLjGg4j19qzZDlJ2ow3GTi9iM/Nr9g//nX9sEwuXrdYEU9rI5ClmUdwuYq2zJvUrG8WK5Y+OrFnKkwVtjbpVweBNH1slX7ReJ8A01GqhQrbW6uIa059ZpKlQJEg2NT9ty8uLNjgyaGe1MoErsJcO93atXMoTTGYQotNksUGwoAuQKQj32cDwKPV4wQwGkOAcJdQdaNjx0YEd7uyxqJGzDZCHcDp9KDaKNevOTxWyuxYW5qhfDO43xrJYQgGouiVHhu3y9Wv2+T/4kQ1g7cEGehk8kGyA/EXu+MQe/vrX9vy3X1kT8mrtjoWtZwNxaJj//2y9Z4ylaXYe9txct+69lVNX6lBdnfPk6emJu7NBXHJFckXRFCl7Sa0lWjJIwDIcaAgGBP0xINj+QcOAfxg2aO9KAk2R2iXXuzuznJ3diZ1zqpyrbs7ZeM77PdUfxyygUV33fuGN5z3nOec8J4has4NWMIyXrlzBW1/5CuJ9A5YuncsXjXuSjgruBVJw7G5vGHjO+WOqd09vAmtbmygyuyEWxblLz+HSpUsmByxFlRykmTTy2Qzy6bQB2QThWMSQlFfMmqg3XSYIuXIp0ybGJzEx6jh1CfwQWOK5NzQ+ildfu2zGPceKlACFQs6iShefPsHCo0eoV8sY6u+zuSBXKQvMrW5uIF3KIzU4wMVllB0vXbmM1NioRRQyhZl7ucEicgSrny5h7fETrD5YQGZrB6VMDmEELOp0mIXEQjGU6XgjpclAEpe//LaBx/HhAbRCjqqtkMmiupfB8v1HeHrrHtafPkW9XLWznPuV64QAcpqg0mAffvef/T4m5w9jbPKAA8j29hCoNbG9tGoUHFwr9+/dw/bOjlFWVJouK8U5xJvmROd+I7B35swZow4guL6yvmZR3xw/Ppdg22//9m9janbSAN18Pod8Notyvohqrojt9U0sPXyKtSVyUJcNlOB9LFbFfUmKBu71yUOzOPnCBeNiJh1DfzKFKDOj6k0rVPjk0WN8+tHHxh9LEIpAdjzqohTZ/2q9YgArQUYzaiIu6lG6JOUF6TPm5uZsTXAvMuKTmTd0etCpwP3EonTUOwli83xkRH8oErN+Hp+fN9CI+5VR/wZ8N1rIptPG4871U2tUbZwY2UzAlXyqzMQgYM2Cfz/74AOM9A8bwC/nJeW36W/hkFG6DI+O4+9+69cwOT1jfOIswmeF9TwOUTq4Ht9/YMAteWgjoYC1hdGejA6kLGYEOGk36IgiLMLIS3LHFopF46omZ/TEKCkWjri5DpLnlUEHXePiZRbEXnYPpIE4feEcDkxOYuaIi8ZMpzPGE08QnHzRxUzBeHMJ1MbjPQaYnzl72iJ8WWCP5wQL681OT1s/7UxoNE2PZGYI6S4SA30Ikj5maAhjY+O4cPYcXn75ZQPWFhcX8W+/92+MQubQ4YPW12vXPjenGKPlZaATgKZjTTZSLpPGw8ePnNOrzSJ7LczNH0Uk2mPypFipGpf29sY2esJRHBgcx/iIizJn5gn127GxEeNnJyDPcTx85JDtNYJedBaoPw8fPsST+w8xNX3A6Bvo8CT3MPURRhPb/SyCl+jD3KHDliXhbEZHD8AAFjoyFpYW3TpMJIxHmHRL3CNGnRZ1QV1LS4tms1kGJJwtxzHqNmFUF+Si391OYyg1iNnpwwh1gs7e7gC1Rg0ra8toBdoGOod7Qjh79jTiyTh20zu29hn5v7K4gYHEII4fPY2ZiVmk4n37ICezQdLZXVSaVUwenMTpcyc8CgzWEWni1q07RnuyurRq2YLNag07dLx1XWACx3VwaAD1Vh0j4yN4/a03cfrsKRdxHI8BzRYyeztoMsp8j8DuGu7duYPHDx+h2WCWXRzhELNKq5ZlwGJ/wXDUZLPpss2Ore0D4weM7oN2Fh0ih+eOYGh02PYBiy4yav/O/TtYWVwwPX9iYtLm5NHD+8bPnOglNWXFCwwKIBQJ4cj8EVs7jISmDLc5rNPZz2KXw1h6uoSdrT1zjg32DZpTiLQ1BCW3dujUWcZeegeVehUnjh3Fm2++aftgc2MH9QqQyTo6KMqpI0ePYnLmAA4dOohAgmgxjROL7DHqj88++RyPHzxCOBizM2dkeNBolejQYPR/IpG0LArOvdlcEVK+ZK0eBSlQ6ITg2qvUK8Y/TwfUiWMnDcy9fu0Wrl27hWAnhMuvvI6RgTGEAhGjumGGEDOF4okYEgNhRPqZtgU0doFKsYPVlU1kSfMUDFlG1oP7N3Hs+Jyts1v3b+Px8lNE+kOIj0QQSDZQD+SxvPMI4VgH9Zar8xSJOp2c/Mmy79F1+rpqzpDCjt8psEMZFLIf/GCxbEjhHxwP2e6y9w1Y93Rb4SuyVQXgCScSgCw7jDop9zufxTVje9oLJgt6UfQMknC2rgsOYV9cZraLKKaoUFCJcCuBgbZ/vezKfZ3Xw8EUBUzDTbq1ApRkfwtYlj0rHEsYkXA22Tv6vW/rejQm/FsAL/8ve8fsRB8AzefxO9ki6gf7pX+yaYUxBCgsfAFfspv89jzf6bfJBKb6o9X5DI2jzga+U+tCdrxwFT1PWJ3a5cchZCcKw/jbnBmcW2W5CxgVRuSfB30nMFXX+O0iPwCv8VLf/XMoXMKPnSr7letfDhKtdWXAam0K72PbeY0wOraN9yuIyArdeja98DKtGd4n3MP/f36m5/r7IwBaNrWeJ5xUz3XBZ85ZI7yXzxGeKVvT7bmaK0LICeCBqIUqcFeAlLxLWiBafHqwFocMZEU30iPuR+D5Oe/RcxThJRDaP1kCdAlEiH5CC1eTaR61YNgWkKLdNHkCU52wc5Ha6g+vMfDJI7+3AiUeYEqvrAGonteK48J/jCsjuERlzxSLUNi85/yhYSaDm8+xyDRG13qp1PxOwkMR5gKQBKjJQBcwIYDNohe9iDxtUj6XE+8HPbTZ9gFhz1HgB6t0DRcc+8x/2tD+qut6n4SI2sZ1wGdwMUl4CIBghCrHl9xd/I7vNQ5gDxySYAgbH5gzoPlD41dtcHPmDii+g33n+4yPS4W6WGDBi/BjOhoPaAkYP/jrF5R8loSaNpWNE1NBmSzpUSkYgNJ1NDGhAPZThHiPFZ/yjCQ7KGpuTSniVoed9obWAfuqDc73aD/wOmUV2ByR2qVes3VDsJ6/rfBeIGh95LojQMPfBsp5gJMOZwFbWlf83PazV3CEnlwJVKV6U8lnRL+8YTrY/FGYfIaEjASf1pE8XRLCpnx4fNCcX44j/xYYJgGqv3m9AHqtW/8B4vYkOV8dxzi/0/XcA+wHOYHVRptjuJR+v2yiksNnuMiTZ5zZvJ/t5Dr1pwXxM+4tyUT1i3Pml0GSZ/xeipPWtd+xpv3G9/FHRa7c366YHX/cvnYRAmy/6EkscpnFpuhw6Li+8ceB+o5Kxw/Cah7dPnYUSExxVWYFjQZGsvFvRnlpf+swd4C7IhbCHvjftkhMAsQEAhgxGOvtNf5WjhUBO8pqGnEEQIzvkZFs2YxFa7EgjUUqsgI507DIXdiXtGcTLNcY0vBT9Kcpe72uMAh/zEnpcXnv/+1x5UpBcDLkWUaClA4pc/xeDjc5RSRrte7lzHGKwjOONckt/uY9XDPsh9Ybx433aL/o+Tpn/B5gOTJEj8H2+UFo3rPvKPOKU/i93JKRqjXAfimq2x+9YBQ/nnPJv685LtaupsvAENhMjZr9UJu51tgufs/3iyvPOTlaFsWsdSWw2n/W8TpFauudAqU5z4xGotFDcIyrWjUZeC5Y/6MRtGjwh+NAKI5aM4h2sAe/8qu/ifMvXkY70o9yndziTUs5DnXCZlyiCcQCIZR2M9hYWkK3VsXe+irWFx+jVSujWXVnOdohNKtNDPSk0Kw1MZgYxPT0LCrlusnfgdFhvHLlNZCapdogf+QGdrdIC5AxYLfNavT1qkU3WbHNRAK5chFRFrDrH0Cif9B4at94622LiqNBsrnJCGAWPysYFyXHlan8NNC53pnmS1CK6bbkLS4W8hgYYARnGNUSi/81LRKSYEq9E0RPXx+uvPO28QfHmBY/OoqeZMJS1glU1csltCtl5DY2cfuTT3Hv6jVU8wUkY2EkPcd4kFQLNDRicVx+6y289tY7yFaK2MvkLAItEg4hl9mxaOrtzQ3rP6NdVSiREakbOzvYy2XR1z9oADQBBEYNVyslFDM5ZNJ7lh5P4JnRnIvLC0YpYunRjIaLRLG5tolsMYe+SB9OHDth4BSzHq7dvolOMIDv/P4/xonzZxHrTRgfMOl9LNJ4d8c4vx9cv4mlJ4/Rn0xY4UCC0IzU5FgUGlUDS8anpnHx+ecwd+Y0ekcGEY6HwRpRLKjYLJNXcxt7qxu4d/26AdAEgDtW4C6LbrNl8o3RqxaNS67IVC9eeedNi4BOjA2iUKtYRGSLvMS7WWTWNrF0777xj9szGKGdSKJvcAAN0l5UShiYGMXlL72FY+dOW4Q2jddGpYooQwEJTjx+ihtXr1nxs9WtDUvFP3XurHGxUs8m3QyBnw1yXaczzjCxSMlJA6yZuTI6Pmb7mpklb7/9NqZmpyyCktHaBIvT2zvoVJsG5neqLetrrVwxqjCCvQRdWHiboJ75ieIxjB2cwuzcYRfEQTod1lQhxUW1Zk6Gp48XTD5YUW7P2KMcYP9M70DXIkUJIPL0pgyworYDLhWe80dgZ37+uOeIdoYN6Qf+35/82Dh+KdcYgXz02Dx6epMWIUpwy3iV63UsPHliAGiCBejI4cvIcgPWXQFW0hHMHDqIM+fOYvbQEbuPxhv5jfPpHL77f/3fRicyMzVta56RvHkWkKvXHBjfE8P07EH80q/8Mo4cn7eijNRzqRsaWNHpWvT68tIS3v/hD82RQGCcwD45hfk+RtZyXPqHBp2uEwxYAcLdTNr0E2ZikBaEztyzp05bZDEjTTnXpDiJebYGnWR0dBGMP3x0zsaOcmJlZQ3379w10DkSDCFCKC7g6s8wopXF++isYd9Y9I5zQz00lUzYejGHyM7uvp7Btvf0J9E3MYqx6Um88frrePnFl5BMpqzftXQOVz/7HH/1gx/YeM8fmbN9f/PWdYtAl66h+gyMHuX/uTdy+bzp26QUSg70WztevXzFokLJc3zjxg1890++i95wFCOpYctK4Hm4vLZqxdrocKAuvZdN21gk+5MYHhlxdlw4hPHJceNkfvzgsXH9375x0/bQzAyzNkgVybR7FrzlOqlgbHjMqGdIi0HnBCkyZNMRmFzb2MDNm7eN/ojPYeE4RsGKDoKyYHFl0dpNOgXZeNyLpEhIpQaBVsCyPGLBHpw5cRaHZw6b02Vnc8uoanazu9jN7qDcKCESD+O55y7ipVdfsHoEPEfrtRbu3X6IUraC8aEDGEwMAZ2gFemjnsI6Bqn+XuO9bqKJl197GUPjg+iGGNASwN5uxgDon/31h7Y3VpfpZNh0Z3PA0bSRV79Wr2PkwCh+9Vu/jqPHjlrtDwbKtGoErDfNfioV8hb9zPX22WdXUcjT6TVs51ssRo78gKOZKlXMsTA4OGTR36S5ee7iJWyur5tuMX1w2oo7jhn1RQTLq0vGK88I6Af37yKVZDHiYcsE2lhbNSdMksW60UGpmjfdOuw5spkhZPzQXsZVLBRBsVBGPJZEGBFk9shpnsDs1AwOHjxsdCwEvEl9srK2ZIUsSeFEKik6Wb72ta9ie3sP68tpkB6MTi+uYbZ5cHgAo2PDCJPbvsg6OkGzs7a3d/HkwQKePl1ANl1wdDupAduDthaKRYQ8eUDHDHV+zm0ul3X0HR4ATXnAdUR5ce7MeZw4ccr08Vs37hiQXMiWcebYWUxOzGJ0aBzHjh7F2Fgv8qWOOf02dtcRZLbS/CEMDkeABFDZAT784CqWl1n7oIz7924g1deLkyePm+NjJ7+LWF8Y4UEgU99EK1JAPVBCs1NFoZx1NnjAA4g9m96C7poOaKI+Q5migB8bE4+aQNl+0q+l934RUBa2I4CMY8Z9aPvay9IVjqMgHn7ux5VkJwgzoL7pdHYXrLRvy7KIO3Eir8geKTnZPjvLvNo+Zj81XSaEMA/p9ZIPzPTg/zkWpJqhjs6zj32WXSOsQv1nv2Rz6nlsr+xmPxjMrBDJUmFQukdYk3AbrjO2QwC09c+zAwRUCuTndWyH2Vwet7IfwBV4SgBa4CKvU7CZ2UYeFahAWz8gLDtJfWcfZHf5+6m5k40v4Ff2H8eF60HzLFvGj7kJL2I7ZLc5Gze0zyGteZfd7sePFFXMa4S9aYz1bP3Na2RrymYStqG190W7U3ajH3jXHAunlO2mQDWdIaLZsL3mizaWs0QY3xcxNdmEwiuE4WpPapyFq6pf/rXHvlMWaayFB/ltbT2X79GzlBFu1//RH3y7K7BFk6JJ0oYQEMiJ0CAKKNKikodHSDkHw4q3eVHPvF6AqQxQLXptLjXcDyRqgQlE9G9aBxy4RSSvghaSFiLfofZrgWux8nP1mX21/3sAGv/WZqTAoPJsUXBM4WH0NXNxAw5IpfAS8MF+2qQSKPQUbT5LG1Pjo8UmUEILWBtAoKXGWZuc4ykvidooEFKLyQ/AmMfd82r4AT9FbfJaPtN4GIvFfcEnkEugAvvH/isamsaBogdNUHUc8KcCDBJGpIcQOGvga+sZvzY/F2csn+EWt4vw1HgoUlTjF404wc3vWXTF2unxtgp0lMDnehVgqc0hgaENFWg7bicqWrb+Apo/x9mmDU+F1tZRxEVQMiLUxr3r6BI4Tvye77aCJl4xAl7LOXfOEldF14BQr+CbuNXltfILK+01P+Ar4SwBKU5Gfq7r/AcpAWgT9k1XhIHX6PAzALX9rDqsmz/nYPB76fxC1i/gNUd+YE3CSM9Qv/2eax1I6oPeqz2og86B6e7wVhE+yRl5/ixaw3Nm8N2k1NChJSDMCoR5By0VQSkuOiB5nf6vdc/3aA9KcLId+uF38p7yHr8zTaC7ZIEOHEX5SF65dewcLfxxUc8OKNd+0NjTCDM+qbZzhPHZLnPDZRJIadE4q53kN5SywLHhsx143+siKRip6SkYfgBaEdURGtJGqeOAW657RibRUCPIFjCl0ilmNLQqlZK1k8ABgX9SFNhzveJqBCwZjca46lTKFVdk9AHXP+fIUlg9oIIGIKPBOLb78tAD4CUnXcSSi4L3H+CSgeqT9rtkhBQgyQpbOx4dDudZ8ouAuv9AlVKm58V7XOS+5KRksvapnsP3+c8uzYnmUu3gu3mv37nBd+m5Ugb3zzmP61mAsMkyjyeP/6cxqTWhdW9p3nKy1h2ntvYio2u1D6X0SeF373xWCNba4nwhtv7857tkl7J0TNn15Lacl3RaWBQ0o9qtaGgUobDLxHAgQMtANHNaBqKot4IoN4DEwBh+63f+Uxw8dga5ZgDdINMF26iRH7zeRbATQLgdQrQbQCldwPriItq1CtJb61h+eA/F7C5q1aLxa7bq8KLFkmgU6wbMHDl01ApwhqM9OHvpAmYOTluUZLVaweLCI2wzArpaQSHLQkZ7iEVCqFcrBqTt7e0gXcyiPzWE8elJDI5MoNHtYP7Yif1zgpHPxi/t6R9pFgUDcObseQMuGIlZa7SM6uPBvTvY2FhDIZOxCN3eaMi4kOvVEqKMKu0AkUQKF155Ea+99RbiI0Po7R9AkM6sgHNmBVgUiDIln8f64ye4+9ln2FxeBuN4CJIyGyEQjiBfayDSm8Ts0aN48913MXnooEWcco8W8hksLz7F0sJT5PZ2DPhlerkVASWf8sQ4or0JA6A5Dr29CcxMTeHwzEErQsjzJ59JG7hFsK3RaVgGRTvcRf/gIAaoYwXDFoFHmomeUAxzh49ifm7eqCaW1zesUN83/96v442vfhkV6pe9LHLECOsicrs7yO/uYun+A6w+foJGtWJF8wxITMaxQb7kagWpkUEr0vfCK69i/KX/xpEAACAASURBVNAMgsleJAdYRwBoN7oGMBJsrmVzeHLnPq5++BEe3LpjdC4EZFvVOhK9vQZ+DAwNotJtYXRmEqcuXcTpFy8iyEjDYtZ0KRa8auXL2FpawpObd7H8mBHQJQcIxXtdVgu5uttNtEMBnHv+El575y0wL4QALqtEjPYPolYq49rnV4179vHSgnHNzs7P4bU3X8eVy69Z9CaLI/J921sbeHj/gYHV77//vvGtJlJJdDyaIgJkHBOCMclUrzkquK5XFxkFuI0ai+JVyM0dR4KFwOoNu5ZrdXt3xwAEZmQxapnR7sF4FD0Jp/842e7Sjen4YAFMnmfc9190Yg0MDFn0H6MdKecZ0cz3kPaJEbw8Qyh33nrrLQfm9Q1aoTvKBraF0as/+/mHNib8mZo9iOdfeMG4ZUnRwgjkhEd3cPvmTawvrRiXdYBnVb5gGWAu8qllAPSZ8+dw/vlLxuXM91KvssyWYhV3b9/Gp7/42LIg+TkpZcplR5exuLJkYDxpdwhAv/XulwyQa7aZseYclXwXweL7t2/hg/fex97mNibHyHPrIgPZp/1ivmOjNl+McOdYWDQ3648kEubE5Tw3yNvoRXOPDAxaJC2BKori4bFhFxQRCloEtnM2x8HaCQSqub7pUCC1AvtCoL8b7JoDmc9gpgHPcO5HZtixVsDExLjTFSouO8t0xEbTuLiPv3gR86eP214dGxq2Z7MQJUFE8oD/8Ps/sP1MBxr1DEadk6+XRfD4QwofjtH4KKM1qas2DHxn389cPI9DR+esGOLswcMGzodSSWSW1/F//O//J65+9AniwR5MjIwaL/TjhcfYTe9henbaAHjKjUhPBJdfew2nz56xvUD6Dzo62I9SroQHt+7h7s1buHv3tvGPnzp1ah/QYgEygpsDiRQS8YStm1qljtmpaYwMjRr3PnmMCY4+fvTUqDcIHJ6/eMGAaI4XHSQETNPpPctEaDfqaDEktt0xmqRKuYlMuoA4IzFbQfTF+3Fk5giGUsNGZ5bN5lAsF5HO7aKFJoI9XYR6QkahceXNyxgc4TVZdFsB5DNFPH6wiNWFNXQbAaO1oDOWOsX4+Ch6++OIJeMIx0OYPzmPodFBDB8YQqvTtDOYTtQH9x7iww8/RJlFZ5m1ksnbWVxqlAyIp3MnXcjiW7/x9/D2l76EKOtc9MQto4cZRa1GDdVyCasrK0bBcuvmHcvUIa1VTyyBcIjzHTXguNsJoeoV7SNHPOUSefa5vki1MTo+jrHxEQwOD5HBAVs7m1haWsDa2oq1ldkDw0PjNpd0iDKqNhoO2rlUqOStBgDnu1IpIxSJIkG6R+qeXViWE23NaIhUiw1U8lUcmJjEibmTxi/OrAEC2DvpHTxZeIxSuYitrTWjh2HWzqULF3H61HlkMxU0mg4HSAw4udpB05x7A30Jo40iOM45Yu1b0mywqCQjro2eouWiU6knUeZFIzFzvtCJwiKejOrmvds7m1hdXbW5EgA9Pn4Ap0+cw8WLl+xZ6b08tjd3sbawiUqhjsEUi69OYXbqIJLxBArFvO271fUlpK0eQgcXXjiPoyfm0dcLXL++hHt3bmNjcxXZ9CaisZBlfbFQZ6Vdx9jBIaPgWE4/RiOYRyRFOpA2ihXWY2hYgUGOGbPWtLdpn1ikIxzOQA5oZ0M6fd1vH/Nz6p7CnyhzeDYocEq4jTABfi7bTXaS9G3Ohx9bkV4s+/YZZuSCVdhu6b1mj4acLUz91oHZLkNVWJJwLWY6+QMNFbih97F4Lduoe/l/2d/CFmRHC0DU9XZ2eJiM9HPZxrIHyDWvceNv2RjS6YUN8Tvp8X4bhVk+wkb4fo6LxleYm+xpP/gom50AtGwS2QH8TqCwxls2v39OZMPJllLb9TzZMRof4Rr+3wqW4TWyqfy4ovqvPnPs+U94kn9t+bFDtUlZpgr+UfS77Gs/uK7x1XzIptxfCx79pTA9vkMYox+70hwL89Pa5ucaV2Gzsj0VLCfchf3j84UV8jrDrbwafOyHOYR8lMB+O1MOGv+684+71gLHRetEdrh/vvgOXctnCqvQmAT+uz/83a5ACRnJAgxlpAtNdwCJPEYeYOtxtwqwYkcFQrFxBNicwHERVJpwAYN+MNofRaqB1KIUmOQHScyo9VIoNKlaGPrNawQsaIFoUxg463mWBMRSMmqxSojxYOThxTYRsOHnBKCZTuKM+mdE8losouogeK2Bl2DRRGtBaSGoz9pMGit9zj5qAwvw4PvlrbKUal80m7w18lIIFOC9Wpi8XnOgTSmwQN9pQ/Fdit7k/Txsyd/1NzeKA2z4LhPGHrgl0INcsn5O1/7BPhcp7UU7q42MhNTmYv8E2voBNhpCxE6o6Kvf2gQSkGq7H4DWprJrycnIiEnScZCzz/PMkqONP3y3PNSM8qaSyX4x8pZtITAtj44AGBUpE2AvQaBDSx5Im9+Io7ARsCpwxu94UdvlteJ4S0jrgBSYofFhf2ytRJw2IGGvjU/Prgk6RgF63/OZcpDoIJVCoDWrNej/m/+XoJFg9LdRB4P/2Q5cdgezwELJG4HWbkwccEdjXYJZQKMdqmE3H4pi1Vpnv3U42EEfdGuSP3yuH+DVPhRAp/3IvmhuJBu1V6Q0apykYEih8ssfvzLgTzPiM5miqblxB71zrmgs+Bz+nwA0AV1q4lRKOAZuD7sMEMkq7R9by57zj8qVnIdM6zf5FXN8U8ZB53E22fh2nVxnW0yWU3VU4ci2K5LIfcd2shBPjBzYEec0omxgtB33KtM1GUUiBwlTOtk2Zo4weooGC4uc0Lig8sp7KBeYQcGIKz6PxhsjpOVNt7OAloivYjLbIQVJZ4D2hs4iORV0EErR1LwI3Oa48B6uJY6BA8WfVW6WTPODw9GIA58tSt1S9Z5xiul9km9aE5LvGn8d4Hy31ofWhM473Sul3T9nfKc83fsKlXcOSJEQQM22azzNscL5ZjEmT6b4z1H2V84XFqrye835flPuGu784XuUyiawyS8D5ODhNVqbtsa99Ud+cY4jjVMpkIwYZqRrbyKFRieIYq2Fcj2AmbmT+M4//gP09I9hp1xHqLcHzVrH0soD7QCSjM4PRCwKem99Bztra5YCW8zuYfHpA+xtraNaziEajiGVHMH0+Az6Yim0ay0EmwHEIr0WmTV76BAOzx9FTyLmOOg7DawsPEF6ewu1UhErTxk1uoZoJIh4LGLFkljkLVPKIBSIYmh0zArdBUOkbnIR6raGGSHqFaci9zFTkhntd+X1N3Hs5AlXuLfdNc7LZr2OB/fu4hcfvI/c3h5mpyeQ2dkyLmWOWYPWXiyGsy++gDe/8i4mj86hE4uiQ8Mn4HEN0zlAQ46g6O4u7l+9iid37qBbrSGKroGhpAvZyWQRTaQwNj1tNBzzJ0+Z3CUgtLO5gY3NNWdMexzYjM52/NGwaK2+oWFUSHFSqVhKNQuOBVoMSnQANCPUCHAxavT4iRMYmZywImk8vSsEtPeyWHj0GEuPnqBaYOThCC6cvYDl1VWUmw10wkH8xrd/B1fefcfAlEoTFvneIndlNovizi62jLf5KbZWXFtp1BOUyxaKRndB2gDO6ZW33sKJc2ewWymgty9llDME5xitaSBxJ2C0F9c+/hS3PmfEeNGyN0rZoskFrnFylDYCXSukxzF76c3L6B3os/dQJynlstaO1UdPDXwu+PmUmQVmAQ9hA4GjibhxC584fcoilSk3ubeoZzLVmmDOKiknGnXMHDmEN7/0Dl68/IpFllpSWBtoFCqolytGsXDj2uf43ve+Z9QNHF/uV7aZwJjxtib6jOqGa40UMOndtAHdjWrDaELIU+1oHiIGxtARt0nebupqrabJ5WicqwcGmPDZ5N0mkFmulREJxszJQJoEBTvQkUH5UijkUWEhw564RT0yspbgH+UIgUT2n21k1PrJkyfx/IsvINh1jlnKI4JPT58+NV5UnvMjY6OYmz9uwN/g0Ig5jggA64y+ef0Gbly9brQgYCYYC4QXCwZGkS+WoBoj4i+9+IIrIBcOIRFPGoBO6oxCLocP3vupFeCzSFgWVG84nYPzQWC+WK7guRdfsMjQ2SOHUaYjA+QlL1m2A6k+SElw7ZPPkM9kzJ6YGBs3EjjJTRqRBIxT/X3YSe9ZUAf7M3ds3ooIWrBCq4OPfvELLC8smu52ZPagneeLi0+t0CQzOBmhz2cweprzT/2V3Lamg5Mvud4wINUKS0Yj9lxeQ/5l47sNRnFgYsKAVTp3zIlDzmovU5TnNEE47p93v/VNjM8csOdyD7PAKTnAWcDy2qef4cHtu9jZ3nYAXZwgW6+NZ7latnXJGhYc09npSeND1vnU7Hbw0uVX8NxLLxrFCymBvMPY+r1w8w7+t//lf8XW8qYVVxwZG0ahVLK5iBIsiseMcmB6Zga/9dv/AMdfuADUnE4PBpFU6nh47z6uf3LV5pnRv4yq5xzQoXP8+HGj0dnb3rX39Sf6bOwzO2kDMAdZrJY0KqGuy2RoNGzNnjh+ynQ1s5NIGeHxchvNTbHgamBQaWcGI6MJAjFsbe1hpH8Ew30jaFU6GEgO4fD0YRwYG8f6+qZRIDVaNXTCLQyO9RmH84GZcZw8ewIDQ46CoNsOol3v4Ma127hx9Q56Qr3YXtvC1uqmAYOklkn09SIYDRoAPTwxggMzUxidGLIsFp69PMPv3rtnjquwFXaOY3dr1ygmuR5JBTI9O2M0IKTK+c53vmP8w6S1YBZQPBxFOZ/D6sqS8WLzH6OM6ZwhNQ6dNvkci+s2cHz+OGZnjqBaa9MEw8yBSRt7Ot24vx4+uo9oT48VOLQghSZtPUdXx2hkOl0Ypd7XP2Q6MPUYOiRjkYBlGO1ldy1zh9RDzP5jEVPuV1LBcf6G+oes4GC10jLgNtgO4vz5izh/6rwFT5CGg+OWLxWQze8ZqL21s2VUH48fPzRu3+PHTuL4sXMIBF2W5/rOpsteDLTw+huv4dChGexsb2Jtecn2AJ1NzDRgfYlSmVmXcXM6MJuCfea+pXxmVgp1fALQJ0+eMPlA4H15eRm1usv2ZnH5l166jAsXXsTw0AjK5aZlkxVyZawubmDx4TIC7QhG+8fRl+i3/c7gOY5ntV62aO7FlQX0jfXiuRcu4ujRQ9jY2MPKyhLSmW2EwqyHVLY9VKoXkS5lEOkLIZBsIdvcRjdWAXpIadNCoUx6vYaBy9SXZYNwvBkgYplzHVf8jwFRDiN5Vnzdbz/6MSjqgUb94+mmArYEkEoHll0nfVtAqoBQ3S9bUzq0OUoDTq9VRLZswFDYq6fjZQ5T//VnnssOpv3kBz6p18kGpLw0BhbPcerHJAREC/QUZia7T3a6gE/dK9xHfaRjks/iWMiekf5skeee7ab3OB3brVe2lQC0ni27WAFzbJPLenRZ0AJl/RgfdTu9Q30QFqC5FGbI5/Na4SWGp/kwq33szMOk+BzZerJHhefIhhCuKPtXGIO/vRY46uENqgkgXULjKXDVjyMJ4+BvndHCGTTGsveEk3zxef751LjyHXKeCPAXJinMTY4U2bJfxLU0n3w+79XalK0rG5Pfu33osEp/trVkvub1i2tLbdS+8q8D4ZDCNtV/XivcxY9FKJiTa050sGZP/qv/5p926WXSohTCLoOVA6LoNBmWWvD6rYXCA8Q/aTyETeh4EWIC6Pi3HzATgCCPkBYyO8UOCRCRAOGgCrmPxFz0hToroFqDpfvZD/9mlOeEHlwuLimrBEy1aCQ42C5y8vJZjEwxaoFgyNIR3cJxYJqMdzPOSZ3ggRlacDLav7iJ2H555NR+gSACo/S5QDgtND6LG5rjIQNX7xVnt6VoeTy8vI/zKFoTzomAF1OsPa+kAHmByQKZeSBoLK1IRt15QJ5tXBfxwveYk8HbbAI9GNEqUIT3MTrJH8H5bGM7gJTzakVWvAg7P0jJZ1sEfKu579gQmOkHALWRdIBJ4NomZjSnB0DbQeIDoLUujbPQA2mpXNJYYrEO29RtB+BpbWkdsO0SThKOAmEkPMwj1XCcSzr4VJTBDgeveKUocFTRV+vf1nzDRdDwenm97EAPOkFPA03fC/C1fnl8kVT62X6/QJYQ1wEkQNi/37Xn2W8JHD8IrcNQzh+BawJCBc5rjjVefKccRXwflUw7bL1iB5IR/Iz9ZVof30Ujis+ggLV39biMhf39FHJcfBKQTvlwypDWjPqhw4D36n1yEPjXF9spgFAyjW0yYM6XMuV3rEkp4nvdHLuCjeyPk4/OWSeZIQCQhqLNg8cBrX3AiGHub75P0fQ61LleBJrSWFIEAueayrxknvFiii+MkQCtZ4VCmy2XqiQZS8Oe48S0eKa2c/8lkikbW+4LplJvbG5aIRIq09OTUw5Qr7lsE4JvNi+tBnrIJd1Prnw3juwHI46439h2Kz5GGgEvMt+UspCLRNC6YRVrKRtfVFik+HAspWDoPp0xfoBXclP3uTPmWXSw5kQKrbXLo+jg2Gpt+4FX7kGOt6LcJfslAxk9JCeGlA8B2Zx7nQ1SeP17le+3OSVPpTfX+1HIPv5mySfdK9luhVcCwb8BQEsJ5DhJB3DnsHNUSg7uK4Te2pGi5Je7vJ7KBttoYLvHkc5rJVPAiGqiWCxxTzeg8Zm7VEjy45FiprfP0WwUKm3U2iHMnb6Af/Kf/XM0g1Fkm12EewgIwSI349EeJEmJXQVqRWD16bJxrpLgI9gh8JRDu0XKmzZikR6MDE6iWe0gijCquQrC7TAyu1lMTc3g8Ny8Rbhxnadze6gW88hndhFsNQzQXnj0ACtLj9BuksOdekQJ9VrFzsRSpYLBkVH7Nzwyht3dPTOaOQ79Xiok+1pgBEE7gJnDh/Dqlddx9Pgxyyowuo6Ao80htcRnH/8cv/jgp+hjZHOjioCXelghZVS7jQsvvYQrX/kKTj53CTWmTcfjyJeKTn9qVlHeS6OaTqO2s4On9+7i8c1bKOzuop9c7Izw6U3ac+rdLsYmJ/HaW29j/sRJi6RkGwg+s3+5dNoM/HbTnTeMUOe+J/heMxntHPgs9sTIRAKQFv2cy1gkF0G5Y6dO4p2vvov50yfRCBETbFt0YW5nD0/vP7TIxvXHy4hHopibm7e6HKsbG+gZ7MOXv/lLeOvvfBX9o0NoB81/jBbpMXbS2FvfxM7SMjYWV7C2uIDN9Q1X0DcaNlC43KiB0aEEnC9cumgc0NNzhy1S3ORfsGuA3cLjRyik82iWy9hb38bywlPUSzW0+Z583kBajitT48kB3Dfcb3QrF196DgMjo8azammb1Sq21jawtrSM3N6u8anyXPbLIwLAS6srBlgTfD0wPbVfCI3jRk5lgoBcO7yW4Pnrb7+FS88/Z8Arx5sOPRZ4JM3J7tY2Fp48sijoTz75xNpJOSKnOHV9m7eIKwLL9sdiUfQn+wwALOZLBhCquFKqN2U0KOQcJZhGmUwwKM4IYwsucYYs+ZYp77lWSONgXO7UjdsN46kmiDkwNGDRvFYEjhQynS7KuaIV9OS9jHo1+rFQyPYBATvK0onJSSuIZpRhdHTSSeCB0aMToxbdevDwnAGAdBwRUEbQGda8h2Dt9avXkdtLm4wgeFSjk0Tpu+EATp0/i5dfecUcFFwjBN6Z0cM5e3j3Hn7+sw/x9PETxEJhi5IlvQsjaelASGez9o/rmPM3MDKMbsBFcjNV3gDMVB/2drZx59ZtWw+UuydOnMDUgQO2nnS+mvwNwAqgMjr54qXncfrcWQNFGXmdTWdw4/OrNr+kRzk8e9C+W1h4gp9/9AsUqyUcPXrMnL9WeHNjw+aSjt3hgUHjKOb5UqejgTYB5WIQRklBuoEH9++ToR7J3qSNJwMx6GDgGuEc8YdOJAJZL7/+Gn7jH/0OwuO9QB1o5asIEqTdzeDDv/4AP/rBX2F3c8uAfhbP6zDrKRpHvVFHMBBEpVtDGFHjBT80PWW0IrKhirUK5k+ewJe+9hWMHphAMOLoCMqFovGws1Df+z96D3/67/6dzaNFIRro7N5FfZGOcfJgv3L5VUxMTVhkOftulI2tDq5zHG/fRTKRwM5uGtlsGpFYjwGuBAdZ5JDnc7vRQrtaRyrRh4F4CundPeR2swbQluplj1/aOaxHxiYsMIdriGd/qVqyrBhyCefyrAfUY/dxXZNaqtboYHcng2gghlNzp9GstNAst3H22Bk7n7h3y9USQvEQWoEGpg6O49i5E+hJRtE/3IdkX9zJ23oLzUYHD+4+wc2rt4wLulVrYfHJgjl4OK59g/2IJSIIxgLoSSUwNjGGnkSPgfemo/bEsLi0ZEUWyTVseking930ru19OkTbnQ5iyR77m6D2N979hu0JUmOEGPFPSq6ii6Y3UHV2Bi++9IoFkqytrWNpcQULTxYxPDyKwwfn0N8/hnq1aRH93CNUgDmOlCHUHRjBziAFA0+qVRRLBcua4DX1eoNVQ5HNFVAs56zQ6OTEKArFHNa2VlykuelvAYyPsZ5AApFAxOanP5EyWoidnYyN/3D/KN5+8x2cPX3e+Oopg+hIK5YLth8YgVypFLG1vYH7d+/YWcYCgH2pYczMHjG6qUwxa04xRmqfv3AWszOT6ImErQAvnRzZbB7pvSzyxRIYJtwb70MkxKJhLj2dhY4JfvOH4D3l16lTJ/ftQ56/FojVdlHcZ89cxMjoNAr5qgG8tAVajQ5K+Rp4sBJUPzw1jwiitie7rY5lM3ANEgheWF3A6vZTjE2NY2b6oNEX7mW2sb6xhE6ggd6+KLqBNqKJCMqtCgr1LPKdNMrdDNoRFiLMcfhRqDBK2dHV0TFFeSJMgXLHsJ6Ws+v4vbNJXNamgDM/aMn9LDtLNrTAUdmHfiBQ+raANl7jB53NXvFAbP9znQ3gAm0IMAt7MBveo+akveJsI4ebsJ0uAt0FE5BaSmCfP8BMoCAdOfxe+r6AQDnaBCDKLtG1sscEEgpj8WNk7BezUGVrCxeQbi37V3q79G7uS97D79k+6SOyb2Sjsk3KoP8ikCqblQC05k42rzBEzrucBbJD+V6+X/NHh7UfN1NfZPPJvhHepd8C0nWvfmuczVb0wHbLZPJwLtpJlhHkBW0pqEbPle2h5wmz0ThwzoUZCB/gtWy32i6cUjiCwG/ZXVpnmms904/9Cc+UPSW8kr/VN+Fswkn97+d95iD3aFC1NhX86cd5/QC0sAsFQAkDld3qt7U178JNhIHpWv6WPcr3CZ8Q1mRj/T/+y/+yS2GvmzXhApIFbPJhSh3QZPnBUQ6MwsB5rfjXZPya0uOjvBDg9sUNp42oBcj7DMj0QD61SxPegcdV6gHVGiANgh+99y9Wfs/vUomERW3wPr6rJSoOb6EJQCMFh0UcwoF95LujEOd4UZgKPOA4mNeq44xsgV7+Bap2aEHytxapFqHmwYFwDuSU10HgiRYj32FgZtVF5eq5jJiUUNJc7QNansebfws0Mw42DzgWwCDwTPPFd/AzAQ4EYM0Dvw8cOocD22bj5BXK04LXfKnPTCnyb36/IGbbWaxCHNB+QWKCw7x7ETPeBDJr/AR4q93+77Wp+TsadgciUw1pgLE4jCnmjHaORCxtkMYVwRADLUNOKBdKzmlBzk45aPyCXetQgKcAHQkLOXwkIDRW3EOaS+43/u2PLOT8+g9XzZMfgNa72Z4eD+CUA0LgloHi5CmPOgoDf7S2DnK9yw88CbjVQe7W/7MKvwJPtb8E3EpYi/+K7zNOYM9jpv2uQ0zrgIYAny8Obq1t7TMVpaNwY785VkpnM+Deq178twl//4GrA9+vLGhNS3hLWfAD8Vq7mnsJbDlV2E/uKwlfPl+HnqPaYCSwq6Lt9qLbDzqklBlAo9RkTMhx1Gt/UcFzgHLH+i0gXMb1s/XilDrKLHeYOZnV1zfgHZ4uqt76w6j4gONq9pIL9r3fjDbhfmM0h5PnXYugsewYj+5oi3ysWaZfB3DgwLgBKiwIZ4ZfteYOcHMuOaWUfNQcAz4vlyvYWFB28f69THo/Yl39l1LjZMgzfne/B9e/R+TckHKitevOiGcUKP5ikVL4VARTMkOyV0ppiEkEvqq/fmXP5IrnHJWSp/sVKZHsTew7n/Sd5LyUeM0v+y25KZmrNSwuMI6xKfDeu/ksyQheq/1L/nv23fZu1zlP9aO96BQc54xgH/fXh+9v8qRKtrB9eofOa93nl7nSNeysqTtFnsYg1xaNxX2Fzvj9kuhJplCqt1Gsd1GuBzF9+Dj+yT/95wgm+rDLCOhoL6LBAKIEBenPaQL53bpFRGd386iVq4gYf1sYyUQPBodS6Ik7ML1RCSK9lUOzVEN2I42eQMyq2h85chQ9veRYBpptWMHA9O4murUyQqRTabeQ3dvC4sJDVCss6NqwCN9oKGgRwwRADh85gmQ/z44QFheXDEQcGxmx6EcCkcweaiCMeDKFI8eO48yFC5g6eMgANILeXIMEQ5rVKrbXV/Bn//a7KOylkSKvZYhBy+TzJIdwGccvXMTXf/3XMHviBJqRKMJ9MVQabj+3WL+gUEBxewuZ5SVsLDzF8r0HWF9aRNTj6031Dxh4ulcoIBKP49yli3j19TeMZoIGNaOvWAyRxr8VDwwFLJKZfM/kZmZ/SaPANUDAg+PFiOGRvgEk470oFyvY2CL1RhunLp7DO1//Ko6dOYVQqtdoBiq5ArqMnkzn8PmHH+Hu1auol0gP0mttWGAUezyKr/3a38WXvvF19PT3IzHQg2q5ZaBUbmsX2Y1tZDa2sL2yjs3VNYs65V4olPLohAIIRMIGRpNCiA69uWNzOHnmtKXm829GLFIXZsQagVii2yxQSa5v8oOTd5tRkQR97ZwjdUIpb8BMItmHqZlJpAYGrRilya9QyKgIDKDt68fpEycxPz+PocHBfQOMBaauXr+Ga9euYWVtzZ0FPU4ekl+V9xLwY7soYxkJ+8ZbwMQ5jgAAIABJREFUbzqwNRKzCENG1xEkp2xlAcb01o7NF7lDpfhTDvAsKuQKBgCa44lnI5qIIorR4VGT0zx/zKHZcrRSBJn4OZ9nDt9w2PjK2X3SO01PTNk+ovxRzRe21eR/iM6IllEnnD57Gkfn5xFgTQrSZFGT7gIff/gRHj54ZGATx4wgIX/Iycw1lSsUnJO/5c4jBo8yCISZAWxLaiCFi89dwuDwqHOYtbsWjR8JO5qhMKllsjkrAEjgsJjNGe0YHfBsAJ/BOiWMBn2DUfFnT9taYOG/TNoB1n/1g7/EvVu3LVtoanwMzz//vIFdPPdIILS6vo6NrS3neA0FMTQ2antYZxjHb2TYzSV5cW/dvG72w4ljx3Hs6HELgGBbaYdw3Ah8b+3s4Oz5c/jyu18xWgeuN0Z+P3n82PikHz14iL2tbRyecbzDzBJgMTzSQqT6+y2F30XPBR2tTAfgWTMyMub0WVDnq5rDmPPtrq8Yd6+T4XUDw0gvtJfJmJPS0o8DAWsnwbLnXn4el7/0Bo6enEeg20W5ULFMgY8+/Ah//ZP3jNLFIqi9AsOmg3v1cDg21P8yGedgHkimcHB6xnjuebZVGnXjfz5z/gIOzE6jUC7ZGmSWCvXW6bEDNp4ff/qpOSo496n+lDmTWBSSv8vloq0d8j/zHKKTjPqKFUcOu2wlriem1zeabYvgjPcmzenI8WJ0/vmz5xDoBvH03kNzaE2PEVSMYmVhxcsuaDs+82jMxpG63iQ54hOuphLBcO4V0oGUKwXMzR/B/PycjTHPiWKphuWFVTy49QCTo5M4OD6HUCeEsf5xo0nhWDPiOBAhsQOpd6Zx6eULFsVM7nrSTLgMqyaC3TB2t9L46OefoFFuGr8wz0DOAx1rpKMgj3NPKmaOIDoExg9MuGLQoYDV+OCA0OmfLWRtnCo12jkBkzf1dt10PPKcf/TRR1h6uoDRvlG8cP4idjY2jaee3PbjI8O2XiemJs1RxsweylieZ4V8ETubO0aHUyxUsbG6g3y+bI4zygM6wrjPOHYumr3Xc7Q56rl0OrsflW8ARiSKbC6N7F7awOZkivZCHblSxlGL0G7rciz6kehNImBAbS/GBkdNt2CR3Xw2j0PTR/DVd7+OUyfOgmkd5BpnjQaefeVqEZnsDpqdBja31i0biOcc5crS0ipIC8kCh33Dg5aZsb6zgenxScsA6o1FLUiI0ceUcdvpDNLFHGgHx8Ip/KP/5DvWDu57rkPuCzp1b926ge9///so1UvoCccMNDeHX5sAXsScdslEP6Yn51Es1M3hEaROUaobCN0fH7Ko+vlDpwyALmVLQLOLvv6kOVVGRnpRKNeQLuyi3qyhf3DY9vTW3jqu3vgYW7vLOHXuGPoGk0Cki1KzjFwjiwpyaIaLKHfS2M2vI5aIolQtkNTG6YoBF7DBNeXsHFcrhAErlLXRmAsW5BxRpnS8gDTpvMJJpKMLS3AOB0crIGBRAJxALj+wKR1SuivbIP3f2uHp0gpw4toRcGt4S9cBfaqRwyBDfm80iF7AFp9NzEA6tfAxBZTwfjqQ7YzxsC8/+CiAkv0QbqP2Sm/md3yeH2OR/WiAoxecw/uFG/gDPmQHCZwUgK2AJwLQfuBT9rj1zQtuUZv89pM+Y46sbBsD7r0sfdkp/M4PTOpa2feypf34mMlGD9TVOpBtxO+0VrgWXNasCwSVo8H/vYIz9Z3oUgRA+/FG2T1ftBcFngtLFACseZFzX1idBc94gZd+bI/3KWhNfdR60NjJThJeJDyF38sJozHkexS8aLa6j0pT9quAfq0jRbTzb/4o4/6Lfbc960Xuy+7TmhRgrXnl51rz2pvqvx9P0Z7zXx/4H/7FH3Yp/NgQ3ex/MTcOG82XauH7B4CNED2CKYBeNKzATE2agCoXVeYMWhnHWhx+0E6LiPdJwJgx5Q2KhE+17oBC/u0fIC0CTbru9Q8I7+vxSNllpAuA1qBr4RvXVW/vvseLgokpOiak2i4NWSAYDxpxRVM50bj4QXdtcAGzEjASlP6F4wfl+Cz2ze/tEugkLw2/53xSWGoj+4Wi/347xL0NwzZpwcsDYmPkVX1lG5XWoY1LYEygtltgjhCe7ePnAjP5DgNJm440XgAsDz95UrRW/O3j8/xCRJ4ge4c5DWIGiAlA8YMkep42m9+LpA3f2+MAWBoB1o6OHAjOocJoGXM8eFHdTJuj8CpVHJBmYIG35rWuNZ46mHRourXiOFQ17xJENGzZDx5o5Fckxx6fTWWBhhijUg1ob7b2ryP4rTWvPeQX7Hx2XyqxH4ktJ4vmx4CqjhPoGhsHrLnoc7+XmZ/5x099EtDkX5fax9rDfhlidDZe2hAPD75H8kVgqfaJe4cD3Tjufm8av7M90/GoUzwgnO9SESGn+DhPuw5C9U/9keDW2PA6A+c9Rw6/l9NAB7JVaPeoDNRXS7fy9hH7xDXiDEC3p5R2pPeYcVIsmqLGMdEaZwSwgG7JONu7SnUKuiKdWu+kxNjfi77Dn8/gWKhABxUoPscLwNsvupFI9TtgkcUbO86Ta222ANTAvoJoa8UoIlxRQPI+O+DRl1kSdlEETMFPkwvWHAwwEGMw1ecigSuuMCUVM8pNB9w7ZdUd1i6bwpw/Xno3x1HyURHQcozx/TosdS6xD5KjKnbFPsoL7ldAWUBWEeOcB7ZH97qzjX106Wf6J3lMpZVAOvuhfeCXd2wP+8xnWjZC2FGVSJEwWdB9Fi3CNvJ6nbX8m7JX/Wd7/CCv2snnaP1J4SS1lJsvl/ausdmXUV3Om+dM9UV5aw1LuSDIJIVM+0hyjH8TXPTLXD1f8kjzqHNIyouTDUEDoN14EhJxDkUaUjaHbRr3A4inBlBtAZVWEMUqkBwcxz/8vd/HxMF57BRr6ARDBkD3kis+AFTzTYtQq5fqKGRKZJi2cUulkhgZHcDIKPcQ+ZHbSO8Usbm8jfxuHo1cBZF2BKeOncLwMIFEBz6HIkC5UkKtkEOg1UBxdxutShndZg1PFx6gWMgYEJnPZi3CJxx17Z+anjVD0yJm6nUresu0ahbjo/FK4BWROCYPHcH5554z8JlgO7l1GZloSlyrYVzT3UYNP/r+X2Dx0QP0sE6BccTCuE6rnRZm54/hN37v9zAwOYlWTw9alF9xnsME2StoFosobG1i68lj7K4sY3tpGVsrK8hsbhqgwlCm1CAjzRsI98QNRGPk4IGpaePBJIBh0a+1iivEHI+BhZ0Sff3ohoIGRktuPn7wEE8e3Dfe5J5QxIAcAmHrGxvIlouYPX4UX/uVb+Diq69gaHIQ2ULVotTb5TI6xSpufPwZHty4YfcHO0GLZNzJ5XB34TG++R/9ffzWd75tADSjd7n3CCoSuC7u5VFOZy0Cevnpwn5x6nQ+h1q7budoOBZBLO4K8dCQp3xI9CUc1UgABpQwmt10lUrVFemp1IxSxPGVO9onyfNypWjAmPQr6Usjow4QbXbaBoIxwvTdr34VL7z8IkDRViXyxcXqAN+lpSUDdchpzIho6ZPS4Uxf4JLodNGXTNrZwWAIcqn2ROMoMVOkCzRqFaN8WF5atPdfuHDBivPxzKUD5OpnV61ffC6BqWRP3ECmnmiPRdySvoIR/OWqy8wiQEUgkmvYUTH0WhQuZTYLnHIdM9qd7yJ4wvHkuW70SaQYQMf4wS+//hpefPkFA8EI0uos3dvK4P2fvI/vfve7Nk5s58Ejh8Ho4XyxaI5nl0npsvZc4dCOOTQJtM4cmrYIbQYEcH0WSy46DXD6+vTUjBWSI0BG6gnSmVB3p15l502zbuAgAc8zF87j5SuXMTw6YvNP8O/O9Zv45KOPLZL34NQ0jh2dM5nKqGqulZ7eBOrMoou6TAm2kZzFjNomlYg5S2MMbHBF/xiR/MkvPjKKAUYGjw6MmJOFDkPjwiZNDs+AUAhf/sq7ePHFlzAwOGig9NrqqkU+s+gmqWo4f+dOnbbIUTp3CNbTqUXg32hWyKsejaNNIeBRV1lGCakOIm6/kn6F72TWEee7kM+6bKRM2trOaEsztNtNa1/doy/jPE7OTuLEuRPoH+w3CpelxUXsbuyYA4Tlu0aHh219sB2kqyGIxmKz1OVsHWWzuH3zjjmQuM8mR8fBmgoWcBGAcaOPTBxAPJW0vcn3W4FZzn8naI4kZjY0u20cPnwIx0+dRCjiIt9ID0PHzXvvvWeAKkF6vo+Oc/aLAB6zWKkXMZM12TeAnt4Yjp84hW/+2jfNAWlnFIuBN9q4c+M23vvhj7GzsYWJkXE7GLifeBbyPdW6y4rg+TYwNGSZXQYOdJpI9bv9ykjai5fO49Urr1oUNB0dQ0PjqFfq+OSDj3Hn+n3MjhxEPJTAxsoWkvGUga3rm6uoNMvIlPZw4NA4Xv/yFYxOjiIUZX3Sju0R6o3lUgWNGtt617j0meXA8eLaIw856xiwQF5qaMDGp1QpWVFFjmuhUkajyyjjkjk1eW082YuhoQEcP3kCV65cxoXnLhm/f8PWQwP/87/+n/Af/v2f45vvfAPjw8O2V7g26ZSmHkIAmlkF86dOmGzgmLQbLquwXW/g+rXbePRgAblsweh/OI69EdaNclkQNe7XKgvNx8ypRKA22HW2JSk0uEZ20ztoEfjs0N4knRX17jIKZe6FIpoWBd3FJAHhg4dRzBaxtb6FVDKJwYFh03xq1QYOTx/Ca6+9gWNzJy37gTKMY8HCh5lCGu12HXvZHayvraDbbZosJNjOYrprqxtOdvWx5onLKGaxUNKzRRHEQJ+LvGdB3+2dPVRbTSQSA4gn+vAv//t/hcHBPmQyRUeJFAigvz+JVquN73//L/Cnf/qnqNaqGBocMjnCrAc7ewJc56Sv6UcsmnLnQZgO9j6Mjh5AIprEqfmz6I0kUS/WUdgr2BnGguCs+TA0lAKTrHLFrFFB0dYcHO5FtlTEg6e38XTpLqaPTGBopB/NYAN7pSzW08uoBUrom4iiG6tiO7cKhDtWnJnAc6PBrCgvQjsQsDXOTBjTF1suqIYAtLmIqPsGOfb1/x+m47ePpe8KgPZjBLI5RbuoDETp6bID/CCeAFIBsQx6cHaBc2jK5mIENO/j2cbnUO9xc9PvAhW9iGqeubL/+UwBegInSXHBz6nzC7vy2878XCCr5IffJpXeLLyC17CdsktDXpSvQG7ZMrKnqEPKTvgiDsF3C4AWHiUsie8T3qd2yTYUZmGYmcenL8xAtpIwFwHvwteEKQis1XiZsuvLVFW/2XY/fiPbSPPEuWM7ef1+sGjM1S3iHAiclr0vrIn7Rc/W+AvAlb3jf7e+E36goE/qJspM13rT3PB+YStsj/BVPV+fWRCQZ3cLnNV4CZdlGzVmX7T7ZBsLU5VuZfvNo0cUgC0njuwyzZvsPr+dqL7+bQC09qGcEsIL2UfpxsK6NJeyQ7Vv7fn/9T/7h13ebPyiPs8DG2SeIC8i2EUTuOhLTQz/tlRDr4iWHwTjfRoQATAyvgWa+T1GGkQNiAxgtUMLSBGBigKkgeffIBoQP2CgqE8NiH+wFCm2v6k8wEkgmAx4JsUbKBfyOGstUNCNBY0gvkMRiCYsLerAKaQCx2WkCKz44uYwged5uwSqa8NqzLRRFVnqj0rnvYqk9QtDgV3svwSoi750G1Rjyb5orNgHAWGaewlR/8YkX55ANQewPIuW4/sUiSxwhQqgDgEareTgM8DLS/nmb605N5eOE0ybVJubz+DBSQ8rD//9Z3ogjyJQOf4SxgLltK55D7m0bKw98JBFCa1/AUdtQsXY5t0DyMh5aSkELQd6uxRGp3jqUFKqjuZI33MdaD7VBvLi2RqiEHLojYEVbE9vMmmR2YwaYZo0PyewRFSPjhMWzCRYLUBMG5zzIAHMdCsTbl50K78TlY5FYZLv0XNqSPj4ATgdKFoDfJeAVR16Osz5fv9hxzGhQanDQYetpUV7oLdAbSkdmnsJcwKSZngGXQQ6fyza1nNocB74Q2NCwptt1b5rNpznXGMjoU9jkP2gUqu504HL9yhzQRkCfObfcDB5Beu0tzWmmmNFlPNzOWK0v3XguXF03JyKoKYh4QfkzQikHPbWGQF3OTY4hlQ4nELi+v9MEXBcxPG44yamcm6y0xyfngLI+UkxUs9FI3ONKOWM4Ib/INV6pcPHjY2LrOX8MS3TDjB7TsDA8ooX4U5QgBFXBKBtz3pgBQFoRkyw76IwcgrSswwK9Vtyx2R0x7XLQGxTPJ5FzEpJU7s4Hmyr5LJS5zgPOtipMCuCV95xKYBujTnlQAqBxsR91jb5oPHkNWwXn611IaegACXeL9nKa4wPmxzfHj2MFEhzenncXnLgsH/P+u0ULp2LmndRRem9kgXaA0wZ1PnHiBsbM66uL0RAax0z7VN91vnpP8+Ygqezyq9EStbqDNR+Z5ul3DoHn1undYtkZ1yko3AiCE28jYBJLNGHdjCKdiiOTjCBTiiBr//yt3D0zHm0WMSt0UWnUUeURYUYBZQpIruTQ6PcQC5TRG/M8ZcSsBqdGAAZlWi85vNtFLI1rD5ZQ34zi269hVg7hvnD82TQN4CARRFZpAsdRjGVEGrUUdjZRrtSQqdVx5On97G7x/TcEmpVpi0HTSE12U9qqC4LjJG2ijxtTDePodNuGRct0/TrCGP4wAGcPX8BB+eOon90FLFE0oAkywjIpK2wUzIawfVPP7J/tXzOKEDivSxgV0eEXOoHJvG1b30LR89eQJNFVsyicFF+dTrDClnUWFRqfQ2bC+RIXkE9l8fawoKtYY4/z1HyOfcPj5jBPzw+hmEC5rn0vtOLa8H2VA8j/aYwd9xxVtP45b6nQ+HJw0e4f/O2RUPWi2WMj4zavs4U8tjNZ9E/MYqv/Mov4fV3v2xRzbF4jEgKCtt7yG9u4dMPfo6le/dtjDhelCu5UhmPlheRGBvBH/63/xUmyAvLlHoCd3tpFPYyyO9kUNrNYZP8zyvr1vfh8RHjVkYYBjJWqmUzkpkWTz7PQLeNuTkWOjuEbjiAdJ4p0g6QY1o1d7cZ+8GwAfXOeeUKwtJZzD26urxoYODy4hJWlpZsP7CwIoFcjg2pSVL9g3jplZfx8ssvmzyiuB0eHkakh2A3C3dVDJz88Y9/jD/9s//HzjsCq8+98IKB1xNjYwY4pze3sbqwhM8//gSLTxeN2/Tw7GGkjFs3j93tTXMWEHQhDQP5m7/+jV/C6UuXUEqn8b3v/Rtc++xzi8A3kL5UtFT1nkCvOT4CobABqnRsHJ47goOHjlgErqKbC4WcAY0EFjk3KwtPDfBmpohkrQMLM44rulkHaTXm5o7g9LnTmJw+YLRrTv5GEYsmjJ6GfNU3btwwygICRQRvmXLP8SuUimg22kaVQPnFM4r0LOSIPXnmBEbGxowrl8YgHaOUOb29fRZBHg5FkE2nbXwJvnAr59IZA2FM1yJNys4ONna3MTgybEVH544fw8Cgc8zS+fDo3n188NP3rcgjea4JYLOgH43/wYkJKxp6YGoSh+fmcOrUafs/dTSzYaLPUpxV7+HmjWv48z//c1z9+FPjSDcdk47INovBBZBMJDEwNIJXX7uMK1euWFTz3dt3rXCpRfU3mkhv76BWquDE0Xlz8BJEJw2IcXP3uDOPwC+5mbl+eW5TJhMg4/pkoUb7nUzYecRxpYxkZgNlF3l8uR4jsbA9h4Um+Xc2l3OO5XAAvYke9PbRGUP9vG1RrHRODKUGMDM1azoswT3umfHJAzh4+BBmDh60OZXT5fNPrxrPcCreYzKFfMJ2BoZDyFdKDDG09Tg6PoGRoWG0a030RmMINjsGLJOWh7Q05y+cw5lzZ63YIR0BPJM5tx9//DH+4s/+vaNTIVjjUbZVSywqSy5r6i1ACwHMHz+K//jbv4uTZ04a1Rmod9IeK1aQY2bGR5/hZ+/91AptsuAigWOuEaNJyrIga9N4qI1CrC9l7xs7MGYR2XRmtLtNzB6ZxZU3WDh0wqvhEUR8YBTl9T189vOrCFSDCHejWF9Yt4hmUsXsZdMGQK9sLyPQ08FLV57H8TPH0T9M3Y3eLFescntrz7h+VxfXsLK44qgqio7SjJmO6+vr5nxLDvYbfZBsrg4LiYUCSA6mcO/JA+TLJYyMj+Dk2VP48rvvYHh0FJNTE4j29dhYoQEgASzfWsK/+C/+CCN9g7h46qytycWnC2bLWOZfIoETp07a/BA8NX51BMyhxQKna2ub+OjDT7G5uWWc8wTCy7mSRRRHInH0JpKWERcMRzE8Mo5kss+cNT2xXsxOzaAnHsONu9eRL+VI/GQORYK+oUgImXwGi0uPUalWkSvljD7lypU3kIqnsPR0yQJ8SOFB+4k65cTwOE6ePIP5uWNWYNZ0pFYd6ewe6q0adjNbWFpdRDGfNZlGXfHg7DR6I1EriLq5vY18kQE1tK96jQ+bMoeFkGdnZkwHzmTz2E5nrVjvoaPzmJ05jLff+BJCwTCWrVBhxjJdKB9feeUVc2r/8R//sZ1VXPtcT3Rycy3x/IjHExZFPTA47LLEuwEcPjyHI0fmkLRilkfN17mzXsTu6g5KhRJGB4ds3XGvcd20ah10SRfJgJNoAE3UUaiwkPImau0SGqgjNdiLTjSApxsPsZFZRnw4iORIBK1gFenCJir1stkPnS515ZY5rYQl0PElDMV0aOOAdvpmJBpGq+kKCQp/kY4pkG7fjuN8eIFB0u+1frnP/WCb8BU+U7aXdFZ+Z/a8F7T4zI75mzQdHGDT8VsuA90c7x7dqfASwxy8iB6BdeZw9EA/7gECvOaI9igfZUcIwGT7BOYJB5H9oXERfiAdXd/zbwbGyXZgOxXcIlvE/yw+TwA232XP94KWpLv7MT5hQf73+nV8m6OW2+vso2j22FfZD+qDMAp9LizQ2XzP6jtZnzw8Zb+NHi4pfML/vbAL4QZ6nrAAPzal/vMdPMP4t2xD2VGaR60xBV/qc9lcChiTzSm8UeuW1+uf7HIXdOOwGdmUX7xeuIdhNl4UutaUH1/x26TCToXLaT34cU8B0MJg5NgxJ4TXLrVXtqTsPrPtvTb73ytnheZJ+074l/a0H8/js3ifnD2B//zbv95lY6hgytDXYNMA0gTroVxstrE8z4u8QRxIGc+cVHk+tBipsAuAkSdIlB3aNGqcOqwOaCLYLgkbvp/3kbuQn6uTAsC0mbURtRF4H9u031Zyh/miJzU4vJ//dxPFiDpWJq8Y4MGCQ4wsoDClEiPgUQuF/eQB548C8wOUmiguFP+m0OaXV0cLSMLSDzSy74qM4/faKAI3BBgKxLD090bDPLeaKwExmhf2mW3SHPsFrbwqHBN5HNkeFYcTEM4CE+y3X0jwOZofHvbqMwE9RgjQUOeBKgVFEb9UVG28veInEkA6RDi3NQIXjIBuM6HMbXp9Ly+ZAGgB9Fp/el6chheBMwKcnS5CXmom6TloJBEg47hQsef6Y6ElBvfwvQLpOXcS1AKy+DfHSmAMr5Gjhwo4v2NqLttLoJlRL2wDwTtSvhCAtiKZPCyoCNNBQBCbABfBMSp6VKC8Q8QMJu+Q1tqismSHnscrzDExSgR6Zas1K6qpH60zga4cEz/oq3mgws05FKjkPwQ0phKWqmbPPvI+PluGqvaw5otrRvdzzDjWBKUMaAy4A1NAHv/P51Vqjp6HALTaI0FsoHDA7VHJNAEofI+4/vheCWIJU96rPgggNCDcE8S8XhHc/F5rTH3zO4MkL/kecYdJ9pEPk/c8K1zZsGgGKSbitiYgoUOE76NiJ1kl5cbtM8ctzX4KvCa/mTlwug7oVDEX9o8ANPcwFSlGQX8RgJbnVWuC+9E5t5xjTcA0jXH2j6CD7UE4gF/KCRVekycN9z0BaEbgusPOeavdOLoqxRp7PkffmdJSdw4iOT8FRhOApyOQctp/HnAsuOc4d/w/50xKieube68UXznknh2+z/qog9l/LhFAlZyhnJAipnHjPTSs2CYaIf6IZvaBgALHVvQfcu5w3+isktOH7df65/M1J3JscvyHBgb207n5uRxeovGhw0uOMRaEYvE1yWYpPVLi3Nnu9hf5aAlVMyLMv98JvNpcsJALozQpR3k95RblX7kMFkrpYVSCUbp0LIqOKo1zINCJSLlNWdM2oEk86A6EDiISTyIQjiOaGEZy4ABqnTBevPwWjp26iFh/EoViGzVGmtP4C4aR38thfWkVhTTTvx3QQr5lAp2s6s7Ct4xS5lmV2S1ge2UbzVIDtXwVQ6kRHJyaMcMjnkg5mR7omN1dK5cQbtVQyWdRz2exs72B7Z01K4rEcSKYyajusfFRcxqyan3Rk3kcc3P61mo4OD1r0drkUw/Gkoj39+Pk2bM4euIkJqamLQq6wKjlVgOZvV206zWLgF54cBs3P/sUme0NK5QXDHaNI5OF/GJ9A5g/fx7v/uqvI0Qag1jcoplZyK3bbKBZLiJMQLxYwMK9u1h69MgoJgxM29mySG06Vy3SdXDAHHN0AJA+gXyfjF6T49B0imjMwAVGKDJytqe31yIJGaG1vrpmxfsyO7vIbO1YpJhFuoRDKDCSqCeCV954E2985UsYmjlgEc61XNGisdulKm59ehV3P7tm3NeJWMLW3djUAWzs7eD+wgJefedN/No/+E0DSFnDIbO3h/TGrkW5VnMlM/wZaTc0OoJTZ05ieGIM+UIBhTJTqfcsCpZc3R99+DOsLi3aOPf192NgdBj5csG4cxn5+/bbb+PVV1/dX0PubHDyhZkY1Dk4Dzyj82lGc97EX37/ByZjCECxgFWz07HxZDQw+YmPeYAhKQs4jlOzU1ZoykWkNoyH90/+5E/QDnSNEuK5l1/E1OS0UU6wCBo5dvO7aXz43k/xk7/8ofXT6GsCXQP1nK7aMlkzMTlh4OS7776L6YOzxlvMFPEf/+hHVlyNwDGdBJyzJoteci+yJkQwYGPfUtURAAAgAElEQVRx7vx5TM3O2NyPWhEvFiZLoJDL4NaN26hVyE++Z6n4dBTLeOIeYBsIRFBn4WlA+TsxOW7AFuUCaThYxJbyenpq1sDV+48e2Vqam5/H66+/DkZBM8Dh0aNHeP+9v7ZoQ+PcpD4W7jGAqFitGPDI51AOkRLGKK/iSSQSKeOOXiV9SLWG2alpsPgyHSTUz1k0j1zt5jhpO6oQRtFeev6SFaGjfCLgzOjM7/+HP8ftGzdd9HezZRG069tbSPb1G0cxI46PHJ3DmXPnrd2mSzOAQWNh+ozj1SUY+pOf/MQcAeTMZSS0bAgHnjsH/fT0rM0fjWVy7DIqktkEzIJbWlgwmoS5Q0fsGhYc5HV0HPFe6hAEnnsjrjjk9IFpA/Cou1IHF+0X1wypBvjZ6NgwTswfM/2AUf03bl6zqNTxyQnjmSb1DmkRNrlPLXuJnK5BTEyMmfzm2JQMHAsYRUlvT8J0Tepwqb4+K6Z4+Y3XrSgd1yEdDlxH6yurGB8bQZe6fNOBKNS1S/WqgaEIhS16+uDMQRsvwpgMbA3FQoj29+Hrv/x3bPzDkRAGZqYdwFUqWYRlq9nE7du38f577xndCOc0t+dqHnENbu9tW1QvlZCTp0/hN37z79vcUQfnPFEPp9zu6+1DKV/Axx/+HMuLK+gnVUcsZpQmlIW5nKuzs729awX6uP+od9CRs7O3beAigejUYAqvv3kFJ06fsGvoxElvZaxNme0Mtld20aw0EQ8k0Kqzrk/Txr0d7GA3t431vTWMTA7jwgvncOrMafQm+ixCWM5yrvdHDx9ja2PbnCR723um27Ety2uLSMaTloVAPcRRscDkLyPUE/0p7OYy2NzdtDF95bXLFsXKaJymp9dVG1VbZ7TRWPD0/R/8BL/46Qc4c/w0eqJh7O3s2vs4dgS8z104b8VBGZ1vNBORHgwPDTm6w0gMmxvbuH79Ooq5gq373V1SaQStQCD38t5uFv39w5g7NId4PIVYiI4K0hON2P5vdhvYSW+5LGTa5bEQJg6M2Vm/vbdpnMyPnz6xd7/00iuYGDuAve0dhLtB+2xlfc2cDYyonpk5iGNHj2F8nBk7rlAeCy+SqOgXH/8cm7sbtrZWV5cxMNiHF5+7hJs3rlu2B6l+qLskelJGF9SX7DNZQycqHY3co8wuKRTLRhty5tw5XHzuBeQzRWxubOHewweeLRkAHXavvvKS6Us//tEPbS/297vMUfLFU69o1OtIJQeRSvRjYnzSuLaZ/XFgesaKEg4PjJqTzWWD5ZHe2UN+t4DB1ICBz6yVQTCfAHSpVLZaRASg24EGSo0c+kbiKNazaAebKDYKaIUbyDez2C2uoR2pITEUQrw/guX1JyhWCwgE2nb+9/Qw+rRj4DllGsdEdpPp2EEVtOuaA4GGnQA6nR/S36W/+gFs/V8YA+eJOrMCMxTgIKBPz5COLluT3zv71oGQ1EFlq9u1Xm0DUvUIF6O9QjyA11KmcX3wvfxH3IB7guua0eTEM4SBsY1m23g4CN/L/efnFRZeIuzLH5glsE7j4gc3mSWo4Cc9Q/q9cBfZIhynv2n7tE1Pp63BH2F1AmOl52tM/SCr8D9m4on6VZnNHEdeK7xAwVWiBxSWaMFLnk0vB4E/yEUOBgUf8hrZ5xwDfS/cRdiB2sm/OQcCWIVlmHyvEMvrGh6m58qW9c+BcB0/Jsr3cszMDveexf8r2NHWvRcsJxvcMBjPGcH/C8sz+eur+aR+6Rp+rwA/3qN3Ct/zA/v+9hs25wG9arvWlJwA2jt6vn//ySkibIl/C9RXX4RXCoRXX4Tj6hkW6OgF7MnZoO8Cf/QH3+4KYGFDlOqgSWB6lxaKgAEtML1IQKlLZXDgoxaK4yZyaQP+BWRGrfE6PwMnJUQErApE47PkyeJBKvDJddjxxWjxyaOgRWieQc/rpQ3Fa2TU87AUGKR+ySvCayxCjx69JukRGOEXsqgR/mZ6kkAWvydEXjsJNBn2WoAaG4F4fuHDawzA9lLotXm10DRGar+i2VxanROWLgUR5vnmOHB8JES1SHgt2ymvmeZQC1yAvdrqb5cfMNRi9C9QAew2315kqgQ+x0sANN9laWqWit61ySTA2mUUuhWecxtZALsfyLb5DTFivO2oOAjIeBH7rs1uw/NQ8AP4KhpoQRIGfHRNgbQ5YDoNU+kCXavQboBdNO7jtXKV62mwGG+at34FkEkoq39+PmcBipo/vldjYc4D7wBjhIAB6QQnwiFTIux99MR2yO0aNN5prluCz1xjOgQNELS2PatY26p73FleegsBJB4UNu51F0Epbm22X9HFHEM+l32jQc3rxGlID7w5f7yiDE5Ze+a51MErwa/DX+Mk0FDCXXLBD4AJFCMoos/9NAM6XGj4moCluuejkqGiYMKfgCccWP7sYHVgrgqlyHmiPabr2EcVd5MA1dixj6IeYvsMVPU4wrhn+b1xDXrpQLpGhwDXG9eHX95aVJ2XriVHEuUbx4fv5W/H90eA2aMcYgCPBwSb88Er0qex4HPYf8kRXiNaIEbKEbwgKEdDS6Av1x5BBCkHTqa6yF2me/KHUSgcN2WB+DMv+G7tRckNngh+YFjyn59JXlqfKWd93PkELAWish10GnD9cT4FFpsDJ+wqWZs88NLjdG6wH6LikBLEZ5k8+f/Yeq8mudIrW2ylr/RZWd4CKBQ80A002ht2N5tskkPeucOh5o4mpImrkK4UIRNShKQH6T5IepB+hUKjh3lRhJ40ugrxcmKGHJLTbLINGqZgy6C8zaxK7zMVa39nFU5Dg46OAirznPOdz+xv77XXt3bPOSlKJOlZ9pK+I2H8u9rsd8Q4PzW/yTJn0U+XTHghR6V7aZ3IubCkmXeiQE6p+ksbtcBltZvjKFtt700WrTcX1Zfap5VAfnldKQFn72pH6FzSUHbW+q/rkj2uz6smKWXgRtAVEOYfjhuf6bTWGVDEjfFBgJnjRkCawDB3ZwLQLJhC4JmsDX6f4DUTZKYLCE8rkCCbN9+o5xom4BSMYRCMI5Udx8TMIsKxLM6ev4ILl19BMjeBtedbiMeSGLT7xlJslOsGGrHwD+20W7NRCwxiiaSBIYl0Bu1WB5WTCkpHLGzUQKfVx/zUrNN3HSJDM4Beq2MJ50aFhf+6CPf7KBxso3iwg0rlCFsbGygUDxGPRkBwf5yM23Qa/WAf+wcHxt5UYqzdauLJg4cG+pFBFx9KAGTT5scwOjGBG7dew6Vr1xGi7ErL2fbj4hECvTZKRwdYfbqEx/fvYGfjuYHHJN9Qt5gniWK5LGYXL+KjH//Y9KCrLGzUZx2GDjqthn0/0OmiQc3hP/wOG8vLVgzOjsV75AHOAdkZ7p9uP/NOVvgSb1ynY2NjuP366xgdnzA2JWUWzP9otvDk0RK21jdMA3ptecWAEPOtOK5BMu2yBkb98Z/9DJML52wfp4xGYWcf3Wodm8tr2FxZw+MHS6cBIpOx/SDw6NljZMbymJ6fw/d+8OlpfQiy/Z6vrp2yEgm4UkOXYOZQNmRFKgkcsdgh2cqZ+BAKB/v47He/NQCEEgPjExOmh8kiggRlbty4gR/+0Y/w9lvvIpJPGOjFTESz0MDu7r69a/O4bIA2QaKl+/fx4MF9A16MdZgcwkGhaJqeXNc8bkz977PzZ0w2g8A+E3ZkXC6cWbB1YDrA1OQ9O4/Lr1w3HdxkOmN7VSoWR7A9QOOkjP31Lfxf/8f/iacPHtias+K74bAVRGNSn3aC0huZTNpAVerrcl1T1/jZ40fY2zvA8+VVdKqURIrZ6aoyyRT0gyJhLF5exMeffGLgM7VzCWQRjCKrmAUoj46KpolLXeVSsYRi4dDaYHbUK+DE7dj8yZCztTxFxuLABGaN2EHtcB5N7veMMT535qxpj1PCYmRk1DGQvVN9n/32H/HN13eMhRsMBbB47ryx7h89eYzRsQnMn1uwuXz23DljfVO6h4AoAZvC0RE++4ffGjh25cJF3PnDlygeUWqCSfy2AWwEjck0p5brmTNzBmha8Of51ASf79+9h/2dfQN3SRwoslgjwbsZBwAVim6seS33ciXfmRwn2GWFy2ruxAvX0PONdeTzw8Z0V9FdnTipVavYWHtuYDclDWjLmJzVCcZ2p4uRyTFUWjUEY87vN5+dBQ9TaYyNjqJZqSHcD6JRrqLX6Vlykox5nrIy20JJCjsdRhAiY/UaLl+7anOQIPOdu19jb28X6UzSPuO+wkJ9/EMtWQNZGk5qjHaD13CeWlFZ2vlBABNj4y6ZNQhgcmoKr9x6zXSWeQKFbM+lpSVLCLA9JEFRp9rFDY78sHuwj44ny8XCg7OTU8ai5fi2DYAEbt6+aexqjqcV80wmrICc7YcJd3ry8z/8zorrcZ/l+/G9acOoMczTJrbP9vt2QoGgBAFUIykxdvK0sge9ju0vhcND8ycIKnKecq1x/2IhwEqlZuPGnxzXBJOBgQDu3buHo+IhwkNhLF48j1u3b+PShQsGAjIBVNg/xNPHj3G4tY9oIIo4E5MRxnRxHOwf2bwJRIMolA5xeHKIsckRt05GJxEKulNjJl3BwrblMg4OXBE/+ks6QVWvVdDsNzE7OuXY1whan1O/nnZ5OJ83ogdPjJC1zDlNMJEM/N2DPbsv+9xO0gVhWvaf//q3uHfnGwN2R0fzFj8ZsYTyVCsriIZj+PijT2xd3b17H9ub21Z0cjibc5hAJGyJFAKzXIssvkk9bhZg5LxpVlvIprJ4+7V3ceHsRQzaA1RLDaQTGVQqZfRCbfR4goPj3G0hOhTG/LlZG/dSpYSnTx9bEoUSR2z/zVdueYXbHQDNcaIdTsRTmJ2ZstMX1OnnXk5t8fWNLWsTpT5OWMC4R5Y7WdkBXLt+BRvP1xwRoNpGPjdihf9YN4B/p43jM2nzzN9kQiuTM+kok0vp9pAfGTO9aY4V5xELk1LCJZNKWOL10YP7pv3O8eV3uE6ZbKtWajbfouG4AeZnzp7FG2+9hQgTz/UmhoezKB03zL8J9ALmE+2s7yDYCWI0mzeZESYDAr2+nVZxmuA9dANdtPpNRFNBNAcNNFFBLBPGSaeAQm0P/WgTtV4JiWwUnUADnX4De/tbaPdaiCcIxoZtn4jGWeyzarbGSBU9x3xkLGKxohenct75QWF/rCjATfG7/HGByxbnevgP169wGwG7IjvpRKKwEsWfFjdR+92LMXh/EUAshvHYoSKomGEjYM5ELVdPiCcxXdzJEyyMvfmT40u/XDHD6c++k7c0YNDDeegTCZPx4zQCD1UjSjGpAEHFzNRS9xOQ1Ef+ZxtA7oGx/jhHxCv2j2ImgZN8ngrW+bE7fU+YnjAnP+CpuIvtUtypNggHUV/zPorjFBsLP7IYL+SITd8C3b34zmFYTntf8YiwSsVP/rhNOJuwBbWZttBiWa8wo/pIc5H38CcENB8VV/En9wojKXp1cPgs/ylUtscf8yoWFuGT3xdzWfip4lLFj+oDzRfF+ML4BDQL39Sa0LNEItWcUps0pzTnbT57agz8TPgof+9sv8MGbN+TFKon3SocSNiOYmV+XxiKH+8J/Ov/8j8wAJpf1MJWoMyLaIj1QA2Ivs+fGgw5i7z2W9mnmDtCLnSen2txOeDEgTcadGUM+G9/e7TI+Lkmg5tk36az64X1059l0kCdLl6C5XDHuQUI0hyIgeDa5DIUvNYyBcEXmtfu+LjL2GviCwQQkKROF+Dh7xv1o9qqflF/83MBjLyvgD2xLPnTtKpqtVNAhvdSxkgZKbVNILEmkQT1eW+BjfyujIXGVEC5so9+cJrf0R+BbJrAfF7IO/KtzYQ/tQHwp4wN7+GfI1qEPIbJ5wrsFHhzChaGnH6xFgyBL2cw3DvRIdUcNVC/4znqXlU37hMGtBg0AmNh8F7JxJDTfNS6oMYVmZLcZLgAuVkz6xV1RfIEwGlu8V5ixQpM1Dj7M5r8TBlMjZM2PL6rJCxOwUFPF1abh8ZS9+aGrk3O5m3fLXwCQnb/tqs8nE66Ewl6ln3Hy9Jp/LRxq/3KlAmUVuAh0FrjIKMvUJbXyXhpPfIa3p/g1rfmi6flriwu2QDKvGkjko3hd5jAsjnRdcGqNhUydM3g8qi7HfdyjoLekcCXNi69lzZvtVWbikBBbc6ay5ob2tD0b60zJVjEVJWjpTbo1ALXL9vOfwsA0vu7WlfORmnDkP0ze2Bavg4k8s85vQt/L7kdvyPB+7H/9/cOHfAYd0dwCdiz/e5YrTvFwfsrUUgAWkC3rcmIm0Pqe/WB36bzeq11bcJKRmg/0KkBMib8GXWuSjkTvA9ZZHTqzbb4KjgrwaB+4L7C+SmHgDZdfXFqsKwYokuA+h0cfS4bpI1e35MDwOfzFIJ7J6d3qr5UYlR7pt7b74SYnqmvroH2Ge0D2sy1D2hv4TO0p9LRZfs4J7RONbbsE9kl9Refb6CQ7cNBOxlBAEI2XfsTHWl7/74DmLUfa1x5newD14kcd42V+tP/Tvq7nkHgu1mveoUO3Xuc7iUmrRVGMBRFD1G0+mGEYxmMTZ5DKjOGq9du48LlG4gn89jfO0avM8Dq8jqeP1s13eE8j9sHWGQzhd29TZszBBgJVI2OTSGVdsU3C4dFHB0WEQqQjcOkRgyZZBKjIwmTX+g0ugj2B2hVGhhi4IABjo52cLC3jmLhAM9Xl421NzqWN1CK88wlKPuo1MqWHOXaou5uq9nAxsoajvcP0WcNiW7fJDeocT0xM2s60OcuXEQoGjNgkow7akC361Uc7W1jfe0pni8/QvFwz9in9VbVkpUsgDVELeOREbzx/gf44NMfIJkbduzOXs8YwRSDbtdrWH32FH/3tz83UGp6bhqjU2MYHslbbEU7REYepQ4a9ZYd9+15CUAyCSVhQ9s0lh/B1RvXcf7iJTu5Yxqf6bQHTh4Zy+xgd89AQytcWDx0c45a0f0eZuZm8S//o/8Qb3/0oZ3wKRWKJi1R2D3EwfYuascVbDxfxwlBPS9JTWZyqV7GzOysyUYQ2CFoKQeaCR2zn5EwFhYX8eZ772DxwjnT8SagxDoLDLgrhWN0GnXs7Wzjyy+/xFdff4Gj4pGxFckOZPEqFuRiwuL6q69Y0TlqwxI8IAOaibud7T2Tz6keFa0vef+d3S2TvuAcoK40E8RcO2T8MhAnAMqXnZuaNlCFUh/UuWWSnOx9Xjd/bh4XLl3E7MJZnL1wHhRlIMB4XDgxQH/Q6mFQb6FyUMA//OIXeHznnsmFcR9lITHqBdO1YSE1MsRzIw7gJADN75SLBQNxyajd2tgGun1EQ1F0Bn3UWk2U6nWTKjl/6Tw+/OS7uH79OpqdtiuSuPb8tKgxQXce97e9pdW14oe0NVZciqclvAS92Gnmi3l21uQhhnNmP6ixykT7jVdfxY//5I9x6eo1YyOzcKiCuOWnz/D44SO3XwdcolfJseOTCjrdrq1rMrbJNnQnXpJOXqjdx+7ODr7+/ZdYuv8AEyOjKBeOUTp2SfTQUBiVWsX63kmdTBjhwLHF2A6ngU+g3aRNem4/yufyllxi4chw3PW1rY9m05jUJsPTcEew6YPwFAwNEjVaZR8IVLz57ls4e/6sPd/tty3T/V1fWcadL78yKQWykikFQiCtw+LmQzGcX1jEP/sXf4pQKornu5s2/6yP2x2zfdMTkygdFdEs17H86AnWnq6iUa8jkyaBx5EfaBMpiUUdYNujwyGTo2m06gYmHxaYOKoilU5Yv7B43rmFM5idnTEpQiZavv7DF8bQpNwMAWUeVXd7HCxWmhgd947703ICY5NTBniSMXpwdISg2dMjHBSOrA0EhXVK0ID6mieR1R1YHzI5SHkPrnOysclUpvwETxLwWoKelPUbHs6ZbUynk6ZVf3C4Z+9Em0FAncBrJpczaQ/J67F/WRTRYrVQ2JitkbCrUVI6Lph0Ty6bwbXLl/D6a7fNhtFn4vtyvsVZQK/ewmf/+Dl+/ctfW/9GqKefz9s8f7a8bIzabD5nSRKyyrmPkuzSbbdMZ5zSNi3qCNfIqEshEk6Yj1Ktt9Hut9HoNk23NzIUNMB4ZvqsMf0JKJp/acUlXxAFCJiS4c1ipyfHx2AtI4v1SGIYcH/MWgLH5OVoN4YSVgiUOvelasWKElIyg0A6pZicb+YSSplsGn//b/8WTzeeYCw5hvxIzvqDyTcC30sP7luxy+nRGbzyyqsIB8Jmx+qVumlxk5E+lIpiKB3H+NSkrRvaIPq0/JyFYCm5cnJwgpHECBbmFzE3eQbteheDDrHAvgGgiaxjaTN5SBB0/uysFSfdP9jBs5WnDiBuNo0JH0bY7GEs4go8dnsBN28bNeuDxcUF+5wsZgK+O7uH1n88YXBSZr9HbH/Ij+bx3e9/1/wLgryPlx6jWqwi3A+b5BfHg8be/NJQwNYn78FnsH8IfBqg3xmAMQ5Z30xocE7wf871lZVnHnnP+bpMJkcjcTttQuCc9jdmAPQEMrlhXL12DYuXziMUY1FYoFIBDvfqVni2V++gUqyiUigj1IsiAta/iiHCop0sQm3FljvoB7uIxMMIJcMoNYuodIqooYx2oIZCYw+hFGsXsHQtmeEtINRGqVwwADococ8YsALP3INJyCC4bhiIB0CTsOKIE46QQpBd8ZXfr5ZPq3jRHyNyfZ7+H3KArkgRuhfnp5iX+t3L/rvFyUEHDCp+0H2EwbyMTwhbMf+WRS9TqdOC7n58TLGYYghiCYZ98KS3d2JQSVk/RqS4T6ChYifFOsI9TkFIDzdR/yj+8YN8+rvwFfWHfPSXAWj58NzPhLfpvsIZFMcoLhVWJJyL/aTr/bgCf6+xE+bA5wmwFB6h9xEArXjWH/Ox3dwvzcfy4l9ez+8IHBU+pfsJ29RcUIzOazS26nPF2f6+Z9v9saYwBT+oq/cVAcgf//rjTLaB9oDf0xz0f1cxnmJkd2LUkUmFo/nXjvAFzV1+T7GiYbkscO2pPQiz0NjrGRrX03nrEccs5vdpjwuA1jz1zwuNlfpWuI0AdcV5vDbwP/zX/2rAhwrcFI1cR6H4UAYA5sx5uiZ6mAJ8DYICAXWUgRIsnNbrnQ6uwDF1nAWZvgqW/gktIEtBqYJfZVFcAOxATP7vfzF1wsuouwAqgTauOIgD7fhdMm+VETF2hlf9VAE8nSq+l9irAswV2PP+YvAJ8DhdTJ7esoyrsklquxai3luLROPjnGKnGUuHVc+WFAD7TuAXv2fBsHfMwd7NW6SavBbYeQZBrE3/gpRRUSZLcgACpgQ8qZ1anGqHtYWMXq/wlpIMMgIaLxkfAWUCYAxk9eQNeE/NM95PbQiGHTDH7zLAIiDk5p8HZgRdYoX39APQzGDa/eQkMHPJzI/H/CIAbXPeYwL2A94aGbzYrNRXfB8tLj9QyHZqI5Rx8IOkAhT5U0CZC+IcqGUAt1fcjm2Tcdb78Hv+tWHGlnqcXsLEgMugV2jMA6DJqOH1prfnabrLQGgdaX74M3oCDAVuKYDhtcrc+TcabZD+9czx9QPQkiPQOvBvRNqIKcsi8NI/t/l3B4C7IzQEoPlv2QYyYm3NBlz2lECp+sVtTk67T2CmPhMYzXFQ8kcAsDY1nWzgv2XABer5gVY+V3qwTk7EJUr8fcPP9SytbR1ZY5/TidPc94O7Yk5TR5Z/XgDvTn9Y32Uf8z3pAPPZvLfaz2CdmpC8F1kaZPWQFc/rKc/A3ytBQF07vivBEv6OTGXnQL14loFdXhE9fqY579/Q5RBwnHh/rWnT6E2n7Siw9LksgePb8J29a9vnuo9AWt5H60H9x/emY895xXtrTWm/MYZDyCVHXnZMtLFqH/HvcdqseV++s9snusZIdfOHAcOLooX+e8uBlC2mZIWeIadA65vfFTAhgFfJUdkJK0zmOaHaH7T/8D66TjZV33VjE0DEnAp3E7994dFD/uF80JjyftpHJOlDBoicIu21mq+838t7Etuhvd/u16wbyCGpHfWpFReNsAgWEIomMAjFMQgMIRhJGRv61q13cOv19zAyOovSSQPl4woe3FnC0t0lpOJJ0zpMJmKYnZ7C5tY6Do+OkMsPY3R8EtnhPEbGJp3zV29ZIBcMMpkMY8TT9o9PpBAJEYAe2B4Q6gFD1FwvVbC9uYLDgw2UTgpYXn5q82d8fNKAHK5n2hQGtdRu5GfppEvsEILpsBBno4nqybEVWKLURrPbQyY/gttvvoXrN29ZMElAx7R1W01Qx75WKmJzYwU7G2tosVAU5QcqJTS6LQwCYSR4nDoaRW5sDG998CGu3rpl0ic2Tr2+6SLf+fIL0ysul4oYyQ0bAH3t9k2Tt2BCkkw8ToVEPI6TwhFWV1as2Bp9QQbwBJJrtYqtM57MIUOO7SVQS+YnbY3Z7UbT2GUE/FiMkD4W1yKTv7bnMIkbDuH2W2/iz/7i3zWmbrfRMW3hk/0ilu7ew/ryc3suC92xLwnkM/lFwJCAERnKiVTSCsaZox2KWkBNG8Z/U5/6rffeNS1hyqHQ/hEVq5dLBiYe7u5gZ8sBd8srT7F/uG/A+Oj4iBW/bDRrdmyc9mN0fAxTE9POn7KaA2TtDJkmdDoWR6NWtTbWG1VcvXrFjp3HUzx6f2i/JyhJjVhKkxzsHZhO+Vh+zOYKISOOdWjgEoXjk5N474P3ce7yeZw5v4AqGU59T0OWclPNLoKtrvXT3d//HiuPnhgATbCk1iYAkzCgkwA0ZUQ4J2dmZkyDmXa/XXdF/ZafPjEA+viIBQWByFAMceoBs9hctWJrZeHiBVy9ehWjE+MGVD579sySAlYPBQEDZBUDUBrDiALxqLHAyuWSzQECKZaUoy55t2N66JwDPP4fi0XtHtxTFs6fNwD67OKixQxsG6/lXKOurEndeRJyBBopaUBAp0ggudPBG2+8hX/+pz9FMpF2UkvlmqvVUW9hdXnZwP+97R0jDHA91NyEUP0AACAASURBVKsNOxXBOUkGptvzklZbgyxfgpVsN49UE+Bh8bPl5WUMek5bmyASx3e/eGi6v5xvZm9bbdtj+T/nIQFT+lyFwrHZV7adoAulhRYWz+GD734HM3NzBti7gLON/Z1dPH70CN988RXWVpdxafEC4uEhY2oel1nMbmAg2Y9/9lO8+eE7GERfBMWFw30DsGk499a37P0f3mWxt2c4Pjo2OY5QKOySI7WmSUAR8CVrUX4+16b5vuYjVTA6OWryJa+9dtMAaB6z5/jv7W7jl7/4e5M54No0Py7gNJw5BjyVGI/Fkeapk9Sw86d4/D/BomxRY91T5o77MecKr+fJBfZ31Ks1sbayYu9NG8L5QIB9bGzCSWlwfvQG2D3cw/jouJ1Y4Hp+vvnc+TSen0dANUxWYjSC4dFhvPrqq7h1i3Y2beuUACDfl8/59a9/a2xZ/uHcZPLOwAFKpXRbmJqYxA9+8H28+frrTm4gPEC30TT/k0n6UCCEjY0t/OZXv8Gjh0+we3BoY8Uddnl1xfm/YdjeQx1onhDi/ODGwyQf95p2s4N6qYZBN4ShWBrpbM6AUhbWq7YoF9JHJOF8j9GRKczPnLWTCbYPN53fSlkVnkQSaejwaB8r2ytIhzyGed+dNGs13Xwl25jyLASjmZCkf7ezv2e2aX5+1iRpaLed/J47LcW58Iv/9+dYXV45JUGQfT83P2tjurm+gVqlhn63jwsLFzE3PecSMJ0eapW6sYor9RJmz83h/Y8+NEmRKAurBwhkhlEr1fDo/hIe3nuM1aVV1MtNzE3OOW3sagvDI8MIxwNI55JWFJGA9NBQBGOTeeRGcjgpn2BnZwul8rHt60yUbKxvYnRk1EBi9k045Agu/A7fbXx0xJITbAQ/PynV7IQOEyTUgyawzSTlmTPz+OnP/gTnb54HKsCd33+F7efbBjyH+kGsr60bwE6/cygxhP2jQzxdfmJjYwmyoST6TGy3Gcs6AJh2hacnJibHbT08fvzQbAgLydJuWP2VKP3wOKoV+geH2NrYtWQGk3vxTAKvvX4LqWwamQxFnVkEm5r3Jwh1A6geV7GxvIPKcQOBLmPdAOan5qxQPYHiRoc1C4BYKoZmv4H1vVWU2wWUukVkxuIodY7Qj7URSgLH1SMEwpRs4smBJlo8jdAlENhDkJXtjdlMMNCdog0OnHwCmfEGEno1bWgLlUxUDMW9gvPL71cqdlKsegoEeidEBeLx97yfMCvF5cJYXsaIBEDLP1YbhCn4GdGK7YQ9ELh3rFJH4PSDh/q34hPKsRh+5pHaeLLGAD1P/lFxNdsrEJxtFvgpv1lY0Gms7Z1MU1ypWNoPQOszxUzqQ5FKBDKfttXz0c2Ge6egFVvpXsKVaDv4HRtbT2bBP3b+2F24lt5FsZDwMcX3wj80lhab990Ja/aZ4ikXKzhJRxFwBLoKg1QMojhEcZ0wKz/GovhJeIbGWcCrAaa+cda/LU7yNL4VJ+pdhC3q3RXruajNSd7yWo25yHrCW4UVCmfhM9lOYa1qD+8l3Ea4jp+tLABaTG9hewKkBdwLJ1Pb+FMAv8X7EZ5scHroupfGT+Ogd+VYSJlBfaSkg9Zh4H/57//zAR9qeqr1ut3UmL1tgh/uiL42MU1g3szAQW/CqTP9AKTAYhWIU8Dtbyx/x8wxO0ygLttix4M8dqYMgia5nBtew3ZJ0N4/GQSkqSNeHiQFwBwUOjbmYHhgQstj3Io9TIdQACnbyO/72yv2p96X7fUbH/WhgWGeJot/QrMNfqOhCcff8w83MPWNjIDar75k+zVGAkMs8E2nTw25VQinLlzISY5oIbM/BUwJUJbx5e/ZDk5kTlQGTMoUCQDThGJbNSYC8Qzo8QyuNgKBrlpE7Ge2lc8WMMax5nNskXnF/3h/9ZPaxWfz/lZsJRJxRwo7rkIxgyp7RsBJSei5VhiKmUgPgKbjbwaZkhcco74DkQhCuI3SbSxkPCuhosUjI+Znhit5oX7jPdgOGVPew8/K17w2Z8gDjGRItOlqvDU+mkf/1KZK500G2vov4GlReZlBZhRtozTypTPq+l9JGT/AakGYL/PGa/ySFZxT2kg0bloD/qMtHH9/gkFjwu8IOH55E+ez6ADLaIsxrHnggl/HpKYmMv8tQ0oA2t4Pbm55tSLsd5xzLM7IdhMg0NqV0dWaVtaPP/kdA0SNhds4PZ6lxI2SDZpn2kT9bdaaFpjP9yUIrA1DMgsy9C7R0rL2ao3IARAQyPnP9/Pbatkatk0MHYIOHAOBRBw3/slTS4+JDHPenRSMswfuWJb0vtnPXFd0xmlLatWGc6jgtKakLS/QQLIaAsK1AWkseW+2x79hG4ARox6bY/HYuvE2fG14Kh4pR8KcEx8DmH1GO6XkW6nkbJ7kItQe2UnOG3sPz7mQbVb7tLf5HQfNUyVMeC9zgAfuxIwbP6dJrrUgm/EyAC3OrxxGv6PnTyLKwVESRAA0A2O/o87naG3JKfE7lnII3fu6AljcQ83Gebae7U7FE/bqlVL5tNClEp6273hjRPa09hM5bH77KJ/Ab7u0b3G+8VgzQQ6yejTvbU/s9NEPBK2wTpBgXzKPcDSJZieM45OmsZ9vvPImrl17AyHETOv1ydJTPHu4jF6zi06jieFsBosL86jVqyZrwKP+fervxZOYmKQmagqUGItG4yiXaTuA7PCI2YZ0MoZUmtr7MMZVdBA2CY69rU1sPH+GUnEXtVoJ+4dHGJuYMP1IAn58BzLp9nf3UDg4ROnkBCnKebBYZr+LWrmEEIMzMl8Jrh6foHhSsqPk125cx9vvf4Cp6VmzMVyzLPJGveJq5QQ7Wxs4PNxFNBJGbChkwFupVjfpBOpGxxIJ1Hs9jIyP4dbrb+DKlSsGyBX29/Dk0WOsPXuKXr+DdCKBudlZXLh2CedfuYpMfhj53LDJYJElzFNAR4f7WH22jAff3LU6AWRP1itVA8TFLCIAfPn6DVy8fMkYcnLgDXRtNAy8PjkuGIgnu0n7YIX5qM0XixoQdPv2bdPgJOBMxuqdr7/Gw7tLpvdL8JSgkiW+6jUEI14Cj7UQhmLGtCIzeXx0zIBFgvs8sswCdZeuXrZj6gTi2R7avAOCeAcHODyglu22JYoI1vC4tvl3QxEr5GaOd4sMctq4AaJB+poBBAZBex4LKxL0ySadFiDBBiYL33z7DXz43Y9MA/qoVMCBsSqLxqxkQmF1eRX72ztWhItJCyZQjUgRCKJYPDKZm7fffQeL1y5h5swcgtEYqs2GjQF90061hX6tib2NHTy5f9+KSfJ6vttR6djazePULH5HqS6yF2dnZ3H27Blb6wzkOH7ra6sGlG1tbJl8EeVzosm4sZ+55+bHx0xWhWuVDE7eg+DWo6UlY2laIFKt2ZiI/c59amxsxMASBuemsbqxYUAhr3W+kKsrY5r34Yhj4tYqCIUjlgghWEjtddlfgvzcg3gS8/iELNSWJQR4T2qhUleVAOLt197Ahx9+aOBM8ahg70YGfrfdxcrTZ+h1u3YPzjP2NVmLlBogKMkxZ5s4H5hkOT4pGks8lYib1NWFhfO2Tz948ACl45IBPuwTk9eJR60mB9vNMShbwVHnCzORMz02YT4Ii6kVD49szhLgJTBz/tIiPvjwO5hbmEfPK6TN/ni+tmJr7+njJ9hcWzUW9XB62OKUcq1uoDltR3ZsGP/qv/pPcevtNxHMUe/EpihQHWBvfQNPlx7ZyYInS0+MvU4Q3CQuIoy3eiZBRKmiVqNtGrPaJ5w0Sst0YSkzyNMdM5MT+M6H79u7V8mMZVKkVMJnv/kMX3/5FQ4LRwY+cyy41gy46Q8wFCFYTXA/Y6dAUlnHkiXSRWCVGu7yJ9nHJhdDSZJk2r5Hreuf//znxtjX/kRJEvbvSaVqiUWSTXgtdcMJ4BFs51iZr5pwCXkrqnftqhUa5Fpg4UpL4tVPEI55ieROz5JTS48enha1ZGFRvg9BdPb/SD6Hjz/+GNcuX6F4Fb1L89EGfZIguggGqBndMkbsk8fP8OWdb8yGjY6NWR/RP+f64r5I5jsTYpxroAZ5OoNsJoN0Im17WKXcNIB5ODeG2TNnTcJqc3cd9VYdtVbV2rm1vofpqVlcuXTJWOr069leat0TQC9XKgZs0v+lvjytpx846LAOQunE1TjqtE2ihUm9QcDFX0xU8A+TAjwNU60yudAwFj7tNpNqZMLzfXiaiX+Y5KB9YNKSCV6CspFAxIBostdp92LhmJ186gRamJgdxxvvvI38zDgzW3ZKBDGgWwHqJ1XsrO/i/ldLuPvVfZMnIZN6e3PPfK3ceBrDI1kbQwOgE1Fkhlk0M2rtXHvuwPFK2ZEwWKyUsd7QUNykbazG0FDSgFHaq0goaL5sLjNs4xaNOd97d3/PCgV2em1L7o2MDOPd99/Fqzdv2LsebB+gUiwj0A+Dsgirz1achngsanaGrOmt7W0D9WnbSOgYisVxbv68zRcmArim6ZMogUU7xD+c19zL6yad0zZZyGazg61N7uvPbHxrjRqOjo+s5sHwaA7TcyzaGGMdYrQbfcSpRd8ENpb3sLGyheNCGa1KGzNj03aayQqLRsImG5UdyaDSLGN1+xk2D5+j0j/ByHQG7XAdrWAdg2gHhcoheqBUVResC0sAulYvnZ4EHAQZT9MXZs0Z1tBwwCETu0b8sCRD0JIaAm4V9yrmVNwrX11+uuJu8+UjXrLMV0yP96F9ULwmX1l+qd/fZ0JZPrpASr9/z+8qLuO48L68H+0bsQMXFzoSowg38tH9ZDPudRa79Z0GthV8J3HNO3nMOSdykJ8562+rYgTFEF6g7/Z8j3SkuNMfHym+VwwjoJDf5XV8b+Fs+i7fk/3uMLYX8onqe8VFihv8Y6L+E5jpxw3VVrVXbdHv+ZNt8c8FAdD6johE/DfjLMNvPLkuYSaKl5WI1FwQyUcAuu3THh4mTEsxi39M+Sy948v9qRhW78Kf/vHg5/qO//0FUvO+Ann9MqOK4wVGCxPTfBUu6f+9fA/ek+OnthoW5JMhdeTdF/WNhOMJ6xGmyGcLB1FsybhEmKHmvDA5tU0xqWJRYUv+eWLzkQA0GyO2myYkj435EXXeUJkNy5x4otQE/DSx9bL+AJTBBv/4sx3+yccdh/dlwxTA+CUwtJD8GSl+j/cwRl77BUDlB3Y16f2Dp3ZpMrDTGRzx2RYM09jQEHsi4/zJTcyAVC9LQQBaYIuyY/6B1eJgHwkg1PsK/FDGzwyQpz+qSasFKIPAe2sQ+S7+49B8f4HnYsrRWVe7pFfL6/k7Thw+Ryx3cxroKLKosQdyqT1ucTttOf6O7eB3BLDJCPuNi4BRfkebByU4+B1jQHn30TvquTJixtDxkh4C2ujca3ILhNHCs7Z1pPHpHF8xpulQmSHzGMsC3BnIGoDZd4xn03MiE9oDoAkUcHwSngQBAVt7x5Az8lawxmM8sv3sPxkNl1CJu+NsngFgm/hevNYVO3CMZK0tJUt4nbJhmjf+xIT6iM/WGuW9tInIWDKj7N9omWm2MfWY7jxibf3Xc5INSqbwGiV+GEjxvTj+Cg5kLAWQiWUpo615pHby3nwfV4TGyQNo7vI72hCkky2QVxubbArBAG2qYuBrjjij6cZLa4nMSZdEc33NwNf6OuhkfphQsiPAmcwpa14ArvpSchACyrT2tUZllPlMMZ20DrXW+Zn6jPcR+Cyjr4KMaouAYWVCNZ5sL99ba8YPuPI7zbabz7pO85zPkU1zWXrH4Nc78O9kalL7zthpbQcoSw+dG7vsMucvfSY6xwww2e9kTlu/dZzuP9vIvrBTCB7QLbuoDVLj+LLDqSQc35HtEXhsjp+X0LO2mea4k/xQ32qeaMNzSYno6XEjHlXUnOVz+GyNgdn1tkv0yTb7kygC+f2Oh5wJ3UfJJ/afS9w4p00sDhdNuT/ay3Q/c1g8PTO2WfbWbwP9DoQcO76HHAYCNMqa8/lurFxClf9r3+WzdK8X+zRxBO7zL4oVsv/4HB4LZnvIkKM94DV8J/6058FJNjD41kkAPtefXNH6UTv848DPzFEfvGCQm4MTcoEKdSCbnS6isTg6XZ5bJENzxP7nlpXKjSKdJjN1AWfnF9HvBLC+vIGj7UML3qn16zQdZw10pe2hs19vtuxUTiY7curP0IaUKx1MTM7g/IVFp0keDSKbDth7Hh9UMfDAmu21VRzuUUu4gGqzjOzIKM4snEcmlzfQkQEXx4BARnHfFeEL9XtIcA+uV7Gy/NSkT1jpnv1VqldRrjo9VrJOX715y8AU3sPse7NlbM+T4hE2Np7bUep0JmVF/0KRIDrUNG3UQDHERCYNplYJ7pKhyaO8OUo9HLviYGTKms58LGLPeO3tN3Hu5jWTxRjOpHl4BrWSK+J3cnRobNc7X3yJwt4ByqVjVx8B7qRYvVo2MGVsahq333zDJBW49tkHpv3pJazJoCdwTRCd78TPjooEa12wTdCFp3HIaiQrm2AYgbpyuWpH+AlWkC1LsJvzR7IiVjytXjNWLeUIzp85i5NC0VjUbDcL/s3OTSPJYp6UgeuzaG3VAHay3dgmAr4D7gsDSh84O0u2MdeD9mXODa51Fm0iQB7oB0zXlBrOo8PU6kwbuFPj2h90cev2TXzv0+8hO5pHk8nuQdc0RHc2t0yLeGd9G6tPyEYtIBIMY3xs2vxJSfEQ4Lhw6RJuvv6aMZBjqSE7lt5pdkBd4MrRMcpHLFa2g63nGygVjmy+ci3uHO6b7aWUCIF6vgOL+hE8Yj+bNn3I2U+ua7J8C4WiMdipp0wwNjwUM9b42YVF63Nq9HJusqjf7NS0Fb9aebZsbHkyBQPhgK2ZubkZ2xv4LpxbPF3B/YXXU/+WjECu94mxSZubCdoSuO/ssqhmp4d4Omla0LF44rRgK0FuznlGERxzk1EgS4/yc426MSq55giC2/4QdAmgw71DW4Pnzi0YWz/CQo12IirsFSyOIj+Wt3clS5z3e/DgnumIE4gmuJ2MD6FUKtsYLywsWB9Ti5nzgSA79banzs7izLlz1ocslrj08JF9j+PJ+ZtLZo09SzvLfmTCU4UCx2cmrIAhWYtWEI4yAq0Wdra28OzJYzxcWkKr7pI/LORpbCXKZ7RbBsCXGjV88MPv4qd/9u9g8cKCjSufSZtPhr9LOi3jKQHojQ30On2TjaDvQwCYa7Nda5sckCWMNjdNVkGnOAiYEmijLMHCuTN4883XcWaOWuI8Rg1LqNz7+g4+/+x3jt3bbiHO9WBJzYCRmJiwIWuZP1v9FhbmnH09KhzbPp/PuwQ8AX0CadQKNuBvaMjsxbPlp/jlL39pSQTuR2wnE1PsL7LpzZb0+pgcncQnn3yC6ckZlIouOcF5QOYrfb88i2refBXnL54328t+PioeYGtvFT0rHhtGIBzGufkzODouYvnZqgGIm5vbp2x4fof+87Vr13B+YQGpRBSdNqUQaojFkvZZtzOw0w4rK2tWYG9tY9Pm+9j4BApWiNAB0ByjWWqN54dRrpxYHJtKDGF+7qy9QzaRQy6TR78XQiQcx9TUDDJjI2ZHuwEWx3O29H/7X/93e87YyIiBlOmkkxoj+Mv2k83P3xPU5/w4LjmJEbK9Tft4KG59yLVFm0zpDdoM7klsI/1ojhcTUEzw0Q8UCYDjxHuJMS5fhnIidqKJp4sHQYyPjCE0CGF9dd20nSdZuDaZMbsbTYUwOjmCa6++YicteAojGo8hkAT6VVhh4GalZfrFd+88QKvassK0a2vr2N/fRaNTRy6fxghPrvS7iKcI+KZQb7I2Tgjbe9v2HpbEbLeRz4+ifHxiGvjRME/YRaytYRastPUTsLnFEy/cP5mopu/EUw4rz1ftxBPBZCYvhkfzNldt32i2LXnabQ3M5WNCnX/hf3aKMxywxCbtnMWTPUoG9nDuzAKmxqfsZA3nLAsjk1FrpwHBAoFVvPLKK/jRD//IWOH1Gk8OtnFyXMHm5i6KhyfI5fKmzb2xvYHxyXFk82nMzE8hkSKhI4JYNIxsIoFEEuhWgZXHu1h5wtNGJUT6EWTTw7a3pjIppLMppPMZdNBGoXqAg/IujltFNAYsRNhAM1BDL9xCs19HrVlCq1vCUDx0CkDT7tvpv7DDD4QPsGis4Q0tp7cuAJpyS4qNFNvQ/xOWoNhOMYIAWREaYkMOX5A/Lh+UP/l82nVhMcIU/LEYk3ACPPk5r1H8LIxJALaAScUaLF7scDEHgvKZim398ZqBf17xbiY/zf/3TqPTJxUOIhxOJw7VHn/sIJ9aOBNrq8i352fCDPg7+duKBV4GShUbKB7SvRUL8XqBoPzpj18UB/nxLsW8/mv0TH5Pn+s5fC5ZMA6PcQRAxcp6J13DkyH6ncVNnpQr15g/JhM2JNxP8rSKixWLsT38DueXCJOKkRVf6l6aNy+Dp4ob9b5+XEBxkuIpPyaj/lVcJOxCoK/6QHNK/aK5758PirE1DooR+V2+h+ajrhV2JQUF4UlG5vTUA4ThWPzh4btqK/tKpFWRJ/X+WnvqFz9+5Y89v9UX/9N/+58MBFBYVscbWDqHGlhdIBYZG0AA2gyKt4Be7iQZHh4X8w+gjIsAFtMK8yQU+LK2CXpUb7ZFBoT30zUCWxwA67JQ/vtqgDT5T9/Jx/bk7wwQ9aiRCq6bBiI46QMHCDiAVp3LfhGz+JSFRkDPa4OBGh7L1Q9Ay0AKaNAEEZCgiaPJpwXksqWO5clrTo+3eUUEtSjVT2KTWpbRA4IFIgqo8gPKmphiN4t5qMUpQFoAhAAagYovLwpNPhmZeJIFSNyxATEetbCc8XabBPuHn3PDleGzxeVl9vQcTXb1nyQ+TsfLqo2Todp1wKSniaw5SCeAfeOO0rIglhNcFwDN8WW2Mj7EqvQdYwzZxhL1ilUGXAVVvo/a5D/uIWBWBpt9LskALnr/u/P5SrqIrcrfCcTxb5QyADIYAp3YZ3o322gDbj1pI6UGtAE63tEeboT2ecidILA17K17ZXiVLPBv4P71pSyXjBvvwT4Rq1aGid9jYKh3Zlu1dv1rXO1Xf2qDMSAt+iI7y/6TseZ3HJA/OJ0/ZiwZ4JkUjVuTxqrzJDic4+COZnK+87nahJVo4b+18WvNyhALJPdvgHpXbWi63h1rTJwmmDT3BaIbi9jTfqY94f/+7KMDy+mcuSy1f65pgzCnjDrC3pyRvdEa5P303FOg1FcVmJ8RSOYY1epkobY9vUY6gAFrP22HS2q5bCpBBktC9ZzD7qQAHJta+4P6gN+XDVIblUSSHdE4ngLoIecQyCmoewUwZY8IQNt4ejZXYK36TsC+WBRKRMl50Hgpicmjs3IIxICQkyKHTkwG2R6/46HkIAvVckx5VNwCVW//iMVeFNlVG3R/m8s+WSUloF5O5qhdpzbMp3XOIE/rmHZPhcD8jqrmuAG83mkQ57g4u0AmkpICelcC2xZAUDPXO+XwrWu9I3eqweAH1f3Opn+cNae1jtgGFvbV/mrrPegxx3sDAzSYoG5TXqc7QDAcR36UQFcWkaE0qpUOYpEcLl64gVgghr3NfQyF4sinc+jUGhjO5TA7O3Uqv0Ng9tnqGlbX1tEjkOgV/CxVaohG0njrvQ9w4eJlRBJRxBOUFAig2+yYxi/afRxub+PZoyUU97fRrB1b0PeTn/0MswsLqDZbJrVASSj2JY++s1jc0dYuigcHVryQDKGHDx+4oDQWNsaZNNUtORwI4NyZMwYQ8Xg8j6cPZ4ZNB5qJDTLNeOyfp3FoF3OjIzhz6SKSZFh5UmeUjyDQVTT2ddFkIgigMdFu7K5c1gBCA7vfuI2zr14FomFX7LbdQfm46GQajgvY2dgyOYy97S2Uisf2uc0b6kXXKxZQpzI5Y0BTe5hgMNlz27vuWDCPuhNopFbyHo9Cl0rGTiZwsvr8uYGKUyNjppEbjQxZv7GgnSV1U2kDoy5euGwAIUEc2kjqspLZ9+TJE2MdU5qDgMFEfhT7e3vYXN0wuQWuCQN2Wcys33HgqjfnCUaYfEmrhn5gYMEymZMXLiyaDi7Xy8HBnvWjaQAjaIXdBp0Buq0uSFenRijbZEzeoYgFUoPQABevXsInP/gEY9MTCJJdGwsbw3Cbmsubm6cA9MbyKk6KJ0inh5ElSBkJmh3mWiML7fyli7j26g3TRyXaR8YsEwAc172NLRR3j1AuHltBbM5jglo85m0BVyxq0kj0zcmCZv9wXVlRak/qg0xxjgeLKrNQI9n7BICsoN6ZeWSywwbg/epXvzIJDDIWZ2dmjMFFiYhKuWx7Q7PbwvVXbuD69as29kZ6SCaMQUuQlOP0xee/x6OlR8ik01g8fxGpRALVcg21csW+Q5AsFBvCzPwcbt1+DfmRkdPivzxpwaPzZMCyiBvnD5MJBIA59uwX8yW84qhMDhDo54kIzqPxkXFcvHgRqbhj6FOLm39mZ+cNPOJRfTKqOTf4npTZoE46n5NKxm2O0a6TSc41IjYQ9aLPLpzD2OwkWCCTYD378843d41lz0SHaUAPeIbO6SETwGNCgz4ad+14cgjU+bn5xi27P7WsyYzgnra58RxPHj6ytW/7qAdckPFNzWPT825WkRrL45Xbt3DlyiUDcJkUILNzd2cLv/31bwwgpvQI/SCesPj440+M/cu4jPr37Urbkiucd7/9x9/Y+9M+cC0SbONpEDJ+b918xZIMmVTSS4j3QW3uP3z2O2MbrzxfQ7lRscQewcqFc+eRTiZRLdXsFAiLWHJdLiws2rx5vr5pvgk1iPlvJkk4d7hH0Ddjgo1t2treNIYwE0acvy+ARCc5UW3UTU+Xmupvvv6WgXkBK5jcttM7VmOIBKhBF8ksJXtGTEaB9qHRqmD3YAPr28+9pGrQ5oSTGavb+uHJBc4/xaWUl+F64gmS8ZE8Br0mmjUnIWUFX9uML7pWBLBYfBjl/gAAIABJREFUOEGlWrOkSm44b7absiMWu/R7GBnN49KFRUxNT1gcS7tDqRPKlaSG0nj1+i206kzQ9lEslOzkyPDYCKLxEIjgcV7cvXMPf/M3f2NMcUs4ZhyTPW4xoyOQsD+5Xvh3guD8w0SOmMu8j5FDzPcN2/c3tnbs85GRMduPZqdmbQ+hjaL+Oa9h8ubw8MDGn3aH+3c2kzLgmX1AqQ2O22h+DGdnzqFartq6ZAKBpy4KxweotEqIJCK4fOMKbt66hdGpCZOTMImjoTia1Sb6rR4qxQqePVnG3vYBUokUqpU6TkpF7O5vo1g6QjwZt4RsLEnJh7bVX7hw+YLNIdogSV/8+Z//hb3PP/zDb1A4OEKn2QVPyUVCTqqRmuT8fHx0woBdJxcTQSKRNKD+66+/QrVRNZvV7rcwNjpmc6l4eGxJrkgoZsk684UDbt4hErQ4licP2H+T01NIDCVsj6f0FItrkt3MOaa4gHuPEQ06jvz1yXc/tVNW2cwwCoUTrK1uYmtrB5EgNcZHMTI6ipNK2VjglItMphMYirNIWwSTBPZjESSYqMuE0W8Bm+sHlrAvbhUQDsQcKSdHvyqCQJRhVA+DyACRdNAY0KvbT1FoHuKovIvmoI5oMox2v4p6q4jYUBDNTtP8G/qU9NGDkW+fnCcATZvCeMGIPh5Rin6L/EHFtP64V/6jcBH53sKKqEBofqTnyyn2ENlFcatAWK4NxUmGa9Eee+Qcgda8xt8GEf0EDItw1mqThOPk93gvR5BxJ+r5R7EP7Rxldgzj8YBonmrh51xzhkP45CX4feFCHBf2G+/px4r4HnzHXDZ7+jz50QL72C7uecIDFIfzXmqjcCuRrxRr2lh5eJziFf7Oj+X58a1TfMyT5BTmo9PE/v7UM43g5J0+JQCtGNePOwpXZP8JF/K3R3ZT4C2fJyBYWJzarDb4Y1J/rOLHbNgW4Z6KpXQfzQ//+yt2E2DLazhPFNfyGs09XqdYUu/nT5IIt9Tz1S7NaT/o7McM1K8vg938jh9P5LOU2LGYyyMqaQ74QXz/POF1YsRrDIQ/+jEf/c4/z4RvCus9xVD+x//mPzYEQ1qptli8TI5e3Ca07+iONECso7zCXhokP3jE33EzF5jgn2BqHB0yAzZ8AKuASbaLv1f2S4CQgF/HMnM0cqHtmrwaYIEImlACGwRkMfjh79RG6sxx0apNzPbyWsvWcBL1HMv1ZbaaFoeON4lST6MhA+M2shfazTra4Z+M/sUiw6brBZhpkqs/1F9+EEAAKftOALYyXXIWBPzy/mJA8zqBEJqY/oXG3xlzzTuCrX73gysygDbpIi80VpW11ALRe4gxyHuIxSeQicwc/fHfV3OJGrjsY7FWyYAWYGaAavRFFtYMh7fhCYDW2DKotvt7AC6deAdUO+1s9p0ByGHHAHPgp2NOaIPQeGmxcU7xnpIx0ML2z0UZBm1gnCNKAmizVTbYAahOFkcAs4yqjK4VEvHkPGzeDBy7n8fC6NwwCDLgOOycU95La/Hl9aU1oOzYt9aJV3hOx8X4HTHstZY5vgICtTFrbqkP2I/qJ/8mpQ2XTrcAOM1H9ZmYuXyegWXczPpOa+t0rnmT50USxiVm5FTIcCohJdarNgb1vTYQ2ROtazka/D3fTUbcz6JmW7TW/YUAOM4cEwGWSoKpH9x8d0CvniMDrv6hryNA2u+g8Fq+m95L16vf5YyQacrn8micZX49yRIeK5Otcg6a06ni8WFbVyHHqqbshE4uyNnTBir7rTbLIdIGqPfl9bKXTCCwbfzMaa46x039KnusDZSAr5uXHsPCk+7QZizbSSBTtpDt4fP0mRyClx1gzTsl9WR/5OhpfcpJNmZoveqYNF4SSPNMOnGaV7JfBKDVT7yPkk+yebynkpYCieWsWPs8KR3tgWqTko3+ZIXmhNpLGIQnI6TjzP4RWC07QUa8bJ32JpuPXsKVQa72Zzkrpwbb5zNIKkR7t9qpCvEEtpz9dMx7ahH2Bt5pEYQMhOZWGk1kMRTPIJkeNiY0+gmMjc5gNDOOfnuA2YkzGM2O4GjHSWCQBc1kCt+RgO/9R4/x9d17Vimex/4JfIQiccSHcnj97Xcxd/acFZBLppxv0apV0W910Gt08GxpCUtffYmTwh4CXcpBhPDhj36Et7/zHfAc6nG1jEKpjH6nhwjCiDBIqNRNJqFdraJQ2MfX9++gVK8Yi40Bs/qUc5igIIE0Ht1nYEpdYDJt89mMgUIE63YP9nFSqxjIeP7qZbzBI/znzth8I1OU8gj7ezt4vryCZ48euePG3IO9GgdkarLY09T0DD7+wfdx5pUraBsnfIBWjcztA1SOT4wBbZIRT58Y+EytUspv2N4TCtmaZ4FgBtQEIgg+EhCkveb9b752C1cvX3HSGIGASQFwHyQgQPDjs88+w/073yAWCGKU8h9Bd8/iSdnWQH50zI4e37r9hmNsesXfJBVHfenHjx+jWDw2Fm0+PWyyMOVCyZjn5rPQr2GRoG4LwVAIueGMsUzJnCV7jnqqvUAfI+N5fOejj4xpFok6OTiy0Xa3tk2iggUV0/E0YqEo2jUW2evbnIjFhgxUSCTidiybhREn56bw/R99irmFM4hnUpa4ZiKFjOfDvX3T4n6y9BDPlp6Y/nKzRlDf+Uhkm1rgkkwgEA1ien7OdGop22BBdiiMcrGMnY1NVI9LliigXqwFNuiZhiv7V8eayeZm+2iDEkMxAyfp3/I7BOfoC52/uIjv/+iHNl4Efm0fJXu5WjX28q9/+Rsbr+SQ0xM/Pigac5aMJK7lSDKMsckxW0fSn+YpLAtIe11jDG8+X8fm+pZJYCzMn7P5WGbxwE7HQG6uTxY/O7d4Hu+89y7mz5218aJd4Vqg9jTB2K2tDTvCTh+MCRQ+/2D/CLEokyyuACi1msnubtWdBEQqkTbwjUCSC4xcTRvql7M/cvn8qSRB+YSM100reEgAaDiX8eRTWD/BaVzyGQS033zzTQPtG/22sfKZSOLY7ezsWn+pn4ZCMaSG4pZkYZ8YIaFec4SVSIC1uTA2PW4JEMZKlMHheFWqJWNqtlsNk4GjbWB/8pg8E12063vHB3Z6YWRy3Aqs8h6cJ7TNZOVS+3qX4HO7Y+Dtj3/8R/jRT36C9DDZ1iEUdg/QqrYxFHanPx8+fIi/+qu/sj2dICT7ggA09X8vnD+HXC6D+FDMAFgmxslKfvrooQHEheKJgdosBkkg8Z133sXE2DiqxxU8X13Hk0eP7P6mketJPrZbXSvEyf2N9o39x/lAm0gtdJNB7HcNCKVtsxoVHitP+yvHgzKOXEsEDc9MnbWEUbvBuIs+kJNpZHKMRep4wiCRThr4X6oeo1ItYvdgy/nELB4XDqPWZOHzOMLefsyEl4qoyvcm2Ds1Sm30BqJG4mhhe2vXMbRjrLPRRKlWxlAkgdxIHtlcziRb9g4P3AnKQQ/ZTBqj2WFjr1OmgWNAe9prDVAp1TA6PIlscsSY0I067U3M7As3/Vafp87ittX++pe/wpdf/cGu53hxffIEJxN3TJxVqq4Yrsk6eaeZyLy0Wh49d3otRom1HIt3xg20Z5FVsuZDJp+SMhA5m82ZVBOTObQTpsVePsbG5vopiMhipwTxm/WmJapWnq2i2+6Z1vBwJmenRwYkL7S6BhxvHKyhUC5YH73/4Xdw8doVA6Xa7Y49l6eZktGEFTrd3tzFk4dPjIXt4nH6n20sPX5g8iYGQCdidmKIwO9b775l65cFIOlXcOz+4i/+Pfzwhz+0ub10/yHa9Y4VRiQxpdtuntZAYWKLPiXbHgyFMTo6bsxv2kSyq1nfgaDr1My0AdWPlh4bCzqbZh+N2HgzycBkNtnZ3B+ZkORc57iM5EbshED56MROx5DRLXIK7TP7nm2nDTypnWAsO4mzZxeweP4yOh1KZJ2gUW+j1eiaRAtPzcTiSQP+6dvwZBr1zSPRIKYmRkyKI4gu0qkExsdSPESC3Y0iHn71CMdHZFHzlBFPC4XQGVCqrIOhXAJD2bCB0Bv7qzio7WFjbwUnjSJC0QF6IcpodREK908BaIL/7CeeIDMwsOvYqpIuJVHDQOJBn4e20PbsonAZxSX+OMVPBFIcJj+VLGR+zrWh2I1rWMCfTkTKl/eDdMKK+H2BrfKxeX/FHcI7FPPpdCPvRfm401OD3glxP65hfh1PILc8HMgjdlIDmnOBALTiNMUB3CMEdov0IezHMAmvHpvZIk9WQcCxAEUDdz08RTGs+lbX++MfERaFUejdX+B0LzSY+ZliBd5DsbfIRQI82S8ixyg28GNKvI7vL2xN2IC118PbFKv8/8BwiqhyUw69IIfy3gKg+T7qMwG2/rjpNCb1xsUfsyp+ETbix2HUVv/7CxtiG0X44jVSJVAf6hmnMZbH9Nf9+T0lUIQpqW/9MdbLeKEfWPfHphpv9bnWjjAv4Qp6XwHk6hutAd7H/13FlLq/5pzwRf5b81bvKlBaY6HfB/7n/+4/G7DTlJnxM141AGYAPJCWFwqA5oN4VEqTS4OjgbYJHn5x3F4P1SJno5ip5nP8xvc02+xR8gX68KUMLPGKmQmA5vdlfPzgn7IDyhzIqGlSWzs9ANocEDJmyVSyQgsOmGGGi9edGp2eK94gxrGOPAu0ppPENggAFnuM9+B1/FyZEbF9NVgyiH6QS4Msx4f3UcZQE8FvBGRsBEbxuzICMvL8vh8I0ALiO4t9p77S4tDEZnsk1SD2rn+B8V5+o8kNRoZOhlUbiowp/y3Ajt8Ri9GAJW9++Tckv4EgA1QAvAG0nn4QATMFczK4bDuz0tZellr2+sEWBVU2yLaGY1fyOJ1tJNyMvewcfx/2iq7JIPCn5r36Qb9TP7Gv1X6tDV7D9shY8/ea35KrEOAl4EgANNttgYZP5kEGmsGjNltt9K64m5vXBKzYL9L6FUDsN7a8TnOM78B/2xF2DyyWxAjnr5IH6kslKzSXzfnwNlu/ffCzobXp+ZM42gAZlIlZK3CO9zMGi8d0VxLA3mvgjvEo2NOxQCVbGDjJgPN+YkKrb2VH/EAev28AgE8mQUxTXucHwPX+Wi/chJydc5rGuo+11ZMxkKH3A+xirpCdKudAToXmP38vBhjfRSCubICSao6Z27Bx4Pvyj0Bj6uHaeBOk4emNlrOl1IAWeMq2MFFoAUu/Z+NBHTrbsEz32CWBZPO00dr6taJ8jpHP50giSG3hvcSet+QK1eI8+Qi+R9prr5w69gfvI7DY9Bc9YEEbpdahEkK8D4878tkcD/aBge3e+mPf8J5K3PAzOQL8rk48aG9RgoM/Nb+VzCEgbokeOC35F3ujW5f+ZAuvJQNZe4/mvMZXgL2fES6br/2EJzTk+Kgt/A77UmPud2zUt26MHEgnPXSB8rZ2Wi7xRuae3lvPtj3PGwMC6y87FVo7WhuWcPCK/eq0hdlinoDx7CmBUmdzHBOJdtbsQiCEFtlU/QB6gxD6QTrtQQznxxEMJTEYxJEcGsaNKzcxP72AC3PnEQnETP/07p07eL68bGxdHpulTitB7RPqnpKp1u1hfGwCC4uX0etHMD49i9mz55ClhuRQDMlEBL12F81yFYXdfdz57Pd4dO8boFVFPArTm0yNj+Mn/+LPMHduAaFEzDSZSydlNEoV9JttdCt1NEploNfC3sEu/vD1FziqHCOeS1kRMrIWGURQc5tFm54+fGSMa0p+8Gh8oNvH6MiIBa1MFpHxVyPAkE7h1bffwIWb1zE2M2UndigXRrB0e2MdWyureLz0wIDPZCJhDJxStWIJOspDzM7N49Of/BEWbl5DpV5zxSbrNRzs7WBnfROHe7umh8sj3wSwSOCUnBHngTEwy2WbHzw+zyJsjU4b+4cHePu9d/H+++8bmEJZDX7HbD9rHJTLxgL8+ssv8f/83/8Gha0dpIxFHDegtnB0bADs1OwcXn/jDXznOx/Zns2iVXw+GakExK2g38EBtrd3TGuaTHE+q3ZSNeCD842AJ9cc5xzn7MhY3gCK9HDGGK7UaG6ji8UrF/CXf/mXOLNw5pR1ZoUk9w+wub6JLz77HIM2i1BG0Ki0EAuGEfb2GYKJBI8SqQRq7brNnU//2Y9w8epFZMbzJvFhoHmNRfQ6qBaOce/rb3Dv67s4OSxaMSmCovyMgDCTHgRHm72WaYtzHTArzndgMoisucPdPfSoGUqmVMPZaxbUI1BdrdUMYDc9FeopmqRIz/TQCfJ1vOK61Ekma/enf/YzfPzp93BmYcFASR6f59hSjuHzzz/HZ7/5nYHWTITYGq23bV6wiF86k0S1VbFj27x3NE4pJ8qite0oPUEN+lHsy821TZOBSQ+l3HwIhDGcIePO6VdTGuDipUv44KMPjVlM5inHjEkQMnFNwuTk2Ni/0XgU6ayT0LKktyVZqNueMgY92b48Bs9ECSUFOD8JIJUpwdJoG3hNPWAC0DGPTNLz2F6721sGlHK82H7aPhbktPlQOEA6m8W7776L733ve3afcqtm8iWU39ja2Ua5XDEN6r3NXTs9l0vnMDc5bfrdvAfnvhX2ZbHoSBDHlWMMQkFjQFO7m/IW5v+bJEMSLONNIIqnCESeYKG2ufkZLD9fw1AqacxF8x9ZSDIet7VOvXnOmZPDgouvUgl895NP8O4H79v6Gp+eQpv6vzsFk71xRRLb+Ou//mvrUzLrhoezXixTx1CURIug9QsBJtpmyrA06o6NTfCWDPabt25b4cr5+TMG3hUPi1hfWcPB3h7W1tZwuH9k60E+6uFR0UvCO59Op6lm5+ftFAUdc1e/gsCuk3Qj+5wJcvqhvFc0FMWdr75BvVLDaH7CZB56zZ6BX/IDjYgSpJQCmcQsfgBs7WzipFQwyQLbm4cciKUEAYFo2jDuHSaf4vnb9Dns1Fo8gbHMiNkZ7ls8nUHpIMU/9AnSmZzZB96HJ2YePnpkIDT9XyYFclYUMmSJMp6+MF8pPITycR2FvRNMj81ienwW8RjlD6OIJmJODnCIp9GYeEmhWq8Yc52FBjk2nGfdTgvTk5NuD2VieTBwQH6lYkx7xgmcHzwVw/k7NjZuJ07o7/CECtffyXHZ1hB9PRZ5jUViyOdyyCSzSKezlpBgEcFak+PpEtXUS7996zWEEDQ5GzK0t9a3rNDvSC6PiwsXLTFA7fF+qIfjyhGesahv4Qg3bt3ER9/9GGcWzuHosGAJVyaUhlM5u54FXJ89fmZjSk1x2oFwJIDnGyt4/PQJqp0qkrGEJRp4wsgKJ/Y7XgFuV8SSjG5j9N+6ZXUmGuWGMfMpR0LdbO513Au5HohN8L0ZKzIhSnvA5BJ9nmKxYGuYex377R9//VtjaNN/ZY0A2nDaFiaXFi+ex+UbVxFPslhs104PMpnHExL0E1hs9OnTZbPTBPXln1Oz2+oZUP6p28fY2BRmZ86i3yOoydNfLPCZQwARTE7NIpcfQygYRaXWsndmgoIFAcORATKpGHLDCQx6JDQEMT05YXUpVh6uGhBvWAmXBddJoI9esIvEcBLhOJCbTKPcOkZ1UMZhaQeF6iFOKkeotk+QTBEE7FoRyHqjjEajbifqIkNeja6BA69o8w1MYwlWSt4QfQ4MUK03bP6LmKG40Y83CDBTzKvY1LCRgauhpVhbIJpiVe4hsjWKC/Q8PoN9zpiAnyk+k2/qB33lbwuPEc5hxXE9gpDuy+8q3meb7XOvFhb3Kj5TDGjW8aAtEYFEhEuBt/Lp/aQ/Ad5mL+mDebGpH3DlO+v92KfqX9lDxSX+d1ScpvYrHn8ZtOd99Z2XEwaK/RTD8Ht+ANRAZ48wyjlHW6RYTtij+f8eAO3HPl7EgAPbWy2GNhUPJ+NheA9PHnino/lvjr+wOz3XD+Byvatv9XyNrcXD3mlTzUGNsR+YN/udZPLHERPVB6ojJ/zRf61+JxyAn/GeivWFC/nnov6u+e/HWBTLqi+EifG7/gSHHwMVcK1xdnGyw0cEfAv7ZNv4e8aIin/9YL9iRPaxrvHLk76M351ihv/6v/iXAx29F5ArgJCTqO2xgU8zBp62MW9onegF2myAgDdNODaWAPS3GJney/HevJ5HnXitgCxjCHgyDFpY/EzMbL60Y5rVbeKSPSEAR0aL91NQrAWgQITf4d95PwGPGiw7xsGiKOXyKSjOzKjub06Kd8RWToZfjkEACDdxOkq8D9+FBoPvRUNnYKC3QGQg1N+8J/9nv/gZk7wv78U205GRUWN7BXb4DYwZOB/Lk9dyjPl9Y614x7BlOAVS8xoBUzL2ym7wWrVJBvufMmp6roAWRq5aWFrMWkD+cZVkgR+ss0SEx4z3T2A91wxhwDEbtWgIQLOdBJwcgOGYzacbmufkUQNaoK0ZpIBjo4VDrlikmIUszqbxdwCkY8JrAVnyxicTou/yXjLOFgh6gBf7XsC7jvL4QWltHLyvsrcyiDIQyu5qjsvYGxDlnTjgd/m9OFPfbsdwTH6vqCIBd3+/CTTiddKtlkF36yxkwQEdfs5tzgHOPf+a13tq/ikBpHmudaY+kD4T7y2jJtBS9yLrx89MlSPwcj8xADCj2XfgsxwRFXnT/KCD7jZfZ1D5V2PY+ar4cjyUQVXWm23kfNXGICaexoZjoU2F65//5nf4PnKAZJy1kWgDYHDD7/E63sMCA++0BKeu5oGSdJp/LunltH618egZ2uzUPlWZ99/DAN+gd8Ig4DY/Mq1sHYSdVhnb4eyzY9swOGMbqdVs2nddV6RGICffyf93Xs95rnklkFp9wHfmffh7gkt0zjVvOIZkwMleuYnsjrfpGQwG2B69p8ad/cI/0h3n8/gMfo/jLW1XAjccV3csv3Ja0FTrWnaH7yUnR5uz7KfGWMCv7KQAW789ZuCs8TI77yU7Nbc0frwn39H2UA8o1zrUerf9puUY/fwu1yOfqQSn7Kzsk/pMa53+G9cHbRq/oySJ7XMh5zgzGJOj4w8UCEA7u+7mi2yy/q71THujhIGcXTlo7CfiZM5BflHIxTl7ATu9wmPQ1IRtdwZodczbQKcfQDKRwfjkWVTrAaSSI/jnP/pT3Lz+CoZoa5vA+vI+fv2rX+GXf/u3WFl9ZpXrWWxv7sxZvHLzNcQSSdNTTabTaLSYnOiBudKJmXnMn5tHghIcEaDT6KJ+UsbDOw9w/4svsL26jG6jhFyCgF8IifFRLFy/hu988jFmzs0hEAGKRR6tbaFVqdm1B1tbVmxxc2cTe8UDZMaGMTI7gXPnF+y4OoEmgkYHO7v46ne/w9Kdu+iUaxaglvaLBjyO5PPIDY+A4FOt3cLChUUsXLuMC7euI5pJGqOIYBD1kwmYHWxu4esv/oAT0xoOmPQAGbKtZgftQc+OAf/kpz/F/KXFU/bmxvpzbKytGvB6tL9nIFQ6nTRwnMwlzSNjMtcaBkRSy9GCpTiLF+VNC5aaowSgOa4sjJXz7KutawZgg76BdH/7b3+BB998Y3sSgXgydqu0fbGoMWIXL13EW2+9Y0fL97b3zD7Uy3UrpkVJi9XlFSNGcI5GQhEDN+249vGJSR+QrUemEQEjgi9k1WdHc1Y4ju9yWCqgG+rj4vXLxmi9fuOqMS9pB8nEpBwbGaR3v76Dx3cfI0699QF9xBYCXXfMnQweC6RYkqnbNDD21tu38dYH72B4fMR+Z3aNG02nZyzzzbV1fPP7r7CztYNmo2tFMbmeAvRDeLQ+EsbYxKjNTUp48Hr+bzU4ghF7P84NyjyQrUg2sx2Tn58zcJHgEu0iZTkIYNCu0W+l70ndaraFYAwBnO988hG+/8MfGAB6XHY6sOwrAqq///3v8fD+krEHZyZmXPLapE0DJh8SZ6HmPjXVna/F4pfD43kMe3q+lLZIDCVNU3zp3hLu37uHtaerBnwwqUJdZRZWo+YugbuJyUkrfEhgmNrLZCke7O0bqGFzLzgwffOJ6SljSrI/OAfpuz1eemjBOAvebW6vIzuUtWusyFg8bvdksNvq9lzBxaEYPvjgQ/Onefy91XSBFXWjTXLBagk4kJP2kcAT/683qvj000/xx3/yJ3YPMlH3C0dYWnpoWrgErbgGD3cOjNxyZmbWJHAoWcjinCcVV8DRGN4YYL+wj1TWFaDi/dhm7kWz01O2r/FEBBMNnMPUfqa9JbOeICyZ12S4M8lAAE0nHR3jPe5IHTYX+uj0u5YkIBjK5MCFq5dx5eJlHO4VrVjjzs4eNjfXsbe7a9ddXLxgTFa2dW1tBUv37+LevbvWPtY7IOhKgIvgJts5PDJm8im3bt7GJK+jtm6HBSBXsPqUmuFNLD97ZicPOJe571PfnXILtEv01+U/mYxLjEzcLrI5JgN5GoV+RAyXr17BxYuLtt9IHqp4dIQnj54aO7ZUrFihOxarIxtU+xHXabFUtGJtlNwh812F5zjOnB/UwGWCb3N7A4ViEcGoK0hHG8j5TV+ByaCjo0OLx4J9YDw9gYUzC9a39LGYFLOE69CQ/S4/OmzSNlyflIXYO9g3rV7KQrAg5mhu3En0mVQQQXMSnBLoNgcoFWqYzJIFnUev7STnEumE2Zhaq46TShGpbAKsnE7bQRkfAq9sw87OFvK5LMbzo1ZgmkDuN/fuWbsylFxjbYFSEUy89Ad9nDt7zk6y0JZzLtOmce3SNhNcJgOZIHAmmUY2lbPEyvyZWRxXj016gcVuee342Bjee+89K5pZr9atoCznAFnG9UodI9k8hnMjiAZD6KCDeCaCFnr4+ps7pnVPAJqgbjgUsXVIBjYLCh/sHSKdymJtdRWFo6KNC2U3MtmU9StPw5SqJdS7NaSGkiYlQZvGUwryfTm/1je2DEimBE86mcb48Jj1K/ejg8M9VEslNBpNO+VC20FAmSddmIDjdfTHOIcZ/7C/Fi9csoQUJVf+8PkX2N8/sL5jQuHshfO48dqrmJyeMFml4XkmYYHCc5g0Sb1cQRSEDaE3AAAgAElEQVR93P3qa3z2j5/bXKU9EkjHdcx9iGuTSQnqgKdTI/b3SqWB8ZFJTI7PoNvkSRfWEEogEae+u9szKrUKWu2aFctMJSNIJaMYGc0gMCDoFrG9cdDs2TNYtJX7Lsew1qiiG+giHA8hM5JCfDgKxHrITqfQGtTweO0hjo73UKjsA4EGy3MYAM3NgYl72ioSh9h+gZeUXTE/OOIVOCfzNEApGkfiECAqX1P+pGJUf4wt8NPiAA+A5vpUjSURcfg7xcpGLvRiPMUKLsZzxDPbwz3cxeY+T196hDw+T7GaQFrFpwJ3+bnAO723sBZ7bsOdHuM+zHswAcG+JgAtgomeIzBPcTH7Rm2mbfFLgbAuhPxpxeKyl/LzFS/5CTnyz9kHenc/KccSjB72J0xKmJlib7uHxxR/GXhmW+T386dwOL7Hi/jj2zWs/PNA40/inPBEts8fg7g58YKQKfzM9ruO0/bmT76ff0wM7/EwB/70x+V+3FDzTPfzY2GnYLGHP/HZjrDq6jEpZlPcyHdWHCvs1D8ewk8F9J6+vycZozmqRInaojia9/f3jWJE/o77C5/Nv38LxPcIYpoL+kx4heYj30v4htosTEcYl4B0rVfhh7q3MBzON5EBLRFPANrP4BMDUIPEI2H84w+aNaEs6PWAYAWX+q4WqJyqb4GGHhjmAmwHYLCBYpFx4rMz9FJC2i2T5mWU+LkDxR2QJsPgz0xo0utdxPASAGaBu8fQpQNoz+l0zLngtfw3M+9aMAZG8OScBw7xGsfCdALe/KMJT4eD7RVTUotRhk2AuiaNJp4MpRjKfJYy/WQC8JncpDRh2SYlDvg8GSE+xznPkVMQXIuBv+cGzmfyOWK069kC8ATCsZ8EaqivBcwJLJLBEfh/upADjummRf4y0KgFxb4TC5r3ULvCHoOSn4s9ZwCJJ29BDp8fCCIA7frWYwl7Djifa3Mw5BiyAYoNBAKnR/HJCOYfSXBYhtY2OCd/wHES41597geL+B1tttqU+Dz/vJBREhDEd9CY+ReuAUs+WRn2pZvrDhTU+8qYO8DQAUZkbej7xpCFJx/jbaJ0KM04eMxJ3kP3lqFmPxuLwsvscr4IHFUFVOlZG4jku4fap03UDwb7N55TgJgyLd5moE2e7yMDZwPi/fHPLRlHfldSHJwXBDC1lqxd3lFe2Sxm322cPe0wOteadxwrOS/aULWh8KfWveYNn6t5LsBQALnGQwCuH/zTuKlNtBG8jmtMNkRzpdms2+/URt2fY+VARzIO3NyWk+bvR36HbeCaUOJDoLCx0NvOphrDkXas5YAmSX+orSxGYwmjjmPW0jF3gfSLBI/GSRu2f0PjfTQXNA+0rsQA4JxTUUCtJTFtOd9sfPtObknzi6wtv8PJ57j56BxOJf9O59OpIyCnxM0Hfk+gs39dWRLMYxP4AV29j/YpOT+6l/pa8+jFGnZ2SRt0ucTK4c7JkpOgda75yGdpj1bf6ncsUqf1w3nEv2uP8YPm/5TNMr0+6yuX8f6Wcxv1ir962mv+pKGdqPFYBwRE5Kj556HZThrhnktsaO3qJz835nlXNR8c+CI/QeNMsDIQiqDDorJc2wij3ekjmcxicmYBx6UeJifP4d//87/EzOgsinslPF9ex/bqBna2drG2sozjk4KBZGQL3rr9Ot54521kc6NIZLKoW6JvgM2tfRRPaogmksY2Hh9Po0/iSquNk6Mint5dwsqjxzje3UanSuC1DQR7CGfTOH/9Ci6/ct0Kis0tnEV8KIxOY4DSURFHuzsm5XC4v2dH7kemx5GfmURuPG9M5HQiaTrY3VbPAGvq+97/6iusPXiK4/1DHO3tYziVMZYiwabx6WlEEkPI5kdw7fVXcebaRSRz7kg02coEjgmA7W9v49H9e9hcfY5clgwbx6Qk45BMYxYNfPuD9/DWO+9asMixWLp/H/u72+YTZVIJTE1NmG7v+fPnjQ1JMgGPctNx3DtwRQo7tZoFuxtbm8ZKpdalgDCCbpTgIBgmu6UAk+NPoISaxmNjo7hw4YK9X5O6he0W9g85ZgMrykUgjGzKk2IRBztkwT0xkJQF6qbGxg2gz2eHbU873D1As1RHNpFBNpmyo7+cV2QnEqjgGPBYNNtabdbRiQyM+Xz52lVcunTBjkqTKWkkB8qmHB6Z/MOTpScoU+eTGYbOACEWu425UyIERVvdFtr9DmKpBK68chk333wN2dFhk1rhOjQfjTIKjSb2t3fx+O4SNje3DIAmK5/jN5x35ILjkxOT7mACZnx89FS2hIABj78TPGaikFIWBDzpay4uLhooacfoqZ9bLRnjlGA9wUkCAAT5rdCj5/OR7YYo5Q7GzR9MZlwtAo4nwdSvv/gSh4dHBvQtnrlgTPpAJ2iSF80amWtBBMIDA7JoP+fOzGPxyiVMTIwZyMk/BNn4vAf3lrD0zT3s7ezbmmKdjfEpV2CSrOlK3Z3QIfDH8eIRfGouW/BpCUYyhsMGHl+9fgWvv/OWsQXJrOP6+uXf/z2ePXlqjHAyGqnZamzGTu/0vfgczn3OMyZeb9y4YbqqtWodtWrFncJEwN6/4RXzTiVcXFA4PjKghp/dfv0WfvTjHxtYvrG7Zaz/1ZU1+4zsTrKVqXncqNaQS2esAGQ0HMYhEyiNKiL0+wZ91JtMUMOxuSOuZgUT7vQrzp87a/3BYqrOxyKTgvVnkkhk0y5pThCDNWv6fVtLfD5BT0pxjObzJotCwIOnvgjCNVoNVJp1K5g5fWYOFy5cxNT4NPZ39nH37l2bo7du3rT1TtCckjAcOzJrf/V3f4ef//znJtXF8ZmbmT5dV2z37PwZkwGYmZlDOBxB5aRiiRpKkTx9/AT9tjtFd3JSNJ+Y84zM7fzo/8fWm/VImh1ZYsf3Pdw99n3LjMjIPbNWVpFNsrg0mz3d0LRa04D6RRAkAXrQgziAHqSBMBLmUa3BqPUD5k3QEJqHlgSMeoZkkSwutVdW7mtk7LuH7+G7u3DsfifyY6KjUIgMX77vfvfatWt2zOzYqMmJSypq2pmRTKYRDLiAKM1wXp9zwWdm1cjk5Lh9p1apWkY/bRYGYh89eoJnj18YB+/Y8Jj5AAkC2VYF4CpAmC3MQBSzq111mltvBrkI3nJNqmc1rL98admzyxcWcfut21haWvCoys7wYn0dTx4/xMHuIQb1ICaGx3Dtxk2zTXgtC7JbM7ssxifHXNPNTNIySxkM2tzewhdffobGWQuXV66DjdAYLKo2ztDp9Y2Tl3he76yPlbk1RAdxpKIuw25mbhqReBTbuzu49/gO6u0qY7JWKcEg6/D4iO399fUX6Pc6mBwZM77qjZdbprdJszA5NWUNfg+PjixTno3j1ECUa0P6B9qic3PzJgesKiBfeLVcM0A4HAxbc825hVkEo6TrKdo88rnHRkbx1lvvYHpi0oJBrFR58fS5AchH+0dIxJIWcDW7gNm4mSgSQynjyX/+ct10iAHYI6M2hrNy3Sh4WEHAdaWc0wfh/+lMBsMjOQvUETymvqu36taQMT86YsEaAtD0XU68THt6eTwLaWumEim7JvWEKgYqxSLOOmcII4ogwggHGfDuIxN3lc3O1nGAGoO4C/NL1gOBz1oqlXFyfGpUKzwXeC6//51vYWpu2taEmz0/ysAYcLRfxReffIx0NIzCodt/xWLpnPue+4B2CBNqjo8LBnBPT83hyuVbyKRzKBarRu+ytnrVaERarZ5lP1viVdT1jCJl0c7uJgqnhxgdzSMSGiA/nEE6wwbIXeSzOQwlExYY43lqAbVWy1WaNKsIkAM6GUJ6NIV4PoyxqRz6sS62DjdwcLyDk8oB2p0ygpGuBdNCYfowTAHo256THW0+SMg1xGaAleB3i8HTXgcBrzLOnwwm3mPaowKm/T6g34YgBYdwCiX+CHzk/XlPAcGcE74njMTZ2S5jU36abFXna7zip5bvIiDQ78PJXhd2JgDP7+/QTvcD0LS7zSfzZZzKp/BjAbwW9xWvpSQVP57CBrW6nzADu49XrcvvaFwasx8/0Nwo+Cc/kueuvidf02/HC+9gAFHr4cc/5N/L7+L4/fa93wcUiCoAWviJw2lcgor/2hq/w6teJSTxcwJ5tXZWneM1pRcAazielzArrMUfYBD+IL9M8y2/U74bv8MAsdZLIKvk9vX7+YMXluzlJcHK75OdKD9KayGc4B/y77U2fh/Mjz/x38Ip+DxaQ31G/jLXQ1iU8CR+RgEKw0o9ipBz39zLitbcCZORbyocT9iJ5kN4kwHQ/9M//a8GWhBNrC2wJ1hybuU0a3NLwJihpAvK4dUEcgDMyJASEUgj59w5qU61CBTRxheoq+/+QyAL31NGozKoJfAcp0Bq3ldGjiZXSsjK9TyAx9L3e73zzE4nUK+E1cbdcYCNGnRp4aQktJEJEvN6UngUNi2EP2rA5xU4ICXDORdgpGgcv8tDlz9StBImCY5/0/O6KuPns9Jp4ef5Gc6VcY15kcfXqUC0KRUB4/PyOwIXJciaN825H5A9j+B4QK5kTM/O7/CaAiIUXPBTcVhmQMA1Q+Ma+sv3FZURBYeenQC0U1AuK48Z0H7giAA0PxsKOkoFBQK4rn4lxExoKSl3cDiecgHunEt3H5dJ61eikmeBk7yugDD/oexXMK+Dr1LwAlN1fb9yEgjH3zpc2YiCn9XBw+w3Ux7eQUwA2gI9Awe6+Q9zvi7eIhpoCgTRMVNkXny92gP+a+ig8I/Zr9hkRPC3AwmdUeL/kSLVvjfQwzNEJNN8Pn6P68rrOABSvHDOYSFHMd8jSOD0klsvKXMCrG7+XTCDz8cfZUv4laVFqj1OKWWh6gAROMnxOn3kdI2ANsep54Ii/M17ymDQs2pcMm60n3gNAtCaK92D1+Sa8MdAZI+3n2PTnGosfF4Fazhm6hDe30pC212cNRyASSDZdHvblexwfhTR5zUIQFvlAwaOjqXp9Gsy5biX9b/kWwal/9CWDL8eQFFWNmVL15UMkUJFoCrvb3yOLRe0NCA0CNPXfM32tZfNIL1qzbu8SDjf4785D5R1lQjxu9oHWme+z8/7M7alu6SreP9qpeTpEydHMggYWNXecAeyy3zQc9EQ53ip0/zr/Xo1kmRGBqXknt+xtSY9AgNrvmCamyf3I3mXcSPA3K1XwDIxCG5IrylgSsOK46bjoPNAcsb7Egxzsk65dzpXe9YMLa8qhPNp+7PrqHhkIEonSj4ZMPCvHb9ncxMcGA0HmzwROegPgmi2+4jHUhibXMDh8RlWVm/gP/vr/xypyBCeP3iJrz//GoW9Y8vg4vnNzusEHwlmX1y7jDfeeRtT0/NIDsVROeuhWmvj5eaecUwHw3GkhzIYnxgyh5sAUP20iqPtXbRqVQRJNVM5RatRQqNdA+JRTC3OYXJ2xhzSmYV54wXc3dwy/ttq8dTWuVQuYmphDms3riAzkkd2YtT4GZmoT6C7Xe9Z48R2uYanD+7j7u+/QOnoBK1K3Zp5ddtd436lo5cZzlmjNwLfc2sXzNGlTWClwcdHODk+xv72Nl48eWwUBgRoCdAQgClXK7aHWXY9MzePSyuXbB9wLU+Pj02emVnLfZ1NpyzT+sqVNQNoaMtFyIs56BuQzUZp9XLJAKYPf/VL24Ok4iCIR/kn0NBkg0evQkPnHc90s9dSMctSI3DFTHACbATDW50OTktFA3MOD49tf7N0n05rLBSz3wzcMEhMYHVxYQFv3HzDsi4f3n2A3Y0dRAdhRAJBDCXSiCdirrlTs45mu4EOG5Jl0pa92osGMDSStexhApts0MYzx5r4MRGi1TaA8/nj53jw9X3LrCYFBwE17g02QDNqKzaaCgfQxQCzF2bx1ntvY35pwQBoPreuxeaUuxtbePzoEbY3tlBvdIyfOJ1OWvmz6aSuOysIHM/OThvwRuCWNhyBRe6TcqkKOp+kl2A5Of9PsiKFGY0BWObzl19+admt3JekMiJgaxm1Ho8k5+OoeGzUFPwhGJxKuca5/CG3b7lYNp741eU1a+oZ7DqO8oE1cXZNfY8KR3ZuMmt75dKqcYC7s8vRTpEvemdr18CoRDRh1VhcQ8rywsICQnR2ey5b6dn6C+PwJUXHlbU1kyXpMMrtUC6HG7du4Nrtm443mHy1e3v49JNPcOfOHdTKFQM+EwlnM/K7arBNkO+EdBakKAmEDGgdH5+2ueZeJSiaG8oaqCm6l+npSZNVa5ZYKuDg8NDmcfXyqgHHvBZpDVhhwH3Oc5Lrw2xPBq5IO0IgnTRHXAfqITYxYyC33W3bM3DfNjttW0te0/yEUNjxIXulxgSDKbPLy4sWuDLfKpGw+WG2+sOHj21st27dwtqlS5gcG3dVBaTWadQtm3xzbwsbu9vY3tlBLJ3A4uKSZbIaRVf9zKgEfvC971swQ1QtXD827PzZf/j3+PDDD41bl/PBIAO/x7WnPJESgRmq5GMm/YIBlqUqQgOXwWrnbTSG6lnV5iEadzYIG6iqopJzyEoY54d59inpGppNNJpn9r2p6WmMjg17jVprRu1RLJxiOMvnIGXLiTUhHBkecwHOds9ki3uQ/M+UMVYVkCaEGdjFkwo2N7cM7GMGdIP6odc2ag4C0pevruE7H3wbC4tzti+q1QrWN9dx/+u7ePHsJUoHNbTrbdy69YatsfM3Wi7QEQoiSR5eBncHzIp2vl6tXrHAEJsUTgxPI58fRmfQx8HJMar1Mwz6IWsU160NcHP1NqZzU1ieu2CVB7QjYmnXiHLncAu/+/IjbB9vmm4enRxFIBJEL9CzcRYKxxhKpizohC7pH6peQ8QRcPuyiR/3L2Uwk80YZQX53Kk7uKcySbcf9nf2bF65ppVixQDzKMIYyg0hnUsazQOBUu41rikbTS4aeJ01Hb75cstVBRwem45mxYL5osE+6u06wvEYsvkcdvb3UK7UcPON21hbWzP7Jh1LGiUI+zlQxng9js/8YzaszCQtQMn1JSjPQAODpeSR5+eo0zim/YMjR+lh9o5L1qFtyCoZZiNT4JwNdWZjIzk7kyGY+cw6fzbJpXw5H95lcfK6DPLMzzvecbOTEymUGBhh88BEBPMXFnH99g2rFOT+JPhNeSCV0pNHD3Cyv42gR+N44I1ROAnvwSad6dQQSqUaZqbncXntplFwHB0WEY+mcPPKLaTiGasg4bNxjOTCvnJlGnStnj7bwK9+/XOzg8jf7iqNabOHLZjVanCsztZiAJLXKFVIq1JFNBlGpVFBLBtGbmoIEzPDBkDvHm5iv7Br2dD9QR3NTsX0F+UgGnW+w6vKY5dMxea3nB/L0g8Hjb6n3WFPGUe9w88oEceakHrN5ARq6QyQ7yh/gxnQ1G/8nHGZeyCzkl8oQ69npNo4vN5Nfj9SPoMfYJP/In9cPrcwL/njwkT8/g7PAWE0fgCa93GVWR2rypFPoARA+UfCXZSMyGdWIg6/a0kzXrWsP0nGD4jydT+2IDBV/oPG7wcmNcfyW+WvCkc5x3aYnEqQ+Dww47Ayvq/58oOW8rH8PrLuz8/7AXtdU+MnfiEMUtjLq6Qel5gnf5UywO8LA+R4KPe8lh+/dL6H88n0uvxz2Q6aC/72+63yZUkFIr+Q620UWB6di+RIfj6vKbBZ6yd/yB988GOe8ic5Vs2t5k94gH89Xp9DzpFwRz2nZFc4ox+nkg+te8j/FPj9OtDN1yVfwn8Nd/H5z/Kvhdv4seTA//rP/+lAQBM/IBSfiI4ASqesXZmCBFiAH6PvUgZ6z79QNJr84Aw/I8FwA3fCqkEr+qUFEtDDe/Ch/ILK74vTVeCgxsIxvJ7NyHH4wR8DS7zmR5wUu75H3M5r87NmVHhjNmOaEWovW03AH98XUCGHm8qQBqWE0E9rIKBIYA3v5QdVtHn4uoBfCbxAZAUG/BE7P5itNRDnNIEnCSe/Q2NbCkEKTsrVD5JqU/ujPgLM+HnJixSwX9nZQeqR7muNJbCcFylN/0bVNQXOkDOPMsH7C9TiXOgAIQBtAJoHStIocfLmFBoBZ46X17NNFXTAD0u8tLn5OQJv+pxd28u8lSIMB12QhP/rNQfqsFST1BwuYuoHA6X0+LrWX4pEClqULFob7RW+71fmfuDJL8Pakyr/IADN8Sv4QQDawFQP0KHT7kp5nYMtxapDWUEBZYRqPXkfGgb8Tfnh/1JcOmT8ClGK1Qx/LxgkUFSAKr/vD0b511EGB7PApIeknyTnAhbdwfgK+LX5CXiK1zM0eCZqnE5Rehy3YVd5wXXgj6hutL9eV7haez3ruRx64DbflxwpKMZnVADCL7sCCXVImAHrKW5dwwF8ThfLqFKmuvaKX39r7/qNKAMSfU0peN/zg63vAjIs07R93XG6XhQc5/IfdjLOaTbdekZnrIpszhmt+l9reH4++PjRZJBJV6osSqA+r0uOTgXzDLj1Mr11uHNcAjudYeGyGrjvxOUsuiF+joAA509RYH6Wn5MhJyNLcyS54zVU9cHn5PNQ/jkfoj3i36Q9sO/03T7T+jETRbzpOke0t8yo7nf+IDNBVCEcl4xogeEySDTH2rMWgPGacSiYxmsbMOGjHdL55Q+CuHUKWGDKmoB55ZKSJRpWnBuVcvN6CnaYbrKKD3dG+mVUBkzMo3nSOS65kv6ULpfhRX2tM17PzzVjtpo9y4ARoygCwQhanS6CgQjiqWH0kcal1Rv48R//OdLhLO5/8QCPvn5iVA2xcMyaWBI06aFnwB6znm+99SYuX7uJSCKJcDyO3b0jbO+eIBpNWykrMySHhtJoNupg2jWb2h3uHCBE/nOeJw02GiQfetvA4NxYHrl83vjoqD+ePX9iYG40FjYAiBmJyWwKl65cxgxpB9JJ5Mej7FuIYhlonvWMnqFdO3NZ0C+38PUnn+N4exf9RtsAXFJMnBaLKNcqiGdS5iyuXr+KlVtXrFRcupTNuuik7+3uYGdj0zJ4ySNLmaCjTqeZZdik0uH6ElAlYEOAh0DZoNsxEDpAnkYG2jNJA7LmFxcwPTuLialpy+BkxirpD3Z3tvD1V1/io9/+xigKCDpz7ZnRHWfpYyiCvu1DZ0eZXqPTEgoikUnj3W+9jxu3rnscqR1rbEgQmmtOh3Rz0zWFu3fnngVNF6bnjTObQCNBM9KEXLt2De+9867t9a8//wr3vrqHbr2FdCSJRDjmSo2ZSR8IoNqsWYkxx9DqtUjs7DiFc1nceuMmFi4umo1AQJlj4Hj5nGym9eWnn6Hf6BqwQhoMlrVTIRLYIB0Fv1M5qyM/lsWtt9/E6pVLSOeHDPTm3uH8nlXqxo3KRoJbm9s4LVYRSyYcLVCAyQVJuz91CgHo3FDGwH9yYHN+GYzgZ8/qTbsvKRVICcEGigowmgw+e2Zl6aWCK1c/ryPyOCgNaKhWUKqVLdPTnJIwgRVnn1uCQreLYqFoAPLM1Cyy6axRgDCLET32NGFlTQPlShG7+/s2X/mRYQP4zK5mE66Qc/AYzGEGPjOiyfnN5yNoTfDZ9DX5o1sty1RkdjQzoBfnFzAzOXWeQW62TTSC+cVFTM3NWPNHNTdlBh8z1XkN11AdFkhSVYi9HokYcFconBi1DzNTJ8Zn7NkP949Mf0+MjDqarY5rfjc6OmxnhXTnaalgARieQwxomfMX9Kg6CPBEE3bdwCBo9CHMonf62yXLEOBsdpkx3zE+YgYzDAyIRa25ITPweRawkSLvTzkjiHbhwpLtX1JQDI8Nm4zYOR6O4Fe/+BAPHj8xGonvfve7Bv5R1jiOeDqD4uEhHj16hGcvn2F9exNPXjy1tSGVSb1StWqh2ekZ20crFy7aOccMcK7X06eP7bx7+uQxdne3bU5Vtk4gnXPALDjXDDNgQb9UPI1Bu28APGVobsLpHconAWj+ZmYwuX6v3rxqQY9Oq2P878yCJhBNSoRqtQ5S5dleODrA3sEeUsm0XYsZzGyotv7sOTa2XiIRcpVsPHcpexbUDoRMH/f6jt7GfsP1G+Jc54by2Nk8sCAXQcWlC0sG5NaaFfP70kNJLK8s4+r1K45yrsGs7qbRaLx49hw7W3vYe3Fg2b3M/ObeHR4dMfCRlYgEM9mc0qrJem2jYTD7z6pVmqhW6khEUxYsYTNJNqQ8rVZRLlTRaw4waARxee4ylqeWMT++gPHhcRydHFqQwpqb9s9wVNrDp19/jNN6GbmJHBALoYuO2XOU4cPdHZORxZkFA5CZAZ2IswljGkcnJ9jb38HwcA7T01N4/1vfxNvfeNvmjLRVXHdyeDPTu1J0WdClk6IFh4L9oFGYhEIDjE+Pn/tfBGoJaF9cIi2JC1Ls7x5YgGd/Z9/kgTqVAVEG3OrtmgUIyF9OHvHj0wKy2bxRODE4GRwErKKAvP+UA1ayEKi2isxe184AYgyyX4wWlhn6iwtG4UEbwqosWi2UK1V7NmbYM4jECho2TeQPK7HsPGTw0Zo702fqGdf1CGk6mjyTXOWafCJRrtDPz2fztm9TaafHzY5CF9FUFPOLc7a/SbtD2SeYz+8Wj4/QIYd65RTjY5N2bu/vH9p4KCfUFROjkxbY6fUCmBifNX11Vu/g5LiMfHYUNy/fxuT41DlHuVUENutYW1vB3AKBfuDLL5/izp0vz2lLub/4P3VSs8VsbZesRsokm6suz+EKQtEAio0SkkMx5KezSGTCaKCO49IuDk8P0Q+6JoSV+gk6rP6J0zemf8BIvrOHrfUhz/ye88uZeGG6s+Pmm304hCEo6U5YjHxb8889ueG/5UOFI64/CQFovs5zRGC23w+Xr611k28qH4lrYmPz/CQBiuaPeLR9wj+EI8jPkZ3tsChH06f184NzBKD5w/OQz0X6LrPL/yApyiWS6B66tn88/LdLvHEBDzaH1pwo0Uhgqsahz8tvko/o/CMXGDVfwqPHEOjIccgH0Rh4T/khdq55CVfC5fyYhcYlX1D+rp24UvYAACAASURBVMBNrYtwKD9Qq+9wn9te8vAGC076KGw1FtmWdpZ6/bF0f46Zz8b/JUcaA2mV5LPLLxVIrPvIx5e8aLw2/q7D6Hhdvq4eS9R7vD+/K/9LmKJ8b95PQQddU8/jlyX/fAk7kQ9IOfePTziSrsf1k++sOeXfwvrOEzA9+RW2qfnUvTkufU/+KN/j5/W3MEDhNPwt/FayKP9Q8xL4X/7H/3YgB94pYJftSqdHIJiAXA3AXh+4BicE/HRxLbwE3V4Pu4eVsEkQ5JhSqesB+H0aByrv5yLQyCYAwPdoSOt7EnRmCAoY1DjkgPPwkULwR8T0XdtwnqN9vrF9VA8OqXeOiAMb2/Z5LZIZnx6FgBaS91GWIQ1APptAZFGAmLHvgTYybPk5Poc+y+togSmoUspSlgL/lEGnMfE7/igPr8dNYVk63nPwEOZritZIAUm5aI34m/f2P6c+KyUpQEHzY3PkBRRMAQ9eEdZr8wg4lMLXfAjY1sHD+aJDen7geJlUfgXtB6Bt03iZqFb9zQCHZ6hr81n2F+fe64rsnBXH8STwyRR/wHEmM8PKKUaneLkv/BuRxqaeS4qMz+E/zHSoCNyRnOrQlLLwf19zqO8KgORY/IeBaGsUnHGZF684rQJ9ByT4AWjuIwLQ4pfVvGtcOvi0TpJR7k3KtMCOVyDpK3D39QNaB7Udlszge60poRkhXma+FL+elb9ZGiiQShFYyrTkTmClrkN9wnGSIsIy6L39x33MuWS2kd9YUGavjAX/eDinvIZf+eqQlD6T3tBhLWOJfyvQpENPB5iuobniPtT+UTBDnxUVBp9dBpSUuN+Q0j38sqhDTPIl/cJrUTc6Zyjh5h8uE51Oi7u+i2zr2TmvvB73D+9BAJpGdC4/dB6Zlp7X9/hbelF6kvPjz1aWHlNQhYa+gGSOh9l2Oh/cs70y0pyx4QKTHDPPCX5XALSTq1fNHjU+PocML+0v/tZ66axQA0nqS16LfwvolX5Oseu818CKY2DTKxeBd5Fhnl/8YaTdUfi4TGgC0Bwrv8O/BVYL+Ja+kpwp6KO9rf1EA4hjF+0Gx8L7cN1Mf3mVK/4giNaCxzL1Ap1vBXVkiLNElmMShYF/nsyQM9DfNW80dekZztKhBpp6vGMmhyxz9TLUbR16XsVAOOT6DjQcTQcz6CwgM1AlS99AJwaUQDqFYJQaHO02nZIwQpEcVi7ewK0rb2BieA7P7j3D8f4pes2+4zbd2bXS5NRQCq1+15xe8sdev/UW8uOjSA8P4/CogNNiA602s62ZnRK3zCqCEHR8S8UiTg8LiAZCSIQDaDfY5KkGBDpGe0DHi89IrtQvPvsY+/u7GM67EmXjuY9FsHjxIm6/9SbGZ2YQiEQRScQRjYdt1xF0YyYnmx1Wj0uon5bw4t5jvHzyDBFy2EZjGKCP/cNDRBMRnFHHx8OWyb16fQ0tOuKNBk5OC0ZhYJnOp0WzQ7hObEZ1/epVvP3222BGJ7OnT06OjFd549lLnB4V8PD+PZfRaz0vXPNdZ8/1TZ6y+WHjR56cnjH6DoIFDP4UT09w7949y8K0xkfxBMIIoFwoGvBMXmY6+swUozyw2RQBB1Ip5CaGsXbzOq7dvGFzSFCYcsoSZgIB5EcnPcL25iY++/1nlu0/nMm7oEkgaPuddgz5m2/fftOakT1/8hxff3EHxzuHSIbjyCcyBlgzU7TdblkGaqvvHOSzFrPFQoimYgb+sLz/2u3rRtXSRdeagnE/MFuLoPHzx89QPa1gamwCheNjy9IMBSM4ODhEJBK27K5as4FkOob5C0tYXFnCwvKigVFOB0SN55vUJbViBbv7ewhHyeEatPlhOTnnmjqDTjVliqAPASQ2G+P8MUCnih9+j43Ivv3tbxtIzfWmrmLmH5uSGdji0Z9wL5BLOBmL2z7jNa2apdu0bHgCA33qC/LcqsouSOqSQ2v4w8ZunN9Masg15ur0jGKA+5RnJMv2642qNSozlcsydepnj3qJ81RulhFBxHhpyQNrVCLthj1zPJm0xmf9jrOXCUhm0xnj85XePiL3br1mwZ6hkbzLKm537Lyn7JE2hKC05pBl+DoDORfZXM7khYEolrRzvpaXVgzQJyhE2RvLD9v1SPnCeZQtTPCYr5PCgfuLZxg5U6nT4rGkgaJ8bgLPVi2QSOJgbx+tlsv+pb5nICyejGFkcswKh5+/eIqD7V00z2omawRFx8YnnZPc7pjuYAUG78tM8WvXrhhvvNF1BByPNzPjyX/NsX/nO9/BheUV56Cz70y7g+ODQwP1CG4x8FJrNXBwcmjA8cTUuFU7mKMcdBzhqUTC8cBWHQ2h8a7Tj6JOQN9x1qeT5vsxcEN+Y4JrpPEoFys4PSmidFxCOpZCsBfAzva27VlSyZgfEQKiqQR++Cc/xM3bN5Blo8NEFL1607Judzb38Pz5Otafk9KkaIAzzzauL2VM5x6B+uWlRSQjMWysr1tw5tzv8OikOO8cu52lgz7aaCMeiBtQf2Fx2YDU8knVaBOK1QKmpqaxuLSEQJjldEA0HjUdN5QfsvlloIaifXJ6bIG9Zr2NZrVl/NbMpiWYMTUz7WgZe11UKmXTUVwrAxtiDowgZQSDc2yCx++xoSyDUGzS2ugw+z2OQCeEo41jtE/bWBybx8LEEt669aZdj2AfgzyVVhnRdBDFVhEnlSIW1hZx7e1b2Dncwdf37oDpP8WjE9SLZdSKVRccSKXRaLYxNjZha/jgwT3LyCd3Lxtz/uBHP7AMc8op5efLL+/g6aPHxmlOXVSr1CwzmnNXK5fMbpxlA9p2y+SRgR/6CMyi5x7nD+eHtuLD+49M3sx/oh8TCaJJEDsaMaA+N+yCP4fHJ1havIDvffCB0QyZ7RVP2Bo7PeOy4YfHRpEg3YSX3UjwlBXMsqt4Lpn/nUjYXrfGipUSckPDttes90q/51VhBEzGmLlEG4wVVgSqCaJfW7tuQHQqlbHKWcpgMhFBpVLHT//Pf4PHTx5ibnbB7ktQP550dh55unnW0P4Ym5ywKhXKHpvmMqB5SrqWWgX7O9vWY0WZgs4fc+OgPUkZYfbz5OQsmmdsyllHrdrC7NQCxkemLajHH56hqQT7ErSQjIeNbiMWC2NkNI77j54bzUez1TZ7Y2Njy+y2/HDaaCapY7lfuHYM1FHW+6E+IqkwsiNJpEYT6IdaaAzqqDROsX+0h3LjGL1AHY1W1YIrPL9o2lFGqWOdj+b6+7hK875VWtJmj1qwEyizuaoHasoHs2Chl00qf5e/lcikszTKJh2G1zh5kN0v/1F+g2xhP8gse1X3lG9K+fODsn4Amt+RfatzwYKVHvCs+51jDR6mY75hwyV7qRkjg7B2Pa9fkcb8ut9P2edz8X7yw3lPJdBQzyt5Rfa2/HY9L5/HbGovOY/X4pj4tx9vUkKgH4wWNiIMSGvFv+16SuwT5Z6PMkO+vnwY+bQ2ER5lqQt6G9fpeYKk8Ae+rEx42i76W6CnfG2+Lp9T19Vr8sv5t8Ysn8v5Ui6oxGtxHvnsDvd71VdJsvLKJ3dJs3Yv9pTwuJ85H4Y9eH6v/3mFOfC6AqC5nkpK0vXkm0mGBCD75VWBBrNNvQCJTaEnS37/W004JdP+eRBWwLEpCVWv8XN83XxVL/tamAvvo3voGSVTfpyV1xBuoc/796St0b/47/7rgb4sQeYD0uBVaaaoDwSAmKAHgnaA2U28MnptSi26GVLMgvBljQoEMSPJytKdIyqgWICpnH0ajjx4+L5F9L3SDAEudIK18fTwFAJlamrhBP5KiUjIWBqsibbyZy/TS1EgAlYCRwwE8Lh8zGj2xsL3BapwDOKQ5hikLDhPirD4AV7O7T8knHoWXlubXkKhDEiBZVoXRUI4nxIa/lslblKWPHj5WSkxXpfj94PNAscMVPE4UAVScB40jyp30GZ4HVziiWPAlY/nVAEPM8aYqeBl6/llgGPimjFTRXOhLHc5JAaoWxWIuLnopku5ueYrNLSllASg2fcH7jsEmLV5NY/2gtesjk65+3GbjqXl2i8uaPCK2P1cpnzVA/7AgmRem1YyJoDdD4Lyjjo0NH7/wabDWDzf59HPvuMn056igWWAvgf8sbmYUZoM4MARHy2A5EYgF69D55LrrUOJDhwdFQOhvLIpBVPOlbIP0Of1FRCSHuF3/YeiP6gihWcGP7sbs+zbkz/KpxQyv++PkFPuXNO/kDmZBKyso7onv+KKVyBBID4/L/Cer5mT75UO+6//+uHJueL//I6eRUCkoqH+71N2FKATmKh97S8Z0gGkA9/bGl5Wv7un9piiwdqXfp3BtdB+0v7jfVzJb9/jq6Scu7IkcTlTH7qDzMmRZIFGsK0THLBOoJh6JJ5wXMp+PeCfKx360kfa6zK4dBgrqMCsE2WL8zOkiHgFgvPgf3X4OcOSWSo0tGPOYfd4kDluF311gTwFKmQAWFDGC/KZQ+StD8cj/WQBJ8/AVGBN45S85XPOORXQTrlzQQTHaczx8D1/pQ7HyxJ/3UfGpQxv3kM6RrqBa+mnSuL7tsdbLntDQQw/Lznnj/pBxqb22SsDhZk/rqRU+5mfNXkOuNJnyoMMeL4nmeC6cC24x0RnI2PV1s0LzJ4D7h0XaOJ97Lz2MrfZeMnm6MzjyIt6AaeAayRqHdNpDAbpvDNzlgB+DO1WF7V6F9HICGamLmJ2cgHLs5dwul/EWamJYC9kvLM7WxsGktChrpxVjT95eGwcU3PzWL12BbGhNOKpLLrtEA6OiqCfRECFARjaG8x+tXVqdJGMEpwOoFkrod0qo8cGnMwCDwaQjseMc/Phg7t48fQJzhpVAyTOOi0DJW/evoUPfvjHWF5dtewzcllzTMyGpL0QC0XRqNSw+3Ib5YNj7G/sYOPpc1ROTjGUTpnjSqCAWVXHp8eWED4xO43F5SUMmJXd6+Pg+Mi4NI3OoOecyrXVS7h58yZuX7+B+flJj6oIqNXZYO/Amhzube/g97/+DU6ODnBaOLZyWQdKBS07zs6anuOnZYCAQB45qMfGxxFJRKwpE2WTzQrnp2fQqjfwxSefok1KkWbHeGrZ1IwZVtu7u0avwUzZqeUFfPcf/RCziwtGW2LnDIGbUtmaCzHLuV4/MyDvs999arbXUDJjQDlL7ik3bCz2wQcf4MaNW+aoM2Pvyb0neHr/Mc6KNQyns8hnhpAIRw1gKJRODbSlHFizpW4bsWQcjU7DStuv376FueV5Aw6YCUbZpx1yuH+AwuERDrb3MTs9Z6A6aQpYLk/OYduPbETYblgJdDqfwczcLFauXDJOZu4p7u/trS2XGVuto1SqIEYqlYurWLyweJ54wc/t7WwZtUDptOyA1XjcKuoEQDNrlVnDBHBWL68Zl7gAaNrLbMhHYJV2Ovdj8aRgaxQPs6ovaYCO0VsZhORsdAJkPB8I/itr6mj/0Pima2XOVRfDQw5I7LacPc7Sa4KzzEwslUuWYcorhkPka3ZNrShLbFLG31xjBpUJ7tQqZZQbZYxlRjAxNWW6hAA0s+bIsW0Nm4Ku6oz3Ymn4/uGByTsBO9P7Ide4i7Kwd7BvWdkEtEhfQfl06zJAuViydeGciOea8zQxMY3ZmXmzE7jOsWDUno+c6wYkttsmN9TfpNghby3nmRQaXA9yv8oGIBc4qYKYnTuSH7ExDA1lbJ/b+RIj/3gMk7NTlul8fHSAz373MZ49fWrzRwBtcso1/jPanG7XONINGB8bs0DLCpuGtmgHuUxc7mHuE8oXs+B5fto50Ww58LjqMs/ZXI+VBW3yIQf7ZlcRgCYQZE2KQo6+q16tmrzEo44ugnLQajcN7Of43n77TWsySlknz3duYgQhZjcXyhaku/Pl1/jl//cL1Eo15DM5HG0f2DxQj5Azm5RK3Hv/+C//MWYXZxGKMqOPDQs7OD4qYGtjBy+ev8TWxrYBhsmE47umDuJzcJ2No7vVxMLcvIGyDBCR/5d0IKQToFwTUCYNm5xlzj+zkKPBuHHfzs/MGaUFuX3ZUJPcwmxQODM/g1E2D22dmV4wsCLqzloCplwTA/NJD9VjAUXMwDX1RuGeN/uHFQYe7aHZe10HbPBH1afmZgQCWL50AdPzC8iPjWIon8fs9ALyqTGcbJzgX//v/xrNwhlSwTQuL606OphqCdn8EOrdOsKZAOL5GHrRIK68eRVXv38daAPPnq+j32kjFgpj+8VL3P/qHr7+4msMD4+YDh/KDNt+ODjYw+7+DrqDHhYvLODP/uxPcfHSRYxMTaBVr+PRg4f49PefWACO9BtntRbi0bg1JGUDtGQsZrJJ3mAGEDodpxcYqDBAMOJo/ZjZzmau1Admk7ASo99BrVW3ezM3neAuAV/OH7ntyf9/7epVa4hMne+qFwrWbJA6krqKwCzlkutivrJn0/Fzn3/+uWtI3+55VQthlMoVjLB/wpXruHv3LiKhANbWVo1yilzIPKssqSSaNMoP/r+6chlL80t2vtCd5HOR0iiZDOLLL+7ipz/96bm/XTgtodVpotYirVEAA8bNGeSMRjEzM2XnOM9EBthoA5WKp0abxWvL/mPmdzyesAx500WtDq5fewNzs0s42C+iWmmiXmshOzSK4dyYBf1YKULd1+3QjhqgdHqMw6NdjI5lMTM7ganZKTx69BAff/oJTo4LrhplhJVbabPfcjlWVbizgjzoDJaR3zs7OoRuqINIKoDcWAr9aBd7x5vYPdhGvVNGFzX0A00kUilLRmEFjQVQWy4xkM9l50XbBbCYmU+XmrYCbax6o21630B9r8+Lv6KTsqDEEJ0fwiQIQPPaBKD5fSXvCBCWvSpgTriJQDH+zfPhHGvwMlIFygoX0nV0Xflt8m1l90rXCHjjesq3pJ3OHwbCeU8m1hgO5CUjUn4Fggv85H1M//g+o3vzuuZzeTiJ/BPZ6nYvbz39PqV8fOkefYb3F4bAf0tXCUyVjy/MQtiEnwNa4KIfT+E1hdf4/ULNKZNLDK/ouuzxc//Cq2rXWJh0oHsLJJXfpGeVz6R5kw8tP1h+kLAVjotnj/AFZeDrfT2zfFX5+8LZ+H2es/y+fH/JFO/F75tv7SWqah2E83DN/NdygSeXUMTP+NfyHM/x/FTJrTKgtV7CijQe+c7CCPQ93puvCZvlfRXg8OM5HIvWVX6yZEc+o3xnYSpaD/9+EF7rxypNzglAa4PzQyT75+RRGfgb1XFzcICMVOjzdBbM0T/n3f3DZoUW0Qu9okvQovgjDDyYJBgSQE4KQSRFE5iJYE0DqORyObs/J9gBFexk6tLD9ZACuTkxWkxFCngvZX7aYvSdUy1lIgBagkMA2j8/jOBq8WSkazzaVIomcDycRwH5/J5fwHhPgUl6j9fU5vYLKBdVIIcifQKc+Dn/xpUCMKPLO5j9c0KDk/PB9wXW81o0qgSsSdEJkOA1Jay8JueO3/FvOAOMSVPizacpzrDbnLyeGdYeaK8sRwFXvL6EU/Nq8+hRD+ieWovzzeADuA2I9rLtmQFtB8PABTe0iZilYgrKQ6qZFWAKsO8+w3+bwvQAaMqHU6DuC8zs0wHhPuvKVPhdHYCSZz0P5VPUMv6MUM6L7qdDRocc7ynwS4pbCkmKSqC+AF5bO4/zWtH04MCjnfGityxvtcz3rssU0OHAtRG4qeAE36OsaP50X4HQfmBP86u58StA//4ROCvFq7mTbpAS015mYwwpRH5Ge0uBHQHWvJ+TKQegMePK9rwHKhPIcvdyhqoUMT8vRekv4TLD1csmfd2QEdDO59ce9YPsimz6S3f5HQGLfDbtdz3bOaDoqyhxit4FgJyMOsBbALbmWnvh9YNCcmN626tKoE7n/IhqpMvUP74X9oq0PUobzpf/ewQ8bB4CTg/0uo6/2EpLPWNIaycjh5+XDqdcK3Cl59H1ZWTwdQKL2jf8TYDU9p3XyZjzoXNCADTvL554f5WBDm0nty6Dwm80unG+qjTR/tJzUJ4ku1xrA1a96gLtFc6a9JutF90K4/p6xRfPMSm4y+wPOtTMsOWP9CXnStfxG5wCN3RWqKqHfxu4G3DUGCoD436VPEiH+w1C6Ru37wdmwBKA1pnDa/GedPpMf3qULDpLpLfJrc7sMAcwuTWSLjE5VHOHvqMu4VgsC8wrQdRnKT9cczpZTp+5oK013WIQxQNDaegyWM2AUYQUAIMgWk2g1YggGcljYngKF+YvYWJoBoNOEKloEpvrm/jFL35mQF0iFbfsv2A8auXOsVQal29cw8TCLManZlE4qeHwqIR4MmNgN5vKUaboDNrZWKFd1DMAetBjNksT/V4bxYMDNNmwtdlAIhrG6fE+drc2UTg5NM7PDvqod1qYnJnGtVu3cfnKdeTyI2g1e5Zl2+q56gOW7ge6wM6LLey+3ETx8ATHu/s4K1eQGxqyhoD9QB/HpWPUuw0Dcggqra6sWQkymyeyiRVTAlK5IcQSKSvVvnxpDSurFzA5krcg0/GBy/Rkme7x/jHQ7GF7YxN3v/gKmy9feBzQdUSDLjuEa+Hsi4A1ByTVjHmQgZCBILMXFywjkhm8U6PjGB7KWuPE//vf/p2V4GfIGd3pWJbZ7Nwcao0mjossBU9hbH4Kf/7Xf4kLly8ZUEAA4KxWtcBWp9W0sm1mQe9ubePBnXsmi2P5UQNPySVK8JkZqW++8zbWLl+1LF065vtb+1h//BwnO4cYNDrWjJCNHKnzTk6OEY6HLQvcuFrpbPe61pyQDfkurK3i0vXLBvRzPludlq1/g2XL5QqePn5mjb1I61EqVhAKxQwAdPZZwzKCmfHY6beNb3VsesLARpbd09FuNVr2TJ1mB+mhIaNU+Mb772FqZsayADkegjN3vvgSmy83rLz/yaNHBojqXKMNzPljBjQBUaNkMYfeZUk5IJfBmch5r4dwwHW1Z5CDZ5XxOAf6lp0dDAeMA5cgIcEkF7RyTSsLJyc4PDiyDFfq0XxmxPQOgWLuKzZR4plC0OG06BoWUh+kk0kPGHK2EcfK8RVLFaN/ob4iUJVJpDA9M2kZj/xhVv7u7j66jbajCTtzfNiUL8rfzt6ugd7MvGLZfo4gaC7nrl0uGRBIf4TcpSPDo+ZgMruYnNOyvTJDKRdkZmPPEIGhGYyNjDu9jbDJIgFrzhO5zPlsBOs4R8w+tXXstK1BW6BPG7tvWeT8Hiv2ONbpySl3fgZhTfMuXV7D2tVVwLLkazYfx8eHePr1fTx8cM94bgmwkx6Bz8LxcO9tPH9hMjiUHjJeXGYNcwsWiwUL5Chzm/rQfJuaqwAiwGN2ft2BM8yyZfYx5y1ImgZW+AX6aDXOrEKAABbvu7+7Z79ZNcFz4OjIrTv1MXXhtz/4tlVS8Lu8RifQR25kGMGI08mNvWP8/f/79/jdL3+DUD9olDUE+gk2ksKHAStEQnj3m99AbmQIiXTM5pYZ5+TA3dveR/GkZJQtpOCIRhwVFs8F9XqgfG5sbRqodXl51WSWP9t729YsstFu2rNy3gn4UV6ZvUo6JAaoCDYbiNoLYHJkyq5Dudk/3LN1YcYq9Wsi7XjECdbLL6PcaBykhohFQo4iokIwrouhVNbOd8qmzX/D+WZsisl9Eo06W8WSlAJ93HzjBuaW5jA+PYOllYsYGp9At9lBuBPlEYOnnzzB57/8DMcvD9Gpuz4X3D+kYckMp9AONdGL9TAyM4E3v/MOVm5fAlw7E3SqXQuO1k8rVlnzr/7mXxnf9YULK0gmhgwk5F4tVYpgbduF1WX84Affw/zSvGV/k0P6+OgId7+6i52tbZQKRQuIWVCI9vVZw+SM+5iBQgLQ1Cd8/hFv3hlosoSFVgtPHj32ZClk1SymEyJBnJ4VkQgnWRSFQSBoa8ZAPjnuuQ9IYdWoMaDrgtMMDFpySTCAmUlSnzjdzv3HH84v5Z5BHb7OPdxl8JSgbrOO4cww3n7rHdy7fxdnZzXTew48ZdKTs/tBaqqA24djo5PIZalLXBWIbPZggJUGdfzmN782mbIEuUQK5WoJ2wfbCASCqA2qjh8aPSQjSUxOTFgVCf0wzqMSCHhtYRQ//vGP8dab79g5uL6+gWfPXiASTmI4P456rYtkIot2q49SsYpue4B0KoOVC6s2P6TOYdCxUipgd28T9bMSms0a3vujdxCJBvB3/8/fWaUWdQhtCgYds9kM3n33PdNbnK/n5NwunqCDDmKZqGU8t3GGqaVxBON9vNx+jmKlgF6ohWCUAdyA6T/aF7Qprd9Cw9mhlHfDCgyA7Vu2dX/QMblxXNHuXBL4zmfw+zjyweRfyQflZ0jBwX3JNRQQJ9/CD0IKQBT+oGu47FNHvSGfyg/I8R78jB94Np/ES7g0OznqsovlH8gOlr8jv0uVikz84nlIakHz8T28R76kHxPQd4UZGb7hJXfJD+EZb4F7X8W8H/AUvmQr4yWQyN/l5/Q6vy+/mO/7fU6ujxJJhCvwb8MFfBnQTuu4H/84/f67fNJzfzb8Cmi1Nev9YYKRH4eyefCu7+Y+ag2MhfPpvv5n1XPwNcmBAFOOIUF/wEfhynmQH+0HoIWBmNz5qjupZ/yYhfBGjUnjt2CDl+ikuREm5l9X+fj6rObZ72Nq3fhMWiutHcfG65st4iUY6nl5TcmzMqN5DX/gQb7163Pp/1t4qzBXYY+6t55d+BRfFz7jl1Pba//zT/5LQvXG2ycDVopQfJSaMBPmniuREwBJgI9NY7RwQtWFqIvygJ/XdfgwvIbL4HMgMQdrjpGBSD17j4YGnVcagOIwFpCqRSAArQngb2VcKCuP19Kk8zfHzxJPAov8EfCmxeGW9EcCCHjwXvwcf7umHm6M50qA5VQeB4z/OamIOfnizpUiE7h2fpB5WTYcO+ecBzg/KxBMSlFzLFBEYIIyQyVoUkDaGPycAD89r5VyedEZNWDT/SSEnC+VtPMamgMJLb/P51X0hfPm7VfljAAAIABJREFULyu3e8GB4Pyf11M2tgAZrruuIcBIAQpT4l5UTIcG3/NnCPIAYHYBP3sO3Biw5AA7XpuOnTY7x05Hpt9zc0IAWkCU/9ByR2nf5OXV5uvbPpExytdrtcr52uv+ArL9Cp7fkTPP7/E9PpOurU3L17QuAvf1Oa2rDhA+mzWPSLlnMBkMu8CAZRqRm6jF8kDG2t2hwJI223c9V74hGTJQ0Stf430ti9jH36y9RbmR86h14nUoOwLh+X3+W0pT4xVA7z8g9KwCpPSegelGDOuAPxkPfC7RYhiViFdaJN1CDkDtK1t/y0h1mSeUTwKOOnD4Pg1kOtrOSXBc434lroOZ99chJr3B52GmBb/L+eK8cH44F1wT4+o8OzsHH/k+DSzpO829ZNdk04JqrmmO5EiBCOoiAa1cd82drqNDTvuJY+bndNgoiENDmd+lTqXBzzK/QNABoIzQOwok19yPY3OHopsXZheZwQUnZwRMeB9mqzHYSL3KM8EqSxjl6Q8MLOF1jXe23bFu2/w8q2NkbEq2CUYq+MLnYumV1sAcu4ijjpGeUUY0ZcE1YvtDuRbwSSRAQTeugeaO54f2Cu9LGVEzE1dS6vSEX+dqvbieRcuOc5VAmhd3NjiOeb7G6/O6br+5plgEoPnMAkW4ZvyRTtV7GpvxtntUHQYweQEvOjKWuefxkGmt/Qak9hSBtr6dewy6AgNyYgZclpsyqEU3Qj1h1+i5oJyuYYa6QOqooyMikMfS1wAdDs8AkjHJ56O88ccAfWYzebpG+pbX5751wZyoFxR1hhQBaJ1vBLvQZ4M4ZtyngH4M2fQEyidNxEJJ5JKjuLJ8E81qG/FQwsrB2YiNDvbwaB7dUMCygwdRFxidWVrAm++9jWQ6hztfP0al1sDqpauIscFnJGgZfqlUwpqlsbkPZS2ViCESZp5nGwMCjrUGwv0+djfXcbC1jcL+DmrlIs4aFQNoa80WekEYaJYbHcObb38DK6trhs9z/wVCLou8WCgh0OtbhhnLpge9AQadLmanpjCUIcXACcg/y+sk08woq+GkeGpOcjKVRiIzxMQ3pIdzWLhwEWMT4xgbGzG+3eFc1oASNiGqFE8NZGYJ+f72Dg4294wrmlzBvEckHMRJ4RAxhK0cn8AmZYLUApatE4p5DeN61rxvcnEGc4tzuLp22Xhni8cnqJXK+NXPfonycQHB3sDK9xMxx0E9lM27zGJmwmcTWLl9Hd//sx8ZuMUsaDZtI0dvtVwx8IMctQRiN16so3nWNDCZHMw80Xgdru3y6gquXLmG/PAommcdHO0eYOv5hj1bq1QHK+pzqYzt0+OTQ6MsYVYqeVQJdBcqBZcZmE1han7aMuPZPJBgSrXu9hrlvFKqWPMx8lwP53LGjcpMvWKxjN6AGV5A3ji2YwbGcj+QO5tgd7lSsXOG/KbaU8xY/d4Pvo/p+TnbgwzuETTZePkCv/7w15Z5TNC9Uiohlx02oJWfUwPa9qCHUq2KeruJ2alpXL161UDSTMpRrrF54r27d40LOpVIGz0Ks7WpY6g3CAAxW28QdFm7zOidmByzf/N51589w9Onz/DyxbqBwuS8ZlMygnkqmaW9oYxi6kL+MIOe+oR2JbnESRlhZ5qBxBVbB/Kh//mf/ti4h3Xeco99/LtP8Oj+I8sQZFY36T8I7mSH8naNw+Mjs/eaXRc4ZGVXJpkwTnSuEyleegzWom/7z2xP0ql4WUXMWJKfw+xMNgMjODg1MYnh4VGMj4zb3LHU3wGf5Ah3tA1s2sWxcN/Ktk/GknYPfq5crdv7pDmgrFP/E9CamZvGzbfewLc++CaCo+TPpgE4wPH2Dn7+7/4dnjx4aBQ2m9vbBuwREJ6emrU1Iggnp5d2DAMWbI7HjF8C7sym5E8smrAgAbniF+YWMTs1a/evVRwtFYMMzM4PRkOYXphBPJOwZnvhwMBoeTim9RcvsPHipT0fgzwG/FmSAoz2gI0QSSPEZnUEDhmkS+TS7ixlD4RBxAJET+8/xf/1f/wUpUIJ89Pz9j6fjwG5zPCQUZesrK1gcnYCwQi16sA4zsn3vre9a9QUzCzn2oRDrroqFU951TZBozJg08WH9x9gJD1scjs6Pop2r2W8tQE+4+wELq5eMNuH5+3k5LTJ7KO7D/HrX36EaqliFDoz49PWaK5+VjU+1pMi9WzRQOhBMIBsdsj2M5/hzEs+MqqSZAa1atkAfOotJWM0u03bq6o8qniVA5mMy6bl97iPbVyZJN7/zvu4dvOaBSpZeTNCTuL2ACdbRzhYP0Bxu4i9F3tIBhKonpTx5MkTnFZJdZTEjdvX0Q42cFQ9xiAexu3338Tl29eQGc0imSV4PkD7rGG6fSiRwfNHz/Av/+ZfWjUD9e345LRRLVjVSb2CsYkx3HzzOhYW5oxGgrYKKynIpXy0f4T15y+w9XLT1iYado1tqVd4vvOspu4ix3c6OWT7hXPAbGtVppHfWH4PgTieUaRuoHVBiifO6/qLDewe7FsTTfLkVkpVkzui0+ScJn0Jr33vwX2HE8TSBsD6QRHuTVaXcF8uLV3A9MSknWEOWAra3M/PLaBweoL79+9YEsXY2KitS6l0ag39aCexyo/+w9UrN5DNjhilCOWG9BW0IdutBobz9B9OUG80bU5jrIxOJa2PBIODzMgnIG1JdFUX1EonMwbAGr6RzCA7lLPM6yIb6waDRqn07jvvIT0UQ7sJPHzwHNtb++j3QqjX2hgdmUYslsTO5r4FbkZyw9ZQkwFYs5labVQrp2g0a3j85B66vTMsX5y3PffoyUN8de+O2Vo6cykn3/rWt7G6etF069PnT3B4coBmv4FBqI9AtIdKs4gI1X64jdPSEXqhDhqdKhqditF4WAPeHgN6TJBpGsbC+eczWnZ3gwlvtAU4J6QIiTncJuIAfdnIwkv4HuWG+of+iCp9haHw/aD1Lom4QI9HU6rkNb4vu5XXF70C102+nNncrBQLh4xKgaA87VPaFQzgcj9S7lilx3OI+oB2B21S/c3go1GlCJD1bAX5irLHWTFg2FDP+emkprLn9/xNgdgCk/l9gZDyVcxG8PEyu4C0mzu/TyJgUMldft/ewG9fkz7NhRKpOFfCevibn1eCi/wPvi5MjTrT77sLx9B3/biM1kT+r3ABZkHLBnhVget8Ds6tMBE+F89G4Qr8DquOhD8J7OW5p4QZA609Kkldx/xVr59d1GsoKv9T8iUQmvcUFqHXZEvYPHuZ7fLf9Exaf82H9JPtT19CpNF9eZgPv8NxCT8RDqDnFb4nwFqYj02UhykJYxHgKwxKPqzprbar4vKD3ML2tJbCkMye8wIfwiOELwgfEhaqe+m6wg6cDvCaenvJqFqXwL/4yX8xIEDHw5kOPm9iJVneIgnw5WT4N7lzGjtGIq/FlvPM7zBzVdESE1YvE1UALY1fywr1mtQZ2Og1NzPl4pVe04jlfamM+L5AXwkso7C8v4xFAdB83w/UydmlgmdjOwLNon/QpGtBBfjxXsraE+UGPyMlYc8bcDw1vJ/uoWeUAhCg4o8+CEDQGDlX/DwFiOvwOnDhBygFiAsckaJ9BTQ4QESfU3RQ6+QHy6iY/cCpwBTb7F5QQsC3BMsPsGruOWfKaBSIJlCDrwtA1PPKEKnU6mZ48H2VPPozif2KTM8kAJHZzloPAhf+hnXM1GKpojYWDQoCGFpbvu4HG3ltJ+OuVIZGMrM+qBDpzgiUDwcdlUI86riGCR7weTXXfjBKcswx8jsOrHFgueSb86f5laMhpe8H+AV6C8zntSh32hfnnd69pgSaK5r39swekEZgyZStx80tRWNZ0R54x/nXfqJMas4EkPE1XkOZr3weHrSKlGpfSf71vJIfHbbaLxqD9okOB82lDgApPn5esqZxc66luDU+jpsAs2hSFMTyGzOSQwGVvB7/5zX4fAJhbc296LwOBsoQP2dNqLzvaR44Vuo3jlWypSCE9I30mQwGN0/ugCUgJ8NBGSQ03Dh2jkOHFl/TAeEcUccPpoPTvzZ2cPo4zPk3s0N0+MpAkCzzvgL/eD9lIevAcw624zcllQ2NbgLMzA4jHQH3G0unUuxqbaW8beMcZkMgRu4NhIrEzimLeH/eTxn2r+t9c/y8BlacZ6fXHFCv/SDZ0SHPOef7HKfOIwvUeGcGn18Gng5Q7TVl20vPyljj9fhv028dp/cEiLs5dVVEPLsks3wWAceSJT4nS0DVsELrLbngOJQZIj3GsWtPOt3ozl8+A5+dP3xfJX78jMbDfUD5IujOjGOWLrqsIsf/Z0Z0y3VEd80J6Wi+atZqTQFZVdR3zoGCmTZuZpmTCsSXwUKjW2sjXStZV2DmvJTQjBwXjHa61nGrKRPf5IyZt11mffaQSeeRTmURD2fQbgRQLTQxlpnG7OgSQr0Yuo0emmdtPHjwAIVqwWgj4ukE2oEuYpmUOYkElq7euI7CaQW//+RzhGNJTM8tohUc4PY33kJ+eswaLJEjOBKPotNsIDQAEpEYAu0ueo0GSoeHiPUHRpfx4vFDnOzu4mB3Gz1mLebZLIo0Gx1U2Kk9FMbo5CQuX75qTjsBSSbeMhuMgAp/mOVECoGFxSVrEkaHjplou9ubRkFB+6VyWkKKGVOtDl5sbqE16GN59RIuX7+BZC6H0ckJkOYglYyCzXMJiFdOC0C3jV6riUa1YiX+L589x4uHz6zMnyAhQSrOd4WfrxSRS2SQjCasESOBNrOpEEaXth3PxUgAY/PjGJ0YxcULq5b1GugFjO7h1z//lfHQkoaDGdB05Ojgs2z6/HxJxRDMJnH7/bfx5pu3XeYa+wT0u5b9tbe95X7v7OLunTs4OSrYZ5YXl89lsN5oYeXSGq7ccDyd5BJn5vTOi02c7OyhuHeCYKeHELnrEcDe8aHj6o1HESGHJClgmJHKarBcGpevX8PC8jyyI8MG9re77fNEAIIYBO657wk6MduUmWsMAnA9CdhZg6VeD/fvP7SMQHIbU2cpy4sVf7JZ3vvm+/iTP/0R0tm0gR3cEwQWyY9K4OrnP/+5OVzLi0vGobu0tGQAM/cCs8XJ+V1pNo2z+srly0aNYDqDoFPJBRkIiD5/8tSCMbx+jZmDXuYMsx8JQBMIov4gdzGb0HF9uAePDvfxcn3TOHZ5P4JOfMZIMGTyQxvJHNdY1PQBecctC9FL7rCEA3KCRx3tB4E8y/wMBvCjH/0Qf/VXf2XBYQav2IDu7t37+OhXv8Gjh0/Qb7PZYwZjuWFrCH1y4niMu72B3TdB0CkEe1bZUhz/3uGeNchiRYE1xkpFDFAgeOyaljXBbHDTMTST2dPFgtQxzEzPYW5uwfYfx0nnliB2biRna8i9R+oVUqgUjgomm+RDt0xpUrJ0WOXh9Cc/z/OKPUmGchksX1pBeoTydRU3v/0WwOS7NrD36AX+7b/5KR4+fGgcuQTeOGfzM7O4cf26ZWdyHuijPXr0AC83Nyzz3yqYOm1MTUxjfnrRAgTFQhmj+QnkUjlcJF0D+5f0+hak4d4OxoHMcBqTc5PIjGaQGx7CcC6Jfpd+TMia35Fr/bOPPzUO5kzWAemhaNgAJe6b8alJA6BJsUA+9XavYUkZyXjSAOhsKouTwwJ+9u9/btmbDBxw31MOD472wexzyszN69cwsziLXqBvtEEENgl01qo8k5IGzHH801NzWLlwwYJOnOPj44IFgEirsL25jWapZQFRVrhMzk0gnU2gHxng29//I6RyCfStl0vPOI/R6eNo9xBfffolfvXhr9Fho9RIHKlM1mUQMoAeHBgASiCSmc/UedRZXEs2/uT+oVynU0MWtKf8kZecZynlgDqdGes826kTFCwnTYL5NcGIAebUVQRr337vHbz73rsoVyu2pgyEMWs6FkqgcFDA15/eAzpBTOTGjfamfFIy6ohG5wxrKytIZmIoNcpWsTExN4UL1y9hee0iGt2WUYfwDKX8kD6IfOBffPIFPqReQRBzS0tI5fMolEuo1dl0LozZ2Wm88eYtLC2R0/jMgAquC3/vbm/jxXMGAlumz4OBgK1Lfsj56AL5Gq0O0umMzRvtjeE8A4NnODw4tutwnqamKFcRNFkds3TBMq/ZT4EByL/927/Fw/v3rfnt6Eje5oUg9EnhyGSHn2NTTe4/ZkoT2CfQTD3ARr0OYKmgXC3jxz/6R/iL/+g/Nl3M9YuFo/Zv7v1SuYCHj77CweGO6QOOlzgFdZ2jFWXucgiJSBKjo5O4sHAR5WINlUrVqrYYyB3KJpDKJCxRKhimXkpi5dJl42rP5YYcb3y9gt/85jc4PDxwVYNd8jCfOPA5zaSKmAV6KQMM3tEGoh564423kB0axovnmygclVBlFVY/bAA0s7IJ/lcLRaMNmpiYtIzqk8MjO4OSiShOCvv46t7H2DvcxRtv3TQasIOTAja29pAfHnPc6kcHePrsMZaXF3Hl+hUg1Ee338L9J/cNdGYgI5gYoNw4xVm3jCjj/qE2mt06Gu06KrWCUXVkMgmjlavV6A+7THSCzbQNCdvKtuZrfH6e8QZ0hh2FH3/kSyjT3fxxr88I96GALAGuBurBq4r1qF6VzSngTL4jbVaNQfiFfYZsOeGQ6VyuPZtaMumJuocJMlbRg4HrhRIJm73PBDZ+j+cQwWmBrAJCzS5nXZuX0UvdwoCDAaYeBzr/rUQq/lt4BNee3+N35Os7O9hVYvNzSlohTqQMaPm23FuaP1Wk+0FN03NelbhLbvEoUrxEv9d9HPkf8jHk+yo5jv6T/HrhUMKqOL98Fvn/Gjv/5pr7wWuBxAJy9T1hQVwzXUfrpwRJPpOB+V4Sj/kcXtKoH0CWTyhfx13PebPCpeTTCMMSZufH2PxAtD2Ht1Z+YNqPWwnrcwm3zh/jvXkv+XVcC2E2Apr1XAJ6+b6wL8qMwwncs+s9YSuSHeGS8r/4OX5eMsaAi3Amjo/X98uf7V/Pp+XnFLwQ3sKx+QF6fl/4p3xVYSHCMfzJp4H/7Z//ZCDwU6CnMsV4YYGDElpdXEAaM1z10HxNADBLMvTwDpD2uqB6aejWQIWRGI8Cg/cSECVEnfdSJJkL5F84bXbLuPOR2EsQ+ZvGsLLQaNTrPQm3HH4/ACPUXkC3HxyTsPgVmRlvXgq/gBkJn4RaAIZAc5VFyBl/XYAFUHB+dLCbsvaV4vuFVBvCD2pKCUhApFgEEtJA4jUl+AJYBTIKNDVQwovYaJ4kcJpPZeAKGBE4pI2uDSIgUweJNYkLuJIGCTbHp0CHHFJtGh0qejZT1l5EiYe4RTpbLoOU5YB2AHhNCFkOZeP2NqsAYa2lgEg6ELa54o4KhQaBrZsH5HK9eX069gI//XOlzStZEPgoQF+yJxk5jyR6SkyRMu0HKQABWX5F7FcOOnilkHRg0fjmdwgA2kHWdZyrLNPiOghU4jNKBnSgcP5lFGjO/bKt9ZdukELkM0u5ah4UoOBnBZbz3lJ4/sCH1kTrzr+1L/0KT6/roNOaSgnq+jqEdHBLGfvliP82Xj8v6qo1lfIXaKnDXIcWxyXeYZWJUa4Vude+49xofFobMwaCLnO213WZ9gKgGVk3vdn2AMYus7d5cDtnXoaKDlDNDwELRcp1sPA9PrtlgPu42J0ud6Cf5NYfIJJRwPe0dzlWAdR8XlaE6LzwBwBoaEpP8PMC6AUG83q8fyzuQHrte+l8ZYob3yYrbzw6D1F6KAhI+dbBrT0iudAhL0BFHMr6nHtuF0j1GxXaq9KF/C2Z0eEtY4OGqZ5JQLb2gUBxGTUKFvG7yupIJ13ppYI1CizwfvyMdKf2Hd+XDuFvdX03neRxTBoY7Z0Vkl/Kid43WfGAc2Nf9Oh+TF8HXZCMgQLbA0EXiOSPybnHYSfAm5/j2Pg3fxQAoIPK73HONX86izlWGccuq901q/E/m6hn6KzILnH9Ipi4ySBLGoFBFP1uiC4ieo0QcvFRjKdnERrEEexGMOj28eLZc+wdHyCVSSKaiaMT7COWihkNB5thMWs2k8vj3v3HOCXNV24EgWQMb37zHVx/9xamL8yiz+/Ew2AhBWkyBq0BQt0A0iGgW+ngaHsb9z7/Ao/u38Pp/j4KR4fWfIzAE8G34lkN3QGTDAeIxuKWQUzQi2AWAeGJMZbbx5EfGTV6jpGJCVxcu4RkNoPjwrGV2x+wDwYz3UNRhHoDa+7XaXdx58ljtAYD/JP/9K/x3R98C0elJk4rZcRiUWtuFhowg7aAjSeP8Pje16gWT5FNpzAzPo7D3T08/PqRZbWS9zSWdFm4g34Xx8xmK5aQjafNmI+HXDCk1w9atikd/+agjUAyhNxoDpcuXcbYyCjCgxB2d3YMyCIAzcwnNuAhXyhli0GZbGbIQKkks8c6dbz1/jesFJ2l9OSxpGwwq4z3I+hITuhf/OxnuHPnjoGgy8vLdg2CDKRLuXnrDSxdXLHsM6YxlQlab2zhdO8QrWLNmjuSz5TXI5DWDwYQJPhs6H/XZYaGQ0hnh3Dp8irml5cwPTvjgNVG3YAOUn1wn/LctABPMo7V1TUDAMnXaXzh1arx3fLzH/7iV8bdzHXVOe3oLTK2j5iVTA7e737vO8bPSYDf9nvfcY/z7Prtb3+LX374oQExDCTz/tTt1CvMvrOGw7E41q5dNwCac6uAaKXI0munV8hfzexENnVjgIl70u3TnmUgEhTkerIEmxncfA41DWXpPUFxUm5QhyuwJXo+VoCJ05agN7Mtm62mATeRMMHfljXJiicT9ny0+1lVwOzvK1fW0PaAq2a7i3q9gYd3H+Prr+7gjIBeIGrUEGOjI7ZX9vcPrIEax54bHrHmYoOe67nCOSWAxGciaMHsQ2b7JtMJZHIpa1hWrdWwt7NnQYoOOeSZ/BBPodE842gxOzuHhcVlRElfUa+j2qwhN5zFwuK8Af+879HuPjZfbuL48Oi88R1BJwIVpFUhVQqfg2vOyh9mGSIcwNjsBOrtMzS7bVx94zqu3bhqXMSsevj0t7/HxvomXq6v48rKJasmmJ6aMlDKOdvujCNXL/fAF3c+x2mpZJnqf/z9P0E+O4yv79zH/buPEOyGEY8kDSwjuGqZ6uih3W8gNZzCtdtXsLS2aHzn8TQzE0sIWV14EK1aEy+fbuDli5f47NMvrLkoM/gZSGO2NffC/OISVlZWXFCl1cBZo2Q2Jfcl1zyfGcZZrYFPP/0cW1s7iEQJ8A4hnnCBYOrG09KJcTCvXblkHOib21t49uwZCpWiPWcqmsLM1Kw1oFxZvugA74kZOx9IgcPACnsG1Kt1nJ22jU+9clbGINTByMQw8pM5fPN730Q6n8IgPHBrl0qhXamjWqzh2cOn+O0vf4PNl1sY9Ak6u6oqAk/50bydr9u7WyjVS6azc8kcxobHTL5YCWKJQt5ZyzFVWWXWqFmgnWAjdVbAa47Mpp/cl5lUxkBHBi4sWDXqKGUSmSR+8OMf2mtsHMpz1Pi4A1EcHxSw/mwD6AYwPTaDleUVdBpt7LzcxOOHD9FsNjA5N2Yge2fQMW7tuQsLeP8738TQaA61Rt2qzoxruVy3Sortl5vY29lB56yJBs9W7qFw0JJ1zs7q1rdg7fKqcX3Pz8+ZPtvYXDfwdnt72wKBxVNyvfM86yEbc5zqnAfqLFKzdUlbGYwZCM3Mc9LK8Nym/iUFCuf62rXruPXGW3i+tYXRsTGTqcmJMSzMzlpg6Z/99/8MDx7cx4XlZRsT9wCDGAQ5qQ+pkzb3mI0dRiaRMRlJEmgvFEx/lcpVVKpVXLq4ir/4i7+0TGbqCWblE4BmIKBcOcVp8dAyk12WZwThiONe5xhJcUVoh3KdjZHXeg7xCHsWMWg2wDG5m8MDo5tgMIhVSG+8/RauXruBoVzWzjgmMFG2v77zpWu23G1ZNvRuYRf5RB7pRNYCEpQT07u0i9kQtgdkMznrd9Hrkh87jkA/hHgsg4nxGUxNzho9SK/WsKBaNBy16lYGB0hzEQxRD1bx6Wcf4aiwj9tv3cLC8jI2dvZRKFawfOGycd8Hem18/tknKFVOceXGGtodZj130Av2cHC6i0gqikavimqriECij16wyU4HGIS6KFSO0O02gTBpD6MIhmifOVCPMuf6g7geLuRjN7ucGfcd58sQxQ2zCaeXMCMcSr6jgZ6WLPGqAR11sN9XiXvVNQwyys7kGakzl3vVEpIGLlHQzk4mwni9U+ST8WzzJ4/4bWXhDn5Qkf+2QDYTJ7ykNOEj/C4BaLOXOs5eV+IXkwhsPrxqRupE+fx+TEIgK/WBf3/p/Jefn/Wq5f2JUgJt+ZyUOV5ftrf8HI7f+bQucUt+tXxu+RjypeVjyw98hZu46mLhEvLF9L58S2EF8sEFxtIf1Y/8TZtTL/tafrgwBo1P9xEQ638u+7eXxCocT/4Lx68KV45FDdTl9wqjkz/G+8qP1fhexyDko/mBd32HMqdr+4F6XcvvM/rxO/mMSh4VBud8Poeh6Nm1b/h9VQAItzQf2+vRxO8quUl4D5NfdE3tG62l1sGPU76SG0ffq/eE32h99Cx+3OD1z9q8/M3/8N8M+A8BkdoQilYIPOXfyvRVNoctBFxUxu9kG6jlZWiqBMEcGz9fTMhtCgHQEniBAdqkvK59zkPheW8pGptwKt1m89wBFnirzxN4VoSN9xBYrgUVSCPheB2A5pi1aSRofsC013HlD/zhNbRR9bdAYwmcKS7vf77mz2bTd3k9blAqHmXucbz+zDyuk6IvGrNAEilC/6YViMD10LWkqPh9zqEBr172i2W2eJE5/5ilLBRhETAkAFfX0j20AV8HIDk2ywhkowav8RUPIgF6es1AOi9i9zr4aUrI419iBrQpGY/D63wtBk6BEHfWdUxBeSWZWhdtDkb0+CMAetDzyPlDDqTrtl2mOo12rYdAOc6B5EUAm67rlxm+p4NRsqnXpETs8PWAMSloezjtAAAgAElEQVRXrav/b8qIAfk+ha0gEZ+DWY+2ll4whyCA7ZeWy2LmMwk0opwri5LjoZLzB0f8h5/Gxu9LyWnP6dAT6KggBh1UXtcit9Ho+eEoveBX9jqUpX+kPP3KnnOq7HqBV3xm3pfXF6e5rv/6wSFdwfel76xclRniHtm/DiTexwAIbx61d/lZAaTas1wPGsIcgwBTjk+HMtdPwLuA6VeHj+PxbLddlq5ftzg5+0MgkUYzf7Qfuc6ab42X99KzMwtZa+Z0q4uucxx6Dn3WAS0um1rzL2OMsmDz7FFAyFDg50zHWDmeG4sZgD4edOlrvkYHlfNE54D6QOVs0kX8rcwanUH+oMXr8yFji+PU4a65VaayjBJz9iLOMZacS79pv6pCRMahjC3JG2kHOBdyWmQ4yiig86mD3QAw8gWzuaaXqZCMO70lAF7GNcdM2fGD+jKKpGecbDiKEBk55hh6zUvc3nBrr+Cpzj0rLWQ1Bv/zjBrL7PK4ZAks27nXdWcm/7ez16Pg0vnGTGkFNyQbpvvgqpI0r1oXyaaqXXTGUH9Lxhy4784FAm86k5hhKACaXeN7nSBaZwOEBwlEBgmMDE1hKDyKTq2PyCCOZDyN3e0d7B/vW3ZXIB4waoVwMo5wPGYAL5vtzCwsolJtIMJnTydRaTVw6fY1vP+9P0I4HTHu5WgshHQcCHaAVtUB0Jkw0Cm2sbe+jod37+HRvbto1KuOJoad2YMBRBNRNDotVM4alkmWSpKqJ2HlsqcnR9awjwAJgZ2p6VkDny9dvmrNBenY5kdH0O12UCwVUDg4QuHgxMryS8en1oRsY28fV2/fxg/+5MdIZoZQZeM0NkaMhC1DKzroodM6w97LZ/j4o4+wv7mJbCqJTCqJ0kkBrVrbsn+Y7UjuT2b5kIaD2YZnlSp2N7eNUoPcuHZWhmLI5LJIJtLohQeodGqWabe8fBEXly8gnUjj+bNneHTvkY2TADQBKmYOssFZOBQ0uybHfUHu4slh3H73bSwuzZuuicdjlr1L0J22g2UUtlr4D3//90anwqyx0WGXkVgqlY1z8733v4Wp2RmPQilqIOjJ3hGKB8co7O6jVakb0Mfxs2nf0WkBzT4bqpJKhRlOPAPDSAylMTs/h8npacsKZob8aenUAAOCJEYlQ0qJYBC3btw00INBkWbT2QwERZjlx/F/9NFHlu3HeSH/NcErVQYRoP7440/RaNQNgH773XcwOe44eHl2cJw8u3jf9fV1+59zw/vv7e0YPQSBX2uENz6Bd99/DxcWl2z/UL8QYGFTMO4/zh0baXKfMdjGDGbuY77nuJPp5LcMaKL+VUCNQQPuYzZCJIcv5dX0bzRqwCefXXqGz8tGkRwvKVP0Y5UXIEep44Hl+Any88xiE0pShZDmhTqicdZBvdbAyxcbODg4NMCIvOoEDpYWFg3w4n2Y9c+f4dExA8xpf/P7nFM+Oym2MrmMgaYrl5YtO39kYtSqCcQNywzGR/cf48Of/xIlUih1+gb4BIMhjE9MYXZh3jIZC+VTC0y8/Y13jN4kP5zF4d4+nj15DjZnZHDr4GDfZcAFwwZqWVOoM2cj8hoEl4YnRpDKsmlcA5WzGtqDju0Z6tt8KotBu2v7gSDFxYULuLC0jHwud57J/vjxQ1sf0kQcFwpY33hh+v7d976B7333hxa0+OKzr3D3q/toVtrGC7s4s2jAdLVUtAzuQHiAZDaG1auruHRjFYmxPBBool4+wlmjjrNqE/1Wz7Kom/Umnj59jk8++b3JUX4kZ9mAhWLRnmd1ddWCCgTKqmcV03ndFitOWoiGHBBtGdnMRiUlWiRsOi5HkPXZEzA4QnmcX5i17H2d8eVy1fYMf66sXcW7776LpflFA3CHEjwL40YDwf1QLlZsvCOJUQs6nZwe4uXuOqLxMHKTebz7zXcwc2EWxWoRWWaRDw2hddbEy+cb2N/eMzn77OPP0Gp0TJdZNl2raUE47lNy4Frw1MvwIpjPbHDy9zJown1C2TDbpVYzENMypbNpl6nfdRUNlFnuucX5RVuzrZfcu2d2T4Kp7X7H+gMw4MX7WaIVwXXL1iVdSxC7G9votQa4dfkqxvJjiASC1mfg6fpjxEl1M5o3ehNS8TQ6TVy5edX6G5AHu0S6mHrVzh1mLLOaxNEtnWJzZxuBWASpTMp0XaVSMko1Nstbvrhs3P5MaDAd0WFVx32jIKJtanZJl02iGZh19keTPgU8Crse7dSIZT+T2oYBY+pNcpZzfi6vXcEH3/+eycejp09s7+7u7uKv/vI/wQ/+yXewd/8AP/nJTwzAm1+YM51FncczgX4JaVJ2D3Y9Sq8QLl68aA0MKT/lSs1+s4klgfk3brxpOoRj2N7csqooUs4YmNJ2/TMs+B4NWe8Y7meuBQMLPB0igZjRXExOTJsetD4zUVa+APVmxYBx9je4dO0K/uiD72JyJoN6jTb5wIKnDESS/5rzV6mVHUB+VraGmBcWV2x+CEwyw1vVE+aLBdnrqod8jrpuGrnMCHI5UoGMWfXXaHYE5UIJZ2U2xHW2LPcfaY/I/VyunGB94yGevXiMqZkJzC0uIJbIoN7qIJnKGlXPSC6Pl+vP8buPP8LqlRVksylEkkEMT+Tx6PkDFP9/vt7sN9L0SvM7wWBsjAjuW5JMJnPfs7KqVFWqKqkljaRRd6O7x93TY8/YbdgY+MYGvGAM2IA9NsbG3PjCMGAD/h8M2BfjC7cHaner1a21pCrVklW5MTNJJncGI8jYd+N33u9hfkq0zUKByYhveZfznvec55z3OfWSVZpl6400bWI2b7V22U6aJUuPJe2wvGeJEYKYaQ8w9fsEqMl6TjrQrMKc7BtQBPkeNMDPaAa8xo/hBiBLNnQABUcsN5Y9K9yrQKr8TH4LJFPpGgBoYVhxmg3m2E/l9Adn9rTb5q2Q1KJn8X7ZmQGYDYk5smkFKDrmEOkEdKL3I6pzFuzWoNflCws7we/m38hzHJyLA3dKjBGeoGeg/2iT6ru8soe7lne6xBAUk+8hDEF9516eKRwt3idOcul0v/AnAY+Mk3xH+T16B38Hvzn4T8Lv5BfIR9Gz+J7PBJzzTn9GjJtadkN87JXYIv9L2Id8Y2WH63M9A2ouH+8I3xBW4MHDiBox+ORhPoUrCK/TvOhzYWyaY/nykhVhBrr+1fgEamPuk8/ItfKpAsVV+C7+DOF1wjc0Z0puEtDMs+Vrco365rotovYQAM1n9F998DGL7OI4jiMsSXImDER+spKMtc7icyQsQv6ecAmNh3AC4cWJ//G//o+HapgWmZxvGisEXoCDgBopii5HcaIBFTDgAHUEnqFQHbhKvYqUuLM8GsAJDEwJkxZRHDDhO4xlnsF9yq6VUx2vnslnWsSadEj540fnBSzJ2dXAS8AdZIyOI+gdAikVUWIwFU2DgkNOfXyxaZJ1rwT2zDqPFp6AXr4XCEk/48C7BEnKTUIYb7NABCk3LeI42CTQzI+5RqA5m7kAEORAgJPAG74TaC+HIz5fApolYAIRtRgQYh1nUJviSgzuLI0VYxoHQ5WtrT5JoajtPt5nhSZDoTY4rBRE8baYOJKCnErJemQ7klspTZ4rCg4y1xhvOCLpv4oSkhHtoOhIWOzMkzYxvZc5leKTPHGtMmQ1zwJ8BZZrc9N48zzWj/obHwcpOgxrzadAYQHQYS1E/Y8oFMbzUFKEAiIYQop+SgdoDfFuBQ+UGazTEHrf60EqRadZowoc8BkyxbUoWwWktAFprcXXvJQ692jj0ibHb90jMEubkNYFfytDCyNIayMux5pz9IqUPG0QhYbGgfZL94Tjc6+KGGpjj/eV9/K+4ISEIqSSD8mflDBjrmz/V3IkMPJVYIvrBViqWKY2LS+yFEVpPZgWRbu5h36pbdLfHJ9X1nsYt1e0BwLDNa5cp82L8eJ5r+vG6clwzFT3akPEkeFHke4zgDwyhPguGKGBqsSPh0eZedJTjBfjqYAnn8cj+WEughOo9mm/kLHD37RbwSJlCqiP8NMJJH8925/nSjY0PzISFEDSSQIBtHyuzZ97RTGhLAYvtNZQhfCkcwoLKIobI8iQHCONlQIEtEU6GF5nGSu8FydTaznsvYGzXmtZxoNz2QEUw4MbccbzTHhiuR4Dzue7E6o4y0HwbLeIPw0ZIyNS86M16nJoYa4kD/RHY8i/HfyOVXwGXFA/w94dAg9kmkoeyJImG6jv2dUZs0HKEv20tapDy6cm7MLiFUv3i3a0W7FEe8SmJ2f8PXAn40hWuw3rDDo2kkvZSHrUxsaLlkiPeBZto9O1ueVly6BPrW/f+P637e3371iqYF7JvtsxG3DyuDGwfqNjw1bfrNG2/vGJlbb3bGvjuX3++WfuxN6+d9PBp15iYKPZlEGHcVpr2E9/+jPb2drxbM7x6Ig5WXDswdMzc5YtFGxu4ZwXpXvjzStG4nnEcOPAFrUey0dlXydfffXQ1l88t3Ktbl//5oe2vHrBmt2eZ2FJh01NjlvrpGyt6okd7mzYxz//mW0+fWYjAwCzUJEdJxZAATkA8HGu2EYoXtaq1T1jDv7lQafv/KV+XHi8aPnCuCWzo1btVL3w3vmVC3bz+nU/FgxIsbXx0vcYMm6hZUHWyH5kTl2n4ASMpW1sYcbe/cYHdv1GyKokA5r+nZyUz2SH7N0f/+hH9uTRY5uZmj0LakCrtbC4ZPfeeNPBSIqh0T4A1+ZJ3Uo7+7a3+dKO9w7c0PaaJmMZ29x5aZU6lAJwjBNM5thgwm3U8ekpm19csJn5Oc+o3nq56UY7/wZgun7tmq2urrjzTkYzMRIAYdY1AOzB/pFnCgKSAdZ98ME3PGOPtUSGI2AuP/CMkjX2zW9+0y5duRg4VQd9PwIMuOJgbsSByZF7cdy/fLkZBXELDoBVTmsOXvG9bMjD47D3AHyRgfvsxXOnzOD6+/fv+xF2180Z1tzAAbX9/X2ngQBMwTn37LWh+W8K08FdDRUImYq3btxwwIf1qwKEBHo++eQTz+yGioO20Ge3C61v48VJGytGwcxhOFlJJjv9JXMYsKh0dGIvN186sLW0sOS0PmOZtPMzI/+uc7t9B8/gcF+cX3A9wSkN9nk/kp80W11bdd7lC1dWbXZhxrKFYFdSGM7pQ7JjVjmuON/0Rz//hdXIjK3WvUDi+PiEXb561Sanp2xrb9vl4fs/+J6DrrmxjNPAPHn4yDZfbHlm4+bzZ9ZqNl3u3U7o9r0oHWtqanra1wo0HtDwjObSnvXfaDbttFn1UybpQdKzH9fOrzpIxkkDTq+cm1/wkwnMx0cffeQZr/tH+w44etZ6sWhf+9rXbGIS8Kpj+zuHziM/aJkd7ZY8i3hyfMoz5VnTljLLjWdtdnHG7r171y7evmaN2rG1O6eetQv9Bn3b3z30wooA3nsHB/aLj37pARrWFpmL2MfIFYFK1vLM7JTr50wyZSfHJw4wis/fHVlOzKRSDj4T8Njd2XGOWF9TmYzL4vL5FQeIPXB/VHb7/crly54lf865bckIDk47oD9yyns4VrI4vuCZoLTti0cPrNY4NUsNbe36Zbt2+6rV2nXnymdPYQ88Ojp2UBDQbv3JMzs5PrX+YGiZdMaqnbplR9MebCKjGfmtNE+dQzxnOZuZmLbZqVDUkIx3BxHSYX/l/QTm4N2nmCQnYJg7QFWuu3jhoq2urln9NPCLk1HsNm+KJK5AabSzu+t7d46ATSpnKwQRitP27NG6HR4f2PzYjF1bW7NCNmf5TNo2t7dsffOFBzmRbTLuCbABiE1MT/ipY7J4OeoOfc/NGzfsuFRx3cT4Q6HS7LWc3mVsLGf1Vt32D3ad9mXtEoBtKCBLP1wfteuWG4EugUzWvo9Zgn9H4FKn23NAiTNJlDfOJAg6zdjCHAUtR11eCPSwFqFRun33ju8jDx5+ZV9+/oXr0MuX1uzP/uzP7NqNK/bP/6v/1j759W+8PbxDyQl+eqpDMP/EcmMpD8zMTM84N3Q/whOgNKLdtVYDSNwunF91PUzmMnqYwBNMQaMGnUrg5Y7bVeG0tbJEEzZZnHTaGTjXXYcPhh6QIJDEOP7Od77t+3Z+OulrjYGgVvD21rHzn6NDCepQRBXfgJO4q6sX7b13P3QKEQegjw68zcgeejcxGHG9ls+P2/VrN+32jbu2uLDse5z7qf0RGx2MeMCoWQtrk8KfcIv3ui3b3duwza1129vf8poHBEeuXLthowS/KzXnjQaAZn391Y//wnrDrl29dtHGxjM2PlO0Zy+f2tHJgdW7J9ZLtKw4l7Ny7cAOKntWmIR2pG6n9WObnpu0QhGaqZrV6vhbXdf58kfdB8yFICTZ2VB0sD/hU/e6wZ6UTSkwC0Cb/VrYh0Bo4RHy5UaGwa+Hv1nvk58s/8Mz86k9E/nrDgpHuBVydQZ653K/BebKX4uDivILhXdU65xue1U4T3rGsYOIHsHxDZXPi+iphAPJX4jjJ3qHfA1lZyuZQz6Y+9uRX8/9wp9or0BwrqV/cXwonowCAE1bRb8g3EdYnrCa1wH4V/hSSKgUNsR9wjN0j3wVx1GibOkQEO87HaP6LrBez5Y9w3XCugTUyr8TbsDf3K97VfMqjsUIn9C8BLwl4uaOnYxXe+LzL1A2jj2wn6jfukcYjmQQuY0DtUoAFa6geZH/rLGULpL/zudxP1c4iOZZ46ox0DzQfyWi4WfIH9ZaIejN2Pp6jHBN2iR9K90ueZVvq8RZrVsBzsIlhIVpTuUb8rdwPseB/+d/8c88A1qTEo9Q8LkGUI6/GitQEQoFTU584bSijmvxwq9F47RQAKD934OQfcgAeKQqGgR+xx3ueNq8Mj5pE8aelFIcaOYzBxAofBQ5wgKKtUCk7NQmLRCBhvRfSos2cr2yKnUtnMDql4RH71HfpWDjQqp/C8TiGp4jEO11QZbDroxZzZOy3zTR+q0FIIBYgirnP56ByzMkUIqGaU55j8D214F2LY446BwH2gUGCbhSW5EdvuO5zegoDO8TwK72xOkhNGcaUy0w5ExtdQBmJFJyXmhr6BFt7yvFp1zJhIxoySrV6fV3WAchm9354MgmBHkALOuF39kImPbc/4iTSfMmYFGLTTIj8EVzJyWhdcdz6Y+UDp/rM4G/vOPv2hAlNxozgdWSKxXpJFPR5yMdAC+Cz9psHDCKVQJWxqY2AG1gcfDv9WCIFJWiZZIvftMvlB/zrWxJRWS1AWs+tFlJ/qXwJR98rgxaRdEEwPGdAGIZlDjWtM2VXZTVrM2Kz1UEQOOvTZ5nKSCmTFQZK6+vNUVVteYYP2QXI1IAdLz9r8uJ5Chs+iFKiRxqI9AY8lw37iI+77ApvSqayHUAkIqOMhZu9Ed992BDlD0Q1gqF+UKmsnSYNsbX9XFcxrXeGCMAaOZUdCcqXolToI3vdYA4rqcHw5A1wPt0CkMGkvRvGI9XFA8yXkKg4tUJF+0X0lcynrhfVA+AF/wtQJYTD6IQkr5RAEc6mvbwTsZLv2mPMoQVLJT8ScdqfTEfXpArkXDwhGwf7TkA0JJBZRzQbtoomQxrKgKEY5HyOIBL4EF6jHYq2AMALZ3u8tsI/NRutHsgODrZ0Q5jLLCZ57kuiSiyguz1PZs1bhiSuad9QfumG4kRx7yCVGGuwlxrXLUepbe1f4bxD1lIuVzIJiHT1NvcJ1AbuNLJgE5ZwXqtpM3k5+3czAUbNJJW2qnYsGXuNPIDxQIAdK3TcNA0O14IRZ+yKTuulh34K0xO2eqVKzakKEkubX/wp//AJhembGrRH2EnZbP6Scus2bVEZ2i9Rseqe0dW296z3Wcbtru3bc83X1hxqmgffvsDu/3GPVu5uOqZ1pz+4ofj/x9HHJxbz7dsYf6cUxOkOfkzNKtT1KlQsJt3btu7b3/NLq6tOABANvIgCjQ0CR7b0J6/2LBnWxuewbZ25apnbuY58jsM2bOAyPlc1nqNqp0cHtjB1oY9/Ow39nL9hXUBJTotB7igVvCssolx+/a3v+1UJQCAjdqpc0MD+Gw8febHfAlWsTU5GFqccNC6NWw5wLW8fN4zN6EW+eTXH7uTjlPdbbdtZmra3wGoVTs5dZDQ9SF1FiYLdv9r9+3tt992YAvOa+lgl6d+x4FNwEKAA/SN32sJW1xedgAasJ9CqmSLu33a7tiwN7T9jZe2tf7cC3Gx33HEnmzMk3rNqRnIwmWMyORk7VPAjkJQBAwmpqesUCwGJ3hAZuix24I3btyw9z/4us1S8JDaD0OznZ09Bw6UxQdNAs8D9Ll7967vt+JSJUNa+zvj+NZbb3kyBuMCcAR3MZy4gJuuTyiceHjoBbhYSwsLgQoA7mZ3QoYDB5rotzsYFEuEH9h5ccccJAesIWscYP3OnTv+TvpyfFzyzOX9vT2/hzkDMCsdHHr752fn/B0PPvvcEsOEzxGA+eLCwhk9EECPr8tezzP8yNaFg1tFyHw/To96xuPE1IQ/jwztX/ziF545Dj/t0f6RAzvZTMHKpbKDwXAhFykeN0cG5bQHwoJDa95OAGv6PDM1aclEmD+8SQJAq2srTu+wdOGc5YpZS2aCzuF7+KY9y7E7sKePnzrPNsApsk0GNr9zxYLLxkmjZpevX7F/+I/+xM7fvGFGnPOkZQ8+/dRpQgjMAKielspBvmzE0slgx0PvwU8un7ch8j6SsMLkhI0Q8EqNWq6Y82zxk4OyjQyGPj8XVs7bafnUDnb3PKMaYJpneVZnuWKH5UMrFope9JPAwuUr19yurZ7WrHpcs06z61mV5YOKDQkYcUqh03UubHQdGdCJdMIuXF21D7/9oc2em7VSacf5zDc2XtqnH39mB3sll1cydwFXyaBd31gPtm5m1DPTPWmFgqmNhtMrsAfQfvqztbnp3Oiu50dGrNape/AhnQmUdrKLAOhGR5O+LxOIAMzjHc1GqKeytLjogCH0RG5DJULCCAVJoQZ5+OVDO94v2fn5Vbu6dsWDOevP163Wqjn9ymguZXNLC9bst/1vTqF4wHUkZY163fuXT49Z9aTutAxu//Z6ls2lrRiB4WRVttoNy45mvY+0Haoc1h8nCD2xKpmwCWQwmYyyw6/4Oq5Uys5TjI4AWMX1AIylmKLbVvVQuDsY+mYn1ZpnmEPR0rG+FVNTdufOPS/oB+8zOnjQ79jSNDQgQ1vkZMywZyUKIcLl3mh6sAOdQu0N14ODvgPQrH/ad/eNN9yufPTksQfsANoJCpXK6LZR1zEPnzyyjY3nli/k7Pr1qz7mu7s7rt/cPgBbHcSSkozaOh3LZsYCiMV/AOuJUWJbXoBuZnLG9TNB5nPsU/m8tyPYUyMO2APQBoqynt26cdNPSyD3BGyZK+aCcSeQgR70Z/Ta9tnnv3bgliDBWHrMdTf6Av0G0HtSqRqFIcdSIQN3bfWif0dQ8+iwZKM2ZrnRvOtJxq44MeH7ECczMmmywk/92tOTigdLAGvRP7vb2zYzP+OUHc12w2sQfOd737X8RN7oervd86De+uN137cIDp2eVF230W9O/l26dM2+/a3v22g66/tI5eTY6z08f77uQUy45oM9lrP33nvfvvHBN216imQNs8PDY2tUGzbsJZwWLD2ac25q1gRjg115eLBth0c7dlTas1QmJCPdunvPVi+sWal84vVfWvWO6+rDw1178fKZXbp8wXJFAhpJO2mW7bRxbI1hzSq1kiVzfat2K7Zf3vZrcvlRqzUrNlbMegZ0p9OwRrPqASYAaIFdjLt8ymDbBv9/lExpp1UL/q7sP/b95Gg4tac6KnyGPaiELPri/vIgAh1HX53yjNvFQda6rgflo7pdzQmGWNIf75cvrcApNosATL6Xfy7/nb8J3jinbQSE+9y+dmo/7nfKLma/kE8loFn2s9rJ56KrlM9KX+QnuT/dap0lkcnPEt4QlEvwiYUrCZMJvh82RM+/l9+n/sonlK8l/El+rAffHDcK1Lry07lPwQH1h3cJYBVgqb47IhPDBTW2wjuEkQj7EAAdB8iV2BL3S5WIQ//lSykBMD7O+Blxfy/un2gMXsfaeB7tQ6Y9qBJlgKvtwgHkh8mPoy1K1mGMmD+Nle9NMQYFtUl9Uh94puRDWA/996BolPUclx/aCQ7BjxII5bvym4C8gHmtAfmvnogU4XLC+OQD0+c4thDvM/dI3oQ7yt/kPrXX/c//5b/7zz0DWo2W8a8MRTcyInJqOa5ciyJgMNPZQKzNAGoQfSHEqml6hlw/pJgzsP59MmT8okA0ACrGxLulvDSpfCbOXY9oRRlVHGkIhmkUkY4VA/QIRUThEAed5Qi7Qx21XQOtidczNbACTzVOPMOjC42Q4S3QIw4+CABRFpyUiBQuEy7ATQLJd+Iq1TsF6vFsLXwpFT1Tz9I7431U9iN9VAac3ivQQkLDcyQ0UkbKHtR4SWHEgTTJhpSp5EGLTOOi9gnoaLTCcUXNJ+PPNVq0yJnmQJuUFLpfG0XUHAxyWpKcLzYyoXkmR3980+sHJQx4EW8rALQ2LAEd3r+RAFQr4xkAmnbgsDrw2QtHXvSjf78OsAhck+xrvBUVw7iSItE8C2xTZqaUMb9pO//HNxdRXQgI4h0C/1Cw/nmUpYDCoU1kRCmzV5nmzANrS4BVXJYEEMYViJSwA1tRti39jG+E3OfOMEcFJya82cypwK64/GqMpOy0BiXbAiYFYseVoWRGG6E2G8mFZDeurLWpSnnzHhkQcvx8rCLdo/nRhssztaGEbOKgeLUpucMSHZGK6w21VXKndR0MopBhD8DGdYqYar0AuLpcRpu2MoC1tvF04mtO0X31H0eQeefzwDkXNgR3GiLjib81p7xHRoNkV/Pj8x9FUONBAdctg1dBDf5We+PGm4/72QmFwE+lrGGBwrRDRgj3Mge0lXF2wD06iSBjUuMsoBhZo/0EJPgOR4rnvCpm2DqbIwXUpMvcXJYAACAASURBVHcVmJFcxn8jZ/5+C/sA94izWf0QoEw/44VWpd99wx8N/Ni0SUYGn0snaPxHRqL9phWOxksPaK1BvRLfH0TdhKEuB8DlM3b00PUpFjE6tBv6c6Z7RW008kofuz7oBX2itpLJqr1TxpHrwojiI75vSm/JSNVeG/aKV46IAOgQeAhZ5EHVjji3fwIPbzhijXrXuo0RK+ambWn6gmUSeWufDGzQTJh1RiwN2NBoOJgNF+ggObTJ+VnPfCYDlqyZk9qJc2GS8bqwumK1TsvGZor2p//OP7GF8+OWSDtbk52WzPrNtg2bfWtUatY4rtrh5rYdPn1uzx4+dCeeDKLMeM5WLp63O/fv2v333rapuVkPZqYIaPbNj7j//G9/Zn/+f/5fDjhMzM3axMysV4PnOPrcwqKDMuPuzA9tZXHBxtJpBzyg3OA9kwCtYznbKR06AH3x2hXPoMYWO6nW/VgyAHOtUrZuvWbN0xPbe/4sFEnc2bFmtWYHe7u+JgEHkM3ZhXkHF6dnpxzsK5cObe/ltnPdku1JlhXroY7Ta2bj45PhaH+K6vAU3Jzywmm5zJitr6/b5osNp9xA1gGnAA9Yi4BdDsDUatbzCs5JW71yyd5//30HdwGl+F6OU7vTdOoNuF9xygEsAQjmZ2bt+q1bzi25DUByCO9qkFU/VTdI2M7Glh3t7TvFCJn9yCeZnFeuX7M333nTC21xHH00NeLZs18+fGg//+Uv7OXujk+681VPTbr84TDSLkAR6CeuEqwYDp3TFIAYkIn1h7yRYehjOzPjc8l1XsCwVPLiVTrNgh6+sLp6tm8QHASkYcwYw8xY0AvwEY9PFOzNN9+0d99914/Gk9W8u7vtICmgOQtkrFA4CyRDz8H6wY6hHwCW77zzji3ALVwIBZEAUAGbXm5tOW+v9jN38jtdB3IIUtCWo/1D5ywmKxVwiKP5rj8GspOG3h7ZHYCKMzPTfkICGwsKBgAjgCqArj//1z+0R19+5Ty++zv7DqAQkOl1eg7CMlfFwpi3fWXpnL/LgQHWULnsFA8E8whuAEAz3hRzhBeXIMrdN+7YzXs3vIhWb9h2gEC2WPW07qA3HMUAmp1O16ldAKBbABW9ofPDl0+ObfbcnBeKvH7zpoOT/U7fs7y/+Oxzz6TNUeiv1/ej1YDoAFcz03M+DnuHB37Cx7M16zUbSadsNDvqwY21Sxecx3xsFMD4yEHno0OKje5Yo1qzfDoXeKSzoTAQsudZ6akRl3/mAD02Mzfv41E5PLHKYcXGcxOWTqScN5ggDQEFir1lxlI2NjlmjW7Dap2qc1D/zne+aX1reSDi0cOnXjSw0wrA4FGJInw5Xy/PN5550ADbY252Nvg6w6RnWJ+UwwkzQHRPNPETD8Ef8sBN9dSf4dmrfvQ55QAe1DwOInQoEDjnIPTi8qJndxJkz2VCYJYsfWRghCKiyaTrIwC9B59/Ybsvd2w8M243r9zwdXZwuGf1VtNplcg453QLFBcEFBgDgELWGOuCwAF83ZkROHaHPp4eZB2GvQ3qEcacE4NOnzM25voH/nCnpqOfTpOYd9uiMF704BCFQAF3662GUy4xN5xWefr0mY8T+pbr0Vu8p3ZacxCLd9+4dcf3gQdfPbKjUtlWVi7YtSvXHVz+5c9/Yc36qWVGk5bx/WQYsqcBH7IZD1KiYwr5vBdInJ2ZiWglQnH2g9KxLa+seC2Cp+vrduHimmf0rqxecPCQbGf6fnCwZ3/xo7+wn/70p54VTfaxQD/a2+t0/DTAndv3PDhYa4YCrhQVJNjGCRXasf74qX3y8ae+X6CLyfKFhgQQF/AZWgp0JWsI/e1BT4Je84u+rkmUIYB34cLFULg0AnwAmAUMAdZ++dWnTl1RKpecTixlKRufmPBxYL0A9DuFy/i47WxvBUqc6WnXsZWjqnVaZtPFOdfpXJfK5nz+VDSOPpPB/PjhI5uembRLa2s+b+tPHnkwk4Bvx/l7EnbnzbvhNEsu63RM/F+thIKFLS8+a96f+298zXr9gZXLVZtfXLZ0Jm8ZuIwHoXYHxQoBoQm0ENijPd/61rfsrbduWDppdnQ8sKODowAgV5s26CVsZmLW/15/9Mx15crioq9XAOhPfvORU2tcvLRm12/ctEuXVq3RGtjz5xu2t33g444clyuHNndu2grjORtJDawzbNnu0Y51ky0r1w+tbQ0bjLasVD20Vqdq6cKoFSdz1u7VnQ9+OOw6VZkXvu+HhK24v+9+uXMytxx8dj0yEpLf5POe3eOevYVaERSwjU4jIgvhpGDkC1hIoCDAF7cnhRHIZzyjnJMfHAHQwhRkw2oP5FmivqB9cSBOICht8iAP1Dn9ACAKWxA4qWQTJW/RDn4AwPmJ+xiOU7DGYifwlTypdgrXkX1EgoIwh3hiTxxU1ZgKWFcNoZBwE/S27zVRzRkB3DwDHceYCM+RbSY/Gptc/oDGRf6k5ltALL+F7cnHgQNa+Iawo9f9RflCjI98ZvVZmKOAXGEG5HzoOZJB3il/nn/LN4hjEHH8j8/50XjoBIb8O+ZatdTkj8WxGe4NmFKwZ+MAs7AL4RRx+Vd/HSCOkp/kB2selHwX77/GgDbEsRM9zz2oyMeXPYXtIvyDtsr313PjuCif8axXp7EHZ5RZ6j99FIYXx3jiQQnJsOMY/+u//C+GcUBBC8AjqBGorM4KgBAwguBmcqEgVhw08sGOokCaQEjZtRB8MWYC52N8AARiSHnEAbfXQUgBGXCQ8l0clPL7o2PDAlLojyuMaHFzbM8VQD8MqvomIZHQvv4598jpp7210xP/G2NJWXUCyNUuvTv+bAkn1wj40DjrSLsmKu6wCwSh/8pM1VhoHiQM8XmRoCujNg6YCUARsCOFEAck4spBC1Ogaxz0EdDEZ3quFqmOuGsuGZdqveEbCm1W0EPRMu5TtnR8UcUBZIHlGovR6Dg+Ro5flwzZiwJlKdwT5jTi6464gmTUBHrohIMGfh0QGRk+EffjGMc4IwBafZRykSLT+El24uCjB11itDIePY2KPGqTEVgY30Tiik3/lgwwtwriaKHrOL84oNmovJ1RETGAQ/qhH94lXlZt2lKS2ixkKMTHX5uWIl5xkNABykzGDVjNr4BCBbq0luIKLA4AxteblKEDadERfq7VuPFv5EDgmMA09VF6Jb4RMPYybqSAte7igRHPHh4Jpzj4X5uy9I7GUnPJ93ymKGIASwMYKHmJAy1xYJXvxYmrrF4B/wK3X0VlA+DP925gcIQTpz9WVFL6jX5zlJx2eZEV5xwMFA6SG42VNjC1S/MT3+R8PIaBZkOGG9e5IZIMEVdFWyUXmjve6QVmLeg/7heoLCPB110UXNTmJ93BtQqccL2MHu1ZfMa4YAByj4KX/K31Fwd51c94/x3AiYwIzd0rPREZQ8MAjGgP4JlaR7pfm76ML1Ek+J45DIAUoOFvG+sh0MRnMl6lwzyoEp1oEOirTZ9+MBbw7Ln8Rxz7AuS1/5G5pbHkOhmRHOnTOvAxoUome15kMNM/1jN9cH7zyIimjRpjf0fvFc0G7eGZWk8ay7CeQh+RwwCgh3WGE8M9AJZhXwwFOsmsAoDmd7s1sJOjls1MLNq5mfPWr49Yt2pWzE54EcJeuxvtLdzcdwB6fHbaBsmE7R8c4QU4KEImGQWc+K43MrDlSxfs5ht37dqtGzY1W3Cnr3LUtka5ZtWjqpV2D+10v2Tb68+tcVSy44Nd5w8luxpui/5o38ZnJmxxZdnuvvmGc3yOTwDWVDyDDvDjx//PX9uT58/t/OXLtnzxgo2NTzhPLUURqyentv3smX312ae2vf7M5qamrJjP+bgfVU9sbvmcvffNb1phbtqyE+N27sJ5y+XSzvmJyNZOG1Y/qVqrdmL9es3a1ao9/uxTe/bksbWgJOr1nAsUmg2y5tDh0Ep897vfdUcc+X2+vm4vnqyHYmuANa1w8oIj5IBpBHo5bj41R9GuUI27MJZ3YBrqjW1AzUbDDVSePzs9dSbfOG2HB3ueudcdMVtZu+D0HwAYOinQ6cKDWne+ToAfTrohDxS28szI2TmbW1ywYmHCnm+8sBebGw5c1Botl/lep2+VctnqlVO/9tLFQB8BNcPyhVXL5sd8jcBpDM0WADKg7t/+7Ke2sbl5Rg9w685tB28BaAFNvFhaqeTZwXA7k+1Jpht9Zb1gs6BXyZx03dcMGUrIuCg1kGcAEWQdoIVgiu/lPaqMB+AREBvblIJ9BAd4F9ys+WLBTwWwljjODZVDrdV0h3Z2fs6z2ZQwwjraPzzwcel02g5cLi0tedYma412Ayy6gxWdCkNnA8ax7gGhK8cngZP7qBQArkKg8AIoIbWfjFjansmGE4IBHJ10IG5padHtcOp08N3G5nMHhMiOe/5sw/Z2duxg98gzUFPJrK9pMn99TiLna3Fxwa5eoRBZ1mUJQIfxP9gNx9XdxoocpwD2D2ww0nNagss3LlthasxGM6Oefa1iiaWjYy/6RxY1wQMKQ15avWy5XN7mZhcc+AdQerbxwgv/AWinsujUlvU7PR9Psrwn8gVbWVq2N+7etXt37trkxLTrZfAo2goA9fmDL41TC9idk3MzzhU7MzfrOuH80rIlBn0vBvrVFw8cZKRdgLjQPdCficLEWWDDT532u061AGhLtns/mXAu9GalaeWDY5sdn7GJsXEHVwFLuYdiioCLYxM5S2aTdlg5ctqHS1cv2uqFJdfvhwdlB3/JbqXth6Vja7TqNjk37cAefUYekDPmBj02Pz1n+WzRTitVKx8GICs9mnSgjrY73Ve35dnkSyvnIzCp4PO2t71zFtDiPoCmldVlByqVNEHbM+lRBy2nJkLdkN3tlyHARaZ1vWUHm3vOn04xLvmlBGz6dCSV8KBeq992+pmp2WmbngmnJPb3duzzzx9Y2jO6x308AS6RbdZWpRqALtanA1HdwGnrBVXJ1G21XR+xB3rbV5Yc2PTTE5OhsC623872rp8MePToic8j+hGAOJ3O+FjCZc3eh+zcvH3LJiennRpif//QyscntrS04vd99uAzpyXKppOWzozYafXYThqAgGO+vpwCpVzxgMhEfsLG8+Oe3AWlE5ztnLA5d37FM3wrNYDPBRufnPZgD4E71jDzzYkpANAf/vCH9nT9sZ07txCdYAw0euXjY5/bb3/r79nN2ze8QG+tUXNqC4IIxYlxG7YHHkj50Y9+bJ9+/Kn39dqVq3bn1l3vH8A8tEIAxEf7B1Zt1B3oR89CjyMaIPTf/TfedJ0GvQnzz16C/VM5rdjjxw/txfMndnJascMDsswDKInvhv5i/pqDpp2fP+9g9otn6/6Z/Jt2o2uDTtJmZxftG9/4hi0vrXggPPhTwU5mn9za2rBn6+tOHXH79i2X272dl45hVBtNw+ekuK2KlnKa6KRacU509ksKiScTKZ/L7333d+3G9dtWPjm1L758ZPVGx4oTFCMcs1wh5wEsagNAtYTcsCDv3r3tp1YWz01yOAvmLzs5pu5Pwk89sN+nk2TDdm37xbb3YXVpxdfh00cP7dHjL+3cEsGR6zY7Ox9RkppVyjXnIydTn3e22jXL5MlsTlsyPbRcIW27pR1LZAc2GO1Yc1DzQoQUJSyV92yY6tvEdN5qzVOrnJRsMOhYoYjvMeIANOv4FbgX9jje44kZUeIFALTb7P1Q60k+lux+AV4EXYWnyGd2Oz4dTuYRYJQfeObURv9wmzhKpJCvgXwIl5HvEff7uJX9Qj6lAEL5f7qW021K6nPfJ8qEVtIeuo17lQGObueZSjrB1otjW7RF/n/czxa+hp3PGlC72Ldlv8tHDXZ0qNnhIF+UrCR/M5zcCNzByLRwCuEIIUgQsnzjWECw01+dlAx+Y8DU9Hncx+bfWpNiDqCNcZwKKpq4j6X5l7+ptskXimNbHsCMkkiFkck3xw+O919+Ke8SJWjwrYOMCsuSHyWcRtgH9wt0F+5Cn3XaWH1Ve9Qn5kH+tz6T7PBbvh0yojZwnexFvhe9mrBM4YWSZeEJXCsZoI2Sa42prldwRH5aXKa1XuWLxrEV/q2kKhVBDFRFIUDBTxwj4W/hIXFgmradzc3/9N/8p0OBIpoIDRALS9GfOBjJg8+cydGQPadOCRhAHWA08gx3YDmKigNTj46mFUIFRaK7ceeY6+mQNhuBBBJy2hhfaGSgsSEyYF7ULspK5ZiSnsvn/NsBj2hiAKDpJ5uc7okDqxIktUXgsIAlrg0R4WCIINQsYD7DUOeZOsIhAZEjHn+fFpiUiCaRvxVB4DNluUqI+c33KDgJC+MZB234nH4ri51nCNDVWCBAKv6FoJ8BuTFaDsZMfdCYSiFIqKVEJVwCmhgbLaB4f6SYyIBWhEnzKnAtHq3SvMUXhjYsGY3IiABoHdmGM1AOGe+h2nNQ7MHowliNK1ooEFz+I85yZV7AZscPkWoHMAchC1EAYbztAsRoq5SPxk3riesVbZLCiSsvfRaXO82DlII26Tj4qU2EvgZZCAAjjpFvAt1QzBIAWkpVwL+AYl8XEfUK7RaY7ScK+v3ATxYZ32pLfMOQAcD7eZc2J22G2oQEFEtmFUH9LUA12jB4vvqkMdFGSZ+14UtncY3ukT7THMTXkMZQmd9cA4AggNSdoEzGx1KbxOsgpIwTrT8Vk/Gq6RFYzXNk8AiAiwPQkgdlbMN3qyikQE36Q181P2HNhaNhkkWoEyTvcuLdceqEzJ3c2JjrC55JeyuV07NTFdqkBVJq3OL7QnyD8vGEBTDShW4QRjoQAxSdqL1C653fAmb9/mQAJyXb0oOSTcmVNjltZLRR8iA5Y574XJuknBVlIZzRSETHing2Mo18x41CzbNAb+kZGQsy6HzMm+EovI9tLue6VsaW5F198HWXgb8vOLE8B65s7sMBoR9aA2Q8az4c8IkCIGeAfmRYag3I0JGMkWXC8zC89czfNtheAdA8Q+tGALSMGbxh3o+hLzlwoK9WC0XMRka8L/RL/Oeuz8kKjIIKCojwuewBBdfEYa6jfBi0QccHG4AM6KA/+u6ccoS62x1YOpW10WTOTssdy6UnbHZ80QYNMp/TNjM+Z4nuqIOGUEn4nhRlQFOojz1gv3RkRWgkKCpaLNhpo24d69nE/Iy9/f47Vm01bPn8eXfeAVv2t3Ztf3PXKrtHVjs+sU61YzsvXtiw1bRsJulgKiA3PK8c/06mRqw96NjEzLQtLC95kUH6SCbo0eGxPXn0xI+FL66t2Z237tsMmc+THBcdOofu6UHJvvzkE/vhv/pXVi2VrJjL2sK5Ras0anbabtvv/ht/aO+Qsby6ZIVpeDnNqJnFO04rZeu3O3a8t2f9VsPalbJ9+qtf2d7mpiWHA+fMpZia20vR0fbZ2Wn7+te/HnigzTzDE+oLwFzn6e2GDDWyrDzbkyKpSbOLl9cc0ASQQw4AJJGFKlQWmYzLCfJHhh0/fiIkNWrHhwdOg5LMZWx6fs6BS4AeZEinE+qNmh2XysbvYr7omXeAo17QrDjuWU/VWgC5d/Z2HZQ6PQkFebvtnoOqyCEgIdzHZO9SrIuMQTKWyK4+KZXtYG/HwWUyVh89fux6HiD+gw8+8MxGwGmOUAPYklFKVuPqynm3O8ng5G/PgiyEbElkfHtny0G70uFRsBuiwkQ8C9DTr52csunJubMM1929PQcPyBjl2Dd6jHl562tvexZcd9B3MJgCaW4P99qWyKatMJ53kA6QApAdvQKwQBCHNsPfynt//OO/dqDYi/dF+p/sxXBUveJ9YP4//PBDz8493Nu3jeebDvjtvgz9Zj5pP6Av6/P80gUff8aSnxs3rvvzr1697L/Rr8jNzu7LM2oQZYOTPV4pnQYQbDhi1ZOaZUYzDkQlEhw/zvsxd6gAmHcKve1u7jhoDhBdrwfbdTSZcsCpTWZdOumAM8W+Ll2/ZK1+07qDtvMmAzBCg8C4bjzfcFnmhNyVK9fse9/5rtPIFPIh4xM9WqlW7OPffGIPHz/wMapWT52+wXUlXMgzs7a4MG/Li+dsYW7BQUzX5WPFwDdcKntbN7Y2LZPL2+WrV3xuoREAhPbTQzb0DPRnT57ax7/6tY83YD8nCRbm5ryoZ9CDXacSIiAEOM48p8cylh7Lu0xWDsp2tHto08UpmypMWLc9cPokMuH3SvuBmzebtMzYqHPan3ICBJ1lA7t8+bL12gMrTky6/CFbqUzaNrY3/f6xYt4DpeyTZGvTluX5Jcvn8rY8s2KpZMr3wepJxeq1U9cLDt5kRm18atIWl8/ZO++9Z1MzM16oEXkgq5QipVubIZOdIBZ6/6R6GtFZTAY9clpx8HD53KKP70n52Dmg+R/gu8OplH7wNZcWFj3wBIAJAE0mKnQngO2ceLlwcdWWV1fCSZ9ux8rlE9vb2fN5h69btrOfGC3kfb8j8Iq8PH70KCQKDYZB/iNO11D4su/BIYI7gPXyuTxTutPzABo0PfgW8OiHpASGPmHWTzpt0fK55agoaMoLXiYsZTvo6HrN0tmslasV29rbtEye4oecOuk7fdRuad8o3jhZGLdes2uDVsd5rGfGpy2bztnU+JQDuJ3ewE/5rF29YrPz87ZyYc2zXo+Pa/aUQOPRgb3YDPzy84tzHiD86tGXtnxuyS5fueQ6GR0OZRO6EllAllfXll2XQr/imd0jIZmBdfzrX//ajo8ArCft6mUKV0469z0Z7I8ePXK6FcYWWUG3551XPPDVIgsUomW/oCCsH/dOmK2sLJ/Ri1A8j7Ft1Wtux9JGpyCJQDLuIXDJfsHzySpmbcPlzpqingLFT4eDEd/70ANtipwOAd4CBzH3M9+HzoO96frNqaROKw6KV6o15zln03y88cRyuTG7eOWi5fJZz6ynSCC828162+bnVuwf/NGf2KWL16w3GNijJ8+9YGKuEOrGYGdVoVRpN33/JBudwPB7X3/Xzi8vWq/fs8lJqA/Mjo8JCJtzoxNsQl4Sw6SdEiSv1J0KJZ0Ztdpp1QsDUnSYYCZ7rPuZgEZd/ICh7w8vNp5ap9O0NpQ13br1Bm1bWJmzUmXPRvNJG5tMO/3GIN2zdD5hlXrJLD2w/rBr3WHTTqtl54BOpUcsiXw6/hJ8JrdDU8F+pG/My0gyJCeBG7t9HCUcxAFo2slcuv0Z1Uphj5Gtioxg37o/NHiVRIj8yXYWvgLXrRLs/FQoHOVRIXUl47gtmM+77Ml3kv/qwb+omJ/8QX92dOqKdnl7Izos5EttlQ/pOEUUkFaNIgBo+aMCAvUsYSxxTIjPeLZ8doRAPoHAYtrFNQJThTfJD5E/wd8EtQQG8jkyH/c3uYb+KrtavgKfB18sUJjSBoG28oN1L/craCA/RX0lA1rtigPx8lEF3mssuEb6QX2UPxn3kfBjNG7cK2xPPrVAePYd9V8Yl/wW3R/HV3QNv+N4gPxi+c7y8TVf8oO5Jw6Wc738VvnI8o2EZ2Jnai7Vd9qswIfkh7Hlf+ETcVxJPqvwVGGR7Gd8pvn4u8Yqjl1oHQjvZb0IM5TcCg/RuGl+hFMIw3P/+F/+s/9gKAdeURM5wnFwU84njdUCDFWCw7FHgQ985yB0lPGnARelwVkHI05ocUrSOHWESeE+ATh0QMf2eb5nXkXFpTA83XCIAFOujYOhAjTI1BMAJaXkQJYFYEuCFY/+aNLVXwmXxomxgAOaxYWxIUNRWZF+DC3KuJYwS0A0WRJc3qXJjWcna9xDhfjsmULnej+eH4ucxAFZgW8SRgmYFjZtZRzJzsCxEFAcB4gEDEkZy5GSU0H/49EdLQSNG+3j3+KFFeAm54f3c+RRTirvkxJhDNUfxiwuzAJU+IyCTr6g04E2gP55hDAdHB8BjMnRQLbuhnwUteFYHpWbtbHwPHGTAUB7OxNhg2TD9LEcRuBdIgAzkht3eqOiA5pjB6ii4y08yw3a6CgRf6NYaAvyRTvFqeMAd+wIieRPhpWUsRS+5CUcKQn0AnqmFxkimhlFpwQMkX2hjVrjrA3aq8VHG65AZ8kv1/JezSVjEFe6UubxAA7OI/3zo3TRxsXzeL8bERGAKkUVX28av7gC1tj4IEXcYRpzzbdkl/skXwJ51QfJtfSBjBYZQbxbsheXPxmLCjApCKO2SB/yHK1ZBSoYW+aHdgnglIEQHzspaQGKGMaubyMwQzIiDquz/kZHbPQsyaAHy3o9d3614fBsAX/SE8ogP1s3UXBR7WFu+EE+6DdOA/1UAUH1NzESMluD8RnWiYKW/M27fR7h8o1FUKWjaYeyVdwRiApyidJEgbT4OAnolDHE85V1jOzRf/Etc7++04YpgJlnysgV4K2+8LfAWV+vvWAk0y7WM/9mLGg/74vvAfHAqeZAwA3vc9lwuolXBqTWpMZx0A+GnsYMfRX0QBhv9ZEx9kBKdNJDQC9tVh/cuItOBWnPRYfQdsAR9Lb2UwByAYPqn8twlL0u4xW5832pHbLHeRZjoPWptvMdc8oJjRAYEAVJONGkzAT0V+grfRv4Ef5MZsxazY71ugkbTeYtmxq31DBno4OspRMFy2cmvQgXGXIOjDZDRurk9KSNT09b+fTEA48zM3OWslHPWoF3twuT5IjZ3bfu2/TsrNsGudGspRKj1qt3rEfRwWrbEt2hdWsd29rcsHqjbMWJvNVqp36ENpPPWCaX8qwugBjKMo3PTNnE9IwNkyMORFXrdc8Uu3j9hl28dcUB6mwBqihzYA2nsrp/YJXtPfvrP/+/7bOPPrJCLmvjkxPOUV1tt+3Cjav2e//wT+zc1cuWoSBQJ4xf+ahip/C3DgZWoeBl5dhOD/Zt48kT6zTqXqCPoP/YGJmIe16ga5gYGCfJyFr9+rvv+rzB/QzYSUYuYLXTErhTNeIAtMtJp+mOthvM/YE75hyZ12kwGfLIHIWVghEcnDaoBfqJoRVmpvxoOHrIUm0lVgAAIABJREFUbZ1eKODKM6HxITuYYNbFtct+DJlnA2zKeeT4NtfjRJPtSxEzfihA6Q4fWS69vmd3r14MoAu26N7+vhdf293atidPH9nDrx578T8HdjsdB/gAvugzIC5Ahwe2HBgteMYc9ikZ0IBhtAcAxgtMDQZ2XOaIdNOBOQBa6XHWDmAw75goFK2Yn/R+kz3JNZsbL216dsbvARDHUSVbkT2U7DF0HLLqtsyga6li1gtg3bt714Fb2hHaCcdlOGYKLzPt+uQ3H9vjr74Mge9B14+1kxnJD84O/f3+d79nb7zxhk1PTPtz4Gal/8+frjuYyngCSD/bemaXVy/bzWu33X6EA53+zy3MuR77nd/5hoMn2ke4BqDxuFQKAA46stG2h18+srFMzlr1thcDLI4FihUCReiGyekJz9wrTOR9TJ4+fOpgF0CjZ3A1e14QkR/GZm9/xwH6F9vPLZ1PW+W0ZMlsyotwAZhRRC4AU3WbmJy2t995zwtFzs/MecDqcP/YObDRTdAL8M5S+cCPw3PMHPn2QqwRTZV0PgCHAowAs/7vdAiMk5F5buW887R74GFuIdA49NrWrFU9G/clHMyf/MaePX3udAoACzybYoz8RleXKiX/jvknI35pddnKp9XAEV5r2cvnm5ZLUaBuzOam5p3mkASbertpR8clq7ZOnbZhanrSA9HI/7DTs7W1S5YeTTuNjYMlY3nP+u72O7a4tGT58bwdlA4CkLqxZc120+Yn5my6OG3zEwvOpQzlAXtQvXrqWXW8h2APmd6379yxpQvnvbAj3NvIBDQc6BUAaPQM+pLPAQmR2dt3yQaetK3NFwHgPbfo4BnjCXj96Ksv3ZYke7lWrTsX6vwM3L0FOz48cl06PTdtY/m80yzB7w4AXZwcd1mfniRpyTzTGzkgQMU65N3IJqCl6HP4/BNogB4/9sAXOoJxgreaoBfrA4CM9ZcbC7yxOtXZaoYAKsAqJ3igmZmfX/B9jKBLOgEv8pLTBkEHA2B57+59u3blmj18/MQ2oB2aHrdOcmjH9WMbm8rZzTdv2cLKrNVadfvqGZzNG1beK1mXNVQ6tU6t6fsaVCwjAJFeLDFrCQpwFvOuT1bX1uzq9Rs2Xpy2v/7rH3sWbDcCY+CFnpuecY5/QP3ieN77QwAGihzGiPXAeia7HeqfYj7v88gpBgd3oqQEgjEEati70SUAjqxbAmwElMk0RvfdunXLT6oQPEC3McZH5SNfh/D1ozN3drf9ZMPkZLCzsOnqp00Hu6FvIliMPSRfHKqcp48eO581OoICt6znYKuGDNHS8aGPMYERaESKhclw2sqgYJh0GfN7TqvBLsqkXS6g/WBvADyG+qo4UbQX2xtWPqn4epmbn3d5Sg5H7NQLXr6wYX/U/vAP/9i+/73vWbnSss8efGnLF9acFoY+o19/9Fd/5cEYbCaCj197676dPw9NR9KpK2Dyog0UX2Q7DSC0L3XrtkOx5HYTO6LuAQ7ofNCLqVGSgTh1GAGjjWBD8sO6e/Dlp7a3v20U9Tuq7Fun27CZhUnr9FvWTjQskTX/PTo2sLGJrDV6VWv1Gwbbz2mjYo3GqQ2tZ6Mp+K8E/r3iH6Z/7AvMG+OoJCP8atmJzIcKpQm4JgFBAUH2W/qiE3jupw2C3UtdDPlRjB3PF5bh9idAfXQ6lvcBQPO9/Fv5tDxD9rFAuri/K59TfgFUn3GbltMEPu9RMqDwJGFWnDrjuzOwOKIElR8T9zfkl/BOfS6bSlgC64zrXgH1ubMTpao/JF/N/a2oDgv9ZiwJ8nhAzulLA9As/477eJ+udbshVkA8AMchSzru38XxDyWbCdsTnuVBzsjvV9+EhQnH0fwJb9P8xsFeTjDqc82N+2qxmlkeOIxOY3ON8KOQqBVOZvIufScZ0PPkt8l/la8sf0v+vnxy/a1xcPs4woLiID3PF0jPWCgB0OuORHZo0DkhYMZPfGy4V35/HPMUfqE1JBtMciQwnr81B9IFulcyHw+K6B2Sd+4tjuW9XcJA4jix/q3fkjPZwv6uf/4f/ZlTcGjRxpFygRa8IB5R0cD6xhoVkaOTElQGpunp7QGU82dGHD26F4VBR8jIpCHadHiOFpR4M6W0FCGg45pUnCEHBCIwS8CXBp3fHhmIHHGBbWcRlVEUezhuoDa8ykIMi0tj4oouUtqaDDJk+REwIxDS+xYpM71L4LtArfjEaAFzjRa0hIv2CFQUWCoACwBA74yDzQLTvO/RcQwJvBaBR8IyGd/cBchosWnxC+iXwtTvePZhfOELqBEAHl/4mj8pQsYMAFoBAC0oKQIBlFLYPEugt+aL+fc5T7zi/HEZS4XiVZIdgC7kk/aJg5VMrG6X4z/xKqsh01mRzQHVyxlDilPxMwjRolTsCLvGNw7E+qWRvDDPAqC9zxF4JzBNiz0OAnKvsl0FFGueNQ4eyY1AbQG0ispJkRCFdoUdgVOqJg5gIABWBoH3OwIMtSHGAaR4xE/ypQ1Nsho2pVec8LRdCpQxEPgvJchnOlKkzVqKUr/jOknrz4MOUaRboLbWxOsgN+8UYKlx0ly9vt5kuHCPxkcbpORc46T5kkyq35onjaWDKVE0n3/rCJDkQ2MouddGp3US1kFQ8vF301aKTOo610kxvmU9T3rGgx1RFrv6AhAl2dRGonmWDhBgHAcRz/oYZQLJoJCRYolXvPwyyNQeBaB884s4xLSByXCLb+4qJILjI/0joyG+xljf0p3aB7hXn+F4hsJ2ARhQwEdgsPqpPUi6VgaPZFb6yGUqKrYnUJp7pXP4LR2mzT6+QfOZg2wUyouOhqajwIT2Y3FXq5/93quiq2GeglwA2Ooa+sH/vvdGVbdxuGQEycCm3wJSNN6iB2G/1DFBl9nMbxv1Wj+crNB+Eg+UAUBrHLVOzoIO0V4b7IuQ4UI/wpwGihvADP32ceoTKO545vPYWNE67YH1ukPrD9KWSoxZPjdp6WTB0omijfRHLZcOlFinAEhkeJ5UHMwCdD6tVv1I/PzMgrXrZFwNQ1apDe2kEThLOSoMoDBbnLXkIGEjnYRlBkkrpscsNUx4sZ/NzRfWTrTMkkMvHgTXbAD6yVA6tkGib6lc1jOhc8Vxy5AVmMtZbrJoN+7ctdtvvmHTy/M2Pk1hvRDYg6N7dDiwxuGx9U6rDkD/8sd/4zQRcMdOzsxYrd+x6YVF+8YPvmtL169afmrK2q3g2HVwGro9S3R7tr/90l4+f2ql3T3be7llhrPU6XpWM84/4DNZXYAn6CQKf9FnQFMHE6ICSOVKxa9nLaVHM2fZ+sgXwDtAFmtLRZMA6ZRJIx3IHADIz83PeH0GahBAvQHXLjqJzDjkEUefjE7uCyeyCBjX7fbtu34UmfVAGwEtaCOgMQCQZxuXSra3f+jf3b19z9uws73t48JnM7OzNjFZdNoV9ACA2vrTx55VSsCZ9cEzATbk7LKuBRr7XpjOuJP8ne98xzmZyd6Fo5r+c69sV7J1AV0B9qUHVBxLx3IpWMc+nEqm/f1Qizg/8dGRF+YC+PD9dCRhxcK4tbott2OhU4BzGwDq5v3b9kd/8scOQPNu3klbkGvaQKD50aOvfGz4e+PZM6vWTnx8ATRHs7kQ2OgHe4NMwZvXAo8tQSieCT8xWYs1nhsB0Ad7Bw6Kv3HvzbNgREgogNs3YT/4wfd9fNAJ9Fe6FzoXjpYzxwBHZD0DQKeTGZsoTtrc9JyvW+hIqvVTa3WaNrc4Z+OT4/4citz1W13nfgYkT2XyzhvLe8jQxInbP9yzj37zS1t/8cQGyb6NTxYsN15wyhiyD7OZjEHDgT65dPmqB2Ogkihk835sHiCodFCy9fUnVqkcO5haPSlbPj/msgcfMHYU80Mwy+lXEiHQ+gogCIG1xYUlB/YvXrnq4OPUzOwZXRp6sXx84PILUPbpJ5/Zy80tH3PWKLoZEJt1gNwquMnxfgdjczl7ubfjexCAY7veMkh+KcBJcUCyePMTRadoIQuarHCoWJBpD8SQTZdI2Vv33/LMcII42y93o6znMQf+3vraW3b/nTc96xU5/+w3n/oJjbmZeVucnbfRXsYSPXj4sw7MjSSG1oiCb1AKcILg9ht3POObkwec7EKmya5nnW1tbdveAYBxCFbDSc54zM7POAjcqFO4jUznlhcCn6H4ZztkgkPlky8Wo4Bn0CmJPkBczzONkWeew3vJ9OMULrJZrQUqGeRs5+DAMtkxPx0RiqAmfa3oJJOCrk+fPHGZJYtXJ31kQ3A9gTWeB58yciCwi0J36E5kbGpyxu7cueunK/h3v2sOQGdSWaseV+zHf/lX9sUnn3vhxUuXoITJ2cOn65bIJC2RH7Vh1uzCrcv24fe+aUvX58wyZvVy2w4O921va89KO4e292LbNh6tW2m3ZEagtEkgv20t6Nks4fQtZBITFFk4t2wrK6u2/uyFBzHC/hz8n6XlxZBl7wkzTXtGAGp324ZOUZG1YwK77boN4VwuTHhhUuYPehHGsFmvuy4iQcGTEjo9rwnAeLKGuJYgMm1LJFN29fJlz8RHxoPOqLk8Hh8feaHEjc0X9ujJw8C5PTPpOpnTJ93W0DPYv/nBhx5A5XnIEnMA4O08x3s7/vf8wqyvrdPTivcxX8xZtXliOzvbVj46tgb0TSOc5IK+hMSIYINwWhbOb/f7UqOe6c64LC6ds7W1ix5ATiQTtrW3Y7/6+CN78PBB2CtTWS8qOxyO2PHhibWafXv7rffsd3/vD1xXPVnfdpqY1bUlB+a3tvbtpz/5ifsqyOLa2qpdvnjBxsfxGbtWrVVsOKCAdsbpNfLIxNBrWHqwsQNFftes1TRr1DqeBc140o7UKAlUZtlQnssQh1YjUC2AAZPBzL5wfLhnpeMD29vf9AAeWc5da1lybMR6o20bprrWh46jX7NEemip3Kg1OiRc1D3Tuj9oWX+AXxoSjGTz8xt5lk3IWNJPCtQKBBZgJt81+GLh5K4SK+Int31fTQSwF5kWYMraRoa4Rz4k18nGdRwmOrkp4DHus9I22fPyuQT8ye+Uf48Oit/LXq176Qf3C1tx/zSyi2WDyw+XDS0fS/6ZsBH5UHG/23GH6MK4Dc41tFe+t3C8OJgoDIpTMHG/Wz4U7cYnkW8pH/h1Hwm7VfMVx8fksyvoIF/rDHiPMp/PcDTAyP+PGlfCFDQmmjPHVWIZ1Pr+dQBafhuf86O+B/zglf8i30zXyS9WopJwm7jfr3vibROOFfTFqxO+8UCF/Fz5hfztOi3iWNb4KRHz9efzt8ZOeIdwJr1fMqB50R4rWRKGpu/j60VgurAm5EHyJCyD93AyVutc8xIHr7X+/i7szuX3X/wn//4wDgjEBcwzDDhOG6X9K2oVBxnJoJDRxb3iiCMDmoYIzCWbiE55NI6syWFw1OEVk1BI2OmsOPWUsSbgScIoReAOVRTViS8EAdAY4JpM3SvAh2eoWB33CtCizQJhpDTVtvgi4/4zSoZYQUEJsABCLSy1ye+Lohq0ib5KwUkoaA+Cz/gLNOE7AT1y7NiBFF2i/RJCtYF2awFJGKRwaAdHz3Skmu8VBRPwLEBF2aM8X9EZKcuwSQeOJwkxz2IMtanwHN6nbDiN9/8fAC3gTgtGi4Jn6Z0UdwrzFSgFAI6ljD37cBAy7dA9TgngvKJRETzPcqZgQnSvbxhhQ8FA8/FKhCgRVj7vGfZDwCObflUMTZmTcUUZB8bUD7VZ2ZUK2EixeeZAlAmvyKNklWfHgc3X/xZgxTUY7FIYGJSegR6B8arCy8YXV6SMjTLWpTjpA5+pXXHwNz6/+l5zHwfM1XcFUNw5joBzAbdqu2RNgKCUdHzz1dpkThRQ0EYh2Zc+0VqiXZ6VGVWa1XuVjS4DiPfhXHAd7WSMtaa0AcQNEOlNrTUBttJ5ujYAbCGrVoYYz5XejAeJtDY5kuaGVT/oTe4P7REXNZF2NtMQ3DjbhCLeL30W19UOqEYZ63oevJfxDTO+WfFvbYDaF+IboevIiGpBa0Bz5Rl2sWKZHuyKjhIrGOBBu0QA53lWPIAjnc1nCsQImNemr+vVV8ZRgVIZiIomO9gdFQPjt7IDlJUf17sy4Oh/PCCnTVRGA+0RRUXcMJSOVLs0Ztqf+JvrXSeOhqCaH0t0SpVAf8PRX9o8OzcdjohFnMrSo17oxaPkwYDU2lNVcBmMGJgywCT3vr5jR7UkC77+WiHzXLJ/Zqwlgt6PBy9dhqPP1C7NjaqOayy5T2OpvY32kC0X5joY69ovpEMAooP8o8eblhyBazpv3c7QegMySfKWGi3Ywvx5Swwy1m+PWHIka+fmV1xu4CNGFnGG4ZPmOc7R2+w48DVoDZyzlSxpuF8r9RNrNjh9k7RL5y/aGzfu2Uh3aO1K0xKtvp2bWbDJsZBld1Q+sE66Z5V6xXkiu+1QHAdHrAaf4kjKj6AfHB9ZMp937uZkMW/nr121N99511auXLCJ+SnP6qI9gMe9FilMXWufVi3d7duv/+Zv7aOf/MRebm44dcgcANj0pIPOazeu2pV7d23l8kWnE0G3M3+1k1Pb39m2x198bvs7L+1wd8cLEgKGktmGA50Yhetz3z7++FeeaTo/O2uL8wsuk3wOOOfBm3TWAdDV82sOSpLpxpFuqAH6A/RqzXmRAQsAKp1vOAJ8WWOAM4AG6BH4l++9ccc6BOd7PVshY21ozp8JAILOpWiVCvoBNnO0miAFxZuuXbtiK6vn3TnnB45dCt+FoEk4+YZOITOR9vLDvPNsMu4o9sU1ztWaCcBwvVazixfW7Nzykveb9pKdyXwiJw6qtkImvfjjkVcy7iiciEzD18y1/M/zAaIP9va8P+wtjNvS4jk/Wn/+/AX/nPGCB/f4KGRM48gBVAI4kmlZKh2f6X1oEKanZj2T8/joyI2SpXPL1mg3bHZp3v7RP/nHfoScNXYQ0YQ8ebzumd0UXwTApwBXNpv2vhyXSzYxUfTj/UeVEw9skMGrRIf52fkAehYClQQBCcA31jrrmXEiexkbn6xD329TIdBdPik70Putb33TOb0LxZD1Bg+qU6W83HVqF/q/trpqN67dtBGyB/oJL2oH5zHPIbv7qHJs65vPrNqo+hF3QMSjg0MvLvrGnbt29/Zdy49NOK8pc8oP7Xy+8dR+8+BTe7z+yN778B2bXZxxIHR8atyWly6403RaOXV98uDLx/bxx59Yu9Gxqxev2OryRS/o2Gv37IsH0ND82iamxi2XTduFC+ftxrVrNheByMjDJ5/+xg5LJaf/QBYEEsNtylqBUxpgDAB6YnzKM3YdoGu0QlZp7dQpBNafPrWvvnxk+3t74RRfJiRLIL/MK2PKeoIKox2deoS+qdEMJ0ySQ7NCJu/ga/m44vM0NT9vxalJK04VzUaT1mg3XTahD3Dfrlq3XDJj92/fc35aaFtYe25jDbo2GBnanXt37B//2/+Wr+sHjx7YT378N579Cr0DGfCd077VylUvQoicT02SIQy5ztCLQuYLBbt2+7plx3LB7kuNhJM0HRzatH3+4CvPInYb3eCIDW1kXxB1H/0vHR15sOv80nkvwolMsi6OqxWn9MkmUy5HzWrT/UFAN9YjcnF+7YLbSsg+pzYqlXLIYoeiI5O2U7LhJwhOUrgvUJTpxJWAEz/NQOZmdGKHa4KNHda7O+O5nE2OF89sSL4nkIFuorgswZr33//Ai1R6scXuwGonLetQTLfZsI9+9nN7/OArBw4zoyk7t7JspwC5jar1s2bdzNBWb160b/3g23b93g3LrYz6uqAwZ68EGF2z6mHFvvr0C/v0l596rYLGSd2z/SsnFc73WD5TcOC+3q1ZLl2wQnHCOf0ZG+YFmgYHBlMpL1Lo9Ja9rm1tbNr+wa7LIllvnLCoN5rWGY7YVHHWwWPGD92MfiRgg8ywRhg3xg8qJ+wbspEJtlVOT52HGJ+LjH7WCcFTftDpBJK2t7dsanrC9vZ27Vef/MqDpVeuXz7L/k0M0p7tf+fOPQ+eDXrBn+adBERTqbRtbm64jqbtUBBNTU1YrVG3o+MDy+QJ6PUdYN7fP3DedNZpKslJ7r4dHpcsnyk6x7UnfAz6DqADzlPUFd7rVDplGy+3bH3zhX3y6cf2+Vdfeh8Yj8nilNNjFMYmLJspWqE4aRfXrrrOqjUbVqmd2N27lxwQLpWq9uzJM5c95JEAzOL8tGWy2D5dq9VPrN9lDzM/xcC+ivy59YQK7Zv1ewDQQ6vVmk6HAiUVP4WxMSsUMu7PhmB/AHbTI6EOSQbqotERO9jbdn7xL774jVVqZesnOpbIDKw4W7DsZNo6I00rnR7YabNs6fyo5SZz1uw0rNU+tU63ad1ew3r9lttB8DwL9EQfKqFB2ArzRAY0Moa8yb4P/lQISGEHemA+Sr7hGe7X9wIlEMCy4ysjUQA/ojiQzyXMgICeMAq3VSPgGjmRj6f3sJblr8hX5R75j/Hsaj53O3gYnWBOBKBdCYnBxg17g3wQ9+N7IbOYgHIc2IwnadBevovjHfJr+O3+QgSWvwp8BkCeH/nx8pPkT8dxCuY87ssLoxHWxL3qO9fplI/uwU5W+2SzKzlIeJ90p66LJ7PKN5E/JH9VvrN8At2r67jP12N06j3ua/rYRJhU/L64n8xcBL8i9E/YjMZV/ZNe11x4cJiT8FEypGSBZ8iPkn8nn1xzobnT+4SNyP8XTYkSppS8JL8t3jb5khqPeHJYHCuNt+91/DMOkEt+hGnIn4/LRhyAPsM4IiobAe1c7/aeao5FRQnjwSjhNQ5A/w//5X845GFyYFkUbPzaBJQJSGP9OFnEDxuUhFkuX/gtcEVcmHAc8SIBRgC9/Cg6hMLwgY0AaCkbJoW2eKGHTnCCpMQ02PwW0IHhEwfGJNAC7lDPcRCddvO3wCYqVOtHkyqAVQN1ttgdIHhVGItnTRRDBiH9lILl+QxuHIjifXLG5dwzFvzoOik4CZPAdwwcAVYesYye5ZmUMSCLZ+k7zY8cfwmbQDcdxeZIfuB2bPp486MMOvoqMELzpvnnuQL8+C0BFHgoQXxdsUj5qI8EMATA6930wcHeCKQRQOYC+1qUjACAAyed4BzBXUcbHGwDkMoGYBVjwtso7u6o2BaHkIii6YeotyuIiCKG5/vGFQE+ANA8J5MKR21krCmyJ+UTV0gCXqTIlQUcB/sFImkzlDITMCZFEAdb+UwbBO9AHhgD1s6r4EfgcAqkc4EzzOe0H4BpxkZrXsC1lLPAIBkMkguBbeqP5kWbxyvlHpSyA2rpcERV2aFSxq8rRRkJUtrcy/NEr0Db5egry07KTvfG5VGbruSbv7meceSZ0ntqu44gaRPVWnUQMMrS0brl3tfBcu4T0CzwLg5oxudTcirdp03NN4HRYHz1e2FzVJtxkDyA12Ncg85hE5VOHI2MD9rKc3iGDBxvT3RkSZugKGfiOk7zy2dqo9YdbVXGOrID4CXnRfrTAf0IgJZ8xsciDmpzMkGyIBBa4yy9L90V1ynSPVon0nfMr3QRn0nf8WxlniPn9IsMPh170vhp/9Cmz/2ae80D1yLLPk6dINuadwG/ceMvrhM0zhrPVDp5dq8blBEALWqqyanxACAPxKsX9JEylcjaUbaVyz0ZktEpnbBfvwpgaC7cMIpRo+h6n+9uCBpL/mV0AIjzmXS1gmc4P3H51rql2rfWhnQb92h8+Tf3kV0V1mDYVz2rJaJcCoZzCA5i6OLIw9c4kiDzHx2dtVQWR+2CZdLjVj0lQ3XCxnITtnaRzMYxP/mBU91uNRw0plATxcdOjk/8OLF1A38xYByZVrwfQDqfLtjKwoq9e/drlu6P2NHWge1v7Nj81Iydm5t3OovOsG3N0Y4dlA9tY+OFNVtUvG9aZ0ChtYHNTc7ZueVFK51WjJ114tyCjRYKduudN+3+u+/a1MKMJcdSNkgMncsUvsnWac2G7a4lAKI7HfvpX/6lrT96aCflsgMuhfEJmz13zqCPskzGCrNTdv9rb3sWGKDMztZLBxuPD/btYGfbaTj6vZbNTs/4EWec9HtvvuUAzcHRvv3FD/+1vXj21N+NLuGIP6AXx/Bn5+YsnRuzxXPn7P33P3SQwA1waM8Aptmf+z37/MFn9uirx55RzP+caoOvlWxDsmZxErK5tN24fcvu3Lnl8+H7Qr9ntVbbgQrn2TwsRZlJow5WemCm0bbxiYKNJtN2/sKKg1wcqa7Xml7MLjgEgfMYeee9/ADo076Q/X7iIDf7Bve//97XHYigv2RrAygAfv3kJz/xI+C05cWLZ2dJAq6XOq8ygmQvOcAwyZHt4ISKf5T7N1+8cL0ASA2lBeA+7yZ4AkgKjQXAPUW4yPqmEB77MUUVycDd29t3x7xUojhcAIOYl43NDUunRm11dc0pEvbKR3bn3t2zjEnGDHvRAe69XS8MeW5pwT7//FPP/HNAvd3wQoG5/JjtHkaF/EaCHuJ7sjzRT9Ck+H7dajm1CcCeH4Gu1ryv0Mj42hwNzj3AIycJAP2gzQCABiR1CqxuAPXIeEZGGK/f/8Hv29zcvA07Ay/GBiBHpiunI8lWLdcq9uzlC9s/PrDRNLUZTq1arli/3bVrl6/ZjWs3bGp8xmZn5m1qEv7inn3x5ef29PlTLwJWnC7an/6bf2z5iYKlMqNOFZDLF23QZj77Thfw4KtH9r//b/+HffHpFzZZnLSrF685hzNUC+vPntj6+lObmJ7wMbxz84avAUBI9CQg1qMnj21nb89ljOxXfpAPjuQxJmR0E/C5cPFqBEwOLD9Ghl7OuZ5dlhqBF5eMTfYmtDu6Cz2M/B4eHvi4s26gRXA9PQjH9OkD8tc4rTp9CXzI0NLAS3v+4potra3anbfv2/mLgLAjnoUKj/LR4aEdbO7a4y++stSAhJicFfOFMP/QFJ0c29beS6dU+ff+6b/rVAtQ3FA87pemjjt3AAAgAElEQVS//KUXp5zMT1iqn7XK0bHTp0xExRE9oSCT8vFOZtMeeOL0CUlHBLtYF6XSkWfRwiEK9/mzZy8crAR4o+/IKvKO/LFPE/xgHTKerHPGn4P3z1++sHqrYZBNzM3MOF8/Y+Bj4hR85pzGcJo75Umz6e+pnZx41mQyl7VyJfA4M8bQZCDbsvtkNyKvtCthAWjC5kGvQQ8kW5sTAwtwgp8752PN541qywH2yak5++CDD+2b3/hWoM/p9q3d6tvu9r5tv3hpzWrNjvbh7O9YPpN1akFoBdv9ge0dH9ggO2InvbrlZgt25517duHqRbt687ItLS+7D9htdZ0mKmUpOzko22e//twef/HQqidV54amz4eH+9Yddi09krbOoGP8tzR33vcV92MyGecdZ02jQ2gD88H/I8OhVU9PndOevgFCt6FT6adsZnbRA3KBx7/ozypX4EzHzgrUcWTF8zm6cSyf9X0InV6rY790PagJqBvsydAeAk6e9TxOkkSgZ+Fk3drlNRsbY66S5oTm/YSN5Qphb8iBR5jr63I5ZDp74Gtnx5rNhvM/Z6M6Jccnh1ZvnTq9D/sj+34vyhhOj0IblnYAFxk8Ojj2Z0Ejw6kGgpy8jxM9ANxPXzy3vYN9OzopGZgCa+B3vv337MLKmp/WKo5N2Pj4tDWaHev3Ek7d4bZromfnVqatVTen6mAPrNdDskw+W/BM9EIB+hSzfgd+5qaPAbog6xSSIajqPiZHjGzE31etEgwd5dCTB5XQ5+wFvJOkB9cdFMwb9K3TbvnJhZmZCcuOElg4sU8//9jWN55a+eTIM52zkymnf+mOtG3/dNcanaoVpscsN5mxeqvmVGTtTsMzoAdDrJ2BJ20xdn4yIJMLAbSIavLM5u+F7wW6yW8h6CwfRfa8kh+UxOagYz9KkhkNeoX3CbMQUOj+VVRMW/4mwG/YswJOoCQf2ciy42UbC6BzHzrCIfiMNqKPFDzjewochzUe/Eyuke8s0JF9zu3cZADYBfy9DhJrPPheOIiwCvclI3+H72Rny5+M94t71Cf5deHZwX/RWAjX0b3Cznysox+BtQFrCqfMuV+gu0Bz9VmJcxpD3oeujWMAfKf283zmWKfF437L2fxFPoJT6UfJWfIXva8RVqdxkT7nWvmfwYcLNLL60VoSDkmb4niGrg2+2qv/NU+aI2Ej8vM09vKt3QeLsE6uEVCscea9cf9XWJj8SmEd8pk05/Jb1R/Jk/yu18eKz7VO5H/HZYXvuUc+OXKhQI0/sx/kX/gXn/EcYYmSI33/+neJ//4/+6dOwSEQlQvZ8Pmto4K+2UYZTPEoVgD85EiGrGGBah6mi4TDB6kXspvUOaLWPjkRBw6fc69Q/8A5FYoH6nNNTnwy0xyPiTICNNl6h4MPHN2K0seV6ciGSJs8UpULHIZSAnq/O6KvFQKU8lF0jWsg9+deRbm0uAX8xEFlTaYcc65Rn+ILIw4w03faKxBEi1FjDYenQDX1U2C1BEfgCv1lTDwTIIr8sRlLMcSjTQL9vLBQxGckQdXC4Pk8S4uW9+qHdwo8jCtOjbMEH/lRloHLU8QPK2DwdVAqDuS7YodXM+Idp08AdMwz8sb8cBTRlVs/gHSK2HmQAXkkChYdWQlzEVVEjShj4Hz2xZcMxyng/Hb5io6IS/lqofGdlCT/1pxINgXoSQEp+5fnCFhVxrrGQHOvTUjzITmPA8Sag1cga6gSTMEXxpxq0z4erbb3x6Pg0YbAexjDuOJHZmibwExFcdWW+CaiOeU3z9JY8O84oCXlTD80Rq8HX6TcpYilV7hXR7Ikj3q25FIAlsaHNkvxyTHgfRpnxl06hWfxbx3h0jrTBq1xiMuhNhA+iwPQiiJqA5Yhpb/jG5D6i9Gm9RrfGDrtkFGMURxkKGQJBFkIq86NgKgSLn/LuGJOFeRCwuOyynNkFLlxGs2JNmx+xw06GVMCE8lqQU/rGe6cFIsGB7TmNr7pxY0gb3My8IdJXygYyphyLe/RaRjmRAFNtZN7JWu8R+MgGdTGqbXEM/hOMi1dHh9zjR3zFNfZ0rM8UzzerCPNowxkyZ2MLBkdWqcaAzcg09HeExmhg0EIZmpjJ4PQ9XgvALFQabhhPggZOe1eyJ6GuiEuw6/WK4VCYsHPmDHhRgEudfSZ1jLt1CmN8M600y4gN4wb608GM8fZZQzJ2PY5GAbDUGufsQkOfjgpo6x2gii8i8CfjKx4AEwUM2SMYeyGDB8ysQeWy09atjBjS+ev2MF+2YaWsYuXbls6M2arFy67U8t7/DAL3iWgxEnduTa3Nl5au9Fy3tfNF888mxMwsVFtOP/j0sySLc0s27XlSzadnbSth8/t8Rdf2szEhK0skincs0FyYI1E23aPKfS2ZZ1uyzOCWwOyjoYOQOO8Q8PRG0lYbnbSCrOzdu/9d+zW/fuWHc+bpc2PR3vm1knVascVGyGrvNF0APmrzz/zglAr55Y8kw9QgqzkerPtBbuOqycui+gwsnwB0+EZBIVJ9LvuWAIM3X/jDc9WnV9YsNWLlxxgpg97u1v20c9+al989sAzmPd3w9H22YV5m5ictM5gaDdu3bTf/4M/cpChQTZduewZY/zAMbm5vWXPnz47A6Bz2Yz3G2C5DVBP8aSpcbt1+7bdvBWK1MFnuf7iuZWOK16sjWfi7AN+kY2J3RZOBXAqpWB9131Jf2az3XAA9v79e54Fhv7Z2911uQTIBHwFYAcsJDMJ2QMsRB7v3r5lv/e7v3uWIMDzyDhGx3gxt8qxg9C8m4xkQBHuI1PIs/goxFYuexYo4w2w6RnhhUIEGnYDb/Dhkc/L3//u3/dihgp2keEK+Ly3e+CFCqEioPAU1DDwwlJ8jjY1Gk3Xo8gpY0l/+Zx3kgVIBh3BJcBGgGiOsePg62QH65Z/w/c6Pl5w/uenTx/70W8AiFQ25UX5sJNCtmfg2nTe4cUAoOGkM3alw0MHHHuDno2TwWsJu3Pnjn3wwdetOA3w23FKm3q9Zk+fPYmKlNVDRuKw52AWxUM9cNrpe0E2spB/7/d+3zP3ydptVZv+nRfgrNc8q7XRbVov2bM2mZvFvM/R6XHZAfvZiWmbm5q2EUt5e+AKZ4ydA7py6Jmh3/jOh/bu19+xZAZKthGfJ0vn/l+23utHsixJ8zNXEeERHh5ay9SiMrOysqpLtJyu6Z6ebS7Z5MzO9nJBEOQDAWLfuA8Lgg/kw74QfCEBggr8F0iglzvY2QG5O5yZFtVdWmVlpAwtPZRr7cTPzv0ibycnC4WIcL/iCDt2jn1m9pmVDgtegA7QrlKu2y//5lf26cdfuG6YmZh1mpmZ6WkH7fYPdyyXz9n09KQtryw6wOZ2QaNplVrVqUIAnpAJZFF0UXyPHADsIhsLM0tR8UfOoEnLD496v4n4J+KeomyNWs31O+POHNFfdCLAOwC8R+13miFCuFF1pwQp/owb+h8AlC3w+foLSw9l7e6bb9ib773rRU7nlhbDHlurWxNKlNNzOz8s2K/+zV/bw8+/tv3dA4+CB8gnEhWZ2tzZsPRA2n76s3/Hbt+9bQeRcwZAdWdnzwqHp5bvy1un0bFSsey0C2RZ4JiBciObG7QKAQ5D/bZyecWzLXEmQeEAfRFgdjabs/NSyT755DMH24n65H/2EjIc6pW6A/gAhB79mAlZoThB+gf7rGVNKxSOPNPl6uXLdmX1ikeEcj/cumtrT9wZ4Zmw0BRA80TWY6Ppeqne7bhuwGEVgKXURe0hzgq8UzUPQhBFsIuhHUInucMAI90psNo2OzVrVy9fsYHIzoImijVLscH5+QV77Q5UH1BQpO3sFAqSXefbx2GYSSRtbGTE119/JuMUOSen57ZX2DfrS9p5q+J0HFOL05YZ6ndqmmvXbrjNQxR0mWKenZRnEVTPq7b+dN0j+SkkuLq07PvI119/7U5SP98CjiVTvu7dxu92nMZEvOb7u7s2ODDk0cpkibDO0LPIOr/Xm23rtNM2PjFpN24H2h50NVQ/1BdA/p1Gp15zPUAGBsViyaCYm5txPZ+wPqcdImIRfYvewumIjDsV0fmJjzkANHQ8nIdwwujM2cOLQF2CTshW7EtlHNgGiGYu0Zmya9GXyOYJXOq1mp2Uz3y9MY+Mu1M3wOXeN2AZzj2ZgQuu+YMDIvDLtrpyORQrzQ9brVK2cuncCscHwb5MJuy0VLazUtF195/+6T+w9979nvepUQXAr1mRuhzprA3lA3VMfmTQA6BwvlFMsnB0Zk1oKWtt15E4LMfJeMoN+Dmm02lYOkORz+DsOjwImTKeBUG0odP19TwzItiNSQf9/TzoWEnDncH0td1seOZEijN+texZFpeWRu3w6NwdsI+fPbJi5cw66bZVOxXrZBrW6+tapVOx1AC1LQadgqzRrrrzvVYvegQ0HNDYJNjMHqVMZnYiFPjjn4LfHCOJAhBYQwKhAz4S5lPBfLIvdO5EJhzw7ITMBgZHNpvwKtkVDpBFe9kF9hIVLxSYKoBOZ9A41iSbnb1QdoTAVeFibmM3iPwOTlraI1tGfZNN5fJAnQZLOH1S/N06b8tmUL8lw8JSdA+BZQIf6a/eqYAvYUzx+4T3OQZC4d4IY4vjWsInZLP42op4tYXj8beo83i3ArMEQMcD72RHCRNSAIrr6ciAle3M/qr2hzPgy+x6tUu2sbCbV+0+RUBLhmS3cr+wvWCPv8ws1zMUJPkqViNsUCB96P9Lm1ngdHx8hcVJznhHHMTmc9npmkc+EyamsdDc8lMOGL1b4y07T3LP93G8QjiSbGb9HXeoaL71DM2T3qX+aAywQ319R0B2fIzifZZtKqxRayHxX/3n/7iHYuBGAc6qRK4FJ8HggSgurhXA1e6GBSBUXMABBU608FyAEi+Jqn1xRxGmLEIZrigKAQs8j42OfxykNdlquAR6sC8AbHqGfuc5vqDaQcBfNZKlYNhIuM4jPaKCcRJSCZL6J5BM4IsLTgRU8rsDBxHXEWMkoFuCHQcSNTZSqFyDIOmaAKYOXPAjCZyVIEoJAAA44BpFXjKGjJWAaq4XSKpNKi5kpOQLcNHC4F7ex3MEoMYXF2PrXr+YN5P+CvwUEBgHZKSM4pHWAYAJz+FevVfKRfMS9+y9Oo996dAW2smzOYw5jUK3E2gUuoHbm8NBmIewWLi+SiSwHx4DdYgAPn5iuLoMpQJYxQHTgc1IbslcESAjmZci1bP4W3IpedNC1UbnvHlRJLUMDi3WOHD0sn1hnAXiKgpYGw9jJmCVdnPAcsAtopUhtZNrPIIkAuzkRBC3HdeLmkAbD318FUiVftCmLsBVyssHPAI8lRYnL6k2oviaUHu0CXs7oxQmvqOvHv0SZRxIcatdepbu13wINBcgpnbrwBMMxeDFo9/ch04USKkNib95l8ttTN7po0AzrvEIqGhDjm8wirjmwM/n4sfShuDrJyomp7EQ6NqOIvgB3mgjU4fBGwDWcIjxuYqoLjQW0ln8DIZT5YJPnvcSgUTbkR9FbuuwIsBQ7UWuuIb3MyYY/ACYrDOta9rhe0SUks073GCPnIRydmhtwMamtcA1cQCa/jAPSn3n/XFHgvQ6P+kvz3l1nWkj517aQfsBdPibg7kOTTrYyFMbDmfBCak9RTqKv1XoBjAk/k7tGfyUF18HGe2Z0he+zjPBe4B2oq2AOLyXiA3Gl2hPn5tqOIgBIPl664Zio+1edOhs/D43tPS/OOB1SICzWYc+34NSwWmoOeA77YVBf4RDFinBOifQHqWLEYHBs+O6Su3TvhdfbwK7A/99kFvAlGYDfRSiNHQgCmeKwOlIsSKcL61m18qlAFjnx6ZtdumaVRtm5UrLLl29aTPzl21kbNquXb/l3MK0eaC/jwx0544tFk684NfW8w07PT4JXMDbm74WMU73d/etdlq1ufF5mxudtZWxBZvKTdraJ1/b2hdf2fhI3hbmpi07kLZ2smf1ZNM29rZsY2vDo+Hg6aXNbWvaENyfpDUP56yVTNjY3LQtE4H83jt27fZt6zD0GeavbslOwqMYq2dFq5+XHXz+6ssvrHC471Eat+685oWaqNkAWNm1pNMx7O1sO6D56ccfe5QX88WeSLFK0m35PWldu337pl29cd2G8+M2NJK3/OiYG7bWazk/NFF4FG16svbUZYFzURPQnlTw5UX77vd+4IW6coM5B52PDg8dBALsdb0CrUm9bs+fPHVAY3RsxNcqgHgyjb5Merrygzfv2+T0tBdxerS2ZqdnZV+HAHGsi8uXrzp38MzUzIV+DNF5fX7d5198YYXjI/vJT35i9+7d8fc+fPiVU0/wO5HYyM0Pvv9DT5GmH9y/sbXpoCGAPNH82kcAm3/38UcOliB7rDkAYeTy7bff9mKD4ZxT8UhGQDHuAcgBeIQOAIAG2fF2ZsJZBAAdvUXRO8aN6EDWBUA7gNTRIXzVu14QEuAKoNLT3VsJ/z5Hcau+PjvcP/J7r12+5v1jjmkbkduMycHevvNFC4QAiMb5N5wftdn5GZeZnf0dW9984TyqnjXjBS/bPi8AHDp7AvqgsxbnF0IxKDIU6oAhwcEFmMPnSwuLXtTxnffetUq94pzUTeTN6cOqHhX8wQe/9nGiLcgT1CKhgCVAy7k7MpDjG9dveVQ0XCxpCtJyjsMhkzRLDGRsannart2+bourSw5onB4e2/rzF3ZWOPaCa/Aek9mA8+LylVWPhu/xzkTP3v/JD+2tt9+0TiI4rcn+IevhaB+6F6gJqtaothzk3N0+sPPCqWVSA1Y+D9kAzNd5+dS5kOGgJuqQCEr23dDXuh2fnTswy5wR2cneglELyAmgSmae6/texmlkJienHGAjPR4ai1q5aieF08AXThbb0EAU+YShGgJ6+AwnAkVUyRhZe7rmhS+ZHwrYARyPj445eFitN2zt2VMbyOfsvfd/YO/84HseCT2AI7PVcU5g9EyzXLVurWHrj57ZZ7/9yJ48emLnZ2cuj1euXDIyc1pdMhQqdv9b9+yd77xr5+WSA/eHXkQytLvXTNhINkSfb29t2cnRsa+FpZUV13tkHnSsa9dvXrPh0SGvpcL4Aaqjt8rlusvVw6+/cTkBVJ+dnfcxAJTf3d616alpu33zNf+OfYjozs31DefdHZsasZmZSacYGBsZtcnxSZdneP6hbvn8sy/saVTYkDpBvIO149zsBEX1el44DjCYdYX9IC5o9gSd2ZDZkC3VcSqkUHSWCOi2tSxwdven+r3gHjJAlshApt/XNfz2tTL0awnLDhKpO+efA7wWi6UQ5X56YDC6Dmb6PCNjZRlKlLKf19Z3tqzSrFqlQyp/xnJjw14gExtlfGzaAe2x0XFfRydHZw4ajwyNOp85ztTX7961P/zh+17I9vmzZ3Z2EopNojceAdCXK77uswODLvP5XM7PhNAD4ZAkGwDno2cZNJq+b5bOi9Zote28WPEsU5yb45Njrj+rtZIdFA7cmXd0fOQFaFmX8HFzpiCrAHnBsUC2EmdazlEzFDyMeP8BnwtHJ+6wwCl5cLBn5XLJC0miU+Akh5IIRxNtZ2x7OKfrTUt0EzY6MhHpsKRHeBMoQLFdIpfXt9b9mnqr6d81rGNDKWoRZFw2HP8YgEYhG3H4t32emC+49x3w57zZbVulfOoUIcP5vBd4PK9UfV/odHsux++8/R3/mbKMg8t7Bwcerb1y+YrL6excxvb3oQxpOh3J6UnJEt2kVSuc5+B1btvU5LiNj4/Z4FCfJVNk33EWSzutEUUYg72YsFaXLF/OlGlreARlyjoRvhLAw4712i3LjQ4Zx04KrnbrUJEN2PnJiT9/eX7Wvvnma9vb37Kt3Q13eE3OjjnQXOlWLJ1LWLeva91k07rptp1UDyyZ6VnPWlapnlm5cmbdqBYGWRA6P1crtZA5HNlvbksT5FgLme6yW1+eFQOojpzKdpBNE7CQiM4zEc6vFzXFIvCSa5St5/hRlMHHs/yMmQxBGQJoZYPJjqAdrAVRsMoG0Lla7ZWdJoAYLhQf6yjDX0CdsALXP1l4waOMxl64nvcqkEpAL38H2Q7BRHHb6AJriFGTKFiMMZMNLExG86B+yiZhjxHWg9wLS5HtI5yB53kwRxRkRXuCbR+wJj1Xtt4FwBizy2QnyRbRXAg34F4FGMl2EP4Uxx/i9gZBhJoD2YOOP0WBScKLZHcIFNU8Y4MISxP2KHsyjhcIr+MzxkY2v/A7vUd9lD0lpwjXya5W3/TMeJQ5Y6GAOa5nbEOkdggE4znC+HhOPFhQcyBbTPa0+kOf49foOuFtkgn6KPlE/uL2m2RXDAUEGqnv/BTOx/38rWepzxp3zZlzQMcjY1m0DIAivJReROcFimpQ3UDsvOTJ1CR7g6N0dQE1cPPqnw9sL0LnEwGkEyAlIeJaDiY0WO3TYoh3ZjgbIsQ0SFoM4viRMavJDIDNS0AaqgUBQcGACKThApq00OPIvbxfTBzFgfib94jCQJxGca+VBFOfCcQVeCcQQGCQeJ8FLDH2jAPfC6jmZzYCqQWOCWSW4uO5AqAF+vBugZ5ECXhkSpTiJrAuDurJ66H7aXMAECJwNop0E/gSBwC1CQjgi4PJvkjxAsZ4jOKAvDYr3UNfpCQka1BksFPjReYzFKKMB5+PdphvHB4B3AjpJg5Y4/VnI4gUfACNAo0Fh1M36vqCc4ICKDwfo57xgIKD718q4pfAsDbMuFKKg2MCK3keh1VtlhorAVSvbo5SHvzUhhKXV3kLvQBGBBzh4XSloA0uiqQEeJIC1H1SDtpkpDwUNap+aU0xV7pXcirZkjxLvrVGpZi1huM/X3UeySMr8NoNtMHB34vY1fMkm1KMSuuSPPmmFP2vtSh9pCrLfiDytM2QViJQ8lUdIDnURqi/6TvvF62DnkEbeLbkUo4G/pbTSnMOAB13WsjR85ILOnCac2gnoiTIQqCF8YNWxDcdDgchYjUOzh6fnARHSlSoDgBa+s9TpWN8a+Lt1phKN2EsS3ZJbeUeLxQURY+746YvHPC0huMAdHwOWZ9aG5KR+PrRIVRzIbnXQSLu9NKGJx3Pd8gn463DE7/TL3S0In/iDh+tTel7jYf6or9F5wEIFz84xuWMOVARo9/bGyP6Hwe7KWEepYzRHowsP3QlQsQeET+MPwYazwDw8gNFN/BYN0V10Q2effob/oXDnHRGLtIJcqroMM8+qT7rkKs9yg876ZA9IBmW81WHG1Kj5aSSY8znryWH3kuKFdpNm17uH0FGPTW6+hJolo4P+3C4HgDaeaKb3cg4S9jI+JxNL12zVjdjYxOztnr1piUzObt2647zZ9YaAfwZG01Zf9KsdGoOQBePz+xgm2jffU9ppTgXhjMR0CcHJ3a6f2pZy9pwMmfzQ9M2PTRuH//qd/bkq4duxE9NjNrU1Jilsimrd5u2sb/lUcBt6zgYR4os0Vr0Y3ZhziMlS7Wa5SfHbfHqVbv94A178N57lh7ss3on9LtRrtvRzp41SxU7OTq0nY11e/78mT9vYXnJXrt7x438gSwRacuWSRI5dmZrn0N/8dABaAA/omN9nGtV6wNgHOjzQk4e2bq4YKn+QesmE5bJhmjZXH/Ss3mgQaAA2otn615HAW5Qolq7RDf0ZWxqZtqB1tnZOXfq725uXRTrku5hDOEKRY8AFo2Ojtgc0c4dohQPXRYnJsY8XZWijQDKe/sFB2pJSaeNN67dtAcP3rTV5UvePqXME9kFB+na48cu59//4Q8cmFt/9tyeP3/qkc/ooOOjEwdc/oM//VMfr5OzkMq/Bw92uezg5WeffOJ9YD8hXZrxD/sFUYrzUUHBE1tdXXUaCdZw4bTgPKJrj7/xcQYYYn3C68zYcA0ALvsqMg01DpHVXhANJ8RAOLsBCrAGuJYUcxzDgIsAwVzXbZrzHGezgx6NB1UMZ5JrV667ngV44SfRcd6uwyM/JztQCW1Dq+WUBP0DWZtfWrA33nzgUcmAcbv7O3ZSPI50iEVF2TIehRWcX6HYE+n1rAXODPggQiQegFnR+3b96jX72c9+ZhNT455y7ukO1rNEmujRMdcXv/z139ovfvGLi3N0ohfWPgXy+vooEEWaeMnGRqccCKa4mY9VdtDT3BOZtA2ND9vf+5O/b29/+23rHxnydVXFYbG3b8f7h7bzYsOePnxsG89f+Dggf+yJpNQn0km79+Zdu3f/rvXnQrovc3xWOLVHjyg8WbDT43NLdlKWG8hZrdJwJxAANAXJPGuo3fT+9Wf7bHQ878A9IJW4iRmz82LZZRvHgABo5kFUBICCyOv+9qE7eyfGiOQdsjEKKEIl1OxZtxXOG/wPeB32L3PdD9XA5MykjY0P28zcjIPS6xvP7d/81V/Zxx9+aONDox41f2l5xeWx1mzabuHQWimzb//hH9gb771jsyuLXuwLagqK9EHz06rULNFo29H2rm08fmaPHj50CpDz4xOXK2STIm3dVM+WLi/ba/fveBT2ydm5yxu1G6pl+OYrNjw46hG7O5u7trm55bJz9ep1B+6PTk8ITrfLVy9Zo1mxk5Njd9RxLmUNIAesp2ql7hG0CwuLIVK9m/D1trm5bZlkxm5cu+GR0awjIlwpCsjekEh37PW7dwKvvWcchiABgO+dvW07LACCHl6cyXguQLSKg5br9chuC2AT4KCfTzJp74cCPACd0VOMSziP1pxCyM/K7ZY/M1Do5Dyrtxlx6OeH8g6Kdlvs10NWqdadB5z9jKwAImGRo63tF/7seqPs/V1dXQnnRes5oOnc3a2yOxngMG60GlYuVyw/PGmLCyvOLZ+wlO3tHdr5WclGhsdtejpwz0+OjbtTKUu2Eiu123adSXT4weGpQYMGh/Pq6uWLzAcAXeiq1h7iBNixidExG8nnnf8c+SydnbtNVadeQasZ9p2+EHxQb1bt6OTI+1OuFX3/YR+bmsIMjVsAACAASURBVEKOR1yXsl7QhWPD4z4eODO4F35ssl7QCTqrIQ/ortPTE58T1qPr8u3n1rCGRytj11HUlKLyjPXExEzI5E6mPVuI9lJrgayYs9KZLcwu2PziklXrHacHYs6OCge2t7MTZCU6s1PsNJUKDnYKWw7lRn3uNjY2nNardHZg09PjNruw6LRYiQz0Jl07PS/a4UHBxkcnbGZ63ubmFrzA4bMXL9wZ961337OxsZyNT5jtbJVsZ3vfjgvn1mz0LNFLW6PedicPc+rjPjVhU9PjIaAoRXBU0jOdEr3Qd8BlMoOSALOD/e4c4Z/jLBHthttznbbl8kPOGQ0FUKtSt0S7a6eFgvX1J21iJG9raw9td3vTDo73rNVp2YP37tvgeM4q7aID0Mms2Xm9aLtHm1Zun1p2uM8yfT0HoM+LrG/A5pTT8FwE+cRoboQFOOjaCnRvinh15310ppRNJzA02MMBK+LeENkc3sE6ke0m2lZR7TlglwpBWwIVOffKbot/LltJYJyCj3ReFpBI2wTcCZQOeEbI/ASAdnsEMjbsyaigL/tKPNCyLxEC6LhWGJZsWv6mbwKouVe2hsBEAkoYDz/L5aLs5ggglY0kuygOgr60xwNFCH2Rw83l5iIjM9hnstNlb8lGYC3IPtY9fxfQKntK2JuwBbcVI1tU7eTZGlPui+N1Ai71mXAfvVOYC5hQvN1x54XuDWMYAGVhVhp72XHCMWRHBXv79/me46C2bPe4farr421XexTkqTGnbcJuNB7x8Y3jTWpzfK6EpfFTWayv4h5xuRBOEMf2NJaSsVedLnwv0B4KZQHZarvsaeEFwnVefZev4//uv/wnLl0CXWXACvTlbwSTzqD05fnRQ+HwFY2AJp9rSWlVpyRkbOp4ntB+cUCX31lcEu4AFKb9oKNOxaM65RVhMybViYkVACugQgAbfwsEk2GrAeVvDBAMHz6j3VIGcdBWQiilJDCCMaqUir44GSMBGho7fsa9G9zP355+EaU2xwEVGRGealgsXqSs8DkHEN7BOEiJcR0p98yJFJM8FIxRONAGMJ336f2KKPcDYBTNp+8Epgv0lUCrz3wucFzzJcVGX+RIEAiq6Mj4YuGZAiuIoOefwEYBcXHgUHOr7y6UjEffh8hxnh9ApsyFMsfwZwMnPSoOSoUF1HEvMQA03mxtelSr5nvkwjej6JApYDAANinnQ5ShoPbLcymQhWul3Gmz04LUG27gC8DnJ+/x9GF46aJo8AAihchERVI6MB4VHJNSkfcYjliKLPETbkcMOd5TKQd+OykFgCEHkyJDWZ/TdiIxeIfkTBtifP1oo+Qz/mm+aY+uEyiuTY7P5RiRkav51vhIIWuO444Gzb8Aczm1fP1GWQP8TltUSVbZA9ro/i4lTLvinmmtETlvpOviG0h8E5GeYsx0IKGtApgFHut5AkHjnmy172KDiyg44hsgcwMXdGhvoNwRsOqHuGbdx5dIEQBons/n4slTQUUMZwBoAeSsUTICPPKu2/WxU/sFEkrvxkFhN86jdxB1RD+V7eGAIhtLMnhvZcDxO+OkMdX81ohYibJl4gdOOcDiBwAB1fGxkTNUh0l+Sjb9YBpxsEmWuVfrid/RszoAXThLI8+t9iVttoqGkv51HdYOxVwkS9JzkkcB8DrACbj1segLTqwWB+5oTomGdX3a7rixBXUBbS+enfu4KvrOiyiRoSL9GRUzYR6CgyHIiMYCI0b7Ec8LchPSkbUf8Dmyq73ED1utcK3WgJwXGpt2tLfQT0VruHzHqn070B45faUbaQtgC2AEzwaAfqknQlYO7yK9H+oNxgmwAsMMzkgK+xABPTy5bA/e/r5Nz69Yrdmz/ty4vfXumwaFclhTbicT6GvNcs3qJdLPz2xva89T36EgByhZWl5wIw8A8HSnYIcvDux048TmhqZsdmjSPvrb39iTr7+xtAXHz9LyvA0MZ63YqlrhrGBHp8eW7k97lBVGBwUP4dsEVDk9O7Nmr2MDw3nrzw3axNycff9H79vI9KQXwiKL+GBrxwHuTq3hkWdeKKzdsJGxEXv9jTfs/lsPbHFl2ecDI5vosGa5bK1yxT7+7QfOX0zxwaWlBRvOwaF67jyx8L0CxiAr+dERa3V6zisKDQBgTa9dt2xfxvK5EV/TcA5z7cjouHWgHieLB4YD/z/hhdWQh9PDQiRfofgYjlRAIPaf2blpj5hDrpy/tdN2MIKIX6IanzxZc9AHecPIVpbS2NiEAwSrq5c8Eo21iVwhB+zl/M0eRSr/zVs3QsT10ycuQ3AUr7944Sm5P/7xj+0P/uAPHIw9Oio4aAvnLPMNBy7jSxQ3xjmR2YwLgLkMPGhUtK8SjQjwzncAJ0R80wYiq+F3/rOf/0MfL/ZuzqtEfKNnOVsBQENtwHesV60jIu8oduURab2eXbq8Ytev3XTuYXQyRnWj1nBO3odfPrS9vQOPcOXM8uLps8gh0+djBMc5xQwBrEfHx11HHBaOHBSamp2xGzdvWrFSsl6qZ1u7Wx7ROzqa94J89BlgiWhD6EfQYyfHx952KHcy6QA8Y+SOjox7NgZ0D0TO/9mf/RkYpAOUANAAIh6gMjTogPrRccH+1b/6c/vqq698byDiF55rIv2gBWA9l0vwdg950TX+g46ECMOrVy87BUdmeMD+/X/0D+y1775uFmjiwbnN4LQtnNj646f2bO2xffPFV95+dBdnHugyBnL9zr8+A50DhfsaDX8/c/HsyXOrwTXd6NlQ36CDOABeE/lxGx8Zt1qlZuVq2YuE7R3serHHTDbt6x6QXaBEOO92/NzFendaAd45M2WXLq0GgCRFwEjTHn39yL74/KEd7B3Z8tJlu3/vvrXqHcumBj0qW5FGADKhABeFxuC3n7bZhRnL5vptZDTnewXOhA9++2v783/x5873C3COjAIiOqVcwqxQKdpb3/u23Xrzvi2uLrsSZHxSULO2Oq5nOtW61c9KdrizZ19++pk75DqNkJb91Tdf2WB20KYXZvx/OJz7hwY8ypLIW/5tbe5ZvdpyIJ1AGKKID3YP/Bxy+do159oFqCOSemZ+0s6Kp1YqnbnDkcJ2ZLEQiY58EJl6+dJVGxsbdwCayF0cVIeHBTvcO/S1wB5CVDF93ds9cA74s/Mjj/7kewAYAkX8vEXRxWrZCqcnTktQqkIzQ52bl4V0G/UQAUufsumBQMGQDoEH8OWii/jMqYRaYZ8i6hZZQsc3WvVwbS7ngklUMHzMRKRXy1XfA7FHoFfKpClGOucFD/P5UQchWVv0m/Zu7LxwoBb6CookIg8Uv0SHCvxG/4Wi4rIZal5Uc2Ji2mbnFgz9Was2fcwAcu/ff+CA8VA261H/D7/60gsBDsGxfXpmR8cn1u2lbHp2zh7cf2BXr1yPIu1CPYKzkxN3KH700e+cHgS9dmV51eeBYqIEb80tzrn8+zmm07R0f8aBUKKfi9VzOz49tP3DPWu06zacH7bV1WUHSMkkKRROLJcdsZnJ6UDL0z9oK8uXbGRkNPDBN1/SduF4Qd+QacC+xb6ysbtuhdN9zzaCCx3HDuBzp91zwJfxZuMiK+X502euG7///e96RgrjXnNubJwhbc+OofDsw2++8joKZHKwzi+trtprt+/63oYjEAcCP/8ttRmePrJuq+q0GNQ3YF3g3E329bujptUEU2g65QbtGRmdcOqasYkp+9GPfuzc1i34pQsFe/T1mgPQ/ekhG8rmLTfEfhyyemkHOnd+Yc51EAEn7owrVa1Tw6HHGaJj5UbJMgMJGxodtG6ibe1EAGoJtBJXMNzYbvtWa148FAAaHQKNSH54yCbH8nZ8UrCNF8+tcHpgqb6k/eiP37f8TN4KpSNLDHSsP99nZ7Vze769ZsVmwbLDaQev642SlSun1mxBwxHsQ8c0soEiDKcsMk8mCZ/7mTgVbF/Z58FWCnhAHG8RhsR6w/nDZuDnSpLpoZhLBvpIt22j86awF8eQInvXz7Q4+EAGomJyOtvKBhNmJFxDZxD9rX1ctq/O035ehVM7AoBxSMgOYB3zXM4d6GIoQdyO6b0s7Ec7eaZsfNk7wpP43HVPLEIVJ7ECJ3lH3F6S3SJ7XLaA8JPwfaDJE9goW0zPoQ3CeWTHKms0BLgEwFQ4E9fEx5V70WW8W9moAoZpl54pW1qgaxx7iIPLcbzM3xtlmcdBbx+faIwEjipIhucqaC7suWFMuU4yKbxEtqyeIRkVTqDgLtl2jIHAYGEVepbGU2PN58IxhbHFcUm+5xmSNeE0XKPAIp1DNJ66Rza7qDkusIVYpqtki+cp6lpjKzxDc6o2K+BO68AD9koBE9Y1wg/5yXgqU1Y2pb6n73yX+Of/xX/WU0fiAi6BpBhIXOAEkPFTkXEySuOgkQRIg+PPQxGQZh4JjYRVYBs/X22gvBMXCisqjMfnpEoNwInZjngzY5GhcQCdARMQocnQgIWDaaAg0cLndw2+lCh943spF0WNeWrfRUXNcDCTsuQZfC/lowUoBSBAhjboM0WYifdUHkSNpxYq/aEtUHAIgOZv9/ZFxQ0FFoa0pkbg7oqAWi0Af8ZASPuTclMYvcA2KRQpEoFNtJ+UYO6VcpMM8Blt4ZksBM113Kujdguc0OYQnyMpZQ6rPJPnyyPEdcxzoCToetRC3JvIPPq7RVLvZKDBuweY4f0j7bPzMgqTiHCNH/cKWLoAUTyl5GXRQg4DDrJR2dYPriF1k3EddMUbiujxNxFl7on1isURKJwMC5W2YPgFGpFAwM89Uv5xz6MURNiMI48qGxFOHzZ9L65EYQSz89Nj7zN94rm8R5HWLqepUJ1YbZRyk0zTTl3PdZIBjY3AOylPyRFz5Ol4Efc03wuME9e1HBYc4LleB4g4wKzPX3Xa8Dnt4QCng4DkhjGkfaSC6gAgb6CArQtlGhWIkFzIsyugUiB6HITzdEUv/heoY5gHfucafle2iPQif2sDlONFbZZuEqArAJP54j45IOiv/kbeGE+KqXFw9nv6wzwCOvOOsL4Bol9G6gfdkXGDiigZd34kew50quCpAEjpOm1OjA+fxR0k/M07NXYOsEdRx7RPulAHPN9oo8Mhv/tY4OyJMk+QJQHPflirhrR8yRjXudMt4mYM+jpEL0onxA8w2leky7WXyOnj+x0FjKLodK1D6fi/a0/QQUJOPfAQftdhgQMh48C9zBcRxJKP+KFKOi8UZgrzhQygH/jnm3MiYfnhQBEF+bHmP+5Y5N3MkeRKRf14vn/mfHovD5h678vDfdBD0m9ybHBAl4zT7maUCqmx4nvGCQ+4dBnXyyHAPMk5pD1de47Wlj+/F0Bv7T2uqzKBeor2w3Hte2MXTtS68yMS3OOylB21xaU7du32m5boy1ml0bVbd9+yKzdu2VDOrFRi2DrWbZJ2fm6lk1BYqV6tWsEpEA4sMzhg125etTffvmfDuawlOz2rHpfsq19/aQdre7Y4OGvDnT775FcfOODVaTctmU46GDwyNWblTtm2Dne9DyOjw+EMEZ03WJMOstaJsi45FzRpugC6V69fs9HJKUsNDVoVWpuTUzva3bdUp2fjYyO+l7W7LQfQvvXtt/36sclBq5U7DqgeHRzawc6up9NvPH1ua19/5QDIpdVlG80HQARghWJipMwz9gAU8EOSukvKuDvruiFQgC0NQAF5IgI1O5yzkfEx55uuthq2sbnp+5PLZD4fAcsdB1cwgDGQoc4g6hiaDVKSMW66zZY9ffbEAWh4Jj/99FP75JNP/D0AVf1wutaa/kz2AekA9nQ+k9MEMEoO2luv3XbAG7C3Vim5rBBFyf/oGgCGBw/ecsCZzwAtOPsc7h+4nFGM0c9znaYXyYOGbNyB8rBv813gRa45KAbVBaAzNBwYunxPJPrP/8N/ZH/09/7IErlBs0rNKTqIyEYWqpWKffjhhxfnIhwBgZ4hEWgJWl0HsVm7AMHffvc7XkBxZnzSnQwAvUcHRx6Z+uTxM4/wpkAWIF84vIeIUQIwKCgHxybAXQD1Sg5qABouLi95kUvAIfqLxd7pdSw/Nuq0LKP5wO3OGBEZvL+7Z2dnxaiQXshOpM1Eb1K4kMhI9pj333/fpmYmrQLokQlBJYw9z4Wrm6hTnCIUP/RMveyQ/58gi6GBQ6LiUa/jIxOWzw1DG2qVctlmJydsCEAvk/KMgnvvPLBbd+84COpR6pa0dr3hANrmsxcOQOPU4LtytWQb21sOcHD2wLkQdE5w6PkZ0lJOWwQwxb6Hw4IzBJHzI4N5m5+ZdX3daAZQmYKGcF+fN0oOfvo+T0J9KuMR5EO5vEd79lNsb3HGJqZG7e23v2U3bl5zIJ7I7xTZCmcV+/yzr+1Xf/OhpZN9Njs5HwC3+RXn10bukTdAyJlZokB71mrXbGV10Wbmxm1scsQGhwfcEdTutZ3y51/+i39pBxv7dn58brVyzUEywNl6p2XddMqWr1+1B99+xy7dvO5tLVdKXoCxA10TlF5ds+LRkZ0cHNmzR09tc2PDkr1As4jMbe3uWDqbsYWVRS/81uq1bXN304u1sna3tnbsYOfIOi04dClcmfL1BrfvpdUr7nBCDgGUoGcAWC2Vz92JCpAGUAqlB3zYr9+7Z2+99ZZNTkw50EkxQdY7axi5hIIK/cP/yDkyyzrjeSGaNgRq0P9cbsjSEacs7ycLwp2Cjbpt7e1ZO9Ezav9QeJZoahycya75WpqAP7lY8qKhs5NT/h4v4kamLBGGva47IeBP7xvI2Oq1S85dTIbSX/7FX9jnn35mS3Pz7nChoGvxLFB0DWbZx/ttYnLaAUxKeFxZvWT9mRBchOOBPgBqf/31l3ZcPrS+FHZAxvUEehD9Uu5UbXp02s9ZBCN4tLhBOTFuw8NjlsBFim1eC8AK0c/wKNcrgMol29s+tOnJaRsfmXS7aXxq0ovMfu87P3Bu45SvY3PqE7JUnj55ZB9//KHVyyVvw92bd3y/YP+kyN/lq5f9GYwRbQKMZq0ix1t7m7azt2lnxRPrJFpeNJJ1efnaZd8Xnz95bo06NDJzrgugvnnzjW85pUi7AVVKv6WSwYYjgr9jHac+2dha94yW/OiwNTpVX/eAyJxtk2kCsvq9MOnc3LzTnwBO4wygDs6Vy9fs2+++62esp0+e2cb6noNossEBnimcixPm6tWrLpNOLzKO/J67owu5ZR872N+2evXcvdsU6SQ9FtlgjyicHHt2OBl+7LuZvqwNj+AgAGDs2LWrN3yfZY9j3W9v7tpwf95Oj4t29dI1u3Xjtjtg/CwBRQhUYoOAtoHr2PevSsuqZyEgzPo6Njw5aNVe0XKTAzYylbXBEZx+4ANpK51TeD5hrUrHmpWObW/s296LXauelL32xNb2hk1MjNul1UV33ED1sbOzZb1k2+69ecdGp/O2fbRllXbJRqZzVmyU7Jv1r6zcKFhqoG2DQxlrtsrWaoUihJVqqKvTl8GB3Occ/cITyCJhz0CO6IvO9cgE6w1dKjBP98heC8BZ0OXMFRkRClxBhwpEY1/VmdKxp4gqVnacQL84wBoPsuF9PFdR1QIUdc6WfRQH5YRf6SyPro7b77SNADSn6UgH0E74juxH/qZNAo8VSKjzuWwp2Y06s/C5osjjtqr27zgoLKDS7ZtWoH2VvcAcOK4T0a+CDwisFJYnG4i/47aDbDe9XwArzxZu89LuCHiO08REwWyyY+KYoYJifA4jG1RYBs/36P4ouFI4h49zlPkrGzQO5saf78FSkX2kNsqWVL/j9pMwKskZ9p5s+fh9AnYlm3FQV3apnhW/T/OgMZRekt0mW/IlCBwyjfn/5Vlt8ILVgHOs5FK2sd4f5iIwBMTXhWSWPiJ3rE+1S7Ye1zPGYAzC/LSetXa0HmX3SsY1l47XAEBrAuPIOl+6cTsQIpu08KQQJPiKmBZwEo8g5nnxCVZHJfAumBEHsRaWhEBIv96nznCvhBjl3Z8KHKJquyZCXhmByg5QRpHVmngtJLVLn2sieZcWmIQ/PgECJ90Qjzxvmjyu57lM3qufSYik1CRM9IF+SnnyPYdBni8QN27MO2AR0X9cLIgIeJDA8pPnKcKW/sQjM+OAp+ZcIBPtdj7HUYyKcLChrZorDB2iHLRZcD/P1hwIxKSdAnUkfFJKUgZSqAIf+VtjF+YhKGzeLcUnQXcB74brea6AVpcLcQQlA+ClZwTAFDuEyNkQIe2KJjq48pywwAK4pL5QXfVlO0JbSIsiZYvrKErp99brYcPthihbChQI7HdwuROKchIZobni+3g0pcZTcsiYCIRSX7y+VoxjV1H0fE/b4LOU3PMezY1kDiBJm7HWGO3gOv6Og2aSHX5qfcbHWzLKsz2KbmTk4tAhgFWbs9axA/URt7MDgpE3Mu71jesGbdBao1AASB74KXBORUriAKkcZjxDc4j8Sn/o3VKojL/ucWUZ6QO1jc+0YWtTf6mYQ9YB/wuI00amn4oYdYMh8t5LTwnIk4OB+ZR3VR55xgvjlfYDJDOOFIEJjp9QMIvnBcA1FUUZhBRwIk5pGwYc86SCbbRVfIda79LXarc+p888W7LmEV9RJWoB+RoXyR6AaPwwFwespRM84rsTONx12I4DU9K1jD+HW82nj0PkhZZnnb91oNMBV4A1z6GIjA5ufqiP1jx9is+PZEGbrHQaALoAcl/vUUQUn7lh0AkAOf9+zxFniSiFN+lGC23xw2Z0ML2IFogKHhKlKh2p/Ur7oA7JDtBkQiaAxp0MGf7p+Vo3OpCKA046iHvpG5lKcoQ5v29ETaO58+wjOLnrIRpewB2faRzl9GEsddDWmYDrABo8qrzTdGMY3ce9Tv+VDM6IhAD8jvRxyOCgeOXg0IQN5xdtdGLBuqmsjUwt2rXb92xx8bL1Z4c9SwUu3sL+nh1TPKlwbKcnJwE4b/c8qnZqbtbuPbhjb7z1mg3n+63bbFuv2rW9hzv28Ndf2UA1bcO9jG0/fWFPHz1yYx78iuJrufG8JXMpswyRLQDuREOFrBwiiqv1ilVIdU8nPOqYyDCAEAxUongrzbqdEsUE+JHOhAJeI3mbmZp2ALqbCIDej3/6R3b1xrJzQp6clOzw8MA219ft848+seNCwWpFaAl27ez02GYnpjxSFa5QL4TTbtj+0aEb6PnhEY9wBMwZy416NDPfA7QRXkbxN947MjFuK5dWHYTuG8g6gLO1s+1gkBfMm55yegr6SlEw+EcnpyY8qgzKCueWBm7AqVKvOmBOphjgwWeffGrPnj9x0PWN1+/b4sKqAw3M/dOnTz1KF6AFHQTIpbWFMe4ZcYm0vwc59OiKegDeAIbQF8gq44jRj2wiV6x79BTPYO4BQTBIAWOHRoacgoXIMHSFoogAYfmbSEJ0EMX+PHImk44yTQbs8tUrdu3WTS/qhNwSgQ7QDZWJG061smcYaM+an5+12fm5CwcVYII7Weotu37tmrcrC6ciAGHHPKL7yaPH9vjREytGwPPpSdjPAZ1YJzi5eddoftT1eLKX9DEACOwfzNr45IRlh6gR0rCT0qmDl8MjOVteXbbl5UXLDQUwg7W2v3/oRQ8Bk4hMpb/HhRPXH5yvWKv8P7cwZzdu3LDJyXErVs88Ig9ZAPDmHuQIGYUCARALvchaJ9WeDAYcSY1a28H0YUDf2QW7vLTikftjw3kvYLa5u2Nt69rgWN5u3X3NZhbmfRz5HvB0f3vHnq89cfDdi9fNz1uz3XAAmsKuo5w9Wm3/DqCXomTUUQBsBDRmnkNgSHDEHO7uuTM+PzQcAgyIMKyW7cnzJ/5cxjvdTyTiOF95wUjOpA2i+0tn1mhWbX551m7cuGIPvkWEZYhWzKSIWEzaQDprG8937YNffeKF5y4tXTECGa+tXndaBaLcS2enPg84snq9thWOd215Zc5Wry7b9PyEZYf7vXA2DgVAt08//sw2n6zbycGZbW9uOogHAMu81zotu3r7pn33x39oOThqR/JmKbNGpWrJbseG0llrQQ10fGrls3OPwPzis89ssD9nM1NTtrG148VB4bTPZDN298F9S2fT9s3aQ5chuHhxeG1u7lrlPGTJDg/nHbAZzY959DB9gVfe6URyQw5Is649Aj+fC4UgWx1bXFi2u3fu+D2jI2NOtTE6POrXojvQB4CHRFPzOzYR40+GB7KFI/Hk/MSDL3DiwFE+NERBz3578uSJO/hwojEmiUzGRqYmbHx6yjMFm03A2ro9efjIyrQtm7M8dWT6BmxwIOu1UrwGRSrpIGMSG6IvbXfv3bPv/vAHduXaZdd16FRokP73/+V/s9PCqc1MTNrs9JzrlRcvNhyAHBudsLmFRef13dzZtkvLq06RgbOK2g/IC5HbR4U9e77+zEqlonUoDDgYstsoloheIrAkk+lzBxTgIvtCX4bs2JxHm5LVhq472N1zBy+czjgcBwcGbW/n0Nqdni3NXnK9xnOnZmbsW99616YmKa4b4IlquWi7u9v2aO1LW3v0lR0fQVfVsNvXbhlZotDU8B50x/DIiK9/QP0WDvX+tGcNnJVOHIAuFI88E8mLZvdlXH9z5oIHv1Zu2tzsggPmh0eHduPSDbt/703b39m33NCwTYyPB0DdqRmwD2o+19QBwMnVN0DEP9QH5vJPRtj83KKtXLrkdCoUV90horkSbMNUN5wHiVQfyY9Zqwn4Fs7G7JluS7VDUNrrr9+1d955x6amB6xUDAFCv/nNb1zG2asO9nctnexY4fzApsamLJlJ2knxxDLYwAnzDIpON2mpdMYuXblh+fyYJRMUOYSuqeRyhaMWEGg0P24z49OWaCdtYmzS5mbnXS/xHNYz5+qLM7RT9KQ9ar9V7XhRx2KzaFNLFDnut8mVEZuc67ORabz5TpBszYpZ9bxjzXLXug2zk4OSPfnyqdVPmlY6Kdl58dRBdpySJKmzzx8e7VmlVrTh0ZzNp7soBQAAIABJREFUrUzb9tGGbR6+sOzogBclPK0XbOtgzRKZtg3nByyZYh+ArrLm3M5+pkwQ0DXgQQUXdlUCuzlESIdMuBDFq8AkpziKChgqsEmgo873shX7iCaOglr4KWBY9gLXOx7QDvgAf8uW13jyUzhT/Pf485AZnYcFcCqojn7JRo3bSMKXZJfwU/ai7M/42VjXCTtSwJbwIoGYcTteuJfeL7xHY6KgoXgb4gAsZ2/Ngew67qWvDn5G+IDa8PvgJdHqAV+SDShcQbiB7Gad4zS+ug79z+/807zoHVwru0njKozsIhAuFrzJNfF2BPswBPfI7hFm5NooUnYCcGUDyWbUmKoPwq7i8+EkHhH4r/YKj9HcCjPT/ZKLOB6gz2QD62+18dU2qc2soziWJtBfQVDIvHA0nW0lE8EuDE4EPT/eV7VPwVay6ySHQV4CPiaZktzF50LzqT7pb3/+f/vP/klPYIGAHF6E4pNgsBAELGsymw7gwSkUAEnude9VlDIpgErPiHtg9B43SmMVLnWtOsQztFD5TMpIbXFgN+LqpQ0SAD2HgXYwMIrcY6EoupU+KypTgyfBugDnIs+N3hf3kDGI/M1GJQNcAFV8QtRm2qdFqOdr4apvKGCeIcXD5/EUdgELeo+PaTSb6rsiDwV6a9wx8BRVzXulDDV3tI13yRjRgkV4AaC5XvQJkgc3yCLhFTDKeHAtYy6FIqDkAuSNPG40HUUiDyj3qQBmiAY5uXgGQJM2n7gyuQATjWrhZZdFnqm5JPrZ++gB+IH7W8oH44MI6Ho98E75d7Eoa8lFXJlycHm5yLSUAJrD/BLN4w6EWkgtpK2MKQcnfsdpEnhhQ0SjJQOwJNl0cBDD+oLkPxzyBA7zHddLkRLpIXBJzh6B0PwkFU5jpGf6+o7mCGNdbZTTRmtD8yNZF0Ar+RS3rp4vwIl5Un+k9Gi3wD3mAwXJeCvKVTIpZSnQTgpR60hjrw2VaAUpeik9bVra7NQ+Aes6MPA30VbxqE2NUfy98c1Kss8zea90QvxgIX0qpe4H3iilTLqJz+hzHCDnO7VRWRPy5Gq+BSxqrojccmC6Gyh3AKAVucp8KWJY48Zhm3cDwDEPlWrJ1xVGHbLJP+RWnlfu19qIOxcla1yvAwzfZ6NUM77n3jgY6htw1O+wJhpepI3nS3ZoJ8+jjfHoA4+ujmgqGJOXm3ugP9F88VMOwfhhRN55nq9+cG3bI49CBIDWBGOsQ5hkSO2RbOugi74QgO0HluhePnO90QhZKXLaAEhJnqDkcTmPCp26HogiDqgc73IURZlTKEb3BYdS0GXcg6Hu0dYxGgwOBj4m0SFMa1h7Ic8I4xaAQu0p2hcUMTI+OhoiOqMoZR26R/MjDnhh3EjOtN8KbJZe4t1aL1zDs4Lc9F9EhQIeig5F+sUdBv0hfa/TDjsdEbxEQ7uOGxq1bnLYMgMj1k0M2MLqdVtavWUrl29YdmA4VEivVO3Zo8e2s7Fp52cnDhKGPQKKorQtLC3apSvLdv32Jbt6bcEGGeamWXGra5/81Uf28LdfW7fUsES9Yednp3Z8fOD0TINjI7ZyfdXS2ZQNjWStWW9ZuVL0QlAY7mP5MQeQKbJJJDPFgAA6McDZTzEoScel2JBHEcPJn0h4wae52WkvoNhOdGx0asJ++P77dv21yw40APg8f/bEtjc27cnaYyscHXoUEBHe21sb7jggJZ0oIpw7A4NZN4Rr1UBTRdG2Vr1us5NztjA351F3fE+k1cn5mYMyr71+z+7df8OLEBKtu07xvY1129nfczm7+/o9p59wZ18XIDgccgHuAMAwYHkuMsU+CLfsztam7e/vOthDRNlbb77hkYPwYjIf6BwAphfrz5y2QXsEEWge7Xx25sAotA2AvEQ9uiFYrXkmHCA08kyEGsAL64ZSNOgAdBsONtrogCTUaeWyc2EOjRLVGM6yXDs8FCLSeD7yB+8nmTQUKmOdletVGxuZcHkmLZ97XB7gYIzS9k+Ojy5kGRB8em7abt265eA84IuvxU7gzSfSGXnGwUNhNRxQ8EX2Oj3b3d72ooqFg+BA4HOA4YF+jPmw90j/Tk1Me/9pB30B5CV6cmRs1FP5Abj2CvtevAzu5jt3XrOp6Ql3Pri+S4WIUjh3OXcBirBWATdY38gB/5BLwFXA8mVoJjIpBykBGRhPaEdwIji9S6/jBUZ5PmPOPLVbgBtl6zQ7XpSrXms5AH3/7j0byQ0ZNV32Dvbt0ePHVmvVLTcxZldvXrfxyckQ4d5sW/n03CrnRes0gvHj50qi94n8jYCusfyIj2+jXnce1oH+rDWqBHj0W3Zo2O+jTfn8iDumXjx/7hGrOL4AwuEvr7dqHgENEI1jhnMbNBcA2kRrIpNE1ba6DTs7P7Wr1y/Zt7/3jl25ftk5oL2goEGF1LChgZzVKx1bf7Ztf/Nvf2XTk3OWtj7LZgZtCZnoJX0vQrYZt3Qm4eDPUK7Pli4t2OTMqA0NB4Cv1gy8xS+ePbPna8+teFL0tuM8cHkfHbFEJuWRz9/5w/dtID/o1CgAnH3JlGX7+2ww1W/FkzMHnz1LYe2Z/fJv/saLpQFAr29uO+DZSyXtuHhi999602YXpgMwWi3Z9evQZYzZwcGx0wGxZqamZhw8nvcie/2+1ljLgdqta0dHB/57yLrirEHARt7BqXwuZECgG1kjs1OzvsbgpAdERhbp89HBgcs94CIUBvwD7ERO2btanYYXSs2SbRI5Z2rtpg0O52z52hV77fW7du3ObZtdXgrn8EbPfvebD5zGxWlItnacJuTa/CXrT6WdigK9wVofzA+7PsWB+PY779jP/6N/bPnZKQf2rd62s/0D+1//p//ZfvPL3/i9d27dtVQiZZ9++rnVrWX5/lF7+533vNjebz/60GkQLq2sOiUG+z1627M4B1K2ublu27vbrkfgt2VsMFegDQnBPEkHoAl+IbigXgP8My9KiKMHXbmx/dz6Emm7+9ott0tmZ2bs2dMNe/b4mS0vXPYioMXzik1MTdu33/uuRx7zbD+3EO2+9dS2tp/bpx9/YIenu5a2pE2PT7peJ2t0dmrO9VHIfMq6kyqBI65a8WyLs+KxFctFK3fL1u+R5mTltGw0N+5nzUQi7focUwcnTPm85NQrd27f9b2bf7Qbm9CDi9Kc08J8ExHN3xWKMXJxL+k6+rQIr/yE1yoApOXzJ0+eWaVYDrZ/KwCRFGqEFoNCjVCiML4hE5po6JrvR1DgMMY4DnUmVPYO47u1vc4J0oql0+BIh/IKSk6wim7H5YSiv8P5EZucmbXc0KgNDeZtfHzSSsWara09tkqVPaTPefVpG5kVFK5lbpoNzmZdm5ia8YKeZJYEysmG9bodG6EeSNfs2bMXtlfYtYUrs3b1zmWbXk5YP8sLP7AfcsNBsFsySzKuXbPySds+/NXnVtypW6oT6gmgd8YmJv0dcOpjG5yeH9vh6YFdvb1qlda5HZV2LT815HQc57UjO28UrN45N09sTxEY0LFUumf1RrD3cPoxD8pqc6yjExwJbYqs4ujxTEy7yLQVLiKbL9idwTksrETBOGS2yDbifCNsRWCZ8BQAaAVLxgFo2Wg6u8bPnrSD9yEv2sNkl+r9CmrRuyUn8YAh2R5xkM+nJcIchEkJixE+JrvhVfs+DqLqObKzBA7yTNl8aqtsJGEjjpmlXtapkR0gG4frccC9DFZ5mU3JM4XxMEbC6XiGcB6NXbw/sg3UV2hmZEPHwfhIci+wDeFZsv1kI9apKxFFYsdxN9lK6nMcwJWtwzMFMgtPiOOUaqPa8nf9FNWHbMoL3Cni75bdH59bgcdBj4Yx1T9hVGqvcJFXsUn1S3aexhVZ5V20h3v5XZiKuNFlH/OdAjvj+KGwVOFEwpv8PA+9YqxvREDLDpXsqX/CWYK9GjIK9J36m/gf/ut/2hNQIIF1ACqK3JTBqe+E7neiSQd4k9EaB0fijVfDJERxIEz0CHGQT5MgwdJCVeeVrgn4TbEdTbIAQzon4DmuGBjAeB+ZGBSKFIAmRodaIf/yfPFcbdBaZPRJEXsCTOR9EIAuQIr7NS68g+dqMQiw0VjpWgFUGmMpswvQI/Lu0A4JiABFGVW8i7Gjv7wf4XTjLQKJeSbXsAnzPu7XWNMO3sW1fhCLPE4cFD0CLnJEcDjkmQKxuFbAnxaTQLo4CExbeH84VAUwi//5TIB3WGwBMNFC1BxfjGc6RPFo8UgWibDnvRh8UjJa8ADQREBXqwHwdQ9tBEa9BOzCBqRNCABaGwN6I4CQeApD9DdGKOPYbTfdQBHAKkUhWeJATuR1pxeUEGMsagD6obGmzbxDsiKgTkofShttymyw3EvbPUqEtNRy8cLzLHmUV5C5hEdSyjoopJdgt8BPrSEB0DoICCzVXDiwGSlUrSE5pPQORfoyx4pUd09/FL2qDVxgI/drk9XaYP60SRIZI3mXvMkw5/nIJWMrOZGO0KZOBKtnUvRTGClsqnE9IF2kda/DEc8T0BsHLmkX71c/pXN8rUROLz+IR+CBonG13nWQ0HwzJ5Jl+heXYQduioF/mENdWD+By1D3Y9BqAwop7lHhwk5wMHIAYZ1JFwjo5Vnql3SONpG4rpYOpZ8ekRdxxHIP8sj30qNymAmwdsAxknue6cZWVOU3DvzSFvouPS/wOxzyAqAb15uSS+k5jbvmIr62YeXx8XNanhBdq3Ugh6re50Bo9D+f+XhEzhy1j6Ji0n2MB+Gtep7vM91AOeJAsAUnBAD0xZ4YVS1vt4MMccDxdieD/tNmLgBaa186SuuCA7vr+Ki2gq6TbL/UnyEiiO/jeyNAIW0CgJajRZHx/I1h6GmhmQAQ81w5YuPrkWdK70h+aascaUTCOZgXO9hwvSIdiGjCWUKkhOs8Cw5AP0wl+6xwXjNLDVoqnbPp2Us2NXvJLl+9ZVMTiw5yHe8XbG971wp7++4sZ3yQd4/yTqdtdn7BxqdGbXF1xu7fv2Mrq5OWbpttPi7Zx3/9oT3/4rkd7x1YX6LnBQh7qY4XNYOCg/Tregve2VB1O5lM2NnRiX388UdWLKJ3MnZwdGSpvrQtLi17KnWIBM1ZtVGzzWfrdl4oO/2Ac/hT/KjXc7CUQksAwCQu37x9w65dv2lD+SHn+33ymCJqh+5chCt6cnzcGrWaPX78yJqNmhuQLldwKQ4AuA06AA2Y0ga0s56NZEdtZHjYwUTGswJNSLXikZJ/8g//zL71zrt2Wira46dP7Fe/+Y198tmnzkV6+fJl+6M//om9/fbbnr4O1ynjCQBEtCORYcgueoW9B2AsO9jv1CYYpZPjE3b//j1bXFjwOQCgA5RinwT03d7Z9Hn56U9/avAvA0YxJugx9tOD/SNPf3aQOtLXjB3FADmTAMxTPAsAmneHrIAQGcW+hQxDLYKMzc7PWGogbalMoB6hDUSs8n76FADM1gXdyPHpie0fHtpAX3gmmmd+fsEjw4Me7LcHr79hg0NZj4Km//AOv/7GPeelXlxZ9HMM8wZADKAKHzL0BTub2/bLX/6tR5XC15kmIv3s3LY3tiPjrmdD2ZAZwH5Furn0K3M9Mjx6Ed0dooNCNhBp24ChACNHJwUrnBx5Ma47d27bxNSEZ8AQWQjwI+CdsQYU0f7Jei7iIPJI36bz0jOGgP7TE5PBUdYNOpRxXnvyyKOiZ+bhz17wCHHA8EuXrjhVAEAwZ5/Tk5L9xV/833Z2fGYrS0s2TibO2IRHa3/zeM0OjwvOQ7569YpHcp8en9jy3KIN9Q/Y00eP7enaU58HZAQnCmAUa0xZe2gLHH5TExMO8uMkAthJpkJ9GeaZYoDIIeuK7Agygyj+t7Ky5EX3dna3POKyWqt5NCYyCUBUODj29Uo0edda9nzjhc2vzNkP3v+uTc2Qcp+y/kEoBNBtLbMWUdM5a9e69q//4v+xw/2CTYxM2dTYjKUsacuLSy6f0Fp4UeG+pPX1gxW1bWoaSpw+j2S3TMJqjZrL8eH+oa0/eeG0KZMjE/4ZHOXsK8Nj4zYyPWY379+3KzevGtGpnEHR24M8uNl2ABTuayLFD3cP7ZOPPrLCwYlHxcLJC+AJbdBe4dBuvHbT7ty747ywODEA4u/du2eDuSHLj46H4BCnVjl3OhPARNbP1taW07t0oQOCBudw32VOZzKOLexTfVHxcOdhpihXL2QHQGXBuQAdAGdwswF4GKLX3dDO9FnH2q4bAILdALe2DQ8NW3828MenB/ptemHO3vnedwL3/tJE4BJPmbWLPfvog49s7auHXhvgd7/8tZ0XTmwgmXZKDhwzyDV0Hdi8DkCnkh6t/c5779r3f/h91+nomoO9Q/vF//F/2ke/+9gjjhfmFlyfQAPRiPiAX7//ht25c8+++Oore/r4sdeYWV5ajKiGyJAJtR/IngCw591EQNPfVmRrE0HNWKLgKRAKoFmtNOzw4MR6vaRH9tImgH7s85HRIet2Wj5nULXAnz0+OunOv82NPXfuou+JHncsoEv2XsJOTg/t7PzAHn7zpR0cbvtnhO3jECTDxCNWLWXdVsf6BkLwEnsNPNmcq71QYh0Av+oOIsBg51u2tmVTQ075gZ4h2plAGuYaigLmjCKBtAXOahyWDuAY7wm6fGR81K5ev2JjE6POzY8ThOjws2LJmu2Oc8mTvcL7kL8zIv2LcHKFACXehS4GiAZ4Z7xYbTjFoc5CP+B4Oj8/CwAXBX0jajXOTui87e1NK5wcOuWEn+87bSMwjzEgapm1wRkFEPYMp1ubAKtRW5hfcpoaIqE//OhzL7g5NTFmp8cFG+jL2uzsvC3Mzlsqk7W+zJDTtiATsN0RswcFGdkT2JxnhRN3uhbOj2x+Zd5uvn7DRmcTHvncP+jxTdb0KNO2JXBs9VLu3KTYarFQtbUPN618GrK0cZYzbqz/ULh3z15sPrPz0qldurFotV7JAefR6ZwdFfftrHpknUzNai0i9RvW7TUgmLdMHzZty2r1qvfdbZ1esGGh30C/EU3veEA3nFWGcoMXtA/ubIgchALQFGkp4M1tdXCBqAZK/Nyu4Cb2AdmK7AP8rnOw7Oo4dsNnCpiSzSLsQyCcbH/hMbKtZGtwnctXRP9J+9lfhBep/fy8wCgiG0J4l57NTwGbAiv1HPovW13nWeEqsi0V4CRQXrasMDyuY68TViZgXpgF7yazQ0A8z+FfHMfTOwUsvmo/CZORDSSA9yVoHQJYBOR7UEMEzGrueXbctheG5bhWFFyqtgtHkh3ue0uMolD2te8LMfrMOOgax5ni4LCwA8mUg+6RvSgMUfY5P+OOBQHQArzjGKUPapRhrWfrMz1Df3N//HoFEGk8ZUcKc1N7JC9aA5LLUMA02H/en273wjGi8Yk7JmQ/Cq+Cqsj3/sh21jM0nnFbWnMvWfE+/4///J/1BHZpUAT4xF+MZ1NAlAxKR+cpmBRRYAiwUnobHeAQIgBDRrqAKk0Kfwto0SKMC6oGHUHlf6WMO3DQDAi8Iiy1qF9VJAJVGSApC/rNv3iEmu7XItWCE3BI3+NRgVoMtJvP+akUfS1Y2idQSpOt+wR8CtjQe2kn4xeiZcPhnn/cF18g4qDR5wJftIhpN98JEJJS41lSngLBtYg1H5oTeTL4XOPMHLBpA0DTNil799RHvK48V4CWBF6yo4UtxaMNhb+5VsC+p7FHAHRcGQiMkcIhdS0OlF2AHhHYjkNFcqTF6QwZRhTuy6hizqU8W0pLQOUF6BWtgzBGAThmEXKPR+UNDPhhoY8CgBQWPD2NMglChP6rc0kENn0VQEpf3biNuJq1JrUJaPylDDkk6974OtNnbPYaN21AWt9crxQbKUbuk8zwDo2vg/ix6sPyHgqY12aota13yekhmg2tQ37ST8aKw47eI/kUAO1tjGhltAnpnW5g9/dfRGdKfuPrhGu1lgSAaVPkHeUo7Z/+0EZFzbCWBaQJgGMMtOHyUyCvDjWSOe6TM0AbHfMnJc17/fAVja/6p7XOWGj+JKvxDUJj67IZbcACWXlPyCIIBgH9B+DB4Kd/Av55rqKjuVdRz/SJNcz3Gjvpg1cPT+qD2ioAWjLOc6UXFDkAIMo8MC6uRylwNTrqbXXAJ3JwyaGmDU26VACsNmGiKySbWt+aJ3nJNTaS0fje0pcJEeHxQ5nmkTbQVskg79S1aicOKz4TWE1RPvpBu5kHIlvVHnfGJCMKFJxF7hRLWJpiGhgHkUdeOtF1OTyCONZ6Yb0QCS05duOUSNdInhhPyY7zsmJSRQekOMgeDrEvC2fqkOL9jaqF0z/eSxpzPPocI47PaYM7QdNRMZnoACNwmXfLSaoDx4UxEMl9AIGDrpXelyOI4j3hvBGK1FbrgRYomQjgM7JcrtasVG158cGB7JjlhqdtZHTe5mYv2/Wrd60vPWTrT557ka5KseTGCkY0IA3ACP2dmV+w6ekJG5/J2ezijAOsFNV68uW6rX311NqVlvVabY82ml+YtNHx/EVhLkC3frgpXY9iULSssHdk3zz62j775HOn4Gi3ul6o6d1vf8f5nHknc1QuFm1nfcsef/zIuo2OR4BJb3g0Z6/rRWurFMPNQA0FN3hwKIR0ajjo285hPDMzaa1Gw9bWvvHIIo9AZux6wBk9Py+Rggz/dTqRtnQiaekeh+e2zc2GAoL0hfT+ofyw/f2f/Xv2rXffc0CayNdPv/zCvnr4tVMQvPP2e/b2u+/Y2OSQR1UVC3WnD0B/kLb79ddf2zffPHSQibGGqxejcyCVsXQm5QDYxMSYU4chKxTl0tojbZwxhHvz5z//uc/xWRTtTOo9oAARcwC3RQAnMqiIbG007PLqJS+2BWhLVg+18RwUzoTMqe293QB4JxIOZgJaLl1asfRg4BoG8OJ6IqO5hvcQkX1Goa4Ejr1wDnMd1Wq6fsdRMJIbcU5Q+FVxF8xNLdjt125GWUwtj7B9/cF9+973vufUEOfnJStWis57fbC3Z/tbu+58IBKayHlAKYokEl0KfgSAzZo4OoBLN2mLSxRpXL1wJNIe9k8ckYwL1C/oHdan69wkBblmPCpx/+jADgsHTrsC/cZw5PxhDfba4WzHs9gv+OdtyIQIY7hd4XWFSizVR6G/EHG9vLDswApjRbFnorwPjvbt8GjXrly5bP/Jf/ofe3FPv7dW8whkBpSIyW4vab/77Sf2i1/8X9auNWxqfMyBJ6I6dw/2vYBcs9ezQyLfyxUbyQ3bT378x3br2nXbXd+0J4+e2M7egQM+AxRWKxOJR12BcFZBDgBXAXUo7Nh2YGrEIySZaxVHdMA+MqAAspDdxeUFW1iaNyj5v3n8jfNMo48Wpuft+tUb/lxkDQA62We29mTNkv0AeQ9cj/QNQiPVcmCcaN1BgKTxaWuU2/bl51/b3/6/f+scvz/76Z/43KITXPc1KDSb8yJijWbFBnMDNr8wZWNTI+6Ugsv7+Ow0zHm5bEe7h7b2zSOnJmHeicw8ODy0bD5vyb6UFzy99+brNj074+sR/W5tiK/JyQjp+ch6+azstD6fffyFrzvoMVL9fQ4cHp2d2O07t+ytd9+2J88eOzh648Y1u//mAxubmrSJqUnL4GzNDFjvtGiff/6lrT1c8/VaODy8AJPg7Q1ZFGHNA4ZShMttvkQIfJiemA76qh7qTZBR4vtNMuW6CLIF3H39qaAv4SzGyeJ7Yy5r2dyQP5/zPmNEAc7ZhXmbWZy3N997x/74Z/+uDa+MWK8WCtSe7JxZs9Kwwv6BffHJZ07t8vVnX9j58Yklu72QjeBgKgULW06RAaDNWJNdoPoZgHZE0370wW+tcFiwlcUl57dH1nG6AHaWyhVbWFp2Xvmjk1N78fSJrb94YjmKhrudB3gXatCwf9ebAfwhU4QsDArgBSrFkoODrHkcT5NjU1auNu30pGjdDoFEw66bcIgdHG5ZqXzmmQrMGYAucwvQOJIft92dgr14vmnXb94KWSJQkLXJnCtbs123RLJj5dqZnZwcOVjFOkbPA6D6WaDRtloVHv1AuTc8MuoyylrB0aXAJ+YC/mMCIBoNZC9lqyuXHGzFIYXjggwA9jUcDuxxnG1PS6c2NjzmZxD2Nvj46ReZRPCKL62E4rH7h7SrZL1E0qoVnNJpp+Jo1XEs1jxrgTGcnZp2HbH+/IVTowDjArz7eaJMQeqUU1jVamR9le3waN/PqRR+RA6I8Be4ghdj7elDp+WiYCf0TMDky6urPj5kxrxY37bNjS1rdrrujCKieniYWgBJu//6W1Y4Ktn+3qHtbG1YvVpxKivG5daNezY7t2i9LmdlHC5D1p+BasUs22+G4waH3DaFQL3OUccG80M2PjNmqQGzDqHO6aZdurpkE9N9Vq+TjVKxdCpho3mcE/ALmh2t123ty+dO2TI8Mu5yMTszb/39Sds/PLXnz5/ZSfHQeqm2Vdtnlsi2LTuesXLj1EqNU6t2z63apOBx3dKZnnW6Vas3sNm7lkon3fHtdmk34EecTYi05v0ezV4NGAzyz1oSlsNYh6CdAN4qyEFnY9nI7JHCQ2Rr+r6VDFRUOtti58ruUDAd71WmqY9hRNWlM79A6LgN4nIdFd2TPSf7TbavHBWi0bvAKKJsHZ2HuV84Q/wMLjxNNg/XyCaP2yDhHP8S/BOeJsBZWILaJ4xIWAz9y49QLySAwEHvZC4C/9x+rIbMSmEXtE04nkDeV3EpjYuwNWELcfBVdjEAaNxWjuNVCvpS+327ioJIuN9lxTPvAtgrnE3jwv2OUZI6GP3T2Gus+F7tEg72Eh96yaqgcdc8XdgykVNQNpnwPZ4pGdU74+/Wu9Q2PTfeTrffojmW/f///z7gO8IlNOeaU+GZsqdlq2ruCODSu2UXx/+OY7TCFGXPhgDClywVmpv4eKpdaqP6cWET/vf/zT/t8QdKVgX12Fx5mG8EkacJbSGgQZ1yIzSrNFZkAAAgAElEQVTiWFE0Bi8AwIjTOSiqkEYIJBJo8OrkaALVUH5qELgHRcGz2TT4RzQP18hglodDkZM62PFcKQQtKK4VYMszBHDJGKa/HqkWAaL0C4HVfXzOJHCNvE5xI9sPVlGkJG0VtYIAJPUR4dCkcg991DioH/wtgOX35iECQPReXaNxE6ghBc5PLXKBFRerM/JuCdCIezt0jaLc2DAcyI94jbQx8GwpUMaEuZLHTPdqkQjYji8yGaNSai/lIaRLxD1YAivcUwPnVrThxIE852xjjBKBw1f/B8C/Z4kUkUQhxcaVeczLJ4UdV6hwQGuhcgAJMhI2UQe44EQDAMyGgn8ADQHICyCVnChc63IYRRoxXyp8pPQJ2qT5lMKVnHM9z6iWy/4cybTmSUqAzV4KRUpa/fG1F0VoCqSV8mUt8ExtqlrD8bniO4GQWj/6jLYx94qA1aZFP+iXsgWUGs1z1C5kSNHRHEw1tgJ85QByQC9yyMTvd2NkEH6/ELWv9avNSI4yX7tRtDJyxd/cJz2jg2ZcaWojkgzzTG1i0gHcp4hUKXz1RzpQzgKNH+NCZJt0Mc+XTpCDQod52qNDEA4oHSi4nr4j/+KzY4w8dbxcCdE0AwN+EOc6UR7wO89WkS/0nIAy5krrV3o/AIMhlVFzomeToi3Al3bFQWo/QMSqJHtkQHTQFAgpJ4f0lzYw3sW8SS4ZR/4B0HAPulWRBryXNkoXSZ9LRuObNYE5itLnOmRLERjqt3SQgFeeq/lFfnSIdH0RS1PyNmRCRKUOE4Ai/M39noLf7VkfTsJEOERJR4bDd8sNYH9XIxQlhG5BWTHMAWBN/GAX9BprPugzIqj12e/rhuAAie+vLpuxauG+lqNiHowRY0+EEnJC2/wQmQh9E+AV1/2aIx1+JPM6fLo8kIYZFaJhDrX2VQEewMp1Yy1UOOcsCS0C67Rwcmqp/gEHsvoHxq3d7rNUYtimJ1fs7p23rC85bO1a2wbS/R4VC/0GlAPQBBA15Bk/pP2PDhk4+lA+a+MTE9ZuJax83rS+9KDls8NODbC4NGOLS3OWGUra8FjexqbHHCQZyfZZu951g7lUPHPDFgoIQCHSqQG0oSqgcF7/YMq6TbNKqe5rb/fZhv3qX/+1He8eOhUUkcLVWiNEcyKHnVBkhUKV7jjKEE3VcgAZuQBoqzcrNjkz6ecgQAmMfqJNAY6gRiAtGbk+KZx6tF2uL+f3p7rhMA8wAc+0n/k4NA/029jkhF25fsON2nK16sAPAOTC0pL96Ed/ZJevrlq5XPPoJgzIFy9eBAAhWj8Urerrz3iULUAv3NSHe/t2cLBnhwek4Rc8tROuUAwQ+sZaCGn8E362u3Pnjs/xo2++8X2R/wHXiudl1wOAzcjF1MysO3mQNYoSAq5B4xD4fHMOQgKWAuYDjgO04/ihYOK1Wzds5fqK1Zo1ByhZe8+ePnXZ4D04KgDQ6VtfNjj03OkXcaxfv3bDgWtAcoAdnYEB0F0PDxPVNeDcyA8ePLDF5WUfo4OjQ5+r46OCtatNdw6EbIe2O0aIrKNQYuDlH/L3rq9v+r1v3H/TXn/whkfN0n8+e/bsme1s7Xp7AbwcUI3OMRTqIlIV/vFnz556tCDAiBeByoQzBBHb1qGOSjDCFQEFqEZ6OzzOjBnzRb+gYFBBxcW5Zee0xQlBH8anxm1ufsaKxTNPSf+DH37Pvvvdb3umFZGIIauta4luwhqtrh0Vzuwv//IvvRAeGn18dMznH6CPqONqo+lR9SfnpzY/MW8P3njD7tx4zdKGU6nqVB0HhSN76+23vEicjGruISqVTI7zk3NLJynEVfRo1Gs3rjvvLKALCoW1iwOAfREAaWPjheWde/qWTU1N2t7hnn3x5Wf22Wef2GBq0N6494YtzS7Y4ydrDrRMzU5YtVW3UvXMZpdm7NL1Sza3MGulejkYhj3SbJJWLdXt6y8fOSj28POHHpH94x/8xMbHp+3Zk6eux4lmpUhfOmPOLZ0fydrc4qzNzE54pD5zR0S20y5VG7a9vmEvnj33NQC4Bef/GvQl7aYDpRRzZD0vra54VDdc871m2zlwoYciChYahXa96cDmh7/+rbejWK54xC/g8nm1bHfuvWavv/GG/fqDXzv37q3bN2z50rJZOmUzCzPO+wzgWilWbP35hu1CL1QuuzwP50ZsemrKo+hxmMkmQka3Njb9/0qrYsP9w3b9ynWff28TQQ+NtmdXkBHAuWZ4KGfb27teUNGpF+AJJ1LU66o0bGyMYo05jxZHp6xvbfiah8ro+p3b9tZ33rPvfP97NrY4Zs1S1872j20iN+qUA5vPX9gnv/3Qdre2nbaJszwAjNuZBBFBmwftTn+fc/eyzmR7Yoni4MPRmUmk7PW7921l+ZJH2i4uEsHbs53tPd/vJ6emHJAmwnl3Z8M21l/4vsS4QCvCuBCJK7uGaGt0JDqJqPtSMWRn4LwehMJlfsXGKLo3u2RTk7NOwYHubLSq9uknH9pvP/q1lSundvnyqp/3Wd+kXk9OTls6M2BffvG111rw7FWKZmaCPe1c6mPDHil+cLhj8/PBgfq7Dz9wBxoFzAjHTWAHJVK+5/AMihICTPAM9hWARaLXXzzfstGRCbty5YYXZYQGa3gwOMsopk10PJR6QwP9dnR46I4E9slC/ciGLGfJVMACPLOM2k9mNjE55kUU2TOJgMYhSQQ0jt+J6Rmbm2Y8cu40IgKcLp4WWvabX/3aPvvss1DULztgQ9lB15EJo1ZDzaORS5WiHRztuY3BHsK6VIYvY8jvLzZf2AHURs2y763zi4u2uLzi7QRYrjVwDJzZafncsv1D7jzs78v6HjY9PWcTY4vO7//R735rlUbZqWfYVy5fvm653LiNj81aG4quzIBliSBO4XQ1q5cpXLhl5bOawbZGrS4jEyuVtGqrauV60Y5PD6yXatj1W5dtdCJnk1MEeiTdqYA8LS1MOS3HN1/tOB3Y1PSsdeHITqScTgeHFZkz8Hivbz+zdrJuw1MDZv0dqzbOrNwpWq19Ysfn+3Z6dmjZwZQNDJJhVjTSurKDFBgOAYLIe7CrqtZqN0NWX4ZgjFZwQEXn9WC7BFAw2FPhLM8zGDMFfghAg2JNAK0CCp3iLKI8BBPwAIpEkB2dRdmrdd6UzUs79Cze/f+x9V4/kmVJmp+59nD38NBaZERqUZmVlaW6unuqe7p7uneml5zlYMl3giAWxBIgQVCDDwRBkMRgwQf+H0vuYLEc7ix7ptk9rUpXpdYZIkMrjwiX4YL42blfxK0kAwhEuPv1e4+wY+fYZ2afuYMyipSVPSZ7TudmYTFxWzgevBanzJT9qWAQYTHCymTv64whzMdxhcgeF6gpWjzax5jRHgURabx0Tonb3lyntrrN2xdAZ9nEtDGcy4ONjr7QmAnYVnuELZ2CiTEqQ9njsg8F4qtNssU438u2436KHo/jg7IjZHvzPH5cBt4IzIwDpsE+Cv3RWMbBUd6Xjah7xm0k4SZ6/hmmogKKgVKS6wRA6/u0XyCz2iobUPcVFqLXwgV1D77PHAjrUTs03lwH9hTHIITD+X4VZVnzHnMm+ZN9zHtaf7IF4/iGsLJTDDhqmLCgMIfBsaTvaV3E+685EQgdX2+J/+m//Cc9eXwUbRqPgGPz1uRIeKUwGMBsKkSY0FlRJmgRcz33ih/aaawO8nHgNj7o8f8luAKDUEB8n8Ox3yvi9hU4ImBEk83fuAH8pmDEgVl5yOIDJvCC+3iEawSo6nu8pxR2CcqbYK8XVYqiEWWEC8hDOcYVAP11YyQC96SYube8dAKkXHAj45//3wTBJUAC+/xAEyl77ksbBPxoXARSMjcoTwGfUt78lWfJ7xFFv9M+gaASQm0IAi9onwBJl52IAzf+nkBPGXNKpyHSUc/mPjyDe8ihAcDMPHCNqBFc7sSxkwzgs5RzAMe6lspQsC14Wf3+7bMNUQoqvmEQsfGt50bjzoHL5yPaxKDiCAB5KLBFzlTcG0e73TiJCnnQLsZVfdDnAqA1L0pX0aZyQGGmKBpXwFQcdKVdkjUpijgghWeYH61L+iDQUSBYfMOKryeBTVqjkgEpe9rMGEjm6R/X8H6c9ufNDASNb1CwESddFH0s3SF5hILDI02jQ4uqvqJ3pJOkXCXz9O8UMIs2Wz1H60j3p73SLQISZZBoLDTuAk+1huPOArVPQL/mRLqX9+kHz6cP8cOH5kZrkudyP72vceJ50lNa6xp/1pM2M8ADOc6kP2gPz0V2tDYlk7SRH8ZB7dc46bUASSg1pD81HnIs+Ib1ZupTpOd00BNwwvMEasvpJ8ecgG2eTSqo5JD+x2VbY6ANWzojLgeddkif1EFEwLLmR3sH31Ef2QP0nKPokOpARuRUot2tenBK6eBIlCPzx/1EMeQF0roh0oO+aC/xiJtCiOxk7+C5AqZlvANGUqhFRQd5ptZxWK+hMC7tin+GUaH1rD64gRBFogXDIHN6qCCy1g/9FnjCeT7nBH7d4ZEM1Cjak4KxEaIytB/xnfh70gGS4bD/hYhErgvZS2G/w8j2z5tBvxLJzzgRRbS9u2stAPwckf0j1mlDCUGEz5Sdn79mmWTJ5mfO2Umt7eAk1AcUDgKcqlT2nW5icGjEOqmOtXsNB41I4T+utW1ibN7On7/k0YtUhJ+ZHbP+wT7rJE9saLRsAyMFy6fMdlYb1jquWaLTtd2tbVt59dLXGY4CwNfRiXGPPsyVCf0x69bhVzxwYPPl46d2//df27NHjz1Fu3+QtPGCh+YdHB3a3sG+NSPqkZnJKRseGrLGUc2pNDxlmYJVBxvO8Qsowusr1y/b5MykF9OlHRtbmw7wPLh/344OKpaDjzGVtmI+7E87O9s2OEiEWYgqI2oacBRHEkY+AK8ba80Tm5qZth/96EdOvfDk8VOnzABA9uJyzaa9fr3iIA0g0J3337X33rtj4zPj1q4GuomXL5/bN998Y59/8ZmtrUI1ELjqKO7F3LoBkg0ROOhCADUcvtJ7DghXgsP1revXvdAUka8Y9HDZLr18ZUf7ew46Er04PDDoDhN4qSemJh2AhmoEUJ737nzwnl2+edWBWDiDkbNHDx7bp59+6pQMtHlv7yDs36dFawLAC1hJangu1Wd72zt+DWMAMMQ64YeoOSLhAGwBpd/74H3nyKcA2cOHD63GPHbTXqjMCyxa14HF9fXXnsKNngbkYJ1QsI/xun37jt15712rVwPdVvU48FUDtnqdj6jqOWAv94Qy4uOPP7bmScO++eZr508FxGQtyAgkvRyKCtE4BUMwZD5QQJN5JYIaAJqxh98V0IZib4P9w762ur2E9x0nwaVrl5z2A4CNYlQffPCezU3POE0C48kabjc7Vq03PMLf9+x2x0EoirIR8Ul0Keezza0dByCXl1esc9K1bCJj799+z1gPh5Ujq1SPnKqD8V04vxDS8wcGXJcAOqyvvnb5P2me2N7OjoOAjMn8fLgWwIm0fKLYAT6nZmZse3fH6TPeun3D6UYAo7c3Nu1f//X/ZV99/qWNDo7ZB3fec47und0tj06emJmyWhvOZLOFSwt25cYVd2xwL3Rasa9s9eOaPfj6kYO02+tb1qi2bLB/1K5ff8u2N7ZdZkKkPYEbecuXCCxI2dBw2fm1271Q7JUkXOYeeoFH9x/Y5saGU78xX/2Foj1/9dJ29nYdHG6QRdGonvJXjw+PuK6nQCvjDUUAmYCAptx7c3XddS5A/MHhoUeX4wgbHR/x9QYvMfoTJwOcyNXWsVMNAD67U7yb8HnCoQF4zJyzPqHcKfX3O5CHY0UgEfr4F7/4hX399deu7xfnAcrPhSJr8Oq2QiAUNA9EsV5YPO+FXeHtRsaXV15Yggh+alfUj3w/BADF6cP3ifpfWl62biphI1MTNrtwzj74o+/anQ/e94KTfYms1Q+qfm7f2tj06Od7X31tzx89s/2jPSvny6d7oWekNBsO8jlQFgXbCISm8Dj80/l03nnHL128aBcXL9qli1csVyjY5599afdxTDovPQB21uq1Q3v65KHrXD8ndaPi5BHlGHoRWxcdXDmAI9lZNTwKHCqS4f4Ru3H9ll27+rZduHDZcvmSZyT0FbJWbdTsxbNH9ttPfu3FBBOJjjVbIdgGvXL+wgXL9uVtaWXZnj575lHJ7Lujo2M2MTF1WmyWeaUYpCUTdvnyZXd0kRHw+OE9q3eOLePkDUlr2olNj0979gBztrKy5Hry3LlFy6ZzzlWcSeTtg/e/a+fmqWmQsv0dgiOOPfr5gBoL25texBZnXK0WdNra+qodNWv+DPqN1ZtiH8uHbD8Ku7IecEh7HWhL+phdu3bD3nnnjkctj8xlnQu5stbx9iPD6E3XR+6IhYYKOWg7hcjx4Z6PH2vRI8EtYRPjE67b+aXNzuNfCxlh6O3y4IBdunTF53dzc9sdOlw3Mz3r+5vTVkJRUjkKnO3L6/bhBx/bzOScvV6jYOuu6y6u7yuWnR//7VvvO+UGnP99OFqSCeu2WlbZ3bH9XbjwcWB2bHB4yGta0CZqTyRSXdvYXrX7j7+xyvGOjU4M2Z//xc/t2o0rtrG5bpWjI5uaGLPJ0SHb3ji0VyvLNjo24QUmW1AGJaNaVNaz/cq+be6+tlavau1Ey/brO1ZtVByQPkkceQT00vITO2lXrTyQM0uQdxVoXATGsp5DoEjV6TeCTUiAVTgjy+5kb0U2+S76QHZwHDMK+FAAqOHid/1aLJ5GSgtTYa86BZl7QWfqfMr/sktlD8rOEQbBnOo9fU8gcdyWEP6F/ozb0uyjwsQErsquEUDLs5hz/go3kt0Y+hl+dC5Xe2TPcd9ArRgc6LIBZa+pz8I94jaj96XX9nNX3LZTgCL7OXaL8D/u+aYtJfxIgZqyBegfbYnPn2xGPjsbv5BhKltRYKrOW3FbUhigPnNANgoqVBuFcQg30XwIkxIArnHQvMbHOt5fjb2eGbcvHVCNAsBkawpklSzQf70X75OwKMkgn8nWjM95HFOIt1H/YzfxPcmsnqv+yoaXzRXHcgNuc5ZBINnWNcJNBOJr/Jk/5I/P2W9lLwr/dPuX7N2IVlVyEwfQT9/77//Tf78nAEgAoQwDj0w6CYasGqcJEWBABIi4a0MaZkg/FugogEILIg5gKEJR94wLw5tCz/MDoBd4OpW2zdFDgIQAIgFdAlvjQhQObkFRaLGo31JEPId7CuyW8osDV3xfz9Hz5VmQ94Hvi45EoJQWmxa8+FoVnc136SNtx4BUOiX3FqArzzvPx0BD4XI/Ac2aaAFJGCL8yDCKCz191fgISNR8yygUkKCoF0UaOzgXUUUIKNd3eDbt1RgIFEY+BLAx/txTSk1zogOdczKe8t6eeVriC0XKk2gzgcgC71wpR14gDGt+pPh0TacXPLNaEF5IIwKqwwILm6OuF5eUFJjmXhzPrGg+Exc0GLMX9WmFzVTAJ+32eUiElHzNVRyEpq361ZwrzZ77uGIgWoUDOlxvEbAomg7a4em1UftP+xBF07uSjgAwni+50715tjyj2lA0Jtp0pZQUNar0J228MjS4vzh+kQXnd4sKE9Ju0SVIsWqD1gYnUF1AvNoKAI0M833km7HkvlwnsN6B/pgXlLZro8ODyjipf5ItyQDt5n7aIPRXcieQUPcQeB734HJPxo0+SI+dAuCRA4fPnTs8AoK1hrmv1pTAcOk1rVe1RR5wgZ68r42Y50r3CMR0MCECrbk395V3k2s01nqO1okOFVyvCINTB1ZUcE/6TjpS86qIdc0ZkZ7oBIG3OsjE9SDyIQCf/khugr4PjigdbrQepePie0ocXNV4YGpr7cXvI90lp5E2eOl4xoBDL1Fd7kBrBSBbUf/wa37LSQCXMZzbUeYC93FgmRRxwL7IG+8gUgRAa03p0ClHnctOFFlNlAmHccm99DD6yIFQIqEiOo1wEPr2MUZrhUjRuB7mKu9rRMUCSEZ/PPrIzA0u0moLuZA+zHPlyJPc0D/Nm+7Ne5KV0zOEg9ZEYAb+bNpJdFQA/UMUA0Z1OGSH9F4cD/uVih01atYziseN2cToOdvbblq3k7PxIThlJ218eMp2dysOSsKDub66Yi9ePrPj4yNPmc3C0wgNizWda3lgZNQ6vaRdvHTThofGnPMTTlE4osmozpezNjsPtz78i3Wzw7bVdo/scG/Xlp6/sP3tbY+6vXr1sgOoMwvzliunDXrEWi2k7b9+teqR5dvrm3b3k8+9AFq7E6INxycnrX940AuxPXzw2HVmsa9kl85fsKmxcaOoHVE/3WbbWt2mtRMnTolAX8Ymxu0HP/qhXbpy0TN+9vd3fcwAd375i7+1Z4+fWPO45lGSI0OjLqtEgaKzoS9A/zD+gCHVk5rlkjkfZz8LnYRMCAAIQKS1tXU33omE07oBlGQOb71zy3mPz19Y9Oe/XHrhRj/ptMg3XNXPnj71OQDw1xpz/Uaqe2S4oNPR78iO1pL4TT947z179/33LZMvuLzg8AE0fvLgvgOOTcao3bFOJLcAIVAXeBRjVJz1O9//yObOzweDHUdGNuv8tRQ9w0HA+iFChP5hFPNLCjnrFZmvHddtuH/I1l9veIFFz2iIDC/0GDqDCHi4o8nUAMAD0OMawHi+X8pT0I7U74xNTU36fBBxCw8p9+PZFMoF6OcHHuUbN2/awUHF5aDXMQfKKcbEOPEdIuW4D7+M4Q9/9APXPXfvfuN0IqSyr669dqcDQI10pfYsIvEBoDFuAEwoOAcFA4WwAMjgwSYSttvuuiNjbXXdAQvAcO1vo5OAjGXb29lyEGp2dsajQHe3KFjXtOPjWnA4Udyv1Od0I4z/h+9/4HzegMSexXTSs88//cy+/vqeA5qPvrpvuUzO5qamQ7Qa4GdfyBb5wY/+2Okr1jbWbXN9wx0DnG824Oiu1j2aFfoB6TzkHmoY5pWod+b1wqXL1mg3ra/UZzffvmlzC9O+vigEufRy2f7qn//vdrhbsbdvvO3zQYr+ca1iC5fOW66/z3rprp2/csFu3blprV7IIPCAknbP9nf3bX15zQtLdhqMXcGyKSL+iAJrOac68g7FAX06f/6cZXNJG58Y8cKRANroXeggmGeoMyoHB/Z6ecWBe+af+WYN47wiKhRgth45HBjP6fEJB9zJRAIY7iNLIJPzrAi+RzQxcsu6hPqEzAfA28rhoY2MB+qaL7/+0sHAXDFvm3tbDtiRCQPQR8YI8Gh/H+s6b7tbuz6ukxOhcCWOAhw3OLf29nadzuOLLz6zBw8euI6gCOuVK1ccCHP7s9Z0HZjoJG1sdNQ+eO9Dv1+fR5Hi2NqwF0sv7PnL5y7T23vbXvyRCGjaSsQn4/ByeclqJ00rDw85tcil61ft3/qzf2hTQ+OWsbTrVaKgv/z0M3t4/4E9e/TUctmch2fIic9YMJ5+HooCn5B7ObAbtYY1q00bgKOdYpb9/TY8MOxUENNzc7b0asWzRRKAiX19To1TKuad6gGgnv10afnladZtt9e1ZCIUGyRq3m1rC+fBRC/hY/DWVfj0z9nU5LzNzS2G4ruJYJPvH+5ao3lo39z93H7567+z/YNNp0XoJbruJOjrL9jwRNky+azdu3ff7w1VBLzkly5e9QhpftFNlcMjB1VZy7VqwyOVKci7vbtqm3trvhagzwhzl/f1RF8Yw8HBYTs3t+DrfvP1jk1OzNrNt27b+Pi0vXq+7FQYFNYFzJgYG/WqeRPjFDsMNjaOL7KW6P/YJIVzoY/q+RqBkoM1j14GqD2shoLJFy9dcWfp4uKcEaBHoNrWVs1rBAA8v3jxwml+6Au2I7oQZxLUG/UG9Yza1u2dWC/Zs3a35dH2A4UB193ofnQGegQaMIIuSlH9E/YL5tKBnUTKI55xqFy9etXnHKAX8Hvl1ZKtrW3ZzOQ5u37tlmfjbm2ir4ueBVHuH3QHx7t3PvCsL7IloBKDWupod99pmpKdtFV261Y/bjiPdS+RcP1Q6O+zhYU5a5xU7fXGsm3srdnu/pa1E20bnxzzdYyTj3Uy0F/wPi6vrngWAXs7axMnbSbCQQ4O963WPLYWDrBew45bh7Z9sGWH1R3rJI5sfHrA1jZeesHKdKZj+T6oNjjfNk+zBAJjtZ8qnU6OsSPqH2eXInhl4/Ga+RBWFMcrZIPoHNs9CYEzrFGuF67C/8JW3PaLMn1lJ/Ae35Edyv+sYw+qiILDFJApEDeOC4Uzaggckf0lnIRncJZRkI9AYWEJ2me5nu+Kxkft11leQK3wmWDPn9F18vnZeTl/akMr015BM7L7ha/ofO42aVQkWOMhp3SgvGm6A1+2tsBdveZaBeOo74yRsB/Wq3AL2eDC74TDEBn/Jt5E+zQHul62hUBaBQgJgJaMCCzlngo00vgJSznDbEKGuWwyxl92d/x/tT3+PcbOxyyiD5T9rH558E/0IyyBl+qr3ovb9G/ib8IpXH4jDCfeFz/3tgJbgrBMYWD6Ttza830jwj74G+zLEMTJa40131F/GFdhM3yus74AZvQkcy5Hk2ROWIfuFR9DORW8L//jf/4f9jQBAk4RYP5HEWjxEAmtQY0DOkRA83ABmaLyEGgiz44Em4dqYfEZm66EQJ2ID7ZA6rgRovZyr3QU2SqgQYOoCZaCiHtG4mCMjHsBAmqL+sjgo4ik2ATOe3RIFCLvBnLE+0qb4qlZapc8UHqOQCmulfJkwTJxwdDJ+GYisIj7iCtHQKYr0yiqVAtWgJOUmZQB1/IczbGAFM1PXAlIQKRIJVRc66BVREviAGVU+E/jrEWm128CdA66oNgiDwmHNLWFsaAfApl0XVh0Z0W41DfmWkCZe34jPh4tOsay2N/v8iYO6DeVTKMVAGMBfQDVkj/ux7igZOmrK8F2AEQE7knO6U/YqMLTSd8L3wueVwAQ7tWXy5ym0DsY0w2HLAFyUqyphkQAACAASURBVBy0nfl3nu3IcytDXYC13x9+VNKko0ItbGbO6XkSDkKkYzOmiuzUGDMmAqA1V1JCjAX35nlxGh4BWVpL3FP/S57VD8ZF3mfWCu+HQ0f1FNikfbzH58i8HFncV1QIAmrf3AQZJx+/KB1ah0KtQylleTz5S1u5n2TPMz2iCdPmElfCjAf38QjQiKJH+kFK28EZijlGTiD6wJyJ11rgIs9XOlZc3uJONW0Q8Y1KehV502YVX2v8z71PAc0IvAHA0yZJf6FqkN7Tc5ATDF5tXrwvOdY10ls8m2do7DTPvNYewXegsGEMGA8+Uxqb1hecxPGDEP+7pz36kZzosMA9pQMVkY98nOr5ZACfdTBjLJAxrZn4+pXjMe7AI/JG+lROCelaZbbED2zaUDVmOjTEnT6u86PiKIwZ1xKNFz+4AbhArZDJBcoiHRql/7rtwLMc5u6sGrecITJ6ofpRG8L9zypVu2w2goOGg4qAPcZTezlUCAKEtT/4/hwrNuJOmXYoTMtPKNgTHGva/+XAkoEgPaYDi+RHTlIdxll++l9r3vf1SN4xyHz8UplweGsHeQC0gb6ISD8CdkhVHSlPW7edt5QVbWxkwWYnSYHus6WlFXv25Lnr4m6naS+ePXUD6fpbb9nE4nm7//i+HVcP7I9++Ec2Njphmb6SlfqH7fXmjmf4TMyO25Ubi5btS9nwSMqgsd3f79rR9qH11ZLW2q/bg2++cf7QZvXYhocG7Pz5Rbt4+ZIDbBi4RBUxz4BYS89f2ebqmkcgbmyuWafX9r5cf+uGzS+cs+HRUU99ff70hX31+Rd2sFexydExu3Xthjse9ra2ben5kqUzSTcKc6W80xUAdgNAX7tx1foGS17tvnvScl30+MFD+7//9d945DGyiVwRBUxk29LrFcunw6FfjjRF9LOW0a0UKwNgBEQaGQEcCE67kxZcq4GShahDIicL/QVbvLDghY/6Bwds7yAUGcQpArAFwEYEHXI7OFAOEbDRIRtHBPdlH4vejFJ3w/4JmIP8/eCP/shu3b5tZQByQNXjmqdtP7p73wG5tRWKEe57dDF9RZ6I1CSqTXUreD27OOdrT3oOgws5h5eUdsxOzzhdB8UGAdgA+bkf4O7/8c//hVUPjp13GQ5krs9FjhwAGPoHAHFYBWCqWBr6Cor5NQ5tanzGC/jlklk7rFSccmVhcd5yhbzdv3/XgV6yKyzRdSCCiEkiMIeHRh3MQL9D+9FptZ3WBEcAc8A4w5WM/iWibv9g195//33v34PHD10Gx8dHHXCgvRNj4/4Z431cPfR7EH3W6XW8gODI+JjdvHnDnRqlgbJ1Oi2PtAMs/Ju/+RtbevnStjd23BnhhajxfJg5gDw2Dvfznkd6EhHqRiIg0eGx9ZfK3tZ0PmMXL563yuG+j9Uf//EfOyius04qXbDdzU37za9/55zP+xu7LteD/YMOvJcGSjY2MeYRgB9+9yN/LvK0/nrFi1US9Ui0LEU7PXq003NuaY+QTqVsYmTUBvrLXmTO203huHzG+gf67erNaza/MOPc5cje65VV+9Uvfmn3vrxrc7OzXoCNwocUdhwYGbL5C+es0Wna8OSoffj979jg8KDLv393edV++/e/s5UXy36fTDJn5xfO20B5xDZeh/kLZ3g44kP2THmAAmRDlkhTvKxkiZQ5eIYjxfewXtIqlUOn4BgcHLCZqanTgIGdvb1gkxExGQWJMP5QDZS9SHbHuXLh7PUsQ6JqAW3yQd/efucdj/ZFD+WKBXu1vORZI9yTSFEKDuK42drbdoA7mwqFr7stgKeOFbPBgZjP5JyCA25ZIsyhIwJQ5QcAamt3w77++ksHGJFX2gpgR5aFU621On6OnRqbtp/99Kc2PQln/7gXmAXgSufSdlw7si+//ML+9pd/Z4+fPfZIfmSOMSqViv7XC4hub3nEL4B6u9sNa3po3Oexv1RyJwgFHZ8/fWqJbtKDe+DJh76FnxagpMffJi2byTr4SaYCMucOgUrgdueMA8BLFgyOI3QkepMoaLdLI11LlkDCOu6A4fMQ0b3iusXP662GpSxtxULRpiemXQ9PjE34mkK3ERF9/fJNu3bpho0MT9rA0JgVi2Wva4IO63RbVm0c2N17X9i9h3cdjD7pnFi+mLdGrWa7R3vWSbWdN7iyf+hAPWORTxXs/OJl5yxnvIuFsm1sbHnkOboXChAokDL5lCWSLasc77s+5wcdiXxAtwQADr1NJpWx+dkQ1b61tm2tZteGhkZtemreUhb47eFRrrerViLKN5t0uc95Vk/aZQG5397btb7IMZ3OklnZ9P2EMZWDlH2JLJnR8XH76KOPbHRkPJwvI+cc/+MEwMnoRWAt4fbS7Oy07R/s2NrGa4/eJUoXfnEKOZJNFigcOZeEbC+3AVNZ293ddyfdhYVFdwI/evjEqs2azYxO2fe//7H97Gc/c9Ae2f7d737nup3/0T84naYmZm10aNILlNaqJ7a1uUvygN24ftOuXL1k169fCvsge3mrZ5Wtim2sbNj+1oF1of7qpi3hQYBFI2ukWiUimIytCUvnUlboz1m2mLHl1Vf2+MUT29zbcZt9Zn7OLl68YFOzo5YrZG1t87VTjoxO8TpnDeTHQiAcuoQMGoovk02xtb/tNB/tXtUO6xs2Oz9iydSJy9nO3mtLpqDfIMAKXuFQkE/nc2ckshBMRzQ0wLs+l33BvsT4hkjmEAjDZzrXx+0VsrmwUYUJyR6Vk5F9zdeck14HmzFuT/Os4DDonkYSO14QBaW5bEUZ0ug+nVVlV6rmlbAHAYCyvWRTC8iTvccZQjib8DPazvU+3VFGNv/HMS31U2PG2U7jIfBTZzh3fEYZzW+C0HyHfQnOefVFuAdtkJMd2qo4dhXHl2QLCeiNj6vry6iPfK75V7+Ez8kxgTwIB0HP6XoBpQq8E94jexJZFsamvgpPUh9piwLLhGExprKlwgIL+1/8f9lVb7Zd4+R2Z0QPo2uFmQlnYkz4X21UO3iOcID4mOg+ssOZBz3fz9ueOXDGw81Z4dTGjALphFWq33FZPFuHIVMVh5lAewWLCY/ktUBnYQ88K46hsZ55Lds6ZK8GmZVj5nRQY/Mg+z7xP/xn/0FPAxEXfHWW97gRXjF9Hp8AUq4U+SUjNESOBFoDAbkCcISsa7FwLykWFI4iZQWqMJhaSHGUXcpEFBxxgEaGPgPD/bSwpVgkBJo4B04ipSPAIw5AC83nM3mtBEBr0cUXuJSgAJ24AJ4OfMzbomdpEQokVFS0QCiBFFJYfK8RGU+8JzBKwq3FK8BKoGkcCNG1mlsBiVoU/KU9el+yosXNRuXyESl3jZ+EkDZq3mgH91Ek35kSiviTYwawhP9M4Z0pZ+4tgIzraB8Hw7iikQED6uBzE30el12/vheAbbUXoFr31sLR2PIsABttAlynTYkxDeBcKBhJ5GCYx0B1giHM32w6RGxqs4UCxL38EW8xYyJ5FGDJewLJBHjSNt7rLxZPqTsECMdlk0OAON0VUS6w1D1gJJdF99c8asMQqKnx4DXzp/HSxiVwKe4Q0MYr0Fdyr76L71rAMGMs4JK+uaFOCmjE9UkbRH8Tj/RnyxC1hCgCpKR5pmRdusidJlEGhFNexJSiZECbBm3iWinmOMimDZrx4HOtPd5XdIS+p0OLIrIlVxrLuP6NHwJoK33TXGvTle7Upql50abFdRR5Ul8dGMmFA4cAZNpLO9EfcTBVc6toVL4jfaONhvvxHTmvBGA6+B+rYO36KSr0enpIiA5WWvvcg/HmR2BrXC/rkKAIyHiffdwjah7ej8uhNmGtJ32udpwC1pGxr01a/ZIsYCj4uo8ycPjcAdrIQSs51x6lwxgRidq0PSogeRZlz7M4ODs4m0xZOhvS5yTXfoixEJGpNaWDiQ6j0kFQFmhsXM9E/HrqX60aMpKIeqQPAoQ1Z6x/6XbtzT52kbdcFCAAFtojpfNc3hohikN7rPZBB4udy7Lv1InDa8mw1hhAgXShZFN7eVizYZz46z+9oD8xBLnX9v6h80kODU5Yf2HEOicUOeuzwfKMDZTHbXxsxtbXtu3B3QdOOwAAfXx0YDNTY3b7vXdtfGHRWomunV+Ys8tXFlwfNFpmL5e37A+ffeUR1lfeumhvvX3ZSv1ZK/VT3M7sqFK17tGJdbabtvVs1Z49emSVvV1LtNs2NzPlBu3o1LgdVI8ceGxwEO0mbGdr1zZWXnsUdLV2ZB2i0ZJdu3Dpov3gxz+yhQsXrVjKghtZ/bjthaYobPXi8VMrpLM2Uh62YiFvv/31b21nZ8tavRP/JUKxPDJk7334vl25dtVpMABIOKDCf42j+sXTZ05DAVepgxlTk65jv75310HpoYHBkDlSr1oeWhP21UiOSXVFJ8PZV+wrGpHI8ESKqxvZIFKX5Fu4NOEPhb4B/uhmOxxkk+kQlQTSQ5T4uYU5Gx4eOqVTC4fbnkdDAox7Md9Mxg1E5AVgplQs+z2uXr5s127csCs3b7khAb0I1CSvnj13bszt9TX/HutOZ0zWciaX8ZRtP4N0O86LytmAz4hOl9wS0cnzb711027fvm25qPgnoDXXADj/5te/tZNay+lgGGP2NK8TkgoALc8fH584NVqhkaEPADkURpsanwhAYJQFAmd027hmw9P8iSxl/og85hlkWxBZByBDhChO7US7FwCvduiDMlK8CFlf1qkjJqanrFzu96g/nrVwftEj/Bjjg6OKjQ2O2YULi76uKMDHGYZo/OvXr9ntd29bsQjwAOVH04g6JCJ4bW3Dvvzyc9vb3vNoPICY7W0iLpvWbJ14Ua7g0BLXeKiJMTo86mBkPpMPVC+lrF2+etHB58mpQM+AznAHW67gAGT1qGq//83v7d43961dP3Gag0Ku5BH+cFoX+4sOAv7oJz+22XPzPrc7WxsuB6vLr53TF75t6tUAYAFAeyRxs2HD5UBz4vtUMuGRuvlinxe2m5qfdt53gF+uwTmx9OyV/fW/+mvLJJJh3g8P7eDowEHNsalxp+A4sbZduHrR1zRRrow/8vTl51/Z53/43H75d3/nxePeunbDRkcm7cH9x05hgVwCXHoWXq/rReiqxxUv6pbNAcSkPUKVtcA+RF+24Jmt1z0CExATWYfCAOAHvQ9AQd+UdTg2HDjWOY/Cy3t0XPPI1QJgD2ul03VHxO2379jA6KA7z6AWAIQiwhi6FdoFUEnWBE5UrsELxL1xVD15+MhBR7In4KrHeQIQCHAMHREOBgdmOw3b2tuwZy+eOY85Be7iZ2HkEXCNH+gy7rzznl27ct3K/f3OHUzkpkfz9tq2vLxkv//0EwezceqFfTPhlD7IEmO0cbDl+j0F7Yj1rFgMdBnQSPlZsXXiBWVxDMJpzXsUIdVZhftk832ndgaf5yLqE+5PNPrh0aFlUyGinKwHvusR3ECxREvmQrG+sKb7LZcNtYeQL2QJuQSgRHccHYeI58nxCeeRpgBxuVQOmY7ZrD15+NTWVrfs5rW37cMPv2v9AyN2sH/s649x3Kvs2Mbmsu0cbDpHL5H6jZOmg4kO1vTadtA6tEwunE2QvU6HkUnaUAFH47gND4zZ5ctXbWN924FbuOkBjeh7oZg1SkBQiJPneYBK98Tu3bvnThvfew52nb5iZGjYz6QtigbXcHJlbHxsyp3EW+7ohUf+tWVSgKl555CHDxtZ6aMAYDec89mDKkfHAVuIADv03EmHLNWE14fw4Ihi0XXJB+9/x+eLQAudv9kD0X04+NpQKmZT7vQYGhnwdtTrRw5Aw/lMH+Bc5/pao+b0N/3Fsg2WB3zvg/bj3Ow5d+YCkrOmcLDcuvGW7xtEkCPXDx48sm+++cqv0ZkOUPSdt9+zocFRGx+bM+tlbX1lx/YODn2N3rlz265cHbBG0wy67U6jYwebh7bybNX2Ng4s2U04dY7otBQY0DqpWaGY83bTp8s3FuzV8qqt72x5zQyKC3uk9vGeXbgyb1MzEzY8OWRD41nrK5p1U2bVhtmL5WWXR4rL4rRF9/eSCVvfhtu6Zv2DOUsXcJTs2/bOqq2tv7TD422r1Q8sm005jz0As2zXYFuEAK+OU0NC0xDO/gL/ZMvovI4sKDACGZM9oWARztkKEBL4J7uJe+lsih6KR8cyB3zOXoM+le3kNnpEbygQjc/0vmw5fV+2Ec+ORx4LK5KtprO32wKR/Y8sx8FC9VnnX72OA9CyZ2SvyA6QfaDXwRaIgswig5Nnxe1t3ibbiffidrLGzcfLC3cHjl/hZuqTgG7ZR7IBhNmon2cYzhnAe9bOgGMIEKYfwr9kq/GZsLE4Puc2dxSE+Kb9wTM1RrJ5NNbCc+IYZxyjczMjVrhQNrHsdo21z2k0NsI3hJsJU5FNo7nkb7xtb7ZFWJ0wII1T3DaLyzn2HvcTZqM5kh2mvsflReMa+hnmRNfHsQWdhSVzmsdTW94zE88C4zQ3p2foSM7jmFvczva+/8//xT/xCGgZywLVGDj43DzNJQIGpRyCoSBPzRmSHxcCCTWN0eBrkOIT6ofeoyNXADp4avA1ido4+B5tkUfMAbdEeP63jfBA08FPHLiQ90sKLy40Mq7fBCriXpQ4+OeHo8izIcHmWgESOrSwaWqsuLfaGlcYcdA3DkoJ6JAnwSMCHEwK6SK8D4AkoaF9UtBxYFQeLFf8UWE7CZzup7bzflzgGHspbn2H+zFXrjQizljNmRZD/FqNqZS3wGWNlRZZ3JMWF/YgtGcOEAEZ3E9RfaLYkAI4BY1V9CxyoKhdWhQA0FKwLh9RJHV8kelzv3eU6irZCWBfoDHRwmNc2Gh93ahCaQRs8zqAMAHQ4UeHbnn+4nOD4SBZ0vrhcx34OOTzOc9GPvjlc60Tij6I052xUnv1DIxYfgKoE4AkbRzIkiJZJReSYYHVomNR3wU4awOmbdxDzxAnvEdLRfIa38zF58yzlcKjtqpYg1KjXC4jagvur7Ualw+NcVyuGTvarwjoeLoI39XBg+fpcBKXa0XMBa6y4GDQdXIk8Ly4o4Xn8Zl0iNooh5b0iRS0QGnuEYC4M/nXHMU3RNocnH7hMKd5ENiOjAa5CVWp/fDR1+fgBffWeuM9pVUpm0WyxHfkdBBQKy++1kgzAuwlJ27YRXLOd+DM0j0kG9okkXXpR4HbinaOj4scLHyGsRTf0LmndCvf4d5yZkoPxvUREdA6rDEntNENzcihJyBebZODlHso+kGZGt72VKCy0b0w6PVcl63mmVfZoyEoqlcMvJ8c9uVw4Pm049SRmwqpfn7oig7MDvBmw16g9nIfHQRcZnrh0Ike0Brke4qyY/4lL5Ix3yNOQh/y2cBNp0Px6fxHxh/RXToPvLnP0A45kMSRqwKxzB39F8hOKmA8guJ0DjuRcRIBERiuQVdlLZFMQaBixcIgcVaWS5XspJW0RjNlI0NzNjAwZeMT814wDzqLtdVlp+HIphN2bm7aLl67Yq10xobHx+xPf/axDQwTSRsA6E8+f2q//+xzq9Sr9uH3P7B33rth/WWi4swOdmvWrLasB0D8cscefnbP1l69spN6zazdspnpSRsdH7KRyXFr9jpeFKvTBbhu2P7Wnu2sb9vO2pY1uy2r9Vo2Oj3u4NnNd25bsT9NWQCPeKoedqzjad1EWN+1X/6bX1hl98A+eO9dB9RfvXphmULWgdRqvWrVZsOjfEtDgGolN4Q5oAKMYOwhewBSiXTKAQ/2TKK42PPyuYyVS/0uv1ubG9Zr4yzNOChDxOrBbigql7asFwQbGoQDeSEAXVF0Op9zbyKpiEoslotWrdesmwi6EHDZZSSdsMWFBacpOXdu3gFVyTZgAgDBr3/961NKEE9bTyQc1M2kA90SMj93bt6uXb/poA6cmnDb7u1uB05mKCoo5FgLcqUzJJGyjIvzGtdrNjs76/cCGIDCA7liHSD3XPe9733fgQTuwdgxj7QFwOwV0b+bO96nUl/B10E+Gwzave1d1wNwnwK8AShAmQBwTbEs5J7IOED/rnUcIATQ297ftmSy506p/UOyA9uWzpIiXnAeZqJLxyYmPFW7dgT3uPmz0fPcQ+c7v//osFOB1ZsBcCJykvshj4AzjMk69BlmztkcipCxH5iDjgMDZQfoB0eG7eCw4kAKFCIAe3uVQ6c/qFOMksyLLnoJmjwoBWo+VkQYMo5uVGbZfxI2Mggdx7xHlW7tbHl078jYkP34xz+2ufkZz6DR2dLP8BTF6vTsmy+/sS8//cKsk7Dx0XHLZ8jw6ThdyXHt2Nv+4UffscWLF1yWSHFff71m+3t7tvTipdNvMM+cL7BraJ9nd6UTzv8tm4D0dyL4c31ZKw322+zcjBVKIYgFYJLz35effWkrL5e8XxSlA4QFzPLvFQseIYjT6fzl87awuOjyTVE6xpwo7r/8X/7SAXHWz1s3btvz5y+MVHLo2JhTAP5CPutp/xRDa7YBwyiQOmQjw6MhKnFnx8eTAmbs18gq9AeA0BTyVMT58vKyrb9+basray4fA/0DgdLh5MRpEuC+Rm5zmbRn7VG8c39/z8bGxm1oZMhlBdDJgdGDfXf00E+oJTYiR4lTn9VbtjA3b9l01h7ce+gA7PjoRGQcR3QUw6M2Nj7ugDwRm7XGsa3vrNnrtWV7+hxapMDnyl/oRrxIbDY40jsnHVucW7TvfPCRzxUUQrk8FHsNy+Yzdlyv2r0H9+2zzz7xIpJVdxw3PKoZJxTzVz+pW8foa58XbXMnR7bPdSBrgahixgJAnqJ1ODVcr7itG2jbuE/gMt9z0LN1crb/8UxAP4rRuU6I6pDwHIBU1sn65qaPJT9EPk9NTzvdDsCp1i/rXGdSsktYO0Qi0x53XKdSNj8zZ5lk1v7+V7+zbidhH3/8Izt/4bLt7wVbmt/K0Z4try3Z/uGWVRvHDkCjJA8qlXCezKRs92jfGp2Gzxt1BXBIo7MA5ZmjbAqqkBnfOwBhAfJot9MmpBM2NjFlo+MBlObsxNr/3e9+40A0EfNZiolit3baIWo8lbFmo+MZDNBwnJu56HqRMVhzHuQdB8VwThEhSzsBOaDxQI+5UzEVdDT7VoiCz7ruqdXJ5gsBIDioGQMyZojK1jmOeaEwJhkm+ULJdvcPPGPo7bfftsmZCdeDxRJ7TN7yfRnLF82++fqJ/dVf/ZU78KByYQ+an5n1Z1HEc2RkzPU4+5PmEKD+wsVF5+7HoUNUNg5nZTF7BHC1YX/2D/7URgcnHIDudXAYVqwXFcybnByz9z+Yc/CdOIlmtW31/abtrFfseK/hlBzJXihUTf8IMiH7hQKdhf68HR4d2HHt0G69+7ZnIW3u7lm2ULSNnV1bX9/weT9/Zc7e+87bNn2u4M6zRtesn+kcMassd7y/ODTQl3Xqb/QVAm9/neyVnvWVTmxj86UtrTyxnjWsWtu1/coG1rBH1+o8jzMRXcv51IMfkgELoUihzsuyqd2WjmoX6RzMWZG1qUxDArt4jwh72fLxgJ8QYX1WQBS5lg0mrEvYh4LVPIsBJzXOvSjDne/IPpVNRvt4pu6jiFHZKrKNBeoKYBWeJRCa63XeVx/iAKDsF+FDOl/H7RWdr4UBaB/jr65Tu9H5GhMfO2z9TLDPvo3pBbpS7olsxYFg2aKyB2ibbBThO/EArriNKvxJYydci+/FbUvZ2nGwPn6GE+7mNkLvrK6XbD/hSnIcCNuKY4ICdGUfv2kDCesMWM0ZD3YcK2XcqGmk9sq+V//1Og7c6356T/PA63BGDgC867couzve3zg2p3EUTqh7q+18X9iL+hDHImUPxudfn79pR8v+1vuSL85gbtfHuB1l77OuaEN8/HQfOaUS/+y//Y89dJQbyAukVHg2WQ7CcQBaykJGv4rDxReJBErvSQgFSghwoHECeQS8SjC0EAUyyoBgkAVEOQDRCTQM6hDPiHt+dF9XahEXq+6tydRgSig0HvpcAvDmImEw4xF88X7zHQeIYzQFcU8F/zPeHr0beWviQqLFyiRK0UnBSSm7cowmWIsunqItL6E8PQLhBDgJtOQ+XKuFqvniujgAJjAybHYB0EJ4fEOJ+qvxl7NA7dKYSnmrfwL7pLQlg7qfFKs8NXHFcAa6dJwXL66gBQy2omhFIoriPwI1TzohuljKkPtIUel6LXSXTfjzYk4VbSpxRRXmMQA7PJXPiGjx+0SvtV4V/c81GEfIA9dJhuXIETjjh/KI54+DLFEFmjvapUJyPDs4akK0pn6lAPiM+xC5pf5ozGmDG1f1+inlSlxJ8bk2PjmPPBo15r1050REVC+glmu0VqXIdFCQ8uW+8njHN2Vf69FG4Ia9eKIiQE6KU3riVMFFRQL0XcmPDhnwnglAFIiuda1IcYH9ajtt4ReZIRpFB4y4XDDe2pgFXhJRx/uMGfP55trXph/fSKVfJK/abLRe6I8OScHbehbRKseRZCGAwSFSRboIQFjyxt+QthqKWtAfGUvxDUmHED9ARuOgDUj6QCA3bYunsMGZpXHWBigHjqK0lCalNurQqQOZnG9+KGkFJ05cZ2kPEagu3a/5iY9dMhFqCOhaAetazzq8MWf8yvmn8aBNOhzxHin4+gkOqLCv8my/Vyzi2O+R1mE38LdyAHYjuFDwX+kHDEf6zT24nwwZKBl0yA97xZk3m7YV+oJ8EwHNj/YojHPfF6I1GT9A+P+dEEFBxoe+Fz9g4elw3ZcO99ceoMOq9liNH+2Vs0LjLV3nOj4qvhSXraA/g4MHfscwRyEC2u+bxBgetGQiYwf7NctmitZpp+3wqGNTUxdsfOq8zc1dsnY3ZS9fAEi9tmSiY6VCwWanxhwM2T4+snQ+Zz/7kz+2vnzWjg6ObO/g2L785qG9XF6xbH/RvvNHH9jN29eN4LdOs2vNYyJPk7a3tGkrXz+z149eWPWwYu1G1WoU+stD05G26YVZdg5aSQAAIABJREFU6x8hsoi01j6nsIA/dndzx/Y2QjTeXvPIzl29ZH/+7/wjm5ghorhtrXbTGscN21hbtW6jZclOzyq7e/bZHz5xHuf52TkHz5y/sFnzwnpQJhzVaw4qAxih99G7E2MjPn/Hx4e+VgHLABfn5uc9dRgQ7Nw5wIyUp5sz359/+qm9evHSnRAAE0Q9VvYqoWBQKnAREz04NjplwyOkffe7XAWO5aBfdvd3vKgihccAF0ImQYjyh1bi+vXrtrAwbxPQJ4wM2WC5bAkvKt1zyoqvvvrqlOqC9G7mnD5nMfqjQpj0o1Qc8OKITuWUy5/KO5yugGkhEq/l6fCsXdYUf4mUpBigIpgAnz3gIsocIfKH6y5duuwUHAB7RCZWa8EhCCjOa2g/kE1APY8YJ4KVooLbu+Hc1uzY5OS0Xbp0ySkTAGW3t3bdoPcCWpOTTiPgEYCba/Zy7YVTQgCAHteP7fCo4tGaaUB+ok2TmQjAK3nKf++kZ33ZfKgzAWXI7KzBC8+zubfvvVB/VCr28PFj5yxmLPmM9QXVSHCUhkw2HDQOmI0O+XwxlzgKMvmcR8D6GTpymuusAUC1uHjeRobHPOIPfQigT5o7hSFP4FTOMW8ZQwM6xVwy533OF7LWS3bspz/9qV25dsUjv4l6A2hiPjwiuNW2lVcrdu+ru164j2jKcnHQOaYbJw1bfb3igRAUsyQCGu5fop4BsYiQoy1EjwIsApzBr86+FqKg6w54IdeMGXs+keilctmK5T6fVwrwEZHptTbaPT8D3v3qno9bsdzvdVAoNghlBcBmrVl3IB1nh4MbyYTNTgUKF7iBf//739vezr7L8ne/+z2XOWSC8SJiMHDqJ2xgsN/bt7W1afk+zhr9DgZyjiCSHrAa4A1OZXizkTG4U5F75rZGRDxOj5dLtvxqyaMzmc98X9FBTCLqoU7JAuakM1avHTtg60U3U8HBmiHqMRECHgQAIrcUA0QukWd0AXIBDzUZGqwJZcYwXtAY0Uf6BaXLhYuX3PlyWD+2ytGOrW+vO7i3s7fj7aP4Yb1R9bkYKg+5biEKnvm5c+uOc+Kzjv1Ml2xbKhuczEsrr/w+zBWOZd9LoZhqhTRoP/smEz4fyDqgJkC6r4OodoiKbl25fM2uXrni/fJzeSbYO4wNzid+GVvsB+aANoZzYt1BcyKJx8ZGXdaRL/QHz9za3YoiZXeccqKQC1G+OPQAnrUPIzeMF9QXK2srlkvmnQ4IGSKr4QyEztuL50vO//z27Xd9P4bagfXc6rZsa2fNVjdWbG1jxbZ2Nn1McQAQkV5vt6yOrqrsWSZFdkoxUBZBtUVEMdxGFJXEAZ2As3vP6U0ymaT1lwAUszY5PWfnFi86tY1HcVeO7N69b1wuiLYu9gHmBkcz/cFJCCUW2UC3337Xbr11x6Pcg93X9HHtoedSKa/VgI4ls4bxo+3I5PTsnP+PnDx8dN85tImk9YCJWjiXwwntNkvHPLsCXc56px1+dmpDMdGz2blF+9M/+zO7eeuSNdsAnFXPHKHN7faJ76/okadPn/ua+83vfu9ycOfOHXvnnfctl8L51/Y1x55LGz7/4lN7+ey5j6fAGcYQGibkJzjQ08FpM3/Ozs9ftsX5K5bLlu3FkyXL5YquA8sDBbt+47yViu43sKO9ltUPTqxTT1i3QcQ+jmPmqGP7O/veLrKjcBSUygWnyKnWDm1kctQ50fcOK5YrBrqhp8+e2+DYoOWKSXvrnatWGipYppiyVq9unXTXzi2OW3rU7HjHvBAsgPX+0bFTkVCQeHt/14sP5guM0a5tba9aNt+zyuGGHR3vWSLZ9n1eZ9O+fKBVYNxPz6LZtBeTFD4RP697hyOgV4EKwhYCqBUCDCm6yk8IsjgD8ASMntrwEQe0bDjZBH5mj84FtIN9mTn0KPo+KHQCwCj7UX8FZsuejmMFcfyA5wlcjJ+xlc0rAFR4iLAG2bN6tmxzYTfxsdJ5mGvibdW4ONAcFRpUlqWAT9azvhMH2HVG94K1EUWpzvaaF/olbCxuD+l+XMf/cWwuHpQle0JjqNfCDdAXsle4j7CQbxl8ETVrHCuIOwCUHa3PuZ/s4jfxSfrgWE0U0CdsSrY3z40D0HyfDL03bZb4feMODH33zXniGt6Tw0KvJUcaH7VN7eEv/RHgzeeaG+6lAMI3ZTQ+fsJiJU/xceR+cbtO8ivZ4FoCmzS/WivCXOMANM+UTMdx1sQ/+2/+aY8b8TA6woT5oTyfP03XjgumwAqu5TeVyZ6Gb/OQ+LVqiAZMYIkEjcVHhIYGIQ4yazAVIcWztFhlRASQK/AHapEJfFCHNTka2PiC0cTEwTkB7LqOa04PLypAEaU30D/1Jb7o4oKqPmsx8iwpJUUXq//xyebeioxVn7QApdT5HgCSFAHPinujNBcCrjVGUhbcV/eUIg4gVQAdtHgEfgqA5n7qN8RYcY+HFi/3UcSABE4gpgBG2hqfO9ovBfUmgM3BXAKsOdFm4outFQwoAUdu/JFyEjkdMN7iiuIUdEsEhaTFA8+iFIHkQ99zxdYNgJPGHGMtvrjO5OYsktbnPBF50bqhH0QbuJHgh6cACIrHWPMipSDASYdhFW5krXrxGnGSRd5axlDeP23UkgX1RQAXPJI8X33iXl7hOwIK+UybY7ydSq3XRs9nkiF5lLWWtFlzjTigOUhqjgWmSOY0rwJfeS0Z1mFFQGA+ApClrOmfNhIp6DgwrHWqNQ8Arc1Nkfl6fnzziDt2uJ+yEcRdLeUsGdc6op30j/cZcznUtKbim7B0VPwwo8+lgyR38c1Gh4uwDsNhvt0OwLQ2Y6IPw8YWnBvSAUSQS87jG50OffRTsiHdpcObNiI93wHw2CatNn/LcRYVC5GO5JnSf75eI04vrWXGTE4OjbHkhr+1euDn1sYbP0TwnuZDcqODnNqGXyp+yHvTccF1Km6pYq5uSEW8V9JJGiMilHRQczlKhSKWfO6OQ4rlRPuHj3cq7AeSNRXvBETiOXxXa1D6NADegVLDogjh+J4QdFC0F0cp8Bh3YayDXmY8PDsnEjZeewQJEWMR/7KPCym5UdFSLiVKTgcoPqeQlRw48XEUsBffj3Uokg7ysYuMFO2P8Aa7bETUQMmIQgHHCt+DasDPK4mkJVJZB6GJQjqsACT1WypJ1K3ZxPQFGxk/Z1OzgB1TZomMR/vnkhg9XStkg9N1dWPTgbW5qXHny97fhcu2ageHdWslEja9MG/X375h129etnQ6Ya2jpqU6STuptu2rX31iL764a0VLWymftWataoc7W1arH9r2/o6VxwZtYHLUBkaGbWx60qPoOo12AKHXt33+Dlp1y5YK9vEPf2CzC+e8j4fVQ6tWjm1ve8sqe/u2u7FlaetZp9kKBfYAkfJ5jwCDR7XeahiZaq1ux1qdMM86O5RLFPQJBbswHuFxvHbjutN9wAM52D/gYwng16zXDM6/X/0/f+ec0Tgn4dTsnnTcWCbaXbUYiHQlqimdKVp/f9lmZqY9Epv9DEOfonyAqAAmQ8MDLscAYgAKREKRojw6OmytTstGJ0YdXAHQ2t3ecmeyR6l1Om78EzXMOnG5TgQwm9/gkAnP2N3ddqCIon/BgZV1mg7AB75HKr6D4PVQYwOA+7e//e1p0ezDg1B/Q/JKgT3WYjKdcrD83Xff989Jk0cfLa2uOEDKL+uF4mnulO0lHTTbWNvwZ5HiD0B/+cJlT+snshxwBqCF741OUOiS9mY8ovTZ8lPry+fM0gkHV6vNY+fMTFraSUjhPieSlohJihhSnKoPcOXoyEGa7373uzY9M+k6hahrB8YLBZf9peVl++STT3x+kDPaDsUFfW41QlFAaC3QO9BhHB5WvK9eXG5o0LYBhKMzL20/qlYdpLpz5z378MOPPDo3ZDhAB3LonLafffqJF1wkU4/5YXy8Hkbb3DEBNUipXLTv/+Bjj0QkqpIoVeQR2a/sV5ziA8fQ+sqaHewehkjm4qBH+iZ6HXu5tOQcv0TlAXDeunXLKALLfO1thTkaJZUfcLlYdBlkTz6sUhCbiFG4dkMWJb9enGtoyPoHi+5gHhgqexQy+pLodcBaiqchV/SJ5woAgw8ZagA/40JNQfp/vW7lgSErlwedQoEfAHLat7Bw3q5eve5r+tnTF5bO4TyAYx6e56wNlgt2/8G90MZUwqMtAZpZ44DH0OkAhn3ve987LYDL/XHAHB8e2YtnLwLty2HVqV/Yw+DLhbotnc2enh+h4Kkc7DnQSGFAB1JLfQ7Y5siUiijsFDR0jmjnbNY2t7ccgHXqsVK/FXN5j5aFt96jCVNpd5wQsc9ZC0fGyOi4y2q713YKjUr9wNfEyuqqbW5teOFwoptT6bQXeXI++A78zBv+/8WFi6cBMGTOVI7PnHGNEwDSlOXg7T4Je5qPxfGx78HQgQA8ypk8MRqiwZFr5oy9nvmCt3p4EB7ivMv/+OiYn93YG5xD+NFjjx7PpAuWywaeaT97RA7gzc3NACwPDViWOiy5cBbj/MVevLW74zruoF6xyZFJGx0biwKSCh7Rq/P6ixevbH37tfVn+z0j5fzCoutR5hHn7PzcoiV7acukszY9C7/2lHW61OI4sVanYUfHB7ax9dqev3xmKzuvrZAt2r/9j/7C1+zRcd2jieH57rSbDl6urCzZ08cPXddDOeOR+RFNJs6rXC5tvRQ1IaCsSdtgacwWL1xzXmycDDiZ0BM4AgBycRK9dfOGO8aYc8b6008+s0cPHlqpr+QANBHerFHmln6xNnHeHB0d+nodHh3xuSGTBH2WjKKbNzbW7e9/8yt33NFe5odCh8H26YW6A9bz71A8V2dZ1ocXe67X7a23bts7d+44/z7BGTh71taXPfskRKhWQwABFAu1pr1+ve6ZBrfvvGe3br1jJ/WetZqd4LxJJpy+6vHjh/bJH353WgSY/Qb5IJNo/yBw6rLOkctUL2XDAyMOQL919bY9e/zKZezc3KyNjQ/Z+OiQ9Zf7wv61X7X9rYp16mapXt6da325bHDwVkLgAuexu/e+DsEDdmK1+pGVRwbs4uULlqQOTK9r2wd79uLlSxsYwTncs9lzk9Y32GfFwYI1rWGHrWObnp2wybkp6x/BkWW2s3dolcNjH8+VjTV7+OiRtXs1S2QblkghZzvW6dVse2fZ2p26pTM4nsJZzs+mkeMYwDMeDCGaGuEdOtfKjmZvkg3j5750iLQP2E/dysXgiIoHQXjgR5SZyvtuSyQCFWccz4nbUqx7ZEw0L3HchnvpXCC7Wjaigohkd8o2kt2hjEnZznofuVaEr8BH2eGyb4I8h8AR2WtvAoR8R22JA4QaP+FfwjeQafqtMz6BH/FxUV/9rE3GZivUTpINT5u4t/A42W/CUISrqJ+y6fW8+PfiuJruIzuI70sHyp6K4z+y55KpEH0rG4VrNP+8J8BdGJTsJH0nbvvyv3ABYQJBZ59F2Ut+ZK8AQMf7ofETLvKmfKgPms84eMyzNe6SJ82b7GXZuXot2Ynbvfyv52vshCm8+Tf+PZ/vCBuQrf9m+05xs2iscLoJZxEO8CZGIUBeMiBb05/1l//Vf+QAtDqqKLS8E8CHyVXDBCjHJxzCfAERmrw4IBe8VSHKTMZ/PJKKA4qiaRXlKA+FjHYNOq+5j1KOuS8IvDqoQdNfKSE9X0CUJojXEnIJmvoqYRQ4IsWjqFuBlBI+gQpxweB/Xc/91E4Z8A7gR3QWUqJSuJokzYHarDHQGHvUTYzrSICylAr3l1CpjwIA5F3SPfWsOADtoEQsRV9jyJz5oo4A+jcXRhwsEjAhp4WAOJRrfKPhungEtBRfUB5h6cRlTMqA9zDGNReaV39utBgBlvW+NjTak84WTpWxKzWiwGIVTDU2PMMjDC0A7hojxkFAsZRKmPMAApxuwOkQhRw5dj0SOgAFIZqWseB7znsZgb+SGY2LIohDleCQFopRofZKlnkt4IpDlcBEyR/fVwQJgDrXCiTkmYpApe30U3KhSNT4/XQY0CFeG44ilBkTFfyhfSroqWhODqUYxEq/PANMRVUSPOGMgcbFOfWiaGs2AMlBfNOQh1djKFmKbzje5og/SWMc13E6TMR1YHyD0bqiXZoPge5+WIoyMwS8ubxhVEXZAwLtNW9S7tKVvK9r4mtTuknr/tsbeSgIgFEo/eMGaRThhhHL9XICKQJa+ktyoEho2uCRllE0u0BtbaQy5Hif/hGJpnZJ32jd+xqKsg3iG730M+N45jgJEb8CoHUg0QYtoLjdOYtg1txqPKX7BJDG9yV5wnvdsN6lzyUn2ixpj1KidECUjGputHf6/AKMRvRU/MVojDsFPdI0Otz5PkAASxQlwH3kgMtkg5zooCW5PNu7ooMjEWbfosQK+ywRNA4GRRxhOKKC3IQiufzv6aJRhsjpHh0rnuhjngh6S3oQsIsxkp7GsND4xfWiZJ/509zRLndSRPxqzVYo/qbX4TAUUc20VfQ4yKs4oIlo8sNtG/lOGn8o4HNygsOFtOCiJTMlG584b4XBSesmi3bt2ju2cP6yjQ4NWSZhVjuq20n92Cj0uLaxaU8fP7ITiuusvXZO21xfvxXLIzY4Pm75csnmLy3YrVvXrdCXsZPjjrUOm7b0ZNn+zb/4P626vmlX5+dsfGTEeo2aVQ8P7Kh2YE9ePrWj5rFlB0rWN9BvC5cuBMOp3vLCdZ06kaYFO6hSDOrQxqcmbcbT/YvObdo4qnok4cH2rrVqVSsXitY5aQXgIZm06dkZT3EmQpaCWkReEqG4e7DrQDPnqqQDP32nqbBwOxbK/fYP/uHP7c//8V9Yqpgxa5htrq3Zwd6eg36vV5bs4f0Htrmx4ZF6cNf6fpCGZgpnScbSVGGEUqR5Ysc10nL77OrVKzY6POKyvra+6iCNF0OanHDAl3VGNCLpwQAO83MzHi1NtDcgLCnLcE0SvUgfAS/pE8AU+ieVDZzzgAC0C71D30hFB1Ta3t50wA+QgvEZHR2xn//85w4WuPwSSbqx6Zyu8OUSbUpRKMBICtkAsGsvQ0/kMiFiDu5jgKT33vvA9en+wYF/Z3Nn2//iseH+OPwo8JZNZGxocNB2N3YtDWFJCqdT3uZm5m1idNzKxQEHFx/cv2/QFaWySecchre302vZ5s6mAwfwCLfawVgEqKvVoBuCNqng/LFQB/h+3DgJoO7JiS0uLtpPf/YTByh9H85kHEBVVpFls7a/uenA12effeYgOBHGfpY7afq4kwZPf+BfDZQdAZibnps1BMuLE+eJDiu6riqVhh3M4pfr4Gj3M2in5XP56uVzLxC3tbnuABTjA/VDvR6ooHwO5+fsO9/9yK7cuHoa+Y0s1uoALrvudKkfB0D1uFL1IIBMus8GymXLppK2tEqBvIrVWg0/P126esVatZYDIAChODUAXNlfaEMDeoJKxerNurVOGoF7uNP2wnmiNKK4IcB4eaDfeulwjt+v7HnUKxGbtVrdgVZ0E/MJ+Mb/XhArnXU5hM4DnY6cFIql04JccGAjw+ht2nPp4pWIJiAEP9CWRrXmzsL9g2374ovP7KCy72dF2gGYRuFL7gvQfuHCBY/SJ8uCzBV0LMA0vLcbr9ediuSwUouyXKEt6DgYjCyhfwU0NMnz73Rdr6CbB4YHfB+h0BuBHMw78gQYOzs97f1dWnltz148d30MMI89AiXM4d5hoKyJzqI4yCiSBuAJSktmLRkPANBQz5D1QITuzu62ZXI55xXmu7Vq1WUOsNK54JsnHuFeLpSdsgWQEnkGMGRdMG+sYxw67FUOTLVODECY7wPg45BBv/C6L1dgA/a+sF/i3KGvROiid5rNlq9/5pNgKXQgdC5e4HOnYiND03b+/CWfP+d/T6cdTEW3UAAU+ghAaGh0WBOcv+BUZ00jA+ubW9ZPpsrEhGekzM2dc/515oX18dvf/N4ePLjvhQgZX6fsaXecWoj2pVM5p7SxTsoGh4ftwvkrLgdO8delyO2qvVx6Yavrr90WKg8O20/+5Gd2/fpNd+aeNENgBPoRsPrh/XuB2imTCdzV3RAtjkwtr73y6OShUShGEra8smTl3JhnwkDFlEznbHHxgrVPura6tmaZTNrefvumO0gmJgHwuc+JO/9+8+u/96wG5DifzftZhDFgPeDUQLeMjU+6Mwl5D3ZF0jPGoP5Bhzx9+sSevXjq41zuH3TnoygJ9/b2zelntjb9XmQIOOVKPm+TU1DAhEyYTifhewmFcSkoCv0M+xf1FZgjah7ofEb+Kg6jf/cf/3ue6QGVSCoJTV/HNtc3bG9/yw52d6zRrNry0kvntGY90yfkB95+KAM8S5EzEBQutba1623ntH/7rTu2sbbl0cz0ZWxk2FKJrhdCZN5TibRtr21bvdK0YkTzkvbI9ZI1G9i3PedKf7WyHHG+t+2b+186T/f8+Vm7cv2qNU7qdv/xA987Bkf6rS+fcp7owckhS+QTtlfdt1Q+aVPzM1YcKDrd0+CUWePYbHVtz0qDA06xBd/6YXXHjutE8h/YSfvYGq2K7e6tWs+ozdJ2/auzMo5j2XG8j/wEWypQE4Y9FBrBM3vWz89kkERZhuiDfF9wEvGeUyFSFDQCRAWuyYblfV8jBOIkQ3RoHKeQvSU7CdlQW1h7fFeO/DjwKltBQHH8/B+3+ZBpvqdMWtkhtEvAtLI5dTaOA9yyqWRP6IxOe2X/iHIzjosIcxB2hfzqnE0bBBD6uRv5iuwV2ZVcK4yKvVZ2k2wjjbfaKttczAmyYQT2CowWLhfHNfRd2Q5ao25LRvjQmzaZsDL6AgAtDElzG+yI4DQQ5iE8TRiQ8AGNRcCYwlgI3+Q7arPGQ9drzChUK3xMdm/cQSJbSxiF2hifL+FxmiPZSHq28J047qo+vtlu3o/jW2pvXO7jdrB0WxzjkPwIV5B9pn7Kngs4bThvaC3IthX+p31MMqg+ar4T/+t//U97DtRR9SZKreNDASUMoB9ooiguCZXAheZJ4B6NG5kaUG1ccTBUhj0D48KQwHNKsZJvc4VK6cTBFYEkAkECyBO8MQIEJawIgRSDBF4LQe2JG/W6J2OgtoVNLyjOODAjg5z3NdC6pyZLE+6H8lhVU00QfzVOLFz+lzeLPujzuDLh//hC4jURoHEAQ5+rHQKZ1VYtHCljjdubAiohpd+KmIsDBVLWAHiaI9qh78XHhfHUXCh6mnYpZUbfOQNXznjD1V5uHV/gGgsBpBRu0Y8UiQO2EUDJ51I+GhNf2Mlvcxy9WYRQHjQB0CpqpIUP4ORKLnlW6dRTd7IBPIQ3kPkkIsM9c1E1Xg69YY5DlIa4lD1lr48UvgAYSQlqPXCtDsscmP1AHFFCcI28f1wX1mXrNM1YbSZqR9Q3HM4VzSslq42Iv8yzAGnuKU5qOVbiyldgGd9TBKQATOZGwGt8k1UBIDYbAbrxDUAHAsZKvFwcGE+vjYBoRUt7VKcDcCHaWDojDkCf6i4Kv0WbnMY6vglJKUvZxw8sGis52DDMtOHL6NLhQkqYseP+tFVtk/J+cw1p81FUng5AcaeGr41kcIictTF4PzEupMe5F4Y27VAREKcxQvdGB7xw+Asp11pntJMx5z3pP21w0q8CxJhHrocLk35K32gD1jwAeDNOOuRoTGmzOBOlfwWcyGsv3azNzDe9bP7/k5qlzV7PEEDq+1zkMDvV971w8NAzJfuKhjtd55EnnPHXHqb59MNO5IjVIVGHZzmstNdAwfEtXZsOkb2KhohHcmgeQvsDcCsdTEQazizAp5NW+5QzT4djgAPWecIClQZgYJCxM84uxhXeSvqjCAbap3XsoHP7LMuHdheijA/JSZCpsGcKlNY+wPvK1tB7ul59CQeR4FjW4d3XVlT08OzwE6IwAH/8OyfoTrx4HJZTIcKZsWinLV8attGpi1YenrNErmyXLr1t0zOLXrgKxLoJrz486L2O7Wxu2ebGmqW7HVt6/syWXi47oJkE4BqfsNLIkA1PjdnNW9fcCMx0M7a7tmd3/3DPPv3Vb6zY7djkYMnK+T7LJnsOZNdbVTfWNw52zIoZ62VSdgF6gUTKdje2bX9j13KptI0MjVu7l7Q6vOCdjhUHS9Y/OGCT05NOu7Gy/MoaAElHhz7X9BsORQAhIlKRiXr12GrNmjt+AEvhNfZU5T4irg6t6VzbGf9OB27hfM4+/skPHYCmEN7e5m4AcHZ2vWgbxjd0FO6wSqXs/CLRhtA85VynEOkJDzIRwg3StTtEjga+ZGg0mMfV5Vd29+5dOz6q2PDggBdsSycspCu22w4GEpm9s7dtiWzSBocHHbx14DyTssrxkYNXyB/R6egWB4BKJavWmx4RDQBBFtFHH3zkUfm1qP/QHzh1VF/efvjDH9o7t2+F6LP9A4/opjgdUd7bm1ue3k6RxFo11BtwXtMojbVYCJGQfM64AwzxOfsF1xLBeNyoWrFUtGw+a61GywZKAzZQCMXqiNbMWsayiay/PzY46tGvE2OTHsUNHUy1XrfNnTVLpBJOVwLolitkLJkx5x3GZictn+hb+stzkaEExc8cGDHrtDqhgGLr2EbKIx7Nd+3aNQeQ+WE/HBoe9jFEX7IemaM//OFT59qGi5gzJGPEtatLr+y4SnR5yNTgl88AtymYLMopaBwAPBYWL9uFS9ccBIWrlOvdgOq07eh437Y21u3R4/u29OpFcIQnAgcrjo1QIK/pHMl3Pnjfbt6+ZZOzk84fCxAOSHy0f+Bztb2x6/PXqEYRjp2k03oMDZYd8HMnZwSW48whOpiMhNHhMdvcWvdzGNd4UbO+Ph9LuLdxylCctNfq+jiEDBbz6F+oOIhepcgn/drd2/M+B3slZY1a0zMwnZc2EYAUPkePjY9N2rVr110v7u2SSQAYEugBZubP+dzo7E2bFhcuOJWFn4lT9C3n1A0PH963r776wpbFaTgzAAAgAElEQVSWX5xSd3kxv5ExL6KIrBEtzPqbXzjnNBgesdnuuW7fer1hr5eJ1j8INp1zKqe9mF6xv+x63ykmsjiV2raxtubUBziHxibHwlgUCw4WM25O4TA2ZpcvXfUz1ur6mn359VdO8UFEZ7FQsNGhYeuddHx+OR+oT1DmQHuRB/yjtlA+504YgOe9yoEDgDgdeBa8zkTnMX7MG9G+rJtEN0RUAhxfvXzRHZbbO5seje/3Hxk8Peco+oyI4fW1TQd8WcPIB1QNOPgA8DnTM3dcj3MAPUTmD5HjOEp03gZYB0Dvj6IlW/WODZen7b13PvQIWlHNIbe//OXf2qeffkLeiuvfRJJU9NAv9mbm9rhWs1fLK+4ogkYFJ8/162/ZucUFBy0Z/EePHtm/+pf/0r7+8hunG0BPMiYUF64cHrkeoBhmLp23weFRu3TxquvKbq/j9BFPnz+yJ8+fOof76PiEjU+SkTJu+QJ8/1mr7R/6GuJcsLW9bsuvXjgIyB7IHg+lB/KCA3DvYNsqh/s2PDZgo2PDdu/rbyyfLNrE2JT1l4asPDBsYxMzlkjgGA71H85fWHDdke1DX7WtenhkDx8+tC+++MKePX3qPMY4S5nTUqnfZuZmXR/jeCyU+j2D5dbt275ucYrgAGK+AZcByvcOdqyX6tnVK9c9CwAAnPlaXl7x5+AIxdkwMzvrembx/ILrKuYK2pBqtWlfffGlUzI9efbYiw/iMEBOcEAR4IP8scY3tnZsduac/emf/txmZuasUT9xyi/AX8/62Xxtm+sr1rO2nTQbtr6x4uc1+sC8zs2es0wub5WDQ6scVz2qH2qVXss8wwOn4vH+oVX2D93Bw5quHR+5Iwl9QpbNzvquNWoNK1OEk+y0RMg+wJQlG6VcGnTZZu7Kw/129+6X9uT5A+vaib374W3rHyzY01dPvU8jI0PWapLVsWelkbKNzoyaZVNW7zYtDz/5/Kw7dc6dn7O+gtnK+p5l+7IOTD968sBerT6zzb0V2zlYs2TqJCpASIZT1zrdhq9f2fY4JnX+BgvGmeB2Sev/P9JVmI0o5cLZJwQMKngJnmhSadBhssNkNyN7/JwGRnWDo1g2gXAF2aLCWUTzEvR1yArS9/gru097I8+TbSZ7S4FSAocFmMsm57tcE7ez4kGXcZxKtrBshjiuw3OFfclu1RjrLC37XG2nDdp3/F6JkCmrMzx/ZXP7/6n0qd0RP9fLnjubp2/jeHzOM4Uf0k7ZjsKGtAeqH7SNcQjyHLilNV8CbNUPAZg4dGRrxnEDzSf3lo0pWYgD1PqubEC9ju/PArM1tpJpt6ci/EtjQxuEdQmbOrNhziK1dQ85WE7XSQwr1Jy/aTtJxiXDsll1vexrncV0b9lcfC8+juqzwOE44M29ZFNqfGXLhuDLkIkgfExtFcYirDR+zzhGmvjf/rv/pOfgQztEVL0piBIGqk3qwRLYMLHdUOSk03WvNgY3KZRefCmT9ggw0j6cSyYTPFEYz6RHaSEIzJSgCCTgb3wAdBiRIPN5qRQKsMRBLUW36bv0iYFRFNebQsZ9BKwL/JUSkCALGBCgLC+FBEhKSgsyLpB6Xhy0ii9m+i+jX+CGlBMHZS1KAVxSxtwXI5HXWiSKNpSQSWj0PAGDvJY3TH0S0CMFwb3UfylaPuM6FDXRJvDIxceC6wWq6QBI++RkkFKWc0LAW1wpxIEWKSE3tqINSPeife4FS5+NAf3THB5G4Iq/tgDeaKEI7G74Bhh4WwUeRTrtNJVZisdBqyglXIAVEY38T/El3SMAZ2eRj8T0BcWUPP1+L3LAECHB/cULrFSgeOS15pLnMPaML2PAIYkUJgeSqhQoCtXRtbkFhRsO8dokZVBiPPBDsSYfw2iz4FlS1FzrEU+xTSEewSzZF0in9SuQVJufwFZex50tvBaoLBA+3lbaIXmNb2Bay87VFaXNhmiGMD7xTUW0MdrA+K4iuN3LCi9qpNs0/3xfz1XUqwBXgWzqK7LFNRyQua/Gz6Nr+vpCYadI/7gjL1ZIlPnT/bSGBJTH16DWBvehzTqEIY/ufGg1HUxG/xJS6+my3YQbd2zPGDhwImLYelpqu2kFqqtYOAipkm8chJU+Up/im7vLe+Rl5jraQD8xmgBoOIxrrcUj0b2PEdAoIDK+QWEIa3PlvuJgi8uj9gzJVrFUPo0a1j3jDkk5T2iPp2TG1gLzBu+vNmPtL1wboqiCY1ROAN7n3uImCxGCXQef43sW1zA3XuSyZ6cUN8wf+kJt97b0BU5dRVnzLB1u+Z9nhcPe2cHRv48+63QpreLtIzpWMhPaHwADImSCDg3AP/fR3BH97DQD0cHc9VtUAEfzAMAR30cBRqSzGR85xHRglBxLlkTnIxoSpymIKFMYH9L81V9vVxRxrT2ACAPOHtBXBP0bnEoALOwJZHkCSmZzReulcnZc71oyO2Cj0+dtfPainb98y6ZmL9rQ4LgXVurCscyBCXD9pO2FA4/2d62Uzdqje3ft3ldfW6GvbMeNlo1Pz9ng2Jjl+4u2eGHRRoZGbKQ0Yjtre/bk6ye2s7puhc6J1fb37KRxbANFolKPrHFybNXWsR01jq0wMmC1Vs0WL112GVldXrWVF8vOvQ0gXh4Y85Ri5gGexkKpZAvz8178ZX3ttbUp0kPaaq3uUVmAkeOTE063AV0BKak4F+CfZQ/xaMtC3jl+q0cVj4Q8PDq0rnUtXypaOp+x8uiwffTx9+0nP/mJc9rCV0lE8NrqazdI4BiFOxyD/sc/+hNLkEbf7trG9o69eLliBxTGyhe8iFM3kbaiR6LiHDDLZTO2ubZun37ye3u99MoG+kvWRT9RLKjbMSifcGIAQFMkqUak5WDZgU2AVYAZqCZYQ3A0B/B3zkFVIgP5odjTN99849G/Q6VQQA6QrN5s2lHtyCMY0b9EJX73e9+x2anpUHhud8/B9ZXlZaseHYczX67P9RWAh/Ze1gvADudY31uJQO8f9DRy6BWQccAs0v1T+bS/jx6F1/bqpateXOrxvUe2ubpuJ9Wmg8/pXsaa9aaNjYybp/23Ok6xQXGogyNAuprlSkTnjVphoOC83KWhfo9A7vTa9uT5s8CTu7PnslIq9jtwCIcza8t5wLs968v3+dzTFj/39ALdACCI69p20/cDHAnIioO6UfYV11f2du3g8MCBM0qSUQiP6NOpyRkHUKG4KBXLPt6syfff/76dO3fex4CxCvslTrqk7znI7IuXTz2qHpoPeJjhoybSdGt92+49eGClgbK99/779vadd+zy1SuWL+Tt2bMnPice7Vmvu4yuLK06IEgUPFGH8HqPDQ8FHZxOWZWI1XbH++7nqUbTrl6+4tH8tKNyXPE1R3o/1wKApnOBsgq7BXoeMkbQXYGDteSUKzh5ceygcxnrQh/RzGQ9FW3z9WrYj7OheC9y4nQPzRO7ePmKRws/fvLMeXUVrcX5Eg5ezs/QFMDrzd6Zh2SeUU0nTyPTiOx/+vSxvXz1LETk1kLWIGAd0ahe5JGMiVbTxxR+eNqfy+Rta33T6ofHdnxYdbCccy4ZK9l83kbHJmxqdsb7QPQ9Y0k/Xq8u2717d53DHaAomUk6nQpnh6mpSSsVSn7WAcRjDOCVxSH08P5957Vm3wSA7i+WfA6IPIZyh1oNjDNFDScmp50epo9sDzPb2tl2HmLWfKMVKKfgdWbvQMbRAU4X0277mHVawVleoiBmRG1HrZd8oc8BaPal/5eu94qRNMvu/E54kxnpbWVlZWV511XVXe17egyHZsgZDehFgjKAIAmUwb5Igp5Wgl4kQU96E/ZhhdXLEgJWAigCu6RILjkcDjmubXVXVZfNMulNRGSYDB/C79zvn/WxQBVQyMyIz1xz7rn3/M85/0NBVD9zJ1NRtHLZ20KWxLlz52xyasbnBMeD7AoZ7nDkohPg0oV7vdVrWTETwPfkIOltmJudtZTlbWpswa5ffd3HXmc3nD/QMPzN3/zAnqw98r23VILWZtbbRcQ9tAlEeu/vl112z5w973oODnP0O+OTJcAkn7Av/u5T+9//+T93uSdCnyjzuhcFDbzv3f7AxscmrFgc83VK9CzgM44X+KNZz1DD0P7FE8teOLHXDcBvnkKzrSOPTuZsUCnvhzNBKhMyV4YJS2dzLvtd54xuWH/QcY743e0t6x31nUIEJ+WF85ctkcxaDrqVLJk34WwFlzk1hJFbnKLPnqwFPv1Gzd/N+kU2mQccFADPrG8cVThMyOi4eu2yz6sDwVtbvgcQtdzqNF2Obt265fsVa59n3737lQPQzOP4+IQ75lZWViMuaQBQ6iKYrT1+5nvfs2drdu+rO9Zo1G1p+YRfB30I4D7gPVkYT5+9sMEgYbMz8zY3t2CZdN7GJuZ9/SKrteqB7eNUJfI3k7LHjx96n4jivnmTKPBFdyBCsQFonSf7dpixZrVhaw+fWLNWt5Fc0TM90HusIyLE6QPyMF4q2dbGtvW6fRvNs29VPEMCyhb0Wml0wml+Ou2edQdDLyALuPzZF59YvVm2iZmS5YrwkG96Nsfc/KxlUkl78nTNtg92rDg+YqsXz7pTbvdg3x3UFy9f8qyCq6+dt87QbH1n3c8ph0c1e/bisT3beWTrO48tnenb+sZj6wwOrTSWNarjIk9kCwTbM9jJYa45t5DZRlBECLYT1oOMKuAtBDmE4BrZUDqXaq1R5BK+buEzwiwE+iqwRoEUwjqE7/AcAWw6wysKl/eiw/ROZFkBXgIs46BeHKiMg4QCQemDaqEogll4RDwoTuOh9uhZcftUZ3adwQXwCRh2WyMWhClcKQ5A+16TDLaOcJswP6F4JP/Qnzqvx/ukfgtolm0k25SxU7COzvfCRwIWEhy2stVk3wu7kTwEkDPoaH6+CmKjy9R3Ab+yQdzhGuEC8TmkHXH7Vn199Rq9U9hBvP0+OATeRAUchTlIVl/F3/S33xNhP7Iz49gE1wmboo36nZ/CcGQPc78cF8IWebaCq/iedaE2qc1qi2Q/jtfRlngQGs8SFhV3tLhsuONi4OcSybGwAeEG8f5KrjWPbnf/r//0nzgFB511z3k/cMLJ8yBvEwtRQq2fAbjB2zXwzZwoHudEwbPFQZQDw/i4f+91hHkhACXGXxThqegrLVLaokZrAvS+OIDAoLggR4vnGDyMQGuBTBIiLQaeGR9kfpcRrWjPEMkQeF4FwjFpbMxcG5+Ifww41QKOC4UWDn2Jp0EI/BBwLUHWopBw6FkSRCkUwKO4F0xgWrxdEiAtSPU/ACvBsOd6LVZPeY2lYajtXCeQhmeEiFZzJU3744td6fNyDGgRSKkKAMdAkjKOg/DcLzBP3i5XmDHvjX+P/EUULwLyeQfGAI4RjV9843KFmgqUGkQQSc6IvKBdAUB9yZWqPtN/DrkOXDZboE7UajlWilLkfE8b5FEaHQmGRViAYX1h4DHOosKQ4pGy1jhhuEth8wxFO2u+PCU6mj9FqiqaQ7KmzUGgGpsgfeKQxQYfL4rnUWCREnL5wDCLIqS0qfC5NghtTnEvmcaL9wsU1zqjDQIaNd8qyCADVmtCukjrUg4HjbPrpEjuuEYbS9xBo7QgvV+OGOaGdvA34yFQWx7vOM+v1qLmSBsAn6PjuBdZ8hTMbKhIrTFWJLb6gmzxnfSqnHkuU9G8aD1I/tUvjQt/S8Gr7XH9CkhCjQ6MUlKoMB48JR9HDVGLva5HkpL+iqNE46/5kH7yjTGisJHuoK8C+ePrjTaLhoQ+co3AcsmnDn3xQ4ScFXwm0F/3865QkCmsS6XE6SAoHRTf0HmOdKkOJnHZiMsIz1WUt/Y/OcZoP7/zfsm2ZETv9c251XYwi+/kTNGmz99qi/ZUyY7mkrRnOSrot8ZD1dQFwuNI0iHN9YdqEwyS7uDloE8bMHxoLxGnyCOAioP2g5d0U65jhj2D95MIFI299ln6RWRt3PmSiCikdKjVWpCO0xzQRu1HfCZHl3SQDjeKNEG/yKnmgGA6pNRJFgE2AfqOuQJ7wYlI5pWnVXbNmkdd6yUy1kvmrZsoWGOQslvv/4K9/cE37MSpszZamrJBP+lRu4N236OK+UkU9BA5rdesAJ1R9dB+9IMfRg69tnW6A5ueP2FXrl63ZDpvCzOLHlHZbfZsb3PHmrtVG+kO7HBv3yrVPds92LRhsmuNVtX2D/ftwuWzduW1K1apVj2ClT4DXHr6PQVjmy0bn5jyCDPGCnCH9QrYsby05A4G1msbLuCjhu1X9z1qE1CI/6WpcZtanLHTZ87YECC83rAnjx/b1voLN2CJQkWe0JMAlGT3AFyzhwFGk7ZPGj5RsBizfZwrhVDQDgWCQX/9+k2n3Kg3Ws6Xvb17YPlCyVbPnrOpuXkrTYQih+WDAxsfHbFEv2/1asWePX5kd29/7u0HgEb+kKkDikqxxwxx8qWtenjgUaSApnzuoMqQ6BnziG6i5+DHJqqPgm/ICJGVH330kXWPura/s2/bWzs2NjFmmVxUeCphDjgeVMp27dp1+973vuft+PM//TOP1ES+DvYOApg1HPh7MPJ5v/YrgD0AaIz54MhJHadSi5N+fWPD9cfFK5e9jZMzk3byVAAAb3/8ue2sb9vu+rY1yzVLdpO2u7FniWHCxsemPcKQ9dlsV61cJRK4aU9ePA78wzPjHoV35uJZL2RF+za2A+iyu7Pn84nMUJRO3NZQQsgp07GO5RKF4/a6kzDKXvJzBxHi+YyNj8HJGpy26Bffu1rUlWDfH9hR58idNuyTIEhwmE7PztvJk8tR1kbB3nr7ffvg/Q/DOcb6LksAlpls2BsbzZptbm7YT3/8E9vb2XGeYPTO9MSkBy98ef+e1dtNWzqx7Dzb/ERX4JxgHL0tw4FzgfMffcUeDdcrlAglP4NS8G/aHa7IOQApQD0c3HCNQ5UBeO+OBUBLAmNGCs4/TpQzkcQO5PYpJpZwWcFxx9zubO8F6owsGRbhLEakNXQUs9MzNuz0POoXAJCIRSJokc/bn952SoWzp1dtY2vHqhS3anUcSGWcOXsR9er7myU8owEgBbCLxdFohYCCCrQfUUYAMtJrB4cvepM2QLfAGifSEzkFtEIvjuaLHh1dSOedZmVsJICJg37CCiMlm5mbteWVU14AEzkEgGbcWX8AcTgJiHYlNmN9/blT53jB0IkQTQ8NBkA2+xQAMhQEFCpzwNL3zXDmZQ5pP3aC229Ds2tXrzs9Cef2yekJP4fArU3Eca0ZKDcYn9dee82jugEq/+Kv/q23I5sloCkE3JQpWtgMfPgetZcJ0etuxwLOQ+GVL/h7KY4HeMl+Ai0PeoFiltajvURQto+LAKNnRdnhIPvBgdNfuH3TC3bO5Djg4KQtzZ+2s6vnHYBGNpgbsgc4lwFAUyQvk0nY/OK8Rw3zHvjxazhDANe7IThlcWnZrl275nzHODwAVZ0mBTvIUg6G/4t/8X+4AwKdSOBIoxm4oFln/C/mxyxXHPH5gbecWgQ4g6CSQL8hT+NjUz5HnTZ0DaNWGi0EgKcTirhh97C+0CfO2Z4ORaM9yCGFnI7bi/VnlspQBK/tQCh1LUojYzY/t+RR/C5nw5TrHPriWRgz077ukGGK2vIZ/N0BYOSsUoqKBOZ9fVCwF72FzhkfLdnMzKyva8BZ7g2BTCG7a3FpwSk2VlZWrGc91xOPHj/2KOl6vWmXL1+1X/6lX7XZ2XkbdBO2v3/gRT+J0K1WD6zXablsPVx76A5x1uHU9IQHt+FopR4W+/WD+4+iiOiez8loadLyhQl79/2v+RrGedtphQwcwFfa+PT5M7tw4ZID0ETwT04gJ8FZ2zxs2FhhzAvJ/uzvfuw6YnF20dr1ptW94GnfpidnbHFx/jhLjYwY0StCyYNzj7oLixSVtZRduHDxODPm4uWrzoUN1RAOpcNG2XrDtu2Wt+yLO59ZYSRnc4tznmVDcUzWDAVXl0+vuG5G9+CsYc6pF1EYK1q927RCqWjpQs7W1h/b892Htl154dQbR92yDZJHZkkCmsJZlHQpMmOguHJMwoNt+Y4zLFlzIdte5+SXtmsIkBMedHzejepb8CzPyIADO5bFKcCZ71VM3W0RgiSjADTZj3q+3i/KDM8cjIHesrF0Pzqbe5hf2RPSQTr7o59kJ/O7Ai94B89zLCGiTxUwyM84+CssQM8RRia7Rud2AZgaQ4HDGjM9l+uFg/CTtvJPbZd9o37SFtmtmgc/o0fj7Xo2yrCmDXEgWHgV8yGQVE4C3qn+y26QXa73yF6S3c51cbtYYyZ8L463yF6LA8saI+FHwp8SEQWMbG23oaIaOBqr+Pzo92NnQ4Rjqt1xnCs+ZsJJNDfCtPhbeKLGXWOntrzEjoLto2cIAJYtFp9/AfxySKgvcQyB64VX8Lswt3AeDOMddwho7OJ9jeM7msu4vOl+OTaEzQi/SPwv/+0fDgU6Bc6rl8XcNABabAKd9DBemIpC9GWsClDRiySwiiYTOCUUXAKq++LeDg2CDGNFhwkI9cHkf6QsuE6TI7BSkyrgWc+MA2YSfn4KXBAIp+sloPwdn3AJfrwNEnYJq4ADDToLV4a4nhVvuwCa+ORJGbkSj0jhHbyP0QzwXIHNPE+LWMCPFn3c88EmznUOWsQWnq7R+Ikzy9NSD0MhBQ46cHopKhZh1jjIASCnRryfUlaMAc6IeFS2BFpgjpSaACLJoCv+QSiKJABaHjXGyosyxfhGA/gboqBdFjLh4A0AHf+OSAoHbJzvMnj/pDx8c/BIgZ416sFQI+KLw4cWvOZMY87BhQ2Nw1t4f0QVkgjAp8A5fsYV5rFMArTE5iUO4gVFFZS5PLuSK8ZCip9xEHWGqDcY55BSGXhmFbWqFFXxPQOCCGAVmMSztCnyDt6lzUvzrI1B0aMoN3FNqygH13i6dAzgpl3y0ko5c2/cK6414HMZ0e/wmRS5nB6MpzYtftKWMLfBacD86xqPIqOoUnTAEXgmPSEdxPXaSD3SPALmBGbG15ZASX3mgGUENNNn6TyeLXBdm4L68qqe0PpCJv3gdOwwCYcX6QnS8aRL5awLB6+XqXBeQCABryhpnCWfB8ZBKc0+PhH/rw4qMrJ0eBMgqcwD2qc1pvmVbL+qp/leY8I4M8+0g/sVMasxFDD86nhobWhj5Zk8SzqU3+Pyqc1T64g1oHciHzp06XAWPyzRFhUJlFOElHKtB71TYyD9L3nVfMT1cjIVIgV4ng7C/C3edIHtzukY9UvPdRnIhOwZZUCgj3wNDqIDWzpwsraaQbZZw/QZowsgC+M73j7fU6gU3wDkCUagy2oUtSwdxbO01uMHExkAckDwrPihRzKgeSKN3u+PqEmOxwh6kUj2GA8Ma3cM94KDukehpU7fi7oNhllL5IoBgE6P2Oyp8/at73zfrr35jg0tbal0ziMAifYl5ffosGG9VtdSvaEVLeEAcvOwar1W2x7cBXypW7VSc0qPYmnCVlcuWDJBxsm4TZQmrJgtWKvRsk65ZhOJvFmnZ1v7G7a++8xqjbJVj/Zt+fQJ++53v2OLJ+YdkPr45x85T/H27p5tb2+G4jKppEcGMkb1cs0yqayN5AqWHqbs5MJJm5ubCcBBr22dftfqrbr1SZnMJWx2cd5TZFcunrGF5SUbtNtWr9Xs/p0v7cvbX9j682cebUzaNunT7JWiqcDQ3C+Xo0iJUNCHSCJPlzwKzmdSW4lKXlg6aSWiqroDa3b6ls4VbfXCBbt85ZqdPHXa+lH6dK1SdadHPp226v6e1fZ3nVN7a3PTqnv7Hv2K0U0bAx95wiMv93Y2bXdn6/gM0IrSLlPZwA3+5ttveaQ2oDl/wyuMfgKQge5gZ3PfvvrqfgAxxkohkyCT9rEGcCL04fLFSw4g3b/3lR01Au843KZE3sJniYOudlSj7KUXo9Oa8zVJoctUyvmGZaiFDKecp8fD/HXh0nn73T/4fbv02hWzkaw19yp2+9PP7PFXj6yxV7XGQc069baVd6s27CPrKS/gSBRxMhXSqKGdgKu13jg0y4Q9fWJq3Kk5cD545FQ7gBqAr7TR13IuZEAAGAXe/wTkPJZPF2xifMpBGaLnuP/p8zWn6oEvF/1GP4gERc8T8Us/KablTrAB4E+oteB7St8cDAJEPXFiyQHEQj5kYP36r/+mR2wz3vXDivcFpwLAeaUSuFgZK0DK6fEJK40UrJgt+t756Nmabezv2ERpyt648YYDcryPNUMbF+ZnHSQGhCTy0c/S6bAHd6g22us64FqCI5VzULHgY9c56jjn9+LsnIODvLtcrdjU3KxlinlLZjM+vhSAHCuN2sQ4wDicruYgH6A1+vGwfOiUAPmRUTtqcV6lDBfrIBtAr4Uly5OFlQkgKDKJblMEJpHhtJlnMD7IbnCojXhUOoAxzgDPNCtkrdlqOCDrhTaPGn49wCy0CH7GSOd8rTjXNBF5+ZyDg0R9AvTmU1l3Nl+5cMlmxiedCxtZz6ZzHqwxHCStND7pUbaAnaOTIeAAflnkiOdCoeP0J4dl6/VaDkTBjcsWgNyPT055tC4RvM6zXam4XgYMrVYP/YzMdRsb6/5s5Ex78EhxzDmLyZyFQQnAC7oZgEKcdBTWXDixaCvLp+3ylSu2embFAf9/82f/2j7z4mptBy5hXYJWBQA6FL9LeXYI7WcvZK0CbrPWvOCcF+xuOT81nMJXLl21iYlJG7TYE0cd1PbClIcV/wkIzX1E1LptGxUyLB9UQ/DGxISNFMdtaXbF5udDRLfTZvi/EHn25Ze37ZNPP3J9d/HiBRubHPOociKgibiFx3lyYtbbj4wur6xEmRwtL/ZG4BaFS1mfRPH+8Ic/tI9++lF4j9duadh+ed/7XnS6rZTtHZT979kFQEt0RN44YyDLjG82BU93yUYKoz7HExOjdmrlpBVzRQdlicjGpvOzQSprM/Nz/jz2j4eS07QAACAASURBVLGxUbNUwu7fv28VdMigacuzOGWn3Y7ygqh56tNAXTPifTgoV32fm5yecrnF6cjYAKBTPLB+dOifA6pTSFHBXxQD9vmo1EK0e2HUx9i5zSliekzrSCYQBVenfb866hJBf+RBFoDYFGmfm5m3N2+9Y4sLy1beq9iTx8+tUuHsk7JiIWXFkWADvdh4ahRahNYFew1d7NGwI0UbHxm33V1koum6kMyB0bEJyxXH3JnBGZIzllOH9UOQybbXL2i5sxanS2liwkqFcc9OJNOrXqnZsDVwh/PjBw+9MCn9xKlFNLQD+6OjXqCSSFUvGtppu6zS/073yO7fvxOioKNU+ZMnlp2fmvV+euWsjY1Puw5Hr5ABgnN8Y+e5/fzjn3iNgeUzp21qdirwtQ97kfNiwu+hIKWfl1PmZ43TZ1ctM1q0FDRR6ZTt1XZtp/bCdspPbWP3qdWauzZIUa+hb4kke9HAxgrol7TTXjGPRP5ns2TmUNeg7s49AcKyz4Lt+rKYt2xLnX91hvezahrqllHvvwKYdJ2vi2LIkKfeh86ssrmFl8jWUiQn9+gM4M6XCJCTbaUIaYG4sl14jgLeZCfqnKtAFz+LR8Et6EUBgwIkZWfGz806Uys4xc8vMYBcGI1ssDhWFAeFhbsIqFSgkexr2W3C7vhbdqpsmriN488ehghkPlebFYQim9Ht5CjjXvgUbYnjRXG7UfiidIGATd2jvUTt1L1x7C+O/2l8hLFp/ByjGIaIY42JZES4j3AY2VySPdk0qkGl69QGzYHsU71bz5GdE2+z7Ci1j++Ek6pdcRs/4AqBmlF4AM/XfPButUMYV9wmFVAsGdF71Ta+F+6iOYm3jfcqyIz36x2yC/me6zVmmk/ukUwk/qf/+j8Zojz5gIWB4tSNEnJuFOAgBP4lKBcURVwYaIiAGzqnBasFcAzORUIpo1fGf1xINdF8JzBTA+udjiKmJXBx418TKIHlGvrB32pfPKJLCoxFp8GiL2pDHECRwGmy4xOrsZFwSUDkwRJYHzfcX1UoAhUVMSdh4WdcwRCZIyMhDk5qnuKgLL/HvV1c32qFlD4pNwHXAvnVrkD3MOIHOQ7F/GPDxwHBYZlnSTilvONAi4RQz5dCwuCkXSGaOgi02sm7BSDxXdwBwf1sxl4kIhoTrtd4KRpKUZralPRe2hEA1VD0SgpCDpJuPwAs8gJpk9Kc8m4/6BI5A68tFAhRWonaISDUgTysc46mlH93WoQADL0qN1KEki+eq7Fh7F/1OCmFSWtIG6Y2BPrvBz486oNB4IVNhKhDrsXABRBmDj0KDC7TqBic1jVjJ0MCwEhAnFNgRDzBkiGtF23O6geywjs56DDuHlUVS0eRAo3fp4MJPyXPcdmnnaTAxOVez5TiZlyQW8ZBkZbSC2q7Di+MLb8zXgLsuYbPuUfRqHEAGgeY2hSfS71DmyzXeHujzAqtDSltyZ3mTffpwCJngnSGDj1EKMc97TrwELHGtRpPHRyQd73bU+BSyGGIIsLY4jqif5AX+j49NXUMREpX0ibkhfcqwlsbI/dr06GN7Cf8zbjGN2O+4zmSbQG+rBXaIkcE98vJEZcXHdi0Rh14ikXu804+k+6VLMsZKF1Dm5BN/gmA5lrtQWqX+q7DkNbpVGn8eIy5lnvVJ9Z/XCfE5YbrPBK+kDsuwBlPPxSXudY7h/n4Icd1CGOaCX1st0IhUc0tUYPelmzIbuEArsOCr6tBiKQjg0K6mfZp3IjkCRFR4RCSioAo6UkAYz8XRNQf3Kc1qih/9V+HE60BrSnWGIZYMDgCUE30IWOsw6aMBIBy99Z3QtVl9B5RbXCv9oZp6yYyliqMW25i3j78pV+zD7/9q1aYnLH+gEJXFB7selG4QiJh1YOGp72mB2bZftKqu7vO/wxgS1oxkYO9Puu1aNOzCzZWmrJ+L2mDjgFn2/z0rOF2bB02bSSZs9TAbO9wxyrNXTtq16wwnrNbb96w6zeveUQpEW8He/ueEv2TH//MDW+MacBBgDwM0qePn9rmsw2PimJHWpxZsPHSmOs20qkBoNu9pg2SQ8uO5Oztd9+21964bpmRggNqhxTFOjiwp48f2b0v79jjhw8c8F1YoBjalEeiAeTA0U7E0/rWpq1vbHpEN5HAieHAfx7Vax6ldrC75/I2PjVtc/OL1qZg0mBo8wtL9t6HX7fTq2etUBqzmVl4rM2qB2VrN5s2ksva/vaWNQCtdnfdsH7+5LEX/yMyEH2FvsEoPXVyyRq1ij16TBRX4K7WOQO0i3k+d+G8ff3rX/e2II97B4Ak+75XAXodNpr24vm6p4dTQFj7OmvLeX57fV/fZ5ZPe5ZAvVp3ELwAF24madvlXQcrdC7SWZG1wPsAFtmr5KTie+0nPF9nEihNbr19y99FVNfO+qbdv3PXHQuNg7rV9nFwDJwaAQAFblUKEGJHEu2Mkb9FyvyLp9aBFNTNd4DOtGdysb5G4P304qEhgwmaHSioXC/2cG7jeAq/M77oZtLxT58947qGKFmPOof6pNm0Einm46EAGllaQafiDAtAEMCior0BUohSffH0hY/VzPSsTUzPeDHAS5ev2odfe9/HCFAMcAEgb31zw9bWnniROiLSoUCZmpy06YlxMrR9HLd29q3R7DjY9Y0Pv2mNegBqmeNnz9ds+cQJm12cdScpjhuicuG0RlYq5bJzpQcu1KTTo8zPL7qsEGH+5NFjz3aYGBsPWV79nl25ftXOXrpg6ULGxicmPFJ7bKxkycTQeu2WJaxvbepC9IceKfno/iPnD05msk7HQZYc40rRvIvnztmbb7xpC3PzTmmCTIp6q1lr2o9//GOXDz8nZ3IOJHP+AQhnPqGIWZxfsInJMR9vUtv9vJ0cBgC6XrO98oFTcADuov8AfokMloOWeea5oYDkhq9ddNPZlTM2OzHllC843+CYRS4LI6N2cnnFo5/RG104jKCwyQWgBmq47c0NpyV4/vSxU+KQaUu0rc75cEeTkUAENkS24iYPkelwzofaETv7u5GTM+yJnNVLo2MeiYru5n1E6jIO0Bhw7oDGAy5nzpnwz3If4/3Vg3tOJ+GATWLgtD1uo3UBu8KZhjFBblrdtusyolhZ7+wzsl+hBgHsXFk57U6g1CDpThTWGv1AfrkeAJr5nJ+fC7JWqfo4o8dYJzw/ly5aJj3qXP7oc/6HM1fIzgVoBqytN2vOPRyCTwYOwkFbwv+VZbijJ0KgBMEcubwDtiDs0GKmEyGjaWH+hPcPKhvePRqBZDMzU2H/zBd9fX92+wtvAxH1HmSSH3FbAzsCu00Rp8snlu2gTObOjmefAICjXyr7FSuXq1YuVxzovvraaz4/TutmZpVa1Z6vv7CnFNnb2PC1fO7M2UBZ8mjNzxNTU9MOzlMXp90fOKiOzgBQR4YpSMveBIjNs9DD6PjXX7/lusjnso7zqmJ/9Zd/7X1uA+SurrqzCUcb2Q0A3FBMQLsEHQsZMjhrdd50Khyojpptm5lasJs33rTpyVnPjjjYr/p8j40WbHwiRI03mw3XMd0hTo2QBc2aahw1nWKHDO9gLyadamd0fNzgwndqm3TKo5bRr4VCcOZBY4HT6vSZVQepz5w5Z6Vi0NfQF6+vHViremS5ZNY2nm/4XgkYTWR6r90NlD4jozYyUvQaLgRaQVHDukuk0VRd2z/YsIdP7rszw+3mbMHblklmbWoS59ucU5rkCjnPaDmshUytz29/4sU/l1ZO29KpJW8T+2A4YweaOXQ49gHZGDh3F1dO2tj0pCVyZBskbZgdWK27Z083H9jaxkOrHe3aINm0YYJsq45HmM9NTvuz0P3oPvRJsZiz/iBkHADky7ZmjfI/2EDBiSUbUMFLOt/KDk+TLRCdG2i7osMFojGGfp6M5FfYFtfKxkAmFeDC92qPsAPZAsIOaB9tE17lDvxYIJbO/Ho+ey2fiRZEfVRQJs9FF4qekWsV8Cf8AZ0kp6OvoQj3imM3OsPEgUsB4gLd44Am3+mMru+5V7YZ7VdgDH3V2Z/fj0Fczl0Rv7Per/O/bFQFXgojPMY2osA62YW8W8FnwgPUTwH1shU0ZnyvwB3NUxxIVX9ln/4DG4h1SLZGVOtC46ZnCgOM43iy8fVZMcpyjV8Tf54CA/U99wsflIzG54jPZCurjxp7yX4ckMeGFwYpuRUGJqxA8xbH4ITrxdfDPzZWwizj7eZ37hfOFcdF9bnruKgvGrN4EKHscQegNdl0VICHDHt1Og6EBgNQ1A3BgIw3AkFT9Knuj3ttJORcEzd642CEBiZ+H20QkKhBYFOLT74AkLhBLANYQJMEnWdwnW/+EciOAlPfGMA4qKoJdYM+Atk1QVpU6q8mgOfFAVkOpPGoULVNEydghbaiWOmzADABcfG5AIDTWPAs/dd8aNIRUvoS92gFoy4ARALk9X4pjbAh9V3BSplz2GDugjII/EtxxSbwnOfGPShacJobngsHr8ZVciEFLpAnDuJpzoJhTpp81qs765/mgSgMgU/a2DQPAvv42wtYRXIgr4xvYh5NFBaaFBK/817ax/MdQB5EkYBRtVhtGLyDMRKgg2XoCg76A9KHigG4lgErudU7NMcAwqHYIMVyKseRS7wntCWk+2k+mDf1j3u0WSmNSGlJHlEFuFfI+uGT97LBkYqncde60iGAvz3tNeLlU1qfDgpxcJj2S/Zph7iQVaBOShYZV+ZFXDFzD+/VBimdoznic1+nkUxrLKUfgnMlFNCkvfRbDiyBGbwPmdZGKfBZGzDj4VHyEf+UDhlakwEADPxZGnPJisA4ORm4lg1ahyS1U/3S2lC/495sDmqMsRQ64yLABsmXcSVZ9c0iEeRfUQUaWyKP1G+ABlIpHczp9x2oci470u8qFb9/fm7uOOJbuk0HMenu+OYqoFb6UesxrpelPwU0CnDGYOA7gdoaG4GQWku0g3eLkiPuZGC8Q3pmSCl6VYbleNGBhO9FlaGDpMB+vtM64XfmQLpIB8aRbIjO15jwUwdLOeW0hwiA1n7p6y8X1rH0p0DoENUY+kH/MFz1T4cxdxIOAhBMDWHpOdfXEcUQqeSuh9MBINb+DmVDmM8AQPNfESAemdENB0v+ub5TJGTEx4YB6U5r6BVi1Ejaz7SPvCrf2oN0eCGKLX7+QJ9Kb3Pty+iTEH0HAM0/UmPLFSI0k5bKjloiW7TUyIQNs2P23d/+fXvvm79kLZqfCgbfUb1v+WTKcgmz6m7TjmoNyyfy1mt0rLy9a1/dueuRdYQ3sQ4A5sguyRfGrdceWLfdt0atae1qyxZm5iyXzFineWTZBCDMwLrDltVaZesMW3bt5kW79eZlfy8F1ACQ4LElIvDjjz+xfD5nX/va1+ydd96xQrbooCRp8higP/iLv7Znj5964TpwCHdYtZCDfiiGlhpaNp+2b//yt+29Dz+w/fqhA+wH29u2t7trmy+e+3OerT1x/mWiLAESuGaQMNvd27Pt3R3nBGWNQ3nw4Ydft+lJincBzpedW5MI3h/+3Y885f7E0pIlMjk7bB7Z3PyS/c7v/769duOG9RPmKbVkchI1TjomnKLNw7JV9vacA/r+nXseUbm1sWlQ2xKdWasd+roCmBsdyTk1A+uJ+VWB3F7k+Ievl5R5HbpxeKAn9nYPvA+EFJLWPzkZQBylZwNEHRIB3etbMZe3d269bXPTc/b00WPbXN9yjtpB0my7sme7h7t26exFW1w64brAI8E7nQASrQXQi7axFzCWyCUyip5SQUJ0KTQQvkeksh5xTRTt8KhnbYoclg89ynByYtoBLsA4ACYAFCLd3dgddB1kA0wHEAMo9rWdCUWCKLjKux347nQ8/d3Xpjt/CARJeTp3AKgTlsvm7Mzqqs8f+mWvsmfFXNZ2D4iobdvs/IwlMymbW5j1VH9kDOAFgIs1CbUC8uv37h34PQCZgK0U8MJ5MkxkHCyj2CMOlWC0dT1KmCKTa8/W7KuvvjLSxUlpP7m0ZKWRotPdAF7vbJetUCjZxvq23XrjLVtaWLKdncD3e+fOF06zMDOHDM5Z/ahu+7vbXkQOMAp6gYXpOedLJ9qa+45aHY/EhCKCYl4HO7su5+gyCkPfuHXTvvatD210ctw51HlGNpNyxwvyy/qvlg+cax7ABB5lIh9rjbYDpJYggnjMnj9/5n29eP6iXb/2mutRxkw2DVHHgLifffaZ82YDrAFgMzcAb2CRmVzalpdOOgCtcw7zzu9QAfh+0e/Y5naI5kcvvfHGG/Yrv/odl1Oon3AMIOtE6JIV8MXnt90Rlc/knO5kae6EB0kQNc/ejwydOn3a3n3/fTu5umKHrYY7dZr1plUPqjZWHLVu+8h+/vOf2c9/9hNLDEPkK4YuoLvvEalMWLslwJ0AnBBpypyNjY37eTwXOTGq1bLt7O5YJh0cN4B3E5NTzpN+WGvY3Oy084ejzwHRoZnx8yeOSBt6RGgmn/FMSQ9gqFasO+y6ExBdwfkXyh7+UcSQyFrmFWd6cQTgOJyZBU5QxA/qk/n5BedzphaGn5mHpPwHWw2wD/552jI+PubnY8BbHBKsaf6hCyiEWzts2+xsAHBpTzzohDHjbAW9EeAo+wtjhVMQHbb26KHn/SAb/GsetS2dy1txpOSR7RQXZt2hc/zM3e74WoTXHEcERV+RA+TyxcaGF/Z7/nzdufIB+Sk0yfjgkALI5FoK+NGvmalJP3s8fHTH9XEul3eefTLnAKCJ/F9eOW3vvvuurZ494+ey8mHVdvd3jzNQKAJIBuKl8xdcrh8/fOR6AScQ+wbetSMy2wohQp2x4Z87ZUZLLv/V2qHrMgBo3jU1TYCMWS7aV/7vf/Un9td//ddW3i/bzdeuexFXdxxwHqGGTYMMi6deuFZ1Mianxh1Mp/AskfXVctX5i18795q9fet9/6x8cOgZFdNT6LooezLJGSjUS1g+tWTnLpz1zAWugxrG6WVSGW+zipGSEcJcsrdh20FVg4MVzm90EnYkzp5Ll67Y62+8ZdOToQx1p2F2/86mdetdG3aG9vTJmnPc51M5pycqZEPx93AeJADwyKOYcR6PjIXCt4N01za21+zho7sOtBMt7TZagbozaedKh+4J2XH6qgwZV3UvSHhQ3nVqFupdIPt+lusG5xF/cxZgT8Jx6JnG2aRliwUbmShZcWLMxiZKNrk4ZYlC3756ctserH1h9fa+DZNH1urV7Kh16AD05FjJ9RYANNHl9AVn4tC6XvAxmQjYURyvYb/lTMXnqreC7Mg+EOaCvgFY5id9ZN/idzlNhVs4lsVhKrLTgt0fbHnpXT0zjsPIDtDZnPvjILlsHW9HlJHKT+6TTSA7mOcK34rb/F4nJmqL6Dl0LddLBtAb9D+OAdEe5CMO2gp/0JlcYLdATNmQwnyELR3jJlFAYxwz0RlDmBL3CjRuUTQ2wkj4KRtZ9lk4q4fgIGSTf3GsTM/WmUq2dxxUffUe2RhxwJRr4naU2iQbU/aexuMYcI8FIMZtcM0nz5V9pHarPS5fkf0vufEORv+4T/3SM17F52gzbYo7QTSOGgvJq9ZJHIDGURO3v19tq+wvzZ3aGb8u2Jf/MHKa74Wx0If4/PB+7qHNwkYYm7jdpnHTXPH3qwC0Oy7+x//qP/YihFwocFId1wC+BC+CoRwHZDj0ShjpnA5hAqClWOKDyHNloMp7QuME0GgT5x5x5/BO3SOholNwX2lwBYDxuQZNA8dnSsfgnQJPJFQCBV4FbOJAkEAjgRA8J74YBBZIScioFxAr4ETAnLwjWkhx8FGAFT/j3KeaCy0Q596OQOg4+COBEIepFrQWvASkF6WmcL2UpiIB454p3hf3sAhMaWNkRQtNYyHQT2CoFoyAO42HH0ai9mtBxJ8l0FzKVIqPcXLArw/I2PEDr0AtXXOsBDC8o+gpgUNSRmHRhahreR15jntbKUzj0a1h04lvTLpWgKUWb3yM1UYMUcaNqCD65rQHbryGlPtqpeJNFbgmYFnR+EQusLEypkr1D8B/8ILSftaLInZFKyGwVcpC8qANQoqPIkM8L57GxHcOfDSbASyHA5PK1pGnF+OD5/AODhZxYFQKj/u10fIZ7xCAJ7oLnst7GV8dTrUxSGZ4hpwhAk61rpi3TOSo4T5tQPpeVDG8Q95nrR9F80jxA5DzO33Wu/1gGfFrS0/wt8BV5k2FVqSf/LOIO4l20AZ+Sr/xfh18JKM6HEivan0EYz5E5ujwwnP4Xd5wKDJ4ntaPDi9ElPE5BpD0u/QL7xXQSbSV+qP36m+uV4FC6fb4hsxnGi+/NvJoa73qff9/m29cT9NPyQG/03f0NfNG/3kP7ZMDBXlBNjAwJaPMIW0QYK0NW1xt+k4eZ70/rKOXFba1D/I+yQnX6hClvnIffH2SqbiMxOVY+j2s/+DU9L0LgDcRDimSXc2vDtL8Hd77kvpJzinuI+jTDwO54AhRujEAtEdpRCAmkcYhmiGA0ET5MQ58prn1CG4LQLv22l5UmfpYpiPaHO196N744SO+XhhTHWI0fq8aGhozAO34Pk6Etc4SjBvp475fDkOmydjEpNMBtAAE0gXngE7kx6yfGrHf+oP/yN784FtWOSRaCOoGs6PDrqWg9egmrX5QsURvaKVsyfY3DrxoHun6ROPNzs3YyRWqv4/Y3m7Z6rW27e8eWKvRtn6za7W9mk2WxqwAcN8bWLczdMMtk09YqjC02fkJu3L9opXG0nawt2fdTssLdD168MCjxjDM33rrlhcmWlo9QQChHe61PZJ72OvbRz/5yD752c/daCZi1yMd+12PYusnew5M9pNDu/H6dXv91i1LZNO+D248fWrrL154ETl4FwGfr1+/5vQTODsBvzZ3tu2z25/b3Xv33CAl9fvrH37TlpdP2eT4mBvOmy/WXdagPPjzP/9z++yz2zYFjcH8nDU7XcsVR+03fut37O133rYhafB9M3Bg+gmHLqm2KaIJDw488vnZ06d2sLPjRZyICKTwo0em9bruFCGijUJiOpz2Ikop5h7ZJJIVgGZ2fs6NTOSQNf/xR5/aTnnfWtAmpNOeVg+HKtcAwK0/f2HQgjgncaXqAPPVK1e8AOT+1p5HWALmV9t1K9crduXSZQcKuJ/9DVlDdz589MQ++eQTB8d8jygEY0pGH/s4Mgxogz4iogsaj2F3YOMjox5hmR4mnAOTIlIjpZJR5Az9y9zSFwA+dB0Rm3vl/QCY9Tu2Xz4IhdjGx33MAHloV8hSNDu9vOxt7ZH23eVcPnRgjzT6o2aoKD81MWnziwteUAsggUKQu/s7vtYmZ8bt4rWLDu6KgglKCsaYYlwbW5v28P4DHwcAIABMqC3QMUSqAsaWqxSRnLLRESLZUg6ecKaAyxrAd2NrIwBe8zP2i9/6pl2/cc2jN3HI9Fp9+/GPPrZCdsRuf37H19I3v/4ta7VCQMP6+gv78ovPrdtv2fzCjBVHc9aoH9rJUyft5s2bDoDiwKG99XrD7t9/aI8frXlQAZH9yWHCwdfdvR2fm0a7aafOnLI33rllIxMAcgHQJ0sE3nKe3T4CsDowgErA3cMy++fAXmzsONAHfzYRiMybn4fSWQf7kFWATfQWHLToKK4BfCcCFEcQkbpEb0IVMewNnQpFAQbsce3OkWdfBOcjTorAv42TD/CXaPa3333H3nnvPV8TR42GJXqDUHg0X7BHjx45CHnv7l07qjc9MnyMgAEv1Mn5PecO85n5Bfv6N75hV9+6ZTZOeohZ7bBma4+eeDYHbfjkZz+zH/3dD61RO3T94RGs8DnDYdqDK37EaQ/aHShhoLgIHKsT45MuZ9AYuCM2ZR5VGs5uo86pnkynvTAi1+MIWpybD7RQvZ4XnvSzII5XzqXFkhVHQx0IAMBqrebXoLtweHB+IUoTeSHidHdr06NDAYSRDwHPOi9Aa8A8EfXrWWLDABj53jzsOe8y8/Dg8SN79Oih05QQ7c3+wDhznYxp5JQ9aHx00uZmF0JR0OgsqwhGdLMX9UsmfZ3TdudLHw49I6ZRr/h9AIjUNUhYxov+sU9QYBmZBsDDBhgrjfi8s8YAsZHRna0tL7aH82GvvOcZG7PzC7a4cNLOnb1kBSgdoHxIZXy+yLC4fftTl/XxicBBv7OzaQcHlVDYErqWbN667Z7TZnzw/td8rGgzhTgP6zUvDoiMQ8uCLlpaPOFcw3vbO66j6A9RuDjYqrW6FYohApoMHPYmxmhyDAfGmD+PwpTfQjdcv+zR9k5Nmxg4gPyTv/+p/exnH1mn1bG3Xn/LFuYWvTBgPgPVUtJqjYrdf3zfI80BotGT9HN6YtrbVsgVrHHYsM3NPZubnLPvfefXPUq/0+r7GRpHL8C1Z2gclp2uBEoYKIWo33DixAlrttruuAWAx1FSxxHtUZ/Ylj234fb3d62Yz9r2duD3Bhja3tv2/RmaI6Kf2WuXTkwZ1MHNatc2n61b97BnvaOePX3yzJ17yCMO05nJkI1IEVroJNn3K7WKHVT2bBxqpvFRS+bNPr3zU1vfWnOqGfZWHA5LCyctm8rZs2cvbNgL5yXWF6AxlE+ZfNp6/RC8RXaX8AP2pSI61Z2wWee958wC3QZrqmsDK4wWbWRqwjnkVy6sWGEybY+ef2V3Hn5qO/vPbJBuWzo/tF6/6boBTn3kYX93xyoHe15cNO1HVajT2LdeZhoLV3Hbvhv2ANqi9cI5XramPwEsqhv2I3QN6wSdKZxBARQOCtOH6KwqWz4OnulsL+xGQYICoXVujdu1ulb2l87RXKt3CRPR/Tq7y15UkW6dKZBZ2SLCauib+uRYQsQcoPcIa6Ad3OPn/oi/WZiErnHQNALIZffE7SXhXdKX0nfqG+2MY2uddmBMiGOCcRxPmFSY0xDcJntB9mYcHBWWIgxSIGfcVovjXbItZV/ofv3Nu9RmfhcuqfHAeS4bX/x+RwAAIABJREFUS3Mj+RAWxd9x+1pz6jhkhD1pfHSvbGD1OW4Tx7FQjYuCluJZp5KRuN0p7Ir2BOA42JPqm9aHQGWNVRxrEAYhGy4+/nyn9wkHUHs1thoX2YQ8J74GXpVL4bLCMIRJOZ76P/yT/9AjoGWsa+P0aIeo8KAv4CjKSwuflwaFEe6VkR3vnIzsVxeFBkXvpUHa1PlMHeIz8VNrImUY80wHmiIeXQYjLrwybBUFJ9BFQibPF4MlEFzgktpDv+LCiXDwTqUlxCedeyQUArU0VpowAc7yLmkhxhePK9VYCjL94r1qowTkeFFFwHx8oUkh8BwUuARA7xFgEsDCqGhHn0iHAMLFgUPGQIo2PsfqOwd//gl84nMB0Irg1pwJVNUzfb4Gg2PFpEUqAZayFCAY7zvXEtVFNA7RUg5SRDJJW0QlQ+qQ5lifSbEHICgUDuF+2stnyAZc0EGpBEBLCkibGjKgFB0tVC1CzY0DVUToeTX6sDlwYAkAW/AqdaPCnxpDeWLVZ6IemBfWAW2Qg+SlggvAmWSE9cvfyJieofFUH7QZ8gzAE/rE5s17lK7o37Vaxxs+QLqAM37Sd49edk62I5cBKUKta0XGa3yQCw7SPBeDnrbyHMm81o+AV8YdI45rtDHGnSDuOIjWL+9UarTui4PMmlttzvRTa1YRsDxbkdoqzEjb4nOizUg6grRf6T9t9nEvtBwBwYAKXE1cz9jEN4X4MyQLyIsOHtJDtJXnc3jm2fLAas3zHOeTzAQaC67Tu7QpSXZ8/adCZCm/C5jVWPuhKKKV0JqJg4pywKhfr25sL50kQb9rXfjajaJu6Y+iXLXHKCKbg6u+12apcdCmSZSa2h1fJ8oKwBDleQ6uRnQpcnBKv8uZ5mBEFOUsEFpAk9qsdijdrHcUAAOu437NvXSVnA2uC6I9S3uTy18U2cx1cceF9qKXB8muP18yIWDXC9h5ZFuoKk1fPIvH+fETnlru/wbhwEJxKNfLsf395WGGqtehndIzpGRr3nwfiKU5+j4SFR/RHhcH3rXPy6Glc4T0hPYFf350jhAQDzDJs/Q3nM/uPIs4UEkrTaQy1h0SZTW0SoPo4IKlilP2m7/3H9gb737TDuttGyYgzUg5F+qg07du9ciah3VL982jl58/2TDS5fMjeVs9e9ompyctP5K0Xt9se6/qnLQH2wd2uF+1VD9h9f265RMpG8nkvEAbxmmz3bRcMWUrq0t27fUVGymZbW5SaOnQ9re37fPPPrEXT5+5jACSfu1r73sEG3vPzl7V08SJ2iTqb3tzx9YePPJifRjrpH0zzBiAgC3dBPtd1wuAkdoLvzOg4f7Wju3v7Xgk5Mz0lF08e8Zu3LjhHLrQbnz+5Rf20ScfO1iB0/6XvvMr9u677ztPMAAmjgcK+hxWq556y8EWUOOHP/o7KxN9OTtnqVzWMvmivfHWm/ba9ZtWHB2zXKHoG/EAZ3Cj6aAz4Z291pE1qlWP7IJXuLyzZ+VKiNSkSJ3vSRRigoYF9tJUKmTCdIPzCZkI+3jb9dnK6mnfO4h+Q6c5KNw5tKZ1bGFyyfvqoP4C6fxJB553AY22d+z2Z5/bsDOwN66/7oULATb63V4oZlbKWSbKAgLMRYcEXvyCp9T3B2Zffvml0ymga4hMlFHET9Yb7SVCElBxdeWsjZcmbOPpuoOD/XbPZZv+OFjtQMJhAISjLB283Dxrdn7ejXL0Q64QHLxEoxE1jRxs7e46LyhrjQKCV69dtvPnLvpardUazp9bKdc8wptoYNoGIL60tOhACnJDJDKFTwHDCmN5e+3mZU/BxrHnNO/JhL+z0wnnf3hjAZygOiAa+vnac3f6I6+kl1frbZchpwVAFiwYefAac7YA7O70OnbjxlX7zd/5TVuYmw0ULFCxNDu28wLqloFzJv/bv/yBvf/e121xfinSpwnbXH/hKeb9QceKJaLlhra6etreevtWVPgNx1XKQaH79x/Yp5984RkFRM5OwF0ena9qjZodHtXszLkVO3/lgqXyGQcX8+lsAPE7TdtYf24VjwZuODDKvUf1lrVbXbt9566fjeq1hkdIQj1HFhxcusw9MhqirisOuHOeQv9CQ0JE+ImlZRsZH3HQUyAJgDbRrR4Yc0REcMXa0LOkgt6DZoKI0mqNQpVVu/76DfuFb/+iLZ3CQVbyQoFjuYJnF/AcCi0yV598/LF1jtpesI3nsh44zxYLJZucnjayCq7ffMPe+fp7Nre6bMa0Ed231XaZre4f2A9/8Df2//7pv7ZmvebtnYWrmcLerY5Hm7IuKIKZzSSsXDmw1lHbHSvaxzzrYjiw0hgcsAEsSlAIOZH2/fjF1qbNjM+4020kqkPCmmOfIiodkJB70JOAd0S0oi+Z6zt379rzp8+9QCE87sXRouuKza0tu//gnh02KjY1PuE8yDhCZBvwXkC6xcUFL6TJmgNoZa93UKcb3kn/oI5hLAFhmUucEqz/YDMRzRiKLLY7YX8k6heglvuJmvVzHlkQPbhuQyAHTgiATjkv4MBF7ogihlsccLM/4MzXt/mFE7a8vHJMFQEg67JCFl1iYMsnlgIdIhH+B3vuBKA/jMf01KytnD5vF85fs0y6aOkU9HOcfxK2tf3MXqw/tYcP7polujYxXfLx5jy+t7dvB9VK4CmmCHsm5zJN30TpQaFPQHRxtHMeChQ+oVizsrbgowZcRpfgVJTjDDsCXbMwO29T09POaz81M2Ovv3HDlpZOGD7mLjJYrbrz5ovPPvc9EZ3qPM4zC5ZO561WObSDatkB6Er9wNaePPO5r7aqNpoZdW51nIwXzl5yXfX4wZolh2n79jd/yTnRRwpEj4940WNkB6AVmhccJnDDZwvBWcOcefQ6+rBRj7Jc8h6Rz7of9DvW7jTs2dpjt6UP9rddBxZLedvY3rCDctmy8L2vrNov/uIv243r521vt287W7tOv9E97Fp5a9+ePFzztTFCbYBCwXmrRTvBXjBIDGxrZ8PWt9ZtdmHK5hfnbGSiYD/57G/t8bMHXtQXW7iYLzp/Og7tzRc77qiENx7biEybvvWc23p7N1CNLczgzHvdbayt3W3b2tn24qwA8MzZHvqbQInk0HqJoaULWUvnc1aanLBLNy7Z5MKEHdR3PAr64doX1k0c2fTciGWyZtXGvtWrVcukky6j0APlqDWQDrWQBEDrXKvzeQAzQ6abAnf4XXa4bCjHitohozzY1CHLQgXkdRbmXiKgZbvpfukqYULuUIzoOGQz6Syi87vwKeEcjmHEMBjZccKwuJ//CqJSoBXX6fyrrCvZYA7MRcGc+ilsIQ4sI7eiweQ62QTxd8leop1qUxyAln1Df2T/yP7memRQZ3DhBrIHHIimZkIURChgWliiHKjCLYQnxO1eYQpcIxtRY6hxiONzXCdbTgGOwmTiOJXwCNnksqckQ3zv/cJJHdXf0VlB+Jhs/Dh+or7TDrfjYrVw1K84CK2xi/dN9jfXCYMQPiBbVnPwD2z1mA0pjADnmfqmTB/+1li46RejGNEc0S6u172aM/VV75WMxvHFOGB9HDgSC4JTX7XOtL7iAbe81+fmn/7nfzCUl0fgqqIFFXkrQ12br4Q5gEcvI+gELAqk0HX6XN4bCRQN4r/AMxosIFlGK+8QoKZFy/0CTQRAv2r4auIFJAg8VeRzHBT+xxSbFEscWI0LqD6XIMoDFDeyJWC0hT54JGlk3GtsXxVMATMCMLQY4+CvBMCBn0hRCRB2ZZsJadWMkxa4BEpCwd9cQ0qMBETF4QR66Wcc3Od+CVIAcgJwpQUvQaWvUoSaS54nJanxVRE3Kdo4SCfw71Ulr7HBUPQK1tEGwPMdfIuKtDAnqlhLJIIUpdoYFHHgSNYcvQpwUmiF9ylSWqCu1gTeYfXPlWhExRGfv6AEwuZGtFdQMkFd5SPKDCmiuCL2uRqECEn6pSgRgFUpKnSgnBS0I/BaBy4snqkNSzIjRw73uBIAeOx1/VDo0TZECjUax/2QApNSE5hM4R2PRk0FAF/X0S4BaYr0F8Cs+aAtKrKmdSu510Yv+RR3tTZHKVDJBBHQKoIpqg3eo6jZ+EFC4+iGR5S90Ib3MaJC4XsAS+RWHMdaT/F1KGDNAd1EqP6r+VP74yC/NkG1hffHN0JtXBpD6VkdKnRAE/AvJxFtRH70T+3ge61R5ibuSMAwkCy4oysdwB/dqwOTNloofrQRS3+r7a/qQM2zDku0S977uHNBc8dzlULmzoRo41QUkdog3Rc/CHAt/VTEL21irwgFP4NDBh1LKq72Ia1TAdB6/j9Yv9GhNzhXAxgrR4pkUuAYfxfSoQ3azHWf9DrPls6LA9CMh+ucdIhgp/+KRuZ69BZjwxiFg0VI09J48lnQlaF9mWQAv7UPkUru82RBByjCmPTHADaFKM5WMxQb5B/tw2jjeh08SXUNzwyRE4Aj3Ke9BfBSBxzJafxwTZt02OEe/lZKHp8HGqXYgWnwktOM52kPQs+5/DvnYoiGyxdHLZkrWG50wtr9lNW7Seunivbt73zfbr37LRsms1avtYj9s0G7b71G2xr7ZWtVm5bqD61Zb9v+XsXBjZUzJ232xLyl82btLoB2zaP1IOc9qrZsb3PPspa21kHTuo0jG80WPALNx5aoqVLGzp47ZfNLZp2uefGk2uGB/ezvf2R3vrxtdSKDE0lPNwc4PHvunHMnb+5UrXrYDEV6mkdOhQCvOKAEQGng55yyyZlJT6EtV8t29/5d++M/+X/soHpgl65cDtQHljToVgB4W0dNq1fKUdRszecPYIH0dWQGDt3f/J3ftu997/sedUXxp8NqxYGyUNS1Y6TOw39596t7dufeXcsVRiw/WvICYfBGXr5y1bmFASqImqOoJenv5f1dazUani6eSZh9dfeekaaZT6cc6EM2MPabcNwe1pzzW9yH/AR88XUyCFEnPL/X7znwHPbLUKOA9Z3IpCxdKtov/ep37IN33/M1A9jGugEIdP7px8/sy89vO3A6Pz1jYyPj1m93PTq03W1bO9UNkWFJqBXGw73VqoPQzBXFFmnzX/7lX3ohPXhNkXc5bQGGvRByp2+9Ts8W507a+dVzVt2rmFG4sd4IKdoZnLZZq7cbVjncd0eH6yVA3Gr1ON3YDeBMxucdXRbSbrN+zf5BxQ0eZG5xYcmuvXbFLly8HCKpD0j1r9lRvW0Huwe2tvbMI3YnJ6dsdnbGAW84QJ0KLDF0OoxsPmWnzy3b6bPLDmj6OrahJdPRGS+VtLtffOmOCCJ97925a5svNkMEVTrnTpqjNk7xjl27fMVWV057lKhH8nZaXghyr7rvtKnvvv+Wfe/f+TUbDLrO05rPZqxVa1shPWKdRt8ePHhi/9e/+mNLJfP2+vU3HGAnlb7Tatna80dWrR5Yu48x3LFVopjfuOnUIYA91PuwQcqeP1u3H/7gR9astVxelk6csDbUEP2u7Zb3rNFu2NmLq7ZydtWLlTGHk6UpBysLeTiat+2wsufUFsgRcwqYR0T5T3/6Mw90IMIToJI5d+AyCgoAKOXsRUFNokPlxHVe5F7T0+Lh3CZjFEoCdDZFHQHvANcK2Zw7kMh6oD3tVsvT+HP5ooNA1UbTrt98zX7zd/9djybv9YdW2du1XrPlugOdynwTCfr555/7uOFkKe/tu2yTcZDO5m2a802xYOfOX7Rf/O4v2+nLF8xyoAhEZTYsl0zb4UHZPvvoE/vBX/2Vlff3PLJz9dxZPxtBgYQu2Y0oWUZLeXcoAX4x984HnUw6b7BHqBez3kedFZgXz8T49At3WOShyrOB6xqcC3yGfOOYarVblk3n7erVa7Z66qw7HwEN1ze37P7d+04fNzU/63oFHm+4eh8+vG8PHt13gIvIZWQI4JUxCFkEDRufKNmp5eDQSqI3sck6YR1yDcAmtAsHlbK3SYE0RxSCTOAYZX1EjtwuUZx9zxDhfexLvvcn0iGiOQKG6LfzZlNwtl4PjmJ4tQ8p3Fi2VivouG4/cAyvnD7rbZyenvf9k3lgfr+8c9v19Bs3bzgtAzqXtUaAC3s0OvPcufP24dd/0VZXLlm3k/T6BRTk29ndsO2dF1arH9hX9z63Wh1qkLylIgpNoqDpN32AkzufJ0NxzB1gCiZQYAt9Q97PnT/vIC21QqDveWl7tp0u4u9/+hO7/cWdYK/ATX561ds3NTblHN/QjQCIknEDFcgwSfHFQLeyubnu+yb0VOOlKb9vfnLBiwEf7O7b+uamHdQOLJNPOqDLvtLttB2EXV46ZefPn7ebV1/3aP21B09s/dmmjZcmLZsp2tTEtE2NTzp9D/LGvrq+gXOt6bz7yBKc/BT+I/sGOePsQUFCnEicW+7fv+eFOktjBWt7odi6Vcq7PhcTU2PW6rftq4cPPEuSLIl33v3Avv/971ivbfbgwQurbJettde054+e2vbGrvN1z05M+7XwgkPP5AE4I8xRyp5vPrVHTx/Y9NyMzS/OWGl6xO49+dJu3/3MuoO2pS1rY8WSXTx30brtrnVbAweiyQIJDtCijzXR2hQWRUZPzq/Y1z740LNkKHr66aef2uO1R56NMzE15XOBwxonN8VfiegmbAIg+uLVSzYyXbReqm3ru2t2//EXVm3uWmE8bckUQHfZygc7lkwN/ZzpFE9eFJOoVPzrPRtQlDcKytE5kvXj9Wmi7FsBs7IhZFsjaxTL5nyjTEzOtuAYsn+8DgTOr4imR+dyfspW1XvjNogwKoHUwid0xuadfh6OnW/dnoqoJoQ/yYZQJr9sD9kybsNFAVayi+L2nwDCuI2i74WLCbOI26XCgwSu0i7ZIrLx4lhGGPNgC0pX8xn6Uuf9OO6k66CverVPwnB4jvCI+DN4Thzn+YeOhwCEx3E3YRYa21eBYfVD+KEAZN6hOZHtFceqApgdbJK4DayxoJ2SCdn/spNkq8dtd9mHkjH1k7mIz6kwHo2nMDrZzWqrgHX1R9hH3N5inai99FVYXnwsNA7xsdAZVu+Kz7/azWe8U7IX75fWQ7z/smk1P8IK444Pybhsu8R/91/8e0O9UAtcwLCEVuCcJk+LF+EiApoXco1AATon0INnyYCXcS5Ahr89itIrewfu5ThgzDMVscgzBOjGAWiG/1UQ+FVASIY89/Ec2h1fZHHARAAyz6QPAsgkJHEQVYazJpjnaGJ0fXzAZXjTBkWYCQTR4pKgamJ5ThzAk0I7FsooVZU+K3KQ/vG9InulsPUuCX5oW/A08l4B5BI4eZrUB9rBfCiqPET/hAOV5l+CLIBTng59LiEOi5+K1gFIiTsQpJwEQB87G6IifOqPAyOW8OgOyYAiSjzaQXylKLzEyxRvLVLeyUGSe/lM/VNkkxdJiArYeXrr0dEx2CJwl/So+KInBdM9Y9HiVbtCcZ+8c4UFQCpwnRLBKoXLPQKjdD+GiaKsODBzLaCsZJN2MZ/iVuYwrsO2FI7WDvfGwSMOnp4K3A4AsoqROo9mvXGcAiWFKTnxdkegEYakvKcCyxQdyvhJTmmjgC4B6WpXHIDSnMWVHYcwPpdzIa6IiYAWYMnnWtvyfkv5aV0K2KMPyBWpxgLzpUDVfoH40hXSPw5+RJHGCS+KEhwrklu1TwcEbVrcp4OgNm1tbPF1L5mhz/RDKU08TxG6PJN1h/wIoNX1fKc+MCfSxf6uflgH2nRJ9Zb+0hhpPTJWROgLIOLdOnCpT9q45ZxjrPjPmDB+cjDSjngkAHLOf21S3K/rRRsk2g3aEwc3+VvP4j45G3ivnGh6Hj8BoVnTgauydRwRHo8OkD4SSMp3Ash1ANL8Szb5WczkjqPsdKjU+qc9AnIFWvMM7be+j8HlR9RUVKhEhwjWsSLzeQbGJmMpHn7pItLD/ZCcDBzPPIv3phJRBsMwgNs4xsL9L7MJfH/vhMKgjBP3Efknh5avxW4oCmhEyJKamQ391VrGAan9lv7L864zgdpDGxUJpiwNH9dIL+teQFqNgcYxOG5CFGlpbMJ1FUDQCAUgk1kbm563vuWsPUhbemTa3vvGr9ilq29YqzO0bK5kg97Q+o22NSt1O9wu27DVsfQg6YBJs3Fk8ydP2KnTFOXKWq5UsEEqYQcVCoVlrFJuWGqQtp31HStYxsHr5kHNRrIFK0V8+FRUG5sq2vkLU5bNBd/dYeXQ/uLP/o3dv3fHmodV29nc8nE+deqkR5Uhk0P4i9NFL8QGIApgRITru++8Y2/eeN0L13qmzWjaQbxBZ2CHHr20Y//y//yXbpx++I2v24mFRedtJQ2fSGZAiQd379hHH33kgIzPX5QSj9FPqBacm7/8q79mMxOz/pyjZtNBHAA0DEWiu+D4hMf2xca6Tc3Neyr8wsllT8ldWl62K9de82J0yIJHThPtlcl4IUeiKHPplG1tbtrWxrpHOV69fMWj+B4+euDgOvtY/bB+vNewh0FlAViGoywNwXTE0RdtqQ5Aox8ARuhTaXbKfuf3fsfeefddL8RUOYBTuOCRldBwfPbxZx4JffeLux4tODk66TQJ0EB0Bz1rW9ujkpFNACIcsi4XzabliwVbXFyyhcVFj4ZE38KjLf2OPDrvcD2keg+6CRsvTti7t962TCLtcgeA8vz5U49goxBUo13ziD0HI4F7+wMvUOlrzQMKgoMQGQlFzWQ4Bgd66yhkWgB4ArCQCo1O2yVKvwL9ScrpOF682LRnz55FNEbw3GbcGQV/KJQuOMQTqYENkl278tpFm1tYCNFfZFLkAh0egMPao8dO7QCgAb0DxeqILqSYGXPT7Zi1jnpOYbIwO+eR++gAB9U6Rx65v1fdsxtvXLNf+IVveNR5oQhn/dC2Nrad/gEKg/X1bfvbH/7EPv7pZ3bxwlWP4gOshcqBglX9Ydeqh/uehn7ixILduHndZuamrds98oi9YQ+jNmFPvnpqW1s7TkXiPNvtttNGtActL9556eoFu/nm6575A1/uxrNtlxWcNw1qYPQ6ntZN1CD6EjmrVg/ts0+/DOesVogI4z90DUR5zs/POk+5gw5+Di97RCnzdEAhsuh8BdUAUdNkLxDhy/iN5Ee8iOHC7ILt7Wxbr9V2SgOim5kPnCBbRJxWKzY6MW6/8bu/bcvnzpqT2XcGdrS9Z9XyvkfIE4gB5zTzvvb4sdUbdVucW3B97dmsyYTNzC24kwEQ/P1vfGBXbt10/ZextK2vvbAXa09t+8WWDTo9j1ocdNq+3s5fuuiRwESDVw6r9uTpc6doYXxdtoYhqACOdnQHDo7V1RV3eBBxjCx7AWx0wta2/c0P/tYLnRYLWRsbH7XtzS3f49zJGmV9OkCUztmJhSU7f/6SR672e9iIeV+j++WyzRHlXBoJRfRGCh7B+dFHP7ONrXUbGQ38uRT9UxFRdAxOWEDThYUTRg1GaKQYH9pNkT30En10+qNusE/cBoKuLvkyZTvsz0HueD/zikPWCxTmi75HBUcE9Bez3heoggDJut2eHezv2bDfthcvntnDB2u2t1e2Tntgi0un7J23P7Az58570Ub+AcgDpP/Jn/yx/fBvf2DLJxadLgowulzet27nyPnC0eVkRfz6b/yenT510YaDrO9h6AToNza31hwYfPbsvh21QyFpsmiQc3Te/l7Z55TaPhRnJLsBpyBjAUUHc+xnmVTWLl6+5PvI+YtnDQYw9j2yf4xk5K4Z/tuPPv7S/uiP/sjn6/TpM/a9X/mu3XjtijVq4Xy4ub1jT5+vOZhLjQScU+1eqA/g589WyORsN7ygg+XTRVtaPGm5dN6OqD2UGlhpYtQOdstOaZJNBd115vSqvff2ezY5PmmlfMHufvnIHt6979QbJxZPsrv4vrNyctnbkc5lLJEc2kFlPxSibB159gaOifzoiDtbKboKDUmr3fVz5s7Olm3vbFi7VbdWu2HN2qHTS5Ct4UUChz1b39lwh0wikbGVU6v2h3/4n9nc3Kh9+fkLe3LvsZVf7NnW003PnsG5MjY6bifmT7jckPXAvjMxPW7jUyUHxO89umejYwUrTY75uWCYG9qX9z53mjD27VJ+zN5+612vcYHclvKjLj98D6C9d7DnTpcT8wueWTCaH7diYdROnFz0vWTt+VP77LNPbO35E5uamvDIdxynANQJ6h7ZwLPOW/2OnVxdtukTU5bMDa3ertqzrYe2vvvEau2ytdo1O+pUfWwy2aQN2dOTnEMS/pMM4IADhcxQBU68PCeHwEbOC6xZUUwqk1V2A5kJHsgQ2eYKfEMGVPfHbfuIalR2ls77x+flWCatbBzZrAoMEfYiG53zMjKKnpKN5HtoRNtIG4V1Cdd6NVtSdrxwnjh2IBBRZ2kFYwj/kL0Zx+/0nTCbOFCuc7XbBxGwKEyK6+mHbDLhNwoekb0q+1zndQqKCuuSHcrftE02hf4WpqG2OY7g+jFcHx8bZUdrr41jdNwvEJb5FpgqvIhn8k9OBNmOuk4YH+OGEzgOpsZtGQWKaT7VBu6X3S57TtgIP+MYYFy2hbvxmeYuYFAhA1lgN8+XjSVshXvpRxyTDf0I2VLCBrQWhAFIniSzcWCa74TPCHOIYwCyf30wY3Wu4uMs7CSOjwrv1RoVnigcQ9iZz89//1/++84BzT8Z5BIkeVY0qBp0dUoTIRQ9VDUNvK5akBJoCU0ctA2AdhhYfc/v8towKACJagfPlHKQESAAWm3Uc6Ro5LGl05r0+CKVwhP4JHCDz3XwiAtevJ2K8OUdAtO0oOJAmrzCcQWm6wXQSGD4KWXKszRpPC9Um06EAhgi0Kc6+siIfy4FJXBN4BN9OU4Zjw7PWsBwQEso4w4C2iHh5FoJqMZRi5qDiiJQteg1pvKESJnx/XHkbQSMMX/idpKQS4mjkFSQjO80D3EHA9XPJb+0MxfJn9qrCNDj8H8ifKIF7v2LUrs5nAcQOrRR8y+wEeMwvPclh5Er1KjYoWQFAEXEbD+vAAAgAElEQVQgHGMUDrFwH4VobCKgwwKOqF9eoS+RQpOzhJQ1KWp5UQWWB0A5gO9xBRP3qEpONIcCCl3pR0AkEdBSYgJ5Sc9iXjlo6R6Blj4P0XrqtI68X/J0akPXHBINxBgis7SLZ9JegdBxxccc8TljoAhWnsvvkjF5uLkPuSH1T+tPukMbsrzH2ti08WgDDnogRHjqACRlK/2i6DTdIxnXOhiB5zPGFSylzpgIWNThg3HkfxzIJYIqvs5e3aTpmzZh2kD/BUL64SXalLR24utTek6OAd6tjUrriffrnToESb64fwx+wghgpx3aoLSZShdp3OL6MwCnpIEHJ4/SMyXH0oHS1dKt2leOdVwU7awDjSKxlakjmhGPzIs4k3kG/cEw56e+YyzkMNNhlffqkEEb5TgJDtYQoaE9SmNF23x9RFW8BchqzBX9z/0OTBCFEa03vcvnbBCKZWo+1HfGBIOfdoeiKgAqgfuda5gTB+gBnKLnhzmIqigDbgI8JsK+QWq35CcUbwp6c7SY9z1WxQCP5WMwiMYp6AZAOzkftQb8ADEMejN+GJae1p6kPslRpH6Qnst/6RU/sEQUAzoM0+Ygd+GQCnIUdG3SAeid/UObmF2ywui0NTpmE3On7c33vmkrq1eMcOZCvmSdo54d7lXscHffrNX36OfGPtyXO9ZLDOzMxbO2ev6MA9DFyYK1+6QBU2Ng4NFK62sb1mt0bTw/btXdsvWg9ugObMQpm5Jm6YGtrCwZWdnNo6oN+y17cPcL+/Hf/60lnSc2aXduf2HNWt0NKhV+zVAAa2zK6k3OD0cepT45PmFnV1e90NTS4ryPLVFZisyDRxlu3SfPnjqo8q1vfSNEykM/lc7YIVF7Q7ODnW370Y9+ZF988fmxAZfOZZ2/FqcvPJq//du/bTevv+GyDccpzrh+l+KedQcyvrwHt+hjO3v+nJ08tWyjY2NWmpry+wHV5heXHCgFrHMZHvad6xngCnmrQ+WBg6LXsVNLJ+3SpYuuTwB64N2mLwC4gE/lcsXlFCoF1p04ZSkShmGesHAohzM77J85K46POC0IqfgAdTrIE6Xve/jQbIfijDu7Vt4rOzhdLh86iAToByAMeAnosbcP8HB0DLz6fpghxbXu74PKC1nEIe2OpXbLi/A9ur9mR42mTY5O+zhMjEzYG9fftPSQqOgAVFYPK1Y+3LdGp+FRx8nM0PYr8Kc2jGKgACF9qtJFYDvgeyaVsenpGU/D531EMDp3NhzCcKhOhuKMAH3ogfohfOEtG3QHzvlL0cw7d+4Y5zs4b5GZre0NK5YKNlIqWqtd9zTso07T07kXlhZCnYREoDbT+Q4g1Z1o3YF9cfu2f37yxJLTBfCefsecz/f86XNe9A7OZCIx/XyZGFgiPbCnG89sdn7aPvzmB7ZyZskBQKLimI+tJ89t2E/awU7Vnq6t2+effWXTU/N2WKk7cOe8ykkirRs2Nl50sBNAcXllxUGZZHJg3UHX55dI7JFsyQtUbmxs+VkO/Y/TJlfMGSH5kzNT9sGH79vZC6cdOK/tNe2ru/ftycMHHhlI0UN4sgFolpZOWj5b8LHf26/6OmPNQaHCvD59/sxqDQoVA4qd8MJlyB66lWhVp6bANuh2XBfD4+yc9XAWcw5NpG1qdMoB/fNnL9hoseDRx9lU2iOg+cf6wmEE/2y5dmir58/a5WtXbWxq0ubnZiiiYt2jQGn29MVze/Lkid27/5Vzd5MJMV4aD9QZ0TmUd+NgoABcvXVkg1zKi29OjIw5HUWjWrejw7pHZC/MznihSzIwPAI2GcBWdDBy+Hx9051h42MTxw7JQIvXtlF4m9NDB4VPLp/wKGh3+LeO7M6X91yWb9++bd1202Zmp1zvE4Feq9csl0kHAx893O/aSHbEJohYnZi2ZIL9L+3F4NA5FNzjDDc1O+OOCQoRfvzJz+3+w688uIb1DbAIAMz8hb2/4zzKc3MLNj4+aZUyxWwTXmiOSGzOqawRQFPayz31bt1G0iMGE5IKo6GbiZRPpbPH/LN9B6SD89e5lD04JuFR7jiMzp497/v3YbXmjo5ON3B1b6zv2L2vHnrxuHfe+5rdeuOdAAIXSz63yBuA+tb6uv2zf/a/uc66eu2Srw0oR1IJgMG6A5YUlnv/vW/Y6zfetWJh0g72a1ber7guO6zt297Buu0fbPhYkUFqSfTckesU3gOdz+zMvK+fAIpknFYEQN0LsU5M+3zSx5u3bti1a1es3Woa2YRk6SD/w8TA8iMFu//wof3lX/2V85Vff+2mvXXzbTu7etJgWNjY2HN5ffDooa2vP7fHTx/63AB89oZQkuQt42n+aXuxtuEyV8yOeCHCi+cuuzNwYnLSOdUrlUOnjkoOoUOZt4sXLtjc9GyIdC4lbeP5kR3Vmvbw/iN78vCJTY5N294evM15O3PmtE3PURy25nq90azZ7v6+9XBQdjs2Mj5mJ1dO2eq5c74GtrZ3nd8aYPbJ2kPr9o7szu3btv5izXUTRVMnJ8etUq8EHUs2whBco2jvv/+Bfe+733farT/94z+12saBO8PJRGL8V5ZXXK8GJ17VdQz9m56bdEB8c3fLVs+ftqN20yqNso1Ojrqsfv7pbafsonjqb/3Wb9lIruCZGI3KoVMC4Th8vvbUWv2Wr6ebN27YG6+/bY1Kw/m/ibJePnXK6YUerT2yew/u+pzApz0+NeFnALjsn66/cK51nNDXbr5mE/MTliwkrJ/q2sbeswBC76xZP9Gy5lHFhgbGg73YCdQb0IklmduQYSgnTRx888AMHAKJwB8tWxDZlI0oIA4KDvYaBRwJ0ENfMZ78c/uvFbiK42BtHNNQNLMHa0Q4hc6vuk/nVAGZwh24Pg4ocl3clonbTXFAUfZP3P4SSKw2sN8Kd5Mdzneyv/SdMBd+yp7VdXGAks9CQEfAOWRP8LsCI9Ue2T/K2IiDjAIRoawRtsB9OuvLHoyDnMIGhMV4MByZchHewvN5Ls4G5lHZqwKn+U72gMZOzgGeLbtDQK3mOg6yxoHcMBYhwIZ3HGOKx1hPeJ/wM8mS+hkCCQP1SRzo19zHbSLJCJ9JntQWyb7azZzQH+xanhuXO2Gvep4ioF/FVdUfzaXWSFz+JBfqYxwDld3LXAnHEz7A35I3zhXC9LhfAX/qu8ZCchAH891+/J//m/90KKBAQKQ6o4vj4G0chH51YSoKE8FVRyXsEhAapA7zOx5jCbYaTYe0iNl8PQoon/eDNv8lEK4AYhU444KmxSfh0ABoQWuBvGo4S1lIIQmoldBJaWliBfzFF7mAL42bAHr+ftULokg7gdNSEGoHY6k2MpYCI7XolXLKfQKamFh5CuNKS31Qe4KnIhgLEigtWi0OpZ/RnjhIJwOl0+kep2PzjLj3Q/0VKMM9x5GXUTQ63uFXlS7Xx5Wa5kyLimdwD3KbyoRIRQl/IgLktZjjoIcrvL64mEOUMoc/BxejSvMAujyPcQd8dXAGAC4C3wSEBBAEuCf85G9vR/Q8RapqEyNNkbkmnTF4E0P0J/MXXw+SDwHQUHDwmUeG5HLHnD1ae7Q3fo82UI9WjKrPSikwh3LIaK1QEAYQSIrteI4SgSOE9abIeAGRLvsQnuE1bR15mwSqSsHqM8YvHvnMe+l/HKgUgMa80uYArHei6JpAMcEhQspONAv+nCgqn7ahf/TcuDLXmqIv/KM/AjEzmcBFpDXwj0VwxnVW3NsdAO2XnKB6D9do/UnP6GAQdzy5nEdyJPkRUKk5ldLX5iq54m/GhJR9Ob00ZtK9uldzK1kMjr/gcER/ClyXjtZ4OPCC0yTylitrg+dIT7BGBEDGgX09S4dGrpejQOOpAwf3x/WPDjE8Q1QocsZp7XMPxhDjochm6Uw5QblWhTvlqZUs8ZP79U9tD4BfMP55Z7xv2mh1COK92UTKD8nIpuQcA1V7qtor+ZLe4NkOHA4CSMV7BIwL6NV6Dzo16AuB4TzHHQqUfItqKISDWtPXAAY972i1m4ECI+LURK+FQo4hs4YiMb5HR9RBx4eLCOSGH9LPBfB3Rk5ZyYcfUoiCjLJHJLNqj3SM9g71U3snutOfFelQxgoKEB3AaJf2Uox4P7AAPjiXdsJpIQ4PO5bIFi2dG7Pi+Lwtn7tmZy/etLnFVZucPWHWS9hRo+OF56rb+5buDizZNdte37An/x9bb/Yj+Zbc90XlnllZmbXv1dXVe9/bffc7lzNDDsmRSJEQbUqUaFoGDAMWbBiw/OIHG7ANGH7wiwHbL37w3+A3ASIJSx5LlkTOcOYuc5fet6rq2peszMo9KxfjE+f3rf7dtgtoVFcu53eWOHFOfCPiG69eeATV/Y/v2d1771hpfsoyxYJ1+hcOPl/0+tZu9q16XLVhZ2Tj6YKdHVbtot2zUS+cI8Vy0Yajno0X4ebsWbddtbOzQ3v68Fvb3dqyfDJp5VLReZ0pRMfcE1UFqEM08fU771l2vGjZdNIBZNbhvEo0a83XjojoWq1qfdfRfS9wBFjKOv7wN39s99+96xF3w/7A6rWqU0+E/585b/GDB9+6LDP3XGiJQCSCC5n9yU9+x66uXw9ZCs71R5r0yCN2AdAA5AB2f/8Pf98BaCKgxwCKKqfeB9K1AYfZL0Txupz2e7a/u+eR9RTAIyp7cWneVpeWLZfLOmUYa352cuxgz+PHT53agmhNote8qK71LG1Zy2UKNjFeCkV40wHkpghe2KM96wAOTMBLG4xQ5lYFexmP7qPMBxF+FDsDxKDAo0d9t1sOHqYzSYPbVM5B5I/5Zh8B0qCnJrxII3Qdkw5mtdzxOmHHBxXrtS+sPD7ljolhb2TrqxuWTwUKMoxgioNRPKrWPLPBqGvDsQtr9zoeLUfRSC8UO7wAdvYoSd+XqcBdOzs77/eQditQBADKSj8iA/B68ho8p0Tq9lp9B8aLhaIDEIAsK2vLzsm8s7/jkcSA4ETX11sNj/gjigbuWOf0zeSs16coMPegMM/ML3PCXbw76FqpMBkiqwsTlk3krVwo2erymiUGI6tDA0JEYSJhq+trdnR2aPuHO5YtZu2Hv/kDu/PuTeedxXFzdLhvvXrTqidVB6CJpv72myc2Zhk7Ojh1XmGPbJ1gjwVQgvtBaarkBfkmyuOWyo6sAxXB2bk16y0vaAgQf3R4YpZMefEwQKBjL941ZeWpUMDr7js3LZPM29FO1Z48eubRz7ls0gHo88a5Lc7M25UrVz2V32lhvHjdVQe3cKAwtw8eP/Aii0R6o29v3rzuoDB6DPqAo+PDcLeNnBnv3L/nhdd6o4HL3/7eoT389UOPPv7ogw/t5rXrdnhw4AB0JkGxzTOXNUBd7mgAxrmJcefOxVk2XijY9bU1m5woBrBqJ0QlA0J++flX7rRcXVp1PldkCOoM9hwgGusHPcph9SQcgVyHQfQGZv2Lrk3mS3bn5g2b4IxNhcgrP0/hvCdbJ5lzGpBKte5ZiL4upZL/g9aLtXr+/JlHu8/MTPkeAthDjg9Pjl1/A3D1Ok0HqBknEaWb25venVwq65kQfg4nKaqVtvI4cld0WedvAIpxnCY2cP706zc2nB7l889/aU+ePbH+qO86lOdm0pnLIAmyeRyk6fWtVJo2aPampmZ8/+OwQN6grOE87g36Lvfo+hs3brg+TkZnZvXs7LIAGlGkFEMEHCcS/fDwKPD3U6yWDM9EiDIOlErz7hzzjIpBcN5SjK1yWrX5hVX74Q9/bHdu32MpLvmk0a2MI5/J2M9//nP7+c//ypavLNrMLMVFe053AmJPxsrxwaktLqzY9WvvWLEw45zJAOCsyc7upn373ecOREM9xF7L5MOdgPHhFEFv4qCsVmv2y1/+0qPe0fNEDt++fdeWF5Z8Pp4+feK6DZ5vANfCOI6loVXPzwy6kux4CDjhvFiYXbD3779v8zOLTqlRPa44ZQ4c87VmzYtuPnz2wIbWt2vrG84PDN/xdHnas17IaIDjfro841HZczMUVp3EjeNRug7qkxnabDkt3dW1dbtz545N5Met36WgYcPvSqdHp/bk4RM/u+BOh0UP+eOcg+YCGcBh5QXM0yk7rVUdeL17/569/+EHNrfEHjDb3as74L5/8NqpTL775mvbP9il/KzlijkrUPi3fm77h3tOWUFNFmhL0Mt3b931qOOzw1PrnjSsVw/n15XVVZuemg2OrvGSzyN7+pTikrm0nxnnjZpt3Lrm597rvdeBTqlctIPdA7t5/YZtbFxz/UEmilOE2ZhnISFvz58/9zlk39y6ecdu37xjmbGM6zL6Wp6dcpngnHj05KE7iLmfrq2t2M3bdz1T6OX2a99j6Vzert64aj14xOcmbHJu0s57Fdvae2Gvj15YIjW0Vq9m7c6503GkEiMHoBkDwVjIq+wKtyMj6kbdVbifsi+QS2SNsxcHNfcYBSg6vhDZrrKHZEfQNlH0/Hb7l0rJ0Q9zrTts/D6u58SjOhU0wu84wEkbsqtlD/F92fJ8VvcJPUPAsAJi+C1bQ/d69Y2uyhaN9zd+x+YZcaxMtr9AZd3DhcMI95H9LZuH/imr3TGSKOtRuJvu7bIjhYH5uMYC8Kv+MiZhE3qe5k6ALX2WLaraNFo3+irglTuq+hXHkvi/bL04aKx+66zSPYnPau3iY3Z7YiycbXFAP95frYGCG1ivYPeHWhyyw2g/bsMKN1S/JSOym+P4luxhvSc7U1haHDOUDSi8QAC05kFyKcwwPj9xbE54Wdym1HMuN0rkUBAmIZw2jhf61SHaT1p3/c3Y43irQO3vycP//N/85yOlJQu8EaChjSMDU8A0DWgz8ZvXERSBRAKfUKTaYBIaCc4bsCJEP/OjBdViCYjkt6LdiFrifUVcNlvB4I4vcBxwEVjAZwRKxSdIk6JnxSOvEDptKAmUFlb9F/eQDHcB1zLWNaY4uCMBUz/U9/hi6XnaqHFAis8JjAbAVLQpayBgVs/Va9qEzLM8UCHSOkR/ChSQQDI+KTIBCJKH+FwQwe4GU0Qloc/qIBHIFBdayQ+fJY2R70o5sa68Tt80dsYQp23Qs5AtLr/88Fn/OyroAxDN5wRuas4URSl507xq3QSS5ceLflDzeS5k8QhH37xR1CyRWNqYcYBWIJKKBlGAKchxiEbBOPBnRh42KUHJgNqiMJVkVKB//KDDg6x1iStDni/+ayk7HdL622U2SscRQBrA8VAUSU4fL+4XFVxStPrlXoqip5lrFQzVAUcfpPiVQsWhwmv8HXdGSC9IlqXYHEyLvHC6gChy1fdPHyMCbsXEJRWDX/ijy4AoSVhXRcryXO1tIsTe1ndaC+mMuD5hXZgDgbgUI9I4eCavK02ROZIDRweBDnj1QQ40Herxvca6y4kgXSEZYO0YEynvGktc/uL6QheEsMbhYqT5TiSD7hZQGgcz+X8Wp0lU2FL7QPIoHaPfmnPNl4BE6Tutu6rCC0xnP+jskfxrPuhDAF6SfgY4OBQ5UnRp0/7X3uVz4pulL+KJjq+B655YNej4mKSrpef4rNZSc8V7frZdhMyG+BmKjOt81PmgS5EuCMyVzyvRQhGYrPXjWTxH60bfiCrSnohfKkgfh0dXlxdFuslhddHreDtu7A6H3lfJO8DT2Cg4zQQWX15iU+FcdicfEeSpAHxdnlkRxRCUAZLZt89VXbSZGwH5cbAaUIWxE2VEhLX2kTuIIq7pS6MBqiVoQqIUWzJfMOoOj89JjLb8+LTNrly3q7fft9mlDZsoL9rqlVseSdqs96xxUrV2rWm986Y1T8+dEgOAtTdq2537t239xoatbKxZvlSIAB8A74Ed7Z1a87xtqVHaCumCUx2QzoqhC14DuDdRLlgun7b+oG31+rE9+vbX9vi7r21sOLQba2seTXmyfxhFaZ07CEQK+Gc//rFdu37bZubmvfijZ66kk7a/QyToV/bdd99a9bRivQuKxkE5EYwSIgUxmH/yO79tN65dj6gazHZfvw7RvhT8abZCEadv4AwNID8UIHBYEs2K7AE4zM4uBJ0FeAkomkx4SjhrSUTnT3/6U/uNH/7QeWOhG4DOgDRkHAHo47/+5V97pC3fB4TjzIT/GXmk+ND87JwtLM5ZIZtzJwh8r8hR5fjIwYdnL1850FiOjA3ADiIPATeJziMC2qOeMrlgJDDpULA02k5LgHEfdCpUAFkHLNn7yC3AETqfCFk4eO/evetzDGUGAARye1o58ig7ZdIJxE6kA7c6adR+dwG473TsytWrXuzQncmFosvHydGpF7RsnNatfd7x6HiYzQB9KGwJ9/LFoGv1ds2aRMgn+pbNpRzkuhj2HAA43DvwyEOANfbIdHk28ATXGzY7DTVIcMZJZ0mHE+GHTODcAIBODFNOWTA5OeXzSGQ14FAql7Dd/V3nnyZif6JMrvzQIzyZI6LniDwkIpSoUfikQ/Q3PhFWLdAeXQzhvB1ab3hh6bG0ZUewj4/Z6uyqlYslG+sHGcWRVJ4ueTp+pXZifbuwjz9739794K5HMgP2nJ4cWPXw2DmX67W2ZVJF++XffOURm41ay50RADWTU4HTkyg96VGKKo5P5CyTx3gcueOFfVnIFq1JMczdfVtZW7WX21sOrsC97YDV2MgdT0Rhp8eylkuU3XlwdX3N9/DWq5d2dHxgkxOTNlWetrt33nEwjnlBZwMQpTJhD37z4Bt3UFDUbWf7tS0tL9jK4oLrNDhWofFxMCOV9MJ///g//U/s+r33zMZBXMxOd47sn/4f/9T+r7/85+5I/60f/dh1eeP83CaLgK0556LlBwfIiHobF10jk8FBrmzOpkoTTlMAKI5zifv00cmx/dt//VdWHM872AUVBpHkOGy2tras2Wn63v328XdOvwDADac3FBdkT7B/yeS7trFuC7NQR0BtVfS7zO7uvusVsGEcMOXpBZucnHaHAFy3uosS2fuXf/nn9s2jrxzAdt0e3XXDGWBeMI77cblccocYWSCMo9VrWRq4MBFqckCXUIeXeyxhpfGSp00jB+xnsgbYn4vLy3b3ndseeQuFwPOXz51P+LRybLV64L6HjiPYocEBD0UORahmpmc84pfgFHQGAH1xvHQZ7IOzYKpctrt3b/ve9PtEg8jRinWdmiKAZNgcucK4j/Xo5MSevHziegEbwe2Tbs8BP9YCx76v2SA4gHOcy+mCvfPOPfvk09+wcmnGAeC9wwPX1egqdFYqOpe//fZr6w86ls5DS0Ux74zVqhV7+XLTamfnNlGctLnZZRvPlq04XnadMDM7ZcfHB/bdgy+tdn5i5alp27h6y4qlaXes3LhxzYFm2YpPnjy1P/9nf+nn4Efvf2Q/+a3fsenpGatAFdKjcOGJ/exf/sz29rc9UrY4OW4ju7D9w11rts8tXch5BPxoLOkA9EcffGwri6vW7w3s/PTcNl++clkK97iEPXr20HKFnP3JP/z79ulnn7qT5hc//xunAILjHlB/tjxnszPzXmjUAbJCoF+BPsmBjV4IIJgqTdknn3xi2aTZ+RlFU7vuXME59eLZS/vy8y9sf/e1kXxNNDmOQrjVWbtqreb7g74kMhlbXFm29z76wIsllmdmrVA029qCzgIHw8gdJzhRmX+oHqBC4YfCpwRYUdQSqkrCf4dEshcmbHZmxuZKMzbWGdjeq9d+XsGjzfPpC3eG0+qZR4ifnsGjP7JhcmTnFw27sgT91bu2t7fj2RhQZ+CUIVsCJ9bTx09cNpeXFjzrikyI8Vze54+1Qw9eWV23axs3rJgt+lhfvHppzU7LpmfLVqmfeQZBvXHuZwRFbDdu3PSz8PXOnt9DMtm8Tc5NWaPbsMJUwWaXZu0i0bWDyo6d1vctXUhYvYHeb9tw1PEIfZwT5004mfu+3wEvWTPds2WDhLt5yIKIBzZxl2b/6f7rwF0iAMPCl+JA3PfAy1G4dwjP0f1ctl64Y4dnxjNm3QaKAr/0HZ4btxF1RxUAyd+KJlZA1SXIFf3H70cxfEJt6g4tPEbYUBwbE/gYANQQnMazZS/ofh+35WSTxdvRfPC9N/ZwCGxy2zKTCVnbEQ2sAEzNodvAYwGIj9uqcSxM7/GacAHd8x2HGAQZ0PzTv5DpFWri8Fk+J9sy3n/ZQwL9JQO8rmfwf+GS/D+efcx4oGAVIK75i49PdqFkk+/wvqg+9UzhJsIFeZbA57dt+jjOJ3nWOOWIoZ88W/c82evqv2xU9qf6KExLay27WPhUHAd48/0gkML9hFsKI9L+5HfcNpfs8JocMXGZvbQTo7VV37Rv9Pyx/+W//ScewknnZHwKXHLjMEoBFxD0NigrgNmjuaLiXzJ0FR6vh9OGFkMDgueN7wlEjoMa2qQ8gwVyL36l4v0U4EWKmxTY2wug77sBFlX5lBGtQ1YKS0KnydQiagzqu9qRgEsZaFy0wxzF50kghNoQQE9/Bb5ICN4A8wFw4Dtx0E+UFF7cBOAmGhfPjRcRZN0UvSoBZR6kEKSwAKTi3iUpAwEYDrZ6YaLg5RLQoTmFj00gYxwYlYDRjoCht9fY+xB5SfwwiUBv2tO8yODikkebokTgdTYnXmXa0d+SYQBiybEOMp4hRSE5k3KNHx6+2YlCicA3+n+ZwhitCRHRQXEHBUY7AsYEWLljJh0il4nEoP94doMiDo4bKBTiB9glsBt5lTAGJGNy9ii6mc8SoaQ9qrWT7MpY43P0UUCX1o65Yp4EhvJ9xsl+08EmxUjEs0Dq+MHHhYvx8AyBW/JE8hrPCinVLb+4K31RlwkBbQKopNgERPMdOUwE/OozAeQI0dcCaum7uNB5FntCypB50uHGd5Apohik7HlfukVedh1ycR1Fe4w5ODPeRKRJhyjqnraUDaI+8poOMeYWADq+Xvxf/dBBqguGPqc9SFtEFOq5cd2kPsYPjbA3giNOugCqAekr6ca4DobTUpHGjFf7UgeWZCl+Dqg/km1cCyUAACAASURBVDnJH/2OrwF/B8Mz8PzFD3sdvrShZ6odUZBwcWZM7CM5qPis1lb76u0LiM415oh11vkhhwNj0zrRNv2jP9p38n47uBBR8vD/OOBOG3weI0qga/zSqr2ZzhDNGy5dcZnXBYbXgv4KOiZ+0fH2+kFeZPhLF+viUMgHiiTAR3784h/9ACoknMM58N/zHel4LvZaL9qOA8TRweS/htH4JQf6rQsl86tL1OWlI7qU+OWNYok4gVJvxseaEzn7vfMqFS6igM4+/2MJL9p0enJu3cGYR0BPzK7a+vX3bGXjrk3NrtrM/BUbDVNukJ8fVa1RqVq70rBOrW79Vs+5ZRvtul25tmwrV9fs4994z6bmHYszMLlabWBjw6RVjqtWrzVtOEjYydGJHR2fegQfUUkbN2/Yxk2iVM3OKn178fyRPfjmc+d9vnFl3d5/556nsVdPAK0BWCq2+XrbjUwKOC0srNjq6rwbwr2OWasRigRtb23ar3/9pT168MA5ZZlPZAnQErmCSxRwGOMY0JfIZSK6dne2nQMWABpg8dWLl5dACmcla9lsU+BswgFoG6VC8S1P97uwZv3cTk6PXU9/8slH9id//Pcc7CKS77hy7MXHnJahG0DxzdebzjtLG6mxxBsAGD7R01OnFCEqGpoKjErfb6OBc0CzL67fvOVRgdeuXnVeYyIkv/zy1x6pxT6G3gGghrlzXTYKGVOkhDM+v3eNwh7o9TuWy+QckAeUQE8AuAGYs6hXNq5dniW0CYB3QARru+0RzfxMlie9PwDubohddHwuiIpkzZh36B9cF6Rz9tWX39nzJ8/totW3VrVl3XrXjvaPnNMTjtmr19ZD2nEGTlSc6gObmi3ZZJnU6ZwVyxMOVhKV9/LFK5creLCJ9BsMhrbz+sC5qHW/1H1UxiCp1Z7qT9Gp3sAB2JmpGR+7F/AF8E8nLJtP2Wn12P8N7MKm56Y9XR7aBXQDjixAKMbOPqOo19HJoYNnAL8X/aHduHPbI+EBoSnQNuhcWPOkYScHx5a1jNM2EM0Lj7yfx6mkpXJJ6wwo3NeyO+/dstt3r9tYFl2DE6FqtdMTy6dyVq+3rdMe2KPvntnO6yMHzQB9WSOoEdAhZY+ETzsHKTqC/TcxEXjtAVaI2idi8rzRtKfPX9g77913zlKK3iFrtUbNwdVau2q5saxNUggtNWUfvvexg60nJwf25PEjp44BfJ6anPZo1fX1Ddu4et31KPdd9htZDLu727Z7+Npev9724l1kMQD2s48IDKG+gutdCoAVx+1P/9F/YO998L7l4fUtJslMt+5Bw372L35mf/Hnf27Di74lx1IuqwD4RJYC/HMGUSQS0L7d7/m6EfUJ+Exko1NFNJsO8KIXibwlI+HTTz+1xfkl33/MHxywleq502+wZ4gwBXhynvOF5eBUh2cZp+/ZqaUSyRC9nDCbKpVdZ5xVKra3e+BUB+MTk7Z+9ZZtXL/h+4LzCJlrdVpWOz+zX/3q5/bLX/3cWp2GRymnEoF7tFQue0Tw8emJyxbzSUS+7B10iWcF9Pu2srgUIq/rwd6BEqWHI2s0so2NjUDNNJa0+YVZu3ZjI0TmPn/skaOWGPjcHJ8cWnvYcv7gxGjo2Q3cywGvsR+RA3QZrzcaUEl0PRMB/cOecDotM9cp/B/HDKnjFHqkUK34pb04Wybta8UPuueMQn+ZcXdiuCO2c2E4T1gX/s4kQkYJmcCcbdeu3bLf+OGPPCK7PzT7m7/5lbflNkSv684TAETm7MGjb2z3cNujhnFcslegLjo6OfKxLU6t2OIslDfjLk/u2M2Mef8bTahyzJaXr9rS6hVvjwwV3ZWhRMKx+OzpC7tz5x37yY9/YvNzi65n0E84y/Zeb9vW9kt7/Oyh05wUSznP6qi3z53rvtuH3qjvDhMbjNn87IJHsacTaSvlypc63e2+bNrPknqjYX/6j/7U/ujv/RQ2EjvcaXoUdqfV9f5sv9hy/uyZqVkvlAgtSXFiwnmhhQm4Y9+SLtc3rk8btVfbDfbJmQO1J4dH9je/+IW9ePHMUukxO2ucWspSVi6Vff3QFe6MhbIKgHt+zj76wad27fpNy+RzVqnVnNYCPZjJJj1jCHoLt8/GojocmYgqLDFm542W14sIVDhdz27C0TM3NWvLU7O2u7nt8o5u4wcdUp4oee0FnJNkx0xMlg2aSHihyeC4f/++O4Thuyf6n8h7ah0AbBOhDzcvTtnKybGD4uUigT/o9SO3WdFvG1c2bGP9mr/Hfnny4qlTJgF0Hx0dXtILQSvCM9DpJxXA8DGnbcmS9ZUa2UViaIVy3oaZgQ0SHUtPJG1ypmAnZ3t2eLpjjWbFKThS6YQ7v9D9gTu54+A/PwoAk+2ogpboFJ11At/id8x8NtR2iWMQfMfv5lF2td9tR6G4HTISf/1t8Fb2QBzsFn6ggCoFo8UjsXl+/A4dZCjQLcoeEu4jMFY2gMaDTtP+U1txGz7+nu7wspvfDhjUfMgGi4Pn9EegLWOTDSWgUvdu4Tn8FnZAHzR/bsemggNA9329p795T6BmvE+06fp+ELKvhQfKNuO31srv/RG3ttu8UTYO3/FsnMixKZtJNozsLTkDaFN4kuxj7jd8jh/1T5igbFDZpcIMJQ+aW9k1zJvwPz4TB6B1f+M5sp1lb8tGdzwmcrBovLQh/Iw2PUgl4rgO/X0TZRzHB4QRyKaTbGnt1a7kSJiK1ko2sdpRv3VGa060dvHnaP71Wny/vv28sf/1v/svRhIwFlPGdjzC1w3QaNHjngUZqDxArwuok9dIm08PFpgmMJIIWoE7WngNUuCnAAoMAL3G5nbPc0THwETEgRNNmIx/GegSVoHBWhDGEveA8D2F2zM2vqdNrIXmGYrEllKhXY/YyYcUTP4WjYOAH54V97pI8CWYmm+tixQwz/No1IhL1ykFouhvnq/nai0EnErB014cHAzKPaSbaxNKyfkFP/KAhUsXESmB+0XrFIQ1eHr0nrxWWkPaEVinDSwAk3ZI7+R1PU/rRNu8Tnt8Xso+RG2Hw8SBjYiigrHHgSSBMkT4Mt/MmyITBULG+60NyhzRF4AR1p+0Oa295DCuUC8GAdCDV1IyRbvahLznnKsYe4CPRI8BZhVCf6Wwpay0sfntm59S8xFwznilhASaqtCOxiv5fvsAFJAV3w8OmEfeS8k43M5xwEwOBD7rBxKkT7GKuRhbOny1hlKofC4UfXnD66z9oYOGNrVuWg8peIHTcUXmoFV02PM90lDVpigVMPrcWMnlLgEH7W9F8eqySlSM+iKOYil57Qn1UXIbB/MpEqX+xcE/ZId/8oAzB4reDUBwcOYMYoUydeBqn0if8frbF4nLAyLau/HPCrAPDpE3fQiRgsFbzZj4TYQdv+MOpzggjFkYB/jfboN9xec9Gsi5ZScuwWBdTOLygmzQd82P5DJ+6aENxstnJBNxGfMiP9ls4DaOFTHlOTq/5KEWmIwOZn2lI3VB0JrpDJIM00faYp6kc/iuLjDat6lRcNrwfUX3qy3kkecw53Ls6KyUnixPhiJDGBrMDWMTfUdczwDe8XydS3zHL51jwZnAOBRhoEs1/RdHOoWKdCHmuw4ElIqWMs69IBf+Ohyw0Znien4s6C1drohq5SdcKkjXDvpJP5JDvqvzTJcYAdG6lPM3RjV9132BSCVd4uKXJEA27w+clZ72xdlbdKqCSq1lvUHKErlJW1i5Zbff/4Ft3HzfZmbXrNXu297Ovu2+eG310zNLXYxZeixhyQHp5n07Oty16blJu3Jt3X7025/Z9KzZadXs1asdO9jd92jPbrtvjToAJZQ5Yw5UjJcnPOJtfKps129es3Ip4cD05ovH1m2e281rG/bRu3esEBVkatdDBDIGPaDI0sqqAxrITOC9Hlir0fDo48rpsdUqFXvy9JE9ffzICuM5B4vRXWSAIfdEO/3Zn/2ZFUuBE75eO/c9uLf72qOmG+f1kNk0MNu4cd3BXdbqwYMH9uTZc99b8Asjb17Es4FhOLLtV5tWOTvxub59+5b96T/4hx7lCeAAAH1WO3eAq95semQqEYeJyPmKM7xcmvL+7O3uOh2MR2eeHtnx4ZFHw8G5iQGKjKMT//Dv/pH97u/+rgN9QW8lnef066++sc3NTQeiARZb9aZHxYuCAoC35bUBcGyGsSL3g2E4j6CTWFpachkELAcAT2dyAVxKpx0oU+Qi6wK4Txu85tzr+eBYJ+0YwIi2PvjoQ49cv7zvJtJ2sHdszx89t+pxzY72jqx5WvdIXKK3KZAGbzZtDBN95zEuT47bnTs3bX5uykaJgSVzKb/Dvnzxwl6+2LTEKGkvXrxyMBmg5aIX6AL8DhhxM/N/QCTksZgreYQ0QDR3gRTV9UZkB3CuDezV1ivnYi5Njlt70LaTyr7VO3VPtUZ/QFtBSnw+m3WZurK65q8j+6/3drxGSyKVsOLkpP3xP/gTu/fh+x7VR2QuoO/DL76x1lnDjl4f2snBofXbpDsP3KHE+LMFgIqstfstW1ids+t3161QzBqFO+v1mhe5K2Tytrd7aEeHVWvVe/byxbbNzy845QUOjIePH3kUJNG9k+WyR2QTHc34piZL7qxCt7Ov/J6Yydrm1pbNryzZ9OK87RyEOhR+BjSbNhz1bWVu2a5fuWET2Smn2aAoIhGFh/u7dnZWsfH8uK2vr7tDAPDw7p13bWKCSOy8RwVyPlCwkRT8g4NdL/jZbJx7ZDXtA8YTcexOADKy8ln74MOP7f4H71txcso5xYleH+uiW+r2F//sL+yLX/7KdQTOPtkIHlRSyDlvNHvNz8NR3zMZvFBbJufgHHQB0G/AZwxtxMaVdfvsBz+wYR+7aOgZCq82X9jewZE7VdyOIuL3vGJLC2s+3+5Qx+GQy9nB/q4XhYOyBaQc+qFyqWTFfMH1LsVoU8msXbt+165e3fCIYe4CAM2NdtP1WLV2Yk+fPvLfRDfLETw7v+D0AHv7hzZRnrSZ+Tn/LmNln7H/2PPQTJANgj7JZQOdFjQTftcX6AH9UjJj5ckJL0rJft872AlOByKE02lrtAFc657lgFOAfJB8MueR/oVswWamZ113AN4CEPb8LAyUI8uLy74Wp0fHvubQO3gkdS9QZ3Q6IVLQ14XRcyctTdjU1KQDhC+3XrqjarI06WcW64DOd+APWR6arxnZCzg+6f+9e+85AF1wqqyM82yT8UF7ODr4+fCTj+2kcmSPnn3r+hSqBeqRjOeL1m21XSYA6ycjDnDOVfQG+p47h9ur3QvL5cv27rv3bGl1xfUddE+cMejenZ1dSwwT9tlnP7R779x34Pn06MTOKjgHhk7Vcn5+5hRURLxncinnuq/Ujqw77NooBR1H4E5vtrqWSeS8SB5zcW3tuuUzeevCZ+F3maRnQrFXf+/v/G37W3/w+5bLJaxWC1Hx7MGXL1/aX/2rf+NANHsn2Bkhsn12asbPFKLycYZwTiAv/B8dwj7mjOt3+z6+r7/6tT169MD7naMQJg6IqFCyTyi7MJV0ZxcUHOsb1+29jz625dUV60Fx1Ww6MExg0cvnL1xO6U8hw/4oOA0S3/M73fSU8+azttRIePLwkZ2enFhpvGj5dM6qJ9QfaLkNie4AQPY6DtVT12noYxzNiRR2KUISMuTOowAM9gsA9INvv/NI8Pc/uO+1IDa3nlu1cmzdHpRIAXTs9Ho2XZxx+iEKHt6/9Y47HaEdefD0oWfIZMY5o8lM6zg/e6fTtnQuZNTW8MwTnJBMOa/+xSgU8k3lMx4BPcoMbXK+aDNLZTuu7Nqr10/tvH5iNuw6PzbZQMxDqC3U9TMA54XAZeEGPF82Srz+j2rrIMusV6kY6O5kvwubcf0cAad+V6UIYoxuUDgUe1cYA23qHirQTxgOukD2KHIlUFQF03W31d1Z7cdxFfqjNvg8bdK+bJz4GDQOvh/HrOKvMx7+Fggdx6loX/cU3b9ll8RxtnCPD3Ol37QjYFFYhu73aks2KhHQGmMcu4kDoAK2ZcPFcS7k8u3nyo5RG7wvvIx14fsKOItjPrIzJUMCnOMAMW2qP8FWeRMApvnkdTkLeF6wN97QlOo5GvcbeyjgUqypwGX1VxiB2tE6xu3fOH4gHAhdIgCd5wgL0BhFzai+83p8PSRfcRmhj7IjtWaOYUXOmfhaS2be4LXfZ6rQ2smhIPxQn2d8YibQZ+RE8GCK/+m//s9GMljVqfhDNdlxodUg454DHqzNKo+KOiFw+HuWarSoREBrEiQcWjy+p3Rt2lREKp8TRQOXUrUv0C7eZwmAAA4JrwApAap+IEeRnByY/CgVQ8IgBaFxafxvbzApKylQxoBwCYyPA5SXQFIUYRpXXLQj8FnfFUDCfDjAFPHzSaB1cVVhQgEfjEeeEwGfARwJ6UICDQVmMDYpZ/qgyDvNheQBDmj6pA0hxwXvKyIwDjBqM/Ec72skoPqe1os10HxLngRKybvpmzqKoNdcS1lL6KG243PMh/PpjQIQoDEJqKT/8WcTeRIcEOHQoF0dMpIzxtDqRPMXGQ1vyzjP48LJ4cs4iDCjLSp/y+HxNuDId3Tw4FGXgos7KqScMQbiSljAj74TP3R4TQfTpexGaUBaDyKd4/tISkMAFxejuNJUNWPNDZ9Haeozos3QBcOjbCJFym/NgeRHYJcOAAGWcfnm/3JqwFGo/SiAkPfimQU6EN6WPcY5SWRBVDE37vWm/3q2qExEJSBZDcB1uEjwWfa5QMv4wa6LB3Me30eurKODTYee2pYOE+e9XpeekozgAdLe1Rzps8GJEwGLkddbFxatAQC0vK7sOb7DGC6BakC/WBE/vh8HfQFs+A5jF3eXzhPpGXl2mW+B+8yDxia9JAcARhJ90R5lzIrKl15yY3c0ugR/+b90pBw1Apt5zyvbV6veV0Xq05/4BeMSZI30mfaE1oz2tZa6pMEFrM+pIjbPk1wLCGcOHOhrBQeU5oHtzfgxNHiOpxxHxUtpVzLDPpOzUxc0v8gNgq7gs3KsucEeRXb3o3MTkE4gm84QokzyadL33jgRMfDjji7AkMvLpsNRwdF7eUkhTCnKCon/juvI+OWRtsQp7zLQgY6ITIIAsCvSOshuSAcMl5ywH6F+CM41nJOAIpPWbPWsn8hZ3/KWzM/a0tU7du+9H9k79z9xAPrFs02r7B1ZNpm1vKWtc96wQadvBYCELhRLNUtmUw7KtS6aDn7svt5xmaGwHOnQUO2kcnkH1SYX5mxuccFavQvrDvv+vdJEwTJZs+RoYJPFvK3MT1k+ZTbWNXv49TP77psHtru962t04/Ydp7VweqCxkR3s7lmjee5F6eDFBQDrtkmTr1kqOeaADOnmcBkDIBN9xXwRAb2ytuLOUniXT49PvACgyzsc0p2Opz5jYBZLZW+HiEHk8OHjJ26IQ3HgjtFOkEsAaJwVF72eTUyM22effWY3blz3NQIAAcQD3OHvRqvp0bU3bl33FHwCBDrtnoN8pFaTMk6k4cnJkW2+Irp34KnAU9PliJu9batX1j1VGkevR/ZNzvi8//rLr11eAaD98txTodio3kIv1IAoFEuRPgoANMY248OIx8glglHnAe2dnp85lQoyFc7lrLcjo1JOy1BwbWSFYt7Xibn70Y9+ZO/ev/fGOIOKoj2w3e0dO9k/tf3X+w7GOtjTuXBApTBRdL7efD5j7V7D0umE3b51w66sLlqCbKixvmXzGdvZ3nVO1HQiZS9ebHkhPUVFAiwDPvv9odn0yDT2BrQJ06U5W5hbds7QAgVRE2kfP5HNcPF+9+g7B7pn56c8Wu2wsmd71d3L/QuHe8rSNpEteGHGDUDfqSl/Do4GZOj4rGJXb163/+gf/8d25fqGR/6NAXhu79rTrx85l+nZ/omdHRPRXPUidgBU6JWpmUlPzx4k+pYpJuzmu9ft6o1VG0sMrXZWcT51+vD82abtbO3ZmKXswXdPrFQsedE2AEkKccFfyr2NKFGiAdn7RP8CPuOEZi2RG2hdJqfLdt5pWW84sDxOtlzeI4kp7nW0t29bz1/axtWr9v4779nYRdojttuthmceEP0Mb3ZyLOlUCTi+oDm7srbhfwMshfOgb+PjBQffdvd37NdffmXbr7e8SB2ACrqKzAV+049iedJWrqwbPNCk8fNDn4uprAPQ7OvNl5u+Z2g/OASD8wFQG35hIr79rCWKMJnwqNZCmkj9nkdYE0lLBgE/16+G/UhxRIBj0M1nz57ai81XgSu3Q8G4lLVbHacxYG6YV8BhIjApevjs2RMH5RM2cEcme7mQyVm5WA40TmNpW1m9avfu3XcQmCALD97oX9g3335pJ2fIT8vOqse+3uh39Ef9vBEVUjdLZQqWSKf9bs5as2fRJYzzZz/7mf3ir/7K212Ym3VqA2qOsB87LZxxx5bNT4SsmFw61N1IJ+y8dW6VasVaXQKq2h7x7Xeafs/6nBKpvN8BKrWKjWcLTmeUTlEE8dhana7zIIPzMffZdNb1EgB056JjE/lARUIkvYM2FEochnMagYTSJpvP2ezsjK8D57qft6lQT6LdaLpNsbSw6OO9uBhZq00Rvaqfruy7qZkZj1pmfdavwGtNNGfKKV3Q2QdHhz5PGzc2LJ1L+D7xqPxm1yOscSpBx8SZgC4iMp/zgLMHPesg3oAzPGXpTN75gO/cu+Pygj0I0Pv55587l3iv3XXqDTjev/76WzvcO/SsPwBg+jBeIAMhY+f1iiXTY3ZydmCHZ3vu5OoPu04RwZMAoIlAX5pdtrXFNVuZX/VslnqldkmRNpZJWrV2br/xWz+23/7p77pjTs5p5hAH67NHj724LpHM0JK1o3MTxxB6HL2DI600UfbvMibmh2wUdAXz7M6+ly9te3vTwVWCgTgjlTVChD86lIKzZOhyFuB4nl1YtGs3b/g+hnu83Wl6VgFgfb1y7o6ZmTIFGhf93MlHBXSRbcqN1GoXtrO9bc+fPrE9zvBE0qmTiOjHwTIxAb95y+l92DeMGfqtFgVvZ+a8/dLktIPsR8fHdnx84g5oxthtd329kKnllQV7/PCBNVsUl4Yua+CBBG5vj2Vtbe2qZz61zlu2ODXn+x26mp3DXS90mMiS3RBqI0CNQpARzhV0GXcAHLluE+fTXth1LJ2wfGncOqOW1S/ObZDqWXE6Z9X6kdNwdPoNSyXg0U9YvRWcxchOcEQ3XV/qvqjaOdxX43d62TaytYRVFXKB5lEBaOg12VKirnH7uB+y/IT3xEE6BYqw9+ibbF7ZzsIW4jiTcBr2Utw+152d9hkTcsRv2pCdI0xHUa5qN36vvrxfRzXOZGPQjvAWzQnf05nBe4xb92f1R3fzOIYVANgw9wIlZV/JfpUtI1xJNpaejXzG54vnxAFzrSGvx7EujY87LT/KLtW8Cq+THSW8Q7aP8ARlWMpm0bzrWbJFZeO/jaGIwkl4i+xjzYPmSP1QIFg8uEp9juM2ki+BrfytuY9jGfRf6ycwV/KkO4KwDv7W+LSeUfD25X1O/5EsybkiAJq1kbNBgYY8VzKqftIOa609IDwi3n5cXjV/Gjfzw3eFYfJZ1iJgJm9q2TkAHQcVAygZIrb4J1RcwJYW9hIgizwnSn0OF5AAtr69iTTx8U4CQOtvbUT9HQdbtMiaQBnmRGNoctwgjxZaCo3vqU8qQiZAKS60cZAjDqDxGQHREgApMcbIZMbBW54r8EoCx+cdbIoiY5kfCYSAXL6nTS9h8MtrxMkrI15j1BxzeVVaJu8JmBZVh4AxjVXKht9B8IJikAxI+PU5AYZ6P77ZHAC2wNOk1zUefutQiIMROjgEhOby+f9P6gr9UaShNr4Un0ApxuqKmEM8SpHnNSkmXmM+B5GSpT3AHT6j1H1kln7EATMp5EuFaUE56xASGKM5G/SDEo8r8jAvwVDGkA8ODXEdBYXP4a4NrHXnO2pfCh+vuNqLb/43+zBEsmre9VwdeKKtUBsCF7WPkB0p+7hMStER6SJZkSzG9y8gBd+Xx5jn06ZAJsYjTmQ5FaSUBfBK2enveD+kM3gGbWlcMsYBoLV3aEdrKW8r34/vTylU7UeqtXORZUyMIVxiw3MEMip6OX6IBZlG9t54skWLo/2u72svaD9/71IQo7WRTMXlDd1Df3QgCgDWWD1lN5iq/lvjUxsUWQzGbJgbHSqa12Yr7AH+FiiqQ9jnKNLluixJFvR9XvfUzqjgn0BORbnyXB2gOoTiEdq0owh59iXjRXeJ0kkyL4ejDmv1Va/r4kh/lLHB/0X5whxywbwE1qMLoS6lumjpohe/oGpddMGIZ7cAQOt9gebSw4w77oxEvlQUUTIPAK2zkj4yLv5pn0pOAdQUnRHff/12OH/omzKY+D77gs8pXZB0TOk7jYM2x7NkCQRgw3XYKESn81ynOiEKM3J2+vsxzjG/A1jIINBZF78J6XXdHeRcunRGDfoOQLt8DsM5zT/XTZHjTc6LQVRrAHCANQIooF2P/MwVbJgsWGeQtv7YhFm2bDduf2S//dM/tOnpRTs6qljiYszmy7M21hvawfaOdRstK+cnHIyGv5XiPgdHu9ZsnXvEKIANUaREc3qUP8Ve02lbu75hq9eu2o1375ilkp4mTREyqDlXl2dsumx20TE72T20Z48f29OvH1in3rZ+b2TDi6FHDhGVBYdj0NkJ52wGKIFLcvf1llUqp572fuXKqlMDsOcAu4qFgoMkANCnJxWDp/jOO3c8GpaCWE6NQZQXOve86TQcABMY1wDoo+GYFTyKE9ArUCLRFn/33TE4dMDi4HAvSnlvunELCE2b+4cHDl4hR36v6LU9+vve+/fs448/9WcBEjbP67a/f+gRZkcHhx5RTTo67RMZuryy6O2fnlVsMBqzO+/c9ZRjZH48FzhIX73YdLAA/eZyYeGemBoLjuCQacf5PmYlgLPZL4nlGQAAIABJREFU6UAvMyKytm7V0xP/rYK1/Ab8omgWxQ77g76loU/CARNFcDPPAMbIn+58gMM8l73Aun300UcOlmGIn1eJHG87n2mn3nSnBlQc0AucnJx6CjUg83i5aCurSza0C2s2ak6jsr62YlOzkw5A40CA8oKidJwnldNza54DVCUdDPP9ngwRSo1W3c9T+giYNDOxYNPlOac3cIBiPBRPg8MZ4ODJ80dOwzG9WLZiqWDtQcM5WolIdiOqn/ICdGRyAFSuLa3ZkstLMjj3hkMvXje/umy//3f/0K7euuHgc6Gcs5PDM9t/vm0vHz+3+knNBp2BVQ5PrdfqWrfV9SJZ6VzaZpemLVfM2MVY19auLduN21cdFCE7Z9Ad+nq8eL5lu693neYGHttRf+hgyupqiBxEFgBP4QKenJpxIJgo67F+wmVneXHekum0F2EbS49Za3Bh3dHAPv6NH3i0KBGUMzNztvn8pf3f//xf2OvnmzY9MWWF9LjToLH/AJMoAAoohf5cmF90cBdn1/z0wiVFifRtb3DhFACnp4cOLL148dzg3MdZyNkD9zQySBDEwtKyrW1c9cKjS2trlwEG+XTazk6PHcTaerXt+xtAJDhoG6EwLXzbcMPOTvk5T5FEB2LGkjZZnEbkLQ8xbRJ9T6GyulO4YBlBFUHmABzGpLy7U6dL5gBOgr4DUbn8uC0sLdntu3dtYWnRgWioCF69em5f/foLd4SRdT/sXlgX7vv+0KM1SyXoFHIOQLP3dQ+0xNBevHxir3c2PcuGKFOisAG6eCZAJvtpZg6gbt2mZ+ecAoRzC3589iGRnDgCv/jyV+4YmJmesnR6zHrdthXhxq7XncKjWJrxQnTIujuHySxMsE8aHm3JmkIFw1lEhDTtqnDykyeP7aCyb4tT8w5iwx0O8Az9hiLjGKvXgmlHTtJ0xqNU4db1O3IyOLAciEqMfK/g+JmeDlHusmUAgAGjCeAgqtkdcVMzlk7lPVLe5WQYbIZ8oeDODpwM6INave5R/WQr4oyCD5z5+52f/q5du3bFSiWoNcxadSgrTuz502fuSKyf1zybhkwfagOg/3Dc2Chpg97Awf8cxdYnJu32nZuhlgCgbrvtzodXr7asVjmzUqlss1MLHiEOtQW6BgqHxUW4mFNWrVfs6HjP+qOOFYoZ56U+ON23l9vP7aReIYfCkpZxAHqmPGvXr960a6vXPHtj++WmnynUFiDimCjwa7dv2t/5gz/wwqisXTZLn/ouu9BVUISRYp3c29PJodXPq5d2U+284fpuojR1WTcKQBonAzQYXvwTZ+3pqf8fBxm6HuoKKF34+e7bh/Zy+6UVckSyT9nxacUdzeXJaZuZnfczIpPLeoQ6DiucXmR+wIV+ZfmK3bx5y5bnVyMbItjGnItQZF10254pcbh/4FH0J2chKOLq2rItLM47Zcaz509cbrERkSv2KjrPKYmKkzY/t+A0Q+gK5iAURq24wwvnDHr14cOvfb+Msx5e4DjgMcVCyVaW163V7Nru5o7fgeamZyyTz1itVbWzetW6/a4lM2Q+Zoy4fhWsRu+RsUYWmt9F81l3QFt2zCamSzaWHbPmoGGV+pElckNr9qrWap9ZMgX4TBHCMZdlZcUyvsGg58FZsmt0XuMEl80i0C8eCCKbD6o47g0KnmEtdbcW/uD3T9jJo3ussAP0BTpLdhHtx7EE2VJvg47CYgRCChvQ/Vbt8znWyB1ZUVb8pY6MgFphV7LbZafrN30XJiD7SQC0cAN9RkE6nB+aD93/49hBHFTU62pDOEbcRo3jcrI9hEPh8Bc4HMf39L7sqfj4hJ/xPTjbZW/Hcaw4KCv7yPGc6B/fvcyajGoa8TmtldZauAjPFM4RB07JlOBH/RWOJQxO84Ns8JnLwJ7IJuc1ga1qV1iZ2mRehEfEcSLJCZ+P43yyRdV3ffftPvI59r/mPT5P8efEn685itu3AqLj7ev7cexJOJ7WUuOVfNB2PHBPz5W86ZlxnHPsf/sf/stRuMy/iTDmASgJFS7yi3/EsyJD8w3AESpacogoOoy2BFxjFMc3rBZbIAeHcTwCW4CRQBze43CmbQEZPM8rvw+HniKjNrUAmhBel1HPoBkPPyhp2hUIqmfpb/orqgvGy/MFdNCPuLGtsek1AWRSkDwTpcrf8VQRAUueghsBuOIyEvjqGzTiQ3YveiwqU1Fj4oBlXDxbzgNF8jC2eCShlJiUL4dMXHHSjuZPfRbAqU0sIN0vYGNBNngGfZVSuARQo4qnalfguzx2eMeVTqGDQ14ur/4epddoE8aBYKJaAggYoj6kIJiry/T9CBzhfWQm7pFhbaQ844Cjvhs2JFWtMSqTfukAKAE0wXPH5WiMusfRM7SB4xu0HaX9c/lnnFzCmW9XaMnQZwFY9EXv6fDlCVJoAlL1PD6DES5nhDystMFnuaTy//ihKqBYykLKnza1hlpvfmPkCRDWnpbC5X2KKgoc1v4R4Ep/GLOcWXpdjiUpTsZB24pUph2eISUYdyDxf/YM32VfFqJsBcmkvLHaD3xO8qSo7Df95EB5UzhHil8KWf3iN31jLPxoPwUgL+g/3hOtRFzv6FIg0FLyrzlG/qW34vMvZe2XvsirT/8Zjy4VPJMiXT5fg3BA8iMFHw76kMmgvcv3mSMZ0e0oNZM2eI02+S25gQNagKEORH03fgFC1hhTHOSNXxh0odE+cwM6mXTQVPuf/ahzRKC09rTGzJzzHZ0/Go9knMsX8yXu8LflSmtEP9DxjFNnm/ZefI508eB5ktd4hDH709cH3s58iMKR7metNfcul6Q1dnrWbDWcDgGM1dNTvep84I2kLV0wdfkJBz0wRtDxflFDD0GLdPGGm18XVZ7JvpBcYWhBs6F0LIEPrgOi4ndhXTBU0OWhaKA7CoYhylw6ligW10MeBB1Aa4s54eI6kE9Iv0o2mUMBzVBZ+BhGQx8HbbmxgHMxERyY2pPdfnByEWnH+/AYI1NEAY4Xy1bvUHU9adnSol0kxm1m4Zr99Pf+yK6s37RkImP5VNbSI7NRx6x73rVevW3DTs8S7b7tbFKYq2GPHz+02nnFi+VI52VTaY+Aand6liPq7M4tW1pfs/c++chKsxlrdMyqtbpH5M3PlC09NmZ7my/t5ePH9urxU+s1Os5xS4Qq4ykUxkNE8sSEF/lhXdi2jHP79aadnhza+XnVOq22gwKfffKp6ygcgZyH8DsTLcm55LQd3ZanA6cSicBZ3O16JLRHGfSJ5kk7/UY2kw+FlXJBXxNRzk8AJXJuIPP+zNRkMKgvLrwf0+XJUMCs0/GoMdbHCyJCB1Yatys3N+yTH3zsgCCAEdQfKvYKrQzjwpgmgtDP5W7rMoIRY7bVDVRqgI3sJfoJmH6wf2S96E4xHA0tZQnfI8yf6gnAAQpQRLtEKPu8Fsat3aw7wMB46A8cygAQRFvxOvLjjo1hKM6YiQp+IquAlKwTe4bvA25LdyGjFOq6ffu2p5YTadhtdLyoIWBgqTDuwD++wMpp1Q5Ojzw9PJlJerHKfD7nfM8YwwCm8xSJGnSchozU/0rlzM5Oqx5FTiQfe5K+EOnW7rc9chOKBMBSDCci4WZLiw5AD/vhHjUzORei1c/PHUgASOoOOjazULbFtUUrTxes2YafNTgeXz3dtmG37+uNc2BuZt5mASSSpEt3HQQDoB+m03bjzg379Dd/ZJOz01acLLuz4nhrx/Ze7djrV9t2fnJuzRoR4BfuQKL9F9vPrTw9aaXpooPepekJm1+E37bvEYl4cOBy397ecY5WKuKx7rVquPPjrGCvIM9EQeNAKI1TLLFs2XTBRr2hlb1IYNkBJOaS4pQ7x4dWKBXt3/2Tv28ff3bf5ZXac8Oe2eazTfs///wvvIDs2cmZdVvwJxM0MHTnDzLKXZF/qTHsBBzSGQfKi+Phvu53qyEgHnVMen4fhJ+X1HfSx/3e08OpdORzOLewZFdvXHOH1cr6+qVNkEkkrNVu+N55/uylAxZwsiKj7It6o+avoYPm52et0Tj38cHtT/Tt7NS8Oyn6o5F/3m2Gi1BslgJ57XrTDnYPfM9OT01dOqi7HmU9CEXc5hfs+o1bHp1N1CkA/tT0tO3sbtvBwb69fPXUWo06xpTVqzXnmkVvTBSIvpzxM25hbtH1GE4wdFoHsLt24vQ4q2vLfg+hT6zTr778wkZDs1Jp2paXr9n7H3ziwSEA6M3zhlXrNdf/APCPnzx0vYydQlHF4QDH45h1Wi3r9CjmSSRqz5qNhlOUQH9BxDP3beQfZwJOJJ575+4tBxTZG8z3w4ff+fuyqzzLJZVxRx0UL34mJqN76Sjh4DUyS+Rr5fgkFKOmBsNF30FAwAAAaNZ+cTlknqDP0JmPHj1y6gjOT9WwQH8RhUykLJ9RZBj65uOPP/bPoWe++eZbpxuChz6dzdsPf/hDp4K4dee2ra+vRVRYOBsoYAk38449e/rUdre3nI7D6wMckCFTMYoGozNxPACQE0AEVzNjk31Nm0HvnHp2DtQeC7PLDsJz35ybnbVcKutnAhzKnW7DhqML29p5ZYn00GYWp13HPH31zKl6CNLxeR2MrJQv2+1rt2xj/brNlKZtb2vXamc1t6ma3Q5XCXeA/Om//2e2cRMQ16x6PvACtgD/yB5zSW0Dsknz+bRH16OrkUnOrOZF2x2V7DsHCck2KJI1QeHOEP0Od7cXX6X2Avzy6I8rG75PtrZe29Onz11nsDe8CHYuYzaWdFoNaJWwCb02Si5lW4D99YbTuRAp/u6d92xxYcXnGUccXP44GIlsnhgvOGjfaQT9RhFe9izO5pmpkh3u7/m+CxRLCg5L2vLSqk1Oz1ir2ba5uQV3RNAvqDGgiIIChPVgbMwLzp9mp0qJXmt1G3735L0rK2sOQFer5/bs4RPLjFK2cfWKn3ONTstaFCht163dbVkiMXKOZhx7nOPMjQN0FI+2hFNwlGbK1iYKtpi14kzBLD20/cqedYYN61ycW6tbtWyOgKuE8483Wq3LouKBlrLj2cD8uD0XFTwHgJbdIRBMwRjCMELGXMhuVOCC7EbZcKpfI6Ba9bSEseguELcBdM8XxhIHLGXb624bBxEVLMFrsvcYE//4UbQr7cmWlu2vduMgpuxPgaKycXVHlnyoL3GAlXlk7O5Ejmg2dBfXPVuYGu8LuNXz+a3gNGFbcbtSNiTyEQe03wTMvAna0/eDvRzwIs0391oFBAY86fvAsnDJ+FgF1iqQSXMoeRHIz+f4kd0ax+3e/D/YM/F1DXZzCPwT1kJb/K0guniQmtY9voYaZ3ztJFdql8/r7BGmIjszviYan2Q8Duxy1xDIH8dZ+czbgLX2hmxwrYGC7gROx/El2W2SMe1FzZ/6G3c+aL6FB2jtNA5hNN7v//1//K9GXtU3Muq1YZlUpaTLqBZApEVVZ5hEgacqyKD0aj4bB23peBzwDMUgoK2LOG+j9F4Brnj0HRD1T4U0RBn2gdQ/8P/wEzdyBV5p4uICrImn/xz6Wqj4wgrgEODJ9wW0aSO6IomBOR5REFULF/CAsa+FDcBOiMQTyIm3mzmPR+4JvBWgLMGKezoE4HO4Km1FG4H3HISIQCEBCA4oRmDUmw0H8X0gkZcwxYF5GV9xICEOQJGieAkmx1KztYkFmmmTSxEzVxi9vYu+G4ja8DoQGIPSK2hDYBb/FwgVlFPORlH0uEfSRWBhNgZ8SwkI/KANnu9piBHYRvu87tFgUYT6JaBHcQBew3AHlCbqn++TOh5FCEfi+b1fAk+k8JlDRdcHT23EJRjJkCvviyilP5pLKRJxYumg4HXve1QETPLKOOQF5rOh0F6gUNEBFj/kBhEApz0qRSgZF6AnmeJzcY+fZx7GigIoilgAHxd2Xa5Fp6MLuIAwAW5xcFl0AqwJ6yqQUt5uXsfYEfir/Rk/TFyeiXSLLlDSCVKw9BsQhx8dVnHQK64XdDhKnwkIzuVCCpb0hHM+wgPoRTZ6l9HfAg41F7rc8Lc8vwLegx4JbWqfC4zgMwK19ZoATx3McmrEPcvSJayr9BHfoy1dysJ8RJzm0Zzxmhwb6tf3HYoh/YvPiW4ijCOkpcohJqckBpnm1eeiF7hgaZN+uFEQHczSOQIs3biOcR3rQsBrXGIYWzy7RY4ZOcU8Kq1W8/2gNaIPOpi1xvHDVEYh7/F/AefsC99/vSA/RMJozf0Cmsv6WNTHoAcpXIo3vOdGM4YsqZG6EPhZNXyTTSH9w285bXim6/uIm1nFTaWTtebSa0S/6cyM63idCUmPyEo7+ATQqWJQKk6rdhWRrTkCgHadQdhWLPJeFy/JbQA7v582qMu/68eL4BjWOSxdjYHFfGrsgC30X7Ie7hCjUGCpMGG1Zsdqzb5dWM5uvvuZ5YqL9tmP/7ZduXoLDN1y8CfCT9u4sMQgYWPdhGUGCRvVm/by8RMHgZ4+/s56vbbTUQBgTJQnLJlJe6Ruz0ZWnJq2K9ACrK87FYFl09YmOZWI6V7fzk8qlh2OrJQr2Mz4uFWPTqx6fOp1GgBGAVHkHB0NLpwnde9wzzmeeX1/f89T8AFK0ctwJl+7uuHvLc7NBz02HPpnxgsTfvfZ3tnyiGWK4jKvfEY6yLMJsgU3UMlkQP8CrvjdbGwsFNW7fduBki+//NIeP37sUVx+Np9WPNoSIBJwaHlxyU6OjlznEnHKpF6MBpYtFWxpZdnlk/7QB8Cdaq3m8o2sAuThyMSxoXoY2VzIlGu2iI4MRgcgbrd74c4NzpULT9UbOjDF+TczN+vRw+An7Dv4nwFd4DAGWGeOJktljzQHHEWWALMpNDY9N2XzS/N+5pLSTvQqz4bHlAhkQHdkrFiccAMfEI8CTzpnJ4oFB/ShQwCsyecytrOzZwkKYCZCoVQ3MIdBTlkDCvXpPlGaLDlI7veOdnA4eTvl8cA12gpFFYk4BCRnHknDRv5Zt3AWmA3d2eNUuDY+XgYGsHJxygup4SSfm14IkcHJhDsnAEW3DjZtdm7S7r33jl2/vW75Ytr29l478LP1HPqQI58rjEEoPNypOwq6G9CL8H4AiZnFeXvng/dseW3ZVjfWHYzstzqeRfDg6we2v3tgo4uhF4ikCB+0CES8HRzt+x1vcmbaoCcgktN1f6trS0RREpHfaHiBK8C4bv8icOKnifKGT3X6MnoX+aFoJGDI7NSsDTvm60+EM/MJZQH3shevXlm+VLJ/78/+zMfgZz4FjwYDOzs6sedPntqLp09s9/WmHR/tWQKqm1kAWqiSat4nIjApDEiBRCJkO62e5bKAJTg9sjY7N2dpeHYSI+vDZ9qoOYCNnud88Hsq1c9Iwc6kbf3adY8oJ5qdMaHfBr1gwFcqVd8be3v7NugNfXzwjc/NzPjaB9q44DTYPzrwucdBMDk1e+l0wonj9FIOlI87tzyRusXChH8PwDjYHSEdttnuWml6xt69f99WVldDYA7ANk77/oWdVg5tf3/XHj8hk2Hf8tmUsQ+qZ6e2tfXK23Q6CjjXi+VL2izkBqAcJw76yPuUJ/hiyqOmoQ8AmE+l83b//U/snXff8/nyWimJtFXPz6zdanpxt51duIhf297+jmWSIcORs88jeeFAn5i0Wr3p4yRzhXR+uLnZp6SHs55Lq0uu44hKZm8+ffbYdSjcwq1OPQSSOLVczqPJu70L10VkILAf3BGRHPM2ZqeQxUCZQeE2MsgYI3NHBgLzirPrxo1bNlmeNjJ3zqo1+8UvfuF87ESa0je4qMlSyGUnbLI8a/ko8wlgEj0wPTnlEcncazY3X9rB8aHbwBSDIyOFSPWpmTm7fv22ZXHkGJk0NddDx4cnoXjtWdWGvVDgd35mNmRkXlzYmRecxfmGoxW5PfM1R+fxPmtE1DDtNGp1j3aGr5l9BmjsQQpjCY9MX1qes94Ah3XXeYQ3t1/Z9Czjjs4D75tZo970rBfsMs6Phbl5W5xdsGK6YOdn5w7cE0xWazUtlcvYzbu37d/54z+2yem8gdM3z0MkLk6qhw++tS9/9XmgkCoUHAjN5bNO+fH8xVM7rhxZ56Jl0AlejC5sqjDllEhQxuTT1FAq2MR42fcl1BMAqugfChsuLa6ZDUb27NkLv6sBXFOwdWVt1SlbXm1tWrEU7iXJDFSKBdcXnAXUO8AxvDi3bPfvf2jliVlLjuWs1x04eA8HNR6wNJHegws/X49PTnwflcYLHhF90ev6XYxaBsF+CSB0Ph/4pM/PG+7UmJme9jGls1nXJe0mdQ46TkuETVNvVKzVb9gg0bPXe6/spHZsnEHXr2/4GX+wd2Avnr20zGjkND3INvug3gJPGdjh4YHvQ/qIPkOuKXzqtpjXt8pbMpvxGgaFUt4aOEgn857tsnOyZY1u1SPiu/269S4ali9wtxzZOUGAEW9wA6eWDZ2DW3qEe6Dv8YjS0JN/YnSeAlR1N6YIoew3XhMlhu6UfNf3byJkmKP/BGoKCEMnyNYSBuJ3paiel3AF3XPjWJPupLI7BXzTD2VaoCvot2wH9CV9ZZyycQTcqj1hB7K/1C+1z+fcjqLkQ7SvHY+K4R6y52Tv6H4o8FD4nbAgPVvfi38uDjxq/G5nQkEU1YiJj0V4hO7z8XHF32P/ygZV/4VR8bdsYmVUC6wW5uU5+LH6bfqcAu1kf8gmjmMxjIO+y6aJ44jCoyRbwsH0umxEavPoexqr1jeOe8adAPF5l60rbFH2jd/HKOQcZbEKn1JgljAYrYXkRTa6bCzao6/6J+xDQFW4Z4ZgHoHh38dHQmFM7RG1p/EISxV2KrmW3SYZkoxoL/N8dw5ShJBG5f0UcMQHZHQK0FIHBSBIQOQpkfH7xogMRoYE0w3sSFh0sUdh+ualyEbEnamNH5RSiPDEY6/JlZFLX6VQaFf9U/SSPDx8XptfEyVjXNGF6pv6qkUQeCEFILDVQXE8OlIEEf0HALSEIg7WCfRhPOKK5XNwIAuAod8CPORh4hlvKwr1zX9HYLMM/ji4JCHQ4gsIkPIOQgA3Ulgjvc48S+hoL/55zZMUpldgj6p3aiNeKkfRZMScEFIIfilpNT0iEEOD52hzS7j1t+aeZwroE6hKRIkUpjxBvvmiImtxYEbfFyAZB+wlp3KyqK2359AvHpHHjIIQFEGM/0jRas0ks9q4tK9IRNqBV87XJeKyBoD2uY/zrLon7g1wqP3lcp3NX0brSckq4pd24x47gdDfOyiiddf8SzEItJJC0SHH34oEDs6fADRqf/GMuMOKYjO8x3zKoSVAkTbZf1KOtKvoOvGm6z05pCR3Umw6PPktWY0DpaSO6nLxBswPQBavYyjFD22tk/aMPJGSQR0MbkB3ObyC3EoRK8uCeY9HRGuO+L7GxnjjnniNTesnUJbXFXXFs+iTdIXGHJdz10uRp9mjRqPsFek+1zsR3YEOfx2wkmXJg2SIv6X7tAeCvg7R/LRNm9o/El8+w6WBz/AehrzWwfdhRB2iPUl/5G3WWvCe9n38AOV9yZacenxODiYBxv5cdEJ02L7dX50huojEdZ+cNjxLDiv6oBQ3AD2fV6p8k4HS6UZFk0K0unitidri+bRDv4j+5H0iXXUo+xz0Q5oZ/0c+kKe4rAMyxXUlF1Dt1TiQrn2sDAbpN126L3V2L1wu0smwH+gnkSmJRDgPtAa6C0g+hsORG6FeED2KvI/Pm56v9xiTLn96zc/5TMiQoH3JNa87nUCpdHk5Yp4lB7onAKTksuNOa3He6lpvlLRsfs5Wr71r2fFl+/Hv/IEtrV61TufCKTX6na6NdcyylrNRN2lJKBPOqrb17Kkb608efWsjo/BbMKgBoMfLJTsj6rDZsMm5ebt6+7bNr646AJch+yOLDmkEAPrwxOYnJu366rKV0mb1s54d7oa0W85Y5rzXpThpy/9PyiyFwQAjGBPczx6tDigKV3Ym67qCyD/SpKEEYY2YL4A6QI+TyrFH1cJV6bowMrQAMfyeNjI3UEEtXe9E3Mk4/ols/uFv/tg+/OgjB5YfPHjk4DH7BQCXiGeM8f5Fz7mBKVQH5Zfr7WYrFFnrtKw/FnjDiUAlXR1gh4g7gGIikMtTky5XrDEgm/c/HwrEMg9EHhLRSxQplAceCU2Kbyphx9VDL/zFWOeX521hYc4LsCWSaUsnM05V0aw3rQr40mg76DY5MemyCVCJg4MieulcKJpEyvXM/KynuVPMDWCJvn/51df25MkzT8Ofm13wiHUiX4k+Zi7G84Eah99+FqUSTsEBKMOauJ6IdATjZt8QAQvgQvQi3wFgA6AAaHA9lc95gSq4RqWH6QtgI9QOuXTKHXR37ty22elZT7M+q+BoG1rlCKqIvvW60OIArOScvmRladX3jhto6YQ7ODZ3Xpml+vbBx/fsB599aJYc2stXzxy0qx7W7PXmrkeU+v1tOOZOB/aWoi6zBTiUB5bKZW39xlVbW79iV66GqHjnU78Y2MunL217a8uLn6EHoBhIZTNeyGr79WsH4gAgp4nYRYcl0s5Xu7gw58ASdArHlRObKJet3es4SDk9O+PFNwHtoHV5vbNl1QqR+jUH3FYXVmx1YdUj0TvtYNSvrFyx8uSkVasN6/Qv7Dd/87dsfmnRhsOBg7ZQOPSabdvd2bHnTx/a8dGunVaOHNwlUtazDeDPHwu1DgLdTNamJmYsnc5ZagyZ7dtomHTe5f7YhdXqgOI4W4LMDnHMOIgy5llz6AdoLwCsVdxMzlrkhOedHAdKgEYtUGMszi855/ja8srl/YQ2cTgSCU5RxlMCOEYB6DvaP3CqDYAP9inUNTOlSS9KtzA353p2sjTllDHsMfbdabVqMwvz9tt/+6e2fGXKGrVQcweu5J29PTuvV92BgazUzqAGyXvxTFDaSuXkMjUcIBB5AzAVhQ6UO0RSkiEIIA5Y6mPOhD1/ViXVv28b1+7Yj1ijGeSEo3u9AAAgAElEQVQiOFppu3J2aoeHu04hQTHEw6N961vPxlPjDijNzsxbFhqP6QU7Pas6hQmOO6h4FomaL+StBph7VrHceM5KxYKlskQ0J+zg6MgpPChOyB65IMu0Ge7h5YlQf4LzTeuBTKA/AelWInoa9uijp0/chqEY7VRp0sc/P7vgAPTi4qplsgWzRMqOTyr27bffWrPXscXlOStMjDtNBzovkx63yfKMFTJZK09MWLvZtL/5+V/7XkJHs+bI++brbY/sdl77leXglOkP7O6779vKMs6DKY+MJ/MC2X7y8ImfaVdXrtjHH31kNzYCrzYc1a6HzxtWb9ascnZgm1uBF9zvHFkcpVlLJ3O2+fKVdZs9K01M2Him6EA2tDXcaU4Oj1w3XbmybNPzU+4gqtWrdnB8FBwy/b4tLVNod971CndAaECoD8AegUalmM3bxvKGv8Z+JyPq6PTE+kTrThbtw08/cbBdVCboCfb/06dP7euvvnL6KCLQZ2amrDw9YYNh1zZfv7LDo11rdOCeHlnaUs7JPDkxbY16x53PibGMA9BkmkzNT3qU9sHeoeVzEx4hTGQ+TjQyTOZm5mxtfc3K02V7vbtt//Jf/0unxGFM46W8JTMERVy4rLAPW622jQ3H7Pq1O3br5j2bm16x8ULJqcIILoAu5PBozzrNht+zsCG5zx3u7jld1WRxwh2pRSKti0V3cIQ7cd/br52du7MEhw/n5vT8ghcArfP6MOE1PQB1jysHxD5bvpS2k8axnbdrdlg59LoO7hQlArxas7FB3x2O3C+Et2CPV05OHICmj6wXjmAyPqj5hB6D/onLX2o8a6lc0mrdhmUKSVtYn3cajv5Yx1q9qrW7Det0KQDac758zhTadHqPwYXfO3BGq2aVAhdlYxKsEQe/dMeVDQxlXNivwXnC/2V7sSacp8wjXNEKZAt3jpDRqDupsBrZsbJZ6IfuznHsSvdiYWFxEFM2s+wOBXii2/SP58exhrhtKnBTdrpsPNlv6jd9h8ZEoKXaiNtwmhfZfNKxwt/kII/bORoT7bIewqKEswgDcrxh8KaulLAPYVaX96KoQ8J14pHKAmmZYwUMyRZET2nNZMOyB2QP8xr0WcIq9Trfpy05DoQhyF7UHMTxRK1nXB74HHtPMqd5+D4e96YIu2Qyjv/xf62bxi8sQGOXfSfZi1MpxtdL+0CyK5uK7+lzceyAuRMGKvs+Pk79Py5vceBd2Mrb45f8aT41Puab1+TokDzwbGEHvPY9jO2//yf/4UibX14fRUFLKOVBiQu2DEx+y2OhzRVfgLc7p8nT9zAMXbAh+o+4UtwwjYA6KB7cUMdoj1LRBUbxPaX3B6M1gF0CUAXKKLpR77shGIEmAu00qXEwUUCOnicQTgrJ+x1FgAmEUuGQ+OIoPTxEV4YK8PTBN2gEqgoYiHtKtOHdMPj/ifDmfdIVBcIwJtZCqR5a+DjgI2GVcCnSTQIaB3p4TWBrHOjT/yW4cVBI86DvSaAFAsrb4sp8OHADkd8CtaR0eYbAasmhFJ82bgBUA9imPsUPKylCKQGfxwiYk7LQWsrTps0jOWC+tHnUnvrK2OAijcsOz9dhxP8le/yfNY8DqR7dOwzUN3EA2tci6sAbuXhTxZfnCSBPRRHoOlB0GMX7yjP5iQPQOpjS0UHMWJAbPks/kVF9XrxcApa5BNMv1pJLPz8CxWhX+oJ54NIqRah2+QzP4qIgIFWeb9HVCJDSIURbOgB4roDV+Fxov2gNHCjMZX1M+pzWRn1WlI680ZI1fmsc0gOSCY0n7NU3RRyke3g+86Hqzfpb4LFASendt/dk3GGk4liSGwHHDgJF80C/mButs/YNY9Kz1Pe4flF/44e15EcHBe0qIkGgZVwXcTHl+zr4mJswlyH9kXVW1LFfPFKh6rP0PxFL8cuXdLfOAj6ng1nrKp0Sv4jRN81VnA9OelaecelKtS9nkEDct9dalw2eKRoQPss4XYacBiBcBPlNQRlkmCgX2hYvOEYB6007fqkhfRsHyHnd50mXVl1yBfwD9PE8+qtLmOaLPpCKHd+v8c/4ZSqKlI5fTKSbXQe0gvOA9NawJ7ggpC2XCXzMOnsuHVJRUUIHYdCno+B4ePtyKp0bB7z5vHS3QHb+DsDsxSWQzneJsNHl33UZ3JORI0WyDP1SNjfuRQirRMAlszY7f82mFzdsYuqq/a0/+Hs2Pj5lrU7fo6Hg605eJCw1SFq/PjRrXthF9cxO9nbtYG/Pfv3rz50WJZEYeuop0YCAbm0MpfNzj3xe2bhus4uLtkHRvcU5y0+aNWpmF822bT9/aXPFst27sepUH8cHp3ZysO9pwYdeXPDMIyULhZA1hPMR8JjU3HAnCFkq6H7f2+1AX7bqRZUmnadZkQ8AVoXxvF29ftXWrlxxKgnpONb3yfNn9sUXXxgUIoAVFFpDF0AJxT4hMvr+/fsOCn7ygx9EWQkhDRydiCOEZz159NS2tl/Z/PS8R6sSRcrrDSJ8a2d2QiE5IwW65gA0ss9ecyB9NISgyhrtlvNb8734fmPdOUvoAxGlRIlBRcG4XQZyaefmzhYyDv4srS05/cXy2qqnQ+Pc5P5IIaed7R17/OCx7e/teeFIMm94HiADEVakTHPWwgN7ZWPdlpaXrTxJX0PG0y9/+bn96pdf2MHBoRvXRL4RXU9xJwA2gHz6WpooBqdQPxRRPq+GjA0cNkTSAcr0Rn0H4nAsEIlabzSs14eLFwdd3oFCP8vSgQYOpJ511hkEAHjr1g2bn5txQPTTTz/1aF+eWz8HQOrZt19/Z/t7x1Y9a1rjvO3UBYDHKwsr7gQApCN6v9GtW61xZvVm1W7du2EffnTP6o1T297e8ij2w70j2361644Fon3hvA2GYzhfCuPjTmvgkcuDvpWnSrawumyLy4uuW5rVumcBnhyc2OvtbTs9OXNZ8uLA2Aa5tINS9Xq4J6wtrdvi/KJTN8AMOzYauHPh9e6uPXn22IY44q3vtCjvffC+/eR3fttyuUCJ8sUXv/IofaJhAYjWV9fs1pUb7gQ4rzZ9f1FUbW5+3nK5ogPQyOTGjeuB6ui87gD0RasTQLpH39rJ6a51eyEDA6eT39tzITKNPUk0KJGshcKETRSnLJ8puBPVhvChtn1ud/bgZD9y8BPQnOtoebLkmQNQWbDfDk+OPSK+0Wi6w4H2Q4GqoNcEliC7rN3ayqrvT2wxZIM9zP/RDxQb+/rrr23r9aYlskl3XFGQDwcOmR44QSkueGVxzaNX52dnbbJYdp7liw6BAG13qtTbLRsrpO2DTz52HnZs+cPDE48+//U337hT9cgpAbb8nlecyFm5RGZXx2peNA/wLG2n1VOXdzIt6CdyDABaOas4cVRiDDqR4ExEwQLQAnIdnVSM8NZ79+7Z7Vt3fHxEBaMPW82GU/fw76x64vsKuYJTmoJygL3oxFSu4NGn0DLQr/X1dbt2Y8P3KfuOaNmzWsVBczJVJigsNxzYgIKEg4HNzy+GOU6Ge87k5FSg6kskI5n7wrMjAMQp0kmUue5NUKPs7R84MAfARZ9WV9Y8gwIwk7XNQJF2wZrt+lp98OGHdu3mNSuWx12OqAGPU6p2UrF0KuEg5b/9N//avvjV556NRMQ1QRIvtza930Tc5eEgzqat3mjaeKFsiyurtrS47PODPkGWoJYhOOr3f/f37L17962Yz9v5edOevXwRnL2AoY2qR6V+/fWXtvV6x+8m0+XZcLcZJn3c55W6c8NP5EqexUMENHecVy9eOf3GyC5sbW3Z5Rn6BgpAOqf+aGhX1jfs3Xff9chy1h5Ae3PrpUf9Z8lk7Q9sAcojuHJPTz1L4uD00PctYwVoZz1xYLJ/p6Y5A0N2xOtNaiVUfF/B+z1RItJ6ZOfNqu0d7Fq727RUMuVc/6tLa3b/7vvW7fYtO0ZUYdoyybzrdS9Q2b/wsxo9PDM17xHpExMlW1lZ8wwkOLcp/Lqzv2v/9q//H3dOcT/AsVmpHtpwbOSOIeoqANBCbUPh4tu37tmdG+/a6upVm52a8zEcHuzZV199YafHh95fzrWr6+v28Otv7btvv7X15dVQFDMR9AIBa6wp2T6070ULu13LRcUxr1y94XfQ04MTm5uetckyRdUH9uzlYxv7f9l6zx9Js+zM74TJiIyMjMyM9LbSlG9Tbcf0dM9wHIer1YqCgAUWWkiCIC8BggBBECToiyBAEATpH1j9AcJ+kAQQILhLAuSQMxxye7q72ky7clmVWelteG+E37nvk/WyuAF0Z2VkxH2vOffce55zznMyQyvM5Jz3v96p22/v/yuP3veAh3QIcMiPjbpDlPOX93HAonv73XA/AXyGo5nspQCyt2xxacmWllYsM5Zzme4nBh5h3U12bHq5aCOFpFNxnJcPPSq912/6f8iK6wPiDSlyYQN3fHimVZSZHY9QDoEk4U4k+0b2m+xXAGjZI7JB4wCm6g9xn2Wfx++lsjEFOoZ7Z5gH2W7CCeL2rWxr2Qrx+7TARdqi34pi5d9xKjuBvLQRD37T/V99ij8rjgMJVBUlnuZDWIzb3lGmt+ytONirvjNe2VGaW7WhM9CB3iigL94Hxk3WhHAC4SK6n/O7wH7akj2tgEvdZbVeAjBloyELivgVLqT5ECgPAC1bWLae+qp+yKaUDMnGjQPQWmfhKMIahBP+XZs33LXDK+CXcdxK9n78Pa2znqmAKNnjcXvIA5QiLnPJI09ifJIL4Za0x3xpbWUrCodT0JXmRpio1l9BVeprfA01xrj9GcdvJev0XfYh/aQvcRBaWIoCy2TP037if/ov/t2hp9REqci8KbBDIIQal8AI8KNBQF1NijaPBiGDMx4JqAHI4EbROhgwfBEmLhAxbOwA5nCZVVg9g6TPLA7vKbJS4IeEiZ8eNRALMQ8gcNj0UhC058ZKFH2nSRRgJOUTB/e0wBzyvARUAMhoPvR9gYVh7CGtQIDv4F9TwI6/SUCYe81nHDyTkiDKJz4mgTTqkzxL/M66aq0FwHAQxIElbQza4TPagHreC+M/RJG+3D8BZPq+C1kEyPFdRS57/+AXTJDeGSrXxmVD8sj7ElzJXRzQ5PL2MlCvZ8shwu9X6xP9W+PR4SGQWYrGDZFoY8eBW/6uvtIP+N8kS1KOakP9lYKXshDI6+uZDh4hoo5cLjuklvc9Ajq+rzxlK4qG1+Hj404Evt74Ic3n9Bl+yuMYf19zwzVAnkcOaOSD9jxqp0FRlvB9KXXmS5G7PB9wRQpKcirZ8nFHDiaB2zwLGeCzakeRRvQprrjoL4e2gDs5RHhfEZm0p8NC86DoIvqfH8tdRZ7qIJZ+YJ0k35J77Ts9g5+ahzgQ+uLSEdIaeYmWQQeeOMbjAHMcMNe+ldwLZJQeje8/6SCeo39rb8QBXYHQ2nP8TTogLp/a83GHiPaZDh5F7GrvCPjUfgvrEQ5fORL4WwCAUz63rLEKYbrOTL3g3PZDdBgOUF1QJANu0EAVEOPj0tj1+ThYrbWUI4O5VZ90ptGmIuz5LgAAbcWjL+LgspxH9EEOFz1HBzmAuq9vxOeO8e9AkgWw9YWMBZCZl+/vVMgaADRQRowObulYX2cLTiydF/GLAp93Xswo0poxCRi/Wit7sTZq40qO/Szquc7BoAryF1IDRzNEpYaINK23n4vJoG8AMfzyBD/+3wOGA3eaviuHqM4COZLl2PIzvB4cXlrjwHEczm/Xp1GxTZ2N4fzNWH68aLV628oOQI/a0tptG59asdml2/bzX/zb1mhzHiecXgC6hERrYIlOwtrlng3qLQeg65cXHu37yf0PvSgvzgQiN0nPpdDfAM7RXt82bty0QnHGllbX7M2337WVdZw+ZufnZheHddv+5htvc2ps3NqkHFfKNprNuI4k0hkQlrFfu7bmRl1+fNxBHnht4eokMtrBTRyzyIUXphrYrRs3PFq5Wq74nJCO+/TxE09bfu+H79t773/f04XHxpEFznmcJW375//8/7ZP7n/qTrjpKYqEdd1h7mdws+PGPYAJkZbMK5GRyFeIJmw6HRTA4dnxkXN/EpULaAkdBhGzpUrF6u2Gp+YCUMkRggHtkSvDQTBwBwPnsYWSg/bhgeT7AMJEK0ObQLQZ0Zk8VxFDlsDJAXA0tLnFOedV/cEH79sbb78VikJyr4jsgGqpal99+bV99vEnXgARICdpgIhE0QQ+UNLC0+mUAxrXNq95JO/GxjWXr2++eeAglgoBsi+IMifK+vj4xHrtjgPly4sr3kfAWmTz/OzMCwP62ZrgzO47XUVuLGt1Ir0jZwO0H6S8s6NHM4FWAr5pIl6Rfcai4qsYVT/84Qf2+qt33QB3MDmRDPQo3YGVyzX78G9/a7s7ezYcpD0KfG93387Pz5xjlfR5PpsgPTc9tOx4xlqdhq1fX7EbN9etVD33z7Lvj/aP7fnOnlXLAYTttbsOxiFP8CnTLyK1mTO/q6bNi3CNjo2GAo+DhNNttGotB4aOj099PmUXANYAXsMLDUC8NLts62vrNjcNb/XQHSSs7eHRiX386ccexQmwsbG1aW+9+5b99Oc/s8JM3rlaj3dPnUcXDnTW6uLs3G5v3LJiYcq67VCkrNMNEXEUDMM5P7+4YDduB+5fnBUA0JXzS3u6ve0A9PbTr60zaDhnNXsdGSY7hXWnHSK2AaMoFnft2oZlUwBYaUsnufvBYV6xnV1oInZ9TZF9ALHp6SmbX5iz/Ni4Oz/Yq8+e7tru3j5+At/XnD/KCJKjlyjYra0Np7zRGa77mfPlR85boj/3Tw6s7ZzI4VzxjBTYgOpNjwpPUz9kmLSxkZxN5Sdsa+O6R2BDfULgxyBl1ssmfE1X19bsrbfessvLcpjjb79xsBc+9UePHnpUMoAoxcyI8B70QrQhYBtzho5n/OhlHAql80sH+PqRY4y9BIUOc/jKK694lDrZFh9+/JEdnZw6T/3W5vWomFrZU+ZL5UurVC78bJqcnLDZuWmfV/aD35mzObN0xj774nMvXoiOBPAECAfcg2bj499+ZPsHz30fAVC7bodruBfoQ3AsrK1cc/AYuhfdrYg+ZlzI7Keffmrb248tmwnc35lM1u96ANinF5eut6FMKowXHKAm6hfnVWokZ61m17KjY34+4Xh4/4cf2Kv3XrfRsbBmRBD2umZHe8eu9/rtjt2//7H97rPPXKcUJwsu14CB7tAfyzoPca1ZtyQ2Q58iuG130LIvnQfcs5PSNj01ZW+/+bZTXkAlwuvhg8e2f3TosgUwDzUCPPH7h0dOH4R+Qy/huCD75ezk3CN6h92h66754ozTPzx7umPtVtNpWlKpYeBkz2Xt+PTIHV+sNefLxsaWj5uiohQIffzkkUehs36lizPrtpq+ttiAnF8XlbJn1pARjeOLbBLubLJrlQEGeM1+2Nl/6nzj4e6U9qKnAND1bt1GLOsgNFHt9159wwbdhFk/YWO5cSvkp/z7ODtYc+h1xnITtrCwYoXxCQfi5xeXA31MNu2ZRofHB/bFV5+748np1JI9Oznbh6TC+wcgTtF76LESiRGbnJi2xbk129q67vqYcdTKJfv6G+hRLtypUhibsFfv3rWdx9sOQL9+5zW7vrkVCg2fnLqs4azj3gzPOVk3pfMLy6QzdvPGbZtfXHEn6+nBsd0hO2t2zvXSv/rwV5YaTdnc2rTTcDS6DfubD39tZ6UTtIKv5dLSop8VUAe5HPZ6Vi5X3NEwNGrN1P1Oxn0C2gz2DfQ07L9rG5teuJTsp+6wZ+eVM2sNm5adzFiumHEA+vRy37r9liWSPesPWl5bAz5p7vw427lHMPfcCxSEIdtRdhgAn/4mkFo2uIN2XqgzZHnyd31PoKZoHuHdpt/6Lp8XfasCBOmL7puMWwEksjt155d9z7MEzgqEUxuMQ9G6rDt9EwAt8FD3etn58SAoAaFxbENj4xnCOLA73I6IsBqdD+pHHJuQ/cF7sgWDs/lFdqLa5e96CXeS7ep2QARKQ4Wm9vicnqH9KlBZNm3cxuffzIHspJf74fZFhEeqL7L1halwV+KZHtARK0ApfE7gftx+1th4j+9pjuP4Jn+L422uq6PAPz072GIhSFNt6MyOr5v+HsdFND/6ybMF1gfHU8Aj5cDg+eqfniG7Wzay5ii+dh7kGNEWy7bSM/kess9LGFl8zPFxat/oGfHPa92EqfE37Ufa09jiayH7MPG//Xf/6TDuedCgtAHE18rvcaBLn5MAM1AmWoCkNoUALSZTBqgAGweM0+FgBIAWKCYBDyBkWGCKY9BpgcS0T98YoNIXaV8AFm0pejK+YdUHgYsCVxBERX1qgePfk9KRIOp3uLviHhwiimWQxxWGBAgPqQTJN1ckIFJmPFsLqn8LvFN7jDkYjC3ntJPQxMeiuZCQyQPinFkRz3HYfAEs4PMCnnQZltLUusQ3IHMj4dZmj3vKtNmkFATiMA9XHhWi7NKZUNQvxiXKZ2lbbUg+r0CfKFrINxq3+QgU9t9j43Hg7cpTdaVPw+ej1HEuNPHNrc0ig1AbSOvDT20kV5wRIEMf4xv/6sIUFc/UmnPplVeKz+Nt5vfRKD2fi70r9Ej56nDSXIg3WsqECBQpGG18HSKaUx1G2pNuaEY8wzoYGKenb+ZyLlsc3MqI0H4U8K+1Dw6gABooOlR6QMAnIIZkD4NVMiOwU+lT9Mkv4BQWi9KopGN4nvZYAMnCocnnwwUpRGsKaFWmg6cPpQLQrT0TDo2whjrcxH+vAhiaP3nIdcBKziTL4RAPhx8vLuG8xEesPehgTOQB17ppz+pSRRu69Gh/8nwpajnXdNHRnox7e+N6S+3r+xqL9KOn85XLvh70m+++oIsIXmXNleRa447rRS6S2qvBQA4AgGRN+lJnR/yw1LzGHUp8Lu740aGm9ZIs8FM6SwY6n6UPvJhD6RE5IPm81oi5xrikHS6IzscZi3rX2OPnmWRWlxaX1dGwZ+D6dLqbXrjMIXd8To4NDBb2lDzOpGZrLNo/OnP9/PDSOcHZIJ2ki3AcQAbgo688S/PgstEN5xDP5305bGjT90tM7/FdyQdRWMFhFV2q+hFwDqAXAfF+OWoEgxgwQudOXLb5m+YJo1j7j7lRpDrzzrP4nEfnUlB4GC4vmn/0m2TRZTpW9BUwZWJy1voU4epDP5G15Wt3LT+5bPMrd+377/3MShXOFvN05gTZMu2hJbtJa1UAoDvWOj+xevnSU9optpVIJ52agf8A3ogAbUCJ0U/YzNy8NbsDm51bsDfeeitEOE5k7Pykaoc7z+10/9BOdvasdHJi2WTapouTnvLaaNadx/OidG6nZ8c2tzhvy8uLduvWLU/R7/QAvIjACzqsUa96UbZvv/rSZZQU6Js3b3oEJ2u3unLNqhTSOj3Cnra7r71iKyurtnVjy1qtUHjrxo2b9sUXn9s/+2f/lzUosuacpgnvM/N7sLdng/7Qgel79+65/AM2M+8AQ8gdfMS8R78AoAGwKVYXuMyRCzCKvoMN9IuIudPaqU1mJm1mthiKF/X7DjDykqPxgoKHlYqfC+yZjfUtB6CbcDpH52iz2XAO4+AMaFphquARckQQvvPd77jjl37k0qEoJY4agOcvP/3ctrefWuWyFKKYukSomEexwdnJe+lMylbXr3n0GcW80PuAVRR4PDu98AhjdCMODoDIaqVu/U7Po2FvbN10ZzH0S+EMCgUP642y80qTQdDs1ryvREADigRdFIpoE7nLnRaQCuCd+wugL9QV9I35ID39F7/4hb3x+utu+Ps53B9ExSA7dnFets8++cwePti2THrUksOkcwifHp36+rCvJieg9hi1fqpvU3OTlkgNbXVryba21i2VHjg/LgW9tp/s2JMnT734ISAxMjFG2nE3PNfPWOvZdHEmOEws0OG1um0HHIlg7Da5+yS8/ycnZ043wX0dFdPpB+AeXu6T02ObHpuxtcUVL3ZIoTDADua/1mja88M9p01g7pavrdny6pJ98Hs/8gJZoxQbo/Zlw2z/+ZF9fP++/dmf/KllhklbmJl3MDuc91nfU4CTAGFTxRkHJZF75K9WLVvtsmx7z5/bk+1vbW//kVXqlz6/pPqjXyj8xlVyfGzC0+fRQVCyfOfd73t0PTy0CTQ0/KTpvp2enviegZ8c0C03ngs2QJr0/EGgWwL4bbft4OjYKWqyubEAlE8S/T8SFR7Eyh16dCuGrUd0j6hGQcLljIw7BdU0qJ8wMWa3797y6FzqktRKNUv2h1a9LNmHv/kbfDgOQuczo7a6vOpzDh+8AweJvqWmclZu1hx4un79unPEA+Yyl0SPUwQSOg0yRM4vTj0a122fCDwiMxVdAchHdkJwTuI4DrzVnHfoFiLDP/jgA7v3+psOoDI//P3rB1/an/7pn1ql0rC1VWhdgh3G38mqaLXrfseEYmFlZcmmihNB7wCaJIiWT9jO3r4DyB+8/0MHgNEH9GH76RP71S//0s7OThw8B3Qmyv3c6UM6DtZ1WgN3ggFOQeWAA9bPrVTIZOTuSMQ5c+IURt2+R3Pzec7rSo3CbU3vJ9mE4rmGp5eo0maj41zXA0vYwtKyffCjH9qdV15xTvB0OmFtOMy5G1YpRHloO0+27auvfmfliwvfX1D98IKH2O3ddMLlE1kYJeM3lbJnu7veR2wfzlq330Yyvo/h/0Z3O3g8O2eZkaw9ePQ4OL17Xas1Kr6mzPvISMbuvfaG3b5116OGudvgmNrHuXVybp1G22aninZj67qdHB/b6dGRNeple/DwG3ekFiYKdlEpeeHb1Wtrtr61aaura5b1iNqBPdl+ZM+f71pxouDzSibD4cGOg+pwHrOwrX7XmtDhUGg5nfJIaJwT9M1laTTQC5ENhEN392DHgVw8x9x1CpOhyGS9Vfdo2xRFHjN5u7F5wwuK4qgEHEbvYI902yEDDPqKrWBUnycAACAASURBVM1b9uor9yyXK9hIMutR+n63h0+/WbXT8xN7trtte4e7Vm/WrN6u2cnFkWdsoF88263ddgonot97g4SNjozZ2uq6Z764bdXrOHc2coiDGeqXjWvrlh4m7NGDBzbtoPW8Hewder9mizOuI7Jw0Dc7XvOgDPVOs+vOHAoKsneh4IFqBcdVrVGzf/mnf2z9ZNc2b19DY1u9W7UH2986pzvygUMDuhGcsGQZ4KgNNurAlhYWjfP38Gjf7ywjiZRHiof79KjLIfQq1FSoNavWxyE9bFk/3bNEziw/lTHLDOyyfmq1Rtks0fUsE5QRnNXICncU9rHXKKLuRmTryLYQBsJndO/WXVgYjtu7EVUcYxI+gWz5GKGIirLmoeRhz8oeYiyqraBnCQBUgAvt8Oy4bR8HW3Uvla2j7ytqV89HJyCbcQpK+ir7mr7wn17CDvR73JYT8Ce7iPuBQHP1Tf3SXMaB1ZexAd2/GWccLxDQ67o+ivCN40Cy47gnxPsdv6sLD+R76rcAct3xhQXShu78+jff5yzQesj2Fw7k9lJE/8m/4xnLwigYl/Ap+iys66r/XgQ8vC/AW8+Pj112rGxhgcqSTbUrG0gYoGy2OEiteYxjfvSftngv7gSRnav1ls1Ln4WJxG3j+HN5TnzuhLsJL6HtuHzLrtQ8aD3kGLmyEWMR1/E5i8uBsEDei+O6PJOX8I7E//7f/+dDeWoE3Mgg5YNsJi2EQDBtGBm2dJTP0Xg8dFwHuIBUTZQAMBeMRJhIlDwTpEUQCMFl3YHXCIRiMPoMm5rLjS49PJtnKQpMBrCEnf4L0NPm1AJrISRA/Iwb9DLcGZMUHW3lI0CX54YFChF9+j7vawHpH8aNhMmFM1bUTRtd/dS8M0bajG9eGe1sQClQCZDSWPgdJaqoY4GM9EcCD38V8xMHJ2mPZ/oBHUXXaoPKASBQU4eB2uCnNiN/k5dR4EocKKToARciooM0BrUXP4j4W3xuBCy5p6gTvGRSnkQ6xZUsBQold8znFZiWDilOXPivlHm0WSTD7AcpnviG10bmOSPZv3tI6dkvA9CsF+OgTa2JyyJ8khEA7YcQ6YEOIAUDV0o3DkBrowelFsDYuNKQstN41YYUmxwt/F1grhQffaPvOjx1eGjPS5nrgMJA4rO0yTxL8Uhe4CvzaLo+F/fxqyIRAs3jYKZ4fOlD4MsMfNvIrw4U7Q3apw05tuLApoBYH/8gANrSQToIdVjrosJnFZEtBSnvoLIGFJmnMQawNKJiSKWuitBhHPAS+KhncAGRftIhqkKhQTcE41LUA7xHG8gObWgc/K59yLgVoS4Z0TN0GGmv018+Szs8C5CFv8UpVlgn7WHNUXzNNX+SMS6qijwI6xeiEeJ9oo8OWkaXQT5PO3IssZaae4GtAmel7wUix8emA1R9lqxovnxfjYb0T11O4kUKne8yotNANt2wwYiH0zeSB10wGJPAaPWbzxJNQ5sXl2eB4zKijIKCQ5EVIfVvEDglAcAAhkcDQC59IcBWFxYMSNdvkaNIZyNjVIS/72vqkUcXqDhYj17THGqv6NzUuSs9TdtXZzLZk+7gC04diq46rVQ3UHTonOi0AuANCBPXv9ILalO6WiA1v2vvy3EhHeBjbAe6kRc6OapkH3GlYhRf7c9uzwoTM5ZKj7mBb6kxW1q7ZYvLt211/Q179d49uyxxsesF2oNhwlL9hCW7ZrWzjjVLFUv321a9vLSDgz3rDjrONwtdAryhM3PTnj6NQdvuEuWUsvMLuDIzDvBhVE9SkCeVtvpl2Rrlqh3v7Fj5/NwmxsZtaWHOOYtJUX/y9IlHVe8d7jmoura2arfu3LTpufkoOi9EGsHfyhxSsIlCXxRLQ7aITHMDt95wkAWDlpTnOqmxlUsvenXv3mtWmCp6e4AfRO19/PF9B3JIm2ZOAWqg7gAwgzvZeklPGfcI8XTK6RuIAmbPsL7lStkygPdRqiEOWwxG5BT6CuRkanrKKRceP3lil/ULp1YoTky6XPLf7PycU7rQPmMDoHQHZ6XqEZTTxVkr5AuRDAaDCrAbegMiXwHoC4Vxq3cabujfvnPH0tnguB3LZpyqYzSTc37QJw+f2PnpmVNSAPQxjzibCxPjXqyYtYQWgoJ1cBTTn7kF1qDnIDT9cv3bpR+jfr+AjqLf6TsoAZBBwTsKQLGfkdVS+cxBhVavaUOitq3noPvM3JQtLi85IOzjbrTs+OjUixviuFyYW7Ree2jli5JTdQB+X5yeeVTav//v/VObmpp0A4vITV6MHd5kghi+/eax/fbD+zZicEtPevE29jA8opy3jIFxDVJ9K0wXzJJ9m56btMXVOZuZmXJOXObnyeNnHv0NB6oDf/CjFgo27AXeVgDhWrtm4zmKM855JmKtVbNavR5oIbJ559rOj4cxEhF6dn7uQBIgEtFugHrsFahVZvKzNj1ZtKXZRStOFB2Ad90+HDhHN3y8JGpPz8xYYWrSNq9vePFC9CXP9/tj5CD/61//2j79zUd+B6d9zlfukwCEcIQ7LY0l7fs/eM/n1LO6KuVAU3B+YU+fPbRPv/hbq9QurT3o2NgIzkTG07Fmt2UpuLUzYy4LY6Pj9uabb3vktt8n+0OnZchkMbACPyt0KVdZUMPg9AN8DtH6cEYXfJzoo43rWzYzPef72O+ZfQCJqnNJP3jwjT19tu3Aa7g3Ex0/7oAYTjeQG/YIUelbd27Z3dfu2ta1NbAIOz85syayf3Ro/9//8/9a6ezchp2BJQfDiLIm3EsA3LuJoU0uz9r04rxzFAOs0xcKceKovXH9ltPU0AdqFRAJDRjt50MmnE1EtzPv6FcyKSjwRgS1wIfJiSm7c/e2zc7N+xoAPstBj2Ps+OzQvn3wtT16+DTiRMYhGZyeREgCxp+fH1u9VfWIbHQn+8GdOpkROz4n6tTs3XfftZ//7Bfe75A9UrMHDx7YX/zyz13PeKp0igCltJ2cHlqjUXPQvFMHdAvRfpOTBddn/UGw4cI5mA289Y1Qm4LCj8gFFD1QtRDd7PdNx48ClZXuvt3O0MbyE5zQNhySeTFt7373O/bmG28bvOoAxn5nabY8owKnyP2PfmvPnj714pNvvPm6LczO+f2CswGHKKD9bz/+0KlKeA+9SPFO1qVUDbz/GeYmkfBxT08UnYLl5PDUnUSvv/K6O0EoZje3MGvlWsVlEmATcPHHv/dT+853vmezUxOWSpjBzPX0yYldnpw7zz6FYYmo7jZbgYu917Gj4z3bd7DywqORoRZCv968fcuu37rl/WdO4G5+/OCBr4FHA9dL9mzviTVbNV9TMgVYUyKMUxmokaBJGbrcsK7s65nitJVKZQdcKfh5WTv3iF5/JVI2PT1r+cKEO4o4W7yorSXdgTSeG7Nms+u0Z+xX7lhQshD5jSx89zs/sO+8+wPPumbtAGVPzgJYTHZLuXZhl+Vz29l76k6r7qBnzw933FEKV7sD1WRdjk+4TNUaFLnP+PmmoBqcRMge42UtO42m87SvzC/a8eGJ1Upl30vddt+21jftlduvulMI/Vat1nwf48Qsn1849/OdV+5Z6eLCTo5P7Y17r3sGBo7ZP/4Xf2TVRsVuvLJplcalc0B3Bm2/g3Buk5GUL+RtrDDmZyKOZs70iXzBHUkA/Hv7u3a4f+D7EAcBGTGcNQC5UNcUJibsonppiUzC+um+g869VMdyUxkbpHvW7Fas3cMR0LVOt26JZN/SZA13mkYBQvpJW9DwcffT/Vr34gBWvcAQ+F1gqmwSKDgciPb6JSFwRnZvcJKHOwiZGwquEq4j+449zveceoyC0VGBcdl5ujfrHi2MQvdnt9sj7EB2Kn0S7hCnuOW7CnQS6C7bVCCwsBTaxUYRFqZ7vjAJt/f6IVJbfdBnNE8KZopjKOq3bH5+8nm/z0dzqXaE28Tt9DjoSOS81iuOo2h9ZLfIJo8DqHEsjX87HhPhbsLp+F2gZRxIF6aHM1VArDAkYRZ6X/KgPsTnCB0q20T9F/AqTElzq981Nsmj7G6tt2xygfuummLUrFo/nid7SPiF1iGOt6hd9TM+PtqSPcV3hAGqT/pdNpP2mLAJYSgCq2Vz8n2Nm7skL9ngnn0UUVDKOROXCcmv7HPZc8IMGLcwycT/8t/8h8P4RNNhHizDXxs7HqmnBgVsxEEVgXMSWEXcMgBFYekzLriRoYzyFpAWXywu6j64iKJBQqs+63ATCC2lo3HEF0jKIS749I+2tIjagNoI8Z+K1NMFg5/w3+lZQVD+Llga30gBhAwKU4vLhTu+cfVvzTGfk0ePv+m7Av8FQMdBGHkX4qCd5ou+CgDiPdJqBBIIHFaUXkilDyCJlLtAON7ziL9YRLCiX3UIXCmJKLKQ9+MReQ4WW9INBQEt8bXRWOOKl3HqAPGIAAtR9/HvexuUoIg4nyVvroii9EdtVoH6mtv4waH+aw3jClIbDsMgHl34snJR9KvmSRGoco6QsuWAVHSAMiMuX1EhKtrTfhQ4JdBKP6Wg1Scps/j3aCcup3FliRxoHhRpq8NWAJzkVcpUygQ+0zjAqcNZ80BaKG0InA7RlcFBIznR4ch3BdLKoaXPSiFKQUoG5DjS7wLIaNsB2ERIB6b/khH+JoeA5kr7TjKsduPeQtY5zqkcnvmCH0uy7bxmUUViHSQvHyzaUwJv45ePl2VQlwD6osNR+pnvxfe05lrOJ82fLgLSJzr4tL66BGme3eiMHHpx/aD9GZdLPYPPMz+MVXKkc4D35OiM61GtBW0o24Z51jP5GQeQ4/LHdwQ2C2xXe3xOcxsHQ6UTdQkTMK350jnF+GkzroeDwyFEqepcIdIJ/VxvVIPzhTRoLqQRNx3PCQ6MALTIIQeYwOcFLukCKzkQeH61N7xAWwCi4hkxVLmXftJ+974nX6SFeX8AHGLVqvU8Ekhc9nsRj1c/RAwASIbI17C/Sdf3OU2HdL9WOzictN90+dOlnb/pHJHMSmYkQzwXedGFRk4J1+ekiMdqQhCFGP+c66xB0rKjBY98bsHvPDJuy2t37Obtt219623buH7DKDxPoTaKzSWhHu8MbdgaWuWkbvVyxXrNivUBpMoXnr5LNFY6k7aZ+Tnnu7VhMAIwCC8xwFtkp1Bcr+mAM0XYimPjRsz6oNm285Nja9WqXtxnbm7WNrfWvDjTNw+/dQB17+C5R8YCJmYyI9ZLmC0skLIdMk8cMLW+c38y/xiARB5SQIz5fPZkO3JiUu8i5QA0UUqzC4sOoISaCIFXNBQ+ZNAhOgSeSuZY85waAniPe8o160saNMAAWUmAseLH94ry3ZaN5UJkkdNtUBzIcMDnfCyz09P25OlTq5QvPWJ2NB0urQ42TE1aLjvqRdsYE7Iv/YPRHQA+gJwQ8QKoxfdKlZIb9+1ew8HYTnS3Imp5YqrooLLziWazDkICQD97EuhDOEc946DevDprGu2mNToNB2s9VT2dchAlAMShngiAISA8gMXCwoJN5Cc8jZ7U52q1YUtzK84RSngdKdfpkUDXQpRlu9+w/rBj+CTXt9btlddv29zCXJTx1Hb5geLgYP/IqQaShmGcc+B5eWHJgbmdp7sOtP5n/8l/ZMXJSc9wIxoWipZgRGAo9t1J8MUXX1u9VLfi1IyDGMzp8eGRAxus8dzSnCUySctPUahzYNk84HI+cPlOTrjhX600vPji4d5h4O1uBwMZGQcwR+bqXuch4RGiBII4YDDo21Rhwi5PL4MTYWbO8oVxK9Xqdnp54dG1OB5wIPhdMZO1TDJlhUzBes2OZZIZL5xIBiSAEEEI03Oz3n6lWfWI9eLMjI+ZaErn3464YHFkoKNOD47sl3/2Fw7aA565ToA6JV+wRDLt0ZMUXXv//fdtY3MzBLjAf9zp2MXpiT15+sg+/vRvrDNoOc0AhfLW1q65UzHM88DOjk99fQDZAYwpDqgo05OjA4/q4+4WJZQ47zBnAYXp/M4HZY073foOQBZnZn29KP5JRP2wG4IA4OA+PT2yRq3iXNePnzzwfYuzxu8QkXOIvUoU4czMrM0tLtjE9IzP242NTZscpyaNWbNKSv6B/fWv/8o+/ehjq1crXoAVYKvVbHg2BBy8FFhNT+ZtYXnFU/4fPHlkmUTGaRMo3Ma+xuHnOp1CaceHvkeISAVgDHZQz6lXyCAho+Da6jWnR9FdtdsfOM0NwBVOmkqt6uPxuLnE0KrlU6fF2d7esU67Z8WZQF/B59FjRPEDGD9+8q31eoD5rF/LllaXPFL+0dNnVus0bW1xzb773e/b+tqG64NGtW5Pnz71cZGFUasTud1zQP3oaN8uS+cO7I1nJ9wJgmxwRrOO0CiigwJFwIiVSxUbJJI+F14sdWA2ToE6dO5EMRQMHc3YxeWpOw3RKeHek7LSZc3HmhkZs8nijN178017++23nZaCM5LsGBwPnL8X5+e2s/3Ui/Xh0Lt946bdunHTgWq/p1DUtVazjz760EqlivdvcXHe5/H88swLO3b6gRqIewiBEEQ+39y6YacHJ3ZydmYbK5ueFQqfMNH6U3NF/07lsuI0DD//+R/Yd979rmVHcKz49rVGzaxZadvznV3v3+nJiVkXcpWu5UZStrg063RK28+2nXalVC87YEy2CrLF2YYMAZLj6ACAnZ6B1zljx2fP7egsRJd3Bl2P0PcihpSXGAJYZt0hxn2GSODVpWU7OgwZB37HaAeHIfIyt7BkC/PLHmmOI42obv6Dooh+4XQB8KT4HnNDwUfmNZ1MOz/6z376B/be998zgp77PQCXvn31zZe+PqDxrW7dao2SnV4eO6VRcbboRSihXJqdnnHnCnqRaGwAXf675I7RC/U/yJDQvZrADSKgmcdGrWELM7NOI9SsNAJt4TDtPPAA0HA8Z9KAxmfWKAMUD53Hnqwh9iJ6G+ojMgT4nef82V/8Szs42rOVzSWvAwAIPDkz4YVWiWY+Pj7yKGj0O2OoVeous2vLq87JDkXW3vMdpwFhT3DmnzrXe8F1MQA0FCk47pJZIteb1hjUrTVs2PhMzjrWss6gbsNk14ZGBkjPsqNEUodCqpVaxffxxHghFGOMMuYEsvFT92bORd0147av60XKG3YCdZgCMxSA5w5qgkK4x8NzE6MxYKyyW5Uhy97iPQUMyk6RbRy3y+J2vmxeYSWyLYQpiIJOWcJO6xJleKsdxicQXrYrd2u+Q19lb8v+0TNU/Fy2tPouDCgOwgpHob+ya2Tfyj4W/sWYZRvFAVfZiVeA4/BF5LZs6JdxG4GUsgP0d/WB78UxC937eYZ4u2X3x4ODHOCMbEXhW8Kp4mtyZetEDAmy05ETnDGcs+q71lCYiOz3cNZF2a0R/Qh/I0tOwLhwRH4qODYelS37RzLuAhnhorLhFfgnfADZia+XvqN7vORA49f39AzhNvpdwC/zKXs7DmDH+6ZnxOfk5bWiP8KKFJilfcP35eTR2PV5yU+CIoQCEgU4CNQV55jAAX7GN4kGrQ0aBxy1KBxEiqIWF2gcTOLgdYGLPFny9kghEYXiAhSLchXgFgd5aIPBCuQI/F5jLhzx0HEJqIx2bVjGIIRfRrQWOw4OSXFJuZCrFxcGLi/aYFIcAtbDpL8oWubGXCtcMLUw2ghaIAHLAlj+3oaIPBVxIY2Di/p+HDiKKzQAc8bHe37QR9xIAjsUyajIWNYwFE8JADQvRbjGnRc8j+/SphvWEb1CiG4Kyo2LVZfokMj5QJsIr7wytK3nSwEI2OCztE2KmTaV5MoVXQQ0YwgIMPK1T4TIdq1/HPyMy5PkV5tPClIHoP6OV/5lAFrt67NS4LwvWREAjUfYwbaIR1WUIANPF3xB66E1jc+xFLgcFNozcWUUB6U0v5JhecPiCoT1j0fca235Ls9mvvS9QLUQotpog3mQwr1SlBGVlORTfdA46AuyJq+ZeLJ04PKTS6P2dlxX6RAXkMX4deHQ3GUzgeOXdrRmfvFvNLxN+sGFiv4p3UcXBgGpDmhE3MaMPz4nFGPT4ajDXCCw5klrrjEJCNTn444DAa48m3b5m6KWdfhLJnmOvOjuxIioPqTHBVTq4hXXg8yjMiHEcR3XjRqnLg0OSkZ0Q7q46VIonc37tCXgMe44EwAufSRHhC5K9DH+fF2W+Jyic6XDaIuXnKOKKJBO1mUurqvd0IiimOW9jTtCJBt852VHnHQEz9Uc83zfw4kQ7a3IJ4qV8Rz4ERU5Hy51wcMvMBydFzzkL6os64IrAF5UJj4X/eAQCIZy6KPPR0TppLmgT7wAinWm+NkxfFGE9Oryih6kkjnOr4grGuOAdQwAdNZyng4+dK5q37vpiCYi4gfkghgHinV2SsdLNzgYE9Vd0PkjPalLdfwcJMKQF+dG0J8hal53DQejs3lLpkatO6COQNfGxuFnvm2vvPaerV57zeYWNj1iswPN2dCsTRRbrWXWNutU+l6sa9BvWz6X8UhPaDfS2bRNTU96lLGiuylEV7uo2/ajbcsmKNCUsPPjSxu2e1YgNbZctWxqxEZJKz89sdPDA7u8OLMbN7bs5u3rlhxJ2rePv7XDkyN79OyxR1RxLzo8PbBMLhciA6G46LYdPKQAFyBocTJwBwJIU/Wetb3/8SdXxojTNUxNOnheqdadw5QIScAQHKOAjRipgLl8FxAG5xicxZwzgHYT+aKDKvBKs44Y6lvXb/qeI62b53Pec0knchrwgIjAXpfozoZlEmmbX4Db9Zr3HW7h04tT3L9WyJFB1fbIMOSVMQHqu17IhIjd8nk1UH4kiWAa8WcBVBeLkw58AmyUK+cOSKazIx4hW5icdJ2dzeU8shrZQl4b9boDTqwrvweHUeCFxHDxSHaAnGHfRhzYGHcj3LlhyRbLZTwjzYG0tTV77dV7tjC7YKen5/b0yY5tP9m1kQTcwAWPgmQesqNQzyUcgO5bO/AJZ5LueHjnu2/b0sqyA9QA7WcXFw7yEH24v3ds1TKG9cApEuACJhIa4BMnxB/+o39o77//A1+nQb/r6wLgDVB0Xrp0WQbcqpaaNj057WuJs5c+ecTeYGD5KaLGmz7n6VzKJqYKNlEYc07dRCIAzRTFo0Ba6bxkF+clq1VqHpUL4EFfpbeJCM5H9GGFyXGDeo7v7z7ZcdkCXMsV8tbs9rxo58R00W7cvWlzy/NBbxDV12pbF3D08MRa1aYN233PHmjWqj4mHBX5QiHIZ2bE9whRpoCdPItigCtrq66XPBCiVrdf//JXvicAc4nIZl6c+mUIYBTqvMC5u7K6GvRvp+P0LPt7u54hUKoHjmH+dn3rpr377nfd8eBUEI2WR5wT0Xt+ehH0UHRfoW9c26vlSy8aCsWDg+LnYZ24d7rd4nWvk04RdG1jw5aWr/m4fvLz33cZTw09iNTq9ZZtP31sO08f25dffmEXlyfOk+pFtEaS1ul1XS5X1tajTIIRB9nHJoJ9tbm+YZOFvM3NTltuZMTOT0/s26++tvuffGQXJ8fuYGL9PAunXnOHwOrmumXGxqxSr7nDynnaG23fywsLy4GeqjDlMkWgy2h2zPUi1EGsR7kCR3PJ6vWaffLJfd9f77z1tssqe8ZtiGTIOmB/kamBLLBOjRZ8zESmZlzHPHu2A2G5Xdu47gA4BeAAcgH3AHZ/9+WnVq2WrFItedTfrTu3HPD75tFDp6Qg72A6P23jOaJP+w4qsu+Jcp2eKYao027D8vmcHR7tedsDgOZEznWv39GSBC3AAzvi8odcExXOWZTLT3qmyPISRQaXrDg963I54fNP3ZS2ffb5x/aXf/Xnzpc9Nzfj3L0USCxdVmxsfNwWllZ8XOOFyXBP6ras3w3RoB7w0O56EUmyBgEAmW/OW2QRW4c5h8oEsBG6IPQOm3RklKySplPjEHjj58L4uDt2rDewO7du26Dd98wLqFdw9uEQwUE0Q5aEDX3vE/H749/7mb355ruukxL9pIOiY6Mj1m70PTJ77+mOPX782COg+4O2jWbNpmcmbGZm2os8so8pJopD6fYrd215adUdQegm1gmnQLl8aROT4zY5BWDbsucHzwJ/e69rHetY1rLWtLZlLONUNXB6O/lWKmW3b9x2uULGkCtklmj0O7fu2Ps//JGtrmxYbnTcTk8vjUK9h/tHrsOgh2q3Gnbr1k2rVUoOQHsbpbLVmy0rTszYT372c/vgvR9bq9234QCHZNv1+iP0ROXSkiPUhAAcb7sTA85tnIXoI842KHyQSfRPcGZ2PQr/8fa2JYcJmyhOujME2SfC2O9yiaQ75iaRiXLVDp4fWaPZsLHkmC0tLLkDFD0MHRDAMxknPJP15EUA0GWl7ONDbrlLrK6v2F/++pf2ePuBjbK/chkrzk9ZcWbSEumBNTtkIFV8b3EH48yFM55zBPD57u07Ho3/zZe/8zuDZ14OB75+KlY4N7tkk7NTXoAwMZq0Uv3SLpsX1ramTS0UHIDuDpHxmvX6DYOcPj8OPRI1IbrWaAW6LafQIMspooCQzcN+RN4BCNGnstV0p5c9CQAdB08FJstGEK0kALS+ozskP3UH1X1atjA/ZRfKmabnyBbX+/wuvIOfwshYHwHavC9bTUFoPENgqGx52dDCPmSjCBAVtqS7fXCYhQhyfspm0Lkt4O9lYDUO2MZBa8ciInBcWJqwD9mvcdATJ55+FwgujErPln0bB735DGsumy1uI/Mc2UmsHy8BsegJ2lNQGbkPsj+0BrJ31S/JjGxPtQV3f7CBAx2nwFVhJnGnh/An2am0GbCMUe9PHNcRnkHfJV9qX7ZO/Cd/0zoLc5WsSZ5lPwm3ErakPut3ybZsctmp9Jd1Rb7Qm7Qv+fZ7SrQXND7Z33EMS3YzayOsjfnjdWXXRhgez9O8+Aeil+ROMuIUHHFwj88JDKIR8dQwEQJmPJomSmvWZ9VRj54YhvQ9RZXJOHalHHFB8xmn/CClKi162gAAIABJREFUE+CqFwxrgRYvgO4ocjOVugKNlC6tKEWBLwyOC1s8Ki4O3GoxBCyxWXmeNquACymWOKCkzaKxSJnBuScgxw33iNszPvlxwI4IaEV5Mn4uDYxbQEy8fYFQKsbFc6QsmDPmnIuhhJt2eDHPwfgKxpk8hBJyKbEg1C+KHArYEFinPjHfAoY1DwIitf4SSj1TylUbQeCK+urgGdQbGGCpwMEjkJMxCCyT8mGdBPRKQfD5ifFwmRO4qw3JBdKfGSkWgVg8S4pUh502tTa5HCkCJOOKVwqFPoS1ehGVyhwIZJHSlayhjAQgCYjiJ1aMK/goypwoFfpBBANjpkCDDi/GoDXWoac5CyBNiCxjbp2vLlaUTGkUcZBVcsGaCOgRzYOUNu9LXjTvAsGC8gnevjh9QQDcAtjGZTquHAXmCajyOYilL/FceQEF7GKwiUpBjhGtkaL00TfsfeRNTg6eRREwXS6kBJlf5oGxSd/Qx/jhwr+Zl7gilZ5Un8MB/YIrGTkUxQrfF8WFDkb1Swf7y/LH37X3JK/0IZ4SxviZbwH5rKF4j3WZEdiq59Em/2aO+Ly8yoyHueEZvlaRDEoP6mDRmtFG3JuvvsjJJACZ57zYHwEs1Z6W40UANJ9jPuTp1+XgCkiNVceWzpMOoQ2PZIwKpkqHSDc7EBxxy+nA1xpKTyA/AtR1bugCxvg0Dj6v7+jcca/1SEhBBoDw50bFyeCAjl/I2Cdy4vkcpEOEsjjddXF4+TKnKG4MFckt/eLZTidiQ0+lpy05jpiPTqvtaw2lA22r/asMCxxJhPkkQzEWIhFpU44ZUqxZz7FsoOQBBGM+iWSl3Sqpu5FzxAsy9XpXnHo6D3UGaQ9J7iUPQebC5Zk2wz4NGUWiP7o4Dzyieg8jjM8yl+OFog2GaesNU9bq9K0wMWfLq3dsanbD1tZft9t33zECt7udgTUbDU9JHrR6NprM2chg1FOf+xi82UCJ4kXxpietWAR8cNVs1cuGDToDOz04s7ODYxs0+tZv963b6FpmmLZcMmOJbt/XIZNKWq/VsqP9Pdt59tg2t9ZtZm7GsvlRrxL/5NkTB2dPzo7DHuZSOJq1axvrgXO3VvFoKwo7MqcAdszreGHMVpfXfL6h5Di9PLVsKutp3D6XyaHVa/BgDmx2Zt5lkShODL1Oj2iXnr8nZwdnY7dNtkLL8mNFW1+95gAe60OUGsXbiI4DUA46quugz9hYzkH6sA/Mdon2K1HAqGsbGxu+ZnA7qoI8xgLc6DgBkM/cOFywxUDDFNVqON4/DRHmnV6gvhgER4VHpiTN16TXbznPNFFo/cHQpqaLHpnud0yPRsGBGzK7BEpwniKHPMvP0WbTAXXoI9LwglIUbXbKHQ6k5tNXAPutrS0HyDDkb9y4YTNTM9aod+zJo6f2xedf2+nRmY0kyWgI3OXsJ2SYNqr1stWalzY6nrW1tSXbuH7Nrt+8aamRpBv45wD0Z5ceBV2vYQgEANoj64n47/UtP8octrAq7Ufvv+9RcItL814si+J7ANnNVsejWEnrpwihOUCRd55zvwsNw7kF8A0A3eg2rTgzYb1hz4GEENkZzmiKUlbK0KHUQ3/6A+eVHs3gvMhfZTyE6LBgaENhsrK86DJavajY2fGZJUYyXqzToFoZHbHFzWv2j/6df8vWNq+FyOR+3473D+zhV4/sbP/Y9p49t6ncuA27PTs63A93tV7XRrIZa0R0XgDBgHwKYqEYIL+jswHlmP8vPvud/fpXv3Hua4CZDJkSTgc44tGIrDuReoBDblO0O67ryqWSFxYrzs/YnTt3rnT1+rUNHyNUN0QbF8byLjeAbp79FI3FdX86ZSdHhy5zAJs6b9w4pWAfhnzk2CuVazY9O2ura5sO4BZn5xyUGvbSzo/NOQC4uv3kge3u7nhkp8tNvebjYF6QZyL/AfTYU/xfFB7sPfQPKckUnyOSGoAenm+4dtF1UCewd5F1HHqz8zO+plAOXV6WbGlpxSNj6f/q8rWwvqTm98I9gQhU9ALzzJ4lKvLg+LmNj+dtZ2fXKRZWlyliN+OOFOSYOxDPo+AdEdUA2KVqOdClZJI2NRFqLxDdSaHH9c0bdvPmbQd7AQgqtbJHQD989LXt7e14dLnv05tbTh1RrlTs+cG+dVshWo5Cc5z52ZHggMplM85ljQ47PHruoH+1VrLj80PLZ/NejA7niN9fyf4ZGfHxQ2vhtk4iZdVaw6an5u3G9dv29jvfs3v33jKKDyODrDlrf3p2ZPc//a398R//keuCpaUgu+K0zkGhksnahEeCnzundLcP53rb9TYgG7Q3hfy42zQ4CLwwKE4QsliGATB49dXXrV5v2MHRkRWnp+zk8MCjwrvDgRfRhCNa4AB9g+pmpjjrjh7ohHZ3njtXOJlbOAaLszM2VpiwdosinhW79/rb9vrrb1g+y5luTtPk9SQSySBPhxTSbdresx2rVC+s2SoRg2q3b9+0cq3s5yeFRJEF9D1cwWQuMMeVesWdjXv7z13u5hdnbLyQ9aKoOD7AADiTKKKHA5OisTj6lheWPVOacVGgE5oJ5Jh5gSu5dFm1t9542378k597dgqF+wBt9/ZO7ME33/o5Bl80zvTFpTkb9ntOGwJ4Xas3rUp2Sd/s1p1X7Yfv/cSmZ+ecqoOsa/TH4+1Hfm5PFHHq5pz7GXlEZ22ubToXMzUaRvNkJY14JhGOUrIvvLYEBYiPTh3oxzHKXp6emnb5WJybs+li0c5Ozmz/2a796s9/7bzQPe6RqaxHsHPnGcuOu1P53Tfe8WcBQF9enhtFXvcOnzuwPzM/61HQZHF99Mlv7eh433maxyfyNprPmqX67jSuNWtOc4LcsfdwkOCg2lrfsjdef9OWl5bs7PjEPvv0E896oJ/ZkZSVq2T5BRArPzZpI2NwPSf9Z71Xs2q3YplC2kYn0ta2hmcEAUD3B02v45AbG7HJYtEdPeh4HMHVcsn7IftLQB73ddaY/co+DI7V7lUwEbrF7VtoPCPAFJ3CWY8uFE4h4I1ihbIL1Lbu/cwB66bgJkUqC/wTwMn34viLQHPZTbJpg2wGShHZ53xW92A+J1uDM1b2jGwTYUcCjWVHxG0DYVM4T9UW7wl4F4D5so0pW1s2urAu9Y2+yLaOY17qWxyj8b8PXtCfaLx6trAKAZfCdHimbCn1J447av5Y3zhWI3tUuJjbyxFbg+ZQWIXkSW25TRSLlA/vhwJ83B/VZ+EqwuHiduPLzwjfDbXKtFYKlGMtOI/iMiJ8RvYY30Mvaoy8z+fjGJNs/bgMan18HpNB3wv/4bsKQNN35TDhd/qpwpzY7ZJd5uPlACeB7BqDbPZ4X4QHCA+U/AkXFHYVbN0XxQ4Fuif+z//xv7oqd8mDZCSyMTjwlE6uBrV5BXzIm8MgmXw2sZB2FkED5D0VNtP77smAZ4/0i36IDlV76rA4k+F9ixv+ii6TZ0xAlHhkBRioPwLU5CmSgMURfC2AhJixCtDT5tL3pAy48IkuwC/nmQDo0C9eUo5qi1RGeRtcIb5EOi4h56c2jTYcz6Y9gcEOIEUAHp/XAscjzXiWR/1E7Wk9BAhTQTsOMMaBTN7n8hgHYKU4tMGlJDQmzbMETApNQLTW1Tdbr2uVMulBwYsZ9wyy1lIYjFuAhIBdzS+ppxpvHHjikPf5i6KOtQkBfiTDcTA3rvTdMIuAe21agVwC2gXWo4AEVvIMPUd9kfNBciblS/u814oiFhNRGgoRTzwLI8mN51xI8RBIJ5Bb4KFAYdrVPNE37RUp7bgzRYeOZDIYdIEnV2CpgEBRTsQBuLhyx5j1/kY8VFqXqwON0J8IzI23EZcp7RHNVRzoVl9Zfzm3tMeZY2U68N24rqJ9l+WoQnxc7nXxkC7gJ30QcKbDRAArv2tPC9Sn7SALQXb5L04nwFrw/TiwKoBYDhMpeI3bjcgoilmHWtzpwBpqjZhTAZqac+1pHQK6ZDDvzBPvM5/SH/wepyDS5YJnqw0dLLqkSY4ljzpoJUvqv+RUYKMLQaxYKPPlAKeDVvAJwgkXovL4jvaS1sLPiIhHXYA4n9Mhqn2lvau11eVN+lFzLicq/ZUekKzJiSa9yZilD6Qnrs6IYZANKqW7EwyuTQC24Ysq2OGsChE8Ghc0BLTJ5Sd+wdQcxS/LftGJKDV0weE7ri8TgZtL5xLPoL8A0F5kJeKHvrqYDYO3W+dBfwDI1/d+a9+xtsNBAAQBtXxufa9lHehiHeqNmu97nQfa2/qpi7+cIZIpnfGMKej3kNom/QXq6GBlRO9UI401AkIBMACWPCowmbTCxJSl0hR7S1ivn7RmZ2gzc9dtanrNXnv9h/baG9+3VjthzVbbmo268yATEZZP5200OR7SxEfTbugm00kbG8/a7Kxn0NrxSc8jyI6eH1o2MWKtctN61RA9PWz1LdFLWHqQtEwv6SBaOkEmdN+pN2zQsyePHzqYDA/jwuqC8QGMPozwR9uPrDg97fcr+G3h6i1flq4ijYlCB3yuVMo+Vi6yY7mcF7hqVGtuODO/zjeZz9vswnx4/+LcaREAFuByHM2HDKXd588dCCZaCnkjlZvLNzyiaRu1jY1NW1/fdGAEugHWPZMb870FuELEGrK0srpo65vXvIAiIG3p8tz++ld/aV/97kuXRcBbovkAU9h/7OlqrRzm11JuoAMecTZz9iMbpP4CVgE4UCyLFzQYRCKS/w1wzjyOjoUACGouFGemLWEj/hyX5X5wtpN6zP7iHACA5oUsA2TyOaKjiWqDM5T5Iw28MDXmBjCv1dVl+/73v28TEVgJgxdGOVFfxwdn9unHn9k3Xz60SqXuKfVjozlP42bs6WzSga1q/cLyEznbAny+dd2WVpZsfCJkSR0dHdvR4ZmVqzUHg6q1uvMD12oNe76z58DSdAEHSNHBp8X5WXcgORQT7Vn2ESB2s9myxcVly+emvYAh13v2VjgLgkHS6ne8WBaFKofQbdTKzisMbQLtAvBxf/KMFShk3BJIWiY1ZqOZkNZ+fXPL28IRjnzs7+95kcT19TWPLgUgYY5Jma9323Z8eWGDTNre+/EP7R/84b9pm7fmLVEgRMasetK37QdPbfvbh/bwq4fWqTUsOejb8cGB73ci+VlTZecQSYpc3r171+ZmZh2cIoWNvyMzyBfRoE+3d5zCgv10fWPLI42JnCS4g4jMerPhTjr2EinfTinTaDoYmpsY96KWN7eu+7P5j7+zH1nX5YVFf872NpzM7avimehz+nGwt2+nF0eWTYZsv3CPTTtfr9tQUMe0e/Z8fz9y7Gw6d2qj3fEI06k8NCMQ0ZnzG5+eHtrxyaGNEY0/knTHg1OOZNIRP27HKPwH+DwCJ7QHWIQzPZ8bc2DdHfHRPZIMCIDD87MLlysAZHRouLcTwNJz/ntAdj4LMAngtTC34AA8fNjoGWgx2H9Qf+hehEPq+cG207nAT3v//n13WABAExlG5hrAEXQ+pP1PTxed9gZHWDBqezYxngvzXa45NcnWjdu+5gDQcADjRDk4fG5f/O6+bW8/sUan4joO+hFelWrV9wYFNCnsCYUDugAHDfSCcAVDuzE7O+0UIBTfLM5S0G806I8oo0i1hAD02GMXlxSiTHjRR5yiM9MLtrF+3V6/967duf2qc10jg+Fcazu4/eFv/9q++eZLm5gcs5s3r7s8cp/x4IhGKLQGnQJ6mn4F8KhhE5MFG/ZDcV7GAdgLCJ0fzTslDkArFECYeFPQUKyuevFzOLHZm5eXF3YZcTl79H8i8IwDKuaIAJ+ccvmeKkwGQPTxk0CfMjAbJFO+V8ZyeY/y3tq6Yde3btnM1JzTUFCclHOwg1NsgJOs55zSUAN9+tmHViof27Pnj13nTE9POY871BR7zw/s6OTYFpaXXA5Gs5zT4Y4ODRVc5+MTYzY5lfdo3BpncwToUAiUNUTeyNCAKxzHPlQNRPlyD1hbW3EZOdo7tdOTS7u2tmnvvPM9W1xYsckJHCtJB9txwJTKl158j0KxkxN5pw5pVCtWqVftgoKFzZbVGw2bGC/ad7/zvn3ve+955H+FIrb9vj17vmM96EGySeer3t3b8ejv11551TbXrtvK0qoVZ8iy5C5ldnxctme7z2xvf9917tOdHTvc37eJqSnn4L51945trK37uT47m3I6p71nZfv80y/sk7/5yLNc2s2u7712p22j6TEHrOG3vnf3dddbRKYjzziATi9O/GxbWVt0Ry0RzuiNQaLv5y08zxRx5f4BhzXRyjhb4LWmAC77L5NIOb3QtdV1u3PzlnOI37//sR0fHPrdVvd+Mv7QHXmc/9a3Ac7fiawlMgMbZAaWzietZXU7qx5btXlhqczQMw+6/baN5TOe4cIehKqI6CScASEjJ2A/umfLDg20Yn3HIWRfKUiKz7QaIUBK3+NvijwVLuCBDZyiUaRqPAACmdP7cdtBeIT+rvuy7Bbd0xVQKduJNnTXdXsgGpdsCz1LwS3ih5ZNLRxF9pTsaH7XOAU4uq01CEC3cBvhR3xWASCyjYRhxL8vbIn2FayjQBbZP7IBmWPZ1bLpccQJG4xjHwLFeU/zrTuM7vvMpdqMA9wK8IqvC88VmCwszm2MKLhJ/dH4NV96hmxeBTHx99AmuMmLWjxxfEuYQRyrkF2mMXA3DHZcoFSkb8qY9oCKKNtetrj6I3sUJRy3PwVAC1OQrGsN1O+rdiIKRdnXcbtR/Y/bvgKEPXgissEFjMvGZjyyF4UPqA3hd7LzhBNpPl6ef9l5mkPa5T/hCYn/43/4L4f8ooEJaOF3gQnaDOowyojOorjoSDy6UlG68iJpA9MWg2bjCaxisQDaaIOoDfVBYFnw3oi/sH0V6s/3guc5RJUyOIHAAtJk1PM5RTlqkjQJAkc1iSpKJQ+DniPQIK5kJPAY5vp8aDdQPGiCtfl4LyiEAHTxb48uN/NxxKPGmCdevMelXwKu/so494WMUvUlgBJmAVgCguICIiUiBanv6qeUP88XdYYAHQm1X/IchAuCzPMkR1I0vB8H7gWeS1kCwnAxhoNKgEpcwcdBJIFzAtkEjMLnqL64E6Qb0joEyAiA1sbQIUP0hM9D4gX/lJShFL3m8gpsiqUqXCkUUuaiCEzJSRyMEbgYLlch2lfr6KBlxLPL7dLnNhGUIfuCMWM0uGLohsJN4qkK0YIveNOlrAWkak5Ee+NtRkCavMd83yMJI0+doqa1t6RQpVR1qAj4DPsjrLGcI5IhzQlW7ctgmg6HuJLj31xOBYrSN/E9MX767hfZqKgcl3o5n+L9keNC4CZAoC4PcoLosAsHWtBj8pxLb+nAinsR4/Ko9dfFgvELbBaAxjj1HSlgzaW+pwOB9pRpEO+vQGNdFORF5vNKQ9Ihp3HpcqSLiT7LMxVBrv4L/KcN+iLwVbqBvigiXZepoJcDFQtj1txJ5nSG8Ln4oRb0etgDL86UwMUm55/OD+kT6RSdIwLbJf/MgXSCdAi/8zkB1tLPOtPkHND5pX7r4NXnebZHB0eF4eKR+dpLRO74+PMhQwNDyR0lg+D4ow+B2ihctpgz3/+RoxIKG4HsV5cSgPqIszl+jgmY9wr2UWR3wdN/w/6Tzveo7ojTGcPRL9PpkSuqGDmZ/QJGDGesICQXOi92F60regjQiohMzikMd57XaYdzV5cJ6cqryJSoACT6J36xlwzJYGBe3AKzIHs6OzDw9RmPDhuYg57MuyhjcmPw2Ga8QCBUHJflphWn1604v2nvvvtze/OdH1m1BghHFFnbC84m+mbpYdoyBrVX0lq9rvWTnOEpm1+kwA6ghtnR0YWVzy6gDbXRRMq61bZZs2fdSsfalYYl+ylLdAaWHaadj9EjzIjc6ra8sNH244f2+ZefGjn212/ftOLMlA3TAwdXP/vd5x7VGbiOM7a8tuqAM8AMa4XRGpxsDdt/vud6j2g3vlOvNTx12C+qRLjncnbv3j0HGx49eeyOCiKw0okRG5/Me/oyBjRGPtFppKLzfSI03Wc9zNhIetQ2N6+7/BAJKznH0F1eW3ZKD56zdm3ZC1dB9UEUcjIxtJODffvb3/zGvvzySz+rSB0PRcZCSugxRZwGFIIyj0z1e9pI2udB2XWsA58lahs5ghIgyDJWV88LWwFQj6QpZBgAiIWFFZcV72s9ZEABThBFx789orRS8XkDCKpWavZ877nzLgOu8l327Ph4zp/h41tbsZ/85CcO8CBjTh2Qgjd50mrlhn35u6/sd59/bft7R56iToo91DZ+nqWH1mrXvWDi+CRp4/O2trFmG5vXbLxQ8H4S+cx/5SrOkI6DUhQEo2Des+0dK1crlk+PecTmoDe0BIBPHwMzcFw6yFgYd4fM3sG+TY4XbWV5ywsw+vlTb3jKtJ+rHgHdtn6i70XJiHprtJpXxpZzZp9f2Eg6ae06oHXgKWY4hdyUg3nzc4u2urLiEXB10rwPntujRw+s22l7XwpjOecmd71KIb1M2j796ivrJHr2h//kH9u7P/ierV5fsOxspPBbZsdP6vbphx85AN2iVkK36xHQtIejY/9g39cZWTo+PbRcOucRf2QAMC6iA9FPAJ5Egtfh+IaHcjh0cPXe62+4fHjEcG7U+sOEffn1V54K/3R3x4tjTk1M+nyxJgCNRIG+/cabIXOqFxxvADg4esoXl059AYCNzuU9vosuoo/NWuAaRkazCrhJJ32vAsTOzc97RCbyfnB04iCvR7Cn0pYdGbWlmVUvSFmrViKO2J7t7D61bDplUzNFBxMPjw/ssnJpmXwu8HEnE549Afdw9fLMyuWQlpzPhWg69PPc9EIASCmg2R9auVS3a9fW7Qcf/MjW1tY98yKdGlpq2Lavvv7MPrt/33Z39qLsKKgxcD4VPDKVFwA0dBOyuZweIpuy/aNnfqbjiP/44499/xULRRvNZj2LANmDLgInCjoWYB56CqK40UX5sVEHqYnCh9pmeWnFI6DJqGCenz/fcT7sJ9CT7G67XllaXvD9yrlQrdf9fAW0Y98ij5PjBZcH5gJgjrUkIplipehYeNmJ4gboZ4/jBKU95OqiVAnBHu2Oj3V6dsGzUwA0AaC/890f2NbmTZ8P3c3295/bl199bp/c/9AqlUvb2IRH9xWnmUBm2a/wZBOVS7Ty/sGB8yjTPwKWAG5z2TGrMg+lip85xclpj6xtNTr+PYqgEo1OZPbczJzNzS74ucCYCd7CiUxR1am5GZc9voN+/eL+p7a/88wWZ+bszu2bXguCvYAso2fr7Y4lU1mbnJyy+YUVK4wXfZyrqxtR8b6ClS5Kdnp86Bz7x4cHVpyacF7vL373qZVrJ3Z8sudgKBQT6B/OCJ5/eBIyfdD3RNHjTMCOgdd/LJu12UWcGTg3cHJWPZKZIq8/+uGPnQaG+YE25IsvPrPHT3DoVvz7yeTAZuemXT8VctNWrbStODVrmxs3bZZ5gaO/l3DHR7Cd2nZ5fmYHh7uWTPUDIEoh3EbDgfsOd9l2xzrDoU3mi/bavbfslbuvOe2T1xHodry+wnnp1J48eWRffv07B3a/8+679uMf/MQ2ri3h17ZSqWE7eyFbAgAaXVEqXTh9B/ex7//gffs3/uAf2tb1TePaUy63ne+bzCwcR7tPd+384NSdj+gEMiPOTsnMmXC5Rq/d3LgRMkAaODT37OT8yKrNS3/u5PSE86JTtJgzGkcAegEZw5FbrZP1cWb1DlHJHWtDPZSgOG7DiuOTXoiRDLd7r73mxR4/++S+35nIzBDGQqFHZLowOeMUHonsiBXmJiwFOG8NG2Z6DkCX6mdW75adA7rdqdowMXTHDBQc3G9K5bKXiM2OpB0Mlz0SB6ADmBwyFHWXlv0sG5qkG2EMwlxEC8f7uhuT+SMbJ27TMa44qBgH6wTMxQFeniFwmj7H8SbODwUZ0d/g5AvOFPVXtq8CiV4GAWVXyZ7X/Vq2Gd9XYJ4HciYDsK77t+wLAbYCKmXbaHzCCeLBSwKq3aEeK4Au24y24hgGbeFQk+0vjMXxvOgc5S74d/GxAIzH7csrW6oZilt7YE00Z3HQm/YFcsuGJABTeJbOPtmMAnH5rILXFPxFu8GGDMC+bGb+/fLvwpJ4n++9bJuqj7Kdhd/JXhOoHe+P5AAKYtlRspU1N7wvChLJhc95FFznNrEFsFgyLDmR3AiL0pg0Pp4hZgXJqL6jiGfZy/H+xZ8f37OyU7U/tfeEIWsvydYVnpH4X//b/3iojakNpIu9Np46IANX0aiiu1BotrwdDqyRrhYBgRyEmnBtFAHX/U6ggCCUXIMQQBmA0GDYk7KhNmSAcvFQHwUyy3hSW1IW2jgSIAkRbYojNh4FKnBPiyLFQztxQIMNoMUPAFCIgpXClldP9CNcRpV24SBah9TWsavUDsYjLw0K2KNLIk8af+PlqQeRYoOEXeCWfgqQ0iVbgBZjkFcrvqmkOOLKnc3Dc5Sirsg7hFPPDvPwYgOrHYEItCeFwXek2DQ3cD1iGJ5TtCaaMwk4z49vBIFAcaDD57sbKAquInZbzStKDhf6KJpZcyJZhorDgREKPkRAuRSwFEg8hUJjZky6eCIbVHyWVygOQEtB8p7AzLjsyyHTjryXRGx5e1w8UDIWDE6M5wAUcQGt+oWZfnuUY+SoUL91yPA9RZIqWlBKkLbiICh7SHNNOwJwFXHMvHqkWgRKSf788HPFTbTFC9Bfa6y1h4JDey2+97SXaV9ZCsGwDNQ9jI/nvuyxZE20f6QHBKrSDi/aYIy0QaEsPUsHpfZvmBMKUQVOc57LfuO7OgQFtsaBZoH6OjglGwIFHdyIRTPHD0SeqcuJ+iX96xF+EW0Of9N+1n7Sd3Wp4hlxgFeHTFwPyAGivqqPOgwF5EpHxGVUnxFdycu6lj4KDEVOnRIior1QdCaf4Zm6JGKExnVPpxOiFyV7vgci3cZvokYMAAAgAElEQVQayAGmQzbuINAZEl8jta29yLPjz4tfVuJZFtLh0lO6wAX+2xBtznwIvNUlFsPZI90mQ7oVYBgvil9KngJIHuRQF0AA6CB/LxxT2se+BoMXRS9evuBoPXrtjk0U8leOGI3Nz6xuOIMEQJP6SZ/d8KxQACbocTI46JkuyOI45Rm+J5JBX1CVLNwPosKMUUE4yavWUOc+z5IOYN4kp7wnpyygcFgbivKGyDXpVlLL9fKzsxnOObXrdwt4fkkTbnY8fbveGtrk1KotLt+2V1//kb3zvR9bf5i2BlGviRAxTqgm9Bn9VsIoANtPJC2VRYebTRYzBCPa2VnZWhQrazQtl8xaqmfWuKh49HOv3LRWqWEjiRHr1bs20kuEz3FeUeSuXCbHycG6h3vfeoQovJMra8tesIdzZ2dvJ4C99bqffYAIpLGHuYycRFFU7u6zp75ei0sLLi8A0A42NpthPZtNe/ftd/ycAFjGIFCGCM+CvuPo9NgBtNl5+J5Ttne4588hwi+VzNn6tS0HmwBKeu3gPJczjRReogenihO2SNGzKSKYGl67Ak7NKZyXrbZ99NFHDiSNZij+RHGjcP8D5ODffaJyoXnJRoAEhcGa4TMUaXMALR/OIqcK6nYsRXrhMKSx9qB/sCSZ0k4zcvv2XRvPjdnJSQAGFVWJs4SIL841It8AqXQH82Ji8HwTxUXKuhFRWHDjnOcCuL/33vfsnXfe8fXxM69OZF7SOZKf7+7Z3u6h7e8dWrPeDPUGEmlrdtqWgk0rHeg4KPQ0PTPp4P3CwlzI3nLO7YwDM4Aqe0TOnl96dCsRfwcHx3Z2cu7cmOuLG7ayuOTRXUR+5cayTnfAHAGGUsfi2dNdj9AbzxUdqCKyFzlp1KvOY818VRt1ByOYX8YL6Oh849lQTJKo+WwKRy+ATM8adQDqUdtY37Lr1294hDVgrRsaSYoS1u1Xf/VLOz8/drmjiBbzDBBbKBZtdGLcHjx9akcXZ/bBL35s7/3eB144kvRvUqnX1+Z8D/36lx/aX/yLP7fj/T0vYtlpNjySi3Vk37H+AA9urAw4L5GBVKAZgb+2E4wngNXi9LyDVdNTgPHLVpyaDunaFGPLjTrYz3xt7zyzL774wu7euu0AP1RnREbvPHvufyMVlrsF1EOMCX3lXOftjl2/ft0DQbxwWbPt0be3b9/2AnQ4nogehksWcMwBp1LJ9Qm0HxTrAojOwbVcqdmDR0/8fQBoos9vbd52sJFiX4CryMre/q7VKmWbmZu2cq1ilUYl8AUnB3ZRurBBMhToymST1qiUrFy68PmpNWqWSZHFMWs3Nm95xPjZ6aUXaJ2fX7JXX3nDbly/ZVPTM5YZyVp6BE7/lh3s79rDb7613/zmNx6Fz3rOzy74uVYuhbR7zmnGwZ5AHojqxvtycXlsE5N5m56e8eja05Nz3zvFqSmnsAGAZz7gt2Ys7Afm36MxLy+dkiAUNsehOeIANBQQgKik/3/08W99LomgfvDwG7c30HUKwtH9+MmjxzYzVfS+Az7jkMO5iy56+uyJy9L8/KwXtMShhpOODBOi7p1CK8oogWbAC7mmUzZdnLHVa1thHs8ubGlx2d54811bWFhyUJDzkLWnoNuDh1/Z4eGenZwe+HNWVpe8CC3rGaLAj51znrE+e/bM1zGTDHeAifFxm5yY8oJa3WbXsyNSibStLq3a3Ny82zhz03O+D4jqBcyGDoWxr61v2szcvBXnZm2yOGXFuTl3qDBe7iIU6vz1r/7KHn/7jc1MTtj62qrXNmAdcWJVG23nbc/nJ+z2rbs2hvNpft5WljedLmQ8z90MTuqOlc7PPbPn6GDXC+fW6iXb2d+23HjaquWKXZTOfL4BmBUxW6pRbyDtmb6eyeE/e77H5uZnXKcdH50amc7r167bj97/Pfved9/z6HvOIGTn4cNv7cPf/o3tPt82S3St1QqFPjnrxseKNpIes/m5JVtaXLPi5IyN56ecIok7AwAP463WLu3x44fW6zb8/ILuB2dhpdF0Z0joH3QCUHuFLJR8ftxW168FKqdC3jMFDo72r4BlrJ+f/ein9tab73jEP2cdmRLQWOFMRG49urseONB//rNf2E9+8jPLjOScW/z0+Mz2d587CE0kfrPa9CKE1VLF6TbICKjVmuFe0A8g2tLCsjs9kZGjk32rtcrW6Te8EDEFZymkDN0IfSaTRwF/I6mEZ1+V6yUbUo05hTOcgrwhIITo58LYuJ8Ja8trtrK0bHu7zzyrAiCdbALsdfQWtDT0D+c9DqWFtXnrpwa2f7FnjX7VMhMpS2T61ku27LJ0Yp1+3TPMAO3hs/daFOwzsuwicFw4i9+d0fsRKIh9KdtLwSbCnZgXvq+7rLAGP5cjXCY4owm2Dhy/srn4KXxKwKJsBtlesqOU8YHOUXsK3KGNq4CIqK6O7OsrkC0CCOmT7C3d6RUJLRtFIGocaNXdXDqP72hOVHuAvvIdRWRzPiAD/B4HVYXRyMZWwIgwBfqlMcbB1jh+wL8FIrMHNRZhN8JDOD9E4al1Ff4gezD+XfVdYKVsUrUn2ykO5JKJoXnlGcyL7Kg42Ml6CYyXPRL6+3cBZ8mIbA/hUurDy/Kj5wmMlZ0qsF64k9qL45Ju67rOCSC6bGDNf8A/s38nwPHvzUkMf5Nt5U6/KGJc9qpknOerTdnWfE/YiJ/tET99wDPD/DpWFslG3B4VXvBivwZbUg4jxsDvmn+tiXCJxP/8X/8HQ0WASTiDYQq4GDqjyZfgsxEEWtEZdUhCKsOTz/CfA8gRT6/AI9pyT203RN6RFvqvEzAAaCYBAFpeIUW2CXSkrxxo2nAoKBmyAgrik6jNQz/phwBgAbRxsEnAhMB3zY3mhFQVKTKe0ekE0EzGMpdaAfohND8YInzHAe8r7svAkSIFxN8FgslL9fL8hEi7EOEpIeJ7Amnk9RFQSZ8FumgTC2iXgpDQaS05iD0ypA/n1OXVBVQCRfQDcqL5EFimeRNoLlBJgkrfiObptLte3EAAvz7vF6hIeWoza13Un7AhgnBrXRiHF1WInB6St6t2I7mWY0KgWrzfAlHkSdX8yckh744ro9QLh0QcgJbS10/a0MZnXMiKgzK9EEFP2h19gjHC5XwQ0l3Yaxo/z+XipQOS3zGkBCoKgIp7MHmu0nx0UPM5gcp4zB2oiviRaJt/s2/lJZWSlXOE33WAocB1ILHmApSvDoOoEJDmlzHrgJDSZozoAn7nwsn8SCfJg8p3eD6fdYMu4u5lr/Md/saFXHy0XPqd49nBpRBhR/9YA4HuQTEGIF97hs+KB1eAsPQZf1NajZS3Dg85FLR/BUDTrvRWfF3ioKz2hNaZNqUL9J4O7nikMH2RbtEzHNCJOLj5LvOi95hTHe6MGcBCzkMdnPGDRJcS2mBO4uDr1Z5LZdwwp23n5h8LKUm0zYt1DTIV6gZIr+mCSIaL5pcx6OWX/ogfjedrXnXZ04Gts0iHowBs6QNd5F6+WOgiocNWe5znxted53mKYuQM0lxIFjDQeVZhIhS6JJLV56kfjCydG6QT67DmPYA43yMAbSpYFXGj6dx03dwJtCnSz7o88Qzfp1AqREUsNGY/A+oB3MOx5XMeceRikHmqL84r58MPF3ja5bkAZK77I+eheNIEoKOfghyHlDhFmuliLWcUfdG5JP2gC+YLp4eKwYbzg/fR59IjQc+F6BE5hpJRBA7tj47lPY34sly3gdNwpC01UrSltbt2bf0t++nv/6GNForWanc9fdd5hXtmncbAek30UMIG6AYinLttS42kHEQK1CUJTzdO4vPtDKxTrluql7Jks2/dWseG8EqXmpbuDi05gP855cXUaiWKCFY9LZpCYpV62RZXF+3G7RseMQQICPAKWEzUGM9i3OgLQGgMCvYGPI6MG0ALvlCiUJFljEE52nBWEnEMqLiyvOZzqJQ5OYyhTiAlFxqOsYlRj9w8vzzzduGoLBYW7OaNWx5hBUDGf/B0YjgXJ4oe8Q74DFcyXNn5wpgDCY0W6eItT9Vdml+wZ0+feLQhoHAAB0OBn1QmqvHR7ViPyYcAI+JHJ2oP8g03Pod9mxifuopEDE5FKMoo8DK07rBr2VTORkeyDvwBjgKgw20b9njPgQTWcXZh1jY21z169PPPP/dIuHBnJOaKwndwBwKK9J1rVaA/8/jWW2/ZT3/6U1+TAOjWnSPz5BAQ/8JKF2W7PIdipB8i0Zptp6PxszLHva7vz6Xw2cb1DZ/viUgHIsvMy8HBoUeFQqUxPjHtWTid9sCjOEnBX5pf9KJyuzshio5U+9OzYweWr62v+rMuSxXb3z+0RrdvK7MUsQzAP89nPol+JnLPozmHUGwEuiIiS3EqtaJCjWMj2VCcsUl2YsemJmfs3r03nQYBfnvOVPRhp9WwauXCvvjsU9vdfWY7T7c9dZrXxtamjU8VLTGStpNSyR48fWRrNzfsH//Tf+IUF3CgUgRqeXHRFouL9uTbh/Ynf/Qn9mz7sWUxyj07JPQbcFC0b+h/1hid6zQtgNkjYw52EpWeToVim2+88aZTdCAHAMGMB4AR587J2ZkDvhQMg+rtnbfedYA2ANttu//JZw4aIfPocDhFuXNQLIy5I8p0ZnouMrgHNrewZIuLSz4/6MrJQsEpYpBDolsBI1lb+FnpjwMBuVHfvzhLjk9PfQ/ACTwzPW2zhWlbml9ypwDjdl3Za9vl2bmDNcnsiJWrJS9sOb0w44Udp+dnXR5Ikf/6i8+tXLq0xbkFP4e9YNn4hANVyHgyCad22376k9+3N95+x/8eeCsxLjvWaZft+GjXShcXPg+7z54HKpEo1R7ucrdD/n+23uxHsuxI8zPfPdw9wmPfM3LfM6uyVpJNFtnsja0WCAk96Nd5GQ0EQcJAkPQwECDpUQ/CPMxIf4BetEAvGmCmF/U0wbVJdpPNrCWrcl8iY988PML3XfjZuV/kZaK9UIgMD/d7zz3Hjh2zz8w+y+W8moIxMi/IH2vWH7SsTNPW+SV/XkBS1otACRnpzDV67q9/8Ne2swvVSs4Wl5e8WkHVfE72bknr96AMKNu5c+es3+34eF68fO7ZtpcvX7QvHnzm8sjL12Vmxv9nzh5/9dBaraZNjAfKEfRAPgqW0iiRJrPoxo+//jW3STY2N33NX2+89Gei2aVscq+69T4DBW+ISLZxoIhMGWgmtiX/JkjCvciwRf9QzQO3cKVy5BUbU5NTTkskn4Sxoxvh5HYe7lTWAwaAzcgJtgNgMz4dNEGz5Vm7fPGiA60EBFiHk+NTBzjRGb3+0GZmF21ucdEuXLlsa+cvWrE86QEXp+Dody2TSNr2xmv70d/8tW2+fmGL83N27eolD8QdHFas3R/a3lHFkomsvf/hh7a6cskrUQrFSVtamnMQdUgAFqC6Wbdeu2Wf3v+1Z+nDdd1o1ZwbGQB1ffNVVLV74CA0xDJOFZPMWI5Ek4LmOKKQyaa8+ga6jqWlcy6j16/ctFJx3OmYmOOXL587/c+r9ae2/vqZndSOHPgG2KTadWhpK6THnY4DAHp+ZtnK5WkPSHtVVcSxSrb9o8cPrFqB97nqwYfuqGuMZHZqPtAd5sZcXgls4+tWTqpOSeOVhmnocTgX6y6D/ITWqt1q2Y3rN5ymCT5c9zta7Jm0zcxOeXWAEmTu3Llr165ct3qtbUeHVa+CYd/vbe0GmpNW106Pqg42+z5YPe8V0zzHyWndk6VmZ2ZcVuCmb7ZO7fXWS9s73LHDyp7Vu9CaFO34tGp969lYcsz54NE9BHqopNjYW/cGgYDnA3iRot4k0IiU8iXb2951X/T8uTXfDwV0f7fjOjHosoL3aSCjnaRB9sXM4qz1kl0HoFvDuuXGU5YsDMwyQ2t3atYbNi2RIqEq7VRQnMXe/2lAYkPfmxDyEuYg8Cz4+0H/y1/X32TXo6+V5CUAVjY8+0U+K+eP/B8lQwgY0/uyU/m7/Ag+45RGUc8V+d7SFfwun0Q4kgBoJQoJI5PPIB/nbexFfp/wBeEdcdyD7yqByfGCKHiuawm8lP+uBC7hM8Io4piNAG7dX76SANE4Pii/SX9DV8T9szjOpspkYQFaX8Ygv9R9jgjDkp/D78IchJlIPrQuAjLp/RDHK4VfxbEyYTzC6ZS49TZuIh84jk8Il5I/Ll9agC62qe6lgEXcV9O49UzCWIULsdf4nq6newvLifutmifJj89nROWo9TzDJaNsdZ5R8uN2doTdCPPRfHFN+fTCWoTZ8DeB/Myl9JnwIeErGrvmSjLCPbSOGp/wJgegFTGSMy40nEHqZjy8wEtuLMoLHiq+wHGgSQAqN8XRCpkNRX9QlTYTzfOJoSAjoiEQ+M3vRNx806G0orLjOGAjB995EqOMQAHlcWEUAMp7ArB5T5lETFAcoOVvyjKVAokLvyYSB5yXQAuUteZD92SM2vgYflogfz8q6ZBwvQ0AMRc8jwRS92VM7ojGMirl2CuqJqAtDpYJiJODGBdqgWkCcwQEYLBxfw5lddDkXoyV8h5tbIEj2pBS9BLM+Obwcu5S0UurKQ0VMKnIGPdT9MgVbQSa8m854EGhhYw8ZToqeyWeBatn9k0fRYY0Zo1NcsTaSD4EwCl44lkn2cDJrEMKU1HPFd+wUhLIpBxy8dWK79YPSLIt4BCO9gHOmCv5CIAWiCh59MZSUeazK5GoUZX2GmPQOgosw2BivQQACcB3CgL6BkX0OMxJHKTUc3IfBXI8wyGqbuA9HEbuF5zErn9OusHnMhpf/HCR8SCFz3hCxkHRr41xLqNC8qD51JqItgZ5VBYuY0dWmWeeDeAmR1OkCIhFRhifgiphzYPy5778ZK54RjLnBP4yPhkyAtj5DMamqhHiGekCyhmPvifwX/Oo/cdzSoEr2so9BLDynsB+riWlLuBY66o55T5xQDKuL+Jry1ojh3xPh0N8jWRoabwy7mQMCsjGOdJ7vqcyAaSX7CkTfzQKNBuSsTe64rc5gN84gaE0SSCuzp94RYhkgufiJeNLxqo7DlEgS0G8+HzoOzrXHNSMZeRLB5E9yrgVJFEWGGcOGdA8K/ydyD2UFTwnnMNcSw0fRa8gfUsGNK9WI/AZx88EnodrebCjg6H+plu3zkYZCXgrik4LzPTqAaedoAlomF+apfn6R5RDMga7gwDu6nzpdUNwCceD79VqONshs9P3SyJQcYyN5UNlQ1TKxWdUGRU37DQ25pg9Fj8b1YBRPPLBGA2OiDL20e9yDNw+gDYjOg8BIXAWcc467aHVmjTZyXoG9PzSLfvTP/unNrN4zvsAJDOc50lLg5n3nXXBOS67fbNaI2QqUSbqujcJAD9ycNc6Q+d6Jgs62U1Yup/wzOcTuDGP6pbpm5UyeXf0T08qNmx1rN0iAFq3ysmBbe1uWb6QtVt37zgXcpfS107HQSr0BwAvOoxnY/5oYuzUEBMhI1qBC7I8AUgBJAFOlEnHOjMfZMjR9Inyc5oTAqziHHqGfTbtvKNwXEMJQSNBgLKjo4ptrB/YVHnKPvrgY7/O69ebns1Fc0GAW0CVqemyg2HtdsO/m0qTfU4GZ8HImCeocVw5dFCdhILGoGET2YngxGVTfsaQwdvoQaURygZTBOLzWc+QhQ+61+95FiDXRE4YC8BOwmHD0JCK5oHjYxM2Xiq7w092MnywfhYnR5Ydo7GjeTOmmzeve8ND5ovMV+aM+T6uVh3cmShRsTHuPUjgU94+2LZSruR0D3/yJ3/iGa6Mf383UDEc7B545uHWesiAQy8if8j1/uGBj4GgEqAcNASAU6trq86vvbS06FRy4hje3tp1WwoQGxkk2z+fKznPaz4z5pyily5ctPX1l3Z0sOdN9GhMxz4hSxu7idfLV68tnaax2aTPE2NBXtzegF+3XLYS/LyRjiFYvjA3Z6164NxfmF2w2anpiF8TndW22dlF++D9j2xhYTHi3ByzUb9n4yWymWr2d7/4qWeWVytHnqHK2k5MTdjapctOK/R0fd1eba3b4tqqffePvmvlmWl7+vyJB2XIyBzPjlun0bTnj19YExCo37GOtaycK3uZewD+q2cBTQ8auH1H8J1srqQDwjTNBJyeKE7YuZUVLxlnT1QOj1xioFjb2tlxIJpM8Ju3b/makunHPCHfW1tbfm3WhaZp2DLlCTLJq57ZLqceHwQO4OnZebt27aZNjE/b7FzgFQeAIkiIniSzj2xGMiX5twf/SyUvNSczmxecuJVK1Z4+e2YzAGVREOXG9Vt+VlQOD10f8yzwETOn7UHLucSv3Lxs73zwrhUXSQk26x+b/R//+/9lP/3xz5wLmnWHyxddDqWDJ/gMzSkkvve9P/bAAnPIvEGtUT05tHRqaE+fPbTKQcX3HE3bOHNlb8LdzprQQFHOODodUBtA7rRJo9KkFXIFP7PIDmZfoK8UNIOS4M//6s9dx5LJDVd7aNAX+o4AiI+XQqUfoCPzfnSw74B1yFAb2de/8bHrF/YZDUShHUIHcDZz/62NDdvZ2rSxfGiMPQLcirjQPdhPI8dMxm7duW2zc3O+BlwPUBLgnsarnDOtdst101iRQMes3b3zrmfAo7MAfl+uv3K7Erlxftpe3ykFoDzgTMT+gaam3qk7cDhVnPEglOxixn9cPTL4zfvdoQcAxzJjViqNO00DzXK9LBtQOpN1AHVpcdEmy9Me7BAlCpznB4dH1uknbWy8bDdu3bQPv/4Nm1+YsaNqy/b2D6zf61rlYN+on/yHv/+5vXr2xNd7ZXXBJsdL3hxwZ//IDo5PvNHq1Myc3bz1rlOglMYnQ0PbVMIb8qHf0f/zczP25NED++v/7y+t1Wk5oEiAjIDCyWnV6br4/6hWcXkvZEMCluvL6WCbD4e9QP8BlVgbyrIJe/ed9+3unfesmC85eFzIh+9xTgG0DkcdO67u2ZPnD2z/YMt6/WZohEkJFLRKmZItzC/bxQvX7NzyecvnoKOxs74C0PuQQb+7u+X8zVCIEUx97/0P7fY7d11e3d4aDuzp06f2s5//wgMgwacBPA/VhugK5B8fBRmAhsYTz9pdDwi4XZVOWak4ZstRoIWkIc4eQH4ytPkJ8D4/M29TpUmvroHqp1lvelNX6I8AvmdnoYpZCJV3UdNVAm3zc3POTZ/JJuzhkwf24OGn9uTZY9s/5qwoeePO9rBlE+kJu371ut26dcvtgkdPH9rnDz6zg9NdSyQTlh3L2DBF9nffyqWyjRcnrLJ35NU9VOBMT016sBKfyBO6UkkrFEu+lwDRnQoI3zWXstawaY1h3RKZvnWSLesmG5bMD61YzHsG9JB2rImRdeGeZmG84p3eIj0P+ssvkN8joI8qBvmJSpQQLYHPaRTAjldqy/7nc/zbExI77dDTJLJrVcUq0DDu28f9W8ahZDb5enFfm7+jX4SVBJstZCLzE9lAjgU4ejA36mVzhuFEWd+MRT7JGcAe4Q3CxuQnaH7g5+YZz/yKGAe1/MA42BzHf3R/zW/8OYT9ub71pr4BjwmY3JtxoouF3fBcAirl1/K8wlTkn3ENgdbCa4QZ8dk4AMpc61njvtuZfMQSCgXiul8S9cxQwEKAq+skKtIifzGebCdfhbHFx/qPgcGaR86YOC4on/RsfaLxv8H/3jTcFM4jfFFzIPwVWZLf6p+NUYVovalA4N9cIz53/DuO50nO9VlhDgrS6GyPY1kKAkiOhbsJD+OaSm6Ufy75iAdTGItwBO0DYVhOwcGDxiMRcSGVcOvh5VwqxV9GmhxGbS4BdHGhCBnAIUtHQoZD7AtPzXI0yRKEINhhwZheCXowVAKar0lnPJoMgYo8h4Al7hsfi+4VnzCBIhq7G1oR2KYF1nW0UHBmymEOIOmbLD/uJ0HmM2FBw+bQ9eiWK9BFQI4iTgIbpHi5Zzxa59+LIhIOgkTUBRIyRaCCYxKUB2MSYCOwSptV15csKEolAJO50HxKCdHEkGdR9CQOAgl807pJ+PiuR8qyGQcUcBjiSlvAveZPYLGUmpS8z/tY7JDp9QK3JoBhFPlhDLz4rBSJ5kPPoAOC37WxJSvcSzKgbEspKMBsIBG+o/l1MDmWcYusK5M7Pu9S1kk1MXRDyrwEVIC0ZE3z54opFwIympNGLfCwi0ZG68McMC4cTdZG2fDK9JXM4fzzb+3rkN0YSkK4r+ZNCoX3tMcZBwaCQHll/mue/bAnuys6cAVa6ho6iBzwIiO+GJwnzy6I9p3A3xDsCI0l+R7XUgWEgFkHASIQmrE5kN0LfOoCyPmemiyEdQ/NL/WsOjCV7ctntG6KJssAUpav9p3mkGspA5p7exYajd0iGdS+lvGi9dQhwHikdyVXAokFOJ8BwLGACs+o9eVzkkMdwrwn3SN5EGgp/aT5lW7VXg0gQOA14yX9Rymu5tNLqDuB0w9nGrlXNnsy0u98T0ZmACPfcEIruMC9GVccyGdcnjkR8SpLHrS/4waMdDrjUNmcZER6X8/LePibdF0cvEYW+JxnQjajTLAoqCDjDcDW9cEgyBmZKTxfo17z73pZt3Ovh9IwGV5kwvLqtgPVBS/XI51AZxMyYks+z8z5WSQ7OgP0eTI6mTc4DD2rKmrYyr7zZ5QxFQW0OG91vrv89aOO1J7MTDVTyMCVsQ3oxLwHygaiZDgVAYAmI4eRKztZQRHNteRYepzPxQMByqrWtbXPwnkSAHCcS3++mFHoe2kYlWIXC9btkbadtcNKw/rDMZuYPm/FifP2T/7sn9qFq7c9wS6RDs0FCfRhPpPV1WmYVY563qgM4I5S3QC8BOC33+7YWDrv/xczec94TvRGNmj0bOPlhvXqbcv3ycDKeil+vVZ1RLvf5Zxs2MbmS3u18cpG6ZFdv3HDHd7j0xNfZ7KRGvW6B8PggKy1apZOpb1slowggFTOMrKGmO/FlWX76KOPQgazN4PbcmD1xdNnDllxw6wAACAASURBVHJnLOuOL8AToBfZldwPAKFPpuJwYHML0/bOO3ds5fyK8wpXqyf2o//wc/v008/s/LkLnh1Lhh0vqDgAWnDcCa4AAPd6bUukqRpJWyaX8axbGtE5T2YjgMaddtvBZAJ/fsZzZuXh7a4b5dg4nlS7AbRPL8xZrVnzTDO4bcmALuZDs9QQwALEcYIYb2LIq1wMGalwJMP/y3qeyeVE0SanJ5x7+fbtm05hwP2ckqHXc/Dg6eNnDiwgu4BlAL40ewJcYo8zvx9//LH9wR/8ge/Bo0M4dk+s3Wg7iP3lZ1942T3gEOAuACxl2YyfEm6X9REAUsozQ1dWzjntAPvKq3UA/Te2fB+ELLcLtrK0ZulUzjZebRhqhIaTAMPse4AfBPf1xiurtWtWHi/b9Oy064bdvX3PdoULNUv2PqWT3bYdHh05eD89M+MgE2tPMy90FUAtWe48z1R50mbKk6EpXzs0QyyUJuzDDz+yy5ev+rMc7hF8G/hawzX8/OlDBwePK0ee0X/aqnk22+raBQ98wLN82qnbxPSUlaZKtnew71nniwtzliMjt5e0evXE6sd1a8FFan1bmV+2733ve57pyljgqH218ToAVN0QIAWkr9ZObX/vyAHLpeVlm52esywVHO2OlSKnEp5a5o2s43Q2a4+ePPZMfzjLmQ/sdfQ5YD/AMRm52Uza7wsXL9n8gMfMFfuuWj11vuny1JwVxso2PTVv5cmZM5DIKxaS2CyU2td8fakuINuT4JInWhQ4RxKeXU8jTrIH//X/+m/M+gObn5y2l0+eOAf7nTvveOXKzk4IMKWzNO7MW8/6zue6tLZk4zQ7y6dtcXHels/N2O7Lhv3f/+f/4xnA6MtLFy44vzFgJbQn6ErPtj869n3C3KDjAHw9GD877Ryv0CCQBU0W673b9+zjDz9ywF6OO0G8n/3sZ77HAesAnja3Nlz3oGPQ18jfyuKKZzDT+BOQGTmnAdwPf/JDzwo/qh55UEy23Hh5ym7fvmMfvf+BzxFrD2DNZ/NjOTvc3/NAx7e/8y3XJS+evnDZ/94f/UcehHj87KmPaev1um1vbThVVLlcslaD4Hqo5AMAzOZDWX55cjoKFCWcA5eg0uHhvlfauN7p92xlecUBXYICBKR4/9nLZ/b3v/qlg5OsL1Uc8/NzTv0CjUcIogLGTvg1HRztdqxvQyvnpmx2asZy+dBAHllBr46GaTu3cNmWFlad9mZmetIb5QIuewBwe8fWX76ymalAtwH4GIDvsgeS9w6P7PXWITC7rZ6/4AD05Ws3DFo/aH7QW63GqbVpfPvoge1vb1qv27BBr2ET4wVbPLdiB0en1oLjepCww+OqnTt32T7++Ou2uHTOAVCqIAAoCagSWE2nEvbs2WP7q7/491ZpHVrKck59AghNoAV7QTavsIHAPZ92KqdppwcZua2CPh4vz1p5YtpuXb9jd26/ZzNT8x5Mrp8Emxm7CsCZUqTBqOkA9Kv1x9ZsnVir2/LgJQd8wtIeGLp08bpdvXzDyhOz1u/RcTkkFBE0JNud4NLa+WUPWr373j27futmlEQV7Jjt3R374ovP7OHDxx4kbLRazo99584d1+XIE7qB8+LgaN9a7VNb33hlzTpUHiPP3uZ8I4Of/ZfOhIxV78nRHVk+WzAbpS0xSNuFtcu2PLdkzZO6NzetVWtewUG2O4E3MrLPX7wU7HgLSXwOQM/PO8BNQ4uT4z3b3F33IF+1cWK5sZzzxXOWEUS7cumKffTeR14Z8OTJQ3v0/LEdVKicaVmSgrBEzzPMCeQBQB/vV1wHLc7N+/k3Xir5+eVnRJeKpqxlPIEQmzfwjhNEbPTrNsoPLVtIWGNYs3r/2AHobDZl7V7NM6AJFLFmjq+kwGNGlsuGqjPZ7PI/kKGge94k38knUbNXfFtoqpgfVQpLx8kHUzIMlYZcW76X/EE+z79VGcvvoYdFoFHk83H8hHvxnvyrt/1kYQhxf4NrCbPimqpe5H0lPsbBQvlowmoEXur5fYNFGAB4gHx5/s6/mct4slkcu9LzC6RV0ib3kG+iZ5NPLGwn7iOegaHDYPPIl5XvID9Rz8W1hYPIH2C8cQAzjlHJR5H/I5BX6yX8g14DwpU0J3H/Jo7juH0U0WvyvvSTfFLGKvnRXAtTkC8Tx3aCTxx0G3Mm2Y0DwvIh9WyMMe7/k2jIveIY2Rk+FlXJMyaNV/cXOEzljp5b15AvLHnXc8V9ZPnwwgbiY5asSo8zb1xLVKlaS8agZDn3GWJ4kfALzSPzJ9+bv50B0P/zf/fPR3HAjy9ow/EFNogWgQcRmCJHXcCIRw+jzFAWIzizITqk8g0eQhnHfB8lSaaOCzhgZCQUEjoeFMPZ7xUJmsBYxqas17gC4VkEfAbHOWR1cm1tbE2wACEJsIQ1vhiaVG1iTaK+QwkqL56f+Wm33wBNUqr8XeADXGpaFL+Gd80OAFgcPBIQGN9wfC8OJvozRYCgAM047YaeXUKmzHCBInxH4OAZMBI1j5KSYFzK7hYQwnMJgBrCnxVRGwgYFgApQEzKQ8A6z8Gz0pglkQxZh7w0PgGv2tDcV4CbNqAy88liorMu2WoV+BIj8EucyuJw1YHG9wViCYAOgEcAN6UktWEwNrzxRSLtfJqMQ0AcADQc0MxhPLszDuDzeV5uCEe0IDyvQJt8oRSAom6gSvADJRnK2+EHYn9xjcCT1/TGMxzAkosQ9OicNRljLFJgnkUWgb9acy+37YTGaW5M0cCETJ5m0/myszwfSjrFnkxZLp1z8IEmKCq51SH7RjbgL+IgD5FgHbgYzSQVal2Z07isC1CUQuZZ/TuJ4KwzTh+jGrfB6R3xhUqBAuAIhJS88R1l/1OeqoPzbaUbDIAQFeeeiooLUObzKq+S/AXQNARQ+L6ASa2pDgZVerwd/InrHh120i1nh3qkOyWzbkxGgLuyxKWHmCPJiAPAEX0J8yxDRLqYOZHe1MGog1zrJh2o4FQ8Y1vyFDeAKOlVpoHv4U7T14zSWK4hIB81yftxMJ+/U2IoQFqBBRl1bqgmEmfXl7xITyrDWcaT9EZclyl4Fj9MNX7WSgC1dIL2D3Pl5b6DoZeyAxKSUcp5RSaIcwumU575BYkIDi97i7lw8L3VPNt7yCjGt/QEzwT1jevnKICnM4KmVtqfjIHrSe+6IRDpEulBnhXuWQA1nYdcH1DGswcU7ByG8xiDh+tJ9w8TwXjX+9JXOHWAM8EgDwCeGzpQGDhNSc6dKp1/MnjjlCgyNHRNzbHO3WCkEGQOZ6JkLchkOBORBcrs+W5oGBXOcXhgue54edJLlAvFsu0f1iydnbJsYcGGo7J97z/+M7t6631LpbOewevBxaihVLvW86ZH1aMQXCiV4ZYfs1w+beVxggjwo2acI7eQMcsnzXZet6153LTWadueP3xuo87AyrmCpXtmUBn0m20btFvWbbSs0Tyxx4+/smrz2AHo1fOrVp4p297+vo8bcODwaN/WllZ8jxwc7rtugz8UwAxQZGIyZIXyzMji+UsX7dq1a1aaKHm2Kmvyy1/8wjZerfu+p0mVDH9kDiAKAIuqrGwe/uW0TU6V7PK1Kw4SkXVXr7btb3/2C/uHX/2Dlx9DxeGNj/tRULjT9LnH0G51mw5GZLNJl184TXt+3iQceDuBSgv5SGes1W9ZIRMAOP6nBL5ycuwBP5INeAb4NXFIt3Z3fD44y6HwiAoCPBsQoAapy6bzDrrAZbu8uGJNmtGd1D0DkizB7qBjqWzCVlaW7e69W3b1+nWnMQE8Z/6kd44rJ/bZp5/ao4dP/GxLpbJeOg1AB+CADALwfPOb3/TnJqOWefZKhuHQM2V3trb9em58Z1jLY896PrMREyFrlExQ1i3soVoUVDSfX/Y21Cdf//ib9v57Hzv/5vZm4IFef/HKtje3/BrI/8HBfgCgG6H/w8TkpJUnx20I+j1KO9du2e8zsFwm5XO5d7jnwPUwlXDADYCR52Du0DFwiMKpPT87G/b2KOkAFODoO/fuOa8pPL7sue2NTQe4a7VTe/TV57a7u23NVsParD37igz3Ttt5VMnC7456Vq1XrUnz0ogOZGqybEuzi64/TypV69Tbdlg/sFKyYN/69icOQEOhAHi3u7ftdC5Q1ZAJCIBFoHJyetbL7KHAIFOWeTzc27WDvf2wvomRZxKSoQcAeu3Gddvc3rZf/N0vfX8g76zp4vyCLS8s+3Mf7AewEB2A/J9fXQvPvEX2P2f8yKqnVSsUaOwWqCLIfs4AWA6Gfl/uNVGCnzrvmXYOxK4s2fLKogdo2Merq/DdmlVO6rbxesv+/V/8uQ27HStls7a1/tqvc+/d9z1DO9DzHHm0DL+IvTtMmaXHUg72DFNDD3yUCuM2O7ViX9z/0uUUeXv37l0H8slUZTzYdU+ePrL/99/+W9c3vMfzIX88BwEXzmoqJJh7zrvvf//7Huwql+n/gZ/Vs3qtYX/5l39pz589s4sXLvtZgDy2Oy3ru07I+v65cG7N6Ul0RodEpYz98pe/tKcvnjr38+zcjAfert+86XzrUKosLkwa4vLq5YZ99fCBffnll37uEMhFFwJ6A+iRLcqe+OCDAJAfH1e9OuDZk6d2VDmw4aDjFQfQfgxHXd+brAcBCQcCyTjvU9IPcBOCz/Ve3eYmwlwQ0OFe59cuOuUI39nYXLdXr196RQLAOFzWcNSjq8nmDr5CqEDg83CjhwrMgWXS+M9D51Lnc3BHA+Zy35nyvC3OXrLF+VW7dP6C9wKg9wPBvEMqNz69b+svn9th5cBKY0WvgGHeOJfR7YdHx/Zyfdu6PYC/ol2+es1uv3vPFhaXrdZoeqCIOawc7dnrl89s+/VL63aa3jgwB+VfOut1Je3ewJv3bVPpZWbz0ys2MzvvFCqA/N4kOAEFTt+DFPDKP3/yONh3g45Nl2f92Yr5UMlIkFrJGMwDep/PEhAtT014QIZeSc1my9KpvGctX7p0zZsfzs2uWKfVs9op3McEvSp2VNmzWvPY+oOG7ey+si8e/MZ2DteNpAaCaznPXk85vcxkGY7xyzY1MWM9gsU0c00A3ob+MtBm3Lp1w25cu2KffOc7TpEByIw+Y999+eUXHtQAHHdbMJmxa9eu2+/+7u867zbNN9mrUJycnB5Z9bRiP/zhD1xfdXr9iKM/4XOEfHVaDafjYgqdLjJT8Mz3bndk79y4a2tL573pYL/NHqNKhMDgtD8L5yZc/A5ejRI+pkmqWkolp+w4Oa1YKjuwRKrvgT/2FkFA98fTgVrtyvnLduf2be8tBEhNY9e9yr5t729Zo1Oz7qjtVCpU3UwUS7b+8rUHkVdXVr0KjmcA8CYQh38dePdnXA8CSBNkHaXNeqPuGQDdsobVulUbprvWH8EJfmJjY1kbK42F6sCon1egG6Nh7hveWGEWArCwBdgrcf9LwBp2IAB0SBoIfjL/5vpKvPKqRLCjUaj0k00pHxY95sG+dNpll/tyfjKHSqzhfvKtuGcczxBNp8C9OEApX1D+MH9D72oc8s+QJ4G8cT+MMcmPYw5k28VxEeYwnoglrEfzGAclub9sCiXN8Tu+Nq9AeRUYAmQzuX/xj3xPvin4iHAUzlD+rWx0YWTy+Vl7AfhKPhPGKF9bWI8wRN4XjidwXWNiXWEA4Jry/dxHiQDbM18hSs4UZqJxxfEoxiP/W/ifvh9fn/hngv8f6Nfi4HUcAFZirrBHgdWSE3pPyH/lM/qubElhSfLTNddaV36HhkPzxM+4z871+F2gMfeXP8YY4ntLY+Tzwkwdp4s4x3lfuAFrzd/0PLqm5lbPJDzBfdHYWsmfTPzr//G/HgUwLABXGLFCp7UptKjuwA0DmAqVRHi4sHmUps/fJAwCIOKRjbiAMGiMkzCpoRGNwFkBNW9IzEM2sRZIIKcaKGmB4uCfgGwBGwKEuS8T4N+JGl7FNwd/0wZ0oyUSzjhAJCWkzSlAKi78Ar7iYGEcJHPAutPxSJuDBrFMZZ5PiyalokUTkCOgTsqa37VmEub4ZpIw8JON4dG4ZvMsg1fzy/VC1kloECLlLhBd1wxAQiiJ1ibkGqJH8CaLvcAvqvUS0CKQiOcH0OHAFPAUQL6QhQcYq1I9rXFQDCFyyb/pVkwMvN4MjXoUHFGmfRxUBmzV2mvtpPSCEgzRWG1AMiNQMmRnYPhJdnSohFKi4KxLzvguf3fZGQSFwCv+GX0H5UEGOIanDh+yulzpRQeTfzZybCi1Zc+4wiOjL5n2xh6U2sfnmO9wPWQqriABjc4OxhGFUV6wGDLMnPd04KA0JYBk4NAoh2y8+mng1dPhzxjQG/rdm5mhO8iAix1arB+6gfcYC2Wuvh8ioJxmFJp/cWjxbArIMId8n/cEmunZeI652Rk3yPguhoPKI3EmOez5jjLgdDgKtHeFGGV8CgQVYMr1AA/4vg5o5FFzJ2OH/SEDSEADzyoAU8pbGdAqY+E6LkuUoEeUKjo4tDe0nvF7KssUeZIBw1zpfQVHdFAJ9OR3NexRFipjAUh1/ZEIel26m89wyOSjueceXhYcBZu0V9mH/A15lQ7kZyEfyrYALN0orMMve+qd6BkH9/Is5+7QnRy+r6CM5FVGknSa9BzZMz42ql4mgtEUB1WlJ3wcTmsQKE2YV8kh13bDZRQi0vo+fxeQi0FK4yv2B4AujWWgPCCjE2CB7Bv2Cdkc4qLTOZKKAGeux7MBbjIuZImxyNgDvOPfzIdn3DSCDkMfeqZxRAnCeJFjgeYsWJ1GPJHBxz700qhuMNbFazs5MfFb2fT8PZxRoWQL3tf4uabzF95GxiY5I9CpAJMMYwDadCYEwGS88PnfMux6QS/KSJSBxO+qchC9h87UIO/B8A2OR8jqCOsUmve5busPLD82btlswbK5vE2UF6zWTNgoWbbc2JJ98LXft2u3PrAcWbVDMpzaVq82rdXsWqcxsIMDnET0U84WFueMWGGpkLOJ8pjNzphlUnB0e7W7He317Wi3at1G32pHTascntLHx5bJ9EznbO/FllW3jmzU6Fo+mbZG7dTqrVN7uvHIqq1jK81P2Mr5VS9bBvAhq7IB6AptwyAEBFgXQBACs0+fPXbH2GmbkK9sxnlsAR5u3LruYC1rjyNKdhdytbOza3vbO1Y9qdpYnoY5PVtcmndqCkqIAa8AZM9fuuAAtAdr8+PueP/4hz9x0IvsK+adzLFwboZ1woF3OYEWwBsKjTtQDCUUb5Ppzbj5W71fswz/ZdLOPcke5PkAItgvgGoAQgtLS76X4MwMZwmcuhNnVT6Ael59wJ5JZrzayzPdiiU/p3GK67VA6wJtCZQFhULO7n1w1zPWCCqECh2oXQIIjLwD2H/xxZfWaw/t9LTm+qfRbHqGs2xE3hONl+zTuAyjL1g3ldT62R1lPk+SZRnpw5mZWV8bZJb5VOAXYAqgDvD5/PkL3vgpyzM0hvaLn/3cfv6zv7XEMOGgIlmFZF2T1ez6qR+y6xLJtKWSBbt27YaN5bJBtxYLPs9k5w1TIzvFJhoNveTdm+ONkp6JTAY5IKo3VCtPOB/t8UnVAX3KvgFcPnjvnnPSopeOjwK1xBdffGFfPvrSOt22Z9oDHgImOR/rMHB+A0ggM6cAdZFdtHbugk1PTYXg8mnNNtc33fbMpDP2nW994oEVlzeLGnfV605tQoCi3mg5F+8f/uH3bHFuOfBlnzY8UxFeWOSa6gXnq/eminXPMj1/8YKDlJ9++qnd/81nls+O2XR5ynX37Ru3Xc63tl/bixfP7LTWsIW5FVtYWrVGvWP7+5Wzkm3mOujKcOagn3a3AZw420IgYnZqNlBe9EM2E2Dh7Ts3neOVAAB2D7Q6nPeAmD/925/ZF/fv22ShYPXaSWg2mS/a3Vu3XXYAytRw2jMqSdrodjzrHNAtm897YG7UD3Qyo36gvvr+n3zfVlbmvSkm+6lWazqPMhQYZCITMGCfEzhBD7Hf0TusJQFWzjSy/9cuXvB9C3BUOapZs9a0Vy9e2f1f3/dsT/YfGcZkvkKtkEwlXD6Wz606YMUcsU8VEL9//77tHR7YpSsX7Y//+I9sfmnBZmfp++F9X63fNUunzDY2jl0fvXz+wj77/L5T9xDw4Cx2u2HYd8CR+aV5H01P2Vvrr17Z48cPXdaXl+c9GLG7yxrBzR0aA9OgDZ2HrFI9Ib/GA3+z857xzDouzC0bxjVyRMNAeOTbZGKmE968rXoKGBqaHKpZpir1vGHmKIAmJK6wr7w3CVR8jbblMiRc5X1/zEwu2bWL79rC7LlAeTA964FkNeLc29myL7/6zPZ2t9wWB0xHxmZnZ2x6bjaAZdW6A58kMrHoy2trTjNClir3YD9vbL62k+qhN/0EQIbSAqa/vlNa5SHn8l42oaF62ukevGEujdD9/IUCs+Uc7jT6xKrLZfKBY30v9P9A9laXzznnNWNk3aEaQa4Pjva8ASB0HaUyfMoJy+TT1m11rDA2YRcvXnH6jYsXrjgdR7tDf6TQK8aDRAc7VqtX7fBo2za3ntvTZ4+cWxi6k6nxKZffyZkZr2SBF589OTs/ZxkCzxGFF4Es7CfoUjhjr1y6bFevX7PyNDzNGZ/bl+sv7fnzpyEgfHAQmvL2h/bNb37Lfvfb3/VgQqDNKlkunYqojjqeFU/FBjRzVPWijwJYOHRwlX8/f/YyBEJyRb9+MT9ukxMzNlWasrHsmGXTOdtYf+1Ni5FF7kWAlXsRmEiMEn4+Yb9xPc/StZ5zLfdHXb+vn5HdgYPYa6vnbHV52Svjrly+6OcyVVcHRwfWHnT8PHj6/JF1uqfWG7ZtbgZe/XHb3dnxeafCgp+cP6zny5frdngALSH9tiYciB8bL1qOIG8hY4lMwvrpgaXzIxvmhtZPdWyQ6litTa+JE+sPOlYshb4uzENI7Bk4nZdT2QwGZ718hH0oMQhZEnAsUFC+O5nNfFfYB+8Ld3K7IMpixj7nc9yXF9fGrxCdnnwO1w8EniuVs+pFYVFcN073yGdJCHsbY5Hf4jZC5IfLZhbAK4yFZ5O/rCxuPa8wKOEnXE++mwLq4B68r88KX4l/l+dm7HFcSwCo/sbnVbXLewK75VvJzxemwPcZr/xlAbDydxif/q17xfElzTdnO/dQxaXAb60jcx+fI+EyAjo1vzy35lh+Yhx3lC+tQIKA78JYaNQoH0W+dhzQlo8leVQiDd+RrygMTwlrwh7f5njmWjyDxpiKKlw1ft6Xn3qGEcTwSPnY/myxfk8C+eXDC+PifnHGCb4nv8qDhMmQCS5skHFob8kvln8n7Faf11wJC+AaCobwHfmV8Wvquc/2DAA0H0QZBFQ9ZDqdgVRR+YA2IQB0iMYEIItMKL6PYhE6HpzGAEzKWRRw7BePqDbCQ4fMJw4NAbZyRLkn3wsLEnh3Na4zADj6DN8VMCsFoInSBtWCCsxyAD06PAXcaILcCYtAHoHK8YXSexJsfT7+bFoARR8ECkkRuLMflYXEwWrNlZyYOMCi55QjI4UqZSejSgvMc71x5N+A/IpmkMGmg17gi89LFFQQKBoHERgD/4dNE4CduJIJWQ+5oCwjgFZKTQCHlCrNJXEaiAQFOQxNqNKAG0RrkuHgkDKRwhFXKL8r65u5wABVBEf3ULa0A35RRmAc3NOzhcNB/M5viOEdqIxAdG/KEePcEZer5imuqBkz/Htvy432gF83BkDH9x3Zz4yREihf/xgATQk0z+Jch4OR81prz5HxKCca+dFBovErU9IPuSENkxLujGj/MV7NB9dUYEmHYj/Kcga04Vkx0HQYuIKKshl5z++ZCMEMrR9jZz3pXouc1ClVjOgpVOLh6x5ljitrPL53dGC4ch0LGcxqToNzhZHIexhP3Ots7FEmvcbjchw1PZNBwE8ZNDooMFIYP3IVP7iZJz4jJ+u3gfa8G3SMn+/yGe4nHSmDCucyHliSzhOgp4Oc3wV067DXZ7RezD8HOO8zVv6PGzMCYhXo8gMjE9GaBKzxDCgUIOuOTfTSPmAOpO9wuLR+ilq7joqac5Kp54B/s+lGc8igRN8j3xmrHMGjHZraxnWgdIyAR4agw1tGhI8jE0BKPhc3VDQ+yZSCeXwmbuSQ+auDVsC/H56jwBUmueL6igbrgA7nTOBEIyDDfOozANAKhnI95F7lbjIO+D7ckfGx8X0+D/ce60WJGdfXuRTO3r4BQLu+tLCP+LefYd0QlOMc5znJYhEg7DoqagrKuRvOtzeBMQ8YqAv2IOgtBRdoPqhzzA3GTIiGAzzovNKaaa96BpHDC4G/TP9rH+ksD3ovjJvvBn0fKE10dhEAFBAoY7rRwsGnKR6cnSWbmV22ejNtIxu3/PiKvf/R79udd79h/WHKqDzCZjmpNqx2Qnlq3scGqJAAuCxShdO38dKYlcazViwkbUDjGs6l/tCqB1Xb3T6ww+2q1Y6bVipM2sXVNVtdnLXOcd0e/upL23++bcnW0MZzY4GDNDWwTqJp29UdO25X3FGbX1hw8AQAMG0Jqx0fWu206mWv3X7XCoWid4yHYmP3YN9OW6c2NT7tcghdRXlq0m7evGnLqyveAIsmYTp/PTBTC5UjzBGZpIBmOIlkYToNDM3+yiUbixp8AkjCgw93LRnUlJR7sDU7dhZUcOqtOvRpYR1Zh0B1lbH+oG1D69vO/p4dnZJBh9OdCgGffscpaZSBAcWD25FRcyrKsWfnF71JXKA96XsjxumZST83cJqhkEGnw/dMFm+tehpK0JOABjVvhoa80ECOGOpg1POS4ctX4F5e8OaJnkHtDQBDRR7l6Y8fPvHmgicndSsWxm1mbtb1UwAdAoUScg1dBTIIB66ynYJBPnT+dhx89jBAgWfY1epuu/DMXINsUXdc2yR5BDsp2KFZb6R4/dpNm5ue9ay3c+fOWzFbcEDjB3/1A3eCV5aW/fv7+7s+HE3FQwAAIABJREFUdpp7Aa7yXFSfF0tTdvnSNVtdWba56Smn8Do+PbLdwwM7Oq1Yq9f28x3wEhC7cdqwUbdvGSqckkmbBHCjCV6x4PO8vbfrsvbBvfccFF5aWLSJ8aJze9///L798Mc/socPH3pJNcA5ABt6oDQ+ZgWvEEt6xnK1FoKEp3UahIYDBP0A6MkcPHv61E5rp3blwiX7ziff9mc/ct7aEMziDH/05KFXYzGeW3fu2vLSOXv66JU9/uqJpRKB7/u0cewl3gOsIc7XQi40+qyfui6GVobxsd7D7sCBfsDUuZl5O7e2YplM0p48e2rbW3uWy5ZsambJUsmslUqTDl6Pj0PDUbGec2ufWt+rduiHcuTUFuhPCGLGcjnn6UXbsU5rq+c909IbiJ0ce9NOvgf4BkUL+3tna8O69OEY9l3u/Hsrq24vcQC5bTtWdLAIHm/+HkDvlAcNpiZn/ByAIiCXHnMA+5NvfttmZmgcbpbOm7XqQzuo7Nnf/M1f2y9/9UsHi53mJ52yCtninRBEWV5Z8WAuYPl3fu+7trq2aPUGQQXzDE2aY5K5/sWnX9nO1pbt7x44QM69ZudJAijY3uG+B7iYNwXr0SOcST/+6U882eGTb3/TvvtHv2flqbB+9CU9PqpbtzNwUKteD9mLDz7/woMdR0eHrg8IAiggChhNBnzlcN8KY8HG2dvZdX5m9tgE1QHDnoONXfTTiH1nDgaWvKooJCYwv+6LjZKhseTKeZ/PpIWAFfIDN/bG9oYHWQDv4dE/bSJboaGsg7NwTPcAAvseeCsUxrxaQ9QCAIhk3cPfTNUBMoFemSjM2MVzd2xl4bwtL6y6vcpYeJ7TasV2d3fs6ZOvvGlef9j1jNuuA98ZK3BOOb3XmDUBcRI+dJuYnrGVc6uWjmz/7b19p52Acwp+8Z3tTdefC3MzlkrmLJPKOf/82vkLtrS0YrVGyx589aU9evTIm1+yvmOFvDcRpRkttD1ocM4Ir7jpDTyARwYte41eBMwrc4ftSwb2zsGWffbFfTs8PrRk2jwoQNatV15ZxjP5L12+Zh988DVbu3DZRsOUndZUeUMiRMNq9WPb2X3t2dy1esXm5qecD5/zBd2bsJQdHlc8YHBwVHFgET0zWZ5y3UdAHR1M9Qf7B7wC8Jl5cvAyh1/SdzqlUJUF+D2wo4OKV0nee+c9f75OO9i7ZKlDXUPAiXOX3giZfLClyWqgIa3zXY+C7f/wq8dRc9XQ54KMeKhH0qOMV/dQ+XOwd+jrDx8zgYpeu+fVOXOzs14J4j7EMATg2XupXMIqrX07aVQtmch4gC2TyrsvfePaDVteWLC97S2v3GXvdPvtkDQB+N8f2svXz6zVPDH6HAZ/a+h0MtgMyBY2a0j+yXo/CGx9gHHsduwUegzky0VLZM31CU0Hh5mhNUd1642aNsoDkTc9e73ba/icFCP6VajmOJd7IxKMgi+pZD/Z4ci59Ejc55Zv6WdpBEDLf3O7I6J7CIB/SBrLRc3alOwjm1j2dDzZkmsp2cllgwbDkR3OGJXB7P7TWGQHR98RPsNPYUrCPBSoidvZ8uGEG8jOF74ie1xYEuOST8RnSQLR3Mg3lT8on0o4ljAi+W/CUmSfK6mK34W1yR8VXsK15T8JBJf/qusJh9Pn5MvL9/L1iNYF+jzNGePStfTvgDEETOZtPyIOmsYxwzjwqTHJH+T67pdE/X7yuTe9sYQ/ae7l18jvlp8mH5vPS1aVACbsQHJIglPcX3bsI0rI4TMkwOq54uuiZ1bAgTnTesbXkcA015GN/TYArX0h/EX3FmDt1bxRkETPK5/Lxxcl/slXE24hH05JiPJpmQfJodad78T3tL7L/RL/6r//L52CQ4Lv+ZDRwSxHT4BQMJ7Doa0H0oR6lLcUGgfwOa6p7wtY8BtGjqg2BfcLixfKfYXQS4h5D8Gla7cmQdfxBXurqZycfhn7EgQJlzaSgBn49jiMBGpwP31GyoH3pCDkXGvTS5kIINFcSpgkrAKK9fmzDRbxBWve5KBwT0V0tGk0HgmVl5ZEoK2UnRSphCkuVFImEgauw4GgF3MfjKmQRYdhqogL72lzxTdKLheye6WYJKASPgBa/iZwW+C7NlQrKsuIb/4gPyGIAdAhgY7PA5FYyayANTYDpaA6uLRu2hwuXzH+YAeko8aWUrgc+GHzvwGONacK0HBfV4yjoZHJpfHF10dzQglYXF61FyQvXCOugAIYM/CSeF65CPSkW5EfPoOwNhgHHPoOmMe4vaEeefsAklL3QzTxhoIEo7XZbgeg3zOY3zSEwzuQvDgQSwloLDMZR9PBhEQAjM6eUc1EowAF8+RRy0gR44S58T8MBigZ8PFmeNI1Kp3SvtR1WAN1T+d5ALL5mxuU5bKPhewF9rcoGnT4KBimLGTJvfSVAj68785eRG8hBSpjRPpRhoADhhHth8tUtFfiALH0EbLE92RsSXbiYJvkmu9z3QDIvYlyxw0NGWM6RPRZPiOw24HHSC/HQVHeV3b+2zKouUEKNfY4gC0ZQ/488zaWhe1y2g9jpxN4MCJCZvEgAhjciSoU7LQeAFeuJ8BfzyBAUzqR6yggIhCdzypzQJHauL5wJyeK7nN9ZVlLj6vZp+aIn77Pe4H+QXvfZS0y/gXKstZkVAZdHQItjAc5A4jTeRiymkMZf5wiKejKEABUACmcde2zzGxK6+N65cwAjKokCELpzPF92A97kfv59aNqFxmL/xgAHQ+OMA6fx24IRONEe0AvKhXT/PG765N0CEbEz0XNv183yrDXWsrI1Xfe6M6Qma21FiAdSqXjjVwCN32307OTesMy6aL1B0PPhF5YWrP+sGSZ7Izlist28er7dv3mhzZMRI1yU1nrtgfWhLs5XbB8Nm3tJnYFZ1vPmq2aZTOA0pRfZiwx7Dkgdnxw6NQIx3snVtk/tWE/aXdu3rOPP/jQZsppO9lv2KNff2V7L7ZtcNqyHI20yCos5yxZGNlh/dB66Z5NzZUdPJ6emvXM0uRwYJvrz+3Fi+fO90lmHc8L2IJ8kzHoTbayGc8APDo+9oAuIB48xcjS5usNd0ZlNGdiQXtAss2dbZdNrsEzdnodz5TNR02VcMxlV5ENDBDKekPF4Y7TIDQ3I2PQuZ9TIdjjRmSKIE3ORomhNdoN293fcfBxrFSIqC8AfgOHNYF+MgD5O8Bxvd+0cnHKoKAiq3t5edH199TMlAPkvFwfJ1OBjuGk7j/JwkQeSmNkV3KOhAAH5b1kY5/UoOyg0daSXb9+1UFp9FceLlNv1Na2ylHVtjY37bgChQB6KufgAp/jWeVMsAZQD3DekNXJfPPy/ZlMe5k/5cqT4+NO78DecHuvH2xkZPnGjVu+Nmo8TMYJn+EZ4IC+sHrB1tbOO3gAkFLIkLnet1/9/FcOUgL4MG4AVa4HyEVGdG8IPV3TJiZmHby9duWqzS/MemfNdq/jQMPu0Z7zbpNhDs821UHsx2I27zzTgIpwT3twwizw4R5X3KZZmJv3xlVwh5IxiB328uVze/z0iWfD3757x77/n/yndnocgF4CObmooeaLV8+dVx2dEED+kzP9gOySJQkv76tXLzxYcG5l2fL5MTs+qnjAHhlmjuHdZe6LJbIkL1thbNz2d4/scPfIOq3AI9ruNX3NB4mBAz6AHICMGW+8eeC6eLo8bXs7ez63zNPx4bFn5l+8eNGmZybcXtjZPbTRMGmLC2s2MTFlxfEplwmqMzY21j3YAAjGs3oFWirhwXNklDMQnenAZrvjYyZjGwAaeeM52ccAO+hTsmkd3Dw8sKlx+NonXV6Yp6mJ8lnCAvIGx2OgDui47A0A/5D3sTEH5jOZvOsTgCeArXt33nVKEOxGqlo73Yad1Cp2/9Pf2A9/8gMbL5ecWgIKHADo/b2KA3Ssy9zCrM3Mz9k3vvENu3Zz1as/UhkzqNj3dyu2t71rn9//0k6Ojz0Dln3Cmcb32HOabwJo+7uBFmVuOlBxwR8NX+zXvv6hff2Tb9jSymLIPD2uOuc1QDT70EbBF33w4IE3jSPb98qVSx5YIYDmVTM2tNOTmjcptGEIVBKM29ze8nklKA3tEMEx1+3W9e/wH3pjZmYu2OxD8yaSx0dHlsuMuc4jLgttCWA4z1ccK/p6wUVMA7WxYt4arXoAoMdCNrxnRVLp6XWEKW9iSFNUbB5AtonxklMzlIoTLufo0mrlxKbG5+3c0g27tHbNluZXwnqm4NdlTAcOQD9+/LnTFPRHALE1O22cehY8+411z40VrNHqBJ99gC8QmuCJWg+7njnAdoMeBp11984du3n9RqA8ypctly141QOA697Bke3s7XqQCbknO3V5ZcGBaOYMmhPogQDQCS6wJ69fvWHv3L3negLqJreTvIJhz6tHoQN6/gpai0OnSaIyolI9ckDbbZX+yMbHJ50H++Ll606zlI+aaTK/3tSwsm+v1p9Zu9NwCqjLl877/nVKp9HIKXPYJ95o9uQ0NIody9vqylpoClgoecINAUNeHjDo9+01zSvhMc+kPGDJHmXtlNTAWbG/f2hXLl21GzduejAGTnL5uQQouK+DqARMqV4DaB0veOCESgU+C3XTwcGRBx94UR0AH3QxU/JgdMqSXmVaKpQdxEeW4IQmqsCZTIAHfUqAyOXj+MiSuaTtn+za/tGuUyghwwRPirmC3b51y+amp21747X1+q2QdQ4Imxja5NyUpXN5Q09DyTI2lvFgJ4A68krVAY0aVQXNM6GPAZ4DEN51XUvQtjw7aQmSQOA3L6ZtkB5YtVOxevvYRpmetYd1q3fIgG653SG8wEicSpjTgCiwLftfSRjIW9wnE+YkfIZ5pAop7hvxN/kPcbyJDGg/PyM/ivXFL+C5+LwoKuP0G4yDv8kPiAOA8vEIMAh00/3kY3FtgaTCTtDbqqJRtqzsd/lg8d/lK8oe4r7CUHgeAGhhanFAWfY155Kup7/LZxS4e+YbRL40cyMfV1iHfspPkr+KHSi/S+8J3Jff7AHVqFeMxqMESgHQAUsIgK5wG/nXvs4RJinwVSCz/FCNT3OhZ+an5Eb4ImuhBAHO8fj4ZUdzT2FCvu+iijY/g6N5Cmd/oF2SjAinEO4IAC25iM+rcEYB5/KD+Cndw1wokCZcRM/AOM7uEdH4xnE9xq7PcE0FLuTXsyY+z1FlgPBMzZ/mV3Qqmo84FsCYVMUq/FF+rMtmjPeZ+2s/KNPe7/+//Mv/YsTNeRjRYcQBZt1QjiHAXFwIBB54uXIpcDXKodZCadEEhGmy5YAz0HBQhpIbHp4J4n0JJQC07hXfQBhjcecWoRBQqcWVIEuweV/KBUPcD+coMhIH7+T463va1FocjUPPJVBV72vhdT8JiJSJO35Rxi/3kAJWlE6KLQ6s8F2NkftJQAR0vw0EKBCgOZBylLMEAB2P3sTBWj23gDyEjbFoMwQBD8BLHFQTIOljoVNuxJMtR1fC7oBnBJ4K/OSz4fpRc8cYAC2FFhTdGz5gKRP+Xo2aPAksOwOWo+AGYC3j5Zk8GBCBp2fAVOSQ41SwftpI2uwYczoA8X1d0aXfZEtL2UhpCoDW4fL2IUHZo5Tebx1EEQANwOrBmMhxBRBhTN48h+ZOUXdkAXg4bwJypPDiykj80lJ0leqxZ4UDJCtoEBS2py2+CShFXFOSaeaBe8KZJzDQ18VC5s4Z92zEScR9A/gUUelEz0UTTmUJ6/njwY+48vT1iiLLAlQBshkHL/SPaDO8AWGkhJUNrDWW8aFDj+9Jb2ifsA/UCI/vy6jRHGmO44cL19C9mBOMGa2tDiYByvG95AB9FDjgOTQ+HVI6NN6WHRkQWmd9XrpMh6LmjOvIGJAhJgNJxkPcSPH1iAKJrIP0AAcJeiDo5lAJI1BWuhSqCr5P9kV4RVUEdMKOso98rvJkmFXPeNgE0Dv4FR2yek6ei79L5zEGrqVAGWshWYivF5/xcrmIT1nnnctHlOkrvSo9BJCrQ5fncDAgArADABWMYzKBuB7l35Jb7t2Nfpfh5I5NxOXrfLKRgUOGEOPzPR6dXYwLw4WfC/PzZxn0PC/39eyBqDIkVEG8mSsCTIyHDGJ/zkif6syF6ie8QqCZgHL8vGEM3JcMFZ/PUaSfIoog6dOzgFJUjSEZlB7iDp6R3g7Gmc4VGSXav2pCwnj1HGENQ0CC+WXssgvQMG78Q8XR7sCSb53uwDLZgi2tXLB8Yd7GJ85ZJjtvY+NLduHSO5YvwSvv+c5OATHCNhtkrNfuhkzbFHrevDS534UPll4COFvmza1ePX9hx0dV67cHZsOMFfNl++i9r9t78G3OJaxZNXv15bq9evjSKhu7NoT2KG22dG7eGv2a9VM9W7uyalduwnG5YGkobwApm207ruzbs+eP7asvHtjjZ4/dLiETjswaqoMou200GzY1MxOy3Votd/7JMsThJ3M6gFshUECpN+X+IVjYdUCRn9BTARx2Bm0HRCjh9r3eG3ppbZDhngMuABOeAdwPmbrtRt1BY+zDiRLl9sHmokFQsUT2/SiUiDdrBnhJwzQCjdiEZPK7wRk1f9vd2bfnL1/Y5u6uU0BQgVMcL9va2qrTgswtzAXKpn50zuXynmmKniG7+PHjJ1Y7gWt93DPxKGf3vZOHy/DUDmmO16rb1HTZrl274pyYbo/06LHRccoOnoXmvV6Alsw66AXAjJwG24OACs5F2wHEg4M9vw9/J0McMB+KITKGT4+r3nCuPBEAGnQR+xSdxpqsrV3wa+o8ouKJzwXe/LTx33VK/6dnQjVR8BvsxbMXtr+z68A0e8GDnPB4O+VNy/mRK5WqJVNZu3zpqt1957YtLy5FCQRd69nQjo4PbZRKe+k1jRehNkAv0zQMfmfAtg4UPKm0dZwiperAlSjUcG7Zv1BlMCfBjm062PY7n3zL/pv/9l/Y4U7N54EsXzIMaToIUL1/9EamWE+yqeF+5RxwzurJcadWeLX+1Pl193b2Q8PRBPdJngXvAHcIMrDe2cyYN+46v3LBqxHI6CazmEZ4NIFcWTvnfMmMj2xe1o+xMd+Nat0urJy3jz/6yA53Djzgw7rlKR9PJKxWb1u/l7DLl67bhQuXLZMLGabO1X64b3s7mw6+Yb8AqlE5CJALoAIQ7lmoo5FnTLJnAYGRZ9aI7/M3KAPgre3Cm9ynyeempRIjW10mEztwcbJfkBtsDxoWEpTARnInOD/mVAtyJpPpjE2OT9vy8qrlskWrndS8CSCyzPlANmOtVnUglizoBw8feMXMHBzMM9Pe12Rr58CpFLg/zTt5Jmh74EAGZAo6OWn7O3ueZfzs2Qun57l08YpTA0B1BqUOwObWzqYDWTz/ztauB5SggEKn0VgQCoaVc0t2885NW1ietVQ67SAbgSkCYU7rOAhANNcDGLx0KVQywEGezaV8XgiUnFRPHYDOZAKHLM37yN7nBTc9FCbsE9/DrbpXlwgooAHjGHpurOTfI/O0M2rbWGLMFubmnMYAmUW/Yh8k0tg5HQ8QQglDkgt0CzmaHOeL3iOCHinIEVmi3JfzBPoxKFjYM+gArkdjP87cADbO2NLMRbtx5a5zs0+Ml72JrFNA7O3Yzu6mff75b6xYyjoHc7vXcjDdqW0iu6fLOTKg1WEAVRnbgKx86OGHwSZGr9MAkX8TaPj6Rx/b5cuXrZAv2KifthRaKJ21zY1tO6qGYBHr9fmD+14BMFEuerYxdCtwG3ujyKcvfKzzMwv27t179tGHXwsl+V4pk3Q+YwJogOXoz9Nm1emnEmkaEFZsfWPdexKwJ5DXYqHsnOrs8/MXLgWZjqponYZlb9s2Nl/ZaNRzgHh2ZtL3GPNPdRMANEE39jvA8/z8ol2+csVu3rztz42/1Gp1IxqmtnEOMb79g127/9l9rzA5f/6cg6RkQsv2pNKlUW/Zwtyi7wfAaPjWOZ9nZ+YpuXF59OBlp+WZ0NAyYMC5PRj5135WeA+LQDfqFnF/ZKV80RKDlFcikKE8lZ+1CysXLZ3IeNCbhWT8rIPbj5PjPm9UBtBIsNGt29Y29ExDS0OlYgkrZAt2/cpVKxULHvw6rUEnRNA5Z8ls0lbOLZOybJ8/+MwzsaemJx3QxhalggE7ge9wrsuHEgAXMu7h0y8Z1Vj58aKlobYZL1ppqmiZQspqvaodnOxYvXdiXWtad9CwZGrglVhUTPNKDLEhhtbqUSEakjhEi+H2c5TpK3tS+JMwpTOgy97QXwpnEG4Rx0Jgk+PvcfAwjstgo7A/0ffoYfzIOHAZBwp97aIqcA9MRRSKqvyWv8X3g88bnjk+dtn/0knyReWHCXuQ7yPsyZMvornx5xwFik+BlvJtdD31npBvrTkShiF8L46/yB+Vrc+94/5RfGzcV3ih5ijuv3KWaQ7i+I185V4/+CGaU2FEGifvazzy9+R7a0waT+TYuP4RRiUAWs8iH0MYEEbQWTAhlqgledM1NV/xe8pfiwcEJMfcn/FSYaz1ko/HNeKYidZKuGFcXoQZxuUv7ue6rxj5ovEAjXCJeDBEc8xPYYuDCK/xPRlVrUtWmSvNvcak+wmLEV7gPmNEtyYfXOui6gElJGu8/tz/5n/4rxyAFkDCm5SgxIE7TXoQ/lCeoo3Sj0p4Bf7I8dcG42ba+FoIgR4BqA5IOQZ//LsSIC/zdaMrRAO4hjaTK4G3AGhtCBaflxSVQCRNjgCYTBQJ495xYVVUSMKhiY4rNykFCUk8SqJNpWiQysO1SMyBC2GM1F5OvNLa5Zxr3pS6rsWOC6UUooCsuCKSsHN9ZU0rw5MSbwFLAoY0h8psVDMsrq3n0PpjZikzSHOrrFXmh6hzfPNq7aVIMajj8iDhTEfcXZpvbR5tEoAJHY68h/xxH3hamT/Jj+ZDQBBgK/MouQKg4aWyGni0ApiuUvY34w+b8E3GMuULDqSkQ7awXlp73wO9sLd4L772eo+MKL0f5jSA2TjX/qzO80xmRQCaMGoDKB4OtnY3cKyeHb4RjzrrjEHIteMKzRuHRSAW83Bar/m+Ypx8HnmlSUs8EMQ1yJbmpb2HjuC+ZLBJV/g4RiEDE6oPfx5xwrpjGToh+3iiA5wAhA4wBXy0j7iOslsVnNLhw+/ulEeNGvg311HjJ34PnJ8BCFVJtQI1fF9gbCgze5O5LHnlXhiNKlcRAKj55KeMCiltrsN+4Tvci0wMHaLx6gSuJTkVT9lZ9msUPRRoKANDhpkOBkVgZaTwU1nPXDsuF9KHPKv0rA4G7TEdutpXMiR06HhQJ5on6SQZUDg/cfCRslte6tLsDnTmTeMfSpl5lSamzrLNpcMkB0HOQwVE2JMhUzoeXIof/vG9LlmVHDBXrIvWVrrMmwm+dfDKsNO5xz2YC+k56d9wZgTgGEeX99V8Eo5UAdUC6/i7DB/JAuWx8UNdwCz7nzmm6QwvgRKM1fdplJGMflUWB9ckUzHommDUw+EYfwG4BuMh2qfa2LHmHcwxGdA8N5lWfr5F8yQ553e/vvdwCGWK0tEK0rjMDUJwW2ekAgwaM/Olz8uwCvIXAoWqsPCGTpmMDSPA3J8hkbHaadvqjY6DaCurV2xycsVyxUXLj61YobRkV67fs1J51jB0XReMIC5OWr9t1qi1LDUyz4YsOr8/urhp+web1u+1rdU4tq3NdTvc23dDP5XIWGrEZ8ftg/e/YTdv3LLyeMpGPbOjzaq9evjMXj58ZqeVI+v3mrZyfsHmVmZs9eKyg88TyxPWP+l6o7R2s+fZO7lM0rvQ//rv/85++rc/cdAI4IYybrQ9DpFzwaaQ37KfS974NBMAURwgB4/bIQsO2Qgl+DmXn+LEuIMnR8dHfu1WNwDQZDoqcA53Js4XTj9ALQCgn4ddyhX71mk13fFGpsggZE/zonoIXkcvb0+nrNXvOO8uTdC4J5nMzqHuPAUjB8GPj0/s5atX9vzVupczwxFMtiGgNc9dnqLxIhm5Qb6QBXSoZxV3u/byxSsHMyZyk05PMzkeGv2R9QiwAY8xADRyCzgGdQb6A+7Tkyrd7UfWaIS+F6XipA36SedelRwiY+xJgF8Ad8B+MvfI+up0O3ZuacW5uCmZ5twEWAYcAGiWUU9AQH0HmCc1HpI+wFbxbMFRwg72K87DfPXyFf8cWbpkhL549jycHYORg0fBLopKIgeBi5Jn7Q1GdvXqVeeBhkeWz3EfslpPOLsKUCPsOa0H8lCtHFsxPxYySocJBy29B4RnTdLQKu2UaLwmx8nITHsTQuYTcJKs2mevnhmczv/ZP/vnzmWKjJzWCVKceLY15+7u7p43TwQIu3v3rn3wwXsOHJGR12rTqDblYNTDJ1/Yg68+c7BlamrGEiOqStrO80swnSZHrjPzRc9QvnvrXXvv3odWOTx2KhVeG1ubtrm7ZecunPds3Fq7aaNEqJx0nt6xgu1sbDrg/q2PvmbddteePXzsDfSgK4ECBuJq+MUvX7lhV65c91Jz5hLQmSZiZF/CoUxGOvsoZMWHzP0A1Ib77e4FYEtnPgF6go9w+UN9Acc5oDN6Hl7cVrPugRrZC5wnXAcZ4pwjYOUJDmkswJDBB8joQeBe30pjE74WNC8EwA0UDl3fx9hoRNvKk2TxNuzVxrrt7u+5fiiUiqHxOwkXNnL7GVByamrSgfHDw4oHA2SPt5uBv5yADPqaoAcyBwdyM0oOevn6pVMgOAiYCmXr6BBRpAFwbe2+tnwxZ/lixvtLQDfggcEUwftcRHHQ8YZ2wdZNWCaL8Tn09cKuJNCELmQ9yEon45rziGdDF1Bl4g3gui3P+iXbnjERyCKjFasUIG16YtoatYZn+XNOUR0UGgGGgDqgpSeA5IKtTfYx92T+3XZMpr1ZX3lq2sFY2U/B14BHfNczSQGg0eHo26mpaYMjPgRDczZfXrNrV2/bueXzntE8HtGDHOzv2/b2hn3x4D4dKCArsOqcQjiKAAAgAElEQVTpoY1BAdI4dbAQfVooTdpgGCouOBsAowtjpYjbOPTwgd6FuDMg8u/93u/ZvXv33E5OJ3OWHibttNpxMLTdCjY0gPrDR1/ZZ5/dtzQNEGzgYCNNFwlgoJc+//yBV1DMzy7a6tKqvffO+65v4a1nHkRnRONLggn0IegNutbut3wt6V9RKBVsfmHaVs6d8/3y5MkzD9hAzQR1hnOSe1+knq8hIGli1PdgFzLoAY7JaV8rGhpCRci+uXn7ln3nO9+1y1euWT6fthQJmLhnPbN2A170lp9nm5uv/Uz7zf1/sE8//bWNT4473Qhzi+2CvYecZTP0/AgVPF6NQIXbaGAzU7N27fIN297a8eDd6emJ9YeA/RlvCOj+dDLof/x8KMACHhF6jnRaXUsNk1YujFs+W7T0KG3ZRM5mJ+ZtvDhJZz8/q9yWzUK52HO6m8mZKc8uP6mfuE5lzx3XTjyAAqf71MSkzc3NWq/bdhnc3nntzZWpfuCcnJmbcbD/0ZPHDqxTgeR9OEacuT0PMhwd7XtD8VrrxLOx897oMegJ0aElyYiGQs4DeWM2NjlmEzMlG6T7tne8ZbuVTeeB7ifoJRN6bYAX8MLGAOiHgkO9RdhjnlwRVbwJtxDOIhxJ2IZjK1HvmrjvICxHvoP/HgHQ8rXl23At+YQEZxgD9pX8A37KP4gDnbqfGm5yHWWMC8yN+4QC7OQrc3/G/6YPStg3ui5/j9vU+pswGl0b/SpfQricwF2+o54yfD4+j4yHe8RxPj2fxh8HEuVbya+SDyxcTL6mxqn7CZzX/fhc3L9EhuLYWvzvfId9qHVEN8lmFd7B/eIvPWMc+P/HwFH3laCLiCg+dF/GG3CKkCGvbPU4DiX/NIwhVMrLx2F8yvAVAO3+VCxrWp9VEpfmLg7ca/7iPu0ZxhOjwI2vuWRb/rIwMPnO8e+rkljNs+NyLrtbvqgwF8113B9XkrD+pjWSXHFd5lk0kcyvZILvJP63/+lfjLhIcJIBBULmETdXOaIcSy6q0hUtCAC0QAgOf5U8C+AUABx/KAeooklEkYfIQEgJ1980WcooxLhSIxctuF8jcpz5niZckyDFIeBVCLwm2wGYZKAk4CUOV55bTrHIxTU/2jwC4jRX/P0NOBeVcQ8GZ+CuIk1SovzuyiE2bgFaOH9cT1l3umc8MqX3pIzjm1AbjnnimTSv8c/I2VejO34XWCeQSty3fB8HzTnKEgk3pgSSAyoJ1OZ+cfDa7xsdOJIhAUDuNAPs0L08ig5K4fm6WQCdJAdSfFK2yKHGK0DOsy8HZDqF0hlevCeZctBb2STRfXFy4gcbhmE4lALAKjll7sMmekNBA3j8NgCtz0vGcPLia84144qea8QVKwA0c0Tpsh9SEcf2sPdGMSoDDQcjnQ1lgFpPmhG+fUgIaPT7dMJ1BGoCYOE4diMuQAVqMP6kaHgmUalIzr3hkGd/B0qJs/0cZUZj8XIfAH5fwyiDErDKAbSIt5csaylogcg6PFgv5lw6RQGR34rqjUZn0WrAAMaEIaFM3LfpPdzwizJnBQZKIWrPS57Yf3yWZ4uDw3HAjLnmmpJTnoXxqaQLY117VIe2DhUdQHyWa/J8nvEFsBdFtQVaxnW0xhcPqmmcqmaIzynX1jNKxyljMr53NS7pFtZfh5pkBgBah7V0RtjzYT/qwCEDy68XlajpHEAUMDjhdvU5S4Z9xTh4buZA+k9y4AdVVJ7Fc/C+DjQFJqQruIacf66JDtOc6j4KLgog1dkhw8ADo9H4mWPpQckL9+dZQ0C0HwCwZIhqa+3RfColFKDK37RPuC5rQTZdfOzaX2TC+Tgi/cQzSWcGgzoq1bIwZ9zDDc+IE069HMi21Zw4oB81e1WQGWdC8hw3RgEwHNxPhooGAdcagwPSzgkcMtull2U4BR3a9Yw+nWtcX3LA3DBu6VWdbTxbAKcD1yWZaiFgEtklEZDscp4rWvW4YSenTRsME7a8eslKpQUb2oRNz123lXM3bXXtlk2Up60/ippsDhLWaXSt2x7ZqDuyLPQc8Ht6UC5t6VTfKg467dqjrz6z9VcvnCh7dnraOp5B23Xagu9+8vv28cffcKcXULtz2rKD11u2+eKVVfZ37LR2bIurs/bxN9+zO+/dNMub1at123q9Ya+ePrf6adPmZqdtZWXZJqdK9qtf/sL+3V/8O6scH3mWU4lu9nAXpwPXMUAoIDRAVz5f8IAhwBW0E8xr47QWmrCZuWPuQbVc2Cc0zCIbFnuD8nHmju71zDMZlnyWBlyffPKJBwwBezkTOp2ul8hzfcquyaClIaACewADk6UxzzYlC/SoWrHF5SW7ev2Kg19ktwEY8X31Hmh1um4/HFXgNaUDfdM63b5no1Ku7Ptngoyvca+e0NkIeByyK/e9uqBcmrJCLu9UABOlgoOmANCUywd7oufXBIAG3CKbGMoK+DwBNdEnk5Oztrx03m7fuuu/Q1GB0+3NUjOh6oV/M29kX7PfAY4DMDHu30GG+TcZ6YydOeU6fMczGQ8O/DsKFrIv0PfisT09aXjWH02x/KzLFWxnc8s2Nzb8Ov1O3yYnJ6KmpQMPDgOaoLugM+G5z61dCE2nVtccMGEMtXqgDnFAvtNxUBTajoO9QI2wsrjg4AP2htMWZDMOdELxwDnKcwMo0eTr+bMnHuBYO7/qa/nVV1/hzdo779yzQpYAB/y3Q+eDhm+aNYMfFqCQrDdK0clkRVc8+upz29re9DWieVa1cWBH1SMHwObnFs2GnDkBDATspBKENYYOhHL/O7fu2o0bt+30hPVoemY6jYw3trdsZnHWbty6aeNTE6G5ZbvhGUhkAgKi3//1P9jU2LitLi37vJKZ+ctf/633DUkm+FzZLl+9ZufXLnsFHmAJ67u3j+zvOjBLxaQyJNH5C/OBGxzKMm9+2GxZvUmW/amvw1g2nGuj4cDGiyWbm5my6Sn403OewU129BsfKWoinsx4FjHBAGQnBdAS9QohAAeHdAjaD2zQR46nbXlh2WanZx3UAsgjMx+5vHTxnC0szFun37Tdg13PXoVGAi76xZVlW710yfmkAem938FoYF9++cB+/tOfecazzgbAYShJ0Be8zq2et4++9rGfe70BNtDAgbDnz587VQ40AnDdY+eRqXr9+oJt7Zzaj3/yA3u5+dwrHGbnZy1L47Q+vXiggZizfo/mgbu2OD/rvzcAW+sn1uu3fU7a8AHXanb16nUHmV++fuqZ9YyL+yOft27dcsoL3oeyDl3AmD6//7kHLQBjafo2VZ61taVzduPadV+j9ZfPHViks0Kn045oNEL1FNdif7CPqjUyWRMe1JxfXLVr129YuTx1ZucBygOWf/nlF3ZU2fPgNOBkaHgWKsnYp8XClBUzUE9ccwCaQBR0MaCWJ9WKg92PHj9w+olRsmc7OxuWL+U8y5Yg2cHxkRWKk36+kqAVgvHB/oV6gkxgGtJt7+45CD01M2t/+qd/au+99573TMgG2l472O3bSeXE11W2zZPnT+zBl59ZtwcYR7Z31ql6ADDRHzRxXV/fsIXJeQ8CUuGwOLfkMsd8ASR7pvPLl9butR28Fv/53OK0y/X07KQ3JcRG3Hi9Zfc/+9T3hIMZqZDpH2zAQOOH3u+1Wy4fBCfGS2WnUwn+QOiFg95974P3vWHpwuKyy5bbIoDzvdDomfNUtm6rVfPn/PHPfmyJ5NCDiWRch2xlGrNRVTnpfQtajYa/R0AByhea8b1/7yPPkGZMgO0Az3wGqos+XNIE0qGWibJv0Susl8dksaH6ZhP0IJics+W5Ves3sUsSNjs+6/uZa3vwYtjxjOepmQmbXpi2/cquN84tFYu2v7PvVUxQdbz/7nseJGOuqDBB/l68euZzmC9l/XwECJ6anfMA0OTEdGRbd5xODS4cmkceHOx68A0dHgeukC10FzQyVGYsra1ZZgwS6IRZZmTluXHLjmfsqLZnmwfr1k+2bZho2VgxZ9kc1WvB/8xksh5Y6FtoXquXbEn5AvKZ5DPLzxXWoIpb+dvyB+I+sPtLqWAvBwwrJMcIw0J+hM8oycTP18g+jQPPfE/34ieUSgLf3gaAwzq/oT/kc3xGfp+SMeI+lp4v7uPIfpd9Hgdz5c/LJ2N8Avz0vNyP7wo3k43OdfwZItBVYKL8Fq6pRD35YHp2rZd8xfi8CNDX9YR5CFDX391Py1IVFWzz+HPynbfBzbeBZMclIrqQuI8T9xvj2EgcmwkJUVBpheQYyQNz5X5X1IdKyWfyy4TlaK05LxyniTEvoP/kZ5PIo/NdILSAZo3N7ePoWXR9ftecx7+vRB7JgLC9uO8aB6DlV8n/1z3jGdB69jiOo/WN45uaY8Yj319jVBVy8NVCkrLuKfwjjl/yHD4f/+pf/ucjwEUeIAB3YcJU9qfJ4mBjADhA2iT8TlMMCQaTDkjJoLSQUgRxJzcexUDZB1DyDZeNK/AYMXbYKGHzSnilgKTYBQJxH02CNpicXL6rzc/3BUALOFG5kjqjxjegG8zRxMY3oUBn3tNi+LxEHLLcm/d5zyN2UdakFlDldQJmuY4URgDmw7zEFbCEUPMU/ynQSEpFALoADOYmvtkFcEgwBYzweY1D84OByvW4P8qZn5QgamPzDAK8z5TMW00Iw+HzhnJASlrCrXWPqJHPsneZL16Mj+9jWAh00wZyxYOhHoEfUmJSkm40xjLOXTajDGjNIc53OHDfgG9SDmHTBqDJHYBokNxTmz6uIPw5LQBJ+l/PocOAa8QPRRxCniOXDmufikDuoPCGoalXIhhVjItmUvq+P2/UAFR7RYpBB7k4YKXA+Clw1Q/kZIj8SeZqTaL9o5AxE2VO6trMBw14lETpcxg18IBb12XWorKnaD8noiaRZK/5HESRRh2Eighr7/JMKgmW3Emh8X245vR39BfOCfOGHkIWHXSJDEcpcoHQ/I7BHD90ZJhy/zfVF0FvSKZ1wDkQGO3nMDdh3/u6RIdQXGfwPr9LZ3A9niWeAa2ItT7DM+uwlH552wiSLEjO4xnTjJHnYI35O3PF5zUn0k9x3SUZ5T7B0Q0GYjyjQIep9h6f8fnpB/CcUnzfbxEXKlxbYU2DXoEL2mUvKndlHQTSiBtNB52AS+7Fc/DimXQ4ysiL6yEZBYyJ7+gwjOtUB36HIfCqiLgitMgt41dJPc8hHS4eZ8YJCMJaky0po8R/z4fADPLIXKM3uJbWTrIo3Sr9J/lLJ8J8Uymguf4tA3YUVfc4DzxZQhFlULTf3JFmH58FeiOgOGruyt+DbP42h7TOTpoWMabg1CY8E1IAuuu4swBVMDZcZ0U9CeSwuM6LDDCdn5pT/uaNdCKebcmhzkWeied9U10Tqi+UAU0GWyqTs2ajZ50u2XF9m5ict2Jx3gHo5ZV37PzFuzYzd8FKOPVevQFAn7JOY2i9Fs4fLZDSNsApacMZ2rFkAh7tllNj/PhH/8HLW8eyGZufm3MeYjhtUcW//7t/ZL/zze84+NJtda3fbFvztGb1SsV6rYYNR127euOSffw7dy05YVbdO7HnL57azutN++zXn3oJ6pUrl50ntjiRt9/8+lf2o5/8yA7hc0yOLB+V9sNdHIIdTW/YRNl0sVh2Htu1tTWvhIETmAw/QB2ydDOscTZr5UmoRxLe9AlAGQCQ7L3haOiZxr63h6HcnGZ53/72t73pLdnV6AnOQErUWSsAaJzs/b09W19ft1r1JOjv0TBkjhXztnuw547o1auXbWomBKtrp6FcnHNHXLZ+XpEZ70Z7305rjZD55I2goFNJ2/jERADYR8EJOjg4dDCXRl7wtrI3oMFIDt/IL6Xv8LwGeytkzgLGIzfV6qmDZO7UGE2oxm28NGnf+e4f2t2777r83r9/3zbXX4fs5W6YM4B97EFPn42yiLiG06Tk8w4CcH14jWVD8JzoOAAz/md+NQ5qmVTBQSYcINbERNmbeLn97VQhcMRWHIDm8wDQ7ANsZcZCQzx6J5DlDPC/sLhkly5ctkuXrnj2Y+BCPfVn3tvfdyoH3gO0OqXMOpOx/5+uN/uxLUvSvOz4mQc/Ps/u1/3OY0TcGDIis7KyKmvogqpGCCGQkHhBArX6DdEqCSHekRpaPND8BSCeQICqh1IB3dVd3ZmVlVNkTPfGjTv5PLsfP4OfeUA/W/tz3xE0Hgr59TPsvfZatmyZfWb22fe//7G9+/hdn3+XaSCd0dArqsgk5fPrazfswd0HTqlBRqY31a3V/e8eDYypQmuPLJ0iCDHuQCjZgr7vqRhwuq2eA7il8ZABfHiwY43LajibWw1vXAkoMkqMBQC9AA1BPgDQ9aZXHnSbLQ9gk018/859W1pc9v3Q6mB/5r3q7bxSsbnleXvwzmNbWV+1haUJS+fM9veb3sD5slqzv/npX1vt+MzWV9dsujxhFxcV++bVc2/2WW+QdJK15ZU1BzedXzcXgOCdnbeetY38BXum5/sEOctR1UPgKpP1DPsh0pWGU7Xiew0KBhqlddot/y56tVTMe3Y5+xaKnGBnB5suk6WCYS7IYFRFhn3pwYlCoOQA1HcZStOIcuhN3NJjWS/Oo1nn/v6hVc+qThNAZj3gnwNYnaYDsQCpjx4/tkfvPbaZJfhgXeV4U8t6tWVnJ0f2z/+ff2Yvv37hOlo2GBnSE9Mz/nc2l7P33ns/UMxkxqxSqXsTQLKMyULduHHTqR5IcMnn2W9mJ2ct++rZ5/arL37u/MZkczZr8MsD5k16wINMdCgNkLWVlSXrdQDgLlwnsL8B/qCHmJ2ataXVJatd0iQu7RzGb9++tbev39rkJJmxk84xTCIH8s6Ytjd3bCyRdEARWb2xsmFP7r/jPNWNy5o9/+pLe/P2pYPWzh5Ik8sadEyBDpLMXNaFJne+x3sDu3Hznn3wwUcOqLI3xXeeyiRse2fLjo/3PRObLPjhcOBNNdGHnqU8TiZ0zhZml2x16YatrKw5EMm9aEAH1/DLV1/bm+1Xls2nfR9BAVIohTOBagMohVIE76OKJJqzAtzfvn3XisioJT0gcnx67mf99z7+vn3yySc2NTtp2aRZu2pGzO7g4NjPg1Ay3nb+509/80vrDMhYBkYdeAYtoPbC0qJtvt22L798ZhP5klcnoP+W5pecToO9vbd74Jm0NLfFP0CHQSE0MVG25bUFP1+S6YRVGxX/3NbOtoPPBBkH0DHkQwUnoLUHsqOKL/7NOcR5zf4jiLZx61awHft9z9xnX3z04cf27rvvRpXVQz83OHcIagFE+/k2NrIvvvjUtvY27Re/+BvIHPwZobBiLpD9bo/GxOMeXOPcCfYZPUJ6Vi5O2KMH7/p7jP3k7NgrkvoDgq9wz8I/HlESuvemqtAxWGwChVQibalEyqaKM3bv5gMbtZLWafRsbnzebqzc8DO4UqtYo1W13aNdS+WTNr8ya2cX6KyGTZam/fvsCwIBH3/0sYPSVG2QJU0Dy62d1yFQPSKLvuLVLLfv3vdMeNhGAOVPTo8DlVbarFq9sMoFTUYvruwG+S1UCyGfBBjSmYzd2LhpqTy0Rz277F9arpyx/GTO6p2KnVT2PQN6kGw7AJ1MkcjT8vOSs5kxERQViCeMIm4byw+MYxyyL92WHn07u5T3hEcJe3L/YSwE9+SDCbDlb3Sp77nIV1EgmT2msej+XFP+H68pWZF/y8fX8ynxSwAzr/NvrnsFymWC3yhMTT6E8B4Bm7I9dH9e9/kiCBlR1wp7YHzyAeXfa/2EAzDeOCbHtWTfy1/iM17pEdk9wgXi/qF8EwG0jFtUl9d2zrezlOULMF4AaK2Z7qPn4PvYPfKhJR9xIFrrojEJt5D/LN9Yfpc/TBRE8LmI+eTMmfy/+Pw4LhLhVsJ59JqoDoWTMjauw9gdD2gGeVeQQt+TDOnZ3BeNcJeAs143K3SgPAJ9hRkIE5C/KF9b68H19L2Al12Dwvxb8gMlXNxfk6xK/r6bwOn2eYRpyudnvEp8k/wKz2GuhSHwmhKVJLOJ/+a/+E9GwYEOkXqyaPjtQcgInAoTE6IlzvIaSwG/qDWu0s8ZNCClBIpJ0yZWaYXAHwmsol8RvujX0mIyideAXiiDEgjFg/kGj6JaymIWIMR3pTzcWYmAUxZQ4/eJjGgl+B5GD9fHIOJHoEVcgCTg2gwCJXQvgc2MxzNLoqzg6+cNgKM2P46EFlugieZIG4Xxx6NHeoa4QtDzOigYzdt3N502nxSeA2hRVE7jkyBJsJkP/hdwjyMlbrgAYqkL9HWZuoAhB64iDmgJnMYpxSEwnDmIA9NYLdrseh4BfgEIC84qRp+e2YGQTAD5BZppA0ihBGrj62ABqpHr615kAgcFft1gRJ8PAYTr4AjGhR8kEQCtw+VbSmgYAgoCcgSWCbDhGu6QA+oE4mUfiwBo+El1CDs41AlAIkaEz1dMufk9ImWpOVMjND0/mWgKAPF97XtFfHGIdYD5oRplATmQneHQC99HtnFsARwxMDVHANAC9twASATOVmVC07WYHwBon4OIYkfR4DhtBuNjfdm7PAfzIkBP4EL14sJfR+9wPYAY5JK/idajf3AKBNApqiqAS4EAyYn2swBlriPwke9gcPAeOlPf0eHCnPA/41ZJtwJi2k+MR/fUPv6ubtSeiOsgviM94EBcrJRJIB7f4/46nHTQMBZl5IXGRWFeeV/rFj8gpSdkKMQrRPicDkGejXngfcm1d3pnrLlguGicZBUFQy9kCXbhRLakdSJwm+ugV7hmPMj43WcK2bEBXOKzMhp1L5e5aE8I1BWoKR2mw9/31TBkt8ez4ZlDAA++L0OOf8uwQh6vA22Brgq9wHMzHq5fLBX8t4IiGCpad2W8e7PCaL9K/7IeXtlB8yIyq6O/42cRz8g+dl3qzeWCseJz0A/AsgerCOxGFQYyxMTFjrMRzoGw2gpASIeNBqGJmgwX9vG3AhveYIn1DRUFrrOiTuHxPUXmaNCbASjnh3XmM1fOeiwIxfsK3ko2w1kZMlhQNsHgIUOYAFTX+Z/rlKomaMy1ZNn8gi0tP7G5hTt2++67VhyftBZct978J+8cpt1LHO+RdeuBpw3QodGoW78LvQWcrhX7iz//x55BBCMBGX3s/XYLgLBtHz792N5970MbS2W99DmTSFpuLGXDbssGdJpPDezp+49taiVtpwdVO6+cWK1asaPdffu//slfOOBzY2XVbt3bsFGi76DK2+3XnjV20ah45jhlyziVyBScp+1Bz27Mbtjc3JK9/ua1A7SAL9AMAKAokOgOVJQNXSqHBsuAl96jo9d1mQQ0dv3SDwGGYmHc1tfXPSOE79+7+yDYQ9BkdLt2fHjkOoOAH1mAGNbolQFc4QmokrJ2Vju3i9qFc9+u3lgJDlkvNI3FQfZMrkE4Xygbd6M5qoyhEorxN7s0AMs5sIoDD9iBzVGpXAQ5S6QcpOj3QlPPPg24vPw1BGyhXmC+AFEUrIbfVOXPVCRxti8trVixULIPPvq+A/nr6zcdWH32xTPb3tm0Ro0suZGdHZ/5mpD5yn4M/Qq6Drpg2/ie74fSfbLyaNJE5jdZjAD1AH7Mn3qkkOHMOEOVB1mUYZ8DQLNH4PTmOQGgAc3Yz6GaJh2anXUDpVQ3KpVnnQFmAW+XFle8uWUo2x4LzSOboRkvdAtkZkKPMpZM2Nr6jXAOVAMnNs9QqQVwzbNvbcw+eP99u71x07PgyYoGzANUY/0JcACyZlN5u3P7ga3eWI/6uIz82dvdjgMY8Kqfnh1Zu92w0njeBn2yQcOZDZC6f3zkn4WX95Pf+qGtLKzZaDCys9NTq5MlDwf1ZdMu6zXnry4Xx51eANqWfLHgzQLhFK81qnbz7h3buHvbSpPjNrcwb5MzZTs+PrfDvV3b29p2nvVEp++Z8xPFkmcG1y8v7Pjs1DPyz84qNpZMeaYvdDTI9OHRgW1tvQ2g02DgTbvJvsZ+YT6pFGFuyWil8SL6NJ3NOYiPHBIkQb4Am0b9vh0f7nuQfqY86eBaJQpwuOPbGzg4+vDxE7dvMa7hLdcehU92vAxHe9EDNHDNonOXl1atenZhX3z+3ConVIGlbdQL+r1YyDkgSRDKAbhO0/fW/YcPbHVj3UAhu9AGoORGI19rUKl/9Zf/wn7zm1/7cyJHPDtZ08yLN0ZsNHwP3b3/0PUEY9w/2PXseM7Gh/ce2caNGw7AA+h5IkCzasenh/avf/Yvbf9wz9Y31jywxfUB3QHyyGRlHRg746byr9mi8VygwIIuCZCboN/q6rKd1069serayqo1Gpe+55jr4GcEOw0Q3AP7vYGtLK/b4uKyLS8s2bvvfGAT41PWqNasdnFhxyf79vlnv3aZ9SbfSSjYLnzvcT0oaEClPbB0fOrVAjdv3rff/f0/8AoI1vurr76y7e1NX9vLZqDsgIbDg2NDAjNBP4VGpQObKM/YxMS0U6isrqw7rQN8yAgSAY+XL1/Y6zcvbHyybKfnR57VCn83TRZHnM9w/46FvU45PiAnWa33796zyakZG/aHnu3coPFhDbqXafv+D35os7PwhKctn8obia8726c+rkxqzLNeqQ747Kvf+PmXK2T8eZLw/NdrgYpnMDIa8MGlP+oP7fatW54FvbK85vrrzevXkR4OwXGCNtl81m7fvmkLS/Pe8A4e4w7B3osz3y/Y7o3WpduJN2+u+z7s9juhqXgz+FD8AH5CY+X0R8Vxe/z4sVPmYAuxzp9/9aVzQP/49/7AlpaWXZYA6sEwqB5KjqUcTN7c3rSdvU2rXp7bN9987Q0OAdoV8GM8nB2cV5wbHowZ9TyjGf8MGwQKEppXbm1DLYSc0pQtBELrl3WaDNhgNPDAh2xs981GQ0sTDMmP29gwZYV0wW6v3TdrJmzYHbOVuTW7SSUGlDy9jtUuK/bpl7+yrrWc0uusGhoU59NFz+KnlwPVBu88fsdlHiepejUAACAASURBVPng/LpsX9jm9hvfJ9XauZ0RIO93vCrhIfOWDjQt0EwF2quhB8EJmGDT4m8JUwk2MhUQBJwqNje/aLPzcw5At7tdp8Yay5llyxlrDepWaZ56E8JRsmPFMsEEbOimzwNjVGNPBYtlP8f9F9nFAo7lBwWsCn83+KPy2+RHym5lzG43WADJhM9cJVpEABlnsMBZ1pvnViWmgDzZyPqcbGr59nFfWj6iy05UlRn3p4Q5YCvEgeArOz7CcHgeJal4VVuUYCZMAHte+IHrlRhwqblSUpTAv4DvBXs+Du4KAxF2Escd4n6Kxii50PcYm3wexsI+lq8mu57f3JfX3e/KFdwOlM8rn4576HnlD7o/E2syKaBWeJ7WQ/6H8ELhZFo/+bduf0bJhKydkrMYl+bIfa0oOzmOS8rPxC4QZYsCHPKF/H7DgO/EryewOS4bCl7wHf7nb9ZNvpPGHpcljYHPyi+PBwQEFMfxMSUrKdiAcxOfV8kQcyMsVvfmu/Jv9awC7OPX0Pekrxlz/LseWFRD0L//p//pSBsgLEzIrER5CTkPGywsPgZW3FluNMNiCViMR5muFylEqbgxi8zEsshcnwUM4Mw1SbvABQlmMIACgMFr/M0DCXiRctJG0yZ1cDDKsJLiiX8nOMQBWOCzce4WRal0aAjZ16JKoHBs9JoAopCx1LgCugV6STlIgfmmi0Aa7s91mCN+CxDkeaU4JWQCsbSReF4BPXxGWa+8JvAzLtgar89XpOh4TSB3HJjU5maucPy4DoahADZK1TiYnacyAqREm+Byk7zmb1XjNZ5fUUcBLjwL1+TewUALa8f9RL2iOQ/yETIMpUCvNvhYMD71P2OKR3VwnBQt4j75KMKn6+DgCuDmGirDETBGYEYZkNBUCATShpKy5Hlc8WEORxn92qxSwh51petKVIISMnEjKhnq22PR1nwuHJ4YNwHwCnOjwxu5YQ3o4C15EMjNfRmDRyQT1wCiA9iUuJK5mAyRS+TWo1zZiCMJoKhOeTfZRlkjs1WKH+mlnBkAWsAWqX0+372QNatmZVdAv4WMNc0J//brRtmT0g1S2iHoFaLOkjkByg4OR5xCodFImAPkhWfjeT1L7fIyONARrQXPJ0NFSt4Nolh5lgczIt5f6Q4pZ/4WiKnPMccYLdJzMkb0nNKxAkyZw5AZGwJ6cb2kbGUd7HpfEeW48XQlZ6I6iWQpDmJLbzJGnpu5Qm41Xh0YClpoTbT34ge4O9IxqiTm2ffsMFSnEMBxADWdctDlWo+GDGAy+v1zUWZlIqIe4d6sp6pQWAvJhA5N7WkBk9J/0qcKMvC3Dj2B8Do3dO7ICALoY210IPN5lz2aD8Ui0r5Xo6wYPg8oFgwSGYABhNdZRDmjmluGoErYlxqbgqLIJfMsncy6+bk0COci3KGSEQHofi53A+hL5qCMJAF+QT5Cdj0UQ3GDiyy8YFAEABA9GuTsuomEn3mRblVFAnfRGeLzH80NzyX9yvNpj7kl4Yd6mJO4waJ96XISGx/jZo71v2yKYLAl3RljvFeGUSpj1eqlTUzOWDKVs9PzuhULC2ZjUzY1fcfeffoju333iXV6ZBQEjr4ymTgJs9rpyCon52Y9aCIGzs0K2IADTmf4i8qJvXzxlZ2dHlmzUXM9FxydMQdB33v3Q+eKzeRKDgKQiUuWbJ+y/0zSbt+6YTc2JqzZGthF9cyb+rx5+dJ2325Z9ezcqqfnnmE3sIGX1dI8Dwe40+/Y4fG+g680+AUQ9kZLzs859DJdAOjdrV0rk5kVcZ3y2zNna6GJFNyTyBGNh9zxGYZKCgVHKVFHfxMAV9AOh1/2x9OnH7iTenZy6s7mzuaOgw19+H4568fGPMtw1O373m82L6096Fi9UfdsRZoSwg9OIIdxAURx706359edng0c1GTx8sNYKxcXzqXJs1z2m5ZJZBxsAfCgaRSfkY53XYDhPQzGt6pgmDMFfbR//Qxohcw3AD725eQEXKxTnjnJ++8//dAWFufsxbMX9ld/9S8cMMdBrp3XPINR5xv7hwxkmvcBePi5UwyUHKzZMJFwbmCANBr/8T+yn01mPUsSOgnGwfXgzu0PKPuesNs3b4VzMaLuAeTy5pKXAfzD5uAZ0RfunAw6Rr+KDhlkZFVDR5Ils3bKbQ72Flme3AsAkGs/ePzA/uRP/sSOTg69iSEZ1r0u69PxgCGNCM/Ozh1gvqw37eb6hn349H2bnpryzHDoG6Bh8eDlKPSDuXfrgT169I6VytMOqlFaHTihq97MKjk29OBL4/Lc8vmMg13oDM9ynZywRrvnQcj79x4bMpfLFh1077Xadnp4ZId7e9Z3PnKaBAJqU4EQnLO5pUUHmgGxaX5458F9e/L+e9YZ9B3UzhWhIGh6E8XjvQPbfPXK2mQKlspWLhR9XtIFGuFGXN9nF74PyUaemgr63e29Ijo4VMQ0G2Tstq5sKahD4LlGJ3TVtAfanMgmJqs3l03b4ty8FXM5O9zft7evX9ni7JwVxwueRVu/bPgakEVNNj6UMK7n0iGBh2t5ZqhzNRdsfjFkkJLZPDk1bhMzSbs46Nvnnz2zZ58/t7OzqvMbw22MAwxtS6V6HmXxznvVA4GdxdUlG58rmaUSrr/GS3nb3923l18/t1dfv7CdrW0HpYdRwhHjwfZn3QDL2c8EA6DaYC9AJwIFB1mw0FoQsMA+I0ucdWu063Z6emgvXj23Rqth0zMT/jpBymUaMaay1mgFqg1k++bNmx6o5pqry0ueIV3MFQOlFkFEms6dR1y4wxCUdBAksjGqtQu3QULjbbN8Jm9rqzftzp27tra84ZzjpRxUOknPzEdOX79+4U1h84W0QYfOM4XzJiQ5AMCx/pWLmnX7A1teXbPv/9Zv20cffWyFiYJVjivOnfzi5dduq0OfAU91Mh2qggnAozdPKxVfU3Q7WaUzkzOWz8GZP+GvAZbznOxF+PvRQSRrnJyf2MraqldwuM3aAoQzBz9pjueNLNNZm56Y9KqEVCJp4xNTls2VPJv35KRi3/vkBw7QlorjtjC96PJOwM2TFNpUJCe8SoEGiPAH0zyQPVKeKjtdEutemph0eWJ/wVc/NzPj/NJzs/OeDXxRqbheZ+6gaSSIBwc0z04mNPdqXNbdToHb+aJeCXbXmLm+J1D20UcfOKUi1yOzH7ufYBmFp5WzMzvYPfSEG+YBHvTJmWm/LtzGUADdvX/fHj16HFFGdf2chiolmUzZ8f6x69BBouv3JnjSaFx4AHMsOfTkmpDFGPzJVr1ljXYD5m7XCXMzs954spAruV5gnzrQmUx6A1xwBYKPVLi6bzig10HOytBjRL4CZwmZ/K16x/Kpot1cuWupbtrGc9N2dx1O/2UPEnigqn5uf/Prn9mbvZdWni1ZthjoRka9hPNIL8wuOBi/sb5uU+UJB5IHiZ5t7byxi9q5be9v2lnlxP1Z7A6eibUoTTB+qLAu3QaEtgr9zJpAIyeblWAtgVsCY9j4fB9ecCpj+4mBV+I22jU7b5zbWD5h6aJZupCww/Md64+1nGoFfmmagbrdE/lXBK+RAWEPyAz2rX6+Cy7GwU/37R1oDz6iwDlhNgKlvcIk+pzANH7LHpJdK1+GaymBkHVlbKq4lO+rcfAcAt9kb8if94BOlDyoTGJkPO7PMBfxH10jDkjyb9HhygeW3YyfIt9VuJj8BCVd8lmNU4lTjJ8x8To6Qz6QwHSB00og1f3i49PzCY8Q0CngXriX/EXNWfx5h7Em43EfQSClvqs1jidNyccTnqDEFWFZAnq1HsIz4/PBZ+LyIt9SfrtA1OArhUp3gbOy14SZaIzMg8bvvQUiWdeaCp+J31v3E0bImLmXwGUFAAI2FV6X76/xh8SL4PcpGCBAWtW38ueYC72n+YoDxRqb5kM+6FVCUoSrigVAmASf1/4VBqGggmh7hfP5/f/7/+rvjrgxgw8gaHDIUbJcSA+EIg43CcCgbkIkVI63FiAekZLAaCKV0u0gl1MxBPCFqJomXwCPAJiQeRZKjPnR9eOTLCdYCyWALh5lkOBIiMIkk2UQAGhlcF2BkVHzKwmwNnEcFAOA1r0ErPJ5cZkKSBEQ+t3oEgdWXNkImOVzyvYTOMJ9BZIJ0IqDVBJIrQ/fE+ir9yScAfyHGytw3vA319QzCvzRZmHOnSuY8rHIGcL5QvcHwyCU5EqJq+mb8+tFm5Zrq7yD16TYJT/6nI+V4rFobgTcCkgNkbFQLqFNdLWmUVaynpc50/z6usVkiGcCoJFcuTwkQhQPo9QNDzJ9o3L/sHaBm8idIDishmHuNFZtOskIFhX/FrgXl10Bd1KgfBc5d8AxAop4DgerIkqDIOfBAAgHTeBBEl8xjaG0n7kuRjPzxGtuTCQC4ClFgbPn46ecEy7RiLuSMk09N2t2GfGS+57zTOhw4A+ijEQFAMjMZuxXcz4KQDyZmH7f0TWvN8/A51SBIfmWjAs81PgB/ZA5cVR5ICBaI8aDYmMtVQItYJvXdOgLAA5ZAiGjmR/+1j6WAaLDNm5gaH1lwMRlW5nAOqikxL97aEo2tIZaG4HWMmZ5XfpSB6D0mfaM9rF0p3Qc70snSr54LoGE2hcCiDVmHWySaQUCrvbTMJQHxfeXjEcOI4A6P+QSoQO7DBntGwBoB3k7Ye9mnAc58D4zBhlYuofOAtZNmdgySmUUxc8fvafvIQt6Zt4TX7LWgIZcWvf4nOEcxK+v8y5kQIYyK+5BRg3XJcNUgUHXzRHAKwokKosUWY8HXHTuxteNzwFAu46MdAvXlP5jXDRXCvrsusM21/IsKA/AhYw9HLS4blczQc55nbvhtwLPEVVKVJomowGQVsaYG6tRc0MymwTaIxPaK9IPZPpqLWR8C4DWfEs/xq+jcyQE5Qh0Bb0IyMBeDbqCZkZdy+VLzh/b7o9ZvTayy1bKHjz8kf3u7/87VhpfsHY36Bzum00mrNMceuZnp9FxXmYa6wHmDvtkSQ/t+PDQuu2G7e/t2OnxgQN14u8k85Kstdu373m2KzzU8DpC7dFtNW006Nj83LQ9uHvH1u7kbH+rZgeHu7a3s20/++t/ZdXjU7u5sW7JoTnH4jnAUI6GimaF8bzzjpL1RWCXjFzABO8Fkcw6T+f0xKytLq95gyLmj3OXzvXMCVlrZ9VzKxVKXjRdbzYsm0n792k2S7BSZwLAKzJw2eo4OH10dOJ/cz9+PJttZcXqVfo9dOzijMZrl3ZZDZlBE+PjNlGesgxc5UaDwbp1Bz1rUj2QGDq9gmchp6isG9j05EzIJEuYg76T01Mha2MQsipYW29ed3Tk5ypzgPzS3IhKFhpA8axKEkBWCIKMFwtWjoKPfB6uVS+djmhpWHeuX78MwQ6AG+41NTkTMlOToSkU5+Ts7LSDCmQZ7u3SiO3UA6ketEqGag+oLtUMe2Jy0rL5vC0vLwVezHYI4KohN5l7X375FT3N/EwE9CmXJjzZIpMKTTurtYaXoa4sLzsgClgG2AQtxuHRvq85QQoy4ZkH2Tz+jATpCkUvi8c+p4kY96CUv9Ugq+3iW848ANKPf+/3LJVL2cnpqW1ub1nzsmvJTMZBQ54BkAYKh2+ePffs9XcfvuOABlQqAEGUv7c6cC8THJiz3/nh7/re6w/Jwmw5hYLbRj2aNl6ajbrWakMbQlXh0IEAgDnPJsTGS+VtkEjZBx9+7EBcNlOwZqNliT6gT832t97aqNelM4dl00lvEEbzLea2b31bWb9hg7GRl/BPzc3agydPnCrhnIZgURAzC4//xYU9++wLOz8+sYlS0QpQhVCWbgMHUTwTsAnNBhVUgSOWAEQul7W5uRnfC+y3s5OQeQkYg21HI1MHOdNZK46XbHp23oEdMv3RG5ubb5x6Y21lyZYWFq3fbtnzZ1/5fiIIlMpnrVKt2szMrIPPjx4+sdn5BV8HuLs5r7Z3d33eyVyfX5yzhw/vu7xmswkrwi6UNKvvDezlizf2+afP7KvPv7JMKu97GPlFJo9OT5zz9e6DB6DlViqWbWlj2UozBStNEuBqW+2iai+++tI237y1erUSaHNqNd+nk1NTLtcA1wCEZNPu7u/5OswuzPocoAOOjg892EQ1BbQQtHYMfRhYj65nw8NFnS2krFTKO4cqPzPTcy7DZxWaiAa6M28yN152bt3lhRWbioK+1UrN5wcZrNbOnN8ewJGzjdeczitFM8ZQgep27FjY50vzq/bOO+/a3OyS32eiOOmgMgFCeG833760g+M9D5z0Bh07OT707HFAXriyoTsBfHe6HEs4/c2dew+ctoV5YR7QtV988Zm9ePHcXr/5xs4qxz6uZqvhwCQVIq1u1zY33zq46HQh5WnnIYcaCh8Avelc//1+xHlsfm2A0UIJ+qCy79lSpmDddsczWA/29lxnkf0a7NIx19E89wRg+/iky/fyyro9ePDQ5XdpYdmbVqLn2Q/BzuRsOrVPP/ulZ4Xb2NAK49C/FDyT2n1Amml6RXLH3r567br9h7/1W16ZoKA6/QIYIz4KdgKmChSIxyeBmsgrimjQiT8HFYHhi6T8GeFivnVrw/emUyHVo0qNbkhsgZ5HND0EmArFogc2mefdg32n4iA4df/eAw9y0nSQ6jyaYxKMYJyTs5PWG7Wt2ri4AqDhbWbfJwjKuI8amv1an+aFQS/wM+X0VknrwFNvoTLb7dlc2vU01JSsBXKSLQR7Bf06UZ50qiNPoukOfDz0pCimy07BURibsPxYyW4sbtiTh0+M6Bbyd3R6aJ89/7U9e/2VdUYtB6C9Sn2UtkG7b2vLN2xhds7u3rrtAVDm9rOvPrWTs0OrNqt2UT/zIDF7EHuBe09PU4Vhnk0d7G8Sa8a8t4f7Rq1QjYSuoSkkc4HfTaCRMwxOcLiuE5kxr8Slwehx9cQbEU4uliw3nrLzxpFd9mqWyfOZQBeBfeBJCTSm7AVqFOZYAKWASPlPsu9lU8btfTUXlC8pDEL+TZDRkCkt4I5nE1Yjf1BYUsCkQtWyQGjek82ucfIe14ljHgLpZNc6vqBeU1FCFJ9RUqD7ffTJiDKkBbbKl5M9LRxCSVW8LswCe8F7EFgIIqgKl7+VKKe54DsCwgXOywcWZsRa8LyikFD2td8gxn+tsQpL4NrCouTvyn/Sd7/7nP53VBnAMwtrUqKBMC59L/g113iS24DRfbVmGi+v8z66xe2RKJuYzyFfwjXxNx3HiGhSNbd8Tr5k/Ln5N2OQv0YzZw9wOC4T5Fry4n5SlKEex/8kY8I7pFPic6rn8mSkCGuRzOp7Vz5WhK8JY9L4JCPxxCX5YlxDc8B14iB08LlCYkfcn9bf8blKZUNyAz+6nsaudeM9YTqSO9bAcYl/8F/+nZEENAAegWNXiy0B43fYdEFABZagwaR8tWgCWSVQAjYVXRF4IwDagbGoG6ayn7Sx9bBklGjxtdgCiPR3fMIEOghEF1CpzcDDh/sGcIrn00Rq8vmuFlHRhbhyCM8XvieQJxxaAaCMZ2rz/r9p01J6yuuaM0XMHByOohnaTJpfgcR8RsCE/q3NxNhRQFwjXlKgDaxnoxRJm4YxSnnEQdX4plU5HmNC8Y2Pl/wecvq4PrKhLEsaKUm58RsZwiDVmGh+ogxvB1CulEoQ6kS0CQTIc30vKU2GLHEpTAFCRMzl0Go94xuBUzuucDRvkh0CIWGer0FUbZYAPoaNyY/L/eg6U1vrK4Xi8sp5GxktAWAOzrYUAdljOvx4Xc1E6EAusFEHj/fyi5Qf2UChPCoYRAoYMLJwnXA4qgxGgB4H1rXsJz2TxPd4MoBHfC/wEEeUKqWgoCkzB4TWvdwQifi3tKeC8g7Z0DIIAK54/mAQ8zt8msgtY1KEOR4t1frEI6yMi2eJc8z7/sdsjagnuAZOCzKBPEpBI4uSPe7HdURLUT2nK/o1v7EMDYHcPAff5doyJgTK8rqivtJB8QOMf2vN44aODjTXoVG2jvb0lVxFIK8OgPi+lYGm70h/x4Mb8cNCwKHmWM/E/ZlXz9yIGSduDCSuDQrpTukwgab8DSADDRLc5X6oDUJJUn8QSt4AkAIQGio8MhFHO9zAvK7ovaockHkFA6RrWS/u6dQY0Q/z4pUQURRf50bYo9c6WWeOl+JmMt/K8me8lGP7c0TBRt1TTfd05ug8YZ1FxcF7lL8zDpoJ4njxg34CLJD8cm/0hvO3xrIigt4NFRm8/60zN6ImYJ/LIIzrH4Bm30+pYDBrL/F60EMhU4kAWzyTHCc9nN/XVEXamzrrXV9FlTFkdfo5PbruCeD6KjrPcFh0NkrOtN99XyVVURIyU5E1PQ+/+ayeW7rNDbcoIHoVCGy2XS+h9wOonwzZ9r2+dXvD0HQpW7Kzs751ejl7+uEf2Se/9YeWL8ySxyOc3p01shjbja4N2kPrdXpWyuUdgKastkFDs60tWuB687Wj/T07PjpwPU6m6tTknM3PL9jM7KKXikP9gS6haSAA9NhoaBvrq/bowT1bWMzYP/knf2lfP//Czs+O7eTowJKDgT24f9dK+byXHgNAN5pVK5XHbXltyR0SmhAWSiV7/eaVffabzz2IMF4su9M9OzVvE+OTVkiHbD8yKgl+5EuBZuf84izah6HBLyBrvpRzftRqLYCZ4/lxB88JFmK/4Yju7h+4DAPEtdotKxRDo7zpyUnPevaGf5m8He7texbs7NS0A8mri0s2MTUVKmi6LefBPL84t9297VC+niZryhx49fN4LOGgCM+LY55Okj3WtETUbBdgtHbZuNIbOOqhIeG4Z2IjY9K5C/PzNj87YytLS1YsFvz5KcEnsxBZUrYwMnZWqVmtVbOkpZ1jeLw86YDF0sKS2yp8Bwcdbm4ccAUdyOD2wM8wOBbK5OY1X/dyoC5h/IGOpucgO2NmvKwfNkUuU7T1lXVbXlz2OU4mQjbN5taOPxPn2sTkeOQctb2ZHNQPBwdHfi3KzGn6542gbcwziMnWPT49sbFUymqNSwd1AIM/+uB73gtiZ3vXM1Apdccugn5haW3V5/aYTN/hwLL5kj148MgePnzoeqNWqTktwqc//7Xtbm7ZTJkGd4v+/MwRYA4BCzLn33//Q/vow088q7zbp8y97UBgoGajn8TAKhfH1us3LZ3ExiULMQQe0U27e4c2GGZsdnHNvvfxDxzYIyObMUOunraRVY4ObIyGlgnoLziv2h6cODo9sjfbb6w0W7aZ+Rnb2t3xeYcS4t33P/AMb+bfKQGHIy/Z/+ar51a7OLeZySnf6+wbAiAE1AvFcT+3POiQIJidt3wh5wAy8kZ1APJ7WaM6ouagE7zFS4trdu/eA+f0BSyD7kBZ8cjQT3/yr+3rr7920PvO7dtWyGVtb2fLnj9/bjMzU56lCv0HnL1//Md/2zbWF50/G27WenPgQNqr16+dix6dvbGxbt/7+H0rl8y8yMx7BZhtvzm2v/7Jz+2b52/s5PDE0smcg1GT5UlrNC/t4PjQaVZu37vn80Rzs/Hpcbtxb8WbgzFWmg4CjANoYqZBd8E+IvMYPl3ARBIVHOTb3bVnX39tbzZfW2G8ZLNzUz6fgMXI8+rSott4E6UJpz5CB5CVubn1xp59/ZXT9vAdZAK5o5yf7NTDiOqHtUD/8D9n0NTElDd0ZN9UzgJdSgAuQ8AUMJnxo3PYI3PzMw5mcv7IlyJAMjkxax9++D2nuyCblv5nAagZ2uHRrm29fWWnlWMbERgb9uyyXrGL+oX3MsgVS64HR1FyCnzfxfEJu7Gxbqsra55RTaCCLPFqteIUD//sn//ftr+/7XNWb9WtXq+5LOXzBdve3rKz6qHlC0XnfgZwvqy1nLsdYJIgGYEqzkwqRsrjkza3uGTNVtspS27fvGPlbMmG/b7zRb/65qUdHO657Y7fhY6iOR2NfDO5gq2tbVipSIO6gT18+MjHS7oIdEaczaxRoE4b2MnpkX39zVd2cnrojQcBhNF17VbXr8tZCPUMa06TSM8uLgUKS/U0ga6GNUK/B39nzHXIm7evHVT3as5h32WUJo/dQccKNN+l8rRDw9is719sAfc/Li8tS8VWAlqDhE1PTjmVFfz02PuZbNazj6E58SqFQt5u3rzttF1v3245DYdzqGdzNje7YOXpsp1UDq3VbfrzVqtn1mw3vREtAHSwT4JtyD3xt8hodBuvmHPqDSp10bUCHVkr7FWod5T8xbwJTCO7nUQNz/ynyd1Y1rrNnpUy43Zr7Z4Vk5M26iSsnJ+0dx49tUK2YNVaxY5O9+344sB2jrftqHJg/WGYu4WZRQ9Gz0/N2907d6ycL3ozQRqzbu29tdOLY0ukzDPw662aByapyIBaa2pq3Kbmpzw7mrOjN+pYNpn2/iXuU5ENP5b2fQ8AzTnmVQZJbNakA9BQlgyT9Jbo+P1Oqic2MTtus6uTVpzM2mWvaueNY7Nk34i5OtYx6jsIHTJwr31+YQ/BXg6YiLAj+cyydWWnU+0gQE8+GN+R/8PnBUDzOfmK8mPliwmTEo6jM0rgnTCMeBW+Km3jiU7yezU+4WaMg3Ocz8pX4b1MFnq568aGcaBOuAG/5aMJyJRf6D0Gov45+LYCoAX0aR7iuI5sbuFzynLWteUL6h5xzEv+l7A39xVjfaeEM+j9uE8h/Epz5H5orH8W95W/rOS3OG7Hv3U/zQnyKcBTCS6aN/SUfAldh9eEXfI5YSwCjyUH8vu+68/Hk2Tcf8yHhA3Ji74nHBA/2tc5ojvRmHQf8B+NV2Pgb/mkematn+RP84w+0vPr3vKBJVfC1Limvif8T3PGZ0V5wmt8Lo4h8L5wTgHdvt+iXkW6tuZZMiFMT3IQX0P3S6HgEDDBg4eBBcRaA9GE8GUOAn4ExtAISEDg/98g48BNHGhlMsU1jVEuZaFMNzmoYcNcE7XHJ0CbJO70CoAIAHOYdCknLY4yrMhwiEcM2f2nEgAAIABJREFUpAC4nkAnFoKJVOQqDrATrRYQJeBPYIWA+StQIwKqBVT6Bow54cyfviujSXMgQDG+MeSMxQHX+PcQKM2VBED3vtq0Ea+WFK82gYRN0UJllwrQltICgOY+zA2HKr8xQFCKnjmUDZmCWguuz+sh+t12sFJlvzrEg5ILEShSrLXGms8AjgeqDtaCdVL2OmV5kkcpQcmGK8DvlOtwjfiBhWET7hfdP4o2CnQji0fP47IU8R8zYh9vdJhcAYcRAC3lK1m4UtBjQdlo/gGgXUklQja5rieFhKHsimEYgDCMOskv18zGMtl1LwHmDmJaULqSKzItPOI1Coe9ZB2jkWeWw4HxIfkn2u2ZBGPhYOQzrGPYpyESqHHTrEPzHw6DYNABlGn99L4CBlfgdTSfilhyL5y7kHkfAVcRVYGqBTBYkSfmRtmqKolhTbinZ0Jms/6Z85OzK3Bc4HRwesL8ar8JhNb8yCDSHmPNBMApmih9JnAwfnhyHc/8LoSxSufpueIKWwecjApFsXVPBYukf3TgeUZbVEmh7/JbUWKV5cQB6CujJ+JAlu4UaKiDX4cagHLYpyHAAADN9QGg3TBMhgNYTUDSqYh+JWqeobOEzygwxXqrhEkZzDIUpMe1f4oR97f0j4OusSwGnlE6QsEYAch+yI7CWabvXOmgiKNW6yCjjM8JDOezGOTIHI40VAaMw8Hu7HVgMey3sE9ZMxkTIRAU+hNwDsazq8mY5LOtZuMqezcc3oFKAWDMdfhVU8GwrgKg+ZyDZFfZwqH0DyA5VNkEw1dyHNdfLvNX53/Qr5nU9fO43ouyEQhYy4iJ2wECtXHYlQUunR+XT+1tyZP0uAxRsm484EKDLa+EUgAw8F+ShdZp921qetZS6ZJ1OjTAXLR3nv6e3b731Gbn1i1XCMHMeiM0NqO8edgeWa/F/BS8EdDMVN76XbOt19tWrVRcn33+6a+96R7rR2f5ufkld+BZ87FE2o5OTj1b0ucOKjEyKXod21hfs/ffe2LDQcf+l//5f/IM6Fb9wor5rBVzGVtenLflxQVvDAaQBiUCmVPrtwAmsg4CkK3KfP3kJz9xIDWbylq73rK5mTnLpdLO9QuQe1kPTfLGJybccT4gQ7Xf8nLcB48e2KMnj11eabBHtiKgnILynX7Xs07J3IP+ggZ1HGiURkPtwudo2EYG3cL0rAdbTg6PXGaevvPUNm6s+zmP/Ncva7ZzuOtg2dHxge3sbLvjzHmD3HsZfMIcxMYhzxWL3pQumQjAJGcJMkMWKmXnAOrMA44x319aBrgNFV3oBOTl5saGA9B3b9/2ayEfANDsQ77DvwE6CEpCd1Ft1GESt8mJSac+Yx3JSr1xY90ruQAf69Wq34PvIYOAnSkLmSy+39OirBn6c/DZ2YV5T9wA8OCaboTTwLHb9YzDmWmA7mW7sXbTG3UN+yM7Ojjy9+Av5rkDR3QhNBe7bDjnNOsF/UAum7c7d+7Y48fvOKAyOzPvtha0E2eVc6fI8t/VqnO8PnnyxMaLJTs9OrZaterBB0rLaRTVGfatO+xaMpuzh+888YxhL8fPF+xw/8DOTytWr1zYZz//1L764nObL8/au4+fOGjvnKiZlIO7bzc37aOPP7bvffQDzyofjMas0x44qBcyBQcOQB8cblrjsmK5TMopDQA1yTqntPxXv/7cTitN+60f/djee/qRA6o0mwTcpWlggmbXNLsctI3NWcilzFIjy+YzTuHw2Ve/tpPLM5tbnvN7np6dOzXAO+8+dVqUeu0y6Oom1Q5Nq5yde1O7yfKEN+rCFoGyBjDd+cRHQT8DhqEjAaDh8z06PrJSseQBl1K+6FnjZGk/eviO/ei3/8CWvVlY0E/NTnBwZ2ZI/jB7/XrT/vE//jO7rFdtdXXFK9AG/a7t7++GRIaxhK/b2tq6/a0/+rdtbXXDOlSlpUJ59MHRke3t7Xp1A6AXWaGPHz/wwC+Z5WTtvn392na39q1yVrN2o2Pnp1VrN9vOc0zjQK7TbLfs5OLUZuYWvAkhz03m9ORMwSjHOD85dVkmUAQtHXuctWJvA5jCcTw/X7RaY+h78vjo1N5uvnZwFt1FcznArtevX1q7eWkrS4sO1sKVPjc7GyVehCDr1988t1dvXnrFBFm3+BZ379y3uYUFvy7XR75pAjk3N+vVB/D0k8kOEA14trW543MOhcCDRw9tamLaM44/++wzz6peXFzwwNrM7JSfq7oujSbv3L5nN2/etXyuYKV82fUndit0GVBOXFxAmXRh/X7bA4LeGyDK0iSr2H3kREi86gyGzv8OrzQNJGkSGyhSCj6OL7/83Lm0nb7Bg8EZn89MJus6slI7tmFiZFMExGaX3R6oX9Q8W5cgrze/a8MhP2P5wrjdu/vIMum8Tc7M2mRpyrIJAmo5b+T35ZdfuFwBNgJsqeEhjfeODs9sbm7eKUh6vZHdvXPPs7blp7hP1r4M9Jjdpl1UT+20cup7FiMpUL7Me4NaggCzs3OeEd5uXzoIwbnyxRdfOFBPhjf689GjR1HPAIJsgWrp9OzE17fTvHQAG9vA7ZZ+qEaEAgLOZOa73qy7LUUAhDPoskGAN9iZ2AWz0zNenYGNRIbz6fmJ3yMD1Rs+VTrlTTI5twjGUeUD9RL7mPmHWzlbTDvwTfABEJ+miF6xMzfrgQyanTrlkHPrhyoOgvrsCwKP6Crnd45AKD7jflMiUEcynwII6a8jfzw889DPcSq8JrJTtjJ/w8qZGSukSpZLFjxbnzlnbbd3N+2semTntROrtS9smAwJHGsrNyyfylmr3rRHdx+EZo3djm3v7Vpn2LbD033LlgJfPc0MsReoGOpeti1XzNj9J3cd7H/z9pXTbhBoGI4G3suBFvIErJfmlj3gwJrkc+ORPZeyQqngCWKtQdMbXZJJXe/ULZUfs9JszgoTGeta0y6a8KVD80TKttfaeaWXA469EIBiTwlXQdZYY/0tfzKeKCGcgu+rapzX4tmbwlLcN+wFMFKgq/x5+RUBc7juZRT/W/6ofLYQEAmJdAJK4yB43EfhOqq69ISciEZWfsUQMD4C9zQW4TnuJ0f+DK/Jj+fewnGwR1QVxmtx3E64gMbPfTSHelbhY/Ih+b77axF3tfxdXUu+aBxTiQPQ3/XP4n5FHIe4WtNUsM2FncQBSgUfhI0Im9P9OKs5J4VlcU3H1CKKT/efoH+L+jUJe1KyopLS9CxxnEr+h7AZYRNxQNU/nwyYqe6tNdO6CSBmjQJ+ek0Zw3N4g5no+SXTAqeFx/I+MizwWmvjMhT5qfLbdS3Jh55NWBLXiSdGaUyMN44LxeVfmOl3MVbGS9WfsL3v7qHvyg5zGMcjfZ3+uz/9O96E0JXBIIBFcSBNwI4GhwOowxj6CBwHDVDot4ANlSpybW1QOeAIAZ/zko+IizI+QAmShAmgl8VzEC2KlHAtKS8+Fx+3hF0AoxSaNvcVgFEkm1a0IwFo1jOHcQWlxbUF6Ol5gzK75r8WOOOHIGkJ0Y+AU91Hm9gXI1p4CVBcSTIOOeRXcx5l6mkzuRDHFIuUzXfvJWXOZ6VkfOPGAFmNIb4RWDcBBpoznh+D3xVAOpSvMg7NHfdmbR00TwW6lvj6cF8BPXCPAbaSQSTZC2sszvFAJeAeYnTIMx4AaP2tZ3WFNfo2L7SADckR0fH4RgGw1nvBGAtcf6LO4LOMh0PEN2AyHFIhehuoCOKbPr5JXSnFMqBl7ElZuezmQuBFADNcpTpg/DW6k0dZ4WEtQpmHg9A2cD7T+JriPChDTGPW3nPZHwQFLQCa7IhwaIVSD2VU81nWj2cUQBcOeMqje+5A0gXZZdtG1xmzo5CBHq4VDhcdXiG7P8grn+F/dbfmeRQIE9DNa8EhLPg12A/BiA8cS55lPwhAsXQBz6XSI2RUc81rWrMgP0G+GlUaj4VARsgCIdsjZCxoTYKxGBS0dJSeybNwI55x5pvX9Rr/1ncUndYe8sMlm/EDSPohvr+0B6/kNsqe16HEMwg4FjiqygsFjUKAL8yhdLODKtHfOuj0ng52lw24I6NsVTeok8mICiBQQfCa60fv9t13QIfPwIPp69cfunOtOURO/X5RydRYtA/JOBXgzDOLO99pB6JmidxPHN9e+hrxrsFZmgYoiAwMAdiSbQH+DrxGe1b6UkEwDATuIz0r/ck+kUHney2SmXiUOMjwwAEusARRv/hzRuea5gm5V+RdRkDQt4G/9goU7ISgB5lbfp5EHMuAJTyH1gQHx+UlGa4rw4ey1BA0CJlK6IP4eQkgGAKr1xU5cZ11JZ8RzzdlzLwGAC1Di/E7/250rjM37oxHzVYZv84SgANlRPG+ZI91CHoqAOOSWRmH16+FvgiFPFQXnDFUTQQQn8ZAly34A3NWKE5Yr5e0Xj9r+eKyvf/RH9qDR5/YzNyacVQgjo0azS8pmR2z1DCAuMVsxorZtOUyZjubFdvf3vUsWJrrwW1JWToN3pYXlp1yAA7oi+ql1WtNa3cx5jreab7durTZ6Wlr1RtWLhXs3p3b9s2LZ/bl57+xqYmyHexuWrvV8EzQqclxe/Lkge8dMoaPzg/tnGzN6XIoy6fhVqlkM3OzDk7tbu+4g1s9rViv07V8OuMZsmRHkWlFditONxnV8MVSLo3junHrpt28fcszlj///HN3iAEGpDsAZEeWcFDbg1pQZ3imed2BfRoCLk7NO7hyY2nFs56g4ABw+eSjT2xqctKz21j7vYNdB6CPT07ssnPp4ApZldAm+B6IqJhodkgfAU5OwBgyoF0vR1yeZKPSkJHu3MwFTZMYP7IHUM5nAeSRJTKG4YZd37jhOpvnqkQ8qMjPy5cvHTRFFludoAPYL8gYMjw9Netgijd1Gw8ANnIF+EUQgn1ULgUKK9c7o4HNTc44WCz9XKmcOwWGNwxNBTACoxzQZ7w04VmdlEcvL6w5UFsuTPjZubO15+By4BwOIBwgAXMlvkeynBk/APGDBw88875cnPLPUokIiAhodELgqxfOyYmJcQdOADkPdvccACJbFR5fQP0+FUr5jC2trdn7n3zPltfXbEBgrN1zbvL6adUqh8f2zZdf29sXLy0zStnTd9611eXV0IxuzJwr+sWbl1Yql+33fvy3LJWhuaD6uIiiCb7vhm1vvbCj4x2jVJVkD7IWMwQh8iX75a8/t92jE/sP/qP/2O4/fOwycXJEU7OR1S+qVjs5sQH9Xi6rzq1eKmQtnUvaWNqs3WvbN1sv7NnbLy2ZI5hbDM3KRgNbml2x9Y1bLg8ASAQ/oFpqN1t2fnpqnRaZkAUHtpjvk7PT4MRS/p/LGI07dbYByjB/ZH4vz6/Ywtyy9Xsjuzi7sD/4/T+2jz78gWeX5nKRHdgnGwowGn+l5bL2k5/+a3v16hu3fTz4642cu17qj12LrABskr19Y+2WpwvjWPPDnmXe4eQFHLq5sWpLy4vOqcs+/ezTXzmwRvM6smgvTqq2/XbbOcxnpqdtaWnJkwvyxZzVW01vJMce82ak3bbV6qce+JDNAseynGz2BFmeyB5Z7nNzEw6qe5XB2YW9fvvKjs+OrTwFj/GUnVeO7ee/+Gur1ytOUQA4WMwW7eb6unXaIcvWKeEGfdva2XQKD/Y4XL3vvPOOn4Vk0LP/Do8PHPxnrgbQUdFUNzHmzfoAtvd2aF7YtsnZGXv69KndunPbA0i/+MXf2ItvvsbLsckpaCpm/dxAh+zs7FmrCS9rzqanZryJItRA7Hnk4fj40N5uvnLOZs+CNTIU432KQtVesBXSTjdEljTZ71CIjE+SpZ13my442tBuNT3rm+qQfCbnVCvoT4BcmsJ1ek3X2wSl0Nk0u8X2qF0ETubhYGSVStWzowv5st2/98Ru3rprK8s3LZvO26g7tFw6Z41WzUHErZ23LhdkmBN0Qm/u7e17VnV5fNqK+UCdBAB///Y9t6vava7r1J29HZ/3SweVe3QQt0Ix45n6cJijhwgocO7MzixYoWDWHoSmgPDDA0Azj1TdcHbeu3/H+b2fPfvSaYWwBU9Ojn2dMumkLSwuOu8+5wSyUfcmq6GBHzaVbHr2KVnLnIWV86rPLecez0ajS/YsNsHB8UHgqG9f+hlPZQhjDvt84EEIeP85zwGUuVd+POdrRAPgvf1da1nDxjNF5x+nQoZgEAHRWq0RKsBboecVz8ln4PX3PjgR8AUlhwfKO2FO4a5GX7uNmgjc/EpsIVjZbne8CrWYHrep8TmbcP7nhzYzMWfJUcqo8gGyPTo9sG9eP7M3Oy/tvHFiA+u63zU3tWCLc4vWql7aeK5gxXzR8tmMnZxDTXNsFXTnWN/3OFnd2LslmohW6q5HpxanbMqDNFTwnTswTPb+ycWJpS34iVCKoF/dnsyN+/P0+yMbI6kCOzE1CHRB3Yb1Ej0by9KIMG3pYsK61vAs6N6w5RnQTm2SDn4B69iNaHKULMNroliTnxj31+Vry2ceRk2U46Akc8wP8sE6OXDZCeum5CNecztWXbhjNqtsV11DoCivxzNzkQfuEQfgZLcKb1FynrAr2b3St9DyCE+K+3rfsqFzuSsfWrbb1TyMgt8l3EhjkR3BmPWMwh/i9r5wGflp+qzGIpxGmIOwBuFwcfxJPoj8f41FuFl8XjUGghF6fo1PzyawPP5MjinF+Ls5J6/A/IjSU/4fa8C8yy/mnh5EiWg5gq8XJfJE1xRmIXwiPrfxZw/rg/UcfHzhDMLLhNex37hvHMOQPPs4IwA++GzXzQr17MJJGU+oLAv+m8YCdiZbVL6bri88VL/jOJzwC8mHAhdxfIExCdzX5+LywXvYRXpN6yLMh9c11u+urfzsxN//e/+ZA9ASJBzCeHSIi7FRBXKwXzW5lHg6hyrNciIQRgvO384FGjmyenhl+2lhUYz8EOGMA4GaRAYaNkkoARboJ+ES2Ckh0KRpwriflIYABT18ANcCwOxR7RiwHXeUJdDaNFJIfL5QCE0VNU5tHglkXJHomeIKFSNG1xfIwaLFATc9WxxUZiysi2egxniMpSgkwFeKPsq8k8K5Eq6omVRciLQZ+KxAB42RsfG683J5SXTgFRIgqHXRmL0ZjAcaAsewZIfveCSRcmiegwY+EYdOAJiCo8hzukKLggHXcx8AGn7iChwn8ApESQT+uTjgGnJzryOBlKF+e82iD0SRdq7FnPKsDo5ABxZxC0qx6vv8FrCp78GXFX9fcqHvikNH3wOAFsDnGzgZAD8BrwDQkjXGgrFKEEeKuRBl9zJmDHm+p3l04Ktz3bwzyE3Ydxg5YUyh+ZmUiBSHFBGOb8igDdel7E0Aqiu6RBifDgXJnzt0nu0fAjbMIfcD2BKgqOiwgCrNW1wvyHBA3nCu4MbG8QzBkBCJ1H5WQIT3vCzOS/dD1ja/ARLGBnYFaOjQkYziyPOMArhl9MTnhnspgCcAQwEW5olrKCAg4FEHAgCtH4rRmsavK1nS2geHJtArxI0DZfhyz7hxpP0tXaJ9o9+SQ70v3SZQUQC0Ssa4L5/FmY8bZIOI6oGzgM/SUKrlUdaBA2Oi0yASw7MAXPqcRZQmNKvheqxNKNcMYL/OC55Je5jnVhDCDUsH03vGHpKRISoPPitDQ/PGfTVHjIX9wXNKPwhodp0dAWZ8Toc9c8a4lKERgKlOAO+i/aNzp9u7bkoYAjjfpnG5LpULxvi1YRxAZva9O4cRt7T2uBpXAiS7LKTDsyvCDcWGAkq+xyIeOp7d1y1qDhr4/oJO1lkRP5doMsfrACW+X0YhqHplAEfyoLOHa+vMjJ/dcJAyPwLfdX5fOwxhvWVzaI9Jh4uaK50iKx6O9wDi+JkwGrNGk/OlZOkM4F3ShqOipTPz9tH3/8iefvBjK5SmrdUhk5WgGBz0oeFWeixv+ZQZFZCEMk/26/bqm7eWHHr3ATveP7B6teGcwDc3btns9JxNTNFoLWGn51WnG0hnU9btUXZ+aLVqxZYX5q1Zo0HWwJaXFhx8hr92cX7edrbfmI061u0AAu/Z+tqSTc/DF1q10djI9g/3HNBYWF6y4mTZHfD1DbK3Svb186+8/DybTNnrl69sf3vHEpxPw5GtLN0I4FE67cABz0nzNYCeiamy3X/4wB18wE7kl+wzn78ufMmNqyoW1haAi8xnSv2x6XC8AQMBTNYWV11X41CPF4q2OL8YAsbWd75nHF7AUDKGM/ms6+TtnU3PXHR9GlFK0fWcnwuymEc9K2YCXRfZej6GibKPkfvfvXvXz33nHj46tPJ42YFi5MydkhTg+bRNz0z5/nF5bQcbEZnle4FOCl0UObbJcN6RsUcmMcArZeHS0eJTzGUyVh6fcG5m5gvgHiByfmbW3n//fc/k3j/edyqMTq/jDb3Q48yJZxweA+yVnTJlcXHVs8iG/YSlx9I2OTFj1UrDtt5u2gVZ4mNjtrS04EAJGYCyT5iHb168irJQb/n1Mkk6ywNKVezgiGDCwAbwhxfzNjk9ESV6jDxwdXCwZx2a8BGgpfKnWLCFtRW7+/ihbdy9bTNLC9YkUIWezmQtPUra4dauvX320ioHpzbq9Gz/zY7z8N5av+l0EawL1zk4PbJf/fpTe+/px7a4vGbZTNHHJXuXhlOtds2eP/u17e2/tXQKxynlXLfeLLE0bTt7h3beqNm/++//h7Z+65ZddobWbg2s2xpYOjFmlaMTa52d2sXxkV3WTi2dgfaNUv22cze3Bpf26de/sN3zHStkCs5NmiuUHeTb2Ljl9AJkRjJ+ACsAoaODA19vKkgI8CBPbsvSB2bU9yZirMHkZNkWFkOmOf9Xzi8slczZhDd5DCXsf/y3/z0HBNuta5uJyjDW04PRo2ArnZ2deGM6mnoB5qWyyGCwsWoXF57Bvru7b4mxlK2v3wrUC5mcr2UI7tHcE+CtZ6UijdzzDpZxXRIUCKTdWL1h8zPzNuyMbDQYOafv/kGgYyBj/O79OzazOOfBKc5LxgiX9l/+s7+w/qDnTVihgmAfBT8rAmvSOQeHsfcYD3rDgf522xtsbu2+sem5aVtfX7XuoGV//bO/spPTfSM9YjxfshJg5eyszc3AMR7Od56TYAgyubKyau+8965nBcMrHezmgTfbe/78K6cvOjk89AaU2LozU1M+1vZl2xrNluuLuYUlD7bROPLw6MBB6K3t1565S2XE/NK87wEA6Hq94YArVDzQ1XQuO65rFxcWnL7oYG/XEils2IGD0CMbGVVb6AzWgdfh/CdwFc4U8z4o7E0yjOEWZv8HGybp10C30Hww2CSFUO1QLLut3Go1bGsbqp0Dp4UhqxdZ7RNsboUs2bPTit9zvDRjN2/dt3t3H9vqyoYVcxM26gf/iHWuNS9sc/uNvXzzwi6hZSqGTH7OTBKlep2+1S8IvozbeH7CgXveR/7PLqq2tbvlAQX4mIsTcE3nrTSesw8//NAePXhok+MFG3a8GMFpVTqdgV12m/Zm8419/pvPXQ8SsCuVir7OZNqiw77++pmDxAQlPBCwveXyd/vuLVtdXY6CcASi2565W6vXbG5+7sr25iwjYxk7EBAZfV4qFK3X73hQEtoOt2WGQTapKuKH1wgGFgkQTM24rTQ/u+B6//Ky6etXrVc8ULR/vGeNBjQege8cGhXsR0rkCfBgz7KOtcqF07xAIwG9DMFZt5mTwS9u1kPACDuZc6pRu4yoRCavKoUbDiQF+xQKMK+27SSskClbMVW2Jw+f2oPbDy0xSjplBlXG2Ag7u69te4+gz6GdnB85FRLNXwlAZCxlFydn3v8BOjAqK7d339plv2X8Nzc1Y/fu3fHeHTzD0d5BsLvG+jazOGvlMk0q20ZAlcabAKPoKM5+2cXQmkB5EOg1kXuCHEMbny47tzcAtGXMcuMZy09mbZjqWr1zZu0he65hgzGelYYIIw+Yu9/eC4FhVScq0Uf+puxF+aRxf9R94vQ1B6/sWPmWAuuQg9EgJDrIL+Cz/B182etEQ2FAwhT0W/5YHMSTDy8fm9+yg2UL81xK0HD/JwLl8CF4DxlmvLwnADL+rALR5U/rWlefGUQJepG8I1PyCdnXOo+F+3APPa98ZWF0cQxIYGL8+XnN9V1EhSFfVHiEMJ84AO3PGFWqayxxnIQ9qDFxXfmhek3+RRzHkn3kWFcigL/yu4QlCAxnXoN/FjAf2Y7XAGzAi/QjuYtjhMJmNE96jgBAByCa8Wo+5du4PEQ9eZT8poQkrYEyoOM+UBzv4J7YKPxIVmUXeEAoosmK75P482hNNTZhIPK3pCd5P574KBs6JA1m/j+VA1onql/ieLHvtViyrgBoYYry7/gM40/8t3/v74z4Etk4AqJUSqvNFo8ooTh9MROhpJIMKQxvZWFx0HMTN1aixoYCdASq8lsgDYovOJvRdSO6Bgk790aIASQFEGkD6LrxCZIgyIH1h4wyTAWiSrgCqBMiKtpwUra6lyZa1xBgI1BjfLwcHJwo61NAgOYw7lB/d4PzN0aYlJ6UrzLIpcS4pgAlgcKMg897J9yoS/V3lfO1Ex8OQ8aodVJ0mQxoKQ4pBgHFEnSuqwCFO34ctGSmeDQqbF5e52CKf84PYEqtIiA7ABqhdEiKNUXznKi8wIHJK17hMK6rwyRaIylE5EUKUMqb65PdIQUQnEHxj0V8o5GmudpAUdNCKZcrCo5hAHgkG5JDso4V1JAcBaP52vmKBxQASQTI6jP8lpzCrxYAsADuuKEYZR/zGRx4/tYcois1dgxYgCHOBQGwlNyHfRwyMrlm2D+BfxujVgd+ABdDlEuVCGpeJlnlWXh25j0ol0ANwPf4AWCV/AQANhzyOhAAWbW3+Dzva6/4odIPh46UfFz5at74ntaaORG/M5H52Zlpz2CQDOjaKsvCaBXgzJ5RJJLPUX6Og8T1JGc8gyo3+CwyHQdc44ewwDvNb/xgFlCOocE88xmeJw5mE/0N6sc8AAAgAElEQVT1vR3JoPSIDnRlxWo944ecAjhS5DwPY1NkXdfS4ftdgFDGGveIH/ZXBktUOq91lAGEvMWNEsr9MNLzUWNSMqAB0ghUtDqhgsMDIKNQRUDTU/6eiBqHwUEfOrdfc9bLSGAsOGvcz8ubo4Amc+mgv+uhlpeASn5Yaz7LeDVHMvyCnF9nInvGbjsEI3Ro699k5sugVIBRz+3UKRG9CY56OEcC4CyQFgBa8hGMqGAAOT1HFNTAQJQe47WQ+RF0AxQcvj+7IciIA8czecDXKTLCmYNTJd3gRuYgBCoUSIJSwM93NQ2MMqRxLhR01bNLfrk+TfX0Pd//vVABwGf9+pGxKOBPhrGMSBkhNJvkJ75HFCAK9wvngWQ7bpyGvRaMRmBhAGj0JPcnow4naCyVdUBoLJmxdGbc0ulpyxcX7emHf2g377xvhdKk1RpdL7OnLBlOYhoAphIJy6cdo7D6ecu2Xm16N/oMHKOnFTs/vvBMaDK+lpdX3dkcn5i2bofMqYGBPSSzCesNG162vbe77fzPvVbbirmcU1e0G/UA3KcTVq2c2kS54KDcp7/+mXW7TZtZmHbqivHJcc8qrdZr7jgWJ8o+X1A8UM58enLk8nB345YdHe7b//G//m/u4AJmjhcnHUChwRhnCedt7bLmmVk0YXrn3Xd9fx0cH/kcw4ULeMncMY9k5QJOV1pVf/ZcvmgbN2/4vgO4Jj7rARRLeQn8sD/0LLBchmaQWUuMDf0Z4G1ud1sORk9MT/qa4sgCxgPEkfHney8TwAJoHFjXTCpUAPj+psJFDqUN7ebGTQcC0M8AC3IaGHfIDAmZ/GQp6gxmPfnh2s4Zms06ADY+GRrYQhXE/V+9fuuBhv3dA88+Zb7iuo7szUePnvh9vdlXoeggNPcG9CCzlsw+3uf5ORcpKfdM6GTa6TUA65LJjC3OrdiDO48tk8rZoDvyjMl69TJk1raaDrT/6Hd+6M/KfmC/88O9fvWrTz0QAJg6MTFp62u3DB7RarVmewdkNlYslQ/NvCGkuWw3PFs0n8uEkvGIw90zbTttW7t92z74/sd28/4tK82Y9VJm1Yb3CjTrDux4c992X72x1nnDxtDh5w1rkFWfK9rs3JyVpiY86Nzqd+1//7M/s+mZJfvkB7/tgJgHHSMwrNsja7di33z9mR0ebVuU6GPjxQnLZUs2XpjwrPRhOmE/+oPfs+W1m07B0eqMbNgbWY4s0vbIznf2rHJ8aId7b+34aN/K5YKNUiNLpBOWK2fs9cHX9uzVM2v1qGxI2crcms3PLThHLjIHh3Y2HWj2PIMo4vRmL2A/kOUIGBrWfuB7kFL8ZDZpi4vzvmc8WNhoWa3atHy26I0WJ8rT9js/+kObn1uxsWTWBlFAHZ3hdmzU4BiaFHTx5s6mA9vvvffEpmbgvKV8feT2GKDc8+cvbGt71wr5cZuanXMgE3klQxgu1vpFxfb2t52PvljMWu2iYru727Ywt+R7GYqXjdUNS9K7hKBfOuPZheiCtfVle/Tkkc0sTFqarNUe4GHb5erP/+k/8t/O1wt45Y2DCWiFOeN8Y44ALwH/zk5PXTZpgtdqN53DHhqD27c3LJka2bPnnzn42+k3LQc9RCpn3V7X5ibmbGl1zTNPocFbWVuzqZlZW1xYtbv379nUVNl6PThBQxM0bNfzyon9xZ//I/vVr35uQ5rYJUZOFQOFCuAmNBUdtH8m43t87caq9zJx4PrFl1Zv1rzh2uz8jD8L2bMEjJFTKiFo7KmmvfAXZwoZ5+afnJn0rGQoPXqDUKXHj/tgAA4OfKUtFQVkaQbK/oSmAPmgYSo/rlPGgh2Szweu1nJ5IiQlZPKh2ehFxbbevrbNzU3P0Cd7laolb64W+R/wOPfIuk2P2/tPv283N+5bAU79UcbGRllrd3oejBuM9W3vaNu2dt5YMp2wpdUlPz+g75mamrNeu2snh+e29XbbPv3lbxw0X5ib96aJ3f7QzmvndtGoWnGiaMXx0BgQv+AH3//Enjx6YoVs2i5OGnZ8eOpNAXnO3qjnmcffPP/Gs1upbBBNGNWJBH2gj1leWbSlhfmoomfL15f9tby+4rYTyQokM+3s7zkY77zspFhH3KToaNaQilkHXvL5yGYY+DixFXL5qPdSBCp6lr9Xrgw9k39pedVmp2fd5oLH3YH3yqknFTWbdR9/eQJKySwAR8hk7oZgJsET1pPsbfkL4TwKyQOcD5yTl0770/eeEoDSBKrQLcgG648MQVfRj/wesvsJLrSqXa9uSQ5zrsM+fPcjr7bY3dq2xmXNqSuarapzPwPmEvSGe31+ac3tld5lx452953DGZ+cIFOzXbd659Jq7ZoHZ37nd37HAxw0Yt18+drnuT3Wt0wh6wFMAs+sxdExTZdrPp/QjIhWBDuQqjN0hPvyg74Nkwmbnp2yPjbwqGOpQsoyxZQlC2Q/N63Zv/DfjHmUIkmBZLO2ZRVoHYQMWPkpwnQc1I/RcsgPd9s3luAEp758G+FKwpYE9nnimAW/GrtUSXTBbg9BJGwC/1yMh1jvy+6QvRz39YUv8V1hK3FAOY5FcC8l2CAzXvlI881YBaGARNnP/yYAWliQj3ssJOXI7mYMaqyHfGtONL9xEFM4jHxIXTeOh8k3jPtHWgPNi3xG+U7x+VECk64jX16+GHtUuJeegTkL2FLARjQurs+/dV/HBEjjj1Vbx5+Bf6NnlGDL9QKNTsATmFvhjvFxxTEIJXjqmfmt+cHmovKBoIrwI8amhBvfI23Om+tmlHpGYR5UXfEjmZHvL1uUz18zVFxnJGsewIfiOEmwfsOPcCbhiVpv7Q/9/pZfF1UEaDzMkfBVXU84Y5j4QBOjPfRvWiPdRzIgjNX//of/9X8+csAx4pYMCx42KhMZz9oLmyk45hLabC7nTrFvQBpO0VwqAlYEZEpgpCgEDASQNgBWOJraLCFjLAgW1wgbOwBorgRjJfQSfgmNwDuB4FxTG1T31eLwHUpPNKH8/V0wG+dNYI1AAr4vIJXDQ2CEQEDuLQBawso4+D8OgPB5UUs4OBiVvItvmXtoc0p5MkYpGcYhoElgdfxZ+KwiQALYlJGodQWAlnLSRtZnBRoIrA7ARog2aQPTcZm//VmM5i1Fd16ZKw5qMqAFKOngUgkSkX6VNF0BwlGjPTKBuYecMTUjvFZG4dkYI1E0z+zj4I14jKUwBQJd/R2tgwA1viOFGdY54iSKAGi+xzUDCJTzskmUmowjbXatrxSU5ggFqffiQJfAHhRQUIShPATDxB2YKFucrIi40sK40EHpALVzzYaGl674oixgrqeMXNFP8HkcHp4XOQhGXLgXgFSQjevMesaBQ61gQwCkQuCDLA9VO7DePAPABoaL9q8rScoYowxN7iuwmGsxnxjd2ut8ntdFScDf3qgjeia+zxpJD/DvuVlKokO5njpruzGKUQivY1RqhbzzPDgq8PrBDzkOD2lpwhuJ8B2uwf9cnzVG3tXAMICIalAZjBmBvlrX+CEdnLcArDF+QCLmAX0i+VcGNGU4OmjjdCICVQV6fzd4IzCd+/A9npH5C5zCYZ4EXkv3asyKbDJOAfSaZ9dTsSaEcR3GPuOZtGfgVuPzGMM0CgOAJgNaALRkLZ0MWWECoKfKZV9neA5xUqSvJWuSCZ4Hhw3DwblwI0Bbh2kHLvHhtVEioFVrifyGjK5ruhwdqtyzAddoLAIuw0AAtIwW6QsHzaJARtCBoQKAslfuw7U9UIPkw9F11WQv9AqQMcRaIQvoG61RONeigGAvZM9Rus71CdRybZ1/OM4KDBMIxtkJPNMhyMMPzXGkZ3RmAogGHX7NuyddxbrqnMllguGhDAZR9wiAJnDAXOisknESPx8EpGvO5FBIH4QzKwDQ0nHx4BWvAewR7AZ8DgHOUJHA/oUOKJ8rU5ztoFa+OG25/IxNTq/bu+/92IqTKzY+MW/NNtlswREsIj+pADwnBua8ynub29a4qNvC9Lwd7x3bi2evLJ/OWTaVtxsrN7zxIJVO8PJe1KD9gqIpZb1h2y5qB3ZeOQr8kZULGxsOPENveX7eKTngPofmrV49t3araoMePM07dnyyZ4Nh18tgGQxUZowxlc/awtKiZwh54GQUgLLK6Yk9vHvPHd1/+D/+D14eC3//wsySyxmyRHYj9BY4eeWpSefBJYMJgIa9Q+Yf5y2NzZgL59dOZW13b9/tIOw25p8S6umZSQfGKNdGJqC2oDmcZ3a1wpkPqEL9MJnPZIQxLWR0k3XImMjUSifT1gdciDiUuX6Opl/enGXg1wNMQlbQuWSiUsXU7DVtamLGnXa+o2AIMkGJMLKPniMbFM7KIH9kNobzW3oOsHhmfs6vQ8CqE1FxUDLOXkFu1tZu2MrSsssVQBBzNV4Yd4cd/QHogF4KjZb7zq/MZwGQd/a2A5BRqxgtcQGJaXRFVuzFBfzgaZsYn7F3Hr1vE6Up67aoCil6Zjklz9AZPH7y0H7/xz92+a7XLpyagOxtaFnIvgOovXXrjjequ7l2y9cMGUTfkEENHcX+4W7USOvcAZXpMmXSBG5Cg2L23tbevmVKBbt1777devDANu7dsomlpFEVluibdepmx1tHdrq7b7XDczs7OLKx7sBal5cOOJXJFF1Zts6gY6lc1v7yX/3EusOE/dG/9Sd2+9Z9B/bc1un3rFY/s7PzI9va/NpOTg48AxpnDQqWYq7k2cQQzA5SY/bxb//Q1m7esXxxzE5Oae02Zs1K0wqZrI1xHtdr9vqbL+2Xf/PXViiSgVfwEvR0KWXdVMu2D7ft9AT+/YHNTs3a0uKqZxEDyr59u30VwEQuaECohq88y/c+/r5nMaZSBCFpPnloP/35T5132fXpqO/rm06krV5v2uQ4lA1mK8s37Mnj921uftUK+YxVzkLmI/YU18cOg26A7PJAh9S28XLRbt7e8IzGcjnjdBZUuJCRDVAOAI1CcGqI6WlbmKfhHAF0Svpb9ubVK3vxzVe2vrbiHMNwdm9vbltimLDJyWl7eP+By23rsum6KgSw2/bBR+/Z6saUNzcEbrlsNa3WqDktyC9+/jO/DoC9O6pRZiZyDNgUbFfA0DHP0t7b3vHPzUzP+vnQG/U9AHNjfZF+pra799bevH5hnUHLufUXZ+bCud8iEy3v/MVk0MNlvryyZhNTNDh86nOD6e2BseHQavWK9Qct++lP/8r+/J/+nzboQ7+WcP577k9FCgBodzjyxo/oAWwswEh08Zu3Lx0cBwB2UJvAqScKYZMSFMw7XUG5UPTxjUPJsjDv8oEePTs/sa+ePXM+aPZ16DaQsKxzmIdz3O3ebLDpGnW4RosOdGKrECDic9guzCFjQxdPl6ddpwBI8vr21mvb3d2xne1tt50T6DI6UEbNqcLZTFNK+muM7HtPf2jLq+s2UZ513dWskXiQcmqaYaJvZxdQIDVsdX3VHjy6b2s3VhwcZ17cX7w0Oz2u2s9++jN782bTx9XqNK1QLFqj07Sz2rlzekPhQZCCDM17t+85BU8umbXzozPb2zmwfjckEaFTASLRY5f1hgfR0D/ocsBV9g5n/M1b687Xj14+Oz918JP1Xr2xZIlUAIaYF/Qq7wGKy88NdkPwDfg+ILTbxGNUuELhFl7Hrnf7MJ9xSjh6EUBx2UZXWNrW129auTDpQYhuu2/np/QK6HsAs0cz0tSYZ31zhHC+QHHE+aEqVoK16GVvkAho3O/4db06IIkfl3XAqc/+H8t5hnIhExJYoADyhqiJgGOg0/nNa9DenJ/VbIYgwSW0FEN7//H79vjBYz/PCKhcNmvWJriYNgeWT04PbOXGmv32j37X99XFScW2Xr+1o73D0FOm17aNW7c8Q3n3aM/P1z/8W79vH7z31IPir79+Zb/89Jd2flm1RAagrOWBF7jbt/e2bXf7jY1Pll0ea1GCiPwfZVGSYNLlWYs5n79sIW35cs46PuNNaw3qlimOWS/RtP6obblCxueu0Qr+s1f1tQM+IJ82ju3wmmxcAdLfArOifkhxcJU9dZUEEmES7rtFST7COPgtW/W7ALP8NsYimePzcT9duIDsZcbFODypKur1wnUESvNdrse+wI7g8x7sywbgmx9hRnFch8+JUlJYA9eVzwD/u/x8zZ1wFtGk8gyiKVQCC/eUzS2cTZiOrs1v5j/un8g/0hgFEvPdOICs9zV/8Xtpvh2fiirfmSf5aPqO/F9hQJpDAa7uY/eDj6XgQPAZwmsCRgV4cg9hWddJaaFyLg6qxv18YZK8z78FtMpP6TplYmBp0LrHcUIScJQwIT9LPiE2v9ZevpcwQsmn/GA9k+6jcSnhQrIhbDM+R8IJtM9CImGw9YWf6vn1nAK4NR5hEPL79TkoZDUvfEbAtfYO7wk70TNJVlwO/sGf/t2RhEODoAuqwAgBnNfAXwDsdFMHAKPSAhrqUeKB8leWk0BLDDEGKOUAMOlAhlMIhIiHAFgBHipfkHDpM9xfEScBK1IAvMcmi4NDUjoC5bgfm9QjnFFGrgAZzYUWXiWcmkgpIc2BN1SJHH1tLGX0yoHns/FSD20sj9BFZQ0CziU48ciXlBzzFV9Q5ucKIIgycJkjnktGkoBmXU8bUwCaMnt5353DqJRVAsim5Z6KFAbajQDG8RugRRvPjYAIANOhgDGsKGGcLF8boHUZDA2/1ohuuteZnDzHWERBgWz4IZQNpTsCvHke+CPJFhD4y7UwCATCuVxHVRbBCA0BFhkxKp3VHLhsRxQc/y9bb/ZjWZalea177Q52BzO7Ns9mPphP4R5jRkRmZVZnZpHVJeAJiRckEHQjNS0kEEKt/gdAIFqIF57oBwQ8IPECTUMPtLqgqruyuiPHyMjIiPDZ3dzm6c7ziH5rn8/8ZKhNcrnZHc7ZZw9rr/Wtb38rblhldOKgDiCPQG4ZcvoA4Jk28h3NRfUZn3PtL9odUYMUYHNvGSONTXzD4T0ds+nD9By/LbrGd68NccTAVN+yAcs4aI47CDEN6zKsaSVHaLfGUm1Wn/M8XJOxAXDmB0dcWle8/m0QyoGfiAnM/GFj1AasTUIOiDKf/M33xHpVG/WM3LfdbFixkPdgjXlLIMDxOBln/qeQjeayADF0MnEWcQSoFq8+U78rAcP3tBnyzNwjDpZprGgb72lj4TOar2LLqziiO9AUNUFT2otZhAJccuoAPwS6y37E+55x4hrcj3aj36mxo08BidRurSnvu2FoE/dVX/M39xYA6/MsKlLJkXn1o+4niQzXFkd2CVApOoaayqC9m4eS6gWP3LbCkIgSPm6DAbUTYePLZ7P+zLIT3EMsZ++bmC6/HDm+p/1IjtHYTwCEo2HaLOkb2H7op3J910SFeeKAb3jeAKDlXOpCGuDxTVgbs/Yr9VE8CaBMN+2iTxyAgKkVOaOy17IhwXkJe6BsBcw6dyrANH1fCwkpni9IhIz886ooD5DvfRrtBW7HxwM/hokjBDMTwMPH2MK84od1JfA67ijLFrgzFzsCBxIQ7FY4nSAWGNfw54sSjHLIZDvleHI/rW0lYZTQ1Fghz0FbAdnlfHI8mx/NURh4JIjSHEseDr2IEMG7A3PNts3NLnvwn8owl+Ysm523W/c+tJu3PrBcccWmMnPwr63d7TtjOJfFRwGhNOs0Os4Gql9VPEDMp3P2p//4T23YGdhHH3xqk0HCGXrp9LRNEmlvBwCTTn9MZ5JWrpxYtXbhx+GPDg89wQYQtLQw78WhFufnrFYt26jXslcvn9rm+pJ1+w375qvfWn/QMcuMPFAlyOvBnJqbsxu3b1mhmLPjkxND4gYG7vbmhtvNg9cH9uUXX1pz1LL5qXmbKXDkOQC4ADSwpgmqOXoMsOAJveKszwPXLe0FAJr9aWt901q1lksZua3MTfuxeoIC9C1ZL8xXxpt9vFavOshAkTatVYAxEkCz2OHlpajwUseZpEie+H4xnbZ8seD7RRdf0WB1hCJwgJKwOGib+wmAxM6KGXvwD6ubtsyWZvzaIYGTdFCYgmMAENI89iPUU6FYmQeI6awDIkNOFQHqeBAZkskUUGMu3b33yO7de+AF16rliv3ud79zoI8CZT/4wQ/sj/74r/q6/MXPf+VMcfoZcJG1KZ8I1hgFuzzwoPhYb2ijccqqFQrerdqN3Xv2zoP3bbG0wiL359Xx/CffPLZ/8S9+at/7+GP78IMPrHp1aZ//9guX10ikU3Z6eWUzpQX78Y//Ndva3HVAA1AiNQk+WLPX8mPz5+hvo99aL1syOfGCfQCh8jXxf9Dlv6o1LVso2t6du5aeydnSxooXTYOxx7yvn1/a0f6BlY9Ord/umA1G1kabtRNOXjBHYLwBIv7Fv/zMRqm0ff8Pf2h37jywLsAOUlhTAEoNu7o6sdcvnzrr3yaBJICdQu8WKYKpTN7mNrbsh3/8Jza/CKPWLJM1Oz8b+tF1ThNkkhNbmCnYqNe0f/an/4+9efXUlpdKVq+VrViatuxizl4e7dvF6ZWTWPLZom2s79j9+w9cG/XF830fb9evHnNsIdgWtIFhRD547z1bXAL4gk1mbj//+T/7My8ex5H00kwoNEnBzUeP3rV0iuKQFTs6PLbVlW3b3blv09mCEy0ApxhXMZZgtzoBZDqQBFZXl+3mjQ0rFFwBxO9Zr9d8nwLcBZErzs265E+pRHHisYPTrMny5YW9fvXCLk5P7NNPvmMPH75jlXLZ3rx4bb/+xS99n6Pg4OL8gvcDwGKQLDL75Lufum24rFzYYNx3PdlaLWg4P37ytc9vbDN2hpMNMIVZU7jUzDVAM5igLgnVDsXG0dKlQB591GjBSgVgz1kiSeKl7Nk9yBG0gzldRbao2TSWITaJoosffPCRfefjT211A633psEkJvnEWh8nB1Zvle3J09/a3/0f/nu3lTwLSQnkKxZK4TnR7xbpBRuH/wQz3E//JSY2mgwccPY9h8iUIJnA1xK2trRiCzMBIEaabmFp0dnVSEkw5lcUI4z05kl64Ofir9PXAoXQwGWMOQnhQHZh1vdvSRQCLtKP62ubnkCSFEkhX3S5kMuLE2u3m1YtX1rl6sranTrHm5yN7/s81XcTU9aZDC1reSvOLNl3Pv6ura6u22Jp1VKTtAOYFOU8Oj+2q8qFSy998MmHdvvubcvP5jDDPu8HTbOz40vrtgb27PFTe/z4sYO/sNXxIXqjro2nJra0uuRFHJkTs4UZm59b8kTtyZsTZ1B3W2ibB/+TGgmwhhnb1y9fud2lb4Ifn/Bx4GTMg3fu2drGquvdH58d2zdPHjvbdmVj2dcMtpTj5BCiVMzeSSNRnEZxUa5NIUJkxRwUToioM/A1h4/CCVWA7XavaV3kJwYdB0QB4bPJrE2nC5ZNInEy4dyUF5cFuEYb3fcdisIlJ66X3h31XJP75t5tf556uR709McjS09lrTviuiGwzCTxv5JRYUuKIfdcror5N50NDOkQJ4RiZKwxyGuzhVmXEaA4Jm0kqU7bluYWXPYK2a16ueqMfBJk6Lm71NUkEBD+6k/+xO7cuh2ATcZidta+/vpre/z4qT18+NBOT8+tWqm5jA4yNxQE5QTLxWUoGHpZP6PZ1mK/TiZsa2PTJXtePH/qgHG1cmUnZ8c2P1/yfkpns24nkL+hQfRvd9iz/EzWUrmUy24Mkj1rD+s2tJ5N5TitMrZmu2KFmYL3M4xubHDAFUJMolhDcTCJe5Ed4kAZ7yvuIqYVjiD/XL69MIs4cK3YjfHie/JPRYxwHyhW00exi2I74Rj6vLAQj20i8qJwI+ErigXEQmXMsBPXBEUKwZZKblsV28kXd5wiqlEjv1pt13NzfeFPijlFwovHS3xefr+fCoiYtSLNCCvR6yJV0gbFkQJ3NR4hLgsn2jzp4ScFgtweP1xTxC+BvAJj6SePP5EQi8hBcXxF84FrKeYQcCqA2DG1KB7yGCVSChDhyH2fiAAYB85pg0hUTgaI8Exhb0ou6H7xecM11b/+fJ2W/8346r5cW7Gt8BA+I+zN8aGIHIrt49SfiF3qa8WywqoghKnfNW/VX8KfBAALI3RsLMYYv/YFY4oJmu98V59Vf+g+wq/4bBzYZw1z6o9koTBZTuYKf+CzIsXFkzfC7rz9/93f/o+vAWiBoH7EOT99bRii/fs6yA+TPwSmMDkUQHNjLXiMkwJaPg8ArUXqIHE3gL8EyTIqvK4sh0AVZ4FFAKXaR0Nooyb6NQAeHf0XSKBFG5/gCob5LpumBlgLR0ZHgFPI5L5dJN/OjnDcRqxigWQCfZUJ8eePjhTIeIqpJwCaz1yDEtERcgG2CnQEjOka9KeMI7/TNr0noygWZBw49/GKmOHxycszK1OmTJGDQdGC4RoqEiYDSLJCk1KGlc/DOMIxxLHjO9IuVUGGa7AuOrpO291xGb4t+OfjnMuHzTwymslUYAsLLKX4gcbMjQyFAkl0pAITUYaeY1g+PtG8VF86Azra7GSkvC8TIUuk/tSi1gagNnDEWACx+t/7Jhk0xQVq6nkF6DrwSNYw2kTpW4Eu3IM5xNzTeogbH81N2tSD+RwVOOMefD5sXAFkZ2NzQzQIoLI2LNrFPQozs74u+fu6j6NEkbK39KPaw7UkS6Eif3yOcVXGWnNECSRlscUCdqe0270uNkG71J8aSxlL2iSDL0dFAB5gDwAibCCxfv2IV3SaIIC8AfATqNdtvZV7cDmRbihKQ78w5+VkCCTjuuoXjZHWjwfb6bS/rz7gezwffaDxVJ+rHTyrA4LOUE5da0BrrnhiImLOxvWf6Bt+NE+5BiA2r18nHr51HEbz3At9RokG2QoHc8fBZl8DkKqqG0ltaL4K8L4GMqOigmB5brtw5F3+JuOBJPadoFzJRXeA0hkPSt1ZjDLVzCXNE+ltuiMYaU8JNJVmGt9lfHWUigSVnE45SG4TU4Fp4n0UzV8HA03EFfEAACAASURBVLKhaIWA+NlcCAzk/Gk/0PzTGMteay/QXCT5wbgK5Oj2gvyHHGw5YnKICYPfgqsj1xj29kxCIpbjn3JwuSbMV9pcLBRCtesoYUXCze3HKDDx5YzICYLlotdlh4LDFxJNGnOtO+2V+pvr86xIbLntS4RTBXpuAHHZKV7jn74bt3vx/tT8174Nsw8JJtYoP+4HoIcYOcvB1iZs0B/aVCYkvWBOciwdgBJdViQNet2haz2XSmuWTBZtbmHDNnYeWmFm3RaWt23CMeUuSY1pKyD6PIZ52LZ2rWFJTj9QcLPesYPX+/aXf/ZTL3T1kx/9iU3GUzZXXKTEqvVhgvYGFkDz8KzZDM4jp0HqdnJ65EwlTnRw7Hlupmi3bt2yqcnYDg/2LZ2a2NXFkS3Mz9r52YF98fkvLZfP2DDZs2a74TqiaFgy9u88emAr62u2v//aKrWqn/C4deOmg1Ff/uZLq9SrNpubc4mBTqPtmqGc7ECTOuzVCTu/unQJDGeYYDMsMG0A8mGHor2KnjFFwt4DhFtcdvkOgJTPPvvMgRwkLpgD/M8zA0ADhOkkkPYEju4CHuA7eHIqGTQeizMFD1JZI/mZnM8jJAHeHBzYm4M3lk6lbW521pNeJBo8gIokcpZX11yjdGtnx3VUq7Waa6UCYuO0Yw848fL85QtbX121Qn7aCyzloqQ8Ei08D+Czy9REMjRpAJdezx5/87VryC+tbdl7737ggf7RwaEdSTd6iF7von383e85I/z45MyLGsKac3+nR+HVkb376H2fvyMLeyvsUpLXU6mCtZsjyxeWbWvztt299dBKc0uOPJKEY5+q1q7s/PTYfvGzz2zcH9j7773rc/LzL35t9XbHktm09ScT29jdtZ/88b9uqysbNj2Vo76ajVoDP8Jf67bsGEb9yYEN+h1L2tA67ZprQGdSMGNLDuq7tNd4YrUGwMGUbe7suCxJNzFy0Dw7lbEJpy4aLWtWazZodSyNPzGVskat4slebDonMda3130uffXkqR1dlu32vft2984DB7FhY8LKqTfKdnV5ZrXKhTUbVRsCbg0Hrt0LOFfIzVppedX23v+OffS9v+IJl6urlqXSOWOMTk+rXkivMJ3yIqEbqwv25a9+Zv/w//4/bDo5ssxUwiapoc1uLlu1VbPzs7K16k0vkrWzdSOAfQvL1uuGU1QAR4B09DvP+73vfWoP33vfsvkZa0cyTDwT/f/P/vmf2+Ovv3J2Grru3/n4Q3v0zkObnZ2yRMYMPP3zXz+3gzdn1u8lrFiY82v6XpUM+5NqdZAUoRje0nzJC66VOJHDuNVqgRndCYlGCs3B1F9bX7e1zWUHmxqNgZ9CuDw7demLb373pR28eW0ffPC+/cH3vhf0n7sD+8XPf2Zv3rzx9UfShi9TsJJ5CrN6c2fT9xD0XbuDlp2fH9s4MXFQC8121jo2l3kOQAogTjE95vN0ZjqSlEjazRu3bX5uzlpNAMjAwncwrVKxWrPqAPTS0oLlC0h4sP9Q9DX0fa1S9sQdiSyK1rF+AfT/5N/4N21lbcuqtaZVag0HlGfmirZ3/6a1e1V78fJr+5/+579rh6evKN1os+lZl05DwgV7ogKlqteB3+UnFoZty1jGptJRzQr0/70IadJavk6SdmN7xzbQgWafvSoH/fworkRXmNOJ1auy780rSwu2tLJyfUKWucKzkyjCLjPO7ptFTEYBMskxcYTZ5vqW3dm7Z8vL6wYbBg3p84tTazeRBWlZswFAX7Nuu2ndXvOa4NUdB71qTvkkqe6WSNvNW3t28+ae3d27Z3P5OS9id3h8YE+fP7fL6pVLb/zRT35s737wvk2xTWfM+pdmV1cVe/r1cy/Y16g17PnL55bJp1wHGbCVJNCNvV179/1Hdv/uPeOQgqEmAp5UNfvil8/si89/a9UriCchMUntA/qeOJ6xQLO4P+i57eS53PefMtu5Adt9zqWaODXy/NVzn3sLSwtuz5HGYf5igxg/sR6dYJFMuF8Q4rsQu6Jzjs11djdJ1iy+ycAlDUiQAUCfXBz6c/XHwQ/ls8lRyoHo2el5W1pcdCYzdom9F0309qDnIG+93bKudW1xZtEePHrooPuL568CwQP5DAR/kmnfA5rjtuWTsy5Lw+kXr0/SC/KYFIOVFJQnhbJRQfUO0qBJ/xxyLOzLkJJYW0jDrC2uesJ8sTBrpycndnZy6v1EggZwnPoJ9P+Dvfv27sNHvp44iUAfHR1RwPONF9isXtUN7eZPv/OxA8cUHsbfwCZels/NUkM/7UTMwh4PSM3cJ4E4GHbs2bOndnS8b9PIdORzDjjho0znc54sp1Bxu9+xTG7KpqYTNs4MbJTsWWvQsP6k5TYabL7TaVgC2bfpcLIdHyGwcQOBRuDfNcAXFacTNqQYW4QQ4ln5mcKdWLv6vGIl4RT8jS8fj9Xl8/I8cdyE6yrO0tgp5lQ7hdcI41IMoriBa9IWSYDqdWE8InlxWkBxu+JtxRjcAwBasaBAWcVqtFN4jdoloFd4hUBE+de0QwAs7ft2jOAJ9uiUqfpM/aE+ibeHPSBOIlIswH1U2Fl9Hu9v7h1iiZB8UJwUYprfl+UUdqaYRRic4wZTIa5VG/V9v6Db42D/+YkD59wzjFl4Px4HCRMT9iJMQnG54mePYydvvyubpT6Mg8n6Pd7fTuzKB1BXALTmkXBUxe8ihvEcGj9+p+81L/w6UVytZ43H9mq/t1txe9QvwvjiOJPwCPWDsBHNU97HHpC40/wDgFaMqXkivEJzk+9dt+W//Vt/c8KXNRm14AgeHKCIQKv4AIdOChs6RxIV/Gqxe4NjMhUe3I8DG0MLmeMbPjEjYEQLRBNTk1aDqdeFnnMdsST5rALjOBihtscXtK6nYjbOMotkKDSYGA3ayoahwZbB4FkEyvA9NEiVRVCW49q4RMcsuL8Gj+sxUeXo0E+6psBDnFPPCMcE5QV6aTHEAW0Zt/jC0OcEIMsw62+eQcCfAPtvA+YCe7Qp0GbJB2jSw9Di+QWahGOIQ38+l1KYegte0mbuAegkIGg8DECswNJJIhQI4rPcN+2O7lvNZI7uynj4QoiM6LVBia4FAE0bcIAciBpG4GvEjhLYCDAdN0z8HsYzaK7yw2dllGRENZe1cWkNycCToRfoLwMYz6CSuPBFG0mAfBukpJ+DRmwwrvGNhd89+wRbLNKEpao0P8xrB9ci5ppANzR4BQRrDYaAPwDltEVgXzgeFcB7zUHmCIEJ15NEhhIjMqraDGWIlUXlbwHOWnfKHnMvJQm0aXM92kM73chFiSVtKsrU4SdwxAWmBWPNvMJJo42ScgC84HUKZ3mgUeHY3dhfc4aQwbwPR00FruqesjGaf9xfTE+1gX5SgUr6hbbGWd7qa80BPnMN4DebXt2bJIQf44wYunKyaA82SFlgscEFYHqCImIScPJEm5zskzYrX3dTb49haa24DYiOesqGEgi4rR8HR4Dn+zZT2U94DAPoOR1pC1PkC4YR60YsRpdmmg4ZbBwpxiiPvp4Hach09L1AFM9IvxIIE8y5/YhsSjwpqnnJaw50AdJHmq+aw7L5krrA4RZgzefFNBBbYL44e80gUP9qg+VarMN44kDOj+Y0beJe1/Onhw56YJnLrmmf4nlxuLTZu30ZBfui+Y42nhxiX5NII5DYjVj2M4W8XxsWUGAGhO9r09degCOghKD2Dq0r7VNyVmTLlcRw5zXSZe9HBf/4rJ6T6wL0xY920R9xR0gOjk47CMCnLbIfgEHJ0SQAlpHcR38Q9nIPRh0sz1ib4jeZbEiStQce3KJfybH7s+MzSyYzVpxZtMWldet2k9YbZO3G3ge2sn7LNrbu23SuZMNBwhl7uUzaxoNxKGqFLEdvbFfnF3bw7LU9ffzETt8c2Ufvf2w/+sM/stmZBT8OO54krdPuu0Yx81jrJ5VGqLNnvX7LdVSfPn1shVzeFpcWvNAPDKTFuVn74je/dP3a9NTIMumkVcqnNhx27eDwtQ0nfQeOJ8kpl66B8bawuGgb21vOZLu8eltQCfATEDZlFLJbsGJ+xmVEAI1ZQwDPzHGOkDsoVKs5uwLdVQJXWMaFmTl79OiRffTRdxyAhqU9Uyxavda0/YM3PqZPnj21X/7yl9dJXlj5YV/ruwYtSQ85sYCFm5ubPkeRxkA3mt8BnWdmi3b33j0HaE/Pz7zfKFjGsWiu79IGFG9iHXNINjoWyP8Li0v26N2Htr65GU6PoQ96sO8MZWQJAOr81EGr5Rq1MM45ug7AFYIgtOh71me8SGjk8tF+HMgAAHkDB+cTtrG25cAGyXKXZgFvqdStZxR5CTrc3f7AKsiYQFvFZ6OW0lQiKkS14iCLB5O+V2esXOZY+6Ktrd607c09u7173+cs7F9YXwBOV1dntv/quZ2eHNmw27Of/NGPbX5m1oGh/YNDa/Q6Vq43bO/+ffv+X/mxAwopiu700S1vWKNRs1a/ZZeVM7s6O7FBH3Zg1xMclfIlChe2vrLqQDPjB2mwgW7rcGxrG1u2c+uWNQFcqMkynjgI3qGIVr1h497AMsmEFw7rNBueBGBOcSwbDWPW+9HZub0+OrFcYc729u7a3dt3/HQCzLRev2uN2pWVy+d2enLoRfRIrsFsvri8sFRy2la3d+z2O+/Zo48+dpmbRDIcZ08mknZycunjDgiesKG9c3fXzk+O7X/9X/5HB7VXFkoObjRHXdcw5Vh9tVx3ZmRpZt5u7Ny0Wzf3bDwO0k9IBLhdDbRe++53v2s3b+9ZBtLDYGRTkT4kCTEKBv7m8187Y/nHP/y+vffenqWLZv1GUMw7PenaN988ttevjr1o4kxx3tmxyPRQqFFxE+uFE348NxIRsIVHw57b9MMjJBea7h+zb9JujtSzluYXlq59R8BbjvmyN3715RfOMt3Z3rLvfPChX3NrddNlY/7JP6GYYEiI72wDIuWt0W7ZwcGhzVGob5kEU8Na7ZprK6M7z/dZa/JXsMtryyu+7pF5qVbRNje3DUgrIgOzvbnjNtl9PZKHmWyUcK/bXKloOzd3bHWNNY5Ezb6P+1dffWmX56duo5AnYo9HTx2Sxs27d+3jT77nyZk0RQr7fbu8vLDV9SVnUH7+xWf2s5//hb05eGGDUccZ2egsZ1P4qOGkUNwnlX+ONKCTB3pdHxvkVrBJ9DWJpJevX7sEG6dVGK/yxaUXwEMuaG52zvcYNPRdCmMqaQuleSstzF/Hfr6ehkP3iTkZge1zolREZHAN62rZclP4hClnQN+9e992tm4apGYwF8DbXgdJtpZL75TLMMVhQTc9ORdOmvT8VFm+WLSpdM4TKsRES0srPh4w/olh6c9Gq+lsVqREAJEBE5GNIAGHBApJuWfPXliz3nQwmvmQypvlClnb2N6wjz7+0LZvrlkC0BoMjhpmSbPKYdualaYdvD6yl89f+nyQj0+7SbasLi8HaaxaOBlCX8OEx8YDCM8vzTsAeVUp2+HJofvhQ1jyEN3GA5sMkRmbtUwyxH+dbscLQBYKRWfdXuAX2tAK6Rk/NeNa614EL4AwEAl8n0hObHl1yQbjnp2cHVmj27SBhdpHJOGQDsHnn59etK31Ldu7fdslbgBvj06PvH39Yd/arFUb23Rq2vb27vh6ePPqjZ8QwPYnJwkrzBat2qjaZb1ss4WSra2ue39jwxrVmj8H+2StXnGcw+X/pkJMw2fYqyh2O400TS7v/Yps0+riqu2s77pvmBknrNvu2uXFhSdMkXxB+qPT73kdjtXZZZ/DzM3T02MfF9YxNg/ZJO7TqjfsnQcPrFAs2isKXp4d22DYd2b67HzRTxgxZm47Nrd8PRRLBU+EINPz5e9+Y5fdC8tZ1koLC75fAGbPLy7YZeXK2oOWZXJJS+eTNlVIWjI7tq51rD9p2yTZt+wMp1B71u62XdpFWt2sEXAk7I1AaAFvKlou0oNiMhHu2OuvY+0IdHO7FcX38r0VP/NMijOFZwiwkz+u+E9xXsC33oLWIkLK/5MN0L0E0HI9kTxECOE92qZrcF33mSfDa4CU9+WbC5DFJxHGIIyAv+OAvMA/+f7CrOT3Ky5UXyhWEb4hgFBjIAxEzx/HvGiX7h/iyyAzwtzhBxugmj7YAGFh6hvFwcIzlIDQ+8Kt9KwaI/mbAot533+fCszgOPgax0vYVwXCK3aLtyFIFgZCiWL1OMYozCGeJFE/OtaI5xrplYvgQ/8rRlcsp+cV5sbfPqfTEZ41ecvKV/87/hWxuq/j8ghXVSwn8F/X91hR6gQRkU17Yvw9gcOKHT2Wn56+Xj8CvoUfMS7C/nTCy/eAqYBNCePkc5q7cdKWfHvhyBrnxN/5z/+Ga0Droipchii9Gv5tVD50XmALqpgNN9AD+Bcj4IzJ6BOVajYxHR0xUsmcfjtDIYRcAJQMRHzi6wHUbi1STY440CsDJ+CCzsYp4XUcO354LX4MnmcLWl0B0IsfD9eEC6B9BCRGzDItRBm7OEguEFhArP8dK14ngyHRfwEf9I/AzDjA7gBkFPhrgAWmxheMwNO3WaeQcJAhpl8EPgqEkNGhX+OTnd81segHCpHwt8aeturYhYNX00GLjuvxOv0owN8X/DgcV9DiAIBm8+SzPg/IYcUkPygeEgf4Z+bmro8++EYQJSMAoAVuOtg8jFi2sYqeXF+v8121IQCPQVKBz2gTiRs6zZk4W5HPS6aBAin86KiewHwZOuaNA3zZcBRJC9ezy1Hl2PjclIGWoeVv+jcdObxIcXANHGcHqFPBKEiEn6Im9CmvaV7xzGL/yDAIIOL63J/XWQfcSwxV2uBH3qJxdYA/KvYphrsMlsDpeBJGRpPvCGiSg8F7AkPjAD7XE6jIMwVwPOsaYgkLoKmf3MgFORetfwr4OPAZSbcQtPMe95FmH4wQXqM/mJ8CxwVWKjElYFEbs8ZN4B9/02b+iQEjm8dntHYCUJ52IIbgBCNO34qJpH7V/KFPeV5Jd2jD93ZG8j+SrNC8FCDrcxymdjIkVjTPr52RSJpGthWmtDtPURFCvitmAd9RwCp28+LcXEhEDkfOeAbkgv1IoOfaZOOQxAQQdQcRtktU8IlrwUCBQcPYStbFpXei/YM2iwWvdsge+8YHcBLpTMkeyjnjfpy8kX2jbzT35HQQuAhI1d6nRALrRbZM9lVOouazgFn1N+wfjbP6VImV4LwFZ0dOEkEGn5djkopYrEp6zBXD2Lv+LkyfXHASkODwfkoG7TitMwHiIPNxeytQRHZDjiTj68W5EujXBqDKmSnRegMcpC18TvuTJ0oi+0Nfxfck2WZeo70CoNU/8hN0JHHIaR+XZMj5ODhoGNmF4OiHhA5BNOsVhlBgXeSCJm+n50zgbG7WC6KNhtNWqQ/sxt6Htrq+Z4sru7a5eccLv3kB1xFJK7PJeGSpUdKqJ5f25Kuvbf/5K/vmy68sZVP2g0+/b3s379r29k1LTWW9EF+rNbBWu+1BLPaG50gkRtYd1D1QI9g8Pj6yjfV1DzRhU9++fdN2tjcdhPrzP/tTOzx4ZYvzRWs2ypTEsavyudsAgjIkgZCpAMA8vTz1IO/W7Rs2jZSCjR1k9qQJRRnbfWs0W3Zj9wa8Znu9/9rSyYRl0fBPBUaK6ytn0i4H4b7ROKzHxFTagYk7d+7a0vyCHzlPAgxclu08Yjfz/V/96lfORINtDpDGWKLTenF26s/qa3c6FN3bWFu9ZkDwnYPDN5ELmLDV9RUH1QjskSgozhUdDDs4PPTrU+sBdgcAdGoq+BEww6gtwr23dnc8oF5aWXa5jefPn7sdBARlXlycIX2RsvmZcIT1+OjIQSFnu6WmLDGVcRCK4oo8F+sEdldr0LQMh7ATURX08cQoPLiyvOwMZkAy6hxgxxZWVn1PavG3F4+KHO5uz3qTti0Vl1x3lDmMXzsamx0dl21n+47dvvnI9m4/tL0bDyxHzYtusEe9bsfBwOPDV/bq5XNr12vOst1eX/P1dHx+Zv3x0C7KdVvd3LI77zxw5jr2edCZWPmi4s9xWT2z3qBlnUbdqpULq1ydW7N5ZT1s76hrs4WiS6OQiABoHfTH1h0MHeTcuX3T+n48P+UnEZBT4Zh5o1J2QDwxGtrtmzc8gQCgB2jE8WyO6zMGlXrDjs/LNhzDJr1h9+7ds7mZUvAF0fzv1O3iHDYeTP6yM+26nb5dlK+8iOfyxrotre/Yg0fvu6QACR/kEdDPhtgC0AMwxZ5xc3fdkBz7e//7/2a//tXPnOkNSJIr5Wx2Yd4TAbALYWBfnF3YoDOwnZ0bNpXIWK1et8vzSyvMFD3Zi32huNb8woLNA6QsLDio5frGmayzB3/9q1/YT37yY/vBHyB3gIb6xJmFtOv05Nyurqr26uW+TcYpe/jwXQfgYTJyxBy31pPjw8jW2MB1iSn4hyQJBdlKpQBycmyelAd2kvb5KZfpkCxRQh9fDpv87MkT1wpmrd+9e9dWlpZdV5h5fbC/b19+/aUzdkk4zM6UnHnMPsez7t2948zrk5MD23/z2hmiIZEXNGoV37AWkeRByxjQHhCaJDn79PLSqjOkYXmGPTJtM7OhSDBzOp/P2tLagpXmAUUrXgiwUr20s7MjL4gIoIoN4VkO9l9buVqz+aU1L+56//4j+/CDj2xlbT3SYb+yx8++sl9//jPrD5hr575PkObG5mVT0/6MrEX2AfqAfzo1yskdTwInzJ9/+8au2yr8fSQKPv/iC58Hj955x79Hm54+fWrVZtVPhRD3YX/wJ5nPfFd+oPYykURCYbpqAKsiwoRivVYNbeicn15AduTGjVt+unLYH/oa6nVbYd3VKm63SE7w+fWNNQf5shlk30igFTxZ1my0HYxF/xo5QpKLJEZFmsJWI+e1u3PD7Tz7SqPRcuCTUPP8/NLbWb6q2sff/dA+/cOPvGgcYFF2B5Fos/7pxGUfTg7P7fTwxM6OLyyXylu9Wvfv0xew5W/dumE//elf2PMXT215YdHtMQAvfcYeAcOeZ7lxY8eB02qjZueXZ3ZxeenJkh7J1+msS4DYMJBCYDJzHcBKTNPa+obPRxKY9XoznJYbc/ooEHBgnjMO2DlIC+wBkFCQqbisXVqzV/M5oLiMAsLs4Fmbdr303e0dB63xy2DfkzToj5DiGPl+hP+Ym8r5aYpue2CFXNFKM3NmI5IvaWv0m1Zt1B1Epg8BoLERJDQUx3qcMAr1ZNIpaYizDppOyAhAIGzyltXqLSsV5u3erfu2vrxurWrT6z2wDvGlpyh02G97QpRk+Gyq6ExuNLxPz0+sVq16/3ts1+zY5lpI4K4sL1oyBUv91C5rZT8Jgj50JhdJ70xP++kJ7ChFI2fmOdE65Tbj2YsnDm5flC+cUIIfwtpYXF6yg+M31uG0QQyATucTNkwNbDzVt3av5gA0fgw2h7nKfiJcgWS2wFr5jIEAE2yK3sPG8B3hFhCq+Py340vHHKIaOMxzgXGK5YUtCVjU+4rjFQMoTuBzcYKIYlKB3XoOYSTCVISdYYP4Pvflu0EKbeqa7ITGuq6pGDROrsTfCAn1ALjHQffrvoh89DjAqr4SyCx8QT4899JPPH4KPncAYwO+FeJiXtN344QXbJPeE6jK/PBYBa2p6ESIML441hHaG3xp4RuO4UT3iwPJ3waABaBe11GKTgzrOtd9MQy4juJixb/Ct9jDNLf4jO4TfyZ+j78XvwdEFmE2mic8v/pPeJxiZ7VFf4e6B+NryVjFWSJBCbMDgNYP1+CfnkH9dR3DRwkQzU0lNTS22puUdFK7HU+K6pEpphN4r3trrPQ3uK7ayPUEhPM5kbAEZqtP4/2Z+K/+s/9wwheZLCwON/7OAA6ZBXXgNeAVaQWTuQnAQgQ0RAsMfSE1nsb0IuCPzwoI9YmVCmxojKgeknupc7XABWxp0AUCYlRppwCfODD37UXGcykTIXDXC2BFxwBklKRTi2PAtZkEnjWPCnXxmhbuW8MY2i+AQq8L+BHYRZuUFdHk8YGPsX40obQgNJjcX98VGCuQhX4RWCuD9O3JqYwO72uBa2x1XYEVGuf44ucZBILLuGizSGcCIKzn5/vqDx/DqEijs/YI4iho02pFjgKanCGI1eIBgBYg4/MrWncCh3G6dA/aQNDtIHw0Bup37itw0xeiF4N5m+mCOR2As98vgiXDBcuDOUNbBUDzPPyTMYobKfXRNbiKDmTEIFVfaRwcfIwAaI75aUxoJ/cXCKvkTXzua43oWhRPkTH2pMlMmNcCgOlffhyE4Pmjo/4ySjgytFMGkc+6Ni4FZgYDd+7FguYacZkVnDqNvTYq1hDOO3+rCi/34hr0owBxPqd5K2BURkubN88qII57B4CZo2ph7XuRoCGMkJQX1uA5uBaOHpnVANCFDB36jlyD9oq94axLGA2RQDj3ot3x9aKEjNoqFq6YN9rY6L/QppTPZ/pa36HdtCHuiDiY7sY+6Sx4vivpEhl37q2NTIB2HOTWZqW1IVut/2mD5qWKCr7deMNRRklwaFNwTTzWRtSfsjOal8HpbzrY7AFf5KgAQHNEG0fagTCYl8OhH0n39RxJznD8PIxJAGGRNKAv4qAv16dYIW1VEok2cT/ZbElwZPzo5dv6AprnctpYX1qzHiB+SxMrMRz7fKUNfIdxkK3jfv4MLSqbB4ZIHMTnXoCDSjJqbWqPkB0M6/ptERONl9sTGI1++iAk3UhGuE2eBMd3Bt081zKLpE6QFECHLDomSCKY+cz8oL9gtCopK7uiJJo76xEwrDWGJr6+S1/DyOG+AE786CSJ9hRcMYHMkp7RulQCIC7lIyco7rioH91hjdodEkI5l02gH2QDAaDdcUJf0fXaQnFVgNXwORJhsO7R+l6xYnHN6q2xLa/ftnxxzRLJWbt//0NbW9/1pAbgXa9NEaKeywzUTstWO7+yQadvf/H/VK2W/gAAIABJREFU/bnZcGQ//P6PbW151e7dfeg1LfpDknGBAQrjIwnzimOjyaF1+hyhDowwjlSjwQpjFgb03t6eM62xPRdnZ/aLX/zUC2ulkmOrVM9d2gLGMKzJTz7+rr3z6KFdVS7tn//lT50FWyrN2vr2qoPJANqM39zcvMt80I4//IPvW2l20dnXFBKjACABOePDWDKvPbliFL9phRMWMAhzeS9ahrSHayjPz3pQrxMAtAcQbv9431bmVxz4YWyXlxf9iDXMNu0ZgIrMRcbUJUempuw3v/mNM/J6447Nz8zbJ598Yjdu3XQAmiCW+wBCAKr3xwObyc45040ECGAgyV9fW5OJlRYXAssxStIQcGDbeS5ef/3qlff9bOTjIRHSqrcsEdUiKczMOwAxV1rw+UPfABY1vchsz5YW5z05x3xAJ59kGHPK9wn+np+3Rx986MUFX7/Zd1AOEIg5eHJ6bBzsBrXZvXHTfcXHT55Yi/k1mbIbm/fs/r337c7eI7u5dc+ZowM0PrHLLhXVtoPDFy7H0qxW7PaNm7axshz2XhITUwlLZnKWSGdsaXXVWZS0rd3sOaDa6bSt1S1brX5po17XyleXdnK0b6k0diBj5cq569szD+gDjrHTBzAq4akUZ0u2e+eO65Jih8tXF15krFWrumQXaYHV5SVbWCi5fWp1W56sAExmbCiauX94ZolUxjZXN11mAD1apCvQgSb5e3556oAG34Ux1+71vbhitzey2fl5B/fv3X9kf/C9H9hgMPbiopMJ+/rEprN5T4Qh8bK4ULJBr23/6B/8ffvZzz+zmeK0PXz3Hfvk+5/YxtamrSzNOxnm+ODE/uz//XN78s1TX4eDDkfrGzbo9i1J/0fHdgGn1ymo6AVeZ23Y7/s6or+Y38jm/PW//tfszu2bLmXDfA5J+qQdvDmyZhvN5yMHon74V35s77//niF9icYxADT1r1otM+p0djoDLzz6j//h/+XFw9579MjmF8KeU682rN6AqXzg1/cEYpTU42/A0yJrGLmJsxM7Pjh0FjT75VxpxufrBx996ESPN4f79n/+/b9nc7PoNwcpEO7xzjvvOBgJ6HR6dmQnJ0f25uClz4sUsiPttl+PMeW9uZk5L4AI2IgMCsx9ynjBWKa4IYVJAQUXkQlIhWPvwYUahWRaJmGdbtP23zxzFiqJkARlIwG9jJNTSet1Wi5pdF4r29LCuu3u3rbtrRv2yXe+5wxldNEvrk5tZnbaMtmkHR7tW6vbsIGRhCMpl7TZ3KzN5EPhOp7TT7q572eedKDPeMbt3R1n4DL2+C2M5bOXL3xfp1/4DP7Pq1ev/D3568EWwDZe8n/y4xgXAGD0oZkr+KD4yV64esiJAk4sJQMTtcUePmOLC+xNs7ZBMb9s/romRzY15d9pN0Jx6pkiBRpv2m3kTuYD49p9FgDKRssuL6/s5PzMkyCQR9qdjnX6gyCh0KPOQ6iVs71F4nXbAVNO6bJWAUYBrMNenrB/+9/5t+z9P7nhEh1GUrYFQF2206NTO9w/tCdfPrHqZcWWF9b8dEP5suJ65MgvbGys2c7utl2Uz1yLn8QH/Yk/vbK6ZK9fvPTTGbPFkgPV2O16CxmflreZ0wBXtSvrMp4kT6fSLp8xhTwWif9JSLYC6HJiB7m6KsUHnRhhLvcT4o+uJ1rwaxbmlyzj5I+WXVydu6TGVDrhLEPkjOhfyCaJSSi8CrCbpoBjlmLLGS/SS+ICeQtAaPiNnDaaSqZsvlgyG09ZPp237fVdZxd3RwObXS5aD/3siMSiIoNoyTthIhHkHIiFWCeaa4HZSBHltPcF4DNSGeNB0qZTebuxc8vevf+epS1jnTqFSquemAIAplAkp1i41rg19P3XE0k2dsk2ijjC6M4mM87ydvm6LDIujPvQBjb0EwqQVzghBEuUtpLUov0w8ZHQmV+YdZ+iVr9yeZgnz5856E6SnM9PF6atN+xYd9Sx9HTCRsm+DZN9Z0CP0n0ztJ87FZukRzY7i+Z/wgFo1+KPCAwqmC18RD60Z/0jLEFAJuMnYJVTNvxg40TYEQAWJ6pg04SLKJYUxqRYinvKr2cOx8FbxVhKOsl3d1JTFHvzGeas7q+YTfFs8KeRXHkL7HIdj1GiUyt8VvGhsC/a5SdkothduIMTe4S3RUoA+n4cvBXmpXvxDOorPYf65Nvgdpw0E7+m4mOexZNBkQyTYo14fKn7Cc/RdfTZgEG8lV/5NuCsseN/jZk+cw1kI88TgebCy+Sbetw3CSfrhNWon/gOP/hTwg7jOJYwFeGNwkcUx7wFuAMxR/GKY54urRmwC74X/Ibwo2fn94CDBgKuapZpngiAVjtJDKsNek24jv5WH3l8GOFUXE+gsj6nucy46ES6YlZhtwKjhYlovWpNvl2/obaKsDXu7RjcKJwCFhZF8kzgO/e/7tf/4j/5D5wBzWRygzYe+0biQvsR/Ts+gJoAMG0cDOiHC1+zICN5AB6E62bzYYA1cTWAABRxAFqdpkZyb14TGKQBEwjBgqed4RhyAJn40YBrgtAugYICpgUwaFJ6QBvpg4oNJ+abFqY6WZNdgA2bO7+rvfH3BYKI2i/wWO2kbb1ogmgyqd16XoFYAto1qFosfF4Bv4AQAfrK6sUnP78LdJZx1dFqMSzVTi1C9RP9KN3fsHizNg0LNcrweVAesXm1oQBkySipfTLYtLOQy14ffXDjGFUJVpsBoAXmuUGiUIWOX9DvEasJr0SGyrOFsKiQ6IgmOwtAm4Qvrug9Xqc9tFvPHeZ7WMSat3FQXQAfbeR9+k/zXc4rgb6MnV6LJyoAoL29kTZd3EgpUaANV+tPALjWE/OnEIGy6iOAKh1TYp7nI41utWXQQ9QtzAEPdEdUuw4MSj7Ds8WPYkhSRSAy39V8ExioufvtcRaIIECEzwtklcHmPbVX/aMxkzGXweS5xbzWptZttwwdchxTvs8zBcZ2kJjRepQmtgzqdUKlExj4GmuehXlIu2hrqFwdjmLxT5uq1r+eke/pfbEtBHbSpmvDHHNEfB1OpRwEFlCsTUoGXu0S4CrDTTu0fgPAGbSw4hte3FmQBnTcCXJwtRuK4On7gDHe38O3hT7lrIhZQFtI3NBPBYHC6Oj20M8zD2p9rU+F4Imgr9cJJxoEQFMZx+3FIIDHcug05j3kCCJGufpVz6bx4P/sdO6aPRx/Dq0HjioqoSK7I8fG19wgMCt4NiUOYD/yGk4913QtP9fCDexj+lUnT4gv5Ph82/Hlc4xfSGCF/pLt0viG4oE40uHoGnqTPl8s7JnMY7ezUSJJmnDSgFYRD51uoDCk9lK1h+dWAoNdUvbLHZJo3tBfPGMuYpIhkUJQzfXiLGdwBtlZFWITs0MJP9/X/JkDs1mJW+2l8UReItIsd2c7nQ7a4Ry9j3wPGI2+nrwAIMkKCmsFO+JO0yT0jyWzls4UrFTasFYnYaXlXcsXV61SHdqdO+/b9vYdK+RLrp+LfvSQI/uXFTt9fmjp4cSBCwDoVqXhmoqrS2v27sP3ogKWZleVdmAhRyd4fJ1ScKt+ZpVaYJXRHwTGAAjIfMD8heEEgAWgt//6qR0evLZEcmD9XsOLXMGIQj8WZtztvT0rzBbst7/9rf3lZz+1RIIE0cBBG8BRgcqAz8z9e3fu22Jp0aC8cXoCRqx0NxnvcuXSZmYDiOJOYX/owSYsbrHYxpNwGoR9/ej05HofY24wbviEAJD8DdO41+4E6Yt222rNijOoGTsSH87Yy2YdEODovb4PWPXovXd9LXBkGckAGNBn5Qubmy7Z9vaOfxcAGqYybSVgBwAjQcJx8XIV7ee0La0sBqZhxLrkGDOnfygi6acBWkE+bTpfdMYgoOPC4rKtrK05C5A2OPjBkfs3+7axumjFfM6fC53dULshsKgKcyVnpf/gRz9yluvZ+bmDLRxjh/W4/+q1jYZd43TRrTt7trK6aoeHR1auNKzTGwfpjVvv2M0b921tacvGI1jGIXEC87XRLNtV5dh+99tfW6tetU8//NiWSiXvNz+NQDHwbN6avY7lZ+bt9p07NlOc87oFFxdX1mrWXSf39atnzg5GJoOiZrPFnBULWWetBc1sknfTTvqggBtyNgBohGD3Hj6yfGHGGvW6Hb7Zt9pl1cFB7LTbgnTawTvsjGfFbOJMeT99NEKDt2q54owtLyx58qWYC0x0ivPAYgSgY8xJgswvLzkQxCmHZrvr8mmAavPzi/bv/bv/voMsp8fnziQeD801wJGJ4Xr5XMIuLxv2j/7RP3C99fcfPbQf/PAP7e7DGZc+4WHImXXbZv/yp7+2P/2n/9SoJ+YF9NxHy1vGEwuBSUZCAvsO0OS2ajDwMWU+wdSlb7/3ve/awwf3nDUoQsr+/oH97suvLQtTOT3tWsnvvfeB3b17z0pzsIHN2d0qJszcZE22GhX77Gd/aWenh3br9q6try/7nM9PF6JCg6+d4cj8FItX/pIX+2UvTAZAgvUzFR1d709GtrW7Zffv3PXibj/7F//Sgz+krWDC5rN5B+IBM0m4AAyTgHn2/InLYOUKoWAan6E/YAEDeC9FWtCsQZKQAA3IDiCZwx5WyM/Y8jJJkS1nRJMkQLoA1iuyQhw1Ob84tm6/bY1mxZN09cZlYILOkDREsyZh5+WKF0nd3Lhh1XLDtZ25PmMG8zud4USW2f7Ra6tQRNGGLsPB2vYTaiH+9X0GkBg7jm1oRrEhfQjIvL615vIe7BswXZHNQCef78yVSm7nWCvo7bZ6LWdacx/6jxMb/FO9Cq4Jk7/VaDizG1uLHj3FGFM44JEPCSDq2vxpSFlIL9Uc8ABUvY5NIEUMup5UJPG2d/OWPXzwjktsaMzHieDrYX9ev96304tzbyvkpSGFhoszThhgXxuTILUpy0zhFw19PXK/g6MTL3DnxSWxi8mk3b5/03bvbVhxLpz2BHxH5omJUzm/spdPXlm32bHd7V27vXs7FBo8fG0t6qhkUy6nhOY33/v8888NuS7GAbkSAFhYxay11fXVkKRITtwnxL4DkDJfL1tXnsSf5uQgJ2nTgajUbDV9DEj43H/nnuXyxYjwhl869P3GfcZizgFXpJE8mT8MJCcS2fhOS6uB+cs6gUVdqzdcf9tjsmTaGd/8cHKB9nrFxqmJJ8+Q/CDxvbdxx1aWVq3b6NmgO/E99+qiYiOKvM5M2YTr9/tWg6XsurYBh2AMOVXjcizlsq9rTh1g/9nfRmhTZzmWNbZ6rW2D7tBymaIlKCyZLtrW6o7d3N3zMajVGs4Wp/hrs9O23mhoaUCu7shPbzCfWFPMmVr5yk8G0ZBSsWSrS8ueRMaGU4vBC/p2gv9Ub7Xt6rLicw+/JcQBocBjoZi1Su3KLEGc0LZnL55aLh/q7cB8pfsSqYn1Jz2bykysO2pZe9g0Sw9dCzo5PbbRpO+vTefTLtHDfg6rWnEMfS6SC88g3x6JDWEb+Cp8XpiM+4+eiA7YgGJ3xc3CkPhbYKTiNWEUis3kd14TxyLfQmCfQGVhIXGAVT68/H/5vIoRFbd6wjliHAtcFl7kJwFi8nVcX2Cex+iRRKaAS8U1/C+QkHVAHwgr4r7ysd3f+VbsymcV07FePSkbsXyF4wlTi2Nnwh2cyBKBrvhK6lPhQMKqFI9zvzjGos+HeC0Qw+IYI/cRmCrMiHvqmRVDOZaYfFtrToC7MEPHF9kEI7BX+J/GKdjpQGoSPiLbrb81T4VH8b/ibLcbyUB8U0zFWGhOiqwZx4v4TkgARokR6odAAGTJRZgp79H2tzFQKJYqjEgYqua/8D79rXmp671da4HdrlhfiRbNB42L8Cr1i9p8DYbH8AJeU+yo+I6/IR5fY4AusRfmdTw54O34L//Tv+apJD20OpCjPHQAnRgHNLXYAKAdWUdQLQLiFAQLCKBxuSIB49tibPEBUIO1yDVBFEDHMzdqY5yFpsA6Dg7qcwKFZZwE1igzoEnB5+LZKxac2LoK2mUsNPBcQ/1Qq9X9dzkU8WeRIdFzySDRJn2eY71aZDKK3Id7Mha0wY/ORiC39JNlbGTcNLB6fg0+46dJp/brflqIyuRxnzgQqQWtCS0wQROJfogSvL83qeOZDijMmrh8XgkEgWMeacSOcwuAVv/2B+F9GSCiDYHcDkBF+qsCZHQ/PbOMtAJqwDA3rmIyez20t8cZtFilCxzPrsqwxTNKMuTxzc+Nvx95C5k7zUEZpmAYglYPwYIWvAyMjL+eOT6nNNe4No4WEhxig7kxGPSus+ye1R2Fwircg893Wk1vl+Y5R7NpozYIAdMytNr4+Y4kMJg3cgbUF9o445tnHGTmevEEBJ9TX8ugC9hzQCOS+JAN0Aas59e4UL1ZG58DD9lwFFpgIcwt+mUQMWoJlARC+0Y3+H1ZBjkIPKOOdsY3VJ7b511UGDW+FuScCET1+0ZyH1xXhl5zk89NUQQlysaqD31ji4y85hD3VX9prfv1YpWgNX9k467XWEy7WnaEa9F22ZZruxEFJzjyHgRGJxdkd7mn7wkRQyEb6W8REDoo5FrQUYJjOmzujI/2Ebai4OxEx67Gb49cae752o/J0si+i7musfcNjNSDFxcNzig/cmT5PEGTO2TZEDhrTcnhyqfD8VveIziL21zZJTmIcadAthMNfM1NFUqUnQ3rNtiXuE2UM8trSMPEHSPZGBxzB+yjhC5au/4cyUjvLGLqc6KB7+uecuD5LEH19d4bA4U1/3yNSz8tul42mwlFdIZDn//YU99LIjY+jBXaLWAdRhH3lkPK/0oOaZ9TIkjzX2vM2xFdi/fcwR0FORxp8Mu+Eoh22t3rIj9KyChRmEhO22CYtMXFTWt1k5aZXrL8zJo1WuYSHHt7j2x9bcfSCSR+JjbsDOzi5NTKb85t3B1aIZuxV0+fW6NSteJ00VYWV+zGjZu2urLtIDGJjGq1FskYDT1xMpj0rFo7c6aeQHMkHDie2m4EEJGq8mitfv27L+31/lNnPOULKS9KSJALIIw+MQEpGsPFuVkHDp+/ema3bu3a6eWxA2D0T7EIwI5cDYHssm1vbNtcfvY6eXV1deHAF9rEXO/1/ksb9Ec+D0Ix06QXO2u0Wl7oCNApNQ0RIDjgRyfH1wWDJeUCexIpEZ6PtVQtV6xaKzvjDUC+0eZYdMb1VDVffX9JZ/w7XpTPzPV06Q8SLLSRf7Dx1te3bG11w9ddcGaDfUHP9Oz0wtmroYhiYHnNzZciKSLsU9/FmAlWs14DYezSEe475Yte34Cj6zu7N219Y9t1tlmj3KdyeWVPn3xl/XbT5TuwdxxfBoDm3gTkyxRyy6Tsnffet08//dSBWkD6b75+YidHR/b86RN7c/zC8kgRlGBvL9ns7Jy1OwM7v6xZaW7Z3rn/kd28cddWFtZdjxgAulHn2U6tXDmzs9OXnpSAVf8Hn37Xkja2y/OLUFdgOms39+5bnUrr2bxrFiMlg2wTgASJjf3Xz5zVSsIqOTW2dqthc3NFK80WrVK98MJg9KdATY7/s/6QF4GBioTZ/OKysyeRAWAr6rVbLvkDEIk9Qmplmv04G/YwAOVsLkgD9CINSIDY5cUl21hb83FnbgB4tnttT1bmZoq2srFpyxtr5oDaGL9o4ixiGMWffOdTf6bzkzPXukbf/Ec//CO7fWPRkBrEtB8entrnv/m1z6ftzS3bu3vbZkoFS2WCJrezEttt++arr+znn/3M9y7mJM++tLjsjFAAQGfrTpIOOB8dH/i8QbvapYiiBCB9MRr1HdyWzJECQtYRgS1riWJ/aC4jQbIESNVBWqFtnVY3MGYnY7/H1eWJvXj5xAsyLi2VHNyhqNfaMrr1rK22H69X0ApgzFp3Zm2t5gAncxQgtFau2Eyh6GAeGrdziwuWm85YrpDzpAiMThj9gHDly7K3g2TY7OyMLZRmnc0OiE8ChhOFmemcM625H3aDvsVeACwyxqz1/VdvvA0wod0XyORsfo5TFMs2OzPnaxtAjqTXyEY+F88uTvz/LjITw45dVE6t0a5YJsFpUKTHzBqdli2vrtvS/LKdn1zZQmnZFheXvGYFe12rTXxlVmuSyKj5/sAPc4q1gAcgMhLgHnIE8iexVxSUQ1qAExhciHl5eHzkIP5VteIgJW0HKGav5JmD9FzKBqOBZZPhJCW2xyUiXOM3VuwpYZ6URD6DscIWYldv37nnfU5fsUfW6w23G4DfrDHGBBuZSI5s0OUE58hWVtbsw/c/8qKw87PzDnJzage5JQBMAPPnz595YVrWJadF3vvORz52S/OrlhgnrHxZdfCxfF6xy/OKv0bS6uXLV65xTdJjcWnF21VuXtqzN1/b+u6qffDe+15YEr3gcW9kF6cXVr+qe8L29q1bvqfBNn795rV98fVvPHlaWig5axZ7Amu97oU1hz52SZd8y7g+P75XSL6bkxFcu75DArNm9V7Nmt3AbM4jYzEX5P6c6OR1ppJWmClYoRhODLB06RekTkL8F9Y4iflOsxMSe0h2JaZsbWPV7w8rH3bzwfGhXVxduXY0DHUSSOMhiRVzGwdAPuU6/pzqbgV/cmR2794De3D3oSWGSWs3u85QHvRG1h317YvHn1ut3fA5KT+IYoSsH+YK+xnrhnXNml5ZWXIb6prdzar1Bk1nfvd7FFZMWiFTMBulbDJMOvv57u0HYZ6nKPKdtWwx5yxkPH/mN3YKH81jyl5YG1MTs1qlbu1ay27v3HQAGl0oEk7DydBKizPWG3Q9iXFVabj2NGufRDHXAdvBhxgMu9YbtB04brQbfsICggAxw1Sa0+El15DuT6jRkbDOsGnNQcMS2ZH/m8qROuckUcssOboGoGH8F3PTwU8ch9jb70vnR6CyGNCKn4SdeMyEz8oYRqRDAagCS7EHwlCEFcg/FvgmsA3/MoD3oTi6YjbF7IpfFIOLvKdY9V+JaUSAp9spjsLEmK+Kv1j/vp+Mg/ypfGr3gSMyWADaw8l5j3Eigp/iXT2LCI7ysxUfcn3Fnbomr6ldfI45GY8nhYUpPlIs9e14lGuEWDzUvwmYRpB7FD6mvUxxF/eJ4ylhzMNzaQ7IdutZuS/fiV9b9tfbGNXQUkwTB1M9LhqH6wtTiY9v6L9A2FGcLSxGn4vHVsJEvAOjn9RUeG59DhslzEfEKQfCY2xojZOTSTPh3tgvXZ97C+cQNuC1SSKCmcZGa0XzXzG92sPfijt17Tj2oNhQc0s4mD6j9aDrKIkiQp2Pu9ZrNB8kFBJ8+aElsFvghFHiUTG6xiPxd/7WfzThRjp6jIPuwFgE1PFlMTEF6jjoMg56H27EowyGgJ0QQEZ6fqmIURfLcjhCHgFCOlKvAeJaWuQsBh8kFbqKMjVavHwnHKt5q21LRwswYOLq+wqOwrMFxiv/NLk1QNxLjC8cChmia8MYA3O4PwxoZUC0CAWsx9shQ0Xf6Oiys+liQJyAQD5Dv2Ac3OGvVqOgPOXOkvpMmS0Ntia2AnyeTcc1dH8tbE1m2igwXNeToYgz2vge/aIJpMkoBiDXF0AWB8VZWDKgcYBIhrHdDEUgaasHh1ExIsaJOQkALYDGnw8Fzmgx+7wQ811GLGJca8PRHNBcoWInPyx32oOzrgXI62+NdphHcQA7Pp5alLSTPvaNPzJkARibuj4KrecWWBnGIGTAAKBlcLQBqy/5nMZE48V9xNh1cC3SXqcNfiSt13FHWeNKYK7AyZmcUWJJGx3aqmLsap3LCHsAJY3pKGPHewKgeR7mSHz+yBjKOeAZQsAbgGDmb1g3QeKGZ9Z6ZN4JDJQsAnOHoEjX0WcFqsDoJsjGYeWz2UxgmdIHrB9G2oHIaC3Pzhb9/cDsHvsRRa4pB0MbruawEldvC6cF28GPNnVtFuo3nsllKqJTGnxXQC7fjY8vGRy+zxhxPRUijLMB5DSor+IbO4AOP9r0NYc1vnLGBJ7GN9E4uC9gFiDDnbFIgkPOhVjEfM43qkR4fooQui31rQhCcdh4CKb9ZEUEkF8nOUZRMVBtTFGCSraLe3vyIcpKx+eTmPfaaN2xSITjT2xwbi8i/WBek42iD0hV8xptpf/0vLmo2KjGxWUoIg121ouuE9/kZed9/KMq3jyfAGg5J+5gI8EQyf1on+Bv7QPFXGDf84/noW3hOcKexo+vMQJ2gLjIEYFnRZthYCmpJ5vKHNJau96boyST+kQOJbPHGaXR3pqJqpzTFl8DvcD8B4AOVa2DJJHY4bBxNSfkGKndGie1j/5kT2W+u9yVJ1+GrrsqG4kuYQjkQkDA6/QHgKDvS14AqxCSbxGjHGbXJJF2Pdbdm/et0Z5YrTaywSRv2eyia0F/8P53XQqBI/PtRteLoR3vH1rjvGJTaGzCqq5Vrdts2aQ/trWVdQelCvlZl6twELoXahjAVmu26tbtNq3dq7vOKX2EBMPWRgBvqldV7yMC+7XdhJ2+6ts//dN/aMnE2D748B1bWpy1XD5r1Rp69uhBB43kUDhs3168fuYBXiI9sVevnlsXtuJ0zgNq5ufOzq4HxqsLK94Xc8UZ299/ZV999ZX7ZqEw1YnVGw3/HgACR7/Pzi6sUq3478z1eqvuAS3ABP0JkDIdJSBg53z84Uf27rvvXo9DtUJhubIXWWo06vb64I3PCQBo7WNuSyMGP4mqMC+C3UNuiPlMPwKGrq5ueEFFn8tuh0PCliPGl5flkASbDglF9irf+3wuUiC65wXuKOgHcAvQT11I5gx20SUnCnN2e++ubW3fcK1jJWsB1V6/emH1qzNb9+JQU0FuyhmpVffrYJzlZ+fs5t5te/+Dj1zzEv8E4PLk8Nh+/auf2/7+My8oyQ/tXF5Z8znT6iCzkbCtzZt27+4j216/6dIBgO6wjZFeqZbPrVI9sfPzA09E3drdsa4zuscO6CwtL9vS2rq1Ol0bUcRqZc2BHYBwjmsfHx7Y8cmhU0AjOV7PAAAgAElEQVSKM3lnuAFAs8eV5mccaLw4PbOz6plNJ8IJR9Yi6webCAjd6nRcR5ikBuODPaqUyw6awL5i7ACLZjgJhJYMfhNM3Szn9sXa6Tv4wRy7e+eOz0ekIrC5FNZM56dtY2fb1rd3bHV7yyzNMxS8v44ODu3nn/3CwedBd+DyKVsbG36UHyD60+98aq1m21mOJydnHpBvbm/5/zNzsz7OiLuTeEd+pddpW+XqwjgZRRFL5hLPzf63soxWuVkdSY7ByNm+L18+d+AF/WrsFczKV69e2MnxkTOFq7VLm50rRnEACcwAfNkknOAEDGMuAqAie5BOT3uhOKQ1uB7atGfnR1avle3o+JXV0MXNAwwEJtJ0mqK8gbEG0+/s8sIL2iGLwjg+uPvA7S2MfdeJni64vzM/V3KZq9sP7zrzHsZiLkfRbVjnVQe4Hj9+7NqxzNfN9Y1Ir33F9xaAdfTUJ+iuZ/MO0qJNjbzGo3ffcdCLdc5cZK7+6ue/st/99kvXEaagM4E9ScLsVC5I58wveME6CtuR5IdRenx65LYREHoqk3QmdKtVt+kcTNW+VVs1m6QmPre213ZsNJjYlE3bKszRuVJg+Q45mTeyyRQ+B4SmvOvD6wQWjHXmxjdPvrFCrmBrkX3ExtAPnV7b/cDbd/Z87R8cHbnUBsm2zqDjev709cJcyfck+rbe5CRL6Rr0YJ4DFjPf3F+keOkwAFczhcAgFIgDwAhzf3N71+0Zexe2jrX21Vdf26vXr13L2K+ZzVq3F53itYRtbW3bJx9+Yu+/+4FrbTNX0ch3OaT9fev2u74u0Q3FHt6+e8d+8sd/7Os5ncxaYpKwRrltR29O7OzgzIHomQInYKadff2zX/zcE0d37t3zufvq6IV98fjXDkj+0Y9+7IB5/apmb14f2KtnL2wKGaHtG673zD59Vbmw0/KJPX7x2M5rpz5v5ueCljmsa+acEsOwqJGQunX7jjO8A0jGiYlzuyxf+RrKFLJWaV65pA8Ti1MVFKnkxIYnzYoF7zvqB9BX3AdfAZmRVqPpsooQGdBOJyEzGU1cyuTqouxrCmB+tjTnbYcxjP70ZaVsxIAkJlKJrM1Mlyw/jSTVnCXToUBsq9t0Jr8THgCDEikvTIxPkJykrDA94wncy1rFnr56Yl8/+9q6g65lU4G85nr2yPoMAInbrh2PHWLM5uZIBhd8nz0vn/icRs6UeBHBDyQ/spa3bJIC6aF4JSdEFpYWrbRYcgZ0Op+xXBHgjxoU6G73QuzX7drJ0alVzsvWrXUgLttKackLlWLLuefL1y8sV0DWJmWVes1rajDPGGN8C+Yyp1Z4v1ov+9otzs3Y+SUM+o5rT2MPIC7ML5Vsa3fThuOes6HR2waAnqQHDkDDgO6N286SHtvA8oWs9xM/K5G0VrsXTrDHQbXg5wZ8RsCzflcsSxyreFk+rnzab19LBBAncMTIg8IEFE8LM3B/OKqVxLxTvKDvyzcWaKy4X0QZxXc8B9/V88WJKHzH/SGSdddyeoHMEm8/J14UX+s5GSPaqJhYz811FEMIR+Nz9Bl/x8F2xfCSPxUGImJNvA3xuFagJM/KNUmyKHbmPRFGFOP7Oo9ITFoDvCZg3tn20Y/6X/3By/qOAOj4mDsGExFwdG/Fq3w3xIchPhV+orFTzOzJ5AjYlz+jvghxyFvC47/qfU44Cb/SfND/fN5jpyiBoHtqv/A4kyQ340YtlBjYzr2VGHF/NipGGZ/D6h9hFI4nipgUSS1qTsbxI80xrnUdB0aAcRzv1HyL9wf3jI8PRXfj65TaNcJvndA6DjXH8FWEU2qcvT//67/1NybOlJxMfq/IFTpdns2M0HsBPwr6OFLMT9orV7+dZGQalQHgsyxugWP6roAWAbVcWw+pDIomLW0Q4IzTzLV4TwGwFrnAs3g2KL5ANZlCRhr9vcCUkUHTghJQGwdNxd5TYE1/iVUq0EMDFzeYGqy4gY0vhABIhONAWljcy1knWSpnB8BXABmfUTCv/kJPS+3SQoqDpgL0GAfex4nl/fjRC4EryiCKaSgGiRa3ZzRiGqIO6kcZIAFHPLMMrU/MqIigFkv8WX1sMyHBwffDggyM6et+jLRQtagnibeAr5IlXFMyKkhv6If267mV9MD50AKY0O/pAJxrcWguw4DQ88qwxzcQGWiBJAJQrje4ccim8rfGUM8eFnYAu2HWuaGMZGRoixYw464NIb7wtcFxHRjQAnoEcLmRmgpAotqTmATNqevsaST94ceUk+irBhkR5oeMpgdIrvMUDDHXpz3fXrcyZLQxgG7BNvC61rH0RbkPr2vOaY1qU9LrDiZH60xjq88KrHSNvIhJi2PO+3yPzxcL+XAkPBXkNKhEzbrHURUIAVDH8VH6kfdoF+9pDnN/Z413Or4W2awFOtNensmZalFb6e+4Qae/ADVolwBmri3A38ctVhSSz9MOORe0h9fE6NamymvXGw2FtmJF7TTm3FOgr+aAQFe1U/cRwO1JwWE4TsTGIjuuOSkA3AFd6ZlFzOfpfMGfEZ0++gWJG7EaHbCOEkSAWsE5CuudY70aM2fcRkkgOV7qT9l5B7ej9UrfpwAzIgkVJSN9DUfSIPyu0yJxe+/HGNkDohM8ci5ok4puCvBWklJJFDkB9CtFWOMOMHMmJA9CVl/JKa0H2h63p2S2sVkkwmQrwqmXwMDBwblmSzHOEejD/uuOTKShrb2Ve4rFQL/OFovXzx+fE7Qn7O0hYaB5rTVHgK09lTYDbPHcgA3MG19LMzN+NEz3k12SzdJerP+lc879tEfxnicSlUmfvC2SymtIBbx1niQzE+Ym7GGC1GYDxkvCRpOUzc+v28LyllUqAzs8rdvC4q7dvf+R7e29Z7s7dy0xpkJ9y44Ojq1Vq1vnqu66xoN212ZyObu1s+syDpmpjOthAsQg3wBIyj0oxAZAh9xFuXzlRXZ6/bYfjYfBBgiCbwLzDJuBnAdjhUzDcNS2k+MDS6XHrtNLQBfm2MRBPgCTZrttl1fnfnS93qhap08SJOOAN/MdsAbwkXG4deOWzRVDkhoNWAefvMBQzwP9w8M33mbsB8F7Pl/w4kgwnnh9bmHeGWm+D0bMdYAsxgNGFL7F1uams7awCyQCNb/bHHNuNvw1gDrAKuYp0Szan7kU2vpv9f1goTnAp/oCrpEPy3bWwX36gM/PzoZTCNVK3dmC/dHAFuZX7O7d+zY7N+dHJj3YpvgzjMurE3vy+CtrNWoO2MFmRhuZkyHIdw1GFEIEXNtxsJAgmza8fPHCJSdalSvbXF9zxq17DpNQ1IxCX9jmaSRV7u45kAIARcAC4MVzn54cWLVybv1B24P73mBoMzMlK5UWDe3pZCJrk0HSbt64Y2vLW350PJuetn4nyLUgl9HpcZ+OUWRmfWXVgWg0kwGd6AsK7F2WKw7WkqxIpjM+FxlPAHqAdLfPWRJYjFHFGWyAwfQDjEAYffy4/+igMpVvwnF41i6SE0jAeHJ4NDZO9cEUZX1hV07Ozv37uzdv28raqp8eI/CcyuDr9ezxk29s/9VLB1uZN9gJjsQjbTCExZhM2TsffmAP3n1oubmSTaaovTF0hjoSfujFPv76ib168dKGnb4tcBLFZTgmtkByYjg2ijoDlDx68Mi2dm5YLpO1RrttVQeTBw7CMA4AE3kY29kpu7N3y5aWcs5qhMzY6Zk1my07OT6116/fOIOc9j548MBBSvoHGRbYsRRzJBEEi3x6OmtLq0veB/I9ZucWwh45nFijSpIHYKnkTFT4+r02xS5btrSwaLNzeV/3BwevrFa5tF6/4X6zr6XM9PWaws65DELlymBRUtvi/t37Pi4OxF1WbNgbulY11yVx9Ac//qF9/OmHzuoszCXNqB3fMTs5KruUz2ef/dyePn4S6enmbXEewHDeEy7I4HQGY5/Xd+7csQ8+eM/HFX3fmdmMnZ81PNmGb/XlF1/am1evrUMnRoVZmMeJEUBjyecqwTTJCQc1EmMH/Ci0lslDCgBoI0mb9eKq2M4nz762q8aF9Yc9W5pbsmwq7/IIO5u77qdBGgBgTmVSRnFe5BZmSuhWBx1an/OjsSfdfvnLX/h+Voj0srHB9D82DNY4YBnvk3BxEJRCeJxeogAuALRLlAQtZfcTUiQG7Fo+Cob/4sqyJ/oIqgEEfF9KBj8LmwSI//DhQ2dT54tFX0OMG//jF3FfQP96reHf7VAN15V7RzZF+dtk2lYWV136ae/mnoOGaPeLlY1+sutoJych2bmzbR99+GlIxnVHLilVPitbq961SX/iRfOK0yRQ5/0zJCSOT08djMdWfPH1F/b49dd2a++G3d2758/drjXt+PDE2cR3bt32vsOXAZSst2tWaV3Zy4Nndto8c43kuVxg6lOkD5u4f7jvUhgAPyRYd3duuj1y/y0iX0n3NpvL2tH5oZ1dnHJA27XHCzlOXwU5wNLCnCchSBjhM7hvkoG0kvY5KFlFKMzuAybTDkKP+sidZV0ihnnEHndydubJEX5H1gom8GyhZIuFFbuxfcvyM3ln25erV3Zyduj7KHmmwYRkatJm87O2urzmbPIpC7VbkJprdOr+zOVG2aangu8YYhwAF7NGJUhd6EQtIDz9AnBea9VshMwWYLhlLePwM7ILeT+pleUZVtZ8n17bWLfb9/dsdnHW5Usw4TMLM5aaBoCndkfWpUGQ69h/+trODy5s/+m+VU7L9v4777kkGKeXvnny2H2YdA65s7bbHxIPgOb4K8x/fJupFPtg2VLphEvqHBy9sZXVZev2+rZ/eGDtTtvW1tdt99aOJ4favZbVOmVLpMdmmaF1x03/f2Bd6w6ali9Oe5IMABr/Yndr09cNrH7FRyJQeJwXafsKOxFhUXiUiFQid0gqUvGq4iZhS/8qDEZxKOMjEojieNl61oRiWIGmupZifwHQwi2EHQmMVawWx4iEh1CQ0QG66ESqYi5hDeCzakOc6CWMRt9zLCBqq+I8+eNxAimvCQNQTCJgmufis4qj+VsYoGIE+erCGpQ8VUwmcFP4iMZN2Idep70BcwkAefz7wkLUR8K6hHMphpJ/KWxC2JQSBgHPCrFCPC5XLOrjE8VjupdiObVB91SMrXYrBlTcyPsC+YXncE9hn783t+PxTuQXEwMqPhPOEcd58L81N7mu4nzhEAKshV2ob/Rc6gMlIzQX+Vtt5/p6XoHMcbBY+IMb8yg5wAmdt/FZeN2/G0m6gG8pAeAJl4ggcp0U+G/+9t+caBJrsdIoAlMGUkCrQAQBg0wcbgwALZCYGwBAK3AXSByf4Fq8GAw1VkAfjRLAJVBck0WTLM7o435Bj+j3dXz5jq4ZB89k6LiPsjZxAFqf1cBzT3W6wLc4IMR1BErEwUUtcL3GdWQo4wswDHYAAMUGFWuS18S6FCit9mkxObgSaW3GJwXPJGMlBhnjyMYoQE0TjP5TckGggIxvfPHFAVpNWp/UqWCk9F2N1zVAOwlZrPjClrHh+2gUawPwxRQd6RYIm84EJqNAJElw0Eaf0JE0BNdi3sUSatebihaYA/meNX97nIHgmyzat9uHA6F7KDnxbUOoPtTzaT7765MAhMsQ0D4ZsbDQQ6BPoCzjoHEVwCsAi/GXcdU1tY5SEXucZ+Mf4+zGbhScOAE8KsKnDY5jy7Sb/pTxYly5F3NERlBzWGMuoEobtuaI5h9/y1A6EBhl/9Q+gdX6nFjWWrMCsLm+7IfWflwHWRtjIReel4Dexz/aCKaS4d4wWwJQGLEvLQAymoMwoeKGV4kU2qnMok5CKBEmJ8ermEeAvDZRGWPZEJ5TuulySAQse6DjzJC388THJDY/6Q8lnbRBaS16AogMJISsKHMukFUbhK7H5+J2UU6TbMr1eypyFz8OF9PWlyPiASAZ107Q6y3MBJ22evOtLr8r+EX3vd4Ix9LlDuuXIjDOlB6HopGynQB6jL82Ku07Wiu0120ChVxici2yZdoAZXuVZPA9C7b5eOS6r4Ab6m/1hZjMsilyejU3ed2fmUKavSBbJAdQdh4T4MBtu32d8OI9rQe+w9yBeetOXewoWXi2kNwAgGb8pQWH7l8YuyDrQdGsuEMs2017uG4h0nhT1j3uQHEdwErZtfj+ArCtvZb5jqYr11DSTwEhwBnfjydJtQbVr3J23D9A/zY6jcB1ZZ/k7HKWXnuJ7yFREZG3e0gIZjlB4uOQmbbJmH06aY06YMWMbWzdtlSmZL1h1mZLm7azc99K85u2ML9uNpyyWqXpIGBynLSr03OrXJx7Mbnbuzu2u7ltyfHELs8u7fj41K4uq7a6vmkLC0uWSnGiqO1H4AGEAftg+AEwEzgDYhVygW3JEWr21pWlZWdZclJjablkg37Lzi8O7c3BC5faAEiEgQqQDihCwI2shRfy6sH8TtnS2qIfVfRTamPzQlCwdGGt3tjcdfZo0NIbWseLaLK/BFae1hD7GesEcNH7vz/2An8Am+gyYqPQMM1wIsBGVoj0z9G486Kuo+Az8Uzuq0TrHxkBCpfBKuyOu9cJHdfjpFK9l7Ij3A77n9vJ69MNI0slg04fp1G4LrqZoXgX86ThoPHSyqoD0PyPpjXzplytuSZss1n2vqyWr2wy6lkhn3OwHIYuAGu52vA5srV90+fVzEzQ9L84O7dK+cpa5bLNz81aqTjn90eTF9vmADEJgV7H1je2bH1ny4oz4fQODDCAoavLU8sXpqyQz9jZ+aUnEEbjUDirMFOyZCJjg+7YcpmCra1tWTY17bqy9Wo4BYAW7nDQsP6gaYkJyc9pB0xq9aq9ev7SRpPJNeiNfvGbw2Nr9Tp2d++uvf/eh86kPHxz5M/jeriJ4I/imwMcsb4pVOea/RQsa7ddeoR9Kzc97d9ptpsOagHMA0SwmdDvNfotO+0MvEQqbZl01h48fOTseI7ddroU0O5brXFu+/sv7Je/+HlIQqSDPB0/W7s3bGV1zTqDoe3s7dmjD9+30nLOmbKDiPjUaiD50beT42P7xc9+bhfHp7a+GoCj5CjhMg/MpW5nYP0uR4YXrTS3GJId6DtT8C01ZfgB6A63amVv12Q8so01CsdRjyDthez6QxiYl/b142+cUUo7f/SjH9mDB9ueILq8HPjaevnyhTXrVTs5ObCDw9fen9s7m7a2+f+z9WY/kmVJep/5vruHx75lRmbkXllZW1fvrSHREDnzMNKz9EBCEKknCpBEQE+CBGj7FyRAgCDoQZAeBUgAqVnIGQ57qZ7p6tozKyu3yIx99XD38H0RfnbuF3E7Z6JQiIyI6/eee44dO2afmX0GvcjA9yhc5dVyzcYDmjc2LJ3O+1gXF9acF7rfGzl4i7znC1nruL44scbpkTVbp56hzjvQvIwvdAb9VJCtN9tvrFat+Ro6gO2B75HLV2KcckCT8wDu3/m1FbuxuWE3blw3GoIm3R4P90QvwM37y1/8ynZ3dvwzM9WK3b69aUsLi96v4bU/b9cePnzgmbvIEsEL2XWAn1DTQAvDuxOsQ34AisnZ7F/0nSecoITbfcmElasVB6CRh/rcjAOmZGsuLNbt5s0Nu3P3tp99r7df2t988Wv73Wd/7XuiQlPB0owtzi1YpVB0+iAaYwI4zy7MOd8w/wY8dDZyGh6mk1458sUXn1t/2PeMcsYRfFgoYgaWTgUwVFlYKEv5mlmnBQyN0B2gZq94oCjr76LqWihHVH0a94/gs0Uv8nkCGe+//37opWTmwD06HYB8//DIxwVIq54S8GROEyPPxiW0HBrj5WxlYcUbesLfzJpzDz/r8qFiCACSLwKeDx48tJnKnHM/Q7lxvHfs9FIAz5lE1mqVWVteXrWV5VUHbMmwd/tzOnZKhSfPH1uumLX5+QWnAtnfPfAg2K2bt21tddXm67O2s7/jdCrtQctOmge2ffzGWoOmV7flLO9Arkr5kQ2qomXzkllL81EA0nY3BIvYjyTgwCu8vbvl70OvBAfHogbEeUDaZMJlzZuIwikKBzpNsvmfhJioagZQQ3ZXlizkqIE8ZzBgNcEEZJFqH8+YzCS9KSpZ4wDQD+6961nJ+4d79mbvtTcwpLLJ+5RE/+VS2RBwV7B0jPoJTcTOWy33L+Qvun02gUph6vKYToXqEwf4O22/dkqyybhv1PSi29PTtKUmSZsp162Uq/i5SHIMPaLylZJt3N6wH/7sR7a2sWLt7oVzK2dLWSvW05ZFLkZjr47wwpShWXtnaJ998rn94s9/afXKjK0trrq9S1AKHu98kSZ6wf7iTKc5Jt+RT+wa7AfA57ENPRB+cHTgzSSxP5AhT/KpVmz12qols6xl207bRzac9mySHvj/mRLc22RBdi1XgDB6Yn0Pupgtzc+Fqqp+6PUiv1B+DPpYPrP8P9mnbm9HPWhkP8oGF8CKfpGtLb877lfJ11ZSFvfWuSWfl+9KiJLfLFtba83v5RMLSI5jVvHxxO1g+XzMiXw2+UoCrD3RoxP4srHdZHvFcQj5hBqn5ioOOKLDeLYwJs1VHDjX/hEGKJ9HfkQc1Gbs8mUvm4THkigv1zBKFBJ2yOc0fwJ42Q/C2YTBCP+IY2UCQuM4jcBwrhPex+/k6/AOuNP6m9ZX7+3rFsvo1RrHAVWtpd5JeI4A6Lg8xK/Vv+W/y3+VDcx3nicmCRI15SNLFuN+HTkEmoM4riiQW1iPxuc3i9FjXNoY9NOJZFbzoecKB9F+kZzF5yPu07lPFlEoai00RuW1U/HIfS/B88g+1L5LAED7RETlviyaO+jDkH0pwdQL8YAgwOGQR8FrkoWuKwLhmSoRJ4wbjFEWhjalBiWQIQ4MC0BlXJ5xFwGOygpl8ty4i/htJZjaHNqAEnoJZRw85TOKbsUVUHwDOZgXgULck+cLMOY7Rr3AQQH5ypiO/16bLD6PYRMHAFCgMb8LTSCDYsIZiwMf2swCVjiE+bsEQ0pbgJiMKs8OADCJAACtt7pfy8GXMmRtNO8SVB0AEjY/OFIh8sN44orgEuCiy24kX9o4Ur7cjyaEcWXeuggROGVKZXNBbpQ9R4n/24CLsmodkBoEx1tNCLX+iryIu1b3GEVGjObtSkGGzGjmTRl9WkPmRnOBEaa5l9Lxn2HLi4FvkikBmzgUAg/jh4VkRnKqhk/ckz0h8FF7Sevcj4AuBwucJ+0KRPa9krrqxiolFZdrHXJci3EhgFcHUvxQ1niVRS+AXusa34vaxwFUC43oFFxQFYIOTcmgorvKOBZgrH2hQ4axci/PsJxQdg9VR8gYHkVBi5lKxR0Hvvg786J3DRm6dKsPc6VDQYCmMp8Zz2WGfSrljns43CaXGc5xI0f6QVnlAsfZp5Ip7Rk5Sjr8NA7dj5+lg+P7yMca6SUpeBkL3JPyZ62vniX9pOv0c1xuxTWFga89rPvHD1gAXl+Hbmg8AwAdZKfvTp/kVGA9+8wPuKgDNg6p699UCJZJBjTXzglYLF5GrqVzpP90Dg2GV5Us2m+ap6CfgvEmXR0coMAHzXguIAmOGSEy1BQYkWGnd4+fAc6dT+OzqImIzzvFhpd0FkFGtD8CAB0qXmRkZiwEUXl/N4gig5R7IjdQ6jggmwr6CEodfg7d4CcGB7UMSulpN+YjqiKdyXpe3Nh3PRE1/JOM+T0jYNuDARGnPL9HFzEGB6EjihbezfcbcwmH6mV37EAnwlji+oJ/45zGAzcy3F1vRI2LGLfOeDeQxiGQeaVreX+sMrKiAcjIiqXpTcoq1QXLF+ctmanY4vItW1q5Y5kUJbGpkJU6StgcXKMzdbtoNG1/d9uSE7OZcsnG/YEHBV692HIAZzxKOK8vhjal3ziSgK+sDVlhJ0eHDvgA7oQMrVBpREZYrwMgQib1vnU7bbvoNOy8cWSnZ/vW67es020bWWAA0OgUaDhcJxYytrKyZCR6DUcDW19f9YZPzNNoPLUvv/zSnjx56n0EsgmcWkqcQ0dx1qA/CD8DCsDRydrze2/e2Ap8olCQAGDBlcx6cD6Wy0XPrGOeASXJ9O33OpeUZKxdNqq4IDuLMS8szAew9vjY9avOTxrZ+brJ4HHAKPwm6gvjWeI2CZl/ov4BvHWZHXtVts//zNy8rV+7btX6rFVrdSuXq9Y4b9rh0Z612sc+p2QTn50cWCaN3gqALFUFzXbHM+9WVq97yTjAmctqu20XlCCfN7yR4kJ9NlTapbKWL4ay+r2jYzs+ObFirWpzZFHOzbt8ewZ0o+WUAiur87a8Mu8gJPO4u3fk2dk1spcrs9a96Hs24Ma1Tdd1p2QpHp061cf6tWUrFtGZlOQTYLgINGTTkXPukr2JboATl0aV+3uHtnNyYDfXbtlPfvITl/8X370KgaYKlBs9B1io/Fm7fu2SHsszME/C+hwfHYXmonCgcnbmUp4Rx7+RQ8/UIyP/ou9gy6NH79vatRte5j9TB7AOWcA0hhwOu9YfN30e/uY3nzgdCIkryBpzfPfefeetniazzv986949q81Xo+ZVlKd6Aqi1zvsOerx4/p0lx1O7dfOmU2EQCAJQIuv3/LRlF62etZo9G/SxIYKszs7NOTd1tUIV3NQO97ZtMhl4E0EAaTJvyUqgvB/bD0DvmQdwTp16g3mkVJ+MT8BWgOnXb145tVH7omFPnn0Ni6ndvrZp9x/cs4OjY1//wCu97OD42cm523sEqeqVeQemQdkBwkIFYsKa6IqTAy9DJ3hVLoeEEACYUNlJ4AjqDvjRT/1v2D9QUcD3TsYl6wYAHeyjpBVoZlfIeyPhtWvLYW/Z2LK5oDudA3k0sadPn3kAYuP6dVteWLQHD+4ZXPU0FGs0O/abv/mtffbZp75nKM8nKCYABwCELyix6GtC4z1s7KX5JadL6LQvHICGd5cMX56/sLToe5z5hB6BIAC80DQ529y86fLp9lj72F6+/tb+33/5/9jzp9/5WgP85qBZylw1YWJe6jihgAgAACAASURBVPA7L8w5WAuIBXWhc+iPQyCXZzV7Tcta4Dgla9Wr2RJT53SH8xd9gG720uZ8zkaDnjeN5Yv5BvD3cw7+bii8Ih+Ic1D+gZ/BEWcs9xpNQ9Y0+w+qIjKguYZ1Z999+91TzzwmaKFz3ucT/lebOnjnvtgk4XLdadNML+VrTkADOUXe4KOmBwD3Pmue2WA6sIWZBbu+uul0HcxZ6wzqm11rnzWtVKh6MC01DZU5m5u3Pcu92+97kAMb7bzVsE+//J1zMnNW8F4A0HAGf/TB90JF1nBoh4e71h/3rD/t2c7hlh21Dq037lpvTMAxa/kk50Bo0oh+hEuaMfu8lEo+N0WqW6NydQB/zlN4iMmSp9prfq7uMnt2chIq/oo5O281HbAl6Oa84k5KkXTfDhB6CmiPfTUlixzJG1shVQjA4zRp+Wze6TLmZhcuE4Gg7OG5ZF0P+xO7sXrbrq9veBBi72DXDo/27bwNUI2OSdtoAt1BAPCEjWCGQE2GPqHG15+XhC6xZ4OI4pGR0uyRuUHXr65ec30zmQz9GQf7O3babFhtds5q9Tnnl06MElYvz1pqAs1haDoMV/40bbZ2Y81++vOf2t2Hm5YpmtsGhtsDHQvqBje0ZzakByCgW9Ps6ecv7F/+3/+fHe8f2cO777jMUd2x9fol3RKcxgOdwZpRAaNGnG6v9DpeKVEsZe3gYN+OT488yEXQyqtkxyOvMpxfwdbKWWfQstPWsfWmHRun+jZJBRqORHps0+TQyOdijkJvk4G/m+MWUaW97Dr5tV4xFmVkCkiW3+pJJqOQtez0dFEFv3wnVULy97fxK9n6AqBZV9nGAge5hs9xXyVTCmORXy6/TAk5wnC4r/xY7of8C7MSxhQfE2e9/NhQORl8A1UVol8VUFMClPxTYVE8T5hTHFQUJqOknDj2pfHLx3PLLEZLKx9bOIfWQvad/Aj2sTLDZbPLTpdvq/vKFHT/JMriJds+/mw9T+vD3wJOFj7Dv5WQJ79RPouwk/h7eL+XCK8RhuF4QUSPMhiG5vB8xf0oYQHx9fw9fCdWdazfa4zyQyVbWoe4z8/9XXeNQyKvAGjdS+D7JeYWVfbzc1yGubfwEmGVkjPuobkKejlUlbt/F7EZ6H5xP5XxX+JjUZKb1i6OS/i8R8Fenq39ybUCoIWTEGyVH8i1wnUT/+M//6dTLRALIWcwZNFcAdM8TJMSgGM10gsP1strkSX0MmQEREmwBGro2ZoITR5j4Z58ns0o5SAAIC5sAgbj44uDenGFoIkSKOAgYBSB04ZRREubBCUkw0MZoswTB64yufm7QJI4ICSwI77J4soWfi4BnALTBK4I2Nf12nwCshyQjHiCNR9x4ZLQxb/rWTxDGZ5SHJoTrRHXxAXYgZAIGLjc9MkQ1dK8SlFLcZBJpzXVOsmYc0Amaq6l+9IY5/eCFpGjxO8wwOGgim9CgXy8o4PmncAJjiHL+vA7f27ULRWjQQeVb5TocwIANdc461IomhfJlwMl4mpKhvLlOFjn7xcB0HHlw+f5P2QLBjoT98Ej+dPfJfuaYwUC3Gh9K8NYTZUGdIH2DK+Krxkl8wKnGT/5FXGgRwe9FA/rxvWqKOA5yJcOHik5BZJ04HIfZa1KMUoRcW9RoDCXPEOgM8+KH1zxA07RVj2Lz7LOOiSUbSnDw/+ey0cUQgN33FCMPGs6Gl02l/ODvUuGS+AP4/61Gh27Q2NGBQcEkjOfXMO1XOOciFFwRFmyOPXxAAVrGNdhovTgmRhu/P2KPzfQKMT3m3SHZE/3kixo3rWWOEkycHRQ+16MMmqld/gdzwm6+4ozWs7VpdxHkVZANq7nOXHwUgeRMoyJgFIOTSZlWONwuIn7WetPB3pfj4jzDADaQUgcilhXXek+9AZfAo/l9En+L4HSiApKOkjvq3GiH6WbZdxJJ3BPMq8EGMswjO9n1p/r44e8ziCeUakGHaN1wiGOG3wOGsa6/3pxRKw5KamAan7o8zwKoC2f4dwBAPQzNRHmCQDadUq0TgDQ0tEOTEeBWQAm6eL4/bivrtNc69yX0cX93MFiDJ22B3B4D5XyIfvcX9U/2psah4w2vbfOxbiecx3V6fhY5Ni5/sOli3Xxlv5URYmMI6fcwHGfQgGCQ1O22fqCpdIAMmPrDlI2ScCjumI3bz2y+dkN294+tskoabVS3W5u3LLbm/A/mu29GdnZ0Yl9+/VX9vSbxzY7U3ceRYzXcqnmDjw0ApSZ40SiY8/PGk67AN+s20keUCSDCz7ckc3V5z3b1AMeGYILfXv23Td2eLRj/UnLcumk9Ucdbwwm28j1fDLhgM2NW5s2O1d14IFMpVwx8CCz77777rl9++23DtB2m4ErPAQa0AWhKoCf6/WabW5uXvI7U5YMAE0J/9bWG682IkuLPfrTn/3M3v/gUSgN7164rvrkk1/ZF5//zoE+xijHj2vcuS8FupF0OgR55BAhJ29ebTmQetpo+FYEfA5n3ciBAlY6lchYPgkXddmpIYLOg38eagOvn7BSkSZ5cza3sOSZzOlcwbOgkaVmu2H7h1vW6Z7Z0eGu7e5sOSUT5bulcsEb5130+h6kqM8uuE4CYEbu4RBtnJ5aamK+3jPQeyRTYZ/RQHEwsEbz3PlK8Z7J4lteW/WSZYAlACWqH8rVgnOdIoMAdzu7h7a7u+egMyDSeAhEkbSH9x86IPT65Wvb29lzsG1tbcVItByMes7Tenx8FM7oTNqBUuYzkwrZmcEhSDk1CXvm5q1N5+DttgMYCdDHmAnQA6revHXL9YRTN5yceJbo6fGh9bu9ABA7N2HaKtWin23sReR6OOC8nPVmer3hyN5/7yPnGi8Uy9btDJxrPTjdY6e82N17aa32qT1+8qXLDSADsgPX9cbNTc8eHydSVp2ZtXvvPLTKbM2rZKATIMBD88DDvX0PTAI63L972z7+aN3S0GZAmdEkQ9pse2vPDvZO7PykZeVyzWrVOddL1WreRvDiT6d2uL9nO29eBX7T00M7OTl2DlPAJCgFQ8PnqTfnY/0A3cj6Lpeql9z0yBU85wSyeb9vHn9pIxvY9dV1u37zuu+dZpvGmwXPUM3Q/HQ4ct2wurjulCJDAmHD0O+C9WTfHh/sO8h7+86tAMKMB7a0uuT0NXyxTgQgoJLBzkVvsM4ApJTH8zzmtHdBCXvWQbUMTcpJKLmgYiJtO3uvHcgn65i1DFSDVAiV7MG9+/beex/Y0tyszc6WQ4+HKXzeZsdHLftX//rP7dnz53Z0fODnEfpDtg/BNdfhNBgejT1D/Z37Dz1rFL3H3NPcDXCr0TwLwd5e1/aP9n1eFiL6ktVr6w5UKmmo02nZm/1n9slvfmF7O7uhoVE/UOSRMVsp0Y8h2H00GydDHJoP9wmHPa/+BITOZELyC2s6nBBADE3F2DforYtO2x1idBR6yO1VmphNzVaXlr0RIXMKhQZjY+757vRCrZbfVz093DbMM7ayZ2PzfP5OBjiBDOSJ92c92QevoPmJArOqZEMu0KnwZE+SAQCjOSlNNNnfk9HIGzvCgc4ZBB3P6emxZ/oDlBJw4DMEPOZnFm1pYcUDna3zth1s7/v3QjZv2XTBlS7VC7wbwST0BIEC3q0z7Nre/r69erPlc0zme4JAbK1mdzfvenYb8k5AL1/M2mFj37579cRpOAbTfkQdQQg96yDu/OKC6wZkZX8/ZH9TXQN2EmywUOnL+UZ1BfeF8oJ5WlyY87OEhpv4aKwzOpB1HtEJEYZkqsWmwYciYDl2ADhhnChkKodOJAHK4d95K1opV7Vaueb6FnkgCEH2887etgeIl2dXLZcruV4ILb3HQY9S4Z0C/Bo6PRZ0WQHwDCAhews6ih4NTLMVr1ji7O1TUWYJB76Lhaolp1CM5Wy2Pm+rK+zjrJ2cHtqrVy9s73jf6rOLVp+Zt1wyb5VsySr5ild6YN9QhTQgwDG4sMps2T744ft2/9F9W1qvWRFGIJhIRoFeiLyO5Nis3RhY9+zC2kcX9vrZln3yF5/Yzusdu+5VXLPOx310cmRHpwf+vgRs0VHIR7FQ8jk/Oj50/bewAH1Q2c7Ojh2w57wncOGJQImk8/ivbqxZda7mjQZpFDpKDZwDGu7n9qBhMNkAQo8mA0ulQ6IdcypbPJkJYJTsdmFJnOHyA+W78Dfky/1G+hBE/pmwB/kwvp8i/Smf2m2QWLO7OJAqLERAsPz7eHLjZSVElCyjayTvwjvifjVjQA8LRxNucYUxJC8pfHi2AOa4j4MdHq+i5B6sgyrX5bOgE5XwofmSvydgVdcKz2Ac7An5I0o2ExDOz3GsROskPz+A3SHBRD5l3P+SH6B7xIFZ4YTImXw53Uc2Pt/jWFEcgBa+h+wKu5HPLN9P4xP+Jx9NmBzvxxnCz5IByR/3cNs9SjTTesfXUPOgv8X9FmFFwi4le3Ff1N836nmD1vq7ZJXP+Wciig6B+/JRhXvp3bmnPqO/Sfbjshl/T2EW+iw/x/eH1lR/D/MaAgPgBJKr+N9J/IrLOXhEfB0u8cP//r/4J1MtzO+BZdGhocnVi0soMKLcKJkEAE6AEtcJ4Y4LqgROL6uX0sYWwK0xaKGCsRsUliZUjqwmVpMlwdWGlzMux0hZbQKwpNC0edh4fAmU0eeVJYYBw785MPmbolsa+1WENESkuI+iNFowbSiNmWixFCbXMEYBf4q+MZ8C+INRGTYNSgieQoEjiuxoraRYuI710ZjiYJQUaBxAlXByv/j6xAFornEhiuRAgJjAGIE0KFCeHS//EADojneUI8Xnmd8xjTRiPMRYL3p3Nxzh/orJBArUAeZJyLAVKCKjmTEKgNYG8O9RczSapUmmBRwFGQyRTO0Nrd/fkr10kP148MJBvmmIIsWDElcgFU5K1MwmFagRJIt8FyAhsFagoQPWURagxiP+W4FN+ahjLHPB88ul0PCJz3lWeUSZwuclL6yVl3dHoLPmQ0pNBhd/l1OiMWnfO8gde1/NtQBM7WsdalzLZ7i3QLo4OMb76Hl8j9PRhDLJQDfCfbn2ki+9F5pqumdLlLMTOOML+cAdypdoaPgszpYUqMB4UX1gEHMvPs/vcOQZC9fze2V+MneslfapjCSuhQ+QsfElvngFmvg7ayM9o3l/Gzi83GvRQS/nkO8coNIfcR2Kwpe86ECRPnDANx1F6kfBALjUz9H+At3iOuRL8yIDwXW4aEMiaplUMgDcGCRx2cBZ4/MCyUOncYDwYcioBZ6JIq4yVFwXedfuwI/Oz8yhgE4ddK7nJxGVTGR1aK4uz4IoA1nGpQwN1sq5wGnEFWXsCYiN6xsZkIyF95BxJj1cmwEcCpQ+3Du+FvysPSZOaOku6REaxSBnlGm7zow6YOP8hT0QUZZETdxwNP3siKiNyHblntKxgGiK6GvMMgRVIeLrH1Vn4JDH9zkAg58TOH6eId728SnQNRlG534kz/qszgbpCjkAMuKYC+kknW+eoRfxs2nvwF2vsz84FiH7gUzDuIHmmQ1DdHvW+r1Aw7KwtGaZbMEbwHV6UxuMs9btJe3GzUf24J2PbfvNkfXaY6tW6ra0sGrvP7pvayugHmbH+2b/+//6v9m/+pM/9cy+QpoeDGRPLXl5MpnHAIq3Nu/YtWvXvJEcJdb874G1DqXoWdvf3Xd6D/gioSeDg7dSLnom5ja0Gwdv7ODoDa1R3WUuVfKulxwcoTlrr+8ZafCNzs3XLJOLgOWIOorS/263Z7s7+w54d5udyzMa8A9QUXM2Nz/rWa1kvhFobbXaDp4C/JHBS7VCIV+26zc27I//+I/t4cN3gp47PXJ+3L/6q7+0X//qF+6kUJbNHob7GbngZ/bG4sqyjx3wgnXl983muX3x9Vc+rtevX/nnaNzl7v1kaEMjIJq0bDLnXNHwaxZyRd8rZDcDFvCO7YuuZTNFm19ctPpcAKBJn3W+ea4ZtO3k7I2dN4+cYxcAOjENVRb5XLAn4HoHgMvloWqbeFYh8wx38mnj1ErpvNWqVc+o44smfE7n0rlw2woQuj8ZW7lU8XVHJq6CkePQRNj5phOeAdm56HsWLU3oaJxJdjVz+uD2Pdvc2LT9nX17/uyl9S66NlOveXChN+x4AG93d9spwgql0qUdiCyhi7GJkCl0Fg3Fgv4KjihgcJkGg4W8nbcu7I///X/PNm5et4sulXFJ38+MCYC2027b61db3kRycWneCoVg/wB6sqdoTFWfmXMABFD9ow+/b/cfPLRkMuPPJfM4lKFPrNtr23jSta3Xz+zJk6+d5oDGmXBxZwtFB61pK3d43HC7DQqPheUlbwR2dARAfOI9AAbeCDvtXLE3rl+zdx/dNHquEo8h63nYHdnz717Zy2dblphk7L1HH9rSAmCX2fnpqVcSAKjTOAyqCPTxyRE83Q0HrwDteEeCe7Va1bPJfR+0Q+NiGtn6/C4tORADEE7A6Oh4z558+7W1J02bKVQdMAa48wQBHNPh2CkjJoOpU8esLq/Z2dm5N0EbOt/4igclZM/92Z/9mZWqJT+z0OvQXkDtASUA58HFRdsOD/a8OeLBwZ5/Dg5sAgLwFBMsf/Nq1yseHj16z6s+4OfevLPp7/jd8+/siy8/dUCWPY2+2t7edp314x/+xANR+TQ2pHkWc2h+euZ6AHn6m9996nueIFsuHygHAFQBhcnEg1uXzOBbt27ZnVt3PLMbUBr5BtTjPIfGAMC02T63ZDbpz4Y33KkZvLo2gMPswdPzYzs63rUn337p85pKYNsT+By6zANYOg96BJK47ZiQLdG1VDbjvL7sc/Qcf283acJZDdnchVClgX4mkORAcCrp39XYem1pxeZn61YqhSxeeld4oDeXc6CWZoVe8dA6D/dvt532hUaM2ULegy4615SU4KDINFQS8bfg24Q+S/xP4MOflc/4vlBywvlZ0zqtjvsy5TKN7qoeaIAn1/mk++Fe8GoCFJKRvjQPXceaA7LIHXJMoKuYK/p7ts7p6TJy7urFheVQ4ZIwr2CA4qlcq3rmL+cY8nHj+s1w3udLXr5CM1F6EMCb/Gb3le2fkA19YeMEfPeApQTcR7a5ccPmlxat1aTSJun8/YyZzzE2Ml05mzxjNZ9xKgcAWziZ0U/oyUqVnkehETeBjMF44MHKkGdM5nPKAWgBMm5LOYw68b95let0dMnbPF9csGKubNOBhWqkPLQTRaesUBVWYpryahtksjYLX/aMe6TOhdwN/V9Yw8G45w0rAWzdd2Fs8E0bldj0zxn776Y02U6krV6bt6XFVasUZ73qij2H7YR8d3stOz07skarYdksnNElW6jO242VG1ZIF63TohKm4vz/7f6FnbbPLVPL2MOP3rVrt1YtX8k6H3oqEzLtSYxB39AEsXPeteOdIzs7OLPTvRM73jm08+MQ5KLiBh192ji2l9svHBRe4myt1wPQNjaXK+Rmplax2gx+CzI79n3tiQnjUAkHPU55pmw3792ypfVlG4w7dtI8slGi780Hx8leCFSMO2apkfe0gAbJqwYTgT7N/YnUVQNC/c5tySgzWv6uAD2Bp+jo4G9cAcuyRbXP9Jm3r/t9OzJQg8lnEaApPy9eXY0sXOIUMdpXZEf3kL/CuOTPxgE9fqdnOYiYDkA7X0qykS/h36P51tywBshxnJ6Q+ZJ/xWeUeKbfC5MR7iNsht+rZ4MnZ/V6l7pP4xeoLX8h7tsFQPiqf5UwvbdBWn4vwFS+oPwfzi2BkcJbtD7yX7WuWmvNBd+1Xm9jjVefDQmy/CygWr6G/C35S/HEIflyAqf1TpItjVWyxfM1bmF7/Cy8Q2Pg2ZpL97uT4UzAn5PPqvUXJuT4amSf6vm6NnJ7L5OK5KPzd80X/5YPLwwgjv/o2rfnX+smrEmBjPjPwvXkdwsLls8pjEdzznXIlPZx4n/45/90Gt+4cqDh9mXy4+CMNlIQIhr/4AVfNTHj9yodYJA6kPm3oisSUkWtBHAKwJJxwnX6t5TQZfTrshFTAIM0gXqPOADN31Ec3OuSnoBSxShSoM3PdbyvFEkcbBF4wd9cCUcgAdeEzKOQtSUAQ/MQz0zTgrwNQEPBIYHU3+Kgpe6hd9TiCYAmI4o5vARaI4mM31NCIuUnJekHadTNlHeLP1eKzA13z9gNQQCBF5prSnWkPAW2SMj9c5Q0R425uE7zdymoiaDAmLuQoZC65Enza7KhZID//bpc4LARTYSMCjKXRHXAfXAoOSgFjJNZFj+sZCDirWjcGltQIKHcg/lxJyXK4NU8S6Fh0GpzSWm77MQAaCld5uVqjgNA6l3co0NUMqcxM+c8V7/X3pEsMDbmCEOQ33mkNMpA4Jlu2NUql5nGfsClgiKWDOiQjq+xFJaUikA3vbtkWcClItV8TvpCilIyp/0lxR7/u+ZE+0lZs4r8ci17V7LIc7UHNT8C4ik15fokzY8IWk0CKAgnNPPEdcgORq72LYY38icQPh5N5t2dXzNq0ioQWRk23CMOLHO99j/7Ell0eYz0lIMxUWfckA1wxZmta+L7NH6QaN20X1gHMqB0sOoQdLDfS9GvgiiSVwF+7Aefw4jSxp1qAL9RxKcfAcuMXYesnuNjEuAaRckR47APQsYv8+VyE1GBaA8n0uG86PXI+AoAtJ6ta4KcBqMqlDCHDHhlJOg9fTxRoEFGzNtzAZ+r5DhuBOhso2mN9Ib0vM4dBYB4L40tbsSRaRruE7KTZTDoWp1bQdcFPe9R92jN+DmXDA1I1CgsDuwH3Rw1CIwor8g29/mfBMMFAFp6hbEAUOtsFYCvvebyM74KqiETBAjiZwD39f0cNYtsnTcvjW43jEZBb+lM1711vnKNqgKU0SH5kYEjPcZ4BELrvM9lQyBDOhUgKBhgAUS60n2B2mQ6IXOETLm8l7qSoTlO4BCQ/ZqwkwYGe93u3vnABsOMZZIFq1XnnYrh2to1u3frls3WcLQb9r/8T/+z/eaXvzByuhwQzeRtYWHZFuaXDJU+U59z4OD69Rs+/4EeKQSkzwEFE2k72Dt0fse5mUWrlEqWSQQe3sRkaHsHr21756W92npq3VHTillKV9uesTg/t+j6Cl5fQA/fYmlc3rHzNTIHZJPR3IqMTTigAQnT07DPlVlGRgUltDiRS0sLzkkKOAOI8fLllgNSoSR41cGdpeVrDjLxP44h77K/v2f7B7v25Mk3tvXqhct3KR/0AMA7GX+ACujFxeVVBzUApciWQv6Yl+evXjqY8Pz5czs7P3Wwz/foFEgQztOEl28XM0Wbrc56E0DWEPoCHHLoRTwLl0aFlRkrlauWL1bMEvDNQpNRsuG4Z73xme3tv7Ld7Td2sP/ajAzJSde5qGnwA3ThDkaCecrY4vyi70F4vMk4hWtzYXbOs+Y4O8jEdmBjEoKerXbHLrpty+QJcCz6GB0sbLWdu/P4rGHti44D3MwB1BVk/nXgqjCzhbl5D4KuL6/Ywwfv2qQ/tsP9I9vb23fgYH4+0AoAppHJSnYjmdsKWpLNmMJ5Go6cT3xuZtZL6AGda9HZjm4sVSs+xkaraf/hP/rH9s7DZTs6InM09INpNkbe0I2M/b/6y39jTx8/cc5gAGPngm63HYg8Pj31wAayBaLz45/+zL7/8Q8dgAZcOjk5d+ALORmPBpbOmL168Z3zJW/cuu78woCfyOPRyZmdN7t2ctqw49NzK1drLmc0ktN5ilxxn2mChq0t63ZaLvNwnOKU0XCzfd62Y5qrtYdWLs7YnZv3rFaBJqJr+9uv7aLdcHn0wJY3OrtwXnJPDMgGjlSncOu2HRxnHdHB27s7vkbwWqPzAIuvrV5zIKzXu/CsbvbSMdQu+ZTVZ2c8G9LtCz8rJ1bMUGI9suXFZVtbvWb97sCbQxI4mIWvembW7bD79+/b559/bqfnzG/SHf97D+45LzLgJFnbrBPr/M3jr+xXv/pFyNKu1l2/zdTqtrFxy14937JXr97Y9z76vnNx7+zuO481a3l4sm+//OTfeiADTnkapmHvoK/u3bkXxm0pGw/6nrnEV7vR8Ux3riNYRGVFuVpy+aP5KLQdnu15QYNH9O3EdQFVA+ir08aZ73OCS+gPaB2gGABUX11dsXcePXKAC3qho6MTl3nkixzWi865V4S8ePnUKR8Xl2ad5zmXT3slIz5mux1on0Lg7NzfC2SUOWXM8PrOzs/Zxx9/7OvH5/i9J7N4QkWgiPziK2iLnnjgnfkHaKMaAOBz41qgR2BNCNQpQeDk7NT1F1nMNFwFuPXM4U6gJeI5ZIH7uRtVSqF3XUdETb6vkgmu+nxwPRUafO97xdgkVCG0Ahc8OhRAHHt1eWnV9RHjPT1vhESi4cB2dvZ8HPXqvG1u3vIqNMaG/UXSAwEG+Mw5jwByoabgC2AbgJ69DJC9sLJgiXTSzwXk4+H9dzzzGioQAFOomqajoV8LJU0qn7LBqGtnzROr1qt+LjN2dBNVIhdt6DKmgZKpRQNugnQDp2mZnZ/3QDvXnzH/g76Dx2mqVQvFS5u93+95c78kNuCYQC1kFpyFhLPMCpmCy6D7uJYOlG/wC08AtHteNZRNZm1lftXu3Xxg6WnGs8vPjk/t8OjQCNQhU70BVIMhQcl91GLBA41KLMFPIMCDHA5t4NVZjEK6Bl7w/ogwcsKGI+xwGhbST8isWqrbysq6bW7ct0p51ka9kc/JRadlgz6g8aGdNE6AHa2YLdrm2qZ99Oh7lp1mnEYlnct7cCBdKlij27DKYsXe/+F7VqoV7dnrp3ZwvBf8mmnWJqOQEU4gvdNsW/OkZcN23xIQ7Q8n1j5v2u7ujgPQM/MV2zvetRevntk0ObIbN2544IFAAjqdBsXDUd/7InB+opPI2qYRJPqWxrFu91z0/My5dnvDVjdWvNHg4dm+tfvnngGdr6S8EWHzouEUHBfdluXyoq8JtrLbx/BoR7pISUceP0wFSAAAIABJREFUqIoAaOExAvcEaEEFFvyIgH3In40DgvIT4hgWv5MdKXs9Dk66LR5L9GIvMx6eg9yy/5SMoWfLD5bdLayCn32NogRNt+Gocox8Jr+eHRAlADnwHiXEyS/HXud6YQTKqFVQU/fmmfKJhdPp+Zof2dTCBrgv78L7Ma8CmwWo+/nQhh4sYHFxQFUYBWefAG/5YHGchfkTriV/VEBv8LcCQPz2/3oHraEAVK2ffAitnXApXa/fux0TAeA8QzjkpUxECU6Shd/HaEIVbsCDQoJR3JfSukmeJMfyjyRHcT9Q8qn7KANaAHT8PbiG88Sxk9QVznn52RjoLbmJ44t6J62dfGPJieZA444D0PqdZJl7CYcS5qKkO+0ZrlEilPat9jTXxBOA5QMn/rv//D/2JoRysgVEwe0rYEAOuRaHm+MYhhcKC6QMHgHYGCt8Tk6onGEtlh+kUZYwC6aJE6DLZCgjWcBLfJPpM1owgQuaHD6vCVYGs5wHPSsu1HFwVcKtBWSzCVhSBIh7IBwhohdAFf6PO9va6AKWBDZJWYbrQ7M7KRw+I2CMe3nWb4zDRmMWCIWzosiE/iYwmedo8+n+cSAqrih0PwmO5kiHsYRP86wMUMpQmV++BNRq4/m4x1f80G/PtwMgUVnWJdCWoKQ68OL5/EQOoRQHmUJ88bPkwrNU05mo5LAfZfqGg1JBBYAwHWJ8nkwjl9Uo65c1UoAjKIxwvQ4QN3ai+dRc+vOjDEIpqMtNHFFwSB51iAjMJQPagdSIC5e1loL2eYmCPwIspQilzPQ8xiCQM2TiRSX7keyUivnLA94VRCoEGvi3FFFcqcejszwjnqEroFh7TrIqAFqyofnhvlpH7ZG4AnYj8K3gCfcQxzLrJ35m9pnmUmvlzx0GahGMJdcdowCuk0npQG8EZI5HIUsSo54vQAEBDQAo6AYFIDRucd4KuOZ9vVlXq+VziMMimVEALR7skS7UvEn/MKfSTTJKpFt5xzgAHd9T0nnxg4IsPclE/OCjtE2R3bhhIg50rnXgcRSoVpRNjtPhQUR41qKseb2T3sd1ZQSo4/D7PhkIdA77k8/6epAdGOk0lwE3agmadUPTyOj8UBCINWNuoFTx/REF+7Q/uHccBCabTDpNQGr88ORvDvRHARk+71k4Ed8amTWss2cHR3pWa6Ogm+ZR8q15TmcCwK+Gg9q/cX0tBzSU+YZ9F5ezomfPJC5LsaSjcGb0Ph5sG4YsNZxTvz5q/sf7Sy74O46czirpbN6Pe7kBmgyBNckbADTjuTRcIm5pUaWQURY/myhbDmddmAUMUK2J6JBUrixQWmcj95F9wVyx5lyrigY3UnKhmoTyXBnQfp4ldL4GIDoYRFMb9Se+p31uE0kbTThTyQ6C3xRKk6z1RzgNC5bP1q1SqtvqyoYlp4H37faNDUtNJ/bbTz6xf/sXf+ngDM0JuxddG4xGlksU7fa9+873WqvN2Mnxmc8HDnUJ0LRU9mAjGa3QclCCX6/VLJ8pWa/TsaW5BQdmxwPk/dxOzw7s9ZtntvXmmZf2M8+AgGRQpjM0Oew7AE2mFFynBCbgauX9yOYdjnjfml9XrczYvVt3HOBhDhALSvABsJ5tvfAGlGQmk9nJHFPeTVYfn3/w8B1bXVm3jWu3XI9RSfFq64U3RoTzkeZa8PPtbL/2eSoXAuUGesE5o6kESaW92RL3h99V2UJsajKIodnhXXC8G20y9gIYyNpBjQNgn6VRVrFqOPOsaz7L3iw4p2kyjfMytQTBh1TOCqWyJWhaCKhfn3UezM7wzLZeP3Ue79OTfedtACAh3jwCxKSSCYoGmqbRlK8SdPYYoLLXcUBuZWHJS/7J8uzG+m9Q9k9GOnQR0HCoAadnxYzGVq7N2MFp086abVteXHUQq3keMkEBgMI5lHIgB17xdx48sJlSLTT6Ozu3F89fWW/Uc11aKJesPj9nmWLeqvVQlcNaNY5OHPwjq5FMbTLM32y9dmAeYOC8eWqlStFyhZIl0mnr9Af283/4h/bjn/zMbZN8nh4mcJZO3BY7OTqwX//yV/b1F1+67lpYBCSdcQ5fMmKDjTbx5lfYKP/gH/yh/eiHPzQYsM4bZi+eQSnQdSDRzzx4lc+PLZNJ2k//4Ee2sbHmQF3jvG2vd3bs8KDhQBKNQtmfyOP6+mKgj+kOHDgBMG53mtYfXNje4Y6D2ewN9hlge/O84w3DKsWa1coLgZalOu985I2jHeu0m57o4NQGMzOuz6AOYF/wO8DN/aNDz/gE6Ge+mN/tnR2XOS8/L0LXU7VSoewAdDqdsG+ffm27+zv28tUz64+6Dl4DYMp5Yr4IVvHC19eve7M3ADl0BIEkt+Oipng/+MGPAm98q+njuvfgvq2uLjsndLEcwGeqX3gPqDr+7E//1Nf/2vqGr8/a8qqtrl6346OGffvkqYPKk3HS3my9sfc+eN+52Jmz7d3Xtre/49QRnmGepFor7+/l+jVbsAybgyxbKERSOQ+qof9pNOZnXDrhIObGxjVbnJ8PdB1QDJEZeh743smKdjtlOnEObm9a73uvT19rW1pZ8IaD1XrdwD7HXZryHdnWqzdRaT1ne99G476dN0+8EmBlddEWlupuy52cHDntBHoO8BV6D2ROvijjZx27A/jdV+373/++0fCOYIbOGCWpcMZ89sXn9s033zitglO0RX0O2FcEoAiMeParGtqlAi0K2dyvt9+EarwSWcVtz0RWcpVkDPkJwbvdy6q84L+FALF8HzUtdJs7QZCd8zMC0kZjb1rnDSYjeSSAQaNqgPij0xO309jXe7sH/jybJD2zmes9WaISql2p8ACAJlAVgFvArqnTHgVauIQ3bSzXKza/NO9zS/PLhfqCLS+u2Kg/tMQYYDNUo2FHp3JQ6ZSt1Tm3754/9Qqe5eXFkKSTpjIl2DIAwuxb9ho/E3wg05M5zhVzXl3jdHa895hgSM4KUaVP0iudCTGMHRCGiiPMX7BLJ8OhlUtlm6uFwEwmXXBKnWa3ZY2LMxsQzPLKs5wtzMzbnY17TlNSK87Y8cGRffrppy4f0EZ1h10bTALVTbBVE36eAf7T7NTX9LztZ6qfeROym6f+Lh7kKFWsedG1MXRnA3oXQSMElz/+MA0FF+32zXdsbfW6Z2Kzd1zmBx3b29/2zPrOuG9zhUW7u3HXfvbDn1g5W7bHXz6xi27firWKVebqNspMbG59zt77wT1LFsx+/dtP7dPPf2tnxw3LTcuWTxV9/tE9+XTW0uOEDbtDyySSVkhnnQ9/e+eVZfNJK9Rytne8bYenB5bKJXzvO21jp+/6gkzxADph55llM6FvCXov+HAhoQ+KrHK9arMr87a4tuBNG+GAblycWGfUtHI9Z5YlkNu/BKChKeHe3O/SD4wqNWUXy+dAt8t2VqKVsAl0di4TKuKki+XDxnEg+euXYGMEVAuPEb4T9+fjOEY8UYh/Y0MJSIv7z8Jf4veVTcznhK3wd95PWID7fhHlnkBO960iLIB7sPdkmwuPiN+Ta+IJYtI1AgPle2leuLfeW9iGEr44N/mSr46do4apApk1dvm02Aq6XpgE99fzQoVWZAtF/o8A6ABcii04PFfjjc8Bv1NSj+4rMN1tuaiKUviAcLjgR4fghABa4UbyIUlQij83joXwOfmj8jnke2ucmi/5bfGf48AuvxdQ6+saZWVj//tn3Eb9/bXn9+4j48NGiarxscrvl3zJ79bcMS+S4fizHfeI/Hb5ZsGfCn7h2/4aP2sN5LdJFrlee1nroODI23itr1mUFCfMKPFf/7N/NI1HMOLZUIDQKBq4t/RyXKu09DjAqiiKwGwcV4TXszNKZLRcOaqKnojrLC443F9jiPOnamElANpoEn4JvcYpoZMQxRdFCxafIH0+DiILMHaFF5XiayEc7PPSwZCRps0nxaNyCmXwScEq+qXxcFCqVDoOGHE/RdWlZONRKM1npVq9VBqMN551LUVzabTFQGLGpcxwHcBSkBIOKeO4gpGQal3h92Idea6Ayd8DLKJmWALVHEyAuiUCwACgBQq6geFmbgCw3ICLqCqYN3+3WCSIe2mNKH/mPaWcvYlNlHHo40leBQm4P0bSpTIigwGnklKcwcAbdeC4Mk6tl8b9tiLivpKduFLCuIxfKwBdIM0gapaIwct8K8ghwJm1V9NI1ikYVVdNzSSnOvwwqrn3BTzZUdmfy1gy0LpImaWToeSfLwE/jJtreF/JmgJHKkHTwavnci1zz5wrqsvPcXCUa/mbZyZF3F3ecIosWMCHXDiQxbHOmHi+StLlQCiT2IHEKBNe8jQeTUPX8WnQL4ok0h0duURx+z4YBt5nb06FsenlcIE9jnEy1wKDBSR6lld0uKGLdJiqw7fmSHpE10q+ZQBxP+0PySx/U3RTOkP7NA66CjiMRzjjgD8yoWaEceMDAFrgtUB8AcJaJ56LY6lsHge/+4OIezgAsqK+kGwoAo9T5KBftE+7nUANhFOg88F1YqyZiMtONhiygALBUQyHIZmHAhylb12Hp4KcxY0azbvLTsSRrDXg3jLIJHMehIp0gWSWa9xgVCObqOGQgmmsGdfG11J6XrqXMmXntI1kRM+VkRYPspIJpHNWBgB1qJQko6twumVMhbMkZMYzDtYP7nKfF1IOI8PUjZp0MA407tnazGUwWIaOcylG2fjoSZ2vOoPIBIKzVPsS0FNnJBlluj/vxX5S1jdzAwgjvS8jRxUEPF9rpbVVwElZY8wd4wMk4L0L+dBUFABaa+DGHSiiZyNcOS9ugHkFVtDTAF04swCXls7b6WnHFpbJxqxbtwcYkLbJKGObN+/b3OyyZ3ctzs7ZdDCyf/2nf2Ivnn7rAH7/4iJQIaQKNruw6BnQpVLVZuoLzt/bbnVsPAiBm1Q2Z5s3b1u1XLZn3z23Uq5k927fs3w6Z1svt5zDtUb1xnTofL+nZ3v27dMv7bvnTyydS1inf26VWsV5psn8JbMIwAPDHC5ggBkFKWmmRYZspVz3zMoPHr1vD995dAmonJ4dW6Nx5pl+v/3st+5g10oVz1AmE4T5BDwiS+7evXu2vnbNS/xxmMnMxCGmIR2cqc7PeXrswBvARdaihj6Rocx6DCYA6AnnrSQbV8YrmVEY1l6tNR7bCUAS1TgzM54lRzUA/LP0h2ueNA0edIAYPg8QDHUFQIzrkkzRgQEyn8szs6HxVCJp8wtLVqrmrdU+dAqI46MDazXPzCYDB7VIByPbDC8arlBoIzxjHPok6FUKRTt3QGDogGC1VPa5J8NbNmywN8x6wysnkoAn5ffYB7Pzy5bI5W1399ju33/H7t55xyaThPW6A79Pp03Dtp6dnhza2eGx3b99ywFwgPcMzevOG7a7v2c9sr1HQ7tx55Zt3Nq0Dz760EFRAMjHX3xj3z1+4pn0VSg3cvlAcdA4d+qJ/vDCLgYAqzmrzNSt2x9YuVqxn/69n/saO1VJtxs4rxsNO9zf93U+PT7x32M3kEGqiiCAR96fnwEkgKDee+99W5hfCfz+g5CVDu0NYP3B/raD+Ysrc/ZHf/QPrVDK2VdffWUvtl5Z46zlFAOFfMU2rm/atRs3bWVxyT//7NkzlzUPgGZS1uo0bWycPW3rjdqhsVX3wp6/eOkAeqUU+FQLmYpVyzO2snzN8umMdVun1m417fjg0Jv+QZOCDAGAsa7sIXTO2fmZFStFr8ghI5N3fPNmy87Om565DjjG9QQOyEim4R28pwcHO/bF159Zu910Cg4ymdn36BuaSQKqkjlPcAp+cewbaE5oKMe4oTagIeW7774bslz7PQd9WGOy3wFlpglkte1Z23B1f/HFZwYdA5957933bW1t3daW1xzUOm9c2DdfP3YdfnR0Zq9fbvvYF5cXbTjth02VnDqwQYCj0Wi6nJPRSmbr4uyiBzJsOLb52XnLpoLdXK6V7auvv3Re19t3Nt1OohHqTBXe+cDHjWU+7A0d3N/d3nOQeEKgMEvyRNLPsGTGHJDeuLlhd965ZYbpiWk2gk6lb29e77pddnh47PzXnDn1etU2blyzmZmKZQsEdYdegcHckeNKlrV4172BartphXzeG1AOxhNbXlkJ+mx93QFC7DMFXfk3gOd3z194hjd2f6EAzWHe+d7RA3wBtFdnZi59OSiDmGOoO9gH2H5QTPA7r4yKqiI5fwlyODXO2YlT3ShDGxuMTF2AVM5NqkAap8ce7GHPuI+TDA351CsHENGD96m0y1R1puaBTvYq1DVQFCF/h8dHof+QN6UkOzflVCfYwug9sqE9a3vq2tOJLIrJgo0nwMZmxXTJeqO+5UsF5zbnzKVZJRzjdfQsPTgmVNgknHaF7HL0dtl7Xgzs6fOn/pwlqkKKgUaSc5rzCntl681rD8hwXtFUs0/juXLRG90Ge6LryT+9/tC6jMPlkCbBNNgDEE5ZsRKafauxM/qLLPFioRCo7QplS6dyLk8n56d22jrxTOhsHts04zqj3xrY8tyy3d6847L+1RdfB1sjOfXKlv544L5hLpP3mhx0NxUe19Zv2PW1ddcD7MmdnTfW63Xcn4J6xn3mXM7avb4Hjr2ZWNTfBHqrNtR/qaLlsmW7c/u+U3IwtzTPI0saULtBH4GLoWdqry2u2Y++92ObKVXts08/d5kv1muWLRetNF+x5RtLdv/9G1aYMfv68Rv7zW9/Y7uvDq2anrNKPiTQYBvWSkWbDsfWa18E/XjBu068AfL+0RvrjTt2cLbnhNHVmVB1BI0UQU72GwF0bL9ev2P5XN6GA87SiVVq1ZCx3w9UDWV6bsDbPV+z6kLVAeju6MJavYadtA4sV046FUehkvVndbotS6Sg6wnJO8KA1KtG2AV7EZ8DgFm4iAc4ov0m/z4fBTcugSx8/AhT4Lv8JdnQ+hs2hoBi/U4+rfx39rLsbiXm8Bz5PgLcBCIquCR/Qf4Pn5HvIoxF/p/b7viFg6tkJF3L2OV3iGpPQB/fZes7xVi7fUndIbxBCTCaA/mFAiyFr8gPVLWV5jsk1QS6FPn2ccA32OGqzA4+Pu+lZL/4O/M7+bNxfEt+PH6O++0Rxa7wA+bG/dVYE3eBr/LheH8lzyjIwLPkuwTZCAmdjENYRfwaVcjG8cM4mKxkMcYjkFZ+levp2BgZl+ZGPpHAW9nGmntd93dRcAgA9ptFYLVzFkXzFPfzNY+SF41JvpOwJY2H6+QXC2PTmCQ38gvj+0I+HX9j3oXF6B4CuxmbsM84gH8p9xHArbVM/Df/6X80jUdutGnCBJmXqsoh1Ye0iYkiMkiVKrvi6vVC6Ztn8wTnlf/jAI4Wihfu9QD7fp/aQQIglJ17cshzf+8EHYGYcWGVgCj6LSHUposDGJrYuCIRoMV7C4h1oCDiqeV9BEJzDfOkjSWAVsKizcj1ADQCR9whi7Ls5ORguHGf+AaXsLpCiwCD+LPiCk9AtcBJRZfiYImeJWBY2YbMq4SEsQuUiQPzznsVrSfXCCDV/HrWQASASBgFpHA/bRAJYDxaqHfWQcC1EmS9Vy4feLcxaqQ4FL1iDG8fOvFDheerrERgsoBU7hk4nfIe3fWuyhjag8DDKhnzbFAieN4cCpA2KNTLgEosYBJXpHGA2EFyDMFIyergCvIduJOlBLT28aCQsjN1HdfydxSB9phkjkyFMMchM7ofNfBURiGZhD7OZKCoELgtoDN+YPC+Wi+9j+RXOoNodhh7qGJ4G4zHAeYefIX9xsHF/IamJJclKBG9jQI28SzO+HvHlbLrnliJkytuRRcjoATgDrnkvbVP3cBIhEYxOBCidgjgZQD4tFd1AHPvQEcRghwKCPB3GSn8Xo6PAnWXOiaq8lAg4vKdosij5I335p44EDq8tNYKfgWAMuxLyQa/88Mwitoib6yRyl6Crg37XfvcDzKKGGlQGDU5kPxgHDsgFPHm8Rk+L6BQOiQ5+f1AGRa6jAE3OJIJBz4ItCgQIn3EXLAG7Dc4j2WUStd5Zn9EwSOdIj2suRn0wzvxv84ulZUps5nPsOaMX+dTAFEDmCndqYoc6RoFZeIGnQ5eXevZIdH+ZY4ETiioM+gGIF+6UUEGnVPSu55ZE8tOwPHmffid65oI6Jb8cB/XJ1GpL+PR3vHmXDRJigJ9yBLZN9IbfjZcGn1TpwCgBJPsHPQbTqTGCdDIfSgHZx2VLc93AJtuFMiUrEjPquKJd2A9ZDswRt2bd1MjX8aoQBTrLmNWOv9KR4a5vDxzxyFoBZDvY8iVrFSpW7sFh/DAsoUZq9VWrFReMvz10ahgM/Vlm6kueTl/1gqWniTsyVdf2Re//a1dtE6tRLMrssPKZbt1Z9OzX8vlGeeOngwSdnx4ZoMu3LI5d+xxwNdXr9nJ4YnNVuZsc+O2tU7PrXHcsGqxYumEWb/btGIpY53+mT17/ti5T8+aR3YxpKw6bQsLi96oDYN5e2fPzzsyasmOZg8BggAmwdMIMPHzn//c7t697wAtmXGMBeeuP+x55tu/+JN/YaPJyErFomcoM5/8j6N5cdFxMJj5h++aNYGT17Ml8sFuI2vbQbbTU1+/uNPmzlAi0Ml4NlQs02Jujsw0mqNdWKcbqhxczyTM1tev29179/zZgJmAosd7J7a3vWu9bqCsgCYCsKZSqjjwzL6dmV3kwLIC4G2GOTebnVuwbC5lg0HDXr+CAgLO3zPLZWmOlPcGhb1+28eIjUXGrY9jmrS1lWuWy+Rcnhmfy3QB2gWCz8Fp6U06VkznLTEdu23gmYcjdFTRgzUdGlitXbN0MW9nrQv73kc/sb//B39kQyibKYVuk3F+as3TAzs82LJXz7+zSjFri4CiibQVKd8ejOxi2LcO89w6t4cffGgP3nvXPvjwofMbQ7T/5adf2+8++cSylrSV+UWbjIee7U1giFLzdr9lZ+2GAxa5UtmpSgaTsRUrNfvpT3/qdC2A+4FypOfgIeX3AM9eqTAOtuedO7e8YeU0ovqZDAcOJAM0clbT7JMgCbzCgGYAPIApTx5/aRzr2BOc54E2oe0yC48p1+ZyRdu8edd+/OOf2ngwtWfPXtirVzRWO7UBlCP5rO3svvGGVaVS3kv963NVq8xUHaRPcFZ3+paYUoqas+koaR+++6HLE9Qrp8fHLjeMlQAcJeVywLqDrvPMdvtdq83WvGEk/MQEYghe7u8duG9x984dbyI3GASuf2go4DWGH/fw+MB1DEEBMm1zUUk28vry5UvPpCa4AVgAQBOy1sI5Sybq/v6hffTRR76PAKDZb+jTWr1sc/NVG046DsapOSIyubK0ah++96F9/3s/dFoahJ51OzoI3NmsI7Qov/v0S5fbtWvLtnp9xeoLNddJgfc67VQgO6/37emTp5YYJe3de+/afG3ORr2+zc8u+H73wHEpb1tbrxy4vn593TY3b/i8lCrp0NJ+CkXN9LLJ99bL1/a7zz6zdrdlo+nYs8OXVhYdAIR+451337G79257FQmJBkeHZyEInwzNbAGgHz/+2sHrlVXkimz1ilUrJbddD5xL+pXvv1an7eX/ANYEX/gboB8yDH3Ihx9+aA8fPgzc/K1znx8ykfkOkExQjsagh0cHTv9TytHQsBQCuplQ3QoPebVWcx3UbsPBW7q08zl/afg3Nz9/qfOQEQ8MEjYZB3ut1T630Sj4C07PlctZrVKzjZs3/DmAsvu7e84P7fTZ2Dwpqn0CDzHjgf9evihnWjg7o6oxgG+vDkpZ+6Jl9N2wSehXM+jT7A+O5ZKPC25sgaJkxkNJhM5JW84pG7KpvJUqVZskp1afr9vywrJ9/fVjOzg9sKXako8BEJxEjmKeNYNLv+CNbTPZVMjA7rSsXCtaMh2oKUNfqORlDx84y7EHnb962LNsLuvrDIjNWsKv37qAHjMbAswRNzBnO0A65xVAM/dlvgkmEDjji7HgS1QLVa8aaFycWyKVcBksVIsOfLPPdrb3vBJoplIPVHqjiVfxcC40zs/tgmoZS1u9tGCDztgKmbJXCVSptpip2vo61RF52z3Y9UAqADprwP4FsIXOA/1ZKhWMalPWnuDAydmZ9aErS2a9LwW9B+DVHvYGlpokrd/uOIBeTOVsvr5sawsbtrK0bnMzddvZ3bLfffGpTTMpW1xfs9n1Bbt2e91+8LMbBrPTN988tu03B7a3dWJzpVWbry26ziXYzbv2Om3LewYxDRHHdnq2741imxdndgCH95DzvegBOXikyVDnXdgv+GPMfzg3kcuxA9HIb9CpAQAlUL+4tmS5mZKl80lLFtPO/9zsndh558RGyZ6lslPLFJKWywNOQiE28KAFtIHuD2bJ2r6ivBBW475mOlS8KVkDe0MVVsE3C+PTl5I9+Axjl08mbErvFLfDhUnwXTa+fJA4HqRESCVE6d5xu14+mWxTYQECdQWgx/1o/k2gPo5NCRT2QHlERYidwrPUVBW5VkITz5EvGPZEwGgERApD82dF1ZfyFYXD8RzuiewqoZL76O8CvxmT/Cz+Lv9JmJAwCH02jrMJexL2cQX4XvWCit+ftQ34UcDZeP84zqb5VfJPPOAgvIH7qfeA/Im/5YtZwN90f/mumlfNQfzZklO9k7BAva/jELG+Rrre91MEqGv+0EUeBIqoGeVv6/PcW88R3vn2XCrIIjnmHvkogCOsws+WiMnB/cwIl2Uvak3kY8WBdFVtCweRX8t8a89I/jSPwhwCLnRFMct1+tI7JP7b/+yfOAd0HARzwCxymsvFUqDamIYMFQ1WIAJ8TXEUXoIenySh8J6tJ/L5KFoFBcXbERNFSniWotkCFbS5BNTFN4cUigAMTbomSk6wxitlow3DdRIiNzAARqJUeQm8QAaBrvFnyeiVMHP/aqXic+lASwRcaVECCBKEMr4wUqz+rhGQpg0RB1sEXGv9tEm0BlJmAlniwJVAdm+qEUXjBZrFBQfqAj6nMQmTAA++AAAgAElEQVSclqJVJpvuLYUnoEQgiCIw7gRGETZtdik1gTICQ1lzMqzk4MaBTL2jABptVDnavIPWXZud+wjoE4DMgco4dEDgGHtULVoTrvefTcDdVRYy96Xbp+bZAaHof0WReCeeFTqwX/1da9bphCZ0ks24stI94vKrg9GN5yj7Pn6QACCGqGCgwEHRhJ9DlrW4hMhWEfAmBepGQQSCxfcV76BnxJUT12CQhfEHYyAeHPF9PQk0Jvxdc6z1J8vB90+UOcD9lIEdl0XG73MdRV1lhHskOOKd1u8ogfM9EkUMoS5wMGx01TyQeWNjhQy9EDHFyAjzEfQcY1eFgKKsAcgMXNT8TuCFdAJrQ4BM1C/KYHfZj7jFpGukR73ze+xwVYa8cxRGVQXIp4wg6WUBc5ecvBHFDPpKAQ+BglpTrV084AgA7UBrMmRpe6llKuXNxrTv9H6aE62fy+oo7IvL/ZYMQLhkGmfLdUHESS0dq0MKkErRVZfp2BnBfXQ4q/mdQGHpEQHQekfuJeCdPSWATAemQF2uEYir8Qvgjzep5BqBaGpKyTvIsMQxlqx6FkoUdNM5hWOlg5cx6oyS0YYMA8iR+cv787OvQzrsJ84/n/8MYFsA/LjOgw0AsVEGP/+OG7tkXsno4j7wXYpv2c8930vqFh7Of53NMlCZo2EvALHcX9QavL/zUy4v23g0cnlXIExrL13A++ic5X68TzzAIDBaALo7vlGwVwZp3AjEqWIetCeY3/BsDPGEUzmQrTyeIs9T6/cmlivOWaWyZL0B1QIlW1jYsKWlDZutLVtmnLfzk4ad7h/a0cGO7W29tsm478F3yo0BZpBhb4ZVqZuNM5axnBWyobHoeZuy36EDRpS0Ly+smg0Ttr+1Z+PeyMr5gnU7bUuMhzY7V7Z278wODret0Tq2F1tPrN07df5bAGj4PsnuffN6x/kzyZRkjnlX5hFHHhBxYX7RfvaTf8cz3hpnlIT3LZ0LjZVYRygjvvjiCwfQyH4mUBD2UtazMwGvAEgDl7NF/LOknoXAJrQsPFsN11aW13y9g16MyskHADsNe7O95WACa4r8A5jzTEC+Z8+f+flNttTa9Wv24P5Dm1tY9HljDSlvPj04tv2dXc8iJTbaPju3Xr/n+mgymbrenCFTM1eyQqXi3M/pPEDInGWzSTs/27Hm+bHt7u7b0dGBA2+Aar3+hU2mOLztwDft3Kl9B7Xnqgs2P7vojZTIlCXwTNACQLjV6zp/KF/DCY7yyGr5ki0tzFs+k3cqjMk4YQcHJ156PbNIM7Gqbd54aO89+r7VKstOK0QGK5Qg09GF7e+8sNcvH1vKhhZqLsxBRWguALBT+awdN5t258EDe+/jj+3OvRUHoE+Pevbtl1/b4fau2WBkiXGgvDg/O4t06sQz+A5Oj2x7d9cmgL7lqiVzGW/mfOPGpm2sX/eMvsbpue3v79vh8Yn/TEYjYCgtFB998MibiMFnSyAMIP9gZ9fnxnmjz84tly3ZH/zB37dbm7cd5Go1u3Z2cmB/8Rd/Yltbzx2spHll47zhumVxccllqFig2grqIDiy71ir2fNmhtBpsK/RKQTH4Vs+OTm2RHJog3HX5hdnbW5h1ulnsJ0I/E6GE2uetr3pH031Ht5/aNvbO958Df2GHDHemxsbvg/SAJ8nxzDkOPhB465sxEEL/ze6hjnha3VpOXAA29iy8H7m0jYEKCTppX3uWZkhMy/wgSYnDh041cXzly9cvuo1gjoZr2gBqAcQ3d567Znst2/fdj3K//DpfvbZZ/bk269smuxbJpdy0NgzMQuh2W4xV/Bqjvffed/u331ow/7ILpoX3mSPfUejwmq1Zp9/9tjHc2Pzmj1474Fdv7kW+KrJ6q9WbaZSsE7b7JvPvrHf/eYzyyWydn3lmtVKNX9/gYdkTWMzHh0f2MaNNd/D6+trVihkKT5wALp9BvXKmT/v9PjM3uy8dtoOeJixT27eum5k/cL3em3juj14cM9mr89a5wTQPdBWYO+enjScouTps2+dtmNubtY5rD1bGOA8MfXsXcZydnzkz+ed9/e3Q3C+1Qhgryc2lT0QB9f9++8/8rVkTb/++kv77rvvrNML9FNyoAFlOYdpRMk8k4Hv/MrOxz7vFQMBpAqZYgINAKCZUzL/Oe/cPxwPrBtRJSG75xcnNrGRU1MwYZkEDRezHhDhDESfhmafo1jFXjIC4cKZzvkVxhsqpjjTZDMJPAt2zUUUyCI4mLUJjPq5ghWLVU/KgHefANxw2oUkxqlu6GuwurjugCvNPKEzpPppaWXFqzIICgFEQmUCmAmVSq1SdrCb7HwCnACcyAbz2Wg2bTgd2DRFBUvPq3aoaPXKyv7IKUsYP/zBAP/FQtH7HWSzGTttnPjeH0W9Q/wAj0Av3pM9xNzHkxb8zKAqEdoXkhsmMCiTiFNynU/lzex83YbTse0e7Nj+0b61L9qWSQfQnv8IElEBw1nmfO7O7Jy0mdy81Utztlhfseko4RUD2F3FUtYB8+pMyTmbeT7AdK/bdzmjBwdBrWr5yn+A7mf7YNe644H1bGzVwqwnOuVSeedlxoKY9saWS2Vtobpg79x+1+Zm1qx/MbD1tWXr9Fv25//mT60z7tndR4+80d/GvXVbvznn3NlUOJ0ddWzQTlgxWbVqoR75JD3PrB8PqUwa0vXQGx622SvjjlcGNTunzlfNPqNSgTNjZ2/HwWfA4eALhYpZx0mis5PAiNvQ/eDjsC4r11etWC/bJD2xcWZqk9TQuuOmdcYtGyd6lsyMbJIkiY71Sno1EfckSN4fhQoAEkyEbcQBaF+oyJ90v30abJMrgDAA5foMf5NdGbc54z5tPJFLdqr2lPxq4QfCOeLgnLAN4ROeYBhhYjwnjpNI3wjLukwkiYDbS/86c2V36x5xoI5qHtntwsCUSKN3FyAe9+/kDwmn0vPeng/Gx5mE/X3pU0ZZqr4A0ZfwPmE1up+eI5xDuJ+eIxteuFp8zfgsAVutmzAm7i1cCf9K+IT8zjjQK+xQuA5/4zrNTRyvkI8jve5+XyJgEHGMResojEnAr+SU78JvhBXEfZT43+PvJn9TzxIQzO+ZP/f7okQRjUE4Z1w36v6aS72P1sIDAxbwDc0PnxHO5fOspK0Yva8wvPicCbcTtqnse+Etehf5vXxWay55lgxpr0i+HQ/7r/7ZP/YMaAx+OcdaPH5mQniINwqJIdhaAKLVmgiu5VCXwPCzNqIEJL6YDJaDXsCcBigHW44XB5qcUv6me+pFtVj6WcqEZ6kLshaAvykTUBGBuAK8eq8AQJOir8VnvIpQMNY4qOwGb4zjR6DS/Nycv58yaeObIESQrsAEAcoCFnlGfxAAYIEjcVCSe2o+uUbzpmdoY/GZeNYjf+fd+cKYEvDLvQTMXALGEUexhF6HQhzcjdMXaPPHN6Q2kQ6QuNJmPuMAvd6Ha526JeKQliIVcCygk/dSYMNL0qLoOO/oGV1Qa0TZolIWWs+w8QM3KvcJh0QAzMh817gdqJwGTnI39hScAEiPAdBxxRPfuKyDDty/faD9fgZ0HASKK22BhgIFtTe5Rmvh8wsPqgePQikViobnAzY5MBc1KVPTMx3cAtE1Ps2VGi7wswz5uHJUBiiOl/SH3oHPYIgGAzp0wNZBHA7+qCGioQdCyQ2fjfM+M2ZRVQj4lS7g9wKgXYe5HovIaVWy782Nus75zDNEwUGprc9L1ORNFCYY9tIV7K+44mVsODzcwzMoGg1vGCX50X5yrrAI1NahImXM/bQvpa8EikpOmSdl/bsRGFGExPWbO8FEtSNgHYDX91Wk7cmCYd7Fza99JZmWbMEJzRqT7eJ6NhlKbMgIEuAZlzUdqDqcx/0QWNHhxz6RjvI9SmpP9CVgnPcQDzPcsw7mR06dghTa5+w518OTYJTIoJOcUiIog9AB08iYiAcFlBkcN35kzAhs1X4VaM1ccA330VjiwTY9p9NpX66/77fooGcfak/pfNM5w/0ug22DkCEM4MH49Te6fAvw930bNetQZrHA7Gl0/urddF/2ucB6zxwxGtw1fY39ndOcu2FPE3TR2SEjW/ob4J/xSQ/gRKvREoBNNtqz7LE4CC1HQRxy3Jc9JkOL54pTNz52OdshOBsoekIAK5S98v5qBuNVUVGAA45Mp1hIkembs1wBGoiMDXoJ54AGgM7k5iyZAiBdt5WVW7Y4t2qnB2fWPGnY8KIbsuESZMVlQpOqftc6/Y5zx+JAQvcDbUe9UrOlOUDCkVfGsBeX5pecx3luZs4m/al1GhfWOb+wbrPtwZxqkZLxsh2f7FmjfWSdXsu+evyZtbqnlsxMbbY+7yA3TalwBkeToWdAA3rovCZr8Py85WDfzY2bNpkmnAcWh5yM1Ga7HbLAS/mIO45/U/ZcjvZ1qGLAcYayYm9v14EcdDgAUjobDGHm2QHoVsv13b17DzyLOuF0NWEzd9tdL0ve2XnppfgyPLkXoDn7/vHjx843DT/0w0eP7Nq1DadAoFwcWXnx7IUd7u45cIg+huqN+TpvnnnmVVR06MAKTf7y5YpVqnUrVKpBDyQIFp9bYtq316+3fRxkoiUzKRuNyewY23mzYePp0PLZvAN/cD7DmblKFnSuYHu7RzZNpuz2nfu2vHLNeYoB2ykR33r53PZ3t7wJV61atmIuazPeFK5sBwQsztqWLtRsZeWmA9C3bz209dV563bNjg5a1moc2WjUtLPjHdvbfWn9zrk1T85s2O14RhxzUZgpWLFasUanYzdu37If/OxntnaduTY7Pe7Y2f6RvXz6rT17/K2dHh7a0vycB6N8ryUmtLyyg9NDb0YHYApIT7M/gB1oWq6vXXPQjMaHTqmRCr0Lsvmiy81HH39oP/rpj2x1KefJDoCVn33+O/vrX/7aS885F+r1WdtY3/AMZjKqHQweJ6xYStrTb5/Y//l//R8OXOXzAbwDqAKwgBpic/OOc6SfnbUsnytYu9HzRmjvPfrIgSMFxl68fGbjcd8Gw65tvXlh6XzGbt+96TIpehDK44/2j6zduLAffv9H9of/7h/a0d6h7W5ve0CFMlUyJAHIAM/JfC7NhExqACoAF+g3vJS/EyrqyDpGp9BUD7kfw9EaBfNS+RCMJUgLdQx/39vZdfmvVwhyTb2RIWvhfkafQP3UHr3z0D7++AdO7VEpUXkzsGIxa4NRSKhhjtgbUHscN7YdgAbEhVuYjFGCCMV80VpnF7axetNu3bzrFRcA8FSqcCa92dn2IMbhwYnP99r1Ffv4hx/Z/Yd3LVuEUgyeBTjNAv3FzvOO/eYXf22ZadJuXd80Eou++epry+SyVqvPOL0A3O/PX3xnH3z4rs0vLtri0oJzvyvblHmD+gUd0vDGkgCuEztrnvka5YsZS+fgbjfP+vWGlDev+zimXapGpw7cEUhzPuitLRtNR07NQGYs1AqcSeGso8qgbbs7b+zkLNBNHJ/s+9oxVyQvhKyxgeubO3fu2KNHj3zvYsNRBcIctzuhcRgy7wBzNgTa+WIeaTRIVjUZ8R5gzgLiApyGs5Em8X5WFcpRlUmwD72KDoq+8cizjcmuPm0dOtCKhnN++2zWgzxUWxDACA5+8C8Go55fB78JwCg6vpAHFKcSgyD00MddLVUD6BpVF/r30KbTgUyygFOAz6mSB+pWltcdXCe7v9NpWuP8xFrNU+t0O575fWvznlUqM2bjwD/daJ4G7vomTUWDfKL752ZnPbmEPX16dujnBecGc6F+LN5IcEIfHfwlKBg5f0P2LOPk/bH/+4DUDoAXrFav+hycnB2HgPc0BAcTokbwOQn9hPgio919hUyotPTAvk0s5QkvSZsp1DyTf2a2ZtlC3ulnTs7PbHsPuYFCKPzntpeHwpKWSYQ+BATfgOZTlrWFmRW7ff2u1ctz1mn1rdlouH3iDX17F3brzk1v2oeeE8aBzHBKra2teAWA+zvDnh0eH9re8b716TNE085y1fduJpm39CTljYOTQ7NasWY31m7Z9eUbtrq0aXvbe1arFq1WL9knv/ulvdrbso27d+3Ow3v23g8e2tzyjB0c7tqvfvmJHeycWbkwZ9OeeSNf1pAgrvseZh68gQKqXCk4CA2/fh9bptfycxP+dIJxUGQRREKHtdFByIkHwQK4KhoGpEz7gvdm1hZWF62+PGf9ad9GyZGN0yObpPs2SvRsnOrbJNGzzuACKMz5e3K5gEMQ8GVf8EzOVL7imJP7FtQWRAljvnZRQtEViBYSjZTUJ9+I+8je53eSJfmd6Py4L4Ts8b/wBAGA8nXjeAR/k/15qQOihC1+FkjLPg+6KfiPcdtVGMslgJsOSWlxTCT+s5qxyzfUWONJYcypnsmcyfdhHplj2c/yz+WPCKPCnowD7m8DmvIZZdPLr5FPK78rDngKD5MNL/+Cz2hdXT8Mgi+k3+ndPRHCsceQzS1MT/OseY3jFgFPu0qEk//G/eWX8Tv97LIYUTDyjnHgOg64/10AdByH0+ficiWfWO8jP1NrIP8VTuS4bGptdL182zgYLoxSWKh8NY3J9wuNgaP9I9nSmDR3wZL//S/Ng9ZWfrISxiRPmp+ALQVcVLgjn+X3mnN+r3mIz7E/47/8T/6DKR+GxJ4bKYuKxUHRBgeV9KIAJLz9Mqh1/U4gkARGD9VECKTQ5IeXvGrc5wBFxBUdByuVTSZHTCCVQDmep8mNA7xcJwBGi6N35Du/i2eJcQ8trhQQh5YcZMYt0FqCrPHqnbQB5GhjVIljh2ulQDTPUBcJ5JDCklJ0CoRRmBOVSPB8HQTK7osLLf+WQtcY+S7QTu+ojSAAmPEI0Na1rtQjAFpKSPeXgPI5AeZad20IbRoJtdbPDf2obNfL6HqhLJHfKTKpawGgBSIL8JcSY44vuagTicvSL4EXAvQZs5fQxojWtbHJNBAYF8YrUDSsuxRzPAOazypimKPjdRRxi4PL8YPHr48Uwt/e8uEA0pq9rWh5R4Gz2j+aX+037T8HK6cqjQklN2RAh/cKpT4CpsZEx6NmeAEMDoqb50lhCOTUocx8ChwWUIgjEGRKVBxXhgP3gVeTe5IBjdwK8A6GQ4iWkWmh9eZeAGU8W5FdnquIWzwbmWspXY3vWzKg/fCLAmq5bJC1bjsAig60APQNgiFCaJ37uw700trQxFGZF9ITPBfjnPfAyWE8ZLDpAJSRwRy6zoz4oJhXB3Qjg0RRUMm65EjgO59XyTvXAPjxJVoC3V9ro8xgAGhfN9HSTMOh7Q501HxDAKkOFTccxoFKAEPH5SEqdRMALZ0sGZSMK/DTbYXSrUuZifhStcflOHgQh0zvdNC50u9kQDOeXmQoyYjQmKXXRR2j+dZ4yABWVJY1kyHGOLU/kNk4wMrfpE/lTL0NwMooYhzKSuc53F+lbkEfBSOTd+Ja7Snv6h6thfZn3MgRUIycurMFd2HkdPl5OQ3AK/PEfoA3UFnwcqBdZkahwYcMAv4WnJAwTulTznfGzviuAiQh0wVHX85GMApDprXryKj8l3v5eRT1PtD5CMWD9L/0uPSJAHXGzz0BAKTLuVYyovNLDoXOSZ7HXMj4VjDCmy+pmWQUeFHTL5sC4o8dgE6m8ta9mFgiXbF6fc0B6Hxh0RYWb1ipOG/jUcgMW5lftkq+7M3wyvmi9S769mZr2/USznXgAT32zOHmacOWFhZs89qNCMA8cGdqcW7RlhaWveQarsnEIGGvn7+0i3N4gIdWn6nYXL1i581ju+g3rdk+sy++/tTOO6dWcgBmzuWH0l1kM1fIulNJUynmCeCPjOXT09BvAVCD6hIAU3wzOE35PPyiyMLC0qKDxh7ILQeeU1LGWAcylptkuR7se7nvxAZOk+AcuCMAFUDCwJW/vn7DwZ35uQU/G/3/ScKzcF++fO5Zvp1u83ItAQzcdiyFplyo2AcPHtjd++8EHtFsALQoc3/89Td2enhku2/e2P/P1ns+WXolZ355va+qW766uqqrfTeAATCYwXBIznK1opa7sSJFaqVQSB+0MhEyG9IH6YPMB5n/SQpF7MaKQUra4QxnBgM3QKN9V5e313un+OV5n6oXHSwEoqrvfc0xefJkPpnnSYqZkkkGKNPrtAIlzGRsF5cXBuSQTeadYgJwFaoSslTJqspkJtbp1uzNyzfWaPNuALAICBn3PbAFOJLzTKukTUcTQ0ZWVtasMrdsx0cX/vunv/8z+/T3ft8ztMkEpu3Pn31rf/2X/8L2997YuN/xvXOpuuj9IOBxcFyz8bRk2zuP7Sc//nu2tHjDyqV5N5Vbja61GufW6ZxZ4/LITk/f2njQsn6rbQ2obOC8z6VteX3R8pWivT0+ssFkau99+JF9+MkPjePrBN3K2bz99le/ts9+9bd2fnRiG2srlkmFLEOCp9AdwC170Wg6mDBLUShs3lKZggd8NlZvBKBnGGil4IhmDZfnFuzOvdv2h3/vD2z7NuCN2cXx1D7/7Wf2i1/83GWXdVtdWLB7dx9YdS5k91IUzvcAS9n8QsVWlhfs+PjAnj597hQKOs3CuCM/O7fuetD+5PjChl2ckrTd3Ny2u3cfOCcxAZTa+YXzWa+sLFmn27Cf//Jf29v9Xbt1d9sDvJ6pN5l45nSDAn+Nht25dcf+4R//iVHE9fz0zC5Ozy2XzdjB3oG1Wk07Pj6xXDFvN29t29zSvK8nywRHn1NCFNcCWGat0U/Xd8OR63M/0TEggy+iaMpnrDK34FmrUCiwrm6ub/i4vnrzxq+HbgS6JdYXfOCf/ujHDkCTs0PGKwAfVDuAeHB0o0uev3rqWYKJ9MSLE5IZeNkgu7dr+WzRs73Ts7TNl5dtY23Ti6m1m22XDbI3CYbdv3PXV/bSatUevnffVjezHnzA/BhNKbYMIJq05kXL+cRng7Fnt26urrs+gYOcTG10xy9/+Qt79fqZPX7vod1/9MBB21I+F9UMCdQK0OYANl+eXzrtC3y7jFOr0/T15zy5maRt3dqynZ1tW1xZtpvbW75Ho6ORifFo4lnhe4cH1ul13A70Yn5wQKdTVpkrezY0Jxh4569/+yunkIFOhYBZvVnz55Cpz5xhj5Fxvrq6fFVzgPkkCOFgZSrlIDU80dXFee8388C8PXvx3P+WTVQpz0d8xwGkRE+5rZYKyVTICvqL55XIHByHbOPzs1Nrdequa0YOQocTis65DA3jLCqWTRHLUd+Gg5AsA7BHYUCACA/KZ+FQ7jmFBCD2QmUhFBuMAtvo58ls4gBsOpm22SThtBGV8oKtrm3azs5tW5hfdDDx7OzYsrmkvXz1zPb3933v5ZTN1taO60CARMaefbnV6tjCQtXb7Alak6mtrq4YJSfQ6WRBQ2vSaYXC4IwpfRonJn7iBloH9hf0N2MO6Esb4fp3ADgVqO6gtmEca7VLlxNoRhKAeJE/TqarbDd+E0yAt1s+Twi5mRe0JZN5c/mGrS6v+Zpq99p2enZm55dn1mg3bTjjxItTmFvWssD8DkNH1SS8AC7vt0nCNla37eHd98zGCacJ4rNSueBr8uuvv7RZauqgLf9mDjzLexJAlq2tTZe98Sz06/Ti1BqdkKFPIDaRzlhymvKAUSFZtOlgYrPBxHY2d+wHDz+xUqZii/M37HBv32bToRUraXu1/8Je7b+yysqiffzTT+wf/ukfWzKbsC+++sz+6q/+Hzs7aNhcadFPW1FDgWAf4+1JV6xHTpr1obfrhoKCFDkd92zQ79osMbF8Iet7KHOHLuEkO+uiPWw5SI8NQ5Y0a4t1kpgFrnNsWgHQazfXrwDooQ1tkhzZNMvvgQ2ta8NJ21K5pI3GHacDI0ABXRk+gO9FvZ4XRJX/Kx/KfZaoBopAT6Kj8j2Cvxf8c9mhAuxo35WvEQG78lW439dPVKtIAKWAauZS/pmANcZTeIh8V9EsyudR8opwBOFFvEs+A22Ig28Cf7ExWZfvgpDCD6Aeif/EbWX5kJ4IEZ3UF36ALgmB9JCkKGwmnkCkcec63SfM412ciPvlTwl/Ee6mf8tWV3u4njETdhT3h+RvkfAX96F5L9e7boyKnQtH0nUaD+E5cfxLOIquCSB2GB/Ns+aWa6Atko+peVM/4viVxkPPfXeu3cZ6p1aR7tH7hS3G+0eiWvzH94oo6UwJN8I5vb0RvqG5E96p/Uv+Ps6NZEjXavwcH4nAesmG5jIuX/Jbea9kND4HaitrRMlOel486BEHxoUnX63l//m/+o9nDkBERxggn+clpP6L/0MdD5Mbin0JADCqH3vRtpClywsEWAkY0MDHARA9IxhoAWSNgwY8i07EM+JcuVJQyivNoljDJi+BklBICCX4UhDfm+kYmB6fWAFxAh4pyavJiT9f92iglRHHOApwCpVzp25cSQHFIwchGhcANClNRfJoO/fkC0UfHx1z5n4BVHFl+v1FGyIOmhMB1QJ+3HiIAGBl/nI/7VF0SHPGZqZn02f9rfln0+JaHT9nrAQSakORUhOwoKCA+ED5PICU1wUKJfT9QcjI4r16blyRKFKmzUhgDPerP1yv8ddGJYMGADquwLToUEwCUHzRJMIi1GdXR1bIBoqURnwRS9alUD1vIdok9FkApK55cfScuAKKP1PjrznQeElB+fgMRw5UkbngUairyF5YtzjRjAWAl+RH4K/mTgqK+1nDGmPJoWQzrKuwqgBmuU8KSGsF7sYwb9cZrFwTAD4K/hS8EI3Ghr4IrNW8aCzVTxkADshF3FYgHfGNA8CN67OZUExSARYVu4vPRRjXUC3Xc0uiYyQCGjXnrGeysJADKmUzLji7zC19cplNXcsN76SAC2BOcMACUOPKnCwZOKp6gb5AhhZtEB0I44uhq3VzJUuxYqMqTqCigwDQrjunAbjjb+lV6U7Jvm9W9Jj+JkNmNu0KwOa1oeafp8I4Sh6vOP17EQ9sZNbHI58+xs6/Gg804sQAACAASURBVHSLb5KRU691prbxPeMgw0Nzrz0AIFQ6UoCv6/9sOHrHs+OBJ2VGeKAgRmWijdcLQkUgifYi6RWNGW3jORhovIt7tNkqYECEXuuBNgu4VbFAX2tRhodkzp/bD+tCexiGqDIZPHBAJfgoeETWFxzQnskcnezQd+y//K19h789Y2p4XVfAjegUPMaBSkP7ElkujBlOHjLwriHsDZ8EPREPYMpYJjiCfMd1v582gPImBoqHgkhtf78y3xVJ1z6qAJNAbPrJPqcAnLI6pKNkSOfS4eQEmXC+d8/I5O96IcJEMmfZdMXmFzedhuOyPrZCftUePPjE8oUlq9Xqtr66ZPdv37WtlQ0rZDhmbnawe+7FBsl6xGHFoXy798bOTw8tMZnafKVkxWzOeTsvzskq7/kRUYCpzY2bNuwNrN/qWe285s5hBv7zbM6q8yXLFbMOrBwe79s3331lF91TmytBZ7Lqc3tRv3SHH15uB4Gz4Rjy/FwAhzuA43t7zv+7WFm2AUV6jYJ4ZFDPWb2JjI7dIaUoF04faxW7rT9gbshU71i9Ae/jse0fvLKR9f0Z66vrnjHtYL6lbHl1xYu9ra2teyY0n6W9aFbSM7EP9t5Yo35ilrg+aQT/JcfZceyxe0qVeT/SDeDrp0zyRe/HxUXNuYw5Mry3+9ozYQEgoSwDBIRuQFy5zW7b+W5TubwXfipVKlaZX3CguNO9tLPzYzs5OnEqE9cf6YRzyfaH3ZAZmwhFdgGXOi0ywSZOl7K8smWjSdaKpardf/DYHr3/gVXmFn0tNBsXdnp8YN/97nPb231h/XbTkqmpc6szVwDxe/vnNpnN2draXfvzP/sPLJ+rWLMxsHKx4ntbo35q3c6lXZzt2u6bp2aTgZXyWQegyST1ol7Vki2tLVut1bbX+29teX3d/sG/9ccOaMLP/erlSzt489aalxfWqKEHJgatFIFmQB3WGXRhvdHYM36nyaStrK9ZJh1OGxWyIfiwUFnyMWhG1CtLK2v2wx99bOtbG34M//jowF48fWpPvv3WM8kLmcBtD6UFGcXz5Xk7P7+0ySiAhYBc+Ar1+oXd2Fz3LOfVtWWfR7e9+hzpnThYOugP7fy8bsPexBarK86ny/htb9324+OjYTiBUShmPZt3/+CNPXn6xArlnFkmZVu3bjrwT/bhi6fPfPwI8G3f2LaPH//Ak2eOD08sk0rYxTkc68+s2e56VuTS+qpVqnOWzmedYgZ7PlvMeTFHwEMHEQcDe/OaDPWePwudQ8FPAFJkFuCJosmAn+ixBw8e2Nb6Dd93yOZljyabHjoHQJoPPviBrSyGgNLlJRzWgboGgN4BiXTKAejPv/zMFlcr1h01rd5qeDYydDro55SlrXbZstQUntSC/f5P/sge3nvkRcuALWkzmbu8h/FfXlu21fUl52MdkjUW2TEAN9DBkDl+9PbQ+03RVe5DL8CdDh0bex+cy/tH+05LxqmFW7e2rqg8OBlFu6ByCfUAwkkY9FBlgYz7kRcydZqgfsc2Ntft1q1tL9wX1mQAWOUbMjbnl5cO9B/wzmGgYgMQ9SKBDsoE0ODgeM+pRwAsycoFgKYtw0HPaxt4IAae/krgqvf9OEoM0Wk15oWAAMEj9NObN2/8RECteWlHnr0fgquc2HBwJEpgkI3NqRr6W7u49H6gX31/4sRK48L6nJhKTL3vTYBoGzuVD/6b+zcEijkplk76WA2HwdZJ8x82o3OlB8oOgludUc+zTPPJgo2mI8snc1fZqCEAHShguH9lft3WVm/Y8hJc2qt+HX17+/a1bd5c84Dj02ffOhUGBQ3vPnjgiSFnZxe2uDBnmze2XOYBgxgf9mvGB/tgaXmeJeM2OvRX8N/znRc/K+S9n8jsYNpzOrBsImT0uf2fxNYNmXGcFGIsOSHDWHQ6bSuWSx6McH0R+X9RLs5VoHqWCAWWCWwMIsDX1zA2eLZoS+VlP01CW+qtuh0eHVm9U7ORVwoINU4AnynGOx1DzWdOI0KmO5QkwNPojOrcst25dd8GvZHrOp7JvG1u3bBnz594Ud9mr2EVTjqMhtYctK/qpqAfKdiJDQf1B/QiPYKfE7Lc0579PV+s2vLColWy85YYz2zSndgPHkF99NgWy6vW74x9X08nJ3Z6eWi7Ry/ton1ulk3bz/74Z/aP//wf2cvdF/Z//l//h3335LllZgXLZYqBzz0KwlQqcx60vKrvMZv5iQFO13Ekn8AH9Bxkz6OT3GeeBhCd+azVLyPmC/yHkXNWB9qcQDmDHcw9PJM1sHPntpUWK579zP8jG9gw2bXhrGvdcdP6o6ZVqmWn/3D6K07aURAjFU7pOm40DYmAAsvkH9EQgbTus0fUgMIKrpKXIto69mzZlsIKuFa2fdznjoN4svnj9qrwKN//Iso7gdg8D3nUs91Wj9ofx5nimBbXCGdxk5rim1F2NOsqDnqrz1egduSPCWiMA3jyFeOJg6xj+TU61RtPGpEvogQb5lRBJ/kRcbyH9wrbYty4VjpWfiG/+V8ANc9WIpsSjYRFyd/TfGMj6H28S2DpNcYRkmt0v/CF4LMH/1a+oj6L+5aadxeECLeM41HJVKj5FAdJ42By/H7hEL6fod8in5g5iYParu9i1CxxXEK4mtqsPmjshKFq35GcxfsdlzNOoGrM1L6ApYZkzlDoPlBiKumJ9gsLDHo/+PpBP4dgiLAo4aHxPgmrEFYojIj3yHcWhsWz1TfJnsbDfb//5b/5z2bqkA/GLGQ8E8l8VyDCoIaGakGC4HNsg8+YBIRfXGeidxDwIaESAELDJtHRCnVYykEAsDJxuFdAjQAlgYnxgdUE67cGQp0XeCEh5JkCBiRUUhI+eNGgvqvI4iAd38UzHIPDFzgzyezh3wIiNPkCc8iOQBHHHW0pUAdVcLqiNshpF6AqQQlHtgKYwVhLSUgwRVqvPsQVnjKYFcGQgldAoOw8XsGxc2cnih66kRZl53GtR7cp8hCBNlqkeqdAR9quTD7aLSWmxSOwirbzTABo9ZO28hyBSGqTlAfPkBy5cMcCFVzDu7gmHljxJNhYVEkLHQBaQL0v0KgYI59pHHwjoehM7PgGf8f7orHmfrUpvhAxgOIKX++nj1Icul6L+93nSB5cEfYH3j8B0MhfAPambkzggPhzItoLKQiBSnE5igNqUpjcqzXEb1FWkB2ljUmy4/KYCQT7HCmUktNmAnjnfYy4wfRszbfWJdcoQMGGSRtVXCAfHZckg0Iboa+xdDhaRT6GorCuMCchI1xKUb/HOrJCBfnoWInWktrra7wXjgRx5N2BLy/cFrK/PRgVFW3Tv9kgWBeMCQA0fXKgNIpsQ1khWgSt37h88hn3ygCRrGg86A/twajz/qpwR0R9IT2jsdQ8Msa+QSUDaKoihDzPNxhVaY54pLTmZLh4cCyft0ImHPcXxzlt1abpOjYqvikjgnUgHUK7FfzkM4G38TbKsKFdkk0PWkRBtFTyep/SOpbBpH2N+7RpysANMhmyMOJyp3GKr3P1XYYjv3VCCENeQUi1ycHR8eQKGJY+UPt8v+iHEydaE4BkyIlOasyifeHKIE1E3LsRX7j0bDoCoUJQpOTj4vPRC89Wm9jPtS/4HNHG2cSz3FjDytSQvpIhBJDNj/Yg+hYPWCuC/64Ojc8BYx24XoOjIWDZgfGomAX3M6+MtZwTGYJcI4BaNslVsHQSgHlfAjw/mbMemYhkN6cLVl28YaXSiqVzC9btZ6yQX7O1G3etWFy2ZCJlD+7fseXFBVuZyxmUv0d7Y+vW4b1teTtqtQsHPM5Oj5xTs5zPuktJ1uX5ybnZLOO0DIwf7Xhw776DPScHR1bMFq2YyVkZHTUia21mc9V552fcP9yzk7Mjp/jIFdO2uXnDAarusO1ZVGTVAWIybowJzgQUHwCTz5+9sFazaUuLKw6U5fNF29recR7pXndknV7g7QZMACiBbgnguV6/9Ew2QD76VWuc2mDQscGw66ADgECZTE44SqdmGzdu2vrqhhVLFXekOeUCRyq0aQD+l+cndna2a1POAc9CMoADSgcHDmaQwc15fDIsaTdzWIyKf7EfdFoNazVrdvB21zMrl5artrq84vIGSEQbyZ4l0xIzEY5Piod5xn0GSoOBnZ7tW71Zd3s1XyyEkw02snKO02MDz2CHlglQmPFo1tshEzORtY3N27awvG2WKtpiddXuPXhoyyvrPpe1iwu7PDuwt6+f2dHhrnWa5zYaAgqRbcaR6wU7u2jaZX1mmXTV/qP/8J/Z++99aM0aJz2mNhr0rNOtOwBNEcKXz7+2TqvuXO+9dssLYHmwr5RxrmPoRQ5PT4hX2O27d5wrl7mD8qFZr1lyMnPwq9NvOuhUKSHzU89Gz+QLThnW7vcdiNnaue3zwRyRgthpA6zmHBwdTQKgk4dKaq5kt+7teFbf82ff2f7+nmWTKSvmCdwEjniK3iWhbbh712oXdTs9P7eFuQXnNAYE5Gj3i90XtlhZ9CKGcMa6nTULp8n4n+AAnNGFfMU2Nm542yjM9+H7H9n9nfdtNk06eFxr1q3bbnpRtMv6meWLeUtkk35UnAxDAOL/+1/9K3v67beeMVrKFmx77abtbN+2YcQ1D+D6zZNv7ZIj9JWirW9tWn6u7NnPnFhq98kcD8FiL/SbTnkGKOsZXba+smrLi0t+5B+uVTKTy1GGGJmy7NW3tm/axmqg4OHf2XSwuceDocv6T37yU1+zAOYEDciCVNIF+gu5Jmv9s89+ZaUqtAFTDwJAnVOZnwugd5FgSc+O3p5aq96zW5t37NbWHVtdhBMeRy+0v9Wo282tTee3ri7PWzafBtV0sBb9SZvhj4b6ZffVrmccOq1SMW+b6xueea5s4Eql7Ly5AGEAhY8ePXIZLJfnHPDneWTA8l6Cd545PuhbaS6A+A4MdzoGaEj2aACMy5bJU0yv6IEMUTkxDqVK2SaJqf3um688I1oncQIATcC06FQN6CzAUAJqZFAGv2HgoCgFKHffvLGzGkGTQJ/BnDBnvI9/q+4A76Y98tcAQqHzIDtYDv/6+o2QDRj5HfLXOGFCfy/Ozr0PZEA7cIMe44QVAeR82gvzUbSyR5CIhJpM1ikH+jj6M6ik8KOAAKPC3PCjp+A7DvYzWc3s3z0o8yztRW3dl6W+QXTU3n0MjvkPxk6FVJ1ftuXqqgdB0qlwUom58gzxycA2bqzY693X9vrglQdSbm7dCrLTatsPHn3gwQbMxZcv4XIPyVLfffetXdbOPQs2XyCpKhcCiIWCy8fJ2bFzUPdnQL1u1Vkhm7eVpWqUIBWSdaBtIvjCKSECF+xDbj9n0z4/ZJijuzgxIRAQWkrawL8BSF3u+p0osBL8KHR6MV/xjGJOxyALAOHQoThOkZjaECzDplbOlG19dc0B6Ewy4zJNocHhcGQnFKc8PbeyUynd9AAP++jt7dtuF+FvlOaL9utf/619+bsvLAfNUGoWBRkmVi3Mez+Rd4pxordYy54ZPulaNlH0QAJtnS8tWCFV8P/L2aJ98PhjL35YLla9AOL56YlNbWAHh2/stHZgR7VDy5ZzdvvRbfvw04/szd4r+8u//Eurd9q2VFz3U1CcxkJe2S84NQCo7jbjNAC4UKJgG4IzcKqRIpEkDcl+0hpF5ghaYE8H7AVu9iWfc/Zi1SJhD+danrm2uWblasUSOdJ4zYazvg0SHafg6E/bNhi3zNLMxTBQHU4EfuOVqZbEwJOiZG/z2/f31DXFBp8RwJet6Bn60enZq7UcnYYWsKZkFfeN3vmJA5bSR7LDhSEIjOVzgak6FauEPtnE8sfjQBtt5Drk58qHiZ2mF96DbSb8QFiJfBWX/yiRRBiafFwBr0qsi+MzSgJi3NB38qfll+uUEs9XMWrRXCnpSgBq3KfRmCgp1BOXouQu2fJKCBUoHgfu44lC8snRDWq78A3hVmHavl8fTWPFNWqb/El9Jl9Z2JJAZOkX+Tg+HjEKju/hoLFTw8Jk4jgN18rvjwPQ8oOEEXGd5CMudxJJ4ZAKzMrniWNI8sU0r99LJI0CIPKPrv3vAMxjOCv4ceUzxQpIuoxFPrsAaMm1/Hj5v5I9+WMCkrG5NXbqq2PIERYhrEEg9vdwLABoDUx8gNhQ4g/TEQgBbDQCIwWgQoCywEuBZ+oA12pgBeZImNU4PheQHAc8dQyfxkuguEdKgTZKAKRsJIhxIIvrBDDHwQVla+l7TbyEGgBa7ZHzq3FSVIF7NTl8JkPBnxFlK2rSpIyuj9kHAFpggbL4BHYAwMYd/jgIK8BPEScBBVKE6qcWrcaXtggQ1zgqw0xCozklwy7e/zj4KiUVzzCUIvdNJAKENaaaH40j/45HziSg6iNjQWUiPUdAPeOvBSdlpWcqcKGxoH9aDA4MRZl5Ap1wqgWMSJa878mQoYqR56C2hUjcu4sIBRaXacmRxlyKFqAxrmAFlOPMx+VWcse76L9AN54b/0791XywThyo7QVuYIx4vhtEwQk2bK7BSKG9FGORzKmNAl65T6B2yD4IlVKlcKWo+DeZCWFMgwEtg0Dyw9HxsHYDwBgPOODgugx5RD6cNAjgbsS9GEU3abdkVzQegf5gaOkoKx2DVHPvuoUK3q53ggGLwS4dwr+l8MlUDZvG9YkBV8qTEBl0GYyY+iQfwbgJ+hG+UXgqAUDiijxe3dkBUx0NGwQ+qqv5S4b7pB9FdSC51QYW1zUC6VwXRwn0ZJhECjtkHMc4oHm23hHfhF1/JMLRbAw8l4vI8aK9Mi6kq2lDPFhG2wCU1FZt7Ao8ugznA4dy2C/CMVafj0g30G7Ni+RMm3N889b4XBmo3D8CSA0BKm38Gif6qUCg6B405toXuIf2eCZGJB+Sv7h+jBunCjR6353OJegnAGfJvNakm0/RRhz4Hq/3IMmqwNbBsOeOmxf/8Y07ZDIQWAlrOxW4IXuBuoJrPDsjMtS171w5boOQhaA1yf4dHyP2JdZGOH4XwPj4XkAf4gEbzZEfx4yCgy4/0ZrVGCnLjXt1VJd+xwO99FOGvcaIcRA4HbKye4F6JMo0SJEBGwVNPHDCvs8aHYQih06vQMA2Q/B3Zr3BxHL5iq2sblsiReb1qs1VN2155a5lszj1JasuL3kG9HwlZWmymY+ndrp/aalpyhqNjjtdOOpkDg16bWu1ajboNj0Lut9ueYZzo9ZxSgEcYNp69/Yda1w2bP/tntMDzBdxPOecisMzxqECsFkAmGdjd6zJ1Ny+tenHneutmrU7dbusnweAL+IrZcwoKrdYXbLd3T0PYLiMetHPnN3avm1LS8s26E+sRQZ4IgBrgIKMZatddz7Lw6M9L9ZHNufMhrawULZGk8zFcw9i+RrxMc/Y6voNB9rSubyNByPfC0MRwmDvtBqXNhg1zaYDS6TTLksgLBzRBWDGuUln8w7WAGL5z0QUUVQob3mm8cnJkbXqDXeW1lYBUgIH9+XlhScodPs9G0/Gtri06pnPod9JOz49Ctlmo76VyGaDmgJuX+Mkh1mgY8IGH1u5UPIsWpLoyHijUODS6rbdffSRTSznmc/37j6yxeU1mwzJgK458AwI/fr5E7s8O3Re6fG0b5ViyY/8DwcTa7QnNuiZ/fhHf2D/+B/9mVUXlh34hfIJ8KfROLH9t8/s5csnHsSAs5xTAwSKPbMsMbVcqejUHxeNumcHklFK4BbqE2QAkI0M0IODXetb3wqW98AGxcayaQrmhUKZ/SGUHGmfNzIPC4WizZcrximkkGFZsPOLUEQuVyzaZf3S8hUyyot2enJk5+dnlufkELZPkvFLWrcVAkd379zxNuztH1g2k7Vbt265bqnMl+2LL37rhSP5fKm67OMzX1kIR7cTKbs4ufTfK8sbtri45LJxcnxm9+8+tHvbjz2gUSmV7e3+W+f8hRqEDDyeffP2toNdgJOAYF9+8bl99cVvbTIaO2XOqNP3onroTXQPeuXVm9cOHEO/sbCyZKlCxvrjkZ03at5Hxgrd7Xa3zWy5umj9bs9B7Y2Vdbu9s+OnGS5rNQfbkCuey9+AtcVSwdaWVoN9QAB9FhI/4ICmDWT7Mzb8zXM5FRDsubRnOaMH0Lm7ZLyvVe3G1rotrSw5T/VcdcE5ePO5klMBfPPlE9t7fWjtWtty2YrdWLvp3N4EnRiP6QSapkCBsbxatfJ82RKAPskA4PDOZq1pb9/s2ue/+czymbStrSxZrwuX8dSq8xXv18HRkQeA0Nnoh06378XzVqNCkiH4VQo81GTZtQMQzf6+sEiRtVBrBWAJvxdg++3BWwc1V9dXHEwGcF5eXrrKIKQwaWGuaL/73VcO1jPH/PAUTkEQkKNNzBmUv8gc69mLkyemBo1cJpWyL7/63IMF7Au02YurplIecCHYwTyrmD3zAvC5vLxipUrJOcGhISETnHtEWwTQzH1eeBJKoWzhaj9Ar3Ed/NAUq0MXei2UjHkWOKB5fxTsPKdwTCWdrgF+aPrGf15428N6KSvkCw4ME6yBJoLxHZPIYGm7sbbpstTvhOLDAMQOihaKfh17DfdlU3mn8xiPEl7DINgBU9s73LPqYsX6w77tHb0lR9UW5kLG8KA3tIe37jsVDn4MGfWsTcbw8OTQDk52vb0ccqS4ImNAIIIfTv2wRjtTTs+g1kdWKZRtJ8qa9307yem04D+hEwlMcpqITGlOd8AzTs0GwK+L83Ofc9loyXTk70fZ+RSr7AFe+4rlv4QV0yUrpoJMRsaV0/UAmrLOmD9klKxtDxhk8l70jlNKk+HYs/UJPqCnOOFTKVdt2B/673v3HoRTQ/2+PXp8z4Ocv/z1L70AJgB0o1G30WzkOgifiqAtxUpHk77rdKcncSqSlBejZI7WFzYsMUx6jYitzVv23r33bWUZ0HtgyWnSmvVLm01Hdnqxb7XWqR2c79k4NbJJemrzy3NeMJC1OpxMrZDkBGbOtjZvWLGUd/mF/x69j+/hlRYo8tbt+SkG7A4+C8kbCV/nAo78ZNxk4vs2tQ/kG2M/cCqJvZj/HVfJhILISMTCYtUqi3OWKWZtlgXw79sw2bdZemTT9NBG044Np/A/j5xSg4AxnO9u1ycI5U48I5s54TMBpO4r5IJfJtud+hysA/nNOokvbEK2Lt8rAOPrL3YKVLiNPkOny5+UPY78yceXvR7HLQQGXtn1MQoF2aryK2hTPPAorCkOXKPD6Lf8DmWgqq3sH7T3XcxG1ws/Ecai9su+5l5hTRo7Jb4Ia2LsBUDLf5APpnbEcRUBoHGfST6gcB/56+qP+6SR7yfwNoxXmGdhQfKh+CxgjQHf40e+jHyNOK7IZ/JthXvJpxBGxPfCBvV8Eg01/uqP+s5vPhPuIrxLciGcIo6J6Z5rfOcagI7frzbRVs2hAiyh39fJlJLH+PoQJgh1Jd+/Sz+pxCja4/OVDKwHGkv1n+8k08J4roMD4XrhuZoj3idchO91SiDut2vNSE6FSeq9GovE//rf/uczKX05+T6R6aDArkDcSYSoR2+5dgyvBUMPRcAV4RFQKIHU8wRqxCcxPjgaFC0IRYW00DzLInJOBfzEBUVtl7Kh4/EMMN/kI4BJwKAWr/tJUaYv2RICOPg8/lyBF1J0UoaaIHeUZzPf6ORcB+VtvknSHiKTWnRaRAITHRQYXaewO0AUgVV6lxxU9VOLSQAmn/M8BIZ3KxNNXLhSVO68R9ysWqSMOYYq38VBR+7RHDvoGR2f4jqB0YoWKqKmxR0HHiQLElyexTsVqeGeTDYA2QJEFFlTdqpnXUVgpAAKzZ/GU4sovvHwXQgUBFBZYL7GF6OR9nBUzec3GdaDnq1xpkBSfFFJOeldukeAoGRIzyEDWos1/myNtzbWAEoFWVF7NS5+HI6jyRRtHARKgGIx8L9ytI3nY9y7QZ0vuGHOSQeMcuZHG6IUu9ahgj+SMQfkKdAYHbcJTkfI9GQcNYbKfqQ/ZFZ4wRbnj4xA46hgIEaEK1UKqkSgkt4V1xPucDgfX9vHmrXDjztykcHBsTqtD1d6ydAeZRECqIoaR0dGvH8RcAxg7+MV9Y2MFp4vsA9jWptCiCBjYE0sExlK4uqSDiTDmXsx8twZjfiJAR4EyLpjMQogIZ+puBvjpTmI6zkZMIy75E/ZA5jlfk8UGaZtCl5Iv8eNCukssrNoMw48PwQwfP1Hhpg2PY1DPAjkmzOEkxGwqpMe9FnHwHB0/EhxlNkg+b3abMnIcgclnIZQW2UsSC7+rjXGtcMoc0b6i7Fx4NTsKvtAbQnycM3Vpf1ANCcur5E86ZSGxlm6RIaYdCIbPfLIfEs3SQa0Zn3/iKim+Ex7onQa/e71Q6FdMveDjgiGD2hf2JeiQOsgcLTzv2cUROtPa1d0GGTACFD2vSKi+lHbmF/eQf8o3MYP86RTRsq4YH1of9Q80U/1A6oWrfugd4r+P+/GaVH9A+17zKMyoBVo1DUAzrxDY8+8SIZZfzLClYHhMjxBZlwCnZ82nyMokLFOj+P1VavMrTrNQrdLoGjJ7t77xDa3H1m5suKcmevrHHE3q52YdWodS09zNhlMvagdumvjBtQRJUPlUFjumy+/sFa9ZqnZzBqXdbs8hU+ZbJ/ABX5raztkQ/bIYEs43yNAQ+300rMsnR6JLL5Bz4tYkdX78PEDu3N32y4uj+3V2+fW77fdmT07P3WnnedCXYETjR7F2eSIMAAUwS/mfnNzyxbml6zbYdybDurduXvfszmdo3PYt/PzUGSMo9lkBy8sVGx1dd6Badd1UcE3qAmcgmN52bOuAbscdOqQ1dO30TDIZafTtP6kaXmKZVUXHHBGzACAglGa9uK9hXzJs6FXV9ddvwT9y77d8WP05+enfg9Zt4BvyANHtJEfz/pIBVnP5wuu35xOY6HqmYaNZtOPZidZfzOA55RVSiU/AQTfK1ldZBAjO9W5eSsX0QBleAAAIABJREFU5+3s5MxBi2JlyT744U8tla/Y8tKGbW7dtmyGLPysFbMZq9fO7dm3X9oXn/3Szk4PbL5S8CzodqdtGdYpyQb5eRsByg1m9tPf+5l9/NGntrK85gAuJwMbjVP75tsv7OXzJ3ZxfuKBvp2tbQ/ccJS9O+7Z8uKqLa0s2+7btzaemS0uLznABUATCuZ1PcP36ACwpO90PPlc3sHPTrsfMh8zOUtmQ1Gy8vycra9v2HuPP3DnnoBBMU/251zIiB2Hkw+7h3t20Tz3eQDYuDw/9QAXANFcseD3Mo8b66u2srTqICHyCO3C8vyi7dy948AgR/y/evqVF+RayS5ZtbpkK0vLEY1Kz8ajqc2Vq7a+semAOSA7/MXzc4uWT5VsdWnNdnZ2HKz89snv7OHD+56VncylbL4676AeIGVlrugA2PFJyAoH8EoMzYadgYOKN24AvGft6PTE3uzu2ubOthWhvamUoHT14mQU3mRvRGfLOcI5A+BYXV61O9u3vC2rK+uuV46OTpwjFR13cHxg+7tvXVfyLnRfkDdO/iXsxYsXDuK4HTcKJzO4DhmEE50sctY1sg4Azbpe39ywu/fv2OrGqmdOAqyGQO3EZvBjn9Ts6ODULk8ChQkAIcGUXKHk8j1PQeRR107OT+zm9qYtLi+6rQoQVyikneee/2vnZ/ZXf/2X1m7UbXt7y8GubqdhK0sLdnR0YAfHRx4AQq+zDzRbHS/mClBItv+NjZtOTzHshb2Vop6MHzoSqiIVTPVMyvqFdbptD7J9++23zs1LoLZanQ+g/DDwklKQrjRfspevX4Rga1TAmOvJEp+bL7sdS4FCp41KhOQEssyJIBVKeQ/OvHzzwt68eu3PVma+ij36CYHIR0HHsUehY1gfANCAhVBTfPXVVx7kWlle8b4c7O17gCaTyrjO5hQLexEn4ADFl6MABIyU6F/6Nxj33NertxvePoqCup0A5QCctn4qbepUBQDTcLmnZhkrUzFyFnRcYhrZ+dRysbTdurnjfa5fIDNjD3yxdgu5vI8ZuhSdkE8XrVKqmE1TV4Ascl6vn9tx68iqpXkPdjYnLV83j997z3qdoVNYDNr9UNB2OrUDqKeqVefbRi8PZ5z6SHiWM7/5nwALfa41GzaawUk9tva0aXnL2e1b2+5f0FYHluCoduqVvOseAF/eQ9E+3lMszFmtUbeTo2MHMOkzdgmB1f6oZ/lM3vdL+oIPA7CL34C9y3eldNl5kFNR0XqCVuhOTvMwXxdnocgkp5T8hFkqZHI3a41QhJeA5YQAHQAn/no46bO9RbAjadPxyDme0am/e/q17e7t2mjat0a/bblk1msk3Vy76Trt7OI02G1G9jMFbzkrlXKgfDY2e//BRzbsjOz44Nju77xn9+7cs/v3H1vzsmntetOLqS7Ol+zwaNde7T6zWXpo9XHDg44TG1uxVPYgMHRUk3EA6Kib8MEP3vOANEEYZEHJDlCFISOcKnLfJrLbHOyNaOugSQnzNHG91B11rmhh2IcBoOX3UJPBg9kt+OxDnQn0a7qQ8QKE3VHbAehEdmKWHdsoQaFc/NGRU3BA2UTQglMnHnAh8YhgYC7QtDBfrAEB0LQTu8OB0mQ4eXwNegbaA4FjstP9dE/kawkPkM+C3Ml2lh2MHMdtVPndPE/+lk4WCmRVsE12cNxnkS/Eu9UngbIqJqr3OcbE+onVC7oGXoP/iEEl2zlOwcd7aAfPlC2ubGOB+Z4kEPn4aqNA2zgmwmdxqkf5aJp3AZK0Q76rfCfGUfoV2eDvcCIxYEHyDQTIus8SYWpcix0ofE04Xhwwdn0ZFSEX6Ok2YXQqU2Atv/Vs4SPCAyQ3whTk0zpOB3VWlETz/fd+v/Yb7/u7fFD5xbwjjj+qv3HsUDiP2sd3wsMkL+rrlX8Xo5YUgCwZZfwI/vFcJUwpYIMeEnWOAGj5cQLVGQcFSOQX852Afo0LfRM2qD7E54x3CvRnnIRn6H1ahxqr+Dgm/qd//s88A1pglowycVgSodEEfu9GQAoKFNl1xqIGlI2e57BRakHSQYFLSgmXMy8wRAtRoLMidFIcylqkHQK5tBC41wsDxIq2aTB1ZELAriZSgIwGTWChBNUHNgKHHJSPlIra64BNxHcjhaAonRZGxrNEw8KNg+0CkHGUBABK+DRxvuAoMhQpKEWTBNByHX/rXZofCRj91nF+F9ZonjVP6k9csQgckWLvdgJwKeBAQLZ4eGmbbxgRN7eAfT5TJFJ95Rnx/zXuUhQCG3gWz6X9CY6EwvUbZboLtOF7jQfvErgp4FvfxxWD3i1wOMh1yJ7UAuI+/ibSy/eKFpIHoGvoI995UCTKoObfAg210KRo+U2EXHMVlyMyvLQZapzi8hXf3ASCcb/eIaV7tfFFke90VOyNY1chyjUO2QARX1guH7hxtYFo0xKQJWUsRS/wWRuzskPy+ZDVitHGPPE8nGbGiH9TWTvMU5A/tTc8L2RWw3OqjZHnynjVemFutan5kddsNurT1I/dsaFno3WqcbjadBIBuLsqnhg78o8h6sBKt+uyGtqvQEyICotrHlAiAF9h01A74Vtk7EQVhCHoOjRxzYftQYQoe1PKmXlwyprkNZ8996mv9EnrTn3hOVL2IXg1cc5pfuAo534vREVWeZTRLd3BZ6LZEdDra2kcNnMZrQCXLtuxI0YCdHWyQ8EnX7+pAIBpU7wKQvgx/kArIb3s6yUKojFmrpuooRJxz0u+40acdJuMOAHVks9EFCjUmtDa4Xodtw0ZZyGb3ddiBFBrf9A7uJe28D/XuvxGR/DUJr6TQRscxsCJiizxHGV/y2AhE19tku6iDcizsvD4nKJBvsdE1CwY+PSp1+n4mAE2ogvIiJCB6PtiKuFyynei7+A+9m/pGz1X+wPtATwBeKINPFt7goPhES2Jy2A3RNi1N0mnu26G4qjTuXICmF/NcdxY0ljE9a8+k5EjPSebgGvRCYC7AsUl81qrXIsec9tlHGVY+O+pzRJkgVUsmyfYVrB6a2q5wrItLt+1hw9+ZOub92xljaKBJZtNZjbqDW3SHdvF8aW1ay178+qNz+snn/zQqkscCTdr1SdWP7+w85Nje/v6jR3t7Vu3Efb2ywbZuhR0WnSHb6E078d92422jfsja1zU7fz0IsriDvr71u0d27lzx27c3LDpbGSvXn9ne0dvLJEkd4rj84fOtYw+hdYBABq5xKEuFaDYqIbCfR6QSHv2LWDj/t6x6ymOWmN/pLM4Q3A3XtrF5YmlMwGg6ncB+FsONDD/ZCgy1k4dNiYLb+KQg/YAgCjmgOw3OIyd/zw5suGELPS8f1csV/xZUCBwxDnYH6H2AHuAggisC77j2L4f8e00XAcVC0U/rs+PH0XvddxhDfs/WY8TB3/zRUA4aDbGdlGvOQALwM0Ybe3c8nEhC/Pp06f2+sULm4yHXrSqVAhgD7y4C9UV27n/2HKVBfvRJz+1R++9b6MB2X1DG3Y7dnF+Zq+efWO//Plf28U5Bb1SNl8uWaNZs64X0cx6H2hXwsMNGVtZWXeuafgz2d+KhawX1jvY27V2q2mlYsk2I6CUfp+cnrougD7EKSHYXwAWFqt+VLw3DHRTvGfQ69re230/Jo1sovspYHbn9j3b3Nr2DDm4eY9Oznwc/sk/+VMPOMN7CvXCy9f79uTJEzu/rPnzHr3/yPLlnD179p2DQ9AyAAQ9f/rEAdT+sGPri2u2dfOGZ2RDk0FhNy8q2h/Y6vqaLa4sOlj08vkL564FtH748LEVcgXP6qN4GzLM71KZzM2ypQG2O31rtzrWqnf82Pinn/zIXr164UD4ja0bDthS1A6w+8XuS+elXl6p2kJlzoELitXlKESWLNjl6aXrJ4BD+r1/cGDfPP2dZUpFS2XhDs9apph3gJ4gixIdfN8cA4LMrFws2d3b9+yDh4+tSMJGhiz8llNDUKeBOSJTPBQqHDqvuevNmdmgByiU9vn7+uuvfX0SaGEvKJQJhuQdqOceMpVDAC4kNtzc3nEKlrnFeVtYzBisKWSNFnJpazWG1r5s28VpzWpnlzYbJ6zVCEF49AeBQ0DY4ahvbYr5mdmPPv3EFpZK1myy9jIOELOlnB2f2C9++XO7PDt1G2c87FqzdWmVcsZa7aaDT9DvsOYBeOGubtShM0j6CY9HDx67nAO4u50BxdSI4OuC7338r4QFjtoj21A4PH/+3PaPDmxxcc7uP7znfNNkNNP+9oDiZIEGI4ACU+t0W35UH7uSzG4yN6Em4Z1KQACUAAznur3D1/b25K0XTltfWb+qk4DOkd2BXmZNIiPMCQA0spKDsqffca5vz3SnAHS+4N9hZxBwoXgaYDuBYU+UQIeUCx7o5IRFJhmyWwlW9IYdD0BA88K1g0nw+QDuCNMniXSS3e0nKSiGOnHgmOQEfx7A4CAk94wGIVP6xsqm93s2FkVX0e0aAiaMMUE4+kdgDRqhYibvxiAZx1AtYVfwnO6s4yAmCS9kF3/0o0/s9s3bNusmrFPvOpUI83d0cmrNVsMpGNC97X7TMsm0A2X8EAAioIiM9ob0Y2SzVKBsoJ4R8yVbzBNPksGXg/ed/eHg7Z6dnp26DqMeCEVIuc7ra0z7rqPZV2gz+xoYAoEK9CCUIgDQzGFv0rO5/Fwo6jeeRZm9Kbuxuemy6KA/R8uHEw+aMSYEVMu5kvejTQ2D40PrDdsehCBQQdY5vwneotsBPUnoIdBTRr5LWQeZ3x7thlx25s+ytrV2008SchqHPgKWX7Tqlk1wCjVpSwurdm/nod1Y27ZCumgXZ3XKAXhxXjjSX6E7G03rNho27BKw69vZ+YH1xx1rj+rWsbYViyV78P5js1nKXr587SedAJnIKma/W11att3dXdcF6G7oMzgUiYxQSNT94ojGFPnixJ7bWOlAdUIQhM8JQAb8I9BqBvuw4DqeQBqnI8guZ43ML1Y9G5wCjZli2qapsbXHDRsmejZJDaw/bpulkBvoN0iW8KrPPofuOzjlTAhqyH+WbkNnxe1c7GLplwCWBb9FPrYAsTho5nZvhNkoGQTdLX9Fdm0cIFM75HPJF1WilnwH3cuz5IvH8Sz5qMIE1D7GWEXRPfs6GzK/BVjGfV/6V4Rea3SdJR3vj2x24TfInvwktV+ZzbRRiRtxX0q+j97P+Af9HtokzCOOTcg2l38exw58z4tq1XBPmKvgk8r/0PgHjOkagJYPwBjL9yXBx/2VmI+puZQM6blqs/wt7hGeqd/BjrymtGTfph3x56vdjJP8Rd0vDEOyxWlBJa7Jp5HfpfGL4zbqi9pOX4QnCc+K+0TCo3wQooz+uEzqnfKHCSRxP+MmPDM+t+ASvFPPItlEPpvmSO+XfGlNSn6E4ThON4RW6lpmeK5kVP6u5lXfqZ/edgBobRi6gS8wbl3oEkEI1Rk+E0DqCyQXnHr+FxDJglCWoQZQkad3QUgBuGHQAkApMFxAgBouEFVCrUnxCFksi1BZuAJFBSLyb0XHJJy8V8/XpOj9LhixypNBMYdiZ/xoISgio4HVYuV6DFkERvdosWgMMbKkENSv+EJyDrFoIfvzoqNuElq1J64gpBC10JQJJyXEczQmGm+eI2BK6f1BSq9B7jgAHl9kjIMUbBx4UCQl3jYtGCloAfa0R6CGgCL+nUqH42TxRcnfCmbImRAwxfwqcqeIme69WqSRvAb5CRQaAs4YM19A6RBxvVL+EQAdV0guD7Nw7xXwFjtmIlDV3x8xJAjg4rvATxccivj/vDf+vxSGZEYLnHviG6K3IwKwOAbpkbYrsDoES64oFtLXFYQVdNB6Ulv4t9YS10guJSu8r1gMfHM4J2FDCRnxArGIdIf2ht/0n+sFigtEYtPivbxPkTtFCnle/PSCxtCz3wfhKDrHDqVj4muaLBN+tPGTeca4c62ALcZaEUS4oAMNRjjCJxqB60z5QAVAu/37HkdZQzTaDaREyNaHe0kGlBt8EbWI3gN9hBt2qdAOrQttvJJ56TBtfPEIqd7DvciX6+ZIP5N5KH3Gb405/Y7/zWHQaBWE68eBSxtjVetaOl96Mg5WYnlLd8flEoOV++ljPANBMhai33BoB4NQ+ji+Wcsw4B7JKLIgGeLaUgTEyyiS/mHcOKrKv8Wxree9a3RJr8oYUOReARXpd97BGpBOcL0acVwDKvA+xsIBmigQihMTN47VP8mq1hWUCA405/L+G0fV+xIZzADSrvujooBaozhBosXQ3uDjHp0ccdljLqlFH1X48T3IdWg43udHwzNBrvk3/de+jXPgwHd0qikOMPt4ROtZ+3/cUI9nPcffrb8l8/odlyue5+/tXQddtN+yznAypedxbBLThIOl0G+QJTg19tWKJVJFG44yZqk5qy7t2I3N9y1XXLGb2w/tzu27nhkMmLr77I29ef7azg5OvAhRIZOzx+89tJ/83idWgjZ0itM6s16rbQ34VF+/toM3+3a0d+BAJ+MGaIbhx98rC8vOnwydB2Ab5L5elNDtiZkDZbfu3HZ+ZYL87U7NTk737NmrJ1arnVmxAi9oCMyhQ3H4GTdOTHkWmevcoRfEw9kEAEZHQQsBeISjijwqiMJh8N6g65y98/DMzpdtOOxa/fzcQWnGkiwvgAScFmSDonadQcczuMkEBPgg21P7gts0SbNmp2HDyMZJZUKgDoA2rNvwb4r3sXau94WQyQy3M+ACVCrOIz+beqFB9DmnWwa9nh/bZV/jehW1AqRFd3EUe5pI2vat2/bhhx877QL8r6xRCi0+++6JnZ4dW+Oy5lmNUIBsrK1bJpW3EacEpmZbt+/ZH/7hP7A79x7aqBfkB4D17PTYvvvmc7s4O7ZBt+VF8qDFYH4BbANADp823KYT6/dGls8B4g8ctHG7jSBVcnZVbImAAPNFljQg1dv9Xbuo1ZzTlPkuFsq2uLRgtUbLMws5cg9AQmFJQMtRH47SJXt4/4HdunXb7m7fs0Kx5Hr2stG0z7/4wn712W89I/gv/uzf8Y0BeTg+OLTvvntqB/tHrnPJFP2Lf/rntrCyaH/zN//ai2ze2bntABw0GIwX/Qfo4lrsBorToX/299/ak++eWLFUslt3bvk8wA9NgTM4ST/5+BPbWNmwOYD4QtmLF75+/capT3A4aStjdHl24SAn3Nb37txx8A4ZoaAeY1HvwDHcddAWwIECmYNu1wMAC5WyrS6tOvd0txUKnwqEbrSa9mrvtXWHAxvOJlaan7PqypLNV6s2X130IpaejBKdTKlfntv58blzIt++ueNcqRS3A8RqtyigBR3EvG3c3IySaijWBgBp1u86jsh26XJDHwAzj/YPHJCG/5j1ThZ1dWkhcvYC9yZZnNUFdNGWVZcXLE/cJQkw426X1c+HDlY1LxrOKQ84CSWTg73ZnB0eH1i73/LnsmYIVFEYbOf2Xbe3ZpzCSiZ9f9jbe2uf//Y3TnnDMftOq2bdXsPApRIJkj2iQvKzhD148DDw9nYonMzpurz94L2PXWeRdUqgodlsORAJfYnsQsAst2+S2HE93zN++bd/4zbS2tqKVVfmo2zmpss+gN3BCRnpAUxCvinAClC7CJdwpeiZsuw5ZKoSkLsOZmcd1K81z5xrl8xZ0T+hp4q5otuG56enTlVD0VHZBoBnZMmmoUNp1T2Tl/VMZnYhHbimkafDo0PXMIyhnGx25gwJEJ59lrJSvux0byQSwfFMITy4xhPpyCmfQj0wshFAldO1pWw8C3vaYDjwLFr0I2MJ6AnXs/uL0LdDv5UNvPZ87hnDxXLg9EwkffwuGzUbQkOWzFqlWHHap8Qs6cX9HHAfdjyYyXqiKB6l4qACoRjoanXZHt36wCb9qdXqTe9zDblPBmCv02l428qVomWzgYoSyjf2IjJtma9ydc5W1pdcYNELZ2ennlEMHY+vsXTe54yAAXqv3+l6UId9BhkdTRO2eWPT9zkAb08kGoVTeJyuRNaL5aLvRQQqaINzLI/HIWGE8gPOc1pwMHauQnHaytXJIAJMnAjCDgMEdwqRaQjaX1yeWX/SMzqF3dwfwZPM6Hi4IHD0W8gy9ISEciHUaGjXbZoIPNzJ6cy2l7cdJIcqauYJTSl/Z7eDfZWy9eVN+/EPf2rLy+vOMX150bBCoeKnIwaTjmUzaStDnTFL2LDZtTo1IC7OrdW9tNcHz+24dmjF+bL9wc/+0PLFOfv2m+98DD1Y3G/b/OK8bayuBRttxEmns5AVmYXmqu3BOveTk+ip4IiqSDsyx5g4mDQiCEQmS7DH+UzJcciwJ1eMQ30JD4AWsjacjSxTyFq6kLKB9a094URS23qTlvVGDcsWyCifeiDHkxnFeRxRWuahL+SAXswnd9s2Km4vn5F5vLKHfD0Gv0W2OTpCuIX8U34LrBMIFsev9L38AfmYup8xkD/Lu4UtCHxGrnWSXLZp3HYWJiD/xYNRo9FVRrMDelH9I7VL/REGhd3u1GbGSaOwRnkObVFChvwn4RjBTgzrX3a8bG7uDTQsqSuQVxiMMoP5rWzveB/cT4xOXwqTECgpvwaZlI8rv1PApvAzYUc8QwC0fAD5WMxBeHfA2tQ2YUryOePYU3xuhZkJz9E48Czula+BvKu9kgPtE5I3Aa7xQIPaQ4KqfDjhQML7dI2eq7Zrv6TtjJ8wHLf1I/9c/o/GXH5zfCyEEWh83R+KaDYITvFsYXqSdexo3qO5iQPQmoN3MVFhl3GcSP4neIHGNO7bxnHO+PMkh1fz9r/9d/9FxCIaFrMAEAEfrqzYcNPfL/Cml5YLKjIWFoayVXnOu0ChwF8pBZ7L3144Jjp6ceVURsBwENJrftl3wVxNkJQPSphjB/xIYQiw4llxJRUXEAHsccH2RRzxz8RBOQm6BlMLSs55HJCB70+LVaCihCEAxNcFHaX49HwEE34/7td4SnlIUWmhaT60cAW+8jlKQUIqsF7Zr1KO/JbyFFDtCi0C8CScPEcLSEIWXwDxdsQXEdfG55Z5oC8KHHhUO8qqEwDNXNJ/KQttigJe48C6QCGB+eqXxlxyIkNS/ZEsXivHqCprRA2gRYzDG2QkRNbVNxxonsl32iwVHFDAhOsBBLUJxuWjA19n5Hz+XZukQMx3x1r/5nttPAKgQ58DAFmMgF0ALK4TBYR7OJFi11jEAUT9zSbrxgyORRSBiwPJALXh34EvSBsSc8mcUm06bJDhqI5A9KC0A/hI1gSbLPcig9potfb1WzKEXCgrjL5q7NVmKcygt0K/+eG53OcZ09nAxUj2iTaWsP5CRrM2eIHhmm8AlXhgBafFA27dXgAQnBc4ZL3Sbo6XKSuWZ6APJPPSa1rb2nwEMkufCBiUItcYupESZTIAZHs/I+6sOOc4Y6S1ovVwBRRGGdB+miUqWsA8CoDWWtQmrE1ZegAA2vVbxDn5LoAsfcD92mh5pjtREZDvgxWB5AKYAdS1JnmXAOu4YcEzc7EK1HwXNxakAxlfjTXf81zGNoAWoXirgqeMbdz4kgEmg1C6nn5yHRnjzD/XuVEO+AYFSTsEJr6XbRcrbCEDkfUZnL1AUyLKIqglpEd83MguiqiUBNZ75H0cnNlrgy1s58gdjgJt8fUQo+CgrVBwsP48uyqqmKw9X2Ps45sOwLSCMTxbeyXykosMKNqo/V/7uoKc8b01ruvi8hx/ru/LUcSOtijYyPUAJbzHncx0CPZwPdnGwSCjWPHAxlOMu7Jlc1Xr9hOWK6/aza337aMf/hvWbAf+3xsba1a/bHmhsDfPXtmTr761F99+59m6t25u2R/90c+cHsNBEAr3DKY26Y+t22x7AUKyoQGgX70m+7PtRd3gRIVvN5vKOSi+s7njPKHVctUdPIBBxodsrHwhZ41my2r1c+v1mzYYtuzbZ1/b69fPrVAKVEk3b27Zw4cP3XnmHbu7r+2LLz63eq1m7XbTxwDABMAlcDOPHbR3Bzo6nUABLJ/bJBkpA6c1IKtrNOjb5emJZ7y5zivmHDgCBMKRBbgZRMeimR9ABaex8MI2AL+IVcLqzYY1OyFTHc8RuXQagNhpE3iB4aEB2PX9gOKWqaQNMJgnM/50wI8xAtDE8Zq48wFUNXWgBjCCd1/t/wDa/aElUhnbuXPXfvp7f2APHj8yMqMZK8Clly+e2dnJsdUvLu3o8NAuTs9cdhbmlqzT7Vqt1baFpSX78ad/aD/85FPLpUt2dnrhIP/p4YGdngDCJuzxg3t25+5OKMpWmffAMaAevNBkeT57+sJ23+7bjdUtnyvoC3jOxdmJr0cAEOSTTLX33vvAwWOoK47OD+zJd994cTP2ZgCmn/zkx/bq1RsvCEdmNxyfZxc1KxRztn1j297/4LF98vEP7dGj2zbpm11cdp2W5cWrN/b85Qunj2GNIDcUjWPsAWnOLuC1HXqwgMJj//Tf//esO+jZr371S88SfHj/vlNnQM9Aew73D1y3PLx/1+eDQA+BLYoVfv75515Ac3lzNaxFZJ4j8fmiffjBR7Y0B9/2NBQ1S5O1v+/gNz9QgZDpDVgLZQGZe1DFsP2Q4QzQjN4iQ5aTaGTrY2cw74C7u7tvPKBxc+OGlYtznjXJDxmrnAqg4Nnp5YWd1y8dfF65sW6bN296xl6hCB98IQS0UymbKxWtdnlpX/7mC89uJkMSXkUymFlXrCf4ewlqbO9s2e3bO8bBRNhgUKvEnxFTQFk5u4BDyE/Yy0Kh26OTYwcCyb6FdxhudjR1u933DMbt7ZsOqBLEgrp4OjTrNM2O946cw/lwd89Po2CvAOSViwX7+puv7Ndf/tpK5bK3lUUEt3F1cdlm05SvXwIArEPA6W+++coG/bZRb6DdrFlv0MDq9yJzgKmur2dT29ne8SKV6JCDtwc+BnfvPAwAdBbKtpydn3BqIu2BOjm5gIzYVvJ3mK+nT584sAuve6tbt9u3b1m2kLPRuGeC6+G6AAAgAElEQVS7e2+cB1vUGgCLzVbdEmkyX6EozNjaBvzxRZ9TZDTQl4ydBkdgKqEo/aCjnCOZU5OJhAdGAAZZf+gd1gXAnwd2plM7Ojn0efKg8WzoBSUBqNlXyB6VPeE+2wy9Sm4u9BgAlNT+SFkhQ1ZyyfUr1BWAmYDb7mtAjYa+g27AdRy5CSHIByUGRfpylvNMVPe70gH0A/p0O29igcYtAYC6GHE7k6k7tWarZa0+RfxgvQ9FCwvJQoBOp9fFmQlglecqfqLAwVsLFBZz+Xm7s3HPKvk5Dw4RuKEmWGUuFBKl5gFrhYAYXPJuNzgyGE7ceP2LXMrKc0XPpmeuD08OfIRSUeA9nco5SEofoQ/BD9HJQuZsYR6e4UC7xPjxw7wzx/BXO3CUSXkWOfrG7aYJQOnMQdRBF6oLaL3KHugYDceBs5vkjghsIjCE/QMHtNtQqegk3KhvlgqZ5mSrU1Cz7QFPwtdpy1jWMpZ2yJ7f/IxsaNP0xClVsJELs7QtLSzZQhWqq14oAFyiMGHWxoOpjfrYiVO7dfOuLa9sWKk4Z4VS2QoU+x0PrLiQtceP79uNxWUrwp1+MbKjtwe+1rEJDo5f2y9+83M7vjixjz75kW1s3nROedbC3v5bp3lJphO2tLrkfcamO784s8vGuZWyYW0S1PU9yEEpagMU3D50/yibv+ITZ0+mWC0/8rXYrx0XmAXfDmoTp5BImY8X9BvZUtamKWhHOg4892cdG0xaNqQIYyFtmSygXyhCqESswBWfMADoq0LqkX/pgF0q+NTyv69OlkaZvADQrA+Bhe5rRdnasg/c7/aTFSGZBvkV+CZ/hGfIH49/L5xJvpZwE/1bvoZAR/kJAn2FCcR9tfg1Ph9wWkcUHPJR1V75Q+gtbEXaj78qLMfnIqJqFK4SB9v5W8ljAirlp3g2fOT7y6/S+/Q7Pm5x7EEAtOxu/Vv+h3A8+eXCE113RAmcnggX4WrYqPH9Qn3h/nBP8N01H/G26Hny/zWGWveSD8c93qF3FBbBNXFcQr4KbUS2BPJLhuKYjicZETSMsphpL9errXwveZP80ZY4fqa+qb98Hwdy+Vw/6qeez/t0IlXXCevEnkZG5DvTT2F+tFFjIn9Y4xrHKuUnx8eOd6uf3uYo4e7dtabncK18ZuEYmnvHN/73//6/nGmRyCmWQ07HXdETCUuFSVQkQYKSS4cjBHLaJdB0iP8FavK3Ju8azAnOLYuK6+ScxpWKQB1FotzpjwA/3xCiNmky+EyAjpSDlIWAnXgEQH2Mg1BSDi7IkQOsSVAUIB4lkUDpWfEBxkFn/CTYUu4C+wEKNd5y/AUEKAOYewViCTjSOwRaCsyRsy4gUOC1xkCKgTFUuyS88XESCDedhA09rrjVX4FZcSWrfsajclpcAjEFngucEZgTAPmQCcRnnkUfFSjQ8zSnUrCMp0Ay3a/NU0AI10hRao40D5In3wx8kQaOIgFqDvJwBOaqON73i1LigEv2BYAGIDOsFbVXHL3aVAWscJRRa0VKIN5GOTXx76RgBbRKUXgfI32lDGgclrBmo6qxw3CcRwC0FER87DUHfKe1qewSjS1yFtYsDmVwVpRtKQOA78mKYiw4EihZ1fPJeGCssrkAKPEOOQNSjPQVJcv/2hT4TJl04i1kPGVISC55Ty4TaB+0MYRstZA17UZFlPWpdUGGoRv8UbEaxo53SfHiOGvT8uPlGK9kjlxchiO3EbWCjBmyCwSq+uYcZctfP++6eCL9Yi4VTJHBot/SE1L2LrOjcDRSBcTci2fDjvgHtUlrbjROOs5GZomvjyjTVfITOIIDICrdo/n7HgA+xWEIXLS0S8fB4jLpzluUOcy7WFPKNqA9kn/pH8+YjpwMtVf3xNvgRmSv584m33Of1ov2J97H+HuWfA6A7XqfCdkE18E9yRnt1YkK3/uibG3aIlD46u/xdYFHAbC+pgbhFIA2e61Z6R2NCVk0YQ2GdkkPwfMq3eR7zfA6wBvfJ8hKlEEXN2IBipzrPTI8QnZLUA6ud6Njlp6JRRW1SPa0DmRUIQ8aS60/PcfXlYpPRQHjuEEr4z6+J6iPeqYMJgXapKf9YOY7R7uYWzKvZJMEgywc3yQzLxiLQYdPZpy6yFu+sGSWrFi2tGLrNx/bpz/5E+v0ElYqr1qpPGf9dserz9dPL61+VnMA+uL41Bbm5+2nP/2JrW2QYVy1pcXFUMijP7ZBZ+CZqBQj3Hvz2r788nMHv9gzAMzIwioV5pzaY6FU9WPr1fKi84gCPHGskrGEVqDRajjoMhi2rddv2MvdZ3Z6emj5IoGxjH3wwYf26aef2r27971v3z75yv7lv/wXdnJ86E4dR9Y9G3xGehNJAsg7nMgqVBlolpCFTD7jRWMZJ/hPR8O+ZRLmgCOgZCab9iPV6GVkAp5ozwUDbPZiUvCFVxyQ9+B+Jm3JVMbqzabTYBCsBMBIc4Q5R5ApZFqgczlq62s+KpY6JYiLfZVMW7c38D1gfmHBs81aHMeO0eRwSzgWnbrignQd6BQ0cDGnvUDjz/7e37cf/97vOYcynJP04ze/+rXzCh/svfXCgIDQZLbtbN/2Y9MUX+t0h7a6vmkPH75vqWTeDg+OHRwdcUJgNLRkYmqf/PAj++CDDyybyzn9Ryad9WsIHpAxfHR45vQXP/7RT+0H739oa2vrDursvnrt3JwUA769c9f5hRcqC1YolOy8dm7tYcMuLk79CPaL588tMZ7an/zJnzjQCrAPTQBZNs9fvXTHn8AIFAkUh5srzVn9omlv9w/s9evXdnRyYsPInvCAI3yti0v2+NEjW6wuB37aet2zCdk33/vBBw6K8i5OAeDoAlZzqqHX6TrIeHR84FnvrAFPGEgG+/rw8MCev3pumTJc24tWnas66NXv9h0kRx4B4CmwBcBE8Mbtb0s53zUgH4kitJv3s5arC3PeBuRmb//QATMvhLW26jzD/MCbDVd0OV/0YABg0sb6ul8nKiKKFr7d37e9owPLFPJ27+Eje/T+e7a0suZySz8CT3g42cBx9t/84m/t699+Ze16wxKzhAehACrJqAfwIsN4eXXZbt+5ZZksSCI8z1Mb9oNtw/F0OXjIO23hdBj6jAzuvYN9L8AGiEiWMwX1oAc5Pbv0fvz40089EA9oTGY2tAKevX5yYc2Lml0cnbiMFAs5/x9A/vB43759/sQpAUr5iq/N+eqSZ7eWyguWSoXMWoA/9rk3u6+s2bh0/XJ+euQBr+GkYzDcACoriLixvmmrGze8rV9/8ZWdn126/kBmyfZl7jjN4Y7lZOqZoNh5zMHCQvXKuWWNsuYpHtfrt+zFq6cObq5uLPvAv3n7xrmrAWFyJAJkktbtd73oK0FRMs8J6q6sr1zpEYKLzJ9TXXAqYa5gzV7LQXV0HvaW7Ilw+irwoE4ppm4zK+aLfgIC4MNB4F7QNe4zQvuQCqe2mDcld5DpK58HINmzov2ETcH5h12mAE1n45D9TLINupEg7zRkkiaZ02SgDqBf3U7L+5qxHGeTHIj2vdlpfYoOSAe7LPjH5IswBwoGA0D7uI76AeSmlofNHDJFh3JfKVOwXDEEBAiMsvZbPZKzYHmfWCFbtvfuvGfLi2sObqGH3Q/OpH1vgrIJUJg54GREoEGAa3rOA2WcnJomx1Zr1m3/4I1n5Hf77fB+kiMcTAn+rU0pSkhiRwBs+AGkZa90dyvyIwiurG+s+px8883XPs9OkUGwk1KIZIeT0U1R4nTCOs2QbMaJAr6D7of9TolIANL8sB9AQZKzgmevyz7PZqE8mlpvNHQAuctcQ/EDo3WyaNkENBEZD3jBTd5FznIJ50rGV5jPciqIgoorHvRpk3gwCxQeuXTBFhdWvKYEkHaxNGelypxVqouul3jOvR9s23uPt20hZzZpmtX2hnb4Ys8DUIVcymapvv3iV/+fffbVF1acq9gaBWbzBK4v7OvvvrFWv+37w1x1ziqVKMg7hD7myNcTJ1e8EPts4kEMt3Gz+PMhMc735ETS924H6dM5P4XnFDejke8LjD10P/PVhQh8Tnrwm2KbBYLuFQDoqQ0TfRsnh9YdNW04bVsiM7Z0ljpO2CWcHKQgIZt5mH9fJ7MAIssPuPItUgEvEu5ABrTwm2AjX3NA6x7WhrAK2cgCIQWQCltBvhxAjOo6yXaWbSs7FN0RgPpQjF4BKQGqjBt/x7EU6Q1fA9FpZrXRsYVYMXK3saKMXOkc3cO7sBWvklIi+11+joBlraf4e4VBuG3sNGHBn4jjXMLkBAwKp6F9whbkb2k8NU/CCuU3uB8fURwKv1FCmWx+fR4HoEOiRKBYEy4QB469uGukiyUnGkv6Qr+k73W/sJI4HuD2UHSSRT6QcEj5nfxbiWcBswin+PSj8ZI/LgCaz7mWfsTBbOE/8TnnWRpD+VhxgFYAtcY17mtpPQgLu8LoYoEYYQOEPnmW9jLaIN+V++RbSSbicq826jr5W7yX9UD/wWt4BnaSZE17pIByzYc+j/t8mu/E//jP/1P3SrWg2Ol84UyuGywwMyy+iMs4yrSDW07CyYvUWN0jYdZ3EkY+14Rzjxx+CaMmhU56kaeooBefx7Pn4p0TOCzQQoIjQWUj5371VYLB9XFgWQrBFWREhC8wIP5uPUsCoT7FF6+4X7XIJaQCMDjyL8WhhaTN049WJ4OweJYlGcGRMowDMwJnGAsEhHYJOIkbUhJOCRjX8C4JH59LMQugHg2DwSeKBD1D4ILmNb6opMx1jRaiKkoLcJYCiC9yjRNKlv7SfwHVel4cEHl3c1B74spAm50UE++XchLwGgfY6UsyKgYmgARn93tAb1TBdTQOjlU8usSzBKDzHudCywYgW4EMLW5xQMc3yqvNOSo8eAXKREGd+HrjPRofH0dSsn09hyxP5C/IV4gCk7HpP4lgzAn0lSKPb8j8jTwgh/RB2S28X2sJszBkxEVAfRR11kbNkWLGnQzpeNAmgNsBgMaQDLQXASwXWMrc8h7a7UdWJ5MrHkABaxjl2vi0RrleIC4AFeOjjcWr0p+eet8xrHEi6I+KApHgEThQx94vAYJqO0cbg44D8MpYJhpn7sHx5N0KEvFebXoYeTKgtCbdqIkAWAG3Wo+KHIfgQShoofUq8N/lURFIUW5EGxw8dIyRV7iOANW4MaRNFOPS5T2iaACc8c0hOrEQB3aln+LrcExFbi8yE06zKOtVm48iyO44ROuO55O94pt1RAGiTSvIysiP5UuvagziQTW4t3DC+p2Og6AybrSuZWghP7RJWTEKDPEenkt2VaAcCFnSome5DrCEcaeP0tl6h8t4RI0ggJ1neDbPLNC+SOcocKP9UPNOG0JwJBR3kryRAR3PbKZauIxJBRVcLuABjGhJtCd4X5Ipbwdy7861MuUjQ49Z5p30DVBSxp30iYxb+ifdoH00HlTmyJf0k/YAjb36LANZ38cNGwc6XS+Go1y6FzBB+1QwOIOdIRA8rhN5HpmXAcifOO8pDt94krR0Zt6WV29ZKrdsleqW3dz+0PrjrC0ubtvS4opBxnj49q316m0rZovWrbXs+PDIM3Fv7WzZ6vqKLS4u2OYN+GfNxn2z5uXUOvW2g9evXry0z7/4LOgU0NdkwirlqoNAiwtLnl22MLdohXTeC3rdWFv1jDWOfJNpPIAGo35up+cHXoTwon7mHM2LS0sOFNy+fde2bt7yrFqc91r9zH7+N/+vHR8eOHDD/AS92PWscQJcOOchwJT2zD7apKLHHEt3fUgW4mhghQhs8EKh6aSlMsFZJOOQuQn7fkRFNSEjHmcsrF3oNsjmasMJ3QlUUmQfs4YqAFbFnK+tFy+eWa/b9gzqpGc3kww9tWQ2Z332z+nMAbmP4Nuem7/iZFVRzBRwySToaIEbyDPHgofITRJQbNM+/uGP7Acff2zrNzY8aw7HGw7oz37zK3vx7KknUZBRtL1507N0+fn8yy/sxfM3Vqco3sKyg3iJRHCK4Hgd9rvWAIiZkc0777QG9CDPcfdi0QsNnhwd+Tg9fPDI/uiP/k1bXlyxYqHk8/LqxWv75ptvrNfuOXB8794D50NGfjlC//zNd9Zj/fWHzr/88O49+3f//C8cEAIozhYLdlG7tJ//8hcOxnAiYW1l1TY3NjxbsnbZcADaAQT2vcnYgaZOKxQm3lhZtdu3dlx+yJwDhMYC0J5CoNLrI4zhyQ3H+30vmM78FMfJ6ZEDn2Sksl9mPDt1wfv9268/t2wlb91ez8FwaA4AdFeqrCsyeDsOkAd7b+xgMf1e37xhjx49crDu9OLc1wLtWuQd8ws2P1+xl1B2NGo2V55zWglAaOpwHO0fOQ81GZkAt4DEFHUE5EZukTee9/TFc/+fbOr7j9+zR+89tsWlQO3hNrnvqYE6A/f38O2Bffa3v7FOo2nV8oKtr665/iRzlEzFSdIsV8zbrVtblskBRAR+y9Fg7Ps+soq+ZuzpC4Ag9wPikj3INW/23li323EaBhy4yuKCnZ1fWmVh3v7tP/1T29xkXLE/eoG329J2cXzuJy6G7SBnKQc52dM6BgH124PX9uLwpQOYQG1FW7CHD96zhw8+sHKZgE7GFheXXHZrtUtrNc7s5atn9uLld9ZoADBiJwQnHt0KZzUAM7JKxjNgPwX6sDOYfwLT/Ka/yEg2k/LAF4Cb01CV512+xSUPvYhz1Y669vTFEzs42LWVjWUHy8jIF/8z9AZQAwHO1po1B+0B/NAzcwtzV6fcOIGGTdNqdTybF+DrrH7upx14L8ES7RGMMXsXOhDQEiqhucqc04Ygj6pVJHsanlp0k699+ML9JFtIMAi1MiL6SQrgccKIbPpsoM5gfwbMdnAISqiotgz+AYEFAlfYuTxjNBvYoNtxu5qigYAw14RClK7jlF1YKwCCV7Z0RB0nYMRtjtk1nykgu59kmyUsm8pYpTLngSeeBRBPRneDUzPJtNdOICN4fXnD9ynPjsyERCM4zzlRwaksTl8wjl6IcDS2crHiGb88k3ZZZmbnl2d2enYU6EdGUH7AiR8ysJOJUB+FnHEFFRnXuXLJC9z63tFse8ALPlzeBV0LeujgaN9PEmDLul2QDjYAHNYU5SVg2mxeuv5yG7SQ99NPstUddCGBKpXzApNTG1vWwskHfuhrIZ31aziKDjXRwKDdTFjWClZMFj2ADABdnVuwITQgBDumfWv2KJg89pNH2J9z8xQ5rDgIXbtoWLc18KDcg3uPjIAOgcFMoWgTTvlgc2dSdvf9Hbv74ZatLKcsPTBrHQzt6OmJvfryjfUuO7ayvGip9NAa7Qs7Oju1PskGZOzCIz5q28u3L+2gduSAOuNWrULrM/LA8cEh9DHw2wMmBhAeWijftxMh2Qr5AaQGeGZc2VvQO+zBmxuc/hi5PsOWQH9Qp8CxGmS907J6pxH4nytZy5Wyli4mbJaeWLN/af1R01I5s1whbak0IHNoF3hKgiKEEZUDWdfy2WUr+xxHfpuATfakuG/vz4uyWuW7871AOdnRAjuRCWFPAvm4Pu6jya+JYxmyqWXzCycSZhGn9+M7+RXCluKAr3xS2iGfncKMwpuEa8hP43qCBcKV5MdyvRKw5JPF/ad4mz2JL6JcEICqfnoCltNcXJ8c1XjIH/C5iIB0YW3qu/CbYHcHXE3YBeOu92qu5ftInwWcKHAS6z3co/bwm8Cp2hjHk8J34X3yLYX56Hlqn/yGOAAt+Yhfy/UaY+4R0C//JS4DV/McUbAK4JZvpnsE9PK8+M+V/M+uT9xeY0LBF+LfwgGExzFncQBaJ5fdFonqwXkbZiFAM1cOtJBx319jLZxEmFt8rvmbzxlbfjzZbjr1fd/9LU5BmEVFrsMpgngf5fsJC9XcaV3It0v8D//1f+IZ0ALXUEg+sc6lGJR5fBERmfaHRwAyGS0AAXHloUVK45XuL/BN0SIBSMpMY6GwqLSImVB1KgBcYTJcaUbp/FJI3wPgIgBG9/JboA4bvjLgtND4Xn3kHVISWtjigNbCijvbUmparAJeNREuhFfUDddE6sr+C4snKNIAEoYs1XiEBQ5oCZc28DgIzrX0RQAQRhXXCXCTcRVXtDwvTq0QjwoKbJDSUwa0QPG4MGvxx+eez7TQpUj0TIwEgZgCbLSo31VSITNv4CfHaZ+AIY0V9/G3aDy4n2cq+11tiCs3KYU4EBYHrAR++XrwokkBvHXZjeZHwJp+D0dh85Z8c4/GinvVHjZdAdPxYIZnI0Qc31Kk8Q1QMqbxkZLS+CnYoAitMmJTqYhsPlJ8flwuypD2MaFIylWBwqA85JTytzYbjakAYsmmwDFEPOiHsBnwo4wSl4VEOCbC9zxLlBYC3Xz8k2EzkRyqz/wbh5J34cjRBsm3ZI77FCFWNI/P6Fs4rhQAPl0HpyXOoGflpdN+FJP7MSZDRDNshgLYuRfZ433elihLBMCdeyjeQaV2+ubZZRHYKZqPq2NPmQDQavNg3lz3ReAp12nTloHE+El+aCvPRIYEqnIdR+ncmIwynjmx4Ws3ApYZe23A0k8aX1+XUTYCG5kbMZE8SqcL/NV600bIO3zDs5ABhEwpaMR32jNob1yupRsBgrgmVDUP+4cMIt4JAK09gPtltMmITDs3bsJmrPkoUi09z308C6M8Li98L52lNSaub+lWra+4LPOZwG9tqDJAMKDjBprWkYoPKjClZ1yNW8RxLH0PCMy9V3p2jJEfiur6uyPnlzGT4cWzsrnAuS6dxt8OfE/DmmLv9P0tGu8r49T1WgguelX5iDtMADSfu/4bjq6KpoRrQ3a45mYUyyz4uwDnuB7Wnqq1S/txJIJ8RFzkUXYUILJk7/9n671+LNuS9L443p+T3mdWlrt167r2brpnhkMSFEVgBEh6GcgAgjCSAAqiJIAPhP4avUiADCAIEEmAD8PhjET2tLndffua8rcqK7073jvhF2t/mfsWJoFCpTl777XXihUr4ouIL8KYI47zGFegdLA7tKWK7w0HsudkX2WsP5haobhim7uPbGZVyxbXLJ1bs/GsYNtbjxxoGUN90eta3jJWLS5Ycjy3Zr3p4Bv0WAuLlMzmbWerZos1s0HHrH4xsDcvX9mzL7+yi7MLB8TI2h2MxpbOQn1StcSUbLGy/fA7P7Kl2oqDSSvLy24QehPDt69tPB54JlO9QabpG+t0mzZL0py06GX0ZECjn0IDLewwunYn7evXL6zZuAiZ/ZT6uu4JvOPoN7KX1BQT0CE0VkqFNDMcUfROPmQuzKdDp8VA/rxZ1mzqnKxuvAc/3QGkbxi90DF4X4OkVapkWgJoF2x9a9OBQsZfrASaDjJWf/mrv7Gz4yPXrdmIG54owSyVsFZ/bIlM1r71rW/Zn/7pn9rHH3/speWAtq9evXIArA8dQ6fjssj7AVRQYQCvLhy96LCllTXb2bvjgIs3nIMPz6ZOc/H02VfWbtTt4cMH9ujeQ9ve3rJauWqXFxfOp/nll0+MQpK79x/Y2trWrVM6m9pwABhzbNdXFw52n56fO+XHxuZuOBfm5uOkcd0Pf/Aj+/DDjx0EGfZD1cXJ0YkDYL1Wz+8L/cbCwpKDGjS0Ors+trOLM2uTeTuZ2U9/9GP78Q9/5O9LiTMNn84vL+1Xn/7avnz6xPc1/M9/8od/ZHt7d+z87NLevD0MyQlUCU3GDh5BK1MpFRxkovSas4M1RB76g4G1Om07Pj4NumSedKouB5q8+xNQbwCQoBDhzCYTyUGIHI0WV1xfH1+c2GA6tDdHbyw1p0FjzcH3e7v7lpinrdfu+fOvLq/9e5xN9CGyeffBfSOIOJwFXvDj40N/9nQMDUnRwXZAoRyZzrs7Vo7kbDIcW7839CaPANXvv/+e1RaqDqCjL0Nfh6Tz+kJH0huN7d79+3bv4UMHzmma6wmZk0AHA8AI+Dfrj+33v/udXRyeuYztbe+FyoJM0uWsP6Hh2sSpLsq1QArvdKqz0JxLCTQEoviZc43ADZmR7AcoaS6uLuz586c3jXehl7hsXTvA9sd/BAf5fc8spXIiNc/YbETT07rNqR6bmb1989rqF6eexXx9fWnFSsY5fludpge9GvW29Ydz29zYs3t3H1mpuOh0AARnVleXnLc5YZwrTXvx8qk9efp5BByEs384HDgATRYqVQ68P03sfvnLv3G529xajwLHgVsWuS4XQ3VaOmo2BwCHTAU+/lmgHCqkbDTu2/HZoX319HOr1irOYw7QjO4A4K9Uys6xS9Y7jfXa3owwnK0E0ABitna2vYkoegqe42lyZkfnRw5Wt9qt4BDTdDNq5qtGzq47yJolK7gUKASoYFHvDTnXgOHiyATMDP7A0J8nEM/t4jn8ujQ5rlg+W3LgjmAd8wEFB9mm2EUA3kCx/E/QAdA3cClPvW+ANxT2T6RCRnU22MnBNgkg3WwcEkoE8AjgkK+S8iB+SO4ItsncbTi4qavVmoOfnK1XV3VrAoyO+1bOlb3RK/oI+5Xncm01yl5vd7tuywIY8nuy3NC3nPXs8cWFZd7IM7BpENnuNqzRrFu9eWkD+LhTwZZnvyijO9jLEZg/GtlCtWK7u3c8mEfwtHFdD5WG0wBcIXvYJQQpyEB33zgbAD6AaJe5LM3DhnZxeeb+Geee7Den8ZsOA5icYE7J+iZgkvX54Qs6mZwFIB1w15M2jAQSuM1Xbam6YtVs2frtoffEIjMc2pTL1qW1+k3njoaT3W28RMJq1WVbXly1TrNv9cuGLVQXbWt9y+49eM97ClVXlmyeTVtvOrB8tWzf/oNv2fIe55lZqmfWP+nY29+d2K//4rd28vLUVpz/mt4MOac6oYnqRb1hb0/f2mDYsvagYdfdplmaavO52yrDCRSGDbsiaMrZHVHryW7OJKOMRTj96a2QpPnixDKJUCk6no2slluw3a1dr3ZwEBTaknwIhMDF7vZ6ytxOAMLy4IsAACAASURBVLCH/5lmtgDQ0/TEM6Anib5lcwlLZ5n10L8AUAy7XX4m84nelux+A8Bi20fUBp7VnAqgebBHSMoLwSA1kBdYJhta4KfwHGE0erYAMdmkN85rhB9pTKK5YI1dvxSgIAogqfagfAL5L+6PRTSdbqNDfxaxAQgk12cBoIX9+H6P3lGYgvwyAZnoVvl0vLtAQ8YUB8D1vho39+aZwri4TkmK8tndT3BfPlR/aAz8/V0gNT6P3Ee4mnAKAd/yCdwnfWdegt8U9qL8lzgALttTaynsSZ91f/UdzE7YYxxwlf6M4xtxcJXvuU4+ru6rOfDzLEqMivt//k4E+6LMb/nXSjRzWzsC/98FZzWnoV/CN7PgJZvyqeVDyfeTbPm4aNMXqxQVhgi+w+cIyMYDN1oHPsf1As41X/Jl3f6PZZ5LLuSLC8An0Un3ku6VLylcS/5efBwac+J/+u/+fC7k3IUlFUqqBeiJO/J2g96i6XSPDkZjAIW1gbTQvJxng0W8Jxq8FsyFNmVucPohEEVr+Hw8WqrNJSDFI6/RppCTqmfye724gHUpANEJSDDcKYsOdylo7q1n+wLEyiPiDraeEd+sWnyNgf9VYq1NHp+DsNlCZE9ARVxgfUwZMtRC2TGfEyCBIlR0QhuInzG2BEoKkBFoL+CeeSGSIcBLgLaAIillP2giriY5+xImbSgJ6jfeOdZlU8pCoJd4TPk8z9M76JkCSLTJplHGrq7TgSLlyNhvNl00R5LVuDKPA1h6ht5BoBH/3wB+EfWHg2TOOxYUsq7RfMzm6gp+yzclUElKDscI40agjqKyYd3C4RRX0FJ8mmvNjZ6pval9qwCMjy3KgI5ueZNh69m6KMPo71JQOsDeXV/GKLBfe4P5lBIUiI4hEMYfOITf3evTiTiaQ0ZJaNyEkxjKqNzBiBqdSodob/M3cUmjR9ATArcZi0qLpE8Engn05LPqNs+9mH9xiAJMYqTiIONYMwwB0NyP71VeJV5nB/f6oaSdg5PxAyCXaLYSAcOecUgmUiWUqTvIGyl7xswYBY5j1FYrlW8o+vgBoffwJjTJ5E3wJh5BFmUGALTLtboNR0CPwF0dipJ96S0B0AIoOVBcjiIgW0aJnAf+Fxjre1ecrzHQXge4jBx/p8jQZC5kCPH74TjImfagDjayLPg945S+9wMuxteMbk3g1ET6UQCzr2MUpZUe4Xc8Q8aj3ktN46TP40YHn2Wt9Hzpz7jxRYmjDAQ/eEfffBdFsKUTGLPkgGcqONLr3eptPxcsAL0qK4dKhntwjctTZKzClyndyt9c18BzTcZSVB3B+CjlY/zMh8uCn5Mhux6gMH4Gych12pv+7RhEd6Oz2oNJUYa+ztK47pXsaW1lIMuQDDIYwE4ZorIhJuNgxGtuI7v85hyE61nnHveH1gAdAXCNLppZyrq9iVVrG7Z9532bzitm6QVLpJdtnqzYzt4HnkU5HjRsfXHJNpZKlkuadetm9auhtRptozEkwGwyNXdAZjruW+Py3MjIbV5d22e//o21Gt1gL6XS1mx3LJMrWC5ftl5nYOV81X724z+0xeqyZ0CzBgB4gG2Xl+fWatft+Oil9foNu66fWTI1s3yJIAmN+PLOn1+pLDio2u2iN7vurF5enZrNo3LKOeBRoHzxhAHWPplxXXdjqGdDlRPZeHw56IjhlZjb5fmxg4t+Vs2Zc4LhobM1TidrwN9vbY+8A3RBhw2tXKlatbrgwPPDR49sY3vdnwHvdLfXsYOD1w5gnZ4fOKiZF8/5bGp9sreTWUvnC05N8uM/+In95Cc/sbXNDQfxAHY//fRTO3xzYIcHb/2ZAL0AjLwv+4OGdHjDWzt7trd/1wOerX7X/0YDO3T06dmxpRNz+/jjD+3xg/c94Ekm7dcvX9n15bW1W33nkP74k+84GMSeIxGDIO752Yk1mzSPRO/l7evXB5ZM55zPkyxxdDiAL/vp4YNHDuJ2mm0HoD0DcxQqepgrfv7kw4/9/gDn6Lj+mGzWvnN+lrJ5W1moWa1aDfYA+7nfc/Dy6vranj1/ZgAIBE5++N3vOVcvGYTwC3s2ZyI4PK6zBkMvmyZj8ery3AFEsoEZC+BzvdGw07NTh77I+ob72fswRFRk48EEj9GpS4Ken92AQisry6EBWGZm7X7Hnrx45pzhpVTJ9nbuOsifTuacnxVO0XlUJQY3OToDWXMe48WaDSZTb2Y4n01cd56dHHkGMe8AjQvcqhub25bKkrmY80ZrlI8D2Ln+SqPTUy73rVZo5OpAejZjX79+7ZQWd+7edYoWAE5CMBxtcLP6WNLBpkuM5vby+Qt79eSFrwVrQFY12d0OKiam1uq2rVKrWqFMcC5qslsq34DPjJnzHx2M3mCuAaAXF2tuD0B7A08uIBb294IDUknLFDJe6YDucpqLdN51R3KasBR2Rn9iJRrmXV3Zk69+b+3mtVGgR/O3Rx/ct+vmtZf9H7w5sYvzptPIFLM10iytkK/YvXsPfH8xpkw24c00ry/PnHv8zduDiOIsZL8CvBYK6AvWJedg1u8++43NJ2OnRvD9lwl0a4DpnJ+cC2QCu9yNgn2ATAngQA5bvaa1OnU7Pnlrs8TElpeX7LpRd650vpibVDYVgjKXZzaaQi1BzmrIBquVKrZ/755n0V9cX3nAsT8Z2unlmfUGIfAA1JVJB5CSLFdV/who5j7oLtkJ7F0fZzrj1QbInRM9YOfmgj8r+8i56OehcS90DmQRQ0eRT5NUQ7PjQPXhdB3QhwHR4jtMPLzhfhR6lMpEgDg+Bxc4TMMA1MV8yQMk+VwxAuRC5mG93vT/PWFoPrNioRj1GSGYExJjPDELfl0/R8eWhoqkSKPNotVKC9brjbyh5LAPX3LK1tYCxQV6cHmVSpsADhXhUSaIEwX/0UvYN+67ApJMZ1YtVq1WWbBsMufg+cJSza5a14FOqlf3FeOsDPQnQxtElIYA6ux7ziSoR7JRU8CN9R0PtFIZwH7k+Zy7yCIUNu4vDKMeF7kQfMcnd98uhT9i1uw2HHiFi5uAHevriQdeMZNy1gcB0M5NnQhgXClbtGoamjJ6BJPEMbFEGvB7wfa27tj26q7lEjlrXYUAIuvQGXXssnFl/UnPhvOhy+uIsihL+zm/t7Nv6VTer6EvBePl/KbaobqyYLNc0iapmT34+LF98L19m5UJZszN2hNLtZP2+ldH9hf/51/a0dMjy1PZs71k2XzS0sWULa6uWHfQt98/+dzqnTOz9MRGSTK7px6EYp/BV39dv4wCYMHWdN8uGfYFVCguJzPkkua+Cec296oX5yPPuk+TTYZ5DJzv0Fwlgl4bj0K1apH1n1qqmLZEPmGZXMLpN4bWN8tOLJ1PWCIF7zmZz6GaCnnL5bJ+L8bifmvUp0JJFPL9sE0EWLrtHAFd8kXFDSz7+F37U37qu6CnQDL5QW4rR5QEcf9e38exrDhAyzjiFbv8TcmU8oH1bCWHicqRn+UD0ZhRwFzc32ceHAQfh6xu7s3PzBPzz88KemqMwqfiQKBwI2Ek8j2EOcinib9v3AfVuggn0Bi1DhqPdKywOsamNfmGfxQB8xproN8JyYPyUR0TiBIZOdvjALRwI8l1fK65TtdKjuRDaO3iPlTcj2YtuZewNvmhcSzHcaCoil04UMYroek9E2xrYUjyg+LJQjeyHWGX/vnEbZKZwHPNhT6v9dQ8Sl6QIZgqBFjr+W7PJIN/ROBW/pbmXGOTjHHf+Pq/KyNx4Fif1diwK3mOZJpnaI7k/+n5mjOtrb/PP/tv/0vPgL75SgSQSY5/yFScOIDAZIG4o/CIQPsLzUIpWpg8gGOcxmAIc00ovwmb6QY9p+yDTr3TwMOD46hJ90mNSm21Obhexow7Hc1miMxG2X2aIMaqzS7wzKNnURRCGXrcX+/I5AlM43Pa5DegZiyjWuCJAC8BJHL04gusSac8RsqG53PIMl439rKhXJuflRmqsXIvjHzwV5V58By+537Mq8Bb5kcRnHhDRwFBAmTiG0CAt4RBETmtA+vvSm8ScSJHjivjcsUYAbJxRRAHM6XgtQHj9xWA9a6AxjeG5n9EU6WoydeNLEYZk9xTCkXverNusbISgTaKrglsEqDK/7rPbSAg8NpKGbv8sk+I4kXPD3NUcCNLIJreW6CjFCY5EVKOUhgBsA2GquZJSi4uUzebPcqQj29yvZPGKc5WDGaX8+hwDQB+4Ax2wAr8IYrKxveZxsj7xKO+3IvDnnlS8COARWENHPSJ9IjW1fcyvJARQIhjyEcoPZ9MADtoshmiizrQpGQ1j1zLeMNcBaPFwRT4saLMZJ6njEztdyk7QBs5vaIRUWkmWVYATfxMJqwDZWTpRTpI78/cqqJgFHEKklXCfJKdV8hmIxAbh6EenpcN+55nCiCUfHNfzaV35XYK56SDq9PoIGZNlLXGPbmHaHC03/2QjLh9kS8/OFQKE2XAc52DS1EpjfYu1/K+nv0TNf3ywzZqP+3gbgScS3crYKT38QjqOOgyHbz8L5mMH/oYUgJjnZImilzzbAWVJAOu/z3rKPAnYtzczGG8SoR9yN5l7iJKKBlW2uMCTZVJr2xtBeU4s3RN3Fjl3aRTFaxjLAqEMX4+D1gRD3ACorjBH+PZ0vdaZ13LewewNzQudK7HCKCHU5J3IGOR5xQix0qAOgC062AAbbL8s3k/nJ3vkiBBKkS3mXPeo1QIFBXaT1A1OHDjZ3eoLnLKp2h+2UfIHwC0AjHsE601v0MuyZTXuat9yD3jZ430rIw8vUOQgRDQiQew3F6YBLtC41dGGH8LZ7s6WYeg7EKl5jQDOJw4mxM63XfHli8s2vuPv2/pwoqNxnmzzIplsot2Z/8jf+5SLWvb61VbXwqNvxqnZuenI2vVu1a/urLDk0Mf42wytNdfP7eTowO7v79rW2urdvj6jV2dNzxrzeV4MrXF5XXLZqBmGNmd7bv28N5j59isFsrWbjZtAvfz5bnNZiM7PX5rx6df22jYdgAaMCxfzHqJPZlYHnQrkC246gA0WY/T2cSurs6sXCk4L+/p0ZlnTXoJcjrjpenIuuwI5pwsRDhFCfZoL4/Jck0l7Ozkra8/+uqmQol1mYwcAO11u34vwCvkU0E8skcd9JxDybDkIOHjjz609fV1BwzIZASUOHj7xp49e+JNqhJzKNomVioWvHRvPDe7bHacf3n3zp5TKtx/76G99977vocAdsmAhgv05ZNnvs5Vp4nIhIz+TNLpFpDF1bUNu3P3viVSaS8hp+ERckKpMPPW63ZssVaxO7t7/mzuTZM9J+S1pO3t3re11Q3rEFTx4GbOAX94ssPZPPOS8eEIe4Ts69DAk0y9w8MDz1Qkexvw4vq6YW/fHNhsMnNQSTRXlGv/8Ic/dJkewiGeTlkql/F5PD08dk7xXrvlNCrstdFw4k2fWEOAh88//9ypdQALlpcWbHFx2cajqY95FAvisUeQnb3dXQeW4WvudTquZ5hD+LrJMm+0Gr5fKBVfW9vwBoDcE11xfdWwq4sLz6SGC5ZsN4I8ZMRSIu92fSZpa9ur9m9/8W/9HUrpgq2tbNr60qplE7kAgmUCJQuN7Miq5HmAnIyPDOBcpWSL8L6urfpK0FzrN59+6hUF7HmynwkupJKMfeLgDlzT8FQD4n315WdO57C2QlZ2CK44F7nNnX6FHiIP33vfHjx44JVK3tfSA6LmoLk3zaDas9e308Mje/HkmbXgym22okanabcDi5Wic92O5/QDCUEaAH84bClN54vnKrjsAe5O2+l7yrWq00i8/+H7zpPL36CMoIFXfrFkH3z02DmXf//Zl9a8bjotw87GHVtZWLPUeO6c80vlkmWSSfv1L/7Get2mvf/4kb333j3b3ttw4JT1evLkhQ36Yyvka9Zrj+z8jADXue3s7NkPfvBDW1ioeZAL/yyVhiKqZ59//mVkVwX6A7JLAUXIhl5eW3SO809/8wsbD/q2s7vpWed+1trU9yUgZbA9yQYNQRoqQABS6ZfB18bGutNldHtNu27WPYBWXSj72UZTzAy8+QsVzzaHlobMaLKfaTIIyJXLhOx8dAuVIFDJbKxtWL1Zdw5kDxTCZ58K2ZUKGHMue7Asaizt528i+DXsSad1G03dT4X/l/OMd+v2205vQ8DG/Zs0FSSBzxl90hl2QjZtKm/ZRNb3jF/XDTQsAMuAs4B4XrkT2Vdq6E7fBuaPnSz6Deif4NBWzxTsY7hyqRzgjOfsGE7Htrq4bMs07SvArT32tUfu8KXdZqZCOJX2YCcc4MkZ+6Fv5QI0loGihHmEe50AXaVa9CaQnGHMy3Wj5cEm3ic0ox1ZxrOx084NXKssehAIYBK9NBgO7fz61K4b1zYY9RxoJ8Pdk0WmgeYE+gnZoTqXnHJslvC529rccT+Az2C/oJv5np4AjSb3DeC6A2/wpCNLBNrn8HZPXIW7D5cMrSF5ttObYEdE1HRxe4Tv3YfOVWy5uOpgOtm4AKNMO3p6a2XHtle3rZqv2rA7dl3Y7fetM2hZd9y1eXpm9V7DDo4OnGKHwCeBiL3du7a1sW2JCdV5CWu3un4eLK4t2fLmqpXWq1ZYKtqP/uSnVlnLWGbJrFwyG1+YFUZmX//i3P7F//Iv7fp13eaAj8mJpbJzS+XTtn1316mAfv3Zr+30/NCS+bnNUoC9aavXryyNzWhTa3YanqEfEsxyPjb8TPcPxoHCI6p19Oxk+JLSiazr/Z3NbV+X47eHPpcBK8k69oMdxJlF0IEgVW88sPxS3rLFjGXyKRvMqBRpWaaYsmwxacMJtkPC+qOuDfsE+0Lmuu+IRFiDfC4Eyv1MjLKM3T6eB7BPviT7VnZ1AFyDHud38tnjWEMctJUvHbfL5QeFAPttZrCwIOFNwhiUiMIz5IvKnlWPHOkVgaJxP4n7KDlEvqSPJx0Auzg4J0CZ66Gm4VrOW/aOUx8JG4r8XoGljJ3v+Szj1/P5vfABYVbC93iuEhC1R+Q7CWy8ScqL3l32vXxI7bfgSwS/Vz633oV7yfbUmga/K9CRSAZ0b8Yi30jPEaYm/0HAtfAdjVc4RMAngp/A/3pP/V3zokRMnsO9hUdo7eULas6UQBiA3qjaI7qOcccTZwTCC+DVveNAOcFPPzu9gXkqUMsNaKQemsfTVwabzyNps3lUARQwCe6n95C/6nKQSboccF++hKdoDwhDEWgv+dNcCXPR3tEcC3vifw/kTm+rl4W9CicQzqp9LGxHcul+8z/9x4EDWkCsLnIwJqKDcEeXQyQq75kn56HpjXdGz3hpZFjUcJA5EVyU/QtIE5ROKJdw8DUbuv1qUrQ5BGbGM6V4SSZU4ETIJrltmiRwNQ5i+cETgVYCbSScjEGOtng9FXlRxrAUIRMUj5Bp4wgwZPxkDMWFIJcL5UwaszakNjd7TiX03MdBZrI/Jrdk/PxegLA2EV3XNU/MocrGKGnRxowLmgRG3WYlWPHN4es6DQGHOGikTetjwAiKnDIpOjfwFHkJybs3Sjm+DnzenxFlJkuR8c6K6EmJSCnElZ9vKPyDSNHKcOAduK8iT1JIjFdZxvzOo3dRFp02vManuRLgEs+yxPnhZ5xLgVMOelBWOQ/df4NBVHJDm+xmnqVooR9QEQAo5ZmIQECB6axHyAQOPEzflKkQDQwK8JYLVXtSsuwbOSrB0PsoE1aKhXXCeAaIduXDHgYci/Yo8sG6KHrLO/AcPuul/JGi0c/ab571FyvRQNnxeQe/nFd2EMrkIu52XYeBjbEMdyXGkgBBgeBuJMW4gvk941OkNR50Ya1ZI8/qouQuAtu0d7iWA1wZ1zIeQkOdgl9Ddhv3FD+59r5ki7lSNJfPMDfx6gHKErnenYdSyZ0Ynid9yviQ43hATMYI70rpqRtOU8J6cwcYpLCZG8AIGTh+iKYDr7QM8hvQNBEyuHEIuB8Gdfwwlfyjx6UbcHD43veMhUABX9qffkhFTXX4vWQyfijxDM+UiDorcw8BzYqKai50fx3GfmDBjR3SVm8i5tI/zBv3V+UK7yAH5sZgizX6lGHoejKKVkvvkTXJNTLSeLb0qGReukc6QXtfQK5kW1Qo/B3AiPlQMLTdavmeUQaqdLbAfHHZSd+xnnBEMjcKNGouPJuy1bwBFONnCXOi84p7eUJQRJXg56hZFKgNWcTlYikEjqYBlEaxOtidCoEI6VSdwTLAuVZUNjIgtPf5PQ6m1lnzy72kQ5Bf3V8APvOJLPkaDG8zJcK6hwaVfB+ckpChIp2n7wHnXN9EXPaAsLXaguWyJUslCZrPrdnqWS5ftb299204zdlwkrPdnQ+sBhf07mPPllpcLNgMRypVdMcLSwV61cTU7NNPv7IXT1/4+by+tmxfffE7++1vfmkfP35s+3e27eL41DqtrmeXAkatbWza/t0HVq0s2Wyasn5vYrl02bY2dpyCg2yyyXjgTetmk4G1W3W7ujiy0bjr4MVsPrbBsOOZ0YAxOHm8L/oKEEXN2pgL5g7dUm82HXAn240gBFQcgDSrS/BoBkAGuSDrjmorVZuFNZ3bdf3c5Q5aDsBTgOCV1dXA8zvq2+tXr3xsnqHWhz805dzOI7J2afY4S1qhWPEM0/c/+MgBBc4UxgXNyOHxG3v2/CunGqGB3WQ2shyB93zB+qOxdQZj29jYsW9/93uBNoQxFso+NsYKGPHs+RMbdnoOoC5Ai0AzsQJ24dC+fvPa3h6+dU7Q7Z0dS5M5ng+g52AyCOdYt+tZnMh8MZf1qjRA/SZZ7u3eTcMvxk7DNuk6ZJDS3+AUJX0d/Pt5ML6PTo49m/Tt2zduv93Zu2cfvP+hnZ9fegO+Q7JLc4Ebl/WCu/n+/fuRwwBNjFmxXPa1ffrVE+vAVTue+HPoNQB4AAesOxLzqb188cIajSsfP+c4mdCpTOA9bbZbRtUA48Om8IaCEdiUy2S8KRVVFjgmnF/dLs3X4Nof29rShlXKVeeA3t7a9UBOt9P3LHR4h6H5YC8CXEHVAXDpIGTabHlj0RuRffn7L/2curd5z1aX16xdD9VFS7UFB58LpcDH67ohYfb9H/7Q1jbWrbpc87LsTsShzH0JDKdT6OcAOpEFTZYkco6s9jqhLwS64/Pf/da+fvnCZefx40cuPwDdNCtttzq+nmQXM++5bMoBaE8EnIQAPXyyjG82Gdv56bH96pe/cC5uqCWG/YFfjyyVKxVvjkdGOpQR5/ULO7048/sS4KEXgnMNO/VGyt/h9clrq2RLtkyDssTcvvuj7zkQe0HzyUHHpqmZ3fvwnv307/zMSoWyvXzx2p5++cLmo4RVCwu2Ulu1BPgaNOeTmVUKRTs/OXGw/Dvf/sQ2Nhbt8rLt68M70wh1dXXNg3eTIbZjzs5OL+3585dOxUATTehrOAsBkpnbRv3aaXIAqMhKzuTSdnpx6lzzq+vL1u017P/9//7SxrOh3dnf8yzLBw/uuZzR3BNeaRqSeZAymbSV5TXnHnbKoFTgMibbPZzjXc9u7g+6Vi6X/BnIJI3Ys4WMl/XD+8z8TmhCOB064A9gRtNQdBkZwfDNAxJCOQMYqcxC+TCeETyfBMqNvLiB+2Ef5gIvvWdxkpSRTHngDhoI50In6NbreBYzfNFQJ3DGkPFJg73LxqUHtwCF8YEzBuVR4Kh2HYlv4LZ1FMCPKso4I8gxdV8puEzR915javls4FqWzwSQXyqXPcGBagWa27FGZLSxb9AlnKPsOUDodjP0H+Fd2CfJOf0ActYfQFtUsJUVdPqSnwnNZsNpo/rjrmcZY3lygAlgcZCK96bR24QgecpKxbItL65Yrbxo8/HcRv1QNg7VDbRN7vNH5eSsI3uGoBnrPhjCqwzQWrZSOQRrpAt4Jjzu+KHsI/Y/4DigDLN43SDISWXfxJvoVooF75tA5cvYxjaCAiKJD0wOMtQvrEnIrO1BB2Ih4xZ5Y21uQKf52BazS7a5sm3pOZnKWZtPQlChnC9bcsRhZba2uGaliHrs7PrMZqmp9aZdG82H1h31/QxAQklcQc69sqNctVF3aqVc1RoXbZvM5l7tsbixZBsPNuyD771ve4+3rbBiVloKfSUSHbPO4dC+/OvP7Tf/5reWGaWse9Xy4EqzU7eVrXVb2Vy1zrDrlEdHp4fOvz2c9G08JUmHgCZJfQMHrNrDtmWTBIHIwg+gerDxoNsIWc/sD/Kg3Ua1qW3U1uxPfvZ3nCrst5/+zg7eHDp9S7sH9pDwSo1MLmm1Jfig804Bkq3B/UxEa2ZjG9jURpYqmKXobpwKTTcH474H3qmWYM9h1+BIy06M40Cyl+VryOelB4OwKQFvApGF03AN57JwCt1XvoLAN/nKslE1Dq5FB+hzSixxfRJrdqfr2POcO8iUem+pUpfPc51wq3iCh5JY3B9N3mZ6C4NAj8lX5Xfi4cYOUIJhPOtWfoASdeTLC+tQAFxBGfmX7g/EKASFRymIJwBWgCvzduNHxhqay9+T38J9hKnJr9ee539hInxGiWT8zv3XiN7PfZOIukTv8Q3/Lkq0ko92o0+jCtPgE0WyHYHQfDYeFJCsST50r7i86F34rHBJ4TzM0w3OFj0vjpnybkoUjcu6/Ev3+6l/oTIEvAr5JRgCEE6AnfnBVyJIQlUsGBLVq/jBzHGUgOntdaPKWOE+ehfOA2Fh8u0cH4hK5FUF6/ZctKaaZ2ELOpOEvUj+fW2jc475EdanPShdGx+T8B2NN/E//jf/+ZwHKgoR35Rymn3AEeihydfGyqdCVgWZORJOBiKgKxeVd6J8/NCZBvoMlXwDsOkw8sP5ZmIiYvyoSZ42JQIq7hsJvJzTuHALgJYQa0Pr0JZACRyRYAqwEKgr4Y8rM717iLIFkFpjKkZdh5Vp5mBftCl4B8/CiJouhk0TNgnGtiJhAhoYs7J+MUAkAHJAfb6i8oU42HRr3tCfsiyUSgAAIABJREFUJ0R/NEcCCZUpipGtedS7K0rmYE/E0ar3EPjkECYggRsoASTV3wQUSR7iioBxCmCPg79/GwDt902E8gxl0UpOBUBLiSg4EBzuMOcOKEUAdFxBxWVMsh0HoL0UrNe7AWWRIe4vXmCf91TIciQjh/8BDwW++aGZuc1qDo7OLRAjsDmA1vBuhiidgB0BNGGThkCP5FEKTu8HqCGF4XL2TkAgANCMM2SJ0gfFQZxE2F9E2ThAdCgqSMTPAl813vihqmiX5k3lSIyVv+nwVSSW9VIwR6CWgN/43tJ+0zvrXsytDA29rzuG5XKU6RbKriVHjMcb8E1C48L4QcHfvITYKVdCkzoBbp5NMplEZY4hMMO7uE6L5EqGjy9MRNvCYQ5wwPMxRgRkB5C58o2SKclTqGYIDcP0TsyNP28UADocfsYjAFuAodZM4yPbxA90UX7kbqP6ccMLeYgfVsitr2+UIREHf12uo0MuvsdlHAoklL5yUCAaq3SKAGMZG3G9ykHLmYfMSq617hqzAGj2hPRF3GAlA1oZuNKzLgPOGxwAGb5wvCR3ApK1ntKr0mEyfmSI6T46YPm95AUAmutvnN+o9OxWb4dsVP65wTINel7nUzEfgmbxM0Tjcb58C3zk+h3P5T63GRmBwkf6H6fRz7boMzgcfJ7sJXcw1XU7al6ppqR/m5EXziXRQ4UqBM2dAHey2HTuyrBURkrQO8FIi1/HuyoQkJiF5jD8Paxx0IO6F9mm8XmXHDpFB2D6JGTO4GxDV1EsVB2EFgBdKi9ZbWHdGq2JjadFu3fv27a3+9g++PBHtrRM1rjZxWXTpoOxdRo9K2VLtrKwTH8v+zd/8XPPoiQzaH9v1549/cL++q/+0laWavbxhx/YIpy46byD8IB17z/+wH7y05/Z6krNuh2zZ0/fWrsxso3VLedzbdUblpiNrd8ly9Ws225Yo35m09nILuDa7be8XLVev3CHbmExVDmNZ5SsL1sdZzwqWYTOIGTohcBTPldy8DcDbYfzdC64bru6unS+UUCVbC5lVFyQFEDjJ4AjynVZHzh2AQbRYXfv3bO9u/sOcAKuPn/x1DO/uR9N6DBaRwQO3C7MOAi9vbVn3/rO92x1ddNBuuPTU/v69UsHoE/PjqzdrjvA7mW/qQCUkJwxodlaruQc0A8fve86u9MbeFNH5IJ57babzp1NI7zlWtWzhpBv9OdvP/udA2jIGhnU1VqUcQqHKLBHFMj4xS9/bvXrK284h+zyWeaQeXAAcmr+vqur677fyBp0MDcZDHiADa6hMSFAX7BhMjaYdKKGXUOrVRftw/c/8Cxf7DnA86OTt55soeZ9NHejHBp5bzbb1umFknfOKPY2DdIAZIaDiQcc5qOwJpVy0YGm1vVlqBzKJLw5H7yjw3F4FtnvXok0jbLL8gXb3tj0THcCrUEvTv177dHxaO6Ze944slJ1oJI54B2c/qrd80zVyWRqe3t73pxPtlC9U7dZGu7Ysr1+9dqeP3luuWTW3rv3nk2GU7s4O3fgw3W5c+aWPauR9/34W5/Y7p0dBwrPL8/t8O3RzTkLGPTw4SNvdsc+DxUz0MQQDBv5fnOdMhnb8Zs39suf/zsHf/fu7jlnuhwnAiS7O/ve+JGAQ6AfQ/bIpsNeDeWvbgf0u3Z6emTPnz3zzP1SMe9n4tbqZtCn+ZzLNdzEyWzSLq6u7Os3X3tmNA00KSlTwkSwiZL25s0bu2pc2YP3HrjurC5DA5SyZr/h2a3Vtap9/JMP7fs//shICL0869n12bUdHZxaapaz5DRphWTBZsOpzYdjB6ATE6rakraxuuauwy9/8RuXo43VlXBGJGaWzeSdf5bABPbj0eGJddtUBTCXeeexhhbEx1Qp2aU3p7y0UqVsC0sL1mxe2dOXX3l2ZCozt6fPvrDr5qVt72x4EGh/f9+WV1fs1asXdnl1Yefnxy4jOMk7EXc2+weZWV/edHBPdv9l/dJOTuCD5yyhkhbuXfhox56RO54OLV8qWAod1WsFG96mtri05D5W04HYhGcK+1kADVosYClfUnYpZyufq6NDoAuq1UICUzI0JC3QSDWXdzvcE22iiks/0/M5z7gl+x/7oTvsWb195WAdALR/jenDESq68IW8WiZqrEwyCH4S2ZvQMbhv4pRJmVDJQHAMGp5hSKiiqaGC29lcaPxOQgMAFGupcxZ7El3l5/Fk6jqy1bgONsUc+ikC0MCLGadxIkt/fX0rVFoN0a1ndn5xahMbuh4F7E8nAnc3gXvZGhND7yVuGsHnaVJIVjX828OQuOIyFFFuEHxBj/FVKAW6PN6PACg/s06sizcenoWsaALwXumHDo6ynJk/ZLrV61oXmqNsoF3K5jNWLGS9cqHVuLQ+NCaeJQ/4nLXF4pJzX2NQMg+cZ/4u6YRt7Wx6ZQyBIccA+j2rlRZtZ23fcvhwlrJRd2iZRNaWKsuWMzqNzqx52QgNQxfKls6l7IqGgJdH1p10rVgr26u3X3t+e6GUtcUVGhFCvVe0Tr1nNs1arwGoVLTq0qKt7q3b3gc79vGPP7J7nyxYrmrWn5q16gObt6bWOazb059/aV/8/DNbytXgBfEzAG7ynf0dq6ws2OHpkR2evXUuZoK5BGvmqRAAYD8RVCDDGP2TStDkPGSFowOLuYJdX176mY+cIg/MlYNjVBumM/a9T75tP/z+j6zf7dqL56/s7PIyVCDOp873D9hdXixbbbFs09TUBsmejZMEZKaWyEw9WxvbBZodh6THQW6xS9nLNAIW5ReurezW4EqFPiACCgViOo4QyYswKfaS7FMBzsiTfBH3baNEtfh95We4DxxxTMuvvLVBA1AZr9QUgCg/TeMMVb2hka98Mq6TL8HvdH9hRPIH3O/KBJ+Je+ifnzdRJjHjiGd483zkV5gOn5XOEIWNbG35HCHJMVDaCXviHp4EOA64nXA/dA7X8bN+FxJBwjkZxxrkj2kN5Wu53xj5y3EsSL6f1lrrI9xDa4Y/zt/knwnA1DpyvX7HfpMvJL9N6yof3PGYGA6n6/V7vWv8/kG5B9xF/ppwK70fY5SfKt+Ia9zPi+QvPmd6f10T5PaWvSCOMUgW5DdzjfYF9/fkrKixpnexiLFYfAPwnQT/SuPTGuGXhT1wmx2t9dbekswgv/xNZ6rmRgC05k/zFA+AaFzx8X9jL/33/9V/6gC0oigSsHeBSjeuIidRAueOeCIAyES0NPECoAOAGDZWKiqPExCFUeygVzpkf+nl3OCIMiAZizYrm+gGbIk1KNRkyUnVZuKZEkgJmgAFAYn8nQ2nifZxRopJv9P9Nenxjcn7EVnl2QLuyIDmvtoUippwP76n+QP3FJCvDtRkDDAuPqeMQgF/QQgDCMv7CbDyjRTdKw6gxscqoRVgomw+GTNSlNo4UuoAzwI6uNbT7dmQkcISQADwpTmKRwoF7Or+mlcpWwUUtN7aGHEl7PKVCzy6cVBDAKAbdDGA41258TFG4Hs8SMGc6EvAi5SJjCSyoCU3onoAWGSdHbzPRSUuicDnROaNFLUUHPfGCPLDIgri6J63YE1ohiJAnfeRYg7ATNRULhbx840fySlApQ5Dfx5NQSPAh+fSQCQAQRGv0jwEIwCgXTbmgWtWB572ogBpyWQ8u0SyojWTctG7SWHFgzo8S5nDypblPTXfOlDjhyHvyWeZc1FW6HM8i+fIANDcx+XLs5oz2ZtmbvFDWOA1gTFFvXm2Itn8XYexjADJiNYuABPBiGI8HIaMR5mh0pdEyckoZO/hTHA988lzMRaVta+DwwMZvZDl5XxsMVoiAGgBAMydKHxw6n1fRIYMpXLMHWOJA9AAjvFDUcaA9L72luYeh8THEdEb8TkB0NyH+dK447o3/sz44ai5cqPSAc25y6z/HBmh2pM66FlbRVNlFEj2AKCVzSRd53o8osGQTsKBkT5j/JJ36RvpBK2xsvf1PDm2cs5kjJBeosxuf35klPB3niPKJAVCAaClp3g2jcJkIApoVsCDOS9HAUtlwcsAZ+7DvQOwrGoF3tP3ZxTtJ7vMjcBIbrwTefSzG1xRCZVkUgCv1pgMlrjxKSNJ8wPwo+AA42V8bjvEuo7rzNS5xhxqzghUS7fwzNsz+LbyIxik4fyUcexJV4mZZ8x5wNRLYKtWyENZUHZqiH5vbLlC1UqlVev0KAHM2/Lyfdvces++9/0/srv7ZGeaHR40bdAZ2Feff2Gnb0+80RKZm3AEs18Xl2p2d2/Xzk/P7PPf/87PwIVa1Wk/Hj987NlzR0dv7f7D9+wPfvqHtrVZdAD6b37+wmyatq2NXeu3enZ+fGLJ2dgy6YQVcilrNS+t1b70zEycwl6v5dynR0dvrN1rWrlCdhog7dju3b3vVAAApg2fc3ROwrKZnINf62ubAbSrLd/oE3imoV+4uDxxGop8IWfZVNLfB07Qq+sLd8hZjzxOigFGluzu/Xu2sbVlH3z4vuuq3/zmU3v25Evng+XcwGahOTGNBwHx4Jbe271nP/zJT2yhtmRHJ6f29MVze/HimWdzdzoNB9fJtgpdzYNB7E3pRk5O5SAeVAvlasV/7zzM6bRTMqAaFheq3sytAtVIlkw387V58fKlgzTsIQDSSm3hxuCezueevYZ8/OpXv/B7+RgSadve2XSgbjycWL1O89iRA8wb61tRNUI4k5E79AZ7Dd0ObzhgWzgzCTxPrdUGIBp7xuf7Dx95FihnAeP79Fe/9kof3gX5BwwC8IW6C0CZhms3Om02tY31Dbt7965lM4UAYL+GozvrADwBl+kQW3nkAYw7d/dtZ3vfGWbfvHnrmdfsNeg94F1WdZXvv9nE5YLzhox2gDEP5tOkKxto6thDyP729q6Dv9DkDSKqFcZLBi1cwkGP9j0zrjuC9zxtl+dX9tVnX9rp0amtr6xZJpGz05MTm43CvsVOBEjf27/jQNDWNrQrO05X8PLrF2Ft5gF4Itjyve9837O4kYVgx91WyIQsqYkNeh2nJvjVL//GQU1Kw2lEpvON7D+y0mkM6VRY3qsm40F4wA8ajQ76wfknAHR+cWJX5xfW7bScq53s2eXqkuu3XJHmdyMHgwDmyPA/Pj32gB6UCCtr6w4KcmMFtJGZw5Njb/LFuxdrBeuNhnZydWzbe7v28Y8+sv2Pd21tt2qd5tyuzq+tmKna1Wnd2lddq583QpO0/simvbHndwLws4cBx8nmfvb0a696uHdnLwS5o+qrna1dz4QGgEa265d1e/LsmQP1rOG9+/u+nwiioEcP3gaO9aWVRc8q/s1nn3rVwt37d6zZurCD4zee/QxIDHj96NEja7Ya/jNANJnNxWzO7uzd9UoKgiHj0cQWqsuR7xD2PHQucODzDFQAtENkY+cKOeex9ezohYrzbMMvzh4k8xzAGF3Vo+dCImkk+pCZm8+mHQBFh7Hf4mAEukx2MrzRnFlLy6s3toTbVePQ5FcNMkeDEBy+AQsokUdnZ1LWGyHz7UDbEgFlqVkIogdG3YjeIEHySUR5gH+USFkhGwDlUi74seggP8Mj6o8+wF6+7PuOdSRIxdidJo7M+mkA4gGyOb+9+gH/JxEqVAEMeXfvtQE3ugE8Bv5h9NHi4ooHnk4vzq3dbll/IqASaZ56hQ78yOwzKEPcD7Sx81Oja6ngTIS4vjcxJDDX6w+86SOc0qFp4MzXlwpR9psnn6BhEnM/u6DM8TWEHiMV5serHPIlp0fiPakwhWfdfQUa4pIwoQSubMqDkKw7Gd88qzcDvE/bcmXFdjd2bWNt29KJjHVabfdtmOvrVsMpXtA77HOyqzkTFmsrtr16xzOmqY5pXLWcJ3uhsOD7fqW2YvlU6J8Am0yhWrDTqxN7e/rGTi6PLZFJ2hnN/lJmlYWiLa0uezUHGeeta2gniA7T52XRCpWyre6s2dZ7W/bedx7aw082LVVyfNiODy+sMMlasj23z/7q1/ZX//xf20pxyVaXlv0c/PzJ514psrG74QD0wemBDUn6g0t8SuP00ITQwf3pwFdsqUIVC6BhwjLJgv3JH/9dW6wu2KuvX9rp8ZEHVKq1srW7Haexcl5sONELRfvWJ5944NIb1vaHzlnf7Xftun1lzfa1ZYoZqy2VbZ5L2Dg9tFlqbPMkKz2yRHpmiQz7AH5yEgRC9bo3bfWeYeBEoSmyAGhhBQIA4wCecBwyoOO2urARBUHifmM8c1m/lw0qTInPcA9sbnSzqiz1DHS+9xKIwFTZpvLt9Tl9RomRPE9BL9nl/M84RbEnYNj98kygpoj71ErUUpIH44wnRqHr2EP8nmudgz9KVEJeZI8Le1Iymfx0rtUZhT/CnAhz4BolJ/I9X8KMhLHJV5KPJ7+fcevslZ8unMnXO0oK5G+6VxyoFq6hTGjhGPIv9TP3lC+gRrPxd+bzIbkv9AKSXMm/FPajcb+LGWqc8oX1P9cJXOXa+DMlJzfyqgTIWGNH+ZBa64BHBttQY9M8CbtUxrvGLP/InxdhW8qAjmOTN3P2TsKZ/GydcSRGyP7UPMXxHL2z25VRs8S4f+7VnxHWKmyXsWkP6BzVNXxGvry/6z/58//ETxs2pAYtAFWgmMCJOEhw8wLJtEeSAZQ1Ab6w0SGmjKtMKoAYNwuXDItZyEXNCiKuV91DBzzPVjYjCyXgNg4M8L2EX2CoNoCAc20Efi9AQ2Cv3i8+fi24hJH7akPGgU64AuUUB8P41oDRGJTRFTbsLV9p2FCBcwZBdO66qJxb0bdbsDUoS+4hYIn7Z6JScj6nReZ/gT48A8FnjMEBCXOlDeqNm8QbG4ssKfNZfJJSYgKgFbUS9yz3uAUtAmglgFhApMArKZA42KoxSLH7oY8yLwaAX0EPfqeftZGlQOLAmA4ojCeB3ZIZyRb/a2xaK4GjdIrnmdxT4AxzJj5UAdCZdMiwIItTkUkpPQ8KJMNaeO5NjFxfhy7ZEN74I0Yro/FxH+RJMhhXEDeKKiql1zUCoDX2Yg7uZzKwQiY8gJnvT8f/Ep6prdIcAZ3vHiLsl/gc6O+SK+1LKUeBlVK4kgMyl5AncVRpzbk/n5EsisKCz3Ev5gfjVPPKeirgwjWSaa1l/KCqVaq+jlobnqmDKRgPIaKsOVblgg5hOTC6TofWjc6JglZ6tig31CVe+0D8ud7IIwokBVkOIHx8zZmPQTd0OEZ+KU1kHBjlOJ4yaJgH7Usc/BAIDMYE2Tesp95NsqcM6Lh+lT7jdwLwuRZ9QamO3lkAYzyCqbLVuO4USKp1kpx41DYC63WA4iBLh8gI0vWSG0WBpRvi4yUPIg6Oy7C5jfAGQICswbgBpHWRMaRDVwC0Mo0dpIkOTeaS95RuYb4o6RdwzN8AoHWeSE9pr7qOIZcyyjjgWXA5Si9LJ8uJ5joAaOn7OBDPO/NzoLwK/KN83ktq0eeRE418BcM/GBqAWIyPwIyf9xGFD9/LAJReDDIdKKP4XkCxzhYZrjLOuV46nlIxnqvz158ZBTG4l4LA+Uygm2Ls3PdWtkKGC9fzWQAnncG+jmQ5JefWijKu0KMOLqWygfcQx5HgYKZkufySzSYFm8xKlkwuWa22bZ988mN7cP8D50h9/vSFJaYTOzk4tDdQTrSbDkABIgBuwB+7s7XlnMHPnz6zbqvtz1isLdlCKWRcsnYAoHf271qpVPNmXAdfn9jG6o7tbK5btzGyr1+9tNmgZ9UyzQjZz1d2XT/1n8lIopy2023aq9fP7Zos6GRoJgK349LyioMOw/HUjo5OPIvu8uLKiuWKlUtV503+8MOPrJAt35ztV9dndn19ZccnB3Z5debALaDd5ua6r30AbEKJZ7vb9SZtZIpu7Wxbrpj359UWKp6F9frlC8+GphkVmVNewZalbD7pgOfa2pa9R/ZvKuWfPzw+ttOzk5CZNadxTs5qcOHWyg5O8HzkBhoM1tDXlE/TEyHKwGHtASYdgK2UrJinKVLGaQRoQkgTM6deGoRqERxJ5iXuwKnaBJCM5lcAKpRuL1UXbHlp1akYGg3OpZ4Dn/BAMzaAkbAPA70Ozjhyu7yw6GcGGZ5wpFKeH2xSYJuEba1t3pRiI79PvvzKS97z+dAAF3oYALpyqeLz/vTVUw8W0dCKbMP97X27f/+hTSczazc7dvz22OkkAEjYi8hlAuRxRgOwRVteXXPKDJ7v9HLdgb/PoBtAWg+EjaaWzQRuVAJKfv5FRADoXs4m6MQ8cDSe+Ryw9uwnQHLmc3190/mr4fPt9QAP554h+uLNK6fkoOEgDR0BOmulmq0srkbcykPrR8354DbcubPnegHOXbLmjs8OHXhknKzf1VXdM3R/9IMfOwCN3EA3Df0huFWrFYJ6/U7fy9P7vXYAQM9OovJu9nnIrqSaYmV5w77/3e/fNEMHOGOv4a/Abz8ZzjyAQbY+maFjsvxTaatVyx68hxoD2qpsoeiAz1W9bheNM+fdzuazHnxg3h5/+LHdf/jACj7HIRMUfQfw+bvf/85lhhL6TDFrZ1eXtrW3ZX//P/h7du87yzaHSnFk9vL5seUSJd/Dx2/O7er40qbdiXUaHRu3g00wHYxsMhjagEaJ5UUr5Ms26A0dAMxlAl0Ymedkgm+ub1mlEOghCEZAbfDZF5/7/N+9e8fu3NkzOD7S2ZTvo4PDN34fsoWePvvKrhsXVq2VLFfMOBd0Opvw7HD2FHznlQX4oKf2+Ref2eHhoc8/YGQuTdIA9G0pr8xYWVq9CeYT/Dg8OrCLi3PfX+ik9Y1VW11fcd5n9hR8t1m4fscDa7SaHugYT+FQhc4g2CiFAhm1ZC8HSiAy5VWByL7inQko8cV+BvgMjcBLXiXmYPRizYM8rK96mBCQkl/h5zmN6bCTsymnT+nR2PQGaCbHOOOAL3oFOhc/++F2d+AqJJe4H5MtGLZotVwN9h6BOxKLZtNQ2dBv+2cAoN0HiSgu+RvZulQkAPGVC2U/b0RrQgm9A0LRGQR3KMBr4PhN2UJ1yWl1AKCh3Xh7/NZtTni+aRkHrM13BDoArT1vOhUyIHme68JZ4Kt3e3Q2D+dehYSKiVeROO1EqeTVuFBjMNe8P2uI3DsGAIAxClR5jBfKJ96DigZs1bUFgk2B4pD3rzcbnj1drS06YIzOgpbKOfWzUPa0/DM0YWS/r1RW7c7Wvu2s7Tn1D9n37j8UcvbqzSs7PDty3nWyzZlz/ra1vmm14ooNO4FGb9QfWb/bt9Qs6VnQu5u7dmdr18dJhTdc2fXOtV21ruz44sja/ZYdXh1Z3wZWSOWstrToZxiN5fudic3GCVsordry0rrlikVb31m35TvLtnFvwx5964HlqmkrLZpdnrRsIVO18XXf/vr/+df2r/6vf2kL+aqtLS47cP5v/+bfWWfcs5XNZWv1O3ZVv/QsfKcfiwL9UCqi8whs0Pj1wb1HdnV27TRgqUTa/sHf+4e2vLjkupKmvJyluULe6Z+gEqLyhrMF+qHFaggwQQ3HehHkb7abdtE4dToQ+K9zhYyNUyPLLeQsV4U2YGqdQduG454l89AswL899bXli6opvsC7gh9Hskzwr+XDyL8VICd/wPcwp2vkiwgbCABeSFqQ7cnfBECjD5SsJ9tSPqoAaK73Xid+hgdwTHa7GtbLL4pjEMI7nJc8ahAo/EZ4g/wEnsF5oGxoYW3ug0XBLNnfuq98INnNTj1Fv6FC4SbJQ1iIkmGEQ8lfis+nPsOcKcnM5yCiCOJ3wiAEQjN3eoZ8Lvlg8t1d90R2unABniGwMo55xLE5+RBBNkLAS/4B4xdFnPxq3UfXxf2VOH4nvEz3FKYhv1a+l/4uHyXo60BPqc/IN9Q76v3kK7qOjAHMmhuNx8+NKFOf99Pa6p2Cb3mbYKhzR/Op5Lu4v+sTFc0Ze9+D8zFOpzhG5OMItw86lySDmO/JfYliy8/m2rhv7/6hesFFPptwxmBTpAP9YLT/ZNPr5/h6S555hvxoD5AAQHOBBifARSi1oiwC6LTRtUlz6ZChhxy60N04qhElQ+T4azOiSPzFI8OgGpUwaANIICT4PBfBVFmDgCReSAvDNVJEivrEBUmTJsUgwZIAaeF9MWP30gLweZ4nR1nvzu8BoAUws2larfZN+YCAIpX8Byc7CLmECACaz4ENCvxinFKiElyyVJSJxt+Vqcmhr3cVgKANI8ETOK/3kYJnLsUNHN9MQWkHAwnF6WuQDmPSXOTy4ed54lah8Twpce4npad10v96Pz4jRabv4wrEhTYTMo31jnGFFT94bjZlVM6id2dvKmqlg0TvEBzNYGBKsQkYZnNrLMyTxixwCGoTrgeAFjAq4C/+swBoybxK9wSmkFnE/QPIEpoFaAySxbBXbiOIUkK+zlEEEwCcn+NAmoPnUdMVeDd9jSG8jyL6UuI8V5mdiiwyH7yrZ9VEXNBaf80V7yRF9C54iAzpc9IdyCzvyV6WYaBsTyk63i0+D9I/Am2l8LVuUqwC3Bm/DBPujdEvEFHGB/PC/cIaBEUa9mCIssfn0Nc4umd832sPI198L/nlXjj0fGG8SS9xHwwd/s6ekuHDEvI3KWXm2+e+Fzha+R6njvJWSi15Txk8Au1EJ+KgfGQQAEhLD+h/X4+Iuz1+kL27d+KHO+vk+jPS19ITkmddG9+/OkCRF8/KiAIYnhET6X7XQW5QBgoO6QHtde1fcSkrmKE9qb8DUyo4Ej9cOYcYU+BP5XwIGeI6d2RMxI0MnTn6zM0zIuNEBpqyfxkTALT2j8tPTFcx73p36UZvKhHnNE4Eg1m6SMFBjbVUyPteiRvIfEbzAkDGc+DX5L5aL0AtfoaXMuj5xE3GBOOm3NLlOuLwujWqbudIRoMaOHrGffmWQsqNlYjz52Y/RM0rVcor3eoOKYEwNREFRBkMPBNHBpvWIsx70HesbdjbYT1lR0imaQyEexLkglxQnH9AyqLz4+ZzNZvO8jalzRhDAAAgAElEQVSfliydxcmleduuPbj/LdvdeWAnB9f28tlLS86mzrd9eXbszQGz+YR98tH79tM/+plzy9bKafvqqwP71S9+ZU++fGr1i6YVckWrFKsORhIkInMVZ9zmKet3RjYeme3v3bet1WXrNoZ28OaNTfttq1aKlkrOrN9tWKd9ZdlcwrOYKKkFSDs6e2vD8dBGk743YfLqmXTKQcGVtQ0HSwGOjw6PbWFx1XZ27tiHH3xsjx49dsAMOQUoAui5vr6w129e2MXlqSWTM2tcX9r29pbropBFQ4PBgb09PrJiuWirqzS5WnHwIMhkCLqgywDpoBHxioNsoEmhcQqBxfE0UDnQkNdBlwwVAEMHi2kSt7u740CTHD9AH66jQRNgtQd2sxk/7wEIVFEWjHXK5QPHOfYKoJUMWd8vyIaazUyJsYbGQl6amg7jJNsbTj2+h9uaCgloClA+s/HUs0SRTYA7BRHdoZwEHQwYwnwEZzkkDIRmuureHjW6SYdG2ICnZIqeAMSfnjplwNraus3HVN2VPCuO9zw8OfB3b3ebDmLBHwq4B9AEaDgbm9WvG9ZqNsM5jC6bDJ17Hl7U2uKyczNvrG643F9f1R0YqpZrDmLBYcz+F3WTHGHmFwBXOpIzCzCJMwa6i5DVGLLJAZSYRzKgt7Y3fBwAsKzz6flZtBYTb5wDiLZcI3tvPcxVArqXln/24PCtlWtl18lffvWVPXv5lWfNkV0I6A1gyPiYu48/+NigKykWWb8AaHC8sd29aePxiV1eX1rCJnZ4/NZpUWhmx7UA4zwP2rpkImsfPf4o8DhDAVKped8Wngl4B2B+8PqNPX/+3MEzAva721u2tbnpwCQBCoJ8vqfqlw5An9dPjez6/Xv7Nhr2/fnrm9v24L2HHryBAgcQFNmgMunt0YHTcVgmYY8+et/KCzUPLv3RP/oj2/12xaCphRvm6HXLrk/btlRZstZlz5qXLRu2Bk4D0L5s2/X5hY3afW8MShAM+b2799B5wr1CNJ10WXr57LmPe2NjwzbXd3w85XKozHr79sCePXvmgciHD+9brpjyLGau//3vf+/rzd4/PT22Rht6pZmtrC9ZsVSwZHoespcnQw+2cT0Bgl/8+hf+fvDgohvIvu/3sB2hf1h0wJLgAvoLcP81gODhW1/HUP2VsFKlaPkSts/UJokArgH4MjbK+AGgkVn0Ae+RcUqphGVzScsXOMdCAJW/A9qS2QeVjYNIqaQ3aYQ7mr3sgd9SyWUcefcmm1EmGgEYzhZoFORQu42Yy1q33/FzFgCacFM+lzebhCCr68RiAIdGk8BlKkDcbVuoPgoFT7hye1O0eomUB9JYN85X8UBzrrI3nf5mGprczeYzW11Z9WeQqeoyNgy8t/I1+/2eA8fwIZMBnU3nfW+trm54oAUAmsxUAjoAqlAlcH+yrwEu2b/0i3Bbhsa6s7EHiMi0FYgDQElDVoKwzeuO917IUyGdMOv22lEflK6vH7pQZwhZ4sF+TzqgTdCASqXRdGzFVLBz5pHdynqjc73KJqrGVVIIoIonaRAwM4JZQ6tla3Znc98Wyss26oYKEOZy5+6eZ9B//uQzOzw7tt6o55ndO9vbtrd91+bDlLWumz4uqok4FwhCQHuDDq4WCUTlrVIt3cjkyeWJn80kTh+cHVq9F/ZJoVxyQDeZyNhkNLdssmCba3dsdWXbypWqbexv2cJ61YrLRbv7+K7V1su2sGwGA0t6aPb8t8/sX/0f/8KeffbUFksVmCy8IuHN8YEdXxzbyCmspjZNhkoiFlG+GZQjgAgEf6rlRfuD7//M2o2OXV+0rdvu23e/9V17eP+By5kqEADj6+2Wz/vKypLrslcvnnmywr17d/2dCQIxf51eyy6bF9boXds8MbZU1mycGltuOW/5csbpvQbjjjccJKCRzpDcBB3MLa2q4yxR5S24B3M+GIZeJsJehMXc2MvRPgE3etdPEzYSB8CEH7FHlOUrIEwJanGfTj6q8B3hKtxbiSH8TX6PQEV+ls+sz4VElxDAkg+FXuV3ymSNYzTuc0YBLvlj8jn08w0e8Q4NqfzV+LjYa/LROfOVpCU7WoAyv5cfjV5ynRXxyccThLiXcLe4jysfLI7VaP2EtUj3yecTfsO44/gF10knCwj1YFCEhcR9WP4u3E/+BveKZyXHk3SETci3kv8vP15+h7DPOIYhH006T9iKZE7+o9ZL/q/WXuMWFiGfWHYr/wd/KPj7khsB4Xyev+t58XHITyKo589Jhn4D+vK5iSqd9RydEQpO+DmPPx7hs5JxrbPeS/gKz5QPqr+53528pVtRspHeRWsuvE24o2TMfc7/4b/+z+b8QosrIWCgckoFzMQFR99z8IcHB64aEAUEHSfBJ2ocshu1oJRS8KUXpfGJFknN7uIOOWNj4Mq+E1AjQRZgEQfQBEQI2ImDHgKTJFBSSvwsRSgQIC6wjDcOHAhMpYmYlBjXkR0SV4IqEWFOArgUgM1bBRZKPHG4JcSaGzncQemF+ZSAC/Sg6ZiUtt4tvk4CAG6ENmoSp8gQJOdxJcD3ASgLVBA8B2UCkKkNwf2JjjpInlKGWsisiwsq8x8H9iR4inTFlb8Ui5SjhHc6u1X02owCM+JKO/695tYB0shp1Ni1bu9+Pr7x/MCKNrQMXt4jZBDhrA486uRyPw3yL2MVo0ly4/snyni/UW5RREyHoDcMicBP0QXcgkEhsBIUZcgoj+8dl4Uog5FIswOFAoAipcbfXfYotWTfTQJlBw6Y9hDXSDHxjJvs9pic6p100OhZAtgEhgrA1V7h2QqAxPmldRAjX/G1V/Q17KXQyVoZwnzvshhlWgqcugFtI046AYlumCQDKKe9pc/KEceBUrmI3okxsF4CqQV68XwBoZJPmgG43ou+eKYORL7XO3jWWZTlrYBDOOBDVYKoTpQdCLUKz8BgBBAp5PPuyHOt1odx8bMoYjw4F4F0AnXjB4uDvDjVMb4o6Ve9G//HDwrtGy/DfEe2dG5on39j30UVIzIEdV/tMwU6hlSMRI0x+R1fMp74rMB13TtuJHDvSdTog3FqXlxvefZiAJzCnN5SpWgMcb2n8yAOgEuXqRpFwRLpWT/cU7cVGT62iHdO+5t11bnihk9EmSOZmk/DOSsdIENDZ24hFwxEnWHS4/o8jnMwsMI+0jpWSqWoKWagC6DigXEoIAAQ4OcslH0xQFwc0hoff0PuMMx574XFkFEnYxvQSnpE55WvYxTIlb7VvtazqKTBmed9NfdxQ18iyufD3g1BChlEMswtyR4IgVLtV8qXE8mspTJFS6fIzCLzbMOqC/s2n9dseWnP9nYe28ryrvUbc7s8v7Zht21Hhwd28PqZnZ4c2EK1ZD/5wx/Yz/7wJ3bnzpotLJh1mmYvX1zYr37xG3vyxTMb9sa2tLBsrXrTZYx9SgYxJc+d1tCa123bWt+xpYUlL6HvtOpm4wE0sNZuXlm3U7dqJeNl6GQVj6bDABo3Ljzrmcyzly+f2ywx9WZ1KG04VrOFvF1eXtugP3YA+v6992xnZ8+zVDfWNi2Xo1y9YS9fPbWjowN78vQzOzs/tkRyas36ta2trfhY0S2UPxcrZQescW4BurHdCpXCTfBCgXcHa67qLmNkksKP6s3EWk3r9wfeEZx1Qs6qCwueZQdVw/7+Hdu/u3dDOwQ4BXUCwGa9fhXKrSklTmWsUCw7vRVrWe80veScMlUqd1x2okZGofGVWS+qnAP94O+BozTICv9onEWmF9mTjNOzrKnW8iZMaStkiwa3KfuIvYFDADBFIMHPXgv0G5yvAFGSUfQ6oDbZxWR6FfPFYP9EjfYEcE3HgWeaBmCV8oJdnFzZfB6atQEQ1lsBFLq+vHJHgsaB/9F/+B/b9773A8827jQGTksB/QtA9vXVhTd+uzw/dXAKMNA5Ydc2jUacrWbbKpVF+/iDTxwkghKOoCPv5Ry6zaafV/wPgEUmcwD5QxAUIBdKB+SD8YUgVs8BMABhggh8/vzy0rNeoQDi3nwxj3s7d6yYL4VMPBokdnshMFYs2CuqCwZ9p3549uKpc4tv766HzM5i0bZ3d215cdHnEe5a1mF9fcWGw4lzuqIrut3QdO3g4MBaraYtLFfs/PzUuc6Ru9WNVQcdCQpdXV1bp93zoEI2lXUA9O6dfQ/2IA/NesMuzy7t+OjI34WsPN758XuPbHV5xeqUoHf6DqIj+2QIA8ZAWpAt5OzO3T3PzDs5O/V5W1pbtXv3HjgIzRjgMYcuhyZcjLnZ7dji2pLdf/Sel+0/+PYD+/4/eGSpBTOoW6FLPT24tuSczNqCNS4aNu5NbNAeWOP82l4/f2n182sbD4a+pmQWry9v+fwX8wUHoFnT68tzm45nNuwObW1t0/b37vg6yYf57LPf2pMnX3pTwUqNZp1921zbsF//9lPPknXfzRsbTa26WLWlpQVbXF608aTvdCnwPgOAPXr00BuS/f6L3we6FWyPKFgLrQM8uosLZICueMATQJgGZ4MB1QNtr5Tg/3a35c+sLVUthe01BzwZWm9M9rB3s/dS/qs6lACBj5b36YxaRv0PNhSOcPAzgz0GSAnojRwjr50uAYlQno6NznnE35LphK/NiMB+Cq7LhGd1AUDzGXSAB1KyoQINEJqcYb4AKCv5UNHhiU9OhZBwXnfAXmgLbgKvUbPf6TjorTzZhw7OzozKAK5TYNvHSGawN6YaRc0LA3DjARaoqFLpm0oH+R9QXMCn7TazFZxSYzZLevO/O3f2/f7HZ6eefU4QC07lwThU2q3QYLC44IEr5gX6lNl86gGA86tzqzevPfsbQLpYIFC5ZpVS1SaDme93T+oYhgABawbIzZnCF/f3DGJPvAp6eWQTrxhJWM51LPuIYPiUvQV1yMqyfx6drcAhOoTsZrf/56GChmBsYpq0YqZkW2u7tlZdsdQ84/uWPgTrmxu2vb9l5/Vze3P0tZ1dn9tgPnQ9AE0NDT+H3TBnbsdgtwxHfr0nC8yg8gp0B1Q3lKp5Ozo9tulsaJXFqrWGTWv2mz4v6Ry2CPZMyoPPhUzZ1ld2bW11x5ZXVm17f9cqKyVLlTK2ub9uazs1W1yDCshs2OjbF7/+3P75//Z/W+vs2mqFiu8BzpFWv2Wvj7629qhlGc5YTzYyD9j2qB71DgX0F5lbNpG3taV1+/f/7j+ybKpkvXbfjt4euz7+5JNP/KyALgzKIubWMilbXob2JWvN+pW9PXjtVCmcPdh67A+CQWQ3n9dPrN6+dO7wbDFt6RLdJuc2SY09EJQtpNyGaXcbHtjwZIgIaJPfOIsC2pw7fJEVL19QPlTcZ5HvKApX2fgC7eIgq/xm+YcKDr8LMAqYlD8d980EQAvDkT8r30e2qsaKrvG9H2Eft7jOLY9z3LYXaMv1jh/MA2AtUFS/l02t5Cn5tPJ/lWiiax3riLJS4/a4fFPmREmN8qH8HSM/QH6D5kx4GhUHup9sqjg+pQQrrpfvy9nHnHriSxQUlF8VsKyQvCdbXs+W/63nxJ/LZ4QLag7dn42qLLXGmkf9jWcIlJd/Ih9IOlfypnfXNVwnX5T7yWd1fRZLNNJ45Z/E8RvZVXoWPwvncXs1sp2Er/A7jYPPekA3or+QryQsg+RTH0csA/pGDt+h3nh3fuSf0qMvHqyQXxXHw7Sfgv6+rZJ2XDZ9W40u/13XSiaFN9z4fvFK13/6j/+LGwCam2ujsUgCjuMTzM3jm9GmEQofEWHzN0fGI85NAUwE7OIvIiCa7AJt4Hi2oASa65ksZc7IQb9RHlEDBymKeDSN6+QoaxL4XRwQ1wHJ/zegQBTd0iaUstECaGzcE+NHwDm/h6tZ99LneC/GFZRGyJjR34j+h8Mv8PqGe4xvos1SKqx9AKpDNE5KDQA6vsD6jMZM5qSAXwkP12otQmMWlEcAxbX5GC/3Yv5diSVCZqjeTfMsBaMxC3DQ/5THxkFJfa/nC3ySghWwHuaErr4hOsT3Uu7KOPgmYBHeQ3MooBCDWOsqxaBNqnkTuKP7uZJ8p7FiHNz1d4sistPJbdYxv1eGNFQYvunTgbpFilEbnINZ86u5DKBnMDylqDWPWnOA6BsFFClXzYsDkFEGr9Zah3s2kh0ceF//KBAp8CseGdPaMAaBjMq+l0LUoR0HTqUneC/GjbzroBSgLEUsZ0gAO58XYKjsae1d5kdKTVnZkg/Nk+ZEcyGFLsoD7WWVezFu7g+ocAP6xnhr4waB5kh6j2dovrw7rQ6CaE2lU1h3HVZ6flyOGSMADvf1bI6Iz9iNtah5QOD/Cw0xuJfmHeDbI5hR5h9zrj0onaFDWGOIGxDSD3F5kYxp/SRP0pd+YEb84wpO6XrpBslrOFwDoCyDR8Ct5Ju1AIBWUFEGhnSADBTpNMmI9ivPJMNXOgnZvMkAiADooKNxEINulX7l9wqOCICRvEsP8lkZmBy00tmSvSAXt6VVrnOizs4OouRyN7pLeonMLMlmcKRu9W58X0uOdU5yfdyoetdYi4NIjKNWCbxwjN+pOqIeDZIRNQHG2Y6vnXdTj/SKR+gpPR4AgtEAD87qsq8rWYR8kYHsejSiApK+4XeSBZ/rjCqlgn3AV8hS7Hg5fCYdOPn4rMYY9HnoPeFFmJHhx++ZW8BTi3QNjoOqJHwe59CClSyZKFipvGH7u5/Y1s5jm81qtry8b4u1HStkFiw1TdmgO/OS9vOzY7ugVLdBtmzPVlZr9oMff9tWV1dsYaFsJCS0Gmavnr22twenNuyPqWC3CTzG86D7mfP93X1LJ/J2cXZphXTR3etJD+A5aenZxIaDlr1+9dxazQvb3910rmcAaCg4Ts6OveEXpcOUHD9/+cxpkpZW4fBsOjCSL5Q8uzOdzdvq6q7t7OxHNlfOMzfJOGZuG81LO3j93D7/4jd2eXWKm2PNXtMq5ZI7ogCrAK1BtiYOipHBBUeoO9Nwr0YAQsiWgAcOUHnk3L7ZHOs4j7KDKYUn0JP2DFT2FiAf9tEn3woZqJS7Q9WAfJKp6yBNp+mZUgA/qtooqlKkFyjJ3FGbBYcWgxlnGaDNG/flc64/ZhFXMxng8DRDHeQ6vjsIQM9savVeAKBzqZwDJMgUpdOAxzqLR8OJg4eA+a7DIjA8yPLEuUuZC+wu6Bd6nZBwwNhcJ0LrQBWWTaxSqhgJFsjE1tqO02+8fP7GOu2+VSshYx7e4iN4PV+/dhDsJz/6kf3Zn/2ZrawueoPMycDs/Lxjb98c2OX5hQ2g2eh1PFP+7eGBZ28C3tGAEqB1MppYPle2Rw8eeUNB7EbACRwd5qx+HbK2lZEFGEuQQPrE5aZBdnWg5iC7mvkF7Ga9mkRhAN8IiPgX3KEE//K2urJu3/r42w5MAXhAO8JzRD8FSEwWKjYv5fBkHA+HPaeAaDYaTif38Ucf+V059wjmOK8yZ8ho7M0m4bpW8Bi5gTYGrnPOAagYcJjRDTSybDZbvv6eOZmG+qRqy0tLru96nbZna5I9DDcuADR6Bn7kB/fuWzqZtJPDUzs9hO4m5Y0d4f8lazSTTztNRaGUt421VQclyaAmP5FGlIvLS7axveXjZK55V+ZgnkraZbNu69tbPu7yWsk++ePHtvtw288R4ixQDPc7U8unycwceRPK+Xhu7UbLvn7+wl4+fWmNq2tvTryzuWPpRC70MacBWb/rNEETgtL5krWbLVtaXHVZIOuedaanxOvXr+zLLz+3bA5QeM2zj2uVBQeXv/jiCwe9AIuZS4A1D0BlUtbpNuzN29d2dX3uumFrZ8uqCzU7uzz3ii24YgGvvHGdN99L2/LSmm1t7dh0NHV6CbjMuR/y8/XXL+3JkydRpV3GG70xEQC8Tl8xoSy86wA0Fjf6BP3EOVFdXIjod9r+TvoC6A5n0K1fKf9HWdTuZ0aJUwBscE2T75tPEkhJhmqKiIOZjGDnks6mfD2dP3XU9yAEWcNLFXjHK75/aELIuyEP3uxuMrJcJlREQIEX7PuBfxZ7gixuAGiSVJS9yN8CTdvIs6ypinAfC+4RGo4VSzdACL5mo9m4mW8+S6AZfUlzdOScJqP8/OjR+zcVBmSfQ8MAuNwbdvw56KfF8oItVpdtaXExAOCzsYPol41Lu7g6dfnnvdG/rm8qNaeOmUaVsgCmfMneQt+4vZpOOlUG41E1F9m3yMcc6g8Cxt4sPeF6G33GGYaPBf0DgD7zBPc3WfXouXy2YJPB1GmKirmS5VIF212/YxuLG7a2uOYUIV8fvPHzs1Qtg8jbVevSjs+PbDgbecPAteUVyyWLvn/gQg+Adlhj9A39A/KprPW7A7uoXzhdyfLCcsgI7rYsXUg7EDtNhqx9VSOjawd9MqorlrKcZ0Cvb2y6TqitLTgX/OoWgHTVsotQC40tMZja6esT+9//5//Vzt4ceXdeMvw5O9qDlldRjGZDz6CnJ4Tb8py+Xj0494BwckpPrqytr+zYP/yTf8/WljcsOU/b1fmV/fa3n3lAD9oceLBPTo+s1W57Q1H0Itnp/W7Hm1O2G3Xns15bX3HdPE/Prdlr2OkVVREXNk2NrVjOWb6WsWl+4gC091jJAYgNXaaQHdYTPzjIf9RDah4CEUklIkbc0PKtZG/Ixr5J7pkFgFXJPX4mRPtJ/jy/iyeHyH6XP8v6ChSTH861eqZ4lLmvEqsEKgo8EwYkv1N+scBN33MRLYgwq3cBXPlVPq5kqLCK/wt2bwBpha/IB3KWgRjlAfPBO8V9ppBZGyqB5VfG/eRv+KQebIuCOlGCkQeTIj2lql35rXEM7MZHia5jbDxTVJqy/3Wt5kX+aXy9NOda9zjOKN/Z9VrkIwi7EZYmXE9zLZ+T+wlP4J7cQ5iWA6jR/Om9NGbHMCPcht/J59QY4r7a3+ZXS67isikcIe4buXUmbCaqtha+oPnhHgKJ4+sARuVjiyUfUr2gZ0t2df7JN4uPHV0dB6DjWIfPZawxqPYRn+e5bhdYwCS0bvHr5ZMKu9EaMb6bIMA/+yd/7gC0gx4xaggBv2xKgS0CjeIbiu654UG3jqULBZ11o3syEaH76S3XI4512CC39AbcV4sjg4KNwJc2lZSIJrnfi/gDo8w/RaO5hs+IvzIukJoIbW5FB7RgNyBhxD2szSzhlMLSe+P88sV13lE9AoW0iRizwLjRKDhguieRwLDBgrKRYhVII0AfTiuBK2x0fU8oNK5YNceaHyhOFNVjvrXGEhRKM4NiCNmz+mJjMpccyLwnh682vbK5pSgZt5waCZ0bZMOhdTvfbKzIPQRq+nzNgoMp0EugI2NxYG92y7PD85BLAdASeu4nRaTNLKXABtLhJqUiJXZjmEZZxgISXXYisF0gGM8VN7E7JBiHHszIeCmZ5lXAHO/l+ySZuMmcZox6Vxlk2shaTzJ39Bz2XhyQCe8R9ohki7XgSxs6vkf1OZ+nKGhBYMjlO8pEEKDM9TpEtUaSPcYmnts4T3OQ93BY4VDElTTzhWHOHHAfZME5jMkkiBomSBEJ+JT8axx6rgBa7TuVNfFsURHocNGel5xQqqgDh78JpBSYSeaoMqxlnEi/CZDUvuD3isB7CTP7fj53EIdrmQfND/uG6xir1pP3k0Eg3UjZMN9LqQsgJzCkPfH/s/VmsbJtWXrWiNjRR+zYfX/67mbem32Ws3qXscsgG0oYwYt5ASGEMUJIli1eEPDCA4/ISEayhcA2kkEGiScjCllVZcoYV2VWNjdvf/pu9/2OvkPfP9e/z8qD4+pqn70jYq255hxzzDH+McY/cPwZN9dy9JTAisadRd69t/M8XpYR7wXt40zHWz8yxvyBZMPHcmcA1jrRTRH9vL6mr+N7Wl/bQON+rnzwHhefWTFl2HqO8nPuiD33tq7Og5Pps8mozJ8RMrCyTGR/V41wMqPCc8j9zWFtvWEjyc9r3UJWpQNF1oPpQE70Kx4XzquDrs68d+Y098BBzr8qpRTFzhsNlj/t6V5XOoO197zZMLIMeW9ajvgeHH+82IM6XzKg23qSzAcZR1nANL8fGKd1fKOZqHRMn0PJHn0MrPsJpGk+h78YsPZ5a+AcANr72+vKuMmAkX7KKDfe1z2ciz4frf/5nfEB9nQIIpWqAkRUmTJj/kcxnkDfNB/V8mLUm+vx4O734v7970e1sh7rG/ejXFyIQT9i2JnEZDAV6NC9oqkZFAZdcTH3+pfxvR98W5liAk1w/otVNSva2z2WY1cp1hK4nmXHIk+NaiM2VreUpTXpT+P86DROD4+iXmb9IzqXJ/Hlpx/H5cVx3Ly5EavLbYHNcBSTNUazn2qtEq12M168epUyjdvzcdntKeM26cdyTKbFuHP/a3H79v2s+SJzQmbzpUA10PEXz76MTz/7qRqKRWGibC2yBUW50CfTaTNev4VnGRBzMeYqRWWUkpWqBmVZoAAKKBxrwALAgG4nBaUBmNXsqVSJWjNVg9lRhKJifX0tvvPdbymD9Ic//KE4Rlm746OTuKJTY4yjVExVVwtLCTwEwBY/f2Y/0igJ/mkB/LVKtNupESAZkeMZkMg0qlFWBiPAw9rqqgAe9ArZxzoHCwXxDgNyQ3dA2TkZgoVpQU21OL/YdwC0g8kg5uv0B0jPbx5YnfcVePcrUW82UqM+c68OE30Fmd2asz40H4Bwxdjc3I77tx9ErdJU4OLyrBfd7lANGzd31gQAPn/6TKX4f/kv/+X4c3/2t2Nf/J3w6Jbj+dMX8fTxE+kJGlO15im/PxGfJ43zCH4A4IuvmOzvIbRN27G9uRP1WkO2Jf/v7R7EATQOGeUWMu0muKwJc87/7KWj4+Nr8JjAhwA1HA2acdXrCVCdzQTgJv7cmUBPAGg4Z2lmSBUdsSM+J1oEbP4K8gO4NhGQd3y0H0sri/HZJ5/GTz/+WTx68FABF+g8AINTsGus9QasJFPdoAkAx1X3UhQYnatLzfBzrs0AACAASURBVCNgCs9F4gM6qwIlyMqKdAU0JmQlj4eDQK+xfonTuhuff/rzODk7i4f378fNG7dj0O/Hwe5+XJxcSOa3N7aVDTyajZQxTNYugYC11WUFbi6uunF2cRqXV13JGPLE/+g8/r6yTkbhUnTI+CNoMh5ENApxPN6PP/uv/FZ861vfEVhUrRQDlciKFSZKUBQNC3k2cLr+/GefxFeff6HKvq2NrShOAfUa0e1cxu7rV/HJz38elxfnsbm6oUAAASGy42muyRmQ7MRevHn7SkDUyvKSQH7Wlvl68uRJ3Njajg8//FCUMXvMl0D0cwUM9g7eRLd3qWAMIB482CmJJDUJ3EceaSwbKStwaXE1drZuaN02VjfUJA+9QGCDtSCTHdCaNSegBZMAoPBsNhLgSXYwdERkYeq8l10dmk/03AVN4DL6OYEsWa8Dmzm2oRzAR5egMwCg+Y+MWyWTFBMYQbBG5800+R/IMbIOLYl7tYhrvd+JOjQg0NwsLQtwY3+2FtqaS54N+gKDLZy3gHy2E7AnlKRSIks0PZvtCGSsHE5YSv6RuantFyXu2Zoyddlj2CHy2Wg0S2Uq0MCMyqmZeOFXVlaVPc1cce4eHu2LUgbKBPTj1vpOLDaWVK1D1YhsiukoDo8P4wL6hZN9ZeKq8rNWlr6eb8yLguT8JDWPrFYSGGZbHJAZQFl7eJqabZOVzjxCZaPM5wK9ARZibWlZepNKEKhfKgQZ2tCnhAKcZBZ3lf1eiMXWUrQbCwr8Ui3Qqi+oYeA3H3075sZF7ZeH9x9pHD//9OP4/MlnUagVY1wYxdHlsTLseQ4Br/2ZbBf0OSAqdvvp2bH+BtB998ad2FxbT30Qnj+Xrq21anFydhyDGCrQWKvXYgKQSAURgbcG+xHalGpsrO7E0uKGqgBa7YWYX27H/GI7llcXYvPOWtTW5qJam0WzVInj3bP42//N34pXT55JVxWmk1hcWUxZ+scE2boJgAVHKRQFzPeg6pqQNU5WfC1qxUZsrmzFb/zKb6r6iqaK2Ee/+7u/q4okaLYA0LEPWGPoiZYXUx8LKJkOdt/G0emxej8sLLVFmTQtTsR9vX+yq6qDYnkS9VYtaovlmFbHUZ4vKsjQhQN62E02MfzUVNZXUoIO8yJAtZwBZFnPGgUnMsA2jysZfLW/Ms3sfGSJs8pAr7EEX4P5kV2bS8SyDnByGL/b3kfmkEv7i/bDsR3S+Zhe9osMRnJ/2+H2J2S7ZACngkysVQZwMj4/0y/gFWSYZ2Pl/TwQ64ScPGbDZ5Odm/Y7Zxtjd28h+1nGtPiccQ77eZ5nAY+DoebTwKr9LPsa8lmyho3WUXmf0VgW3zPWZr9Hflg2D/bh8/PA3/K4HvJt/9Ggpc9/6xT7EPIZsgRTf8fz6/W3n+ZEIMbK/Tz/HqexNq+3sRD71Hn58bynpIh3etv38rjtX3tt7U8zRvs/yRfLmixnOJWfLw+wG18zPmGMVOMV5VNKWOXFOWPfld+NNxjz9JoY2+HZPFa/x/W5hhL/MryOe1um8smIo35KXvA1vAaWZcua18j4F7LHehf++l/9d2Y+1LxwFtg8Ym0H2RPsn54cg0FQNfA3uhzLGckyNv3AANG+FoMmI8zC5WxJBNlgEYP0JHnz58eCUeXxeqN4bHlA2wv6C6BcDlAyIGuF4znJg5IG067BTX04ARCeO0pRvZG8iBbwBFikcgs+nxajkH0+lSZYYC30Bq8x8C0YBne5LwYgL28qBBDjwIrUAOd4kDiBuKecqly2J2Px3HId/mes4k+FpS9XTmHAMznBCYBJQFACXqysed+gLfelHNORKD+71qmYggRW1s7M4TMabyWVjfNZr6cPHQNCjF3lxOKTSyWjPH/KmEq81Xa6eN9zkFfMVmj81AbPQF6Dq44mch2B/OWUrYeTasPRsqINmkUFvSExcg1M+WBR4GCWlHBeVtNBkdaI+3pNvP7ec+nQTNQDfMdAF8/n+eM9zV+WRQ5QIjnOmkL4MHdkVcZuFikWQJgFAiwzPuh9iPM742BMyN21HGaOow9qvo+D471sIJdnyu8XKzLmxIraa8daeD/wHr/7EPPesZz4ICfjxvvD0XSDa3wXR54Xf/M+sB4xmJvXP5Yr7sP7lOfxNxwcV0I4I8ZzwXXz73E/nik5J+kAYJ5sIPh+jJdsPowhnjU12UqZOAby/WwGfiyDPhSYL1/Peor3rj//Hq0GmW/5gJwPWe8b7uuDWXOQ0aRY//Gcbt5h48HfzRtY10bXXIrimt+RufQ8+JDnd9Ok+PmQpaQHktGWD6Bo/bKo8jujkKZc7+girP+8Np5PruXPaU2yTHQDtP6cDWCcFt4z4MqBbRn2OeUDW0ZexuXudaMJoe9pWc7rZ3iJvVZ837qGz7wD1wvXWYHeswDXjGthYV6y3e+lsmcb8GTMJTlIxjUggIzFUgJ8cFYE8mYyN+z33/UdyLK7k7Gf6EP4rvepdSjXkaOdnRV+Zu9tnYPFZCR531L6a5lNcpgcl3fykfiw+TxN5ABGCWIr864QyrAkCNxoLEVvQHnwWiws7sSdW9+KlZUHsb319dja+iAKs5p4zYfdWXQuOnF2eqUsbhzd0xOaKBVi//BtrG+sxP2H9+Scsq/brUocHw7i4uQy+t1RjHp98SET0APQohT+8uxSgMHcdC6GvUlMh6M42t0H2ojCFMB1HF988nEcH7+NWrUU881qVBtVNUgC1JqrEXgdx/7hnrJiOWuYa7L/AJuQk2qlFoNJxMY29BYPRQUCkHR5caESW4BuwMmXL5/G6dlBXF4BSE8EItDuL7XMm0V7YUHl1fz+8OEDZTC9fPVCgIucEDkQdVFsNODEbC+m+R4koAH5ghKEkniAOjlutQRE0Jxua3tDIN+g1xcA7cB297KTMol78FmnzJnbd+8IEOfs1Oda0MjUNY4XL5/FZ599ltlH6Yy+VEbkIGXlBQ3JajHfaMVie0HAEXIDcCnAaNDXmQ6YsbS6ouxOwK/iuCgH3IkWw17qVt8f9GMUs6iXUxCY85tUOag4eG7WhP4ft27uxM7mVjx/BSVEqlbhuWkYl8xD7MNC3Ni8Gbd27sd0VIyL0070e9hZUwEMK2vLooMAUP+d3/mduHvnvgA7uET394/j+PAk9vcOEpd0rR43bu7E9uZGHB7txk9//uPodM6VAcf16MmiRnvDWawD+E1n4p+GT5r3Ly/gse1p/HI4RmPJNbzfAL6sCUkSvAcdAxn5ycpN3LucPZzzUF3Uqo3Y2mBth6K6gIN9bWU9Pvrom+Je1tlfTA2JAOdPTo8yO60qzlGySikAfPnmdey9eauMxX7nSo0KoaBCv6ELRDWCTZX1Wrh//74AUkrRHz/+Ulm5Z6cnsbWzLboIxnd6eq6MbQC+jz76SBmbNBD95JOP1aAVGprGfDOWV9oCjl48ex5vdt/Gg3sPlSl68PYoOshoIfGC36O56HxLwQjK0Z8+fxK7B7sKHq2sLMeIxoPdK1WEwKeO7rubzWenexXFUlkyBPHA4tpKVGls2TmNF0dPo9wox1/61/8N7a2bN2/HPBzx2OhjMvpS467JSLGO2N89FR2LeNDHs3j7ejfKZJ3Va/HHP/zn8fFPf6a56151xF0LoLqxvh7bWzeikWXpY7MD3u4f7AroR+cTWEx2dE867NatO6KN6XZ6KcA45b2r2Nt/HdPZKFbXl0Q5wZwwj1DpQEMCSA1I1+31Y65A4K4WG6vrCk6wD2jiqYSAXl9AMkEXsi7RP2R1N+Yb4pW7urrQ9dGJNHurVGsqV+8B4ENrp6az0CN01Ni3BPXGZCBQmSZ6o8lAPMjsXLLxqxnVGUEo+1+9GZ+nuV+Co7kGe0e+Ik1uAdCXlgTyoC/4O8EYUQYNU8WaAjD4ZtIPyY5j3KLouThWRirjJns3nf8JcFNzYAJURWgM0/kpP2U61FhWFtcyKoxUEUlzXfYB12dO1lfXY36+HZdnCQin+bCo2IqJto0MZnwTzjPZXaNkl8DfzJlOBu/b/bcCFqGMgE4EAJqsZrLheRE46Q/7cXJ1HEenR2oaCnDbm/aiUalJPuBuZj+xv6FRYpzXPtRsIkokdDv6jPHBR81zHh4eR683iKXlFe23RqWqfYsePNzbS/z0xZmqDMiCZu6g2xgOodWrRru5qGsDRJO9XS/V4/b2vXh460H0LgcCcHluggCv9l7HSedYHMaX/cvoT2iAGjonStOiGt2yH6GVJHtd9sVkqh4PzNef+v4PYmN1TRRCrN1V/0oZyfvHBwFRM1UC/Vk/GuVGTJTk0oyz86tYaq/H5sbN2Nq8HbNpMW7fvptsmX4nbt29E9t316K0PIn2aiNa5VrsvXgTf/dv/w+x++p1XF0y/pDtQbDn6PRE1DDqOTOh+XVNsnh4zjz2YjibxHJ9TQ0rH2w/im987ZsxP7+gagneR1cRxFXAaAa/dl+ye+/Gnbh7+66eGWocqnqg56hRTbKyJCqu47PDOOucxaQ4ULb3tDiMarMSjcVKFFuziIpKMNSAEACawAW6mr/Nilkmr5pDl0X9KAxmnLK42TnW88gN576A0Sy5yH/DXrWfaD8/BdPeUbymAze9jOewh+3DGvRCHt8HH21Lm8+ZueXz9lPTUZ72eB4ns9/Js/B8BpztTxvTcrKIqhEz3El+Droho+CzbW8wMY8H2ff3ZwxU2i/iO65GFj6RVQbaTzAew5wxfgPqUGR5bJ4X41v2v/zM9iONpRkftD/oJCr7Pcba/L5xhfzzJgwprZH9Tie7GKz0PNgvyD+zMSdfw2P32PiZXzP7KPaD+Hwe7zReY/xEWFAuwck4TR5P9GeZ47zvbH/b2IJ9GPukXAO9mPfPrTu5T6oi7PwLE8Tsj5IoaR89j4t6jXk2Y6jyDTNKWO6TAPDkR4LT+gwyZuN5R2ZruUCKMSn59cVfTGAzPuB5NU7kPeO9aR+/8J/9tb8y88P4YNYhmglF/m/ehF7k9y/GAWMAmiwKLUDmgHoxyPjyhPN9Io0GA/LAoBfAoJEf6Bq4sGBlmZxcy5vK4+QZWERHqCyMeVAlGdwJODX48f7vjM/jf1/JkSXkyUwG8js+HxbfCs1jIgvEY02RisjAg4ybN6MIsVPv5hRcNw/cWpEUMkDfwkOGnUFFAQBZGYcBaEdHfC1/xgBCHmzGMaHZoBU91zJY6n9TIiegRtH2d5EQOTcZrQI/icIaFLdCEHBZTdm1BvaugZwM4KvWEgeO55j38xuO50FuxNOYAecGBHlGACHujwz4sHKU1OtjACsPdJN9lYCZdxQwyZBKGb9kNicwPgEwBsW9scdZpJLfBQjPvWsWaSXFd/pZp3qvyzsgJzm6/N1K0EqPa74DxFIzMR8iVvLem95ThQwYoxmZ9l/WgZh/GzBVRCo7nHxP/665zIIAab3T+vpw8X5NSjUZIFzPY5Ph3OtdP4+DBzY2rKj4rg8a72frIuadNUTPOIsap9+BHh/KBuw13khZz7zc/I/ffSjgONn4yM+jZdmAu+U9HxXnmmRKWSdxP+sQ7sX4PU4fAubH8lyQQcjneMa8jHI/5oYMVetbU4UwD54bBx/8GRtbPsh8KHpeDf45OMTB4vXUQZzpUR8Y1isGR61DmTMFCHIUGz7s3LiC+UyGbcpyNThqAJGxz5XSZ1T2mO1fr6MPds+9n4X3VQqreUh7zzraYLebq/JeWrOkB6zHbaD4XMm/Z6BXAaMcRYV1pmUgAcdpLXiPa+Q5oK3D8+A4B70/LyO7mvYvzyKu1VxQlLF1LhOoxcuZCjyDn5k5taw4617l8dPU5A3qERw7DiZ0JC/Ne9ZkFucznfFZN+ZRViKZccSTJcQckynB+Gxk4kgwD4BblDtbB3qPWkebc9w2hef5Wi/MJZof/w7gwXNYbwJ+8l2f4TjVng8AUQDolNmSKmPgmIUntlxuxWhSinqVkuI7cffOd2Jn56O4sf31WGhvR0zrUa8X4uJiKBqFTqevBnFzBYDXgdaTbD4Al43tdQFbZF6ur5SVjQgVx8Gbg5hQwVWChqAkftxWoxBnx0OVBs+Gsxj2RzHpj+Ps6DAKk3H0rs6iUSvF/v6reP3ySdTKxSjSbQgIpkCmboiK4wKKgH43hlOAnNTYlHWrN1uaL1gfx9NiLKxuxr0HDwX8kYH4oz/+YVxcnEWBLLpKMRaX+Pwg+oPLmM6G4n2kvF2c4do7oxhOR+oR8OjRA9EZPN97oQxMspopIy8VK/rMYns1djZvKptt2EtcqlrPSA39Nja3r4MQ2qsV9gVG+ZyanXzxxecaO6XAxVla90q5JLCWpoXM7+b2VgYudwT0ACCwrjRjfPbsmfZJChAmejXGN5nB1cyIZwKiAZTXlteuKy4OT44F3hBco1HU3ft3Yh0A9/Aw9l/uX4NO0n/jlGHkzBFAWyg8BMAOE/8vDL3caxC9qEdZ2ZznV6nBrvcoPL3p+coxoDlfaT62ASPWb0StOh/nJ93Y3d2LYqkYN25s634AsPAsl+BrviKwSeBoHDvbt0R98ur5i3Q+F0PAWLNZi27/VNlx56cX2QzMokzm3dpmzLeWgsq5pcUVfT85M5S5p+oZOETJmhbItrYaN27cuO7dwvO93X0dT589E1UFTTaRmy+++EoA+9rmhoKjm+sbWUIJtHtVlYjv7NwUDQjrtPf2rd5Hb5D5SrM6Mm8Bezj7VpdXBBRL13U60lm37tyMJtU+2dkhnuAs4IjOBLD6+te/LjDjsy8/i6dPn8hmuHlzR8/kahF40gnUwMsMpzPr/bOf/ERBZ9as0azGuDAQ3c3rl6/i8OQoHt57KODmzcs9ZcdvLG8IjFVw5/I8Dk8OFfQ4vTxWtcJcKWJnZ0v3hZaFyrf9wwPRnSQqlw0Bjeiws/PL6AygrrgRiyvLcd67iNeHr6M76sfDhw/V2I9mgTwf2aqkfyIXampM5mUtNWQcD+gzUYxqhWqKmcA/muG+ef06/tZ/+zfFaU0iSndyFeWoRbvajtWlFX0/naUl8fUe7ieuaDhkyaiW7TkeRr1QF2BfLTeiXktZ3ADQ6IZen8quSTTma1GtzcXWzRtqtPj27RtR/qTzNlV6QZ8HZDbfWBAITUY2c4Ivgt8HNzbrBjVLso8KCnyhN6DIIRu61+9Hb0gwZyqKCxqcAVajMRdpANvtJpBZbNAw5FBjMYvhdByVYtasFL73QjpnCeKRAQ0oTaBLwHEx6SKuXomqaC7QuQbBmP9UIQElF01Wk68hUKgAjRZVEinJxbYrGducS3A4yxZXabTI6VOTwEIp6ZXM8b/250i8mY5iobmkgBABRdn9s5Sdi+3APmFv1StwrA81NgBy+pmQ+IU8UAGALiLwRBAXQFqJC4WimstpjUb9ODw7SUB6sRKNSiua9aboLZAFgFKCKpM5gP+eKCBSxclYgAXA9431bdlIDvQh6xPoHIO5Bdifi0a1JQobBdwWF1URMldMzUmp7CGD3POIFuf8urq6FAg9V0lVDjQthAufnjut5kK06m0FQtu1dqwvbwr8XV/aitvbtyNGszijkmXUV9XC01fP4uBkV7JDAJYAB9z52DbVQmrujVyIDz+rEijMCgrEQC8EJclv/sZvyXYkwEJGMhz4nf5lnEBLRGXA4Z6oPcjqXl5di5hBP7MpALpeW4juZV96cWdzR7qBOf/2L38jFm7XYmEN+oyIN89243//h/9b7L55HZ2rC43/ax99TZVQn/78E50vxUkhmtVGLDRacXx2Gt1RR7ZC93IQFWhXuO/iivitSQ4gaCRfrN+J13svFfgYBlQpxVhoLsTO8pY+P+JsU5DpUnPfbDej2qwrSAj9BlUfxRpiCAA9EvUIAPSo1ItZGbuaZsA0CyU5IFGS8RpOEsBMYEK+QyHrY5XhICQg2M82iGtAUHZrlhBGxbzBP9k/GWBpW9DgsP1e4y22O23TGxi2/+Tv+3OmnOAcciKkbVP7RPa1bIcbE2JPupJKfPE0MVbTTffVetcvyONxRrifzT6gfX8/Fz/di8b+k8fBWW5sxVne9m/sS9kvN57n52cPG5S1D27/2X6X59R+S96HyuMF9g08Hx6fv2efJY9j5P1JV/8qASDzGT3+vD9rH9ff9Rx5fYxT5Nc4D8hy7byfZV2elxnjGpY1fz9/TcsO37PM5n3pdz5Mysp3gmAe66FCRfhQlrVvnIWffM4BC4+Nv+fnF358Xp4T42T59TfwLdwpS3jz5/iuxgP/fuYf84wGkrWHCcRkiZx5vJB7jgfJ//X/7wPQ9gPz+ISDDnrvP/2P/z1lQOc3kxfWIJcfJr/gBgUNfPFZA3uKUEWKaHCIaPImCQAwQKB7jifqvGqB9sAsUF7s/ObhPT9sduEUdc4W0IvhBWMMTBovR4YMOHIthN4gk4FxC5PHmhdwC8C7BU9p+AbscMb5HtcwsOpN5Mj3Ly5wisAQqTaQZVDEc5zWJwlZXqFoY8OzRCQtay5mMM6bQsZlllmt+c91IfW18uvKvVP5RcpqNdiCY2w58HwkgCltZssQ30/Cfb1P0nNlJThea95lcwFAvw8MG7hBiWPIeF0MhlkZ8TsHhiNFKHy+a4BRBmJWYsA9rHgMPrKx3MDNwC8/9TzZPFkZ86w+EAWWZdQhNMXg1ckyDj1HzIc2vkHbUtqk3qDMQzLy3gHcBi+Rm3fRqdSEjJcArux/yxsAjPcE3yfLy9lCUiyZzABAp/VP+4AMaO7BHJARwd9cyq/3c9QulkMfSFyXa1k5ev39PesNDC139eYzBk6ZU2chW/l7TxvA8j72HjVIZyff62Z6GcarAFiWNcX8yLDB+c8y4xkva8LLMoLBxYu5QH+pAUvWAJF7Gri1/vAzenwAjvlnMAUHxjVj4nfmw5FMj5uxpDHXr6OmPFs+COA5tuHhfeFnszHhvzNWMk4VOc5lVHtO5BxmZWEOKsHpbP2V13vF6+ZvSW64B9e1buKajIuDyYaF59eVDpYLy1Ue4Gf+dM1Syrzy4eeDnt/zRgj3c0aCQfy0DxP4bL3DNZPBmzIvrIOr1VT54YCm96Fs4oyD20EBGUI4UNmekUGTVQJYF/lAHWVBPu/RaTYWy0feuNEzR6p4sEFSLadsDMuI19ZGG4a3jUrGbFlmLvi7z1zvL7qKI3P1SvU6U0ugWDZ/8DSyDgQqbVxJD2dyYPlr1FLlCHyPMqrg4p8kB9tGPN9pz6cmJZK5uQQGKxiYBe48T3lDxEE97wW+y3Mxz+ZgzPyT672RD3AmI4/gIsGlRLEDkApwQcbw5WU3ptNyRKEZ9eparK3ei1s3vxU3bn4Yd299M1qtzRiPCtGoF6PbA5jrxaA7EW9jo9qWs4TKPT47j08+/Umsb64I3Lp1c0mZiTQN6l7O4vWzlzHsdGIdztfNzdgC1x5HvH7Rj5Oj0yiMCwJ4ZsOpyv7r5VK8fPZljEe9GPQu4tWrJ1Eqcl6OotfvpowvKHtGHQEr5UpmgJbmpJdU1t+cT0Gd7iCu+oPYuHlLwC8ZhvDY/vTHP9E8UFzebjdic2M1xpN+nF+eilIEMBYAUbzSy4vizj0+P4latRL3H92PFy+eyaEFgLzWwaJ9Ksba+mbcunErijQe7vSj2098hDT4qlVqcePmbWVxOuhPNvfl1Zmal0EJA+8oXMeAa9rD/X4sthcl+8gAmYZkaCFjV2QQHh8rSxPQgoAwTuHB2Z44Tys0mZwrRG/UUwYo2XDsPaiLBMi0F3+hgoZrwudMM8eFpQUBT29fv43T4zM1OiQDlLMK+hT0AKXgnOkKyGU8/xj78JVzDYFZQzimrwSmArWcXZyplF/O5RidNhPoASRWiUYsNlZiZ+NWrCxtBL3CLi4uY+/wILa2UlbgqzeJh3iaOQOALFubN+P2rTtxenoZT756rPdHcPlWq7G0uhjthVocHe/H/v6eACQ46Mni/PCDD5WRDsgNmEgZfgLva8ocZo3a8wtx+84DAdAAzARQiKlju/V6w3j+4qkoGchG3d7eVLXCxz//JF69eqnvI/OLZMDTALYC/cWieK6XlpbVzAxtpyAB+1MVeIN4/epFPHnyWHPMCx5WMjmxFZBFxkGG+njYF3Dr4Digsc7DUcpKA9hFjql44NmRNZpmoVPQf1edTuztHYiGZHNzS5/n9cnPPtbnFxcW1CxrVppEpVWO3ddv4uTsIu7fuS96m5PDcwV1djZvKJMc3cYYzy9OBLLA004WdK1ejtu3b6rJIgEZ7MarXlcgd9J9oWdCJs8vruIE+onN7di5dVN84oBjfA8Z//Z3viNZOr+80F5Y39zUmFkfYMtSOQUOqIphXqs0o2PfLC1Gcx0jJuJv/tf/Xfwf/+gfpcApO2U2J0CwXEjnId+nvH5O1V9n0YdKR1Z2ov2oFmsCpNrzS1GclckLjlZzUeM/Oj6Iy85p7O6/ikF0Y3VhKXHTX57FycmxmqlSDQF1AjpEgYUJ7eUiNte2YnVpWaAeeh6KhVQVNlEjTvY6PgfPg/4qV0vKTOZ8pbEea90ZIzOEggA4I9YX18SBjR6xPSG/ZzjQnCoZSpQvibud5yeowXwQ+JF9QgQhAxAMFteqVHSkM9pnJGcdgTTAXAIxtjfIkOdz/J+Sd1LSD/JiG4Ysx1Rz8q7yBH1ZhYpuOhPIriA1WeC1erKnxjMF5Eig4XrsX1UuZEkwCFatWlfAlLMzBfdnAmsBg3mRuU+Ame9TkaMm1uO+wHr0faJ96mmf0cuAwBUBJAOCBCOgA6Eih6xWMn8B6cnQdgXNcmNRtoaDdqxNCgiQnAAIjY3bEic1c9Ns0BDxrqpqoHpCrgkYInP4Uujio8P91KwwxvHy7XMF2ABCkVCCzjRZjdlcHB+cxmwwU+PTxSadPAuxtbYT2xtbCsjtHewqO787vIrO8Cpmc1Ndi+xeKhWQ96WFRWXjHxwdxiADU6SvMmoy5rFaqMUHH3w91QC4rAAAIABJREFU7t69HRdZZjbVOZ3epXjqyeB/8vxJvN3bhT8mVgi2LCxqD9Vr7ZiO5mRfLM4vx6MHj5R5TMXF+o3l+P6f/WYsb85F93waz589ix/+s3+uyhaA46PT/fiV3/jV+LU//Wvx2c9/Hk++ehIvHj8X7Ql83cjMwem+sqORDwKjm+ubsl8AuputugJ0otecizg83Y9u/yqGMVLTRu3zUjvmaJrIHlJAeiiAvr04n3ZZcRa9cS96424MZr0olGdRaZWitdCM2vxc9GZXMZ0j4YhPg2GQwDBRpVDyT5L8EUCR7198VzlNGInAveQzS1oydmLA1XuThAn7H8ga7xvEzYNpeRDVdqZxDH+e79vmsF3KNRgDZwe6ziCoQP/MvnXynfEj2/b2v/iJncbZyPfcl8S+Et+3j2V/nmCQdRdjsA/Iv22TJ3s3YVXob+Nh7oVgbMLVzvY1+TvnYd4/0s3y2dxZw2brMN4zQJrHoWwL2qez/+TvGT8x+Ks1f+/l63kOrn2mXPZ4HuthPbiP18i4gxKDchnTeR/Detn4nPUlP5317mQn/ibMJJeYZFmyH2rA1ZiXZcnyYqCa+3qODOhbbvKAqz/HZ20f5BOa8nNiufB6GDPyM/I7QW/u4//fH7/95v4wfc57gGfmZfA7j5/q/MoqW40d4Of7mS27ksusga6X2pipn9lrbYzA6+Z9XfhP/v1/e6aMqOzANNjgm/gAtkP8/5Oq7A/Xkd+suROKRWWjw3RoUqaUzwTz9ckKym+IvKDzgBYQb3YLlgV8nDnUVmICO3OAtIXXiskCY2DJjrM3tYWSceQBNguBn98bD8fXCiIB3QkwzS+WhSMBGul5DUayT1P0KkUa+EwCgFNWGHOYQNBfzC42GF2uJgOLDDXWzhvEAsU6+N8CEjPCe4OWVp5W6GxSrgcw5zWVMZYZcN446fPvmiJ6XhhDEroEml4D5oqAZzw1GVihDVhIz52fE0fzUKSdbjoAvDENhhq0wjj32luR5BVKK2toZDCP61gRGeCysZmP4JEt5esYNGctHKXDEUI+cLR4LrjlfKgJ4KkkRxpDR9eha3GWrW1FonWdJiDO6+b18IZFLvz8Vi7eC8xfpVK9BoQ0tgwcvgYTPXcZyAcArYMsa8rGHPugkoE+GFwHigwoOUDj8TvYYKXsvezntnJRk6isHIhrOatMJR21VDLotfMz+rm9zgkESxFe3rPxwe8GNB2tVoZgRhti5c2+kMOTfd6GAc8C8K4yzgz4ZYw4vAYHrZe8lwXgZ4eWnROASetGxsd1DSga0DS4jwPAmE1RwefJLvX686x8530dbC5tBww8J54jj1MGH527iUhm6/7+AWpgmXvKYMnoDGxUcW0BuBno4j1rfZU3NPgcB5MOrIz6xoCvZdVzw/cEkGf3Zcwpspo4hq1D+bf1pzN+bOyw9vz7uukPVQ3wQ2Y6zWeHjIdsTAZXKVHlui5Ts16ixJ9783e/J91WTM0prZPloGflTvmAJfvNMqsDPgNy/bz5PaLnjKR/DHrPZU1B8/ObD1bUswBd3mi2wWLDkvvbOO72Oilzq5L46NxgzIE4BwwBoH02+oyXQZM58wDQ6XlT8IEmht7nGHAOGgJA+yzyuJT5lZ1h1ts+++2ocy8HZ/gpWyEXICKjNR9Ig3/YBmw6i1OWnRoREpxT05s5BfwAz4bDuZjOAN5X4ubOR7G58UFsb3wQjz74XqytrGGOKJtwNIMaaByDq2mcn/SiXKyrLBpzcjAcRG/QiY3N5SAhEZP6aD/i9PgiBleDOHizK57G1eUlAdQ3dsoCqN+8Gcfbl7ui4lheWIvO5WWMeoNYW1mI3VcvRL0xnfTj8Oht7O++iEIxBaHJmoNvWhl5s6QbbIQjM/yPvgfcVCbeYBQPP/ooFpeX1ISP/bL75q3mabHdVFl2uVSITvc8Ts+PlTEKr+rJyZEAIuYd/t0T8V4P9W+BFMMEdgCJAANUS7VoNtuxsQ6QtxUVAR8lAbNnpxdxeHJKf8PY3N6Je7fvxfrWpsZ9dLQf/e5FnJweRmmOLLmj+MmPfyTaIZxj8VkDPs8lR6kOl2aW6cS1SV54u/c2KqWKAmeAc84eI/AEFEXeYq1YER0Etg0yw96FHxVZA/yzXF/1soykjIZMFQEE7MiOzIIpq8vLyuQFlFDgJwseSreWsHdCYKOCtvVKXJyeCJgDeLi4ulC2OPIJPYJkPyW3QxIQy/Xl2Nm8q+zG4XAi0ODs9FSNnmRzZfQAC4vLUSGbuNGKX/nBrynQ8vjxc/GQtuoN0Z7wXM1WVRmppxfHcbB7kMCrYQrmPbh3T0DE4f6hsiAp9UxNshJQBsi7s30j1ta3o9Vqq+nXfJs5S4204XTd23srGg7A3Vo9ccqT8ffs+ZM42D+KtfWVWFpInMsADdDDVMpNycnO1o5klL+TKdy5uJT8nZ+eikuVOeuOr2KpvBLf+fa3BZrtHxzE8sqSxon8wdNMMzySFADB0WfsDcZPBicA52hKokdH9B7YowDNgC0nJ2eiHRCVRJvGo2tas9cvXiqbnmzRT7/4efQnnYi5mTh7yeTdWNkWdUGlWI37dx/E1saNqNFUrJ9A0LOzU2U/A/Tt7r+JweAqdm5si+KBswgQB00JNRV7gDHC/0pjQgamLNRaPdbXN0XwvHd0qGcCyPrVX/3V+Po3vh6/9/u/rz388GsP9DyAb8gSVR7o3rdvX8fRwcG10/nNjz6Mu/e2AsryP/jd/yf+/t/7H2P/7W7gdJairD0CaEjQBh3Smm9Kb7GXJqNExaOmgVGMzdW1uH/3Uawvb0W10orL047Aw+3tnZhMhnHVO48/+fE/jyevv4jl1kLA207zwcl0GPMLLfEDo3cA+mgYSeJJfzKMhdqiAhOL8wBeRYHnPA86D6AGWbPdA0jVpIoHHtkZTZbGCgZ1hp0UEKLfUKUimp1WFS77gfxL9yZwAsFg1BO1AuMBGOfvOOyJRuedn0JzQjLGCVApuAe4T4BnaSnR93SvtLbyR0v4Qik4za4WsD/L+qrovEyeEO87U5GM5gTKFqNeS2CxysirpTg+PVOwRJ+fDGNpPlHIHB+d6n4ESthf4qbPkhZkH00mCiA16+1rEIGzHrk0aJb6sjBjRQVCZbdQUSdAHMAQKiEo/OopUDqeKJBZgsIE8JkOg+V0Fg0mBBy7yn5GVgCi4fkuk+FenZddwzyO4OqNiYJuQNGFINjN2UUj6KquzU/0kap766VYmG/H6sJKVEt16UvGz1nQaFbiybOv4su3X+jsxdag0WmzuRCjYaLxGHVG4mdfbq8GtE6LzSUB0lybjP0RoGgB3dohnCE/bHNnS/uSihLAV+aTrF/0thpOwtdN09GzS51H7QbZ1oNYXV9VkBjQnOaxJfnefVWIsJf2Dvej2mjE6tpGbGzsRLXeUgVL57wfC83lWGwtx9riWuxs7Ehf90ZX8Ut/+ltx79FWdDqD+OLTz+LHP/njeP3mRZQbpRhMB/Gv/qW/GH/6X/vNePnZi/iD3/v9ePrp4xh0BjHuJFojApxUNY3GE4H+W5vbyn5Hb9y5eyv+5E/+OC575wrWks2uRpHFggJei+3lqE1SE8YrJeJg+0PCPhN3MxndTHyhEgKhrwZnQZ/OpbWFaM5XY1wcxqgIcI2ej6ChLUEQQGhVK6j3VWqeTkBFvogq5xLoPKVPWNY0zXaygx/2pW0XA0Db7837O/bJjMcYp2GvIEdcl72mwFbm0zgoqvMkw2KcAIJ+VG+HbA8jR7ZDsVHMJS9sIqtE4FlsQzshTromA8rti9uPsY/PZwgGGl9IOp4Ki3c+IH8zrQffy4PQyBz2mrEbJypxDetSnt04hufGvon+PknN2NExTtLzPez7GNPJY2l83iAj938fYMzfy89vHMr+k0Fe40y+nn11/m6fg58GT/l7Hpe0/2cZ8k/jbp4L06k4eYfvWQY8Fvv19kMN9trXsv9vXzAPQNvXNYbigIll076QsbIkxykhyfijx2H/mZ95sD8v+8wBwUv733mMzPiH1z5VeKRqcJ9N+WfOj00Yq0LSxianquSzz+q513mY9QOyb+Z1Mu5jrChhmKlywfKvQMLf+I/+3Vl+Q1jgmUxf9H3wzxMogaKBAwb3JGUCO8vUQIYa9ABSzGUAawakWrDo9mxALg90WQi90OnAT9lqfihdY5w4efmcAUQLXl6p8W8Dnf68BdzPamXmsnZnehm8NkjmSUzCkCJ9FlTKXvIC583B35JApsxRLy6ZeQmsTH9/B+AmknleSfEmAMDP5HtAAeLFNZAjoJAJzzI9Na9ZlMegFRl+fh7eN1CDAuXv3UEqiWc8Bhb0jFnDDw40zxNRUz6XXu+a5CXgz92YE0eoBfT6oMiaC+SVJArQ6wmXnK8tOcvWMa/wvR5+Hh8+/A6vnBWXI2ee13xAhOt6/nWdDGwygGeZ57s6ELLMRAwVKw+XtfJZj7WXUX8YSCAjg5cDIMVS4mvyevqg5JqMx0ancidzmdA+jMkA1DplwGH+WQVEZdmVka0/FBysJ42U+AlQ9D5A6yxIH3xeN2dbcl3Gwvd9+LDvHTDhb3kl473s+eX6aQwpomtg2vvWB5UNeBshXN+BBOZQ852jY/CY8sEiKgOYH76bp+1gfvm91UoZbz4kPRdcw2tvHSRgLZNhyxzAhZ+b98xFzrMZcHbTRJcR857lA33g8Tlo4YPf+s6gOmN2cMqBEHWIBxwRoFYSAK0DN8t8t3Fj/SRmtkxWBLBm3JoGoH1YX+/PjN/be8v6w7qB53cwwc0ErV89p5YT61MfTpKTQjpnLEcGU7m/zxIflJYHy7iMhek7ipK8fnRgwAc5epZr5q/B9wGg/XfWzvuSTEobBjICsuoF5kcgLZ3HK2UFfLwXZZzk+NdtKP2CIZRRwvC3dJ13TWtNFaPKj9ksBSoyzlnukc88VlZzufwONCebJMvaYh1wNFMwZSYHn5Pa+5lrMX7vU56fNZCezZrHkEmfMtlT0AW9kYyzJONQDAACN1o0ukpBlPwLBzkPOudBe8kk1IEElXz9LHDmIIUoJrIyZ66N08r48kEdzkzGnZcn6qSnk7nodPkssrkWt3a+EetrD2J781Hcvv2NmG+tJse4FlFtwkEdMRtGUKzFcw/BM1Txg1NFBiPVJwDPEwEy/atBdC6GcXF2FnMxinarGdtbG7G62o5yMeL8fBgHbw/j/PgyapWGHHsyQBfmG/H2zYt48+pplCuFmCuNY2//RZx3zpJcqtFWyiIEIEtBy9Skk2ZCMvp5vnHKLKrV67Fz+06sbawrewwOVvhh4XG8sbUZS4tt8bWendEcbF8NgACzkLvXb97E1bgjqgoA0AQ8p+xSgLjOqBOVSOcwQCgA3vpGyiRdEJC0GK2Fxdh9u6/mbWRLrq7TUHFVWdx8D3C0c3UWT599EUcHu2qE+PTJF6IEIaAhXTKBEiJlZvDMBgGYA7JIkQfZdbOpgFcHSxkvoCX2D7LN+agABpnkACsZ/yuBFvSc94p0/YzmUcmebNcXpYMmODvTgjg/yRiG15sXTZSPTo6TzTaXbBsaVin7d7EtWobPPv9E8B0marlKJmJRtBsANSUyJGdAe8VoVxdibXkn2s2FANvhmudnZ8rKZG+xDqzNwvKS6B+gWPlzf+a3RaGRMivnVK4OOCOno8wcX8bFxbnoFwA34XQcdHtqRkm2PIMajLDNkv1wlnGjfu2jD+Pe3YdRADAXhzmzlvZXv99Rphp7HT7QIwDkTkeyyfpAW/X06XMBc+sbKZsdkByQlsZbZDh+7YOPkj6ZFpSZf3V+oaADjT5fPnsu0AY+/GalKc5oOJn3jw7j8ePHMSvMRAeCc4WDroyyYaJpA1y2/cxzww972cURPwsa+orftttRdjl6Cz5t9sbyMhQj23F1CUDXCc6Djz/9aTx/8zQG464y7pGIZqUVlXIjNta34+7tBwK0CGKfn7M/BgqiHJ7sKSMUbuJijGN+oS3wEnCKn6AxcO47qCkKh2Y7mjRlphKwWo751kL0J6M4PjlTti60NN/9/vfid37n1+PFa5I/Bgm0jhBHe7KJJqJkYJ8TGEA/sgcm4oavxHyzHqcnx5prPr+/u69MftlXytGHT5rKJc68tF+QK+l3KunGNApcj689+DBWlzejWW1H7wI9PhbfPnR8rVY93rx9Fn/0x/80Do73xAENwFouF6K92I5SrSibCv76L8nYTyk5USlUJSc0OEyAVMoUBowigQB+8xSt4Wgax3y7nVFxTGI0oRHhUD7JYDKMGvQTraaCXlAvEAyjgsF2Fb4JgPXh4YF+rqwuxUKWqNIbdBXosR3V7SYan0a5pgaCZDfLbquWVKmBDj4/P9MYyQYGxGeddXbKmGLnQMWRABkD0IDStrOUVZrZq/QkIesRP6tcqcSTl8/j8OhIc4Ets9Bqi4IFvcM98V+Q+6PDE+lBMtcdrG3Um9GoJXqQFFyHMuMyqIISgKL+CVmT+SwglgA/8WImML+C3m3GZJj2PhnGovAqJG7j7oiGm+fSv/yOXZRA6DmBqfUitC6lGPa6kmO+JztUfRv64uWuztWjVCGIOa+ePlBpXHW6on2iMoZgGhm5U6LB04JoeRhjf9SN0aQfnz3+LPqjK9G1EZwjYFaaq6oKBxmg2S9c0GocOSX5ID1zpVoWGE6lA9UpAOk8G8Ee6cJj9k5K4mH+0OvofTK2kSmCyFTILC8sC66naWpqYDlVRvXtezej272QPLAXD44IRBaiXK3F8grURKUYjyLOTi7i5sad+PqDj7QP6sVaTAf41aVYWmvFw6/d1/O+eP0i/uTHfxQ/+/THsbC5EJu3N+K3/8K/FN/989+Jgy8P4n/+B/8gdp+/jrlpMY7eHsTrt69To1fA2RH2SinmW8gwoGs1bt66EY8ffx6nFwTnmJNBahBaKuuMa9bnY7m1Lq54mhL2RwMFeeFyZo/A+T0uTKJUn4tSbS4K1WlU6nNRbhRjPKPK4DKm5Zk4oQn+EAAEhHZwJ/lPGdg8yfAf6G9KWcVciYaRifLNNr72QQZWJbsvJeFhB9tPdNam/SQnEdqe5XvGANh3xjR4n3Xm+sYCeB+9wctVq8hIPpnKnMTswxSgSOe0AWj7GHzH79tXNKDuM8s+q/0oqj3kv7lSOau6sO1rIJTf2VfGH2Q7j8cpCJEBstzLSVnGCviOsRXjWMZQBPxmPduSrZ/m2CCrfUH7BvbnmF+Dova5rnGlzE+yP2A9y/tep/fxqjzGwr2cbOH789NzZMDX6+uMcK+tcRT7znm/1XOpRJWsZ42xF3+fMXp8vMfLa/H+tfPfta43bmW/xD6QcTv7Sh4Xe5W1NO5nufP6OYjCOLwu9tcY1+XV1S8kaOZ9YMllVslozCafQc8YoAzjJXuStcua+NqXwy7ghV9rn1VJHlkSaZHG0jkKSp47j8d5Dv18vtc14P6f//W/OnPUlz86y9MgmYE+T6AH5gmUwgVYHSd+TfNYekF5IDmIpYwjM1M4MjTUpHCmTfA+yM3ALcQGn98HQSQQkaIY/JvnYLz573Ifgz2OSDkSxqLw7zwoYeDMAn/9nNmDW1H6HhiFfN+OM03hvCCebN5PxhaRjndk+vzu0nAE0RuO7xnUNjhDWaCBMF8/gUApqzi/OSQwGRUI68BzE89wBEhriSGRGYFeC4PkvA9HFj/ZAAaE5VBQrqUgQFLmKeJJqWHG7ZQdOFbKPoCIgHqOvEn4PpFSg09c30rW0TAAaK+PAZZ8hC+vdB1J428Gk+AS5Fq88utsmfChxU+DJFrzHM9xXvb9rHDpMB5Kob25NL+lpNw8fjLyDCRLceMw55o+pmYqCVj3IePSdMtzUu7vmnf6fklGvb/SM/qwsOPO8+tzWWYpAat0sKfDCoPW8uMx+GBnHp2Bb3CX6zK31hU+4Ex/4mfhJ/+bwxwZMnjrDA2ub75Gy76UYHZo5pWvgJDMGOc6/M/4mVsrdR+C+T1LkyVfM68ovWeZB77nrGWMDe4vIzwX8DEgy/NgqPAS5UemfN0YwRl6GCKWNxtSzKEBTu81B6T4TD4w4v1vveFD37qazwqQn2X7OJJjQmBJ85xlffsw8PeQa+8Hntvj99r7sLVM0ITMejh/SHu/kGnMPmC+bKhZVnxv7x8f+gaZEwCeotzWF3lDwvshb4Q5aMjnEiCRymStr6/1ThZpZV0TcJscXuspG1A4AT6ULW8CWgfD60wiH8AGpAViDUfa69KF2eEtAy8XuDJgmjf8nAFtw3Q6TmeDjay8gSIjkyw2ZfymAGs+E1oZ7FlW+TDL0EpZTxPx6qZ1SHtwNh1fy5f2T8ZRy2ccFZc8lLNA7pDsleSYCfjMAGhltxAoHaaM45kaTaXGQ84skcxmY/Ze9znmPWjDFwffAS87AjLassoPn4Wp9DllTfFyUIYsS85QPwOZqMW5WlxdTOL8Yhrl0mrsbH0QN298Ix7d/26srN6JQR9qJnhOF8RpSCPYGBdj0E0A9OUFZ+o0CqVi1OqlWGxHdDqzODo4jNkQp6kYw+5Ee+xo77W4luGYBWDjXCUD6eqMzJlR9C56AmsBSOq1cpydHMTuWziWx1GsTGJS6MSLty8EoImTt1kXD/DdB3eVpURm0o9+9KP46vMv5RxjEAKWAmQBkKxurUWz1RZn7qeffhoXZ6lB1mKrGfM0CGuid7uxd7An0A9nmTLRXn8ooI6mX1TvJDqbBB4A4gE4A97QXA5wjmxasmZv3LglB577g9CTmTc3V43lpZVot5djob0kXYBMXHXOot+7iOcvvoonjz+Jo+PdOD87il7vKgb9xOtK1pv3rI1vsnGbbTIbU1ATQInsOl7IPPOCDAIwwWHP88IvitwoOx/AOrNvSBCQE6sMn57AJmd8MkbAFzKEaT7Id2tzVT0/mYDIMWuJXkP2lOE3G8XiwrIyc6vQJZyfiteYQDtndH+IXBSVFakg4XRONBBbG9tRJxgxIBtxFr0rOJE7Ao14MadwfcLjjThCC3N50YkPPvgwvvbBh1Gp1BVQWl9N4AnZo8sriZqETPG9t7tqpnV1dq7zyd3tyZiWzVpJzZ0ALgkQfO9734vtm7diYWFFYwa47g+uUgPFfk+VizSkPDs/jWfPnmhukE07uNzjq6dfCLQmiAEodH7WUWbi2tpWfPDo61Gr1VX6/9VXX8Xl+anGPh2NYnfvTcw3W3Fz50YsNMjwrMXW1obkkUaTZDzfu3c3Xrx6qbWl3J1sc+mHDOyRvhkN4uR8X9m2IH8EcBhfa7EVk8EkPv3iy1heWNLftjZ34oNHj3RWdMl2LM/Fm92X8ezNV3HRu4yLS5pzor+r0ajPx80b92JzbVtgDwgPFQbIDgD00cl+dIfd6A87qjCA1gCAiuoFwGgH1ZkjGhautlclZ1QOYK9V601lSU6KEZ9/+YWq5KBLuHPnVvzgV345vvGND6O9VI9OZxyff/6pmmXyDAJYBex14unTZwIoE8jdVUAHfdaB4mNtXQAa4ARySGO3lMnXS0Emxjnf0vkFBYxAkQJ67yIW6gtx68bdqM01olpsxcriVrQaqaEn4OzW9nrMt6vx45/8Ufzs4z9RRjEgX6VSjKW1xajU5qRTDo721bQNndKsEQjBfp2L2zfgpi0oISb5FWSrn2isdl4BsAADAdGGk7EyoAWOkIEND3K5qIzzfqcf85WWmuaRHVtvpAAWABfUEs+fP42zi/NotZoK6pChDYhKtjsVIOjSaZYZbPsrAZ8pGEhwi/Uk+/7sMgXoZBdlADQ5QeQA8ypnTTcZL69mOVED2rYAhJZtw/pXqzoryM4+Oj+Nt7u7+g4v7DGCfFT2oHNMpba/d6gGc9h3XFfVYGTql+oZ/3M9BsOOsqmpgjLAlgL8GrX+o1muKIxK2NmVKHBeAk72qajpiYIDWhXmnkxfms8dnx4pa1y+xZC6mIiF1mJ89PVvxPbaTpwdnYmuh3Vk/uYXF/R95vjo+ETNHWeFuYzmZ1sNbQ8OjvR8y0tt7dFmuRX97lDVRejXUhnqI/iw+7F/sqsqnsPzQ1WSEMyBY56qYOiGAKEJMhHmQ9/YJkKfLi4uxP7RbpycH+u8wv4YDQYK6q0urymLXlnQ5ZKydDtXV1EuwqVciL23h5Ixsq4JTqB7zi7P4s3+qziZnsTq/HIMhshjSubiHBWgQ+XN6obOg9MTengUYqO9FT/43q/G9vJWXB5dxMXhRaytrsba8pL24xRedSpahp34+KufRnfWifZ6M773G9+PX/0Lfyou9y7jv/87fyeefPEkqsVyXJ1cxOHefnS0ZsjKLIZjei0lChzWqtmqxfHxflz2zoQHEMgxL3ez2opqZT5u79wTddKw34vhhP46jIEeFOdRqBSiPxmIJ7/WrMTiejvmqtO47J3GZfc8xrN+zFWLMS1iWxNQT5iAbKfMr6TRpM5wGuOS3dunD0Ha+/VGTQC0fT/7zHm85xpLuW6ana6dx4uckGLfwAAjutGALetjAJXdkPcZnAHMGZfHKLApOXMNNtsfMQ6h/ZlR4mCP8G9zSBvEtB+VB4k9fsY9Gr+r4DSW4fHbF+PafD9fMWyqEPQh82XfQL5KVu1r39F4gez7zC7nO7r+OAWeuKcDWcZR7PtbN9kn9e/21fyMxsTy+IYxFfuEPDMv+8G+ptfTvp59VGecey54Nv5nTnh2+07GcfjdOAD3caIW3+c5eTlTnL/xsm9l0DiPxdhnNO5n4JTvvY9R2s+zbBkotn1rufbnkkwmm9trxL+NT/pZjB/Z/jWOx3ewdXn5Hvm1ESheeUeb6X3mz2qdMoDaGIkrEiyj4Cd69szP91iENZCkPCL4lEDqPGaRlwWd95m85eeNcRQMQBuMzEcpDPT5oSwkHpwuTEQtixrISOj2rgFhKYZxVsKblYSnbJX0kqOv7vUJxLYjmwdBLEzvKx04utafAAAgAElEQVRNCpkzGZeXhToPHFs4Pe7rG+eAOu5pw8IO8C9kwmaK1MAj1/ImTsKbOJgNIFC+k4/I8RkbViwKlB0GzVI0zF0s32XBal6yDeONCABtwfHioxjNW2WhtRCYAoVMDGXAZXy0puSQ8GbZjwbw0yZLIJnngAPVG1YCkwHOw6yLLYZGHvAz59O1gsuABA53rm+lZgMJwya/dt6c3hDDUTIorOwNhnktrbS5dp5OwqUzpuDwnDqgYoD0XYZxuqLlDQoOA5P5g8uKHoOFeaFUlrGZW9gZ4pblQTZ2g7pQmXjDaj0zag6cVo/NB0hesWBE8gx5oJB/DwQU/SJnHde5BumzwxoVkRRJUpzqUExjgyzb3M8oUDOLDjLXHMAGj7xO+aimQeF82ZAUX6ZI+bv3gyNnNhS4D2N3lNA6wQe8AXgrMAOdjNt0CVzTa+n5yR9AKFBHna380j5MB5I5cRVlLxSuy58ciPNc8B2DXG5mKD2Qq8hAHnh201AYIJezkPH3SkcSELrmsErNCfi7wcf8Ie2AmveOZc37JDUSG6tkhu9R+SB9kx2s3icGBwEs8gceGfLev96z3CPt9YIad+UDTNf7DfAVDyx7HzlhvRyZvnaYs8PVsuzPMAaB/uN3xqqvzf24zvsAdB6k9WGMQc01rfev9W32/A4E4HwnfZ3AXl7Ik7JccxFcG0o8m2Q6y8LlMzr4412zSLJ3dc0saGJ5yJ8H+WCLzqHpu0wAyf0kcY/zbxtU5jKXwTJNwSwHdrhe4s5Me8x6cjJNJU48E/MKN5ezhbWOGW+lnx+KAZ17WYMs8YUKTE/rXcyyRbQP6mTeJrkKAAFXU1B90E/VBXxX50YvZV95/1u2bZCwH23oce0EtqVOz3nDyhzQAv4EsicQ3sY41/e88V3WWfqUUvNqK8D1Li7JDGrF5tqDuH/ve/Gdb/16LCxux+XFMCrlmhz3pK8jzo57cXVJyXo1ZbZUOW8n0WimjEHsFpoVjrsh8Hk6nBMdQrd3GocHu3p+lWhWyUyvxGSQgoZQdfQue9onrWY1KqVCdHvn0eteRH90EVfDk2gs1GJ7ZzNu3roVq2vLyu4D0OF1cnIaf/iHfxh//P/+kYIGk8FY1WY8L7Qfa1vrujdN6wB8UkPFS1gFIgqTWF0lY7aq7DqcP8Bk0UfAxVqYxvr2lprfAUwqK69cjbv37sXdu/dEY3B+dpnxY47El8o+BxwCmKXBEHQLcPiurW4JiIbj05n8B4e7MRpcxu7ey/jii5/qZ6UEl3hPALQCPvLXAfFSczEyhRv1mjhwfTaIMqBYFLCaN6IV2MeIJhiiTL56EDBjfyiTd5h0CPJWr6WMIVGmaWYTELOxuZPm77KbKDSiKMCM5nxpv89FN5Pp3qAv4BGwi6w9QCUc9bTPagqmDSazuLlzN25Cb7G2FivzqzGAEqY/VCOq3vlAvK3lubTnCQzDxUoDuvZCS5mggEhnZxdxdHiqyrj79x/G4sKKgCkyKHUGkMVLFYRpA3qpaWP/sqPzBQqIYa9/3euAZyGznexZ5vLRo0exuXMj1tdvKbsUmb+6OhPPOxnQ52cnynCmTJqmgVDdAXByb3QMcvDmzatEkUJmGBm9yoCmueC8uKtXllaiXm0IQIWCY6HdimGvF2enxwJJ7969G5VCRaXuvJItiEbHLprF67dvRM1QrddifWtdGfDQnyAXrCNg4u4RzQMPRCkGhQHv3b1/T5zgf/BP/kmcnp6JAmB1dS1ubm9Lh9BwS/zhw06cdY6jO+gJlKRpXrXaFJ/1Uns9GtVmdM66Arx2treVZUz2997hmzi9OFNTz2Ip4uziJDrRi0qQITwfdehlMvqN0XQQ64ubAsjgTqeUfzSZxebWjkDUxy+fK7MS2g+ej7n83ve/owAH5wF7mr0JRQT6hQxi5PyrLx5rPwC0UjKOXbe6uhL9HskB4xgPxhnfciGrVklST8Y+DQh5ARyfXp0rE5fzAaCuGtVYX9ySniuOK/HBg2+KkmM8wAYfx+paOxaXmvH4yWfxdv+19hjN0uB/rbeqqi6YxEhBAZo+orcBFHG0O5dXsbG6kUChLJsQBxogHfmjcT3JubJPiyl4yoNRGSDbpJD2NlQCBYKf42k05hqxDpDYTkAePQBStW0/nr98ljWXC1WVQJtABQhgN8A0QcFWtZkFrwaqxkHn45RDPwENRaPZfEcpMEkUiWT5TgFkCYQGCS5l7UvoBoaDdD6iP0QrlFX4sZY8I9nqtgUrNZpgTuIiC3DZJ+M8BVRXwCFz7tHDXIOGq2RhJxuvGKViNfV8oM9JaRbw1F9eXSiQhC+mCiPqQYrJf3RzuJqa1TeiXEnczOgM6DOgNqGyA/AWPqnusBMHxwd6JgKqUxK8ohRLC0vxzQ+/HfdvPhTf8suXz2N3f0/BkFoLyo2K5PP08ixVpBRp1roVN27dVENCZBr54FxcW16Nr9//UE1uL8+6cXl2of1Flm2lnugf+oOLeHPwRlqbbHP0DKA6c9RqzCvwSzYzlR7VUln0JgDGnKtc68Wr5wkwKpSkGwGYAdFv7dwRXRMUTlqjy776GdTKjShMSzEZUklGoHqmZqXF6lx88fTzeLn7MnqjCyQlJoUUXEBvkR0Ooc3S4qp4qi8uumoO2KzMx7cefSc+vPeNuDg8jxdfvoibGzvxwZ2HmieqODa2VmP99mpcDi/i6e6XcTI8iT/1Z34pfu0v/iAu9i/jf/r7fzd++sOfRL1cid55L968SrQ1nNnoDyitWDT4m5PdNQrIvfu9KyUcgRVkzPBqtlkq1mNldTvai0vRqJWzHhSpyqQ/6UWpUoyrwaWob4rlSdQXqjErjeKiexTdAXtQ/FVBB0USJ2mmnJLrs6o5VQdmleu0BqV6eQTfeQJrq7WK/BUDmQZeDZTy+zX+kxmEyL3td3/eALR9eSeKKKCcZTfnbXxfM48FyGbOksBsY6YK2Zb+zt/st/FZ+2i+FjaAfVHjM8ad2O95wNv+tAHoPP5h+1020Xv0iLwnEF8UNWlsniNjNsbxjFHlMTW/Z19XtlQk3IR7+bnsj7svS94/NIiaBzHtK+b9cONQnh9/xn6Av28Q2Nc14Gt/mDHYZ+Fv9iv5vnEIz639O1/b+E0+ccj2i2WGazpgbHxCZ2MuidC+tuXjfYzRuEPCz94xR1iOjV8YY/EcJJ84Ba/yPrbnjM9xhtinzgcGjAva38XuzWMI9kEBoL1f7Et5LfgpwyGXAU2AM4+T4GtIXrOKcZ6B8ch3UxVQ8t99Pz5rn9Ry47F6nfy+/M3/4q/9hzP4EymhM0iAIajyogzcMIjhSdLAsxcP6MHwJwBoT+g1WDhJSkgAg5s/GLgZTxQFAoBT85xCSSVYyiKBOpqEEkwCIuhEnqfkrxAZhrcvlWgAijJBNKxQI5rchPJvAxR5YFiTl0VL/Pl/ERDj58xvOD9XAkVTpguvBGglEMACnhdW5k+8ZznS9WRMpyiDASALqEHaNN/JweezBv1SNlwqzbCi8WegPkF4OeAxrvmswISMEsVKUXMAiE4Ge7EQ1dKcHAFKrInmG/hKm+9dtAUAmrHAr2aAL8lHcigN3F1zok0S4GPeT2e9OQJzDZjm1kTrVUobKP++AVwDmJZHntH3UCOsrAs913E0yqAmz/0+aJ9fa1AJnsNOsBWqQTCACymIWgI+TGwPIOj14P4YxHKusrIfMlat0Kw84JZEnvMy5sitges8t1w+QAM1i7Na84es5wuOXwFVrjhgD1bgkEsZY2TDSS77A1UpUIKHkWAQ1Qcwz50H4g1y810ADSsmKyMfgPnoNHNkcMKHug9QzwV/N/jLv610vRfMh+wAg+XYis+y4UOe5zSw6fXO3wtg0t/xAWpwm7nhuby2jog72KFsnCxzGSMS2eM7olbIIq3MmwFrr0/+oKQ0LgEj6X/GwDUc5bXRw1zwN67H+Gzc+MDzNV35ADBjecpH3wFLLT/aF1mlyfuHCL/r4JfOSgEgH7A6OJRBU4rCZKr5AcyTc6+u9sf6tzre5ypSbDzmjRL2l+RvOFZWGmWlgB69LsbyNGVIU/o9Vw5AVpwuwEEye/g8B6/Bao9Zxkym3z1nGL3OCPB5wL05O5y9wFxaFwMk8nxkxNhIQi7NnSwjdTLW/W08MZ841tZ/zIXl1muPPDrQoP00SZkNzG8qc09BOn5q7rKmxz60+Rvy5KAp+0Fna1ZS7ayPWvkdhQnZsejufINLMiQTsFsUiEAwl3twFvPczWxdxFfZeAe8KwMq63CO05PK+3ONS3JUId5XjNVnoigCchzwOG3WqQYXdZ7OUjDImRLMrQNADva5asF6BWOOple1xkKMRuXo9ooxGbZibfVB3Nr5MD782i/HfHNDAHRMEmhOxh6v16/24/KyF/MN5HhOYA52BllJZBcyH2RKDbtTZTdjssC5C8BKUzXLEKVqC+3FWF3eiO2N1WjUIx5/dRIXp2epadr5iQBoMpPbS7VY3W7Fva/dia0tMjVx4kLZ31dXZIkM4vTsOJ4+fhIf/+Sn8fb1m9h9vSswC/Dum9/8phzE+XYr3r56E92rjs76Z0+fRAuahsJMTdJU8lrFJkmVQbVGS+dwpVGLOw8eqmnaH/7f/1SABMDY2tpGNFvz4gZF3gAumX+AErgzpQtK8OUvxPraZpRKVQHQfJ/SaAfYAcLHo068efs8Pv/sJ3F8+jYe3NuOjc3VKBYmcXR0GF998ZX2z9VVVzKd9DbNhQF0Mp5/ek0o87MrncYYpCtVSim4MtrwiK6uirsenclnuR6g7HA2jLo5xCeDqNCwcDaWrUn2Fy8yAOXAzgpqhIVsC6Bqtq+z7rF5lCXYILs8ZUYl/uZpdDs9zVOjvhi//dv/cvzSd7+vzLmDN4fx6sWrOD48i1F3FL3LkZpFLbaXJM/sN8BUwGUy+WloxZihZtjd3RdHPiXhUEhsbWxeVx+lObsKwFmfDcgjqg8Ahv18cnQgcI/r+pw9OT+Lbm8gwPvO/QdRrc4HQBhrClfzVedcYDOZ2cAp/ERHAtqiz+0M7Wxuaf/sHr5VBifrQBbe8tJ61GuMdz12tm7Ezua2qkUo8R8NoH55FQd7uwJNeebihMqDJF/lWmoCTMYljbUuO5fx5NljgeLrmzT2mldmPECtHP5x4gU+PN7TvsG2BihinOhQuKaRFWhQCKAl/Q8VQD2azBV+Q2Gq7+zu7sZoghwtiu5uNCzEaDCKRqUtXu27t27H7Ts3JZNHp0fx/MUT0Z+QVUt2pWS+lJrn+eyGg5bMZ4GDxbLWkHsASgGYEsiZA6i7OteaV2o17Xf2KQEY9LCahB4epiD9ZBofPPxA8/bi6bNkmwyGqUFpvRZ37t7WWZICUeksKegonAkgpaEs9DzmeRc42UhVRN3eVTx//izKUYq1xfXoXbAX52KltRkffvCRgig0bFtZbaup6bPnj6PZrCpzFFAbeoxCYRInFzTvhBYlVQ0QFFhdWpXfdnx+HK1yClCRGCJ9PpslYBa7pp+qARy4Fyc+PsN8Oh+LpYKykw8O9gWsAhSWZ5XYWCE4saDvqbncXPJB4MomC5dMXviIuQ6ZrADm7B0+067PKwtQVUHjlGnImKl0gF8XmJnmfGRdX4MEyMy0EBOAtihFo9QQuAp1BAAoIDSZ6rI3o5D28+mR7slLZyoyUSkr+IDOSnqW4GFHjVUrRUDQZEsAsCK7UFoAnqYGgImzu8iKzcFdnHjpGSdVC1TiwV8vepCgKrcs3xgCjUpA1dAQtRLyiY4QmJNxY6NTas2a5ILs8+OzYwG8BJg4lwG0kZOb27ejWVuIerUlHYGuQL6g0AFAYO91h1QHpMaw0Mw0WvN6Vt47PjySXcLz3N28HxurO8q+R+eiv49P9uPF6yeiu+gPLuP04kR9B4ATRHdUSr1hWo1WqrxGdkpV+bEEL1gf6FfaCwvK0Gb+qViVfPVoDitSmlheWhXNxqA7Emf62vJGrCyux42tmzE3K2u/QAd0enUSDz98pKqG/+v3/s84vTqOYbGjCgjkhXuDpYDgLi4tq3FvpVwX3VJjrhl3tu7F7Y3b0TvpxMHrg/j2B9+K7aVNZeEfnx9Gf9KP1ko95tca8eb8VRz3D+IHv/VL8cv/5i/F1evL+F//4f8S//h3/7F6FqA3997syW7mtby4nnCYDARTlR70llOA065wJiiEqsW6gqrK2C/Q6yJlvi6vLUe1OqeM5mqzHMUqNn7EVf9C5+cwejGZG2CRx2jWj2lhoHUWLQuc0SX2HNQ6JIMkuxL9hY2g4MZwknFEg2MMYggXNZUCtbp+GrS1LW+fHd0lPARJzvWvygNeeZCVz9outD3NnpZtnvXTsi+jIE7mJ/GeQWXGy//2VZ38oYB3VonrJB7kjvnjWuwjPmP/3/6k7GpoUDOwM+/XYmPycmKbbO+M5sPfMYBqH5ufTtbwe3nA1/4I1zUIyt88/lR5knw1bBzmwLa2k1pkG2fcxHm8y7iZ582+oX0AneNZQor9T35Kv2aAOteV75glc3psXOOdv5YqLA2q8p7X7X0cz/5t3j81JsTPfBa0x5D3wdzU3gk7sgezBoiWTa7Nd+0zGd8w7mBZysuK18l+kOfK+F56tpRY41fC2VIQk8+xzsbS+L7nyHNgGQH79Fp7DNdyTpLwXEkBMhKPhEEVivJfubeTQOU/Z9CuMROqLu2DaT8o6ZEEnnRmzRFczDCE/HozTp5Pfl+tqgoM2A7wHzmVRPUxV4zCf/nX/oMZhwCGmQdMRgQDdnk3F6OUKjniyVG1ABoIwfjyohicugZfs+wqOcpZkz6XFiXEPQGXiQSf6C5ZKzi1Wbd7OqyqwfkoRfkK06hW6srMUmRvNAwyqwAFncnFxHrjM4GM04tmYzxtyLRJ/XlvFguUnzUPKjg64ogUv9vBthOVzwp7Hxj0WPSdHEePAXBvHt/Tmcr8bmDN817JSqQtqI4KAYRY4aIYvTktwFaOAncN3GcZssyjuHOVfZdKGngxVw4u5IEBrmXl7fElDAhw4R33tjJ1ywlw9/xOST/Lge/XB062KZk7A9AGgmRYZwdHApHcgTrRMgjQyYAavoOBnge+uR5NugT+Zxze3vTXiivLGOZ6Bs68PqwHzqiVmAEjH54GmHXQZNQqBmKdvch3yPJwk0Erobzc5fcT829QygAnxhjOL/fx9S3HfCaNO73vsaZ/Y0SmIAFjZW4AqjFUMEgJKkBBIEA/4/pxxjTf9/wzJjJwDJrxu8EHZJs5VRZHqaS/Y4jz8gHI3/IHl5/Ph4RBNxseAgAzENbAtJWy5c6H1rV85ehhLKe+LnPS66QSJittP5vH4OCawTuMfMAHng2gVXOQAev+rPemI3+OMEvBZ3rJe5v5tUFiveC9yfU6F2SzpAzqvCHCmD1/fmavg+8jB28ykWGU3/eMnWvyPQNnzqIHUEUufIDYmPEzYdxbliSz48SJbBAVOTRAyt+8N1KZfALY8waYAwiALJxDlOwBmKQmc93ELzhEltN5gCOVMizeGTredwa2PX4HmbhH3pjzIc/wy8UU2PNe8Hiu5RSjOgP9+ZvpcQxUQ1NgncjfAIGY91SdkuSbl/WKuwt7PqFTcBBSwbHhO371BMymTtDXZ0appPm1A91sNq6bMpqDW1lBzTQG/m/WEw0Rz3l9lkwn1/xf3Of6zJmlQAPrSAky37Wxj2OP4eBn4zPoH0fEE9f5O0PTc8T1GFPKyknGto17Z8DbiHEmdzpvUna/7AboTbKMGAVGskxXBzBIRxuOCESXot5YinKpFbB1lEorUZjNx6P7vxTf/eg3Y9yvxbhTjvEAvs5xDEYX0e1eRrfbEx/ufHs5Wu2FuH37tsZbzjhKAfQ5qzHgSlGIvdc4f32BdVAf9HsEZ4uxtbUdS+0llfPSAG19vR0kmgOw4qC/ePMsnj17Go8ePYi7D3Zi49ZCtBca0eticJfVsI5sZhyuEY1/Lk/ipz/7cXQvyf6dxeuXb6JaqsYHjz6MtU1oCy6i20uUC08ffxlrKyvxxec/j87lmehUZpPUcEo6LivjnxWTk7YEL+6du8omfPzV8+j0htFsLUat3oqVtQ2dTymg1lWGE0AdoBpZuoAj8CCvrm+roR6Z0GQBj0eTa+Aah3Q8GcTTx5/Gj370T2M4uoxvf+tR3Lq9pWzwpaVFgYSff/55HB+fKOMaXQmYVS1S1YOuSFUy40kyvglE2ZlJJcUkYSU6KcaDjIiHv5Hs2YODvQRsY3QDQmZUcNZrAN28KN0mCA9FAnZPEZBGDblSuSfX5zqS+VnqHwCA2O8BIKcgXHfcF4XBNz76VvzKr/y6bJ2XT16ptLxeacV8bSGmw0JUyw0FrtmP/f6VskV5vsSdmfbP5cWZ9jgOPGAt8gStDY31mH+Vk84lWgQy4NbXNxKoWZ9Xozf0yNkJdCcdgQLQ6eCA9AZDNT4jCLG4tBLlalV8y3BLHx8fCbiaTYcCC16/fhWdHll+qQquXqWRazkOdvdE8UCGN3yhR2eHcXmRAnXYDyuLKxGzUty5dSce3nkU8822yu7Jdvv445/FyzcvpbOYs4VmWzIDOLu8uqL1I0v/6Iwsu574S8nArtTLsbCUMjMJiCkAOB2L85ayeLh9aYQHN3O1WhIlDfr9zavX2jekrTDmEY2vohLzVAGU69GotqLenFdWMEAwZyz66u3bvdjeuhE3t++mTNGshByZBMw5Ot5T5jNN96g0QEfy3XqNqoiOGiqqsqMwFVc62Z737t4X5cnFeUdgIrQggHK1RjW+evxFDMbDOLsguDKMnZvbsbTM/ngaT756rHtip62vrEar0RR1GrLQowKuWo+FxbaCwMgnwVvoeJhfmv2xh9sZpRgZ0ukcTkGp0nwtSpWSmkJ+9cWXkiv0S2EKH2Ql5grlaDeXlAF96+bNuHPzps7j169eSPZko/RSRQ6gEmC0mtDBkzqk6ij5DowLfnbWgXEyV0o0qDY0zvOL1AhV4EQ1BeW5D2AVjQ45v6ArAxwlSCOwYK6igBEUN6mhtHvfpDNq/4ig4qXW4GrQjeFspIxmQNo+Wdtkj5IlnAFLNDyULxQzgW78BOiV/NcamkedAYOBOJqRGQBgwDzGcGPrRlTLcByfJx52wG5KxTsXcX51rkoKnbXiCU6l5FBtEAwj47o3HqhZnj43SzoI73iebOrafNIXnRSEE6gxLUQ1KgqoAQQStCAgAl0IY7jq96JeamQWSDFVI4t7fxKtBrQ3WwLSCUoJOOYEK88FlR74APg4DjarSeEEDnEoaUKZ42vLm1GclFTZkRprpxL/gmhpBrF/fBT9YT/6s1EsLS/F5vaWaGAUFOwPpGvw5QE9oNbYWr0Rq0ubauy+vX0jltrz0hWHJ/txcPA2zrpn0YWfHpCxkYKjzL9tGletwksODznVu9wPXe1gJOOnKgP9yJlM3t1sVozF5rJoZ2Z96FPacWfnXnz4wTeiXV+QnPI8ZILPSuNor7Tj+avn8fv/7B/H2eQkZqWMghK/qpj8z9b8UhCbr9Va0aotRGFYEAjdnmtEbVqJs/2z+PXv/3JsLWXVEcWIT776eVyNLgVCF1rTOOi+jb/4b/352P7udgzPruLv/f2/G3/we38QhXExCqNCHO6fxIQgEg2z623ZLNAeIVvsjzN8h0FPsoidwnMvNZe0v6HmKWNjD8eSlTFNRBcbsbA6H9PyNKalcSxtLMV0bhqz8jQmxVG82n8RV93TaLarUa3NkSOoAIWDlMoBn6Z+Bqa8I4ht/0TnMHsK4Ho0jEG/H7VSKuW3b2f8RYET0UUkajcCiPZx5d8o4JioyOyj2yc0ZmC/PY+Z5ME++57sSa7hKjo1tx2NroHlPHBqnMMAO3vbfoFBaPtaAngzqgLPgYFi+4FgH/LJc5X2Sky5Bt5TVq3AvswGtj8hGwCZyyownThlQN4+nH0aA/Hc22Alc2sMJY+B5DEqPuN58zNpT2SALD+dPMK92G8Al8arDBB7PbRvswCFfRs/k30R4wx8zv4v3/dao2/8nv0540q+NvPC2BgHc8L/BknT+ZLsOT9b/vvG7AyiMr7kv7yj/PWaGJPIZ8jzeX73OuZBYenuHMhtnNLj9jiMXXmsxlPtB6U5SoF1xmW5McDPPfT8aiKfqpnHo5HOOIBkZI8etfbnfY38fTjzPI9cj4AFmA/+BkFPqB3R34DKXCefPGXfV9gw1IFgbVTAAkAXE+1R4b/6G39lZkdRQNEoGVMWaoyLBKQlYAJAIL8412BFhoQbiDXIcQ1YqTSD5jAZgJGBjpQ6G9h7H3CyU6qJGaauqt4YmvTZWOVjdrDyEwcQbcfZTqyFPS8AgB2OsuQVpa/lzZzfTAaZDXB481nxeXMbQDTYYMfJQm0A2s9vp8jz642VF2QW1SCZxp3x+tihN9hFdhDXQbkYbDJoyzUMuDB/BhT0PGShZ9ExxkupYhLQd4LqTey1N0BgwC39PTWmorzLSlcHRyEnP8ruewdA/4ue3/cw4O21stIwqMi1DUZqs2cAncEOl3JYGQKk8Dk2TgJ6kpNu8I5Ne72BM0BGoHGmWAh6eLyO+nle84qcJoP5MTMeG0yaV8rFshJ7KyUDdciHDwuDsL62x9mjLC4re/CBarApyX8qWbKSySt2yQB8cAJ10zrBqangyTQBURgJaV7eUQdcKxayMvrJqE6AVSoR8vPyd+8Bj99zZIfNStwRbwOr3mOeczsxeWPDc2NA08/pwyxviFinWacwLu33jErGoBZ/M4hqbiyUsEFI3lcZeh2ORsqWr34hAMB3zR9tmXIGdX7vesxQYOT3pfc+4+PZ4cx0UCkPoMvhyziBrSf+P77eJMbSbMnzsjvPfn2ePdxjyoycX2Xmq9dPrS66ACEWLSGaLQgkEBItQKLFpoFFs4AVbNjUmkFCYoNUXaIbqlstiqarqovqV5X5Mq6pKXsAACAASURBVDMyMiM8wufZ/c7zvehn5/w9vowq8FTKPdy/+33nO8eOHbO/mf1Nh6Pk0fdjLFXSmiUjpzzXQc9o3Pj10RDien4vnSsZBXyRfHpkeRYMQelHGRkqE9N74LXoANf6SD/zbxxI5gsQVXo1GQyQvtJzuCYctG8bOOjglqzxGWU2yLCRISAnnMgsDr+MIhkDjM2N4lwIgPE+QR8GTmTtJwWiBIIDQAsUZd3uz8cYCOFckoz5eUvGVuR39jWKzWZlbGPcS6+6Po97TDzsAEvKgpY8cj3l7sxDOzbjUkCU8fjeIlswUgBp3phbb4KeMA4BMDR3bsTFTGsZW2qeKyMPtak9z5zwWclXcBACF6ADWqWSgyXSo67T3+kpIGBcSQLSX5LPoGMo5SRST1ne1Buh5Yt1y6Zrls8tWy6z4I0IP3r/r1hmULdRN2+jDsGnjjXbp5YvAOTNjB5IZIXliiXbebDrQGoI5I3t7ubWs9GLhZy17m7t5vrSy7OODw9DoGEGQF2ytbV1m6stOqDJuiwsLUXDd+rl6WTf3TZubWt7w9a3l61UNW9I2O0MbdAjQDByh5Fs0U7vzm6uz+zlq++t02w4NzTZZmkyoFJ5bz7Yat86f2S/27av//zPbK5asrvbS5tOhs4zfXlxEZoPEaSkQRpUT97Qb8HW1jetWqt7FhQ8wMurG7a8vIl56JzBGKxus0wwYjkpCbpd2tXFma8xGcf1uSVLZfK2sbrhXNqBk1tZTTmnLLi6PLav/vxP7OT4pZUrGatW8ra0DMj/wPKFrO3v7ztXpgNRd6G/AOc3OgNZAQSRQ0qFBPvAG1xB0wPYxfmcCYAof+v1u06PwjvzfDKTh94gC1sG0+RtIJ9sMJz4QjZkBWFnArpBrcVnsoaNABiUduBDxj4ACGAjWYHIDjI+oHulmVXLc/bJJ5/Z6sqGnR2e27A/to3VHfvovY9tdXHDZpO0dRtdB2COTg/t9PzEwTYqOrC3eF8oEci25csdrU5wAplbAAPAetbGS83NbPfBY39eKpWzSrHsPOEA0Jk08wgwxPjTdtNo2sXlpbW6BBWyls0V7NmzZ/Zwby+Ugjeo5KGJ2NS+/uYrOz8/dWoDQHBoR5bmFj0jeNAlQN2zdq/pIDD84nJOtzd3HOSoFOfswfYDL2eXvn59cGAvfvzesoWMB3PWlzas2+lbvT7v2c1eiZkO3KO9Qce6w7ZdXJ25/AHUZguBJ50vbA+AxJu7a28UB4iXKRDsolIlgPNUHiDz0ELQVJMaGuhPypWazc8v2VxxMSTfGP4FtAs9d5DgPp9fXLLf+PQLz5KHW51AE4F59ivBp06v5Y3SqALF4XY93hv6XLgu7nZtkpp61u5wOPKM+M2NB5ZL511+AfXWNza8kSPBbOby5u7GOVU3N9dtYanunNhvXr+yUiHYFVTgUK3Gd4BxskGRezVpZfrQiYyVaoi5SmgqN1+vBQ7RmPCDLmc+m4MuffTsrnHj+xA6ExpD0pgM2zFjeasUK9bv9p3nHroL9Enz+jaAwjYL2baAQZlAT0iGunM0ewA5cDwTLAqBoFDBydnqmX4R2IdzHF0LoA8ozzPgVgf4o+nmfcZfgYzrQEfBfJMtu7QEZ3HJdQDZucGGHPneb3agCjDrDHvWHUOVk/N/A9g6bcAIZ5igE7QaE9d5ANYEKtAtnmNcyHkWN+NFP/B8dDS+DRnS5AMvzC36NbVKAIppBEl1LEAZZzgZ4VQaOUe0AyKBNs/pSSbhXAAkb/Xa1ocX1u9LEIBGfVVfj/QsJAywJwiIOPd6rmIcXLfNsB4ExbqDUMHYBwDLhAoKsrOg/wCIRL+sLi36edLoNJx3njOJfjXwmDN+ZIP1oslnMVNy8DlkT+ddt26sbDh9BTQtdzcNt3mc87zdDnorl7GDk0MbjPs2tLEtwHe8tux70jNiB0OXuZANy1mVtbXFTauV5r0xLUErnrOyumS9Yd8b6R6eHtrJ9bFXvqzAk10pW6vRDoAI1cFTKlQGrucC2IRPF4IfrNuAJnvZEPjgfXi/HoCpZW25umYrc6s2bE5s2p1aOVe31YU1e+/xMz/nKlCSpCd2en3sgPPVzZV99+pr+/XRNzbNjT2Q4s0UqzXrdQc2GI/9bCznoXOas9w0b+lR2rJ9s1q2YulRyj58+J59+PQD38uM5fjyyC5uz6w7bVljeG31zbL9y//6b9vc+3Xb//o7+53f+R17/u1zm68t2mwwcwBaYBQ2EAEz6LB491a765VN6KHRoOeURJvrG/ZgY8eDBxwL/O7utul87deNK5vMhlZbrlploWj5WsEW1xdtfmXeqosVH9f//c/+iXUHTSvXAPPSzsvPuUzFg5+rqYn7U6GRdaiWZv6dqjImJLGfw1eoWp8O3yY8CNx1m1nBjFihKLv5HmvJhjPcK+djEo/8YM2JbET5A/dYVMLH0XkurIRrVJGh6l+X15hFLdtWPgpVG4zJ9Q9BNnppxIp214mJhn1KOkr6wlAi+hmfoNeUr+pzFhNS5GPLjpfvRhYr1/O/kr9EBSmcxvV0pC6RT8V33tl17n2SWchaTQLu+qzmSSC//HA9N9hpAcvzCheCpDFR1YPF8e/y34RjyL8XRpb0DeUv693lR/B70YMoySeJScmfkF8tzFC4nzAIPiscQGvD37hO/zNu+YzCJIQhyH9NMiAwRoHd3PNdUFu+VNgbgRmC+3Nv5o57C6/k7/Il5QdpnrSe4GyaJ82d1lZ+o56jORJQDcblCYyxyjZuzHswm7F6pWRM+tPa8nnHRoDuGD82RwSgk35mFOyfYE9JjM9xz//yP/n3ZhoYi4rRFAQnRKWIhsqJdMUQJ4lyV02mhMqdwQQlhyJXSaEC8PJJjLzJEg4BHGRJCBAUIKyF9Gy92DGde1K+yAYGNJWy0f387wAjoPMxo08CKfAgADaBZ0iLxu/4nD6TjHhJSJN/T25uCYKATIFqXJN8BwE4ir7oGdqk+r3mV2PROyYBmlnkIeWwFnAmcIDrJRAqDdc9UJTMLw1pPKM3kpmTNSXgLmy+ACQL5MIMEdjoDlukDtBGYkMk3yN0bw8RmuCoxw64bDTndSLD4G2GoDZhUqHo8wJ0GJ82F9fpUNBnJF8C+XS9FJAfYor80HwiAUDfAxwxyzoJvvDe93shNuXQptUzpMB1CMFJKuUhOUiCfuPICasyEeZIvLEyurUPpAB1iPj7RedXsinZeCvzb7MIk/Kv68mKCPs9yIoycimt8P1PUyfP5AxcSVLGOIkOoEVuLJ4rRSwFpwNJ/9YhLUoKABoFDQTK6WDVoY/y00GWnGMpaUU1NadS0DrENXdSfNqjuhcZgnyG8esA9/eOXey5L4Yl12uf8HdAaT6nhoSSb94RMFVzrSxUGU56lg5BMpS135Pr6s4EZZox8qrmaxwIqnZg7iQTSbnjfnzWdVOCIkLGQ/JQSxoc2uc+jnea6Ql41Xvi6HIf+Oj4nPY842FNGC/P1yFGoE+yrbVmjaR3ROHh2UM4ETHow7tobR2gjAe35JyAaFIvJ2WO+ySNgaRBE/RG2jM5cYokh9LT0tFkDEnXSCaV1eCfScemQGTQxkxfraMoA9xAjIGgpHHJ2IaUvsZovBtDqaArpbe9fDJWgfBZAGjJKvMChYs4o/k38sjnARy4H5QXMoS1VxjXBNqNqINZIz7jIJFnmQegzdc1ng38zHOK8HLGNeAzAHBJ4B8Aza+D3zuC3ayDjFAcb3dwi8VA3TMKGfSD4dtsAa2z7IawbuGMlo6XTsWA8iBDAoAej1KWzdesVlm1UmnFSvkVW6rv2bNHP7fibNnG/YKN2hlr0sSrS/Zp38umU9lcAGTTGavEIJMCEzQg7LZaTvuFEw9gmMuk3OF2B2iK0ZqzWplMPDKBmc9AU0FWGuvkmb0F+CnTtrW1YRvbKZukzAbDmQ36BF9a1mv3HJg7vzixq8tTuzw/8FLk0XBgT58+tZXldatVF6xHSfziooPCZJxdX57aH/3hP7XpuO/NDgu5rDelur649CZ1XkruZdjBWCTjdGV13QEsMp9X1jbty9/8pT18+L5nkt82W95gjAwfr16YhHcm8xNKAGQLUBIQDx7RhTpj4UwIDUmDM5hyyoVO+8Y5Y9/sv7Bul+yijlUqRdvd3fF7HB4e2t1t6FPR749d3wbHJoBSrX7DgTMoULg3OpCMWy8zJmM/Nu/ic9obUOgAQHRorhSrewCUsulsAOKxD+F8Hc1CFhnF196UF9kPQBZrD5erA0r9tpVpIsi4RkHHZdJUpQR5lk2I3TyYjmxtATB/xdo3HQdU1pa37fNPvrT3Hj1zsOXq9NouL6/s9eG+A2XQXgGcelaJEfCK+hPgJO5BdDql/jwbAFqZSejM9bUt513G/gJkw/Pvd5veJK9SLgZQbTK2g6Mju769sdsGmaHQGRXt6dP37cmjxyGzs9X2oAB+zXfffWP7By/dOa5Vq85LvLv5wFaX16x117bDNwcOmEK1gmwDPLCGe7uPPAva947R9CsEnMhe7fbb9uP+j545R/rh7vqe0Y2vVq27PdgfDK1M9uJsZOeXZw5gzVJjK5TJrDSnioBGymUAUG/Qc3qDu+adgxqAInyRmIFeAFDPZUO5KLQG0MVA3EygaW/vkc1X5gPgMB06F7dnjDM2gMdswR48eGgPdvYcgAYQbdxeOzd2Btq6FIyvoVQYeeMZzbumzzO/G05Gns0KDQTc0CRf7O4+to3VLedq//rrb2xuvm47u9su14DgF9CmdG4dxJurVxy8RT7IWHXAoNuzu+sbPydcx87MAwjcGxAbgFPnONzb7EGuW11edmCXLPaQWQyne9rGqaln3aLHyF5+ffTaCpmSzVXmXH+lZznLprJO6eFVlWnmcmS5VKDYAoCWL+G6LZv1DGca0TkX9RjKjAvPjvYgTWzWJduca902gl7DM8YmnpmL4fPy5UtrdcjAn/mz/UzKBbuT5p/4oH6OzMFhG0Bt9rcneXQHHqgBjIUmBwC8O+q57mPV+M+TL4wms/MeJHDfppD37GNkkeQr6DCg71laCCA3vOrK4B1HOclnsLcqDuhVyjXPOme+PECUTQdKuwHA1MiArKmyoE9AsNPgmJ4G8HQ8sC5nYaSlQAeRgV1MV8JnyBoj+NbveOXH8vySPd197IEMKj2ccsBpM6d+/oymM6tB37OwHOa+1/f9Q2Njmn7yP1niN7dX1mg1YDP2DG++aPzJuqAPgv8VqgjgbK8UKp7t/WTvPctZyemL1tfWrNlseEWLZ76nU3Z0fuy0Iv3ZIAR8luadoob1I4CDbDdad7GUO+9NPxcqSzYaQNcTMhRrlZKVazR0zNvV3YUdn524rFD9Q5bz1Q37Mdg4zCHrPSS4wGipXsPOS2UthY9P9WUMNDJnnpHn50reHqw9sA8ef2KD26E1L1s26swsPQkUi9j6C0vz9uj9h3bXvXF+5Ebr1k7uTuzPfvyV3fauPRGOBr1rG1uum2m+uPfgsVVyNZsrLVg1V7NUb2rD5sDKmaItVxdtsTpvnzz70KqVjN01e97w8eL21G57V/bm/Ed7+tlj+1f/jX/JrDS13/3f/lf77//H/8HazbatLqw4XUjzth2bjAWq0uXlVVtbWfMzCQon5iVQZg1trlK3R7t7tr225VIFfzpBM2wWKnCYV/TOwmrdVjaXLVvJWbFWsL2ne/b0oyf259/8yn7v7/89SxXgws66PVCqkHk/cB2M2FA1Q9NfeLEV9CY4q6TE4FvH7H2qo8AO+gG45NyQH+/6Oya+sSddP0TcSH5feNbM3zuZ2SrblXvw8/8fMClfQT68A2IxkU32Ln9jHuUbCqy99x8t2K/yuZI+mcYqW1rPkb0tnEjYk/xc+Sn8nkp0YTbJzFbu6bjFLADG8iG4RvZXEuyUX5P0BYTfyDdWso7sDWExwqcEGifxMp4n2142ENejj1lPVZ4LY5ENr3kSJiOfSWeXQHrNDfdU4p58UfmcyfniOfxe/gz/TvrcwsR4B9ZNyUQaVxI30Bzrb3p/jUlYA/fgZ/k58l2TeI/k+y1wHDAv3Ys11DiTWIGu0fzIJ+I+7ldCOxh9N2Ed+rwHmYuc928z1IU7uP/kgZi0V7oIr9J6aH38LPBqsuAPigYx9G+Bxi70jdNXEvT2tfT80reMBfLbdL/Uf/Ef/tszCVo43JRuHzYj6dN+QEbaBM+n8MZTb5vryWH0jRWRcAlSiLiHL1/c+G+iX3ppAbW+qSmBjM/ygypGIKQYFBFyZeG1OykHoKVsJECa6ECKHyIzApe5lwQPRSkBlgLQZtHvXSHGBZBCS/6Nn5PREYGyiszxLJXn+0EZI2Q8TwpTcxyAkWAECARRlMYj0pFHTEDUmKg2jlI0wESGr/nnfklgkXtxvTIIAPCTjr2XREVFHFYtlMIIeFLZnQBTzamUKQIt8NMBjFEAOO+vm7xt+oUDSNNGeGbfPYSSB4cUoLIMpfy1ptqMP1E0MSqocXE/KSPeB2PON38+dGXl71o3v1/MNFfkVut9HwxIhwCMZF97SOsmGaaiQEAcz+B+PquR9qHViYGAmBXCPR0gitnDAif1mSSQ6gooFQI2fCnDVPMVwOIQiNH49XnNHRk9fAnIwtD3ayK3OFQ5QWZjB/AYPVYzxXtAMr6P5E7Pk2LmHurc6+XKlIfGjHIdlO/uBb2XwLh39zbPeDezXWupdRdgLsWncSngNeh17zPQA2/a26ZqXEN2j/YfMi/HSYe19JIAa67RdVL+yYOT5yffs9vp/AUAOoA3IQBYi40NxWkuEF+HfXKOGDvj5TtGiDuoiU6/GgcymJSDpBxLhtAL2rf6nIwvP+TJkJ/OPGPeM7UTVCf8W8EidBb/dlqX8fie5zg5l/weI180DbyrwBU+q4NfeklyEIySINta3+QhLrlXwMwNup9040253kS2k2sk4DTcOJSf652QWxnUXvJmgXMUoFd6iWcoiMHYfZ/GZg6ad8kfBym/uzdAYuWOgk9q6MK7hACsKhZCJjN0OgrSMFzRnwA6BUCNKpRQraH1dEd/HICTwPsYMiiYXzKgJZ8OCMa9ys+euZYLcqnzjEw+6c6gnwM4p8i5zkaA8RAQCHLAMzxQY6HEDidGY5QRpDMh7Nm3gUbNBevE/XLZvGc0BVHP24QSVStavrBgi/NkYy5ZObdqT/Y+t2pm1Sa9gk36eeu12nZ+sm8nJwcuR7X6nNUXV61YKVs6cqbxLpeXF9byzHzz5nlzcLdmQ6YlQTTmpnEHlQ8NkEqehepclDOyE9d8HXCgWx0afmVsYXnB9vZWbHnNHFQ7Ou44hzCOK8AFZfI//vi9nZ2+ttG4a7PpyBvAAdZWyvPu6OZzoZR8TFOqQtauLk7tj//4D+3y4sQW6/UAOk7H1ry9seubS8/+Alh1gDKfc8CvWK5YuwsoMbRnH35qf/Wv/pY92H1MLZtdxQxbnNNON4LQo57zNpMBzRfgEU4vFACsN0SQZIKxj/0Mm47sFnqJcd/Oz47t9OyNtVt31u7cOEC+sr5iC3N12z84dKCQ55Lpt/vood+P4AtN8y6uoXyg4m1qxUIIXDBfgFpeMj+DKx0+Z8rACRT2nHMOsMllM5ZiAwhSrkx2JjKG/Iz7QRYB2wHd3nvynq8poAUgfTFfcif++++/d/m8pVy93fTMSGwEsp3ZCzoHyET1qpgp1QSANQBSJauWFmx7bdse7z21Ur7inNDXF9fOJxwcCLLvC7ayshyoI04O7e7uxjMpaQ4GiMq4Hj164gCdNwSLWU2HB8cua2S1k4Xvds6ETJysra0uWS5LkCFQfbw+PLBGq2lUTkHFMr+4bFtbO9400XkCvdqjG7hfry/t4OiNB7UITD96+MS21jZtbWXdbi/vnJsccA3giexjuP4AZ6H0gGN6Ng7ZsQCjgOpqDHZ5e+3Xl/Ile7r9vqUmODYVn0+ajEFRAKh8enFiI3hR6yUrVYvO5QtYRuoNwQbnHu62HaQkUcbPNZqa9jpWzBRta2PTpuOZZ4DCIgp9Xz5ftna3Z9XqnH308cdWKeTt+OTIbm6uvFknvMNuuxkO6tAm45R98MGHrr9Z17ubazs8fOPgar6QcdDafYMZPsDYAQPkgQx55Irs+9u7Oy+NR1c9ffKB7e7sOr3Fr7/+1p7/8MIDVGtrK948rNPv2tUt1BGNwMdKxm5q5rIBGIg8eDPO0dj6475nb/7ss5+5jcJeAUxmPAQLyGyFVoV/M197O7v31CfsN2/8mSUrPjSc5Bw7OjryjFSCLfCUL9aXXLdyPVm/7BPWcnlu0fWRKoM4v2leh0PMKmJXB/0dG0bPYqBxMLgHJaCSkS1SrgbAIvBwAjRnPbDBHhggW+xnp6+YOpDO7wkuAU6XChVvpg3I5rYIAGy0Ndw+gv92PPK5AQz1hBeXNLNqvuL3I1uUr0Ip7/qCr2anZe1u4NJWZRM2j/sJwwCQEtgLGZ4FG/YBPqmgK3iGL3pJIDwUO1zrjQOjbYXv4zqZTLkZdFBD65PwRVWHczvnrYKeh3YIjvrJwClDANT9vWYze7r3xIFv5KXRaPnYfA1moZ/SxsaOZ/Cydpy/7XbTq2YW5xe8aeTZ5YnrBnTjwLNTA2VKbW7Ox0nAg7JtnpeznDdAJG9ofq5ue9uPrFZY9Oc/ffzEKZ8INpyfnzmdDZUJN4xrCAUctBkFzySGUgUdDe0LuhSUgmaK83NLtr36IPAx9wbOEe0VYtgcpbzTAV3fwQOdtXItnDP8Dl3iANxkHJpiIteRNpJgAtUs6WnaM24B9RGIsP70FqAC2uzR1lP7a1/+NRs1pw5AT9ozG/YBwmn61vWA2Ceff2yL6/N217m1i9sLa/Rv7M3Nvv14/KMRWlheWLXNB7s2HEzt6vzSVpe3bGNh01ZqK7ZSW7bcNGvj5tgGzZ6tL69atVCyQiZja+srIQg0aDmwTQb0/vkre/rJnv3it7+0Hw6f29/7B79rv/rVP7cSDRLzJW+OSlUFjU1Dokna+ybsbO24njk6PLFmpEVi7ywvLro+rBXL3teE5opkqbKHkfHTq1O7bdw4AL22vW7TDOGwiX36+cf2y9/6pf3eP/hd+8f/1z+yar1imfzMmp07y5eyPv9UgRSKBBaoYAPwI6hL9m9ospa051QhR/WB69lhSH64tz+ddgNsx8XQ7+HgHaUEERNxPcDp7tQVIaChs1CgoNuyCR9GmI7kQviCQO8kQOpWJPQ4pZI/Q5iKQEThNnzHnnMwLuI2SXxIeIP8E9nZSV9F4w4+eOCpls/qYxoFCrpg64ZkrKQtjx/OvhbwGmzN0FcnzF/w3/niu6p6BSrye+EqfA49zvjUQ0PAunwi5kD+mJJ7HPeLflVIVjPP6uda4VSMW9iX5kOYkOz8JMamZ8gPdmwyBprkf/EsYWVJn1rvq/OE5yX9PiVnyTcNkhauSc6bxpP8vdZQoKpkW//WegrTEP0P909ilFpTyZKSrriP69rYt0xBjOScaa8EfzicBZpDyZ9kNdjRIeCs/aD1cqA8Xww6M9KLJH1s3kU9heTbMi6tG9EfT/5g38evJO7o+zKeJ8n5/cn4/85/8G/OJPgahAsuh4/zwwQOKT/ToqOqF/ZJHAcjH6NRE+yLGDMkOYgF0vkiJABoAR8SnuSCY9AxLgERugdCo0y+wBE48zInRRuSG9o/Eyk+BAIqO5jNxv0xcvgScKEJlCBqsv4ycDoJICvqwu8Yo1LqpTgEKAjklHIQwCllJQGQ0PPvZGQK45MxafxkQAuo5n2SG1dz5uOMTQwFvKuRk4DOJAjtcxH0vd8vZNgFRadncW9+Tgqs3iHMVVCU9xmawaYLshSNgyAzRFNF7/K2MaAENmT5BZ4ezZ02l54tkOcnCiOCsqyLIqTiSHKOolwAghlDcmNqs1KKx/34rDZsUk7YDzq0FJlMRqmU7UkGNM/jWil/HTAO8AyJ3AdwiDXVgSHFI8BaALfAHskn8ywZFYAqcAu5eRvJClEo7d2knLuMxucDKLrc0GANTsc4JgIPLtfjQLeQlC0p0+BIh8BVUmFqLZOHmUB2yaw+m5QnPsf4BajrGt2b52jOGKsOHj1P75tUjh50iBn0DmBGx4OfpVt0Dcrb+dEiiAgAoEis7sneYP49e6wTnD/pmqTcav1kbGmMGMVaC8mXOxfRICmXcVzzTt6v6DXPY6x814EgIF4d5WWIkNEi40j7RzIk40v7WLLnejlRbi45136QwecR6FgmpM9qHIxf+oKfAeC4RjKalD/ehXn0pqmR4kac21yn+UgCo278wXfZC8YX7yR9rDOA3+ngVday5CTsGbNamUyfUBaqg5/1V1YBGa/Svwqc8I6B7zhkdCEn0svaF6IUUeDAexQkgmLSVbkoi/cBhWhwah5FfST94byVsWTODfhIlcO8Jc+eQj4Y5eJi0x7V+cD+dhmMEer7PeIZWm95vvHOlMnt8hIrIXj/8LxA3UNWnbL9eS5nM+/A3HC/Vqvzk+w3TATpxaTRJN2hNVSQCkee50unveUZr0Ze4LE7fgV32OE+z1lqVrbN9ac2m1TIc7O9rU+sklo2G1csPS6aDab2w7df2etXL2zq2aAFS+dLtvtwz4rVigNO80uLdnJyYi9f/mBbG2uBJ78IwA7PI04w58PMTk8uHKxaWFixhfll533EAQSQxXkFQAaAYD2XV+Ztb2/NilVzCo6vvnpjFxdXTvPhWb/dlj3//td2eXFstbmCzddLzu/omTZ5mjmtW7lU9wwvKAfodn99eW7ff/+dnZ+d2HytZuUSfPlZ63ZaoYlSdJJwvgtFStpLnj1z16REPWOf/cbP7aMPP7Wl5XXngCYjkHW5ubm227tLt5Mmo37ggD49vg9yLcAjHOmXAF1d/tM4KYGuxmj2lzFrNq4dJL+5ubBW+84B8o3NTc+sPTw6cd7rFnObKg5EIwAAIABJREFUKdvG1qaDQqw52dEAFYCOg1HPM9vm62RNhv2O3PF/yIak7Do0OZJ+eTueAPC4Xi0GJw8ZS03C+U8gBf3+5edfeoNHeEh5t3q17kDer371KwdSySrlO1zUPJ8Md5rC4biJ/uzs7MIzZpnrarFm9eqiVUp1W64v2+bqtqVmWTs9OrfLy9Dciz1Sn685gM57E1Q6OHzt3MehOd7Is9eRfYDdR48eWYrnx6yxi7NLu7yi8WvWe6OQWTjodG1za9Ue7T0I/MatGzshyw36gm4ngDWjkZUqddva3LG1ZTIKq94cjjVGXtCLbw5fOwVGvTpvX3z+c1tZWHaw/+rs2s5PLzxA14HOg6TpXMYzMSm1f/z4sWUzKZ+T4+NDL1mH9gCqgXEKoKjn1AK/+OiXlppA31Vwn4P1gwcZ4BTO8YkNLZWZWX/cdUoO5JAA0fLyooNct3c3DniO6bUh2qjJxJZqS7b34JHVa/NWK9ccpLy+unXKs/PLa5/zDz56ZvnM1MfHuOkpU6qWfb949mynZ7e3DXvvvWf3dg1zwvWdLpzX2KYhKx89DqCFvSR7kqxIxoo8nJ6ceUDjvcfv2cbaljdrZG7+6P/5Ew9qANrQJG9xacFSWYD7G6fkANAmeMs9b6HpaLc9k5WATHtE076UPX301CsrCJTcNgMdxu7DBy7fAMoK/u9sPXAgGn3dbXWsPyLjliqDrtOGrKws+XtzpnJ/Ahpba9ueYdu8a1iDpnJdyvkztg3X/cKC74Xru1sPCj18CActnM5kUweaDFXC4KwKnEDGmX/21Q+vXoZzir4F1bLrJEBSD8h6VnTXwVkCMARiQPoJcEA5cXt36+6tc7un075na1SIZQO9BV86o8lCh4d5MO27b4I/4+dUJu/6lGx69B0NOQE0OYeoBpazzb898BrP3kDhQGZzx4rVohXyFRt0abYWAFz8Xj4DCD2ZAT4H0AxKH9ldyAsHgpJIsK2pxshnCh4Mg25orkyT1EDtwr5uD9uhySg81v2+VYuVyL+c8gAFU5RNZSyfK3uQZWdr1xvFelajB4vu7OLyNHBy2sAu7y5sOO5ZKhtss5BCRtAmBARYe2SBjFkHcGcZm05mPsfos/nqmgO8q8srVikVfA3b7ZZdXp3bXbthZ9eX1uq3/O2h1YFiBS53xgPgCfDt/pxTjdRsb/ORZw6Xc6FnBFUWd41rnz+yyFvdtp8v2C2soTcJzhFgGFu71wrZmCRIQCk4m7jepIqFANR4MLOUBwYJEEM/lPe+Dzd3t7a3+sj++i9/24rTkg1bE7N+2sa94FMQKDm+Oba19VX78PMP7Lp5aVeNSxvnxnZ8d2DfvPrGIBrJZUpWX1zyM4FGxalx1h6u7dnD9Yf2cO2hLRbrNmyN7eDHfVtf3bCdzQ17/fqFVWpkKQ5sOBs4mHvXv7X2uGGPPtg1q0zsn3/1J/br7792uSLoS1Cted3yvTtLxQq4DDoi70GmfKZk+/tvXB9UC2VvQEoQAhCahLzb6xvvfcP6erVROuVBvOvbCyvWyra0umCzzMzGqYl9/Buf2m/9i/+C/c//y/9kL15951nPs9TEOoOWFUoZu2lfufwAQJMJOTbwHhIDQ+JaEjgNtndsBp4NyXc0GU+CerLhCRCw99Cvrk9jZaCAVvaVyw088DGxRD4x8yRfRfYkn5MfJ9+L3yX9AnSO7GhhYkk/Rnax/Hz39UgCiE3j9PwkGCp/IPnMJADHu8lH5/OycaUj5FMSAJXdr+vcl4w4hPwv+UG8G+NAD8ovZpzscekyvYfAZe6BDaSsZvaS/EhhWvxb10vHyl9mPPeJPDGCwO/Q9ToHhBFpPoSbad41X1ov5kH+v1dKxgbmwg00l8I8kvgf7y9MU0krXJ8cj7AY+SBJ/zzpyyfxCV0rudWcv01qfVsRlwwG6HphiUo6kt+WxK+QS61d0m8UFiX/15vLRvCfd0xiY36exQx11j4pP8KXCtB4xaxxZUqzFppP7infNJlIG9bRs3t9jwo/1F4UfqFgrvzPJP7k8/Cf/a1/a8YPvLB3klXzt8hnwwsKPEHxJ51Ffk+wWM57lqYWUenwYAeARgGkvL9vLKXwOHkiSiPwRREFcdMqaiIQRaBCeMEAcpIJrc8lQSQm3BvyRtoQAaICrgKA0fkL2XPcW4uujSGFoMVKCr4mX0588hp9XuMTmCMlydgUwZIjp82pzcDvteGYa81VAAjJtAodYu/XKQGo+/x4N+wAWimyJ2UsoFzPlFJCwQtsxsDmcAlOSQBAuI5xa5P+dF3IKg6KWeAcgQqulYDyM47ghI7jMcKue+k6fVZj0hi14eVEai6ZY21GMnn0eYE5AsN9c5PtgwKPGYSSW+dOoyw+lm7os27YxKYC/v6ZUKrOASEF6cBdAoB05RcBaMbIfXnmfTBjxtrAv/mWg1ZzK0Wqe/t85UK2tuYrzEvY/AL3PEsyglooPwFulPDps8kx8N7MC/EGV/ax2R0UHC4b9yBvGL+c+Pv9HIFAzbsc/+TaM9+aR8kqf+f+yTXUwa39p/FqXbXnkopcSp97ycGR0aGx/H/pGVey6QA26n2S49NhK5lVBFrjkMLXGJJNFpNBKK4XiKn9rwOWjHPJtRS/3i/IZOh4TGWIZOIeRIwNHQWyar21Txk3zZhkBGqP6vPKXBbAKMDcn5+ICDP//E7GQ1JGRSHC33lnDnc5lFrjoEcCkJscgwyppCHIHHA9ssb7h7LcmJ0bsyOSOjU0KQwZvklAXQes5FBBIp0PYY4n3uiGn3mOgl3cR2B9KlIOyUhQ1F1Zj4z9PuMz7n+fdzJCY2WM6w4yohJdvLVncWiV5e3PHIZsBQGvjFHX+nzGCiXeh9/DW6o5S+4Tmla5fiYXOIIiSSOcDGg3BmJTyXsZnAbDXv97s6uox/3c8QaQIVjGPImCgHM0mYkBeMg7qDEW2YTJsxzgms/rS7It3S5doO8BZJzdl4C9rRKhmzt0CWQnjyxL8zoHoSsOQJMB3W3OrJhdtZ21D6ycWbFKftkK04rlUll7/fw723/1wjLZvI0mUxuMRvbZF196afzZ9bkDizRH+yd/8H86gAA4AkC4vbnuAC8ctMzVzU3Tuacf7Dyyvd2nnsG2/+ogZvRlbXlt2bLZjNOGVSoFe/L0sdXqRbu+u7bvnn/rZfW8I5Qv7c6tvXj+a7vtXthcqWCra4ue9QoYWasuOc/k4sK6bT/YMstO7c3hvn3//Fs7Pz127t/FpfnQnTqV9kxtyRWZDthrlJmTpUf2e7sDB3nGnrz3oT1+9NRWVjcceB0Mx56VxXivL88cEIN6hHXutFu+dmQvIweAUIAjlD8HXRu6XwOKQR3gWZD9roPQZOoBUJC1jfPL/DbuWl7ifX196+NDbmioRdYbFCCtVtPBywCQTKxcICCej1UVw8BzGfkWfY9xrpLoEJMiOKv5PaA6oATUGbLZquWa20ZUarEfKGGG0mB5cSXooBS6YOrvyHNoJoeeBxwiCAN4JYcGh59rWKd2q2eVUs2ys6xVK/O2WFu0tZVNW6qvWrvZsdevDhw0LmVLPg87D7Z8r6AnucfZ2amXy/MsQDgyI9HKjA+AnCaCvn8noaKOAA8c3IVs3g4OjryJ4UfPntnOzpYNBx0Hny6vL70xGeCdF0qPKdOf2tb2A892JShPZqNTDHh258T2X790Woj15Q378ovfdJCv2+pZr9n1rMzgEI0tV8w6OPT64KWX2gOUi8P65PTQzs5OrDfs2FXr2lKpqQ1mQyukivb5+7+0nfU951mGmxpaEpoPug6tFa3Tb9pwMrBmB3D1xsF0Gkxik47GQ8/uLxTzNp6Z87/SlGxxftk217Z8DWvleSvmClarzNvV5U3kLG56hu3m5qp1ejfOL4tezeQBc4qeSXx+fulzQEby1sZ2oIDJhf4P/UE7ZBffXXom/Nrqmq2u8Kya2xH97sBlBxorsu25z7ffPrdspuAUJjs7e7a6uOoUCdA8vDkiAHXmmdtwP69trBrcovsHr3x+vSmvqlv6ZHgObL5S932MzKGrCHDRlNGbz3VbnjHNWJyfmUa2qbwDxswzX71Oz7PG4fHGj+J5BEAEXBRyRc8WJduSd4SDnHujUwAZtzc3fZ+eX17axeW51apz9v6z9/w78su1yBFj8GD5JDjA/BuwGplnz37z/Dv3O1XGTpasA+RwqU6GFPP7u0MVSLA1k087mEbjyfPLC6fScH72VMqDRXNQJ+VLVgZ0TIXsP/RGdxBoRgJVDBRjYc/z+YX6UrDb8yGoRHCEc0C2h+bE/bBYtZqCS386skbnxs8BAGhUHxnpBFHcl3b/HD5buGoJP8JADmgWQGjIqAcjztvQoMnztixl5XzFOZABZFcWV++5rdGd51dkDTdsOA3nPjqhSpNMkrW6A4PTKZcuWqU855UKW5u7zpGNjiPgQLPH4+M31mo3vYFoZ9Tw7/ju3S7UHvwXeLG9CW217hQl09HYbq/vPHMWjvxiBp71otVKiz5WmlPBNby2shwb995ae9CxZrdpA+DnzMwuvbFo14o0aR4OPIPfs72hVirPWbU4ZytkEa9tO9c8GbpvDvbt9PTYucDbPXjVO35uEYzI5lK2uFy3XIneVUOnZaHiAN/Ny8pnYyvnKk6fMl+r+7zkUwWXl9DLKmetds+OD0/s8eZj++Ljn9va3IaV02VLjXM26g2cC/749MheHry03qRtH3/xkXUnPWv2GpYpp+3V+Q/24uCFhW4EJJ5nbH1t26qFqg2aIyuMcvbJw0/sZ08+tc2Fdes2evbd19/a+sq6ffLph3bdOLWz80P78ccXzhefLszstnNtuWrWth5t2IvXz+35y2+tN+67DcCZix3UuG3a+fmF9b0RKMkbVac72tne8yqs08NT67W7/u7LC4s2P7/ogXM4mjmrL85OvVkle56mjQgre4pgX7FSdP82W8rZ0vKyffFXvrR//Af/yLqDtqVz+MxwpY+sWM1Za9y03qhtsD5B7gWdGc0Jnc4m/7Z5nmNFnukc7Vn2hjctvDcB/Yd7rIaGoO5vx2bjsZL33oaOjU49iPMOhacwDyX9+cgSALT8Oc7NpG0sP0IgnvSV7FYBrbKVWQf2dtI/km+SxISSfm0S/+Ea+RGMWc+Rr4+OkL9BIFI+qvx3P/8jwYB8VU8KitXcfF4AqDAV+TVJHE/Yh/xIJezJpxKIKfxDOJrwCM2L8BYfX8QbGL/AVOESfGfsAoeT/rmwEa2z+xwxwMBn0MnKEuf38tkUSEj6EVoDza1wSrAI/pfc6PnJdZXP9VZu3yY4aX7lD+tayUFIDPppMh7XCHzVvCUBaOZW8yN/mOvexTQkx5JR7GC+FMTg90mcQmOVzAgTCXbb1CsoJFeMRxiVsEjuxVnO74Udal59L0ccVr9Lyr3LVayw/cmeSTBKpP7uf/zvOAe0nEE4xfQlYMaZehNZj77xUHeRZBxDRpMZshgAKwIoKiEWACvuXTm4AnFC05m3aer8rOiHb6rIVatFDmMIAKKXbCUWQQaDxucARgS+k8ZEclKSm0CLpE0qUFHPDopUtB4BZNUG5/5Jp/pdQdRndQ2RWs2TFI+EXk4Vz+V/RSM0lwgnAHQyUpKkJHDQpB8aEPGzAGOcPp7hwMI4UERISWse+M7fy5W3lAIYcPxez3AwPIL7UhJS/ppbAUQChKQgEHAvTxiFKLPmSWuWVDxSqnpvXcs99LckeO3yF7mpFcVT9EfrhEHmINRfkgHtgFEEXcRnquxHZZ5jnPE3bVitzbsKAI5mjU3KQMoDQw+xJ2Kvw08HsNZD8yElIbkRIHi/r2K3WHFuaxxcz9zrvQeDwAckmWJeHAiO+9uzHAhIZd+Cjq7cs6HJo6LEHpVOlANJufI7AY9uzEfADKeD9RZIxXikTCUzSQBUCjLs87d0P7q/dFYyUieHgXeX/Ohw1R7V/EmfFfPh/XW95kkAl/ak9JEOLcaqA9fnK2ab83dRb6g8lWfxOwG+ejcdYMn3o9RZXwEIfafxKl1k3zncZNQwDhkPkicCCvxd403Oqw5hAQ7aI9LNLq9Rn0ne+K6/M04AdK2z5kigLHOn9SZzTHue3yejqtL7yI3WToE2VawkjTjJhGQ8qY+TRoDm1wMsUYcqK1vvs1gPXX75vbjXZSC44TIMBy9rIR3H/Rgrn+NayZjOuqTRgmMm0Fs6lXfXO5di+b72JAFT3TvsqWAoyMCCEkOGYgDcA1is+ZShQea2c5uOgpGdNCp9/mLTUTKJJNN+dkUAWr9DQf3EqIglkZI17s3flZ0A2Ki5ZXxJw5Dr6DyvYJHvm1ygtdHvGD9zKj2r84b1kRHEfVynZcmwTXk252yc8qTu1DTvAHSpOG9ZuDNnVbu9HthCbdc2Fh9ZNbdmW8uPLT8rWXaWs/3vntvrH39wOopULpSMffTZpx4cxdHHUX720TN782rfXrx47mALwVjAQoDB7jAEIHPZos3Xl213+5GtrW47p/PBm2O3kwAosVFwuLBZLDW2vb1dqy/W7IcffvAM35AZlLJcdmI3N5f2ww9fW6N5aZVq3sqVAMgC0FUrCw56Lq1s2uOnj+y6cWE/vHxu3/76G7u5vXZKmeWlBRv2QjMcwCWXRwx+13PBbgOApkweEJJmY6vrm/bw4WNbW99y8AZHH9B5OBpYq3njwDscoNyvlC94YIvzj7V4/vy5HRy8jvbJwMEA3jeTTTuI4GXoZBVOcVyDE4E+QCZ5L85AQGGCFN6E0RuamYN9cBeTHebl832oIcL5RODDgzzTiYPU2lNkELo+dUbqlGdHqukgtEHAK6F1Cusxs2qpEgzwsTk4wqc2AIoXlsPZPg62MZQqQXcGu5axeRM1C4F55BNQknfxgF7kNSYDrVoNAPRifcWbbPU6fTs5OrXr6zubjqYOcD5+/NDnAxAFg5/SdOaMZ/NuTkVAtcVczekVsOF4DsAlTrp3Q6ccO52zk5Mzb1T36Scf2eOHu55VT+bwxfWlnV2c29XtjXPs5ktFyDZtvr5gDsRDs5MPlEduW40HDqZf3lzZYn3Bdnf2rJSv2ngwsUoe2gEqtuAw7znoAMXHD6++t1KlaEtLi15azhdUHsjPYNxzztnuGA7l0GBtY/6RPdl95g20Lq6v7Ozs3AqlkKFOeffN7QWwhg0nZD+2QnZqJuhIyr2HkxAkwBUCmCpmKra9veeZuzTshAaFrEcqQQhQIT+8G83pAE3OLw6cGgd5BoRBtjyr9+o2ytHU5ubqRkCP52LHkNgPsHt7d+3UNgtzS/b0yRNbXly25m3TQeF+Lzhz6CbAVoIrZFQv11dsb++xLc4tugyS5cteY46OTo89o44MUfQogSU/b9OBwsltnnSwr+ACh8oAsBzAeW6B5mPBHiZwQAYqdiUyBCAKUBP0ccn3GnJHUALOVvQZ+zyPrI1HVqvWbHVp1TPB4aqmsV56FoDkpYV5B//nqlUH50/PznweaAa4vbPpGfhue8SsKp31+BnsF50NZSpr0ymXLewPVWiwNgDcAGBkUrPv0SU0nCOAly8F+6jZadrl1ZW1px3PbuW/arlq1VLV6WIAofnC/3H/ykKVGk31ZI87fQ9nKw1FaSJWiPSE3Y4HM6DNUAYXJeVuW6C+qaLz5qVDa/bJwJ9ZNsM5mLNiAV2f9/eh+hY9x/hJdHBgAhqgaC9S/tztD4w+MIDh6MaCFX0vwhtM9u72+gPP4MUuR/b5/+D4wI6ujgLPcdRzcHMztlyKhrzQNJRte+OBNyZ1f43xzkj66NvZ+bEHhDqDpg1SXRtPe35Ny8FdbJMAkjNOZJr1JgP7+vLGAWj2VDEDGF+wfLri/P9wi7cat1YuFjwgxHkGaArwTJPLac6cExqeY6pH4FFG19KgsJgvun7xcWdKNj+36FQRda84zLgO4gy4blzbXaPh2c+uowpZK1VzlisC5A89uDkYjzz7mbVFJ1KtAWf95uqWLS2seoPN8XBmk+HEA9dHh2d2cXFtHzz6wNYXNmxzftOWqstWSBdt2g9JDXftOzu6PLTvX39vlcWyZSoZ6406limm7PXlvr06fmW92RDAwgbTsS0trtrmypZlhhnrnrbt492P7OcffGEPlh/Y3dWd/fj9D56d/vj9PZtbKNrF9ZH9w3/4f9j59akVqgUbTHqWn8tbqVaw/aN9u23dWqVatq2dTavPzbn+gqrr5OzUzukfAJ9zsex6Dh5t9GH7rutZ6hvL67a+uuaVINBiYCRR7fDm6MCOjg5cJqC/QXcQ1MhSzVTI2gzaGXjAZ1Nb2Vi18+tzqPMdgIZ6I5OdWbaUtvakaa1Bw9KZEGCB/xn96IEFupNF8Fe4CIlfocA2Vqy+gyvJ/51MQ4IS6++JK5O3lK1u78NXjq8U0O57DEb+oXweJXIgL0kcQXpI9nsSqBMGon2q5DPGJnBPQK4AaPlEAhrlo/1lWJQwENm6GoPmSv6M7sEz74FjmnYkqh3Roe6HJegseaawO/nUSVBbQCPXyX/mZ2Fxwhr0XTgL45EfIUwhiT/IH/Z3jglT985srOgVhaTGKNxAfiXPTOJvfF7vzlhVRX6vw6niKoUqYc3fW4A0+KqaT95bvqCAf7cVI/b47ueS85DEFIQLav64h54j/9rPiJi4lcQe+HsSKxS+I59O8qt1EQAt/9V90hhkkB2vd1CikPaQ7qU1EM6SxOqmkSJH5/R9MnHMPGdeleCh99RY3MomAzr24NPftZbymYVPSG4lM37df/2f/vszOeocNFACMFCl0nv5d0TLUUpvFzRkXWrDOQAXy3rRMKIGUGRbIOd987f4WQ1GXKW6nxZKf6dUUS+mRfMNmkMpUKIRos7JrFwpBd9YMRNa4J8AsORiMEHaABJGN14S4LiEUvfGudJY+bxAYzatgLikQEiQHfzE8Y5cnFJKvJsADUW/tJBywgXMB4Nm7IadAAg1QBOYotJvj5DHhlc4L9zDFXz6bTabFFNyw2D8qqsqgsjfRETOvzMxq0FCKcXOewZFEiI/ej+BN4wHJUAGdHLjSPlofqV05BRJPrhOoB/35BnIanD2s85bJlBEhxHyrWxDIvpuoMamLZIzHVQyTnkemSPMvfhfuR8GD/Mi5SyAXZvw/iCdhUxxBykSgLlnzWbhNQogPvP27gEpJS/wUM8QQHYfvIkBhjAPwWEWQKv10J7pY/B6RurbUkDuU4xAWh9e2+nUyrGaQXsCOUgqP+aR/5MAvA5oAW6aa+TEG3ksLLjMMX8CY9VxmOdoTJoL7SvtQYHeknXNKd91oGmvyuDR/tb9BWTeGww0IonZ7gLvJHPJiDjvpqxW9ta9/EZqFUV59RzuyTyL6kZRW72L9AuykRwjnNvSDQIYPUAQDwQcORkT2gvay1wn4E57jn3AM5MgqXQcY+J68fNqTHyXUQRolQRcJVs61CnZ5nfcQxnYep4ynvk3AAjfxfWs8cnI4pnMlww8USy8q5O53vVe1Mnv/l1gMfcXYKk1ENCsfcR3MqD5DO8o/ZYE4ikxl8xIDzM2nWvShTKSeGcFdVhHALik/pMOl2FaKcFBHapNnDc5G6Leek+MdeRdgbBehzL0QPXCuKCC0POQS6717NM8HJodz6hOAuj34D1gHMYMjdhidrvvt0jBod9h3vMcGYpwQOseWl/Gxt8DbcpbrmZ3lPx34Szg+ru7QAfBfDMu+CNlODJ26TzNNZ/zZoWJvgWyOyiXxplttDtGQhh0TkY5f65ilTLclHBzp+3msmdri49ssbZjtdyaPX3wiaVGOe9Kf/Dihb384Uebm1+wWr3u5/HS+rI7sLkyWWHdyNG6Zi9++N5pEcjGbd017PLm0lta8V4b69v28OFTW1sChKnYoA91ydA5P/k73JgAGqvLCw4K1WpVN9yYG5x1yvm512xKA8Ij23/1rTXJFk2PrNlpBL5V+PpTWdvZ3rVUJh94ascdb+x2e3Pj5dWUZyOT8EiHIGvIONLZEkBDgK+cyxT9FwgSr6ys2s7uQ3eMyX4OtlTPQcjxKNBcEJzAIYRTEnvM9fxwaK/fvDG47KtzwQ5p9eBIdnwpBi8CKOz6OxuCT8H5oslT4MpNOX90yYEYgGiydAGiQpPvqZfPj2kYG/UjQBrZqoA8ANDSB3IOQruvmZe8A9J47xLqOmTDcmPAp1zkehyFKgjsFcYJmEUmOJmOvh/hwW2R+R0CTuI2JGtYnPUX1xfeYBDwJpcpWrVYtXwWkH3NAeh8LgAs6VTOKTpurm6t0+za3oOHntXMfEJ/4V+RI9Px83TaG9F5I9pM2mWBPdFoXNubg9fOCevnQ77o4NDdbdOBl08++sge7T10fuPj42PnVT4+O7X+lA7mWasvzt9TapHl6PvZmzKOHHQCYHRe4U7H6tWa1WpzNl9b8mziva09B+GRkfOrU282BgD9cv9Hz1SF6/WD95/6Z5t3tw54A8bB533Ru7AaTbmmaVuuPTCb5O3R3mNbXoF+JJyzAPAvfnjuWcaAzzCSjmfYXIDmMweraYTl4Olk6POez5Z87wEAAcRA8ZEam1NKkIAiR35lbdWOTk6s3bmzdu/Grm8vbSk2voRGRskG2GfwISPHrAOgCkANTdAAbxkr7wfo/8HTD2xledmOD04dnGYBAY4ARuv1ec8k7nX73iwVMGihtuj88GQzA66yTw8O3zhAP5kMfI2ZAziv0amexZzOejk9z11f33SACJn58eVLy9AHJ0vzVZqD1p3aAr0im4bEIhrTFXI0UJ53vlhPcjX0VDgnsPGQcdZ+b+eBy+fN1Y1nHFN1gB7ZWFv3gAfZ58jGycWpZ9UCPK8sBToeruMcUwMyP0uGZDOG4AbPIOsVcKsR6TbQWegB3gfZhg+b/YhOg4rF7ZpC1vLFvD+v0+s5x3BzRGAsBPcKmYKDmdBqlL2B89sEHABt7g0Azb0IIHqfi3zOM5792eOTksEpAAAgAElEQVSRZ0kj97JFyLpFb3hbUqcUUkOllI2mVCWgt9FvWRvRLNHKTrvEXONzQr9RJoCdQ+8FfemNektV5wnvDcau17v9roPEy9Vl29p4YOtL654RPB3OfO7Fo768vmpnl8f259/+ucuO6/bxyEo5+jMUHIDPpgqWs4Jtbuz4Pd1UmgW6AKpKmNODw31rdm+tO2nYLD32+eD3gQc69HsIwE7Bgw+dVtdBaGTd7XyazRbnDHQZ3v65ctUGvY7lsoHeBHkGgM4UstaHgiRtdnh2ZM1+aNrbGw38LID6o1AsebO/TrPn+9V1UYb9TCC64IApZwGJbuEcoGFv28Hy2nzZ9Z8H2fo9G0+hFiLnemqFdMEDCPPlJQ8qbq0+cEqkYTc0OYQvn4BXt9W3Tz74zKbdsdXzdVuaW7ZqruqJ656sVQBY7tsf/9kf2cn1kVWWal55BEj8+uyl7Z/sW4fmv3M1B6Ch+dlc3LJyqmz5bsYeLT+033z2uW0sbNn1+ZW92X/j5+7cYs0W10q2urlkf/9//z37s+e/Cs0xqdwpZrzx7WBKbvXYG23SuBi9AFc9Zyjy/+rowClwnCd8NPamqkZly2BmK7Ulz4Z+uPPQFufn/Qz3Zs7pqZ2cnzi90mgS7q9eT1RToH/hVi7Xqs637RRLObCKvuVK9A2Y8+BdKj+zy/a5NXo3zs2eyo5pA2HZfMqDhjq7ZEu63R0BVCq9kN1hzPzkyEviOwRj2K/Of18qhb0UE6f8ftMQyCEwrM/KTue8FtCooNe7yVPynVxXJcBL+bjSm9hIwpU4Y+Xzy99kT+n5slkF4gkDkq8pu1VgtwBM2ccBUHxLNxrePyQvafwA8brOMbpIwaFED72XqDaSeJYyWLmXkgmF7SiAL/8u6RMzJvl7wvH0d4Gbenf5zJy38u3k3wjQZ6zC0WQL3vsl0T7TnPJsBQCQA/lo3Fv+h3xe+YXvYlHCZPi7ktQ0Xr7r3YTNyZbUemlNklig7Mwkfij51XrLN036NAJjdY1wJ8krz9S687ck9qi1SSYwkUii5wp/5Hl8VrQn/Kw9+C4YDgCtteBz8j2FxWidGa8wMK4PlQNp34eSCe6tZ8neF+algEgyO5vnpf7b//w/8hRDXkobWAuihcfRE6WCBI7vUgCUvfi1AqCdMzpEZpgg3V8C6ZMw+2mzoySYzcD04tmYUSkh4EX4ktIQRxD31Hhd4GKmisAavgvE5OdB7FzqCjnBIcTPSYA7ubgCEnRNEJ6QISYHT2CYDBjGK0CJ5wZQKYBMzAdGj4A0bRz+LsBWQJr+rbXRBqU0QxuH7wKqNOd6DhkJEookiERpP8/FsHbgNjr6PJcNrzmTcIZrA2jgX5nwLmxsCa0ATgGl2mwChYISiNnuibIbKWZdr42r95MiEVilv6vMRGP2jPDIFa5mi4wlcFmHsn4AaD8gYokA86rDiGsA3qTEBcbxfIGrKP6kbOngEnin+YerkQOMewqs0qEAiI1zVIxAtgBzyYNknXtKht6VT4HbUlRSqBj/AoiTilEH5/3+zYUAExnQzCML43M2m7ojcq9cYtMHjUP35LnKVvWMsJj1rMidQEmewfzjtAqcZT681DLud8m0DqPkASAFxmfZawKw+azAX+0bAVzaT+8Clsl9Qmmosm8YP2Pi+QJddRjoOTroubf2RhJQ07i4B+/O35hPrtdhnzSktK8F8jFvvsdiAIusH95LoLcUug4nOIw1FoHZ0i9+IERdw9y6vokBAMbmTSFL5QC+9kMWnx8K4juM2bkeAY2gr84JPu+yEMFt3ZvnKLqsOQs6KIDG2h8C5KWzAyD1U+MrCSIrcs49pVOTc8a1AtTf7oEAsnomWjw3knPDWEsACokGtTqjpKfJWGLMkm3en/nQekg3ObiWMBhkMGsupQ8EstKVXUbQT86HSL7/1lAJATpF+eGA5vkOfGSzVq/P3QdGyLxjPn0/RO68xu3dvUGDXpSBSnIKa0jG0L1OIyI9C1QE94ZKNPTu53QUKmqYs+RZoMxn7TWyaBiz8+VSYTMLwBLvDxgL0OdAvzgMs1kHJhTk4/6sG2NUw5SkI+BnGDyQmZw3vxv3CUzMrJirWak4Z7ls2Qq5OWvcjKxxO3LwuZpbsZXqA3u886EVUnNG0tI3f/qnzm8KmPPg4Z5dXV9bq9/27KInHzy1ubmal/9ubG/5WU82FsbL/stX9v2L506nQWls1jOgl2xz44HzM3dbA1tb3XCH/de//tbfGyd5Z3vT+WuhlQDwudf1fTIyZ7a8NGev9p/bq9ffWbfXsFRq4qWvx6enDljkC+jQul3dhOZL09TY5pdCCbQHnWfmDjsgMWvN2spwl87XeaQ9iE8I3+vDx09CtqQbmz3n11UGH+XV8EljV+FceMIBmfzTmbU6bc9oysW9hFEKoO4ZV/4VqliQv3wuBC37ZK46qBPsLezEtdV1L0lHDsjGA8SA5xobD6oTwMDQQGzmjqcD1NOZA+Ouvxw8AT4hMzD8BGhIdhglyjy30W06KM1Y+sO+U1aQNQ44HDicQ7UQn0X2PHMQfgdALipCRpRaT6yUC9yr5UKoLkBvuK5vBi7Zucq8NyIEqKHJH6Xf4/HEJj2yiIpWr9Wtcdu2xnXLswxDY8GQ5c8+WdtYC/rawX/Weepc5GQSw6HLnLU7DTs+fW3nN+dWKVatUK5YOc+ZnbPZOB3Lr5f9/EE3nJ2fWHvYdVoDsgwBboajnt00rjwz13VMJiROkFhGYgd7tdlr0RLN531nbdc+/9kXNupNbGVlxffKxdWpByoOjg/t8OzA9wmVHYxz0g/UO4BJlMQDcnVGHcOuz6QLtljdsHZz7M2z1jY2rVSshKz42dgODvbt4ubMmp0bb5ZWohJguW6N1p1ncZO9W5urOH9psVC1tdVNbzJYLc15hi8UKKVs0dCBvXbHeqOer+nO7o5dXF3ZwfG+N/0CHN9cW3eqlQZNH6N9EXyKvv99OOp69ny2EJwugBO3H0cTB1+h33i4u2ftRsdevX7pMqazAfAXDm1kqt3uWL28YOZNwyr+v1PRzNes2Wp4JUGn33IdnstnPSOe9Qf0ZezsfdkgSzSsJNuRRnnZlM8tvLBw00OHAkCM5LpdB7VDuep6GM5y17809hsNPDv3rnHjYN/+jwDXI1teWvLMeBqWwRFOYziA1mCLTpyj++LyzA5PDj2LMpMm8BeSLPx/b/JNhUveZZpno7MJkImqxu0sslUjfY4HYEnMiMFKMundD3QaoaHzHgPEQ7vSbLddL0OH0J/2LW95r2tg75e9URvB9bLRZFu2qpKTmG+4uQlmEahqtBoh23vQD5n16eATAuwGMjJz8D+c75GecUrRBH8POieXKtkIX8LSVk7VQgTJ+QWmXlVAMACOcfZUo3Fn9JiZ84AntE9Qb4WM3JX5VXu695493H5oleKcnR2eOQ0Ga0mAoVQr+3nw+njfKXU4v5GHWrnqPMwA0NcXdzYbzmxra9fKBZJuSk4lwbmAHKFTTk6O7eL21Dp2awTBmXv2UavX8pgfeiv0eQj+C1zQ6KM6lDY0/2t10KKeaU1WK/ZONpO2eq3imevOC0qDtvHQWr22peCHb9w6oLm0smiHx8dOIWM5zpqR0/nQ+HLY6ztdxpxXzkwsXyAAGBpTTmluB/3GZGxNmvX2aVAYml6ik/GlORMBP0MTR6hrMh6Ymq8u2UJ1yTLTgnXuOh6gqlbqdnvTsn53aL/5Gz+3WX9ml0cXtlidd9tgrlK1tc0ND3zAz/zi6Af76vuvrFgvWGmu6A0tm707++HgB0sVM9abDK0z7HoQNzPKWjVTsUeLj+xnT35mT9ceWv924FQ2VxeX/g4Z2lDMOvbo2QM7PT+yX3/7lR3dHVmVRqnDtgdWaAa5vhXobnZ2H/j6Ud2A/TBJT+30+twby7J+Hggd9K2crbAytrOxbbP+1OWHrGjCNLwLIPFd68YOT954JjqNXpER9sfK0rLrGIJUC4vL/rtGu+VBt/F0YLX5qlXm8pbLp607adtN98b6E/jkCY5OLFtMWa5AWIuqlaGvj/uc/dCrhf3Pu5DY4QlUiYSbn+AT3MEBw9D0G5vDEyQihsL5wNgI9qiSUz4E14WzPAC4nNOO+cTEDuE47Gf5t4wpCcLKJyQAoeQUruXf8kvcBrWQ6CL/Xv4FY1fii/AMPSsJUAu/kT0NDZAAQWEKzIt8RscmYtPBJHjMu6gyXZ+TryFfRgCw/Fv5Y8L95Ie8izElgU/5M4xRyS68D7+Xv854CWgKuE76ncKI/CyIzevll3Af5ozr3VaM/opAbdlZ6rcDliB/Te+QxIp8HDGpSaAscyefk0CnrkkCrcIfdC+9VxIMFiajdeEa+U36m3z7JO7H79y+ij6U7s1cyh/0BJLId6014W/KPvd9EwMnTvsUQXvhHcIuJG8aWzKooL2m/RcNdX8H7QM+x73k6wun8cBH5NIOwdeA5UlO9W/5+vI5tQa+/yPmnPrv/u7fdg5ocd/q8Oc7hqtAFs9kdc7ad8CwdMg+dOM5Nq7hkPHD2gUgZC4LLBR4CQCoBeVZng0Vy8+1kD7ICBwIgJASkbPv5U2RQoJnuAERAWgpGmW0CTzh78OYlcrnkwLD3wQQynARiCvwLwkg46sICJFQSQB4rsBRLZ4UDde6IhuG7Fg5g9xL86UNrmuTQJ2EjoM/OY/J9ZFQ+UaKGdc+N4kmcRiK4X1DJJC/JQE8zQfP4P8kOO/zkQ8lcQK/GCvj5p2SmXcCjrQJvAqczOhIsZBUuslNmVwP/cx3bWSBj4xF8+ObM869d6SP7y7l5wptFLKAoeAQAMNzldkEAC3wOqlYNb9u7MRsQ22+d9fBxzgNjjfXCiDXfPF9RgAgwfEtBaxMkqQylBwk50fypHmVssCo+8sOFMafPGBUUkwGtABoN9RnIWtWSlFNKZPj0ZzrQJSSTB6ASSWUHCtzhmHAmgE48D1Zzs+1HLByTgRAaw4U6OG9tb+1Dtp/3CN5nfZxEkArFQJwo7XR/Gm99BlVFDAmRXDFncy/3ciKBo+cKB08vB9/1wEiOdbvxL2fjPZ6kxT/P0RBmWMBcdxPBy8ACDIro4t7KzLs+zDqRsmt3ku6ic8zbnS39o/0ngBG10cxw5VxoIt5hu+bmJ0tHZw0aiQ7zKk45DlYpe+135SxIH0l+UkGoJg7rY3WS7rSxx/51QVY8mzpf/4u4F1ni2QVOZcu1XO5RgYSpdd8Voe7Ds5kVrXkTOeCz3XMEOV6nWu8j4A7nDztcZ03rmMBqRI0TjisMk7cgIzZCOLlAjTAoWY9cOwZl69PPrw/hiBzo30k3Z/PhDOXclaNyXUIoF/UyX5tImjgZ+44zKX2dQA3OANV8RL0/32TmEgh0GkH8Id3DpyfgbOd8mIMScbv2ZLNpt9bQRXmhPdhPQKIG7tsYy8UCDQSxA3d7dNpSq/nbK62ZPlczXqdqWVTZGZlbNYvWT5Vt5Xqrj179KnNV1bt7PDcvv7TXzlI8cnPPvPS91f7+54d9PzgB9vd3rX3nj212nwt6PpiGDsQ6FdffWUnp0e2sR7AQxoQFvJlb0LId7KqyMZMzVKeDce4ebeN9VVbXV3xbDEPpEARimM96jndxtJSxV6/eWGnZ69tNB1YKj124A4eSuicsvmC1ZeW3HHu9juWL+ccSERuPKDQ6/hcvvfk6X2jTNaTs4x9wxgA0QVCSz7JiITvEXCUjCpABEAfQBOqYSZkBzbvrNfpBvmM3C2lYtmzIZFtbwoVGxYDcoRAc7AbcLhd/6eDXOKcOgekg7lBn9QXFj1LtD8KziWZiYgg4ILPBUQC3rQYGy9tpWLJ0N/jYd86PfotBH5SLzV3UoaZZx9/+umnLmPQnbC+jAdHEr5YuLfdeUoF+XpbuRcrU8aR+49OV+SLcqC7vIeAPQF8AWe8F6XRgNiiAAAM3VzfsvEg8DSPoK8oVJxzud3u2d1lwyk4cIZ4Zx9Xve7/JrsKAJis6MWVZedUBoQGcHHAqNuwN0c/2E2DQMHMs7Tr9UWrVRe81JxmVLMxpl9wwt2x8LTXmYNDJ2fH1myFTGKocNAHUJK4eZiBd7fggXjpFbJB99b37MNnH3t2LH+rzFd9HMgw2buU9g9mA+eI9X3Rp+ybZqhktw/s6vbKm3IWC0Xb2nzgFQrNm46D9ARsOp2e7ezs2Pz8nF1dn9n13ZXdNM7t9dG+B2NW1pcciKRBnAdaCoE+qd8feZbgo0fv2WJ92a7Or+zJ3hMr5Yt2dHhoJ4dHzj0OzQrc6dgz37547o3NsGFZTyJaM6dcydtHH31ki4vzTo/T6bft+i58hxIGoA5QDL2EvCIRUCY83nvoXMvHh4cOyJE67eedB9kIgAx8Hsh4H3SGdnVxHeyeUt7m5ud8XQnYDYYdbwxKxQRZiw4+7Wy5bOBPyX4oOagb+pEUKwTz23Z1cx1ofjIABIHewR3eacr3AON48GDX9QEN3ob9nuWzBIAyNr8wZ8+/+dZOT09sa2PLebwJoPG1hQyPx56VHhrCZuz14Wun/4AGhUxvB80zgZIr8KpjI088+EADRgUxB91QAcMYeSf0koLVHvSJIBPXI/O8H4EXp3tNz+z0PGSZTwG8KlTANDxL1/VL/E6Al+fm4vh19nINewsqG9by7ObKuYXdhiX46uBl8InIpiWr2M8z7+aCPVkIwCy9J0aAGYBvfWBOB5/5XkzR/yHtMuD0OGkCGT2rViseHCCA4jYhvhs+MklM6LN0KfAgL67Y+uKm1UpzVi3UHDxkD3rGWXpqlp3ZdePSXr5+6RpU1YULczSZm9nl2Y2Nh2PXfTsbDzy4CMDLPQgowvcNx/z13Zn1J23rT7th7aJtwZ7wrOpiKVTI3bWcLqNeoZln2WW+R3A4V/bACzqPCuS5asUD34CGyD5Z3YDy00zKcpWSV1tB+0OA6ej0xPokWxTzdnF1aXkyq2dpD4rUSvRuqFtqNrbrm3OnYQE0Zd97c+xc1vs10HiQhoDuR/kc0pww4A1ktyOLxRxnRNVmg5Slx3kb92dWzgZu7UKu7BnClWLNnj1+3yCSvzy5MBtOHSgGNF1eXbKV9RUbZyYO+r8+P7DSfMm6o47NsjPLlbP29fOvrTvp2jQDoAyQlLfUMG0lK9pH2x/bX//yt2xzbtOOfzy0/ZevvRrAK7fLWadwKdeLDt4Oxn17ffjSGr2Q1b+8tGx/42/8a85/TuUYOpZA0dkl/QGaNiDQm57a8cVJpLUKCRfIy3Qwta3lLasVa5aaZKzbartNmiumHRQGqL9tXlp31PLz2+V5OrRKruo6Ah7r1dU1PxuvCfaBc+TMmz7mSmkPXN62r6yf6luaopTszGYZApdDm2YI4kzdbrFMwDnogcK6EIwJfmbwlzygHJPxkn4H6xls9Zg4B2VTpMHzJIfYhBC9lvSVBbYKC+Ke+p0AQfkC7HElSEn2w9ke6E4FKvOzqB/kaynpCvtFgKl0VxK/8mqP2NDd7YyYCCnfJtlc0fV6bM4onIXnJG1h+ciukyIew+cYqzAx4RB6hgBInq/kICXlKCOVe8jvYC6EQSUxL/7O/0m8juuUECQfw33uWGEuX1v3E/bAcz3TPtEfThjRPYYXEyo1n8k5cVmKyWLCQyRHen+Nnc8xRg8YxwQm9z1inx5d73okyqLWSviBQGPmOTk/jE3rm3zuX4YpCrcSVpP0KYP9HKhw5VtrvjXn765LGJuogCNFV4IqUrKcBL0lIxoDuoUv+YVJnE6/17i0PyU7/nt466moTNCeyp+WnGgutI7CgXw9/5u/87dmLCTCgwPIwoSDv+TC5kIZQSstaHDUg2LwSYmcTF3n9pv44SNDnt+FFwgGgiZRwq6XIor67otyvRz9ewA6Ag26D46vFMz9eCOS4QpnGBQJ/0uw+bPeE4AhKcBaNAl7UqgllBIkAUMCnLQIijxxD0XnkgaQrnfFPAqOjr70DIEZEhRtDoED2rgCXvicFHRSwMlMend+NOcyZPVsAeGMVVE6CRNHPO8jIEBRGAHnilLxbOaW0q1kFEtKnHF7SU1M6SeThMCGhN2NhxhNUSQmOe/Jn/1wiZx4Eup7oDwqtiQ4qMPI359MLo8ehCiPoniMzQ+lWMJ/vzDxBykbAGh9JqlItE6at8Fo4gai9pcOCubYN2YqbN4A0oWmhipb130Zrw5ZgT+MXT/LsNd+5H5aD7JzpFTcOIkZ+FJK0wjcZ2JTRebFM1iyoWIAgNL3BzyECeWMg+TPjQo9WdqivaYx8G4CBLVHeYaySgFFuFaHo4IZOmB4L8mb9oUOZa2B9q30goBQzY0OPoGSkn1KWmWQvHuQSA65VjxI3B8HxDPonNJm6M49XwLSBYjLkVLQTOC59ir/5p1lZHBP5lzvz/OLgGyRmoD54rOAj1zn+zWW0vP85BporciA1rvyWc2/AEQ+r/vzGf1PZYD0nHQh41KgIBeDKlB8CKiW4cZ1/KwAQtDdbxtPSPaDLgjgvc6DpMzr0JecK3Iq3aSAGWPmmV6ibnZPVyG9GvRsCBgpWMKYGB8ZN9KXktHk87QPkgc3z5OBqrnF2X1XNpP0E97UJ0bktS94nva25LQfnXPuFTLd3javQIbLxcDJj6yFAPHI9Usohx+E8maXm7CuUIB4xmkEoaVfAaBdF+QCIKj5EQe0jAYAaMYrY5y/K/ASwP6iG8IKiADsSLdwX2SWdVQVABkr/P2+MgAqgHr9HiBTsAZaCN3nXUNNelwAdLc/tEIWB7po2RQcyBtWqy5buzmy9KxsxfyiDZoZy0yrlp/M287aY3u4/b4dvDy0F99850bU51984c13vvnuG/v+5fd2fHViC7V5e//ZU1tcWXLnfXllxZvQQTfw8uVLz4Tc3d5yh/r2tuGZXGSclUo1b0bldEiprAOMrWbHHXWyzcjcRV74IlP06uLcGs1rW1yq2c7Oil1cHtvp2RtrNK/ckQP4Pr26cE5XqELml5ftzZs3dnh8ZAvL895ICJ1AeS4Biu3tbfvss8/CuTOAG7Plf6f5EFzCvAt8xa4vxpPQDJjgA85/reYgJ1l20EvM1WtWKRU9+86zSDtdB7vhm3RZokQbpwp6EJt6MKRSJYOjG+Qkcp8ipy5jsUqOxOXRDIoSACo41sl4KVq/N3CQAnm7azY8Cw5QAdoSyqqhWgiMrmnLExCJtDEO+MjuTE2t7ID6gn3w7CP76OMPnLLh93//9+3w8NDlbXd312kvrs4vHOQF+GO8ZHLy5bQNLszBNiNTHyDR+w7hyGWDfaNsVAU91ZiPsnnmZXlh1TlIW3ctOzu7sOEAUIuM2Upo4jeYeNYv9jIZw7/4xS8clGKcrBvPInOZddne3vR9BBjHc3vDlp3fHjsFS6fTtc54YLVM3bnIK/maZ0FPRzRnW7QPPvjQZ204GTnwBp/x199+Ze3erZXKNKea+rysLC45AA0Fijf8qxStEZsS0qjPG45lSjboDaxQKto4NbWb1rXbsa1OaF4IUFIsFGx7c8cWqnUHc8AR0E+A6QCK6P2fff6btrSwbd8/f2X5TNGzg9lXAJ9ffvmlc4meXZ1Yp9+w14ev7K5xaYVSzuYX687bi4y1e03Pfj87PbfZLGMfvv+hPd57anfXd/bh+89saX7JTo4O7cV3z63VbjhYX6pg4+Xt+OLMbvrXVkxXbTpN2cb6lmdPtxote/bsfZtfXPAKh96oa8dnr+347MjumrdOZUL2Xz5d9EADWeBkve5sbtmj3ScBUB2EKs79/X3fA9Bt0AwRbvH11Q3P0OY56BPWNFQJTEOTNaoD/Gygx004k588eeLc33Dos38dwHW/IeVNCOcXFz1j+vL6ymWZXjwe8PYYYuCNJHiDjuA90QXPv/vGmwNyNMHtDAD9+uUrp2uBagN5XJyHViNkLKEzzs9PHfxhbGRnT2zoDf58j8T94v5jvhDPBZANJDpUdSLP9drcvW73KkuaC8aEBKgYOC/QNawrck/2Jc1PC+WCV4GcXZz6+AEAAQOv727cnncQFfCNxA8FSaNfScBTfg/nFpQTg1HfTq+heAkZZcHeCQlMflbPxgHMm01973sQvBCyhd0PGofGd54BaQXLktFfX/U9j06DH55xsrbOGcxZDqh6d2u9SWgmn8+ge4MvAnzN/zSwq5UWrJAp2t7WrlOK3F7fOkCOLqzWS17FcHp+4pngvIs3bS0UXM8TfCFQQQXAxuq2ra9vuJx6Yklq5nruYH/fDs5e2Swzsu6k4/qsXAs0K0pAwj7CtuUdGCOyk5llrNVqW54KlHIlcPZ3e055sjQPLVDDM6wLVDfS9LDdsmKtYuksjUKpqpyzzZ1tv+7i8trGqZnlSeAYjlwXo2AXqlUP1F5enXjlQatzZ1MbeXBgguaHPhIQ0qaWSYfqE/YJTUKn6VAh5/ZIKmtzlbrVCvMOPOdmJafeWq6vWq04Zxkr2OrCmgeslucXPNhycXxql6dnDqCxZ8iyJ+hVrlfssnFlL49fWXVpzhssUpGRLqTs6OTI7np3lspDyxKAwXy6ZIVpwVarG/Y3/5W/ae9tv2/7z1/aH/7BP7VBv2u1WsUWV+atPelao3drg3HHuZVvG9cGldPC/KL9/Itf2ONH71suF2iV4No/Pz+zTv/OgV1oQabpmd20bj0YAUDvyU6DsQ3afVuZX7GnD9636WBs3UbHz8qQmdx3OWwPm3bVCjRiVGwwu5wROSvZ480nzjPPvmx1GBtc2wRd2m6T0By21W9Yb9qz8nzRStWizbKc0QObZEY2S1NbEJqGJsFgKiI8CTEmaChxQb6G/DQoOIK/Guxmb6icbIYe+foJ7vOVxFAEqsp+lL/B52Xryj9nz/i+iHhBEojDv3L+80SCy1/AUmIzRPeZYwKlMkRlpyvxiGfr84yJf0NBpjH9BJiMSZycDQLH5SsIxJY/KQCcd6/BZZ4AACAASURBVJGvn8SR+NlB+0Q1o5J+mJOk3y2MQL6K/B75sppTxqSKbtn/SqRCP2IjCiR3nCWCu7yjEnrQL1Qeau7lV8mWehcYFsYjINP9vwS17j2mEYF54Yk8Wz6M8DP53PJt5e9oXfS+8sl5F/lOWufku8j3kywKU3z3HYQ/JO/PfeXPC4jmOo1N85gco8biwa7IwOBJMjFz/N7/j1W52ld6lvztSrX6k+x1vZPkJYmNaszCKPwZ0FNFGhPeXXNz76Nlgo+reUm+v2Na/9Xf/ndnAm20UOFFcH5DNq4vbJwQRQQ4ePi9MqB8M3h5TOA+HcZMLqg4GDgHmB+4iTJg/i2nXxzP/C65OAIM9GJw1DLhCH8AiEJWLp/RRtDL+piGbwESTSp/V7RGAPS7AiSnNxmNSW54xsA1ROIZm4BFfs84tEn0Llp4AQtaNCJ8XCslrUXUPTmodQ8BYhImGQvJOUtuKP97N5SwSPlK8KSA+bcUBN+1nkklEP7+UwBawLeyIfW+bzdliMglFZeANYHW3q2Yhl6xcVAS4OSdkmMTMCbFqntTmqPsVClSvzYCJzhVAqi05r6pEgC0FJcAbw9YRC47N/TjV/KQ8yZHceNr/pPro9951lp0BpgzDhTGKXCOfcL4mHf+ZwyipeD3KjtR0EIZgAJguV6lNwISpagd4CuGsnfxw/I57TkHCiOQSAa8K4pJoN4AwGIcAND+3qkg0/eHZDxwaVwjhSQlndwDWid9TxoACngw/8yz5lrAHPdTxFfPldwKTNV8aJ8KqBcg9u6eSSpDBxJywYDVl/aiQFX+xj01vuDIZRzcCcGYYLwkQTeNVRFx6SXtvWQQIBlESOpb6ZB8LpTy6sCRjpaCJwNPcqm9L0Dd9Xp8N8nE/8vWm/9IlmV5Xsf23czNzNeI8NgyI5eKzKrK7pqudbqqu6fFCBA/ISEQLUaCQQKBEDA/gkAImL+JQUxLM3R3dfVSSy6RW0RGhHuE727mtu+GPufer/vLoD2V8nD3Z+/dd++5557zPed8jww9OWM4SUm9qHkAd+G+AhuTn3fZjg1o04mxcQ3zoyxnZSyHfRxKgRkj49NeA5jWuDWm5HwKoNf10sF8RmeCgGkFb3TOyCiUUZE8XNlPzoE7C8CY5jN5jriOd6rYcMboPjKmuId0lPPiRkNYARjNne/vaBhI1mVUSD4lE9PxxPcqP4dsi0BjwFjc0Y2VAZI3svq4v+hjAK24jgxofo+zL8NOjiX3o8mo64LCDS2H6/RF0Hc6D5cRtNeZiz+ggArvz/pJvrmGrM2koyDj+Fp/W5jH64DAOFBEqExSsovYhkBmCMpo7+hc9rNiHSi+SAqEhzJD46BF2qqVltWrW2brgs3Jfl4VbHSVslp+28qptu224Ni8a08/f2bffP2VFYo5u3v/vt25e8c++/Iz++Szj700FF7Vre1NB3gB28jK/Nu//40DMIGLbumgE2MPXLlj5wymERVZZ4AAm3Shb29Z56zjJeGTIdzKc7tz67ZzptIs8Pzk2Hr9jhVLZOcV7OLy2MHnq/6lO37FSsFOLs5tulzY1s6uA+EHr185TUi5VnQwFRCVubu9t+cANKAEMoRcytk4Onp1nSHvFW/TkVcCsW6AWtBeMN809yK7mgxizgHAQjKX+Bmg0h2a6cLIanfbggZGY/hQlw6EIIuAg37e0yjS5decHoBgoxoJwj/Jn13/eopVAO3rtYY7JpeXF3Y1vbIiDb6gQQBYcGc04x3hQtk3TRFzoWy4Wfc5BrDa2t4OGZyR+urTz5/YX//qr3xvueNTgM6g5uvI3AGecl+yaJF91tL3uTfTDgC0O2PLYN8B6PB5dIwCLFzPdciqZ16uUnZr91bg870c2NnZhS09cSNtuVTgVcynCzZZTKyYKnoW/o9+9BN7/vy5/epXv3KQBroEdCd2A3LIuXPV64bgd2Zli/TEBqOeA9CzKVQXZdvfu2+jwcwmw6XZPG2bG1v205/83IF99EmmmLV8IWcfP/mtdQdnVq2XvJIFmWGdoZ04Oj2y04sjz6yl0SFrSZn2dnvLG9OllinPIiWbszPoOgg5tZkDGWQ3txobnunbKDds0BvafDL3YAjrD+cxAPAvfvEn1tjYs1/99a8diCNIA2DLGpG1vrnVtFSabPmxvT45sOeHT20w6Fqz3bTt3S0HewBfoIo5Ojq1ic1sI7th7z16z/VBs960d99+ZKOrvn3x+Wf+bLLqR1O4YudWqpas5xn9axuPZnbv3lsOHtIgEjCW5lzp9Noq9aJ1+xcOgl/0wt6YrQEQnencG8eR5Q6dy+3dO0G/EVyIyRhkfpLhTdChVCi5XJBly/fT0zMvp0dv48sQbCLYT4axn0+29IAQskbAhOchr17BgA3mvTrgpQ6BvOF4ZMfHx76XOBdb7bbLM/sbnXv79m2/Dr/l8OCFHb584Vm6my2uM+t1L10u79+9F5KFluZUKwRPnj9/5roSW9EDnTnoZucO7PPOfmZQ8Rd51VHQ3mQ7ZkKjPwIlzW2XX4BN+U28q/eHiEAplQmsF3PHOBwk32pZo9W04Xjge2M4GzoA1ht0Q9A1TwZ2CCDNY7k9Y8DuAIAWIIFup/phMBxad3jlc0zGacijDZm06VSkSYw/FzxzE3lIO/2PV3rk0g4I0sQ1ly5bKVuxRw/ft7fvPfJADWfUwfMXDmRPZkNvWHl8Dm3JS2++R5M4ldG7zEwXXjFTKVasVmpY1nLWqrVdjg9eHDhVSLaQtUKZdOCU67nReOx0Io1GzZ9H8IF5C81mc1bKlV02CSRUy1zXcNqi50+/ti+ffW7jxdAy+eBPs5Z+Lswn1769c8F7Ukygw2LfA4gizwDQR0cnngRUzAeAnsDocDa2Qr7owY/Zam17+3dso9X2ChfG5YAcXOuTqTf+JSP/yaef2ZNPP7Gz3rHVAd7v3bHhsGOD4aUNRl0PdMzWC6+eSKXStgCgtLRnj3MmcM7lixkPrnGuAUwSxK6U6lZIlayYKtlWY89qhaZVi00rpIpWyTdse2PXwWgqgXPplB2/PrJnX3/pXNatzaYdHLyw2Xpu27d3zXJr+/Vnv7VsMeeBt1qj6gE6/n41uLThbODNMdn3zdqm5axo7dK2/bt/8u/bjz78sXVPL+z/+b/+lfecqFWKdmv/lvVmZKAP"/>
          <p:cNvSpPr>
            <a:spLocks noChangeAspect="1" noChangeArrowheads="1"/>
          </p:cNvSpPr>
          <p:nvPr/>
        </p:nvSpPr>
        <p:spPr bwMode="auto">
          <a:xfrm>
            <a:off x="3878066" y="195418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png;base64,iVBORw0KGgoAAAANSUhEUgAABaAAAAeACAYAAAA4k/DXAAAAAXNSR0IArs4c6QAAIABJREFUeF583YluJMmWLVYng8EgM6vqDv0XUuN1P/1Lo6XWe9LXS5AEoXGHqhw4CtvMVvimV14lkCAZ4W7DGfbZ55i5+c3//q9377e3t9vb29v29PSy5d/d3e12c3Ozvb6+bm/b7ZbvX9/fx3f3l8ft7u5ue7vZtu3mvL2+3203p4ft5e12ez+dt4dPf9xuzpft5u7Tdvn88/b48x+30/39dnf/abs5zXbS9t39ebu/v9+22zS0jT7y+fv7+/h/Op228/k8+so48l0+y+9PT0/j98fHx3Gvf5lDvs9//27e38avuT7/tDXm9Pp67Tft51/ayP+MgQxyb67Pv3xmrPn97fV1jPPl5WXcd7lcxjXfv38ff6/bPoyz23l7m2PQ76dPn8bvX758GfN7uL8f88140k9klt8z9vyMfNLX8/PzdWwfxrnNcedfrje39/ebcf3N9jZk07Lva/WTMaZ/ctzbefvQL/nne+389NNPVxkNm1oyTp/ny91VL62byDPz6vnms/zPv3z+8PCwnW7OV3loe9jX3d0Ya9qg/4w/30VW+T/k+DL1zDbe3l/GfWk/10c/cy5znmSf64cfbFMXkU/+k/H0p2mn+Sx2kfZ6jOPz8/3v7JfsjMu4Wxfkk/bze2SR8eT3/My9v/766xjT1O+0f3ZtvPks96Ttz58/T5u4udm+ffs2ro2c0j/dazufR7a//fbbVf/ph6/wY/6728u0weu4TnNMGUN+8stcoy338jvzyE/jY3fDJ5d9Tf29Ddlol37oLNekjYyTfvI3H4IBbJMNwIGXhS/b69sVA8Y43yeWPDzez3m8T+xJP7Gtt5fX7bevX7bT6WY73Z9Hf2QVWdB5Po8dkVnb2I/8mlxzPVvg3zDKXPPz29P3Kybm79vtZtzHz+AwTHt/2TFzyPJlzim49fXr19FWcCu2kXHn7z/84Q/D/vO7tsmT/tIGe8vY2VzazD3pnw/R70ccnfM9xgkYCUf4Pcx1D7s/2nCub1nGR3Jv/IPfpG3xYY+lc+4jxq1/x9gybGmbOMkf2Ze287c2yLNjWe4bOHg6XeXdPsiOMt6Od67f3qbP8bHG+JYR3+RfcCS4OOxmxdOOnfzTHDIP+JfvxGs66xjctu3z42cT52c81K9r2Jp74ZHY0FjO/zOPjrX0dcT1HVMnR2I7jUs+izzpTUxiT9M297jB1thg2ogdsC3zNIeBFwurcl3uiy3k9/Q5/XziPln/o9jC/sSMn3/+efvrX/96tUv3p834YcYitpJT+s937WswTcztGNYx6EMMXtgf2eVfbFc81idbEo/ItHFSTM+4jnYJb//+97+PMec/ezfGXDOwemEpLBlxf312Os0xNm8VkzPWfN7f95xH3Fuc1Xj4K5zseJ1+29dgdO5tm8GR2QRbbNxsjGBPza/3GP1xfuxHf2Ll0QfJm000PrDr2OjPv/zhakf0DdfFPjGCH/Dt6CzywH1dj781F+Wn4kyuTX+//PLLB85GVxkb/Yk96R+n069YZcxsLfeKLfz+aPvDPt8n/+L76cP16RcnYQfNP13bsTN9iL259tPD48Cn5r4dS/Gb9E9HmWNwRFwji8wtcb5lmPjMxn9kZ2mDLIyXDww/eZt5TPNi48iYxDpt90/xRWziG9ojM/MQU4cdnSZXv72Z+aU5nFYuAOPFk5vktzXOwfFOt9vL69OI4OPvlR80f8L5tMOG+azYggPganvsmT6Pu+G07dvsLPOETewJZrSs8ln+GadrYFjHWbltx0U2Ka6F74mdOGfi2sS0yY3kQW9vM7e/2SZfgTORE5l0PhDbCefKdXwv7TU/xenMKfe0z8JxcSvt8Aly5b/knvmIpcYDM/Jzx8eZf+VvumNPzWfYYvOR2c4em5urDmxYtQXjjRyi472/m+31LXnslE3+t53kejwPTxS3M47oLXUG/3D9/JTfxd+1y0ddB/Obt5CNa9Jv+jB/c5IP5F7YzE/bnxP74cWRB5EXm8u10YOYnZ/P375f60S+T99i3cvTzP2OfkjnsaXGxdzH3odv359Hnq3f5E+5N9fxs8jv9rSNPOjxcj/k8duXvw8bfPr+sqU+gs+kr+Fzb68jn4p85D0wgv2P758mf2cv+t5uZg0r/H5i6Nu15jHiy92qdz2/XOWT69M3nBtYMi+72nd8It/LJ+BxxsneMq7II9fgCeKPWMLfz+dZp+F3nX+ITR27zZ3Nff/y9YovuTfjy//mzpE3/hhdZQzNNeiOb8m/B3d9m/YpdrRtwjRxyt/sKf08f3+59t2+f8Xemz336tjGt6K39I9HsVtYJD4+v8w8Pnx/2MOqS9zcrHrq7eSyqTcMbvYy8fbtZtZi8IaMQT4J48QF42uuR3bip9jw5cueb7JPcSqYQtY3KUCn4TT0/CwIzCJrjC8FutsVsLabWRS+uZuFnfftdnt+udvuLp+37fZ+uz0/bA+ff/lQgL57+LzdhSjef9pu704jWA/Cez+LWvmMYwngwCrCDQBwZuMUUACWZKCT2yuBWAVE93bCSLEtWML1WQd6ikA2RsBcwRWQKhbo5/19JzeCXP98fn66Jj/IigQiwHRZCWzm2AmsINdFzbR7NJbtfeoSwO5JyCRM2/ssKLm3x+baHSymzshygswOAN0OZ8u95OX7OGb+xdDftlng5djaPjo8R5NUICvn0+UaQFs/gE/wS9+SVbqak55zN9f3bTq7AtjLyyxGBgjISBI2SM7jwzV58D15s0dFBOQw95nP07cZ4Pzdzk0XPyKWHeBSKMh4Yy9dfMj9bFyiTNaEpr98nsDK95AePomQ5brINMGF3LRlHu3HgguAci0ZvLzNhRPyJwf6Pfp0t51rjgUa3/f9fDLX9jgEDEQmfyNwgnBs9IO9XK1t4tj77SQcKUCT3bD9t1kUu18LLKHcMGXoNdxgS3B43W6Ci4vA0kfGnOsleMbNl/hBJzTsjgz2JGZPjvgBsvz1+9Qje0pBuZNn3yEDmacxjLG+zAW42N4IuM/PI7hITjLOBByk1rgzNjaQ+zuJJovc00SHH7RNwMSMJeNm7+3TI94UyWRvgxgubKQb8uHLdI9kxEdy7ZHs81U2xY5a52U6V1tQgHY/n+0CFMLMfumOHMyN3JBIRYWMQeHOGAa5CjYnFSwCCCPZ2xGPyIWtXwlPJbTtY+aPRHfCx8c6PnX84o9iiZ+NIff3kxDDPSRHm10gy3XNJfI3O2WDricTcZxexKmWeb7TX3QgNh/H2zIl1xDC9ml+wa/TRvtb48AY48K03Jc5xD7xh0lW50Jr4zwbF48aB4M3+TvJRBYX9d34jLy3LtmvGEC3/Jpc2Cy7OOrWWHOfpCy2ywfgYXCZ3Omff7S8yM/4YSNMaHtp2zYf4zOuyGZw41WAvr3di8J8Fl9yb/Mi9nPF6BWj018Xgsip+WpjiTjODvXRnI29H3XS9tmYkesyh16kSwGp5XLlSauwDku7Tfhk/v5mg20r95eHa4xjj4pLrjsWoLVj0YCMZg4zi5ZpK7/jMeKYuJq55vcubsH6tGfBpPErv+MbsCljwYn1kZ8tQ7rpuCU+pTLRPtHxPP1JptMeztUFFHyp+TIdDhu/ndwi8jDOxkB6k+fwUxsayBaPt8GGr7HDxraj/XeBTny5YuPtzv34RnN9XLtjZ8fK5hXwgI9O/JsL5Ef8Tm6btlOANofBR9YGjNyr7dHu+76Qd8Xou1O2n2zPq4DdPthcE17wR76Pu/yIF5DPy8vUHTnI9yy6aBt+HGWXduB1xzbyIJ+00/7ZMZZNNEbxkcFxR2FjbrThu2Njxdr4wtcmVswNP2+v23WTVttErlX8NLaRJ5Zv53522Twp9+ZzmJ5x4Wtsgt+Rp3aOcyf/LsjlXrLsONz6M57mt80D3AdXsulPcf+IZ3JQxbbMh/9Nm33dsmEqOarNH+7Jzy5W42uNyZFJ7vOvcwPyjm5yjQ11uUcBlj2ROftWRKQnRVz1GrbShenm4e3fjYf8u+MRTG48zj24/eP93BCIjzSeDJ2/vA6Zwuy0ozhuc1UX2PmsWP39eRb+YX/yOpyDXAd2nraRI6UAHXl++frr+Dr4Y4Oe/GXgdBa31qaC5m5k4zPlCX9f+c773FQWfj//zfoF2WU8wz/fZvzyD2bm71EPuF21wLWpi/+03+DKfC16jZy7hnDUAf51Os3aR9qTu8GwIyZpQ5457nl6HjHSYrTYBp9gEtuL7GFiY3TjQ3P5p+e5EY98+ZHr07c2bYjt2J8iKp/DnT7o4X3W7NrmW98pIIu9o166uGf6l2cPe7m1cXfq6/1tbowZVYZwlLu5sJFS34j5PyhAw83ON+ngiB8d9+E3/5y6n5vYjnmRcYvJN//9v2yjAL1tMwARxnY7d1G+pMBwuR8rlvGiTCK7ogfojN21D9vp8mm7Oz9st/ePWwrO2+l+FKUfPv9h2+7O210C1PlxO53v0tkoOgPK8dna+dgGZxwxNgEOWeL8rgeAwMWkB3hdd7Duzoe0H8l9C7XJ/pHcN8CkAJ1/xtZzmGRhTwC1yZGmoU0ARCxmkJ5EOsB0twLyIEtrlb2JbAO38beBvy4CI5B20jjmtYzfPebWgMahmsQiJYocZPQjZwJa5i9wPTxctvebueO8iZKiADkZWztDfh8k8WYHz3ZwffV8f0TOFKCvCHyz7+hOH1/HLtWQ0Qnkx+CSHfzGC9y7oBZ5NFnkpOby9bcvQ6/txC3DTqhyr77iEwp7//mf/znGlWQq800gawKS77oA/UM7eZ12COwEPzqIDNhoAnMXt5rAN+Cw2SPpajlmAQLBJieADWyPft161vckux91pN9ObJtoIi1te2lPW5FBr4pesXEt9AyDyFMd2b3xOu+7FvDe9h3dafPuZgYA9nC6ud3uHy7b8/P3sdCXuXeRVKKcYA4TkHu2k78VeI5zgKlNAthZFxmfXubOp/Np4r1El+7Yawro7Lux4vn7xGeJvCDWxSB2g2g3HsBypFQRYNrs3IlhLBLoxj8r25lviIBdMuYIuxAGgTRjgEONoY37Q2+rUKuAKwEwLqRb7NSveNDtkd8HOypi6Np8b475HblSZCB/tt/6ZIOdsMEN/pG22WLsEIE8xpjW84/GPm1jYmLupXO661giKeliBHvrOK54wS74fsfOj2OZiyu5zpNAkoj0aZdVx+fuzxxxjLZbMhTbtIFEwQ+Y0bZClrmHL8dm+Ic5jM14q6jZ2NS+Ro70Bz/HNav4kXvTf2ylxx0CS4ZNonNtxjXI6XoKROEq8z0mr3DgaM8DAhf2Ni4bP6LJpo9+0XNyTz7DNSTWSLEiXPAm10j4ydY481MB42jf5Ac7cZn2S/NsXtMkfL9njlWMkRx1vCSf5lTXedduPgnG0QaNq8fXc2heyL/a9yZ/2Z8AbPykP9/DmB1HeMj8ad6ug+1iE7sSy9zDNprDjx2J21xkzT8LDo3LmUfuoX8yzDUWlsmCLZC3Hczw0Zxcn7F74tAOwsbd5jUde3DPxirjOmJL2xg/ZOfj71WAHjF4JZitf2O3cyzX9Q48uNtJLx0N31sL4c3d2zbwS7kQbSvKwAd6bDuBe2Kfa/gJ/tYW1DFocMyV/7Ht5lC5j111H91e+mhM4QuNU43f8OHqi6e5mco/z4uS0ZV7vu/8Mp+N77N56uZt+167OPEYdqRvOm2/6LEeZbTz6Lm4+SMui5uTjTGTO/ts308/MJnOjYO991i00XjT8d69YphcPHFtxpdZEOE/STeHT7/suyjFXjqL33oC8+j3ZIGbwX16YvvwNzm08dIbTJFvkI+YzWfjc2Tl3o515M5vuw7RumDzHevYX57AoRM+p6CpRqIfc8KLBye9ie3OGJ/2Pe0pDrAjvpS/LS6l3b///dcPCw/6ONotToHPiL0pIGo7fWbMxzHgJniQtuxMbf7TsS598afm7fCzuXeu43ORg/z188PjdbOIObGV3GMDGJsn8+gg4zNPOIjHigF//fvfrrWLYWcvCn8zvyDrbEQaCwzb+9zA9X3m/SlAW2QUr0axdG1Kyj35vJ+m4otjzi8zPvLTK9a9zae80x+77hiWgmXm1nld84h8F99JfounizHkN2qBqy5Fx/lbPBcf4ErzW5zp9nYWaMXuxkS8zXzzM/Pk88NWXt9G7mlDAjtJe/LNtG+suVe9zTj5pTm4dmzEet03KXUM4lfptzex5PORc6yNWVnAh0nNj+FDxt/zw5NdK7/C7fka20+BPPPZMXTVcNcO6Le3+VSwAnTygcGvXidepKzb/it3EkPaHzumkgV5Ny5OHjBjd+6BV5kTG8znI5f+j/9x1IR/lwTNozdO2UC7ne8ugyjlswHWCfov2bt1t50fftpubh+2m/PcAX06P2w3l8ft8vB5u3/8eXu9OY3vTuf77SaJVhWfRzBejkYhgmqTvw4CmTDltxAokZB89/YyCxgdEDoZPho3gTPKdogj0Rn31rEGxs5RpyHvuy47GDAwK0ASGHNFsLMir18g2bKRZDXZa8Lx/DSDgqAqcbjKu9nGIZkUADp5b4LVugAOx7FmXBLdBtE5h7ft4VN23X58rP9YhDrKHaEZ5Pw95GwmRuYGIM3xd+C8kvYRMF4nIbomJ6sgLoBnh/oEyxlo03cTuPgHR2MznFFARJaOhHx8v440cI/gyo670Aucck1kKqBbnc73xhKda2uq+OMRN+ZiTAFNySRbFNTbnvhSj6UDv3lcCf4qCreftcnd3k0gyvX9yCv/bZnxRW2zP4VY4+VnElmgx2/YiWCtHf6bdtg5sto22ON/el0rze8fd7DlyQLgnJ/3p73gM1bnt5tRgP72PB8bMwe2dUxcBWi2SieCRz7vIgjC1EHzeO/Q4fs6DuVm2ncXciRLI9htM5Hg53BSAZotzuAzd4EaU+7Tbic7bJDfkAO5kb3r2g5dI7FmPwr5kgIkA5lRkG+baHxkI3Sc9jMXZIZfHQupEsxjMkNm2mO7+jnd7cllx7C+voujCt/uV5yhe3Lh+51M8Y+0QT7ZsdGY3kRi4OMqwtNF+8qMYTO+tc6ReMlixsgnu2jDVmBJLzYMclx+SB5HfpCVdj7TOjE/mNgxrH1aInHkGOSnQEMWaS/X0kkfbYK4etTT3yNO1dFPjb0hhEfOwrf4WnOjoz0pmLTe2xazQ7111jhiV4idFL1L3pga29l+61Dy2PG//Tr3KGwrJpE5mXacMg+6V3Dmr9edTY+P13gVHTVn0G7663jdckyffAYXg5Xmnp902LxG+zMWTvlqmy3DWmNgt0f/DCc+xuwu5mb8dNB2wZ/adhRABl4v39E/XOp40HGMn0goLex9+zYTsMZoCS+/Jpv0wfebzxgX/yTXkdy/zkd104fHe7swhMul6Nr45Z7GCDYAzxSQYAF8JYPu0xj151pxrOMtmZMVHeHLx7jV9sXWr7pcBei0rxAh1kQ+5jQ4xDpiof0F1tAFGYn/KUCTtzjcfFQsME/zFvdgXb53tAFcxwXZfiet7N+C8NHXYwtpL0/Ctr8dffQoL3Jre4Q3cFY8cu2Rc7D7Mf7T3BRwHUMd59S+lR3Q7UNjnHen8Yj20zrCztibI8FrmNxxqbH8KIO9rf3p1B4nPcEO8ReuGUN+8gf66vyk5d3Y4Hf4AW86pscmLAKRMazKhp0ZL9ZRJ9cjStaC9doBrWjZsm6umDaOuMxHB34s2cMW32VcySuywAST2Tj/JLujHthxvscbja8xxPddT4ABnQc13rAhRfb4R8YoBxJb2TAe5Gf65zt57D7julzm0SviatpwfMP8fh5VhAfgLpFVCtDwPNc2t8nfZJR7LfDD+Ik5s4DYc9QXLj7z5/3YF/ECRrX8jaVz+Ja9fvwkz7SBZ2h3HCN0uhtPcsEuernK6nniUO4RY/I3DBZfYEbmzuZHkfrb1+vCf67NkR58QE43dj5/mjuxn79/GwXo7Fwferid+Gfe+WzEwZu52Wzcsxa44Fxz4bfXnR98sM3XeQTgKHAsrtPYk4WLgdHryJDGcjYzxnE7x9ZPl9J35wrwzTzgReclRyyffGHaZeZ65EqwRlvtx1fO9T53asMC88jPrp2Ii/lcrtrHu8in5IK5d5y+cLefICCGdbyDr3zjGoNWgTdPyB1xm48Pu18F6LSDJzQHeXiYT0LzS/YA7xJ/MuZ9UWkdP/w+c/AuQE+7nXLJzvfB3c/Tfsg/n1n06zjGthqnO87KDcg882587cUV88/xZ9cCNCVfjeQmjxqetttTipf329v7zfaS4m8C9u08w+n2dL+dLj9tr9t5uztftlPOoc1O6Mun7f7h83a6PGzjIYBTHimYu5/H2c8Ps2LfQYsiGR3yIHhyOveYPIPrACkYZ6LnddZXB1qOI+EFYoCxiQSSyfiAwJWUr13j/gaCAC7F1R67vvaEfRY1BVrzAF7ZAc0w6abB2fh8l/YFgAEGL3NnpkDaScAYyyJfRwPLvZJv3zX5oB+Bj7EyLuPJPYIrsryTyG2QuJCVfIZM9DwFp/zsvjjC+bSfid2B9AhaTcRazx4JIzcOnsIzoj5BZX86gC0MAnKej8e5n64BYOaV73oXHBkNQvS+F7XT7hGknX+JDBiThBzAA5Fh82snzSQI036SKLfv0OkImisZYCN2ItE3cGzgTJsCBvtsYG5CQt8dOPlvDkf26IrEm3ybbPA7wU/AyFi7SKSNjP1YgCbfzAN5zJyBZhNa9tV4dA16dd6f3QpHzHh/m2eVw4EQIVgmMAyf2ebjN/RGn7ve9h32bAxeZO4hM4K/pBHZ8khfBwq6aLwyzra9QU6qAJgzrH/k/1Z6ycYY4JLPO2nowAar+P6ODTPwdzGC/uiejpBbC38IdtryyD7b7t0ldK/YAoMQ9fYXbR/7QjjooH0G1ht3E/Wr/V7mLgKklV/6yd8/2s4kj/mf+UkIWnZ0qW82DtePBWg+LDayCUkEktzxZv4+HyFr7EXizBdO0HVjJL100tnJlnnDgiZp07b29xcYW8e/Hjebhi90QIcdu/QDv80FGRSL+F8+F8PZWO/40VfLedrSfETu+J9+2VDH5yuhyCPBa2dr7E6i0HFL+9rrBIGvZpzRkWJR2lcYSLuNL3wXUWVn2s3f9Mf27N7sOGle8LpjRPsLXZE/HbWNNW84jiftsnVY7BpjONoWrtD8tHlmc5XzeT41xE7ESv5jXkdcu/K/dfxNj23wgpV0RJa9KIgPwdUfYYq+YREuxG7Mt+Ms3prP4GF+z7F8zY/NtWMKeR0LpNcYv+wJBuH+Iybc7I9L271v/safcSjO4jnBPdyyMcTc8ZP8bUdex6SO5eyhcdj3HRuPHMS8O54pRvF3MhD/9HEdZ97CsnYGKcBL9qN7O0Hzez8JY9eVBRn2g8/BAI9gwyu+3BwR3+vYk3ZsSmCDGQsM7fii7+YH5mcX4TGPu+YX6wzQfN/3k9fxvh5j67r9oblbxgyPjjY7/WEWeHEd/qt/9yTfHTJc+hpyON9t35++Xo/g0C+MP9oHbGxMM798dpTj9NNpH+27rmV35AZLyZKsYAT7F+NhdstePx1ne1zkg6+w9/aBmavNYx8j34+cYZ2J/zZ5rZjQOClHhSfmJa7D4ozbebPmknZyX4q6ySvap1sOR9mIOXIDY5a7diyAwfHTxkrY2Bidz5pT4Up2tWaM+d8LteyocZz/RmYwIcWx6Y/7e55gNb4a+QRXFFePPvD8PB+VF78am8Xafjok4xxPZq93T2X3dcsSLogxuGnGeaw9dFzhK7mmMY8e2DhfENP4krbhbo7eUChW7M98Mm6yHLZyd/6w2z6fBbPklLCDTt0vDsnT2CpZtT+P4uA6e/flZR5TmB3Io9B3OzeKmZcCd86AZiOdh/Tvo8C3reNwVx0nRwLR57Dpt2l/fFxBlZ1f7uYCD7mlfef/D57zPvkpX8WV26cVL5sH4S/8ujlI6zAFaLKEBeTROJ7f2zfJ93y7n7Xd/oejHXOOI84cx9mLC2M8y8fggzjT8TQ6swlCXcZO+NfX9c67taGG/zuys2Oe8ZtbvvvjH3/5kFsZB3zODu3823Peqe+8Wm8uosz64/15FpbtgE4+P/KP076rvONDYxiZwaOORexGARofSc1YATpjVoCGc3Nuf9xu/rd/uXmfBjhPY8iKVh7XT8E4Veyc+3y6u98yjZcI8+48i9Knyzh643z/eXt5P233Dzl+49P2niMR8tKy+0/b2+1pO10ex3k279kpkt3Ul3kuE0UxtozhSJQpwiSPgbc/B4LHAPkpxzysXUtNyHMdx2mnatBnLALIj5wpJcMYDoX17oUZ8PaXFDUxYECvr3MHV5y+k8PcO0hi7SgE6keDaKIPbHbitO9ecX8HjLxE0dh9bt5tQHTT5KpJb+7tAEMPggxd5Sdw//TpccsZtA5Gb0LSJI1O6EFb+fzxMle4jQtAkHUnpx3wONvNOgS+ifUkV1Nvu53Oo0KaoI1E6bQTrCaTGYfdJZFTACKf2a0scOURIEG6k3IELwTCi18korEXCYTkAFlokgXAp2/t93SxIH0qXEjkjglJg0falPx0++0bQLJ9ku0dA1GOYFGokXg2JnRwbhvUnzHrE1lFiBGqqz8UEerioQRPMb7bN88OnE1YkYK2wRSgMx+FkgRK5GyObT0idZ47F3IvW1McR7T75RmKXOk/c7PyisCxOzZ3DBZ0z973FUsJw7zD/AXaflSr/e/9derP7km2ww/tQoPds+i2H3+RvzNf2NHYRPfk3yTAvDpGIDDsSbtdxCZT+MJH+W4nN+IFW8qcXHfERrbB/3KPcTRe8wP+fbsW3474Zc7kwfbd3/NuH+nk8rgwY87scsjwbe7oTf+dLLEPhKJ90nxyz/39XOE3/oyzd1p0wSPyuBKnpXPy7IS2C7eNt7m3E418d7nMFxFrN+0hkZKwJqadyIgBGW/HpczdeFwjRjZ+NZ7nHrbmQThSAAAgAElEQVTdBfd8bgdLk7pdTvvxXcf4nGu0ySd/F8NX4gHHnUcXPjGxYn/JV+O+eSgyGSfd5XPJde9OoY9c15ylE5TGXC8Rhe0SOLbI38yv7R4n9F37WHPBIw88+tJ1sWUVeToWtVzpHJZGpmIfXbANMdDRVnTbMULy0/ysY9jAkFpAYJvNYeA5bGMPrrGJomWgD3jZf+N27RONC+KGeXpyKtezY+12zIrO+3givke/CtxpX1Fn2N79PDImsoZDMA/O5CfswOcsjEm84AI94AFpu4vXHavJsPuBg60DvpXPxMPmKmmTPNm+v48+J5awp29P8x0YOGD6T7yHIemT/bZtjd1363guMuiYICd5uL9cd9Lhl32dccC5jrUWpHJf6w9fydgcG+C+Y5GAbuE8XyCXFHHzHe7Dzsy1x8wuOvazXfrq8fPfY07U1yoQyGUa+8X7YUvvawPMNmPDuP58t335Ps87baxqG2pu2xyt8ZD9daFox7C5OacLHuTQPtzxuds52nZjgXjaeSnZwonmH50/6btl+xHjvVtnckm8JEd6Dnm97cckNM9qvFPc7g0ijXPib362/8ffvegKdzYPcs3fjc/sJn3F7vN3dAd3mreaix2UipQtOzaQdjzyn7ZzD2zM9eOYg3W0o3lkLpk7PCVrHCX3jyL757xweH9Jmr5gDJvItb1LFL5MX5yL33A//aY/5z7zV/6BX+XvjCMFaP7U/IY85T9woYu/5DXbmedrZ+5ejOhIyJYrW9JudEWu9DV0d5qc1hOQV7xZOzzxnRxB1xyTv7Az+UzmFrvK/MVcMmEvacd3jkXILs+xAP9t4oTNdtmBPLhQNnHW4lv6H3bwNgvJ8ieYK57yXQXoK/46emPVHHIER7efwjc8D7dJob7tL/2wlZFbvs2iPTyAjzApusoY8ShYLp7AhMZXucWU5VyEEq+7r8ae/C729/052rL/NTcxho4lfCzjMmYLv3iGa4acVoGXXsROMm08gVejBriO5BynbB3ewTZs7HXWk/hb57+4UO779Gmef9+4x68HLuQdBPXei/D94Ru3p+370zy/OptQLueJF1kTHLxz5X2v9Q62o5/l7+ak/o4MyIPvdx4357u/W4Hu4Iw8c+yA/m//mj2YSYJmEfo2Z5OOlwqkgcDL7djVnOM33rLr+e5+uzvfjwJzisvny8/b6/vtdv/4abu9v2w52/o1hOLyeXsbO54fttu8tDAge5rnnjJwYMJAGA8QMFHgz2g4YwSpiPQjEBkTXit0DXxNUrWBRKYdAYazI61thFdDH8XKCSYC4kcyve9A1i4Dmk49HxMFtoIPJ1OAbgNtQ0m/AhTnYBRHg7q2WS8dfH3eC9D0YHzmr702PG1JKIEvwBG43KMt1+XznAGdQ/zHyxSWk3WgOxo6wGijzw7o1n07Kh0dk63+O3Y+7crbYmdBIPe2bPuYEONgK12M4qScju1E9xmbYMWGX9fZv22fgJYfADYyaj2+rII+uzFmCcz07eh4f2y8kyKyA2L5TlGb/BGE360OrhePfIgA6w+yP+pQwpPPR4BYj7i0bzV5c137JbmwUyDJfrXFD8nA910UY6dNlJrwsYOrvlbgaqya+DSD6DhNfxWUeweRHfQB/g8+cbe/1OpHuJZxIYyNK41NjYu7vveXO+SzK0FZu78FA5+bT9v2CMinfcdA+mmMGHJeZ3DlMbd8L6Bqlwzar5HRHlPPoeUDq39kYx0Q2XR0YbFH3wg/O4GT2mRjjSv6VbzuhKv9kL+0/OhGAtHBGpFj46/rjK72F/pi88ZlTB0vEWTxQTsKBnbBs3ljuRZ71ktI+EEno8h2x+OODVP+U4qukYxlHJEN+WWccMVYjnabdhRi2HETxdwHG+k+LyFEfuCwggyb+BF58xl7IS/3KjC2n8By2H5MRHAAbTdmtA61M+1w3/3SmNI+y0/YTuvDSwj1LSm246mfLupiKptnq/xWPJf40JmYaIzkJnmgU/dnjBIoNoeIN5/ig43/XehoH6AL9ygwsYVO0nwmIWpfb1uXPP2jGKagz65zr4Xg2ccsoB0xRDxnCz0/ODRse73LAua13hsr8n3zAPZkt1jbeBeg8IC2LfOXALW8M7b0k3/Td3fegrv4Pm2n0GNsFnK6yIL3NOb3ZylAi7FXTrCeMIJpGW8narCBPJq7K2IonqZNBe9ebBXL2Ax5wrKOixL2yEuBGdYkb5Kf5Huy5Fe9QAxb2HHGmg0Y6ct9MC7X0CPfFsfyecaftjN+vGzwqZXssocknvib+MEW5C3aaxvPNceF2/Y/8+tdpuxKrITnZElvja3JCfloxwx+3377I46SHXri+Ye8bfGsjqvGx8emHc7Y1ZygeU5sZ+D86352srkPbFwFH7Lnx2y3F2PJzzjo6jhHbUwbmIuj2qHLXKNoA+vE5tyXsfGZjhs9Tzyi4xrZuKfl1/JtDtLy23XhCba5ALrzqbnbNjvK3We+7MRiZs+ZL/ScyaKxxbEbx6JZy6axng8ZX+eG7dcWSMaxMWs3Y4pvZGJ8bJx8cp9FiMSS3t07cqHzfrQj+2dL9Gd+7E4ekHEoQPPl+dnc/JLfPU6P1+Fk7DM7oLMYkO/hU+TqfSqw1yYoBd+hq/His4l55EcO7IdvmwNZdBHefOEQGfVCNs4jj+A7v/7665VnjF3v9/uGw8zxb3/724cnf1OY60XC5pd+7/nQSfrDpbtgjufg8xZGM5bo7+FymS8d/PLrOi5l7Xh+n7Wr+xxbW/LDp55fJ9dtbiMmt+y29/WC0puJ/e5P26Ng7h2E68gN/pw2xkJGTiZY8VUMYuvjeLltj2/Goo/0R/78De6ItUdsoEc88cuX367He9Et3i7usq3mmGw1hVzclL/C78au5lU2VPg+i0C5x6YLdph+84SLMZs/nBKjM67xTqe1yZAdTZyZ8S07jkdhurBQzYZv+K75W+oGbR+5puPseAdBjgpZu9zT1uVyHu90+vrty7UA/Xh52H7+Je9NmU+c5SWEI/7dzMVT/9ix+Nv8qGWIJ5EBfN1z1HXW/6qXuJduh288PGw3/zFeQpggPN9Qe7qdoJW92d+fXsYO6Lts3b6dRegUo8/3D9vdJf8/bbenx3HO8+Xh0zjr+ftTIvV5u3z+efx8zUsHxrnRC+SqAJ3BZCBN/jpQRNERlpetSaCsundC1UkNgQ4DWztZ2zgZEAfncB18jIPykWOBhQJeBkmfq6X5J3HLfTNY7QRLsGJE05DmShfynjb6PKjLWpFsp2oCyVkEfsaZvyWPyGgHmasRP++H5pu/9hlXEzKGKgAo3OVzgc/9gh3HRGiRp8w9dpHHUjoZEmDTdhMuOgE4w9jf9jN62jHJODIwfgBLh1Mfjqj4/cs50n90OIFvBnRkCRgBSQ7WIHUkiIIVXeX7+3V2l3YbANKWhEpyk/7Mc8xxHdsh0XQYv+IIvQQIFYHIJn0myGgzP2O/keuPyC3SAmSaQPb42Qg7QMrYUyfnKUD7nlwy1yb0bb/dZu6LfmBI9Gwu6St+JGluAsPO3fejwMpGESgyEfzbBye2rHOcF5HLmB2PMPFmPaq2EiMBIyvMnUArhCGOwT6PYpGfoJB52KHR9icApt9OIpEEfpr24FZ+Fxw60GTnM8Km8LIHmUSEmy0rmSEiyBdbzHX5TCIBo/UPD1u/fFQibsxts41PcN319JU2o/uff/75uuPEZ7n/w2NmLy/XnQuw5xiH2ib5X+bTBXY+oDiRPpCma4RfxdorVr3tbwpuv2KvgySsdxiQ1zEWiE2tV/3BZ0mddsUGxMn1TXbgwZGYd/85Y6z/uR+OwQh6gqcdCyV0aafln/k4TgaOmUfmPHV9ue4U6rYbJ8mP/dFl2piE7XLdhe8steM43ZufmZPHOtOGojnbJZ8m6vhC7u9dcV5SLF4bU5NCxJyPNpalAC3ZTB8eOberI7gEL7qAmDbEVliZdnJt5oPHGA/dmD/M5CfiBf3DMXpnI+wBf2BbbVMdp3MdDKBHWJDr+ixgfiAOiNfa03dzg+CWuNN2yJfIhD1J3DKfmeTNAixdk5OY1j7dRRv3pABtnI2DdE3e7COfK+Ad227MUJzt3Ul0wJaN4WPBeeK9+BfekDnzh3yHf48Edl1LdpFbnz+a78lSXPlgA+toKjyWvMV2Y+6FNtgpiWWj+C3fFHeaf4q7kr7mVx1D2z5hZe6xm1qMyxnZ+/mL++IyfEqRqvMWtsx+stOtfYg/wG3coG0X/yWzLrorALCfPOGS33GuTuLNkfzYDD/j0825YEnGnOsVaI+xh081VuFQ7HfEy5v9CDrfs4HorXMG8ZX/DjtYBZaeSz5Pws9nxKL2P9cn72171AdbEAOjpsZ3uJ8EvgsazbFGYeLwHoPGIjGwsZG8JmecTyOnHRgBw/M3njHmuxZtcDi+cOUZ9d4bmNJ9iU/6dR95sOe+l13wBQW6yd2nfXz/PnfowpoUPIft3M2FJ0WZngMb5QPiW64Xs9LGcXdrrg/fy0vJ8i/Xiof5W1+w3CJV5/9sr3EXz07/8o3IP77tJabkJg6wvd4M4YW6nTNnB6MnwptnpR24Cx/SJvzFQfoIjJ5Xxh9ZkH3rs+PV89MsQBkv3OfPNsZd85X1IuXBSe7mIsj9/f6OKQX3fO54MvoQl+FNZGgBAG/INXKs5mv4RnNgeRy7GDnTNm1KjLKAfI1926yLaCd92ODD1psHGTPcg2tib3MSuObIk2Ev62mW8OToLmf6DnmvIzhenvcCIExKm9mYx9dhbcYc2YwzpMemx7l7+jk1t5u5EAD3o4exCWG9oyp21jGAj2VDlLhG1+xhLDas+CSG9AsTxdD8tFiC3/Kt9mscHm5NDJv5Iftif+pBnb83Llw3mTzNQjo85udkNuX0sW6TdrSb8eYoiPydF4JGBr3zPuesH2MYf0zb/Dt5FHnkfradBerBkd72d1z1Ioz43jUptjkxd9pry0U+kJ8pkFsUy984WY4edjxRznnNSRB/+OPPi9t/216+z6c8Tvczv8Q98fCZW+3vETM+di9ewEZt7PFv5h04RMcvOhm4++//PLcIO4IjAx9Jw00KdznzOS8PPG+nu0/bTT6/zRs6L9v58rDd3D1sD4+/bNvdZexy3rKakkfN787babzJ8367u7/MM7LW8RtWhqLUDE7QQtgReBMVfJuIMQCrLE3EBUqB/uZ9L2YhbByMQxyDK9BOu/1iFEU9IDRAfTlfE2hgOQ1lMiRGY577GD6eLdxEaszz5eXDDmvOxtjM80jAkDRjJTNjYUA5A6kJoc9bRoC5g9je38dHIPp+13NgALkb882Wlb4k4YJrJ43IXwcdjiLgvz7vbxF1Rl0DqSJkxtAEMuMHmkfSh1jl86en+ThkxsXZogNJh4SUU/Xq6ggk65ywtOk8vPhA2sz3p1WYbFLdQY6fsElBRKA5necOjQ7uTSj2ILavtAvsc37PHwC2/bADcj7vv7soJnggX2Ne65HaJsnGqOiZx29yBAddah9ZQIoUnY4LRXQCNNsHWocNnpIRgVLAQoCOBN9j5giZeWs/heURiOoN9tpKALAAxcYUZLICOWS6XsLKrnusGWNIRPruQqZr+VrjDeJsnvRGxvGHfJfCSwcZMr/K/m0/VkGBji0PP3rbH9tDNDth6KQD9uU+42KjyDCsRbLG6vvCVnbBZ7SXz/l3ZC3pguftr+7V7ySDs0CMkCA9aSefWVkmuyZQ+oKrHROawLKbjJm9srFRnHmdjx9KPnrXB9JLh3TDluCrpNN8c13jjnbymWQOzjqDXgxtbJBYklkXKGBOCpwIPRLS4+0kAf6TSa6zCNTxUX+DYOVN76ton/skoHsS54mtSc59bz5kgwiLAcbKn4/xk875Y37CjPyuyKbgY27HuUumGpPFs3ntLAQbXxPRHkPHh45XIW7Nf9gZm/IyqLSLLyGzbAF+wrS0gYi7r/HfAjkMyX1pQ7HTzn+LT7CLjOmz5wfT2j+jY2M+co8eV9vskR+ITY2LLcsUEMUqdpzv2XfHprSt2JRrM09FMnjXMZJOe3zmZz4w2PhgDAzhp2TWdjt0so7waLw3n4zFeEeMWpinL2Po5IBN8JOcAW1Hs3bZmMJsvrcTFg4f+VbGKi62/b5WApxrEktwsy5O8C9jkWDDknzfO9Saw4sx8ExiNed6/6GgDyvhOZ+AvZJM80sBWaEblvg712S8+Z/P8D4YJX7ReeOzzQJ8S/z6USwQ73CZ/jsLxDiYRW2YPG14brLIPXIdx+aQU+vt9/41d+j6f+TSzdH4l13h47v1EmQYBv/IH+4eueeVJ93NjT/NCYatreN24KAFFBiUvGfE/1Vgaezi/9od+lpHcMBOseDJy74WP25+iFsc7YO/mQOdwprGp/H+pbUATQbwJHrsfLDzKzhjDuZNT+SLd7Dv5pbdDz3gAPKP+Gt2ELIV8gkvmNx1Fthy/7ThtdtuvDx+Fr96YZRtpr387/jcPHAUx9ZxGXw9hc4Uk/A6dk0PbaPs5WhvzedgoIImrPHOmozHGOECnLvyq1U0b58S/weenvcNajMfm7sk057ieeMKviRmZxNXx9WeT8YXzNFW2u38dNjdth+Bd+SXbIdP41L8OMW5KcfJbR37lTn0Tu/mFbhFnpgcOLXOVJfX4nB8IPOFX8aufXm5YnP+PtYKfJYCIfvJvNKfPuERntJ5DK7TuOd3i6LwO5/n3rEJbGF/xjPzmP0M3tH/eR55+Poyn3IYvy9/jgyCS2nPGPkVXkLn5MSe4Wh435DF+1yoSQHaESLqPeP7w5MisIiOf/26n4ftaSe748mafvhL50JiLx4X+fDdqbdZl+m6BrwQz3A4+GiMg8e87Bso3dd4acGo7b5jKaxovoBr5eflYW6QZft8Ak5kR725ZQ5wMt+PjWNf5hMTYi9OKK43z1SYxi3m4u70sWAbPsH+Rj79PjcwqU3y1YwrGztH/nTzvn1+fNj+/E8TG1PTen2eedVpYSzbgx9HmdOj9skI1yCjXT5zY2d0zTbF4nx+zdX/1389jTOgX8eZJHvgft9OY/fyp8fsZL5sp/PjdnN73t7y1s7b85bC1+05Beg/xZu30/l+vqDwdLfd5AyS82W7ub/bXtLm+W68fJCRtbP8KHnwWQdPE6RAk2mDEHTbaVOA7mAc4+tgq69OhgTBVrwiBUOlgNN65I1BCkCc01sokbi+boLFfgB8OxYgUd5tAqZvc2nyBZDMh+FoW/9AIoWk/tdyPpJvbbdeYjdNUBmohMg8jvKd49muBUhJjT6v41vksglq2haobt6noSO65C/ZEAB8nvH5jsOTp/lx8Pn3KhSuXU5sSyExBMycG0jNv4Nir7hfiePaoXac3weQXY9INABfQXq9ZdWYm4zQ5Wx7yuloB6Egx8/5S+4zj7aRJrHta0gmAI087P4BVK6fMn/LK7iuR7CQY9tu26Df28b5QMumZXfEiQZKhD3XKIqHOOUfokeu5kwOu87nAtNlPX5jR95Onvdzg9sGvf322/ME6H/ka5FXy6XnbvwdsFtGHYjhAD8JiejdbNrQvjOf6Q1puCYgr7PwBZc6MDXR5yetnx/Zm4AkmAqonVTBXuQobSJTVoEF+lzDNiRZ7RvktBP56RsCL1tGqvgBmR7JV9s3sojQtm7bd4Zf3sxCvpizx429sNjjhlXsUOKD0MCRyK9lD/dyXSeROUKFT3YS1TYp5pI72UwisYhuvSREfOB7jf10f7R5eM9O/Q0/2qbIY9rGelfCWm0/Eskmm/8IYxvbjFVM4/9pF753QhfZSFiOepb4tv9qd/fT+QQU+zn6+hEL4Zd5pdDS3MIYM6dpf7NARmfk2j7YfIf9a8ccGlcQbcfuSLbFjUGMV8GBDYrvHVNgDQIvQeoCWfMtNtA+mO9/xCFbj41tPe+JNftTM60DvjuTx7kTRAHCXI7YJG6QT7DJveZqrB1XJUfG3DIXh5qjND9JApE2+Tdbap/zfX5aHCCH3EdHjZPpL9d8/ToXrY4YAAsUA6K7XC/hoKOOTY1tVzsfidJc4M8/CWPaU2DiX7nOYk37YvMV8m1fbNnk+7QHZ5oXuZdNtX710bY0bGKdkQl/85m5kDEbslsYNufvxje42clfPhsFibVhAYYZR+St+JMxpL30ay5JRI+xiS3mZwrQE8fno+kZq8U1+mosZHswOAVG/9hccwELNJnDEVOGHk4/5j5t4x0r+vMRX97tFJ4v2sJHgovNTfizazyKH/75MZ7NXYSuJ+8UoJvD0FEK0Lg83KN3Y4WPHfvExrZXMu1xO0uz8deY4NGR79IHnMJxWj7m597usz9r3R7Hx98dqfkRnx0hMws4fDlPnA6u/T45D16Z/jtWKNqbt58KJRYUyDT3pkDmqAj5+tFfmz+lzY69cPKIg7kuY3aedPrwjy+5Z18Yh59frzsj+Rg/HwuYl/2s1C6okxm87njW8TU7SOml/YS82Io4Kp7g19v7xN/GvI41P8JCfDHn42acdkCLGTDIImGPT0yUZ+XIDAty0eURv3BVeM2WjTH3yN0ylsgGhqUvsTULcWw898Ki3MOWxDh9NocWz/ppGrZnoSNFQhj6ujida7LzeRZcZz3KywBzhIZxZdxpa+Q07xNX7ThmZ3yM/UV3xvsRB+ai4Ovz3OiWfaE/KsLm3UTHuExfI/asJ/RzjY1I2XggpsF3Nk2G8iZ2zI7Stlg2xz0L8c3N6dic09bRDsjh4bwfwdo+qQ82IZZ3ntX5zNHn5ULn+2lP5td4NPBineWs745PI/8cp6xNzMvPloM+xMt8L9bunH7aS+av5sWHx33rLHGb9IwzR3BMH59HHj0+XMYLDR8eE+Oft6dvX+bTC4u34ZzNrfmIOZsbe/U3XX+Mb/uO8J4fPIaFN//xX2cBOoIc87mZQsjK2Nt2s93enLfb+8ft7vLTdnu6bO+n89gFnRcT3uYojvPn7eZ8GcdynO7P4xiO20EsJrkIQciLB3P2M4BvADgSqg7yjKcDg886YPY92tauM6ARxCboDTAUB0QZlARiOHOdgco5zqtA1MLvhCw1hg7cjA4pzEsfG/A74Of3HMGR+zmcefeKx9GBc80O+vvB+AI8GUyj3h/NQMQYTAP2cYxN1gVdY2RkmStwawLRCU3kk3EZW5PjGdz2F1cBN8RhrJxXAbrHCJjzM2MNeFpN/bg6u7/Ft8kJGegzP9mZINNFMgFSEGAvnJMOyUPi8P66E4jcSzb6A0raaRsc179PXZN9fgdQdhZM2U9AADC7Pn6/e4Uv0DGdNMCTTweatlE2OILYeslE5IY8TT++HQmcF2V1ANV37kVGj8HXfMiIj4+Au8CcTI/+Tb5XP16PAdHpkYwaGxsBvpf7SSAEuH0H9SwKkIN+mkghSz8ijoi2+zuJSd9NoHItu+lxNpYI/HwzfsEnBmZu81HUo4y1FyKTf5J3fiGgNm6ao8LCj9psuyYnxXa79tr/O4liD+nTDlm75ewci3yQWcG84wT/TAGYL5BX4wh/hdv5rnE0j/YgMpnTsTDT8mnyc7XLdcaX+MGOyHfoZj3G+6OYJ9EiO/4N44/2cA38a0EtehUrJSJsruVibnTL/rOzg+7ZIV/LtY6h4ffIHF3AD3831sD5xpWOpfPa/fzUj3FlLt0e+zvGOLps7O/42T5BD5Lm/A2fzIO8c1+T4CO2sbUQRDbSbZCp4jF7bUwZMqsXPLGZxq6QzS5AN1egX7qkYwlm/vYYX/M08cauLljURLRtvdtt/Mt4JV25N0f5dJGOjDpusbG0iRuYE101f7EQxQ56rukzBTQ4nO86tsOQ3lmbtiVDxtKxOf3ZNaWY2uMyVngiXtOFGMZ/j7yosWnE0CpA203D/9J2+rGzNfPrYrq+2393u5yL/E9P+xFB7AvG5dpOivibOcwYP/Gh+UD7+Ms6w7GT/vazkSSt5K2LsOyIP5hD7u0ikEJbY1MXiHPGdcuLn4npZNi8yfjzM0/w8Q3X+Dt9jqdc1qaX5qC4MTwSW+E4e2Un+Zkx8c3ml5kvm+OTV+62XhJM73Th/uB3zzVjtRO7P29MwT+m3+z8ueMrO1WgsDBhcYYt3t7Ngu9Rj81pfo/5+1Oj4b85xi8Jt1jN/wfnWS/IMubsfBZHybqLsSlI80WyHzIfTwTPhRg6GPa+7QuI+bzHbRzN3cwT9tET/zAHfthHhJAp+7JwhzuQv5909v9XYMQv+A+fJaO26eap7EieBYvlW152pYCO0+WdOwrQiib8A0+DL2y+MSmfib98KLbtSDX21cX55gXNaWCI9o/cBo7Ft9KugmYKjQo2+Ywsck3v0o0f2aCUuaVwbaEubadw//qW443miwkzTrkSHTfv6rw9eur8Dp+++v3atERGPUYxd+h27YCm945leElzBu0N33r1ssbpU41VaSdzNR6/p3gpD8+Y8hI5/pfxmBOOnzZhl9wscpaHkAmOmP5y3fUJytN8yXv7WftJ7u88XvzONXSL74j9Gbcx5zvYlicB7k6n69Ej8CXX5GVyY2f023ry+TQL4qml4TewdyxK3kzej7vBjeZs7usnW8SI5NTDpl7mAiUM2n1p5ozn2/ldcyC4Ndq/mbFbfM7YokNcKfdagDvaLJuzcNO5DV9XgIY38BNPg08wt/ljrrnk5IV6B41YAhN7VzH71KY6ScdrcxcfU7jnBxY64FXu7/ypsd3O8tTX6ISPwHpY1rjK/mD3t1UoZmfpw1PZsbt5rvPEpjHOm6nPPJH9/fvXseCRf/fnu+2nnz5tn3/KS9vftu9ffxvc/vL4eN1kiF8Zb/O81kfrgCzpz9wSt/hm+6286JqH/vt/WW/pWwvZt7fzQPkUnt8DDm8344WD54eft5vzw3Zze9nebs7jaI0cxfF+exnnQV8+fR7nQGcn9HaXFxbebq85BypnPWWV425faWmiwgg4xjHIKftSxU4AACAASURBVGJQCKM+BkhtNpEZxDKvUVwAJCgxZjtSmwBx8CYh+uxAxeizA9rvhC+YTyfdARBwfSSTC4hW48ck6mG9vMnYh9GvlbImWsYgSSBHRAABMzZGpgCdvwXV/N5k7jgm82SIguQISgXo+xj2nZLIwN7GJHQd/NvAEfgGfGA5yM56mUUDtYCRz+yMVPyMMyhazUA4g2jbZM9PQMy4HV+Q+xD9tNsBMmMiu9xjbhmTv/P91fZe5+PXdNn2zcYlZEgrcB2g9DKPsNCGYoBgDugBAkLp8+/fJ3AJZvyHz3TQYP/Hn52Qta8IXJ048uMp43kEi0Wa9j36aHm2Hfpdf2zNPNgw4Gz9Hv3YarxCQ5NXwcnY9gA+VyYf1g6iJghTHzMx6R1n5EQe7KaxDJHMtUdilOvoiv8iXsd5atN4Z7FlvQBmFR8lDbnGSjgbaz+dODoXOtJO9+V3Ntn21zbVNmLsiFEnCDCyZXS8l07aVvk0X8k1juRp30cerm1kmXX5v8862HYCxgYE0dHW+9wdQ5dNgFqG7JVdXm159c//xcPcC9OPRGDoo96s7BFv9kHXPdfG4sb2l6esku9PCe14MYuDx/vED+N1BE2TF3LMtdqAg+23fR07bSwUkzo+G8/+2V4Ab1xsvtC+2faNPLUs29bETJ+ZgzMDFX3abti2uRtTY07HGwVoMafHKtnLT7sgYSqbdgSHebENekoBWjzMWHAf/Rifv9kaOXsj/RGb4ROcwQHSniSaLR3ja/tt7EaMTYIemZpv4yXO1DhMb34279KnBIkf8938nH4yZcJX8A3xOZ/3Aij/hVP52btb0g/Z+f3Izfgpbivpz5haV0eZdztXf1mxX1wYWL4eX09bwUXnlFosSbt0RGb8l274aR4PjnzYs/bNn921Ltr2e249/qsNjJed70/RNe7ZLdfYkN87Xra9Ny6yvcyziyrsXRuZX/tcvu842bzSOHoeWUDvuNDxG98jo9iJnd3OJp2PxM4i1jFOuQ8+87HGmxSx2HL6k+wrGATfuyD/+/nv+Uf3R85iBXmJ6eZJfngIHCMr9tyxyHxGrBvvH/r9U5ja4xNtR65PcSQJdwrQ2dHccY3/f/vyZQwl98SOH9ZLL/mmx+/da0FBjnH197VjFw5d+cN4EdvHM5j1x/aOudSPeEZzEL/Pee4bGY5xyAaqI/cjn+aIHdfEPYUL4+F7xgvL27eNjX3kHgsgcHvi5XwfgY0ve9sTS3L2rXuPOaFCjw0E7e+5Fj/PnOI/iRmenmn/NUbXs83jT226njxyXeKf8eTvnKss/1NAx3nZaPrzwsG0qaiUwjV/HZh3dzPOnf36dZ7p27G0F926XbbGV8UmMeeIsR274JwcfeDlzXwC4mjD/NziZcZGtnh7Hv+ffHvf3GQc/Ibd2SX/l7/85WNRdR315z5FK1xLnNJOroOTYjmMYUfNlXL0Bvtt2+241T6da3HwYzFcTLRYAFfFmiGztUhFpvK/6w7otSPVO4Fe1w70XM9/Rjy4nXkFmcMrcqFDfJB+2JuXW9/e7PUVc57xar2vYC3Aa9cY+Ot2mvJumWT+bOmYo4rBbDbydGa13DE/FYaNozGIHuHYkd+JLUOf6yhIc2seJyfjE2JKc/L8roBvMR0+Dh7zNo9IzJjJAD8Y83nZnzDMdY6DyRPOuf63375eF3gH7q0NkTggnomXN2fO9TkuQxwh81w7jvf4/n376ef5sku7+HOoTWSbJ7Ln01XJ4WYB+vHxMo7ySM3+6eu37cvXX7e79eS22h8c6EULdg+jMi522fl242cetle7yRzFX/YVnQ7f+J//Ze6ApqR1JO04Azq7A+7uH7fT5dN2vvw0juJ43+637ea83WRXwul+7IxOgfry+Hm7PD7Ms6Dvbrf3m9MoQJ9uJ8kASAZ8Jden/QzhBi9GFiH+7p5VMBgGsnYGuLeFNQxnrSTleyQdKEexiooAlxD1zxF/BGLD2WuHRxv6LtOZxB8TcJ9xQPd2MB7gUmfpRukK0JRKjpwLMQRIMT4yaQPZ75u6IUtGDhBabv3dTpJm8ZKD5nervh24BVdjoNMrmVwADMDyeScPApB25u6cpy1v+SZLRB7oK8Q0oevg4fyfY9B2PRkCpjivQKC4lXsBnVUoCSCQQei88M+jLIMIbetRmVXsaVuntx4/e0Sivn7fC9juBRAAY/rGfJSk7582PomF7wBQE5qWzzGIH7/jN/QlEPn8Y7t5iWLAfRY3jbvH0J+1nZpH/KoJeNt6E8kO0GSX73O9M4y9DESBCcEwF7ZqzkP3WWxb8oNxs6+5Y3isetdOzPw+A/gMfF7K0vLqhP+Ib/riJx1MzesoM0SfnMhsyGc8+bK/hKT9Hd4MfaxH2I442YnnsdhA5m0z9BbZIlg/IjHsMT87LhxJBCz3GJy+co/FJ+PqfthGzmA2f0k7XUSOMMV4852kddjjegKBrUja2s9gOnLRdnSz8BnxVtSEJXTaOJ9x8fX87Jddpu2MBT7mb/2y29ZHCNQRk9kPu2Fr/KUTlhQ44SP7dx0/ZsNIp7/Fsp5by+boN0ecnnPbz2g7xqeOLT0HPjSSwMPucrpifx3D+KWXCUl6jauThPTdvnLESTpRgD62Iamyu+bKl+rIjfRxVy+fkqy1HVtgZY+d2BqjojP56UsMFnMbl8k237FdxTp/kx1/arvBp/izvsVK8m/Crs/mek3c2W3HA3gGJ9NuF8MSF82Br0jujhylcaj10XyBzTaewxoxsMeZ33FDfmju/KjjevPDfP597ZyTFEUH3k8h1kQPiH9zX58Zlzk1HqSAxBYlFJ2M4hh8Kd/BfbyQnfGHxp+Hx/k+DPNqG4RlXejJWLpAbMwSptxDvxYW2De9Dr9Zu76CH22D7bfsof2h423k1AVoNt1cJtcc/UCyOB7BXy/aYwd8jlx/5JP0k3FlcUEuwPbSvyJNCtCwz/f0MmWwP/nUPm0OsTFjaD3C+sZfGCPewnlttA/m96GfdQazOf2jn0d+OHwoeWU2oKwXGQ75b/s7d/L30zpSLUcNduGDvYpdcOe6m+/O2a0zvry/TTl5JN38k+DzT34rTlgYPvp/c2Aya5329cGnI37yMWNt7Dxii/y2Y2FzSpjONsxLO/C3Cw3tI/mc76XdkZONHcOTf2Xji4LVxI3JqbzUEbaYP9vN3xZTxEZFEnaUa8PZY+u9OxFn1HZj5jEn0CbMwOPMHwbwGTmj4qS8V66ZMeOHuSfjk1dYgMJNn56/bTnG6ulpnvMqj9Sm8bf+YSidi+edG4l/mUN25YpvzW3MN0dwNP7nXt/lvuj26P/5bNhg3vQ5uOheWxGPjRkXzTjz3d/+9rfrgu/IL7LFdPFZ8YpN8lFYqG3jJUe6j06uRcS3yYOd143zHeeSe+m4fQAO0wU8jQyzAzgyGoXZuxT2HoeMvZ/AONOnM7jvr+9WcwzmevrreT+CleyHf56mPfRnmW8XoK86rPcrrDT6WnS/X08o8qHX17kD+4pfLzP358f5rjfo3T8+XAuvPT+yUk9pjtLjTHvHAnTm4GgRR8jgmM3Nxa2dK8+xspch5/dZ34JJbIe9eVGptnAqfp/P8eXmjfw/PtrFWLanz9RL+X6+k++/rSdL8wSZ8RrjwLr3WQfIxlyYR98f8XIeiQXjcKvrrvK7uTsd5uRoo8EBR20huW02Qd5u57scoXIeBej7y+2W8aUAnXeIkDl8oD8cCT+Cu83vhg+vp/DaL4P74kzHm8hdTjNs4H/517uPy89rRSoF6LxU8Hz3MHY+n86f1g7ovHzwsp2yknx32R4//Wm7vb9sl/vH7fZy3k63OQP6NF5AmDOgc8g6ITdRNzln3XRQ5iC53gpBJx2ScmS0221DjEDu1hEXHYwARAQD9ClBIGzS2YIlfNd1AboDRfqLYSpEGfPx/vN53/3bBJ3R9w6njJEDKaYYG+cBJPl8AtS+sup+IDadeRbhet7mwXEQK87dugrgDUdaATR9dgFanx3k6J7eJIWCA11JZIFBf0/PefTOeDwuLOh0n4iHZIeT6auDdoPMSPK+fx+y9BgR+QQUOJOAhVgjBr165QU7XfjOSwibQHLmljlbbIAcZDtFtud5rAaA7WJBPsv4pr1PIqFdPx8e8kjGXNFqG2r77zY7eWQ3bS8dSMjCWNlYrp+B9XmcDW8HtM/TBiIoST4SZRiR6+hU+/Q3/L/egAtgJRvGz+8EOke0eOnCjwD4alvrDG9tsLPM6bi4RQ6zUORRmqm79sHWx1Hnx2sb3BsjOxmKfBQN0o/fR/C4nYkWP4VP9Jw2Rx8r0CP3giV8lhTlb+Rc4cO8tZ0xILGKAhKdLpApNBwJjc8jC76uAM3GkW7jZC9w9Yr36yVwaQvJbJnTfdqxOxPOjDmvo21iO/CBDJAlP5uYsuf3tQCluIPMegy6bfpKeqoICZ8k+XAYEW/Zd2wUj/IIWcbVxWHEFvlu2+SjMCsFTjtOxDwxKtd0Ype5idnsll6OGM/Oj3jDVneM3gsojYFwiP1mLF1Q5B/wtvG7MawTPPOyM6uL08bbxQgF4cZS821+0LxBLJX4wW9FHffR5X29IVuh7sodBq7P86X124m6NhwN0DguJnfchOfaI1vYwYZa52IT/R55Bp2xFXbFziIPLzeSNHQxBEeBfc3jtO0zyRJbyD0PD58+nAF5vN9LYFtvmX/jCC4mSUj70QWfblw++rO2yEe8U1yyyHHkKWTwtIq3jZ924dBD+yx5pR+8poso9GBcjliAg5m3RbK0b5FPHLjuAFr8ky917BVnh72tBXAY09jB99vf5ARti5lT/Fi86SPW8C+405sUZhK8x7/mM8bbuQYZNL845i9HXcsvmuPyCbKMHMWcvg52N27RqfgZeXvcHEZkzNff3ye3Mzd9pe3prx/fQdPxIu3kGvfAONg985uPO9LJa/K7mXzDnJ4jzPj+PJ9AbFwwBrbADo52/H57M/JLx2YMu6oC9OB5Nle9zjxIcTj9Kxz8kPuc5saC6zWvc54v73Neu4z3p0rwUJyzFw/NsecJRzvWHeXvCA5YPTjbWuTBs8icztmuvvCla85dLzuzI5eMO97mfhimSINXwbcUNMwNRs54Mp+4yw7AXhjNO4PGuLfJl2aRen9KGX9pP6d3feKPmW8KrHzuyCHyuacbu0DWftyx1zjSNxyOfHJv/vYzbWaO/fRB2gwvTEGZzBTatMEX0n5ywd++/H0tvM2jn+gVHpNr44P4xP7YMxvqGI4f01nz0f33t3Eet3+dCzVf5YvizMC1mxQEZ16cPsSs5ir0CK8iu/wO071rRnxr7klPaQO+s0n4NV/0Po+BiOyNIUftNK+5FqZXTti+AhfIiQ/QOZmyM/Y8npitp8VbN/wYfp7Wk/h5GeDU68SRr9/n32z8GndO+3nAdNL2CUthEfnY+Yz73K0FRhiRjU/wYMj1dsoOLzCOyHTY7f0sgsdeHb2BMzc+whpY2tfgpbgk+578ccYIuu5YI64feXtz+eyA7vyVzcJLfmF+8qTOWcgqY5Yby+GcsUxH5nnlzue5gAH7xPu8HHHaw/6EDG41Jzw3WM76R3jowwf+kv7mRsWnIXeLV+wfr/ESU9iYhb209/jwsArzcwd06pT39+sYoMe78fLGb9+/bK+reE/+bAzek5d8qecvxh8L+FPPs67YvDn3knvaHfzj3/5lLmOlEDEcYyl07IDObuaskN3luI3HcRb06f7zdvfweZ75fH7Y7i+/bKfLw/Zw+TQKzknIU4C+u38YBemsHCtAM7RhDHk04u50JQ8cthOADPIq6CokIXA/Iqvdx2hzvWQCmHfBRrLTyYvPmjAgbx1oGe2kTpOctJGmzUGAbqaDdJClzMzj8XGCd/5xpPwtIL0tEqdtgYMhcniOln4FpdnvdITjXOfZMHNnLADq+9IeItWBoAl2Ps8RI/QhcPfuvaM8I5MuCgrqDDVttDMwYqCZ6+cK+3yUKzv43GsniKITmZFJBzly9NlRPvrlNPSZftOfBFQ77FY7kqz+PkHXWJAUZ0Brrx2eg39I2Bah5i85ggOwd9LED3YSvO+kaDKbM9l+aNdVtPD9UZd8iX80OAnasWP6MTdEPUXYnA/vRY/uJ+v8RLKPxMrfkZv2BFntsGHzNV46lDQbo+IP2bHTDmLd9pDHKkDzsaw2+t1CA9CdCcA8oyxjncWFfQc3W1TQYL9H/Gk5Sah3vJlkpgtsac9Kfz73e+SWM7Q6YWm5DvL0NHe4wrf0zf8EafbJXmGS+TQ+LrjcV+BXkbKJJxwZ47tcPmAXv2SLSUAUU2ZCPFfw9S1GsIVjkna6298gjDQ11rQ/R3/6Qr5e11vekVhjQHjZUMuvCWfvgM69yDwM5dvk1rpv+8jvHSuPyQC9duxM2x7RRpwyd37QJJINNjbPmDWP8ODjRx/OPPoRWb7EJ9rnYGXHUvpyX2PctJNJ8P5R3KaPa7yuIwvyWduu+DHj9vQjSbv+M8+M2XdHzEOAM06+qT240lxAgXjooo6jSDvmRQb8qovmKbB03HUNrJ2P4M0EM9d1fBFDjnbfOCTOHovunZDrsxcxfNZxvW0DRu3j3BOJjsX0ZkwdS+hWgoI7NEcSE/KZJ1twkLR5Pl8GwdePgghf5xdH3MKDpg/su3IsWET3irNHvXc8Z190DzfYV/AN5jWPu/KLhfWdiEqiFAvgIT5tLnYmZS52DKWPttssXHf8w1P4R2Sae9NWPmu8jlxwS/JViMjfI9kc753Zj3fiB/BLbMebcm0XUd0LZ7vPzh/YD11ZLPASPb7WONd+2nGksSA7ePnRMQfA473UL+1JvHJPxoKLiJ1dbMj19NLcSbuK/RZEj1iZNvOEIP7WcX4f8+53xg8nJOTX3VV1/Al9BH87nuEhjZO94N1cNXJ8eplY2n7e8+i40joa+lgF6H7C9rgDOsg35r9etg4rI4u0wTcaH8c17/suwcHtU+hOnFtP8+7xYfI988Jj2l5arh3H268a8+hmYsu+OYj+FCo9UckH2sbpkD/hK+JKxikHwQm64Mj2O9dpfDWWxvz0ZbEwvCDX/PWvf7/695zP5Ao5OiV6brxl4+aPw8LYLl54egB3P3JktiL/6bl1vpBNJm2T+hw6X/7ZXNKi3R/+8Ifr0wvpK20GA+Urip8Znydy2UnaTbE0BaBZvJm7FtkMv2MruZ6+cBbzgSNwjezEDG3ATPEcFr2tDYdwRztwuvkTn44dGG8KiArxrUvja6y2ISffZf7Dz55mbmHuXbzPGDtnblwwz/hAfh8F/d9+GzY1dsXfTXmKi2QIO7NzOf++ff9+5UXs+xpbV90mf6cdY8ncM5cxn6Wb5iXm4+fwvXXkRY50mLa6F6DbJ/Gq1MbgNv7wI/y2QUFctgP6ii3rCQ1tOXOZPLJk5x8MSltyvDzxEbkq7rsW/kcWZNzyxnnhZOdR5jM51Cw+i9uwCKdjR8bPz+H1y/f9DPbGTT4OKztGd6zl++Jy2oUzI/5edh7ecoIvsbPWfaqpHQvCL8x9xI+X/ciuEStyfNR6ooCvsYFgx/PzPEc+82jfdY2XWaoZJE6lv8+fPq0nDZ7mJpSRt9+NI4QeP53Hk8/Bn2xg6LgK9zvvgb+9cEGvGYeNW7BzynrfWNv4qo2rPv7tn7f3DwHsJY/pZ035dhSgHx5/2t5v8uLBy7UAfX7MsRvZGZ23uP603T/8tD1++mmslrwvYpCXFObv/GzFNXm7JnFLCU0OBNCxSrB2aEVBHKdJP6Nth+Ugby8zEJpjEwSkp5NQTt7Jn/YJ0nyGwVTbSLBEYTrYfpYrpaZtRp4d0JxN0MhYAUq2GCAP+V6ASwE/uwcyXk7WxkOWSUC7MCtgeXQsBeg8JoBopA3G7YUJPR9BgLFlpdtnnF5AVhBBwDp46kex2HcAgM70zckFZ/N7/j53GpF95sdOOOxw/NoFAhC00frtRCZjEODIYoLCPFevgaXbbJAGrOabR6ZT+s/CQs6FYt9WkdgAoPUYn0TYPKZ/nLdv602/2SmRA+tDWOeLZbKwMB+BY8sIEHvPOHMGNLt2HT9yfYM/XbadmO+RaPu7H+nJZztJu9/yDE3rRl8IUb6T1Cv8CG4SbD47/e3jbhqkAkAD+/zt6ILxUpGn5+23r1/GGYF5YWp2hsa/crbgeMQzR1DkLPu8rG8sYGf31kdcSdvRacbTZEUCN316X/CZu11nAZT9w4b8zTc66B590RmtAJ0um0CnfeRPUVdQyQoyHOxkxYrr07fv14KkPhRJc36df9EpW7aLV3Gxx9y2hkR0otEEWnDrIoTAZ8x2Jad/O63I3ny64NRFvoGbtx+P2YAJ+ZnvJXlsDnlBrL2EsLHkOMfjzlCJ1tDLw1xBF5eQUTugFXTI6uhjuRf+5h6+bdGhyas2+Mkg/a/70xNtO3CUHdEhfIKZ3rJ8jPFIesbBHhxdMXaOrJfFRMdNUOiVnht74FPLIp55/NeEasyxnvBpfN1J+Vyc68Ky+/CQlgO8QVphoRiqqJT2xFKxyL30mB0OYn3u7x1bxtq2l3H1joO8ZKvjLw5g/HkRCRJPbnQp0eAnCo/8SGKRsSpA9+7X5jvwK9fyjZa7vpvr8G+LLWyVHCVBCnj8uOONfltGnahlDIoU/QgpzpR3YATH2KujtfK3nTsZRyfird9c1wTceDKG3J/v4Zt5iWd0FZmJR3htrvF4eb7rRX0+Pu5bx2p1gQHe4I0SmIwlssRVklQqYoqLjUUzuZyFuJZ5J3MWmBTx0zefxtn6XrZoTqdVKHAt+1GIgL+dEB05oTZ/FEfIwDVsEr79+uuX6w7KI7Yd8bLjpDykzwzmc0d+ie/ANOfWspG2e30aC9tL25mLwrwCeq73OC5/NMeBg+slhOQqrolX4YqdcBt7xqiwFJvB4cSO2ODkJ1O7nXz2Aghb4JOwy98p9DY/UNjC2flD+rjievLFBO4sjqyNU/Q5cHU90ztklkehT/ORZ23YLQbbIzfjgRXhfh0nc2bxyKPW2axpa8bYu+u7JtJO7Fbeg7MfuVnHsY6rYoLrZx8zPuIM8IzejZFt4c3iRONPxz62nHbZFEyEJfD2R/mx73BXOVgWzDKnX3/928Ks9+sZq3Nsa8HibcYJOuHf+m6eZ9yKF9GRF/opzMoXxVmf84mOkXIBsoPHdNcx1DVyDfPNPI0nZyE/P71ueVw/G+6yKzHvvsrP+/PDdr4/jV3GyRfy/fenr9uX376N82V/+unzNf/n33Jc48hPC5qRS+YuRvsOxvRCoqJp2lUDyPd8cPKOGef4BF6Hk0Ru5gnzZp7zsBbP5iJa7peL8GH+xdaMOZ/nKI5h56tgBzvhvnh7rDcYF+yUH8sRIpvxzoOXeXSBmAv/xOfsXB5Yt3CVvXXOG13n/x//+Meho8wv/dpQMeb9feZHuGMw06JG85DzehJ/2Pf7LPql+Pf9+6wlhMfmvN/0P/RzXhvsAOxasO08Idc5ozx5arA0R86OXbXb3MWfvrp2kN+z6TF+OHD9y9fr+elsfF9Eet2+PT9tf/3rXwf+0ytb8/Rp5sJ/4Q95+k58H5ua6hiG5MPsvvN7Czhy4I4RzUcy/vYXnFscxcH4RedpYoxYFhuMTOyqH3o8OTJzPjmc+/nIwM7vKfDODYnDZtfRGzh11Gfu4jGuOmLb7f6+tZbdxK1ZTPbUgDwpP6/x9H4uVMAlC6U/5aiNe/Ho+/b+luOALtsf//TLeCFmNj6m3a/fv18xWFxK+9f5LPvj++YCF3F4sU/OcHc3j8YV03IdnjFwIfaZRZl/+x+29xRBHdWQGwcQv7xv94+ftpvb8/a63W3vpxy58bCd7j9t959+3h4//7xdHj6PHdE59/k9b7e9PG7nx8cc/LxtNyEol3mO9Fhtmis+zvyyUpMjFBAwgEtBEjuA2dcR1iTJ+xlymRxF5XoBGLAwIgL99Ph4DcAKlxyhiQKCzoAZQHY8MkpBP/cJcjFiBA1QAUHgmjEp6sTR8//+NB+BCMAhdPoehZ68IDKPU6xV2muCuw65R0KzEg04Jkncz4Sb890LUBIFekibikjHgOSsK49VI0ZAMUkdXeQ7IOEzhEpw+0Ca1462of/nSVL8a6Ip+PpO2wwfmb4Wi9bLu5AeekFSkF0EsBMoDn4sJoVcGDvH6mKFotw1eIcwn2bhJ/dNIjd3Yg3QvplkHhmSMMQv0+7LOr/JGJ218/KSe7K6GqKetufPEAxEQBJjnsgFQAfITcAkcA3cQGW0u8g7kuG6MH798Yf0Z1dw2p0kZq5SC6zt4/SDjPAvfpTPFVYlQOYqACLYkbfA0QHr27e1gpqdgln5TeEhePL8vJ4RCJSdtvM4TH4SpgGc2TmwdJVA0Qlu21uTsMYT41WQMW9zbNnlPjISHCRAaZ/vC75t/wJJJzAIPQzrQBFcEeDSXh9xM3Crzuoedrre6twJzTHwmHfPnw2Zm/v5rDFICHe8nYFebMiRT/mnWMSm2VcTWvN277jm8fIhAYblxpF+s0DBhhFZR37E/rpwaT78li91YgivEHkFNnEL1tArWxbcPxCht73AJvEVx3K9Yi974Wd8vjGzcZR+3GeOjZ2Shi4qNIE39/h59CNZIOPcl0UyeIQkpg8+lO86OWlsmsRrLgKxE/7R97fdSaZhLJtIn3yFbKZPzsVN+s9nZCNuDFxeHERi3nbQhBOR9jMvGeYv4gZ58O0m32I5G04B25iaSCN8jRMSET4xH/Gbj5PDl7ZbPsU36bltJmPrAq4z9yzUHosX5kQ+jd90JsYjtfSXttiI+eGrYjW9pg1tm99xIV7cRoz12/wRDjU+tR/SLRw3r4zDXB2REPnxx4557Ees7WQJ1nXM60JRv4TY/ZFbfpco4pYK8OaXMXR84GfNt/h7xxhcOGOyaEGWOy9ZO2u3GRvpsPn3SNxO2QE4d0LygxTGK6vZfwAAIABJREFU851i9og768k5nIBsW7diJ9vgp3Yg0omi+xz7XKDynx/rcyw6r0UsfI2f4jqZE5mLUzCkfS33Kaib27cvv13F3cWVtHOM3XCh+ariTxpRrG4egJfA3I5DzQka1/lZ5sWf2Sic1F7kZ5xsQFvNg3HLxs+hn/VEWO4ddn+ZO7Zdn1R14vD+6LiXDo7i83iCbxbJzHUWAdbTLeMpmZfxyPGI6evIq2zAgXVHfO4xPi/eiA+YG6x4ecsmjtju7E8MzlzEKgVediiWKq50cg9nyDT9WPxre05fY+FhvRyajNzP/jqXbn+FRSnU9fgyZgvF7FHMaXzmEx2bvGjO4/p0OjFv6iiF/Dm2uaCSukDnJelTodKim4JV5pY+wsfwPPpge+bdPk1und8ceU90AMuOub4Y0LKUkzy/pACZl2xl52Oegp67Os/n7HxObM8Zr6lJBOO+bU9PKfzkxWS32z/905+vum3/6wXNjMUGlvSZucOvyCULf/ghzLqOrfAZLve1w87XDmgFRvEp14v/5AZf0q8xpkBp57NxWayyS1gua+Et9uFc2zx5nyKeXA5fOeJUvicj/pKfaYu+8tOLjNPn8cmTY54EeHtzjvhkp7tYjDuk/Sw+ZDzjLOgqPjtGgb3lZx8Htfv/LFrbHPY2Nv3N40zgSse5obu1CBw+ijtMrj3PHc67wrIYne0YpxSwF6eLH8CZnX8MlBiy+/Lt27U2Y7Pdn/70pyEaL9LMz8y//aKxHu4O/WzziXTYH/llfLk+bdjtD4vYmXGqr1x5xMLtxhlca/L/fQd9x7j8Do9nv/tGSUfiDJ6x3hEXW1KbyHw/PzyO+Vqwxz/wquTBw95XfBAzIwNP2jV3hM8T8/aXyOcdDI5uVDOErVc8Ou85uTiUdnK9jZGd4+T+7MxOATpy+O3Lr2NBIn2lAP3LLz9tT2Oz4uvQvzYb0/GrXIPL22SQXdSRjTgWe2S3jryC6XDW/K81h8St7PL/93++eSeo2Pj9/UzIU4DOOc9vWbm7vd9u7z9tt+fH7e4yj+BIAfphFKF/2cZrFUMGspv38jiq+nlR4Qgkbyr8a6fjUvjN3Tyy4iYRvFa3GZ4BmxiyJNEAHv8oqABaYNwEmXNPAjwD45VQrEQSiBAk8qld7UXJDRaCZxcsJSUCOOfohJETC7ZZIRgJ+tNciZf0jJWDRU7zeMQg7WulYcjifX+pVPrJqpokcBrpJF4CtTPcWu5NoiX2yBTSHec4EqvIQdKoQMOoFf0EyZZrEzDOYIwJTg0s+uhEHNgpViDoaavtQ4LjemMRmHreR/tRuJHEXwti5z2BGTJcZ+4BTElPCqCcGpnO37GfOa51RMbabJT78l9/XgaUYijZTcDa306sz9ZvB7QOGtqnH7Ji550M8c9rUrCC4bCJdexB623Y2SjfzgWgjIePSbzMLfZoLD3uI6Hk92whfyOErVe4QH/sUCFVAMh48t2ny6cZSMZ5Zh/faI/kThnuR1toY/jQaRbLWm78Pe0hHfkMqeJ7PuOfjTn00fYGA1r/ikKZdycI5o9cGfMRZ4ybDMfOolptz8r6B3uqo4aGHa+XLZJ7fja+kU3bl2u0K7GmW593sO57OlBmxYae+L8+YTH5dhIrYN+tl3SkTbjBj8QgxJpNImZiEkxqvZCBM1z1DXvYr+Deum2yAuvZTPvzmGftcMv4zMGOlpCFfI7wTdI6d1Txa7rvONyEht0eY61ksf0PxnVMjPwkeGTG1xRQEbzGepjCT2AwG87n2UGiT/q3SzdjQOJ+ZHMWV9lfj8H1WbBVXJKE5LvMGbZJlJHcJnRsj07JlSwfl2wUQelHvGzcI2e+NHFzvn/Bf/2Jqa41ZriQn+5hm2yw/QDJNF+Yy9/zvYUFpDTf4Q09/8YIftAxiWwaB8lJLOkC5vTz/XFgixxpx06vjLsTVv2Z+xGXjzGFT8HE9jFjYzf5ji1EFm33/DjjghPk3rYBh/inaxVGu0AzEvu1geBHY8FBtS9xxXuMu7lf+3jroxcvxBwcsPHjyLG8IA6WK1xc8eV9LqC2n/aREuRBDnCDfhUKFOnYB3tvXMfZYNBYYD1PbDrOm3+kQAqTMmaxxzhynwJ0+xz8OPIRsodNL0/zEXD+lba00wl/x672T372o36027yweZUEnayOMeGol47hu+3MxQX/MvYjZrTfH2NMckWyHLi+dv7RSXaMkv/wgfeKX7cpVj5uf//1y/br3+Z5uuzs08N8MV12Pudlafdrx/btOvM6uGk+uU7ho+1gyO3m90/QwPchv9e5OcCToD0XbfEJ2PuBPx6E45qOVxYBFCrY8Yix7zPnah5P7zAr37N5OIKfhD+Im3y8F/PlqDh8xyPza/vN9fHFfpJn5mozz84OvcllvLx7bojShrFq28KbfMEL/Y521HaNK8G9I6dovCNvOQj/pLOMOWOiV9cP3b/MdwNlo0/HUzKDdfhDdpJGtgq5+f74xFP6VQTOtZElf08fbDVySQHNU29swLhhyLTNVYspXm+8OcIAP1QsJJ/0ocCbOR2fbMx9KUCzCXl0/90YBIvNK7WM5BcZY9qHZfhY423/nnEpyitys104muvTbmSU3/+RHeNbfEpcaY6VNnthyTzjl7Hknrf+xSvFeP2TNXvqdyBM3rMDQv5OvyPmX3ffzpe48ePHy1zUTvtwvjlD+rNJELeBP8NP11NaNomkT7v7I7vMUV7ZONN8El8b7d5MX2ieaQF85jwzv4zdw5lc24vz8HX43dP+9Bd+3VjRnJzfsxXxjA7oiY+MwvT99I3mo0OHWRh5fr4+TQ+j2NVAsJy1fL8fEQlj8aLrtUseje20nPoPvRzj6ODjtzOny/+Ov/CvuWRz28t58s/nl/l0wzkL6adtLNB8/vy4vb1Mv/cOEXxscMr1RHb63J902I9m600UYsxVN+tIQLJoXx6Yvl56D2Nu/tt/vXuf5CaGMwvQI7Dlrb+3p+0pK5bZ+XzJbudZhM4RHJ9//sP26fMv293lp+0m54xlJ3Mq2tnJmQPU7x7mysesh47C51VAd6dRuBmGtAh0C7QDdRsdBVwHvx4N9XkTKU6Qa7VN6cYxnPPh4bpKhbxSBpBAbNLWMQHL7kfjzfeKHoogDESbnMT4+t5WWlYmkYToJzuhu//skH56ncExK2jXgJxTtZcRTADbd5ZMJ0IAPBowCxH6ys8mckdg49QCdoAkes7fdtxIUDi8AKBtelBQOOqlSeBcuZmrV02kW37DXteu4XzOWTkSQGpbIKOsKHOiTh6b5AMnwIfQpI2cEWRcQ47OUHf23Nq9ESIMSDh5z+sq87FaPm027SqmBNuH3a+z0AXhOBL7PxLCtC+455r0IRDmd+SnZck+22fYKJn1+GJ5bLu/93K1XihIm/kbME/SvCd//Jp/GleTP0TBOPdEaC80IEDDLtYOem33d2NVd71JO30ejwppDPGyHsGYLdyeJzlB4ts/JKeNZwC5gyXcEuDbnvgGf+On9NkJPRtqAoA8k1vbHP/LZxKYfqvwGP96ySd7FHiN62ntwOSD5NuFcfZxnFePkzzIJ+Ph07141dg92n3bbepK6taONngKs/ldJ1Gr3j7m34lay939sDykXGKQNiUFuYct8AW7guiL7U8yNuWecVv9VnTIdT47EhT4k74/5ymlhdn5Kf6QI/0rcGaM5nnE46OdIqpkAQfzNxwJ9rMNOE/uCJzxs0GymPqdC6xt++0jCjIdgxt/5nsM9iJW2u6E0e6HxjV4DxtbVjjATubnXFtH4uWPxmau7VM/wlL+nB3QHe+OsfgYu1xLN3Zok4n7P8SkzmrqHNdcIzmmG1jENxWTyBi+GcePdqA0T+FrcIf9k3n74lFO7CrX4FbGC4fzBBebh9+KvPANF2tsznzGAv9YxP34El8YiwO4jyx83nNo+ZEhTN1tad9Ne5S3a1v+jXX6OhYTvn6fhTTtjeRpPNI7OVHGrkirj1yfa4JNONKRGxlzxzWfiTme1oMnbYPsOwVo8sv3vRt5jPtl7nQm24ybHtvPJpedc1XwzWcS0NyTPsUK9tb2CkOar+QYM5/rr/mHF9y1DvEtdg67fhRfyIS9iovwOIkhu8dlyC7t9m5HuoIt+EXbp7jS/FVxnkzgef7mv21XeHDbBDwQA3LvLHzsR9XkmsyzeVQvCHQb5DmeBqwXxOYps9HHOnNZHL3GzfUyr5FbjBdovW3/9//z/26//f3XK69MP1nYG08Wnu7GUQifLpd5dME60/N1HV8o9nSuQj75+bQS5uZrMJn8xJy00fyQz3bCTj9klZdANV52DCYj+MTuFW5mnjNjX8ZCN22/MICNsF26MFd8Frdo7DnyD3bRdmrcONAontRZwds2bcMZpZ7czMYOMomc5G7wzDn1+Vzx+ThPfptxHfVEN+zH3/ARBzpyHXKBN8aj/fQ1XuI1MHbiOhkqivLTzFsxNO1mU0D7Ssseh4NtYlgwUq6qMAjHIpsunCpOigu+a92IuznCgMwVm9i34r/PFerk+enHrtmWvfmwEzlsrm88HONfR8DJE/kMDklOfCFtKMDm/j//+c8fnvA2dnoVF+i99ZQ+uq0jnmcs5pr+M3+ySnvDD+sM3M4DxVq4kr/lD3wj3z1fzwSeT+G03aXPtDkWBi7zSSGfwZnPj3nh53x5HpsWhxSvYzct93yPR6UAaW7th5FbfK8XSPTPdjpfmlz+ZeyA7jgjpsGbPA1gYSM/5Q94i3HSRfLRjCNtt43wE3NmH2RI3hkjjtD8j52cH9aT50ufKTxnTOorbN6cr3a+csxcD1PhUPNWnx3xduc2M7cwHjbClnKEilzLd7keH8dtm9PkuxSgM/aXdRb//d1pFKDn0VqXcQTHwLx1BE37F8xRr4J5bJMMYKoYM3S3uHTHG/wmfaQA3XZ+89//p/P7DCSzAO3sjve32+01j2E8v42ic3ZApxCd/znz+Zc//Gn79Msft+2U4vTDOIbjLTufc/bH3Wk733+aZ8vczAJdEiUgP4JcHmQPmVxHcPTkGKHrkakOnq4R9H9XGFoO3wS7jYAQspUeCeNgvmN0Dagd4Kbxz1WSfJ6fUXruR5Y7cLXDGq8+GRTg6rNZB9hVATr9pgCdHdBRWr6/zm2t8O8BdT/Db143CQ+jyGHhruW0HCg/FQxbd4C5SUbPGZntooI2yYXxuubYN/mkAM0RelxHpwe6gEyAEMhyr3n7Pd8BQMSZMwkc03Z/n6ACvpDbTmDySAYH7iCaM4PZSBM3RQyAE0LecvO7HQM5ggMBSzt3d3MFjjza3gAFUinApM/8LtFg3x0skI9cdyQXfGD4R9mSa0eQXkfukHUTN2R1jmcS0CYO/M89AmbGwX74jWJD+mED2spnVtjJJ30J2GO8q5gWuaXt/o4tTF/ZC+VNeN/Wii/buuqxXvjVAN66MhYBRXJKHuxHcO/A4LvGxiMG6qsDwDFAH4Nm7Df/kOfxstj1CPIYZy1W5brndaQPm2ZjsK51fRyPvvO5+ZhjB9sm0PxRWy/P81Fl2MDH2Hwn4nQDL0f/dYSwOcMiJLb1h3SnrVynSJB76WnH3r3Ye5y7ObNbRDhtsum2Yz5v7PmZ/n756ecrHrg31yL7x2IOYtc+zN7EYL5izEfyJFaxV1jO/49Eu/UspooX4hEbayz4R0lz41lwEUGz8yD9eSzUGJtTNBZoS6wT79jz5bK/zEa8Ixd4hPwrdqfQkTHRAZuFs2LHaK92DDSx039/dox5s73pq2y1OcuPiCMsECf83Tjd+KvP5ifsyxidBQjH6Dvj6qKZpEfRl78Zg37ZYfpEsHNtHzEA6+ifP0jGM0aPQvIjcur5dexunodzmEP7XSeQ0f0xiW37PHLHjt35HU42JzN/mEYH/LuTzV+/zEco2VjHcLbQBSs+lTYiT+d28nG23X0aR2SVMSgip90+X7p9mFzDZ3J9+6Hkbox5LSCwHViSttqeyJ+8FCL8zZ4VCcidX/i+sW767zqa4cNTgfsmDmc8535xkb02Vv+If8DBUWh4fr4eE+HajO3Tw3zilJ0rcBzxKN+TR9vxcZ7NweAT/f8jfpHrPD6ePux6O+JK8558NznYfMqEbbCV/OzY+6NYMj5bCxTs1rFmSW34Ct8YOlzXz2LE3faXv/22/R//5/81HuNPf8ZxvzZqJBHP/dkp+PPPP83dgKe5MSGLn4rDxs1n9PltvSQNj2GH5t98BV7RVa6VC/kOjg7utI55O8bXjsOKNBmXghI/m/rZX1YGA5vfsFV2z15gb3R35PeNx51DNJbRTeZqkQSuN3bsbS+ef31ic+68zg5AXMhCfv4Wy+FL9Na4Iw/gk2ybv+/xYR5Nk3Fcc8pVdBk7A9cRnq13tkpHP7om7fVLBNlHbJAv4SF/+ctfRnzGY7Unr+n6Ax8TQ+Q5uceCoZ3U+sJDzbF3fDYfaGy/4snbfkY37oPbTv3Momvjp7xI/G8Mwn2NKd91vpkxNF+PH+JvsL//1oefYq3cPcVVsoLR5NDFY3gq/hlzrhkbkdaL4Iw/3x9zzea7sLXzIVxBv+IevpHxyUHwlBSgJ+bvR2apCQSH4eL9elKTHPh4joY0drYid8+1/EY85qPXhWCF17XDGhbluIWxw7teENwcM/PPOMk+9jR4Ue3YZQP47sS1eaYxfv7LL79cYx+sFDczx8vdeVyb8Ysn9Ewfjbewy7jFQzqAkblu2PblfsyT7FJXS7ueOsGh3U/W0fuIx+sIm8YWcqGrjokdQ6d85oJr4zM/SJvj/PgVS5s/w5PYmjb1M3zsdvqdlx/k77ywcB6Dcx4F6MHND+/IYaP8NmPsHIRcybkXCIdvHQrQLb+BP+uJmys//Pd/3sayy3Sk2Mft2MF8s92N86Xeb+7Gywfvctbz/eP2fnvZTpdP2+efftkeP/+y3dx/2s6Pn0YB+jVvtMzbD1NEOz/O7du3s9j1u6MfVgE6BY7+18AlkCnC+buvB27HRMLEGWuD5IegvM7URerb2DvQH5NhBpkE0HWckgFdSUb1cUzCgHHG94FY1lubh+Ovx1T0JShk9zMwGqTpZt8NM2XwsQDtzC0EKwmc4IKUtJxdd3TgK+CscTc4t0M0oT4GLAl6B3wASH/sA3C0Ho2zCYtENeM2L2PvcSGQyE/rqu2Dvvp6Yxvk6zwLDV1YYXPupatBNPZFzqHvh0+P193jyDM7SJvZYfL/8XWvu7Uky3aYi5yck+Tq3rcDvYVh2T8kQPph6CEMy4JhG5YvT27DsCFAsvbe3b0uvBgjM7+qwWqes4BuknNW5SUyYsSIyKisAcj1+BSwmmOfGx7GnDYEM7kvu+3ttFzHhshw9jUT8gHm3BNw84gXveu+R/+L6Gvn8jCTcpyOsSFo9I8z48ByPaBrEsDR002En923rDrRo7/IO2MwfsmDfJ/fncGqTzhAhiqf20E0qL5us+pKFR5C01hwJv90OTLOvQioBAv9OYK8GXw0wTIG9ikgaCxoGX/AvKq6obeclycvJGA8MrM77pUs1u/dOpoECWhn2Q6x9cZY2i4RgLaB4eAXvjT+tt0ngQEz0m6uy1ogkGeCRM+MLUdwkCVsOYKmqTu+Zw/wKnNSHZJrOhAnH6SpCYr7OfcmjPpDwnt9m9wbUza2zCm6lP5is84uG2RkPcLFLtsmc2+vXa9N64+xIsTtq+hGJ3d6jc44zJYnqTwITvt1a6p6wXf7vNcHeXIL5reNSLqo1qQHjZV+b/9Hz2DJIGufvCRSYjXtwox8lvudMQdDdrJV76fwWc7q45daj8+EtH1yXz9fODs3oelYr1FviHWiHN73PHpNz3jMDuF664wz0iUz6EP7Abwu38E7AW/rXGNCz1nAxq7Jln+E7+TKVuAJez/PK3N2T9qAufS9eUH3cca5xnR9wLQm8Od1tA7aPs8fVsAFCVfrkCMA2taM22f8ZeQGB1rPGt/c0wFRJyXyuSRK2u1zMumWe/0Mv/EyRVijsmrMdR2hYhzuy1gl3Pg9tpxrYC2fSW7nIPXse9snTcye7xghk+YQg3u8zkpO7TSG0pWz/dGj/LQp1QloupLvU5lkLekUfWn7oM+wU5+Nuc3V+TJ2yv6sQetd5qT61KZCxqh/XDA/swb9KH4S+DgnLKQL+bz9eto0Nzge+cKrwdlTurAqoGHah3mtAo1RKHV32f7262/b//V//t/7k37Z0KMnYxzJZOd87OtlJKDH+cEPd+Ol0yPR9jDjrs/47eBGiYf381ePQgl2mIR4258xm2tkRafO2DP0elXONi70fLMe2dDM97E39m09+ejmhi1jSTQ+Do67JusH99mB/vEvunb2T3BTEQ9f7bphP+tx7hzBMfrZJt7myZXJPT/qRNYs9yVJlUrf/IsMPcbPx8FF8znjYielHIMmedn26pgkPLhlb03Sdie0yT5HcMzfDx/MlviN9JlknpfT8XXNbVURe+mnpJI1UtQW3JTctO6OWDNWOBM5qjz+zDf57GmcVT2feudb04YkGrxzLBIdVhlKlu3fIyucrP3BmWcO/nc/3xHWeRFJvtzrBav0Gw6mf9gP03ECHCOyEpd1XiDX9WZJ2pYsPuK+GR+K7TrGh/uj/VXMRS4Zn/nDIbIWG+Ya6+MliPx0c+OMUaI4RwmIE3I/eV+W/dDbsZAVSytmwYfhAGxPXiHj864yTzXF9kZ8vJ5wtM78LMxWIb1//nC3+xI+KH3Cobe31/34lD2Zu7jJOMt6PSHNVh0J2T66fydb9gt79J12euOqcXLkFa/zJbJJdMPsfB5bI9PMVT8pWO3Eu0LRiWlzg17O67wh1/gKc3MchvYl5fnMwZPvZz7v3C6u0JtXeMpY48Vbko8Zur2O4Jhy2bbozWh3He2x++N1prn22UX67/gTB3PG+b55UMcp0YkP/nGdmb3zsryEMJ1dH2YglEdkhrPIS8/GQdGP213e5Pr480g8j4rnh9t2fcpZ0E/bw9Oftsefft6uj0+jAvr9kvOg77b7y+M6g8sZWtNodke/rYqCOmMrAxV4t5M4EwQL2U7oTKp9R6E/I9r57HG9lZPCMl5ETVB5JncWLAHgmdRRBPdQxJ20rIqVzwjZvjCrYnZXvFUtQy6UPC8hbHKRytM2pJwBTTZTBlPGnFsC+Ca3xt6Aa67Ajfx73pIf5HxOQrZx6B/oUtReQ32lQt5auo5cM24GyLHTsaHLC/iMtwOGvo4zF9S4zhg4onzeBj8cxHqLeMYi+DkHCwjMAOu3j4QrARqnRR5NAHNG4ZjnWmcycs/9/QTO8+cA2fEorukAS/BNvpy08doFpLfutQ5D5vVI99C7y3G2aP4ej4Gsx/HmmhwvwRyBxnr8hP3RkwZrzoseRj4AHHg3yW9Ckq203Ne7knRlBCBrJ7R1fE8OjSqfeSQNwti6N5xZThNyvuACaSSGjiFejTHGQE9zrUoN/Z3trcdozbTTf3cAwnFa/x5/252xcqhsIIGaMQ7is5JoO/F8mPjeQWhX8HI+bMKcdpxbwR0Hx47Sf+S2j2sl2dyv3QSh/AadYIed2IXB7chHQL0qXBsT6WDjS5NzhLnHlzF0ktlYzrvh3fbuC2sHnE3kO/ea8xkfx/otP5FrzCFzFcQMkvVPHHGRNjswIFd+sAMzet44px96eF5nuiEQPSfB8mTUWfbsl03DCJjAjjIvLyG0kUMXEM2W2Vnn2EQnrukbGwpZMwdrkr8F215ckrG1f0+/mZcX0LG1ttNck0q99qeNC/x46/zZF+If9MY46A4byNgFsh7Jh81n7Oj1MJ6WYycB8nkHzu3nz8nAtNt4l+8F1L22Z8ygv431dOJ2e/rdE0eddG895rs7MEzb2mqsMR7BHn/7j/mSxuzWcYE1LsKe4IP2G8ebr31mV7A3916u8wmotjvrSd9xs/YLxnP2Fa1HZx+VfiU1ulBD8QEZNR/58vNPH3xv1tvLoQZHfD/eRwLzM7a0iXexA3ylNzBynX57rXEO8iUDXM+ar4KdnWP6HNZ9+3G8g2TI+3R2fscF+mr+SBdxmPYHuX4EhqsKiZ6zIYEoXcR7XA9TYB2dwl/Iw08+tjkXfZaokYCAI3SgE/45IzR9z03O44WBudYGBd9J/42VvtHZvJQe3uT+vFh96O2qlD1jY56unT5t6s5//M9/3f7f/+c/7BvVOVLNS6+iq87YToLh5z982Z6fn+bxBz/mi8Au188TzDD3vl6CyJ4+4ON48dzxpIa1IYskdiJTOGcN9kRXvRxL+/yfxEPHLc2zJIckHZsD4IrwBqY0dkycmHyd7pz9Jb/dOkg/2WV0OuOS5NKGNud1MwGddZ3jFaf+/gzdjCdtJQk2K/Y+VjC3fbXfaAxtbitW7qOIyEGc2tygbZodWC96Mezlbm6EXfPuq4UL5myDDp/NxkdkZBOB3eV7iVIbuR13wXK42clN6wb/Os5wDAgdwlncjxfmiAPxXnPYfndJPleIRPfhbuc2JLJhr+R+61Dm4Z6M7Q8//bzrn3nww/m++VP67idcGtcyxub7uGNkau0aH2GmtYZLzXfzOzxjY42Xg/uu4i9ry0fSq/bfcBkXG3O5Xre//vWvuw7Q/RGb1JEfb6ti1bhxjBzBYd16LXAc87MGrt15/8odBKfStsQz/Drzj7bttJ3rfTb48Q0+z7gQDlmDvGhRotX8okvnOGm334pv2B7b1X7bru+ay+GhdM93wwfdzcK3VD7T21xvvRvrRw5gxVns/ftvXz88QUKP0tbEhnk0Sscs9HD4u5d5TcbSL6vGS8fTOuvpK2spT5RxjjFVlTo7yBFTg6883G9//vOft6fbdRyPMrl/Cu/mCwoloNvPN7/yVAougmdmDDYfYNyI+0+b+c05xjxWwdQu13/7X8wEtBL/vKX24eG6PVwft5fXu+36+GW7u9y2+2uO2sgZ0PkvpetftrtUXD39aXv+wx+edX9SAAAgAElEQVS3x+cv8wzo++v2OkYxq7GygzwUZb08wo7x+3p0PRWulAagNDlvgt7EqRfRAnQ7gLsJI1DiOHN9drAsPNIJXD3KYuF7fAjUKDpeBMRCWMy0J8gC/O3cmng2YWjDjYNAvJuoUVpOZzfGdVSAuXz9+uuHCr8k1MhkGu6snmqyKgjJ56oJ8/s5iGoHqM1cE8cTB5Z2POLZitgJIsS3iQ/ZDmew5t+g00SjE8I9BkaLzKXNJnJ0JhWwnHMDgJ14c/Y3R5xxz+BiJnvShiCnA1rAmnWiA8bPWTXhtI6IfQDCGMwBOE3API5Q6aQ/R9oEtAG8HUuDNQBFeJC/s43ujm0llLW9E/dFar3cwJMCSCpAs07Wo9e2bQKRojtseJDapZvdVoDOPa3b+WzYxjpPKzLs6opD/nODjN76nBzSzmh/BTBk2PpGFh1YtINsO0R0e20RstxDd2EGLEtNyXld/c2uWx/7/jG/y1GBaU2bhKkgP2MvG7UOxpo2JSTOBKF1xP3WT1CD9OVzpKnHdazPrPzLGdC551zBkHskys64/2Gj6G5WCMNW+m99VWB0Qg+BzDXpo9vTp/WCw5mfNgXz+qITrSe+a6xAZFr2j9fbEGsnv10n8KLHjcHWWFut65Il8N1Y/M1206c1YqvG2ziQPiQ9BTb5bAY+8xHgs52RRa9j25g5JgFt7JLhAmI21TbbMoSnZx+afhB8766g50ifzYfMRxVAHxFhfmSJj3QQMvB6PR111nHj5Bd7Dh/s827ZwXoSyho1jrIZPMKaIce51rhwFjjU6/iZHPOZJJMgQ3+dfLVGZz+CTPd8G0P5VTqnbWN+fHwe8s+crFnzlzMWwlI6jVC3bpFFY7I2B2dcT1jwy3DA9f29DeDoP10Q/J9l8hkPa97TOLav6dqgdm/Pl3538pVs8RH+kF8wd/5YUOY6vCdzgfPNcfAxa3FZL5UT0JEZOcJvfsN1khfN7TN/MhQYZdwqy9itpC9Mb51mF4fNH/y3bYYd/WMJaHFJ63Puh/ttU8bctgTv4n7xAON3L0xt++3YqPkNfOl7xCPt85vHmG/zVvKnT83LrZH4aCZV57mkdN9cyFff8BPO4WxeUtlHzJGT8c+5TZ4Sfdp5/svb9h/+43/a/vqf/75XOmZDL7oxqtoeH0f8EO6ZSs+n59tIFrKBJBDXCXL7cR89j+Gz8w6kqoCHd2SXM8L5KJgPy1T0jQT0t6PSvv33XVVgN+7wrarN2Zgkys4H10uwJSI+00c6cfbRSQbPdz8dSegz9p51Fk6e22SDrm8snP5q+vgUuM3qRv1+PKqF34e3KjObDzQ3Os+JLtLb3qBih63T7S/5orMO85tsFt9MJf3U0Zlc33Ui9rAeNU+bmUPwMJXQWaeuyjU+Fb3W3bgy1r/97W/7MRF4ZO5Lu799/7YnIJt7to/BsXvT0Pd5yVvajGzYJjunC3Sq+Q2bSIFK7pNEhF300d/kgyvhF6ngxmdcC8sk8YyV7XWy0vqTW8f9aS8JaPyAXba+0wU+g9+ylq4lH3a3V86vBKD++TW4d97AEQ+IOb7XyyR7Lrl/bPZuM8GYeLYxnh3+8ef5Dpj0k42LzB+emy/uRHdshg19X08p4Gp4lHG272ruxc7xYPoam2An+a7XavqEGTOkfZtLfFq+7/cVDBltc2787Zkn023+qnGi59CyxQv4KHkTegZDxjjrXPkzFqbN3/7+y4enUuiNWK859i6jdWRe7k/8Y33MnW6MdX2Z9t1+Ha8TizSH3e1vveMgT/jmnPQ8aZVq6hl7/tjykt7hh9a7xth620H0D5ft/s2NrOnA4IP1wkX8pO3Zme/s6O7f/Zfbe/CyE9B5EeH19rTl/V0//fTH7UeSyPfXcQTH5fbTdn163lJ5sj0+bZfrz9vTH/+0J6C3u4exi/36lrMp7ranHNvxSQL67rJeqrYqFJt8N2HqQEGAQ7E6KGmn3kAD+CwMQg0wX9YjQtrKAuX3c+Ktx5fFOEjvcbYwgDQWCseAKH4bST9W1U7d73kEoR0EA1TN1ImhAepv08A5hVRA99jzyDOHmusSwHXiowmEfnvcFNTccm9kKdCabU7FDSCaH6BAKskw11Hodh47gbjMnZrMoeXYDtbnjCh9pL+0LQEq8dnzGyC/HvlK++cdfITSTlaujzMz36mPdpWOlxSYD33oRFXGhFxZB/OzDnPt5yMP72vugk+6PQn8qD/eK8B2UlGH2psDwjBI/Eq+Zl7Ajn3kJx3r9TgnII05W14drAgs2KhgIBsf582Y7pOj/0DOqzpWABxCnt85UePoBFz6cbZ8k05yz/wSqJA3MpG1zb2jcuZlHj/Sj6exSe0MgK0EdJMv9oGIIQw9hjHOVT1C1tapE1VswVx9F1klsGq8YwPWq50mAsIxjLV/+HiGOflbj8jRmDk++Iywc+CdYEEqOqDocdJnSdJed7v3TTx67PRt6PI6w368YGgFnvCvbQYxyNjZycCUSoCac2NV2sp/dutV0TTxQfjSnkQT209fjumIvKJj2ZQzRsc1dGKmK+HJDwmhgzuOvc2NtcYU80jffKZ5t46SOUxoXPigI4sw9frBNOTirIM+5789wunMPuQ0uNCEte2FLpsDOWeuyGOOYEhfaSMyzdzZ1Jm4nW2MnzBWdvZRHvMRfH2kH+Nhvy3jxs4OwsiaTudeFQNN0BBtgZB1oP8CGvwlZLLXoMk8ot+2aKx05IxLcJs/NB/r2PjQ/IutsU3tnH067NAOH9i+r3U8939WAUceWX99NzGm783F4FT7CpjWG842iKIHwZXeNDV+9p3qpd5w60CJPn3U18u4vuUAm+hrB1nNV9h4fu7+cj0BcsYHMqS3HVy1nHJd64e5t37k9w4ybPQ43sv9XWEkQfz9ZR4d5Txu4xrcKwH22zwLN/9wtfTVRxeQFds5J9Rhrj5x1Fw3bGxlGVsX8RSVmGc57H5rm8GfIE88YZ2bO2sDRihMwMEyR4/b2/ROpZI2By+p8cJFNoVTnHlGJw9ybW8IdAKAnPlXdqNPmHrIZp47DefykyzcO3Jta1P//KgzHWo/TFd2rr4SuAouvJSPTRy+bRbJJAFNLj++v2xff7xsv/x9nuE5ePoq+kllXmx3vIQwjyE/XEd1Xl6CBd8zn5zjqziCbjbPSwFV/zvzZWdSw5TIGx7jqsO3fz/OGm8sTQIaLrHL9Ceh5cV7WaPoebiD9ch8UyHXeMBXNQ43bqRtejQ4zNss4KC7+Z0e5FoJFGsJ0xrbMu7mRa7tWCcJ6IH1L+K4GYdIwLABfIstqCDPHNr/48CtT+TeWJh7tMlmW4fx/cy18SVt4LPwR8Inn4/NhVuOEzme0mtOlJeTNdfMd86zzr2K29hMcy9yp4dkixPw2bknCWi+sP0ajOiq5MZwOuaJx3yX9Wr9Hfq1igPyEybHtsj/y8gFzfvoXuScezNuc4BR+SzXaqufIDMPdmA9cPvG9ca1tKl4jG2YP16I64k32AH/7/70FZnBdXxJXgPv3wvnlt7AFHLVLjtsTsne891/WueDp33JeWMYc3ibuZwu1Dyw921UshoLfwOn5bq6yC/9RF7kcH183KuY0w9eGb4uHm4+Ri7WH/eJXPJf3onVXBXX0e+PVZmbMan4p2O4GpmlnVQm93EgnsDCa9gojOan6UH+DkdLW+6F4Sqx9fuXv/xl3yjKXDKuHH0LV5pTwb8UiDbunHkwOTd/0P+0l1nI9hknG/Hb63FGf4/D/GBDxwnDfy85X28P4xjWbHRbmxyDGr3Jvbenp92W4Vd+yp2lH3rVPCpjz9pmU00sO/jXOk6Hj+48zZjjj+O42uEH/90/n/kjZ9PmkebL5WG7v1y3u/uc9/XzSDxvl9u2PTxuD0857zmPMV2299vjSEDffv7D9uXnP4wK6Nfsqr5nX3iSlSSqh8BXoV4c9jDqu+VQ7uf5SQ1ewAF4UG6kJD/dIwlybqOdaitnk7nR5zpPh3C1032eiX+uQRASQOuLg+DgIvAsEofOMXeg0c6+FbMNfTiylYhukpTfBd2AMQloBCNt/PbbJGLk60xLxpd1RDIEWgAs42foCGNvAiAN5gOMXMuwP1tbnyHr1hE508btYb79FSEA5IjSwzqDGyACv8whhqfd/GyAdr8KAw7rvFbao3MAJmAWueb6DuqRd2THfe2Ieo4eY+DEk1QehrqIIGINpD1ynnHNQHAmcFrGDeBpaw92VqDgWnqKwNJzO90eBWsyi4zt81n8nN20s8rvIf/RUeTHWgJkNtG2be0lcLRNlq1fgoc8CsXhnoOEYSPr0Q/B0kFgZmCTa6b+HvYsQc8G5tinsyCznFnY9uJzcmjS2+tiDjZu9oB3VRPlfrKCX2REdnCBbNvZ0UO4Rn/Oju7xaSawz07UWHNGm+8Q4+EY623357naNWUrLS+YwW46WZjvBMO5F6EmG3rQ808Cw7nlMEJ/8AeZ4FfY9JBF4aXrmuCxiZZf2rHm2jK2tNkJK2Qy38eevNHZmtpItN5sk87Bx9ZbSbuRUKlKfzjObtJ2vyRMkEP22uwA1neZX7ARfrI9+kS2CIb1Ihu623jIp5LV9FOTGFjjxkn3wgh41RsTSVxo1xq1r+q5GXPrB+w8Y4y/HcHTeMUHCap6/MbaetM+M593EjmELeOaVWHTd+u7dYzduC5rPV92ePfhEe8zFplz2/DE5XnuYvsNa91nZuY+QT65tZzdox/rT0+sK31vPwE3OtBNe8g1Xez+jEXAFn7Z2NX6Y12QYfPNmNiCn42x5zHDjZYDHczYwzOyHoLYyK8D37adth+8qYOTXg+cxD3NTcjufVWgmvfwCeuJjlyDH5pft8Xn8YWKKmAPe4P7+Gx+SpzQj9Zr+pPrvn6fld/tB/0+/NV6iV37O/ac+eLP3Q/MEVhr330tC/jKBvlI7X37NseWv/MdXdl1fZ3RfPbBbU/ua3wRzOU7/IKu4ZzpK4HiR35xPKmXz/lA9woMcar8zU7oadsAPWlb6gS0NaUrzVvpG79MdmQ59fo4zq91lw/NWDwlAnP65VbJoMLKIaiqOJvzmE/Qwpnr43y/w7CZ97vt++vE05dvM1neXGH4l7vJD0YV6vU+2fIP8v72/bfV7XEMRdv//TYrD2EQ/kvWOUJkfnZsUpI5eY2ipjwZXE9MWaNUZeNkzQF8JmlCRvwLXcvj1MZH18RtuRa/wvHgc36O4qCHiVVwwXX6k/TN521D/LuNJeszklCnl0LPuc44Je+Ymng3/VwS0JKQ4SrsUnxlLuyNXrWsmg8avznNPmZRVtqCj3Qo8ndP2wh78J3+Wg/mus/qf+u1r8V6t5UEuHnlSEC4P/zc49xYELvw83wGXOWzcg9MGzH8/XEEjmRRJ5HJL+3CebIYMvjxMjZprD8bTX+eIoAX5Eg30naSdmkbVuR+vjntty5aJ8UcsK05f643PrLgz4yx+WOwxPtOjJON0leYJhna9i3J2hjONunc4Nk5R/7xcfd7bPm6OBSu0ffCo7NfMt/0/e37PCrB5m3GMfznw9STtDHmv46qpV9JIg4/vI54wPnF+nTK8Wj0t/VpyOnubiQRc1+OVuo1toGQPukc+8tP2NKVsqnYbV0+/Ox8L01qytigwhy2eL5P3N74ZE3yWXMD8s+48EcYZ/1gZ+tPF0jSM/46a5IjemEtu8UDB2dY6yIJiwdmbVuv06b4sjn+jx+zyC3392kBuWacIvA+81ZOFRhP06yjPTLeztGQ9dDl9S6FwNB4Ojjv9bt3xPFlnAE9bLbey9C2l3lk/NGf9KHowBzgSb6L/kSmQw8qAW3ToTe2vn+dfJD/HAnoAXbr5Wj3d3nEKZVxT9vd/cN2y1nP4+WD1w8J6FSeXB6ft5e72/bw5eft6ctP2931YXvfLuNclSSvBwHIddlNWDvdOcNrLOg2DcsZljuhrpfqAbDPFJAStYPQRitcK0uTIsrYZ5q2k/Z9xghscr9+8/sEuI9nsABN4JGFbKfZfWReQLgVtOe0k/WVgD7Pl+OjGEmocFbt4Bmutw5LxlofIJjrOCoOg1zNg/IwJH/33NtYEUhz7bVD+PVlvfSVBDRwAbIdSG5vk3gCr96RAyj5PoarCs8uH0d1np+x9+dNgBg6gAFQnC25dDucZ4MZHem1l4COY0D6MjdOLN9Pu/Lyw4+P5pztIussUKMXZG5OuafH0gEpGTWhazu4zw5AbQi1fs/xz7e0Are008CcNUJoONfWATrDsZ+diDPNIy2Ew3yMM59np9LnH0ny8fKNSUKOipIAJTJ9YNB0/DvpvR5JnD1orTfHdgLgTPLJzdyGoOqRGH3uGLCwyObRcBKXSfjYIBtpItuyo3/0JI/o+Ez/raPjdbSVqNIPfeEMkYjWZXbf+Nd2gFwhhK1jH8aw9J09mO9wgnkfwdg4mPYg+du63X2a9056XmfVbAcW9MQcO7hqnDLX1jffN05/luAxPtUWxtDrn88Q+nwOz6znSEq8HJshbLVxUnLvwI9J8Hf99QxybUIYC5m2b0bu0kfa1lfrkOvpClmzxw5q+4gLMum148vZCl2CgTkL1Jp+pueSVe63LvymwKN1gB0sa9yTGo3r5mZOZ32Daa0HcBdODRK9Ht0VwLWu+p0eWN/0JREVfO2AUh+wqGVqXfKzgyIyFaBLIKrSYv/aPPsYdtJ61/hDp42FrUliDHxeiSe/5ztrxI8aM+6V7/OOhLNvbjw11nntrNKCO423MJYtt09rm7aexpSfHfTle8nZrAv9O2Obuf1j2GNN+H4ybN87xrIqoHu83RdulHG2/NiVa2F1c7SWT/RtBDKrolB/uZ4/dy//Pfp+O95R0npkPK/rHSTt19vvwZXm7niC6+Bz42O3R3b0nv7k/lRAd2Ktk3i5rl+S1zhm/mdZty3Rs9yXPrSdoA5+/Pg2n1C0No2ZEmL8TNrLdY63y+dtI41PuGj7bvf3HMmyOWDzfBWU2m6uNm1rVb4VRzCmncOv6l2Y3T4pD/F1f52Anus2tXBf49u0YXaQ+8d7bEZl1fE0Hjk+3M8jc26Pi6eNx8BnQmng4d3sQPxEV9yflzn53TWN9QOvRkx7VFY3zmWco5AhBVyrz4xnX5/rcQY9/WycZ5ef2ev87qhShe/WCtaRFX/i5yhmWS85b9xrPWq8gXnknzGp6G9701Zj5Hjf6PjfTHbz2/x/V1Djc2d/C3ubu/AhZ9nhlGyvfa75j3VdT2LHJsga5phbrpeYxRfobCo6O17ZfdVKNONL+XxsUP6YsRzMzFPi/GrrF/1oTpfxGsdu+2uDJOPJdyqMjcN17j3L4+myjkqtc8w7Pmqs+OyIgGBZromO24BVlYrbis1hkXVtjGqfbq06Tm9e1JzGhnzmpQCDz7dGPu8cQeTRxXt4k3ua4+xYcnoCJJ9LQNMdetcYQJ7aJtOh8wuLYOaIacJT7meCEFdOAhoGTH2b7314W9fAFrzLGsCaHlf7rpe3t11ncm3HVnA699rU0A4+xceRnyMj6D0MOp6Gn3hsbVvOsAb3y1gS3+aa3nClR/lc8rNzQh3rNGbhhY1VdPDMTWFA8oNw59zWkH+OiVgxe8ZgQzjt8p36bR9vDXJCQa5jP80nxobJZW4UwozWkzM3ah1IwnnI8W3yjhzB4XiUkTNZCd+8W4zfYIOwJP1nbP1UL9ul07F554CPp0JWJXyuy5opcoDTP77NeMVY7/77/2psgmx3b7MKOYRinAE9Xjb4OB3U7Xm7vzxt75fbdskLAR7ytsrH7fr80/Z6/zgS0dfH5+3+9jAS1XcPl/ESwgHcObpj7BQeu4+vOaLjfQJx5EAJCcKCtcK0kFoRAPROKCqBk3sY+3mx9j7XI0ntlHynbQuDKHJWUYbsYFAajqgBkuCHxNfY2oH6rImgaxlvK6V79zG+TyAFXC/rsHrKHmXLeDm5VKTmb+2EtOnHLkfvFLbxWY9deeqFZB10CESNIfcJhICMORqbtim4flVgNqH4QLR/fNvJHBl8VoGU+8+74Ombs2v9+UwPrWnPfQBZ3uu8HoEfoJ9HHaqS5kz+OKGDIHhJ5yRo31/mBgKyflT3TDtKQMchjrbfDwKDKDVpkUQlv3MyAZBYH39bs3/MBoF4EtC9ZvQqO7T5J0BN+95qnUdvMg67hkAVSWpngvS0HOnasIHteDFQB8+5Pu3GgbnXugpUXYOUcd65L3PiZKe8j7Ma22ltl5mAhy/suAlTBw+5tuerTzbue/qB3OU6hE7V/Di+YZ2RBUeaQFijM2bQ5fF9VXy3Xe0JsUpA9xqQnSoJG21s/4zXjdlsv3+2ffXn5tAkv/Hz6XEG8+lXFcGhg8fLHxpnP5Ce9yMY3XW6qrA6uQfL2YS5wsveAKH7ubZtjn4YT/uvM9ZmPE0Ku+Iv941ExMscf+tfzwN+tC7AeTjV98Od1kPkkj04siY79tZZ++ZlDTKuPkIhf7d/iX/im9KGeTTGtT81Vvby8DA3unMvnWw5IuLas4ZsUIWZ79sOZ7+zYs735gcD2r+3D++xGJ/5me+Qzapg6QS0+cIQPIbc8jec/uWXv+0VVWSgLXyl7aXbbHnzD/lehaYEdMu3OQA5t726tuXbOkFGuAF/yL47UUDGnWAcPrCSSFn/Xu/zmHq92Y/ALt9pq33uzg2XTpFN6yFfSy/4S5/n797o+YxT7j7qdtuPYUh7+Jj5Nx85eMOUehLQ7ulxW5O0wYd25Svd0Be7O/MT/eXeVEjln40nFVDwTZDIhoYMXiefyT++rv1REtD5vDl0vrfmfM7k2scRO3DzLPfGaPZAt5pT8ZPRnzMvhH1D/ovPtR59xkUyjra71kn8UCKkq9JSAY1v9Dhzv/myd0Uj2sn1Htt2TeNgxpR185k1F7+0fjbvaxsUK7B7OmsNEwe6l527n07h2S1//iIJ5Pb9K9884lDjpqPp05ni5pIFYiepqiX33RbWO2QSfM/xqZKegXf/N3Rw+dLdX74cm/tDT8M4V8V8dGOMaT2hOXF6VszhfDlyYjzqvGz8SFKkaObH9n4/q+/b/9AD8sz9dKTj2THX1+Pl572RAueP+GFWJjc3GtXby382f2CP5O8evDn9SErw5+3TmwPCj7e3aR85d3rOb1a+Jx5Ncirf0aPm57jH2e803+BTeoORLdowg+98HnknYdacp6/rNiQCYV2+m0mj3/bj2chrtL0K+jKnYa9vMwFtI6qLcMytOe6h0/MYFJtR5pg+Hm7XUeyH+6b/yFLbMLV1QFwjVnp+uH14YoYtki89an6yJ89XPiPXOgbDemecfVxi2rExy8e0LkpWNVeRpGx8YFs41IFDswiF3bWvoffn/EbmJEkI8xv7tHH2r+YIcxv3+C3+F8+R52AbaUOF8dDJ7Xgyg2/rBLQnMfhRevztt9/GURbmEXm0HzaHtm98YuDY2nhw3dgsW1XY+R72kGH749xj8x1G58iIiYPzeEmJZzqY89JVPrffo2f4Y+Y+kpf3c7NmVIuvIzFzP5vJ+ehsDFY0B814Oz5r3932ag3jJfgEWNC+nOyc8d48pDlt7pGH4i+0ay1mu3NT2XwbiwYOXz7ygM4lGN/ZntJGXjoYuX37Pl+S+Hh9GJuwc7yvIwGdNfq63l9mjuyKTPlucjN/PDfrKwE9K62nn8l1jTv0NfFqY9vdv/3nMwH9sB6lur+/jseFQizuL7ftbbufLx+8PI0K6Lx48C7HIlyft6fnn7e7WyqfcxTH47Y93G93D4/b5ZbM/eMYxOXO4x0zqUZJRgI61YOnBHQbB+fOmFsRgIL2/O0afyMH2uhgd/S1zr+itA28jKoVhpIBwk5AGzvj0FbPqZNk5NGJizPo9eOpbTDaTgKKUxtJvZePhDYOHrhm7uM8tMdJGvPv11+/LmI2E3bAwz3ky4jIiTwZlfYEntrJ2MzzvI5tQB1saXO0sY4AaFDoa9/XGZidTJHwCGjpwzwEG9YR8CAxraMcH3A8g9cU3HFA/CDn70eVvPkCiJ6/9VM5sTvUlUwbBOPDW07no5wqiuh5KLO1ARq7M1iBugCIPbVecxQIThOjXEdfOd3f2dd1Bo8+P4BqyiX/SVgFqNJOJzjYRusRsIpM2jZajxAPCWgBoMBEG7EPa9vgiYilD8Sl+yUzffY5gY0H31/nGbH+O+t47pcEEzh2wHue/5koRFaqejuBgtBxhNqxXuxXsNlYFNmRa86A5vSaANOH3gCik5ySIMQjWG1LMBCmnHHjjNdNMlsmyDe94tz09bDOgKUrHfzQXwEVzG7im/k3Xp8xW6JCVQ58axlmXcjZ98Yj8ISPrSets+ZvLOytdRPZQdxGcmH5T+OJXFQY5Po+8kNbqjLhZMu+yVv6obMD25at9Pq3nbQPYHO5rysktXHI40hAs52ee8vl/PvUxyOAMsZzcOK+XlufSaK1nrKDtJ8jLppAsk92lrk1HlhfutaEUjv6zt8/Pc93MKjkgaVph97ypXSJjqWdb9/yWOOs4KdP8Caf5R76DsvOttbYnrYkrbrCHb73tW3D+b3bR6gl23oNGi/PPtXasW++ynVw7bhv+sXGjP5b4JR24Wc/wgiL+cZe+7QjCdgcQN/NLc+40QmD9v94BzvrRzXNvdfyHEC2/x0TX08AtN/p+fMdrU/WkGx6k6rlzUfCkxxjIOGZsarkzfzShr7SLj6WIzjovXH1+icB3UFs+lQNRKbtV/K9JEzm0bre/kugljZgdwfZ1jX4cebkjTMSnmf9bzs/Y0LPc3LuWV0JK1Qwj3VIMc7i3XSY3ffnaYN86V1+9vr2mIyB/ePMkV/7KvzceqWNnVvVI/TagzHae3qax/tZo7Mszb/toznl/XrC0f15JHj2NRPQ/AjbuFsb/hP7H7a311kJeMj8ODJsyCP+8R5Hn08Lzn/zHrZmfA/1RND47nUecbGPf1VsayfVz2xm4vTcEPPjxKoAACAASURBVKN/Ofs5uhZfS8ZzLXMs3SxYUYULY9p+2UPmiPuwp3H9egeEdTvjKV4gNuj4LAdlXh8exzEO/NWZr/UGuESOZKM5pu1OOmiDnuVnjuAYXGpVQCfumdzqqMC0Gdw+iE/vObOPzD+6ZG3ITwKOzRnnHMfE9HyXdnIES+NMPhcT6ZvfhbG5nn9LBTR8pK9DN9cRHOSXjQLjO4/njOnsyZo4ooTfontPX55HmzkHOjwv4w0+q0rGzdgbLgKv8vNxvUMl19JR8yajHh/Z5LO0K6kuuSsWaD9qjegDfwgb8rMr4K1vF7WQ2Y4TdQxirsdZ4DqsN052AdvhIB9IvxpL+GrJcfd0LEOn2Jlx4kJ0Jn+bNz1x/MeQ70pA89PNH8fmxzq7HmZp9+uvv25//vOfxxFDkw/OJ72bZxujTQT9j7GuQitzyjWZN5+sqp0uwSbXte0NvXr/iJeJ+eWwph+enDT3ZZywo/2PNRv48Po2jjjLWNNWrmuckMSHP41ffJT4A58118ZK8k4+MG11vEbnWjfE3fSHj2Bb6YMtNObSv4OTL29U8VVzvugF3MApW0fOvnf6oFnxPHzHj3nmehLQOYJqYsDddl3v3vm2jiaCKT1+cjh85hwrn5zvJaDzmQpo98FZujp0Z204s7e7//afb+/x6df7SRov9wnoUpGRRHQS0A+jAvru4bbd5byovGQhB+ynCvo5x3P8nK24sZN6d718SEAPY9mmc4qvJLjR+ToD2o5RE5Re8DPJt4AMEUmmABaEoXwkJ4ej3ftb0nEfEtfBVAMw5eCA4kAbkCyW9oEpBW9n0IoVJQVw7cjawZpTyyqPAFC6Ybivc8ee3By5QbGifJ0Q+OWX3z4kEHuNMibJwzZspO28Fsa9k7P7+/3xgQ6m24mQbRtA/54jODhOwNTEJzs5xkbR7QYGsFK1Q/bOz8l1dleRx+iJfprMAXIOpPVurMPaAHB/+ho6fT8Dn+g+QjTmWo5kWvNM3rIDCZHcM3V7VVBWpS0yPm5cFezGbpyczdhFXC9GaSfc440+pM3cQzeATD4XoJ71c5C12/ncxGPDgT4gHnOOx/mb89GSuXNNPzIl86NfxsL2APqwh2V/7stPzmzcV5UIDa5IJNuhQ+RwkKVjPmc7T3s/3o4jeJo40kXEJN+RLccIY2DU753TDLY7YQ0zYEEcYetu455EY8uPbktAX5ejMjcy2p1OBSdjvdfOdu4f52etCunGOQTWOvX6NmbAMX2ebctacrz01xzGmq2qpzM2Gs+HKoNVmQQ/BtatDbp2su1D2L+1a1tAKBs3yIU9e4nQmXzTD8S9fYzv/DzrFR811nXJv/Uf7uQzL4xpPUcI7dB3QDR0epGS3KPqvjHZvK1Xk27jsLY97yZiGePEnXkcCBuwjq1PjQNtV1Ovj2TXOVg963JzBPoO/82v/VQ+i/80vtZdn2V+jcdtR7leIMYv0GHzeFoJ7DM55ocl29pfZX0SGAjgWx8aK5B7ZK/xxlzMF7bmWp+xO9eeORL9EKC1/bbu9v3wy1o1l+m1bUwcbq42zdoeJKrIoMdoPO4X0ArkOyi0VsZnzPwwn3Ied8+z59Yy78AzsmWfuT4Eno1IJtIh2NP6Z576VQHdvsM1IwCp8wJ7HOSUzzohA1vJLt+rXIu9qpDCV9OH5DMf2sFkXkLYdkivdznnBehrk4R9aq/11X14LXvFj+kR/GGTAlYBaubTVV05hqB9B7nunHM9In/m5/SAH+01Ijs2dXDxuRmU+bovCejGCfjg3mnjk6+yCZhjrXpdzSXXdHLkzDnSJzzuogNcwfc4nHbJl373ETgfeNnaQDMfY6Gn1ueyXqJM7ucENG6zz/GyNozX2f95xJguDJ16XxuGKymN+85rJKLVWR8v5MZtcoZl/7M+u444SsLL/HLs5OkF6RNvZnI7FdAZu6KLVAJHphPv5/EdSQyc8YV8owftn9lr+hi4MZ8A36sA+Rk642/cndxHDLeq+1XRnhOVGSf+ST75KVmoX/rOl+I+jT/366zvu5UPSAJ6JjB/HfOLfLxzInOU7Ka3bRftU88+h8/qMbUOpj1PEgzZvs2nKj5LYME+9muTeMfepVM2uOh25p0nL/Pz6TYfr7eGSXA13uZQXDYG/zoBlWvJpRPQuTYJ6LQrAZ12Mv9UxJKRNaW/HcOM9d2OlyqbR/uu3mDHDTqeI5PdflYxBj3VH1/Lnw7bqHdkeUpHEtz6iT93+dVRcY2z8CXz5Tf4I1jb3Iy/MA46MuyijoEVv2ur46/03/Khqz0uONqYkrXhh7I51v+M3RhGMnG83G1udOWf7wbufPs2ErSRmw2BD0c0ricvMjac8UO8soof8hk/j3dknPRHotXc+F3+gtySgIbVubafvpqJ5wNzw32MRdKSLWQMYy3ft/2FlY7EUUiQvsW4nRvAf9JGbw41v4KLCiRe6iWQiYtUaeMue/L3VHBILq1bsLc3UGDiB98yNnuPJ8TYKNsddrjNAjn2hAdNHzMLyfg4uj/ium3iTDK+szL5fmwODEx6uo0E9FinOrqUbjXXgYuNedY844pMU4UOK1MBTeZyUG1PzsDf/fl/919v7/HbKXXPbuioKLqkQva6bXlxwtv9fFFBKqKvzyMBnbB/S6L66cv2+PynUQE9HuVJMur6tFdAD2U9JaD3gO9uEjE7Vr8j1vtO+FGB1AQfgHDQhMJICazBhyNpIvdW54E1KFEoCQLjsyBpd4LpUbJvARvsGWx+fuYcfY5oUT5tcQatnB0k//g632jKKaQCmlFPh/GxAlTJ/3BcY6fseMFGjxtw9puc29kzTMqV79pwyB+wMxhOtoFUggr4UNyMMQ6827V2grjH63wM0TpFp+wY53wgxE9iKG1KotGHTow0uUlfaVsg3850B8z3+WbztN9BQyo1huNYOg6wQ/Y6sM+Z64K4CQ5PuyOZ+jjXNlBkfXYwDJovostxkTOiGR3tQOQsd6SiyZN5CHAk3ThDgJh7k4DOP0RBgrkdCbnN+UzN4GCCN+wONjQBav0yHrIc6/e2jvJZlTtwQB95+zl7MMYmKHSPgzAuupEjAs6krYlA1rPBucfeySmOwxzZiw0H83S/63sXkR6a28CMcQbix11n690J6O6/ZfqQlxPUGeCI3i6X/SU7x0ZP22McCmwkF3Im01zfVWvdfxO+xhdttl1Zm8bEy/1RAdnk0Bq7lsNDEnedS8yanXuHTR7LuRM9eCHQzL2qh3t98nn+bgKIULOZDmLIvfWJjZ/tlO7nJ9Iz/E9tALSjN6cOtowBUUE4rZN2jb/9inEJ4DKO3tjqNc3v1pIN+LsJ+cSZ+cQI3DI/stEuvWTL5CPQRyj5m9bFlqV5CPi12/ZB1gPf8lRXHcXQ63PG2sYxarQT85Vkp2f0O3AIEwRxxpt7JYd6LVSISkCXyn44juqzOWr7LIedP3xynnxjWtsYmbHLxgHyh6PNz6wV2xacuib9CfjwIsEGGblHArpl0L83DriHTzRenMTcGg/Ogafvci2Zfab7dKHHAlOb47G9zPOcgNYXzKL7xpk+Xta5t2RmLjhi2hyVKWsjswNHut/2at3IzTxyjfFHJ1VBtu6Sic+GXqwN2tbp9h/wuxMlrv3gZ5a8x5zXk11+b152llkn+2GKhFDW7+vXyZfxerrO16YCuvkhe1bM4O+z/lkrNpJ2+fr8NN9U2LLz9Nm+HFZMHDqOEsv11lGQ27iS721YwX/rSgatL2df1gkm2EdH2jamPX3kP65r+4/8zJ3N7+2tSlF4lOamXc4nNAXDe8C6EtB599vwZ+uIpJ33rSM5kuijs9MmHMf1MV47+x1n8tODVB62fQigd067xsOvH75sji9PE+d+Twv8WGeGTt4Q8n63J6DJugN3NsAOYW3GPfD9fepMxqPwRtJHQtH3dFVbiSmGrSbNkRcyr0r882YnjtP4Sd5ihcZD9kVX5hxmYi8J6Cm7mVjPEzz5J26L3GEiWdKNjhNxTIlqfobscDbYSUvF7eTXRx/Qt7SlSpN94XXNaed4jiMIGzsSdwz9fDmegBhHjazCIuPOS+hgT2Nsfk+f6a8TWeSdeeX33759HUUwI1ZeRxPQteZaZHj20fc5A6eOHegcRdpPZe2h03OzDO6KC/N35IXr8Ycdp8E2vrfxjO/LOGBR+zy6eXC+yRnPtkHfyNP4Wmb5TlGFs3X1hS+1DtLz/o6d6N/4GiPhg3m3f4CvsZPvP75+qOBvbpD2JPOSgG6+ufd1erIrY8GZ2DG+oFCgOXLOgJaD6/O86ReZ99pmjHC5N/gGRq8KaLZAXw4dn2uX79MvnrLj6YpF6dDTdW7Wtj6IJeV0YA/7peO5p5/253P5QDYzMHAVVJE5+xczscW7UwLaBkTzc1icn+6ji2f+nTP8rRd8xR3G55fpr3DDkUxeXC5tZg7Gmusz3uEH3uaGw+1xFvpkI5WuffnytN0e5tjuT8fQ0n02TdYwwLqQcdqQgB66uvpX1Mh37D50PZG++5v/4V/O06jnzuRte3x43K55AWEejXq/bO/bwzj7OcdxXG5ftvtULY2XE+c86Oft+ae/fExA5wiOx9t8ieGoEJ3VjQJN4OUlhOeAkaE2ULbyMcL8pLz9fQcRFDI/LWp+b2CM4nHI2msQ6LdM5rooWju7JKh6rMZP4JTLWJD+MyFkqD1/RPOfAhUV0BQlCWiKOA1tni1kbtlxGQa3Hmnot1hzRIIPTrodAKCgiJ8Fpz5r0G3CewZZxosgfSBgd8cbmsnO9YO4PEwyrqrP+cIxPo+P7LJZZwh24mXXx8Wke+6ZY9qw7jGqdnoDlH/MvjO2DmJC7siKw0o7IQsqCEa7sasVeOTvOIEYrcqo+TTCZZylCPTzM32ONT1VgLbMM37k03qRcZNzTtY1iB7SD0QyPzJw7fs6zP4AruPMW2SNHGaQdJzZPG1jVpAIoPxuHfTTBFIQMyqnXqcTo9M7Md6Ol02ZT+sJAsRWYIJ5IAkSUJwmLPF3yDv7R/gEjCqdmsCRqXY4JHgB3xCsJrUcDTwY+nM3HYnPcn8HHo0niJi+xrjXS0zIHQ7Bi+hdO2yYQI8EZLCDDGAG3NVe99Nja/LWMkZYkZ7G+oHb9RIusus50Av3tQMd5GLhI/0zDz/pB31BmiQG4YO+kRw6Zy3gP9vvBEX7rPYDxsQWmgTs8l1n0Hcbjb9w4sD/WW2cv5HH1qfWv98FrCs4hGdIaY+r5dc6zce6ViB4vU7CZJ3yM+PKvw5ktZVxs805jiNR0cmbMw9onW95Nv+g5zu2jUT6lBV7P/OVtnnXNWa574wR8PduBXTWujdq6BD8pENkl/l7ySv5sqnWL/rQnKPtEmamvXOygd4bL+7zmf8/yyljkRQ586K2w4xLVWoH/GQGI9kwbJzreFQsNoa0v+tNPvhL91tevf5t/+d285210Q8bIktr5qfrzzJyn3G1zcACfhT37HG+vn98fJ5+ulbVnHXr/vCpngvshRcdeA6+tSr2BX/wPGOShMD18tNL/FwHd9hF8PscnH02njNGam8EUesM+MYhOt/JHesmyTLHcMQGAkAyzDhSZWhtYC77w0NaZtbGZ+wGP0xbAsixvuvINryq/Xh+V9mWdhvfmgO1vyQDCbjwSHZ0lg+s75jmzMPal7TNk2UqWV1DXxuv0nZ0UCFG1gsmjPZWYtK9qeg/+znrMq5ZR/LhwnmHRWKalDq5b8xhJcZHknfFfxMj53qrPFyvVDmewju9pyeJH2Mb968AGt4qDBGz0OvIJf2MIy5WAjo/JaCn7b2PI/tyPnX7juYi3bf1gk1p/+FubmbkOn7RWEb/VTlPPs3thk9ZHBCuSo6mTTFUY6D1TvvNx9pv8yPH8Tqr8uR9JqK9MDJPQPUmUb6TbDHO1l9yGsm79XQHX8Y/Nr+BGwOL1kux8PPhF96OFzLDlOhqEq+wL75JUp/s2Zeq+tw7+Mg6EkXC8vvX+Qh8/g1ZroQyXugYBuPUbtrqPskfh89cvqdq8/u38c6t3Jcxw4zP/Amd/RADLvyDW7CR3o33zCz+g9u2P7aJgcM5CgRvsHbGLR7N90OfX+YTpHR+cPLFM/M5neanjY9ut33QRdwcf2zfke881Y2789nWSTyV/sUf1otvo3N8Qsf47cP5XbbX1w0f+n1uwLA9WIyjJv4cfd3NIzx6g2Dcsyrojbk5gr5hNTl/iBdXxXeuca+kafqN/bq/E/r8Gp3Y/dZ6qStf4SnL3T7GqbdHvN88jNza3pOAToIznzm6iuxbFs1vfA+nGls71mEHg3PXU+itq/v41pPG1soc+CYbBWm/Y6v8Tp5tk/RWBTS8sBmAZ6mAPiebYSRdb5kNW17v3kgCetjUy48t593n9+fnxy2Fm0MXa9M7c8Nt8Dntn/lXxxR//etf9ye78gRRy6IT0GOM6wkidnP3v/yr6/tLSFBeDnB/3W7X5+12exoJ5u3uYbu7PI6f8wWET9v19ry9jAroy/bw+GW7Pf5hT0DnDOhUQl9vqZa+banuZNxN0oYyrpcQIhIAkBIywAiMg21noj1ORz8dILWyDGddb7plVH0GNIcHYBFRhs/o9DGTVsf5YIgX4wNWFJoCAlPtU552oMY7g8yXD7vcwHAo8dt0fHa7vv/4ticnGU+CVHObzjdk4H5/KVwTPnJBQoBWB3+fEVnrlTE1UT4TF06lHWl+z1mzqQbImWaD1K2dJkT7ALCj8m7083pU+GbMSUDn2jhCYDMSlfWoiR1ij+c36W8yYz2ASj+ybu2SgPZP4JS/E3ghgnQ1befM4K4wnOetz2MW8q8roGfCcVYMhGhYZ2RqAN3l+uHICutAF7XLwe+OPy8wrMrXBt2xHuvRckCB4HaCJOQLATnA/uP6WO98PwnVfCsrW8z8OLHWK2Sp8QAhQGLGWVBvs/qD3nGkeaIj/5DU9BdZjGMjVmUhspv5wiGO5ZyA9jmcyViCm5kXnclndCn3qxRr2UomsPnz/GAPnRn9rE0yu4oJKnNf5p9KC/Kzxp0IMN8OMtsJv9UZ1nTGOgyHtKorkI+svzO4RvA/XPfHf3CPrOhkY3yTNP02zp7tsO3/Q7D22uc6Ho+nIfJssP1QO88UYPXaWhdjgj/0QcIDUQ6J7YS/4KcDCmsKx+mM5Ej7tYOYHIni9jtwjB4N3Kx/rU8Z47GRtQh/vRCsk0s7IVgJ4LapJuatvwgL8mTsTQZbbsi8BMTcNNz2YE/b8Dpjh198eQdD+e7Ll3nEUuscPbMW/DGdajLV1zZBZAPBK+tLRm2jndykM42ZCGqT0g6wc+Yo3Mg49dV8xRiRQ/Y7Me/7hzPZYA158d9UhH7jC/CFfZG3MXUCAydoWX+GV/TAHNq+2w/hdmnDWsM4G8rk21yMP57k+OMj823LMFSbreN0zHh6jLCiuWTzmP6eXLvttmft8qlnLijJABPSHnzK7zYx+bW2yzH22sBtPwrv+Y7GU5gIb1UJ0X/+2frBPJtvHp219pm78bX+5X4V0PrKZ/1464/vR/EATMWj+Bwbr4IZuJl+6Un7LPaeMWnTHFq/pp5OftWBe2NoXvRlTfAHSYTcx17IrO0t39PV/IS31jT9SHA2P9d/1ilrIyiVUKGXgtT0AzesifWOfsGClovvey7Gq5/GED68MTBzzREccKn9Gr3HsfoYAfxhXP8wjxZhh9Fn8mYHMHTY3Xqp9Bj3/ToHuhLQsNLRdMexGyz1eOmfTyLPvAzW/Dt+ydmZ8EwAbawDI5NAXkkz100MOjapcv3T4zyj1Vqyme1S50uvJ4Fw34ynX/RLL/jbod/bcURUr5e1bn00PvYz4pAkhO7ft4c8iXnN0RG3bbxY+/Vt+/ZyHI+l7zOH035+0ksJF/Y3Y4B5HGGOHMSDpv96Gcckso387Zx5yc/G9OZl0VNz+cAJV2yTz8R6aTe4BS/2SsKXb3vy3lzSR1fiZg0iq7Zx/jzHqAy5rzi8udpU5ONltGOMq6qfvHAUcsWv87kEqdjbHHNt5vH3X34Z8dfD421Lou7xy/P28u37SEiPo/lS9Z9xpUgm8fTDZRwN4vvI5MvT817ABQtgUeYiXrQuYtD9RXLvMykqhvKeH7mH/Mz3+HjHHgOz3ybnab3in9pn8Ss2EfIdLMdp+L+MLdfDsSTe8vLLp+fb9pjjZO/ft5cfb/vmw8SxGYePOPXr1Hv8hO63jrWP0C+MhF/Nudo2mstsdwv7sj6X++16ediuj7ft8Xob70jL0QkwPf30kxbDT64YHq5kE8I84I3xWdfG8BDwxi9Yizewn3zeRQL8PS67Y/Wq2IU/ngBl83ligN3jRPC/cRUHiN4mwZl55agRT5vjbzAbf6Vr+T7/ugBHv3wybvmw3ocm/hDv0MNhq/WkLxnB8GyiPT4mb5qnpVLsOd8FkM/zt59zVzTrOX8md8jX4DhyUmKkr99+HRjGj/aa5h7nY7MV8eG0q5XHyTEfLylEfR0vIswRHMGLhI7ZgP2eF0e+3W1vd2/ba4ofV44ERmr7iImmzWf+sbVzBbQENF7ADvLTBu6OA//Tv8gmdBKA15Ewvl6ftofr8/Z+9zCO33i4/bS93123t4w21Zg5jmMkmANk+fvL9vD0vF0fn4YB3V2u2+3xaQL4db698nqbgABIeyJ2pJu0t3Fn0JRqENoFdvl9OKClPIzUZBsMzgAugJhOb1ZQMKAOtjnsDlKMk7M3vgbvJlDmPZ3wJAsZd/51Iln/7eg5Gt+lLcmllhcDGc55BTBzgSfp7cA+4BZF/PbjdTwu8e3XeQ4Px54xMd4mEkBe8Ak8OnF3DsLccyayDcy//n0dLB8nlCMVsvObSuV61Md4BmEfQed9vRV1JmApvfXL8RtIg52zJrQSkmTTzkVbud6B/tqV0EOiJeAAbggdXZx6c7wEcgRhaxcz/QVUQ8A9ztnEk+x24FlnJeY+TngQvOVA8nvrILAVNEootO7nM0ACbDiZ222SAkDBBjgxhGFWgByP0Ru3n51soStIyZTZ3DwhvyYaApqz7fh76FWdifUZUMKaXpN2eHk5egd/7QSHjT497seFDABdCSPjJV+P3JE7ItrOlj2nDYR7W2cxIaSwY2wR1Utb048EELKRseaMdEDfa9vj5HDhj/m37bZNtt1+FpSR6T9FzAQNnZxsbBu2sM4cp7dNds/Y6+/2Ha0zrcuwKT89Zpe+bCBZs5YjQoUoatvnbKHtoXG5/cJOnurMNuP26HquVx0kOWKOfJs1EfjwNTBr2ODrDKjpCrkj6PG/jb9+16aKbJtg7iMj7dF9fxtrb3C0ztGxbHbCWtciyEN/89jWCkDyt0Al/Qtmeu3hzjGP+YRIcLp9qI08vr19OIwZ1y//b91xBTYqEDmvP/3oTQRjg6mCNXhnDHSqk+vIbOQh8NZ3+sr3KrHcN9b85N/NF0YmQJm2dnAOOJB2EHnrm2u1T48lAptTmUuOgMh84z8k1tI3/8inwUFzoivfv379sAFErvSneRYbgludyDrjNqyBP7kHdzRnZB/+8xGtY2yRb+mgxNyGH17vMTjjv/6bY6UNPp+faP1qe07AfNZNuDC42KpepPtt6zBx99Vrs7QDrHzXf6dvHNAa0T3zjE+Hq70BQwawsGWX360t3Yxs/v7rL/sGKx2ig+n38TaPJMu9ZImDph1+pO3U940bEsyuN5dU4MKDDtTx7HwnAZXxdMJ53Pc2nzDc7W1VC8JJemxNm1/zJbC4beTMB4xNO51M6A0E2JLrjLV9Wft2NmJtcn1zyGlvxxFdjaHml7HndzGNI+/YaPwPHqcf8s49kX/jChxkW2/bkcTP3PhsXCobBM3xdrxIIcvabM1aps+23TmW1xFnDH/0Mh9dP3zT8T4UYyLzmbCZidJsgPHfqkDJQvIl93//fugwu2w7N4fGFOt2Xr+2cUlYfqivJdfzhoJYB2+8PibRlfc9vc48wMNlPNmZopfGAPFn2svLFUeBxctxhnL7zrG2IxE/n741Pjg8bPrtbvvpKS/SmzpEztYNL2h+Tu/EmrmWzHK9frI+eK+kXeayx9zrpW+NSeZKvmwf/o54YG1U8Jd5CeHgce9zE5XPT1twy/wbE9ofGFPrsfmxI5gqCWneafvx+WlUyP769bft5fuPkbjM32Pz7z17lJfxM7FaPh8vVl0Jc4ku+MJG4YiEPZ7YSSlPZ/APubb9SewCn8PtP8Su6yk869zJ1R7H2ad9sIu3WeilUhePzT04YRJ9SRDm6IEcLZtjX+bZ/8f7uxQqTT8z33UwsMCRPqtKeU+q5R1m6+mGRKFnXE3uhU9unSGjyG7oyygOzEvhLtt7niJK4dLT03g5dbjdt1VshPvbUKTn+bzjavyPf0suRQwOq9uf0u32U+wpbWW9cBRrSE/5C7Yw+FMwZBWY4ffNKR/WEyX0N/mnjhH5Ufre+YOOE/Dzia3ff8dZYcb32oDNvJOwhU1pY2DEKqKyXs1P8IXmae03xxEa7y9jY+N6u4yEbp5oyUbbb19/GX+Pc+a3y0j+puAwf2cDJPdlTJ62oLMZk+N0rNU5toAp6Xes9cpLsK/I9PFx5lW+f/+6/ciTEnfvo0Dzp58np9xeU1yTDeTv2937/fbj9fs4IijHAmUM2RjMmIctro2OPDGMJ0c2jw+3nR+lz/h/yfRcZ+1hOjnmu2EL//5fPbznHLZxll6OpL+/jCTz+3YbSej7y/P2dvewvSVTPI7XeBr/3W6P45iOH2+X7fb0ZXv68tN2e3ocRwokOZ3t6XE+6t1MmsbwES7GmkHNatz5rwHaIgtqEEgECcA76wtIAXYKnL5UmUSBKTHS+OPHLEvPQuc/1+hftSpAbifF8BgkJ9rBUNo25g78AAQyZu4NruRyDi6a6O+ENK/jSkBaVa2TiM/dR2Q9zihz/L52hH98mwDAeUfeiFTkYXdjJ3ZrUAIy4o81vQAAIABJREFUMui5k1GTKfebnzl9uc0EXytoBxCARj+SlYAxuzmCDwQzfwN6jsluMmefdu20a9u4yUKgmJ8dyDL+jNsOsqTQqOKux/h++23unJN/XrKCGI2x3R+PaNDJ3SCWcxmf5zCbehTc5kA2YNr59b1k/Fng5jqOXhAqYRVHwUmwBWvY/d0HbJftnnXE3/Q/MrKeh2M5NmYa5AFvkzjOlV5NuXxMICNSArh+3JOetT29fp/rww7b5gY+PU79EkRZg1S+jM9fJiCn4vpMstmmxAeHRwZjrHezgvd3Qdgi1pIldDB9deI0O+XGd8YjGEP+HfhwaE30/rFAx/qe9UB/Ag842EHBmeD0PK1DYx9cYYsJ/nt9zJUOnG1TEKMf309fM8/zjO6pHmsinzYFSMbBJsmpfZg+Gv/p8E6Avn884ytr11gUGSKQ3VfGjQjRyc/8jA0w8kCYMrbYdB8h1ESPbbZvlLCQMGVv/A3dM960J8GQsUuuzADdLvkMQmC6ObABuN9+G2npJHhjDzmlrQQSw5+t4IesBCJIM902xvw9EqvryKrW2fbxfAvdOCcjjF+/bMRPWAn7+Mkm8zArYxPgsU/JDUEeW8vPkUB+evrAL9qex/otPXKWvWDI/QJGfKp1gK/t4JQ971i6XmLUibXMjX2RV/t0cxt2HwysCsizLbmfHMn1s6Rd+z74D7fbZ3X/sJfP/kzP6Ea+4+fZhnVsG+3gEAbDfkE27GuOZG6NkQlkdu7weiQ7d8ysM2p7jo2pfJs+z3/jRHQZ/6FLGTN/Da/YO1s3z+azxt1+I222P4kftcYShbAjP2/XeYRB43H7m9ad3Tcv22isNkdrCEPyErzWufP697wlHzIWFZJ51JWumVvroUQ9WcJ045HgoZPWQJvm2vYDOzNfiZLWw5YxnmxedAse4gYwF97xX0lAN0bDQfKztq4xDjbDjzVu0NOx7nmh/QqeP7PBJKC7D76HPBPPnPnJkOXr1Ct+0LjblvP703q5Fx3EFxMXtm029556rXL/eALD2jbngYMwlL0cGxmzoObMi+g139n+pPWrfSG5Grc5W4Ozj52Jm29Dl/XDjr0kMAl+Pitjz3xy32+/zuR0qqVhQXMvOJkjR+gy3WBHue9PP/1pS1+dzIJT1rj5X/vXsw63b5vHsswkB55qDYfM7iemjCRjNqLXeys6FoXZEiquw/FGYVQ9Sdq4JUakbzCGHeJUdCY/28+y94zHvMR87bN6zubacobB5gqf6Qg/Iaagr3CDPMSsSZa5Jm3Ij4i96Q+bJAf+sje5cr/NM7KGdzChj4DJZ3zE7t/WE7Ad5xlLYockd/NdV7S3D/cAIZzOpsjMB60z+99mvAUn+b9ULg9bfp3X09UjXp3xetptebGF/Pz7L3/d7l7exhnw5IQ74RApwmif0FhsTegDXWge0Qloa9+bqLh+xxvmkvbNu/Nv2hfXmvOws8s8dm3KcL4njQ7m5zW5weJRqXBuXtKbdpKp1s6GRpKcGWNk63gO/ICNw8jkw+iSuM8TXEPGb/MMdDgKK9pHjTihNu8PfJ/cNVjSOTO6Hv1TJNEcqNen8Sz34Yc2cvu+xhd8O5sgQ5/rhefNe5zQsI2jJme+dcQYt3k08uVtxp/pZ9j8Ntf8db049/nL45BP8lbD5lYCmnzu3+/GRoriooy7N1zmJu1RZQ+jdp34X//19T3nsI1HGd8ftrv763a5z0sFH7e3++v2cP2yvWyXvItxJJwvt8dZ8Zy3F18ettfL43bLWdDPMwEdgcQpZV1fct7HeowwCWigYfDTcNqdHr9zLhabkSNIaWMY0nIcZ0espSgZBepAmiNI9l9iQsArSQ1stC2ARxYZkrFFEXq3STsAj2NohW7HRD7IR/7uPnejWhWUWdg9waCSoBLQuf/lZVY5AfhU6A5w8NKbl5mMEXS0s++gl2Ey5jZQynQmqmTMwPtvc0kCOvIBYtad4TVhtH6AMWO1fs5ObofVwTwgNNa0NQx1VT5ou4kgxyN5YJ3JSHIra84ZZHcZUMwgf57jl3+DQNRZ05F5zlNvoO/gwT0DVIuI08uRgFg78tajyRS5Gy/9AlBkbO4cxgzupwPpdW9LJadRg7VssNfXOCSCECxgxE6+PM/zX5GrM9HP9ZIwkuTGMQLUdSZljyHfsyH6yql2wDp04cfctW9sss5jPmvHtvGlyWEqn5E5Dh4BYg+/C5pWwDHWfVWPnwOQVObkX9Zi2vF8zC2/A/v8ngrof+ofgkEXOsGkPd817rQ+9djY5+6AltPM59pjL9H7Ju1kSMfZCVxssmPOMPlsF8aElAwyuBJZZ30UiCEG7JYdtV9gG7mWXzBnegWXza/15zxHCV7EM2PsQMGYjN91dKZ9zRlPR1/rJdrkk/uQSWufNjIX/sg1jRUTS2eVFmzkM9oe6HbLp/FLYoXMsvuOTDf+pE2VvtadLXvMruX6mS+Z/u/w3+wQxtANPjY/04dNnZE8PyWgzZWfyPqZk3mmfZ+pSGkbbJ/OtuhcZCBpZM3ZZOSByLb/yzqF5IXQpm/kdPS9Kkt7jv17AuQpj1ml85me4Aeefsl6CSL4QHrRNjR83nVuILuH7MnvzGkau0fCYr1wEFaSP/3BlcgbHvQG0mhnPTGiP2uEP/ADdD/9tH3kvg5+W07upfv86fC/6yXDdDhtGis7ah1QSdZrAUvZPjsdc3n9fWHGB3+1NorbP7WdZVzWkv6SlXG1zeazs73jNzA5Pztp3ZjX2E6H2y71ua/TGj88gdW773yZ+kvmjZ/NFdLeeY2tp/l+htMPt8nN9NFJ8KxvHv+1Pta/8SBvmz/zq046tX+i03Qv96nGalm1PtBt8iLrTmA3Z2dfMECCiG6RmfZaJvriD+daHMdGjITb4rF8IJ/7QScXznQfbIH9wrn1DrSdQ7bvHv52FV5kbB28pr2RNF3v4GhfNsZSCWh60etCl2/3BybmOnPMk7F01XrB7qmbc4O1jwByXeN6JwjpKAyatjb5o/iLfuPe5IHvnNcPHnfsRR/SLvy0/tZJcifz6KSP+FpVcgpq0kfr53h649ssJskTgvgee0sf+GoK2jr+9R1d+8PzH+axB9/mEYO4YOM2PBKfmOvElVlUcHDlqSfwOPd+KKp6ndWSbQ+NSedYjB85+7N8PnB1zbU5f67Ft9puYSvdPXM//Iu86Ym4p4sFyEl8xc47UYgH5meuS0Wj6zOuyEXVtmvCLSLf5mDijSSfPUWY6/myc/xh7ehqxwXGRA+NV57DnNmKhFxzjMaSh3HcwSwgyn+41Nevv465Zc7t/3zPniSg9zjjbh4PGROPrL59P55Wsn5jTdfL9i73swCoOcjEmymVfIdn0Jn8TH+//Pq37fH+YSSgmzPwoelHXExf8eC0i3+0vuV7Mcyw/9qMbU6jPbwn7Z25G7uGT2lb3E5HI/Oht9u0Qdfme/Y67XfiyJTtHPvAlPUEJ/t1fAq8T3/4bn4XN6SNPOWeNc768tuwPnnBwU+Xn8jn/IfNhrGx9DYTq/St+Uv73uaGBwZPvErFs/iJHqW9jM184B79o6/uoyc2+yVyFQTSpeaZfOhYk5c5V3joaD6yu8vzLeO4oKmPmfsY+yqk49u2tTGXtcs1X356+rAB8vI+E9TWK0d+e5qPfnf+NDLYffWKfcl6cJn/+V/e7Qno+8t8AeH9w9N2yeMFd9ft/vJUCejH7fr0vF2yY5rHZu9v2/XnP2yXnPt8fZyPdtw/jEc+7u+u2/v93fZjrx6dVaDIKIFmp5LSWHzkiQNtJ5778jeBjSLretT5TOS6bcYWAXIseQxLkodj28lxPQKPpDY4IGMRcP5l0QCs5OdHsjGvE9Qx2AbwdljGMxOCsxTePea8E4/39Zbnkyy8hIMTD2EbALWSWwnAKWTLkSNu0taBCTnrv4komSPLvqN4HwjzegkBh3ROcJANAEDuAGaIYtqLoccQEqRz5PnM7jUwys9O4I1Hk5aT2KtaVsLPI7rndbAWTZwy5wE215nIkQhPBUnGkH5HwqMe1809nYDmABATazDkuY7yQLSB5rUSS+mXXBAmhJKOcpbdDmfMcU3AmMnOXNfr5Zr9nuWIz3rZwQd7a1KIBP70ZQJcZCPRTA8ReutwttP0SbZNes62qB0y4fyG464jUxDldlrjPLz1r501+Tl6g3ybQKX9dlzIQdv95XacMdg4oFeykMDimPWXM8P8MyZY5d52pEiFM9w4RGM7E6kmIbmmA0Q2e9Y596iWadxovdMevGisoadZc3bA6Zm7IFL7bALu5HqklG4h7o3xHeQhF9aIvOkwWcMcety43XJpMujz9j9N5BpnXIN0NSakLzqaR2X5VWtI/p204XfJDFaQ3cCieoO26xtH4Ld1I2dydz+5T6yeT4+0fsHiJpvIKXzOz16rXlM6NO1rJp7azjqYYQsCQm0KwF/XE1DtT5t/hOQia+bdsuFLzjpOvukP+bTWgr3Gh9zf/ZijYCV+LRiZ9jyylznkSSbt7lxg8ZaMN492Tv1YOxX1pBmZ0sv2z+2P6Tw9Y5u5/iHvC1lc4rzBkfF5lJCOtO4MXrDOkmv87iAAV0LIBQ/pqxOj1jftsMlc0xUo0RHt5fp8B/ObozQGNCbBoQ7y87sg3vpFTukbJ8ELyaD7Ygv6lMCOnEbf27Gx1n5jb+N+HkPBtzb3Sn/RGzwo17WPozfs5cw99dH6asNFUqR149w3jm5OsIe/GPiwjhBh/+0j8/33b/Mlw+cEHQxkH3tAW76aPrfc4QH+cnuaCRfX8i3Dtlb1JD7ZWJLrY485I3jn1ku+/En0QKBJNtawfVX7H3jRNta8wP3N2WwgdQILtuBO5EvPWpd7LNrVZwoo6FZjGfmL0dg1P2uTj45Ze0kTGPayKuCau3yQzXqC1nrA5vSXPnLMQOPFjmnrZUftN+B2ZDB8VXznCsh/zwsmd+g155um/i77vJtt5X4bqnDJ3PlufpEspown02MjaVuicej/eE/CsQHTc5UkoCt0g861f8En+EqJ6Zxbek6STx2Zc88xHJI7ko4jyZL3RaWw6To3UdgtvMzPiYHPYz7Nk3DOwaHytHW9eNBY2AR8JEM6jv+kUrX5QPhGx9fBPn5g+OGVgLYW7LL9f8cp1v9s++lzjGEl50dV+HrhZ/RAYsk8znbbWIm7NI81J+ufdoxLspI/7gQQH7zzm1XdGF+X4wcyrk72e58Me8p1OC+czhjyeR7fpz/mOznePAZFfNZ40foAo+FI5gS7+M6sb8aEw9qgy/jkQfK7+SV+5Lcid3wsCehc85e//OVDEUzLfazhCgDz++AQD7MgKlX5+ftvf5/tyOvscd7brIpOvox/p1Pzmsm30l/+zrjEDK5PEvunx5kIZNeN9XwSebIxWMsv849iHTIb+rGS8uI67cOUWSV+PIXC5/d1ZJ/vPPFIB+k3OTYPN+65AXC8JJZ+jXmsxGlzrpZB86Nd9ovHkaNcG6wfWF7vIrMG/Eru2+On7zMRzpYaZ9re+LmO3VLUkQ2M3iDquAXOtX/2mfWGO/l7bHisF57iu6mAP/8z9ly/r9dKpAcPp67OuMi7F15+zLPuU4GeozmM6WHpab4bXOEy/V50KGP7wx/nO9XI8Md68sdnD/UOr/ZTGXPG1rroM7Ie4/wf/8WMTJI5v12/bI+3L9vl+rxtd7ft9S7JtPvtLdXR6/iNx6cv2zWgfnva3i8P2+XxeSagczTHOMdmvkwuCehUD97vZzRPBcyijesWoFowC0KBkTc7IBkjMqXybJR3r912zp6hWaQWHsdPiSZgzrewIifpB4GwSD2mJlQcfDuvM1AiesCoidhUiH+6glF7ZEYZKZ4Ay05OJ+QnYH2sYt0J/0pcfv/6605+GJ8x60NwZ40AfpPG/r2vI5tB+D7ZZbt/OypXAGwTAODI4Qj+gE+O4LDGiA4ng3xkPbuSjVEMsrzeah052i1K2/nOrrIx0CnBeX5+f5mVEp3E198E2rn7bCcy45cUHw5rEbiDlB3V6h1UMe681Nsu5ADk97f9RRuS3nbGtEm3O9FAj7xVfA+admI9HTD7RC6ys9ZO5rzWnaQA7Mha2xHHkh3sXIcQczLsJf0CQ/bG0ZsPwp1+mnw2ueTgsra9i3vZjmouej1+rrf1pg3ttHPe+1wJwLNdcnY91rYrdv24EvC+253oeiyVfDlNZB2Jy0vo2BhM1UbupevdTn6XgPYERdu0MSOXPZezM2z87jkgi4iXAC/zaIxux053kNkmHE1qjQumnEkb3aEfvd7kRhfzdwcw1puzpFMCKjjMPzX2dzufYaQ24T6yn7/Zmrmz3RHsLYJI/3I9LPqRl84s/6X9Xj+YLhBoH4h0m1OPf9evhQECP1hifk2OOxC2/gkIbRIJVNlTk25rZY7dTxPEluFc9+ORfnoFq9IWXWh85yeGXq8zoNNfX5/72Br557OWdX/PL+UavinjQdQ7iWX9JakjHzwADpMvH0AGxsLW8kRN68eO42sjOmcKzjEfjxr2NS1vgVDrGV3De1pHxprdzUrE9gOSRRljKpDIUrvdRhLQ8AXJbV0Q+ElYCchzTYInc8FR0rZ7JIH5jU4M0UE6Q6+aB7ZdwpjGLmtEL2CHgDDrmkdE4ZR5NU7m905c8ys7luflMEuPz7Y35vp+PD5OfnAzbaR/FUL4lTVtLKP/1sgYjVkVGX/Cxsx95xNKv5b9tH+wNvjA8O0vRwBo3LAqf+clhbCWjeAK+VwFesYlud66CMfMXaBHZ3+sSlm2aE39nXl30r191Jjb/Yxn2l+QSeaBg0oMwchOalhXSfbcj+/yL4097e/zO74ncRmZwCb+Ax6zY37Y+sLJs53D1/P6stncj5/BPr4pfbSP0ye7HL4pKeB6cqn9KdueieaPR4/B0OiPtRx2to5Ea/vuNctRafmOfj/eJnbhFHTLu4nIkv5IpCaOneM7Esj8nDiVbpILfc3Pw5/OBN7O7+vsbpzJ+OEAXcscPF0JY3udWk8aE2dcMhPbz8+PHzYwD/ybMkoCumMufDFnj2Z+OQPa+jdHyzhmnHM8Vo57SC4Ofd+m/K0HX8bftd6f+QX80i5f2fiXxJg5wQJ6NXV9Jk8bm60NPPeTDRnr0Ju7WR3OXul2xqpCmD3Qyfa/+U6VoxfInRP2xqN/4017Hc/4nu1bc5jX+Qx+jJzNMW2LoWzy5pqMLbrWvj3rHnzDVXGd9pFdxGXd6VPatUFNNrk+SbeOd1p+cIctJAENq9PW8d6Q6VczZvy/N0JzDm//I1NHGiSRl8/+v//8t11/6NHQlXVUwfZ+8J/MO2eC5598AFlI4qfaOWPMfIdMLzO+bN7I37Ufw2HkJOgyDi9+6BzIyDU8HQny5rfsLLqHc7AB+tny4e9tDljrHEVy5ohnrjQ3ZOZGXf5r3+Poysbf1hM2TZ7syrzTV8sicxi4uWxS/OPz3fZWwhaet222P8LPgvd4HK6ZMWdDq/0tboO/9d98S8cKuc46Z45ih/w+9enQU/rX8YgTJHIyhutbJ2DTPGv8sj09Pe6cJPferSPEcjKCzZuMLxs4ufePf/r5w9Mi+kgJ68C/5f8ap9s/NSbTYb5qyP7f/+vbe6qIUmnxkJcH3r5sqYR+fX/Y3t4v23uO47jctrtrzn7+Ml4wOI7guD2NIzlyNMflMTudX7aH9Vby17f3cfxGOnxaj3SEQ0/DOh7p4TgaOIEJh5y/AyyZuOoXxpbvUgHahtrgF4Fzwoy6Cc50aMcCA+HeuUBIKUoTtia12kVmzI2TtEDtrPI7knEmDk2azMPcmpAw3P1RhtrNSZvf1w420pMXRY5K3/VofyrAGESu4eTTF7AH3E1OO4hqmZonJWvnztkZc16YkB1kwAgI3av/jI+D753S6QBndXHubQLECJEbxmWOAoI8qpdr0+4guqt6WYCQMQi+jI8RjrktB0I2u4GuhHtsa1SDrEdj6DqQyxlr5jZJ9SSE3Q6yPZz127Y/HjX6fJsH1uefM6370YxzkHlelxyVQ8eHzV3XIzVr3nGWw5GtY1zyCIcEwjko8Xc7MEBqTu5FMN5WAij3CtzpoLVqkI5cECpkCUFhj20n+jOmJo8Z2/vLfLkfObleAppOtU6y8eG0qoLHHNha1lVQySH5mWtGv6sCmmOGUyoXjUcgiajQ35x1BLca+NkUO94D7uXQcj8C6z59cdZw9SzDtnFz3h3dqgbq9juoQG57rc9OSgIiY24S3TjfOsuWzoQy1+svbbXe5ncyhOl8z3l+CJZHVekn/M7f+rF+ZCopQn+sS5NjMqTbGasqlfYfue4cxMy3Gx/JRboJ08nWvfSPjbSfbfkhVfS/CVWTjfaP/bm24l8F5hkLLNGeudNrshZEWpP2h+abz7LBR19bj5A9mJ21E+yQ7bjvfhI3QR6im/E0+TPP8xoI5K1Lk3j+jv+i1+xVMk+Sqn0O7KP/MK59dNpLBTRCjGyz+VybBPQc81yRJtfNZdovdZDTfvQsg4Hpq1IIrrbeD/4Xn+X8uJUc7gA/Rw2RE7ngE/rL2Dz6K2DIuJwP/5lukMlZf9knG7Ym7cvIBS9oG+6xw7wk2dOf9ZRIyLUqWMyJr29fgdO0HDLuETivIzjoXXOwIdf1aOtZdtY5bZwDTHZKX2ATGZA72bBJutc229e0XWpTH+bWwdPQle14Ezwbaj6YBHT+hlNwQr8SnOy9cQ7GnwtJ+MJh469zw0JQ3LbD3+SzxtP8jRO/vcyXmLdfx9f172idXJP1sBFinubGZ7qu9a51nC5ZL4n5TpSnbX/ztTBVIN1r17hGd6btz4IIdk13Mkbja71te+JjfM+uWt8j/9abtn0yzfy8jLB9VMYlAZ37Bgb9mAU3vQZkN3zjKjjBBX7+6XmvzqXfUw9nxalY86NMUvU++0sC2pOT8Nt6ttz4Etz88Dez4pSMWs7Wy7jap7EV63GWm79xHJu/+VsSMXP7h3/487Cv9rPTZudGahIT1pQMxvrlpYVvb9vffp1n1DaXxB1Ggqb4ScZK9/Y1ev1YOdvJGVymsdq6ZX7knPl04u3Dht7DkeznQ63LxJJ1FMDaXD77R5vDMCPrZKNn6OXLxOl87lqxm3F3wgou0vnog43U8VL6+/tRAYzv8yu5T6UnGQz9X33za/DWeopd6dBZz8iYbabf9J9/wS02oNAt3+kz18QvS/CSOx1OmyqszZcvYp8qNNlOrpeQj3wjk7bl9r/5/Hm9A4q+58ikjDl5gfhl7Q4uNDZEpj4kcSo2bZ9xu84nqVXW//2X3/YnANo2k4Aeep/3pK0ioIlXB/6wX3qQueY+ZwP/6Q9/HEfAaVcMkTURk8KNaUvzyWq6QDeaK/daZL6Xlcjk38yVDZz1p2O1if+TP8KR9G9TYeDq/bQH1+CR07am756FfcffMCD3O8LS+rV9ZywS5GduS2/hIP2GC+8L0+gX+8Sn8/QLbqgt69D+6vBxs1D1nCvLerIN7cHT7tNmVPpix2SdPsRGuETGEj05+33zPbjxenL1ZT6tbv7uw5fzIPfsb26Yz3Ua1YbbZbxr+NhITh95UWd+5giOxgjr834/Y9GcAd1r53s4OnK062nAzEnsRUZ3/9t/8/P7JEL320OO4BjVzw/ba15CuF2269Mft7vxYsGn7f72uF1SrXN7Guc+3+UFHnlJyN00mOsotc+bQ7ft+yIW19MZrS0gTqsTSA2unTwDPJISgDFn4DZhbjKkL0bXxiXodIQDstML3KB9JjWCqiYbrQBABzhol3NCOppQnZUtf3flLsP9nRHUWTrrRIHR7JTLJMs7uXqYZ28mIh1JwFUZ1UrUBLXn7RpEYiRMsnVRb/5uB3cmnvmbMuf3QajyBs71qGITU2MQ/NALJF3AO5K7qwrMZ/mb4wOI5I0Ujzd8xiGtM5jpRgDPvcPA1rlw7UABxtDPdaa2+XAY9ClnZHJ8TciBVRLYTW6NIyZJVwBf2gHsO2F8/z3ZbuJrzeiWtTOfvAQofU4MmFULTZwSQM8AxstEZ7XPriPrCBXAqV36nvVCfn2X+wFjVyAKlHreAuis4y7TVRE6bHhVMCA27AkmZN7t8HwvEfby7ete/TBspiqa0gY5t22zreFgLsfRQvmcnOELW/3+Op0xTMu9c07TafR4hxyWTSEONt/MZ0+e5i3Xp5f4tP1aFwRae+6RmG17g5vtDHvOn2E4+2Izfrb+kae1h+Xaa6JpPHS5+0QUOjCC8XDOWpgvsjkwa216IQ5kzz7bfuAfHDk7W/31eJss7XZelYHaHL5h7cRbB/4E0R+bJCvB3P6s/Q/co1O9YWhTil6yIfLJTwlS8841aQPOneXBhgSexnL2ZROrZgLMHATrjdXaJ3+2TLbwsf0PP5KXvObzrnTp+cDO9lFtb9eVSKC/NiLTZxNtcmv/Rg97/m07+slPOMamfNb8IWOQnNJOB76tn9r5uh6VgzOIXb4fm19L1/OkFz0/E9XWBbJmT/xv43vjTSqgI1sJAAELos+ftM5IpIw51hFqn/mqfGYTr20sv48jELKZfkqQ4ZP5XECGe7Su8XmtV+yED2z8IVu6ZDwSzl1pxacK8HZ/u6qA8j2+gyPCivQZGWV+qcgyzrZPayYBrQ3jbptprPiwdqtYode8eQLMxznoQus1WbQtnDFS/zCUbDLf6+NtrxRk07jeWPuHWWDQ+nj2Dc2f+B32mr8d9cMXNBbkyU0JOXjHR7A9tpR+EhTmpyAyOwTwXrCa+8go31lnvKbnR95nOZpT6y05Nqb13GGTuWc88MWYzmstwdrY3f04iqH9BzvAZ1r3zJuPkzDBa/M5/5R+VNTu7d99fEll+778/mMdudQ61PZPBnTQWqbSrnHfdXkHiQpefmqu++So7S+NZfqnlchK3LySNLi/GIV82I+55yedTsEJm20cZnsC+PzdCehjg38msNySy+SkAAAgAElEQVTb9pvxqpAOn0g/imzSbuLAf/bP/tn+tGdveEhA5wnNjLX1c3CSt/kEyq/f5kumOlEqyT39zPHy9NYrvujyPo/XoZcwAk7ZsLOO9Mg88zmuNO69ziet2SzZH7p6HAVAxuwR/uh796FV5BYZ9ZFLKWDqdU/fncynG9psX4NndeIRRrCfzJeuwCNrnTZT2Wi+rQdnzM/fxnX2IzAz98cWYFxwU5zMVvk4eKwqmnw7TstnfT2O4t78Hd+ZceW6cAhP8YrP6C877Dgj884Yp54dm3v53KawzfQclZDP6RmO0AnttP30+GUVcs2YLGdAj0TuSgCzkSRex/pdbh+KT2x2smm8PlutCimz3o5YuHufiez0jTM1VrZuDvxb55ez//xNt9gU3cnn3jl15nV0X3xgTbrvtEe+dC/yFM+Pe9ZZ+HgaXTw4/4wl+IzGZb6t9bn1Fo+HPecNODg6sGDlu9wPqxW/ZOMxc3HkyI4/+xF1Rwye75zU0HEKbNLv0JfneYQKTsJeFabAwj0RvCd/jyc/JKczvsyF38nanDkiGzfP6NWwideZv0n+FVdvnnS7zid/rHuORElOJwUgnvZprpq4Td9jE+vhsJ3POCTdbA7L30YmXRRJF4e+/x//5s97AjrnPucFhO93D9t2uW3b3eP2frmN86Dvb8/bw0pCJ/n8+OWn7Xp73B5/+nn79uNlHDGQ3fJ8NkB4VVbeVXLE5DksSYEGwI/kZ+44cEKIi3N+AzLZ6SDoBu0ONM6K00mlLODYmVpkyNgEg6pLM6cOPFrhJIM6uYOUAQiLxsFwKk2wGGc7qdzvDD8gxVEC1EGm1ts8z4bo0YfIZijUbSaj39djRwFA69IOGfBlbvnXQVAT7lHFvF4CcBgFMznO60buARVikArsjEsQl34Es/ptkt7GnnGogMnvdjszDgAAEHsdsjbWNTvYIxG/kpqd+BFkpO205zoOY4DL69zh0SeiZH45E13iGJhxokO29x8f/6IPEtDpq+2DHhmDCm6BziAlq6KiAUcbgGIPlm7znMz8jeyaS9trANmubPpmk3kE7Wy/ua91opNg7cjGdasyD3Bx9C1Hdm/OnNt4HOh9BoOIymePvbXjalBMu7/+7XjJ0Bjb9XAMWfN8Bi/SL1sXtObJAxVO5DIJ0STB/vvt+7c9cKUbk5zMndUmD+Pe5VDJw05wvots2OXz48cKw3bAdCk/rQeyCzuCoXAFGWNv+mpS0mQYHnosSwUIB8PWBz6tBGz6sAtqrN0+YohwSiwKppFBONoEkm6dg2yysy5IARnCpqxLn5fK5rtdc7GucBHisTn2QZatC+3jYj/sZRKfuTudjR92c/ZfjQn0A2nJnFRqwy1YTi7k4F7yaP8moGRr5k0W1jE/29Y7CTOT2EeAnL8lJLvyov0PObZOwKYPclsvnVEBnXYFG/rgK1RkSXYgeuP69Q4BpI3dngNBPq+5BuLctjtI+Xqk25rTBYSOzuanTRAygCtsp5NXXf0ygotg9np8Xb/WOPcNXrMCGy8lMebIBv9qnwDjcl3G0kFvz419jnd+rDeS53qytr6ZX+sbTNl91EEVPmAg2eV6MpIo4uNgAkyGTYKzjNHY8p25sBW22nyLfPia9mWwU9JbcYB+BB+etjJ3fAaHTL98WvNC82G34bl/+PlP+5Mb/ARbTH9ff8xH6ekvWzcPvgZmtGzyGRvZA+t6a3zz0a76G/x+nDN4+DhcDR6yibTf3Nnnxvn4/PTh/Q8SGGz9py/TPx286OM51uym+XjayL98FpvpM1n5Ttj/27fJ69ikfmBuxgmT2ab1y7XPjx+PTHO99eh1aV7A/xpHy8/6NlfJGOgkm8DbJMTIuvmzecDx5oZsHb9p/g7D8gQfLtY42gG1IN9n7KGrz8yXzuHE7uEncyRHcxg45/7vL3M9pm+Zx/fQgbZDn0UWkYFKu5Zh2s4RHHwYu0tfqQ6jU70eaXf6yZkMSgrGOLqApnkBvGo/f2DiUUBl/HQGL3NcGj1tbFSpffbPzd3TV/hE2kucRdZ//OMfh20EV8U97DJn4A48XU9YwDwY9foyj/cJ/7ZpKxHLF0//8TEhAgvST9r66fGnPbnH37AJ+CPpdcYRvDbjyO854/j2OJ8eS/t4AB3JujmLFnbBdHabvttm2CXfkr/JasSRt7kBmvslW5sPSTo2TyV/fA9W9TyNQ1zUHIltjnbWo/D8Kv2kQzjdGSe5XTrX6yK/Iq7CwaNDvQb/GN9uPmFuuU9ytvGEXUc+kR8dwhV9bw35S3pqQyV5nIw7+hyZ52cnV3PeMuzDLdMm7OMnc7TMrOhdx2KsJ5jhUNoYerSOdnn9MZ/gaGyX+2kci53C6/Tl6JIv6wnujjEb6/lnttD9kEHGRudwmrSXsX6rBHXzMPwNV2k/1Zwn7TZGNwYNnFyVsJ5QE3/T34R9mQ87aw6WtqwF/yTmyniytjhvc2rchm4sB7D7R/rVY0+hWMaYd7rIY8Bl69Tcvo8KPnMnHHv44aeZHxN74NSZm/GTu7jM/XQOl0osnt8zxuZe8lD0rOefl7wPf7CpRJ5PY+nDZkGOOu15Jy848g9jA2vyZMUv00fOTZKsy8jN3Y4jVOgKzsjG3Z92xelwCebB3fQxCnz+93/zD+9vb0kQXMZjNal23sbLBx+3LS8kzNEb+Xl73u7GDuPzlnOgH788b/cJcr78vP369dvYmR7KdJkvzBvHc8SBnc6EI7wmzUClQZZSGDAylmsY2XC6VUEDVIEkx5DJNqBzJgTdxnd2coKKMwlhEDEQpPk8tiYexs8QkagmZk0A20m1wpl7E4zhRFRCrsSV+6NocdD5N3Yzn+Zbv7NfMhzg3VRWAB8lEugJ/ARaHsmheINkrcqqJu7kzgg5lTP4ZBypTMjLDSSSBYcSAPQESeTcAFbu7aRa2pRwbB1Le+34PPb87bev89G9VWVDhzoQpwOAmMGNn+/HBggnOxI6b+uFR9mJqcpYwL/r9eV4w/RYl9NjyhExEpH5SHaTUypwEBlybzLhMzZ2TqzkJTy5X1LQddoMENMlOmcOI5i4n9WNwxmtYLPtOOPkaAQNHexlA4RtNiEwhyZpTUJ2MB47efMIjeFwx+NTR+WPykN9tG5OMjHn12SVw+SI20El4cxehlzWUUN5lFjQwXnkvrQ7gHk7Xrhh/lOH585lA/PQxZXEVmHQxAwGDFxbFdgcjrEhChIOw9kskpz7+wzoiYOHHgngGxfYBYxDHGAFGbE5bSJddITu6C/4aTxkQI8ydvZAtk32mmC03hojvU0fndxpopE29qBqVUeTFT2gd62fSG5jtjGkPY+q9SYWktljzQYCezH//A2H9d065Tq6bG1cm3ELCp2JR8fIv4Nm84KpAkH3ZB3YEV+Zn6qqJACbnB72dmxe0pmsJVzIWiBmSDMdSv/IeOti++jgo81G68U3I3YCyva15pYNUHbue7KmF/42BrrN5sga2WqfRd75jF7NAGdtCC+7lGzgh84yIPfW3SGfqpDnPzKu3X8t3x5C2W0LkrTLZ7oPVsS/um8G8PMJGPL7uo5IYJ/tw3IfWxYg8T8wNzhHLjDO+kWHPPlB5vpvfWi8aswWLLbt0DHzjA5n/XoDM+PI9z6zNuSa6+lK65qKeXNuP9m+ixzZA0yjT81FUpFlbci8MVgCmtx95+/GZRwULuJDsBgukS3f+8Hfrc1S+py22sfnb8GYoHTwhLXh0fxm2NfDDE7TFz/ummEj18lX/aM/uQbnsAY9ZzLONcHiXJ/x9DE8o986o7Z5DpsmI4GcijA2/NPzfEQ1c+kglE7zL2SYayVidg63kuXwCh4214X17Q+sZ/tu96S/3EOHmx/AVRhD362lAHLq4ceCBmuTa3vjBy6Robb5d7rFd1lrNm9eu5+6m5Wq5ta2RMeH3Cd9+t0TZPks9ybxcOaN1nT4hToSkk6l3eClTTRY3Wt4vFx3yoctSxhlXpJM8Mc4e644jDb4YOtFj80fvtF11+NX7Teag+V7yZwkFGwa5HdPfLKVuWZzgzIFNvxnc+zv3+YTfXnP06iQW0kmNuCebW0owF1+grx+fprvCMj35zjRtS13+J9rB+68zg3uzEdRkUQwfi3ubO5oLcLfYVnLmvz3OHFVfoq/JLnJnx8V67Dx9NNJNeNvHci91hOO5G8bZ/xJx7nsKY/Wmxe7aH2DEfCz9cjYzTs6SHZZ0/RvTfI5HOUv3YcbZpySyM2hFIDg87mPb6AX1r99rA0vMszYFQuKO/IEm5c/yiPQjbnGs8DOv+bOg8OuwiCccnufWB5eme9//W1uZvg+Yx9t5FVnwYkfRzwI23PNsY7zXvqWa3rzeXubR3ac8a05a9YFNsMu/MmaRC757//n619+NFuWNqHzjcjIjMzc5/LVNyhKQuoJA5j0lAGTEoXoCVK3aCSQENBC4tpCgEAw4B9G1KDqO/uWl8iMQI+b/9Z6Yp08ldLeEfG+a/nF3C6PmZub08/WMomG/uGZxhvklgzlO+upvIpN3LQpFpTnM4YPj2fCS+h+ysXrkyH0G6yWGtzpKyVM6EwYIHPgW3geDa/67fOnT4ue7CP6+jv+Oh4WFKVXrrZ5+njt31vvY/32pYMtk3AfGWbb8nmCycYk8QXPty1kP/Ns6G9jYFUrqJge3jnl+MyAHp11Jv/BSkumv0850LQ3umn44vEt/DUnuawh7JD4SJ5PALr5iM8opmPzjAz0utF1bDlstEqM/Df/7r+2MqBTA/o+GdAJNif4fD9B6If3H2/P929XWY6U3Hj/4Y+3D3/46fbw9t26gCYBrKcVRLlf5Qjyv2QRJhV8MfPegWlAiKAUJmZuQfUZ4WtFiinWxOp4coOzZtRug+OtPennvcgtqANG5piEd5bg7KyTDoz6nIAfQnA5mg8cWogreGt6tHHq+aEBg6e22Srnsg1a2k1NIg76Arbvdr3bfRwlRyia1gxI2pelkM8yVmC2A4hvH84SEq3c0ZMh7z4oo7T/8XFuKc67gi7tAKGzNaRgKZ2MScaHZ5tOaNsgnTO8BO7LAJj8fgUH+Qx9BVd6Xvk9AM280Wgptpet+F5eZ1K0M7f4Y98CT7iBRoBSANoYAaCDj/clRBQi5Ypvgca01847g/p9n1ToAEQrmmSC5N0G8fl+eOv7EYBFPzKCJg2+8kwD5fz+9GUMCDDUwVmAhWInN9rJs+8+TAAPX3gfLwA0AK/x4ctViH87UwwVmpkn3l0/90kDnzn6ko2I5jt8cgRRX85M9gaIMQQNRq1/jsYsA1HZ6fmb3B8OynbUWj/md+3QMa3T0kY+T78x9GjTQLbHeFiebQivf18BlvUJf+jful+BlnF7zhzzs3kaD5p33st/AlT0QdPBOK/6oXWSDAo6E990xt844nOaI7RqGUZH4zM/IINztnTFDrSg/+KhvYFhrMaf96+OS4Mh88dn/dMc8lM9P/qj6Z/fM35H1NN+5h1g0PzCsWib6tkGxNau9UyOedFJ+KRBcvMz+9mbbMZhvs1rw1NvDvtGXx+6rTYUmpfYhPX+dlAaU/jd3NDsRw4gPdfyYh7N+/jjVd/lmFi/1o/wQ9Otabnk7HJ5YmOUrRg3HvjrWqvWAb3wN32KJ40JqGz5SeIB/UV/mGOe6+BF2rMJYz3jeh9OyV6vtj+heQd86ba0g6fpYjLc+trv6GJsmWvaldWFz067cB4rN6+0kbH2eNiK3jzhUEV+6aUrH7e8Z0w9n1dzfDlt5lVWFu+9Pcs9tF7ShrXs+fkdtmnnp/nnalMaX+GJxoLsCCzRG8Md5GhMlgA0/dqBInIV18KatO7Cs+x766v8ju9sPoYOMlQ50mvNdgm2q+7K+2w3LJX+bVRnjmsMd2MXmrdhmd5QweN0LttFRhobtf6kS9L+j/wENOnn2r/QLt5o2cgY4Dhry5/JnOa719l9rRuu/NiyRr5jf2DDq43N32hEx3kvGwP5vQPU5k/u17rsGpStk/SzaL1PGF3tpb/jv9DNr/Xs6+zqxifDD3M6ZN2ftE9pmCf+whet21u3mX9jdut8xZLGpo/WZ2SRTLQs2NQQjAj/JlAncJD+BNrZm4wndjU/cwmhgGP6yXpMQGPP5M1ZYqP589R3Z3CVD9bj/fD2wxE8+pEOJHvebR201vzlrLnLxrcPkIxn/HDVj4s/Ekn8G0ls+bwDpWQ1NHCaqu0129an6ODw1lMts+SsNxnJL1zW48crdK0EsLYnjUXptfy0UUg/4qW2XehLPtiItJk5iyXINO5+Ydbhn/FBtC1wlufze9bKnNvvz7zYjbQhg7xPf+HljDUBUOvX+shcyWm32fTJXT+v5PNl9E5OAGT8X58m9tM8Ox3uoPTdJLDQ6/QEXkhAs+Uq37vQcem3L1Ma5yobjRfwTttpvNh4hW/is7UOO2Hg0Kvbl0cDuvTqA7Z9j08gQVAAOuMLTd+/GzuZ9sWOhr+m5AM5aZ28+r6NAnmT2OL+x2aHdvQ+bAAPoIs1+fT778elemzZGtf7iSv99vMvR+zOOI/YxcZzbRuzYdH6uPtdy34/sT/6WOIefNP2fSWe7dhh621zYufxh2f5GenPCWXroR80y8nGpS+Ouw3OWBa+XN/fzQb/uTG2cfuzOzZGLvOs4PdshI9+T8Y/27TiPnVSLmOzZvm8/YiWm8bRmWMSY+/+u3/2r6eKxbqNOCU0kuGckhu3/Hefus4/3b7fPdyec9ngCkD/dHv8kAsHH2/PqZf6dgqdJ+D87fn77TmIbhmlBK3P2oeCfllA/xZoStt1Wz1lYIJ2unxO2WDoBKAbXLRC1AaCAVytlKOgmqG0T0BbqI+BV0CZwm4l1UoBUMCwbXwABruOHYijGPq9q7IRBFgK/W6CpWETQZFh5DHQ6J9NggWMdmA9IVCCwLAyOpwn68NwCMYupbWKKJ87hOmLAcr3DNDV8QZqooy9A9w0gwPW2uSsyeC8GsYORAGwDV44OfhJhoagkPWy/nkXCAKQrCG+wwOLHmvzZbKClxH6fjrda6J756n5m2C2IfR9vpv2JuDGkQEsk4mBn/G3cVm3Hzl4+MsRdjQC4qKIG6AARW3kl+F8mmzjqwHD22hljSnovLOU1rcvqxYRmhkHwIJvGniZZ94/HaWzTuTV2Fmf1jvkiqzkmesxGkZ1GdRdasR7h1zuWvfG7ciieb914mAflT8M1d04lC7h+iu9swOseKKNZH/2+Hbqgrfe9HvaFyBpGrQRz5zb8b/2Y11arwJMgFHTpPUhme138TrDlL7xcgdo8X3rdvqv9bDNsavRQ4OMHzBqGhubn7JntN3lL4wvBrkDEKGvUyLNp+ZG72YO6Qeowtuh1dfPU8O4/9EdjDpQTjbN7frOv4pWvmsQkP4z/r//+79fTmme+ctf/nL7F//iX7wqe5X+20Gih64B2dah9PTjdhAa9Psd/+Qn3crGoAFaNv+SrXl/LlXyfev65qHWCQBovn+3AxBsIP1EbtiDtk3WQ5vsA51nndU3zDqlT46+NlvWjP+qqzyTcbWMHzyz7Thea9u/aLqzoV1C6D0yzA7g7fQj21Mg1bwAZTZ98fSuydo65zovx7fxS+ufXJKoXbRnK7Qp4IsG+s+46P88C6sJDrZOIIPtLKZdDgSccbUdsAjd0fgh36UPeqv5ITSQSYSnWz450dpv+2YN1zNfT7CPR5u+sS9kGu93P1d5p+/YULyLtgeurku5rJefaJn+OCtNH/LdOOhHOHnNfd+BgcfaLq/1+XyWyOj5dYC47V/bFXqrP8PfMHcuwdM358zzxu8nHiE7CxfsOyPo9/zsDZX0I/M644St87ss6h/ZLvqzdf7VNtMrxntgkirlxGZe19cakbWWSXhu9PKZoJL2Wz7IZ/evHe3TzS03jQfY1ubZtodfv50lAtv+H/y0G8Pnx9qVTb3aVxg2z+YEGXycNvPZyPOZ1QxHkdHRV4N718nhnZzT+kng/RqEJifoxL81/9bL7Kx+f0R/dtN3TX9rS17zt8x+Ojefse3GMDphkhOSICOYk76Ci5ZPtC5fu7+5rNvcO0AyuuZ1Te+rPUviFB63vm2jjNMaoZ9n2m4PDc5LsdiT1o+JP/BVls28OwNgLRP4yPplbGgrEGvc7T/nPQF+dqHXr20/my27ePHjDuZdbVvLNluXft8/Jmg0QSTjz0+6EibL9/wbSRGeFyhL311qpWVTm+wVnRY+kcSRbM+8Q456DDb/6Np8l83ffC5YnHk1NqZvO97AXyCTyeCED8xj+j9rKgu8NT4QIE4CE1u4cNvLbF4qQZPSuvBi65EEUPP349vzEsbeAElcCYZsGxxMmKBi3l39PZ+lQdCmeRpeERzElzAOXa2P1uPrs9pcaR1p7TM38s2HaTplTfhYcDrbuzJj9wmSxJnYM+3l+eiQRZf784QwG7L62/GRzE92uzmHHvRj4+Kex3NOuayM3okn4AuJjTKQ+322NT+zHt1e1o2sr3W4m/jYVf7cqRI+IY90leetEbp2G9baO3Q0fd44jJ6gi1peUj5jYfjbbBjyPfA0fshG64xrDObJa7MJnbtiBu9PFnv+RRd8/DgJftpJvCZ9pHRk6J5LgOEjdqRtAH694gbZ4Xf/3T/7f7xMofKH2/2bt7e3qfX87uPt9pBSHIl8v18XDd4/vL+93CdL+u0q4/D2Mc8lkPnm9phbLt/Mjta3551peXde+sA4rgXYO0eHoXw+j1lZOMaGIPTCtTJfC793IxjPK9iwsIxOg4gQJzsI3gWMGML8RNw2fN0XZdGOL4XVykHbQAGDEabimHaNGIoeYKXUr47KYoYEPl924LcyoOfZ2ekAAJOpuWi/M/lSgsMc7URS/OaGmfN3mI4Ar373Vnh+pyTNhzF1HJ1R9Xn6cSTSumk731Hg+KDBCEOZ59M+Ojhmgd4cjTbahIERAJ6ufAAsDCA7DRpjTKk1qHCJnfnEgWzFnowfz+MFihOPXcczaz+ag3NKSQIfLTvkrYFI2mAgjWf630eJ9q6WtbFzOzJy3kTf4G199zV18E4FBUC/kvk6YoQX8/2Xr7P7mwB0+r0Cp3zGGJk7OUCzBo12UNM20GJsrQCNDU200Re1WAuASgA6n1ufJSd75/EwMjsjBN0eHidAfF1TpVvWAux/xjUG5bw0Ay9dHdC0+e5hALQ56KcBad639gxUg5w2wHjaWlyBT49lOSI7skV2Dr2+61BdDZCxeh6d6BjrrG30Jyt0U8sQPdufoSnAioev6xd6RJcEFALpeEdwS5/tKPU42l7gm6ajsbNrAlJ5JiWAmhbWEdjDv/Q3/m++b5vXuiht9DFGvJE2Af0En1ML0lyzK50gdAACJ5o8daCNLibP9E/z0nx3OqA/csRalsxVW2w3+vaz5i9TK8+yY+jcn13lA384AUQe6FWAtu0u2ekNm7Qb/hlnewKiNjwc12c7gMvu6xjH3sQz9ytP4fG2gWusu4QH+0YeD5tyOM5nprI+8z5nVNAscwSc2Xq8nPcavGfuqcnaMq9t9M582jHL521DEoBe7Xz9+gqnoCediB7mb53SNl1Hh3Cc2YPme8/S/TKr8Ao66K8xEN3BxqUfG1L6auxKFlrXomXedWyRA2Vsr+zY09iHq5wcePbuPL4Lg7YdybvogZfpKDRuu3LFQGTSO76nn+AufffYO1jQffp90WqfALr2Sz91ABoNMg/ft75rRw996JDuk3wufRSfptrD4+xWB4DbttJljzsDPTS+6gc8FBmjI9Br4Z/UQLxkEl3p6++rjmdTBHjbv7He9OEVezQfe0b7LStj46aetn/GCx+gU9s9a9I+Eb3W+sE4fsRzhx1cKTVnmYGW37W2PwiwLF24N/DZaWtBR/Mp4kg3fU6cf97HAIPwycYvmU3PXCKI5/kacETrvl4/vHPasNeBfTSlK/RL98HETdPGEC3PdJQAYK+jtRSY7DE+Pc3lfqnRLvBBXy2dkBPRyRS9Py/5bjnKHMbenZvrzTPmnuQl9rT1uHGi/dUGtXw25kjmJR8G3fjjiy8exkazWbfvM77Wmcbp/aaZeWWs/GFzofuVXSPrV/yiP3xNd2RMTh23zmabGouszx7uVg3qp6cJCqFJy1/rHXjQZ1lPwSa82n2kvdAqz2Q8Ao/4fWzl+JU5NafUJz5d9N72H83RNm3G9kpAa12gn7yrvnfmRBd3wp4M3MxN7erZ0JukD3EC8yLf1lSCkM+PzP6c6I8Ps2uh44VDX99P4uObnQFt7fFi/Gdzh6cSYE2d8nyeuS98nS2enVwAk8Bw+ZxN4Yex2dYtYxBDsb6ZmySCT1++vEqwbD1PLvqOBHytjYz1GhSFRZecvUwg/tu3ORmRNcoGTN7L2JUISeDSegg0r9I/z7NO7lGCW9ntjDFtwVAty2scOzaD/ul/6cXnM+DdeLNlLu9IILJu7ko5eHDX+ob56O4EfvNOknb9axvDPl/xx/Vvfpd1Cc1smKR9GeQSNtNH6IanwudLH99mnaw7GTw2tHalg5T8TF+Z95ywGP3txHV0CUycd//85z8eweq1zt8nqzsnR/L9py+fj9gNPYHv29bj6TXWvWarBMd/++/9Gy9LgT5P/eY3KYnw7uOqBb0CzuviwVxEmNIcb1egOWU33qbu09uHHYD+adXCXUpw33obwV1GMUWK6l8XzV9G4DZH8AAFC0fQKB1K9QqWfxSAvhp7bY+gTMkEjOAI/tWA66fBiWkcxmsT8zS2Q9zeiWkQSHm1E9VjYrhCDwaFEWsBpNgJ5mKgVcd7bgPN2CmJLsGxnDUlH3bgPhlgaN7Cj2EogANwP07GzWLC1FDb7WG6fE45cuYEttOmORIWARLKFy3zE0jEsGnP99r2t/G0oct3jtIz+ngDfTiQAlRXI+49ysXa4amvO8McTXptFs8+D89FPloRUngJvtrRGqAxAcWWidcG/Qw4zq1C8PIAACAASURBVBql7s/wtDEALPoA3rRDWSd4c/cy638qcEeQ5qiJ78hjTqyh0VqXb6OIfXaVX/TOT33YJEgAOrwRGtjF5kRSVG2cezzoD6A22E8bzXPWuseCJq2bohDTrmzYpSOezhIrVx2UZwWAyc7Bx3eTWZIaecDLMgZvXl+W+bZqquK19XMHcJtn0Ib+WXTft9/2u2jG2OKH/N1Osu/97HXFO5Ez/aJ5A6Tuq3Vot/2j580BoKAnX+m0ctLxWOtystZr+SO9TXbbeTW+vGv3PbRxoWLGBfThxTyLLhmnYGMDD/PCK3iunatev5wgaFCIHwEeTmbbjubZBoxtG8kh/dbfpU0Zr+YGPLT8yY5Hq+YdYzY+c+p+Rm/PUXXzudLyyj/W0nzpH7vrV/1s/4bc5b08y25Zh5aFtgW5hAMftR5MPwB1y711J0v5LoDbuwCluofaaRBPTvCT8aBh61yyo9/8zWFdNrmOA+LNplECMdPeZHbkH5Bu3h0gvjq+9Ct+Iq/WLQmSV71Klq0Bfu15H07FPn7aAeiWHb8LunDQ2aPmn5YxfEk2zRWOMqZkYbXz3fxnXfpn2mOve36hoSBPt5dnYJ38NG8B6Iy/Ayawm6BM7CvaWz/t52fwRztHrcPZ+w5Ing7Uedlb6xNrSV5aXltP4UG2xRjG+Z+g7hWzZmzkAI/Hh7g6bq/kc5eAsN70QjulbEPLkTGgP/4xziOIlxOcdTN9y1764qCiUduXccTO4OGBkTZuSh/owZZYi7Qn8IfWZLzlB2byTGMZuuVKa++0LfpbNvsqR1eM8/g4NSivstXY0tgaH/RaW7PWE9aq+VHfrceMOyd0G4fQJUmeatvoRFnrBXy4ZOuScUsfWvcTG78ugZY+fJf2ZDgmQI8X6bC0JWDHT0EjvI5ne11a1qxdBxT4Q3io26a30j7ezpjzvmBDb641/WUZhkczrqHz+ARvH98dPhcbvMb8MqUXE4A2J1hKP0ODadOa8musz8u3CTDBCM1Daa/rBxsfX23eOS/xzpzyTJeKTK3Z9qVsXOkzCQB0ZttFOp4+pkvhrcP/fB68Ydy9hvls+dz79GPL0BXzGQM9Yd1bfxjDId+pQ3xL/xOATpsdzM9zMoyNm/200dz+U8+RTkn/8YvyfNoWrMSf799/XPRNoNha4XX0bJuaZyWMWS+yTMfCcgLboQ19bvMQr/3xp6l7LKDNnsan1G/L3rnWE9R83tj0wDNP01You/htXzLKh9Nm/OClE55G/+T7kY8J1JNrJUTyWYLPScjI/I9geWXXth1uzIFOzfd4LuPuADR+E/h1CSH6WRM4Jj/FZFrvtn6nd+EbtFq0WCVGBkukLYHbjFX2c96Pr5/PMtZsOuSz0EDGeT5Le/g4NO3NETqcXObvFTvaa8/WKpnz/etk8vqbDTto/LwTMvaJdDrKpen0SC41RSvrS99nvDkBMD8n0VA7fopZwUlt4+gKvAWbOKXyI787n7VuOHTbto850T60mY1jOvNln5JIPDBB59A7/13jY992/elkeA/PTrmmzHGt+y4/nLjTWvPbqeMExvM8n8L4GgPg0bUB/9/+s3/zZSnD1NxKADolOBJcTubz/cMKRD8nEP3mcQWiU34jGc9LeGPMswP8+G7Vwl0G593j7IjshckAXwGEqjm8jH8C3VVjtoEe5U9BNTiyoF0Dup9rUETpABkYaMDP6wxE77WBZiyApW6bwWhwIhh1BckYzjwsThsH7TEQbZAxaNoBmqM8VmBg7yTH3QRQxhmeY1OA1k6kXRnQaSM1lCjPZvhWMoS/DQH6JwO6mcwYrXm+o4x7/oDSNcjTiqIBdNppJQSkN4BF7yuQ7XkBAQyYwv15BnAzhm7be91vBCkO4BW0t0FNjaO0m/I07TycxnbWy/w6AO0zwGB4YRTLrMUZXADg2tnE98bDSFi7BaKep1yIoI0Nmea7Xt8cPWpHKxtITdOWDetNljqIsHjzeXZIY5QpOfyD9uhNBhct9258jEuUmHVvxw1N8R/AiRYN8P1OTsITR39fvv5ViZ7WVy4BxD/4KnK2xnAbpzvtrUsI3swlAz6T6YwfDt7ZoPXQc1UD0ngXjXZNavLWBhC/NXi66sKMBbBAe7IP0Lb8XNe0aXE1rle9fRjLCpppG6A35nbU8VfzlvnShe3EXMHAVX8DYxwEcmZ8aRMQyjN0e/Monm7Q0Ua2AUjblKt9ywaC8ZE5stw6D92N3Tv4P98DqPRt2pPtYg7oBeQ4UusiF3NM+8qQ6JssCcq0jjd263DOc0oEtX71DL5s+gJs6DfO/msb0/TKEXFOAeAvmJ65cLCuzsjB4/sSXQCLjqITBQd7PW2W4VE2JDyjHQ4CXkI7a4N2B7DbBDMuPG8DgVOW99By2anKAKQb6YzFK9tWBFj3+tkEnA3AqeHX/MNWWEdycMVAarB6Di7J89qjc/CutcjfAbz4w7g7oAGsoq3gAp7xs3GHfppvYZe23+bU+rT5mN1t3HKlA4yaZ8IHOVHg4ph8FrnKf3G2mges1RU/0ploEPva+gN98VEuO77qZ+M1/jNbZmy9OTbdyRS9tniral9mHXotOgsNTekW+ssY4QVtondo0AFofRvj6j/3XO8ye1fd1/am7Xrb+uiCDia17ljt74QZeg+ttZc5Wzeyh9cXDtkObGMgzlfPux0ya9v6Au9fA0jLz9qbNPwEz9BRxkpm0YtuIW/X78l88zn9S67c5WPO6OenNcaDsFiPzbq2zjNmwU9/N683VhGAbiyad572/Qz0Y44Soy8+EsRbfew7T3yXn9b+VYB1X0YVfWP99T1rMo7+SuLYWextO+CqLtHVcnqdL70qgNP2SPtog6/Sv01hdP+Rj9j0JzNoxD7l/dZF8TPWGt+fpwlfyfH3nbSyL1G3VvQEWX/37kxYanxp/gkUtY0xVrKuxI+gRr5H59Ao/m3zpAAz3eaUZZ65Bp/zWUqgtez+CEfCpGhm8z7r+fnT16NMQNq/6g/reOjzyszPZy3L9HY+b/y7Sh3UhdyHfOdCtFVC5rxgGC34P9kcb35hl2EvuhrusBbkCb3bh7A2+ZkANPvWthC9W6fjiaxp2oNNm2aN09CD/OXvLg8w+GY2hMku+VHW0fPXPtQG/7ZxSsabd789TYZpThwvnHc/JQIbRy4a3U3cKAFoOno2oCbo7zO6RZD3y5dPK1gfWk0JizNQ3pgLHdB0xRp2TWGYmD1if9l1/LPWemfqt330Ht0huzZ9Zp5iAdpjJ5zksdGWIPzb+5xwe305dfqX4Z3Tlau/58mQzj82Zun+21xIKRGxfZ6jn9rMxtdpY12SuLPztcuWRa9kHEpsoC09m42bpT/W/XWzmTDPjL9y6IqH+Tw0sb6to798mY0Z8p21aB3V2Ige19ePMHW+44/ze8hBr08+63WPXZu1m8BxSh/qb9m659Qpn3hn2qHD8o721zodF0lOKZ2ffppLC/GzAHTotPDPuwlOZ6zBuAdf781Mm+zsU+vSld393/y7/+bLUoKrZnMynt/dHh4/rlrQLwlQ5YjSm3yfC+wej+znGKjvdy+3+9SNfjeOXjpPgDoTTvH25QDuwBuBmkNT57/jKM/eQQkRrouIQShLxF+MvEFyP0PZUKrdJqVPiBXxblCuLQtMqTNU2s/fE+TdF7JtJebvjI9BA3jMPM+EqSlzC2PuJ8OfFx7m3TaWeYeDmlpaq68y0GMEzmL/S2G+7IuB3s3RgWRAA+gEgrFpZ+cQ7B0IZmzv9sYDUIB2aESY0buNVPpxyR3F0OvYwIIRAmIcW43AcWgI9rUNSqvBF57I5gmj3HPQD8XdRtwaCJo1P/Q81lzvdgZp9lL3xZU9rxgsYH++nyzv6zqff78OQM84z8BHt9W0NkbzPkD5yyjPs4zJWUONYkWXxV+7ltMBgu7OW8bNq+WOg8LoLadzZxzlApHnBNX3jcJkw1zTjjFYBwYyn8fRD4AkO1ewZ129e/2Z/r48fZ3x3M+xqPxzRGitw85Q9e5Vz7hFO2Pm6K8sgw3cE4C2JssJ3TUv8cnLLn1CP5iLDOil5PNeZeC005cjpMbUMnrVYfQQJyrf09nAfQMX718Dgleg2jr5Kl8NJq860loBOwwc/gREBAAynnbK8jfeoEPpx3b08BD65Wc7+b1u2sz3wBndweaY77F+Ozjyt/SWebVMLD3sYtt9JQJ5Mhe82/IDUJCTPMNBo7vRz3ztgDePoGX6GrA9AEsJKDyCn9vOAX5XXdn0Mb4Z+9h7cus5fVrTjOUaCG3dS//S9dY6AWg2E+3osgBU+gb/A4rWIweArCX+1y+b0/IHvLFn1g39W3e3zW/5Nod8BngbF91nDOQP32benK1F2FcXDp8nyQ66HidjBpBn3MBn2sY/Lbs9FjbOvPDRgRVeztIn7I31gHHa7tFvhwxse4C38W3aSt9xIBoL4RF9kV9Amg3SJyfXehu3NScf7D3ZIHf4zvjQwd/5PmsoW/4f/+N/vOirvELkS83Q5isy1hlq9BKHd9HgzXnEEw9Yk9VGHYG3hq1LyJ13mw/zmSCod1uOe83Z7BV0+fz5OGXHwUZf+o7+piesS+vYNf5dQuSqH/X97WlqABs/3mo71O/qBw9zgKx382LeS43hK05vXjSODlIay5rj3egP65n2O5idzxvz+JuOxBOt21uXtP21NvyStl1NXzycn833/Xf337qsTwROmxPQ7fH521rQxWSSTOEt/Zprr8HXL58mgLgDuebR67vav52naHq9E4DG7ytosO9fsR7s4bF5/O3czKQjrzZlaDMZXgJ/TaPBWYPLcgQbvuufMo/RAv4x9qvPQi7bDvY8fW+uaBrs33zRNizjS2kx9ldAB43Hz5sNDuMR+JQIE/lsn2LJTAJh++Rj7rwxNnLBNxz7OZteP7Jvi45P52WPeJK8pz1yS/+YCz2SDGj/2g/Ak1+fpsRZ3hdIab12Xt511lBGW7Rmi9I+PB7aLt36dRJyjK/XDF3zWQfNG78bW/NF25iMRRanEih5f83l4W75LS5Og+fRLG3HfrZt77X0uffIZ9Nf4NVaZGzkd3hm/CZ8Yx4jG+Or5jkxhvwO+8I+V50MA6Ut+L+xf2eIfv7919VHnp01nkvxRkbnHgbzmfEOt+DZp627M7/Fty8z1gSgV5+3c7yvsPl3l79NABm/RW/Ai+mjL/gOjT59+u2I+6wAd9GzeYdNyvjTb/5DZzYhn/GfWj+jedpLBnTjCrzBxuQ9eBCfarP5uvWZZJWHt/e3x4fQemiFR/hMef/tu/N+J4kh1nut2f1cjNey3nrgpOvp/7Wd+V4BVPqkA91pG7/NIo0/nmeX/7hP8JMFtZ3xr1rf6OW0+Wmnxp9kb/r0RY+9dZTP2QSYKZ93Njr8nPbxNDxHZiXwqnwAa5ybYTthcGeqJ2lx0X/HXB7ffTjsZ+YIa6e0Clu07OrDeTJ+5HNfIvl2sv3znoQlZW8ax9KP1j5tLIz8X//Tf+slgeU3qWWSG2PfvLs9vP+wAtC3FTB5uwLPb959uKV+7S1HjtZFa3OcPIeaVgD6aY7CLIfhOcHV77d3e/c4wZgDaF0yoGM/Wrnkd4vYGQIWkHI6djrrVk+KphUMYeS4jNEdLTTtn8GAZnxCj1m1qY82EhgJU/ub4DfA0YfFoWiuYChju9Ze8gwapC3vv3tz3oaeXQrtf/jw/gAAK/PyeXYeOWZjGKKkE/w8a62l3TyDVjF0yXLPkaXwQWpPLUVwG/BNyIEAQJsgpx1OYjuoEYgGV95Hb8qmDVw+C59lTTMnhrBBHmMBpDNQHRBa7z3sCwOfnld9m5TMiHCGL7NrtzZIEnT9PjegRmEmcJrnolwFqgAs/HEotOc9vyQTXEpajIE9a9DN+g7oAn5aYMf4nwFf9XtcGMi44/k2NsZlPSYgk4kOOPz0KZlCk02sTwGKMcgDxmN0GsAdivUum1XPi06hT+gWgLQuUbp/GUf67nn9nZ/5Psr9ft+uyvi2DAI71o6iFzRZNVa//fUGxJUf8VI7e/rhKKfttSP3/HLLxRQ5GsixvL7XgCk1sDmEvaMc3bhkYjvY+COfu/k337uFvftaF6ls0J4228m3c5vxM/QLfKx6/fcrY+x7dnEDoHYdNLIcOjpOhxdl6135l5G8zr3B4eKp7aDi1yXLW8c3YNN+xtmOgAzc9MOIN8DK7x3YT/scKccJJ63p7vaczZxvuRn9+/rb5w85jnf35qBL/l7jfplNQDyA3zgX5MncMl+ggO5deil28+X+9pK6cM932bO9vYmdfEiJmhlPLufNemQc+T7rlM/vXqIfIu/rzt7b23UkPDKW9Y19yo56otSxoUPxOF3fliN9Zv9YF44W/rg6cO2MjFyMzsdno6fDcwGFp21cm8k7WCjAlrbHgZrSQamLloBw9Ej0VLJQVn+37yuzJPo1AD96IXqC7k7byaRJOxkHgAs8si2cNXZwQOE4RO0YBeRnHB8+xH5Fn0X3jt6kG+jD3IGgffJER+JZgXn26+rI4k/84jkyxCGJnc045njcOLOdIcdm098tP2lbMKNPUGRyGSdACuj5LBmBs84TqMEfDWjxN9sowO3vpjd9wL4vPLizPshvO2T5LHMUwDGPfL42/CoLDE7iJIfOyeDKfK96i8NIp2X+NtJgNo4NXX9d/8YCeBnYJz+wCRx06LGdlZPPM8aU8sg4//znPy86J8vJXNt+5nmZTPiZ/uGQyxBbWGjfEm+N4D0ymw10dD+dqH0xzQ6YyDLFP2TFWNC9+7CG6ND6TnCdc42ujTvghd4saezeAb1S1a8CnWkjNaCNFyZvjNC/9xrR6+Eb84MtB/tsH+D7BI/YcPryirvMdbDHbV0+5aIrukT71oFeaT1Hxjl3AgzGCAegpQAQuRbUyeeOzxqrNq7Y+Ue23TPGLEAmAG1cHaBcDvvlwlhz1wf5wZ8tY9aKDln2dN/BIwD9t9ZWALp9H5ghWX7RcuQfP+ZZfh8apeQVmgout+x7ty/hzmcwAX/EEeXUgHYawHfWMNiKLkNvOBcNGlt4v30X/Ii++AB9HbU2PwGKtJ8xu6w9/dsIy7Ns0ufPcwdSPmNDxreezO/4i2Q/n0eufvt1apCyJUmyMHZrcMVKz8vPCKaOborNHhnM3SpNk+ZdMsBuNe/7LG21zJJrbbpzKuNiD9iuvJcSet6B7VqfwjriDR3wy3Pxa+j5lqn8Hr7Ie3mus1evAdLgoeCideFZ9P3d8wrw52f8zA8fH9f3v/728+3L56dbygJ8/PCH5YslRApn0C2ZT/v4+f4ILO2TmOQS1sI/J//PyXUbq42x6M/BUoMd6R6/ozU9F95ToiM4EW5LH+FROEiQPWPWD3k1T8lnv//+6y0JPJPtnEDoxEPIapc4ouMHW5848OvewNJf1jNjUoImJ/nxUtaN3QqWzbjCPyPDGcMOWu+azjBK3smz4+uM3LA32TDDf1edbI08n7Wil8lk/nYKEq+ZS/j7t9Rx3/ir+QNmy7qxbb3RT4fl+9A7fcC9samhcfjw7cbeaNQ2ftmSl8mwpZfyvTVaOudp/m78yhbhCRji0OF96mVjz8NeP00Gd+an/MkrXPp8nkhe41OSdhueBJjhjaVv9iWE+D/f0x/5+e5d6ii/OS6zPkqA7CA329I2L59ljMZp/uk3NiPtwfh4Di/AFH4uvbHvwiMfZG5sxow3ib9JRp01PO9VEAe03nygXC5J36e9x72xY+yRtWVb4/tWABrPZywLJ+aE/Mu39TN6LnEfMaTlN/1X//T/+ZIA8pt10eCb293D+5Xl/ObtlN7IEbX7d4+3x/cfbu/iJKZm2yqrEaf+IVpiEWDdiiuYtwtdE9ZkOTJyh/BF537fO6/bsccoDDCmpoiuhmacg3MHXMA3n3tWGwwuQNDGzGJiYiAofxsToNVOEmHSH8bFrBSnubeS7+BRB5hmTiMkjF0DCcJ5OhuvgUac3M+/Tc0mIMQ48/fTPoq7gOKbEfwBHwlqnMrxBOsTEE2m2ArW5rlcZLgvPQQEGiBxXkaRv75Fm/ACXgzVlYbtTBE+cxIQsAuTwE4CTodQFoptcJE+ojBkHa06TBneqmGUwEvA2BiSCRDM3zFwMZhz7G5uHU6AI58DgkCqtccL+SlgZleqHUyAPeOkhCkryqsNfis0AA29O1DT817P7SMnlD/wnkDnHOEKkPnrC/Fmg2ICXQxQy9AY82RhZIcsNJqkvNAtn3/6mmDWAISR1QTSRn/kp7E3KEhfJ2AY440m+j50wjYg+OlqzFunMIQM9NI/LwN0KO/QKUo1Mc0FMHfdcXrkALabxx7uNwDZtZ2/fv08R4o+zO3OIcbwyDg+62LXFaybjYmhW3h33767LjeYzKpl+D9NXeoYphUE3JdaHkb92xz5isMQvsyRoPBt+sgxHPRlYPAMOiVI2qBdNkU7JT3nltOs5duH90cAV7BYRn4HkjnMGZeLRwLIQm+6wxq2rs3z7TDmGcfqlhx/z1xHXpsP5xbryWQInyVgYIMphtBG07cNZhI0x1ttByK7nPKRvTNguZzPZPBkwyCXadw93x5iYB/mJEPkKRux69jTbQKhPc78/fztZW3Q2LBZNjUX9eb5FXu+XxthGW+eWzXlcxFEMpDWTdyv+ddmQ3hP8KUzmwVHx84knH1eisq2pF+OUNvg0GeCxXPz99evqZX3vIAFoLE2lLNPbeNul7kaRyUbXHFuR5+uGm2PcyN4akXGQQ3IFpAb/HBecvoKB9jEWno7+mGCBMvZyoUn3+fCofePHxe91t8VKE3/S6fsjIirnmsscdrCU08sns1G27KdOxtmn3BpfsbLY+PjCA4/0AHhodZ9bS9hjZ43HX/Y2zqB1bLNzsIWV3C6HKDbrCe9zHnQ9tIZ3876iz0vvyfA3frTfNl+OoDDxAZydrzb+n3s9LspWbSzdGGhcXonO+NY71V78Qwktv4IDfMdkNylZtIOew20+1sbbDLatmMmqEEncvCaTrLw2c/GA0uv7Fvg8w4sJLBI5+NNc0bbtV67BIT1tYbGDwrBlf5ujCH4NA7VHPdmf20IkYFl06q2YAcmTictjs/rk476he3zPV20vvv+vDZr4ZN8DzeNvZ6NjoVSdtsjF2eJEnKUdvPuclz3ybN2eptWsMaJDcYhdjkdnUcGF12zoZXQz8I7ry/hbLqO4zeBPTi56cXxxIfpA5+3D3T1a6yltW4MBXdmnHT3iTX++jJk69L80lgnfQtCse9kGT5qnqOzTj6bOcHH9IH1wct5rwNzs+aTnXvl4cYga56xgfFT64Rh83tjw8ZDdAZ+iLzxMQQHMibBgMYF5CHjlyjUvM33on/QiFyd+vg8PTyY68zO7HnDYy4dZ+cdiaZXyJSxxParEZtNsswLnbN+Txtbn7zyOqMzGd5Lrr5NoHF4edbm/mF0f+wgnJSM67S7kjkq6UiAtRNUlv4u7N3YfqmEbF7uADE6woIHb5QuGDUygR1ykLnPpWh3x+VdeCDPCXKRl/ZP8aAgDbtzBhO/3/7853+06Jv1TXviDPy0jAP2ze/BvuGzfLaOrK9El+CIwY38y+CEYJ/gg2wyRM+lfENqvIZHsmEfHOVf2kvfdEnqDfOb+gTOKz22y6y58wYP4X22Tomx5t38Hn6yQUUn2JRj796nTu/2gdWIzTw/fPjpuHBRwmHaSMauICv5FLyfmMX4g0orvX8fexX63N8+fpx69enniBk8f9++0/hjbMrVZ5bRv3T/DgqPbA+2IG/wik3x+IqZT/xA5Q2WDqz7DvL3sgXbh170kMyxEzvwbMaf59krejknPWARa7w2R75+WusAL7WtEYC3Cde2hY2PPPIP8r3Tg8Zx+NO75Ah7edqk4fvQxYZLnvnjxyn9Qg93bGO9e9TePkur2sijuzIGp63oMGuTPj9+/MNOFDtPGbM/rW/bhsCPGWP4ZuR9NrnTdugIV+a9JBna8Ag9YTPzSiJmfjdOvAxLwQfsPvze9gmN6Yyev+dO/T/0ppvYYPpy5pX4grv1Bi/PxuDwYRKwVvLW3lx0S9/I+/A7+j28OTPkB5PNKXE8JQks8bBrnGutedydnZiYn8m4fnwfX29nQP///1//9kuO0aSW8y0g7+Hd1IDeAej1eXaV3r1fFxK4VHBdvnD/9naXXfEknO1dnyOlfd9Ge4CFDSgOZ2UdbphL8wCkDgD4DMP1gjXQddspwehgSghFCSNYG2jK+0dADsBwLB+wvIIhz2EAigYT5T1MfxVqc2K0MCdw4r300UGEBrkc2DOQuev57ho4TYOMKdmRCwzuHeivX8doWqc+TrGcsjeTvR46cwYJNLpxKgkxWpgfwwVsdnDdEbEFcuo4HSHgHOV7u9CEccDx5+UQoNlCo3XEhgLAn7NTOk7B56evt69fnmfjZStEbQMinD5jWzSsY5UCUgCPvr1H6VMMy8juukVAKh5vpYmGFI35AdP4kLJsRQX0AERjuOeoBPnAW09fPh0GL+PAB00HtGO0zXHGNKV3yEHTYa3z8xiYfpeBbYB66Im9WQUILCeyggtHkGxn9rmF9ZrdgD70iLm3jkkAOhsqaIO27aSY+6HfLhsqCWwGLD7v2tihx9pxfrd3Rfd8oh7X+q6TBsqo7BtsFfhPoHIFOJ9udy+TvcNIzBgnGzibReuW37vb7et2KDqwExot2d21XSPz+PcAHjsAYM3xz9BgbzDeh1cDLmLUkk0a3ZJsjhihAUlvH97tTYcRwgQZF1/v7NdDt38bMIIXJlN2HBr8uUR3Xw5x6rihW54BQhxFW7K4goCz2tZIny0rb/cuuzEcjmaVAJAxnQ2ttklolD5GT4SeE8B8SibyDnL0RuLKsa7LqGy2tlwvp2oDU/xuHuxZ68R2woCVBZLqGBRZoc/wu7Gj/8j/uSZHoLuOBM475/F3Dlhk7fPnLysAPiFVOAAAIABJREFUvexCdnGSAX4LEJgMZ4F086Hz83fbu8d3AapnFvPnzxOABnDVZEOPw6FPZsXa/T+zn52miRPK1tKbB4A7An7jRGedOFr0mPGxOY09zGfZpx2A7qyJ5r0ew/BCgm5Th80RZxtQ3qO3rBM+xTc9lqVrd1bilffZKNkv3k8/WT+biQnOz43ek+0EYB8O0Mt59K6dCLzt9mzjajvQ68juHHZ6T1SWBacKtmP3zKMder8LCMFN+m7sZb3yDEdWkDVjBua9a5z4jf1hm8kRGpqPcZJXz7WNa8eG7f/6ZfTfib/OGrbWynzpiObX2Fe0v47RHNq29risIUzTdpYd74tlwkv0CZ0IX9PX+LfHxOaQB7ppOd3fZvy+e/PurEcuc3tkdzBEklmMbXDTiVnYE9hmtbuPB8Og/I+2d3hu1npsp41RcmDtcnSleRl2RGP0zd+Lp+8mYJK/T6f9nINNC3jRuPBw832e5V8YA12FD9k8+gRW93zrj6vOsYb9k4wYn/XO3/jl2mbTOvruOu48T5c0Jm3+ILeZH1+geYvMN/ZsucdT3vlb/On7tNObRTBU6136pmWIfkD363zalpDPXosE4uiMGfO5efMjDNB4O22/27U2M14BgPX5DqTYxMt3keWMAVZeNnkHoNEhGLPxrxIsyVSccQ4eMM+7nLJ7Gb6MnMv6dkrCnBuLod86BbkuMTwzUrvtPPejAPRhy1di1L4M0UWHOZ26cWbG43KzSc44A0jmOxuwp/5p+9T6Ec9aO3KVIFjayN9O87El+TzBQbxqPNGj4ZulW79MQKd9otbvbNXCmjtr0rOwUH6yteYl+5P8tp5ueUpwPm1LitJ3ZEmwP2OA/fSZdybQO5uVJ09PoNV/SuLAFmoks3nxK/I7vfZ9Jw+mH7aZvl/2b29qzKbQ19v79/N+xh3e857x51T/6Py50yTvwRatT3IyN/3IYKWzgovyr2MPdP1qK8kj6zK+Xdpg+9hOsNIf6OdUudJBj/tUgfUhV4d87fhRAvNsiHEvut+/LB7L773moYdAPL/EnPDnGvfd0I4M5HfB8KyhgOoql1mbPfRa6j/neb4ZvsjJhvTXyTvNt7sSyhE/0Hbr0cxJspFxsFmhfXRn+kkMi50MbcT49NfzyzqcG1STnKTPtvUHDszp7Y3PbHrQX8tG7bvX4CK8vHTXlnPy0Ri0ccLV92P72FdzhmvYBfYInjLvwRmDKeOPdwzUfVtJPFvtbzxz6rVJlKOz3j/Opa4CzRLU8MtpS0b/pc2F91IpYCcRHL5C1eF3/9fd//Af/DsvyWpeR+Qfkgn97naXbJ1VkuPh9vb9h9tdwF8C09lp2qUecondBFL28ZFdZgPwilPeBjSebANRRiQ1nBvQvVrcDdoIPEWE4KN0h5ANCggoYxICIFTvjmqvFRHCAlEyZq4AjoJN34AlMJnvMPMVKGEaRgCNCE4Dzjbes4Nx1lTKe9P2BGjS7iiaHej6dtbOsxM2CmtmC2DH9o4CP2tZjfLbwaJj42D6U+cl/V8DXQ0M7GZR3B3oouTyTAxgOwN+pyg4qBlTDEwrojE2Xw7nDR1G6f913S2OBn4Kjz59jRN/ZgH2ulKg5kohMNLDh3PExD9gMuPOWNGrA4INvhl5Sgc/6KMBLdpQSC0PPsOnHOIELq0BeaDIllFMqu/+1+0aR9ODkjWmmevssDFqi7e2EV4KMdnE+7hrGzBK2WcNutIG+UMXjiO+otRC3wZp2ml9YHz0Bj5dNPry9fa4yh6MI2v8aNU8hW+0PXplskG9OwHRycZZ9NlF/5MWehrCfSw+Wa0bzC8jGGN3N/UF896S9+fRoxOYHdkGlhbIetk1rPfNy1cjNX2ObDPInMfZoEgW3ukArHkkAJ1DrclQz0mXN3e3hwDN1Iv/+u329enLSjt69zhG5pj70kdzFB4oP4DgbXRwxrCcpS9T+iK0e/zwfpX0SX36ZIQ0D6V9BpQR7E2JL3tHtt8BKEK3jMP6M9D5/Di+vEo0cLrWcYjDCQSKtQ18r7t/n2+3b9koSBWbvUECvBpf1i/yB9zj+QYEORLcwOy0CxNwIXMNENmI4bMzK7fn3TpKG4IIeDulP9YphJ1pnQCyfg59tDOkm475PSV7shEh03uA+gRWZYA7nUS/tD2jV+KAsMnp+8xQmbdaJoFeNBp9eAL/3ohoe02f5KeNj+CWgOcVAKt5dyAo/chWEkRiQ+jXBld+b11uzrNWY5fm5MfroKPgifmiD3uiv+bFtd47EESPojVdhSf9nXZjl2xOJVs8/8hi2+0Fpr+dmwMdgIZ53m3nEX3Mg/0WAOlx0XmetUnLbljfvEOWeg3RhM1pnc/OshfoyAGGBZuXrrqjnSAOa8tTaCeAb3ynwzo2pAOIMCCbyj7k56ffvxylVdKvcdM9p6M3mVkZx5HduzOg8cxVdtkp/HjlrV4H2AIPozHeQNf+PO/Ifmr8wWEzh/AbvZ934Nhlq76OHZD9zA6zYzkZsf5dMMSpMyd4kXE0XfDGKu9xOVHVvGiMLtWxBi6rg+Nj+9a/fekvmr57PxlQeJYc+ix2szEhG0IvsG+ZN/t2lRVr0Lix8ZM1a771WQfxmw+uvNA6C+3yU/YvPNa2xxzxc+tqvl4yNhsjmAs6LQy6A1hof2ZVzck3vEBO81x/hjfpj5YD8t809buxrGXdgdkel2CCdtkUvG5ebWvQwrp2cKGftz6xA00fAWayGVq03u0A9Qo67U0hvidaCDp5v7O0yefasNnY3RxcPnja2E3/XfN5FV2rRJbApYPXd9lGwXBzeG0D5dvNKiQAbex0UN4LDm66t85oGifzfY21AmT5HgZNgtMEnj8dp4obT159KbzQfNO4JWOk//NM8L+1lj2a79m9X3/99QiIy0YnVwsXPp0BUTxhvTOWQ//sxKeWcfSCsdkc88v39E3bCO+lfeUXYOP2HyQwkUE2H54c2/g6trLKE5W+TyA2/ZlTsrnDk/ks70uES3nPta67pnjGZhPj1PUBUPvkzE5aePwwWKb1Lhuzxrn9urTViSsHb218m7HkMyUJzzjH+IWNzxp35ATmovPCkw9rQ4QuXT+/T6ZnfJve+M94Q9+MHW3oWH4qui37VndvNbZJIE+gWRAYPybDHtZjf+nbA598H4zV2AP/LP/l3S5Rui9i9BydHQyd553WSi5KAuLGYG2WTO8NM3we+tAVed788W2exwPid3R21mv5ky/DJ+Qy/YipZO4uxoMByHd+jtycNcJhfzITWmX++F8Cg3GusTyddzR5n+7M33zPPBs6X0+/Z6wd22scQdbhPuvkeXqXPL+2/1OS9/Pn3w9+TDs5Fb3keJeLEYBmE2VAwywJQPMhZg3HJ4UrTlxwJlauz/bJ8DznGXKTdlKbf63t//j//qcvKa2QQEQuIkzwOUHolN1YFxMmCKLucz6fgorbOIQ5k2Qwl2u1AnU79xE539ljvciLGcoAXg08Zm+FyTBYKEeWGlQ0AAFaOgANRLXQ9SJ6h9B22343Vm01YzcQ6rE3sAOiGGnMpG8CjPkB1DaMwySzl3QywuxexICH0cLglOlyZo58+wFxj49zzDXlN9Z7+whK6LraPC7tmppWUXbmkbY9b1xo1oFCBomzlmco196B7rXlTDAm5keJ53MZK1cwOoplFPwJ9GYn1HuLaAkCbKBz5bFeT8ailQkeU0YCPzAmS9mmRMA+LkEBX/mkx6hN9KGUXxk0Jw124I9xpnjbeCygqczNzvBusJv+PjyOAQRA8LexWB9ONF5D16n7+joI3wY6ANOzQELzcMuRdWSA8DzFmu8FDgVQBD4yLrLU7QsMtJyRzwVQ9mWpeENf5LHbJLNkdN6ZUhrm8eVpLuQAglPndwGGHwQKGTqAI+3mVuEVAN7B09SYXmu7Hbko9oxbCZjnuyk/AJQz0NYPiEzdpb/6t7Ib30w94n3sptefU8bwtRNALpPpHHBvbbtmVsZJBmIjYsgmkDngM+/kEkjOEh4DjuLsZ15tePE53R0Dm3ZaDuhktibve896TrbKy+3d2w9HtkbbAAEJ+pdD3fKcckYx6Ml+5/jhEWNI5rUgVtrIvwZIATD4KX0dduDldMDyvCAdXht9mPbGQXxtA87scnJCT9NleX7dXv0wJV9aL9BR0+6MA5BcNbx2vfSR+9d81c4C/r7KPflmnxLInlIp51ymnM84G68ckLqId/Sio9fnZs71GDPZHJvj6H9O9exLkHYAmsyhGf27HPWdKdbOewd3APLGB2mvwf3SF7uUioxzfbQdRf/Wez0G8rLmvwE3HUwP0IGOGLc+p9MXL6cuf90iT1fj4wSg9dc6Qvs/7ePE3T99xjHp98j21d6yecZytZdokbaa3x0PZjvwKlmy9u08oIXs8CumAr7p0qs9tglOJsmOdttGkmcyAMccsp67JvbJrw5q5z1rx57SHZyYZfNyL8v+1/gJPeghNq/1Ox3ats/veT/tyWg0t7bR+BTvc27xV9ZfJma+6wzM8PuiSUpvxPZUKSH0GF4ZzPZ9J5mcuMtlybOhST6aN5as7rs3Gnu3nsW318zS6+W+cdgWD+4MUONIUk6v8WsbkpquZ9JI08k40ZBTSef52broupZktNc9v5Mx+qf5u8e38MY+JdXyiFfyng1BbZBDcsUHgA16fdJ+AtDsW+MuMoNn2GXy0TjmqnfQjN2/ylTL4ZXv9ds08xndjhZkwSYQfIJ/+EuNq5pO5Aut9NPrI8P4HPNs6NPj+kR3lyOi10OdWhybPvYZb6Qd8tQyMBjy25KrHg88yyeY0nlzB86Mse5zyqbQDkC3ztO2z676qXktcQLr22sVHDx+3PCP4Cc6mNeRP1MlAnqe0aHRO8GoaGxdYJrW9y0f1pKdx+PBsdGLY+dux/0EdDyca/MG/9Pv6U8w9N0uW2o9rRv9IJDeWAqd6AMbJWymtWsbSke1bODLI8u1Njdh1TyDPjCwv9NWaog3v015jaHNwj4u297+TALQ5rJsyb7kXQDanUx5f5Voe//+2IhYz3+dYGmShhY9307mb9oMvWFtMvv7Pm3c2avmsdYvVxLtOaYN/krGPqVJTv8DP6zA7M6c//RlSiQmkL4SofYmMTo/fZlTZUlyQ2frh7fxdPM4GieAuvhnx2Xw56FLd8mZvGvTA8ZPv3wg2CHvszVpIzXFF46oDd68L36xyv7tDQS2wDiHr2ed0WQSqCYhtPE72r3ZvgQdCu81dmgMS/b4AJmPzealn1fp2Dn1QL7YwMyTnLEVLQeD6wbnoNPy1Xf99tAv5SLYIuvF3qw1rhO7Wd8rNiTHcGtjGzxkLcm+9SBDMDm6on++xx/mgK5OVkbvKbEz6zpxsGyor3rT6/6hcwN9ylaeSYlv7m/rOXwX+c0cQhvjH11xblYvXkrpyO2XsklouzYdnuY0wt3//B/9+y93u45fAs8JOKce9Jt3j7e71GUM4Er2W7IEkwWdBdpZjQF3OYLNaLWhcTEBkB9DJxAgE26B3P0SpsufTYBusw29RcJAvmsDgrCckvzErGM8Jl3cwlMEhFEfDCQh8n23fx2beTCUDQLa2eTYthGm0H2XnwIcPbYGQAwYRs/O0Ongf12B5zONfgQn718zw8/dmMlMjwEZgDI7OHbtGG80aQcr7TIEoYNjJwyytaYMG1QQdgbDGqFZC/8y5E8TyGKMDyC/j1ozLsAQZZqfq4zMqh/1+iLEXl+Ku0GKtR2lNhm/nIseC8XRvNG8NmOYd0cZnsdBmteapyl2nwnuU5pkjNADaPgCGDLHXCKJz41hGfoq9E9mGHW0xhcdgM64zGf1ucsTWPNWtgxl8xBesM5AO9DCIAmK2P3sOZxKeHiWHFkPY1lG73mcsAZ4aJPv2xhejVfGmJ3t1j2Ucz4jI8s4rzpuw2dL7+1jasbWIGTNZctvLrHLdymFkZ/v383FNrNjf7s9PI4Rta7kB93yUxCgeceY12UgKwt4MtWbNhP8m7If6bsdsZGnu9v7D4+3X375y6LxouOb8+K69c6byXaIgcr3q5TQqqM+gcDfv/y+OLD1I51M9wAPS4+8zEYYnmynrp11spWiJ2gM5GQeC0zlAqr73EQ9Wef4usFY3lk66N3QiHwtW/KcDbj7dakCe6INtCZTAE76tOm0jvzuo60tU20D0b93zumaPPfly2RutHOANtYSmGzwNro3G5LJgprNR+uf7PfRAVObOp+f+n4cQ5uJqb131W/AkHHKvmpdN4D14fbbb7+sGs3rkooN/lofADqcP+thrLedwTLy/9pR7XWnl5Ud8Xzs5CohsjdxAWlylP6uDh1geA0uo8Ma/22ALPtzzimbS+ubdYmkMh4HgN+nnOhg417Bgq2PTht9u+UCLoFQPNZ2p52FniPdG9rb7M0YDxnfNT/11U4mmVs8tAMg5K1xXPrzHntFLqxj80TaxSt4ro9w0p0DpM9Lktk2esIc6FS6xtiUVfvTn/70KnMKzRt/tr2i0zOmPCugesUv3mdTXsvzWTN76cyHKWuR/zoImfk7wtl2x1zJmEtu/xZ9je2KXfGq+VnTXq98Jwje+KdtMp1KXuii9MsxXXZyB13gObhY/zCDYLL1j35Z9NlOLd5Ghy7xQN7YwrXe+3QbPEEfm0OfoBt+Pm+c196iXQXaWr6a7uw7mV0yse58mP/YiMzxqu/xLFlu+4F/2j7hCQ6vv8mAsVh3693jzWewuf6ahi2j1/earzpw0v2M7jxPSDV+RCN6HT/nffShr672hXyZW+sc64oHrjja9/15Y136Wt/sDH5u+uZ346XrGmMK4rUtad7UB93e+Mv4Tj9q+rIOh/3byQ/oBwcsJ39v8reOtc7GHrniK8x350XLg1PG/q8SWytQ8fo+p9RBv+o/NMav1qd51Fzivy1Zv5+a/lcc2thzBZy+n/7KsofJ1yjc2vw+9mLwP55iZ2ENOMa6tq4mQ7FJeU+2cPQ/vfjzz78eGZjGLr7RvknToDd8P74f/c9+6tNnOSFMRvgyeKh5zhrAafz0zGvRbetj2BAfZE7wMN2b75SzuGJeNg29EgAjj40zw0j4esYwlw1qL+8sW/M8PtaXOkW65OLd+AjGkY1KAebQKJn/aS/vORnNjpLh9P8Pv/xy2Fd9Wp+11s+n75/3lk/y+++LZi4UJkejx+d0Z/6Nrn5a+DGfrY2H+11yafOphCmZyF8r0S/9rXtwxN8ulzmnD1gllw3D3Vffh63kN522ceJGbA+eEktZPLAD8Pgjn/Wmx5Rom1gZPN3+8m37R82/bNLCcrvOetqgy/Dc8mM/JflkAqDmISbVcYV8L/mQbsPzLbPmi7/xRMtM69usX/jH5X/w/sFL2zegLw+9K065LzXMGq4NiM0b7Tfor3W/cdJDV73sexiz7ZHfs450TNupsa2jF5PhLas/Y+oA9OLXqPY6USQDejH4Iuz3VcZo2YDFG+P7ZU50YMaa/trerLuKKkEVz+SzFdvLPT1Z8//1P/kPgpJG8b95WGU47h/e3t6+e3+7z1GJBCfyWbKjkzEVICUAvS4cmx1+A6SEZUAfoHorwDxnpyKDyY5Ig5kfGQDt66MNnguvKG6Mop1WjkOo04C1cgaIrsaS8HmPMBOaLKoATz67Ov/ATQMjzKLtVuqEsIFy2mxgT1gxNCPagb8obAo332fHowPQCeT0nNGUclaY/cunT3uH6Nz5pggA1IyDskBjgZqeTxs4QC1ChDbm7Lm07zKFtNv1zCjKAJhea/yXzK0OQJjfuUYzn1zA6R3grn9yno52XVpWGdhXgNcAudcKHxtDC2jzdhska6RNfKctDqPn8ATeksnTSr7ne/dyZr3nmT6qZwdR4KM3EgAQJV+MuWV5gb6d2USu2hgChu1AtGzn8/QNXKdPfAVUKcHRRqsdPDzaCtpY19p8G4DGAFDu+cm5BmrRkLEdnTlj7MA/gGncaX+Cs5NNMNl4584zWRBAWv3so+9J4Trl5n7duowOKR3w4acEpF22d9YuJlMUvzVnVw5w+H2AIOfQXM0pDmTe5Ry0QQ+oTAb0zz//vMY09fZeO5AyZFPmYwHH9x8Pg5bs5wQg2YrMn/4BeN69Gf1gzaK32kk3n+P743KLCSqush4FwunR0Vf3t7t1uWjGnDWpIOzeLDj02sPskpPnka/cuBd7ti+/2/XKO1iK34/P9mWU+TzyJBscr12d+dQ3IydLX+1MCDxA9+FvOpQOs+7WmK0ZMBqU8nXdC5D1OWn45sh4cslX+IgtGyA8mUn0lnG0M5U+8W7Gy/kja+k/AaAEYX3nUkTjjKyYM54ko+dlnsMFycZoWWazvTdr15duPq8SROSueQiATN/kuXUr0Jaf7C4Msmiyb6dOm3k/Aedek7F7E9yOA2MM9Jo1J8fXd83zcwUZbPb32BpvtZ31/i+//uXAAb5fvLQ3Hmxw5jOybyyLvoWn8Do6tY0nOzaP8KvP2a+2Y2lHALptcj7PuAKs4yzS8b1+rbNhMhtUAgoJQOe4aNtj62ku5oCv04YxcYj7HbSnJ8h966nGqjZezFt2HZ6KfZsj5APYydxhz1YN1ckKb17RX+OK/qxtDltHrtAaj1gjdq9x49U2suX0U35eN3j11w4tbNq2cxzh2cB0WWyvR95PKSA6mp5o/CUA3Rit+dfpD7RNJlvrEOuQnU/t+r7p1him1yMZ0HmeXHPe0FLQgN5umrTvcXWkrQFM1tik18Tv1t4c/A030d/mccU0+jfO5m9rgob9d07WtgOuH8+iS2Mym62tV/Fxy4B+2LjGyOSjn9d306DxPf63QQz3kOm2bd0nx7sD7Ow7mWy95rnuz7pr97puNsh7DIuvduIAHmt8wIagI5lsnJOa6n8rAD3rti8K3wFoNaAPrLovZW6+sVaNF672A/8lQSVtJXD313M+9dqBHXYAfOnQ2/gu3rtioPSfDEBySheRmQ4+t99BP7SeSj+CVMaen7/8kov4ZoM+NDDn1vFo07YBD+bmDP4KfmtMJeidsbOdi167PziJXOpXgMgGfj7vADYdRf6VOsA/aT9tyAimi9Am3+UZWDzvCSwuvtu45JSvMyFHXytj9N0Ecz+tE4lnIs37nybohRa580Zfi957syIBaGtj/dNefJLY9i91Ojc0skGDTrkUjf0ITYInQueMLcF/+PV8t+6Q+vz7uu+ErK812ZfX2yhhr2Gzz19Tum5OfYa2c5HjWdbGungvP1f85t0833aenuyEBLi19TMs0/iPvbCxhAczzpStgXt//e3nI4CddxrDr3XemzOtv1dizbLNn1aCaccN0sZKQtpxn0+/Tv1q65HPGwuwtaGZuFPLbd7zfsse+zXYexIh2NrXcvDt9nd/93crzpR3fvnll8lY3z6vDPDWMS3bc4norntcJzbaBsrCNrfW8WyS9SZf+mv/6Ud0skHXOmvenZhG/Fo2dmg/fJRYRP69u1xizQ9mr5IBHb+eXy4RlW4wl9wN9aMa0HQfHBzarud2qdK7/+0//f+8HFmKuXF2BZrf3t4+5tLB97d3OYaQY3DJinLMfWds5r182ODucIxywdtWDoi5CHjJtHMbJoGxIK1MrsCmnTEEbgWJKBY1jGWMDM0sztQYo+TaCDVQ+uvFPS+6CwMIqOcd89CuYxANagmK5yknyodxZzR6/JypBhoNgDgLCUAvwXv75th5arApAJ0AgM/RnEO2aLBT8gmPfo2NMAI1DI6AXDsDFCAD/kqQqxZ4v/OP/tE/OnZ52ljmmbXbu4+IoyWgHIGgfBowWMsDAOwjrM0DV5AuOBQe0qb5K1XyIx7KZ9YLb1lba33tC88ClA1czVFbWQuAtGVkydk2hFfH6BjH3tFyuSRw1CUuQu8YkXxHfjInRnDGOruXxmv8x9x3bfh8bixkleFvgIZHWmd4F4BmdKy1HVsyfTVEea8dhnYsnr9MeQZ09l3aSjsdQLjqgTXXh7uVwZtAYb7/cNyKOxsjo7jPutgJ9tk5X/K5gXeCob3mdFPaZGQc5128tumOBwQQW/ddaU6nzVrvS5JyMuJxQNUBSvbc0+/nT3PUBh3wm7YSUFYnf4DGeSPx0HV0okv7Prz/aQeg729P359uv/3+y7r5Ov8WKNvHRw9dvC+J83faWrRZJ3OSljabAMZD1q+GHHjL96Hz4r2759v9Gt9kyLxyAu+Hr9teAP5kn+y243nV7fnOmiz+3YB4zXWDfHVQR8bmEi7zCW39jjeNf9nXxwR5J4M533NY8l0Mffpv3WOXno5Xp/nU/SMLq7RWOVQya+iCZG7LHF6B+LpMmLxlnL1Df2xGH0c9vywAnzG4jMa6sZepd443geTRoVMOzCWCdMKal7p8+4IiPLPk4W7WQ5upoWdcTffWLX6/6uoZ63nJ6nx/Xtq3dPI+ikafnboymxZTioYTQw/Rr7BE6y4yjc8jO/k+69rH/xrbcLoOm1eyHsDdYLkDYC33aIiXDjtaTmMD5B6nAAf9jT/oFCAbD1sbvMa20Y+hE52v7iY8AP/kb/zHfnNsOAzpX43ADrA1vfAExw6fGSPd3PzHQbIu6I4H/Mz3kSNjzrgivwH89EbaipNqnE3jxR/7CDf79aO+fqQb8U/rrrar+LT1JTqyEzPGya7rfmEJfMz5gx3I8fw9QQ40gAne5EL0yPnOKIKX6GT2q7NubDCwUUtudrIM/Xa1j9lp0yb+Mv6MJfiZfDS2ye/k84qPBFwXD+4ANF1q7tpiv60RGmcuPmuseOrp084a32Ezq0Zv65C2jb3+zR/wfcbJEReMymec2fzOHuEhc2v9+vg4J7bwQmPHxf+7Tfres+aJTo1dyGTL03VtzA8/dTvdVsa+1nmfPMlcl07eQRHfN6Zs+TUHPEQ28gzb+6P1ubZ/HScapuSGYApfAt3z83Hfq4Gv21bQCdasNz/Q4Dj9rNTGPk1Kvg48swPQ6Jiz5rqOAAAgAElEQVQ2lw68O0uK4fHBMZMpZ55X+4EmsX3ktvmncR4cTn+j/9L5606qSTZo3ex9/hpadIALPa1d045Oa7+WTLI5wxvPR0CNTtAuGrEn7Fxjyvjfra/In/Unv21/YufPRLHJdLcp2vN1gkbgrTN56eLUaLZuMAQ6kH8y2ieYM55Fj13z+MDGlcSUPlaJui7vt2vo07U5GRp6yPR9swOFGXvekzV7YICN3axvNlDyT5kBdvkf/uEv0+bW/3jy0P87QSD9pI+2TdloSHv5XIkDGKb5YsV+HiewmUSZtf51qW7+ziWDIydnibm0m43R2Hlrctq10x6R87Vh/jjZtcaa8QjIX5N2mv/aXvTnGdvSK5/H/4WpZJMH16avBPIbB6JD7LZT6vhx0XIHpPlTZEAffTl7aCnbvP2kxuHsQvwgfdvAaP+rsST7C8Owz6FnaOZi5dDgT3/6wwo+Z73DL8HD4parv7evE2QztgP77hIc8GTa5+/QFXleADqfSegwdvaQ7qJD8Dt74m96jn6gnzyX74eWyjCdJTXGJs2ptgSgQ4uPewNIv0lma38nNaDphbQbXzn0ga/Z/sTbusRaTvZljMbtdwkVObmy4nn/+3/x/00VkBUxX6U2Ht7dHnKD7vsPt7fJMvnpD7fn3JAeZq16TIDvw90IHoJiuG8vZ/1GoGplsFYQLwNIDSuGRxs/AnQ+wwDnAu0aqz8YA4eOcfeun3a6D2Nal5ARgnbkjA+4yTMNHCgMBr+Nhj5PgD1ZEXEuIgDqrPTiEhhgz9+ZuyMddh0asOX71OJZO3JvRgDWZxUMUYIjAMcO1VUJLqW9A0ppyw5w6BDa2V3FvObP0OZzAK0NeQO4BqeEKj85mKEROrYQei/lYtrB1XcEwu+MevPpsb51i3w7UniigVTeX8Zjj2/mtDMEtkI3T31yHhiaVkLAXYPypg2ewW/o3MIv0J/v2rFL5jMQDARSzEtJHUGY1zXY0AgvtDG4rmGemYu1zpIS1hyoWZtU+5/xAObWFa17ft4BKChYYFRA7OhnH2NrEJrfGYQGwvg0u9UAw8FPK7g1Ok1frwxOLUbA96rxvAKJ42Tl1u6Rj9eBqVnXocXSZckeDoD9+rQu9Gva4hmykzWOI2zO2TQAOFOD7dvTeYRPYA7QioFfenZvVpxZBNl1zo72/SoPQs6MwxhkLreMCxZkjn/4w59ebeQNjw2oGT6dTIqcSMh7Hz583CcZRq5/+e3n29fvTytzgDFjL1b2xReXtMSozo3pX758vj1/myNbOcGQIEM76Zwb65e/o+Oa/xeQWwGCrMdr0HfwSi62yQbrLiuS8bk1/Dh+vy+SbAf6VaYGAOrExG02zmQBfPrt91d18pIRSfbwYALlK9CeTNn72OipXZdjTN9v56WXbEB+ZgxsCXqkvdC0s2raBiZLN+9EZtIfkJv28FvGwu4Nj42c5F/LMT02NngyqeaSwjMbMO9NafRkEAxg6eDd6udpNgHI52kbHlefS4ZfcpJqyr9kjc07Y3b/QeOTZQeDW+7GuTcmstny3va9Pz9txczp1NXnZoi2cxzNM/mMA7qcqO+TDdM6Bz3pssYnnLnDEdqBVnUnM16biA3+rU9v4gZ7OAKKR4wt77bdbCfSs8seV2mEhTf+FSfamq8znszPupLNnrMx00k2T5q3pr7nXEID3Gf9yb4+0YdTwlloh33ZxX0ahOz1XDlVzet0IbuXfo8Nw83rvZ7GLhASOYZTDid+Z0TR27nIKmuVf+aon5wegZt+ZD/pBPagZakdJ5giY7AW5p7POJuCRXRCIDOe1kfjNZhTW9YmbWZ+OQUBL6PbYL8JSn/dGyxpM+9638bmaWeGX2FTa5QSa40lFqbd8rr0y9fhncYmoUvGwu6aF54dnTYna/SJb/ENmqTcVGOoxlV4wbPWRn98jwMz7KwsPEc39dr2GGGmxtVXLMNuwdZ00dp83sfD/1UB6LzPlrV9vepDNOtnYOt+35zNCeZp36vp6fO2fT/S060zyIn1S5/Di1NHtBOn8BNdrm/yjnfys/G3+dMn1gydmwfh//Y/6N5gPTaZH0gPLltYp9est5+t63p8MHPaS8BvaD244+TF4fF8t3h914BGxwNT3M/42Jq0ac75XCCxdecrf+yWe4iSuHBidTZqBfgeBj+SW3PDTw87wQW/9DjgMPOiE+iwA+NuG3bFAfQGXAqPJygXfTglJc5L9fBE+52ZG7wl+IJn5+fokeUTbJ+MHUi/8IvNg3yW9tAo+D42MLg0bfBP6WdjEnjL+rIr6TcJH3S+/unCxlKhWWdyrndXDeax+fgkmc980uGD876nxRv38QE+nJuuG3tn3CvG8PHjkd0dGvOb0ScbLsa7MoD32iWY27rl06fPYz/25YaNTde67rtDMg9BXfb/n/yTf7Jo/M//+T+/xfbCnKGL8Sz+v5vYyaLn3a6BG39uxz3WGmxf8uuOna0xJYB3d1trRgc2r7aNCE3y3dt92W0CpKFF5pt/aQsv0CPwRugvEGot8w6clt9/+/m3I4M86wLz5+SAMdHPjXu+fv1yJB6lf37Fb7/+eiR0kXM6XYkS7aa93uQ0VpgMBg0dw+d0jksXG0vBRWnPqTjv09HpDz7GT3//93930Cj8bcODXZQBfYCIyy+Js3SSqbEv337rLZnqArmnbZzGrjah9TBegiva7iz9XfEKeGDw1MQmxRxsQsU3X+v1OHz1h8slykpw0FF/+GnqueOZJPxaTzY3c40YZl3Y0pwsoC+RLHxJB6ak5aoV/7/8Z/9hNN/KKApYe0j957cJQj+ugPSHj39YDn4C0DnusGp5vn88FEh2NEJgDJAj9wBchITiXMctdhAAI2ewmRjBwVANKkzSAmAcfx+X5e06R90WZ+gKvtsRwigNwAE+YK6BHoahpNsgtkDkc4Ff7aVfQBWDL5C7jxG14vC9z5rv9UMBmXMbrhztIXjtEB3Bv6epKZmaLsCX+S4l+/JtMhV3rei0zXD0kVC0RWvCRYjaKTUXzwp+NL3XbuI2MmkrPBPGZiS8ewClbJzkIrUd4BHAaKYffjrr2zYtU8PsGhTI3+mHYkeXfN7HhyZoMGu6gglVpxNQBXKbf/NdO6oUeD5PGxkv4wHU4p0GWhzDPJ/LHABGDl3etTMcDXGVjZGtURx4h3I5FdYEl/7Wvw6qeqadhS/fhr9bFgHAdrzagaBkG2j4nlKnNwR8OYSeWzTZTqv+W9GjUQLQ+qE8sx7WB7BqeSVX2bhL8DY3FHvu+9fRaQmoAQcNojK3U5nvS9x2sC/tMsLJDN7maT+fQOjdCphnzT7+NMecPn/5fkud6AQoGPzMU+2033+fo23kKu8IZkS+U4MuQfRD5962w7GBHZnl8IcO5GJ4NfXYUnrj/pZsUo4rhy1jWg7K/ch1SiAMv8/4f/3151suIEmgOYCsdcM6GXKUTEhwMoB0AtzZ+MwmaN59++7dIlX6BLzJUnKJ0TVjobuGx3KHQS6yOLMAWketm9V3AJoOQEf6JgFjvLJ0+95RPgKpD+fGQQOEzC1r9PM//MsD5KqRBxTj9VzYkFraCbAKnH7+9HUyuNcRqvOY+wraPz2tnXwXtIWmnIIcrwN6Y8tHv4zz8+7tXEgr2ETnLF30bhzUp6fZgEsbmTd7cuqHs1YlG/nl66dFR8HW8N0hQ09TSyxt0U9pK3iE3NCl653bGRhdtmady5qaZ3RA29vW7ZyQSdqZQHHeCf/S36Ff5hcacCRbXjn1Sx/cRecne2aXe6lLG+GCwRfjZOIdesk4jcu6cxLpbg49J4L9X2B6B+jIPjm2RrKg2BRrH5AefILmNkU4WS1L7HHTEs9zYK1R63FzZsPwSOOvtJPv2R1zhSOu+CHjX3phl8PhbLAZbLF5mTenW7voRC7w33KCP3xYQ4Wb8EE+s1Z5P/9FZwHV7AuHNX3m3bSXtmT7GP+Sy6+z+UW/4MnGvemHbeoLnhIIscGL35oO+AvmpCOtbQf3PIN+HRTxe/MpO5aa6nQmnQvz+DvvHfZ2Y2A8nItQ5/0zqJtnk6jS44wMxW4JsKT0EbwVnuEkk2N4PhmSjRka12U9Ir/WtWtT5oJZDl7jbevu5MhRI/dyjwGcZgMXxpbphzb4m3NtHRtDwdLGecWWvT74u2UMdqHPrwE4vA4nsd3wJCzV7x8O+t5oZrdtfgmS0n1oODbkPBbdvN/94BnzoTs6SJbvyC3atPykjd5gW3xVF/1aS05804muy88OsLFb2qG3yMaxcVE1g8kUbK89/fubfI6NOTctEwTjYwtmHnr2svFLJshz+7fGLACUv1epzb1paINndOYkLYR+a253s7nTtj/PyxTN2NlO+h4mhj/YNZscy3/5luSob+tOol4b+hDfBAe2TU2b7StZO3zScsTGsAXtfwiesyd0GTvkc7qAHkd/MmOu7afRNXgmffG18p3f8SVsQZflvaw9fyRzo/9tuuJ78wi2il7L9ykxhabWNv2m/bS9/JPyzayhTQP4oG0zjJJ2BV/pdnZw8Nt5t9GiVV2WbTM4tP7y6feF65MJ0rwdXN/JQ1n/9MMvTVxiJUHehi9yAlW8hS5d6/4ygfJkZLYN6iAonsk4+d3oFpuTU9hpYwXg9+k6Ovmn9wnQjY+x+H77ICkpwwbQSeudXXIl/awSH99nEzPjSV8r2Fx3EuEz7/VaaP+0SWd9dro0NG3+bxle/tDvc1Fh9I2MbLwpPjN28UwUpafy/Ydd1zuftdwfWHufpKRjhjdmUxh/wcVHbGr7AsbKD2g/vmXL/OFq4+ZL59kOLKff0DXr+uH93ujeGyfGsDYJ1sb04Dx2Cqby2Yljzo2cfpatI6cZE9+p11J/vkMv/Jj3PUPXsAl5hh30uwS4lIdsnaQmfu60WFh334HGliq9S8/f7xKF4f/h+Qlgsw2wSBLN2JoVI7uNrF6x/zHOtyPvd//bf/kfJ4YwR0fvH1bg+f3HD7fHD3+8vXv/eHuK8xQBU8Nw10hrBmPsVmr78+ywIS6Qy4kB+BklSoGgteFAFAr8GsgaxX3e4MhoNZDJO4h0BXfGDWxcgYF+27G4AhxtYxiABcDMfBv4ECpzoXA8D3Trx7sYvecCpPrZQOZu1z7FkPoFhqZG0TgPmAtQX3S8n4yi97sGXwM8zmeeZ8yNocfHmDMIBIFRZ8zb2Pu930H/Q8lvZ34dm/j6+ojalQdOYH/uNC1u30eH7hLU2zv91hCw+REgbQA87UwmVzs+aKAfCrcBaK9vO2gNqBnBpmn6b0W8shVXqZTZRW/gzhGc7/et11VTmfzYwQM88L3xXmWyx0BBMwIU9AEEd4ZCOx6UMJ68OrjepXTzPVDGwUHzrh1HRhjIjL/Xuh2oAzB+m6AlHUBfGBvjbV69O5tn3n14twLQeCUB6FmDUb5pO0HTBW7eJAA7x51yxHgZ7SRA7wysjG8yQcc45+fatPueoN/dynz9/ddfbre7ZB7/YXZzv85FMfk9Y8eHATehs2Czfpu/8nwyTMaZPutHo8WAin0Z6XY+EqRMMDIZzTGIedbOuUCNiysinxlPxpDnZwf4/ZE5Mnw3G0OCC3le4DQbS3/4+NOiU2I0oX1nIITOAZiThR87kGBmLpRItnP6/WXV0s54Qvscl0sgNIHyN6vGbW6vPo9uph+BYzZk6HY+w3nyvXVKQD1z+fYydbcmppTLC3Pq52XdNp1A8sosfjvB3tyw/Pn331awOO11YG3ZkTeCYH99WW6+B1TnFEZ4IPXwksn1/fbbb9lUmprbAQ25xDJ0+tOf/m45B0qiTIbNBLYBNpknGZOM7wRbQ/tkn+PL4Y/XNSTXxXq7JE/AT3gCcM/nkykx+GDJ4/Os//B+Z9C+OQDXK5u3s4mB7/Bi5g2cBcccuv3ubjlw4RMBkdEbs/kans/GiHm3/eOwwSV0kmDFcsSe4pzPyYbT/v34yL7SKjbk2bQOwNBpbTc4nHShcjeZY+aQGtAcsw5mGScbQj9bjw7u5ztBPP3AMWwNndq6atn/7RQCznRHYx42mX290gCNZ+NuMkZDF3bhak/bYT/X/SxzZIza/ZF9MQbBNoDbZnDaSNucFfb6irUis3kOrmUH9O0nLETG6eHoReOFqeErWBA27Gy6zGltIuxLvOgjdosMwNe9bo3DDoe+ailmXQWyOHNsPuyWMU1ywGxitH2Bp+AGtG2eZCtsaCXjefTJttl7g+GkySR0oLPLZTlD5pmxtMOVwEWPHS9mbDO30/52ADYXs8JPV8w3azffx0bRRVeMvjDPxgM2bcMr5kju9HvFh2QQrzRfk+v2n1ou0IFDTX+RJWO2njLRYCGfe588tq7Js+yldukVuiiOcPtVcBSZtB4tq+03tO5vfEeftf7EK41FGwP2+/on/9cNKvO1BuQfb7VOwv+NvQUO4HPt0e2Nqa1bY2cnK6PvtU83kaflV+xEi8Oebjk2H3qusXzr45xuxktkfvjsvDRz0fVughz513TudcRjdCSa4VHy5P3gm4TkVhvfB2eyM9qlSx7fzsawv/Gln/psviDj1qVxQdoxn14bPGJ9yC0+YRMEX42JjOb99mHTTl9WCxtlnmyL5LzmA2sSHc8v63f9nvYja7C4ja58HuzQehxmlHG+5r+xWsbc+gPfKEFBX5BlONg6pR+yPzrivPxurevz2Dm0yXvRsV9+T4m551ViQmB8+VzP5706y/fbpQoPHghmXadbkviSy4vn5J4+YI3jBO4uIXPVAeS7sUnTKfQkl4t/7p6PrPSMK5fwtb562RtsyYjm/xjzamff2ZDfl/zuwHrowb6hda935oEn6RB8bXyw1xUv0Q0nRuWDvlklOMZ3vL/9/d///RHIxLPnZtGZmKT9jC8BaDYDD9JP+ZkEsd5wbPrD2z2PtfbbN7CWrXPJWWgnUYAswxQwkICoYGnG10HpVet6n0ROu4LU9MToorHz+PxHNp7spF9jONZX2eJ9SsDawlhpL/NP334XN0gb5LnHYP3bdvbajw5UV3wS8dDQad/cCbfW9jYyeero84Lk5WN8m1MskmHiO8G4kjFn3IPbzV8A+moLrG10/4q1/E//+X/4kgbjQMdZnrrPj7eHdx9XRvTXlDJYlxXtYxZ3r40AYmSw6sVmsDrmUHQQjhIDJpuQbZgttsVZEfN9DAIA5kw2CMh3S8HtoMzVOGm3Bb3HQKC9Z/EZhXwOiGFWDmHvtOQ5yqmVRyv7fM85bqDp+RY+422g0uB4xreFZTMdB+MEB5sZU0OVsXw7u8l95I5SULPnqvwIfQNE9KJwCS0aAdDAbfoMz1x3UhvshSYUGAe1HZpPX+Z7xscz1t+lGdbCGPDI/T4iRPgpEXRHc44u4015dgbwFZy2IsycCF/zTt5p4IbOlEb6JzsNRPPcMvg7gGod8rP5ZPL8JvgOjOQZYDZHbfJ5xrQM6n42z5PPHxk+ThMHrgHjKMDJCgywMHey0UGN9NuOF+VGodrA6ex7/LBAVk5qXC7UbLnuZxn0BpXG2uttTSj/lmHrjseVfzCnZE6tdV9Z+QOoE4C+v3u7Mi1nnaL8H1fw68vT1EfGn1MLd3ZsQ4tffvnLKrXw/l1qhqVO1e+355enCUB//7oCquQpY8pneTdrGVmQdZf2GwgY/+PDBIn7kjQ6ffTUlBRBHwHolEb4/OX3nWk7ZXBO/TXBxOyoOxKVEiVrx/XDhxXUlOFqxzUB0/RDjtNW6JXyRKM/hiYcuglmP94SiHi+e769fJsbz2PHEoD+/pQAza+3py/JEv993XadAPTK5MnlNTujhywYPxDdPEyOA6rJou/v7ucyv5QWefv24fbr759unz6nv2zaPgd3r82DbwvEZKMige/IY+RjSoB8+u3XI8MxmwynLZPd8fmQyxjurPdyiFZWuQym8Flua08QL5lLqS0YuZ4a0env/fvH2x//mKyYHH3L5oFAbBzOKdmjJIBblDuTZXhrMiZCi7VpcZt6Y3jw69edcf9uLo3NOH///bcBci9zIiNrJ0vn8WF0TuiZ9WRHOQRq5NJL9DcZf//hvJhlAcZvw+f4FRBcDvnbwS6tb+bSwz33/R3b1hkH9GoHi0KL9B8M0nbFs0se9yYtWiRrNePDR6Ed3YkObJEgBvkL77eNXrplb3J5Fh7IesAZ5gNky+4eOZ8NenZz9NXosHl/SumwR4exUkroBwEJ+sMawhl0joCtceVzGEhAgSNC96LJlQ/o41eObTkw7bwbB4dJHz4XtGGv+nsYhm1oRwQ/tVN+AO3NA3lf5ldjxfArXrVe6dcpBPgZlsU3nJYkh7D97WgYH13RPGYN0V3/AhCCCfACucTXcEH0ePQIu2K98R464kk/058NniOAtDOIzdO8V4AhzuG3OV0DV5AJWHDJ/i5vo/813tt56fkVZ818dvnAuzMDs3G4rM4j0SBavU6TzUbmeUG33/FO7ADexHcyv/J52oIpzU+f+ZstsMZ0xBU3wolkDC1kIeU966tNugyW7O+1w2FHu6vf49iteZMFOC4BaMHo5jM80LjV7+ZmbdsW9xq2Lsq7V2wP1+IZY2wdgt9eb1COD9X6qXEx26M94+Uzta24loDyLv7IOz6bcb6+FDt6gF5Zc9wnLvHUy/fXpT88a7yyQls30DOLfrv0hoAIrBO74N8KFLjELnc/1GbVnMIanMLu0pUnbjrL0HSQc9Z7suqsHVvzfevwudh6giXGkHFJaEP7vMefzM8cAZcN3DoCj+mHLm6eyzPWXmCmYwn5vbN4M2+yG1rhJXPNJjhebP5lj/NO2uN/pa0OKNMT/Be8bmx0PFzhJF3ah0HYUbyGv1MyI+1L8Mlz9FOeDU5r+TXWxvvsxcKkb2Zj8vDxnidWQuc8vh+8dpwO/z78Lonl09e5cLd9DncirDnsRKvFug9vbilxlIvG+QYzhrrU7t1g0OZNOi00CK2snXVPW2rUZi0FhsUpXgX796nn5dUlyPgy9oSezAmc5dc8TbIOeV/8/pCTPjNW9oucWp+DF5PrvZPmWt+QC/JnnfXT7dFLeHDJ8U4sTTvxKc0NBnzzZjLP2+60Hs0lqP4tftsZz3RGftrEWKdyb+em5aLB9mfwdOOUllU6B19kvFkPCWk2TOgc/Je1y3P5GVvlvbS3xljJiORYLCTPfPr026EL4FptoyeMCdfS+Zlvb5Bf7Q75zLqKc6TNDoTn/XMtzk1B2A1GYCPp0fjt09+ZTDDrNPGmBKCX3L+Zn9brWoLj29OX5a/TTZYbX+Ezp2nxT3zT5oHDfuwT/knKWrooAegEnj9+/MPt3YcEoR+ncPvt7e17MqviqOeY73bSkuHVTiDw0kaCAApAZNEpoXzXoLoN+1IqWxgxtd09RmcJ81ZQWZwQ7PqvQU0r/B43IWpw86P38hlASjjymQBeiMzZoOjSJ2CdnwKkGK6VRvqn2JpBCTxmxvyYvsE8us34J5iVjNf0dwWQ2QFZz+8AdBStOdp5sV4UKrq082V8xtXrCPAx8m0QrIH321GmXICh/Mw/Sib8dK2b9HIX43aW0QCuABLHy9MOI9iA6c3bOVp+BfQ9r6w1BZffgZOsG/BkDU6BPI/lUFgttBSTDFU0a74EOBrQ4We8pkRBP/OqrR0IZsg4AXbdV5bozgCnMNDDeuA1Y2vDIEDhHTJyjCFGtgDdUn4bdKNZB+bJDYDeSizPWwcG6cPK+Hy9y4ff8nzo2waUo9b84HfGy9iBLJ+bB3osed6XWHI+EoBeDvnegUxG7tPX6NEpy3F/l+Mr0YcBTjlC9mZlQc96flsGOv8EmhI0TMD0ewJ/D9ugfE9wOiB5ZBnoTUYtRT/r8P3288/JAB1AneBgvpeFlyBjrnGbZ8cZWFmhezNi8cgGcAyLo5lDs6fbP/zlX25Dc8ogHUNuGtxnrHPRxdSIwjeTDfJmZayurJ9vz7c//vlPtw+PH1edZ0Y6pScAxwUen0f/p54z+VrG+WEM4O+/ToZx1sSFIGi8ZOE+4Htq0tHz+JJMjd6YDO52WFYt5uenFeBmD37dt2inDVkcGT+eX/rjbtZ3XQAbQ7wv8hkecq/APtHwkJIYyVKeAPvi37fZmR4D/vDwuI470UkCiZwYuj3PRn/KLncRR4LyS3dPMsy2Zatg0TFmDlzkNPwtO2sFFx6ywdR1j8eZTI2xZDpnHAFx4eGA2blR+eG4pVwGbTYIVg3nbMg8Py0H0pqgXetpjhR9gZcSELMRDmySzWwUAGxZh9AimZfsTH52SYd2NGzkXm3gqkv+MgFofMN2pN/R4ZOJHvn7l//yL0vO0vfY5yk/IthHP9tgaQeig3bHRmjVYEYn+okTJKNd22zjzHuC7/jGdwC6AF3bdPZi9Vcblt4xb/YWZqE/6fv83ZisneMO4Bo3h1vAk17Hn23XOZVooe0eSz5Dd5iOnmmH3dz1A+vkmbaR9MOSk70JQi6tJ/sHN+ZkBAzadpUdhR0EfT2LH+PEmjdeaQyB5t674ozG5S1nHfyUha99zlI2B3P0Ga7NWNu+k9fTuZlAgHYylji9iz83vThW6BNstzZevn45cEr7CNazsWYHYIJzQytjQbc8n9/5D26Ft57oLwOO45YNT7Rccn77a+ec3Vh8u/Uo3JbPpvTHBLHITH42DqK38f4VA1pjPHiVsebZlh8yR0fBNnmGLs0a0aewQstP47kOVhkzHhhdMgFK/8gjPcOe/i39mTGRIbrCXLXZ2Na88o6gYdtz82+fjp0w58YB+R2ebN3fa5zf+XR0OXxKBxoD3v1rB36SREIq6yBo2XolWaPaXvR+Oi8Apu9hQHq/aT6Y4bzj5H4nGLTvOms9ZQ09T1emZJB1cB+EOTXOo5OM1fwb3w/ePMu/5RlynEzStBcdg3/zPT3YAVP8EfuIH3/6+Mfbn//85yNhwZitJR2NX5ovzJu90a6kjnzPxvFN8bwNAMznbFcAACAASURBVDRfOHAH0/3OtuRvwSu4OO/ZaF6B9F2e7MoL9JNxkIX0r8RZNrutCUxP3ozh+94MpxcF4axb3yHTc0y7oQv7ic+TmNDxjWRg8JnzfkoWZn4ulUsJCzo/dP3t85TbpG/yU6br+nxfKWT+uy7dmmcHIfHS44ef1hhhPPEBz3f85sSJLwuv0md0VZ6d5JmZQxIQcgJ38fTuP5cReiZ9JgC9MPDG8Hhq8d3bh9u74L/cwrZlLZ+TRTpi6ficgN1lZq+bHfRfB9k75tC4gFweMvz9eY03a5Txxl+Gc0Kj+J94THJO68Nv+4Q/2nXpEfSTTLXuOfuebPUpb7f03cPMq+1b2zIyz17DEp7Bf4K/7GljIjLkpDcdtPi5LsqjExp7x0eDHchE3m9Mk/ZtgORZMbuVYb2fbdvSWAwt2dz04eJ5MgBvw/wt03gFHqAn+BWSY8iLv91B9eefPr7aFFHj+bB1t+EPNFPTPd8b+3w3pRuPUwhvznun2K9eo/jOa8z/x3///1sZ0Cs48vbhdp8dm/u7FSh5vs8CvZ26lneTiZB/mHsZ+ZfzKMmqGbxvfYwSUh8PiKOk2ghdFWIbS8C2nRTg/wQVo3qvALsVcgP8BlJ5xm6DNhooWFRtdTsdgHYRjkU2h4yf8qUEr3NJH71rTVnoU8ZfC5ZxZd2iBLvfQ5h3lgYn7Qg87wxZQZhktbUD4X0KZV3yVFm6AFbPozcYKEG0Cn3ND1BgyBhFa9rOtn4a1ABO+ljA5/5hBQFdokFZcCRC/3Yq3Eqez9JOLndrh6iBO6VhE8R6MkgDHs7gg3UHyIAptDR/a57PE3Dr568KFABHM4b/cDz2juO5zpOhY32yEdEKnQxnTjZw0Afvo0HaBOK13yAx3/EtWv68v9Z14qmvnOyWQTSiV2yYWJMO/FhbCnkZge3gtJPDiHMk8GfL73VteveTftLfAgt7onkPiBm5kQE1GVTfXs6jaNmd/+mnP95ent/cXpIpdXu8vX1ICYo/3F6e72+//frl9jVK9iWZhvn+ze1D6pvez5G69PmHpfzvb//X//V/3n759efbh3dvb88vCcJ+O26yzU3TMXaOySSrfTm533NBYU6vuMhteJVTsYDLNzW+5/TEKsewMxLD39mYZOSy3hkj3ReeSH3fOBKnTM7leA3MrSlZXryXUh7Jankz2Y/RoTnOnWDx4pfnu9vjxw+392/frw3RVft4gXm1ghd3rSD8ymjetey+7Yy8j+8/LAckwPDXv8ylMQGDS0b3Juq6OCF1DB/HCJOxJQ8vU9KEDFj3GUPoGIf9/vbb559vnz7NMcmVLfE02aOpSw3kvt2nADIPO8lzecxvt/vnp9sf/zQ0jo5OcHe1f5sjYfksQc4EigOGBnxO+Yg1vru5AAIgaGAUIARYZq0BgZYjDkM2FhL0f3p6GZ5ZgckzsJzSIeQnYwHcQ7v1724cxgTL5zj3bY05vJjAawBPAs/h0/T5l7/85fbrbz+vOwY+fMiJqcwhgdjQII5ZPjuzrehieo0NzAYj2zr6dfSfmuPhscXv+zbrAdFzv0GcW5n4oX/oFQCOTwXa2C82ia4aR2Qy9+nOVaxsZ4gdQH1fkhi5+PWX31cJm7405+oMsxf5SYexOfTxAUa3bmU32n5n3jYiOA+tu8YJyAZ0ghKXyyF3oAK9E0Rvvaq/XGbbAeUObmTsZL9tHB3EobrajsYBnAc6mEzh594chpn8zDP0aDs51sqYll7b8uEd8tT4g2OGDmP/Ri7SfuMTdtbc8GH+FjxZWc5fJ0vN+gquc1zQqtvLmGQlp+RdxsyG40X9Xm1X82o7LWwq2+w5QZA828Hj9J8ao7/99vsid9ahbXXeizzht7yPl09ZSULbWTqMDs8YvC8AnQxocmXdeh1hnozB0efQ98Pj+zU+OJ/+tXbP31Mi7yxrln3YpuXBt/vyVVgGj+WkDWyQMfyV7H8ffdAYU/ZfHHLBFevF1pK7pinMl/5+5DNo43AedzIPPYRe7ZyTYzycPkIrvIzPmuawUwd22E+BnjPQ8lo/dDt4zbx6PVvWrG3LtXbwLRmAdZdvWiXY6NTmQ/4oLJz2O4jlWe82rtVf2iD7fNnBB2dGvblc5XTmcJ6AhD/SnvHbGIwpRie0XvZuB6CNrX1PwRky2Ot/8Nk6jTeJCyOf50XZ9Df+IRe9DoP7Rn/iSXqFzvAeHUvXjW46k87WHOr0ZL5Pm/Tz4pedUXsENb7nHpFfj3IW8E9+rnndxq514AqPsw3Nh9bOmuOJ6BIBaLo4zwquCVpd9RyszWbAXmymywMzPhtSfUKp9YF1bDlnH/s7OiNYhp7LZ3QfLJCxJimDrNuwIEP6MYfmA7IfDEvnsXFLR34/yxaspIeXwe1pK/3k98z9jx9/Gh/kfvhP8C4nZ63hkquvkxXOjufy9mQVfws/7Dq2/OvGiIkPoHn7PXBRfrZ/aC58poyVP7j8sT/8tNYp/kromxITKeOAxz8+vp+7bPZdKjZE8v2iz77QN3PNHFdiwt58xXP4E48sudiZyL4jS/Eb/2/G3rRXkmxZ0zKPed5TZladc29Dn5YQ4ufwhQ80IKCFGAQtJCQmqRE/E4nuhnumGjL3GPPgHug1W4+7ZZy6Elkq7b0jfFiDLbPX3mXLDH2M/clYA5uLTcj2y+d/EPZS/7MxgP8XWKXLkax1pueQq9vbJ/2nVVbWWMYPvs5PYbdpU26P65dRrE3wPX2gnVpXbVRtwljoO/lZrEP0ObYH3Zzl9hYXaZ4g9JlD8JmnDiwnmsFRzBE23zmksiHB7+gH1na2t7mN2DB9rz5iH/Re3kcfGL88vowVpDO4KeQ8Thpog5336G/6o40gx3Cz2ADqMG1sKiEvkm1OnwdWCKyKbVC7I5gygo1Y284bF/4IvQZP6u0bRkaNloDuqfCgBEFEiKIqqpF5gsxrzwlo5YDGEGCwfOJKsnUWmBqp6/Ii0HMRPJQdiv4WvN0aA4zyLcBAWOTMAu5QHtkIAEZ1PcaZd+qzcJa7gkR5AbAIsiJsJybtbEgRwfznNjCRCLT+bicoHZGlXfQpKwtdzwImGiH3V8ereQ9KwI1tOTaPwGcC2pV4OXrhUWfpmDDggkUrsiYDRAwiwA+QoHfqM5QFoFHtz8aZz3GwMKDsjjD+2Qlg7vQutRUnTRsmcuBE8GgDRddBhAG29HzIxSAmqPpcjIaTPuFcZ4CFEWY82AiguFsHir4n6HVfnj/m9rfAJwAtK6hY5F1OHp6H8cRI6x0+5l6ULhyoDEwxwqeScP92XXUyFUc1cC5ZC8wrjjjtQPEDkAGf2XkAgPpngw5Mo5j1DoAEsnULYDPYz/OKoWr1TYqwycYF0JGfy2dchxKVrgKQsNYBM50j1UUyAOai0iyVwqW0L54OAt2m6FApZunSqj/RYWAbj5Y2n91bfTF7e9/b8aTjMDqBMrfZZG7L5V0URTtrh3Fg6/cPNwC/fv3F03GsFnKoGzueZKRiN1lGgchWf3fJq6dUDJBY3jY5LE2kJ4g5qLz4n47DsAbotwhf3cvmofqKXKv/02kcy8EBoc9qi4hvImz1HrUDeekIiZABFbYNfX314rbKSaa8thrX2XxZcmCFkzIcK2JVmz6NbTY7O2w3dr6owF2QxW7omtDpyhkn8l4A149AnlS4sBSyIXKxvtr+eLJBiWxWX/UM6SK1X7oRwwwgwPjG+ujZuQmSWPeqjTpCqPYJGPmYijxWHrl+OHoetX252PPzs72+PdvAGvv86b7YsNBFkPoibg/HvTtpiiYWKKYdQU5fff2jU3HKWOu5cjTjjlNOv/Q+AaX57M43UySXvt94VeflLCiaX3PV1VLA/mvzczpT2ozYDZeTobFWYUkfk7HsvvT1sQAOChWZE9C7/dr6lVKDxCah/tFOPS9OAURKoQycOx0V6WxOx3AEY61H6hmKmoUeJy9jRNxr3RMBzVphzr9zckpqIt5NG7ON35ciLq7fS9QM+o3NBObKk7IUAB9OWTjP2Ey1ScS0+o4+ynos4xEI6KpExdzaANoqbIJdy7q2w1OxscM4cy190N+hq1OhnUIaut1K+X+xY9jwbEP5HT3D3+iNW90NxtFconf0fHAkugkHBScCe53nit8zEYEDDW5Re9isxkHnfS2ZkYhEbBzjyHiprbTlOztY0jTwLPVDcwNBgg0G20A84YCgs5HfNgJeOR5KFHruM9fpO2ztLb7BZjOmeY64h8gcnJs4qRI6I4ordpuatIP1mR075iWTeXqv9L/GhP5AAOJos6EkYjjLE/KCrKEXIcK5XzUEwKxggQ5PXJzw0uZLS554UdeuoGkryyoAm/QQOlc1BiC3aBP619erUjEVh435AQeBi/N6yfgaX+m3+s3cdfa9K/7KWCC/mWBEHtQWMCyEZ16/kAx5nGk3Mg/G5H3IPvoxMGpHIGQ/i7WIPbrtY7a3yA66I7cJ/XRLkoazHRtE+i77oxkH8n0mLW71DWsBucg6Jvu2eb2zpsAFGX8z3zEesQFDf5GlrPe9byWIPD/HdUUT6zvrgOxP5Lbndrf4thQbVBuC+AxbzjMh35B35ryby0jjpX/qK+OY1yXyn9cfssdpKtqv1cc48i79xL4Jw0FYqf8f27CfkDCMN+tDxefAFMgE86trmD/sEGPE+OfxZizYmOZa9BfPImWDvidVB89jTWeSmfs1dkRSagyIjlbb6LNvWqaoU54XmCcKyuMbZZvK+mLdMz8ioLGxBI0gg3qv8AjjpWewxplzx3Yp7Yja4Lb7EpHt+t9TsqYgFX2me4TNFRTi86dAkqIn3UYqDWyJ1Nc7T6XWALrsuD84AV0JlyqPXQpyYi2pvee0oYLu0+fZJqA7Ql9FcIX8JDYKkYHwMcYun/AMo0Kc6xlO5JaaWSJm9Tzmo10f5cS8/z1VepCr+wPYd9Zu5ix8PZSTxMgwOk0BGOga5JkNiFt517PpC2tc/A5Bgqx5ODHNx91dFLLUWAir6rM4xRgBNlVKicLzs9zJv2T9ITt5PYqIRN4yDmE+sU3oyGwL3PYVvKV70RGMIfqDsUV+wVQ+zyWFCjIOrtS9Mf+xuYZNY/xa+182ncGMjL3aCaZhTWDrMg5VW9QO1h7YhPfob/w6XYsO1TMlIxl/6p5O7+LrxGkmrtd61d/zxSzmseAd9C9FClssU07+dkFnXXpjPUf9Vj91iljtk7z7uJXUoKTPYS3AZ7YR0P/zf/XPr7HgI19JfzBsU3BcFfWiyKeenKsg7DDYLYApOyh8B0iAnEDxAUYB+RB6CC0Ch+FAYaM0br9HWXG8HKWTlYmeIYHAmaHtGQh5ZFwqfoSTxgQgABAxfM+z1L9cKCIbaBZczheFs4mioy234IqFBokAOaLrIQtDaDpFn/sHAY1hplgj80QEdBwj74q8IeR6ln7XDpnu0TW3RjobjAzgUCSMO0AbI5nHCAWTHe4M5BhD/URpIhuKfRT5IAI6G6t4fqR+wFhgMJEj5eh1g3+OnKYsZK7L85vlByDAmHxfgKrbCc2AOivNbqF3R9lQmCjB3wKhGRSwlnzMS/GOHH3gzylR63k3DQWFkxtGM3I0o0DZrUKho7yZa/38fq5DCdJfFGcLzsaxE4djmcGknpOVcla6PA+FisHPgN+d9HL8P8tnbgPtZdzRExgF5ln3Y5iYDwwWfQHoshY9P+U5QMvpImCoNBmKHL0qA0fsCtaiwkRCT2zYn9l09mDLxaP/vdme7XyprOpNnHQeDZQWYG793tiOe2089RW/EaSoR1rWNhqInIoIY/JTqe0e6erFCpXmIHR55OiMHN+KvtRPUsa4Qa9qu5z13DCyzHGs83C4KU7I+Co6FnAso6Mj2J3hC0BP3ikRcuhPZCCvH5//Oo7dacf07/7J39uwP7S3j3fbbvY2Xy2DcPZCOZGjfDKe+nQcDiKJt7Zbv0VqCiWNUqqnEvWodaH0NDrid9jvnZhWO0VEC3S4fpcDoohyz8ncuEFWhK5yR4sgVT/zRim6OiKVVRRSO7kRYUuVatYmR7Wlm3yHuMyH0opoLP7yl7/YTz//ycb9yr58+eSAV5upeu7Hx5vnSNI4KkWOFy/0yNoAf8o77AS/oo0PWyfKATK6H31LvmHAMbqQ9aHj/0oFs1gsbTpZOpmryPzhYGaTsY6PadNEoDVygXve70PIke92n3Z2Nf0fhXZF5ETkdmyO6HSJfmrXPdqocY+IdUW6H49b0yWKgtB8QLqF09zppNDZ3zvqoX+FSuR4BcDSfcrF7Q5PE04CDpu+13vC+Yj5D7A58OKeRD8j2zgp6Hn0EHjF7fVVtrjLcYqsRGHCyueU94dd7YrwhLPe8yhwbA6RKHqn7mOzmrZmUgBwe03gGBzD/OgnUaj0JxM+obeDgEaHkwENwN3Zse9rCKAvZWfQoZkIucV9PK9bQ7HphY51fZRSsGWnKrcF26/nZGIN24kOA6dpnHg2mEvvgYAGf2Q7wBpGrzk+Lg5+xqXIArKBXcRWoVNdVop8Zmffyd2SQ5h2cx16Etyjn6Fbu9QC/nxh81SlnbWNDPxj+Bp7eDv+2DrGAztJuynqSXFSpZNirvRObBHRdq0+TJHOmaTScQfkQNfi9EvfuwPdhGPJWGYslX2OLIPYb5/3pqt9gHzyDC+o4055bHL59cUh6+Yj5FskB/PIeDvOvHZOvduUIsftnKSN2ywPyBZtys/O+JhoZPAdsosPcPtMxjLLZtffIKm5JvRqrLuMffQ9aUzYPIPMAD9lmb5de1kGZTdw1hkfdAP4j79vcTBjQxvpB+1mnNAP9CP7R3omhAcyD6bNcsU78nrJ48I45/nV9467UsqdsF1dajH0D/ehP7oxCDKMZ6mtyE6eWwho+sCa61e/HUGInoAoYqyYA9qj9JuOiy5BlqkvOWCIsabdeS5i3MsRx5v0mdgHdDRr1bFSSQ/pfpcT8N/bdsaP6/S3UhswX/jiau96FxG4vVSkLusC4Uq9+3aOmCfdm9cSehd/Jetd5FPtghS6Xb96D8FoELNOlKX89GBh/M6W9Cy5//UMghXwf2kv6Xs4cYefpu/VZo7vsxmA/nX8U069Zv3blE0aZB37g53OsoxMZfuo+Q/s1wVNOdZp/YeSruTa1XJy/6kEPNbnwJLIh/SvP2vUFTXz9x5LXYpeBDQ5gd/UNhh1KSy+xwmB6VUgPutW9BfriLmB93AfopzsJP0I/QvZ6CJmHdeXoIIgpyd+utKjnsu4ok9abFgIbn/WcODFwktWkZawZ/3DO/xjdj7a3uWqV58yuZvlWtciQ/TH8XYvTmHrM/B3bDKTEijWK3hJbck4/XruNqB4fsYj8BOse2QbXi5q2oQOAT/Q1my3sDG39m2379I+sCYyhkFmb7Ema08nZJFxtZv1T5/lHyAz2V6EL81p3O7EOToi2zjagN25HSe1O29IMY/0A5sgW8w6Dp3dbVwg453u5ORV+OfoQPnKGnsIaMkvYxPXdGl1fMz9BG4EuEXwZReoyZoJfBypBBVU4UEvqrk0GvkpOfqfT15wwqD6V//9f3n1gfW8pH2PgPYc0D1F7fWsvlaeo0aOqC+4sivVgq1+JN3XyzNIJ7IV4+pgu3REn+VdFpR4XnBMNp28BU0dmCFCJ5xQJiULAIKizxAwDKsUNlETGaBgcFmYKCqcCxYxE0v7sqEBQNA/gBhtyxN/C7LoHwSixrY9dpmKk4iY0D+e2YK0lIZBxEZWABgHRT4CTCAe1T8UjEcvl8i37BwAKiC3masMDDH4KCw9H6PI2GJcdQ2AJYNDyaF2Po86fqmjNqNQmCqK2S6+fhBAPKMDWuGYYVgBJfmdag8Rb7kNKADJCrtMKCzkGQMNoZeBK8ZU9+NQZSWm75HJ28gMALOuBwSx7gAuWRmj4LOT7DKY8lPm9iCvATQCPKjvRBBS9I0NIv0EsND3LM/ef4GGkiMeRdgagWGcfmC+kFWMDM675lVE4PVSm44VC5pq11c/JQc6gqV5lzzqe13n4L7+/ghsdhB4NnOLbAEe9XdEWYbuyOtRf+v5Ghfmlih91qKuVwp6/X047Z3sVe5bNgsGQ8lXY6ezUhpNbDRc2nz+ye5Wn206WVndDOztTRHIIxsNFEkaxWAVFbffisTTuEbkqaqAL2YTE2B00Nm3AA69iN4elUhBbRh5Eb7mbD0vLnq0cx3F+xQxgCxo513GZjzW2ivRtKnwTuiTgRem1TgRIXoUuCrHTpVGQ+S6iHby+UmnsCmG4STfLeCYitjKvyvAeTgGAP3yux/dyOm49dvHhz93MFTEgewRqU7YWNIpjqudTztPYHytw5GTXDSXIJmb89lmU0Vp1zbsRWRDc4p8cK4zlG/RU1sEUah0KUrbIQP6+vziBTJcx5U8ZawV1o6e4XbOrnY8BZAWqNR1OlanfqAjpbtWq4V9/uFHP3f6008/2V9/+rMN7GI/fH5ycnKxnLuB/+XbL0Gq90VGK8XH1jcdlK9PgCiqm5884njQr23kJ0FCLjRXRCe+vLx42hZpQQCfcrZp0yk2D06e43s6mjvBf9gfrakHNp+tbHX/xX+Ox3MdY3CZFOnv4KJsel3qg9XXjW227046D8cDm07k8NUufwqnFkmv+dBYaZNGn9dGHtSD2XVv2vPWP3cs5byXiHIHUyXC0o90Xi9apGmzROlCBHQm7ZqLwpUr38iRDKu96/Wb7UXUK6VYP4hh5dAWCNJmjeZQRL/GWnOXI4/QZ3lDEz3hP69Kj6LiKn3P8yeHSrhJY+A6tSddH1Hg5MxsdV45XhztCgK/1fsqMJrAMTrIbfeg7znOtcnFhpCizTM+IApLMtmC6lRMtLPVt3mYAyvk/4UxJFuxsVByiNahE/Re7JE7P70gnHwtet7vcL7D/nVRpKFvwykCzKObXK8WWc4Oy60ez85xJlZ4Du8G8APEwWGOFUr+dJ/LkmAyOwp6f55vtxXXjmDyfOzFyUU/4KyBRxl/2sHcQA4B0H0NDCemXP6DfpwKADfjeKgten5LVF0vXuA02hDjyTWQlxmXhV6XExHPwbZjr7PziJ1XG8gDrY0jvVs6JvRobB7RV55JJBC4NHBHFEPVxot0v37WJYXOrZMbfWjc98A+32JvXUN/tdno5LGeJ9K6HAsGh4I3aF8QrGaDEj3XymxKGRY+TcnxXFJztPiaX5pYP50/0p3YcBku9Umy00mbCX5hDiApWHvMRbv2i+67xdnZ1/nbuf5bR1V9FTGs00pcr7FljHDEc78YH3As90kWaDdykOVGthefEd+I9QBWz89kbYKDMy7n+eD9LFvgt1uiJPsoeZ2Bl/UM9R2cf+sLcr+uYz7QB4gA3+X2ZZ8IrM94oi/DJ4l1CJZgk0nXMo4+1iVS+nYeREAjP6yPW98543Z0KzryfIngBen1vL4Yd/p662Mx3sIpbIYyv/AAzAV4+HYdS/60/vAH0XHqD/4msijcT5s5heppEA4R8eub0YUc48Sx47SSzo4IQ3zbsGdhY5m3LBPISuYvIPccj5eC7eoT8sM86158BAhN3qNrKMomXwuZQv/RRyIO9bmflCncBSQURfvwz/BrdT3t1Gf6nXnRM6PuRaQ1cQ4mnfZgTfu4FVKZiEXkhmcx/5CH2XfyOSu5kXWdz++1O5HgtUhEHGsOSkCDxtF5hZJqwt9XyF1vV0kV2K5XEdKV2bluXN/rnweolLz60jtxkrJg/bJ+0TmsWWSyk+dCKgprlg06x9OqjVYC/sAEHkzpYxynLHz+5acqwKXIVUSHlr4qhUghqtWOU60AgVMbxJJxELoCHcNYZIwUOqLbsEKPYv8h9pGd3Fe117mHFAGtefI+ldQb6o98TD1H/7LfrGe63ignMHkHckJfJqMIAGC88R19vErQDTguRxHDMUl+JYPwE9gOdIb8QjgWjTN+TtafzBeyqLbonz6flPkBa2VbHDLdEbQd59PVssD2sUHMs9HdGcfSJr5DNjl1m7km5gFsiT7K888YgLXQlbpH8h996TZgQgcFTys9MJmObVJqiICN5Vcy3vJlCG6i/hrjwfih2wkYiNSSe8evFJBVv9jIbrGN6loJs/6f/+O/uPrADJVsfOiA0Aml4TQKbOlYrkBg1Y8c0WV3N4xnV4ADhYUAAg71EgkIigFBYoEBxrLyYyHpHZoklAOGgklmMm6VB0Qnk5+BQjakGAXAIROagRELD0cpOyQIbRZ6fs+GACFljHQfxgoQxcLCmIl407MgSLNRyQ7P0YtCdccGFfnMwvFxKUVY9Lsi6fRuSGU9B2ebBZ+Bega+aoeES/cTHeHE12DcAtC86PLc+ByXXK8oFIo91SUnIgqc+3xs64tHLEZ9NIdg7liEgx9R2foHwM3zyRhnkJqNJ8oIWdNPvqfffAegwJkBVKjNAALuuVU8AfZjnej+/DftZexRcLpehKOereP4t8/M4FYEPWtO1wU5FWQYTqrejezRT8Cmk7xKxVA2Hij6AehpFX0ifnh/62grgqjIK8oQ8KN50HWeL0vVkasAbAA4DJccSAEJj1C9Nn40S9GpIp40/1KG+l7X+XFcpcUqx88xuKy5DLKzUeZ3dI7att1t2hxg6DYMAXmxsl5A7/l6LYVaArxHqhyFDrshFznbH9huq/QDc5tMH6xXTa2q5vb56e9tsXqyw/5qm4/aLnXP+yVj2gLLQ6xVp+CvZneLpU3GfTsfLz6GAu4quKboYCeFrn3rX820YStxq5vajvXOeqPKFg9zqwaVfX3+Zs/f3r0gYlUNTekDRBpGHq6yS1qqNWutaaCbqud9OZ2ULuDDgaB8djdEOh1jY0+DM59NbDYXYX+wwyH0hK+nyuzx8ZPNpovIm7beenS+EwZe/K5no8nYDory1YaYosd7V5vMpg7QVCTHC+OWSNzxsCPEq2vs/vsxwmruaUtOx6PZ9WzX+mSHvaKYXQtaVUekKM1NQQAAIABJREFUbOXF9hqbT0f28Li0Y3OMwnMqFKn0PNcg1CR3l+ZsIlkHY4E12cIu0l+5l7FZsQFxsvetooF1tG7moFIEthvz5uRrWbmOHx6f3L5udls7q5ju5WDWnO1UazNgaMvl3OprOB2KaJcRl/0UOSqwHu+sbTYZ2ePjvVVVRA1q90b37D52ntt49XDv+l4bI7vDNjYtFL1xPAXw6yttUd9tgVK/KJJx/bF32RgNF1b1xnb/+IPNF/dWN5XtjxEtrY1ARS1pnr98+Wz15WAvr1/t5e2r1XZ2GZUs1ZejXc8na056VxD1jdW23W9tfznEJmJ9sKrZW3+gapjS72a1cqgrYrpE4fUVyXw8eW50zdN6uw29IBm0gVndNz9mOww5FRm9WKxsOo9I854qpJ+3tj++2Xb3FkR+fbbLKUDaYjX3XXrJ7Mf6zVlStUQ6SwViwsEb2qgfx4ud4Eo50hRx3xuMbDyYWKMTEXqu0smMyumSSpsCJ1vv3pyAi03Pg8uD8v/1izw7Odu/2lEFG0XAe3TM1ucS2+j2ob74uhireK5SpBwiYk1BJAKP7oSPwi7p/pHe4XkHzy6PoRvLsbxiR7VGvdi0ThqIUB9OWmLY5U2pRRpJtrBFiUYtjt9oNIzTFeUkyKAXGzoae23GkfpnMAo7w1HSAKSVDVUtux/54yBbNb6Qp+AiNsvBB9jKU5kL8KZSumS81TlfZb02USwFW6FTJy24N53uoNp86BbNvdaXIjxa5/YU7ZPeUv8j7U5H5uo+yGw2MG9tuPqFEy7bBvbQ+3ycysY/BEiLU3qd3rFGkXJdAVJOqzg2KnpOyjpwc8o1q1Q+WkC+MRVplMC14EzwFU4Sp1ogX3BGOX2gdnISUGtd/dW44Uh1bQjSTZuLgTuCmNDmKJgEvC7jQeqNjuDoNkx8zqvYXBsqMEaktZwdHU0tdRtweHGA1a7sSEumMz5r/Y1CTOvZOOAZVyB/JQPKd5vXre0r2AcfQs/KZBsOaSYG8IuwLWAcPs94Vs8Cs2TfIsbve+I5Y1q+l6wrwsnltfgQOJSO7UcjT5GCP5QdcLeqye/IPok+1zPxccCfjEtua/a1+B1/DJmHzMjvRB6YV8YH3ay2gn+zz3eLBxUBz9qDRHBcUggkfM6Mg9U+/a21TQAJ74XA5nrmh3nT55koZg71HogBtUfPy9HTPO+2XfSN8WDtcB14n/cg63yvE2jZt8SnynKIv5N9Lt4jXMiaUpulj9Al+BRuhxXC5rY15A3CcZgKwTI3+T3Z9tFHap3IvukEHrof0pZ16v5JKTzsdrFEt+rd8BLYHIhp5hZ7lO0QY4cP4GuznLQiv6nGUpgNEh4CGPlgXLM/hv51v6+QaNgkUh5leWctez9K9HDmE7CZjCdrWaf79A78QwhKxjuvP12n/7Ndxi/SdfAGnb8eMiuVonkYl7zMvCMT565T6zile9jtbCCyu+SiztyNAjhYi14Wu3BPR089I8zYRdPLTjghmjY03OqVdcxPrfdsi9E1tFOR2aw/tTM2Zyz8s6LX1E+X+fEwAqTKP9YoujBzAmw6i8zW2PkcNLWdHJfFhr/uJxIWeZWvwHoBV2ET2DDJaT5Ye2IcCCJDptBB3B/rNQKmnG8pOp+AIQrC63rWTjcfxYo0wb+AbfW7R4CXICVSvSqIh/dkrBEnJLsikaytzDFgP7KdBhexYccYYb+wP5mv07pE9zq+H8Xp1LwOkHE2sdA/cInYMNasnqPxIghXugmOi5+u98r4sl7Qy+ibzOnccoFgqBabpBPn6JPMXcAnBW6NEyDoB9Kn6LPZbGLjQQQktBik+DfyHc+HSPfjmyizqHHkdIPb/qgdI39IWE7jTSrirMcc2x3Dx9Y7pIP0sz3p9n/8y//i6gpckWaKSFAOyJ52+OZWDcMpcTKi7Ghh8LOgAGAwxix2rlUnyMWs3xEkjDtAJhu9DDbaFX5zfIxrsnFvBb/sTLLYaGN+F8YWRZHBoZ5Ne3IEahYCFDdCCojIQAtBQ/BoDwKtvzGgCJH3Qe51UQzZMLQKQESzosoUWZVy090S0CjONuS97BQ7+HTydtTuvjNvagc7FrRPbQKIE2nl41cMsH7Pyoy5aQ2UnNwSWRXpA2LnelJyXqJ89dMXZYm64p3IAIZYwMLfWXKQ83mWvQzsb4FfBmIZcNLGW7Al+c2GKb8vtw25YX5jjCN6E3ljXaAcUVAoI/1U8Rxv8yVIpyyb3O9KV4F8JYpDzwEYAKx4tq65Vc7ex5JXFqNKLmGMV1aQ/J4dD1WnZyz0fBHnjIH+lhwhO/qbPLyMv3bKAQEQD6zh7BDwnNx31h2AEhnMY80awiCpbcyxfldVcWS8la0SZZzvRVfpXgC7r9tCCLQba3WJmlV1cRFStRzkhY2n92aNCqtNbbn4ZPPFkzX10A67yq5Nic4tEQueN6msFZFvo37P7pYqTmi2/YjCDyIOI0KssvrYWHO4mJ2vXpRuJGJxpNz9V2uGja0+DW1xb3Y4mf3669GJxtNRESAXq0Vmj4Y2KEePeylNgAjX07n2SAT1zwGLF6hVfqy9nQ4n6/fmbjPGw56NJyIDFckQmwkCMNu9ImMnNh5Nncy51uZRAooQEBncH0WuNxGljdJO9BonoMfTiZ0uipyIfKMiSDUHkheNu47kkR9ZROSgmpnVlV0v2ryQY33wFBG7/YdHOdpl6MUeJ54jeGCzUd/GM6WbilQPGsPT4WznQ0RThJ5W/pSLXXtNkHeDvg2qiBBwO1mfvSiJrt1pg04RxNLnivoXx2O1jSY6oi6C5+xFR9QX5Z2IXFk7G1ZmH6+KVH73CNjJXEX9usi/H3/80dfP5mNt293a6qPa1Lgh//GHT3a5HGyvgpPnxqPjlVbD16Gi9+uTE7unWgRZOAhK5eLkWzX0yO6n+4eIpr1WtltvbTScOXl7qUWCTWwyXXoEtJ9OkM0RoLfaDrutRw9EHvK9HbUB09PYRbRLT5tFMg/nkx+3XMynVvUre9282Xr7ZpdKUfxX6yn63s5OSp+uZ+ezVMjTapWg6Nt8PHE5m/SHtjuoUOXe+uORVQOB9qFdTyLkdDorNm8iUrlvE+EXzVdP0dgHO11enYDebN9cduuzUrD0ohDOau627UNFER1gBUngObF1wkL50CUoFPxL0bye2mU48uKiki8/teabYzq2r5oDym3es/1ekeJv7XE4rT1t7isSNHSKiOPK9tsPlwtFwcpdJxer9JeD7cvZo75ErNdWuRzqc2+1ouK9KB0kas8dcBVDVaSN7qCoDLUffHV7JLBkQG5enMJQmzQGIstF7svOur1oc44LF0bByNCbJTen9V2vVE3kABc2udRHLxSkcRVUkSx5/5W+oESpZRIIe6E2anNBke9goOyI63c5ozgjbkfUqhSRzFr29DKFmIUMcLyqO8rJDw+iLf+D/fRThY58jehqj5RWVH8TGyHXphQejciz7zBtIXq1kSRCWP3xlBteBVUbjleP8BcU6/ol+dUWSHeCy78TIrxJuSHZ0+kBbZZp01ZrOIQU0lm/RoqJsNkxNhkLR7auLgdt2OKYT2kwbXKqjxmv6gSFNk9wlCLqRQV7RBgoMkpOraLsRA6pLd8fsaevaip2XfYCfJTxvk4RgcXi+yAC8D/GWuPl+DcYD1nSda7rUn0M7DffRZu/r//h2KSkNgHDMGa3sqVN6OxTZEc1Y2BwIBhfMnjrX7ispSAFMFLGfxl3ohOyb9GNXRDQ4DqcUuqJh88h7NEd49W9XAfxpvykrD2wZMa2ea4yds6kMeQA9+frWC+MRcZXejaOM2PJXPE3eDCvV/QB84KcZgzXymAJGMjvVXvzPOR2cJ1jx3TMnnZCZOb23Pafucc/yf4i5KrugRxBP/1jOpB+MRe3Y8HfMeddukF/XqmJQxuQ7zx2WeYz1o72hF3AZ+TIOqQJp97khzqmKgS05sTJvaKPcpt5Xtan9A0/RmMSp4NDF0DGZTLNfXWdoi2bKIw3cpgJPbXt1tdl7SAryC3+iste8X8zqZb9A2xZ1kn4IHoOEca8H1nNvlDmWrL8++/ldBE6EnvHunCfi/QQpQAgHAb65lY+cv+yDkHekU3WSYxn4AhhNic8CxHM2DM+1Lg4nM6OZYQnREArMpg51PN0vZOF7QnvcsK9bGxhK1p+R9ZZdrmkjqC4LWum7eNNQXkIZiLkdYIUDsF5n1IIpl2rhQfRe2OzKWw+6yf7+MybrsV/YvPT9aOf4Lx4oKfuRx6xby53g7iX+dQz9Tv+vZ6ndUAbmCOhVYIXfUNAwV8Fn2RZ9Jo0KcJZbdXfEObIJWsGvYgMD0r6u0xAQ+KqnQokc9spHFyKnWJLw3+PwAPkJMsAss4coodpA+sSfcHmn65j40R9hTyHgGaskR36Tx87zBhR9ehf7B5/0w/GFm5Tz9H4Yb+Zu1sdgN4Go7BBzdiCUeA5WEP6PMtZHoeMU0i/hz7S+xgLXScCeuLFAL8noJ3nKkEyyNNkHhkMPAjUN3G05s0DeZCrXGSQTQ/NK3OhfhAVzbUeAe0KfDRxdlvERF0pef7CHT0BPs9nmZL/Y1AzoeXCVnYYs8FkkDGmagz3ZcWHwWPxcx8/sxHI4KNdCCk/Htfyrqyc82Qh0CzqbOT4nV0hhCCDZNqGUXYFfJPDK3+XAQf3ZlIvj6d8lGwQWWTtM/xYy9UJNElQq6Bakj6UoghBB2RVELt6bvSBo40BDKSIMmhsFfI4ku4zV3lx+EK4BDmlZ7JjSBt9ASl9y83xF40pBKcIaD3bo32PR5c1jDCgrgWLKepCjrW+J0c14KB1XgsZi2LzRXWT7B+ZRV5RPHnB49xzjCZvoGRFhVLIyok5y6CPvmSQi6w5wVCiUebTmY+bdqL0WXayeZfLplLmFGOj930f3ROKJRtrlG5rNMtRiLymWS/6SUQ1RjErfzcQhYDIqUBoL+92I5AMOWvCwWQhoBlzotMwfOzgYZx5JspYbWQNZQWb9QaG7HYM9bnIMsaE+dR1yDRGCSNIu5hTtgQVyRXXhtOro38Cx6djY+PJ0kbjO6ssCOjJ+M4JaP1U9LOuGY3GJap7aPfLuY2DG7XjISKa59OI+n57iQJ5ImUU8Xs8NHbcXazZ19ar+za2kUcV6mSCopubfm2D2cDuPg1suhIoMXt9P0fl8P3J5H6PxspPHUXztEEwnCitRkmt2xeJETuoSuUhhk1jcTiqCODJRtXceo2I+Kv1B0ojMbOnp6n1h2YfG7Pn1zd7+9jY/qAI3ygieDmp7Tra3rd+sRk+ZkORdkFahbGrnFDVWLttcQ4rwIyuPx538fvlar2ronOVKsIsSImLR9hu3kUqKle6bh7YdDh1wzsdlYgGjw5UMTXzdD8i9aUztRZFHIkYF0nnBJAaUIuYU+qHsIy/+/3CQe/heLWd8tLJKEs3i0By0BUFhBQV3BvEka66FwUutGM8G058d5i8gciwDPV4EkcmBRAilcS7Rwyq79LXT4/3HjWtFB2KvFV0h+6PtXF1YLs/Hcp746iviGqNpwgirT09X2MqeV+/x2mA+7vHGPuzIHLlmwmaDyfRFWk8Uq7oOJ2iopHol8hHq+MKjY0UST0Y2u5j7VXCF7OR9Uc9e9+92dv6m0eee1Rmo0iEgUeFHxuRpPpPEVMlzYSK2dRXm4jQamITVLhEp7EG/YkNrkv/frma2d3d0vv4vt64TCgSeLd/t0u9sXP9bsez0pms/VSJCoN6tPR86fKuPhx1Qqg4yC1BJNlWmqcSUah0Gh71XIpCLWZLj9BXvmyNrW/qlOrT56vSphxsNNWGRNg31xtOekIcR49Fwk9nI4/e327ffbFr4yljE4+cOR/tff1hVzHPvb6dm7Df8dzIt+3OiaTdI4vjlJMTiSoet4gc2ZIPRVsrj7jHnpeIfpGXOAp6jsbDZdftSNjQsB1B2rmtV3qcppCC2qwoOkKyEscLd26jFNnPv73ns9MJj8qJWewPUcZhB/UeOVvH9l1Z1zsJ1HQnl9xGlaPqOH/YW6UccgegCfCuzyXT+ukEcdn4doK8ENJEDavQtuzsQdF+Xgx1HCdTiiOIg6hx04oBI8kp1zxrTvR+9cdPEZR+6fkhSymPsNon3V6XDZ/2+4446vB145tIYGeI55IRw9uhKHkK/eg+zWkQw0FGNdpoKu9on1Np9UtvRY0NyQDOl67RJoaK5jpmrGt7fX213e7gckJks35GEU4FCnRV1TPOB99hqzOuB59o8zL7E7SbSHFtiIKbo28dsatn6B3ZMb111s7lxA8kW3ttKS7lGKzgW3CE+0sF52tzp8VSKSckfclYFv8gkzroeyImGWfkF8ySMaDPa8GEORVAO383RRSjT3GEPBOrjnuarogk7dN17dH+lJsdLJTnI/tMvJ9xZ01DSKBXGJs87zwTTO6+StkEy9cx1sgsWJU1zdhwD853Jhe418ejFHJCh7qeSr4C2DDPC3NFmyEOHMMkIvPW78kkDroTLM+9zKee7Rgk5RoFnyJTebx/y28Gs+Z54xmMW9/Tp31fYBb95XgwFU2j3zk4iRMQfuqpbPbQFydRD1H0SrYY3U3f1NdzSYGXcT3PgcRmDpAntQ9/wLdMCz7EV4O8dH3f6+p4MB/IBGOGTmAcWFv66Tq9pDNkPCCWXM4voWPUfgLVkD1dx1pHPvGNeZfWGWQNn7FOIachkfM80ibZ+SxnzC/+CesJ/kVYE1una5lL9CpBhHldqQ/IOL6b/kbXuv0quWRVo4ZrXdeU01YekFH4Ebeb2ihvrqYUDR7iWALU0OWKzM/+OgEQrP+c2sjXEAFrqSaW+4Yl+AudJOCSsQFtRcdzOhx80BKoNyQzGyjUzMgygzwhE+CEv9HlIvEEvfpBuIMj8OH9ej/pWk7XpgBMXc9Y0Xb66HJaNl/ZEMtRuhDW8HW8l80vyQgRqvJD0DNwKz6uJUWLPC5k5VZ3ue31jejAEJDLPE/jo+AVCEpkNfODzA/jy3pCR+lvtYW1x1oAW+g6xlM/6SvEKu/WdbyXNQp2oH+8m/7rOk4s6/ecbpXUnrT/1oZlHMJcho8Vm8asR67j87xBhZ5EL+RriaTX2OQ0MFyj8VSqzsVUATAdAS2Owe1fIqDV9uli6nhPWQnQt463CgGt8WPTgrWD7XA/osgMMqf2iYOo/tX/8J9f/YEq7iQn8KCoOLPZbGXDqRyVvpOIDklTyg03KiW8G2HIBGrrlJYFr2tpIIYMhQsgyIoU48BzUBpZgSPITJY6mXczELIMWrKxyYCSdwOOslH+rX5xPQ4i7+A+jD9GF6CWjQztRjEhXG6sSlQKgArDQv8VBaldvpLt/28IaHYkpQAcPF1LRej2yEg4YYryUlsx9oAqlN4twGUxMmfyKX2nsjhwGRxhGPxnCb1gPDB8nvOzOEb6TDKYwXieY8ZUn0FA6xgrzwY84kxkQrc1XKUdKISs4PKi1zMlP06EUeQtpbbIcpJlAGDA98wX48ZaYV71Dv6hgPQMEdAaK5El2fm7JedL2soWqKo/mjPGPL8XUJ9lXeQa45VBOr8DXBh75hpFosg2N3zncDJ9btKRGt41G0cEOcoJBS2FlwEhz8fJY71kJab3AX4wHMwn48P4swvMHCFPLcAqOZHQN+g4yT+bDTwb+XDAxaZPAVbkXJK+FHkQ5EbPdnsdp5/aYHhnVTW1fm8WuaAXn21192j1pWfb3cGW85XNp3Mb980WUsUiVk5m55MHiTghLLBzOlw8XYX6pTE8bM62Xx/tovdcxza+js3OIoQ8C6an3jjbyWZ3U3v6cWWTudnhfLX9YW37w8H2Z1W6VnqPhYcmEg2nqLVLc7TF3cQU3DkQ6egks5wSs832aB/PW2t2ShGijS2RIbIbE7t/GNl0IWBltj+b/fJ1by9vH55OI2ScgjeR2omNqzDmopAcd3l/Pz4iklqfi9zuVdqMEYESBaMUIa4lVDXKBR8R9koDMZ7o2FztOZB9zV1VCFKkZd8mQ0WJB1m6/jjZtel7RLXyW0t+Hh6WNpvICQ+CywllP9Je2X53tt32ZHbVEbyBPdwPTXsNuk4FJ4/11Y+Au1yqAKH49KHZdKzIXkWhn3wcBbh9/nYnz/OtDQvJtCJVNUYezVsiRtX38+Xkz8UZEy+gda4cxq5zymkQ7UzvdtsArQOhekXgKg9b5NoOZ0mwUa6LyMthpDc6XyLFkueQ1jwMHGyoiIuepVQVClnX/M7mivit7LDd2bdfn7W3aZp8RauK5Fc0ue+Lat/Td8mP2orxcajtaHVfkS3aIFAEfeQKEwg/1pGKRO9VZIzPW1P5JuNkNPG/9Z3SNvmxxWrkke9ap3fLqS0fFk7Ev76/226394jrXv9im+2zbXZf7VJvnQgOx3Jso4mi1xXZquaH3fG8qCK1dLJGBbS0uVGIEEWaU2BR+bn1T5HWyh2uCH85QYqMFVGrkysiXn/59a8lkj4i2jRGkn+NvUf2j7TJuLW3txcbT3p2t5rZbr+OzYZy+kXv1xjMlurf0Z7fXj0Vjh/P1O6G0lspd6IKCl/KRuslcgLrPdPJvHWSvRbDWCdyrnY67Kw+7r0fnn6tbE6HcyHcd3HyUgRiJmXkDCpCXesi8r9HTuFRP3LL6RRG6GdtlIxtt9+UwqTaYAhS2e1/VdlUUdIiPAshGnMQ7dNnkslsc/RZ3oys1O4SRefyUgjo/LzAF+WIcIlkB5jLMYrnh5ONg+3PLJurYC8n9ntBqpPCQvKGw+CAu+RkwP5iE/lbEfWR9kERX1HjABt568QGKdPVOOmeEdHCYZO79FrxfaSAaqOhy5Fj9RcHUil4wG868YCtxIEFO/p6S6m8wNbT2djms6Xrn5e3Vy8oqmdz/FTPxqZDoEEmZGIjxqYr3EebsPlud8uJF77ryJiIqFdMJeQVThd4CgcNJxzMxc/AEaETIcWoVeJruWzMZZ8CWeCdOgHFvIH9bvECR65xlpHfKBIcJ9wytujmgZMM30doM4Z6XyYI6DfYVX9DbkGY+6kpt59R6FV+BL4Vfoier3a5f1ceCt7hHfQx/0QmwYoZg0HGZP+BPuf+uN0s0ZD6Pq8jxpk5yARtHnPem31U8P+tv6b+Z9zP2Gccn+Ux41LaQxRlxtG3z8y4syUPyy4m/gu6j+fSJ8gU1lUmaJBD+kdb+cnc6nvk+DsfQi5kSqVyO45gXfwYIjnRn+6C+qZU6GF9zhF8XUtqPtkcdBDXqb8ioJlvvZvnIy96NiRwYJcgutHF6Mfso6NzvM9N+Dd53jMRhh+BzN76CeitvEbR197eY/hvkGDZ38t6/VZvsFb0OQQZegGZZ+Mmrwf8c+4v++DfnbwBTzuGKyeEWGPYKsYxk115E4b3IHv4wdynZ2c/uz1BWTQGPr1ORPq1TVdU2nX5MFJQLRczx/DUp8Gv1PWMvctNygftvmn5Hp0qfe3Rln4CrCsqOyw5jVlTgi7Ypjw/2GkFSjEO3paSMpJUJ6wH1qo2MLNNQ05YU9LxmgO1DTujd/lzlNK28Gu5r/Bq7keX00N6Hs8Ap0i3s9ayXPiaKbpF88ZaZR05z1LGQXqetYNe0v3gPexGtkkQkN5O5QlOJxBoI7wB4yf+Sc8iWhj9pNN+rSwXrIJOC5weftHt5jLrFD3BmOXAMcaJfqsPpKVgDtAlrM+st1kb4AXagU7Sc3USlTmniCu4CS4h63vWdrZ96EPsGbLIe9nIYjzydcgjtlvXIm8dVgquFl2HD6nAn+VMwTMRxOK6ixQchwiKQi6X90vHd6pzg64j9aPeo3++/sqGbl5j2B3WBG15f3+36n/5r//jqy5WrkBFTCkC2gZ9m8/vbDSbRi4xKfFyTDAPCoLLIGSAjELXTwbCI/dSNe+s7Gkcz89AhcWihvMOno/xRmgZAAb5FjDd/p0JqwygaEc2XCzy3FZAEu/LwoYxoo353RlQQ0LSFheUlNwd4aAt3g7tUiiyVNFjCUB0BilAtXYYvS/lGKvnjy0OXoxhAAaACsoHx4P+8T3jop8+5mJVUjVt5oViAizODLJ0zb7kYQQ4aZMDoHA7l3nc5HS7ASpH53S8mzaxCJkfHJA8X9yXAQegi7ZmMMeziYDWMyHI9VyAEG3iXuY3f57lgOs0F8idKxrlQC6OBQR0BiuaP8ab5zFHeibGgLZxbVas381XiSa9VWQZSGXQkueRzQQ9G9CXlTVrVZ/NJ0GU6bkaPwenReHl9mcjSBt0f14j6mcGjhgffc5aYSyYn7x5pucBrMSQcT+6CWWa5xrZYA0ik0HkxZHyaG8Qv55apje040FzIkduZr2eCNSpVb2ZLeaPdnf/FMTg/myfn77YZ5GZIjoPZuediDuR0FrnOoJ1tYEKHCqSZCjSKZzS/f5oh/XRTuujNXuzet3YcX02BZgqKvgkoqrf8zzQDz+sbLY0a/oi8ja2P+48t+9ifu8klTIf7HdxtFEkxdVONlkoVUVl09XYZsux3T32bbkye/0w+9O/2dnma2OXnY4CKmdk34ld5V7oj/o2nU9suhrYVuk+rrWNpyOTOvIo7Nc3e39deyTxoCdDvrKl77aL9AgHAxkWgSVjeX+/sv7Yy6ZEJHFd2WFtdjnqiLrSGejIlzn5vFiJHDRbbyLib+w5XCMa2U/GK+/y8WrHzdDvX6839vGmnNGVffr0yZ7uR+LYTFzyQYUkVWTwpHoGR3c6ej0da1O+ZBHMVcBu5W3t9T11CLpn4qlQlKLE7Hi52vbwYaNJ36arKJK32xzssL+YXSKX9/nYVVS+nPdO+A5HQQJeq8ZGk6mTX4rJVp5giYL+HU+RV1sBzafz1WTcVfRP+Y1FQKvY0GanCO+I2lEOPk9NolhOEY4iXLX7fVaUZ6wjRfsq37AK+H368mDzxcRmM4uigY3Z5mNn728vNuyNbDpf2lx4oTZ7f7va67c323/sXK6PB0Va3MCSAAAgAElEQVRUKKf1zkbTni2f5j4GIkPOR8nywMl1z/E+6rfkvKKnHlYPNpuIEB85OBKB77lmC4iX/twfNpF7eqxIHBU20waHotGj6MZ682Kb/YtZJQIxnMXp/M4Wi6WnGsH5UWoBSETlfB7Ppn6aQHMZ+csjPUbV6yJPtamh0wsO9JULekQRyr0XNtzu3u14jFMsDr77ypMucjac9k+f7625Hu3r11/sUu9tvlC08s7e3l/8/tMpIsjGo5EtVysvrvn8+s2JZk8Lo0hw9V2OeXP2jQSNk2RBGw1BCs+LjYljsppXLQInXXU0Wnne5aiVKG9tXHgKEOFRJ3RrLwQcuau1AaAc6Qp0j7zCKkQnWVZ+9tls4WR56Murr7PN9qOtrh1YJOymCPOpIjD6nVMIrkD3i9wMpyIiL/7GFmjDL+VrhYBGX7PBrNz5ui4iZyNtw0gO3HFnyiOtcclEJZhAdka5KLPjiUMjTa8QZw90KMViO+IqnDj1MxPb0m0aT8mzTkcA3nGQcT7AzNiv2EzoorMDP8R8ts5DHBCJjeASoS0nl3+8w1MLFfymVBrcg22PyO3QQ+gx/a22SE500oDc0d9enr3/OCU8lz7jwOje7EQiH1RVJ391tvnMAdjTsY0KUQ9Dvtxxc80beIDTU+A9tdnTWaleQwl0AMPzbPCgq++cH9o3SsJhDbkJPUn/wDxSVpnwQk7Adzjr2TGHiCDdWXYesw+V8Z3em3Eq/chRl7dOtdrCkVcfV6V2qa9+6ksEjmPgQkQ4GVgCSfJcl5xE352AzHiadjGOGYOD69jIvyUSb30K+st8gVnz2sj+FfjzFq/rPiLZ6UvGj4xxrJPwY/QZz8mycYv7sk9Hu/BLwZyst9w+xoLx4m/WWcbt+uwWT2dsn30K3oU/k/9GV+Kbgqlkh2ibiifzL7cR/0Vt4aQIBANtRY8id2B6CC7vm59w6lIAMGbtOipBK4z/LRHHuoQQAxOil2R7WHNZTpg35efnGaxZ/UTv4kfoGohpvgt8vW+fn30i5o2+037GBl2dyZd8fytXCj4otWx0bZYhiKksn6z7dq7IqVPkmDnBfqh/sqGswTzHeb1lHiTrRAg9NtEYQwhp2XjX9TopJztaR/Sm0vQx7oElSwrPUjSTqEzhJZ3gU+CF/qHPhC3y2IlmyIQ3+l8pLHz8PK1XENBZr7CB5ke20hg51i0nXZl7NgLAw8iaj0Gycax33ScCOssd/i22QqSdTi/m6Nj2GqXwEjHvxXnjxAPrEj0n3IV8k84Gna5r9WzGAt2r60cF42TuKOtq1rz6RoFhyGxIa9YGaw+swTpxvuJwbHWt3kttL2ybTuzha0NAE+wYMvF9dPet/tI9YAfmX+9lvZEOVu/O7UT+WQ/YX04csP7QN9lus05pN+/CbjseHwfmJ2hQzyPAFv2M3GeblfU/RHKrCwuPB3ai33BEGYegf9AX2IvMyZC+D94F+WD8he7nE+GpiJL2cS1FKQ+7TZvaRe+ar+a+zrf7XfhP02n46EqjVzY7fMOkBFQynoxBxgzqj9qiukbV//7f/adtBLQIaPkmIiwUAT2YRGFCLw5WcgejnFC0DBYAjx03BhUAroYQ/q5r1VDuzQAigwAEPhsHdQRBAEjwLsAG1/M5k56NBsoXZUX7M8jjObSJ+1kkGBn9zIA735evYRIACxj5W8XqQFCOZIoGyI6KKzxNdin0IwK6nZf2SE5HQPuCKLkeRWCGgomoZNkvqvJmkM28MR60NRsnB4jFgKIAALGKjGWDAqPFAnLDXghoyE3SF6JcUCZ5rL0t5Vgy4+pHeItzkcdR12J0mesMLOkPhgKFlOcYOdV95DDPDpk+Z3FnUIhSwNjfGn1AhK7LkefejxL5R7J2kT8oMJebEuFEexkvjCdGg7WA3GQFy3i4Yi0h1IxNBogAI9Yh45zBqdqB0gMwZFDNnHSkRLeB4M+vI5d3HhPmnPdgYGkHAJ31nQnorOiYEwxI7nerE5wM+H4TgPexrnN7eD59vJxjx11HrD2a1BVy32Y62j+c+omScy2DGdHPzVW5nEVAP9hy8WBDpROwvv349GCLodnuxez9153t1zvrKYpZRWFVyXZY2Wg6sslibOP5xGYr8yhjr8chnX0wO36YbX7d2uvPH7Z9PVp90okW5SEe2/3nB3v6cWarTyqSZ7Y7mb19fNjbu3L5LmwyWlhzrmyzPnpkq+dfHYlcbWw8r2w6H1pvXNlooeJ9I1Pgx09/2tr229X278coFDcb22Q08uhqpTMYTAf28OXeRsuJzZdDU5C1CFJx9u8fZq/ftvaXP36167lvi/ncneX+tWfH08H2aoMb+qGTYToupJzNiuB2kvWi3Mlmu1fzYo6SDY9eNTlMZstVz2Zzr7HkdkdEl4hzXaElpnzNm7e9Xc8Ls4sqLddO2uoouYyriE9t7G73Z9ePSoUjOdFGytCNdhB04iSOR5G7e9fHymkdKRYaJwX1bzwe2GQqHW12avaeGmW8UDR4EEavLxc77ZUveGSXY2PH/cn7spxHm8XnibTf7A+ek/ugqINq6BHhqhO831/9GLwi2z4/PdpkNvTr1O/ZXAUyYrx2h8Y3JFR88njR5mWkIOiLxNORvmsU2fO8fOXookhNFQ58erqz1cPIJiNzEl8RKmqnUmyoWN9yuTClr1akuObl+deT7TZ7e7y7Ez/kBOThuPHQ/tlyYn3lOz4efBNAecwFwkUEimDyIrMiyKvKlvNFRNW6no/TABsJr+xc3+z9/atdLkebL4aeMkA6ZTyZ2Xa794hvz7V92TnJq/nseY7yoa+/+eou6ij48cdI8+DpVA7Kmd3YZBzkVat3VdzS0wmo+Kfs68VPhskJ0vp3cm65MhHZkmEV7ZQ8SnZE7KtfSnUjstJjdZvG7h+XPo8f61dbb549tLhujnY6733M1H7N4/eOQoBAHWseTUSUjz0CWqdldptNbO55FMzAi3+SXksR1VEQJAodeo5yHZnVqYCxNsgClynvoNZdXwXurqfACsXB05xpI0aEYWCBwCkBgCMHvcZ3OZ/aarWw03Frm83ao7mj+GHUQ9CGiICv8l4r5/B4rMKHSm8jMlhzHyk/1H8wJbmTPZ1YL9agHDQwievJnH/Cz1LEZrXGX7/rHpwSge6dnl/yD+tzbSYg+5ofbYxAQmizH4cnsEVlvSYwQGzmdFFbOhoOhom0GzFeLUGn67Wh5Guw28T39ZiOlGNTuz7qOTH+uSJ5Z0MjIhFnVmuLe7+3f7F5oDQ0gaejuKkXYu119U/AWRARKoqp/9Uu6UudSAgSQqeuIuWG3o+TjoNH9BD9D8c4cm4Hvk4FXgvRi43G5vrYaNNtqJyZldVy/nVaIqUoA8+Di8A/2PTvsNRNarjviJ4SyQdWB99nLOmE+jlwtv5n3DMWBDNxohBnH3KJHJP08dbZ131gt1ssfOtQhg0M505t802WUkRLniWOInKo64Yq8luKbeGkM+cedFEILpxx+p/nJvs12TEGG9JXJyxu0uCBYzPGgjShHfhf/J3xZcZ7PCMTBBo/omqzXLZ4s2xk0h/akzEjflHG0IwH/gD3Zcys60VKgP+5P//kOdnvAYvj5/JsSBX8Xvpwi09pO+ue65GXvCFDagTknDXAHOCz4U8EnokTlvQdHw5/i5+69nyKQlhE4ue2u/4p5OTturzdDMw+AkRt6OnYPEA2kC/0KAR01ke6Fr3AWOFr4A8yL5Kd23GnrTyHZ/hGZAmw0WfoPOQ3yyrPVBo81iXzzN/qM+tXz8ibEsgkNZ+wGVn+kGmdINS9YJk81zwHm9fZmTiB1NZqKrmCaQfpGkjlKbx2EpmoegnacBjFph+ygR84mc7bDY0ogqrTFrLxET3fRoOXqFfacy5+L/PayniJwFcEtBNgJeUn60n23W1Ciq51GTxHygvWmvQy6b9cbzn+KME4XkQzyHHHoqk4ozAK/qhjfhUXnirVYGyS6p/GP590Qd96ehgF2xTSnrnOpwCEb/QPfiVOPc7aaFNSJSGv2D+tK7Uj+/XobuwT7c26B9lGD+jdEIv431k/C//k1BukElQb9W+/27TjoGeyMahnBbbpiiNnfUY/8M2R/WwLs25CpjOHpc+4ns03PUftZVywr+DCrIfYMM/rVs/DrrJmmFtwOvoV25/xwa2dY12gF/UT/cpYwm+gX1jXrA39/TfzX8jxjAWYf7gs+RezsTBC4Fo2ktQPEdBeb6foZ/m8bs9OETGv+fUxbLoUcLQh6xfGGZlhPtQX+dUVRQiVA1rgTjnhREArB3TPow3GbQqOWxCNwsjGGgIMo4sCpyMoQX3OTks2LihhBhmFimJnQdBJJpTntgRoilbAANyCIyYO4csTyoBlY867eF4GCjwDIIqS0k/ey5hkg5SVAn31haniR6ngWVYa/jztkivnlsB4AtLKKRgLpoDisgXoBXCkhAthS96XyFEYhpMFS6QCfc8CfzsGiqCh73oOUSgoEJRnOPndcRXAkAgR5hwQQFscgKW8z7ff+zjorHf6dzvGefcoX8fYMje0ISsL5g4g0DmUsaN7C9p+a5x+C9gw5/5dOoKLwtJPlISTF2Jd/Ohu/MvvZaww3OxiotBQkhnUZCdQfjBAAWWIss/GIoNYnqX5bI1pMSjZQXGQV4gkjBfGGpnhyAd6AwWVZQ+wS795BmAEw83ay7oj66zc79bAliPA7NzljR76iQHiJ3rCAco+jqoqQk1RbYoiFPkwm668oNtmd7TLubLReGXD/tLOtVIVzOxu+cWm06XNxlOPHLybjKzemr3+9cPef32zy/pg475SDESxuN64b6PZ0EarsROgk+XIVNewlhOvqN/KbHg2O6/NXn/e2s9/fLb3r2svdDgaT+3+6dGefpzb/WezydJMNQvfPmr70z98s8rGNuiNrL707bA5eioKHY9bLGbW69ee27k/Nttf9rY/b228mHh6pt3maPX+avXpauejooxHtpzNnRTa62h/v7b7z/c2e5jZZF5ZNTJTKsqpiMrG7LA1+9f/17Pt389erMJ3lQdjX9O7zdZJ2Ml05JHPXq9GaSdmZnO1/xRE5+HDbP0eJJ0ihBsdL+/VJVp3ZLNpgI2lyGul1ThJ3zV2PG3t421rx21lo97UBuOJE2uKhNb3yp/rNsCj21Xko7blamKfPz3Y/VOQ816EQWT21uzr88E+1hGN4DmDeyL2Bk7oKmeqijSKd/TU4L2rVRpTFWs8i8C+OgGtCPSzot+PAZKeHkSkB8mt+Xpf1/ax3tj7WmMzsYf7R0/t8fFxtF++fnXSUxHPilB0Yqvfs/lM0WBmZ4+0iP6/v2+ddFs9zG2xlNyafTwfbfu+s8tB6TNqW0xXLRDaHrZOSM6W2iwx8yBsnY43s4+3XRQMLNG/sitK+bvfKjJd8yrCL0jrs3IkK6y/bBjujmtb3CnVUNSZcBK6vthRRVeKo6v16LrwHLlcdQLgcFBkrfIjXOxj++Jz8eWH+7IhIN05sPe3i+0OJ9tstnauFc3vRwI8bYX+Dfoz3/xpvOBlVMJ2kFpy1kUxx5FHmEgO5sqXpvzJY5GyujZOc4no1qaFSH1dt1Qk+Dyi2+vmYh8fbxGxfT5aT4RQiXIRCe36rD+y1f3KN20221e79mSLlb86iEbpJUUw6X85FPNStFdjIuJW+bX9dISn3r446Y3DKSfKiywul1ZbHGM81QcvwihCWJFH2r3S+IsAdrt/CcdTqTcoyFi41SBS+jo2qrYL9KqSu+xTFK1RFJOi1tWv1XJuT0/3JQ3Ou10k2MXxd5vVRJSipwyvY6w9LYhH5EWkcuRO7vIPi7DVu72cwDWOMmgjm811J65L6jLX1ZVwUiF+Rax7scoo+qjv1V+ijyItSpArnhfdC1DG+EfkUeAxB+k6QSLM5AR0bEQQoSwdEv+CoJmVNC8Zvzn+a5Rb/Rwn0xwHxL/O8YpjkfpHOzxy3QGRIlel+ItjWo4nB5aJzyCgPYdzyV+ZcRZYQv3Rfdo8iD5G+hPu0bOIfMTx0BhqTCRn2twkoltrP1I8xBhkxzzjLPoY9ruLPMWe4xDrGRAYtNeJG22M1FdPS+R56EuO8Ex0QWB5XZFUuCo7uYEN4v3gRtotfZSdwey3MDauM1RwM+XxbnFFwa2MgcaklZ+yMck4ZKJR17PpABbJDn/GgH5tiWBjfInIUmQe0YTcE22L1CKxrkgFE8EiRK6CQ/1ZvzGX/5hPxHvAX6x3+g6OY7w0jvou+1p8xzPAhawNPsf34p3IDvOoZ9Kn7BOyphgv5YC+nTNwXvbbWsIvBfuAA8HG6BRkSM9l44F2MefgXPQb8gXpgL+sNrCeWdN5DMCtjEeWY9b7rcxzv+PlkkLmVjcwD2BqZJ5xzZg85rAjpCVHIvzQXdwTmL9Em19Cr+sz/I3cB32O/NNHjQO6sGtfrFPexXjSH1IyQAohi7Hx931a0W5dhG/H/DJnyCtj4nYyFXbTO5FlxjxzBfgTeaxP+ygwxxghO+gkxoB3o1vRb4wZpBhyw6atvsfvxgblfsMDsKaRed5P0KBSQkJE6icbaa0vVKJ4Na5+kqzwHsLOsebCnpEzVzme/aRNqZeh9zJ2eqa+d92pVIA3KR19soXjvIhxKSJcbKC21fE19TyRXJn8Ev+BXdFzVURQ/yCg1R582Kx7FLhH1Kuu1zrFtuQ507wENutSi3qqgrTpgS45KH2H75F3xUE1v3m+JL8EA2qO2QAXLoUgha/RveiIyXDo2C+vLfRc1lvYf/RottnId9YfWVfqOSoSrneSroHvCXA8lRQffO72uwR8QUCzRuBU8jrSd7fYKbcVzow5zzoycxGMoT6TjLKO9LmeDy6kDboOQvnWpsBd0C7JmH5HTtEt2Q7+Y2OI7uJZ2EN9Tts6jBYYAnlDjrOO0X2kEfN1VNYOfdYz2WgRvp4Ohx7IQmoUZRZ0GdwfYtPEfeqmDfxUfR44H9djKqZd9C86Ct2Bvs62D64Gm1z9r//NP7+6oI0mEY1XDf1YpwhohVcJkHol0nLUhU4hGLcGPYM5jFRWLAifACw54zAaKFOElYaj8LNBQuD4jh1OdvFRqFkI8vMBAHlxY9zoG0KBwOeBRqCiyI6ihLrk+wgJ+WYQ6lsFgCBhECA8JTRSlIxtBkQYL3kaAodygjIBrai7uK8c5S55HeU0+SLzaLSIWtHfUTwmopY8cqokVmdOWKgIOcaYudXxXhakxpLcuRnAuIIqkURZybjx9irp5C0Mtvy7cU5H5HhmXqwiq5A5lBGABUWfgSTykL/L39NPlCCgRG1lTNiRysCTNvN8ZM1tZckZnPvJ+7VzjFzrGWo7xlhrRMrB+1N3x0CzQtR3yLA+J80NRyoYT8asjSYrDnhvGM4q86bfMWySbfqqvnMvRpCdv06hdRXTWQ9KJaN2kWtKz2Ht+7gogrCQP2orpHeeYxQZBoU5YVz//xLQjC33+fvGAYABWvRX79BYZAf4VtG63DRBWiglg47gK8enipGJXO4Nxp5eQYUG59NHGw0Xdjj2/Of93Q82Hc1s2JvYrD+10bVvH7+82/brxs7rkzW7i037Y4+O9grRk55NVlOb3E3sqihUpXaYVVZNzJre2ab9od1PezYTWflu9ud/82p//eOvtt/UNp2sbPlwb3PlUFY+52nPBmOVPWucgFYaAmeym8qOu7OdDiebT+b2cHfvBKrIqsGwsoudbH1YO5HcnwycyBJJLFJNkbu6X8T7cDgKYkd0/Lhnk+XYf57rg137UX1XUWwiLr99Xdu3X19Ve83G/bFNR1NTZeXDbu8FLFaLuS0WKt54tf1p74SH0jfIJio/9mmvdB4fnq5ABPS58eqANp9NPFpZIMzTFyyVXkLX7jy3rQjR7WZnzVEAZ2DjqaJdRx4RKZ2ovNBVKShZXRuPQl4uxvb4NLflw9D/PgtE1yIazdbrq728vpZIB+lgpT8YxwkRrWsdBa0aG46HJQf0xSbTsfU8F+zQ9puLbd6P1rvqvT1PwRSpHmTwe9b04sSLIrXX2531BxN7evpsq0XfI6BVmE5j4Gks5HyPdcR/aAuPgI081SKahXffNwcnv3/8O6XOUL/Mnn8y++nP77Z9O9pxV9tisvLUDQLAvs57IoBVmPHoEbs6aql8efW5KXl6G89vPB3NfUyOu4japSiniMEo0NYzFe7ywiv10R6/TKwaNNZTUUS3B9JhB0+LQX5brW/Z0slk6pE1+32kRHG92Ku9eN/f/b3GMiz1eCyyXgWmFMEuZ2Fvp/roEdOua1VgTFlPlEpiWNvjp7v2JFDkDFTu4YNHcz8/P7v+0kbG09ODrZZa50Go+8bAvrbt9ujFLlXoz66ypUr3MokK2pfanyFHTCcENAMihxSsPxhN7XIdmgqt7fZvnnpDKWpUtFDrQ6l3PPVHOcL5ePfk6WEkz0HWnux6qUpqkIP1+iJ0zp4yxcHrIEhetbsa9Hx9aKwVtSNZeXn91Xa7jftyIqCdEC78KWBS5CrHTNWnu4cHz/+redS4Hs6R35kifyKglTJHZ66UsmU5H9t682b1RZGAESkruXTdO5y4vIq4xu6CpQIwpwKXN8WDnExXSpD65EUUSRshfKNI6ezse1+86GlXX8IxtU7llTzbIt51nfqoTRylrgjbqvbtSvRyV7xPJwO0AVCVNBiON5sgYUQ+ey2AprG75b3nB++crrDv0V9tyESqGE42OcYpcipfA4JGEfou74ks9eQTZUOlwxu5qKA2faLf2C6P1C5FBl0ftQR0R7o4TvGc90F+ET3U5kcuKQIcpwzje40lacqIOg0cEXOjNUV/dO0tXgInZTJSnzkmFdFfRfokSNUIdtj7SQmIANYcZA5EecayGd+Ftgj8yftb/FbyfxONhIOZj1I7nqjjCDoEF88Cq0LqZt9F39EP/a5ngr0hLsA6BOngC/B81icENLiao/KSF465Z0xNYArEhNKD4ZfQBnCPy14hznkfz8pObybbMkZnTDMRgN+WHXZIA+QUXM06yf5Tlh1kE3+N52TsLRnk71tf1R34IruMAT+RGeQUzJjllrGAtGFemcN2zSUHPfsD+FCQImqn12EoaXWyL5BlLPsYmTDJfirv1veM/y054+NbCDz8Oj0j34MOaP2Vm1QGuh4iyf3WEh06TMXf6HP4mREZK3zD9ZmcyWsRf5ggNnQh/lFc2+k25oFx8/eWGjXMK/dCODFm+jz7IfjE+L+67rfkXOOMjOEH35Lg2T/Fl8GXUv0P/bsl5nIfM+nEfEBA57WBrsBXg0Bl/lmbXBd+8t+eQO3sU5c+dTELMhNfiTQQrV94Dg5E9UOkh3VCO3zRCKbgFBB9EWb20y+pQC1j7PJXTsToxHPmdLhGG9fen2vYaTYMIaD1HvRYHj/Z2byGJY+aH4r0SZ/CH+i9+LYioLEruh5yEtuHfLFOIZLRs0SYMn/6udnvHAuLd9OzGVt9x1yBvzVn2e8WJkT/6Tt8YmRQBDQnlfBtIcYhuNk8Yd1kOWFe8a1pT8YSmovFJCLCFSCh+zO5KbumjYhs69Cjujba8T3uYD3mn7frinZmXZHxntoIjkCfwT/oHgh77Iyuwa4w9nmO0fNs8uin472ySUWQCjYSAhp9gT1gPXJ/XuPgB3Qv/IfuyfPEddk26p5sp7y2jFITluh/XSvZ0XzoM2RRa1/aRxwTcisC2vvhG/vntkC3cKbbj8IX0X+d6MyYgHYhL4wnPArR52qzj8P/9t/+J1efPB29G/Q9R6Gi24iAhoCmQA3KVROGYOXdtmzI9bsMKso8AwAUJwuPRX97LZ9n43oLgvibSbsFlEw8AgODj/GAfAXIoCQwHAgsg4hCZEG3SjGF/CP4TISD+nKcDWHh7zwuLUBJVeYzaGYBEwGtY6EqBtSOZ3GyRAz5uwvBJ4fJx7bka/Scot6mjvDl3RC5CFNuJwubxTUexzEPxkptYbwBNfoOclrtdBnRMeuSgxogxlwzHt6nQspioAEEGHI/dV/AAYqE9tAPFDDCz7E4N5QlwiMDEeYfAMTcMQ55nFj83IPCRpayckC5ZAOoKDXGNButVuFfg1BCWfJc1lnOeaXxY8z1O44+ijG3nzESqcSa1hizWyvjJaWtMYKQZoy4NxsT9AFrSoZez8MBY03yU/3OSjwbAa7he+aa/mFskBOMYn4H8slY0+b8bDdURYCyXmO+8/P1GcAWA+fv1QrTruNs6cfClUNfhcGGg6ldG0VsaMd9ZJVNbDRZWnVVHuiJLRePNu7PbD5Y2aSaWLM52/svb1a/n21ezc32tb0/v0cO6MvJczB9/vsvNn+cOul8UaRp72zH/tYja0e9yu7mC1tN+ja6mq1fzP6f//vPtv04e1tEJs5Wc1sfP5wEVnTyYDq07UHpGC6et1WGdP26dlJrOpja0+oH619HnjbAZchOdqlOdmwONlmN7MvvVmbjvR1OeztsL3Y5Xu18UCG1T556RAUOtc4VnlmrFGIduVwVqamIzeG0b/3J1d4+3p0IHtrYrvue3c3u7bg9eQ7hHx6/OOmo+759++aE8mQ2dTlX/sKqP3Mn+fXj1Y6XvUeKu4659mwxX9n96s5Z16NSMZR8nuNZkG3qrwyt1oAXRZnPnBDTaQ0VcXz+9mrH/cXJq/vVzO7uF3Y6f9hsITIkUhVUtrS+orZ7EcEreycjX11FQCv0WKkQhnY6KFdK49WEg2gVKBhYNYzI3tP+Yu8vWyfyRfC9vb7KPfbCdNPZ0MkW2WeRqp7moxfHWhczkbMXT2ch8l1jSf59yaOK96nYmUhLEfe9oYj8nf/++YeZDUbKHS0et2frt9p++fOb7dYXmwzmNh7PbbtXKoiLjaYimEa23byF4+BRT2Z3q4V/r1zWIu1nI/1d2+ZDJGiQ1+PJxCbjsefO1pFZrytxbmx5P7Xlk1JqvNkPP/zOlkvRlog+MWEAACAASURBVJFWRjn/djulr4kIIW+DNlAryeneTgflRr/aUHI9G3jeb+3OC9CqnUpNIs5fuEWE3u6oooQRPSoSfjyd2kXkarWzxd3U7xEvGpG9ceBEkdbfflWKDxXqnNnTp3tbKAf2wGw6MY+oV9T68zezP//5m208An5g9UVVyBW5/2jjsSIjrnbYRwHE6XRos7mOtouoPdu314MN9CBFFowUeayUJCe71GcvRCj7LFmP0wHhaOj4qMZiPl1Zv5qZoqicJOzVdrkGAb0TCd2cPUWHxrDxzQ8xm1FcVHnaFZV/Ou48bYUivkVCT0ZTW7+t4+ht3fjmk+OqcpLl8fHRfvzx9zYYBqD95etfbbPfuDz84Q9/8Pb95S9/9khx9XHQ10mto11r5eKMTSo9T5tDk/nMN1JkI5TOgeO+4AdFUt06kl4IpaQlmS+mvrGgcRJZ7zaxbMA4rqwjv6HG5u7uro18kUwq/5wIYJcajVNx4nTfw4PS78SmrCLb9X043yGL4MzAR0Em63qRvdrEihzxYVcf7x+L7Q4yFeAteXKysAmgrzQlHcaN4ABPNeL5QWUDojaEtHAmpvrDcUsQ+wZCwZlhE2NzrY02cSJMqdeCJBeB7tHeJdI4R1/qe/CYnqUTIThO0X8VRTr4iQT1Q9HI2H7yQLpjpohqr+vZ98hlsA52uL6EIyocy7FusFRHHIjYkr4beq56nH+NB8/Db8iOGw4eJwIIeAHPBIbS+Hb4FSzhhddvovI8FVM5uQkZ5sR4KbKt5xEIQx/URqKP8An0PohtsHHGiWA8MG8mZm7lTwQqTmn2gzS3YKpMaHCqgvYNBlHEW/0CX6kPLeYqzm2LR4vjzbtYq2q/fgcHgp2J4tL16hdEpq7n+DN+ZPaRsr8HfsX/yv4Szr3aB1GRnwPxgC+QfUcf80L+ZSya8Xm7KH8jkIS51fjhRzBn4MXsQ4DZ8ZX0d8bs+EjIEf6Xrtc6vfWZHTcUnYL83Prft58zNsh8U/RFll38lFsf9ju/pfgkrINDITvQEYp0hrB0mfCN9shxiywg+6zzWx9ff0uH6D5IE+5BphXwoe/1NzlYswzqRBX+Gv4QGy3SwZB++CmMH23B/uCj8izdR+2kvDYYO7WB/qJ/0VWMi9uNkrIKkgm9mNc8fYYkcn+jRNnqO3Bt5mMgxZl/2ojPxphHWrPwydWu2EyIf76hNwxyFDlDnnWPz/0pirXrn8ZTG/UuNyU3MutT13hayYGwbGCKkOeIhNdznYcpdg57s9bxwqI7fGxKDSjNt9unOp4jAtplq0TYo8fbNVRqaqGDdDrR5UTFWdLa1vWMHXPv71ctnaS/9G7SX6BnM4nIJqzeQdQ36x5Z1UnR6WTmfcrym/1ZL1RYyHRkEPuVbT3XtERimUM9N68d/Fz8Y/dV0gY1+pkxz7Kb7QJcgnxOZDDI0oj8Rj5mKqaeNuByurEsm781tqwBNlWZSzAUOh/7qnWg9mNb4VPy+9HPzLN+sgnPBrp0Dj4HPAq2JeMXPR/Zz+sLPIBNzHofGUA34Neor2QPYA6wIXkDQfdhB9wHVrH5Mr6sIXQJeoYUfNhq3q3AipnSyswCAzgvKscpDun6poIwqG/MNUEYq65TJpF1Ao1ARWQ4b2SzNrA3jJ8+d7n7n/7Ff3T1wR2OI7/aYOK5n+V8KhWHALXAmIoWIQBZ4WbDrt8x5CgxB5clxxjX5kWAoHN9Xgw0vtWI6ZcWKJZUCLfX6Hu9D2Cg75kAFiRKRAIMuEFhAmQRchYVIJuFzfMxHFnYMijJTgt9ZhEzbvzt45sI6KyA6Zc8ZYEHHGomVBHQYWRiRJRmyce9OC5SpHEtUR+hiGlfC0wSkcx8Y1RZYAECuhQjrjDKRNDOrByIVHGQUghoOdj6W/8y0dkayFRttzNasYvpY+7HX+N3lDDKFWCSx5ejIoCULNM8ByWB/PB3VmSMt37Sfp7FPALGMBR5fgHVMvCMOTJE+/WTgmAAt7xO9PvuGDnWOBLFdRiWDIB5f14ryIG+0/ihULVGyAGE0lb/cf5aQ65KuCUqIq9dj0QrEdl5TbTtL/JN+/J48nueT96H0sUwEB1xO9b5Gfx+O876XNFV+gdwzLKtz3Eo8zV5jbhjPVAk6aJE9AlMKMpzbIPh3C5ngSZFFo489UZTjz1ydza9t8Xo3h4nT7boD+z4rvQbz9Y/9GxezazenO34sbPnry8eCThSTtWnlY0VTTztexRyM2ysN7t6EbzxUMf/5zYTb6FUCzuzt+e9ff3ri7dnOBh5TtdLdbaTKRr0avXgYpf+xb783Sf78uXBNuudff35F3v79m7b15NN+yu7n36yqlYUrwrVDu06qO143dn9l4X9u//exMaPZqpbWx/M9huzbz9vPSfz88vGbYY2kEQYX6vaIyM9YqAKsDq569n0U23T1chW4wc7fDT26x9frX+e2HlzMTtcrap7tprObdzv28vz11afa16uvb5tLlfrT4c2no8i12/VuL16f9l4+pLf/fB7J389QnV/8OhnvVvksSJT9e9R+Y0fVaBxYmcrAPzat9dv7/bLT1+tOVzt8f7JHh6XXhDwcPywy/XgxOr93Wcn0rXPsDvo2FIQtkqjoQ8vu6udDhfrNwMngz3CuxTFUloEFXhUihPl3xbprehnkT+//PSTE17jycAeHu/aJavczsORNv1Cbj1UsWrspFQKk4Ed66Pn69XxREU/H/dHj2LXdZ6qYaIijQMbz/o2mfas6h38uOywmtl537PXr1tbfygFlFIdRO5aEZlKyaD2fP36q0fvSm+t7hSFPbfJZGyH7dlent+tOYuUH8TGydXs8fHeiSOpiG/fFAl8cWJe3N9k2rfeVPmUjx7NLcK8LwdD0dolb/Xp3NjxEnk8Fa3VrxQtvrfXl7Xtjxdb3X22i0e0H2w+G3iaDCcDvXCkyFatYaXNONpAeWpUdNWunvP4UmmT5M3X1d1i4QU6xduIgPZ83SqW+RJRr4p01SaITgIoul5k+WJu/v+3b2Z//IeNPT+/WFNHGrO+DW06Wdj9vchlRetfrddv7P6hb3Plbr+YbXe1/fK8s72ibI9bm8/Hvsmh/ivNhwivcC6vvomhSNpR0bdXRew2IoZnvuml9AzV8OrR2SI1L9eTNT0dYZVzJqk+e3qP/qSyvsZBeKA+2HmvUwAig86eLmJgQ3t+fvXPZAO2nlP64DnepatXq3t7enqy1d2DjacT+8tf/uInE5SyR9HZTpSIXN8qv/w32+/WVot8bk5RALSkBHNCYjz256ifAv3Sq3qn/umdkAyup9OR1tYxVKoIbcKpfWcRtGdPdRLXkwu570U4f//Dj17gcrPZeVqUt7cPz299leJSMZaSNkVrSfohSOFN2SSPRmdiRn9rDaqNHj011DwrWuvsS1IR4R71q2Kho0ls0ux2bk9E4rOxqxzkIvnjXQL5saGpKG4VrwywH8SzjrXK12gxzEiRt8O2WEwX1fd9YeiMW7INVH8iV2Ng+yCcAz9K5hyP+WkebdDEph+4Rf3z6LZpEBRKg6E1mk/AteSXtzv0lZ6hfsR4SoZTypBBl18RpzbsenccXicKHE+VotrLxV27KQDOoC+QnDkAIdoaGwqBk7v6D+AEx4ElEkjXQ8zrczB9i0+rDjvr/uz8gYHBOOBJPQ9nHqyHU4m/wfcofuYtYxn3Sfw0Y2yK8H/gsBLJVAjkDqN1EYARfPL9CcRMdvj6K3PeGiAcx0JaQNzh04GrdT0bJbSZZzMObHCA3RiL23fx7Iw53fQVooN5z+PNegUfMne3WF76FCIhRwaylhh33Y/d1mfulJeinPgNGd/zftaM/oZYACffEhPIJSSSngfBAAGdyUL8G8Ynzz+/o0NZf6G3Yj35v7J5ktue28fa+S3fKBNuIqDzhok2QCAiNJYKfMrkC2vUN05TxGL2kzNBxbu4j/b6icMSmYsPyHrw/nl6qcjrj/7ORDQyR9uQK56fT5LCH8Bj4CuFTuv0QNYRmVfAt9B9Ghu9QycNkQN0AOsFfel4ppC8ag+Ej7ABsoh86h7sA+/Leo25RR5kb9gkwn9lDjROEwU7FL8Pohgb4GPqJ9Vi88c3CInkVZqvcrqAuZON1YlnCufFmHfFCvUcBYB4X0pkpfxb/Gcf10JAe9/qOMHghVVvCGj63BKEXkune5cIaG9XsUXMH7oAXUO0uAKqAmNE+xgDNiSJTob0hLiVfSUiFvlDXoXTFQFN/mqe/50+U02UlGImk+PYJuRd/WmJ0qJE0blwJ7wDuUdGkD09o+1zObnM87OeY80qBYee2ZGnYduRR+lXbGWsqS66Gx2Zf+p3dCuYT+1hHuE3sBlaA2yiQ0zniHA2CWg77eadahM2G64qF3ZUG8jpndc/9o1xQ39kDAKngr7Nc4GeoY/IhP5G5+g+NoZ1PVwEsqVrCRjE7ma+AvuIvWUeOhtyssVkUk5mltPnhZdTBI6CNBTE4bJSxfezhbBgVwNAeAxbo/aqH7d6DH2i7zPX52vpX/5n/+HVFXTJAT0ezWw0U+GimTvVOjKpBSIyAdDG5OtvBIIFzMAyIRBFGHQWOJPJgGXhbo1jMdoZdPFdnugMEvLvLFDaBuBhgtuIOEWiJCCH0c4KKz83t/0W0GRjgiECeKBIeS5KLE8g4CsfybwFOH69lKBAvCKZCzhy5VGOB0AF60isK0B3aI6+kxcGoVRLL1Vps5Kgr06AFsN6O78tSVqOcGH86X87Z+SUUYXakm8nR4koSi4L5TlFXPB+ZAqD7O2TbPYH1iinaAGjKD3ar+diINQu/Q7gQYYz8M9t513M9a0SzjLpZFgqMHQ77/o77z5lYyADj+H/Dii0kUyxs3srA7pW79QuKoYnzxfgDwWX5RcQErIWChjDlttAqgzkF+MKEKHf/piiH/Rrdii4VhHPt+v0t/rNGslGFQOMDALgUGx6H6AQI58NDWPFswGXrtRHcQSL/7mWtpGLG5CfwbL324+K9X1nX0XkdKhFEZDjydwjgRV9XPUndtgrErBn5+PAtpuTjUcLe5x/tsfhJ7sfDG33drVvf/5q/X1l02pi1b6x+tDY9n1jh+PeiwFVY7PepG/D2cjJRpG6NhTBLXLL7P7+3okUpUWoau1kKqdz5GYVoBOJ0Rtc7W37EdGws9o+/WFp/86/v7Kn35ld9mbbtdnLz3uPnn7/aW+Dy9yqS9+qZmiD0cBscDEbXex3/+ST/dP/YG6DlWfS8Mjc3YfZrz9f7ON9b8+vay/QNlN7moh+rssxcpHZP/7wg/3+n01t9U/NZo9m877Z9sXs539rtv1m9vynDzu/n+2yjfQik8HQmmMUV/MieVXPdteLHRRpOans84/3Tiheq4sprumnP/1ip0Njq/nKhtXQxgMVWht75LFkZbs/2v/7x3+wn3/61T7/+Giff/9kd5/nNvQihyqINrDXr2v7+tc3+/UvLzauNJ8P9sMPP3ghhvP16Ok0FNE6mg/tcN7Z5vDu4yogrqPniuo+bhp7+eVN4eo2H62savo27IVDdL7sPXJ3cbewuar7CXwdo/K6igoq9zd5fCXrIoNE4Ir4E6k17GuTNcjaQ60NhdpO1cWUVke5aD3yWgUH9werPK915VG2iryeLhTxK3qssfNBuUw1h5VHsIvQvFoAdJHPSuWgY1r7/c5+/ukvnh5KRzKVd/nL7yZ2t5rYeW/2y8/vtnk/eVFJCaTaKFJ1rCDLyuzlZW3r94+Inu4NbXW3iJQQ14tNxnMnQZXCQmtstph4kU1hkM2eYjE9m450ysDsT//wk71/rD23eX0926XZ2qCvaEMRCo0Nq6ktl/d2UmoYReHbxeYrnQQY2blpfIxfPl48snt2N/eiebOFyLQgnxUIILz89hZacr/R8bWtE7yTsfL8jWy1UDRAENbr9cE2671dGzkMIuB1vFTFnMu8etFHs0+fg4DWPrCis7++Xe3X5zcna5++3Nsf/tlnu3uI8dpszNYfF7dzk2GQqkojQ+0Wdev5xUx7DGdPeaNk3I1vLqkeam/S8/lT6pym39hw2rPF/cSmS+kppdo52vbbu+0/Dvb87c36lXJ8D+y8r70YqHCDikBq40EEtNuIKogUj7Yaje14ONn+dHYiU4Tk/XJlP/z4xV5efrXXt2/29vrVTuedXZRKQbmddTrEN0znEZ1cn+x9s3bbLFwm/YXD4ScUiu3UeEtHi6gNQnRsr6/PdtitSyHDyG8rut3tbynwp7WoTSfZWeUfV4HJiFpWqg7lslSkr9KXKO2KCP+dr19JjEhVbIv85LA7XYqsqqdI+7HnDdd6C3Kztul0Zo2Srnt+vL6T0uq3xohom3A0wrGKzR2dSFP+x0jHcK0i9VGvF+tDlTx1UqMaRMoG6dRI7TGy9bZs7HnUXVdo0VOYlOg22TNsfCZztHnk5rvk2oaX+v8Ie9NeSbIlW2hFeIR7eLjHeObMqsysoe/Q93U/ePR7j//BB4QEAiSEBEKIDwgJhPhvwBM81E1zp7pV99aQlZWZJ88Y8+QeEe5o2fYVZ2dQLU6pdPLE4L59b9u2zZaZLSMliQPYWrZWhNKdjecAWwcuEKhlhoML/jse8NUBEHo6w586pfNerDqSc7RZbpAkHQNVRKNi57wBYxWdkPGsOm5Mfs8ArcqxFfe2f7ZLZp6eyY1PPojvJMl/8e0eZxU5sILPJKox3zGXzckAtO/08Znl4/g2Iz+vDCsF9nlvPpPGIPvNpz6TXyK7xGkj92M2iwfCCnzQXPAz+j4DVHI8Lbu+WnMGMLQWcphlT5qdeuCLdlQOsn9kiwkEk73kg6cCO+Qb6D3NnZ7DB3TkT8kf0Th9sFoAosBI37cUGMbr8P5+lqpsPI5dYKnmTwAA76c9z3/LxjS5DVwGP3/kS7CEX/a55E2yxN+ykTVvsmWfbPAn2j35IpJtAfj8LGVH6yRfQ2PxfRiNRT6lADNfZvzxCYDWnpAPJRtewI/WTOtz0IvyQzJH5Shfjtcx36vq7UH7VGuoOTE9V7hEMd9+959H+vLYZ5a8UV/5iU26jtaOZz/lQ2cKxyCaAAIs8gU0XwLk/OeUDGgutN/la+hevp+mOZb/o73oB2X4WqvZ+si30x7TevHevK6wF9EMcZx+6b/kSjLP8QtY+2i9PYpLdw/alC4jWfJq61P5/gcQzcsAlvxp3/LMZlCeP1wLngEKFPJss4S/RuQq/fLcxs0ENM2rAXNsDlPpJPtNzMmjz2FFmg+Q697+HrFnMFvP/UgGTQ9XCU+ER+0sOMrI9+fPxwikK/z1888azpX0Gr+npsn8Hl+3rG+Pu1xng60Pe5DsSwPdfZ/U94sZPOdn+ZzKqpaOk1wf+/b27FVjXCWmSVdqvvQMkhFhFtrDml8fF5Js6nkNW8gdF7b0DF/j+9LJpDRx6+wy3fU5nR86k7ReOj+1bxRA1Jpo72mfO2o+x7l9wBqq/SKdrnNb83q8T/Vd/tb+kX7mZynf/M17Cc/k+9qTPuZwjKPx3sfro/2j70m3SdY0Ps6JsA7tZ74n+8afM9nkmhc9q84MjlXA8dOZWFoGNPssad2sb5Fl/LsEjMMZHrjkEPrzShLhtXNW5lol2VNQxtffOg+07vquqlUOADQzoKkUmLUTd1LLgN5VnI1W+lt1+5YhZzevnAb/cNCD+weuf8AouuEDPP7h5h8IEkYZcj5IJAHRvXWAaHF1gMgA04GqhZRyUsRH0W8dQJrQY+Xtj9U/GI4NCy28FkDf85Uj/63F0/dt8WlYViUj/uL6CpgGuhkPzI7xAGh2tHf3cqVH4j4014zGe+CiZHzfgbPu4PDn1h+TFIW/saTEeL1s+9SMT5/VQWJzUHWl1fXtsKlAcreRXAnrYRNXxiH/lvLhd3zjhdelg2BKrnD3F8DrGyC8j0rw/HXVmuiavtHrG5xaHz2v5kWvSxnocPJlywecJQv8nJw/HUQsKfWvK3nmOjr5chFmX64l67bOVaaLrUXmGmFxfaWM7ZCoDiNfYekadmZXjpCfTazrWQOrCgTQIaX9rP1pY94/lSH6e/MwDiv9dWvty5I/l1oj3UfGsBw3geq+EpYsaf9If0iZ66DVMxwbnNw/Olj/qT3sy6d/SNh6EukhpUBRGj1AWSNvYs0BzKdX6KQD+/d0usZiniPPAqxXOzSCGIP4FJfxJVI23GIju3ePWNzPECNCGrQta7a2Ky0SyRLtDUvZCYClkRkvBFZIWtBKIqta6fS6IBvaaDSyzDiWkpNHec3swqqpKXX5crOyUpr0NMLZ5xE6F0C370AvqhXSor77Lsfrr98hm9QMfOVYWM64K9dotgOcXPVwctXBfDc3GSR4uZizgSHBn6bj8CWlU+hKtUkLsFllBsy0owRffPYlPv8N0DwHduQmJs1wBuRTYDMG3n6dYf6wQDbLEBLk3+5Juuy4EfaFgck7Zg4Pm2j0Q5x/MkTQAtbbjWU53lyPsZplaJYRunEHwy6bwzGLD2gQNCyAt+8neP36NZJeC6fPezj/tI/eGRs2klqFjfmAu7dzfPXbHzC+XaJRxhieXaLb66PFazVKbIuldX9cbsYogi2uPjnB2dUpmqSp2AHzxz2uX99idD1FuSEvRMN4nltNlwnNtSNHMyPNxuG8qxq1VqXbBGoNyCUaWxJ8cgE3yir1XxzV0YiBbR1Y13Ks9ksDVCnvq9kKu1WGBu/XaKPJzt5blrsHxsNtWXJFgflsYY0JCdY6TuoQUZuAbMtoTZj5ziz7xWyOD+9vDNjupj188uwUF89CEMMiF/dsRBoRZicvjYKFQHnUZnC7jrRDI5EZxSNMR2N0Wik+/fQZmDhKDmsGbRZTdl7OMJnPkHYTfPLynKKE2dI5t3zmNrPNc+CbP721DPZPP3+Oi8uhNVNkNcxiOcP121s83M6Ye4qT4ZUZTCwz6/bbGBDcrTNreY93H66Nm7wZuTJHcvFJB7Qi5zjQBMrWW5cxWxAoZwnpBmwOy+BDFNcxGPQMpDMe4cJVH+02LB/OjUualC47NuMJ6xj0Y9TDPQICpO0YrU6C0SzDYjlBb9jB1VXbGk/yZ7kkCF1aVnhopbLAas4GjxujzEk6AdY53P/rEtl+DdQL16Q0DRG2a5iSEma7sIqJ08sBTi6aCNkE1PUpxm4GzB7W+P7bHzGfLlHbN5G2uwjrLXMiOW808JkolFUNcQUgrjeZycxi7c4dOpaddhuXl5fWVJEALjcBqwIyAya3xIUtS4oZ6JQP0nMYhUfBoJ3L8m4nLXbAcDpjnSMj93vFe02A12W5h3h4uMN6Obd9zcADAzasgOA+soxqgqM1Blgd+Ev+OlvnVuQy8kgptFsgy12mMzOjZ/ORy54GbYrcdCgDLuZcLhmEYMa0c7IazRhh1KloHGoI2bB7z6wux29P+omzswsHmAYuGK6sdhnpfDarBjHOcDrobGY6Yk6yLdAm49ho7ewNfCboa033UNj9mFHGayq4785zd+ZTRqn/Zd8RkGZWtsAjdw4zDbbipK4aNvL5jJqiKmej/uFzsQEkwWJem/PLgIdlnZfOuTGwNl+7wLg1H3JAn3FOV5QgsoVk51jWfVURwvf4bAZus+lTy/Ul4XVklzlHi1lazun0bTg5uB/Zk1WGp2wJ2X7yQ2R/aAyyQQQKWBmqZ6fzcypBtQZX7B9gHKfO7pZNpHHJD+J7ssv80m0LQFTAnT9G2bECvWQ7+baqrWsFEPPzfhYeP685k61JQJ/NcTmfynyWfeiDaXJmOV422+SzcBxyuAW6cLyizdG4BE7IJhewKb9Rzr7GJ9v22P849nu0X/i65lq2nQ8Iahy6vxxf37/iNVQFyyZZkkXZrf6YJA/+vOs19wwu+1x7TLak9pjAVt3Dl393Hxf88e+p55NsyGfSd307mvfR2smm959DtrTGd+wD5FUGsuZSMujb4hq7/113QjEh1T0/+wT4a8Nxce2ZKGBnd/2JglKgl/lIxVNmucAfjpk6U5Q82qsah2TFjfGJv11zyPmRnU5+fV5P6y36RY5VAS1/PiUnvi/78Xo73c8fze3PAVC6Dp/R38v87AG8Z+Zw/SnDVWuk5+O4NI+8jmibdF+B6Vo7zZ/OAmWCHsvFkyw4vf9zADQDl3wGF2gM7AzUjy+HHB/PSALQjtpq4ua76UB/a6BOgAoOOBPfPW0tF3R0vj/50fhv3o/X17pJlvW+rwe1JyWXpssqf9jXA6aDK//TNhx1ceV3K8FIcy5Z8wG9Y7+Q35dO9HW/A99dxjZfV+a9O9ccF72ekdekjU2bnr6SAFZfD9g61Z3vz/tRXuVPS8/6eIf2n1sv9yPZ9M/Gw0JW55W/n/wgEr+j80F63CUPON5ne6716iMqJY5fADSvK2oen2v8sKZVzyc9g9aMz6mqI50b2kfSpxoXvyOQV2euyU+Vieuvo7/PpbO1tyV3yjjmPOhcOYDp1RnIa2qdhEVwHNIZvv3x/7ErjjKENcd+4FavSbcLrNW8cv10Huv6urd+aw4U9OE1ZB8I56EtGXD+Ihc4tGdmk3Hj6HfBW1VTsJqS604AWvPNcS4Xs0NCAP/2K+B4PZeY4rBi/ihYcPjcf/ef/QelTbCVaDcOADQzoAlA0+Fl4ydmNOmg5IUFUOkGEmIdEjoA7JDyOuIeR6ykPAUMSThlgPiZnMebU8LD3/7hd3wtKXKl2EuB89463BVF9Q1dbQgZFXpP15ci0pj1ef8gVOTaH5OvAHyA2lfwAqD9g1BzawdKlQHNzJ291xiCppAz1hzVBh0Qm/PSHYR0XN24nTJL0+4hY4Wv635SupojPZMUmsayZtZa9aM1sw1SZVzwuRXR1xyYwqkUK0u1TcFWIKkOZwmtoldSLgTQpExt01Zdb2WgSjFKIfhz5isOyaGMIcnpsfHJTSfF768zn5X3V4mcFJiAEv0tZ+VY+ekQp6OlA9R+V02GWS6eUAAAIABJREFUZDTQIfXXgp/XHLEciQe1fnwAmmPWeH0Dyd9fTvE7Q4PzodJQjpnj598yEiTbx+vDyLL2kwxnrZV/OJIGwN8DvoPhG8yaFzMaKhCeMsBr+uUm/Jyux9/ax9pP0gk6yPR5yfNBURu/5lMZq4xXHSzH+kdrcXDIKsCOmWHMhgtIu2HgQ4yk08egf44kGVrWMwHa/TbEfkeHuol2vYMUKaJ9hKAI8Hj9iPffv0VUhjjvnKJZaxh4yoZ8dhhsN0Y3QF5X6mSunVE9kEMsKNE56aEWNzBZjFHUduh0EyRJC/vtFtPxxLIYi6KGuJWgnXbQP+si6GxRRDvESYQwrltWZhgA6xnw/vtbzG5WiOoxWkFcGYY5mnEDyaCFKI2wyObIbK+7RpNENUktQY7Zdq+FRlRHt59gm2/w9s07zB+X6KUneHH1GU6vQqBbWHbmbgVsV3UUm7olWd+/XWPxOEODhmO+w4K0ADvm5dYQNiJ04i6K1h718xKf/vUlrl7WEbGZ3hS4uVtgdLfG3bsR5vcbtJuk8CCNSN0yb9lILWy3LCN3s1kgiAucv+zh+WcpepdAO3XZr5yDm9d7fPWPP+Dt9yMsJhk2eQ1ffPkLnF2cG83BZjdBXiywqy3RP2/ji199gqvnzFB22A6pVW5+3OL7r97h8acJduvA0OK4ySaPJ8ZTned7PE5uMZuNUatvrWFcN+kYh3CxJ2jWRKfdwmZFoHHtePwrigHqftIqNLoBduEW94tbpMM22EyPtCPbeYa02UHS6KDICuTrPWJmpJBvb0P+sBLk8WITw8VqSUgJYauB7mmC4UUf9ebOAE1y891+uMP1mxs00MJJ9xwvXn6Cy4uG0VYQcN0sHUB6dzvClF0A66WV6Jf1wgBoAofL+RzT8cy4vV+96lkGMcWGmb0P92zEuMDN/Z2B3s9fPcdo/oh1vkQ7TS2z9Pyka+D+T98vMJtPcPFpH68+T3F24rKWeezdfQD+9Pu3ePvmDp12H2nSR6eToBE10E4aIO3eagU8TqZGYcSMcdP/jadAX73GJnglOp0usnWO6WRu51Q3dRnBlPUwqqEzaBk1S5q6zAH+cBx2/YcV7u8fsd2xFqBAi2C88VFPDZhNel2kvT4aMQGsEmGbPLhNsPqUeBYzndnMcUY+7RUbExN8L2081HNpt4cmM7ot/ueAwKBZQ5y2kPaAqA2M5yVW25VVSgzPUvTPyL3uQHjis20GLubAD39Z4u5mhIebMaIG+YnbRh/BZ2WzTIL0HGPUCpFYMIGgwx6PDzMs5hsDQc3OMtlyc2FUC0aRRfIUF9QhMEvQgc1VXWY9zzA65XTE7QS0CgTyUROwdhluzhB29DbU9VQzjkqBdpIZ1uZxsVSwsGDdeDayz5MXe3AywNnZGVrttpsnbm5m1G7XmM7ubd+RNoRnbbnPQW5prhPBVQvW7xgM3yFfZ0alQj5i0umw6WxZI4deitPTczPEyRl/f/dg+oO0FWfDk4qeg8GEBWbTaXWOOZCECQF00nnOMpDBuXh4vLFse4LztYBBISNMcTYdOfkMSOacOSobNfoze9jOMyefBOKTKjOd97LGrwyWWrY1n6NmHJiuDNplEO22LinAqnpqdEboRDADWhUNHbOHHh9G2JAmhTowd1kwrumU4wblOGk7uUQHR6fC53Q/rtmjASrNyK43n7OJp6OmsLPZGlY2q9JbN1cWoDD7lY68uxKDor5d7oMSsttln/B6vgPkMpocwCJHTv6IOKAFAOsespF5baM5gyvR9e0O2TD8rLLUZIP5gKyAIt9pl68kf0bZZfq+bEXZLyxB133kYPrJGByLQB/nN1QBAZCT22Wt+zbyQYdVpdjclAI/fABatp1sMtnPvuPO62r8AhL4OdnGshflO+rex/agntkkx/N1fFtd9rV+6zsCLHzb3XR09XwE8LVevq8jO0929EG5V/+Q/UoA2l8brZvkyR/zQbYq2kg3JlUWuDNIPjav49ulem7NleREQQ3f9/y5+fLnWLYxf6/ZKMxrqsXXfIBYfpK/vry36QrS2FiVtEt40Q/fV6ab36RVY9az8F6uL4TTC+YHVrY49yn3lfwS2fG+bLj5evIvD2PyKDGoHyhv1DW8np+hqjnhPfy5lu/h+7O+/yNgiNcl9ZJ8Ac27P9cCzgSYaX6FXZAyU5/XPMhX4W/5n3x+NcoTniEfl39rj8pX9fEQ6TdfxzlZdJgAdaDWVPqNekVjNd+q9sQRbetXUVrQvmOGKJtOmp7ZrO2aCW2GqsGtns98yq3zN/keA9A8S+dG8+UAqsP4m67ngPZDpe4PyVRPgQdH7+Tvb9uPVZNCAs96rxIy+6XXpYO01sIW5N/r/r7e9ddJgLDW1/cvTb4rbn3pTu1rfo6B8HacmN3tzk7nx+p/jm2duwCZ9qH2lgvIP+keyafW2tqdVAGEY8zG12W+DtW6CK/hNdXskN+Rbyx9YbJNet6ts5MOe75aD5PJKkNW2Ivv9wsb0nNo7uTr87cAb8m6/HLtH17Dr+jh56QH9J7GK3tAYxF+cAh6eOAwP+PzrGvO/LPd12fCH3zd6ONdmmedT9LBOp90fV+HCa881k9aC8mLgHLNJ/UE54H7UTaU+LGFjzkdv0eNXO6he1YLLFcA9HazPiRMmG5s1qypZafbPVTM217dOYplnQHqzyI9wu9wXErwVfDuAECTA9pApWZkoEY77lgTwno9NACaZbF8vRY4ZaAL8wEVodXmlHBpw/NhZcBJCUnIpCCPDZhjpa+DQQvmbx4d6Np8/v11ff7WBlEZjqKgTvk6JawyOy0mv6eDUspDwq/7+caCb2j4B6oMNV9J+kaSwHzdS8Il0nvNt7+B7TmN9YBGfd0yrA7zWikKCpcpMubyENSsOsMTMHQbwxn1PAB8g1XP7x+ix5vPH/++fOoG6q8Dc3a0WWWccx0U3VGpDDMibTNUhq42lTasf6jbHAZqXlAFD8gMWq2VDAf/EPGdDx2I2gy+AewfUr6BJANA45KRqHXRJpfik5z61/CVvOZIRoYCBJIlUqjoMHNjfzqU7Np0BZXlDsfnZ9ls1eGtg0D7jteQgvX3kA4qBSL4nvaCOdKZ43R0jqvr8u4fwryuKSByXlYZB1KmMiYs80vGaZWpoH0iha1503xI7jQ+X2/ouWWMfhRB96KpMlr17P6hLh2h39w/vJ7+VsSfz+sbpTpsNH45kkQCCQTQUSd5a7OZgo192CkwqLfQDBP0e+coC1JzkOO3ZWX6fK9Rhoi2IbBmFXMds4cZ3r9+j2K9x0k8MAB62OmhQXC7Gs9qxcwzOucuK2yfFViuV5hlSwTdBqIBu6Pt0e6FSLohBv0E3TTC6GGGm7e3uP0wsYzsNBng7PIczaRAXq6ZEuA4hLcb43uuF00DxLPZDuWmQFRnY9qWNXJrxA10TxIkHVf+z6Rcowdgumhzj+liZDQdl5+eoDuMMDw1vAvvf8rx+i/XmD2sEAcd9AZ9NFoEPEOjnpiPV8gWe/Q7PSynM0xGY9T2W5yenCBbsKyvxC7bGwgUBm3UYiB93sAv/+45BhdAmAB5CUxnwPge+PYP77AZk1siMAB7tVha5tzw/AJpp28N9ghCxWkNr359gavPQ4Q9NvkjqMMNBawegW//+Ih33z9iOiK37Q6f/dVfIe2mmC1n2O4X2NdXSIcNPP/8FM9epegOXOO7gg0D98DyHvj+DzO8+dM1Fg8b7FZs8pjgdHCJdpxiNJrifvQezbDA+bMT44RmkCBssSFcZtnBbAp4f/tooPGw30M7ZtY0KReaxuMdDhoI0hIP6w/onic4OR8YUD16P8HiboV8vkdYxKhtmzaH1gyu1rAmggQt54s57ic3yPcrNNM6zp73cPXqBINzNn10Wba37yd4//oeRda0rPir8zN0OgxyAqT5XS2AbEHgdYzxdGJgNrcCgyEUAGsgtmZGtuPmHgw6RkFiTRAL4P6WWeBrTCYT7Gp7JL22Na9ck6okJmCVoN85sQaWo1tmfa4RJ+TwZhZlgWKfoZf20GrWMbotcfN+Ynzk5NU2eob9DnHaQL/fsz1kDYqYSR6HbnxVE0JmLS8XHMfMaHWYNbqcr7BZZwbeK7OIoODgtIM4CZF2CNoyO4TAIzBjAOf9B8xna2tKylJMNsIjH/J48migKgHYXa1EQgqWNEbabaOdhAaI10tSsTDjNsP4YYbVfG0UGQ3qkS0rmVyWepgw6MWmvgzCA41WHS02ZWxbIYKdDYVj4wGaQCtx/7Nwgyq5GzsZHT8C0wnwpz/8aFQicZhUjfsaFmjhOna6baRdNql2ADlxg82C38vw4cMHAzFpRyrDgrp/s1o4oLXhskTJjc0GoVwT0nmQ75o62Let3LnBDBt3D/5PANgyqQ2IdiWfRkPD1G7xzbLkIHCZy8v1Avk2syoFri+dI+oZBuJ1rjLzmvv/8fHWMncL0lo0a+h1EyPS32brqqEo78AGhw1EjRaiMDFqOtIvhCzPZFCrRy5iFyC4u3uw84DZ3OTlZ6M9c+abAfKNA1t53pm8hLEBsxxfr5dgs93g/uHGlTGXrKyYWdNLRw2/M35vyg6fg/OUtF0CgXNcCK4TTHA2HoHfzLJYHADsAGgHAPKHjofjlXbUGmoO6gBoF6w7P79Eq8XGucz6cfYis9Kn05kB0AT4813mgpMWMHBnE88rZs/TDiV1j9HdVbzNvCcdk16vYw1u+fys2rm9vXVVemwKa+U4ym6qGuAQ1PA4nK18vAKgJQM+YCC7RLabstK4FrJvXFbwxxmsZrvVn4AL+QuyZWQv21zmpHFxGWGyj2Qj8joCoPkd2b98n/Mj/0nOtTKt9Dfvx8DOwdbw+JcP9kplo/HZRC3AOZA/wLHTKSR9k8B92eD8DuVe1/f9J13PaP4qG1J+kA9QykYUIH5saykwJUCH49L86bO+ryE70HZcBcI6P+WJpkE2tOZcWYu+zS0gXNcTmCbgQuNhJEP+gmw7AQeSKd1b72tu3TWdj6tgguZYPtM/5Qc8+SouC1U+gmzOg41f0Z74ABY/L7/xGLzxfU/9+3gsklO+zwxo3+f2/815kO8gmZV/KHkmAK0kGz0Dfx8SV1ghUeEG8iEknwYwVlQ/x9eXbHAMT3v1Y1/I3c8BbfI1j+WMFIWcS6uAOeJz17NpPPI5/H3g++WSIcml+Qr1J/Ddl1FdU9+XTMnvkc6hPpP86bP8LR9bPpV6+mhfCssQbuH078f8q1pnzvNxYMjtC1clzQob//y1f5sB7AJothcrCirpLPUuYhNau0YVyGlWnNvsXaR97s4ER/VTWs8cR3vIZDIGsRespqkS1Xh9S/qpMqg1FxY0PmAbLgDp5NvtHf2vuaTdYzJUIdeSJ/Y7sc9W/qj0l84G7XntceovAfeSMX7fB918/17rq315DEDLj7MzyXquhYcMaN5bOI90IhPMtA/5bHauegFP6QEfkzE/v8q21rr68ujrJD2nr7e1n7h+ouEUGOvrZ1v3qtmkcAfNhYBUJl7w2v75oLkR3iCbROcl39dZyedTlrrk2RIPqj3C+aWMCmQ2n7gKjgnvOF4fzbE+J90q/a7PK4PdD0LzO7I/dR2tm8DV43PelxvNs+7lBxCld/w5Fgjv6xx+V/InWfTPKgUCFMyRDtU66LxhtRkzoBnY73a7bh5dJgeWs+mBZsrkrtUwGzdJU3uf+4Ky0e0kOl4OcqqAHL8n+hLJp+T1kNT5P/5X/7FtUWZAs1kUKTjqRnzeRGHdOemsECB0C+tvEik9LbQfOZGQcwL9hfWVhQRNh/HxgcnvaeNI+PxF9xW13tf1/cmWctMBpKxG/q1N4CsizSgn0g7pyshTRE730rP5Bqze0zPL+PUPVL6mZ+ac8To6oLT5rUa8Urg6QHRA2mdoFLLEqRmAvMkyWoNDyaEDZtU8yAARLmbVzV5OAjPcNR4JtcYuQfWfheuhDcL3CUBrw7oD5inj3TcU+W8z1CqDX89Zq0qwBEDLONZm5Nzb+AKnxCRXfN8UVuUo6F6+Qrbnr5wtHQw25qq8SE6ALzt61sOBVdFTcAySPRkukh+/JME3QviMkhGtpeRTSkkAtJRgVGUA6SClsyb5snH6BldZdYCueLYtK49E8VV3Z+0fjddXfgKWmeVlWZVetJoKjPPO//m6stAlo/wu/22fWW8O2cdS/hy7ri/uTClKyQHH5mcHaQ/4+4DX8NdPhq4aVhHU8ddQ+ofjUqaD9IAOQM2/1pylzMoc52f9vS494R+qpisrI8Z0IbmfA0e9weZjbDzYSfvG+7xebbFa79BJT9CKOoiaXaBsWgY0QeCwFiKpp8CmwC7bGedzPl8jn2Xs2YWIWUog6NG0BmH8WSxm5sxzTMyeYKk8qS7WtQyrYI11Y47WSQMvfnGG06sO+t0AHTY9WwEf3q3x47e3uP6J2cQxLi6ucHLaNetyvlmAbLE8DKxMm4b1ZoecWdvrLRpsqFVvGGdrPQoqmiaWspM/n+XhwBYZOsMIRSNDMgxw9TIyWgy+xyRT8gS//jrH7//+L1iMdhh0TxDsS1BnySjZbjeWUZpv51iuJugP2vhX//JvDNTbrIF3b2d4+9MdlvMCtbCB7lmCF7+4QKsLBG0HQhNXnI2AuzcZmkWE+ha4+ek97u7uTF76wxPLTqdRe39/j2QQ4fPfPMPgCihbJephCeoly5LYAD/9JcfNmykWM0b6YwxPBwZ8EIBmaTypDq4+O8HVqxrqFfBXZ7O7bYGA/NkZMHkLvPnqBnc/jlCs6ui0ekjjrgEwtw8fcH37I7q9Jv7Fv/4NTs66Bro9jjd4uJliOmYWd4rx48wolTqk7YhY+wEEUYJ60sC+vUGjt0NzCLz8xQXOLwDSSj/8BHz/1QM+fHsHbCJERdcaBpJmhTQI3ENRK8BsPcN0cY+wV2JwEeP8ZRenn3TRbMNoMpigQoqN8W2G9aSGx+sFyn0dQwY42jGIbWWk4Xic2Txv9xt0BqkBtOTF5nyxeeB0tDRalJPBpTkHbMxHHcEAx3JBuQ5sD2ZFjpIUK+QqLnOgWUO7naLdaGOXl9itCytfJcAVt5kXn1vDO65bK2yjWSbYbQKsZswgXlimJjGibj9Gt9u2TFlymscJm9S5jgmkP3NN3sj9PMPtzb01MmRTRQY/mBHNrvXUYSzNn8xm6A6HBnBSTvt9ZgjE1lxxPl/i/fU1VqRACUKcnz/DyUlqLDLrtWswOJ1PUAvrxkNN+oXuILVMceP/zQhULrGYLrGlfsiZ6spNRJuI3OAsEQyMqoTUHsxmNCCxUbNMbwLSlhEdBlaFwIoEBpoIJtebzFSmU1pDkkYGgnLPcD2+/csdNmvyZLbNKCVP+K7MEESl8Uen/SfwmqZdSBB6STqbW2tiGoQu84myZWdhlXG7Y1NKApuGhjdsnYx2w7qmukxJngGu9Do0u5O6n1nDdEBchoZrrlb5oraes9HeBabIdb3LLYOYoCjpIahL6CCXxlHMte8ijiOrvuLPbDHHw8ODZRuHEQFWfoe80xmW84mVF5rdQN7qgM8VIWokCJvtQ/Plbr/nAkGFy2ak1jCb2bKH6cgzi566n2AiOfVcUJm87LP51ChJWgTcycvepi7NsWJKekBntMRyMyUZiNFvhBGTDTIDsMllT4fg/OzKzoPVconNhiD6zihM3By6EkneVxlWvh3N0ktmi/M71O0OPGNFA//NxooROp2BPRMz0w2Atj1HW25vwUrONWVNDgbHT+DbnPYA6HRSyyQnnQrPLso9A0GyaZ9dXVhTS6717e2HJ8DVmgQ6R0sNJZndvSXtS75xNlydWWQuY1p2hXwU2XkCcOy8rILosmHdue5scX1e/obsTTlbco59+9H8l9xxylJOfBvR95Vko8huli0kW8e3NbU+slvcfHn2fQV0C6Ag8MPrK9gvu5pyJ8dTDjs/R1tFPhz1B6mfBJLI/xJgxOcy2fb8MI1VQX7eQ6CYb//Jv+H49W/Z7Job+Y2+z+Q761zXn0uCOKxRtW7yQwWmKGGC96Pcy6fw7VjJAzlKfftf1/LtUN9u9v0DZ0s6PcV7+CCML2PH1/d9le3W+X6aG/kLAqBlr6o6QOAd76X7au/JxrUHqn58H05j13tmc1W0eFoL7QV9T8+huRXQI9+bqlSBD/kpJt/BU+a8//y+j+/82CduaJ+ywF9j+SKyvbUezg53mblaYz/IwvkhAK3Ajj7nA1DyL+Rb6z3Z+PIVj+dOckp9KP9ZOu2wN71sTO1B7Wt9lrr/OMAkPSEZ5PW0/mpqx+tQ7ytDVevh+yfCBHRPPZPGTr3v9uITX7T8ZDU3Veaz7HNS+REANd3AxDejYXLZ8AaORlXS0dbRUUg3KyBhiY4VFzSxAtLlsbG2dBivYwlMnr9v81M8NU/V/Dq5ckC0ZE9+M89420MVjsKKcQPhWT3oBSwkN8q4N51eBZSk9/x19X1/YQ3+9X7unNGZoT100A0NR3OlhrfSk7yvPw/6++f0mL/n/HXmie2faT5m4/vx+o6/7/3vuTPDJaHJ75f+5nd3m/UB/FeQw9fHbavue6Ks0NppPAJtBUhKvwgPsOz6qtJc2I90A6/B9ZBelxxofqVT/fWRfEuedQ0F1nQNAb/H+l7rIr0gPS3dy9d9GdE+8fWZP9fSxf7aaf4UjBTNi/lFVbKcuOClp/WMOgt0bvA3r8O9qHto/WlHhVVvjP7AAdDMgOY1F9PJgTbG7JooMDu2xSbjeyYVuAzpTsom1k8NgXkv6TN+j9fk+PXM/jhNH/0v/+1/Xtrk1IIDAF2zxgpNa6xVkGWURj/J0qtyfwklbywFro0nQ0wTISHwjQwtqoRQEyMlqo3qX8tX8lr0jxXRU6dt37DT4S6QUNELRbWkpBXZU7TFDi/jsXviERZYrMW177AWOnBOCjMAGVmj8jNqAkIEVIBB3RSfZSNt2SSrNFApjFsH4+/4oON1dB8djn50nSUy2TYzsJEZ0KRu0Ly4DehKE5nmZEYLXOSG11XESOvHdTWwhZx9PNDLwpH2MwBBA4mgMjOnq996LvtdPkW3bD2r5i3+gahx2fvVgXE4wHlnGkLVYS0FIaGWY2FKjNnPWzYac9l0fE46UXymY8ON3xcgqYjMP6Vs/UNbCkFAMv/2I146DHyDzAzvLbOTHPcVAzYsaycNCQ9sjpcgizVwopPKTqMeZ7J5oWXdHDYCHCoxpqMqudB8HgxFiha5ISsAnvMpwJgyLODed35kuOmgc5l8O+MYVlYf55Hf940KX+50DVfiuzS5kDxJ8ZgBWmVNc14E5Ko0RLyBijrLaNCaSy9IWWkdpZiVAS2DVWvPcR+yE6tAicl8BXDqANNvU4oVAK3x+tl72v++4SbdctBh9vwtazbIXdQM2+j3zqwZIcvTNxn5irtoxz10klPjSmYTtSTpIml2sF+VqO1qWC0XiBshht0e1rMlJg8ztIIW6vsAQVFHK4ytXJtZgOQttAZTFJu8BPV10SoR9GoIhw2cveri6rPAwF/yyZZbq4hGsWGDQeDf/G9f4+bdBP30BJ9cXqHT7+BhMsVis7SoPMEN0iX0um0wL47ag4DKZkl+3znyHZuelVgwu3PlAGQCW6vtFC//6jmefX6KyxcRTp8Ztg6y9DBrNQqAh3fA7//hGnfvpug0e9ivdsiXmUVhec9VPkcQM3d2aUD23/zdL/HlvztwnQ73QD4HfvoR+O7Pb/Fwt0DQbOL06hTd09Ayokk1sFpn2CwLREEbg3Ybp31gOSX/8MIFzwxAKbHO9tbIjpQFn35+jqhbQ1HP0GqzCRnBf0s6xIe3Oe4JBE8X6Hb6tq/XmTOuyYGb9tp49cshhhfAfLMzXmgD/TjmrIYWGGQAPnw3w7u/3KC2i3DWOTPwebXeoNGs4WHyHqvNI778xRU++/I5Lp41QbrZH3/M8e2ff0KZNzCfLE2vMOjWS1KkvS6W6xzDZ6dY1CbYxUt88usz/PpfdCzDlZQdcR24/xH4+h/e4fq7O0RlB3GzZwA0q5u491pxw2gaamGOT784w4tfnqF/BSSnMO5ggrOLOZAtYVQpTHD/0++u8XgzRm27w0mvj/PhBZK4ZZnUt3fXaPcb+OVff4b+eR0pZXAPTEfAux9mWI0yJGEPu/Ue29XGKGZaTTZoCy0LeMeAWm2PIiQ9S27NJfNya/NFipbZwwJFVjdaGO6LVthA1ATWq6XxSxOsbTW7iJtda/45ny0RNskxzLJznlp0vLbWlJB82cwgZuYp5Z7c6tQL2TKzTFbLkkbdwNiL8xMkLdeok9nV1ze33PwGcvZ7bfT6BPOp+xxw8vg4xmQ6t2yei/MrnJ46DnL6RdkKeH8zxYYOcquBVlpDp982cJh6h8lJJXnVZyvLGOf8sVpovyXgSqoEZjzRGXScbOQ55vhZoRBUndNF1cCMenJ4l/Ucy83c9rnxgHfIYQzEbCC0Y6Cqj+lkjaRDag+XNc0ziWPmb8pUyoz32O3pxaJAu8UmT8BozMzfO+PRHp4NLBOcziH3/XrtqFm451xgx5g5rMqAibdZtsNkMjKwoNcbIEna1iyQ5wTPJq4H7RzyljuQJ7TnzNZ7rGeUTgLwPELZLHtr4zSnZZdZJnRAnvRGHT0a2ezmSH0W1rBaF/jTV3+xZxsOWAmww2Y1QbHfoKT9VALLRYagRqovcqYz0OE4/0kdxsaqNOLJc05d4M7N0jKft2xCSNEx3R0ZyExbTM4t7SqmcW03zk5jw0FlsVPp2LyQ05t2225lQbxWwmSFHKMJOf7rOLu8wMnpOVarNZaLuYG3tWJvADSziIv9FmmaGP+2eKJdkCIw+0l2ieP6470ctQn/J50UOa6Zec4twOdjAIjc76zOYAk0q3EsQzt08k4wl7Qf88XU5p/BoX6/axQuvO9qyTEuLFOa/NTM8maA/dmzZ+j1u0YXp8w+51jbD0EEAAAgAElEQVRWWcJNFxgejR4sYOCyandGQxRFjkrCHK29A12dU+4A4Thpu6SFqocNgX/uL9rfBPyVZCKwwRyoKkGEwRze4wD0kZ/KspedjiAIz+dSxhGfV46o802Y2R7bPDOg9OQIO6dZ9t3BHq84uH0wxRxzy2p3zdQEqGtMRuFSUYg4R1/Z75RNl+kuf4RCxUCDbFv+WwC32d2hSyxgQEbzwnty3L5dzM8qyM+p5t5Usy2+LloP3keJFQIhZNvpenKgZVfKb9QzyX4TuCGfRQ69AGrZjvycAFH5pv6zaExuHRsQhYlvI/oAjew839fUWG3fbh2VIb+vQNnBr7IgyhPFwjGw4PwRR2cpuTFQr6IZ0et2HlFmK+os+ax2TnhUdPJptV4CWfRs/rNo/mkLac8cgz/6/rGfbeNWJmmNTZtjlxDhNQNnw1mf7kLz4PtgvO9qSU59txZ+BqH8K/l/AmM0T09guwMM+TklUAlAM1/NGs6S59gFWvij7/LzfjKa9p1k0gejfVBO68NrMdD6/wcu6X1dX/Nt16/8Xq2p+ZIViMXfnBeBc8a1nCS2p4RPKDNa8s91OAbkjtdf/paj4HDySQoNBiPYn0HBDfrVh39XwR7qUa43X99kCo7R0HVnLP1f0407x+VPPcuks1aTzZ/3Fow/+KdMG9g6AFtzcwgIsKdDEBz0U1lV/mp+NKek+5JPLB3uY0WHeZGMVRmemkOBYwLAeS3Ot0BE+cq+bAtP0DppXx7vO+k+O5u4Zoy2eFnctt94DlfJeZoHBZkM7Ny7Cn3zVatKCYGlvp+sfSVflQ1DpMcEyB7ja7yPz9ErzECBNAHv4iC2vXPUU4rN3fV8fF/+N+fIdHjg9MLT2fdE1aP10vPybx/o5ngVPOI5pT3Oz/nYoK9jtU/57LquPivgXOPRnvOr2DWPnAvZIr5eEcAqnchn1LqYvqkCKD4GIrk4BEcq6l//HDnISKXLtGdFqyUdpnnVPOnZ/fNDCXUKjCtQ5X/GrcfO9ZcJGiAAbc8ZuLVazWcfUZnUw7prEO41w7V9VjEpOHvIYabS1TqPZB8pqCD9Z3L8P/83/2lpglpvGNVGxA41Dcf3RmeCADSBNRpTmjBfAZOaQ4IuIfMHoAXyDzEulBZFBoEGJUXkf8ZfOBlPWiDdSxtUY9N1fAHhaxIQ/tsMlYqblsCoAaUVp5c2rTicDUCsmq1pHsxY4CJUlBjMSLYuq1UXbyp0/h0wG8T4+ewi9nkqelqLikwIkNVhTMPXj3hJ6fNz4k+RgUJD9jC+KvKl+fUNQG1ObWRluhpoTOC8Akj52wx2AtME1snzk+UGrPJvyoNe5xhlLMpgkRGlw+LJWHjqZKvXnBFfKeiqHExGLwXa36R0NXlg00Go2ueY8yH58JWwnlXPz/co8Lz2QQaqsqID8Xql4KW4dMDoANBB93T4PdGXEA00x8XKN5kx5Tx3f7z828A6Zh2wI2xFjeIgHtcplr8FQFsPrGpMMh51IBrozkBBZQhKfmQISrnLONZ+OTZGGBiRoahDWIek7iklJ+OGr4tXkHInB0oHnL939d2DwVs1zdEhosPUN7p1sOoAEjgsJ1qBINMZVfYV97I5FFXFhRm3q5XNj4wMH5TnmsohODawJZuSJ5uHqguzHKQnHVCYniTwwHry07MrDPpnmC9z3N2OkWU1NIK2Zc71uufWGC2oRwb2EASs7WNkBOHWMzSbJa4uTgzIS8IQD7crTB+I+jFyH2E4aIPV4QSwp7OF0Z9scxcw2pRrdE7bePZXfbT6wD5wQBH1E4Ng9SJAq15DGgI/fFvi3/6bfzBO6rP+BdhwbZ1vLYuQoAqb8rHB4Oe/OjWajWYIMNBJnt/rH4Hbt0s8XC/w8G6MaM8y+Lrx/E5XLpv42atT/Pqfu4ziRQbc3c2x3Wyxz2toN7rYMZP59R3CIgSywgB3yn2/3zeagPl2gmYfOP9sgJf/rIMgcrQBXNp8BiwfmNU7wpu/3KKOFK2kjahTQxFusW/k2NcLRK02Ti/O8Pw5kG+AiLdau3XM1pkBS3f3E0zmOaK4jTSJkMYtA4viVoMJt9b0jWjZaJJhsZhYpivljIjVblPg9vbBGu4RcPrr37wwSgOCW2zAVhZ7zKbzKnAQIyxaWE7W2Ey2SNm4bFfD7e0jsrJmIEknjbDNR2i11/jil8/w7GVoFAqv3wCvXz/i+v09lvMMu3WGsBYhaaRGZWDl7Gc97MMtNs0Ffv2vPsfzLx1wvNkAbDH7eE1O7RWuf7jBbrlD1Ohgs9gbmJ3nKzTDugGx6aCN8xcDnL8IEPdhWeVsekm7mfQMi1nFDz4HFlPg7Xcf8Oar18Yt3QxaBtKivkOrW8dv/r0X+OKftdFgVjppOJjUwkDIAvj7/3WMt9/coL4JsF/tETN4UwBxkuD552fIOI3JHtFJgH24R7PjgJXZeIXvv36PbFqgVXTRDbuIERq/d9zighEIfTT6jGY9xr5oWDPEeqNlVAhlyVLpJba7FXYMthBgipsG0OT1vTkInd4Ag8HQ5JVgWVHfY7oa4eS0j2fPLsCE3WINjD6UuH5/i2jYQdJpo1ZkIPWx6AOIL97djzCazoyP+9mLKyRJA42SwVNgPimxWGYoaHeldRTNOdJ+HY2I3e3X2GcNA/t3ixK9uINe0sTJ0PE6cx/cPOzxzVffYTdvIGzGRp9jycXkzg9Dy9Klbt/mK+TZCgEpJcoMq80cq22GWqOF/rCHMCzQTdvoxj3rVL9hNVazRGvYtLVnVjjP2u1ijd2GTQUJNhbYkOie51w7QEKlVC+wyhY4Oe+jNwA2W66n4/a24PUWmE8ZCNpbMz9SVSTtEGnPBUHnK9LhbNFsxRgOCWgA19cT4zGnHifA1UpajqKBlHDMblxukK/r2GU5BmcddPupceGTUoZBso2BDhsDScO4ie6APOBNy/7eo2a8/JtVDeQpLYoZgmCD4SDCcJjY3lrNt5iPcyynO+Put+oVNuNrspFogfliYlm9DCDF3RDttI31lrzADXTiAbbrwvZ5Y1837vraztluVhkRNBE322Byf9RsWRku54+Z0Lxevifff47paoLlem7UKuTpp45ebGaW3d7t9/HJy1e4e3ywOaBzuF6yMsHxqu7YBHLPZoWOvoAALsF7BtA26yU63QGeX76y83u+eMR0OnFc2mUdeVaiKOvY5nQgXSd3OiADNmBlhUEtsrUYL0aWsW02xC7DOmO2tSup5j3DJpv0NY1iJjKAM7fKls1qhs1ubUETs1FKoNN2tC8MjsiOYWUcexlssgzvr99ZxYrKotttdnBnM0nn+Kw2mXGyUv6zzdbs2TjpODCVCRqkFWFJMyt2rCmv80MYyDGHNXClvIzWMoO+qDG7u8ByszQaFQK29dJliTfq7vn5OVa7sMcBx8FmmM4uIdXPKXq9M2yLEtmKmetzWx9WY5BjnLrbNYRtu4BSRs7LyLLNmaBAcIVz6jLKnf26M071iqe3qh56yt7i85TVOpgWrZI7aDfzYWlbOmoYyl++Y2PJFuI2KWdKC9Dw8T/cvMdo9GgJBuTYVaDf7N6qgpLnHIHxhDK5d3a6zZ38j9Lxk8pmJgu8gCHZhLTVGFQ6BGWq4MEx4OInPCkxQja47Hx9RnLHORHgIN9Q9zc/rwKC8sxVk/m+g2w7fsavjpN9q8/6fgs/OxwOD7Qhvu0pUF6+iO9fsIKO19U1BUbJ7hdYIvtZ8yublZWwvr2t7/nVhbL5NXe6H69tPqnXhN6a21dzo/H6QJfupWb25MAmhY6eSQCi/7fsb/89jsXAiq3zYY6DK35C0XHJu8YvcFTyLyzAD9IIFPKz8nxfiO9rruQTyAfn3wr0fIR5VP1p3Nq4JrB6Bj8goGfwsQntE/nnlkRyxPGrsUomOA75QByb5MmA9/1TBYbmRc/H73HuBaYKExGI5qzVitbEyunqiEOXrWhzydcq/Sx/TT4i7+WAO1IBqg+BAwzlN1tQgYBW4BLhHK/+U2Yu78E+CvwR3qJn5Wsc92braCB9XMjWtMq6Jp7iYwT6rI916H3NuXxmJt3R547YzLvq9UQ6EK0b9bLwicN3q/4WfPbNkgHUAHHUsuRNPq+Nmb0FqsoaNqnXfPP5ff/b5t8Cvk8c6MIyqFulb47X3w8YFVUTW2EtWicfi/H9acmxMlNp85r8ZU8NDvldBiSED0kf2H1pv1aBJq2b3lcgyNa94bisadsJgLR5qXideZ65Mbogh84OyYF0Mn9Lb/O3gona8/45IN2n80Wf5zrqugLIlWim+dD9JGfCUwTCaz6FdUqXau0EVvNvVSuY/WNJfs7GEXbwc8/G+xpVVjU/HJfWXcES/2zTueDvC+GCCiBwXZTspznU8zocldgE8RHXG8NsoEoXk8td9Mi21+lDBIGdcVxP9v0wvcJG5VUAUgCzj9cqqOifUTpv7LX/6b/+TwyArgWOFJ7ODK0jGkKNkKXlDqghBYce1l+0KingcAgeg1ACE58UrqOW8K/hL4x/0Oo7/uL5h78vnP4m1jX0mja9PzaBpuJaPmTmVtzF2si6Fo1XO/RpvNJg8egVJAw+8OoLsgyqn3tOGgAylASWmwKsPfF8cYHFpUIhUwaoXdcrIZRR4m8mlev7c8nP6SChM3I8X5on/ua9pGgENGoj8LciRXxeGZL8vH8QSPiO18MpLhfN0qHF1yS0fnDBX9+PjIGqcZSUj6/g+ZqyghW4EEgpMJJOoR8R4/e1DgLA/XHzPSkEe84qu/b4gPTH4RtwUo7u/dKaYDkORqeQ9aO19A9PPbcvW1QG/ob398/xpvffO1yraiIohadnl6zqYNChLGNSyo5Fx4p0SdH6603Z1fi07/19oKxofcY34LQHZbS5LCtn5GivVT0cP8p219xR9uU88TUZYtqPkq9j+fy5ebNSqYpXS+9zXHReLUjFUFNZR394hl7/1Bz48XSFyZglSi2EQYpe99SyoVsRmwP2kG3YRdhFTevBFt1uiGeXJ2i1AnTbjl/122/GyFcsyd8bDUc3jVGvMR3S8VaPHpmRTPBnilqrjssXp9Y8js3sst3ajMjlfMGeZ5ZN/cnVJbY58H/877/Dw8PYsizjuAMaSsycpINL7ujnn53h7Hkf/dMaGJNk5me+Bh7fAzdvFnj/wwh3P42RoI2EWZhRYFyqe2TW3PDVl1eI0ibuHm4xY8ooDY0gRJfIZh5gMmKGd4z6voacNAW1BuKUWeQ7LPcL9D9J8epvLtA8BQr2tAockLxfAvs5s3rneP96hCIjIW0djXiPIC5Ra+1RiwN0Bh3jLya9AotQen0gjhwQvc+B7YY0C8D724WtVZm7ju31PbMbqecDCyQ24zq2tQxRe4/Tiz46AyAkf+4WGD0Cv//HHzF+nOPqnBnADDRElj1JR528plzbTrtja2dNzLICvbhntAHv398iK9y+Z+limhDM2+PTl0P0Ti31HO9ugXc3jxiTj9ioAAIEZYD9ghnoKywnC7S7HbSGKWrtEqcv+xg8a6Hdc5mn2bzAYrzAaryybOO4GSKJEuRZzUCRzXpunMtspDY4H+Lk2dAaOhI4nq/YfKIkyz5Wy70FPshDPJ86fvjVaInR+5EB65O7ue3z3kkHv/7bV/jNvzxH78yo0F0juRVAqnEC0G/+uMT3v3uNx7cjNHYtpOweiTra3QS9sx7Ssxjt8ybqPaD3DEhPXPbtckZe7wVef32NzeMOF+kzlCti3iVaIfmXI6tEcRkbe8suJ/+yq9JxGZnkq2abzJzZl+QvbDQxXs6xyDdYZGtziJhZenF6YnQau/oa63xqv81QrkfIZ3tkj3vst3W0hz0MztpoEahlrMcoMhhkrmG+LnB3f2981r1hgtBKLmnE15HNCZrt0Uo7iNMmom6Gk8sYrQ6zhUssJgVWoxxYN9BqNNFtuUBQo+WAXXJy31xnmLxntm6AvMywZaCYYKoFMUOE3FMEH+sEIZlNRc5p59St89IAWmbb0unsRNwrkWty2g3RfdayCgrCG9yfi9sx5g9zFDltn2ogfJ5GgWYrQNojCM4GiASV68bFzuOMepM6iPtlfDfH+GGB7SozTmiC+v2T2IBuZhKSD5v6n1kWfYLxDTam3BsNB3U+6VO4n5kdvFjt8Hg/wXbpAiQnF330hg3UI9dkkbjMko0gx+TQzRC2A7T75IFmZV8d+Z48drnpWBoh7TZwccpGgC5AQE7zXQ5MH4GHG4KHe2sImhEwYfO+kM0DS+zzDHmxRtIPcXrZw3q3MuqUehGh2NRsn3bCNhI2WWTwa5UZOGr81lRsmaM2svOv3KER1k0uCcwy+EFAm8A0OYwIhvIz2X5jVEhsQHn2yRVWOam3muZI5+uVNYahc80GQFGdmdB7020PD3dY56T+cOWVg/4pzk9fGsC8WU0xm48OQXCU5EUnFV9gWX4cPAMarISplTW0QwYvQjyM7406Yzwh7zVchjnHbo14HSUJP5e2CXSGqAc7ZMzCXz5aYIDVO1adt96YbU3Hl7y6zj53yQ7kOmezK+pJ7u3ZbOJ4xgnUb+eOcsUC9Wxs2bJwvlVuVtWbBnwVzEwPERlaskeRMxCwY9tK19CwcDzYzg5jMkZpND0MUq13jvLDwNtGZLLLOaANRF5xUrasSa+yc7YcgQaCvN3eEMPTZ8izvQWVjAZll5v+4RmujGkm+xCIY7Ng2gZWcssqyjqrE5qYTsfYsPzExkrbnWN0fWtazZYBIEzEoMwwsYE0LaTW4DzQj7MEIjtn2KWVgBDLbFWJdYK027XABIOtu/0G86ULKDAAZ9QsVZY114eAuAH4tdLJf7GxscknkJ3N7jNyes2uVQYl2b09zlYCFL7d6INJ/NyxzcXPytH1fQL5PPy8D+b6drXGo9fMP/AA6GPfQfay7G2BHYdnPOKoZpBMwATnT/dRwosPQB98afXo8ar0fH/Bz0D3/bKDD1RlMPvP5gNWstv5eY2Nz3UAVqqMRtm03LPy93yQReMVd64DsFxgigA0z0aOQVnZDnxyvhXf09/y5WXvUz/wPWX08XoCYLkeGr/vH/p+svxYviY/2vdZqC80nwKPJB/yxVSJKT/Uly9hDPIv5cNIThmgEeAkmgndT8CjLy9+cMUBZC6BS9fV88vPUfm9ADA/O9cBRi54omcXkC9Z1hpqf/pra/f06JCUoGXruHZgIatEVGWgygL5zmZPWYXEE98zdZnk1AfC3LOy4u6pN5SNufaUQSrMQGM2GWG1UsX/7vuvTO4zWaqyxDWvPs7B9/W6fh/72W0FDKuqjqzyMXkdt55P/NI2LzvH9679RtvJ9GMFTB/Wp0poJI2VVYtktEm3rhqlajRoY7X+JE8A9MH/pbFw1HRVciK/2OTca/7p60utP4OIPhbD6/vyrx4KBJalQ22feDzztvf3LkgrUJXnpe0Tr+Kd881rWCZtBUCzYkt73weorUF1VXF1jFsd633DWTyaLe1FH0fQHPpzq/2uoIj8fckXP6sMa/9M0Br4+la4kHSS1t/XB8KLeH0lxPl6T+eHjy9IRjln2le+LtNzH+NBGq8vO9KpAvT5t6qR/LPtCVch1Ms5aBi+aHJRnbmrxfxQHWLYyc6xQViCAMe6c31YhP/4sqpx+LiazqtjWa/9D//lf3TggPYBaEfBwSzOqvlYlZrtKwFTzq63+UeGwuFw9YwBveYvrg/8aIJ9cFET5QvCsQI5HIzeJtYYtaF00Ogw+0ihVRxBVAw20fsnPil/w4sbhUaYbYjK+ODz6IDV4aoNzvsrYsPvaENofLahvU6vGqctLLMjKn5on2NNpUS8timgKoJ1bKgpSiXQTnPtb1o+X75zPNfauLqOnsXftL4hoY1lh1TVhEVZsc55cMb88SbWfQ6KlsXulXIRqOhnCBzLgwRYMkduRP81fyNIcck48jOqD9etMrAP16sAaN/40nsy7GRQOgPAjV8HnObXVzK+gv34PrUDAH28BrwOx6B1/DmlzGtRgapEyz98JR9aA3+P6tnNmakCS7q+ZNM3IsxQz10J6c8B0NqTenb+rfXnvKhk6XhO+Lcib8d64VhJS950bR1m3CfHB5T2H+dPkVIZQHJQ+DfXUQa+r1eODVZbP2cPfOQ88W8B0AzE0clLu30DoJnpvMlLLObMUmiiKEPjgY5bPWscFUcp8mxrDQRbLWY3d4yP+WTgyn7bLCnfAV//cYnNMsNytrEsLgJtLDcPm6zgYPaAK9GbzMbGKcss3aurS8ssslLl3Q7T8cyaSC0WzPA7RdRK8NU3fzannQCrZYAEkYEG8+nCAIRf/eoXODtnybrLgrTkpgJYTICf3tzg/dtbLCZb1LKaOeTMHF5MxuZE97sd9Acdyw4kAC0nhCBsHCXIVltMR+QeJVVCyxrh8fvbbIVtkSFK6zh9cYKTlyeIz9jVDdjScN3WUKxg/6/uS9y+e8RyxsztHRrtAnGvaaBZI2miM+gj6bPDGcswcyRpA+2kjjapAVyRggHa4xGBZDZAnDganWyP0f0c65WL3CedFuJuA6cXCZ6/SjA4BZikxu+TluJPv1vh2z+9NkC5SyC/DBCSbmm3x5zZm+uF4+pN04pGgIGIgQFQjw8TkIOfTfvWiw3Ozk6QdmIMz/rWnI1p2KRoWOUrywLvn5DeJTKAbDlfYvywxLd/vMHj/QpRt4fu2Qla/SZavRidXssakDFLdDmdoFFmePnpOZ4/HyBxMWYrrb95V+Ld61tM5ytrenh2foneaQ3T+Rrvb36yjFwzrg24IE1K6jJfQq573WR0MV7i3esb3F7fo5t28K///b/DX/9tjCVBemtGWBqgF+xjREUL2QT46v/+Bj9+8wYRYnTjru0tym4Qlnjxi+c4fdlBGefoP4/RO6+a6LHB5A3w3Z/GePPNBzT3CcJdF9s5MxwLox5ox6HRPtBgWqyXDighRU1RuGojchkQrCrICTw0GpM372/xOBtjyaZ1zbo1R+sPEvT6LfTOQgTxFqvdDPkuR7kPMP4ww/QmQysg5UYKlsZ22CSxRe50i7UYfcrjdI3HySPWu7k1tiTVB7NdSTeSrwtsVpnRh3Dfs1lnb9gEkxG5Ltxnk7sC8xGDDEvbH+V+i8ncNQdpNJs4P3uOVsDsDjZU3GDL//Y7y6bdbV1VUzsMjVO9Hdft+qTQ2JXAZF7gx5+uXZNG8sxT6dQKLLM54m6Eyy+eI0yYXQ0sWQFwP8VqvDD+7QYVUNDAesuKr8BA68vnZyafrIRotuumMxgYo4NFehRy0L97c4vZ4xJhrWmUFMx4756laCTMxKKIMdiRW5avCxwS1GAWoiuHPD8H+qeusmNJnu4xcP16js3SVW10hm2Ecc0qBxhkI91yZpRSDaugiFP33X0dYDI3P7Oc7JBvtmDTpF7StiAVgecis2I4k29m/8/mW2wygnv0+Vj15nh3qRfXuwU6gzpefNlGuwPM58BktMbjhxnKdR3nvTOcdlyAgjqHlRirJfsnFPZ/tiLHJTN2HXRKKg6jUQnqFlSgHc7G4ARESU1TBnujGiH4jzgw/djtpgbwsrHMfpsZgLCYz5FGMbAt0e/1jD+Za8UMZYKMJWm/ihSNWhM1ys7WlU+a081mkfWqO3rEprnU1aFRwWyWOwRsplvW7FqL5dQagLZiZjK5RAT2QwiDlp2DjcBVJ5GzeV+skOULZDkzoFfY1kpXiVgWyJkhlbsxbHfs/cHqBaYKk7LKJWHwvOc4zabYb7DKCEYzc2iP4ckZeoMzNNmQr50a8LrJM7s+nSxS/Tzc3GD6+GABwrjlml2abeSVvZOb3BoykhuV5RsVKMcminXKN8vWC5bBcxwMdK2N5sQaf1fNQAnERC3q4TOrjOEeNbCOWdgEuKsMPjYmpg3BhqM8fzhW8ma3WwTrSWkyw2R6j3zLZliO653AH7Ow2ZCWgQbZ3wV1HcGgsmp4WDoud25D7nFLb6ceJ+hTcA/sERDATlK7BsEKgmnUibIrub/jqGlnF5+b68LsdWZlc6+OJh+wXE6tmsbsLo6RGXJVzyCBBVZVSemu5uHQ04UUdV5gn5+Rj6DfKuuVrydHXratfvsggWxCgb6+X+A746xUku197BzbelXgoJxqXse3yQVUyQdQxpmyfWUTHwBXj56O495kLqniGISxuao4NDWun7ORlQjlg9u+7S0w9cnfcmCOnoH+p/nF1bMKYJEvdgB1KbdVJqpscAaKnK/q5kSAh+Ze9r3v8/HsEkht62VBricfTn6H5EDgpwBoAWjmq7NihmAXS7m9TEkB0Drzfd9H1z08v9fgUj6BcALfJ5aMHMsRqaL4PYHY8tvkb2gutCa+j+aAdhcwETbgyzKfy/U+cFnylC3uUfnk5rNUVbDmy1WUCr7PJTBfcsv7y7c3H7HiSpZvq+QeVsj4e4fPRx2hOXXvCbR8SiTT3PN+SiRza/qU5aw55LVIwaGx6/Pa786xc3InTMD3zZxucc99DOLrcxqP1u8YqGZChvoj2F6t9A+v7eaefRkcry3ljQljSmozLmxmBVQ/klHbO/UqMavmEtaIs/D6h/WH2/OsupHvLdkxGbUCagdO+7KhvaLnKb3Gkz6OIrnzE/B0HR+rEM2kfDSBn+QA92VRXNqaayV6MEnV31+SIwHQZo9UZ518b7ev3KQp+K6x+bqV73NtJEs+MMvXpJs0T8I1dE7o7PFxNR/70J7w5cffL5p703FVJTXfV2Yw19+vLuB7GqNfke1jYP6Y/LX1AWjeywfrOU6tu571GK/QeaEzi58X9qdn9vWsw0iYTELdXTd+ZwPjqwqL+XRyyMa2BWACQtPZATY+ZnG51tyHs0vng84cXk/PrrXy977th//+v/gPSzsI2GClyoAuA1eqRSOBTqc9LJuTeN2iDw9Tkbprg/Izx4CsD/j6B7k2o64rIfQ3pJSvJlGLoQeRcPmv69/+e/4ifCSwVt1WmA8AACAASURBVIrneJztUNu7iLxvlNj8VBnQ5O6zA7gq4VcEQ4eIv8k4DmUQ/5wQ8H2WknCh+ONneDZDx8WihdPiauNJkH0A+lhIfcVwPG96RipGrY/myz9ENQ/aXDZmb6NxfOJAkqJxiuUpsqfDwD/Enw4SZ7zoWY+NPm1SPe+xsWKEkt4G9Y05vq4DnGMmICdlZhuwKnX0FYTbmE/0DO7qLsAi2faNC2YkakySbV/J6Pu+jD8pTnfAqhuxDB5f/jWX/tr4ssR/+wa5xmoy6zVt1F47lgmW0unaMpp9o1vj5z14Da4173ng+qkip7q+7iuDS4e3DEfNg67rB3mOx6Z55Lh0aGqOtK+4T7R+Uny8t2TqcFB7ZW6+ElR5kNZQ15LjcJC/CoDW/XUNZ0A2sM2ZeQjjCO4NzxAEMcqSWbSJ8T6TDqHYkxOrjXbcQULQrc5Mq8IyAc/OOkirhrLzWYEtm4NuawbU0nksyZ/K+W+yrNmVzSRxiKSiplgumVH7HjfXpKWoox21wMZfs/HMeFSbUYw9v5/EaLRio3959vkVBqfMKgxQ7mqYjhe4+ekGH366wavnr3B18cyV4VX7mTzN1Bfvrt9iPJ0iIT8H+VCzArVtieVoaSBVt5Wg00oxn0yxXq2MmsEMk4bjSmVTuNFobN2vWap2eXmJXpIYXQDxgO6wjXgYox7XMHh2glrUtIxFK9ZY14EsMGqCh7spNmsCNyXitG4UEjk2xhccd1IrZ2+nsWUobncL1Oo7xJGr7kmIRpWhgUGPo4Vl1dma7plVPrOMX2YvEFRJOxH6pyHOrrroDBoGDrNykID95AF4/ecb3L2/t2zu7SI3zm5m2dUtM4TA1QLdfgevvniF84tLl5VN+p8cRsnw+vsP+P67tzgZnhsYkHQ6VuJU1vdGz5D0mji5TDE8Bzo9oBG5xAdmpH/z2zn+/t9+g/EiR//0DEE7sIZlnW6KkMZ7rYHJwy3iaI+/+7tf45MXbDwEEJcyTGAN3F4Df/56jPksw8XlpQVAvv32L3gY36KdREZZwAw2yt/p5RBpGuP0nJQHLaP6IJXM7Zsxfvj6tWVCs7HYpy+usF4vcDe5tWzAsmAmbwetZs8a6X37xz/j8eYRUb2NOEwc+LTbWnDl5Zef4vkXp6gnBRrdEsPLjmWDWyIG6WcegG9+/xoP76YYRJfIV4XLngwaGHRS9HsJinKLTb4kxw3OL0+QpnUs1gQTV8btvFnscHZ2jjBOLVuXnRk2+8zOf8uYjYDLZz2cPg/RvwBKApNk+eCzvp3gw/djzB42aId9y5pncIj8h9wTrCZYbHI8TO+xyKYoGhvLyk26LQz6J2i3UkxGG3v+cr3G5fk5+gPXXZo/kXXSrGM6WuHND9f4/rsfkbYcPQEB3dFkjOl0hudXn+Dy4hNXQhcHBnITBLOKCNL6bHJ7j9cm8Ec57g1TkEWGa/z+wxr3twuTpQZzRmt7bLYLNNsNDK5OzYkiGLdmcGJXRxKllkFP52JDWpbZAvOFa/J1ejZAdxBhU9DRyk1mqEM5F9xT+TI3Xvt9VlpmNilOtigweHaG3nnTOI65xkYxYlzCS3vGHWlbmIXbDDE872Jw2jCQNyJrQI3UMsDNzRxFycAVkyYIxhPA5B6lwdzC8CSyz3PPau8RSCa2lK8IqBLoX2I+WVlzy3rZsIoMNqzodHpgmTn7bCyzzJrNMmsryzlXuRnkQbhH3C1x9SLE6blrujp7AH78YYrF/QaDdh8JHVlWWhC0r7E5IcFnNubcYrVgtiQQtRquKRwBXDKVEzisNxGlbfQHPaMnyq3xc471doV9Y48d8dG0bg0W2ymzsh1APp/NMLl/xHqyQtKM8YvPvjSubgLmrCaYrfa4v3vE9H5tz2kUD0ZnxUBqjYyelsmbZawiahotUSdpG43SfLLGds2SUYLduYGlbEZDygg6Zwy8MevXMoZ53nUocwyUkIN8ZmBqWdsasJwVO8t4JxBIHmoGMI1CpO7AP2arU+8QKKZsE6gnmMxzabGeWc8AZikzANjpdkHKDvosz1++MGqs1WZtQSVeg+D2YjIzWhdy/zL47mjP+MykWXFgqDU3ZbNRcD0qXviA/SIIrG+wL1hZlJuNwaDuZDy1Hg4MHjAb1LJDW6QCibDdFUYJwrPP7Md607iueY6zmmSbF8g2tK14LlX9UEiFlZOSZmUgOyl02CAzrKr9eA/+EICmgy8biPfnWhG0J0C8ztn/IrBAcxBERgtigYUmgwLs71NDFDPjOkavPzAOd+pG8rCzIsbs1KJmwH83TYxDn6UMyxUb446wXI+wWT9aQMFRczhQhYvD9eH35YQKgD74fxWgeagsraggZF/Jf6AMUBccAynULQLaBFxxjeVL8X2+riaIvs/n23bMADv29XwfQvafxi0fQHYrZUDAnAFUq9UhcUh+lGxj+TY+GEkAWvfQMykpQj7S8Xi49gffuUpykj+na+t5BTbK/lZ23MGfqOxiSpRAPiW06DNm+1d8wKKCdH6HS9bSXhUGwLmh3+X7/fw836fdfqg+pT3KBrj/RHm67VlmWXqNEo+BfPklmiPzzb1mo3rf90/0GR+M9IES34f/OdzgcFAbTYSrINa8+76z7/PIv9BvfY7+g+aF4+L8avz8WxWcvAdli9VAAobNlyIdZuWDcm35ff6I7oD/9mXD96fN160CQwLZeA3z47eZw0O2pNlJDo1W9X23Lg6Y5TBYRSMgT+vF6yuQwWClP5fyn9ivhT/CN+TPak8yFujPrcuidqA1f5iEI5/d94W1R4TL6Hp+EIX+P88B0aCa7qnmks/Afchzy1WDrBw3dOHASGV3W88vj8ZG/q71A7NKeYcliH5D+5LX4XPwXNAa+eAndbyP+eh5juUoqgI/Prjt7xf59PKlj/ekfGvtCa0ZAWh/H/E5tQ62l3O3DkQw9UzaFwZmNxyOwl4rnDfJrPSmJYZYcM8h0ccYjCoiqPv5nmRLe/NYjn0dqjnidf1gkuZZZ4wP7Pu6zsdvhFcoyEU54Jg4HibjCLNTkiM/r6CZcBzpJs2P5svXBfy3z2wgvSUsit/110jX0P19/EJj1tpKHnT/J4yG1aE8J12DQXvGKtlwOZ8dcD67b/NjmiRW4plOreRf+oPzonNLa6196Z9FB3kmAG0buAKgm6zxZNYBBYNRnNB1eCYALUHxH0TUHLy4Mky1WPzbPxA1EB/g1eb1r3l8IPsK3xcuvS6F5L+njeZ3QZYyPz7Q/MXzFRdfF1hIY5XfE/gaVlHJ4/H7m1GHri8Ax8YOue0+Km2pyloEvPvK1l3blbAchPkoAqHDSMpMcyklr00hYaCxKgXuv+d/X1EdCbYUAn8LCORnpLCON/3xHGnsbn6cIelvVhkL5sBWAq1rHM+v4092P/46+ptANA8qR5Cy4WcIGvjAseRGCvEYjNWBJmPSuJ6PuoD6Ckz/1jMdDHBTKHRWrSWTXeN4HWSk6Jk1Ju0fzZne9w9+X6lL5o4PCnsGuAOE39X+1ZxLuel9KUDJtd2jqiDw51/30Tz78+EfHJJJ/wA/Nrr1HDQGJCd8jWNzitGVcOng1zgkEzrEfZ3ir4mMbh0S/mGhNbN5Z1m9Vzp6GDOBUQMT96izRKU7QNIdGApRFmx01DfgmQD0ekXmUYJUPfR7J9a0LOm3cHIaWQk4AcXxOMf4cWQALR3ikz7BsxRJ2D40BDMqhtBRSphaJoBUAyaPwNe//QY3b2+MWgP7GpazlVEskAagczJA73KI7tkQFy+u8OyzDuoJgTFXIr8Yl3h8P8E//p+/w25a4jQ5R689RDtqu8OmWWLXyLHYTdGIgYtPzpD0UmyzHWoc+7sRXv/uBxTzHYatgWU6NuoEytuWiWbGUL2Gdb7GYrnGYrPG42rusr7iFvppYkA0M7+Keokay9HjCEWTpdgEoGvW1bBeNIxblTzO9VbbOGFJY9BKQsznU4wXM3NsGEAlLQM5Nx9H18gIcFfR3m7StwDBblc3kGKzd5QMAZul5CzNZfpjYIBbq0V6qsIyYgkIk8yYXLJc42zdwGq6wdvv3iKfZ9hMNyBazsaKSRRaaXy2XaF/3scXv/wS55cpq+7tebj12STwp++X+H9++wdEcc+y0xnEYFM8ljdfPO/g7CrF8LJp9Ax1ZtISQGSFfA0YXQO/++0H/PT+HgFLYuuEUtkMtYGQTsEuxHI+R78T4p//O7/A4BxYrgn+kGqEaXABFtMdrt88Gl1Mv3dqTtUPr7+1ufzk0ytr9EUwcrGeYkgu5Bdn+OzzE/TPYfLDn/Uj8PbbFf7wf32F0c0I/YQR9cjWIOkMkPFebLDKZpbrJR7v79BNCZKnwK6O0d0Eo/sHtOMYw9MBXnx+hfaA5N879C86lhVvzRBnzFIvcfPu3jLgO62+8egygLLbbHHSHeLipIftbov1ZoowKvHq8zOcfeKoWB7ugT//ZYyfXl8bTzizl0lZUwbAnLwWgDVS2+8yPH95gs9/FaFzCgRdoEbgf8usWeDudYE///Y1mvsu6rvQNfG1oJ8rRZ5vFlhkM6QnDQwuYnROmmh3m+h0Owb8X79f4N33HzB7N0anmaLXGVqgyTiTSXVgXMs7fP/jG7x/98F4qYeDcyvRZ1Dqu+9+sH318uWnODntYXjSseCKMQwUbJ63x5SpuEHNgjDMFA0jVk00XcPPpI3ZYo/Royufb4d1DAbcS+ShrlvG/XxZWCPV+WiBxr6Bs/4J+l1y4AL0G+fLLRbzjXEiuyzjJvLtErPFFAUbDjWcDBKkQ15DWAtNlxB8frx7xGa/Rft0gNNPzw0gJoDOuBCfYbPZWdPP2XRl88KKgjBuIIgICO4xvEgtkFdm5FJfY7UeYx/klj3MTGFmgNO2OTs7xWCYWGCD1RVsxkjjmRup23Vc78zOHt0scHs9xma2Q1SPXcNLVmjE3PtEbQvL0I47CRqtANkO1uyU50Daa6HZ3qPZBtpJYBQp9R0wfgDu3i+MZmM5mVl1SaNkhv0ASbtn4CD1M4HRNCFQHpuO57PT0VmtcwPSaZunw47pXGZv8znm2RTb2h77NELUj5EOYkRsEMmKFa7PCliOFvjh998hrsf421/80nj8jeqTzB8FKYg2GN0+WqCSIBIrWUivwkqecufOVDYLZMCJDWnTdhvLWYbJ4wpkBVnON0jiAGncRtxMLSBntNPGLc+xr7HfbXFy1jUKGt57sVpisdoYoO8oY0jvVxptiGU8mx3HSp8ISdqmdeIqaEJX6cOqGoLG5O1mhQMDRhbs2PI3AeelZT6fXZ1bIG5bumw0C4CSQofg/5Y9TXbW1JOVNdy7xiVaAgGzwo22RJUMLN0gvcUejSbBVWZwTi37l88dhjFGjxNMxmMDMuhw08/oDXoGvNO+5/2N15kNOFlFErOZY9f2AjOSyQ1Nk57nIOeclBurNZsAba1hKsEgrimrLkUBSICXgP2uWKIZOaDH8TTWbT+yRNbuTaCQOyhgRj2rP6gD2ojT1Ljp22liVVsvXnyO6WSOH398a5Q+5LbNM9JSEWBlbyAGIfcI6gwCZJiNR3gYvcV6c2dzwWoY2mPbjIFEUvs4P4XnkNlUVfNxa2hvgKKQr6e+MLIvlcAku1pZn6IXOAa4fADa95u45vJPZFvLVjwkVFQZfL6PKZtTNrns7oPNX1FKyA9S9hrtGzUL5L/97DiBHj7QZnZ81RRNz2Q6k5lolU3uZMrxhwo48P0wyq1sVt3Dt/cF4PJZeG01tTKQsQKE+X3ftlfVLp9LgJ+a1/u9iEibZHYwqWqq8fK6AuX5mvxn/vZBUZPL/b5qaOrK+/l5AU/yfZ4AzCfqBn73/6XrzXZkyZJrsRWTh8c85nQyz1ynpu4qskleipTAeyVAj/oAQdCTAEHQk54EQU/6KOFCL5eiSHFsNlvsqaqrzjzlGBlzhEd4eHgIy7avzF2J4gEOMjMG9+1727ZttsxsmbKDlb3qP4P8dj+h5u7cKElFfoQ/p75/7QN7vv0vGdl5Wao+kC4/RMCM7xPJp+S1ScnkGgo7wI9gr2RY88Fr8Tp8VvHEmjyTezvTbb6/I3n1fVXf19KamE60BCh3f8mI+aikCsqybzkmHxTn9Rn48v8pE/1mXu5wiwuA9vcSf+cZqmQh32eXrycKDj3LXVzCkiyKzoflPx/E9f1m4ROae60Pq9D4HcmdqII4B87ndBzOqu7mWSBf1NYldpnNut6NL5o1vywVs55TWaW5xnGLtbj9K3m3MzALosg39f1QnuDSZfzpB9yk0+R3a++LQ136865+83EEVlQoAKU5sT2yY8NfB5aL1kb6QeCwf136WXyfZ4HG4eMPLmjhqnG07j4uJz3p63pfn3DMuq4PdEpnS6Z8/S+dI/0oXeXLpN7z9bSPqXH/CWDWfPCenFuOlZ9VhjT/9hNopad9PaLn4DV4XV1Le9F/XzpL68XPKMDq7yFhWNrXPv6iNXL60DW34vnOJDGTs6yp7XzqKi115tFn0NlhOp8CYc3EXUBGuk/Yr/ahxqV9ocxujTH3v/6P/60B0ASamTHgA9C0EYLQpVzTMpYwSPE4w+I24qiNKNSeg1DJ/r8FAGlC7oI7mjR/c0s49FmNQw8rAfeFyC/fUqma/3mBbZpAKWrdQwCwI6x3h6aL8DjDyle4uq9e09jvzpuUlSlV7/C3OWKWR5ZtynnUAXmjkLcu8nRjMGQlbBJYbUYZQIpo6oDm+3oOjovgjZ5D41YwQffRNaTk+Tl/Y6mkSobjzZxlvFx350VKwm0udS2/NUSlcP0NrLXW3OlvKmyNX/eRQpFCEM2DFIM2MD9HAFrKX2vvP6cMEF8Rai4p20mmNKRc9DnJry8fvqJzG5DNhtxBrw3pA96+IeTPicYkefcDPpId3lfrIOPLB3BvFFGWwazxaxyUH86XFIhvtGju+R5LffVPSlt/a8xab8mewGIpN1NkWZaDv5b+mkuPaJw3hqOVvDojSuvtDCTXxEHPrjXV53SISy/5+197X9e1uco4oP0x2VhTt59ogwRlNmJroxRUrcHPNs0jrLYs+zNJSlhFW2tkVa000e3s4fB4H3tHVSuLJ7/uaJDRMSxWGI0mKOYLOD45QrfVRLXCyKIzsHg/Bj5KpOEgPcUaIEYSkzP6t+/w9vv3SKLEmtUxQDCdzzBdzlDt1bD38BAnnz3Eg0+6KLEcv+xAHwJfLDsnx/Kv/v4lvvn5d8gvAhy27qHPRkpJghG7/1W36BzXcfCkj3tP2ghbLn4SsunXJfDdP33A9ZshKpsA9VINOZb8pjvMozlmiynWW3Z2ju1nno3T2EQqv0MxzVszuTAXYBtvrdTNmvoVC0gLBTSabWcQr4lyMEOc5eQpakd9NLoNO0QZyR2NRhgNJq6XAYqWucWS9Fcvf2/cp6TM6bW7aLV62O7YEHSLTW6DUi2HoMbGa6RAKSHZFKwJGfmJK9YoJUZYK5qzT75dAns5C46xkiLA4PQC2+UG+TiHdLXB/HqKNHYBWAIhzFDsHXZRadewzW+NXoPcqnu1MoaDFL/+zW8NbMoVQtQbLeMrzeVjVOsp+vsV1JplbPMJcmEBhUpgGbk8k+NlDtOpo3Jh5mpAyozizoIYo8spVpMdckkR+70u7j/YRynYWZbrfE0KjxHSdQ6bJRlTXaY+gTvuU5bVjycDA59ofFRrNUwXU9TqIY5O+nj46BD1PlAkMMsS3BiIx8C3/3yJX//8N9itd2jUW6jVW2g0u5jTcGPWx46ZozO0OxU8efoI5aCMaJHi/M0F3jx/h+3K8cdS7lv9pjXXLNUKCBpFlKtlrFbkYmaqb94AJMoMKRTY3HF0OUGt1ES/3cVyOcM6XqBWD4yeodqqGGIfb3Y4v7zG2enAsis7/Qb2j/cQpzsMhiPjeF2vN1hOJ+jvtfDFHxzZPik1YQEA6gHSbMQj4Df/PMCH52OUc1mGYLlyY4xNoxk26QI//ZMHOHoE2yfsA0agm77eaASMTld4+YtXmF9EqFfa2Oseo4QQq8g5RYUgh9988yucX16g2WbQqms0PtNxhMHpAPv7h+h0Wuh2mui0qkaXYZmHzA5dbDGdL7DcrBBUi4h3pE0hX6fLTKlXmia7y8UG1TKDYgU0G3nL/CYKaNtnB1ydARdnU0wHMwsmEYSkTLORrjNQgXq9hlwxdZRAxZ0BaATHGLRnw0LLsN25Bm7tWhPVoGi86cP5FEm5gLBJ6ow86u0KwmrBsowItJEjm0GnOGaW8AK5wg5xSl7vGJ1ewyg6CrsaVmygul1glSyMK7hSJ8e5a3LFzA5SU/D95XpmyorUCmG1hn6/i1algmi6NDqb+SjCZpGzYEaJXMfMYLKukVuEjQCtfg31ftXmhhUZ5HU0kK5cxC6/MYoVy14slpjMbQHF6fUK8+kck+trRIslysXAsqorQcvoS8i5R6CxVimi16uixSBTjhQdBGtTDIZTrAm+V2uoNEPU2kCB999tkTCTOZci7JWsaSgDJGxEaYFt0mtGwMtffcDkfIJP7j3FXo9cwS7czf8E0TfZ+U3gkvuKGXHrFQMYG6tKYAZ5vVZCu+ka0S5njrZoOiQH+SXSeIlGrW7VDbs4h1waWBULzyryrHOrNjoV1Fs5k6tVDKxJfRLFWMYxVuQrRpZNBVKauROWWcIOjCEfMptH0/6mXDML0IGzzoYRB+rG8THnNoiTlVEHRZsVqq0qKs26XYsgMIOWyynpLsiZxeovnt+UzwK4aqweMiqmrLSZVCcsN11vI9OtbNg6XwxNvglAdzo9xCs21lzeNmZmFU+7gXavbTqGlBjMdNwkbN4doFKqoVxipiMDVwUMBgMDoZWsw+AjV4hnGoMT5Jcm6M4Kj6AQoBq6JoKsrFnHYzsbaO9cD68wWyysMSJhZ2uCXiwYSG/60nB2Zj2T9qpjjbN4DtHHOzo8QRBUMZ0sDIDm3hsN2Sxy6eg3mGWexra2lCGW6F4P32M+O0WOPRKYyFKgLeL4p5mxTWXEuWRAwYSaqiVLeOE4zOajnZQBrD4AKRvdgiAxgxMuI1GgjGxj2Xc39qwHhN76CA68/TE7uVq55ay9a4PKp9K15R/4TrV8Do5RYAHv49MRyi72xypwoJiV8PvPIztddqxs1rv+idmfmQ/q+8/+OAXC+qAVv8fxaszyqXxbWGshsIWVknd9FDWilP8iv1Igm+4jgELrKB/HsiIzPWtgaNYkntfjZ5UwJHBHyWSOUseVdwsM43cE0HC+1KNGDbJ88EtrJqDO99H8ufDf12c0z/LlGBni5zhe3tPHJvhMykLUmup9+ZwMxlK/6fnl5/B+8rF5XcmTP4dBuWgBHl8efd/n7l7x11eyzb4U/t7hs1jQIePu9QMCkmMHgrvqHzU5vMEjPHmUL+r2lQvQ67m111ZrR6Oi+8qH09wzeOfPqfaJA7wLBgCLAobPIexCn9PcCCDntfyADitnfgBEZuNXQIDnmO+TczzSI+ZfJw6v8f1urgF9E7c/3f3oZ2iO9Gzue7cBJCd7zv4WqOvPofPnXVKeQPC77+sefH75yMqsVXb9XbzM999Z2a/AmfStyXWWAc3vKitZ/Z2073w/vEgaMbuWo6gRBiC9LgCacqHx8PO6p4/JcB61jn5Ayl9Hf39KT/E10zGi0MowBl+fK+jrY1Y6h338QnIlTIHX4Bj1zMIRDRPJ9ADfv7sHpV+kj0xWsuCPMAtVwNxdY+0Tfl6f1forQKTgof5WLwLDLEuOLuX2PGENFJtLV9But50YZNSvzID2wfuQ1IZZZYnJZikLXGU+rsl4FkTTXuZY9Ax3z4Cb/UgOaFMsxeAHALRFJrAz48SEJqOgkCDpQZQB7YM1PlimQfvGgA94ajPqgOTkKBOTg9eEauH8A0KKyY+ESMnpULx7eOt9bQpRCsgg8IFDU4YZx7UOEAmdOKBpYPrC7x9mElb/ef2N5Ssk//oSKi2kmxuniH2gjHMrYPDuoarP+RtMn/E3oK6h62hdOe+KDOog9J+Nr/FZ+NMH+X3jSdfyDxDJgX+QC1TUPEkmtIH1HX/ckjH/+fWarsfPSzkq2u/Lr8mIutj9CL8vP6vyHMmdQFQpy3XkSkR8ufHHeVce/Gfk2OhsSPb9ufOvqcNayvsH18hKGSXXOjx8RXd37/jy6L/nG6ky/H3QWHtK68HxswxU15Pi9veD1keyzmvo2gayZBnkd/e1/ta1qQv8A0fRQjo5MlAlj1Lq/gEi2f+39IGurXX0DVa3wW+5jvz5I8DqxlowALpSYaZX3rhCc3k2cq0g3fIzoVEuMHW1VKygXmvj/oNjHB6xYSAduhXGwxkWzBZMSVMxtcZNR0f76LSrCEnluXElf042CF/sEJKeYrEyGoDlNMb7lx9x+eEChU0eIatZwEzFqTVS2oU79O738eUf/xTHT2rYFGEgBoEBC2omRieK81dr/O3/9Y8YvZuiW+wZAM15m6yHKHUKuPfZPh5+cYKDJ0UDPNIEKK2BUgScf7vC1esrrK8iy5qM5mtzYjdpgmUcYb1dO5kvFnDvk2PsfdpHoVzEdplicjHH6HyKydXMwN+UGWPFAGk+h/sPH1jpdbKKsIljzIZjoJrD8dfH6D/YMxCNABn5iC/Ph0BcxDba4aC7j3i5wO9++xss5lMrgW41WmjVenbdZTpDsVnA/uMeWvt1bMDmTTksZimuPo6M7iPYlZBEpIFhRVAJa/K1lpiNWbKMZJavb8mdGYQIcwUUmXk+nuPq7BrLGTnMGOANUGtUUaqWEGONbS5BOQhRKzcsI+1ycIb1JjFwhkE5UqgUcgnCIEarXTWQd7Uhv24LQaOKTT7hVSwwQJClt9/E3jGbwMECGtfnKd58f47BuzXWswK69X3LMl9GE2tqNhwODPhok496m0Oz0Te5IqhWbbKEnCAbyw5d2Wel1nJUDcWigXq9Xhdho4CkzCabOwRJbUoYEwAAIABJREFUBbVcHdPzJX7/q+9sHWphHe1OH9VGExFL9vLMelwhX97g6z/8BAfHsKxO9tcafATefneK19+dYTmOjY6k1mwYiLROl1ilS1QJJDdK6O13DTzcP2CWv2twuLhO8OHVJTaLAoJcBctphFJAOhICbXNsQPqEFAU2oWMwnZB7s4S0vMT+cQ+FcoirqxHm4zWWsxjJMkWr2USn17Ks91wlMRCSmaKNsIJqAXj7/QLf/us7oyDhPqSOKRdLCCquaqxcL+Knf9hG757LXF0S8DPaLVMn1pTxzS+HePvNKYJcFUf9BwjzzPRkNoQLiiziEV5/fG7cyuxA3ai0Mbgc492LMwOt++R0J/VHSGfUAVq091fxFutkjSXW1ggyH26NX5tBLe6TInc6g2cboEEAOUfQi83cYuO1rdXbaDRCC26Nr7cYXAywWq5MVmlTELwj0EWQv9msGSc4f4Z1jp1NPl0AkzotT7CJcr1OLIt6v1+1685XGyx3G+PeZtZ+o1V33LPJ2po8bxMX2GOWx2q5QKVGPlt+cot2t+0qKmifsV9GsEW+lNo1KpUAi7nj1aXs8rni9cKast4A0LU6DvoHxpFMipHlbImUNErrnAXAmFXPa+dLDIBtDRxvHtRR6wUImzmkhdiatJETm/hetIqNT5dNZtNdwYIoTAQdj0fYxHOjbiCNBYNO1GvrxQ7rVeKogNIEuTRGsxHgYL+DZi1vFTOLeYKLqwnmJKxmwJpA8F4NrX7ZQOhcDZjkgHIPKNWBDbPfMwC3uAVCZvy/WuHFr16gVWrisHOIej0wXWJ6m98NYdU3zIrOesUhmgPTqauKKRdc01VW23DZKesMlk4nwLs3Z1jMxui1O2jVuiiw14FVI5DneoXFgrRH5NJkc0jnT7DpYLlSNZR8TeDRqDic82KZsxk3JvcoqSFK+dBxFhvW5pw1oyey0tGSAcmkZzEu59zWKDlIe1Ou5lDvsLFq26iY8uWcrYkB++PY6IaipZN1nl+FlA0GQxTJC5KSS5n7hQEIUjwxwLG2eaO9MplMrKlgpVxBpVw1EI1AqmwHArAsSaq3qkgLGwtAWlY1YzEx5bqAdJNHzhBh12STMk4qEmYiMaOU9gjpNNJtYoA7S56ZjVzMF1ELa+ycYlnSuXJsGf4s8b68vMBoOjE9x5LZHMGklFRELqBFWJoxXQOg2UyoGqIYBgZQM/GIzYjzuZJlwSdxirOzC5uLRqOGmgG1zKV29CirxQLT6SXOL77HZj1FmmVrp5vYmkIS1+K5sIlXRs1CANp8rryjyWBmu9mGWQmv5s4H6OSj8adsT9834HdkF8om9f0Y+V8CYdXQTWADrxVkGdqyC3/MNvb9Co1DtrjuK19JgIfsUx989v0S+UakRdE979r3spV9/0fzc/PzTm8hjVUglkAB+eECUgTkkE/cBwU157o+/V+BBbKJ+VOgDmXdB2Xku2rs/t/8nHyZG5/PqgIc4CbQjZ/h2cH/AjD4Gv1M3tdoj7xm8Bqz70MLE3CBp9vqWN//lH+oObkLQul6vg+nObjBCzKuX4HEWm/hBPI7fF9E3yVvPe1RPbcPEnF+BGbZ+Zc1U9Qccl5sHpgkWHQVxBonZc/3rXz50loL8L7dY66kXhgDr6b94uY643wlb/lqZWtOXSX/n98TCKc5dgHqWw5jf32039exAwjlv2oNNJYbINr4nrMgVpb5S/0Yr5mJfZvEJiBMMingUqCkzhCtvbipb/Za9hwC+ExlZfJu48wCaDc+buqSnaRj1EtM+kSc97T3JOP8rlUIbRxvvu/ra5x3/U9WlGmtbrK1nfVzAyhKN/EaAsXl1/J6fgDOl0/d38dKOEbL8N267HjJEMcs3abrybf/AVBPmyYLrt/V7W5PuD1JX0fPZdRVbMCb7W1l4GqttEZa27u6Wn/7gDOfXwmU/F3yIGxJ72kMd+fdxz8EFPtyrDEJ/+T1FXS60XGZ3vMxGV9PaH71vBwTr0M7+y4+ymfwOdI15/r5o0G+Oxn1kg2e56Sg4j6iPWDXyPDXaDG3dbkBnUu3OCcDD2w2bXK/dpXovu7UHpMO0/PwesquF9ZkTQhN6EsES9i90lFwCIAmd6gdjBkArQ0iRcVsGykGHS7asL4Cl1LyF0UCw5/aVHwoEaNTwWrRteF9cEuCqQXU/XwDQwaJv8l9hadJ9oVWxgG/q9JajU+biRYxJ5NZF/7h4h+y/uu6vg473kPzpFR+RaqU6q7ncpvDpffzvw4RjeXupvEPHIH4UpB3DRhtds2zxuwcAqdEBNLrkJBgSYnpQOUzyZjgZ/is2kC+EXXXoPJBQd+4keGpufNlR88hJe6vn6/wpIC0LnoGPS+zSrQW2sS6D1+XMvGVh943ED6JfxAU8MevcfjrIdnSPVkuLCNF9/ANJkUHNRe+/PN77Ezvy4GiYzpwpEDvGn7+Gmh8/uGn9dNe0loq8KC/CWj4+03z6xuyOjD86KavRP0D3jf2NGYZN9rLHKcMBIK3vK6eW88rneLPt967O17Jhsbsz//NfsFtQ02thb23oytIzzQzoIvkUDM3DyWW2OZZls5mKwQeisgXKlZSXipVcHJyD4cHXXuW2STCYh4jIQ60K1hJb71exWfPHqFJ+s+ADRkc5Q25XfmfTikBWSYY0YGOphGuz4cGvtUKIcKgYqDU1fUlknyCGDHa9zr46k9/iu5Rk1Xxls3LaH1APb8zlg1sZ8Bf/8ef490371Db1dCtdawculwPrClg+6SJ/ScdozWYLsmjusFqGAFz4Pr1EJOPE8wupsgnzFLdGQVIuRo4rs68yw4ggPSzv/gDHH1VYVI4tvzu+w2e//o9vv/1aywnsZWp8zkJsj559sSc6jhaGm/bcHCNar+Mn/7XX+LeJx1UQ0vmwnIIfHg9x/KaIPUStWKITbTG829/j/yWFQ9l1MIGysUaNvkUcbBE86iCn/y7z3DyLGdzQryH5fPvXlzi7MUVitsA0WhlgAGbgzF5rlitIGyE2JZi7PJrVCsFHO31UGVGJ8ud4xzevniPs3dDrBfM9AnQ7nWtnH8wGWA4uTDgjFmcT58+QaXhDK/FYo3TjxfGqb1drVBjg7F6DZvNDtNFjELYRFCvI8IaUbpELsyjtd/A0y/u49GzvIFQnbarkJpdAr/6h2sM3q/QKnYRFsuYTq4wm48tS5XR8fv3HyKsVO38Z5CC9B7tfgX1XgmtbgXT+QjffvsdtjEbK5aQS1nGHljWY1ApIAY5CTdIFjs0yy2EuxCXpwOsZhEqlSp63QPLNmXWKZumsZkfQco//4s9ywYmOGp81lNg8AH4xd/8FvPRFp3WoQFQNNxX2wjn16dIC2u0elUcPdzHgweHePZTIJk7wIvY4oeXKUZnK6xmO9tPNKqi9RLrNDJ6BwJdHAM5z+mYtvYq6DwMkKsQGsvj8mKEy48TLEYbRIPEGsSZsVUrYYMl8ozO7DZoVKo4aO8ZZ/DFBUH6xErQVyvSKTCjpww2Iev02jg+7qHeBaJtig1B3nxqvLfFYhXFXYB0Ajz/1XtsFjvUinV7jYAWQdagCqxAkGmN/mEdnX4HlVIBp+/n+O0vnmM2WlnGNJMNKXMtNhMjf3RGn7ajzsjNUe2WsXe/aZngpTyzQGOcvRtger1Eu7pnOmIZjbFNaUyytH9jwbNK2ECn3bb1GY8nmE9n9lysLmBmsxmTmyVq9bJlP3e7bTRIbU+u7i0wHKwwHc2Ml34xXqJSDnHY20er0USZDU2aJYyjNUYLBkVcY0WdZQxycD+QrkVlx6RmYdUCQax+v47lamdc12wyWqkX0OzUTVcaN/vIBdXG17OsDJQNKV22PilKypWK8XFv14njHCaVAzUzM5Y2QLSIDaDME5ktFSz4UGrkELaBvZMKgjownkwwG7BspIDxdGkBxkKhYanIpGYgtcRqPcMOS1QbO+wfdCyjeD5bY3A1w2IaI54nVpWRbiLUqwHunxwZXc5yTr7yBRZLNiHdWsVIlEYoVvJo7FVRaeRRapaAdohCswhUqby32JXJYVxAMS0YAJ0Ogd/90wvkFmT/DVAJyuZwBLXAKI4IQlaaLruY3NNm88Q7a8ZaZnQoYVZyDqViavNEfVwKymBp8dCCCxtrPFoLS8Znz324GAFXFyOMrq8NtDQOeYKW2w1yDJaQ/qFSN/CZzT7rrZLRlmSUgpgvd1hMF1itNigWKghKoWUZkyqJQDOpkoxGhVlZuxJyxj/MypWtgcVpno30Atx/2gZbLTD4wxOZ607O/9nUycd87prurUm9E5MPNTAef16vHOaseqLRLCIktzhpodItEnKzj9kYOLEAGyuMCLLEETNgHfctKaaWqxkKIatktghqlAdH7cS9F7PKI6EeJde4o9IgqE1nr7fXN3ub/Lo87zj3zCR3VGd55MhtXmQzyJ0B/It4jE6fPOV5jCZD25PlaoigQi7onAV7SUuyIqdrRpUQVssW3CNPdaletkAsZb6Qpx3FUi/Hgc4AJUtsSQHGAJtzIFfWQNEAlHiB4eAV5pNLo2tKNmxMuLGmo0GJuVXk1Y6tgoaLG2e8spQfOa0q4fV9GN+H+jFbzLfXaI/6SUoCgAUs8Lryq/yGbvJVEssKcMGNu36JbFnfv5Xdftd+5txY8MyriPTLsgVUyIbV8zID2vdzfOed+k8ZbL5dq7EbiJElJcmm9f0UAVF+xrA4mG99NWe/W9YrlXaWtCO7mcEdgSXy7XygiRQ9spu1Lno2gcCy3ynfFkDKwFReR31BfD+F41CGtmx7+emi0TRM4gfUBS7LUr7ZDcDh0eb5/o2+7/s3PkZw10/WtX3sQP4xqX+UAS2Ay89ElPz4fqVAIOoQHxRWBrRkQo0HeT0l+PA9fo6BIZ5Z1EtKPBIQxs9o/X3/UGPgtXgN+d7c136wICyXbd9TL/EnK078iljehzYUv8PXbS0z/mitC18XxYLAUR8PMB2QNSfUGAUgS2Zu9IRPO+oB0AzgaQ31bHp2yavv18mf1vPT1pHcm4yVHNWAMs6pawXqmeyVHT3OjV5KnU/mA9DCQ3hd9pGxZ7qTAa319zEV4QC6vvao0zVOP/kYEJ+FVLDyhQX0af7tLM/6J/l71tc3SkCULPPekl3qjThyCXL+3vLHKR9dc32j54xSS7VW7gn0PTcWBzyrCaf/fc2fPV9GbaH9qqxugd/ap9LHuof2FJ+F66agjLKLtYckj77+988X7XfpZc21gkV8X2eOsCb9rWsKS5Ec+rpJa8TPCIDmvPM/95fOEz2n9Aw/7wd8fL3jn1HSPfq+5sXJAJtgOioOcUALgCaV1g8wz7wLtPB71AesNDTmg8QFRoQHCU807DTDK325VLDmBkMhB7R9MOOALgdVy1KgUcWoOptUmJK64Th0JSd6sJhRvGwTSAi0uBJuH4DTYkjh+OCXDihtGjp/nHC9rgfSvamcfYHygSWNxT9UzDgrl2+i6VpcXv9GABIXJfEVpR+54j18AIqojWUEZVEt/zDWNaR8+RkpQAmhSlgEpCrNXoqYBjwXWlFfH0iWUtF8+EpCG15zIkXhKw99TwePNr4EWHPH+/CzPwY0CuD2N62UCV/zDSd/7rSWvrL0D2qN3zdG/bHf3C+TP42Pz+AbCb6h4iuZm/lnhlO2gfw58u+lA0qyq/e06fS+rwz9e2n+JBv+fNKZ4uv+HvIz/2U8az4k1/rJ0jjfqJWilIxSbvhPzyjgXaAvAXiVWvgHkxSI9oaemde6lU2X9eOD7rqX5lLZ874Bcne+fcPQdI1Hx+HvId9o1PVIWSM59WWF35NS9mXzxnDIoumaaxlX/ni517i3TdFuXZCM9+Xrmsdq6PjRmOFk0X7LTmb2M9MOSyiShiIfIlom2KZFVKotyzgtFkLs9/fQ7RI0CpFuClb6XNgFGA2mGF5fo9Wq4dknD1CtuSyC+WJqvK7MmIqijYGMQT6H1XxlGYdrlu6vXTMl5jj2ej1DYc7OPmKdxqg1a0AAPPvJMzz+9InxCJOSYM1GpHRq8wB9RYII5y8G+Lu//H8RDaZoVhrY6/XRP+yj3m8i7DVQ69VRadF52WExmSKNUoxPRxifjRGPY4wuBubMS1ZchmMTQS20OXr06BH+6D88QvjUksOtGR4B7A+/A373i5e4+jhBu+myHCeTMYrlAiplZsHvMLwaYrWI0X/cxb/7b77Cwy9CGzfryqenwOvvxwZADz5eo5wrYTVbuFLzdId6tYGwWMNyvkG0XWOeG+LkiwP86b//DPUDYBo5U490JqOzGB+/v8TyeoU02ll2HxuPGRZAfuVaCdvqGuXGDv39Gvb36qgRCKvVUS7kMTyN8fLbU0yvCBSS75iZxSVM5iPjpL6eXloA4M/+4s/wsz95bBmGzCz88GaMN9++x/D8CtU8M9nLVuI+HJFSYYdat4VcmBp9yrYCdI97OHm6j2o7j3y4RLdfBTGf2RXw/JdjDN4uUNnVUC9VkKwmYJRjk6yxXm3QZKZxu2eUHElhg/p+iMZ+CfsPiwacrjdspnaBJCpgMtzg9PW1cR6HhQoqYWANqBgFJ8UCX+P8jq9HxjvNZmjtTg+Ndsf4lmerKZLdEr3DKo7vtwwcWudSzJcRsA6wWxXx3a/f4uztEN3GgQGgxaBsmbavP7zEPB5h77Bl3ONPP7uHe0eOEuDi7AL5JEQxrWA+BnbrkvGtciEvhhMk6RpBtYRqK8Bm5zhTHz3uo30E5NpAtQNMF7DMz8UowfgswvX7Ob751xe2H+utpgF/5Sp53TeoFgro1Tsmm6N4iVq7jkpYQLKOkW63mFzPsZwlBr43Gx0UgjwWq7k9f7Ndx46N1UqBgXz1oI5ttMH0eob59dxocIyLl3o9t0KtX8D+AwYYamh3HAXIbAS8/G2E3/7yBS7eDlEPmihsd6iVq+g3++6sxha1XhmlTorjZx30T9xzMmUm5px9AL779XvEkyJy2yIW67ll+FtDLctayhm9BPmjWb2Qy2/M6GTpP7nsJ+OVVV6EJe7LEnq9DtrkSC/DACjiMKQUGl1P8PL5K8ugPto/wuP7D2wfEiVudtoWGGPzx+F4YiAlzwJuLzbdo6G7nE0xuL60RqXdbscCEqQW2d+vYbECXr06N57iZruKvaMeAma9EwCPCTBSPpZG30FArFByHNm0ZamDGwxQLBaoVgJ0myWjM2LGb8SM/IsJ4jUBZLIXFFEkF3STe36D9mGAPrPaE+DyXYLB6dCynollJWkR6S6PZLtDZ6+JXT5CtbXD/nEFe4c5MPl3FQFnpxucvh9i+DHCbkPihw0a1Qq6nZbpiWixxnLBRk8BdpzzTYwojbHNxxbEKVcL6J600Diuo9QpIcnHyIU7y/jnHDaZZboEyivgt//4HtEgQpgL0ai6jMDR9Br1Xhv1vX1rbrjezLFcTQ3EJdDJDN0iAoTFijVO5JoWSzlE0cIolOrNltG/cD67bVJ5ANEMWI05fwkuP15YdVStXjEglJm4bA4Zkd6CvIPVpsnT0b2eyUyHdD6OWcdoOs5PI8xnEUpFJqGQK3WDaL22bGZyjbPl74YZ+cZp456ZupWZ0UElh/2jBqqkveF5RpB3y+qOGNuEDcRLtlbT6QzRamo+QTRdGxVRvNgYrdpev4P9gzbuHZetzwL/s9SbcmXg9ditP6mRCd4yWGVZhwG5lnPG+79miUMpRTEoGHBB8J7BB1Yf5FGxIAcBJNkvzp8pWpCCvKatVp2Uo1wNa85oINSONC+hpa9bZjPJNsilbZRjW2vsyMAHC7M4V6Q3SdKN8YYz+MJGl+R9Dios3SlYg98CM9TJKb1ihjmznCnLsZVa53cO3GdTKi6OrUVEnmdSrEyRSxcYDs8xGQ+QS9lkbobdNkKtStA5wXrFwM/OqlHISU27rFpl8Chyz5Nx2NIO4z/R+fkgjOxSZcPKV/NtWR/I8UEF2fkCb2Tf6btsfunbrPxdGal3fUj/b98HkA1suivzJfg+76V/AmN9W5f3WUYOvPOBNt+H5O963/fvbvyLrPpSz6Dn1DMIqFASEWVMn3G+pAO2BEJr3Cy552v8ns/9yeta1nmSuMAgyyQ8AN8HSQUgCTTie8ps5vNaxmPgmu5xnHfBcf955RP4wI+eWeASx677y89WFqF8S66JEr4MdM+odvw51/z4vqvWQJ/j9RKPekHyd9fP1t72/Q5hH06GHMcwX+N8CMTVM0meBAryM5Jp6oqCVYY43XMX9PaTkdRnSlnkAp95GvprryxUBjZ4bwbV5a/yGTg+Pyud95CPKsDK3dftKz8Ioe/a/kydb7DeuExgzoXkzAdUfX/WlwcHIJdAqgertMgyczWPwoXkk8tn8/ef2TJZE0SOjf/Xmd7jvVz1uAu0S2/QrNS1fbBf2IbvZxsgWXQJivJdWW0i39TkIKvs4e8C6gTSGagfOCxKekA4AT9ja1Us3VBi+HS3HL8Pukq/CByVfuDzaP/zftzT5luzQS2bA2eJhNprwgV0PfnY/vj4+5rJGJbA6Gw67b9bHMFRlIjiRDLF6/tZsn5Qw8cZdB2+r72u13hdzaGwQ+FCPoYoXadggORLayndqb99+ePvHI9kWueJsDQLREdRRkPi8AIfA9Ee5rikk7XOvKYwRf8c1D71x+OfV8LvhEsJoJZccZ/yXnzd6QP2tkoseYQ4kX0+o7zK7RyOJgwvzZoO3pwnFcdOQVue9xV+yevyd95Le0p7R+MWlZLJ6//2P/13BkCTA5p8wMyA3tHqMbOHddlqIuHKbqSINTFM9tMiS0AkjFokCbEPYPqHqhTwzWntKTpNKh+KzpHLDnBRLwFnEgwdDj5ALqOAi+8rEi3O3cOenD4atwRMz6XnkEFkBx4zMrKSAW1uKV6OkQt79x7aDJrPfwuEdd9zBqCAMr4mxXD3e/44/YPQPwQ1x3pNG1yv+88mwdKBqXn1wVUpIilZ/9n8w9q/r+aX86aojw9w6rPakLqf7i9lbvfKmuhpbe6OVfPAn758SBEVss7d/vtSFDIqfgyAltGkzX6zHzw+O8mYxquxyUgyMDN1EViOR8EFKVUpbV8hypDRXDDbSQe4NrrfJEAKxN8TWns7rIuOr04Hp57dP1C0Nv586Fn8NfYPCM2n/+w/ZoxJbvy97/9+d810EEpO82w6lRn90i8ylDgffgTxx/YBQQ7OH8vcFDiRAap72BgyCg4dAvoMS3BvDQwXtGOGM7JSVnL6FooVxEkOQbGOeqOLTcKGRAX0Ol20G6Hxooblujm35A29OB3i4uzcus4/eXSMZBsh2a6M83EROU4t45RcxsYzvFpGBjwveODBdc6m3ul1uwYOTmZTmwdm7JE+Yu/ePj759BnCatWyN4nYkIKApbkq61uMZnj1u99jNZlZZnFum3OZ0vUq9k9OUOu0XEdoJFgvIywnCwwvRkijLZJFbPzCbETBOScFCA2dTrdrB1+cbHBwcIBnf/gYh1/VUKwVUNoGIO3s6APw7vsI7158QLPBRnYFc25nc5chVsqVcfrxCpPhEnsPe/jqPzzFo8/3QTpLls0PPmzw4ts3GHyYYDqYWzZbo1pFLSyDWR0VZiamRUyHK5wNzlFo7PDgi3v49OvHCBoFrFPnXI8HKyyHMdajBNtpahnJTH0mlcQmSZGkOySlFKviHNVeAY+fHeHTLw9RaziOzFzKBoE7vPv9FaIRUIgriBdbzGcTyxbs7dXx5vQFZukCX//JT/DZF13kGSvaALMz4Nv/7wPe/f4toskM6So1QHaXCzCPYsuoq3VDlFoBkloR5XYZrYOmAdDMli2GOaM92MzyOP1+ivH7GappBTUaw5sIVauIztlzLEjVGVSQFBLU9xuoH4Uo94HO/bwBOAS0kg2QLIF3z1d4/e0ZliPW2BMYLyFdrTAfTyx7rt1sWVnmcHiNaLWwjLvtjsBQxYIzzAKJ0wUazQAPH+8bpcY6l2BGADrOI78NcPH+2pqckSKlmA8QVsgvnMNgeInhdIBWr46nnz1C/6CKeL3B21ffYnx1jWq5iU5jH7Wwg21SxG7LjuYBos3aMgO3uTX6B22SRmCHNZ4+fYD+fWBDPK7qeJMJJiUL0nkA588X+Lu/+md77qN7JwgbDIavsUuYlV7BYauLYqWIOIyxf7+DVhsgprNaAFenK/zuV6+RrIqokDyagA6byxRzqLWrWG4iC8LQ+WKjMqYLx4u5Na7Mb0sgGy3Tw3NMcD2s4OGnHdx/AlS7QEpe4RFw+ibFx5dX+N2/fI9muY1KsWzZoFVyMxAQyG9R7wY4/KSN/YclCyYwodV6Xu2A1ZRNI1O8+M2lNZQjdUG9XbcGeax2W6+2tudSNhir5rDNrxBWimi0OpiMlzh9d41kkaATttBqNNBtt1BvsGGny75fLIDVkgD0FOPrMaJ5hL1ez3Qe+XJZ4lcKS6i0algaPUaM3l7XQDJmXlJ3s0Gky5AsWoPELBHHso3DWtVoLz6eDcwOZBNS0m+wJ4RlcHIe0hLmE9JrzLFJmMnjnMqAzeNK5JsuYTgcG8XEXp/ykzc9Qla1wUWKjx+uSHJklCkJky7KO9tf7X3qwBqTr3DxcobZKEI+o5IqsHkhs8yXKwT1ItoM6HQK6B+X0O7TeXUgqzUJHAEfnzMb/QppskG7Wbfme9RRBDUvLkbWN4DBCiqVAjuWBjms0jl2+dj0VdgP0bnXQljPG+hIooWgUECLzQjXwPIS+P5XHzA/nyFk0LOzB3KHXl8PEGGLUquBmDQYxaU1eLS+FCzhXpELu4RKvmYVPr1uE612gPF0gsvrS1TrVRweHxoQvolT419fzxMsJ2vj6WfAj5n1nzx5gGqjgEbLAcznA+Dt6QWiFasA8tjf72O+mqEY5KyipNFmxSVwPZhYkHU2jqxhIAMvpGCp1lmhmWK9iewe0TBCsAsyXv+OnePMxi1W8yhXCkjyK6ugiHcx0gJ59yvpTyOUAAAgAElEQVSoNzqoswlkgc+7Rr1RxTbi3t1gcDbC1fkVeq0mjk8OUWP2ctll9TtPndQowGSYIF5yXKmNjXz0ZnfQhyoXUAzzxhVeZ9CIOGQOYE9QZr5vVjtrRsxAsUUzrckxsJzPzc5vt1naXkA5yKPm2EqMe5m0NYvFJuPjDCxQw74BpFk3G5C9FIKiVRnlSwyYkTIKGM3n1oOBwH1vj02S8wY7LuMd8iGbCzudYBgzE8vZa+KmwsGVuHOsBGyolwikEzznPOd3a6uCiNdL7NIV1tEUSbJEIccKAvJIMhDp6KsY9GSlifM5HC80AWjuWdlQsrXlQwnguLHXM5BXAIP5YNbMytmBvv/Cawgsoh0if0tgFb8Tlm9pHgUY+wCYrik7VL6mbF3Z7QIeZO9qXPJd5BcJJJKtuo5drxLZ9bIvZV/zb/kLsjkFjBq4l2Ut++Py50qvy7aVz6jEAIKXmjvZygbSFh0vL8ctYFFzy2tRZg342d1SKGjMvn8mwEzzKH9PgBP5j2XTy//RfQVgy/8RcCdfS88ikFPra9s088OUMS0QTD6VQBJr7HkniUbPwe8Y2J71ZNJ15Z/Y6152qA8MKWntJtDh0Y/In3LPybV3CX1+4EMZ4Lqm/DEB0E4WcgizrHKrSMgqWISt+H46r81/FvTJgghuTRyALFxBQJSaW7Ihsy/rArMkM372rwBkl6Xp/FrNt9ZG47Amr8yejtc32ZNK8NGc6bOab9+3dzKQIiAPdNYXy3//7hzomryH5Mc1GLzVGXyd1Zbi8HXJgQ5nEhhHig0/qKE9Ix9UYKjGTADa10kEoOVj23hZvZoBtLavvERGW6eyA8a1f4Rn8b68Dv1/f99qL8nX9XEJrYe/hubDeVnPlA8+HwFo3t8PWGnNdU2B4Nqv0k+cAzbOdTKbIdxeBrTT9Y5ShWeNQFx+Xk3+BML6Ot0ft55P8+7jBHzPxpBxK+tM0fd9rEjBqLt6V/Oo+ebfem4f85Bu1D308yZxzcOdfmxfcix+gE77XNgRryNdLT2ns0L66CaYkDUT1Rg4XmZRa64U4KMOIZZqNChgJrU7k20dxXywuw182hzsmAxx2yy13nTXpS2v+dQ66nyVrtL5pTn28SkDoA2pLleMgoOOJA1oGv3sYM+SR1MieRfF8EFAWyTGyzPOGU2EBJ0TJiWiaBwH6wuSJlHf0UGpQ4wPwQHzoQgWaVNwMiRo2uxaGP/A1ubga0LpueDa9LrOzTW2WUfeOwfCXSVIK5lj3KbksXW8tno23lOKSGUqPujnGzOcZyl4LbBTWG6D6poCoHUI69Dwxy8l7wOFFDQd1P6m1Wv87N3ojOaGr6v8xJRdJqQynqS4eC0ZPToEZEBq4/pGg9aJ1/QBQilgva95vAtS+s/DDF4dtHo+3VNy6a+drn1jkGQZtJpH3UtrIgNAa6Eggw5LOjx3513Gpgxjf1wyCDUONmDz94uUuIBtlaD4xo2/Dy1zJSO9p7LivTgm/vM5hHxjxB8DObC1BlpHKT+B7Lof31ckWeOUrPnzKuWtw0Nrrz0i40zGiT7nK1Z/jSXzmk/OxQ3YnAUQfB3gy5wOat8o9g0VGly8lqKVMjT07DrECED7h6EOExqwN/LJRj+WXcfTlk5RCaWgjmKpil0uRL3aRbPVt+wrNijstNp4+mDfZTEkzGzcGhf0ZDi2cndyJzatwRAbiOWQZxOuteMN48E9HY2RLGOMhyNrNMgMo3K1gv3DAwN4Dw6OrNydzzsezfD69Wu8ev0WMUFZNjZkcyHLyq0YrQQDkMyM6rZaCMsFJNECbTb3K7AkO8GH03NcDUin0UK923Myls9hPh3j3at3uDy7RBiEVubNnkOkIODhdjW6wnQ2sww4ZlUR0Hj48CEefvEI7Qc1NPc6KOdaqOSKmA9JoxHjxXe/RxgUcHDUtuxSOrvk2cylZbx+dYqr84lldD/88h6OHxxYGTid5MlwjhffvMKbl2dI4gStWg2HR3006yHYaIsZXttNAfPZBt89f4lGr44vvvoUD5/eM47i9XZjjaqGV0sUNgE2k8QA9UK6NRDbeDkJJiyWGEwHmGOF5mENn319gqdf7iEX7KxZFUurh+dbvP32EssBUI6rWM0TnL1+h2ajgj/82ed4d/4O03SOwweH2NtvG+BAE3R+vcbb7z/g48tTA/TJp9xrHxh4MprOUCjn0TtoIGiFKLRDxCx5boRo9esot4rYpitrarWeJDh7MbDsxzpCNAoBCsyEJ8fYroRVskG0SxFRB4YldB/00H3YQrhfQtgni8wWpWoAYj6FLTA4Az5+vzCu5tUkQidsoJTscH1xjUKB4GTTKKmGk4E1imN1R7PRxZqZwsMFZtM55gvSOOTx8PEhWu02SrUWNnQAjRU0h/l8aY1lakTydwy8uuoiNqUcDC4ti/X+o3uW7ffx/Qes5gvjA2epJ+X52dNPLcOP1hV5xkkz8PHsPc6vzlGtBbaHyBf+7NOnCJpl7BowLnSy5TRJx7tyIPTgzRp////83LK9753cN0Dn8vIS6XqDBrmtwxY6ew20P6nhiOAwh0nsd+6oT/7pr19ifLFGq36AbcyMSEfXxcaKSW6D+Yq0IpfY5Deot0JUyNm6ZcPIPDbLHZK4YD05doUYD58doL2XQ6sTuiDScmcZmNPBCvFsbc1Ga0ENq9ka0djZSnTKGu0SgsYOzb0i8hWW4DvnYq9/YnQPyxHw7b9GuLqc4mp0hnK9gna/h0ajaY7X6ekHJJijtReiuRegf9A02grSm3z/zTtcvR2iljTx4OgBelk2LE3FeJVgOp1bc8hKqWpGKqky6CyxlJ8ZlGtyw5aLKBG1L6Ro95p49nnLuIhfvBhiMBgbH2213EKVnC27vGVNMst1PB0iV2QDbGA0cfyYbBDa6tRdlQpIFVM2oG+z2hrv9SaJsGbTwJjZVmxqSjqcChbLGYbDSzQbZfTbTcuUJghMUIAczaTEmS6WiJPEmgAWKwShdwbKJ6stklmI9ZwZUqR/II0IaRdyWDJ1OgCa/TpaezXsHbcMjHQNkxzdBOmWGGx6/d3MxtFp8lkrKBdZBstmf3OMZ3PMohW2ua0FL9hwlTQ5bCTKRpe1TgO1dsNRRGCLXDFv/PEhHd9limgU4fztOcbnQ5QLZey1+6hVKtYcaLGNsAl32FVSdPbKaPeqJudc+/l1jOHVCtVc0wIizMxmMdVgNMb59bkFZA6P+0iLMc7Pz7EYsRFdDUmUYrNIEBYL2O+18PDBkQVnmm3HOT1ZANMZMBwtMR5PjZ7jejTANr9Bs9dAe4/dFFNcD0ZYLxmQyaNcCtHr9C1oV20YBozZeoVousD12xF2UR6H/RPs7QWYDIH3HwfGm0w+/00uwrawRq6UOr5+Ur806jjcOzTqin6fGbkuaMIA5sUp8OK7t4gXsZWlWiYPKxJYUZUvmSzm0yIWswjRfGGZwtRbcvrIjViulBE2ysbN3z0AimWgUCaFFnB+trWgBzPM6eRvE1f6TgB7MVsabda9e/fQqDI32vFzE6RgBjrP/OEwdTqSzbOsCXwBqUWVeH6TyoQUJY5qhpRB/H2y3GAeLayhZrVRRiksWpPCNSPebObGG7FZMG38AunBXDCOMmr9C3fMhGSvDzapJY/2BqsoQbSIEK3mqIYc6wbJZoHlbIh4PcFmNcHw+txA6XRHm0XZkK4RIfcz9zL1FPllfVtQPqb8IfmLvp0tZ5YVcLLlZTPKh5Qf6NttvIYyA80OzSjk+LrAaj8DzwcrZMfK1hSQJDo5vi+/wPdZNC7eTzY6dZb5EgVHS8HP8Pt8Lj+j1HxMjxpD/uyND+Zx/2o8sk3vAiaaR/l1zvfOwP8s41nzIFtbSVtsTiawx/clGFTVPPtz5c+RggV6TmVV2xyZxXObga1rCy+g/8zvCwiXXa7nl98m2ZD9LhtfWXjyLSVTDiRdWwCJ72lu5BvJ5+H9fCDV991vfJAsA1w+muRAyV1aM8mV5NP8263jWdX4JDf8rHAP+dbaF76vRQBaz+KDcJoP3wf25VBj4/6Tj0R85aZiNmvyalUQWTWpD95qnZhMYsC3VWa4bF9HE+j0msZhDVczgNWXI2EPPmbj++IMQPtYjeaWc8CAFrM3JR/+fpcP6MuJ1lnz4AJOt/y1hoVkvqXuw7NQfaDse1kGtORE45cM+9iIAXdbB4ZKnnyfWJiK9pp0oGEuu+3NfCoIIqBSOsF0hkeBK/kQ9qTnVTDDx5J8veLLKccvrMnHHLT2wgj4fQUzJN/ylW39DBdjcqbDlwSsSifxPHC6JrzxqzVu3sMPkuieHJe//3+AA2QAt9ZW1/LXg3qHY5Ju4Zh0Tf4urMvHv/i7dPPdc4ZrLnxTOkL343Wl74SV+PKvvcqfwiV1LR97Ukaxs+l/mByr6/rn5V0shc98NwimuSV6Wyry+dx1TUYzxc24gcB3p6ccpQrHwO+znxHnhZSDembJsc4voy/MKpuEM1KfSI5t3OSA9gFoGv0EoE1hlAhCu7LzXMaVqwW+AXwyYFoHhN4XuChlK/BKwiXgSourw1MRBUUoBeByErWovlL0lbIDbh1IroNIwBO/K6XJ7/sHpA/osfTIFiP7gL6v794YFsY558A/ZivwfW0UjenuOPTM/kYjX6SvOLUJ1CWUw9BzSWHx+wTMKJwSOP/w0Rg5Hiup9SIjPmAtJeofFFLcUlACJ/159gE8bTJ/nTW3/oa5O4+6tz6r62seNY6bhcoOeT2v1oMGpObH3+CSJ1/Y/TXX/ZntJJn111jj0ZpJceowUXSHQI/mVIaCnlUKiu/7siBDxN4vZxUGXimdb4xoTP6+00HF69LZ1IaXAeBnUlO2fHnTc+u6POD5vg4YyaKAdikmPZMAaM2vxiKZ8Ndeh46eR4rQP8wkZ778Slfw85Ir/zs6GE1WMi6pu0relyP9LgWqdfEjojoEZEjoUL3ZI4kLeCnKd2MEZAbszbyZwZFaGTZ5f2vVNnIFRhurCKsEGDrGI8lGhP1eD88eN7Gas/x/i/H1HJPhzPgk2VyDh0C33TDgrN2hcVgxZ5enBMFWZh5fX4xw+v4DTi/OMYtmVlb++NNPjOJif99lDZKeYj5zjaX+6v/+WwMRqANpbNYrzCprWFk7o/9ssnF8fIT7x4fo95t4eOJK2nlP0hb/5tff4exiiGK5ad9dLcZYzsZ4//6jAeI18uMe7uHJk8d48Oi+gcTkoJwt5nj//j1+++vf4OLiCq1GG81+Fx02EGy2EObraFQ72MV5y9r+8PY59npN/OQnj/HgIdPIsgZYEfD+1RXev7nA4HqMZrdmXHg0nm3NNsDbV+/x+tVHy6D++usv8eSpA0HypKXgPMwSXJ5P8I//8C+YTyN88ZMv8cmzh+aQk696Nl0ZyFcvtwyI2CwW2G3WaLVCNJvMynZG/+V4iFkao3XUxtHDJqq9EmabIfr7HXTbHUwHMV795gMGb+corkMEaRlXZ6fm1X/91edISyneXJxa5l+rwcaUFaNUmU8XGHy4wuhyioQZkGke3faeZbbPORZsjNaBWcvtoz42BRiXa+9oH/snTHMFzs6vcH16hbNXV0imGzRzISp0kKkzmJqXFqzccJousCnukLDk+14PT75+gs79OuLyGmxhxyzfMKiiWixgMwPGH4EXv3uJ5WiJeqGMGgJMxzMUyBXJAGUApPmNNUWsNeuo1xuYz1a4OB/jxfM3uDy7QBCU0G7VrBlZt/8A+aBsGZ3reGmND9m8i5mRPPsJZM5IoRK7ss56tWaZkKen57j4cI5KvorVcm0N4WaLMf7gj77C4f0D4+xNiwkOjhqYr2K8efPG1nY5XaBZb+Enn32JbSGHRZ7N2zbIFXZWcZAjB2qcYn41x8vfvzJ6HAJCuVIBHz58wHoRYbvKIYgDnDy6h/t/dIzDR2xC6LLeYzY5G+7wzT+/wOw6Qbu8h1IhNH5d0mK09ppo7wdYbYHv3rxGXErw4JMTHPYr1gxtOpzj+mKK6TBGfle0RoL9vQaK4coa4ZHPnc3CinlSnbgM/+0qRpOUIEtH5UFqDPLasnqgUsujUIoRb6eINnNLMNg/OMHh/mOryDj7GGG+WGIUjbAtbm1umeW8jXd49eoFCmFilCk/+aNHuP+05rL7N8D5O+Cbf3qJ028HuL//0LKVqUMJytE2Wc5XmE0X1iyN82LOSiFvOoNOCSkGqg2XxVxphLh33Mezz8qo9hi4Ab753RlOP16jlK8B28AysgmUtdo1TGYja2ZJkI32Kcv7290a9g96qDWYYgzMxsD15RybVYK9Xtua6DHR8Pp6jqvrEZipzAswY/X165fYblao18qohoHpMOoT/ifod3l1bZVKRw/uodUtY71ZI9osjNs9npexnCyRK5B2AGi2yBNZxHwdIWEmeLJCWA/R3mtac89dfmPN8nhelHYVICpjdLHCcDi04B0rCKLl2mTVjPZ0g9lqYXzrnf0OOtxXDDpt1jgfXGM0XiAosyndbdkpg6LMYCRwSRqk5XSG4WCEijWr5GdNRWCxmSNXz+HgYRefffUYe4d5A3cZQJ2SS//VFNGYnNIVlCyBY41pNLIASrlWQamWx2h5itHoGs1aGw+PHmO73mF6PTUKqGajZsEeRld59i6ipZ0v3d6e6erRbIEPFx+NJoL7tXfYRa3DSgMGm4ZYTuZIoh3u7R3hyYND9Pow/cLKAFIDTcfA5esR5oM1uq19HPbzRm9yfgqcnp9jNB1ig4UFAJr9qs39dDG1vUh++P2DvjUBLgdF07vMMp5PgJffnePs4yV2Kf0I0lPkLdu9kCugXq6hlC+bziHFSLnkqhON09KyQXPWcDEfFFCokJec9D0lhDUmqxBAjjAajQyNJ3UNm/oR4M2TwiXaIp/m0Gl1LYjLYDPPQtpBjWoD5XIe4+nKZIMc7ARLeC92pCdXB/21RrPpqIIIHvNl6uNCitV2hWg9BztBECBnZnchZPA5xDphk87EKJPYFI1NI6nPGChhLIa4EfEoVtU7/uwZNjEBCFf2b01Md2ss5iPMxheI5ldYLocYDU8RR1ML+jleeJc4wDk18Jf9FIwX2oFMd31Eyoiy7OQM+06/+R6WB35rw8sOFLAgW9H3ceSzWIl9zOxsl1zl26ACKWjv+SCn/ADZuzdAeNawSQC0D6Ldgi4OoOZ7SiASB7T8Gt5Xtjc/SxuNthrvo2w9JpgIKGIlk++3+D7IjY/D0uosYUv+AO/hwNXE5o/BEB+IFTAiwIFcs1of+YT8PGl0fP9VYJPGJPDZ94HESe0WzvnqmhM/4UnYgGX3Z1XAvKfAGK2Zjx34r3FcPmjH6/3Ad+Dfme8jeZG/Lb9HPqzWVT6MPqe50N/CAJRkI9nidfhZ4R8Cm2hcyzfUNfRZPSfvrbX3fT3DNLJyd8m3L2taF/+ZBQjLzyEArbnluvA7JotsKur1cRKQL6BOz0k9Y+NMbuk2BXhqPxlVRLlyk6jo+6P8rq7tY0KSV1bo+j6m5Nt8udTRUAhAk5/pA6daPx+bEWDtqhFcAET/WJkmWXXgvaOGEZ7ERq58XUEszbePLfi+Me1WAfwKZmhP8W+f5kJrY3jN1iUaCcsRhiP9doPxZJSx0ke+v+8A9lvaV99Hli8sHINj4ueFb0g/aU7105dfXy9qTTUPedIu2f2drtMzax6Fb1Eu7sqL1lj7Qvicj+/oLPGxO+0fYRSSA17H9/VvMTY3v1pDyauP0/mgMO/vf1ZzLvzJgNoMbNdz+ljO3XNKf/sYmp7ZP2eEX/gYi17z10Wv6Zl0LeksnbGST65NvcYEPBfgM3wxe0ZiDzp/Te8n65uEWJPbigPYLbnD6L9cwiznlucT57vdbhv+KJnie6QP5b0kd7n//X/+728oOGgQsHx8y6qsEkvJGB3PJj2Lst8F6/KegtDhwBtwAByYDjVtBB0q/KmBKQLIB/YBMEae1MVWylsHmg4EcaXcHZcWQ5uen9ck8UD3F0uREQPMstKDmyaDWYYty8/vKioaP05p3NIA+IfJzSGTpe8LtNJmdYrfdbrUexQG/xDj/Cl13kWcbjvGMkNDXEsSZh2cUlDaTH60yDdYFFHS5+8esLyeD2zyOlIQ/oHuA6y+0tR6+we0DhTJicbsH8D63o9tsB88I+MFWYOCHwOgldl618Dk3+4et40r/Hm5q/z1tw+i8n7KZPDHq2vrehyvlCB//4EBRe88M6B9hXsXtNVc61r6Dh16Adp3lbH2mJSL9pkOM3udTee8Mj89pw5NKS3JvvaZxqHn1vf8fcjfdQj64K+Uq4xoGd23itEdmgKFZaDcPUztQC3eVhv4xrcMeh0EvvLXuCTXuq6cHN2X17iJcGalWgYc+Ae7NRRzrzF+6Ma9NfCZmc9ldqvKMzO9DKPjyDGlqYRGvYvDgwMc9jsG3C7nkYEEs+HcSmzp8DMT79nTx+h36yiztD0P0J9nSfh66RzDeAlcXQ3x4fQjPpyfWWTyJ19/hcN7jp+TyfCuwRB1OvCXf/lzyy5jNlOz3UKplEOz2cb19QiT8QxJmhrg9snTR7h/v45KxfG5MlBDjupXrz7i5fN3Vh5N43CXzs2J5jPTWV5MZ3bw/Pl//p/hybNDFEhx4KoMMRnt8Muf/xL/8i+/xOh6jFwpRK27ZzQNDHzu9/btQCPIVQ5y+Nkff4lHD+sotjLpo680AQYfE3x8e4mXz1/bG1xjgvMWpMiVcHk5wGQyw+MnT/DTr57h4D6AhnlZlqG6XLDEe4df/MNv8c2/vjLw4sHDY6s64TywpDwo1C3zjZNNYCKXIwVBgbSZZvBy/qazJZJigFKtjFxti1xlh2U6w8PHJzg6uGd8oh9fXuD81SU20y0KmxzSTYLZeIROt43jB8dIUmZMFizYwIZNW4Kwq5VxKM8mUwM72MRPxqkyyczQATlfcyhVQpSrDXT2uzh5cmjZhqPhEucfPuL8zRXSRYJqLjCeYGuwVagg3RSNF3y0vkQa7LDcbtE+2seXf/oT1Po1nE0+WJNDVmhUKjXc6z8A1sB6tDFge71YIpmtUEgKlglHcIVNxiq1MvbvdfHs8wdot53MsYH6fAr84h/f4v3bj6hVG8YRtyIHcqOLYlhGtJ1gtLhEpV3A088e4PGz++jvhxiPdjg/vcJ4MCOyjb3eIZJViu+++x5zlt+ndRZ1G+fq+fAUTz9/aIAaqSuCRg7Hj7oIa+TWTnFxdoUXv32L0cUMD+89RavdN/B9V8phvV0ZZUiBzxFFWI9nRhNBtPXxJw/Q2W8Z8MPmau9fXGB+vsK942M8+YMHePzZAfb6pJwAZsMNLt5d4vTFNfJrUhjUUSONCDNe0zXylQL6J3tgKefv332PYqeGT78+xuOHLtuQ9BqDsx3O308wGSyQJqRJKlgzs2qjhMvrC+zfO0K3s4fpYmYUGZs4QrfTQa1UQzRdYTaY4up0ZLQ49SDEOloiJmAaR9YIrVJtoN8/QbO7h6vJyBrX7SpbFKrMpqTOLiNZ5/HhwzsD7R4+O8Kf/BcPcXCPnPFASLxtBrz5HfC3//FfsY0IprnqG2Z3mvNCjt0xqX8StBuu2oK2Wpk9D1jugdReC4oVa7ba3Wtg/7BqIONqA7x4PsPHt+cYXa2RbJhJRH7qGpqtGuKE5BEJVpsZKo0A/b0WDu51UW+ye7gDUIeDLS7P2JB1ZY0UW/Uauj1mOwFnF0tMJwtMpgSOyfOYgNRr8ToyMJDAIMdKPUY+XgP8tjGOTg7QPyhYFjNPberD0RUbHU5NsRwd1XHvuGm6ejIDFqstPlxc274oVZh5WzEubeoPltZWA/Kyl7CYAqPRDLlcHuWghsHwGldXF0Z/M49G1lDv8bMHOHlygGodlgHNpLPr4RovvrvEaLDAfDK3RnVlllcaakgAsWCN/tgkko2qGgwu1GrWjJUA6oezt5jGY5w83sMf/unXOHoQGLBLOSS3+tn7GNOLCPmdc0xJyRIlS+PxL1RKRgUSY4RqrYCnj59YQ93tCliMI6OuMV7lVc56GjCbnFnwtG/39rsWYKp2Qlwuh0YhRFCdVCXsgc5mu+T5H1+NMb2cod/o4f7RfXQ6jouZ8TOyXFGPf3gxw/hyiVq5jTYbuW4d9/fZ2Qij2QDNToiHz45xeN+B68PxBlfX13ZeMXuOWbgWVM7zbC5YJdJgMLPALnW8gV+k32L1DRsUkqJindpPntG1Woi9fVYNsHEo7RYGe2Kst2trHLkLyPdeNA5ogjUE13nNWpXy1UBYTi0ww+ai+dTRsswna0SzNWZj8imz6ikx2WdVCAM20+nUzo1iOY9yg9zmsOqieLMFabSCasWCXTGz0IK8AeAEnsnzTqqT/kEPe/t1hNWMwiPmXO7sTGdDTSbUlDLOax7e9UYO1TLpRRx1zGDAgPYKy8g16azVKkhiNlEeGAA9n14gjoZYLkindI6AxOpW6h+5TLisSav5YDkG9m+zHGUbC7jzgQMfFOF5aNcqup8CQ3y/x3fiZScIJODfRhmQUfjRFvUddQGwyiDz3/N9A9+vkv0tG1iAhmggfB9LgKEASH5W5efygw3gzRpoCRSTrWq2LwGyLHvaB2n03PKnlLhFm94Hi80Py7JUZcPK3r0LHFPW5bv4ADmBCPlz/lxoTXhPgYwEI3R/2eXWq8HLgPbnmc/HObF1zugwDAzJMqLlm/j+svwkA1MyCj75+pIR//O8+12/QZ/XOvJ9cSgLeLzxZxPXg8aXP35eALRwh9vgy225OzEFUngIJJVs3mTHZ/QgDidwHOkOA3CZ9Pw8g4tKOPJxDMmH7/fwOvwuf8q/os3LddHzcSzmt2aVwbI7lQCkzGxrYMa+MbRrNi4z8t9aR5fxTmolp0/9IIMwAO1n3wfn77Ir9Dwau90v53AmYiL8vvawv//8faN9IepW98wu+CSfnUE9yZsD412SoXxDAtAC2jKuXIUAACAASURBVDiHel33kXxLDvM5B9BpHgU2cj35n4CfMsZ5LUsyyhqn8rOqgObzOwzjtlrCyYvbG7wf3xe3t3x6+f7ao77/zmvy+gKAHeXILae76B90bX1XukL4guaO15N8MQPa7fFbTmfpdHc9l+XMM1bfv7tHdK27Y5eMyI/3vy9sTbpXn1HgT1iJnkHYAz+n+93FKiQfWkMfZ5Iu0v642T8eL77G559TWk9ffnz8Q79L1/r4iu6heRA2o58+DsRn0n7T+vFaXHfiljXaCh7mSHm0f1lvBN3D2ewuGZbfr7CXE4NAWRBaOpQAM5MyqVO63W5Gt+UqIfgsBKc5Pumb3P/xv/wPlvKbzzKe6cATgKZyISDNhCDbuPnb5oNS0O57Lsoi8Ez8Hj7y7YNpEma3mW4zQ6UotchSZooQqaTDP2iljO8aGv6C3xgqWeq9NreEmmNQgz9TKGRnY1TNCPhXYJM3W7gsJfrme1n2pdtEznjxN4Q2gMAqCcdd4eYG1D8nILccQf4BS6Fzi3fb9JD3NrDLA+79w9PfqJpffxzaBPyc5lAGgNZHhy8/q0gWn8mMn0xZ86c2qb+mPggo4dVB4h/u+q7WXBvM33Qaq9b/xgjMKFPubkZ9TmPz511ArBuTWzf/4PM3sA413U9jcxvYZV/7/2SISI59hS/Z0efNgFi7DSnZ0ZorMCC50jj4WY2f32Gmk690tQ99ZSPjwP/ejWxsXQmIDgd9X4rPX2fJkD9fOuikgPX8vmxJTrT3/f3qZNiVcfnPJnnhOCRvvLYBb1m0ztYpC/7wd42Bn5GhKN2jNfXlzj/gZCToUL0xkDN6GYLL/tre6gG3/yQfyYZZPuwuy062BA4ryOcq2O6oJ9hQjY0zqmg2+1ZWTLBjNh1bufFkNMZsOHXN8sKKcep+8uSJ8asSIGEZDJ09Phu7UxMoatdbVq0xmkV4/uq5GYSfffmZgQ6XA2bzjo1Tlc0SOcYXz18ZF++jR0+Mc7XRrpnRMmQZ/tXQyoCDUmgUHnv7Hetkz3JmOo8Mys1nS1ydDxBHW8vMvnfcQynIG+cwS+1//813pif+y//q3+Pzz48NeF64vjcGDr17e4G//qu/xsuXr60RFdGUarNj2VfUt1G0tPv+0R9/hT/7808NvKbTTSCY/bEGF1Ncn42xmm9do655ZOvOeWEGmGXvzRfI54r4/Kef4vikgqCSOdpW7usMZ1KEXHwE/tP/+TeYjZYGBtSZbTSbo1goIyhVTbdWqiUc3euj3amgQcqGLekFpri+HOH5izco1zpY77ZYpBFa+03kK3mcPDpGr90xQCgerzEfThFP1lhxbotFjK6HxqXKM/LB/SeZHNRwfX6Js9M3WEdzm3dSDlRqLLGvO67FAiPHJcehO4+RbnJI1uyN0ECpUkVYd2Xxhyd9A81noylef/sGaZSgnCveZMts1hvM5xuskhVmmwGidIUNiji4f4zPf/Y14uIGLz98b5QkzMBkkPQPvvgZmmHTKEHYYGwxGhmYXWIG9GSO6TyyDMduv41Hn5zgy58+RadbMioS2jTrGfD3f/fSAgetZtci4ePRHEGphlK1hGg3xQoTPPj8AF//6Rc4elB3TfO2wPgKePP9BIPzMYJ8xUr8R4MxSrnQKAKMO323xtXs3LixG0dlnHzSw96DBjoHRQNoCPCTX/3bX17i7/7Tv2A9yeP43gO0+i2jNnDBdnfGXV9dIo3X6HSraLQLOHmyj717NQMdry9X1pzw+1++wzra4OTpfTx6+gBHB31rxnl1doX333/E/GqFvcYhgpRdylIDYVq9BnblHFp7HeOjfXH2GvWjFh59fowHD908EawnJ/P7F1u8+u4dFtcxthvH60t6nMl6bBne/cM9FCs51DpF5Eo7dFo5tEhPsASuPwJvv7vEh+enSKcJVpOFBRr53zgX0xzKlQbq/RamuTny7RxaR3UcPjxAuc7mKeTCneHNm7dGW/P5T5/i6U/3DMg3OgCu6RrYTIBf/s0Z3r88M51Fo5K0CtZkJE4MjE7iLXrdPVfaa2DTBqs1G5BFKBcC7LdO0Go20e1ThglypGbnMPOdPLnrRYpdUkSy2VkVnjVMaVTQ6taxSVmqmqDTq6PeylulBjEV5gpMx5QR8jMvYBnBpZw1SiRgGLMhHQHRxRqD4dQ5oSkBOAf466wlt7Wjfcsj2SUIKyXU6yHCqmtMt8zoPWYzcvrO0emU0WIGdma/p3ngegzLwGfD12qDFDDuzXK5YLQtnM/xmEEE2mDsWZBDFK8dZUiywGozRWevis++fISTRy4DOCZfMMHvAfDim3N8eH1lgYd2o42jvUOEYRmT+RCLeIZKJ8CTzx6iuweEFUflwAalmxXw7l2M737/HKskwsH9Ph49e2SgJNXt9HqHi48Do9bgHky3sXEpp6SwadYQNGrYFTbYBSscn/Tx6GHLyoFJYcOfrJZ492qBs7cjzEZrhEEdq4hVDhF65NvuNBC2S2g8ChB0HV0E6WAJuhP/4B6YXC5w9XaA2WBh3OZ73Z6tQSksGPf0Nt1hNIgwGUYopuzIygoGgp2kqRgDxS3+f77es8eyJMkSO09r/V7oFJGZVVmVVVlVXS2q1cx2j8DukiD4ZX/DggIEQQ5AfiOWWP4WfiLmA4kRO+RwZ6a7p6u7q7q0Sp2hI57W+j3imN8T4RXbYAKJUO/e69fd3NzsmNmxW3e2sXcnhtyGC4KyWWKrDZzXmakzMXuaf4iGeCbEEI+EMZ0C3U7LArgcb5IUhaEIltMlpt2pBYbWs5AB/cziv3lzA5tbDhy3zOwhz+MuetOx0bewOiXK8nQGBWLklQ0jn0ujWIqBDENcj2TExUdZZXT0vI9uY2CZ9cws5DhplxCApr81mc4tgJXJJ5AhaJ92hbPTGfU1geeVyRBB6XAialVI1BGD6cC+bmzVsL1dsn4F7dbSnsGGm9PxyjjHGSQ1BzjKPTEw7vdsLoVaLWcBcL5fr7tAu9O35pvkY19MBpgMmxgPGwZAL2ddLGd9DActRGMMeAzsfDebNQCkSM3Ec032p7KiLp3eAHiULyL/Q/6O2c1BBZwcdtl7vj0v21Z2t0Bu2n/kKfcBTT/hQna5ACLe0wcXfZ9AfoHvy/B5vLcF2oIKXH7OzwiMJ0gN5srCmRjFrwIveb0PQgk4E4+0JYl43Kq8j8YkW11gmgBHl43q+ihZZmeQJCIb2/edeQ8lfl15qc7Xv0y6sIC805k++CJ/S7Y/bR1VqX3LH4DLJvVBSR+o8rNH5W9dDwbIx9Pa+esp4Mn3seXvmv0fYBfyC3yQSH6GD/iKbuXSP2b6RdDI8Lp8SCb1vvIJ5XeYfKyWRp2nMfGz2idaE2Xg6mcB+fy9NQAPcBQFOrQWfL5AUvlewiMkgzxPmeSnQIv8MGawyt8RuMSf5asZLz2TDI2ix/nP8p34GT1P2e70VSRzAjklR5JV+ak+0GcVn8Eacd40P/JPkyk2bnQgsoIdPsbBMQsUlmxLfpQB7Y/fKtWCbGAH5sLWg9favBpnrhuH9pYPnPpYF98zHry33knvqLUSAE2biZ/JZjOmD/hMvo9AYfnurBjh+KVn6GvKF+V1vh+u9Zc+0fpwDPos50rPEt2N9jH1lr/XtM/1Ltrj2q98jvScOKCJjfl4jtZazQkJoOt3wob+//A87RM9U/tbNpvG6+MvOlco89f3kgIivK/kRJgLf/b/8Z5KhpMs0Y/hs30uaR8X0j7wZcyXTz1TeMmlnAVJgdIpmpPrILaPt/mYxSW+42X0a545PlVt0VjmGl2+WxDMoJ+re9g8mO3uqgE4xnwxZ3PR63RNTqmT+J/zQf+Y+55VkbqHzkJVjGhuQ//+L/7t2gQkxEaEBEcSlxzQ5tCLFSQAoP0D3hSU1Wc7ZcSbciPxoRyMDg/foPAnWpPqHw7XD3B93j+IJFx+tNw/eP1DVAKgSIA2pRQx/25gYsDjRnVnk0PwICB6t4ULu0jN5fgCCg53+DllLQCNn/cPRYGUUhS+cUSyfv3eCYgDc2VMaMPIaGC0gmOX0lMXUR0SOhj19+sG1befdRVN9sFevaOvYPRO/kblM3idDwhKQWgcOgC1Jno3KTNtICkUbTApIxkGkhGBfZcyM3eRtivFFnCWe9Ql2phS/jrI3RjcYemvCcfoG5cywvSufJZKtlw2pKNtua5IKUc6xGUA+gqFz5nMHR+5lJiMUSkxGZ1SsLzGHz8DJD4w6o+Bn9U+1LtrXbQOLCPVGmlf8asOeF/WdG9/jfQ+vpHvz6Vf7iJlq/2gddPc6N0smzgA5Xm9Lxv+XJtMBpFWP1NG4LMMBMmnLwd6f+kXzo8MQ727DC6TOa9U61vyQZMk2LP2PuzubFFpNnRlV7mENcQKRdisMIVwlOXMGcuMZoYtMwSpe4qFnNGpzMYTtBtNdJstRNYhVIoVM9yt2+x6gWzKZRqOZ2Mrl03FC8hm8wa+Hp4cGtfyxs6GNSNqNuuYjIfG5arsI5bf7t+9g+985x3kSeMcc9l0vcYazXoX7fMuGhdsIOgaEoaj4aD54cCyA4kOkMO1Wqrg/mv3UN2mAwUM+8CkP8bnH3+Gl89f4MGDN7F/85Zl6MowZHbWcDDG737zAU5OTrB38wbuvXoXta0a2Jzj6PQEzWbToqtvPHxgzZhOj08x7A+tlHwxXaF53rFmhwQftza2TTZYtk4aDgKIVr7e7xu3YG2rYk70YjnEbN53TZBWEUTCaSRi5DZN4ctPvkLjoo5yIYNSPmcNHUlvQi7v6XyCykYJr75+B+WNJFIZB2QupsDJ4Ri/ef/3aHcmWIXD6M0mKG/XkMikbf5TSTZMBCKLJVLRKFKRGJbMXglHDFg+u2jg8dffGO/vja193Njcx2I8x9Hhc/QHHawiM8zYoDQSwZ37d1DazCOVtVPKKC8aZ23UDzsIjZitSpw+jGgygkw+js2tMgpsbrdY49nXB1hOKGOchykm0x7G0xEGwzGLv7GOLNAd9hFL5rB9cx+37t2hyOK0fYrleobTc8el/dab30EumUMqnMDh8xdoXJxhs7ZhnLWNegfNVs/eq8Rs1K0y7t7bw85WGbVqyRqv9S6Azz55gvPjFtIpNtmKo93qo37eMtBzGZ0A2Ske/OA+3vzBPmJZBxjxPB71gJdPRrg4aGA6WCG6IHiXRS6eQSwUNfqC4ZQ0Ei2skkts3Sli/60dbN9JIVMGpsu1ldgzu7l1APzDX3+Nr39/iHK+hEIhZIBWrlJDJlvElDzi3TYSkRC2bxRw5/U88jUgzF6CjLVPgLMXC3z6m2f47MNvkE7ljGc9GY9htVihVx/g+NkJOqcD7FX2EFtFsJiMjVbk5v4eltE1suUiYukMGpMWirczyG+kUNtiFpJ7X2ZxnryY44vfP0L/dIbJYI7IOoZIIoJEPoZsJYVELoLdVzZRuhFHhpmhEUe1E2Z/yB4wOAUOPjvB2ZMGhud9xIiGEmSdjoxPm9mZ4XwUy2oYOw+2cOfhHm6+soFUHuiyQeHTIZ4+PsLx8Smy+bRlpidTzHSOIL6OIjJmVCGG9tkQ4yE5u5mhmbFA2mhICoUmXr48NAC6Wq0GGVtAJps0Chs2VJ0N5lh1mL8edwZtkuXpbKbqeOLIkc8CIZbsO8OXhnPUeO6zuRwi8QSKpCsg5Xegx4x+n1QoY/I/ry0zeGFZrMxCWhtYRn0ZYgSKyzmfo9trGwDN8ecC2o36Rdf22Wy2NLoG8le7PAwi+TTOFxjNSEVRMuqi1WKISIjdCunArk2/xxN5a+7KxoDhRNiAODaTxXqOTDKFVJpNNgnyTDFbRDCdsFyVtFxxZPOwwBmTQcKxNQpVGv1Gi24Z4uzb2e9O8ezLI4TmUWyUtrBRSiAdc387b/UxQd8ate7dT6CwZcuP2dQBxBzqiBQWB8DTJyeYYoKdW9vIV5gRwyasU9TP69boLxJipkwYyRybRhL0zCGRS9p+6A3HyBdSKObcGRCaAWSEWI2AwxcTfPHRNxZEqJW3jUOZmbClct6ybyaRITbfriBWBRZ0cKLMvo9Yti2TZmddoHsMPPviEKPWGKUcSzrjSKUT1mBwtl5iPJkaHzH7CjDAxwaI6xUbxQ5Rrmbw4OFdZIpOl8yCRqOk5z6vk05iYs0iLWAcjhu3M89wgv/zWd8413dvlK0ax/r0TYFxa4Hzwy6aR10MB66JaKlURJlBkJzjXu4N5zhrNdCfjKzBaq5aRSqdtr8lUnRimeTCHh1RRNkskFWkCyBOypYOcPK8jlGHXPhLCwgLfOD5ScqZ3nhoAbOtnQpyVTY75D3jRvnS7Q9x3mxhPJ2Y7OXKeWTzOYQTIdtXvXHXuNfL5aLRxczIYz5bYrWMYDYNoV0foHHRDADvFOaLkVE+sQ/m5vYGKpWyNU7rD8fodNk8NGL2CTmfB4M65pMOZpOWi0AsB9aEkOUQvW7rKhMwGjP7mSA5Mw4FQPs9S7g35X/IPheQIduNZ/984WgN5HvJhpOfwHsIFBEw5tvL4u/W9fKX9BmBZnK8BUD4YK+fRef7bvKZLNM68JNkUwoESqZck3rZSBqH7HT+Xlm0vi/Ia+hrp62Z1LdpHHx/xrfFOR6Bfro+FlTf6vey0eV3kePct/f997f3WzugQv6J/D/5CnpP2pLKzpT9byDe0oH0AiV9P+Jb6+T5eL6/aTIQJK/Ip/crQgVQ+b65ni8A+rqsyfeQTyB8Q9iBnm/+BXu+sK+Il0kujMR/T86L/LbL9YpGLAGJtq/wAl4jgFH7nutswZKAw1ZV38w0pG0nH8xP1NFe4VxI/oV18Kt8WtrY2jO2zkFTSe4LfyxXe/GK15nvMWPzmOCf/Dh+VgEKUYzyI1wnJRLq7woWaA8LexCeQXtZ3/OdLvcJz3lWPmZoNLkEruv7UP6l/Enf17vEHQKaH8mtr48cqBi+BKDt/VbOT7zuw/r+v/aLrUvYgdU+bqF1NZkIAD+tORNM+M/P1JV/7n4/sb/zHryeDXr5j3Pk6z7OozAgAdD8nY+ZXd8vtH8YwJTO8+dNevE6riVfWPOn/UYA2umhb7+7dJN6nHF+FcDhHFkDxGBPU1b0nj6I7eMf8un9OReOIQxFGIaqKVRN4OOTukZypDn1MTvhE6qc5mdVrSB8UQHD63pX763n+DiNxqNrqOe5Tlof7Qld4+v3SzkOMpeltyWP+ruPqUjHM5gxn5FexsmT6XYPgNZ+MZ3MxsZB/wT+ng2/eQ2rdO0cSqfNTub3BKD5TmRo0L7mXIs+SGOz9/r3/+N/tWak3JRsPIkII/U8lCJRhMkBHTQJoEPubyIpJKZ08CHcrHyooncUJEV1/MWQctdCCBjzAVQdZnqG0HJfUepQ9je3FkYHou6tqK8P5kmIzGBgL0iBkOpIHDRl0CIoA1o/U+kx+5Ild4qwSEAUQeEY/YxNGS0anymQIINZG8nnM+LnFR2mkWcRx2BjS7DolGmRtT6+Mpbh428Afc4HifVeuhd/9oE4KRj/HbTpNRa9gzaMrwC17jLQro/RV8r+s2QcSOFLIZhxQv7LYKNqU/nP9jMdNA96/hUQexW9vS6nUq5+QwWNTRFMK7mczUxpc26kHDVOReT4VRvQf1dFVPl3GeD8HD/jK2bJDN9DysTmZOkiU1dRLXd48fmKavvKWwbwpWKKuAOS9/T3t/aK5t+Xi+vK9dICCb7x96HWjXtEDVj8UkpeYoZoEMXXYann6sC7Lr+aD3Jlac39w4Pvo+oJyYHWXHpBh5sMRjkK/prJ6CT2KiNd9zFlHwqalmpd2NRizjVhg5U4louQo+KIsUFbAfEUG/NlzMlnJhMz/njw371zB/t7GXO8j17M8eizr9Br9RBlcw9WYQQVGexSa4eBNXiIGW8yuXQLpTz6oz7OWxcGPjOzgU2pCKienh3j5fNnlm53a/8m/uRPfoZXX9tGhKXMYcd7OejOMeiO0aoP8eSbF5gzUzgeQ3fQw2QywmjSRyIeQzIeNdD0jfuv4ed/+sAabfGIGDZc9uZXnz7HP//y14iynDzh+O1ZYj9bkSvfcRqykVqxWMZPfvoeKhvkewpoOqzKAnh52LL5I2c09SM5sUloSUqLSZ9NGgdYz9a4efMmHr71ANVqAsTomY3R7QIXjbFlQc+WE8xXUwzHXUxnfePVnk9WljEbD2dRLVWtIeB0MsbuZhXVchm9TttAcHLoOsAggftvvIJYgiX1E0RDURSLDFACH398gV/+4jfIFIroT8dIcBDRCGqbVQNS4pE11osZaqU8tms15HNsNuN4NZll+Hd//Ss0Di4QWcWQT5WQiCbQ73UxGHcNMAglwti6tYe3vvcWbrzC1EVa8UEmXw948vkFHn/wEs3jDkbjKaJsfhhZWfZ7nqjcKmRrOh5OjN6Dc7EITY0Le81mZdkUWt0OWu2u8ZMXyhUUyiVkizmMZkOMJ0M0O00DQm7t7duc1CoVjNj4r9vG3bt3LHP99OQcZ2cX6A0H1qSR2du72xXcvrWH+6/cQyFbwulR3cDn+kXH6udLlRo6zTbODhsWcFjGZlilF3jzRw/w4Dt7mBplBWkO1uh3prg4amE2WGE1JoAWQi6Vw2IyRS6VxOnpCTqDPgbzAaL5GN74/it45TsbyNWMPtgoXZhdOB8Cyz7wzcdjfPzLx0iEWYI/Qat9gVQuj60bt5HNFY2vJpEMo1CJYusWDMQmsLlcO3ANM+Dw0Rq//H8/wGy8cI0DZzOU81VMB3OcPj/D1589QT6Rx3Z1w+hvypWCyQWbIUaTKWxu7WKZWCFWXiGahwU6CPQS6CFfce/c7aXe2RCD1sQ104tGsXNnE6HEEuPVAG++9zrKN8MobTKLlhQgI8SWISRDKaRXwMk3Ixx8eYTuWdfGaDQTswkm84njKE6tEb+ZxDt/+hbuvb2DKBsyUryIzZKGoQ28/4unxp89nnSRyyeRScSRSWSQRBL9IEPz7t272L+7bRnSbDw+mRDUPMcnH3+O8WBsdDRsEprPZ3Hr9rbRbDQaC5y9OMfXv3mGxknLzgBmTOxsbxvIzKaqzCglSEeglg4L+XTjiSjara7xgpNXP5WoIp8vIZEIWSYZA1yTyQzRUNL4jpm2bufhmuDuGIl0AoVSzjI+Z6sJGs1zFHIJ3L69bZQxZoxHSGsEPHvaRqs+QCZdQDKWtIoP5iaMR0Nr9Ekw+KIzMmB3TvLv0DKwJcOIhJNYLbnH8qZHSGUynjAjtGdZ5eViGZlsHJXNFHK5tHE5nxzXMVuEEY4lUa6WcXOfySDMeGagaMZolrMHWW1Hg3QRRoKBiUUMxUzSUkXYSI8+6Xg+RSQbQiS7RIzBg2IUq4ijQViQi3TJBOEsIvMUDl8O0Jv0kC1kbX7M0Z3MMRj2HG1HNo5yJYV8OQQWrcQzRpOOzgCYrhwtg2XXj2aILCOYjxZGwdFtDvDlp4/QbfRxc+cWauWanfMEFUIcQHaN3XdriFWAeWhh3NLMYI9GY8jHo1hPgFkTePzJKTqnLURDrEyJWPCB1Bn9yQCxLPvUrIwbnoEGHqyz0RCDfhdbm1WrpqEQsOKE520mV7aOgL0+s86XVhEQtuaYaTsfXJOcMfLFBF5/4xb29ugXeRYOwf9j4NGnXbx8eu64xJdMwImgWiuhWMxiOBvhvHWO9qSPSDqGynbNaEvIWWryxYViRY8FjeIWTFtPQoiuQpj1Ydz2Lht2ZmA9m64yAEH6m5OzAQ4OjpBMZfHam3uobbvzgOcKOZpP68DBybFRaZU3a9jYTlp2ORXgeAp0elPzy+wsTjkKCgNXkWJcBKcnDRy8PAEzIKmvmPk+W44RCq2MM7tcrVrSEc+bXq+P6SyMYj6H8Yj8z2dYzLpYLfoIrfpYL4YGQC9mbDjZdFlWBG/WDjAhAG0JF4H9Sf3mV8PJ/pYN6duVsuMpeLJv5cPwOVbeHvAtC4CQbyqwxmzsmXP0BdjwHrzeskuHw8sMRIFq4sn1/RAfePNtaI7Lz+qW7yBpsucHlV/c17LtBZzovf2MPIFf8g1SAWAjsO0KKPx2Uo3GrYQQjmE+n1nwQ/4LP0PQgPMhwEAUH7L/5edf+hGWgPGfAtCyqTlOXsNEGNnSHKu+p77WOmtO9bMAD//dLv3voMTd+dDOBxB4pfUwTCOQAcmE/ECBeNzzvo/pA0RcP/lQ1317+5l7mDQDy4A/lQBOQM/HMYm6Qf6EqmY5Zq4jm34PJ0MsmYVIX5ZOxso11+W+5FdrEr+YW6CfQSeWvFsTz9XaqiCtmi9oRCcMxfed9A7y1f1gDHURy+Q5VgGg7M1g68BxBNmTAqKdj+v8Suc7hUx/ksdb8qBAgjIiRbHAv/uVBLwH18vRoTpeeOpQfnUYCGVkbQ1oeebzGbRHmWBC/yfOxrBRNxZlLV9fR/mS8vO0/zgW7QNWRykr0+bGy/p3e9dRGHBOiJNJ1rQnTQ+Rz57V0AGnOO9/uRZrBwRLXwkjsPvZOXylI9x+d0C6cC1+Xtfz97TfOG/q7cV+MXwvP/tdOsgP6si/570UiNNYlAVs/nnQfE7v6eMu8q+lPyXHjgGANCw831wVG/1Vt9dcBbO/Bm4Pu8AFr5P/Lt0r/5pj8PUdn8d7CbAVTujrC+kW6Qzdk3MtOlbOHe/tqogd3ZqqSjT3hi9doxCVzvDPCwHPfB6zf/kc3t/HSKQfdYZID0inKDCnc0zNR6V7dC+9m38/6VXha1ov6TH/7BQWKVmgLRhhz4oAgDYMLcBjmAHNf7y//QvobrRWbHhsAaEJ7YCrjGfucQbGeC/iGvo8qxr5Xj7Oa/P4v/7Ff7NeikM3OLRDVAIsZWTWLyLGNXm1ca6oF/iSJFnn33QwcXIUXbNIRhAx0gHvg4s+SKfF8UEiO/RWVyUGAoCkGE04A7Ls68+VMpLxocXVQUohMBA64FvlvRVh+3aUxwGLiq4JYBRoZg63yvSDCJMiY5Z0IAAAIABJREFU1X7k8frmklDpgL6eZcv5FFDHueEm0bvoEDajhTx/Qfa1olQ68CxyEWRt+4eSFAfnT9Euzb+E3CkHV+rBzwj8F1jJv3NDU8ikmC4PsSCKIgNMQLS/9hqPonsy1KRUeAD7m1tKTwaEFEUkUGQKSCibQpuaSkFgrG+8iCpGIKUUjgB2KWp/zgXy8n6XUXt2Gw8MKq2xlJ8UhYwkX8Z5D82/5Fm/kyzaIbBye0/P0Pc68GmQcKzMAuXvpGQ5FgUwfMBV63oJ+AblS1LiWhftExn9Tgu5citf4fN7KhdF/mTw6ZmSNe1d0wkBDxivVSBIhrOvOHUISk9ofvlVBp5Ae8mpDl0ZOHI6tPZaCx3CuWze5ozX0/jmeBSB5Fi0l/w11jzYHMec00Q95MZAnUWtSUOKBONRxGPMdishlS4jFM0iX6phMGRzqQGiqRXuv3YXN3c3kI0bxuCy0j5/ikl7YNQJ9CwJtjFTlw4TM5oYqabiD0eTFo2MZxKYY27AZW27hmK5bOs1Hg5xcd7A+7/+NQ5fHuDP//Tn+N73vou79zYRIz8zs4YbC3T7MwyHc5yctfHFV48te4r3JEfjbD7GeNTDaNDHYjREIpLA9x++i5//7C17RuOCWWcRjEcLPH30Al99+Y2NlfPRZ5pdiCXDzK6YoVDKorpRw3e/+y4efud1JNIEiJYYDxzVw7A7w/HROYbDMdqtjq0Ngc8x6YdWIUxHcwOicxmX9Xz/wT5u3bppZdvj0QrjyRIXjRZ60wEmiykmawfMstnOxdm58eNiHkYhWcKg08b9+7v4yU9/gEyGpank9XT82mxmePDywMqT6Ryw6R2bR7G5ZK22iQevv4Xnh4f46skjV0JJPCi0Rjgaxeb2FjY2alhjidGwi53NTWRzaWtuVipFjSOW4/3dL57gN//xdwZUOr5RgsMhm6t1ZI1IMoyb+7fxoz/6DvI3YeAEQQiCDRxr52yBz3/xDR5/8sQ4Y8kZTnCDVCIMVJB7mFydBPGj8QgGkyHmZANdThCKhRFPJa30fzQa2znCcaezWQPdW+2GyT7Ba8r3Rm3bBYqwxuZmzQxl56jPjBLk/PwczbYDEskNXi4WUatUsVnbMmqAXLqIs7NzNFsd47ym/JaLFcw6Y+PrHs3HRk9x9427uP/WXcwwQ7PdMF70Rr1r4HM6kbXmlfv7t1E/P8ew3zUwnDIyJ3XDdIRCLYc7r9/C6+/sIFEgsEWkbYXFdIHQMoH1OIyDx328fNSw7KFMMoR2r2nzsnljG7W9LcsMJ7flxk7Mmld2eqwDmxtgQyyKIDQb5X3zxQkaF8zKJmf3BPl0AeX8BiaDKf7ub//eZPjBgwdYTGdG/1CrVjHuDTAcDJCKJjFbzxErxpEqppHKs0lpAqk8m2pmMRvP0W6QB7qP6XBqGZLMzM6XMogkQ5guxnj4/QfY3M9as7H66QUOXx4Z3UoxlUOcdD/jJeonFwZKkp/dOBvXawxHY+Ml7q+G2HlnF+/8/CH238hhnQamBFOXwHoMRBdA/dkaH/zzB+hcNJAPuCJJBZDJkEM2jmlogLuv38LGXtyCUQvnu6LdhPETnx82sbuxjVqhiGIB2NoJOjwHeu6X/+ERnn710rgsy7kC9m/tY297x2STsQADxJMrxFJLbO7GEGVPu6nLiv/isyM8fdREOlE23b2Yri0LtlXvIBKKGahIRzWZdhyX3X4HyUwSO3tZdEfkCT7GcjrG7l4Nrz0oGCBI/ID+d7dDeoI1+t0FsHRUMsQ36funU5R+50BdNIbo9gdYrGaYrieWDU2+SwYeSfcTC8eRTMRMfjrdlvFlplLZoEcAkMktsbNXM1D92YtDpDMlJLNZzFZrFMsFZMtprEITLFcEuidmZzvgP4zlaI5avohKrmBNGmcT1kOHLXDI5nTdUddoWmbhKZbkno4sA8DDASvUu9nkBrqdAVbrpTWkI7BLOiOC4gQtl5gFtBdAdZM2i6NUsq9T0ouQU/sC0VAME+qK6QIla4i5wKAzxNHzUwvYlLJla7LIhn6soCHAnakkcee7N1C66RrmjZiMEXN0TqwCiDKhvA+Mmku8fPQcZ4en5uAWSV2VzGEZWyK3k0BxI4liJWtAMcEYNvE8eXZmMpxLFhFa8p7MHJ9hyC6FMTYIZONTngvM3k8bvdWEHOlWPr7E9s4G9vaqqNSAVNoFZUiDaC07lqzIAH77yy8QnqWwGKyRjCSs6SIzixfhGS76J1hlFijdyGFjv2YVBHSzhu2Z7cdRe2p6wypTxgskkUNiRRA4ZJzj3dEF8ltJvPL2HjbvxBBmQcucWe/Ao6/O0TjpoVquYPdWyWVUJ4HZAjirT1HvtBDNxFDaKKJYZsWAC6BRfo2CpNXHdLAwSg9m9jtbLWKOY6vZMZ+NdjW1PcdHfc2s6WyugFgyhcU6jPlyhX53gOgijEI2jUG/jk7zCNNZE0tG+ZYDLOcDjIY9rJauys4AeGM8caXNZkvaL64oHJWoIRBHQIvsc9mj8gd4rnMNZe8K+JS9R5tCtqXv18nOlR3sA6YC62gHyofT/eXnyt4kgHwJxgagiwBk+Ta+T0ubX5msfBfRq1wfv3wmnm385ydwCKDg7xnc1/0s0cIrzw8s9su5MbB08W0AirFG2h2WzEDwOeo4YX27VwAlb+QoZOJYzWfo0xZMps1eVsKHkj3sWQEwpvnUml3OnUddwcQE+X68P59Pv4K/90Fzf57MR1sFVAhwlaG6t4AXy+rjf4IrwZg0Hn616oOADtQH7Pgc4QGi6PSzHeWDyI/3k1lcopirrBV4y98JzJEMy2+eLuauApsW42xu+41JJ+SI5vjMt7CoTdj2q8UepzOrZCI1IM82vW8maPpFKjtlNQqcMj/KqKbGtu+YsUjZEa0D50f4hsbNdZDPLf9VvrWqAtxnHT0HPR/NufODHaBN25nryv0qv88AaDYbYL2hcTHTpiRHNcFvx3fM/cuANAFpNppmxTgpsfymhr7PR3/fBVsCjvhLugEXiNY7cP1c4MXpH45JvjV/ZlDM9mBQGa/Pmz8bBBksYMbmbPTPmTxDKkv5tHB6VU1C5ddS3TksxfmWrCrV+BW8kJ6SPHPMBOrlO3OsDBxw/sdjlyXsJ+BJdrV28tklowIi3Zhc9YTAXvncTrdkLzOmBbhrD0unWiSbXgH7JKy5F10Vv/BC3/+XThMmxXuoobuASelM51u44JCwGO4fzZFA5MHANbzTvjcdFfCc8/4K7PF3AvP1/sKF9LP2q4+xCKzVeSUcQ+PiPXi9rxuEw+lvwuF0pumekkWNi+evsCOtFX+W3Oo6rYXtVwaleH4HOJHAeWEs3AcmzwG1DO97Jfu0A4mDRs1nNBCeVXKm/91eYaWe4Y/ZpOlj4Ws8dyiT0qV8V1Y6ch7q9bqdJT44znfjfQX0c66NB/p/+R/+67UpKEPCWSaYcAYshXK1hIHRAcDqhMSVCGjTkvNUi65J8yMsVJo+gKTrNHAfhNN9ZWzYdUsXTfJBL//aK+DnqsuslKiv6Pk+ApF0aFDps2mLNgafr8/p2snEZQtI4HQPAaBsUsN/GiN/z/eXMpfylxLQYad3FfCqxdQcKvLj86ZdB6BNWUTcQe+/gzazDg49W4bRdYX3h8brA7AUHB0qMka0WXX4CZDXszUmrfd10FIHHD933XCwwyCgdtGYtWZSXpKpddAt1pc9/s3/WfKpIISARR2EUqa+nMuolHzyZ91Xyo73YzaZjFLJjuZd4L5kQOPQ3Pnj8g8FX4HS8PDlVvOo8XGe+D0PC96X8iJZ9efe37NSprwuFr+i8NDa+fvVN0R0D/89dVBw/DoIfRn3D0HtL19W/HfzHQS9nxS+5EDXan9KdqTs/eCX/ibZ4fN9Z8H2bdgdTP6e0fxx7ALUtf6+MWcHDY1Bdi4PmjmypJA8vwSg2SWeTbZicTbgKiIWJ+dx2gDo2ZKQxBLbtwvYvbGNSjZh5cvkVT191sbFyzPEFxEUUxn0ml20zut4+uQJ5pO5Zf4mUimjPGAZOKORocQakVQEO7e38eCtN7G5zeCfVb+i1wN+/cvf4v/+2/9gGal/8rM/xs7OtpWCd5sNjIZDDCcrDMZTNLsDtAdD7L96D9s3txBNRSwDMYq1gVlff/IlTp4f4+bmbfzo+z/AZDhCvz8wAKTdHRmv79iyhwYGdjTaZ2g0T8xrZ+ZvOstGYyX8+Mc/xtvvvo0QnfVGHbPBAq3mAMO+o8notPt2wFGmOL99Nl6aLhBdRZFKZFHKFsFsjdp20fiqE/G0ganD0RT1dgeNfhOtSQfxXALpguOnotG+GC7RPW1jMZpj1O1he7OIf/GzH2F7u2ygijXlnDug4fSkjq8+/xrdluPDJf91OsvGZBlsbu0gXymhN+5ZGWoqkw4oS6LIFbOOjmAxxcXpKfKFrB3IDFaSc5I3p94/enaMT9//Au16xw782mbNsoEvmhcGhpSqZQOFH7xJTuSKNZ8cTQcYjXvW7C88j+DFx0f4+qOv0bi4sEy0MDNXSB81djq70WghkogjV8yBbQuTuYTxgpJepD8cGpd0/aJtGfOvvHYflQp5Wch1TCBhicZ5ywVklmz6NsHujV1sbJPiJWJNLMmZS95sUqpcXFyYDsrlCqgWyshn8sCK2Y7MfIsbVQYpXXhmheJhZFJZrMZzA/tnixUmzPjbKGNzbwODUcc+T9kcDWcAG6HNSW0Qx97NHYQjS4SjzogZjckXTBJV8gAvEUuGUNkqIFtIWrawmkZiGcV6lsS4t8SgvXRZ7mtCz1NkSimEk2EMF2OE4zFkcswGTRkf96DfxpQN/xZLVPJl3Nu/j/A6iWdPX6DVaYJZKOP+EJlkHplE3hq8PX9+iEKxhHzJdYJeTmaoVipY9Ed48fg5kuuEZTaF4lEUN8q4efsGYuk42n3KE4E4R2c2HY0xpU5fsVR+ZkEXViSwGoH7M5aP2bocHxzj5OUJFpMF4qGY8XNHWYURdvLAbCvuE5bws8kdMxhn0Rnyt/L4o//8x7jzMIsus2dD5HwfodcYITaPY3IxxfPPnqF71jB6A+rBXKGE2s4OKjtFlG8ksXuvZHzds7CjjGCDOFLGN06ZKfoCmWgOxXQWuVQCtYoD8wiGNc7nePFlHUdPzjHsdrCYzBBDDJtVNvvbMH7uVD6KaG6FfDmK2paj2jDsl1zvJ8Dvf3eK1sXQOKNH3bHJ0nw8c5lTkThSSQZ9SsgW8kZps46ukMgmMF86jsVGvY7bN29Y80DLlGfjv8EUs9ESg/4ci0nUmg2u5xFH5YGFAZ2hNfcXgbm8S4JIUERXmAU2s0NvI1gxy5ZrOGLTw7bRRZDHl30ACPbG2VwyE0Ov37EMmnS+YNmtK1J+xKJI5RKGxK7WY6STUaN7cQiEyzSeD3oY9/sGItN5JyDEKgaC7mfNc2t8mcqnrHngaD7CIkSO4JkB/GwGyn1F/mNljFI/ZXJRW8MeM3qWE+RKWUSTzlmVnZmIkvJhZdQZ48kE4aBUmc36wssIuu0uVtM15syKDjFDu4AYuycu15bFR/Byvp4jVUni7oM9CxYNpjPTmQSps4kM0qxemAGTNky+z45P7GzI5IoG1K/jS0RKM+zcLWNrL4lMxlWXDFrAF7+9wKNPXiKNArLRnAEBBv7lEljF2DB1hjlmiCXXRhmUSMcMhOYaMCuTNC1sQmnJJJEVFktyQbOyKG1VML32Ak++PMC4zZT/MKKIIxVLGQgdSqwwDQ+Q2Yjj1ltlFHeNiSsAoIHWyRr1l02El1EMOQ+jOSLzJCLzOCKrqK1ZKD3H5p089t7MIbsJzGIORI5HSNGxxKPPDzHqjxGNzw0cTqbziCWSWIWipt+zZWasRxBnHCHqwOn5dInlNIxee4Jhb4bwKmYZ7saNPV+h1W2Z7imWSJGyxmjcDwCpkFXEMkIznC4wYrPCUNTOyQzYTJM0SCdoNQ8xm3UMgF4vmPncdwA0aRqWrneH2YAsR2FwPnTV5Fk+n+w6ydl1QNkHigxPs3u6bDXZ5/KdHJjiKkT9vwsgkI/Dv/ngpOxb2a6ye3md9olsxMnUUYDILvV9BN8HErjKeyhbkZ8lBZvG59vrslnlm3BMStYQyOt8IUchyb+bf+PxZrt3dnMk34aVabqnAUAxV7pPqgSOjf68Eonkh6hy02zfgHN7vZhbQCedyV365poT30eR76x3kw0ukNtAvPn8kkPVgVIuUCo/34C8wH+XD6FnEbS19QuygOWb6Z159tq1AU2D5lqySHxB4J3vJwh85rW6h53HQUM6HxyUTGpdODbNoRJk+E6SSz1HGII4hh1A6wIEWm/5HZo/yellNnGIDbhJ7+eA3mTccZqT1sn3f3gfwyQirgkhbWcnN4H/wtIlD8fwfWLf35PvaD5P0PfK+XBBIhzJkDwuYiYo8O+cO9d4zD3P3ifsOGUJgGlu9DeBgL4vT5kRACaMh9VO2tvcV9Tf7lqH5XDttN+Fe2gOHU7lqEakA/RcJmXy9+PZ/DLBzwDrgF6EfzPMJ8gYl7xe6hnqYQ7Cq042v5hlmoYzKfB3pZu0hr4eEJDIeRJHM+eSCWdOjtw68j35/pQfZZvye/mv2v82Jq/qmGe6kvB8HWmgZtD3S3tO4DPH6cY1scAO9a/0m+ZFc6zESWEuwjn0eTWQlI69jpdJr/G+knNhDZb4tXLBA+0pjZGfkbwo2ZT38IMQ/L27hzuXJPO6hz8f+ju/ck6FL2nduT6ab+1/zbn0GMcpHE33UzCHOoAgreZLOofjUwW+D2RLXlk1YeNhYCqg79EY+X7W14SyHCSRKqva+rQsGYTOIJVKGABt9w9wDPqjfDYDYYaTMdlkOnV98eJxV9U8Yx+NUdDQMGL34jsw2MTglvk9ATOAAHq9r7AVA6Bt8wcHVSQaN+OVC8+SA/7sg37WnDCIMNgBu7g6/GUsaFHtOqaMeMCuFJgERmCXJk8KV8CUDghfQHV/jcMHBPk5RTt0jb+BBFRpIyQTicuSByk7bR5nBLlOpHqGxq8NSlDBPxwFcuoQFhgnYZbg6WdmnnHeuJAC23wDQ/Ogw8SP3mgMAjxlMGle/I3K5yo64lMgaHwCD/2DX8qev9OcKrggRaYD3R+Lb+DpOl+5yjDzDR3+Tve2EoWQM6j8je6v56U8sKN8sD460DW3kkcpAikJRYF0bykIHcC6Toe2ZNM3UC6vibgyBcsKCA4yyYoixFpzX7Z9meHvBexLBjUGAdC6h+RK88V54vdUzvyqciIfbPcBbT5X9zYDIjg8NEe+MSYldz0jQnvWN9QvjQqvo7Bk4/oBobWjTEsGJHe6p+bEjKag6aW/DpInGWvaA39IDnWg6+D1nQVlEGj9fINPh6TezZ8bGVmzhQNlZLDSoLFSQJC3lE1iSAXCJh8F439mI8J8aQuIJi3T9NU3b2JnN2PlxqdPO7h4WUfrsIFpe2yNlxYjOotDazby6cef4Pz0Avv7+9jZ2TH+yUKlgtnalS8nc0m88vpdPHz3LlIV18iJgAztvRdPLvC3f/XXBhbevLFtPJqFbNYyZkzfIWQ0Br3xAPlKAT/86Q+wf78GVhgHfUCsLL/zEvjwV5/i0w+/RL/RQSrh5D6VyRonK1EcAmnMnF6Gl3hx9BS9fsuagLHcbD6Z2n55+823LHOZnKg8JCPhFAb9MUajmRFpTueO2ohZrVYePZlYRt10MEMqkkIlX3MHYc5lN+ayBRvoYDJGf9JHb9rDJDLG3t1dVLcrKJQKdkjHljEcPD4wEL1+XMd6ssA7bz40cG46nRigzvJjriMP0n6nj+PTM5yf1S3LI5vPG9jJ72/fvY1sKYtcIY3bd/axu5uzJlpTA/2nBk52Wm0DDXk4E1Dn+1PWaQAwY7VT7yEZT+H27Zu4//qrth8//vRTHBwcWHY9A0vMGK9WmT0fwnLFTPW+gVfkBY4vU6gfN9Con2M+HaN1cWFlUdJtBHGz+Qzuv/kabt27jb39PQOh6bExG/OLjx7jg99+hJOTU1SqVZTLG4hG4mjWmxj1R0hYM0Zy1M6xWM+wu7+NYjmP2k7VxpVNF+y9ON5vvvnG6EsK2ZzxKxOoWS/D1hSO2cBshsmybjqumVwGGxsb1mCPwQsCc6PxzNYyk00ZWmO6bu3mOhnPod5qot1tWfOtzb0atm5UUN0qW8l8LEIwL4HTwyO8ePoE7U7DykXJsUrbJpXMIJ8vo5LfQrWyjUQ0Z00TIwTCS0lUN5kV28d5/QzDydTGQpCEjUEHvQ467QZGgx5KxQoevvEQW1t76I9H6E46ltk3Ie84gXYQKA9jMY8gxyBJjJQtRfTaTWRTaYRnazz64hEWvTn4aRcwWxof+taNbcumX4QXiKWjmC/niMRDlglLmTw/OkHzvGGZoDd2b6JcqiKWzxglw9nJORrnF5bVPej1MRmPjS+eYBKzWQmm04ikDI2ZCToeodFtIFlK4L2f/wA//bObOG2t8ezkBQaDIZbjEIbNKUb1AUaNPlbDmWWuUs+R8idfrKC0lUdlP4vX3r6LwkbY6BhWjAMQ8JoCbdJYfHWG+nETq/HKqHvCWFlJPqsqZmx61o0BsyjS8Zhls5N3OZdm8z8CuysLDuQqKezeLqO6yb3n7E0CfvNJCJ36DMcH57ion6PX6Vmm2Hq2QiaVtyzzQqGIra1NJDNxILYEkqwuWGIaInXWAp36FPl80WQllYzbGvU6Q6wXEYy7UywmISznYeZ1YTanfhhiOhtizczgTByFUhGVrRI2d/PIk4s7oNeZM8t1yEagwPl50/asSnmZ1TWbkg5jgXymZMZ8t1tHs31hYF2+UEKxXLU9F0smjGOZfl4uk0Aiziw48/ksK37QHOL04MgAeILP/HypUjbO4ZOLI5w1z7B9YxP5St6y7Bn46Qy6tv6z6Qr5zAbSPJ/iBOpc9jczZumStQcL9Idd4+amviAtCsF0O4dnS1vnykYWm9s1FPL0GYziGU02tD1v2P4PrcJIJdKoFMvWGJUoKp/DoNfxyRmG0zl2bu0A8QVa/bpxlFN3VQs1FDMlpMNx9JstTIcEFgiEhjFmIAQxhNNhFLai2H+wY00AmVjLChZmTx88An7/q6/RP5sgFc1Y5RBt7fJmGaEkgdQJ1okFKjtJ3HnVNRHkv3YbuDgZotueGcdzu9kNHLMFNjeqxq3PShwmfp2estneAvFwEolQEmuWIdPxXc8Qz4axcauMwk4KPO6DXksgBXj9eI1nX73EcgrEY1ksxux0FcF65uSMMhBNL7FxK4fK7TiyW1a0Y1Ue5OJmf8VnXzVRrzcxWfStaiYUSVjAwjipN4qobmbAI5F4h5U7kyOVDCWzMEbDFTqtqXFgkyKHZxP32nw5Rb6UxvYNJ8vMAaH75kAjd661W2Nr3DmdMbiwQDqSQSoWRaN+hGbjCItFD8vlEKt5D9NxD7MpG+paF0sDnJ3tSGDUJSbJ7pLtLpCXesYHPmUzOrBUCUEqVb/yDPg3niG83mUPO/tYtr3vx3A/KttWNpx8Dt7HB21k88qWFQDHDGglL2gUvg8lO/U6OCAfROOTrXzpFwaAK3/2/TXZufJpHW2BA7p8/+PKX3CjsgxaD2CUbZswujZW1zrwSgkcDBhzDi5Bv6hrPHgF2juAiviAACwlvyhTT/OnedEca+74M2WPzxBFiPwq+YIuiHAF3PjzJN/BB61k6+s+ov0jMC858P044QsCdzRWzYUAIz5Dzdr4GYFQvn+uykn5t5ILHxzUGcB78POSe/nnfI58OIHX1/1e7Q2Oh8FMziGTXpxMuOt5XwFv5vfOXaAjFo+Yr6i1JNCkOdXc+fPpV3MLzBQ+IQzA7Q0HbNI29rGBGUv2AsCT1zPjUtXHtJtcQMZhKBq3fFT5gg6HcTQWvi/r/56fFaCovaEqWIGRmletmVunq+CRPS9IdtQa8pATDmDjC4IhkstI3AF/kqlQEOyKhB1VBAMf8hVtTwbroDnxsZXLewQZ+f4+4TOYxCKAWTQP4gfnz5QXXkN7XMAf54D/tMaXuFoAuOr5Go9kTvKv9Rc+JL3FuWAihOuZ5nS5v0YcL6+1/hkBvad0jsbi/HAnp9I7fna9n5jIcVNueV9VLJstmnAUEQKR9X4C7oUd8DMKmPiYo/ACYVb8jA9AS5a0J4TRXelX10tEukjnmcuuv2JPEJai88fHOYR1qOJDcy0sQqC5cBthOxYsiQYB1qASR8/RHuL+tnVhDDzgkOf+M90RdlXfTKJNBXLCTGqHkTrOZgYs7d0j7nzh73gNE5b4zhyzCyy5vUkAmvInKifODX8vzNYPstle/nd/8d+u7VBjsjE3VyQGNrvgyzG6yAxoH8gjAC0gkwMgBYdeWkrcFzQ2VPE3oJQXH67DXyCoDh0tkgmqeJYCI8IHmqREJVAahw92Ckz2gTsBUCY4QbTR35i+wucicfw6PP3PuYPxih5Bh56eLyXmKxa9q35HAeJ7OIG42sgq/5Ig+RtEm03v6ysYvacMHikl/uyvj38PKVg+SxvSH6cAXpVEqBRCCtJ//vVDXtf6c+ErgOvvIMCRFBza1Lr/H3pO3MpxrownXzFI2GUIyaCVAcv5EKDvKzD/APUBcP/d9H00Eb0sNbBS8ECeeD9ljl9XeDKy+VVzyvtpDN+S5/UVxQc/w7/5ssDsNs2Z1lyKy1eavgGt602mV27/+ntG8i8lqTnylaaukS7QnpcRo/WWEta4OZ86sDX/ep7uqT2ugIrGpnfQGvPznGONS8/WzzLmfAdBRovGQHBMukiHqH+Qqsst7ykFrv1COZoGFChXxlCQ4RKS8b5CMpFFPJ5HOEq6mgSy+Yo1Jczks3jz7XvY3Ijj6FEH//R3/4Szb44QmYeRDWeMo3Y2dA0JmPn59Zdf4fHXj0y57+3sYvvGTZS3NswxjcbDKNYKuP3Kbdy+cwvRVBjdDnVKBKPk178zAAAgAElEQVT+AK1mE4+/+QbHh4eon5/h5PQI0bA7zAlyZlh+mYijslXDj3/6Hn7y8x8hs0E0iZay471l5uG8A3z54Qn+n7/5BT793e9RyuXNqGVjtUgqhkQ+hcJWFZXtIsobJcRTrKqJYDGd4NFXX1v256g7QDlXsQY66yXfb2YZz4USqUMqlnkXS8VQrBQN4CFQScoN8j43Tzu4OL7AfLCwcm9ywVJOCBxxLxqFRXyFdCWJ/Qe38Mqbt5GpAHE2taMPtnIN2l4+usA3Hz3CxcsGUqG4RX67nZYB0ATnXQPGKFqdroHhzBxNpjLGT0qd2mp1rFz85s1dbO3W8Or9+9giHyfYhApoN0Y4b5zj5PAIuXwGtVrNsoV1iBOs/eLzr7C9vY3vfe97ePfdB8Zj3WwDz58/x6NHT3B6fIJ0OhsEuBLo93uWdeDKJ3PW1CubLFgmL8FRctMePH2KVrNuDiVLFmkAVrdr+OM/+Rd467sPkbtBMCnwFxh0rgO//IdP8Ovf/s6oWlhKz2eS/uHsrIGdjR1MZ2Okc2krc9/b38X2zU388I+/g3wZmI8cOHFw0Mb77/8ajx49QjKZwkapZpmMxiU7GKLT6mI4GhkAncqlcffePWztbhnI32i00e2MkYiQ2y5jzRjHo4EBysyoDCGKQr5i5fNnjTOk8zG8+uYdvPrwHoo1ZmUBUVaoLoGvPzvER7/5Hb787EtrXnnv3j1zipi5mC+UUSxUUSxWkUlng+zjLCrbMKqNGXESciefTPHN188Qi6YwHS0NOG81zy0jkGAxZfLGjVuobFaxcWcDN+7GDEx68vUxDp8dYT4FspkaFvMQNmo7yLK6gU3WKEfkj356gmdfHiKyDKOUyuPgxUvTYft3b1sGeDQVRZQNJ+Mr5Gs53L2fRDQBHD1Z4ZP3P8JHv/4Y+WQemxsMJpBjOIrRwJXH8Ty4OD1Dp9s2PtpiKWfNDwuVAkJsppaOIpKMot6s4+vHjzCbLwyUu/PaTTx58QinjTPLZmJz03FnjHQ4bUGw5Whqmdhmj4RjiEQTyNSyuPn6Jt7+4dvIV2LoD9fWwDqdtWR0TPrAJx8c4uXjYyzHYaymC6PSmZHLcdIxECqTqCECNuOLmrFrDdHmBPJcph5lL5YMo1IjxQIrfJxzFQ6zrDqDZKRgwZLxbIjZZGyZHuQsL5BTnYGqQhE3b+4hEl8iUQhj607VAMFZiI3olvjVP3yM2SSEeCyGTDILy+wdL5FJFbCahAyA5H1IHzEaDowvfDIbIZGMoFIrGaVHuZZDLh9HJMGSSPK6hhAOhTEYAsdHDbQ7PVdSYRWGEdvP08nMZD4VKxk1T6P+Ep1u3Zq+MViwVduys6Va3cBWrYpYnAA5uZlX5sSOhzOsZnOMmi20m44z35rRMsuXwQbjSO4hkowgkYtjZ28LWzdCCJOyOMRKCuDlyymap2wSF0E4FNj5gS+wDpHJfYnRZIjBeGD8pP1B14JWtM3IfZ7LJ7B3s4qt7TLy2SzI+lQqMYMcODkiR2kfqTh1qct8Nx+HOCTn/hx4/OgMg/4SiXgKw3kH/UnX1pHrm88UUcoUkEukEF4tUSqksblZtIBoszdBo91DdzJAMhfB7Vf3sLMbMfDf+JjDrunpFx+c4ew5mxNELPDKgE6mmDZqqVAihng+hM39HO492EBtAwYq93sE0Fc4OujgxeNTyxYmlzjleWd7A7l0yhr7shS+22shW0qhUi0jn0pa1n+72UGjVTdeagYmNvaqyJbYyIo84UGDxjnw8nEbF2dNk5UV5WUZZaga6VjGAGjSrqRKUVT2cijvJFg4ZXQ0xJmYkU8gmPQNzGqPxMLG6b9ghj8TIrIJC3qyEW48FjY6jQiDgeSYnrJZ5Bpn5y2cnrcQZoAg5+SlUMqguJFGKsdmoY56xCIRAQDN7yfjFXq9ERqNHk4O68glnfx22+doNE6wXPSwXo2xmPYwGDTsfCd3CTnYHd3GVcm783dcKbqC/D6Vo0AegSMCBwR4MsvzqpmVA1kEUMv+No7cwK8yhz2gYaDdyP8q5Zb96gPQfK4lw1wDpQRocXyxuMsc1n1lg8tmli8rf8q3zR244SqM9c+3dXWNwAzfr5RfSPDA/OQgCcK3vx0IGXOASpDQI9tV96Zcu/u6RDHZ4FbaJz5Qox1wfqp8Z2LevG46c71r+CwDLIIAgf8e8gUEMGqd/HkTAK3PqmGY7HtljV/a7UHWuX8PAUxaC45VoCnfRr6x799zXvR537+Sj6H10s96f/ki8qV8kEV+hMZG+5rjJ1gjwJD3U0a1TwPpspIdmCsgTLiC3l3goL1vyGX5CoDm/hLYw3dXYzBWb9masBFvkrQWolpx/pMvWz5eQVxCgJjvH13HdEjzxn9MXuD9DBsiJUXQY0j4STqdsn1neypMeknnz2r/8VofX9IzL3GBAKPQOgib4Zh5nQBqfl5yyXEowcvHfpx/7OT8ct8Ee0DjTWZcZTGfY8GYIHtbYDYD+rb/gj0cDQJHnAebo2DPaH5ZdS+cRXiE5lf7T4Ck6ZeAQkZ75nLfBuMR5ab0lPQPP6cEL82JHziQjPngL5/PYIYCSZJ5HzuQrLg5nRp+RgBaOtKXC47FkrGCBnl/6PkEoOUT8TkC1jW/0jm6L8dGgJPj4N9II6V5UzDHXw+f8kF+Pa/l/bUX+VwB68LJJMO+HtN+5O8E4mqfXsc3FGjSeukZmksFSokvaPyUByUSSgakX4Rh8N2Ek9qcJNw+ZoBJa+7vPwLF9g5ehrfWN5lk7yT2lotcNh8MGG0tMGD6M+wwsvF8bHPOcZH+hftWZ7b2Lscj4J/rbvogoD6RDvOxJ5OZ/+1//u/XttlkGBBwjrkoMyPqzNSwSERA9cAD0xTEKpiIoFuqJljCpo1Oag9FC2UUCKQTEKhFEuCkiIkp3MVVkwPe2wc0TZDIv+mB09pYUiq+MtVzBHpycigAUgDuILrK6Jai4L10uHGx9I7aBE6R/eEItA4NCag/BlNsMVeqoQOXz3G8TK4sSZFMLf719+H9dLDrgNWm0cGq8fnvLQFXNMU/tDVWPYvrwc8pGuZHyXRPPUOGl+4hg8cHKBWVkrHhj4tZippvXqOI0iXA54GlHDPPakXNZLBqzvkclTdxjf0old5bSlZKS+8h+ZFi8pWwlIGt22x8mQEgLmRew7/5ARVF4v2IMp/J8fkGruZc8sTMBR0gvpzze1MA5DAPOJB841eyqTFclz8duETedKjonjrMJX/XDTvNo/aBlIovS/6e8Q8nfi+HQzInBawxaY/4xp9ba5fNIuNAh4XWRvPjzyc/I/3Dz8kwugTVQ1f0GxqH5JH34ZpqHH4k90q+XSbD1T5w9zPdQf7gdRiJeAaxGAHeLEIhOnsFrJdxZPNZ/OC9NxFZA//41/+Ev/k//i8MTnrYKW1iu7yN6DqCyYRN9FyWEpsmnB2fgY0zauUKbtzaR75adVyyiSgyxYw5ksvwyuRqMB5ZoyUaRcbLFQpjPBji9OQQhwcv0O01jVeW9BHMIE5nc9i/dxd//i//DHdeuYP+sG9UENZkZL7EfLjCfLTEpLewpnDnh6dIxxJIpuJYx8MYrSfIbRVwl6D6/hYyxZiVcldZdh8G2kdrHD45xCe//RSnB2cILcgx5RoBPX15gHgihcrWJrrDPorVIt58+028/sZrqFTyyGVgpfujJnD4uIeDx4c4fH5qHMHD4chxy7GpUzZqjanuPLiBP/8v/xi528ByDMwInpM/2cgwgUF7jc9/9yUOP3+JcWtk1BVM32OWpzV6ZdZsLot4LontG3sIxxPGW8ySP8r5xVkdjcYF9vZ2cPfePl599VUUCgnjvx1Px5Y522g1LAOanJ4m2+Q2jbjMqqOjE8vm3dzbws/+5Gd4++0b1piSIAbn6vSkjy8+/cKeQyOe4PWzZ8/QvDhHPBHDrVu3LLOW+pFjJvfonds3MeoN8OzJIwPIyXF70Wzg7it38Wf/+s9x/81Xka+SaNzNBzP8BhdDvHh6ZPfmmNigMRlLodPq4+z03Gg0mPnJYMn2zQ3cf+s17O3v4O33mLUY4AnkzL0APvroM8uErpRK2N3eM4C8VW/hyy++wsGLQ4vWk77j4dsP8cY7b4A2SjIFfPXlET784HMMuiNkU3kDgpbTiQVgpqQsCDFDxjWIYYOvh+/cx4N37mDzlsss5LyRV5Vr+/TzM3z4/gf47MPPMOyN8eYb7yCRSCISTRoITbCLez+ZTmNzbxvRfAqZUsIAF3L7kuGgxczdJ+eIxzKYjlao1xtoteuYTofoj7rW7JPZ33deu4N/9W/uk2nBOIJZZt98scYHv/kU01EMqXQR1comCsWI8R+HyY83Ac4OFvjy90/Ru+jhzuYNNE/PjXuVzXYK5QKimQiShRiymyls39nE1s0o4kz0mADH38zx0S8+xONPn6Gcr6G2u2uctjRAqa/TiSTOL07RajWQyafx4O3XkSuTYzpua58lNXzSydn5+QD/+He/QbvdQXvQRrvbMDnO5UoYD6YYDaaWUc3M+hkzZseO6597YL4Mo1ArGqD78L13sLm1bTYk+RFp2NJE5Dq2zxdonQ2wHEfQ77gO2QRTyWnMbH7SwxA4I/3FBoHWWAxHL05xfsRgSBL9VtfoRqqVAjIZrqMrNSYXeyScwHA0t+ziaJKszAuj2ZmO58jFiois4sjGMrhBypaYA/TuPCwhdYcpbEC/DvzqH47x9BsG42LG17yak/4rjngojmFnZGB2MZ9HqVDEdDZCu13HcDzEMjQ3Z6FUrtqYEvG1UTgwm4tVL6l0AbN5CAfHZ5iuFtb4kAEyArquwVIEoVUM6UjJGlh22geobmRQqeYN4GR1A7OJmSHLBnvT8dBAvAl5MMcT29/j3gjL4QTr+crm3Xi5M+QST9p5EE0QmGRQYIFUNoVirYx0Pm4AI6kvT0+XuDhqYD4ngOUqd7gvlgzsLmZG1zFeTIyuhxQu1GPke7cGWYsQKuU8clkGh1jGmbJMbgbRuPbMvCX1E7PMWWKdTjt+7cB/R2+4xtHLU0x6IcQjCUQS5Bl0dDKsoiCQTPB6o1DC7k4ZO7uOXoMFzOSLPm8DL15eoNMfI1/KYWu7gGyODe0I0Icw7sxw/PTMMvkXE5bZzoy+hQEYUjIl81mEUq4J6M7tqu19guGT4QzLWQzdxgIHz+poXvSRS+SwXi2t4WksEsJ8OkEqkcQcIxR2E9jeq6GQixlHdL+zxtnZmZ3V1PN0AB04RXqEsFGvlItVdNl08uTM5jhG0IlhGAYPwjGb4ykDjZEVyrWiy14vphBOsNvg0oD0OUubohHkShlEU3wvazdh/O1stjgdTS1AweAxqXMIbpsdkmBlK3DRHOD07BwrNvpKxkw2t/Y2Udki96wdVghHFojHSCkGe/84g7BJdtQEGvUJnjw+wrC/tCqYbqeOZuMYqxntJe4bNtxsI4wZ1hzrem6AkyghHN8rE15cEgFtLIGX8uHkz8hvpO7hZ5TVx+u432TvX4JIHqArrljZhLL3BUr5Nq/sPx9EkS3n24a+vxcOADaBxL6/x88pAUO2smxU+ReOM/Wqr4o+JxvXB9h8O/cSFAwqQuS/yE42lvqAWsTeYX3lw/pjIT+9yz50IAz/xjEzsUwAks2rJVm7bFHnLzj/YzZ3IK/egfaI5tR/F4H2CiL4IKiwA/mKvE4AlKpIr9veWgOtq/xZ2eryE9gczvxsr0G876uTY/n62sp/5ufol/N9r+MavMb3sfizkrfk+/GrVXRlMnY9sQY1AOUz6Fs4GXZZqhw7v5c/Jz/yus+iteZXAfO+L8X7aHwEkgxTCHpe+XPsZNVlacqHk2+mvSTfiT8LXPKBJYF+1vuGyVHGkXVFZyAAUTiFyvJZmeZ8cgeA+/62rvEz/wWwmmwasO0SfdhITXuPn+Fcaz2Fq0iPyCcVHQDPYSZqaL1tDQPqjUv/mA3gPQBaPu50xowcnkku89zHHCyYEgB3ovhgoMPHjXzQVftUayigVuvry5PuoXfhz8IHBPL5ekL6y9dzvr/Pa5V9zM/QphFAKfnWvtfeEhbFtWPlhWsi6dZTssS1EH4gPah599eDekR7nNf7OotzLSxMz1SjP8olx2r9NpaONkiyyLnRvAhD4s+aV62X8EYfG5Eu4jiEHelemjcF2wQy672le4Ut8PfCZHhfybDGx5/F8a/nCYDX+yoAJ10g+dd80yc1+fUoiC5l1yo1HH0xbUxRefBnB4AnbL9Y88hAn4mCg5Fne0ZA2TScDi+pTkhpRwBaz+GacA2vAsOO/lGyp/19/eyz+SQATS43u5mBPOT6CiESdyUEk7ErU7LOq0HE1pTVksTzC/AA1ubTQvkHHLOW/tAhLkBRAJ8UkBZRIJQit34kVAJtghyASv4mlkJxBk6wQAFI7EfOfOBOk2PVJJ5C0abTVxrTEg4tpDa+DmH/gPANA18Z6JCwjrcBWCklzwgDDycuKq/xD3VfWeq6K3D8qqGClCaFzs/c9Mcs4EwbQkpNa3A5RpWVBAeVNpiiZ3/ogJYsaF1kIOj5WkMpN/2eIJmMFa7VZRdOReeDsVwJswMYZZDoq4wBBTuUDc2xatw+CK13kPLW5pJsax2loLTBuoPuZcTWN6T99+P34spWRFmguQwcHZq+8uAzKf9+dE7vLcXGfSilpbHrgOY7STFr3PwqeTHjNjg8JNMC8ancdRj5B6JvGOuA0cGp+dQayNjRfuLnZKzKkPX3mtMvQcmHF9CR8aj94YPq+rxk15dlH3zWHEqBK2gTjyUuDUDel/8UNdXc+Qadr1ucfnEHqK2VlcEFpWiBviF4Fo+lEWG2Xpw0HBnEIlkrZ2V5+B/99CHOD7v4P//3v8Tv/v59xKchbOZqqOQrjuszFjGOTTqXbABHegUCAJVCGds7e5iw+cdygUSagHbGHNMum7OxMaQBppPLEqhsOoVoJITT40NcXJyj3anj5OQA+UIOteoWkukiSsUqvv+DHxrHGLmZmf3JfwS4yK1KYGazvI2Spb+GMAkyL/uLAZaJFe68/Qoe/ugNFHeAcBqIZwBi2MRdZr0l6gd1/NVf/hW++ugrZBIpbNdqYBVDfzhGs9u18n4C6MlsGu/95D28++47KJQzsEbYc2A1AtoXKzx/9BJff/rYeC1JFdHvd7HAHMl0DOlyAm+8+xp+9q+/i0QeeH7URH88tOw9gjrJSArpaBbHT0/w4pMnWI8XyKczxodJp73evEB31EM8ncJP/+xneO3dLbT6wAGpLhoNy1B++ewFWo0m9rb3cP+VV7F/55ZlG5FShFnKzFYmYENwypo3zJzhvJw7Q71NjlQsUdvdxMN33sL9+3esRH06JWcvs3BP8ejLJ2jWW8YlToDi6OWBgRs0+La2tlAo5jEdMxszhh9+/wf40XvfNc7P9unQqFqePHuKX/7z+9bc7sHbb2D39g0ks3FMlmOMyAHdG6DfGmHYHxs1COV9o7qJbDqH6WCKTruHi7MzRMmVtpwhnonj1YevorZTw417Nywr2oJgobWVXl1cuOzZm7t72NrIWyYibdSvvjrEP/7DL6yL+Y9/8hO890cPECdjCrdLCBieAv/8q4/w7NkBUvE0SvkictkMkqRzCSes8eSL58c4rzexCs3xn/0X/xKvvVEw8LnZddym4cUK8XAE5wfH+P1vP8SjLx4bZ/idO68aPzhCLP9MGRUHx8q1KNYqWCaixt2bToYQT9BQI83CxLKXV8sIatVdy7igfJEPl83/Omxml0xi5/Yevvez74JU1wSg8zkgxqaeQ+DsGHj54gyJdBrVat6a56VjBIMIQA9x8bKH0xd1bCRzSIajxplL2VqFFiBVbraaQmk3j9xGBqVNThZJB6KILRIYno/x4S9+b5nDtd1t2/8ErXiusdklm+21201EEzHj0y5UsyhvFrCzX0Jm04GviynQbS3xH//mffz+t5/g/PwYW9ub+OF7P7IM8dFwahQxLLNcLuZYrsaWYcy5aDXJZbxCoVrG9t1tFCslhK0rPW1GJiiwUVwB2XQWSfLvrlOOe7Y1Q6fXN9occhoPpm3Mo2Ns7lVQquZRrWWt5P/F4yY+//03OHl+YU0jC6ksKvkCKqXCZYbIZLbAcDY12h9We2zvFrGOLNBuNNGq9xBb5rAehRFZRLFRLiCSnAPJOdIbcSSraaxSMQPiRp0FPv7wC2sYSO7f4XCCRDSBeCiBYW9kMsjmk9VS0bKeSTvBNSIIvVgssZiG0Wl2UCxkkYzHUMgWsFyujBJhtlyhQ2FIAFs3NqyB5IDz1+pgMlwgFs4iFspgNSU4N8Ar93dw+3YK8wkw7lFnEkwNG23D6dEh2q0Whv3eZdUWkcI5ea+t2ZFzNNJZ0v2krTojlSUV0tKy6hmkZHkxeevXoQjG0wnY6Hy1YEZW1PSTOaDZDKLJhAUeB9OhCXShlMeNG0kwjsagFPfVeDgmCQZifGaKGbc5k8PBoOcaSOZyFhA0Oz4UBI3JGW0I9MrOMnLrT7srK/8slLPYuVGyDN9GY4Ree2ggajIWR7VcRKUaN+B5vJgimkrY0dhoj3B+2rO9XN3IIZEJYTDoYsr9OyJFSQiJcNKcs1w+hWI5i3g2ikQ2apngY6wwjY+RKxO0WKHb7qHfGblmpfM0mud9dOtDpJNphMivywoGOrfkXY1nEE6vUL2TQmU7a8E09vsh0McGnCdHF6ifnGM+ZnPIOaJh7s0C1usIsrmiMVK0By1s7JWN9sLoRTie8QTnJ+do1juYDpkpmEAilTG+/UQ+hgVLKOILFGoZFDfzyFaiCCWASMrxo1Mn9noLdM57GDTGOH16hml7huUkjGKxjOrOFhLZuGU0MeN8GVognWWzYSBbyFoPAkbESYMUCS2wnpPn05XkMlvWNSB1vOgHhxc4Pu6CadfNxjl63To5PjCf9rCYsQkhy3PDWM5JaTNz2cphyoJrXOUcU5eoIQBaft91O873cQTYOQDhPy2/9gEIAkDyu2S7+oCF7HTZ//Lz5MP6tqz+5ic0kANa9/P9Pt+H8n02fa+v4oDmzwJvZOcq0cP8XC8Bg38XAM3zyv939dmra8xfC7hn/Yw0B0y6xBwllsk/ILUmvxeowE3k+85cP9qW80UAVHjNFZVd7gMPsqXllypbVWvDZwmI4vcCZgRKCWiW36D1EQjk+xH+fBvfTzBfPogtm14cpxqr7iN8Qv6zMqnle/BnJUcJwPMBOoFbBHjke8inV+Idf77CHdxcyz/ieOQzWuZt0ERMGINkRcCxMAjtE8kEAWjeM5NOf4vuRr6iD0DLR9ccy1fWM/xEN12v91RvMCbd+EC85lnZuJeYC2mGDKBz49OcaC8pY1mAtdbQB3G592nL+UldzOjUGgrA9veOwPwroPMK/Lc5vMYlPwkoM3gPAd32fUAN44JqVzzSlAn6zcxEcRQrLrDGYKrwGq255ln7SnPq6yB+VnPBe/O/9KWqBngdf0dZ5ef9bGjOh+bUn0OttfAI6Rz5vsIXrmMPvn9O4JL+JP9x/XSt3ktjFbbgU9RcYQIuMCZaGO178T3zfTjvLojr3lF4iuPEdj6uKsm1L3xMSjpe86Z59jEIvRf/pr3O/Sk8QBic9qLOGOlbX+cIR5B+ED7A9fLnyPzqgGub34v1gHMvOdf+8febzkre3wegOVf6vPS8awy5sspDjkuBAadPXca7VdUGvdjEPCC9oB587NchLMwB/27Pcj7o5/I9RH2lShit4R/CB6WfQv/uf/rvjILDhMSUNa0ox91sSpm8hoGCcIfxVcmBCfYyAK+9A1SAFAdMHmlfiDUYCZYOFo1BgqkBWjfYgFBcG0jRHI4nFZT/CACSstSBrs2uxRFIJlArFnNlRc4wviI016YXxYYUlhSlwDVFVvSzNpv/XH1/HYg3oeJcB7y5yu5mkzE6o8fHx7YGJmjBHGijSEkJYJXA8R184IzP9suXNE4ZYxJsCbx/wPvzwvvKaFAkhQKmja93uA6468AR8MfPyaig8LIpggSbz5AhoGfrvWJBVqnGrYPW+O08bjOtk2REm1UHoJSlomV6X8m41k+y4BsXOvwlW/wsM6Alw9eBSikSPsvA3oBDh/Oo0j+fgsM3LtxeWxsJvL82WnfNAwFobnyOUzLtR/aug+x8L60Rv5/Np5fGrQ5SKWFfgWp/aH9yXSww9Qc6S2vvas/psONnKYu6xl9r7RH/gLsuSzpIrtbegen+/EgWNE4dxppP31AzAx8O4Ne9JR/aR5IDybe/9k7GHP+zSldkYPM9+DeSArOUf20ZSFnEowVEIxkspiFUKlU8fPAWjp6+xN//5d/i+KvnyCGFRChqIAgzCvPVsqUg9adDTJktEIDBaTbZipMvt2Rrz71YqZRBTrLheGD0CxYQCbHrfQvsis0y8J3NDWvs1mzW0R90cFE/NEAzl60iEc8jHs7gjQfvIJctGSCjvUlHp9NuYtDtoJjNGQdtIccsw+j/x9ab9UiWJWdin+/77h4ea0Zk5J5ZWUtXb8OdhIZv+iOCXiRhXiRo9CABetSL/ogADQjNiBySzWmym13dVV2ZlVWVW+wR7uH7vrvw2b1fxKlUJ5CIze+9555jx47ZZ2afoT8YoDFqIZAM4NlPP8Knf/IMqQ1gEQXa3Rmuri4wZBn6PID+dRd//x9/gfffvUM6lsBGMW9OfTQSt6xGNrCjw83GfsVqBfv7e8gXC6YnguswgssIFuMFmlctHL8/s+8JVDAQRCc5Eotgc6+CB8/vo7xVxGQ9QavfMj7V2XSOxWxtYEAuVcKg0Ubr7BwhOmiTGcLBgAFOzP4j8BLLZ7D34AAPP3vM/nVo90YYz6Z49/oN3r55jcvzGkqZKnaqe0azMZkMMB71LWOYvNZsYMtMD4L5kXDMQBdmZ5oxw4zDZMLoEMjvvLOzg0Q8dtN4rtVqo3bVxIpPKycAACAASURBVPffvjagi/fodbqWQUoH3vYeVui3W6iUi/iLP/tzPLr/wPikbd/NV7i8qOOLL7/C2dUlMoUcihsVo3dgFvFozhLugXEzM2uU8pvLpPCTzz/Hwf6+ZafPJ16TCVYxnZye4/v3rzHFAolcCpXdbRQrOeMXphHuBQtj2N7exc5WzrIV2QDTytIbY3zxxRc4OT/BX/zVX+LZ51teaTf7tPWB6Qj4l1//Dm/evrfmc0+fPsb9wzLCxIV4jy7wzdeXeEFajeEQf/KnP8fmVglHR0d48eV3fsYqixvZfHGC81Ny4vbMbiE3eTzG7tkJxMJsRslGjQRFyAUcsgqCYIylkgTS57g4P7YuzulU0dK+SGtAKhZyFi+Zzbdeo9lpGmd1JpfF3QeHKFcKwHqMcGCFSDCCYqGK+TSMHjOIETBgZzbv295djNeonbbQrk0w6UyRDIaRomyQs3QwtPebrcaIZkJGv4H4AtlS2vYu6XiCswjCyyjqR9eW2Z3MMWN1dVOpwXfmmcK1JWJECoZKtYhsKYN0KWU0KplSypquzSdLvHl5jP/wf/2NNZB8+vgxysUK8rkCyuVNvH33Dm2+63yIUIR2nJ3QxoveavZJ/IPtvV2EmcFF2o4Eue4jxolNPnXSHpAHO5upIJkooFjYBFmgqUNnqxGmgT4SVeDu0z1sbHvgrnEnd4GTV9f4zT9+he55H9lwBoH50vQF9wHPu2QmixkBu/Acxe0cPvq4aFniV1dTXJ60MG9H0KtNMGqMkUkkEc8wGXSAUXCEVRoIplNIprMYtL2mKUywIDc56XZ4nuRzRUtuGHX7BgqmEhFU2Sxyfwcb1bQBXzTfjl718J//4z8Y8JhNZlEuVDCdzK150YIp7/El8psp3H2yi2KlgNU6gFari7PjOvqtGRZjLzuxspHAwd0qinn2D4ABqMMuaUyWlonN4NN1vY7FbGo6mXoyHoljzWaj8Gg9uFetoo+0cGECWgEDJXfv7KI3HqLd7ViQgBmyzIA2fvnShpVUGud9r2s+AOmPlpT29RTz9QzFjSKePCnYnmZ1wHQ0s8BY57qD8CKKxXRpVCQ6c0OREKaLufUBoI5jdq0BN6QhMZYMD7QyuqNIFIVcFrliEjmf65rg5qALXNc6xm8/HPWRSDCDP4N1cI1gLGLNGqOxlAHQbOC4uVVAIhnCcNQzuRu2x8imc9jb2kU8GjQ6CXJbB6LAImCYKVasWJiMLQvZAKfZEoOex03Oc5D0OwxIsjEjRZ/7M7AmnQFTsUnhEcL24wxymx51D/8lY351wckYp2/PEZiFMGiPsJyukS0ULAjAahq2Pl2FZ3j88Q4KVViAivzVDAydndRxedRE62qE6ZA82jGkMwVEM2FMA0NEskvsPtjA1kEK4Syw5nDY2JMA/3ploHf3coTuxQSd4xGG9RkGrYk5m8WdglHRULemSlGkimzqmLB+FeQE7/e8KodivmQlDAHy0AfWmC9YqRewTPpcLgVSb3YGwJs357hudnB1cW4R4lgogH6vgfmkj2iI9GMBzCZ9A6MDATa1Z8ac1zjQc949+1+2s+xA2ZCSKdn1Lrji+RSk4fB8KNm/8lMoY9Opl1Qge1lgj/wLOc03PrA/FtmLpDDjswVIygeV38RMyP+/TfhDWkr3nXSd7HAmMMjGdBOU9LwPfQrXXzOfwm/CrvmibSAfi3YtS6gFHPIdaY+4NjsTC5Sd6dnRfgJI0AOwbb86IAltRc2NAXJ+Brf8J9dX/0O+gbfm3hj4X83TDSvw55K6Qg2oxXurZ5qt7a+1rtH8yXewNfKTpbTe9u5+hqWLATDAJT9DXyUrkkvJnK4ThsFxKKtT/p38a47BKpKSXpBe8sav+qy4bHkNPysuVdfPFGinZ7tyrjnXOL358EBIzT2rJdWIz7PlPaoM9zOaN41RWIoyOHV/yZ6Lbeh3opKR3JL2jO8p2ZEsscCZ4+a8eWAYMyVvaSX5vpwXBV8ssDmf288cj5LpBCTbO8+nNneGlUQ8QJnfq7rdlR13PObvrr0xunLCcSvjlEFk+dxugpl8eyZmeArGA6KlezhHhs2sRfHoUeUIJNb6fCh7GrvWRKApf6+gh4IR1OdqIsl5E5ag6gLNueRPcit9aH45MRi/wl26TQl6Frjym1dKx2rfSify+ZwvrosCg1ov6ST558KlJH8ePuD1IBJGpXcz3eUDnIYT+f2itFd4T45zPPYa40k+hDdJz/AznBc3+1cYD9dceJ6wD45Jv1MmuLumCkLorBHYLBnhvSVjuu7DnyUb7p7mnPDewvo0R8JgdA64Z4WdF2FPfkmx467VrVx52CZ7U3BOqW+FWbJq2AtyLaxK2vScT9XE4ILnR/r4LW0Tn53Bw348XIp7lb6WZJ+fUUDIA6q9CgNhwJo/zXfgf/4f/pu1gUJ+aTzPQ9scQa98iCWrEgbvMLqNhPr7zj6vqLAA4JuIZ9DblPwnIZBCdxWtruczBfrZBLMy2unu6N7fnutw7LjGiRSsDlABKRJMbWYCMy64JNBMm9ZVjrpWG0vgqCJtbnRZ76b7aTzuIWkKInjLpSIi+adPn6JWq+Hbb7+9oeKgoPM5LqArBeOm50tQNWfi4NGCu1EgHWYaqw4aRdf5syLAeg8+UwCgDswPN5KEX8qKz9GBYYeEX6bFscSjnoBKXqTMOMdupmvogy7GWgMpYK0hx6zxS9glv1onV+FqXSR//Flrz2foIHQNJz3bDpT5LXe3Dg8B0voc30NKTUqGn6GR9eGh7ho39i5O6Y5rAOkQocLg+zESLKNHQQkpMR0ArpK8eU+mhDolK65y5u+5Vtq3kjPJC9/pQ+Pc3Us6+F2lJJn5UGF/aGi7c6z3duVSv+NXAciSSxeQVlBHcyEFLiOTADTvIR2mw0GHMefyNproOQuaI++A9rnl4OlL/sKUrpUREtQKIRSMY7EMIhryAGh+xSKMreoONorbaJ5f49f/7y/QOq4hy4ytKe+RMNBz82AH6Y08GoOOZbEl4wmwAzmz0NrXHeObXbKZVCZlIGaxWLADhQ2jmKlJI6zTa2M8m+Ds/AR721so5PPmAIYj7Ia9xOvX36PbHCG4jiMdLeKzT3+KYm7DA9BveAHX6LYbOD56h0Gvi0wyZVzBbFKXymUxW03QXw5w+NEhPvr5x1iE5rhsXeL06tR0WbfVxqg3NH5fgsfBVQCZeBLRSMDK1ZKxNDY3tpGMZoymIpctWPCSBjPn2dsrIaQTGaTiWXvuwjKyIwa8sOS5PxwYCL179w629zZxUb9ArVVDKp8G+xpYJvJkadnEpHoYEpCZTxBazdG4vMRkwGy3hIHY4VQUgWQEMTYYfPYQ958/tSzSbJ5ZF8DJ0Tl+/9uX6NYmKOWrloXM7Ltex6NrIAUCgROWVW/v7mBvbw/be3tWUcQ14dyylIml5pSvbDplXNoCD5kleXVZx6tXr4w6gk0n+X7MMDTOLhpn0zEW/QkiwQB+8qOfoFwsGZjM1OJUIoXZfG3POzo7w5qlhNEAAtEQZqs5+qMeLmrn/vkSsSZwhVwaf/WXf45nTx4jQVqHmdccdbpYon7dxJcvvsaL198iEAshbZmUKySS7AgdMhoWyt+jR49QzOcxHs0xHg4NnFI5+pu336NQKuDhs0fIFdLGXTtujrGYLfDNq9cYTSd4/snHePbxPbAAwOhDZ14G/dlpF19+8XsLyhaKOWsC9+Vvf4erkxZyyRyiBNYmE2sSRsNnY6OMfKnocU4n07bmzUYH3UYfkVDc5IzbM5JghnIRq/XUOIYvr87w6tVLy8TPFwqWPZrKJQycplHGPX16co76ZRMRNh+LxbFRKiEUWiDJZhzrNfK5EqYz8gHHMZovDNCLJTxjDasw2vUBTt5cIZvMo5TOYjkeW6M2Zsm02g3LJA9G1zZHuUrGOF5TKTZmXOO61sL50bnxFFMm5pga7Q4BxPnUaz7EgIUZoyGvPL20WUY6m0QoETQOXWbGEnSirhv3Z/i7//R3uLq4xLNnzywDnU0/7+wdotas4ap+bo0Ay5UU9g52UClX0WVD1N+9wtH7S4TJW5vMIhqPmzwTzGRZKgNcr1+/tr1M0DUSTeHZ80+RSuetaSIztSt7WcSrQLoKFCteBiezbJkl3r9a4bf/9AL119dIhzIYXLcRXK4t4cCoekoVzDjnm0kUtpJ4/qMi4gVg3gfqp0D3HDj57hpnr2uIBcNIZ0MYzLvorXoI5eMIsPt3lhUPM8zXBCEXyJez2LqzjXXIC/62Gi20r1sY9wbIJ5O4f3gXTx5XUCj73LikzOkA/+f/8TfoNbsoZorY3twzSqBmq4V5cGE8w48+vYunP7qPVJ6OrdfM7ejNABdHDdTP2OSyj7v3NvHw/r4FGkiZsJqGMBus0G+NDSRv1K8xm4wss5hryoAdgyir4QTZVAa7u7votTs25+TUJ9BE3UlajHK1bHzStXodzU7XAGjqFMpnZaOMw8NDpDMZj4ql28ZsObPAGKslwrEQ1sEF9g/vYGeLVEDkoQZqly2cvrvArLfCdLQwOiBWWvBMoF5otBte9mRgjUw+552vsbBxFpLig/uEuowZ9od376BQpH/gNW8NrqNYzwO4vurj+N0JLi8vEYyssb1XRSqfscqUZDaLcITZ4mucn54gV0ogkQx7jQ5XBMo7xiO9v1cy8HkyhWXfD2cDjFhOGgmjUC0jWkih2WvZ3uHYV/M1FtM1UrEsaHPG6LrwGFyvbX6XswACqygY30nmYkhvrVDaYS8IOpAMDIasOWTveorL91dYDVix07WmjMyAZtVFppRDMBZAohDBo09SyPAYYPPHmBU8oXm5wsW7Fi6PulgNk5gOg4hEk5a5PA0PEc4uUNpPIb+ZQCgbQCQdwCq0AstkCUAH5hEM6wt0TsaY1IBJc4FBk1yuQQOdg+k18jsp7D8uoLwHhCJ+hdKEDRgnln0dD8Yx7g+wYpr8coEF2Dg2gWwhi0Ilh1wxbHQo78+GeHd0hLOTExQyaWTSSbQblxj3O0jFWUUywnTSM0A6EKROIgh2m7QkO1D+inwSfhXYKNuQZ57AO/kLTECRvSf7V9l0HhjqgSg3wJgPVt/Yf77vIbtbdqXsHgLQ+l5+jXxKS/TwgU6Bx7fjunW6BdjJ1v8hGOlVb8pXkt3r2u7yXWW7umDQeuUlYAjQEgBNu9eCkSMPzLvxh9mLwAcoGdRn2NZNwCCQaL5K6NYuFjDsAZJeqbt8RTYhlA3O34myTtmZmneBMHpXzQU/R5tHvpqyD/l5Bhv5TI3fxQEkHwJJXd/cwEEfcNbn9M5ad9n7BKAFmuu99FkBJ/JjBE5pTAKoBL7QVhIgxTXx+FUjN4CqKwd8P2V78jNuY0CBNZxLAaMCl3hfN9BCu9jFOmj/cjzyN9nbgLgC55d2J/EMJQG5gCTv4WZ3ugEFAXzafx+CtV6AwwsoyfclAK2fJQPmNwbXFgjjuxN8ZtKC9px8Ut5P/hffW2PRvtPz+flUmk2yPToswwv8gAjlnz6xCyZLZuWzcsy0kVxgVL7eje+6vg3ACJfS3FKfsnLE1sbfR1o76SxSvHjf/7AaWeC8MB3hKi5Y52Y68/Omb3weXmWzUv+58yEdITmRzAl34md57Y2M+ME1joNyIplQZrSqEqSf3Pt6MikOeS8IqOdojvnVBaCl02+xAQ9c1ucEfovSge+jOdLeEre3Jy+3+uyHeszDJLWnNUcfYgnCMoT18O9KrFNSn+ZUOlbngN5B8i1QXHOu9xL+JHBa66r78Cvnku+pqgfNo7Ax7X9hMDc6icF0Jg77TWalV3V+GJ0kq7N9fcR9wvfy9LSHnVCOYxH6cbSfPBoUBrJM7/v3ZQSeY6CN78nCbaKrAGjpbr0ffyYHvYuZ8B2Ft9jc/y//7r9dm9LwBXvlk6RbvRWjLmEPINRG5l5yAWJmCWnhJYCukp+vvNI+HZqabN1TG8pdPN2f9xUHNAXJxuN31NQ9CUBr0rXp3YXVomsBP9xIzFLT2Hh/kaLrHm5zBLu/f4BLQZLzyFXQUk4SQm0ALYIUtP5OBSaAUu+hRaOzLaXjgrnu+wmQdxWMC7J9KLBSwvoqoXE3mfu91sI95Fylxvnh+7vAujakoh+Kaglc5md1WJODTDLBd9X6Cqjl+usdZIDImHENT/5Ngu8eOtqoAusl/JI7dv/W82Xoaa7dQ0HXa+71vgJ7/5BykjHJZ6q8SuUYN89feQe3K8Pu+jID2h2XDoAbYNDn/nGjxHofHYaaA8mg3svLYLjt+qpD0TVYaURJacjQlexoP0rG9Rw5Fa5xKPBfkWozEv1D9cM5dQ0NGYqUMX6eh6SCGXqOK3vSPRqTopAcm8at+bav8DIx+L1kUnOsw5L3kkGvQ1AHAw9ALxs1gAUNJ3Jyx6IGQFNdEHwJhuLmKK9XUaQiBctoioVSKGU3UcltoX5cw9mrd1h0x4hYd3nm9i2xjAVR2NnA3pMDZDbyCMWYWTY1kJGRyc51F+9fHuHs/Zk9/+njJzjYu2Pv0xv20R/2cN1pWDl1u9fBxdU58mxeFw5a2fP+HjN3E/jm6xc4Pb5ANp5HNBDH7tYBDg8eGF2BDkQajASwv/76awy6PXMObL/GEkb/EYgE0eg2sHtvF3v372C8muKycYFGp4XxbITT4xPLNCxkmTWbsYMunUqwANcyoAupCiq5KiKrOCLrGDZLW2ADIcooM1KJAiQzbAhCp5bNnAiGLJH2SxyZdeh1f15bxnQ4GsHR6RF6gy7u3N03MJG6m439ZuOZXcsM4mw2ismgi8uTM2t8x0xgFogH4hGM1jMDoD/5ox/j7tNH2Lyzg42tvDXaYubP+++G+OrX32M1ZzrdAtPZEO0mG0tNLGP2+Pi9NV88uH+Av/7rv8ZHz+8bX/H19RBnpxdoN9uY9WeWBciIMhuu0Sig0XBZuzLg5eq6jmQqhd07ewYMsayd9Aaj6QiJcBQnr44w6Q7w5OETbG9toVlvUqIxGs4QT6RNBmOpNMbLuYEc4UQE0UzMSvQbrRr6PQJSAywmY1SKRfz5n/0RdjerxstNeR4NxsZRylLEi0Ydr4/fYxkKIJpKIJPPmAPBdSXgXi6X8eTJE2tocXXZwITO79SLsrNpIjMsr67PESJNQzxkvNbzzgrBZRDBcBz5chHPP32Oew/yGLPRVrtrYEi31UW/N8F1vYXj4yOjQhhOe+i2moiuYyik81bazqaDzMrPZLMeL/fj+9jdLxuvM+ehcQ1cHjdw8v4Kg84Y8Qi5XcMG/C+WY6PguG5eWTZ9MptAZaeMvcMt5DfSKFcISDELcopvv36Lf/7FbzHpz5EIJg1wymYSyGeyniPCcstoBKPZHCEC9MxsX7B5JDMHkqhfttCsdYzqhMEPO+OYBUKAhfYUs+6Wc3PSopGQNeFksynqQFYzsIEl9eDGZhnjZdeoHUwPkUs3EEa9fm0BANKXsMFZaaNilC3Mik2lmfHAyghyOY8wWc6NUuby/MyCJMVc2ZpIlopVvD95j8G0h3gqjGef3MMnnzxDKh/AjM31Trr42//nv+DyHYF4gn8R5EkTQF0YInf9BFf1mgUVrOkbM7GyaRzcvY9UhpnAQeO2TZaDSFeCSOZgTeRoS5NLt3W+wndfvkH7rIcU4ug3uggsVwYUsm9GMplCqpzFOj3F/qMtPHhSRmZDAPQa7bMFzt+08e7rU7BapFhOYrQcoLvsI5pLYsVAHjOuFyPEcyE8eH6I3XtpL6OU1Q7tNVrXTVwe1VA7vkQmksRmsYyHd/dRyDO9f2U0GotxFL/8xW/x7dcvkU0XUMoRnQ6i1rjGbD2zTNPnP36MH/3RE8TIj0yahCXpT4BmbYlObYTz0wv0By3s7FZRrW5hNmbW8xSjzsQaQRIIDIfWHg1ILIbugFnbfczHc3TrDYTXAXzyySfWF+Dy4gJv3rwBlaSdWdGQVZFYQIud/xDGcDQ2PUm+EzZ6rW5tWuWCACRSuIznU1S2NxAIr0x/lyt5hLBGOpU03UDv4OLoAv32xPiqjQM6l0Y2mze6Hjo4lngSDCCRSnmZYfyRDivplBak0BgaTUm1mkEyBVzXx5iMp4iGExh2ZwYEcw1q9Susg3MUK1lrtJtMJ7Egh3AghMlojsB6iYO7W8gXjKcK/f4ctYu2NS/dKBUtU73RbKLRvjbqCVYWsXlaeWcD1TtbJuME60uFsjUsnU0WSMQjdhaQ/zhCuo7h2qs+IdDMoO88hkg8hPRGAPmKx5t83Wh7ZbSBqOn1fmOAeXeBMKLo9QaIMjAdDSKSjiBTzmJjN4u7j8NGRTSeM+gcRIBBjQEwaq1w9OoKs24YCfKZB6NGP7KMTxDJAdFCAIXdNFKVIFbRuVVxTMjzSN7nWRij2gzj+gLBfhyjxhShRchsiglGCGXWKB3ksPcgi+ymX/S6hu3r5jlw9v4Cl1zbVs/ONeuLE1xa9Uxpu4L7Tx5g9yBjsj1ekot7YA182ex4MhxiPulhOuwjFibI1sZ6OTLuLHK082xjhRBtlFhMfMG3gJPn/HqVJrL75V/KDpazruQYFzRSYpH8IgLQSmTR7/Qzr3PBG9fGJzcUf1YGnew+2dasYDJfjr2RAreVs0peEUjIzytpSNmsAnnM5peD7yLPfiXuh36B/B4lYpi9vWLzqdvKUfluaq6n8bAqRfay+UdBDyCkf+HOrwBo7hEBMAIEPXvdC3Kymov/GKyUP+HaxvIX+Qw3a1C2vXwHvaN8aAIk8kNcEIaf4/u7SUVKZHLBGR4gygSVXGiNDXMwa/O2IeHNejrUjq4/KHlSIor8CN5bALTrk7m+j/wf+St6rjJpBbbxGQRlBZjJD5HP445XPpj8RZ7h/Cef18MwVpaYx/uTg94DiL0mZZpTrj/HR9ok+T4KNAjDkD+t5+vebjDhBgijXW4Z1h7Wo2aE8vMssOr7ut58eT4vQWhew3vy95bwMPWqcjlm2o4cD889foYgupsURPpANwGQz7D5XXr6g/d2QVPaSdoTfJ/FkhUZt74hr5FcefPhZZMTx5J8Cx8QIM93ESYSZrNXhytdwQp9JWWE9JA932/WyGv4XCVras3cvcn5EhjPueB7E6bjuISFuDIv7EvrLtzFXWeee9K1Go/2rtbS3Yd69xv8wfebXYxGe1V4zYegtYtD3FbC3FJvan0kO8JWhAHqZ29fe5UGejcFw6RztZfce7n7SdcJO+TPOhdof4s2g/dz9Y/WWzgAv1J3aU8L83EpN6RHdY2y4T0qEY9eRO/C8XAcajLpYqxaJ84H/Vzbb0GfscKXKcmPeqTlc14SgDAX+mzsE6C9mPazlXkecezU8ybvSw+nWTF47FdTeDLqBZH5HI6R1whw13tx7mgXSv44Z/yb8EKbGwLQpswEgvkHEyk4TNkFPABMQBAPKAGMpvgcEn8JpxsR8LLYvE3sCqkLYurv2kQuAGaNk50mgNq8UmbkNpISVHTDBcLczaPDT8JIzk4pFZ3/4kwRKEYATmChAVJ+ubHmhIaIhNfNwHYF2gXsNEc6QFg+K4CLn2PUToJCZSvAzjVGXFtFgKYUz4cKV4fF7fvddmx154l/l2Hj3t89vGWg6e8aJ4VQSkF/E5gsY8I9mLUO/Ewq6ZVu8nMCOvkOup4RxJu58ktlXMWotXEPefeQ1rjMWHSyKmxTsdwu4AHAGpNrnEoRSYakdF0Fpmii7iG50ZoLwNNc671kbAjk1L21LzSP6kKqQIQbhbbABeuW/TI5ybXGonlwjSzJEZ9r4LnP4eTKh9ZDh7Ei45oHyQQ/J444PUN7UPtd7/Nh0MCVSxcY/nDMHKNAZ8mb1kjvIrnU3MsA4JzJEZDe0Pg0rhCbrvqyIMPQlR8+Q/ItWTaF7zsvdOQN6KfiZmSZTmvc64w+W60NLF0jYqW1IaSQiRUQWScQXEYRD2aQDhfRveqie9HAvDdEcLoyB38VDCCWjSG/V8XTnzzD3Y+qxqc8nDIizMzQtTm5Ry+O8Ltf/gZnJ6fY2tjCvbuHBvCOpyMDoQeTgXFNLpl5kCHNxcIa45EzlllruVQW5yenuL68RopNilYRVMub2N87QD6TR8ovgRtPZ6jVLvHi1TcGOFIOh+ORObVsnEbQtt5o4PD+XezfP8A6HLTqAFKATGYTnF+dGzdtKEqgf2pgatrGM7XMxmKqiv3yASKLBOKrBHKJEoqZgnFPT+jxg+XFC6MboNU1Hk0ts7qYzyJjWa/MnA5hwX5HdELmC6Mx6nTbuHt333hMR8M+zs5ODXimnqfxXtkoGl1G/eLSMnU599bMMJPCNLhEspjDJz//MVLlAsLJKDZ2qtjaodcOdNsjvP323OhUlvMp5rMRJqMhItEgVosZTo7fGXfwn/zJn+DP/uyPkMkZLmQO49u3Hfz+i99jVGfmOX+3tqZszArk2jVbDTS7LRTLJezuM6N7G6lcCrlCDqXNogURSMnw8lcv8et//BVy6YxlHzMrvN8fotNmYwg2i1sjkckinc8imkkgHCcPbA6ZImkh2MWa/M9jHB+9t3c4vHPHwLXZcGxULd75DwNRuaaD2cjW99lnz1EoFQ0AOj4+xvv3b28aUdDIJ00Dz7KVZQVG7T0WqxkuaheYLcfGT7ycLRBexBEPJS1reGdvHw8fPzKn5P3RG8sEbjc75iDMpkuTN3KU7uxvIhJn07cJcsksIoEYJoM5Lk7rGPVmFqX/6U8+x9ZODoUtjzucuMxkzAy/Mb5/dYTW9cCyHDNxDzSeESTBAmdXp+gM28hXc3j86QM8/vgA5SoQIB2IV82N3skav/zPX+LNi/dY99fWBC4R8cptjVOS5WlsrhlcIZJNGO/qOkoud1I8LHF93cKgM7IADEvca1cMikzsrM+k0ihmc4iHYhh2B6hf1FDM5S0zv9VpYrFeYjTtYxlYGTf6xm4euwdb1iyS4PV8skDtsoHT4yucm+fLRQAAIABJREFUnVxhNQsiEU8bt7eVScYJPrAnQdhA8cl6itF0gKPjdzb+3Z07Ru0TYAPJbhvdfgu7+5v4/CdPsXdQNZoLgnDtFvDyi+/x7W+OjFonEWc55ODGCCXS2KSRGw5gc69q8pZgs7pUCsPREv0BeY+DiGejSOXCyBTjyBQSiCVi5lQ1r4b4/RevEJqGUMmWMCH38dQzdmnAMueoUCkgkgsjV0lg96CM/YOcja12usD1yRgX79s4fX1lVRKbO0WkCnGMMQOJUQbMEg8HMJi1UNnP4aOfPUBl37A748im7U0g8Pqohfcv3mFYGyKOCKrZDCLBNcaDrvEPplNVvHl7ahzNVkYdSVjSxnwZQCwRxWg+xKPnD/CzP3qGNJlaAJBakNTQVGukG7k4r+PLr75ALBnDZ599juAqhPdvzzBoDhFizsOSHPVx5HMpA7tIm9PpDTEejNGrtY2u6dnTp9je3MFyNsfZ6bE18mPTSO697e1Na9bdHzDrhYAjEeAQOn2uTxDpbAY7O7uoVCoGXHS7A1zWL62ZaizN6h32EQihP+ghiDVSiQRKhSKmgwmuzhuIhryGQ9aUsVyy4KScNWu6FfXKj8lXKMeKZ2ZvNMFwtrIM6VQijE6nZfuA4AXBZ1aLE9RkFna+mEAwvLRs/HgqApJnsUH6uDc2ftN79+9YA0RWBJFGolHrYbVkooMHpA2HXcwWU5N5zuF0vkYml8aDj+4jlmIGIjvCe+vOigsu1GBASo6+USmt1jMLtrFBJ8u8SS3UG/aQyAK5Qgqr0Bqdbstoqxbk+x8tsBwtkAwmsVPdMUqkNimvutcIp8IoVosoVFPY2E4imgx4c8MCqkUA8zEbZI5wddwEhmFEQ+SRjVhAA7GV6aJYPoLSnSySRa/XAjmth+MVppMFltOAUc8sumuEhmFM2xMLVkwXE8wCUwTTQeS3stg82EBhO2CVIGy2OunO0K110ThvolPrYDoYWbSENHOT2RDz4Aqpcg73n93H/aePkKuGrBFtu0v+9AE6zRaWs6nRcAy6DYz61wgGpwZAkxN6Nh9aZpVsXiYXM+Bqzax8H0C2rGx8gSNuMgWvp1zJOVdygOxDN0lJgJP8MfkW8jldX0f2o2dXeoAI70m/RPa37HhCmSx/Nv/LB6Dla7j+rGzUG2DMT7yQr0sKPdnr7lj0O/kJ8okFNHr+ntcDiaXUAv/kXxKA5j/+TPkn6M97aq5or5q/4Gduyo9ilRm/JwBtAIcPtMpe51qZjxnxeiExAUtJTPLx+Bx9r8QYXe/6vy54IwCSYAx/L1BRn5dNL9lxgw6uj0oAWp8R8KUEKF7DjGf+k78owM+9v+ub8B48l+VX871csFQy8iHOoHUXWCowTn6S8AP5Gm7iFcfG/0rCcp8hP1b+IhPm5Mtoz9iYY2wETPoBKrNbgFoyKspA9gKQ3Ev+9C7uWPU3+WqujHvX/xCApt0of8n2bsDDOfhZJlvofTl+7QU+QzzZAuIoD3ov7SG9D+clEr3Fo9y9xk2pPeT6rTyz5T8a3UzQk2O9K69xfUWOz3zApUejIv9bGADPBP4TWE8KNukw20c+ZnErZ57vqP3qBndcLEP6SuPRu7nvaHLvUyUINNfcSF9pnJIz+f23PuxtYEr7Qr671tzVT7qP9oHwD1Xaay+6yVwas+RU8uzJsgeCCmBVAEL7Q5+V3tbPmmNW2Llgs/apdJDm19Xtege9nzBAVw41F9KZkmUFwPQuHLeerz3JOeAcErfguvBdNB/uOXe7HzyaEH5GFeIKKuheOndu972nh1jZy38EoM3/9SkwbjFbr1pWOKnei74Z/VBPRwasetMA5KUXRFLlMX1TvgtroPhZ2nhegOoWgGbiF8frBk84XiXvujpc9jvHYfP2v/6P/93aBY0CPuesAGgDUJwusuLsYmo2aTrUBdhV+opg8AECoE1Z+Gne7iT+ocPX/bsmQBvy5uAWqB3y+av9RZbBwvtq8WSYSIjdQ8x7lhcF0j9X8bIZh+5lC+0rj5sDee4thDYRv5dyccE0zQnH4hpIxsnnc7/wOmY4UcjFp6MNp3lyFZMpTl8BuYrBfV8B1K4ik3EggdW7yDjR5nWBc76XC8S6ikHz6RoZmntFRdx5ceeaGV58Dt9Xh66969ILeugwkAL58LD0unh6kXFFeV0F8+Fa6N1vDh2fl1Br7gKltvGcyPGNgDhzoWitQFB9RgaH3l8GDv/uRsrUrVrj1PpqrlkGKtlxZUFrE1zfcg5JRmR4aR/p3WQ0aKxmgIa9d9R76xmKtBqQ6jfB0Lq5cuFyOstw0n7QgSplqDnXoejKjTvvWnMdcgLxZXwJEJac6vOKkEpZG8DuZ7Eoqs/n6H1NgUfJpeyVEbr3lc7jWAVMa/yuXFrFCAKmuFcEvAMCoD0nmRQIBKCxjBrwnArlEQumrEwWkwhWgzBmnSlWkwWmvSHWE7+8MbRGYbOA0p1NHD6/jwef5hFhxhEBaPKkDklKCaRXwN//za/w6//yz0YzcG//0DJRp/MJGp0mWsM25phhY2cDn/7kMwOgW60mrq9q6HUGVuZ9cXyO+tkViiwRTuQMAKuUNryMsFAQo/EYa3IJruY4Pj0x4Jcczf0RS5qHliWXy2T9Ep0SHj58iJ3dO1hTdld0vLu4vD63zy7Dc3SH5CJdG3AWT4TQbrQwbc6RDuaRWmRQSlSRCWVRyZYNUAlGwlit5+gMuzYWgt6tbg/n56fI5jMol0soFMoGfARWYctUG4+9xhRs2lUs5hGLBtHrt9FqXyHLZo2LKS7Or4xLNJZIWEY0AWhmHhPgyhTyiCTjqO7t4NlnH2MVC2MZJpibtIzOyWJmWaLNBsuUeYgsESI4vloi4dNjHL17Y00CP/roI+zv79v9FVSkod257mNw2kUsFPX5MZc4PjuyzHXyc4/mUzx59hhPP36O6u4mtnaqyFcSSJBBJQEMr4AX//IGf/sf/tbAR2ZBJiMxXF7WMOgNcd1sGNdrIpPC/r27SOYSmK6nKFYL2NwlIBlBOhrHfDzCr371r3j7+o1lmL57/Q7DDrlvZ5ZRzP2UL+aQzKWQLKTw8z/9Gf78rz+3JmZX5+T4rqF2XcfFxYXJBvcr+VcJxvRaHjc3m2ixaSHfjduB1Bima+bM1w4jsAwjFk2hyAZ4/QHevf0eo8HQLwsMY8wgZyyMn//pT/DJz/YRTgKz5doCKeFgDPPe2oDlr//1W8TCcfz1f/VvQaaZ4QhotmpotptYsGHJeI1mo4/VPIxSpmKNC8kdzV4QlMl6s4565wqxbBTPPn+Iu4+2UL0TszJ10qVw7GgCX//qAl/98gUm7SHmIzYoW5kuMQOSSoC0yKkQNvZ3jEYnmU9jtFyjPxzi/OzSGp5l0+T7neO6dmXcw+SaJRc0AdMYYliOpmhcdrCeL5CMxTGcDJFMM3N3iel6gp2DKv70L3+Cze2SgVAGkE+BYWeBN98c4csvXqDfZhb71MB2gtjmeK4WSCSjxn2LRBDRTATNVt0Abu41q3xIeFxxp+cnKBTTePSEgS3y+ZL3P2zgXvd6hGU7gtVkicCKNC0107fZTA4DNlNr1pHKpfHRj55g53AT6Xwcw9EMJ2d11C8HaDQ6xg2fzRG4TKG8nUehlEMsmcBwMMHJyRnSsRQO9vdYwGrNEBk0Oju/xPn5BZbrEErlKqLxKHJ50kmQKz6KUWeGVn2KxkUPtYuWlRFWtnPYvrOFdCGF6Zrr3ENz3MEsNML2ow08++k2khVgxGAQm7rROCf9SwN4/ZsLfPvrb9A5ayG6WCMdjSC0XiCRTiG9UcXZ5QV6/SaKJU8HjkYTTEZr4/wn53ilWsX9h/cQYVZtKGhgI9Os5wxaTheYL2Z4+f0LC8oxiMQAQP2iiUl/ik69gXg4gO3NEqoE3P2y0utmFxcnV2hedhENxvDg8IFlMWdSMTTrHQ+EbtTNUSAtChusspnoZMISyLVl+p7XLo2Sghnyh3cOcXCwiViE2d/A2dkljk9ODOSLpynXXsd28jYz6J2MJbFerTw6phTpmLzsn0K+hGq1as9g5YpxyAc8G53ZOuTkpX41TvxgGOMVfx9DKslsH2bQDoxqyRrOEi1fL7Gzu4HHT0uI8/ybe3zJbBrZ7Qwx6C6xmKwsS3k46GA87CMYIMc+9UkGnU7XmuTw3uvQEuTspXzFExmrlNl/sINsgQ0KPQqM4RAYdFamJ3rdMS5rTdPbBODLGwWUSiVkMrRVWcnSxDowsaqCMKmNfOePvJTz0dQqIzaLm7i7z67xwMXVGK/evcIUM1S2yyhUM8jmycsYN3LqXndieok0H/3rHiZsMDmbG2hm3OqBlYHAU8yxjASRq+ZQ2csjmiICCvT6KwvUsbJkNZwhEYoiMlshsma1ydx8i3qnhd6UPNIp7B7eQSQdxmgyNBovqoNZZ4LudctskRD3AtbGJ98bdTBazpEoZLB97wAHjw6R3yqgNeyYLWBN6SdTsKIxGQ2j175C6/oUgQCbXfYwHbHShhVKXvm37GFmRVtzQqd837XFBfooeYmfo/1GuVLmFR19lY/rPrJxKW+yI+Xnuj4nf6d7y771/AePekNAJRsYu460/THocQALgHbtboEussFlG/P3biKWuGPdMblAjfnQvm8jH1PPEQC9IN86yyp8/9S1n0XrZYF1v6mgwHyb25CXPUcgjv8EmIkLmjgA55lJA+bTrERXR+AicgNAy7+TTS5bXMCc5l7ZrHqWbHHem2cn/Tn+k98q38H1n9xEKQ+Av7Xp5adqrW58OFYmOs3uBIzLzxa4KbDaBeGUBMZ7C0gS2PIhUOiCnfIBqRs5fs6j61fwe4H3klfNlzuf8snk//wQY/B7SDlUee7nPKqLGBKxuJco41f83vhAPmWF5ktj1j5ysRDXt5UPp98RgNY/84+CES94MxvfBKW9zPSV7VUPaPN4kiWvvN6ap5OiK52+oX51E9OEI/Ea80N97OYGwwrcgpnePrrNrOWzBCDq96SQcfeD8IFbQNpL2ON1/CqglRnR/Gwyfgswaj1tD1iiya1sSs54Zkom+XkB4JoDyZd8de116QzXx+Z9SMNnFAo+fiLcRQC0EsS0Nh/qIWFiLlbAZ34o31pvV3d5Y536mfZcz9tqB86NKCVcedX+FEYjWdVXXkOZ5fUCpV28QnKpe9IWFSboYjXaz4Zx+MmH+l6yI/BcZ4CynIVL6Kz5cO7dv/NvlGfpLD3DBaaln2y9nXNOc+5ey3tJ3rQndV66ukbX0qYyneLbWMpI5rVqFmjnhlNtLqyDPo83pjXirFDzE+m853pnASutTUbgVYELgFYvAJ5/ogqySnA/YMvxKftbZx5/x/EpQ9rW5X//9/9uLSE04bVO5lFrQsjfszs2F0bZveKAtuZo9vIMknsHgBSlIkwcAAFoTdztwekd7jqs9NX9nIwGkWDrQJey0GG7mHvZtxy7Ihk/AHj96JYE31Wi3mHgGUNSPDIEbPJ5KCa8iCl/1sbk7/UsRvokWBIKHZoSdL2fBFfjYzYfy8wHo1seailgN6rzA8DLL3ORcMZ8ANcdN8ehZ0txct6kBLlW2uAumOge7Pq9jCGtl57jGlh6X3f+ZYBo8/J6KT/eU8+yzt8sW6TM+ZFzUzwrLwKve+t5/FnrpQNB6/EhiKk119oJENV82pjWXrRZ8qtx6RkqV9Hz3a+8XhFu3VvzJYNJB4mUCNdFBo13aN7y00nmNG4bp1+ZoOvdOeFY1yxj9zmdtA+k/GRMas60P921Ywb0rdF5G2TQZ7ku7qHoHlT8jPSClKY715oLGRl8dx2M7t6QgpbcuvtFhqAOCV6nfeTqHNNV5ADzZUsywXtR7iVfWmsZYMxm4npoDG7EUgebjEIZl1oLW9uwdwAE6NTbQUAHmcZXGKtgCL0uy6cTiARTiKxTiK5SSAbTiCzjWA2Dxs847y4RIxfZmBQefoOmxQz5KnlNk8huFrBzf9cycOd+xgOVOB3MzWQM//qPL/GLv/tHNGsNy14mFy/LnDuDLi6a5yhtl/D4kyf42Z/8HKRkoqvS7y5w9P0Jjr49x+m7Uxy/fo9SJodiKm+Oc2gVsAxpdgbrj4YGuuZLBfRGPfTGXY+7LbhGu1dHvXmN+WSK2WRmWWu7W7t4+uQ5yuUNy76tterGBb0ML1HYzCKajVg59f1HhyhVcjg7Osd3X3yH1797j/n1AtXUFoqJMjayFS+yGw4YjUiz0zI+6+FkjAkbS8zGRgOxub3l8VHHPAqCfm+Iic+fd311abRK8WgAs/nIqBYKxYyVlbOx3mwZRiaXQybnNXM8Pb9Ap9s1MDudL+DO3QNs7e9Z6XShWsEqGkC91zTQaXNvxziEzamKRJEiOMdmJHNm5g1wenJkTczy2axltpKSgpFnrh1lKhlJAsM1dja2EU8wk2OOl6++xmjcM7BxOp/i4N4BDh/eR75cQGWzglgqjkVgjmgias3J3r84xavff2u6k9nvm9WqUVZQJq+urqwk20DAz54bAN0bd1DaLGFrr4hkwqq/Me4A//qr3+Crr742Co/ff/l7o3eJhmPYKFVsLhLppAG0DGT88V/8EX76xx/j7ftLvHzxxhoqIhjCu3fv8PLlSwNpHj98AnrmbBDZbjdtPBwH+Yp3Drbx0ccfWcYnMzyH/TFO3l3i7LhmIOp0OLKGi1k2MAtFDZxlg7hYJoG/+q//Eo9/mgLiwGRgWKrtOTZtO387wi///l/RrHXxs89/Zjy4/UETrU7Lsqm73b5RP7DBYLmwjVKhhBXL2g38DVlWNg3qZq/BYnFs3i1jYzdjWcax2NIaOkVWMQybM5y/beL1l+8wbA0M9CWtC/WFVWusF1hFgGQpg637d1C5s4niTgbRNNBhQ8Xv3lmGeKWcx/Z20ZrOyeBv1BsWEOo3ux41yTJkme4EKrzGgmvjsF2HV/j084/wx3/2U8QpRoOJzVnYuqsFUb/o4Pyojk5jiF5jhOVsbbzplE++IxuLLYNLBDMRpIpJbO5WDIw8vzwDnbJYMoNxf2R0H/XaBSobeQOKmfkWicQQiSURWsZQilaRTxXA0gMCjqQauHd4H412B91hD/cf38OTHz3C7t0wwnmvoeTx0RQXZ228/fY9Opcd5LMZBKNLJNl4sZS17HHydrOxXblSxO5uGBEmetAoXgDnZyN89dULvP72GMX8HvLpPFiIx0aptBsiYTZ5DaLV7BqNC7mJ08U4csUsihtlaz7Y7o1x2aphuOqiclDAvU/3kd0KYh2F8WRTBwbGwLoDnL/q4uU/fY3WSRPh2RpZOgnLKUKxIJJbZYxXQ6RyETx6dmAy1Lhu4rtvT3D6ro5MrIRkLGuc1ZRjns3JbAqReML0F/nmp4sxpusxcqUMNnc2USolMB0Cx28v8f7bNyikknh49w52dyqIx5kEwaAK8Ob1KV7+9jWYQLq/u4/qxpZx8DL41KhdoVa/xHTCIE7MKHAIuFL/sIJlFQii2+shXfAqJ7arm8hlgODC4+GuXXbw/v0xLq4ufcDAc1A4nxOCqytY1sx6NUPCGkl5HILk7t/a2rIeBpSH2czjRQ1HPY7wycSjVKLOYPPK9niKZCaBQj6FNcgbP0JgFcB8tjZKJTpC5UoOz57vY2ObToP3/pOZ16hw3AMa9QHanRpajZrp2HQyjWQij1Qya8EAnhmDYdsCl2yOyD1KLvLNnW3jWQ9Fl4jFg4jGgub8tltDjAZLLOZe/4YJKzUiDCzTL1rbeUR9y32UiPGd01aZwYArM+zMIZstzSnc3mD1gkc9wqZ937z+xs5DAtDVvQrKJS9Lih0RG9d9zGchLEYrNOvXxstfymWQSkaN4oZn/2A6QbPXR2cwtj4F6ULSAnvhWMKaX/L5nIP1dI5SLotyOoV8huXBABOaz2s9vD89w4h/395Efz6y85R6I8l+LLM1Jr0BgqslMok4MVaMRj10Bh0M2LA6GUO8kLXmyKliGsvwwuSXpees6EjF4phO+mhdn2E8uMaC4POkhemYzXM9vk/XXwuGCMLdgkbyz1yn3bXJ9XtljNk5mkzelPrKNpStZjRovr/m+kL8u/xeNcCSnSwAWiCK2eVLzzbWdeYf+FnCaiSvv7vAAj/n+isCIPRsBnNcn0Kfl+3MsciuVfal57dyzoLGWUQfgolaAqjlr9LGpaza+H2AWs8XAJSI+M8Pivtz5jcD9CkaVl6pP20ouy+fZdXMHrAXDsVvACDNnwuSue/O65TkpDUR4Ml7q2mVwCP5jLLDhQ+4AQNyPWsulXDiztONz+1Xdmtt3LnS85Tpzs8oWY5jVvIK30vJKKJLcHmgXfmQfyHAnc9wOZ9dX0J+jN5DfhC/6p3lf3+IXzCb2O7l4ylcFwGcAlsN8GUHWeuV5wNKvs/L6hTJgp4v312gqPxSyalk1PUFBUDLbyQuIgDa/FSfV9YFxty9Lh9W/j5lQf61AGjXJxVwv1h6DQpv9j177vic6J6fdlvd7OIP9M9s3vyv2jPCECS3fh/OG3xADR2VEU0DlM9xsR27FzmZfLuO76bxsumfnmW+aTx5Qw2p+RB2wLlQghfnkO9l1Qx+xTmDkqxsIobF+0t+XR+Z8ygsR3tNc8x7utiHsB3tDcmD8BL9Xu/LawlEmt/l+/ZWnebzdvPv2juSZfOVfRCW1/Dv0m9ab95D/r7eX3Pj6ljvLPAAZukKfhUWw3kS+CwcQTLNZxiFiS8rH9J46Dqtq8YvHaf9qznRueQCzxqTe43GqnnQWgsj4TikG6V7hDfw9zf7y6cNpT6235O6zqcf4ryrIo1nq82HT9misXBsosDiGrJXkb1L0As+UKY4JiYcmNzAu6cCQwwk8b4MzkseVSmiPgDChuycCHv7TTJ4g4v9b//Tf792FVYoEvUO87B38Bnfph85tMOX0XU/OiEAeumXpUhIpFCNH5htzX3lqK8SIk2sAKc/pPgY2RUYq8mXAuRLMQL2h66XoaCvrgC7ABKdVyl5U7A+54c2rTawgfP+wauDiMotnfKyXrSwrnLWuCTM7uYz4TQScA+A9sBID3TVJpLi5/Wu4Oo+No8sfvdBK20SLbjuJ4NFALQANfdg19xqblxl+OH3UlT8vTY0xyKwVlk6khN9XkEC/nxTCmal8Czx9EpXxPnMa/8QoGyZpn7LcVNkfhRH99Y6ac6lGKVotIkVyJivbg8wPl+K3sbiByZkDEpx6n30d9dA0fppLbTxNL/uOnLO2DBIB6grR1KY5FN194/A4hvlRGftAwBail3yo3nUuDV/do+odwhpXtz35vdcJ41P49B97AD1u5xq/nkfvSN/x+tdCgsdNlJGkh/NMX+vuZPyl0wqIir518HOaz4EsfkZybmMRd5X83ezt4JeYEZzoAOAh5NkxDVwNN6bw8CniIkEQsZ9G2BAwQ4FNhYiF+8U4VAS8UgWyUAaiWDWMn2DszCWnTVmjQVG7Qli4ajRHZDTmByqrW4HoUQE4xXLboECOaDjzKqm40NdEUAhnUUyFMHFm2P87tdf4t3375CKJXFwcGCcx/PgHPVeHdv3dvDR58/w7NPHyFe8LC9W0PSaC7x5cYz+dR/vv32LwIwVtWHLvGMGLEGEOJsWrGZIMktxs4BgHMiVMzh4uGdcnK1uC51mA7/651/ju1evrGlcPJJEdWMbT548M1qF+XqJo6tjdEZd7N7fwsOPDrF1UEaxSgFj2gPQfA988fe/w7vfv8eoPkE2nEUxlUO1VDYHi/QdzOBi2TMpOQh4JLMZywzePdg33czMZ/IWT8cTK9dfLGf49sU3GE8GKBUyiJEWgbyskQCm8xF6/SHa3REQjiGVzoAoQ7fPRn8D4zYkaET6i1w+b/QTu4cHRqnQmQzxzZvvMViNUNnfsKzUUjaPfCoH1jOPOgNM2j00rq7RvqqDNEKkVODRQkeAsndyeoTaZR3FZAEff/yx0ZH0eh28fPGVZZQRjB6Mh2CJFbmvC6U8coU8pssZeqOuZdyxkeJsAPRbAwNr0skUnj58hNXKy9Rg5t9oOLEmjA+e3Mcqukard41sOYt8KWvZT/PB1OhH3r87xru3by3gfHZ8ajQO+WwB1WLVgCM7S1Yz3Lm3h48/e4rdu3v45tvv8erbt0gm0khnc5YB/dVXXyEciuD+4QOjggkHIx4dADMPUxFUtjbwo599hk9/dAf0idh4rH45xptXR7g4qWExWVpDt2G7i3KBFB9TDEZDA3ci6Rie//gp7j27g1Bqic6gZc0El8yWnISxmgdxStDu7Qk2KpuW5U4DjKX3nNvrJkv8l8jnS9iu7vlZ2WGMmAk7ntjZI4N4tpwjkgggU44jXyGHLXmaPeqbaXeBztUY714dY9QeIRNPGQhOI5Cl28PpBOFkHJU72yjtbqBIoGmvhGSBjdCA79+8N2Bss1LG/fsV5LIezyzL/vsd4NXLY5yfnFtjxXKxjFQ8Yc07r+t1Cyqw6Rrl/ZPPPsHz588tq+n4+C2Oj468prWBsDUVJUd1Ol5ALJg2DvrZZG6AP4F5lspPV1PMg0vkqln86b/9N9g9TKI9XFvWfK87xNvXR3jxu9/jt7/5DeLRMPKFNIJE/4IBzBekoOkjG8vj8+efY3tjyzK7z08vcXh43/jGGWy4c38bW3fYPI6NFIHphJmjM1yeNfHyi28wuB5gu1LFAqRlWSNTzGCynFpj08OHhyhU00hmgBgB6JAlxNo93n5/hv/yD7/BfBRHtbxjFCBsEsdMPwajyNHeG/eNz7m8U7IGbvPl1DK808zqR8SaenbHLcSLMezd30bpTg7xnAdwkgYhPAHmTaD+uoXvf/MdMFghHmSncDZkbRvwvPFoC1uHFVTv5rF3WEY47vHDv3l5hV/909c4fVVHPJhFucimrl4TIeqtRD6F2WqB+XqOdWRumawHD3eRK4dQJK3CEnj77QLff/0d8vEMDrZ2UMxPtPd1AAAgAElEQVR5DKYEoTn/tSvgi199j1ZziO3qtgV+CGjRnhr2u6jVL9DpNCzbPRwLIl/KGYhJvUD3mHr08PAenjx+aNmupAPhc6fjJeqXNbx/+84bc9grvaQeqF1do15vGM3E5kYZxXQak/EQg/7Izv1MLm8VOLSLqY+pp6lPZwuvqRijCHRamCVsmbehFTZ3y9jf2/ZAVvM5eG4uUbtqYEAakXgUO7sVZNg00i/ZDrDyaxE0mpRep4/RsIVup2kVL6Qk4R7P54peOWlohemsD/g8hvPFEv3uyPRpJBHHdMnmoGPjKOb7cmzMYF8hhngshXyhZIkolB+joyDvajCEdDKBjXIB5VLOOKzJ788+o5MJHXOCAnTogBFpRcLM9A7g5PIMtUYNu3d2sLu/hXIlbJRa9LM6zRVmk4D1BqhfXFjG+5PHO3Zvyv9oAnSHSzTbPdQbPatAZTDY6BACYZtjAo3cAwwK7N/ZxU41Z5Q2FriIApMFOZvbOD69QIDOLrlYwwxakUZqgUggiHQiiVw6ZQFVo5MiNdR0iOF0hPGK7QhXRo4dyyaA2BoDgsvzlfWXiIXCaNXZ3+AMAYwwm3Uw6Ncwnw6s2knZoPPZCuQljkQI/HvOqWww2ZmysWTL/zCD0U9gWvLdvPJhFyCUz5Jmk1ff+VYGqusMKzFHfsItGOhnP8+8zOJb0OS2Zw0BaMvo9qtwZbfq2a4/Jr/Q9Z3MPxLlpZ9o8od8Do3JBV69cUcMWAj7VCHycQzU8DmfOQbbUwvPTxaYJD+HQQ7P9vbAAQb2PT/OAyLI4W+JRUGPRlM+n4HfPLJWPsDh+8Dm1/qAoOsHyJcwn52Ahv8ZJS1ZUCiVMh1C29vNelXQwgVy5KcQgJafLd9PmXj2nKnXlE+fF/AhflLJDHWmS4cg8ET2vubRTXKhr8Bxal71DPkYfBblXf6J/HSNx/UvdO2HyS6uf+T6oZKxWJTgrpcsx/sKOOd7eWPzbEE2IxTYJRnjOBls1ny5VcTCTeSHy+fSXN+uxS2dhDs+NSEknsJ3UPNKC8AmvWxsrZcBXROPIka+q5KCBGa5a6jP2HusfV7wxW3GrDcXHripPWj+mI+xuPuAPXpIN6NeY5rXWz/RA4/dcfF6zdVycUs/KpxF88w5TCQ8fl+9r+RFGA0BcP7dA3O9udLc83eSEe1bjovP5u9ZlbT0QWD+3eXClpwL/HflX/qM12h+pQ90Hcen+RJW4+JY2r8GXvoVxPy8dCyBSsmZ8D5XBwrT4le9P9fNBdg576LkcXXq7ZoyEdSrYOE/BVw0fxyPZEAYJn8nvnnJgQKcOl/4M9/J3S8au8ahd9K8Ske7eAj/5sqcu7baK+7+0t4VDiSMx8VEeE/+rP0wW3iVLdTvCo7xObbnfa5mO9v8Bqk/xI/0ngyWe3uPiVReRvfK5mk8GP4AgKZPp/vyufV6/SbgwGdyHox60Q+eaP20tzVfksHAv/ebEAqwIQBtZTAsFaTxyVQ6h7Sfke4bQBE8lEJGaulOtKsMeYBJ2P6QAv0QcNIGkJDR5JYQSWAk2LagoVsCeV3z4XMEXGnyb40JrzTtB0Ll4X03oLJKGHR48AyWoPI+iXjGM3L9yI577e01HpWEBEfjpwFDQ3U6n/8AGNN76qDW/AmIcw8DNmDRfOvvElzXmHEPSQGQ3sHgZRTfCIRfHsfPu0Cj3tF9T34vg0KHrBTrhwepOy86KM3Zn3kcVDdKzC8Vc5W5xmJjoHfnb0KOn9mmurcOhQ83KeVYc6j3lTJltprm7Vap3mZo6+DQWrrGkEDPGzDbz8DVvXnNh6UsrjHCe5G/TYePe0gIgGZzKs6lGQs/6HbtzQP344cAs83LTdR59oMKBF7jBnqSqcQPMqBvZNMB+V0ZkeKVLEuGPgSp3T0qQ0OyIvDXPezcNdN6aKx6Fq93QWUB1JJNdx9IsesQkg6RntL4IgR+nTnWemm+dQi5yl36go4fA90EGFniRsBoPZ9hNGHn8ZVlQDNjLxiIIxxIIhspopSsIh3IYNEHps0p5vU52lddzGcLA042qlum785qlxgMh4gko5gsJ9Y8jllW4UQMKwPXl+ZYshSc2U7nRxc4eX1iAAIz0OhcMwtzHlsgs5HBR58/x4PnD+g348U3r+xAYuZiIVZBcBbEd79/ZTQcmAYsC6rTJEgwtrLtSCKCdDmNdDmFSBq4++QAn36+B+S9EvV2e4p//sU/4eXX36Db6FijNoKByUQGn33+Ezx48gjdyQAv37xAqhTHT//4x7j3rIIUG37NgcAcGNSBi7cdfPfFaxy/OkZoGrSM081SxYJs161rA6BNT4EHbBK5chH7D+5hZ/+OgQLHJ+/R63WN15CGOQHfr778Et12y8rzUymSZTKDtI/+aGByz4Zc0UQSqXzBAGgGA+vXTQNYSEPy9NFTa+BGTulMOY9YIYtIJomrfhvvau8RrUSR38hiq7yJjXzOsibbtY5xejcv6uhcNqwEOoIgIgijWCgYncLbN9/jxcuXSOey+PzzzwwUrF2e4c2b7y36TGocHuQElimj23u7xrnMcV/WLjAY9Y0iZaO0jRibdg2HBjzc3z8EwRnjziMnMLm5YjFECHCPumgPGoilY0hmmBGzxrQ/tMaMg17PMiOt6eh4itpFHelEGtkEObZzNlcEVDb3NlGsFLEOrqxEfzhdoFjesG7H5BO8PL+0DMdQMIZiPm+l9gpArYILlKtlfPL5x9bgjM57q3GN+mUD7eseIqEkMvEMmlcN49RNRT1O5U6nZ3Q2oWgI1TsVK5sPp2Gg8nrKMzyINXmIE2kD0C8urgy0Z9M9gvmkgaF+GgxGxpubTmaxt31gWfi57TTWwSmW4ymWkxnC67ABtczUvKpfYrIcIZOPIxonuMOGYgEkQym0rnp4+dtvMGyPsFXZsCaEzFLmdaSfSOQLFrDYfXSIwlYeiUoC61jAmv50ugMrt+f77+4WLbOYDhMBbOoNAvnDEfnJS6hUSsjlogYcz0bMij3Hl//yBWrnV3h0/xEqm1vGM3707jUuLs4sAzYeiRsQ3Kh1cf+AjUnvIxFKoXndMuA0xeafxs1OOpsgCps5PP/ZExw+3UOi6DUDJEdxtwn843/6BX79T7/EoNdBLpvBRrVqzQTrrRa+5N5qtPCXf/5X+OmP/hj1yza6jT7iqaTx66azSSTzEcQzccuepzNOupTJaIbGZRNvvnmH1WCFzY2qAYSk2Ull2GBuidxGAfcfP8QqssAqPDOeXMs2omzHchh15/j1L3+H43c1lPNV5LM5LFkmT9sgEsSEjRYjS1T2KyhuFbAMr9CfDGx+mZkfXEdNzqdT8knPEcqEEUmGEbBs1SCCixXSwRRW3SWu31yhflJHnlm1UW+vjUZDLCJzFO+WcfjRHnYellHdj2HGHgBRYNQD3n3dxj/83/+CcWOGfLpkwGiIyRyJGOK5DJaRFYaLEaoHJew9rKC6D6OWMW4+OlQ94O2LllE0BWYBCw6GwL2dsfuMhmtcXrZxXW8jl8nZ+cHzirpwMOjjunGJ+WqMUjljjSTzlTyyhaztCXKDtlo9xKM57GztYTFe2ppgukZwGUDnuo2ri8sbm5W6h3qQsnl0dGzUUpVCEQ/29w0EIyc/AeZ8vmg2GcdxXW/aWTaaktt+YHrMQKaIt6ePjt4hW0jiweN7ODyoIpX2mlByifpd4PSsg5PLC6QzGeQLGatgIcc+kzZYnREJJzEfemu+Xk3Q63bAihfuwUKWtEwF00uZPIO6C6NASSTiGI2mePvm2ILEQQaf2UB22jEaFY8iImQVA0EC2bkitnd3kMmkLFgwm8+NY3848mzKbCqKZCpuJefWo5zXLtagY0jqoavaBYbjAYrFnPVK4JnKgNiDBw9Q2UoYsNzpLIBF2PoXsFfE1XnNstfv7G1ja7uEUITRrQUGI4JkC/T6I3R7U2sw2erWESKI6zvM1CE2rmzWmoqS752VHxwPOckT6YSNodVpA5EACpWyUYgwEHh+fmnnBQMI2UQSk+nYegTki1lEE2EsAisvmDcZWRNI0lEFk/RfWH3Rt+A7M6fbrSsMejVgPcRy1kFvUMNyPkQq5TUl4lky96kL4/GI2SQCVuTIy4Z2fT6OzQUADRgKepn3ntx7DY5kT9MG5NklYEOJGrLhZX/qZ/mHHgDgJVoxU19j8PyhW75Yz39bGgAtm9W1QQXWya6X3yV/xr76TcTla8nWdn3KD+/JzxqffyxijVmDQW+MPwBJ/N42vNbmZOYBaeLl1POYAe090/OjKd8eKOz5rMr0ZF8MrYkH5niO8ozULT4tisbuJjjJ5jdfxQeKXMDtZhw+jYpwCPlWvKfAMXeO5bMSgHbBUvlNN3PPxrU+wCfflOPn/N0Em5m0YFne3rMEBPHzGofrI2gc8hWEYXBMrg/Jd+Z865/eQ/6c5FZyyfvqb/J5XPzB9dE9GSKVkkchqr9pLgTip9MeNRIBaM2JK2NBn0NX+0e+stbUxQj03j/037y958qonZ8+bsQMfG9+PJxB2boai+ZYgQhhCrQVBBZ+KDv8+cbH9gFonulcN17vgbyhHyRH8dzXfr8BRA3X8mRcFDaad607z1Jl5guo5BxJz9AH05wLs3DXW43UhSNorTl+qy6mn+gn28mf/RDo1dy6cu4C0KzE0Xrx2ToLXPBZ+0xYiXSFdKVk011H+c4CoIVdaG48fenpFb4X/y4QmOeuZMoFm6X7tAZ6vncmeA0oeZ0CRLzW9e893ewlJ3qYjNdElf+UAa5n8O/S7UpiJeDO//yZYKqSAvgMnov8WRQxOjf0TN33Q3xJfxc+oz2sZ0r/u/tXMqK9I8zOxT74ve6pdXOxGP6OyW62lxbe/N2eDTEfv/PmgP6+5u02CALz96g/VGkvAJq/o51LANpkC14whJ8XfQ6fzz5LmmclG9LW4zW09VhF7Y5Zc3hzvhGAtsnwDzGRehPdsA3lk6pr8kiyrklaWDmOB0Ares1BcjJ12JIrx0Xsea27kaQ0BPToYNFAmdEjAZPicReNqUdu9MgVGm1kAdAuSGbKhJmTcy9CKkWpjapJux27l3LOv2uT8f5MsdE7uZMroZQS4LXaTBoHDRcalOSO03y5hofmSfd1lcjNgeNnQLub7kMA+uYE/OAbXSNQTkrhww3jrpc2nzaEFKsOKt1D5W46nPVo911sLqfjm+iiAZVO00nRIfwAYPT/fjNWX261ufhZV1FIrmRYyMi8GU/Y2+T8p+gb78VnqzRPBowiY/zKNdTv3XXluGSY6DB3jRfJuwBOo7tm6owPqruybXLrlFUoiqdD2z479xWQDxhL4UrexM/Da1yDRzISJ6DpZC/o+TqINPfal7qvZNE12l2lqj0h2ZIRwbnivMjRcPe2u/f1HDkcUsYyVLg2MnT1DClrvY/eRQalfpaM8CudYh2oroGi/aW9cGNw+LLC3zM7dbrwIrDpWMKyzxaTsTVLowEfjiewXrE8LobVPIp0KIvN1A5iqwSm7QXW3RXmtSmu3tdQazSQyxdx+OAhkqkM6o1r1K6vrWSOgPMSS2RyWQOWqZtH4ynanWskkmHQiZj2ppY5Glozw4BAawAzzJGoJDENzXDw0SHu3L+Dbr+Hl9++Mp7dcr6MP/vxnyIfy+Ds7Qmuz2tMBENwvka70bZyeqOoCa6QKMSRLCeA+Byb+xV8/m8+Q34rhhWBgqMOvnn5Et1WG+dHp7iutVCvtXF12cDDR0/x53/1l8aBy/LjRXiORx/dw969bdA4DqxCGLaGePfqPVLhNLrnXcz7M8wHM/TbHaQTCa98udkyQJbAA7NMmXW7tbOL6v6+AdHtbgOnZ0fWxI/gcyoeswY9r7/9zqgJCEYwk4/ZXsy8Y9kxl5Lco9t3drB55w5WwSBq7S7evH6Hi7ML5JJ5fPLkOXa3ttHtDy3jK5rPYM2S6FIe3eAA4+QQuY08SukCCnEgNAeG10DjuIaLt2donl0jOFkhHU0iFfG4+JhlVru4xLvT94gWYrj38D56/Q5Ojt6geX1te57ybw2wRhNks3k8evgEWzvbFtwgcHN6cW6fKeVLKBdLxkNOWgcCUSxhTyVzlsFOR5pZfmO/AdeCNfakGbC43QqTwQAj8qMuFxgMe0gmec0Kw/6A1g0iiCIZZ4f2qBlsCTb9DYeM8/ns4gK5Uh53H973sqUmE4QDIeOBrtdbRjvCsXN/UCab7QZCsTB27mwZ3QN1U3gZxqDPkv6IUbZsbexgNhnj6uIMq9nC5GM8HGM68TpeZ/Mp7D/Ys7J5UkTEVikEliEDdmfrKRAJYhaYoby9YZzVfG+ja5nM0e8OMO6NkE3mcP/OodHBZPYIkgYRXwNhxvRGQLcxwqA7w+9++xVOL04MrGfDvwkz/WZTZBMZNC4b+P1vX2AxXqFaKiJvPK7kYGXTzDWiyRJKW1u4+9FDbN3bRKYawxReU05mr9avejivXWAdHFvpP+WatpYB0SEYT/fe4f9H13v/SJpl2WEnvPcZ6U1lma6qru5qOz0zPTO7M1wuV1gtBQj6RwQREEQZEhAJSPo39Jv0gyCQC4JLcblm3I5vW95lpc/w3kcI5744Wa8TzQSqMiPii+975r777j3v3nN3sLJO8AzGzRsPAuMa8MWvXuK3f/tbbKysmfP06NFDnJ28YrU6O2jhuLOw3cnRGdZXtnHr+l3sbV8z3unf/e43WMxnFn1NIDMayiKeTSJcACK5IGKFCOLpFHLZVeSTJaPIePzFA7x8/NQAta3dLcTTSRyeX+DXv/slmq0KvvPRJ3j/3vcw6gUwHSzQ7fYQT4YRjgeM55aR0CzMmojxQIGc42M7ZDg7vsBKbg3ZVBq9bhu1yoWBWSyKt3P9Gla319CddTCe9wAWoBuNEUUU2XgRcWTw8vlLnF2cWARlKprGdOQOkwPREELJALKbWVx7dxfZjTTGgTkG07FF1476U/RbQ7QrLXQrbYyHIyuu2ei3MJkt6waEwiglsggOFqi8PkW32rS1Rj7lITlXw0BvMsQkvMDafhnX7m3hnU9uIMzYjbA1F/VD4Jf//gFqBzUkFnHj6F+Qui4eQzyTxSQ8QzgXwcatElZ2wsitA4kcMJq5CGwwWvxFDydPK6i/riM4j1jRTBaVZAQ3ZZ5FRhnJTDtcUWQE1anjBhPyO2dR3sgjX0pjdauE4goQiLBgHalQqqgeDTAeBBHmGuoOrbBtBCHLCOi22nYwRX1QWMmjVCqg2qg7bufe0GhKrm/sYHN1zZy2fKmIXJZ0Vrz/1A6CWN+E69Yqn4cijtoom0G/P7DipYzWv33rJkorSRs3LkEe2vZHQKXawgEPVXJpy17p9FtW3JVRo8RcopEkAlMW0IkiTo7+ydgOWPrdAQIzcm3DosIZ+U2gk4d81FMcu9Ojc/SHEyASsz1uPGqhVj/DaNRDOBKyTJVSeQX377+NTJaAGzBisb4xKYPmOL/oolZrYDjqGBBMqqB4JGY89qQpZH0EV0y2gtFkgPX1VRTLK2b38IB0f590LbDCpKzJsJguwap5AGcn57aP7eztGmBD6hazsxYupZxjzxoH2VwCkdgYxVIK6xurCIdDy2K4cwzHrO+RwNl5C+3OwGVbxsIoFJNGaZJMh5DKhJDMMVOBhQSBFy9JcdVHPMHCXwSuG1YwbGOzjEIx7vYMoz+ZWj2IeCaBbNnN2dnJAM16DdNRD63aOdptjmUNgXkHo0kTmI1MzzlAkqiZS/klkMloXflEPtji+zu+XSpb0nw4q5/ggEKlVcv+42/6s/LleB1tQUV88j4++OfbhzwIMXtwSSUgO5BA1mUQA5mn7MTrm+CvHygi2973677hz5Gyywv28cHBq37Ypc+39CUZhZxYps74fTZfIrRMRZ86Cg22w7iAE4mlH+p8Dtoivn/F+B7XvyU1ZWA5Dks/iaCnD1YJgPZBSQUCCWSTD/htvoICjwRyCYSTP6a2OVn5JohqPoYX3ezPs8aU/qT8dQfauehbyZYCS5ysuGfoc2EJOkAXxiF8QyC25onX6xp/ruSrChvR+MiPlC/E63wswwefdD+12/lKcwOWBOryeo4f51v9KuSzy8ztN8X2vuHvO0Pw0p/1/T4BkPLL5PPr+64tTn6uyqYv0w43cdcILJe/K2xBQVF8n/1Q4Xk/WErt9H1l33d24/eGHtX5lm9qHJkPHCK9gPP3Cd6x7aKJ9X1bAtJuLqffkBneQ0ApxyrMQqBLGhh+Jt1i2Jk9x9E6yc81jGOZSWABaEsObq0N+bn8zXs43mz3o7l/o8d4aEle6+FlG3wMR2vrqu709Rx1CPshbEuArDANYSBqv74rH144BuVNUev8m74C7yubRHiDdIfWjORUh4vsG++jrBaBufLRfZyHbSHAr+Cyq4c3Nj9LcFp7hEBq0UlovfprV+uaz5TukH7QOPk6XBiT3tM97YB0yT+tayQXag+v0b015ppv6ULdw9ex0ovaexj8orWj7A2HwbiDvxFrFSwPitgnJ5sO6Oc1BKD5Q9tKEdAWaMEi0MS74JgZ+Jmjx3EHAcKXtK+y7yoOTLBaB0lap8KF1JbAv/of/9liMnuTcsMBNgUTdIAVo82+oQjdvuUWUYjCa0e4lyd3ElgBdAZQMuGP1AkB+ochS4OkEUZwmhFO/JzcfbqOv/m5f3IigFbKX5NDY5ERxPwRYOlzyEgAfZBNCoiWkKX0EeSOuJNULfyrStX1mQqUFXpJku6oSRhxpXZ+w7DwlIavRLWpmdDx9BkudYL90Qb1jQ1iqaz8TcBX7ixCqE2D7/sbKZsgnpurws3PeK2djiwBcPVDi0WKSQrTNw6lQAQoakw1hlKcHFtGCthJfyjonIelUWPKZJnCIiWuKsUSYgHb6r9ju3JGkU5/9FrKWwYEr/E5iaSQBWry+eQh1WL2DygE9rJd4pvzDRhtQj7YLMBZSoXPlhEmsNpXrE6mv1m1WWNvysBI4d9UD5ZxJAVlbes7HiMtcJ8zidcLONWalVLlWFm6iMukuzSC/bnXczS+uk5zzNfaQN5suN8sWqp1J0PfTn2XURbsnwj8tcFcrutlJIK/CQi85/P5XQOwlocBbIvAd21Sarc2PSk99cN+w0WJ8jN/g9cGofn1+bUkL5zL0XLzTjCSGq56N8ec4F/aIkfnFgE96QUQmSWwEl9FZBzHpD1DfBTHuDLE0ZMjvDp4bZGk7773vv0m7QBB6E6vb5G7ph+iqji+wGA0shTrZIppMyHMl8WHUomUnQobADEdIZQKozaoI7+WN6CU/JPuFLiLeDSBO7u3sb+5j/AiiPA8iFl/gXFviG6j5TaYyRBn9WPMY3NkV9MYoIdELorv/vA7eOfd2zg/6uDZoxf48rPPwWiUYW9ozv3p8YXx0jJF83s//AFK5TJOq+eYLAaIZSKYBngIMbYCboFpEKeHZ/j+x58iE01jvbSG6nkVD7/82sAF6hACIQSKWGRsMpwgk87j1p27yJQKCMWiaDbrqLeqFrFllZUDznirVapmlJLOgaCzRY/zUDQcMlCRDvmtt29i78ZNTINB1JsdfP31Q3z92QOLJr++dR3ZZApn5xWUtteQ21xFZdDBxs1ryO3lESjPEcmEDHg2bJf1xTpA46iJo8cHqB1UMG0NkAzFEA9ELdWd65UA73mzgtxWDsWNIo5eH+Dg1UsrwjVgTYB5wK5hlCbT6+/cftuoVSh7rw5f4/XRoQHy1KsExSj7FnlM4z2acCAVnXyLul6xPsfScaRySbT6TYsGnUyGZphYSmQsiHa3gcncUZfQcWMRQvIQsxBcNp1HJpUF6ba4Jo5Pz3B4cmh0Ah999yNL1T25OMPaxrpFMRKEZiFCRuPysKCQz+Po6AjT+QSFlQIqtXNMJlMU06vWTqKu7AMPCghKVC7OLEpy0BoilchgNpxj0HWRC9f2dxCOLBCcBxCdJBzv6WyAzriNRCmOzRub2L93ww5N5iGg0xmgXmnj7PDMuK0LyQL2NveQyidQuEYOZCAyB2Lcl3pA7WyCUXeOX/z0l3j58qWl/m9slNHp1lGtnJpaZATyk8fPUMgVkU7GkYgEEWY4zIKACve4FCKpFIqbZbz7nfdw7a1NTEJjW3u9wRCVi7alr/VGTYzJJRtPIpXNIBKLorRexv7tfazvFhC1wqOGhiAwmCMXCqN9MsNf/b//H2JwKXR/9zf/CZUqdUEMLOrL8SPFB7nQyWG7vbGDDz/42MC+v/w3/8aizu+9fQdvXb+DcCANhEPozpvozjvoMDUjFMRKaQOZWA6ZaBbDdh+HL17Zetrc20Q4HjWakcPzVxhN27h+/TrKhV0EF3F060PU601La0gyOpQF7FJxZLMFREmuzAJrrS7Ojo7RaXWQSRewtrKGVDKOVqNpMkznZWNnC7MgDxWG6Ixa6PVaJu+JcBLJSBr55KodLEUTLEQ0dVQyZ+e2HyVycRQ2Cti5u4N7n76LjVsJzKOugB3RshEPGSpTVF5XcPTgFWhbs6hovdk0oM7AkBCB7hTSkRgef/E1Hj96ZDbptRvXUVpbNRD1tHKB7niISC6KwkYa73//Pso7ayiV4yZLpy+AV58foHsxQDIYt2KQncEAwVjEMi5GwQnC2RDWrhdR3k0ivwaQFp6URfMhMO7MUT/o4PRJBY3jFuLBFNKJPILBqHGZM0x6GhhbZgz3sNPzU0TiMYtwpl2byMSwtbOBVDaOwkocG9tAOOEijIm9Hr6e4uWDCp589QIMLElE4pj1SMMQwWw0Qa/dxmzWRyA4xdpaCeX1kgHene4AVVtPF9jIruDezTtILoGtMMLGszyZzXFRrVrRUdp/I+5FLHAZY6GxDCLhBPqdPqbjKa7t7i1pkcgfSYuIQS1xdEcDVJsXmAdmGIybRqVEQJQ2eK89sojyaDiBWIhFr+aIRx1wzMOyyRBoVJsGOFgUdDph40L5IC3DeDl5xrUAACAASURBVDDFcDRHKJGyvXQ2ZVRxxTizg8E5yitF3Hv3Hra2eWDuQFayMRij4AKo1YAXz49wUTmxKJ9CbsUBt1ZotIue0XTMDCTu9poolYsuS6Q3xqA/QbFQxGAwRaNVR73OfWtiEUO0Icj/TKoUFq5l1DJtAY6LOZZBFtntGk1IaSWLG7fWUVqJYLXsqGkajanRfjXqfbRaIxye1DG2wo1xRBMhFMtp7OytIFsMGQVShCD4hNRAQ1QbbQxGMwQjy6yw+QSpdAyllZxdS7ud0f0z8sfPpogmIoiQN5wFFo97aDUqtv+262dod06NA3qxaNIqQiAwQSDosg94ABBmBLtlALr95tt8DdlZ3+b7yJGlf8of2YnyE9/YsUsAdcnlK//UByDl2MsnckDm0iZe+r96hmW2ifKQwS9kL1kGcMj38gFM37b0wSH1TeACMzsWLBA3c6CY+izASj6YfD/3zCmKhbz5zj7IZNcEnT3LyGe1l/LjAzJW/2jKKFoXAW33WIKJAtrNJzfbOmQ2kwEdvPci6KL8l8UZ5SsIoPOBLNnQijBkn9WOq2Cu7H9+nwAIbWyLriQwlUggQnuf+IQHmsneF4jHfghMNNxhSU9hkcDLQlmaM+7H8huvfi5/0A7PltGd8pn5DBVe1b30fH8sHEi25Btegjw+QCW5lU8iWRR4Jb/E97kk24w+5Ukc7y/QSb4Vx5iyzqKgWhPCNuQrmm+9cAF8AsGv4h++7+evD8kyfQ3JntqqteX7qZQ1/jBaV9GybLd8Zb4n/IHvs+0cdz1T/ddcChegPpdfzM/8AyKHh7yhhOE9ohF3AGHXzl3UKAMp+aPn2zMnLiiQci+AU+voEjyzYoPuwFrftwPOJR7mxoO2mPNTtdYl8/Z7GTXvIrSZZUi9yMx0+tZuP6Q/48aZ4JsrEMfruBdOJ+6wwcfofP9UMikgVe3UeKrY3Bv95mjCtE4ku5pvza3uK1niXHH/4hjxbwHQyiyQf+7z7Wsd8BoVHiRoyX3S7Q0OAPaD/Zxu9jP23xxMCTfzMT+/Xz6gq7l2MuMCF/z54TN88FvrWLpdelhzyXaqj1ozGit+h9/3D5fcWnD1C/y9T33je7qn5tZfZ1pbes8H+PnZpf6DO1jrLmkxNB7CiaiSTMaXbAi0P1gzhN/nnPTaHRepP5/ZQTH1sQBoH7PhfBHLYbuFOYp+w9fLkifpsMC//B/+uwVTW0GDVsDyEuAz8Hi2uIwElXKUMDpBf8Nzok4LvNGGzEVm6oeTTInnBunsOOOwCVjVVPc+NxZdr9OQq0pRjWe6EAFoAhkiQpfgcLKvbja6j79BaEOR0mAfdC9/4NzY2P+WdsAN2xTcMgLS39h5D00OjW4VFpQS0obA1zToBU76CvwbIPNywfkGjD4nAP3NBekMCc2lb8Txbwkz28fn+hGzWjD+Ipey9jcxLTBt9L5SIlgkMNqMEJrudBBo5lhqKf9zp24Gqi1P4AUq8jsCr2W4ONH5ljSz5ZyIr9y/TgqMfZTS8E/ItGnwGX7VVX/xXt2w2V5ez4UmxegWsEtB4ecCSXVqzr5wwQqo1xq5VDRL8F9GjD/vmodvMyB9A5XPlVGn91XcRAawNnK2yzb7gNtkCOL/5zZYzbOer3XN34pGEIcUn6++y8DgOtIakqLXdf5Y+caVrtd1MjgkF7xWaW1SdBo7X3/pPr4O0TjxOqWo0aG7un7UHn6X1WP524/o16bKaFAa5cxicLouYgd2vJ+Tk6RF/Y36c0x6C4SncazE1w00a110EeiGEOmFcfbiGJW6S1e+c/eeFUditNhkwWijsRUXYpvMIGZhh2DANpTz8xNEwi7i7nIDirqq6e1Ox0BBRhRWWzUr7sWUW4IS/dEAtVoFuVwB+WQRhXQB5fw6djZ2MCNXbG+ATDptxYcuaid4dfwCnUkTs/AE/VnPUsc/+fS7eOedd9A4qxuX8a9/+Q/Wht3tPfS7Q5wcnCKTyKLd7Fmhja3dXfSHfYucCscC6Ax7BiixeNyoP7H94Dvf+Q7u3LljQGv1/AJ/+MMfjHaD3JQjVmIfTAyYJa9wPpPF2to68islB7rMZmi1yAHbN0oCOmCUTcdJNkcqkTTeZMkMKRoCkQW272zjOz/6LgrFtKW+97rAowcv8fLhCwMZE8GoOUIvDw6xuruBe598iOZsgO3bN7Bzbx3BIhDLkoaFxfOAQWOOEMGjWg8vv3iKi2cnSCGKcb2PZDRhNC3D0cRFsU8GiJViVnzs4uLc5pbzcnjwGs1qzSKaQ4sA1strlrK9ublt63wwmqBSq1qKPIvf8UA3yLT/ycAKQxIkHvcnFsEdDyRQzDD9P4rt7S2sba4ZWHt0dmiR8NPRzFLDE1lG6I7RHDTR6rcs2nTGglqNPlKRBNbzqyhmi8gknZEZjAaNQ5tzmF9dMS7hUXCGrevbdiBA55SUCNlYCpP+GJgw28UVL2OK92Q2Q6FQQmQRR6vTQa1ZxXRBXRmzQ0Gm0bfbHfSbIwQXIYQWEWA4M37S4GKOZCxkYxkLJDGajTAOTjAMjrB1dxsf/tGHCKVDyK0Cs6BLa+80gNpRA4dPjtGrjVDOrCGVTSBRCiGWcY51hhQt07kVFB13J/jDb36Lw5evkI4njSYjm81gOOnh4eMHePToEertJlI58kOHbVzY32KhjFCI7Z9jEXQOHjm47969jSwLni2db/K8WqQSI1gIGBJ2i4eRKmRQ2ipjZ3/LoqBnTL3vtq1yaHASsCKIpMn5u7/6WwTGjKyP4/HDR44ZfjbBwcvnmAeWh5YWnRSwdf7uO/cNVH3x+DmqFxco5gu4/877yKdJpxLAYNKzQ6HxwukaHhydnTIaP4yVworx9vL+iWwcxXIBg+kAE4ywdb2Et+7cQiG7hkTEAh3x8MERfva3P7U1WczlHeiYzLoI4DGpUzo4P2GUZNf2xo21dexsbVt6H4tgEpBLZzjeKQwnQ7S6dXz59Rduf43HrPDV+tq2jR8P31ZKBXTrVbx8+hjtVgOJVAyre9vGfX/ro3u4cX8fiRWgO2QEB8BajrXTAU5fnOLw65fg0aFFmi4jxxidGYslUSysmk7/8ssv8dkffmP7wPb2Nq7tXUexuIpKtYpK/QzRVBhD9HDjznXTs7vX9pBO5dBrDXFxQN7xBaKBOAb9sXH4k8JkNJuw5B4CsRmimRC29tewezNFETfe82gwinFrgHF1iNePDvHq8QHyyRWslDcRiWbQ6g2sCOI40MTGzipWN1cusxy4/jmuPAjgmKXTGaysZJDJG9ZuxRwnAaB2PsbRs3M8ffwSg0HPshXS8SxCgYhl0zTqFWSSAWztZnH77g729jcxD4bR6gCvj/r4/S++RHoUwXZhzfYkZqyMekxlZxT3HOPFDIvIwqibBuMuRqR8YcbWLIhEKGOFaxm1v7e3g7WNLcxnIfS6Y8wXEbpNGM2GaHTPMFp0MJzWjYM5W8iD/MEvX54bzRMLgPKAkAeJ6xsriLJ4+pTAG1A5rmM2nGF9pWxV3knhYY5kNIJGq4NkKo94qmhRrt123cDnOXnCQwtsrJWtwO3WTsr42Zsdo/fHcECwxh3C1astNCtNo2nI5opG+8ONrNqsG5idLyVx48YG0pkwkjHHLd7ukLt7jk5rjP5gimq9YtRHk9HUosNTiTjOL87Q7Taxd20bsXjIMoUYIMPCnAQeLioNjIZTbG6yYGUMhaLjkKYP/Prloa3ZdmuASqVtXNqhWML6TPqNQiljB8CB8NSAfWYmUF8TnG922patwKzSVC6BZDaGTMYdWFikXpBgmouqot7iPjYk73QogHg0iOGwh3b7AoN+FY36a7QbxwgHyO06QjgyN1CHlGWkZ+Ihg9noU0bvvylIf9UHFUghAEB2PdeiBRxNnB8he1zfl08iH0X2vtl0jJzmZIQYfDDFaGkTC8Dw7UGuf73Wb9//MS4jzz+5Cr7Jhv82cM75YxGrb2CFN+csZuAyGgWGGMi49Mf52+i5rNaIA9ZiURdlJyBEz5G9z4NktkHAAT/nWNkzGB0XeANs8Tra7goq8YE1eyYzyFjElvzSk7kBd+bDLaMM5Ufo/gb4LMG5S3946SewfRaYtQRoBSIKrDH+0cHA2m33my8QTcSN7s4yr4mDL/1s2cay0X1wUhzM7K98TB+g4r6mYKOrwJXGUmCQD5w6ChSX5i7QV4FmPl4hPMH31/i3xmo0ckXlJEPCTCIM0iMf9oDBLC5LVd+zOZy4iMYpM7KyWWcXDgY2H1wXBADZdx+88+VY64KnR+qDADqtOdXGkT8vnEK+hkA838dzR3Xf/KG/zDaxn9xndDhhwDkdmCs/bq7eUJbKBxS2Y68RMgDZAR0OG9DaljwIwDa5mLuAK0cf4Pw5N2/uHgLx+ZkOHvi3wDgBuLyH/Ef+joTf4B3sI9uooDf1U+tX4yB/VYFtDqMhbsPoaOomBkIyqMzhTK5IK4Ftx9Vu1CsB+plO70nnSMZ9wJJ9FCWCxkjyxHljtqhkS36vMCPpUukiyZ8C+SRv/nXCdXQA4vfRx9WcLnOBczoA4fP9MRI+Jd9fwXRaU4ZBBB0Fqa/3bF6WNDu8B30U+oLCDoQL8rXWtK+3JWdOXuk/OtyM7SeoynuzTfxcUd9+H3gtvyO8QeMrve6Pp9aSwGmNPa9R0J7upT1P8uswFFcXxG+/5lljwt/qh+SX7xm9z3SGeDxmWVxsJ2XPqJ2WGEm71XXXLQH0RDK2BM1JQzMwv1z6U9iWdJt0keZHvg/nR/Me+J/++/92oZNRCbAvkKpuLWWvydAGxw3cB5B0D1+I9Z4G6ds2ZQ3a1Ws0Wb5BIX1FwIAAEAHoq6cEFHwfENf92XEpNC2AqxMmoFfvC3yVIvHHh06wNhwfpNVmTsdSPz5QJiPI0tkECi6dU95PSl1KTYtcbbg0aK7wP/G7ap8WojmUywXht9E3inzQzd+o9F3/Wl/YtWnpOzxBsXFbhvvLuFS7JQs8WbfNdnm9P0YSWL7ng9CSOX8+mD55Fdxlm8049U5j/DH1FQGf5RsW6qdv1Gkj4/OpcLgg3xhpzqDVfMmA4j35Q8WiTc+PCuBzrB9e9MTVueFrbRZS2DIK/TnisyWzMizI5cP32HatRSlW6y+WhvjSgNX9ZLzpVFCKQu1lm6hg1Ccqdo2Z2mYA1TLiRBuSnq0TMN7fdyb89uv7dkCz5DXS2tHcSc51D38T0mcy5ngfbRAyMsUFxchDGVgyRPxTeR6IXT1c0mbBzXLC6AEaQizGwggRFkciPQd5oeMpA0vnjGAcRxCZxpCPlBEYRNA47WDaBiLdMAbNviP8H/aMZ3N9YwvpfAGRWBw0tVptlwbDf33yMnXaFi3YJECQZgpNwKJnAlEWOoqgO+wZN1Oj3bIUGkb+rqyWrJhTOp/ELMhCRlWLcI2HUxZRmInn8Pbte9hY27YoZuZBR+MhvD58ikcvHqDWvcA8PMVgPkB33DVn2/idRjNb6816w/g/yZscD8exmAUsXbzT6uHivIpoNGGOHttAR5hgWzQaR/OCBfSYbw6898F9rG6sYm1j1QA5OgeMpO13e+jU2+i02ui1ugZI5jOO2sH4Kgt5JKIxo5AgeHV2dmLrn4WjarWqySc31WzOAYDuwGmKaCaG+3/0Ed7+4B2UV9KIpIBhA/j9r57h1eMXRvEw6Y8slfzzr79CPJfERz/+ITLrJezcvombLKTH6Nk0DR4Y6DFqAovuAoOLNg6+eo6Thy8RGgCTZh+xUMSKGwZCYcR4WhwLIFVOGjer1jCpJ54/fYbXrw6sOGBoHrTigqulslErBMPO4RxNZlZMbDRy3J6bN7aRKqYxXLjqzhdnNVSPLhAaR5AOJlHOr+Le3bet8NVw0sfB2RFevHyJJnlgMwlEUlH0McA8tjDOXsr4sNPHvD9D5fAck84QyVAcq6UVrK+toVgqLdPxa4hn00iv5RBjocqdMnKrRXOAaPi+fnKAxnkV084E8/HMCvbdvXPPQBxyMocQMwqBZruKeXiCQjmLrZ1NVpdAtzNEp9HHpDdDeBGxCP3AZIb66Slm44Er7hhNWIHIYCqIeWKBjTtb+OiPP0K0GEBhFSDW32oCg+YE7YsuDh+fon3WQ3hKCp8RQskZYkm3Z62sFC1ENsECjpUGvvr9Z8YLXcrlDdgajYdWIK9Su0Cz27LxrrTPMRgPEQ/FCakgEUthMaVhO0Oz0TFakYgVA3F7GUFWFhplka9wLGrp9YFI2O7bmw6RyKWwd3MX2/vbBgJZwUwWSJwt3FobM9thjp/9zc8xH00RmsyN45xUA7SDGGXOQp3USa44VhipTMYKA+YzOfTbfbe+JwtESImQzmF1ddX0OQ+ryONtaf79Pp4+f2lrc2Nz27LTyP8aT0aQzqUxGPfQ6jfw6Y8/wYcf3zRObrC46QSoVYA//PYLXJxVjBZjPBwjFolbZD6LQJKig3Nr0crJCPL5HHY2t5GMJ1A5rxpATlB/tbxi65bc1g8ePTQOcNIQUTbokNWaDdOxxXwaqWgQjeoJqufnYEZfIpNFfr2Mwu46btx7C7mNvMm5pYTOQ2g3uuhedHD+4gQLRn0GZqbz3D4YRiKeRWl1E/NAEK+PDvDs5UNEoxHkMkxppv4p2958fHKAdreJeCZmB1xcO9RdkTDXkIuY3d66jq3NXaMuIC0Def0JAvfHbaN9WN8so7y5hgnGVmy11+0YHQyzKYKDOfrVLhpnTeTSJZRXtxFL5tDs9jFejJFdCaK8W8L2taxFNyPiIlo7HeDpkxc4fn1q2QvkMqbzxOczGjmactykw87YClvGEiGj0AgGIhiNZug2BxgOyDMfxYcf3sTuzaQVwyWCTa7i8wsWWhyh9eIC40bPdMWw27PDJkvsCkcQScWwsl1AILHABF3LdhsToB4sEJjEjGu9WT+3Qq8729cRiaQw4GHtLIQRi9kMmhjM6ogkJti9VcbmThnRJPfcIL786jl+8/PPEJ7F8Pat27hxaxtrqwkLiGnXx7g4ruPls2MEJ6QpYpZC0p7PzB/OT6PBQ8oIMvkVkyV+FiY9zpiZAy0D+gjOMiODGQI8UFMwBnUjZZWAqhXizOaRSuetTgCLby6CM4wnpKFZYMeKJ0aRShCsYHFP4OSU/Z6g2yNncd9Fki6L3fGQpsPTssAM+9e3sVJMW9aKRapRNBchtFt9i2rO5UgYDqRTZkaiVmnh0dePbFy5hnm4HouRwidiIDHB5QxrGCTCGE6H6I/6iCZjFkFvQHQYlq0QCC2MD501GkjVbJmf7JdxHvMfI3UXmCzmGM/mprtG4z7mrFURnWI0rOH87Bk6zROEg31EgoxudMAnA5oCoTcAdCRMMIh8+G9qnAjwk2+haC0fiKK+NiBg5Nas7O9LP2SZzer7pr6Na/4sy06yeNMyeER2su8/cVzlOPs+gUAqgl+yXX3bXPfw7yUfzvdlQxEuWr/g+TKj9pKWwwF66iP3JwP+lqmL85nzf/Rs+VfylZhxLJBYASLyEWwMA2+CpQRWatx5X0XiKohH/pICbhLplNkKAnhk38snIwAt8MK3x3WfGKP6l+33fQAB4Tz5ENCp9vg+lsBS+Qy+L65+Cgfw8QD5537kre/362+BbJI9Plsp+mwPC636fqnm28cU6CdcxR/k11P+5D9Jhl1/3bxwnuWDywfk9QSg2XceWGle+VpAqvwFgcYaex8c4/1ZuPTSF/UCEOULqW3y4/S+Iq5p48kfcsFsbwIStW58n4/6zm8n5Zc/WhOS31DoDZWrgqj8cWDkPe1GG9dlEVB+rmdpLC9lOci2vSlYqUMDqwOwpLTxMSi1hzaVCqc6wM/hPfKPgwYGu9e+XPKevh/LazTn4jnWgYXkh2Ptr2Xfr5dc+zpEbRRu4B+gaN4on/xboCnbRXnUnJNCRGvZBwil3yRHej5f614C2vU9YSy+/0/5EGZgNUDCYdsHFMTl6wSN/1XMTxHSAtv5/MuI/yW3t+RGc+zrZLZBNChXKXiEE/qYlvYfZT0L7+B3hRX4OKI/D9pjhFdoTjV+/J5wOYHkfC2Z0H39PY+f63v82w+k5Pxp3OzG3o/2M34uPEoyyPbZGIJy6XxKWmmuTRE7GOT8klLQ7T2Ov90A7IALuDP62CXOpbUn+fV1ur8naw1f4jn/4p//s4VOJvwNgF9ywJpbYG82wCX9xhJco8Gn70v5SoC08WiBa2w0MFpMVxuoAdcC9BedFKHbjMKW1kcDRgtKfRBA6Aum7st7aGH5k3sVQOM1UthquwZObSIA7bdXylSLjIabU8wugtEHIU1xLVNE1CYJuDZW3k/KREaA/55FGHtFIn1lxvv7Jx5XF42/8UiIfYPtqjD7CvrbFpqN9ZIiQ6TmBHqutsmU85KGwyhZlkaKFKmUN8dAKS26h/qgPjPaS2OruecY+qd8areMDm0eciikIHWyp/Hm9/iZr6R02iODeT53BqNvPPD7WvCSP95Hc++fEKnP/pz660eAsNrkyxrfY2SPNll+pmcIgNZ4yYASoKxiNQaaehkPAtMFyqvdvgHCsdVY+Zuo7iPZ0BrRs7VJSyHKsJSc+Qa87nF1HKWL/M3KX5P6XO9J9/gANK9RtFs45AqSSIauGgqMgJYMaq403jrVZ8QZS8zRECIATQc3Go5aoTyCUQRlwvMk4vMEkshj2g2g8rqBSWOCQDuA2NydMFaq5wbc7eztYX1zC5FEEmfnFwYgE7hipMNo0Een1USr2cTF6YmBTql00kCNQCSIeXiG/mCAdrdtEdCHrw7Q7nUNqCXAtrm9YUAOIwsJ7E77c0tVno+Bm9fewt3b9wzMDcwZbRjCi5eP8Oj5A7SHdQQTAXRHHdR7TIceGvVDjGn184BF3dJZZ5o/QTim27PvqWgKJ0enCLAoSSCAfDGPVDaFuJ2kplE5axnVAkG6j7/7MdL5tAHU5NcmHzFTu+ncdBttK3D4+KtHODk+RoYUE0ujjqnKNKoIpFQq5/bP9JgRyjvjizQTTO2aTEfGPcqo0uJGCX/8X/4EH//gu1hdT1ra9vnJAM8ePsP58bmB3gRW+PyHz57g9cUp3nr/Hdz56F2LgH7ne3cRyfO0gU6qYUqYdIFxc4reWROnj1+jeXSOxsEFOtWWcasyGpWAeTKVQryYRnG3iOxKDuVyEckE+bRrePHsOT777e/w8IuvjOOROtKKjU6mYLZgIpU02TLuukAQ8VwK3//xp7h2+xp6Y1e1uHJSwRe/+QKL3hydSguJQByFXB65QhapbNKipevtunEFk5ojW85aIbaN69t4+/7bBkgOekMcPHyBFw+e49WDlzg9OLbIq1vXb+Du3bvGc3perSGUimLt+iZWdzexeWsHqztli5xrtYDnD17h0edf4/jZIeoXdSQjcdy/d98Ak8ODI6QTWSTTKXT7bYwxQHE1h/c/fM8V4wzH0Kj1jDaj3+xj0Oph1Ori5PUBRr2utaWQLVjEdDgdxyw2w+Zb2/jgR+8CrAkYdcDJoDcy6odenXQ3x2ictjHuzNDvtDGctYzOg7KZyRNFnaNcWsHZ4anxmvdbHYugdOmFTDuPYTQbWKG8a7f3sba/hnA0jGF3hPp5DUfPj/DlZ1+h3xlhNp7jo4++g91r1y2NnjqIdgGj+nl4k8wkrcBnMOoK4fRGfcSySdx46xr2bu4hn89a+v6MhXkZ8TULITQnz/wMv/nFrzHujzDqsjDbwNY35T3IA5bxwIBkAsbkHGbk/ObmplEfEFHiwROB3udPnmMlt4LN9Q075FC0CtcLv0+al9dHJ8gWC0imExbRyt8s5OaAKmD32g7WttYx7DKrooFumwX6hnYgRQOWnOBW9CVE/s2k6RlLY58FMCHgnuIeywKPcwOnGVnHQ7tcMoNSsWg6oF69MGCdBwaMgDZbYAZ0Bj30yX8cCWIlm8R41DO5MHsrHEc0nUSikEV6JWeHBaRBMCcyFMV0uECv3kX7tOGKT4YWRhHg9pWQgZOJVMYOFZu9BnrDFjY31xCLR3Dw8jWGvbGNJ4vxNZo1ZLJZPH72CN3hwFHKBcMIhqJGp/T2O+9iZ2/fUtdJQcN5D4QXqFYvcHJ8iOt715At5fH0xVP0eh0Meh2b13gwjEI0jcgigsUogFKhjJ3tG8jlyqg2O6h3aginpti9tYWd63k7QGPE/3BMiogpvv7qER5+9cQoiyYjV1xud28H2XzGeI/b3RayORdlv3VtDWubGcu6qdeGOHh1ivPjE1zb28A79/ZRKAYwZ0TznBk/jguZNCEPfnGKX//9b1A5vTDqjliIheZSSGSTKK7lUdxII7cSRa7EGgkLDLtj9JoDnB008OLZIabdEWLRpOnFaDxl0c8IRjCcjFHrVLC6k8H1t1bxnR/eRP66o1Dhz/kx8NO/+RqtowFu7N7AxkYBuSws0pgUK0eHEzx5/NIKd7LOg9nVC8r+0Ao5cs/hWiyWMsZtbc8PRywC/9WrVxYZG08mLTqZMsAsAdIF0onmWqGuZwQQnbatnR3kC2V0esw4ctkMpOuZTAYoFpNGRZOw6LsUxiOC332LTOb6iMaWRdYXHFcGZDBrYoZAYIb1jTKyLOLJ2gJhxx1Pmo1Od4bphIV2g1Ywl1FQpBVhzQDutVMDdCeIp2O4d++uy/yZDFFvNdHuDzAh73AoYu/3p11EyEEfjdr+Tdk0asAlZ3SY9QIclanpbDtcoDJi0brgAoPFxOpT1EntNWghl2VEbQ9nJ0/RqL1EKDhAPEquyWXtnOkCLHRvPV36cDwUEBDIfVvgEOeZa9moSZYUCHxPNrHZtssaKL6P4QM5ctx9H/MSRDD6u7kFEfgOvm+Tmy7wikEJZBFAE0++AXNk5/o+pwJAfB9NgAXbRD3l7GYXGEW/ydnBLuL1jQ/sqCSYqSOb1vympf8hn0G2NCOGBe7oHho32c68f3QJUMs+FpgoQEF+snwWJA/mUQAAIABJREFUXSdfn4eo/PEjBeWHmd+09MX4bM6rgBb5mQSgfQBH95UvwSJYPuCkfsqX43UCphSRLHDLB0Pka8ink4wJUPR9W80ff7Nfkk3hHKIR4PsMktC9BVxp3NVWAdBqqw9WWkntZZala9P4MnPbgNfZm4h48/3mrtCY/MB8NnP5t/x9H/yUX6q1pOAa+T/Dscvc1XxLtrRGhBHwGq0rgby8J6NL+ZnxkVu9ljeUhgLYnO/oeN7lz+mzQZ+n1m9+3vjwDoCWvGkNCjsi9SltFAtQWx4C+W2mH6b5kwwLZzDgfewiz2lrCLgVLsC2MeNEPrcfASqZYn/YL/ms8pe1ZnXPNziBw5z4uZ8hIHxG8udjTpo7f741B/56V7sVrMe51Zwye1NyS1nmvQRA82/W4PL1lfSk080us1s+tT//knXpNbXRxxDlJ2s9yI9WdoNkSkF9WpvCDaRreb30qPCXy3EngObhX1qLkls+k99lPwSeC59xcuv44P1/6puyangPFaLkdQKA+bcO6Pi37PurGJXGxMdQ1A/hFJIJvRa9z1WcTfgN72lBgB7+p1Wke0gWtS7YRh/zssO0MOXf7XECoI3mbIl7cZ05OSQevCx2DCf7xF8JQGuehXNq/vRa/ff3Pa3jwL/+l/98oUmwDdE7OebAM5JHk6mN2V8Q3MBV2ECbl3/iJeHQhuJPtD7TIPsbozZ4AcD8rcHTYo/FouZg0jHRwhb4KCHwQUVNEPtoSobk3Mvqtz7Ap3GQwvAHUEKk6wW4+v3j3zq1YUSiv8Fqcvjb7rWk8pCQ6P5SuBpTvdZ1ug/hrqvz4vdTG9XVTcbfmPzxl2JTm9Wvq7/1HY6Rb7ToZJ4FHp0Cc3Ojf5f9J1hHxbHkL/MVnwwlgfC+0SEDRbJCME3GqW+8KEJXY6H+iHqB7/tyTzlhezUumgcpOn2mjVwyRIPBH2O1S0pAG76vtLQhaEO+Oqf+QhbA6y9efY9tTS15d7S5asOgw6+2+/OjtsqwMdB0efKtTAi19aqxIhnieudnityXzvDlSAaiv4a0gdnGNx5b+3RQoM1cbdb6lWOgTdKXS7Zb/dUalZxKf/C1Nj5t1LqG35lNXXoi/xYAIyOM7WU0pAw6/55qz6U8mkPliohZDF2QJ8UsPkhu4DBiwSxiiwRiswxmbaB63MCgOkS4H0UqQB7bCY4ODy3l68atm1hd3zR6lGq9aQ4hiw8SnBbvGyOgHz16YOACaRAXUVgUXraYwSw4R71Vt2g6RhAzFZvysLGxgffee9elLjKNkdHVtSZePX2JyWiGTCKHna1r2NveQS6btuiso9NXePjkS/SnbYucqnSqaHQaaLFI0s4usqmspQ+Tl4+ADMGnICMUySM6XmA2YeTmApl01uahvLqCbC5nILjJXSCGi2oN6WwWP/rjHyJbyiGWiFm6Z5rUFhEYMDwcwO7z8LOv8Q+/+IWlehMQ4NohZQdBD0Y+12o1nJ+fGq+kM/TdczKZlEWJMg382bNnaLebBvrs3buG/+Iv/hxvv33PeDXPz2ro1Fvo1LuonFygyoJb/T5eHr7G88MD3Hr/bfzwz36C/MYq7n54B0jPMAmQQ5SZy2HjKh41e+idt1A7OEfl+aFxQWM0RzpGWoEsGDVEUCOzWsSt79xBspDG/n4KgQTQOQFq1Q5+9bNf4Dc//6VxRhOIoqPNOe/3BjaOBiZGw0AijNLmKv70L/4U7364jz5pARkFWOviwW+/wtnLM9SPq5j1p6iduSJvO9d2EUmF0Rt0MWMkVTSItd11FLZKuP72Tdy9v2Ogw5Dp4q9bqB5W8PB3D/DbX/warUodm2vruH37NuaBBS6aVcTySWzc3MHOW/u48+FNxLMOoGL9FIJUX//+IZ59+QhnB2cIL8LY2yFfcNBA0MlwhtX1VfRHHfQnXRRX8/j0R59i51rZAPlWHaiejXHx+gwnL48w6vQw7nYxG43QabeNB7qwuoJkLm00HCu7q/j4jz5GNEd+XKbNuwPQ2WiOyuEFTl9eoFvrYdSdEAnFZNzGDBMEwjTlXHQCweHT4zO8ev7CHEAegnDeTF8leNBELt0Ibt67gfufvofNt4pAG+hUx9bHf/v//Fs8+fophv0x9nZv4Hvf/9TWW28wsoipV68PDFQprRYxY3E98qEbJ+HU2kGg9PqNPWxvb1q6ZafdNECSUZJcA4PuEF/+4UujX+HnzIpwYEYAW1tbdoDDYpUslre5u4O37tx1RTgDYYuOHPYGBv7//V//HdZL60hGYwjOg5aOF41E7LCLkWvtQQdfPX5IZYa13S2LtA+Gw6jWaxaNz8hpcv1SxzPKRFFrXHcxZgqx8Fs4jBTDPxkg3Rug1+ljzLB00G4YI5FYwJzoWdAKFLJoK7mSGdluxQkZvs6D1cnIqHXIA89qIb3uAF1GU5ExIBLCajmHSGBh9++2WPhsYYd4iUwGw/EQgSiMe3x/d88yL6aTEOqndbx+Sg7oCRLxsCseuMw0mc4Y7LuwAni9SQepdBTvf/QOstk0Hj9+ipfPDoyCgdQ25LG+ceOG0TocHL5Gp9fDw6fPUGs18ckPP8XujX2sbKxYFkphJYd8genDwKuXr/H5P3yBTDJtOu/rr780Dm9SzDTrLSwmU6TCCaRjaePJJzVGIV9GNlPEfB7AaD5CPBfGtdt7WNtexzzsZJ79aHZGePDlA2snQU1SNpEfmbQNmWzaKBd44LG6s47cSga37q6juGa14Yzm9ewEeP2qZuO/Ws4bsBiPudTgfo9p+uSXT+Ho8Qn+01/9jRXOi0cYqesyWzhu61sr2Nwt4O37+9jeTSKecoUV+23gxeM6/uO/+zscPTlDPlUw7vhoPGlRwYyq5UHDPDTD+l4BH37/Djb3uehMjSJIOosI0DgHvv7VKSZdFq+mzEQs0pmc8+NRACdnVdSabcSTads3J4zA7gxsDXUbfSxmM9y+u4dCIYtSqQgy8LQbwJPHB3h1eOjAp9nEshS4f1IvbJbXkU5mMOoOMZr2USgnsLmzhnQ2gf6AMk6KmbbtQ/1BD4lExNYBnTpz/GdBdHsjk3OCjJHIzPb8aITV6IMI8IDJOCkXKJUTiMWdPidXM3UyKTwqF6wNQFmN4KJ2bjZrJpMzjnweUtqBdCRgtFKbOwnkVxz9xzl5qw8qOKswKyjiDoIzAUSibl6TCUevRAFiZo05uctoOdIe8ADOitsti3iRRCaSjiGZIx1TH5XqEYILgkJjtFpHOHz1ALHoGPHIFPEYD/37mDJogllAwahRRzF4SHak7Ef5X3LufRta78mO58Gs+RFXKPr0Wrav/DUf4DHu14ADzHSdfy/nd7h0at+p930hHpTLV5CtKhBENqX8M9nZvg3LgwCi+xxbA2qWADQBad5P4Cejz8zmXGaMyuZm3QEfdJGNKr9KtqsfOHMZNMKIS6+mjvqpsRJg4d/fB8UMIFw4+1nAiO4tvzC0jBhW5KN4oC+B7SV9h/wFH+g0O3XsKCbl13MMFZkokEx+ieREYJXsfo2V74drnASsX8UlNMfCFUTfwNfCN2gXCtiyti6BTQfOuHotarfG9jLwZQlGcm3Ld3FtckFXyuDlepbPyfsyS5JtFdgb5GHnMkBQsq0x1HjotZ7D1/J1mI2nPmi8LvdAZsENyUP8hvdcfdd8S1YYNekDtWoz++/Gxa1zXu+DiJOxwwf4DPlUzv9ywKAvT/IbrT+krFlG/xMDks92iZ8sKX7UfoGFvE4HIWanRJx/J79YMk8Amn8TCJRdo7bzfe4nApfVTs2D3mdbuDb4HDuMXwY0ytf1v6/2a3wFHspP1hixncLC+DzhV2q32UpLWk/JMMeb36e88rvCxPis4aB3qT94D+kqziX/+dHaPoaka/ks4RX6rnAVfiZcwtchkj3NueRN61RzocMH4RFqu9aa3d987jftlk7w8QfpZbXLn3/a4frx9YSPj0l2/Ex2H3TV87W29Zn6rPXD6/Se5kbXsi/CuThXepbGyD+UVR/t8GLJgKA+SP41F7anLA+4fJ2mtjDYjNkWNk9wID2BZgLQfOZgWWOMZgFl3h3O6GkLs6G0X/vt13vC1Xjfq8+3vfZ/+1//54WUhDorReAUmHuYvwAuH7/kgOZDbDNaOnsSeG2evuLXvXW/q5sD760J8yeO99QJj4AkggtMX3PcOW/4XDgxMigUpajFIOBZz6XQSHFo0nwhcSCGS3+XoEn5OoPBTd5VIWa7qHS0CWhC1D+9Jge0Nj/ezwdd1VZ/HC4fJKOLUSnLAmrqk/ohhe0bXxIE9UEA4bctQn9h+8ah/tYmo0VkY6Tq0UuAVwC03ybrb3jJ8TR35OxaKBpLPoP/fMWt52ojNYNuWTxSp1WKfOfGIdDYb6/6zXtITmVUaK6k+Cgb2izZN50gSmm5NrrNWf+0QWjsKEuSRV2j9BG1WQC0ryj5nmRE8uGvu0uZWPJ9Sz4v54LFHpcbu57vP4fc5baul5u3xoO/dRrn02z4PObsP/vA+/KE1Z8zbY58tpSqzdMyJUlt4FjyPbZbBpKvoNV26STJg76jDeaq4aL1JQBb7fENDK0Hm+/Zm0M336iSjBlX/XIcfePYXxv8mxG/LHjEdF5G95Prdj5zXKrhRRSZSBGxRRLRaRLTLlA5qqN30Ud6nkUylLR03mdPn5ocMaKX4A4pK2jg08mJMRo4nbCNiYAOI7kePnyIapXcmGOMAxPEshFkyhlEkxFLix0vi/uw2NPR62OM+gN8+r1PDRgnmEnjnpHUg3bX+FnHgwny2QI2VjcsWtrAr24dXz/9Es1OHYjM0Bl0MZqPcXZxZmvj7Tv3ESO9xsRFFNQZzRyJIpPMIRyImrM/ny4QJdfhbI7SStHAvEhsWbwEIeOrLq2v4gc/+gEyjA7OxUG/LJt1zvd4CPRaCyTCAXRqffz8b3+Kh18+tP5wPFZKJWSyeTvsouPPwnEEqWikW5TaYmH9IYBQq1csmpI/6UIa48AYm3tbdp9mo20F61LxFDbK60iSv3swtCgXci6fNivYuL6HP/6zf4RkKY8b79xAciWBwbRvlALGRzmaYdTuYVDtonVSxeGj53j98DliiCCVSLv0zVjU6BfWr23g2vu3kSpn8NZba8ZP2yOFx4Q0IJ8bAN2tN5GKxTEbTlG9qKBRbdh6SSZTCKUTQDqGrZt7+JM//xN89Mk1Zmij1wEujlt49tVTPP/yCVpnDQRHMEC13qjh+q3rKJSyYOxavdvBNLjAjXs38e4n7+H2+3exeS2CMXmTm0C3Osag3sOzz57g2YMnxjscWB46s2xEpV9HvJDEvY/fw437d7C6m0B/BvSHhluifdHHxdEZXj54icOnrxAip3C+hMAsYAAyQXtGIPaHHYwxNPoJ8otn8yywQgB6gV5rgMZpHQdPX9jYhrkexyOcn57h4qKKtXWCZ2VMg3OEkgSGbyK/VjS6mRgL4KUi6LRGePL1I1SPq+g1exi0x0gn4pgMOhbByvR0ZgVwXoKhgAH9PJAwZwGMMEwbzQ23+nQugxyj1zdKuPneLbz17jaG9TnqJzXjzP7Dr36Pw+fHBmKz2NoHH31k4BrTXQlqnp6emt1SWi+i3qsgEGUkBbMgZqZPGeW0UixZBOSUlBisxB6JGig7HUxwdnJhICjXmxWQJO2OpTpODWjmwQqjMFO5rBUA3b9xg0GlNp7T0dwOjEjx8h/+3b+3yPDQLIAgIxPnQWQTKcsUYHTkLBLAaf0UZC6+dvuG0R8MhiM8ePAI8WgK+3vXLJqUeoCF5xqthiuMGYLxXUdiEfzkT/8Ym5sZdPvAyckJqpU6zs8r6LT7mA6HWMml8cF772OlsIpMOoDD1wP8/d//zKLvLaKNNmWAUdFBjMgfuSxiVK9coNnrIJiK4frtfXz0wX2sr5VRr9Tx07/9OZ4/OcDe9r7RIzguv44Bbu/eu4dILGERqI1KC0cvXhuFSSg4QSzm7DzKACOgOa65lZxRY2zvlvGd736ATCmOdq2HV88P8fkfvkSvNbIimdvru1jb3ESz0UWr18ejp09Q6TWwsbeF8t4qtve3cOvtdaxt8kSUKApw8nqK3//0c1RPqnYQ//L5C6RTCSSiEVQvaugwui4QtiKNiWgK7WYHvXbfItijkSTS2RTKOysoba4gkUljEQkhmctgdWMTrU4XX/zB0aCsFMt2uEBnczYfYT6ZGL/xykYZiXwKpc0i3r6/hkx5WWhvCtSr5Cpuo3pat4jaRHRhUeIEDIKBkCusS67lSQBPn70w/noWeOKaIa8p991MJom7967hk+9dR5rsNgxeJ9tS33Gy/8e//C2++NljJIIpFFdKKJaLxg3MApeMJCbFyI23r+GtdzYRSi6MCzqUCBkAuggEMewG8Pzzcxw9O0ZosUAmSYqXIQJhgqtZo8OYhma4dmsPIUZGD3ponDWMzqR7PkAyksDe7qYdXpKjPBoNGLXFxUXbCqyygCIPhBqNmkUKbaxtIpvIoV1hhPoEpXIOdz/YRrbEYu1AlzUA2LfOGI1W97IANB06AQyM6GRGEiOWC7kk0ukg4rEQUsmCRfX3ujOQd5Eyv7pWsOJ/Fo28PLCtN/pWALLXmWJi+eNMpQ0jkymgXltySedSRm1TXs0jEl8gkQ7YfXo8hKs1Ua21mKOFTD6Fje08YvTByRU8YfQ7D1MDGA5dgTnZPlaEiHzEzBQgZUKIEdBTo7bJFBn5yP430W1dIBwZYTyq4dmT3yEWYiHuESJhgjA9s41YG4PAAW2lNg8TLcLKRQDLDvX9Ld92k80uMIuHHfqu72f6vsJV8IayKUedALT8D99PkP1nRTFFl+c5X3qWUR0tQWPZwbLNZb/ztd8efZfvMWjhqmPubEvnE70BnB3wdAnSLFP/VeuF+oP9oM+tcfSdfgGok/HY0RAto+Esu+YKeC9bm7/lq2jMBIRc+pQxZvo5kE0ADNtI/8vGZTnWAnx9P5LtZICH76cIQ5DdLgoRtZffESgm38H313WY4INVfn801v6Yqy/yP/zx4N9sE/voAvLejBd9GANRvOKC8r8EvMiHV//l80mO2Rf50cJhDLSOuKwNK7C7THMXcOwOdVMuO/uSNupNprXWBtssP0wgnmRRay6edBQqvKfaJBCU9xGFgvxaf106OXMZ8D74LPl7s4ZYUM1Rw/E9RarbXC/9Z62VN2Cki8qUTyy/0dH4OACah/qMzGTNMOlXyZJAOh7uSF7UP3EJ2zUE25b4ifrtg8FsA20yHpYrQEvyJNxIPrNkSsAyf9PXYT/l7/p+sK6TWvFBWuknjYsBhFdqgQnfuYpf6Rm8v/Ad+cvK9uWYWH+toKzDkDT2PgYnHELXyJf3ZV7UGsJNJEuaP+ktPoPzZ9QOy3mkTyb9qbUkHEy6Rj6+D+BLfqMxR2+jsdcY8nNhQZJDX+8LjxLmo9eX+nU5KT5WwGulD/zrNVda4/yqxtLHMaTTNC5sow5/hGmq/fzNOdJB0+WBa5iZhI7HnPem/GpNC5PwX/u6TeOqtcxnpOIJC9Ky9RVwxRiNNneJe7ypP0VscuxkJqT9bGF2ucZM60Lyx+dJbwq71VxK5gP/x7/+Fwv/CxJ0KRGeAP/nfmwAIm8q6+rmUqQSIF+wfeWuzUYC6H+mTfyqUSKF6gbRVeIlUKJTHW0i2ojZFj+iU2C5b1TIcPABQI2DFqYGWcKmjURUBpp89YXAngyjb9uktEEyAtrfnLWYNBZUGFpsmgcpIrt2SXHhb8KXxtUSzJdC8BWTM36+ObdXDTAtNr/9+lvjcXXhMHzGAM8l1w0NKb+9l/1bCj2LEMoA9A04PYfjLAUm5SdFZPdlRMYSNNUGzd/coDl2mnvNxVWFImUr5eAbQ9owNU6WShyJmIOuTUVcXb5hI6NDz+RvKS+fzkPGhwxFtvXqRqBn+5ueP9fjZaXgqwA0DVe2kc8VAK3xtTFhOj8B9IBTlr4S0WGNqppqw9baunrgxPsIvOU1/omoFI+UrhSnqk/LKPAV+rfJgWRa8yRDVAUJNf6+sS95Ufv4Wu25VMxWVPSb6WW87nLulkb91U2S12jz4PjFllXdQ0GeNtMx5zpgkRfyLMWQi5UQW6QQHIYxbi9wcVhF87iFyDSBfCKHZCxuAAR5h9fW1ixamT+k02DxH572E3hm9Kxt+MEAzs8ucMhCdPMxJqEJEvk48hs55NZyKDPibm3FUovpZPzyp/+Av/4Pf40P3vkAuVQOx8enaNUblra+tlK26EoCQwRT6MQTyNrd3bJT0Revn6PWuECj28Bw3DOajG6/aw5vJpVHvlAywIvADVO679592yI/ScXRqrQtPfvs5AydZgsJRrZZtIMzGpnyTQ7c/RvX8cEnHxrIVSjlLeIrVwS6XU4G0O/MEFuEEAsAD794gl/+7OdoVGuWkn1ZYId0C/0R6o2qbdycl16PHNOMRHPFE8ibTK5ofoc0Ar1R13FYjkZod0m3MbS5KOaLiLNidjDkInyCQL3bRDAVx5//1/8Ua7vbyJSzWNkqWVQx6QcY4Ule3mlvjH69h/Z5DecvjvDqyTNEF65QHVNOCb5bhPdqAdmdFWxe38I779xHoRDAdOCK5v3+H36H3//6Nxi3ewZAE3gkAM0UcRqz0WgMsXwaoWIK27f38d0ffg8ff/I2GBhN8Ojg2Ws8/eopjsnBfFJDkMDK8Rkq1Qvj2V5dLyGeSaHR62AShoG2n/7Jj3Dr/haSOcdVen7cRrfaM/qLkydHGLf6KCTzqJycoVa9sIKHw9AISEXxj//pn+HW/evozeZoj3tWMCsWCSA0B/qNBZ5+8Rhf/uozzEYLFNJ5oxVpN5qIBCNIZ+LGSx2MBnD/o3dx9/4tO2Vn4a92vWsFFUetIU5evUa32sJk0Ld/LMLI6H7yAhdX1xAnTcR8imQuZenhoWjA+rqzs2Up8FxfjGpndOmg3cPm6hra1QpePH+KWWCGGUGsYs50YmmljNWNdYtupa5iKj4PN8i9mMtlrNBde9RGOBsxXu3QPGLRlYvhHPPBHIvxAp/9/ktzlAgAl8obtnZjyRQuKhWLkixvriCeDxkHeCGfNxk8PTrG8eERmvU6xsMBohGSKs4N4ONe2KqTfqdjwGS+WEC+XLDCks7ecfsMKVq4ptY3N/D+xx9hdStnFiV93V5nYuuhclbBr3/xazx/8BjhWRjhaQChyQLFdN6oGrg2opkIFskQorkYbt2/i0Akagc0n3/2FSb9KTbXNzEdjBw9UD6Hk/NTHJ8eAZEFbry1b8DfOx+UgQKABtDpOZ7042OO+SucvD7C9bUtfP/jTxB1mei4OJ/hV7/5rem24YhyHjbgkwUiGeEaWLDYaAOHr1+jUqsgWy7gH/+TP8HH33kf2U1Hz/HoZ4f4q7/8a5weVXBta8/Aw1r1DCygwiyIVDKD4YjOc9iigl+8eIbRqIN43NFZWVBCMGo80qSryJUzuPP2Ddy+vwMknT6aVIFf/eL3+N2vf4fAIoRSdhU729csOplZBVxXx41TRLIRrF9fx817+9jad33kARG59TiGR0/O8fzrF1iQM7xaY51Yi/ImTZAdrqyuY3V13ca42+oaDdHF2YUdFlCecqUc0oWsZUPEUilkV4rY2b+O8XyBp0+fW38IZoyHfQMQ57MxRoOOyfDm7hbWtrfRGjSQKYSQyscsG2A6ZxG/GGaTMA6eHdu6IWNuMsqDma7toaXSCmKpNDLlImKpJNK5lBWOZHGoXq+PVr1jwP7u9ibeurVhEbihAGztVStNTMZBfP2Hp2i+GroaBDlSVSQwGI3R6fYRS2Wxur6GcCKESCqAQGyEYIy0UGHLPpjOF6hfdHF20MHR82Pk0xnjp+fBaqfXRSybQqqUwMpOHjfu7hnISpt02BigVxmifdrHfBhBDFHj647HUpb/wHP5/mSITr9utRIWoP1JSq0Y4uEYOpU+Xj87QXiawM7uGm7cW0VpNbwEjx3n92AINBvUGR102j2j13G+Dnnvu6ZDWHjxrZuMvg4b+EsmAwbkdjtAter0DSOTC4WMFQgKhoMYDkbodMcYj2Z2QNgb9hBNBC2yP5POodsd2B5EG4nZS9FYCOsbRUznY5dhwghk42COoFCkfosjlSOC5g6nSO/BrBdm87SaY9vT6N8Zjy/I9zzGbDE2UJ60QyQpJ81RML5AJkNu+wh63SpGowYwb+HViy8w6FUQCQ0skpvFHc1+i0askCRtMNYy8MFn0bvJvpNPKVBIoAvXkQNTXASnfEn5hz5YIxvfd7xl58+WGZi+feeDLaKg/Db/ytq9jED1gQvZ6vKxfF9Tft0bn/qbAUzyexQBTVoY0Rjqu/Y76PweFng1/3FJpSB/WVG08ikEJI+GjjuY+4QFajFVSdm4SzvY9zPlu/s+inxfAxhSb3hdNW7WrmXkPGVHQIv8PL8ftIc0/77tfjnf8zd+qvxz3xd3GISjuFRkI++jwCFhEf6c+D6sbH0f6PT9TfkV8nk0nnqe5Ex4he8jye/mPeRD6TqB5+LOVvE1jSEPFgRAi0KAzzRfY0mBaP6N0ci4NaS5ks+ra3U44EfLql+kw9G68LEH9usqaH0Vp3FzFDD7mM/SAYjGV/d19xpdBiQpMMza4wHovIfklnUW1EYfJ9I88bDO6md4ReR9uVVbDaD2CnsKAOWz6A/Ml5HM7IvAMsme8x96Zg+44mzOd1FgJT9XsJbATvmx/ExrUTIo/EXrT+vAb5+Pv0lWfACXYyn/WOPL17JbhB/w3myn/H/53QKkdXjCIoS6D6/1sTs/gOyq3pL/zGerPXq2HyjK+wkb4xgpe0HjRLtG/ZOP72M1+lvrytfl9uyQa7O/ZjVHvtzoe9IxPtDrA8daA74svZFJh1VpjWpMNU++jpEMXdU12gt0LT/nuPt6Wrpa9bXYVj1Xhz2KymfGnI+dXB0f9cOXEWE0bAMjoAlAmw6ls2ZN815hAAAgAElEQVQHagsEdajGYrNGHcxI6iWFx4J1PhwFByOU2T7tu74u4ThJr2n/8MfV5P5//1f/y0ID6TdMk+cic1yUrj+oUnpKldA9NOACpFTJVidkGiwNlA9O+kKk+/O+PuAoYNkJZNAVx1g4x8s3OnRqqMHxF6sGwQfFtMB8IZLQSyj1mQRcQJ6/cK2avXdSLQWlCbIKvsuNxJQBjf1lBPBVkMtXUJoDv+32+ZUihBJwXxEKtON3dUqlNghslLK/CgQKYNZzNb/qI8dASsievSxqoOJ6FFp/Eeg5LMFsys47gZdy0P3YPz1f/RJwr3klBzSv06mvFqpoIjS2kkdfDjS/MhSl/NVG39jgtZRlPpfgtjZ1FoDTGErRyviRrLJfOvXlhiaZNgA66ABb9YHPtijJ5Xtst6/o1H5T7Iw294pqak05uXAAqQ4w+Nm3AdCkAuCz+KPNXdfyu0ozk7xojiSbur/kShukPpfikQLUGCuaXBEcvuLUevN1heTfX6fmXCfEoecMDX9zUH8193x99SSOSY3+ZiAjjvcy2VkCEvyuDCdfx4WXqXbkFXU/Lp3VQlFnQQQXUQRmYWQTZcQXSWAQxqxHMLCGxnEdverAivWt5AqoXlQttXe1WDIQWuuVOo68seRadEYMK9cmTOZ7/SG6BO+SQey/vYc7H97GxvUNZFcSSJGf2Mgqgd/+8hn+r//z/8ZqYRXBeRjV04rpza3tNUvbJ7j2/PlLAwQZoclDluvXr9lpaKV6hka7hqOTI9RaFYsmJjhgxR16Y4TCUQO93rpzB7fu3sWHH36M9fUcpnTEqwMcvjjGi6fPUTu/MIOzVqlaNWzbxBIxRBJxXL91E++8/46BGeXNVYTCISQyQO18YHMQZSos+WFnwNnrE3z2m99ZBC05qqQvHA8hizNlsbfPtgctevnFixfWJ/+gkvdkROtwNkRv7FLTGLrJObfoldDSKJjOkMkzIjRiwESt18Ff/Df/Fe6++w5m4YVxnS4CC1QrNYtQJIqxGM8xbHVQP63g/NUxeo0W8qkMUklygs+sinxv0MdwPkFhfw07N3dx6+Zb2NvdNSOYvMO/+eU/4MHnXyI4XiAejhh1Qq/dMZ5PV1gkYBy3qc0SNm/t4d333sG9999FPp9AvzvF8atjPP7iMU5fHKF+WkUUYYy6A9TrNUsJJ7DG4oFTFqfKxLG1v433vv+BUXEEY5SxBQ5fHqNX72PcGaF+WMGsOzIAunFRRatWtfEYxxcYBCf48Z/9I1y7s4/2dIB5MIB8oYhoNEiGEAxbwNmrOh5//tAAIEYekuqhenpuwJjRsQRnSOaS+MGPf4j1nQI6vSlOT85xcVHHgnM8C6FVqWHU7GMxGmLQ6eHg9UsbixSjCYsrVkQtmkwZGMoim0enR0arUV4tYnd7y+hXCHpzDOnUkdu5X2/h4MVLo5tYhIIorZeRKeRw/eYtk6FiYdWieh89eoSTo2NLgSVQWSjk0Z/0cN4+NyBo1B0biBgPRFHIlrBWWjeQtdZoIpVMG0fs+tamgeW8H4vn3X3vLdx+7wYKKyFE4kC/Diuc9vjBQzz86mscH7yyommppCt+Qn3ONUenqry6jtIqDxES2NsnrYTTP9TH5H6mnZErFXHt5nWU10gR4PhbL86HqFxcoFVr4ejgNR5+9hW6tQ7GrRHCkwBWMkUUsjnEUlE7zEqW01i/uY0Pf/AOQhmg3yLw+hjPHr5EIpzAZDQ2vXjzrRvoDno4PT9CZ9TB9v4GvvfpJ1jdIcWL+x4LmsUoDwPg6OjCOMr3ipvY3djDaDxBu9c3LvmDkyMr/DddTLC9s2n86KtrReSzaQRIS3Rxga+++BIPHjzAT37yE/zkJz9GtLTkB+Z2cAb84m8e4O/++meIGLVHEINeC8lE3KhvovEEItGkcY/zALtSOUMmFUOhmLOMh4tKA7VGG+PJAhvbG7h+cx9v3b2OzZ1VG2Nmt3TbY3z+hy/wu1//1jI88skisukCSrkyIkxliIVQ7VeRWEuivLeC/TtbViSQAGy71cB0OEJkEcWkDbx6/AqYzBBiNs5kYQdNT58+RaPZwta1XYueJw0Tub6DM9Im1a3YHw/7o/G4yX2qkENhdQ3hZBL5VXIuRFDvtJZ7+hztTh3zxcQK4Y3HAwTBqLcoSsV1vD4+RCI1x+7+pvGOh4JRjEchzMdRPPzyGZ4/fYV0MmrzMBp2jUefNBfJlSx27+3h7kd37bAwlmQRO2DQAU6Ppnjx7ADRedQO8QadFgb9rq1X6uRef4TmRQf5WAnpGMHrhIHiLDBZrbcQDiWxtb1vEbPkqp6Hx6YjQtEg8qUcwpGYga0nx+eoXDSQT+cNFB8Ox2i2GwgmQli/VsCHP7qJ3IoxvoC1HwMDIDQGmifA4eMROhfkEQ5bDQKyOQSjQHc8wFnj0Aon5ooJ7F3bRARhtGptnL9q4ORVA4lABtl0Bteul7C2nrV9h4crtHYp383GCBeVOoaDGerNhtlRjsvYpUft7+/h5q3sZfFa+z7pkyhbXeDVqwOcn59ZXQkenjogwVFGMOqXwOt4NsTqdh75UtZFBJIjmtQZgSgajSZG/z9fb/5b6ZVkiZ237++Rj3zcM8nc90ylpCpJpeqqrurumXF7ANs/GAZs+B8xDNiwPTY8MGz47/DYM+Oe7q7p6eqZ6lK1apVKSyr3JJP78vj2fTVO3O+QV0TBFAQmye993/3ujRs34kTEicEIc/Ozxkne6bEZcduAlELR8V7PFGGZ4bUGjNN8yMak04SNod3s44ANgNs9o/bhHp4wQ4ogcjKMOBV7bGoUQlNmYSeiWJifxWjYQpsNi0dNHB++QKd1hNCEOhNIJFn+TY7vENqtHphVTVog2Z3K0uUeU8aXbHTf96Tdwy+eldRpAkTlI/hgomx53zdUUofZi+TD9jieZXOdg9Dn2eu+PSlwjvvyos8oP052u8Ylu9q3YdXkkLaJ6ZagZ/35ZzyOU9JwBH+XPZ5KsGlo3+aAX/KVlVRC/Sz7SAAt/6aGWqza4rPkbwtE0rtyjmQTy1+WrW8AG/swBTQL/mcMPCXAEABUvK8AKPlDljwSVErKz9HcnNnYA+dfyreSHGhulSHI6wXK8P5+oorW56IfJT9M/oH8QMmH7zPps75/Idnyv2t8wgQ0Z8ok1vvpPDce+IBj1uaRSsTz1YQb8Lm8Lpt2iRX68kE7f50FkhLg07oLi/DnkxRa8jXlu+mZPuZw0SfjZwwo8ypoBcR9az4ibn/yXvKLv4WfsI9JUGavoIhLpjpvXunLBu0DfvGb+bfss+PJr/O/HCUD/+eztSfcz65CgGNPMhkm4HLW+ATuq6hdFB4Kciib2gfdOJ8CoCW3yqxVYIC/9/1sPp/jlB7x967vjwpf0TtpTbTXhHvxOh/zkp8tIFxANMcj2eO/mQEt4F/v5GNsftDHlxvpOIGjAqsFOAof8XUy78vPqTqAn1WFu/ABAc6SIf9nvTP/xs/au7M+MaDn5d/1XH7XmmoMF3E2vY/2tI9jaQ3O5DzQcRfxS825vz8kr7qfwG5/L2uvad6Ec+l5XJMzmpwg25n3MdoNj2aFTQh9rI9/888/jUX+gapfNFeksaRNwucy6cfN8cTsGL4Tq6AcFuKqHUxuw6pWCmFidGHnGJ9/xvEdhcP5a6fxmzyQA1rKlS/oc4+4zeQOEh1M2kTn0a5vE3hrsaUA+LPoEPwIpa+I/QmUctX9+XlOujaNDlqnzKLmUDC65oCZc8J+bTRfGLQ4ehdtTl2rzcyF9xWHv4k0bo1vNBieRc7sMJiej0EKhs/luPk/D2yfrJ8LrM2sd/APQh3kUmxaK/0cj7rol9bo4mEoRaQDS8paB6UpoeCA19+0OTQ/uqd/kOvz2mQ6VFhmb38LNg3T9jVW30BhUxfev9funK2vlIYAWH88lB1tVhlPtqGnjiNLh6uMCZWaaP3doRWMLTCOpBCl0GQsaI0lTzLAuHllCPDZ7r3cQah54Bh1vbKdDShNuEAODRFeK940yov2lF86pQNK7+zL7plhy1L4IEPeX3czPnF+uPn7gtfZARMECpQBLUPGN8Z1iGpcHL+i6JRh/i+QXvPhH55ScppfGbN8BufSDK6hmy/JqQ5YvaNvePq6R3uEmcF/SH4l7/6hqd9pv9j9COQF4I3eTaVWNide+RR/LxnVZ+i4OoM1bGCM6xYbs8ZKdKKH3QkmozAKqTmkQnlEhnFEhlHUjxuoHNVwtH2E2CSKQm4Gw2bPSDznCjOYyRTO5ogO6OHxkTmx5IgbDZgNnbEy5HKtilAygpWrS/juD9/Hg48uA3S4eY5wWMzWawAH2zX823/9N4iMojjcOULjtI61tTWsrC+jMJfHwf6hcSNz/OSNnp8tWhYkS2xOKmVrqMQmicfHR5gpFvD43UdGOVIpV60ZyOqlNfzoz/4U12/eQmkxbhlhRwcjdOodVI8r2Hu7i8rRCUbDIY4O9g1M7Y16mJufZ86dZWvevn8PBcvgW3c8u3Gg1yEfatWa8Y17Q3RqDRxu7+LL331uHLjcR+xTwHVms0bqUzZc+/4P/si+E/BgNiHBKjYp5P47PXXjYEM+ZtPVm3U7o1I2pw7Eo+HO78yY5DzyAK61avjJv/8prt+6ie//6IcoLS+Yvo/EYwZssrEV6Rqi0xA69RZOD45QOSwjFYlZgIENPwiE9/s9AxbYyG5mdQ7FpZJlnV6/fh3Lyyvotjv44nefYevVa/TqHWsURJCLwTrLgq3XHdd2MorcygIuXV/H3Uf3cOv2bSv543ycHpbxzedPUD+uoxaAuOP+IMgGJ2g1g2Q2jQSzPEsz1oRw9eqa8auSB5ZZojs7uyafk87I6CVaJzXMZQpIsmx4NMZxpYzTQR3NcRe3HtzG4uVlZOYLSJCDNB5HIpFCDFy3MZLTJNqVNlrlJnqNlsnw2803GA27rrQrHsHC6gL+/D/5J4hngBcv9/D5l19he3MbsXACBUYjemObS3IWt+o1W9P9wz0L1hRm5g0Um50v4dbN26g1avjyyZeoN6potqpYWCBNS8aCLkw5pP7JxFPWPM9A/VbdAOji4rzJ39rldWu+xwoCvsfe9o4FaQgOHh0fYJ6c7LNZfPH0KwO2eQwxeMNKAjo5GxtXUcjPolKro1pv2L5au3TJ5KxaIY/2Ct557wEu31xFNM4UxCmqpzXs7+xjd+stNl+9xv7eLiqnJyiV5uxz5O3lupNvvVCcM9qQueWScXrL0Uwn4zgqn1iTUNL28F2K8/PWiJB0d+VyF3t7e1b9UCtXcbR3iM0nL1HdPUV8HEMxPWONTfjfwsYClm+xseQa3v/hR0jPAaMO8OtP3uCL3z0xALrRaBmgvnF13QJkg1EP/UkPhWIGD997iGs3lwx8qjXHKFcqRiFBWgwCaF/8+vc42WTzuggYyJuwy3Y2hWqrYvd5/6Pv4PrNK1hcigCMkfKop07rAc++3sY//P0v8OjOIzx+5y66/ZHt72aji16bemeA1082ccKmbP0+0vEIEuR5jkQs+JPM5DEKTdEbtJDMxnHv/m1cXb9slHpHx6d4/mwTm293wRL7azeuYnFlIZAf0lCM0ap38eLZc8tWZ6/TjeUrWFtZRyKSMsBvEpsgmosis5LDzHIea9dXMcEIrWbd9k6v2bXmtI1yBwdbBxh3+8glUhbAYPb75psta/o4DjtaDQYu6Biko3GU9w9xtHuIxmkV0XACpYVFrFxex6Wb1zDmmcoms5MRGr0OFpZKFlDq9ppgstviEvdBGq1GFQe7R9jdLONodx+pTBiXVpdQyGURi5Dyhxz+EVROWygfnVgzyFSO1HYDy/o0ezMJrNxfxp/9Z+8hU3TgKbm2e22geQrsvq3hZPsUBzuHONzdw8nhoTXKZHM/ZjoTTMsl0rh94wbu3b+FpaUSarUmfvfbL3By3MRiad16BPDMzeRT1mw0nY4jnkygWq2j0W5YFUJ32Ec2lTOgnpnR1WYN0XQENx9u4IOP50yf8TwkAN2tAtERcLoN/PbnW5g0E5gSgE6mMMLAeLU74yb6kSaKiyncfrCB9Y20NTOsHHZxsFnF1vNDTDsJhMbA1UuLyOdI/UE7l8EOVt1NDEzudAdotHrYPzxCq93B8vKS08+jvvUkmC8VXOazgdcTNFqusoGH3/b2toHQbKZFyiaBs+ZLJROWuRRLhTGzEEexlEe/N7GMabICjKdA+aSNfo8bxiXpsGFsb9BFPp8xGWBzQ4Lt3e4Ep9WK0bp02n2ExizrdxysrTaztx3tBum3mG2dyieQyEURjYet10R31LO9OxoOrJIlPOEZc4rpuI56ZQ+xcM8A6em4g1B4aLYWbX8C5cyWl11OG1C9hHjGya6UQyufRGDneeKMy3wViCDb7mKiig9kfAtMYyqx18RKPod8UgZ6/S99VvYu9YPvm+nfssd94Ejv4jvjvL8DKAIgweuJc8YLTbAl7igSuGcEsJq/So7yfv8s29H3e8z34dIFCSZMfuFc0XYUbcZ05PwY+escm4ERHmen/KE/5NuLSlF+JL/zGQI1yQGt+8uH488CWsg1qnJ8PvtippyoRfgZvZuS43y/Qc+QHAiUEhgjH9sHgbQe8p31/LPkpiBxSD6TbH/5OLrOX3/5T/wb7ydgkHYnv+Rb8O+Sc8q9C6ZQbzhqBMn5GVVCsC6phMsYl5/pv5dk18cvnH3sZES+pPx6wzDGrkxecqq/yTcWgKsMcM2nA3CTRgGiOXfA8Tn4a/70ZHhGXckeNlxDP2BiRdwBviRQ0WXpOiDNr5Tl/A0CihlxszP5xV9T+l6aOx/wtM8a7YMLqDisZQxmAMv35X30XgwISc6EIWjelaGqLGKBsL4cKFlJssJ78d01R/KtfX3D+8jvPdc/LkDGL1+2/Wv95C8fGPaTv7hWtHlF66A5Uga4dIrWT/pSmJT2isaiteIc+AEq+e/CQ4Qd+PeTbvD3pu/v+2Pg/X0cRtcJNLdmz14Wthoc6n2cLDk6V32d4ScenuHrPa2JdI7kS0Edrj/vb5VyAX2Rj4P54714tvi4qH8eaD87LOG80a5/tkl3SF9aUmPQA47j8LFTnZc6J2k3cIwKoPAZFvwyrnUXuIwnnP61YGgwX2PSZwa9APtWkRg3ei+uHektiQ/wWfycgjRaVz5Pe8WXI+lTm79/9t//NwZAawL9w9ltAgfsCn33QVsHArkF1u8lMNpgOvx88NIXMD1PQJEWRYPUs/UCMkwEQNORJzKvw9E3VHQo+WCphEvvLMWkhafC0wHpj0EbS/fUz3qef2DrANGBa+Ba2HG2SCA13vHAZbgK/OeC6WCSslLkRoeqbwSJ//oi8Kf3vHhIavwah8ZNofEFx9/ofuTIX6+LStDWKuDEtjiKRSEdQKwvzQGdNH6R21LKVYpeQstrFY1zsuYI9KVUzNghcV3w5a+p5lcbW/Ij5eDLi9bePyykfPh8bl4LHgRAPf9N+XPv/+2schmXvrzzWgVOdNj61Cp8JyloHfSSe31OYxSIrmAJFYDmSGtpn5m4PXmWaRwYlRyXAa0jB9oJgFYWiX848PN+5QLnUoeg5loyzp9Fe+AHjzheAdUXQXqbi/F5hgfnXOuiPcEx6NDk32WQ8ToqUAagfABasqo9r3mT3Pt7SQC0/iYj2jekyJkng84PjJieopEZdJA1J8KcGfd/NJJCLJxGuzUAO2UlQhkkIzlko3mQ86BVbqDT6OHk4AihYRiZWMrA2kFzgIWZeaSiBNkaJtnMtux2OgawsIEXyxYJEGZyWePLbPSbuH5/Az/48x9g+V4WSAH9DnBaqzljdhLBsy9e4OVXL437ltmao+7IMneZtRpLxQxcM/5ZZnyPhla2Tp1FOo5Ox/F8tztNHBzsIZWM4+rVK8ap3Kw3Tf7WLl/CD//kx5gtzSM/A7Q7QLfNzMeugaFvX7+1zD2CL9XTMo4O9iy7k850msBgKIT7jx/h2s0b2Li2Yc3e6J8OexMwyMeMQfJ17LzetOxg0kC4Ro8xy8Dm+CjD1UbTgOcf/8mf4erVq8hkQjg+buP169eoViuuCdzWlgGJo8kQyWwSrW7L5imdc83ACOYxI/uddx5i/cqiNQzrdsfY2n2Lv/6bf4tPPv0HZPI5/Pk//Y9dxJhlgAwCjmEN60ij0mv3jFt70OogFmIznT5azQZOTk6sSWKxWLTs3Fgugf7YBVA//Ph7uHb1hgXv9nb28Lvf/BbdRgdkGGXjK84z9zPl0Qy/RNy4qLMzBdx5eN8ATjr2ZkyQX/O0ifLeMSb9iWEIzKA0gyQaMsCfzmOHnNV8fjqKhZUi0jNJhBOupI1Z12zGWDk4ReOwguZpHbOZHGbTWQMNy7UyqoMO6oM2JpEJ8vMz1tSMMkDZZKZeFDFMelMkQykkEEUylLRUWIKtP/sPP3WZqZk4kpkUZkuzeOf9xwa8kXPbAgdfPTUu5auXN3BpaQ35ZBpLcyUDcZ8/f4q9gz0DaMghnE5ncf3abczPl2ydy5UyItEpdne3sHe0i3w+bdy3PDMZ1KGz0qm5QNjB8YGBjbMLc9i4fg23797B/MKiAaUbV5bRakyxvfUGO2+38ZtffYqV5UVrCnpcPsbx8TFijJZEqIvHBv5evXkLV2/dQL3RMieKoLSVcA6GaDdbKOTymC/NYn4xb+B7rVzD4d4h6tX6GeVGnbQfJ0cG7DIQwmqPvaNDm9uZIvdZAR//+GMsLC8aCLy9uWUUBAwkMcuQmfvFuTmj6uDnOV5mXzJQZpQztSZqJ6fY/OYVtr5+g261g/gkikQshlwxj9xCDtmlHGbX5vDgu+9hZf0SJqMY3jzfwvOvXiHNbpPTsIHQ5KGPMr05PDXw+MqNS5hbmLWmeyzxI5clgbVOq4MmG0n2R2hUG3j99AUq5VOkSC+UT2Mw7aO0XMT733sPDx9vIEp+2gB07rWA6NQ1VNvfbuDrz79BfBTFsD/EafUUlUoVNJipe8PjODAMY0LaglrVGhSOxsy67MPKjiNxxNMJjGMDPP7OQzx6cAfF4qw1WZsMgOfP9vHJL36Jb549M/qj9Q0C+Ck7VykTleO6Zdt2Ow3jay7l5rC6uIpLK+ugoR7NRDGKj5FeSGP1xhoWL5fsHSn77XrbqgoIxr99u4tXT59j0hthtbSIQjxjAZHyaQW98RD1fheLq8t4+O5j3Lxx3fTJ0y+/xu9++SlefPmUJMe4fGkDG9euYeHSJXSnI4TSCYQySQzDY6xdu4TCQt44wCPxKRYWk8gylkOqnw7w5aev8clPf47QeGjBnUSYFTthRMYJZJIFpJJs4DcGK83aA1I+JNEd9A3kjGQjWH+whB/+R3eRyAGGqZuNEEJ5r4nKSRuV/YbpoZ3NLQNVLSgfDWEaiiCTTeDqtVX8F//5f4ql1ZgFGaZd4HBvgKdfvsHmq32k4zNGkcH9yv4BlGHOT61WRx89DBNdRHJxq1aIJJI4rlQsKGugdCGFj7933c6jZnNiWeOxaRLdOgOybWw9PcDB60NEpjGksjmE4mHE0lFEs1PkF5J4/OElFBd4zgfUHDWgeTLB9qtjbD0/wrg5xkpuDnGEjQ7KAB5mOCNkwSfyq1YbHZxUKmg021heXTFaH+pxZuWzUof+Zqs1QL/XMVqrdrNhe5c2RKvJarlYQFPhgKJk0jVBLc3PYuPaPHps+peMgNRfwzFBCjfWbodNTx1vaSLJs3uI8imrX6Kuv0N46kDpXs/km30cCH5TphnIo66qNauW9RxNMgN6gkhqgtmFHBYv5ZBjdVUIqDYc3Ui9UTNbf9RrYzBoIGx9EY6QiA7Qbp1g0KtjOAwSOJIOiLEKwIBiwbebfX9BIJLv4MsG5e84XgFD/O77qbyP/B/5HbIvBQSEwhELIvt2r+xJ56w731g+itl9XlYvfz4HtFzVnHxCOfy+b+jb8QZeBICyEhpkr7PKhl8MlDNTUyAXP+Mc/aDZWNDoi1UG8jvtc1Y27bLT7P+Jy3Lml+/jswpCY77oX8oe1z00B7qev2eQ04BT73m8j35HB4n2P20zRx3mMj/5dwNyggQo+fUCmZVZSPopzbGfEKN5OJOjYB18X5D/5n0Ejsif1HvJlxB44/vCmie+i0Ag+cS+nyz5kj/krwGfp6xvJUhJVs581amjzhAIyt9bkCb4LLmTaY+mGSALaLh0jfmAAYCrNbHGqcPhWTCH9xLwqDnjd4HSBHKVVeljLfJHhSNof/Aa6iHRM3bbrW/xwJ6DgS5zUnNteihIluIYmUjj7w/+zRLzYo7Ko9dztHh8vsu6dPa9/HDalhwTKYV4P/6ea8Gz+WxvB7Iv2eLzCEALSEylkjTZzB7k+yozV/IgX92tjaPH9MFOwxKmDtTj54UJCBsSTiG50jgkA9JJ/u8FDPt6RNgHr5M/znv4e87HO3S9nuPLpIBW6YhOt3VWka1xyn/n+8kX1t7XmkpHSjdojzlg0jWu9O8n2RK+IVmW7GvMvJ+wKH8d9XmBnNLzw5FL4OTf/X3q6zjNjc4DHz9Sw1LpdSdD51XRlHWB6MK7+Bz9TjiM5FzyqqAOZcOwgYCmwgegeS0/r3Gb3+Zlxl8MtGm9BezyeiY1SSZ8fa/9q7/5uIr0mMmvBTxdYqarUGJCndFKuDkdOLlmbw/uEwbQmQHN+zMpYTJy1Q0+OK+gG8cnGdQZKnnRmR365//sv5sKLNPG8Q0AHlD6vRafP58DPQ6x16L5hxl/L4HVPf3D2zckNCn+Ya8JVUT2opBZ6jj5NINs2z90PykGP4InQ0Wb2AcXdfDpEPWzP/2F0wGl95FQa+M5ZecilTY3ZlSef0kgwux8HQQAtFgSSB+kvKj8dCcKizasFKfGzvvw2QJdtbm0CXwFow17djAGayeFcFE2fEWsQ8rAUQTBjLPPnzd503U29qDzpjWNCRQI/845UMa7FLTGKzmTjJiBEfs334AAACAASURBVADQGp+veCR72vy+Utda6p6+4aLPUWZkpOiA09zKYByShyqIUP6hcWqOJQd6Lt9TwLEiav56SOHqedpLXGsdKLZvg+x3jV97WaV6GpvWi583mQ4y1QmgmiILsk60j31j3j8QpEC0Nv6eu7jHdGi5CNrwTBHrHeydRv//2fvaRwLpdR8Zdiyj1phkxPnyfvGAkGLmfW0NBs5I9w8739iigax1koFxtou5b6MRk2VGEs25mDDQFEIknLQM6HqtgwhSiE+zSEZzyESzGHWnQH9soCLpCJg1i/4Eh1tHONo5snLfTDSNcW9gTePIA8jsV/IXExAnPQSdRDZuYnZXtVPB2rVVfPjjD7B2cwH90Ai1bh1Nlj3T2OuN8ebZWxzvnGA6CBn36LA7wmg6xu137yKajhtIli/kkAiyMVywYWLZtgZON5rG/9ltN81QzLCBW39gGfj0hsjh/NEPvodYKm6Zy+22O7wG7QEO94+wt7mD08NjdJsta4ZFUIhO65A8UemEGZ5sjnf99h3cuHXd5lUZ6ZRVAtDDTg87Wzv4+vMv0KzWzGn+1vqGQqg325a1+tH3vo9bt25hNCJnbN2yurnGjNoaGH1aAQE90j+Qw5lOP/89U5zBlevXjNLi6q2S8XMyVDaZMosM+P3vv8DPf/EJnnzzjc3DjRu37DvBTzOiEynL2CYNRzIex+JcCcl41EDl8XCI48MDPH/x1LJQDw/37Xnk+GaZ9sa1q7h3lzQaM5Z1+OLFCwNN6ISywZeMAhsP6UvSSSRTGQNsFxaXUCzNWwY4x7NUWkEilrBM9zGpS0JsduUcWWbSsnSfHHqHxzWjImHWam/cQTg2QSLrurAzo5eN74bkHW31UD0oIzQkF2zM+KwJtB42q6h320ZHEUsnMLtQRGlxHvlCAclkmqEY9DsjtE/b6Lf7mMvPY33lElKxJH7xyc/w8tUTM3jYsI6A6eWrl60Z4NLyqq3/Z5/93jJNi7kZrK+uWSOwq5fWrXnm06dPDHgsLS5gbWUN+3vHxklOOhPKffn0xHioW90GXr5+jka7itxM1oBEcsmy2VaM+2w0xcHhnnGbzi/MY3X9Mj746ENsXL2GWCKETJZc1ED5uG5Z2//w9z9HMhGzKgHum153YKAcAezeaIj+dIxH330P12/fsszVdrcLgskEntlUslmpIUKDLxpBq101SpQQYmg1Wha4YCArEg2ZzPA9yKtMAJeBhmq9hmx+Bt/98CN87wcfY+VKAbE00GsA+zvH2HqzhZ/97GcWrCJtTCyRQC6fNSCaQQ8GSMirbAEmBiN7PTz9/RO8+PwZYuMIwn2XSbFx4wqibN44aaG4Oo+1GxvI5PIII4Eum6wdNxAPJ7By6bKBa5yH09qpq0aLAY8ePTC+2Fa7bhkVfJYrx0tZlmpoEkKr1UCn28bhyb5lZw4nI4RiU7zz3Yf4wY8+RIaMF0PHS9ttd1E7rqFZbWM8AI72y9h9vYNutWe6kcEk7mdSm/T7I7RqA8tGzyYzqJWPECW/XWiEZrtuTnt+Zg6l5SUUlgr4+IcfYnV5xnhVnccMTPvA680q/uW/+n/x/NVzzMzmsLhYMoO93eygctpEhJo9ncDxwQmqR6dYKS3hvXffNWq4Vq+BcWKCcDaCpfUlrK6vIZlOGXdzaBQ2XnOu9eut15ZdXz+pIhdNYC5XsGal3JtHpLmZjnD74X3cf/jAMuHb9QbevnyJrz77PT77h98YJc7V9evGgU4e6C4mWLt+BcvX1hGdSRhHb2Ehi8ICkMoa7o4Ik2zJvT8CTl4CP/mX/x47r94gMgKSDBONwohMEshnCg6YY6OmyBQT/h8No8FAFvNX0yEsbhTw+IN7SGTYj6VrGXWD/gT7e6c4OayjftJEMpIw+g0GahgYGhApRQTxVAx3H27gx3/6EUoLBQPGOff1A+D1830cbVdxtF81HcIkAPKAE4ixL3IZp6OYzAyRnE9ibYPUOTwLge29Ot5sbRuP8rUr64iGpmg1ao72JJTBqE86ojCGnTFqh0cYspImlUEym0E4EUKiEMf6zRU8/rBgNFC9oaPFID9/eAQM2sDzL4/x2SefI1SfYC7JfUEKjAGGvS4m07FleZOWinQsnYBehvo6n2P2fxj5bAEzM6yKmZje6LTr6Pbb1jyXme4MJPas4WsYwzFtCpjDl2ZVUhSYmc1g9fKMUZ4wiZWtQNqdgYHQpLVgdRQrJahHYjFWB/UsSMW/8ZyyQBkpq0Kugod+Hve9ZVbHwmh1u6jWT9EetJCfT1ugrLCYxexiFLkiEE245xLAIe91tcqGsS20mjWEp0MMuhUcbL8yDuhm4wThac/Ab7O/2C9C2ZKj4VmjvYs2rGxMXXsRmHA+qDsLZYcqs1Z2rEAQ2cU+sGaZ/KS9EQemBzzI11RJvwAG+X2+vyq/Sv6e74vI/9TzfaDd/DUC4AEIy2ucL3req4RlBRfnwc2TAw2osngfnhly+OUr6B3MPg4yqzV+vQ+DsBeTNnxf0PeL5Pf7fhQ5oAVY+XN7ZpMHAKISXAR2al5YYSj/jM/SWp89gzIWADi+n2jvHJTFy1eRr6T5l4+teXHA5nkDRs6PfE5fxvQ7P9NR4znzr4LnS77kNyvAoGdzjzlb2iX8+IAMf6YdIWBJvqjkgHPGJsOW+BJxe0e+k7JpGTw5B5NZWeDAUAFgvCfvY/ZikITkA4wEbH3sQmvh+3XyS/Wu4krmfTqN+rdAWQGTZ000gyxIRz8UDoLx9JnPezfx98oCN7og2lQ91wBaa8dGg0p2ckCdoyXr9R31hMA6VezLB9Qaa92oRyU7hh9FuSbu4Be+pc9qnhzw6GyYi/gIbWsfp5K/6mMxkkvxgPtyoL2q6w3TCCo69KyLusPHLvz38/EHfZbryLm1bNkAp9Dn+TfjE/OCavy33pvPVUBIe0/7WBiJfGKBs5JRHx/w95k/x/Z8DyO8eA/DkwIcTYl4SgI7C2gETWJ9mdb76bln/rrMuyAjmmMURia59fUd78Pxcpz6N78rEKLx6bt0uzAs/SywXe+rtdF3jdPHkXydf3Fe/M9TfhUkOwva6UwI6GLV9NGXsbNnWmDSBU2ZAe30SviMA5pNCN39OQdTRyMWcect6bQIQPt6WfpPZ4p0tz+/OpttnxGAvrhQPlpNBaWJEYjFnyVoJIvXzxJkHW4SHt+w8DeVW1i38X0h5e8tOu4pBR/Q9Q8N4yfzSoh8YdMichKk+GWs+It/MctU4/cPBh3c/ibXfEih8G8CGs9AYPKcBZmzF8fG6x0Hy3kZmBQQv1NxaB70LI1f4/EBQylW/xARyM7r/UiMjAWBbb5S07/PlfZ5+YLmRvPnG1SmlAJONb4RP28JgkHGgG+g0XLl2JgtpHeQASKl5wAjZzD4X+cHiMv+1TprTjRuXzHwdzpUtaH1OW0gya8+718nI0fjEIBMj0kHs4BK/5CiPPDv/likvHm9oq68rxSd5liG7R8yqM72QxD51efdnNMwdaCqZfle4H+2yHIAQMsZkOzq2Wf38Yxyf+21Jr6x7cuCLzu8lu/qG0C81uSUDbaC5ie8zpdDzbXWQbLA+8jQYjmur7g1t5IFGVf+vX1DwgegdUDoPXgvAkX68hW/6RzKlDVCiIDNAEyODVAPIzSNGwDNxj6xcAbxSB7ZeB5sezTuTVDMzeL6xjUsLqYwJlfy0RAn+xWc7JTRLNcsQ45UDJXjY4tysmmbHf6smJgA5JwmbQMpE5qDJlauLOOjH32ItVtz6I3GOCgfWEnvdDxFs9bGm+ebONotGxg96U8x7I+MsmLj/jVk5wqWnXf79k0DtbPZBOrkaKST2uzgtMyM5WOcHtOZrJkzw0yv0aBvQCSBu8sb63j/ow+QyiQRSRA4IxAxQuO0YaX+leMyyodHOD7YR6/bMa7V08qJ3Yv4O41aa/g1N2/UGDIqy+WyAd1stpmKJQzAadRqlhUdJUDK8kH2AmDEdhpCbzBENpvHzVt3jHYgElCkdJrkzh1bFjAzoJntXZgtWLY3M5G5DwgEF+dn8fDxIzx4fBeZOWDcdwBEr+c6WbMxGDNzP/30VwZkb6xfNXCETRsJ8M3Pzhk4yqaUl1bX8ODeDSSYfRj0i62UG/j6yZf4m5/8Wzz55kssleYxM5vH7uEREskkrly/YQA0GzyyFJ8cnAw6EIA+qwxho7LxCLEoAWVXgcTmj9nCjGVhc79kswXX0CXkwAUCCxwjr2UzKr4Lm3WRo5Rv3+pUsbn9Eo1OzRrs0QjJZHJIJ5m5n0Qmnka/2bamc8yUnCvO2LzX2j0cVso4LO+j3W1ZuT+DQuls1gDoTDKN0CSKWqURyP0c7t+9hwe372Fz6w1++au/x/7+rtMPiRjmFkrIFbJ4+PAd23bPnz/HZ599hnQsiasbVzA/O2/Zw51W13ieCV4yKn/n1h0cHZ6aTKyvMQu1b424WNKaTMfwYusZNt++tjL+fD6LcIzFawwasYt2BOXysfGYMgM+k8vhB3/8Q9y9/wBRzmHc8buSJ5UN2T79+SdoViuYL84hly6YLDEzmZnjBLGQjOG9j7+LWw/uWXM3Oj3N+tg4r5nBv/1mE81y1egYKBfM6mSGcrfTQ7Pu5JSAM/ck17BcLVvjPQKnbJTJzOcPPvwe3vvwu0ZXYc7RmNUkY1SOTvG73/0O3DfcG7sH+wY4F2ZnUGJ1Qp5ZlxHj/qM+y6aSlnm99ewNMtGM7Vc6VXce3EW910K5WcbSlTUsG4CaxmTIfU8CRhrnCcRZUku+AbBKoGvANjNGL19ew5MnX6HeqBifvMvepDOdQiKVtgafnWEXjUEFrX4T3X4H/VHfZODjH3yE7//ogWUi1yodbL9+i1atbdn47Sq5kxPoNvqWRc8M7uGAWZwsLSeP8CyIgPc7Q2sEy+BGs1FFLp9EbiZpxrY1hWOTWADXbt3Ehx9/iFgEaDRqxivf7QyQzRTR6fbw/NVLfPHV52Z0F9h8tcUs1Q6a1RY6rb6BiASiW7UWSjNFLJF/mQ3bpgNMYxOEElFrikm9wmzNVr1jFBfkcubZ1B11MOx30TptGAc0aTiWSkvW3Ovt7g4q7SYevP8ICyvLZvwbHc+gj72tbfzs3/0U48YA16/cxNzCIlr9Lg5rNaxev4y77z/C5dvraIy71px2fo30Ji6INhi6RjORYQjJAfDNb3bxzWdP0DquY9yaIhNO2X5n8Il7hxRJrX4D2VIBoUQSjV4PlUYLp9UTZHJRXF5fQjzpqKj6bG48iVjlD7NmmMGXyyQxRd/2ifEYT2MY9EPojwaYXczh4++/j4X5vJWT1it1HGyf4Givim59iFGX1SMjFPI5pBhQCfhrScuTmMmgm+pj+cYyljaiyM5a0jtYOPTyVRVffvEM4UkM0WkEodEE4+HY6Hworq1mH1Fqvl4Ns4UsUpm8ZXVX602rCLr1iBUMMwYHk7uctEk0b6PktA6Fsf26jJ/8P3+L2utTXJpdwerSMmtF0W7VHMd2NGTrTj7uaDqJaqthwD0jxgwK5TOzSKfyGJFaaTIx4HYSGlpWOGXUOGMRwXQUQop6OO2aDydYUgwn64tLGcRTwGDkMtq7fRcsJSo5ZqXDhGA4mxiPMRy55oXhSRwhJDEZxxxvdGhoFRjOeXVZqQwaNdsNxNIRpApxzJTyWFotYmYpAhY9kLrDMi+nQLfF84YZ15zTDoa9PtLsFDzu43jvFV48+wKt+jEw6ZuDy0xC6h2+i2V7EQQeORBJ9pdvO5qPFGSFiUaAf5dTrx5FsnGVnCF7WP6N2WuBfyZ7k0FnAtC0IWXz+dc5/8AlCAlQ9H0P2YXyXwQ0yteSX+EDfD4gbvZk0Cycc2/v7fEXy7dw4KfL7o4F2cWyb121tLP5ZV+bfcvFCcCsP2Srn4NaQVAgAHvkq8pnE/Aq21/+r3xqVlFp7fg3Zb/xmebXB2MTSGe0DcH6cV0ZXNecau71bvwM7V4ftPJtd35OZfCaYz2H45cvIJlQFjb/JhpHf93lI/L5fCb/V2KO71f4Y5Bv4vsG8tEFeOt6+d/y6/hs+g18hgBq6mUfxMtlsmf+sfmQkW/3CCIAK0BMgLzNW4Cp8BnKvpZf7VN0iMpCvqePs0gGhLfI/tSeMn+k1w32h2vkfnEe7B2N4zpl70W9xusE7uszZqsGFIfWqNVrqsj1YDBNvr5bG+f3dSwz04HD2qP6t5N/l7AlmeMcCYw13zwSAmlNtGclg5xnyQtlxceopA/8dTrbDwE2xmuUkCU9oL2k9Tf5pXPhUQAJI/F1iL1/0JuGcyDswcC+kMs0P9NpXoWD018OR/IDP2e6w0uc07XaA8Lj1GBS+4myo3Xg+Pl37SHpP62Dj1UJI9N+kT7xv18EWiWTvK9wMGdDugoaSwIMuQCeH4SQ7vfxFOk1Xcsxar8Ii9C6SK/z/ZSAqufxWuk47Vl+V6BE8yi80WyigP5Ge0Pz46+xZES6lJ/zM/Iv4n6aNzWRlA7Rvc/3XdrsciXu8Tk+DsYKk1FgvzMD2ukIBrFdIimTyNw9Lc/MjSkuxgxyQDsAWuM3zCTI9iZeo2RS/wzVnrfvouDQ5GihzkGd8+Zl/iGvDU2yeC0UH+6ng2sgf+gAPNvoYbdRJbz8vBS3Pu8rQkPNA74TUwpmIrovLf7ZL7wOk/ycHyGW8uC9tKG0AfwDREJ2EVzTfAlY5L15rcBsgY7WaMMr2dJi6f1pzOremntF8zgXjAaa4RF0+vWjU7reByp9EE2bXnOrMfvzI+XsK29fQUlwLip4f9Nqfe3ZgeFzEYD2lbBtgLBK287LPDR2/324eTR/mjt912EpZanf+weSxqnnS4Z9Y0MKi99lIGpdfSUlMF8byG0wV/6vg4PP0WEl0NU3UvzDgp/RoS4FLwNP41R2viKNMgakCI3wIQCJJdO2foFhqkNQY1DmMLmX7b3JYet1MdW7+fItw0kGvJS35uMP7W+9Jz+rf+tdfQOIGSAy7rTueo72rG+Y8N88hHQgEQTTl+5zcY9JnvUe/gHT7zkFKnngd38+Gfrwg1daF9u/NHrIJ8YAV9BsczJktgO7yDJrIYdwKGUOXyo2i5lMEaFhxEAygs/X111pdLcGlPfHGHem6Nf71vytfHCMfrttAFWtUkZoPDJAmqAHG8f0CQSShztLgKBvWXbvf/QuNm6toz1s4e3etgG87XoX3XYPRwcnaFRamA6mVmrLLO1qs4GZtTmsXrmMO3du4eE795Gfdc4lM764nVvNAdrNNmpszHVUxtHerjUR5LhmC3kHOqUT2Lh6Be9+8B6K83FzgA8OOjg6OkGz0kC/00On0UL1pGwZwM16DYN+3yg4mL1Iao9sPm9OKdeT92x12i76PHQVJPxO54tAAsFrZvPa9XBNQTlmGuMEPUmdkErnDfCZW1gwrmvqWd6XWajkYaaRa4djLIpJaGoA9BADJFJx3Lx3G48eP0Q6z5JAR4fVYXOrWg2nJxU0a3V89tvP8fXXXyObL7iMtnweC/MlrK9vWBCCnN6c07WVrM0Hy91b7T4GnTb29nbwf/9f/wJPvvoS8zMFLCwv2NiZiUYgme9yeloxncK1s31AyoCka0ZlaWd2BsaNfiAZSxuowWwmBoRjcXL6RSwbmhmvCwsLKBbYpGsOveHAzlcD/HpsatexuRiO2nj99gWOjncNPCFQYOVn5F2OJy3zeC5fNH5rZkAz+5cZp+3BGFs729ja3kS9WcGYlEsRIJVOW+kogXCuUb87QiaZtQqBhblFvPfOe1Z2/vTZV/jd735j2YrURfzMnTt3LHudQAyBVFJKJONJLC0tmeMRodM+GFvm+knlxM7v61eum1ynkzkUsjkLWhhf7XRkINrR6T52DnYwnAyCqgVYI7pef2JADLmWE4kYYtYQEfjOd75jmdChSNzki2A8nfqtN5t48c1THO/vYWF+EaViySoEdgj0ZhIoLi0gkU/hzjsP8fiDO9aLNM5swT5QLw/w8slTfP3Z73Gws4tWtW4c83OzRayvsxHfyOaBnOrcG6ls2hxOVnlV63VrRMoAy8xMEZfIUT1bMM5dq86ZEvfmevVxwmafEzeX5Duu1it2DSkyuGeYoUutSRBrfrHoKF/eHqBVaWFva9/m9va9e2iwqeDpMeaW5g0ApRxRd3VIDTB1DgD3TDaftcx/ggUsSW3UKgas/OrXv7SyfDZco+xxnQajMZKJNDKZLMaxqVEozCzOnjkyXNPl5WXcuHkNjVoVmy/eGH/8tDdBp9ZHu9JDKp7DqDtGs9Yw3ttQaIxen6X/PeRyBczOziEcTYDlmalsBplsHJevLGFppWQZy9Tx+ztHeP7iNZrdETY2NhCLuuqI6umpNY5MJXPWiuWkWkalfoLFpSKWVhcQCrJmDnaP8ezJKySipPsIuzW8fMnAfsuoCk3w1TdPcFqrWEBm5dKaBRgqJxXjmabZShof0qlzTJPewBqsRhHBfHHWAoFbuzso16u4/+47xkdOCoql0iIyiQQO9w/wt3/1Exxu7mB+toS50oJlJW/t7gLJKK7dv4XHH7+HwsocYvmogdDM7h0MHShsjk5vgixy6JT72Hq6ie5JG62TDiKDqVFxxEgTUcpjHBqgMWhh+coaUoUcOuMxdg+O8PTpU2RiMaSSCZelF42jVmdz2RAisYTp0kmohyKpXHIxJFNxJBNZTCdxlA+a2NrZRbffwvvfeYy5Yt6qYo6PjlCvdBAexRGZxi3jnQFHVtwwQMR8k1QijUg4gXgujfBsEmu3L2N+JYXkDDAhGNoD9var+OrzF2g3hsgmcsik0nbWUI/wvC+XKxgPO1gqxXHv7nUU8nNoNnp4/vw19vYPsLC6ZM1wGVCNJiLW2JP6dcKS33EEzXoXn33yGTY/e435zByuXLqMZJTAewPdbsv2Rb6Yw5V717C0voIRz8TjCk5OWZU0QDJKADaF3mDkMhSnA6SzaSST5F5uWKa4nSu5GdM9zPgzu2bKptcucYEBRf6OVT6jUcTOTtJzTNhoctzBYEw6j7ZRcDATmoGB0DiF0SCO6SiBcCSB8aSL0WQQBJEmaHcaeLuzhWlkiGs3ruDKrXWk8nHkZyOIZ62vsvFCjybMUAT6XWDQh+kx8wPbXYxHPaRjIYwHpF75Br0257qN8YSZmCNXQUVCetthU/S7nbPMSNny8uV4BhrQ4tFKyFdxjr+zvy+CBz5Q6oMPvi9ktmPIZX0JmJCDLtvTz6iUbSw7Utf6vo38BvlrqpyU3yrwTiCAerEQeDSbO3D8qaNlgzv7PKimDexR3s9AhaBZm591Z3bw2PnJAmF839j3NWgH6m96L/lb/Fn+pg9E6zo+k8E82dvyf/2ELqUu8RnKTtfacN5ZYag543cfULa1p/UQJJD5Pr7vc/rPV8KP/HHZ63oXrYf8InsHj3Ncz9L9xfMrX1q+onwNfl7r5ANxAsR8QFz4g+TR/JKAw/V8fc7xDbt3QNEiv4Q60IC3YD+wCTnnSdiL5EI+qTigNceSCflwXH/5jdpH2iN6N12r7FNeJ1AwZtX6BM1dcz/+Tb6q7xcaDddkYjY4r9Gek7+ta8+S/gIATrJC7mfNpdtbDm+hzeQ/R/MoHTEYODBeMs/1FRhL+5BUSKqu1Z60tY454J7rqB5m2gvCbqSbND/SU/48CMDU+mluhBew+s7Hr/S+nBfhCE7HB35QQPUhfUI7Q+unZ8h/5TV6d41Z1ygoI19b7675k0wrk15yowxo7RMFEuTjSxa1V/3naX9c9NP1TP2dP0sGOf/yz/lMv/+XvWdAEezrJ72rr1eks3yMjnPjP9vf+5pTX5f5ulvP015QwMo/R7TP9Q6cK+klYY7aY5pfYX/COfQuAqZ5nbAcO48C/aF35d+ke3y88+L+0j6lr0oKDpvblKohxtaE0LCvkcsSp57gGcXPkQPaBRKZcOqqOyT7vFbv7QPQkkn+XbJr1/0v/8N/azvAP+x8BekefJ5lLCUlRaySBpVLSzlqIBJA3cM3FtziuwxSIfgCm8xhYpO6Xu/s4PI3+JnCDn+b4oG/9zeif29+/iyLLLhOG0bgpxS7BESTq2dLWWiOpBQFVJ4BY1EaDedj0ftrns8O08BQ4O8lMNp8fIYASClqKS5/HrW5tHG1wBJUKRcfeNM4/PeWHPC7b9D5BpYPEuv+vnxcBKDNyAyMKikSU1YBBzSdNRkDvoKXMtKzZZjqWWdaO8hs0CGgZ8hY9DesFJ8OI62db6hJPjSHkmtFTV2miPtyxp0DgKXItY58vgBoGS/++mi8BqoF8+MrXhlVPLCp3BS9liEnxaeNLXk6m8OAW0/j1nxKQdLwtfUOAFyNVwrQV3I+cKv117xqPvy51Xzo/fUZrTP3tLrfJuPO+Ofz/UNRCleKmPuAJaQq/xJXnp8B7RsQkgP9Tuvi72P+rl5rnJeDek1MJRMsUfdlQrrF1p/ZOckUMTXmKjGXx8Bh2v8s7Y9FSQ+SwXAQRi5VQnFmARgAxUIR925fRyEL1E6AVn2Idq2P+CSBfmuEN8/f4PSI9AFRJBMRy8wbdjtoELjtsGQ1gm6ra5mxdCDDUaC4OIuNm5cxWyqi028Zpy3BrK3NXUzpNE+jxhsdj7CkyOmlRqeNnH3uGn74xx/j+p0lxPNApwH0Bq6plMv8HGHQ7qNHztJXb/Dkyy/Qb3esJJ1fyXQS89a87ZI1LiSQeHhwbEBvnNmI3QHq5YplfDJDitQgnXbTQKqONQUsW5YkQaoQmx+1WgY6cK0IolGeCCjysCRI1CZ4HHPAYJJARzoFNqNgBvTi4jKWV9cMCHn16g3SuRxu3ryJucKco+uYTAzUZMYrZYiZoQyGsekaQYbuoIvly8v48Affw/qVNYw4CWHXNJPA+/HBMVqNNp5/8xybm5uWNc25pFM9k8/jysY1A8eLsy7Td2YmZVyZ5N6uVMuITCdoNer4o1ugoAAAIABJREFUq3/zb/Dy+XM061XjNyUH6dzigqPUGA1xclox53phbsHeXwa/nZPUnRY0CWHYHxvwSIA6mkggky4glcq4bO9ez+aV77+wMG9zKQePZd+81/HhCXZ3txGOjFGrH2Nvf8sAKvG4dbuuWdSVy1dx68ZtZBMp4wAnAM3M3WZ3gG+eP8PLl8/RatcwHPVsHql3cvk8otEk2t0ewtOocdUyYM3s/Y3LV4yugUDLk6++wKuXb+wzDLhurK/j3XffNTCP1Cn8HQMI3GcEYkrziwYGsZkkwVkCprl0zsBPZkiyqoiBLTYfJDcxKQcG44HRIkzCIWQLOcvQJlDPEviT42M8f/oN2s06yL0ZjkWsISSibACWBhspEdSkvFEGKscnODk+xNryioHQbNZVazasqSZpMgrzM1i6vIb3PnyftOUGyhP8mgxG2N3axpPPvkD58MQodmrlU5NlcqhzI9ebDcsk7437KC0t2BxwTKRo2d3dNV5uNvGbK84b93WxNGM0NiFWkgwnxtlO3U79RXknDcD+0SGqzarNN++VTDELPI+19TUsLLHBYdJoct683MLO2z10O0MsLCwZfQAdPMobLTUCXgU2UWN57GiMSCyM3FwK77zzCDP5GUwGY+xt72Hz5WucHB7h1cvnBpwQuJ6ZLVgWU48ORThqzyfwfO3RFdx+dNuqFhgQOWSVxPGxrSm5oV89e2l0NnPZInrNPioHVcRDCUz7U6PWGUeGKMyw4SurOsgxGkOuMGPBhcFkivnVBVy/cw0PH99GZpHRJEfr0Sl38eb1Ln76t58YhUo+Tw7KpOkmBmWY5E190uy1sLQ6j/c+fAfvvvcIhQKr0sZ4+ZyZ8L9E9bBhgY/HDx8Z0G4OUjRsYPNf/NVf4u///hNzYNcurZuNQIBSZ3ShwMZ5Ccvo5/oNO130213MzBSsuuXN2y3UWk08fPcdLK2t4ubN61haWrEg2qsXL/B3f/tTHO7uWFCHlRf5mSJOqjVb62Qhg3vvP8CjDx8jXyognAobhYZKodsECnsjTNoTNI6bePvsLZKTBIaNMVrluskrM13YaDM1m0J6No3rd28Y6MtmnZVqDU+fvMDxzpHRBDFbOp3OoXLaMF5O0o2kiynMLeVw+cYCSst5ayRIyrlhFzg9GmLz5TY+/fTXWCxR78UwIH0FS/IRx0yhZNUFRweHONjfxWjUs2ADdUQ6waBuAqF4EtnFOcytljC3kMHsfMoA0nqriXK5ha3NPVROO0gn08imUtYQK80GftQzrTYi4THu3l3FndslawbIoMCblxP8h3//CbrdHuZLi1haXbF3qdQrFqRkEI16mef87uYO9l9ug8KST1H/AMNuD91uE0MMMbtcwN337uHue+uYWQbKNWZmN/F2a98Ce9FIDL1BzzL/WT1TKpVM1x2dHFoAI5tNY644a3LDCp4OM6jHpOthw74civmiZZX3ekP0h1PbV+wLEElMEU4MEEn0kc2HUJhLW9PDCOmQ2kC9NkbzdILecITRuI3hpGfnNp9Xa1Swd7ht9CiXNlawfnUViRQs05r6tzeeWhNFBjCZHTUcscKga01laSeRIoZ0Q7lkBNlUGJ3GkQHQbEIYDnEGx2d9O3jORMIOgFZ5uvwxHxiQ7S9nXHa7JflwNgKuSflu/PtFe9S30X1nnfky1JM6X33/wQEOzo/zQRPf9xAwdObPeZWm/J38YPkTnCM+Q/4uS5aiAcUEx3juewd+bdDLhZzdei83RgdIx6Mue1s+As9JgXj+uDU+VvTJpzIwxkqrXTKQ7G+Ng/aXQOGLlbhnPhDOy/SViSvfy57v+cAC3zQX1ngvoKnU2okz1cBpUmQEfooAHvkp8p80Dr0r30nPkS+ja+Ur+b67/CGtozJxJQfWZyaYGyVrCeDhZ+WX6Z7y4XSN/Dj560pm0Xhd4orLYpVvYeMP+KC41/ilMciH4v0tG5UVJQF+4wdSlABnSRzBHPvAj/xXRtv1d/l5kjMBbnq+5objVCZs3KhFg+z9IHlHcqRx8bkEoCX3/L2AUfmlfKbAWnv/AGQXYEXbQViMgXjUtV7VhL//TE8YH/45ZYlkwl8n811ijjqRjaT9REThRgI9OX4lb2mtnC/uggFan/N5db/z/U/tKx+spW2t/SJZlm+toIkwDyUjCscyv9oDoPl5+e3SlbqHHwg51zEum16yqvXydQH9Gskq72E9AwKQ0U8o4zvJt+a4eA/+Xe+mccn28TE64WR6vo+DcM4V+PADWGf4XEDBofPiohxoDfh7YWjSCz74q32qd9WYOO6L9/bPI/5NOkfYpTARrZvwD39f6F21ThfPK72rsEB9l2zoc9PJ+VnHeeIYJKc687ROF+9h8jilnDpfIWrJVjzrmMrgZIlJTLwfz0FrTghYzx7akcbjbnRhrocR30/rIn2u31viVBA0+xY++X/88//pjILDFwoJKR/sT5IWQwtEh1I31gbwhUD31GJoAqV4COD5B7IiBJws/ZsTIYUlATlT2AEFh6/s9EwJvS8wvrKQctahJmXBSdQm4zh8AE6CqvfxDw7eR0qUpUl6lq7V3H1LSQSZqALIJMQi4NehpzmVoCpCJmNCG10H58V3lpGhv+tnAXk6GPV3jV3feT//UJXRJ2E6UyIBBQczhdzmdBERbb6zeQsipzy8lKb/h5QT10iHrQN8zxtmas0vgqa+sajrJcN6Hyk5Ae0XQVLNnwxiGaluM7qAjDPQnMEjkMgfI68TbYSirBor/2blKwGA7keQZCBL1v0AA3+nSJrmxd9TZ8ZEwAl3UR60TgT/7B1iLpIsRepnXPvj0Dz6wLR/kPLzGiev1eGvwAy/S8Yo22pIQvBFciUjjePyD27NHT+jcig6XjaH6dRZxrJvoMvY9Ndde9dePDDa2OhHsunvT32OJYIyXrQeug8BaEtRRGAEEqixfxIIcwB0GBkMRxGk40WU5paNN3V1YQXXrs5j2AEqhz20Gl2EhiwVjqNTH+Dtmy0c7O0jy7K1UQ85Ou6hCXrtDsIMLISiVspNSoxq9Qjh8AQzczOYKRWM07HJZkbtts3x4d6B0TgkEhmsrV6yDFJm8loZOsaYXZrHpauX8af/6EdYu7KAdB44rdK4o3PKjLyoNQJkyfioM8Drb57j97/9HfrtlmWkksCBQYwos0dTMYym7KzNcl+WuQ8NPCJgUjkpGx1CJpkCG1+wISBBLGZO8b0IlC4uLlq2MbM4uW+Y/aIGoBaIiRBkdmV8NNAtOj8JGiCwMWM2b0DP4vIa9g+P8OzpC7q7llFJAJoAWiaddg3YWG7fbBp3M2kEJmFycQ5QaVaRLqTxgx//AHce3LEy8U6va9mnlXIV9bLjEiVgR/C0OySPJpsEpk2mSnNshpfG4vwi7t+/j0TQTIjcoI161RoK1iqn+NlPf4rd7S0LElTJ850mp+clo9EgH3aj3rZD/rvvfdeAecoo1/S0VrWxHJ+cYH//0PhRyR+cS2cxV1rE7GzJceN1XaO5peUF3L17F6XSrHGHms1KCo/R1O7Hsbx89Qz9QRuDXhPHJ/totwjCtdDt9DGekMonjBtXb+E73/nAwLJ8JovSfNGaaB2cVPHFF1/g6ddfodGsYDDsGhBtRlkiwfAyOr0+irMlvPv+d40ige9FwIz7npQob7e28PO//wUW50tG9cJx/fCP/gjF4ow1bWTpF6+tNVuIxhJYW7+MuWLJOfHBWU2kl43+Bp2efT5u/Mo1A17I90ywlNm1+blZ3Lp3F6XFJWugR4qaN2/e4DefforPP/s1RoMeMvksrl27huF0gqNyxahq5uZdJj0zjZnBz0xNgoS8jgB1t9fG4dERkrkM1q+zsWcSq5fWTDY4l1yLTCKFdq2Bt6+2jMM8NA6h12obuERe50Q2ic6gZ00x88UC7j+6i0uXVk3/1OoV/PpXv7X5iYXjBvjRNOO+I6hMyhdmwzMwZM5Tf2R/H06mqLcbtk+t6WYybnPCPfHovYeYX561deR+Z1YoAcTNN9vYPzhFPEa+XZdlYvzUvR4yafI4RxCPho2S4vqdDbz73h0wcfzkoIunX35jlBnM8GYmNvneO722yWRmJodUOmNBHQZ+bty9gcffe4Dr99Yta75+MjIe783X29jh5/ePDXAnHcRcdgahMYzTnDQ8kVAMtVoFu0f7SKUjSMYtLx5RCjfPmmQG8Wwa67eu4s7DO7j94BoSc8CoMcHJURntWhutaht/9zefYHd7G7lcGtlc2mhbJqEwesywH08wtzSHP/qT7+Pd9x8iu8IaRNd8DVXg2Zfb+MXffYoraxv4+PsfGFDHbNCTE+7ROr784mv89tef23nNjG/aCmzgMg2NbY1p9xC4nJspIs49f1rFwf6+rRF1yOvNVzaWpZVFzJYWcP/BA8vWJvD+9OlzfP7Zb9Fu1E222E+Ae6vPBpNM3kjFcfvRXSxuLGL16mXEMzELDGZyBcQjcbRabYz7UzRPaqgdVbH7eh+xSRKJcRyj7tAoWniu9CYdZOcyuHT9Eu69ex/pfAiRpOMc3np9gn/421+ifHBqQdFiYdaCF6FIzKoBsqUsVm8s4fKtRRSX0kiw/2jXNcjt1ifYeX2Af/dX/wHDPgMjCeN4JkXLqD+0jORicR7tdhP1xin6g5aBpAx68Qwb9smzPaQBY41Di7OsBqIDFrXmqo1mD1s7B0YJwr4GlBHqBHImMoDSbXaNH/7OvQ2srjKjnrRWDBQCn37yJXbf7hnt0fzCijXxPKmcWlUOgeICuxpOpqYHeD4PGDhgY1/2VggC5ePwEKXL87j1+CauPVrD3BqDYMDbHTa43LEmlqPxAJMw52uK5aXLlr2/v3eAcrWC1eV5XLl6GYWZqAVNarUmyoenqFW76DRHiIfzputJicT17w/GBr6zWVckxcBBHIW5GOaXMpgthsHjicHkVh04OZrg9Ih8zR0gOkQoOjF+8blSFmM21Z6MEE2E7fcM8NF3HIwnrlJmTL+MCRdAp99D+bSOXn9Ai8eyzBkAG/TbmMmkkIlNUa/uo3Kyjcmwg0SSduEIvX4nyHAbgm6Ssifly/gAspxa3xaVT2aAm8cRLD9OPpjsSfmysld9P7c/cByX8gdk28tPYKal7EIfUBAw5sC1bzdbumhzC8j1/WOBZ0xcEKgoH9DZmS6rjMFU8ynC5yXjLisvoNebOACe9zA7lVzkQUm6gCDZ/GajByC35qLbc83Vfftc4+TvOE5lPWp83/JFIy4oxC/xHcueNh/AGtE7cEoZh1pLJQTIx9J3vY/5AQNHscjPq7raKgaCeZdNLjxB95Y/pnfX889s94Dm009C8rEBgVPnOIWjNJR/pbEqoODjAfJ9BJhqfn0fnPci0MOAOYMJGrf8G1b8mW8eJNj5MsZrBfbTHpJ8ykflml1MmNLYtc4cmwP7Hf2p77dyTuRnyk/id45BILfJIM8zj2bzfM8ElHjeujMwrDVRFjrfVX43fydf2bIrA6oD+csMZPhyyT4S8sUlA5JL+5nF2B6tjAA9roHej+OJsfcL5XzkqDwkH3xXBSWcLDgbVLJ37kueB2+E1Qjo8+dDcuRjS/aM4XmC3jnmdk45KhyCY6P+FYhqwRsq4YCCQzIgkFs+rvSa1pPzIPnhOGmLX/SbfbxGe04yIj5h3l+gohr5KWDBd+Q4CV77eBI/ozmUDtY99J6+jpUe432k33hfjZ/3YABN7+6/s9bS1wM+dqG9yOsMfPUYDKRblEzLn7Wm2vf+5/l3BcjcvnZrqvPs4vmhv2ludG/tTY1TGIauky47wyaYFc/q3SB4pQCR5k2f0/kjXSfaFF5HyjwFh1iF5fajox418J4UYZbhzGBsQOkSZECzEisScsEojs0H+H2sRHuP95P8a2+E/s//7X/+VhNCCfD5BnPZnXpJ/xB3i+CipP4hr3towiRUvlBocoi+S2Hrmf5mkgK8CB5J2AjhSyg0Bv1NEYBvKaZAODgpUtJ8nh/Z0SRJ2P1N7Y/DVw76/RnAGGRA+0IsUM2UEQWU7p1Hr2wGR0BHIpoCKRp/k0n4NT4pEH/t/Os17wJb/XVRRpwPcupQ0AaQgeYDhQLldK3uSWDTxheAiCxz0eH5LeA9CDyQA9qPWOsglHz4USUpLb2H5kHvLxDXn2ffCPAPBBkSmjPJuAwPPwosA4gyovHxO9dGGfyaKx1umk8ZqnoPHWq8J51M8nYyu1Nz40dhpcg0t1pHRd05HoJjUs5SeHZQB9QuUp4XZUQANMFDKSZdK2V6cV/5+0Bjkj7QgaQ9J7kwIzLIStD68TMcu/FLids4KOH09YivL3ToKBqqUi4C6D54L6P7ouHo71U7uIOo9XjkHAgpaT1T42ZJpOTN1yPSMcz2ogHJuScvsukrRI2CIxxJIRrOIRJOGxXHwtwK5mcWrDFdaS6HZmWIRpl8oh3Ew2kM26RcGBq36c7WJqKxCLK5OO7fu41UKmYZfmOCTJ0+GrU2dt5uonp0hEazauX1zGBiMy+W3dv+mYSMwqFeb1qZbmlhyYwCZmsSJGa58uLqCtaurOJHf/JDrG6ULNOp2hyh0+mhP2DzP/JGRhEdR4wPeufVpvHYhidjFOdmsLO7b9maBMIyhYwBSQQNbH3IqXlac83XWFIMArVuzxiXartpaVV02mkI3bh6zUVQx44bn5nEXEdlzPPf/ByzYvnv2QKBgBHqtSZiySQKM0Usr6xhaeWSldFvvnmL0TRk905EHG9YilzTeQeiko6CmcMsFTeneDo0QDmSieHB4wdY27hkwB3nk9QbjSqboDXQaXSMIoUlSNFM3OaSXMnMUOB3ZhpfvnwZ77zzjj3bjNbhwBpxTYcjbL15jc9/8xtUT0/s8D4qH2EcctzJcXLkplPGUbu0soyPP/q+ZTCXinlz+pvtgVE+vHj10hoiVk5rdA2Qz+ZtfQncWGOhwdDGs7hUMjqLxcW8GdGsZh6NaAiSZqWFRruGvd0t7O6+Rb12hC4bw3VaBs5bluSEZcFx3Lv/CH/8gx9hbq6EmXzBuEp5r4PDunH9Pnv6BB2iGxNHqcLPs5HaNBIFy0Rv3bmHf/RP/gmWl1Yt29UZPUC92rbGkp/+4pdIJZLGAfvsmye4ffMmVpYWXZZXMmFzWG3UjWZgZW0V12/cwnyxZLJVO61a5iFB91F/gKOjA3RaTQyGHdsTpaV5RBIRA3bmlxbx/nc/wMIiQX1YRuDRwQGeff01fvLXf4GTk0MUi3O4f/+egclfPHmKRruFmeK8ZSlnkwk06w3s7uwYVcmte3eMs5tzuX+wa/vr1u3bmDCzKXBuFAyIR+OWdVqr1E0OCKQSMCZgzkAWQcPBhHMG3Lp/G+9/8C7W10sGwHc7E/zNX/87y7yf9CcGzHJuZudmkGCjomjcGgqS8ob6rdXpOfqAeAJ9ZoHHIxhMhsZlTF3BoMbj9x5h7eoyivNFpNMxox5hPPybZ7v48vMn6HZGGHQnmCkUMeqPcHhwYCBvMhlDJpvC9RvrePDoru3n6skpNl9sYe/tHvotAnIEorrWvPT45AjDKcdaNF7cdr+HbD6HR+8+xOUri9bgbzRkNUrbuIPZ4I/BFeqOfCaPWIi0RUA2mTIaon6rg3gshmarg4OTE6OVmPbbBiCyloE8w1E2rSvNo3RpGcW1eaTyCevyzSaqh7uHaNc6mHTJUV9Dp9Gw8kPjqCWNXDqDaTiJ9rCPq7dv4h/90z/B3NIsmp0aOr2OUU0Q/JsMpvj5T/4OpZl5XLm2YYEKZsOXK3UcH5TRbvbQb48MSDUO+OkIhSIbYIZR71Qs0NatDRAahZBJpWw9SbfE9aa8v3r1Al0GVUZ9y8Zmc9QbN2+bsc/qkr3DPaMHob5ktjB1DzOMLUCdTFjmdzyXxNqVNczMz1kGbwQx0w+D7giDTh9Hu4foNbtollsYtkbIxwu2D9nsbjju4fD0EH30cPXuNTx4fB8z8+Tc5/jG2N89xuf/8A12N/fB7nezMzMYD8YIM/MpFkZqLoONB1dw+c4q5paj1gSx2yb4DPSbE+w838Vf/ou/tKDCbLFgGcDkta/VuB5ZCxiS/iI/m8E0MjDOfqtYmYTRbDFYwQBsHekEm/tlEI2ErSKGnMntXh/H9SrmV+eRmeGch5BOxYwmpn5aQ2W/bpUspcWiUZsM2j2ERy7QuvVqGwe7pKKZWkXJ0vIKw6wmb9YMMZdzmaGjNtL5iGUE9esMpA7Qafawv7+P3rSPmaU8rj68gsWrS0jPJ4wao9ma4mD/xEBkkj6F410raS3kljAchLCzfYhas4arG6u492ARc6UAGGfW+AlwuNPA280y6uWR0b9kko5zPcKs7HDIgmzjyBiz8xnMLxUwtxCGJelNXNCg3yYo3EKj2kFv0Ecml0CmkMLCYh7E1Uk5RVoY+qGdHmmjuhhPp6hUatjZ2bOs59nZIjLJjNGHkNualFHJWMaCyDy3Y+EJUhFW59RQPd7G8cEb9Dp1RGMTjMYue9rZY5zVwOENsoDlPPPvF+153xGXs+4SAM6/uIfkgwlIuQgO+sBUt+ecZ9mLsvVlx6rU379GvoPvV8lGlP3q+7TyAWUT+2ALAWj5cXwLUvrxvvJbEjEHAgsoUeYzrzWfwmhlHPgsX1m2q5K47HnjbwMjbnxTq3DhmM/m02tgJfDfTzy66HuxOka+j8A5XWM+VZA9Ln9IfpZWjBnQmmsfDDoDbYLmiWZfB4ECHyyVjyL/yfddfQDITzLRGPheGpdki9+VKCOfRuuheZD/oGvlF+i+vq/BdxPAJVDmfJ2Yv+8CMLwX11OYBNfVgLyYWxvtBflopFixuQ8AZO0XYRcXAWhfVvmsc5DKZSbLnxO4pXfXvGvOlbTH55CiiQC0mTpBZr2+n8lwNGz2MO8jP1PBF/GB8969PqmhnB/MeZgE1KhaIzMWg4pdA8ZYiRHQM/jrcTY/QYKYQDE2X9W6SmbMB6QNH3MYl4+PKFhCG1/rpneSj8nr6Vdp70jefP3jJ5xpDr4VQBt9u7GhcCTpLH6X3Alb8PcJq3ouYmPCRThPPjZyMdFPelA4g48fyT+WbtJ+FIDMZ/iyYJiDtz8FQEuHaOzSnbpe66O9o7ELV+D1GjfvLz0nXIUVAD7eozWQTPhy7c+LP7/aXxwj7yvdyueqAl77xdcvPh4i2dKcai70s3Sy9j7HdRZc8Sqvtc81bsmWdKx0y5neC4sCx2EQCoJInrVvNb+8jwKefAYBaNI98d/0l/jdaOREnRpQxPAcFJsB7RXbo6QXJglyEPD09aHOLH8u+WxLOur1znRB6H//X/9H17ciQLx9kNApI0eALgWmTagDWZszyuYzYW4WHmicCEZaWCbkaApcpjQfxYOE6DoNB3fQatEljBIUfrdMuEDwBA76CoEoh8qZfEXgbxh/8v3D1hcaOuuK3GhMiuj4SlWb/Q8JkFOMQdNBD4DWnPmRJm0AGmw6AGQwmXEbRBUkyNqwulYHuDaf1ke/57td3Kw6TPx7aENpzjW3PoBq84SQlYYbdQN5u7ne0YhxsxoP94RsbjQoI8Y3xy73PFj5JQBah5utjckAFb/LMNehKGWoDauNqPfzN70OSSkjGZG+vF6kcPEBZkX2fSXr/10ypHVRqQHHyn8TbKCsm5Jxm8j4NGmwm7Rbl2t2h2epXBR98t9wL/HAD7rTEihW2Rmf47IblF3tNreUjuZSQQmCHgSQ6RT5it5klKXfAfAro5zvc2bMTFzkjGuog5z357UCoDU/Ku3g52U8yLCSoa2feQ//mnP94CLK2j+8t3H4Tt0z/UNQn+HveI32Iz8jWZKxQln0I68y3CVTupfmUd/PDrqxi4D6+0x70+bdA6u1b7RnnEUUZJIHRrxdw1rVaYy5LfY9m5nDqB/GwuwqLq9eRzE3ZxmM7VoXjZMGWpWO8UGWDwnWdk3XHh7vG2By484GPvreHWSZXUe+xTaMroMZV8wyfPP6uZVjN1p1JJIxdFkiNeojk8q6dYzELQO6TvqSRNpATmY/87r2oGPZmpevreOPf/xHWL86aw2X2p2xZeb2+0NgEsZ0GMKwO0L1uILD7V3LZh6TEoOOKbNBT04s83lxpYSZ2SwabLhUq2M8ZhulKNrNpjmuBIc4z2wCR/oAlkETOGRmMe/1/rvvmKNEEJFjz2bSFkghZQaztpntzjUhAE0Zk/zU6w0LZqTSWQNhL21cQa/bx87evmWCMquYNCTMHOT9ybd7beOKM+CZ4RSa4Pj4CMPJELFUBKl8BmukE8mlzIFiiXSj2kCt6jKgCZiQHoAg3PzKgjXzY3Z2o9Gyklhmyd28cQsffOc7ltlnGef9Lgbdjn3/5ssv8fL5CwO92SSNQMDIQMOurUs0kUQ4FMG9ew/wwQcf4c7teyjOJBwlypRAwhSbm2/xq1/9Cl9/9Y0BuouLSyjOLhhfKEEcUptwnkgLQOCqVCpiOHS6hZnbBOm63bZRbzBz+emTL7G/t2UA43hImpSm8V6TbiAWy+Dx4/fxZ3/6j1EqLSKXS1o2Xb1RBTOoXr96gc1XL9HrthCJMpjLZo3HOGWWO0I4rdXx/gcf4r/8r/5rXL26jEgC6DZdIinlefP1DnbebqNarhq/99dffmnrv3H50hnIyvUuV2vGt3791m3cu/8Qc3MzGLTH2N56a5QtzAynvDQbdey+3TIKDlJv3Lpzy6goDo+PDdR//P77WFhcRqGQQLtGwPME+7s7+It//a+wt7uN2dkCbt+9bSBprdVCZzB0jRVzWTPYKLfb29totupYubyG5dUlA6D5zkzhZ5Yqs+rPbRvyj/cs0Mg9xfJ9ZgtSZlw2L4GjIbqjAdr9NlK5NB5/9108eOeeAejWuGc4xs9/9jMDedlMjVmq1MupvNP91KPMPiQgx+eyMeDC4iIS2TRCsag1LuQ53R90UKmUDfRe31jD9TtXkJ0lTzk7j0QRisUxDCY8AAAgAElEQVRxUqljf+8I7VYf/x9bb/Yjd5adiX2x7xEZGblvTO5kkUUWa+uqrqruanW3pJY8wgDSjD3zZozhsWHBxsDQkwGPB8YMYAsw7Be/+MX+A+QHj23NjNSylm6pu7auYrGKRWYyk7mvkbHvm/GdG1/mrZxOgEhmxG+5y7nnnvOdc7+ztHgV+dyk0YdsrG0ahznpIiLhEB4+vIdwZISN9econ9VQOi4awM4TGtRvBPsImHCcCI4xm5IFL0uVMiLxCB6+fh/xRMgoR0YkyUUIwVEMFFMGlThmPOEQj5GPOIDpwqTR7xwc7BnoyLVQJS9+s4lui2uPZwGCFljiecJELovUZBaIBnF0dogmhW44MtA/1A86WpdBF6TCiITGFEokd4gnEYmnUG+1sXx1FQ/eeIhhoGMnS5qtFqrVGqamZjA/tYD6URHlsxIC0aBlyLIAbDSWRLvRQzqZxfWVG1icW7SAXLNVxfRCHhMzWfSDbcvu210/MMolBi9Jk5MxHuAojk+P8PTZN/joo48sAEK9MDk9heXlK6ZDuT7b/RbK7YoF1G5evY1rK6tIxlJoNzvY2d0yeWWB2NmleZN7Uj6Q2oS0OOStZiCNnNTU6/1W34qF5tN5s1WY5doddLB/coDT8glu3buJVx7ctUKxnV7T9pjSaRXfPNnG0e4J4sEwpicLY/swhM6oh1g+geVXVrF8ewm5WR6rBuolBlB7iCGO070i/r9//RcoHp7YqQMWdLQTOpWaAarMoi7MTuDG3SsIJ0fITKSRzWWJvaBWBzbX9rGzto1mqYZCbgIzhSnjKOcaq3fbiGeTWLy+iPRU2GhqKGvZNCzbubjfxc7LXTRaHeeQ9YeII4JuvYW9jR1USlWjNiJ/z9Q0KWQKZt0Sfef4cz47owZmr0zi6o0FBPosyDdAqVjF10+folQt2f5RWCpgfnUB8XwSg/AINRac7LQsUJifTiGS6CI/GQXdu7MisL/XND04MZHGzZsM9FlcyAKGNLNZ1Hj35QAvN47QrDURDPaQYsZ8LmdBLBYe7vQ6yE/lsLjC/YAFvFhEkXq9b/tgs9G1wDTBC4LzM7MTmJllAVYXnKw2GJxkwUgdiw9gb+8Az5+tW4Y9aWDy2TxavS465HU2CqqU0fZkUlnjVR32m6gVD3C4u4Zq6QCdTgWjId/JE4Qu64bJJ7G4c2wF/lwGOHy/Rnbwt0DDgPO5BDjIx/ABFP5fdqB8AwEBXZ70GvOrCryQ/es+d8eKfSBJ98qGlM+lz+WHyO80Wqcg7d8uhswoG/VNTnmSxJKQgqTk4AQ7Ki/5QrQN6Cf49jDVtO+3RgIOUOCYaAwEQsiuNxvdapNcZAs6IGhoATe2zR9TAQmyq5Vtq/sFEtpx74GrJeP7af7/uV/7gJ2eob2RALTAPo6b2XRe8S/5xwKk5MP4Y3zuc3v1nJSUo3nz+yL73YEtDvDX3Ok++ULqi3wo+TDCBNR2tc8H0iQXog2kP8yieK6gJH0OFsF0nKicM2Wb2ryN3DyT89kPaigxTT4pM0D1bl5/nhk9zhQVSMh++HIjf8uCteMifRoHfaeTtmwnr2O7KbcMiJLuizUzmAGppDOtOR8vsSSadNpwHO7TAp2F6/Ad7BMBaPluNqbjukaianSUcw6steKhrIM8DswI5BPgqvWsTE+bQyZSeBQ3pjMGPIFxEdiQD2hJD9wT7HoHAAvIE5aj8Sfe5QPXwiJs7qLRcxtQcyyMiM8xGR59u4aR+qKACZ/NMeAY+YAox8Eo9Vjwdux7SvcJ5+EzRKXng7eSf34m7O0yiO7rEh+DcHrDBa04T8Ir5Nf760hrSVnTl7EcYRbSb5pfH8jmZ8Kx+E4/sGK6BA7UlOwIy/H9fcmj5FPzxb+V0e9jJD5QrbHy17fG1x93H3CWLtVcSp8L05POkPxKloR/+uMtXew/X+vU+jPmZRYO42N7fJ4wK+Eh/h5quIdRWIUsOcJhKgGjhGQGtO174wx9zRFhW1L28USDrcWhkwW+h2Mojm7pKbaLcqCTHbxGyb4mK6Tg0ARLsBSx1WYtBeUrPzbIIjks4jTexIick5eS3F5UELaBjrjwuck6Q8MVPSBIS+DVPUOLUoPHZ0t5iCJCC0QbrcAxTbKEygco+Z1AK3ZWG5WUi97N62T4SNFcFqLLRoYWkzZ5fwPXhiyBl2KQYPmKkEYIQS5tXP5mKMHV4r5s8EhJqC18z2VFwrnjGGohX964ORaKmup+9UUKyhYwj7zQ2CBnNY8yWtoFj7CEjDeVleA5n9xgOd/cYMk5KS4vH/z+FuAYcZFJGX9aIBJ4RUD1vb/oTf5CoW9F0Pn9+WIZLyL1RwpO4+82Exdc0fjrO/4t+XcFUy42PC12iwIpc5eZ3xwPBhTMAB+444p0wo0mawTyrhpHNjPjxPE1zkAQ6OnPsTY738D+dttdFraMKAVRpGz8jUKbs+Rb42SWzvhH46N1KPnitf565JzoWIX1cxw11FE8f9PT+8xYHdOXsH3UJdpk/ff8urXDz3gv2yd5klxoE5HB6M8T3+n3xX+Pr6j5bP+kgbLVtW7d+nJUQZIVt9HaDuCMV6uWTieABXnc9dRx4VAc8UgawWECi7M3sVi4ilQkj1gwjUqxjmapYjQEBPpOT87MSCPvKEJd3Lx3Ha+9dR8rV6JgLOfssIVwN4rYMIRRnZXve/j6my/w1z//G2xtbxpwwbVOoJVAWSadtuJYxhXcZTaKoywZBUI4KxMUGmF6cQq3XrmDH//mDzF/M4rjzbaBa+SbZfYixztNmopQHJsvXqJ4XLRCf8wgPj4+NdCVfMpHx3u4enUFN29dxTfPvjLQmEeYk8mUUUQQFCC1BLNxb968ae0gn/CAHMJfsBDdp1iYZ4Z2zHj/uCFOTU0aYHx4eIhW22Wf8Wf9xQtz2EjfkkxmzzdZ2+gSCeSnmN0aNaCLVe6ZsUZ9RCCP2ad08t777gf2PMrE6VnRQLl6p2FUDVHyYebSll2qDHuCyATly6dnlqFH2pBur40rN69aEcNGtYlahdzUcSwuLOH1h6/jtYcPDeQiVUDx9MSA3tPjI7zc2sTZ6aHxR2vtRmx99PH119/YPC0tLWNhfgXf+96HuHP7ro05oQjy5HJsyZX74sU61tdf2FpcWloxrl0W6GK2BzPYCTIa1+5kzjKx7eh0ACZjzELjcfRhr4eT0z3s723jrHRkVBzDgctGoS5vt/oY9IP4wYc/xuuvv4XFhWWk0zHUam0cHR9YlvvW1iY2N16gw/ELA2flooHfVvBw4Kgxbt2+iz/8w/8SM3M5IAb06kC11EK9WMfZKTP+tyzjmvPx7NkzAxlXr14x3cLMSH5Ovna+4OGDRwbMs2BX6axpNB0nR4eW+UyHlo4eOcafPHls+v3atWvI5LJoNFvGtX371l1cu3HdxoaFEAnEb29v4S//4s9xfHwIVpYuTBcMvE9mspY5Wms0DYSinuD8kyd4/3DPTiYUZqasvxwzcebx/zELABHA6Nua5Nq0PbU/NAoMZpoSuGI2L2kqmKFNwHxmfg6vPnwVt+7eMU5i9v14/wAbaxvY3d6xQmiksuE7yAdN4JK6vtNtGy85wezsxATuPXyAiZkppDLZcbZKD71uB1vr69h9uYlYKopAdMgEeuPyZhZ+JJFkgxBJJfD2e+/g1u07DrjoBVDaO8X643UcbR0gFc5gOj+BXreMjfU1NEmJNAjg4ODIkg3yEwUsLCwYLU+XwHqjYQA4M9MJXtLonZopAHEC0xEmzmMinUMylkSryetbNq/DPjmvs+aIJ5MJsGbA9s5LlIunWL62imgqjUa7gT73lpHbs9vNJjo9V6CMtDzMpOXa5Ro/Od5HMh5HklRAvSZCpGZIxQw8pZ4gQMvipaSfoW7LZvI2V5RDri8e+X/+/DlCwQiyyQzCJt9dNHtthOJRtJmBORgZNzh5yW9evWFzxf73Rl3MLk4jOZnEKOoM+aOdA2xtbCKZiGF1dQWFqZwlaBwc7WNz9yX+7uOPjBecdAfMtCd9BIM0rAnQ6LcxuTqL3/29v4f7d+5jMptHOhbC2WkTT588tSKBPJFCHTMzPYdcOmc0LYNBwORu1A+gelJCr+NscIIM1JfpZAqRqDv6zzV1Ujw2Gp9bd26i3euYXUObjydrDnZOMWgPMOwO7ZmDbt8oVpLZNNKFtFGA5BcnkS1k7KQIM2nDoxDS8TSalSbWv1rH/s6e6b7sxBQKhSmXvXxWRDwbRWExjYVrU7jzcBXZfBoDBkRHAA/PNAjYPtnBs8+f2JgsLS4in805jvxQ0ChfCgsF9MNDA/3of7BvE5kQuk3g5LCCrZ1dHOwcYbEwj2yMKdpAvVjB+vM122ui8YidhJiYYh/yODktotN3oBmL785fmcXiah5hFgPt8fRP0/bPr778xjKUC5PzyOUn0WOhzGAXg0QPSAP33ryLwjz3YwJNQK/tai/UykDptGlgcz7HE3KwgJN8FAuYIoxyidQkZxiNalhansNEbgqVagvHR2eoNVtIpzKYNQ552iSO15FUJ5RrgqDMiO4O2sgUYli5Mm0UHQxwt1oDo8ri+2iX8IfBDga2nn3z3D4n9RDXQSqTQHPYQIz7ZSqPXH4Kk7kpd6pnfwdnJ7toN04RHLXRbhTR6VSNcoNt4XPoLzJZhUd5Bdz4fpfAPupUgRWXgSDZiwLNfN/KfD7K4thuUOaV7y+xCLVsY/7mu+Q3ykaW3af2yG6Vn6rP5V/ye31mNqRlegcRtGMQY4qTIAEqdxw+QAoGUmMFHdgigELOuiioBFTwe7WTJ9H8pBmuYd+PE4DCZ5mf13WyJFtYHLB8Hp+rmjPc56jXBMDLvhYQpvermLzkUz4H59HZyBfAn+/PCIimPylwjNfKNxRowefSXuGPcAr1Vz4E71E/5cvI3+TnAkXYfx8E4nMGfXfsXM9kG9k33sPnWvB3jHVoTtkOf8wFcPH7X5cMpxOrDEDQFicuwnHlOqB9ywxc+SpGp9PpWF+t+N3Yh7Fs9Y5bl5d9eD+BifMn/8wH3ny/SmPDcdfY+b4xryWofL6Wgix25kAqBs+ZqEEaJ4f3ENh2QTmBqj4gy3G0PrXbJgvsF/ugvkSi7mSigdBMvmCyGxPTAg6A15iaLh5n+vfG4+xAQ0d/INxAIJ6ul9y6do6fPaYsMNkMXHzOudNYCgOTHPP5kjGNv+RZ/rbvG/o4lHAEPUs6zA9e+JiIwGt+z885pwJ69W49X2PEd6sdWv+8X0C/5kfrQzpQffKBQ+EqPiYiHah1K0xKf6tdrmC3O/XJd2i9qX/CDXgfv5Mfr7GRnGpste4VDPH1jMmb1TS64AcX6K/T6gJA2V6BzXoX28nPrZaIV9xRGBzbZrI4xoLUFsm3yYhhmQ5zUh+FUWmdSYalPzQX0pW6TkEyjbswIWEawsC072j9sp3SRxp3fic5kzwIx7ITl+Ok4xixt7Efavve+EQ9dSDvJ02YcEi2lz6kK8o5pqYiX/SYbkSyoDUovJh/C4A2u2LMI277w//6v/yxIVDqtBayD7JJ8Qv01cCwQbEEj1RfHMHQIpRCk8JUI/1FqoHVhEgweI0PgvsbmRaCoh4cqF9nhOgzLSb9rcmWgEso9LcMGQ6aH5FQf3yFJuBcRpMWoa/s/fs0tj7IyBpwUgb+bykKCbe+0zhqDrRY9FtGioSVbRMALQWs9/MeRWH4mQwrjbfNT9tFJvWZ3i+jgRYVBU3fywhjOwT+awP2FTj/b4Akwewxh7IJPFMwxoaL+qh2+UCsr3S0QKSENf5SHj5IffnZxssYcFnM/ibgb/KSRY3bueyRO3ZcJMM3fCXj2rQks5p/tcfabZHlCwBc46r3c7H68uQrJd5nUaxx9oOUrt9fyTufIQWhjcraM84+kfxLfmSEs6+cPyodfifD4Xwz7TkFpDmUkcfPNG5SgLxX7ZGRJN4v32jx5c039PQezRXvoQwpA0TjKBnUBu9/7ss2P6dxSx3CaLJl0nlgtAxTZ6RdFPu4kCE6E+OilCMGYFjkjrI0siAE2xcLM8s7jFE3hsXp61icvI5cfB7hUQoneyXUzopo1cnX7LJO6dhHk0EsX5/HvdfvYPVWgknIqJVHONs/BeoBhLsRoE7HtI+dg0389K9/ihcvXiCTTZmiJ8jZqDasTyyUxozXWzdfwe27d1Gt1LH+cssM4UqjbsWlCjN5ywrO5VI4PTnC+vqa8aISPDs3GHoDy6SenV3E/NyCAUUEIAh0MvPz6TdfYG5uGvfv30K9XsXm5gsUiyVkc5PIT0wbcJhKpvHWd97Bgwf3jVYhHo6gX+tgf3sHf/2Xf2VcyASRVNSEFB/hYMAoJyrVspOnQMDeR5CL4Nuw504j2NoPBxCWcxYgGECe8BB4bDsRJ79rG9VyzeT4zh1SB7BZzvg9q55ZJiarbbMIHTP9InHy6w0MvOQPDZV6lXQmfZSKRQOQma0aNyA7YDQFdO4J9Dx68AiPXnsNlbOSFazb3d1BrXpmHLOl8qn1lQA2aRIILJHmgO397LPPwWPBS0uruLJyFQ8fvoF7r9xHJpO3bO6zs5KNK9vMcTk9PrF1TUoFcogSoGNWBUE0yzzo94zzl/u0cfeyaB8NjR4dAqDdrOP4aA97e9uoVE8xGHZAJMlltYSsSN9wEMB7730fb7/1LhYWlsxZZvYz+0af+vDoAC9ePMPB4Z5l39GxIijINhBYKleqePDgNfzRH/0RJibT6Pccp2mlWEHtrGEZmOT8paxRxkgvwAzQ3ASDCy0DPJgZaQ5KKGLPevONd6w/lXrLAhTMeCYFBgFLygEzxzY21w1wIYDI/rfbHSRTGctQnl9cNp3GUwOkgtnc3MDztW+QSSbQapOjvGSZ+uTlNj3R6iKRTiGbK5g+DEfiqNdraHeqRgGxvbt3vn8YV2q7g6lCwQqscX0zO5vF0TjHDMSQT9p0IQO3Q2aNN9HqdqwYJrOtl1ZWcOXqqgFr7Hfx5MR44YsnRdunJzJZR7PS7mBxcd5oUZht9GztG6PYmV9axnvf/x4WVq9gojBpQYniyRHOjllIk/zKh5atvn+yi1q7iXqjgyEDjdksctMFLN9axQc/+j5u3C1YUI1i0S0DW18d4JO//AQn20UUMjlk0xF02g076ROPJfDkyRM8f7GBdCZjmffMPCctwMnZqWXWc36III76PSQpl7mkcfsmInEDagu5Kesvwfa9wwMLSNkR3hD3E+qQpK2dSqloBR8Xb6waODg1WbDrOCZbW1vGo9+st7A4t2ycvcycbjTqqFXL6HabBsYNwyMEJsK4/9oD3LvzioHG1IvlIkH1TTx5/ASnR6eIRROYnCjgxo2bxlG8v3eIo/0j7O5tWyY7194oEjAOXlLO0H1PxZMWfE5GEsilxqdRCGZmEwjEgM6oa8EuHnWsVs4QC4eQm0ghlY6j12th7/gQx6UTrFy7ipXVK5b5T5D/2dNv8MWnn+JgZxurN6/iB3//J3jn/XeQnowaeErgslchP/OmBXKoK0nXwjVA/cQMVQYwSqcVOyXDTHrqFAIdHD/2z+zCjiv+Q8oTyjODCdRT1CdcS8ywZ4DgxbNNBEYhK1I75GkJSzzoIRANIDeTR7qQQTwTQzrPwp9JNOpN1Gs1C1awXaTB4AmW4SBo+mtufsl43o+rRfQDLWTnk7h+dxE37y8iO5FEqz1CvTFAtx3GsA6cPD3G04+/xPHhIVKJOGampjA5XUAik0Yym0Q/MEAgFrI1ZwXReGyUQGOEPOpxK9K7//IQyXASmVAS8UAc4WEQxweHpnsYlIwkIwgmwpbRzMKW5Njmfp3JT+D6nRuYmGKW/RCxOPd8ckPX8fnHj7G1sYdsfAory9dMNo5rx5i8OoFIIYhrr65gaimOwLjwD2uNNSpd1M7aGHQCCLMdgSi67a7tO5TrAQvPDbomC9RdiVQQUzMJTBZSoBtG+pxaCTgp9myuZa+Sn56nNoyLvsUTpRGkE2njeZ5fmTSZY2KE6jFwzpmXZ/Yei5qObeNna8/tmalMxkAGBhVShTgiSWYLJjAixwiDn9TJB7sonu5h0K0gGh5g0K2i264aRROBOAYuqXvbPR7HdRnG8r1k48rXOKclGAONvm0uXlTZwfJl5Q8xQUA+ogDob/mClhh1keBgoOT4VK4Pivj+lmxYH5xSkpbAB4ELPWY983h/wNmDvm/CNpNWTT+yb2XPO5DGZTjKjxVArYSJwMDN84U/6/hHZbfJX1WCFTPafJ9RQKvGj/avD3AT4JOPqHHh93o/gz1qr8BX33f+9/2ti4J1/E4UlAJLZatf+JcuYO5jAhp/+Ve+X+37xz4Io+fqXslQz5Llvk2/IH9CiTS+TPE+AdD8XD6ND4zJ91FCjpOdCz/vfMJpf1pynsuCVVBAc2zvGmcIMxlAfpT8ds0L7/NBH17n+z6XsQIb93E2sABojYH8MMqr3Rdw8sRMSfmE/K0AATOEhaH4fr7wBPnzTLLz14YA1VA44o7/d2krOrDLxmPsP2lM1GatIepgd/0Ff7vvD+s5Pq7j++iSS46/QDthLL7s+RmyaovmSwCf8B/Nq4/5+P6p1o8wMT3nXFd5ARs9k+On7FLfd5WfLp9eulNtl48vDMTHVqSD+JnmW0mZLvHEZeXrx8crtI70nd5vdJoeF710AfWzv7YlF9pTpNv4289uljwKXFX7dJ+wSGZAq316jwIJetd5sG5ME6Ogm+Ev42Lt5qvHYucBD61nyYzmVHqSf/M7FgHUezVm5zI8ns/LuJX2Bq1RHz+UfPvBELVFIDzHnmPNz6X7FISxRIcxIC19of1BOK72EtLL8IQJmQsEftO5U1Kjrd2Aw8W4D7EfHEsmhPC0jrELWBHVCx12Pi7j4IN0k2hU+Lfk2caUHNACfCS0MgYkZIrOWUr2OOOT39kCHCsK/S0QkJ2WEPkKV4vc3zS0efsRAG0eWixapBpMDT6N5ovN12Wz+gtb//cVkjYugZi+AF3eBHgfhcHvixS/jBVtSOqbr4h8QNbvg/plKQ7jI0x+X/UsfyORAlJ7Ncb+fdpgtaGp/f7n+j9/KzonIdI4aeENe04Bsj0CA6VAXfaeA5IvK1E+T5mxiq5rEXNu+f/zKOgYRFWkSBsJ3yegUvKg9koRapOXzF5uo+RR43EZTB94FCB+JriMAHOmxhEeKUEZJqYwRy6AoHGTstCGIMNAMqexk1HAo/b+xsR+6j18rriOfSWu96ldv07+LxvPWm/auDgeZnyM+6/1y+/9KCKv4fzR4ZChIMVmmw+PY48zAjSnmnf2XfOj73zjURFayZrapPXFz/1jVLpX65bPV2Vg6SgZPNqUzg2gcVFMfxPXZqbonPHWjo86abz5HBdw+PUANMEV428N8BhjzDIF3Fpymfnkz2XFewLQs/krmJ+4iqnsEsLDNA5fnmBvcwvtWsOynIJhHiftYWohj3c+eBsrD0jICJSLQKfVQu2sjnaxiVET6Fa7RL9xXDrAZ198gp2dHTsSx2y/OnlO9w5ckaskj7918cor9/G7/8HvGSXSF199baAKneLOgBzEh9jb27Ps1/mZaaMw2N5+acdwSCdROqvg5PDY6B2YCbuycgWBUdD4AwlIViol/OKXP0OrVcfsLIvMJYwHkzyuffKTpvMIhCMoTE7hvQ/ex7179yxzPM4jg7WOOft/97OfY29nG7EIjxG27d1zczNo1KsG2h0dH7tgS8RlRWQmclhZXsWoPzKAnYChHBVmlHDsSYVDZ9syKKNxtJpty16lvuI4WXZAOGpH1UkTUGtUUWOhj1gEK1eWXIo7DXA6/Km4Pb/TdFm6JydFK26VnZ5AfnLKslgJ/hwfnaJULGFpYRk3rl6zzI92o24AerNRsVMhtXrZssYJ1BNkJ3cmwR0CxzzqTFA/Fk8hl83jO995zwDomZkFy146ODg0AJpypv7SyKMMM0uGQQOCaNIhnBtbG8GRUY0QxGPQjQAyx5URb7anUj41igKCX+wz1xapPOiAxqJJPLj3Gu7ff2DBB3OMu20bd2bJsS/Mguaxf9KvjP0py9qk49Tr9jE7O49/+p//Z3j1/j00m1283NpAtzVAtVjH3vYejg6PDRhmpjwzvJl5yax3PosZ0MxOpRwzQ5PtePTaWzbHBFsPD/eNBmJ3d9sOJJC2gnYB+7i3e3DOQUibmlQUzFCfnJ6xMSPwxzW/u7eDnZ0tK3w4Qt8ympl9TAeb40daBXJz5yamsLi4iOmZecsCGAzJk93H7v4+1tfXsbGx6YrpDEcoTE7i1Xv3TR9QblhAktmzdK7YV9ub28xKo9HfsTXBbADKVzaXwfTsLCKhkCsWWS6jUiqjWq6aPJNChnqZskCdQYcxPzmBo5NDG/e5xSW88Z23Mbe0NKbfCGJ/dxt7O7uonp1a8cNwaISjkwPUmg0rYtbodJHKTWD5+lXceHAHy9evWBE+M247A4QGQdSPGvjlX/4Ca4/XMZmawMLcpGXv8hquqbW1NfzdL3+BzqBvRRhD0YidSqjWWCyvZRkjPOFQr1UsA5DZxwwk5JJZZDMZLM0t25732Sef4vj0xE5dce5TmZQFUgjYFosnqFfLxnM8tTCL2aU5XL92zbJ0V1bnUTlr45Nffoxvvn6GXtsdASSo5jL6mKnatMBNOB7CnTfv4Td/57dw5dqiZYKjDwM2D/ZO8fmnv8Lf/A310j5mCjO4f+9V43PmXsYipE++/tL40heuLBnIz2zAepuARtCoeFiUrn5WxdLcPGamps1WHoWHSE9kMYyQiuQMLWZhh0ZGHzIadsFKi41W1aiNRqER/sE/+o9w/zt3XPHDBnD4sog/+9P/F3/x5z+1IpX/8T/9J1aEr9vo4vS4iG6rY1ncpAWhDraMeBbATKUso/va8lW7Zmtz2/TE3OyCBeh4goI6iPzWtVrD0dpU62bfkFfassNHQzJ9V/0AACAASURBVPT6AwsqcI74fO5f3Au4/zG7mCcwOM/kfw8nSIOSsqJ2oXgY03Oz5iwyGEOaJQL1vcHQ9hF+TgB6Znoe0VTC0ZmMWshNJ/Do3XtYWp0ktomzcg21KqkMYuhWhmhsVbG3vo3TgyNrEwNwM7NTxnmdzmftncFYyDjZuVdTZ5I3nnYLg6jNWhdHu8fo1buIBWLIxTJIx5OWqc+TKz10EYwH0WWBy1T0nEv78OAY6XwOoVgUhelJ5Appy163siAD4OvH6/jl336CZrmDB68+QmYyh2cvn6FwJY/J5Ryu3ltFqhBFLDlCk85dlxQePLkxQCSQMO71o4NT07Vm4xAACjjnjYExBowLMwmks7B3Gqtd2GUxl8oMLLrMZe4NlXLJ1ovZMb2hBfEKE6QAmcD84hSiMbeXGNhMm5BJBWNqNALeymSiTmYgY3p2ytZ6PBNHJB0yEL3dASq1Hro9Frdt4vhoH2fH+2g1i4hFBpYFTVoO1kJgwM454W4tEoCWfarfAlJkr/Jz+WG+v8b+cX37Dq7vv9JeELWBEjRkNxtwOnD+ot4rv8XPzOP18gcu28A+AOD7NwIZ+qyDMPYP5F/LVzI/aFykXW2Svyp/gWC9fB+1QWCJ+RJDl/134V8471MAoYBnzSHtBt9/9DNG5SPx+wsswAEQ+k5+oACP3rhYouaH3wso8X1C3e+DNDau4xpS8ovUf/nQ8qcEevvPkf2ua9Vmfyx1v7IZ/Uw8Ww/kEhufHNa7zXYcDM5PLOn5ArT8YIcShATwCdSjzDm5u8g4F3bh4y2J+LeLsAv8MXDLHbscA4Ium9wFJdz6kd/v+5783Gy3cVawQFL5mxp/+UE+hvAt4EwnPlnGm/IwBqA1T0Z5Z1mSLuubnwu/EYApP18+udpgPvwYNA8E5V+5cWJgU1iEfut+389mFjTHXhztvl+nhDV/rfoyokQ8ex5IRedOiGstyM+UX6q5FbbkJyZqzAQiao6lFzgWHCd+r4xfyZmwNK23y7Kv+fX1mXAhPo/tuLw2tU6E7fA6XqNAgy8rwqY0Xmq7P3++7Pu4mvAX9ZP2gXAD3iOAWGCodJgAa/VDAD/vYdu19vRcfy50D3+fY0VwwLXp8nGW+uVTDsKR1D/+7WzBi/p2fAbbz88pD9KpwmM0DpJxjacCSJdxRn+t+332cRhhFv4zJYeSXekK3ifdJTlkGzRX0ul+gqDWm2RAepF9cbLTc+t65OwvF7R0xSNVm4tEB3wP7VyODe1I2ol0jWkzsBi5MDZ/HxWmpWCkdAH78S0d9D//8b8c6QN/Y/cv8hWLFJoUJOkFLis3LUZtFppMKRAtLG1WEh5tIFJyAv8keL6SkUD4AJ+/uWmBCMDVItfE+tHDywtLG42AcQmbxsdXhDJO+J0DqhygrD7yby3w8y88TjIqQH88Lv9fEyfh0Vj7m7uEXYLpt1NgnRSWFoOeczmS4htHpvjH1Wa1sepdUgyk3bj8TH/eBYTKaPIFkc+Qocd7tKCkjDh3OrbsC7fmktfpeT7oyc/9ebhs1PljxwxgbTRSYFqgUprqq+RUG65t9HbE+oLrmvdKtnzlJWPJl1Frf9BlXGiT0dphG/X55Q1K7dcalHz660My4MuixktjZkqi76LO+tH7NRdSTDLiLwdjmDnjr1spWP2m0pQ8yCj3Zc83pDRGvoEmJe0rT32vjYR/C3DTpi6lK8Pz8gYh/aAgktbJv6+kXVBrTBN33hf7DwGkXsdA0ViYQAqL5rFqPTMaXDFOAnidJosbJTGZnkM+MY+Z3CoSoTxOd4t4/sU3aJbrlhWUJ78lBlhYnsb3f/RdTK4Y4w3WXhxZBhMz81qlBmKIoXlWt8zK49N9K0TFjYeOLDcPzlW5eOb0UcdxepOf8ff/4B9iYmISh6en9juWSuKsXDIqgSdfPrYsVgKi5EVlliHpIzg+PFbPYnfzs/P48MMfWSE5Fj1jsS4ecef4fPX1F9jZeWmgFouKEdwgcLa9s2tcsqNgCFdWVvHue9/Fnbu3LbODNCGNYsXoFz7//HPj4WVGYa/dMnoIAm0VggC9HvYPDhxPIcc6mTAH/NGjRwakMxP45cuXlgWnLArtGaRDYSYz58WO+bWYoes2YGbzhSIxpDNJy7olAM1NeWIyj9u3b1pRsbW1ZwYc3bhxzfQEQVe+Y2VlFbfvvYJMoYBwLDo+Gs/CYet4/vSZ6QVmpdKhJxUDizUQZCTvZrVKjt0dnBSPkMtkEE9EkUnnzotbMbO8WmtZlvfS4qpla1+/dgv5fMFoVwgQMZPJgOpkwoAGyhwLPdq6GwwNdCVgZ98F9O4xANdt4/Bo3zKH3brhSYw2Gk0WIKza9aRPcft+BLFoHLeu38KjR2/YuDMjj6AzgeKTo2PLhKzWyuh02mh1XEaR9uVms8U4CeKRKP7+7/8B3n77bcs6f7n5AqWzGuqlJg52D1Cr1vHqq68abQKPsJ+cHKFccdzg5GSmgeuOR0bw8MFruH37njkgLNjF+X/x/JkVu2NAnsECZggSCGOggM/QPkOOcGZzTk7N2DO5Uq0fJ0fWJwYvSPXAfc0AvO0t4zctTE2bARhPZi0j9fr1m8axjEDXwOJqvY6f/vSn+Lf/9t+Z3DOzgPL7xmuPLIhDQ49g+ePHj0GnfW5uzsBZFl10ut85jtLN6UzKQEt+R5kj0OLojvoG/jC4QWOQ/SP4Xy6dWSYuT2QQCJ2ancONO7exsLJiwDb5nU+PD7H1chOl4qkBH2lyqne7xtXd7vZQrjQQisexcuMaHr7xGlKTzF51jiYzMEfdEYb1Ada/2sDW821EEcTc9JQVgGO7eVKAQPkXT77E/tEhpuZnsLK6akA0QXKOS7NaQfH0FHvbWwbcE/DnkX9S10zmJqywZLVSs+xdyhlpdNK5jIGkDGxx/bAIJLPWWRCQbZxdmMfdu7fx4MED3L591/TKF796jJ//7Bc2vlzvVsOi644Bs/gbn0EKkte++yZ+8vd+B5P5DFqNvivuyFMQQwL2+/joo0/w5IvHBipfvbKKbDaHZCJtOuDl9iY2djZQmJvC6rWrxp+9f3iMfmeAZDyDYWuAyCCIfCaPyRw52Mnz3cbM3DQiyTD2jvewvrtmxdmiEZ4Ya1oQiFzRdLBJA/Rf/df/DDNzC87YD0WRiMaw9s0z/Om//r8wtziHO6++YvJ/tH9oOrrTIhWJC4iT95hZ2tS1JmODAZYXlo0julmpo1SpYX5xAR9870Nbe+SRZxHaZmWEb56u48svnuBwbx+JRNL6bHsmM+MY+CmXcUR922ihVjqz9UYKDK4RrktyVhOEZqCQp0oIXk/NTFuwjYVyadcx4z8Yi9t11DVcL8lk2trdIV9xeIiVGwv48IfvGF0FQc5avY1elwUu4jjdrWD78SbKRxU0KxW0x44j979EMolsPoM333sXyUwYozDQ7JA/v2NyWK8weNYG+mEMOkMEOkC/2bVxCQxGSMSidhqk1q4hlo0hko4YrQjrJZBT/dmzNbRYBySTNSqZfD6LTDaBSBhWMPNkv4LHnz3B+vMNzM8vYmFxEdvHO2ijgcn5vJ1umpzLIpYLIxixA+9o14eoVhwdV6XcxNHBsQVWLds4yyK07jg2qWBu3Fh2c9Vtm9NoFFcBHkfmqa62nVKhTuYpFe7lo14Xs7OzluXP1UA5JwAcT0XQG/QsuMU1zrVj9vA4OYXXWMYyM9TiEdy+fQuF6agFylo9IJgAeiMWKyR3dBu9gavbUzw5QLl8jFr5CMFAFyF0+FbLGOt2XCCA65GnbbjnyneR3WvvGxchpizTPlNWnexN35/0/SIfqKC9wD3OwK1xIo3sfT6H9oB/r2xQAQGye3273PeX5WvwGfxcvoLsTmobXS9fSLYx703GHU3c5fbLZ+Y+JN9HiR7yOXlNfFzD5QKIcgkx3EvYb/HHnidNhaLniUQ+uKM2yce58L1dv+RbyDeW78EAofYsJSJp3i6DDX6/+Rw+gwC0+ur7OZpDvVugqt6rZCGNuebU97E1rsrqFDjHa5VhGCUP97jAoe8HcTwpL77foOt8QJXP8f1dtecC1KPv4GgOfRxD7SUHMfURv6M9oox0PofjytMObtwuTun6gRjfl9V489myvy77XP7a0BzIV5Rvb30YA9BMXLA5GCfgyKflHDtsxcm878NqLfDdfnKScALr23h9EwLWCWq2g3uCfDhhJwKM/THk/kgZoH/F+3yQV/iBsB7pC37u40D2Hp45G4+1/H3e5/u0/pjpfh8H0XMlF76v75/klw3KMWHfHIDukmUu91FrRWOpdaAx0Nx9a87Gp9iF6QiX8HWL1rH8X2EdPu6jd3OOJVPyuX1cQeNEeeT+xPdSr8uX9sfVlxFhiP564rOkwzQ+lAuuB92r+6RvDPcY+3Ky8fVutkVZ2VrLApgF2tIW0dqVfmdflGBo+slAWccT768l6R8GkKRnNCe+nucY+LpKz1OfJB+8Thib5k9BQwHzulZ7i9rkX6drJSdss+Tal2m+n9+FzR52QSYXtHR8zbRITH4CTvfbCc1Wy8aD48ZiuXZ/8ILaWO/RHPB+UbvwGdqDNAYmS3/8r/67kYRKRoDfUHWAD7gMktni8DZYfyI0oRocKR9+roWqxcD3S/h8IMz/zN8c/M1QG4S/2fkLTgtYwsTrtCFpEfqK+DJwd7GxXygqTbK/wDTAv27RaywkFBJ63k+gxVdw/gaqfkohaPNVX30lpPsuK0i2XwaJQDkZbr7R54+Zb2DRkdbi4Dsu90XGqd9uXc/nU6h9xSJQX++QYtNcaAPXe/S3xs43UviZfwRKhplkVf1T23yj5nzj9jiQbcP3jkPpGhk/UnJ+m5h5JsNLkXHfKPKBcK0B31hiBrS/Yek7fSZl6xt+/nxo7fjvVLv99aj/X96ACMBLZgXiuo39glqDz5MhoSiu1jGzZS5v1hpvfy4vbx7atLUZ+PIj+fTnQnMj2effivIrmsnr+b3G0I8GXl7XfIe/EZoyvVQ4gm26uMYdk/OBagJpRmESYeV3Om4sBqb1zEKENK6YZRFCLJgz7ufIKIdCZhETiTm0zzrYeb6D0lERjUrZAMPAqIuZhSl89/13kMjGjad0a+el8enSaUZ3iFQ0ib3Nbbzc2EC7U0c4ErAj78wa41hMTGRt/ggStOoty/Kh0/rj3/pt47+lwzg/PwXWGKzUGsZ7u72zhW++eQIe1+206rbhsEgHx3h3Z984Wa8sXcGH3/8hrl+/jWQ8CRZAIdcqM2uLZyfY399Br0/glMUd4jYXLJbHLFQCF+Tiff3NNwwoSqXTduS3Xixj++VL49xcX3tmRcQIsjCrkrLFIhsc84PDQyciwYBlLBMwef97H9ic0UknaEmKAhpANCBq5YoBd8bDTWAvyCrx7mgfnX2CHlwTmYk8FpeWLOPVgbIHdj1pQigzmy9foN6s4caNG4iwKjJ5jft9/Oi3fhOvPngNqXzWxtGyq3o9yxz88vMvDGRjRhkdeuPKMwPDOf3M7N0n9+jBHgaDLpKJuBUStOKMkYhljherZSQijDbnrbhgYXLGCp8lE1kEgxErKBkht2yzPQbdg5bZZ4Ztkxn1jq8rlSSXIbPOmOUxQCTKDP0BSuWiAdBcRy57umfUIIx08z4GVDh/zHonhzPlh/O2srJi9x0dHKBcOTPecsoZ38u2uyAss6YdjyLln0EOcpH/6Dd/bOBplEf4my2TDWYgNiijvQEWF5cNrCX/OHmZa/Wq6XeOH5/NMWZ7Xrl7zzJRCbyx+CUB/Z2tTQM0zIlLuOIvBMQJ2BK85T8LxEzPGRDDDGhG8tOJJDY21m3+Ge13vHAw6gfK1Tdr6zbf2dyEgfrReNoAaNKAXLu2ylp3dhSegfiPP/4Sf/Inf2JZp+TC5fNvXb9h72Mgl9k9h4fHllXNflrwoM611jZaAsumGh+pTsRjyKYzJosEYjmu+VzunJ+SlDJc6wTPSbNAmWLfedSXAZH5hSVcuX4NuUIB1WYTlXplTE2xYVlfc7MFrCwugnwozPAlLUuH2YvNNpK5DB699SZmFmctazQcDVlGBOllOpU2Tg7OUD48Q7veNiqQXDZr+ocAVb3VxPrGOl7u7uCVh/fw2huvY+nKismeAX/livFYf/X4S1TPipifmx5nRY8se5XFiy3bu1JFkZzrjbLxn4eZLR13hZsilr3RxcHRAULRkIHuHGvK5t27d3H39ivGNfxXf/kzA6BJA8M5oByRQqfRrJgqSWfTmFmZx2tvvGagM+kgmJlLcC7D1NLh0Iq1MRBRLtUtoJRKpW0ObJ0eH+Cwemgc+qQ34kmJk9MySsUKhs0BwoggFUihXqohForYiQJyfDObO5FOoNQq4vNnn6PaOjMAOsTs52YZjU7N5DeWiCISS5gNRblfXrqCxdl5k6UvPvuVBY7Ik08udlIrca0x4EO5YHY+qTJa5KYOE7ygPojakXdyPkcDpD/o4dr16/itn/w2Vlev2dqIJ0PgIYjicR2fffwZPv/Vl1aEkvdSBsORqAVaGdjimknFIjjY37aCqrPzsxYEsUAfT5cEmU2TsWAWKYqi8bjx6kfiUQv2HZweIjnJwrek+YpgIkuu/pCdVGl2usYZvXJ9BW+8/RCZbAR99BAakW80bMVtT/eb2PxyE8c7R2iRSisaMxniuxutpumZ67duIk8e9FzWuKubPJHC/cGyg5voNjgWMUQDIbAUYKNcQ7fVsvYQgC7VTjG9MIX5q3NIF3JYWi1YMcWvvtrFs+drmCjMOwCLYG40jGw6ZYEU2gHMSN/a2rF3BcMMCHRNnlO5BO4/eAV3X7uJyWVXFqRSAcrVrnHuV8oN4/ivVKmLw5ibd7qKexvXOx3Aq1eXHQjcrSAcC6PdckenecKJADR1IXVes16xAN7C7ByWl5dRmCA1FbC34/Q2aadIWbP5YsP0HO2YbruDRDxu+oTjwCKd6UwCq9euYHl5EZlcyhIXhsyOYqCDnNytHlrdvukQFkIsl06MyqjbKgODJjDqGI8PdQ/bxjlgsdrRiDragXgCYfwEBNmtsocFesgX0nFq2eCyE2XfKQNaDrd8KdmmZPwSAKp3sC2yd2VjyiZmG42CicTd49MqAgR825OJCWau4KJ4mu9ny/8hAP3r/JMLe9jZs+Yrjk+Kyg/jZ4nxiTC9m2+Un6M+q+3mO5kddPFD3cIxEzigY+jK7L38PB8os+ePLtonP09jI3/H9z1838TaMx4f+SW+f6nPeB3bxzmW3a+AhHy8y/Y979V3ahf7yjEUIGXA2Th46vuf8jHkN8sf8fuhEfRBVcmWfBsHsDlqS/7I11EfbZ7IzT4+Ms/1xvZ9K9Ayxka4h/l4g/rPZ0mW/PdonQg0ky/lYw3CRvzAt9YFgXn56pbN2nH2sjK7Kdd2rdV7Cpkucrafo7TU+tR6lN8k3+xiHseBoaC7R3iRZF5gnu7rexngri+uiCADoGyvf1rbxzGkDzSXWusMAEj3aD2rzf7Yaax8+dV9WnvCtQTGy29WNrDwCeEwkmeNl2TKlyMBlXqvP496v/Slj0sJqxPuxbbxOsmgZPmyjAv8lL7hO4SX6X3SGcIk7OTRONFMwRS103+e1pXWh+ZWcusnt7Fdwh79tan+8Bm2rgMugKQx1rPly+s6fu/TqfCZBM2lIyW3zm9wXOtaF9IZPs6gOaZ/5f/4+Jv66wPEwlg0xxwD9VunVtg2S9ZourpHGh+NpeRGcqcTERZ4H1MSa541D2yvAGwFzfieaMiNHwNN2tss8WjkKINYr8UByz13spMUXKkUkvGYddsVKL2g+xI2pflzOtCdCtcYs50KDgT+1b/4b6wIoRSGD3RJ+PiZv4ClQG3yhhcViLUJ+AtSg6uFz05qYrW4NAn+4lY6vx91kPLUxqQFLWUisFWAmL+g/YGQotTzfKWocZDC1Camd/DZivBqI/M3P12vMeJz/HFRH/VunwPaF2S2V/30lYmuUX80rlqk+lsbsDYR9dE37i5vov47tZBcnWZ3LFh98Q0MOoJ6h9rE9sqg8TdbLWpF1hT5vKxwpZC1eNQXjYfGTm2SgPO3H3HU9VIE6p/mwA3wRQY314GL6jpOKvZBMqY2SwnpOgHQGhvJjza/C8PQjaHmR22hkybZ0rXqjwwOGTlaN/5GIgNZcqe16q8lzb0/jpp7AqgyNrWJKIopg5fzqWOOHBNlBjhF5RwHvleRvstjwe8F8Or/6r/65pSZU4a+PJwbCuNjZXIWdMxPm49vbEhupBj1XH+NSHbYHipUZYr4joUUptusL4oRaHO2LF46ELTCyAHMLDMrQOgMI6JSNBwxijnwGWmMOgnjhcwlZoF2BJ1SF5XDEspnJ4iSR7TLwnFJ3Ll3yxzLBgHVgcvSISA3aJN6Y4AXa+vYeLGGdJLFQCJIZTNmBDbbznnmGNBZbdSaRgORTKRw685t/JP/5D9FkselYkC1yqM1LeOPJvDKQoKkbGCl+kGva2A05Z5AA4FsFjp69zvv4a03v2PUG81WG0enRdS5WbbqBkATiCagTeCXbaAsHZ0Urf3Mwr59944Bmcl0wrIQ66UKdra3UTot4nD/wPoWj0aQSbAA09DawJ/TYtHAX45tbjKP77z7Dt7/3vfQbDUse5XUFXyGgVzVGk4OmdFaRNQyusKIxZMuO5xFEUMugy+RSruM7Dt37O+NjRf46ssnOD45dIXrMinjsiYVAIGVdNbRIvD3T37yEyxfm0V7ANQa3FyH6Hc7ODo4xOb6C2xvbaF8VjSAjqAvs1fpeFNGGs2647WuVCyD0DiLRyMzNggoGcB7eox4NIlcLm/PJkdqOpVDNjvpCqBl88ZjXJidM0DInOKAcz45rrvbL43vlkfJOTedDnk9yVNKUChmBgUzcplR7JzOLqo8pj3W56ReIoDBTH7KO50jti+d5lppottxxW4M8DZqDEc7w7ZRj6TTE/a72WhZdjnX2Btvvm7rjAX3mPHKAlCk47DatiwWmUxZgUoFuShHZ6WigfZyLkilwuzhaCRmc93utywbdnvzpekPHr8nUNwlnzKpLLJZWwccb36fz0/aZynyF/N3nJzPLEK4bbxmpNfgD8eI7Xi2/sIoA8hVyABAJuf40h+98aYVjcsygzEIBKLA0aHLgmbxt2qpYnQRBN4JujNVg5nJpCQhMMZnTJGSIBpBuepA2b3tHVQrJfTGR+FJv6FiIJTjyamC/W3j03VHUO2IPed5XGGehe2oCyYL0yjMziKWYkZp3wpDPv7qS6PWyaaTWFlZwsL8jGUknxzxqD9TnljczBV65DotTE2h2mA2bscB35Eo2vUuOo0uAv0gRv0hwggjFo0iPzmJRCZh2ZQvNtexf3yE3/itH+LB64+QzqZsrgiQkrLlcHcPH//yI+xvb2Emn8NMYdL0Jnmzmd3PvoTDEbS6bQycGqWfgTRBxHbLAkvMhK5UygbokkuZ9A8CWq5cuYpcdtJ0QrVE7ueGBZA45q1G3bjCCYjHEjE0Om2kcinHZx50hVsp++l0xk5jpJMZy6A+PTq2TP6JTA6TzPpmEdbKCUK5CH702z/GzQeLFB/D2dafneHpF88QGYbRrw1QPCxi2B0YPQXbyuxcUiudNYv46uVXODzbRWDUQzTG45BddLoMojUN3LGCoU3SLkygMDGJaDBqxQ0JEoYCI9RbddOtPNHC9cZrK7WyBQICkQBC0aAF0Ki/eDKA2c+kQCEXPtctdfGPfvhjez5lYNRn5mkc2eQk1p+v4/Dg1L6r1eomG+SIJgDKzDNS3wz7pPApoVwrYXZ+BtduXjPbqXRaQiqRQSyUQi5TsBMaFDEC7xOTGQyCA+ydHiDAYGM2jkyWhW3dqQvupY1mx/RGMBpCOsvM9zaCoaEFQgiSJmNZBPphlI+rOD48RaA/tDFIRmMWkCFFBuuLRJMJZPI55KenEE8lXcLMiOPWtDYO+7B5mc5Mmq7u1JsosyBtrYyz8gkiiRCu3b6G1RvLiGSiyE/FEU0CR0ddfPnka6yvbeGsWLXCpVwfBJ9np6aRy7iTQbVG3YJ6O7vbaHaadrKC4zc/P4trt69icnEStW4TR0fHKFUaltHVarMw2tA452/cuoF8PmM6plJpGKDNTOX5+QXTV4FwH0MWOGTG+RgkajYbBnoHggPbT+7evoW5uZQVwCPVx9lZ057DfYanJ1zh4hrZNA0Nr5VrRllD+o2rK1dQKOSQSMbx4OEryOaz5nS2SZPFoFAmDUbh+ghZ8c0mOf+rFdQbPHlA+o4Khj0Gs1vodxtWHJZ7jXNIqcN4AsSdIPQTOOSn8LcPKvt2ouz7y7a6wCuzOaOuYJ+AOu4Jyn7l/xmM1jt8MM+3weU8m8MejdrzBFzwHbz/sp9FiiqzN/tjCgOe3honuMj25XO5J8t2vez/uesuMkw1PnyuwAj6j/TR5GO6QtgXRe2lE3mP2cFw9IfOpr3gxxaIIaBKNj6fp/7zt/qpNjDyovf5fpU+M5rC8btkf/t+kDLuL/ueF/1xAC7njLpQvqF8jXM/dQxySCYu+xccO/nt/vxn0q62DedRWIV8DIFYGi/5FT7Iws+EFZg8eUUX+R2D+RozH4iS/BCApkwJmJKvprEajH1G2g1sH+/T8xT40JoQFQHXszst5mThsv/nYwTyydUe+ZzM7BQGY4B4t3eerMD3UE9Y0AdjipZxvzWOfLdLbHDyr7Hx6RIcruCARgbl2S75XFp/bJd0AZ8j6g3hQqpZIJxB8y+Z9eVAvqbk0XRO2M291iDHVn6w6C8v6yX52hp39c384XFmqdrsg/I6zXsZjD/3xce1oPz50dj5a1Y+vu7TnPkZsj4o6Pvxl3EZyokwOQXdBK5qDIXnsC0CSf0Tx1yXWgeUCT5PMqe1q/f665xzxu+VAOcDrLyO7/Dv09pSu2wd8nTbeP1yjHwdyevVPz5HmAFlUCCsT5tbvQAAIABJREFU8AitLT5L+4mwAD1fgLi/T8THvva3dPqYPoft4fs1JvSheJ0V5GbwcFzwVnPL5/L/khn2kz4Xr1WQSuN8rj88Xa6++0mCeofwFz5LusH001ifiOtdMhocc/szAczJmzulz3vs9AM3HtuzHcWL+u/jTpIbyZcvE+dBjP/pf/jvR5pYgT0+SCmgTRuKbZrjYwOXlb2AQX8jUvSR79AGrM3Frg84w0MbuZ6paIUvGD6ApDZrMfr3X26f3x4+X8+53H49y++HAEVtSlo0UoziD+J1AvLVVy0ovdNXgOfKY+CML1+AL/9fwLrfL7e5uaiW2u2D5uqDf4SM10lZahHxt4wUKVT10b5rO0deCtpX3u56N69aRJo3gZi8RpuOjCAdabC55WlKcgmPubt/3Tho/mS46LcMQgGM2pwlxzKY/Aikb9jYHA4dP5Ku1eYuedLYSuEKgNZC9Y0qv326X/dJBnxZtD6PiyhIvmRQSe5s0+25I4qSr8sAv7/4/fHTxuTLl68gTB7GHF5S+PxeR1D0PhnY2iykiKWMJGsCxn0jQmtBSljPkDHnt0d91jjqb97LtvgbkpStZNqPnurZl39rffgbPo0NKnkCkNpItQ40907mHbgn3ch+EIC2TT8YMADFDLVxkRcB0Dy6zeI8BKBZeBD9JOLBHGKBFMKjDMKdBLq1FhqVEoa9FprVM4SCQywtLrhMu1gU3X7HaA4Ojg8MgOER1nKpiEa1golcxjKwu+Zsha3qu4xKy3CqueN9Krb43/7zf4G7j26gVR8ZWFGvNo0/+vj4CAeHO9ja2UQkGrCjOARGS8Uzy6jqtXtWBG9ubhF3br+Ct954G4vLKzg+LRk/M/l2i8VT7O/v4rR4bHzFHH9mfZ5n1yTiloXFfxwzFroitQiLo9HxZxZomBkNLMwycE4W+XG5vivkea6UTdfxyP33Pvw+Xn/rDeO8JUhs3Mn1BtqNpis4ViVXKDPCHb8ksyiZRZbLF4zDlMAdAdzf+NGPML+wgOOjIysU+HJjE5sv1saZNqExN3QDyVTCChxOzk5btudbb72FN77zpgFkZyV3bPDkmED4HmqVko0bAWmCRLaHkut0XOFc0W3KUjLqnGMDf3tdy3Yj8Lp3sH8O5tL54CnOqcIcpqfmrABWABGsXr+O67deQXYi7wqFxhMGnnXaTTz7+ilKZ6coGtd0Df1uEyNm1zJTj3NrIAIrrjvDzBk2LuDmO6GUO8oOs1tbraZVDTckY+icIWZoErhie/ITU5ZJyeBEKumO5L14voaNjQ0Dca9dX7W5OC6eIB6JITsxiVazh1EggHQqi9npOdy+fdsKJVJ29/Z2sLb23AomOnB9YAAY55LtNa6yGJ2bvmXx2XiOMzEoc6rITUCKIDTvYQEt6TXL5uHR/3Tasq7Zz4WlRRDEJd0JZeS0dGYBmE63ZzzW6Sz5cpeMSmRxaR6RGDPiorYGaQt8/OmnlgHdNJqUngGFpn+HAaOC4ZiQluD111/H/PIS+sGgcTDv7WzhxbM17G29ROnkFP0WZSeIqWkWl8wgGYsbgEY5Oz0rossj9yys1u/ZWBFg5zhQxplZzerg0VgcQQJ8mTT66GNnf9fA+twks3jjCAYGSCUI+FGvBSz7cnN9y4DJ5eUrlqVNWZHjz9NQlL2RBQtyBtyhx+O6QQNW2a9ILITdoz1UmzXjVn7z3TfNxiuX6+iQg71Uwtb6Bj76xcfYfblpAPS15WXjEGbGudE3tFpIZrJG3cEx4rOpFLj+tl5u4Msvv7RAGSlayOFNYJrAnwV3Go0xFRKL+9XR61E2gwY+c96YmUh9QTocct/VmnUrKtftdLCyuIyrV6/auBMEJaDI4BX1OjmVqX/i0QTmFuYNYOwHh8gvF/D2++9g9f6M45CuAy++LuHLT79CsB9AoBNCs1S3TOpQwDm3zOTmmB5XjrDf2Lcs23qjjF63YSArA4AE6bgvsU+cj3y2YMAz95eBgdlxy9gnfRLXIbmc81MFBMMhCywVWTggEkBv2MWVayv4wQ8/xJXlFQNwCaZ//MtP8MkvP0EQQdy+eceoLzrNDgLDkFFGLM1dsQxhrmvqHtIwVco1a9NELmdA1knxGAcnewjGgOm5Am6+cgMrq0s2h7vb+ygdVRDoRTCRKiAWTpkcDIJDpCZSyEym7XRPbzjEwvI8pqeSYFINITfqf8Yd115s23vJld/p1o2bvd/hSZMhUrEEEvEMGvWuFTVNxxNIpzIIDIaWsX50dOKCcvGEUWaQKipGbvhcFnOLCxYM4pof9oYo5AtYXlxELBTC0e4Bdne2jEKiUj2zwryvv/0ICytzBppHEnED9YnV7mwf4Od/9Qu8WH+J2alZO+0SHoUsq9IycwddhGMhTE7l3SmMRtUoUhgAYOCmN+qgNqgbR3UgGEar20Oj3UE8mcLt+3fx6sMHmJ51vNLNuuN0ttMxJ2cW7KNeH4z66A9IZcECvI62isG3au3MQO53330H2VzUaD2og5ndz3VGAJq6nQ4kgzPzswtIJ1IGQtcrdezv7tlpHp50ob7nennjzdcscMUgCbOXexiiMegjnEwiFEsiHIsToTTe9na3aRnk1copuszo7zfRbTfQqFVt3bn9htnQNTvGf9mvlK3G30oM4TWyDS/7VPI/vuVb0maOOX5oOe5ywA08swxUl0mnBAsf/JFfJBtWNqieJeBK9pb5MQKMxycDZStT7zv/1/nPLNrK5wqUFFAo/0q+nuopsC2X7XHzyUauaJT8dFKOyR5XX+W7OXv6ojaTgbJhB5pxPHwAls9gmwlA8z75oOyD/DXzgcIXGXyyt+XL8Lk+AG2A0eCCs9oAllj8PEPOb6eeJb+E92nOBOo4X8nZKwIsZbvrfvWJ11B38ToBTNbHcVBA/fflRICinunGwyWayKaVreSDpK49DuCXb+z7k+4zB+hQ3ykbULKte8w/HssJ543XS+Z8P0/t0jrRCRS93/fZJRv+Zxo7m+NxUbXzMR1Tb2h9xqIuSYs/kgkBiBo7A8bHiXqimdAYKngjkGw07p/kwm+XzeEYgBYGIdnSOiU9Gn98v8z8eo8K1ccv5PsJsGYGtIIv/MzXNUrMEqDq40aSL+kh4TH82wcQfXBVa9T/TO3xdZvvEwuP+HX4geZAAJ8wHR9nkv6RLyucRZiJFcUe29KaGwHQ0n++XHI9+8lfCnYIJBUm4ONMfla7v641BxxntssCG+NT7fzNdaH1K/nhb+E5hlV0LvQin+3rSH4v3e7vI+5k5repXhTM4f3SBZovydOFTvRwtODFaRmNsa/n+Cz2k2PLcWN7hBkKB9N64rXK4D8/aTAOcAlIZx+F62jNSD6lE4S9Ud+JwkRZ3dJD0ssCoKV76XvZWh/XvmHyiVs/LkjDE3S2TqJO57qaQm7/1jqTbLE/nFu2z0DrcaLzt/Tp//gv/7kRFEmI2UA2lp0Rf4eAFy36y4CXP4DaSPlbwJHbKC6KH+h5JqShi6Jn6oA5tmOeHAmGP7m+sSKA2lesGgC119+Qda8WtH7r3bxWAKw2F3/zkIHD+9QmAW4CJX1A09+UpbB5n56jIgj62x9bKSd/8/cXgzYqvcMfA79//L8mX8LiKy8fANZmdK4Ehy4i4z9DSszNkQMt+AzeS6ef7aWxzPu0CUoA9V49g86vDzhqM9HcKQrly4zu9RWv33dFxyXDXAR+xEuyaADZuAqyFoUz0hxnl/qsRcT5lREko1YbLN8lGfIV0IUh6SJG2mAlO/3eRQBBffblV+OltmisJWOSVymAy/Kt/vh98uVPRVK0gbLterbGSTIjI1Bt4W9FE/md1rnGTn3k5y6rzSktRfP8NvtyL0WvzZf6SFkCBvKOnRLNGX/LoJG8yHDVRnhZh2m9qY90yiQvfoa39AuP/fpttPuYYcAsJALUIxco8DOg6dyEw3EMemHEQmlEghlER1mEkAK6dFZTCPdTxq3aqpZRL5+idnZix+JZDHB6smDjRcfx6fNnKJdLSGdclaMuKTKGfcvSS6TjlmVMKgxm/JBDMxFzx6R5byxCB7RjnMf/4D/8R/jH//gfotHq2vfNWscALNJPrG+s4cWL58ZlSRCOAAd/mCHJ4nrMTiRQkUmmDYRmYcOZuUVs7WwbSEfHl+8j9y6L/bW6rfNjTuQG5rwxG5TGea3RtGM8Nl+jAZoVB0SzAFSBBQIJ4HUvCnjQUNo/PDB0YmllGR/+xm/gzit3sL2zga+/eWr0G3w+M/xI70B6D3PaAqQFaNnGGU+mLYuUGWid/gC379zBO+9814AuAsYsYre5tm48vQT26MzXWzUbJ2ZrEcggPzQpDpiF+zu/93sYBeJotrvIWOHFPQPICPLxecxuiow5GmVkRYJhmx/SdRDEIectM8N5D/la6exvbK7h5PTUgEf+Y8YnKVAKhSksLlwxQIqBq7v3HuLGK/cs25WgGcey02gaoMiifATkt7deWhFE0qkQwHH7KZ1gZ8jRdpCTrkxqGkvMIub+T6DvZz/7GUrlE6Om4JEzctUOeszKzCIQihiIHQ7Fcef2Pbz33Q8NhCZwx6zoL371K/z8539jQY6rV6+YPHEu3YkS8oj2EY+ljOeaxSlnp2dsHgkaM5v+xYs17O3tolGrmNw4LlRXAMMymLOkKckaqGIGD+kmeIy+28XU1JSBqARaKJfMRCcAzR8LiAWDBj7zh+/jWiNFAPewubkFHJ4cm04/PDhCqVI1uQlH40bn8MEHHxgATXA0To7xsFssnz9+jM0XLxAKuJNSDGhwbbBYJgHaTDaLwvQU3iYwNJlHKj9h9Bfk0l57+jW+efwEO5sb6JEKI57AytKirRkZmeQl393fQ73WcAX+oo5PkAXTCHJRF5kB3R8hGo8hnkgZaEYO3G6/a3zF126uIpWOYzDqojCdNa5pBgy6rT7+/E9/ik8++gTxSMIod5g5yyCQjMlOm3s6wf8UUvEUsjFmZwZtjcSScSRSUZTqZQSiIXzwgw/w2psPwVPfLI5GGd57uY1nT5/hy88e4+RgH+lkDCvz8wZAM0jAvYcAKkG4H/zoB7hx+xamZmfATLDT0qkVOXyxRpnYwTdfPzWuXhWp5FzRuCfPLzNuLVt+dtECIryGP2dnp3i+9szWGfUnszxPT0+scNrSwiKuX79u/O3dlnMcrKDfmGKGfSQQwDExXt5CDtn5PBK5NG7fvmOfHR+cWoHCWrGBCCKIB5I4Oy2hU+/YmnLZw+50QXPQwFn3DO1RAyfH+zg43DVwj5UQebJmZWnZ6Ca6TcpqBOFAFMP+0J6XJxd1JmlzSr1I+ZiambWCk60+uYvryOWzuPvgDt774D2svELuXzvQAFRhBW3/5q9+hv/n//y/LUs8Eooim8pgcqKA+bllFPLTFhRi1jI5uXd5OgUw4N1xBIYs07rUqCCUCuL977+Ldz64h1AcILXv1sYp/vavfoHGcRvZBDmwZxBPJiwwMQqPUJifsMKEhOyuXlvB7AzBGqBR7RtFSK/dx9bLfTx9tuYCYMaT3LdTHQwykvchGIkimkgjEotbprqBaaOg0bcwAElaI9KikCKCJzVr5AzPTeDNt99AYWoGG1sbFlSgXinkJszpYnHOZqOOo4MdnBwdWmb2D3/4Aywsz6FDZyw4QqvTRCqTRqlUwRefPMHHv/gVriwsuwKMrbZlx7OWQ7F8gms3rmJ5dckCILRhNtde4MkXX6Hb6GFnbxul1hl6oz4S6YwFqAY8KbQ4jzfffhM379xEvpA0yo9a2a3BWqWJo/0DnByf2cmlk1PqqD7yU3njU2cAs9NjVnoFr7x6Fw8fvmp6j2NIOWZBYQL0zHKOJWN4/c1HRl2ToBpk+Zquy+InDUutUsfLFxtYX1vD48efY3amYBQczIri/sG5aweGCKVTdrIomc0hN11AnKdk+k2jByuVj9HiKYpuHf1BB13y3cKdmm0zyjDqIRB0maP+j2+HctzkY8q290FO3+6UrSq/g/aQ7EizzzwQ1GzekAsGyY72/T/5L7JtBbzIlhYYIBuTe7xqqlBalfwjP8XZnM5e5N4ju1igonwF+Qj8Ww4+2yK/QKCStWM0ML1iAQ+eTmy7ZBUfcJJ/5QAZBwILFGAKoZ7rA0783mXAOn9YgCv/L3+ReoCBHKMfG/t/fK/vr2ps5KNeBgMFgHPufeBM7fezMgW4KIOQxYZtLL3aCZp32fcCm/k3ARklu8mnZZBYe6b8CvkK8vcEbAm04b0CxgT6+f6qA4SdD8lnXwY4na/oAJ10KnWe0Ccf0pdxAtAOPLo4IeCD+PJz/KAA2+IDWZd9K7XLB7PO/d7RhT9qa8krMm9+o1fzSwCfni/Q14D7ceREa0fryj9lazbxOKNSoKcwDc2PnuOD/j6WQZuVf0uu2A/pBsmFj29objkG/J4Z0MK7pGOEJQhnUP8uy+6v0xnCvXwMSLLh4zTywX2/3H/vZSxA60NrS3PIvy2obWt1HNTwThyoHbxePr70Ia+XTrQTbuOMdeFdolzQu2y8PBogtlF6Ws8ScCrAk99rLoUBnevm8clotUH6T+PAv/1gkeaWNp4Fb4w6wgX11S4FY3ydJzmXPtZ655jxWWojr5MeZZuUUS5dpHb740z8jveYTTQGhyWr0tMq0Mjx5GfCKAROS2dqv5Ge0bX8Xt9p/1LSkPAL7SEcO/WJ+4ICKgK3/bngtbExI4XWLgFoh2e4RCXax+6djpaVCU78nglZtHe5P/GHz9I8qn922nWcHW/BzvFpGK0r0xPigNbikBDooRoEfq6B1WajjVUTpAZosfBvy0IYbxAOMXfZVhRQDhQNBAm4JlbP1eLkAGigtUmqffytSIUWmyKXulabkQwcfzP03+ErDQmyBJ33+gC5D6j7AK2ERW2WotH9mmj1sTc+qiWF6Bs1GhcpIz1DxoA2RvXBV5S+AvMVIK+RgtbzpEiVFi8h5+fMPJNwSwFpHJ2gOm4yLV7eI4PEj175ys8fCxlW2gA1XlIKihKpj77C5rWaa82pFprGXwaHxl3yrd/9cQa6NvXzjWncJz5Hz1a/JSdsm76XslTUlH9LLnzjRMaelFm5VDmPKPqKV4CDAG9tIL4cSj60/vyNVuN5ebz8dWPPGnOOSnZsTr1jZAJ/tcHIQOA12rAE/vKdkiG9R33i9eoTP9PGwuf6DoZkk/PGz6nAtOnyfdrg/eikb2DxvYqs+pu0v7n7cqz14BuU2lhlXLrnXXD+qY00MYM8fsrMgbEhb5QPI26cDOQxgyGBAOKIRbOIBbOIjNKIhZg9mEV4lMSoH8OgM0KzcoZ+s4XaCcGLImYmJjGTL1g2L48iM8MzHA4gmghhemYSU1MTlmnJHwIjparjmUxk0pZpRhCS40Wnk3zDBOMMhB508bu/+7uW6cmxJHBIHU0Ab/PlGnZ2tlGsFG1joUPLvtKZJ3hk3JKdvmWMkaKCGaGxeBrFouOTNJ1JwLxUNIAsGiMdQ9R0PI+Uk3LCsvoG5LokL7GLfDNrtUdqkdEQOQLc6TTqFXcMmM48gcazs6IVNuP1M3Ozdjx5cXnBwFByX9t+0miiWW+B1AXkW7WiCaGoURCQliOZTjsaCSuYEcXDR6/hvffew0S+YEdl9/Z38PUXX+LJkydWlInvSiRjBl4QXOex7Sj3s0TMnnPj5i1M5OcRSyS5kJCbyGJ7cwNnpVOjvmh3WmbAE+Dg+FgGdmbCstR7zGANhrGyfB2LBC+S5C5toVItWuHDZ2vP7Og2ZU8ReWb/EoR2BcECePjoDTx8620sLM6j3ey5yHpvaFm3pHNgVvfh/p7x9xn3JlEFy2hhlqXLPGZGK9fS9OwcspmcjSuNUYKs/J3LZfHTv/gz/MWf/xsEgyMsLsy5I9RDd/S43eXR1T4i4SR+88e/g+998EPkJybQaboq8hzLP/vzf2eZb8y0o34k3QVlL5nOIJnN4vU337aM22xmAvHxmmefyQO9u7OJFy/WUSoyE9txovKHeoHA7PyCA9YoTwTq+Y/g6DxBzfG1XDsugyBoRhP1MrP0mQU8VcjbPBOg5ucrV646nup44pxS6PSsZPPHn/mlRRsvUnXQx8oX8lhcJBDtjFkCpFyvXCN83vHhkRXUYyYZgUsGrUhvce/Bq1i+uopAgly9QKsGbG9s4LNffIQvPvnMqDEYOLp6ZcW4oM05jkVRLJcMgK6Uq+b8ZzJpkx0CmgaAtDvupEYfRlWTzeUtyF9pVhHLJPH+D97D1ZuryE/nkJ/KYWImbdTo8UgQnQbw8vk2/vf/7f/AZ7/4BDeu3cCNK9cNjGVfGFSq1l3wgIGoRDyFqeykZV8TDKDcM+tzxOyvEPDD3/4R3v3e+4izWFpjiOJpCY1KHWvPnuOrz7/E6fERMiyESLqfhgtQUh4t4JuI4ff/4A9w/9FD02ssmMogAeeSWRmffvwJfvXJp4iFwlicXzgPfrq9NmRZsfF4AvdffXQO/lEGGGQimEbqHhY1jMVDdhLDCnKGXbFWFsai780AGIu5UtZIhcP7CW5yHTOwEUnGkChkrbAguYepH/n+dCKDYS+AbCKLeCiBUCCKVr15nulWLJ853ZsIIZ6PIzeVRjA0wkcf/y0+/fQjOwHAANj7734X04UZ20++fvIUjVrL9Bb1MXViNj+BWMLxXrKQZLlK0HkCIWbxjDpWpPAP/9l/gclFZqqTcqll+pFrpEzKo51D7KzvGEUIQW2CtyyWOJWfQTLFkwIxZCYmrADs0cmx6TwGPC34HgAOjo/QwRD337iPG7dX8drbVywzuNsBNp8f4unj56js1zA9sYDgyNlK/cAAvUAfyYkY0nnSmwyxsrKIbIYZ62eoVYqWLX6wy5oCxyiduaKvN6+vWlCUfNM9rmWETS+3CYVHyPEftj2Pe1IimnB0EkTbCfYwoz0QQLPXsboFi6tLWFhcRrF2iq39LdPPHEMKTTQSRpJ8860GDna27ajp++9/1wGvfZc1RXnkaYQXLzax9tUGNp9vIhGOG1c2T3Yw0NQf9nFWOUU6l8Kte7dw69Yt0+Vb61son5RwsH2Iw5ND7B7toFyvIEw6r1QK8XTSuNsfvfk6rt9cRTwJNFsDW9/UQZ1m34o/1ssNlBiYfvrUuMAnJnOYmZlCrpBBs103gOvm7Ru4ceemOY+cMK4rngrgGmIBxldevYOHr7+KWC4ANIBWY2iB4Gg4jk69jdpZ1bihd7a2sP7NU1sHvU7bAGhSMYUTEQzjEaSnCli9cR2pfA6xXBqT05NoDwiCl42epd1pWBb0kGDzmLKCz2i16nbai7RQFuwZH4X3HXnKh/wLfi9bUDaa7E0l/yhQxmcY2EVBHYObfmKF7FPVYJGtKDtXtizfIxDUt1vPfbJxkUA67H77BYicJ7uMi80LEJDDbmM6BsYF+ioJyLXRnQ71/SL5pAaIh1wy07ldbwWw3Y/GiL917Jp7tcbKMg7HGa7yvXmf79cTgGb7BCT6Nry1a5wBbetinM2qsRRg5PvvnB/fp45H3Cle2e2aK9+OF8jl+/6y4eOW3X7hm/s+iHxRPUuAkvwkjjOD5/IffDmRfybgh2COMBCNpwG0wDg5xtEOyM/wwUoHwjsgX31hW6hPybWujG49T/ea73ZObeiCNvIf5aPLxuHnSoqSHGoufbmU/6Z3WSCJPtgYIOI7/TXGU0A29wHXT60BzSH/lr8l39GXPbbfH1/53edz6hW49MdfMk/Kjcv+nebeYTROb/C5Co5InuSb8369T/IhP5IZ3/yhXWgUVmP6EvVFoLRkWQlJwrF4r+RecyIAl31Qu3wMQT65sCJlwPvApsZC7xf2xnsFIEs2/exaPkNtVx994FjzqzZKt4prWKcztWYkC65AcNLGx2zRMWuBcA9//evZfAb3HPn3nB/59ZIj6SqNky9/GnO+00809XEOAtCcOx+A1jpl/yVH/F5+FN/JsTNZHNMXabwlM9KB7kQda4+4BBPtQVo/DKZyXBSsUnBM/dS4ss0CzoWHSj/7mJCvu33Mymz68ekRX0drjKSjtU+c7ztjpgQfb+E1Phjv1pcLmDEgyNOu7rk9s4P4k4i68WMf2NcJ0prl8+YLSudJfvlu9pFj5JK3nLz8/3S954/kWXYldsJ7lxHpsyqzKrN8VfuZ7pke283hkEsOhitiF5BIaAV92X9CkARBawTtErIf9EHQSoCkFaBdihQ5FMdwyJnhzLStNtXlTZpKG2nD+xDOfXEyXwd7EyhkVpj3e+a+++49975zpT+0LqYX/9l/8Z8MNdkSAgFa/AANH19pSMB1kPoRBz9aoYnQAS5B52D8jcosHW1ILa4EVcLItrThzckaZeRK+Wtz+4KpxZWC0CTpcFQftPjqlyZH35Pgqb0zxX1WvdQXDLWv39qYmkMJmJSEAOjxudecnAq68cq6fzocpVj9Nv1xSNDUhhS5vzHd4eiMmHElYAGEsONEFoDoP5OfDwcdj5iMNM4FjSopPx1+Oqi0mTWfWksdYlpL9VlG4/gYNX++kjdAZCQfzklOnkaCtR6aA20SAdCSB/9AUdvjhoVvMIpjR8qJe0A/7Dv3h5T4uPHJ1+k4+XOi/eUfav6BpfX194w+q9ekfPh/HwQ/7Zj3Rzh0ZjT5ssu/tUZ+EEDKnePk34pq+XvQV5xqRzIm3aI947/uf3Y84MT1cVmTZ3xIkil/XGpP86T++rKv+ZJRLRBa7WncWnfXl7Nq3dqH5JIcBoKWCRQacVFFgyMep04fvW4A8WTeAOhIKI1QMI3wMI1ENIdMLI9IOI1wOG1Xs7v1OgK9LkL8XrWG1nEVhzv7qB9XUK9WLcORB8Iw1MPs3BTmFqYtY3Bja9sOhWqtYc49AafcRO40g/Vgr4z79z4zPc6KtY1uywCbfMHRNnBcxpFs159YwCxiV4V5PZlpwwQzJUcEWFgAa3pqFpd4bXdmDuFIAnt7+wbMmJHHeH1cAAAgAElEQVQ3uvlCVIvXewNhV4iF4CEL3/m8Vzz02C+ug+P2DNmVyFJhAo1K3RxuzifBHl7TLR/s2+eZRUjwjYBiJBY0sIvAjP0MnMPJzEVnLDn6ERr5fLYMTYKtN27dxFtvvWXZbMwWJlXEx7c/MfoKZrJR7gnuJdMELTs4qpyg0WwaoM2oNjMO+wM6UANkUilMThUt25jgbrVasbkjWMYfgnR8fqk4Zf1ncTz27YWbX7KMYWbxkvIkEBhgfWMVP//bn+HevbvG502d5viYYdQQrgpx3ADob3/3uyiW4iAmXKsNcLJ/bJ8/3Csb+PnpJ584J3PQB3VdODDiUzYAoGm8tpTzQrGEydIU5s6dN4DNZd0SsE3i4aP7+PP/94+xu7tlgC0DE2STpPwxW9XA1YkZ/M7f+z5eevF1yz49PjgyoIvA3t/87K+ND5vUK5QlAokceyKZwguvvIrrt16wAmj5fBSpOMfBoErPaF22Ntfw8OE947Q+OChbVWYZOgSZ+c/a3N236/ocy40bt4zbNhaNG7DMApuO3qExyhRhMcAdA0SmJovmHBL4JBUDeWQZUGCGO6lN+Cy2wc9TlxKg516hHHFt4knyOZ9DIBS2z3DfsA9TpSmb38rxiYHSbL80OWkysHLtivVvcm4e8WzMMhwblT52Njbx8LM7eHzvAfa2NnG4f4Ci8cXOmnNEudvdL1tRRwcERw2s5DlHQ486mUUVTcZjKcv65d4mz3F70EEin8arb7yCy7cuYXphEqk8LUug22PW6gBRwnZ94P2//QT/x//6f+Lhp/fxwrWblr2dSqSNv3pnf99uUjA7lvuylC+aDcAbFAS2hkRiQjBqgEKxiDfefN10DfUBgV5SWLC9g909HJT30SQFRsPxtnPeCHIzoMSs53/0H/8jXLl+DREWlRwCO3u7JgP75TL+6sc/waP7D3B+9hyWFhdtbWT8s0Ani97x97UbN3Hj+i3nXLbqWF1dxa9+9XObr+mZklEYcf15g4J7lGCv2SKBsOMrr9bs/GbRS6PN2CubDDGYQF7hWreJTCGPiXzB5Joyz0ziRCyNXKaAWDSFdCJt1AuWacmZCDnuPGalZ0ppzC3O4uatG2QvwP/yr/5n/PjHf4lGpWq3Ad765ltYPLeIZ09W8eDBI0eF1OmYHJGPl3uRRRgPDo7wfHPTAlPMbI0ko5iZm8E3f+Mbxre/R7qM7W0bD8+7SCCMeqWFfKJgoCM5oVk4M0JOb9LcJNOWsTwMhbC3v4eTWtUA+xDpctJJC9gx0JksFDC/OI9UPoFzF+bQ7bdwclTBYfkIlXIN6IRRyk5h0CHdGYx+pIsu2oMWOsOu8QUnkmFM5OKo146wX97F87Xn6PdYMC0GDAkStTE3P43ZmRIiBIubLIS5g92DQ3QYPEmnXYHQSBwLcwvGa8/55g0Ml52UsKBlMBqx4oTM0KXfcVg9RK1bRSwVsTGxCGKn2cD28w3sMct4ZxtXLpKeYtp0ruMSDlggkkGbzY1NPLrzCOtPnyMSihh4T+577rtEJolBYIBmp25Z0AuLCxbIeb6+ifJW2eae8lhpnmBjcwONTgeT01NYWFrEheWLWFy5gMkZ6nng6KhlZyELa9aPayZnsaCzb3luPXn2xM4M7rniVAGJZBSJVNwyqHnjh/uUlDyUb8q0bhrceukWrt5Ytgzko4NjVA5rBmwnIwkM2kO0a00LVOzvlXHno49NDzLQwrPQaDSiEQyTYaRLOSxdXkF2qmhBrkQ2iXa/iXqHhWSPrP1G/Qj16rGdQyx45Ox7ZuDx/HcgkGxy34eRDSYAyf+c/EIfoFYigXwZ3lDjj84M+TuyNXUD0U9aGPfxZF/6dvYpGDoCFglkyHcYb8t8laEDWQUGyT9Spirb9oEO2eLKlJUvIttTn6f/+LmECwu8nNnuymJUog+nXVftzTdpuww38+W8TOIzXyBo55jdGBrx4/K35pM89frx/Uj5U+yv2mUflG0u4DQyChD4IKbvg8tGF4DD36LNM0B56Kg5BCjJD5U/4tvykhPfXzeaoRFVxjg4K1/X9OUoy1btKWuWfXUZmGfzru+ZfzcCrriOkl1hGfwu7V217QNUp8DSKCjDdVM/x/09f6xncuNusmpM2ltqV1iJAhwEoAUq+mCi0QqRviQRdzfs2qzT4GwN+X8+tiE/S1gOAWjqYGXo+hiR7Rcve9nHaCTDrbbzP4RBSE4VCKGu9zGWcd9TciGdIhmVHxngLcWI44ln21ZXZEQboECNZFh+otaBbQir4nc5Nn5fzxxPxtLaaP00RsmLD0BLfykBTX6z9I75JomE/eNrAqPP5M1RMWptxv1u6Th+nm0pmU4JX8JXdMNZiaTCNzj/SoT0g0qaI+lZzh33h3AC6QofA5QuE2jp63BhOtr30j1ak3DkjBJEMnEqeyOsUc+kD8U+KxBlsjTy64XRSL60Rgq0jM+f2mTBc+0xJT/yPWWCS9fyPT5fmJACC5IV7RvJiPSMr9uFhUmP+XPI+dEeVyBG+4JtCsCX/LMNfsdfJ/rYBkAzUznoAG/eCqO9Sqo7+dH0L5hsRR+YPpVwJ/6WvhbuwqQzvq4scV+n2p7+r/7L/9QAaAE+6qAa44bywT4dhEqn1+e0eaQA/INWm0kL9bkI3SgD2jcQfGUpigMpA5+7hf0SoKHJ1GT4RoM/QRqLnudHEPlcKSYpF/8wHD9ox+dKSsAH27Vh/TmQMNszgs5Y0I+vhMcXS+Ck5ofvy4CR8SPBlcIWaHf6AO8P9klKSn2SwuJYOPe6IiXjyDcEbY1D7mqTDEVtwtMDdBTd1+E7DkD7HNpaY18ZaMxat/HfvpLlmDkf/I4izJJfHdJSvFK6vDKnw0mHMv8vI0UFTDSvMhy14XVlwz+UtJ6SIY1HgR61Ycon4AwQRTX1XY1TSv6L5EOHnpSlvuMHVSyzx6P+GJcDUgT4MucbN+o/2xXorj0iRaMDmGNgO36UUYrwzJj9u1Iow8Q3HHyDis9WRFWfZV/0PN9I0H6ULGveJSN8unQPn8d2OO9qwx+v5EQHHbOpNAfqH6+Fs4wNN3FUmeNGKWN+Fgb9EMJRAhwJhIMZB0CDXJc5ZOJ5RCIpxFNpuwY6bPUQC4SQjyQQaHaw/uAZ7t7+GM2TKjKpNKLhIPbK23atlwD05HQJx1VSZxzYNeJ2t4fizCSWVy5h6cIiUum0AaG82v/JR7fNgSRgRnkn3QOzpQgI8koms0AIpnMebr30IhYvLBlYUW/WjEKAjif/T8MzlXTg3OLCOQMNw8EoyuUDqxKWzeaMksEi3tG4ga+RKA2zFja3n2NjY80KljFjS3JGQIDgJLPtCGqQPoPZ1SxGSNCQ1Bk6nyzT++jA6Zsh6We7yORcBiifx3VnOzwgeTjS8NndKRvoVN7bQ3fYRYaFsYwvOYVsLmfZkQSYmcHO9ne2dgxIJNAiA09UVLvlshV8E78dM6qZEU7whxnm5NwMWRZMH5XKCRW7BQ0oazQ+KEvpTM6yi/nMUnEaN64yQ/OCFb1zxQJbRi/wwe338ejxA8u85rjOCssQAEpbQbw33vwqfvv7v41wAmhVWKSqZmASAeHNtXV88tEnBkLzyjqpdrgfmZHO9em2m44mya7jRg2Anp9bwJXrN1CcmEQ8GbOr0tXKEXZ3t/GDP/sTC4KkR1eviCaRt9o5oEFMTc7ju7/5O7h4/oqBrbzZQYOl3qjg/ffftaw9AiF8NrPwCEDH4glcf/lVXL5yDZOT05goxI0HtlrllfOGZb3vl7ex8fwZNjfWUS5vm0xzLpgxOzU1ZetHXcDr8MywZVb1C7dexOXLV08j8ARcKEuUHeo7AuvMgGaGNcEaUsacVGqmuwzgL0zg/PklC+bYHA36JhOVqgP3C4WczaVltOeyaHWaxqfNfrEfbIdZy5TBbNoVQSR4lEylbK6ZLUgAOpFNI1UomDyROmV/d8c4oA929nBU3rPChCcHB45KpFS08RDwZzpSOBrDheULxsmaSiesKOn777+PEFym9USuZEEE3lxgdiyzFdMTGdx6/UW88KVbyM9FgBjQpmMbAlqNASIIIs5kyMMe/q9/9a/xZ//2TzFbnEWgD8xM8bZDEgcnJ+j2BgiMOOAyiTjy+Rx2tjftRgbn0jlJHQMom5226QvKLK/4U5fNTs0azQVvdyRjrtAMgTTqZvaVZ9bU7Ax+/x/+A1y5eR3xVMw47pmJy4KlzKBnEUMWkZsvzeLihQv2XYK/nCPefgiGw6aflpcv4do1grvMrq4bXdDf/M1PDMQjAD01WTDnmjcuGDzY3z2w/cosWv5m0I1rzqKE3L/MtDenLRFHoThhGYCkuqAu5eepb/f3D9Got6xQKEHwZCLr9hwDGElyn2dMJ55UT4zG46VXX8ILb5wDkkD5YQM//NH/h//9X/1vltH78gsv4+1v/4ZRY2w9f47dnT0LlO2Ud5HJuiAI5Zl7nrJKXU55otMQjkcQjUetyCIBSfabQDP1ObmKma0bQhzxaBzZRMaNues4p3lLI0jHNBXH5u4O9k/KxndOWpjFcwsg8BVPJDA7v2TjOa4yU7yCeruGHYL55SO0Km3MluZx89pLKORK6JG/Gj2jsOBNHGbKkz5ke+85YmHS8fXAjMj9vQNEIynjn2622xYEK0xkkEhEwaI/DH6RB/mAtDsh4PL1G0bfk0pmbF9srLGg56YFwhwwGMS5xfOuiCXrfYSCaHdbaA1bSBcTOL9yHnNzGaSSQLsBlHcO8Xx1DetP1pCIRJGJs+q7S7LgP8pDvVl3RRo3to2iioGeTCaHaITgfcIymiPxsN2QYLFSyQfn/96dByjvlC2gmczEEAiRqzgBZq/nuHdLRczMz2J6dsJoSZ4/38X21patW6/ZNTknAO2u9joKCWb2H9cOsXRxESsryxaUIF0Pg6sThZLVQuA5SLknJRF1xPd+73dxfqWEo1HAoF1vGYVM7biKcD+IUm4CgR75p5t4/913sb66YXqN5xv3aCQRQf78NFLFDOYuLCKRT6Eb6KMT6KLeqaE9aFuxYwLQJ0dlHBzu2Y1JclUzTsWs/1CYbbVs3/o+ng/iCGDh/pO96V/n9sET2XSyPe022AiI4HuyM2WT+gkufvuyoeVXyn8RwCOQgwCGDyzJN9MzBz1XK0E2tgAFfl+2vcaktn1ggPaDbFHfNhdQwptNso/M/h8B0PJv5ZOegXQsQuyKKJqf0znLbtY1cgFK7nkuAMTvU/ZlC522P3DUe/w5BYVGSTdsx58P7hu79exd+1ZAXH6hxij/S23w+fwu21M2JsfADD3duFW7Wg/Ni9bcB6DlGyiwr/kURuEDnporgThcD4GUfE/gnPos/5HPoL2lueFv+Z3yj7kKSvDh+HxAyrCHkcukYpDjHpSPs8iXlm+kPo6PzZdpAvgcq+ZfMkm/3+k7hw3RbueP2XSjImpm51sCS9ASQjTvbE/7I+RhS/b60AHj8ukiEZdVLTCNgLWwBH1mHCw1zGb0POp3+aLyFYVR8bcPzArb0F40X3sEjsmX9mWf6ypcTIChAGHJifAj+ZP++wJE5dMLA9J+kVwIVOY4NVb5pfI5te7CKJRMwzHzPDB9PDqfNJcCdqWLfPmUHuJr2veSP+1Zs6UiEZtDzYOCGvJJpD99XE3rIZCT7YuLWHpPwKfmQvve7zvlS3zG8u3ZF84x27PzL5Yw+dHc8n0FcqTDtdeVva11sX03qgHGPvN17WXNmY8hCAv0MSiug+RZ2AL7on0u3SE8TXP6RQC0j/3o+dq7wiXVtnSQZEj40/j5JLyGc6Y+8Ttsx/ZXb2jn8enzRgFDO6PpT1vtFRYrZB2XY7vVS78in2Vtirj5PtKv2ldaS7Yv/Spf2u+v6Yv/9l/8UytC6G9KTZoUg/9/KWYJsCZCETEtrgSCn+PkS/nKMJDg8vocf6RsJGg6THyFIKXNz2uiFZWTopHykjL0gST1ic+QoOtvcypGSlYgpvqqNnyAS0KoeZPy8AWBf/vKXt9XH23jBFx0T9/3jQ1fYWo8/mHG932l5a+ThGwcXJQiU9t6ntr3DQAD+oKh0+xnPU/GjCmYriuWwx+OVevFufOBZB2UUjhShvqM5kaHl4BnX57GwVmtgeThiyJovlz7yk0RGWYF+s/U/Kp/uh7jz7sUjb+5+WxuMrWlefYBYL2mPcT+dzsuS1oHmf8eP288WWMBCq0tn69IvNrWe5obvq+11iHifzYUPNv7/uv6WxFHX7n6e1QHiZ4nJa1xqH/jsqk2fFBZDoDmlc/k+2fGiova6XWtu28Aq11/HfU5ti+6EPZTOkhBBh2cknPJjjPoHM+0jDV+xpzZkQEW4m1f2wQ0IsgmYbF1y3CORpntnDUQmlnP0WAa8WjaAJ1UPu2KXQ3CiPaDiPeD6By3sHb3MR7duYvG8TGWFuaRy2Xw2d1PsLr6FDPzU8Z9y8J8rU4X5aMjxJNJ3HjxFm7evGnZg4TGmVXIgnhPHz/CL3/2N8ZtSYdmr7qFYqqIy5dXEAknRkE3UkhM4Ktf/5pRBBwfn1j7jGA+fPgQn3z8sRUZJADJbLBSIW8gaDQUR6XSwOzcAi5fuoZQ1HGyJUZUG8x8Pj45wKeffYJPPr1tEWdxdtkaDFwRtVjEFZzgd7/1jW9acRoauixaxixuUmIcnxyeUmOQGohXhcIsApeIWpEpMzhCEQMbOA9zc3PmQN2/fx+ffPSxZUzu7u8iEggaZyiz2ZrtDmLxuK2d6Y+eoxCKxxwPMkFGygWdHoLwm1vPTwOyE8UiYpGYXU8nNyoBUcoFr/fLIKRvpgwiZo6yOGM6m7F2yRv7W9/5HrKZgtGS0JAkDQeLEN65+5mtNUF8tsk2aIzxffaTIDbX6u3f/i6mFrJoV4HtzR2cHB7Rp8Czx8/w0Ye37e/y/q5lPqaTBObddTU+j2tLA4FzR+qBhfNLuHnzRQPmmeFG8PvgcBcH+7v4yU9+hHg0bMXP7HzsuOAN55/c4LlsEd/9zd/F8uJlA8EIxBLw5fo/efrQMky57gTyeA2YFAm8cn7h0lVcXL6C4kQJ2Sx5WEkVULVr9rXaiRXb3Nl9jtWn5P11hQaNwqXRMAP08uUr1g+CZpzbfL6ICxdXDECWbeACF0c2r+TCZpY5x97u1EF0tcpig/v76A6GWFm+hIsrl3BuYdGS6ZlRSlCVe+Dps8e2V5aXL9i8cX5onLHtHvs1oDM3unI6GNq5OFmctHETgKYzSeD9wqUVK2IZTSWQyRfMeeu3OgZePn34AAe7O0YHwP1LmgrON8dKzmdmQSdSKUzPzuKtt76NlZUl1o/H2rNV3L5924CttWfrSMYSuHHtuuNd3t3BIDREdjKHN3/jTbzylesI5A3fRLU1QDDiCAt4SzxAJpxWH7/40c/wg//nB2ifNBBGxArTJViort83Ht1oMo5qgzQ5FfR6vNp/YsEqBpBI08B5otxynktTkyjk8s42MHA+Z0A0P0Mw0Yx4FmDjfq+cOHqKWNSyn5cuXbCiiplc1t5/yD28u2sUM+SoPTezgPMLi8Zza/ZH2xm9DIsw83lh4fwoS97xbrJo6Tvv/Apb25t2/Z9Zr7xOSH1Dnbextm4c4tFQ1OTn5IS8z7C9zdsL1AOUE4KBlt0VjxgIvbAwh5nJKZNt8p1vrLts5GGARQx7BgRSn0xOFi0jmVRHa8837HvXb17DK196BQuLGTx+vGvjYwG49375LqKhCK5euYKpwqSNiyD6+uZz3L1/13R5Ku2cZO5tywZry7nvotUlx/cESlMsDrpkjkO5vI97n901nmruU2bK5zN5CzAU8wWjrqCuaZFWKhxApdVAe9hFo9tEIh0zTvLziwuWob+1uYMLFy5hZnoWW9sbRm1Cmh9mKPfaXaPSWF66hC+/+oYFmCiLlAfj1OaNpmQMD54+xurqYytSl0rFsXxxCalUBr3uEGvrz+08YXAukY5YUTsWUiVfOIvp8dZPMB7D1775DXz3t76D5ATQOAZ++cuP8dknd51DGYmb7mMQx7LFuEcDA7R6XaQKKcwsTuLqrUuYKAbQ7tgFC5DOvXJQwbMHT3D73Q9ROTixGx3c5wRmSG0zMeGCU3ubOxZwoyOcL04gm5kwyilSdkVijl7w6uUrxrNMe2NraxsfvH/b5CqVSWJqdtLWiLeo2E4wFHag8UTBqDx4a6lc3jVQ3rjzI1ErnNjmZ83RZX9YVDRh67OwMA9mZa2usaDwus0judApgwxo8QyjHFGH/Xv/4PvGx029ygxo8l9vPd824L1VbaCYncDc1KxRsxB85hyUJoqnxdySuTQiEwnkZ0uYOjeNcDKKSq+GereBDslZgn2EokM0WzWjVmk0q664USxs60hqDhZQZOYVzyRdC+b5azpgRKEkH0HAiIAVZY6aLTYCHqgDfKBRADTtNtn0sk3lh/n+IJ8hQEagkm83j9u3VrB09CPfj8+XvctaHbJPfV9L9qdsf/6Wv+j7jAwuyab3QZpTX3RU9FDPY9BFvpj8NLXrgBoHsshPof6VDS+720824a2XcZ/WB9R4RvrzKh9bvpafaSfwTGM1OyviEkB8P8/3MxU0UJ+MQm1Ut4HnIgsu+/Mjm92XFd9vlBxozD4oJz9Jc6k51rywv/qbOlK+ob7HfshX0TO5fgLtOE6NTWAX7U6ei/J3BTSd+lWjzHSum9qXL8b/KxAjHIbPFaDN+VHmqS/jOpsNwxnRl0hGJTOpuCuaNhi4LMnhCBxVMIjtGeAZJD1h6BSAlt8lTIOFg/05tgd6VAa8gSksx9Z4BCYKS1C/2T8Bmfybtpb5bzRiRniQ+dNewpvmUO9Ln/jjt/DkyL52NG2OSkWf4Rywf5JjgZiSWfmjAiHdHhvdohp9z/fXx/e4L4++XvJlin2RjOhmt98fgd7SO37wzl/3M5l0QQUfQ2P/6V/wR/pTa6i11rpJv/DzfLYy3NlPgdjqJ9sQmM52BEBzfJpr6Tu+rz6yD5xj2gvaj/536YNaPY2+btM4Wg3nIznMRPpSGIjalx625NUR/uPOUldrwJ8z6Z8vwuV8jMHHbaQvOT7hkmZej9gGBIxLV41jI+PnhS8zalv7Q+voA8/qq9+uAg3CNDVG4hQWfAq7tSHHMxPEaNean9hpmz1Bf5v+U7PVsBtexcKEu7lht5hcEFPP9bFhFTAXAM3P+Odg4L//o39uO1gbYRzsErCkxdOk+YeuD9gK2ef7/A4XVRtEm/lzYFbIIe1S3Dqc9F0pVnNWRoUMtUCKzCgCqgiQPxa/v5oYTb7aVJayH4HXoSFQUwImQdL41Bb/7ys4KT3/8NM8+78ZwZay8T+reZeC4//VvqKU/L8Eyu+fns12NTYdpnq2/3+1J8UjI8uUPg1ej6dJcysjsM0rjSxGMQJJpYh1GEjRKJoo5SWB1ZzrdbUj409jHFceGoc2ngwOfl/Kmp9RdsS48SkFFwy5IIE2kRSXlK/6r+fpcNLnfEBU0TDJoxSHr1B8JWRr13OOuq98tbdkxI3LkH+gCRRVf8cPMRlNMnTVF+0LUnBIpjUWvw31S3tHz5H8SybVZ72u/+v5MvZlhEr+zHgZOQf+c2WgK4Of39NelDLlM6QDNNfa074TojXke7pipHkQNYN0kOZWc87vCID29YQZQax6PnJAmNlDpIIUFQY8DELoDxmUKNi/UDhvADS5oAlCJyJJ45GcmZ9AOgnEWBTuGKjvA9WdEwOg1x49Qb9exdzUJPK5NO7evYNna09RKE0glkqg3e3iiAd0JGyg65Ub1w10ZXYeDUde8W3Xa6geH+HD99/B2uPHdrWmUXMgD69vF/IlRJjdFY7hyrXruH7zBcsebDbaduWeMk2nlc+2a76k5YmHMJHj9e8SmnXyOXexcukabt18CcGw0wUshkUe6fXNZ6hUj/DRR+/jvffftUxj416NjYDv/hknINeAGYt/8Ad/YCAWHW6CcgSbnj55hI3VNdSqVbQadQyZpZiIueyHSBizc3NIMzM1HMW1mzfwxlfeRHEqY1elm5W+FQf89KOP8ed/8qfY3nqOSNDRaxBUk6Hg5N/tx6XFi7hw4QIWF5csi47zwCvMH7z3Hh4/fuwyYIsF48Yi0MPsTmZe83XKiQI3lTpBI1JduEOaVwpZbIpyTd7jL7/yuvG8sn3pKAIdDx8/sow19Y3gNHUrwVCLZsfCuHTlCv79//APMDs/Y3zP5b0DA1B4/fyT2x/h/r17ljnJwmvV4xMzJMgZTAeOtAPM6iWQRuB3bm4e5xYv4OaNlyyDzwIHlSOjwWjUK3jvnV/b9wnUkd6EV3fNuYkMrbBVMpbG22/9Fi5euIx2q2dtb+9sWqEpBg7YB44lkyatBQ2OMDK5CSytXMHcuSXkc0UrGsYMTAOouj00W1UcWgHBbTx78tCAEjsrWaysWrX5WFletmAB1418cBMTk1g8fwFLF5eRSbuCb3z+7vYO9vf3LHOz22u5q5J9UptULdOfV3FJufHlL79hGdkEXB0AbeXq8ODBPfzsZ39tc3/12mUDTQiwP3zwwAIHLJZjeoYpf8wUqtXtXEzEEgZaMiuW2UB0JAlAf+tb30JxZso4aQeDoQGzh/v7+PT2h5btXcikLduQBjj3XzjiCvySBzpH7uv5OfzO7/w28sUkEAca+x0Lstz99K4VlwsNAnj15dcsSLS3v4v94wOkJ7P43X/4PVz5iuPqbXeB/eO6ySfPefJp5rinGgPc/vX7+ON//ccoP99FJBSzQn4MmPVZBHRpEfNL5xGMsogcC352TL4+un3biigGB0Hksq5YXbvl6CJYWJT7m0A/s9eZAW02ziBgxiznjsAYi6cxUFOp1Yzbl4UaKY8cO4F6cjITrG4wANDuYX5m3t0oGBWYoj7f2d4zMJmZzy+8+OLoeq0rDLXxfNWAUsomZXJ2ZhrT05OYnZo2QJa0CvtlZmG7pKu1FMwAACAASURBVAlScszPL+DlV79kusn46A+Ojduc2doEtWm8G0gai1s/GfTa2dnD9s4eqo2GZUMnyGWfyxlNTzwVx/r6GjY3Ny0gdPX6NcwuMON1ysZO6h7qP2azV48qpjM7DCRsbqLSqNi+fLr6FI02OZ8zyOdymCDX9zCI2lHVvs/57Hbbluk6OeOKcQYDpAMboHpCiqUty6YOjwqOzpZmMFUkxUUULBjb6LTRJb1AMo7lmyuYXphBOpvGykoJsTxwvNnDL3/5a9x+52MrINpptvDpJx8ZwBgKOLCPARSCyfPz5ywb2WXODY1GxOx9UjDV60b51Os3DfglUMybGINhCKsb60bZkcmnsLS8gMWL56zY6tHRMZ49WsNnnz1AZKTvv/Obv4X58yX0hsDt2w/x4O4jJKlTO100qzUL4MgGITUGnZ7SbAnnLs1hap7c7EM0WnUMB13T94NOF9WjYzy99wQfvvMBDnb2re8EPHhrJ2BZ5yziEzO55G0OZi6n80XLQqWOpG1SyOSsmORUccroqUjH897tD0w/zi3O4Vvf+SYWzs9bljaz7RlEIz2Ts48CRlvTapN72TmHfH6r7ni8rVjq+SlcvrZiN0FiGRcFPynXcO/uAzx9uoad7X0LTKRiaQsSUZ9Qo2XTKaMFabSqVmiWxdi4hgzAUtYO9w6soC/1cCTI4o4BoziZnJg0x5+gNvnru6QEW17A1MIUhokgav26Fdfk6/1AB61uwwLQgWHXbkMReLaco8DQbtCw6GY47AAe2fKyEbn/lNUpEEhrKJtONqvsd9lvcr65n3xH3PdtBCbK5xRYojNX2bq+Qz2eKMW96fso6heD23wu9ZQAB9nzvgMun1Z9lJ8h+5ztyD/wfXD5jOSA5mflU1P25JNybny73YGLzmeUn0RgwQdE+B1/DqkHfb/ZB5ENgAi4JBkBl+yX2pAPKxBGgJPGwdcJQOt12dzysQQ4+QkoonvkM8z3GbgEnnG/TGPy/XTfz/PlR8/Vd3zMQ3PBPnCcwjdoB/DMkd8g/1wAMtt39AVnBRoFBmtdLOHNu7XrA7HyL+ljOFzD2RUag++Tq7++nyifSpmn8qeUdKM1pfwowCPZ4/PSicSp7Wk+68ihOwUBybQ1AjF9+WaAz59zK9Q+Ap1MToeOl1efIQDN9eMrnFMlK2qvSJYsqYVUnzGHRyjRjXYEf/xgldrmdwXU6jXNi/RJZMRVS9tDvqAwA38fyPf0wV6uMXWEdJLAeX5P2abGQ+/xREuOhLnwPX/+hGPwdX5WCVqngYGUq9HC/9tNwNHzfQDSly9f50jmfX2nsQo49t9Tm9LNeqawG0tQHNXKcvZGd1Qw09Fl+jfjfX9a66VnaY19PSAsQNiiZJT9FeeyzStvD48SODkG3TR1PrtLJhKWp3XQehkeaQXZz+iHtH+F06ht9lF73MdQVGRP8iQ9Lp3NdvT3aAud7getk77zRcAxv6P94+9zfw+N63j1XWui/iowpVsl9tzhGfbEpCN3BoYQi7gARafVRDqTRDQUxvb2JpqNut1opJ1m+ivokvq0Pvy+3x8xEFBmVcNLc2l78r/5r/+JZUDr0NLAxgEtfUZKSpPiH46aLD1AC/tFwBLfcwj6WZVdgT0ScAHWFCy+5x/0EnYD8UbC4UcDZZDIyJBC12JosdmmgCU/gmTAhkdsL+HVITCuVDQevu4rKQFi2syaNz1fV6i0GcfnVweHjCOtE3/7imv8QPL7LrBPB/+4kfFF42c/OJ+JqAN51L6/7tbnEQeYxizDSQpACvaL+qr3ZDxos2rNlD3sR8rU93EgVOvqBzIEevsHoPqnOWGhNN+I9Q+E8c0kmdAa+YYSZVV0HIqS6iDSvMv41f9tv/Qdv7ba9OXM34O+8tRhyu8p4qu2fWOK86hoqG9E+u2qqrEOZhmyvtGtfWkRsVERGfVXB6bWTAaq9IUOThm9viz5cindodck9/qe9r/GqYNdYB+/JwCP66IItSh8TNeMrs5xrDpUeYBIMcs40/rImHZ71xlqfE96gllcw2HIMqoCfeYh9o0awgegY7Ec4qkSQsEcQsEkkvEi4rEMkokc8oUM5haisFt6HWBvY4jaTg3NgyY2HjzFxpMnCHXbSESDyGUSODo+xPbuLnoYoNsfoIehZUQunD9noBavrTO7NpFyVyx5eLTqJ2hWq7jz8Yf49KPbiEaClslKgJH7Kx5PGu8tM+GWL13D9MwceoMACgXSMCQsQFKrV/H48UPcv/cpTk6OkUnFjLOYDv6gH0aj3sb0zAKuXb2JidKMZWO72wA9bO1uWKbTo0f38OHtD8CAldOVMQdAGX9z2AwHZni+8vJr+Mf/+D9COEPvEzgoN1De3cGje/fxwXvvGidlr9U0x1y6sNnrGM9stlhAJpvHC6++jC+//hVkC7wubFSTqFaODcz+k3/zf+Pup3eMm5e7rlgqjUAjt5cIAjAj+Gtf+4YVKCStCLPOjMuqPzAA+qc//antV14dTmfcVTCCxgQPzoyUMKoNRytA4JGHu2XaHh0aqEL5JZhVSE9YwTqCCW6Phy17/qRaM5CB9CwyEjlPjEDzCjW5cJlB+LVvfw3Lly6iUa+jekRwvoWDctmyoTnP5OwkT9fRwYFl7DIowMJ9zKgnoEVwkwXlSlNzBvxcvnLD1q5ar6C870BbAsEE8I1WIkk+7D7q1YYZJeF40Iy8QD+ESyvXkUrmLNORhgezNQPBvnEtsw+kn0jE0+h2mJ0QQaE0h4XFy5iZXUCpNINSMWcZ2wcHFQs0HBzsonJ8gMOjPStGyL95pZWBg8rxsc1DNpNxHOFGRRnG1PQcrly+hpWVy1ZIjWvKz20+XzeghRkP7Q6zJMhd1sfB0YEBeq1O34C03/zub2N24Zwzngl019tIJmPY3tnFX/zFnxsdyfnFecuI5R4iyG/Z0CPjm1zQdi70+g70ggsCr66uW6Y95b40M4033ngDy5dWSIJo+5BFKwmS3/nkI+xsbVuxx6VzC/Y3r80zUJpIJS37mcYfr+t/5SuvI5tzWbXkYf/Fz36OT25/gkd3HyIUCFkBQYKwLJ62e7CL9FQG3/8Pfh8LN0podoCTRh2H5YqtF8G0aDCAYjZv9Ddrj57hx3/+Q9z7+DOgF7AM+XS+gHg2g4tXL+PStavITxcwNZ9DNh8Ek8nJhfvXf/kjvPfr95CKpYyuh8VFuQc4F/zXrNct6NEhNRSB1VYHOVJVxN0NiEatYhy7jRaDNgM0Oi2URjcLpLPZBnlpSYvAoAVBdleIhuBLyPbq840tTE5O4bUvf8nsJFJhWGbo6hPcf3DXwC/e6CClw8LCAhZmWdC0Y/zFtVrdsqAJvuTSedy88QLe/MY3LYs1Fk2YPP363Xfx9OkTZLJ01N16c5zpke5jQcDNrR3Umi0DJxNJd0OD4DODRwTiy+U9d0U7GMD8+XlMz5J33HENhwMRzE/PIdAbmq5qk/ahXkP5YA/3H36GpxuriKeiuHhpCRcvLhmFRnl7F4/vP8bxwbGB4QwWca8YKB5y1BEEE8lZTwqLWqtt1CyWqZ8vIUd6hT5s7rtBIJyMI1HK4s1vfx03X51EkL409XILaB8D7/zqE/zgT/8SM6U5u7lwtLePRDyKZr2GXd4W2dm0s8j2J32dAYxLnDzg5Jputdo2dpo/gz6LT7qCbMXJEvITU/ZerV3Fq2+8im+9/VWkV6KWpY8KsP6gjF/87Fe4c/uOBTNfefVVLK1csiDS2sZzbG5uYyKTM1kmEN5vOzkkZUkoEkKnz6z0OBYvncPENGsK9A0sJR8xs1YJQPfbfRxtl/HDH/wYzUrDCsBaIJJFdkmpFBwa9Q75pWcW5u0GCfnASdNS3j3E1tomQr0ghp2BFRujfXhSr+Dg5MiKgr7w6gt481tfxeKF844WAcDxYQtPnz6zQpMEm7n2DLiasxoIotNsWyCUVB4Li3N441uv49qtq4iVANR4Xh4Zd/zB/gl2rYhjHb3OAJMFRw91dHCIytEhDg7LRpNzUnPXt/OZrBW0I4c8sx1rRycGohtQyQzvaNzWjjQnyWTKMs+YFR+fSOH85UVMzJUQTAXQCnZR79XQGjbQ6jdQb1VQbVSQjJNHNopOm75cx/RZs1m12ywE2mWjy+4UwMj/y5eRD+EDlZQXJZzos7Lx+T0C0PI/x21s2aw+oOA/n/uF66LvqV3/N4MV/nVr9c0JKoPBjjZCoIccddm56psPXPj9YRBJP58H7hxwHIu6GjPydxlkkq8pW1vgiABoPdP+71Gcjdvmzmd2fM/y/+Tva54IKCoJRslEXA/Z635yk+xsH9whB7Q/Xh/wkV8mX1f6X3Nl6zLiVhbQRhvJgJERgOfjFpon389k3zU/sut9vILtCPS1wP8oS5Kv8cxSm/Ib+V35XC6p4CwAIt/BANfR58gBLT9SoKoPNBGAdj5W9HOBBflB8puEtcgm1hxrz2gcWkf5kMQffKyDfTPw0OrDBE9v2AZH2akcG8fMzGf5VL7vTb0qrMUsMo9r1uRylPAkP9HVoAnajRjuN2ERalN9k3/NgsoCevkcFWiW/zqO28gv9HEt+fUmT6NsZ92MVWKa5o3/Fyj+ObkbrZ8PvPn709db/rMlL/4c+clSkhHTuyN545i4LjzHOQ/CvhTYkb/q++aSIcmJ5EOY2ri/Lz/ZBwkVMJHushsH7ba7uTYqNCf8TECx9p+oLNgP9ks6QXtZ86NgnzAG399nH+kD+Z/1s63ZZjyRMvnlZ9kHBYmExfD70llKhqMdKp0eCZ/VPjOf2eOTl76STpLO9vcSsR4lvmrOfVzDlwntVV+f+meavzd9fEUypnXwAXsf95NO9vvHzypopiAK5UYBGwLQHLP2HTOfWVuGgUniGbzZLQB6Z2cLtWrFkhrog1BWWHdCGNQ4hsOxi4JDtxc0Lu2lwH/3L/+ZAdD68hcBjTpw/QXwgUj/0Nbk+geqc6zPrgbpALAJgUvR1yC0wbT5+H8dcDpY9Wwh+V9koOgzUsja8NqsUsCaEG1QHQz6/Pg4tXFNuY6KMUjIJCA6wPS++qdnacPYnPddNU6/X74y5Uby10YAh8alw+vM8HHmCl9Xu/78azzjr0kxCPhzIFHEQAZfyHXQqx/RsKPa4EbUGPgZXU/yX/M3ozYrr9JIZvRMrrOMD18xScH6bWoe3KidsaDvKDNb8qv598fDzDJ/vn054ecpfwIidbj5sm3ZSSOuM0UrpWwlB1IyGpNeNxkaRfCk5LRuvrKRwvEVzPg+HV9/fVbP8g0xzYd9Z+iKUPpz6ssPP+ODuJJdHRR83z9AfRCXbSpDWbLoG06+DOtvyRXbHQe7pUDZPzkG/IyfASGQWONXBE4KV4e2H2ySI8Kx+fuQrwtAJwDt73OTNbsZQD6yIcJ0wQlEjzig+0NG/mkM55FMTSIUyiAYSiOTnkIqWTDahcmpGLJZoF3vo3FMZ/cEreMeOiddbD1aw/7z50gEeAgQwElaph0zag+OTrDPokHNOiZKBVy8soKlixddBhavkyd5Bb5nBZWYobu5/gzv/eoX+PDdd4BhD6lExDiOHeVDF/ncBDKZPKam55HJlpDNFbF4YcVdceoN7OrNo8f38ejRA1RPDpFJx5EvMHM4igBi6LT7QCBinMYXV64ZhzTnt1qvory/aVdwnz9fxdNnTywrz7KaRplDVswtEbcrySxnvnTxAv7wD/8Q09MTIHMTM1ZJK0Fe0fd++UtsPFtFt9kwZ9wK/DHrr1FHq8OiSGHkpqZw9cZ1+1eYYFGotGW9H++XDdS898kn2N/ZRaNeNWecZ4tldMVjCBEM7PbMyTYA+htft+zaTquFvZ2yAQLbzzfx6aefol6tGadltpBAqTRh/Sd4TZ5Tjr3Z6ZoOvHr1qvWDnKO8Ov/hRx/g8OTYjPx0Io5cKm1gAsGuZCKNXC5vhcui8YQ9m8AfrzzJ+eKakauWGbnlw33Mn5/C7MKc8Tyb3ukR1GtZ/0wHs8jGgFnFhwbw0OFnf2dnZwzI2N0iUM1s5KJxmE7PzNp6GP3GQRnHJ/uo1R0IMlEooJSfNIoZ9pl7mrfM+btaaSAey5o81WtNA28Jdocj1A8hDMlzGuYcJ9BsMOstjsnJc1i8eA0TU8y+nLGiluQGJac2DR2C37y6vbm1agA0M5dzaRbAyBhFhxUS7HdRzBfRYMHHbh/zc4u4eesl44Bm9iWvyROQ3NvZRq1+bEEDcm332i0DkMjlenh8gEari5deegW/9/d/H7kJ0kXQMnHZXFw7UiZ8ePt9uw6fzaWMUoJ/d0cF4eqNhs0n+aNJd+CKdXXR77oihvfuPbDrpQxOhWJRy1icP7eAixcu2XnF4NLmxnM8enDPwNWZ6UnMz8+jXnGUBVarYBQQ1565du3KKQc6C/ptrD3H1sYWylt76DY7mC5NY+n8BfvMUe0Y2Zkcvvn33kZ+oYAmmjiu1NGqMHhG+oGm3W4Ydjvot1uo7B/j0d37uPvRHVuvRCJlAPTUwhyuvXgLS1cuITuZxdT5AtIZGFdsaAhsPz3Ej//iR3h87xHotJJCggAgf1zmPUH9uhUfJF1ErVJDKu4q0FuAsFFHu9sxWguClse1igF81GkE/RkMWl9bw8N7D0wfpzI5o7Nxtw8cBzxf39rasX0s+5GUCFNTk2g0uX/WjSqC5xr1EfcX58rZAXRkOjg+OLG/Z2cWcOvWi/jSl163jPpAyFFUfHT7E9y7f8duALSbNcs6Zh8J4obD1CO8gdJBNJHE1PQMQuG4gZ7Uy+QSpz7b2to0KiXyM6eyGSs+R6oRBrISsRRajaZxNbMgHrOWZ2anUJjM4+GT+9je38bFy0t48+2vG41Hq9bEozsP8PE7t3HvzmcGNM9Oz9jedDZM2ILdDDiS6qFRbViRyImZggXEogG3TtvPt63gYGF6GjNL5xGbSOPc5SWsXF/CgAGZWg3b21so727j8cNH2N87BnpBZMhhnMwgm0zi8ODAQPJn689QKOZw/sJ5zMzN2vrHIklEEEGr2sTmxpZlKHOvJJLiVm7YmZsrlpAjx3YU+M3f+TYuvTSPITP2y0ejIF0UOxu7+MG/+TPsbO7g3MoKLl66jOLUJMr7B1aXYCJTwExpCr1WG2Xr854FWgh+UsaGgR5mz89i7vwUoskIWEk4Fieg17GsaYLO26tb+OXP/tbmhzRBvL3Cc82quwcHmJqZtJtHl29cw/zieUQSSdRqTTx/tol7H93Dk08folVtY3lxyQKOzPs+aZ1YMeA333oT3/7dLxkXe+uIhXOBylEbz548sxsFpDLhujOLlgFX2uI8j3m7gtnJl28s4zd+7y1EUxHTg5Tnw/K+BRciwThi4SQOd45RqzSRTmSRiMRNn+yX97C3u217MhKN2n4sTkwA/Z5RGuxubZttQFoXyg7f51lv9RWSWQv6sBhvrd1EvJDG3IV5C26li2mE0gFUelXUe1U0ug3UmkdGeRQMuEBkv9eyvRcgd3AIxgVuiVijQmO00/wsU9ncsh99W1UgtQAiJR34Pii1uG/vyweQjSvbT7amgBU+R877uM2qNthn2iFKfPL9CAwcEOc/+/O+p7sizsx3H4D9u76aa0f+qp8lyLaVwSr/OTyiDpIvJLDBwAJLqnKF5GQPu4SJsyQY34cy/yTsAC9+V3Pj91eAI98TAK3Paw75exxk03uhEcuxD9IL5JQvqvnVc+UjmcwMWMzZ8WTLd5C/xjWVT+aDPvKnnT/muMd9WjgBbAJYxUPL5/Fz7I/8HN/fUbv8zbNIa+X74b5fxu/y1hHbFagoH+RUxuTYWojvrLikDyz6eINkzPdj5a/6ciRflAEhvi+AlzqG42YWpJ3HVsjb+ei+P0u/gt/h/H1uPkf+pPYz9YutJ7nfx4IDHL/dKmGwYHQLWfMpzES/mfnsA2hONsN2U0iAtC+n/J7a8sft73vzsQeuqLX2qvxZga8CMrWPNa/8raQ7Pd8CQrHYaT+lU87Ado9rd5R1y3YkJ6dLPcp69fWYJQOOgmGqB8M+ifZTuI6/l30ZUPLmOA5H2Rbewt+Ub+0/o6iwJKszX1zrarZ/LGa6RP8oR/y+SwZwVBaaV7Upe8TXDdJd2tc+dsfEHrZF28pvV/pwMAzY+aT/W3BkdJtGFCFac+kw6UKTISKsoyx0H+eRPtN4JUOSdY2H49Caa718XTaOh/hjEy6k/emfM5o3nU+SP//88v8Wfqc2hdNxTNo3Ojul32xfD1zCLG8Vmh4gpWUsalRjViw75KguGXCiv1OtnJi/TJuba8LkOz/51MeH2J6Sh6Vj1WeNOfA//Q9/NJSASRA02fztK3D/cPQnyI9aaCLUphZMB4SvjLVByJnGCaCxYBlbnbYZXwQFnJJzFWRNUZGbbnRgjiteH1yVEAgMlJCpHfWT7flGB/+vKI8WT8/h//kMgVgCmLXRBBT6EZFxwZFAawF0hcoHdgW0azEViaGByR8Bq+KhGm9T66f+anMK5FOfJNzjkRN/vOQI4/d85SCQzzKORgYM+yq6BEWapJC1WbXeGp89J+Qy6GQsKHqtzcjvKmrnz5HkSlm5fE/KVd/1jVXNkX9wm4yMrsrxfV/hS040N76Bqk1u8hF0Dim/7wOZeo4OCcoK5Uqf1YEfomM44iOW/GiPqE+SAx0i7Jv6qnFpjdVvHdy+0esrUf1NDmjNk6/Q9L6UCNvzqVZ0aOm50geaBz1X4LX2o7//2KYKi2gc2ov+oae2vgiAloEtWR9X4nyfbemQl4EnnaVxau61R+xwGhVTcX0ecbt6RqD1mayZo6to5HM3HdSnocjABq8BJZDJziAcJj1EFoX8DNLJInK5IqamAhZh3NvaQ/Oki159iEAziEr5GKsPn6J6UMZ0sYBINICEFZRi9trQCqbt7u5bNjRfu3zjsnEen1tcQGk6iVic8gGEh0CjDtz79DP8/Kd/hdsfvot2vQpmnZQmCwbMHpQPjI+XwNnU5CziSfaxhAsXL2Pu3HkMun08XXuG9fVV7O/t4OTk0LhTJ4p0RNPodVmkwAHI9WYXi0vLePGFly37mIAnwYqTygEYPT04PrTsa8ef6/ieuQ94oFVqDnjgGfD222/bNR+uHYvMNKoVy9R58vABVh8+tiyqiWwOQ2YdDgfGxX14UrGCZ3kWcDp3DlPT05iYLJ1eryJozcyw8vYOui06wEPjaiUFgzMgIpZhShoHgm03br2IF154yWR+f7dsgK7xZNZ5HbqD/b09u17Z7tdQmMjZQU5nkrQo/M1r2gSfv/71r6M0OWljW99cx49+8mN8fOdTA6Js7CyUuLuLUCCMuflFyzRjRnmxOI1LV67ilVdeM+5W7iPqD84dMzA//vA27j74DIl0GOfOLaDf65khRg5e8lJLh/R6zjnTTZtq9cRoWEhbwPVhWwRFE/GUFdQ0XUtu50jQZYkeH1jWNR1FglfMyiRnbKPGa1cdA5jpRxOwY3Yo5V5XA7v9NkLBoYE2dET4/VAginqVmURJTE+fw/zSZaQyE8gkM0YXwr3DQAEzyJhhfLi/a0UIDw92zTDKZ8l3GkOz0cD66jO7Sk7DtFpvGKg0WZq1oo6TU9MGmPAKOZ0Mm5t20/GRVt01dN5+OTpmAc+WZapeuXoN3/v+79uNgAavo5POxKq+n2Bnd9uyn/mPRbWSyTh297Zhd5B5gaHbNWDm4soy5mbnrWgPx1KtVGyfPbj/CNV6zfHTBWCZsNlMHsWiu9LO/VDe2bUiezS6cxnHP873jo6ZcVmxvcH1pL6hc3D1+hXLRmAW7ebz58ZfXDupITQI4nD/0ECq5aVllKZLltGeLGXw0hsvIzWZRTwbR63RBLoR49StUS4CQyt6yAKIOxubFmwhBUWTnL5doB8AZhcX8dpX38Dy9atIFpKYWWLwyrBx9E6AUB+4c/sBfvSDHyISCBmdAcdDwM6d/w7YMfC307EivCx+Z7ZUz2ViUAcbX2+/a3RCnFvK5crKihXMY9b+k4dPDJgnUM31Vx0KZ6OGXTAgWzDjmYEKBiHm52eN/odrSdkSuMU9znmm0U3AhXtsf/8AiWjSbge8/PKrePWVL1t2tYFdgRCePHqC+w/vI5WOYHtny3RLNpPDrOhAYgm7HkodOjE5aXqbk8Q1JAD++NEjrK2tGgUHOewnZ2aRzmRsPfmMtWcbBs6yCB5BSI55ZnYaN25dRa1ZQyAawFe+/jouvXwF6SLQrwCH2zXcvf0Z/uovfmwgMOlJmCFGeWlaMcWOyTZBqm53gLmFWbz6xsvGSU36jmdPVvHrX7+L1Y0NFKdnsESqmUgIOyf7iKcTZM2xQoPNRtXoYljMlnLMuX/x2g3cunYdiWAMT58+xofvv4cHjx9gZmEGl69dxvXrV42KIxNPo93s4d4nn+EXP/25gewTxbwFZPhDuXj6bM1qK8RI3TI5gdfeeBm5iSTKB2XT2fuHJwiHkogEw0YR88EHH6AwOYWVa1cwv3DegrTlnT0rNJuMJJBPZ4xXffXpEwtsMWvHAKJoCFPTk5ieLiKWjiJXzKI4mQfrgnA9aycVPLr7CLffu41CtmB6mFhgo+2yWvOlPC5du4yrt27g4pVlFKcneKHBbtxUDod4+OlD/OKHP8fm2iauLl+x85IFGxu9Olq9Dr727TexeHXS9MHuVtOK/dUrDSucy73BM4d9oG4n5RHPHSXjUK9de+EqSucnkJ/MImYOP6l8ukbXERyGUTuh3o7Z737L3TaIk64AAVs/ngss8kh9PZHPW+Y6byDsbG0aXUc8HrPznz88Eyk32XwRmVwetXoTzW4HkVzCbkLEMjELcMVzURy2D1DtVFDvVDEItJFMxVCrHVsgMxwhzt22fZ5IRFyWVciBsOM2re8vyF+SHSnw2ef7FAAt29Ec7YjL4JVPI7/B9x3lVzjd4ZKB9Dnfd/L9LALPsjlll/s2cGBUEyeKRgAAIABJREFU3E32qMYiP4prJZ/U+RNMuiHQSxuSPq7jrJdNzu/RXqKtwr+VtcYMPtoW8osFQPtzoOxJZ+OS6qVxCghzrHbTtD+wG2gEGgxU7vUtW5V846TKoR+o9/l/2V4CM/gMgdqaT72nOZTfqduxBn7Bgd8aGz+rbFSOgbpQtBvy8U5vM7Yb5n/yLOcc+oELYQa6WaMMPwHh/L/LlnR0aJpXB4qecZL71/o5Puo6tsnv8j3++P6pwFzeipH/Jl/CT1ASgMfXeDYS6CVdBTOiac/SZiGt15lf6sBn/0eYCvWHzUOQ/sTnE8/kT/uyyz5ynOaXd10wgnNsgcrRI0jhZ3iQV9dJ47f1GPmNTJw49VNHt9nlQxFUtr8D3Fe8RUr7xd0U4utsT/iMS+Y5A9iFOTgwnHz6LhFMss6+qnaEgGftAfnnSn7ycQC1K5+SO103rQ2QHiVUsX0fqJM+EF6kxDQBbJLtccyB35MP6gOT2vvSORqnZF5j4fu6ya015G/J72kgaZScoLlXPyirwgKkE5RpL93kg9jCKdztWPdd4RM+ZkZdIn/cx02Ea8jfVgKYdIIfhPCxOWFt/v7ndxyNjaM0dEV3HR4oXUAbiwke/L/wCfaTfaIdx3nlXmU7tBP5HOEwlk09SkD0sT5hAZpbyaV+833NIc90zZPG48uf9JBe016RPte54J8dWmdfpv5d+MgXnU/+OabzTHa1ZJBzZLibbuCTOpSGi3GAh5FJJUzX8RY1fcFoyNW6YR0prgPtZfpAwbCrQyYZ8BP8+Cy9x799XSQ9Fvgf/+ifD7XROEi7TmuAo0PGdVhogrRQPpgpMIcP12bh3/zuqcE0MgI0YTqI+V0eeAQEeMAx9dt4hAjijIoF+srz7LB3SpTcmppUA39GkVAZEVIAOgQEEupzUgQS2nFjRYaKFlLRQAkQjQa26UfBLAIzykD2n+f3TQpCStIHTzUOKT0pRn1fwmyL2D8D56VQfEBZyl6bZ9yoI4CjufJBOK6Dnq/3tQ4CXjW20Ogag2RiHEj1N5I/NsmADWPEPSZZ8r+jz/nfPQX9RgpF66RDWhtd8+w/wzcy9bzTDeEZn2yD8nZmBJwZOjrEBcQK2PTnSvOnZ+jwlMyxH9FRhoEMKO45OcY6aPR538CTLDBS7UcX2Y6/1gJRpbB18PoK35zq0UHH9/0+SGHzdSok269eH3Ug+/OrPcpnSp/o4Ne6aZ6oH3w58I1Xzbt/OEvxy2DV4SQ9JQXI9nXwKyIqmdK6KGiiA2187dgvza1TzJFTR8ntK/LROrJ+J2es6h60TDOrj9Hj4RdEIT+HSKSAcCiDQo50A3PIZXmdFei0gJPDE/RqHbQqDbRPaqgfV/B8fdW4SRcuLhjVAo1Re0YviG6jjeP9CtbX17Gxs2rXh7/65uv46lffQHGKqadA7wg4PKhY2++98z4+eu8Do1E42i8jk05akSNmbB+dHGJnfwfZeM4y/Eg5MT3FoofM0J61olQEzkjXQAqDIYk/hn3jgTbQZxg03k0WnaMhHYunjIeaACfnu9lu2sF1TJ7cUNC4X3lo0TggwMYglq3ZkHPds4JRBGGKpQkDQPlMKzQz7CM8DBgA3KrXEQ+7qDjBN37/8PjIuJh5huQnSnaNnNycXBvSRvDaOR3v2vGJ9cGi9w2X3VFvjSieohEDoAkCT05PG+8tKYgqlRrKu2XLchz2hpgsloy7tlblMxsIBPqORzsRN+CZYB/78dJLL+G1116zrEj+sOjYhx9+iDuffWaF+wikppJxm4t6pY6pmTkDvGjUT5Zm8Nbb38Grr37JjHaOkfPIf7u7O/js0zt4tvoIocDA5IRXvJm1RtCCAJzJaoh0BBUUihPGQ8r5Iq80wSy3DkHsH+wgxCJ0dnXXXYW2MyIcQLvXtfHwN0GvYrqImdI0ktGkgYb1WgW9QRO9Pikk6kY/QFoEfp+gX42cqrw5EAwjEIwgHORa5JDPMNuO16MDmJiex+LyZTv/c5n8aI771lfLFC3vWPCD/KScKzrIxgEXiVhmYDoZxc7uFlKZDLbLO8arzoxTXvM347fHKH4UYcsEdeteb9WN75W6k+vPvynD584v4qVXX8HU9CwajQ5q1brT/T1yWm8bBxoLoYWjQXS6LQMxWdyLmd00rggmX1haMW5049oMhm1NXNG1Hp4+feoyYCvHdmuCgBYdYIKeRp04HGLz+ZYV3iSXJzNeLZgdox3VRKV2Yhm7lXrVwKxXXnnFgKNwMIyToyPjl+WcGAB2VDGZI3DE50QTUYTiYWQKWcydm0NptmhgKNtn/wbMFguFrbjczvY2tp5vGijBLHIG32qtJo6OK5iYncVLr76GxZWLmJqbtgza/ETUslO7zSFiCGDj2Qb+6i9/ZGA4HWpyPnPcBByoS04D9bGoZYzmJyas2BpvRTCwE2Bl+lFhKnJT0z6sVmqWAU2+clKGkGKDa0Aj2GVWh1Ct1I0+QzYOnWgGhyKRAHb3dgzgob6mXNBpoeOg84jZqaQMIdBPPcv9ySxUFs1cWb5smeTHxxUEwMyfBFr1llFMkMqGMrW+umpc6Jzr6elZTM5M2/XQS1evWCAsFosjHI8ZqENZunv/Hp4+fuJuF2Fg+pac/OyT8d5vbBiY6M5zF0ChgzA3P281ACgbN1+7hXPXLiAcDyMyYAG+NrafbOJHf/FDbK8+x1Rp0vLmGFyiTc3M5wh12+QUpqnbo0Fcvr6MRDZp4OLWzj5WmUW/d4AegpiZX0Ct0bLsed4y4RpGomG0mlWjham3DnD+xizeePMVvP7alzCRNWwe/RPg3V9/bMAw12J5edluF0yXSEMCNKoDfPjOe/jVr35loMnLL7+MK1eumKy2W11sPd8xGpH79x4jn82b7ksm4uDNDDtTGi2UDw6t/kEv2DE+83g6bjdNuP+tWGazg1AoingoZhQYB/usJbCG46N9O7vI+Tw7NYl4hLQ4vAYOBMJDzMxNI0Dd13U88R+Q1/z+Q5QKDLTkLEjGgCHB7yvXr+Li9Uu4dP2yZaGnskkDqIc9oN0YYG+zjB/++Y+w/mQd2WTWHLdJFvFLcRw93HrlJeM4b3Z7lhFvBS9JrdUbGMBn9i7Pp3rVwK6To0PTJ7z5Q9BgcnoSpakC8javHEPAKCd4DhNspg6hLuBckE7DwOSuhcztNaON6vdMxzPbmXQ0Td52qdbsuQmSNQ8Cdk7yllNuomg2QSKTtVoLtW4b/QiQncwjlo4hEA8gnA6jH2yh2j3BINRBBw10+k07J9vtOvrmr40KH4WClhHNAqICoGWLysdhwE32m283G21Ro2E6TLa3PicfwG+Tr7HNcXue55PsZQMFI1GXtTd0Gb8E+mUf+j4Hec4pNPIvqLP4PvezniHf02x7r9YRxyj/0ezueMT42anPjMYr6BIbOC4BYeNjtMA7A3MhB7DrffnXsrdJqaNAv/ojMFY+Z58+IOWWU8EbfPb0gNlpHD/f5/+ZKMbPUcb4OuWTZ7EyANmukreoj9kHcUwLxOL+OH1un5zUpGlw4LrALgM+R4Ck5EA+m74rAJX90nqfroWXeSnfXECQvi9flqAUnyXfSolQ4wlD8p8U5DgbjwNZNe/y4ySLtB0EUGt+5FfSPqObbdm/7a7ZxwSQeSuY4+Jv3urSHKjPnwOohkEH8A6pv0JmHylZin1IpR1fMNdN/bR57rkgMDMeqTcoR7ZfRsC09hptAAG8Bvqm3W0l+fqs8eD7T+brBlyiIP9Zm8xyHwYtW5K6TXPpfNPO57KP/WQrgZm+7Gve+XwDI0eYE1+nHa3MZSuunSJdnNMf8tc19/y8A+Wc528gt8dD78sU//bH8/mEOFfMnm1x7AJMbW9GnS4Zx098TII2ivAr+aX+OjMoLrBb+9z3X7nmvkyzbV9efPBaQSuNhb9JpyR7yU/Skt/r4zE+Fsa+aE/JTxfAq8xorZXwRelF4VmSG4HS/M3n+jQf4zrd74+PN/n4htrw9zI/q8CV1krrIB2r5EAByuwHP6P6PPzb/IUGfT6X7S1KEM2XP5fCKvia8Am+puAJXxdGYWfOyPfy/+ac+ImdOseEV/nypXPMPwMk+8LOhLXwuRa8Hd3AoU9vuJONK4Zs2gXa6G/Qbmag05JxTo7Nb1XdFeoR2jJaa39N2W+ra9F1dqz6wj5oHQP/4p/8Z0M7eEdUD6JSsGuzowkaB2bchnEKjQeNBq4Dk+2xI7qqIoEXaKbD0Q4oj35DG8dNlmufcTF/QWREMJLLz9FQPDvQziLdvrL1I24SWr8vAu38SI6UghZOCkkLr43uotVOQUnIbV5G0XQ5W/re+G8J7PjBKMFSP6WUNHdSQgSgffCar/sAq8BMfebvPJ8kwKOCkf57rpia+6f19Y0CZqrbhh6OquR618T8drSp9AzfOJRBpwPTn2M9WzxbighKeCUrnA9Fnvi3ryT9ddEYfNn7osPhc3PgcTP7Yx83CPyghfogWVJUnu3645QckyNUBilfEwDry5kfGBgfB7NH/KCIlLt/iOmg4F7z50jP82XLV2wyQsaNQY1NsiZlon7qIGO7yhLQ3vAPFPVbMqK+6XkySDVX/Lx4wgy8jzpeNOkRGRmSNY5bYPgXyYa/bpIVHZbSH+OHiA5Rt29pQLrMDzcnPcTiUaNVabV6aDZohEWRTk4jk5pGOjmJXGYOqXQJ6UQasSgdVZd12Ks20KycoHFUQbddxzAEfPnNLyGTz5mT56pDhxDoAMP2AMPmACdHx3j3g1/i2foTzEwX8MYbr2FhfhbNZsOu8zPL6dH9J9jY2LSruTw4efWduj2Z4vWq3igbuWXcn5FQyLIGSxMlA0SYoZlK5cyh3Te6ipaBFjAWapepEw27K2cEsQg60mDmzRUCOgSSyae8tbuDdqeHZCZt4DUdGToxPNh5hc6cme4AvQ4DkQGjiSM4yExn9pUcxM1a3fgUSRPAz/O6P38IQDEaa9fAei4ASrB+bWMd7X4b6XjWDFEFTQgiZzIue5trRsCUN25kZLOflAEDG0aFu/pdUgO0jLak3xuas84r7kzqYPEs+vl0FlrkkK2fGGBGsPPSpUu4ePHiqJArDPRaW1szIJrtMBuOTn+rxaJSVXsmwaJgKGaFz77xjW9hdmYerW4P3VbbAANyxzILd/XZM6OoiIaHKJCPO55yRnLbZZF2B+6Kb6vdsav9X/3K12yenj19akAlaR7IJ9to1YxGIBWNu/GwaFe7acBQNJlAq9tFhRk6rY4B7zcu38T8zCzajTb2d3ewvrWKRqOKTqOOXMZRU9A2YAYqeay7dFgHQwOgef2exQr5LzwMozcIIhCNY2b2nBVSW77g5orjpN7g7+29bZM/OkgMWPBziwvnMD05ZdfO93Y2jZ+cYGD5aB+hODNlYHMZDUXRabTN+eLfHL9doa+eWLAik6Xz6YoZcc1IYbO0suKCJ31m/rbNIaTO4bV0guEEoIcBXl2jcWqaxop8Eezhnlm+eNmKS/IWAeWOdCKW/X9wgMdPHhn/KYEGAit8P5edGIGM1GfxU+CI9g/XL5UhqOUKpO2Vt3FcPbYUS8rOhaUlFHPklw+CFBxPnjwx7ljKdafljD62Q5BgolhEppBxOioRQ6GYt+vv7a4LvpBLlMGf8t4ejg+PDAAjIMgfFlYkCLG1VzbA+JXXXsXi8goICM6en0EkFuYGsP0RC4YNTPubH/+V6Z9ukxlSfdtv1BMscGdBw2gE2XweS1dWUJqcNgOX2bAP7t7F1vqGBZxymaytG0E3Fp6jPiIIxr3DrGxmxE9Nl4yPnrQ1/MzG+rbtMxUGDIYYzIgbDz3X+ejk2Aqs1uus+H52fZ77lfqIRVZ0zrgMPfLhM0M/a8EG6qdEImltUEYpQ8WpkhWGe7q6bkAAOcQJhiYIXq+sGB0QaW8QcQBtrdHH2to6Hj9+ZBzfx4eHNlbqS2ZOkgpja3PDAkWUZce117c1oE5isIUg5uziPGaWF9AZdjFo9jGknjpp4cGde0bDkoglkYonXAZ0h/yIdH5iKBWnMDs1a9nLiXzcMqDj6YzRhhxVGjg4qdl+nWExQATQH4Fr5oB120bnc8AM6P4xrr9+AS+/fgPn56NoM/bRcgDss4eruH37Y5R3ynYWXFhcsr6j28deeQcPPruD1fV1vP2dt/DGm19FcSFjYKlhFTVg9ckB/vonPzOaDYKlqThvTExbW+Szpgwd1A7RDDSwsLxgNDODwNB0BWlSeBsjk8qj33EFHC0I0u+gQ30XHKDVriASCKLfcOeJBUcax0hl00hnU4il3bzcffjAzjrjQE9lDbxdfbpqwRVSi5y/dAHF6RJyGQYi2K+eBeMcCN3Bx7fv4MHdhxYI43rkszkkYu7GJ6mqcoWi7S/VDeGNAO4DuyHQc7cBGNi2IOvhvhUkZIYSdQM5zclLHk8yw7hmwVqCySe1E9szfI3nqmVep3PW9z7lhIUGSZVUryOVYfAmgEwqbdeRub4MRpEzO4Ig0vEEtra2jdeavNxFZvhn8ugzGDzsoRcB8tN5TJQmMAwP0Bw00A920Au30exXDYBu96podZtW9NVoyhgjD9N/4O7qWmBl3Pei3nH2pEsCkT/mA5Dczzx3Ze/pM74fwbEJHJDtL3/SQIvQGWcy34+GR1fHKfn0J/oOMJOvQEDV2gmNgNRRhiDnjM9nn2Tzy6Y0n2VEMyIHna9xXARf+TnZwnrOaVHbcNTeE1AhR56go/mGg7Obm77fd+rHDBxQ5wOssnvNvmY288jP8+1vzZWABWEE/D9lk7/ZJrnm/e/JdqduNbAEDvjhj7Pdz8B32ngMRljtlFHCFvumpDW9pnH5Po36xYCBvz6SAfWJ36Gu4G/5Pz6gqev4vt8mPIB7kt/1+yGfVWsmjm5+RkC/D5IxUC6fTPOutTGbnkF/w1kcdYABtqNkLIcpOCBfzzubX4eLkAFD/paeo4x2tpcvZN18MgFjhMtYkMdssuEIQDuj2iQALczD9sfohrP8LdpP8oH4frdDChQHRprsekXtbV0CDkeyGgAjkM1hGqO1H7rv+nPD+VPRMq0fv+PPj3ARRvw0fgFdbI+6TRmxXyQT6ouTwTMQ94vkXmPz95Dz/5ht7tZHGITmRr7nuD/t+/X8Hu1Pf160/yVn4mi3s3esQKjNAf2kUUKYL396jkBXAY7jwSdSk/n7Qr62Pi+sQ7iDfgvT0/vS0fytvam9YzbkSIdrDwsP0Xxrj0v2fGxBfr70uv9s6VjtaZ0bWjNL4BjxkPtj0LzoVoL0q/ppsj3iSva/L13M10x/j/5Jr2t/uuCKOxO0bmqT3xWdinSpzjB/n3NulCShPaYx2N70buuc6vsRlufPp/SR+sjPnur1kNPNtNH5wxvxli2eYFKNki+7Zht0u7yVxRvDEaOts8x5o5Vz5yN/6xxj3+V/CH86O9PdrRGTu3/5T/9zA6C1uZSqbYVVRovgg7F2qNiVc11Jd5myUn4SZkWeNKEavIAdTaQAaAGlZ0IyuuI0mlkfLHL9cdVPO+QBHQOpBUppM0tZ6WD5u22d8VOfjc8pJi28BFwLezaOs0mXsNtCeMKnA8w/qLWZ2O64ghzfhONKS8rI9ckpQrXtC6KEVKCt+uwbaHy21sbWlRXARwLlb1i/T1wzAjcWIem5yrVSbNqYEkgB8/4GM0EfZSPwb12BkVLyAUdt/n8XAG0yMDIwnEJ3G1OK0bIrFeb0Nqc2y7g8am60Zv64JVe+0pR88HP+QSaDWjKn5+jzp3tu4JTB2YH2dwFlvw9aX/WPBrpvgPkyps/68i/Z0d7w10WKQnPHz+jahOZLbWp9FZ3V+zL0fCNOY+NnFT3nswwoGxW1YLv+IaX5UbTSKTNX8ESKXRFmfw/5c8Hn+s6A1kjRSANqRtd7+FkeBnzNB8n1GvvH533+MKTx7AxPtweYURBBNEJurD7qtQ4wSCAeLaBYOI9i4RwyqSnE4jlEgu7aM/lWD3d2Ud0/RLtaNb7KAHooFAv4zvfeRCoLHNSBo+OW44/tBRDoAuEeHdU61laf4J13/9aAuOWVRczOTuLw6ABbzzcM/CIYw+xfjp1X2ZlxwQhmKBowQJfnDp1UApL8mZuZR6lQtEwvcqiSVoDgMrMfCZwFeR0nTuJfXt10XM78YVE6ZsXxCqmbwxhWLl3C3MI8nq6tot5uGejEwkUpXltKucwZAiTNagOVoyra9QamJyYtE5QamVlGLGRHChJSMrFoV61SMcDAgL9AEJlM2oANAcgEKTnWR08eo9PtIBFPIpd3WXRcY2YCEpwkKMcCKZWTo5EMjuao3cOQ2V/xlBW4IyDPStksxsgsWgJPFjnuw0DAdCZhRd5YyO6kWrHsVj6DB/rMpCuOZolFI5od8iPzc0TZCYhOl4potZvYLx8gHIvb8xKJDPK5wimPMfk2eSWboAKpBAgAHe0f2HokWDCGQFKMmXy83+yyJUkpYcZ7t2sg2Pe+/33LwNve3LJsdvJfb2xuYHd/y7iQCUCzPWZQVyyzuY+p2SkMQ2EcHB4hEovj5vUb+PbX3rJsagJcO9ubePf9X2F7awPVo2NEw0FM5AtmuHCPkqP8qFpjHTCkyXk+MYNsOm9AU69N6hSg1mxbEIfZrS/cvIW56RlsbW1ZlqFRIRwdWlsEGi8vrxjgMjcza1ntpOHgs3nl/69/9lMrDkYHSdn1hfyEUUg4mgxSCEVNR9caVVuPbIGgYgf1Rs0y5oPhMEpTk1g4d96KbFhmcm9o88mADoGzbreFVrcOXkym7DH7mAA0ub+ZLUxO5+XlS5icnLb5btSb2Nx6bpnnz549MQCYoEOjwQzsMPK5ov1mVi2ze3OZHGam58y+IZhGWhHuM2bVP99cw/7Rnj13crqEUrGIWNjRjKyvrhk9AQv09Zg1FXAgFR09FrUkV3yumMPR0QE6vQ5yhbQ5/vtHB0jzRkRuwjJvefWe8s2iZAzU0Aknvzody+Na1QJJzH6+dv2mUXuQuoDZ3ZQ79qPTaKJ6yOzVe5Y52WuRsmJoe5Ty3mq3TYaT6RSWL1/ClVs3jaKGBU0Jyt35+GO8+8tfGaDO/cd22R8rWDcMGqcyx8Us9QsXLhh1g8tIClsG9NqzdZvrk8qRZQ4nkryqG3GZuy1yeW+MnGZ39TydyY0CVO6aJrnhud4EFuycISgViZuu4TpTdpnNzCKFLCyayWeNBzgWiePh40d242SiNGlgZTqXtWDEi6+8jNnZOXMWw5Eo+hjg8PAYm5sb2Nx8bmtGe4r79+TowAKLzNjlfufaG791hBmSXRfgjDpQKpyKohvsotPvIhaMGY91Ll2wbFf2g4CzHB2uDeew2+xbXwu5CdNfvWEbkUQUaXLPx+NMl0Sr17cM1+n5eeOkZnZ0KEp7nKBqzwWXjo/R6NawfGsRc+dL6Lf62N/ZNh3O7L1mpYZHDx4Tb3QFZgkKs+Bir2tA6cnhAQYY4O///u/h0qVlm1sGL4f/P1tv2iTZdWSJndj3iNz3ysxaslagsIMEQABkkyApzUjsZbp7WtNf9Ekm/QGZzGTzRWqN2Wj0QRr9kLaRzXRPk90km2QTAEmQQK3IrKrc94zIjH2PkB2/72Re5DDNyjIrlvfuu9evX/fj7scHYXTbA2xvbOPxg6fWFLJyWra10p5ik1uCqpVmBeEs8N633sPslREeCTg8qbvxkRKq1rZMZTY8JMB/ZXEu4CJu42BvC8+efonDrX00Km7NmaVLQCI7mjN6jRu3bqI77OHm3dsGQBPU5pwSgH7y6CnanY41viVgTUCH8kJdzmx9WtIEWc9KVTz7cg3NesvAQgM0WdHSayOf4T6exwwrX0hxETjpPJfZcFIZWTxLqJstOz9KcCZp+pnpOeSbZwDGgmTHB3ZWF9lksHhsAWHKiWXX8zxnA8goZdll6jZrTcv6J40cA3/sD8CxGe3eYGhnM6tWdnb2rEKD1U3Mfh6bmkacdFUE0kM9JAusGJpEOB5BqVFEL9RGJAO0B3U0O2WUm6eos2tlyGW8WnAzGjFbiQE5zoX8BDmmss1oussWlE0pe9h8y+FX7W7fPpXdybPfQDevF5GAEGZA+zZdNKADkX3MufH9JSXmEICWvc+xC6zgeSJww30v6LEydDaAAArZ7wyUKcnB91sIQMuBF8gi30aAm55Bvob8E99vo43pgyq+3W/2kFdBKx9F/oL8KSXIKBlIGYBWgRZ3JfJavwswy/klBNAEgMh2N//R+MUJfgwsK17julh3ZclfgIO+j3G+fn3nO8mnFEgp/8SeMfABOX75ixyTKjp98Eg4BF/zKTb0XPIvdH+e5wJb5DfwHlprnmvy+fQ5AcHUHwZYBsEEyb78MP6mHaB10DrreW0MBuS6JEB7P8jY53V5brDa0Z1nDvjnb2ucFoma3ch7MqDFPW+Zp6LNCLAfZlTzWvLr1UTwfP4HLrGKcqQ1tPEGgDODxTYXAde3vnexFy/wE77HZ+G9lF3qZ7Nelnuzb4INrz0nO5vPInBQ95IPKV+A37eGa1GHJQlj8H1NAap8JvmNkhcB0Py8MBDta82Fj6UII/P9cQLQvl4Q9nHug9J4DtbW9895LX4vmoif+62cM/nr2g8ct51LAWWMfOeLubzQY/qOgiCXwWqNU3MskJ3XMsq0INtc+01YooIXkns9v377OtvHViQrl3m1pW98XFIgry9f0ofyz4XhcbycJ/n+Ch5IxqVntF8lG9KrfA7xY0snS//ZmeTRkygJV9e0NQv2k+ZRY5cc+sFGVWjo/OIY5OtKvs/3YqAHdY7wt/aB9KCuLV0fJU2hsVM4HDJGG5X+SIyUGUFVRN8B0GzQTFuVr7PSz7LrQ07vCFPVb+FK5hsFQS3tZd7bqliZQPjv/93/MfS/dAG8XXQ39Df+xYUdAE3Agd+RApBQ+KCgP0E6GCTMAnkvCyMdJ9uwvycL1SmUIJtQuzTAAAAgAElEQVQzdIG++4aCfwj7ilFj8QXdP3j1WYG654o9oPbwwV4HaF1EJ2Uo2bMFwPLlDSVB1Dz6ykgHDRdMa+IDmD7AKaOH9/dfvzgYnbGjzHaNQ5vdB70t2yI4oKz7pSfIl9eO17ENHHWRJfLl+QC0O9DIfes2ojtEv9pog+9pk/BvK0MNQHQZchy3f1DIiPENOL0mRan/S/FclinNua/QfVD5smzoen7AQsaFDkq+J4Wg1/gs+uGz8cePxPm8OHQGdEjwc35EzowTLwvdB8t1fesg72VoaHySY5WX6Nn5uuSLr0npaV/6SpfPxkNNitI3TP150F6TIuU8CMRWcIH/92XDsg4DAFpGn6J9eh7pBl9WpMwU7fUNVq2X5Esyz+txjaT8dUhrHgTK+1FsGSHSY/749XlSIxAqVRYFwVIWMDKLaTAgFQc50pOIxwoGQI+NzCMdH0csngX6cesu3yidGfh8sneAVo2ZngRVM5ien8G3v/8u8nNApQwcFtvo0EBsDRHph5AKJSzb9Xh/F7/77FP86tcfW2ZyJpsw55XcycyGIo8mMxU5J+1Bx3iil6+7xmTMCus2+th+sYWnj5+g1WhgYmwSE2PjGMkVkE3nDIilQ1+pVVFt1A2IGhkrWEk/57RyemYZW9TXBImZIej0Sd8ApiuLizgoHuO0XkUv1Ecyn8bVm9ewsLxkWWPhfggHm3tYX3uBZ0+fYXpkDMmo68LLBoTNehUMhpI24fTUNQ1kuSsBYTv8EbHMQWbGip+PY2KmsWVeFkZQGM3bOpGSg65KIptGNp8zUIxBA6MIKZUDzs2aPU86nrJsNZbTpxOcP+cId/tDA/VJA8A5HJsYMXoKNmjgfBMkYFngsNc1ADKbyRjoQDmSA9ZltmgsahmIk+NjNl+npTMDYcYmpizzlH8ThGZWrDkGXecQWRaR0T+Q1mCAibEx50iQXJOB2J7LICIAbY53r4eFhQX84R//kckpuYGLxRNr/rZ7sI39wz0rPc+l0qhUyqicuaZ3lVYZM7PzyI2OWdZoNpPDt7/9Eb730fdRyBZwuH+E4tEhPvn453i29iWO9g/QajYMGGZJNQ2n3mCAw2LJfk9OzWHlxh3MTM2h2xqg1+6iWmliZ//Q5p/ZrTdvXMPV5es4PjnEwf6ROaaVcg3NbtOe4a233sK1JdfgklmGLAfrtlvGkfy3f/u31iwzV8gFTbMIJk9janwKiETPAwemt4auMoLAK/fywdG+NXQk2EuuQfKP837k9CWPMtfu+OjA1r3Ta6HerDFnDyOjBaSYOQ6CCD3bKzdu3ML1aytGx0F5pI7h8znqk11bO5a4EVyWA6PsaQJRM1MzWGLjwBybxfWwtbNtJfjF0xO8WF/DwfEeYvGwAcqkWGCGMEHyna1t4/PmHiYFEAEn0rkkE7xO0wFWoSHOaiWQm5uZUYzhc86sqUh+1EBFOqsEsBnYSKazTm+SSCUcRa3ZMM5sBo9u371jHNTJTMKSADgGZjzvbm5btn6ldGqgHIM3nAMC+rNzcyaznG8Gir727jt45Y03EU+6BmzdVg9rq1/iF//4MwPUScNB6hWCy6Q5MfoBXjMWw+0793D//n3cuXPX5J5zyPJeAtekOtnYfGEgHPlnXcm/y05k8IU2Kzmt2QBp5eZtG1u9UbUzi1Qm+we7581TCICbsWyZkRGjMaA8HB2eWAb5+FQBswvUEWl8+ew5DvcOkc0XbI/EEinMLVyxAND4xDRi5Bxk2bDRYTSDBpmnSKYSTkc0qQdOLJDHwBjHZfouAqvqaLRpS7gsM+5/Br5qzbKVcOezo7h27YY1t80ZbUUfzXbH9iF1CEt5Wf3BjOLqacUaQHLdU9kUInFWxGQQz6RMp7HyIZZOYpKUJ6NpNFsM8tOOc0HgRr1lwR/ugwyDOF1WCOzSM0KYJfwGiEcts5tAPZ+BQBvBfNIpUUcy8JrJJnH1+rIFgkhBRIGMRxJGR0A+ZIK94WHIdDN1EoFUBg25d8cmx1Br1zC1PIFvfvQhxqdIrA7UToH19UNr+vni+YYFiBjcur58FS+/dB25LBBKAcWdKn76459g/fEazo5PrQknM3sGoQGi8SjSuTReeeMVrNy5jev3b1ijQMvQJuLRBJ482sTnnz+woDApZKhTCLQzcOEyEGFAf73SdEBwp2+VCuT1JnDMSh5m4Y/lJ7B0ZdmazwrkYkUM15fNUilrDJiRr5+vk3pBnee5D2YmJi0Qw4ykRrthe2Rnb9vuubWzafuXtjQrZBgg45lOsJkNd8kGXSlV2HvRfizYT6CF4FSSDXCnrNJlbe25ZWln8gXE0xmMTE4imkwilSMgnbIKoHQhY4GMastxP4fTQ0RSQ3T6VZycsXLjBINQ14JvjrOXDY+YMd44556UY06dLND4MgAte1tgFcFs+ae/zw6+bLv6ABGvQa5/ggmywZkBJqCI7zOwK9vZfAVrMm3EH+eVd7ov18NkPUjqcTa4A9VEFSG7/NxOZzjKa6DHa5h9Gdj0tge8BKPL/gqf3bdj5SOc32fg5kf342/Z5rwvzzw9n/wWjUcgl8AV+fh8RoEwBOgFCAnodj6G88tpx/lrwHtTHmMxVi/aqGzvCA/QWORDCMySf+L7+HafIKNaoJJ8Jn5PAJmAp/O5DXxz0TVo/gRAyj9UBqc4ogXiyM9xvtJFfyTNse/TMwNaAI18Z8k3AWjz74O+CKJ20Hid3/lVSgWB0LpmOOq4keVrG3d30CeK1SLsS6OmdcIXODc8z9jMmWtgr3dd7ysmzvlyQAo6f18KWD73+QI7nIGgC5/UAdCmU9pubfW+5FefpY2uNfWxEq2/D27xfcmB/D8a5vyMfEXJpmRXSUq6n+aJ/3cy7HiOhVdo7SSzAj/5eeERPmDtDgQHwmmfaP587OSyX619qAQyvq8EJ43H/JsgcHWhD78qD6T68/EUjUXXF94kjEL7S+tHGkn5xdKDSrqSbtG88/nkf+vZFDThZ7VfbN8HVcEam4J8/IzWy9eFup4AeI5P+5FroPX08RbhAnoW/b6sIzgW6RHpf95HlRYaL++jPc5rGb4VZPb7Y+bnOFfCcTTnClYIw5KMCbPSuLS+0k8KLAiXENjM+xvPudeXTtiDyYbXyFJnkO6p/SNsTPLt6y7bbwFATD1sAHxAFcVkIgLNTuf3TI8QgGaDe+o8+ramF4MeC9K30l0X63hBYyoZ5jzRFzV75//5P//KOKAFsimC6BoiOGTbBzgvDkBXusMSTwFvApsUKeXDSwFIcUiBnmurIHv5QiGp468DsQRA6/2LgypoFhG+yAD1rylh9MFACbk2pwArHfC6tj7H/+uw9sG/rx6GbuE0h+Q81Hd0XW1gm+OA2+1c2cYcyCjF4B/WEiZtVK2DNomLZv2XALSeg78tKy7I/NW4+H9FTzhGc1DbF6VG/kaRwOoaFzFHN9vGeevJz1eNEHf4aDPw89qMuh7nQUYbx6K/FbXyx6rN54+P1xN4LgND66PXtXaa8wsA0R22/qGo8UlR6XDX65JfAZIcn69UZURoDFTmvL4PmErB2z0CDh4pSAHG/L/k8788tC/K5hi91ph841PzexnE9g9a/6CQcaTPSx/w/37WsRlMwZ79fXvCV4B8XxHXyweLwGcdLP58+ga1ZF731UEq5cvXfZBYsuHvW+0pjUV7QrKtYI6MD19e/MNdjo4OR5bNMYLIe5kx324GwQjHsxiPZYBhAsl4ASOFWaPgSIRHEI1n0GuFUC1V0C5V0CxXcbC1Y+BJPByyjLrZxXm89e6bWL49baXb9RZQr7RRPjmzsvZ0OMnyD5QO97G+9hQff/xLHJ/sYzBkNkrXeKPJ7UvwORyPoR8eIDdWwDe/+we4/8YrBsqyWdHZXhmf/fIzfPG7z/Fidc0cZGahOgA6Y6CLUSKwCR5B1dGClR4zW47z/mxt1egJyGVOh5vUFLwuAdrxiQlMzk2hGxqiVD/DMBnB/a+/hte+9gZmF+eMX7lX7eFwYxfPnqzhH3/0E/RrbeQTacTZdffowHh2mblKEIYAjDWtjEUxPjZpwPPezr5lRZPKg7QM5MRlFi9pAAh05EfHEE0RWAgbB2s4EUNhctxAI2Zoj4yNGpf25ot1HO7sYX97Dye7BwgPQhjN5jEzNRt0+w1ZaXcynUHp1GWWhxMRjM9MWh8CUmOcnRaNFoP0ICk2zMvmMDM1ZU49wQkC+bVGw8404/+LRjA5OWGyQ0oBOhsErpixyr9dRoMzvggKWJaelb86EIw/M9OuiR1lVs0dpZNsj/V7BiT84Ac/MNCPgBAB3uLJqTX3IxiYSMdRyGRdCbeVcpdxVD5GNpnD/NKy0VMwdf573/uv8M1v/oFlyZ2enFo29dqTh9hYf24UL/Va1RxOjsX4jdNJ42lttrqYmJzFvXv3sXLttuObRhjHR6d48WLD5IvgVj6bNeoRNoYslU4RioSMmoSUMiy/J1csKU14fePDLpasJL3TbOBXn35qQYCpqUnU6hWcnVYwt7CA6dl54z2otxxlAqk8qGNp2OXzWcv6e77xHHsHe0YPQbuHje/I1cp5rVXqNvcWQOiQ79pxRhP8I3BIYG/Yd0FUAr7kCyYQSNoGgr9yzgkIESh3jYMZJHIZ0OQsJu8tAevl5Wu4Mn/F+HnHxsbNtTklr3e9it39bXy5+gjrWy9QOj1BODrEwty8AdDMtGTjRgKDBPbZ7PH68k3j+mUgg2Pb29tB8fQY7X7TeNzjzGiNcB6LBlIy25vAMUExyl+nTxqanP1bWl5GKBLFJpuR7u6g3mjY3ptfmsX0LJuokX4jipPjY+N/5rgJphKAZmCI58fIKAHSa8Y5ubu3Z3P7re98GzfuXmNyOprVAcqlU8su/fif/skaKtpZYiXczuDnHiM/Ov++eesW7ty5h+s3bgX7xAVKjb5ibw8bm8+Ma9l6dERDiJIft9PByUnJeOk6ja7Rebz3jQ+M692Ch8Mhjg73jdKFe5Ulh9122+SFutAcUILcxaIFNDKFNKbmx7Fya8XO8aerX+LLJ6y86GNsZMJA+4mJKcvaz6TzDshHJGjKRKfXZcLyDOfc8zwiRRL3MddsaemKZfpaYBR907+WRdLt2BiqjRoGPdfAOZcdxez8AkLRBCamZjE5O2fZy9T/1MvUj4N2Hxtr69jb2Mb+1p6BEGwox4qWWDKGKJshMrN+dtKaDhZGU2CtSblMiiDq4TRiUc6zs+OoS2r1ltFxlI6PMTk2ak0T2fA1nUyg1+ngyZMnto7M2ufZdHx4gGLpCOFB3zivxWtNIMH4CHluWiNWlr9TTpMGxnK/WNZN0lV6FMYKqLaqyE9l8drbr9k8kQrmrFzFl8/W8PTpU2xt7VgwmODs1PgEFpfmkUoy8y+B0skxvvjsNzhY37HqnUGvY4Ffq+yMhhFNRHD91k3cvf8yUvmsVUhUGJhMZaxSgXPw6OETaxrIQCbXkHLO9eR4GcRk5jwbwjIYMGq9FaaQTSVNXtlNno0sT3aOkUnlTMe7hkYuOGVZi6TIoU0x6LoGuSGg2qyidFZ0HNz1OkYyBVxbvmoc2sxo53W297YtcPXs2TOUq2f2GsfMgCr1AYMd/J2KJoFG3+hBKG8Er5nYw3FQ3vlclMXt3V1MTE1hdGrCAkA9hnFjbMI4bsE6VjOEY1H0hj00+01rQEgajlQhht6wgaPSLk4rhwiFySEeNNejzqApyUziqLOPfbtcdhwz0mWb8jko/1aBFFS3cU8JuPdtc9moPqjo2//yWSrVmgOgycVL8I3cx0F2Ia/BDF/ZtOYzsaAm8Hf4W6CFbHxRWMpn63ddlqtsR98XtPEOHUew3pc/ItCh0XSZnL7v5tv5rMzwfRa+JzDCPhdQBGjMfM0HoGXny1+Q76u5km3rg0W+PymKEvMFA9/AT3CxCp0AR/B9OfmCtt8CH14AnnhrnU3dPgcdNQYfIHWy7LJmL7ALlxTEf0qg8X1G3zcQGKTPS270eY5dmaV8TfIkn5YBBn++NX8Cx3gW+v69rm9zEoBIrrmwC4rL39S8E8i/7D9rLW3tggxoUWVwLrUWhsN0gsq/tqMh4V7TPFLu1RTY55z355nBKttf0Qu/z9YuKLmnD/T7/EFS9Pg4BAFo+VKSceeLugpl+du+bNt4iQEFPMpfAWYD8I1BPcm/kjwUMKDsSK/4uIp/L+ptff8rOE2QJOdnxfqZsnxm57M7neRjRZoPvabnEHCtPeeex80Ln1Nyxvct0YT4WeSC0sK/jsbKdZGP7O8zHwPR/EkP8f8X+8Nl6Mv/phwqucVPXhPwKx9Zsqpral/wukpAlN6U/uZ9tZ8v42qSFQU7tNck+/4e09/aK5fxO11Lzy29pGptBRIE9Cp4dbHnXDa/zhsT8AAz47PwOo7fmDRu7ofz4we/dCYJg7o8FulIH+QXLuHrQb5mdmGz+RWc7PzGwR/SMZpzyYTwEh8Y9vfYINinxsXPfR5QMjEDmpXSTgZ6RolHAJo2HXWekr0IQGutfExH+ph2khJcJTs672xO/u9/+78POViBMBJsGsdS9FKmOnjcxnGRK9et1ylJdQS1suMgiq0DQJvj9x2W/mReKIOg9CaITukzTmm5br421tAFR5d/eAi0k9LSweAfnhyzNp+eW8Kr8erw/8qhF2SluonvnBshdogEmZ7+oaExW6QjKBmSEmQJhaJKvgL0D3QtnG84XHzHKa+LdbsAJzWXupY2hTaXNp4BeD0X0ZfxpU3uH9wmuAHnmDYQuWT9udM1Ltbpq5zUWkd/vH6Qw4zAoPxMgKF/gPvroOfTd3TY2AHpZb36B442psYnOfEPDcnI5fnw50SAquRcCkhKRBEhjddXpDqwbA76zmDQs0iJac39w1oy7CsQlrH58nN+MAXcyIqu+c+k+dT1JA+K9vp7le8JYNdhrO9Jsft707+PxqK58tdFc6D50hrp4NR1Lh/efB4ZAvyOr8B9x0GGiw82ay40bj4nvyOAXcpbY+D4+X3JjMakA4cZ0ASgJWs0ppxOoIfO0u0UhoME0qlRFDITSCXGkIyPIBUfARNPaqc1dIo1NIoVy/hj1mAsEsL41DiyI3kDeF57501kR3LW8IYHXu2sgm6jg1AnhMZZBaf7u9je3MDTLx+hdHJkGUXtXseyYjMjWSRZAhgdIppOWMOkP/vLf4nFm7PWqJBZWuWNDlYfrmLt8VP87Mc/wfaLTQOg2XSJTijniCW9FhBJxHHn3l28+fWvIZPPmdw9fvgAn378Cfa2d5GIJCzjlA3g2MSL2be5sbyVihdbFYzMjuP7f/LPsHL/NvosPW00EW4ArWINxb1j/Pg//dAAgTyBjmEI+7vksT6yUnZy1tLoPT4rWSOUt978Gl59/Q0c7B3i4edfoHR47Phac3nLGqhVXNYcaT/abJIQDSNZyCEzWsCV60tYXLmGW/fuWsYruVYPt3cNeN56toGNJ6uonJxZ08PZ6TnHX8sO4ezEPDJq1BIEkiOJCGaWF4yDs3RSxNbGCzx++AidQR1j0awB0FevXLF5tKzJoyOUKmXLBrEGM+SgzjqeXVetOzR6EHJ0EpTk/DJjLZtLW0k/wdZatWGZwTpzCSoYL2qIYG3FAdR0aDpd47bm6zyD3377bQOgOQ4ZBMfFAwNtmVHLTCbSLxA45PvFs1OmxhiQxWzx7mCA999/H++8+w0DAY8PT7D65DFKBwcG2rFhW7vlAjA8SwpjbE43imq9gWarg4mJGdy7ex8vv/SalYJHQxE8f75u1+GZWKk74FslaxwD9x4zaPgcfE7K3p07dwww2NnZMc7jUvHYsgN3tzct+/fa1SUD57Z3d7C4dBVTc3PMVbNuz6S5yGXz1sAwl04biErg8cGTB1h7voomm2Qx8D5wWYPkRWUmJu9nWfBBky9mJBL847Omg/1PHcJgAcHMyYlpy2JX9RF1DAHziwC9qx6g7mJjO4LsoyPjuHXrDm7fvIux0QmTA7NdQrAxHh7v49nzp3i2voad3Q20Ok2jIuk0SfMTsoorZgkXsiPGG768eA0jI2PGl0w52txax+HhnlEuNDpV0xNhEDhvGP9zv+e4fgmsGtVEOIr5+XnMX7mCu3fvmLyurq7iyy+fYH193eZpZHwE+dEsMvkMMskMjo+K2NzYAJhh3HFAMbO0FTSamZlGfqRggQ425vvoo48cAN0HiscVW88nj57g89/+1nQd9QjBfxqsBMKZ4U1qBf7N4NHduy9ZUzQCo5Rzyky9WjGAfmeHHMq7FjRgAIuZjNwzp6dVA067rQ5uXL+N98izPjfn7N9ex3TOs+erJl+cdwJI3DMEovh9OoRs7Mmgziuvv4qlGwuYnJ0y+pGdnV384he/xCcfs/kerKnr6Og4rl69blnph2xkStqGkYKtMcEAR/XhnHDu0/JZ6ZwyjBnQy8uLFkQiwMcsFYLPJ6WSBc3OyqfoMSu218MoA3KT0xiGY5i9soT7r7+BpeVRROJ0joAo9UsP2N9o4nj/AKsPVq1ixaiI4jFrOkp6pZkrc9akkhzIyUwIrR7QqLctgMO9Q4zJ2AzYePakhpOjU0cv0ethfLRgTbFJDZWIuHOVupWBQDozpGI5OtzF8fE+Ou0WEmyaFYvZnp6fv2LPfXZWtvUh4E0Qg2vNwBB1OYFy+hasHOHr7UEbsXQEMwuzVnnEACGbXDJQwZ4F5L1WKTcTLOIJ0tHQfiDl0SGq5VOEu7DgG7lkyXsYDg+sqq/DHjZp0pAsoFyvodpsoG9MPgRo81YhwT3T6zpnjPz3zpZomf4hjzqfLRFLGfj80ksv4fq1WcS4Hi1gY2PXuLr31g9QKZ4Z0Eswl813ywwmNWsWQOb+nJqZwr37L2N8ZsL8DTbc/fVnv8Inv/wUpf0To88hFcfM/IyB7aSDOjg+wpMvH7tGrBFYUIwBPAbyqHtIcXSwc4RBdYhBp49K2QVueN6LLofnHoF0AuBjU5MmEyAFSC6DzqBrvQnIdc/KjVic2c8NNHtNtIYtDEIdJLIR9CNtFM/2UK2fIBxhBjQb/BEMYwYXbC25Dzh3lGPx7goQoX1LuZA9R5mSHqX+tAZ5gY/o28e+jez7l7JJeS/+qzeY+c6+Ec4GJwDt29AEePkjX4mOuRxufp6vy3bnelNvyZa186vVPAd3fKBcIBSfXUkrAnHkU1iiSpDgJT9CQIaeyShTAjpDAVw+ABwh5U8AAPtAm+bHB2s0f76/Kf/dB318H8z1YnQVrrymgCr5FKyI89/Xfd34BwY+a/18P47v6v8ao+xzfd78RjYC9+4v213fUQMvHySUT6D143UVKPbHJ0BKGICuyc/oNZ6DSoBRkpHmwcYS8PbKz5TfaT6Y/G04QFB+vPxhfoa21mUf0Jdt8uGbvLIak5mnsYv54BgtEBaPu+aSPL8SLmFJ2aoEYE2+g3nkweWD7Hzd5CrigF7JEMFzN04n/76Pzr9ZKejjDwKg5VPLF+T8+QEWf/55HR8ElQ/N+0rGWSXlrzlf5zpQbqlL/LkTCOf7sQaqef27bOwBXY+AVB+zkuxd+LwOYOOPnwCnddael4z6usjZ/RcAtAIvHI98Utobvl7zfVF7PajY0Jz4PjGv4SfAcU44RvmrvE8y6BHB1wQgaj3lY8jfdbjbRVNT4Yb6zWsL9BfwKjyD66p78BrywbXHfExB4Lav6ySTlzEsP+va13P+/tf1FCwUtZX2mebU14kC6AVac8z+3/yOziF+z7C/oGJdf0sP6Bl9fSMdyzHobz9AIexBulYANP8v/aX7+ntKeka/za4NAiQChbX3TEaDwgX19AMb0pIigzZzyvV5I9bLqjbaqazcot6mLFniSiB/kimB+9rTxGkVTBGWo4x2C+CQgoMf1sEuQTGuwmBCtWF95UAU3G0gZ/hzYiQA2khSIDrs7YAPDir33YAnKqAs8MEnOkE2+cF1pQQuFJ0DqJkZ4h+i/kHpGwcScIFIvmK6PCYtkH8Qa7yXDQCWies+dgAEUUwZTTJmuNKXFbUJTpDBqsNVB6/mSvfVptX6aBwE4CVs/vV9paVrScD1f2bA2KbsXXC4aLyaU/+A52u+QNumTHy1yYIOZ41ThqNkQ+9rY0nZ6/D1FbTW2j/cLhtOfCYXifxq5oIUnIwYfU9rrfH56+ofmP6c+nOi+/jgqwBaGanOcHCNzVTm5Rttvryyy6YvU+eGW1BuJHmVTOr+GhObEAqA9g85zZkyJS8bgZIPKcXLQQyNUXPiKzatkV7zx3h5n0mu9fySAx1m/LxAXv+6WicZB1o/6RLNk+bON7595SvjntdWNNBfT19vab/7+19rKl2o+7m9wAwWV4Ilg0gGCkvSQyxyHUaRTBSQiOaMC7qQm0EuNQYMYwh1IqjunaC4f2zNmqxkPRJCKps0QCCVT2Lh+pIrk2Z0kh2vOz0MOwN0a22Ujo5R3N/F8eGegTPVyhla7ZpFKlmmncqnkS1kEUnFkMince3eTfzFf/+XGL3CzGw7R1DfA+qlumU//+hv/w4Pf/sAsRAwlmdZPjNrYRQMlCNSV7zz/jfw3e99H4UJV7639WIH//Cjv8c//PDv0aq1cHVhGSO5EQOKCCqScqMfD6GGJlZevYM/+st/gfHFCdRYqtxoI9mOonvWwunuEX72dz/G5uNnyEYTGLQ6VsJ9VioaCDcyOYpUOo1Gp4uJ6Sm884338fLLLxv4drC/j92NLaw+fIzaWRnDjmtSaIb2oItyo4ZedIj0+Agmrszh7usvY/HGNcwuLxo4See/ViKYf4Td1Q08f/gE+y+2LTM9lUhZtiZBWGaS58ZH0Q8D+bFRTM7PYnRuyppVNep1HOxs45c/+RnWHj1EqNtFLpnG1YUFozRhSdMZOZw5FpZRM9IMV1bvAGPnfI9kRxCLxI2H2iLsA/JlsdHiqAOg2jQEHOci9w1Lq+28DSLRlPFqrWaZzHyV3y8AACAASURBVPwMM4z4mjV0YzQbQzMc+DyNRsX4e4fDrnFMk9aCpZiUbZ7pBHDSmZwByQSDXn7lFbz6+pt2vd39A7z4cg21UsmoY1rMTA9AJ+PtjsUs+7NJ3tnB0AC3a9du4qV7rxhYSRqEX3/ya6NTmZ6cwVm57EC1auVcHzpKHmfUMhNnfvGKcf5yL25ubRnVAoEpUbWQNuLll+5a07+dvV1Mz8xhfHoWiMYQjicMkJ0ZnzJaFPKbFgp5M64+f/Q5Hjz4HJXaGUJhOmeOkzSZSFhzOT5LPpuz5pqcF4LPzALm+jDQw33rsvJcx2w2IWXWroFlybTLFi2XbdyUJa6n09mwtSLYls0UsLJyC6+/+gYmJiYte5qfYeYlQahytWxZvcyArtZOze5hmTx5XNlQjDJDzubFuWXjoJ6amEEywexZJ1dsXFmuFHFWOcFJad8B0JGhZaJSRth0sc0AechloOYKY7h+/TrmFxYxOlawsZydneLRowf4+OOPjbKCjfVyhQxGxscs+7t4dIz19Q1Uzqqod+qYzE8YiM31O6uULXOiMFowznECYR988AHeeOMt011rq8/wxRdfYP3ZutEHEHyl/HTbrhGbcf5WKsbDzYALs6lff+1NTE7NO/qfNrN02XitgnLlzMDng8Mdy4jm/nC6LIRyidmlTQO979y9j7ffeQ9j45PWqLLJRo9Hh/ZdBpOMKmLg+BMJ9Pi2DUHT737/IyzfuwLQh+8BnfoQv/vdF/jrv/4PePzwsXEGLy4uG/hHsPf58xe2FqwMGRtzYGKTAYCEK3Pmb/K78wzh5yg/d1+6Z6WQDLqZ09PpYP/o0LJbmb1OChpeZ5xynR9DLJnG7PwVvPrmW5hfHANpT6lGuvSRu0D5pIJhu4u1h2to1RsG5LIKoNFpg5G76YU5TM/PWjNPBucI6jL4MBgCY2MEL4BalWAdcHxYQqPcNJ7gQiaNZDSCeq2MTquBXqtjgQaCpVz/8fFRJFMxqxKplotGA8QKl1x2xMDce7fv2VhOT8vY3Ng2upcEAwvM8CIQ22mj2QkABVKS8PCJUJ7yiCWjAVd5x/j1qV+ZKc2mogyUklrDstZbDaO44rhYtZFOJXFz6SquLl4xzvNYJGxNdlZXnxp9y2nlDOlC3sbSHZIzfsw40JlValnVM3PE25FMpzA16bjcW3XHQX10cGjnD7Obx0dGbV9fmZ9Co96wxpMvXjzH8d6hVQAVj4q2ByjXE5PjFnCg/0VqFK7JnXt38AcffQex6RD6Z0ClVsZnv/st/u5vf4gXT14gFY3beJgBPTkzbRU5PF9IwcGxFEZH8O677+Kbf/AHmJ2fsDGTEujxF6tY++I5Bh0XNOcYCN7zObheDLKwJJeZ5fFMAtnRLJZuLGN+aQGlSgmPH6+i1Qghnxs3qq/OsI8GA+Bs0BrrI5YCwokuyrVj1OpFdIcNWAOLUAfRgGOS9FrMgpcDq7Jm7QdmQMt2FDAjcMNscNJqeU30Lvtpvs/j+0cCSjnX+oz5WAEF4bkdHjjkAhfjgU+sawlokq9LXWFAWcgBNRoPX/Mz3EiOzvsKtJJvJUBCfpbxr1sl8AXVnv+MDBzr2vyt5zq3ZcOOn9b3bWST8/6+PS7/W88u21e27e/zMxkglO8gn8H3B1jZIeBDvqDGZns4SCDjdwQu8X3Ng+9naVznNjYz0I3Kw9ng+p5sdL5Om4e26+WkFcmUviu589dDf/v+gvzwC//kgv/aUYtc0E+az+H1J/J9QBuwgXKwtfVBKx9457j857t8f82PgB/e33w9a45MrveGBcjElaz5oO7n52izaX3sOQOQWVznwn6oT5RUZZ8L8JsIKaWCYI6tT+iCs9rkgVU/Ho2qfDytlaPHckk++pzkjNfjnCpY4/v48uVEcWL+ScJVK/Da/FtyL19Y4KyP9zBgKHnVXMo3FXCo+1M+fXBUe1/6yPCoIBmT1+TaCYjz8QYfRPX9V+FIX8FE2DfAq5CXDEnnsZm2j2nob15DySZ8DmWFcxzaz873vqBw8SuJpWv9uZLe8PFAfUe2ka8PNV8Cj6XjtY78rOZc39f9hFdIrnUNf39qX/I60pf+3pf8SC74ec2L/H7RXvh7XPNj57dVB7ogi/aW1kf6ktfSntVr0gOcM95Delm6i5/zsSuB4Pq+5kiyJ/3l7xN938d2fOxCe43X4Gc0fulp3oMAtNtvDovlzubncpmUSxoIGhT2usSzOuaX0mein0N7jeecj+VpvbSXWVHlBzb4uh9oCf2//9e/GfJFOlP8srhaaNTywi6z56L5lg4yhw1bRwkrGZNQaiGccrvgt9Xr2nwSGAm1NqgOGTqe7uC96GIsRcHP6n3yoemw0mGqxeWYpEx0aPuHo389TZgUvARSUTNtLHdvzyjquhIhRVMkjFJEAq6o0PXjK2Ry+OieMlAEXvoGge7rK2lTkEEHYf+zei6nYNwcaGNKQM3Ai8W/UuLBNdF6nCty8sV566jI3PlhEGTKS6j5/H4AQvfXM2kj+IChDBONUYeTZEKKjGPy11jCLACW31NETE4dX/MPfilzyYPm7fIhJ0UoShDJw+WNzO/r2WSwScn7UUDf+NLz8Z6xiFsff451UEpp+fImZaPxXwagLxvcPjivg91XUrwegR7+lqKQnDoAy3E3y7iVMtN8/D6Z9g1Rf3/799U68Hp+ZNY3MrV2mq/LgSwZ0HIOeH0dDvxbsuCX3khBaiw6+HQ4at/q/xyPOjL7OoTjtkO6wyBDyqaB9zs3ntjcjx2qEUOIBJL9OBLxPCYK88ikxwyQzsZy6Je7ONk7QuW0YtFEAjuMNNLpLozlLLuLdBo2XgJSlQbaBJ3qbZSLJygVjyyTi/yeBC/IzUmjjqBB2LgsU8iO5TFIhDEyNYE/+ld/htmleaPksGZw1QESwyTW157h0198giefPzBgeySTMaeaP2yY1h10jMLi3Q8+xLe/912MjGURigKrj9bx+W9+jf/8n/4zTk9KuDp/Dbl0znHnDrtWqlvuNtCJ9/H6h2/hB//dnyA9lUM/PkScPJA1oLLfwOaT5/jZD3+MvS/XkQ4l0K7W0W+zZP7IjFg2xMuNFFBrtTExO41333sfN+/cNk5Ggr/PHq3i5z/5KXqNFnKWOUnHq230EYenx2ihj+R4DvM3r+Fr3/wGrly/ipGpSfSC4Gv9pIyTnX0cPd/G3otNHG/soVo8RbNSN9CQgDPrb2PZNMLJGFbu3cXtV+4hOZq1rDAWL4X6Pfz8hz/CD//j36C4t4dsLI5JawA1imQ8ijo5nPtdCzoSzGczrfGpaWtayLl78ew5+t0B2PiFzWuYCU1AgM4EATgFs3g2y9FlaTWBT8vYzRNQHWLv8MC+F2KH8Y7LpOY1mP1C7k+CNgSgHcDGbLS+4/4L3BQGJLlPyrWqAajkXe32B1hcXsbN27etKR1BQlImVI6PEQuqLdgMi3vgrFwCmy0y43oYChtfdzY7YpnB16/ftNJ0clv+409+irnJWcsOJMBEegdel3SC0kts/NhqdswxIqhEqggC47RX2JTNuJQJSDEjt5DDG2+8ZrzGB0eHSKQyGBIIzuaQSOWsDH1xfgFT45MGQCf4XL02nq4+wZMnj9Do1JHJJNAdtI0fnXu5XCxZFjFlgAYXn49ZqAS5XDmhA08YxFDpIm0irtfE+KSdv80m9+aZ6ZG5uTlzCLl+xuMbAMSJRBrzc1fw1htvG+84s6kJQrIBZa1eNR5YNlt8sfmceLqBQgRn2cyRDTHHRsYsM3NuagErN25jamLWsqjrtYaBUKfUDc0qNneeY2v7GULhAdKpKKJBcyCCuLV6A+nsCMLRGMYnpyxzl2Cp6bQwnYWwUSr85Kc/Mq7wQiGH2flZo3ogGN7pdK25Huldjg6OLcOcQSKCPFtbG9g72DUZHIRcEOTVV1+138yS3dvdt7VnRjeDE6StIC1JaBhCtVqx84f7mdnNBOpmZqbwyiuvYW5u2WgDLPBSLVtWcLlctM+Vy2cGBPJntDDqMmyLZwa2ETS9sXIbr7/5jjUiJABN3VsqFa2R6Pbmuv0OEiAtOKPAD9f25s2b+Oh738HKSzeMIsn+dYBqqYdf/vKX+Jv/+DfY3zu0rHZy9HIfkhKCMmPNrxCyKgM+1/TszPnZYVFBwDjsuafvv/qK0z/k7CYFQa9n2a2W/X9WRLvTsmuO5gnwkjJlBHPzV/Dyq6/Z2vGcIuBu/Pzkma63kUtmsLOxY/qVwZBKtewqMwZDTM7NWINHCplAaAafGOCaGE8bAF2uumZ1rD5hFQv5nqfHx4gFoh7wsjdqNaMp4v5kAJXryahn6eTAOP3brboFnPqdnp2fV5eYsT9i/gR5ukml0ep1jZeafQvI+UxKCjrcXBfKtHMw46bLLOOt7ZpM8jOpXBYLi/PWBJdBWMoYqz2yuQwa1ZpV7lBffOPrX8PK9WuYGBlDKhHFwd4Bfvz3P7QgBMdvdBMR9g+IYGp+1ioyyClPwVhcXkIslbRxM9BCIaKcNGt1A5krZxXUyqRJGWJ5cdGCIM1qxcbBhp88fzORtNHmcHw8Z8mvbplHiahlt1Gn3n/9FXzzOx+Yrvj0N59ahjMbDD/84gG217aQTqYxZkHCgQUq6JaNjo/hrHpm63995Qa+89FHWF6Zx1mpbnLDYM3+7hEOtk7Q74dsT1GHPXz40GSPATcGoCYnxzE6WsD03KT1bli8MQkUgG4V2N4+xtoTZrj3jLaI966yOqRVQSQJxNMhdAd1VJsnqNQO0Wifoddl4KsHVk5S15I/XMCWDxDLBhYALdteJdzyLymXAidkQ8sf5D4SBaQAXt83Ml8iAJhljxKAli8gIFk2vwFlQWLIZV+F16UM8nywcQTNEfkd+VUCJcyuZoKBUSBccGTKF1H2nQFpcfcZbi7Z1b49TJnSXPD7+q58Sp7bAol84EuglA9Aa/7la8p39RNseA+BIXyflSHyBfhcsqfPAZ2uq2gVcCe7m9cxWz9yYafzLOBnVaElX8cHXXx/wr4fUKbouvIFNSdcf7MVAsoy+YIC7eUvSK7Eg8t5kS+lddGcCshxc+EoFuWjSs74mq1911GZ6ru+r0tEoMGm44FMCVyTz+aDVr6/9RX8IfDRNC8aMyty3Bz37bxhZjOvwfmwjMRmy/Uj6LlKJflSakLIKkLen2eP+YZsQNYkLZLDhWgTGtYRyMM5QBZ2uI3Ww28SKvniuOTLsTpJwL2+I5/S6XfHyyvZ196WbISDyic+E+0zPgf/Fo6l/cBnV48hyTyvwWQdH/zTveXrSW4FXPKzauwrKiCtrXxG+ZuUO+Fi8k21BgK3+WySRb7HawpzMAqV9lc52n3siNdkwgbvwTFJv8iP57U1F1pjzrv2s8M4nL4TwKprCNOQv+/vRa2vfHXOjUBafo5VN3puBQKkU4Wn8Tn8awsg5/eFMfI+ojTydTKfW9cRLmF2eRCsUUBFY1bDQGWE8/rKrNee0335GekKvsdxuX1yISfKoNY82D4IdJ/OEX5Xelo9oqRrNN8aA69zOSih6ygwJn3Ez+q8E9WxjwlJ/whEl8/I62tM/nlAAJrfNx+QQHUIjp4wm7bAvbtXHwSgmZgjAJo6hXYPg/ZaDwWFNHaHpbhrCC/R3Gtfh/79v/2r8yaEEm43sY5b1xcuvq/NR2fAPhc0IZAA69CS0pVik5Ghg8FXNlIAWhi3IA70YgMjXlsL4TYNEfsgohy+aHYnwfWViDaGFJgP5J4fgl4Jj/9dbRJ9Tt91C+aUIrOvJAACnwSccuJZQiHQS8pMY7HvxRxQr0OW71npFcFJdiQPIuoXz31R0qRx+YaDxiZDS4pURoAOMo1VTQe1WaRUpEB8ji9+x48gmXLpdc4zu7VheQ2BqnpWCaGMOX+O+HmBoFTa/K5/gPiRGxl+OsQUHJFi1fPzfT9aJsPE3+wyarUuUohSalLClHm9pj2iA9+PfmpufQNY+0eHrO55fi9rWOfKcPh9rfPlA5fzoz2kuaMSYAmV5lYKQOPlQSAD3JcHjV1yq7XXwSwFwvvwHjqwfNngdy8/uwwmXk9GmYxv7SvOtX9oSPFelk/NiZS7nlHX9mVNQTLOsV/CyTHwPSlh/u2UoiujPDemgjHpntozMugVUPEPRgOfjWPMZWCQN9XeDzJSCGgQSCHXLUt1Q4MEUrE80vExo+TIJEeRjuaQ6CdxuHNooCPBVDZpYqTRSuPTUcwuzJlDSrCwWi6j3+qh1+qhVW2gfFrCSZGd7rtWasc5YXangj4EENksLZyKIT8xgvz0BG7cvYmlm1cxjNApiKNX6VgGVKvWxJMvHuPxbx+ieEge4wHGR0eQTcdxVi0jHAs5Co6X7+P9b33TSvMPDw+wtvrUMmF/8+lvsLW+ibmJeUxPTlr5PAEEAq6NUBvDdAS333oJf/SXf4qxxTxieZeVNywCvXIfa58/MQB68+Eq4oMQmmd1o9Nglh8BP2aDEYAOJZOWkfvGm2/jza+97Rq8vXhmjQzXHj1B5aSE8VzB6DNMX/V7OC4XURu2ERvJYPGlW3j/o29i9toSpuan0YsBxWITsW4IDWbfPVjF1pM1A6CZAU1aFMr1xMw0YpkUKu0GopkEfvCnf4q55QU0Qn0DOwg+d2oNnO7v48GvPsMvfvT3CJOGgM0E8zkXAWencDZ5iEcNzL9x+yZuv/SyZRmyuzDpOx787gsDd6bHJ4wPlSFqZqYxwKBydOscb0YjLPOU9BzkROW8cE8S7GQ5NcvNCbZYsVLgLBGUHJ9kJl8H1RopO1zAws5tXjDg3eV13F5z+ol8tnRGCGywuRl/6pUqWtUyWrW66Ynp6UnjqWW2rbh6B30aNJTJuO2Rqak5oyYghcmjLx4jm8rizTffNJqV3f09A5b4XTNUojE7PwnkcE7MDuj2jFaGmY0dloT1+85Q6reNUuL9D9418H3vYN+yOiPRBBqtHuKJNHKZPN5+420UCEiHoxakYLb2s/VneLr2GINQz65DgIyOER1irv/q6jNMTziubTmwzMIndQNB0xebG7Y/qQ8I4tDoIqDDuTaDkA3hmk2bWQJxzFYksG+ZkieHqFbIPxwy3uebN1Ysa5ZcwdRPzIDmmbi7T3B+D+VahblIyOTStscqpzXj5aWskP5j5dotLCwsYn76CpLJjAFitCEqVfKWH2Fz6xm+XH2AeqOCsfE8U6+MC5sgLrPVQ5GE8T2zkd7Nm7ctA9oa+HWaxs29ub6B333+a5yeFM12IfA2NTNtgC6DCt0O+QuZLdG35nukymD295Onj/Dbz39r8837RRNRJJJx45x3Zz7nibYPg3gRjI9N4MqVKybj7vwHtne2jN6BFCnk6+U8Tc8sYG52Hpls2jJbD8lvXjxGvVEzG5bUMFwTrn2/27cSQsokgYuVW3dx7fqd84bWolAqV06xv7ONVlslvEMLSJCLm/uC+5By8P6HH+CdDz9Eu+tsNedUDi07+ec//bk1hmR27+zMjOl2grE6IwlAkqc3lsicB5eY9c2zmwAsm07y3CF4SCCfOoL/pzxQr3POGKQkvz3PC54zjWrbAlhzc1eMhoV7kmfY8eGhq64xfv6OVdJEh2HLXoknwtZE9aRYRq3RwuLV65i/chX9UARJNkONRdFsdy0bmnQJZp922mg3yXNcQ5tcxe0W8umMNaoZsPIroHTjPHBOKAdL165aufEx6XqqZXTadXuG6lnV6CBIU3Rt+bqtN5+RzS4b3TYmZ2fw6ltv4MrVRWtWyb1MLnUCvOR5ptxzzmyOQiGX7X9yjFA8bIAogdF7918y+g5muDNwsrO5Zb8Zubl7ewVXrsxjcY49CYCt9T188otfYH39udN75D4N8xwZoh8aIsWAXCKOpaWrVhETz6ewcvum3Z/8wGYvMxBzcoq1p6t4+uCJVShwXSjrvRYDEEmTJ/KXspqJvOIEgqgPGNhiYIcANO+TyaQwe2XOzr6T0rF7NvImc781m1j94gmWF5exdHXZ9M/qs2dGIULO9VqrZnQaH333u9Y0lOtMfbW5vWFzdUqaqtMaFq4smb6ijuZeYdNHAlDUG6wCef31V3Hv5VuIM6OZPfmSQLPOBmPA4X4TOzsnpotT2bQFBRu9ulGjJHIRxFMDlM52cVLaxsHxFlrNCmJxUgUwaBqz0l7zozweVR9soH0r55lr6/Soy9oym5j0NIE/JhtRNr7sTAF6/B4/I3/CSvSjFxnCZpsGnMqyx5XJLBuQAirb/KtASMCtHDQNk68okIFcz+avBVQJvB7Hfw7UBQkNBPr0HDYGOG5Y2aRqWCcfidzuAkwETgjcMx887AALzZGSZDTfvK6eja+pZJ/3NK7yatXGLfBESVICQZjEpJ/L/oueVwCb7/+e+zLhiwxP3w+Wf+qvnebUT7LhvQUyKxHOny9ek88kAEmgka5Fu8JPIFIyjNZFcyeAiTpVPgl/k7NfND8CGeXbmf8ZJPFdBsAlwy02JfX8PvmQWkP5apobyYHvq/A759XMQ0evQVtOoJqtJe0vA34vensJs7H7ByC4/GRRb/CsM2qrVtP59AGQpXmss/Jr4Gxt3c/wDhaoBIlrvI/8V/Z08X1cyRlfE6jo+/6aS/nNGrM+P7BqkQt/U5iNfDXJnObP7DGrPnO2rj/3vl+s7GHx1Wr/yGfmuLSm8mHlf/v6h58XniMwU9iFr+fkk2pfST4ZqNYe4Pfld3P8/Ju2gBKwZJvqGfU97XnJrfaee96LYIH0LM8AXpPPpwzhc30YYFXaH9wP2j+STWF/0keaQ82Zj7Pw+2brx+MuYONRRuhc4Fwoi1lzxnupEaCwH/7mM/B1zRU/J/xCn+N7AqUdFZQDvfk57XPhFFpL4V6SF8mOtb8O8ATpGGU8O3zgogpGeKofdODfupcwRf02fyfIopeMC8/xA0EaCz8j3E1Ynfap5FayJyxHGcr0eey87DkO75F81irvnJ/ZQ59dwlnNYAmXjraK9iqT5nxdKQzpAktygTj+KHlVwTobNwFoDUYXcgrCgYgauA4gTQABaAPCgg2iidRiCsTyAWlNojazFI42jg980UUwofeiaeeHhhkBgYKjjx4c3lIq2ggakx2EAWDM96QY/ecVCK7X9B0dCOenbPCHrhcNuuBK8Wmj6nt0oP1Nc25IBF1YCRD5CovfF9jOuZOg6XuXFaYOIs2NwEmN11ecUpQCSG1+gqZRlw82rXvAtHIeJaQccHz8MeUUchxemldFWQQ86rc/n9qw2mAyxjguGoXakBJYGQUSao1NG08RKmWgykCUAuSc6EcH0fn6BZQp/L+/TlLifE3g+OV9IlnxDzsZR1JYkis5qP7Bxfc65nC7w1uf1Rr6Yzg3ZIPDlu85w9Ed3PzRPlAElgef9h/f18F/frgFDfy0RpIVGaf8v6J3mj8pTyk4Xdc/hH1ji+PUevrXkIGlA05rqTH68ugfSnydcynD5QIIdk1IxDek+RRIrv0o2ZCu0fNo7v1D3Ncr/sEjOXFyFXAGWuM46ivXSERc6eTAwzCCaDiFWCiJWCiHZGIUI7kJjGYmEeunUS3VESZnGnmW2Aw0BPS7bErVtkZh9XoZB4d7BkJmExlEhxErvS+VTtDo1BCKhpDP5LG8eBXzs3NW/s95qdYr2DncxWntDM1+F4lcGksr17Fy9yYyI3kDYvqtLlrVNurlGjaebWB9dR1nx0UDVEdHcsimk6g1K+xVjl6ob5zAN2/fwvj0tJWrH+/vGZ/m2tM17G3tYXJk0rLxaLjGEglUO03Lvs5Oj+D2G/fwz/78v0F2OoYuG4/VemgftdA9bWJnbcMoOPbWNhDrhzFo9kC+RTpY+4cHqLXrGJ2cQDydMd7ku/dextUb1w1AZRPC6skpHv32cxxs7WE0k0OS3HjhIRKZNKqdOg7LRSRG81h8aQVvf+s9LN+8gesvTYOa7OQY6Nf7qByeYPfLdRy+2LLGiASzjVs6ErFy7m5kgLNGDfFsGn/yF3+OO6+/gnK7gfxYGr3WAGVy1B6eYHttDf/0o3/A8c4+RjJpo+KgXBK4IY8om/NxXDfu3saHH32E8ckJ45B++vgJXqw+w/bGpjmqbJzFBnME0cgpyjVtthvn0XtmcuYKo5apxkw/VtOw5J0ZgidHx9bYjFmPlKle23E7E5BhSTYzKRvNOk7Y0M6p73MaANJwMHhFp4QZWMyqZxYwwQyCjQQbuK/Kp2eonZ7Y9S0iTp7uwQAVBj66LmOAssgMZgKSqVQakxPkQU0a4Lq5uWXPdO3GDSv3ZrZ0pVo1ALlD2o1IAr0mwa4OyPUXC0fRYECWTSgnJ5DOZlFrN6xMnZm1rVYdi0sL9v/9w0OUqzWQjj2dyiEZSyMWSeDWjVuYn57FkF3fG03bs8831rC5s4lOv4WT0pGBcvPzbAQ4Zvy2q0+fYrTAqgXHt0jdQ2Dx9r27RsXx4PEjC5TwWjTeOXcEobkH1CODmcjUdczaJUUGs2gJOH3+4HeWaWnc3v2+cX67HhoBl2M0YgBuJwj0Fs+KNoZbd25i5cYtVMtNo+9hM87RkTHcvX0PS4vXMTc9b8A/OawJnBL0Oz07wsbmGlbXHqNSLSKTiiGTTmG0MIJQOII6s2QRMVqabC6P2/desuxdZjsR9CUA/fzZqmVJVk5LVj49Oz9vmeUMZpGDmhy+lMuJ8RnLEKVsMsCxvrmBX/zip9ja3rSsMe5b+j7jo6SWoSMYtgzPdruPTDprDRk5T+lU1u5Ne/TXv/4Ujx5+biX7DMrx/JubXzKgn4A0P1Oun9mzci3MVu31bZ6ZhWoAcY8Z430k43EURsYxt3AVqWTOUakE5YYEMtgsj+OU8Uzg25rLtVrOeRn28NbbX8etl18xnc9go+wifp9NTa2pbCxmWe8E9FihQsCD2acMENHWYXNONkPks1AmOG5moFJ3M+BBGWTQx5yjAPzK5LJ2zYWrXb5TqAAAIABJREFUV4ziiKBV/ayGnfVtnB6dGsDM5l8MRjbrtXOAj9nlzIRmljrPDzYBTKUjiMWjaHX6qFY7GJ+ex9VrK0jnxpHK5qxLuhVGRFypOJtOsWqA2eCdLqk2Gjg5PLDzins1Ro7gRNIqDGqVmlFBMZDBJnYWxChXrAkh+xaQToXUF+Tb5rwszM9bdQTnk5n/XQxw86W7uHX/LsamUjYGFumRhpDBs63nG9hc37JMYmvgl2CGdh+tbgutXgexbBITMxO4c/8emARIunQGbvd39o226ehgH+MTBRRyaaOcIphWOjrE86erxi1vtkiEjXxTOGLAhVWDqbTt69nZeeRG87h2fwXzS1NIJ+lgAQP6aQOgWWlge3MbP/nhT42SJjIImT6mTmW2crVcMboP2gdm3/Q6FkzlvLqMbgL+aatkYgZSvdlApV5FOpPBwtKi6VvKEQNk0xNTmJ2dtZ4CBOWtaoZ0KPW6URZ99P3vYf7KvPHib2xv4ODw0LhiK40qIkk+UwLXr9/AvXsvm74n7VO31bWAKCsQSDdDPdDqtHBcOrLM6lavjUx2jLUeLNp1sklaKYLwkT6GsT4Q7yEUbaPePEGtfozT8gGarQoGwxa6nabt12zQQ0aNJjnnAhscMOF0Ll/n83CPyUbk/mZwWv+Xj3Huu3jVs7LvKB+yVS0hgezhgU1twDSLkAN/0fzEAKCQz0gH3LdV5SPzWThOcSL7/qQBygNyZ9rRdH7WcvzmA3RY9eGqVLmXlaFm1wi5zDXZ5tyD8jHNDo47Wij5Y7yO/EezcYMEMdm/sot98Mz3WQRsyUeT7+T7BPKd7CyMO/og+QMCbPVsam4vIFB+inw56hLfL/HBCR989H0sAZS+72vVQgH/thJOBGxpPmx9AqCV9+S9mLgh/0lJLZoPjlWgokAwgWR6TgbdlH0qgMn3tWhn+de4jCeQo1vz6T/PV7GQc/fV/tDn9Hy2pkHgxBqGUc6CZ+XflvwUdvQslsUYNFiTr2Pnnkd7YnswetHU0Xz+npNf2gJab7o2nfbFfhI2YDLEqkByR3tUFLw/cSOtH/+vxCzhRvJNOUZhTvKHDdgOMoY1j6QIuoy5aH54b9pql7EcrbfkQfvZv458P+EFGoN0kcBRPqN/P62b9r/8z8v+pY9lyP+W364AlI1r4OwWH7vR+vE1VgNqb7n5dQEGPbOAWM6vnsnH3cjhrex/4Ry0R7V//efz9aqzlRz2o/tpDTW/Pvjp6wfpKt6D55jWWftN+ljYAb8rQFw6QfvPJXw4pgXJji9TAp190F2BAN6PARl//+lemm/qSf6tuZWukj7i/ElHatz6v2RVesHXrZpLvifwXbpRGIUAZcmF1lTzbevu9bHjNZXBLT2v9ZOM8rv+OGi3u4x7B6QzoMPvkIKDALRb054l2rJagMCrAGgm0hCA1l6UTGvcTs6c3tF8STa4BkYN9O/+t39tHNB+1MkpUAdoCVDUASRAi4YSf9TkQErXV5ASCn9BpEq16D7g5G9ka43ODeg12NOkuo0URL3iLkNLD+kDS5cVz1cMC+8wkpKRQtbYdC1f/esaei8W/WoDhvPNFwBTWuxzAyLYtJqTTt+VbF1k0LiohyIx/qGpRfQVgUoUNDdSDFKmAvj0Pq8nRcTricPl/NkDrmrdyzd2tBG5KXngUYhYYsOx+8Yf/9Y8SNlJSP3nMYOr07HvK2uTcqb18EshpNw0Lv962mRS5NrA+o5v4OgAuWwI+Ie6f/jrkNe8+saWvqPPax/xfgKg5cBqDAJTeX87QOquSYlAWl8GeV0ZT75ByL85r+47FweA9oHmj5/xgWutkQ5cHRBynLWOxnkZAMcat4wJKVkdPBqvxi9AmPfia4qiWjaAxz+lddR8+vpA99Jho7n0gXIdIry/n8l8WQG7Q+aiNFAyx98yJjUfOsBkbPD+nCPpvssHjR18AYk/29cQbLqQ76C5AK00hBEexhENJRAepI0Teqwwg/H8HLLRUUQGMaDbdxmozKYLkxO4jeOjfbxYf4ZamSXHx4YDMJOBfKPddhuVWg3Nbt1lZC0sWfn+teWV8zHTiSdf5POtF1hdX0OlWUVhchwvv/aqZUxV2SwqHEer3rLsubPjMzQrLXOS2EQqk0yg0WR5Nnljj9HqtpEbzaEwOo7C+DhOTo5xVjqx6ChBsMPdQxSyecvMJIiWyWatAWBr0MHE8gxee/cNa0JICuzDchONch3VnTMUd4+t+eCvfv4JaseniPRCSLC7dzhs/JnHpWPjSp6Zn0MkQYAijNu372J6dgr1Vt0AUGYrkz5k98U2UrG4ZbhSjpK5DOrdJvZOj5EazWN0aQYffPdbeP2dr2HuWh7DBHB0AjRLHZQPj3Gyvofizj72nm/hZO/AgATKGjM22WSpwozhVAz//I//EG9/+A2E03FkR4B2HSgdlFA5KuJwcxM//+Hf4/mjp5gcKVijOjpHzOwjAM0x5UZHsHLvDr7/Jz/A3MIsTotn2Hj2HFvPN/GrTz7FycEh5ianjVqBgPDhgaPV4JoSbDHdFgImJqfxyuuv4er1a+ZMb25vo3x6aiXejUoZcfLjspFUy9FWROJRy5RmlKPZbmNzZ8Nl9AROOGXaSguNvzRt32Mwhc1185ms8W9r7xMwKR4eoNtu2jnNwICdN+xsb81qBwYeE7zukqommcZIYcIoDxLpFF6sb9qcFMbHjBN4cmbGABdmNzK7OtQdIkS6hGHEKAv6HWdgp3NZTM3OWNZ0uVEx+RxGQiiWjy0zeHnlqoEVO9t7BsQl4xkDoPOpAuamZjA+OoFW1WUGMyP3gFmZrRoQ7mNrf8saGy8uLmCEGc/DMNafvzCOZa4DHTuCZktLV2zeu70Bvnj00EBkzguBVQJD1B1GtRDh2RiyJl808L/xjQ9w//6r1nSQxvPO3rY1CCQdATNBCRBaoKHpwPF4wpXHkmfWnOx2C7dv38YHH35oWZj9TghffvkMv/31byx7mFmkN1duY352wWg8OGcEoOs1AvsHeP7iqTUzLJ0eY9BrYWJsFFOTEwZAs2GkZV73B0ilM7h1947Ro5h89HpGabG69tSaENII5WsE45jNnc+NYHx8AgeHRdN3pAFhVujKyoo16eRcr649wWe/+QSffPIxjquHmJ+YRSJBjvwEIuEoWu0++oMQZmYW8Mprb+DevZcsM9OCIeEhvnjwO/zkH36I3d1Nyzzj9Qm2m36PMtAZQbvXPgeq3PnsZLHVaLmgZcJxgoYM2AshnmRAMB2slcsyZnm8C064wC7XgXNPYLlRr55TMr39tXfwtfc+tIAKGwySRoHX5n0JMLJygQkKbC5H4l1r8sbAR7Nh76UyWdy+87I14OPY+L3jUhFra2t2PwLP1m08lTKZIlUP9xfBwHv37mFpZQxhZqXy+GgAJ/sdVI/OcLBzgO2NbQuyDIMMsQt7LoTd3X2TN2a9jI1n7D6pZBaVWgeJ9ChurNzF1OwSUumcJZhE2cMKQItnFClnhsyUJH1ME7VKETubGzg5OrBg3UghjyvzCxgrjBq1BoMS5OvO5Mkj3rEs4P2DXaw+fYLjkwOkM3HsbW8ZjRJll81v2eiv3m5iEIvg7qv3LVCXGWEmMpNHnG/C7Nu97SM8+uyRZRhb1lM85UAogq+dBsZmJqzaZ3ZxBEzCob5kA8CzYtMoYrY2GSTYMwcrm2Sj0YTphaODAzSCzLLJ6RnTbZTBmblZ4zjnGX/92gomZidx9aUV5CfzphfI/8yziLpq2OlbFvRnn/wWO1s7KGQLRsNCWRodGbHPcQ9RbzDT3qoUuMbdi8aJRr1FPR1Q8TDASFlisJE/pKdqtZqIRaOOqzISswxnBhi43gStKT+kTUoxEFuvWRCEFC75fA6jUyNAuoc3vv4G3nvvG5iZG7X54RyfnQzxDz/6MbZfbLtmoLGEBdt4TYKkDAIWRlmlsILJqRmjlWKQmGs0jA4wiPQQT1NmzlCuHxkIXa4eoNWuYghSuNDvCSGTcvRvAqA5tybzQcMsUuAIeBbQKh/UbLOOy+6Vbeb7mvI9BATI/pQ/Z+BQzH1X9isBZ9mZLmDlbMDzfwGAqWoJZrwLXPKBIdnF5Fc3sGToEid8sISf4X1VmSd/xQChcJD1N7wA2Hh9+UfnWYXMOG84uigryQ6y5s7t9KjLZJQeoyzLj+NYxGkt0Eu+COdO2Xc67zUv8vUFgMteVqaxEkTM9+g621uG8mVfXc8j+5/3pw6Wna6EN62lfEX5sVpTJbSYTxtgBnxuAYD6nvwBzY96DNhcBFmYmiv+VnYn59YFlNXvwfkP1O9+ViK/I/nkd1tG03VR3er7d+aLRmOWQSz8wvdvDTNgdC3I1PXHpdcIAOn+1BOcBzcuh4vEA9nVuOXrMaBvMhT4ZfQ9FAgxeyOg3uRel59reyAINlgfE/qgkYTpW11f863n5DM6/8yB+byWAgTyt3w8Q/tX66m5O5ffALfRnmeyju+Xaf60x3kvH1cSNnA+fx6ALEzA9/+FF/DzPtAqmb8MjGoPS+dwTaTLNA6N18m0w0D4miqX/UxcUv5oLiVb8qXNP466AAbXlXpSFQy8FtfXzxzmdX1MxeEViXMAWngA7XrtBe0zPY/JpMe5L5xHa6j55fd8/1qYkPanqgY4BsmFvuvjF3yN72u+9Rk+r14T7qIxa4wcm+wxBfV83IDfJwe4dBLnV3OmdRTOIgBa/r3khz6O9KFwC8qu5ou/hfnoNR/z4H30vP4c+fPIzwhH0nOcY1rBemi8lDfhtrqPj/fpjLrQoy4ASjk0jMl6wkSsCSErHylHtPk67abNFSsIabdw/axHRABAcw40Zv85aBBoDQwwD7LNdeaG/up//Z+HvJih0UHJuhukM7x1WPnRJ3cRN8nMVvA3rL+YEoTLxoGUg6+YtcF1yBGZtwUNBuwvqkPaXfSFZYi+UtG1tdl95fb7XtMYfMNFG0zPpWv649Z1uTAyQLQINn9BpJvjVjRJh57ARAPrggiwojbaNIomSNnogOY9JLC+QeUrSm0Of1y+0tO1bX2DLpbnSi7olqtn98csQ8QOtqjLQmUJHJ9P49Y4ft/c+YpLG0gbVJtYwitDSEpGyl/GhSJbEmrNvX9Y65l1eOn+/qYX2KrvaZ5lHOp5eD8+t7IRFGnka7qeZMJX0pfXjf/XXjLgvOe+r/m4PFYpD8mpDGU9CzNEFN3zDQUpHzOivbJBf+15T8qdDgDJwHkQxYuu+QpQhgPHoLXX+kkOZEjy2hyLjDL/cLXnD+ZP66651Dz5e8qX68t7QIr1MsDP6ynCqznxdZnGcNnw8w0hHcI6CH0DgFmZJsN2Dl04QtKP5LBlWfqwzzI3ZkBnkYoVMJqfxmhuBoX4NPKpESvdTVCX0khjiXO9judrT/Hk8UP0Og2LQJre6MMcUgJLLGdr9lrWgf7q1RV8/e13sDi/bOPg8xAkoEPY6jcNQF7beIbnWxuWSfzyK/ctA9rmDREDx2PDJHKpvDnLrG3pdZo4Kx+hWDzCs41VVOtla0ZEMGxmbsGyj+ioE4Te3tyxrNs0s9C6fQOO5q8soN5u4axZRWY0h6U7V/Gt//o7mF6cxUHxEKXjEtrFBnafb+Jw58hoNAbNDuLDKOKkMgmFURjJWbYu+VKZhZxKZswBtkZrM5NocYynJZwdl6wRYeXkzLLJLXMgFrWMsXK7hjordlIxDFIRfPuffw9//Bd/BiSjiGeBo+Me2uUG6ienKO0d42R7D7vPNlHcPzRqAR7EdPJOykW0yYcVHuDr77+Hdz58H7M3lpHMxi0DulWp4Gz/CBtPV/HJT3+G9adrGM9kLLOOa0bnnZkkBF/z46O4fu8O/vBf/TlmFufRrjdxuLOH518+x6f/9Esc7OwaiM6meeSDJmBFAMs4VY16J2YZcgvLV/HS/ZexdP2aNclb39rE4d4u9vf2cHZ0YgAuebEJeFQrFYQiIaMT4RqSIoX0EV02ITRj2HGHcw9x7i17utU2OhNmxDCrkRl1XFvuqb29HVTKZZNDBiLjyaQBHQQCrWyzWjcAl03teh1WkqQMhM6PMKtzAlt7u7Yuc0tXcP3GDSxfv+Y4YLe2sfViHS+erCEVSWB6ZBzhQQjHewcGsrLR1jRpDZIRlOolVFtVhBIRFOslJDJJXL99w57h0YPHlnkY6oQwkhnFVGESE4VJxBn1bzhn7aR4bLylXWaoxUI4Oj2yJl4MdhAMYwYrwapK8dT4btl0yQDoxQUD/QnYbu5sm/HvzmPHRSe9RwCaOpHN1TLpPN5//0PcvnUXo6NjllFwXDzC+saagY5bWwRWG7YneT3qSvJXE1xi5luj3sK1lZv4wX/7R1aFUKs2kUnlcXJSxOMHjy1zlp9lJcTE+BQiJGnnTqbR2Grg8GgXL9a/xMHBDs7KbAZ3ilwmbdmTzFRgs1E2vWLDIQJOy9euWqYtAxV8Jsre9s6mk8GUOzf4fARwp6dnkC+M4uDgxJ7zxo2bGBsft+9TFmJxGrNx7Gyv4z/8f3+NX/36U4yN5JAvuCaaw0HYGiGGwjHMzi3i7a+/Z+B3PE5wqmOg597+Fh49+B0eP/4CT588MvoPZqI6Hd9Et8/sn65RC3C/MQM8HnOZFge7ByiflTA6QhoVoFY5M/7+cJgcpg584D/jW87nDTjRWakzgpnopG6g3UP+u9fffAvf+ODb1sSQWdak1CB9AYFEA/oODkxepqYnLHjDrGoGdojHkCYnm83h1p2XsXLzto2Rr3ENn6x+aetPwIN7WnYeOdA5Rmbev3b/FRSmwkAKqDaAdnmAZrmObq2Dw50DfPnoMYqHxyidnFhKLgNHzKbmWhzsH2F//9DOh6npUYyOjyCdyaPWYPZLFtdu3MHytdtIpnMO7SV4QJ0aHiKdDqM/hDV6ZGUOM1nLZydG87H66Ik5MDNT08hncpiamjHe98lJ6puMVcuxEsN02e42Gs0qGs2SzQvnlVQSM5MzRkPRIJCbTuL6nVv2L5GLGYBMlyAeZYUQcHJ0hqefP0W1XEM2xaadA+NcRixs1ToEn19+4zYiaaDTd9/ttYFKsYnaWc3oQHZ3NtGsVZFOxJFLZ9CuN3C4T6C0YbIwO7fgmolm0rh16xZ++U+fYHV11YIG5ETOshlv3DXvYsY8en2jDWLlSqgHfPbrz/Dk4RPMTs8FetBl83NNmXVPbvdKxcmV6RCbY/JAuzLiXr9vckR+a+5T7qtcoWDByI2tdXSHLaTSCYwUxowmiDqW2f7Vat04yHnm8F5sCMzzkKDvSalo8nv93lXce2sFb7/3JvLTaWtSWS8NsbGxjc1nW9h8vo1+d2hBROJgsUTSmmeyGaP5eSE2KExjfGLKuLpZnVNr0yZpIJToI5OP4bSyj1J1H5XqISq1Y3R7NaPfsGbLqQTipDjxmjhT99HOoewzwMQqHQbmqHP4oyw9ARAhz+aSrS57TVlyvk/i278GhsQduCy7ehBQFJzbuH1nn+t9AkL8ngVTmNnF9Q4ymX3nXn6NMp8pExy7/Gn5M76/7PuFBKAtIzdObn0X1BIIwmucA0tBRaocepqh8tmcXXopGSjgsBWQwjQvgc++z+P7FEpC8wE4PrPxyobdWW9B6yC5iuMzEJRgZdD7iECq5t4HCQV6CYDVGAQ8+T6Vb/NrPvi+D3rKtuf7PAOMRiaZtD2sZBwB0xwv9bPuqUxDH7jSuBj0V8k/7yEAhxSovo9myQoBDzEDzKSk0fXlq/ogFoOuvtzqueQ/U37kP8kXlq9lcwPng/GHzytAnwA0r5ELKA74OudC7zPoa5gDQWgqxgBYV7IOg2g2lqBHhJ6BGZf8YTDUANSw47r1ZUg+p9mRgQ8pAJqvyQ9TwpO/v+TvSdb8pCMfM9CcMWPTxwQk+/Jl9R391ljlT3Pu5P/6sshxaJzy54UB+P46vyMswMcefDxBY5Hca7wcgzjEpYMk9/y+yZjnv8tf17yZ3JNGMUhYoI5UQh/lVZiefGtVB3PuBNbyvNC+VIBP8i1d7OMBkkG9J8zBf169x/mj3yRZ1v7Vs2pe9L5++1gD9bxRJYXpRzi6S46P/7TXpKv1TNr7SuIQ9sDP+RzvvCar+vzx+dnRfG7JJudYOk7Pweu22+4c4LUVYPRxJu0nvXb5t/S4/7qPMwoHkczZmRX0oLP95dGHqo/fue0QAOE+AK1xaq5YmerWN+iVFvREYM8iZkDzHKa9Yo3e2YzZOLJdFSABaCaw8pqSMc2lMCcmeSiYxM8pGMP1s+TZf/Ov/5chLyZOFEVQ6HRLGUi5+IpPXRNZNnsZvJPAXhYwgTpSHpeBOn/hyE1iCiFI8ReIpENaFBzMVtL3NA5NiF7Xhr8MMknJ8HM+SKdJlGD7m0wAoYSwXqucp/6bsAbzoXvrGvyeCXTAGcO/jUsvAKAVsZKS0+f9w8pXYFKoLK3R2PVZGSNynDQfAue+Mg+UoID3U4LvK1Ktmd4TFyevbZHXoNszn0flcdrwOkz9Z/h9ykjydfkAkMGgDaT14rP7ALTGqHXS2mhdL6+vPz+KKPHavgGojWqH8yX+Gh2qUjySL82RL/c6UHg9R5nhspel3FjiKJm62LQXDSv1eRnTUnKSDwLQFsgI+I0vGzmXZdc3cDQP52srDlgvo0RGpYxQRdB1OPMaCg5pTHw2AdBSnFpbGX+6tyKy/pz466DovmTSP/w1Nl/+Lx/g/J4MBO1FHaL8rNbX3/MaG8dBI5L39O+hA5LPTWCOvJ900I02yP65TDE7iAMDNdQnS2cc4X4KsXAGo/lZy4CeGVlGITVmgQhm7g6YqUoApVrBs6eP8fzZU8v2I8jHbHdWVbp93LfSfAIuqXQWKyt38PabX8PszIJxfdKBccAgAc8oQtEhdo/28fGnn6B0emogHqO3bKqUSGQwPT6HG0u3sLRwHcl40gA68sRWayXU6iWsPn+Cw5M9dAc9a3y6tHzNjHryau7v7liDLQNn4nGjE+B7swvzFqBiuW433LfGh3deeckAQgLTp8Ui+o0uagRtilW0ay306m1k4mnLKKPTtnh10dbv4eOHJqaTk1OmbwlsWNOqWAjF0glO9o+MOoSN+wiY9toMGPWQHx1BvddEPxJCe9hDfdjG2x++i//hf/ofkR1Psm8Yjo8baJRraJaqBkDvb2xjb30brUrtvMSUoMlh6QihWAjtfgfXbq0YAD1zfQmF0VHjxuo32jje3ceLx0/wu49/heOdHYxl87au/z9d79ljWZZdia0X8byJiBfeZmSk976ysrJsV5NsqtUiRVDUUBp+0Af9DQH6wAFECfKCIOmbIAwgjSCNBGjI6RkW2d3VXa7LZlZ6ExneP++tsPa5K/JUsCeAREY8c++5x+yz99rrrM19tUBgqlREKBJGeiSLpfNn8NM//xOcu3LJ2IpbG5t49fQ5Pvv4N1h7sYJes42psQmTSCA4QZCL7DaCElwXLMZ46fplXLh8CcdOLFlhQx6zJoCytbqOzdVV1PMlA5H5j6xojgf1u4fHsmj1uijWqwjFoxifnLBiaJw37G9q/N43SZMVK2aYGogbQDNP5nEqZfarXKkYM7vO4DM8gPRQykBoznsWISuWyoiFo5bg4FHzkdExHmmyU1Oj45MG5kdGknjnww9w+607WFjIgBKfG6v7+P6re/i7f/mvUNzcw/HZeSQHY1hbXrHnZyJimqBpIoyDSg6tgTZi2QTG5idx4eZljE9PIJc/wL/+65/jwZffo1NuYi47h5EEi4COGxWSbeL+SyCBJwMK1aIVl0wOpxBJRIxhPT01i4FeH5V8Gd9/+x1yBPS7HQyn0pifnbE5zjKjdPzorDkWa8ex3esVsy2UFGARwmKxjNHsBO7efceKDSaTKQc0N4pWNPHlyxd4/uKpJXRMuxcqcsoEb9z6jYDlW2+/j/fe/QDxRBq1Go+yO51uSri8evXK5kmaDMJY0piRpv3LE0odMk/Xsb21hmarZgUJD3J7aNaapknN8SQb00APYyRHDLTk68VyyZ6Jxz1pc6KxmDmfstksfjg9PYNmg9coYG5+ESeWTtkpBerZEkAq5A8MRKYkxL37X+PhwwcGJBKEs4C1O4BoPIVYPI2R7DguXr5uTF8+N5m2tVoJ21vr2NtdRz6/h2+/+9rAn5GRUbMDplPXd4wiMnjSwyN48/YdnDhxCqVSBQ/u3cfnn39qDOZ0JoFmwxWNJON6AGGkUxnr96F02li7DOYc89oVlEylnBYm+4jjxrElCPn+ex/i2JLT7Oba5hqjpAT7wVjxfTrofYxmswaSkwFMMJ5ySrTbZ85fMKA9lcxgZ2/XiuiRYc7iQg70ClsCjnOLgCj7nAmnN25eRywNtAaAjY0CyvmS1QfoNTo2X3magjIXyy9eoNNrYSw7ZgAm/UwWJWShSLIzF08smqZwpxtCpUamWhxLJ8/g7LkrSKWH0APrsHStWFzYZEvi5vMR4Gy2qtjd3UI0EkKn1cLLp08tCUkZgkQ0jvNnL2B4ZNT6jtI/BoJUK+arcBwoA0PFB/6+ubJh+w6Tn6azyqP9yTgmji2YXFIoFrHEI/1dOy7KxGq5iuePnxjgTpYu92omaHsDQCQRxfGzx3Hi4hkMJkPo9B0A3arze3VLGOb3drG7vopKqWiyIbRvBKPJZOd+bxIyp86Y3A7t4thsCDurHfz85z+3YpbHTiwinIga2xo9FnENCkpRQz3pNOdfPnuJRw8eW0FS2gvrgyZ1jHtIphNWXJInC/Z3d11BVbh6KPL72Ffb27um1Uk9dc5nvsf5tZvfQQtVnD1/CmdPnzNN9Gw2gV4DePp4Db/97Zc21j3qgO/tGbBvmptwRUBnFifw43/nXYwvpZHbrOHZ0xc42DvA8vIayrkSEtEURoep8xhFPBIHi1FaDYGpKVsjbZ4s6LatngETmjzNuVfYQ71TBiId9AaaKDV2UShtoVr7605NAAAgAElEQVQj07to8hus4UjpAsqMEISWP+b78bRBVhix6jTC2W/sF+579Bm5dp19dWxZ/vP9Nv6teMf3xxULKJbt9CUVFRSW77lrHYIkARCnmIk63/LXzf+EAx4Uy/J/+crG/OQZgoBhLV9WAIriawEK+lv+OK/PQroCPngd+dYCXv2iiOajBiw+vs/7s2YCf+c9zHcfGHBzIAC0TRM/ADUEzogkohhT8ZwPBuoINW0w5y2v7TOI1Q/97usj7tov/DhdBBbZVMV2An75us96Vh/5mIRATbZTvr7iUb4mtiW/64PPBohEXYFvxbN8TWAtPyswXX0jtrnYqiRqCMAU6M57E1yxk8xBLHQ0LlNMXKv/EKDmWKj/LSYJOX1cH3zz404mcGycgkSCJAU0f5MxZ3cPiT9wMY/GiolmAZp22jY4pXEIKjOiCeaPxZ4eA5qfqdZcsl3jJ8xBOIZwIl5DuJD6WG1UH/uxruJx/zs+EKx4jQxoH9+RHdDc1dz2SUNsr67vQERXG8jtty4+V2zpX0fz18dZ+D3Fhz5BSTEs+1mEBD2vj0/R//TvqzV2+NlA8keYhm8jbI13nCY9x1dkOiOnBLZStkpzWkkBtov3jcVc4VQ+m/wdrQf2AW2F3x+K8WU/fXsqO6wx0DgL66DNkCSIvqcx9TEQ9SefR9iP+sgfD/mqR3EXPauTlnAsXq0//m12MZByIgDN97Qm1C9sn8Zb9lztESjt9iIneeLPM4291ulRfMrHSbQutOf4ILZstJKt/pzi74a7BCf0BPLKX+V11N5DWx8A5ZpLbg9xJyzoj1g7WQGesj0R1h5wdXCIBfOUM4sktyyJ5QppiwGtsXy95n1My+EVwnk0B4Qbhf6rf/Kf9mWM+CFp8PLm2sS0KNRxziC9LrqlBalB4wMfXaT+pOR7mki8pjYNfxMgm8GyB0EGSEZD4I/V+yL93AOg/Xv6C893QLRw9L4PQMnJEMilNvqgsAzAIYDWdEdlBW5ZMbFAc9h3rA4BNh5pDJifZBAaU3LAHTuTMdRkVPbkqAPl9zcBMD8Dp81Ci8qyZAFNXwtFbefrrKJu1wswz9/Vh+oze66AIa37kPmm5+H1tYC0IPzNUs/hGww5Klok6nMZPY2Tb9z833VvjYsMgb+R6PP+tdR+gaf62x9fvcbn1vEVGTIBkpqPvkG1gDo4OqL5zWsoyeAbdLJF9ey6Jr+jOSTg9jCzHTgAzniQTeM+KydAWXw9l+b00TX6gzkbiMTLqfMNppzjH2RdvSMhAqS1qepZtMEfrouAEcFn10btb85iefjGkd/VESp/7vrt09zWc/r2xDfmWsOab0dt1e9aY9oI/eM7/2DDMG01p0lPGY5e32UDqRFqWhnB+oiF4+j3wmhXWagoZhIcM2NLOD51HunoiB3ZJeDaKldQPjgwAHr55TO8fPbIABey6rhIWdXc7OtA2AJuItIsqnbp4g3cufMWpqdYNCxigUipnEOr00CuuGcATqVVwfLKihU+I2hlMkYMeXsRzEwu4L27P8bZ0xcNDGKV7E63YbqxtXoez5YfY2X1mWnRUvaCwE8swQ24YWtjj/rJGxsG1hAQsuKVnTbC0YgVnGOQzsB3aGwYmWHHrLO13qWCZNgC3mK+hHKuaIE72bbG5jQAuoV79+7ZhjozM2uMYoIaLOZE4JPv5/YOjKVK8J3HB9tNJ2OA8KCBxtyqG/0Wqr0WZhfn8Od/8Y9x7c1bhkqQQcr7FvcODIDeWdtCfvsAgwQtBgbBbPDG1paxVamZWWs3DKy9+8F7yBKoXJgzhnE1X8Du+iZWn7/E8++/R25rF5Psp6AQLQGq3f19dAeAZGYI86dP4A/+7I/w7o9/ZIDU5uoa1l++wi9+/q/x6P4jYy8PJ9IYHR4xk8l1c3CQNzYb1w6Brzs/egdXbt2wIl/RZASvVjeM9bi7uYWXj55gZ20D3XoT3WbLpC0qtSpm5+cxMTOFbngA3fAgJhdmcfbiBSyeWrIAgz+Fgxw+/80n+OQXv8C26ax2MJrK4NjMnB3v5A9t4cbmJio8Ls9gOZmw8SZrhvOnUXPZcoK9nP9TkzMIM+ALRxCOxjGYimLp6jl8+NPfx6VL8wjHgWKB+qldFHZz+PrXX+DZdw+QIDu23jFZEj6/FR2bmkQsHUeuVUA33sPI3CRu/+gtvPfTd5AYBsoF4JNf/Br/9H/5X7F87wWykQymhycNgK6UqiZtwXVC6Q2CzzzyP3diATffetPmqJO+iCKTStvc+OQXv8Lzh4+sDZFQD6MjWTD47zZZKGoAk1MTmJwcN7+IIG215oBkMooJPhMImp1ZwO3bdzAyzIJpZM40UW+V7YTBq5WXePHimRVGm5mZQiLhgPwGj002qSE6gNHRCdy+8w7OnrmAVpvMpzjyuYJJSVDLkjrxTFIYWEOQf3TU9utEPI5WvY6NzRUU8vsGiHJts53FQhmphGPZkYHLeSVfJJvNWhv2czmUKlUDoGuNmmk0k9nMH9p/fm5sbBK7e3nUa02cO3cRx0+cwp07b6Dbgulj55kkOtgxtuvK6gtLWoVCXQxbAUTazUGMjE4gMzSOVHoYi0unDRgnxMNEWq1ewvKr51hbfY4BtFEo5iyBFQ3HrZgZbU0sFjXGMJ/r+ImT+LM/+0c4sbSInZ0ittY38KuPf4lff/wR6o0KYlGXxOYpELK4x8cnzXbxRAtfL9AWlcu2/wwPZ+0ZaS95bWNv1JzuKqVjyAq1Y8U8ityjZj+PwgasxVbbAPGhNNnevH4AGFDmKBHH8ePHjdHMkx3s/72DfTvpkCs6GQVqY7MdLGZFRijn7JUrV3D16hWTxihWW9jc2UaPTLou0Km30azUsL66gfW1FacfTvZKwzGqjy8cs9OD+f2CPdPZ8+dQoSTIwT4OctQahxWePHPuIjJDI6Yhy1MblgBnMJdkkcpB07RlIrJaK2Ag1LP1XjzYt+TXzsamsZKXjp/A1MysybMY8N1gwUICVWE06jVsbq5ifGrExmLt5aqB6IOhQZN0GBmfQJ9FdcfHHQAdDVvCjCeKyFK14tm9Dl49f4attXWzMbWyK/TZ7raQHhvC4ukljM5PIDs1ZtrEDBabtRZC7QEMdGASSztrK+g06qa9zmOnXAcEPNn3p8+dNRmaVCaCRos607bd4qvfPjcddGPwDDrZHTuuGnfsRxaOteA9kTDgmQkQ7mXsw2K5YDqsHMfkUNyKI5JGVK8wuGu65HWna3s791QCXrlc3gBfFhdl8o26wASkB2NAeiKO23dvYunELEAiZB9o7QPffvUIn/7mM/DBWajWAm7qcycSVpuB83V8ZgTjs8NIZ1NYXl7Bw4cPsba6gf3dfTvJNJwZwaml00jGUwbw5/JFVOt1k+DKjo5bLYNIImnFiROpuJ3GKlUK6Ec66A42kStuoh+l/7FpPkSnR4Z32+aLixUot+CYsvLRBRQJMOtSwqvRsPaKJMX1oKPt8VjiB0eo5bMLQPMBIsWl8hXNdzeOk4tn/Tjo8DpB0cDD2DAI1NVe+iLyR+XzKqa0NWOemLuH/EkfABPAyvcUMyluNOAm7E6Xqj3yU/maAaQBWYTXMR86KM7FzxkDuOU0Rg+ZnoEmsIBYAtD8rE5B8zmPHuNWuxXL6Tl5TcrKCPgSuKT2WkI2qF3gx3NH42OBf/w83xNgx/sIEPL9fMVW/jXVL3xPY8P+5Bj75C4DWQMgxnCIQCpT2AOvIzCP48TXj2o8m5ST2spThoEvJFBITGN7ziNYh2JfF4uGLF44Oj8ECFo/h12CQwC0H6OxrbGgCD0Nk4tBXTzJzxvwFnotB2lrIajZ9Dquc4XtBGKqSKbiYGITfF94AvchW1smwdFDperwD17PjxE1B0jEUSyqeI7/c4/kD30NAffycW3dBPfU+vXXmMbY4mTqzgf4iz4j8FjjobXHzyuO1PWVmOE11Q4/Dtd4Kb737833OFZisQpkE+Cpdkmaxmfoau5KZ1dAq+YSn8XmaUCOZDv9xKTiWSYFZQss4RWcataJerVXc5qflT1wsXD0B4VG2QcaO31O60n9wr/9Hx9bUPyvfrZTPMF4+okgH7Tl7249uKShfld/CnwWo9nHBFy9FGe7ZReEhWiM1ReaX9xT1VcDgYQNn1WJDH8esT1+4tCfa7w+C27rPsIb+Dw6faFkn9aA1pHGTHOS9/TX+SFeGKw3m+sBrqjkBF8j+YfPwx8lHWQLZSs0dzVuek63xt11pR0/OOD6USeUeE0mielrVasVNGo1I+2w3wlAMwGmcVMiTm1193Vxq+a1Pst+MIb+f/dXf2ka0GwUF4oAaDoG+lHWREAX/6d+nBmi3usidHpQf3LKuMlI+RuFDK8W0w+NWMASDcBaH7Ry4JG7L9kbPzBIXsE5GSLfeOmeaqsmvF3L0xeS0RJg5hvCQ2eEWb1AC/vQoAVFLPxnEzhnk9cYMQ6kIrOE/ciAXRlWY3EE0gYCoLVZyBBogbIdzHDSCdBzaCz1HWVsNSZqp8aBQYGNZxAY+df2DTHfF/iqCWZGMsiYaFOXkZSDo+v5m4Dffz7IyNeV5dGz6/t6dr8P9EwymPyb3zsKvvv38+eonL6j4+7f0811J0KvNsnY+RudXjOnxpON0cYuAyFwmp8zALbusq9qo7921FYaJq1BXVsbJyMOsQjYRrGsDzeoIJurdrm14zK8fM0HfPkd33hrTfB/3wHStdQnmnN6Dm1C/F+f1ear9aQNlQ4h/3G+qK91PT8hozXO1xSk8DVlB7WJsa1yYOV8amx8O6Mxd0Y4yP4Fm6DfP3xfpy98BrsMqjuqRicohH5o0AAT21yt6nnbQGMGKclYAuhH0ShR0D+MkfQkpkcXMZs9jaFYFrGBiDF3K/m8K2Z3sI+15RdYfvkU5UreBbTppB2Ht2O1dvSxhX6zjVQijUsXr+Ptu+9iemrBguJOv4tCcd9kM/bzW9jd28LG9hoOWDQu0G3nEXV0BtFs9DE6MoN37/4Y589dQb8TBAEdSnDsWfD4/NUTvFx+TBcO9RY3ITKhYQWpNA587uvXr+Ptd96x4/EEXj79/DOTeVjf2DCtao4Jj+rS7zYHhyddMGjgM1ll1UqVgiAGnhHcSaWp61k1cJuFroaHskglUsjE0xa8E8wNhQdQIyOvUkMsErfjz5R+4DFBc36iA8bCpmTD+t62AdKXb1zDtVs3Deig3nC1VDEAu1aoGLOOTEIy4jh2PAZHZiIL9kWSUQPhKO3xxjt3sXD6JCZmpnGwv4f89i5y27vYWlkxELqaLyIdiSHGQl6Ajdv+Qd6KazFonzg2hz/9j/8C19+8aeBRJV/E2otl/Pxf/DWeff/Eabg2OkjRSaeWcVCVnkX+CD4unFzE27/3Ps5dv2xyCelsFOsbOezt7poe68vHT/H8/kMDoMM9GCOTRQpHRkcNgEYiionFBZy4eM4A7LHJCfRZdIvBfiSMjZU1fPLR3+HXf/v3WH361Ao7njl5CqlEzGkVd13RpEK5gka7hWgygczwEFgkjcyoarmC/G4O9Ypjq83OzmNodAyDUeqJNhAfHcaP//QnOH/rCrLZmGNWFnvot3pIRcLIre3jy19+it1XayjtHKBWLBuYy59UZhiDyUF04j0MjkRx8voFvPfTDzF3fgLdsJ3CR6sE/M3//v/h//nf/k8cvNzB3Ngspkan0ajWLbAnAGiJkQFgdHoSN+++gTc/eBexFNnRsHtFBiM2LtQX//bzL3D/q29QLeZMaiAeimCwHzadaQLQ4+Ojxhow+8MiXamUyWZUKjU0m22Mj03h7BkWRKNea9xYpeVqHrn8DjY210zbOB6LYOnEMSsQZ3a9B2xt7SKXLyMWTRsAzbVeLNVMV5qAm8m7VMvY3d01ORrOeSZwuAYTcQeQUH6C0iyNOk90EJd2rCjKeLhkv9MqdUfvoiaxxWKVBGUpaVEsVUwzns9CCZj5Y4v2rPyOBWD9Qezv5yx5derMeSsieO3aDYyNZbBDWZu9HWzvbGB15QW2ttZRp5ZyLGpziUFuvdHB0AiBrWlks1NYOnkWQyPDBvhR55bJtOcvHmH55WMDkJPxsIGZnZaTGuLaihMAjEbsWOTJ0+fxkz/8KU4snbb50mm3sbr8En/zN/8vPv/8E0QiPQN0qU/OfhDzlnacQGWp6BjSLLCYJeCWzaJhTHaeOmES1Wlr83SCAh8SClQ8m8AfgWteo1yuGNCRzY4gOzzsGN8EtkLAwsKcSc+wn22vaXWMgcu1avvQwIAB0/ybDGgmcQhAUwc8M5y04oG0s9VyzfTqqYdMMHhvb9+04DnHCK6xj9hOgopkK4d6rjjg7Ny87Qe7+3vY2t61sSbzmckt/k9JnY7ADQs8HRhhbe000GiXDVAkgBrl6YlGE7tb21YUk/aK/Tc2Pm7PZ/tiIJNC2abtvW3EEhFLQuR2DtBiwqrRQjo1hNHJKQxQd3ViHAunT5m95L7GI/N16vCTgBLqY331JbbWVtGota2Pafeb3Q4SIwnMLs1jcmEa04uzzCSiWq2hVm6gU++gW+tacq62f4AY5TASaX7EfDf2AfWOWeR29hilptxYxQOSSLVUNZb6xtom2kw0dLpIphKIDFJCxh2r5jyhf89TANRtpnwKk1K7B7tWzM/83mQEI2NDmJ+ftQQF90Yy5rudDnIHBawsL2NzfROvlleN8UwgmYVGyQwmEzmSHMSl22dw/upxhOJAdaeHYq7s6gm8WMHzpy/QrncRCzSVh4aHbdy4L/L+M3MzmJwZw9bulkm/0Mdg/PHy5UuToGHyjdIh7FOuca79PE9AcFyGhxBjTYCZedPwT2RcgqHWKmMgDnRDDVSaB+hH6tjNrRoDuturMff4AwCaBCIF/4r/aFPYDtq1wbCbb5w/bDNtq46Sm08aFKtXXCCfVb6p9WlA1lAMKl/SAFNuFPYT+KoBIKkYgJrtFu8Emoqm7x2AQvyf/oEf2B+SHqAaIA4g4w/boe8qDlPcxNfFjPZjgcGIAwj1fT8+4ncEQCv2oU8mIJj9V286v1qgDd9XHG/PFZzm8BmiapPW+dEYXv69+dUBQK/4TrGtxpInAwQ26Rnc8ziguNVyGtECVdQP8uc17n5cpJhKpBXFJuo3tUF+vw8gy5dXe9l+B8S5RAh/DsH5oM6OwGYB0vqbbWzUq4csabZdsYxiQybtNH6aB2oXwZmwFQxnX7g1abhAIPdo7Yo6QpvfvzZuAc7BExMWswVrWnEdE9B6bgOiApxC8/r1NdycPARAg+TZYexnsj0OXLZ5EMxT+nudTtf2KybTucdofgs807ryn5vzkH/rBINkaRSLi+yj59Wa9eNr4RDWx1YY1zGw1WZhNWKuar37GILmHP/X/PTxDc03gWd+vOjH0CQR6HtaNz6LViCq2qb+1/XYH+r7wznjFQyUBAe/z8+yv/g5Avi0kSGrMeLGj8/Jtgjo5e8CPmVb+FmfmMUEN8eCr7GtSiIo5ldfysc5ioOpH33MQ/PX8Cme5gsSFD424cfYAqh5LbVX/eTbPp0EEUjOz+t3jbH+15zVmhYh0Qef+RpJC8KLZJv99WU2NsAg1b9sk9pPX9Hvc+1dflv9/UL4hWyY1oywD+FD6kNLkga4Fv/3sQ+zVUENAF6H8YaSLmqf5rG/BwkbdLiHA5A5j/kTi7r5xFOv7oQSiWAJA6ApFUYAmp+lXSYATR/e37tktzV+tHHC5zQf2TdsgyUP/vv//J/0NSF9vRUaFBkSNlTMSlHXmbmxSRloZOmGelA9uIwA//aBKr+DZRj4GW1udHQNHAsyMlrIWiBa7DYZ+g7A8w2drqnNyX9Phl6L1owdD7FQULtvW6Mxhyw52esbu4avU0ONQKyBrgHwzuOhmuyWWei5DUQbAa8tkM/6iLqanY77x6Iyiai1nQPNH1/rTO3T99Xuwwnd6drRQRoXLWIZQxk4GVBtzroW/zbAseeK/jHg5P/84X3FQJDDw/7R+PnGmAEfr6OMkthT+r6up4npj7XdN9Cv4vvqRx0d4ATVdfxNRYtURpHf9TcBLXK16ehiVF/ICfQ3Zc1bfxNVhtN3FnVNPjuf2d9I5DDwWtLl4j39uSuj1Wk5bWkZPRlcvqYx0rX5HRlpfs5pNr0+JqNsrL/mlB3z2+TPTQG/uq/GSYwTMeh950x9ow1LAYTWrjZEY+LF4/ZstjaCAELH9Ti+SnrxmgKptWb4HHIu/I3lqJHW5qKNTgEK2+w0jF47dnJaNUe0+Ttj/Lqiq/ro37SxyXEha5kANA05nQFjYAVVzwlADwTVZXm8OBJKoFnro9MIIRXPYjwzj4nUMYympzGSyiDSD6F84Aq77a6v49XLZ1h59RyNZsXAh8WlRQN99ws567dyqWI6ymQQnzt7Ce+8/T4mp2dcG3ptFAr7qNRLqDeKWN9cxf2H9+0YOIEdN39DaNXJiohjfGwGb915D1cv3kI0knSSEcV9KxTV6Vaxvr2Cp8++R4hsty6TBnVj/DEYJjjMseNR8g9//GNcuHgOsXQatWLRjv5++913+NVvfg0DTiNuPhibt5DHYMgVdalXG6ZrPYgIio0CxlJjxg4kE5SADAsu9QwgiyGTzCCdTBkgEUsljcXUqpMNFMZQIhPIvzhZKW6U1DpudJtIDqXx5bdfodKsgeAjtbCp7UlHut/qmMbvYG8AyWgMqRiPH49YEM5kAuUNyORMDKVRrpZtbV69eQNX37yF1PAw1paXTXO1nC9gZ20N2ysb6JLp1iVLxTk53Ef4zPV2C/1QCENTY/j3/qO/wOT8rN0zGY3j5dNn+MXffoSd1U2UcnkrWiZNUQb9BmjVqtbfc8cWcPtHb2Ph1JIVlTx2fBq7B2Vsb2yaXMTG8kt8+/nXpgGdisVRp77p3q6BOSw8NpBOYu7CaVy/+6ZJeIyOj4AE5VYbBlzsEQjb2MYXH3+Mx9/cw/7mJrKpjIGGdvQ4Gjf2c7neMOCaz3Hm4nlrC/dLJhQefH0Pj79/gFqljlMnz2Bmbh7Nbg+5fAHHzp/G23/0IaZPLCCViiIzDJBQlN+rIdYbRG2viAeffYuNpy9R3S8au5MMX86XcCKGXqSH9NQQGrEOrr5zEz/7D/4UQ3MDzKmA/lSaxbSWa/gf/+q/xSf/8mOMxIawMDGP4eFRA5VYANEVK5vAlTdv4dqdm5g9OY56FwhFabuBdqOHTrVuyYRvPv0Cv/noI+xtbCCX28FIZAhRhI0taM5UmBpnQeGXkCu2UyvX0KizGFIXsQSPrc0au5o6yXZKYqBjLFKuk7XVlyY3MT05ianpCUvC0MHc28uhUe+YTMKpk+dx8fI11GuODQ8ynALd6a2tDZSKeQOYmZimgzjGa7SadrT+4GDfGHm2V4L1OwawsbFjdoTMBzIdzMGlNEokguzwkEmzkCFbLlVRbjRQqVaRTGdw/MQJS2QwgOfpjM3NbQPNaAcXF4/j2MJxW7/j4+PgMWwyldbWlnHvu2+wu71hASuBx3QiYQDowX4B4WgCwyOTmJldwIWLV01rlvsr28LvPnz0HUqFfSugGB5k0MWq3EFxowBAalEXbyCC0+fO4/qNN0wKJDs86gpDtpu4f+8r/LP/45+i3ijh/IWzSMUyBuA6XyRu9yOrJZ8rmswEkyaTE1MYMyZrybR3FShWyyWwaJn8FrLEyTgkQ5UAIYvvUWORYOTz589RzBeQyaRN5oN+JLXGM5kU5hePGcDNUyUsCkV9ZgLIJCYQGOV9qTvMtnFeUIv43LmzOHnyJAZC7qhliQm8XNHtsWTDb+9agU0LuCifwWPX9PHIHO70kYwnjFGbHhm1oqD83NbOJrZ2d8zvnZiaMhtpwPgAAaKI6cTTZ+XvTcr0FA5QrZcwPJI29m6cp026PVQLJZMhISufID/nIa/Dei0MZDY3N0xLnHsAgdlYPGJJv0QsiQqP8zfaGB0fR3J4FKlsFgtLJxAiQBSNIBaJmLwN7U8sEkLxYA/LL19iZ2sH4yPjpvvNgnj9wb6xoEfnJrCwdMwKv3Jc2o02yvkKKvmqFZvNra8hEXY6wLwv/RVK81ACZW7xGK7dumH7On1+ss3CIRfUs7Ag+7FRofyGW1MEns2f6HfNTtG+UL7j4uVL5iNynypXnT74QeHApFFGJ4Zx/sIZTI6neVjHtJb5r1LsGSv58eOn2N/LWRKDa4sJVl6Lki3RRAjHzs9icWneTvwQEKcGdq3SMNvLIohdSnul0uYHDY2MmCQDA0hKhk1MjpmNKRbzWFlbtQQOP8f2tVstJKKueG4hlzeQjH4bEz2MyUZHxzA8OobU6ChmF44hnoqjVC+i3Kqg2a8iFO0glukjX9nG7sEqqg0WaaV27oDJpxwCNwHD0zGtWPCobwkXO91lDNDXwIvAPYFVfJ9JIR+gU3Atv05/c8wswA4AMP3OZIYjobp1LCKOYiyuF/Nryfgng7QvxvQ/lOwQ087AMiMguFoU8iEFNsjfVzyleNCPuwSKMlGqwF0xntpmCcqAXWbXDkBJgRbm68Kd3pT/zSKFBkgGZBWuJ16ff4sdLD9cPi7XmmyeYgsmVCn/JqBQsfthuwMSDvcbxQt+LGzFTC3uccQvxQxHYzXFxby+4jV+T3EDn0VFmfm7Ylg/XhRIpSJtDnhyex39Kz9+Vz8ohpd2tDtlTPvAk8okuTCB607BWFxGkMgSbIFqMoHkgLnu95HmqsV2vb752jrBzJNJipf1vBb7BXPPB6nU3zwNQv35fqDdquvzZLQPVlEqRDGeD0bRpghnsNgvOGFp8WhgF7knCVRlrMNi5Ezy0jehvJiPSwhfYP85CQQHEgrE05ziMyvpKozBxwx8MJnfZZv9NazvJBNxmwt872h8fBTwVGzvYxA+YKb4z//fTrl4CRI/TnbxuUvwqN+P/s62ieXNZxYm8bo/3XrUfGUbtT75O4uECqQXTsH3OZfpF2Rd8j0AACAASURBVPDEFYk9tNX8n7ECi9WyHbqWv770LMJOGPvwh+uMNpdjJcxM31e8reSAkhHqO9/m8jN6XetVYLaYxCKImZ0MpIDM9gaAuT8mfJ/PqjWrtrBtmj8cI+EY6lc9P/8Wdsh+Ex7yOjnj8C8mFumHahy0ZtUW4RCHdiMgJFrNhYA4yes4wkHZrsnY2MnzOXb10X3Ax8S0trWuhQfJLmoeOtm/17gS5fCEnWmNaX/g8wpf02saE80J1aihr8jXuJ5sfbC2QYyJX8Y2BKB5+i9vEoHcu+kn+AC0YYlmIx25UXPVTnl4e47spTDn0H/5l/9JXwuVA6XB0gBqcukBfKDGJmjPZRD1eW2u6kBR8AUOycBqQ9MkPPq+D8rpgXRNXYOFv/ieDI/a6BsDXUcTXAOshahFxUwwN3DmZrvM2HBTNMkJOp59Y43wf27YjPD4eecIOQ0fZYD8RSnDKTBLxpltkjPFStdqo+QMOGn0Go/Y+A6WBvOwfwJGtQywnk9GhJNCAJ0P1GoctWHLKKsPZazV51qAAhT5fXNcAo0xf74IaJXD5G86uq/aKYOuDdffJA+dwKCSr/9Ztc/Ao4Ch428sep/3Vuaa35ehktNFXV2BqzKG/jw7+n1/jGweBhILGn89n+9s0iDJsLO/aVAPM+6Bg6r5KWdAc1z9rOtrLskwaX2qzTLi0rXS97kOZaC00du66gbVjIM5zNd8TXh/LDVnBcSzb2ik/DUsB1UbEdvNe8vgGTOo0zGZBt5LCS3NHxlIOcEaE9kA3ltzkc/utJdfMwLUb0rK0GBrs+G9uCEI1DAGOll0gUOudSZnXfPWn5N+QOOciUE75soTGXKWLZgNpHnI9iUYwSOs3SYTUGF06zTwg5jKLmAivYR4P4kzJ88YA7pVqeHFw8d4ZeznZ8jtb6OLNi5cuIDLly9haCRjgAadBbKieBSYEhJTk3O4cOESpiamg+KgtOUNlMtkc5XwYvm5MbsIopKVlh7KGGBEBiFZi2ljUV/FGzedRACdG87TYimHWqOM1U3q7+6i1iyhG+KxzrAF6gSUFYx8+OGH+P3f+xDDw0N2lLgQANBkBr56tYpffvyxsdCSqcwha3C/sIdSnseS2waQRAfjlqQjq5sMaLJKWeCKhZjIqHXO2IBp1VFXlCBJMpM2jUoGi6dPncWlCxcwQO3YjjsRQNCsWCmDnO2vvvkGz148NW1ogrAE4XjcvlIqG0hLht1wJoNjs/Om703gn/ckgLSX37N5S+1j9s3E7BROnz9n436wt2eBOiUa9rd2EA2F0ee8anUOC0qRecZCb+yXSDyBkfExvPPhhwbeUgaBoBCL733/zXcGJJJNqOCvVGbRsrQDNRvuCBm/f/eD97F0+hQyI8OYmpp0enb9Dg62d7GzsY7739wzZjgTlQT5yYBu0WZHwphcWsCZOzdw+c4t04XODEcRCQM8HVkp1HGwtYWd1VU8u/c9Xj58iNz2NhKDEZMGYREbznNqSFPLeXxhFrfu3sW5a1cwNjEJVpdfe7WK9efLeP7gEVZerGBuegEz03PG2nyx/ApLF8/hvT/9CWZPH0MsNgAS8hnT1csNtPJV9IstrD9axoMv7qFZqKBVaxiATimTVr+DoakRpGczqKKOu7//Pn72j/4E8dEQybh2nXa5gX6xgb/+Z/8cf/t//w261R7OnzyP7Mi4HYvPF0roDIaQnRnHxTeu4NzNi5g+PYc2j7JHgGqtbdrsaPXQzFXw6sEzfPfpZ/j+t19bkiGBQcyOTmFidMJYvLnCgfkIChg4pmSmcu6aXU2mrRgb5VcYprKwWDTiNIItoWS2sYWRoWGMT4yak8d+NI3NRteKgKVTw1g8dhKskVGrN2yOUzaFwB71HymtYUBC2+nfUcaC9ongJKVHeGyWjuPFcxftNAGBpQf3H+Dz335uUhejY0PGKopTpzzjChSWKhV34iwWQaXesPG9dedNTEzOYnRkHAe7B/j000/x299+bgAt5+jC/BympiZM1iCdYiIoZTIcL5/xRIezX2QEj2aHLUlLpnirTdA+hfHJGcxML2BoyCXKaLOLxRy2ttdQKhMsdifwCE7xfX6fzCzOezKywuEIFhZP4trVmxgfm8b09KwVjmS9js8+/zV++YuP0G3XcPz4MSRiThqB/c9+4/7Vafewd1BAu9WxIoeLx5aMzcxnW1lZtvsQWGf5jPz+jgOww1FU6w2QMEnG9NvvvYfbb9yxxASTC598+mt8/ItfGGNuenrSJFKo75lM8oRHzfS2Z2fmkEwNo4sQXjx/ZfIXZAMTkKM+PBOCPNJ+6tQSrlzlfnAZmfS4tZfXyOdygfxHzQBp2ohysWTPRTkZs6tx6rf3DXg8vriE+cUTJu9Bne+N7S2TZ8oVCrw1ZmZn3d5NH4k6gP2+2Q+STsiMrjfrJhViBY9icYxk0ug3Wib9wdMkfFbO4ZGRIZtzZBtxHyL4zNMkZD9Sy59rIxINocWEUNUl16jJHY4mMTE5Z4UA4ynHoCYI1Ou3MBhywT81mzfXNo35zX6gTjqTBSxCSN3oSCqOselJjGSz9sykmhxs76OUK6JWKKBdLqBWdnsd97E011y3g2q9iZPnzuD8pUtWyyAcGUC9BtSrTZTyFdQrDdPjKBcPrO/NF2EARpA6HLY5ydiIz3367Bk74kqGMCWQmDhhUqfWKCI7kcLJkyy+OGpFCyvFutkM2qe93X2zk9F40pIj1HVnXELddjL66/UKspMZjE6MmcwTAX87CUS70Gy7+hWDEWv/qbNnMDKWRb5QRrGUR6lSw9raiiWA2XZ38nXAkppcl/Vq1e3/xaLZLzKx5UdzTjC4ZiHY8ekZjM9Nmw50vdfAfnkf24VNhBIdpLIRtFDCy9VHqDdzSKZccqtPLe+g+Fsk5grq8Xr0s8j0533l33JtioAh/51/67ivAJ/XAe9rf9D8t54DGLmPKjg+BASDegfy6YxoEkgYcAyNvBPoqx7Gj3Zq1bFCjfARccCJQAbFLL6f7sfG8jEV/wic1XPwmpZgDTspJMaaimsEYMjf5XcELvt+uq3XgLV3CL544IpiD36/UXVsNMUXJFa5tjhmnMXJBq86APg1mEWwxq1H2jH57QIW5LfrRLViZD23QHfeQxiBH0fIN2cfaG0pftYz8buK5xRfKaYQ0KF4SLIYAsgPMQPaspjTFrcEQNslkTRmPnAaMTYwCSc8WddFNwCeGILwFDJjQavxxJidoVVwOligmGISxUi0GwOhqCV0rX2d1uFYE1AUuKlxt3kWxFs2J7o9hFnbJDiCrxhPeI6kVDS+eqbD+cO0S7d/KNNhIFjMnWqytR51pDQC0cIyKAdWa1TNb2DShqcwrU6tx9J/PUdek8p4HRHVhEMYkBmcMFac7eMDDlhz818grYBIjZ+PN/mYheau7qVYTmChDyT7gOpRAI33ET7AuabYU+tVCS1/bfrtYB8xPuD9NB6aDxbLksgT9AG/J6YytbnpRyqZpPZaEtD2qqZjnra6rkYF5Qy4Pt3g/iApoGf3417zDcpl80Nlk/icsg2Ks4/iMfrsoZ0LaoAx9uIcblTdSSsR2DQXdDJeyQKtXcZE6mOOrey+7A33A9oA/9SB1rb6VOuJ3/VPQxjoG+BTfF4B2dxrzM8zImhgz7kX8O/uaxkTgbf+CW0mox224zAHzU+Om7AEvu/jBCIo+nOE/cD2qM8FfMtuyp7TlsseaS74QG8k7MBtfYb3FsDvEyf5vp5Ha4B9wiLr7DftiS5hGhRfjAwgHo1gdGzEYlEmDfOFnPk7yXjM/CnKcP5gb+g6TXxnH17LqmgemCxnsF/aWv8f/ou/7Psdo41BwJEaq43DNxAC4PxN9YeLzxmmoxkeP0OizAC/JzDUB+EEYvogs95nx/GIkjYu38HQhudfSxuYnsUc38BxVBtlnPVZtVV9pEmg1ylVIgBLIJk2ajdB3aLyB9l3rsiK8DPb/n3td7f3H2bZNEE1YZmx5482Yg06J59AUBl3bdy6B59Fi1eOkDK/GkeBcWKO+hkV25Q8Brzmhgy6Ng61Se/7Dtnv6jN/fLSRaI7pu/qeDMHRzcef0/xdbVIfKDvMYEDX1Fw5XIzBkRAZVAcsOskBfoafj8ScAfDBcX8+8jM0NnJQ5djq+8aoD9jfek39pM1V1/b/Vpu1fjQfNdY0Avxd0i6aC3IC1K/UCLPnUNVqT6taWWxb50HGT/NDG7AcIs1RPZ9Y7GyfgFn2vY5e0SgrG6nvypBpXvqOvgIOzX9t2irCoPnrzxd+hoChHAhtEupHjRP/Vp9r7WrO/pv+5rXsmA05uzTi3YAJQc3VRMKKi9pnTO8xhshADKHeIML9KDrNPga6A5gZW8RgYwjNch9jQ6PGgG7XGlh9+cKOMecL++h0GpiaHsMbb76B06dPGnDMjatWqRqw8d39e3j87Cmo9kFd1snxKae/zGRim5tcxcDkUoVaoC0LrPk+GYyZ9DDWVljUK28MYhYxunHtlhVfI5ODY/1qZQX50j7293fQ6NatgFmzW0eUR+BZjZgssEbLNqT3P3gX/9ZPfuKOiRGALuTw6MljO85O4PD+/QcolKiNm7bj3ZwblAVhwTgCyukkGZFpWyvDqWFjz5EtSMdtd3vHWMgM5Pm6bbTtBhJppwHGY8IEi9992wE/zEzz9UKxbE41jxhv7GzZ8eLHz5/ZOp5dmLcggnOn2WiYs0JHisfkj887ViKBIoJI1WbVZbrDYTt+zX/GwE5SxzNm8hANFp4hI6TTw8ToGDKsnB6LGxOOABsdejpcq6urdl9qjBIAoqZzpViyMS0RhGw2TH+aWWk5G0wcmMZXwmmqNdpOi/PWm29iZHTctFl51J3gIQHNWontqeL5oycoF4omS8JxyheKJpfBzPfwzCQuvX8bV+/exjRBngSDK6BUoH5zDc1yGTsrq1h+9NCkPPa3NhFm4rEfwmAojG6/g95gHwOpOBbPn8OdD97FyYuXkUynUCqVsfrsJbZfrWL71Rp2VrcwOjyKaCRlzNKtvRxOXjyP9/7d38fUiXkMRnhMmJIuPSv+WD+oonVQxeaTVTz68j4Gmj1LdpKluZvfN73R6eMzCGUGMZAK49b7d3H1zRsYnsliIDxgwFsll0N+dRvPv3uIF/eeolNuYXx4ytiDVYLxeTL2Gqb9fJU6qldO4uztE2iwcCiB+BoDhA5CLaBTrGP72Qq+/tUn+OaTT1Hc3UWsP4DJVBYxnuIJR1Br140VREadC5QSxpB0wDIZcSFjn3Put/s9G4fIII9Eknn32hFMmsakY74RWDbHtt1Dn3ozGHCFRiNkRhn9ykDMeIJH4ZwsRLHEhI5jvZKdzZ9mg2xh9nESp06cxs0bb2JidBylQtna9uWXX+Cjv/8IufwuhobSxoQ4Njdr7FSyXandzSQHCwUunjqBy9dvIEHmapXzlIzPPTx+8hDffPlbbG6s2zONDCVRLFCzO2bSIlyPDRZGZWHSRsPAybHREfudjONKpYp4ImMJAmMjt12S2/QiefKiXUepVDDd2JHsEMJhp0/sEqq0bTXTxON3p2cXTO5kfn4RM5MzlgDkGnr08B6ePPreEi2zszPG5OJ9aCsN+Bl0yf9SpQ4OJIHwxcUls+mUOCFoR9tGcD2VTLhCdru7KJXJfqaTH8fs3DHcuHXbCsbRJrF9Oztb+PKrL/D4wX20mtQcJrs4ZdXFG80mYskUhodGrAhjLJlGudJAPJbG2Oi4tataKePZ80fIH+wgGgvhxvUruHjxIkKhmM1lypEY6BmcvmOxGP5er7oTemTO8jmN6xMKYXJyGidPn8HCwhKnhWOx72xie3cHK+srBnrHEjGTGEllnE4ndZgJ77HwHI+WM3iNxhNO9is0gHQ8ZqctNlZe4WBv12RWIhhAZihtxfZ4jdX1FZN8YJ+Qec0inm4v58kLJyXD/icAF43GMJqdtn6hvXI+D88nsvo7Tyn2DGRlwdNGtWXsXyZXZ+cXHEDebiE5MoR0dpjLxu6f4AmcLtCqNlHI7aKwvWEs6na7YxIbPKFB23xQKJrO/JUb13Dm3AXSAbG7fYBSroxGo4NQxwV6Pe6Jxgp2R1F7cIBFpeqShDy1sri4iMwIn98VPrV12qBm+xr64RYmxocwmsmi1+qiWiToW7L1wCKjLJ44f+y4Fd+104WhsLHNmeh8+ZJJ5ZzNXUpSLS7MmcRKqZB3pyNYW2Yog3MXzuP4qWnTDN/PAY0WC6S1sbGxhs2NNbMVnMPs93Pnzxizns9SLjN50bITTtQlJ2DBWgcKsAm2s/Dt6YvnMX98EbGhOIqtkgHQrYEqwuk+WigjV1pHP+SSbS2TgunYvmggdNgd3RfITMBBsoFsg3xAP2gW+Cu/Xv634g3fF9YJNEIzigkElnI+OUb/axCZ4Di/z89YzBOAcfoO31ebjGEWdvINApUEzMin5f7t++9qg+Js3/fVe2wPmbbc71k/Q/GjHwfKP/XjVX6fAf5hWz3gjuw+PacPKtFvkh9sMXDAiJSUEOMDi2NDQc0OnqAIJEgIVPBUA+cfP2Ma+hFKIDlZPcUN6q/X33t9Yll+vPxvASnsT+l8K6bwAejX8d9riRNeSzGcQA6+xvn0+uS221cVv1AeTbiDAScBAOUDcS52f1236nA8eDJkIGoJK5+854+3rq05qtjRxqrZsfUdi7pCcBazDTjfgbUC+Bnua/quXTf0WtbQSp6TYNVw/a9+9gFvd0r2NXtcuMghgNhyc13tInvW/GHzEQeNTWvPG0jdiMXLZ7bXvfj5KHbCvwWkCdDUOhbBiHJD6i8f/FWc5/e78BT1qeI2f10cxQcUW/N1PbMf32sshS/ovsKjfHCT7wkg5jXUz4oR3Xi9ZjO7fnX9JJDV+rbpWOP8Pk8I+PiR4lee5FEcp/HRuhK5y/oy5JJf/KxOn/P1ZsBEtiRaoCxgeFmAVbAddh28bpsf6yre13hpjLRudE3GQPa9vpOqpPwX78M2GeYRaN/zpBM/Jx/F5n+rZcQNgdNHcUL1i4B42XfF77IvapPfx8I/CKiqrcI52E9iY9cqLnlMMoPZQTjpX9kXtUnzw2Q2TfLEAaz0vXXi2t9XNI5aAz62KQyG/SVcSHuO5qlwHSaz1BZeS8khrffwYMTWruybknnu9IHDXrTXKImkMWUfMXZRW20ce07OxYiZkQEjRbGQeMdOe7gaKLV61bTn6dvSN1Tf2DylLA8lCIPaZtpbNH+43zp76mSlDIBWA9hgTUw1ko33F7y/uVvnxhwCrkkgA2AvepIaMnB6TQv86EaqBqvTOUm1GWjCaZNyhsQNkBY/PyND7F9b7fGNhYyTjIoMtTY6/q+JrEnP19wEdFnSRNpNQE2A18CmO2J0NEN2tJ9ooDRZNIH5PynwlqVhhjn4Ud9oszZHkDuWB0DLoJpxC8B/fk9AhvpSTqQCFt858O+nPvHBWd3D5kUgRaK2acHZMwRUfC1oGX71nwzz4QMGGRN/wfnGQG3WHPPn1O+6hp6J76k/zOgFOki8noGIwfzR3Nb4+88kQyHjr3lMBqaeS22QofSNlwyDFh6vZ3OLmXLvqJb62d8w/bmrOa15xLb6RonXV5/pmTVeapfmrj1n4Jj7zqnmMNtnhdx+x8/h/cNB8RZPT5p9pO/580wOgxx2Y64dkc7RGtAY+A6t+kYbKT9Tb74+BujPKxlFghy+g+mPnz9e/F3f8ftefaX3eC2tJ3PuQk5Mn4kYs6M9VorPmASGgfAWJ/PoZhjhUBTxwSS6rQGEOiFMDs2hk4tg9dkGivsFxAbCJsVQyueMddRp1ZEdH8bFS2dx+85tTM1MmmQEj8CQIbW5uY6Xz57ju3vfYHcnZ0zruZk5CwQMpLYCRgeuiNWgC5jHJ6dw+vRZnDl9ztrNNn777bd4cO8B0ukh3L512/Rbyaai7IXJRuQPUKkWUO/UjIFIqYHsmNNnZaBMrVyyHO/cuY2f/ezfdkFIq25BK5nDO9QkLhSxurKGOoHm1BAywyMBo62Jre0NAwzpdLGgIje22clZY28mgiIWZCjzWgyULeOfoSZkH72QcwoJoJNt9gd/8Id449abiIad9i1ZrmT7si1rWxvWr2tbm+b8XL52FVnKCPCYFxnle/vGhCZ4M5RKmoQAgWRzVoIAhIDH9w8e4Nnzp5Yx53liAo5kGfP4OOfB+HAW58+etSP4I0NOI9ay3Tw+3mzgq6++MibczTfexNLpk1hd38TKy2W8CI7pZ4cyyGaGDlkMZNNTg9oAspgLmOxoXzqFucVFY8YSlCMjPB6JGGhIRg73Bsp4sKAgAU5+h9IX1G1mXw9NT+Di3Tdw8713MD4x5QpGdDoGglNeoFEsYpNg0sYGNl4so7C7awW7qAXNol88j1ztNZEaG8GFmzdw98cfYPHMOetvstpXXyxj68Ur5LdY2HEDqWgS9VrXmH25UhVTi/P42X/4pzhx4TTiGeqNMZEK1EoNlHbyqO7m8fLbJ3jw1T1EOjDA4qCYw05u28DeuaVjaIVaSE+M4K3fe8+kPNKjaZPV2N3eQmk/h/L2ASp2rQI6VRYvI8s7gVq1ie29XStsRp3YM9cvYP7sIu7+4bsIZ4DuIFCpUWorhH6jZ4zsg9VNfPHRL/Hbjz+hMDHiA2FLGnF8WYyrP9DHPhM97bZLTJIF3+qgXqsF1eVDlswgo5EBHp3/gX4PsWjYitApaWwOapvVptuIMKNgtmnQwPB2s4ex0UkDKHj6wE4ApFN2VI7rIcf+2d02oJZQHeVfCISHB2OIDkYxnMniyuVruH71lunSc77TblHf7Ze/+nt89Pd/a6cbhoYzmJ+dseN3tk8Nhs32ZMcmcfHaFZw5d9akWsrFup2kIAhIgJdazy9ePMWrl89No3doKINUMm4sUwNEWYguKO40Opo9tM1MWDBRRX8uFiXgGTt0zjlv6QTHEzG7B30msrPd3uEKIhFEo749kz2xaALZ8QnMzy3i/JmLVgiODFnqbC+/eIG9nQ0Dz61IY6D56geG1IWuNRgcxHFsYcnkRPhDG7K5tW6gAL+bHRlGOAQU8nmsrW8aAE1G28LiIi5duWbFCcfGJ80Wci0S8Pvqt58ZcNhpN23NMoC3/TnkisWxGGMyTQb8DOZmj2FiwjGEm40anj9/glfLjw24HM06VjERCxa45NqQX8S1zdMb5geHwgYi0k/jPOBnCETzxAh13xePncAgiziyCGW5iN29Pbx4+cySZAS/RkdGkBpKGZsvnkggOzFphV+ZcIknKXPkmFp8vkgIqBYLlkDd2dxCtVRCPBxBNjtsp1Rot1i0dH173caOzObQQMQdhw8TcHFJU2p+c29h+5kkpV1iQVP30zN9dVfAzgVPJJHUK03TICdLOJsdxcTUpEkvDY9nMTU3a/e2REanZ4y/Vq2FA+qSry0jf7BvADcL/LFPWbCW9pknTK7fvIELl66g2exgc2MXlWKN9ViRiKTMx6lXqQlOaQl3krHTcwF5s+USI1yDTAwvnaLON4sZvtZbX157ib2DTXJzkYolzEbUy3VQY5pjmkhlcOLUSSwcW7Q9kWPH8SSYyrY/f/oMq+urdlqKuvksuHnu9DkDuCmJwz2LhWGv3byB46embJ/KF1jDgfFKC/um+72Gg909rK69sr48dmzeGNDmYxEcDoUtOSEyQqHMI7htS9RYIiISNfB5YnYaQ+MjCKciqPUrqHYKqLT3UWsfoNbOYSDMpEUHrYZjN1NKy/l69FddjMPrcn+VfZBPKv+c80E+oM+C9ckTAi3kzxFYMNAl8HMVOx0C26QQBKCMI9Q4eUS+Zr5iO5DeCIAUMqTlo1p8F3EygiK4HPVnFT/KN2X7Be7wPgJNFMPx2gQNaN/5O4s+6pkVi/n+KeedntVi9wCAVpwq8IFwiV8ETLEJ147aZrFgAKxwv7HrBoxoxc2MV1w8YZGIK6IZ6HjLVzdmZcC44/9+EkH9o+sJaNG4aOxpExRTK8bROAncFm6h+EbX5udEYjFWJskFgYyoGJICcLjuBKoaHhB2wKCAWn5XMYyL3RzgbfEJCwC2WRjcxfCKLRUjKM4U4CgwU33PfSYUjpiOOZn6BkgNuhMB3OMUZ/B7bJc9byAB4+LrrpPfCEBc9Y/WA59ZMRavxefywT4+N4ufG3BEBdKg8J/thVbPgKxAF0+y3od+bD5aKpInOl8XjVM8rr73sRKfuKR2mj0LgCjFtfpf64T9LTugecTvaQ35wN3vwqB8sFLrRvNG4yQ2MfuGfaCkkbAbn3SmucLv0pdTrOyvb/4uTIC+u9Y5r8/2Kilg9wsAaM0pfY/rWvaOfcI20DZq7gtf4UlR/s5rMZ4TpsFEvOyGb5NsB/UkP8lul/3y+1V21F+/8i8ObYEBtoF+eKvt2OGBpjr7TgC02bhASldrke2wsaOsrSex4mMh/jjZHA2IYvxf80M4Cq8hopuwLsORui5h488hzRO2gXGfxstseNj58+oj2aDDpGPvtUQKvycZUUtGBnZDc5P34bj4c5C/C28UPsh28Ps+zql5SHKTnlX4jdaZtWnAEcFoe/gdZzvcPQyfDABo/u3bWt7LbHTEAdjCNzSPw9TXjg4aAE2ZOJ6opO9FH8pqcIRgp5YIQPv2kfuHS6a5fU57k40F7UXIkWV5T0sEEoCWsfXBSKH0/gLTpPSBGiH0/uLXhiAAz98YZAT8hvmfP7RyASDEe2rCvzZKLkvIdgdr6QdZYoF8msxmwAOgjtfTvfW/NgQfeFSHCYDSYpZR1aSlhrOo92yPMn7qKx+A5jX0Pd1LVWK1wLQxcuPn9ZqBzpT6QAZaY0BWmAyHgDbeh+3gDxe8+twYIMFxENH09XxHr69x0GT3jbccQjOaIXfcS32uxS4Do+w1P6tFrAXKa0v3TWOrxar+UT/KQGssfUPqGyYZLT2PxlHX840LryFAcJrbewAAIABJREFUUmNzFGg8anT9RWVjRVpH8KN+sUAkyITyLRlHsYL5PemWkfXIz6t9mmfaYLQmfWdcBlYOg5zM12vCMbSt8nxwnNEfzx/MQa9opuaW1qPWiv95f564hfS6gJ/GV2wAfdaOl7VdNW6xD+SwEyTVmGjz/YFBC47ZybnTc2icyIDmdSXz4dsIOV26F59HR4DUd9JWki2QcyRD7NsLfUebgyWOwlxTKXPcbe52nTZVp+9YEQQWusY8G0A4lEA8nEKoO4hes4dMZBzJ1jBePHiF1RcrJgExNpJFr90yhi3ZxtNzk7hy/SKuXr9qQACrzRO4omzE+uorvHr+1PRB19c3LFhcmCNbauJQi4pOi2mFhViIq4srV67hw9/7AztazvbxOPuzZ8/w3dff2RFz6qW64lwdYzAzoCHgwo251qwa42piegxLS0vGsHr54hXW19ZMcoRMrx/96AP7PoEEAjYEfAkCU8Oy1e5icemkMQqjsbhlU/f2d/H86ZPDIkiJWARj2VFcPH/J7sEAyexrq22fYVuZRTVniwFpjwVIunYseXx8Eu+8/R7Onz+PPgvkMRgLhbGzv2dtZaBANlej1cLk9BTevPuWHc1mHxE8ZiBOpvVLA4JzOH3qFK5cvGT2k4w1MsXJ0GI7CMqzqNPI2KgxL3nkfH9vz44/pxNJzExN48Tx4zh14pQBEARv2N+rG+v48uuv7Jp33r5rhf+ol8oj9g8fPsTGyqrN5YmxcUxPTNp3Ob8JvO/s7KBSr9ocNkC61cLUzJwBQQSzytWKATnGwK/XrEBRt9EyNiMZ0LwnZRsI2BHoG0zFceXu27j93tsYGhm162nPKB4cWNG6HHWF9/exu7aKdr1mDEeCW5zT/TDQiYUMgD5//brJiSycPGlHNsnoXl9ewdqT5yjv5bDzat1OCeR2C6ZxW222MTQ+ig9++hNce+s25hZmkRkhSA4DRQs8Jr91gGffPsTK4xdoVeumx11tVbB1sGXra2QiawUdyXJ8+w8+wNypY+hFgFwpj+3NddQJZhSqph/dLtTQrDRN05nAYq9LyYy8nQjIjA/j9JWzWDh3HG9++BbGj40CUaBY7qJdbwHNnkmAVHYO8NlHH+Orj3+NWGjAwLVQu2vzKpyMox8No9CoIp5OYZbH9gcG7VmKBznkdw/QrLcwlCJLjGx0dyqGR2hpT1hk0gLaTsfkYiidw/kylHb1BSKDUdOcbdW7GMuOIRXPIJXKIJFKmVwCgQBiBgQRd/a2bcw5Z+kAM+GTijNJBowOj+PO7Tu4fOGaOef9ds/0anlig9I0//yf/18GUI0MOQkcMrHdz4ABWhNTs7j15m0cP3XaGJrVCqtwN7C3vWP2Ip1KYvXVS3zx+W9M73hmetLAWs4ltolriCA0nVfKWHCu0m4WC2Xk80Wnrdlp20kI6i8TeKPja8B9LGJtJbjOuNVpGxNA6RqbnAmzSs0l29g3o+PTuHPrLdNWpnzPKk9BrK6gUMwhTpmHTBLxWOowANO+yrGp2UmRtBUx5Brk6QHajlxuH9VaxckGpFOYHBs3n25394Aqm2g0u5ienjHQklIcmaERe26C8SwEuPziGR48+B6rK8totGoYC4oSch8je5cnaoYy41bI8eSpM5ZUNDZgtWLa1/e/+60VY8zlti3hwGfltkPZFvO1WtREHUJ2aNj2JQao7LNum6xtB2bbeNeaZovPnDvvmMiDzlfk3OF+QpCctm5yYsIKrpKpxwQXi4gmhzMYm5rG1Mw0puemkaDmJHUJSyVjPz+6f98So0ykUqrn2Ny8SR6xz5iM5EkWaixPTE2b3jfnAY96kq3KceVeYja/6+QIbDwqVfs+n9GdnHIsK+4hlGqJDDjpFCIpBM4pHcOiqD30cOHyJYxNjGOf9n1rxzSy2/U26rUKdjbWbD7wupTfIEjf6rYMZJ+YnMSpM6dx4tQZkwuh7EanzXoDPCkTtcRutVwMJGGipivP+WvARsBg5PhQB5qnXcLhkMm0VColNw65HWxsr1uR4dhA1GoQVEs11CsEHXu2/52/dBHjHIOkY5cSgGKClKD51saGtWF7cxPFQsHYyQtzC5gaH8fBQc5O2wyNZnHu0gUrlEuQifJRlIFiQUG2g6xzrtu9/R102y2TWqEUDwHb8ckxsx9MxhiY1SQYS2A6jLHJKZvbINElGrMTHbFMFCOTI4gPhVHrlbCdf4V2r4hyfRe9fh2DMSvRHDAneza+XNsmqxKACmLsCcSSL634gZbIj0MFFnP85L8qoLZYJACgrbZP4Jf7gAT9Avna/J99wB/en22xgp1BETiLcW3vdKA2/6bEkA+w+kDb0RjFBxIU5/C5fNISr+kkFBxAQN119Y1ZYbLUvCP23Mf1vLwW9yIfTFBsQDlJHQX34zcaD/m6FtsEhCJe12KfAMA5jA0OAWq2A+aPMuHNz9KXVgJBfcw9TACXH7v6YKkAPo2PgFLr/yAZIACFz69YQLGe+kP9oz7i9QT2+UC/5hL7PR528buAJp4kE1AsVrLiehdTOwDa+niQ4I/b//VZtkGxnH4XAC0Mgs9imEgvhGgiaTabZyf4OZ6445qjDfSBWsZZFksOeHIYxAYCPEOxn/8dmw/BvRQLCWRVjBbiqSwmZ+zknCMTuXnnmLy0IRaf9V8TjWxeB9INpkHtSWCyr44Cmor3/fmrOcj9QbGXYjvFwO51N+cVewnj0Pf5HD9cD2Lqv5aN0fX4Oa0li92DtvoJCoF0fF82QBiB/32+x/VE/0UAoNah30bu+cJHhEX8AMANikPyOyK5uf50CQe+zvtzz+M/PovGmtfhiRf1Ddsn0hiJJGqvMAw9ux/PW5IyAItlW7XufDD4KL5zCN63W47x2nSgIpn7Wr8WdwdzihJpwpxkPw2EjLn1J0DS5lxAUJD8jt9uzTXZUt6D/aM1KhxH48g9ke/Jdzj6jJSykj0wDIGcysAmat7Jntp3jwDQ6hd91taOVxSTz+BjWBoLtV9zgX+bnx9IYmgsGRPw+YSD+nPL7BBTGEF7fbsv26O+kx3VZwVUc3x+MB8Cci0BaDKgKYtpGtCWJHZSb6120/ZB+vDJtCM1HPZVQKikzJuwRfW5zf8BJxvF9lh//8//zV8ZNM0Py7BrM1ej9b42Vx8g4gW1mWoj98E8LTq/kTIeMki+AZMx0sDIIVFH+ovcLQKXqdWPP6A+AC3DymfwDZYyARoELVrfyeF9jj6TjAPZgAyA1G5+338+AdYC2dRXclrUB1y4Wog2Ca3cmBsX9Z1NPhZH9Koqa3PTArbNIZCc0CTWpNci5bNxIrFvuUD8DVzt1Jjo3nouf1LxsypeqHvIOKrt/rwSAOmPpd8/fh/7gLE2EL4mQyKnSe3VZzSOmgeak7Z5BwkCfkebisbKX8T+WPqLWnNPzpUZn4ChJudJhsU3WvxdDGi114ryDDqAQgZQDoruI0fHfya/7bqu7q2NSCA5+1vZJj6Tv860hgkm+etbzoLuLVugDVvrQ3OQx5F9B0EOorLI2lD0jGJla4MnQO47CL5BV38cOtG+VpGc8JBzyGSY9ex6Te3gddUWfUbXP2o//Gtp3h91HrTRhIMCcwTk7B5kl8XjxoB2c4r2kQeNI0BvEMlwGvFoGv0WEOskkWwMobhdxtb6ljmfZACTZUO2b71RQXo4gUsEoG9eR2ooiUg8YixVghob66t4cu877GxvGuOJhcLGshNYWFh0oCn71ooHuGP2DIovX76Kn/3sjzCanbT2MgilvvCLFy8MAM3tO6kHsjJpW8iIo/ObHcsaw5P6bwvHFyw45vOtrq5jfWXV2H3s67n5WSwtLdp85/fzxXIgQdHE3MIx/PRnf4yzZ84bMG9s4nvf4dGD+/juu28NKO91WZgrg1s3r9sRc7LVXNKARZmW8f39hxbo8PnqrSaJeIhEo+i0uiaZ8cYNSpWcBqs7W0BUrmF5dcUKL5IpSpCdxZioy/nGnZsG3pVKTVTKRWPt7u3u4ruvvzF2GYGRy5cuugIdxZKBvgT1pPl59vw5nDhzEpvbW6bdvPpqBfmDnAEEZCQymUD92YWFBQN/2D8vX73Cxtamsavfef89c8AopULW8ZMnT/D0wSO7/lA6g+npady6cQNnzpwxTVS2fW1zw9iJX3zxhQFJBI9SQxlrI2VWWEyOc59HpnjMmUfiCL6RAW2nlZgQgas+3+j1cOryVVy6wbk1fKhpyHErslDWzg7yO1vIU/ZiawNJJn1DdEoGnObqANBLDCI5nsWlGzfw7o9/jLkTJ2xesS83X61i7clTFHcPsL28jkq+hO3NPezuH4BH2YZGR7F07hzeev9dHDu5iOz4mM3TaqmM/c1dHKzv4Pl3j6wwJ4uULSzMIZqOYCe3gzZaxnAk4NMO9XH9rVs4dfkcyq0aWn3Xfn6nniuiV2ujXWmgtFdAqVhFMjlk7ELOq3y+gMFYGMfPn8Dpq2dx4vIZnLp0FrF0xMDpwn4BA60+msUa6gcFfPnLT/D1Z5+DZRjJTk7FE6i1muiymNZwGsmxEZy9fBGXrl81m0Q98IOdXTz+5gGePXpsjKNEmAB418YsmXRFOen5MjFQqdWRZxGuagksqEcAmsA7JSTIciTTfzg1gnRiyOQR2NdMyBBANEZ6q25rlH1DgJbaxEw+DIbIEq0jHUvhxrWbuH71OrJDWbRrPBHUxe7Bvskj/N0v/x57B7umb0spDrHmCJpzbMYmpnHz9htYOHbc+p7rkoXOcgeuyGEmlTCZis8/+8ROLxDI5vxnAoVAF+0W5xeBZStkMj4VSFTsGIPVOe88luw05pjUYhtsv+45v4UAtNujySBjDN40KQ5qJJvUUL+NMKIGAJ8/ewHZkTG0Gi1bZ/uUyygVTRLEjoyHHXOIxU61txrLo9nEUGbEZDSoKVwslLC7txMk9sh6dQWg52dmXeG6RhvJ9BCqNRYdyhi4SxCcQLYFyQzZ+13UKiW8ePEcz548NSCeMiUm8UPAOzGEaCyJudklnDl3EVNTc4iwIGoqaQzociWHb7/+zIoxHhxsGWO42qjYep8cmzLQikB5Ip60Qq1MtLCwH+0g5yLlqOhvMJHFsTx37jyWTp3G6PikKwTYYNJw3fYeSxzm88gkU0gPDyE9knU6zAY+TuDitWuYW5gEpayZdG02esjt7WJ1+QUe3b+Hpw8foZznyYtBnDp1ypjFBNOpx7+xsWXFDtOZIbz9zgcm/WQ1BZo1K3LDpOT6+irWN16ZLSWDvN9pmw0lq9wF5A0DbjqhPuYXFjCWHcfIUNbm+NOnzxwjNcI6BQ2cPXfOijce7BG03bZkVjjkAmXqrlKb2fxNEj6abZSqDiCm3NXk9ISdZLE4o880MmVnWDeib/q51Ed3vkbEQBkuRefnOikC1juYm5/B1OyMMbvZdq4Bm8/9jhUYpkwWJZd4CqiYL6KYy1uyiPsLbf9wNmtzyZJBvZ77XC6Pvd1tA+at8Hm7baxz2vmxsazNA/qm6ZFhHDu5ZFIcJl5C2ZIaC1hVbO9HqGv625R7os0smHzHnmk1j06M2hrk9ziPOUen5xeQZuBJje5YHKFoAj2eJKS0SDiE1EgSyeEo2iEmCpfRHagiX9lEu1tCKh21e7FfnCwCdbRdYKu4SHGE78sqLhXoIXaX/E75b36sqdcIqJsvHhAt/PjL9sleIJERMH0V3wh8IgPa5kYA0CmuUHxCAFoxhoAb3Vu+snzvozEg3/eBBeeTvy4gxuehHVJ85u4dMJODImOKpfQZAoeKXxRH6B6qTeD7sodgqFd8zo/BKfmimNL8WY9RyD4gAEESgM809mNoflfAig9iqb1Gsgr0bBWL+ad3eU+BcAJXfTKK5oQPFvE6PglGMaP63583PE+gOeEzEJkc8ck/PojO163fDCB0BUr9sVc7/XmpZ/cJLbQVHE+BqLyGwEACl4qlbU2Q7SzmtbHWnUQeAWjFcvo8PycClOYAP+MDw4qpCED7P3wWH+Tjvir/RM9gcy7QtxYArZiY9xDLXP2qmNhvy+E695I7Pi7wen68nu8Ccv2YTH2nsVWcqhhOBDjFfJpjaq/ico2L5sZRXMC/Pq+tuaIYUqCjxv719x3QxuvKbql/7J49t15lT5j4kb3g/+YP0x8JTiKTUKO2sw1DmcwP7A9P3/l2ht8X6cti+6BmlfqH7+tZtG41XgK7fQxI7dQYkHxja4G1SCgdFHGnQXRNK8rJ9RiwdA9xMwGfAcDK67Ff+KNkk6Q3tJZ9/EXPyGfTNfmakcKC8bE12Wz9AGAXbsT3+I8MYAHUbDP3A15D+wB9VH8uEIDWPNWc8gluwhzV58IdhMMcxaB8jNU/naCxUCLInyPCa8weB3XwZAP8vYe/y7ayXby3wyRcnRrZCX4u4mmd8zNiQDNxy1Nu9Ad4KsNqaFnC2NXx4slLf74GdVQPEyha57LZA2GnKsF/lnj9n/7r/6wvME4G5ncBND446AM+zPD7G79AHjZK1/M3NDVWoJMGSoMssE0LRAD0IeAVgK/qaB1BktH0gT8tIF1bg8h2aZFx0vsA2A822yCz52fX9V23MYYMlNEmKND66Gaotuo+fjt4HQ4EgUBl4mwhdF1FSX+DtT4JNFrUpxorORkyDNrEeX05SLo/+1QTUgxkLWh/nG1iBhR99Yu+J8OrYiLqf210fF+OgN8vGlctYj2HNhz9rf9lMOSIiAHNv7VpqH/VBv9/tUP9rCMRYiPLgGl+6TnVHj6vslL/wHgScGTQ4R0JUZtkaATIiqHL9mjxWf+YuLtjQWiT0jX4OsdRY+MbQq0vtU2JFT2PDCGfQ2PqP6McfGa/DcQwQX53HFj/aw5pTfqOtgx0aMC10XfqlBFWe+UA0s4Y64AAbaBNJWOvzUX2QY6EvynqmbXJ8z2yjvx76xm1UWquH9285KCxbf6a9w25nlHzyZ+beo0Agc3RQK+UADTHgCwqtxbdv0goil7HAdAjqVEM9COItOOIlmOo7tZMi7nbJOMxg1QiZgF4qVoGBru4cvMybt+9g8xI0uQTCFBZYarNdTy+9zUaFlDWsLd7gPBAGHNzCwEo0rCjc3xWBqRkVZFV98d//CembUoAZndv04AGaiM/evQAhfyBASIEjwiQ5PJ5Y5mlyb6mRsIgsLh03Fhd/GEgy4CVwf3y6rIFtVYdN+G0QTk+dRZFavVw7fpN/Pt//o8NlGWxMB4fJGjxcvk5PvvkUwM/qC9Fu3rxwjmcPXvWjiS6JNugMRDvffe9sakpB0DgKJVhgQ+gmHegAfVeyQBnsRgC3Lv7rqgRNUHZJp5YOHXmjIEil65cInZiurHlUsGkKra3tvDw/vd4+viJZXoJMjHTS0eGIBoBY/YPA/M33ryFmYV525QJbLF9y89eYG1lxRjbTCZQ75hznm1KZTKugF6rhas3ruNHP3ofmeE0SpWyAddPHj/Gg3v3DYijnecx58WFBVy9ehVLlEUhQLSzbfdhsoBzmsBEKkhmka3Co1K1WhX1ag3Z4YwFjGSkj49OWDvIcmYRxEK5gmq7jczoJOaXTtlc4LPR4eHcIuOyVipga/0Vins7qJbySFLrkppvxJxIiYwMoj7Yx/D0BK6/+Sbe/fDHmDk2b0XKKP2xtbKK/bVN7Lxaw8byCuqlqgHf7JNiuWrH+OcXF3Hz7h1Mz5MBTVmXvjEUt15tYeXZC+y82sBgt2/3fuP2TZw4ewKVZhk7BWrVrmF/r2AsnRMXz+DUlXMoN2uIJpjYK2J7YxP57V2EWl2EePS90UE8ksD45LRpDXPcnHzCOgbSYcydPIbZUwu4cfcNZMezFmBWixVjfZd3C9hf38SDL77FswcPTNuWhb/ohFXbTTRCHUydWsTZ61dw+fZNnDy7YHIiu5u7aJarePDld/jVv/oI+a19ZGJJk9uh3aQ0AQFkOrbs+zoZ69WiBRxMYtGhp5Z4uD9owFm9RIZ9GolIElNjrgAdAQCEB63wWqPbQiwdx8jYiOk3krlk2uSVBvZ29gxIJ1h35sRpLC0eR2TAHV1kgblyo4ovv/6tsWDN1g2QseiAOv5rNtoYGR3D1SvXMD03b/3Ddcn1RckesjFZJI8s4adPHhugNTU+YckqFTTb29uxecvkCk8sECClzd3Z3rXECm0V1xfZ++1ex3SqyaT2E5VMVNFGEDSlnW1328bgpkwQGdCNZh0DoQEMj2StKCsLCDJBxfaVC2VLdDlmB9nPsSARkHBFDIMiP9Qip5TDiaVTtsbIBuY/rl3aOAVu46PUo+cx0iiyo2Po9wYNlEgPZa0PyR61YMxqdfRA9QoC4c+ePLFijJRgObbINdNHrdoCQlGcP3cZFy9fw8jIuCUNyfKmZEcuv4NXyw/x9Tefo27PWUK+eGA+4ugIpYJiVlCWwHMyymeLY3Z67tD/Yx9SIsUY2QMDWDx+HOcvXjJZJhbY4pyjxIidrqiy8CML0O2aNvLk3CwmZ2YRTmawcHwRF65cQWoIKJV7KBf+f7re80fyLMsOO+F9ep9ZWZmV5b1p39Mz0zPTM7s7s6RIcSGzlATpE6HvAiRAIiQBJCEJogR9kP4KarUQCS4Xuzscsz2mu6ddeZOm0ruIDO8jhHPf70S+Tg0TKGRWxM88c999955737kFO0HCgnyFwyNsrq1i/eULK/rYa7YtAMGAA+eBgRaufxYvTGeG8MaDdywL22ir2k0UCyfY3tnA8xeP8OVXn6FWJQ9xFQQ6CEDPzc0jEo6hVmmiVK5gbIYnhO7i3Nx5ywIvHBfx5OEjA9DZ/nAsYoFJZvHUyhUrxEr9FYvE7J0TM9MWmKQscG8lOL+5vemCoeia7l9YmDNgl+A0qbQ436TgSKXSVszPHKng6DwpQLjvca+lvDAARB0RjocdFZYFhgn+VsyxGxkbtlMQDOwxUEhO9vzRka01jhv3WepvUmnwGjr0BKfI689gaTnPYpk8lZKwLDTuG2wPj9AbP2c0apzt1DM8LUIAg/2kDBwckKaDmVfUEx00GxUU83m83ly1ExjDI0MGfvO0UDydNl1y4859Cxy2Ol2UanU0OyGEwlELADEAFkmFEEtH0OqXsXO8imaviHqLpwOqSGY48j2Te0fT0EEIBNBO6c/kb8jeF9gnu1D2tOw72fey+2S/yfFVIg9PauozATi008rVkrO9AztYDjq/437Loo8GfAUZnzbXAfhrflsAcLOdAhnkO/h+p+8D+j6WEqBk74pSUn4sKTi+CfqcHhHn82Xf63pxbPJ98h9l+/q+tsZAwICoHdQ32bok6fP9Dl7H5xgGwOPqEOenO/Itf433D64LTiv7zz7r0wgrUBs59nyWQEe2U3Mr0NG3x32fW8kh/C3fg+/2fSS7JlgvOkHJcTaQzpI1nF+vMVZfBHJRVxJU44kJYri+/8u2aCwEMOnZAtcs+MFTst1TAFwgnJNxR/1hPmfUcXB/E8cIIcoEvACg19jKLz8L0gsUPOt/82SM/FqOpwIY/JvtI2WcyVbEAXWSNwHVLByredE4ygfV2pVsaky0lm3+Ajnh32yzQNpT3MMB5ALX+Vv+tsbDxzdO11HAMevxgst/9DEH+cnCE9h2+dzyTYX/CGMRUOgDnj7OIEzGrTGXOX7WRx34lEGRVMmXuNelh2ijct/muy04wRoGHqd3OpUa4CwGggffsQ3K/he2YHogoNzQPPryOdCZQRas8CJ/7H2sy+TD6LJIg+WyjJlIqR8DXwMaBnFS+7Jhvn1QxFB6VWOl+eD/FdyRzlIb9B7Njx900n3ENyS3wqH8fmZpawb6zPCYDoPLLijA9gsvEl7IU27ScbyOfhOf57+b9rRwGa1D4StnAWgf41OhRSXN8T0cXx9Lkn6SXqLykVxqnqVL1SbJGp+jORUzw0Anejra5pOnMuOsTcOkT1c8mCeVrJBmjwG4ptlVLDCt9WjyFRRndIl3p1z/WhMEoIUR2/Wk4NCA+6CvFuZAmgJKDIHPmgRxAQ02wCA6yPs4IP4mIQU0uDcARzVgbJCvHKRgziowLU4BY/5zda1vsAhsUmTEBD8ADXmdBoqf61n6W46Gnqd7pbTpAAlcVLRBgiAAS2N4FsiyfnsRZQoMZ5D3CzgTt58UGCOfMmDsM0t9clEjXxEryibDTAtI/eW1SsNXu/RbfddGqn5ozBTdUva1vzGZ8AYRMN6v9yrSftqP0xR9X0H7ykFt1/z4hpgWog9Gau70neRJmxbfrYCDDBopL8md+qg2KSrtL2L+rYXrK3JfXn1ZkyGkdwiAlpKVoSVF5gOfbJ+u86OsMsz0TK1hHePRmAlM9jdff41R/mQcaT1JSfFZmgMpf37nB6x4TEMgrt7l94v3EyikTKjqq1EEBJkdA8Ue8BBp/AcAeXDUUTKp31qPzMqRASQ9IhmXLGrj0XWSD/6WjvLn3Tc41H9fD/rjxwxoXkN+VnsWkxGDIIPdE2EhMSARTSHcJQ90CsOpUUTD8SADOo2TnQJePn+F4lHeAOiJsTGjgCjXimj3mrh2+xrefv9tJHMpHBXy2N3lUfA8tjdfY29rA6FeFyHE7Ah7rVo3h5UOtdMhjo+MhiUL4c3OLjiaihs3MT8/b2AmHdG1V6t4/uIpDg8PLCtzbHTYjKeDo0Ps7e1aNXbbkDMpXLtxHYvnzls/mYFFZ5aZWasbawZG633sPoE18k3G4mm8/61v4+/+vX9gQAQBcXPYmm3kC0f49cd/i7X1V5YlRsqPmdkpK/TlDGry5KYc6L67j3Q6g5ULl8xBX7m8bA751utNA7AsE9ycW1egiv8s8yPu+N2YCX3vwQOj6WAWNLOoDXQqFQ2IX19bxavnL4xOg0749uYWEkGUnAYdx5XjyyPed+/fRyqXwcT0hGXCsj8Er3/9tx/jJF8ww6GYd842AXOCbjTcKXe3797F977/XaNO6HTaKJ2ULMP76y++xNbWjmUUEKxlBjPtTnyxAAAgAElEQVQBfWZhsv2kUWF788WSteHdt941MLzeomHQM4Bpc5MZ6dvWbu4fd2/fMToQHsPNn5wY4HqYL6DR6SM7OonZhSUDScgnTDCc8kBAfn9vG/vb66gU8+g2G0gZJ2vaigGyr412B9HhHIanp3H7wT3ce+stZIZHbJ1XjdJkH7XjExxu7xiIO5YbMVqFaqWOL774CrtHB5iancGDt9/C2PQkkinKbMeyNNefrePZo8dAvYPJ0XHcvn4Nb719HwuLczg8OcLjF4+wtb+LWr2NWCqJ85eWsXL9EtqhHurtKhrVCjaZbb66jkq+iHCnh8WF85Z9T15d1lpiO1+vb+J3X3yGw+IxYtkkxuancOnmFQyPkcIgRY/MsoRP9g6ws7qB1y/WcbK/b8dWWameAFWD/I2JMG69+ybe/P63MLuyhOxIApVaF4X9Q3Sqdbz64gl+8Zc/xf7qFlKRGFIRd9Q2k8tYsbQmnd5oxLiko0mXMdMLuSPRIYLDhaJlcDeLDmwKdfoYyQ2x5JmBACwQx76TiHd++TyWr64gNzxsfaReONjZxcbLdeR3D9FptJGKxjE7PYfxkXEDuodHR9AN9ywLmlmSzP6Mx2PIMxjCLLYoueVgWcUMDI2NjhslB9ex9j1mJpOKg0UQqRd4lD+VTGJ2dnrAfVg4YlHClJ1SMIqdMOlFItjbPcCTp48MNCTgTEO2WD6xTNB0xgUsbe/usDha2Qx/fl5vN0xHUv6LxYLRGTTbbk+gTJPOh0Ahs1WZNUsuYepB6hUWKrXCnsaNmRhQPpj+6PUMIJ+dnTN+bivkWiqZ3DMwxz7bvscTaT1ye+eQzubAquTkxWU2M+kKCEhaoCGdNiCBICKLuzEDenNrA2F0AjqjqM1TpxPGnTsPcOvOfYyPTRv1CQ1/6iJmQB8dbuLR48/RaJZRqRYt65v6MpVkhiyL1LEvWYwMj1ug79KFS+h1+2jUa6YTqJ8LJ8c2H8MjI44Hf3zM+kP9RpoK7i3MquWpjLXVDYSjMQyPj2NqYQHDkzO4cOkili5etpMUBBELx8eoVk7QKJPHu4DtjTXjgWaxxZxl+btTdrnskPHVM/Ov3etjdGwSi+cu4MIKqUZyZudQb27vrmNt9Rk+/exjhPothCNdexbHe3hoHPFYCv1OCKVaAxeuXrSTJPNz541WZW9r3/H9r29YP1ic0eyrMItl1h1AS4czFLU6BOcvXbKsXso/i0HuH+zaPsI9tlg8MZlgEJIAJWkruMQS8YydIFpZuWgnKZJp58Ra0DXOgGgE9XoTu7u7JkeURcoU5cfsF54k4imX0WFcurpknMvU0+1Gy+wIBiMJ0quwFPebrFHnuYS5aq2KwtGxBaCrJ8yaPrE1RACe3MqUbQLQzHTODA9ZUDCVTqMZ8MySooTrjHt7F7QR2lbsNJmIGJ/s5tYajg72kSAdQSLhAs5LS0gODeHarbvIjuQQibOYIVAo9a3OBSkDqIf60T6iyT6avRJ2Dl+hgzK6kaoB0N1eDY02g+UuwMbBJOUF+bzlTwmQpc3GMZUfZHtfkO2pRAbTkYHdKHtd/oB8l16QOSqAWXacrqeO8h13+VYMgHE9kKPafKnAsZatK9uScmV2TgBAqx/6TP6M3ivb2kzDoNigPvOvlZ9ECg5ngzrgQ7pWf8vWHNi2QQYrny8/wredZTerPaQM44+AN2EAsnvJ6Sp/Wz6E/D9ey9Nz6ov6zPdK5/m+uW83+za47xMqIYq2Hp+v7FH5a2ZbeoUdlXE3mG+PZkU+ktogf1B+qfkrXZcAJlDR9ysNFAt/s8ihQEdHEcT0BQZ5GHQMMu0DO1nzpDmQ/PqAn72fhckti9ONmWSeyRnux/12/Tudf+owG5vA3/59gJ3aJF9U/5dvaD5P253eZmKG/E+THZxSJrAvDDJxPCQfDHQYkNRsfCPjVeuP98hX9AE0tVOYjDJQ+bkoJpSp7cbQnQBXH/y503xqnq2dwbWSRV0j2VP7tD50Okgywj7K7xU1i8BRPku4iZ4vfMgHVgW2uba4BDD+7QOhA70VzJ+fYa9xo5wb4Eeu5JDbX5Ql7ONcyigVZqcx4udqF2019l3JYpJzjdfZde/jBz6eYxIZnCA3YDgo4upqjSTcaZwgkc3GOghKEYCWnlGCmkBan3pCss5nKJtZ4ymg2NdnxN+cj+hOJUiHDjAML+vXx8A0zwwsOwwn4LAOuRNM3JOE9bmxcn4bfSiHM7i9x+g2g7bye7bRD1AYpnemtpmvxyWXsif5Tl+/kY5O+lbjLuzJdAItSK+WgPYfrWXhLBp7YSEK9AobG8hTsMcIgKbtwz2QepBZz20mTILc8lVLKiAArbVk62MQyD2VE82Frc+IK9rLa+0k8//5v/7TvkA0RXAHSsbjS5agarFLiERBIOXmC4KEXZud/9tXgnqmNrqzm5Y2KH8itUHKKOE1PlimhaK+8f8yNHSdNm9/g5VwaCFoc9WGoj7wuXwej+tRMehZ/FzRBU6+lI7fdn8B+dQb1peIe+4A4AwMn9NN2in+gUINjmRoHGxT8MBovl/GkQBYja8MOD3LN4DURgmPZEKLjN9zw5BCVpu1wWrR+BEgKUgpdCkWf97UBo0336s5kZHlK38B7b4BIuWqcZKi4/81T7yG86R+6b0+EGmGPCvUB8Tu/E4KXcrO77fG0d/s9E5VtNVmIadM46P1ozXolJyLrKu/UmbKSJOClNLiu+RQqx+KgvL5/rqWoU35kxLie/hsrWH9rTWg63w9YTxBwSkCKhS2V23XWtG7nUHvDBk+w+f/Vj81d3yGnBFtgGq/jBi7NjiCojGXHJw11LWeZRjJADgrN/y/D0D78uHrrIHCDjITmGFn9wVHcOU4scgIT0WSszXWTwDdKFLRLBmhke5nkKglUTmsYHtz07IlWeCNx9btuG67gVqzguXLy7j/xj0mx2E3yIAl/QLB0ng4ZIVACD4wG7mQPzFQjOAL+8qTFGYkxRMGaBJMIZj5zrvv4f33PzCA6tWrF3j65IkVDyMXJI9Dj4+NWuSTR6yYtdhots1p5XsIWpxbWHSy2ethZ2fb5I5ZZ+JjLZZL9mzat4yGDo+M4dsffIg/+KMfG99ws9HFITmN6eR3Wvjkk0+wuvbcDM5ev2UbOzPE5GxGwglz4jOZIbz77ru4f+8tO2ocjjFzomEcyk+fPsVvf/upAbmk4FDwyAycuCsAwvl98OYbePPNN7G4tAQWeXDZmQUDXB5//TWePX9i2TH8x3mhXBN4ls7n2DKj+dKVK5g/P28gKgFoRoufP3uGX/7s5wbkcNyZcUlnigagFT0LOLCu37yJH/3BR8YLGo1H0Gw0DIT77JNP8Ozpc9vIaeTUK+R8Zja9K3qSTmVsWZWqNawsLeM/+dP/1Og8SLtAp4FUKOuvVvHs+VPLqKODtrKygng0aoBMqVK1OWVmfCSRxLmlK1i6eMWy3Jgtx3ljBuve7iYefvU5jg92UDg6MA6w8dERXLm0YiAHwZTN3T3Es0PIjo5i6cpFLF+6jHYf7oh5o4laqWjZvwSvl+YWjE/71s07ODkp4S/+4i/xbPU5oskY3n3/PUzMzFrGJilTjg+P8fzxMzz+8hFalRpuX7uBv/NHf4il5UUUSif4+tEX+PTLz6xY2MT0DHKTI7hw+QIuXL6ISDJq4BGzgguHh8jvHWDt6Qs7XUDaCXKgox9GnpmD7TaePHmK5y9eoNKsodyqGpczKTnokLF4GueVaHW7VMXB5p4VNuw0mgZMU+/RCKuji14qhvf+8Ad490ffRXJ8GKFYxLLrW8z23NnH888f4fOff4yd55tAo41kOGbrlGBOpVE3cCjD4puL57FwftEAcLbhhIGo/Ak2Xq7hYGsPzVIdcURRK1YRD0Xt6H6n33XZzvEQkiM5XL97Ezfu38Xw+KjxixPUW3/5Ck+/foJaoWK81fVy1eaRY2HcoNkk8qUTRJNx5MaGLHDF9tmRu1Yb6VjSZHBseMz447XnNNttW6vcJy3gUyXfe9kC62bEB8WvzC4IsRBq26hpKJMXllYwxmBUvWVZt0+fPUaxUDBuZj7fUXaUBoWWOdbtRtuyss7NzSMzkkWz20Kr20SZfL772wbItlpNy8YkqEkHiPza1VLFQMFQnwFBHvd02UTJlI6MRq24HQEp6jkG7CbGpwxYzmYdXYtlpbd5RNPxd9v+1aVj0kMmO2TPdydyIsbDzExdZkbzOgb7jHYLdDCa2Fhfx8uXzxHqd0yGOj06/F0kkhncuf0Al67cwOTklM0P953dvS10e3XsbK1hd/81Wu0Kev2mAcqOEihmxTUFQJ9bWMKtm/es0KTZHK0WtrY2rYgjs5ypM5n5SxCUQTlzDhA2DnvOFU/A8FQJ1yNB4ziz7ll0ZmQUCxeWsEiudwZX+32jJ0KnhQZpHI4PsLb6AhuvXhqoSQCa/eXYGOVJnDzOcUTjSUzPzGN66hzm5heN45hzXjop4Oh4HwcHm/jyq9/ipLCLsfGcUSA4m4u8kjFE+gw+dPDGe2/h29//EJNjIyAl6stnq6bHD3b3TAed5I8NJKHut4JDHbdPk5ZmZGICl27exfT8gp2Q4SkAygDHdH19FdubG6hwHyuXwExQSwDohsDs+KHcGB48eANXrt2y8aOssxyIFXJtA7Vax4BwAtCUHe7X1It8hhUtRheTkxO4/cYNzMy4Y6ykWQyzsG+hbWuW/LLKLOP7DcRqMRhRRunkBPmjQxzsbNtnju6G7XB1Xvizvb9ngaQsg8mJuAU/y9VqEKAlz2sLXYLa/bYFYDvtOuKxKGqVE+NTJz1JIpXC9Pwsbt69i7mlJSytXEGHYEbCVKAVIiUAzT7zJEqz10Qo2kYXVRwUNtANVRCKN9DsFFEsHaBcO7ETOgYoso4tmOV6ymMp25DfD8CTAKThZ7TH+Ft2v/wNPyHD92dIwWF+QMBtLLtQ9h8BPiUhyM42XzEo9CsAWvcLgKY8GSAXIKC+3ytf1E80kQ8jO1d2MPXsWUBCvp75ZwNw23Hyyj6V3WogUEAraeMVMCrIN9A9ssnP+jk8KSW7RhQd8h3M//AAaF4nEEh+LbPZ5c8pQUY0EnoX2ydQivdxDjl+vF6+hcl/tzsIRNFWUUYtn8P9ReMiX9faHXGUBXoXZUN+t+oL+N8LgBGewWA6f34fAG/XBEXJ/DlSMhVPABGYIk+rD2zKx2B/fN+K7/Hnw8a5w+PwaQPABFyZX21Jci6pxfmIgbwF/jCzn3lqhfpCfpr8Q82DjtnLb5bfrzEw3zSgdGHyAa/TKWxSNYhqzsDivpt7+dLcH61/AWCn9SifVeMl2ZA8CgQc+J9B9inbzPfxPupHZSHTHxCo5uMGkic+xwdvtS4kX37gwpdfgXk+RuNjXD4I7GM4Wn/yQeXDal37v50v/E3qy4HfGDjHPGGh+fEDBGwXx0Q+sxWcDjiCfR9XNgnb62MnAuzZTsvkZkHqgOtZeJAPXPq+tfAw4R3CciTX0nXmVybc6WcC0KZ/aCsHQLDpxyBIKACa73GUiiyE7vYp+eaST8mI5l2Ygj8+wnaiCZegpxMTfjKc9SkISPEZ2k94Pa+jP1UpVQcAtGFbcdVJc0FF6ULjeuf+H1CFkHlBNrBk2dfNmiM+Q/0TUO4nqmqsJcd6pjAIArZaUxoX9d3GJ6BsUaCO48BnCJPh/9UWzofwJ4HAKlI4mPOgSC4B6HgiasF3y+KnouF5f2buhPp2CtD8Fyt+fkrjQxvf6Tynz4UTayzZH2Ff9BdC/9c//yeGcFlmR91lGbBxij5o09cGJkWrhytQdwqQnpL081opRzr5+r8/gDSKlLUppSJlxXdrwWpT1wL3gSMB3VKsEmotSgmIFIzu1XV+RqcWgYRGG6Tu4fdqn3tf26qzCzgTqOm3xQf+tAH542hj23MFA8z4CTLHtdFZ/4JqsFoQWky61t+cOXc+wCbghWOn+ZQhJ8NNbdTGoX5KcMwYCgBYO1ofKEgZFNoc1G8ZwgJABwGLAOTU87QpC9jWQtAGpLarf7pe7aQBJ4BTYyPF5fdJ4KHmXMqUIJvmwgC7IHrnv09jJbmVHMnw07O1EH2Zldz64+gHQsgxx+v9Z5liD2RA8qINT8aixo/zoPXjt8PfiHWMRBuP5lHrQxsMx0bzp3XmrxnfeNc4ykDiszQ+Gnc5EdIBmmOtH228avfZd0rGdR+v16YpY0ny4cuAlL7mTe/z1xe/4/vaAXDs6xfJvj+f6q9kzH7Tjew7KphEsCExs4r9JRDBTStsBl4U4V4U6WQWqUgOoQ6PzkURaUaR7qVxslvE/vYO8vtHCPf6yKTSiHPzDHVQbZYxMjZkR+qT6YSBhxsb69jZ2XXObBBEsc2l1TFgkJ/Hkw5YoYPAozK2ifVo7LDIUMMyQckFzbVM7uEXL57h9ea6ATB0SEfIK5xO2DF7ziMzso4LeTvyz8xAFn5y4DD7lXLVtuF4bemIsp38rNFymbwEgL/34Uf4k//gP8T01AwKBZedfLi3i6P9Pcd//IL8zjXEE2Hj72QmtoJc8Vja5iubHcZPfvIT3Lxx14DraoPFy44NCGLm2scff2xFrpT5zTHQUXtmrPB55NW8cuUafvDDjwyEKbFQXKmAjdU1fP7574xbmwAwnQ/SchCQUtY+HR5yQ7Mt3/r2Bzi/csHAW2Z8cjx2trfxxWe/MwCB/ee9dKYop2ZYJx2ozqzmb3/4bSxfWLSNnZnObPOvfvUrPH781ByreCxhnL/VKov7OK418rvKUeG8/uf/2X9hFB2cdxYhJHhCruiHX39loDz33UwAlDG7+YT0A8mEHe3PDY/j2s0HeOdb37Kj1gTHmRHOZ5wUj7H24il+/fHPcXywh5mpCbxx3/Fyp5OugOTXj57guFgBa39dvXkLudExA4XlTBD0ZeFC/vvWe+8b5QP7/uzZC3z+xVeoN2u4ce8a/uAnPzbOVNJPHB2dYHN9C0e7RzjY2rF1sbywiD/+ox/bnvPpp7/F14++xtbOJlrhPq7evYErt67hxu0bWFhcQLNHoO01i7ejUangeHcXLx4+xtH+AWYmZ6ygHNcJAWj2laA/j5MTCI+lk8iTNgCOrsGyB7odpGIJxHnUrdaw9dkn8tIjCDVie0e110VmehRvf/RdPPjwPYwuTCIUA2rNHmqFkhVhfPm7R/j13/wMuy+20KnUgVbX5GhsahSRdBLNThfDE2NYvnQJixeWMTE7bWuPABg5pCvHRbx6/BxbLzYwOTyOToW85WV06sz+bdp6CaWiyE2O4cG7b1phx/Rwxmhj8odHePnsOV4+eYHqUcEyupkRzAxuZdi00TEu7dzoCLKjOczNnzODvZDP27XtetPoOkjlMpwdNnk34zYaccf7u65QjgNqqy67O5OxMRTN1NjIiNGgcC299eAtzEzNIpvKGND5/PlTA6Hb7RYy2RRikbAVhyMAyiJrBC/5vKHssB19ZrHU63duoBvpoxfp4+j40D1ja80AT2ZvE+CivFHHk733pMi5DSMdzyHUY4b0mMtQ6nEPRsAHT47quhVCJN+weDq1P7gCeC7zRfs8QWrnfMQsu59rlQArM6AJULC/w5lhy/rmumcGMk9WkHKoXDkJnAVS7sQQT2Rw9+4DXL56HdR5rpiLOyVSKh/j+JAg+yHiCZLSOvvT6YauAdD1WgdDuVHcv/smfvTDP7RDzqT8WHv5CifFAvb3meG7bnzLHGsW82QRU7d3h5FNZ2zPotvD7O1YJIl0JmsZy7FMxrigFy9esCKEBJP5XssO7XeNFoQA9OvVl1hfe2WAZoLro1o2fcFAZCaXtSAa6XYmJuexML+MiQlHccHxpOwUTo5QKOzh8ZPPUSruIzeURCaVdHsMQdoQCw5G0I9E8f6HH+C973yA4Wwah/tF1MoNvHzxwvQ2wfRSPm9AOCnuOK+F45PAQUti/vwylq/cxAgL6hGEtxJjBDx62N5ax9PHD7G3vWV8iMl40nQpgWDSOjHL/L33v4XrN+8inUnDtmvWbHOqAa2WK/bIfYIna5h9LhtPtuvyynnce/sKYil3FD0WIbURwWugVmlZ8JIZ0QTJSO1FGatXgwKNnQ72draxv7Np4DGPYk+OjQ+C55zPUq1qNQuGxkYsE5qBG8ovayZwLyI4TVqOCnm3D/aAXssolprNWhBIOrH1vXzpIu69+Sau3bnDaqeIpSJoBuAz/VH7iQCFYsUC5uFYD9XGMTqhMvqRGnqRMk7KeyiWWSS0ZJzeDtRhZro7jaq1JBtVdq7ARtlucqz5f/kuvv8o0E9+CQuX8hkE6c+CRM7+PD31KnvYbGfjvCRA980CaIOEBMvOdAUUBTIqmcQHymS/y7bmb4G4zgZ1GW/2Li9JZABMBEeZz4IwkqF6EFzhvQYwMeEhoJFQf32fU+ARx5fX++8WiGE+ACMLAYeoMkI5LtRlvHcArvZdTSUb46BgIHU/fwSEyjfwgTN9Jt9LALD/rLOgmuREQJT5eQHgwb8tKznIBpSPJfDmLIgjsEjUI/4zfftfPgfvF+ahOeTpb0vw6jmgRXPm36954j36nJ8NfIu+A2wEcgpk4tqwz8MR25/O+p7c39hHUtSRPoffK2OXbVamLN+r9eEDWAbU8yRU6psAEhMl+Cz562yrgc5wCR2SJeFBTFbRHMpHFYahxCFey/dpLSuByRL1AgBJMiu85RQzOQ1S+H6unsfrtN7kT9IGEX4ledD8ag40l9I78nP5WwCpkveEBamfvk+ste+3X7rHrYFTLMYA2YBCRHgAA4eaW7afzxF+YzZHz61T6mvJHT9XQIY+1ADc8/i0hV/wVJ0Sw3yQUnPBz/g928Z1K/9f48/2iIuZ3/F9wpAs4zkS0FTYic2WBdj5buE/DKRwzyHNoXAZH2NTfQ/pTmEM0l0cSxXOpPxJ72g9CoAWbsP3CoTm9bRjpIcUqND7+ZsAtFubTs4JQLt5cO9iOxy47foVIu+9nehy1HMKhrKdWv+DsQ8CdnyO2qsgkTBL6QLRvQj30v7GgKLkzZ3sdfMhQJ0n7nyZ1vzpM61F6THpUB/bEO5l+nbAR859D8haX5mcwLpprgA9TxXRpmOCB5PA/Cxr+uEuGHUqd3q+9bHvkiS1tkL/x//03/cFxhlwEfC56mgCG+xHQCQY2siYzXBWuUqJyEDgMxRNkwHBa2zCggiaNjVttAYOeQpP1/uLVRu2FosEVMpRyl9tdpaSi0hJ8fBa/z4Be/73Eij/OTI+DMwLjpAJ2PMj9zIs+F5t0lJoaou1P+B25nt1/zcA6V6QYRk8h/f4gJ76rE1G4ygwTuOrTV2KUJEWf6OWIveVpUA8za1v6Glc1AYfUNSzNJ9SfDJGNK98nqIyvJZKxFfqWjCaQ80JHbSzP/6m4vdbfdTYuHF2WZE+WK3nqc+SEX9R816NtZSLjCrNob/pSbFq7gdKONiATVkGIL82Tb9fvlHjz5UiuAJUJdu6XmtQQRYpahmVmk/b7LziFVrT/lrWXPkgNZ+vdap79E7pCN8Y1JhIKQ/0wBlud39OtK5knGqDlzKXvPnrW/fL6fMNDrXP9F7HZWyr/5JlzZcvk7pOa5m8h+wPDVAC0LbBwhmTrQ6BaRYJcIVjEpEUsukRxPoptBt9RPsxJEMpoALjhe00O8jvH+Jw5wCpWBypZByhXhvRJB21HsKxvkVfyZFsBb3suLbjS9Vmz/FxoC+PHbNytQMolMVDXU3w2TiRk1lcvnzVsvyMG7VCvs8dO9ZNgGV6asJAFoLefE+pWLH3lgguRdOW4WeGUHCEk8dpraga+aN5IiQeM/4qZr6dlMoGppDr8wff/xFu3b5rnKxsBwtVMVNsbe0VXrx8hmaLwEgTuZHcgL+P81su1W16SZ/w3e9+aAA6+7u5s2EbIwExFs9iFjQdft7DjFoZQ5mMy9IkEMI2Xr54Bd/7wfcxOz9n4MDTx4/w/MUzy/amLlY1dEZ8CYpQz9D4okPAjEXK0/y5BXz0h39gPJ3sy/HRkQE9z58/N4eXhovxrh4d2W9rS8JxunPzvnbtCm7du27F3po1l/FAcJb3k1Occ9tpto0ygNntBKKZpSjdyUzsf/gf/UPcvHkT5UrFQOjd/R2jDyHHLI+Ad1oti1Sz3XRWeU0zqHA+OjmN7//wJ3jzrXctA5DyzAKXrgBP00CYf/nn/7fRwdy9fR3vvv2O0Y+wXxyLjc0tvN7YRSyRwrWbd6zgVYwZw+REY4CyUTcAs1TIYyiXMUD84MCNBTPqU0NJ/IP/+O/j2x+9D3TIjVs2TmcWOGxVW9h4uYq1Zy/Mybx26bLd/9VXX1mWthmmQxmkp3L49kffxptvv42Rsaxlhm+svTKDqddq4WB71zibya9Nbul0MmPjTyoTGps0uchHPjIxjszIkAVOCPwyW/H46ABNZos3moiTciMWx1Aqa9keRJnMoE2k0Ox3MTQ3hbc/+jYefOd9DM+OggfvarU6SscFtIpVfPHLX+Ozn/8ax6/3UDtmxmjf5GhueR6JHLnJE5iYm8fFq8yqX7SiYVw/LCpZK5ZxcnCMzeev8PLhMyRDcaTCcTTrLXv+MSkVQn2kRrKYWJjFrbfu4d7bbxqtCZ+xv7uH9Rev8OTLr42Lu1trGTcOs/yY9UlHmmBVrdvA3NIiLl27iqvXr9k6Xl/dwP7WHvIHh2iT7oRQLoHVVtcCGXEeA46FkT8p4KRctCAGdSJBTc4R7T6CItSP5L1u1uuYHJ3EHQYsMkPod7iuqkFQbcf4bJl5zjVRJ7f60ZHRetieqqzx7JCB95evX0NmNGdZ7ywQ+Pnnn2FjY82A5GQyZo47QUCu1XCPmTctdDtsXxyJaNqogKgbaQOYE993VBfUJwSgOT/U3QShmfFC/c7vzCEIMuNy2WHTk5ZkaY57x0DoHvl6KSPMsiaHdixh4DODRtSnpE3Y2991hbEkfL4AACAASURBVODA+2iHRBFPJHHl8g1cunrNKEIK+aKtt1LZ0YscH+6gWjtBIsnkjtNj0e1WwMddaSGXHcF3Pvge3nv3W8hmWVsEVij2xcvnltlLnmOecjguHqHddY6h05OOZoV7EfX7wuwi4tG4FZwLERxnQcKRIUwvLljh03RuCJlE1gGBoT6qlTKO97fw6sUzrL96YXzgBKXlVFMuCEDTtkuk0hgZnsDc/BImJmcRi8SNKqRULiJfOEClXMDrzReoVQpIpmIYHnJASadBX6KJVrOPZDaH7/7we/jgex+gWe9if+8Q5UIJ+7v7RsHRZXCeGUI9HnVnHYSG7WO214fCmJlfxMWb9zAxu2C6gyBqs9lDq11HMX+MV8+eYu3lC0T6PczPzBodDDm9d3f20UMEV6/fwLUbdzA0TB7niAHYLOpFJ6tHqphqxYIvR/ljOx3kO4/sy7mlWVy8voh4yoE4VCt0mHlqt1WHOcfHB8coF8qW+W881eSIJ0d/vW5FP4/2ty3Dm8GkTEB1pkyng/wxjosFo+IZGh813c428Dkjo8NGvdKmn9XroF4pW6GzULdlc0C91+QJrEYVS5dW8ODtd3Dj3l3WUUY/ClSbpALh/LbRD06NletVNDs19EIN5Eu7qDaPUe8cI5psodevotuvod6sGgBN59Z8ARZG9JI+ZHP7IJ18He7/8o24tgQ0OF/MURNqv5eNxxOlBkwGgKpAJP1m5roFqaz4qQMUzZbutu1zUZroc9mJXCjOXnZJUmqD2ii/Q3u1fGx9r/ebjRj4o75dKpu2K+DDKzro+6HU7/IxOR7c5/22+D6wP7YCfOVjyWdx4Et3QA2pBBf5LQY6Bf0127/jKG7k2/J++ZSyvX1/RX8LrJFtT1DCB5rkr+jZfKfmW3a/4RJhN38CNQXmno6vA8h931Ry4ubZ4RsCN30/l21VO+TbSFeaLgroIUSrpj75fhvfIV9LmY9+P0ihKfD51N93p1Kdf3KahCcZYl9YNJdAGHPkhV8IMDsFb13fBXz6ssB72B4W4fX9WnLyyldXe2zOTDM5EN78nAA0Z2FU+Uqn+8jpeGpdKtAt2XD2efwbALSe7ftjxhMfzJ9wKK0tX2/48+sDldyb1R/Jjb/OeK18Uvnf3CfYFmFVer/p6ICOT+8T+Ctcysei3OlpB2hKHjVWZkOQosLDo35fO2lfCIeh3cwfJXTxGWcDBUpck99Om176wtdTej+fJexB/rW+k4/u+9ucR+ETNn8hRyXkTmxyC3VrjfeYnAeBISYNDPoccKTzerVfcylcRDIpsJLPFJ6ga21NBnaY9JcP7Jo8BmuY1yoDXHJsfmVgDzAQaXIwyDh2cq41S1/S9F2wx3Cn9nnqNe8+9sX7lfzn4x4+jqA5oZ3s469at/TltS6UjEWZHshUcILBfJogCCiQ2Zc7v89ncQzpBZu/gawyMNu3k1XuJCOzzGvG8R0Kk76w7CjRhh11mnQY9albX66GgjL4JduibJFMhf63f/rf9aU4BQKy84qw8G9Oqg+qahFJQH0Fr87weoFT7BgbogWsATUwNOAE0cYnJaaNR4pfQJUPoFonAgoKAUzajKUg2Db/RxuuJocL6GwESQv27AT6G6kbg46LOAeVTDUuuk9tVxskIL4B4Y+d+mZKOsiIpoMkBXR2Y9F8+cpQY6t3arPQePrKSIrC30CkuKQwOZ5U3FLOUrT8PzdAvY/PkILhbxkFkh9twlxkPgitd/O5FmkNOGik/HWkwJ9Dtdtf1P6i02KTASSFpfHTuFE5aMz9Relv1JpDXqeNSwaMczhPNzD+rU1bcyLDRm3y32dKU0dUAk5kKRJ/zvU+GX+SI42zv2H7Msd+WIGpLkE0B+DpR4pda9hvn2SGbdBcaazVZ807x8R/Bp8jg0drUpvDwHgPNl0FR3yZ8jcgGe/83v+bbZFT4m9c/jWSc3/O9T5fbng8W+/U5qF1LpnS51qr2jR4TI0gAGMgLGpk89R3my+pQYwnqh828DWVyCARySDSTaDfiSDcjSDWiyPRiyLU6iPSC+P12roBTKSliIcjSKVZKCmLaq1ouoa7KYE/goh29KrbCaqmk8/UHdHq9pmJwgrdHavoW2+UBwajyULLZdoUq1WkY1krtCVZLRTyxrXJDWdqegI0LpVJUanWAyCV3ycMiBwfm7SifQSw+S5X5C9i9B8j42OW0crvjgvkdR2y4+xL5y/i2vUbprc5XrVKyTK8yLe5u7dtzjoB6MVlHssmrQiLUDVxsO+OZJKDltybzMRlUSoWdGLGLrOfSb1B7mHpGLZHm/bw0KiNGdtTqdcwMcrs3xvGrUZwgIUQ8/ljA6RGhoYMAMvlMkbDUW/U0Gy4E0IyQOk4cjO9cv2aZTbqVAgzbQkQ8OiSGbKttgHiBfFewmV7EYgenxjD1asXje+6eFJ2GdOFkisC1mjZONLCI21Brex4O/le7dcEsf/gBz+y91MWOE4E3Hjd6/V1o1+gfhkmV3A0bO21Mai7wibj07P44MMf4N79N4zHtG68hi17fq/Xwv7uNv72lz/D3u42Lq9cwML8HLodl2lDlM8ys4s1TE3N4PrtewbEZIeG7Wg+j1kzy5KZiE8eP8Th/p7NEdvGvSGVyeLc8iL+5E//Hj748AOjGigUyjjazxtNAtfR7uYWvvzsc+y83jTO4sPDIxtbFTTrhHvopvr44R//EO+88w7SuTgajbYdneex+XKhgHq5YoUhv/7yc6NFMf7kqAveWoE3Hk3vARevXsPE1KQFjvrhntGXbKy+ssxAFlRMMZPeuECD7I6E4w+24+f9HobnpvDmd9/D7ffeQm5qzDILGbjY29xGo1DBpz/7GOtPX6FfaVk2c7veQjgaxvTiNHLjoxgeHbcj7hcuX3acrdmM40SkA9Hq4OTgCJuv1vHFx5+iWa5jamQC8VAE7XoDe4d7OCmXEM4kMbeyZLQEt9+4j5HJUQOXD/b2bSwfff4lnn39CJ2644AmaBahrgp1cVItI5yM4/r9O7h17y4uXHYyvfFqHcd7B9h8tYHnXz+1rPRQh5kRWYyOjVgwp95pGDUQuazHJsYxNTdrAKWt71rNAOSmFX8LWUHJ6bFJzM/O2VzUKi6jk6cEuI7J2Uvud2aqd9otC6Ic7h84mWFxvXQaudyw/T63dA6p4RyiqbitMQZuGEDiyYlMlmBq1yiFqN9aTWYWtVErtSyDdmXlCi5cuIBcJmtBOlJ3HBzsGz0FQWEWoyHITV1nQFTC2TqyKXweaOqZVpNHLZ1sdDoBb2WYWUUECVwhWl5H8E+ZRgTXCT4TxHIgWNf4lifGJ7G0dMGoQ4w2h9zTvRZKpYIVjSX/czTmHCoCo9Sr9VrTZJ+BumQig+9850NcXLmKoSx1mSsU8+zZUzx+8tAyog1obzNYWbXTHzyxQycrRGqoeNb4waemZo0rmRnk3Ouos5LZjMkVedfnzy1idGTCQCDqtGr5BMf7e3j+7BGePnlsoCYL7NG5M53MYGiQYURdns4OY35+2XjhWYySbbSAA4uelk9wdLxnRQjT6TgmJsfcuDFQe0w+7rLxpX/4o+/jx3/nDy3zePXVJva39yy7fHt9E/12G1Nj44iz8E2/Y4UVy9W6Oc1c53PnlnH5xn1Mzp9DKhN3vMYNZjMya7+Opw+/xM//6q8Q7nVx984dDOfIE91G4aRkJ3sYDF08v4LxySnj2+eWT33bItDL49PMMqzXcXB0ZHqPPwpAsK/jU6NYvraARJqUP6xT4Aq8GgDdgNHGMCD98ulzHO4dYiiXQzZDehx3wqiQP0KzVjXgeHR4BFPjE7a3U5aY+UwO6K39HQsSsQYB9wi+16hXsjmQ95rFBVNW9JPIU9e485lt3zEaG6AX6iGeSRnv9/XbdxBNx9AJAeVqC+VKzYoL87gJbR6ePumHOuj0G9gvbOK4uINCZQuxZBvJdB/xRN8CzASgQ8ERf+OVDBKNBATK15PdJ/vELKqAmo7yZhmUwQktH4yS78mxaLYaDqBr01ZyYKDsU2eXnhbgNjuWwYogGYLvYrBRfqvZ2QxsBsWVZEuftQ/VRj5HtvH/D3gKQBieDpO/KB+b9zAxwu7xErTkX8g+N73WdpnasrGp0317ms9S+3SdxsHs1I7LTCV3q2/jy58bYAIsSBtkNspeln8vvaj3yn/S/wVOqC3yTeVLKGtR/o36Kb+H7WPb9L2fRcgAj+/z6t3K6OSzfF9YYyEAlYEpy9SNBnUXgmCGZMDmIgCdXD+cruP35Fm34CVOaVR0n3772IlOA7sMweDUa2BPqMAXg+206/guUvCxr679p+/gPGRTrgg3j8bTphN9BZ8tgFu4hvxW+TVsm4C/cNTRUPoyK7k1/y3g1uX+xefIP+XfjpP4tLCZL1caI7aBfVAWrgBCjSkzZNUufx51P/stsErrmm3lc5U1KtyBz/EDEZJX6ZOz/p/66cu9nsvv2FYVhpMMqQ3CU3zf15drZWHLh1Iik9ogPdTzaB60HgzDCrtMXp9P2KjNAgBa2f4KNvJzXq/38BSq5vnUZ3GnFITx+LiBfHPhHBwTYRn+XOp+6WruKaaPgpMI1CN6vo1HgOfwUx9Tki7QHJ7FRdQ2nabQ2FrmPv2PIBjJ/YnJT1rvwgXYJsOs2i7oquuFq+gzJnHY+hfrgCXfuH2SzxBuSbuN40u/XnLqZNsFSNQ3H0vTHiWbUWtMY63PeZ0CoGqHdLW41oXPKNmM99pcRRxmpnUpnctn+v+kF7WHSuYFsAvbUD/MHCDtj2V8Jy3BgP6Mm5cQGrWKPZ/FnbkmpNNYu8g9w1H/Ui9x3AayTQbp4LSP6a9//k/+W8uAFpilyIU2dA6MHzHSxAqE8Tukha7nsbGKruhIhAArLX4fgNakC+yUUEqZSwj1TgOc+qeROQmGBlEToMFXm/VcU/Idl2qvCddi04QI1Bogd4OCAC5CQM40LQheo7+laCV0/y4BOQuQyZCg08I5UARNQKAm0gco9QxF/vx+82+l9UvgNU7KTNX4aN60IfC3v4lp85bBxEWpCAffo+dKDk4jut+MiPpHTPw50eJjO5wj57JWpIzUL/3fBxxlrGpcpKgk/JpPtU0GiObdnyf1U5uQZFWLTEYB+yswVJufr1R4H9/Pa7QZaB61KZADiu+TcaL51RrQpi8F6q8NKR5/vvj36ebNTDB3rEaKVIqMxgPb4Buo/jrgezUHeqZvKOgzjbfGle3XJq31LIUjfaC5EFAoufMNobPzJb2judf7FCiTkaI2SqYV+JDC1rs0p78PgJZ8a2PQ2tczNBfmMLBICaPAISpcHvUOwPE+M5roIIWsQFQqyWw/As9xxMNp9NtApB3Guck5XDy3hDSP+J5UDCD6m7/4S+xubVshwPHxEezubRqvqeZSBl2hyEItBLu5AScsW9nml6laIRoGXVRrBKCdfHF8U4mUgcdbm3sGKqRimYGDRf7WXq+NRDyGycnxb3DwEYAmGMIMao4daTjIa0rAlKBgpVZ26zQaMid7YnrK5O4473hcw1FmSsDAeGYe8u8Ejdhk3AASGuDs1+utTXMKVwIAjBvY0RGLb+XtuQRJaKATcGQxNEZimflM8ImZfXT8daqBAK5zVhwwVC5VzRBmuxgw4HsdvYUrLmYHsHvk+ephOOcANsoo+yf9xkxGp2ed4c+5n56bNWeAWWhylqYmJl1mEAFsgr41Fl8qGcWJ9tRkJomFhRkDmjm2VpShHzYQhoYNP+cRK64fUnGQBsU5ey4oSN1yafmiFSOkIWgOaVD0ghyhzCxnIIM8XQPdzIzaZsPmhVlxb733Ldy+c8/GQkdJOaYc94P9HTx/9sSyACkT7Fs8EkMmxwJ1zC6PAv0ILl26grv3HmB4bBzZ3LDJGseMR96LJ3mjzSANBPniyUFOkJyZGdOzU/j2Rx/gx//eT4AEcLRVxt7OPtBx1bPJ4/r5p59hb3MTyRj5octGyTAyMmo85rVOC+1YBx/9+CN86/13Tc6ZpX+4v4tOu4mTo0MDowrHR1hfXUP5hBzm5DSLWCYj+xtPJQ2cefu99zE9NWt0HNoLNjfW8Zu//SVWXz23cZyfmTbaBgLglF8dfyTwGh/O4saDO1i5fR2hdMzAH3IYkzO6sHeM9Scv0SrVkEAC9VIN9WoV5E/OjWcxPjWOhaVlLF26hHMXVjCzsGAgEce7Xqtaoc5qoYiNF6/wq7/5OcpHRUwMjWEok0U6kUSxVLKCjCe1EuYvLuM7P/oBbt67hXg6ZfYNs22Zwfzs4WM8f/gY9WLJsrkps8xIbfS7JhMTizN48M67WLpywQBxcluyMGq72sD+61385me/wGcff2K83lMT05b5z2P8xWoJ+/kj5EZzuHD5Cq7cuIrhiQnLJOc8cg5fPXuB4/0jNEoVDMUz5kDTd6DuYj8JPFPmqM9nZ2eMroVyf3zAIqh7lg3N9c+MRK4rFjadnJ60DGgeG+Z9ClbR6WOBQvKr02kj+MjMV/ohjUoH6VQOH3zwIW7fIqg4hEq1jK2tdWxtv8bG61Xjv2UBRK6/lBXGbBvwx/bJ0adeFc0IOawVpOeacDZXwsCrTNrxR3Mf4PUqJMT/G6WEAV7uCLcFmHqkMcpgcXHRdHqj3rSMVGaqH+fJjbzHnDdaZqbTRodGDRzn85hxzwxvZi+/+cY7mJqcQSaVtQxtjh3BeOpJUtTwXZlsEqFox4oiElBlFnU8nsKVyzdx+cJV29PsudW6Afy7+7tg0Z+JmQlE4hHMLcxjcmLW9hzCCMwOb1YreL2xZsVYGdCMx1xwlPrdAirBkX2OQ25k1Nq4uLjkeJHZx+O8BQKZgUxgvMFTC+mkZexaMDQ4iXJMKpleG0tXVvB3//2/jwsXVrC1sWXFfH/36eeoFEoI93qYnZywIEMswiKCFQOgewih1evh3BJB1fuYXjiPSAxWT6DW6FpNhX63ha9+9xn+1f/zLyzQc//mbdORoUjCdEStTn7kHGam5zAzN2eJKMr+pyxybikT7LMVQ6QfFY9b0LTVbtq8xlNhXL19EckcaxQkwMOklNF6rWdAe61cxcH2Ph5+8ZUFgjhmC7NzRhfCNeMKtYUwnMvg3Pwipicn7ERBvpjHSaloIHWV7bAxD1txTsqX2XaRqJ16SWQyFuwZHh6yzzotZi3VXNEhAEfHB8iXipb5TiqO4fExK3hK4LPWbIF2AfPMCJSyiGksEUY30sZRcQ+HhQ2cVHbRDVeQTLQNgK7WSlbEk/4N9xkn/87/5PwOHNkA5NV3sgd921Z+j+8f+gAjn8W1bbYjyzQHx7N9QE780xxP+9dy/KRyqjmvvo3vA9SyNQWgy6eQnyqbQXaw7xdrj+Fezr/VJl5re7XRpYVtn5RfJNBJ77FnhFwwdeD/eAC97G3Zurrmm5mkAa1CUGtI/oGADAEVPFUiu179FmYgH9H3oWSvm80QnKr2x8l/z9n+6zr5wr7/4Y8x38FAsT8eAsMFhsrHkW+sdmlOCaxYu/unJ0B9mZN/Kp+A+lBt595K3U0MQ3Pu+9LyEzT//jWD53VdUEVBSMqbZTgG9FHyQZhUonFi21W7h5so9Yz8RyuEGgRm5Eue9Y0Eqlu7WEciAKDP+pP8P6kT3Pw6AFFzL3DWeGGD9Su5cvuzK+7tjwfb7wNsDmg95bjVtfLz+a5IxBW594NGvI79pW6VnEpviA5AwQrqYa0tHz8QHqO++0EU2cp8Jm0A+e8CLbWuOe5sy1kMR21ycuswAOFewgcUmKC/omQ9gfJ8HovZyv9WG9U3jqNsT17D9phMBNnZNj5tZ5NIr/L9/BGupzXl4yaaWz5fOkO61dex/rsYhDFMI8iAZjaHxtvaK+c5AET9dT/QdV7AT+tCfr78d7WHfZKPFYvz9HHPTqNpPP3n257RVwFP1xLpeX5n4H0zCEAFADRP/ejUg99nndAghZt0CZ+nIty+jnJy6+aD7VJQRPKnQCPHx09gVJ/5XrWBNjh//PHgs3mv+fRhV4fD18l+W84GSPx9lH9LHvw1ZzqSlHRh4hohs7+YSMDAvPvhCciGrT3WaaLOGdTzajtAnoE6C2AF+LGwHupKvpM/9OND/8v/+N/0NekCc1SRWoPgbywSdgmPNigZBt9cfEFafhCVlwLVArffIZcxqQXiLwwfHNNCFwAnpS7uOE2A7ud1apO/8WlxqR9McZfRorVyumZc1M//8YWIE8SJ4nE1fS4AQMCjlJUPgGm8TbEEnF2aIEaSHDDsjsKoH1Jc/SALR4qHTqwfYdY96if75i9ifi5lq2jZ2X5rI5KS5j0CsaXQeA/fK2ON/5dy0EbC+7XhSPB9BaGFqg3R35ykfNVvLUD/twwgLUB9p3fwXv/ImBabr2D5ve7TuPiLUlnS7JsUq4BnvkebvSLKAmC1KUnOfp/ys3kLolfK9GZfBFJr7iSfAnK1IRqQFlQU1XrQXGpMzkat2XYdq5Nsa/w175pjzrm/YZ3VA76Maa35oLzapHay3f58cswUjJCx6RsL/lrXc/35lILTBu0bejK6ZEB+w+ga8Pc5Q//3Bdh8h0CGoz9Oer6q8DJTjAC0gXI8WtQNIUE6ApYbjKUwlBtHqJdArxFGuJ9ADDGMZoZx/8oNzEyM4mg7j2qxhNUnL/Dzv/mpOb3nF89ZFhi5TUuVkmXkSq/Uqw3sHeyjWquig56BENlsxkV90TUDFpEeGs26OZTMeCUFB4tSMWM2f1g0gJLHb6OIIpMm4NVyzg+6GGN2Y3DCQWuRzyBgW2/WkYgSyJ40kITzWKoU3bG1ZMyO5dBJ5v+Z0UyuOYKnZsTa+DCKGkUi5jJweKSHn/N9BFIZ2GJ2MseY4DOzIElDwSJ+1H/GIfvWW5iZmTH6jI2NDQONCDYZx2UsZiD77Oy0ZT5xM+T6JRBO8NP2qC4seswMRbaB74xEwwYa1lt1ZNNJ45Fln0ulEzturnVput6q0ofAIAAzMnk/wSyuIY7H6BBBWpdBoTXNNU6qE/IwmzxHwxZBNkA0MKbZZwfeuozy0RGXoU4OUB3Bo9PqsiHCGB92gCjnxIy0fs84xAl+EZDrt1uusA+d637HMl6ZHXF4fIRUOo2rt27g0rXrlu3pxoL8yEeOU7qUx9qLF3Z8n2AB2zQ3M2f0CgRyCEITmLt58xYevMGikJNIpDMu47tQsGft72yb/J4Ujk0+pyemrH8EZRrdNr7z0ffwJ3/6J6xhZgUkd7Z2LaOTmeP7ezvY3nxtWdQp8koaOEN+3yQmJ2bQ6nZQ7VTw1vtv4zsfvG/jfbC3i0L+2Di1N9ZX8fzJU5tfAm6l8slgT6UhyWBJPxrGxOQkPvjuhxgbnUC56grrErQqFo7x2W9/g999+htzdJcXz1nmPekRGBhgPyh7a1sb2C8cY3ppDpduXkVuYtiKjxEwJ0XG6tOXKB4UEG73kYwmDEznHPI4X7Nbt2zhxQsr9lz+npqfRTLl5qJRr+Hk8NhA39fPXuLTj3+DVrmBUBfIJlKW+ch+7B4dYOtgD+NzM3j7O+/h+p1bxvtK0Il0KHzG2ouXBmKzcFm30bL1RK7pUCKGbgiYW1nErTffwPyFRWQsaz5qBRCblQbqxyf48jef4d/+m7/B9uo6xnOjWF4+j6GxURyXTlCsVgy4vnrrNq7eue6KSiZjRiOwsbaOjVer+OI3v8OjT79Et97EcMrpqkQ6ZSCLMlW6nQ4mJ6axdP686VEGIYz6p1TAyPCIcdBxXBiISA+lkRsdsv5zLShzjuuJRjOpG3iSjIAXqSzS6QyikbRl7RKAvrh0CYlY0jjkDw53bZ3z997+Fja3X9u6pCxyvVPOOd/8J7uUa2ZifBw726f0Cm4PcFyp5OdkcUDHf9w3HUHH0v2EjaaIazcSC9v6Inc9ea/5w6CS7e0EzQP+RALIx9W8HXPtg/yGYcRY6DDCQodMBmga5cfIyAQuXbxsxSIJmnLNJC0LxdUIINUSg3WkJ4hEu4jEIojEkiie1NDuhPHg/ju4f+dNo4/ivpaIx02//vrXH2N14yWGRh3nNwtXjU6MO2CESjwo9FYulbD9etPAY+oetoFZM7Z/1FkMso5euGf6nkHMmcmpAMChjqsHJ2OqlhFu1xoFistSYhDL6CcO9lFr1gxcvf/WG3jrzbcNeCcA/Yuf/dK40Rk0mhkbc4VEAcsKtgATbfpIBOdXLmLl0g0sLq8gFAsZiMpTIDx10KyX8flvfoNf/PVfYzSXw/L8OaufkMwMG4BN7uNMbhiTE3MWjLVDqpatGrW9Rs4lwX3S03D+uXeThoVAvRXEjPZx9dYVpIcyiNhRbWZmc76bRpFDEHpn/TVePHmK3ddbdv/01BRyBMLpPAZ8iucXzmF+dsEccdIXMfBH/b69s+P61Gnw7IGdUpI9R+Ank80iNzZiRWwd0OIoQHRotN5qmawQgOaJgNRQFuPTU2DmNB2fYpWUGjzr0UeDWf8RIJZNALEOTmpHBkCXG4eoNg7R71cRT/ZRKeVRKZUMeDKHNsygh8ug8n02H7iS7yd7Vb6n7GHZ2PK1lPVq/knXAXcE1wWgyl50/gcpmOpoN065WmXv8XueZDJ/LRRkJHsF4GWfyk/2gT61yfdhz/qm7n6XMDLoOycsABz4vGLFBfZPbXNH2aDPuJ/rHfYcL6NUdofZK0Fmou8juXF1CTC+3+D7EqIaEqCr9xL4MXs4ONEqf1D2tvov219zcxaw833csz7SWWDU9xEESDHjTmPnj6N8A4K5vm82AJ4D4DM4cW9+gGRObZe/4uQs5ux6j+vZHScPGQDt+0YaT8mR/u/Lr3xfHlm3f2eCMASWBQ6azxRkDQq84kk1+avy/6kflTEq8FF+q++7Cn9hmxl49Ns+AKwCORKeIYopYQGnmbkugGRrhBQGAahFHS3fju/2AcJv+KiBL6ax1xrRXNIGV2CK3wlU1/Pl58qP90FXDepkKAAAIABJREFUyZPkQ+Op/vp+vPAXjaXWIPcv9cv3/wRk8pmSeQGTWitOfk8BUF++BrIRZHILe6MfJ8BaPrV0tgPuHGgoilwmXeh6G7uo0w9sq5L3NKaGSQQc35pn4k36UZuEVfl6UHrDXz+Gv9B2C4q8Ojl1RSR5vfkrQQY07WGtA8kKf6vfmiNfjvh8+U8cWwV1B+uTdl84bIWkhXNIFtkn9lEAtPAY7R1af8yA9vEDK8wbZExL1vm95KLRcmMvEJx+rGRQOA3/72OaPp5ke1EQNFD2t+ZH8yD5tPkOu0xm6VfJotYB69lorZzFYrVefHxM4yJ9w+fb96xtE5zYMdzO5Cj8DQoOBYt5spD6ie9NRB0lJW1bu7/tArlM0BLQzOtkw/IUnex0qyfwz/7xf9W3iEvCHTXkj+O0O83K1AT5HeUkSblpc/QVmxYPn8cBl2Lgs3idNiQR+WuCbbM8w3fFjvjGhg/mkjtOwst3+YOtzVIT7QuFBNUdozk93jJYjUEm6VkAWt+7hRiyAiV0cCVEEjYZO+yLvwFKsQ2MFRYZCCIF/M3jjFS4fLY2PBkS1s9ASGSw1YLMRilBv//6TPMnJSKDhf/XnPvKRs/Q+yUfmgM7iuAdU9D86z4JsgBgLXoZH340U0pdhorm0KJTwfEpv09SgGovrzn7fsmQ/5vPV18tkyYwJrSR+puIv3AEwkqZayPXRq9r/TFTH/SZZNtXfmobgSFep0iYFIQMDRm52vD4uY5Y8R5leEu5+2Mh2dM6YF8EQKsfWo9n2y+jwRVdchE99cM3ePU+34jxwVvNj+Sd7ZTsSNFLGfIaF3xxwSP+1v1S+CqCws81h5InGWRqr8ZO86ENwncKmAGttSq59ceQz5Z+8I13zSWzsOw4VTig4AjH0O4yQt8yADqRzKLXDWNifBbJRA6NShfteh8j6THcuHQNlwg0APjik9/h2cOn2Hi+ZkD08rlF9DptPH/xFJvbG6Zj6CRqDghgWUatFZNyR5uNb4r6odc2XlY6dokkgbK8Rczp0LOAwN0b940Ll3zJ3DB4/4Bry3gwmW3tNnUaEcYFHdDVECDgZ9yDKHukxEgkUsYVyexebmjMuGVxCEe/wYJNaTBLkHaKbdg9GEhqlB2xkB355ZFTzgupGWjA3Lh1295fCLiu06mszffx4aHtBefPn3cZksfHASh0WsCVR/iZnTk5OWlHw1zQImLXvXz20gDtYrFs/JwEFfg9waRMJumOwvdc1gdpJAgMURaZradMBVsbMXeyoVxt2PjwSDN/0zgh+MqN2YqmDQ0N6GJ4PTkTmeFcJG2JVRenA+DWlwxXgrMOsO9hanLarYm+M9Z4DeWRYDrbw6Jwk5NTlv3LeSQnpO3hybR9TwDa2iAHOgQ7VnlwfGT84qNT41i6cAHT0zPIDQ/ZvOaNxqNg3KKHOztGs8I2cW9aXl6x7L+9/UMrPscxJqf3vXv3MToybgEJzom1v9PG+gZB4MfY3duxrHJm6lGnWEblwQEuXL+C97/9gfXn4dePkT8q2DgSaOIx+BbpT5oNjI2MYmxs3NZSpdIw7llmeUTjYczOTeLq1et2WqhWLRuFTbVSwevXGygXS5bNxyrclEcGnI2uJp2yTPdWv2UZx2+++TZy2VGUmFFFADqdQa/bwvrLF/jkt7/C7tamyciDt97Em2+/g+GhEaNyIdXH108e4vn6KiZmJ3HrjTtGH0OQnvK1+uwFfvWLj21ds/gfQcHLl68YEEnjffdgF+VqGcOjEzi/smxZmQSgGZBpd1pWzHJvaxutcg2766+x9uwloj2gUqja2h0fIV/yEMqNGrYP960Q4cLKMi5cuYTZcwu2/ilHBJK31tewu7GJHY5LnoGTHEZnpzAxN4PM6LBlT6/cuIrlK5cwPEr5Bk6OOqjkT1Day+Phbz/Dr376cxy83kE2njQAm7zZBKjIg03aj+XrV3Dx+lVMzM8gOxTGSb5lc1A5LuHJF1/hr/78X+Pl8+cYiWcxMjIExEKokbPeju7FzBknkDg7NWv6f2+HPMkVlEtB8biIC/C12szu6aMfddzzBGHd+nSnxoZHuB4J+EbdCYRS1QBonsAYH5vBG2+8g5npeQsGMLhQq5dRrRbxenMN+we72D/cs3VJ3WaBpER6AEBzPLm2z507j/HRMaP+6XZdcRU5pAQk3R4WHRSGNYcm5gJS/JzydP7CsmW78xQGAzUbr9dQKrmip/xxtqDLqibdUDPgXCV4x+cQIHb7ZsK4tAk0ptNZo8VhFjXllPraBeLcnspx4vqrNyro9hq2dzBAWqm1Ua22ce36XTy4+zaikaSdFEny9EO7iadPH+KTT3+No/w+TioFCzBwrQ4yHJukaotawUdy2FOPL52/YPtWIukKmzOznPp373DfAMjZ6XHE4twrigPdxvnnSaLh4XE7YcE9h0eSKa8sUEvuY/K8l2tF5MsnSGWSWFm5hPsP3sLu9h4eP3xipwZy5JlOp+0UCu03BqzC8QRyo8OIJpM4v7yClQtXMDU3hy59Dqv2HkajXsX25hp++8tf4vXzF5gam0A26Qo15oZG0e4D2dwoJqZmMZIdN3k9tfvDVpzY2ewsEOkos+jn0KbnmPBa27MTUVy5cc30KKIRRw0S8BFT1xLlPtzZw8MvvsT+5rbJ3MzUpOkWziNPH4xPzpoOHh/KOOC4R/3OzOVjHB4fYO/wCA1yLvO0VkA3SF5ZrheuEZ7emV2YRy4dC/ZnB0DTFSyWihYkY3B5Y2sT+VIeyxdXsHzpgu2Z+dIJeqGYnUCok2M5FjIAOhTvo9ou4rC4iUJ5G8XyLlodBoDCqJVPUMgfGlc2AyDROEEGl/ksp9oHRGUPK5tMthmvkf/pXy87Xv4YixDa3hpyNqXAC2djulNMPCFB/WOAhcfXausv6jIMo6c4ja1L2ajy3bTuZQdrrfk2pdrkt4E6zwcuCIT6fnap6o46nwJADgjlD+8jvYrsU/swAPQEhuleBoh88EI2MOnWvvF+rz6StTPq/Ff5HeoPT2SYfxecopQN7/s4sr99gEd+t2xygYACiPxkMSXX+Nm90l98N//mOpGP7vvekhvJA9tl1wfUoOqHAGjqzX+X3+jm29FP+Kd3XYGw/gCAVt99WTAdbdQd7oSwfBP5fFHqyuBz7h8Cp2izqK/mfwfc5MJdSM+h9wh8lf0oP0iJI5I3vlu6R7446ynze6ev3LF+8wVFM0KeaEtycuA730Gdr8Qr6rSz/rc/DsIMlAQnH5zPsXXrAdBaH/rN/pPrWrax9IMCPurD2bWmtcLrz8qbrpV8SO7MVg4oK+Xz2foK6FK03oRXaJw0r77saT54D0E8H2+RLy4fmGpF91oAgYV/A59TOJl8Xfduh8s5H42nvE6LMBoWEXHJguyLTuN/IwEzekohw2uo3zT3Giu1Tc851T3fvNcpwkB2Wo5+lHaPbBejPxSe5wXGhN0Ic9D8+vpRelQ4COfH5582XWanj0MGQPP/BoAHJ2mEfTCxQWvuLChs6653yt9vQQhWOQ4wS+kKzSfHs1pv2p7Oe/m56gxJ12lNnsWn1B9fHwgT1bhLjwsrsXkwu8GdPJBu4H3CUbip+3vW2bE9m0QoHEzrUjWJFAQb7AtRV2Mkl2GiCIsjO7ohpyM6Zs9Zm8IhS/YSZsznsH3EP6SjeZ2wPAHQCjyE/uf/4b/uCyiUIpHgCfTSxPkbowZAyt8HpaTQtIAEQDtF7qK52hioxCXgGjzdr43WB7a1cQwUefeb/LC6VsLDZwuAHhx7CHidTHkQDQmAawmA3w4ZGuq7lOvpxk4BOAW+9Sy1z98w1W/foGDOgZSahNOBcKfFAGxDaTmuGgGGAqhZpEI/GpuBExQI7kDYgmMGUsxS6D6wJqWgzVjKUYpYi0PAoD/vvqGhzUxz7o+bAXYB0KjN0gegtdgE7srA9EF9/3mS28Hm6R1ZUD98w8g3xPx5kiJWn90G4iJcXFQcJ60Fgbl2bD4oHKl1I+PPf7Y2MMnYYJMODCm23V9LfI82SY0l36P3a67VvrP91JhJCfB6PVNgruRN10rRyVjj9cq6FCAtxa650Vr1FazkYLDJescC2ScBefxbhozfN60/fq/3SIEJcOfnbBM/17qWTpIcnF1vGk/JP/9PSgC/7RpX6T6+Q9efBeGtf6GAcsQyoNkmHtEl/2sT6UwWuaExNNt9y5RKRLJoVjvotyOYGpnB/Zt3MZNNYH9jB3/5r/41Pv7FxygdFDAxOobxkVHjeKTDziwqOmnDY6SucMEK6g2C0uRlMhkMDA9mENOx5xHpZMoVCaBBwGPsO7t76KCNy+eu4vziihWIyx8d2lFnzTkdZPaTzi77zv/zH/9mJh+fQ5mgocE2xJOuICGzn5hpzQ1zYWEOI+MjODo+xMNHj1CvN+w4N52tNlPHEEY65vhcExkGJxvGrcl+keLg3r0HuHj5ivW1UqmZoTWUG7FMyPXVl8ZhSsOJBg6NMfGbE4hbWlo0blceK55nO0ZG3F7T7hq38urLNQOMDvaPsL29i5PCiWV/84j65NSYgRyVWtEVHIxGsHTh/KD/bM/uLo/BH6ATRIwzmdPoL/cZZt5SvrkhE6AjIsB1JC5qPoNjyGxGfhZNOBCHc0T54W8C1ARx+f9kwDVMLi4+l8Al54dzwYDC6PAYlpeXnQGAvoGs/C4U8D2z8JtlSISdAcOACUHY/cND4yAmn+vUvKOWMEeDhbYYrGiyonUfzGY0GSkUzDg+f34ZJ6UqToplA0KGxodx4/Yt3Lh+x1VU74YM3GrUmqhXy9je3sSjh18bjzQDA/Mz8yY/LAp1kC/gpFbHzOz84MjW4XEBtToLhQGJGCPndQNKOKeL55ZQr7Xw9OlLhHoE7GMYGcoYjQszVOu1is3bSf7IgXPhkDtmnnAgyREzuytlkwkW5qq3KuhGe5hbWMDly9cwMjqJHovzGeAPox0pHh/gyeOvsfriOXjk796DN3Hrzl3LguSzQuji4PgA1VYDiyvncenaZeSGc+i020b5wXVCOoKvPvvCshPv3H6Aew/eQCQWN1D/q4df4eXaKs1MTM7OYGp63rISnRHXMPCWhTo7tQYqR0Uc7ewjE0+iXW3bd5yjkYkR41/eIydsv4t4No3JuRmcW15COpOyglIs7ne0u4/83oE9r3pSMt2VHh2ywoNT5xdw9fZNnLtyEecvrSA34oze4lEHpYMj7K/vGAD9+JPP0a40kCaHNDNJoxEDkCPpBO6/9w5mlxcNyB6dnsTwKINyQKnQQLNYxdHWPv7iX/w5Pv7rn9v9rKBdQwutbtsAKQKncgiyqawL8BQrrpgnszD5nsDhYWZiLBE1EJVOgx2NpjEOF8CnzJBWgA4guch5gsIK7LX7GBudwY0btzE+MoVkNGMZ4t1uE8VSHqtrz42nls+kjWXURjzF0HPV3HkKgPqE4PG5c+cwMjRiXOvkcKcOZcFByp6Bjr0eJsbGzb6jHuO6INChkxEsYjo1M4uRsVHrx87OFl6tvsDR0aFRVnBfEu2QnEnqdQeCuNNPHCf+5kkRW3fM5GR2LsHKmTnL4BYQISdb9o9x+oU67tRJegRdJNBo9rC0fA13bjyw9dxtdk2nRcIMbDbxxZef4NnzR5aRbtzFiYjpLAbyCBSHezw9MITR0QnMzsxjbnrOZUTFHAjDQCVPDTx5/gTH+QMk40CzUUbh5HhQUJe0JYlEBheWr2B6agGtJrO8UqbjIpE+dnZf49Hjr3B0vGvUT3S6WSjx/OIFnOSLtu6oF8eGhhHpdlE4OnYBWBYNi8WNcz2RzeD80gXcuHobQzytw0ywWMhoZ6jvnj76Eo+/+grhZgsZUqGU3QkiBoqa3R5mF84bAJ1LjSCdZCEel0hAMJMBPgYWuS/xtAs/E4DKYkwMEFMm0tkhXL5yDelsAECHQ2h3A0eeRSxbTRT2D/HlZ59a8VA6hOfmScGRQ5iZRyNjWFhcMd03kk0hnWYRRBYIIkdz3WR4/fUWCsW8ZUsrMYAF9kg5kM2lMTJBIH3SOLhJWUOzk/gTAehSpYJjFhctFfDwySOsv17DBQapLq+Y/EeTCZA4m2NK/Yd42ADocALoRJsoVBmo2EW+uIl6o4ChXAztegW7O6+tSGMqHUc8SQDF6RrfLvRtQI6Vxs+38WWjyaeU7yKH3MCIAIB2POzuqLJsVs6Z1XWIM9xxehzZbOywC/TynwF70VOaDN0vv0D2oZ7v+4ACUf3veD+f6fw5l2gz8DkCSknZ8wyy6noXfA64gwOfIxYAZAPfJXiWb7PaOERcFqrAAL3PgnheApbv49t7o+59keCUssA/o2jp9Uz/6H7Nhw/8yU6Xje1/x88Eap4F5jg2tFuULce2KPHGamsE/hIDC6dJGS6wI1+C/RXIo/H0wUzDJ4xohnmlLgHADyy4tp5mpLOfopUwv8sCOqzl4IA5+XSSGYGsZwFoyY8lEAW1Y+TzMvAuv9Nwk6DuiHw3Zuv7epyfm10XZGbLL2VbqHd9v9fwjuAELH/bmAc1tOT3MFNV8svPrIiwyY07Os++qPA5n02dxN/658u+xkHv0rslzxbYCBIq9JkfwHFzdRo44jtE7cHrdBpUMs3na3613iRfGnPJt9bL2bnhmAm0072+/+3PsQ90C3NxoKRbZ05GXcCX3+tdkmmb5yDgpXazJs1ZjEBjw3awyLHudzSaLiCv/tLO9XED+fYDHz/mkrwkC9wv+G7pIKdj3NrWfjFom3cSQ89TRjXted7HE2rCCGw+gqAPT2r4a0R9kJ/p61QfDxSWcqqvvCAifU6eTI+dUuAIoxF2QDtecy7sSn239d93xaL5N+eJeyafoVM50iVM+HJ1l5z/rT2JganBvhqcBBBmIMzIx0Okj4Tj+Xil2qV2GkgbZLRzbBWkFQ0cn0X/8Cx+x2ulxygj/v7Cv0XlYnZo2n3PBAXJka3XkAueZIzSh3Z8205G0y+0rPuk0zlMtKKfqzXDfdaN5WnSsC/P9FF9vDP0v/+zf9yncSZAUICVOiDFOIhYBRu4hEkLz1rvRYZlTIhrVopbG83geV6KuQ8M6XkCOPVsdUYR2WbdcQRLgQoYFWDGfilqOcjU8IvFnYkI6b3asGSw+OCq3kFniFliUji8Vn+zLwL0BMT5z1R/dLSF7ef3Ej5GG6S4LSvCKqo6LiR+7orXdBBLuMwMtVOLSQuR1/B+GTz+GPuRMSlHKR//eXyGQD71ScrZFrGMoYAOguMt4JDf+xEkLUqBrXKOtLnxWRpHGTRaUAKuZfgNoihe1rzG0W+//pZi1qJXu6Wg+D3HRxsO/xbgq81Nyob3KCtaa0CKRwCvwNXB5q7ocvAek+2gwIYUvhSnNgnNH7/n8/RMbfjaeHzDygfAfaPTN674t/rkt19jpE1P8iL50eai+dU61rzxehkRbIeCJv712nzUR82vD67rvWqbv4lLLmSQ+sar5FHrmL994Ng3lGw8cJoBomv5Oa+TMetv8JIlyYxlG/P6Lh0oguFJd2y63bFsKXLikpdzeGgCvU4YnWYY2eQIxkemcX35MlLtNn7103+Lf/ln/y9Wn7/ARG4MwyyM1e6Yw90Pd3B8kg/AiOEBmODkooGj/KE5uLmhESvURICSzkE85YCTc+fmcfXqVXz++ef46V/91Aq5sT2kG+CxbIJ0pIVglhgzxGiAEfTgsVwCRAsLi7a+ufmurq4ah2izVjfQgc4THVyCtgRR6EiSUuKd99/GrVu3cJg/wp/92Z/h008+Q7fXt7Yx05njxQ2dmzyz10ZGh5A/PjHZZmGnf/SP/kuMjI0Hmc2OR5lgK4Fj8vIS8DE+0YCOSAY5jzffvHndsp/PLS7gzp07CCeTqBYK2NncxieffILSieMR5v3MlCsVi4gTTItFMDM/Y7QddNjJc3X1+hX88R//sXEEV0tlK1j31edf4Od/+7GBPS2jyXDgtSgyBNoT+DcO2TR1NqlEjkxf0IAkED4A8iMRO5bNdXpSLppxT2CSGZh9smuGXBDAjMSGO/HA4m3KaCdwTEoVtoHvpk5ksb16tQZyeg9nc2Y08MiU41ntot5sYGdvD/1QH5nRNIZHh8wNY9CEmWDMFifARxoSyqE9q1Kx41iT0/OolKsoVarGD7iwfA7Xb93EpYvXLBuTa4Ccw8Z9enRonLXbW69RLp6YoUKHlXy+uXQO1XoLuwd5jI5P2FH8yakprK1tYO31GirVE9S65ArtI5sm8H0e16/ftAJyj79+hnaLhT8jaFRqSCcdDxlBA8r83vaOZdWThoH8yqPjY2ZErW6sYWPztf2fAYp6p4ZKs4KZhXnMzy8anyvbxUxZUl+QIoYg+M72Fh4+/AqbWxuW5b2weB5xnm6gg9xtWvAlM5TB8uULmJ2fNUON64XZ0eR1p0tJagDGuu8/eBsXL14Gj/JRDp4+f4Znz56B5t/YxKSBUrT+jvLu1AIpZ2IcBWboNVrI7x0hl8wgFU2iXGBwqojhsRHwJNRB/ggtykwiavQb07MzA1CMAZvKScEyn2N0nFukxSkbAD08OY755fO4//47OH/1EmbPn0MyRb0IHGwdGfiV3z7A1rNXWH38DI1CyVGJJJMGfLdNjobxxvvvYmR+GjOLC8iOjSI95KhfSMXw/9H1nj+WZkl6X1x/86b3rirL+65qb6dnerRmZkkZCOQSgkDpDxEoQYBACQIEShCgTwIESB8IfRIkSpSoJXeXuzuzs83ZmemeNmW6Kquy0ntz83or/OK8T+aZRCuBQlbe+5pj4sSJeCLOE/WTUyvvHNpf/Yt/Zb/6+d/YaJFTFXnr5sy6DvSStTzm7eXYuZxXxqByUrHK8Ym1ag0rZLLOc7swN29zs9N2XD50KiKXz2JwHgEa+T02NurrDzCY9etZGc2en9pYWrzugCKBjFAgqWuNZsUDLROTY66bOI5ZzA9YvljwddVpBzuLtQi4iwyRnQwfMZnayPzczIzLIesbvQkAzbrz0xcvX/m+QqCM4o0A2EtXb9jQ6JDPIzQXz1888wxfgA1kmuwS7tnZ2fN3U5wSigW+Yz298cYjpxL6zW9+YztbW/4eTnfwUxoo2VAp6OZgFwawKUsW8PCwddsta7ZOQ2CrOGp9yzkAfeXqHXv70XtG4dby4YnzlSOHZB+vvHxmm7vr1mhUrdGueiFDL2KXzVmz1vRiXjNTc7Ywv2RXr960ifHQfrfBjUB+016tLNtvf/uFA8mlwYydVg496Ac9D+NJtnMmU7AH99+y61cpFMsx7KL3qddv297+hj1+8lvb4GRQv+MZwPQJEJ5AAGDiwwePbHp8wlq1uu3sbHkgg9OOyCu8x8XhQVu6cs3u3Lprk1MzBp1I2wIg+erVsi0/e2LHB/tWsLQXUyToOTkyZbNz89ZNZR04BmQfLI1bqTDkICY/yACZ6pxE4RTJ+tam63TmCgotvufoPplCUFlcunLDOfXZW9iDwEjbcMuSSVRv2MarV24XbK6tWrfVtOmZKZuYDsFC9vzZucsOhE+NcwqA00tw0wcO6p71bO/gwAtrVms1zxQbHhoN+y/gTy7nz0L/A/Aro67bDjRtBAsOjg8ciP7m8df27dNvfb/Gab28tOiFWwfHxj2rXAB0dqTohQozgykr1w+tYxU7ONqwWm3fhody1muU7fXKC2s1qzY8MmSDgwWn4cDWio82nwMhADnYkZxUA8zp+MkV1q7zileqQfcndICx7c0YwWTtDnrCRhqDf8g9Ngung2T3KzjE+NMeAZ0DhQCIxkkisk1j21d2q/yoGFiRHSlQw9tHkWHAQ05CkmACETmUDn0Yp0K7pAu5j/6HduecQituD/ZFI2kzfZZPx3uLufPidPLPAgDcPANoZNPKT3B/lcATQFpCkeLyCxCZAKW0V/2/6KuH9p77nvJt5Hcw1rEPJxDIgaxC2NNFNaBxDL5vAJXcf0sH8Ex+h9qi/stfk28X30sAAson9xktZFJrzCQPjDc/buM79yk1QgAOA50BAaXw36zb4d/nD6vNmiu1l2cAoMsnYaw1B4wN9BMh0SMAjPga8k2Fb9Au1oqS7FjD8q9UQC/GRDQHPIc+txMKCb0jhGjC+2gXMhWwoQA0816dllSQVL5WLAcCmbg+zvTUeqLdPBsfRHuq/D+NN9ewX2jOaJOyf2Vny/+VXKpt8imFV/Dei+MgmYmxLeFVtFlBX94ZB1K07oVdxOtFvqZ8YKf4Sbiww3oPfZCegmNXuIb7nK2A+2gMfL9OKHfoI/a1xiOcpgkywdjTdwK9Ahk1Bzrl7ddlAj2Y/Hh8A8kMa0190VhJ58XrQmMer2dhRNBd8X/67Pco6TTBPHSvcCr5NrRH+kMyzW/RbnCfsISz9YQOygRZFV6h+dbzOfmh8dOa1phyLXaB5srvgabQGSGCvg+yYW4re7CyEBKAhGc4lVoE2itwxvck2ugZtI8x0RiHU7nnpweEOcRYm+vOXKBb4l7Jj/5PezkpGbefz/gRjsh7pO/pd4y9iC8++KUhcMc10FZBbQTGWPIaTUMBY00AaHxj2lKBmrJU8u/VPxWjFLVUvP/RH3xP7Wcux//kH/8j1zmKbAbFF6q06kfRh+9D+ukcjedHA6S/NQiaoIsKQFEEbbISfgkPz9Qi8s0m4r6SwOFUxEpGgy9QSlmp8ebIvfECCH3gOPa5MMWLwfuRPY+UcL/GCSOeZ2kzFcDKmLlCSMAsbRyxcg1ATBD4eKLiiJOy++JFf7ZZXCBv1+dSUHqmFkwMCAq8oY3avKRkYgUYG1dS6ucgeTBO4rmR8tO1EjYpeY0rn7uhEfF/67v4nTyPsdVC9gWSHGGM5SceV23oUkwx6CiZ1hjzt2RB17vBmvyLFaP6yW8Bw6mEmkIKRcYFz0QW4s1Fayw2SABRtNnH86eNTOBarJQ1d0Ghhg1Em4HkJJ4T9U9zFRtzgIgoIrWvd9gPAAAgAElEQVQ3NiLijZl7tRmp/b6eowqwGkuNtyvIJKtAss49Mp58zhJjh/cqCMY1Apx1v0B1AfAKgEg5c70MGc2d9MKZIkv+IyNPY6SNSXpIuuVMISdZ6tropecc8KvLmMj5ZtCl6EGKbJOi82o6n20nZZl00ayfs1Q3b8MlgLhhSzV71tw9sl/97Of27OsnnmV1dWHJKGBHkZFqo+rZWUflI6vUyg6mTE1N2MzMlDuQZCQBqFXqVT9qfefubbt+7YbNzs2cHYuhaFGuVLI/+ef/3D7/xef2/Ltl5/9k3gGliHAio4BloZCdubP88ac/sA8+eN9GRkbtyZMnzqULiLq7u++AJsAnwMzz5WXPWOUexvuTTz6y23fvuExy3IZ7P//lrxy89mhxrmD9FJs62SSNAJ4nPGuM7/VrN+3jjz+2+Zm5JCso5VldZB1/8803tre9k7Q/4/fBzaz1AOCIwUd21g9/9KmD4ETk4Yn+2c9+7uA59Rk9690y/swGnNaNQDMDbYnTh+QzNjIybLfv3rKf/J0/sqmZSad06HS79uUXX9jffP5LB6DJQKUIWKFQ9IwuBaQIHCxeXrBr15Zsdm46FDls1u34qGyvX6/Z6uq67e0eWLl8asVCyPRkbuHZJCMax39lcyXIE1mVziOd8mPt+RSHNjNJ1XqyXwoeLIAr2tcPWYa1qoPAzhMNl2A7BCucj3V0yCq1mp2Uj42CG/18PxTS7ITihgRP+EEmBkvhOGCzBh9rANsB3XBctrd3XUcWhor+/hvXb3vBM4pUAvCT0QigBv2Lv6tW9Sw7imAC1ndafUuTzdU2B+opOgmn9/7xib1cWbbXayu2W951tlsOoj24+8DeuPeGFXIDtrd1YOurG9ZqtBwUB3wcKg36955ZvbvrvL7tTsMmpsZtbHrUwZ2VtRVfMwLv2v2edTJdB+hu3bhlU5MzTk2DUcURV0BBaEQAKZaXl13+mAM4z6anZmx2Ydaa3ZYDIgAyV29cdRoXspSC48Y8hczZV8srDgzOz11yAPS0UnOakrWNDc+k5pmloWEHpXBwGW+A04O9fYPvHX3A3B7tHjrX+ML0vG2srXm2+/gUGbQt2zvcs+AN9y2X8M16YCPhFe532p7RnudkQ7EYjhL2+1YcKtnlGzfs0fvv2EeffWbpQs5BJ3Tt1tqm7W9sW6tcsZffPrXXz15YutOzPo55OuXc0fVe267cvGWPPnzPSmOjNndtySZnA0c3RQihImlXanawtWO/+PO/tMe//tLGSkM2NjphMMhyzJzs8Y8++9gGJgatnWpbcWjAT39gxP/p//uvbP35qnVOG3a4uWfDmSF7dOeRXVu6YvvHu7YJ8Fo+8VMfxpFyHJIMtlzIsMuRrdbt2fbahjv06N48lB3NjoM8DWw/pDqd8qAGtBpw4Lt9ArDaUSFuCr52XT6mZ+d9PQ0Njjo4CXBNsCZnWQ/e4LWw/tCVPpeVU9s/2jcyFin8COAIz/PDN9724BGgMjL2xZe/9qx/AFGAS9YG+xJBKeRBeyT33Hvwhr351nt+GuObr762J4+/caDd190J2dYpGyRzeGQs2GmZrNccGRkdD1mC+YzTzHhGYQe3Aju3YIsLV+z+3Ye2OL/oQS8KeDpfb69rjTYFRg8NDlKyj5vNmmdJohOgWiJrempyzm7euGvT03NO9UDwkHvIROeUzP7BjoO8L5af2kApa61u03qs1ckxlwlolwr5kr315gc2O3UlANC5kheWrNdPbXNrzVZef2cvlp+5Xrt164YVS4O+10D1hOfy3rsf2Ifvv+8yzn63v7tve/v7PlcEKKAbYh+4cfuOA9D5AhmNzNmJra+thr2hVnU9y5rhpAwyMjczb5cuX7NLi0u2sHDJclmK4oZ6B07z0Wq5zIrn3k+jpPpefNCpf3Bq8zi+J356YO7SZbt8ZcmfQSJ0o2FWPg4Fa5HZvc1de/7siQOtHINl/pFNB6CHh21mfskmp2dsfHzMhktm5XJwlqHDKpSKdnC4ZysrL30vHfdCjgGgarYChcH03LTbGOiUAOSmXIeWT8mmr3lBw8PjA9vY3bJN+PVPTuzY61GM2LsffuDtz5aKVu81rZ1N2dj8tBVGS1bvNjnbYJZqWbVyYI36kdXrB5bqntrG+nfW7VRtbHTwLMGDsRPdm+y1kPFFPQ3qr+T9xAOy5DQ0cCWneq4Xf8ce96JJBKLOi265rZ9wnzIOAp6YzxQUWBE4DfAgujEHoBIbFrtCNngMOCiocxHwUpJE7FtgL2r9ykbFFsLuYq7Rp3BVo7sAANA1tAE9gFwxr9wnv1KgU4uj90kWn/xxaiN5MC4BFihWG/y7kJGJX1kocBI14+tXvrWAOgEsvE+gIf2WDxMndciXUmae/DL5M/wd+1ayv93fj4ofyifU9bpHtUhYV66Tk7o9jC0US3Fb5R/SH2WjyldjLHhnnAEK1YTToKV+l8pDMgK+IFCH09Jec4oxIfkroTTkdAFBe+f77Z9no8p/EB7iSVwJ57aen8uSlJLUXpFPXAgFguVnI+ehX6GwnObD+5ENCTQCquWbcb0DvxT+dhonZfSLbqPntGTpBBTVXMW+oZ7FvZLb2L/UPMIJq7mS/xjjFQ6sJmMvPCb275TcJh9eflsMtsu/FRYlvzDGdYQfxYCk5FfPisFjrY/4PvmZsY/KPQLpNCfyEQVmSgcJ7xDGxDtizEN4lsZU18n3jPWIMCx+0y6dtmbssBd5ltouzI7nsOexVryuTULtp3bHIKyeK9856NsQLOY7ncqU3ouBXLXXs2l74ZSI8IL4/5r3GOPQ9+5/5wIGJhBVfj3vEg4g7AAZkO7TPdgl+kz+P++S7PJbY83nag/P52+dpuC6kFQVwOWzZEcKXDcCHnFRn7n/Uxg4yz6PMS7JsmSH33Eyo9Y/NHx8LvmWfo8x0zh5V8+V3Gj+JSuSb8238EcF8oSdYTv4uKUy7tvW67WQeZ+c6kBvMDdQETodp+v+hs81vhTjiI2BfcpYaZ1xnwIF0gHyz2kDgXlhPb5OyYCWgqBzUs78XxumNm0ZBrES0oLlOw2KNiA6qIUfb0B6jhZxDPxoIrQJSfnHG16sqDBIYmUXPztWEloAUpr6WwCsKjxKAeu9Z8Bfwsl8tnEkwKnHBRJFoIFWe5ShyRgJmFSbtODODJFk0Wjh6HttyvGYx5/Fm7kWSDwGAgHVthhkjgFfzbU2LgULNO5xBExCLqGP2yaDS8qAxaNnxO066wOZNQklB99LFmQ0aKPhN32NFbbmIp5/9Ym2ScloEcoQ0DMl77GxeHE8NQ8aP/VLmyTxJr2L7zRuWlNcpyxkrSO+U9s5gqO1E/dfSlqgsRQN7VNbgtMTKAo0LvGzpBBjmdYYavwBlVjztFsGnhQiz1dARcqfMVWbXJknRTr1PK2bi+tM60iyo/GLqfU0L8iMouZ6jsZV4G+8aWlcda1+8zwFcHi/Ahna0GTMxBuL+hYrcMmNfmt8PALeanvBNI6y+XN7IZsCRy9H1kl+0AHolHE0m8wWMkspjDRi6Vbf9l68tu+++NZWn7+0brNll2fnbWF2zg0MiiYRke1nzTOdR0YG7UeffWo3r19zx3JjY91err22F8vL7rCSWTcyPOwg4fvvv2+PHj1y4/bzzz+3P/kXfxKoD9o9B4OJXRXgMU6lvJAZxi2bA+MON+snP/zUPvzwA6eC+Pbbb+3l82XX5QCtzCEANNylZKuS7YfjBvDKOzF8cJ4Yw14/ZE8DKuzs71mN4lBe7K5ru7s77ny5Y54LBfsAM+EuhTIjUDWEABfHqimaCBjQ4NRJLu/vu7x01Yt5hUh5ww0KMs3I+p6cmrCjffiUQ4EvaDcAQcm25Yg295BZ6YGEdsOPwDPmQyODNjE1YYuL8/bO++/Z7PzMmeMCyPHll186AN2Ef7+fsZGhUR9PFTskInxp6ZLdf3Db5uan/MgS4BTgx7OnL+z582U7PIDDuetF0HCC/Khrr231Vs1Oq2U7bVSsn0k7RVRY830HzylfCccqDirgGcUsh4bHbHx01IMOgwODnoEHOA5IFDJDAsiEIYHBQFaYgxSNU2ulWp4tX8ginynPwNARLQCfItlt1VNf8wRTAM0IXhzvw/8JaNW1iclJm5tZ9MJ8rXrIHGEcMVAo6NhoVDwzi+P59Jc2Z9MFK+VKRhEQ+L2Z97mFec+k297dsldrK/Zy7ZVThqBjyfK+fv2GFVJF29/Zt/XX61Y7rQYDKJuzseExu3blqs/v2tprB2Yb7ZqNjA3awHDBcoWMrW+t2ouXy25o0g8c/kOyxMfH7OrSVbu8sGizs/Pu/G1tbXimfZc8wn7H1wF/nx6fuqwuzMKdumCNHlkKaVu6csmuXLlswyNJlnkdLu5gdEK/QAb0ixcv7eS44jQOHIGnHawhjk3ef/DQ3nzzoc1fuuxZAsg+jgTg37PHT50LGnkv5QtOhdKuNzygwrx4cU4MZbIk5ETAj51kDAIy8K5qreKANnqQNa+9nkDR0NiYXb5xzR5+8L4tLl12gJSTDtvr27a/vWPN41Nbf7li26vrlmp3rV1rhExOQPZ81q7eum33337TimMjzik9PD5h7cQx4TkUhTvY3vLs5xffPnFgFKqhFhQd1bKNL07ap3/4mb3x/hs2Mjdm2cGUnZxWPMD3+sUr+9N/9if2F//3n1n3qGXjxRGbHpqyR/cfWjqfsd39Pee7bXY7NjwxYuME6Hodz/5kHAH7KHxImwfzBEA6luoE+qdMMW9kYKDbAVTJGp0dnfYgoGwidwD8SGIooIp8DI2MePAHIM+zDlshaySXzjq/fb/Xs5PDI59DfsjqhuubzOd0Pu0gOQAmfOAUvES3ApS+ePHCKpVTlwtORqDTaRvyh0wTuGPeCNa89c57dvnKTQ8crb5+ZS9ePPfAE7zpHXi1kyPjzPfJSdXlvTAwlPDGwt037nzHAAiZTN51NbJZyBftxrXbzt8MjQW0QxQC9QzVfsd1B/qe46HtVmJ/ZNKe/cyYQKXi9BRDow4chqKpJ9ZtkwFUsYPDHdvd2bKtnQ1jIqDxQI+gn3B4CGIRsL186bpduXTThgbHXfcwX/B0r2+8dgD69SrAasspJODg96K8p2T6Dtjf+enftbfffceDVHyO3FMQd3N9w+WFUx1QEY1Pzvr6DxlPcF23bW8vFLTl2VCIsO63dja98OzM2IwXHaRQJkVX4aXnVISOurocVaBT2fZAgPNvd7u+nzOXUMNglwBQw68MVc7de/c8i5s8glol0E6Vj45drtA37F2ctHQnNhvkD4ql/EDJlq7d9NNCjDkZk1DMUGcAf4bsuNW1l76vIQsjo2EMqUfHnICYDY8O+X7I3oGTiYNJ1mH55MDK1SM/fUXf+dfC+SzkbWf/wEkL3vngQ7t684ali3mr9VvWzqdsaGrU+gMZq7RCgchQ2Lhu2RTFHam7cGBrq0+t3ThyCg7f1Cw53twMCRuy19n3sKPIXHe70YNKFG4PNijyODgQiojzvWzGkKwSkozkA3D8JAZ5/P/dnpHZ7OBv4u+Kj1rPhPow+Be/m1kmkEPcuPyNrhfAhhzEfrP8Pv12Jz2H3dJ0G0h+n0AePV+/ZasK4OO6EOQvBNunEeRDP4HyLIAp/CaQFnzwYHHzOQA0/RLfMJ9f9HOUBRqDCvLF5FvK/1IAQQCOfBK1XfpUfXT/MRl72eDyy+O5UoKMni9/yn2oVDhRp/k686sSzmT5S8IMYv/R/TXoaDjVEh2llw9LW5x/HvA2FYrBcjpD7XEAL9HHZ8/vdc/mQX6hfFKX3YjyxH1LTjskGZzBNwv7kuQI8Dn4IkGelSymTEuCo9xPpqf6Fn6HTHm3LxO/Ooxp8KH5zR7EfoIdGf/Id5UPjpzplEHsP7o+yp1TcMT+vfxQAa5aiwIWBQSGNZ7QeUVUqJIHYSjyL9UXYSphTz6nWZAMa0zP1n9yjZ4rf1T4lNafnhWDpHznJ3gSEFGYgNZBPL/x2tD60HjKh9U6EGindSucRL6x7DP5q54Rm6xpAETpBo0hf/MOBUKV4RrrHq1v+eHCIrTeNC7CDDTf34dHxXLnvl6ig7UWBP7qWbGOk3/NXsVz1GfXVQn1Dj4WPwLGmSvkXhzTAVM7B4uFUSlL3td1QkOrfUUBnIt4hPTkGS6RgP5pP2kTuI9jnEhzpZNZkn2NY4xbCPujfZJX6UwAaLVb+4X2Ed7hpyCjLHgF26SPNY+x/lTfuF9yy+8Yh1KAq9MK2erYCo4xJRnlcONzf6kQglfs0y5/FhIF+0lwlBNRSkyknQRzpd/VNo0b72EvV/sca/nv/qv/zAFo/tAAafEqq1MLKAZHJfxa8JpsCRvPosNsjggE16uhcRRLjdQmEm+CfKfNTAKkBaEBl0Dxt5SNJklKRNfGwiGFRpukQC4KkRaGvzOqZhoDXRzTVTsF+CFw8YZNGy9msqpNmiz1OzYiLrZHCzvuT6wgNPbxZqJ5jZUk38dgaDxO2jBiRSx5EOAcg3QyGLSgdJ/axbWaW32mjdLlKckw0GdxH9VGPTteWHqWlLr6HF/L9Yy7Fn0MIEr5a0PTuMfypXGWESMlFSt2OIh84UU0MGpDDJrqPXHf3ZhMKCsEMGtD5DvJhhSU5obnnyvE1tm6ig0xzVE8/vEmfi5/QcHQf61THdHxYnPRphu4HkPEUvKqv7W2NI7aZGU0aSPRRiZZ1RqLjTBtIAJ6YyNSa1y6SIaa+qZ2SA5jeZCho41dkV6NPc+M50ybJP292IYzfQO/KidA+uEIbpuK1r2UZfIFPxqd7qMfcNfylk4VLJce9GJnI6VxK/Tz1tmv2OO//dK+/vUXfqR+amTMAWiOZ5/WKp79QxX7nnXt4VuP7I/+6Cc2PjpoK6+W3aHe2Nqyr7752gs7+Zy0A43GjZvX/RnloxP71a9+ZRurm4lOytne/p6NDI+4086xbR2Dwh72Y5zthmcRA2QzBgAfh4fHIWgCiJ5On1W+Pa1XnEqg2qo6oHjp8oI73Yosw+cJFcDIyJid1qp2dEhhI+QnyBHZuAB4pYHA8Tk9Me3r6eQwKUrVwSGvWCUp2gcg1e11LZfNeRbbzOxsciy96aBB5aTs+w6UDQCoZB07IFqpeFYbAPpZgUKOu3YAVgHM2/b8+TNb295wx2xkbMQpHDDOcc4BD8g6BAgCCAdAQF5mJme8QB7UGhj1BAKg3yCD+srVy3b79nUrDYbjVmSQP/8OGpOXPg7wpnJPkGEynjpWqVesk+ra8PiwZ2STnbuzRzbxvjWqDes3qDzfs3w6Y4PFkrVbISBA5hRA5MTYpB/VPAu89DmWXbfj02MvahcKSua9AB6g+/HpoRezgsebuSbazziSbYfjQcZ9Da7YJCNisMRxrHCsEiB6e5sj5sM2MzFnxeKA1WuhSIdnBaV7Vq0DwPUc2CE7KJ8ZsEwvY6l+1oaLw5bqEbjJuqwhJzhFx9VTe725Yk+Xn7n8j09N2o2bNz24crJXtt2tXTvaP7J+p2elwqBn8QM8XwJAnpr2woduhHeb1k+3rDhctNJQwY+Tc2IAp2lsdNRqzYa/a3R83BYXLxmnBa5cvupjBGhDxl+zEzJYyWrGID7cO/Rjs3PTszYyPhoKbxWyzj0eAGgKOIeMc/QqsrW+vmnfPX3m9CI72/ue+UzmxMjoqB9nL8Cf/O779ukPP7FLS1dDYASZr1QcLP3Nb760Z0+e+rwM5DihVnAqDQIacIQqKIeMkTnrjjFHi63nOgjbRUZ8pQxXccdGR0Y8gxI6l629Xds52LfZpUW7ff++3Xlw36ZnZ0KxyN1DK+8fWuXoxDZXVv3/BU4wtHsegCAMMjI5bovXrtnCtSu8yAbHxqw4NOzHB90IhkO4b7azsWlf/ptf2drLZStmck63U63XPIt6bHbc3v/Rh/bejz606UtDlhl0jMt6HbNmxexvf/ZL+5//h//Jvv2bL1xvjhdG7NqV6zY5Ne7HoA9PT6zabNjC0oI9eudtL67JWnSak8dPbPPVaweJL88tWrrXt069HQqhDpYsVyz42KJDmTfWOvOmPSvYtqFY2Nlx2qyOUIZj5gB3/tMLXKUceedzD8BnQxY8J1r8WHkz8NZPTE3Z1NScX8vaQ2aRMdYUaw9gcGZ62vXk4dFJKKKZ2NI3bty09z74yMbGZzyTG075169XXD+RZUcGKP1VRuT+/rFxWmtwcMSbSRCDoA4Hy9HXjNVxueJ6vlar2+TEtBccXZpfdB11uLfvWdh+jLTV9LaR1RtqD2TP+Ph19BLOfrJk0SvoSYJRnTbZwScOQAOyU9wO+ic4jaHRcUqFWsUB6OGhMbuydMsW567YxMRMCG61WnZ4tGcbm6+d/xmKCxwmQNHB4mAIepVrNjkza//g7/2xLVy+ZHDbUHAVAP3w5Nj2drZsc2fbTo+PrUZgwUIgKNgAfc9sZJxxtKgBcO/OPZcL3zsonlsc8GxlikmG47eBIknFZlWUkRMuUCDJdmD9IVO8izFkntj7kNPbt297QGyCGg9+kqZlRwch4x1dhwyTSY+MwHcfTsT0rTgwaGPjU95f1nI4Pk7QvemFB/f3d2xnd8OOjg4d4HcgjUQXB7xCUGpsasL3QwJSbis6h2Pb9nY2bGt7wwFoOKCPTo4t4/vipB2fcjpiwAHosZkpg1yl0q1av5h2ALpb6Fu5U/XgYaBqINDat26raifHm7b6+jurnOxbt1ezUiljfQ+UVtx2IQgQA5TsDWegiR/9LTjlC595ICR3Xhw79vt8LrtdD6C6DUhqVgRwuZ3a61sx4bCl38wRsqxECGTiLPsMoDaiSJTPB5AvW1T3yTbnvdLNF/0i76NTZrXdHpLdGftKsmlZ8zHIJJvc/fMkyQIAWr4Tz8hlzu169+tTgfIg6LJwAi3wxwYAWj/yE38HJEhOOcrvFS4gG08yTh8EkMlflz8jXarP5TcyLTEopj4IyGPNK4tUWXxxtie6zve7BHjjPq1B3qH5U/IJn4nqhXFpdQLHNsElvTvIyXmij7clsXm4ljmVX91KAHRCaLFPI9DvzJ/vn2cJx+9p12u/k6CVpm6Fr+PwDgC6MBfn3L4CNmk/cST39ZLnC6yizbEPyL4k3zaMPeJPMDNQvehHvqUSC3VqQwCj5Me3OqfvOKfriLGL7/PPNffaw5Q4FeMPWjt6T+wX6pnCowTISi5jkFTrTWs+9qflE/IZ/eQ5AsSVDOe+efJDm/Q98yLQVmtEa1f+pb7Xu9VePUMZ/MyP5ku+Zow1xM+R7y8driBIjGNpDQhTC/os1KS4OB76W/OsNUz/pLP4Tu3ieuExsRyxTwqMdTs5yZ4WviLs4my9R3StDmxSCDzJ6pe8Svaxf7XWhZvwO6YUwWfV/AsbwJ4R7iO51dw4CJokRaqv9AuZFGYhWaE9zXZIgPL/J2wPtJs2BHkOmdTaD2I8kzET7ic5jnFOvy/RG/HeJN3BexTI5D7hWOqv3nUmqN/zH4HfvhcmjAz0V/NCgD6s24TqhdNs6PsE74Tj2duc7J/sI65XG3XXowDQMR7mJwkT0F/YE2OgfYCkFY2BzzdFCAWeqZNafDp2ES/4eHI0yVKILCwJrzay7wOgJMjarKSA4obrfje04uqwSRYsz1A0MJ50CYs+U0a3G15w7l4g2f8+UFMLX2CWT0hShOLMiEuelYd4zXDyw1EAfpgYRRu4NzZIBHZJgUvRag4uKgoJd9xHro2BNt0TK82LYKOMJAmelKaEWQqG6+hjDKDL0JAyisdFyki/1Ra9P/4+3nhldLDta84ksPG7FfVWO2PjUBGeuG9SWHp+vNg09zIU+FtGjWQwNiI09vEmhrOBIyGjp+4FjJJz62ebcjCK1AYBvFonPE/3cORXMsjniuxqnUkp0hYdA1K7uBZDWxuN5kebKtdpTasNMajP93Cc8a745IPAChwg1rTWtT5XhqQ2NgWUtEmon9IFMgI1dzIutc5iEFnrh2fqBEU8/vG9fK4IuZ6lTV1/C0yPjQFt5lwTb/zaRDRu8bzFBpjWNGOLg+Obt2U9w4wTGT63zs2UtWJ2gNCY9XvhX8aKXvBpbGjShnNDNtTJ2ZNffWW/+sXnXiQs2zMbGxnyDF4Mw26/a/vHB3brzk37/Z/+nt28ed3BsI3V17azu2Urq6v26vWK819SVIrj7rRVUWQ/Gs7mkxtwkADwq2MdmxqbcsCSjLnq6akb4jiV9KlaD5mAZM0AEpG9FbKYjxx4wsDnM7YtMnQPjvbt4HA/gFHFET9q7WBmu2nZVHCEOCINgFssAdAlAU8ytshMIgIu+qNO3w7JsOqn7PbNm55Vt7YajkRztF1rgPkEgJ6kGFKBLLsQoSZzjPmDZ5cMQu4j243PABIOjw68cBgAO077cDEcdczmc3ZwsGcvE/CyMEDWbN4dY3ZjxhOQQTLCWEBbMT054+ABDh3ZMgDT0Hggd5NTY3bt2mWnvWAt4DBvb+07DYcAaMbG+UfbLQeJod/IFXM2szBjk3Mzdvf+fb+P7Mit9S3b39rzzOtipuCgK/JFcTvthUODgz4/QY80jaO3ANLQDLiT75RJfY9EA7oTFCgNBVDFj7p2QgE1CvqRQTszO+2gBrLi1BR+fLdp7aTIxOrqqmepzU1R8HHCTk/DkXdkAzCWIlMOWtUqTnvgmf9dMp/SNjIwYs1T9vGOz8cs2dW5rAdcdg737OXqC4Mk4c6DO/b2O+/4WMMHvPZ63V4+e2m7m1s2PTblwAWZ1PMzsw6skpGfTvesl+k5h3p2gGPNPTuuHIWj7Rxp7ZqdVioOXJIBOTU+5fNLQIF+IsMANQRjKNZHvwnE1E5DUR64rN2QKmQ9gHLzxjW7efuGjQwP+loiYxGZAqxeWwvZ1NvbO7a1uecAGwDd2ARrqOsc4zdv3rQ3337LM1tZ9/C/ImNkXAHSHe4f2e7WtsaM8EYAACAASURBVOubifFxP9mAHgJUQ8YZcwz2RlJ/QZnzsp207xOoINvy0cOH9uDBA5+TL377W/vTv/hzq7SbHsxZvHLFM9J9T+j2HNQ72t61leWX1q02bByAOR+c5GwhawPMc2nQCsOD1mWtD5Hlm/f+h5PyfQd7D3Z27btvHtvW2pqReUGhVTK3G52WTS5M26e/9yP74Mcf2/BsyuN5gIskqLVrZt1q1/6v//X/sH/6P/4vdrS5Z6P5QRseHLabN257Ji7BBLIuF68u2Q8++5EXg2R8GEMA6N98/ktbfvadTY9NelG5ZqXhGcusFfbzSq1qe4dkdvacWgiXLbY9w37fdT5rgilksLuNYxQYrAQaneJgoA1KmVMakMWsoHfgBj4NlCStkJBB4bxQ/A1QMe8FibieIn18jywszi84GIKsort5F/26c+euvfHoLc8OZi0DaL58uez89fDw0yfklCxaAhX7BE6g2yrw3bDdv/eGffbpD22gWHRgGX59TtIsr7x2WSKYBMg8NzVnw0NDVj6p2BGFUds9X6vvvvuuZ+tz3geduL6+Zhuba76+WO/oVviv0QnOO++JKDU7Ptl3Cg7GgjHBARscGbaJsWHXS6xdgm3TU3N25/YDGycbfXrB30Eft7bXbGdn09qdqqWyKSs6D2bHKhXGpubB37t379vf//t/7Dr79cqa60/+0bb9g107PDw4P2ZcCqAwz0B3w0/P2HMagsxmZF32/fbWru3vBuohAHzuQfeFYF/KQXXomKamJs9+w40NsMxvqsc3my0HhI+Oju2kUnaKoJm5Obu0sGB379z1QoInJz17tUzm8rav+b29A5dVt6UTTmPkdn7hkk3PzDsALZuUdU4mP1nMr1eXbX191U4qx+7oo8/pG4AngVj2HQqfMs/UCqAYp4MtzZbt7m3a1tZmyM7td5yznv1wcHjMabSgcbl87YalCgWrdZvWyfVscHrQxi9PWmogY/V+w+mNeCcBUChW6lUK2m7Z5sZrO9jbtHJ514ZKROfbTu/CD8VyARUc1Ej4fYMPEZIkoJGRI824s8ch5xdt7ORgoePObl8nfZcj7D4OhfmyIXMUPa0ghPwo+YyhLeE58g8ESnEyyfVgkpUtMCX2V2SLys7Xc9gjKWYrPyH2I9SGYOMn/K5J8ofbK8n74I92cCOhb5CPg35mnPQ3QJGeFXQZ2YQBgPYc2CQLN/Z5YkBPfhyfCUBTYpV8LOaPsRAuEI9XjC3EoJ+KPQo7ETih/jPHDrQmtYx4vuaftuahXIooEvgO3cNz4mxHAYs8R9zevr9lAuDS7YQ9nmeFdofnygdJk0ySJBkpw5Q1V20EjuI0BR6SPUPz7DZwAsgB6Mg3Vh9pf6cR+ifAGCCI54oGBtstgEiBpiD2f3z/SSVAcwJAaw7kr9A334NIikmAoWArJ3Z3Jut7tNqu9SF5wO7Ts+i3fKZznCXoJX4k5/IL9Vvv1doR0CigXdfJr9JJBuaHtmvueL4ANbVP18a4ia/nhBJC1/O9/E/JGteF7M/AA66scgF9XKfxEC7Cd5JfvSd+n3x7fSacRfiN2iD9wd/Ym/JTkU0FSLTmNK78LV0nfEG+LJ8LgJY+0ruEe0knaV3yW4As/Y8TRIXFSNeoX/LttRbaib8psJT50PtjnE9zL1xDbSNAKf5u4R+8m/4wLvyogDufxXMlfS1/UjLANb5HF4tnADD9UH+lr9TOwK0dknO4zk86JBhYtR4CQMIbeYefXEzq8hAslpw4DpAA7FofjK9sb2ETsV7FRtbnGpO4P8zJRfxEY8l8i5I03rPko9Ke+HthPPGaoOh6GMeAw5El5PopFQJquaRGH3rWT2ZkgvxXK8F+K5YKZ/rKn5PstzGWoiCH96sfaFmFozoAHUc8fLNN+FHcSPbCRYFPSMdxzja/KNrBM7Q4GFCh3spijBWElF286cRKzBVrErVRtEPGgBYRnRJ4GG90+t6Ve3L8SBMu4FTv1TMliJpYbx+uYZJ6r4UfjnYFha/+EZjke/6OAWgpbY2tDIH43W4MRlEmjUGszPUcjUfc13icpKzUh9joOQN7E+NBC+bMOIk4qC8qavXVN/vkeJxAUintGDCONx9tGGqbjBAZi64YE2WhvmuT1b1ShNq0tTil4GPwU2BtMLDCxq3NRPerP3IMpTDjQIU2C+6RQaJxUUSYz1kP8K/RBv3oeilo/a250sKTEoDDVH2WzMbKX7LJcwLNQAAeZCjitKlvFwFortP60YalTUHygVNNW+LIp5SnAik6fkXbeb8UtGSRvsdGlTZdjYHmX2MgOZLBd3HspWe0gUhONU56r/qg9cLzY+WmDUHvjdeg9MS5wRkMUekmybHWn9a9nqF5kCzDBRk24a5X5iU7CuBgIFdyIBr+51436xQcpYFRmxydsamhSUsdd2x3ZcNePX3uAM3x7r7Vyid27do1V+5kYOYHC/Z7f/h79t5H77qTDufy+usVL1728vWKbwRk0gAwNqoho4K+EAnWD1mzjKuyYAA9cDwB73C8Q7Z7iIw6cObP6DsAzcYMSEHmL0c7AUb4jGPVgB/8A+hp95qWT4V7Abn4OaEQGxHpfsuGCkM2NTvnDgJUAQDHgPZ8D0hMMKReqTuYPVwYsvfeeddGh8cMkBMQDyBLXP3MD/cvXJr3LDyPNPdSTtEBSEL2Hu0EdObZyBi8xPyNcwqADiA+OTIRHI0SPOgd5wmmr6WhkuGgK5sbJ1o/TmdQDX8DNDGOFK5zgGP/0NsImLmwyDHtcc+IRuYZ/+PjsvNoA+gwToBd8Pix5jmyTeZaN92zmblp++SzT+0PfvoTG2T8Dw7si1/9xp58+9jq5Zpzzfox217G2s1w3JL3k8zE3Pg6bSZg6dCgc30CBB0eH/l7AHqQBY9I58jiG/LxYI/zbEh4Xjstm5gctQU/Jn7bx5PxILvv4IDnJJzgrY5Njc/Y7My8g9M8m8AC/QbspR3QViwtLtn0xJzVTihQeGLWSlvrtG3HB2Xnj51fXLTi8ID10j0r109t+3DPJucm7OFbD+3u/XtOVeDFHuGY3j2yw909O947sna97RnzUHEQTHHgfbhoPT/en7ZOqmknlSM7bQQZL5ePrVyuuNy0Oz3PgC0VBvx+URIBDJcgZfUMy5Dx7dncvZQXW4TbORhsKUvnMnZ5cd4WlxZtemLS8gN5pxuAaxYgGflF7pj703LVgUAAfwINAOOA7oFS4Z0zahBAIABvuLYJAEBtwt+zMzO2BO9qKhjYtI8TEE+fPnW5VeY0WbbIFEdwkUU5EleXrtjbb79t9+7dcyCR9ba2uWH/8s/+1F5vrDsFyuDQiH9HgSAvktTsBN20d2BzU9N2++YtGx0dD/JbKFij27bt/T07bdSsl844iN0m6TCb8Qxn1ioc3dCGkElLcTeoBQCn6EO907Lrt2/Yj//o9+32o7uWHsj6KYBiifKLZt1G3/LdlP2bv/wb+2f/9H+zZ19+a9WjUy/EODU17ZQLHY42Z9J279Eb9of/9h/Z7Qf3zuw3glK//dtf21/+6Z9bt96yQjprnVrDAbdSbsAKFCptVq0CxyhAFXQShZyNjI+FoAwZvKcVq5RDRjrBMnjY6VejWrFKvebg3EBpKPBekzQxGPRHyF4MAbZuq2VkoFPQT6BKJpVxveV7elIQavdg1zNwCYq8cf+By8tpteI6A13N/nf1xk27tHjZ8rkhP4aPblnbWPMTFIWBQE/Eml9bWXO9DZURwYYGNCQDQ/bDj39on/7gB54Bz34NF/k3j7+1x88e+/plD0CHDw9CNZKz0+OyHR0c+wmYt958xz7++Ac2NDRsxcEBp1FZXVmxly+f2/oaAPaWZ74SYKAdIUgM4NH19h0f7zvvfrVSs3QGyo6STU1TsLXoRUt5PxnQS0tXrZgbclocftBbgKL7B9uWyfZCP0dHPDsRvVtl70sXnNrkww8+8j2YNcf8ob+xZ3ztn54kJzhSzvnO+mD8qRUAkA2tzycffOJ7CPLPXgHA9/TJd17IFiCcEzvo9FqSbDIxMeX7LzzvZBCjz+Cmvn79phcCxhaA1gc6E34DKpPBTXAL2UG33b591wN9tPtgd8/29w98vqEoYt2zVng3GdHYNlPTs35iYunqVb9Pzm4/bQ7wf/X1b2xtbdWqDbjDAzcyQGz59NQO9w/dGZyem/GTUlCJENRCL1bKSbZ9M/A1eoA4n7fRMQoWTjv4nC8WrdHpW6Y4YN1CyoYmhmzm2rSNXRqw9LBZesAsVzLP0Dw97dlp+djqVYp8HtrhwZ5n+R/tb1jl9LWlUoDIBM0Jwpj1e/A0d8KpgiTzimJ3wXYOyR3YVOxdBHMEnAiM4XsSg2SbuZ3YD8lHstXZj7gPCg75qOh4sqKD/xvsYvks8gUEHCngLQBJtjH3yAaVXxj7ZrKT9RkAtNql9p8ZGklCip+oSMBk5li2ugeDBXBGdY14NsF67BTGi+vQJw4oJHyjfMZz2eOh6ortYPkW8tkFOsmXElDCdQp86zsB0LLRdVxefRIALOAPAJp1pCw6rmMMlW0omZbvLnqKszHqJ4GZBHQUBiHASGB5DNrIL3CswwvshWQht4cSEAmdyw/j7sB9Gv7sECxAj9AuAWQaL7Ux9nPrjWrIrITbO0mei/2MVBebO8iqfEKeS8FQPS9gDeHoOuMrPIP2ERhyPzxJZELPyv4XeBvGMine2A9gmj/bk7/SHgSWD6U2COhX5qjm2u3uiG6BjG2BezHoJD+d75gD/nYbPfHRZI8IZBYorWf4Gs5DERNOb2m/DEGn80J8PO+i3ybfLvbBL/qo8u+UDaskLq1zyVcMIEvuJZ96TzxGsY8pfIfPaL8CJwrc8LnGWUChGAPU3hj3kh4QEMv9+H7CORhD/i9//cz3S5IlY+zozKd2OqaAX8Q4oP6OdZnkUfJF22iv/HLhTPpe8625jnEgtY1aK9I9ej/t8dM5Y2NJPYPamewLzJTMqRCmQHZhQIyRfBmNJe+RTtcpjjhgyD5Pn7Czz+SRM0HJuuczni/wmb8JeqtfvEd9Fc4kPSv51XMZI9evmfMT5cKGYkBae5jWvORR/VdSoOZG61iBE53ki0FwYZe+FyX9A/H0ey3REzrxk5xw4KSJTvZxXasZ6l1QL0knu/gcSiXpwzh4c6ZfuiryGLDU1H/zX/wnfSkIKXtlJDIQGigJN4MtBaTBUISKl8QRNC1yAUw8gx89k2v1HZ/HEYJ4gOPJlHLXZ1ogul/fa/Fr4DUAUlgaJF1Pv+KIDYZPvKC0+LVRSFGnEo5ObdICEbXhxZvF2aaZREr5WxFeKbcYrBMQKQBN4xk/xyc9OmIhpRsbY+qHNgPuiZW4nifjSG124zPhK9Y1MsA0j7Rbm6LGTxtCLDNS1lqgGn+cMb2Pz9QGnuWGU7KxSh70uRa7NjSNt8ZCv+MFTDsF5GpspZzihau+SWnE4yJle2bQJEGKeHzUV82NjDM9lzbIAOP4eHx9rHzUXm2KUhyxwuPIYiynvEtzz/+VEa6NTIpK8+pVuJMqvVqXWiPqo55BO5AbDDWtW66JNym9R/3gPdrc1S4B0DIypVNcsSXHNRzcUJGPJEihjS2WER1PjHWNNhcFIfgtw1LGgmRbm+/Ffmh86KdkRddqPmiPqA7yuZARyJGdoBvCMT6ALZxisp8BoLOpkuVzgw5Az48tmB237WTz0HbXN628v2+HWzu28nI5RJFzacuV8nbz3k379/79f9du379jp5WyU0X88vNf2PPnzwNdAsdnMnkvKoXThvMmA5DNgTbu7x6cyUXQw2m7ceOGc1i7I1OvOziJzMzOwn8asn/hu+T4nwBHHDQMAzZhQBGuIUsKXuY0PHQUaskGSgUAGLL5oAlwp2iwFHhsh4YMh31kbNh5p3Gqy4dld4DJTPUs02zebl6/YfMz84FTc33L9g72nYtqOAEMyE4dnxx3AC8YO2btBgZ4zubm5pOMaY7XBaeNDLXNrXUHzgH1aAtFBAELVOl3bXPtDIBWYA1HPWTQHVu1W7XBzKDPreu+TDbh9xz1PmKQAMDw3ezsjBfWIiMRuaONfO/F3zp9B3lcvizoQAIL0GJQ6Gl0ctT++D/4B/b3/uN/aDaWM6uavf76G/vyb39jj7/51uqnNQeHeg3z7F/G3B2oZojIV2sAsRijRS9aeef+PT/evLu/40DLy1cvgnFXDxkgZL9PwqU6MhJA5r0dqzcqDqDfun3N3nzzkV27dsX3GsCe1dU1e/H8pdNL0KfhAYD4y54ZyHM9iJQ1z+hmLAAtAa3mJxdsY23Lvnvywo63T6x51LLtzT1rNds2PjlhQ05rYV7cr9qp2ejUmP3w935kj9566PMFdQKVq+GBpkDe9qt1G8wHLuny8bG9frViAwMFGxodsHavZal8z1J5cOOOlYYApXu2/PK5rbxaDeBCvhDmIptzkBzKAHeKui1LZ9MOzrMGAUuRM4oQOU1NteFZ+pwgcMM0h77KetY9fNAhcyEY52sb67azte2FAllXAP1Q0tCWar3scz45PmU//OxHIShEAB5Ht9l0/mLkJRRFq9v87JyD1QQuB4YGPPDz1TdfOXcwa16ZNGRCuz2XVMmmHTMzc/bWozcd6OJvDzQcHDvg99Xjbz2QlKKKenJMDtAH/UAWNFzp0Bx88tFH9uabb/o883xAb6gPvnu1bGvr63ZQPvbiail4p8nkKg0E2ohu0As8g+wKggiMD2NH/5duXLM333/H5q4sWMez11PORU+GcIbkslbHgee/+pf/2l58/cSOtg+co3pwYMRpalKso3Tf6UN+8u/8Xbt1/65ngwMyc913j5/aX//5X1jl8MSy8GBSO6TdsfHhUJCv0qjYab1mLXL3c2lbuHLZ7j94YMNjo76mOIUBjcr+1q6Zc8eWrDRQcLAOLl+KOeVKRRsYHrKJ2WkbHB1xvehr3TNOu57tdrx/4BmmzB+nVcik7ib1Fyg0R041TgDBupnJaadHAGwLgYWanThwn7Wla9dtaHDYDg8qNjE16f/q7YafHkB2ObXBvejtkDk/YOlu3w62D4x5/ei9j+ze3btOmwRdC/L15MUzW14JWdREsnCYkRnfh9sWQMt6zz549wN78+FbVmAu8wMebDrc37aNjVVbfvHUnn33rRfwYw2MjXCyIvAE5ou5QGVTZs2wJ/dscHAyBAInx63Xb9nW9qYHtuChZu9p1kKRWuSEkwCA0BTIKxQylh/I2cjYhO8zFD6FUx9KIva2K0tXPciDbkfWASoBZZFFKIXIxuYHoA6KJdYNugwQG/qRn/7BT+327ZtOAQNml02ZHRxUvdAhgV8CgujXeqPhegk6ErKMmR8CbkODI3b7zk0H6y8vUYjY7PkL6CfW/TQE++JJ+cj3Vni1KfZYGh7ykxUE8kKfQxLNwsKi89ujmxgbajKQsU4RscWlK3bt+nXno/bTPq26jyd73G+/+cK2d9YdqB8dhSM678VV4UaHSojis4PDJQ82Qd2EnJHRhl4gc97teAct8zY8Om6Xlq7Y5PS8DQ2PWC47YEenFasRNClmbXBq0IZmhi0zmrLMUMZG5go2MevL1mpNs9PjoI9q1aoXygSELx/v2N7uU6tW9ryfJOQGSgWIUSiIS/Zj1tcf+2wIZISkENnWDojlAygnm4d2C4Dm/564QRHNqK4RwUbWkQBo3u+nLaHlKIZixnwme1+2qQAL2ZvyfeX36R28V/6x7IgYoJPNTM2Q2PeQ3XwRrBQ4IVDn3DYJx7/ZL/gtO5a9LPhMSRZukpkWg0ycuqC+gcD02K+IfUKBjrRBQI98A9nJap/sZQHdMUAi31GJJ97WVMioFmjG81mj8g2UIKS2KQnsTAZ6AUNQEOLMr0x8Sfl/8pE0RvIhKPIs/1PX0HcyoOWXuK/QDzRK8lHpC88WFUJ8b+zLo+/czkgHkPl3x61jhSQbUO0UKOk1QZLkpiBrylQMARgBbfgbDuAlE0bghO94nnzl4POF+1L983VCYKmdyAy3qw+8j36h12J5cSA+CWIIzENFxImHwgDO/cuQWcszhS8pKUrvjEFAYR3y/yTP8te+z6cTphBjIbH8ysfX+MsPla8ay5/GLJ5n6RY9R/d/n+8rOdVztJ4ZxxAQCieZBUoHnRayx/VcyaiepWs1bjxLfqdwBMkPzxJwz/2xPolxN+FXZLQKn9C6jMfz+/ArzRHv4v2SCc2Rvhd+475skoGsedE1rI+LbZdu4x4VXpWsaH1IH5NMFGMckn3NlfQlbRM2KTyCa3i+AgPCTnSPY2RJ4En6Rn1xu9V5wQOeGa95rlWQIfhW55zuvlYTznra5DZ3VNvsbF7ygWrrfJ2d1z+LMUvaIz1Bm+J9w/fBJIij67TWuMe/c5zCz/uFYLNOwySBLE52+PwmDBAU/fW56IQET+gH4xMb2LbaGzVm6jOfQ/1I+1kLPm//5B//o742FjVKm4cGUkpTizJeyDRGgh1vTm68JEpNQhxvkHzn0eJEmWoDE6AYCyzt0kLT4OvZsUIPG8d5JqMWrhSTBkQLxR3H7HnGtyY/jhZwLe8EsJCyOAOfk3cJsIsjfFoAUi4xqBePJ8roIsAZj5eAMy1YTa5vJglArO/0HClWGVD6nnmVgaBIkBadhETzFo+zniflL4PEQcjk6Ar95H2aPy2cWIFJfuL+KZihjSuMdQCKFaDQvPJdDGqrL/F8xXMcKzvNo+Yjllsp/xhAlxKOjSUZo/HGQwZ0APSC7Ek2ND+6VjIYB29478jQ0NmClfGkuWBNKGM1NqwkWzwbsEUAqwBnbf4CiWVYxApK44thorWkMdFYKRCltaqNmHHiXZKrePwl5+ov75Tc6Z30K1b2UtI8X7zTylzQuzUf0iHagMIaPudh4v8CoAUYazOQ3GrDlVxrTaldtEPjrYirdKTWhZ5VS3j18smRdLJvQ3AnZEBPjk1YOpW3TjtlnTZHWwqWsqINDYzZ3MicjfeH7WB1x3ZWN+z08NCPuJPdTLYuwOn49Lhdvn7Zfv8nv2/Xbl3zAkk///lf2S/++q+tWqslWSzhSB2OPlFcgGu4mEKGSwCjHShybuaWndZOHYQA7BJwiX4FzGLOcWhxdnHacYIDN3TLs2LLJ6FoH0AlzyaLq9lqerG2XJI1wjMAj8hQPi6fWLlScXAcugz4hskO5Lg67SRDlCwvjvl3mp1gILd7Zp2+g8OL85d8f+H49+u1Ncuk+p5hiYMI1UG6mLVsMWudBhtl2qybcbBlenrOwXjaDfDqhY4aARwmg44sMZ5bygfKCvpDJuzR0YE74IwdwDNgX6k0cAYC7uzveAas65E+gF8hGPxpslopDEL2WdV5b6GgYHMmA5Jlhhye8d9x9D4f2gVY5DKZ6lm9WbN1Ms1zafvgow/sP/yP/qEX56N9zBEF2X72l39lKy+WbXxowvqttGexEhBgPnR8D3ADORwdHfFM5Bu3bzmIenJK9m/ZVjde+7g3a/BvkqWZsanpaQcvyNrxbOxm1canRu3e/Tt2//4dB1ZpJxkCK6/X7Mm3T+31yrpVy1VL9TM2AR/p5LQFSpFA78FxcMborbfesk8++oGNFMcdgF59uWFH2yfWKXftcPfIubrJlgbEs3zG0oWMZQezNr+0aD/48Sd2595tGxgqQFho5b2yfff0qX3z5WM72Tq0yeFxKxVKtru945l1yAYOXCaHd9S14YlBu3RlweYuz3rG8MrKS/vmm8cOxNdrAQjL5wqWd47VIA/NHpn9TQfXyMoGxJ+cnrICgFu77RQqh3sHXtysmdS5qNWqbjSS8UiQBr3HnJ9Uoe6oGMf50BusLcB2AICTyomD9GRA/ujHn3n2pkNoGKfce3zs6xK5BRwR12upmPfim69evbCtnW2fE2QkZDOGrH5koVYJNTj4IcsRagGCP+gx5ujkqGzfPn5sqxvrTmVBNjEANIYm4AWOc6fRdKD9yqUr9gd/8AdOFwJPMHLkwYZ2216uvLLllVeeTc2YZYsF7+PI2OhZJhfg/NWlay6P6JVa5dT1kre/VrHRyXG78+iBjU9POE8ywBmAf44srUbb1pZf22/++nMP1lmz65Q0gMwT45M2ODxqqWLGFpYu20c//IHdunvPgweMO23feL1q33zxW6tz8qDbd1AbYL2YLXpWc7VVsxrUKemeFUaG7OG7b9sPfviJzS0uOOD84rvn9vO/+Ev75ouvrXx8YsMDg879TlCLUwupXN5GZybt1oN79vaH79vU4rzTgjAH1UrZtjY27XT/0PZ3dm1va9NSHXIfzeqVqp9CQWfQ1hoZnakQpJiemvKCthRsBXxmr6tVG268QzEEuLq8vOZBlEtLS1YaH7K2dTx40+53bWJ60saGR21vZ9dISa+fVO1k/8QGMjl7dO+h69ZSdsjqTguxZ+s7m7a5t+E6iAJyBPiCbhxzPXm8d2LNasveefiu3bx20+ZmF61BFlSzYaflQzs9ObSVV89s+flTazXrrncnxyc8y8dtiizF944cKOVUAVnOb7/1kQPNBOmOTw5sdf21r2H2T2SddSZQikxNsmjbnYYVnVYnZfnigBUGStaowy9dt9MyGUk5B6DJoCaw5ln29apTLCGv7APhJA2qN2Q4j46MhyzqcsVpnz755FO7evW6U1W4k92D7ivvwQPAYwJ4oZBgKxSldLCGuWLdkfUY9kDoQJwbfnjUeeXJfIbiZHl5OSkgnffgVZeAiJmVj099D+Z6Aqn379+3udkF59NmTbOfcZoCAHp7Z8f5syenJ/17AtLfLb/wQpfw/aPrC8WMn8y4dGkxnJ6q1ezg6DAEpPtk67csV8x7oBzdl88W/CQSQDQ/Y2Pw4y/a5PSszc5dstHxKUsD3maK0GtbudGyZr9tXVRzvm1Vq1lvoGtjC+M2NTfsBZTZ2hqNABoTREPWkYFup2at5p7tbK3YIUVEOf3T9NLjFQAAIABJREFUrlsm3bdCHhuma9lM3zoEtxOOZjbYMxsQGhwOoSR8G7EfpKKBfOdAQTcAAciC7NUADAa7nb0z5qYV8CZflwASulyJO7Lvdd1Fu1c2eAyICACRr+ADkmSfyhaVLxGDGgKm5M/Id/Ps4uR4OCdJ5Tf4O5Nig7Jl0efyv/jNmDgAkA6njS+2X23U5/K9ZFNrzORjyBeTzxAnsQkgoX3xHCmAr7GM/Xy1lXuEDdAmzZ2+BxiR3S6/Wj4kbdKpP8caoqPf8qEAoNUu+b7Bh0x0VhLA7XRDUWyuCQl7QW4AfH3ueoEKRf6Bxp3Aq+Q1YBoB8NG45hNfA1xHsqaxFlAZfMiAQ+hH/hB2GwF0Agnqh2QOuaHN3u90CNJojNhTfF76YU7kr8l/Zp0os1EJKgLd5W8FOQxZ9bInhFfoPRf9M8ZOa4Z3BRDvXC7UP/mMwpZi/1f+rJKhFATS/Ok3zxIGQpuFa11cTwpg0IfYVxQwKtnmO/nz8pE1Z/E7hVEoAOVyTtHRJMtdsijgU9fLV9Nc8FtjKxBTbWAf01qQ3y6ZEg6hedJa1jrSenSs5ns4e5UgJrxAIHaM+0lOJPeSuRhD4fnqt+ZR8xuvAf4vvwWZo6/yu3mPAhiecZvMowB+fBoFQGI9Ih0pPaUxkD4RBsAac1+vG6gztYZFgdPiCE9UO0DzLiwDCi5hjtwr+YnHTmtV46f1xnNVlC/GJDXvAo9po9bRxX0hxm41JzGOIZyF36w12ue+azKu7LJBpycnf1IhEAIU7e3tdX18CqqN0A/3KgOapALNGc/G79UYx+Oi+QeADrjVQMBpVIQwjtZKeWpQzrRectRei80FOIm0CXhD4DRwfBaDQ7o+BrIwKLS4pLQknPotgFCbxkUAU8IqAYwBwbjt8f08OxgEIYIqZaXJ5zfPVXSFDUCTqUig+sb7eLcXDeoBBAXakosAYAxcSqFKoaidMVCqNmoiY8XEuPNOgb5aOJo7KZl4U5MykCEVNsQA6sZAady/eCP5vo26kES3tND1HJ6BUhFor/5KEWgRxIaKBFcbFM/wAmERyKuFr3nSBqPxE0gsmYk3sNi4iw2Z2ECK50jyr+CHZFtj4jKTRC4lexdlUcpcilnzdmaAJMeZ1F719czASsD4eNxioxCnQjIgA1sbtJQsbVLki3bG6w8gAGVLn6TkJENS9prL+N5YbrhOxgRt04YQz7neqY1B40K/ULDajJ2jNaH+kULlHkUeZQBzTczVpLXAb4HX6o82q3gMYiMt3gw1P5KneN5kSKrvXAvdBp+zEZFFCQAd1lPIdijmipZO5azbyVo6VbRCfsQy6aINFEZsdmTeplJjdrS+56DK4fa25To929ncsO3NTWvjjBWzBh/xm++9ZZNzU7a29tq++uq3trW5aaNjFHqC5sACz3HKvLAg4Bt9AviTYUjfQ1/MHWDGU9kbyjJxoCqVcdAVMIs5QqfxDAHU+3s7/jlZU/Tz8HA/ZPqkgnPAtWQNAj6w2VDpHTAEWgKOGlM0x0HoEtzFTQeDAKHhMYZaggzXfjdlqY5ZIZ+3S/OXwlHnStXWNzfcgHeqEKrz5jJmJBBkzNp1jIe0dZt9H++56TkvWMSGCBgI4FCplz2zFwC6lwqZ4tkMBnGIUDOWXCfqGfpHdiV9bTYbnqmN46z9p9ao2ewMHMk5z3zTWA8ODnnmKLqrNAhdRzU4Qq1wfFDGfSoJuJD5BhgfAgYtB+RqzZqDgZevLNmjRw9tcWnJC2ABVr1cXra1l6uBUzk/4hnjPBNwQXxpgCNk4tF2gJP5S/BUw+XZdGeGdwD+Qc2CMQtwAug1Nj7u9xFY6HSbNjkzbm++9YbduXPL5uZnfPydM3Zl1R5/88TKR6dWPqlZpVx18J3sQUBUsoUBVyuVsoOQH374ob379nvWa6Vt4/Wm7Wzs2/FO2XrlnnXqHds/OrTjkxOnUkjlM1YaI5N03GYuz9tn/9andvXGVcNJg2Jmf3fPXr98bc+fLNv+620bLo7Y5MiYzw8yRaYkPObDYyXrpFo2vTBht+/dtOkFxiJnVI4ni/Hzz3/pbc8YDkLe7yVoRGY+HSWj1EG48WG7dee2F7ZERjgSv7+3Z19/+bUHBMi+9gAHgG8Nupes84yTnY9MUGxNtkGuOBCyvfI5B4TIxCQDHgqUjz/+2NdesDmogF12ShOCImRNOpdq4jCXOALfrttJ+cCzVSmKNjs3bbdu3rH5hVmnVCXbEGCa7FD0KgEeOGqxTziSy3e0HSAeWQQCAyT0ompDw65fB/IFB7GhsaBo3R/+4U892/Pg6DicCiB4VKs5F/3W7pbtHR0GwJGCd8Mlyw+UXK74d+/+A3vjjTf8/6Cv0Dq8fPnSKQV+/eWvncbj9hv3benqFau1mjY4NOABKbJ0oCbaXl23tRevrHpEFnPaC6jSNuajBM1NacCGxkZsdnHBJmfnXN8AoKMDauVTW3u1Ys1yzYsQUgSRQp4D6YL3EwC6lepaJ21WHB+yN99/1z754Sd2/eYN3wpePlu2v/rzf21f/upLO9rdt0ImZ6NwjWYznjHcyWTs0vWr9u4PPrIPPvvUZi6NW62FWR/Ahv3NbauXy3awtWN/+9d/Y8vPnjqwT/uy6ZSfAADcJMMVfQQnL+NE/5ABqCE45cK8Eay4d++BU34cHBzb+vaOTcxM29jshKUKGcsNFS2dD0VayYSEOqRPAHHn0GqHVetUGjY2PGJFCoL2QyGdTD5jrU7DjuuH1kl1PADU6gf7nb0t3cvazsaupZope+PuI7s0tWi3b9+xSqvtJ2cAEBs1sulXbXd73TO84b4fGxm2ZjtkWQKm7+7vuQ6dmJ6yK0vX7bMf/cQGS6OWzvT8hMnG1pqDqweHe752KGrKaY4AmLGHBubcfCHUGAA8p59py3mhxr2dA9/DpidnbRJge2DIxifHPAN/Z2/bTo6PXAdyUodnsAadr39i1kF+AGiCUg8ePLSZ6TkrHwdO64av65wNA+6221Y+PT47goo+1dHpkLnJ8XyCjwMObnPSyIsK+ymacJoB/cPP+NhwAi6FvRNw+/j4xOca8JzAHScWAMgJ+iCr6HbqCKysvrTBkUHv3/Xr1217d99+8YtfOO1VvVtznvmbt67azZs3bGlpyceNvkMBRSY3Qa1ml35lLJ8JtT4K2VIAMll37L+XLvuJh1GCPIOjNjzCqaWeNRtd68NJW8rYabNndWv6v5PuqTXSDSuOFqwwkreJ6VEbHqMOBgAbGXPUSjj1PhTzgIdt29x6bdgVBDAIhHQ6NRvIUQiJSmlQa7UDUMxx8XYI4lGfgsAteo5AsWzic5Dk/NQb7y7kc67XBCbJtsxlzikwBJ7JNsR+k3+ik2IxAMtzYwdf2b46URgDG7F/rQQb97OS4Iz8IflisncFVsT+NZ9xHe/j9IX7BgmoeQZC9c+Lw9EOakHoO34rcxEAKQYs5F/J/5BNJ/ue9yoT0085JWOgZAf5AsIF5FvJ95IPod/op9jPEhDF9zwrTvqSr6d7HaTklFICrPJbwKV8GNaLF0XuhOLccVKGgzkUIoyK0J37dgGsVbFssoXj9+M3uV1KjRCfgJDZKB9R/g42hYIWXC8edp6dI1CQnPrk/vB9oOqgTc6xmhQcxe6KfVbJRa8bQGnsRwGmkg/6fuaL9c5PeIc+JkXlKPSbnCiIQVTuk1+obHT1j+sE7HPCTvjJRf8qxhSEkWg9ie7EdU0EjOtvzaP8Xvm08nWFhcg3jPseYyjyEWMAOu6vrpXe4PmaL2EHtEU+MO/VPMVgoPxGgfW0V20SvsVnAhM1vrLXea6A6Bi/kg7Cl6AdyDI/XoA1oe/UWtH6pg8CVkOw5BzgF84g+SFJRzotpsFRG3iXEitjYPps3tLn9+tanqcxkv6Isb0Yy3AMJWkv/cPvpG3oAeGF0rGuxy/QuehkAGOg9mmMhSPxt6+3BOeL/XjJgta2sIAzHUdgONGtwgKEMYX1GAJ7PEcyIplkPAX4ao4kE8J50P+SZV0j3RWD2FojmpcYW1T7NKdqn9YrbXBbKqFwVRs8Czkp7oyl6uOVShLokpMU/U7b9WaxkASwkhM7yoCmTovqjaATVG9JoLvWq3QXpwKZizPM97/9L//TfiyUWlQaVDnbAkEvApISjhjE1MskaNrYuUZghzbnbJS+Hg+kFI42Qn2nQZXgMnDx5Eig9JkcNk3yRaGONxUp4DCB4ho7B3njsVG0RICalL7aG0d8LkZuYkXBxhP3W+Os9nOvnqX2aVJlyMRzo36q37RTUUcJdgyoYshxzUWlp/vjTU99jt8hBRkDvlzH38pE5f/anOiLAhT0g0yR+HmSGfVf0TD1+aIik6JX37TpCVDVQpU883zJNJ8B+NAeni+lJwM0nsP4/jiSRZaT2ixlK9kMwOQ5l5fmT23kejJN4g0CeVIAQAEDySzt1mahDUtKNTYepIgkV/EakKycy1xQzPEGHhsEGl+NZ6y81U8ZkJIFzQW/tZmrj/HmL0NSm7f0A9cExzd/xrnGu9RXzYUAZt0f6zEZ8DLcNSbSK9IjMpg1HrH88Vw5Drpf35+NbZL5TrZSMLqDjoPXM3wG+Eyiy4AD0PnssOVzw1bID9ns8JzNFaatsVexvY0t23z1ympHRxAsOWBSPj20Wqvumb5T89N+hJlMh2OKxMFX2u/b5PR04EJsAHA2PKsOXiYZnpI/+uHgWankgCj/R5bIogIAgu+Tayl0BWg5Pg4XZaAICk5E24FHjvbyGaCuy5L13Jnk3kGOEA8NeVET2g0A5EWmRkdseGLEs6F76ZQtXbtq84vzdnp4bHvrm9Y8qVqj1rRuo2PtWstS3bSNDo44v+/w0KiDcvBCbm5veWYwGWbwy45Nj1lxiExQOHI7fvz69KhirWbPJsemnP+23+n7EWfA+Fa7bmsbK55p1+q1HPjLWN4zzwaKgUIFh0jOCv1knDw7Osmm4Yi49CVH18fGR6zVgSohGIYc7QWwoUAhmaiA0ZySQOceky3eTuhrcFby57x/GDxcj3NOhhtjyLxCV5LOppxzd3x0zGamphxMgYKCSve5dMjGKeZCtWvmj8xaDFuyoHkuGdzw2eL8kK1I1g7BAS8YVg8OGllvMgAZK3hDa7VTG58YtrffeWT37t2x8fFR5wvkvpWVFXv8+KnVyk2nPQEoowAhWZmXLl92upX9o31v09TMlH300ceecZlPl2x7fcfWXm3aye6pZeop6zZ6ni0NcHJcOXUe3unFWc9YXri2aA8e3rUrN65YPp+zyknZM1o31zbs61//1o63TixnORsqhIg6BRoBz/MDWTsuH1i9U7fZS1P25jsPbWx61MGWVDbtWcW//vVvbP114MclsxlTsFate2YxAPrRKYB41yZmJ+3Bw/t29fq1EAjL5O1g79CekQH+4pV1GsHgVqEznMWB/ICNTYYsaNalg5z1mqVzaV8j/HgBQi+CieNacICX7GL0CPMBOO0nFk5PfI1ybN330V477NeZvuXyKZuYIhA1YlevXrGb12/a8DDPTzlYT5uOjk68oNnezr4DnUGXBxCiWWva8SkcsVBmlJy2YfHyZa/NQNAHrukX3y27HoTP9oc/+rG/+yjhiSWj1+lB2i03XnlffqDovLF+PG9k1I/xQ8nz6Wc/tjt37oT3d8K1FAZcWX1tz54/t7WtDQeVKIzmFATw8fRIiM9ar9W2ynHZGienfoS/WeG4fM8zKrcPdm1ydMqpL7LFAedVb7F2PBEg5cf3O2TInpSt22g5T/pAjuBN0Tmg6dtxvWx1xjWTsvG5SXvvkw/s3Q/etXkyoM1s/dWaffnFF/bNr7/ybGqCFtA3kMEIbQnA9b23Htm9996ypZvXbeHqlFVhwsia5TjpCGMLx6VrTfv85z+z/+d//z+9iGaBI+iM/cCg2wGB/qDpoCjFAgkQEdyqVwJHPqBkqRgyoKenZu20UrdKs259TuiNlGxkdsIu37hi0wtzTuXiwOhp3fY3d6y6f2LHW/vWq3eselS2Rrlp1ibwNWC5Ysb62b718z3LD+ctP5T1QpAdw3br+EmLZqVllYOqjeZG7MHNBy4P8NPD67z8/IkdHu14JnS1duwUCuPjY14oMuyxgW+dvWJzc8tGx8ftgw8+sYcP3rPh4XGr108dxDkuH9nKyitb31oPa6QfdCdrhD3o9CTQVkB/wlpgTcFHPDo0brVGy5a/e2HlRsMuzyyFQGimYDPzc66PD8uHVjk58cKdOFbpPKeUujY1M235zIAD/a1W2/q9jPNvX71y3TOTkW8oDpBbMt5Z6xPowkTGsSHRoZwQYrxJPs1l8863jE4n6ML+ik7e3dnzfZT1zM9AMVBtEURBR6D7WfPsGwSVCIB88MFHvh7gACdQCGXOs2ffeTHGfqZtCwvzduPWLc9m/Pqrb2351UsHNqdmp+z999+3u/fvuk4h4MTP3u6+PXvyna1vrVqnT9C5a+l+oBPLpYu+ZxA4p80PHz60u3fv2cDgsO8z3V7aag1om3rW6vYsUxiwbClr1V7PTlpVa6ZbVu4SzGlYfqRoI+Mlm5ga9Yx1MqFZC+VyzQ4Suq9CNuOc3JXTI99vDg92bH9vw7OjBwcoEti3Zv3Uush4r2P9bscDkVlOG2InZoKNIUCW/dtrYrRC8ss5WHBe7Nvtll64R7qU62LnnvFS5h32QLMRkjhki8vmFYAbZ+7JZxMIy7pWNivPjG1tp+CJ6DPkuMvPiQEL+Y2yd5nLVjc58pwEJtVfwHreq2vRofJbZAO7/cxpuSQpxddbklAje11jKJBI4IG/OxkPrhEOwDv4P9eLn1Y2v9tXybUaP+wlnqPsc80D93A94yoAVL5b7D8JgJavxhgp8Yb7aAPX//8CkEnf9V4vzhcBssp0JgM6JIsF25r3BJ+2fQY+87nmlwCXrtHz9J0HKBL/OE9UJhUygWmnbAPRmBEwF+4g3yOeJ3QV+5cKo7U7gVLtzEdNsvupERPaGzI606msr6PwzJBsx30C0GOsQ/6oAD4lWWlcGTvmL+jpIGexzypgTTItkDfGjCQPmj9dKx+Qdgpjkd8p+tIY3NOz5YsKb7ro38YBHq0r5ul3gwxd348FJPJMbAqtF/nS9JlniBtcviH9U7KJcCEFO6RbFMRR/9Rv+ezCbuSLcj3PVRu0PrlffonexTUaP+kYvZ/n+WkQTpclPNpaQ7pWz7w4f7qez6F04j7uEdArOh3JfUioCEEL+ezcK9BWsiJQkr+Fg/BMFdjl+vN1Gk5hO41QorOCNJ/LibAK6UCuV1KkMCkFpDRmGn/pURKgY514vp+EgDH6QJnFmjNhNMLO9P4Ye5GcAsgq+Y62ayy1huO1pP8LSxPmo3GRzx/LEvfIh9f4qA+Os6RD8qCKEGLD+z4obv1eKNQNNZYH4EtBH5+Wgy2Bjf87+Es7MAJIR0t3qO34tHGQLvXf/9f/eV8L+yK4pA1Mik8dFgCkTeoi+BWDOxroGDTySHsSyeAInO6X4Ks96ogGTIpX7YI+I1a2XC/AS5P9fQtbylULJB7A8zEI06XNNF50mkhtwlL28cal93KfFDsDLxCX9jkwHx2B0hjFG63GXkpN98XAoOZB96k9UiACRvUMCbBvyskuxHNj4DGATmGRx/POM9Q3Cb76JcUYb7h6joy7+B1uwOcCB5Lapuer3/HGIaE+21wTpX8xGhQbVDIWpEQ0j+djHcBOyZwUkBQSz1abYwWvNovfNt4EYzmN+x33XePdxeFJxpT7FBmjj4rgaR2ojXqXNut4w4vX5MWxjteElCUKNDbe1JZ4TcfjGa/ReKy4j7HWhufKLeGjFgis69UfBVDiDV3zEhtdKFCt+bh9cV9lwEgmZcjL2NZ8agz1dxwhjteRxip+b6xYud8DS8nmShYZ/QCAdqXrWZUc7ek7/3M2A8A14BnQ+fyoDRSGbXpo1mYHZqyyc2KV/X07ouL92ppVjw6tUalajaP7jarVWw2bmpuyYqnkWVtkWAEcAdoNDQ87WMkYAcy6TJDRhI4tnvODK8sc4BhA9b333vOMzsdPntif/dmfueOLswwgxjNwgAF+ldmFg31wsO9ZaoquDw2XnBYAY5mx4Mg99Bi+m+U4Hl2wSqNuk3MzNjFFRmDTZhbn7e133rHFpUt2tLdvT3/9W9tbJeN7104Py5aHOLhtVkjnbXdz18FcMi6hF+FIMUeeK/Wqg2X33rhjD995YP1UyspHFXv+9KWtr25at8XRMtYtxeKSYrQF9C3Zent2XDkK2aQWMkeDjgvH74r5kA3NphuKOzadI5RsRGRhZ3f77NggwDNgCM4+QK6vt8ShBPim3RRJQ5bIlAf0rMN722s7EO0ZfcmxStoAyACg5pmp7cDjShuRMTIKcbYHOK0AtUit7vQEvW7KgSruHxooOVgUMts7nulONjzZvM7T5SB829/v/H84K61wUoXj68gtsgFFQrsHMH1iI6Ml53++d/+W87Q2O92zQlhkITeqLQf+KYRIliYOHM8g+xUQkLS1ufl5++STH9ilhctWK7ds5eWqrb7atPpB1VK1vqW70KnAh1yzk2rNepm+A9DzSwt26cZlu3v/lst/r9e1KmBF+dQOdw7s1XfLdrB+aK1a0/qdnhe6C0Bw2TLZvgPQtXbNZi9P21vvPLTxmTEvGIh8A4R9+9U3trG27RQkFGPzgGCr4wA1htLu0Z6fQJhZmLU3335ki5dDNj59pCDb8vOX9vrJSz+mz/iSyS+HF13hBhuBHkC0NgVrAX/7lhvInRmdIVAVDHiKrZEp6c5Jp2e1Zsg8hhKD7O6tnU3PuOJ69AAANJmjQyMl557muP71q9dCBnVyQgRA/WB/314ur3pm6elxxeUBgAm5RD8hlwQdbt2949mOgK6Az8cHh7a5vmGPHz92zmb0w7Xrt+3o5NgL7yEvgMFqE8UjWSPMfYrgWy59VpiPfn340SeeHR+AgXoA7fYOPOvzxauXngGNvHNCQoEz3wMBulJpGySLj6KpewfePk5fEXij/QWA/ELeKRlGJsZDsDKdcmoG1oyR6X94bFVOdHQ54p+3Uq5gI0Nwt/c9YFZu1q2V6tjE3JS99/H79vb777lO4/j/3s6OZ0E/e/zEwWhogpgHeK4zxbwVhgft2p1bduX+bRueHLfpxXnLUJ/h/2PrvXor3ZIssXW85TH0Jsn0PvP6ur66aupOdVd3TfcIDehBA+lJ/0EQJEECZCAIUAN66V/QP0CYF0Ez093V5a53eV06MplJbw6P91ZYsb9F7ksVgQST53xmm9ixI1bEXkEHP0zKjzHCwzFG7Taefv8Qv/vHf8azJ08wIQUbTaqIcwR7fWd3pVJpkx3LGj44xuHeIcJhcs6TLiGN1ZU1LC0v86AkmAQXSSWQLGQxc2EBV25fw/yFZQsWMaOaevXoxR4axxWcbB+iV2uj3+ggQW0bckUWmf3cGbbRHrWA5ATFxWnMLM8YJQ515LgXwtHuEfaf7qNdaWMuM42lhWXjnuZaIxjabjMrvoJWu26FzXhigxnABFejUdZBCFlRwP39A+MUfu3VN3H/HgHovNu7QkM7vbB3uG8nVQjMODuJweeoceQfH+ybnuaRUNvLJ2M7dUEaj3K5ioc/PLIg3PzcsgGoLJTINhj1xMkJKpWy/eYPT+VwblgQlwVdme04GAwtA3qmMIObN24jk06bfA0NwOlZ8JZO78z0tLWLDiRBKH5OAJr80mwznUpxwl+6RCqQhOkc0nyIusZ8DdLVsNZD1NnBdgoJzCqasj24OD2Nn/70p1YMWEVMuY4fPHiAnd0tJDKs5XAZKxfW0B0MbS9uNFuWmZ/Kpq2Y8eWrV2yf4XepZNpOG3311QN88eUniMQm7sRUUMCX8jaV5rsztn+9+eabuHv3Jsj2UK0DzSY5tB0A3ebpr2gc8UwWIwY30ccgOkE/PMIgNkY0FQIiQ0SSzDRl7YY0pqeTjCmh0WhjwL15QECagdAGQuExup0Gjo92UascYjhsYthjvYQeIpM+Isx+nwyMQ57YGfUi9z9HZeUoEagnOIYERqgDlMlGqgDf/iWtDtcZAxy+L6XEB9nWAmwIQFPfCWCVvUmgm/eIB/O8Tylg1QftZGeavRAUM/X9Hdnj8gd8H1Z+g3xQ7i3m0wRZePIN+GT5BbyWR+314/tRk6D+hPqjdqo9Ao9831p+iYAWP4FF9ykTVICewGcBZrLzeQKEY2SBmyAzjt+Zbxz8zWfpObLr9ZtBCc2f/LjTsQkC//IlfB+Xc2DYQXBqT4AYA5ZqmwOpArrBAJxnQomSVmhDmq1PHRKA66dJMuT9D4ICAmXlu7O/pNhiYkAy7gAgJbKp6OEZ37QDpeQjyV50uArl3/nOAiqpd22+IxF3koE2jRV1dAAzXU3z7chBF3L7NdeG/GLf3xVuoIx+9U1/SzbkW/O58vmEMQiwlUxrTLROhLfIN/SxD4cPODpO/cgH42dsh/xk53u5ulHy2YQTaMwkm36Qh+9VIEVrwF8LtFFUpFZrSz6m7f+pVGDPOF/BBx8FcnNOTdcEbWYfeB+fJ/3g+5saEz5fRZAFyPq+s3AP368W3iA9JX9XuJPwBc6dAcUBVY/8fc2P5EGBkfMgqsbS55DnZwr0qE3yr4Ub6DkKOvF9CtxIvrQ2dY+4s10A6ExWXYKjyz6WThU+IN2ncVB72R/hVQqqcX6kl3x8zu6JxP5/2JTmir/pN2nMFfjyn6E1ovZoXKVjaD9onZ2OaaCbeI0vw/ITtLaEi0qfn8f5hHEIP5Ee0lo0XDLon53VM3vK6VPbYwMKDusDxraX5phQxYL3tao7+Z10J6l5jQWx+qx/5dar059uzoQj0l7TmjU5JwCtizXhWrDqgAbcH8TTTZFFUwIB0IOlxLSBSilo8NmRP6VYfIBP71KmtAwC5zS5tHhNiLKVpQjTfEknAAAgAElEQVQ1kbpWSk1t1iI4v3H5E8sx8N/BhabnCNjThqLFq/5pkUiRyBnVxqW+SXD9xe8LrxQe33u+z1J0vEbzpon2QWO1QQKvZ/FzE0g44Fljou9liPjgo2/QSLHpnXq++q7NQwC0NsXz8+dnQGt+pET0t7+BSMYkszpmxGsUxT01woJjXOeVsD8/fqa7v+FSFvgcGVeaa42L2qiCTVrc/trxN2aNr69cTXEEVbBlHPkyynerT1Kw/K0IkuRRz9S1GuvzCknrWO9wG/WZgvXnTtdqHehv3xA1wy50ljlCRcS2KWNBekBHYqSgFRXj2iYo4xsG2vylxPh+zoU2N60xjbOMB8mmxtE3iqV/JMuSVf72AxQaY9/YY1t9g5vPl+5iv2K2CXINBbzAA3eagHJtjru5SowSZoz7mRnQiWQeiWgW09lZrBZXUd+voFEqob5/iJ31dZzs7qDf7mI87NpR31a3bQAuM4xpDBGMZdbmwdGhFSrjJmAgwqBrYCzLWLFNzvBxvIUs9sf+ElilY/6LX/zCMrO44Xz4ycf4/W9+b8ZQsThjYCx5lAm8ujlz4ODBwb7xc9KRjSQiBnhdWl2zzMyPPvrIMh95HJoZaQSImRnYGfaRzeeQzbtj8m+99zbefvddZIoZHG8forF3jNL2Hh798ARffPw5Bs0Bhu2eFZZjlmm71cbC3AJm5mcwHA+MxqI/GiCVSeKt99/Ee//qPdNd5BH+/W8/xMaTTQOfex0WT3N7hclPlIb60ADsVs8VT2SmOI9pUw5pSBBoYLYk5ZiZexw3Zr9xzJcXF0wGSRXB/nMsW52mZY7Ozs8YEM/rOy1XHZhHmAkoMjOVcsBAFQEKZsM2W1XjRp7KZXDxyiUXABu6jBlyChOAZiFCFhkjZQN5Csk7zKwVOs4Dbuq2a3Ptja0oI/vJDGkCA2fZ1OQ9dVzi7GNmisUTXeCEQB+NN54AI4BC0IbGNg1eykcoTIqGKtKZOO6/dAe3797C7Oy0ZQkyWLG3t4fDg2P0Oj0rUEakrWfZui0DBjg/iUwaiWTcZJfFuNYuXMLJYc2CBHvbR+jXe5g0h4hMuP/E7L5qs4X+ZISZhVksX1rGpRtXcOXaRaRzaXQ6bfQ6LQOgj3hiYGsXvVof9XIN1XINU+kUFubnLbhAWak2Kmj2GphfmcErr7+EpZVFROJRWyfMKl1//BTP1jeNQ5vvd04BuWUjFgBwAHQYK5cuWNBkfnHeAiw1ZmGXa9h9sYunDx5j2O1bpj69O1LwUB4pI5RVniYIRRmAoK5ghlTMAOhsLmPAaqXcQGjMzEpS3UQMdLSMCLANXaNliMadE3lcPjZ+bq5huz9MXvMGYomIFSljUOkCQUkagEHgpU6w/riEJ4+f4cmTJ6ic1Cy7eyqdC4zuqNEiEIB+96fv4+2333SFKBsNk/1nTzfxzYMHqFfqRqeTSGZN7wyYSWVAENeYo5UhFzuDFKQwcfM5QH8wsuKhS4srxodLagLqrC7pToYTdNpNHB8fo1QuOeCIwEPE7bvStc5QjqI4lbP9plapONqZeNxOgjCj9JSLP5m2jFanx0LmoFtQtDsw2hSuLwZ908wwJlhNyqJY1AoYdocDy3hP5zNG+XL5xlUD3blmmHV/fHCEve09A8DJoc/nsghUmFzHSwtGwXHt/h2E0wmk8lNWkJDghAUqMTGd3qvXUTk8xoMvvsAPX39DTgIXJJuMLShknLZRUhzNYfnCigEFz5+9wPfffI8IwoiH4wbEEzhfWFxGIpNFciqDZC6N9GwOS5fWsHbrCvJzMwb0kTqCa+N4ax/V/RPsr2/b/wf1FvKZAhIhl3k9HPfRRxftUROjxBgXrq/i+r3bVncgnkyjVe3g8TeP8e1H32Ljm8foVttGX3Lp6mVMz+TsdEmv18JJ+choYVg/wAXycgamJuJpq4XAYE/p+MSKUV69ehNvv/MzO93BYB711MHhHnZtj6lZdk0qzWQVZlBN7ERHuXRi9gVP7skOYiCVAC0LcX7zzXdoNrhGcriwsha83xXiJQBcLlecno/FkM2Ts39ia53PHI8mlnHO+aLuvnP7HrLptMklA2zsE0+sUV+briAlkAHGDkBim5nN62wGZtDGggK1OZNFyjH3GepkgRF02DhO1Lt6JsFggqpcK0sWvHsX83Oz2N8/wtbuHp48Xse3336Lk/IhpQrXrl3B0soFkxvRH5FSh4Fp2jIEqKnTheN0Wz18/tmX+MNHf0CjydNLDnwnBzkBKmbYM1C9tLyIDz74AHMLswbg7+7vm/6nnqLl2ur1EeLJk1wesWwa42gYYxYEzEQRTgHjGIzCaDjpAKEB4ukYstmk2StGGRBlBh1QqfVQKR+j320iRBqcQReNxgma9SM0qixQ28RkyAzoLsJjZkATiGagv490irrGBfDkE5l9N3EFBHkyyAFOjhJNtq/8EoLvApZ5PfdqykaHdS2CZzoAz1F/SOZkF1OXSB5kJ+o9vE8BBQFHvr8mP823ta2BXkKOn0Hm+0HyP1hI0u4PjonLJ3D2gUtoMVA9epboZX5HcPJYwKfv98nv9YFw+fiy1WVDnwdG5YvIB5C/Rhn3cYFTP5eFo4Px5bW0U9Ru+TE+qMbn+IANAWj1kff7YLV8Qh8oVd95j2XQBpSh3PcFzjk/yNmOAjNJ6+P79w7sdNmflKFk/CzY4cBhd0qJ31tmYvjMFhUowz2TRTDFIy15oMzwGQJ1NObyteVDE4Am/7MFJmNnSVQ2bxEHyPKZrq1nwJDJ15h+gnwVl4SkOZIvxc/Yf8mgDy6zDcoetf05CPbwetOXQf8tiOrVA3MguJNZ4Si+7yYfVH3mNcIw5PPrPq13+XCiGJDdoPHS9XrmeVmk7aV1IP9TMsk5tLo6QaCCbVV/ZaNYMW8WMA2CYPyt8RCFik4DSA/4pyv8+yRzCmhwDjie8qGFbShbWOMl7MwHr3mv7WseQCv9oCRQAtDqs97t4y+SVX8MpaNch13NA76D+5fx0gf6S/OudSVw2vZcswFdkFDUH9oTpRu0/oWDcE6EIfC78+Cu3361VxiO5E66Xv3iPQpSak/wsRiW95SO8/ERySxpu/x2Sl41hmqvsKDz+AXtvfM4oOScn0u2JSPCX6THpFP9vUHjr3cqeCdMxAegI+TQsPlyID79JsMGWUeHga9JUKR14pgUaDNbAknLUXPSRhNdp2WCB7UjtJ9on5DM0O/U3mNrgRzQGlhFabQh6nP97QM3+izKLK1zADRf4F/LSdfCkBBqI5YS8ReJBFdCJoGUIPiboV8d1t8gNAl6ty9EUvTmGJhx4qKQWuQ+eKWBlEEjoFHPl5L+U2PnL1R/05Sy0KLwFfH5vho44UWEfTBM/fXBab1HwsffMpZkWAhoM0HAjzMDNG8aY3+j0H3+Nfy/3il50XW+EGrBaNzYJrcQnPyoL/re79tp9CQ4eqJFrTHXRuCD5j8yUrwM4/OyTMdGRxc0TnY0OeA3syhQEHWTYSFlYIZAQN7uG5O+AvCNS/7fGQM8CuW423QERuOhd0lxypDjeEiGFVnVuMlI8AF4XuNHFM8HNs7WuDPepUS1GUlW+LlvNMgoN2PdMofO5k/tYjt8o57/1/NkPOlvRgDVN82jNgLJlgw56RXJBn/z2f6P5EzrWuPN374M6h6tL/VL7ZIOUCBCm4LmQBsBAV/32RkA7fRWEslEGhMedQslEY3xWLzjgE4kC4hF08inp3Fxbg2dchsHzzax/2wTpedbqOzvYUCKjTEzmmpWNClfpCOfMcfQgOFwBNu7OyjXa0gz69iOSvct86xpR1Dd5u44kx33I7/nnHHDeOklZnQuW5YziwI+e+K4WIdDN6bkhqWjzMxfGpEEa5lZSuedgFNuOodf/erPcevWLctg/Pu//3vjAuXRamYwsk0E8trkbAyHLNts+eIqfvkXf47b9+9am/a3dzCoNhEfhbC3s49//H/+I2pHNbSqLTsaz4xFAmhT2Qzm5ucRToRAhyuajBmVwVvvvoGXXn/FnIi9nT18+PuPsfN8D/FwwkBRZq0xM41zxcxXphqK65S8ogTKLl65jGwmZ4AhgTo7bm4Zl+50DcFgzu/C3KzJj1FF1GrWfmZkLy8vGj0DATLylu7vHhjQQS5qAiszM7NWAIZ7S6vbwhhjVKrHVuhreW0Jv/qrvzCgghQkjWoNT56sY3933+ZifmEJ+ekZAycb9Zbx8RKIZhE0AtwsFJaIJ02UWQgynyuAxZIo0zL8aSAxCOEAjbQVm7CjgsywZuFIo3+IGDDCsaJ8uAJ6PBrNzNII7t69jdt3b5usUB8RfOYx+oO9fQNmmEUbhctUIQBdazYs+5WAN4/B00ghGLS2dhHNMgvaNVApNTBsDjBuDxzfNzP2Uyk0Ol3UWk1kC3ksXVzC2rVLWFiaxSg0QrvRMOCdIPTh3j7Kx2UDFlu1Fg52D2xNrDHzk5F8jFBvVlFtllGcK+ClV+9ZMc90Jmn9LJ9UsbX5wsA9gpk8CeIi+UkrkEbQv9oiBccAq1cu4rU3XrdM7pn5OVsX1ZMKjvdP8N2n36B8VLLiXbbeQs6eYFYfnY6Z2aIBLgwi5afzxqPNwmHpbMoKAL7Y2LbspEqlilaDNSRc9hLlyegdJmPHZRyNuOJw475RobjifgMcnuyzUDfu3bmHt956E3MzMyYDZpCOxgaWM5Dz9MmGyVaN/MmUhWQG4QgB77z1h3PETMuXX3vZ+tHvOs7znec7+Oqrr1A9cTQ7sUTGip9SsZAXnQX2CBxyzS8tLeD+K/ddAIOnAno9fPP9d3j46JHRPMzNLgWO/dgcZ/aTnK7MbDedbhyxLlNcQAM/5/95VJugMcF3ZqubcxmO2JplQbcXL7aMbzkWSQTZm0t2LYFwcwqGYwOReSqAoGwinrD1UCwUDPglJzzHtzvqWeG0XCGHxeUFcz75Lq5PZl3XKzUDKQsF0utkDPwmrdDswiIKizN47Z13kJsrYMK9Me4ceAY8xv0h6uUT1E7KqJdO8OThI2ySB7g3QIKnZ6IRTCJhA7PzhWncuncP9166j2J+Guvrz/CH3/wex3uHFlRL8Dg9KUBSKaRzeSRZ7JSc6SvzuHTnJi7euoLcdBShOAFooNuYoHZcQXn7EOtfP8Kjr75D/bCETGIK2XgBMQINkRHGkSHCqRByiznceuMe7r1xH/MrBQOyB23g+eM9fPXbz/DDp9+jzABSs23jMz8/YzRBg2EbW3vPcXC0i+F4iGQqbSBqLJpCJBw3zvrQxK0NJrNOF+fxxpvvYXZm3nTzYDLA1tYL7OxtG7gzxaBlhkUE4xiPBqYHefLDwIKJc0BZIO/y5as2159//jm+//6h48EPRYz3mAUUyYXMPYC6ifzK1MXcQ2cX5q1gH/dFBkHIhc6TDZxvPZfcuWb39VxmXTRITKHOlb0oG4mc7ayJ0Gy546kWbGKV+lHf9AL3Usq8nUyxIFULh4cHSMaTplsZrKLmMsAneA/XJ/tBnXJwcGTc67yfOphO41SOYHEOM3PzFgS7cv2G6Q3WD+DaSWaSlgW9enkKozawsXFsJzdIn7S+sWGgPseCNgFtOa4X/sQiYQtykf+fAb39g10cHR9bu7P5gr0rHE8gnMwgXSzav3AygRBBtSIpXIzdBZ3+CL1hC6HwEJE4AeCx6Vdbmyw2GyXVFFCrdI2iKhomkBGzbHpmQldKe2jWj9FuVjDskxJogLjRRjg+aI6r/Clrd3Bikf4a+89AhekP49x3IKBsPc4rAxz8LduSp4y0zyvxQfeYzgmo4eTE8wSpQFbbd4LkKM4h9xnfFxB4Ld/MB0nM2feKXwvAEDDmf+8DFrSDzEcLMs5O/eiAakHAIoFOH1CW/Ss/R/f5froAR9+fkx3Mz+Qz+P6Q6bsgY5l9oI7ie+Wz+XNlYzNyyRKy6eVPyw7X3MieVx/kg9J+kf/Ad3PtC7xVooh8M78fvMYoI4LMZdrvolBwvpiTF/m/44njCte8uDkcWCCFz08nXYFLs8WCYl+mLwJ8YTJ2ARLer3+UYQa4VF+K71W7nP5I/AhAlM7RGFicmYfMDEQ84/w2/CTAZTRfPJkp2bQ+sIAnvVfLnnagvuRY+oy/5cfJD9bakS8ln1MFC1WHRHPuYxu+X6fvzQawImhOn/r+oUA1A6qCufjRmHr+n3xzfa8x4n2+LywdIQCXsmonDnsMrJ29X/6dO8niaEKlIwQMcsy4J4niQP6v9ATfwfv5vdXgCPSM/HK/33y+AFTNA5/P9gkvEHamsfN9XGEh/lrk//3kT2EKaqfplIAr3vd/tR61VqV7JEuSX51Q4l7NewQka23yfQLAhW/4OpL3cB8QkKzTthpr6QLeq0QzvoP3STer3powEK0xjZHsRx+IV7s4fqqDpP5Lr0lvc2/SfJzXz64vbj1r3CWz0mf6XP2WftV1TH5QkFLypfGWHhOuJZ0tXMSXN/XfXyuaf/4+1UNBW7Weady5+XQANGkBbS2GHN4UCSiOmahkmAip/bpdK+prc+FxQHNOaJ+pfVpP0hEm3zx1HAQjbYzIAe0vdA2cPtOA+cLnKwsC0FJe/ubD+wXsanPzFdx5ENaUZhBBOgPHXHTasmtOI3lnPFwO+DlTvBJcgWgCp3wATIvYQJkgAqMNSovYBCDigBsZCxpU8ThJYP0ooARRIBXboaiNhIrf8V4pFR+o08LVhqoJlHLi87RY/YWmjVGbAu+XQtbCl/BKMUtQdQRDC0598BeV5ub8BizZ0HvN0Tt3HEJKV3OiOdKYWxRXhTS8TUZyyOcJmDxtc0AL4itwXqe/zxtzap+vSKVEeVRdx4S0UPyNUn2XAvFl3zbogNPGB+H/1HhJefmK3sZrcAbA+sEDGWBqk+beVyS+oSc55W9/A5Oc+IpVcuXaeZbBLKWkeVabNa6aQ/7N72wtBBFUbZ5+sECGjNazv74l6zySIaNAG7MfSNAmpGfw3ZIXzbk/r5ofAci6Xv3X3KgtPkivNan1q2sk537fJIunDkLYOW7jsYvuE3BJJrIYMpspkkQ8kUM4nEYqPYtsdhaxaBaZVM6yoBOhGNYffIsXDx9hVK2jXSqhVjpGj9y8PBbOglyZjAFHmVTaHNXc1BT29vdxWDqwjGPqK+OpGzhO327XHWlk9qXpoRGzU12hPM6bAc/plNFw3H3pPlKxlCsut/HCnFvyUBIEZZ/pnGazNJRZXIwctmksrS7hr//61wY8kXP37/7u7+wY/XRx1j4jaMbscGZO84g4KUFWL63ig1/+a1y+cc3Aq6ODQzSPThAbhXByeILf/uPv0Co30ak2kU1m7Zg7QR8WxUuxgEw2jljGZY/GMzG8+/67eOUnr1qRtQdfPcC3X3+PaqmOZCxh3M7M2lS2WSKdQjg6MSB8MBoY2LR4YdEyW8lPS2dx89kzHO8fOz67jjNMCfjyh2NuwFy/G4DwI8tivn79Kt7/2XuYKU5bxvDG0w2sP2amaR3pVM64tIejiRW4YkYos1WrtRIm4SFu37uFv/q3f4l4MmoAF0HNR989tAy3J082rAjWzPyCGXEEWTl3vK5WrZohwGJ6TLA3x4Jc2+kpowvgHiGDjce4VSdBup+GHttOCo5MKmlOOI8YO2c0fHp8nEfemTV+9dplXL7MLENHJ0KAnYWsDvYOg2zEBBKxhDlDtUYT5VrZDBkWz8xPFy14USzMYGlpGYMWQbE+mrUuBo0u0B2h3+lbpuLs/AJYqqxULSOSiGNueR5T03mkMnGjfmF2JUFHZnsxmzROm6DTM8B1Z2vHsnYX5xcMbCD9TKvXxtHJAZJTCdy4ddWyzVkYrcnj8uUaDgNeZM4z22DZGNkpA+8JqPH+HvpGBfLq669h9eJFWy/kVDYQ+rCCx18/xNPvHtvRffL4EmTjOHOtMdOXgDezwXvDPuYW53D12kUsLC8gnoxjd3sXj7/fQL3aMP5sAtDMEKXOMuAklQTGQ8s8jpHOgRn8Exa3TLkM6MnYAHbaQC/fexmvvvoyshmX0Ur5oHNPWgIWbSSI+eL5NvrkF85OGY0DNS/7TO5tguRvv/027r18zwxLct5ynreePceXX35tYD/3ycK0A+2YdVUun+DwiFmRLQvm3Ll7C2+98w6mWXwxyL55vP4Uf/zjhzgpVRCNJk1GeC8LIlJGibMTqLMARNpVPzeubNIbBKdPzLlNpM1ZYUboysqqzZFlxnR7+PzTz/Dpp5+jUmK2/9CyxwlqMnuZPPDOIXQncwg00hk8dcbIU282RtR0ZI+ZuKO+0RjNzc24diWo2+lMkXKkZTqRlA9cZ0a5Qp1YKGIYHuP+66+bvISTSYwDbk/yFzNTshIA0PvbW3j88BEaJxXLRCYXdXLKFVEklcfKpTW8+e67eO3NnyCXSeJgr4I//ssf8NmHn2DcHVoBxWzSzTNPmTDTNJnNYPHyBVx96Q5Wr1/GVDGKaApokVp5CEzawNHWAX747Ft89eGnKG0dIDaJIRFKGM1ENBVFODFBdi6Ly3ev4P7br+Dy7QtAmicbAI5A9WCAr3/7Bda/emi0Ue2qyxzjfkBPdoQeNneeGX9zfzxAluCzBcjCmAzDVvCGwQMGrZj9zoKYF1avIZ8vGN83gclmq45jFjTsd+3UDIMtPPHDNU+9RSCYa4RrnnssOYrJW0574uOPPzaaGcuu6vSNlmZxccnkIBJO2H0MaHLuL1+6avcxkMMgOHmVWZjvxeZzR4czx3tdQVDbD9odu8/oXIIML9JmkAZGdghP1ZycHJuecsktjuefex052Qn0Uoa5P/O5x0cn2N8/tKDTysqSUV5YUdIAcLHTTx1X6M3ZjS7LjM+uVGtIJRNYnJtHfzREPMHgWQKFmWkLns0vLhgodfHSqgHfHAvutwwmEYA+PDwynU+qklt37tpYkNPcTguMBqiWSyhVj7C/v4PD0h5KtEd6jleZ+zv3gtnFZUzNL6Mwv4Di4iJi5IpkJnchCcbbuXM22x20e3XjqmfBRBYODscYlHenTFJTCbAMDDGoRqOL0ZB6PYx+r41GvYTDvRfotEjtUkKreWKUHASpo7bvMVDu9CV1rk7Wmu9A/nijMnHFu2i7yO8ymzgAUKmbOX8Ess1WtIoQOOUvlh9MYm/ZhXyX/rG4oeRBfoMAEs6zOybufFvZqb6tTP9LzxLw49vq8mH5ne9DnPpcMQfAUoh834uBWmeHOsoI7pW+Pyl/RgDVeR/yFKDwgG31U0Cm2iB7XP6fbA/52nqv1smPQJixC0TqR8+Q/2OnHRKOFu10Lrw2xQNKLQEwnAMFCeTjyQdme88DTdGYmx/eR13O7127z+bN5oU6zAOa3JzyNFrX1rmOoQtXsCASwc+4A3ZZPFqfSR6Y/MSippwj9k/3yr/yfWZ/bjUOzNI2IDkAEa2dQcKJ5E1zRb/EMIHgpJ2TJ6sFDBYS1LgrgKMkIvZZGaLyj+SLSU/xN/uvQtjCVWSHqr/CfNg2+bHql9qrPgsDEZbhy7/8W36mTFrhKMIKfCxGvqDkQHgV/+ac0/bX/Wdz4/wm3qu14tM0yLdV3SitBQGfPoiohLYz2TrbM4Qr8bfWOt8j7Ixtc/YL+Y7d6QyNhe+f+9iHxlDrTVgK50NyqrVA/GEcnPTQdfqO7eEzRO+iNXZ2HZMGCNqfJcc5H/gsUONjOxozrVHbS4J6KLxOCaAaQ/N3umcc07b/Gr3gGWc6bVL1U3iIZElzwH77gTY+h9eex5UEAOs5Jgthl1DCf+qb1pTTh2eUPT526usqzYevJ/U9AVkluSnbWfuMsAUfl5Be1p6h50ivaU36ut7/THuLD0C7NRgUs2WellFDuf1EADQpz+xk5iQ49TVxJ23p57kAb8CLHxRd5fO197H9wrEEQCuoE/q7//W/NwBam9+fAqDPC5W/AGJRF7n1B9kfaHXeNvmA0kCGgARSQI+/6UnJyQnhvQLTfAXI6KHALCk2gVZS5NpkJdiKjCryoAiZr/BpTvugnhSMD0CbAxUcU9G4ne6kAZjO9use9kGKxaIIwULyhcUHytRPfi+h16LRdT7Ir3dLafMeRUlkPGijkcLyAWi9T9f6RolkQHOlzV3GsRYCn6uxUhv9iJ8Urha7X/ThPMDnK5LzG5PkVX3W5qZ3awz0DD8K6itIHn+ikcofc3ACpesD8eeVid7N57AIoX+kx1dWmjM9S4pSa8JkhxuAtzak/CVP6pcf/ZQ8aGH7c6G1qU3WN3q0uWq9uHe40wp6n/7vb0YyBs7LjhkCQXETGSxqp2TIOWKOR1x6QQYn/2YE0J8j6Qb7LjD0Jav+nOp53FjOG/C+3MjY/VNyK5n2NyJ/ziSrcnCkNGVgO0DScRzxSKr7cY5CIk4+2iT6Q3Iy08icQiSaQy63iKn8PKJhfpZGNplDMRPHi0dbONp8htQIaJdOcPj8BUr7O5b1qQ2b7eF4E3yZLhZRrlSws79tmcbJlMti4FFml4XQMoeR2cf8nMUFCLxoLh3IFsHVG1et8NnS/JLRB7A4ETk6mQFiR+NLJQOeCDIwC5OZrfnCFK7fuo4PfvkLO+ZbrdXwD//wD3j27BlmZubM0aZtbJlz5MJjQkYsag79z3/xM1y/edMAh8ODAwNhWISwdFDCp3/8DM1jZkC3MZOfwXxxxrIV9w737GhQPJ1AMpc0IJrg8c8/+Fe4ePUSNjY28dEfPsT2sy0M+xPkUlPIpKZwcnRiWW0cP+NqJddmMga6mQSSV6+s4W//87+1/jeqDQMwvvvme0dz0Rta/1nUjvLFrGDHx+aKMVrWw3hgAPSf/+W/xsrSsr3nyQ8P8dGHHxu3MAFoHqXnseVavemKIabjaLSqiMSBey/fxnu/eBeZXNJxKNdb2Hi0ge8efIcfvn9iAM3s/KLxco/7YwMuCFb2CWwSLEjFjQrFuEzHIQPMq+WKyR3bQoBEWXe+8c81Q+uIgs4AACAASURBVACawQoC0JlsygAbF6xRACVmdA8EOQkCke/bsk95RHYSdpnYtSbazaZRhRDo4/2NVtsAaNu3U1GjXynOFJDPFZHL5TFsh9BqdNBtDdFrdjFsdK1yMguRrV28hHg6Y4DoKARMTRcQz8Qtyl6rnWB/b8cK6w36PTAWv7y0aM4fQaDd7R0cHR4in8lbxiRllAWa9g93LXN+7dKq8Y4TKOXeS6oUroeTo5KB0QxW8CdXnLYj5xxTriWWqpxZnLUs98vXrmJt9ZKN88lJBfWTKvaf7OLLT75Aq9U2+WBRSK5/Og5m9EZgADR5peeWZkxellYXrU+723vYePwcJ0dV9Lsu04V0IGwf1ykDA85mYOHEkMkbQWjKMAFsg/zIuzbq4/aNm7h9+7YFqKLkBA6ADWZ0Ul5fPNvG1tYWBv2xZa0ys5LP5hiwqCkpc15741W89OpLbv2OXAGeJ48e49sH3+Bov2TG/8zckoFPkXDUaDMIkjWbVeSKU0YBcv+Vlyz7ktQTZkBH4/jnf/4Nfvj2B7RbfeMtz6RzRtlSb9URYlAo7oJi8xz3ZNIKiPHearVyWvU9FovbiQCeuGDxOwaEeMKERaw/+fAj/Pa3v8f6k6doN1qWJZ9OuuKhxVzR9DO5ofmbRTipt0lbQ33OQMFJtWzzxaKvk9HAODHtlEfeFVU1Q5t6ud1Gpz9AIV80igbuLdSP5LrnKRJm/s+uLGFmYQ7heMwAaOpeFoVk5my72UCzXsez9adYf/oUkcEY4b7L0swUCkbbkcxP4eL1q3jrvfdw6+49xFh0tTXA1598hd/8h/+E5kkN2VgSCzPztp/WWnX0xn3Lgl67dRVX79zC3MUlxDIpA9MM8B9PkEIU1d1jPP3qEX748lt0Kw2E+iEM2gML6kQSYYTSIRQW87j/1kt4/WdvYupq2uapUh5h0BmivFvCd3/4AruPXiDaHmPSpfNEe2+CDiNL0Ql2DrexXzqwDGieaCD386A/MsCZpwRSBHYmPPkVNbqDfHHewNOj8tHpkU6Cz7VmDbFYyGggCEBbwI0BAAZqWm17Fvea+/dexszcrNHyfPXgS5RPTtDt9VCv1UwO52ZnjWYpP1UEwSZSM4UjMVxau4zF5SWkjWqpZ8GWZ5vrJu8EkZltzyKK6XQGI+5hA2ePEKSlzcQf6ldSsXAdkZOdgA5plrZ3ntve0e2xKCtBAwdC2ZF7rs8g2/Bg/wiHh8e2P7g6A3lri30fDVmg84AFEDFBPpc/zbqn/iFgTmqTwhSLy0YRicXBLE3OOfUw+0bnkOCSKAIoq8dHR2i3SCUywFS2gPff+wXuv/waZorFU2c/HJ5gb38Lj598j6dPH2HjxVOc1A7c8+JJdxJrehpzS8vIkmt79SIWVi8gUywiThB6KmERC+Y1tns1dPttG5+pKe7BCbNX6Nt3eVonHUYkxuO+xmCETqtjQYheu2VUHLXyIYaDFvq9Bhr1Y3SaFUzG1CNjTFhLIeCi5/gKxKPuJLeugEhnt7oM1FOgJvBZrbAzwegJixt3XFA3yGIV+GL2XZDpLH9DvmQ6lTRdxX8CCuQTWia+EjUCP1E+pT7nPi67XN+dt0F/BNgGAI/8HO4Ldn2Qec32mZ8d2OV2ysmKKzvgSra/Mis5Hj4o4WfV+b6A78P4/pPvM+v/8gEFZvrv1fvka9pJnyDAws8E+MnX5xzKf9Z7hRNYX0Zu3PVc3s99mNdwH5U/JDBKPhg/N1Ap5K5T5rTexzWucTH/nNRcQSBB80G9JwBaIB3bId+ez0oxeEbfZ+ACrr5Pb4V/rSil6zfvFV8rrzMbzqtB5ICis6Q4s9XM73DZ2dZO0uAEAKCe6XwxF9AlJZb8GpvrCBMWlDxzluylLG4fzBc1iPw5to/9NqAqqFkkGZa8yHfm37JB5YPwHsmKQDf5jZo3zRe/l9+o//M57BPHjM/2gTCtIWWl87m+PuB9AoYFPgtklC5R+6QzaAvw3RwHziXtcbbTirayNss5ih+z5wJuc4617/9KhuRbsn3Cq+Rnqo38+08FYfg+6RzN/5/CUDS2lmCRcsW6NXYs7ixwUNfJz9bcqKgg/xYVkbuWy8edoBQmIWxDa97HU3ycSziJxsX5HsFJuCARUXrhFKwMqIN4Hfurz3mvrwOkGyUnfJfGVriCxp3t03rgdfxbdCq2phOOq1vYh8ZK+AgTKH18yNnrTlf4mMp5fIrX8Xue9jO/PqAC0jo5v9bN3rBA6lmwzpc3rTetH7WZcql16+se6ZdwwEDA/dHGjdRYZLAIqI1IwcHPU0lXF4knfmwfZdHxgDOa7VJwhJRi8l+EuanvnCMGnf31G/o//5f/7hSA1uaqwZOi0GBoQKXMbaMLCgFKWDn4miwJiv6WEvDBKi1KKRxNjDZS/takC1XnNdaZoDq2324fjNIGosiSOq4sYgF4Ehq92zY/uAlRvwRgyXgkcOkG9sfp99rgfeET4byEyFeaWrDqg+7T+zRmEkwtYh8UlKEg4fOFWAaFPtPc6r0UKB9o9jcMjR+fq41F83Je2epvAZ4cJwHg/uaiZ54ZNC6D3Z9bGYr6XM+WPPl9940Cfu8rCykZf0PhNTJunCFzxgNMeZIho3f7/dU68MeZXHEaY23CvhElpSplqr6dytzEZbfIIPpTAY1T44Kclj+q0BwUUvEoTNR/KZvzY+UbAnyWz8HtG6OSA61nrQ3fwLDNN362mbEfZ+vDRUXVdl8m/b5yA9NmzL7zGZwHbRRmvAXjIzmUrhBY7W9svi7Qdf58nV9ffBf1gcbdl3nJE+/3DSzfwKZh6dZfMDcTx50Ui9PRJIglADqPWJwZsSvIFxcRCaURiaYwlSsgkwyjulsFmg0khxM0jw5x/GIL2xsbODrYN+NVckMeUAIG04UiWp0WyrUTxwOdiFo/jDfWuAc7Rt9hhXosizJqWWWklmB7mf3MuVpcWbTsKALQBASOD0tWIIxFmcgBu7Oz4zIBWPSMeSDREIrTebzy+isGWFFTPnv+DB9//IlxA/PIM48vcwwso0TchDwWnEzi2s1rlp3FjCQCXJXjEysKRm/12eNN1A8r6NS7KKbzmJ+dtzOGpUrJ+Jb7kz7iU3Gkcklcun4FP3nrDdSbbTx69AhPHj5GuVRBZBzF0uwi8lN5y1ZkFrcVX8pmrOAMs+zGBo71DID+d//Vv8P1m9cMkPzsk0/wMbMMgyxKOvoEhaVfCdrTWTAgmMfII8DPfv4efvVXvzL+5UrlBD988y0+++wLHO6RV3cKhfycZZpV6zV0+h0kUxF0+y0D3i5dX8W7v3gLS2tLVnSxUWvYGHz5+dd49HDdMvZyU0VzqAgqMwuP7eEmzyJZ5Km9dvcakumEAdMEGL978A0Oj48NtJhK5Q2AkSFte21gtBJw4zFlZqbRsOi03Zpj4hj7S15QHs/mnNPAjLHIYTbreEpDBFScUVevVuwIOT+jamLAodFuoNvrIhwLIVcsGNULs7PJVz3pRdFpkfc2hlF3iFFngE6zZcf05xYXbT0MmNBFxygVR5qFLsNAf9DG0eE+SodHKB0fWlbnxbUVZLLMjoqidFiyTF8C4QSlCT72hh3Lpowmwli+QPoMFvJMnWY6cRxr5So67bYFIKgL0tkcFpYWjSZjEpmgRyByJm8ywmANj7pz7GrlOjqNNg6e7OLzj74w4NNx4DsefBph5oiSa4C0MYkY5pdncePmFcwvLRg/9NFhCXsvDmzNcdy5zgYEoruOAko6mFmDDF5Q3qbn8pieY+G3qGWwH5VKBoLOz85ibe2CAdDMduMRev6fVA1ch3s7h3j+/DkadQeUk0KC2amU5YPjAzuxcOPWddy5f8f6zwzTQa9ngNyz9Q1UT+qmXxhUIYCdTKasOGqn00C9WUM2n8H777+P67dumDxSj5IKiHrx668f4MGXD1Ap1RFBFIX8NPJTBdNVBC0RHhnYfuPGNczNzVq/qMMIwK0/e2a/Gdignnr1ldcsY5MnLdge9p0c1d8++A7bz7eNkoX81932wChrpgszBhCnsy5jmjz6t27fxs07tw1059g8f75phRY//eSPONzfRcQy3kZGbTA/O+dOFAxHdi2LHd64cRNrl66Yc7n9YhMtFoDtdVEjrzwdiUzKMpMnoYmNNbPg+e5Br4t2q4X9nW0LjKWjcWTDaStcmi7mLPsZyYQVM3zj3XexeukilpZm0WuP8f2X3+Hj3/0Be5s7SIQiKKZzJl8n1RP0JgPjfL565wau3L2F+YvLVpSQBWy5eLqNDjKRBNondbz4/hl21l8YIJ1ADP1mH7VyxQoQjmMjxPIJ3PnJPbz9r9/Dyo1lbB2Qn/sEBzuHOHi2h+OnO+ge1pEcRJEKM+jkTjDxftIpHFQO0Oq3kcikrB4AqTeMX77ecrQZPCHgloTpkIWlVWRzeaw/28Tx8ZGdluA/cgeTfmNmbtrWN/c8rgnKIWk0sukp4xVnMIIZueT2fr61aRnSxvNPcMA4fWPIZHOYm1nAwuIFhCdRDMcTzM8sGVc4AwmkRiL90fb2C/zw8Du8eLFpQS7qkZWlCy5DP+pkmmCPAR2xpO2RXF/8e5pBtvwUWq0G1jce4+nTpyhXjmyPzedJn+X2Wz7iDCDrYW+/bJ+7IrEu+9jZSg5YYZ/CobBl/s9MO5nn6QvScBQKs7h26Trm5xcRjTMbaYJyrWrgNMeQ+36jyaPfpABhBnnL+MbZBlLa3Lp5Hz//s7/E0vISum2eligbp+dkMkClWsLz7adWXHJzex3lyoHxfBOwpW41+pf8NHLLa1i+fA1Lq2tIzxSQzE1xkjEKj40CZhIeWeDMgRRRdHojDEdAKplBPA30w10k0mGkU+QIBsgMVS6TDusIrWYDk2HbsqH73Tq63SombEOcAQzS+PRwUmK2uSvcaL5fcEqUc8b5EgDCIILZ9AGQJT+I61V+hZ0cCxxk2aTUc/YTgB/nfc0k65gEGV6y9WUry46V/yc7VrY/5z0ZZNDzO7bV93Hke8gm9cEl2dWk4LB9PQAg5f9aUMlAb8cl7GfqOyCJnO2kP3L7jvnyAW2f9h3Z+r4vIVtIvpD8L98PEyApkEkgot83XZ+IOXoDjZ0lSwQnePnbQI8gC1VAoA+A8oSgQCQFBeTfyxf1/U8fw7D9duhOQvOfxkDr9Ee+QlBkXGCKmxuDfs0mVNaqs727TJh3nKmp9Cmtxnl/mPqF8sr1KWBJVAHCHizrMAiWyI+RrBD8YuCEp3s0H6xx4WMFktdhUHTzLMGAdkrEAGgVIBMIJiBcPpj8LuEEPkYgeRPuIX9R4yQOZP0tGVCfnA/qMCMfx5DM6T5eo0Q2Xef76lorvuw6O9ZlzvsYD59J3cr9XLLq1yXjtbpPwCb7SR3N+aX9pzGS7uZ38nd5D68RkMnPlakrmVLWq3AQrUHpJX99+TQgmgN9b2s/SHb050VjpDWo8fbH0fARUtoFPNGSQY2r2qIAkIJsGktL/gxRf5zRyhiI6dGWUqdKl0q+BPSfn0e9z3+/dJLGSYA1+y2KGrVLOlEYhHSM1gA/V0KcdKrmTG0RNilQlUaN+iNsQnqI93I9+f3V2Ai3OK8v+b0BvKJrCuo0aB2xrX4muNa8nitdqf2OzxG+6a8jX5cpAVfj6+vzUJDBzf3R1lA0OGlzDoBOpxxlnfDC0TAIXDAxTAUtqbtHLjtdGJsoUvhsfs5aVD4mZBQcapAmSp3mhf6EC5QTAG3CFpDrS7FIEfgbkoAlgWGKdoi+QotSi8T/m23QAlGmqQbdgJVA2Pk+CbqvsP1NVJPvH3GQkeArPAOYgsq2lsXDnSY4dqeJDz46Lexx/n5fIfrE7JxAgpYs+KECdv646zn6rTmQ4PkbvhaPrvWVrxaxBFFGgD/XpmgDIEEC488Bx1nKwgdu/Q2d/1cEkc9WlJfz4o+dFB+f6R/lsU00IJSnsCpaJaNCCtaXSc2BMxTOOMR8uZGMKGqkDUUKRs9ghoBkR0pd7/Y3Lz1P350u4iDDVGvCN7q0WfkL3t+A7dqQy+znjxSn5EHKXH3kdcraV9v0PF+h+ps5+++/X+tBGxmPmtn1I8cTbPyh0Yg5fOQSpIFox2wYQWcm0HDkNp2gyAk3RwHBfntlWGg+1U4ZmuLHYp/4XKsHzmzosSsKxPawHXyPVU6lRRdmWq0r1MTfxhVK44sF1Qha2UE5tynye/7N9g+Z/dIf2G9e5/eP79cYyQE4v941p5IT6THbSEYBef8woICZuMyKaIwOZxwtHu2PM4uugESyiLm5i5ieWUEkTA7WKIozRQOfBrUGplhhu9tF/eAQjcMjbD1dx/aLLYx6LpLOPhCAHg8nyE/lDMCpNWoG0BIwoXPIjFUCd3TAmMHK+8hVzOxm8gSTj5jZadFw1ICZ1dUV44vLprJIp7KOzzfsjiAyq4xAiSue18N4MkIylUBxrojXXnsFyxdXjM7g0ZPH5rzWag0TXTvazEJmHXdsWZsnjTLLHOg0gmywFFjbNcOofCSBnc1t438mJUk2kXE8tZOx6UkC0CfVY6Sm0piazuLK9ctYWV3F0411O3ZNqg5y+U4GIaytrKGYL5pckhv46MRlb5IWgAB0KBIyGVu9vII/+/lPLSM7nUwaRcGHf/wj6uW6HU20430EfZtNozLI5bKWfU55ZKYx5fX1n7yCv/6bXxsH48ZTZtA9wtaLbfS7I6NgKRZnHVDbaKHeqtqRzMGIhZl6mFuewTs/fxO3XrqF6amCZeI++f4pPvnoE2w+27YsW8fxHA4oBxIY9whM9LAwPYu333sbb7z/ukWtjw6O0ag38dVXD/DFp5+hXm+CfJYLc4vuCOjYZXYRuCSliVEHECDLJIynmZnFRh/DXEOCQ9GQZfGVG2UkIwmTNwKAzMp2J0VcIK9eKQeOvssQZPYx97emgV8wzuQLq6tGu1CtNJEIJ0FbJ5cucGEb8E5wis9jNmI2n7eMyBCPrjJzYTI03my2h2B36egIByzSOehidXkZ2SnH70luYwYMuJ9RR1FOaexUGhUkUzGjvcjlpqxIJzNrra88pjwmzzJsjim/lFUWlZxemDEKkWavZdzNV65fwfVbN20emPVphnVnjPVvnuKrj7+yrEwW6GCggHQiLsjcshMIzDYnAL18YQE371zD7MIcqvUKSsdlHO+dGO0LwRkWzKJByAx8Pt+CTszIjYUNxMnkUrj3yn3cuH3NAkK8Zn3zOZ4+emqySmeXGatWCGQyQj7rsoCpOykPDCaVK1WjCmH2KLnPOZebWy9MFpg1eeXaZQO7bD8KR7C7s2NgV6+lYqwE4BJ2LzOxWQStXD1BIh3H+z/7Ka5cuWIANNc+gbJSqYyTo2M8fbyBynENg97IwMPFxWUD1Mk7PELfjNuXX75n76Z80rarNuoOhHv+HOsbm6ZX791/GXfv3rMMbvJI87vHjx9bZieB1niI/NU9HOwdGNjJ/vPaTJDxPT07g3fefQ+vvvE6QqmYnUHu1prYWH+Cf//v/2989slHRuUyxhAzhYLJvGVAk28TEywuLOPtd9/BtWvX7QRAuVKy4ndP1tfRaDXttEeMJxO471pwNTDsI25eqAOZbdtq1Iz2KD6mMxKybP9wMo5BKISrd27irffex/LqBcvUpR5++O0PePrDY+xtbCFGmR2RssAFtTqk0inmrQjixRuXsXbtCmLZJOrNhmWcc/yToQS6lSaeP9qwIoTTmQIyPLXQGuL4cN8KWkYzUXTRQ3FlFrdevYO5tSWUm+Thbxq10OHmPsKtkRUOHTcGSIZimM7ztEASo/AQ49gEpXoJkXTUaEhmF0kfNLATNUe7hxi0+4iOw5j0h/Z/0qUsX1jD2qXLRt/0w+NHls1N6o1sLovF5Tk7yUCghvs8ubeP944suMfMnenpWeORpvN/fHyIk0rJ9DuVMfcM2vAEaBj4yudmcHn1GhKxtJ0CmJueM+B26cKK2VTUYwzgMet3b3cH5HMmsEl5ZCY87QgrVtUdWPCEJ2K4l0ZDjueZNB8s0sraC+vrT/Dk8UMclQ4N3KHOUKEeFt9UwUG2PRxNnNK5UF806zULCDELm0HScuXE3ss+MvAzXZwxXdFr96zw4muvvoULK5cs85k658XWFj778jOTy1CE/OMMZrWMosvs4wmM73+uOId/81f/Ge5cfx3hUAhHJ3UDz2k/tDt1tDsNNJonePjoG9SaJxiNO2i066aHCLQnUqTZyCG/uIoLV69hbnkVmXwB8fwUxszKDY8RS0cRT7nTV+asDydoNNrodoYGmPPkTzIXQsyxmlgwQ5RupFwqnxwhjKEVKCyd7KHXriASGSGbjNrn7VYN1UrpNGucezw5dTneTBASt6sDsRxtnPyBEUHY4Bi2D0BTbnR02NnjzseguStfk20VYMTUUj/BSZ8LrJDto3f42ZL2WXDiUj6x78PIDhVwLQBOyQimoxlQZwZqkD0sf432L3+4HxtgO5mcZm76IJZsWR+0kR+k3+cBQoGNSvDx/UH5IQKDea8AIiVuCGwxv2TiMvtOAZkAmJF/5oP3ApT9RBXuc3ynsAGNo98mjYn8LPlOvI8Zwfpc8+vGxwExGitmQPNH/pOb17BlYJt+Cooj0r7t9ljU2J14yKYzpvNFf+cD6la/ClyPDXdKJx4/TYBSQoyyPCVz8v/ZZtohPOGSIA3BYGjBE56Wkk8uH4y/B6cc0M4/UUYtx48Ufxx/rht+Lh5n/138vxKtTsck8PcFrlKP8tl+m32/3b9POANlW/OhuVNf2SbhGHy31qX5jMGJA17rZ8hrrfh4EOdB9BkKECiLWfcbxWGQKSvZE+jJ97G9fAbnkv8kgxpHBT1srIOsbL5D2cbOhnB6kP8EzLJfWkd2uvAcAOlOzbjgpfqtcRGI7QcBfhwgcW3mO/hOH+Mx3TIaW4BWWc3CU0RXwT6pLoyP4Skjm3LP/YD91dqWrtBaUZY477fAbZDsJTzJB5v1fvaLPz74rDHyZU19UrY+7/HfoTZo3PmdFR4NglzSGxozzbfmiL/73JMCfn7hHJIxpy/OuPuFVfmYmZ4pve6D/Own91G1R9fqBIUP3vp7Ad9j2F1A26NTExpb4XaUHY2l2uRjqTbexHN4kkTUucFezcCavccSBZgBzSSKCCbB9QbFUH8Oe6bntL647/A+rU99Lp1Eej3NremA/+N//G8n2gBscEIOUJEwnAePdZRJCtay7oIKwQLp+J1lfATp7VIG2kBkBDgw0lFRaKP+kdIPsh95n5QP7+E/CZIpLzY7uNYH4tR2dV4TxAGgwuE93BgEivkRHvFO6916Bq+VQEqhyriwTSTionlaYH52rE00M4tGQwOT+NsHlH2AS2Cev5H67/EVuzPf3I82fv5fCkcApNothaF5UoTkvIElpecLqMZKG40UD9spcJnvlsBrUZkRFHBia8GbgMfc51xsCkioL/7RAc27wFgZTBxvGS9qG9viz5FkSpson68xOK8geI3fXz/q6it3vd8HWjVnfL6O3+j5Mig4XrxXa06ZPbye1/hHbdQvtlX9Vtv8edaC5zWKMqqPMmqkAHmNbwhKNsYEO2jI8VgaN0ka2UaxYaRAGPHIEqvQcuNyle1smrQZasw1T2q7ZJLv8Q1n9lMbOp/H90RJTs+jcyzSOBiYE892MYtW72W7BjTcg8/zU1NokyaBxqwBwiP7zeuZGczP2W4r0uJ2JGu/FV7ieiH3p1cgxAAp7yiVZIaOkeub+17zT75Ft2E46gIFV0jBQeoEZkAnkswYmrbig9OFFRSKi0jE8ogwc2qaABHLEwLpMBDtAa3jE+xubuJwZxvH23uW3Tro9NEjH+SQx1S7lulJnttSvYzugIBi0zI+Z2ZzuPvSLSwtLaLXb1n24JP1pzg8IPdpE41qC4T0YuT+zGSwsDTv2k0HLcRMrCkHhPEIfyiMvZ1dlyHS71mmIwuWJLNJ3H2ZINAUSuWKAU3GhRZiEbqGAcO23lm5ALDr+FMmtcjhIWrlmm2edpQ/wszAvnEycuwJ0rB4YDIat/ax2B7lhsdy3dqJWDYznX0WOjw42DFH07KtB2M7Ek1wbZ5cwLEktre2cFIunxr4xonNugGAZa2x0Fgqy2NpDgQ30Iy81DyeGHPBNXJc7+zsYTgaYmF+AYlk0kBTbqaLS7PGjzxTdMfAjw4OrJAVgcBUMm0AFkFIAtDtXhthA7+7VvgsP5PB3ddv4oNf/hzzM/OolCr46vMH+OTDT4yz1/R3OIRatW7gA/9Fxg5MnC/O4Zd/+QF+9ufvG8XDs2fPcXRYtmJ2/+k//DM21jcN1C1MuQrehULenHIWbuJKIM0BF8Xy6jKuXr+CdDIVOKhD9DssQFcxYL90VLJ2XLp0Caurqxj2HTcwj3FTbgh0mMHdazGOYUaKGZU8EYAQpvIFXL16E93eALVq0zKXKQ/U2wxyTOdmkEhnTG7ILUyDjs4e54MO1fFRyQycXH4K9UoVpeN9bG09N8evUJxCcWbKwHUGnhgEYYYf9aH2m9LJkRUk5BH36emCywjtttEmdzT1JTMy4bIreezfdHgsjIXFOaQyKSDmMrGvXLmEl1552eSYwIVludQ62Hq0jQeff2MczgTpueZVU0DBWAeMOQCaWcak4KBMbm5s4uSgbLJESgLOQTaVMQ5jK0g4GaLT62A46iIUC2NxZR7v/6t3LGOeliH3zhfPXuCjDz/F/u4RQuMwem3qzrGtG80HgTgCMCwSSk5WrjlmhZpsTiZGX8L+i2bmwvKyy5rvMyOP/OVNy2SlI8SMMc5vMpM1aoSpXBJHpX1E4mG892fvG0c25ZFgGtc6C6ft7x1ib+fAstQJZE+ls8bRzAJpzIAeh4eWdX3jxlUsrizb9kL+cQL3fBezkx/+QJ7tES5evIzr127Y+mRBNoLqVhh1MATR31gobLzQzIhlYI/qfiqbM51AOSJoNAXZWAAAIABJREFU+dbb7xp3sBnCxgE9NN773/3uX/CP//QfsXOwbRz00yz2GFB18Frqk3v37uGDDz4wah0D9MtVWycbm+t2AoTzbEUjg9MoypYyhzfIDFGgk8kI3P/NtmRwl8HsZApXrl3FtVu3cP/lVywDl+NPAPfF5gtUjysYtLto11vGi07O6mFojHyxgEw+i8LCLC5cumi6kfue7bukwRpFkIrG8fT7x/juq28xlUghE08jPo6aUzEY9xGKhTCIDJEukof6gnH2xpIJy2B+vvEc9XIDg1oPrUoDkx552HuYnZ5DYTqPmcUZDGNjPC9tI5SK4J0P3sPrb/0E5KDf3drF5x9+ih+++h69SgfoAb0qqTQ6uHz1Oi5duYz9k2N8++QHtEddTM0UcOPeddy9fwsXL67Z6Z7QYITS/jHWv3+MLz/6EieHJawuX0QyRlqkkZ26GIdHCKXCiKViiKSZ0X8TqXTWgBrS3LAqXrfWQzKSwtrSBVy9fA1RFs6jjdDp4OBgD0+fPMbOzhaSKZ4AOjQHi4X+CEBzXXcaDKLFMZXKIJFiTQfWO0hhfmbWQGgCkjx18/D7H7B3sItwlDUTsrZnkbqFQS4GgPIsGHj5OpZWLuPSxctmp7RaddRrFTx++gM2n6+j020YpyvnmRn43B8JmhP0nwz5/2XcuHHPTphwp202ezguH+Orrz/Hk/WH6I2o48e2LzPL0tl91M9jXFhexQc//QuszV9DCAkLiJGKp9NndXue2pqgUjnAxrNH2N17jiErGPJZ1DvMsqSvk82isLyM63dexlRxDqlcAaFYHN3xELm5vNVpGEeYxUrHn4kmrijV0dGB469eXkDMKDho07iMbzt9ZP7cBM0ugwAdVKpH2NpeR7Nxgul8BhH0cXK4D0xIP9SxPYe2Am0KgfsMvnPNiUOVJp3sOq5l7hPDCQvmuYxz3ydS1qlse9m58kt8n8EHp+Tf8LeBF0FmtEAH0zcekGb+RGD381o+1z8ez2fI/5API7BbPgZ5882PC+jq5B+cZUA7f55gk+8nMROc42ZJGgmXhCJQzrXf9VZghu17gZ8vQMv52q6f8t/NBw6KxspvkR/Hz0VVIF9N4K/8BN//FzDjg1ryVwzo7Tr+bx+gU8Yq77H9KsAO5JsK+JQvov7JXjj1XxjiCjKPhSnY/I5d/SaTjTCQjMeMZkOJOKQTE6iaSrlx5Wk5yRITHYQlmIx03cmzMz/JgUGMQwtk0phI1s6AQmIIE0tkYRCJNqVk07k6zkcTsCu5lJ9vfwfFC4UFSK4kZ3yGfE0l6gj30FhpXf24H86P5o/8Zh8z4HcCnvnbXyvKoKSdyHZoHuRrau7YDhW5VJ/4neSC10svsO28XtnuPjYiXmTft9aadQUeHYe7Tt37/rPWKO8VcOu/y0DGRJA9GmBisgn4XNqYwnV8/SIsgTahAHZhXgJtjQHg1C89ozhhm9gnjY1PnSJsSj5sIh43e144k+ZW7aYeNlnimcpgPn18hfuK2ufjU2wj2yeZk78vTE4yqTFXf4VlaP3yc7M/AwBbGCI/V9FQvYP3+LqCz+Z97IuSQOkn6nPDIWMu4MJruIb9emA+HihcSHpL76SPY/vJucxv9c8PDmhNSdfwGo2d9KsAYuELHGv9aI6Eq7L9pHXjjzAl6WbNkfY/6QPNu67T+tL30hn8Tb+K1GdWR8Cytkf2N31YJt7xXp5O07v4bK11jY/aLjzQ3+dMn/xf/9v/ZBnQfJgtYnNWHCUAP+MClmA5hXNWNExRHXF+qBNSWLxfgy3B0uRrM6SA+4pRClOAmZSOlJWUgaPfiJpxqo1SwiyBOFPqjqxeSoqDK24g//iBQFQfTOMzFNFjPyVEbIcWK6/RPXQqZNDoWosYBUeNJJgaU8vKDBScxo/3a0NXm8/3TX8LvPfv9cdDBoE+Ux/Vdm1ufp81/+aEBhxh2lzOKyE/wiIB1EKRQaV7tRn5GxMBFilMRQPVNz+VX/dooQtgpiGp5/rgtMZDQK8Ul6qoKmqm7/1N9XTFB/Pqj5VvlPgGqjYiMyr6LJTTts1O8u8HNBTEsE0uKA6hZ0kxaHOXvGge/PfIGNNakrHgrxVl+J/vnxQjgV4Zeho/rR8pNa1JGUC+vCrQojHz26n15+sAX8H6ASEpUT77/IYppaix13rj39roJL8W1AgCEOqzFLZkQmvLNBlPcDB/OKiOTuDQlzW13TKrA85sbXK2KQUFawhAK8hgbQjx6FcUsUQa6VQBmcwsotEskqkZzEwv29/MrqFaINCxOA3wsGe3DNSPTlDaPUD58AC1owpODo/QrDTQarStsk+j1nSZm+SFDY/R6bfQ7NQRCo9x8fIy3nn3DVy+chHDcd+MX2YIbm4+x+7OIY4OSqiS73YSMV5J8vMyk1zFFng8meNDfcX+9NpdQ3E4zgdH++gOu3bMnEf102kWVHJyzuPefcpSLIzbd+8a+Mx3i1NRwGCtUsfh3r5lcROAZpa4NkFmudn6pj5khjsNB9I7MGOg3rBsZDP+gpMZVvk7HNDuMJOk2THQhdnPc3PM1k1YgcL9o33LXCMdAvtkxn0IyBfJA0tnGsaB7Bw5129yJ5MWgEehCU7xH9tWKM4EgUsaLaRJAIqFHKYyOReA6zgKhVg4asaMZQ2T9qHbQblWMSeBGdQmk5EB7r56E3/567/AhYVl4wT+l3/6HT799FMbO4KmHD8Cq1wrlj0TilvhJWby3X/pNv7L//q/wML9W5gcV/DFF1/hyeMNfPLxF9jZ2jeQs5AlKErgrWiRbKJy7BMB/UloZFze77z3tvFgc73s7exbVun+zj52d/ct85Fjvrx0wTi8mVHJ64wPt9OxwASfx+PQEzATwmXr9wZD9EZDzM6sYGF+BSEr0smTFGEkohHQ8CVv9k/efM/GulKtmhxV6izI17C5rFbrJl+cIDpug0Ef5ZNDbG5uGP/n2uUV3L1/EwXSF8TiODzcx9dfPkCr3UAinjIDqnpStSxqjp8V3kwmUWeBwA4pahrGvU2QkTJ2WCbPKbOSQsb/Wpgp2KkC2kArayu4ceOGrRWBFa16F89+eI7H3z81jlg6TBwfZblRvTCLkRQGDJyQS3rt0gpmF2Yd9cXBAY73Sui3egEFRxj5NI/rZ+zUA+8NxyJAhES+I8wuzeLtP3sTi6sLiMbDprf2tw/w5ecP8OzJCzTrbYTGcWSSGTvFQFttyAB/iJnUfdRaDQuUsZgpz4owW5sUShZAarVN7gvZvGV9MvPBGfgD9HsDZPMu63M0dp8T3eaJgPx0xgBoyv5rP3kNr77+qstWr9eNwoeyu7O9h53NHXDtj6xuZtiyoKe4/tIxAz4vrK3g3r07RpPCpAQVyeT95JZ/vrllgKXL3p4BzVC2u95suQzRVBpTmSySzLBhxvdJxd7NgAn1MClHclOOR/fWrTu4fu2mAcWUXQL9DGI9evQDvvjqSwPO0+lUULzO7QfM3qQMEbj++c9/junCtJ0O2dh8bv0slY5QqVUtGz+acLzlHANlTOm4L8dcTgefSweCck8KDwZcSItCiqLVi5eMWmJhdtnmY8TAD+liGPgZT+y3cXqPu5bZTw5q3s+CrwSl3NFYBwaFJxFM5wqYLU7jaO8Im0/XrQjkpDtCITllTgV1YzzNQoQ8JRLDVNFlHtdbDigmn34ymrIAX6vSxrA/xKg3NK5Zgt9T8wWMExMctUooXJjBL//mV3jjnVfAZT/uApuPtvHpbz/Boy9+wPH2EdrlOrqtLhaWlnDrzm20Bj2s72xiFAth7eYVvPVnb+G1N16xEw52uqk/Qr1Uxs6TLfzxN7/D1589sGAsi/gyiNzqtzCOjNCd9DG7uoCX33wVd1992bjCw6GYFYU93j7Gs4fPUdk7QWzMIHTcAGhLfojGUKmeYHd7y4Jq2VwazU4TL7Y3EUnwXMjECv9O+mOjTknHUhbIIZl/rlC0ooXkY56MJjjY27es+JPKiQUCjLop5vR3pzMwOiIGBi9fvo61i9ct+DgwvlDuoR1sb29i8/kT1JrU+zHLcjf+62YbU2lmQc8hEUkZpcjq2nWjl2HQkNnOg0EHL3afY3PzKY6qhxiMephfnDGZpJxSp0YRx9qFNbz28ju4snQdg97YZJeBus6Qp1s66PXbqFeP8HTjOxwc7iKZCiObn7KAB+WMFEnkLC8uLuHq7XvIFRYMhA5Fk6i0a0aTVZgrIBQP24kIIuncrzvtDvb2tzHotYxeaWVt1WSXQRAGkZw7P0G728Bx+QDV2glOqkfo9RuYjLsYDzoYdOvoNeqIRSZIZpk9OzotlCbHnfqO+kz8sMbjHZyWlC/kACkHAMqPUtadbLzzdrN8Ex9U80EGAVvyAfkunbiVjeyDGeHA19N9yqT0g6hqH9siP0FAjopME4AWQGj2a5AQweeaHzo6y+Qz/zIAyUnVIrtYtruz291RerXD7WWOIkT+nbvPAZ367NQ/C50VfTzvl6gf8vvPJ0Cd9zE1vho3toN+BP+dT7jx58XPnhaewD7qdJGoDX7cHwfU21nKgItW/quBd4Gv4PoZQjaZsFNtvMd8rYE7UUm7Uv4z9bsANHI+84fX8nmWfGF+hRJf3Ptdzr2THfXb94PYpm6fmblRkF7D97U0Vz5Qe16+5TNzI9X4CuzitbpXwJ3ap7mTj6jEKflm8g0NwPJ8Mfnr8iX5W8lRHC9eKx5ufq4kRQFX/J7vEoDl+6bylSXHp75cMH6i1+CY0+bT2Mv/lL/s+65nuIvbR+Vn8rfmkm3QPecxArVFWI6eJ1CTnztf5McF/Pg8jY1hVME6VhsoD/JnzS7pu+Q02aQCbnmvPT+QS19v+AEJZkBzTDRv/K35cH6yS7yiPPryp/mk/eRjVOq3nR7tds2G8gFKzZWAXOlEfi6Zk9yzD8IvhIsI5Gdb2G5hjZIXPc+XafmXCrDppD3fySK/wlQkD2yHH8jy9ZX6KtxD/rLfR60t7Tc+HvbjtX4W4DNdEND38NkKVCq4p/XN+fHb1u+6jG5fl/lja7a66KkCtgi1S3uc4VCBftf6OsXXWByaJyaspgJTY4Lj70blNTabxV+L/ruFhSkAw3fQHuYPbSL+C/3d/+woOOis+UCRwB1FZJn5fH6j1gIUuKeOnAmnu0cgpy/AUnJ+BU2Bun4ntPA0WFJ0AsxZMZk/mlgpRm1iAskFlAqs02YtSgMZHv5mdPqOgEdIm56ebUqWx/+DzdyEPgCqfOBWEWH12TeEtNGoD7pP0Ry9y1ey2pD02fnx1jhrMWoTUUaWD5RpY9EzfCUgY07KTdfq/QKc+R6/vf5mpQ3H74cEVkqHv6Vg/MiYAE8pdy0kf7PTBni6oQZt4TVS/monf2tDlzHlj5XGU231+/enFjHvlbLWhsLPlAUrpcR+2CJOENBya0LyRjBJbfAVudogudXa433K0ND4+O3V/6WYpTx5vzYuyauNWZAhoPHS+tBYaez9Tcs3JiTT2ngUdNGGILDdjLfAiOA7JANcG7bBBUYsn8N1xucoOCCjVvrJ768CCbyG36u9er/6o/Xlg//M+LZC0sH7XR9dWzRGfI7pFFJ3GLDtCgFIdgm6Oj1xxlFmfQkxi5hZ3SkkE8yALiIanUIsXsDc7AXk84tOZ5FTOZfGfCGJ+IgAdBfDZh3dagO142N0qnVsb27b0WMWShsNRgZEW/X0eAyDMDPE+1ZwjWD2latrePOd13Dx4irG5HKsVPDixQtsrD/H9vYujvZPcHxcAhkZZubmwCNAzORlJJjAVDM4IkMQzPTEgJkeLkhEEJZOOueMPKoEVpkdZ3LFLLxCwTIEf/L2WwbAEMjZPdjHxsYG9rb37BkEvAyYYdanHYVyGyrfRR5lZtnevXsXF5ZX7PpMMm08r59+/Am+ffDAMhuZSWjyhhFyWVcojPPFSD7pKQhoEqTi/b0uKQLKlj1O6hFbBxgaCJabypoTYZltnZ7xIHNOuE6ZAUvwgtmyzGwkuEkAlRnifG63w4IuBF1HyE3lMFOctnVJUMUMoxCvzTgKgHzOjCtSgbTazCQL+NHDQ4QSI+Pu5TgToCPwW6vVjcO5kC+Y008qDOmaVIxF5lhVHchMJfHLX3+Af/M3v0Z+7TKOn6zj008+w29+83ujE6lUmLHuAJZchgUEY8YzSpCYxeMICBAM/dnPfmrzxnfs7R0YAL21uWWZfEdHPAo+MM5xjutUlgXsXCE/AoDMLuRMkMMzkWTA0jkJBAYr1abJ//TMAmam5w08JCDIAlMEGu7cuYO/+PNfY251Fd1aHdVaxTLq9/cP8WzjubWFGaYcV8uajkdxuL+NjY2n9r4/+9m7eOe9tzA3X7R+Ekj8w2//aDLKLHYehT8mx3jY8aoR2COISiOI88x5MlobHrGLRnByUnIyaTyoEwNICtNFm0ejErlwAZ1u12UshUMYdEZ48fgFdrcOjCObGe8E9viMqYAvm/NeKh/bWGcKWRSnpw3cI7hM7uv97UMDF7muOc7FrKN9YOE4GnfkdIwlwxhjgPmVebzx7muYXigaME6OZdIRbG68wPqj59jbPkA0nMIcuWKjCZDrhMeBGaRhlm9/MjBgvcjAxqBv8t6oEeRvotvu2e/pXNEAz3QibfNYKVfNMUxPkcqChVSjQTE+VzhtZq5o2ZME/W/euWmUNr1e157F+8mFSwoG0usw6JRJ5dBudawoXXG2aJQ60VQEaxcv4ObN6wZAs63MgKbxTF3x8OFDbDx7bnPI9UenhuuaGcj7hwemCxjMmJmetsz6XHYK0UnEQGXywlOG6KgXCULnCkZdMDe/aPsLeZ4ZPGMfT8rH2Hr+ApVKOeDJLhgdiNkKAycT+VwBa2trjmKIlELDkf3mfFKPsuAcs4bJpUd9RBmjDlb2Et+/vOxAZcp1q1E3DvutnW13hDoStz1paXnFTj8w25V6iEets+ms0RIxyNXr9LG7u220UqREYDYnA4RNznfIBVSTxh0ft+zYmVzR+Kx5goI81Fbsst5EJppCKha3/YMAJAOM1XrVOJiHga3CjFlSw1y9dNU4tZvVtv3NrBiC4aTgIO1GZ9JFudfA6s1L+Mu//TVefvM2QLyFCZgl4Mm3G/jyj5/j6YPHONjZR7Nas3Fkxne738NR9QSza4t466fv4PV3X8f8SsZFZXkitw9MukCr3MYXH32Kf/p//9Eyq2NwgH5v1MWEIh+d4KU3X8Ev//pXWLl80eYsmeDRUWBvs4JvP/0Wjx88QqfSQLPWtL1D3PY86dJsNdDqNqzeAOWaQSnOJakGC1M5xMjXHUkizkDccIKTagMXLqxhdfGCnWJg8JHzTp1tOoSZz4UcBgz8RFi0eGz8xwSgr1y5gdULl1EsTltwldRAjXoV+wfbKJUO0R207DQGs6BHw7GdSuHJhmJh1sDu5eXLmJtfsZAZi8GSkqXVrhnFVbNVxWH5EL1B2064FGamLWCxub4JTKK4tHYJt2+8hAtLF81WoZwyCFFmYdFWFcelfVRrx2i1atg9eGGyUZjOGVhM3Ue5G0ejuPXSS1i9eh3xVAGpbB7xVBZ1ck3Hx0hOJa39DIjk8wXTw41qE4dHe6jWSlYjYOXKqp2koN6kLUw7y4BDBrFaFTSaVVTqJcRjYwwHTdQrR4hMBkjGGcwcGHUMKQzk98kO5V7A58hZZ/DSt/VlT5MGxoLagW8gP0T2s/xX376VjyabX/6Uni9wgt8r61d+gnwD2aOxc8kSAtwEBCm5y4FBLtvM95WYLU79JPtZPgTHUf6MgVojZ9MKaBIXNk9z2RiNfgyE+v139zhA8TxIR70qv93s2SAxiyd9ZcurLwL6NPay62X/yReQf+n7q35AQKA6nyPQSPa4/B2Nkw+2KNOWgUllRep03qncBPV0jMYvSECyftFiJCUHGbKCBD3ajqHREBkr0B11GeRMPggAaL8f8vd4wpTPU3YoM1zlF7l5dHQPRj/oZVXKl5c/Y3Mxpt8dRz+oQ6MxEoBmdkqQgSwAUpQMeg71mrAQ+U7Ca9geriH5W/LlBZJSRjiO6pvwH/mEflBFvpthJkHAh/2TnyffmPukggoCDtUeAdC8TycdNJbyO4UNqM1mFwaAOq/RWhFAyedonvzvBMaTvok/Ao6lJyR3Fjz2iiA6n8YFD7SWpReEJ6itNibMJg3WjfAWm/+gmL3mST4qbQa9z3ReAATKt+d8WSKER9mhNSC/Ve/n36RWEIWDPhfm59ZXQD0TBESkZ88wHgeYawzVXskS7W3pBGEuvh7SfcKd+LdP6cDx9dcy2yqsQrQ2yq6WfPK3AFzNGz/zqS00F52ewxkkn9LLGm+OkeRYOpj3SgeFg6QprU9/nf5IfwQYofQTn6s94Ty+5uMbPi4i3S45tvYE61dBFuFPajP7zPZaEmwQ/PKDOP669NshjGc8JK1PFEnWweDpPvqepJULEtVIz3lep/h7MfWcMsvZL2VkUy5o+4X+9//hvzEKDmY+C8ARQCal7BSLO6YkYZZQaUMToKSFqwmkYa+B0+ToHrdB/ziD2Z9AKU2+V4DQ6QYXHA0Z2ZHiswxkCbd+yziQ0pSACWiWM+oDVrpXxocyViTMWlw2FlEHRumHmUOaAI2F9T+oQitjRwqQG43aJJBQ/WabJEC6xh//U2Mi4KjxN2G1yQxwRtKCIyQaKy0EAWxqv4BGKVBF3PxFqLZoIUrApXx9Q0QGi7+w/cXgb0hqv+5XG2RInV/c6pM/P5JdbRCcX4HO2ggkm5wfOYZacPpO75QMSOlpbn0DTe3itcraFlDM52gOZTgKmOZ9BEB8w1jjwTHleKqStuRfmz3vVds0Xr5i9OdP10rxSC7tvePxj46B+O/nuBm1QVCdVmOivkuW/LWltaq+6m+NqxSqAhaSQ33Otv1/bL3nj+RZlh12wkdkREZ6n+W9d11VPW2me3pM78wsZ3d2FwNR+iDqi/4CQRJACSIBEQJFQPyg/0ICSQjSiuSSuzuG47pnetqWr8pKb8J7HyGc+34n83VqEihkZcTPPHPfffeee9+52qj4DAfuRg4pL6STtAb5XF+hakPzgxwaH22OGksHJIUtI1VrjwA0r5MhI6OOoJ8zEBwgzXZZQCqobM1iNfxehgDpBaKRJEahKEbDGJKJCYyNsaDSJKamlzE/R4A4ZIZ/OpXEbDZrNByDWgOjZguNYhG57W2M2l2sv1zDzsa2UVeEBiGbk1Q0gWgqbsdsh6zqFAGmpsdx7dpl3L13E9NzkwZg8Tgxs55IIUFQMZcrYW/3AO1GB9Oz88YD3SaaSbA8Ebfn2KZEvTQYGvhGegxuODubW9jb3bWxuXDhAjLMCAtHLKOUJ1EuXrqEN99+C1euXDGAzLjkOm18/vnnVoSMTjkzRLgeyGHp5sNFvilrs/PzlmX64MEDXLpwwTbobrtra4TF9X7xs58bCG1tCDkwO5F0PK90bulY8J3c3AjwsOCY1h/nhbQLBIMIEDArliDbwvys3c8MaAJWkldmP4+Pk0YlaRQcfLbbPEmTkzJAqNEhkDqyjOulhUUbKwLr7Cefwz4x6zaddQYhqRh29/ZQb9edYzoWw/buBtJjKaNdIEBLXmTKMwsXsg3ZyUlUeNSex/fJk5xwHJecMoJeifEYHjx4A/fu3TcAlKDtz3/+nyxj1DkHpFpJWUE2Urbw/5yTUiFn2eInTi7jrbfexNWr112mufFdFw2oEHjI+SKXIYGa7PikAY+cMwLQpEWgI7a8NI+5+Rl3rHc4xP5BHhtb29jPFZGdmMHcLAG/hAFnHJtoCLj/xht475vfxsyJFXQIQJfLqFZqWN/axJdfPjI5Jegvw5nvKRX2sbe/i0Qigne/+RZu37mOK1cuGU9rKB7HR7/4Twa0sHDel19+aWNAGefccS4tu3jkMrb6rEA9cIAxAw4H+ZwFTaq1qgWWJ7OTBiDxe84h+X+ZqUpAjnzi4VEIpYMyqvmaGfK8rl6pmWxMZF2xPo7T/sGBgTs8qkuHn2uDAAnHqVKo2bFzAtDMZpnMTmFxfsF0DGlSmDkdT/GodA+rZ1Zx+8FNJDIuw5bjT2oBgjqbr/ewvrYJ9KMmjwTDHM1f37JQ7RBlFDhz5jTOXThvICfn+tWLV0bP02FAIV8Cy6qx3SxySdDLuLHrzDSJIc6iSum0rR1+np2csH8cRx79P33mJO7dv2vZwPyeckIAmTQcrwh89WFUNdVy1XQZCz2SqziTTWNxcR7LLIi6NG90McyC5lrlmqQcck7Jscx2EJCNxxL2HYMk7CMLllJ3XDl/0QBeUr1Qjl8+f4Vnz15YG8LUcVHHQxiOuKwr0kfQ9hUFWNcrSGXz2XAAvSEPLLbXdAFjHdtlAT3OMUE0AnPMWDeHKeH2buoCBtB4De8hAE3d+cYbbxitzaDXxccff4y/++nfW4Yq9WG338fSygpiURbYpFzF6Y4abQK5sxmw4LPZLjphXHNc07v7OzZGDGqyPzMz04f7FPeLTDqN8dQ4WDiNJ2rK+QKGra4FS3gyg3QTDCTkigXLdI0Q3aKNMhwYn/bli1cwPTFtXPVsE4F+6lfSh7RHbTT7bTRHXZy6fB7f/dPv4vqdm8axzYBDeBBBu9LA88+f4tPffmIBiWa9iU6raePAYrbFRhkLJ5bw1ntv4/q9m4inYhgbi1mdAQZrhgx29UJ48eQ5/v5v/hYvnq5hanzSCpe67Oc2YpkUvv2Db+OtD95FZjoKRIFB1w4QILfTxbNPnuLRp19g1Bigw2BhpWpj5LKtWmj2GijUChiEegglIxiEBibvpHTgNhtn/vAojmGzi2K+YkU5T548hdWFFTtFwH2NNmU+lzMAn7JI8NfZBSG0mkTTw5idnMPFi5dx8sRZy8oncFUk/dP+HrZ31i3zt9mpI5GKI57kaaoICqWKBR948oiBiZWVU5iZWcKQdURYBLNacrQhBOPRw15hz0AI0Kk5AAAgAElEQVTs5dVlyzSnvnj2+LlltK8snsClS9cwP7donPWUJf5jIUbqnULpAO1eC8ls3MDgg9K+neRIp8cwNTuDWDyBSCKJi9evY36ZhRonMKCtQ85kjNAPseBQHX0u+vDICkaOjWdYwQL9fscA8kGoawU0uVb6PGo/DFuAhfsb9z7SOtXqJXR7LJjbRrl0gGGnhuWlGYzz+0bV+LLpBCtR4xCs6rXNfjjyLxwYJ1tYIBhdN9qDAiwEGsnO5zqTLct36HQe9yQBqrJZ+S7f3+SzaAPId9D98u/MRg04YeUfHfcvKEvyr5QdLV/F7NeQS3iRDX5o2wdcneqPEqPkw/MEkiUmiRovAKDlm8g/9v0z7iE+gOL654o0+uNifnL7qIiufFZltsqGp+5gX+SzuT3ZnVZinwUwHYIhATgs21w+wx8LAOg7/rbiWZ4sKBOS7XB84QHtRUBhYX7OMcoW8r3zvbQL5CNHeHp75PZ1tpn9oH3rfPsjsF+nr01mAipKPoN/8+QO28hrHLDoADGe6vBxEs3HkZ/CWjykR4zYaSB9T1kwOjyvfpMPLLKdkjXeE48dFQD0gWHNkdbM8ffzcwHOAk6FzRytLedLyd/yn8n+cx7ku7sCzs7f01rmff7JdT8JSqfM2AafisHHcTiu7C+/98dE65nPF9gq3/BQSQT/6R9yZztZ9XECs9GCTF++SyCggH/5g5J/4WDCRGxdJ9182FwEHMkGjgaBseNjxraLwoPv4ckd4VXCHBTI4ThKJ/k6SIEbtpfJPPJZTX4D+jq9lxzyJodBEpLedSQX7gSE/vlBB7/2mfk0HoXP8WCFsAzeI7xKIK9kSH/LJ2e7BU4Le5IeVBCD+ltsCdITFrxR7afIEf88PxPIrH1CWICvc4Q98BrScOl5vqxrnHxM1V9fwj94jyhAhO1oLKUfhWloDQqs59+JYP0eX58aB609X/dqvtUntV9rWrJi/Qz0EQFoK1pK/krTey7AyeCvD35L70p3+bqG76Ec8Pn0JXlf6F/80/9+5CsSMyiDY/kSQoeSOy4hvUALVpspO6jNTgi97j8O7mnBsZEUcF+pCmzic/k+NlILQ5urQFz7e+ii11IOAsm0keo5/FybuwaH12iDVxTwOJil/vFeRQj0LF8Ja6K1mem74wvNiqsFRoe1kdXSg41PbdU7fQDaV+58tgRY4KAUguZFc6XojubCf44JcBAh5DslLH7/+B6Nvz73F6UiuZp/f5PQmPjGjABFAd+KAqm9PkioxavF/HVjyPVYG62Ui9omZU+j2gTd4wiXItA9AisFdPgKQDKj8ZOS0fhTXo7LvdrAe6QIdL1kVd8xU1Jjr898EFebMdumzfVI+btjYr4MSDlJRiTrUjIyZqVkyJmssfoaMBtEEXUsylfAaov6qfWo9muMtAb8NXF8A9O8a6Pks2Uk+4bCcdnTc6Rr/DWjOdO8aHw1BtpkzDAIIpxa27qWQKO1P+Z4pbSOeC+vOTSU7GhpyDIg+cPj6rZxxOLGqRyJxNHrRxCPjWNqagXR8DjG0tNYXT5n3LfMvotHI5hgsQjy9DEjvt5Aq1iyDGh0ew6A3to2cDMWosHVQXgQQp+VqGIDKwDFQB6znu9/4w1cu3YJ4Qg5HAsG3BAwY1bp2otXyB2UDIypFGuYmJpGjEUQkikDp+hYXr5xxQoz0em0zbHesKJcrWoTL548w5OvnqBWreLE6ilzrkc8pl2rYTybxs1bt3Dt5g3LUOSxW44Zn/HFF1/gk08+tSPr5La1LKCuO/ZKp5rXEPQiMHbnzh3cu3cPp06fBng8tDMEEmE09or4/NPP8PvffIQvP/8cB3v7ljXGrNzpyUk7Nk6uTK53AscXLl00WgkCZqSJIFiVK5QMsDIwq9aw7AEenV5cWDBaEQKgVmiKgEQqbjzTHFeCD7y/VKyY886sHwLGvWHPwBzqF4IxLhM7Ehy9d1lZ1r7paaTSY0YrwGxqFo3kD8EFZltSdxI0XJxbtD4ROCtWKohFI5hbnDPaBx0f5HunshOIRZKWbcxsXbZ1emrW+sqCawTu9vM529v4OYMDMkatSGCnbUUUGaCYnnEFJW/duuMoFgYDA82eP3lqmfP5fMEMXjpx4tMzAHwwcIVUeq5S/ZXLF7CyumTjxbYyY/XV6w2UWNgvksBYZsL4kVUkj4DJzZs38Zc//onNPWWD2azku+YYkf6DYCP5VTk+5DgnGJgj4FApgsvt9p0b+MZb9/Hw4X2E43FbL59++qm1m+uFmdzMxuUex/4bOEdbIe6CSLFwCIsLM1g9sWK0CgwmkW/4+auXRvuwvb2D7MSUAxzT4zh58rQV83FHeB1VR7/dQ7fpQDxmr1YY3CAdB4/Ze+PJbFbjhGRgxyj03f3dZsuCLASh+Vk6lcFk1oGiTodHEIqNgOgQ56+cx+27NxBOsDhKx8apXmqg3exib7eAzdc7GPZYODZpFD3G3cYCSWN0nodADLhw8Rxu3LqO5FjKMqD3dvbx6MtHdsSfQQ+CcnS2s+lx0zM7+3sBtyF1pSuGSdJ6Gp6ki2CAhDqU4Na582dx4tSqZZ7ztMTqiWXL5j7Yz+PF8+fotXqYm5lHp9M1EJPyn5nKGgDNtTYzS+ocnjyYtnmqVFz2NQMSzHZ2Gfe9w6xVnj5h1jyBEWbmvvXWW/j2e+/bmivu5w1QJ6XME+qtJ8+QzxWMGsb2OzLJdrtWCC0ScacVjEs04GQmf7ZsXQu0tJ2zI65/c+StSI0r7jk1M23toh5yTrOjaCPvNoFl7nPuHWkDXL/5zru4deuWrZeNzdf4P/+Pf2WyS9lKpck/PWPgDrPcuA7IRclU2NXV00aHw8xN6i+2rV6vodltWvZqqVI03UuQngGAZrOBOvU3uUm7fWQzpCGZNB5pyipP2hi1hOo5DByAwTXC8WC7yfdOnXhiecXAUj6LekbyXeO6rJbR6rXQjQwxszyPu28+MHof7p/MHudJFs7/088eWTCSAHiSGcGdlrNBeeg9HsHCyRXceXAbt+/eRipL585x8FfKJTRrDQw75CzfwSe//R3W1zZMv/HUTHI8hZ3CLtLT4/jBX/4pLt+6hNi8y76uHwC1Uh2l/TLy63vYWdtBpAd0a01svNpAuVA0PvJoPIpyo4RcNYcz187jG996C3PLC6i1SZezg+J+AaNmD4NmH4XdghWFjIYSrqDhzDy6rNEwcIGK3e1tVGo124MojzwpwuBCrepA6sX5JVy9eg2nTp+3QAMDQBzXerWMQu4Aufw+DvJ7lj1MmgTqDc6D9h/bLxZWMb+wYqevSD3DoBaDnI02aWkqeL7+DO1u06imuKeTRmZrfdt4qCfHp23cxqemrb0FnrZqNA3MJSjCjPhENoHr927g7JWz+OrpE/z9z39qmcwMoFgQdjRChnt9JotMZhajUAwtUgoQ1By1sJfbsroH9WbD1jV1AamgshM8XdFCd9jEINo3G4inf3h+dDw4aZHJpA1cLZUI5DOrfA9bmy+RCPWwsjyHaGiAarWEasMVKvX9PgOuug64lb/jqj4c8dEegQUOSBZNhnxM2Yryb+QXC8wTWOQDO/JF1BaBz1xDAp+Pg4HRIDPOd/rZZoF6bId8Bv6Wre18cvL+un3j0OYOKP1kQwsk58kQ3S+QSclF8lH1LtndsoU5lvxOPrbvb8v/UFYm22VAUcedahMwJH9c/ojsebZP7xE/L/Uk20Zd6Cfc6Pi9AGr5kppjs+eDDGz1hTqZ17NNOo7ug9Fqn8bw0PclR5t3slqy5OMe/H5iPIM+qY+CbGzuuT4gzvcaABZkutP+0vvNtybnuedT8Ei/xkg+je9vs/6NMAp7D1Mghi6Iwn8C+vhMO5EX0Ibyndy7hXnwmcYRHHb7lH4k9z6Q5PvU/L/v0wo3OY47+POtMZXfpDnifHB+hEHoPeYfDAa2Xwosk++va3xcQ0lfBvAHwQthFuaTBQEagZVau8IetF413/4YMAOa7+Y9tr8Hme5su8BWjZWAUX89sv3yz7Wm9T6b5/D/v3CejVdALSrAjm2zfTnIOheloXQMfwvnEAYjneDLk9osgLZULAZ2pqOMYVv5o3G0xIUgIKM5FZ7nrnP2vvSN5lrt8fWo1qvazHHSCQ8+UzQSkjGtYcmDxk34gzAJzZs/j2qj9gYFOgSC8rcVNIQ7Ke/jVnyurpOcCRvSdXyn7RXMCA6Ae19v8/98LvvE31qX5ncw4dej8PV1vNrCZ/vBIs2bMDHJHDnoJV96p/At7UfH5dLfa9geyav0tfZJvtN47pk0wwKEo4FlQMcTscOEWvplyoCWDvHlg+/W+hRWI91k4/C//c//2HZmNkKCoU1SwugE2B3rc07RUdRMAJyEUwtFG7eeeQh4BRExNZIUHFLS1uGgiirfReHUERl+J8Wu6IUBqORIDIRBm6EAPB8Y1PulqPU8LQpt1L5yl0LX+EgI/I2Yn0mxCXA5HpH2wTtGDvxNWBQAWkTaDASS8VlqswTDFywdn+BnGlM+Q8DecaXnb46aMwmwP4dS+D6wq3HgbwmrhF4GkaLLfpulMLQB+QCgDxJKYWqRyzjxDUm/rdq4tYCkLGQs+mMg5eS/TwrDb6vm4XBH9o4w8ToZqHwe3+vLpGRKcqAFJ5nmM30ZN2UTFEHhc6X4FCmUnElBaYw113yPxkp91RgK8Nbn2iCk2A6VEgudeRQYUnAyOM2YDOgw2B6/j5IRtU/tlwzLgGK/ZbRqHfI5/gYumRYArXGScaz58GVU8yzjR5uY1onGlO2Q7KkvihITRFAfpd/cu9zGZAWlLPPZZbbp53AjGrnNisWHbH2wKEiwMfVJXxFNIBJOIRbPGvczhswYSeLM6cuYnpkzIKvXbSPc6SJKHTwYol0po57Lo1WpoJzPY3dzC7n9AzA7L5PK2HyQu5bAaDfUs0zamZkpXL5yCbfv3cTSMkGe1mHmLp3fve09PH/+wgrVHRzkUa/WMTE5jdnFFYTjMTS6TUwvzuLd77yHq7euIxYUdyUgWitWLVvu8adf4ne/+RgbrzcxNT6FcxcvWPZ0r9/H9OwUHj58aJ/RUGN1ZGUAMhOVABABXisWZuCf24TL1bqNH40Bgsak7yAdBAEUMxD7QysQVdzPIb9/gPVXa3j94qXxbLKoIZ1W28jCLCrE/Wlo3LRXr1/BzVvXMT07g2qljs2dbezv5wzo3NzYtqzwJgtKxeJYXVnBzOzsIW8tj90TxD59+qQ5eNTBBGEJQlfKNTRYyA3k3Rqzfpve4cZsQVhXOZrUHdy4CT5nJ8kBGkWp6go2FkrF4FSEM1Cq5QoS0QQWFpYMlDR6i1LRMu8IXvAYM9vgKEbaxu+bTowbj/Lc3Iz1kc4EgXXKHsfSMmq6HaysrBjAqzVOwJpZqcrMHPZ7mJmdxpnTZ7G4tIBEPIlSuYjtjc0gy9LRE1hWWjp9WMST1D1m3A1DWFqcx/17b2B1dcUoScjn/PT5C2zv7oHT3Wh3jHN8amoGyVjS3l8vVXD27Fn8gx/+CNFozNpOoI5ZT8xU55q7cOGScfUyM79erxpQt7b2Aq/XX6BQPMD0TBbf+953LGjRabbw7Nkzy2AmlQKpWthHq1ge2AjFiuOZVrB0bCyO5cU5nDp9Au+++66NIQua8prHj5/i73/2U+zt7htwRACa7WHBHwI4BIK4lzcqZQOPmblsc1+jPI8McCNAx3EvFsp2ooDzwmxAZ2Q6QHPQ6VmQR9WlI6GoyRLlmUCQ7SWhPmKpCM5dPod7929jbCKDXr9lIG/xoGzcz/s7BRzs5tG3A2FMfYZl5RKAHp/KIJ6M2HF1AtAEsUkLQ5naXt/F73/3B+NCZXb9sE+HNmSFQPP5IhptBz6wcCZtQBY+pAwxQ5mZsVPTjsqCMnKNHM5z00YpQRCaJwvOnTtn872zvY1up288xOxjve644CLJmGWEuyKb4+Z0MlOfP1xDDNCWqxXLIi5VK4f7p9unXLv4flLEfOu99/DB+982I3lvZ89kqV5hcbm9QxC6UCwZeDaWylg/SEVDrmzZB+Sht4KVUxP2XMqPUWmUazZeiUQSCwsL1l5mKht9SbdjWfZsezqbsXsInHJ++R3lmvc66qyojcv1q9csc5/AHPX43/3tT/HVV1/ZWFE+U/ExZLKTBljzFHCIqbwI49KVG7h8+YpxpHNPY1Dm1auX2D/YtYBju9uyYpvsAzPzeA2zjEuFgt0TJ38xHa9e34DpQbsL8kBqvydQxb2O/SNXMedVfN7sH9cwbXo+n6cpOA+VZh1be7uoNKvojkjNEMbi6gqWT66a/uN9Y4m0gYwvvnqMrY1tK+Q3Mz2JqxcvWBFHAvXp8XGMTaSxtLKMK9cuGUULawpw7bMNLELarLeQPyjh5bMXRrPDMT195gwmZiexm9/HzOosvv/nf4q51UVMzJFaYmhyzIBEp9pBr9pCvVBDs1hDfmsfuc09W3sEsElRU26VEcvE8cE/+A7e/8EHiM+xKDPQqTl+/Np+BYXdvIHYTz79CoX9ogWDJ9JZ4+XmuHKM2V7KFEFenhJgsId7fbPStP1ofnbBAlqTk1N2YoIANE9A8IQI15ZlIRcODHxmIT/KEjPNGSSiDDHgQuqOSfJBxynPCQsQUQbypZzxJq9vrWMQ6iNLAHppxfbbRsUV642GExaEYg0J25NyeePZ56kiZiR3hl1MLc/iT/7qh3j43gV8/iiHv/6b/9eKeV6+fNmAfcpTm6c4qg0LsGey0xa8Yuy+2SJ1x2uEomGjsWHtBAasaafwpFaKqpAHrsZgQP3u9r4FXlt1d6KVQSjqA+5F9VoJmxvPDYCOjDoYZ3HDPgtcjdDj7wC80BrmWPFkmex1Z6s5oFbOuWzyeNwBNwYGBkCCbEWuWRWyk/3s+36ya2XL6n1sh/mmwZFnO/HlgTS8TgAQM6DNHgpACT/5xLd5BQiJE5XtsPdFjorMGfgzPMo6lc1tdmxwgk8+iEBEficfXfav2qJrLHg9ctzGAnLUdyWosN2+X6dEKz5f2Xe+XyY7XvY9vxOdnoAocSfL72H75Guzbfxe3/kAktrG76hrTQeSnzkAieU38jol+Eh2bAxtC3WArvxbzYU+c74F7Vh3YpM/lBUC0AKcJGv8npnPbA8BaGVLm58QAI1sP9tCSicfEBaApT4RgNY82diF3KlLtcF8EI9CkP3m39T5sgNVFJF6mei1fEb5dxxXjTXv83EPPt+fB8qD/Cd/DuTzq11aX5QX2/cDIJVjYScQg4KhOq3MZwkoVrKP/G3Zbxw/4R98pnxerV9hBVq7fLYyrbWOnS3mfGD1zeYhyB62YuwRZ7vRr+F13PPdHn+Eh2k9SofoeVwzWvtaH5J9trcX2Am6XzqEfgB/9By2UcX4DBAPAkpWqD3QNXwX+yrQVX9L70mGBH7aPHrJm7xe2JWzVSjbbt3w1KDmjdfJHyYoqSAH++PrB8kVn+nLAa+Tz0554D3sh5JNfQxO4ymMQdiZr2v8MfexHM2tcCHhKryX13FOyQHtA7dqs3CK4/jDoR8VJI0yYKQ5OsI0XVCH7WK/+Hytb+l+6QiNhXS15lx/C7vQmEjfCYCORRz+oL/VbmFikjWtCa0T6WLp+qP5dDiv+iQAOmoJFX3LuKddSb3Feadtpr3Ulwtfd0ovsA9a/zpx+LUMaCk7TpTAFhr5GnRfsQnAEkAqA5afC+2XEtKkHi6uQABcI90EKsrB+wWscSGpkic7oYgV/6/POUC+wmY7tKloUAU6+e3Q0Q5FeHygVpsNn6UInG/cSHm5zdxFXaX8/L5ImPxnSzD0nb/xaXH5i0AL1xdQH6QWr43fBilSf2HISFLbJdg+4KhnSIg1p2qjFqrkgM9SlowWtYwIzbUieFrIAiX5vYwWKUT1kZ9rA9KY+OMm5cNnmnMcHO2Q8vPBTbZdIDH/r0XiG4tShhovvVOLSGMlBa71wHfTYNeGpefzHTJytPn573OGiCsSwOxS3sfr/aMz7IOvZP21p2dpDPlbSlgKRps0P9d4mF3lZd+rjbpX61UGhXSAnGdtaHyfjCjLwgzGWO1RWyXj/ny5NeNAbf4jaONv1tIfCgxpDvRba9pXqGyX5MMfQ99o1HulR3SP7jtch0FBUMkAaQNsHLyMCG1stjaHRxkEaqOBRkMat32EwnEkE+OIRcn/ymr1pLSI48TKeczMLFhW0ojZj+02UtSHrSbWn7/AxrNn6DSq2N/dRbvVsKJg5NxUZWhm5FH5l2tlpNJJzM/P4vqNK7h16wamZyYMgOa80dgk2LqxsYm1V+sGwpIXt9fpYXZuAdnpOQzDIXRDfaycOYH3P/wWrt29iWQ6YfNC4Ltda6BerOL1k5f47ONP8eyrp+i2ezh56gzi2RRC4bBlLz54+BBziwu2sfO9xp2cO7DfBIwJCApg4RF/roGNjS1Eg+r1p86cxr0H98HfWss8+t0ioMs21GpYe/Icr1+9skxhgvDNigNIm60qwlFXGG1qbgKXrlzEjRvXLTORhhuzWQkEkkeTGZlW7K5cwbA/BEEnA81p5DXrlnlFAHp1dRmzc8zGdHQFzlEv2XM4t86on/oaTx55qQlUs/3Mfrt9+6aBz7Vmw7iACUatbayZs83NnDyipXzJgT7jkwZAW3Zqp2m8m8ZPmk6iO+g7iopSFY1mHalwGpMTE0aJcenSJQOanzx9ZEDdYOSCtXT2L165bCAIC5pxPpnFzSzwV+uvsfbyuRV37LabloWXGR/DBIHUWBiNgIuPezDliCD1eDZrR6WZedrimJNeC2F7/jcevomVlWVbhwSBv3r8GMVyFVVSyoQj6HbYl6wB7RwfFombnp7F7Rt3DQCjXHA9mTE1Ctm1N2/ctmcTjGcWZH/QNrksFPfx9MVjyxQkdca502ecrOZyjve3mLffcpiZnU9DsNXpWCbtfm7f9utUMoqFuWlcu34Jd+/eNU5zZpnSuXjy7Dl+8YtfYHtrB53+wLKbz549j3jCcea1210DR0llwqAKC/+xDQTIeNSeBfHYP4JK5XLFZFx8ijTmTb8jZAU1yX16WDui6+wXAphj6VQQzOkYAE0O6Dv3bmPp5JJlI3Cc9zb3UK+2UCWgli+jVedx7JEB0AQIjWN+ahLJdAxkPz9zdtUyoDPMQuz0cbCTw9MnL1Eplu1ofyqRMVkg9zcDVZRTzimBTVJjJNNxCy65QEMVqfSU0UNQ9zEANr84Z8B4Lrdv6pfZ+QSCK6Wy0bVYZkzUUYIRqA/Fo46eJB4Ug4vFDXznGJPTluAgOZXVBhnbZMRIBMX+CNixqCEB6Pe/+S2MJZJWsI8yUCu7YpkvXrzCxx//HhubW45TPDtp72m3W3aSgcCh2bLBqYXZaaefOH88UUC9UW25LM0TKyeMD5yBEbaHARdm11PeSP1De4Rc+mwzTxu4YpekXnCAB+8hMLu0tIDVpWUbSxU6VbZxLJIICp4yy416bQrnL1zCO9/8AEtLy9jdO3DFC9sNvH5NupynFqChw0gAmrQ+PDIZi7sAHcFbyqyNX88529SrBlixojl59Uchc0gJPDPbmXQhbDffs7m9YePIMSGVghUXioYcRVM4ZJny5VrVitORyzqRHsPM/IIB1ZY5FomjWi7byQTqXWZiLy8t4dTysuktgrKkTDKQfyyBi5fOW7YsqRr4Xuoa3sfAT6NKapO88VgbD/n8nAHXvWEfK+dW8c3vvo/0VBbRVMx4uWvVBgq5AkK9EVrFGopbB9h7vYXCbg7xftioSWLJGKrdBlrDNhbOLuOHP/kznL99EeEMkSVnSbQLQzTydeS2ciiQe/3JGvI7e1h79tIoX7j2+Y8yQl3GvZrBCv5m1j8DO4M2aW0aGEuMm47mmjCbjOQUvb67PzQyqgsWH2TwETH6SZyeEAaWuZjGzCT3nXFbe44GwekUArb7+X00ugyMtBGOjjAxzeDOlMtE6hB8jqLfcdQpxUYRlXoV8WEYc7OzdvqiM+ii0W9j9tQC3vrwW3jvBzeQbwC//f3ndqqL1yVjKWt3qVzD3kEB1XIHsWjSZMadsimj2qig22Ox3rYFa7lHMUCVneCJhwhSPExB5poYQFyqWOxge526I2f6mfRapUIeuTxrV2ygUs4hFu7BmMJCQ4ylk0GAkVQtYzZHsucIQMuPcQCQs1NlA+sIPwFoXcc5k//CsRRwJ/tY/gl/y6Y2ECmgiOT/9SPwjPIsAFrv94GceFAASgCz77sKcBPA5OTF+UayNQkM+ACdD26ZrwfnG+id/K1nOH8lcXgC8o/5eaLd4PuoRwRYyK8gV7/8RH6nObC9LcgCFAAtX00+oGxwgUvyIf1x0nzK5zDbOgCr5cP7fozvJ/gZ6PIn/HpItqcEHLPydTR/8pMs0hL8mF8ecYCkfPo2A9yRr4+N5Mh82KAuDTNFhW0Ix/DxCckd7UrNu/xE/s16NT4wdOgDhh1Np59Jyuf6Pi2vZb/5j89QITALvPCoj9c/gUXCIHiNMBBhPvLv5Euz7cpO90E4vldAruZCAJTWDd8j4FHz6fvrlB3ZhVoHWitsB593HPuQf6l2+gECFaZkl/lutUN9FH4kmSS1omgh9D4FXeT3+tiPj3/ocz9DW3IjHIZ1aawtAde01pjW0WH72h3rq2RHa0oFtIWvCHtT3zT+WkcCuqUzePpJiX68R3gS9anTGy55i8kG0p16hrNnXLCCc8B59PE66TJhIAKCpTuEq4jP28cPtMboFwh0lV6QnvL1hT7zZZn/1zqx/TtY61offG+3fxSUVHt8XafPhLlJbtQWvwihvvMxBdGJ8DNfzwlD8mVdMiE8R3qe10qGlSgr2WYCkfS7xuNwQQdBGT5PbZJeE7ap9vk4G7/TPkLKLFvnpiaGSMZY6ydu8srxZAa01qWojtQ37ZNqD+WBtjCfrxOHof/lf/xvRrqRE61IFF/qFrqLePmDKvpYdr4AACAASURBVEGU4ud3fDgH0LIrggxcf4PhZ+qUNiYHvDlQTBMkJc0BF/+tFp1+8zt2wASayT5eBIDPkTLRhJhRm3CAitpwJIxOSfJHClbtkVLV5PjCrD5aYaUggqZ+SdAU3dBzjytGPU/Crff4i8nvm5SXxkqbhO73v9cC4f2KbImPm0KnORPwIiWhhe8LpG8QSLj0ThlFPlgqxSzDzl8QUoxSCNqwtNikcA3cDbirpbD0XClpXqvIEp8n40TANuec8yw5VBRJGxbl+7iCltJSm4+Oojg5k2F6COSygnxwhEmKjdfwh3/z/37URwrkUFYCg1KLWEpYSkDP8hWW+iM5l1EoOdQa4vvl8Dpj0wHjepaMLhnYmnttTpJPPsNF9x3YLgXN96lKrhQpx5ufa5PSOGls9GwZFcZ7G2wUOsohcFpjonGXoStDXwYZ26b1qLUrg8y10Rl/MsrUJt+wOQS2g7ao7yqyQgBa65LPlFPBYl+SfSl6e1bIOZcjRDFGT2uUwOzMClKJaQxHCSzNnUQmPWncmATxho0WOvUK8ptb+OTXv8KrZ0+RjJIzsoGpqQmsrCxZpgD7qgg8lXmtUgr0JAwAevDgroFyBFY4V6RQIFC1tblj1BssTMfCYuwXiycx+5kZa5mZLC7euIL77zzA6UtnLVOTjmm1VMGg2UGn1sL+xj5ePnqBrz77EtuvtzA1PYuF1UVEkwRLskapwA2DRak4RgRMCfjxN7MQ+Y9tYtbfRIYgecey01yBubhxQF+/c8sAaO4j/EcAulIq2ZHxbquNp18+wtrzF2CRGxbuQ98Vk+PR4WFoYFQg07MTuHL9Cm7fvelklhy1OR5VbxgAaxngtba1izykBFmU6dFsN41/koUBL185b6AqqRMIQpGWYWdrz+5nJjRT43gknXrK9AgN2pjLyiAQ9fa7jg+bmcwEQkhbQKDms88+w/7+HmYmp62gZH4/b4C+GQXMEjUu5ZjxmloRvKzbY+g4EKzmfEaHMaMzSMQSJhfMLmPxMAPu6hXLfiVY+fbbbxtAw/tJcfHyxZoDYfM5bK1vGO9ot8VCa8wmbWE8PW6gDi0OAgnK9JhfnLdsbDmRBiJXqwbgn1hZsQxo8l1zjWzv7uCzT79AqVY30PbEqTNIkNstnjLQiNQYL5+8QKvRwuQ4s7ddFodVpw6F0er2jMaCVAX1ehOvXr80WVlYmsPde9cRTUawvb1uXNCUCe17XBvMmqWcFUt5O/LNrPwTJ1YwuzBvOuk3H/0WP/3p39maYZHO06eWcefWDVy8fDnIUA1bkOblGrmDn2FzeydY6z3jS42Trsao84cGnHdbLcteZICIWcT1CnnCQxZMmJ9fNAC1Wq0biGpHTQcj4ywmlQeddFIgUZZp2GlPNBqYjgPiGAhhQTgCSfFUAtdvXcH5i+esMBmDGbmdnMnMoDNEuVxHqVA2nllScHBvp+xMTGQRTYTQ6bewtDqHy1cuGE0Dddj26z1bg/k9FhdNYn52yWgNCECz3QRGmSnM4npXb1zFKsHvMJ2SgXF8f/L7L012KK8c55UTq2aU2t486JqsMnhAOVcwmpnhBOd5TYfUBCMC8a7aNjkxOY8EG3lawYD6iANuCabzNAFljLzUBJWYIYrRAFPZKaPuuXzukgNJyLdL7se6s+1ev97AR7/7GNtbu5ZpyzaYAzVgZmrfwD/uB5xTgoZnTp02eSf3MCldWMCVOqDb62JqcsrAtMxEFulMxkD6XCFvOoz0BJQNKzjKLKmgvgCDFAZMB1y77CuL07GwHUF6yj/7ywxY/jCrldQKXBux+JhR2DAg8+43P8D03JyBqiwk2e21LFi19uoF/vDZJxaUiURpe4QsoJQIQKO9vX1X7yIUtXXGQoqpBPX0EO0GM6TLKBWKKBzkLUN9ZeWEUf1wnVjxz/195EtFo8rIZMaM15gywGAZs+kP8nlUalVEWRCw2zUuYAb/WPBRR4M5HvmDnI0Xi6KePnXKsmm//Pwz06kcvz5PAlkRzzGTm1DYOTqcn6MMpih6bZcYY45MegyReATxdNI4pO9+4w3MLM9iFIAr3B/yB3nEhmHkNvaw9vQ5DjZ3Ee4OkQ4ljD6L9B9IRNAJdTF7ehE/+oc/xplbFxGeCWHY5doeGlVOchhHo9hANVfBxovX2H29gZ/97c/QrNRtr+IhHDvF0mgbQJocy5h+ZkCIYGcilLQ5Hg1CBrRaPYdU2ih7GNAy3tsRbO2SvqIf6tlJCAJfBPopJ+OZrNFOkUbGceQzy65lQUrOcbFcwCA8sJMFDDoR2Kfu47i3mz0DyNv1DtqdDkrNsu1vS3OLmM5Ouvd2m+jFBli6cBo337mHm29fRScKbO2VLLjG9TUWI11NGM3WAPVmF1ubOezv5e0URTpDYGuAdIa0ID0L3JJaietqcXkRyVQUmfEkRuE+xqcSGJ8gsAmQzaZY7Jr+5v7SqFdxcLCH3MEuWrUi+r0GomFXgHA47FkAiadyKAey0/l/s886DpgSIENdITvNThgEXKPEpAUma2+T3yfAxAcG5F/KdtQ79Ez5ueKIZz90KtQHR/hMPj8ZJE/IL5DdyrayXVazIAAE5BvIhzL/NigOKN9IdrdsVQLQPngiW5/3Oh/fUVz64I58HNde57drj/V9Y8uuDShA5B8I3KYs85kCHmV7a3w0tnyDAD1lossnU8BWGZ2i5rDTXUHhN/aXYyfwR34rP+e7NU/KgOY7+G75GAKm5aPLFzkECPvO3zn0C8NHdJ/MSQmzXHRwglQ+H3/zfaY7g6AE15j8K7WX7bBCyEGww8muA/w4zgIZzVf3TozKf+HbBwHlijKd2Q+tBWEHvk9/OD+B/CXi7iSiZJ+/NdfqtwIsmh8fzGTbORe8hvf5VAd6FtvGezUfar/oT33wXMCafDwfW+H9ypCWH0lZUZ/lg2qutQbULvnN8gk1DwKNhav4WARPqFjx5UgkCESz7onL9uc/JZLxHbyfcy6qDO6zyibnWCopTHrAALqhy/TmqTeBnVpvWmvG+dxxPO98nwU2WEMmGFOteY637+/7mAHfKXnwsR2eopTvozG1/deCpgzcuRMp4kQXbqFABbNihRWyTWqLj3WZDReMFX9rvNk+6Q0+V/Mm+eP37Dv3JOFM0lOSQa05YRkaQ63X4wEMYWGcFyvWGGftB2cDSl6kD4UVHgdnfR3BEwvCDqTj+Fv3si/SudJR/vfCTSW7Ps6q/2t9Cg/xQWvpn+MYnd92H4/01wD7zPFnGwRwaxwPcRvyPfOkTYj4UcT8lEg0bCf33X1OPiypI/DjpWMk5/zN5wmA1nvNLvzf//k/GfngsBQnda6OwvibkyaJgqf7JNzaKLWZCjCSkEi58HMuUjYqlUgcboD8W/dQ0fAaRcUETkmwlbbPDVJZWuqwFDoHTsDzEaDksnXUD0U4NdmKXAsA5zN9QE8GiASW2QcCb30A2gdLpQg0Mb6xQGGybT6gc+D7NT5ShGZoBEcGeL2UmpS+lLW/KAWyCizjO9U+KXLNx/F28X2+wSDgUmMvgZLxJWFVP6VsLMIU8C9pjAQG8hn+PKl9fJfkSQvf3+D1Li0UZkJKIWuBazPQ3OnZUugcX8mkrzSkSDQfuo9/a6xlGNrmERgO/gYvudJvAbYcc2146rttzAEHmmSCbZfC0fz7ykX99pWaopVSvvxOhgDfwef5hqnmXe/RxquNWsEJrSeNA6/XnGgedNRY4Ktv7PI+BYv4OdviG7AuyOAyVyTjvtxp0/blUddqDPVe3qf26zv+VoRcCllzq78FivibjG0wAeWGNnxyh3I+7Lsgosi/WTTH/9uXK4Jo4XAcifgYYtFxxCIZpMeYETaH2allzE0tYtQeoZovobqfQ/ngAM8ffYUnn3+Kdr2K7HjKwCpy3F6+esmOxhI0ZQaaZfVubBp/5d72joGbE5NZA+2YucvNQkYl+XT3cgd2DJiZ0ASMCAJPTc4gQj6nWBTjsxO49eZd3H54G5ML04jEo5aByKJH9WIZ3VoHG89f4/WzNVQLNcuCJgfszOKsgVxj6XFnEKUc5xXHXcFMGhF0QsXBx02PIAbjNtVyzR1dT6ftGPsZ8kC/cc/aZzLGrDyEUC2WUNg7wOef/AH75AcOhSzrsVGuB1QLNUQTYcRTUczMTeLqjWu4cu3yIZcgM+dIX8GCawQ1h4OwgWu1Ss2yba2vBLkiITsifPvuLcvCm5rKmpPFLFVmTq+9XDcwi0A2s1U4lhPZSSRSLsDJ7GkrPrWyiG+887bxvDKLzRX3y2NjewuffvoHy0IeS6SQTU0YOFer1G3MmMHMjGcCZPF0zMD4E6dPGNjGucvt5VzhsVHcZC8MgjGOsoIgTDgSskxrHmH+h//Ff24Z8aRNILhFAOLV2roB0AeFIg5294z+g1m8zA5mkJvXMnOWoAn1FcFH6pfz588ZaPX0xXNrIw0PguH9rgvwZNNZ52wihEqtbgACucU//PBDPHjzLeMO5fFtAjP/7t/+Db745DPss8jgMIY4uZ4DvU/qAYJaxWLZDE9maDHLn3PV7jaQnUghFBkil9+zwAzlhBze0oe0S3ikv1qtGCj/7nvvmGHEIm3MFmWQYHtnEy9evUKv08LkxJgBnOwbQUUBAyx8RgCa2fv86TJLtDsIjnC6Y6dWFZpB92TKsm4pYwTxqtWaHXM32pJk2j63sTRHlXs9gYVxF/geOL1I4JXvlhPBoIvxsBo/Lk9itZDKjBn4fOnqRZvr/Z1dk5tivoRMksBsyLiVSRFCgDKVGrMsUp5OGJ/IoNasIJ1N4PSZExZg4npslHmMrolyvmK/CZyfWD1DLWcyQ2CV7Tx9+hS+8+EHuHjlnDlN9RYL4DXwH/7mp/j8sy+tD5R5Um4wKOkcIQc+7e7toE1alVgEV65etaAAZYYBof29ggHdbDf16MLsnHPe6w17vwWQE1GjmGCmNPlsOefVRs2ezbHk/PFExbVr16wYnAOynV5mATquq60dckE/wc72ntEqGShIUG80MLoDZmWbfTQcmg598MZ9k4lKsWRFEFlIlbJAueYPT3oQoGYmNT8jzy112I9//GOTW2YDE7Bm+/mba4b3MxPZru/UkUmMGdXQxOS4OaD83vHaz7hEDhapZTa7FZuK4fTps3jr7fdw/uJlAzMJBvcGHbR7TRTzB/j9p5/gySMW3mxalgpPFxLItT2PRVPpyHYHlr393e9+z4JkPB3DIE5oFDaapl/87Bd4+viJAaIshmnOdtQVXzooHBjonUwmwIBsKuMoOMwmGg5AyqkQg71WVT5uJz+SiTELSPIajgP1rJw/8s5zzZE+h8VTH335Ffb39hCx4jcDow5hdng2kzF6CM6j2W6jkBXeG89MuESKXtvkIjOZRXoyg9sP7+Li1SuotRwPP4Fed5KnheJOzkDjZrmOfqODdMytXWZLIxHCIB7CyStn8fCDt7By6SQml+YQHSPtDgshNtEstW0vjPQjKOzu49Xjp/j1L36JTr1t+jwWCez3RtvWHXWG2RYDZuynkAgnLMs5FU+jTMqJVssdP06M2dxQt3NMeVy+N+gakNzqt238uT86u4vF6xxwRNDb/IWu4x3n/tvpd42PmwEb9iubHQ9OphygU3f1F8r5ktHDDMPA/MIsJhl4nJg0PZWdnUS130BmaRrn7l/D6RsXMH9mHG3WgLR+wAoykoKI7ErlElDMNVCtNBENx1Aq5xAJ9TE5lUEkTFugboFvs13GknaqKMvA2PQY0hNx44AniB6N8fQrUKv1sLuzYwWU9/d2EBp10WvxBBQ54OsIg+AzQdMBEilXJFZyKLucQViOpSscTPCHBXgdt7BsaGcnuvmx4K+XXSz71redffDZtwMF+AkwlK9JHWh1Eo5RfyhhhJ8zA9rPDJS/5AMYaq9AH/59CNIECVd8loA4uz7grpXv4AMzAm3VDmWwcgyU3CM7XHYxZcsH+AQW8YSFxt7306jPlHQi+1j4AK/ntb7/pzFgO2Vn8zoFnTQPaoMAZOpJ34eW3+v7BQIcNW78jnKhBB4fNCUeIB/MB0OHQYBUfh3n2gJ6HiD9NX81OOXJqfABXcmqfCOBsEdj5+ZWPg/9EOfXukCCfPzD+Qw5zETYifwg/fbHXL6XD7CyzogwAo2T5EjZzwoAyD8WHkBZpS73/UIB95pHjZcFW4KEMq0HtU2yIKBMcqPvJa+yobRO+RyzjwKZ8eVJvqvkQXOqtmpN8W8BcH67ZAfOzs7Zo/hOJlxQbvReP4jiz4uPG0h++ZkF7sbGbK4UGGEQV1n5SlRTljbbxb1Zc837DzNHA53FU7HSX3Z9kEwpf1oAveTJxxL4f1EMcR59/cFnOsyG9EUDV6MhAN01p86XdiAm/RVl1rONHCvpMj/rXGMpXSOAVn4zf/v4jIBRYYoCs+VjKrgtfeXfqzn38S3Njfra7h5xsEv+fLyB1+tv4Z2+fhiMXOKjbHe9X3LG73zAXfPi7yvqs48j+rpE606faX+x33BUsNJtepavB9lerQ2B63ymMEx/3Qkf0XzEIi7ozVg+7Ume2qUdr4QK6kv2j3PMU3Hqr54tXcbflDHhAJQRq5n0L//Z/2AAtH6ONgBHXSBaDgndkfAdFa0zwz043iQwTgpWyuT4bzbaGhcchZBgKCIgZN6EPwBnFf06UqCOZ0sRZn9xHd+w9Hwf6HJKw4GRGgO2SVECtsXvlx/dkTHAolO6RkpNf2tctLn4C1cGjA8M8n6+m33WUQhfEDkXZuwHR7D89/qCpfdK0fnAmQRVRoAzwo74eCXcarMv7FKyfpv8TUvP8o0hLSotTH98/X4cN070t8ZJ8qkxFOCgIn4C7vVutZ/jKSXiG0JaoJIvvceXZSlhzclxpaC+6V4paMmTvymp33qGjFlmkehHm7c2FLZN60b90TN9WVKQhe/gj4BezfHXDKNgrfvzfDiWQdaAOXWB7PvRNrXP39xZyOy4gjzef42f5lQ6xsl+wGUXBFk0LpJZGTvaYLSuj69ZrV8/WKK51dr3x14Gvi9fapetpYDvmwaD6bLB14/A8Rq2MZUYOwTlpcglZwSgmWESCSdIrIBwKIWx5AzSqWlMTixgdnwOmfA4KrsF5Ha2je85t7mBrfWXqBbz6HRZ/C2FC+R+fXjfODGZHdvp91AslYD+AEXyUW5s4unTx6bcOaYEHyQHznF1WR8EGXMHBdO7zEzjBtAhmNRuYG51Abfu38Wb772J7EwWk3MzBiSRf5oFo+qFCp589gSvnr5CpVDG7vqeO/EykXZHoNMuYk4jhGAMMziZ/SeZFHigdUeHpmcGlguWGOCZTGBhZRkPHjzAydOnrA8pHi8eDC1bd/3FKzz+4ksDo+ngkA+b2WSO066P/qhrIBszoG/dvY3zF84alzXbxePnLGCWzxUNEOx2WJhxF4PgODqz7cgVzKw1Zlneu3cHt25fN0qPwbBn3L4Er9devsbr15uWAT0aRVAuVVwWRMwdj+WxdMrM2YsEi97GmbOnTGfz+QRCtna3rSjjy5cvgcEIE2OTlhlMKg6OEYFWUhwwQ3V8chxnz5/BvQdvgMACMzF3N7Ytk33UHSKTmkA8mkS9Qk46d7SJ2ZSNdtOyK7//wz+xsSSITI5lciBbMILZjPmiZZoRmGF2oYKL3aEDPQmukYOT9zKz+d69u8bZzEAGsyFfvnxuAGGtXLeK96O+y94xx5O0OuGIGcu3797B2fMXjIN0ZXHFMvH//b/998bnnU5lgV4YiXj6MPvPCm0a12TSsiNZhJDvevbiOWLxMCZnx9HpNY0HmsY76UcIqBH4Jh8ws5Ffb6yhVqnaWrGCa4OA0inlskYIopmB3CP1CDm3m4eF7WhkGWVAnEUpHUDkjLqRgTzksCadBjmw2c7J7Dhu376Na5ev2fwf7OUM4H/y6ImNj2UntnsGKFH1OvqOtit4x+yIrjvpRaCdgDaDChzzQj4PFnczWyRE3dMzGVhhlvHKEuKpONqs8N3sGmhHCpCY8Y+3jO6iWHRHF7muTp46ZUXWiqUDpNIEoFcRiYeM9qDb7KFSbljma7PZNmoEzlWcXN11niwoG50E6SLe+9Y7uMwCpzE31rz+5bN1KzD64sULy5a7ePGiBZfMEQq5DBYGW7gGL1++iA+//ye4ePG8UVpQF+3uEJjdRyFXtHVuWRRRV3md95G6ZyzjCngOeMJhImOctt0uC5ORz/7AMiF5ouLcmbNWyNNoPuJJA/8IiLEthVLZnrezu+8cyICiwmzK8AjphDuJM+j3TZ6Y0U95J9ci9erHH39sa9aoeIi4Ae50AgsldQcGwPLkwE9+8hMDyJmN6jKIHCcj1wyLDD57/MRx4Q8Glt3OawlU0qDnCQuuJT7n1KlTqDWa6LT7BkRX622EwxGcPnMB16/fxMryCaTGU1acsj/q2Vr+9LPfYWdnC+PZMaPfYRByMsvAEG2gEF48e2n6hfd++L3v4dTJMybLlE9SSfW7XXz5hy/wH//mP2J97XVwbDttoKEB4hhiYWnRTguQXmFnb8+CV+TmbtaaVpSRgZVMZhzRWMLGqNl264fUDbVmzcaCss/TMt/73vesEC51DwOJ/+Zf/Wv8+le/QngwQrNaQ2g0xNQEgziuSJwcWraXuoa0QtyDuH7TWWYzRVBrNbB4YgmLy0vooY9a3R0R5bz2Wx3UChULqA7afXRqDaQjjheUxSMjYzwNBKQXJnD7rfu4dv8GYpNjxlMeI1UDIth7vYvKQRlj0TGjEVp/+QK//+hj03/Z9ATi4agrFliv2wkM6k6uw3KhbBRYURIf90ZYXjxhmc6UkViEWVJDWyssBjqgoojAMp8TmaTtB9zzlRxj+r7WNL5+syvjUauVQMqmGNHhKANmXeOOzk5mrU4B6XVYZLBRbiC3n7c9nWuNwR1mM5FSaSLDIrbjFowutatIzKZx672HOHHtHKZWZhBKAjyoQZOV2crdDlCvAe3WCOV8HY162+oSUFdlUlHMzk6CsQrS3DIgVilWsLO7hXa7jmarhnQmgVNnVzG7MGVAcnKMshZDpzcwqhZm9dfKRWDUQ7/TRKtZQadVQa/fxmBIbtu+ZbBxXHzf0I4Gt+pfy6gjXY+Oh/vgGG0C2ZK+DyXH2bd/eZ+zJRzopvkQAC1fTs/RtfI5+R75xwI1WIRQPofscF3n29W+P+bbsVadKeAj5ecCxXjyRskvx/0T2f5uX3P+tQADAW8CKzkODgBzyRdq46G9HXf2u8ZQtjb9MvXL94NNFwQ+j9otn1S+rTJu5TfIF5FtLx/I90f8MdDzBSjy/ZQP/mgcxR2sOZNPQ5tXPqPvf7EGLHUg28Z1qmsIQPP5GgONNam1eD+fpz4LiFY72BbJlwB1ZjXz2QLcOgG/NFWC/HTfB0RQxF7zJF9XvpYAOl825XcbCBVQ08jfUhars8FcUoWfVav++b6SD+b6fpXfTj+w4fvw/L+yt/UctU/rSr6zQD4FDjTuassRJuMoUYWnHJd//S15Vv++tq4CWlXuuZJt+fvH17AA4q/Ni1fAUrKlJDStIYczHa0/tl/P5v9tXIIilQLwFUTjuJnNHpxI5jOPB9C07qRH/DXi/5/3CqjmezQ+5s8Y8MhUf4fxad1Lp7lEoqGrZVOtuv0sAF2VpS08QzpG+k1rSM+V3vT1hdvfj8BxzZX65M+lj90IG9MzD9dloKsO+zhwa1BzLPn12/zH5ELvandd5r/0+fH3CEPysQE9z9cZkmH+9ttwqE+DQIN/j83h4Oi0va+3/D1EelD6VMm/vk7w9bKwOsMSYq72FameLAjJEzXETA+5r78OQHPOfT2lseUz+F4B0NyLjR/7n/9P/+3ICeMRii7gyhzaoIojjYrjC8wfbAm0lKyAJG1kmiABahQkDgiPXkohc3C1udMJ1OYoZepnVvP5vJ5cizxuxefpMxkH/oRIADTomhQfyNPG7CtURXrZRr9vUnbapA431UDb+IKi6IOEQmMhxeW/z1ey/F4ADt/j91+f0xAXOMfnaKOVstSGpLlS9EYCp3t9IFYK098g/YWgOVW/+EwtQo2LjAodr9Gz/GgRr3XGtyusIOWrtpiDHvALaTylePUeHdPitXJQNAYcPx+A1oajKBq/85WibxjwfWyPZSkHlCWSfykIy571ghfqM++VfNkmHwQMJHvqizYcfzPw28DPRS8hwFNjI1llAEXypACF6GU0L39sjrWBEADWs/mZosxaT2q/5k/yozaTA0qGoG9oa0P0jQSNqTYFBQ00nr5caV6kkDWmvnJ2Y+yO+Uku1BYZdL4DobGV7Dt5c4ayZIMZrTbGgaEsx0ZjSEdefbe2jRwn3OHmF3HPszHtUaZjCIfiCA9ZjHAMqcQkUklydE5iamwWk5Fp9GpdVHM5lAt5lPd2cbCziVIxh3xhD4NRD6unlvHB976DU+dPY3Fl0TKcCASGWTG72UM5V8Inn3xiIKM7DdJGf+Q2Bv5N8ItZpSzuxnll1rkBvikHtuZKeSQyKVy8dglvvf8Ort25hvjEBDDs4eD1Fir5InY2t/H5777A5tqGObHtZscZJJTRTNqAdoEtzRYLtIUt05B6nHNGgJTt0Q9BHzNwRi56TNCFALQV6Lp5w7IP7fk8ktgfYGd9E7vb29hi9nGhYIAjs24JChDQoYPETEBmyy4TTL97CwsL88ZzeWSEhCxjlM5wq8Uia3n0AwC6VCkap+zU9IRlUN+9dxsXLjMDesKoBAiwMAN6c30L66+3jHeXWX71msuIYFao0TpgYFmNV25cwd179yzbi8GMSqlgYBnfyYxKZtfWqw1kU+OYnZ47PGJmR49bTXT7Hcssv3HrGt59/10DW0gDsPlq3QrkkfuaFBzzk4tW/IqUEwxKRAio9jq2uT94874B0Mww47spM5QRtqGQL9lnBAJ5LcfPqB96PXtGdmIC0zOTFvVmRuj9XrSOXQAAIABJREFUNx8YHzPXJTMZP/nkdwaIH+zmTBaY4ccMSK4Pc3oiLpDLY/iUDXeaKom97X1sb2whm5nCqRNnMT+9hEQsaYY2Qbr1tXULFsxMzeLNN9+0QplfffUFvnz0FdLZFGbmJzCK9LGzy6KFe5ZByXaRQ5gAMTNGdg/2jN92csZl9O0d7Fo24di4y5bjcUKuA2ZjLsyTSsAdaTT7o9OyPjuA2J0EIihj9sjIySIzB5k5TrkiwPTWm2/i2tUbgZy5o4S///j3+O1vf+toFdo9LMzPG7cyZUSZIqIrcxlGBDSiBqQyc7GQy6FQKSBiVacTluVLXTQxNWEZ6nIQy0U3j+TyI3UG+1CrVLC74ziCSRHDtUSeY/IyR+Nhy1Qen0hbQAb9sAVTyAFN8ItZmswsVdaKFYxs1U0W3nrnG7h6/apRg6jIaK3MIn8HWHvx0jiIleHDNU3qD2Yhbm9vGi/whx9+F3/xV39pgOgTFkTdPUAhX8Xaiw1HQ9PtWubywtyiBQ729nZwsLdHwlc0WnXLBCWHLDNvqbJ5ooCgMoF46gFmvM8F1B7RkNvbKVucJzoK7Av5ml22qMs8ZHspm5mU4zykQ0eqgHt37lpww44cRiJ48vwJWEyVMlqqOACZ93O/sD0uHDbA8Sc/+c9MJobB0XdlQPI3iwx+9odPDAQm0MzsQeo9gvvUIVyblDnSeFD2D/IF01UMFuVIrdLqmL5isGJygsVNJ5CdzaA3aGN7bxf1esUCVg/fvIcTJ1eMNuVgzwHu7UYLH330EZ49eW4y8fD+mwZAE7A0/dUjF37CZOdnf/dzfPaHP1gwicDo+IQ73RKORnH+4gX8+K9+jOzkJEqloq2Dp8+f4cmjx0a9w2x2rrH0mDs2y/VDvU75ZhCO+p186/fv38fKpWWgDww6QKvaw1//3/8PfvOLX2M4GKBZqVntg3QijnjE2bXaV6sNgos9exazs7mO+T2pjtgGnkYhsJ4Yi2Ms4ygwjC6i3rDip6y5kIrF0W12Mew4YJfPoVz1I0N0uOdeOourb1zH0qkVpKcDQH0YQjlXsSKGMUTRrjewuf4aTx4/NlqLDDmZBw6wYXsYQKPu5HpikOjf/fW/Q7nAwo89XDh3GUvzC2iSh5sZdl1S9VQtkMHCn6Tf4OkiBo4YDKPMcT2nUxnbw1gLgEGnbq9jwUoCVwxUWZFQUnVEQ4inE1g9uYyF5QWjvGEhul6rj5fPXmLt2SurfUDO73z+AMVc3uwEBh6zcxPoRHrILk3h7J1ruHT3KsYXp42ihEBcmzaSBc66GPYjGA1jyB+UUQ3oh8bHM5idSmN5JYXpKWYPAtUSkD9o4Hcf/Rb7+7vI7e8gkgjh5p2rOHFqFRNTU2ajJMcZCBriYH/XimsOuy0Mem30uk20W1V0WjW02nUD2Kmn5eAKQDjMdoOziykzlEdmQMsX8DMoedJDtqX8R9mQshN9AE5Zn3ym4y51wX35R9QL8hmVjShQ2Ace5POJIsP3Q/id/vm+mEAV3Wv+DU8+BTzP8icENMje0rPkv8pWFtCg5/k+4tHYuQxb399VX83fiTn6TAFTsvdVRM33g33fRm0SkCRdoWxBAz+CbHUlY8nOlv8mv+y473rcp2e/D08yBsftdaLV9w94Hfcm+eAGfAcUJBxTS4rj2mTti8Dm90+1mq8dnJCkXybfRX68JSqEXALZIR7B9RqA1W5+3dzT/3Dy+PUMV4GvlFvzyYIAgdosmRVmov1Y/ol8bWERo6DGlwBo9Uu+oGRboJLWmR+w8H1z+aWSW8mF7zf6/i/fwznXnGosNN6+38n/K3OY9/Ea+an+mtZ3spFk//vyr7Wkd+s9kkO1m/ufL98Cw/3x1PeSO38+Jd9qC9umwJAFr3sui9yBvW7uTZ5ZFyhYV04uXaBUNCjyr9tBgoSPZ+mdWm++X+7rE/XR9p+AQkX95z0Ot3CZ26SA8gFufsZrjO+fJwECLnzJJ++1E4Cp1KG8+3iX9LZ0idkgAU4iWeHf/L+vxzT/PlOBZN7HGo7jcxoTYSVaB6OQO6mhPUAYhS/n0o9as8K6rD/BOtS4aqwlA3qu2qj3S/78/guzk/wK/9I16p/a5vRNQJHhZadrHxP+I/3Nv80WDGhpNc4+puTLLttBANrtM26uaUPwVDYBaCcjLuuecskMaJ1I0Dxp7bHtvE61figX/Bf6X//Jf2cANA16Rd6klH2lIIWqgdNg+NeyoQ7UcZmYAij1+aHSC6JeNkDho0qfUkZ8trivJHz+ovIHOBF3RSB8kFfKU5uDlKeMkUOAyONe8jd8bRwSfi2q44CeJssHiZm94Ash23AU3XQRcAk07xcQ7ysLLUZ/YfEzAdAGEgRRG+OZPYy2OkXFv2UEsa/+JmkOuHe9lKavRA9BIg+Y88dcSlIKwt90fGVPeZIDpoWtxSsFIABa/ROQrL/ZV/9HbfeNJW0eimpz09Uca6y18NlmKfujY9FHBpQv35JtGXSaI8mxReqDqKDfPykIyZE2d78tWh8uCuqCCPqteZeTLAXiz5Hexw2C//c3EDnHtnF4YLjWiNaum/sj8NVfn9a34GSDDFXfMD8aJ/f+Q8MzyG7wAeg/ppzVfilXrQv+rc1DG6O/ZnxZc+vEBWl8mdZ4yCD3DQjdf2SUH2VquDYfAdBqo79pMRPB1xU8zqr1boZVAEBrDZMvNhJJIApyJqaRiGeNiiOVyGIyOYt4N4l4P4p2tY52vYLi7g5KuT006xXsH2yjVC1iYnYSH/7wQ3zn+9+24k6j0Ah7uT3USlUM6m00S3UDFwh2GbDWdBka6jeLxnGae8OA3y04Gs1sX4JdnV4HzW4Ly6dWcPfBXfzkH/2XQCYOVJvYe72B3e1dPHv0FF988rnRJpC7l1yPBC1MpmzvcJWMD3Vm1wXMHIXACNVKCS1yeYqjHwMrZDDoO/1E8IYGC7M8uZHZcT2rEB4y/rNynoUTuwYiEJRixiA5SgmYOZ7FJpqdlgGNdLivXL2A2flZKwDH99PZZlYnszZJk0C6AYIY5Oqm08/sZBYxZAGvxdV5PHh4D1euXEJ2wlUBr5VrBkBvbTAzawPVMseYme1h29BbnZYB4SzWNj03a1QJBJKYrUn5rVfL9j11FAHDVy9eonBQML7V5cWVrx1vI9hGQJwAwvVb1/D+++8bkMt+7m7s4KPffGTH5RfmlrEwtWTZiwSg+VyCqcw6ZJtXT50wsOf02VOmH3b3dyxTlfzPBKD5PDo4jtu5Z2Ch1gezCS0TOBbGmTOncP3WTQP0+cM+rK29xMuXa8jtHRjlw6jPIloMenRtnJNpx+FNgI2ZtDyC3Wv3MeoP7Zh6GDHLGDx/5gqSMQeCMatvl3QyVdIZjOPenXuYmp42zugvH3+FYaiHaBxIpGNotuvY3lk3nmXOGWkwCBDzWHi1XrFMaIK1NJDIu80xJShjhjp1zKCHRqeOMydPWpY7QSr2nWBWuVKy+WAGOH+YcXz+/EV7D9c/AZRHQYZzaDgyMO3y5at2vwMbYnj5/IUBjsxq5bgyyGC0DyMnL6r+beul1zbKDgYvmEEYpryQ17xasjVGXnPjQyfvHytQB5lozD7Z3tyyvZ5rZmoya9/xb1KYdJod45+nPHIfNp508NhqDJMzpATiUX7yFDLTxtlu3A8oO+wH13O92TSKg8npCbz51pu4cfsG0uNjxktNsLFWrCOfK2Bna8sAVLNLhtzL3MkGO3ZXytvzfvTjH+H9D94zI3R9a9PoH/Y3C1h/vY39nX3L0BxLZnDm5CkDgQnUc10yc5bc7KEEcPX6FUzOTBgrBfXd88dPLKu+Vq1iemrGuHFZ8E4ACEFVo4dghigdhqCmiZwJGcIMYFjArtk03XP65CkLbJASJDs1aTQCXz1+ZIEjm6eE44VnoI1BRgLQzGb+/vd/aEBeiydAgqwk2Y/M/nj6+JHJBIt/UhYTyRjm5siDnjI54Zy+/e47ePfdd41zuZgr4tmLV8Zhz0Ke5Ere3dm3ObP9JgYMQj2T54tXLuIv/uJHuPuN+0A8hkGNBTmLjmu40sAXX3xpJzhI9UDO7Ex20oqNMsDBzyJBAgMzVYv5gktmGDhQ02yfELO+p/FnP/5znL1wAWCBvg6wv75j9CbktmdwjHN+SOEzBKamJxGOOEeShVl/8IMfYPrkFLrFnu1V5VIV+b0cXr1Yw4vHT40nnlzwtXIJHRZIDR/ZsKyq4DhHBwbAhwN6I65Dfr6b3wYLOHKP5DysnlyxtcM2kX+6QhqIWAIT4+MWBLCTOsERduq77rCPSqOK5FQGU4uzuHrnKi5du2oyRMoZylOv0UOjUrfM4XqtgvVXa8bhbzZRj1zPcQuMUfeyv1ybBI3/r3/9b/DpJ19YwPj0ibO4ePYCmrW63ceCljzxwPXGLG5mL1+8etl0N7P1t3a28fL5K6MBadU6NkZcv9zvInEHBhCMGjA7edhDZmocyydXjUqKFE4cC9Ka9Jp9PP7iEX79818ZfVeK4HbBBUet7gJ546eziKajmFicwoXbV3D33YeIjSdRadctkMRtme1tkU86nEQykUEhX7dACal2MuNpZDNxLMzPGN8zs3F7naFluX/x2afY2drAq7VnFjC5+/AOzl06j4XlJdsrU1lSxgxRKuext7OBBoH3VtWCER0mGrENfRckZIY/fzi3SnQ59AtiR5mkzv50BQh9B9sc+PCRP6Z7ZffKVpGD7t9rpyxYxC3q7peNzLWuJCp+pqxrH9gS8GM2s9k4rl0+wCD7Wj6E/BnfNzU/N+yCPD6o+TV/NEjgkQ2t5wggUNKK79v49i3nwvcRfUDB/OlYAJh5vr/ppSBDjm0RWOn7vfy/Cww4/nu16zifsDLq9F75jQJptBfKPz3uOysDmPuPMtI1n/KLnRy4IBdlis9QMhMBaNmx5o902ocnajmGer5khv6ga5Or6aE5FQDpgnqBj0GA2Wigjopjci8xkCigU+Dfkh22Sf5wiJEg1j0KMg41fjYngT+k8bX5CPAYyemhnRdxAQT1l9dpLNlvtluJWvKn1H75p7pH46p15Nad+1EfpGv9NSP5FTDLeVDwwfdV5QfzeT4AyTFRkIjfSTbk/+qdkjXfv1RfeJ8AaskQv6MtJ8xA9p1Aed9fl//u++iSK+FqWpfCtKgbWKvHnxOzT5mMh6N51FoR/qS5tADJMexA18pn9fWHr2N8vIFzI/BXa1RgJXE/62+QtCHMR30xfyMojihsR2uS9iN/1F9hEcIRhDFI9wjHOXq2s0l1n3C+4xijj7dp/KSz3BxGD/Gy47oMYfed3iFZVR80h/pbcqLxZaKN5lxrz58f4XTSqf7eovmQ/EtPas3p3uO4jdYb70uxIq93CkZ7iy8r/N5nVOBzBRRrHUq/avy0jlIJJ/+sNUAe+3QyZUFo+t8OV3U6STQseq50Fede88rf+lv0zqF/+c/+8SEHNG+WMPqRDKcEnJKWctGkqwO63hcOdkYv5OL3EXml1auIIJ8rRcf3+fxDeqcUqRlbAdA96DuajOPgnSZRUTIJuxaJlIoG/jgAJiXmKz0/8iHBtCzYgDNZm7pdFwj18QlWIREJDQ18bYRS/OqPvyjMWQmyQBQYcIvC9d1XslKgut8HOdk2KV0tdLXFH0Mpfj3DN5r8BSCKArVZylTjb1mBQSRP86Zn8loa0Xq2jv8IPFeGrDZovdc3wtR2zp+O8qhN/sKVktF8+gaMvyFJxiVz2mw4t/w/f2QE2Hh5Bp4iShpHPkvPlgKS3EjpSMnIIPD7o/UguVKb/I2EYIJAP8kAr6OsaK5lOPuG4NF8uSwSXeMrSF+xSyEdGloB6CwGEfVZ/fAVmW9ESBkdKnCPvkfzq3bqXVrr+tuXA2UkSyb8+dK7fLmWDlLfmDWkvks27HoiFTScPP5srRv1kceKuf78n1H4iGvd+F7tiI8DoOmsRUYpo+JIJ6cxnZlHvJvCqDFArVDCoNNELV9Aq1ZGIhZCtVbC+taaFYe7ee8W/qv/+h9h/sI5JkkA7YYdte+Um9jd3MVPf/pTy0iVkc0MwtTYmBkHzJ4i+EyAjtW0mXnH2CmNbW4mBOZ41G98Oou5hVn86M//zOSHgBCBHYJDa89e2BFu8lfGYnGcWD1l8sXMYDe/blNTxj6zWLX+WECFACwzD5WVrYBmPOaANYKgzBxWoTuCT6wPQICYvKjFfN6cGhrw5Mflcwgqm4MzdFlHPfLBhnl0OWb0C0vLC8Z7zalkJiPfw2xhZjEy+5jgdTLlOFKNTxZ9A/vml2bx5jfu49qNq5aVyohvpVQxyoC97Rxer21ZJht5WFnIywqPdNzxIoIILE62sDRvoDqzRS0oGIBRBMbYN/J3sx0E1FeXTxwa+jzqRlqbfCmHaDKOazev4dvf/cAADYLne5u7+OUvfokXT18gFUvj9MppKyxGMJlH4SnXPHbOLGeCM8x+XT256rJFem0DGvYPDnCQ27OjztnsJOYXF2wNEKSUU0/DwhyvsQTOnjttQApBwU7Hgad0FAmwMjO+Vm0hHk0ZGN+suWwOygGBO8cz6+gPCKbOTswazUNur4BBd4TzZy4im8laNjnnl0fVHUdqEpcvXbUxtKzxteeoN6uoNsoIRVnpa4hyvWhHy3k0jDyusWTMMqHb/bYVVmPGcyIVN/5ngq8EwplZ3mOGyciduCH4zKx3xyUZckUDa8yoH2Jy0hXKXFycN9qD06dP2ukB0hz85jcf4dGjR9je3D48as9nUH5ZQI70Liq6SVuHvL4EKG3NNJsGDPKHRh2L+sXCccSSpCQLmVNqnON5ZswXDDxicIZzmyT3L8H6RsO4eLd2Ng0oJo9rMs457tj+3my0DNAn/Q8L6XA9NkjZ0SV410Ui6RztRJTZ78BEZtzew/5yvrim+U7SbxCEmJyexP2Hbxg/O09NMCuaAPLB9j421piNzgKnJaPP4Bo1/R5yBieBdI7Nhz/40HjZ+fxak/fXUNyronhQxvbmjn2eSqRxYnkFk9kpy8TnMwlg90YDTM5P4K13HmJ6YRaDUddA/mdfPcfayzUbb3LjTk9MYmpi+siuCEfMOWWRNmbiEoy32hSB08oMabMNho4uhMX4rHgUC64kkya/pkvTpG5p2zXRhANkSbUyJODI4FbCceDdvfuGjV296RxLO2bIwASDCvU6nj99agEVAWbdTsv0w1gmZWPG93z3T75r3PEsnlrI8cTES6MpYeHUUr6IuhV0DIo/oWsZ4qRSYIb6n/75D7CwvGgF3HgahLqSwSZSTmzaKZI9yzYn9z5lYkiZIl92UMyM63Z2atoCR5x/UsoUA8oRrmfK7+UrV0yeZxjYqDXdMe1e28aD/Ovsm+wxArOUcZ5+4FhQj7zxxhsGUPN6zg3nvZqvGpf5q+evDCTmyUbOSbNRs3XJH3K4M4hAeh/qprn5eQtEMIuYQUXS+nB+LNBDvkJSCc3M2JokJQMzz5lZxgz19FjSZJZ6jP/IbUgqJAYB2oMOkpm06ZG51SXcuX/H6i40mm2jduFYcvyo0xmY4HOos8ynGUVt7Bh8vHPnDs6dOxvsOy189OuP8Pd/+3Pkdg4wPzuPC6fPWwY21yELOZYbFezlc+iHhlg+s4q3vvk2rt+5YfqAgd/P//A5Hn35GPndvAHJ5lwnokEhzrDb30MDKyy8cnoVF65esj3s7PklRNNApwhba5///jP86me/QrVYwMzkpAH9uwc5q13AbGvaAalsEsmJFM5duYBvfPAuYmNxrO9uo1irGN0WOdA7XdoSKUxOz6PZGFhdhHK1auYJQl1MjI8ZBzmd1dAwgtJBATub3DsLyOd2UarmMTk7jaWTy5hdmsPCyjwm56YIlaFSLSJf2EHx4ADtFgOKLQz7bXT6zJZk8dGo0U0xI9X2/iBRRXY2dYefAdnvu3GWDS07m6dABIj49q6SllRQzAf4fICMJ4cp/3o/50S+Au/x/SMf/JANbwGeIHtN9q3vz/o2ve7xweRIUERRtq6eIV9Lfq98Z/VbbfFBWDc+rj26TiCqbFxysvs/Aqp8cI7fc87VdraBz9Y481rZ9Oq7/CplpAo8FWjIZ/mZsvLn/DHjM/xkM84/r5NfLQDL2hecuJUtz5Mn8ofNbg1OZtM/dX1zwLGSl+S/scig5EY4ie/fym/inmj9jrq+637qXmV92/dMagjqCzlQ2J3i5WfW/oE7+e3Ps/AA+ZZKrGJ/BOSq7T7QaM8Jiij6Wf4aLxdMd8/gZ37f+S75u5JX+fm+f6r1JpmSPPqYieZDzxQOYP5XMH/HcRjhCwK1DIwNAgmSff7m2PK3wHS20QfyBdZzLNQff6xYCNjHL/4YmOn7j9Ixwor4nbKW5Yf6MkoqMR970tiT+kuJb5JR/TZ9YzaN65v8Yf6Wf+uvCx97kB7Q+hegzN/60Xi5frnMbO4t0nE+sE8/TvOmtuh9diopKFKpueFvYYHy84UZ6T4fS5DO8DEuyY4+87EdtVHjIHxOa8rHFgyfCRLK/PUkPcB2SW9JRiWTh1hE+IhL2R97X8Z8/X54XwAa67nSkVpvwpr4N5+l0zQaY81jPOp0iWTwUN+oNkeQZCsqQa0DJcb6ukrP0fo1e9To20ZW6Ft+ljig+UwxYwiA5nM5ZsIhhP9KF2s/0VoL/Yt/6jKg1XE2SIPnT4q4YKwxwc9xYfYnR4tCisFFF51C42ArbZ8k1xIaKTrey44IiJSC0/N9JcAMCb89WqQSXD6Tz5fik7AKgPYXHQdcQi2FdDxCdlxZso3HJ9Ha5wmAlLCNp8elY4ty5Pqq52pzkSKS8mN7pZgV1XHj4jZTLSxfoR4XMj1T4+krNH9e/fbqeVIKPpinjVfXH06EV7hRkVUpON+4MaMpiORqvLVpSDFqA9KzBeg6o8BlfrBNBkQFlUyl+DTvvEayp4Wq+zV2Mpb89vGd/rM4nryPjgZ/bKEGm57mRoaFNgM5mtpkNAd8jhajGR5BQMVXJDJUBED7BrKUhHPu3FrxNxEpMG2Ix8FTfu4AQrdp+eMiWdAaOi4b/kavDAn/+QLVpdCkFLW2tAF9DfANlKgvm+q/r9j1DG0OPgCt69Q3f+P1FbM2UL6r1W0drnl/bpipqPmVvtEYaUxNfsPOODs0vrigvYjkaMhgWQLhYQwY8TcrxKcxlZ3H8tRJRHsptAot5HZ30K1XUdjdQ69Zw4mVBUQjwJNnXyFfyWMUBd7/9rv4kz/9ITJTGVetvt5Ao1jD+st1/PKXvzQA2iqKDxwfKTlK6VDnigWjDWi0G+j1+7hw6aL1LZ/PWQYLncZIPOyyQKMhly3Vp3PdtKPGVqys1jSqBb736rXrePjwGwYYM7OOAMLa2rqBQBxbAjYE5gm4CHAmAMjnEQi3zLTVZRdk7LsiYa5ieMy+45qpV6sGHDDTmo4+M/KYOclr5EgQbCAXL0F1Am/MBslOZKyPvVHP+GIzYw4AcnoERtFAUIfZbOzvwvyy9SNfzFvRI9538vQK3n7nTZw/f9raQ47NerX+//H1nj2SZUmWmLl2D3cPDw+tIzMjtayszBJZVZ01PT2itxfdu+SSywG/EPy8AEFil8sPJAEKkAQofgSBBUhQzKed2Z2ZnR1yqkV1l06dkRGRobXwcK2dOOe+E3ErWGQUCpHh4r377jWza3bM7jHb2d6z3a0De7u8bod7BQLQAEpIe9IGzywa0BVYMYhj0awgTrjjn4lg70NAgzEAVMUzodIV98D4EKziGTrW5toACLkwf8F+9Pgx6QXAK4rKZ4AQ6283rNPo2dzkHLmwMSfcL63H9cD1cawJ9wYwi/UGHygCILy/tbPB6nI0CpyenuW6uSYoLpkJwA5y35ftYyUoG1UNoBK0wnWFw/H69QLH02n3bHBghNW2laKr8EYlXDrTZ9Ozs5bqS1A2UEWOZnmTo9Pk/K2WajacH7OxsXFWFuJYN5rRtRttS6ey5OBFdXixVCKNRrPbsEIJnLNHVmuWCD6hihGUJagEwBFuAEughQGIDAqCiekJgnusgDwGrzKqy11zOIDrmFdUocp2ZlIBlUy9wr0FnwMP++zsHOUEsgSwn/QjALDKrokfvo/1A2CJKlbIFxIJqVSa8wbwHvfC57A2qEqlbxRus+Hn1PikTc1Ok3MYOoLmd6gqBaBHiohM1gFOASchdAHrg8TH5NSoXbkybyMjw2wWgtMAoGtZWFi0Vr1jqWTWkAQCnQMAaGcnQ1zvXscF6KADUNUxZYd7X4xjwckAPNOtd+7a/QfvWG4wz4pygLXry2u2tb7FeQJPOppS4nqitsDrJ6BISCXtox99xHFCrvE6qDtO9ktWPqmSlxagXiwcJbVMIuqSWaBV2D/cs06oZ8OTQ/b+hw8sP5pnFTI4md88e8MkAJrYQfcG0nnyJyMxRN8jqIzFyQTYxOu3btrY2AjBXepLE03PSlYpllwS59BRHQCQlZ2H/KDJHfitr1y/QvDLVRYf2LdffEP+dnAeA7AdH590PN9NF7jBxmDdUZkNe7W8uEjgVb4KAFaMAycOAD7Hkgn7gz/6iV27dpVVpuWToi0uLnGukDQ73D1m9TR0l/tMNGSdXpv8vw/ff2Cf/vix9WVTPAWBKvX93V3rNLuscF9bWbP9rQP3jKUaq237+nM8taNEMuYcDSevXgb9UJ5JlIXXb9hUEb4QQFjoAJryYj5nZy4QWCY/attRPCloArWDgFnMKeQYCa+hvDuqSS7sVoOJzlSsjwkNAOQ4DYAKMACM6J4IuiYkDEhR0etaXyZtoyPjdnH+AhtzYt1e4rTBwhKpVAbzeXKEY41AA4UkHOQICUKsx61bNwg4P33x1PYO9rmPgqIj0g1zbuCfgOrlpFK2UDJimXy/DY2M0L50AsqVZMTRXuDEBIJzAO2oVsc+ATm4efOmoxmZcvJwiFMC6xv21RffsgI6m+63scER43VCXUta2aCoAAAgAElEQVSl+6xQLtr2wZ7F0gl799G79pO/+0c2dm2c9EZWM1tZ2rDP/+/P7dXTV1YvgQMZTR9DpGpiQ99K2SAJ+ZG8Xbx62S5evWj9g3lS7gxkU1arNLj+X//uK/vy8y+sWalZNhnl/BZOSnZcKtJPAJ82EtGxvpj1D+XsD376BzY2MWELK8v2ennRwvEEm+PGkmlLZ/stPzhh7Q6ofMqOt7xRs063bpl00uZmp9n0sF6q00852t23qPWsL4WEW9iOKyWzWM+6EbP+kX4bHh2wThjc3UdWON63UuHQ2q0a6cAATGP9UfUNyhTYdyRawIPpg1/QO9h0xZPOZ2yfVhkrZnB+4tkJNvme8h/ln/rxGffEvr7T4g5xuELu5fdiL1Y8gM/jOvKhFTOfxkweoKiYWb49PqvYWP6rD8i2URQTVNQqnsF3BVYISPHjMsWXPvDr+7WwAz6oJRt4GiejH6oHUOt58OykmAiqKXWyQMCPgBwBEYqHFAPJrz8PVituw+cc4OFoQbUmfsxzFtOc8ahqDX0gGuPXHGnMeCSNgX59AEgjPsV9AUBjPiVnpwB2EP9pXtWsUdiJqnp52g8nLQIqLYJ6KMCKJ097WDEeRyLeA9Kh14o7GfuCds87mSyZFaCjGEjxLGyz5B02WGC1ZA0AtPALP1bEdTH32A9U1INn0Wf0vJJtX2b9fwtc1Pi0vpIhH9TXvVS4onhX6+LLkK6H1/zEhGRe+obrs5AiKN7D/X2wXXPry/z341LHgewnT3ydUByqGF3zJrxL+57mWPc5q9g+a3JHuVNT0oDbW/upAG1dB7ov2fLxL1xfGJdk9TzArc/7suPbKNrP06SDo01EkY/iY+mBS2a4nilYOxc3uIpX2Rd/LTUuAci6p+ZTayffSPZU7yvpIEwJfwvXkzxLRrCu+F/4i2ycxiO8pROcAPfnSniIri1Z03j9+Q0HFfK6r/9d//M+JiLdwZilD5pbnayRvcK4zydYtXdwHjuuiaIwB63/qX4HeC7mTKcofRsg+ymd9a9NjApxNWJXFgGgUCbCeBjFQi654Jr84trsKRGcvMb9GBNUKpQHvK69S3NB2//f/Kf/UU+DlpBLMDEYGFQfaJTC+ZuaBu1vrgKftLASHtxcADQHFXXcMvg8BqhFw3sCd33jIGOg19otJ/C+EkrhBGpK6PRdgX8COf3v+9fRIvrgLl4TqC6AzDdImgMcycT7MsDcXCAwAQAtwA6OtjKW2jS0eUmo8Dru6Wfxzpyos41TzydhgjDrPv566Bm5AQb8Zb6DpGfQmvjOndZHMqPjZvpbsiLQTmP3M0/fu1fPOTS+Y4TPSkkk0Bq/wCfMreZDmUCME9eSHOEaMtKSP23uMpKSdf3tz72T/7Ns9XnDhPshcME9/eeV4ZIM49q+EZNcSr7kXMro+NlcXOOHNmR9ByAB7u/ritsYzrLkuo/kS3Lp9M5lfrXJa5zSaX3WdzxOnVGum9M9ff+8LZCB9UFnzZecD8mX5F1yrHH5RtX/jttU3NxKPrS5+especZ75xMRAmXRpEhOPAFqCzKL3hEeykrbBRP6HwA0HZaASw0V1d/76aDKAOeko+RKjFifxaNZGx2atKnhi9arRq1yWLO9rU1rAmBcWbFa6cTm56bZIG19a8XKtZLtHe9aJpeydx4+sLHJER6F7rbbVj+pMrgFqMHj6mVXkQanALzBqPw6KZWsjWpEnNaIRuzf+Xf/hGAaaBReoyJvddkKxRNXOcbF7LH6DMBMr6WjoY4rC5W4P/3Z37GPP/mRDQ+PkcNz/e1b+/WvPucRbByNBuAmEEJOL6pPARRgP0Fl2CeffMQK2ZNyjdWxAPRQ0Q1HnRW2lQrB475EyoEbjSbBEMg2xnFaKQ16h0KB10b1FoPx4Jg2QJmBbP/ppggQHXMDABgb40AuZ3fvoEpt3orlor18+dxWNlYs2RezO3dvknsb4NHQ0CCpIwCSoQJ68c2K7W2jmWPM0inXhAPVnmi+WC4XeUxZR6PB14u5SMbjTLaBMxy6CtADVa4ABKVDan6HSs1i8cSOSscEj+cuzhKkRik3Ks4J0tY7XJtkKMHj9BFyCbrk8e7+oVVrVUsGjR5QCQ1HIY4md31Jgm+o4sU84XDV1MwcHUiuVcdl2wEiQF/A+4X1jCdcJZCaG/X3Z1mdW603LdyLWn96wFKpLDlGAcyClgPJsZHRYfKg4ppHB0d2cly04YFR8ogfHBzbcH6U4C6AeQDP7VqLFB2ohAXANTQwRFC91gC/dttKtWOC5ysbyxZPYl4TrLAFdQUAd3CVoWIQCY9Or0PwZWh0yNKZDAE5nAbY2tni+mN8qLBGUOiaZLpmgXhOgFeUf9J1NG0gm2fgq2oEVKA6u+VUBt/RCRw4am1w0ydjNn/pCp8fcwidQxIBVb3cR0Ndq9RLZpGuzV+8zOpgAMxokojkxJdffmnPn790FZJ9LsnQbTnbg+tEYmEmFa7dvELKmPn5i5ZKuEpbHNd/+vS5LS2usMlgtdog1QHGP4Cj7gHQDg5njHt6cpJUI5gXzB1ta7ftmpqFXWAEDvpbd26zwh9V9keHh7a7sWPHB8fWajhAFzJOYLvdo+zie0jOQKZB3wHwLxyMEUf2V9+sW/G4zJMJpCFpdcj/HQsHDmsszArobthsdHrEbt+/acPjgxaJRwh8P/3yqW1v7pJPGmuGJo5oIgjbQV+t7ZpGgZbg4sWL9t6H77lEAE6EdDp2fFBkY05Uz7LhYrFEe5FJp9mgGkAu/HsA0Gw2efcWOYZPyiUrFU7s888+Jy0PADzIACrk+fwh5/9Br3Df0SB5AW5vnHzQfgoOR4CYqK4G0A0A+t2H9+0GuLZTcTbTRDKheHzCOULCB3YInNcMKJKO/qPZa9nte7ftvUfvWSqT5LiPTo6Y9IE9L59UeFLm5KDIpGEfOPtxeicS5t4AmcUePT4xxiaRU7MzvD7mdHlpxZ0aAYdyxYFAsPOwwfOXr54mG3CyJp3NUr5Q2QnOZ6wx9AgVypAPJBmKqLA3cAm2rAP6BDQmjIPPI0SgnH0pWs7O4/mwDmjqWKqUuG6gibh0ad7uvnPP5i5d4Ni//fIr+/q3X7lTMQH/NiqeAaii4hl7AU4ATM9M2oMHD7guL149t7XNdepjs1SzTsM1Q4RNQRND6Gcn3LWj4omls2kCs41mi3Q/s1Ozrm9ByvHbw3YtL6/Y65evuQ/jtMOtW7dsenqKexaSnqDPODo4seLhCZtjgj4hHU0ycOtFQlbEqYBaEa6CXb9/wz79gx/brXu3aaehVwe7x/bVr76xZ988s2qhSvvc6rUpm11QlpTLpO5ABfP49JSNz4xZsq+PPQAy6RRt9/H+Cam0nnz9rbWqNUtGuuR3RzYPADQSDQDtAUBHIo7j9/7D+zZ34YKtbm3YV989QQ9Fu3j5so1OTlkyk7XMwJBZKE4OaOwHsMedbtMy6YSNo0FxLGntepeV3wdbu5aIRi2XTtrIxLCFIOOtsh0VDyyUilg2l7Km1eykiJ4Gu9asliwcAm0TQA0jAA2dRpIdwH2jXmGSQnEOdJ7gAyrDo1HuaS5WdHZTwMiZ731GT6BA/4fiSfl0sA2iXXBAlaNawBqTsiY4cu6DLT7Aorj11E/2KDjoRwRUHBqnKvgUI+k3n7fd5sku+EzycR3d0FljKsUz5697Fqt/n2JDcap8cczxD/nleE1zju+oKhz/ZgFb4wys1Nzp2ooxNM8+qPtDcy///nwxm+7lxx96Tt3Tj2t0bepNUDGPxA/XKqjwPAWwgrgKc+sap7oCOlSA4zr4Pv4WBZ/W6zyArzErboCvoViR82oOiJZsds2N7SzOdRQYoNzg/h+AlPRLgoIrjFlFNQKgFQOKAgafF1CLecN38Jl4zPl1fgwmeYUeic6Se+kpLcgZGC/sBu8LpPXXULGrDx4qJpeO4PnpI6PPQJAcUKx6HlsRQKsxa65wT8V2ejbJgl9xq/FK/jVm3NfHKgQIYt7Pf8YH0ZkUCPRfcb1wCVxTJyh8+4F/nwGhrtBJ90MBgg/wYq583QLlhtZKsq1YXzbFj4E1t8KLJDMaj/ASf83wHsaAz7ZarsAywGlP/Zazz3cZN2LtcC8Vjco++OsiXM5d9/snUmTXFFfLVgg/I9YS9BrTPXRP3w5Jt2RntTa4ro/l6BlDkdjp+mmucA3JgoBqzZ9kSvIXS7iCFa2f5l62HJ8Xrqp1O7O9zoZq3YRpyd5p7Epu+MC39E0c0LLRklXcS4lQ4Wmur80Zp7bk7sx2OSxLP4yV647vHicCEbsDgA4DEw4KIHACDM9D+i6eInUFLbi3AGitHYuhgkIsvEbM6r/7z/9xTxuCJhEfkpIIgPaFWsJ3fnOT8PhGQw8pAyTlws0RoKFg0AepNNn4vLJEfmZMGZZTQQudUVBIOCTo/iakjUXCIKHVYp/f/PVsMogSJBliAaQSVgkEvodrY6OQUuna+AwFOWR0BgUACwQWuOLPtYwp5kVZNTkY7vdZEzUpKO/vbUqYMwm5D05iftXIwV9TKcjpphgYPa2lXtca6W8JsgBEH+j0M/n+vXisPuo2wdP58ShFfABUc6F5k1yIZ1qCjtf1gw1AG4OfndE8SOFk8PzN4NTIwNEIDAXex781LgDQGrf/vHhNGTrJhr6Le+polG+I/U3C39B9B0WG/QxMdRXgUHZttNrgfWMiecdr0kFXBeCMjjYmv5JbRls6qeeUbiDw851J34nx5x/XRiYeAJvWUHOr59EzSjZkSP17yib5c4YjanKS/Oyrvicd9J1ff51wpFNODD4j5wEBMvXWO6pH+3auYkVNHLsdx5HJjSDojM0/OqDzCFu3A27UmIUtbfFIxobykzY5fMGSnX4rHZRsd2fLop2WHe1uW7kAYK7faqWS7e2jurDKzu+gygBgns6lLZlOkW4AXJSwJQASag0E8zieGnOBMRoPNqpkPwRfZjfUI0fkP/mn/9gu3Lxph+ur9t0339rLly/tiy++sEatZmhqNjI4RGC1UqkFjaic84r/h0dG7ec//zmBKBxfB5iB4+G4xtsl8N26jKjoOORAYY5RbYYGiWiM9+mnn3KMW9vbtrq6TnAZYEsbVYsNxyuG0wWZdD8r2kCFgSpaVMHBZt29e4fgIYBnAA3buzvkEwXFgmiOyMcfMQIGAEzAeSnaDoDQmUw/j7qjWRQAA8zVV1//1n79+a8sFO7a5OQ4AVtU4uZyeVaAnxwVyVmrCmgApziSRBCi2yLPdbleZtWudA1BHAAjbugIzuqOJgFBDwIayJlsAuYYPL8ItEHnAeAEe0k0EiFQEeqGrFFrWjwSMzRai0WSlu1Lk4cW9AcARMEtDQA6nnAUAuCPRhPI/aN9Hi1FNc/u/p7VWjgq78AW0hLwyKc72geZ47gidupcOtqHJJ+jL5kw4Fd4MtBn9PflCP5FQ3E7PnIV2LB/AF4nxsddkqjTJX0JqluBKAJMz/XnbXZ6DhdipV88lGAjOoCReNZsNseGZ9EEKj1b1uo1bHd/0569emKxRMTGx0bsqHDoaA/KZY4f+o0GaY02mvAN2NBQ3obHRlllun94aBtbGwT82NQlA6fIddrG8wJUw7iPDw5ZMYlnBSgJqg+A09rvoRusoo6n6IDzO8fHVq4UXUDBpoJxys7stGveCJ0ApQ3eR+M5UFmgCrBcq3CdLl++RHBFzhkai371xddMmGSz/eScxT0hO0hgxBKOagYAESr2Z2YnrC2KlEqdDSb/r7/5jAmTk5Mymw3i+7mBLKu6cbwUleh4FpxIAMUIOAlZtQDArlKh7GG8aOYJbvXLV6+xchxgLeQMlZ+oXEezUNCzJGJxx4VerRKMZACScE3eAMSCpxiV6+A3rmKMO4ekhACXMqrgG9WmDQ8OUZ5pS3sdKxQLFoqHbWJ23K7dvmaDw3nrRjq2ubZpm8tozLnOtZK9QpUt5BnrArsDYA7juH7jqn348Ye0G6yiDEfJp7y2ss6kCaqNkaTqS6W41lgHJJSwJpjnS1cu2dBI3gZHBnm6AkmW+knNvvj8C3u58IZ0PwDOHTjhuE1xjYF+JzcYEyomMT94D7oE/6QE7v/CIU9OQBbBW3z3/j1+hvzNSMiVXeIJVbatRpu6Rp78UIiV081ukyAhQOg8AMWw8eQLngmc/aC3KJ+USd1QPDqxbF+WOtPE0coECj9abHh38+Z1/g/KCTwHZAAgMugVdnZ2Sf0BeiroGva+C5cucp5ZBZVO2sBAxvoD7nTwpcLuuhM0FXL5v3m9aN9++4TXGAaneqtNuhxwxGcz/WyqVgEFD6rfUf2MPYvM5T3aJCRnANIjsfP+hx/Yjds3eMri7esF+4s//xe2v7vHhn9IPGLsSAZCDwE+4xpIBj14cJ/gMfacpdVF7iv7W7tMfjVRjR5yfN5YL1BaVEEpAr7hABzpS2Xsxo0bdvcuePHH2AsAdCZrK6v2zTff2rdff8N9yTWYHKcsUafaXUsl+piwASDVBEd7LGUTY+PWQBPYeoXreFQ9scHxYXvnvXdJ/xEn13DcCofHtvhqxdYW16xZcQBYrd20DOh5Yo6KChROFg1ZXy5tQyNDjle5z4FnNZzi2dq2Ny8XyLUNnvzBdIonAtj8D8mInqP6w16D0y4nhSPSFIFe5uDo0N68XbNwPG5Xrl636fl5iwLgHkBFez8r6muNFpuOolEgju9m+lI2PJC3cCditVLNttfA0R3m/7MXZqx/NG9N61ipUbBevGuxdMSqjWPbP9y2/YMtdIBgIj4ZB9WBsfkgkgroW0Gftdsk779iEFW+dXuu+OQMgDnrU+LHh6iAFnAi/uEz39pR7SiehQ4rBtPrtdoZxaDiDtEO0vYFsbSueeY7B4U3AVeyYmfFaQKVGCcHp4cxDjwT45yglxBkFWDAaWzUc76ED3ooHlRcJt/bgXwueepsrSsm8f9Gdbz+xu/zIJ/iYNgi2qOAbxR7le/LY0zn4xjFaxr7eVxB7yuu9N8/D1gJCFSsxz1LILEXr8nXUgwngAn7DD6PppzYV+HX6X74jUICxjc91x9B/gLsl4tVABKf0e+dAcgBv27PxYM4gabrhiNqjBkEDqiIDIrNENfgR8/AXiiQ9wDo1XuK3TAG/GDdCYwHvPY+YHtWdetkmrIVd/QeAkS11vieAGGMV5/Bd3B9v7hNsbFkTjG0dATvqwoZY/Bjcq2Xj3lIRyS3Pqjog9x43weDFbsK4JQMqFpevpNfjCZ55l4YjE1YBV5LgvNWxYOBTOl9jEX6CBwLJ5ZABQdOfhTw4PSYYmKth/xH6Q3p0kFPAwK7c43k9F3YFTwD/gb1Bn5rTCq+07pJf7UGsjvSP41X8TmeQXZL8671RhEKfmgvcRw3kEf42Nj7QVsj2yR8QbIg3Ez2WPZN8ornF8it5Ilk8Ly+M7YKigklJ7INuD7mAM+FcWI8+I01UlGe8BCddpAeuOeKB0D7WRGsjxPJhgtY1dxLtv0KaK2JbDfGinFIL2SjfLsim6w9SZiNZFhYxek6eFgNPisOaF1b+q69QvolzPB03IEvI93CM/s2Fd8nzhZxtiEcApVMnCfHsOHCf8EPZEG+rOy/7LkSupJ9yYqeiXbgf/gv/2NScPiKrQkkAONtSpoc/3WALkTmf4CLygfq0NdV4I4miwtjIR7d0yDdQ7mycgF4WiTfoZCxRcaIihk0ItRCySDLsEhBNeH4vARGSuuDXgKlJHi+YkvZaKDSLnDX9TgXXkYR99OPDCqCOmw5qFwhGBj6/rEmjV2ZHo0BC4jP61gBDcY5IFtro7XCd6WgGIfvnDgFcY0SZOz0vu8UnF93/K3nhMNKMCUA77RR4V4C1uXgQZZUJYD5wtgBDgHE1RhkqPw5lmJojN9fY3d/vYbr+I6ODzTLwJ46a8G4BdzL8OkaklNdW2Crri+Z0BrL6Ek2ldzA33ouGQitMSkTvOpbyTK+Kz5dyJdoP/xjbhiHC2pdNlv6pvvK+OlePnCr70jPND5uhkF1OQyENm89s64twBqgEo5k4Dpy1LVJyEHQ+mnjl3HDfdCkT1UCGqeMpe9E4xo6KYBxac5gfyBTMnaiTME9EBhrI/QdZVwXn1fTSn+TkFzTGQ3kXHJ33h6iKgnclm6DQ0UXHEa3sUbRHKTjmqOmkuAZjlqvhaMrKQt3+yyTHrKJoTnLxUatUW5a4RB8lCfW7TQsAU5bUBWVq7b6ZskKB/s83s4K1W6LXMetbt1xOPeMzwnQuQo+sWTS0rl+AiTg6Gx1WxaKRRlAI3BbXn9r/+g/+Ed278cfmNV7Vj86tpdPn9nXv/3Cfvf5F1Y9PmEFKgAFcCS3mk6uUN0LGQEwePv2bbt+9ZoL8OvuaD+eE8e9jw723ZE1c41kefQt6pxwR/2wSxBg9sIFHu9BYyg8F4AN1xG+R4AFfMHaPKcmJwlAA0RFEIzjtPffvWeffPIJqwK3d3Zte3ebzfUOjvYZRA8MDTJoxg9ASDT9W15asmatySZUqJDEkfr565ctnUmRZgJg87fffmt/+qf/h50UC9xwxd9GADLTb5EwGqtWyceK5Bkqb7EOBDOTcfIp5/M5++a7b1kRpwZeAKdQlUUgv4WjkE2D8EOmwb8LO3DaBDCoSkHFeqfbYRUq9rnxqUk2rQLQ6XTMNX/EmHJ9/dxT2rW2O0qOqr1k2sZGJ2zu0hxBtM2dTQIjaNJHWeq1LRqJsrIPPMdYZ+gEPoNAS1QbrMyORvk3OF+hI/3pDBMIqFCsNVu818jgCPmoASah0hG6gO+Cz5dVHPEUgT4ctY9HXGV1Ppe32ckLTGa0Gh2LWdzCHYDTDV5HTeIGh3OW7k+g0M4Wll/bsxff2eBIv12en2MlNGzL7t62rW1sUC75f6nE+2KOASjl0GzRmra5s8Umj5mBHKlSUOFcQ2AVdw4sgom9nV0C4pB5gqxoBpjNEszHawAMQS8wkBu04cFhVgVgDU+KRc4TuqfjdAbkKpcd4LxChhmgREM2MTbGysRUJsWmfgj0EfiKX5h0DcvLtvASzbrKnCdyZBfAT92hDKHqHWAoaDEePniX8guuddwX40Ui4PnTF+QQrtYcR6KzVS5ZhjmroqlZrUagDE03IaOuIrdNOQBoDXlDUgd6OziIhoZFB04jyR2Os1oVx+EZxDcdB7hsOoOLcNRQKYK1vHTlMikjkKCAjpdOSi4RkR0gAA0dAIirvQ9BEPnrQx0bRzX7+JDjvAVXOo77l2oED5GYajbaVixXCG4C/ANPMf0f8sa2bf7yRXv8+BOuMQBoRw9SYXUvuMcPDw7scOfA0qmMTY9NWCLheII74R7XaHhiyCbnJm36wqRl86jYNevUemzs9/UXXxHoh+0azA1aNp1lwgqyhOOylIle28IxVJBE+AwNVE82XaCESlPMMeYcp5omp6dOfQZUxQNcLx4VnW1E8BaO0r6ispy+ViJG+Zy9OGtT0xNMHECfkfDA3FSLVYLreFZUq+NkAeah2sK9Y9SB/PCgvf/he6ykx6kB7BfQAyQyUEkdCcfJCc2Gjk0HpKfSabt247qF47Cz/TY2PkybgIpB0ONhTZBUhJ1uVFrkof7d51/Z0WHBLoAaA6d4qrA5LjGDvgWQHyZ3knGXwEiC2xxVrw5QRJIP+ozGqBOjE6xoRzOkP//zP2fFtoJv6L2S7PLNcAoBPN0X5y5QfvcPtt3JlxXHY45TKQisIX+onIb9wljwP/Q7Ct7/vgwbDGIfxB4DTnus2/rqmm1vbJEb/u3ysht7UDGLNZevhWcmnUCra/2xDCuukYwCuAq++lq7btVWnUnjuflL5FvGWoOvuFJuEMBGojmV6rN6Gyct+lxyLIF9PmrFasXqjaqNT0xwb0OjPHCNl4sntru9beurK6S4An0R9kFy4KOBcDzGZyZ3fixih/t7tvD6JRMHeBbse3sHBavVGzYxOWs33nnXRmYv2uD4OBPTmIOj4rF9+dvPOV9jQ4OsnBpCQiiZtv2dXdvb3T2NFUA3NTI+QcqNgeGs5caz1ovWrdQ4tpMKOPtBv1FnpbOrLDVrtZtWrSIp5IpqCBgGjdIUZ2n95bMq9vODfQXizlY7oAjfk88nQEB+oOIiAUi0fTyl62gN5PML9CIgFTS/wvu6noAT+aXQecURvEdASahnANCs2BivCXBC8YHiOfndiqEUj2ms9NuCZ5RPJV8bwIIa5ul6frynseE39EnV3zrZJsBTcYJsP8akmEBx1w/FUYpDtDaKQ2hbvbhO4/WBLM2hYkWNUWPBvKtISgAL9heMEfrNeDroEYDTGJybgCYT64c9GePTZ7Umil9QHYof+H3I+GH/wzhp0+quWSESR8IVGO8Ea4h7kR4jFGf8rznCs7hYzlW6qnjMf27Fp4yhg5he8nlaQBPEwb7sSTYFoHL+Go6v34+/taZ4nwURTIA56lQ/xsR3hHv44/9/xUkevaSqsH0QW+Cqru3Hh9JhfF7xn8aveFy6hecTiClsB36Kxi1Z1hzJPvtxpbhypbtaM11beqRrAWjmfKGIDvEiQGTYeshRkMzR/aVXBFM7zmYAAyEmcK5Rnu6D9wTckcIwKESUnAhT8YFt4XfSZ9lF6ZRvL4R96LQffA/F9gTn4ygEcLp8hou45L0Af+mf9MPXc8mSj2Fo7NJp2RSB434iwceQZFOEL/hrrecQ/oTEM9/vOIBfFCy4l3QT70v2dC3JpXAYPYuPHXHdApuKZ1GModd9O+zbM+1D/n4j/FRr7F9X8ikb6e9RwqqUKJOcKjHGZFeQIBFuSLkLkrIaF+ZN+i0cE+/peUM993w4WQr7hv0JfhnsJsaDgjLIBz4DLArjcvE84gzE82fYl9YI49C+Gvof/6t/yiaEMpK6uQ+8SoD9jQnf4WKDI5AESmdHQgQcSSCpED0HUgqs06aKB/MFSY6BFl739g2gb/hQEq6F1UWX/msAACAASURBVJhkkPBdGSttSnIwBGD5DoYEyN9oJEy+MguQwucQhPubu+ZIRkDvyZDKyZEAwVgBMJHRldDhGTA2rQuDjoBXWpsSrqFqOrynZ9RYNU8CHvXsmi/3vK4yQPfXGsngyvCc31QkoHCgNO9aWxk4bYp4dgWkGCNeJyAI+g0cxgwa0cnh0Hh0Hc2Bv0lq/pSBkdxg3L7T5IOHviH2n0cbkjZiGQFfUZQp9R0jzaPWXEkL6ZBviPUZjVtGRdXbApwxBukGxiVnRkZTAY0qKyTf/oYl3RWwqo3aOTYOrNd66z2toZxXAQAy+r4u6158Fi95omuflwPNp+RS60oHvu4MldZYDiz+1sYk8FjP7Co1HWUGKqI0T7gu7q1nQfAo2XOBqAOrldiCHkkOJJf+Rqu5Ob/B6ju4PzmJG21jqWgvbEgM0nmJu3VEPMGMaidk3U7MYpaxSChjKTQhzE5Yqpu1bgMNsE7MQi1Lp2M2Ppy3iaERi3bNlp68sKVXi/b29RsHHoByKNRltS6qYxPRiOWH8xaKRwloTM7O2fU7N2xkYtzywwOsngIVAY5kr6yv2Is3L+3Djx7Zx59+YkOzE2bVlh1ubNrLJ8/tr/7lX9ju6g6rP9CQKYwGLBGX8CoCfCwWaecHB/I2NjRM0LhUqxuaMUJeUEGNykweCggqxbGG3JhiDsBcXH5L/cfacP5ge3B0q45jh23e1yVVHC0CwKSx8RFWYeHzAJjBj4zX0OhpYnyKABl4gAG2oyIMge3k3IzNzc0QhML3lhbe2Oe//o29ePKc2dvb127Yo0eP2PxofXONQA1O+xwfH9qzZ88Y6MoRor1qIVmWtHRfjuMCAMDq3LTbdGGHACKguhuco3/xV39pn332mUXiCYtG4g5cBmdxq056i0q9DCVk8gBJuGKxbKUquF3NIgaQKuBl73YsHnOBH6pzQ1HQS7gmeVC+3EDearWGhbthy6FxVzNkjXLNjgpHlginbGR4jKAfAC9UiR4WDtmMD+BdtVGxcCQcNIAcpLwCrML1kRRudVqWiCUIsmQzOe5HuJf2KFTMgYsXFR8AtMDt2msZwcV61fFglotVl5CJxElBgUpBcrPGYjY1PmXXr163mckZC3Wj5ChtlFtWOizzqDoqFEHJAGBsbGLYMrmkxdMxW91cITc6/r52bd6mpsctO5Al7/Pa+jrpaFDxyeReLUgCpftsYGiAp672yQVdsuxQhqcKkhlX3YQ1Z5AGupfNbcoJ+LUBQNcq7ijk6PgIbRWOmaOCNxKKssIbMotAvlhynOgAi6AfAN+hH6DLQdXzyNCwdboNy6b7LI4mWqDEGHYN99a21qxQOCbvtgD/SrHCynE0asRnNzbWXZNCNK/ri1s2lyN1x907twn6AXSHbKLqFcDhk2+fMmmAamToASvDAbYnoq7JYNFxXaP6+qOPP6SMoqqvUCpxnfZ2j3jCAKA2qrSxboeH4GY94XgGB4aDqriI9aVBnRIPjgojcRK3SDhqh8cF8oRHE0kCZTiZAH1ggr3VYTJidHiEOo+KX6wF7CrkG88Oe4dGeLCpAOVQEYs5AHAXRgDYA/hfo+yCoxhJdSQ7kOAIsVGpS5jPzE7ZvXt3XCALegVwy5+4an0C0PsHdnJQIBA+Njhq6bQDH8HxG0sl2ARx6sKEzc3P2MDIgEtuVpq2vblnT797ai+fvWRz0oHsgA0PjDChhtMKSLRBJnB6BbYY1dyJTJIBKtAHVNFZ1IEQm5ubDrwbG3Oc/AGVVum4xMQNkp4Axt1PcJIKQWocSc8YgffR0ZHgKGWXICeCajTqg/09PDji3plOZ11VWgrHnpGQ6JEvHUm9S5cvUgaxRqBHwn0JOB+XXPPWKBJ4WfKT45TGtZvXyJk8NDxgucEsdQwNMqEPLVQnNdrWKIN2qGZrK5v23VdPWM09PDzKcTq7AiCvdVrpjKdjArMvwWcC4AiAGNREABUAtA4Pj6A3jttHwCl9As5ncCr3mNgWaAEQCJ+BPiIBdPXqdZu/OG+JRNy6nZYtLLyy128WbGXtLZ8ZTR2R8MP84/QCqqKLSJSwwrdp6b6s3bh10+7cuWMXZi9SXlFZjErqSrHMCmz8W343A23cvwMgMkwOa3yncFSwkeyw5bL9BLvwXOVqifs4Ktg7AOTTfUwkp9IZJo3QpAwgOH35aNxavZDl8kOO9iruuP6RBMO1yFUcA3BgTAYUjg7ZlBK/69UydQLJR8YOCceHf2n+omuc2etavVyyJ999Y/vb21YFp30VScGSlSp1Jt5mLl+zK+8+tOn5S/zOxvYmE2CYT9BpIbabGBm1XF+GiXLIEnwYjJHASippA/kRi6ZiNjU3apOXRiycbFu5fWK1Rsmq4PkP9UgjhqO+TEa169btgUrMNVGOhFxfIcUUAk/k6yu2lf+tGE/+r3xJ2AJcR8G6fFYfnNN3CfwFlJGYW/0tQIXXCrkCKvyv+FZxifxzxkQeAI3X8T0//gEA7ccz8qt0L8UgGq9iD72uOM2Pd84AO2ZYCSDoHrI3+p4f9wqsUFypudW9zsDTs2Pl8vV1fcWgfhwl/94H+xSjCAjE97hHn2toKMBQ4/STEX7sLdBKlCyQV1y7WXVVnpAzJyMBWN9z8YX4pn2QTJW0OgEK0M6PtSXfGAv2TcUWmh9hDugPYeEoTyLR7wgSt37MqspOAeg+iITxokgBMqtx6jkVi+JvFX2pwt/Xl07bAe/6X/Pty7/urTgIn1WcpN++/Ok1rbF0SGPC91mQgObcAf2E1tWXZ93HxwH8WFLgrL7jYyiScdhs4SU+YM3EeJC8wjgxz/is5luf9e2Gf33F8YmgSaX0RZiH9LMe9AgTniL7hKQD/APoH94TfqP9UHG3CqrwujAkyZrGBvnSa8IO/GfF3CpJJuAR4xPwjuvAN3DJBIfjae+Efyx5ds/ksCo9J5LRvrzK/uj7WkOBkpoXXePMFjm9w+eFBciGa80V1/t21r+O7CZxm6D6HH4nxqqT/viMT4tyHoAWYI57K7kiefZtqORWY9F8SA58TNO3pZp/zRl8XD2zj5voWfGa7IbWkPtEkLDAvqrPYsySL99u6rqyL+cxSB8vkvxorwNuS3wsCtvoOKABQAO3g3/nTjO4RpvAAGiT4NefnsBwJxmlw/itJBRlFBXQWkQJtDYJDVSTpomUIjBYDjZIXMOfIG0myMRT2YOjRkLmBRTiwbRRSOBkuHBNDFIK6hui06pJAJhBBs8fp66Fz2ECVSmqZ5Wwy+D4i6ANUfMhwfMFUa+huk8/MoSaF1xThvX0857xpsIEBkhzK2XHb4xNxl+bloyllPQ8SHoqON6xKt1byu6PUwD0ecPuOwBSNs2/FF1z6DsX2sj8tZRsyGnz5QxBPo7a/9AcSy5Olc0Dqs8cm+93CfZlWXOpjdN3hnxDLKdFm7c2Gik+5k1ye34Tkqz4RlLPgt/KqAk81bphPWGUVYUrYNmXGemQwFatLZRdR6DwfV9O/U0b39PYtYH5ukvDFRxflI5pzpXN0mYknfTBWAKrQWJJz+87J768aOz+/FFWAgoZyTlkXkdn5DhJzuTIaUOl08ag7iwJpXXVhi6Hza/Ic46hS4pIp2E8JeeSfW3QfgDh2ybKM5viweEGGI/2Om5zQHMg2rgQ6BPAAe1oOAA+R8NZ60sMWrZvxFK9fvJedrstGxzK2MzUuE1PjBCgsmrDVl8s2NuFZVt49oIUFzze3gSAWXEdaENGUCyR7rNUf8beff+Bvfv+Q8v097OxINAFAImQEwTYAKHJizk1yaPWuSwAtoYd7R7Yv/7Lv7LV5Q12sQdHZRIV0ODAazRYgbe7tc3j6f2ZrPX3geYmbMVSzWpV15QTHMOYD+dEOcoOOPoAnVBBjL/fLq8QCMXa46j2GEGErgu+yxVWlCOYxjUEQGdRKRpUrLAK+mDfbXARIwCNalAEctlcvw2OjvAIO0DXqZlJ0myAQuEIDcO++cY+/+w3BAsuzMza5cuXrVKv2c7uFo/p96XR3CbK8aHKGmMUJzDGBlsFygoA3sisz05NE2yGTOMY/ejosD3+8e+xAvp//z//1H75y19aLGimBjAP4DOA6l6ve8r9DNkFwAtgFwAa7DHtKf5DwjZoniInE43mFACB43v28jzBqlQ0SRC6eoRGZQe2urRim9ublu8fYuUqgDvMPwB28Ne2GjUmFeLJOCk4AA5DL1DdirEC/IVTCh3EemAe5eA4/ehZA88S6nIOrsxf5TXAAb26skK+UjpWFqXMgq4Aa4XnwFoDTL979x27evmqTY3NEKgDL3Rh/4Scvgfbh2wyVzop28BgzoZG85bNpa1/OGuF4oEtLC0YmDzmL8/ZtRtXLDfoGjkCGEbzvq2N7VMAGs+DRBVANTSpbHSaPMINADqV7eNRcDw7QGkAdSfHR7b4etEatQarWQFyFY5KXOexiVFHpVEpcm9HZR9spbNvsCltPh/AmmKxZIlYnwvuuiHSXIyNjFrY2pbqS1okFiMokxvG/PbZ4uqC7exsW6LvzBb1p7ME9vE92JOlt0uucnN/15qdBitQUfEK8AjgVqNaYyV8pw2dqpFzG9zPYTQPgd0DMscgW9ylLpi4c++2/dv/8B/wqDHuc1g4ph5sbe+TJx7gIQBrVDxgPZmEqdct3z/odDMWs0vzszY7O22NpquAoK/SaNmrhTdWPCmTOoEBcSrpeNBR0VN3TUnHQYvR7BAM5usNNBDsOJA5FrLllRXOK2QVp86UkO82WuRXxt+sbmt2SAOEtYHcJhN9BPfhp4F6A00QRSMDmThGlffJiRWOjqxYOCFNAYwqEg+QeVSZYsagJwCg5y7P2uWrl6x/KOvueVQmjcnSwqK9fPGGFcKpeMpy2bwlwlFWQsH3JWd0pWi1Zt01jsul2aganI70/doOAFtZWbFitWj5zBD59imXoGLaO3D0KbkcgVHYP4C2sC9sehqL89QC9Avr5KiGUHHnAinYf0dR0+bz63QK9gLnD/ZYTY/GeRcuzVHGQZOCe5NSoNW1vV00gkU1/iArZbc3Nm1tc41Vz+OTYzYyMmT5kZxlMinOOX0FJmKa1ql3yfW9srxur14t2PHBEU9uAMiGvCExxeZ1PVcZlkHF+fCwjU6Mcd2q9YotLi4SoGeCLGj0ls702zF6B/QQBCWoO8CRAO7gOZHoxJxgD+bJlZMi15U2M5EkhQ/sLhKbq+urpC3hCZWgiST0CidUUM2+u7tHuimArxNTkzYxMUX6DOgjrgGea85XuXzq11FOgyZYMO0AlCenp6kHW+ubPDEymHW2GfNcODqgnKfTfeS+h76CxznR18ckM5J9qUzWkpm0xRIpm5iZspkLczaYH+YcYH2QxEFFOa5XKRYdcNes83QSqHGwN6N3Tn8uZ7nhPPcG6Ar2w8nxCSaZK2iu2KjbytKivXzyjHQ7SGZAt3CaAsnXsZmLdu3h+zYy457nEHtL4ciWlt6w0hnJ2enxCRaY1Epl2jpW2oXdsd5INGYT4zOWyiXtwvykjc0OWzNStUqzYL1I28LRLqvCT4rH5KUHrQcq3SPRHk90sTFc2FXJy1dXMO4DWdAhFSb4wbx8XfnkflwikE7+pIo3OJfB6TgXcAfUCAGofho3hc76wmAs+r78TfnhWGP9EFg4B0BDMzUu+uhehbQPeuE9xQkCn3z/24+NFaNhLmGfACz486V4TtdXjC+A3vcD/FgQ99C1dT2NSa+fj6ExRsVsuI8PstGnRO+MwL/He/6pYIxHgIvuzWR3cOoY1/WLtbT2TLwF4GeLJx7wHUdFiNNFjDfCDrgSPYGaFDo71eB3kPB193VrqFiDe1wCFFcOG1AcoQpP9x13IgJN0MAzrHlU/IPv4fuaPz+ZAVuOaxBX8fraaL0UYykO9QFoPJviaT6nudhbsiJwS9eSLElGJUeSEQG5enZ8T2smmVTMpLVSrKvv6kSrZINxUwBa+bKvGNLHGPzxnR8bvqsKaHxOFAGaO7ymWFInaOlze9XIAtL8udXa4Prg8ReuojnSmPE3++4E4LFODeBvYQ2ofMbcK16VzDoZSlAuhBHgPd1L4KhOROOZVN2qawk/UOzr656eUzYQY3Pz6gBxngRE1TPqqgK9dvLsZAWv4f1GA81hXRJY19e1sb66t/RWOAq+g89LhxXja27wW+P38Zjztsm/L66BeaENEbAbdvGoYn7Nr79mivvPQFOnt9IVf+0lm1pr4TCSCX1P8+PjdrJtWnuuZ8ytv+bjdDMI/iG7IB3V3EpGxbWvNfL3Es2lbLFk3ZdxXVdyoLnSfdvNgNr1B5oQ6gQIbKOfcBAm5uywo6g9TbwENlnFkaH//r/4JwSgtZDc5AIjjn8LmNUk+QASLixnXq/7AoJ/o5KKDkCwcWpjP3UUUPMQAJB6TYYLwqsF9jdBXE9gN4/KeGCrBEROicaIcSrbLYOgsUoYcX99RsCdroMF8n9OjXbkrIGejKbmDeOUoZDRlJE8NZYBqCrllSDj+jA8eH6MRSXtnNOAV+Y8kCaQUwZC8ynh0hpLMB3Y6bJOWgP8Wxu+nsNfH39zkML6m4S+r3mT3Gj+BDTiOdh4KuA08h0IXEPGxDe6GqcU2cmqM2Ka+/Oy7I9Nc+7LsHiutLb+Z/xNWXMiwF/j1Vzi++c3QP2tTULzJblQdlY652cy9RxKwCgDL+cHcuHLqi97micZAhl9Hzw+dRCbbgPRpqxnxvUlR76T4es55Q9OrEehou/786iNxjfOGi/oKQTwyjBrE9Em5MuOnFR9BgYcP5IBzI+e5dSIBk0t9bqucWpDAkdTMit5x/Ph336FC8Yk3ad+hFD9ig0Ex69iFhIYHjgZoOFAFWCoG7FOO2qhXp8lYv0EnzOpYYu0U5aIxi0/2G9XLs/a1GTOwkgaVnpW2T+y/bVN21pZt+XXb2x58S2bk5EmoVTg0XJE2zgensj02eTclP3k7/yxvffofVZHApDa2d8jdQVAFoI79QorRNGMzQHD7ngdKr5ev3htpUKZAAqq/1DxmEi5ai0AiF/97gs2HkPAPJjPkUe0Wm/byioqNwsENfqzGcoD9Q5HGNsOYELQD3nd3dljgBwLGhqCHxXrAEcRQTwqRhydBTqqhwhMSPbdRuaOYeMHgCGANFYRhUMEUN59+MA++Pgju3TpAjmwcU82ZzwqkoLj2ZPn9vrFS4LeeOZixR3BxVqi6Rf4Mnth54Ch2Rg4bbH+lUqVR5ExHgBO+PzkxDRB6HAcMtG2azeuEsDZOzyw//V/+d9seeUtgRAA0wB/6rWKNZsNB/6WCmyql4z1kYca90MzNFT5VVSVg2xzwnErYo2whtmsA1QArNy8c9s+/PSxXZy/ZN1a21qofC1UWMX59Oun9tnf/i0rT3FcfXB4iNcoFgtWRjV2CI396haOo8nhHAEZVBpi3RDsg4oEFY4AV11VmKuywL3xf6PRtHK5RFDx448f2XvvfUDu8Hq1aYtvlu3Vi9d2CM7tSJzzj0pa3AMyAvnFmD5470ObmZy26akLVkPV9t6x7W8d2MHOvpVPqky4ADwGLQSoMnKD/TY2NWK1VpXJFNBp3Lp71W7cuG7xVMwSqMJv1uzJ06e2swW+WjRIDNvu9g75x1Ehz4aKaehpyDKDaRudGrGbd24R1KvVQdtRJsj19ZffWPmkZPnMAJMx4koGFzDWA3oku01nHe2EgpM9SCYA7DrYP7JYBCcuEmzKB171wYF+UhUgSQHajkPwRlcrVmtWAp2uWzTh7A6AS1SgY65QiYkxgscWwOLb1WUCOpA1gNdck1qFwK0CbAS58UgqOLbtEmMAweAuKWBEIgGvP3z/of3Jn/xDAn+YJ8wd1uk3n//OXr9+Q/AJ4LSj83KUBLAJmF/oKxJZHz56n0ktJCUxfgRfsAvfPn1qqyvrHDt87Vwua7UmkloVC7XDlAnIHgPlTpdc7kgYgY4AfiOSYABmC+WCzU7O2uj4BO/P4/OttuWy6TPgwyLUE+ytsDmntr7Xpc5AF9Wtm3Y+aFiKik3XPLHDOcTzYt0AJDD4T8Ysm8/apctzdvveHQMlDMYAWouN1U3S7ay8XSPgD1ARFBlsFBhPWCwc4rNU61XS3iTSCUerkMnwyC70Cs8LO4NmrEwqh6JM0gAARcILADTWBGM/pZbqgKrINQSUfwx/mMFAwNOJZ3b21e0BqJIFpzqTuaCNKVVcKyzsgZkU+fCRwAMNCQBzBJju+4726ujwmDYNa4Wq1IP9PUOx+vTMjE1OjdrgSJ4c47CHAHOaqCBvo5dCmDQebxdXbfXtBgHNUsmB2UgSwB6CNx9JQNg4rNPchRkbHB7muqEyGPZobW3NVRpXKlyf3MAg509+ESp6JybHbGZ6jvuOfItqtW5rq+u2+vYt5xG9BXhsumfcA7thJF0OrVQpG5q2kt4qFCJNCHibwV+Mxp4rK6uUq6HhUZ6uwf6Az+E+pDcqnJxWkAnMAYiM+R0ZG7V3Hz60d969zz0VgPqrpy8oM8egDiEvdIWniPpSSUskk+6kWtgs2peyeF/KuqAHyWVt5tIFm5idslu3b9tw0DAQutXAiaaDY9tc32Jfhu3NTRc79IxNIQFEQx6h8zOX5mzm8pzNXrrIJOjE2CQrnOrliu2ub1rp+MhePntqr54+tyqTaUmrVQHAtXgiZmR61i69c99yIyPcR9HoFknWg4M9JqszOHWSzrKC/DDY91k8kUq6pq/Ws2xmgAnGS9dnCUBXOgU7Ku9ZO4wq5y59nFL5mLRA8DXh78fiIQLQ9A9DjmJQp9kUmMuXw2cEiMnm+UVBOhF3Ps5VDKzPCkCWD4vPO7/krAJNYBj97qC5OnwLVd8JTPT9apx+la9MYCAAI09fO3eMHz6LPwbFIXjNj+vkwyrmUHzjx/nQUVCIIXEqv15j8316xWySZ1xbvrN/XT++lH/vA0vfv7c7gaJxKr6Sr624zY8XFb8oJpTPj7GcB2oVA7nG1w4kVAyua/N6DccdC7lycZDDQkDH9f3EhbODrtgECS53Ug/fQ9Ie48YPvutkKnEKbgpvwLjPZMQBeaGIO+WqWAdyLCo2JbY117LxfmwIG+Gv9SmuEmAi+q4/9z7QpgpoyZR/beEiuL7Gp5jKj3WdX352rF69mYSn+LgLnl9gunAc2ALcSzGnZBBzqtjVB+L8mB7zJaxGr/vxvYqZ5ENrPiRX2GtlO3QvPZtsguRGMuXLPI68qiBM8avwFq43aXrQU+UsKS+5xX1SAW+61hbPrOQq5lFJE/zWHsfeBMF8+3iabJXm2AdwfbzCxzpwXawPiyno67vKcDwL942gvlK2BTZDe6pbE3e1/6976rMCIGVXfdzExxR0b+mr5lT2V/IpXVOMrnkS/oDTmfiBb6HXzmNRuobwDx8glv3yMTXJpS8PSmRJZrT2SgL41da6vo9XwR/37ytcRuulv7Vm5+0t4liN1ddxrYkKQfzr+P/2sQzMtWye7AFOSqkCGiE99qcIbCUZL1xsjqSEj6H6eBYKqnAPrT/uIX3gM/oV0BqYv9EIcNEEy9hpgjCZWhhNDhc6yJJAoDU4H8TDgPh6kHHRREgYoBCYPDygPov3NEHacLDR+wKszUav6fP4rcoxjFkghhTfBzfxnuZA15EiSWg1H+L49JUa35HBVoW1gETfONLhCMYi5VCQL6da4J02ONxHADS+2woMkQy4hFHrpPvpeSWkpxmUYEM9fR6vgYWe6bxhxWe1TgCR/bnT9QUgy0CeV258n9c95bxyVC6+QdXYfYWXY3T2msvg+sbEd6L8zV1z4wPYMuZSEF1H19ez6r4ydHpdsq0NUs+l1/E3FFjr5hsGBFFQRl/xNZeSPwXQkF88F4JuvCaKjNN5PMd/JQMiGdP4JMd6HjXVkz7R+Qr4ts54zNwpBM2r5psyFBxvxvf8TUDz5ztPclx1fepJyCVXlKiRXOkeOoIkR9Z3OvEaAmp8VhsFxiw7IYdV18SYtC4aq2yLEmlytnjt4PSFnGI5KL6tQvMsbjo9XBvZVseN5OYRdqZLELADCo52jA0Is+lRckDHI/0WaidtcGDQLs3P2Y1rg2Yps27BrFY4sfpJyRonZXvz/LW9+O6ZbbxdJR0Arg9gDly+3UjIoskEG9fNzs/ZT//ez+yjxx9bJI1Gb22rFAE8AMDYs4PDPVYiAhB8+vQpq9fw3OS2zefJxZrPDdj4+KSNjY3b3MULDDQxZwDUfv3LX9nf/uu/sVC7a6MjIzY1Bp7SsG1s7TBA5NziREjQGBbgONwANoIbGCJoAA5K3B+gHvhxuYEFDUAg2wABMe/QS1S0wdTgugoeQdUB2QVoBW5IVI43OghSy5bJ9dtHn3xMehFU6KE6Hs48+YBPiuToRMOxl8+eW+H4mBy0aOAHABuOAirLcXwcjZvQ2AkVxjjLDWAcVDHoOo9Ghjg+jvVFlSQAD9dgs49cvFdvXLfF5UX7l3/xl5TrubmL5Jqms91s2HHhwDY31mxx4SUrxq5evWG/+MUvWO24tPTWXjx/RaAFjb/cMeq0DY+McJ7YqLFU4v0mpybsD/7wD+1P/v1/z8KZtB0ur1th/9h21rZsa3XTNle3bGVp2Y4PC7Q/AK3wvUq1ZLWym2McCYfsAHDS0X1VV0I+3rx546ofg8Qs9Ki/P0d5gZ6B5gPX/OM//kP74INHpBKpVOq2sbbJZMbG+iYBPMjq1sYugSRUbOJ6ANYA1t+8dsNGRyYJTmHMuxs7VjmpWqPasBXMw+6e46qOR214bNAmZ8atWi/ZxvaG9cIdu37rss1fmTeL9KyHRoSVIjlYwV2M50YyBfIGUPkIvM/gpB4B93OSAPTUhUm7de+mO+bfabLhH8b/+a9/a0f7hwSgQbOxu73HuR8eHaHtrdRcw0NWWeYypGeBHQDgCnmpV1qkwEgnQXXQ5/ikO1020xocHCAVB2hRShLxFgAAIABJREFUUNGIpojrW+sWiYUtmXbVevifwErVJeGHh4b4ves3b9jY2KgdHh/YqzcL9ur5i1MfqXB8yPUi6BKF3xUj/QEaGA4MDAanwMAD1yAnONYQtDfQravXr9qPf/ypjU6MsnoV721uAcR6zcTV2JirsnbFXl2CokhklUruBM7QQM5+9PiR3bx5gzqEMUN+AcouLC1xTQ54sqBH/ZJjHOniCLKrTp6Zm2WlNxIj4B7GGHFaYW1tg8AjdHBoaMQmxyapf0zqtFBp7TjoIIugWCD4HQR9GBvGofshUYg1Y0CaiJNbGJ+vVV2jQoDZ+E6t7LisMYeosiU4HjWbmBq3+/fv2cyFWd4XDVOfP31Onu3d3X3SnwCUB7UIkpMxNAmj0w0qj7ajqxkbop1A1TASdJCbN69e00Yj0QG5BWCKtSPtDuxj2/nDkLW5uTkmJWBrF9+8tZ2dPQLx9H3xH6ovAx9BJ/9qjSpBXPCgz1yYCQLMuh3sHdrODhrdukoXJImgI7BtAGLZ26Dnqj4npqZoy6FnkIlioWAba8vWadfZjHDuwjTpoLLZPlZjYzyoyGc40O7ayWHJVpZXbWsTvQJQYY9miBny1ENvj44OmZzAaYbxiVG7fv2q628QjTBJA/oGNEKELuPfmGskoCETkAOsEXiZ7969bWPjk1xjjBsUIrD9z569IOgL+wM+f/AYgn8adC41NK8NdW1wLE8KEnCiw2bv7+6TUqNWrNvu5q4d7h8ThMoPDFEnML+QQ+gD7ByuB/vAhrGRoIoLQWavxzn66U9/ancfvsvCIID/oG751d9+xipj7NWpcNQSaGgWFALR/0PX+VTc4pk+S+X7bfLyrN178C77FwwMZiyaxVEDs0bFrFysWaVYZSX+d989ZbIVzX0hg6QfCPW4V2Gdbz+4Y/N3r9vI5ChpVeJRs0qhZSf7h7aOZPf2rv32s1/Z1toqmw9hD0fCA0lY2PW+wWG78s47Njo9bVu7O7a1teFoYAYHbG97h6cKkICplIu047Cfjps9T5qRniF5BSqihE3MjNjQdN7a0ZpVW0VrhxrWsobtHe0w4YVqK/iabISUiJE6iZYoqHrzA1z5ulhn2VJ8VtWlioUwJ1gnxQX4rRhVwIzAQ78IQb6pA7bBjekqfwUu0v/rOtBORVSKZRRPK8aE78Hvd8+qh+mbB8GXQDXoEZ5R91AcIb+bNt+jNxTIqN/nYyjnz7eZqMJvASeK+XyfWQC+QCOBX4ptNGfnMQLFXooJ9Szyn/FbIJ/eUxWn/lZ8fj4u89dJxSiYG+i8DxpBJxVfyX8XYI3xikIBttzFdAGnb9wlbCF7PpAHxRWAiutCFqH7bJodgM8OmHbUdQJAddJYvqzirVS6/3sV/H4jTBUk+QCzYhjFyfCdNZ9aY60dvqd1VWztx4UYS73mKNJUZIRr+bGwxqA5lG7pugKAFbcKeMPfkhMmm4J+RapClr64hLY76S2sR0AqvoM9XespIFvyhOfzsRDhFAJxNccCiHE9UbAIt8Lz6hQxObmx94OfP+D2lT7gnpJB6TLti4VOC2aki4yTgy/iNZ6IC6rWfWCVcxU0KdU1pdfCZ6QPeF36j+fR/OsZZcMUvyrOlR5pLTAe2Qn59Zpv+ucxF7/iOqyKjjhw+cy2ndF44trwj87iXYf1aZ6d/+R4z33ZdN9zCSEf2xNWoHvhe9/Xve83SpUuKDaUrSNWEgC7PJXsYRcai/Cb8zqm16VDur+u4cuD038Xz/g2UZgjxncegBZeo+ujcErz59tR7VHnAW7fdtJ+xdwJER/z0mcwDlWgS2dkTyU/mg/6jh4XvAB/0MdhjpLYc1HpjIp/nBZhvybRAp8VAWscZ3bKjc+3YZgT6UPof/qv/5PvUXBo0fUlgXVSPn+DksKfBxc5eYEQw2HwlQ7f14bBDQFgutfsUAPVBMjgyUBqorS5sclLkAEV8CTjokySL6hScB+ElEMhI+oLhDZVH3Q6Be+gWDzmeHaMSp+XoJ0HoAUA+kZUQqC5FcgmcNJthO5IqwyRb2AAQuNvPxukedS4NUb9PhM4J7wC+PC67+RonNq4pBgyyAIwpVByUqSUupYPBmpMLlB2zyYA0s946p6aU1+JtAZwHE6rYYMjT1pbGUMZPH9jlkHEe/i+D8xqs5az4Cu3ZF7zKAMqOcU9NLcy/lpPGUi8rwozOaJnz+OUWU6OnAgZDjUtVAZXeoHr+E6yPx6tFT7jO+q4JoAK3EObLsahAF1Hf3wDouviO9xAE47jB3/7RlhzqCNwciKkkzKOaHKn9fU3CskhjJ+SUZqr721KgQMvOcNndW99TzIp+fGdKOmeX/GNz0sf8FkfgNZ72uhRFcRn7yDgQDLGBR1wZN3xvZBVK01r1NGxPWHpZN6G8pPWl8pbuxWxfHbK8v0DNjU5YjNTA+TUPjk8tmapaI1i2ZrFir16+tJeP31hB9v7BIBQYYfKDlQKNhFEoMt9X9wGx4btR7//2D79yY8sk8dxeRwb3uZ4iifHrBzb3nIcjMuLi/b85UtWQgPMwHFn8IJeu3aNwDD4NQFWALji+rR7trWxaX/zV//K1pbesrHWYP+gZTI50g0AWAFPJ54ZQPDxCY7NuqPSaHQ0NT5phaNjW1tZIZAa6oTIbYlgNJlynaYJFldLPNbqqm4hiy7bz+pE0MWAM1WNYZIxS/dnrFI9scOjIx7Nf/j+e/bOu/csm8tzg0SwjOC1eFwkkHCwvcsGUQBQMAY2P4vHCXoVK0VyGgMgS6MKb3wkoMeoWq/TY5XawstXBMXcFoxmZ/gMuGZDBCezA/2sojsplkhz8nuf/r5dvXbZJYxaLdve2bSF18/ty9/9zpbfLtq9u/ft8eNPCfoAZNvdOSSwt7q6TkAqFI64I/XxONccYCrmChQO7zx8aH//3/oHluxL2876NhuoLb18YzvrWxbpofo1SuoE6Q2TbWxoWmUCgNQl8SiPYOM9ABMOqO7j2iF4wz1dtaurKgVggMpCrAHWq68vZY8//cTeufcuky+o5gMQt7m2aQf7hzyqjepJVORRvzsuiTw9PW03b96y+UtXSE9BqoijgvWaZvFQzI4Ojmzh1Ss7QBO4boucxZMzkzY6PszEy+7BLgHogSE02xyyXtiBDQCRwVkMcIrAe7qfABGrsA/32CANIBnWt384Y1duX7brd645UARUM8USv//b3/yO+tafGaDs723t8TqQWQL5NcdJOjQ2aGNjTn9gl8CNjOaJ+zugEFklAN2X6CMXNJz1YsFxMCPRA7lBqFKonNjh4YFFU6gCivFZYGeoP3W3t4P6Bj+Xr1yxodFBgnLbe7vkNofsAMgEvQr1BLzcIYRG2MtjXC+sA3UtGVT019yJg+KJA2fBF3/t2mWCk6iCRqM3UKCg8hbrhsZtqI6Fw4uKOcgxqppfvnxD+UgnE/boo/fs0aMPbXgEfOItVmevrW7Y1taOPXv+gokVJD0gX5BhBpfm9o/ZC3N2//59u3hxjp9BRTA+g/v/2Z/9C3v9coEnSdDsMpsGKBl3NErgKgdVR9JRTwwN5Ale4rsAKiGjsHmwQ7gfgAAEJToOiwpEB7hXOQ6s5UA+Z81ag/QcrXrLMrkB6i/uh9/gy8Y4cT1cF8AmTi9AR5DUYlBbrhEITvModth6OCkUDZGjeHh82G7dvWMX5y+wkgT77HfffGPLSyts1keu9FqbMqsgHGAz5ODC/AV79PGHTFghKfjtN09tYWGRlbc4bQC9RlEAg6PgpGADx1JR1d5p2vzVefvw4w8JZEMOUan6q89+ybXBvXCqRfcEWIgEarVRI3XEnXv37EefPmaiBDZ8bW3FXj97ajvbG9aXSZFzH40ic7l+yiC5ty3oSF9r2R6ogZZXbX/3wE4KZTs5LluvG7a5mRnOESoJWWnen7Lp6Sm7ees69yb4eAU00NsBtYTTr42NTe5n4EFmcUmryc/+7Gc/swcPHjhQmdzXdYLVaBQJah7YVtgJ8HTTLwwhuVqyUr1s4zMT9v5HD+3ew/uswEbjvqWFJZ7mONo94jUKB2gE2WFiFnsj1gp2EmNBQ13MKfQRdFDyO9EoEuuOZo0/+aM/tLlLF93J1IRZ/bhuf/1Xf21f/Oo3tvR6wdrVOquGe602dRo86imcesmmLDWYtYs3rtq9Dx/YlVs3LDkUNkMBUsOsUWrZ8VHJiodFnsgqH5dt4fUim5BiH3FARc+SqbhNTU3arVu37N7792zq6oyFk2iGZYZ+f+vL67a68Nb217etfHhsz3ASpFCwTAKNk9PB/osGbVGLZzJ29Z13bHL+Au/x9PkTzjk4yFHFfXiwR4CmXimzKS3eG8znmVDFc8HPJDVXp2npfNLy4wMWy5o1w3UrN07suHRgJ6Ujs4hrdC3wmUBPzwEhjeDouPxnH4yT/43feF2V0ooBIQfQZ8VSfqwnEEvfVbypGEv+L3wVxYsaA+PNgBpSAJEfX+C7ijngN+nz8tPprwZViAKWcPrK93/lHyueFrCEv/1CK39MfszjfG2coEDl7tkRcD+21TMqxtD3fT8ffoP8ccVhigcU7ygW1nr4MalidT37eQBasdMPx34OSxBwpcIWfFaYwA+B4KJbgJ3MBb0R3IkNR0/F+A20TSyMqLtCqQDEwr6jU8mUv8ZZBa2AXAFCimldbOJwAoFzuBdPkyXT/I3ndr0jmvTFWLDgVbkqDlG8qTgZ/RQUkyvu1PxLNvz4U7KvOQIFh2IggdqK3XFdAaE+KKhYXnGxAEpfBzV2vCZ6B9E+KQ6VfZSc+LG4xqTTj7iXn2jQWCWb0hPprQA2zImSEhgH/lfsLPBcGI3oVlTEhO8JwDsFX7z+STitlQ0adPsxKfU3aDoL/8PXR8WeGAPuR7q0oAoZ93A2sY9rgnsriSFgX/YI39EpaOmldAjX0b8xb5JHX06EI2me8TlH1eLs5KndCADoswSFs7vSR+iDAGzJgYBt6SX+PpXX4PSqdAqf0XqcH5/uozHKTku+uQ/gFEOAfeA+0kEA0LQBLfeafjCnskPCJTVX0nFff7Su/vor9sd1MHY8P+YM98McKsmi13xsx8c6aRcDCl/pgv9MeJ9gekCR4+Ngp3uFucSn9hf9W2MRBqY5xPd8vEXP8kNrh/cioBBlogQnjhwAjZNzAqDd2rliUl/mtC6g1ISc4xp4DT6AaHE4/6qAlvHCwwqw8R/cB28k4HzNA5S1oM6Qn12H4FPXGd9T4Qm7B4MS+4KnBdCmron1N0EpocApAahaML3vZ2BUhSplFTCmTYGT/QMApl6X4dBmqoX0lV4C7CuoDIB/bTc/zkgogyeeKPytORJYh3nSePVsNCohV10r0E3ChvtjLPiRAfWdKwkdPp9KuiBKjpI2HI1B49azSZBPnYxgvJoXbQy+Mmsj1Dr7ADQCbt/pkJHROp0H0H1F9R0dbTgyFP5m7Murb2z8tddz+Zsx5vaHsmu+Q+IbI82B72hp89W4lB3ThgrA8fyY8LfmQQZLgDTkQFyOmGsd09Kmjvv4joTmyJ9HzaGcWAF8kkttjpJFGWFff+Wc+pubL3eyIbqG+Kwwfm04eA7NmeRMmxn+1lxpg5FeaTx0LoMzQr7zIzskudZYJAdaH65/cDxWDp/sju4lHcVnNW7ZSMwzAFJep61TAa56EK8hEAUAXau2rFHvWq8bt1QsZ8NDU5buy1uzEbLhgVkbyOYs1w9gBUfQW9YAV2ixYCd7B7a/vmWbb1cZECKIi3TDBBkIcodDDLw7oY51Ql3rxUM2f33ePvzRBzZ9cYYglbiYSycntrCwYG+XV7lBgobh7coKA3oAU/35Abs4P28ffPCB5YeGLJ3tp20ZH5t0jjAaP9YaBMM//+WvWFEGYG4gN8T3c4N5crZOzE7anbt3rVyrEuDaXFt31BGZjO1v7TCIJ7jUxTFHBxqh0hh8enTCT44InIOvF0e50fAJ64kKWdBgYJ6dE+6aiwEsa/dAkVEhkPrg/ffs1p2bbEIGcAqAztHxgW1v7ljxuECeTlQx85gj6ANQwZpyfJtoAgj+1UQ6yePSaFiGqjXa5k7XNtbX7ck339riwhtWd9UbNRsfmrDxiQlrdZtWRpOqdoNA9M1bt+2dB+8SdMDxZsgijjPt727b+tpbe/LkW1YYX7niwE/wiwIUTyZc40yAtgSyqvVT4AuyiHED8AA/L44yz81ftf7sgNVQgdPs8fh0pBtiM0cAUmiohnujCSV+WB0ZRvF42ErVotXQLTqoVnTcqanT46W4HyvNzWhzyKXccBlxBFQIvgCEX7x40S5dnKctwjoBNETVIfh/IasA/UDXQKe66hxAVOXmh4fYuBOUFajAS6fSNjyQZ1LgYAfg5SobZqEqHkdjUX0KDmas08HhvrW7LUtlEmbhLvnO6dBHQ4ZqTwDQmD9wNPP5q9XTRpBo/gdALT+Ws4cf37eb925wjQ6Pj5hc2Nves2+++pagfjqVZfVy4aDAOQBwjTlBoqLda1p2IE26F4CzqLqHnCDZ8frlG/vNr7+w0knVktGUzUzNsoIQFDoAuAEwoGklqu4bXSRJmtaNIIkFp9RV2zAB2O6RqxY6gORMHxqE0Z92vMKtepMN/OLxGCkRUBGIHzjezglEo8sB6jwARVSYur0xzKraNwvL5IQHQDk8nGfTN3Kb0na4Km589/Enn9qtWzd4bdC4rL5dIrD8dnWT44QsXL9x2f74j/+IQCQqWjFfAA1X19dYIQyQU0ECHpSnL5KuOeLV69fs0aMPbO7SBZ5cgJ66fTFk/+x//mf23TdPLBKOU6ZB5wCKDCfQZq0eGl5GWZ07MzNlN27csIH+fnLFA3R89uw5K5oB2gLwwvHo/b1DOykVHcAQd+An/o2TBQCGYRv2WeWL6lFUAMVPT1oNZB2HsKPCMFteXraTsjvNBGAOlbXgGga/M6gsUFUExz2aiJKWKDuQsdt371JmwIMP4OHrL76yZ09fMGGEdYqGE7QHHVVGgjImk7Hb927bJ48/tuxAjnIESotXL99wvmLhmCUiCUvFkwxsYSedLSlbO9RhhS+4vn/685/Z0ChOpJRsY3XN/vqv/9oWF5aoI0iWxCIx2mXoRL3Ror6hMv7Djz6yh4/eN4tHrFmv2vbmhq0tLdrTb76xvYNdGx8fJTCPZ+qGXOCXijv7Uymjqn3f1tc37fjgmLa8UW1b8bjqTuAMDlgsFiKFAxJhV69ftstXLpFXGnKAOdrY2CK9BID3vb19AsvNlmucir0Z6/uLf+PftLt37/K5YSuRAMHnMFdISKASFz+u2ivG9YFtDMXN3v3ggT3+yWMbvnrJkBfpHh5S91cXV2z97YZ9+ZuvbOHFooUtSlqOvlSGoDf2e9hjgLDoecOKoWSSIASejdzPmbTdvnvHHrz3AeUUCU/5KcuLS0xsLr54Zbsb22ysGe4a9zTYzPzIkKUGsjY+N2kf/t7H9sHjjyw8FnG4YcRsZ3nbjvaPOC+9Zo97SOHA7fcrK2tMFkA2QdU1NDTIpqU4fTJ37YKlRiJoNWHteo92a+nFG564quwXrHxUtM3FtxYGD3UkwWaZqFyG/sQQWGb77er9u9Y/PMgq0OevXhDgVxNiNHgMdbpWR6K86U5agE97eGyUjRhxPBonIqgTIxkbnhqyRD5m7VDd9oq7trmzavFU2BLJCKukHU2CA6LA3075brv9xPf3fUBYAKQPiuCzPFYcNCITQCXAR8AJ5EQ+sfxdFVLIH0SvCD+4ly8PANqPAxRr+D604lP54T44IABa/rAoPfAZgiwBFQcSmBiv4hD81vgVy/nxhXxgF5+1SY+iBnyK8TWX8psV7+g5/fjNjzV8311xh+JQXRuvK07Qa/K1FSf6MaYDxb7PMetf24/DFUMI/BTwxSrCjpMbzQ/uibXEiSStkxtXgFuwb6jjx1bsrLl393FJDdDOCLwRyObu7/ZhgVSSPwEzp7hCxMkhxuZ6gLi4QTE/ZFLzJBnithdULKoCWq/5eIQwC9mZ8/ET7plMuBj3/w/3ga4IQNIaSwYETCtexRgVd0lnpJ/SN8Wq+O0DzJILyYzWU/iOsBTFhYwRE2cc8LivsATNmQ+M+VgSXm/U3GlZ6dZ5OedngiaCkjPF48In0kH/D+eMIDHnbJFsh6MVdICt4kfJBeYVpyr13JhLV3jjAEU9C36rKAzXUcEePqv4WuPR+uu3xi8bg/ErOYNxCFeQLSI1X63GZyCQGna4mEDcs0RN8LwhdzoVz+DbYOmMkgZMtuB5PWxKduv8WvlzLV3HWvi2RngPfmvdviffQWJQBS+Sb8yd5lf6obXTb40df+Ozvn3XeITR+OuBf2tfEb5zuh8E+ir9kAyoVl62VjqufUfy5ttA3z6jVwX+xjrj+SETwktEL6Vr+NeWTup5fLzJx30CZiKenAIlJk5CoQIa9hRFJkpaSP50HckvfGcB0HpNCRnapf/2P/sPe76h0GRjgBIqvSZD9r0F8boa6uZucs9K93mMvumCQAUgyDDiHsrsSkHxW4KExZfxwbVlvLVYUBAoixZHG4RAWhkcjFeZbnxWgNuZE+E2Cx/Y0oZ+Ot6gjNzfHP37yuBIuSWgUhzfQOszcpRkULHwfoMBCYcPQEshTo1ckOmRQEkxtanKOGgeZQBovGMxVnLIoEnhfMdJc6INR4Km540G1QWaL9/4apPFbx9kloK7+5xxgfngt+/4+Z8/71QJfMdzQQnxWRk7ybA2NM2RjIAcEhlYfR7X0maA5xVPFN73s9+aS8nj9wxDkL2WYfDBXR374GtsCnUGQvuGVnOsuRUgjmBMQJCytr5u+Eds8F2tna5DBzZozAL58I8ry1iJkkLjkd7IiJ3XVznWkg9dR3orXYbx0SYLgEKbsuRGzon07PwRGRl0GbNY1NGbaI21mWmjlaHXpqa/5Zgg+MS9tZlro9JvjUebi/RB8qGmcQBG3VxbUK3bI10BKnbbbSxz1DqtqFkvYYMDEzbQP0JKjk47bhNjEzYykLdYpGftWtk69arVi0U73N62jaW3to/quoMCwbuYRS0eT7DCBmt/dFKwcqNqrVDHWta0eDZB8Hl0fIg0A6y87QGojzIIP9jft0TcNQFDQA6bzAxnMmH3339on/74J646NJcLKvw6DHYAcDbR1OygQAB6f3ePR827nZBV6g3yOKKhHyoo0YgPASbuDRDl6XdPSPuw9nbF1pZWrVoqE+DB3CJoxv1QDQoQCWBxsXhsoxPjBCDQ4A7H8w93j+3JE8cli+8AAIWzlEmnLJXGUesmg3wE1jdu3aRjtndwYOurqxwDjiGjIhi/WQlVa/CUDsA9AIp4fjTVAw8ogEBwtH78o48IZoAjFAA8jhUDeF9cWLCXz18QrAQghiZ/4EKuNqtWbzZt/voV+9HjTzmfAiAwhgrA4+M9Oz7cs8XFBVt6s8hnAc8zwAs0UAOvqEsGuuaE6b4MbScALwC8qOjGd0FLADuQ7R8kYIsK7XAHAHSNVfLJWJKV56jSI6B3fEygBHKeTWcoP2g0B5D+uHhymsV2+wvGkednAZagghavA4AWCI0qO+cYOy7Z4aERGxkZIyUBnrXVdBU+A/1D1AsA0FhvcKlC93j0OtlnhWKJ+ntx7pIN5we5HuA9BsAPAAaJE4A7aEQFMGpqaoLAKY7rV2tlGxkfshaa8aFCOO6ODRLUrbtmJACgZbNQ8Y1EA8BjUnpMDNmHjx/a/fffsZGxEerH8uKyHe7t27MnL21zZcOS8aTFwglrVFyTSCR9kCyBzMX7YpYf6rcL83N27fJVrhcCCoDfG2837YvffW1vXixauxWy2ckZm5u9SMcNla3gUsfJpW6oY7W2A+GiiQiPPOJ/PDsrIIMAFXMNuUDA1eo07bhwSPmGPYCODOT7ybmLyoQ2GncVXPO4WlAJjjlH1fn8/Dz5p1G5DvoNUAe9ePXSXr1+YcPDQ6RdwLYMgMc1/nQJid//vZ8QMIXNfvt2yZ4//Y4yWy7VWbG8vb1JoOiTTz4mCIx7pzMpAlVoYogKYayjwB7ZexDcYmzQWXCJA4BGYgGfxfOiMv6f//M/s+XXby0WjrOpZadl1ml2qHNoxlpvA8wL0U5cu3aFOjs1MU65QpLns88+s92tfRscRJV6jLZwHxzT7HrfYFU8gMNWt2GXr1629z94SLmHzrwMuMyRyKLN6bjkcK6/nwA0KvPX11et2miSzgP8yNAXcIkDsAPAw0pg0HHEQWfRpr1DlS64pGFbaCO/fWrfffeE64Zq+Vwuz+pdND9ttl01/8j4iN28fcPuvHOPYCJoLF48fcUqXSR+UPWeiiWZyOm1epQhNJsrV8sWTkS4tvce3LO/+4ufWXYQAP0BK+ifPHniKGYKJUslUgRAoDdYF1BfgMsbldM/+/nPLD8yyAroTrjL5rWbS0v21ZdfkKN7cDhvU1Njlky5viWo+oWHBz2s1xp2dFRg9TOSU0icIDjc3YKeV218bNQGBrNWKhbYbJQ0J7NT3Bdge7BWAK8BKO/vH7LxIGSxBK71gwNWImN9Hz16ZHMX5wkqgJcYwCxOCkCnBRIjcML8siIvFmeQ3T+Us0ePP7SHH39g6ZEBjNqqhWPb39kjz3e31rWlV0v22199ZZVSxdpN7D397JPQIc1HwQ4P910xSCxKrkTQK1CHkkly8A+ODFsYpyAqLvEOnQdg32o0rHB4YqXjwv9D15v2WJ4dZ35xl7z7zX2prH1furqqq5tNNrtJiRTJJkWJkqiZN9aMv4ANwwuMGRuwhbENY4yBDX8MG/D4jV4YGg809ow0FJtbd7OX2veq3Nebd9+NX5z/k3k6QSdQyMp7/8tZ4sSJeCLOE7b2csVq+/tOyYCeYN0XJ8tWKBfs7OXz9r0f/8C+9v43zcppG3cH9vT5Ewd9CcjQzsZ+09dsv4vO3/dTNTwHXbNwYtHOnD9t77z7tn1fYDOuAAAgAElEQVT9vfcsv5CGpctWKC65d+BZ3isvVmz12Wvr1dqBB3pzx2Ynp5xeKZyC6TjNBuB7ZWbKzl27ZuOJjO8Lj58+ch1K3R93UPtdm0hlrNNs2QhgL5X2YBigPcUig91VdKC+PFu0qaVJK8zmrThdsFG2Z/tNCubuOMf4OE22K1zP7eBLJFy9HA2WnycgULZqDJTG9mtIHAhUDbGPEiiJAkgp2/u4b0mbZcsHezwkDMVAl3+fcHPqc4GMCioIWBVIKnBOffHQW+oomYEio7xP/ihBLgcahqFop/w7tSUeC9nHMXgWbNVBQvURfBD1m7bQPiVF8d0hEB5lugmUFJAj4Fs4gXyCGFOQPyJfhHuDvRMyjo+D6fJlYlBKPi7tkv8ju1/gi3xr/naaleSkid4jzAMZPQLXQuIW2ITALuSNH40J8xmAzgDaYoPKJ5evFNp3RL3I58q+ld/t/gnZmdERfrVZPo7kDHmXnMTy5/+P6F/UDoF+ajf3ClCkLbIlfCws0CMcB45i0FQAEvfJx9Y8xusk9uHUT7fBkozu2Lc7AqiOCtHxmQBtnqt5UX80vrrGZSLhqqGPwjE0t5pDjZ/wIfmU1HqAd1/JibpOvmocINK4S6blQ2PvSUc4jpAEteRTx7LKe2L8IATQjk6va30LK+G5Alg9KSBZe/RPSU4CX4/roFiGhJHo+cLMtMa1v4Y5yxz6r7yToLVwjfDMI10R9OtRQEnjILxGa433e7AnqWkgPaNMa77nWuECMdYkvaS547cHIJOM4xiTibE3mAn83lHQK2qDQFpR3WgP0HhJz8R4gvSX5DvWZ4f6OgkMas74zfVaL0d4QcDCDuWbDMRE1x/Xo2q3dJtwJsmBf54Uq49pbhg/+iv6jhiT0dp3nz8JLKkPWstah3xPBrTL/JiAXcbKhaKfeg8BvVDAWhRO3C+ZUhtI3IixW+0l2mdT/+v/+F87BYcUkICsWPg1QD5SyY86BVdZWJQhcqjPAS3ogPh14OuUUtNEukOVDgKvyIE2LwFsfM5i4xpt0nwXA5ExQKn7Y+NDQqV+CJSNNzVNLt8xODwfxSmhiDdvCasE8bjRomcJxNLfsaIXQCYFE2/M2nhiBSylSh+0Sfv3ZDIlxwq0Aem9EmC1Xe1V+8MKVfGFYHRp/jSXUnBqr9qm7wueDRcWUbzBqD/xhqJ5it8Dj2ZsjGhOBBZLOcUKQgtSc6OFo+dqTMWVpChyvMErCsM1MnJiBRZHBuPIvsZDG5EyEeI1wnuQ0fi4x3HlIcXqxxkciA/jh/yqPQK4pTTjYAKGLPeFY8VhDcYbL//neq7Rb42pOMpYU/yT/Ere4k1Wm7MMXMmW1p+OK6k/8VrkfTK8tfbjOaOviu7G645rpKS1wcjY1RzqffE6OtRJEV+X5l7tUnCCv+l367AKdjimo41Hek5yrE3YDdQomgmgoTVEHzXvfA6wmJuAryvl4HM6VbRctmrZXNnymbJl0iXLZ6dsYXbJlhfmbXayYgc727by+JHtbmzYxqtX7gR26k3rtdqezVvMkgU44aCjZzK36n5Eepw12zrYsWFmZHMn5m2UwhFOG0f0QCQXF5bcEOcos/OL9nrhyHgP0IRs4b7devuOvf97v2/TszPBaCzk3XmEj7VTb9vc1LRzjf7mF790bmFiJ2wwq+sbVp4sWyabtcs3rtmP/+iPnMZC3KuNgwN7/eyV/eZXv7Z7n39hQwoL5kJBs4ODhusPjnBPTlZse2/bq92TTfp7v/8tL9AHsNfrjuzTT35r/+r/+leeeUlmrfO4ZsIG6M5sseDAUXVy0p8NMAEAhAy2m4GjT5RNzUbD+WLpPyAHoNA4m7LtvV1rdVt28sxp+/BHP3DQDQDfjdPB0LbWN+zh/Qf25Okj21xZ84zFyUrFyjg5EykHspdOnbQf/tEfe/Yzjjbct7RlY3PN9vd3rNNt2Nr6qr1+8dzu333oQBMZTwAaYbMe2/R0KEB2+tRZB9QA1wBZyEj9+ONf269+9RvP7pyqzNj8FMBtyY2CbY6371EQMmSWLi+fdACJI+KAr/yQhYah0Gw1PPtZ+ysgnvQbxoZfOzXlAKcAaC8gOTHhGdrIDxlE7kyP08lpjMC5WyxUQuQ7TSE3MvvBbgkoB+PZC7wVi7ZXO7D+cGxv3brl17txPApOC/O7s7URimbubBvZJmfPnvE1SgE+gPKFxRk7cXLRdVyz33B9RjYmgQDWOhmdjOmhwT4BqNZw0Gnh1Ly9+/4du/HWDe+nH+/f3bf1lVX7+3//C2vsUXir6Hy4AOfu5AyC7VGZLNvciTmbnq/YwtKcXTx/yQjGQoVAcbVuvWd37z6wp/dfWCqVtdJE2Rbml2xxftHf0zioOwd4p9/2ooj0tVgp+DpgT2QM0Sc67UB2KwW5COxAQcJ8QnHBLE1PTtvSiQWntpBjx/0AqN12UhzJMk6NceXiJS+CSKHAAafSRmavVl47Pzyc9WSQ8yNnAeoOAMlvvve+zw8UOg8fPrDGQc3BD0w/5mxje9P6fTLiqZ4e9p4rV67Y4uIJX4sAqXxGYIMsTNYpADZUDMwZJw7ee+/rdunq5UDvAh3OaOTFJMlgfnzvkQ17cKVmYOH0jHkKGTImBH7QAQRp3n3njt25c8dpIHgvQZ6PP/7YKZDIfiZzrX4AF/2Gg1hkMJJxTgY42fQf/uhD+853f88zwQl23b1737nAV1+zdg8sPSIIXbRCLm/ZiVBolf4TCGR1wfFLwUGoXFh/nDQ52Nv1NQktBWPASY2LFy/YB7/3bS98SoYuVAmffPypZ84hs2SHhtNTGacYYSxm5qYdmH3vg/ddTgBzf/vrz+zzTz+zg91Q/JCiflA6AUa642ljlzMA4+m5qt24ddN+8qd/bPlKwZ6/eOq0H/Bzj4eB2imXzVmlVLUeXNYTgeqJEwXQGv3+H3zHqZ2GNrR2r21bGxvWrtWtvrtvz54/8QAehSoJoITMtgCCM+aMBWseGid0PnsHJ2hazYGtrKzaEjz35QnPli2V83765M1bbwR6mYSnc31t0wMKcOXv79eS4O7IdSt2EKAyfPuAvKlxyqmQ2K8IphAQQM7IBiZYCbf+zEzYQ+FiB5Dn5NDXP3jPCtW8Fxll7tZer1l2nHFA//mj53bv8we2v3tgNgpZYYtzi74vkEHvASp+0mMPWAJG0C7qBBA42t3b84xkgOlsJpz+uXXzhl27ctXm5xdddxCsYV1gEe4miQYOthKYyqZcBm7euW2dTtvuP3zg8lQpV72YHAFMArucyspksgE0JPhXrznoTdDs1jt37Dt/8Pt28eo5z57e2Ny25y9eeIHjlZerVt9tWHaYsnF3aM29mnUbLZsqV8LJDih7Dhp+0mluYckzmedPLFt3NPDTI/ce3vO5GPWDTT89VXWKt3ptzznQXa/kSjab8EAj2wRsRumUVWcrNndq1soLJctNTVgqR4nZlq1vvbZev+WBupjuYJwKfNBQ28g3iH2T2JZT1rJ8CQFQjJ0AIXSFwGH5wj6ViW2u/8fOvOvnbEjkke9wCBAOg0/N9cry5PmsadnFMWh96DMmx/Hlk4vKQz4zgIPa5H5dwnUqn+e4fRv7qgIFQrvxz7NOwUEXY79Lz4j3Tb4XoBf7eQLpYt9fvoz8GbU3BpePg4PyAWXP630E+TS2sR8rX0YntGSney2PpA6Mz3PCjinARX6Rnu8RGPe9jrhtlRynbHu+Z46VxCagM/giCdCVBC1ikFRAJu3HxtN4yA/Hxml1u75OaY/mhfuUuMS98jck02q7fGv5fvo+xlnkzwgw5RoBnOG7UHCb/sl/ie/nvuPzLmxFvpjWXewDCuug7YybEprQwQLl5P/xfK0R5k/+qtaafK74BGrsG6s/SqqKx0ltVP8FOHKP+4aj8SH3NHLjfgQJkyQSQC2WnACM9UnsyzN3WgPCi2KOW+5XYMv3qMlQ/0KJP/RD4LLAQY2n9FCMJ6nfwkA0F/KXBSrG/RamF+NeAsPpl9ZXWINB52neSQaI8SK+jwMNuJda+9ILPFNzp0BbjHFozLiedsbzJtkWTkCbkA2BuQKOY5whzrA9xNOSDGgAaI1ZjA3GeIkCbYzD8b1E2AhtFIAv+RW2oTYLh1G2umTod61T3i/sg/HSGud98lX0To2v+hzrdI2TxpRnCT+K8T6eoXfSHsZMaz4E1EKCi/Qk1zvm0+/6b6iSYSuYLFc8wYB9iEA+7/DiwwkGKfmjHdwHPqBx4fmSjcM1CgCtBS5hlNKiwXGGoh4kgMobmWzibGbxBOPYizbCFVjmq0dvtGGQlaZFqEZrk1A6OQ0X6CyQVYqEwYsF/vhkaVBpmxZabFior5pUXaOIhRzyWLnGyije0I5HSHimFE08jjGoK4A+XtSaD12naE9s/PAdk41zoo1LhpBAQq5BMHi2wMW4v3xPpph+NAZ6T9xnKTqNtcZ5IskIiJXb8XGQUSGlKAXHb+cjTTJyaVsc2VLA4bCBkWKLFYWUmxS15FMBkOMbP/cyLhrn+P0x2CzDlTYpKCH5k/LEEdXYxOClvpdBKmUQb16uLIgmRcUitHGrT1onvJcxlhEmQ5bnq83qR2wMKmrNdWyQUhA8V/xSeq7kTeMlQ13Gqfophas1JZmQgjwuY9pQ4zmLx4xxllHH/wMIF04lCOjWGPEMXcNnivzFOimWUY2FK9PkKJT65fLWC5zR/GjO4g1XCl4bRDw/bL6ZdGgvPwKfg34B0E5ZPgdvYtqGgwkb2YQD0IXitE1kSpa2vGXGBVteOGmXzp63hamqbTxftU8/+sie3r9vta0t6zbq1qjVbNjre1ZVFX7IAUZL2SYrVQc1Wp2WNbst267tWKqQserMlAM40EkArnjWKzywU3CnZv34714tFOerFql8nPcMqQtk/33wvp0+e8YLdCFXZC7jvNd3DxwEh9txc2PDRmRvUKCrXLWVNQqGUcTJHBz56Z//uaUrGRu0B/bg3n0vPEjm9MvnLxyABgyu5MvJ0a0QPCFLEDCGDOh2r+O0Bj/6ww8d/CRTBJqG9bUN++hnH9nTp889w4v+o39CEOsoCMZctzoda7aanlVLxhX7kRf9bLV9LyJLFfCaTCI/Ip/P+fsP2k1rtJu2uLRkf/D979qZ8+e82GEYi8APvPLqtWffkRU+aJCV1XXQiWxIqEwAr7/5rQ/s4tVr3i4A0fWNDdvZ3bJGu27dHuDgjtX2du0FxQN3Aw3K8jK8rg0H6xYXTjgX9+XLl+0P//CPnBal3Wx69h9Fw37zy1/Zz3/2keVSOTu1DI1LKKpFNqQXw8KYpiDU/IIHEgAsm+2WZwJNTsIpnbd6/SAY38PAwR/0nU6kDH1t8QOQCEDLM3k2awAAmr85iu+O1jBEv3HI+LyQLwcQcxCyAKfKIeMQSgjWHXJj6ay9Xl3znAreQRCAqDqAENQqIZO0bk+fPLEXT59YIZ+3yxcueiFO5IprT585YXMLszYYDazRbnhxvtWNVZcp3u8AEMVlktyNkY1C8c7xwOZOzNqFq+fs5ts3HexnHdf2D5yn1osQbuzY7PS88+LyzqBLKVpmHlg4c+6UnTq3ZDNzU7YwP+/jUtutOZc1AN42Wfu/+cI67aFNlaZtbnbBwWLnOq83HAhvdJtWrOScO5x+VKtQhnQ9o9LBu4TznEx75MyzftsN526HcoOxREaWFnm/+X0ECXgH4GEv4ZCm+COg79LCnPczUE70rN5GF+z7eFP0E6OSQAXPrVQmg9Ha7XsAhKx6skgpdgiFB5zfjXrL9Umv3/aA10SOjBOzg8aBVUoVu3TpcnBgU1mnSIDiZ2FxznXY1u6Ora9tO6iIXJFBOz8/a6MUGfO1Q2qFjdV1D77Bp91t9T3oA7ccbeyNetbpd3xfZA7f+/rX7NatW94+Lz75igKGrxys5B6Cb3u7Navt1RLu97bz4gIaTs9U7Ps//IHdvnPLx+HVCgVTd6xOEbtXK04hMerBlVj0zFkymsm2h4u/0WzajTdv2o9//GOnNAlrg6Bh054+fmRPHj3yAnW0mSAVa/DK9Wu2fPKkU8yQgXzv7n3nfuf5AC+A0FzLPZ4RnzKnQfn2t7/tARB41X/5s1/Zk/uPbNAbOpXQ7OSM06o1Dhohg35iwvYP9q3dazh4fPvttzywBiBNJvuz5y9tbW3D5YxkEChnODkB97VsW062QH/z1tu3bWp+xtcZmdzso68ev3BeczLg6YfvlynoqjJeIBCdIFmmT6wjH5tuyCIcdulb24OP7GU4OdXJsp08ccJPO/CjPZ5TF+jfhw8f+RwiV5wYoWCrJwxk8zYzPW0FAgSF0mFwk+94Z62+78FU2s5n6IVqFb7mis0uzdmbb9+yGzevWaFa9D4ik6PuMNBI1Dv25NFTW3m+6qc7GC9OAMFHjg2/v7/r+xkFOGOboZwcp+eUAFniW9u7yX48HU575LJ2/sxZu3TpimU8sNd0+hu35UeAG0M/lbOy8ioEVHtQlFQOOe3TlrNqperBSzi/mRPGeXJ6OgTxSkU/JQBADNDLHH77D75jhVLenj59Yp/+9mPPKt9c33RQfQpu6/Kk9dt929/esWG7azOTU57B77UN4EUnQDo7Z3Pz8zazsGjNbtP2oEhZDXRb0Kiwz8BzXyrk3GbAjmCd4oJOV6YdhGY9ckKHQEdpumTTSzM2tTxphemcdcZN22tuWat7YJ3ugfWGJHSEde5+Z8J9ORr0fT+Pbc/Yf0H+BFYet2MFfgQnOnD5xr6SniMbMvb7ZGMStJONLj/FHe1hAFZ8vUPhldjbHhSKjunLnxCgBG2PHHX3QbNBng4d9nEAd2TPikJObTwOssjX1VqOfUsCRADQBJ6VcCPwQmC1/Gv5LfFzjoM1sqNl78d+iMaI37GPLn9GdrXscP0dTn0dFfMTWHX82TGIonvdP0nse/olADkG3CYyIUMS6g1vdyoUECe4rTZrbmTnq81hTOB3Ds/4XX6q/GKCQ+o7v4UvdBLwRz6yfDj5wQIhJbsCSOUby2dW9m4sB7HvI58s9s2CH3fETS2wjXfIx1KWKn07Pq9aA+qjfFyNv4A3/ZZMCSSUb6yxkK5XX7SmaYsyK+mTgHLJptaLgPTDtZLMi8aQ98vP1Diw58kXPQRdk5pisc8Xz7HWnvAM6QytDbUnllHaFPaoo/oT4YRZoEwQxhDLkOZAayKeH/nqkiW1SX2Nwd14frSO1Wbe+9V5/WoxVE47xX0XQK33sT/FuEGM8XCf0+IlvMO0Q8ECyYiwBskzfYxtd10vwFhzpTXI2HgQOeEY1thT28MDO1ShSPxzyWe8joUnaP3Fuolnx+tKbVSARHib5E19V3vUX71POIvGQ4B9HODRMzT3sexyv/R3LGsxnhbrZI2ZcA/NvZJ9tSfpnhjb4B5fX0mhwWIBWjGKuuf9xCsBadGx4BMJH1MWu/QFNpv6d3zduP74F//svxwHRRQ2UikHGhuDsRKyGKzyBZoaW7kYqr6qowLL3IFNhaO4LHS+16DEyp3rla0qIInGumObFCj8CpidZFZqgmNDQQtYykvgLG1QREKRBQl7LHR6vxaolJyELDZ04nfFhku8CGPgUpOiPkkh80wZSookyHiRYpLgSRnxWwqc/wtYVJ8kuHqe/paR8BWj5ndsoOqvwE0pKY11rJS+sqGjZBPDS0pQY6aNPH63ZEbKnvfqebyTcYmVzfHNPjZotMC0UBkT8Wopk1dtUNSZ98XArWSKZ8kowzgVkC9Q+lDBZ4KMxoZUbIxojiT3Mj4PN6f0EVej5Ck2eHS/1qNki3ZynTZV/h8rYsmH2s53gZM4AKVaxzgWknmeoTXKe3VMMVaw8frgGo7oSLFo3NXHuO/H5+1I4QcDTnIrxRvPuWSez7R29Ww5p/EmGo+jAj/ISRxc0DpIZ470Xqzb4nXCs6Xkeba+Q7mywZHZhTJWATCAAwxTjrhP5Mtm4wmn2xiNMUAqli9MWm6iDDxtldy0Lc0u2eWz562SKdizL+7b3/3N39ijz76wDMW1JrLWqFGcpOMOJnMIkAE4tLy45BlA/WHfM4e39nYtXcx6dtx+vWabW1ue9QSQB88pGVnFyYp1ul3brYVsLQoecaSWEOfs4oLdevstu3z1qq+7Lk5ZGyCl6+AzWX1k3e1sbRtZzaVi2U6cOGm9QQD1dvf37K133rY//slPjopcra15MbP9rT0veHXviy+9/XOTs/5+jtjjROEEATzWGzVrt1t2+txp++EPf+jAFw4IgDdHtT/+9Sd2/95DB6ABlosTOQdtGWvpDh13JDtycXrej0nzQ0YomacUDup0ujZOipfpWBkAMtlynX7XHXf4VuFzJoPYA1Y2TIpg7QWHdziynMEf23BgDsAlC+3E7IxdunzVLly+5AA0Weer6+vW7Bz48fUxWceDlmdjP3/80gu6nVo6ZVeuXPUMZ4AGAGgyOikW9ad/+lPLz87awdqaA1RbWxsGb+jjB49t9dmKnVg85UD7icUlP3INiPH85QsvkAuYMb+4aFs72w409vpdqybUHATPACrd2CCA4Pt/OP0DgES/yNA9c+pMwndLMbXg7AMqOVecZbySN4C+67hU+D6fS2yCftCvlfK0y256DJftpPcPQG1lbd26fbJCJ11Ws8UJm1+at8pkoGWZmqw49cmnH39iKy9e2nSlaulhyl6/fOWyOb804+AVlBrM98rmqr1aeWnD0cDKpXKgEyiVPMMcXeVtP9jzLPfKZMlOXzjlnOEXLp73DPNWs+18xZ99+rltvN5wgIlChmSIBl3a8aAOARrAqtvv3rRShexzaG5S1m11vYAimeiNWtue3H/mIOtkcdL7XS1NBk7cZtNBlQF0IPmszS/MOb81/Le8A3mi6CVUEwS5ODEA2Mk6hUoE0JcfAGuCHXMzU75uyPCEogXglGekx1nLkNFCxmW5bJUSGdYD52h2p3009szda9ev2ESegichyEmWaTC+Q+FIsoeXFhb9M8DzLjQnvZ5TyHjWeirMYbmSd1oJpxnZ3bXz5y96pid9uHjxon344Yf+N6AUGdQEkz79/DPnUabf6HUoMfgBJKctZPPy/tmpWdvz9bFrhXxwOlhzZC/zw/zB/wwnOeArmaQBMKcw28CDdqxHbIImVDUJvRZZ26zL2blJ+9bvf9suXr7gYxOoUva9+Cm85mRBQ4OkvdXtHBv6qQkKqf3pT//MvvnB+z4e6CC4sgHa4Vl+ePeera2tWrsd6gOwVqZmp+3c+fNJBtbQXrx44SDl9Ox8Usym5O/iPTwTcA95PnfuXBjDesPWXq7b6qvXNpHO2tTkjM0QiMrmfG1wH+sbBwG+60whaxcuX3SAnSAH+rrVCceqoc5h7KvlQLdAdjLZw55ZMxw4iLmwNG83b71pE4WcZ83v7m7bk/uP/V2MA9Q2/AAiM6ZFqI3ygd+UdvD8/mDo+1EoiFmyTjPMHevh8ZOHZsOBBwRcZ1TKvnaZr8B1GKg4mBeCkoFCo+B7LfIBzUen2XFQmoxi5sBB4XzQc/v1fQ9AUuiQNhG4hK+aEzNQcCydPmEnTy/7CaJikWBFwxr7dS84C/3U+sqmBz9YUx6Aa3bCCYV2x4OL9A9d5KdGLgTqKHQ587qyuu4yDsZFn6Zm5ozTg2QIc8qoVK14LYRzF8/Z2++8Y7NLC74fYmMAbt+/e8/u3btn2+sbvibg/OZZg84w6JVq+dDRn56bsetv3LArVy65Pl7f2bCnL57b+tamZ1/TXwKmm+urXhgYHYPMeMCDoo7UDqCQ5QiAsntI2YTO34MyKZWxacbYaVNmXCchny9fv/AAAdziANAEEjiyy1F3xt0DwDa0SqFiU9Nwfud97ypPTVplrmLl2bJVlyatOJ2zxqBmm/ur1mjvWrtXt0ECQGN7BV8uHAVHXwFAyxaWPyAbzXlMIwoF1p3kIvbxZEfKXpSdLeeZ58nOlQ0YAKtMyKRMaAzkuyhzWT7JcftT7Y19XPcbsCuSU3Z8xzzI/nYAhULMif5wAGMUeD9jv0Q2vGxi2coCTkKgGJu76zUDWK86Ceo2fUKZqKzKuA8Cs9RffsvuV18EsseJHvKXNHaxTxi3U7a75oZnKmuW/wu0E34QZOCowCTt4b2xX8Pf5YTCAF0XYwlHJ7eTNycAtI6VC+ADeAttDnQVvvd4obnAIX0c+BEln+RBPh3P4Ef3NxMdxTOENfBcAWm6Tr8FwMcAlJ4pOYl9da6XrxU/8wgUDpiMvhM4JVtaY6VnSxbUX9oqedPcylfiO8l5jPvEOIB8RWEG8lcl4/yOM/K1BoP+DnuWMKsYWNMYqE2SUwGahz4qlGVJYleMoQiTifVK7JPG8itsQZnOmiP108fOs+VDoEdtE77AffRbYKx0GGuSdio7VT50LPthvw1BamEaWsOaM/m9wjR4jtofTlmFdgVdpxWYnIpIajkcyftX1xs6XM+LMQ6tCelhyVisV6VbNU5cI53DOmefFHUgc6Q2xO/RGGp+NbYkZjr2llDY0SslHSrIFuOVap9wMo2P1oHkKP47xtSkFyWrWnPoLq2DGIDmM/0oS1zBAOlirQFhr8fbK30hXRyvN57N57G8C0A/wi+OMpIlW/otTAsOaO6D6ioUlaZo2diTnZAV2iAAOsaM1GYSkuL2a/4P8ZX/7p/+x2NNopS5hNEd0+R4iL6LBYgX5jPBIGCwlDruG0CSmekV2VHYCdAVKyJNst4n4RGYLcXCdVKEGiApLAFxUoh6pn5r8xXA61lECUgaZ7bSP22SUk6aRCkeKXq9Sw5MDHKpfbo3VoBSHFLYaiN/x+1TRFDgcSx4PF9jyP/j4wDaxGTAqB+HRlFC7xAbJPFCUP/iDe04AH2knr5q9ElpCkDknTF4r41Lgqe+S9BlWCqq5FkyPY50kjUXNki9I55rLap4w9F7GVNAFG1iUnSSzXhu4uinDEptSHaIMewAACAASURBVNpYYhBS7wOE4vlSAlpssVF1XCY1Fj72qbBxaM604fE7Nk61/vQuPV+y6Y57QoeizVnywec4rvxWMS6BuRhqcduDQgmZIIyfjiNJwcaKmX6QNRobOJqjWJFrk5OeUF9DH46yj9Vnybj0TyxzMv5kiNCG40Gx42MlGdf61hi6XORDJp2ep7HQpioD5yvGRHI9GVxk1kG3AXBH5g/XI7NsfL3B2NKpgg1HpOjkzVJ5y2ZwystWKk5ZPle1haklm63O2fLMgnV26vbo07v2yc8+smd371kpx5GXooODw2EoMpCdyLgzDY/z4vy8g9I4YBubm55RmJqgYE/OwSE2b6gxcPYZ5lY/ZCm34cIdj5wzGXDNZadU9MJ/p8+ftUtJxmuGTNda3bOXus2Wg7dkAQII4FhXKlXP2iW7cXd/x1bX1+zS1SsOHHNU2GkE+gMvOghf6crr1/bk/kOr79ecrxRZAxwLYxuOLkMFApBGUUOOm5M16fPZHzm1wReffW7Pnr3wjL/5mXmbmZpxAOBwr0gyRl3/JMeCyPx0XU3hq2444ufOcK/jawIHzB2O8cgBaLJfKLY0PTtt03OzDvxR7AruX2Sl0Wl4nwGQZ2dmHOxyOpMRBb+aLksUTzxz5qyVylXnyF3fXPPMaoIDqSzG6MiPTW9vUiBxzebn5h2gAxjjqD/GF6DK7Tdv2e9/9zueTcaYhyPoT+zV8xdW9+PvDasWKl647NKFi/5++GzvPbhvqUzGphfm7OKlS579DCBI9jRt5d1QmzCO0GcAKGIEw6sMuAdPMPOzs7vt1+lYGce96R8gEHJwcumkU2NwksaruA8AsHMGN7uvq0FS66Ef9ovCRNGBwjOnzzkAlYJfvNvx4o3QAiyeWrDrb96w4iTZywEs7XZa9uLxU6dhaOzuW7vWtM2VDQdhGE+A68p0xTITKVvfWrfnL5/acDy0SbjFZ+Ytl08KDXE0HmBxd8uziKG8oNAlgCNytrC46DKztrphG2vbtr2xZcVsydczR9tdnj17kgLAI3uLbNI//p4Dt2srq95OMDg4Yl89f2UHe03b3di3Rw+fWSGDnknZZDlwq7sxTPHEQtqGKbJvJz37lyAI39V29xw8JROVgppQrLies6GfekJOAcIJ1Hz44fetXCk5YMaaf/zgodPUwPFe2w0Bhlw6BK/IbvWjxZzqGQUAGuD7rbduBzstF5zrTz75rT179tyP9dNuTM+zZ877eg3UTYHSgLbCE9xowEdetqWleQ/aAP5CnYJc4qQDHl69fMV+8IMf+JpbX111UPTZixcGtQIFFttQdRzUHNBSsUQPdDSavh7m5haSANC+HwEk0zi2B8n8JCjl+g6qlyQoAljI3AXDHmCx5UeiabuDMRTEhoZhsmg3b79ply5d8Pft1+peHJR1eFBreHAH6iE/jQenczE4bWTd58sl+4t//I/s3IULEG34swm07W/tWKvZ8OAJfMvw8vr8cqplOLTZ+XkH8djH9usHvtbevHWL0lcB7G+2Q+HRnX0PSABAcS3AHuBrY79mO1u7PncUsyUz27O8Ov3k+HAIEEPXwpqYmeekBTzq7CdjD0oa3Pj7NcumszY7TWZqzvLpUFuBZ3F6AnARwPHdd9/1NfD4Mfz1jcMAOOMFn/ZBfd+/54eMmdNnTnp2P2OOHVAqV+wb3/iGB9ac+skzrVP2+vVL++u//muvE+BO0yicyCAI5/beKKzdQ1ssFepYAJYGmp2cg8HQq5BBDoWRZ19RxDEbOIo58YGeB+hlH6BQbrtZt1K17HqevZIAGBnR0DlBB0IR1wq8h5mcg+AEghi31ZU157SGnoMssM3NdR+3ufkZ50D/5je/6YECxumjjz6yhw8fexuwF9CL4kIuZCZ8zTqQSPHFG1edIuPy9Wtm5YJ19mo+HhS+/eXPP3IZoi3sq2RgZzPYaPApp3xfYnxm52ft3Xffsdtv3/ZTFeubG/bkxUu7/+ihff7FF75PsybRBcgTp1gJpGchW04yOtnbUjbyE1KA8Yw/+uig0fBCm6XKpHNuLy2fCAHejDkl1Odffub7AEd23RlPJRmWvVDfpm/jAHInhWyXl07bwvKyzZ+Ys9JcxaaWp600X7D99o6t7760vdq69UdtS8E5TvDPE0MovgVwFugjoEyQvSb7UwCInHIlLrDm5OgrUUq+igAa+SSyqWV/ykaU/RpAvOCEy94VgKLMStmNAhNiH4bnycY/9F8SgJLnOag8/Cq1JfMQ+xPUJIh9LoFVukZgs9oe94kAjABo2eYxSBL7ufJLYh+Z8ZL/ofGWLyBbPvY1BXLKL5XujsFpjZf8Me6Ps4FFmSLfQG2IQSnuVdFBgfOclOM57APMF/0NBdwDMAgVhfu9UQa0nhl8c2UAh8Qk3sEPsihfX3Ps/RmG6/lMyUvCNeR3ct1Bs3noa8nPlSzHQKYHI3I5l38PHKMjoxOdAiFjgF0+HG2Q/xb7iXwGlY/ayftivmd0Ce9Q/2JcRBhG7NdLBrReNJdaT8exEK0jfc51Agk1r/SVdmne3R5Msna1Rn6XDOozyW2sF9ROt0/7RyC2QE7NbYzhqA/CRuJ+a45pO/cq6EXbRWXGOuM6ybVknzGWv6pxU1v9dOJg4HqT67Eb6bP7LtFpDa0xBX74W2PDHq05jOVJa04FBwWcHgegsTc170GXhuC5Tvti68d4jOaS3+qv8Cc+k/+utSKskO94rk4t8j1tw+dRoEE0LrzbfYmEmkN4gXAfX//pBCdz/zzsQXEARnKhNkmepcePy4/mi8+Fr/B/UVlofalN0sN6Pr91TYy3xPpMGKcCGsdxjRg7i9+nvUN94m9hVTGWxWex3nD8I3dUQ0t9ltzzvDwn2cAHJsLcO2dfij2c01Yh+RIKDp2UEGakccTelq6Wj652Orb8z/7Jf+QAtFB4HhiDPDHQdVyx0KHixBH1RgwUAl6EjhwVdJBCjzf0WCFqoQgwYrA0gLRDABuDr01XSlhKO1YUWgBcg6BwP0LNNXFk8LiAymjhuhiAk8KU8qEfPI+NjHeIFkHguBST+hvfJwNBAi0gVQqXtvox6iQaGhsuUuwaJy0sTawEXMIfA5KKOkkpqK0at1iY441SQq2+6DspPbVJi0RGnZS5+qv7FM2S0jhuwEgWmDe1lTboPWqHlH0MLgrQ1dxpvrlH/dc1khspWc0Hn8dBDr1b12uMAZ80N3q2lNnxTe+4EerzxzG4JJtZyiCOWErmtPHFyl4KSov9+BqQQgF4YPMKyiIATVzL+3RETRFxHXfjmcqAllGj/sQyAGASv5dr1EatTRxonk87NE8K2uBISH61cep52ujUv3iDlgKmX/E4+OYTZYho49CGGD/DZZpMnyiDQfLlxkmiJ46vLz4PbevbaKjsh5EDGQHQzFsqM+HUG4N+2voDioVQOb5s+XzViuUZm51ZsNnZRZsqzthMacZK4wlbefjCnn12317cfWwvHz7C+7diKWe5PJWVAWd7NlEIwK0DoBmzcr7omwLgMxmuAMxkMvHj4z6RtlIFhzpnzV7H9hs145A9Rayg5AAE7A9HViQDi6PIiwvuOC8uzttkqex8zXBhbq1uetYpwCNjBAcn88IRWn6jp+G4BOy7dv26F+Zzg4Ejpb2+F4GC/3NzbdO2NjfdiCL4QeauaIQAelMZMvIHfiwX8EEnY7qtkM0G6MhxfChJaPvC3KIVcwXvs+vgRL+TgQL/M/cgd4CGFLyVoQPgdUCmFkBJKUTxfU77ZDONrd5tWjaTcQCNjL8eBcUGPeNoFwCLDK+5hQXLJcfqyBQHZKDAFgD70uKynTkD0FrwrNzNnU1LT5gNxmSWhhMMZB5C5QHICPgUjIQkMm1pu3Htmp0+e9Z6nY5zxQLsOVDcgFvVrH3QcRCBe8+ePu3vIluRTNhiqWTX3nzDvv6Nb4SgBIUnV197Jt2Lp888oxwQi7FD3h3o2tv2NpB9DI1BCDQEPmfmmd/IX+Axbtjc9JzPAd8hG61ONwSkRwG8yuVKnq1JNjDPz2Xy/vfJ5dO2tLRs1eqkjVMpq3ealill7Py1C/buB9+w6uyEjxWnwLY3d2x/c9sOtvds7dlrW3++YttrWy4LUM0QCQCAzlfytlfbtpW1FQdkTp46YVevXPc1QJ8ALPZru/b0xTPb2tl00IRsRTIV6SPFwshAA7gkYtOo1SHNCfzaokFwg9w8g/rKG1fsp//gz+zEqUUvysm/VqPhAPTW+pZnd+5t7tnjR89twiZsfx9wv+QgKbUDWMvDrEPKnsE4NTPp7SSA0Ng/8EAEgRdAMDiPB5y0oYhiauSgPVQgZy+dsR/+8ENvP4Eq9DeFMqFVWHn5yp48fObyMpHKel8pQMkBdrISCRZA3XP95ht29fpVHzPZfgDYr1+veJFBspw7zZ5TwgD2sU4IVBCA8P1yNLCNjRV33ikUCQAGqOaZqhT5meAUxkygHMjnQzGzxoGvJfh6Cfwgv9hRu9tbDlYCZiPLjUbdgyfoeeh4XN+PB55RyXpAzslKJY+7Wpn0PkLFEPR4APOZSxnIVKnX3i+bhO/IukXPLlP89NpVB9XoQ7sFD2TV2p2eZ3fyTnQXugG94Q5it2vLZ055kb7p+TkrlQO/PSBeY6/mReVeP3thTx4/tuYBFDsNp4KgX5yYgBMaahWyQn/ypz+xr3/zPdfjtJOTHQScPv7VJ/blZ1960bBcasJ1Z7/TNbjslV0M/zP7KidVGEPGj2xmTrigN6BAQJ8RbHFd2etaJksAeeyy6wDqTKCSKeVCETIcdHTaZkJzAbivjHNoFBhfuLjDXB3Y5taG8yf3Bh3PDuX6s+dOezCMNnFagCAExQIr1arraGR2bW3d/uqv/srrBNAfFTe6cDboT3Qc40agDBlgzQKWQ49TrzXs1ctVm65O+5wTLGDcOGXh2f+54LQ3mw0PErMfek2a0cgOansGiEcANp1NWwf9nwlZP24/p9J+7JQgGydGAI6Zl5evXjmNS6FQ8WxxKJVoJ4G75ZNLnokPJ/vG2rp9+eWXtrm24W1jTbNu0PcEDAF9ncLjYN9l4PLVS/at737bqTJS2bRTlUBD9PJ5qKFw/8v7ztFNZuygxymPqXAScjzwoBonVgCdb7/1pl1747rrNPa0zc0t++yLu/b555974VcCpFDkuIw67VPDxumM7xnsvYxzv9OxxYU5531k7VJIttmiKFvahmOOV5c94/vUmdN+IoQM7y/ufu7ykk4F+wmA3X2AYbA9u4fUapyUzNvi3Ek7feGcnT5/xiaXpq26PGXj3MBWdl7Y681n1u3vm2UGlp2ALq1t7Osh4K+kj/FhBrTWc+xnMYdxgpVsc9nGyKRs/9in5D4lBclm5bPYSQ8g2fAwgSP25ZgfP7mVgAExOCAfSLap2/YJ8CznnwBX2LMCAETATTaswAXaq2KMvEf+sp6h69Rm2bZ6L3YOgWiBq0HfBM7XOAnteL9jm1qgneyn2EeTzyJbOm6H/D+NS+zfaP6O4xDHfQsBG/JL5FM4zpAkBrkOY99MaBXkA4YMvpBAE/yFpKhgOlCEkIQQ+hJAQ36Cn3aU6MN7RAVFYCnGHuQDcV9IJAuB3RhPcb9qEMb7eHIO9/EZOiWeE997oX5LMBAdeecZvIdnco0CLsI2YhBS2EcAEQMFg/xMAfYaW/nn8neFOcQ+rtaX5jLGecJYfrW+lORY86bv5VfJ35P/J99RY6GkMtrqdVwo5pfwCR/HMdRX1+VJUIc2CVPgN8+J38W487fAcN6v/UDP1xrgO4GxfBbTL3igOsqW15hxnWSKvgi0jDEW/V+AIW2PT8nLhhEmJrkScK81zPM1d1pzMRYjMFdrTZn+6h/+vfoc5i3gHfrHSZTYb9d9usf3psRfPq4LGXvpKNrmVH1TUz4e2AD4HjrBTt8F5of1RCHz4mHbJAPCE9nD3D9qhZOdkjVhe5JB6a+4vRpDtVt6U9gW8yjMQf6+8K44CZD7Q5ArgOvMmfS59hqeKb2rNaj3q22SXemPeF+R3pDO1B4U44X8X/iOsCUB/8JoYsxFepZn5sh6Zt1kQ3FyAvqUcRd1JfdBoysckHlSoCyMV1j/8V5Av9BhjkP98//2Px/7ixIkXIKtBSIAOFZAUio8NJcOGU4Sbg00rw7KLyjyWIhjBeTGbik4eJoIGQ1qqARcfDKK/kggfIaTiIs6Gy9IvvOsxGzWBZsJlOAoO1MTICUVGwwSuONCrE1XGU3umCSk/VLC2nzjST3eVgmeNjmNpSuwBFCT0lKfY+OFOdLGHwux2i3h5LtYWfM+Lep4Q4kNJCkQfaax5pksIo2fPtdvLV6uizdjjYPmVAuQdklI9Qz1OTYa43ZIMcTjyf9j5SwjThunjE1trJqfuM/arH/X5hlvkh40GAfDhM8FQOsa9VXzqfnVXNGm/iBEsrWGuEeZ+VyvCsJSQnGb4swA9TOef42PQHply2u8XMYHIcKt5wqAVoYAbdQGqzbG80kWXjDgEs6gCORXX7woWbHowJOUsDIz4OTUJigDUnMkZRrLUGxouP5JDEytTfUjNqpiw1BrQWMwGh9FZdUv9Yd3KYghmdS6DgYKVYyDY+AcxoVwTMWfnZqwdGrCBsOMdbocWylYsThj1al5m5s/YadOnrWlxVNWKZRtYpSx+nrNHn1811buPbf6+q7tvFy12u6OTVbyNkz1bQIQOpeyhRMLfhR6cnrWnboHX9617c0t29mDE7aVFDea9Iwlz/bokimZtiIFylJD263v2TA1surslNNMpBInJpMP1BHzSwt24uSyF0XE4R60u37s9/H9x57NhXPpa3diwudzfipwyiLjAMlwgWL0UEQQkGBuOmT3UYTrgGzGZsfbS9vglvQgCOsnNfL2Qxnh4AuOagoQOThFRFkB0VhvPk9js2K+aLPTC575Bwemy2DC7c57HAzu950+olIsHGaikDHF57u1Pc9uduqM5EilotCANeh1QBYoIQ7gf97c8OPo1G0FKAe4AMyApzWXzli9dmDba5vW7w1ssjRp586ct4vnLzoIs7K2aq9XX1u71/R/HH+lT1CJ4MjLMMrpSJtXHg6yRAa365ZUyAqQXuc+wP1Op+cUV4CYznc97IVCf4Wcc1h/78Mf2OKJJZdNgGsKhv3i739un3/2pY2HGZueCsA3oGLgj245R61Xj4/Ws3Q964n/Q4cAL/Dpk2e8jxiLANDMT7cTilpMTc05mNc8AEDfdIoKjs+TPXf27Dk7sbjsQF6r37FOqmcnL522d771ri2dr5gVPTHJ6us92yLjcGXTnn350LZerXuRLJ61urnmgBfZqLlyztrdhu0c7Hh73rpzy+7cuh14jTEaxwNrtZv27MVT+/L+l57ZuTA7dwiuAz4x5oBfhYm8Z4cD/Cr7mKxJZJMAQqNZt4XlRS/O9o1vft05oOu1mq28emWvX752ypl+b2yNvYZtrO9YNp2z9ZV1PzoOVQIZBPlqzobpoaWzY5ucrtrsHKB/oD7Z3961Rq3hGZ4EOygQ5zYSe0U249mbqYmxnTp/0r79nW/5vI+HZODXHZQFtAdEXnuNHjmwYd+cI5iEAddvgwBAWzblQNWpMyd9naCDmTdkan+v7hQZmxu7NuiNPJgC1zhjSTbkxsaarxHoFnZ2Np0Chf9DweFBkk7bM6gJ1DHPbn/t151SgB+eQ1AM9/TU8mkH7pCrg/29kN2VTvaVYc/lEfoHMkQB+Wg7IO7dzz73Qnrr65tuy0xNTXs2p4rjsL8ogOgvTY7KS597QLZDhnWg9CATnUKXBL/QqYDv7mDnAhDg4Hm7EUChxDGFP57x+8a33rcTp5ZtemYmnExjndTr9vrlS3v68Kk9e/zEWgdhjXGaBGAY4KJQLTtH/51379hf/If/yCpnTwZAioKQg5GNDpr20c9+bv/yf/s/nAKpQNZrOufPgSIBm5Y5BVxmDgGC+czt0/7A17Fz8w4GXkMAvnWn8Gh1LDuRc25fgoP0aXpyJuhJSzm1DhQifI7cspew9p1reWbGZuZm/dQMQDr37B2Qtb/la+OQqiab9gKThXLB9Tlz/f4H79l3v/td3x9oK7IEZcy//X//1j795BOnwRGX/OnlwM0OAOf2zrDnJygoTnvzxhs2NzlvzYOm/eIXv7Jmo2W5bNGzoDktAzUFQBTrhYAfyoT2zy7MeEAS8Ac6Iy+02O95UAeZpb/INX30pB94hp3vlcJ34cQUhWVb1BNIhfUJFRYZ35ymmapWbWlp0UUMGSVoMWRPYG4OAMLDupibmz/MyF/bWLVMLmuXr16w97/9vt2+c/sw0xE9RdHM1Vfr9vrlik2WqyHLbpTy/SMHBUOOEwEdp3aanp20m7dv2htvXPeAFWDt1uaO3bt3354+eelzWS5RM2Di8BRDZ9DzIodkJncGHQfr0Ztwxk9VofggiEiGdc/tmm4/gG/e52LBx3Vnf88z5ZlPOIs8sJMJWZXsT6ztFjIEv/wUJz4W7fzpS3btxk27cP2SVeaq1kq17eXmM3v08r7tNNZslO5YOkNBx7EH5npdQAuSBpLit7BKp0THEX7HvhH/V5aZbE/pHgEZAlsFfCkhRElZ8pnke8XABMClHG75Yf4+Tmgk2Y2yX2VXylZF30g3Qd+kdruvbeFv+RbxSUvu04kkggu0h+v0/thO1ztj/0b/xx4oeYLPEXApv47fsU8Z+9PypfRegZx6v8AVvlfgLx6DuP/y+bS+YhucdsbAn8Yi9j/k68lnEI7Auo19PgoEfwXDIL/fA7rB/4ED2r+HXssz24OuUKKAfFCCH5rv4IuEoESc8az3aAyDPxmCu/I7NF+czpDNyX3KRJUfpyxY4RKMsbJauZa1Jb8+TlzSeCOL8n9iDEGAmfot2dMaiHEL+VzxutK8yfYXTnDcj1eftd/qdyzrki29U7awgHfJAf3lM9mh0itaj4drJQK8ldh3HCvQtVoLknUlnemkjfwCybj8SsmrdANtj+X+0E9MaEKkg/QefgvgloxzjzAE+indIJAxzvx1GzvJBNY90k88V4Cg5lNjGmNZwmDiPomOUHqU4K3+z2/Wg/ocZDmsF/nuWpuSOd4XJ1dKt6pd8tcZH/YYrkW+nS6xEewsfiRnPF/6g2u1diSPh8GCTAA+8TUkkzE+I5lT+yR78TVaV1pL6luso2KMSm2RrHC/ghvxHqI1TvvdTm4FAJe/FWRQ+6QvJG+H+OohFVVIVooxEs2n2ka7+CweS82XdDZt1T/uU1AJimUf71RSoBIDLsqADphtcjqbmgX5/GFwJchNyKDWXibZ1F6c+p//+3/iRQgFOAvU0qashmshqhOa8FGveyggepHfY6HDsRIJAhyibTpKhIGkyJY2tHjitCilhIIxnGSPJYtbAxcvFE1cLLz8X/2jPwyWjISjTTmAERJ0gZFqezy52mB4jqLPUmACyRWBo43xM6WIZCwwdlIOUtIxgEybtPHJqNAztMC0MKT0BbLGcxkrNgmoFPjxvklpazHwt67hHdoQtHjdafTMowSEizYCfaYxUB8FYktO1Ee1KV7M8QKJx0jt0vxrXOQs0C5tkDIOBPrKgJGcqJ0yOCQLsXGqe30RyzFKZFHrKB4zjcnxRc47B15JNIybxkaLlGfI0ORaRa0kS6oIe3zMYwWizQ3Aj+vjyJcbOakwV5Jlgc1cp+xiKQuNgcbeZRcnOjlmJnmL2ylAm2fRFx35wXhwACI6TqSNVnMUG8+x0j/UIckG+NUNMuiX2CDVZqjr9Cz+hpOS90oha47i+Y91QGxg4cgBQId1RAGuwIvkz0hN+PHYseVsMKSQTNnKlRlbWDptZ85ctuXTp21qsmrUvzrYHtnT3z60p588tP0Xm5ZqDGxUb9ve1oZlsiN3KidnyzZ/YtbOXDxjZ86etZOnT7lz/Df/6l87X+3qyro7trnMhBc7AzwAnARAcEMmY9YfD2y/U7Nhamjl6aqVJqs2wckQik6N+5YrFpzH1cGFauCazgzHtre9Y08ePLFncDmTxTqRs8tXr3imtPXHDmrW6zUvIsdYwXlZPwhHzE8unXAAlWO34hQFiAYkYMzJPKR9BT/C3XNQ10G+BOTk+DtjShaY81Fz7N5SzjlayJRsZmresz9xyj34lxSFhDeWrD9AUea3WgLNNH8f8zUk47dZt1aXok8JAJ0UjZUOKFerDrIA+sPzSnG7voUs1MmpKTt1/qxlSwUH3ovZnAP1Lx89t93NLS86B3fymVNnDRBlt0ZxuA2rN2tWa+w6HQdGFrI5Mzl9GOgAkHI9wD5JYbCEM84pCGanwzHm5MgvVAc48w6m7+z4kXHGepwKew3OFTzUFB0D7AGA9UKGG5v25Wef29279217Y9/mZpdcdpkvjD64XSmuRFbqieVFbxvrF6AGihBl2qy+XvVj4EsL4Rg2fekkxYcbcK1OTNjC/LKdPn0apnSr1Q5sZ3PX+XThjqYg35VLV0P2bnZoB/2GTS9P2+VbV+3im1esWMY5C9zKO6837OX9p/Y8AaDzqQk/iv5q7bXtNcj8h84iY71h2w6aNS9I993vfceuXb2cBLe7HuxD10KZ8Onnn3o2oHMsO0gS9nCADbImhn10csZpXgCgw3FUZp8M5IHTtxSrJQ/sAELffOO6Z5tCN/PwwQMHoLudoY17Y2s2ujaRyTvIRnFCOX9wP2eLWStW8zY3N2OLSwBSOdvZ2bbVlysO1pLtSNYxIBcLI2RoprzwHSwJANC33rnl2cmAPoCSzl28tWtr6ISDhu3v1EIxyFzeUsOEGms89Oy58lTFLl+74tnizCEZjQBWZPzWD1p278uH9vTJC+e9JWgAGMUPACfv6Q84AQY423MeZbigKdDIXoGsvnq54oDX7Zu3XTYdSFtdOdTR+4CV/b5NVadscWnB5RY6CNat894XyIRPO0D/xpvX7frN6/5/57rgPQAAIABJREFUCt1xKgAO9If3Hzg3OjzTxSJUJSNrtsg+RJ2QdbrvICTOFTJZKhcOg6rIvAdroC7K5Tzj04HVEpQmLQfuGu2OZ4bS/iH56lBm8Xsw8Cx+KB2gb3jzDsGIb1hlccFs0HPw+dXT57b68pUH8O5+/oUd7O6H4orpnL8HGaMgIIGs7//o+/bdD79nmVwAR73ALNng5Ul7+ui5/Z//+7+0lWevPCu+NFF0SiFOAHANYD2nTviHQwDoyVp2/uTBwNcuNCrIN3qboJHvk5msc2pDl8L6nayEk1JDTtlYynm3PTBomVBUrlSxQX9oADrox1F6bK1+4Kf2InHw2/e7IVuGYq+dltNL0KdKtewBgFu3b9o777zjFDsETJAjMoM/++wzW329YUPn9w3HRQlwuS1SDHyYANBwQ0NNdOf2bTt/6rwNumP7+c9/Yc+ePvdCesx7CFwOnb6F47jMbyEJMpCRzXqnKCEnBaA+cT7zdsvBdJ0QW5ib94wsCq0eOaMpL+7aaNW9AGer2XcaoVIhnxQgHLsemJkNOp26B9RMAEIP+yCAkFm33fOxB9BFjjy710Y2M1u1azeuehAEXcUYMD+cOOJEBeNEcCybKYSTlxwhBzjOZ2ycIau95YHqi5fO25WrV33MsAsIXKy8XLWtzT0PhsHJj06heCBFJqGJovhivpT3vrU7ZNCH9VAu5D0YTZDnYA/6KYpGD7zYJaem2LM9cNRs2MbWesi+T7i/rT8MXN1ZspaH1u71vb/V6Sk7efK03bx22y5duWZnLl+wwnTJtppb9tsHH9ujl3eta3Xrjym+2bZsZuQnPAAUAq9kyJiDmox1Ih9EjnoMKMTJVPJn+Z51DOgR+yuywd02do7fkIWsv+VICxwiFi76A7dfErCE5IDYd439FbUBXTRMfFnZ//pNZrpkzsGywZFvxX0CMQiYyDeVnRrb6QJ45K/Ltg7jFLhp0RfyqWUL8yz6o8Q03S9/VeOrPse+ewxiKoFNYJfGN/ZZ5H+o7/Ld47mKbXiBLTGoctw/x69xPGIc8AUFE8Ad5C+6PHYDRyunvUKgMQAmAtr4rb4KJwlAY/B7WFsErWMMIu4PJ4A0B/I/YhAQADpOglMGIX2LQTr5oSEZI9DIxT6O3i/513xgW8lflI/HvQJg6TdzHPut6i/PoK8xZhD74DyPe+VPaZ1oPWkcJPuxDKqdbotH2cvyc/kcXzQ+gS6fWv32Ng+pw3PEi65rNNbCpGL/8StzlQCa3KekRNqjLHMl6B33ISWDcOnzbE48CGP4Cg6SnKTVetVYMP74vjHecVzeNX70k2cKcFYipsBD9gHerb+1FvitayXz8u+lpwSQ6t2cgovXKD4Ez5Z/jK4Qhhbk6qhgpdat5llyJFoXJZgydjpdzbOle/ictYC9pjVB0DYGz+Xbaz7FOiB5OrzWA69Dt//idqltmk9hJVwjXCder1qHGlOtpVieNF5aU/Falfzq2ZIDXSP8Q/InfSs51jrXOtE+FONRkme17bj+R5a1ljU+sb7UWMR6QnoohZ8Arud4rh82NSAjqN4Itgd5ClQ9wgTjd6hIq/ZbrY3D/eB/+R/+6VidZOCVfclASEgcYGEjduB45OBAgK34LaqNADxKyY04rhxVbdSAH4KspB6CkGfCRoFS1f1SbJ6JkfDZCNyKlbKE77jxERsUGtQjhXuEyEvQpACPA3m6V+A7EyVlrIWgDVlAJhPHGDLpWtx6rsBUAaQaq1iB6PkyJmLDRNGZWEEExzg5ppUAv/qeZ2nc9ZnAu+ObvTaPuF+6RvfIIJKwxdFVja/GQwpPGY56fmwA8X8ZMBoj3nH82uNtPb7Zu8OUGImae3c04SaN+KJiQ5JncI0XykyyJqRo1S7G1o9/JllTMkYFlrshkuLIdNudMkWNNNZ6bgyY+mcsHlC2FLzp4f26VrIcj6dOCOh4jzYmL2SVZHw6+JZky3MvfWF+RGGCg0h/FKE6VKyJQcb1/GiDoi8x/YneqfnRBhYKyB0Vm9A88ny1jXHXURTGm+diGPEuP5bZDcf2Fe3XZqj50rslBxojPtcRIK0lbcJ6nrK+j8uQFHynG3hAZQhoLmKlrrUo+ZdeAKghA0rGPJk4OI3OeYqTOAH/c84y2YplsxUrlGdt+dR5u3jpmi0sLhinfFNDs/Vne/bF339m6/dfWXetbvlu2vKpjO1tr9vO/qaNMn27dOOcXb1x2ZaWFxxAwTFmnjder9u/+Tf/j2cBwgUK/ebyiVMOXHG8EscP0Ips21avaY1u0/rW8wzoebJiS0Wn3YDHtd1tO19mYSLnnE8765s27Pa8an1tb88ePnjkzjoZv9dv3HSAEv5lqC1WV1/b9CRO5Unb3931jDoAVo7qkE2IE+rgaScUnVImg//ud/yIPpk4wyTDmaPDOMVkXHohqtqeg2uA0O54AgKNwjFg7uXd+SwlAYNBRPYqIBltYJ2wWdIGsoS7/RA0bQ86XtCtUE4MuDaFwxoOIPCDTJAVPrswb3u1XduhiN+47+16461b9kc//RPLT5VsfWODSJKtvlixx1/ct8d3H9qwObBqsWI3Ll+3C2cvhEJgzZoftYanGPADXujA9VxyZx65UuYkGTVumCVHOHGUGcewNnxFWKFYdOeftbS+tuL8zm4M5wLfL3vr7MKsfe9737O5hXkHe+Dhhq90e4MCbXu2ubZrSwsn/ShqyCho26tXr5wbEMCE4nSAm5cvX3ZAa+U13Ke7rjefP39huxtk6Yd5Z7woKOhHulttP65+8cJlO336rPP3Uihtc23HObwJanRaHedUdSqYStE6466V5it24tySnbtywSYcUO45D9n6i1Vbf/naNp+vOQhXyhTs9KlTVjs48Kx+spIJshCs2TvY9WzaH//4R3b9+nUHSHv9bggA1GteMPPug/sOwu/vQg+Uc8oZxgugBZCntn/gn1eKlXAksHbgQJqvfT/1MbRMAb7YSaezObV80sEaOE9XX616pn+72fYMkV6LLLmi8w6PBqGAI/8w7iuzJStPl2xpfsHBfmSbjMcnjx5bbXvfKTOgFoBuBqe3gTFpYztoHlgmn7ETZ5bswtULdvHiedfDBCKYn53NHXv9atU6ddqRjHOpbAPWW7Ph3J9QyUzNTdvVG9fszNlTzruMwY8MNZpdB6Dv331kTx4+tXyubKVCoGLheDjrtlYDvGpaJkvAL2XTM5XwzKmqrymO7MOnvb2xaxcuXPQsZ/QFGdrtZsPHc21707MpWZ8zU1O+h7Feod4IWSEZK1aKnpl8/vJ5W1xesP6w59nWniU4SNv2ejiqSSYyXNNQMDC+yCLc3Tu7u4Fihf2wFMB+BXlXVtYSXrzA13jhXEIdFMxaX2esh6GNndoAINX3Bk4jdDq2vHzSC8iRPXv95g37yZ/8iU1SmG08tI21Ndvd2PLA1KN7D+yXP/+l03EQFCyV0EVVyxVKfroCm/qHf/ihvfHWm94PPxGS8HOS6brxes3vb9fbHphID4OugFLCC8jOztoH337fqS2QA/iqGed7X961Bw8e2MrLFX8fxTQJMBIY81NI6YwDi8gc/Zqdnjrc91EzyCvZq+hTaGPmZhdtslLxzwdwiNvIAWfWFoCz6+ZRz8cJ/4DTCV5voJS3bD5QgSyeWLBrV656wIJ1BR0Sma20GWBzIg1YGWw6PqfIObobyik+m5qatNu3b9utm2/ayYWTHmz59S9/Y9tbe67/ybi3Ycr3G3jQHcCuVi1fIBg8dHAWvY7MANS3OqEwpGdAdzuhcGOnb4vzs34vgSf2Us+GzLDnFK3BaZG9mtOXeODXsxFD9g/7R7EUQC+nolnf8DmhH2ToA5pkMnmnpmn3eh7kIAsfnQsP+fnzZ12HC7wL+0LIcG23QjY29F5kvBfz2LCAtCPXQ6M0AZWW63O+Ry46ra6PDTqBkxAz0/NWLU05dUqz1XIAmgA0QRAKVba6DV/DcKHPzMIrPuHFYynOuvpqw3q9oQci0UmMCe8lYEJfGU/ahy5TFq/TwCT0Ax0oRaDfysHvvWynT523Gdp5YtGmFmatl+3Z/Wf37MnKfeunsFXq1h81PBCP8LLnh7oh6cS/CgC0bGz5i6xcZEUOPf+XDyl/jnGNwWOeIR8rdublXwmkiwE5ArVBRsLzZYdCERb7w3peDHz4u6IC8AI13Fal+Gtyctj96GFoWwA/g73t/jq1AI6dMo1tWNnO8l25Fl2Ljer21iCA5rLnNTbqTwwm6FnyFXim/Cv1T3azfNzYN9ez5esISDwOoMh/in3B/z9fnM81L/IXOF0UkoMYs0AxorFFhwms8+SzNMkjwWYEfJYPhR0UksiOqE805sHHDAgIp0g8Xz1KIJJvEfyFcIpSPmrwWQIAzLugoSILOZeDZ5os6UAJyL1KyBFuoCQ3zRfPDL4e2d1HVBeSB57hBZiTE+r8RkaVcUmb8/kAPgs8ld95uPtFNXZiH0o+cYxp8D7+jsHsGMfQvMeYBv/XeGidie5NmEqMOwQ9W3TdonWoNSRZi/GBGACU/Gp8uS6d+L3CwHi2gFDmX3pL8hdjRrRXWMhxAF9rHwoOfoQjoPv0rjiIoPGO9Qhzp7HR+jzULwnewef4gvy4TZnwEivgEs8Zzxa+J5kIayzUYVAQXhhKMH9CwEZrErBR+EfQlUcJm8L2NFbcTntEMRKPlwBtXaPAiorByn+nLcLHVIw0xqU0zsIF1U6SgoL/lHDpRyfjpb8EhippVP3SM4T3CEOLdXc8X/w/1kE8j2fQXuFfjIkChzGOpPnk+uO6V/KhuVSyrNttCXYW6/6jIEKQOeGvwgGZB71bcxUDwuqn5m8iExJOOQ1CQhvykRawb0Fe+I52CcdTsqvahS0m3atxivew1L/4y/9iLMWqC4NSDxFBPYhsOgebUHQBOztUWqRpa2Gq0xIsCbMmJV4AvI8NPAZFpTy0OXmUOOJciReDFJ4WraIIUrp8LiWtiDXP1QDoHSqmI+NDE6l3SzmLeyWOcLBxaMPRoo43GW3SfBZHCxEiCb6UsJQ1bRV4J2E7rrS1OUtIeT6fxZu7FonGVPOr9/wuZRYLiwQxlg8pxNigijcjzbs+42+9T23UOPMsbTKMjRa4nsH4xJuW7o83GicbTbIO4oUtADZecHou7aENvFPvVx9lKOhvFq1AzFhZSN6DMUMQ4Cjr1u9Njh4ougcAQrvDRkRhCmg7QiY/z6Ad6r/AYW3IkiuBpPF6IKKvTG8cLn6QfzduyHxNwHX+LwNNzw19CwUQtfF6BfOE/y42qLURk6kjZentTAdlG+uOWP6Pr2fJpMB+L+R37PgHz1IftRkomKMNx493UqRhdGQE8GwFpXSURcdidF/QOSF7gWsRHzkhAu7VHo0hf3PkOw5iBb2Y8f67EZJQkeB0AxQNRmnLZCk8WLRUpmSVqUWbnDlhJ89estPnLlqlCqekmTXNnn2xak9/9cDWH7y28XbPpieqVkinbWd/21Y2X9gg27PJxbK9+94du0qmELJLkYUBYN+BFzj6xUe/skePntq4n7KZmVlbnF9yagXPtoLeoNOyerdunX7LC531re9UGzNLC7Z86oyDIM9ehuOzgFAAac3agbXrDc/ABMBZXd+w1Y11L0Z18607dvXqZSsWCvb0wSN7/vy57W/v2JXzFx003d/d80JqAC7IiWcaZTJWazT9mC+y7Bm1OKOM3SjlAINnAFMUjOrn7bZNTU4GoASuqVbI/nV5G43d6UUGnAaA4lD9kVVLFFqrhqPJmZyDCfv1fS+SWJkkY6vqQAnZp4HLOWPLp05auVxxwObRwyfOS8pRdNoNbQFALEAohbxSxaw77t/+wXftP/mv/lOzSbPmfsN2N3fsGRm6957Z83tP7NmXT6xTa9ulMxfs0tnzftS1TkZi88Aanabt7O/Y640VpwDhuDZcoGFN5D3bCRni/e0GVAahUAnjQH8JQOQLwbEAAOHHuYdbdQeZcSwZbw8g5wsODkOJAmi6ur7q12CsQldS2216IcoTp076uBCoWNtYdzAETusLFy7YrTfftPfff89KlbKDNgDuL1++ti8//9JBd8ApwHHADgxZZKnZDty5p8+cs2vXbjjlDFmX3Vbf7n5+1zbX1z1DF3BQugPQanJ+0ikpytWypbJAC2Qtj5xqACCnWW9bhrWVytri3HzgY+4Byo6s2YFeq2X79V2bnZ+xP/uzP7Gbb944BGjI3gBoe/X6hYOKALQ7m3vu9KETKpOTDq5RaAv+OfZgOM7Rp51my4+PSx/5HpZNWa4CMJxyjtSFmVnL4hjBNT5OW/3gwH8zl/lcKZz+sIwDNRQwIyBRnixYda5iJxaXnJsXWV5fWfWiYwe7ew76VctlB/kz2awHP9BFvutlzaqzk3bna2/buXNnXKdQHJC5BaR8+OCp1bbh6uZkRMGmySZJpb3QX7Oxb7nChBelO3v+tC0uLzq1hTJmOp2B8+q+eLJia6vblk3nrZAN9RgA4+jzYNC3Rrvu4H9lsmSFYtaWT847DzRzD5D/5RcP7fGD55bPFu2NazedS7e+D7dyw8GTV2vrtrW/6/Ymmc3o2i7FsaLj24x1pVKy+cU5DxI0ey3PiiYbI58u+Ngj29VpTkukPKPWg7OMVbvr64d1BSCHzHhhvGrVwTLWO6AobWV9cVLAHbpRyMBij2Zd+gmP6YpdunLJbCLlWfRexK4zcBCBzF70xJ/9+U/txIlF14twlPcp/rmx5dQSX/z2C6ciYt0SkGG+B8OR61zk6tzFC+EkQVS4KtANpP3UAvoSmpcQUAun91ivrPPzly7af/AX/9guvfM2UWQvhtk9qHsxzL/7d39rP/vbv7ODGpnwAdhgTNELE7m8ByyQSdpPdjTjRHugCQHcJVhB5j76d6oy4+tciSi7+3tO8YTuAQQlKFapFm1yBqoWsoPN/QYyl51LenPTOcMpokiwkwAp7SEoRhscYHaal5CIIFsjZDEGmhTWIzQib7zxhlXyZaelePGUoFbNKWv8WHAKcLvh691pndIBSIKuAt5+itwyrtj+e3vIXzj1CAjNHkMGdc6BOk6HJTaCYTeGTHkAWtYz/aHdAFLICcA5emR6ZsrbD90Mew/PZr4vXrzssjfoY7eVjJM6BKzQN4wBup++cRoiFPsM2dcq4oi2Zw2irwKn+6SvI3Q+PMy+fuAfT0CsABKPnPIDkCrYyhNOWUWbsOfYI70oJWBBteTZ/LfeetPuvH3LncxgN6a8WO6r5yu2vrbltEI8FyC+drB3mNzgNlJ/YDPTcx7oYK5op2oH8C7kmL072OAF556GO335/CkrzVSt1t237fqGNft71uhv22DcsnwBzs/A/YzNyokaxnswDidT5AvKdnRwKZ12DvDYN6X/8v+4BqBfwAzXyc4EQBaooP3pd/mpnBrjHg8OtNuHIIL8XOwH+SvH/TEHJZIsTr6Tryx/Un1RgoYHYZJ5ZZzdth0FYEP2OScQYp9JPkvsU6G7GUMVHBNYLB9d7xf4HIMUPE/AH3OrmkoaG/Ux9mXk48R4gq4DAPb2Jhnf8RiHvobkKiiJNMdcLx8GTn/3FZJTYV7rKZMUCIR6Bz3i9DvJ+CaneOUL0TbqlrCm5efHWZ7SP/LXuS8GW1qdQKEoWWm3Q3KDsAP+H/yJ0GP56PIx4BCnmBfrINAfHNGZ8m75bfqtuRIuE95FFmmgOY3xEtqk/VzX95yy7ShpDRxd1zi9Wz9QyshHYi0ryKAEK82d20JJsTf5rHFGr3AZrTfukw8l7IVgrMu5kzMd8bUzPkpScVvLcx9DEMapN/Bvk6AP+6HmV/MVv8dlJXNEMynfns9pm2SO+fdnT0x44DNQGgYO41guNS/yj4NODaclhDfxt2RKYy89o/t8vUUcua6nSaxJgg9+YrgTsle1htQWPR/7RO/UfcKZtEaELch2FR6jYF2gjaTtISjCddIBkusYcxH24/KcCnPGO3iu5l/BPumU+N0xFsezpEMkH9wTy62wLmEC0u2uFxIAXDiPxko6W3IhedKYSLfF61EyLF2qZDb+jnWj7tE46bf0gAJO2odj2dQ4CGfiN/MsoFrvdB83wSo0ttLrkjff/5ITNF9Zk0nWvebZdVy8ppOETU/wTbBbvU+4jK+5hH7DT4FQ6yxhtWAsCrkQ5ENXKjB2uOdGvOf0T8kezJFOoxxiaf/Tf/OfeRFCCdrR5pUo/MRoEbAcC6gDY1QhjqpMSlFKwehFWqA0RgNDg4nA/a4fLVpNmBS2lHi8wR0p+bAZK2IQK29NpvopUI/P48iK+nKoII9RZ8QbV3hv6H8cKZaCE7DIAnNjIwG+9H8BXDIqJFgyLuhjPA5SQrHAH83XET2GhEnjqgXD3xL8ww054s4+fr0UjRZzrAjUVo29xlNKRM8/FLToqIvGi7FUe7To1VYtZhllcVs09w78JQaM5EuKkvu0uWjOaJOUmBZarFjjfmqseY4UpiJn8TiS9cIzjxZ7iD65Zo746ALVBjJwxIeje+h7vCakCOPgQjyeGlPfkNM6MhYyhmLlzVpT1jPv1hqWfHItEXwpQfoHgMEPbdJGqbnlGWRcaY5c2ZN2mPST6yTLGhNRbWhDixUd7+MIarymNAfxPMVGheaF7/20AbytiXEpg4e/ZezGWS/0Sf/4HMOlkA/FSblXG6F0gDYtN5DGwQjRWBwZFSFCrE0YhQwwzfn4QmHSLJ0A0LMnbG7htC2dPG/zJ05aNl+2PEBo2+zlF8/t6a8f2v7TbRtt9yzXT3kW8sB6trL90mrdXavM5e1r792xN65ftslC0ca9rrXqDWv32g44AUJ/+snntrm27QWGlpdOOdcszjfH9bu9pqGsx+mBDUY9Bwtu3LxuN+/ctp3agW1sbroTTJYTp1qmK4C4PWvVGs4tS0Enjyqn03b1jRt25+tfs1u3bvnx3Ef37tunH39iv/n1r63KkelMzg1GAMxXL14EagMyoGzsXJvQFuC4eSGCRtPHT2vMZZRjdemx9w0OXua5UiofZjPFBhXcvy5zfSQxYzOVKadMSI2C0UDba/W6Hw3up3qWL+YtXy54RiXTFLLp3rRzFy/Z2vqG/e2//Tt79fyFlQplB9LJFCZzDfC1O+pZl2PRNrBrt9+0v/znf2mZ+Sz0fmatgb16/NJWn67Y5vN1++yj39rDz+5ZOVuyM8snbaoSwDWK13WGPc8629jdtJ39LTt5+qRTB3ikOh2CI2S90n4cGtYwma8KruDQ0x43PMkY9OtavjZ7HCNPKqu74Z8LpyC055C1SACMTGyoUzKjUEgSQAZAElAecJbnMS8AdoBiX/va214EDsqdre1te/VqxR4+fGSPvniQ8FiHUw0Aj7xrZ3fPuoOhnT13wQHom2/c9gxYAOhH9x85gAUNy6NHj1wOyDzHAVtYnHOuVgIlu7Vt6w07lsmhjwj09RygIZOazGnGAecRgBp1u7e35YBIq133rLyvv/euF+PimDTyfnCw73y88JQHjrmW1ffbnpnMs8lm5v2MqxegIxAxPe39Yh5CRmLGM18BKMlUzZUpDti3zDjlGbzkXTkAbWkHdtCvBHQAZACn+NnfrTkYB6iZLmZsbnHaOZx5FwAxMscJAoI/OISA4oByvA8OaIJuZL0C4C2cXLT3v/2BXblyyelllKHSPGjb3S/u2YMvH9tBrWVZy/hzODrX67SdZ3mU6nuG/EXPLF700wGSlb29uj15/NxePVuz3Z265VIF1/UEGwiAYIAOx0OnOxmnhza3OGXzC1N28eJZzz6n2CLUAf/+3/3SHj54ZoP20DnR56Zn/fRCv9sMHLx7+7a6ue70MASIoCFwnZ0EIfMTYX/NTmScWxkZRQ9BucJ8wIVMkGpyuuygHbTpnARwrmYHF2sux6Vi2YG9N994w4MxooN6cP+RffHFF3b//kPXQdAXebDMMl5szxPgUiOnaDhz/pS99e4dq0xXbf+gZrv1moP80OtQgJW18cEHHzhVDjqDbO9xv2f7O7v26P4De/bsmQMtAJFXrlzz4m1MJbIABcbe3r4Dfdp3kEOAQoA86AeO9kmMzlAgNFAs9W1+acn+wT/8h/bOu1+3/nDsupD1TVDu8f0H9jf/9792maJIqwAIAK3lk6d832MsWeeAugSdkHnup2gs+mBnY9vl2alDpmaMIuMA+1BWtDot58UmU52+nTl3yk6cYoxzXuiQuaKP9x/c9fV+WLyy3/d3sidTrK/O6ZpczgugzkBX4QXSwqnM/Vo9AfiS2gMLS7a0sGjTU1MOeK69XHedlM/kAjVEseKBRE5jbO9uWaPV8fUDf3UWqqnqtFNGNepBTo47RvQVWhmCTLSPvpAhScIMepUgA+Gx9dU1l7dWKwRNhqMQiJianfZ5hCKF7HCCnO+993W7ceOm64IeGd49KJE69vzpC3v66HEI4u7WnOOaLGjaxFj5v/q+g8QUbIXKhGt4T6fZttp+3fYOgpyT8UmfoRFifkmQCX4Ge2qwiSnKKocXWwddz5rzgq6ZtJ27cNa+873v2IVLF0IGaJpaIWPn8H/+7LW9fP7aeeGRmfXNFdvb3z0ErqBjRk5Z/+hnD/osoluqPo+MK/2pJSccnIeeUzzTU7Z87oydOLNsmWrO2oO6NQZ7DkJ3hzUvRJhOjzyD36l1xll3iHsDTs4GcEm2p0AI/zvKapa/IV8BXVwo5I8yKQGsEypEcZ/rWfKNYh/MfYeIgkPrKvZZseNiv0p28KHNnASQ1X6BUHqv/FVR8QnEYuzRV7L/5RMgk7KxYz/QbVg/KRtao6w4+QLys2KAxP2LiN9VoJ4AL9nZsvVjYEZ9joEoJRLIL+dd1NTwdySgMc/mOfIR2c/cHk9AwHicHPBIsAcccWSbwFaY9zAO8nn8tDafYwskz9IcyCcI/mFINIllRSck5dvG/iS6VqAW7yOhRmOqhBZ3B+HC/rX+AAAgAElEQVSST/zEeJzQJwCAMQYQfIvgVwnsFv4R+/JhnI4Sarjek1+SBDaeo+xR992cGziA8aFNZEiHU3Tac5wzP1lLfo0o/I4FbnzsAVyhy0tqIAkz0bNDexJ/+BjOcLheAbYA6D0TPfhnYR6CT62gDqdw/HlJNjf/97WSFDSLcRL50xorvsNOFGDHvZL3OOtV4Lbrxn7I7mf7p3/HcS3hBpIFyavWhvCHw8BQAvrF13t/k/mSvKnNWneqEXWELxwxDYQ1fzSf8pO5V/4+98X6gM/1rDBfRwUwda3WRewHx8Cu8Ccf/2T96nv50m6zJZn1kge9+zgOcRx05T6B93E/YtBWc8hJ4zhQxvXH9Z7eG+MtMY4pnfy78AthMTEQH69/vUt4RbAVCCYdyU2MD0pu4vXsYG8SSIvnJsZCNCf6LNYxul9jJR2qeYoxIXGbH67RJMHiKBiRYCQZ6YQQUMNQ1by5ni1S0wq/MmB4Apl5p/Ql/9eJeq2zWJe6vAFA8yENiDc98Y8BRmjz4reOhagxVElU9qqiNwITmAgpkniBSgEGQOeInF+C8LvARCmYWIi1kUiZSCnGwqVoLdfoaIc2DBm4ogEQwPS7BFgCoP4IiGJjidumMVS0MAa24k1Gi8bBmcQq0DN5xvGjTRK4GLzVOKu98cYmAY8F9vhCVHt0je6JN5DYMNGiklFBWwSi8wz6zI8AIi0MKYtYOUtJauOTARWPM89XNClWErHyB39W/+NNSOOlTHLJnDYTKetYyWocdK36Hq8LtVNyxXG2WF50NAtLR4rAlWJyDExZz+q3xu1wQ082Kt7zVQPmKANAylAGaGy0iTZHhipypBMBGos4WAJPIs8hCs9zdU0wpgIFjkdU00cAttadG6ujYNjyo0i35pk+KfPluPKXbDgHYlQdVopYRo1kjN8BAAqGijY4MpaO66R4/hQhpG2KAkox4gwBTEhuxa0m8FpcV97P5Ej2cSOLjBzaE7JgALIGoXhcesLyBUAjqBBKNj172uaWT9v80lmrTM1ZKj3h/Jb5rtmru8/s6a/vW2+taf3ttrW26pZPZ60ylbd678DWDlZtomJ27tJpu3zxrJ1ZXrb0YGS1/V0/js447+3W7LNPv7AvP/vSuWdnp+d97OEuJRMQx2SiNGGWHlpv0LHqTNW+/6Mf2J1337HHT5/bk2dPPSPwt5985g7sAsd0iyVr7B1Yq9H25xADnV1asD/4wfft1tt3bGZ+zkHwva1te/Loqf3iZ39vnXrTMuOM5TNZI4uIDDGe522gMERmnHBNU+04OGeu79odBwIA03kmY+5rbNT3I9lk3eHMMv7MG/PKmM8tzTtgkhllPeOt02jZoINjFrKSyI7ESNra2bTd2q4DrKWp0v/H1pv+Rpot6X2RyUwmmdz34lL73lXV1fty957ruXcWjWZkaSRvMPwv2IZkQP4gywtgQF5kw7ABA7a/GJY9n4SxYY2smTHG0mj69nK7q6q7umtlVXEnk0wy9z2NX5z3IU9zLoECi7m873nPiRMn4omIJ2xmdsposEFzs/fee8/uvvmW3/tP/p8/sa+//sYzbAE7X714Ye1mw/layYAsN+sOQA+ODNvf/fv/oc2em7HMYMrSvYwV1netuF202kHFntx7ZF9/ds+Odg9tfGzsmEqk3WtbB6oWMytWD2z3cM8uXDpvE2OTPk8AyuwJss6ReTLYkHWcdjI7G62WA1KeRYdhnETQ2zQ9I1+41fDPefZGJuONnvg8ICvAA5EBPkOWMhmNZAyeObPkwB4ABWDby7U1a9ZrPtdQoCBHZLszzzOz8w46cY+1l2v2cvWVBxEAtvj87Aw0EiMOQJdrdQ9c0LzutZt3bGpqxvqdvmc+w3vNPoGbFMAcoBDnj3Vu9xp2VDm0rd11qzQrQJKun0ZH8i4nlVLJ8kN5Gx8ZTRyXAQeXKpVDzzCv1vhO11ZWztjla5d8jdnTANDI+P5BmB/Av1R/wMvtyeJjH3F/gClAGUDM2fkF57DOObdwx+kdXq6vOZUMPKYEIP2sbsOJOuSloYDGfJbmbt5sM8kGFB9aCYoPmnJWSh4EmVmYcbDGz6JOCIyVDo+sWYV7N2XZhIPP9ZJnXg8YXb4BoMk0ff/D9+3K1Uu+n2QTAGw9fvTMHj18YofFinWpCMA4hgc63bM23KED5qDvxSuXHLwdGxv2s4IzYe3Vlj1+/My21vasUW9bPjvq88U6O23MUM6Puka7ajbQt9m5STuzOGMXLp212TnodLq2sb5jjx4+sxerm3a4d+gyvjC7YMNDg9Zz+pu2HVRKtrO36zRBg0OD5vvDs8JCFhYerhuqlraxiTEbHhnyZwfU9DVstV2+yQBfObvo31c2LVnNBDZcPw8O2Z07d+29t99JKHxCZjN7/tNPP7VPPvvc9xjgpZeMJmBUr9P2s4/M2euvXbU7b73uAHTx6NA2drcdgC4cFG23sOel0BcuXXQwheyRbqPlnOs0HoTCCH1ybnnF3njjDbtw4ZJnrLLnkLOHD7+xhw8fesDCz1tvpBgAIIITvAbwr0olB/+2Nz3YAX0SmUBvvfO2Xbp81eUYIBIAeSiX83F88hcf236h4AB4TN01PhEqPZjra9eu2QcffGg3b960keFRn5tvCGI8euS89l4x1DHXPRyHTlVBFUW55AA5fMAA2HfffN3mFxdcHgFNsXlevHppn3/+uT1ffZpk9RLQ7R9TcW2swUHdPa4EeO3WDb+Pzv1XL9e9CS7BRNeLwyMO8i+emfcGnVBRsdZXLlz1c4IgKONFRp49e2JrG1t+DgDspLKDNj4+YWPj416lQCM5wFplmGIHoB/5cR7yHEHQrI2Njzhgw1pcuXLJK3e2Njbt1asXtrsXsoD7/bTv5XG4+KEnadFkqGLvvv+e/fSnP7UzSyuBu7nbtxI64ODI1l+uOx89QD/6kOdjLQBukY3NzU3PuEe/A2yji6EW8sBEq+fnBgHoe/fuOad9LjdspaOy62MyKwOo2vZ9E2zHvtNokQzBWNHnnLWcj6wlgcZf/41ft5m5GZ9LD653O3Z0WHGudfjI0dfovfX1V7YL/UpfQf+k0ZrTzOQdKCfIQFCccarqCb5o5xYH4B/M2sjEpM0unbGl88uWnx2xZr9qpda+ddJUnhxYs1N1apdUL4DsqX6wVbv9lj+H7PjY+XZ7PgEmZVfKx5OPyJ4VyCcf2G3xJCNXPkBsUwpUc4c/qcCUjyx/jsz+2PeKQRuBJA549L5LW+DZ91FTeWRSvqR8K+1fxiHg9thnS30XQIzHEPy2kE2JThUgHIN+sa/G53Vv+SsCEuRrCWCLQRnNlfxFfrNnjivZGqHKwMdMfIN5oK9HkrkX+2Zk9vv7UVam5tJ9gISShIxY7gHgz+utZkiUcdvdM5ADEOc9HJKMUv4WNYJ8X+/zQIQjSqoRhQBjFsYhuxUSUvkYYV7DPfXsSjpD1wmkitcfPntdS/675o+/HQT1bMgA+Mby6HKa+F26J5y3cUaiAms8U/BvTrJUscmHh4eOwVX5zPF4qDSUbxr7jcIqCCILC4qBQPm1An3jz0h2XNaSfUbgS3Ol6gHNB58HgPZ5iIBsfz8BueI9KWzBn6MfMroFCsrHE8YkH1tgqeyOY1CtGYIR2pN67hjL4T56doGkkmE+J/9W66559jGkQvWz9tUxWJngBTH4zX00TskrAPJp3MP1UgKaa/8Kt5BfrTEQ/AjnQwD8dS2uobU7jYvo3q4TuoGLXPOi7zAPzCU/Mbiu+0jPxHvZ1zliXZCfr2Cb5jwG8aEw0/jifSt9KD+S77i+jCiMNDbZzDoTtF58V3IV7zvdRzriWBck9locaONakjXpUOkfrbXGEYPPWgfpSa2X9FmsY/We9Gd8BmodhdGqib3GBMezB0KSf8fzQ02pA8uB4xzjX5gX16JXCGcT7+tcCpRFA27TSa+qB5iwG11fMpr6B3/v33cKDm12LRJGox+mSfdWbR4JhUBGeJa4mUAp3tcCBkMrIbFOOKtiZRY2a8jgkqDwMPpbij0W7nhzxRs6Vu6aTIF4uk4cKYiFkedk8hQBkqAzPhk2sbBp8wSlE8outMn0nhSFri3DR+/Hm0kCKKWtZ9SaHB8uEZcT14vB9XBInfzju7FC0RprnPqsFPDJQZ3UCiUSrvXS5uTzAub4CA6RQMu4/ILv6TsC7aTUpbC1YaQcpNjCQR4Uhugl4k3/nQPSTg78eG71Ga2p5pC/ZUTEchUrXim4eGPreQS4S15Q4JKrMMbESEgA6GNwdjCUtpAhqx+VaGizag8wPhnM2g+SFx1sWn8y5jQ3saHKOsVRJykJ3fvkEAlZAqLckfLSWiliRTZYXFKicQFA63CWctHhxz2UaSNZjA/EcPgE2oxYDvl/vG6xPtA6yaAhg0ZZe5o3rb0OXY1V8sl9eRYcosFsoHeQIc2zaO9+t1Ttu/tLe16ltwBk4XAnoSBjHaeUGLah4Snrp+ESXrGZhbM2ObNkw6NTNpgbsamRvGWaZhsPV+3JJ9+aHbbNDlq2tbrujsnM7IRVu1Xbq+xYaqhn6WzPJidG7NbN67Y4M+eOZBqMhkzYZsdWV1/Zl59+4cBPqNFPhwZAw4OOicPvmM2lrdlr2uT0hP3W7/yWvfO9D9wRBPz46quH9sUX9zwDcygzZHNkbba6VidTGa7ubsez9n7zd/6K/eCjH1tmaNAqhyWnRnjyzRP79C8+ttpR1Z2iQXhDm2S39+zgqOiZ6oMAO7kBywxnbXFl2S5evmBnFpY80/CoWLLNtVfeGO/Vi5dOscEP90YPkO2FM8wPwAfPDCh+96279uOPfmIz47NW2N23Z98+sdVnL6zb6juI5/QqKb5zZDsFmgCWLDtEA7BJB7PgJgU0IZubMmWaWb14vurNolhMgJHdvV2nDaEZYQfQrdeyYqVk//q/86/Z2SvL1uw0LJfOWa/RsUqharX9kh1sH9je2o4dbBU8e4cGcKFhk2Nqzn9aqpetnzVvOjU9OePyuLdDQy5A+JpnrQEgI//IKxQhB4eHrhM55P0n4YB2Ry0VyhbhPT2sHFo2lbXz5y86WMGzsR9pMAUAW6LsutXyTG9AAmhaCDB4djT0HPRwaPJ+KHecnZ1OMtrmAhWEN8cqWPmo7OX50AgATgK2MufwojZb7cDPPT1r4+PTls3Q2HTMQWh+Q5sCdTM8vdrPAMmsUR2+8nrJNvc2rFovW25owJYW550W5uXqC8vnhlwmcIDY5wCp7OOjCtnFBafjgLZhbmHWJibH/D1l+kFBok7yact4dj18uzwPc0uDTzKuaTw5P7dgt+7cdhCddVjf3HYgjYaCZDZTYu26gMyibs8dHnQX+4UsP74zCtcvgCrljTZg1RINzMIYAGAmk6Z3bpgmmVvtRtNpPwAtCS64LQb9wOiIN/kj8wtnen7xjF25dtmWlhY9A1pnAZmv21s79vibp54hCSWNgzHpAcsMYFinvAlcNg//9byDxmSeIldkhtN4kGzHve1955udHJn2gEG1EipkBjMDNkB5vrUsle3Z3NyUA8Ar5xdsamrSqtWaNyBce0kGdcX2t/ZdH81OzPie63VbTjVRbtSsWC45rUg/3Q9ymIAjAGlkXro+JuvdKWWyHiyhgqLRrPkcjo/kHYA/e3bFmp26A8noCGSyVKp5fwbAf/bBa9dv+D7w4Es262v+/Plze/78hYOOgWPWnPPOz4sEsMiPDtvN2zfs2ms3POsd0Pzp8+e2ub1r5WrVM6IZH9zCBAyY626jYYXdXWvVGq7PAVSvX7lq77zznoPKjBM6n4MiFSyPHYAkA9qziDrB8ef/fA9ZI3MbmUfG0NlOnbF/4Hsavu1h1/V5B7VpFkgFykCfwpcB19E8GftZDm+QqQHP9mLsd+/ete9//wceaGLe0Te//PSXDoDS8LBHuWc/8FnyPvzO+4WitbrB8RgaSa7xw+/ZJHQ8hI6o9qiW7dvHj+zevS9sYzPwyzP3wT/oeVAHDnue8fLFSzY9PeX6GDnJDYaMRvihAWk3t7eDHTKQ9WeZnZnyQOdhoWgL84v2Gz/7bZudnrVmjcqRcG6RWfzVNw/t+eqq1RpNm5ia8aoPnp2AFmcDmYPIP8Ez/i4elRw4RxbhkCf7eWyMCg8cr2G7fv26l3UDqD579swAyAHAAZompgJNyUAWPdl0apyffPSRvfve2zaUH/VnJ1BNw1K48Pe2dx083t0pWHE/NKmE0oi1BmRGjncLOx5ApGEo1SghQxrne8BtGCiR/vE//kN78eyFTU5MuU1FIAk+XM4I7E4oRUiBBciGzsYrAfI5fwZoh7gvwRR0wI8++pEDx8geFUtkGhIYXV/f9MoI9Dv32Fxfs43NdfcTWSdlXBOURE6YB56F/1PxwtniHO9JxQ5VFCOjoza3uGhLF8/ZwvKSDU7mrNYp2VGzYM1+2Sr1gtVbZetbxytEyBpMW8j09OazSeMs2e0CC9CFlNDHf7O30ScCOshyj20+2Z3oyV/l/8lvOvZdLICE8j38ngT6ksxn6eMYtJHfCqgKVYzAANn0spV5XU0S5XfxnpKTvEw9oSbQfZDJ00Ch5kV2vgA6AUSx/8p3Y0BagJLGpEw3Jbrw3LHfJr9TfsQJ0B/WQe8fA2EDISWb59Ac6prck+AC1+Ls1LjlH/jrCbgYaKGo+wi2fTPhzz/BIEIFKmem/GxkQJQrsj+wf3w8iS8tkIjv6tk1Tj5Dv1TNb5iH4+YBx/IT5jdgBPqurgsFjPyl08+vuQrjOQlUxACuN4uNM5Z7wZ+LfTLREQa/94Sv1nGaBGiSfxv7Wg7MJRnRsUzx3MgO/9jHwlc8cJpknWuO47XS3tN+9Humgr9MMJ2/GVOMLwg4E5+8n6tJVq/PYWKLyn8LMh6yqB3QTHi95Yeie4JchcpJ/i9/L0hgWPtjfKV1UqV9GgvR+az51/i1V4SVxXopBjK5l1PEJJXg0ks8Vy/KLHW7MEnwk0+r/Y7fGeskyYyuyZmqBCuBgXxG60lgVXgT49FnY6A6xs3+UrJY/6RKPwbhNWauGWNOvK73/DmTZ9OaCksUcKt1kHzqesd7OBeqO6VvtH4xtiSAWVUkklHJbbw++h7Xi9dV1411A+9L90s2hG9o3KeBa91Lay1Z43XpB+FOwsHie0s3Cs/Ss2i80reaZ+lvxufylmCax3vEKUODztc/xzx7IYlGeFWqf9Jnjb2kDGhsLMYd65sYgNZ5FYLzJ5Utet7Uf/Uf/52+wOQAyoZIEx9gAJRsSlBcSNJhw2iTEcFi0iWwKDsp1DjjWBPHewL+wmKHiJzAN17TJhCgFAOFXEf3kpLRBvKIeBLF4ZoCC2NwVdeSEufZZJDHm0YLqIXShhdwrcUkonhaQGIBUgq6Jp/PyuDQptMzSUHHB89pY0J/a451jfjAjNdPm0hzoI2qz8fAX6wc4vWKFaMONx3YzLOETwDfsRGXUI6cBvi0WWPjTNFPbVAdDJIFjef0+MmAjo07zb2MKs2X1ltyrXtLkcVG17Exp3q1iHNMsq6sCWVfnMhl0vAiAaClgGiAw/+JGGm8AnSVocw1JC8KfDBe9pSML80dr7uSTlGuFSJ1sYGmZ4jlN553rZEMBD+sk0CQ5ID3GJs7TO2Gj02HtdYUh11g/IlRfxIV14HCvTVOyaL2qvZtvC+0T3QoxuOMDwma1onDmetxjfiQkqKWDCc2husQj9ilA5ime8eRbh2cvofIOkyy4rS/9L50QviueYf6bj9tqXRoQNjrD9r45JJNTC/a2OS8jYxO2/jEjC3OTtlQy2zr0ZY9+IsvrH/Qskylbzur65bq9GxsasRKzSM7ahxYbmzAqq2KtRpVu3jhnN1+7ZZdPH/WOn0yNuBd7NnGxrZ9/eVXnr1YLdPIq+IODBlGGJr5iWHPfK41q54h+r0ff99+8KPvW3Yo5+AH2dNf/PKeHRSOrE/TKaNEbMAR02Jx341EyqzvvPWG/c7v/a43EQLkIAv24b2v7esHD8w6fQdbAT6w5TvdvpXrcAJDATJgw+N5m5qftms3r9ntO7dsYXHJS52LhQNbff7Mvvjkc2+cBejGfAN8AKAADHhTzF447HA8aP71wffe97L3yfEZB0IfP3xkX37+pVXLDc8wo+SaM4t9t7u/65nQnX7X+WanZyZdnuFCJcsVWQYIOigUbWxs3LkEC3t7trW1adVmzSbIeJ0Ys0a36Yb3W997x85eOOMAEID92NCoNY6aVikcWbfetU616deqHJW82Y9nDlLSTLZHLmOVZtkyI1l76/237fzyed/PTx8/s8JuwbPi+BsAOpyjWaeFABTi+b0ZHGccDQfHAx2HAOi1tZd2WD5i9ez8uYt29/U3HRjhrCXbrVAIfLIEBTAWaAgFlyz8usgSxkIKR61Hhs1JFhn7js8z9wLF2QtwsxZ292x/b88BI+fg9mY3DRsdHbOp6VmrVppedj4F3cfUtO+/2akFG81ACwEHWqjCYs0LBwVvMtfuNmx9+6VVaiUDRzmzOGv1ctlerj53kM+dy37QfQQT+IHv++io6LQAOB/LZ5c8exEgCpqAAP40/fkZ42h+1AF45m9zc8OBUGgEWH+ARYDCO3dftytXrnlWIw3bPv74Y3v2/IWDjHDQIu/8BCqDEEwr1UpWqVZtYWnBgXvkzG2jVsv29wpWPgggKT+z84F+Q2eWAwOdnmfPNmo0J4PDPZwbZC4CvrrDlgQfGP/4+KhX2fAZPy9SaSsdVW1ra8cBaPawNxJJ4+gFznp4bIdHRwIIPjlp8/NzDhQBElFmX9iDS7pi/d6AA8fZ7KDzAuPEUapLxrINtC03Qhb9rJ2/sGRzZ6Y947xUKtvmxrZtru96Rcbh3pHVaw3LDyLLyFTPgzDdlFmtXXeKI5o7ktEU7DkC7F0PkISGQx2nH0He4Acfn5zwbOdaHdqGjF2+AgC97I46AC1Z7QC029sFK+ztu24g0396MoBzHjBIGvdQRaPSRPSV20TJeZjLZvycYL+STX/p6mWn8CED+umLVXu1vumtuAE2oH0J2eHQlZhXcuxtbDnIiT4kWEGzytdfv+syxn339vdtv3joACsymU+aXsLRqsbcXBMgcmnpzDE/s9PWwG1f2HcwHD5zgjFqCgyVCLLeqFQD77T1bHx0zP/FQBAUGdDLIJ83b9yy12+/7vfi/gCfhZ2CnyPVcsV1Mhn0ZDbzPtmCyBdOCucj5wjNSm/dvu0ySlCM7OxqtWKbO2tOfUPwi795Jm+q2uk58EplAln4F86d9/feuPO68yg3G4Hagv4EZEBDxSHKPM9sw4GmjLvdszu379pf/2t/06YmJq1WrgZaiXLZCoU9++L+Pfvs8196oGBhadmfse4Z6oE+hFIEKGjgCveGvTXsndBTY3wiZPSQLcszwpVOljhyzFigVnnx4lWo4uj0vPkqexJwF3oUdNC7777r/No050R3l8tVDwo0a3Xb392zB/ceOA851BnevDcT+JwJDnEfmtYCZH/w/Q/tjTded52G/XF4VHUdC3UTwdPPP/ncuu3QrM9tH2h/BtKeoc7ZQ2PXyclx5zLn3KPCiEAbFDCAywRDALXffPNN5xX3xr3jUImFRAMyyV+8WLNKOYD7u9ubtrG+Fs4fOB5dPob8uTz4Njrqc81rjUbQuwDdNHvkp91teyB58exZu3r7pq1cOG/94bQdVgtWrO9auQWtEjzQVPCcNMOCAzrYkcH/kk0Y+5bsY4BL2duyWWWnBns76Gs537JJyWCWHSz/Tr6E/DPep3IDOUOvIo+ysWNwJb4OoLP2n/u66RNgNrZxBfAxVsaEzhUFl3xJT85JgiSy5wUWye498S1DVi97i2sL4OG37G++Kx9OdrJ8a5/LxM+XX6D35JPJx9I5xvuq2BAgIzk5/i7Z+GRHZ4N/xI8+y9ioMOK5WUfR+cn3ct8tAaB538dBwJZ+Ot1Q4cIcBf8+9OBxPeXAcwgwci3+yQ8OTQtPGvrJD5MMxQAc14GCQ/Ignzj2dbSmJz5xAG4FFMmfJhFP/oXkOchSkG35tZzb8t15Ha5/va+583noBRBV/r/kIv4M78fBlxgbUeIcWdKSRYFl2kdcUxnFvveTJmfyoXhfPq7GEQNyLscWSvaxZWKAVD6ixgvO5Psv2esaA/aC9q9kWXPLvQhixj6ffD2B8jH+obWK11OUeMIl5GdLRpgb+ZxaS4F8MfgXY0LSVf5sSca8fONj/zXZ10qWQ9YExjNPZBjpGSSbxw8aBVDEXc5nQs+IQAcrW1t4n2RIoLnuK2xO+uT0vRTQkc/NbwUDNNeSwxifkJ7Ue/qtgNBJ5r8a4QU7X7qU/4fkovCawNv4LNA8H+v0pIcOzyKc5XQQju//Kj0Wr1+MHfFZ4ZGy8bXuPH8sx7ou9+Az+ly83+NrSxa+s6+jPm9akxi/lexrnYK/c4KL8h3JrM9lJ2Af8T+X7UT+sOF8TElijIJ2noCSVFYhV9IjqriQjmPsqkQTPsP1tWap//Lv/+0+E8gPF8fY4U1NKlkGDFqbm+i5FonPE+nlYTUJEmCuocNMk6qNrU0cDprWMQAtBS7QTMpBwqrJlTKIF1RjZhzaBHxem0CLyL0ldJoQAerawDpQ40NcrwnI0iHZbIbxK+1eB5TmSBtTh0Ys4HreWEh14GlNpCg0Fv0WkCqFrutrTvi+jAy9p3VgDLrnXzIIkvKjWEnqYJIC0GaXEpasyEDTM0oR6W8ZHbq/Dg7+lnLVISCDR88voZUC0nMClMQGXvxc3C9WoPF7Ag/5bpD7E0V2fNgnJO9SMlxPAZaTDXdSZhLkMuF+TpoLSNlkB8VtFUq8tGe4lzKg+SxrpmeX7Mhgjp9TewkgID4UBUxrD8TOpg45XUcGAn/rPT6v/eAGXjI3NBFibDGQ60quF3SDDt34+7wvwyc2PKR8tI8ll1pryXOa7ZcAACAASURBVIvkid/KRtZz67qwUMcGYywn8aEpByM21nyP9cNhJB2j+dN86HUcMBmIvBcHMpAx5onMQZpXUPaaztDlfsR6/ax1e4M2Or5gY+PzNjQybSOjUzY1dcaWF5ZsPme2/6Jiv/yzX1h1q2yZateOtvcNMhscroNa0arNkg1P57w52+7etnPe3r5x3R3RgVzg8QJgWX+1bq9W161WrluzHpw930/9nrX6HW9YNjk9ZuVG1TMNP/zBh/bOB2+52gNg2NzctntffOWN7/rNvu1s7ToQgxNZhhKg0/SMPagoXn/zDc+yS/fTDrAc7h96Nt7QAOXjZqmOOajlesg63oAPOoXhyRG7dP2yvfn2m3b1+nXP6GRtaVq4vb5h97740r796murluCeDpmlIehx0iyI58GRGhodse//8Af21ltveRbt3vaevVx9aWuAt7WO039ABwL/W3YoUDBs7+44by0yNTU9kfBkhs7agKfeIbzZtOGkyR/NbQDkCvv7DuIPjeYdgO6lU7Z47oyNTQ47YGHtvg3nRs2aXTMaQY5M+FwEvt+C00aQ7ULZPUYf4ATXKbcq9tHPfs3ef/t91y2PvnnsGZmPvnrk88Ic87pnNLZa/kyAKrxGxiPA2NjEaNi/mZQHBAAT9vcOvBx0aXElZOuR+Up1UrfjTbcAl6AjGRkfc+DMA4DplO3v73kGdb1asbmZWW8SRgPiVDfQQgFWI/seGER35YdtZn7OygdHDqKxDnPTMw6IcA8ync+cWbRavW1H5aql0hmbmJq0Sq1uF85esqX5Zcv0s141MOSR9RGX23qT0vWS7R+R/VYiBOhN7uq1sh0eFPx50ZuU4Hl5ZbofMviKBTeyvRlodsCWVxYd6OQ11klOE+AkoAwZesg3Gc8AP8wtIBFZhMjI9OyMZ84CQNNcDBkDzAKsgYYjnx1ykJRMQwIRjLvRbngWNxnlN16D63cpjDWTtcNi0TbX1m1nY9N2t6A1aDkQRLYhAQDG6eePhbXsELBM5t7BPDK7AC7yQyEjOJsLXNiDOIMhu4dAB3Qb1UrdQTEAaIAPb9ZJI7c0TkLaKURySZNdMmWgGOD7fJ5qAvQZlAsA0FMT0zYylHfAjv2AbMKfmsmnbGw8b4uLc3bu/LKNjkP7k/O1oFFZpVSzRr1jpWLFs/rRDT1stH7XBvPDNjQ65Nzq0APQOJIqB3Tu3u6+Z5nns8MOdh7sh+Z7UMSQYTozN2s99Er9yLKDaaclgIbD+amHhlwPI0cvXqzb82ertr+773uIufTMcwt2ruwDslXdXumH84wGnbw/DO82mWOpnmc3T0xPOI98N212WCnb7t6BpXPw6maDLmE/jo1ZDsqXg6IVtnacA7rf7jgP/MrSitMrAL62Oz17tbHuVC3sFZ4PABrADjPMmw5CEwWonc/7dZkfAFBAQrJPaBD47bff2pOnT13e3EZOZzybmIaPzUrNXjx7ztP6awDwrI/O6Uaz6dmsrPv8/Bmbm5n3oCzX5/mht/DgTaUaMmenpr1iQAERqHg8mNMNwWqqHdAJnBM4L6FBXtOBzk63YfVG1SsRyCLmfhTfA54jU+wB+LwBtq9dZo7mXAYJim1s77juQzbgYGdMvu9pyAnQYgN2++Ztz4Dm3KlX6x4A4LpU4Dx++iRQnNQb3nAV6hGuQSUCGdrNVifs0SSzj3Nre2fT54UyeZWbor8JBFA1w/M6Pcb+vh0eVqxRp4oSTr5gN7mNkknZhQvn7datmw4mj06MB37tWsPP1MLOtlccPXn0zJ+VKgPkPQTwara8vOKZ12SbA5C///337NKlC772nAd9A+ShUjVrq09X7eFXD132yQUN/kXXA3Ge6dttWX4sZ1dvXHO9lB/NeSAVuVtdfWn3vnxgxYOS9VNpO7dy1s5fvBC4pmemXU/Umy2vAOGZj0plr07a3dqy7a2tY3o0AGjOUiiJyNjODHzXN6rXG34/qCscsMqkXZ/NLCzYnbfftis3r1svl7Kd4obtljas0ipYrXVgNtCy3NAJtylUHIHvNlA0yMeRzSg7Ud3f5MPEtnSwc0MTL9n8x75twjkrn1AAmvxM+TwA0NyTIKT8HflHsn/la3APAvoCFsL+OgFd5fMJCJb/yuvKCo2BAgd0EqBAdmr8/LwmcEOVmmpQruaWSr5ibAKrYv9XSWACU7ge8ktgljFhK8jnlW8Q+6qxL4/OiP0E/382BGapmhPGEH8GWwkdyLwJgI59QzJg3RZJMAhVzmUGAjUocx8A5iAnHsB1ADhknnsDTvZRkvhG1Q3jj+dAPoP8wJPko6wHH+W36fUYzFO2uq4/NDT8HeCQZw4JPAHgVyKW7o8do3V0GU0olSVT3nw7CczGWAPN0SXXzJc/e0KJEIPofFeAlO6j5/FxWQgiqCmcxiUf8nifRdmzur72ZCwXwhWO30uFxCf6OsTUMjqfjoG0dAgcIAcap38mwarky3owKMluZn2pCosxBb4rkEwYjnAB7WlhRczNaQCae8YBLPnH8ue192PfM5YfXfv4NRrZJ4kXelaf2/4JcwCv6zMCuZFfJXjGwLmwFekJ4Q+MR5iQdEWY45P50jzE/rxAUtdVSRJFvA9iAFp4lp/LBOBrteOkNsk214kri2PZjXFB6cJYt0u+pVc9OJck+sXYlvAFzVusw4UbxDjJaYxEe1BjOI1naX6Yr2AXhAAW14kDG3pN+zDGLzXeGLeTro51uWQ9xht0Vp3WU6exj/h+mkfJnfAu/IvgX4fE42NMtR8qZlUFRgY0n5ON5L1RPBm45evMs/KeApzCRHlOtx9rIVM6lnVf+//iP/r3+vHgYiXEDTgYfHORkZSUe2igbqzB9enA2wnfkgRRD6UF0KbUBuZzKsfT5GnDSNikiPS6PqdF0gJqMaSYtQE1lhhkE8jrCsYbdGCohU3Ob/52YyHhmo0BMhkP2vR0oIrBLQGIGp8fjqc6HGseFGXSBojnUIdwrHykoKT0j4GAZIcJNIuVjQ4dKX4pKF1Da68NqXmSoRUDiPE4pSy0SeOxxWsiZSW5ipWCDAkpFCkO3Zt7MH+6XrxBj5+jFxS15uu0gpcBpDWQktWGlmEZb+Z4P2iMOlhiADoAj8HQP9kD4qoKpUU6ELEzw9yeAOaasxiol7IUIH96XvX+sQEQlUhpz/Be/Fy6vl7XPOp13UPXllwGZzZE+LU2XFeAeciUDI5qrNjidfJs1cQZ03U0du2reKz6bqwMBRq5HkoMNhlFnV54TftV94gNACm+eC9qn9PtXs+ve8oQiQFx4gqxXPMZ6Ylg0A4GA6qJIs5bZiBnqYEh8jv839jYgo2MzthgbspyuQkbHpm0M5MLdnluyhr7Xbv/Lz633dUNs3LbupWm5clea1Zt52Dbap2K5UYHbWxixLb3yCp8ZXOz03b5MjyigRsOnmay1QCIaMJHozZRm5D7UmvVLTWY9jLpVq/lgPTb771t3/vee4FPtVK3g70De/LoufXaXWvWOrb+Ys2fEeACIBiAjcwlSuXJBGNeR4YCqEXJf5+s7aHQ/KnhGYdn3AB0AJBmXNVDs2zKLly9aO998J5dv33DciN5P5yO9g9sd2vbHnzxwL6+d9/KB4fW7XRseBCQDQcj7eAb4BFgB2Ax1CLvfvC+c582yX7+5rFnD2M0wgkNIArdAQ4T5dXVRtUziGn812w3bWR42Mco3vax0fGQFQOnb5JZ4udDt2WHR0dWLB1as9t2Rx5WbYDfoWH0e88ataZZuxe4dlNZWzqz7DzHUCgA0ADU4GRwfeYEAKY30Lf9SsF+8usf2W/8+m84+AQ/MqXmD+89DJlilbqfS6PJ2CqVkNnuTi8UCiM55wEOINWQN10EINjd3nMgEWqPyckppyCAkgKHr1Q6CuB8Nm0LK0uejQ74A4gLmPLF57+0j//ln9vk+ISDZqxvNpUO1Bztjjfnc71MA5OxvK2cX/FseYC2WiVkrAMQwGcK6AcAPTo2YcUyDcH2nYMVw/H69Rt27epr1m/1rFmtW6/Rt3Gyp5st/3cIJ+nRvme/pQboZt+0SvXQWu26g3RkW07NhKxdAirMMZykO4U9XxOfH5yRATOANtaRPSyucQIqZHPmR/PO042hhHygT5AF5hQAHU5UKDjI1COgsLm9FTIka03LpjLOFw5QD/DcaNWs3Kh4Vi9Zuu9++J5dvXY5AR36Lud7O7v28tlze/LtYzvYO7K5uQUHoT2IVSuHslBKwDtdz1BQFQr6Zbuw5zytNFUk0IXeIbMWfQgohdPogX8A7FYoxVUjHz4DQOT6OJv2fQ1YqT3OZ1l/nh8OaQCxTAqewozLEXMB3YEaiTGvZFSil8hOJwN5ZHTIs7E9qHRYsvJR1YoHZSsVS64jrJd0Pe+0bHB40IbG8x6gYixXr1/1uUa+nj9ZtY2NLZcNQPqDwqFnlKOrxybHnJO9n+o6AM0evHHjmtMSQLcCYEi2JSX/BOTgV157sR4oC/qBQ14Zi+xlZALQ1DPVvRogGMxu7yZAtQdfsmkPwPAb/dehwmMgZZnckMtj2IdDgTIjn7cDqBM2tnytjwpFb+y6tLDsOgfHpd3tOVALvQFr7gBNEkAAuHOKjnpYT513gdJgzteC7DhoWqCXgMOfrHjnMU4Fm90rJbIZD3jQbI9GlufOBw5igBsyqB3carRdfxHMQE9AawsHfcgQDEA+ADZ6dHF+wWZmplw+OXegMHGdWjz09/Oj4/5ccNWz3zhbyCTu9DqWSpN5DwAASBkAu3aj780DCbaQIUxJ+ebmugfyAVyhyiBbEVlEf6ukHu5p7teuh0xc1vX8ynm7e+ct7+tAs0z0B2vIeq9trLleHMhkbfncWddHTgVRLdnODkFds8uXL/sYALD5zoMH9z07mHVB31JZgf2HnF+4cMEzkre2d93+yQ0CUo86KEoWM/ID/zV7BAAZzuizZ8/axPSM6yvuzdn05NtvXG/u7R0E4Bj6Lqofkp4IjJP9RBNOaJBev0sTzTnP8of3m4zwcrli+3uH9mr1le3v7dtIbsSDYq4LcjT/7Tp/Mo0+c+yVW9fs9uu3LJNLOwBdq9f93Pzssy9tv3BkA+lBm5mcsqWz55x+g8oPePHJHt/Y2vFAHQA0QZqt9XWXgVq1GkreEy5XKlQCbUAo8ZaTDrWM28HKaE0aWc0sLNkb771jt+6+bqmRAdssvLKt4iurtPat1S1ZKgtQknJgxn0OT/RIGxztfqYOoQuDLoszvqC/kl0nsCg4zrLfgl0n+17+DrmWx8545L/5fuEsSZK25KPwWfkYspXdf458SPlnsX9BZmdsL58GF+LkCNm0MbgkAPq0fyyb3AOxSSawwDPWA/nUD6/HwMDJd0P5PO8zp/K90dWcV4yNYLlAVukp+f3yQ2P/SH6g7gnllvv47UArFGfSBd8tcP2L45lrcX32ofszCXiH3vT3lF2Y0FWqKS/35TsE/vm+/D9VbzLWAMDnjv0d+TSnfQnJivvDSbNArqOEL/kgyJtK9DVmyemxL4StnSTAhPuHTG72t+Qy+Evh75MAAz6veTNm+T+8L4xG2AWBRF7jRwmBMcAoPzqWQZ+bxKfmdQeVqLpKqpPkn7tv6xVVJ7Sd8u20F7TnJDuxr6695iBVq3k8Dx5YSag25LOxHwVAy1cP8xQq8pkX6RifY4JfSUa/MBnJcliDINMhmxg5P8F9YnwIeyXMTajMOr1XhC/EeIr8as177BvHc8jr0Ce57qBnRETDoPU40RXfxTnkUwt/EIalPS09or9j/EVrI9BemJb8W62R1kHX5p4K2CtDHjUsTEfrIhlX9jv3E8jJnCh4HQO9Gm/si8e6IsZnhD2FfRzOE8mx/PpfhdlpPbRmflYkWJ/2lvaX9IPmRuvOdePr8H4c0BFGpjmUvaI557fkUXtS70k24vWJQWzhEvHaSrZiYF2BsBNdEeRWc6hn9XOqHXw5Pafm3NnyE+58X18KdxM8znGvgYBvYdupQbZ0HHpM/3iWkPwTkhx0dmm/pP7B3/t3vQkhF4tTqQUSq1QRnk6+JFRdk4RD4hspyQJkcgVgSanHCpv7SLAV+YsPVIFR2oACRiXkUmRSBvHi8X8pQF2T3zocJERS/jq0Y4GSchXQJkMlPsTjiEcmKdWSwB2f6lGpSCwwEigZZXGUQoCWNpNHeE4tWgzeCUCPN2p8PcbJBggKNoC0urY2mDK3uXe8bvE8/CoDRfMbA7/aILHS4xlkEMbPpcNSByXXiw0fzVMMIMsQ+I5S7X9XIcTGZLwBdW+9pnWVnMeHqK4huRCNBNdQSRfPxNxhIMkgDQo8hKjJYZMy8nVMMhU4+LT5ZAjxPRl4mle+o/nUukjxaj09AJF0j9Z+iQ8gPTPOKz9S/DKWua/mV3PPb2UEeGScrMokG4z78R11VsaJItIer4tkRXsRxaNyjDjIofnWe1p/PbMOIilpZWDwDKKWwAFtdQLfqpSfAgFSqHxfsqS1jte3WqkdZwZoPriGDMdjAyNqQugGc2LwSpkDBLkx0w/8m70uTk3KUukhS6WHPfs5n5+1wcFxG0hTLj9kk8PTdnV+xQZbA/bws3u2/eyV9cpNy/TMJkdHrES25O66tY1O8V2bmBqzYrnonJYDBh1C3nIjGadHqRxVrEWzsOFhm56Ycn5M5oASa5AKSsbJfIZ/GREF6Fo5f9a+/8MPnIoCYG1ne89KxbLzH7eqbXcsi/uhORuyThYV4C/AHesxMzsbmnWls1avBCdhcW7RuYA317cM3lQyZWj2l85lnMYC3uPpuUl7//vfs3fff8eBXIzPyuGRlyR/DQD94CtrVesOemYHEi7WdMYz3wBDAMGZbxqD0bSIcmiyxjZebVi6l7K56TkHJODFhGMTB57MwUqlZJu7m3Z0dOhA4fBw3paWVkImVipk2IBEeHYsFCTJwcz4GaM73uWjwClNNvdQzrPhcMjgeIVnFw7PSvHIG+5NTwc+5Eql7CCNU0Bksg5AA+yms2kr1g6cggMA2h2WWsce3L9vT7995uMASOYHABp5h/JJ2Utk+OYnR21yhpLvaZ9rDINCYd+2N3dse2vXJsenDNAawJQ5gPubtYNWhOe6cvOqffjDH9jlKxePo9u/+MUv7L/9h//QwVIa/dE4DZCTbCeuhTy4Hkz1bWx2yi5fvWTLiytOi7G9sW1ba+vO6U1mX6+T8iy6S9euWaVatxebm9aCAmViwm7cvmPvfvChBy4Otg7sYGPXsp0BS3fMBnppKxUPHHBudOqWzaWs0alZ4WDHGq2GXb161X7+8587mISckyGIvNIw7auv7ruMUGqOPiPYgK6Cj1a61qP21rHZxRmbmpnysn3mm2xSZGYwQ3CRzPO8TU9Me6b02OjEcbAK8AP+627bnH+dKgQAHoDwo1rZWv22La4s2s9+82d26epFp/0gk7xRq1i73rQXz5/bF5/80jZe7djYyLjPEc54vUnGZ8/1uuvCbtuWFs6EDOnMgO3u7dnLzXU7ONwPDU/bgbJMTQzVUJlM3/hsdaoVAuzdJFiY7nvAIzUQMn8B3QhKvHyx5tfDoS8eHIZSz8ywzc3O2ujIuMsisgRohh7I5FIO+NKEcHl50QHYmdlpfwYoN6rlmldWHB0c+Z4F0KXawkG9bNoGx+Cn79n8mQWnOgGABgT/9uG3trW5Z70mdkvKAzEOULTbvqfIJCUDut2r2fDYoOsAgMHJKfbJiNVqdc8A31rfsQf3H3qTVABodBvrjP4EKCZogEyQlX9madEBXO6DvPAM0FcwVlUdOMfzUNYzpas0YBmGG37B3nznbc8qRU6Ys26zaavPntvu+qY9+OJL56bHliZgh24GQM4ND3nVAZzNrkPS0KYcBUA8l0/simCzsX6Ml99Ov5Nko1ByTtCFDGH0knM+5pIM9K0tmxkfd31c3C94Bu6bb90NGfNDWddJL1++9LOMgAPVTKGCK+3Z7oDgzAWfo5khwDMZ0IBP83OhyS0yQqDv8dNnbvsAQFPmzhrRZJI9V64UnYJpMJe25ZUFu379mmdxI6tPvl21b7555BnWgLrNet0zop2OJJ93aiQytsXZPjYx4cD2ERUl6GdL+doA3BLIOTN9xp1S/sY5wr4AZN7c2vLgF/MHtcRwftQB6t1dKETanpX+s5/9zM6fv+DVEJz/UGt8/Okn9uLFcw8GQCHC9RaXAj8z5f8A9ujCmZk5Wzyz4noaIJlqBcAv5Kiwv2uzszOeuTw2SYPOjoPhW+sbHnSFL9krVAYGvXkudEnIrjvwmUAjwL6anoFbetxBbfQJdOWNJhm42VBps3fglU+jQ6M2P7vg1QA8W6VW8kQC9mo/07OLV87ZW2+96dRN6CzmpXxUs09+8bk3HaWvDbru3LkLHmgZHYcHesS2drZtY3PbA8FQ7HAO7O8XnOqKZo7gKE7ZlOollbGhIlC+Dv93+5ukhQRMG8wNe8b43JkVu/v2O3btzg2znNmr3Ve2Xli1WufAeum6pTItS6UJ1AQwjTuFABH9BEZc7rm2N3D1xpIJt2vieMuvlJN/ArKEQIrsTuTWx9gLvq7sTjnw3FP2sWxhfgvI1N6UzU7liWzZY+c+yTRzm70TbOr4H68r0cKfFCqBZM8LYHQdDQAXNc2TrSrbNPjMoeRagK18DwVVBBTwzDyXwAvZ9Boz12QMynZDz/HMosPhc7zPWsRgRvy+cAY9A3JNNZv7mq0wrzyrMnIFvLI26B8PWLXbx3aKB57ULDbxb7MCWvR3kiDEddEnUHUxVuQkBuHlP6jSzoMkiYwKc9AaxxiFMqBFRcHYBYIpICLghucXgKc16iZBYtaZ+aNKzoGhXuB2lh+O3DMe1j3YpQkdTfckOCA51LgDIB4wBF4TAC0MQTIXA2jHAF6SkMdnWScCr7GfJ7yABES9HgOoPLvsZ+05YUM8q56D+zGv2NfCkWIA2mkWSG7sJdzdVJVE/lcMQAtY93nMBbtGWI2wD52bBMeUoMP1ofsSQC3Q24NM0NA5x/YJ13IMpsf6hP+rioDvSr6EVWk+Tta0e9yDSIE14SnCcfQ368+zIEuqYgjBmBA8k7wKc5DvL3tXMqDXtT7h2U+urexlYR+SEe4r3EBBPgem6U9HANaDJyHYKH2jcQn/497SMdxf9DwKwOh9fsfgd4xpaZ9qjUhOcPlIdOix/Cb7V74r7yvzWtdznZ9ghrwWz6swqxgr1NzyGvcXLqS51funAWadLTE4HXRzSFYU9qL5lc6P7XdhFrqX9pxwE34r2ZSx6/wRXhXPkXAQ1wOdkCDovkGSaOh7JcqAdn2iZrFJBcDQIH55qOqnMu70MyMPjJ9/zLuqXwSUa51S//A//Tt9gZz6rSikgzftEO2NlYMW2w+8bqDrELAcKyEJu0BgKcD4PmRDxJtFk6BNq8Pbsy2jFHEtTmKN+ATymgA0CTGTi/GqjSxFJPCPiRIwdiLUjeOIAUIZR9S1ETUH8CIK2NM8SViOwaskcqZNJQFhLHGmK9/jMzrAYxBYr+s1fksRS4h5ZgkkAqEDS6+JV8cBlyg7V8aHyn81zvggjTeK1ktzz7xJ0cm40ObSIXw6aqR11mHJbyk2HQQS4NgY4J4CGX3DQi+QAKQyHvWccXmE5itW7FxHhpmUgNZVhzSfiaPWsXEXNnIYjw4/QAtXBP1wMBwrlaS5BQeJlAhzRKafnk+HgtZViltrGUcftYekYLiGZERGpg6AGICOD9lYEWnfSlGJa4zrau2+e7gReYReMGT4x/sqnmONXXKrfa154f1YAWq/67cAbckXMiqjiL1JUyHtdT4jxau5kHElha99j6z5M3dOyrAlV3w2vqbPo500AdGhzevZDI4jCjwb9IBRhjNs3Q7AN0lKORvOTVomO+q/8yMLlrZh61vORrPjdnFqxVK1jj3/+pHtvtowq3VsZDBrU2NjVi1DKbBj5XLJUpm+Z5Px/PsHIdMZ0DE/lnVOze3tHTfikeeJ0QlbmJ93OSRTDCcTh7h4VLTCUdEyuYyXrgGEXrh0zoE6SphxKj172DByRq3dbHspPPqT+1LK68BCwt8IIMI/GqyQicc6wufLD2AW3+PzgMSApfWEmqCf7dvlq1e9EVI76crOOeI0IC/W3SmnhJfXZqZmvMqGrDBARTIzDo5oZFS3iclJWzm75L8xRColGiBm7dzyORsfnXCgnvJzshMBZ2u1ih0UC1byJnTQOpidWVq2kfyol6s7YF+tOQDmQY3BbGjClM97iaBnDhf2rAp4PZhzztXzK8sOmpHJRBMquC9ZB7I/yaYkewxeYeaCcmgcdYJQNNHLj+SsPwgwkLEP3v3Ax3h0UDFoPwrb+w78AAzt7Oy5bgSEJOAJOOMymjYbnhix6blpW15cCBnBE5N+LwIAADtwYAPGHRwc+voAQjGOUqXkgYjz1y/Zj37yQ8/OmycbPJe12v6B/S//0/9sf/C//yMbGRy2Wzdueibsztb2MaULgZaR6TG7cPOqff8nP7DrV67b2MiovXj+wr789HP76ssHtv5qzaqlUCp/+eo1z6J5vrFBVzS7cfeOvf3eu3bzzds2kh+zaqFsn//Zp7b56JVl2inrlBrGJgK07/XalhokUFHzpoSAWivnztrf+Fu/73PPTwAeDm19c8MbesEpC11CAGBC08parRroaJKSuZWLy/a9H39ot9+8bUsLSw4K/ekf/6n9f3/2Z7a1vuWA4VB2yCsKkKHhoRGnkECmybJ0sK4bglH1Fh3mW55FvlssOAB9+dplB6DhDsZMI8uzUjq04t6+FXa37f7nD2zt+aYDs4CCAJLsV9fRqZCRAzfm7du37eZr1339ioeHtra9aU+ePXaKinqphq3ogBi6krERKGE+Qtls38d+9eplB0eRUeYGEJb7cG+qCQBwkCtofHCclM1WPjryufOs3rHJJHjad/3DXuD8gxd+YnLc9Qj/anVDDgAAIABJREFU4MxlP3AdMng31uFBbjktBZnlHIVkqzfaNa/sGBzO2oVLF+3mrRs+RmT1yaMn9urlpnUbHRseHnUgm6AQNCU8E1QI7W7TUpmOjU3lHYDmGQHd2Bu1asMKhQPb2dyxF6trHsjhvEI/OX1DloaNHSvXyv6scwvzTrdCIGB2Yd6BITL+116+8n2IbuF8gfqDzNxavWmdTMpyU+P2459+ZDdv3/SAG9nNyEG5dGQ7m1u2u75lL58+tz/6v/7I9nd2XTcjk4D/rFl/IABdrBXZtzTk476Myc8T0qzNHNhBRghtKwDlWe+1urU6LTsslZ0ixJvfJU2MNtc3/Dngn6+Ujjxo85OPfhQArZEh29sPARt0da8dnHDPuu+ZB/GwbXl+3icQxbXRUVeuXrbZ6RkfI9nSyNSDrx86YJvNDXu2LDQeNHut1oPORffOzE56xc31G1c8KIidtrWxZ19/9cj3HvINGPv06XMHpLkX80k229b2tgfDFxYXfX6Kh/s+f8CZgK/0XaDSY3JkKlBAdINdRqNKgGhAcqhOCMKtnD/nQPTe3o7t7e95Fdu/+vt/w370ox/5HABgsocYMwD9p59+ak+ePfV1JXNb4IZT2gyN2JVr153qaGZm3iYnpr0yIdjwPQfHV188sy+++KXvMSouWD+COOiDo8NDa9Wbvm+np2Ytlxtx3mv2DWNxWckPObDLPMBDjQ3pzU6DAeYgAPuLQBgetfOFzy+5XFVrZQsNGQjEVW1odNBuvHbNKwZGJ4b9TGWMuzsHdv/e17a7eWC1WtMmxqc8+3x6dt77LqDDyQYnIfDgsOhjIwB1eFgMDWhrleAHWt/tBPY4FNRUYsnW45nRmQ6eWmhYmBsatemZObt05bpdvXXTZsmstZZt7q15BvTO4StrWcUGBqFwqbsMyHdhTARc4bJHFtnX6D0lhDhonGR+yiaVbSeblfl0wC+p4lU2NXIl+zm2KWX7yZ5k3dzvS6j8eDYBbfIVHTiyAAAKJOT+7m8mpfbynzUWgUKyY/VbgJfsY/mcfD8GzpQxKwAvBkZlqwfAM9BUyL6WLyJ/gutyj3hO9VwxYCF/jzUJ1TiBFzTOdnQgM8k+1hjgwff5TQKm8iUd2Eg4kN3fTJxN+QNaPyqbHBBKgl6hXwAUT8FeZx7Y62rWxl4RKC7fX88akrFCRavs/2O/KOFUj30rX4P0SWZs7MMKb9C68uzyu5lLzSfB9+D3fdfvV8KfntPPPAd0kib3yfx0WifZx7G8uW+S+OXBNxXF6nc5c+UXy7eTbSRqE8bp82ThPupXpKx3KGRO+03CMRiv8A0lfMV+ovaxg9kJxyzPoOfQ3Pl60HOCivsE5FRSIQC0YxP9QKUjG0gYhnxX15lJAzYBdcIbNMfCD8J+CPMUNEgIAgmXCf7+SdM4yYuAVz4roFXyrgRNZYLGQHWc7KR9fQLUBQoZBcJEx8V1QxAgyD9/x350nMglsFK+PePTesuW0FzzW2skfCcGDWNchP+rgkGf1RzwN3OPPhYOJpxGuI72kva6rh3LjwJiur4CZid7LVQGnMaT+Lz2bkgUDAl42uv87Xo5SfRDZwlA5zPan9Kp8RmhudK8sq+F6SkwyLNLzvRcsb6McY3T2JnmW2eWwGFhGTEGKTn3sy6p5IkBaOx2YS7IhDBB7ZVU0uxS11HfkdxgYLY4Bpm7JxXfzCfUdOgi1zHpUNUoDIx7SNdp/+ssjc9f1+v/3X/+d/s6JBiUG29RZ8pmI5TqaNI1iTrwiEzpwTRhWhgdbAxSILWAKEVa4DPV9WWoaAMI9OQ6CISUkzacPiegTgunBee6MuQF2PlDRxFnCb87e5Gg6hniAzPepNrEZCsoIi5FLIGRMGrSY+NBG+ovLUg0NikMfeZXzU88fs23FltrFM+Hxq3vac5kNMWCHANxeqZ4vPwf2dE1tA4yRvRZfVdCH4PkMdgthRTLk0DSeO2lXH0Okwi61prxK1LN2gsAPz02zQlrp82ig0RrHrhEgwzFn9G1goyEjDKux28c+mBYBgNWSoH+y1xXGdB6BhxIPq+xxkoqNnakOBjP6fmRLEm2pSwlj/wt5YvTpMgda/6r1tWvlzrhHovXTWsKiBXA45yX/Eqh6pCWwaF9yyU1R5IxXhNP1GnDUwcxzx3LfSzLfggpMp4YW7GS1SGja/Fb45LOwVGOZVCHpZTp8YGcDtk7mq/jPZZQc0C54XrAQuQfqoJuJ2VjE9OWGchbv0ejlUkbH12wTHrU2p2MDfXzdmZ43tqHVdsErDs4sla1akNwz45P2NEhDbR2Q3ZlJ0Q1UfZkH+IkT05O2MgE+hpe32JolpWGriGABdIfOJmAcPvFAzuqlDyrymV9ADAtUEhMT896litZlRhfFy9edGAWxx0gh/sxFzR9cnCKZkMJ7yHj4t4qYee+AExQITBPZ8+ftanZKc/aXNt4ZRUALqg56FCNQZkyBy9HckPOXdwoVx2E5R7jo+M2OUZ2U9YzrwDoAFhLNCfMZGxlZckmp2bcAcfYGcuP2oULl7wR3rNnzzzLjGw7gCWyx48ODhwsLFeOPOMPAJoAgmfT4bC0Ow5wOH92v2dLy8s2OgHI3vUscgfWGyUbTA96Wfn42KgtnVm0cbJDe0EfAnICyrT7Pee5HRnPW8471nft2ZOndlg8MDJ1CL5mh0JZP1mulE0TAKAsr1qCaiPQqSirK+zrsC89cEb5YbpvUzOTnl13/cZVB6ABFACgoTDotMnkSTuox3WcG3Zk2Jv0kW07OjXmGdhvvPGGA+2UegMevHi+av/jf/8/ePn+1UuXLZ8bdo5vPzvhKoZyJJe2D3/tR/bRz39qF89fcr1SOjj07z749Ev75utv7fnTVZ+Tc+fO29KFc7Z/VLKxmSl77Y3X7c0P3rYLt+YtNWhW3zL74p/ft28/vmfdUss6lZa1K3XnK+50m9bpt6zWqtqrrTXnzr52/br97l//XTt7dsVlD/nkuXf2tj2LGdDQjdX8sHO8lipl50gG5KUZI3rwwx99YG+8/4ZdvHbRBgaHff2q+0X7P/7RH9g/+yd/5FzolPIjZ8iTn+dtaFQC7zLAbbvdtxTOQLflJfeAQvBW01zvyvWL9jf/jb9lF69c8KAEmfeHhX3b39t1MPL+F/etuFtykBFAFX5K12843gkATdO4W7du2Wu3btiIV3y0bWt3x756+MCePVv1ZoZkB7PfpduZj2NHciDl7929e8cDFOwjAOj79+/bkyfPHGhCtqEPcN7h4qHPJ8/Meh4VybQOTS/Fwellx92elaoBLA02hRl9DgDLvAt2NvRGUDAH4Jf1gAMTmxF91YaXM9e33GhoXgcADf82je1ePHnuHNJkeOcJUJRrThWB7PGD7iADemhkwGbPzNjNm9c9A9qdCOt6kzQA+s21LW+GSGUC4Bf7yc/8bGhARWNSqHzI6l1aWbZLV684UAuAjg67/+U9B1bLVJgkQNL03LxTWFTaDbt0+7p9+JMf2vlL5z2gg4MIFQrNkdsEHA7Lzm3/T//wn9jqs2eWSwcAEoDUz4l+SBQIQYKrybjJQg3nDbzZ/vlezz8zAy+7BwGb4UzvBNsYIAdubNYaOhEy6EuHRSsflQL/Xqdlt2+/Zh999JFTMhBQJTOXqgZ0PH0DQkA143JNQAZ5oikqz49wAN5CUwEnOnQe2Qz8mjhrbXv6/Jnr24afH97C1HJQAlnXCgd77igvnJm1d999085fOGvj4yOB+qibcf5h9CrXoWri8eMnrmuQQbKiAWegnQGEQQah4gBYdoAjRZl722kjCJpOj886RzWQVbDjOt748OnTx96YdXZ+3q/JGUYzVoKynK/f++EP7PXXX/dAJjJNMIv5ZW6fPHlkG1ub/gwEOFRNwPUJhAE+T0/Nexb0zDRNY2lmSFJGyC57/ORb++M//mcu85y3Yf2guUG/B85Zgr6eQZ4ftfExghRd298PnPTujyV9DwB3Wc8GQGunbf0MwQn6EDSt2wp6bWpiyvU880O1SCrVtXa/Zc1m1TmgAaAvXb7ge4gf9AGNi1+93DAKpqqVhgfReZ6F+UWn3uBZOX+htoG2hz1PUHunACXHgZfyAvJACRHM4r6DxWT8ywYulwCpAdwGnT6ECqSpyTlbPkfw6XW7dO26TczNWb1bt83Cum0evLTHL+5bqVGw7HDPhvIDlh7ou64lGDUyOmw0Qwo2jJrABjtJNivyHAMospFlU5JJrtcE8rptmOB6An5kQ572gz2LF/A6AbcEMMu2lq+JXRYDQcd+aOI/yLaMEyYc4IkoCGM/Q9/n87Kndf3gZwZaTIEgPNtJkkywdXgv9iVikJnvCnzRWSLfMfaflcgh8Ev2/+mSaz2ffHr5m5xnQb6DPhSGIN+e4JC/H4GAMeAk+BV9689P35BEj4XrhaAse9GBQ4LaCdWHAgIC70KCXABeZN8L6IM6Rj5z7IMQAJIvF+MV/F9Am59XSYIc/+faChwIgKbqIv4+/pe+F/zNAFQLEBIoybmK3pBccp8YqHIfiUxPYlVJxuUxqB5ljmpOj0GkJKDBdx1Ekp+TUMrwOd9X/e82SYz91xhDiTEB+YHyCd2uTQBuyVbsa/F+TMEhPMgxpSRzk3NGeEcMxGr/eqP2KKtda6A55rcAyPCdpAdC+qRBm+YyBIcCIBevbSy7kp8YA2N8CmYJSJUsaU34DGcc8xiqfk56RjEnvBfkWet6kvwZ71cB9Ar6SLZO/PeAWTBmjSHWT/IdhWHJX9Z1jv3nbDgLYvnju7JP4uxm7QfpXq4hPSBML8YBJB+xTMQYX/DlQ9BBP3oGra9wPT4T72mdSZ0kwY451XU0t4wp/h6vC4/SftF4BMBi/+n70rExrhWD8AoKxnLFdzQOYQ/S79o3fF6vCbvQXGnvB11xElyUHtOZErCqjA1mAl4Wj9H9+6HwXc4RPyP64SwSTpXxnlgBFyb4g28pWeceCrjpfJS+O61DHYDWABiEvoDCc8AjAp958Bio9AdshYxOfiRgEiJFL/hbYJh+i0BdTSCOJSiirhCoxXUYYzgggsKPBeA0KKXF0CRLGGPjQQKvCeEzcYSaz8abNd6A2hBBoQRFFAuC5kn303jigyoWKl1PY9F9eV0ZrlJc8Tg0FzrUpDQkqPE6SPD0HT2/MoCV5R2DxRq3DAOtkcbH3wosaOyMOQaYmde4tIG/tam5pyI0+r4AQh0monCQctUBdzxXeHKJzOiQlzLnb2UoaANo82rDaV70LH7YRaURMvCUBS2ZFkjt9E1RmR1OlY8x4SbSs2JhhShoKHXguowJAFqHkeZNe0Rj0rrGa4O88T0BpnoePR/PIWBQ9+N6ynqQQa17OF9jYpDo+b972ITVl1LWIQOgoX0fz5tAEB1yGrtkR/IPkCXDX4dHfBBq/nVvySBz5wB4LnCTxSCy5FV6IVausXPiRnnrZO9yHeklZSloLCAK8fMd64ZeMPQBoP21VKgGwFFDNKenaeo0ZL3ugGXSYzY2Mu+/u62sZbt5G++PWofO9/sHdgjlxUHBxvM5W5pfsOpR0fZ2tr0pXvmw6AcAIHGlBO9j2XnDaNyFAyYQDrAZB5lyacAajBjXlwOWNGQ6tHonBFayTp8SwEzABcYN6MmhDBhCth/g8NMnz2yTzNVe38byIzYxQjY3WVmh6oS5IaMYcI8s15m5GT+QHjx84E733MKsXbh40UFfGuQ5jUqjRvtQLz1u9Fo2NzHjnMM0ZmJPtLttmxgeC+X2+RF3Wl03JFypnunUadrM5JyNT0065zAyhfNOlu/I8Khn1ZHBRsky2XJkCrabDQcKoWtgvc6du+RZfJ7BRKOThLIJpxuHG67ZScrqk2cElCpVS5byQmLyWlM2OTpuMzTnGh0N5+Bg1orlktU7Lbt887rdeuO2N2F8+uSJZ0Ue7O3a4d6+H+rMP2OjuQpgMRQqucGh5HkyDkqje6C+ABgRNYA7BchbFiB70LMnAXYo7+dzNMsLwbW8A9rFUtlBHvQV4ATgebl6aJ1U185fumBvvvmmZ1C6TqL54dCw/d9/+H/avS++sLmpGZuZnPb9Rpk481wuV62fTdkHv/YD++FHP7aVc+cclIIX+cmjx/bLjz+z50+e2vb6tlOCAJ7deP02eKID0XfeftPe+sFrlpoL6U2HT3v27acP7d4//9Raxbql6z2rH5atR0awkflq1h3o2sbOptWaZTt77py9/f7bdv78OT9fkBOyer/66iv7+uuvrdaoe5Ylze08QONZ82WXUeZl7sy8/d7v/67deuuWWbrn3NtkrxPw+NM//n/t/i/vWX4w73LvIHQqqbDqcH7Bpz1qeRqQdMyBY+wlsj2ZOwBoAL6zl1bs3/q3/027eOViAroe2O7Oju/1Wqlsq4+f2dqLTes0QyYjoCbGHDIufTc9NeEA9PXrVxPe4I5XADx++sgef/vEm+sRtGF+yaCkVFl6DyAUA5K9/d7773jjNKgHcMDJjn9w/2tvTkiwBRkBdMKx4swNTljfyuUj///IaGiCJ4C82+5auVrzfSQDmjNkwLmBQ7MtOTesz9Q42bvBXgA0heMW229gsGdDY0Oub65ev+YZZQCi66uv7Oiwar0mVENjXgkAAM3echsIHuZcxoZGMk79cePmVZubm/EAHWOEwoC9+vz5S9vdKTiAzLqhF9xeS6V9Lx2WDz2L5+LF83brzm2788Ydu3TlslcmQQnEHANCw2FNkOOgULSZuTkHevfLR3b2tav2k5//mt24c9MpDTKDg1bc37MWeqZa9+TT0v6h/ck//RP75uuvnSsdfnw4l8nkTw+GcbDHAUb54e9GJQT2kSfWBwAecPHs2XPevA8bIXDEVz0oQSk6wRYFyzknyJiluSs0CVAlkSH+wffeD01rO6G56tPV564XOs2Wg0BkDrK/CYhBI7S9uWWrT5/5/KFLqDhwANflhaBrz6ug0PNrG+sum+gJ9gR0GWQLb29vehPC5ZUz3jgXvnBoUtj47UbPXr7c8KAqtjT86DT45JlZR/QaMuz2qYNqAXgcnSBg0rPiLhzNLeu06VWRsvE8dERz3jSTbHyqh9bWX9rzF8/8mmS3U+3Bd5FtAGiA3OXl5ePXPWieDRlFzJX3EqiWvUknlCBLS4vHCQnARNClgAQDHo/kxwMQ1ks5NRZrRGPX+/fvOeCP3iB45RmiTWyPUMoLZQjnEXO+vHTWg4ZUvmy8WrOtrS1ff86JybEgv/QpoCKKXg4A0FTcMEcEWmmW6kBgqudZ+YAYleqRBwLg4b5286o3RaRSATuieFiy1edrtrNTsKFcoA8DRF9cXHbanUM45wms7dMYtOCAO1QjO3sA+AVv8kiAnHJeEpYAdQl4YOvOTAa7AgAMABrgnR/sxpGxSVtavGCXLl+z127dtaULl2xqds7a6PnCmr3afm5PX923neKa9bNNGxpOWR9+Jk7dFMAijjI51yFjTX6swEvmgCC57HPZ1fITkHNvbJoAhPIx3Obsn5SBy+aUbS3d7L5NQm8ne5B7O01Fs5Vktibrm2Qs8h0BVe43U76S3J/fMUDB+JTB7OBp4jPIBhdQIR8g+MUnNJnyg+QrBF8tVPAIjHMap8THVyam3ud1PqcEK3SL/B6Nmffl/8pfcPlshef3LPVTTd51TQXr3X5PmiQLwNZ8AiDzec4pXUfP5euQSvhN+0llrJ/PaSODT+MNflXw09F7mmPhCbLrwzyETGQ9F1aegCveP/H1ToBXZRwGfRHAOMmY/Cz5VrFvw/+5tsBWrq/MZ10D/RP7TAKlCIYFEDjYY/KXZSfLb3JwN8nud3npnwBxvoYJeBePSz6wz0vyvvACPqeAhMBJjVWYiUAwzRefU3ax/FLNqUBcAG7Jm+4lcI97UgUZxh98Z+Eh6EDhT7qP9kXwe0PiotZNWIvWl88KCAx4TuAo1rNkBwaP5Ug+ZwCgQ1ay/F8Bk5pv6SD3DZ3LPPxIhwjM0z7hfgoABbkMGbuiypE8Sabl06Jj9Uz8ls8vGRd1j/xvzbvkUiCl9EF8LfnoMY6neeF6ri/TQYa1ZjwjY5ANyefCPIXEKO4nPE9z4zhjRF+iZ+Nap0F+4SkxlqYxx/tTOJLWRftG66LvtBPub8myxiQMTXuUa0v/aC0l93xGDTSVqCjcQ/iTdLfwrxgg1pzpbNAc696nMRPpEsmuZC7WiwFrClXZOkc0Z9Kx/sydUKUifIzP8gyDx73NAk5FpZEaDPr9++BkARPBv8aO0Ph5X/ItPDmez7Avw3VT/81/9h/0NekCdkMadphmFFS8wMdfFCF+LzQp02d02PEgElxXrIlTpYNLygWFrWtqkPFGRWi1EbW4ouPQtaRgBDRrk0tZaiFdkSVRAR2ainr5JEclK1okPZeEIga1glILh7QOLQmLNpUfrgmpvhSzxqd50/NKScaLpawjvSbFob9jAFgHkRSClJWUtZSQDAqel+tLYWhOdBDw+XDInXTJjDefnkOfj5WY1kIAtKLtKt3RPLqwJ4EFKX/ekwCrgZIUTzxnfj83RkM0kPf0zMEYCMpZY4kNN/7P9/k899Ua6LPcP2Qzhc2pMTJ+behgPKg4LBgkROR8o3e/uy8GMoH7XJF4KcJmPVDL+EZO9prmWM8aK80TwywYWHxXBp3WSkZrnAke7wGuL4OF67kB1QlRsFip8p2TsYRImNZG+1vcWDr0+byuqYOH55ZxH8u2DCJ95/R7vB/LZHzo6JCiY7vkUN8XMM/nY8PdDdlTcwwFh4ASrqlAg4yM4wPZS7+DMShdFsbfcxoPNXAiO4jPALBwP0qth3Nj5INZqjtsueyEpSxvqU7ecqkRG7VxG+hnPIvooLBtfevY0pkFm5uYsMPCntVKJXv67SNbe/7CQZzpiUl3Plv1hjv73vRqIvCCApjSLA9qjemZGRvI0TjpyMEB5EtOWrlSDvJuKWtY05ZncTTzzhdNUwaypafmZ50T1fmji0UHujxYkspYfjBnc+OhXN3XutO2vf1dB48Ghwbt7MVzDlx/+eBLB6gAigASmK+tjU2jrJ+18WobM2u2Gg4cjyfNww4K+w6QpuEiHc47YDqWp+lWANRDMzw1jwydiAHPGA8l/mHvjjoHJ4B3vVGzkbExB6cA5QDLeSbuvzC77PchkEpmLMA68lCt16xSr1hmMGejk2Oe1UwpN+XelDVTuTM1OuEONc4TciOe1sGRYSuUDi2VG7APf/xD+9FPP7L86IgDEVtrG/aLP/+X9uUnn3lZfKfetPn5WfdDAWBCk7icZVKBc46MaC/VTygNvPy8WPT1g4MUjk44jgEgJydCuVWxuO+c4MzblcvX/TpkjJPxF852Wkx0na+43Wt78zS+v3z2rH/fdRw0Kts79urZqssbnLAeABkJjRq5Hgj8a2/dsZ//9m/YyrnzPm9wQH/5y3v28P4DOyocWqfR9qACQPDS2RXLjY/b3PKi3X7rDXv3x+/YwDhOt9mTL1btxTfP7eWD596EE1qaarFkfbhskBLwlIG+be/v2H6x4JlAQ6OhrJUmX6w9zwlYAxANUBm46lMeFGHdCSp0+wSuWl6G/1f+6m86AN3qNq1RbXgDL6gWPv34UzvcKzqIdFgsWumobD3noQw0LcGIzHjWMsAx/1z3OBDY9yoDyv0ByeA5P3Nm3t+npB8Kllq5Yr1W23Y2d40S2nQ/7fNDNk+jRZZh0B3I+8L8rGdmAh56IKIGaFryRm1Pnz61w/2SA9qD2bzLSS4byg3dyOtQyl/1CgAAaDJX4VwFDNra3PGM1eLBgR0Wj5w2AF5iqgJYf/YZWablctE63Xag15iGAzvlVQhQ4BwcFK14cBQqxxKj8rgiqN/18lXWhKZ5gOBkpwWQ44TbEhqO4dFBBzZXzq141cH2xpbPjQc5WmR4jlqrHjJ9AYs5Q0PDvWHL5rK2uDLvFQCTU8h/yF4LjSZL9vz5qj9r6bDqcgsw6evXNzuqlEMTlW7HLl25aO99+IHdffN1p7ohY92bPq5t2WeffGoHu/tO67Gzue1ALM9TatZt6fp5++i3ft2u3bjqepjmkGSUsrfJPob1GlqJT//8Y3vy6KlTuhC4A3xkjagKaXTIOM154EwB0MohlD3BUHfKhgr7Nm1TU7N+b9ktCkYS8EB+mG90AhQ/XIu9y7734OH4qF28fMEpRPg8+g1ZINuXtXFnsVl36hnOGqd16fXt5cs1r6g4LJZsYgI9M5U4NhmbnJh1/Yu8UmGDbgJMIHAHRRT0Txsbax5QXFo+Y3fu3PJAAcA0AYWDwpFfv1lrhNL9GrQOh0nlRrDXvbogCYhwvsAjfe7CBa+O2FjbtO3tXauUaVBbs2a1bRMTk3Z2+ZzfB4qIl69WXWew7pMz074fkF81Li3XKq67WHeehTlkLQm4cMSvrb30165cvWQ3b95wfa0fgjBHh1Bg7VqrGapNCCTSD6DeCHQQYMFOR9Oo+jqzjgDT7o9koYwJVXbj4/CoL9vli5dsdnbeK8u++eqhffbZZ7b+asPPQCpcmGvmCZD8qH7ozWDZr4ydeRmfHHOZBjSvNWtGA2wauB4cFGx3d9sb+RG05Ay4dOmSTU7PeoVM8aBko2NTNjg47NQiUzOzNjE2Gfjz2217/mzVA3Vnziz5v2qtZqVq0QrFkOGOvqiWjqxWhYO55f0OqF4KCQpQyrSsQaZ2F5t9wMbHpuzchWt29uxlO3/hii0sn7W5xSUbnhyxQnnPXuw8tdX1h7ZXWrdmt2T9dNN6/YbbGNDDoMdH8hnXcw5mJmCebDYHDHj4qBxbelVJCnxPtr98Ardxk8xH2bnsDVHZKbuXNctBt5foW/kOvA/1jZ+XVIMklIfci3kUkOG2fJJhJr9OfqM+44HmJJkkBqAFWspnlQ+G/pUtrrNcYw92cgDWY/tJdnUIWHMOjBwDcXo2+SixLy8fWbhBjA1VShkUAAAgAElEQVQwBnG8xsC1gDt9FgCLz6qpqXwOreFxJncCYsq3EJCTRgn4w4fqRvS6g2MJVYXAPwBoX5/eScN6yYDmLvhbwQ8LvlzHM+3lc8m/Dp8/aSavuQygUkjIkZ/hspDgI/p+7INo7o59rVRYP/ncAIwaj+Yu+NkJ9USU2RxkIiT7SY6++2wpP99jQB1gX/7gaaDWfcGksWcMnEkehXuclg3hAPJpvwOwJ9nf8tXk2yrDWriA5krXIGDMD5WRmm+X8/RJBb78vthHIzCma2ifxziL5lp7gGvLj+ZzJIBIzgW8a5+HzwUfPJZbzTmfY0zIma4vHIHPsMbCQ7TeStzCbtX3Tid4afw8J/6fxqzf8VrxmVjOtfYac4wrxTiEZDT2uWO5Pvbp0wH05rrCGPQM2jc8K/Og7OBAQRWqutA1GqNA4BjwFpDuvlAC5GtMMYZxfCAn/4mxAMmYdFl8BtAMnfFzLc2N5j3em1qfGGNU4EL6VOMWhiLdLfxS86BgDM8U615hK5I36XHGp70mDE86RQC35l/ficFovoNe1/kmzMj93PLRdzLDeXbHapIKd50nUG5offycTYXqaa5Jj46YA197N9YL8fpoDn1+/+v/5G/33WhNmsWh8GPQD+soVqBOOZ2QnjuAN5BkpEQZwzpwNLnxzWMhDxN9UhYfC6yUBUIrgZZxLlQ/Ng60MHwvBvMAYAQyS2D9YEnoBxirDtXTAHS86AKYFVmRUJPBx2v8CMjUZ7mfO00RPYCuqUMlPuC16bV59CyxAuc9jV/gs5Sfvi+BdQMpKi3g8wIlpXjFcR2XTElQNafHIFxyWEkZCKCODTcdZlpzZCUGILWWejZFybmmSh41Nl1Dc6U51wbiOQeTEhBtuNNRKsmU5vT0YajDgtcZiw5vbVqVsnBdxqGI5HE5cpLBoDlSV1aaEAqs8DkZEJXESUSa1wVAHxsgpyhitOl1MPM8UnDxAc/aCriIAf3YaNLe41o6pChd0rzqepoD399JUw1VRHB/XpPSVdNFGdB6Du0TjTWA78H4iZWlwF+BxaeNvRND9ITmRHJJhjEc0Fo77SUB8zrcTytjxqT5VBdiPfPpPejgimdaBFAnvpbrk8yAZ1EHIJ5oIFnFac9aDgb/gGcVpfuDNtDPe/Zzr5uzfnvIhgfGbXJo1tIOQO/bQC5t165dsnPnly3VbtrB7p61KhX75sv79sm/+Nis2bFZGuzBu99seQk8oBbg5tTsjBtjZNo6ryjl3b2OO6Y0GQLI9Xnp9x2UJsOvY10bTMGdSZf7vHGqANAVjvZtYnbSFpYWrdZuuiMBh+r66ppZvWMj2ZwtTs/bhXMXnTt1r1CwlxsvrQm/eapr0wsz3qhrZ3/Xs5BZ27PLK3Z2+aw3LNp6telzOj425o0FCX6QWctBBh8w9AnSBxjIWgNkhWtRuuxrQQNcuBUHch6JB4QcGQuN0rzR1uCgN06CI5sMWg5MwHkcV/g/AXUWF87ayGDeHUb2IvfDsceBp0FZDmqQsbyDbmSnkolZq5St1WjYmflFBxukNxgzwIVlB6xYLdvipfP245//K3br7m1bWFlwkLlerlq5WLR7n3xuf/C//m/e6G84M2hklPJDyTLZZzhkgNvQPZBtKd0DoM/8kKzoGdcDQSfl88OWHwoNcFjfeq1mszOzdvO1Oz6Xzh2+v2/7hwcOFNDMDWCHecnkgtNCsynPWpuZ8XtTxt9rtm2/ULBauWrtTtsmx0NDvjoN9doNW76wYn/1r/2ezc2fcQDq+fMXTsGxt7lrbUCSLiMNwej+QNrmV5ZsaGLULly/6jQcnXTI+nr84LEdbO1bv9a1gU7KWpW6N3NkrgcyfctlM57tREMxZB7fA0Cn0W4ZTijZ1xhZChh6meIAjlzaAWj0FzQcNCuk3BUA+vbrN+3W3Zv+/aHBIW8+CND21b2vHEBqNdrWaradBqHV7TjwyDp4uVmn79QNE/MzVq5Wrc5rbRrTZq3RBJw98LkFVCRb14F/8Z3T4CqVdlkaGR53G2pgMOPZRshdpU4GXQBGpibHPXP52rUrvi6dftuOoFjZ3LSHDx9aqRiAynolVLCMjYwFox5e6joA8pFNTI7ZO++/41zS2UEywDu29mrDnj595lQRjWrdgTACHwCSyAIZDQRq6q2qn13TsxOe4YtcEOiC4gKKgN2dPQ/2kKEk2waaALcT2x0P1gBAsx/h+QzGPkE6Ne5qejNMAiAT0+P+DE45U+T+Dcv0KRXPWbdlITCSSZovpWl+mPdM2+mZCQf5yXgn5bjTCZRAVKFAvwEXfGE3BJxYDwcoBjLHe4LA29LKot2++7pdv3nNFpeXLQ9oZCnXVWRAA0BTMVI+LDt4yTMTYJq9cMZ+7bd/Zstnl2xohKZagQ6JuT8s7lun0vTGgl//8r6tv1x36h7mGaDAwdV+x7YL2y5Xd+/edSoc1pnqAcZNM0+fjyOyRwkMhaxCAm4K6pLB3O50nHsZ0NQdC7KoG6ExbL1a8cqORpss0mGbmp7w86HSqHhGHHzQK8uLdvnCRRsbzfvZ5c0y223beLEemhWurjmlz9T4rC0tLScAespBROcaHwiNbgmkQim0sDhv09OTtr2368AnEa2Z2SkPFKA/2JfQFK29/P/perPgyLIkPc9jQWwIBAL7konc11qntq7qdXqmZ9jT7O6hRiaTzCiZyUyPNKNJRj1IT6LpRW+STC965osWijKRFGdI9vQMORz2Ul1b15JVmZVLZSb2NQAEEIg9Qvb5uT9wGtNCWzWQQNx7zz3Hjx/3391/X/UGlZyZgJ5QKXlWWCpkjSk4DpAKaDo9SzXNRaeIgo+ZcwkqmW4HmrGOrTxd87m8cOGiyxy6fn1j1bOAvRnt7IwH4DY2Nj2Ygz6tOz//0MHfyelAXcVZxPUAPQcHocIAGpwbt24kGccHfrYCej9/vmwP7z+x+uFJaCZIVmIq63oWOaNPdABt2g4YIH/OvZlK+7lHAJd1IzOb/y4sAPAuOPi7vrJuf/3XP3NufSoyoAJijmg42GFTZAfW7gPK5u323bseQJlfnPPqoM2dTXu28sz2D2uuRw/r+7a+HrLN0f2MqVQu24WlS94wtNdPGfQylfFJD5xDhwNnOe9JBva9Tz5zeST7+drlm34ubu9v2d7BjrWbJ9Y4Iehy4M8KADRVX2SjhuZ0fg60+yFjvTewsXLVrl+7azOzF21m9oKVJydt7sIlm704b/2RjtWOt+3R889sp75iJ+09G2Q71uszx0EHcBYUi1DuBJ+IL/la8vXg2ZZdKB9A/ot8XoEPAjscsEkFEFJAJHtKADT7kHs4sJwkJchPwI5gLPIfQhAj2Jvue3XD32RDx/yZel5sz8o/kd15HtxDPmObWTY218UgU5wpqXsGu+UsoUKAmRJv1NxbcxoDl7G/onl1qp+kZw7vJwBaPgh/E/jkIAZJN9kAsKJr9f7yGYLfF+wi9Jj8qRCMCsGpQqkQ/OF26J3AujlQlQQieRd+r/sAQAffMwG+s8Fm0pyLA5pnuE+QANCaY/QUz9ZYBYZyvSpZw3oHvyoOcLj/lT1LjGIcMZYi/yz4YWH9kDG+y79Tln/s+wmYk28YfJtwfZxcIz9dz/R3SFKPtV/ka5++bxJcOcM7gl8b9FnXAerYZxLmE8D4MLfx/ouxDcmhjyMJRGhuJb8C46DtcuAqATs1Xmx1vbd89Bh3UvNGH0Tydd7X5nrW6WyNz3wOGkQzZoH/jEHj5jmc5fH7aQ31Hgo+KelPeEwMVqJf+UJWGUPQLyFzWnOr72dvccZ3zb0U3IrBVeaf3zMvou0Q+Kc50zv/trmJ8S/JqvadMD7OLuleyanASMbMl+gY+Leyn6XH+LvwHtaae2l/a65Og1XJIBmzZFtrqWdpbSQ/3E/vqjHreual3eU8Cra2xuR2mdN7nPGKC78Q9sbnBUqfB8YlA8JIhHnxe3SiZIJxCKvTOKVrNRbdg88qkCAMUGut95MO01nDc7XuMQAtefazohvOMs3J6RwllDX4TQ5KR70SeHf8MZKAfAzeFDk0kOWzMeYXy5DkQ+vp70gTQiH94cKzrEMu6JKeFAkJh78OZa7DeeJzUlwCRQUSCehSWY/+LUGmoZU2tRaU+4dD4yy7lfvqQFMUmc8r8s3LSOnpwOce/F33jQ9CgWB6N74LuBKQrLHq+njhpUh7vaQEP+HSkfDpHppbbWC9U6xYJGwSPh0UMiC0OeI5kdDoMNA9fM2S7EAJk96LuVATNwG1sdKT4aT5j+cmVtr8XsIeb14dyhp3bAzpwIw3MOOSIaZNIWOAZ0hQNVcCj2NBBoBWEEGHpA7HeE5i40aOm4y6OEDA52I5VCfbWBnyfAU12KB6bpD5kJEMt7AUmT+HjM6EK5O/ywgg00oAvfaVjDN3lJOmCxqrlE08J+o8zVhxPDWHsXKOjRuBvb5nIwBaijRWEGfPOTO6ND/h4AmHTHx4a921x6QftAf0e+1H7SWtkfaIrpPc66Diu+TopBnmT1FFXauDXP8+O7jDT3oWADRfMQAeK2MFGpQ5obXTZ/K5EW8axDx4Zk86RBABgBiXr0UqY6l+znKZMSvkJs16eRv2C1YcmbCx/JR1ccr6LVu6vGhvfO0Vm5wyax6bjQzMtpfXrba5bT/76b+1h/e+sNFs0fnQMMSQr20akXWaDj4USnnLFvJWnZqwDM3k2icORi4vP3N+SIx8L2VMj/jP6C43sFPmlB0jpbwNMn2bWZy1N7/xtlVnJiydyzog8vzpsv3VT/7Sntx7ZL2jts2OT9jlpcs2v3DBAann68u2d1iz0njRXn79FZuen7V+emCPHj1yDlEoB+BJHnT63jitRGM3srk7HQcS5bxUJyYcWAdc5T9AZT6zsrLi4LU3kGm1EjDdbLw84fuK98Rqh1eSLEnGnC/mPdNsZh4AbMwzOOfmyTLMe1n4vU8/t/rOkY0VKj6nzZNjB7fJjHMdV8g5h/P0/LTz/DLf/W7XeY6Xnz1z3mpKpgHNkQt4WMnUpaFK0/r2td/9hv3gT/7YCpWyZ8u6o9tsQWpszcMj+3d//hf2z/7Pf+JArZp/Abygkwu5wA1KiTbvgkyhu8muBDSBfiMY3CGwAzgDTQJjBHSkoSMZrTR3g8sbPb21vWn79X0HpsjwbvVPnEMVFBJHmU7k/M1licZ0o2WDgxiZOdgDvFh3wH9yatozaQFweC4UI32aozWbzkUKwNA+bpp1+1ZI55xCBb20f1y3SzeuWbZUsOrstFUmp6yfwlmDpqBu7eOWjZfGHaRrHh07VclJ49jSmYGVCnlrNup2VD+wbqvpDimAzl5936DVmJmadvsAYx7Di3kIBmY4/wmIQL0CsErG4Fh1zEv5Z+agThm1koPLWd8by89WPDjh7Sn6iW7wWht4RtvehAvdPDk9bQtXLvh8kyl9WNvzxmJk3KNDAUjdcM2k/fcEWjzztRdKtwkyAPBkRnIO8uKEcV9A9ebxUciWy6Ztbm7OFhfnnfqgMhFkbXt31+lGaLJHViocx2Ri0nwTIM0GPdvZ2fY5qk6U7bU333CaC+et7g9sZ7vm2eL1WqA+4PfDYcarORgD7+D0G/2WjVaKtrAw5+X87E2yuwFE4Vje2dp1OgZkzbN90hnPbqVCAAC71Wz43tM5FvQmPOPp02Z6OFsAaAD6ciSgPWGu05Bpo7eGobkXWZv+mYRvGQAD2R2vUgUCJRV/C6AM/5G1C8fw5vqWX0djO+QEucZ5AryFtHZiZsKrRqZmpzwTtkjjpW7P6nuHzuFMc1AqHsBDAN55BzLwi3Nj9p0//I5fi770bJBOy06O6k5f0Tg8tr3Nbfvq4WPbXNuyYXdglPWWimM2OjZqByd1O+mc+Li++93vejNF9j/0H1CIoHf5Tha3lzl2A1hCxrocEs6u8tiYr/vYOLQTR87tzPNbnoHXt/HymFPZcJZS0cFa0YCRoBOgPAD04uJsCPSQPXt44Hr3aP/AM8mfPVm2Tz/9Ah4cm5+Da5tmywUHoN1uSKfsoL5vtdqeN6WcnZ9xvuRny8sekGFtcYKQBfQ6zwe8rW3tOWhLqTv6jaAM78X5wFgDmN902qPSaM4WLy7ajZtXnIuaTO61lVV7+PCxNyFETp4+fu789NBwjI6WQs+Eg5oH1i4uXbD5xUWnxnj86CtvWFo/brhuYk7ZZwDQbmdmUw5AkzkJWEX29pUrl23hwry/FwEmxsY+ePZsxZ48fGbNE5oAF0JAZqTgwRfAf5L3kEv0AcC56K44sx48euwNCdGj0HtQKbSwOGdTTqdTstr2rr37i1/Zzsae5bI5y2WLnuW9tbHlPP7ZYsaanWMrjY3aK2+8am+985ZdvnHVqZk2N9c883untmMnx9DH7NkX9z/3PgTtZsMyI3mbnp2xynjV4HUHiF68eMlK5THLZMluSjm9Cvp/e2PH/uInP7XOSdtmJuft6uXrfr7uHGzawVHNAejD+p7t7+3a8fGBdTvw9zvy7rp4rExAGL7koTXIVG/3na7kyuVbNjm1YOPVGcsWRv1MWLxy0SYWqpYq9mx99ytb2X5k23vPzbJda/cIugfaDOgKcjmyNM+qdOXryEeBokZgROzDyJfAnhBIJ2DZfRKSCM5Vf8pP1b5zPZRkyqoEWxm4yHqowDkD6xxkSJrtKTMSmhRxEsvela8UA4WxL/ObfmHI7JXzH/t/+h3XEhiV3SzbmfckGCn7OfbD40Sl2C+Wny1bPral5Svx3g5aJBW2XCPfmXlS4zNPlEkAaOh/5AdobQTE+pmhpntRFabTeyT0cwo05LMhAxlFzf0YQ8AkAtBFJVvwa+WzBABTvhZ6XZmkfoYkAK2AOzKfY784VDgEP00ZuMGfCMCcANRT3zgdniVZFKh+3idCZwu8kT8uwEl+hXAQAb0xEIg/8jeenWTqCl+I30++FePSevEeVNDwPO0R7YkQvMCvJRs7ZFHH4xQ+oASq2H/VXMR+o2yfGEgM9m94Dr033A/EWEzAPw8g9QKApucJF5E/qoos+X8xNiF/W4AdzxYm4bY++8qCPMQ0BdxLcyQKFPmQfJfscz/hYMLFhD0oa1h7MvZ1w3UhyCYs5/y4sZnkm8cZyNId8q2VAOl7LaEYUXBFGNzfnLOz94v9agHDMQ81VHd6vtY/flfWL04cDRVwZ+CtAioar8ai92W+uL+Cg1rHGE+KcYHzOInwKd5feknj5F5NEkxOCGqKciv4edJFsX7TOSLdx2dEu6h7xhiGcJxYXiTTArQViJB+l7zzzjHOFL+j8C0B5LG8aX60xyV/2ocC1nXW5ZMKC+Efp1hpKugpZUCDFEm/MD/Yicgoawu1JvdjfvkMPpgqgnUGyf6PK2D8ncmA1ssyaFBtTZwfGslE6MUC/9ZZyUHBs2bOyn6E6Ev5SbEyIG1aPwiSLq1kKGjyBUZqM+vzUv46CHlJKXuBzHwXAM318aY8L6ASJIFJ/F2Hlcam71oQCZ0iFZqPTicIioRWikTZlzJApBBj5SsB00EjoRSgyb9jgYkjvwJNdWDICOHfUjA6mASeMiZteAltrJgkB7pnDATqkNGaSOlLKGPBj99R76INrs0Yg3znN42u4RmxwhJoHh+gmXQAg3VfyY7k7retdQxASyHoEOLzihoxH1LgilrFYGhQmkHWtAc4H93wSAdQVBubssegXINhoXcEeJJBq7Hzfjq8+F18iOk58eEDAM06MlZx/sZGnGRY66o55Z0wgCXTOvz1PnyeCHJ8YMQyEeY4NLKRfEs3aG/JWNIax/LD8+K11LW6l+ZAaxkAtwA+S/k2WwHY10Gpg0PGhRT8+Xvq7/DtSr9IT2gvhUyz0FywneipWH7d2MgG0AbwiqyeoSXcWElkMBjWWKQZy6UrDjoPu3nPhJ6oLEAy4Q2HxiZG7eYLN+3KjUkHujqtjlVLOdt8umm9w4Y9vf/Yfv2LX9nW8oaXRVNqz7oDQNPsDwOuOFa0S9eu2NvffNsuXl3y3+Hk3rv3qd2/d9+ePvnKjg8OPXOX0th+d2B9uCo7HSuNlawzaFt70LI7r75oP/qPfmxTC3M2szBrI1M5syOzX/7lL+zP/vE/t88/+MQKNmKLM/NWrk44iLFzsGtbB9v2xjuv23/2X/znNrk06yBRv921T3/9sX34qw/tg1++b1trG1bIFG28VLHZ6RkrjxaD3DYanqlNMxLAKMq3v/3d3/XSfOSCZoJk4t3//Av78L33ff0nJyZspjrren9vt+ZAOF84NbNkREJdkR7Y7//h73vmHVQNZFDiuAIgMJ73f/aBFdN5yxEs6A+8bB4ghXWfXpixq7dvOidsAaeKs7HTte2NTfv5X/97a5IJ6RmnYzZaKng2NyBul2ZZE2X7wz/+oX37j75jqYrZ8UFoalYAuMrmrFE7sJ/88z+1n/6zP7NuIzSPDDqBPZGyQW/gFBrIKUCIStW2d3ZO+av7yAHl0vmQ4esZ5FCpwLF9THn9wObn4XKdcPkFuCYzDlASmhWCv/qampl04BzA/rB9aCUr2Vh5zKYnp+zypUvWabYDvcUBzSiz3rAQww2ghqDB/vGxpXFUcnkve84MUg5uj44UXdaca7R+6PQbpWrF8pWiNdodOz4i+71gczPzXopeLlSchoQ9uLG5Zju7m9brNK1cylu9tucl3r1W04qZEc/cPOm2fL3J/GW/OlhVhw81UApB/4IuJDuVtQc0OmoceQMuMnVnpsadS5S1JBu0WplwQGjQpZFG0TOdAU5SmREv360xP4eHDvRduX7V9xyBHqhUAMfJLtzZ3vLsvEK2YJcvL9lYddwzhBnb/v6hc7i7zhwMvGkmsgVIBf2EO1X9noO/cFLDZRkco6w3yiuPh5LQ/nDoQRmyR6vVSacOoXkYAClrXshlHQw8PNx3AJpS+/J4xd/ReSL7IaN4fXnZ532sDJCY83MLoxLaDW/eeLJvleqoXbp00apT407R04QfeXvPni6v2P7uvuuP6ljVgbVTu69LM7eadXtNz8DGOFV2LiA82eUAm2psSfCMz7CWbj9Q5YE+7ZA52LF8thSyCJOAQiqb8kATfA/sk0JxJAGnA+CVyQWHAr5lgHJ4oNkX45WKfx79gowBgkJlMz4VsoK5L3ut1+lY/eDQUj2zYbfnXNRQIMDVCx80Yxtkhlaeq9g3fu8bPrdTc1MO9Bw3AVmObXd72xqHNCHcsM2VdQdbWad8Nh8yh8sl62eH3lQTAPp73/ue3bx21WXAOZVXVpxiAioSgHTnlu2ogirY4ABlVL/Mzc8HmqNsaDK5t7NrGxtrtrK87DQsANBQ7bhzmIO+ZNR1Fbr7zot37Nb1azY9NW79bst63bYd7u26vDYO6h5QWlvZtPff/dC2tw5sojrtcwFlxEg+VAWwFlQXUG1Snap6BjTB7eW1ldCUkUqhhOoMfc3zkb+9zV0HbQe9kPnue7A66U1PWR/0Bvek8WChmLWZmWm7eeuq3bpz2wMOANAExrLZgoNFNJ1kj41k8yFjNRXK1YslaF4uOg0QZdk08Lz/4IEd1BvW7vY8M5kxuSwV8j52fg6l0Bmbv0AQaMEDtVTRMC7XlbW6ra7SwG/ViMcX8qOeIZzLjrieIPubvT05XrGbt657NQMgPM/arR3Yp59/Yc9XVzw7mYzx2zduekNOAmpkyT958Ng+/+y+nRy1bNhL2bCftkHHnC4IYH+0WrJhqmeDjNml65e90uHG3ZuWKY3Yfr3mvPT1owMPrJL9/Ov3P7Av7z/wgCt6aXJmxsYnpmzx4pK9861v2/TMXAigttpO9UNAlMadZO//i3/6/9reZs0WZhdsfnbRg0z7x7teJUH1R21/27Y3N+zwcM9aZNdDB+Gh7owHn6kg4Ww7gf4kAaAX5y5bdWLWSqMT1qefSKFoM8z1tQUbnx61wcixrWw9tKer9609aFh3QKZ1PQHxcJJTli8EbmL5U/Ld0LHQhskni+1N+S+ck0q8+A0/NBV8VOfnTmiXlOUlf8rBDgDRbqg+5N8CsPgM1wrIJdFEdqyCo4yHYIhsVOlO2fayoeVPyaaXHR/GG/xxATiypwUmCxxFvuXjCAQIvmnwLxirfBX5IQIPZN/HfoljA0l2oUAy+eBKFEOPiQNUvmcMfvl70vuAjN8kA1r+jtZTGd6clQKXtM4OiibZ79jZ7v8nwQhPtnDAre3jlL+Lhe42Iudt1MRMvo8SiBz0dO7phHvYEzbOGs/JV+F3SiDSmMMahOvl05/6xAnFhvwIzovzPpGwBs1xsNECz7MoKxmfYwwpgguh/4xAOveb0qHRpNYoXjvtA5fXTKgAlwxpXNoLBDD5m6oQof47xTuonmIM0I+do2+UPCoAEPuUwQ8OAWLhGFTyxRiDxsMY/dpuyGSFElZ+Ie/HmaPPCoQOPmeY//N4y9k6h4paYR48h3cUZ7LbDtjR9ZAIcL6Jo+YHeYnvyRjO41gCZIVfxViQ5IfnBaA1JNe4b540VpXPHeTrLLiufak1dmAwT3VV8CXi/aK5VXBF+0xYh/RGLAdaUz1H8uz2VdL8EZtYGb6aEwW0hLPIZ5eOVECDZ8XyKZ0szEA6TO+i+5/HDeL7ecVUglkqaOJyk1AoMSbuq8+RAa1MYen1gHuECg2tlfSBdDC/5zlK4NSejfEwra3kI76H9II+H7+b9LDwCD7Lz9IHwo50DujvGqv2gd5DellrL33j2F/S3JRnKrgUnBMxF4RzFQA6PocKOQJuQb9jX3A9PyvAqCQDDxImzWW5rTA16arU//gP/8EQpYzBxHcyblAqRL0ZqASUn8OihVRrKcL0MAiRBPf8AaOFEkCryTmLTASBkHBrYfQ7KSsGLkMgBqC5v8BeAVSa4FgxaDMIxI2Vsw5cPwiTsgF9XkpDyuo84EqGmkBJAXuKNvymoRCieTKOJHAyOjQvUgQ6/AUknN8AEtT4sRoAACAASURBVEbNqx+WSRRHBPBaJwGQUuZS/FwrRaQyDil3ARNSfjpQTg+E5HmaD12n9dJ4w2F/VrZ0/j7a9Fo7ZWnLSTkV1CTKqbUK94XFNhhQUlJStDoItFk1bhkv2pz6vAwKKRIpKMZBdoqDEK78AygL8AoooINfxiUZHn7g+N8D4b7oN9RMRweSK8gkg17zpPnRuLiv5oafda1klfuTcYbBAbDmGXZkiWE4wZuKq+GtiqnpGnhjvHan6d/zhZAtIAWtn1VOGA6es72peZbBEuTorOnV+QNCBrn2428zZGMwWWsgXaIATDw+RaMlw9S5yzjQQae9wPO0jpo3RW8ZG7JWyAcAlPvqANehqCwV/k52q/aCjDT+XYCT1Cg9ATQbwsTp8ojhixJ3fTJI2bCbtvSwYOn+qHVbGSsVpmxh/ooN+kUbpNJ24cqCvfDybZuczlrjBN7cA8tb2tqHx3aIk94ze3jvgf383/x7B0TmJqcdCAR0Wt1Y96zJTCFrN1+6ZT/6kx/by2+9ZlbKWs+5MY9t+atn9pc//Qv7i3/1U2+ENV2dcIdwJFtwIAInu2dd61rP6SK+/+Mf2EuvvWyTV+bMSHQvmdmh2a/+9c/sL//0J7b88KmX7lcnZ210vGIHxzU77hzbD//kx/Yf//2/a1aEXybQ91praHvr2/Z//x//xH71s195FnTvJADIZXHAwx+8veUcv/CHko329/7+30v4j4OOB0Qhe+sf/aN/ZPc++dT5kRfnL9go/NfHgSYB3dfqtGzx4gW7ePmiZ+d++3e/ZZXKmINLNEmiGdTK82X76b/8c1t/umHWTVkhO+JALqAbVBXjExW7dvumvfbWm3bjzm2nUaDMEz5XGgn+y3/xp86RXKlMOHA1NRkCB4Dg2VLOZpYW7ft/8iO78dJda/d7zjcLAH20u2+j+YJNliv2s7/4K/vTf/xPHWiEsxUZInuOd1jb2rRyqexcxux/wDtAC4BzwCXnDU5DPVENUeijQ9/LNJaiuZvLbLPpv4NiRd3fQ4VTx7PzoFyBbxX9RmYQ5fnILsAJvLSU+y/MzHu2IesI6Ba4f2t+PPA5DDAaAgJwH5+0PDuWM3GsUPby80qJxpvlUK5+0rBcadSmZ2asMDZq27v7trlRs2JpzL7+7W9ZsVJ2YLs6M+Xzv7m5YZ9+9L7V9raNQuutlRU72Tuw5lHd8qmMg4jQnfAluwEDiHHBIc68UR3gOrxExmbOG3HtHOw47QocsfNzU964r1Fv2FEdrtPE8UyyMj1zYqxieQLo8Oa22kajT+Tz5p3b9tKrLzlvcxogYEDG7b7d/+wz55He3tmwuek5/yxNKhlHvz9IgGiaw+2F9Zms+ljZw1QjoIsAuDoA7XCdtmnCDO1DybN2aegG4AmXNOAQ/3nsYphysBV5mKxW3FZj4cpjJQe9kImTVsdyuZL1Ej5mgF4aeJJFTYM+uFXRewQnjk8OrTvsWKmct7mL857VKnCBYNCXXz6yjdVtB6ErlXEHyDmHoKrBAYdbmKZn8wszTsNBhi6gGgDp+vqGrS2v2/ZmmIPxiapz83KuorPdroCvsjewk+Njp2dAZ3u2SpJ9AajJ/Wheipo9bhz53GAYZ0ZCZQD34UwELGROGT8UFPOzc74nmGv2EdzArLF0fOP42LnLe62eVWiCmso6cJzuQ5/QcsqcerNu3Xzffvgf/tAuXVny9yereAN9TJO5ZstWV1Zsc2XNDnZqtru9Z7Va3Xmg4VGGGqY0UbRULu3g/be+9S1bWrwQAmp7e/bZZ5/Z44dPfN1HS+Nuk7eaXTs+rAe+43bb9QIAdGV83LN0OX/Y06wrIDZNNJlvAlzzF+ZDdl8/NH/upQaua2m8CPA9BQUKzYgHHdva2LTD/Zr1Oj3fG+urWw5Ar65sWjFX8qAR58fE1KzLLnQMgEHQQjAOAGiCQMtry/4urClrwLywLmNj4x7Me/70eeJcEczNh6av1Um3nwD3nDu5eZKAyDg8ebt+46pzoiMPq6sA7JSaFt3m2d+v2+4OGblN91Fw6AF2qQ6hWeX8hUW/F9nPn35yz9Y2aMyadloQ9h7vUiwW7KR57PsgNN7seebz9RtXnP85m0m5bAPMH+wd2crKuj1/tuINGYvMycSUyxnvC7UWwRyue+ON1+zK1UuurwgSQZvy5aPH9vmD+56xDs/6nZu3PAOfOaIKgwDEyrNVz8SDr8gz4C3n9CVusxQD7VN70LXJ2Sl7/etveiA7Vxhx0B6Ahgwl9O/WxoZ99vEn9vzZM8uP5Kw6MWmV6oRNzs7Z9Zu3vV+BgXtwkGXMWscDa8PZ3Onb6vKG/fKvf24PPn1khWzeqpWqZ39t1TZoV+827n4Nyq0VO9zfsZPGkfezAIBGLgojJc9qT6VGnAeahsBjoxM2M3XRxsqTli+SoZ+yYSZj47OTNn9lwabmKpafSFntaN2erX1px+0DswzUUSHrlHOMfV8oBl5tvv5GkkIvJH7EfofsO+4hf1B/lx9DJq18Mz4v25bKG6iSAET5HfZAsJFDlrtnv+cIemJb07MiNIKloiM0aQ00YLLXxREsJ13+ikAWPTu2geW78LfwrOC3xj6z/B1kOIDhuVBhkHASC2DBhtTPv5lIEyphxAetz8gvlt3O/HHPGNBSso6wAz4rv473kD/qfoGFf1MNJPv/zA8/Awg13zEoFvyJkIHLuBx8SyWcwPRnpgKq3fQzE3knSKZ15FwMWMXQ92rw2c8yP2U/oVNCwCBcK9mRfxzehaAuSVD4hz6qU5+X9459Onwx4QLcS5muse8joEfPC/OR9ARJspFPffl06FvDNaJgdCAvHXw7+V6xbxbLD5Rv+oqBPfl43m+mQ0PRYIdC/SeshuRwB5Sgp0uyzZlLJbVxD/lWwgkk58IJTgFPemkklajCkxi/giUA0Iwvl4BZmq/TiqgEB5AP53suoXNgbJIbvbtsjBgPQNZFs8O16EwC5EFmzyhlzuuPMMeB1oX9T2A0UIyFikB8Qc4n5933BG71DGL+GGegJFKyl/xO4Uoae9BtgbZFegHZEP6lLF+tuz4nQFPf5TvrOcKchGHEgGYMYiu4Jvnlb9j9SvZkfbin1l9rzHMViOPewtRiTEu4i8uuZ96G99SY4v0mP597yh4VNih549/ClmLZEzYn0Jx5J6lC/pXwSuRD9xQuokDbeUCYfwvY5r4up1HGuXAP5IR76ozSvPNdMqU5i88y4XTS3/zttIImycaP5zLef2I8CJhE4DfnGcLXoFqLk4OFuVBRgq5iTyBzJNAQSNe+oUk9lGYkWnCuScexZ3gWPiefVfa7Ak3ak6f773/+h//VkEw557yCEBCevkHgUgqCcEaHEQNIUvj8TiVsOgR1wHA9xrN36z7BiDyjLtDmkuMYo+vaQHIOJJQSPCkojeHUYUmkVIccf9ehKiUUH/DcjwxmGS9aGAmcb7CER0WCqywOKVJ4QyW0Gi9/EzCp9/ttB4w7O4ni1QJq4/E3viT0Gr8f1gloyPgUuY6B1jgSqkians99NfdaL0V6tAliBRQbBfwconThwAnGWshI1T34HivF84A2/47BYpwMvVMMcGqjqjxN/9ZzJSNhE4fnyyjSJhY4L+NNz9Zc+0EKShtRMEi5xgcWAK+AXTj72JgYJtr0Ogzid+UA4is8M/DTySGmFFsKBoD4FExN1lvzwTzLIeb9YhnSXoRnMIBKHGp8JhjmOIfByMJ4pnwpzBN/5/MYyJI1nqfxKTNAhrnmkntrPmXouOJNB1mXvMbKVvuQ38WHoubYlWLSzOO8oS0FG0CbwEvPmDQ3WmsAaIHHzDVjU/AhZPsnnKFJ00k+o3tynSL7jFEyxLiD4g2yLWOP71pjvUOKMlUCIN7MoO/ZdPybdcEgcXlNEWnM2qCbte5J2lKDvFVKU1auzNowM2bT8wt2+/Z1u3J13vIj5o29yEDrtdrW2K2b4dha1vbWt+ynf/YT6zZbNlYAeCpbpTRumzu7zvXYyw7twrWL9kc//oH93o+/b8ayjpgNjjt2RKbW8xX70//nT+3XH3xsB7s1L70mO5YvSs5xBjCajtsN53Z+59tft7e/+Q2jvBqwt1ws2ZPPH9r7v3jPDja2bXl5xXb2Dq0yPmEj5RE7aBzYK2/9jv3X/+0/MCuGs6NVb9jq82U72N23hw8e2qcffmY7m3ve9I3GMbl04H/FOIP7drcWmhbOLszb195521588e5pEMGdoFTam6f9u3/z72x9dc05MScqVXdCJSPIwOzigv3+979nN1+45Q3C6Fh1uL/nQO3W5rrd/+ye/fq9j2xv+9CO949semrK3497oHPy5YLdeeEF+/q3v2HX79w6BYXqe3v2+aefeSZZbY9miCEzg4aNRZr39HvWTw/t+t3b9uM/+Q+cI5gsNECR7a0tp8bIQ/WQStsHv3zPx0C2LRlpgCAYqru1mnUGPStXx2324gXbO9j3BmhYr+1G03qNpmXgxk2nvFEU0WjOYM5sgkt8IXfMJ/pZWT+cxUSeAj1MAKLrzWPnoXVjbvSsoUmz2/LYwcLcBbt587ZTbZG9iRxAS0E5N8AW/ONXrl3zfQLnLny6ALnKAuF7KGU3d8YpTb+4eNH5fSmVrx02rDo7Z3/wd35guYlR6xXMZpZmLV/KW6fbtMbunmU4h/frtnz/kX3+3sf27OFjS3f7p00fAZR4Bl/w6UIFUm8cOeiM88meJfjg+3dozo2Kdp4oV2yeEvSxUedipXEowA5AJe9DUzf0QDaftVyJDGroNLIe6FhYvGjf+/7f8uZ1PcohLSld7fastrdjn398z/6v//1/c+oZ+KnhQEfOnf90GMCL9Z0Nl9vbL94JTTzIPGy2vXGm9QZOzZJlpL0g93BgEyyi7JU9if6qlsqGMQj1DLJXOwjUCZ5FkzRiHK8EbmDKVXf29t2xYsRQH+DYQtsxU522NGeE2xQ5BynRAx0yQafHvBICEG56ZsqbhR7s7tmvP/i1Pbr/2LbWdmxkpGCz84vOMc04en3ovo69suPGzcsh+/TCvIOOcAnTZBDu3o3VHT+jnAN6fPy0qY8HkuDmS7iiXae2OiELmEy0AU5Dxd/L5dqDjQHcPLO/QnYWsg0wzbpylqNbCPh4g8p8EqDpBGBgJBuaMgO8Otc8nK1kv3U4K4pWzJJJGAJr7UHb9lv7dvuV2/aDH3zfzxL0Phm5ALh8Z58QLIJaAuqO+iGUAPQOyFt6ZGgj5azNLQLQz9lbb73lwCTj2ITj+/MH9vDBI1+vbDrvGc6l3KhzSqMPPNBCJut42aoTlYQnfPL0zNrZ2bWVlTX76skzb1oHndHkVNWMQF2r4fRKF69fsTffft0uLs5bebTg9Dud4wMPrhEAOdw/sJ3Nbc+AvvfpF7b6bN3B0JQFkG1yas7Be6d/ygWQ+/r1azbBc1ID5yl3rnICAPWG1fb2bHJi2qYnpnx+CWixR5kbOOIB0zlDkUs/a6FC6LW9+oF1X5ybtcULZCJPOY0OepUy4ODY5j1T3EFuM+d0Zy/MzUx7liw831dvXHcAcWV9xZ49W7blp8uWyWQD3zP0LchALmO9JJtVds3C/KxdvLjowRQAaEAFGvftbdVtY33HNje3/LmVsepp5QrjJyABRQQUNleuXbYbUBAx1nzWsiN5DxgRKPjg1x85HQxBmoX5CyEDrm/27Nlz29zYdsqaXJaGVgUrF8tuf3KPwaBjsCgBBhGAfvX1V+3VN37HKzwQUrLfV9eWXVcf1va9igV5Ys+QwX7UaIas47lZ+72/9fs2Ol72gIgrfzChLhUAZvvbDfv1+x/buz/7wI7hgS6NOcf94cmR9wJIZ3qWGvZsde2pra89N9K0hwNK9IGV0z5eGnqhl1hz1hIO6NmZi1YslC1fKHvQqDMY+vNnL8zYxHzVihM5O2zu2Ob+mnUGDSNhczCAezY01AuZWqF/S2yHsof8HEyAK4FrAjXkT6VOG/JR8VKwYu4MzOYe0H3Jx0CvFEbgbR9YtxV0i9uBXiUYqlTo34CtjI5ARrAJGSfc+djfVEtx9gYe7I7bQOdtytjH0XvEAIdsYPdF8dmjCkT5C7LnvZojylQ+n6wl21+ZaUr0EgisZwkolI0sSgL2lwAM2fvKJGWueT8+q+xH2eb+3HTK9XJYqLNMbvkcp746dATDM65YgRjBv8rYWIk5Dw3dsH/CfIZ5cZ98JGujBRI9oNAKf0cO3efon9EB4CvIr9Cz0Sk+v4MkmJkER7WHS2QfQ2PYD5QwJPogm7EfJJ9DMnoKqnqG9FmzRmELAkklzzFgJV9Kc6Q592BIs+kyKdtLAHaYp4DnyG/R+2HP6Tnxd/masiVjwFN+Ou/hZ1lSmco1yvznXUSrp/fmuzASYTjoWb4EmsUgqfwuyajeQzqZ5zLXajSozFzhT8IZBH7q3WOcg0CtmodrnHyeIC5nlvAbBXK4Z+z/noHRAPRqAgnQB3gaMqf5PfMkvxt7NSQsUWHNZ0NjVgf6kv5KAic118KmYvxEWI4ASq29sKoYwGWtlCCpeylAJJzM92viBwMcCsMSgCsAWvtKgKZAYq0/c8Y1fF54kfAhxs/zlBgm+ZVsxtiM1k+c0pxZrFXA7QLwLVtPsi6sJwaxpadjXRdsyLP+ZHFlge7Ne0pO3YdIMve1B3k2ySiSkVNMIupDxxwwpvN/073iPS/sTDgDayD8Mp5rgevCY4THMZ74eb4uCb6Cf6js+BjfwL7SPvN1TprvhvUKFT3IJwFA5JdEBpQxCctevdHrJ1hHCIKqb4DopzgTg7wFnEvnwCnm+j/9d//l8Dz4KYESAH22yZJ07ESIGJzAoXhxFCXVYSNgQIIfK09tqBjwi0FSRTFkQMQgo4RWQKAOawm1UHcJsoDXWLnCgxqPRwetFICEXBtIB7zuwQJIaUpB6vDRZtA9Nem/MZ5wVv3GASEFy3Wa+1ODKYoQKaISj0nCfnrAJOBiDI5qvnguP2sDaaPGmzdeH43bgdsk6oOdp0NF4xEArXWID1QdApIxKF4E5usAjOWRe+p5MVCqtQYwc2AqyYLWXGtMcURK76W19ChX0lQiPmC1fm5s0UzFo+MBcOc/RZH4HMC0nhnLUciAwIkKUWCB9DJOsPDDXJjz8Apgl7LX+8iQDFJyxpPmMkJG8yBwo0sGNa8oVEUmJU+SM8luWNtAnyF5keEWHLpA6xHkOETNeI5+58ZpKhj+Wo/Y8NKe1mGk+dEedqMDgz4pbYv1jGQiLi/j75IBfbaTlNDo85pnPheioSGDXIazZFzjFDDOdZJ1xilebR0A0h1aJ8kxGUJ+r4Q6gSw6dDTZR1pDnC+yloa9rPXb5B/TMK5iucKkjVbn7cLly3b7JiXQZecY3t/dcYe702ha86BpI8OUFS1n22sb9ou/+pk168eesZsfKdhEZc7f88vHj2yvUbOpxWl77e037O1vvW2V6pgb3z43w4xtrK7bv/3Jv3Uu0p31HTewpmcmnbYBTlTetXF0ZLv7ux6EvHBpycanJkOQbDD0xly9ZtdS/aFNj41bt9217Z1DW15btW6q7/Qd/ezAHdmlpUUHI/2Ag5O+O7C97b0kY7JmBwfHfs9248QpFwC9oEgANCUvBqRw4eIFu3Pn1mkggP1KZhJAEuABvLdQlXjpdNTAA37j6dlZ+/bvfduzuKHSoNEc2c3rayv2+Wef2qP7D7zBWPOk59lJOChkV+BgekduSpqvXbXv/sH37NrNa65jlpeX7XC3ZivPntqXn3/hjaCOTwIHWgWaBRrGMFcjaZuYmbbX3nrDFi9e9CwBDFpAqd3NLaf5GM0VPSOt1ew51yyBOOeyrUw4gNce9i1TzNv0hUUbIaNikLLd7R3bXdm0Vv3YUm2u63q2hQdLAKJKo57txrq2e10HWspjo7a3v+/jn6xWnbuLBoqcW7wjOe8ACJzRlOn6+THoe7ZyF+7Y8Um7dfeOTVYAjFrO08xaQlnhmZX5EecuzSYBrQA0HztIS4YflQPjkxPOZ9ptda1SrtqVC1et1WBO6lZvdSw/XrFv/+3ft7GlKRtWcjZ1ccoKY16+YeWsWQ4/uzG0vedrDkB/8u6HtvwErtcTKxcLp1zhGEwA0DwXGgQ4emk6FgD4kBF6dBgyWzGk0sOBg89QhJC5whfAACCuN+rsdzxLFYCvNF4OjUjJkkqZ3bx1x/72j35oV2/esH5Cw+QOIPZAm2Zoz+xf/LN/bh/98lc2mi/aRGU88JKXik4zw/xAvXD1+mX7+ne+4VQuzBt8xe/+4pe2t7VjKbJiml3rnpxRRxAYcD56G/o6jxdHPaBB4zdkr0tlRweu6ZbrdKoGAL8BHqG5ga7HKUp6XXINbGpy1vm+J0bHPDABZQ4OElQXZFU2B22bmJvyaoKlyzQLm7ZyqWhH+zW7/+kX9tkH9zyrdzhIW75Qsh6UQ5Tj4hhCLbFA87ab3jhuenrKuq2Oyw3N4x4/emaPHjx1HQ0YhnMhWyQ0QTz2DOizsx7QBzy+Z/wvl6IpXcjKlp0Yn6Psd9aRbG5AAl/PXM5GK6MJYJm1makpBww5g/u9lC8uOoWgkIM1lADTyIxgGcHFJBOa51H+vNvYtaVrF+0b3/iGdTstr3KAc/9gLziwUABQPYUDCh0ICQ+cFbwz1AV5AOgL076H3njjDc+MxnHfWFtznmKavrFP2HuA9NPVGc/YZ3xbVFQ0aUA34nr8jTd+x65dv+LrR5Y2vNEfffSJN2Ikc9azpccrDpRBs0HDxMt3btjX3nnLrlxeskIh693Na3tbdlDbC1zQRw2nP1p+tmZf3LtvGyubDoYTeKa/aCZb8Gx8+MEJYHFm3Ll70zOgGQcg7QcffODBQsbUPmk7gAqAyZmLY4Qs7x3WrdXvegVEthiyNll39DHUNuhdwMDR0aJniSOHWZy7VMr1G/cCPEfPESwY9oZW29/18wquaDJ0yVC/duu675XN7Q1bXV23jeUN13kE/wqjRT933A4YDpPgdLD3qGCYnZmymdkJuj04sIsMb27sW23v0GlSeLay6MTRzzmK7bRwYcHu3L1l169fdbCevakMTGzIDz/80D7+7FOXE7KHSsVRHxdzRgY5mYpzcws2PTntfMruyOfwxwZ21Kh7hQ3A7fWbN+zq9aseNHMAunHk1FVraysuVzQjBmxGFvrDlO3uHliDvgq9ri0szVmxUvIATaE4ajbM2tzMjHm+RMfskw/v25dfPLStjW3XcQCxtfq+B4MyGQJ2fdveXLXny4+tc3Lk8uVUCKRTOwCTdZtFNhhZ/WQ/o3vzhaJz4aO/oLYhm3t8rmK5sRFr9OtWa+zYMNOxbJ7y/V4CQA8c5JYfKP8htkW9+C+xb2OATfZfL0meoJrSwbOR3GmiiNuYSWYnZwVf8gW8woHMUE/mCFltAuIEhrgsJnSR8mMk17Ir0Sv6in23+J6y25WVy3NOMzUB+CNKTPkLMYAs/4OxyHeJQRPN15kPEAB9AbXyQwWMyAfQOiqjUXa2ABqX8VbwH/T+8ollryMjnGcAgbHfL/+DrDv3mwdnJeCy/R1wyQTfjKov90MSjmVxPHtSXbJu/J25YG5OwVBsc0+aCvcRYKZnAEC73AzOuJGZD382gWlPPgkZ8vKzYjnTPMdrJPkIsjESqKcSv1Jzqu/yoeSra25j/zCWN82v1i8eV4w/nOIc/TP6RPmX8kFjMFDgZIwjBH8/0CLG/lTsJyqTlL+LjoXPCxQm4BfjNZIVyRj7JQagYywBX5rzQHIp/y2eQ8mdZFv74xRjSM51JSIpU1/Ao+ZJ2EGcgKe1EBYiXEH7THOmewuPko/OvZQw5b508p/WQWM/H8CQr8/YpPvO5DUkQMmnFm4hUNUTExJaIZ4jf1nJbsLs0C/aD5rP+FnCFmJshrWTDlBVhEBwzYHWWuOTfEt/akzncS/tWe0DyblAWK1LvD9i7Eo6VDpG70SFqWRaek7P5vdaQ+3fGKNy7ICc3YTBQbKiMUoupV+1XvxdgLKAbX6nd5SsMicCbHUvBSiEhwrfknye10GnzTuTgIAAe+kl6dXTYEUm4D4Cq6FPc32QgNEjSQ/AbCYEErAXkZ0kj9P3NWMT33aiGpytgGcIO9I+TpEBLQHXAjA5EgwyqGLwRZOpyeJaLRjfJUghOpYQ/ycLpHvGypiJ0CJrEoXo8zlFtTRgPUv3OK9gpcD4u8AlgUVn73SW4p8kGv+NUpVTAyWiF4k3vJQ+BpayRaVg9O5abM2ZhE2bwAU34aSK7x0rSQljOGRDhEr38wM3AqS1OTT2cEAEeor4/ucNsnhc5w8dXa/nS6FJSCm11fvqb1KAOvilVPR3GWa+WZx3PBh9krMYZJQhpXFJKehe4viS7EgB6oDT4agNy1gUbXUHIOlKLTmKlZa/+zDINH/XejpXoTJmuwGY1oEvBSAAmvFJnt2odKchcEGH74Frip/dqU3WWWuig1BrqvtLDgCgBdJKrjTvOujOy1O8n8V5hrOoA0bXKUsgyFlwzPib5J13zrhzcdZxO5Y9jdWBQxpUJfOow9CVXC68s2edJZkaktXzxo7kXcqS8QKi6BBXKZrmLpTZhEisjAPdI8x9KP/T4XWqFJPu0/E+OT2wksCLjAQ/iJPGXZRpwV/MdcfNUIric2UZy6bylhqQvlO0bKpkuREac41ZdXrJbt29a7dvXLFC3uwIXtSdbc+ABmjsn/RtlIZPqZxtPl+1Lz6+Z7WdXeu3CZ5kbWH2slNAPHj4pW3srtvoZMXy5Zyl8xnPYDpqNOzWrdv2tdff8OZX7/38V95Y66BGeTCl82XPBgx8mUN33qFRaHY7Rll8qTLmzimlpmSspQGtKlW7MDPnmZO9/tCer6za4+dPrJ/u2chowUZKUNZkPbulWCh4E7p8OudZz3B9QkMA8EpZZOv46DRqSqMqntXtd93BxzigaVMopQ6lntVESQAAIABJREFUnjgqYY+a0WDo8DDwQVbLgaKCBm+1w31fhxt3btqbX3/Ls5kBD2letPz8qd2/95nVtnd8LEf1E2/sRPYwcjVRhauy4DRUlalx+94f/oFn+PK3h4++9IZijcO67Wxt2xHgVhfaj7ZrccbutAAjaaN32vj0pJfGEwRAznBucWi51rpDp1BAT5DZhuwjY4USjviIFSpjNjE3Y1OLc7Z0+bKXpdOY7On9h7b+bNlqa5uehcp1Au4AFwDtDuo0j+v4vQguwK3tAE2xZMUCgZC+6z0oeAChT9oNB/Vd76aHfiYd0ATP+lYeHbcbt2465yec4cjOoE2GaN/2dnZcb8ETDQWDX09zuVbTAwmdbtcOj+oOdsCL2mkPbLI6bZcWliw1yNj27p41aIJZGLG3/+CbtvTyDSvMjll5rmDFMTOqWgcnZumWWb5t1jto2PL9J3bv/Y/s4RcPrba762Xqo4W8Z/PjzO0d7jnlCSXeUzPTtnTtkhM+4phurq17Yzay4igHb3kzvX0HoJ3PdiTvFBVQjNQO9pwvuwp4Dn1HMe8ZeqxRp921pStX7bu/93t29dYNz5pEPo9OGp4byplGsOinf/avPFBRzhcdyCSzkwxP7uMZlqN5u/Hibfva17/mtCToEjKw7336mX30/oe28XzFOo22NepHNj1Z9SzZFhlYNvDvAEvpft8DDwDbUKigYwH9AT7ZJ5WxMVucm3dHzUtK64BlRw5Ss/jF0bKDW6NkEZOt5/ZEygMQDuKX8jY1P+3g89zinJVKRS+qpzT16eOntv50zZqNjlNDtDs9a3V7HvggG3aQ7tvkVNnefOs1u3nzqtPDAEAC0rIOjx4+tedfrXn2jzJQ2A/IFMAxAC6UBt4gs9n0cQcKrHB2Bhs05/secD9kQgdbh6woPg94R7M2LyccI+uz4kFhMld4T4IyUO94M9ZhxnUkWBO0JEG3dzxggZ2HfJCJB6DstgFA5KDlDS5pEEljt8BBfuByiZ2AbqUaiTG1OoAkZNwFai6Aw1RuaNWpMc9OvnXrlnO6a9xkq8LpjX6pH/DuQ6uWJ1wOoEthby2vrvs4yC7/3ve+6zzDlEXCg7y3u2+fffK5Z5xbLwRVx8pwFJds2O/acavpvQJefv1Vp+Cojo96wH1na8v2D3as22565vTKs+e28nzVnjx6arXtmo2Ojns2a6/bt/2DYwd0ncO7XLS5xQV74YW7nm3MnJMZ+ODBA9sk8/boxBqcad2B6372HNQ/BEPqJ0dOwXNxacnmly74OnEWoSMf3L9vz7566mAqFWvwZTMHfnZb3w4OD/3MUgaQ28cDs6Ojug27AJRpX7fZ+TlburLkZwPyBY/5+uqm60a4nScmq67/3EZIsiTJPIaD3KsMSgUbKxU9JZhMS7KvtzapKGiccekmexA5JfMN3c9ZSGbz7bu3HQSHAoZnuEzXG75fv/zyS3v+/PlpRQ3AOjImmV9aumy3bt6xhbk5G0nkB019VK8FAJqqDfp5DAhA0XiSrKuOO47BXxh4lvf1a9fswsWL/jsqUnZ3DlyP7NUPvOIBc441XLywZBMTM873nRpmrVqesvv3Htrm+ratr6z73mTdsT+HKbL9Tgir2f7elj1+ct8Odnc8c90p8jhkhjRxJXMqUE050DFSsGKh4lnB5fKY68chGe/pgY2Ol6w6X7Vhvm+dVNOOOwfelZkM6P4AeqihO71Owxdxysrn1O8AoGN/Q36jfCXx7nM2x0CaOIe5nwe3hoF+4Tdty47lRgJ/sipN4+xWjUXgi4C92Ec9rZyJ+GoZo2Q59rtkI+t5fI7gduxP65mxP6IqUj03tqtjiogYtJYfLzCRzwm8Zj6VuYfO1bOUCS2aDx97lIHujkLiK+hZQ0+iOfvv1A5K+HhZX8YtwEv3wF4TOMnzlHAEKCx55zoP+NK8Lqn8paeD/Jzgx4TMPfmH8i3ku6RSAd+IfWgBjg7iQMvRP6sIZnwCpCQ7wh/ks8qPYsycQehl5lv+j3yo+PspQJTIhsbLOJXVLr859tH1rPPYgNaBXgzCReJxSQZj8Ff3kA/F5wM1ZVgjzbNkNj6n+bvekWdrzNj8AjHjd5JPKHBe94z3Op/nLIv9XAV2hJHwHF2jeVHww/dKwu0trESyxt/07tILcdau8ALuJdtF1+pv+q6sVL2f1lngvORJciLZ4/Pan9IHwmM011wTYxb6WftTaysMAllTPxnpKq6RbtO+Z29JjrXeWmOu0zu4X5PQKEo/MEZVqmkdlFEtIDXeI9xXwDdzpoxn+exx5rWoM3iuQFLJinBLrtMej3GfWM9IB2J/xPpTn9E94j2pd4l1GNzlmg8FEMLZe6YztI+5XsCvghRaP92Tv8fngwID8ZmgfapARFzxoPXWGARAxzqLZ2mtsLHic49DVfPNNVQMs1bkVTm9ChW14Il0uwLPyoQ+XiEZMpyRfCET4WxQn6+AGwmg5rO+NwGg/UY0YBFnnnMjBcOF1GkdarGS1u8E5umlJBRqhqaIryYkVkpyIiTgErjzix4vWqzEtVDasLo+Fm5tLC2wNhjXOHKfDqnh8UEfA2rayBKU8wJEBEHKK47G6PA5P8bzxgLOvt5ff5PiiucnVvDxwSSh1vxK0Z8HjuNDJr5eB7o2XvzM2OCSkJ4/iNXtV5uC+8VgcKx0NU9SGP7vpDRI4+Dz8UHKZ1gzralklHUJaxEOPj1Tm1ElYihbvZuUQgxAA2jFJSwyrjRW8SQLCGYeZWC5TKQCfYXe+9SwwuB24yA0cZCRRplW2ANhA+NwS8nE7y2ZCDL6m+Uf8bNwMqTU2fRulCadZqVE47WX4uMeARAOUVAUhQ4dgfexMtN4uY65OR0DkEvUXZlrtB/5vQynGAQWiO2AvpeBhwj6eeNPv4sVfyznDrzDk5xkNcgJkHwHBX2WYcL8Mg7JkwInWvPYABIwHRsvWkcdEtxfZUa5kZC1RRMob/Lm9AchEo0Tnk7lLZ8pG7nMNig4AF3MT9hYdc4B6Ls3Lzv9Blm1uzTy2dnx8v1cL2slQPpm37Mq156v2S7gZ73uWWgLs0ueXQoADL8tmZqdYddpH8i0RA8D4Ny9ddcuLl6w/W34Mdue1Ydz7fLcaoTDAKeXgFq/a+nciE1OT3lZNH9jPx3WDpyvGFoAQDX4l+G75B73H35pJ92mXb193fYOara2uerZTCOZlGc4E6hoNzvOCSlAkky4xhGNnPY9kozzAPDL812mMmb5pCRNexwHgnUaHxuzVidkEPiY0iM2Vhn1zFaaJ9EQMDdasOs3rznQx/3JiCSzr36w7wA+69Jqda1ULDvXLvIAb3F2JO3XAx5cu3nDy8pHMhl31GkqloX+wPmgT6xYHnO5ZdwAlwBwlD+T4UpmLECGjB3eG95rAEUy89AjcO+qrAyjrU3wN5u2+UtL9uobr9v8pYsOyMxOzXoAYPXRV/bpBx85CAswhIHB9dqrgOBuCAy6lisVrVKtnAZ4AA07rRPn86LUmMxAskiYbwCZJs300E0jKTtsHDsl18z8gr3w4ot26eJlo1UQ8rm5smH1/QM7qZ94Jj6GRnWMEnZ4Ss2z571pJ6A/Ja/ZEZdRgLTx0arNTS94E7N9Gj5S4pzP2svffN1eePtVz4LOV1OWJlYzNGvVW9bZP7JMs2vpRsd2n2/YyqOvbHtty/cHWYitxokDrJWJqoMubcq/U0PPYF9cWrARAnuUhz9ftq8eP0my7ouWItP74NDnj9JpvihJB7CnggHaDppz0rwtXyyeOqlUCXQ7PatMTNqVq1e9kRuZ0i6jnvGXcpqcj9//0IMG3vCz17P9g4OQXVAuOb0H2YZzlxbt7W+8bbfv3PHnkxkL7cH7777nzTZp0tY5oQlj0QEkZ3ZKAxCf2PrGmmcAjo+Nn2YBAwqp4gzwk+AAmf39TqjCkU4A9MrRJDcF/zOAYtE5i9FtALLI8s7etlNCzM5N+x4A+ENVN1snIaN/fdMatYaDt+12zxrNpgdkyP4cwnWZNpuZHbevf533u+EBArLvuRb+Zyg41le2k34KoRJGlEnsBfb29NSMZwcDxJE5Tfk+f9M5A4DAvuIzznXu5axk1BFIa9hejWZ6UMJk7cLSon+uO+g43YHTwgFQERTrUtWV8+aAbjinQmASugWejb4kmy/YPxkPhFGZ0GgdO8+uU5zQzNX5mmm2NnS5BGzTuXp8FALXgCK4vs12w4bZgVMOMefwHzP/3AfwGloKgmRurJM93e5aMVf0bN3J6pRnvG9s7XjT1NFy0b7znW/a195+0ysZdndr3hjv448+tefPV6zfHthYuewBqcnxQI9BkHTx0mW7fPWSXbm0ZLNzU5Ya9m1nZ8P2dnecvxguZRr9baxt2sbGprWO4VSedr3Puq9vQqHScZlkfQnYXL91wwFXgHFKjDmDoB46PjxyGh+ngOmbny8EYwjWsc/uvvSivfr6a86nzRlNgJSKgo8++MB+/eFHtrG27nzggNfIJQGmo2bDgfjtPaibch6IQhfgWHE9Mk0jLZ5HBvnkNM02s66XyFoGgObUI4McENoBzUwAHxyYsuyZnEB5EIhiHThCftY2thw0dnqWIiB1KQSB4DnGdhuB4qViS0tL3giUbHXWD7+KbHjWmWDB48ePrX58eArSEGCST0Jw5e7dFz1AQSASueQMQdabJ8d2eHRou/s1qzeP7Nnz57a+uebjx9ZkrpAtgj8ESV68c9eDYA7KdgdW2zmwTz75xLZq27azX7POsG+F0ZJduXbDbty4bfncmBVHSlYenbS9nX2v+Nva2nHQPZcjC5TzjWqMHWs0oFnZsWfPH7kNg+0LkBusCm9fb9l0SAbwuU1lbSRb8gxoApjeg2AkZ/3UwHLlnE0sTlqukrZepm2NLj0LOmYZKCLpUSRu5wBA60v+i2xAD7b+lgQo6Q/0IXsWAFoArzv77luEIBTrCW2NnPbYTqRJrGQF/RVXO57KUEI7KIBE9rJ/TwBy+bWy2UNwTVV8gbuTLyX+aGzogBiw0PvrGYyJ80B+93k/UPeNnxuARZIIQvk4nxGdQowB8AzxJ8vG0Wc1/2ouKNtZwJBkm2C91u/Ur0h8wODThefL5wogSPC5Tu3rJMEKu+0MTAnyMVIICS7ye8hkFk4QQOsA+MR+jXxQvrO35TcKxNE7IHboS/lvMYYiP1k+iXwbrSv/Dn5aoIBQco58PQGMurcwgXhsWhv5pvHz/d2TrHzNtXxKyb7LTXK+SF7kmzFONRDzvZrIsEBLYUacmbpfPM/chy/ORT6rf4sChWvwOWMKUl0vWYr9T57LPViDGFzkzBHoxTvE+AT/5uzW3DEeraHkhP2nfSlgWvtJOkU+ZxwE0TrFQKgA6hgAlW8uTEtYhEBfPTP2KXWN5Fvri+yLU5exaE7kW2v+lGWqwJcwE74rYMRnhBPo2RqLZIznxuPWPOh3ul+c9Kc1C8Gds70mG0iYknSyZEOyKfnTWundhI1oTBqjdIbWTHv5VP9E2fn6Hd8lYyRaxOsVYxfClGI8TrpKewJfR/IT60Z+1n7UmvPcGCvRHufdYrlgDNov0pvn76X5khxLHwqflHwQgGXOFMjR3lESJU6Wfuf7OBX2ut7Tz3D2Ks1+6SeQUGkAQPs7Js1DqTDUmvIu6I6w9xWcOmvUK3lz+/t/+e//wZCHxSBQLGAoWS2WNnh8WGqCmACETgIjAFpcqryEIgUSLgbCs+IJ0CJpEWKDQouig10bToshw0YApxRWrFCklAVuDZ0bN2QXSwg0H7y3EPtY8PjZDbhkgzIeLXx8jzMw8jc7l0oIfQxJaZeeqfeOQT5tiljRazPpoAnOawBuBMJqzuPDS5tE94/XVPPI7zQOvmvOdAhpHGEOQ+mTDlApT+ZDQu8ATat1utaae5/TJFok44r7aHNLOfFdB5+UqdaWA5x30SbWAa9IqLKD9Z4yxLiGe2KgC4CWASpg0qOOcPVls6elEDJUdD9vupRkL0hWwzyJLiMcmlKgZIWEdUqabyQHuORPsnFeFuPxa/8EQyrMrebPHY9ENmM5k1LRWLmW946jUjI4tf9jo1UAtORcMoCjrr3x2xSt9iz31s/BsAuySsm2QGHuqUNee1YGRSxzOsQ4jMm6i2VO66PPB07sEI1kPWUw6711eJzJUzA7BATICNFcxjqGazCgceRKZCEmGezivMPJJIOCzLdMumCFYtVSw7L1OhkrFqpWGZ+z8cqsXb1y3W5cvWCFrNnh3r5t07hpY8MBtmwn8C4d145tc3XNGkcnDtiS2Uc561R12ht01Q4PvIlfvVEPGX+ZwC2HcesZ4qm002xkUxl3rsggqY5PJplQxw5Autxz+FE6i3NZLHgWMmAZ8wHlBYAdvPeZodmFhYuefelyNOjbUevYs34BMvdq0GwcWCYpgSRzDbojwGIOptnZeV8P7sWzyZbj3xxKZEADigEcAoBwWLKGztNJAXS/b1U4f93xpNHPsWccOk1MKh3oH6Cx6LVDEz+Q/QxZF02zQc9yZM51OgYglErTXGTUZicB0vt2UNsPFQu0UBr2/Hoc4/LoaGhCCvCEYwS3YePEm2mVyhUHUliT/cMjpx8AkMG5JQtZupH7koXsYFYnNNgCXCALVZQ5x+2mZ1JfuX3TfvDjH9rVO7cCJyrGdbvrTfgefHrP3v/rn9vjLx96RilyhyHkeifpKwAAyFpcu37daQoG/Z49+OK+PXrwpTWPjh1wnJqsekbfSC7tJdxbO5t21DyxfLFgrV7XGwW++c7bzsV99fI1y2dzVtvasfd++Z59+cV96590Ld0zn/NcNuc86GTlkwXedRoVKCECRVEmG7g/R1I5Gy9POKDepVFaq2GDYsZuvPqCvfTO6zZxecZyE057bkfHx9ZtnFi7Vrf0SdcGR00HoMn+7jY7ThfRqNU9mxaZK42VQwO6QtZSI2m7cuO6Z+0CELeaDVt++sy+vP/AdjY2LZfK2Mz0tHNCO691OmWd3sDqNIvc2/MmjNniiJXGR23xIo3LUg7IAVQCitX3D12+x6oTDnpVEy51KKUoy6Dx4t72zikAjfwAQJM5SONEwF8A6NLEmL30yiv25tfe8v0KKIVT9PD+A/vFz39uK189s3wm66A2Y3D9lc85x7U3d+t1vYrBA/0JF6rbWe2OA0/jo2W/H9UHrjcTrkwCLJ6lnEs5EMhZjTySwY5+YE+eHNU9g3p2atpmp6cc4GVf0KANcPdwf99ODlvOccwGo5nLUePEwT3oKZCrQA3xql26vOT7h+xzbCrK+OGQ31rfdfAOHcI+B7CUfYU8X7t63Ztgcg2gMXQUu7u7Pj72PTy5XEvjNgBy2QPwsuJc1Gp7PhYaHN6+e8suX1ly/ULTNwDteu3IqTGchz0zYqOjZac4ALTnDCHDqtVq2gHBpVYr0F11+w6osuf366EDOPN3dHTse3BuOtCCICfoKpWzIlv8uzQK3U/eAz/QFhFUYI1c10DhlGQ+bW/vnvFopkcsnyt4A0MPEmDgVypWO6wn5cxdm5md9IAbIDvBxc2NLXvy8IkDhlBw8D6FkRFbmJu30mjBM2/LlapTMrC+NKuEt3t3b9MaR8xv3TOOd3a3bWtjywFdwPrp6VnP2ObnWi1kqlPtwNnIXlu6ctkzlGkQRoWK25y9wG8eMs4GToXjgYqsuZ4BdEbXvPTKi1adnSY6TnTQAzlULnz68Sf2yccf28qzZZ+T6alZz2Zu9doOvjY6J3b3hRfsnXfecf5pArRQFqGnlp8/92AZgYFiQrUTuP7JYj7wbGsakhJoGslBWRXOO/jKu+1+CCyetL0KCD52dL/zpHe7trO36+cNFR7ch34IrCHUI8grgauZ2Sm7dOmS6wn2pkAp+RaM5enTp7a9u+Vz5ZUMhZB0AYUSYP616zf8HjyD33tAotOyE/TV7oatbW541cr65oZn4MPND0DtVEv0EM4XHAB/9eXfceAemWUs26s79vN3f2n7hzUbZFJO+0Qz2SyNMidm7OKFq54JnUkVrFge94oE9A77vNdpWzbdt3RmaBvry7azvWat5oHt7rKv9pwbkrnq04yZEHQqJDmhY4KPYd7YM58bdT53AjNQmPWzZtlixuYvz9n4XNnaqaYdtvapNzDL4q91PHDqie4J+HjePzv175Im3/Kh5FvIHtZ6COwR5YbsXIJX7hv3g58hUILfORicC/a2wKfYFtVnQyJEyMIVcMJ3t4cHZ9lyAvXkf2nMMTCnBC8BqmTzx76DADrZv6IK0XNlV+v9Awgbkn5k28qn53fyieIsW/nLuk6Vh5oHvivxTCXeMegT+5yBy/sMRGdOoUOTP4t/KTCF6/z9EzCU60i0iIGz8F5B17mvk2TIY6MHsP0s25m/n1F4BP9f+INXTSR+vvAOgfL6va81MfekclMyI0BUvuhvvG9iS/MZ1gYQVolD8mNjQIozTrItjEBYjXxY/f63fU4+tHwvgW3CD/AhJJ+6n5K7GJcn1SQgnsbMvZhz/kbFBf+WfOtnjUn9GSRn3EOyIb9aPZI0JmEA3Ev+mb4r21Z+mfatg2FJEqV8Na4PNkUIHHvwIqm21vXY85qTU5k5RymprFvtKQfkkmSmOLFKdAnaS3qGcKTYh1USFL+T/8s4YkxL86H14e/K+tfcuAwn7ySdoLlm7mNdIhwHXcUZKp9Y1wtX47nyWTjbpV/0PtrLvJcym7Vf9RnpAD4jjE+yIZmM9an+Jn0uXRTfX779eexK6y3513jj+dZnpP81TioB4/WSHOvzSiqVXojxBX/nRP6F/TA2zX8c0IjXId4v/N4T8SIc7Ay7OAsiSTaEa0n3Mgb3VyPud+lhl/lssCNE2aT3kl5R81fJGgC03jHotRBIAoB2/ZfoRfx6P68iAFrnAt/Zp2AP2Cjh3iEIyPOl77B7Uv/r//DfDOMF0+LyguGlVcJ1xqWlA0rAsV5KUQ8HFhLuWCkFTbCAJ20GB3EcSDtD/fVvDViLp7HpubHQx4eonsW9mTRtTG0sAbTct0VH86iraGyoCPg8D97FwiQDRsCfDBB9RtfG7xALmCg44o0RA3kSDG36eBPKoNEcax31zFihan7iw1ObPVYs8Tj19xi019g0T91uoFpR+ZXWjPlAADX/HASSD43PDZwkLV+KWGuvjSkjTgaelIwUAhlvkkcd/FoL3UOHL/+WscAYfNNmz7oFC/yMDQ5xQKvMS4pRCoGI+nn5DPshVA6IU/n08MJjDlvc/58MKcbCs6W4tEa+8ZNMHH6nwyncN1QtiIJEio8DinmXgxHLo2RJ8yUDk73Kz/GhyHj5/RmAf9YsRXPne5e8yCRiJgXEtVLIkocw1gAu6Gc+RxPCuIRJQZ34QNLztP+5Todxs3WWIa73iw8o1sEN0cj4lxxobFynnyXzymyWLGh/cm1sMAPW4ojjQOkaGSwy3FqdgaUzANBTljYy8lHO0zY1uWiLc5dsbmbWFuemDNaM+t6urT19ahvPnll9t2bNg4YV0llrHre8AR3ycnxY93JdAJORTN4BaEA/jAUarHkTvdMSxqyDL7lMzg4Pag5+chgBhAIkkAXMOwGmHRzWQiY0BmcGKoWGg9BkjuFgA0DAxQnwCnhSLY2fOgvwRnIN/J1INmPAcfcy7ITmhjUAxGPt5mlYlgSbAJMwQpkvBapoNBUOsI438zo5BuwN2RSsCcYV5eo0heO+UA74/u10HTh2w8GGDqzyHhyAPIOSWQeR2sEIwz2ncdri/IJzXG9trDuwBcjnZ5JR6Ny3malpd/7J/K0fHThXLKAK4PXE1JSNT0w6LQLv0hd/aFIZoPOG57nsJI1MoCKYnJryjDPvNt/veVk8XKi3X37R/pP/9O/a7ZeXjKqmvd0Tq5MR2Wg5BccHv3jXHn1+38E/5qOFHiZji8xrgO+xogMyL7z6st2+fdvy+Zw9ffzEfvmzn3tmbheKkdGSTVfHPRMaQ2x5fdVLsaFQIZP2wuVL9s3vfsdefPklbxwG6DVs9ey9X75r7/78XTve3bf8MGfZYWiq5EZnjiy2rI+B4CpBhLHxijfcouT7pN60jI3Y9MS0Z7s1rWupcsHmr1+yV955w+ZvzFl52gyzZW+vZS2Axt196x+d2MnOoW3C/Vw7tBGAbvjrW73Ajb277e9O80KoU7L5nF24dNGbUCI3cGM/e/KVff7xpw5EpwdDu7J0yYM4fk72YSkYOn3I9kHNs/mzhRGbu7RgU7PTboix7wDOjut15z8H3IG+gsCIAu3uGLQ73tDyYH/fwXGMQAcFUynnYIYuIFBwFB3gHpsYt5s3byYNQYOBBs3O5/fu2erT51atjHvWJRnwBAf4e6N14gArVCuU1HuQYTBwHUDjO7I+PdM9m/NgDcD5wV7NGq3QpNJ1dj7jzUPnlxY8cxXgCRltHjf9HoBt6J6Z6qTRyJD9yDsAMBMogR5h2A1nnZ//Q3NAjj2Q9n2Wd6Do1q0bnl3a6bY9F5J7kOW9v39gh7Vjp2Lgeg8kJfaYjNhLS5cdgGO8Th3SCnsM8BggrNcOAAXzD8BXHg2Z6tgFAMe1g30rlkZsaemCvfTqSzY/D41J08FBqCngwm8S3PCmYUGXo1tKxdC1foKsehoyHtb9/uwlgkf379+3R0+ehAaBWYDrUa8OwM4hO5m5kp2qLC3KGVkvz7gsBK555rLZSXRXHy5s+JRHvXIH/bC7t+ugCY1W4Ycm4MszCEjNzc/b0QmNp4KjwDy0u22v4IBjGaoGuJABfPEjCFxSEg8NBBmxZDCn0iMOFo+VS9bptG1za9X29nYciM0XwhoiUxvrq55pS0YwwZbJ6oRnq/e6ZgcHh84vzrwDQHM/qhH4Yj3d9nSKo6EHRbA1arv7HpDpZ4febJUGfVQCvPDyC54N7fZOt+fZ1wSJvnr02D56/yNbXV0LiQO5opXHy95clkaqU7NT9qO/8yMDjQbKAAAgAElEQVR77bvf8mBjb+/Qs6Xfe/dX9v6v3rOdjW3LZwAg4ONOOX3T0fGJFUbLtnQZcHjagw0jhRy39L3EZ3Y2d2x1edW5uAHDAUwB0UlcgCed7HMqbrgvazc5NePfCZQQ5IBKA9uAM1RNhdzGdUC+6XLCWU1VARnpbsMmdDFwXFcnxl3+Lyxd9EaeZJ+7vqfyp3lieztbzu/8fH3VezfsH9Q9KB4av5I533LADl3AGXbjxi0P1qCb0WUEJB/cf+j6brRascrklDXaHWuctO2k2bXFhct26cpNg695YXHJ35Ose/YiVC+EGof9lj1/9tjW1p9bq1m3k+N9ax7VHYAOGb5Dp7ZxoCOxF90C7mILh4bYo8hrElTJFrOWHc3a5VuXHIA+GZzY7uGGNft1I/I9NKofg30t+0w2eGwDuu2bFMDFNqkSQlgH9lLsT2aTxAy3TbEnqAZDVybNAmX78TwB0KoQ43kCM2L/TwCYbEgBlR7wB6A/rTYOILDsaPnG8u9k98uvc/CNfgCJfSufILbP40ZwAlP0PAFjnmjjjT8D6KrvPE/gRgBvg98RA0kCz2Lwi3so+Ugl3r/Nh/d9kPhDAn6ozBJoiYxjt2nO/dxKfDje2efRaVjOOIj5Ub4SYweA9nlKAGg1N5X/SlVXDCzqZyVWyc9U8oon6dBPoNP3c0HPkr+jtdFcaWwxdhHOpxAA4hwQiCrgVwlRvn+TysT/PxxBZ7nwEz4n4IsxhTmMe/ycgZg+tsFvJtPFYHqcGKTxat7RWTyHfivy2eQ7CWuIcZw4OVE9i8KYz7L75dMpWYm9qTnR/sVOiAF6AdOMR8FbzQXPRMdqDsO5GzjotR7iYI/nKJZV5FLAMuPTOwmAj9cqBgfj9dB6J45/4veHxDUB/FrfWBb5oIN0aqgaUanq88JHFKSRvPJ3jU1zJz0iUF56UJ9TklzAJQIoig+nvRmvq3SZ5i3eB3r384FWyZYStbQG8R4RNqE9r/kW9sE9YjnT+2sf6EzQ/o51g+ZBY3V9nXBAS2fq3sJ5dH3AdMJeQa40J/gZMeYl/ah3ReY0R7Fej3EEzbvmQ98V5JC8/obcRsIU4yqyDXgma0gwj5+5l2SLz0ifq0JFZwj+tOY+/O4MgObdyK3iey7pLQUHtM8rfn5yX/7N2nuCIElfnvkdBsx7S+YdDxQAHYN0muwg+FE0MSlVkfBJyfJggUrch5/PC4QmTyApE6KBaGG0+FIAvAjP0jXxBtYCstB8RgIjAyQ+pD0jKMm0loHgk0m5I92II/5ZPSMWEI1H49D88FkaHsVR6fhw14JrbPxbG+h0fpIMwfPA1qmCjDocy3DRZpRgSYAFpOsdtOG0TtqssSBjIMZf5w9jzVNs1EiQwvsHAFpApUBgGSEyeuJGlHrXOMKutZZyiJVmHCCRguK7b/J+yKDXvSSLfJcSVjCEf+uQ0CGtdTjdgBGfHJ/vdENZsrKiY8XoL57QGMSyEdYpBFVOM7JEW3Ea8Q+GowBmKTUpML2HDj0pPx24Aow5HDV2fmbj4+y4M9oO5cix3JyXBQA7ro8zr7R3OKhED6B10XydHdhh78XGhuZee1fKMD44JCdDMnKTJoEx6BwD6LHBERvHMsDjCGK8N8O+Ddn8sXzxDlqvOHrM+FSWJCNI8qa9o4PtdJ9gpPdpIFcJ5bPtULZ0arj3aWCStnSGTNOqZbLj/r0yPmuT47N2ZemaO/Oz1RLJPXawtWlPHz6wR/fu2eazFes22lbIkCnc9axKwBrW+cGDL1zGyB7CkYPLkPU6OghZdjKQaDAG+APdBcDC8dFRyIwuFUPzn3zI0AWABvCAT5PybHilvbFRKuXgFFQRZAuwjwGgKd0bLRUcJMCIhI6AZnOTM9OWzoRGgfznzpdnSAQHBm5dL62fm3Zgki9AHGULusF40vRy4empKZfNlZUVOzw4Ot3P2rtwqwIUl8plGyTlr4B0PBO55fAHEKvVdh2k6QJyu64a8XfBCYfzFyOEJlPONdto+DyGTIMAiAPaXVxYdAAKMHx1ddkBHb6Yy0Jp1MEhgGR3eggz0BiQcykVqifgfleX8kxiDACikXlL5i7Phru4O+x6NvnCpYv2R3/8I/va199wfum9rZptr284L/j26rp9+enntvF81UvyeSb8w20M7nbLS9rLE2P2xltv2mtvvWkvvfSSG6O7Ozv2q5//3P7yX/+580dbb2Az4xWrlEed9mNjZ9O2a7s2zGWsXK3Yy2++bt/93u/b4lIATwEPR4Zpe/jgS/vwV+/Z5lerlu1lrJIfdcDF+eoyNCcbeDAC53h8YsJu3r7lmYeHh8e2sbJhnSYczGWfd8ulLT1asPHFGXv9m1+zi7eXrDpvTl+yvTOwFjy+6+tW39q1veVNW3v81PqNlpULo96kLw8genISOIOPj5z6geabBEKWrl62r339rSQ79dCePHps7//yXQd1++2WVStBrr0UfCTnwHmj17Ha8aENRszGpsbt0s0rNjE96Ry3VBFsb2x7dvL+9p7TuPRbPa8skEPmDmovBNW3t7ZOecsBoAHnkM3a/r6tb236PFWnqt48DdCKwA96m+xbrq8fHHoWNffPJOWk7O2QQWDW6LR8jK+/9bq98sorLo8PHz60zz//3BtsNo6PLd0f2pWLS87XDui6tb7h+gr5zJZyNnNp2l5841W7cv2anbRC9/eN1Q2798mntrO6btl+2mbGJ6xSgju47AEFgH6e3Thu2hDKjb75/ZAR9psDpCOAKSmnAbh8ecnfD2PUqwegOjms20kDruq20wq4/CdUPw6CN0PwE+oCsm0rY+OnOht5J6uXsR57QCDwIwO6AayG8wIuuqF/JlfMePO31958zarVcc+aQ15oQnewc2DH9aaf443GiWfps4ZUdgBITk5NuO5Cv77++u/YW2+95Xr3iy++sL/46b/xQGBhhKBvxUFVeIE90zZpjBhsHXOwEsCub6xf4MhnzM1O1+pQfHBe97pOz8B78A7oT6g0XAdXQ5PG9DAEC5kDaChyBbKWcVJDUBaQ3/VMNySOEGBh51L1wXoRHAFcdxt9yH2nbX5u0fngyZzd2Fy1g4Oav3tlPFR9ACQ+X3lm9WbdSiM05URnjAUGzQHZ8ke+93h+ZbzqYxXvNRnt6AUv38wVnY6Jd4N7neBAP5NyAHrhwry99c5b9sprr/jcBA7wA9vf2XXqE+T5yaOvfI2CrZL1OeX6VC5jN+/ctB/86Ae2cOeGtQ/2/CwjKLn+fMX++q/+vQPQxZGiVztgltHUsdFq27W7d+2Fl+7a4uK8jVc5MwrOXcy1BFgeP3xij798bHtbu362F5nPQdr3KM+H9mpje8NS6ayv3dTUjO8F9CEc3mm3b87AEebFbb6kdwxnRABPcq63AMD9vWjO1u/YKLzYFxcdJL9x45pTnxAQ4MxkP1HZgS3w8OkT29rZgvPJ5hbnfc8A5pHgwVlH809kbGy04nITAoLH9vDLLz2YQ+UL59f41LSNjlWtNFa1ZrtnI9lRu3Dxqk1PzdvU1KyNFMq2sbUZxnD0/7H1njGaXtmZ2PPlHCuH7uoc2InN0OQwTCQ1I2lXErSyF/YK2P8GDNgwYBi2/9iwsQ6/bMAwbP/yj4UBewFLK62sHWlEcThDzpDD2CSbnasr5/pyDsZz7vtUXZamgEZ1fd8bbjj33HOec+5zqhgPmmi3qnj29CG2t9bs/43aIbrNhst+oiMcceuJtkYk7GjQuK87ahZm4sEomrgfFCfKSBaSSOSTuHTjAiYXSqh2q9jcW0GjV8U4zLByH1GCASNWpz0+ku/bj/JxuGfJlxDgIn/JbNjAPvaBClNQDOQGdpRv+8n+Z7/4OdeHnzziZ0TK55SN7vsOvNdAgICj+7fZ0PLvqEuO3hucdGX/KDc8Aej767pO9i3fwXb4YIbvM/N7P6uSXRdQ5YMZBuYHVAwCX3wfSj6W7GKuUfMJhsdFZH0fSeDmKKAQ5LsM2Ii6vY8/5tfg2Ecydys4Sc09lid+yOsv/+ekv2V/B/JBPeQSbVwWvvx0BhZO/jg/Ohi3mPNv2F7Og/YWUmVxX1CQQD6+2uIDdD5+oc+FeUgmBSDyOfJnJLf+/Mrvkh/C631/XvMsf53rVJiH5ka+I39Tz2msffBZfimfw8+VGEJZ8YsmMmCvvrCdSlaTvyh/VXLGz/3kHr5Hc6G+mx8VFKjlb8mSfFc9m+/l3sC/zQ5PMrjokok0nn6fRCni4zDsn/xkybP8QPlwwmL0vdaqP+c+XuP7l3yX1rrD0xwIJx2oDF/Njb6Xn6vaLD5Ayv9rfoSl+PLj9NIxq4Heq3mWPtIalO8ukFKAJufFTpkFCQt+4qbWjMBX+fqSbwUONL5ac7xP86S5km/uYx1a65JtP8AlOeCztVb8/vpYjh8gkCxoHAxjSRwH3jSHWkOaN9/nV7BFY0IAWvpQOJQvg1wrfoBGzxJmST2mvUfypHb6uIiPG6r9htmSnDmQKeFbHHvpLCa/SEfw3cIINefUzxprpy+PEwqd/nHJhOHgN2kL+Z5kwgWUmQFt7yMyHXC7a46dPDlHWSdKtKdJXoyCQxPmb4LHkygqAbeQJPhSOlKIOmbIRSuFJwDQRZJdQyRIfJY2PioAXqNF5wNGUlbaADVYEjgBbBpQTZSUtxnlQYq6Mu4kMNZOq0h+HIXzlYQWkxTKyeiLLSoPROSY+ACsniWFwO99ANEMobDLbPWF3N+ojyYq4BHmsyREAin1Hn8jkICrPVowGj/1jQC0Frl+a+y0MARg8llHG3cQERqNHZCqha628zMpGrbPv1dt0MLwFaTmVXKlMTtqb6C8+bcBHiJDjx1zKXOeeZ82bs6/NjdxH2mzlDxLCWpD1KbEaLcAUI2DvTdQfnRc+XwBl4rEuowqgrvHBqLJN7kxg6IwbKMMRkWkJK8cR/E1SX60ycjoUbt0lJNjLENJm4zmRtdqTUquCPbxRxuhjmbwnQQCFHH251AKz21CxxF3rW9/7LXZa+3xOfxMSjKWcMa11o7WggB0XqtNht9pvrSGCeJoM+c8aHOWjLF9WrfSX9oMfcNHa8c/rsX7ZHT+tjbyCLHNF4/KZrOIRuIYMDo6cHRDNv8hZpUkEIowcp9HLDGBXG4G+cIsstkiFmcWMFUqY6oQR2gAHGxu4NFXX+KzDz/E03v3UEjnER6GUKvULIOJDi6PbD98eN84S/s9vsvpVxpjNIytMiPC5uzTiSa4s3TqtI0Ns5x5bYaZlKTPiCbMeaYzWa3VzPEnwMTMN+tDsOHQeWQ01cDOet2AVR79j2Js4CeziHmUO1so2jFagjTMmCaIxveSZ5oFZyhfzNQqlguWwcfMXdPhQbEXAuSkwWB2KikSCMbQkScAzXs53i6TbGhZ35PMesznrO+UeWZvGrVFuWj0FnZcmO2NhCyY5I49Oh3KcWTxJgKPRldQKBhQoxMBXMsEYwjcMWuMVADiohVYxgCKGdeplDn9BFmUDUfHm+uLx8H5bPIyG82BFWmLWUCABQMpO5l8DqNwCJlCxugvLAv62nOYW5i3NdhuNdGs1DBodSwzvsJj9d0+krGUZZkxq5ZHsAlAIxqxLOar157DD95+y7I2CQoSgP7yk0/x3t+/i/phBb1GC+VM3rIfo8k49qsH2D7YA8vcFaYm8N0ffR8/+J23MB9koBLQrB9UrSDYvbtfYu3BMiL9MBYmZ+3IudG4kJ6g3TLuRdLAEIB+5TuvIpcv4vCwhicPnqDZ6FpRTSvqFw4hmokjPVHEne++hlOXzqI4HQLDFbu7HextbWFrbRUHG9vYX9s0UDQ+CiGfyRr4maQDNhwaZzepIYy7OxGx49xXrl/FjVu3jB+XgbZny0/wq/d+if29PQwI0g2oiyMWiMkQRE4l0SB/e6+NzGQeM2cWcOPObUzNTboTAXXS4Gzh8f0HWHm8jPWnzzBu9TFdmjjKrJE+J8jH7BHSiFC3kB6C6zCVzZgMsGgox4tywQCR8WYH2U46KsosfeogA+9iccvotMJ8PMGQSRvX9fTiPL77o+/hrbfeQrJQwLMHDyzj8/NPPsezJ08NbL90/gLOnD6LVrNpWeD7zAomQJpL4cpLV/HjP/gJXnzlVaNEaPd62Fxbx9/+1U/xq3d/gYP1HUyQZibITCPgSf1AwIocuhxXrj1RG5GP14qfRaLGvcz1enrJ8TPzc9IJUYfs7+4Z3QYBUWZ18nuBCxwX8uLyXmZ/cl0tLpw6yr7jOG1ubtta5HonAC2Qk9QS1O9c76mUO15MwIo8x6+88jJyxTyaLQKmVawub2DQHaOyT57IsT2PWfrmZCeSxiUcjTmaK/KBv/DCC7aWCKbz5M177/4Cv/z5L+wUBLOeWfRvZXnFdkXjRTdO6j7CBOLH1HN9kO2FFA+0KzgOjZbL6GZEgf0nP69OjrmTNI7DVfYyQUWuZcoWaZ/yxaLpG2VZ8xmmL4xb+BCphAuKMSOf7QwNWcPC6UpmSE9PzGNmes4cCOPIrxzYCY9oNIRkitl5LK7axZNnj9Hs1VHI5oOMf2Yph9Hr8GRA+6gIYKnM9udtb+I8UGcT4CTAyDXAgrQMxpHCZPdwF6Ow01WpTBKXrl7Giy++iHK5aCAw+Zu3Ntaxs7GNrY1tOxXQ7QxMV/IdBGprrSYyxRwuX7+CN7/3BuZOzeOwdmCFFAnUM1D0y/feR6NSR46VTQcsW8/MzoEF/E5duogX7rxgQRJyYGeLWfQ7TZMpZkA//OYhvvn6PrbXttFtdECPod+hnUVuWRa83cX61roF2BhkUk0EyufG+iZavQ4SEUeFFYsmMFEu22+zx/qOvs7REMCCspTT4mTBCgs+W31qumLh9IJRx1y6fNmeY7UImqSPYoDlAF988TmW11ftVMXi0mnjitaRWwaLue4bNXJwc22OnK03coEMygjrVRBIYiCgNDWN4sQUChPTaDW7mJhaMPqwUnEayUQW03Pzxt1PGpy9nU2M+yzkuoe1lSdWuLLdqKB6uGfc1GMWyBu7YOxE0enIaMTVDOC64DOalYZbI7G47RfFctnmIFFI4bnbVzC5WEK1c4CV7WeodyuIREdGqUOIkgA991/Zx76jf+RTBQ621o/AVdln7qSDoxpgO5QdyBXqZ72afeXzmgY+G3Wa/CZeL5BG9iTvUxaqbGg91wCBgfNN1Ae+w4LYQfKVsjYFuvFzSwIwOyaKOEH9AHDy/VTZvHyX/APZyfI75FPJd1M71Qe23ewVL9NcfgTbYxQMQbKFTkvKPxUQT0DZ91dlgx/hCAO3x7EtlpDG+glBtrUltQUnXB2I4cbJ5pk1PFg3JB61k27y76hj5QfwecOxA+IYWOS4EYDmj0A27kfyNeUzcF0Ls3A60GEV1LF8li9n2p+VyOIDTPIzfPxDGIfznZzv7Sdv+biG79/Lb1Jb5dv6YKqSTnyMgPIscJbPExYijIZ7t7ATYTTy1SSDvEf+pKvfkrXx4b7lF8HkM4XpSC74TCUkKknR96c197Kb2EbJs3xw6g/1SSDhEUYRnKiSzMpHFqajNSnwWOMoHEp+MNuk7GizK1g3IDjJq3Ui31JArfxwYR5sozATza8AWiWwCYfhu7SWtSZO3i/AUM88xuQc2Ccdw/llv3wMQfKhNcM28nsfh+GY+QEz4TFGgxjwrquPvE4Jo5JBybrkhfPFZ/Ba9ZffaT3KZ1d72UbpYekTf57Vb39OpQe0jjQXwrukAyUnPl4pYNfHkpgkI3nTPQqiCIvROOs33yG5YjKH5kJ6lff5n2ldCT+SvBi2EegfPZPXaJ4MH/R+fIxQGCkTI3yZE/aieSfA7c+H1qVknb6j5M72MSPscoE+N9Yu85sAtMnfwOG0BKDtlHUi7vaigH+f64Y/OsVCANv17fh0j8afn4f+5//6PxkLDFKkVULhJtllC2riNcFslAbI32zZWSlpAWg6wiBlw/u0MHk9Bdf/zle2bJNl1HjF6rSIZMhosARksr1qs5S4D04JLGQ7yIkqw0AGhpSZDVBAfeAvFPXRlGXQF46hIicC09QP38DQWDknyW1+Dqg8jkSoHxojXatFJ8Vk7499W0jVZl+Zabyk/LQx8nMW3ZJC8cFlbWy+cpTw6tkmN1F31EOgr7/Zqi2SFfXXVwTkkZOiV8RHi9eMc48XSe3z5U7XSNHx2VIAApN9AN1/t5SertPi1VyzXwKgNeb+2JvRFHdHHLThaRPmdDqgOjjurOhn2GX1W0ZmEKnSPLPffoCC7VP0V2uKbdP1Gk9+J4XvH3uR7EoJ828pTvbVshaCCJyUmL929HwZDPzOX4dOjlxUjZ/beClDIZg73qvMbH/dcE2bERRLHB0xksz5G44MAxkMfIacATNswm6M+CPDXQrU9cmdoJA+0Jr0ZVPKXOtWGyWv5fs0BzI8j/SCZVYzeS6EbMY53Y7j1GVbMKuSGbbhCPlZc4jFeLyamVbzyGSmEAnHMT89g4WZaZQyQLvWxeHmBh7c/RxffvQRqrv7KOdL6DZaIFc954Pgx/TsjGXiVmp03lwxoU6rhWajhb5lLUWNK5QAaL3iuJ0Jcjm96wBkHlUvlSctMzKRShuXJMEjZvRxUyW4TN1LIMZRR0Tt+LacFP7NrC0CPvy+2epgbnHBODCZVUpwgmAZ38VsEoIb5Ms7tIJR28jmsyhPlm3sKAsEFHlceG97167PJNM4e3rJCh3S0HVHfh3tAA1Sji8zk+kQ88g3n2FcpKzqPXTcVxfOnzdDslGtBFHqgK9u1Ee71zXAjc9gEINjw7HNBc+eCI5M72xtY2VlxWSUHJoEuwn+WNCUcjV2vMHcuGmcM0O9lC9hojRp2WaDdtc4THl/sZRHrdnA/uEeJqambLyr1UN7BikvSuWyZSInMmm0Bx3rK51y9ovtIm3EuNtHIhw18JjOWiFbNB1OAIHGCDPYSY9AaocrV6/ijR98zzKgKQMswvfJrz7E3c+/sMzCPo+Ak+sz4NPeq+6j1e+i0+8gWczh9isv4vf+4B/juevXTOcQNNzf3rGs3K/vfonVh8sIdUfIJrJG8WDZ672BjQcDC+zH7PwMXn3tdczNLpgT+PThMlaebSARZgahO05H3tF0PofFS2dw9vJF5CdLRqPCcT7c38X68goG7ZYB7916w9ZDiNx9YaCYyZiOZvsIdhGA7o16xrHMTMDF06eMk5t20OGBK/BJGhqC96TS4NphkIhjz4BGlxlX6STycxN47s4NXL19AymCUgRd61UDwxr7Ndz74it88v6vEWI2dyxhwRkZw9rjTU8HR8XJBU5AstXtmCwwqEJgjvQWAiq5tgyMMV0atXGkjUP55lwzmDLsuzobnHPEQphYmMWd11/BtZs3TD4jsRSW79/HL979OX7z4Uf4/OPPkE9lcPniJczNzpreePjwoenLwlQJz925ht/5R79rVC2JbNadleOpg4fL+LP/+1/hF3/7LlLhKAqZghnL5OynSVlp1m3NEYB29oBziMxG6HesWFkflNWEAY8Ekplly3ng2iGIZsc7+44/mVnQ2q8ITBk4Pe4jGU0a9+3U5LStL80zx4pZpiFS4QTUPnyusseZwUuQ3rKBxz3LsGUGc3GiZO3gSYzdrQOM+iELiNSrjt6D4KSzvxxlDynxSHNFigeuo9n5OXekMRLH8pNn+Lu/ecf4bRfm5o1uYnVlzZ7DU0g8QWGFRXsdxBJhxBPM2EuiPFG0NVY5rKHZZCG5rgWOuJ+Jt5Egm5xDl+3K/SRm/wwQCE56FAplexeDbRx/zon2YCvC13G29dz0jFEuJSIxA9lpn7CoYT5TNl3F8SLnM3VttXaIBgvisf5FjKe0x9jaXbd5ZUb41Kwr9Mfn9Jo9ozBhFjTfOzs3b3NJoDMeS5rMUs6ZrUo5np2eMSCHa4nZ8gZAJxOWyZhMJ7G0tGTZ6jGePmm1DUgm7zyzy5nVPOiPjbM8k8nZaQcG6zKFLM5fuYDX3nwNk7OT2N4jWL1r8kXO6CcPn6DX7CIdT2M8AAY9d4R+GApj6sw8br78PF566QVMzE8Dgw6q+yzAyLHrY+PZOtZXNwyAZgFFgtBD2m2EolnAddBFtVFFKpPGd159Hbdu3cby8jJ+9rN3sPz0mYH9DHIx0EuaiYliObCVYWA89+NEikHgMc5eOItrN66gPDWBTr+J+w/v2XplP8mlTuoUzjXtE44FM/l5uuf+owcWAGCx2Ou3b5k+Mb+q3UFl/9DobpjxzXnY2NgK7FIHFvEEJ/n6mck9OTuD77z5XcwsLGI4CuHxk1UM+qwVMYFUIo94Io2F+SUrKsvxefT4PjZW7mNnaxWNOuldOhh0W6hXD1Ah1daIZCfAJE9HFUrGe04biXqS2dvc05vVmqOCiUbMl6EsJDNJ5KYKmF2aNgC6OWig3quhNahjOOoYAM0MaAMOWG8gSCASQCPgzMCMntOn8llk/wkEmCZvPE9DBQAN28XnyO6TXWxngc3eO64VxL+VjGK+pFcLSDasgCEDGwLKMfksZg+HnD8g25/6SqCmdIHvy3Hty1/mc5IpV4ODz1BQXECIQCjtR3qv7w+w3wKg/ftkL7N//o/viwo0pM7hvT5+wO/YfgLQfIbuky/I3/bs0eCoDo/0vw/QMMFI7WY7ODbSi9xLCZAwi1HjLH+futd8goFLRNJJDEvyM1zDAS1MfJDcOGzD+WW2ByccaOICBgn7vwsKOloL93NcZFqgrvxXPVd+pWRPvr7Nu1cEzPdTNOaiK5CPrDHSs/m3fFr5dmwn+yAqPn/OeJ98dPlbmjfhIko6UnuEzbBNArO5J1kx2eAIvk78+FiD/k+7mu9SIFU+nOEeQ4ebqB98h4BRf+3IRxM4pzVeKk7YUClJSeCx5EygqZ7Ja5XwKDxE8qD+8h1KVFNgXW088v2CumH6WxiKAFhhLAJlfR/f5M7DjXz8wweENS6IZ0EAACAASURBVFfSK/rbbOZALoVV8BrRPWicGShQfxV40LjJluD7JI+6VtQnPlArDEuYgL9meJ/mR/doPBwNgyt4yHvZRn7GsVZQQ2tJelp4ita6/tY8u3XqOPV93aXncOz9tkv/ady/hbuZNXsc3NK6E+4lnMQH1H1Mik4I14t0rxIQ2T5hFtKr0v+SM9NBQ+d7Sr54ra8feK0YFqQXpbtsTQX4md836QMLbPGkiEcbKgxDcioOdI3pcOzsX7VflEa0xwy36rvEOlJwGA1mzFF2sMi7+qX9k/JHG9r157j+gb+fhf6X//Y/HUtYtGFpEtziOp5sf0PTZHNQJQzazKRMlBUtgErXOQAu4HDysmN94dVg6zp2VsKg5/D5WlgSIiloTYIGQ4uWv3mPNovRYOQKPAUTL8V1UilqcLXwNWEEMbQA2X4fiNU1vgHkCxifpUibFri/Wen/AlzZJylojTEdYz1fC8sfZ82tL9TfEjAv4qFrfENAgu2DkALoTamGnTL1nynZkOLwN0YZetoUOy1XGZ598A0jfeYrC75Pi1nGjw82C5xVe7Qp+f2Ssad50Objj7uOypvMjR2grXb788f3kH9XY3xslDjeOzcPx7xwprTJOmvZ486w8jdZjaH6LgWrNis7gs/RBqJx03rRelQwReMkI04gvxSMz213pIROBJykcLWOZUg5OQk4gDwlx+s0v4q++ceoZBxZv8JO+WqMBcJobPidnG5TfAHIbcGTAIBWBoEi5jIKnJ453hzVbm2WvvHg/983BKWo1T5/s7aNjaCgAdDO6SMntutfGyNQMYcQiaURTxaQSE4ikZpCMslsoDIS0TSmyzzenkI5l0KUHK47m/ji4w/xzeefYUzwmrXcyD84dlQDNOYuXLrk5GZIqo8BMrmCFaMjNcKTh4/N2Ga2l+nHdg/NhiskwfbxiDEBHh6rnp9bNFBC64VOLIsh0Qmj7JMXuZjLO2B/6Kgy+M/JGqcuZJy7XCONZtsy7CamZrCwcArpVMaKlLm1NLTj1K1uy8BBFiskRyzB3HzZFW0qZHNYX1nFxuo6WtW68VZOT07h8oXLBlKxDTSMmDFMfmEamnSeZxdPYWZu1jZ7cw6aXcv4omF/bukMyOnIzNVQUOyVR5ste4MgaY/8q10DgDk2lqHKY63dLuZmZsyRZwb348ePDUhhtmppooxQEDhs97tgfiWBX2bWMLONDkk6lsLCNDMLpxEfhbG5vmHtTSTjVqyr0qyiUC4YaExwS4X64ukUQvGoFS7kUX3yw27ubFvmWiadQjIWN4MlRiKRwdAct1K+fLR3MXCws7vrMrrzaePvfunll42Kg0UHt7e28NH7v8K9L7+yZ/IZ0XEIiaDQJAFv4/bttRFJJ3D24jm88sZruHX7phX9ohDsbG5h+elT41Jee7qKfr1jWfrMCCTQwux/PqfNzK5YzIqLvfzKHZw+dQ61WgN3P//KgD+ePCIoYkE4UhIkUihOl5GfKAVFBBksIc/yAJWDfVsDlb1dNKsV9NtdkHuMzvv0dBnNmqN6sfkPstwZWCCNTDzljr+bIzfoGSCXiITdEfi2c+Y7/QGynHtmFWOEWD6JyVOzeP6NO3j+jZeQKeVsXEgbsb+1h8rOHr78+C4+++BDtPdqyMQSxrEq457riWuEssWCX6SlYQY9MxQJHDGgQFqZWrWKyWwJhZzLKmWAhqAZC3j2R+5UA51rAk9c7+Rl5okjZsGyeAjHLV3MYmpxxmgUmKHP4/WUfxZf++yTT7H86Ckah1Wj+Tl39qz1l0Em0rWQpuXSrct45buvYXZx3gIqzAhhYc1hu4uPf/Uh/v6vf2aZ5pl42ihIGPDivdWAn5H7twopEZCj/iaQyf3P9u5RyPrOPnBNu/12bGAY/zED2h3rzR7pKAsaNVpWCJKgIQFsFuDj+MoRoG7jmifYy4AUdQNlmv3jWBULDAZRd3UNqOPYXrx4HkvnloyGw7h7KzWMB8xoZWBqZMAkwWACjAoQWyG+WMQ4gs9fOm99IfEo9cXayjo++tVvjEZkenLG2r/PIAn1by5noDznut1zY5TKJrCwMIOzF5eM23R3dw/ra7t2uoMANOWUzxUnNP9PuSDISN2vPb/bczRInK9sqoipqWlrF8e7UXcURNTvRlFSqxudw8LMHKanZhx3cZu0aWHLcG03upiamDZwmPsZA2IEoJlZOxr3DYQehYZWpC4UHWFqdhJTM5MWfGQGfLPStCzoWpUgOQshEuieNT3Auea8UOZ5OqFYzGN2egqZLAteNnBYrRjNA4NscWbHxlyAldcZeNHvGsWN8ft3eyYTnKdMlsHRjJ10aPW6FshkAOWV79xBrkz+5QMbM1LgrD1bs1MAg87IgrKhccSCDKR/IY1MeqaE2y/fxp07L1nmcb/LzPF9O/XCeWVAt7J7iMO9Q1T3yVleNWA6EQQDognXR9LofO9738N33/y+Ze//xV/8G7z/yw9MPgnGM12TBViZuU1QjtRglFsGmqIxFmmN4upzF3HrhVuYnptEf9TFytozPHhwH6vrKyZHkUTEMtm5/3UaHYwj5KyvW90AZua/9r037ERQd9Azx5NrsVPnSYU6agc1C6SSdoafk3c5lU5bQdS9/X0by7d+98f43ts/QnmuiEZtjHtfP8S9rx9hPCKXZAHF4gQmyjOWcd8fDPFs+SFWnn6Db776DPt7W0jErMQkDna2cLC/a9RhXPOFbAG5bD7IjnRgIUE809msJ0H7IhSxACADseF4CPF8ApMLE5hcKKMf7qCLHrrjFkbjrgHQ1Ld2konnG04A0LI9za4MMiTl08quNH+L+ojFP4NMM44L20W59QE180uParC4BBABMPI/5OTLxtT3SoiRDe+/33zNyHFNEfWDbdUpGF0vH9MHIczvix4nfKlYs+9Lyqf2QSK/jSf9WfkLfA9/fH9L98lW1pgKSJJfKBvZ9H9Q5M0HWPQcG5vA9pKv5id6GVBBjynIopVvo/mlvWMZepFjHmf571bwlkk2fWUzO3+LIRGND/tKPfrtuXOnkbmXCRhy4KXb32kbC6h1vr4DbPxn8P++vMnfOOlX828lgB35Y0FgxfdTNRf+vMoPlc8pwEz+pHw1fn8S4PKxlSM/Kphr82kDiiZepwx4+Vh8Hj+XrNFmYlsFnArcll8tf9MC08EJAuE/1o6hC2BrzP4BvhKcNJD/rf3fsi+tOLgryupsgc4RZ7LAPhvjmKvzxP8LgPP9Zvm9/rrWM+kHadzVRn8eNff+WpG/rPUskFS6QmtKYyJ/3wfe1U7JlZ7vywL7pMRHf33JDhXQZ/tAx9U6E0bF8RNWpXs5tuLM9jGZk+vd/1tj4uM6Pl4lfcLPBKSy/xpr+fPSl9JT/vpR0EG8wr4d+C1ZCpI4fbxNz9Pz9R3bbfiMx03srzn10deDWktaC4YjJhyAz3HjtUq6FS4pWdF7+VwfxyL+4geuTup34Z8aRx9/sGeNnb4SfsXr1GZLVAkfU/RoDL6lE4KAnORrMHLP0j/VMKOvZXps0Lff9Bk5H8m4W1tMMKCMCaPUfBvdpeldZw/6429rhwA0BVUOPBsiZeI6ErzY41HVpPsRCr5Em62e54PTcsoETmmTNxDHAI3jDGB9JmVHJF0cgVSIUuh8pq5hu7XgJOB6rhYY36nol+NRZLbPMYDmb7AaKAqSJv+3gaL8TAtOC18Cwe/YXm2YUkDaNLRZSEnqb73n5LNPLiITNiuu5cZO88IFq2cqo1aGjBSGBIwZSVKiatfJRSsQUPdIUZqSHrp3SYA1N7pWwJeUsMZfwB6BoZNK1nfk1RY+h3OhxaUNTmPP52nz80Fpf0y1EfsKUHKpd2rT5d/GuRgUufAju2qvKaLRMYWKvy44JW4jchQc+hEFh44m8DttqlJW/nj6sqBNSWtU64u/fdn1o1zadE1p2DEygmQuqGTrIzjipvHU2LBf2qR98FVjq3VsPJBB/3xDS5s2x1d6QspRG53dF3YRNClmzbHmSutayk3ZHlobhPQVUdcmK1l3+uGYA/AfyH7gVOh6jcHR2ASZML5ekaI/WuMBdUQk7IpJ8igpr++yKNsYiCfJSZpGOjeNfH4W4XARoxGNmhzSySymJydQzudRygKD5hB768/w4KvP8fTeV0a3MOr1jXqBfaPRd3rpFF58+WUH6MRiZoDxCDuLvXz++V18+MGvsbqyboCdRWPj7gSJUWtYZofLsiedAuV7embO2k1nmMd+CYwRpOOYnjt9ymgw6KSRroAZsMbbaet+7LKWklEkUqQCIYVA3xxsAkYENUz3BBFYZolt725ZZu8oMkZpooTzly/h0rXL9m4C93c/+cwy1p4+eGQF05gVfeHsBcsUszHtdi17mEeG6VQTYD175YoVaJKcNQ7rVviNmVXMtqMLyqPc0XDAiWaURwMrHNVouUzd3qBnoC/BDwI0BDsIQJPTkwAOi9YRtKOzS5oRZi93h30c1KrWl9PnCPzNWdbn1vqWFSObyJdx5exFZKJJVPbckXA6zszy6wy7SGZTdnTUjvAGR0j7BMnJysQjXGEXcGCmqFGPkCs6mbKsMoKyBCAdNUPKDHGTy4CWiAAws4MKxaJRUTD71MCtSNR4pHe3d6yg1oAFy1gcrD8wShALFLSbaLRaGGBkIPb07CwuXDqPxdNLVsySgPzG+rqBOgc7uwbOEIAuFFwhOeoNvrs36BsXNbP173znVdy4ftvoEn7+9z9HvdoyMIZAmAJ1fWZMpuKIBUUsjZ4jxOJp3F9gfOMEleqHByZXKVJ82OY1QKfpjnGTvoXBhqN1jDEazQYSzKojwBUOGcUKqWkIpkqnMxBA3cCAyDAaRoxZqgvTePmHb+Danecxd24WozDQaQ2ws76NZw8f49c//xW++vAToNlHmiDA2K0rK/hFsJtFzLod5MpF3Lh5E298902TL65FcjS/9957FgiYK0wZZ/DS4ilbj7sHu9jY2kS1XgHlgfNHcJFzQ0CRHMqcex5Btr0hlUCulLOM0KScJQYDCbB3uqjuH1hghxzr83Nz5nQwmNLp9hBNxbFwfhFXblw1/nbOmRnSg7HpB67Dx988Ml0yXZoyDvput2fA4UGlYrYXqXxYxLJQZMDL9ZsA5s7mLvbIJ44Q5mcWcfrUGSsAqr2JGbB8l+N7Pi60w0xJ/r1f3UcsFMP09KwFgvhcZl1WDqvWbxVEND7ifN5R++zsHj2LJwaMisKKJPWMAqh8lEVasKKbBih0hiSRsoAZdRCLzVlWo2VKtdFjICPBbI8kJqanDKiNkEcDwPr6BlaXVy2QQhoLjm277YA1d8yUhTT30eu3rFhWJBHG6dPzuHHruoGwnM/lp+umr9k36kHxyPMZDPDxmcadbSc0XEYTn1mrHKLfGyAayRoAvXT6rDk/xqvbbFp/qSP3rYjhCIsLCygXii5I1GNQPI5mvYODnUPT2czgpj6xIGOTHMM1A+9JGzQKD9AbdJDKxjG7MIOJqaLZRczg7jUHGI8iBkYT0M+ks5iYcGPEoFSr1bSA52FlH7lcCktnTqNQyBjNB/uBMbmcXcDaL8hNeU3EIsikeLrCBRfZH9JNEaxlW/PFgp0YSeezeOGlFy0DmkAw1xDpOrY2121+djZ20O/0EWP50xh1ZhKddg8VFv2LATdevIUXX7qNaDxsnMqkjmFwhPUEKBNGY0jQutZ01B4HVTvpRP0zOTONLk81RMI4e/Ycbty6bcGUhw8e4/79B1aTQUUgSf/BTGiC0QSmGZSIxiMGQFNnXLl6AVeuMQOawewoDmv7WF1bwWdffIonT55YwJWFYJn0Qt3Je5u9FqKpGN5++2289btvGxUIqSk4XpzLwx1XGHN3c9dOPvDkhekpUmFkMqiS97zXwnM3n8Mf/dN/glMXziJaDlnqcucQ+PqrVWyt7yESSrgge5iUDzGjVNlYf4btzce49/XnWFl+hE6jBoz76PI00sG+gY/pZAYZAkUpd6KKJ6fMxgwCbLzWZciGzZ5hUI3FMMLpCIozJUyfmgQSQyARQj/EgGUH/bELMjl70tXcUMKR7GWBTnTAZRsf+TziqmUmdqtppyYMrOSJwIDCxj9u7hxnB8YqyUV2oEAc2ZC+7yofUhmmJwuZ81plQMvu9m17+Z2yNeXn+QAqExz4vQ++se2+b+knDMknFmBEnWGJHAEAKWCGMsIf33fVOJ70EwWoyE/UM8xO7LkCsXyH9lvf/2Uw2PdxZHvLvmeBAfabfVA2sCU+kbIo7IBfBnblv5HexwelWATUnQpxupRUS7znKOgQnMTU3+ov9Zv7vzthyec7IOyYbtEdMz/2f3wfTGPny+VJv5rtpL3JaywbOEjKE3jqy6R8McmEP49sn/osf5Lfa17lM/l+ry9vspesPV4xPz5DAV1+znZyLJUkZAktWTe38u00f5RRA6hYMLnZPPJxhWFoLGjC+cCUnsXx8EFT+cbyO+10ZtoVq/XBZ86TAW/BmtaY+r457xEwLvxIgQ/5m/JJtZZ4j+/nav1Qbvx1quv8LGqBkgJbBQRr3iWPWqdsg9ojf93XAZJ1rXFeIyxMa0mgvnA5HxtR3/1rOU6iH5Ju1Ro8+W59r35rvWtdqi36m9cpuK55lZ7TvEqf6tm+rtEa4pxzjNwpBJdE6t8v/ejPldah9Js/vzaf4eMaUbpG+kzj468fyTXHhG3g3/ytUx68VnuAPweSHa07zbnWqTAc7WXqiwJz2l/8fti408IOcAz124D14MQNfT5f7/pr3f4fHOQ4ah8cMK9xcwWueezR6eFwcFqY/pfp5KAYISnTaMtrzqVH6Ru4dulk4THeaJ8LgPaVnZ8lSSNUytka4BF/82VSHmwwBZg/coh5vcArXucrWT5TWc2aMClVf4NjI9lRCrAG0n+WRVmP+Eoc94ptfAFfsQBGtd03MgwY47F5FYjz+JUlIJpU33jRwhPgLmVnkXyPN4ht80ncBWQdKV+PhkPPVPsE9FG5SLg1rgK1rfBPxNEvSKn5G4s2fRuUwJjQu9VOFYmQwj15rQRJffSDDHwXq3f7Qi3FIeWqyCznQQacv+hoYEiGfJBZ9/kL+qRiOKkoJT9SiDLUtCgkK4pO+bKsfkuZ8Ds70sIlHgRXpJDVXhsTUu4GYK4vtzTS3Zg554lt4BjwWJfbDN2RBcmylJ1kURumcxaOieE1j2oDZcPfTHm9AG3fsOR9/FuKTmuOR+D0bikyG8fgKLJ/vb8h+QC0FK0Un8Bj9UF6QH9rjO3zmDNstEFKLtVWf4w0hooY8hqCJhpDzavm0s33twFoyac/3v76l/7QhugbAOqfP04EC+kUG9XHYGwRUWZz2hiy+FMig2iMBZ0WUCoxk7GIdjuC0DiDdCpvVBjz01OYKETRrrWwv76CjeUnWF9+gl6jZly/5O4lKEo5WlxcwPMv3MatW7cMDM1li4jGk1akjA79V3e/xhdffIHd7V03DMORFcayY5JBUQkdi6LsEGSl88t15o61V4x/k8f2Z2dmMFkoIRWLG6DFglh29LfVMv49OvssIsdjSJR3UhsQ2GBRNxYQzKTS9n46Csz0JecneWtJzXDluSt4+/d+gjMXz9oxm16rhwdf38PO+hZ+/nfv4Ju7XxmoN1WcdAWVCLKOB1awi9nL1IHl2WncePE2ls5fOOKlY7GpZ0+XsbmyhixpEUZhaxeLJdiaibpju8yKrBsXLPneWtYXBjkJ7lGOyLddKhQs+25ve8cyw5vdNkqTk8bLzKwzAhinzi8ZzcW5sxesQNaTh8/wyQcf4XBrH+dPncHixCxGnZ5lQfO4NqkmOiM60SOEYiHMzEy59R2L4jAYe2bOUsY4H+yn7SssxhIneOGi7bYvWbHDnBVH5D7DLDnKCcE13kNwhOPGDDfyHltxsCArjZF36n7qNwYnpG85tz2CvkERQbYzW8ianHAezOhllnSjjRqPd+8fGMhQKpXN0SQAzSxaRubpGE7MTuOVV16x4+kEXf71//sXqB02EQ0TtGUmcsQKwGlf4RxxTfeGzqgjVQL5xdLZNOr1Q+PvZUELAoGZbAIHBztWeI19Odg7sMADAUkCDwSsONfOiHNBWjPywzDDi30plPKmewgAMvsulctacb5YMYMX3nwFb/7kh1i4PA02s12HHcV/9PUD/Pqd9/Hw7tdAq49UlCcfeMy3i3FgIxlINBoYsPvinZfx6uuv2fiRKoHv+vCDX+Ff/p//Eo3disnppQsXUSjkLHt8v3aAnb1ty+6MZ1KYmp7GcEQKkLoFIWKhsDtWz9MFGCOVydhvvl+6jGDx1MQEsomUBQ3aQSCc33fsujHG0RBmTs0ZkMexoNzJmTP6nAoLitXtFMHc9JxlapO2gfJCuST9Fil6Ll85j7Nnl5BKuyAcAbkH3zwwPVSvuZMRC3Pkxy3ZXkpws9NpHXHBSs75XBZpc9cwY7aImZk5ywLmZwQFtza30e62EQlFrM88kcAgCbOWmbXKLHX2kZzulOlmqxHseWMDyrke2E6eRDD7pc1gWxJTk7OWmXq4xwxX6gsX8BoNeOomaicSqNOpI8Yhl3HHrFgG3Sh7iwunj5wjypOBAhFnEzfbNYzCQwvULS0t4NrN68jm0patvPZsE9/ce2CBJnIbU0YIejAoQuDZ7EIMLYP91KlFe8fW9oYFFXiioNMaW2bqqUVmdrsCtZwbZkBTrxHoZ9D79OIpW8PMAmbQhwHSjbVt1KsNDLp9TE85oL8bZJFxfhiY46mVEYu+xULIT2awsDCL0mTesmz3dvfRbQwQDcUs+HZwQEqbIVKpnFGT5fMsHDkw8JlZyeWJAq5fv4JSOYetrU2sr68jGmGAtItecIKFp0EYHGKGcT7D/dHRLbUbjtPaZHToeBt5uiCciKHd7eLqtat4/c03LGDDPap6sG/Xs2goM+OHHZ6mIDjBgEkO3U4fhwTZw0Ocv3IJFy6cQbvXOSo6XTs8cKBes2P3lHNFkw+e6mEAr9103O7ZfN7ViYi7Yj+ZXN6dIBgyiNO24n+kJ4ogZr9ZXZUBAFKWcE8k3YTxgsfjOHV6zjL0JyaLiCdJXdDC9s4mvrz3FdbW1myNsu3U++74+xitfhvxTALf+8H38dbbbyNdLgGxMLqHFTtNwfZyTaw+W8P9+/dtTbvCRWGr1VBpNC2I/Mb338Dzr7yIUDpqe1R5pohIHNhe72P5yTqa1Q7CY9oBCUQRsz4eHuxga/MJVpcf4tnTx9jZWEOv22SKFxqVQ6t/QOCZdjTn0oE5zl+zwAaztFnbwPzGEKKJGHgKiJnekUwUpdkiSrMlhDJhxFJhDMI8rdK2LGWzr1ioMcjIkt0of+XIBg30vO/3HNnQBLGZwBP4iwKvfEo32dkMNvh+JT8X+CSARE68/qY8GA1FcGrPB6CPkqeCBBD5EPKLXfKKy26TPyNgQO9lP8hFLzBM9rl8LdnOAlB8IIL/57oymycAcnwfSNmq8rF8P1/X8bf6Kl9K/v5RJixcpr+1NeAH9f2nWMiBbeyrbH6BgjZPAcepj0nonbRBzY8J/Hf5BSyizWfwH4MajsLTnbTs949PDHOf4r6thDvtnbQ3+MO/GSSi3Mqv4olWJXW5IOhxwTcfDJMvKN/dHz8fTKJdLYBP8yc/VfImmfY/930WyhjHkPPJvvB6ZWkLjOVnAjX1PpeQ4gB0BQ/8LFV9L19J3OPy56j3jDYnOAXvJ7tJjnmv2aXBu+RX8Z3mz4VdXTHNr3AQtlUy6OM7kn359pIpYQMn5UTyK3mQnGpNmT0b+MzCCSSHGhs9Q34u+8B75Jv7ukU6QN9zDm1/CE75Ckvgs+VP8v/qj/xT+ed+IEzy4OMMWuuSEeFVfB7nXuPig5LCBXwgnHIqmZE+4Pe+LtHc+bLMfp7UEeoD2ynsUGMkvWDBi3T6KMiga30gltdqPtUvZ7M5miQFXjQeGnsfT5RsC3vgtdLddn0AQAs38zEmfs93qE1aByexLMmW9JZwCjE0+N9LpxsWFI+bnlG7pXN0jfYjH6+S3Jpu4x4RcomOeofWleZWRXjVdsm05oP6x9cltG19DIqc+vbsgEojFlCeplNuXGid2juDoDfv1f38nkkTTl6Ok1S1f1hb/td/8Z8ZBYcGTxOkxdZo1I84pk5ugP7ffCgdCL6cDiB/FKUQWCVhleBIcWngNfm+MaGFI8WodnHBfEuRB4pUC1xt8zlopNz4DAG7kSBCwDZo01c72T6l2ysyoYk/UmDMcgyiHgKPfSNIm6WerzZo0WhhaNH6G7o2ZSlv9oX3CYCwY6hBwQR+roUi5acNTQLhL1ApDUao9bkWuRQMf+sZmispKfWf/IbHRtpx5VUZRVK8epavLGyjbLeO6VA8fiopZI2tr3RPtleKUgA03yUlwOdoY9RCVSBEsqR3cZw0hzJgxW2jYIsASV5rfRq7jeTI4AqiyCrCwwUsXjfLHE84zm4C0PyR4akxlNyyTVISUlJq50lFJSUr5Sx5MQURHHuQgvUVMt8V41n2QAlqXG0cAwBa8iqFJjmgg6XrfxtI7Y/1kbKjMx2A+ZJRo6nw+LQ0zyeNEt/IFlhmwaUAWFJmvRSsNksC0L5caLPXb71bek/GmcZJm40PkOsaN1fO2GURPmbxhMlxGE9YVhfpOcIRGmlpFAoLmCgtIBwuoduOBgB0wSguioU8pkoJ2s2oH+xgZ20ZG8+eoluvoHVYw9MnT3Cwu2PgwJkzS0ap8OKLt1EsTyIdHEGT7lpf37QMSx4PN/0bCpujX683EA2Te9NxdfIoPY/HnDp1CrkCuZqcPNNpfbb81EC1XCqNQiaHDAtyxZnJ0DKQx7g7Q8DEzDQyJUclwYy3QQDqkNqA4DNBoCSNoIB6hsUKmTFcnp7Ctedv4Ptv/QizpyfoC9tJlMpWFfX9Kv7qz/8CH/7iAytURfB7esIB0AQTSUtRqTsAbG7pWwc/WgAAIABJREFUFK6/8iIuX7tm4Ar7u722hZXlZaw8XMaw20N4MMKo27ejjjI4SHPBY+6k4CBIQZCENB4qrkLQje3PMqOUXNaHFTxdeWZgdTKbsX4TXIxnk/jh77+NN3/wfUxOltCs97G/fYCf/dXP8Ot330c5lcOFhTNIhRPY2902xzmZzxoAXWk1EI5HcOv5G8anSmCcABvbw39ar2y36amAK5ByaDx3va4VgEmnsjafFo1nsceG44DlHkuwk/y5y6vkQX1kOorAa4Fc1+mM7W2MoDNDkfqNoK0Lbo4NyCEQTLoFcsDyWoL0lkkcCWHUH2FnaxO9btf4j5m5ahkpXM92sGhsGXvFiTKuXb+JO3deNbD5b/76bw30Iv1MPJ7CoDMIgH/yA48tY8oCVD1mPFaNz3UQGlrm+GDUDeaN2d05hKJj1JoVy1IlYMWCVpWDAxSzeUyUJlzmfiDXpORQMF06luM+MzdtAB0z3OmolicnkcymMUiEcenWc/hH//QPsXTlvGWwdjoDHGzu4f7de/jgZ7/Ak28eIDyArRVyjhPIYMCCbTdqrkgYiVzGsp8vXb2CZCqFpdOnrdBcdXsP/91/8y/w2Qcfm4yfPXsWk+REDwHNThM7lT2TMfLblqYmbUwIrBG0oVyziCQzNHnMgoUeqQfN2SUnaqdra9lAx2LR5pygKh1ByrDbH0IG3s3NLxjvKmWKIChPvHGfMqM3ON7OdUPwmKA2dRyzP/luguJcm6+/8Qqef/6mK2RXd3ztTx49xb1732Bn+8DAtkwyYycjCEYQeCONhB1vjcXsNAfb/tlnn1mQS6fTCI4wm9QKuMViFhzb2XYUJgMWf2HWeilvQCTlxgrojlxKx7A/PNp3afvyGVNTEwF3YsSofKjLWDSTumV+dtHA/epB/QiANie4QwA9YXsIT3FEQ1EDoLkmScETRdQCbtMzk0f7OceessVVwHW1tUsO5C5KE0VcuHwBl69etkKEzBpeW9nAk8fLNrc8hcE1y/ZwPEiHYXZMLGx6nxzWiwtz2NrawCe/+Q0e3H+CTnOERDxrmeLUgay5ZuCxUdG0LfuaADp5lcmvPDM1b+Do5sYOvr77teNW3t5DPlewQBYDXEaNYIXBe7beuO4yuTgm56hPFjA9V7bPd3b2sL95iNGQxcGo/2nzDw2MJiaUzeYsWNRqM5u6g7n5adx6/ipKpTw2t1axsrKGdn1gHNzUZwRsXSAqaqc1mP1M0LcfZDyxX1ask/LT7yGTyyGWSGD/8BDziwtGQ0E9SjmgvPNfs9oweSUlE+mqKEeUBVKe1FggNBwxShHKGmlGCPbneRIiACUrBGxHY5QKZUxPlm0tNes1y5I2v4n0W6TvMZAhboHEcChiwTZy3meTOQO+o6G4AdDDHo+xji3TnrQk+XIB47AZWygUM5iemzagnvLBIMLu7jZW19dM9mmLFAtl08UMAHL/CiXphI6Np/8nv/8TTJ5ZAhVfa3fPZIi0Szy5RP1PKinSzMST7qQC216rN1GYKOPHf/BjFOfLGBIRjIcxszhvme6c0+2tFrbW9lE9aCERTmE8DCMZTaDVbGBz4xHWVh5hY3UVB/vbGJHSqtu1DGiePGKQsZgvmHw5YMMlU6hYHDntKec9cmHyWC8B23QUqVIWU6enkJ3IYpwgT8YQ3VEH3WHnKHuaz2ARP9NlgZ3rgzlmCwb6QE4vdZmcZOrrVNzZLWYLB/6e/AcHMB2fXpStzmf4CRJKAJLf5zvYJx3+k7Y8TyHJD2C7qHvd6QkHjGn/kj0gf0x+Y6Vat7bzeh9IlT3rZ+/JD5LvxnaL71fjx/soN/xOYylf0e+LbGr11XybwA9WhizvY4YvP+e7qVM4bgK4zEfoH9e0UQaofATrQ8T1S1zNeq/54zx+bvW2Nf/H2YwM/hkYHmQu6520e+WTWpH1WByJuEsKku+t4IDxswfZpQJvqYuFU7gEJQfgyheSbyA/Rr6YfE0fbLJrPY5W3w/zfSLf71OyDq9lmw0EjlDfuOPvnE/ey/bK/xMIyM8EsjofwIFLvq+ldkr/yXdju/1EON9/csD+MSArWWJb+LkAQz1Lvi2fJ7kR0Kp+a43yewVu2B/1V/6gf3pK61fBFb5PIJ/mRb4jv1NARm0XtuNjFvIj/THiu0+OpUBDyYLtDQEmw3YJg5EOMd81WLc+NiLbVGOouZeNz7b6WJLqoOk+vZ/36b0aU19vCUOQ36zn+niB8DWNnd6r9aG+KHlEc8O/pac05xprfa5Ago9N+b67xtcHaqVnT+o7tVN6SrpSmI2wHM2J9LTpwQA/0Jrx2653+4Cs8BDpAGGcvJaf8W/+UJ4lu5IN6QQFBxQcUvBIa/NkMEInAfwxk6y65C8HQEsGpCNtPIITBlrXPqZk8hlxa/cIz/IoO3itFcz+LQA0ixCafu27ACgpOKTbNAaUTSZ98Dru0ZIjrSmT1f/tv//PrQihBt4fJAowjVg/KqGGaiIklHyJKzjFAlb5IBOme7TIBATyPpGlSyC0AH0wSAOlwVQkmZ9LqWmxSPC0sfqLmO/lgPgE+IqqOP7l4yiuFLUEWopIyspX2HyXbZQ9x0vrjCpnCGgMTwqMJkgCqU1EY6r2a6K0sPUctctNqAPz6Oxq49TnMmh0vb+ApHg0b5YFF2SQ+0acNhj2ScqXz+Fi0PNsobOyewBU6zkaAy2Sk8/lfUcg+cgZfgL61BcpUj1bgKD/bD6f32uT9+ed79B8KgPZ33x4rTZfKSh+pk32SBaCzCeNg45jaa6Z9WpyEPDCSWnZUVcDpt38uMUcA1FG116npHSflK/6IINJik3P8JW0FrL6yrGRkvYjyjKuxDcuTlRbY8PjApj+PBKAloyYsRdkcPO57u/j6qu+fMqIkgyybRx33/BRX8zBH7jvFbmXXPCZMv70LG1iWu/8nE67jCmOnYwbvYPzoPvYP8ma2izD8kgBe7x3ulb9l8zIOHLHU9xAMUuKKNWI65JZtH06leRTiCNB/sQ8MwhJd1HCsJ9CLJJHNkmnLG5RwsliHqFxD6F+C8NOA1sry9jb3kBsPMa9L77EN/e+sgxnZkC//vrruHnrOsLMZo3xuJmjViF4RaOaAI0CdAYUDcfY39m37EE6vs6ZjVtRrYVTswYAkc4il8tic30df/Nvf4oK+WbbPcu2JMctAUtGSyu1Gja2twxcnDu9iKWL5w1wJOc0gdPVlRXLsiJwy6OtzJC0MYpEDVgbhMY4dfYMXnjlJVy7dRPFGVeUKTIGqnsHqO4e4v13fo6vPr9r3LXkKVYxm1QmZU4HQTSChVOnFnDz9Tt47vmbdgydunhjbdOK1j2+/wjNg6px2RKwI0BoayfquCY7A3Iv91CtHNp+dYNtKRZtbAjYE7xgoTs6UHSkjYu51TTOZ4LILNx06tJZ/PgPfw/Pv3wbmTRBgTEa1Sbe+9v38MHf/hzR/hgLhVnkEinUaxU7vhnNJNAdOx7oWDqOa9evW+EscmAzgEsQkNluzFolcMK1mg4yKCirzFAmfQj5ujkWpFDh2qkcHBr9BDc0cgQTuCGYRWCG8svnkpqkcnho48l54bi3BuRWbdgx92Sgj+i0MzPP5J3+t07qhJ0Os31sNLICWcxQMkODGW4p0ly4qvTMMCVHI9cnQfAL5y9ZZuQ3X99Hvz1AJkUu1LgVr+S94WEIY67fsXM4+Q5SAaysrxhn+DA8xDA8QqfXQq1dt6BJKDZGm5ytB3tIRZMmQwShY6EIJotlo3CxrNtwyNE3VKumK5gVyzVMSoapmbLJxdrKKjZ3No2vNJVLI5pNWCHCN3/8Q1y+edWOmhJA2t/YxZOvH+PuR59iZ23DjuYzOMOxM3CKXMQcT8twj2Jqfha3X3oRi0unjSKF4D+pEDj+/+r/+n/wq3ffR6fRQjKZMACQICUB93a/h0g6htPnzlgWOQPNBJAo25QNUqiQmznUG9l9zFgnEMf1TxkeY4zzZ84in825YEbPHWml3FA/DMdDpLM5zM7O4/TpMyZrd+9+biABi2W2uM+HRkaj0my3EOaJtWQSmVTGgFpmN3ZZBHSijOdv38SNG9eQTMWMr3tza90yLre3yF3cQaPeMdCNRVnT6ZQFvjgPDMbOzM3hhRdeMLn68ssv8dlnX1j7+L079XbMz85+kIKDc9kk9zSzrzhPpaJRAPWCglmUZWaedrptMsDaWJASZ/EUA4A02EPY3Tswjt0u+kjFUpifmUcuk0O3PbCxoK4j8Mlxo/7iGiIgmM8VTXdybdRZDDPgEsxkXT0SB3A6w3scdgWPyOHbGTQMfJ9bmLP1QEoPgrT1WssAYBYkNcCGgZ6MA6DqjaoFh0qlIp577gruvPISzi6dRq1exd3PPseD+4/x7Mm2gYSZjOMRtz1oNLCMFGZAj9E3nvQbN69bkGN6Ytaytre39vHkyVMDoVlMkeNSLk44cIi9J0BBqqLKAXrDFvIER+cncP7iGZy5sIThuIe9nX2sLW+jWXNZ5Pkc11LM+KBJx+F+mKFIGzmCxVPTuHT5PErlDCrVfexyT1rbR6c9NACS/NuDAe2ykCsex1J/4YjxtBogMiYx0ND40VnEkVnD0UTSqEh4GohBMLPRRyH0afM3mui12u60Q1D8kiAnA2nMuOacJhIpkzOuG9I70S7LFQtHpziZZc7vqFNnpieRz6TN5mXmbrvbsn2N7aDOMqrAYsl6XTmsG2d1MpJAOBRDLplFaBy1gBE3THJJ71cOEWGhs3gI45AresmTFokks6OilkHPPYP6RG1l0S0Gc/gZA7rJXAL1dh2Lp0/jT//5n2Ly/BLae/umKwhwtxpNoyNZW111+noYQoq6zAroAtVKDfmJIv743/tjZCZziBQSIONyspDD5PQMSlNpjDrA2rMONlZ2ERnG0W6SJx1GX1E73MLKs4d4+oQZ0KuI8kRGLGIZ0NWDQwy6oyMA2jnBDFYwucL5DixqRH3V6rJmQBSpbMp47SdmJ7F4cRHluTI66FgRwmqLnOGUBcfBzOKipLBgkMMH+OQH2T41POazlE9x5Gcx65bRqSCbTICd7Dxna3+bE1M2sXxDATg+cKHn8D0nbU8+U/6fjcPY+SHyqQRsy6b1/RiBRD6oTABafpYyrWVr82/RVvg+vnwo+TQaLwEZAvzkA8kXlG0tcFL3+3a1fG222/rCYrlBoo2zk10RSo0Bed5pq5hv5J1elm/MhWsJawHFlfxX6w+zowPu8OM+OXoOAsVsbzfI0BTgxyCUAB62NZNw7fHb6PwgRw3q+yXWp7jLTNd31Lc++KN2y9eXj3rSb1U/aCdLLjUm/rU+ECm/2QfWlGAnIIzX64Q09wO2UzInLEXv1nPkKwYK+whb4PUW1A0ypPl+zoULIjvAWX6T1owPnum95mcGAJnvZ7HNAuoEFMsf5jtt/oLgI+9jX5VNTzvLTmEFiVry/ZStzrYJ3Nb7fV9b46p1oXb5QJ3GQ3MqOeFzlJCkNaf+61p/TQmj8PERgcM+JiQ/U+OtazSO3zpJHawj9Zu/ffCT90r2fEyPz5Yc6R69zwcyhS1IfiSjml/dq77JdpFu1d+ugP2xjEtv6n5hMnr3SR9f86IAlnSRcAbpt5PzpzUqjEdyIkxMc+sD0JJnXusHyk7ifrZ3BjQVfoBJuIBwC1+2NJ7COk5iC3qH5FIye3If4P3SEyYXQQa02fgWvD8+LW9jOnCYCK/11//RXhjgn8KzQoG+1n5EW91kO8iAjiAIWEXdyQWeELS241hXCkNzCSSOHohbsfY5zYG14X//H/6LsUAYCaoEVzcKmPr2xuwiw1IsAtPYGG0mWqjiblG1XCkRLR7/+eq4vynzPX7kSxEDCbParfZosgW8saMcFE6EOH0MvA24x3zl6S8WLVZ+5m8yaq8JHAs5Bccr/InW5ixl74+t+igh8MdbQiJQk7/FISZhV4aQZar0He2HhF/KxB9TCZdAN73DFrNXBdjfPPgcCa0WJN8hsnWNzZhEA0ERAS16fxPWePqKmdfZscp2247GC2w9Oef824/iagOQ8rdxCyKZUmB6n8bfN5akvKTQzaAgcOdVU6XC5OdHyphHBQODQ6Co5MyMmoGKDTowXGMh6gc6EFIM3KxE1k4n2FHQuACIZEFzpefwHeyvgGWN4/G4umi3FJsUo4Ai9k2yxOdoY1C2RLftKlj/A0OJmi3gN5cideC6o8LhZ07eg8zSQKNrDrWZql38W2tIxht/00AUaK/NTP3RUUgZDif1Dz9nEQzJom8MHY9j7GjsNH9HIFogO8oe0DrWWtJ86m9fv7jPBoiEXUAhFGY2NjAgeWKYxXFYnZtHDyPIZidRyM0jFi8hPMghEiogGS8hlSyas10uFzEzkWPuKNIJYCIfRq/VR21vF8M2AYodrK08M3D44GDfOH2Xlk45wzkcQyLlCmUQpKLhzHEjnYAcIIImjWoL9+/dx+b6lvE859I53Hn1VeSKaZw/fw6T01NIpaLY26ngp//2/8Py/Yc42NpBp9owDlhmadKZIPfzzv6e6Z2ZhXncfOlFy6A6s7Rkju677/y945ztDwz0HdLRZ6Vz0nGwKFenhaUL5/CDt9/C0vlzaI8cbcCg00X9oIK9jR0s33+E6u6BfdapN218mepCTmNyRDLzi+u0ND+DOz/8Li7ceM6O6nPOt9Y3sfJkGY+/vI/a3gF6jRa6jRZiYefkkM+VmZ/MpCOw1KjXMDFRskJ5BLII8rP9h/sVtC1rPGLOD519ZgTXu20DoQncXr/zPL77uz/A2YsXMD09hVEP2N08xCcffIwvPvgYrd0KJpMlpCIx4xY1ICsyRg8DHDYqiKRiePnVV6xQHylL2E/OzeMHDw0QJc9vguBGlHyqccvaJAUJObCZHVsslfC9H72F27dv4/HDh/jrv/wr7O/sYqpUNgCN+8bioqM+oIwTWF9fW3NOyRhI57Jo9DoWTGB2vYH0gUFigYOwy/QizYxRcrCwoHFFj8yw2dretMxGAm6pRNoy/5PxpB2JbXXbBsJSFmfm5w24S0QTqBzUMegMLbtxPA4jGuM9CaA/doB/1AUt2F8DTDsN7NX3sVfdxUGjgs6wY8XzXn/zVZy7eB65cgYff/QhHn79ABvLawYQx8MRTJcmUS6VrNAm18bewb5xw1K3MMuffVg4NYfSdNEyeSkjKyzOx2OsyZjRu7TGPaQm85g/u2jgMTMZB/UOOtUO6ruHViCNmVnsIwEq0XDYcUaCgBhbUcWbt5/HlWvPuWyzUNgC9aQF+OLjz1Hdqdg8Nxt1m69iuQCQEzabRracx/y505g/tWgZ6Y8ePcIXn3yK3Y0t44Yn+JxPZo1mg1nMBDHZN1K5sB/sP7Oqu21XhMb063BgoGar30IyQUqFJdy+eRupWAKffvyRXceCe+Qp53F4ltncqxya7JsdFk1YYKnXdAA0+bdJqbAwzwzcAg/0GaC0v39ohd7S1IEE3kYhNBrca4ZGgWG2SDSEq9eu4caNG7YXclwIQBM8E/cks4Sp5+lM027U/DUbLQsUlOencGpp0U4CdNpto1xYWX6GGoEZy8wYW1CEwP/c3EzAlTjCwcEhDioHBmTSJizlmeFN3ez4vEM82dTvWkY7M15lqzLTmBmkpHBgwIjgfKfXsargzullEacEEumkZYRzzWxub9ipBwLhDLoUSkUDmbmXphIpo+I4sjlCOMpKJN3M3t6uzceZpVM4fXoRkxNlA9ApP4eHNdz99CFa9R4GIwdeMyjJY+MEMnv9NmLxkGU/37p107jEc+mszc3W5p4ByB9//LHx7hOYITcyuX0ZkCPtCjNM9/d30eo2kCukMTlbwuWrF3Dj9nOIJkI42D3E2vIutjb3DVgsFVksMm2Zv3y2s9P6ZvNkcgkDoE8vzaFUzqM/YF2COp493jYAmpvDiPQUQ9oz5HXvgNEPFn9zR7iZkc2CsQOEeUQ+GrKgKfdPVsJmHQTKFMHnSCiKRq1mQTkHZIfsdAjliEUVGSjrDrp2em12gnUZwsaNXGu4IAC56Almcz81Tuxa3QWsinmUSqQXiaHVqOOwdmCBItog8Zij9ihNTtl7Dg/Y5iH6rZ5xYU8VppGIpa34Kk8iEYDm6Q7WRGCggqcwmOHN4oxW/DEZM5oW20ODY9zk6rYM6FjCgjAMxE4vTJsMnzqzZAA0ZfPTLz7D3bt3sba+YvqGMsz92PwdrmHjrrUYoo03g0u//ye/j+RkBolyCvFiCr0I+edJw7VgjB0HuyNsrO5i0ALatbZlQfc7bdQr21hefoCvv7yLlacPEeNpiWwWrVrV9qLwmJnsaWSSaeewBidNDfSKumdUqgdoseByNGI0NPnJIhbOLOL89fNGwdEatXDYOrA9gHUbCEAbSIchwiECbMfZVbJj5Yux37Jv5dMI9CHwHBoOzK45ttvdyT7ud85/DDK8AsBBNqJAQuqjI18oALJ9gFhgBZ91MpHLfLWIl7Ub+A8CQ2Uz+5mFAlR4L9dXq32cVcz7ZCvLl+NvH3iQPyAARz6Vxobfy8cTmKdnyZeVHS6QUH4l3029LV1p/Q3sCfZf46LxMjuEtSYCble7v+0SnGR7079UZjU/pzwLjKKLwuK0tLct6GaJPkHRvYBGg/6F5laglxtDl8FHANrNpeM4lfzI1vcBH4FWBqCEnb9Hu/8kaCZ/Vs+QrPjgqr4z2+cEQCtfUHOk9/pYAt/hB0HkY7IPAqNFcSrsQc8VWOWDtJIT+Xy8h88Rhahkl785HwJDdRL2JPAlWZQP7/+t/jhc4Rgwk3/o4zcC0/lO8ZWz3WyXBQa9DHDep1PiHA/5uPLfNL++jvDbJTn38ZST8682mgwEpw40L76eEcCovsqe0Zzxt9b3yfsl+3y3fHbNK38LWOd1VgvHA6OFe4gxgO3wwU1+rxMO7IOwnSO8I0jM87EcPd+XR2ES0h/CJXSNdIOCBJJXYUrSIVrrWiOae82FAnvKiFawRLLMv308S7pI7Tcd47EjSPcfzTHciTn9fRI/k77016SvQ6XfffkXxijwXe3jNQq4CFPU+vL3JrWF97F/khPeo/u0punH+oFHjfMRtjg47r+vf450QXACQ33i6T69x81lkFzJiDOttCBjPBpx+xkpODjWTKwU7ktZ5zNorxPAdu9yK8GuDX7s8//jf/wvxz5Ipy+1aGMxFx1UA9U4H+DkhiWidW1AEhxeR8OMA0+jid9b0akgbfxk5FMC6L+T7xb1gdp3DIAdH4nRpPgKl//nBMlQ4P8VvXMK2B2v1EI4Ocna8AVaaoFJifsk+pp8AaQGUAbP9tsmBegMHAfM+SCubwwI0Nd4aWFKIfEooRalD9BpsvksLUI/U/tIEEbHqft6tpSBfvNz9YWLSuDeaOyE21f06o/6oPeoz1LA7JcZxONjAFtjJIUhWRBwqE1SgKH1Mcg8Vht4DX+0CKQYNQ6+bLgV5eaA8sVx9HnabIGE3QLjNT4gye8s6NJ3ACR/vj2+4uZxhRx4r2VPw20ABArdZumylrWh6bc2Po27AF2No9vgHOAtJW8Ad5CF72+cv03xqC/MEKGDaEUHrfaZK+ypHz5Hyt9lVKSCDGhlEgSAVHCPDBf/CA11g+SCY8XxdAU8gP6JtaeNwzfYpVMkUzKGbNxC3y4CyvfLIHRryrWfz+V9OnKo9cHPOH5aZ9rQdI/0kBS2bzzT6KUDQceRhqjxJ7HoTSRqWdDJTBa9Ljk6p5HPziE0zmLQTSMWLiCTmkIyzoy1GJKpOKYm+VkEidgIE7k4MkkgGwfGXWDYHlkmU/VwH5/85mMDJcS51OvzCHbKuGIzubTx/k7Pz4LFuRyg77jG45GUFUTaXF3HF5/etWJIN25ew/ziLM6cW0K2xGP4DlT56rMvrEDaxtNn6LCIUquDIYsmcSOPxAzoIu8ms84IQM/Mz+H555+3cf7rf/NXePDNfbRqdeOlZhYhn8m1Qm7J3cMDlKYn8f0f/RDTC3OWicZMV2a5oTfA/tYeKjt74Klkgg/M6q1VKrZmiuUS0jkGbUZodZooTk/itR+/jTNXLlomJ/u7sbGJpw8f49FX91HfO0TzsIpGpYrw0AWzCNRFUwl3fDPMI0hhC0Jdu3bNgAS29WBv3+5hpmkyGjMQwDIxxkNUmH09aKPZ6+PFN1/B62+9aWN+5swFpBLA2tMDfPHRZ/j8Vx/jydcPMZkpgNAkj/tyLx2GhgYw1shlnIzjJ//4d7FIGpRczmSQdCuP7j/Ak0ePLcOVNCb8YdsJjjP7mW2PpZM4f+ki/uhP/gmuXr+MTr2Pd995B+/8zc+wt7VtVAETpbKBz5YhGyKH954B3NRx3IPPXTiPiflZ48Mm4M3MdXIFN2t167OMaDoJ5miN+gaEWvCw28Hm5gYa9SqK5E2Oukz8bCZnUXkzuCNhA/pJ80KgmcGqYQ/GOVvIFQ2gyRcKlnmejacRYeZis4tBu++KBI6G6BEE6taxW9vD2u4aKu0qTp1bxJ/+83+GOz+8DSSB2mYLK0+e4f2/exfv/vQd7K1vI59MY2piCguzcwZUHVZqOKgeGAB7cHhosrJ0cQmJPI94OoqI1eVn2Hi2asYUs/Q393ZQ7zaRIm1Kp4NUMoPJfBnFVN5OB3RaXdO/RjUTizu9yWAwg9t98ud2UJ6ZwpXr13Bq6bQ5C5aZMhxhc3UNK8urCPWAhdkFdDst1JuOHoMZ8uWZCSuEePPl21g8cwqFUhmPHjzEL3/+Hp4+eox2pYZ2pYHoIGJFIAlOMvOcWY7kSKcOZJEy8kpTvxEolWNMOTpsVRFDAmdOncMLz7+AiUIBX3/5lcuALhfQGnSQ4xH8aAhdZkvbHEcNqN/f3Mbq02VUdvdBQ3TIOiGRMQp5Fhpz8ur2oTBK+QnCf7bPsf9mc8WCLLLxAGfPn8eFSxdNPjnnpGUgNQbbTzlkBjUBSAJTlGXOW6tJWgh8CmqaAAAgAElEQVTyi0/hj//9fwdT89MoZfMG7JEv/+MPP8Inv/kUz5ZXXJA7lrB5Il1ILp8xSgUG9VqdFkZMvGPWaZSFKtMWDIlHYowkWlCEnOI8RcL5pYwTCCfNAkFP8s9ukxqp10aCvNKDrgFsDLgRfCZQTACLQcMhCITSuI8YSEhOcoJ/mXTOTh8Q9OWztcex/wTmdnd3DDhn0LFUzCObTto8tK2wbAODNoMrNaNHYjjeQJVMxkDU4Yg6G7hw4ZxlUFMPsI/Pnq3i3tf3sba2ge1NV7CPa9HuTbpTAwRsua91+x00mlWkswkUJvO4fO0SXn7lBaSyDCZVUdmpYXV5E612H+k0wVlyNvdRN2qAgQGq3V4TmXwCp07PGghdnshZNjP3o4f3V9BuMsDILJkYxqMwSOHUbjkdwDEih/FgTE7Qjv3m6QwGH6ivh4OQFX5kvwwciaUNUDzkaRoW7WSx1uDoNu0brgnuH9QFBLrPzJ2xjG9S8FCnWdH1EIzTnic4LNO4XkOv27LCp9MzE5icKBgYzozp/WrNCkeGRiHEognHLz0YggESysugy9ofcUwVpgzgT4STSCfT6NTb2DvcRaXbRK1RNTmhHBolWoTJHzC7wNDpoOgmQfFSvmAyxDXM9TQkEBYLY3Z2Fm//zu9YkPHuV1/goFrBzs6W8eNzXBiIUgBMFIgE/dm/bCGPP/x3/xDdcB97zT1MnZlHbrKI/NQEcrkJxGJhNOvAxto+GgfcH9qIR5h53sXOxjN8c+9zPLj3NQ52thFmMdyAA7rX7SAZSSIWiQfrh3aRS2yh7UsbsN10meBmI1OX5rO2ry9dOI2LN68glo2haxnQDRzW952tZVnP3JOYyNI2G53rhRRL8uMcEAGjirLC34T+vUw8W2f0jeg/eVm6suu5dzkf2NlP/D/fedLX4fgJ7JHtbjo+oDjwwdqTfg3fFYu69wiwkZ/iJ13IfxbYoWsMSOoPj4r8yeb23yO/Vc8XgGbvDij6fOCM3+v0HOWE8yJwhe8XmCUgktfz/3yGis0poYTBe/kDHDfRQ6i/pDdk0JZ7RjSwsXji5Mg3IQDCWFqQ9Wc+QThiOt2oF6IRpNKZo3c4TMBxNgvoIrUP9TD9AIHUzt9LIZ91usIBPkFWvQeQcN3J/5L9f+RjB0UKWQRSWIl8FvnqPpbB//tAoPATnrDzASfJkI9/nJQh3usDevJP9Xz5ofpba4Kf+7Ip0NoSVoJAhQA4vlPJWLrO9531GU8o8Ud+lQ8oUo7YBiUSCQvQWuI+pfXl4yQaD43/kTwFeIoF+IN6F8IG9C4+k+OjJCb2x/dFTwKt6rcwGMmaH8jR/Ar70RhJ7uUry3dVu/m9MnRFFSIbjM9wOIDD1vRsH4PRNVrDbJPWrdrpJ2sJ5+Jz+X/qDY49dZRoUPgMYWeaFz6Ln6s98oF5D9uvABGxCybccd3yxBmfI/zH1zM+pqf+CVeTDuE7+X7NjfomAFkyoLHx9bp0mVHQBrXeNH8CxNVPH3/SepQPb++MuORSrTutK60p6TeNt7+mdZ/Z2gGPueae7xDrgmRb+IPWIO9TgEXPkhxIB2pcfUxGOlxjQp+WSRO0V4zzmQHZgduz+ONji+qnsD0G5yWTnM8BaUO9QCjXp+mRkcO/Qpa45ag7EknWhHDX02fiMw3TCeTCnbR3J1toV+nH13Gh/+m/+o+NA1qbAweLhg0bLaDHjzL4CkxCxQf7m6gUpoRJCL1V5263rcM0PtwRS3d0gM8VKOkLkZ6tzVJtFfCmCRKILgGQoaABETCn5/E52qg16dokbNLM+HXH67UAtZikaARaCWyXYGiD4PU8ZuYPvN4rUJfFYCTkPtgopSfgXZMmBaWFTANToCvfI+HRAuLfvJfKiO10DploFByI6G+gAoilAMTbxfEUiMjrjwwTHnJVKU0vUKEN+1vCFnBlSfgVjZOxIEPHgKIADJbRp01VQKwWF50/KQBeIwdO/Rb4TmBVY6J7da0WKT8XGKyNyuYwUPwyNDUObuzcmEvWdXRLipHvl1JzRrNbiMf9OK7g7RSrA0nJqSvlzOvVT2ZXUR6P2jUaGxgpedd64L0aV8mc1pXWQjTixsutCW6EBA2OuacVgZOBqnWi+TOlGXZHpbQm+E4pVq4PgqMymCW7fI70iOZHYy/jROOve9VOvlMyqnbpO82nTkj4StuXI82VPXvs5lwBKl5nipjZUoEj4QPa+t5AXRaXCY54kgqDtANjHnWhHA2ZsVtGNJJANJZFIlZEr59AIjqFRLiMXGYGoXAa4VDcjp5OzxQxMZXFeNBEr11FlAqfmX+JNKbzRSRDBB3qWF1Zxjvv/J05v8yMbdRaOKxWMI6EMbk4i1e++wbOP3fReGMLpRy2N/fNGScP47g3wt7WLh5/8wj7u/t46YUXcOnqRRTLOWItBg5vbjuqBgJMq4+forlXReugigRiBir3+k5nkFOXR5mv37yO565fx+WrVwyY+bM/+3M8ePAAIW6AzGhptq1oneSRGeLMDCXXLjM7CQJxDAl+MuN5ujxp4AozYUzeyCHKolqdjmUNEhwxnU5+52Qct994DTdfesGOIPMaGltPHz/GFx99auARCwASKCMNB+WhPDWJ7nBgXKmFybJlYfJIMvlpS+WyzfvG+prLMu300Ocx9qBwDbmrmcFd7dTRGgxw5dY1fP933kKuUDS+XfJdfvPlPXz56V08e/jUwEweAWf2OPtIRyiVSQbZ1yOk81l8nwD6+XOW1UagrVFr4rOPP8GTxw9tPAg/EEChTqjW60ahYLQY0SheuPMyXnzjO7jy3FWjRVh9soLPP/4EH3/0CQ62943/ksWiCDxlMlkbx8Nq1fa1M2fO4MqN53Dm8jkLXBzuHxhAfe+ru/jgvV+iXa8hT+duOEI+m7EsI1KgkJKhQ177Xtcyctu1qgGwBGe5HlIsiBmnA+6q0w9I3xmPWbY2j8ubnuj1rTDdrVs3sHB6zsC3OOLoVXuo7VQtK3h1eR25bN7A7OaghUFkgNWdFXz9+C5efvNl/If/0X+AybNlgKowArRWe3jyzSP86mfv4qd/+deW/T5bnMKZ00v2/navh3q7ie6wbwUk2capxSm0wsxgbVsWMalWtlbXcbCzb0U4zREPjDhm0hI4YhE3UpuMBiMDSvOpnOmJUrHobKCAYqzWbBgQnC0VsHTurPE/mz6mA8DM/k4Ha09XrRjj3OQsZkghM+pjZ3cblVbNsrxL85O4/dpLeOP7b4JZm+R1/+U77+HXv3gfPRaB3Kpg0OwjE09bwVDKMIP8LNzYGw+QK+WNtoQZ3Rvbm0YhY5Q8vYGtHxbWmy0u4Orlq5gqT2B/b9feE03GsF07RCSfRGaiiHPXruDV176DxcUpHG7V8ODLr/HTP/9L3P34U9T3D5GIRUwXjYY89eD4KLVXMDhF2TX5rVbtH+WS66w76COdT9uaLGaLiNGIj7jsKtIn8HRZrcYioW3LwCbnL8eegT5yk7/4+h380T/7E0ycmQF6QGffBY4YQHr84DF+8Yv38Wx1w9YLD4cQVJ3IFy1Dntyj23s7aIzbSGaTmJqZwZVrl11wYG0T484Yjf06+o0+EqEYJguTLhsVpHBpWeG2UIQ0GYcGpk4tzCI7kUeNND0hR721vbmJve0tB9RTSDG2dc610B86wMb2uaELRl8MiqlyDs0W7raMF556g2uYWfYE9aywK7P1RgQpC0ikMrZ2682mrW0G1KYmyjaODJBSZ166dMlAykg0ipWVFTxbW8f2xhZalR5qlbrNl2VOY2yAFjnWqS+rhwcWoLKs4P+fr/eKsezKssTW8/6FeeEjI71nJsmkSXpWkSyW7+7p7ukZqdHqQY8MJAgYQB8DQRAwf/oQBMyfPgQIEAQBgiRo2kz78iyyWGTRJpnJ9Ca8f95bYe1zV8RhTkFRKAQz3rv3nnvOPvvsvfbeaxfGce7SWZx/4qwF0Qic13cqeHjnERBOYCxfQK9PQClj1B0EB8vlHfT6TWRzcRw9voClowvIjWfQH/WMcmP54Roq+1V0OqzKiKLfC2NE8H/A8mtWdrGJGDnvG+gO2ojGw5iam8Tk1IQFXNpNYG1t3bKeKf+59Lij76nUDIBOBNWJDDzw/ZJJAvN9bGysGUXGwuwR1irZ/FkDXgZsR4fl3s1mA6XyrmVMhyMDzMxOYm6m4LKVO23ssVFno20VHdT/fKd8ftwCda0m+YoJ7McwOzljAZLoIGJ0Qf12z8DD/WbF6Jg412yImsuSVxbo9bsmQwzauXOQlVRZ05XUM/TRKD/kqOa5kY4njMaJlSi0Q9jglrqOgaZuv4WxqQlr3MoAS7Net/OCtiop/JK5FP7pP/tDTMxMYm1rA81B2/ornLlwHikGsNoD9AchoxWpVh0AzSx6VmHsbq7i2icf4+G9uy6YGwKqRfauKFnWNTNWia8k+O7MgA7BfD/KOxMfnK1FKrYewvGYNShOjqWxcHQJx86fQDhNuqwWeuiiTb7kUB9xNl7vsREhdQgzbp29RmCE8ms+UIgZigQWmRjCDGfnCNOu5ji4f8zuazbsc2cDDw1w8X0u+aty4uXzWqDQKlDbrrEpqWCCRBQBYLLFzd5kEDqopJRvxGfKN5Yvyv2r5AezWZMuMUbfk39CeVGik8AL3x+X/8bvyP+Q3S5/x4CngGtP3/d9I4F3vr8mO1ogjoH8QSWwAyoOwXSuPb8vv4mfMyCtH65ZYXzcaFSYSct3c3rI8ahzTPyO/Cs+k/605tm+R5qGAFTzfQf5BG79IlZ5wKAfQTSBRRwb181R6blEI80pnylMQmvjgzeaE4FAkp+v+f4B9aLuLf/E9405FiXlHIBCgc9u8xVUrfL+AvsEsPu+Nc/cA58kyF6WXMjv0lpQluQ/CuMQ9qDv0lZU4o8AKr0rv8Pr+DmfoQxZX679YIX2Dr/L/6YtIF+day7wWGvP3wq2iPKD9+aY1JSbY1L2s+aJfxOOpbEd+MlBwEVj1x6wBCyPQ53PEXDP78ovfBwrkn3Dd/LBbl6r4JpAeo1Zeo/fp+42+R45qlBhH4f+uEt6kw+rtRY2In9ZOsT2RrBXhK3J/+f5oOfJnz7ELKLOTog6DMOSAhmco03dbNqZo+Q86lkGl6mvxeXPwJ78aQGtmlvJO+8hn1xjFO0VdbbeUZiYdIswRcmosC2Hk7jnSlY0V4/rOqob+Z7y3bV2DnB1gXcf09Be057mnAvjeFw/EsBVIELrrTmWDAvL4Ph9NgPDDQPgVpiD5IDj9gFkX/6cPnGBC9qGjvqQdENds+vNPwxs7ENcyu0p7UHtaZ7BBiCPgkBowEggrOzgzDBsKGS2O3Eivjf5+Xnmm66Mu+Asn+GaCsMwR0teMozJ6VftNZ1poX/7b/7ViF+gQGiAAikFPGsj8gZSHLoRX4gCqoOT39WC6Du+svYPP3txHEYKFLXQ5PDeGpOEQACUf8jre/6CHSxk8NK+4PjAlIRMQs/n2TsEkVFFkwSASkHrcPSzM31lJ6GLxhygpx+BZgcGR98tim+ASEj8dRHIrfcyB45ZZi5Bwn50DykxvRufqSxUKzEOBEXv6hsw2sC8ln+nocu/6Rodpny+yQK5LgPeazNEPANEClBj07oK0OPfZeD5Cp3343pz7pVZLwWga6XcaIhKqQkwlIzp+TaugXsff4703gKYNV8y5LRhBCLTMRN4L0OQZbS+clBE1wziIGvCV2C9vju0dVjTydA4nKw7DlRm00jxclwEoPlvgnDiULe5CK6XUaJ3EAjgGw0yiP2/RSOHlBqPK1etg4wy3/jUgUKHQjpBa8LvK6uYBr9kx5d9/28al2Sc82VOQrBeOlwkX9IxfFc5CzLi+Df+tw8oa89yfL7xyfsx60nBAB1wKi+T8pZ+0X00Dov0Dt3BH2GzpIE7THsjGrIDAwaSqSySiTwikRzazSiSMZbiTiKfnTMKjv7QHfyzCwXMzKbR67VRLW6jU69i1GwB7R7GEinER2HjfSWX8I2b11GplJ2B3OygVK2gNegiNz2J17/9Bq68dBUFcisngM31qmWQxQlgM5t4v4LSTtG4oFk2f/HSBcuWLtWqBkDvl5h1t4u9nV3srm+ituOyiKNDoFlpBBzwI7SDDuoLi7N47oWrxqFMPu+f/PRnWFldNnCi322DRTpswGe8rIM+9qslkvagMDZlzlWOHdKZPVNzfJUEW7lOJlMMBpDvkYdX33G6cQ/SySGIh2gEk4sLePGVl/HEk5dNbzMzjBnE9+7cc/yf/aFlURNcJPhFY8joScJRyxpPpOKWITs1PW0OOn+2NjewvbaBJrNMa1Ur5ecBPz5VMPC1FxoZFcfc0SN46rln7Nr56Xn0u108uH0Pd2/fwdbqJkrFItLMvoyG7N1cpYJzysh/S67Rp597Hhefuox8Nm8gCPlT2TBqfW0F5f0ihowmR2CN/hjh7nT7VqrMgMeVF57Hky88i5m5WYRGIQsQVPbKeHjngTWB29vew4hN6khfwAxRlv0xeywWMx7asxfP4uip4wZSstka52ZjbQ1//Rd/jq8+/xy9ZhuZZNLWyNaEFRzM+B8NjILk4cOHjvMzwQyaYN2MAiCKWDSFaII0Gl3LCGa2IoNVBKUZqDh99hS+/e1v4cz5U4iHQ2jst/Ho1kOs3VlHba+KjYebriojGkE8E0c0E8ZmZQsrOw9x5tJp/PM//iMcf+4YRm3rX4kus/e39/Drn72Lv/+rv8buyiYSkSjymTF7f2a9E3gehoFBFEjlMjh65hgiYzHML81aZhU5x3/xo59he2UN7UrTKEE43hjYFC3o2t1zwXKXAUsua9fAk3Nn8xs4nQRUCAQxO5I83JY1S2tn6BoPMUNhZ2vXAkjMgF5aPIJEMoZytYx9ZmqHB4hmYrh89QpeeeM1yyKvVip492fv4b2fvoNuvY1wd4RWuW0A9Fguj5npaTsjdva2DdSaWpjGzPEF5CdzKLIkfn/Xsq53N7fQbTA7NoboKIIF8kAvHgnoBxKIJGLYrO6hFRriqZev4rnXXsbFS0umT3oVoFsf4ON338d7P/4ZPv/NpwCzPAk0cK1iMWxvb6I1YOAlhdx4zkAzBquMmmN3z+aL70/ni5nWExMF4+vmtcwSZRYHDWjOc6fZdtnkpMYi/3o6awG7TDaLJ69ewT/7sz9GdmbcxtCpVq0548baugHQH3/8KfaK5F4nqNO3LBEC0FGyJA1HposIQLPk/+3vfxs/+OH3zQ5mJvytazfxxQdfoLheBDojFLKkPkgaBUS93QAbmfYGBCX7KMwV8NSLz+PC008Yfy31Cp01ViL8zb/7S/z8xz/B8tpDxBFDNp7HRGHSsmJr9ToanYbJHjOcF+bmzbAXGMqxrKw+chVD3GMsP+90bG6oj6gYpucXkM2NuSZ+5MVkgkE0ag0JCQAxkEfubsuGYiUSz7xuG9UaqSUaaFeZNRNBKOo415lFyozrqclJVKtlC0YSkDWakplJTC9MW9M+6gwC561iBcXtkjXazeYmkE6N2RxSD3fJ117dw3DUQTYXw+KRWau4oUwQuCO/Mqk6KuW6cQVjwAaXBKC5/hHjdmaDMas+GZCTvI/sWNKCVoVpBiJC2Noo4tGjVeNnt0AbqX36I3RajuItSlsy7kCPEJuZppgNP7Lx8fOJ/DTC4TiK+2UL3pAmhjYBzxlrRjjsoVjcsWzyzFgCc3MMVObQaFaxXyxjc3ffdHI2nbcx1Gt1JJNZTBamjf++Wm+46rdY0ugvGNjIxdNIxxyPc6PXQbFWMW5rAuizs9Ouqq3lzlquF9efmdvKplM5N8/DVquDRrlmQVJm7VNXJdlgNpNEe9Q2XVft1jB/bBHz83P2zuurqwgPyTXNHhJh45/+xjdew4VLT1hAmHoykU1bf4fC/JwFHVnZVa11DHzmut2//xA765sY9du4ce0zrD1aQTwatuBOrVyyoDXPaGseN+hZRQ7ngWcA55b6UvzK7MVgNl4kjHgujcL8DC4+eRlnnrqArb1t7NdJldNAq9s0ygYCxr1u2/igWVVEChJmx1tGrdHCWfdZAxaVmCH/joA+Ey9YkcQACUF0JnXoc9mWzjd14IUAItnpZuMFNibnj3qKmazyVeUHKmnK7GIPgJb9LXtT/gbnwIJtATeulTAHFSX8Dj+nTMhOl3/g26WyZeWHyQfxfWr5WgaUBP6b/D19pt/yc/hvzcMBKGFAoatoVPNgyjjllBUjvr/A6w2UDDLo3P2BfNol0wjwoP9j8xJ28qJsbPkWxukRZPUZ+Nzp2PnAIIfGZ+fL0DUG5P61eSLVTNhVtBpgEoD60bDLYPYxAc2vZMB514f+tf4tX4Pvqfc7GGfwvvpM1+uekiWOQwEHfw18P0ZgG99PJfz+nAns5bjNNgkSnHx/V3NGAIz3EHCqteRvgdjCVng/BQ/ko+nd+Uz5zdozvIetRxCAlr7ywUGfgoD3og7U+2lf+QEGjldzxPNNvr6eyf0iQF14k+ZG8ylf2/e79Rmb3fogvH8t31m61l8DYT/y8U0/B5Qo8l0Edmq/CsvhOaTgFf9GG8jHqnxZlN8pgF8yI1nj8wUOC4MwXRSsL59DSjbff/fxDyebLlucALT2m/n9cQe+c7y8J3W1gH5hcDbukONQt3cJ+ipwfMI8hJ34ekt+OP9GrnbJqTAz7QftFX5f869101r6GI/uqz1nOqXnzk9l//PeWm/DDALKHjubgiCUdIHmW9fqjPDPAdpizrZwesR0TkBzwvv7wRnpUK2f4XxRp6d8DELj5uc6QzQ3h2N0iYMEoDVP2meSd+l+/3NhjQdyEA4w1qHDRmhb+/tQe5i9CkyHWZHniEVaRqHFQDaPSr6H1kJBDBe8cNVADBYLkBeuZHLDDGgdFNr4mjj+XUCOhEIT4h+2EnhFAHidr6AkYAJ0/E02HDrOKV9oDo2Fw/R4RX70XAmMFIZ/gPgHxOMbWhPvb2b/sNai06DwFZj/35pozZctiMeDrMPGDI2gi7JAK41TQsJwhQ/mS8HKcOJvRUckwHy+lBgPZF2vMUjIFAiQghR46xSK2zD+OsqQ8QFVAXuKNmkjSEY6bFAUcNP4ylv3UumHDk9+h0pdkV0pbG0S/3mUOUU5NV4pUyklGhg6CPkMvZNkms/jfVgyomdJYWpN/ExjyaoOXB9sVDRQCsYdAM6AIgwi5eCv9QGgHzrMtJWMuf1AQ8zxwNk4gy7N5BSUouJvAdcEoDknfIbJ39CV5fgBAr2zxiMlqGskr7ZuIUdP46+HjCitq9ZEhhuvPzA0Io5aRHPKaxXh5fzQ2LdsF69zMNfG6EuCiK3eU3L8uNKWYvV1ip5ntCZeoMrmKshg9g9l7Vn+FmBuTkTfGdByCjR+fiawWrIg2dDzTAZDLoMhyizXUJDZLl4ka1CURj47jVAog3p1iHRyDrHIuHFC57MF9IauwuLEySNYOuqyv/a3SyjtbKFdKjtHjlnE9baBtBwngQE68HRQmOVVbzRQazcQTSfx5ve+gzfefgtji0lzSNeXSwbEMmOTfMq1iqO0IADN8T9x4bzxPxN83trfdWXF+/sWgONhUyIXc6Nt4PfGyoZlfdLBZ+CBoNFYPu2aL42NG51KkZnMLME1jra6ZeCxy705owbQEfTvGPfp7My80USQqoNN/6yBW7VmoIMdamxKlM8acMKsLQIzzLRkGTJLgtjALhSL49T5s5bRyyxTBsz29/ZsrngQEgBnRnW33bVMMb4zZY9jzuZyqHeaZgROTU0ZXzIdp0qpbOARQfhq0dE10FAlYMzgAgG6ar3Oun3MHV0wCg42OeM7kmN5+d4D1EtVpJJJyzokQEsQfHtn66DkihmFBNGYhX3q9Fkr+SZALm7ZZqNmpfHVStmMP3LYEixnII1c4/w/getXv/2mUaGMugN0Gk20ai1sr20ZJcXO1rZxjZLEMxZPWCM9ZpiRTuHE6VM4d/E8puYnjW2AJfOMVjOD9MNfv49rH39kDe8ig5E1oCSoleBei4bRxdCoMbb2d1As7hmFwuy8a/DWbXWs0WG/NbD3ZlYgs+4IQPMaciOT3/ip55/FW99+C4WJMAZtoLrTxu3PbuHRjfvolDvYW9tGq9GyIMX49DhS4yls13awU9lGIh/Dxacu4pkXnjX6BWaJMrBCvu/lW/fx5cefYXt9wzLgE1HXNCc3mTcKFQLBBAiZzf78q8/j5OXTOH72GIadAar7JfzjX/8tPv3NR7j+yRc2n9l0zsA+/o/yy6xHs4EiURtbOBo3eaVcEji1BqAEAVkdwWqNRNxkywVRHPc2AyjGU1uvo7hbxOz0LJYWFg0oZ5bffrVo1B/dUA/pQh5PPHUZJ8+ctPt/9cUta4A4aPUwmStg2BoYAM0xFiZdmf327ha2S7s4duEknn/tRUwdmTEZYLD2/u37+Ow3H+PWFzctoMTSh1gkhpPHjjvqBWYDxqNoDLroxcN45rUX8Pzrr2BicgytVhcDZsXEk1i+cw/v/ONP8PD6HaPn4TsR2GWW8fLyQ5RaRcSRMHoAvj91DOdme3PLldsTRyB9x2CA8YmC7RX+LRKJGsbAM0Ilmgpoim6MtD3U4SzVn1go4PzlC5bpbo08y2XjgN7Z3MI6A2iVOqIsvw6aBedSLuBK/dbqd7BX37cmk//yP/+XOP7KZaAJoFjD7S9v44OfvY/71++hW+tgamzammUSKGQzVcpysbyHYbSHZ198Ft/6/ncx+8QZgHEG62HFiF0DWytr+D//9/8Dv/r5L82GZ0CWwCT5fJktzftR/587d+6A+mJve8c4fDkP1EXmMJnMuCwVyoFleoWAzNi4oyYK+LH39oqmR7n38rmcKQreR0AaS8azY2zCNzD92W27QHkyTce4g2ql5LiMx8at0eT21paV3XJvzy8uGNUIM+op8wSQ2tUqOi1WYKUQiSYxNTNv1cFVlUUAACAASURBVBDW6LLHTNlNhMJ9ZLKkgZjA1EzBns+scfJ0M/uaVBztZtc4oAlCMxOagJ0aULbaDEI0rKcvwe/jp49a3wQGJ5cfbeLhgxWjamF2PIME5FQnGMz957LB4sgYkBFCfoxZOSFs7e5YgC88ilsghtnQPDvIS83z1HVwz6HZqqJWLyORjODk6aM4fuII8mMZo+15uLqGW/ceoNtjnxYC32xCSkqIKLJj4xZoaAYApiX4kK6t1jYdjf7Qsv5ZJUG93x11MT0+jcWlBTuf2EDTbPx+x/ZLMp0wGg0LoBofP8t3WwbU10s1DDt9k3FyThuVTD5t9DKd8AC5qTy+93s/wJPPXLZ1+eijD/HVl9ctMMwgMX9Onjxu/QgoB202FkLfsqDnl44iQkAjHEa52kK/Q+CWVFHLFqjZ397Agzt3rOogm0wYZVW1uI/i9i6aQfCWQDA51WVXcl7Jg849nE7FLchn/lA8ikQuY8D3cy++gNNPnsf1WzdwZ/kudvd3UG9XMer3kUxFrXkfK1eY1co5MgoT8lBSV/NjK6t2TrMPvqoJIteCoDWBe/YwkO/w28Aq+a2yP+Vj8N+iL+B3/CQIfXYACpBXPgAnfOCOfPiy/3m9+JftzMrlTA+azxOApLqf/F8BtrJR5R8JoJFPqLnXs3y/j3Ok95YfJv9Yfr/08eOAj2xhCxKxkjkaNhllwEzfdUCdW2MGIOQf857Ux7K/HQgT2OKhoMmV56PyfgQ9DvzTICuWADQT2bgW8o35fuaDwoGipEsygCUASkQtwAQq+cWaI41HwJUPUB7O+2ESkeZMc8r7yBfWZ/78y98R0C2/53FMQz6+QEVl58sHlx8q/1Vr6OMs+pvsXsfL6nwvo3AJss45Jp4bnCthHRyPQH3/mT6GIfnn/f0Aivws3kt+Hp/L+2kf8bPHgTV+lz96ZyVbifNZfr9wHX7faLECPmQ/8UiyzudqfLq3/DzqC73vb8OQ5Bdz3AIi5av7QKkAcR+M1Z7QdVoXH2y0puhBsMsHeCUvPhb3uJ8qgFH313qZHc4mvC1WIJUPquLlz38dr3G2gYKBshNI/yScws2jq8zQWgrXIOWWZF2AvC9zwtak8yT70g3cj2YnBwA+n8G15t/4Xkr89BNQtV95Lz+ZUvLk6zDJA/EUPkPvcIDVwGF3v21fC0fRHpCcSF/a2RI+TLiVrPDemgve169Y0FwJSzB6KA+LE34hm0vgtq+3nd5wepC4k49xSt/bonhBM41J+0s6lOJv+gcug5l2nS+HqihQs1wm0Ng8BwC0Sz5iHw6HJWpv8/6yvdy8HQb5hA3aWP/n/+FfjwS0KNrIQT4eVfLRax2kAjb1sspc1AsIiOb3/c0nJecyVt0G8KM8BgwFhptAVEVAODYBv1JmUhwSvMeBVR0IWnRfmUrwtMAHgh91yD3nRPf1F5TP4FgUIfOzXLW4nLNY/BAU9Q0PKapBwKHkA7sci4B+X+j9KJDmuBtkwGrTP354+MpVxot/b97Hnz/Ng+ZM0UfbbEGJC/+byo3vyQY9vqKQkpQC5fcEeAr449pKeYveRHOmjHLL7rQmNoEhEQD82sCSOdJPyNji+Pw10+Fl9+m7ja518o0GGY6PH4xSDAInVTokJeHWUxnuboNp3rQemlsC5Yq+6XB2G/HQWHFr6krEqDClWGwfkafZqg0cPYn2I0sNzTALgkV+sEGHrKKYfL5Kk6R02SBKSskHqvUuOnD8ufha0CLuMpx9Bck9o2g6mxqpGYb2NedPNCIydAUa61CRjEqeJMfi/lLASu/uG3iSL+1Xvav/HQHi4oDSQak54+ePGx1+oEgyw5JxA9oZsAo78N36N1p0m79jmCrMGwBdKfWQTswjGs4jl5nD+Ng0/VDjwD139iiOHwPiYaBRhWWB1sjVurWDndUNowUgTQJBbtsr0ZA585xnGo7bxV3UWk0rlX/9zTcs04zBvfJeGe1m0wBYlsSydHZzfcMcUY71/Nlzlg1bqlWwvrmJtY1V7Bb37W/Hjh0zQJaAWqvatMxCZheTp7hUrCAejWIqn0e9XrWmiwRPCYzy3WnALCwt4MSp4wZUPHjwADdvfGUcw/FwwgCniew4ZqdcWbAMAlJMGC94aGAg4dPPXMHM3JwBt19eu2Y8uGxwpNInAimpTM7kSTqD8yPwio4us3NYzk3Agc4+ry2MTxgYUW2xlLlmWZpLi0cNxOI618t1ywTn92Xw8BnktSWYajQBzIbNxg1QIqc2QUjSS5BPmWXIzEpl5mqhMGlZ1ORfJlhKZ5lZ19wXzOLh9el01ubOqCuG5FNNW0b1zu4Wui1mesWCLNu4AXcsmTp1/hyeefkqjp04gWG3b07/3uauZYFWi1XjUi0y048NnmJRa7KYymWRGc/j5NkzOH/xnGW6JdMxK62ulkuWLb++/Ah3blzH3a9uoV4sW+k/s1MJmFsDR1ZehIFap4lwJonf+YPfxYsvvWLydOPLG/j4gw+xem8VETrd3ZFx73J+mX0dzaUxMT+DJ68+h3OXjmLYAZrlDnrVNh7cuI8HX95Bv9JCZbuMSrGEeCKBsek8kvkUdio72C7vYL+xZ1zaR08soTA3Zd+rcG9QFkJxAyGGnR4atRrKBKYHHaN8IWAcSTlQlDzkb3znTTz96rNI5hLWUJAZ5A/v3MM//M3fGo83gy7kqqa8sCkaKSP4Y13g2bwjFkUyn3f7vt2xrDprzkfeTIRQrpUxU5gxYExnBr/DMjlyxlIuCXpx7eemZyyDk9n55IQtNSpojTpIjGUxPj1hwBt1TXm3hJ21TbRrHeQTWWTiGaRjKRtjOmjmVKmVUWxVcebJc7j00rOYO8Ys6HHjP67ulPCb9z/Euz/6ObbXt+y9y8Uy8tmcyyDNZawUntzP4VwKL771Gi5eecqoJ7qdjlUFDFot7K5t4HNrtFlBktzerHqp10w3bW1vYHd3G51hxxrvTYxPGHhJ+WBQxKgnON40gR/yKo8bIKwzQOekHG4FOw24jjq+QjtTwiELgrDHIfVHfjyHqcKMa5LYalt2LSsQxnJjlgUsuiTu6SjL8uMxDGLA7JE5vP2db+Gll15AkhQ/kTj2bt3DT//up/js15+hUawbAD2en7BMVHO0e22sbq0imY/h6msv4OVvvGKNK/vMDA4zqaCHTqNhgaz333kXn/z6N+i2exZA4hmTH58w/UG6Durst99+23QWdfxXX32FX/7s5xaAqpUqBj4TpGMWvs7ZKO2j4QBjk6S2cY0Nec6x4oBN56iH2BCUskYe4j5Lg9NZCz7xvCGFyX61jEg0jmanicLUhFFAMDjZaTFgOUCtzOqZugGnzOB96smnzdm3YEa3YxQhG2uPbN0IOrOaZ7Iw49bGSjFrqFf3MSJ3fDJk8pfNZpDOpg544rmvyqWKBUTJ1xuPpqyRIUFhnsmUAZaWtrsNsJpw/sg8jp04Yt3V6wyKbu5ifW3TqFoYIOA4KT8M8HCuqLMZtM/x/7kM5uZnrcHf5ua6NZutFBsGjjKTmO/B85RnDWl7mGlLqo0+9Uchj6evsGfCLGLxMBrNCu7ce4CtYhnVWtMabSaTKSQT1OMho1hhE8/82Lg1IGWPBKNQaXWt+eiP/+5HtjbDjqPT4JgZAJpf4P2dTcHkFWb3MjBIYPr8+XM4dfqYZbezmuH2zTu4/dU9bKxuY9QZIJvMoVFrGoiXGssgNZ5BO9TH7NE5/N5/9Ic49tRRoyuqbJRw/doXxiVf2tmxrHo+7/z5s5ianbYgY4u0RBNjePrqVcQtcx6W8d1mwGJADvU9q5ZZeXAPa8uPUC2VkUrGEQ9FUCsVsbOxidL+nlWRmA0ccEvSVmTFVaEwbeuSz6VBEzqTySGZzRjlBwHoy888jemTS7h9+xY++uJjs0tqrQq6zGqPkWID6A1ZvdazYAYBEtIrUK8w05WONUEVVXzKN3DRIZhME4COghnZbAgacPh/LRvXZaDxWt/mlx8pwEe+nLL8+HeBl7ITGTxy/q7LJOSPgWxJlwErf0gAm0Al3sfuG4A0B8BB8AwBtgIzfXDJgIKg1xL/W/avQGNdo898n8UHYeX7aR5k//t+ruxyyoAl6pCSKaA5YfabfCjaIT4ozuonPcvZ5AFHLSvUguZqPuDJaJp8bwUu3LnssiQFNB6sUdAEkWMw/znIWKdeoL6lQvYxBR9DEMDn+0cCzuTT6r38OdW8aP7lq/rAmDCKA30e0DBwDvR+Aofld0sm5AMLgJaPrfsLvOV9RPPEv/F9ZSdzvcQ/Kz9JVHe+76+Mao1TtrB8I60R/64MZd/PF57i2+fqs8TnKmigPcQxy+/XM/U3/vu3gcm0xzgXlsAR9FuSn8/fwrK0jgo2KRDuy7H8Xq2n9oZAM+FFvl/qg37CvJRkJyBOz/T3leEAXs8MH/jTPuaY5etKpn2sSZgEvyM5lm+reVQyo/AEAarO93YMBAw+63N+XwD0oc5w4KL8ZM0Zey4Ii5Ce0Fgov9KRkk2B7we6ho1kvUCHgHOOje8pyorH96XWiX/nNdKzuq9+K0FNvRQef74LpB82sdWe1Zr6ARk/ECU806gogoRQYSUaK+9hweOAY136VvrM5mng5khyIaCY49U+1rwLK3Hv7kBza8wcUAULM9H9pXd8bMbX3baG4aARZdTx5lvlZhCU4v2EGZImyWQhyIA27udIyBoM0z7h2St5k050cuqwX9IgaU2Ex9jzmQEtANEHoAXuavPq4NQm1ksJDONDdVj7SkobT0pNIBgH4dB1l8Hrg18cBxdO5QXaGLwHvysQTQe6L4ycdD9Copf2D1lfieiA9gXcNmjAAe2XiGjT+QLrT7YESe9qERFiBUGGpg40/yDpdnq2MDKQ/ENH7/K4ocM50GKTK04L6s+TxqixaE58IZBy8a/T4aY5lTLRMzh2fl8A9KDXPeBN0/oo+iPQ0FcK2th8T66zNqfWR9fyOebosdmEV4KhjS/AillduqfWVQeya3IQGMBBBoY2sR/QkGLXe3F+VSrkl47oGr2nb8BpvjSnGhPXycYFJ7f6t2SARrIUuFMkTvFo3vkMH+BVxrQUQyhoBKnoHsehvatxKkPZB6A1j92Omx/tRx2gPiivw1eGkQ4HM04CSgGB9wrKKBoo3aKSOIEMvkEieVYwhGNTtNw3BCgjClBoL/oHnP7228rA+JnKyeRo8rdKTqTEZcDyXWVkyejxAWjtJ9fAhoo8YuWM1qQTI3Mie0N2y45iqrAIII3iXhupxBTi0Qmj4BjLT4OIMh3KUyePYXEuhEQEGJHPtNo18G9nbcMyagkWsXka703OXmbjLh07gnw+i2q9htWNdaytrWHp2JI11COnrOkU8nTW66hX6nawMLt5Y2szyFBuW+n/7Oy8ZSnv7u9Z+X6z28Hlp5/ElWefwdHjx1zz2KDbOqkp3nv3XVz7+HPsbW5jSE7SITPAMo7mJhS2TNkzF8/iG9/6pgEz5A7mnvzg3V/h//2//x/c+PJLjMVzWJo7YiB0jo3rDKqiU9k3movMWAavfON1vP7GNw0UYwSVwPlHH3yI937xcwMP0om0AS7pRMZAQa4xn0OjgrzOBIKm52YRSzhdwnffXFmzzD5y/qaYydxiBlrJODTnZxcMNHZBNzYBq6DebKHJUuj+wMCXbCpr2YWddtuAwvaogx65LNs9O4zJpUueXdIrkAObtB4LCwum5wh6sEkc18HxwZHfMWElpKTcYXCBGXM0Aubn2TyPjXv3sV/cNUDNVT9kDJxpt7oYny4YDcexE8fRbbQNiGVWK0EA8kczI44Z6+VKzbLL5o4sWlM8Np2aXzqCpePHjIeaVCddcprWG0aR8OjeXTy8c9vmisAuM1wZUyFHNuWOck4QuokeZs4cx9u/8108d/UZ0lKjtNfGzWtf4qP3PsLa3QeIDcIYz+asEmIUi2BqaQGzJ4/iyRefx9R8At0qUNmtWWbgvWs38ejGPUTaQ2uyR7CSMsymeKmJDPYr+9gobmG3tI29yj6iiSjm5x3AS7B4e2PTAiYEvGkYEhTlmtMxKkxPIz2WMbCfpd4MIjz9whWcunTGOFCZscU5Zib1v//zv8CdGzdt71hJv/H1OmCZ+oGguMnDdAH9RATZ8TED20cMAuzugRmslu3Y7WBibALzc3Mu66jr5IQgv98UZjAcYDzHRoJHMT45iWa7he3iDirtKkKJmDVcGy9MGrDOqFar1kR1v0Y6VMwV5izwkU9mrdydoAqzzLuRIU48eRannr6AicUZJLIE9uLWuPD+V7dw7f2P0ao0EBmGsbq8inKxZMDkkaNLBkA32cAul8bz33zVONbJ295nhixlrFS1wNidz79EbatoDR8538161fYg+X93i7uo1Cp23pGGhAA6P2OmJAE3rlNhYsqyk/PZMQOWdT7VW02XTUdbY+R6JHDeLZOt6yqeuOa8hpUIkZjjv2t0m+ZQycHqtzr2nLnCNPLZrLMde65xIM8t6qlWv41oKmbg36lTJ+x73F/T41MID8L48JcfWjCQTSrTyYzjr0wmLPNkeXsVkXQIz73yPC48edEyx0nPwX1MyqxmpYbdrW3jFSfvPvfQWHbMxjBkwG7Qx+VnnsRLr76Ci5eftIoMpOKorm/j3//FX+JHf/v3ltVPkAxsykoOcVYfEbhm5h7L5+NhnDp7Cs+/cBXnzl6wOWXZ7a9++Z5l8hPpZYYywU82sWMgxjkafRSrZdR7TUTSESwtHcHc3IxRA9H23d3axc0vb2Ll/orpo/HEOL71xrdx8vgpsxdIWbGxvYqHj24ZWMl7E0lMJggwU0dFsL9H6qUO2q0aEDqkD+P88Xx1pdpDa/Za3i+bzuV+I/e7qM2cXTiybGfa0oWZAhaOzJsuJAC/vVO0YCh7GpBeIRZ2IB8DgpYAEnPcycw0ZUPOhYV5ZHNpA3DZhHFvY8+aifKMlA8gW4BVZwQ4k6kwlo4v4umnL2GClRQ9ZkuXcefBA1QaBMF3UK+1kc2OYW5+CfFkGrVW27KGT545hZdffQWXL19GlIDXANhfW8c7P3sHn/3mU+yt76JRrts+oW6lLcDyZ2a88n3J037kyByefe4ZXLp0Hrn5AkDagmoZm49W8cG7H+PLz75Co9gwGifSlxAszk9OGAC9treJ2RML+M4/+R5OXTyNaCFsGGxlvYrN1RU8/Oqu/WZwdGFhDqfOngZpH5gBHU0mcOLMWeQmxozupU4d2HN8vfs7u1hZXjYAe3t9zeiBjNpmBNTLJdPF5JRnQM5+AhszlU6bnpmamsbYeBapZNTsg6nCNLLjE4hlU5hZPGJVTWzC+mBlGb+59hHWN9es8oA6ZjhiQ0/2H2EFYtzxQFsiTpBJHSLjpANMKDuyp83ODkqyqScYJOK5z0CDfAcfaBN4Jp+IOkkgg+/D8f68zs/ck61o51CQ4a3v+X4gadetSWzbzZMAJd/HNH/Ga/RmAPpBQ8BDCgn5ST7A64MbAhr9e8s/FGghv0qAiAMP3Pz4AJSuE5DKz/jcbNrpSPolDpR2AJP5XQSbgmZdvI7zSZosPdsBjQ4QjkYclYDGfOCzj5zva2Bb0KeFCR8aN2Md/juxGsKN34FMPEI5PvlEo6A0XLiGfDzNodHgeFm5mgf5TP7YpTf4HR+U1HfkG8ovlo8h/5N/17sJTFQFsNbBv1Y61AddNS7Kmvw1+WDy4XkPnbXCZ/g3ypkAT/l4SuLSveSjCRxTUEKAtmRYz+A7C+zXmms++R3RWspn5RiEQ/Fv3BuSAT+RSpgR782xih9a789rOUaj7AuazElGfICWNpUP6Pr7wJcJzp1kXc/wgTT58HqG/HP51fIrhXMcyDUbkwd0Jvrty4uwIck/f/tBMVaXaa45BwL3dS9+xjnifGhMfnKXAGjajXwWPzM9FVAz8Br3PFfB4v9wnMQPOCbJvOaE11HG/PELs9I5a/cKOT/bP3v9NfA/kx7255DVTU4v/4cJgLynMqRFxaH1OZj/6CF9jvSb3kd7Te8sjEfywndjsF8BAn5P+0Gy8x/iN4ecucKFhNPo+XY+hJ3+M1stOHf89xYAbdRTQZ8aPVt6SJiixu/L7wGmFnNzxB5pHDN7QvBH66ggFSuZDQdik0PqURDbgFFwWKPBoMJf58bhnnVZ7ASg9XxfJkL/03//XxsAzc0tcMyAmWDDCXCUchS/hyJjPtAmYdVnUkaaQP/g00ZiRhknTOCRrxxdxpk7YBU15ueupMZtDAHIUu6cHIGYuiev94FBCbgmSZ9LwO26IHJ6IKj8WxApOTzsXPdMbT49WwvO944HXSClBBWRk2FAdjAJlhS05obXaG40z5qLg8hEEGHgNQd/Cw58OW4+OKn59JWGryy1Gfw5EiDIsWhMXA8TrKAJndbBj+JpHvSZDlz/sFGAg5/pcOd1UhwSaG1+bQzNJwVf2QsCm5V9y8NTc8sNJhk2AycAOf054vU0Ivk3RYsV7PCf7yuMg3EEL8vPJGv8zfkw4DPqHGiB48ruogMmeXVy6OgpOBeaS4H0bk2copVRS8PbQJEgMKD39feLb4Dr7wdOOhvQB114/bmVIaS98bhRK1BaTUX4DgJl9T5SgKagR66cS4c/34nvyT2ifSPQW2ujd1JQht/zv6P97Y9Nc+7vG+kzRdtl5JixFXCz+sajZI739R0NfUfGmBkioeC9qC8GzqkmSGx0BZauHMXY+DRGgyT29tpIxCYMhJ4YO4JcdhIYRTBVmMSpY0cxPRHFsDNCp1Yx3uXK7h4GzTbu3b1rjf0q1aplsh45fgzHTx/H8VPHDVwllyFBBzqRyUTcKBMIRrFcxsALcq3VHAdxjU30mBlarVjzwtCAgE3c6DIIbDDAwcyn5168ipdee8WaAdE5YnYBD3s203p09z4+/NX7+OCX76G8sWs0C90es85imJ6exelzZ3Hlxat49a3XsfjUFEDfiud8D/jwZx/if/tf/lfc+OQLTGUnMDU+hbFs3mUjEuQKDdHotnHk5FH8yZ/9C5w6f4zJLS5xaQTsLG/jFz/5KX797nvY3y1aZnY6lcV0oXBQYkXAeBgJITs5juNnT1tGl2XLAFh/sIxHt++iVakhabq5j3qjBhIosFFjjpQLQbOkVreHeq+DZrdtgC+zeCfYxCwUQag3QLvdQrVZtXdjZhvlgpmkzO5mNjgzzylDi4vzBixQtzCrmjQORlfAjJwg0y+VyRogtV8sod5pYfHoEWTzGeOc3dvbsSCA0WDEXAOXVr2FSCxhDQhn5+bQbrYpgAZKEkQPBzqBcrGyumoZeYvHjmD2yIIBppNTBcuejMWT1oiDGY+DvssSX334AI/uP0BxewftehP1ahX9Tg+ThQnMLSyazLEsvsGy8bNH8cM/+gO88MoFDHvAowcly5y+f/0u9ja2EOsCUWZ194eIpZIGPo/Pz+Cpl64iPx5DdbeH/bVtC7Z8+dHn2Lz3CJlowuZ3a2PDdENhehJjk2OoNCrYKe1Y0IAN9Sj3k4UxnD97xpr7ffHFF1Z+T/DecZOFbU9w3nNjjvubGSekACDIMjU/g1OXz2BiasLAWQLIzDD+8IMPsPrgkfGDcn0IQBMcM90VUPMQQHnxjddx7tmnrGx81OkZOEvg+v1338PK/WUDY5iVzCx4llMbL3qnb1muXE+Cq9QT9WadBXWYn1+0gMUwNMRuaRd7laJRPYxNjRvgygxYEl6zmWin3ra9myY/fCiGwnjB+Lj5rhSuYSqKI0+cwvkXnkZmZhztgeNR7lWa2Fpexa3fXDMe6bnCLHa2doy2gj/MVOY6DWMhZKcm8czLL+Clb7xm9CUMTuxvbxnYX97Zw+3PbqC+tY9MLIFsipkwhKkHpouY/W0BGtOHQ+RZJsvsy1LZAgIEflj9MJElrUDezr1mu4FGq4lqo+oyfi07yJ2P3CvcT0ajM4IFg4xKJ+UoZYwSZmfbOOxZQWG23KCHeDiK2alpCxpRzhmU2tvfN5CY3cNpwBvlQbttNCOJSAKNOjOeCxhL59Bp9NBrsnKFILs7D+jUMhN6c28Te809XLzyBE6fP4dwIuL4SFlWyeq5Zgv72zvW0HT5/rJxqR8/dtLOvM2dbeNtfu7Vl/C9H34Px0+ddgE48jbu7xtNyo//9u+x+WDVQBoGGZisQDCYAQbqCmaMLp1awutvvI6XX34ZswtHgHQcqHbwix/9FH/9V39j4OaoNzT5mRifNDksB/REFVZ/hFrGYX3y9CmcOLFkQZDZuWnU9uv46vpN/Pn/9e+w/nADqUgST196BmdPnDW+93KpipWNh1jbvI96p25rmCJVz0GlRhTbW5u2Bu1GHaEBaTjSyI2NIZVyFSQ8f5h9yySCeqWKdqeLVDKFbFDRwi7rBKKY+UzZpVxwraanC8Z7TxkYIoxmq4PN9U0HVji2EsuAdpz7IScryZgFa6emCo5rvVIxepHSdgm1mqN+YtYzq3FiBOFZ0t2ooddtYnJqDBcunsXFJ84inU6g1a5hf38PqwReG11rdLlLADySwPzcUUxMTmHAMyIexfziPK48+6zpAHI8sw8D5YLVLb/8yS+N6oUguNGmkJ+V1TRxx59Lzms6/ifPHMfVF57F8RML6A+7ln09ZMZvf4TbXy7jk19/hvJuBbFIAvnMuPGkjxUm0eq1sF3dx+SRaTz36vNYOMEAZAExyggVSX+A4uo27t+6g/sP7lpQlHQUpAFiiIQ688jxE5ien0MilbI9ORg5SoiN1Q2raNrZWAfpolh9Eme/m/4AlVIJW2vr2N3eQqPeQIRZZpbRFUEuP478WBb58UmMjWeQScQswMggeIoBGO6viTF7buHIPPbK+7h260usbayhWNmzRsyM+cejzGYFYokYas2K6Qa+UzzufELKlHGMRg/BQAHQzqdjhvzIKENo88h29W1g365Wlp2AVtmFAqN4T8qbQA8BEAzE+MCG234gfQAAIABJREFUfAMDBRNR4ya2rPtO+6Dk3QABj4Pa/HKvmZ/sYFed6wBigSDygXwfxAdd5J/4v+XDyO4VoCFARfcW+Kg54vfkH3G8asZo/hFlyDK9XUIMAS3zlQNg0MAO9viJO5CZPw5Ud1mW5ICWD+j78WwgegBQiWc57niPnX/qAnX6N5MNHADnABD6i0pu4XcIQMuf0lpqbXkf6z3g4Qfyn3mtfKDfBuzIJ5Hv4uMPPo4g4FJ/k3+m5yj56GtzEGSi6h15DyXL2LkXJF1p3fW+vt+iz1QpyHso2UpAFn9blnhwT8mx7xcJsxCG8LjvJAyH10pWJK8cA21qBVPkQwoLEGjq9qsDXvkjH5r3ZnCR46bdI/xKPrCPawmn4b35fckyM/UF6EqufJxK+114jZ8k5WecCvA12bXKZgdsmo0fUIMqI9gHYBk88X1nf+2EK2k9NC+uqsc1/eYYVAVryU9BsMtfayV76d5ffxcXICNNkvxuAz17bo74mcMqnF71ZZfzRTomVmsLg9E1mktl0UpOeA/KlOReALRkTMCoMAH9W3MmvSU5EwUFHcTHsSEfRyMFqy8D2jM+B77mx/SCxwfN+0pGfBzO1rwbJBgGOKCPWQjvEv4l/SL8yHRCxIHWlAHtD5P3kNN//BEWI8zOYVGibvk6BYd0keROmIXe6XGQnWeQjafvKGCZCKZ3FE7mxuNwTtdeYeh6vxErSFMO6Xm4wKGeL505MTEWcIgHVLgBtqxgUuh//O/+qxEnV7yydnizhC3YQL5CkRLhQLSpFNWV4Ml40qHC6zWBUiRSpvzNsjV/4IrcKXVdE+dnPfN+ivoJ5PIVtA8q8noZAzrYdcDqHQWsSuhMkBE0F/NKmCQA2gz6vg4XbXp97gyHQ4oFKScJFseViB9SLUiJ6TAR6Cmh0SbV+PlcUnz4PzImtMH5LlxbRaN4jRQh/1sCzusUbZIQabNL0anMSkCxKeCg67TGJkNOY5cgSnFJoejw1Fzpe3pXkZ9LWR4qnMMIN+/FkioFT5ShJnkSAG1zMnSRG8mpIrhaezP4g8xuXq+ordZYG/kAuA0ifFoLrYHmVL9JnfH/BwAzC8PKBw2k4QZ24Lv2gQ4AzoObU1eCxgPD5ibY9DJUNM/+XGgdtZe01rZ3IZL4wPALDk8dGFLaegeNQ+vB7E/tMXfouECIlK8UvZSvcdgGFQ/+Qay1kQFmBnpQFimQWnKne0k2DufGlcNI9jhmyZP2qDs0HV8dP2MWneZMB5bkn+914AwGlDuSW8krwSnKSpvZjfbeVMWHAPQoFEEmOwGMEijudRCLjBn9xuT4IhKxPEbDqGWIHl1YwGQ2jUa5iOL2Bhp7JaOayCQTeHjvHj699rk1RxqbnsAzbD73zBXML84Z7QbLeOhAb6yuWeYr6R+YoUje4VzScTTzHautho2NzmW5UUWrzTI8B66S48kZWyEU5mZw5fln8cqb38DxsycRS4WwtVVCnSXbo4hRFdz+8gZ++nf/gPpu1SgASvtlk13uOZYcs3HZ1ddeRGoyh2iKQcOhA/g2d/Cjv/xr/OIffopBrYPIIIxkNIl8YcyA4mE0ZI2ZWPb/n/2X/wXGplIIBT5Kvw6U9/bw1Rdf4pNff4jlhyso75AiY4DJsXEDEbk/G502uqEBzj11GS9+8zXLTCQwRGdn49EKPnn/Q9z54rrNbyTEBjodA+uTERqjcZMJXjMitUwyjkg6gSZpLMhNOxihXa0jPoBlpDZa9YMKEDMiWnR66RS6yDyNZYLP/D/9Iitz7LpMTguMGAVTGGnyWodC2K9VLUhw5NiSzQnBSIJkDACQ7qharlqjKXpaLHtfWlgyjt1Wq21nFg1xyiwpRo6dPGF78/bdOyhVagbkEohiFrABHYkEKvWGyQYzRUPkdm61USruY3V5xcAFZhT2OnTmuwYwzMzOG4jFYEVz1MfY0Vm89YPv4qUXXzH5efDgIe7fuYuV+6sobe0igaiBhIzoM+t4khnp+YxxQKeSaazeWcGDm3dRL5UssFHZ3UeCnZhHIVTKRQMl2TyLGe1sOmVcgB3XoZ1N044uzOPo0SVz5LlHmF27uOQqA6jT90p7BvaSaodlzHSEJwoFZPM50qdibGbMgjp8b67JoNO1DGVyQhNUYXaknEGuV7frAornLpzHP//TP8GlV55Dtd1GeZvUJxU0SxV88Kv38c5Pfmb8e5w/Utkw648guaM2qFhmOoN3BHmY3cm5I8UG55brwmy/Sr1iNA38Ts5oJFKIjsLot3qOWzuWxIiAdK+PiTTBU2fIhpJRdKIjHHvyLC69fhW5uUk0+x0rkx80Oiitb+Gzdz5AZbeExZkFA8bJzUwZo/yT0iE1kTdKiZff/AZeeOVlmyuOmdm8pHjZXFvFo5v30NmrIhWOmiNJ0JWOS6VWNeqAGoFkBiZHbP7m+gCQH9waB4UiGM+NYWlmyTKgmT5PIJ6BhVqzZrQa+fEx013OfhvaGNkgNB5kxzHQRo5u41nPZ7FfLGKDoFeraftMTcoI/BH8og5gwJHrQuAyxXmu1Y1TnoFEa8pGbu5KFQPSZfRHdn9mP7NKo9Ps2PnCNaKeK9ZK2CptAsmwZXknM0nE0knjaue5QP2bTCQMgGZgI5fN4sTxU3aPra0tNHsdnL50Dj/8J7+HC09esr26s7tvjf8e3LqDD3/5HnZWNoxzmxnypVIF5XrNqGz6YWB+aQFvfu8tvPzqS5g5ehzo99Co1E1+2Qz1g3d/jfWVdQMqmR07PkYdFLYmclyjarsOZMM4fek0nrryNI6fXLK5zBcmgH4I9b0yfvw3P8L1z26gV+8jE88aTzGpdVvNDrZ21/Fo6wF6aNtenpmfM8eY+8M477c2zXFh1kwsCNTy80xuzHQfqxO2d9atEoRr3Gi4HgfyR5ipTNoQ2jyUTX6fMsR7sOEmm79Oz83bvO1t7zobl816CXyNmIlfdpnF5NKNEojOYXJq0u5HnbCxtol6pWa6zfR2PIZUIu648gMqHIx6mJ2fxuUnL+DosUUkEhE0mjWsrTk6pXK1ga3tfRT3Wf49QC4/hcI0M8nTVklw8fIlnCVH/uwsMqmErTvXhxUXPL/uXn+A7bVNo0ly9soIkXjENZpmdlgsZLzTFy6dxezcJNq9GoqlXXS6bF6ZxOZyEdc/vY12o4vwIILpyTkDoNkEcae0i7X9LSyePoKLzz2BuWPzyE3k0R50rPkgwVfSHZG6qVxiBnnYGohyH5LWgP0JWCVz6txZy85m5r7p3VoT9+7cx0cf/tpklc0Hc5ks0uRX73SNeoMUHOSYZkCAgWv2SmHWOjPl6bAyeJpKx5BPJ436ZXJyys7AsNEkpTBWIL/7LHqjPpa3VrFOypStdfQ6DeTyaSSYOBAaojdo2Xo4UIpgiQPvmb1u5dMB9YdsX9mBdOApBwzQ87dvs8ovlL/Hz+Q3yH+RH+A73D7gQJ3q7ACX4ev7CQYsBVzExlce6H8BVmbDBtQUSp5Q9Z7sbgbT2i2eTQ7gMpA3qBD2fS7f9hfAYs8P7HzZ2xyjbyvr88f9H4E8soMpr/zhejhKMZcgRro3/iTZJyEo9Xa4gcuW5Nlnfujg0GZ3OEFQkRk0IZQtL0BqRM2tDGM1ifNseAFf1mMgSFaTP2VzETQhZBDTrclh7x75FX4AQFiC7zvxvyUbvKd8Xv1d8iPfWuMVYClfmfPNwNPj/owAL33vUGbdswSCmv8b0MNILuXf83vyZwRA+yCXQCaOwYCnICNdMuj7iMJW5Av6GA/PWR+bkS8oHS7sQUlhTgZcwMTHKnid8AfhTHxPwziCCgPJsubLr0z1sQnJuQ/c8v7aH/InOQYC0L5vKHl7fN9o3+nZ2nO8r+6nvcJxHXDnBiC0QGYf77Dvs7gpCCjoGcKJtEbaaxwT55PnmagprDo1aPyo+dIz5Hv7PqzmXBiaKq65L/VOhtn1WVHiNhGv5+d6P/3dyYPLNOfYdE+B4ByH2QJBFjvvpQRM082/5Uey5mNQ0kX6rT3ngh4Ot+B12rcO03GJgJpLBUgE9hJwFTjuy7eGpLXQHGputLe1D1mtJOxC7ys5O9BFXvWIZFK4E78r0Fr7yNYdDmDWuLW/pafVy0AUrr6e1nz4eInwKM3rwRnAZBWvWaPrv3S41qJPZc8l20OPcUCzVwhlQ73Y7F4B/sP7yA+zXg1WEeMSRnlfw6wIQAuk1ObiFzXR2lxaXAGZvDm/Z1yVwQNFmSHAmQvM/5ZC0IJow7tJcE6TviduWBoUijroIOH1ip5YqbXHcSWFIRCX4xfQqyikMiAFJvL+Otj8zW/CRh7JwBj2AXRfKfjvIwBTAivhEQe0IujaKAdKhRBuUCKiMfD5Ghv/W4CZDgApcRtnzHH/6DO9jw5OjotOnIIKvFa0FhI0HUACGSWkUsaSBRdxd0rl4GAOSqx8Adf76ND2D1D9TRtABpCMJgGD4u7RQar76yDR9YT7DAAMuPv8w5+OimSLJRjavDpc9R7+M6TElaGr+ZQMcY6kuKREJXv+oaXxEhz031ky7TaqI/9333WlFsy043ckq3wvKXi3Hi6TgIrXDpogwCPDUEpXQQb+XfKug0n7xvZn1x0yfvCD88Jn6J2Vra17uXG6ckTLbA0i5G5tXIYMP9NeUTDBxm0Eye4g0nckh7xOJW8KwvAe0jm+Ma+5PgCCg8NS7yjFrn3BZ/L+GtuB4xAEUGTo+BFMXqsyQP9A1L63d+g6vt5ao2nZkeFwxEqjydHpegVEkUmPIxxJo7TftgaEucysAdAhJDHsRREPJTA9NoaxZBKVnW3sbaxh2GwhPBwgmYhgfX0V1768ZgDt0ZPH8Nq33sDTzz1rlAIs0aURy5LY+7fvoLZXsgzHlXuPUN7bxWRmHOMTecSTSdTY9Z1dh2MR9LhvcjkkUxkDoZlRVDMnf9cyD89fuohvfPstXHnpClIFoFUFmvUOasUytlfXsfbgET7/8BPcu3EX81ML1liJwBCz+ghEXH7uGVx56XkUlmatLJ1GSLfZQHVzH7c//xI3PvoUOyubiA+j6Hb6mJyZNGqEAXkvRz3jCP5P/uxfoDBHsJMVx2WjiOA9+OwvP/scqw9WUC7V0ag1jLvZMoQTCdS7bURScbz1u9/Hy299E3PHMmh3maUMFDf28ODmbfzqp7/AFx9/jE6rYdl56LJRUsCvHQkjnE4iNp7F5NI8TrFZ3+yMAdD7G1u4+ennKG3uggNjSS/BK/LnWnZhuWxZmswMYDMrAlDMXspkHecg5czqGAIuYDa6I/iZzo4jmc8aBUelXbds5anFGctIZdl5LBa1suYvPr1mzj0zG2OhKM6dPGsZfsxwp9ytrK2iO+hj6ehRvPTKS8hksrhz5zbK5QpyuaydiQ7QcwY5gR3RKUUZhOvTIWmbLJDT1wzGiGveoSy9fH7cVSWxJP74Iq6++jKef+4Fu/fa2joe3LuP5QerBhiStuDI/IL95naIsSFMJIonn3rKgKxrH3xqDf963TZI50QeF2YGh5kxhQHK1ZI1hzRjqucAXDakJM0JAdU8eV3nZgwAffDogfGXzy3MIz+Rt3kmgC2wl+rSbJZsBjnONbNzo6Q0aBtgSOOKVAWOPzdlTSW5vtIJnCcC0NzvbLz4R3/yxzh/9Yo17Sru7GJva8dkgvyqP/nHHxmtBR10AtAcn4EJpKpoNAyIItd3NJM0MJwZ0K16w77vzr4BSEXRbDYs25bztzA3h7HUmNG/UGfwe8wobtWbSEViSEVdJVsoFUN91MGpKxfx2g/fxvjROTT7XZOfTrGG4tomPvrF+6hsF42jmg2XGcBi5jIDGcwOZlY3M6GXTp2wgNeEyWAMlb2icZwv37+H0sYu2vtVA7JoiJKugLzAzNKlYVyqVY1v12yGlMsyZnavlfX1h9YgcqGwgMJEwWgtSP3DpqAEjsmfy4AJgyucO4KRD+8/wCcffWxNRQlWZhNp4+hmxjs5ZXlfZtWyyWml6QIVg8gAMwuzABtsNhoWuOF70sDPJlPW4JXBDoLDbKpKSqVmrYHiXskAaI6d4Bg/K5XKBmiNj09iamLSgDxykm+zQVqrjlAsgnAsAmbXk46H+4YZtTVmbfcdEMu9SnuFze5I/xFOxqyZJkE+ygHPT/KJry+v4PMPPsKo1UOODVsnZ7CyvobN3R30wb0XxtkLZ/H7//Ef4tyFs/ZM8hgzS31vZw/F7X3cvn7LegewOmLYHVojUzpeDHgUK1XUu02MLU7gze++aVnU+akxC0Taed4fWqDj3s17+OqzmwC52ittREcR1ziwUsfm7jr2G7tIZGLI5HM4c+6srRfl/MG9e8YRHAtFMMagCjO4CZghYnNAB5HBobX1ZUxN04mJgtzlXFfqL4KWDNowYMA1oO5ncIlBIZ6rtM9p35H7msE02wPMDEs5qhUC0Ba0azRMbulQG8fy/KxRttBxpxxXGGyiYhoMrUIiEY0glU1bcKJSL2E06GF2YQZXnnoCc4tzSCdjaHbqWH74ADt7pEeqGqDfavbRbPcQT2QwOTFj5y0jjmyOe+nyE/a7vL+HRr1qY2LFQbfVx6M7a8bBHiclVCplzRD5k86lTf+FIiPjfT5z9jgmp1lF0Ee1UUS5sm+g8/LdHdy+8dD0AYn5J/LTFvycXzhizUw39rdw+uJpnLp8GhNzk2Yz1Np1413mudWvtY0vn/zu1DnXr183u5SVBNFEDEdOHMPVl17E/JFF4w2v1ep2xpGn/N132FhzYLI+ls8ZmMMzg2d1cW/XGoLyb9y/1thyYiJY+5ELBkVCSMVD1kCTZ0puYhKpsXEM2EgwGUdyIm86qNZtWBPClfVljAYdo0Fh5mqzxX4RLVtbnlnOznX2NOfOAMbAYfZ9Tmev0uZlhYQrLZZNJxBMdqP8ET8BRd+Rja8sWQO0AtoI2oVcT0ty8Kpn5QvwjDOgJiif5t99IJl7wBKYAn9Lmag8v3gdM/dsbO4o/1qFr+xp31+0OfEqJ+Vjck/5vpsP5shWkE3Of+v9bAyWsODApySDN5Yl7+wE7lPaLFx3vqvDFhy4YbaDZaK4yiLuZdnnFoBhApgFCByIJP/EgFccZpg6yrZgnYM50DuyAtAHmOS38VHmZ/ddRqQaVcrX9TEH+ePyKR8H6DU+H4CWzyNASFiKgLeD9w98JPniDuRzwQreQ0CV/GzJnI+V+ICXjwHwmfy3gHefglFAsMYu/1ZglfaJW1u3Lx7fE35ikPaH5FfzLH/U1jroMyUAUXMtDEnP5D3895NP5vujwj50DXWRsCnfJ9R4NH/8jO8k/4/34VjFVa718sFr7UfOp/ad1lFYCa8TTYF8b0evlzoAZIUNCQzVnJtgRw7xH8mu/GO+l/xyfsZ78kzk/fkeTMagr+HvD9N53o+qqbX/hc0ILOb+dWCgO2c1T9SfWnenT1ygQuutuTbqxaBRqDA8ft/HGijjynjVXFAOfcBY66U51HtIH0l2Ht8HPKt8PO9g/COnayRD2rvC5ah+/LnRXtc5oLXw8SSO0dfllC0mQGo9OTYLwgXV67qn9pbeResleVeipHAOyhbtF8mWZFVz574nHeHAd3emuWxoybCwEZ0P/twe7KNwEBwduTWj7a8AAt/nAAsMAGjqVf6dAUeyOzAD2gK4bFoeZMxrrvk9Bp2d/BzqAbEL8PMDCg4tuJ8lzBd2PG1fb2CgFwyOvq9xzGiRuDiuBM4h+doA2hv6Gz/nwH2AT4pYm09ANu8pOgKf68aP8EgYJbA+mMq/KQqpg43P4jsKsNPhTcNFINbjgKwWnAJCI1jgp4Rd82OHSuywBEtj0+b1lYLmX4ePFDeVjt5Vn0mBa3NoPDIKfCUko0EHlGgPeE9eT+DJjw5pg0qZCAjkPVWi40e8+A4yZmREaC21cQR+a8NrAwqA1Pvw71ZCDByU1mgTPb6evLdFUAISdSlU/4DyDQRmefrBARlnPFhkdCjbQICDomW8jxosqPRFB5Lm3lfepoBZjRiUmYmfls/ks/hOVJxuPRXlcgbiIejrmqodGrAOeNYmp84xAyHgj9I6aA2k0LWOttZBaZ8MJrsmkjzgNtWekMHiG08yiDg+7ReTs6CERAETHdYE1HVYSF4UzNIe5PXkvpWCVjSd45Bsc6x+AMXfF4qoSa4USJHhwDngZ1KIvFbRYhl6zIzUXH09gnrY5Vr7SbrBN0SZNUp+2/5whCabN5H2Ip60LFp+r9XpYW52CcNRHM06KTvyyKSmkM0UEB5mMOwkECcBBCOygyEGjSaKW+vo1qrIpehIzuDRyn1cu34NiXwaY4Vx41b+we99H4hZohrK5Tr2d/ax8XAZj27dtSzfjXsrWHv0EIXcBMbH89ZsjuBupduw7N4jp45hdpEluXPI5PLWsZ70C7du3sDy8jLGpyZx9bWX8a3vvo1jp2bQJQfpCGjWOvach3fv44N3foWHd1aQCMcxlmZmd94Z0LEozjxxAU++8Bxmjy0YlQApPoo72yit7WD55h2UNnfQ2KsYMEOOUmaPIxmxcvpOaIiJ2Sn8N//tv0Y8k7CsSDbIY5nt3tYW7nx5AysPH2HQHRj3JhssWuO5oGkVkjGXvfmtN3Dl1RcxtZAw8HN/t49Rs21Zx3euXbcS9ztf3UCHJfcTk2BDT+qfATkFk1HkF2fwynfewhvff9tKmsnXWNst4qN3fol3/uGnBqCXt4oID8PG88wsN0aQuT9ItcFSf9JxkH6AMilng04TwU1+5qg82mg0u1ZSj2gEvfAIpy+fx8UnL+I05/Hpy8iNx1HaquLzjz7Bz/7hx7j15U1rPLU4OYepiQLTsVFtNlAkfQszK8+fwzfefN2ypK1Z2PoW6rWK8TmTFoCAYywSMVCHe8xl4gwMMKMxSpCO8mugzeKCze3KykrAY0/nMmZZcksnT+HsExfw9FPPIBmPY2d710Dg23ceWJb02EQh4MBOo00+0D4ZIqKYm5lFs1zHZ7/6GHe+uunAnWzSwOAuOxPGRpYZx4ZlyUwKyUjcwMvqzj6S4Th6zS6WHz6yrGyW5JMWhMbTnYf3kB8fx/jUuBn3BDM5ToINdFZcQM8FeK38c9S37Gg2BCP1gnFGhiNIxYPGVNyTxiXrKjIIzPDfBD0vPXsFz73+CmYW5iyrscH/lyq4f/cern362UFTHGbgstu57Jh2gxyyNatGoJyfu3QeiWjC7rH6aMXe087a/gDptCsz5VpNjk8gOooaQDmeozxGzAFhxnlsFEJhgnQWWaOfGSTDWDx3Am//0e/gxKVz6IwGBgpVt4u4d+0rfPzOr42GZjw3bvcdBQ2LVpbXbN1i8YTdh9QWrJiYmZ3F6dOnkc9lLbt1a30Nxc1dNEs1qyxgBiTL31vthoEjlCHKYzwVx9Kxo5iYGLexLj96ZJmjvWbH5GAqN43pqVnLcK+36+iw2W54ZKDi3NI8zp07Y6AV5ZKULNc++Qy3b950DVn7AySTaUwXpjAzNWsUJUavxOz8YQfVXhPTR2dx5eXnEUpEDMCl3mBzwma1gSwb/dZbqO6XMD89i6nJAljT1ev0sbm5iUq9ZhVqBp4VJtFr97G/t4dUPInF+QVkclmU61UDkil7pNWoN2u21zlmgtnpZNyyrJu1ptGA6Nxhph9iIcQSEWtmSf1MMJWZxObQtDsmSwnEkEulTccSNC1WKyg3apZde/rCGbzx3TeNUocy2WTzQWZT9YYGQN+/fd8yjwnO1ko141XmecsyS1JGkIJj7uQC/vQ//VNcevFJY2VoNV0ggvogNAphY3kTj24/RCqaxnhmwv1tdcOyhze311DvN5HMxvHD3/tdXLx0wYFLvS6++PwaPv/0U/TbXaMtYkCH46KuF7DBfgPkc5+eLZitTS7fIQOqrNQhOJhKGpBourPWMpCUNCjs1ipqA2smSbs+4pq0sjKATroB+d2uo2wJMqEy+QwKBWbgxi2bmo1xGQggLzGpclghwUwfBku4dq1uHeXivlUaPXHxHCYK41TPiCdjVp1BCo6dYsUakmIURyyRRixK2sCIVSYQXGNw7NLFCzhz6jQ67aYFt4wWaWUF25s72FrbR7NBGzRh+og/5nNFYLzVBFQnp3NYPDJj/0+lI+gNu6jVS1hf28bag12sL+/a+qTiGUTAa8LIM9M4FUexUcaRE4s4cf4kJucnEc+wwidkHM8M6JHKh9mq1H0MGHL/1NiQeH3dGr1yDc5evICrL75geqFOvuJGA7du3cK9O7ddI8XBwFXWxOJoNRgQrmFvZ9uaF09P0v4g5/OU7QnZ1AxUM2DVY4PdRNSCOgSgI6k0oqTVYTZ0JmkNc7voY6+0jbXNVbSbVYTY6HPQR3/QZnzfnF/SMdE+Ywa0bFSzIUdfb2Lu+3LcZ1ZtE2SR8jPf3xHgIh9E9qx8XDnoPD8FdDHQ4gN2zNKWQ8/xMQjF7wrIITWE7E9dJ/+R3ycQrWwx3keJHwcZjCEHEvBdlbSiALP8Xb0zr/d9R95fgKSuUbKJQBUfiJF9LB9Edrr5N3DNzBwXNwN3zoZnUoDLeGeimZqgO1Ce2ZPmQgRApwGVQzWtcnQLfIb8DQeGHuIJ/KwZ9GXgLApckx9uQE7IAXJqFiYfR99VBrQATflz+reCAPy7Lztu/O7/j//dlycBm5IVvZPAJnFU6xo9V7iJfGSBVXyWDzhZHwDPX5J88H7KkhXOIHDXB4B9gFb+st5JYJZ8aj3XB+JszQPKK2X++qCdfDL5p/xMa8DftIP1TsIYeD8lM/JZAgW1D5VYKDzCx2n4fQF18islw1/bhwEupXfiOova44AfPEhqOvS5HebgJ4RpLwvr0NxqLz++V7QW8il9OeP7cOxG8RV1TZn5b8kA9SfPCF6rRBfaOv6Pf3+tnzAzjUVrYP53LKhQYPZNMNc2pogDW/ldhyu5RFJfNwmPEqj/tYEEYC3X/3G9KflwfvQ9hU+zAAAgAElEQVThc/xxCaOwPRwkyKkKRHrM6VCX7ObjesJJeD8C5MJQhG358kR942cgaz20b4XB6N18GTJ/M8nxOR3v5tNRlfjf1/M0v/4cMuDm7y+dQaTgEP6p/aL5d/dRdrcD2jkHvi6SjPrXCKPS2Gy/B1zfao5NX0h6gL+Vwc7+L1xHq5SlfJCqIxq2qkxWsLHnCfcPv8NxCztyfY44R06++LnW2X7/23/zr0YCcH6bgEloBdgJhNGkksNZgsHv6iH87UdL/IkQmKjv+lEvXwgFqCqSrKieNiXHQMDAP/ClzKTAOV5fCQic8jfXQTanF0XlftShLgND99YcSOAEHB4IT3Ao2UEYdwsiJa1DS4pCwiCF5I+L4+biaR71TlLE2py6lzaB7qG/G1gQNMBTNNGiN5bp7UoneK0MFl7n30ugqQA/GQz8t3/IcVwaqxSy5p/XqGRGCkKApAwGH6Sh0aVIrg5YHSg6vA34jh+SyPuHjwwqAaPkAJKhJuXibzSOj/MgBeRAB2dM8jqCo7ynjEEpXa2br1Sd5XRIPcNDQzKr9WZJsGug4GSDxhjHdQhsu5K6Q2PGZUzoeeYtWjfv3oHRbAZr1xl5OpR9A0BKie8hGSIAzecamB+U0ehgkVLzFSDfW/JiY2EmjRex1+d+aaDkRYEO7X97Xtc1jpHsaN20T/iOynD39x0PaR3QkgtVCkheNAfaf3yGDx6bwg44j6Sc/f0pY1EHBv/t38P0V0DO3x+MrIx2RK5rzmWEh8LQGgIVJmdIyoFhP4FomJm6eaQSk4iFchg2EogPE4iSeoUHfLOF0uYWavu7iIaGmF8ooFTdw827NzCIhVCYLeDFV1/Cy994zQGWCZZUV1HdLWNrZQ0b91csQ3l3Zd3+zRLHRDphtAuxfMpKt0OpKE6cP4ujZ0+hwMZ0hWnLtiYwdv3a53j//fexsb1pmaQvvPoijp8+5TIRx7LGP1svVbCxsopf/eI93LxxG+lYBscXj2Jqctqy8AiUHDt10mgWCgvT2GJjw1YDtVIRWw/Xcf/GTaDVRTaWAnpOh5drVcvMs6xudtcdy+OHv/+7lgFVqZcdsNRsGHi68uA+Slv7rkoE1K9DAyT4b8sUikWQny5Y9vPlF59DLJOwJnJsgBbq9pGNJ1DdKeL6J5/iVz9/B6XdHcclm3bcZL1RD6FMEvPnTuA7//R38Oyrz4BD5ZlAf6a108Av//7H+Pnf/Ri7D3dR2Sd1QcwAJFEoUI4JfLJ0/sz5c7bH6NQT3LemQ8zMC4WNIoVZtmx2yAxwAoXRdBLPvPSCUZiQAoUN3LK5hG35rZVNfPz+B/j8g0+xen8Z8R6zj5KIpRLWsK7FhojREZ5+9hm89d1vW2Y234kN/Th3Gw9XrEng7uaWBRQsg2DYM05XZpI5B5xZfm0DDE6dYXn+FQOi1zc38OjBI+MjZ7O9WrOBZCpnvLFLi0fNcKY9QM7wjZ19TMxO4/T5C0hbU7GENbzr1Fomm/FRFO1qA6u3lw2ULMxOIDuRRWvYQrldxezSLJ567iksLDG7tWAZyl/85jN89ekXiLNRaz+E1eU17GxuGHi5uLTABEDsl/YNxM+MZ83pjRPEIQcphgY67exsG9BL3cC5IchjJaohV9HFjGICRKTOIG2KM7Cop1nM4ABfyqsZW8kETj5x3njSmeXJDOR6rWZzzYag5tCEXDDVAixs2ArnUPMe+YkxPP/qC3ju6vOW4cxn37l5G59+/AluXr9hAM7i/LzxmxOAzSRT6LR6BmiOZSdsrQi8PLhz14Iz45k8pqZmEElG0Qr3kZrK49t/8Dt48wdvGoXG7lYR7WoTn/zqA/zkr/7O9h7BIYLtzIKmjG5sbFnwhMTrqRwbVIZNjkPhsK1vhnokHEGnUbcgBu/HfxNcZZa/nUkE9aOO05ncscwWP336lL3zjevXjV+cspyIphDtMxAwbrzc3HeVRh2tfgsLx5bw4ssvGM8935NVAo8ePMS9W7ctc3V7c9MAM2bwkEJjbmIGmUQa/d7A+Kpb6KM2bOLtP/ohvv3730Nuagwbm5u4fesWbn9xE3ev30KF81Guor5XwvR4wehsyGddI63C1pYB0N1hHwQuZ+cW7JzjM0nFwWaj5FSmbBGIJgVHuVzC2sa6nUuUqVwuY/PCjFDLNBw5cJGyZ2dhaGjvzSarlA0CoKwItJ/hyBpbcs/kA6oRyhNpRhjgYTTs2KnjRpfRB4EpZ8/RoaSMRRE1nmFy25t+KdUC5zFkVD97xX1rXnvh6Uv45re+ifkj85bxW6qVLROZvMikpWhW2Eyxjkwqj2wiY00OCaI+erSMm3dugWzBHMfv/O4PcOXZpzFkw8Bez+h03n3nHayvrtt1pGni2Jhg7cDyJlbXV1Bp7Nv790d947wnNUSj3Qx+t9BrO6eGO6daqiLNhpfDkRK1XQaj9dVz1CgM5DjeUXcecN55pnM9XDJGDOFY2Joerm1uoFqrGRc46VwYECJnbCgaQpbNSsMjPFq+Z1UR5PEfn2CGuqPxIXhKOds1OpcojiwdNx5jVpTVak00G20DzNHr4cSxYzh98qRl2RNwInjAbP6dnX3s71UtgMlAiuxEs2MGjv+ZFBzpTBzjk1ksLM5gspADif6r1RK2tnaw9mgflf2mUcVEQnH025z/ASbGC1YF0kcf2YkMZo/MYm5pFunxtIH8ZGvnvFCWSaOxu7ODuGXjhbCxsWbBMzZ5Zf+DyelJXHr6KbMhaP/s7O3i9u1b1hS4H1S4sgKJZ3Cv03I0Uw3X1HGm4Gif+H8lA/D9eEZwrmvVitsHmTFkxsYR4jpls5hfWjIO6AgbCEcG2C1uYXntEarlPXaKQDgUNBhMRALah1ZgDx6WD5vtHGT0+7bbAQiLELIZ904O3HSBSf5wjAoYy0+Qjf+4/yBAhO9LAFo+rLKwZcfb9QMXoGGiAp1y2eTy7XRv+XDUC7K/BUgIGDdwNOL2vMYt215+ru4n/10+Ie9hgG8AsvGdBYTwWgHQAjX0me+3yr7m/DEQQfvBUV8cNjWnfWzrYHuGWd0CqJUleQhImE4cuqzn/4+tNwuy7LquxNab5yHnzMrMmidUFYDCTBDESJAiqbE1hSU7rLbDEf5xR1vuD6sddtgd/ujoCA/R4Q+Hf/3Rstlqua2WKLUkUiRBEgMBEEAVUPOYc+Z7mW+eB8fa5658B2llREVWvuHec8/ZZ5+91957bdoRsrX9hBkmRGs9TH4DXwYBCOo/g/kZAdUJg7nCJ3xwxlWhBmA5KSWDbELdwwdo5UdoLgXOyXfQ+xqD/B75lfJ/5K/Y94JEN9/H1drz+0pI8jEEf/y00yRf8lV9X15j41z6OIvuJ0BN+Iz8dI1RPqB8PMmD1kTf83Ws2QCBr6o5F7YgH+5Q7mw/ODkUUMzPCASWDPg+qIA8fk/+sbL15ddq3PK39R1dR7/9tZPvKZDsKE7BMSnIIx1CHSFcQftG7+l5hEtorP5aSs70nKZDgmx4+ePKqNbc8fu0pXi2EYD2MS3dU/OpueS1/IQtrofTe67CQA1cNR8847SOTr+5yiiNV7pSVeDCJfznEV6ntT6q4xye5vAVyaPWSd8RticQ2XSNt+7cv8IBdG/hCdwn1I3C3nhtH18w3egeK5gDlw18FAPQ+HgdJaoaqB9l0mBQMRaA8wbSslF1QB9KX9ift6NnB+ef9xPWxLGbDmJfpUBHS+fqnHHP6QI5ouCQjpEc+UESnW96rgl2GzLg2F4PObzJB6A1bsPb4MB12vo2n6OhAdDMgCbITN1P21YAtOaJNgztsQjt2yBQKjm2+/3v//y/HuuhhVxzgFKeWjQJwOHhGigMOioCoH3QTwIuA9BXLpocXlNKU4vsKxptVPFTC1WXgPEeAtskuJpkHSR83Y/QCPzywVwf2JNCpTHFsfHZjoLwOpwVmRLfj58xqs8IgJZgS1nIIPI3nDaQ5lwg8dFNo0NRCu+ocpYC9TcihUMCojm3OfJ3YGCE+IpCY9A8Spny+SRkvpKXIpKC8sFzgZxSIhwPjTQdbgLKeT1xRx0ai0HEUkpARoDmgN/Rc8t45GuHhzWTVAIjk/Oig1clFHxN86qDh+MVxYzK7ETofxiUGDql7JSRc760wSUfDphx4LLGoDIERvA0Fv4mH6G7hgNlNX5RdXDJNFZTvEGUyg8S+PLhg83au19SSCHX8MQHp6V4DIwLHAztC3+t7YBiZ+sgUuofWBMjytHc6B8/4xtoBOJ8gFd7Ud93h0jsSzxSfA5Fgglga5za59JfOkw1LukY6QaTw6G6/E7K3xTF1Lj0W8/g/80MTK5Hrz9Et8d6yIgB0PSKzHgkP2puBiHmOUfyiMcK1pAwFs0iFZ3GqJlEfJQyTuH4OIRIp4fq3i7KW5votirIT2UwCvXwcOMBmoMW5o7N48ozT+L8hQvG0UiuVMta2q9hf3sX5c09yyyu75ZxUCqjU29hSI7xcAjp6RzCySiQjuLslUt44pmnkJguYnp2HtlkwkrR79+7g5/++B18+tknAag6hVwhb0AVGxSRp7ZIOoFuDzeuf4GdvTIWZpdwbH7JslJLOyXLKjOesnzasvPIk8zMMoJk7UodBzt7BiLSaU7HEuaQ7+ztGrhHMJEAAEtwF5eXLJuSIIEZfhGgUakZtQgdZ8pALJFCb+CyuQj0sYw9kUkjMzWFl954FS+88jL6obFdmwAksz6ttUNvhO31Nbz/zk+xs75pYE+hkDeuWJb8htIxnH3mMl751ls4cfE0Ioxsk890OEQ2GsPWg8f45Ccf4vp717F+fx17pZLJsTVYYtOrdMo4j5kp+dbbX7dzhA3x3v3pewZEc204ZoJLlKtaw3FDdwYDZKbzeO3tt/D6t76O7HQeo0gQbY4lrFnfnc9v4PZnN/Hw5j10ynXHt5iIIZ5NI5SOojA/ixdfewVfe+NVZPI0ZoB6uYu9jS3c+ewGPvjJz7D5aM2MCpa6s1N9ea9szRht78TCiMXjOH3hHF766st48aWXsLC0aHuQ3J/vv/8+fvHRx9jb3kW72UMhWzDwgfM/Nzdv893oDnDxmafw8uuvI1ucQi6XRzoSRm2rjhsfX0Ntq4R6uYp+o28Zse1Bi0mECKWBWD6J5197Hl9981XMLKVByms0gY9/9gv87G9+ZMGDaB8ob+9a4ILG+NzSnIEVbKAVTycxv7xgwPDisQUDnAjKEVi9e+e2lY/v7eyajM4WpwxoVkCL68L1od5kRns+XzCA3bLUm00Dp9nEk/LU6rTBTlgzc7OW0U3AnpmEDiBwWbEG3BbzaHXbxrvLeVIGz/mLF/DtX/2O8Uk3ak0D9fdL+za33//3f42Nx2vIZzI4vrJiDTIJhHVaLqsznSBXtMsqK+3sGi8zwQ+CudQJXINxMoKLz13Br/zWryE/PeUoPtp9fPzuh/irP/sL9Fsd48smiEtDkuNmJQWBfQZ1pqancfzUSdNvfHZyI7P5GZ+BGREG1jEoE+h36gdV+xA46Q3INRvD+Yvn8cJLLxnwTwqNO7duWUYsAfDwmJnlSWRyaQxCQ+M4ZgY8eeS/8Utv48KlC7YWbGh2/bNreHD7HmqVqtE73Lpzy4BHXmsuM4VitoB4NG4BiF4MaIa7ePMffBO/+Qe/i9Ai9zzQLQ1x/+Zd/Oz7Pzb6l9Z+Bc1yBeEhsLKwjEIqZ/J0UKmgXKtY9iWrMArFaeMKr5b30Wq0UUjnMV2YQjKRtuAMZYm2zE7JcRFTJ2ezGcvSJle52Tpjxz1sZ5sBLA6EZiCE8ybeV8pJr+OoXhh0MMc37mjGCPqzIoRnHYFv6lcC5RyvO1tdw8JFZnQzYx5RowIhtQPX0MYRDtnnSb108vQpA/mZjX1Q3Ue73zV4kp+rVRvGOc7gCJuf9jus5lmw8bIx6s3bt7B3UMHZi+fw+huvGhc16SvolJEi6Cc/egeffPSJZboTgC7mp0x2eG1SPT14dN+yjLNTect+Zobx9PwM5pfmjXaIzVMZsGA2Or9PecukMkYDwnOI893ptOycol3GdQiNnB3HHc/zgUAw/7b3ws5mJf0E9xspYurNhgVapopFA8koW+QuZ8YkqTr2drfRJ+1DsWBBWDp8pAmx+S9k0AmHsHR8FS9+5atGe7G9XcLjB48tS3xrbR2xcMiCjLPT0yhm86ZDaa+Qm7tcPjD5Z5aWMk+5F2gTcpy8FxMsSEcUjowwM8tM4qJlALMRIYOG++U2+u2RccSHx2y82DH5ZGPe6dkpJBmAi46NR37u2CwKUwVbazKhUTftV6pG20KKk/nZaZuXa9c+tftbQIA9EGJhq6gpzjDgMrbs7Rs3bpjebjUb5pSShsMAFp7zlLGB495emJ2xeaP9wPPRuNnb7UN5JCUJG9rGYikkszmMSIGSL+D8pcs4c+UJhOJhDKMjlPZ3cO/RbZT3tjAcdRCP0e+Mg31ZOU9KvFAg2hSTAWETcMt3vDlmA2cSrsqQP8rwlf+g7D35FbIn5dsZ0MdOTMGP7esA8NRr/CwDutTdfJ9yQ558UtHws5Rd+ay+nXrUJqeNI3BB/ihBCHaCIr+2ri0gQn6mfEf5lvLbHJ2U6+sgX01+pG/nCkgRRnAUnKEtTr2iilo+J0Fi0nkRmJgAfAH9XdAzRj4mD3feX74qKYLc/E6aWslncECMCxYIsCKQ78DQgUu6SbgggkCOwybhQVYeP+MAEQekMIDr+5IKMnwJfAloQDQv8k04bsqzQDIfKPd9iKMAtO5tWASc38hx6TuaawHQ8m/4m59RIhflgYEc+VOyK+SDC4MR1iCfVf7mIdgYJAAJj1FConxHXd/3m/Se5FwyxM/Ivz/6fc2tfEnbGxFXgS6fld/n/bVG8um03j54668H52WyL1xSneZR39Ue8O+vuffnwvdx/ep42reigNUcKkCg7wvnEV6iOfWZBeRTS651PwGNJsdBDyR+lvdV5bqqhBWEYqBSZ4fkyt/zAv75nMoYFx2GwytcUhttEeEwhv0xHDse2752P67KwpdN7X3tZc0z54Ljc9WGLqAnLE3zonkSluGDkz5WJpkTjqQ19nEYJSRqH2ucSrZ0+t3JpQITPu4oAJvfk9z4e4Df4bV9cJf35zVo5wtXkEzQ7hBuRPo/nTv+/pF+EZCs9T7EYgduvZQV78uGwzCdjuP5Zu4ssYYg8MNx+DpCwLV/zmhMhz3Kwm6dmJB3FIM1nzAcYGnscUXqKKMZjZjfwKA+ryM8UBgdr0MAmnYAK1eEjWkebO/9H//in44VpdLBKpDWV5wSCv/LHDADqKLAEHjkb3xlKGsCpagEduthfeHVYms83DAUAmWPuPt+mZvIB9WOKjpfWfqKRuOUMPC3PitHUdfVZ92mdZPN34pO8XMan0BRm7PI5IDRBvfn0Aff/IX3xywB13NJoKRwjio/H2jkM1EYNX86PHV9lrIp2sjr+uClFIkMBG1EXd9fQ//Z/PH6VBW6juZZALQMPF5DUTqRn2tT+6C4v6F0gPCaGteEBsIpPlNyAQe0DgJ9TyUIMlhkCPEa/Ky4nKTkNFeSARqSttFik4NX8sRx8jlcVEhOhcsEN2M92PIyXHhNAtC+wlRwR8Czunpr7tMBr6yUq55Le8c/3Pw5lBywCaEMFh3QvsGiCK9v1GiezQAIIqWSXRkFk/3igHQdtpJ96QFllmvceg6tp55fh6cMcx7K/GG2mh8gku6Q0cR50tr6BxTn3KK3QamgjEgpaf859H+t6+QgGSCibuUBAM3MDTbYGSFk3MZjEvHnphEOpRCLZC37mZnQ8VgOmSjJlZOI9eMGqMVHISSGQKdWQ2VnC9XqHhLJMFr9BvYbe+gM2tbF/tS5047ndnrKwDU+R4PA7u4+GuUa+s0Oho02Oo2mOaNtZh+z1DWbNJoLpKK4+NQVo8iYOr5kmUcsRY0ww3ZjHdc++RRffPaZ7afJ3LoGelwfUgqQF5WZdCwdP3niNLKJrHEy3799z0rYmenlaBxcSX2MmTDhCEJDlmGTw9aBBvxn42fZbgDi8h6kXqALSQObTZHEsUzu30blwDiPWTqdy7NRnzuACciQizRbyNszXX3xeZy7dBH98chAJaPRafUsC2nQ6lg248aDB0Y90m937CBNJOPGwcws8bNPXcSr334bC8eXEDJ+5B7q5TKidII6fVQ3S7j27jXsru9iY3PTnpcOusBnOt2kLXj77bftEGaG6/vv/xy3vrhhvMQdAirptI2n3my75oTDEdLTBbzy5mv45q99G5FM3MAZZpBbY7NKDev3HmH70QaqOyV0911Zd5uOP43IbBznn7yMV7/+Oi49fckyt+sHfazdf4jd9U08unnP+LOru2UzKgga8owi+Gnc1YO+gWK5fN64f7/2+msGBjLDk9k6G2ub+OTjX+D9d9/F9sY2Rt2xNf5icIHGyPTMrGWw98NRC3B87c23cfr8cWRngN4+8ODaNu5dv4HeQQOj9gAkkqZcbexuYGt/E+N0GKevnMGv/Qe/gVNPLgFFADWgVx3i9rWbeP8HP8Xe2iYizDSs1sxAZjYnS8qnZ2YwDI+xtLqCS09fxtVnn8bC0rw11TNdUanizu1b+PGPf4yfv/+B8VxP5woWJLBmd2yM1OkazQb1A4HpJ598CpcuXbJsEwIu9x8+tOxYc+A5V0GgmnJsmc5BAJLgKwMhzIpfXD1mgP723q7JiDUDHA7x6muv4M2338SZS+eADrCxsYWtxxsGtP7d3/ytZQqPBwPLgiZNBrMM6XATeCLQyHsm4mED0zfW1uxMmZ9btIqHIQOeGGK/uY/V0yetCSD12LAzMFnf3dxFv9NDupCz/cz9RW5f0lGsP1pHo0Ne6RSuXLlyyNta2d+3dabTzn3IZ00YTVTf1tCqAAoF469lQzcDTTDCxYsX8fY3v2ny/t7P3sXn164ZoNhudpCIMjgbMg5oriEBUGZozizO4uKlC3juuedcGWCzYZn36w8eW/CrvLdnf3PfM7stF8kYAG0AZTKBUSqKTmyAi195Er/zn/6e0Q8Qr2G2bGOjiXd/8I79Y0CKQbHK7gFmc0XM5GcdpVqnia39HTT6bePDnl1eNHlg9Qebx/UaHRQypC+ZQT5Djltmgrg5pj7bPygFIMcAB7WDQ+PcGlPGIwbaUca4r5l964IdrryW8szmoNRvBL1dIJz0ErDs90bA+0h5K07PGi85AWUHBLmS5hlmlWcyRiviMud71pyRma1sHNwKPnfmzDkDZ7ujnmU+s3mkVe8Mh64pZTiGfM5lyZN+hOAyeZS5ZnvlErb2SpYZe/rcabz08osoFgsG9EZDMdy5eRu3Pr8DDMZIxVKYm501cJx0TNT16xsP7Uxjpi7Xvjg9hQuXL+LZ55/DqbOnbTzf//738Zd/8VfY29kxzu9YiDndIUzliq78lo5QNGw88fzHpneURZ5BBkq2e6b72Vwxwga1jYbpN74/jowxu7yE5ZUVk1vOG5/57r3bRs9BcJtgM9czn8vYPqH9V6u5uU4Wsjh56Rxe/cZbeOaZ56zSo1Q6sGbAd6wJ5E9RK5cs0EOedILmHA/lpNloGy8/QWOj1gnsVGZCOyfdNbzkmUQO3Xa7gWSKny1gHB4aNzVt2laTJchANuOqTGhzMHtdtmdxlrQeY6MNYbY9QX5y4PPs7gz7VjFCmeX4WO3BsTNAx2emHmGQO5VJ4tS5s0aJxPm+//AePv/8c0fJ1GwZEEwA2hpQsr9E12VMUZ5ng6og8ZZSj7p/ri/EoEeasg4i4ThiqbRlQBfn53Hl6jNGQ0WwvB/uo7S/jfuP76C8t2nUG6lkFOlMwnj06TYLdGElB/XQYOgaJjJxw7eBZZey4sV8TmbPe5yl8h3kw8iOPApMChSkPE9u4DL5Jv+c/8H9y9JlrqMqUfkZZb3JFpfd7d/bdDYz7wKaD/lgzn5OBBTXzvc46qvK55a9Kh9QPpatOwPXAa2A/DIfwJokwLjMPGEDstP5WWZ0M2DJhoOsJLM5Drn+KbLHKc/m57A6JsjyI/jCc0zjM3Bx4J6333e0JvJZJj6Hq2KUf8Dz0D130IgsAKA1PlLp+BnDDhSZNGxUCb8AMPkBWlMBO8IchFPIZ1WWvHwE+Riae2EiArz07ALC1NRLVJmcC60x/89x8ZwVRiOaC17HfMCB4wnXunCcvn8s+13j8OVE/ox8s6MgMr+j65oP7fXq0r7QvPmgv/xZzYn2l3xrjYX3JQezaGCEIVA/ql+KAGith3Aofzz8np8BrTn0sSXNkfaTj7vw2tqnuq5kTEljvIdAcQH5ksFDMC/I+hYeprFrXv39JTmRbyr50utaZ35X8ymfVcFswxWCKgo/qVM+r+Zde0HP5Mu448LnfnL0Q9obBKD5I0xLlJ/SUZIdP+AlPcL7SY/yfSXy6VmUNa09IXn3ZUh+vtaS563GzzWi7eMAYAd0a60lQ5xHyYTDFkQlMpFp4RIco+4twJfzr70iGZAMqZrKYYFOrxloHyRi8Nyj/PJ8o+0hrM3HFiR/BJL541O72BwPnU8rWgutr/Yq9SafmbY4f0tP6V4+TqX9dhTbMAyVyUZsIgmXEU8AWjKp+bbzKAhAqLlrLBI2Dmief0za4tmmc4O/OR63BgEdXcz1svNxW5Ohf/nP/nDMG2gBeFMJoiI1PkAlAdSmY9MtDlgK0RyCII2diyIFJQUiAeG1BU76ClBKV/fU2KSEtXn4uoBeKRUfYNLBx/v5YK6vlHRISMkKtLN7BgeXgEcdOHxP4DM/T6NL95Dzqc1pB2vILaivyCcWywTw1sEkJaXF1xpoQx41hGTsSMnogNRBxGf3lbne12ESYcMhNsoKDj4fgNaBoc0lxaux+oclP+NfR8Cx1kZzovvzfTt4Rk5BaX45txozr6/513NKUUtmeB1F6X15lRGniKU4oDlGReXsWszh9UBKgfrKFlcGvDaOnyksQ70n7Y4AACAASURBVE6HF68n+ddB5rKfCcI6Cg1+X6TzrvmXkwG+5zbuxEDjM+j72nf8vMBrvh/3yuW0dpw3M1oDJSD5k6Gng9PWdTRRnJpTyZJkXYpVe1eyZQZKQIHilPyE+F/fkTGkklgpN8mz9rV0hgx7fp9z5VODaJ30Oj+jDCftfV8XSP9IP/E9X/9w/umMaa9pbWW0+caqPwfag4o+uj07sixoBuRCkZgB0HQQCUizKdE4lMR4GEc4lEFonEY2OYVsnBnQcaAdRrg7QnwQRorNAHp9tGpV1GoldHts9vQYrUEdw/DQKCrIyTs9O2sgLR1Lrnuj2kC1VEGv2QUJm0fdofH9MhOs02tjv1rBIDLCKB627N4rz17Fs6+8iPlTq0blEWV2DkHZzQ3cuXETNz67jkQkaqAnnTVGypndx6wxgvZzS8dw4fIlnL141rIkk5EUSlu7+Pjdj43eYevxpmVMWix90EN4PDqsaiAIR8OHmVHkerT5HPRR2nWNi3qdDuZm52xvWKZpt2MADTNNCTax1L26XzFn2KhF4nFrRkMQK5XLG5DBrLbl46vI5gp2qBrw0u1ZkyoCPuStJOjKsTEIx7E2W3UHupN3NJ3EyunjeOqlZ3Hm4lkDJ2vVCg52dtCpNy2Le/fRJroHLQw6I+Ma5nORA5bjIl0DQWeCb88884xrRlavW2Ycm/QdHFQt244AnhkyvYGVXQ/JapOO4eqLz+Gbv/Edy4BmZiipIwg+9RttPLpzDxv316yBWi6asXJ9gs/kh+2Hh7h09Sm89Y23cO6JC4glwrj5xR189P7PjTaFGfJsYmjcgxHXPMgAPgPoG1bSRyoAZr0TgH71zTcs2EEHuNtuW0n93Ru3cPOLGxb0IPg8HowNuLVgER3yWATjaMJoFJ596at44aWvYH4pgb21Pj57/2Os332I6CCEbDyN6ChuAYRStYTN8iaqnQpOXjqF3/9Pfh/F0ykwXb2+3jGajhufXMPNj66jXW0ijTjabGw56Bq9RblaNjkm5QbBkldeewUnTh23LEAZqpz/9bU1fPjBz/HRBz+3RmBhBlQohwwUstqCWU1tGnWuseTb3/wGzp07h2a77cCpu3cNfCEIzWBhmqXngQ620rtU3MA7ZlHOLy/hxNlTlj144tRJy1Z+8OCBZQE/vH8fTz55GU899ZTJdiScMIDvzs079t7Na5+7sng28qBDFk9YFiG5mSsV0tWMkctnsLQwa4GNtYePHGhEAIBmB7lNE1EDG+uNqmVtm83V62ImN4tsNm8NU8lhfPrsGeNRrpQP0CT9xAZpJgiaJbCysoqlhUUUcq6RMWV2v7Rrc8EzjQAp96ntr3EfuRT5kqdsr5PnlWvDZ//Od37ZQKpPPv7U5p6AF6khBl0CJzC6lGGYlEUDa1rKqgkG15h9fmx5yWg2KP9sgmZ8o82mZaqbzDaaGPeATJwZSinTCaF0HP34CKeeOovf/oe/g8UTy+jzjG11UVrfwacffIovPrmOKEJolCvYfLhhAPTCtMv0b/ZaKNX3MYiOsXr+NJ7/6lfwxJXLqO9X8YN//3188sHHBuZn4hnjvl+cmzcZIo0PddZBpWxmXrvXwX6lbHNPY5wANI1+rqedy+SwGo2Nv1u2BmkP2IByFA0bBzeBQsrWDLm6ewOrnuC4pwvTKOZmkYinTD9x/VkR0Ky5SgbqttXlFaQTycPsn9LBvukqUkbRtnji3GUHfIMy20C1UbVrsXLHgs89Z7MUC9OWyc2GuMw41bnTHQKVWtVoGk6fPWXZngKgqaNr+w1EETG54D5jELLdZAXBPrZ2t9DukaYlbk0n2ej1qWefwqWnnsTy8RVkF+dQeryOP/nun+BP/+9/bZRFmXgacWbcJjIWUGDFC6fw6pNXLVgSDTu6ucq+26tb65umdylHqUzGwPvuoIdoKILcVAEXnrqMJ568YrpajvDnn1/DT955B7u726bTaZvI6WTGHp0tc1ozKbzw1qv4rf/od5GcdcAxo6a9/aHRxPzob3+ATz740CqTUuROHIcti7zXJaDIoGjLABjjTw6a16nEm1Ut3FfOBu6gUt23MtZiIWcZyczspH1CXcBy3VyhgFy2gP5obOA415LrNMsqKfLdRGANgXg2Zhi8twoFAvgD+53gerP/RKlkzVOtF0sYVr1RnJ7G+UvnkZ3K2Vl89+5t3Lh1E+vrDoC2KrUIG85lkc+mHX1MGG4/JJJexv/IxqbmkLR1uffHrKKNU3dnkC4WsXrmNC5euYyFk6vojXtGy7Rb3sTa1n3UKnsYjTtIxCMGyBOANl9j7DK0BFT2B65hlnwDlZjTljF7MPCkVenK/SLQRLa+wBjZzZIPH1xMxF3lnPxh5984f4/fo7xwv/N1+bxfon2IBL5PzFFR+P415U72czfwlwWsOB+Ait5Rvfl+tuxkA6gCsFb+wFH/nOP3fVvZvgIYZVcLvJDvoYxzVk8RgGDjS+o3Nu80G3/oAGFrUOVxXltVkAfS83vy1c1PDyh6mAHt+3byLQg0C7xxvryjEKAU2Xwn3PPwbOL1GFSRz+mwBQe4TcA452MK9xB4qHXQmvtrrLngb86X5MP/jJ5Jv2Uj6DkE3BGAlk8o0ItyKDDH98spH9QP/JxwAtqMGo/GLOyEn1fAQ9fzPyO8g69xDAT1+PySO/mJ+lu+ue8/yo/j9338xB+TfHb5uP5e4fMLKxBQKwoDAYDyCQWyKbtTnM38npLstA/k/x/FC3z/UM/h+/ZmiwcNIjVXXwJmg0xYYUrKOvfn0s/eNh85yBzW8/v4mGRHz8q/ldEs/UN7RJUzE+DSge5WyRJk6PvX0J4+xFk8XE/y4e7tKIsEMAvHswa4QZCD88B97I9VWIGem/ejvpfMCXvg/ZVwp3XU/YUjaD6UbObLrzAgJTgoe1t6nfafCwI5naszQPtSupCAreZf6+nwEqe7JffK2ubf/L/2meRc9xC+4z+/zgU1IuQ5J3mSHGhN+bd7bnd+KBjJ/5uOCLj9OY+HQYFA9py+c5U3ClRrf+u84Bh4TWGs2g/CX6SrdDZR79pngp4Iwv6kf0ZDV1HAxAkL+EQjBkDzrGcCgBI59bzC4ng20G9RbwaOWRiunQP/03/7X4y5qH4nRm1iHZpOAF1kV8poIsSTDsJ8TSCslII2zGTCnaBIEfgAq5S/Jkf3lxBKmPm3BEvj8A8lf6NYNDwA+IKTyi1fAAoreqGFOQSjaDgERPBfPsDcM+o1HSw6xDRHhxMdcMRKCR01VnTg+8pQh56BIQEFgsAwLZ7WxKcn0YbxQVLOizalhFBGBO9DMnEdknp2GU9S3nomzaM/FilrviYFogPeV4z+QeAMhJHjyAQbCSUPgx78LjeN1tDfMP41/GuLAkWRVK2zlDnv1e04sno/gmwKNjBgddjofiopU2mPGTcBT7IUp8BTfsbxDrpIlNbP5jfsmpzQGeA8c25Vpkwj3y/hcM/nQFxtfF/OnAy5jA7JO4FDyZYCBNpb/npKiR3dJwNm3gbPJTlQSZQCK9ovUtxO8bn5VAa05FfyqcNGCpGK1o9w6ppS5JJNyY6v8HUQSslKfs2o7k74rCUzRx0Fvc57CryWnBGAltz4kWvpQI1Th7tk3+m67mGzBirwfp/dYEcYswkRKOM82JKYmV4ggxJ6HYINKUQjGeTTM8jEpoBWFCM2J+wMEenDuG0ToxCGvTZajSoqjTLu3r+BZp8A9ADhOEuLs1YOazqMAdTQGK16B516G7FQFHESXIwdvxwzggjAHtSqaA+76IWHCKVieOr5Z/Hym19DcXkOyVzGHFo2FyMA/eDOXQP7UmE2HUhaxhkNgEqtgWq7iUavh4WVY3ju5Rdw5cWnsLK6iji/X+3hxqdf4P7nd/DJ+z83yoepTMbAZe4nzj0j9gZ01BpGmTCzuOgOXGa9tDsGjLIRGAEdZgc/WnvoyhwTcQOsE8lkUMLrMtPYtJCHZpuNx/pd47MmQJ8MOOTZ5IEAS3W/ahQMlGmWKxtXc5Q8v0Vkc2nUqxXLcDXDKTRCNJVAfnYKTz57FeeeOG+vE3jbePAIO9aArWRN57q1tmW2pTNJ9Pp941VttBsmUwSh2Zzw5PETDtjudA2EqFWrqDLrkhnTQeUGm1aZgTQGRqGR8XO/+o3XceriGYRTMezsbFvWZ71Uwf2bt7GztoXoYIzp/KzTF9EIqq2aURjMLs7jha+8YJm72zs7Vsb+yUcfG1DJGxAsNv+bQEE0hFwmfQhQmWHNbIh4HOcuXcCVq1eNo7XV6RqFA0H7vc1d7O/uWQYr5Uz7i/uy0+5iTIMkmjQKkpOnz+PUmTMo5Kes4dXO+o7RiJCbnGNPRNMGSrR6bfRDXZTqe8jNZvDrv/3rWD55DPv1fXz8iw/x2UefYu3BQ1S39hEdOe5syiwbapHDda+8a0GW2cU5Cxh865e/hXQm48CiwcCAJAK65DslZQWNw9r+AXY3t62jM88QZs5TRjmeeCKJ1dVVfP0bbxtATACAMsDMyOvXr7smXWyGFo0bAGjOcipmQBCbdzEz6fIzT+LClSdw7sJ5zJ6YclQiVVgW9g+//wPLXCYoR1oGcscy+rC7u2fl8KTU4DrlgwAZHXqCbQS8Sf0RicZNti49cd4CCY16CwdVxzW8s7Nlz0tnnA1ImXnMjFPLyGi1zbhl5gUB+1g2gUtXLqOYLRoHPPl+75Hmoly1pn7k3CU4vTg767I6GgQhN1De27WmZATcSVXQZEZjv4l4JGGZwqwCqPN8G7jskueee97AUDYAZICLwEyKnM1dVo45WgRSBRH4rdQrOKjvGygaD8exvLxsWbpslMj2J6z6ERjebNWswd+gO0QM5PlNGJgZzyQxSgyRmc/h1V96HUvHly17lzLYrDSxcX8D1XLF7IHy5i7u3biDQjKHpdlFm0Nr0sYeVtk4XvnGa0aJs3hm2TLVP/jhz/Dv/s3/iy8+/hzhUQSpaNLWYiqfs2dnI0Zeg1zGzKQmTZVlh6biJj8MJjHQMV0g4D1n+qOQ4zq1LFDASohSrYI2hpg+tmDrRNoM0nmwAqJW2kfKQN0sThw7a+CddACzi5nBzyoTZsdMFfOHjWOoV5hdTf1Lju6F2TkcXzpt2b9UCHydNEUEv5ldyawYyiTPumKhYHttbe0RKo199NhEmfyNiJo8slFffipnMkGqpGFvjHaD9BB9ZBM5a0Q4XSggNHa0GZ0u71XCfrVklSvMtM1NFXH2/BmsnDyBTDFnzSsXF5dw7dPP8L/883+BnY0tLM4uIJtw9C1cu15oYDL4yldeMQA6EnKZNszmZ6Do7q07JitcHz4n14XvU5an5mZx8vxZXHr6iq2PAVbptIHH7733Hja31rGzvXdIUcD18UtiEQ3hxa9/Db/zH/8eQNy1xQSEvukYVhKwuepnH36M7bUN5JNZA8fbrR52dspG18W9wUAEz3MC0DwHD5Mx4DJkmZnGs5O623Q1ea4TMcvoGvS6Fgjj2TI9O2cVUZ1e33RViwGcqKOpMJoBDA1gYmVLPKDL4LnJLGdWSNFWoD6kTqcuo36kTLCh69T8rGWmT81N2/x9+vmnePjoEcr7e2jXGtYYYdBzQRJSBjH7lbrZyrgDIJFmq/w2lbUbc3coYUHiAulssjkUZudx8vx5rJw6gWguiWaviXqvip3SBnbK6+i2axihhYg1Hw/ZM5oDH3GZtIf+pFd56mw3Z4tT75gdGvSJ4rjktwrg0hrIx5K9L3ua15E/zMwwAWrOblcTPReYY/NY+U+09f0EFbNxAwCaFSO6rnxsAbfmvwT2trIJOaZut28ANM8h+Ql6FoGVsuVlE8u3EFjCDGj9+KCpEjWUAKS/ZYs7P8clD5FqQz49A6ZmDwSZyQQnuCZ6buvH4AHQtI/lt9gYR249mVEtYEo+vvP5JmC/s+dd7xpxQ1t1SbBvzLenHBrA5vwwAtAaiwOTJglqvn/j+7q+H+yPna/zc34FuO+va459rEI+oAO/QhaAMoolcsoGyXLCEjRuYSd8XwlU8vEEQB8NXphNHQ6bLeNjLPIdfRBQAJhoBXz/neM89PUC/1X38oFb+fTaI35Q4yjW488hq/d8v4zf03z6/qyCN/wudTV/6D/zb/l0fiBB/iSvpfnTehwFOCdY1oSmQd/nffz19fEm+fd6HukLAeR+8pz2JcciH1I4i7CMo/PA1xmw5ncV8NF4DjNiA25dyavWRDqMZ4cyTwXe+mtEv9z5uBP9bBheQK0peeE55K+bD+K6ShO3LpQ5VTUroCC8QPrVx5+kO/VZH++RPpI+NIrFbPYQcKduazTcec5kCskOx6Isa/lXfE7JscBeh+M53cnvCrPg3HEck+zvSZ874Rn+PhJWoOfiuvJzYn/w8Tyt2wQXdRUcms9DXRVxek3yws/4uIbRL5n+cRz2kkXpclXeq3JcwLZ0mWSVNoX5nQFDAG0CnRGaO/MJhy7QJgCaveNIweECjTDbROecr895NtD/ph2i8Qu0tz3GJoRmHCccWbcANAFudvOghF4bRQrKPZQDgyWcAmo40UevqcnVAwpk04ZQGrqEUoKk37z20WxeAUQyEvzvatI1psOTNgDU5TjruSQUzjBwALQvcHxdm0FCq0mXkpcQHirAIwe8Pz5+11fuArP5mpSRPj/ZSE5ApLwEvlLRKCLoA9ACHvWsOgB1Lxqxmh89v+bUfxZ/HnwFKuOC11WkS3M0UV4ugKH1MCAq2KAUXEURlUGtzGJeR5FVjc1X1tpMfvRVsukrBVMIAxeJt2wNlhwERhABaF3bsloC/jDf8JLTocPMlytdk+vAH419shld13fNN9eBG5K/XSli1b7Hz7iD3a2tlLYiec7QI3eZUzbazMyglCz4+1dyw99+eYe/F0zBDeToTBpHWAlrMBe+vPoGmiktBnaMK4r7f8Ilx2ebZEi4g0uldjKydV2O3Zc/6RodJlpjKWDNle5PAFrGlmTDH7N0k/aMjAkZBMyaFQAtQ8bXJVLsur8MWQdgEwgK5s+aBjALmgAeI4I8QMJWOj1VnMNgFDEAOjJOI4wMMqlpZBNFRDthDBtDRLshRLrAsNlDtD8y0LbTbaLRqeLR2l1UWnT629bkiWAjgQ7r5BVhqdQYjVrLnEdmiGWTOQOOCSDZ3LD0uN1Ae9RFa9BBPzK2BoFvfuvrmDtxDPFMygBJNunb3trC+r0HuP7RJ8ZJPZUiZYirVuiPgQabDYxHOHHhLJ7+yvNYOXcMSyvzpJlEaauB5n4D63ce4tN3P8D9L24hyzEMB3ZtApsEptgsb69URr3XQ5hZo8kEEizHHI65gYwXejpfsMxLAxNqNWxubxn4TIoNBTlZusvSd4LQTLl6uLFmnLyz83NWksysWWY8P3H+gnGqsgFgpVpFJ+BVm52fxerqMuYXZk0GCdrRYG826+iyCVQ8Ztmrs3PTrgyy1TFw/sHduxh1B8ixlLruIvAEBsizaZnSzQYqlf1Dw4/gGXlQmQFKPtVRAIj6gUwupTkzsaSBKsyuO/vkBVx+9knj0iYNCbk6Sxs72H60hn6d9AXMPHPBO4JbzAInwESjZHH5mGX9EVRnqfT6o8cuyyfsMlUi4ZhRivC7hQIbYzpD1On5ITrdPqbmCQpNW8adZQ71Bxh2ewbijbt9o8CIJZJIZ7MuyBlj1mSHyh6jkXPSmf3PfdBpde2eYXYKpL4LRXFsYQULs6tmqBGoC0VH6IyaGEcGuHz1MlK5BD6/8Rnu3b+Lx4/W0Gu1ge4IoSGQS2aNF5n82BRecspu1/YwU5zBsRPLeO3N14yLe2d3y9aOIC8z7LfWN0yep6ZmTC7XHz6yzHibh6mi7RWOh3uMJfcvfuUll7kfUPYQfCXow6xP8uLGoqTWiWDAsyoZNU7ecCJisvrVN79mAPQUmygSpKFhP+ij2+ngJz/6MX7yox8aEM+M1UjEZTXtbO9aZjCzV5k9mCGvN7HpMeXRzfUwBBSnZnDxifM4c2LVnGgzsEeObojr/c477xidzvLiAuLRsGUuE3xuMkBA/cSMxakizl25gJdf/arRVxAMqezt4/2fvIcb124YIMVNz0DN3NS0A4GH/aBRY8l0SiQZsyAkOdlbnYY9QyHnONA5R6wKYUXA3PSs0UHw2QiuUz/l0nlroGkASgRotpsoV8omC+RJDcdcsHZ+ftbORQbICDAzq43gS7fVNB1JsHVgFHgEP7gXkohn4hjFRuiGulhanbcMXa4jdWI8nEDjoGkgPOWWmd93r9/CuDPE/NScPUMoGUGimEHh2Ay+9Vu/iisvXbUsUvJIP771CH/97/4SH7zzAboEvwmyZrOYKhRdNmsqjnq9ZhQSpP+ZmZvGhYvnsLKyjC++uI6f/uwdy76PRxNYXVzFwiz5msm/WzPgb4fUFpUycouzeOtXvo0zT1ywjGNm73/+4S9w85Nr1sR1KlnAfHEVyVjKUXXQhh8NTH9RXxNYJMAkQIY6bne/hFqzjlgibtQzZ1bPWXM8BmnIPc1AxX61ZkGKRJR9C1xmJgHSZDqJerOC/VoJWztbLkFjwCBo1KoNcsWs0SkYZUSja0GMTqvv+LJzpAQhSkt/go1PSdFUMqoSa8SYzyGWTlq27fT8rIHufI0UIQyA/tvv/gluf34Ds6Q8SWctWMn7V9t1C6A+89QzOHPmDNKJjO2vTrNtjUBZqUFbhDy5Ai44D5bRnE7g2KnjBnhTf1P38VkZiHn48CG2tjexu+MAaGuEzF4LtWZgm7lgyZUXruC1t163M5RBVeoO6hlWMJEv/OHtuwbSTmeLSCWzaLdIV9NDu9NHh1zxwy7SaY4t5TiIgyQfPjPHwtfMxu503TrEHX0bExVoO25tPDI9S5A4Pz2DWqtpusv0BTPo+2wO1LJEh0icWY55A/x5zjAIkUhFESNI2OmjWalhRDu5z6qJBrr9jgW62XeCNExT8zNGP0IAmpRTzMpmNZDZ9iPXgyFN2oXRwFEZlcsWVDF7eRyUuQdAsbMDI8jkpnFs+QSWj60YbVZ2ehbzK8eQzudQH7ZRbVWsKma3vI792g5GwyZbRWI05IYfmBzz/tRRXFdXVcgeBpPSdfM7jarFZUqa/R9kQLtATfeQIufwfc9fEYAl/1E2oNmuxsE5AYAnoJJLFHEAtAMZKIcCPdznyNfu1lN2MO2HQ9s68Md1X9lyE39nZBQcgXt+6GPxXrJ3BcoJBOW95AvytVTSAQPyV+UXyUf3bRQBK/JPmentgI6JX0wA2p5l4PwqjpVjUEbk4fWjzt+hHAvkNNufFVWW6efmTH6UvkegWf6Xwygc+E3g362780Po1/rr6vtXzj+gH+34w318wwdHBObZeRAAuryOfFl9VnOqddP4fECGYxPOoXnk73zG2U7CQpRk4/u5/vrosxqDVdt5SUjylwTe0Z71cReN0U7LQBZ8meBn+U9+tO6ta0zm0Uml/hZwqHmSjMlW1/X4HR/gYoCKP9RzAk3deeV8aX3fx12UAU4/1fZYUCmrbE/tD45FWIP2hOZFz+8/qy8H/hgle0fn1sdENA/CRvhZyryTcYc9yGeXH+1jSPJ3JSeSFepQrbX2sGTALYCTK//6vKdAVoHPvIYPeE8wJJeBKyCW1xIALVl3+IjD+OS/6xm63c5hQqYPvPOaPtgqgFwyM9Ezbj9J3v3/Ox+7e7g/eL7wmkradPvbyYjGwybOvIbwG+lWjsd82L6rmOc/t9dIDzpJ6tP4JBc+bsD/+6wNPsaiz/H7wgo4LmE5/r6ZyA0xMaf/hBFpf0TZ3CCgGvZlVOvIs9PJlaO64PMK5+FYju4Rzav2t+Sb56Bhl0EzRlao+HtdOoxnuslrUEFEAJpNCAlAU3aod/kMkkPJJIPrLrA1wXl4P2Euof/5v/tHY36APz6QzAESVNNiawP7StVtCIf2a2IkwGYUxOOHKfnaPL4ASzkoIqmNJSWhewnQ4hiUaaqDUdflZ/0okA5tKRVfofggnFL5/ddMGQTdjH0FLCNBSlGGCO+l1wSiSuEmU45L5u875Pk9Hb4GCgTKygcd/XmTApGy8sfOjeED0Lwer6OyHt/o0Frx/p0WHbEJQKpDm/dQZNbAl4DbcmIIOKWhUgWOUweI/0y+MSQFZgbCgFx1dTMEdSCLE1YGn39YarNLfrS+2rD+BuM8aPNzTLYZg66iMiZ0PVOuAeE+v6PPc3xSijJqzeEK5kHgvNaNf3O8UnzKKmbmhQwpvk8ZZyYOn4OgSKNR+9JB7gPQytTxMzNoMPmGTDIomZL8+ntARo1KeiS/XzpoQ07RSbHymVWKKAdISkvrR6VN0MAoKFhrGRhonAMdOs4BDjqsWmaIOxgkw1LUUrIyMCTvKnnVfOsQ16Gt5oNH9ZJv/Ekn6DtS0NqvvDbLtfmb86Z9pQNMwQTfiDAjN+acHTp2lF/Tc2Ea2iN0ujwQCPrGEQpHkc0WjAO6Pwxj2I8bAM0s6DQpOBJ5RDtRjFpDxPphhDpA56CJcatrQFW/20Kjvo9yZRsH9RJanTrCNPZDMDoK238pymTXmoeR1oHNqvIpAjvkh01ZSWQskUCHwDMGaPRaaAw6ePaF541jOD8/hVgqaYcOKQD2tncMlPv0/Q8RHowQG4aNQzSdyRm36l7tAM1hH5eevYonX7qKqaUp42sNDYB7t+4bl/XjW/fx6Is72H2wgVwsaSXyG2vr5hQjHrXS8mq3hUg6ieWzpwwwTkfjqO1VsHb7nvGyZmIpXDp3wTLvCAx/du2aZXIbV2fInQMEO8w5vnLJsp4/+Phj3Htw35wLNrx6cPu+8Vq/9MJXDEAp7ZUNZNkulS1TLzedx8LSHFZOrByWYDODmfzM+5WKdfZ1IG/UGq3NFGaMR5jZvzx4Kfq9dsuACmZcs6Ebs37bpDwxMLtuWcMEFdgsmZm05FSlvBHoUWMmUgqMCNQNBpYpzHU6aNaRKRNIfAAAIABJREFUn5+25nrk7iZAR2eZoAYzr2OjiGWtMXOM2YrMZKM8EMBi1gR/6Bwy84/Ps729aVzRTtZHhyVnBK6KubwBVRyHzilm00ZjCQMtCMTLFiAATHAhEyXIVkc4FsPc/LwzfpIJK+13WUYD07mL84uIhuL2N5+duowZr9QPiwsrKOSZWZtGu1NHy+hL2IixiUwmgUrjwACqXNHRXBi1wS6bwDHTNo5MPoP5pRnUm3XTpaTJMGM0FjZ54Hw7484Zzpw/UggMej3LpicQfbBXstJz/hivXDyGdlACS2CNn7PO0CSTCYBWyh+dH+q0fKpwWI3FzFtS5BAAJQXM1958FSfPnjRKFwJTw77jo+11Wnh4/wFuff4FOtWWyQcBoWazZWuls4PAlFXsMGjDUmYCzGzyFI1gcekYrj7zNE4eX0UiGUMmnbP1575goOX/+Tf/Gl9cv2ZNLtOphK09QVtWMXBdo0Gm8G/+3m/jjbfftMx8NnDb3dzB+z99D59+8AujbEmG4kbPwkwyOsvMHOQcU7aZqYxYGP0huXYdkDNEH9l41pqJEoDuD4aYnSbFScber1cb1jST2c9sXmnVd6TNyCQMsNrc2TRaFTtzMDKqIVKhsDLigMB1PGFzwuxa07+QAc1zcYwBM0cTcaMfGYcGqHUqLpMznzUAkiA7+Ywb9Y7pEoKcxKLW7jww8H2uOOfOZ2Z2ZxNYPn8C3/oHv4Izz1ww8Hl/Zx9ffPY5Pvzpz7F5bw3hwRi1g5oFMVJpZmDHMc2Gj21HI8KqjGMrS3jttdfw+ltvWGDqL/7iL/DXf/U97O2UMJOfwfGlVdMtVmrbaePx5gZqwzaef/1l/KM/+ieYXioa+N1pDHD9g1/g3/7xd3Hnk88RGcSQGmcwXZgxjnYD2OMuuM/1YYYqy+KNo8+yKLvW7JVnQCKexPLSMs6snrUgKcfP5obcY5b9irB9hmc49ZT5Axny60YMgL5166bZ/ql03vbm0sqS6QHSPVnDynode7tl9Ns95LM5oz0yHtzRwAIiBJIYNOp2WibXIzbrK+RNtkOxKKZnZyyIMzM1a1UCDBzdvXnLMiuZAU0KpU6XFRMV4zNeOXYMJ06cwImVk5Yp36o3reLloLxve65WY/AiHmQQO9CKVTMM9s0EMiY7NB6UrnIvci44n6S3ICjsMopc9t1+vYpkLoHFlWXTG/VW05rN8T6tah1VUkXtle38nCmQYiVlAHQsnrJGvdwfDFqxASeDXZS74WBga0AQXH6AOddhByrwHJEtTzB4Y+2B9QjIT00jPzNlwU8GfyyjLRZx9ALk/Dbu9q7pCe4nnlfmH6TjlhBh2c+NZrBGjipjb7+MXLGAlVOruPTkFRRmixa8uHXrBrZ2tlHa2zE+e+O/T6fsGdLJOHrdjtF43L9/F7VKxdl8cP4CZUCZeBTqhblVnDl3EecvXjYAPUGAfKqAXmiMUr2Mvdoequ0y9vY3UGuVEQ4xgNbFoM916BnYbn5YwKkun4fOMZ9BP2wGKaDK7OCxo71jdYj6nIh7Vt+Rr2EOegCGyl51IE8EkTCzcl0ptcsiZCDXUWfwO2xc7INxtJnlbzEAlkowgOxscK4VbRrf5+brsqvNDw4yUvk6v0/AhWeu75fw8wK85cP4/pL/f96fwT7Z3QKd9Bn5VQ5IGWPAwN+gh2QsgWSG1FDkoR1iSNq3ILDDcRKAlr8jn1JzaPIQdbQdopvg+M2P4DnrAdCaO+d7OBmSz+X7w7ZHxGcaIkUT6ZrqNgYlRjk/ZUIZ6q4zAb/kY/h4Bq/rz4GAVvn3wirkf0lmBBpJdlzQaJKJLdCJVTD8Dj+nHiu+nyK/yAemD8EjBqsCCgYBYMJM5LOrmljYCl8XMMp5sSpC9hoIkob4XAKSqOuE4diaHqlw94FUf47kLwlAlK8nX01zyr+N0ijIAFVymHxp7Uuth66jZ+TYtTf0LFpv+aTCXtx+mVTe+3iV8dcy6D/qm/yxcoz2GJOLCMwNhj3LzLcsT0Rc1XTQLFNj8oF4f79r3oRlyH/UZwQUioWA46X+V/M/rpefwcz1kP/OezIDXjIovaFn015WRq8viwo6SL74HLTt9LzSOxNd4QIdR7EAAsB/37oKGxN24c+JZN+dAy7b2Md6NG7Jj0+7we9yn2ivEtiUnnH7QpnBzp+X3DubqGl+iHAtR6E5CbZo3vy9LF2qMSmIILkS6C55E+6mfcS//X2i/edkmhirO4d5bz8xUnpQ+k5j8nEu4UAck7AiVTFoD6lKwNdLttZB0MrHfUxHhRwmyecVrY2t+YhgPU/sIDBu+juK0dCB+Nwz0huSQ/6m3S1/xgH9zsc8rARiBrQ2L9+gkS5lqQk5CpJKATgBcd0XBfLwtw5fDlzN5I4CY4pM8LP8v6KkAva0gAJQdU0DDC2COaEF0SbxDwNtFAmQNpSUPd//0gQHkT//kPQBYQmRNhu/b9GZIFOa1/cjXAz5+3/LuJ0YM2qO4Ta1on5Wuh0Om1Eno0RZEBoD3+c6mdGACWAoI8JXetr4+i1lL3COm1AHmu4n8NanlZAAa10ExvobXCAen0fRfr7P1wXsal34GhWCFLAiOKIUETezxiuFwzFKLnUwaSOa7LHEPOD00jxK2TpwZWLA89l1DQGXmmMpEs3T0UPF5IqAmkW8JtHNSaayc/p84FRKWWtHkIolzTqU7LmC8o1h0O1Zz8915ljHgYEgsF/jFnAkQ4J/i9rE3x/aN4drHiY41LNDT8/ovuuMYn+/ae2c4nYZjm4fuwi+9hhfpxwr+i7DX8awlKjmzu3bSQa2AauKUhqPsgOQNB6BaByHrqkDwox+j3PLlw1eQwYVX+dz0/nSWvuledJjLIeWrvIPXx0MLoLqHA8zpoc0MiOWBU0DO5efQi47g9GQTlgGCDFDi7h9GsXENBKjFNAaI4Y4ho0+etUOth48xpDAJfkZGwRC2TmezaNaGEdCaPXbSOezVpbpeEfTtn6PHq2Z820ZiMyAZkYVQsgXC+gyGp+Moh8ao9Ks4cozT+OXfvlbSE4R/EmjFnDE7mztGgDNhoLkrsRgaDQeBOKYqdzDCLvVA1x48jK+9Ru/jEg+YRlspe09bDx8jHG7j9pWGWs3H6JdqiOJBPZLBwYGMGOMnKqjBHmoo3jxzVdw4fnLBrCNu0OU1nawfucRPnn3Q9R2qnjizAUsFmcQGoewvbNldBJWMZFytCKj8BjzJ5fw2ttv4LkXnsde+QB/+effw/XPPkdsHEGv1kZpcxdvv/6WAWg9ZnIP+qg2Wwbwki/5xNkTyM8ULMOQYCvRqEqthp2tLexubKFTaxgQX0zlcXL1pAHi62ubDogYD7C3u2lBpP5wgIWlBXPsO10HaBJEGNCh7DBjy5VAJ5JpywiVQURQlmvETBA6w3Nz82CZ6ubONjKFPKLJmAEyvSFpCsIY9LvoWcZnF3PTcwYeOX0YVFCEIzbXDzYfYHl2GZefuGhyQAC6Wtl3AHVjH8lwwu5DMJJGEJsHsbyKWc7UMTTyqq06sqk8pmamrdye8k/eZRohBtqOXHMPK+0uThkAHTb+c3IP9tFpDzA/v4DFuUWX1dtzzk+z0zQA3kq2czOWzU9DlmXjzVoVgyGzHiLYLm3a66cvnMH84oKBWzt7e0YxQHBkbmEW56+ctkDYF9e+MN5XZqNSXhg4YLY5M1IJDDoOsg72Sjt2HV6XTRPZjJIZ6fVGHflC0TK4KVvd/hAEkqkzzE7ojyzLnKy9B9V9ez1N4CWRsfsQOGSgJ55OIkKgKBrG4rEFLCwfc03PGPXvOr7UTqdtID7B7169bfNtvQrGY3OajUpmdganz5/FwtKiAd80DHkmcG0NSEqlceGJi3j62actw7ZRa1ozTYKwzK793vf+HA/u3zW5ymRTYNo0nzOfLYD9EFgRcObCOXz7N34FFy4/gVTSURBUSgcG9L3z/R9h++Ea0CPJQuiwpJqURdR4+5UDa1hXbbJEdGAZ9JVGBdRybBNnZwE55MchawBXLE6hTN5zZok2G4hHk5Y1kWP2ZzZlwCCfndnbsu8MMFZ2k2W8xu15ZJ8SdCKAyc+wWWm90zYvyjJAjefTORgEsmemHC+1ZY4y477VRmGq4Ch4MhlUdw8ssFTMFzFPTm42ciTXcSGLV7/+pvESm5PU7uOzjz/F9Y8/wcF2GblEGtFxyOhPSJNDsDaVTZk+Nq5eZp3mM7j67DN44403MHtiFXevX8d3v/tdfPLzj5CKOnAyFU/buA/qdexWy0Amgn/8T/8rvPKbXxPdn7MH1xr4u7/8AX7w53+DjftbGDWGFmxcmFu0cyCbJPgYNnCXIDj1GgMmpMxg0G1rawvdYdcynKfzMzhx4gxmp+ds3xOANDntuGAC5ZCZ0ZEEgea0BTpoFzA54/7d2xboIv0H98exYysW8CFVCNdxt7SDvb0d9PptLC7O2/UjBCCjLgDQbrZd0PNgz+hqFCTnw3I9BYroda65+IPl1NGCXt/cMH3KYBy/8+zVZ7CyvIw9VhLwjGdmb7NpAUEGqahrzMeJxC1AwEaT80uuwaRsDgHN1FV8Ru4Lyg5pUpzzH7YqiFK5jEgibSAQKyoYyAsjjFTc8doyAMAqEYJcyt6inWAAdr1pjfJY3UI9dmL1uFHN8DkJfD9+8NAyuEltwTng/c0G8hJVSLfy4NF9qxwg+Dy/uGhgPKmg6H8ww5rPzuCPNRcATB8yaMngG+WBlT4MtLL6KBoJWyBStvj+wYHx+a+eOmn9BFjdwQoFri2rUrimPNt4DjCocOHCBaN82dxcx+bGGjYeP0bl4MBV3oRc4IpzLB+Twfljiydx8sQ5LK2ewtyxVaSnZpAq5K3xZ6V9gMfb97FVWsPm7n00mmWMxl2EwszYIrDuzgnZeGbTcrcH3MmyLwX4GiARdXaknGCfvsIBYy4DVDanKDqkk2QDmi0fCyNupccuo1aVgD7vMfW6/FL5Gj4QzrWV/UnQaVK+7rL0eCY4AMklvwjQEbhCV1hgiEBKA2ZD7rzmmcEf+7+B4s5vduCt84UOn5WA5tCB7fwxEMLLmKacMEOetCcMIFK3MKhKTnkGMPksDqgO6MSM+tKth/xqZWZqzLSvDU8g0GdJPxOKTv4t0It6XIAzkz7kv9A2nSSlOepGXo/6S5Wrvv0uWRFg6AM68nV8sEa+hPwM+XO+v+Xs/wkVGe+hpBa+p0CS/DF/fhnUFcgo39rPcJUvq3vIB+IzKQFNzyeZ1r05VtkvfA6B0pJlwzJiE4Ddv4c+K/k0sDPIZBdYxn1MAFnBA/nZ8p24BlwryawJBnDol9q8BIEpC7Qnnb2l+whrka/GcQuT0bP5QJlwC91fzyxMScCYxqHrOxoD2s+uUpe/XVCIVQsEeF2Fr97n3/J/pQ80Nt2La8F/1ijUk3/tK501pBkzOsB43GxzUaVpj2q9eX2eb86ucZReTMIiXRbHqnnx8SvOpeScYxGlBPeLS/50VBv8jq2VNQ5NWVatG3vMziP5utJfwrK4TrSztTd8IJrVeMKA+HntUd6Hf1tSxRiuujBIXpAe8nUs18zHCv39wGA1P8uEAyV+Hk2g9EF3jk9/83smc0GFkQJhwjS0B7VXfSxUr3E+WIEhANnwmeDs4G8/IdPXS5JTzoOqV3hN3oNj0v7Vme+D0HpP9xLeYfMQ2MqSc97f9aFyOA0/q+CT9gbtJrt+ENyTrPJ9JQibfiblWtDXwNYkzOqsKMbsvRSPmm1o9mmgIyhD5gMEiazSo8SKeA/RcIX+1//+H4+FlvMNRQulqDXxOiT9SJw7yF3utq+0NTn+6zoEtXj8W5uMv33loHuIbkMHuK4hBaLra9PJMZGQyfDQIaNJEOovZF7guCbfVyY6uP1D2t+QNOR0HT9TlU6Poo8+WCjFxM0vY5a/dQ1tOEVWdCgp2ieFwHWxOWPJ/xEFJ6UlhSGlp3njdxWtoFOuDe5vUH99pIwkkAJMNf+aPxkfNKQ4F5IdjpP/9zcUBZBOGh02/qibsJSbSuQkAzJYdPBI3nhvZeya4hq5iLY2o+4pBczsP8mFMxomjSClsH2lz3FKqUh+ZGxQebt57B1mEMvA5m+3P9z6+PuDY+NrdNQ6rYaN9XBMgaIgoKU1so3PLEkC2kG1gcbglKBzeLQeUgL8Hg83GVZaf+0n4y0OFJAirnpPhr0ONh18PHw1T+6ZJtx1WhspIp+6hM/o72PNh4x1a0QVGK/8nAwsi0wHh657xkkU1j3XpCO21k2HrhSu9r+vbxRUU9a91oOyqigi/2/AUqDYNReTPewasLj95Ry30dgp+67x2UWQL0wjky5gPIob93MozGyzsP0/Eysgizw61S6io4Rl03WrHazduY9etYY4y+sGbXRaVXO8ItEhEpkkOoMuusORZVBxbnRYMvupEzSD8ysxmG2WTKVRmJ0y3slqs4FZOr1nTuD0E+esFJnZl/xhhiKzxphpWmf2V9uVp1qX+0LewIiDVgPzxxbxu3/w+zh+ZQHEfdburaGyV0Zrv46N2w+wdWcTzVINqXAG3XYXzVbHKEDqgxYi+TiuvPAUXv/Vt7H0xHGMI2NUtys42Czh0c2HuP2LL3Dn01vIRVNYnls0vl8Cnrt7O+bsEN8iGMsGdXOnlvDyG1+zRndcw5+/9xG++PRz1MtVVHf28eDGXZxaOYFji8u2rn066BihRgA5NkIqn8Kpi6cwu7iAUJzZnAPLUtxcW8fWw8cuGFDvIh1N4sTqSQNZyuUDo1rhvG5vP3IG22iIJAGuMGxfM/OJgEU8HEK/10PjoGpjzuQKZjC1el0DRNjArN+lYzc0Z55AHY1LOqLMZMvmcijXKgYyxJNJdPrMMKzbmrDBVCrrmme5knlmtPTQ7w4MqCRY98zTV41ChM06CAht72xaGXUqyHqPpdgklTy2cQMRSTPCsulhzzmh2WzOsqhJ22B8kgGIQGCl2Wwb8EP9ky1OGZdnLJm0zP9WhxUuLUznpzE3M29d7Qn6MtuKe55Zrkwhp/GcjqedcUxok5F26stQyLiMywclnDh7EvPLi9ZQb48geqtmdAMvvvICrjz/BFrtOn70dz/G9V98hspODXE28GgP7L4Lc3NBMHdkwHbpYNeoEcgdxz2yMDNtz7S9tRs47E73sEkY9U0qlTHwjXPD5l3Md9srldDruuoOUn44iowRYomU/SaQ2AiyWQvTBaMoIFjEH3KF87p2rvEe3aEFR7Kk2oiEjYeXoNCp82fw1ddexeLqEoqz00a9wZ+Hj+7jzs1bRseycnwVTz9/1RwTUpwQZNt4vGGcue+99zOToXyBzQM7ljnJhnek6CGIwKk+trKMN775dZw8c9pkkvzdpMp5dO8+rn30Kep7+yb3DELJzmCWtzjlLfMtxHXtmAyykWd30EEmljbAiw0FCXIyyFeYmkKrwyzmKnZLewYAEszM5cmJ7wLqlIH1tQ0HuAUOqZx5jpn6m9mkyozifLCJJteBYGm93UJnwN09QpRUHKz+IDVUOGz0GLQ1uBb1ZhO3799FoZDH8eMrBmKzeSv3KTN188VpA97IV9/o93D81GnMzM+5+8fT2F7fwMbDdbRqDZxZOW66iUGRau0Ae+WyBTzMMU7Fkc3nLTv2zLmzePnll3H67FkDFn/4wx/aPDf2a9ZY0JqwZdKotzvYLG1j+cIq/uh/+G8we2IaXVIntRrot3poleu489ldXP/gGrYfbaNeqlnmeiFTQDadNsohlklSh7W6LQOJrBnleIBavWIUEgQl2Wg0FklgbnYZC3MLSLG5Fav+QmHHOVyvokIqj2EXkQSbvTGTMIYC1zKbQWl7x8Bsns/cI/OzSza/xLs6vQ4O6gfYr+whmiT46mS+3+0gHnJBHP7mT7mybxU8+XzROKkZvGU2Pc9elWfTOTJ7OBI2Xm3qvlAA+JByiM0uCRpz364cW7ZM4k6rg0IuZ3qR60ogmcAu5Yw6laB9o9s2uhdm+DIDnfYcn4eBomadGcg8++i4tyzQZ45WjCAJUCrtY3NrxwDoVCqN+Zl5C2hFRi7ITXCSa8ZAYrffdpQfSXaNd1Q7lOdYIopRJITl1WM4c+q0ZRBzntw+XrNKBu5Hs53TjqrBajEC2jKehVtBQG1ucQHHlpcNQLGmu0Ewh007SZ2TS+dMD04Xp5yT23Uc1Lv7ZZPbLgMy+YzR5CiTtN5qWxNMXvvkmTNI5tLYr+4bAL21tXEYVDAQMJ7AiZPHkUrEjTt7b2vTgOitjU0D2ilb9HkIyJA2y4Ke2Rxmios4duwk5pZWsbh6GnPLJ5CfnUYsE0O938La7kPsHazj8eZtbO88QqdbRzTG6qOxAdDc+wyAyUZXTxv5L3xPSSVmRwcA88T+c03kJwkOLjP68Gf05UQiAaJmA0dDiFoJc9c+znXij8luAAj4VYC8j4An+XF21vR6pqvlNznQMKBkCaouWTru7MzJWM2etsbXY6Nf8oF4UVkwyPxlu//LJdaOvmkC+hKAdkCwkzNat+bvenM8sYddUgyBaYEcytyT3vabqsum5/3ohxlI3Gu74QXUGwSg7U8vIcytbdBkMjrpkcN7ppNuX8hH0PoIA5AdLPxC/rR8XvX6kW0vP0qgmuRCvoU/x/LP5F/4n/FBIB8IFHag71BXq9JSSVq8jp6HnxNewetIbnRNHycQiKa5054QMEz72MdmeB8G7/ijgAbfF2+sZE3f01zxPJfPQb3rA5NaO/nlzB6WbOg9AZv8m8FM+bICjrV2PrApkPuojyhQn3tIeIsBZoHPrfVzwRcXCPHXifrBD5z4e0zjkf+sa/kywoC25lvr41+ftrWPz9g5EPjrhvWwmWoAvFMHEBPhc0h/CXdyOiFxiCdQl3OOSanGe/jy6gPHwqQkT1xnR+XpcAvrFWBxTRes4HeF52is/K5e87EQW7ex0w96Rskl9ZGCGL5+EV7B5A4mbxq+1pskAkr2+dtfO+EoGqfJJhNzgh4jwhd8EFjrJ/njNTR+fo7XZ4Nv7VUf19Oe0BiESykoJl3PChQFDTkHnF/tSe074Zm8pp8c6cbn/A1hVryuZFng7dG55d/CvChL/vu8jvAJjjkWdQFOyYewFXdujtBr99z+Cxrl+npUeJ+dMwEALV1LO1EVQAzM8Cx0el3ZzS45U76OkhQVoCF1qumNf/nP/nDsD1BCqINUwszP8KGF9k8UadBVOCiNkaBqI/N7UmQmbB6YpEnXhEkRSdmI31gP4gNJ2uQap66lRebfFgEIDlNtZL4vhc9no0GqqIl/6GkedKBJeHVQHSoyZggGnX/9SKAAaIFhR5UZgTMnDE6ApFi1MSTgGrf/HFovm7eeK+kSOOo/gzazf3BpY/G6HC95bJUV6isZGRACUrkWfE4pcq2p/1yaG3Vs5XcUBZPiU8YzDzMqW4F92tgcqyKnvgxJ6Usxy4A4GiGWMqRBYwomaFggI08ROBl4osjQc0nGBHj7h46/N0whjl1mN9dShgn/Fmiuw1x7wA584x1yPxYBHjv+q8MDJ+oi1VKs+i43vMlckMmiPcH3/QPUVwIygnVtvqf5kcx3A/mV3Ezm1ykTyZqMECIX/gFH7lIfkPUPTD0jn0+gu7+PtN914EoO/T3AjHabD6+5o57d3ze+YSIwn9eRUaJn9xWxAj+Sa2s+FdDW8PN2eAcGvAw0zofG4vaSMkhcJgDBNz5Hi8Z1u4dYPI1kghy7WaRTU4jG2IgpiXgsg9g4hXx4Go1S2xzXRDiBbr2NR3fuocPSVmbr9NuoH+wiEaecRBHPJNAfDez6FsAgKEgdx6w/ciD2OmCWIhuW8XVG1ckVmcnkMDM/Y0CTURUMB0hn2ayLJf6MrI+NPoIl6sxqCBu54BiNcs2AUh5AiWzaqAXaw75lM3/929/Ad37715GdiWD7bgl7W9s42Crh3e//BOt3HiMbSSMZyRjYxcxYxEKodpsYJMZ47Vtv4NXvvIHimQyiaaBZAsob+/jiw+tYu/kA1977BINaB8lwHHPFacs2bdZr2K+UzeGJkjcvHUNmsYgnn3saV56+allmG+vbuHfzLnbXt1HZLmPz/hq6jTbOnTlvzz7A2J6jxVLW0BDHzy/juZeex4mzpzEMj1Ct1VAq72Hz0ZqtwxcffYLKbtn4YQlin1g5gWaHZcCkm2ZGsqMCaHfb5vizgsFK6Jp1y4gjYMYyV/LeuuZ2KcRTSQMZSQei7tIEcQS8EEiKRmIG3M3MzxqYzM8asNCoBo3Nxlg4toDisTkDSAedPlq1Jg52K0iQ57k3QnX/ALNT01hZWTEjh9/d2tu039RRg1EfvfHQso+SzBhm47FRyEBoltRS1mdn57C0tGSVJdTrNCS4X1hizWCF9ldxegr5whRCVgpLAzeGTrtvgM1Uccaca5YXD9DD1EwR8WTUgJZBnw2rolayT9qZOCPrVto1NLoMgizzi3MGQFNWCZiUqmWcOnMa//A//wOceGHFMkT375fwvT/7Hv70X/0pKqUKkoijkM3h1PFTBj4SJCBVRKVatiw+o2DJMUN62gCY+/ceooceUiFXeUTxj1u5eNplSsRI+ZFjgTBKbPLWIh87DFyMxV0pcSig7aIeIJ0B55hzT4CY4L90bLV64DKTYnEDoOmEshFmilVN45GBmeRWPvfERbz61mu4+vxzyJ+YBhpj3LxxA59++inu3r5jAO6Vpy4b8McMNAJst27cxu3bt7GxuWbBx3wxdwgwEFRr11rGRx5lrnI0guWVFeSninZflZWSa3t/dx/j/oDtTDHq9i17mvoymUkytdnmjwAaeWENPA+FsLm+gc+vfWp7gaV2zLJnZille3Zmzr7P4M3G1qZRFhGMp/PDMkrKOudtc2PD/k/OaMv4Ie94YDNyH/A8N+qXsDhe+4gn4+aMdPrMrm8fBuW4ZuTRJjhG+ed8MEufGaK/uP6ZZT9PTZNCpY9ymoHiAAAgAElEQVR8KucyOrtdK79lYHbAaiNSzCwsmP6kDHNfkIuaNCLMAmF1AM82V97Zwc2bNy0znGcAK0+ok8ahsVU2XL582QBogqHXrn1uOiExGmPz8Sbq9baj0WDAqVHBuaeewO//Z/8higt51Dt12/8MYlV2D7D7cBdbbKK4WzMOcdKRjJipzqz8pMsap06ivGenckhl2OAqjHLlwAJU5DHvtcgZ6M4hZkAX8llrimi6yjKYd7F7UDY+81Qu7ZoLhp2zmc2kTDb4HFvbuwZ6s6Eom8aaHUo+704T+/Uy2BxgarZgY6rslxEiB3x/bBzuDEy2AkCZ83P29BnbMwflsgGvloXdapncGHCcz9n5Rv3KQ4VZVOSqZ+CVa23nfthlRbEKglU7lD2CJFwf7g+On/QwmWTGqmEYkGCQJ5vOmR1He5xzt7/nKJR4HrKpJDM+aSunE5R16sIONrd3EYrGUSxOY7o4Y/uZFS3MIjZeXAwt2HBQc81mGZCgPuQYqB/JvZ/kmZpNWWCTe4X2IJ+ZY93c3LRGpZa1FFRv+bYUOZpr7Rp64z6eeeYZPH31KgYjBz5zDR+tPcZDco2Tho6c67mcnUn8sd4F3Q4arQ5qjSrqtRoKubTpSvJRh6Mxx3s/Gloz18WVVSTTCctW398vY3dvG/XKgV27UMxZsHVpYR6RELC1vYGd9U2sbzzG7vaWNRdNRJgpRwA1inw+hxzPxnQOxfwM5udXUJxdxOzSChaPn0aRFCH5NJAEHm3ex1b5ER6s3cD27gN0ew0LxDObngC0s2edbnLrHvwOAFTZq/KPGImTw87fBMQFADg71gFm8vsYXBSgLDvb7HA2KmYGniUSuWQRgSCUW9/2lj3q/5ZvZlRi7bZRutCWMzmx4Fva2cxcq2YT7bbLHJSvqWdgsz7f55P/wkQcA+GCLEG9PgEYXI8j2R+yY0kB43zNICHEOD5DrrFkAKArsYjPbYAPvB5QQwc6CCQhcC7b2dn3LhFFVRbUxRqb87WCRJsANJGfzbk22Y8LgHfjIohl57XXp0rAl4An+QZ+YEBAiBK++BnNqXxNPYcP4Ooa8qnlz+mzkkNdQ2OY4CUO2D8c89CBwryHZRR7GZnybwS+yV+S/8i/1XuI4/KpJw/lPQCBNMfynZwOipgN4/tfHAv1D9/n+SvcR2Pga9Qjel4GCR2O4eRJz8/rmG8+chmsklGBkfq8mofyfa0br+HLq/aK87ccWMcf3w/1M1997EQ4h+93y5d1gKHjMdd4+d1DcN2j7JB8+X63G2PQzfTvAUzlSzpcZNIoTv6+ZRCnXPIYxyc/1wdRtXe09pbkFCQsGmbhJWRxbNIxGqfv/2rOBaaazHSang/rAlGafz9rWYEbjkPjM5+ahrIXMDoKQPPZ9B3JudaN49F+8tf7KEbAz/A1PZswGZMDchF7VRcci4+BSF74GQtcB7ig8BratXo2/3mlvyW7khm+LkoQjon2lJIU+Z7wH+kHjUW6RXKo80WJd9IXPo7nA9jaY5JtP+CiIIPWztdf2pO07aW/DzEyYlAdd4YyGegolqe5MzkLMpp1fzpIBKCT1lyQCQGT6gQno269+Jwu4OGSLqUHD5se/m//4z8ZKy1bA9MEiw6CF+GX+TlNBP+mYDAFXcKj1zjJ2jgSCCkRP7olUEiv8eFU8iEQSspWwJi+w3EoMiOBlWBKcQuAlvKTYaHPKxotYF3XNmQ+yKK1QzwAo5zCCqI2ARUCDRRNtJSvc2Bd1MgH/aTE3Guu1ItOgF73Dy0pWYFyOrCkpA/nZTQpR/r/K0d3mMs40vtSCI4z2h1+WmMBsTJUFGHkOI5uJl7bz7TUc2iz+gLN72q+OQ7O+VHOah9UpoGnz0lopWD9g4fjtAyRlOPL5N8GdrRcsESlnByTjB6nhMg/RGPIPb8MJhkMug6/r0OMv3UPc4zGLnoqI04bXPPL/SLlJBnxlbfJUpBBL9khkGgZzEGHaa3foWM1mnSB9pWS1u+ooXlUcWuPSuaZDKcD1zcE1ThFe3liQE0idlSeNDAVZOB4+Jy+oc37yGmSDtChJBnWYSA5NEciMJCoOBUMkRHkG4rSF9rbvpGiA1170DfcpOgVJNHBrueUbiHApDXQvZSR4K6hck2XyUKglbLYJAd2iyVoLKVMIRHLI5+bQzwxhXgsh2Qij1Avjlg3hW51AAyZDZDAoNVFeXML/WYTyWgIjXIJpZ11pFPOqeVaETy2Mlt2gq7XDaRrdNroMkslEkJhOo/89JQBjAYUBlx4zIRaXT1heonZa4xCM6stloxZszCTx6Ez8lh2T4c6EY5bJjRBM2ZLFEjHkIgZT2k8l8Qv//qv4O1f+gYSkSgOdvZw9/pNfP8v/8YoNOZyM+i3xxiTcziZxigGdEND9GNDvPHNN/DN3/0OoktAJAWMOkD3AFi/tYHNO4/w7t++g0c37yHUG6OYzlrmFum9OA4CA3SsIuk40nMFrJw7iVMnzyBfnLLS5vWHa9jZ2MGg0TUKju21DeM7NfqdeAxzxxYdCBwa4Pi5Zbz46ks48QQHAjBRtbRbwsajx5aheOPjT7H5YB3Ng5plKy8vLhtQR8CL8zccdKz54PLqsukCOv8PHjzAnRtfWNMqgjoLM7NGr2Fl+WHSfIRsrRgIQBRYPr6KudkFc0JJQcBmZMzgZBPBXCZjcsVAAkFNZiQSACQlw8q543j+7a/gyWeewqDRx9qdh7j92U1sPthEbaeMaqliDcCMmzOXRXfUw/r2mgG4xdkZzM7PYBx1QTE2yqpX6ujXmf3M0oghwuMwlpaOGYhGg4GfIxDH/VQ9qB0GP/g6G/jlClPAmOV1GeQzRTO6OeeMwhPAYsZsb9RBfjqHuWOzTjf2Q4iFota4i2ALm4sRNGSm3+7OjpXJE0Ajz3h+uojdgz2sba/j4qUn8Id/9F9i+koB4FYgbrwP/Pkf/xn++P/8v1Be27asP9KmLM4vOADammtVjEKDQAqpYxI5ZiSOsLm5bXslRmCTQd2Q64GgRp5cWzpejPYTELAgNks103H7zTOHcxQNGt52223TYU9evmLgUmln2/Yrx8AyS+NXtC7SMH5jZgolUikDX5kFvVfes0DJ5aefwldefRmXLl822pEP/z+23jvG8uw6E/tezq/Cq9AVuqpzT+7JkeRwSM2QGpFDShQVLMmCZBvwLna9wNpY7AKGARs2bAOGgTVsyP8YNnaxBgQLa4uUdklqhjMcznBy6p4O07mrK8eXczC+c3/fe3dKLKBRXe/9wg3nnnvOd879zscf4fz581YkjUbepNFITFqGIbPNDvaKRjFBQPuxJ5/A155/3oriUYYuX7yCD9/9GKu3VkDPk0EdBi/MTiIPbwiuv8zoJvjMbNRq3YJRHBNmrxOMIlBK+eNpDI7h2fvOGs0GTw28887buHTxoh0PPTI9E9g4cctGJ7jAoAPHmnqMz4qng5NRA56+KFuwhVm246QRSiQsq5T6lONNcNf2bNKRdAeoNsqWlc4+WNZ5o25jJ0eAzu3U2IQBo3I+wnQGQ8Dq1oaB6QTVKBs84dFtdS1bliAgg4fUx3QwThw7bhQLu1vbIEURn8V1yflK5lLGk1sqFg2gZbCuSKC300Eul7VsXP4kEklbh7NzcyYrt2+vWFHNIzw1EApjZ6+EKk8UxGPoDHo49/SjeOX3v494LmZALnV4tVTF9soWtlY20Sw2EOmGkYomrfgsKVis4Bu5KsVxi57NTyrn5IqnHljciwGK3c1dy7Ic9KMGrpInfKYwZWu9Xq9ZkGVnbxvhVNROyBDMnZyifq3YHO1Y9nPPgnGkb8kmM4hzrzMHPmJ6qtggRzhw/8P3mX7guBxs72HjzhpC7ZCNs3Gi22mOadxz5qzJcumgiD1SzTSaNp6cT4LPXH9VFqrc27M1y0Ar4/HkXp7Ij5mtx2x0A1AGjvaCQJ5sdupf+45UE/GUFUvthgbGF89rOW5Gy8MisTu7di0dLbaPNQRsjbccAEB5LFVqdsJpcnJqmHlOoJeBSTrm5EPnqR3qm+4gONIcFAbmaZX8RB4T0wWUa2VrOwNJpEEyPVWpOC7tcsWAfhZWpOybTgpscdZUGDAwnU7gpZdewte+/jwaLadfeMrAAlFr685+Geozl7HFtUb6AxYtZF8q1ZKdOiCXI9vBmg/JTMYoxUgBxWAKM9E5lgToGQzmCRWODXkeWciSAZ1EJGLFJbfW1rGychsH+7vmoBKYt1ONAxdsG+fJsEwGcyxEe2QBufEZpMcKmJyZR3Iij1xhAmMzeWzur+LW2he4fvMCdg/W0evXEY7whAz9A/qkDrSVTUgAWn6CAyaczyaHX1yWI0DOgS6yMWnPjTiqXd0F+b0CXg1ECPHUagyhAU9BulOX8p3ku7FNvOfXAdC+T8O9QFl0mmMC47ymHtDh6OSm7PyRX+3eK5912NcAgFZRKdm+8s2sAGLcAUCufUEW9JC+xPmVBCjMLzcueQfOCeig3jRbPaDEMN+i7Xxnfu5sapdgMwLO3R6oI9iGdHsUFjzk6ANQbp6cj8J9zAHHLpPVMICOW1cO5HO+grID5UNovQgAEYgiv8PHDXSNxkv+oOZXWIUAwSGQFWTXyreRHyRZkG8vEFBtJf0AP9O6FhCrMTjsvynZR77W0E8K/F75a+qzfFdhF5IfAWRc09Qz7Afv4fV+Rjb/5vcCyEUpMwQ2uaQDAFp+r/AW83XhMk05bvwRyOeCHM7HGMnTKPteMqTr5BNqDfr4jGRNWIAyivk+86WD5CUf3xFWkU47HIDyyPtdUc3RulA7dL3kYjSf8eH6k28vfSSwkn9z/QoP8oNIxK/lP/M6yYv0E/sigFX+rObeZNUCeyNudL1bgLbawH7xvT4OwuCAm08XRND7JfN2UiZYq7xPp4V5LfdCk4GASVb3S+458+ovx1O60c/Y93Wgj1tI9uXT++vWB4RNbwQBtsNrWWPFNks3CqiVnHPeWQ+GP9K7Wi+Sae0r+s33cyz5w3VRLJZs/JV0qLHj93qPAHSNgXAuJ1MuUXK0/7jT+9LjCgZpfCQfkkOOlfBbC1h6BWjVb3t22/n3CrYo2El7w3QO7f8giMf2aM/S3DHQKl1ke2mPe1sEafrRrYatc6ebnTz7QVlHP+awOekvJj1Zn/7X//a/GFCQhHZzsKQMRYugzfsweu+ih6MFIHBLG6+ieRo0DbIPVPEZUoYadF7PZ0j56P3+AuEz1Bl/w5dC9oFq/1kaULZFgKGiMAKlJMz8W8dO9JmESgqdBqo/ccMxCKqGyhjSJjdqaxA9poUQ/Eh41Q7+7TJs3SrXBOq3LZKAdP2wYOqZEiaNocA0PoPCTcPDV3wcU9+YocKQYCuyLyCaguZvKBoTbdb+puf3UUaQ5IDfWQZZwFVjiovH7ANDxp9rLSK1iffyM82LQF8uOI2bAFbJnymuYJH5fR9ORDDWlAvdK2VqXJ3BZk8A2gHLo+f5MsR7rNBi0C+1UeNrjn+rPXSQbA5V1bbvgHW3xqJ2NNbkzMuAlpLzZV3yJnnR+MjIluEnmR0ExVtGCs4B3DKktDZluMgQ0Bwyc/ZwhNKfN+kCjaMvy7ax8GB4EMGUfrExZUGEIMgl2ZbRpjbYHIbdkSGt++EGGMyR1q3eq/GRkuffbD+vk1EpfWG/+86g5rwrI0DOgpMht/kzEm40AmGn5JvcuHm8hfrR8ghTyKQnkUiOI5kYQzo1DrTjiDbTCHccFxSPJvM4dqjXRXTQR5yAxsYabl2/TpQK8YiLJhJoopxTLuig8hgjgTnyO0dySeMNLhyZtKP7pHYgeElwjwWBJrLjliVHZ5z3T0w4oEdqiAXiKGtsC/npMomkvWNnb9eOro9PF4zTtFit4Or1L6z41PPPP48zp04Zj+T5Dz/Gtc+vYTydR6QfQWm3bKDI2OSkFR9EPIJyt4ozD9yDV/74tzF9/4wB04QBO1Wgtl3D5o01fPDGO7j88QVEuUe3eEQ9jgyzF9ttc5bJCUhwJJrPYHKBx3gXDdByGX4blsGZZHZ+vW1czqRloJwQ1GMBx0keqU9EkZ1K4qEnH8Y9958GClz4QGWzhdvXb+D29ZtYvXbTAJPi1r4dd+VRcQKr5PulA93ukeN0Fk8/+4xxeBJM4NHpj959H5cvXTJgcHpi0igtLEBBUI+8iY0GKu0GphdnLcv11OmztuauX7+OTz76GDev3cT8zCxyqYxlNhqosL9nhSBj6TjC8SgefO5RfOP3XsR9D58CWkB5tYYP33gXH7zxLnZub6BTaRqobOBGYdIK5N3d3cBWcRcPP/4IXvzOt1A4UjAQiP39/KPPcOPyF0ZdQsCgkJ80QNb0UJtO7gC53JitV4JeFoXvuAz8yakZA4/6PcefN5Ydt7XJdUFQhIUVw3Gg2WsiNZ7CuScetKJhp44uotcE1ld3ceXCRVy/cs2oXMiRXLbs/YpliaTzGSSySeyT5qC4baD9H/zZH+DJlx4z8LlXgQUcVq7dwV/8y7/AjQtX0O/0sTy/hIUjc7ZGCYQQrKrWK7bfpMbTOPvIPZhbmsf2xibe/dU7uHtrBYNeFxPZCQOjBgyABRywBMC45p1T0zR57qSjiKWTRlPCwmeXz39udBhjmSzKxRK+8sxXcGxp2Qp8WmC00cD29qaBeNQ5BG/4TDnNBCy5L9QapE+IW3Yng0uZXBaJTNqObBI8Z0ZsrVrG0bmZgIex5zJ3O67g4eKxZfzhn/whnn7mGcTzGQMCe/stvPer9/DXf/X/4uqVGwa6Mtue/SJVBMeo2e5YdiQDowwCNCplB6qTo7teNz3I4o8MzCWyKZy55zQefPgcjh9fNqCMwZe//uu/tt+W+WA1KjrIZVgN29FsbG9s2dqZPjKDU2dOWwBse2PbuKs596KDoH7ifRwTUiHdvHnTAFTjWefJj37PMuPZFm7CHEPqNToG5PZjNmdSAUHLImxYpjed7h4zv8iFnAjhzP1njaqGmazMMr7w6QW8/877qJZKSCCOxSNzmCB3NjPD94suuzGRRIgnIGJAZjxv/YzFozYGq6srtgZIkWN7/sDVCOA6ymXzJj/b27votztYnpnF0sIitjb3sLm95SicUgmcvv8svvbS84hl49grO+720u4+dtZ3Ud2rINqLIhtNW2YswUUGO0ssalypu1NWEdLCdE1XEDhmMOvkyZO2z7AA5u0bDGAA5YOqOcfMcCQAPTHhimLVW45GgxnQY4VxvPDCC3jw3AM27pcvXcSPfvQjy64dG5808DWOKLqNlhUzZOZvl4HGcBf3P34O33z5m8bh3mo1cfXiFfzqjbewcvWWnfpZW18jCyVyqRxOLDNYNGd7Fou9cr5qLExKvR1QspCCw04q9RwnYafrwCgGeSjHXHOuQKizKzjulCM53wSvq7Wa7W/Mfu6Hwjhx8qTdbzYyTxGRQq7harEQ0DZHOzhqzgAK39cmYNEfYGZmAXNzC8hn8uaU0ZpmRj3v495QrJQsQMzgm9GXDdwxegY3CKpTn1vBVxX9DrL1lc1IWWN/qQ9lB7FfBpImomiH2hifnsSLL75olD3IcqEDm3fW8Oabb1q2O2WQwVPKH7P32Qe2jydqdhkUqDAznkU5GWBznP4WRJycRC4/jnTWFZrk2JmdFIEFCRv1Knb3t539S3qaTAq5VBoNFua9u4I7d25h1/Qci3uFLGuZ6yKVShgPtaMEKWB2Zh75whEkmBWdn0I0l0E8m7Ls/3Cyj9Xtm7h15xI2tkl3Rco68i/TcuubrvPtQ1JwyAYUAO37nwSg9b1v08qX5Fhxv+RYsa/NRu1LgKgAQj6DdQWc++SSseRHCmCQ7S27UnarQEgBc7aPsoBrkEzjACqXFEMA2tmmTn/o/SMQytnfvj/rgzRDXyugJuScq13WR1KJhV1SifNdnJ+pzFY+m/PErH75CPJlVYOF97v9tQsereb/5SNaMVPPh5TtKj8zHBzD1z2yvUe+4ShzjzyjDqxxYIhlYHf6Q351jaN8HD6De4f8Cx/Ikn/Efh9+p3wVm9kAlBHQI//Zx0s0Lj6IpzmXX8s2CDzVdXZNkADE7wW8SS71Tvm38uFc30dUEiNfzPkwlGHJANsm8PdwEpnZMkEGtgA3zaPAVP3NNSE6S42zBRaiLmNWY6U1IB/QTisGwBTbL0BQWAJtEP5o/fn+q/xBPUt4jfx0zYH8euENOqnA+/kejZfkVnLgQDanj7V+qFd5D20I6Qkfu9Bc8zONmQsgOdoovoPv5z8918mjC5Qoy11tJhUd26NnqU++vyo8RWPm40MEoN0+5/ABPtfHiXiv1YbIOjuTe6NRcDE4Fncnz0Sh5sulv2bkQ2sP5nPYJ6NCY80YD7yWHpGvzhoYPlbjJ3GxDcKlNMa6b4hPeEltutb3/9k/BQh9efDXuvO7RuMjrIBzwZNh/rs1hsKFJDO8R8/UqQOOZbXq5IRyrR+1U/OvAIPWlNanMAfNn+ZOsiXAXHKodSD8Sn4D5VsneYQtOT3pQGHpZT5HALT0Ek8H2jrpOkpgtyZcwNZ+Qk42nR3vKK9sH+ox+TSGlPnkrh6SAntuL3OBTT6TOpi2v+TS9FyQKBH6X/6bfzrQxsf3+RmL4q/yJ1ZKUps6s1pG/x8VEpPCdcbgiKCfDZLgSbmZUxNQJYh/SAOowdaGIeHjb20c2jB8xaJFq8WtRaRNn8qC11Bw/IUnQdNnArf0XgmLADpm2fgKbriZWWVkF0k4vEE5AXMRBzr1Elhep4xnbcBsN+fEV7oSPHOEgiNIvlBqM9A4614tAEWhXBTEKS3dr/mR0S5hlPPMd2thaWxkTHAeFB3SQpBA+5u82qGNlf2QrFlUKsgw0JhrDAQI8x0+zYX6y/sUoSb4wXcruKJ+SG74W/+U6U8Z5ByYoxoYg/7caXOXEWjVc7sOCPQBTbXDDNimi3D74ynA1gySIICh9zALzdrlVTfmey0rjfN0iIJDm7uv+KU8JOP+3zJ0NfY8aqxomGuDMyY5X37GuuZPSlLrihmRfKa/CXDc/Y2E/fQj8rxXBju5QPmddI9tjByX8CjAJP2hZ/JajSkV2WEAWmvcMpgCQ0HyLWXOd/D/BCz84IU2Bb7LjKK+M+q0+bJ9MgTcM8QB5gov8vyxZVUHhUj6A2OnRLcTQSI2hnS2gHSSWXnjiPRSiHbyyMQdXYb1PRzBTKGADDcBVl9utXH+44+wcv06eq02ChOTRpPA6wkUExQhoLayu45QIoIQHdBEGKcfOGMFyuhYM4uFBc8+fv9jXPz0goFqdIBZoGlhYW7IL8kj56RVsLntDjCeH8ORmZkhf+Y+i06lkkjls+b8Xr582bJoFuaPWBYdOW1ZyKtZaWB+eg7JeBp72yzi1EfOCuolkBrPYL9aNr7lJ7/5DB765uOIjyUxOzaDOCKItkJWjPCjt97FpY/OI9ILobZfMs5dO0ofcRvhYNBHJB1DMzxAIp/B2ETBiiSyKC/nlH0jdUciEsf+1h7KewfOwDdvGRifLBgA2Yu1ceaBM7jnwfuNpzWRi6K0U8bN6zesGCOBkv2tHVT3qgbgu2J8BKBTyOUzxuvJTMdHHnsUZ86cQSgaQvmgiPOffoZ333nHChFyzuIh5zy22y67zXRAZIDjD5zBK7/7fZw4dQaJVAJbW9t4+5dv4Y1XX0c6EkeWJzUsq2wfG1tb6LP5qQSm5mfwvT/+AZ5+5TkkeKqaCSZN4MLfncc7P3sTlY0DA6X3tnbtfbFUHJNzU9gs7eLW+goeeeox/Nl/+mc4+dgJNIodrFy/iWsXv8C18xdx9cJl1EpVTOYmMOgxQ5nOuNPRNCSScUazHTBSbdXMiD118gwKhSkUD8qolurIprMGVjPjzfh5m1VUWlUU5gu4/9H78Nizj2FqOQ2QkagKtHYHWLlxBxfPX8StqzdR2S+i3Wo5e4QBkihQa1dRaVTRD7lAwr2P3ouj9x5Fm1XJW13MF2atz//Pv/lLVHZKCHV6CHWBuVkWwRs3nUo6GmZnMPP1+D0n8Nxvfh3Hzxw3wOuXr7+Bn/7tT3Hz6jVk4im7D8y0rboj/lHy4BBg4vrgU5JRlENtPPDow3jpN37DxumNv3sNv3z9F7YGWJzu5PFTOH3qlBnqOonAuWR2IMHwdH50pJUZ2NQ13Ic4xmwzgeeNrQ2UGzVw/ZHjmGAWM/kJfkzk0siwoAtcELbbgYHXU7Mz+K3vfAfPfu1Z48vttlkEM492rYnXfvYafvH6W5bxHem6U0yF6RmTPx7pJl845ZMgVa1SQTwaAVO1qd9odObGcrbWmF37+JNPYHF5CfPzR+zUDufrL//yL/HJp5/a9cyyZhYrqQzYn2QsaX+z6Nqjjz+Gex+8z/Tlzeu38Nknn+DSZxcs4EXObRbGnC5MgdmzXLvbPA2ys2fAIft6z4P34Vu/9bJbE3Qwuj3cvXsXH7z3PtZXVx14nc2ZsUxgmNQm5mgm48jkcmiHunj02cfw0iu/iYcee8RA236pjc8//Qw//qu/xrtv/grRNpCOxk0e8ryn07PMUfJZM3DGgqoMjhDcHR/PG7jLTG2zcYI9lHs2M3HTyRQScefgkoqk325hdmIS5x58EP0OsLaxaSdT9islTM3O4vHnnkQs7U68MOOUpw7atbaBz4kBA5tWa84FRrsDK/B4sF8yTmTKN4sgkpZk+fiSZakzSLKxumHByNJ+ybLvG/W2ZU+3WMiOmefjY3Y6hHZhqVYy2pul40v4+jdewERhYuiAvPqzv8Mnn3yCRrNjAHSkN0DtoISD3T1zcEPJEJITObz4ym/ie3/4A2DK6af9W9v47IOP8ParvzCu/mrVZStzPydd0NzsvMk+KW7shATciTazJ6Ou/gML6vLoMCkkaD9wH2YGPuVI1B3JpLPrDVwP1hRt/fWNDZO/DtcQGCzOGnfywvy8yZSyUTlnbJPtr0GWNoBNgQcAACAASURBVPdFrl2zLxgAjsSRz03g1KkzmJs6MgSmq+WScXA32nU0Oy3Ck7YvWNAkAOi4Hkh5xXXMky3K1KO8z8zMuGKxRXL1p8weI1cq+6O9g4ACA8G1bg3RVBznzp3Dk08/hfm5BasdQAqPCxc/x9UrXwSZT1mzLXg/s58tg63Txl6taCA56wScOnXC1Umgbq9V0e0D+YkClpaOGQBKOhHSqHA9TYyNIREnZz1pwOq29kipw3oN1VoZt69fx61bN+xdliPTg1EeTU5MWZY1T8UwsMUMYwYxxmfmkBufxsTMHOJjeaPHCqeBRDaCVq+EnYM1bO6soNUi/7+zU+n4ysaVnecD0Bw3o0IJgBmzE4OMaPll8l0E0lGWBJJYZlnAjzq0zwP/1V0Xt5oFygT2QUnZqPJTfL9DPpHsbPk3bIt8DAHQPEnhgIGRDS2wzvXLJWrJX/QTPWQvmz8RANDM/h8B8DAd9WXf0dm9lH/ep+xl2l1sJ98pX8MykZmF7yVItZrOr5ZfYrYS6dICflAGSAUsWrtMi40yPzVX7pnOF+GJAgdiB9l6diTfnUSIhh2ox+t8Hm1hATx1IrBPIKMAIN4jf1N+o/wi+eSWVBJkt8tP9sdYc2Y+WpAwpXHSnLPtCmrIN5RPQf5b3icfSj407xV2ovEZ+jwBXYV8BgHu/F7v0dwLeJNc8VnSNWbns2gvA2/DIpWjomXyG+W/sY0CWSVvBKAlf3weny2Az97VaQ4BUmEnWks2jnAAucuaHGEm8jclR3yWC/o4TlsfQxKeoHESvqExHYInni84AtpGtYc0Dty/lIgpOdL8+liW8AOXPOB43yU/khHJFRMxdLJC8shxYw0C4UTSScIXvrROgjnX89knGwuua9pnQSKVHwDQOpS88zu/b9TXCp5p7Px36v/yfRVAYfslQ5RfjYOwIR+85klR/a05VFuFsQhzUht8WWQbdLpdPjmvl763JKCAmUGAp5/pzDYpWUt4o7Apo0cLKJskb79uvrXuJKfCe1x7XKKj3s33CXAXDqEgiPSk9KePz2mM/LUkXErjOtK7I5xVc0QAWmud7/HBapO39ig4pe/4mwEw6zsLOYv3P8BvTFexVg9lLepOCfAdnA/u9wwkJ+KutoMoOKQDFJzkvUwM4Gk7YUfWRwHQ//N/9Z9ZSFToNSdLwJOEWYJxWBG7jgSp1B5vlhQCv2ej/Q2XzxJ45StWF42I2AKRUte1mpzRYh4dOfAVkYSS79X/ORlSLBIAP+PRB4jVLv9+TaqUmCZXz+QREv4I3ZcwBrUU7N3+xqT2COhz1VVHSpxCpgXI/1N4NfGaJ22aptC9DVyKXX33x1nP5HeKZJpB3HW0KpoLKUNf2PkcH5SVgtQCU/8VYRFArff7f2uhcry0sHm/f4zABNQyRpwxxO8EMtqi8QBBbcL++GvBmvJpjfjZ/E1BmynJ0yVvOrqjzfBwu7UhSz4cGOmK1PlRV0W8+L2i/1K+7P8QfGXWAdwa0bgzEmWbXMAFrQx4Gv22wQVVoqUweS37rqir5lJKXspYm7a/ybN/7Z7jfGO7pJgtwhVwS/M5vsGr/0tZ6WiFlKwCT9IVfI6MWK0ZtmEIwkddwSbNtdaPFQQK+LLdGnIBA+kWGTNEE/1gh9aAwH/2xb6Hy0DQJqr1TH2jzzRv+s7klzRTQdBF61Syq+NR0ks21iH3Hjr+3Jy6vRAS8TQ67TAS8RzGxo8YF7TxQiOPcCeHbIoctXQ0esavefLYMrKJOHqNOmKDAa59fgkf/+o9bN1dw1gmjwhpDoy/M4Z2o4H9ygHu7NwFkhFE8gmMzU3g6y+9gMefecKij+T3Ja/vlfOX8PN//xq++PyKZWnySPfC4pwZrRYZpdFbqQ/nghmEPHpNQHdra8ucb2YQ8gg+IThy9M5MFrA4S/qIutEodJs0xtoGXi4uLGF/9wAVywbrIpfPIzMxZrzDpIOYO7GAo+eOG48saSqm85MoZCbRr3fw7uu/xMfvfGjgD5/JrEwDclJO39JwIKDNwoZ1BoEI1CbiiFiRqLBRCcxMTSMejtmR7uLunjt6XGYBrq5xMceyMZTbRcwdm8Py8WM4deaMy9RrNLG9uYndjS2s3llFu1xDu9nD1samZUHbGorFXVZBNITxyXEDnwlC0aCj808AmxnQrXrLAOisZTJHbJzMKSdgFg/h9CP34vt/+LuYXZi3cWdxq88/O483f/66AajRXtioELj+94sHKNarBkDPLM7jN3/4Mp76rWeRGos4ILcGXHrzAj78+fs4WN1BbBBBea9koFy928Ts0pxlJV5fu437H70f/+Cf/CMcffSogbbV/RpquyVs31nHhQ8/xc0r141HulquG7+sZVkGBU946ocZhixU1o8MMDc/j/vuewBTk1PY2tzBxuoWYpEYCuT9JcjVbRuNwE5lD8+9+BV85wcvI7MUNm5w7AHlnRY2VzexcuM27t5cRWmvaNQP3bbjy+/1uqiTC71eRI01C1IR1Foukzo7O258s/VyxQrEkZag1+hgKj+OrdVNNCs12++YnU7QtFotG5BMHurHvvok7nvqIUwvHTEqlNZ2FT/6q3+LV3/yU6MKIADNtUMgSAFMBqQGwZHHcCaO8eOz+NqL38SLL3wD4XwU1esH+Nf/5/+F13/yKprVGibGJnHq2HGM5SeGwS7qHPKzErxPjWWsPTb3PKXA4oiIoTA5iaML85g04Dxk4C6BaFK3sIgo7zV+08gA42N55NJjJlOVatP2E4KWLJx3z733GiDFclInTpzA2ROnsbezjwufXcLd2ytolqu2LkijwOzqWDJlmWXUR7u7OwaExeyUx8B4uQkCRMlFH4+jUJgAM1wIdtrR1UTceHk//ewz7JeKwwwMFzgNAqh9l7H39FNP4buvvIL7Hj5nVAg7q2s4/9ln+Pc/+htcv/KFK1RnfLH5YYYbgdW19XUDzgiwf/e3v4+XXv62AcccPwJsLKD6xuuv44N33zPakOnJggUy2I/NrS1Hn0GqgHQKc8sL+O3/8Id45NknEc6HAcYreYqw1MMbP/05/u//41+hW2pg0OqwWq/x3BJNa3TaKNXqdgIjnIpgfmkBTz35pGWBM9jH8ST9wecXLuDO7btGz0EwnVQN5N+20w88GTUYYP7IEUxPTWEsm7fgzc7OHlY31m1MmLlMXUnQ3/ipmx3HMYy4UdfQdiDo7egjXOCewPZBqWTzwHlhQHt+cc6CkTzRQhoWgs9juXELCoQHIXsngUXKeDKdNACacbpitWh88cdOLOPp557F2ISjE2HW/sWLF3Ht2g2UyjVzTsLtnslSaW8fe3s76MVCyM9M4OmXnscrP/wBcot5C5L1ax3sbWzh47fex9/82x+hXKxYG+gg8ZRLgcHXVNoKE1nCQdz5BC0CTkHSQLvn6NuqtSrSyawB1gRtKYM8NcE5TiZccaFGy2U/0QniP8oA97OmFZFlAkrG+k1uZMqabHXZI7aWgsKrlGPqglHG6gCZeBZnz96L44vH3AkCKyRVNBqKYpVULE0rAklnzaiyuJcYzYvjHs2MuYxzzh1llP1g0Jh7CN/FsaD+Eu8qwXOdRGANh064Z8E9nj45e/as0bwwkExdzSz24t7+0L5VFjdBR/broHyArco+JmZchjv55OmHUbfeXd3E9dt3cFCq4uTJ0xZ0ZZFR8pbXqxXjAKeM0NGs1koWCGHBUwLQPKF0+9oNrG+sWZCcfaf+WVycx/HlEwZK7e0eGFDNvTkSjSM/OYOxqRnMHzuBwsKCBYfagybKzX00e2VU+bt9gP6AQYku+p22PSccZFfK1yAHtZ+MwQQB+RAGQIadr6t5lk0n/0J2pRUWZuZ9QEsQuJSmZwTsmC9jQKizn2Wr+8kY8v/kt/ggouxg+U8+CE4Amj8EoN07nV0pW3mU9OH8b4HKstcF0vi+u/kPQTKMrnPfw3QnfwQG8U9eq4Jl3PP99nFcDdjousxtaiP5HA7YdXa9AB1iRvLVBFjZu4LTISPAJKDW6LmTuAaexVxW7/CdDOoEfKLUYWynfFTZ8Hwe73EZnu1h29X/kf/g+uz7FRpjAc7CH3zfX+MnCgL5HfJRBLbwb/oJfsKUfBy2Rf4U55PtULYqn6/kJY2X2szr+J0S0+Tjca7YZ/WHz9Df/L/8L/levI77huRP4BfbddhvZf+EzQjgdfM7KtopnSlf1trN8y3BXGkc+VvP58kO+ffys/QctmcUyHCyKwDax6Yk1+qfsCxhFvLbNZ++P6ci8vKPJStqow8Sag0LM/L9WD6bzxXGYIeVgyQ2Ac/+vBmNvGWnO253HzAUvmL7X1DYVH6+fFg+iydoRNHAew6Po2xWyaq+5/tGNLuO79tPSpQ/rWADv+O+INyJ75TMKdgifEM6yvloI1zJFG+Ak6mv2lcl39JVvh5iP/lutoHyoLZp7Lkvqg2SG7VbSW/8W3Kkdc53mP8ecnpJz9U6lj4Vfql9QpnD7pQKi9Y7MFygs/7vj6H2A82l5EhjpKCN+q09g+1WAEy4io+VCLcS9mQNGZ7acIFGvdvHNG1/DDu6Dtqrti4DDmi9m/Qsvg6jjcf1xHs5Hzzpxho0sahjACCOxncYaG1YRkCxE5wGIE4j/WI6MigqHvof/8U/GPgLn43ixCil3I+WjRbXKOqqqrWHN0CBMj7g5Q+CDAYKCa8VgCZwTspEypoDy7ZooUuZyXjT87QBSAma0eGRlPvfSzkL9NUGqYWrhSGB1gLi8wRO0qjT/zlB/LFNO+oGnO3ywVwtSmVAMzLA52lT8DcltZvP0eJX//kcFemR4PkLWYtZyl+AoBYef1OR2LFApdt7XDgGkHhHOhRF4pixn1wYylylvGixcB4ti4KFmKrVoWEk5e/LlYw2vkfZqjImaHRI6VomTABk8jmiRaHj5Qs9r9EmMJzzgHxd8sXvqUTYNntO1Bkq6q/ul0KXcpNiFVgrYJOG6q/bkGQUKvooJWdKK8hqsEBPJGptYb8tA6cTZFQnXDbO0Dji8U5Gn+KOEsWMvyCLX+vHz+bXuOgZMp78tpqRGmwMyv7R+uf1fM8w0hlssPzeV3ykbPDXi3SJHzigfEhh+zJlayPiDCati6Gx0B/xgbm17BScv86dAncZyFKc6qfmb8gBFQDQ7D/HToC5o7Rw0XfJjIwb9otghw+gSz9pQ2C/lFVu8xF2x1fo/BGArjdayGYm0O9FkUqOY7KwYIWfImHy3OaQjhKQHkO73bLjLuP5HO675zTSsQja1RrapTKKmzv46K33cPXzKwh3gF67i4ncBDLZlEUwD6oHWN3bRC8FxCeSuOeR+/Cd33kFp+49Bqup1gJKa0WUdg5w/eJVvP/We9he27KsOYJ3BkBnM6ZG6jW31jgmzFgkIEAZ4vFbc757XQM8yDFJsGcqk8cD99+LwnjBiibdunHTaChIwcDidQR8CVq3Oj0r2MUMnHa/Z88Jp8JIT+eNDzjGsmiDsP2eGStg9eYKdtc3kQhHDeBo1OuWjSZHxOYrFkG108R+ad8yOaLxhOOuNN60mPFGH5k+gjq5NA9K2NndwvrapmVg2eY76GJysYB0PmmgOqk52GfOIx1jgrdWjLEzsGzBjbV1tBvuSB8iUSR5eibEo2yuwJmyIDlOBKvJ58ysRfLFZlIsfJVCp9U1gJs/BM+PPXgaf/YP/xMs3rtkgOz6nW18+vEneP0nP0N5dx+TmXFEmOWYTDlu4IN98JB7s9/F0n3HceqxU5ZFGu2Esb+6i43rd7FxfRWdgwbmZubQqjZx49Z1O8Y/PjNpnKEr23fx6JOP4Z/88/8cM2fnHH9yDWjv1LC3uoNLn1wwWWPBOgJE5X1mwZI/DtZ+gmcsJtUkdVcmYfQePD7PQmKVYtWyLNtNykkeuewYSvUyKu0aOuE2vv9Hv4Nnv/uwyzatAXurFazfXMOFTy7g80/OWyFFZhOOpccsys652DvYQ7VRRXfQQpvR9giwc7BrRS2Xzhy3jObiDjNKO+jVOyiMjRvtCXms1+6uWoEtguTjk2N21MwWTSSMh544h1PnziI7kTcZIxfv26//Au+99SvjAT8yNW06h8f6rUBnLGaAAIMvxpmciODc80/guee/ggfvfcCCPOWdMt775dv41S/eMg7xWrGKRWZYHlkwChvysDO4SLCpHwVi+YzRHFDXEIAm9QppKEjhQeoO0rAQgCQAvbO3h1AsgttrKyYH+XFytFKWBihMFAzgrFVdwJrZvqaXWHQzkTCDc2lp2YAyV2g0jkjIBSjYFtt34YKFBC0pjKR9IR8wjVH+7QpuMejKrDDSD8yYzqK8kyokQgcxmza5IC8yqTHYX/5jIPjG9etGPUL9+PK3vo0/+qM/suu4/9VLFexsb+MnP/5bXDx/YVjsz9Z7POZA6Hjc1gALDVKXvPL97+OhJx42fUVgjqeJOI9XL1/Bh+9/YFnt5O7VXrS1vW17PoF5AvRPff05/Mk//DNMHp/FoMPseLajhmqxjLtXb+G1v/kpeuUmWhUW93QAbTSRRDTNIqJ94/8+9/g5fO2bz+Pecw8CjI3VukwXwae/eBvvv/8+3nn7Xdy4ccPSBJjhS2C92XDcqXEWpUu4YqOnT5xFcX8fm2s7FuyzY4vMkLUj1VFbdwzEEcRlMcluq4NMIo1MLm3AHwMIzLLm+N5eWTVai2iMYHnD9NQzzzxl4OT6nQ0LgB1dWDIwO51MY3Nz0wBP1i1hcVcG+SLxCIplB6CWaxUcO3EcDzzwANq9to0194NkitlHHTtlMGi0eXwSjWoNm9ubqHUaSE2OYeb4Ar7+7Rdxz7kHjcsd7T72N7exu7qBN199w4JEA2ZP1xomWzx1YzaiAu6xMBrMvOOx+34PrXbDuPMt66zTQjzEAntxk0WCsF3REYQd0F+tN2wMOcYc053dXXdvt2fywr2C40HAbGwiHxQdJdDnCjmScoWZ/sePn3Q1FQ7K2NresN/kf8xEM3bKgVzzbAf3zXqjir29LewaCL1v/WaggO2nPrUj0N2BOXLUj9OzM9Y+AuMCZjgnZh+FHVjA/cV0UUAxYyBoPGLBZ1JwsQAqKV/IVc76EFxT8n0EMDDjeOgsd7rYLe+jFmrgyeeewp/+6Z8iwRMpxAy6wNbdEt794EOsrG5g7siCFbo02hJytR/s215ICo5Os4FypcRSWG6t57I2Bntbm7ZPkCOSfaOdy/3xzKnTJjsMYDAwWq2UzMZKZSeQm5zB0qkzOH72NJCIoIU2ivVdrG3fRLm6hWhygFh8gGarYgEK2u7m/XpUCTytoePv/NyKcXoZlrGoAzPly8l3EQAt+5MOtPlYqVTgH32ZatGBKCyG6LLf+MP3aMzlL8jn5ffykflc6mglnggQ9/1FUpWYjRAce6YD74Oc6hP9bz8BhmPP5/qACvWWD7jzeuevueQZs2U9AJrvJd2Fjpqb3c1kigAQdH6zSwxiEMB80pDLdDSfwrIzU0NQxvkqX8585mfkkGdAT8Cq81lF5+GyYqmLHOjmMnUVGBiOZ8glbMmn4nMtwMOCrMFJWdn38sMFrMhHlu/A3/q//BxhHvK3fLDTsI0gg1B+ieZbf/uyeDjRSb6s2sNxUDKIxlL3SC75N+dXPrhwjmESSa/3JU5n6hi13QfqhBmQGkJzJnBesiK/Sn6mfCTJq/NDnczrHiUNyVdjZiTHXzLqg28W0GB9CfFBe7QV8s9G69HhKBxPZ4M4wF5BH+cXuEQ+YUfyq/W32uaDpAKgnS85aovwAD7Xx6003uqvgpEaI/n7rv6J402WvlGGvht7l3Uu+k7/3QIqBebxXcJ/BKTyO+5nPAWk9ql/whLMfw0oSDReGkPhQZw/PltYik7p8TNhAD7mwX4OKTyC0+ry3QWOS9+wlwIdacPxxz/NL7nQOpRMai40fppz4WtK/PIDS8L1hDNJloXNqS38rTE0MDWVHOpLYSOaS+Efvnzr/wKCSVnH9rhs6uD0SAC0U1b8gIYSHIVRSIbYL+Gckl9+pzmTzEmOOS5asxojyavmlfInTMfZkG4/YXtsHwq7PYBUY6bjYqPinjb+QeBI48f92+eCpw/LtUMA2n7HR6dTbF3DZVSPaqg5X066nolJhk3+T//lPx5IKQg80uAKLPIFQhEEbYZmCAWcIb8uEmFLLVDsPqDKz8Wnq8H30X0JyuHJl0BL2Pl+12HXIT/6rPdJsK3DQfaSNhgJhRQ7v/eVhg+kCXQSuGfCTqcnUIqaXAO0g0IJPjeMNhq3Ebp2qxieNk4B0WyzlIDGXJuj+sN28GjelxZ6AGbzHoFjUrgCqDXf/F2vO5BYip7XSli1qev5At61ARogmnKGBsdJNBo+lQXfaRt1sAgEAGoB8dl6jxaaLdCgqqb6rrZr8UrBUIE6UNBxH/H5mlMpXwN6Y47MX0pGmeXMhpTs8P2KZPmApNolmdFznLyPqqiybYpIcuz5o8iiLzOSQ3suHIA6HI9IQFcTHnGDm0HZcTyIzKTiewXKK2Ahw0hKjb/ZTl6nCJkZfcFmrz5b4alg85YMqu9ajypSoXWu9eye4Y4Aa3Px59XXG1qvmkfpFhquknmT74BPTjKq9ipgw2dqDqU3JF9O+Y6irvx8GDkNAhHa3DX/foaA9IVvTHKD5zWSC+kj38GQAWyG7sBl6BNgZSZwNJZAvxdBLltAPlcAEeFIOI1YNI1BL41kYhbp9CQ6XXe8fWF+FssLBOCiKG6V0KlUsH93CzcvXcPFDz/DweYeOs02piemrZgPN7690i4OmiV04wNkZ8fw7d9+Gc994zkkJ2PmUHaKHZR3i1ZM7/bl67h97TZ21reNP49HwErVinMS43Hb9Mi3yrFcOnbMuJXJaby7v2dObafdHc43MzxDrS5OHTtmVe0pJzxCTiCaQMaRhXlnLHbcuMTIX0znp+syONpEfRKOO5KoF2kOWvUmmtUmxlIZc9IJxNH5JiDBI7dsAwFkkzdm1hYPrPBfu9tFYWoKCfL2Aubc893kvhzL5Qz03d/bMSCsyUw0Vp1vNzBxZBKtXtvGkUDA4uKiycz66ho217eM0zOfylk2JZ09ZnRznqlPyLFKDjeG0RPMDA0MPhlB9WrNxmSqUDAgPEU+7ZI7As2xbw7amDm5gO//3u/gkScet/Hh8f1/9+O/wbXLV9Cu1pGJpizLnG3isxqdLtZ3t614VrPfRCQTRjqXRjqSRiaSQqQbQWXnAKlQHKeOn7IxIKC1sn4b4UQU0VQElWbFiqf91g9ewQvfecmKGnZqLcv03Lu7gyufXTTqDoLXrUYb9XLD5oJOMalNCHIxqzQ3No5BPGxHAJldmU5nkE5kLNut03Ic9jSEGp0mWuii2qniH/2zf4x7nzsG1o56/90PcfmDi7hz9Q7W7q6jsl8y4JFgztKRJQxMvzpO40q9gmqjZGNtMls6QDqfw+PPPGPHub64dBmbq2smJ8xmPLa4YOO9ubHmwMkIkB/PYXJ6Cs120zi80xNZjM+OIzOWQ48Zv5vbWLl5C3ub21a4jmAmi8cZKMSCLL2uyRsBsFQmi+xkHo9//Uk8+sSjmMhPoF4sY2NlE1c/v4S7N+9gf3vXThmQ05h6jnIxOVVAJp8zGR2bmcD8qeM4emrZ2kq5+PzTC3jnF7/Exq1VzM/O4KH77rdTL9QxDOxUGnWsb29g82APqVwCkRSBCVjRynQqi0Q4GdhA7kiyAeUMJBvPL+2FBNKJNGYKs1heXEKlUhvuJbzObBcCJJ2mBWOmZqYMBNjY4HpYM1mq1auYmhg3fcGAKMFL6gxmBjNjN5vLIV+YwFe++lXcd999yE+MW1tuXruOt99+2wDrr331q3jooYcs85XfkV6I6+Xz8+dx84trlvFPGaNOJujGbAuuT2Znkv+ac8I1wywgUpkQCGAmbCoWt9MSd5m9ub9vMmgOR2DQW2G3Rt3slhe+/U38/p//McLJKDZ3tg1wX7mzip2NTQzqHdy5egvhRg9gJr7VOughmkxZG8j7/ezXv4Lnf+N5LBxfApRBHQIO1jbx9pu/MP7d2yxIeu2aFYe0PQMuAGpJHpkMJqYnkMqyiF/OslXv3l4zOSCnMAN47BOjXwSLmc1Pdn7qIJ5UofNKPm7qOsumzeQMyCWwx6xY0uN10bX5Pn3mpF1zsFW0kzMMTo3neRInZTQrq+vrBiQS1CRtQadPfTewQOP+wZ4Vezy6tIDJqSkLIlJ/04lu1JtGLxSjy9JoGnVOqXyAWqeFdqSPzMwkCotzVlTO+hxPIUunnlzle2Wj3WGx1nKpYjo9HdDxSX+zk3YarMeioXnjl75284aBmJzz6CBiNjD1N4OlpG4xBzLIuOHRaJ7ieeqZpx1o02rhs88+M7oSA3X7AyumZxy73FcGYYxP5JElfRBPGCRT+MZvvIDFxSUD3xkwv3HzGl597XXcuHYT0W4U49lxA/dz6YDnkCB9+QDbu5uoNcpIZBK2rzBw06jWLfuH8sD1k03ncOLEKdt/jVoq5OxhZlAblUmQnSYgiWtFILTp11DfdCPtsJmZKcSTDKg7UIL7OmVfGdRcq0PbZsAAaBO99ADf/eH38I1vfAOR2YQ7SUMMcQBs7Fbx/oefYmd3D5kUC4PmrVjtzuaWFendXL2DOE/RNetGBchxPn38mMkZOaCpF/g51zD3YAsSjE/Y55yD/f09o9YyvzOeQW5qBksnz2Lx1HHEcym0Bw3s1XawfbBmAHS1eYDQoIVozCUcpNIsbuuASq4pjicBBdne1GONhiuyyO/NtwloHASuCSgb2XwOABWoQ45LASyUTxUcly/Wo5wHgKd8PWXJ8W/pU9m78iF80FF2suxZZ6O6BCbaNQ7Uig8DafKX+CwVF+MYO1D5y+Cz/EgBmhZ7DYBiAcoq+C7bWvYux0Dc4zqB6Puevw4kkV+h4locJwfMO7tc/WetSGfHO5+MfpxAoQQHpQAAIABJREFUFJvLhKPtoJ/s2hXwSvdcNrNAOa5X+fzqF7/nuIu32ArGB8lUnBMldNm4dx39pPwSv3/8v9okeZGvJiyAATGBX5ITH08RQCpsRN8Nx6LjMAlhLwIwBTYZCJ9MWn/kYwvUkr9r+3CQ9EXZk2wK/OZ9HAMBQHw3n8HPeY3v0ygZSwEO+Uc+zqP+yu9i2xR8MZkJ1iOfTVtdPpzvZ8qPZ+CKMqskJbZTICXvO+yfCafQnPFv9VNrmN/5oLvWsr++BELKd2P79SzJLD+T/y4MQP610wUh5xMF8ujjJgJ1Gdj0eepd0t8IM/LBSOEwAjLZf+Efkje1V2PKvVhyJxny/XTuIfrx8T2NCQN08mU5fhoHyhP/Ketdfr1AcWElSsDkO2wcIg7s5Pc+mKpxY7E7H9MRdia54R4tQFcyp9Pq/K11zfbwHwNnkmVfNnSvfDLpNq3D4RpJOr0qTEbYgvaAwwl8w8EUbVDY2XMGZgcsDgpK+OtECXjqA/9Wcp90ga8bhDsKbBfm5OORsg18PE/jos+UICj8QmtriF/0XKCEOJDJH2uHiD40SAw0uQlqkKlYLfEo9tkHoB3+4jAmBaZs7x9jgp07aU87jXLCxDQLZBGA1mRIyKX8FFGR8vYnSiCUv7h9BXAYMJQjICGXQOgegZv8XIuLn4kHyQenpfj4GYVd7ZTiERgnJeUDb1LwAtv8yJk2bx9QFwiszcjfoGycem4DEYjmwGVO5CgzWspLY+KALrfYxZElpaNrFKkSiDpU2AFfk/52x6FdtrI/DmqvjAx/cUrRsd0EoH0FpXnylaDepXFRmwQCS9mwP7xfUQ9FrNQWgc9+JjufIRmQ3PFvZSYL3HYg8yjaqgXJcWQfyfUnJeIvdgfyx5GIO2NQGw/bYEd0zNFyi1DyL2XpR89848aXXXFoaw4EwmvjkjEsxeCvEXtPYAANlYgdabCqLjYtfJ59R5cqAKylcDWP/ialtut5usZf007uAkM7OiKdd+PoAHmNrzIq+JnGjs+Woqbjoz6aAxU8V23SGPpjr2s4FizU9yXjLDhOrQ1ARoMdAQ8Uor5jmyQf6i/Xk2RdQKCNPZMtAioNyavWhubGv08bLsFTKWvpE8mJb8hLNxJoNd1iRwj7CLNKMWIYH5vFxDgzBsnXmkQ0Qo5KgqXjiMeyiEQHODI3jeXFBUyOpZCKAK1SC8WNbVS3DnDni5v45J0PcbDFAm1tA8eYHTUxOW6ZoO1wB+1oDxPzBXz3976HBx+9zww5Zv0yy7G2X8Hmyjo276xjf33XQAwa/3RgD8ql4VFLGauUv+MnT+LhRx/Dyt27uH37tjn9BNWZ6WUbY2+AXrVhoI/knTytG5ubdhy/MEuwIoJmp2F8kjRoMsm0zblOPHD9UTY4f1OT07YeCHJZtlUojOlCYZj9RVnc2dkyvqoIQ3whGLduqVo2R5QgQCqdtbE3h8y4plyRmiPTM6Y/mM1K/lCCku1u2wrzEWzhNXSQJyanbNw21zfsODWLBxIcSJJjKxTC9pYrJkdAlmPH4nqpVBLdtstokmxqz7HglznGWctiJoVHu94wwJ2FupqRrvE5kz6Epx94Pwu4kTuagDxpJQr5cRsDM/56fct+5bXMTkymY5iZnjYQqFXvggPdrrUsYDWWHTMakoPSPm6v3rL2psfI8dnCdmUbmWwO44tHLBu43+ohHU0iPoii32ghGU0ZXy/nocPj1v2wgZd0JAmeEAQhMJQNMl25Ttn/ibEJHJmd53kDu4+fF8tlNPpt9KI9/PCPfw/ffOVZ/PzNd/Bv/tW/Rn27btzJg27fsgNJ1XBs8RiWjx41nac9ioDzfskVwWIWNEEWGjbnHn7CxpIF6rY31g3Q4O46MztlYASN//2DXStalkgnQT5hAjbkcSbg1LPjvY4Kqdtp42B71zLmyR3sHIoQEjwCP+YyGAnUHVTLmJ45goVji3j0qUexdOyogXrkfS7vFA3E3ry7bny05GsnKMbAB7N3Sf1AKhqeOJhdnsfpR+7HibOnLXuTBfOYEfr2L97Eu2+8bQGBk4uLdryd+ojAa71VR6PXQbPXxuzROTRCDcvkL+4eoNvqI5fM2vqkHrQ1xqPTJEbnWBJ0qnesqOXczIK9k8i8HFMWW3R6zBmX09NT+O3f/b5dt7u7jcuXLxq/8tVrXyCbSiKXzRpAwWN8PEHAdbdXPMDEzBSeevppfOs7L2Nh+TgQDwHtAUqlfSvw98EH76FUqlhWHdeSgY4sRtQf4PbNm3Z6gGAXOZzZb8oa7YFEMmngMWlKSMcxMTlpADQzuKkrWJCPPPQEWVrBEWWCkswAloNE+eE7OTZnH7gP04vTFoBhZjz1PL9n4IVzuXrzNvrNLqay41YsjVno5MetkXs2NMCJsydxH08fJFwSgGVcmX3WMzCbskhdxvVM2TbbKJV1Bnqng9zEOBZOLePk6TMWgNhYWcO1S1dx++YdOwmyvLBon7N4G9kyKyVXkK+4z0J7LL4WQSThOMO5FqYL08ZFeevmHaPPCDGjPZYwXby0vGj6ZGN124D9hZlFo6UpsPBio2ZZ0Mx4Ns7cEAOEdXS6bdP5DBwlQ3FXNC9O0NPtseRP5inbVDSOOEJo1x0VTq1WsfXe4kmBSMg4fcl1zD2FnK3peAzj6SzSrIze6aBecZQkTR7HbrasP+SrNtu+37N3njxzCi9+6yULtv3dq6/irbfesgADT6cwG5bzZmBczDm/LI7OoCGL3bFI7hNPPWm66O7qqgVB7t5dM+CaxdU4b/zh+mJwjZzzth4zacwtzON73/selu89i061hmKpZIVi3/vgfayvrKNWbCDco33mMoHsaHOchVcbpncb7RpSWQdAky6iWWvYiQxSUJCOJR51XPOi/yC/OdcjaUxIeUXZdtzc49ZG7oGkETo4KJmcKcvTQLukCuM6XmJl2PJztssc4o7bGw00CnexcHYRX3nxeZw4ecwlP1NJRGNIZXMIJ9O4efsOdmgrsD5DOGbzywxoBuu219forJmc83TP4sKcnYRJxKMWwCUfOHUg38s1bokK/YEFqBkk4fqfLoxjbLKAicIMxmaOYHbxGCZmpy04u1vZwXZ5Ezv7ayjVtlBp7AMMuvLkSCxiAXgW6ZPNSnlJxh1wKZ+VFHnyCywJwuOE9kFF+V3K3JLdHAnscLevj8Bp+b3hwI+TzSxfQqCg/FmBhrIr5XNz3gRyCEx2vpw7FcjAp+uPyx6U7S77Wzat9JsPxspHl31lQGPfZWwbWBCcMpRtLv9OtjTv53p0bXUUeD7A4fvE8jvkQwSJ0K4eilFgOKDX+b5Av6ekG3dUXEWrzMaGA9Y5xwLEVGul23PAqQAw2vXKcFZ/5RcIuLUAZwCMCHDVmBDAUp9GMuA8YuEIfJ8PFPpgFdvDH/Xf3TmiJZUfpe8FFg79wcAv0ZqU3Ok5fLf6wfknIMj+ao6UMGZ2VrFo42KBuGAv49868asEOd4rWRLFio8JCEvgmFEX++Ny2EeSLAn/EAjFezjWKkIoHMXHEmwOAg5ePod99U9u+LiA7/P5/tcQBwnGXO1RgpFk1Me4NPcmh16RSf7f/07+nQBVAfXyH/kOjqnmW+tIc+nmwNUQUTsUnOIz5SPrO7VdwKXvF4/wjhH/r8lS2CWwaW35z2B/aOvoVI1k2l8n/rr28T0fr1M7NbcC3A2jirkMcelb+gQKuliiTtzRy+mHJ/J0re1ZAWUM261+i7LGbLFA5/mYDO8Z6sGAQ1yYoPSyMAo9U30XzqO5JVOBvz/4Pr3efxgTk5xY34LkEL1Pelg6Q2Ml/1i2tuZf/dCYSJakH4St+Biivy6Er6gPPs7jgHF3MkB4nvqvIGOn4ZJ3RcEh6lPNOfvB+5kB7eTf7YHcx1PppCVIWCHP2IhH3gHwDZsjzqVLSHV6n++1JJBK3f4f+pf/9T81AFr/pIikhCR0Ar20aes6pYkfXuh6np6jSWSjNFgSGl8p+QqMzxAPksAvf1HyWsuoCwA1GR5qi57Pe6Q8zAiJOf4TH2xjGxQplxDzM0W1hgsoKMQwBLOC6tj+orTNIRKywZfCYfu1gTsl7rK1GRmQgpMy1BibAreCC6MIjb+R2XU0DQODQgCtQHYJsRafADl/U+SRpsNjI2HVuPG3xk0buZQsM4j5Hs2BGYGBscu++xEf9pvXSWnbmLjzvl/KTLcFHvB+aSP1DTjfQOKC0GLR+PEeZrQItPaBchlAzLyyaFBoRGhvC23I+ebGVfKmjVcyog3NjiZ7POMyDvQcbXJq2+g+J1GkQfD7PwgMXgIkUkqWZR5Embstyow7Yqbjg+r/YeNFRpo2AI4bZUlAsUWwku4IntadZETt9PvrNt6gKmqQNc/7tIloDeg92mD4WzLnG3v8XAaz1uzfN+RGFbq1fnStxs1f/5INKjwXiXNc4syUkBJXf7UutL4OK3+bs7Bztv2NTUEmfaZNkveTEsrW7IBZ/xHL/I2EEwZAj+WnEApnEQIz8sl5P4beIIdYLINsLoljy4tYXphEPAx0q300SxVsr6yhU25g6846Pnr3Q6MaIKhK0Ic/LOyTncihF2aGaQ3TS7P44X/wuzh55qRlLZJPeGt9A91GB9X9Mkq7pJYoG4hhmXOZjBVBknxzLHjEnZHspRPH8cI3v4FOr2dOI53z8kHZ6DBi0TjC3T5ibZhTajo9HDYAaqe4a6BHbnIMU3MFO0rOTYfvDHEemBVbY0GmtgFH7A/fv7x03GSJgA3bRP1HYIVHe5mZx7ZZdl+9ZhFZqlHy0srpIUibyeYdoBrw5BFMoI5aWjzqwMxK1Y6a01hvdVsGKnGPocNDAJtFkvg8y/I158txL3INEsAhhzP7Qr5r3huOhTExMW5FvAii6PQHQU6+L5FKu8BX2GUJs/+dRtMKb5HTtBshH3bXQJ96o+GOie/soNltIpfKWeEzOo0Ee/TjCkj1bAxigxCOLiwax7TLHnFFDplFyTEgrQgB1oPibgC8tq04GfU+gcyWJf2F0Gt2je4kHU8hHoogFWO74xgnVyznmpA/0/PI6Vyr2zv4rng6ZcAU15gdy08mcWzpGPK5cTvGTsfzoFR0WXpR4NjpY3j0yUdx/uoFvP7qa0ghgxlm82ezxpdNbjEeIycoQ+oSlynQtOKBm1vrQREuOqFtpJMZ3HPqfhtTAmgEfCrlIkqVA6MlGBvLIRzpY6+4b6AYkUnOM+WbgSVqXmad2zpIJNHrtu1oOXU6wTxeS9oL6igWA0xk0jggD2q9humZGSwuLWD51LKjwqKuaXYtuMBMbhbz5DgloonhUbid/T3jZ2Uhz8JMAcunT+KRrzyJk/ecMYApm02hV+/jo1+9j5/8fz/GztoG5gvTaNdZRb1p8kY7LpHPIp5O4JlvfBX3PnU/VtZX8carP8elTy5ZRigDOcyUJXBLGgqni1ymUIXZ7P0+js4vWeYtM1K4BZO7leuwVq6Y3FPmWZDuua89a0fn0+mkBX8IQL/3/ruoV8pGK2FFkFmUbKpgOuOgWMb4dAEvfutbeOa5Z1GuVNFo1lFvthCKhAxEvXjxc3zxxVWbS44XZZ4ANPXm+updA63oRM/PHjH9TZ0iW8RoGBjoDDsKg/GJghVTJPBLcI395W+z78iDPTVlmbPOJnDH9dlHAsTLy0dRa7l1K347K3gTSZh+rRQriIeiJouL80cNyCenMCmEytU6BpGBcdl3ySkfnCLi3ObzOZeEwFMKzaYVb3O0NREDNqknSYfA4pXPvvAC7n3gftNLVz6/jAufnDfu++pBxWhkEmGCZlHTPZQnjhGBSTq1DFpFU1GbP8rZ3OycBSZ5moBrkT8zs7OW1SIAs7RfNXA+m8hZW1i8j+O5vbNjfM9WE6NPCoeyBWQs07nXdUBE2BVophzS8uRaj8cTyKYzSDKRoN1Cq1k38JqFGjvMtmRWUCKJATljGZy27Nq+3TM7XbA5oT4lvRJ5i/d2dxgqwSJ1mnFbR+y9Dz18Dr/13e/aPvCTn/0UH3/8semKcD9k8z2kK2s7h4qnMegkLSwcxcsvv2x7CK+5cfOmFc8tFl0WfSpJqjOXlcYxY3Yu1ZydGiPYDuCxxx6z0zwce+oN4xPf3ES11EAqmjZaJnI7ExC2rNdYxE7XNNoN9CM9LC4t4vTp00aRQSqnzc0tXLl4BXdurSAGBiczlmFuGZtpV8OAGdA8TcSgANvO9SD/hsEH1grgSY4jhRkcXVw2HcXADJ1B/t/WVrfjTigmCWK6ZAbubfzM6hckwjj+4Ak89uzjRuVCvUaAgPQy8WwWswtHEY4nUCe9ysDtqVw7lgW9tYU7N6+jXS5j0Osa1/qx5WXMzcyaDNy4dh07W5t28sj4zjnvfVKt8PRKyYKGHI/jy0tWALUwM4cMgeiZOaTGctit7OPW2m0c1LewFQDQtfo+ev0GwhEGVghA54xCTPag2WXcooZZWM5h9u0+FRX07XrfTzI+S9rD4cAnCWoc8fMhCBZyNrD5raTo8k756l0Cc2VbyhYVeOCDegI0uJ74DiUmGRgWgAfcR/3EHekz2dw+wGC6Pjqy603vhXzazFGGNxOoCPT6/MHyDzgO8jWkO788Vm5PkR3t/C131Fr9Jse67DO2kUWc5YNpnvhsB5ZEzW/m97TlaLe4BDTx5bokJHuOd2pXNr58cvkaeq76I1CUvwU0ikLDB9lk18sfUF+EaQznPgDxNTZDAy2QBz5HvoLaIjmQ/LEYp3xp+SWSM7VDoJhOHkte5JNLZriuOI88OcP3cb3L3/b5m/k8zRH1n++bCUMQoCb8Q/Mu+eYY2LUBl7E/Rr4fztOGfgY3v1NShuEBLCQbdeCWwHXJtiVcBFnIPoDN/yvr2Z9btY3z4ECwlq0n9U8yw+t8kNdPcpOvx8+45wmA0z3yyYVt+LIon1zrWL62O8niMv2FSQnXoH6SnPG3xlm//fb78uXPh+/fq52SM96j8dd1kjPpItlWvg+ud/m4heTcx5E0XvLNhbWQzo1zIKxNfdQeprnlb60T6UzhYbxfGePKBNY1wh01H1rT6r9wAF6n+Zee0to33RZygSbeJxtOuISwSsvkD4B06R/DThJx840Pj7nGQuPrrxnNv/pBaMJs1WHyh7PVNdZ+f3zcQuPJz/y1x34Lj2M/FHygXuZYSGfwPv6fdqfNYVDIUvMiTJbv4bUsNiqdJdwxl88a/igAWvLLMdLJI2XSk5JJ69zob+sB9/lf/Pf/fAhAS0B94dNC1ebnC6k59EF0UROoydXC4f28RkLAQdC17CyvPwzO+SCVsg81sL7w+wCQASBBFVopcH6mzU7f+YtV/dQ1WrQSXk2yP/AS4uGCCjJTNWFDgQk7tP+woSGDQRnQBPQkJGqjoidStL4y0TVDQyYgQRdAz2v5Xh1tkHLRhqOFOjKQgmrCAb8Sn++AcVeckM/i/6VYtCiHoPnAbRL8xx/NlxaVPtNGpsik5oYb8OH5N9mJus1bCkrPE1iuOaJxorHXwncbjdvUBAj7c21zxAxEAvsDpwB9JSS5krLkc6RoFYgZGUAjWhe+Q+3zDVA/gKDnDI1ZlxgwjBIqQsjsTSkQOibM7qIBQtCObeU4UymLs0nz6ispvcM3mHwD0uQ+8vfnTLLFdrHtmkMnGyPKEb1La5jXSnkOgd9gU5X8SNHye8mM5lLj7huAXCe+sal1p2ukbP3179rlFKbWIx0o/7m+MXl43UvXmFyGR8Y6361++OvQD85xOdp825GWKHr9MMIhZr6NG9czAWhScGTS48hkptHtZ5Efm8TU5ASOLhzBTCGMbh3YubuJMgv1bBcxaPWMQuPy5xeHmXTMFE5mknbslsWIaq0qNnY20EEb5x5/BGP5tBUJZMbh5t01AzBS0SRC3RDqVWac1Szjl46vdLr6QfCgHwlhZn4OTz77DB4895A5x5Qj8o/y+O3K7RXcvnINqX7UaBPYZzqwzKYuN6uIZ+KYXpzFy9/7TRSmC+Z0fnH5C+xt7hsIvr+1i2at6SKrVhAqgqNHjxqYubK6alQHBBt6BFiXFiyLkWt1dX0TNYK7cAWA2rWGFQrSGkokeRTdFZZilnBuzPHEG/du2G3OOhbI/xNIIJjMo9UEZFj0LZ3NGsBDIJhzKEOKOpX95H7GDDpm7ZCjw5yl4NkyWveKewbIIRw1AJ7ZXsxkpL1JzlQCbmxXqVYJQOwJex71JI+9b+xvIRVPY2pm2gBEcoWmAmePFAPMamchqMQggqX5JZtLAiZ0Oja2Ng1MIajtDKWYZakRIGm16dAxezFpWaSldsMyDBkIYME943qmE0nO2U7fjp4TIGQGLQtXdvl5m9xhzMQjJUvPsno5NpQbPttl7E1gqjBjgL2BZqWigTnkO06m4zh+5oTReazdWEO33TNAxIpbBA4HMwaPzE4HFDptAxZXyX28teUCh1xofeBIYc6OKxM8I5C0d7CL9b1VxGNxTM9MIJ5kxL2CYqVoUXnqhmGQLRrB1NSMzR8BMerSq1evGP/Z7NSstYeZ9QSCaFDnx8cMnCGAnUqnDdTL5Fm0r29jwkJ1Viy20x9mb2eSGRsPBkUY9GAGJWlbSEtx9MQSnv76V3Hy7JkhABDqho1+5e3X3jAO8FQ4ivJ+EeWDIkLREMYKE0jk04gm4/jD//hPcOLr91tQ4PI7n+G1n72GSx9fRCISQz7jaGMIQhM45VogOMoMaM7bZGEaqWzWghCxWBQT2TEDBissAEl7LSh2G0tGbf7pKHEdHOztYmd3G1FS6sTdKQXKMTPEuYZIWUTEk3zBBJaoE2x8vCDk5vYG7t5ZdTRbobBRF/AZdNQOivu2vgi4UQa4x/Fv7n1sN+eewTDuWwRPGSBxBf2IsQwM8DJAkzUqkgkbZ2abE//ivLdYtHV3z7jvHrz/AWSTCctS5okI0kAQ/LS6AbRnWDhx0MPM1BEsLy8blz0pLpgBzEDE1s4OktmkAXzMmE+kEyavLEzKsWq2GvabsqmMyLHxcfuMMvGDP/g9PPj444jORlG8UcTVS1/Yv4/eeQ/7mweI0rgfuCKk5HjmT7vvspJrjRoyuZwVUCX9CbO2WVgwm0xhc30TeywI2+1aQTs/KYCBJP7j+qUNxDHmCRBREhmlQ5W84EULyFCeCWZR1rm2mYFudCvcIzCwQFWa6z9KWaA35ShVjJsyEsPM/DxiyYw5OAIreAKFssnirayBNQQMO30X5CxWTOYKExPWZ7Z/+fhxnD57xhybzy9dtACCjWnCZdXKP+kHDi2LoFp2fTyNc+fODQPvBO9Zn8EC/5GwZfJTDtk3jisLQOpIuPU5CM7LRmVgVT4OedTjoYRRatSrdbQC6guetqCujaZiKMxM4ulnn8LDjz6C6aUl4wlvrB/gzdfexN/++N+hXesYBzYDpdQ32ZzTF9RZK6t3cXCwZ39z/1IWKIMmPInDEzrT47M4e/o0ovG47bEGkrfJy1yx/3OOjM4kRNmtuaykdAp5nvDIxDGzPIv7zt1nBS+5z/TDISv0GkqkMHv0KJLZMcTJYxpLOgCadEilMtbv3MWVi+exdfuOjeHpEydx6vQJTI1NoFwq4tLnF7Fy+7bVUuD6GrSdLSYbcWZq1gJAx5aWMDYxgUx+AvFcHtOzC8hMFbBd3MXVO19gt7yJzf0VlKs7qLe4h7QMgObRfRbZZIalisKasPSdXSkdb6dbArDS/ATTBIds7i8lFQXOf5DYwix5P/OZQK7saXtekFEswEA+G/WZ/CJdL9tbPhn/FrghG1p2rDLGmoEfJk7Zw/av7HO9Q2AH7T0BXmarwiVhaVzkG/CUkHwJXk/ZF+UePxcALX9GdpbsZx+Ucna0SwiSnc+92fdNmfksUNb0WZBByutZS8PZ12GzB8yGa7oiaaa7Az5b3x/wQcWhT+UBeT6Y7s+N/DD6U/J3DoNtklcfSJI/MfQ5GbIJghGaG7WJ7eE7TSwPgUy6h1ysZqMFXNyHn8HvbC8JiqFKPvx+y4/ivdwvaasPbXmjSnJJMfIbfcyFJwKE8QgjED6jTFPfHxJ4zHZwbFnjxvdpf934SEb4HrZbQB+f0Q7o/vy6UsIuhEFYUNgLdAg8k83gr2/Jnr9ODvvc8t20HtgeAW96FsfIgnRB0pzmkmPEvZJtk/+rtcB7XFDWZeiqWJ+71iU+ytfS2tSJC60rYU2SRb1XWISPdfj+re/j61mSB/6WP641wOdTpgTS8/lal1pv8q31nfY9H0MTbiIZV/+470hWpW81D7xHssZ2sU1KmtS1ejfHUPpJz2Y7pAs0XmzzYR0lLEsJRApi+PqEmlFj7QPz/poXdnkYnxDIzr1Xukz7m94h3Euy5suiwx2dTyp9yfsO4x2SZX8d+e3THEhGfECa1zl6Hrcv6sSDcEgmWlibPABaewo/55ixTQKgh+M9AAhA24GpaNh8AcmAC3qNijdboD+VsfcIW6RvafLxv/8P/2LgA7ACPzUI6oxe7G/eEsTRZu+MM38x8P8qGsdnsnG8Rtm9bJS/KWoQ9T4qUw28gCIteClGdsoXdm3CAiQFcGkhajH6Qqtn+f1U/ySg6ru/SdCQFuWDhMKuC7mNVv3xJ8c9VxFpV4FUgO7hzYKf+waLD7zZuAUk/trADgOGfr/UH40Pfyv7Q5ugFBOfzfmiElYUSoAw26gopZ+yr3GWgpccCLTThq6sWntO1GV5873anGzcnDwPI5B8lg+MayEzeq9Fq2t4HxW+lJivMH0lZRtgsJFIsatf/M5f0FJCksGRkTHiNvM3DX+T1D2+ISplSidXPzZXQUSODjufx/aaEguUNiP26jt/y1h0fXZHK30QWrIqI0PXyVAgr6EKfDhQ2L3X3wicInJHAWUUaDPiPfy/Nn6tTb3Xv17RUMmz0y0uCKU1frh9kne/2KD0FZ08JyMOlHfre5Txws+YxWnfDVz228gwHo2Xb5g2JruoAAAgAElEQVRrnjVeBB3UBn8j5rN4jShsOGS2/oPiEmyZPaNvMULEohkkEwKgk8YHPTGxgEE/g6mpWRxdWMDRuTTSCWDjTgk3Ll5B/aCMWD9i9AgsArS5sW3gAItxMSNzbm7WwNlsNo3ugPQAd/HZ+Y9wcLCPUnEfxb1du49FzdLxBJJx8k8z4EfDv2tOrYA/OmrGy8zjkuTpCsMyPh967BF869vfxuLyEkKkXu4AWyub+OzDj/Hum2+jX+0im3QgdrFcsmJz5XoF2UIOjz37GH7wBz9Abjxnzya36uqtVVz48AKuXvwCnXrHsi3Ji8osQgJ8zFYslcvYr5SM7zORyuChcw9YttMgxGP8ZXQ6PLXRN0e4SJqDICvf9EqH1ArkxHMZbAR/jx8/jkw+a443ebYZtLKsh04Hl89fMm5azjGBSIoUgTrO5d6By7wkQKtKzHwHAa/bt+9gMGD2kNMzk3lX/JDyzP2O/JsE8dnu5ePH3BrpdNFhcI8UGe2OUVkQlCQYTP5MzoWB470eLt64apl/CyeWcPT4Mo4dO+EKXXR6KG7t4LOPPsONS1et+OD05LQBTSzoRvCDfLbMYCTwbDqFSqY/sFMlbo4dvy+ldafoiqvxKJUZz5GYGXe1agOd/gDzc4tW8I10Glb8rNGyrPN+h5QZJXSapCXoGscugwS2X8eczioUpk32KW+l/QMD48kn3Gg2ce6RhzA7fQQrN1Zw9866ZWWzmCHHL5vP4syZM5ifP2LXEzje29nF3Tt3sLHmeJ6ZQdqsN42qwPbMHvmHu9jd38Gt1RuW8TUzN2O8z+TqNtC+XDJ6DelV0sFMT83ZGLHdfDf5etsMXARAEI1LAtDMfCXozGJfzMJl/zhvBHZ53N2olPoho3/gb44R9YUy6/k8rq2dvV3LNqXcjE2N48z99+L46ZNIJl0tBZIt7G1t48ala8aTm2YxtBoLO65Zxv7k3AyiyRganRZ+/8//CE9882nEZjPo7bTwqzfewt/81Y/RLNWMMsLaYlzpHeyW9gwojcbTRjUQS6QwOTOFpmVtJizzvVkuY3tlA41qxY7MM2tfNFpW6IzGMTMMqbMHLjDHjGxSFTADl/qOhVdLxYqtJfG+Uc8wSEE5owFMDm9SAHEt8sedoHGBHY4tx4HyfOzkCRs/gtGRSNgcP4Jsv/zlL00O+DmBNMqDOeGU8agr6kuZXFg6aqc4qCtJf0J9wcKpm+vkGy/i+NIyxsmbzGz+RhPlojs1wPdzjfP0CoHU8ckpA2oZUGJAhUY320qwdGp6xkDumAWbwognYyaL5Qqz/qsugy8aMVkkqMqg2ubWlo3Pn/75f4QHHn2UzcbK7TvYXt/Aneu3ceX852iUm+g22+hwvbWDQtbxmGVclyoly+afX17AQ48/bDJITv9aqYp2pYkNFt4slYdZkAK/GUwjYEsqBa5v7pXZfMb6xfEnSMm27+7tGBgbYnCefPrRuAWTOLa1ZsvWb6PRNECe9CNmC4R7iHMMQu7IMTlex8cnsbhwDElmkvVCVoST13L+mdmbGc8hN5UzWg1S4HDdFA8OcPf2XdsXSMNCGaR9bDKUSNh4MtPXMqBCQDaTN91sfgQzb2qO75UnTBh84f7He0Xnwvuo36nnmenMAoPc86n7qOupj40+pdE0fcuiiAJ/DNhk8bsgQ9MCnWEn91ZctuVOVjRadZPtiZlJPPPVp/HIYw/biQk7ldfq2juuXbqGX/7iLayvbFkATpm3qUzK5NqCrQzE7u/a+LAP3Bu45qr1KjYYiK3WMZ4cN858UpaQUoF0RxyjWqPu1m5wUoD7K/dns3fjDFBlXe2AfArT8zMoFCYQJuXBoAceKk/kcpg8cgQz84sYK0whnuL4MABdNduCp5Qufvwx7l69jIlcDvecOYOlpaPIpdLG5f7F5Su4deOanShhf0kR5ShSEjauzNLkvjxlNDrjiKeyRvkxNTuP8bkZK2J5d3sFq9u3DYAuVbbR7JQRi/J0JJNH2qZ7jEYioGbjvPfMNnBF0ZwN7ijthiAag8YeZYL8nBH4ENAtBFm3qYQDF9xNDnx2fp4DHrMpZ/vIrhTYwff5IIsPivv+68iWdUebZb8zMclAlmHdIufn6P3yU327Wc+1fgecyfKvh35t372HwQy+S2uH/+ePyU6N2fyOQkEJQL4/I1+Jn1kwOLB1bT8IuSxPZYhSZuRTWRt6DoTUeAsY7facH20nD0jbY8lbzhcRQCPQxPnKDmdQP/g8H/iWzyW/UuCgxnvoqwcJXEN7nz6150v52ITvew8xhZBrn/AH9U0iIz/L9zHcOAUF1fuurz6GIP9Lcysw2Zdb+TuSPR9DcBmIbr/mdQKRtC40XzandmLCAZFaC2oPx0z7v9o0yqgkwNpEq/33M1j1XsNZgmJmfKcwBr5XvrDWq9FhBpQMzh5wYyr/V/J5GGNQchw/55z7J3a1lvQuya3GVeOhNaKx0jpStqiCJPJ/xSluQHoA4NOv0tjwuQLUhcfQDxUA7eNRpsc8znnNjeRH9oiwCMmZ5NWXL82Rxll+NdsjjEx9Yrs05rpe4+LjWL5+lB5VGzWePhag9whjom2h/qrN0pWaX1EPSZZ9eacsK+hhp7GCuloK7tEW43N9TIvXaCy0/qnnaHs6G9Ul0Tn57A8ze9VvPY/P5Lu17vlcyYbppH5Q8DSgkFTfhXdJj5h9ECRoSo6lV4S36m9hOLxX2MpoA3L/83Ek9ZO2HZ/Nv/Uu4a2WUBEEBmnnSM/b+POoD58ZnPTW/iJdQ3CZPz5Vka3Nbs9Oa5FWknssfUu9242vw/TYJqebnE/NtpnuZzFuUlb+b//dPzMAmi828MEj+OfN2iD8RTzahJ1y0yBq4H0AUpkJEnw2QpMoQZQy1ed6Pq9VtEwKRkpD7zgcOZDwaFH4i0mgob9RaSP0jRS/Xf6mLuH1FSMNZU2qwDZbDIwKBJVEtQjUBzeWqgrsrvP7rjnQc7UBS/lo87KocSQouhIYL/548DoKn5796zZDVXuWEtT9HBdnDDgebikiLUY9kwagxviwEmA/KWRaVL6ikkHE7JHD7zQDIwCgtej5DjkC2sxcWxxwrcWno5gEoLWIfGPg8BioX1KmQ2Dd4zLmNeqb5kDP4QLlvaJh8MdaRoU/J1LCw7Z5ALQ906Pg0Dqw9RkY2cwY5XVSokPDOlhXCkT4SlPXSDGNDJKOvU88UM5gduCz+qF1pvH0o2MaV9/48zcpGeEaP38T1SbBd/sRcc2tdNKof07x+gpaBSAtE1WAbwBAUx6cXnHzQ4Xnz72e5bfJ/0wbAEE6/8c3HigLBKDdWAVVZMmrzA2HG1Snz9pViISTVnQwmcgjHMkB/YRlQBcm55FMTqEwPo1Tx5YwNxtGpw588t6n+PyDj4HuANP5SXSafXNcuZlXamXLIp1dmDfu2YX5I8jlskilY5bZ9/prf2fH5LfW1hDqdZFPZcxpZuYqs7TaHSfLvYBfl/qB2XsE0zj/XD8En3shoNnv4tzjj+J73/8+Tp09jVadHLn7WFtdxfWLV3Dl/EV0y21kkxmEo3Fzvpv9Nvb/f7be/MfS7LgSO2/f19y3ytq3ru6u6r3ZK5tkS6QokfLMWJIl+AfZhgwbtmEYsGHDMDAewIYNw/+CYdjwDzMjcyxRpEhKpLg32Xt37VWZVbmvL/Nl5ttX48T9TubtGiVQyMq3fN/97o0bN+JExImjCorTI/jmP/kGvvT2azBCazY8rOxja3kLNz/4DJ9++DmqLCNuujItd8pFjOeVvMqk4Gj22rh44RLe+eo7BvIwG117iTppb2sH6ytr2FnfdJn6/QEOSBHSbBq/L5u9kcPz6evPGLhNMDKfzzqAvdPFztY2bn70mTWwY5iAjjG5NQlccJ0JZJdGRjB3ehYTUzNG6cA1J0Dx2SefGDBZLJQNcCnlAhC+umdcuAbKRsKYP3sGr77xugFqzNQetLvY3dnBxvI67t66bY2sjIuUQYWMO8zThRzuLT8Ccwzf/p138Na7X8X86bNWih/q9HC0u49f/fjn+NmPfoL9zT0kYmxoxszvlN2TYGE0GjHgjaCIyqCoo1RmTu42zhGzETudtp0jrswtinqjhYNa3YD3s+cvolguWbOxmlEmdKxhHOerRZC61kar2WZ+FSLxiAUtOG+UsWw2j0Q8bZnOnWbPQCA2saSM5Qs5PHfjecSQNKCFQB/pTIZRYPbUNK48dRnFkSLSybidPwSg15dXsLq8jBBLxKNx4xjl+UvQq8dMpNAAlcM9LK0voTdsY2JqHKfOzBsYxHvu7exhc20dTTbPZMAhk0M2UzRQkQAxgwCr62uoVvdMHCenxi1fjgDKYa1uuqdQLB877UZdQiOW9eWDoWVVms5rd4yflo3TmIlJapdi0dFAMNN2fZPZ846KI5VNY3J6CjE2O0yRGz5pAE51q4J0NI7J0qjJDfmtN7a3kCpmEMukUK0d4MW3X8Mf/Nm3DUAaNAe499kdfO8v/9p4rAspUvvEEKENN+ijWj9AmI38pqYRiSesWefs6XmEUkEyQL2JzUfLuPPxZ9bMkZm0zApXcJEBDe5JOowhBvYYlOQ6J2KIp+L27KyEYKzDqtwQwUG1agEMPr/0rMuUbxpFCakeaD/wNYJJFkwdDk1uJ6ancPb8OZw/fx5PPfWUzU2temDZz9///vfx4fvvW0CH1CnGj95xuotnCcFmZnNevHoFv/vNb2Buft6cBYKTvMajBw/x4Xu/xUGlimI2h36Lmb4OfLEqhVAIe4cHpruZEUqZNgAwmTA9zPVt81oHRyjkS/aenTEx6pCMgcTU07XGEba3twwIf+rpqyiOjlh26q3bt03HvPbmW5g/d94aRDYDGoqNpTVsLK9aZi0zoKmM242m6ZRQPIwO7a3IEOXxETz93DN4+oXrprcOK1Vsrmxg+eFj3PzwMwtiMKhEnc7v88dRTmTtWUmfw78JwkbZfC9sOZKW8X14WDWeYmZ39loNpGJJTE/wrEriqNG0ACG5dy1rJgwDMhnADEdhDV4JzBPknp85jdOnzlmWdJ3NS3d3DTSutWoWpJw5O4sX33oRI5Nj1sxy0BvgoLKH2zfvYPHegmXPJiJRA9KNbqztMgGpg82mSMSQYJPaQt6e1TKpAq7Bo+ohVpaXsb93YPzsZ8+etTUit76TaWbQppHKuR4A5Lun/iRQsLu9hY21TdD3YhPbTNI5UM0Ggxjk3mZWcS7I1oxaU13uf2ZSU4ZIBUSdkC3lcf3566bLJiYn7f672xW79tb6Jh4vrqBWbdp6yI5kkNUCjSCP+LYFMklVQV2UTLtG2i4A+hiVnQqSSGO0NGoBOzrZO3s79j4BaP7juU7wmKD/7v6ey2gNAPSR0ZLRxfB5WEVl9BuDngWUcqOjyLEK4cw5jLMxb8Y1muZZx4zmhYcP8ckHv8HOowUkYxGjy+E+pMwSVGHAjHRZDFjyuQvpvAHQ6aRrnGwBptOnLcs9mc4iFEmiOwwjkSugODmOWDaB5qCOla1FbO4uY3d/HfX2PpIJNh9kkLRlPRCYEc/1Owb4SAocAIjOznXghGy/Qd/RQ8jn5PeMXisIQPB65lfF3XlogSUz1r+Y+azkBzYLlU0v35b6g9dVYo3ANI1LICXHJJBaQRC+5vxwB6Izu9v5Js4hku8qwMIBte7c8W1vclPzb9FAHgMgYQf+0s6QHyDfj9ek7lbWs+mHAHDnZwRoCQvg9WlryW4WMOxnf1JB6Po2xtCJHX7smwf9XRgIVaYrAzIuQeUE9DebLMiWpL3tfk4ShUzXBVnSGqP8ITMvA15k/l++Ov0p/WideB/fz/ABQl1X881AkT//8lskj/LD9Bz6nmSGlS0C3jkOPYNwFx+4kk8j+gGtt2RHMqffwjYEopmt4mVrW5Vx+KTiWfIiv5WfFfiqZxSAzzG4ABd9U7cukg99xjK32676Xe/bigW+Kj/farj9Jnnm+wKdfV/ctuATMs7ryHd4EnzWfheYLVni6z42pL365N70xynbRcCoL8/E7wxDYHJFQKGjKm9hHE6WXEXCv+2XOwD/SRnz5f4fA9Klv7Sevnxpj/C35Ehnpj6vOZeca83860iWNW4fS9P1tObCCXws0NYv6GnF9/meMEbhKJQ1nlvamyYzQSNVvSY5oH3I7zlA1eFnDFD7ssG14o+PnfA74pXWuPUdJlNor2r/a2y+3EpOfB1PbMDkKpBprYmPd0m/+/LFz2n+tR78LdmUzc3P6HmePEN8ne32jtuDmmeN80TvucCp5pRzzHuyUsbmhKlzQaBW+tDpQXf+EKjmeCS/tMVINUYAmv4VM6AN9wiqj3Q+8ppcY2tgHzQnNUwy5OiVQv/7//BfDH3h4WD8SJUUgxbUF8JjzR38RwsmQEo39F/XdbTour4mVJOg+/gHgRbNXxQBYtqk2gD+ZtfiaoF4bSkkLaw+I8XD1yWkvJbu6W9cU249ZyhI2UhJcnHE0ctr/dub2BnRzOzUe/wuPysAWl2U/Q3iz49FEwISdB0uGj//5vWUci+QT0aGjCN1GfY3rYSW3xGwyufWOmptOJ90qPy10kGjA1bgo+ZFRpQiWBREf3Px+UyBJlwmrzaSb9DJgHMb2dGDyBDzo3oCBnV4avNIeemZJK/8nD9+rYfmUjKq9XLRHHd4SLEqwsVrKavd3wc6zI6NliAzV9cmqGFzFzhZen4fgOYcShnIcNY+0j7Qnv7H9u2JUdQzrl4CuScguTNQdYDz/25POa5u7RO+rzEYoOllbPuHuvaarzC1t5yuoYJyxov2g2946LO6v/SBG5/K8lwGtHtWB55LdnzOajNGw7Fj50PPpj3jG5LH8wZn3EueNR7tQ3Goq9SQTQftmTmeQQjtbs/AZ3I+pxIlRGN59Lphe61cmkI5N4OxkXGcnp1CNhXF9uo6fv6TH+Pm+58iG0tifHTKGt5x3LOnT1nDsUg6hlMXzmByegLlUsHKUXkg7G1v4dc//xluf/o5qtu7xsuZCEUM4GTzIyP/b7bQ7vesOSLlMkYe4UgU6YxzbglYEnwehIH9Rg2nzp/FH3z7W3j1ldcse/fR/UXLblpdWML+5i5ivbgBT8x6JUBMcKTWqaE8O4bf/da7eP6V54FIH7XDIwOKN5c3sXTvERZuPsTm2hbdBwM6mZ1JH4v8qD2WC3daaHZbuH79OfzhP/m245gN1oF7nKXUle0KNpfWsHD3oWWcMkpL0MK4LgcuuHL+4nlcuHzJAC0CmmxcxPcIaC4+WMTi7QdYYbOxft+yginTBLnqpAEYG8Xlp65aCfXc/Bmj8+AcMQvz17/6Fd5//33QASUNBUv5yR9Knlw6/JadFQZuvPgC3v3G141ehPJH2gxmbVc2d3Hvzn28/977xvFbPzi0uSfwkCkVUG3XMEzF8e0//SP8zu9/Hck8MGwDwwZwtHOIz957H7/8+59hf/fIwBQ62ry+cfJjYGDq1OyUgQI8AwiUU5cTAL116zbWllfArKN+r4W93R2TWQIDyXQGHZYPdrvIF4u4dv0ZzMzNWUUJgSyW9zPDkuBfv9m1AERkEEY/PECj27TfBDhoeOZyBaTiWaQSGQPUcumsUS+oFPzZp69jcnQK7NRM3vCj+hFK40U8df0pnL9ywQIGg14XtfqRBRs22LxqcYnpzpbRv7m5gf29Xctw5n0HETeG/aOKZfNNz07hyrUr9ly9Vht723uW7c5sbGYdZjJZ9LpApbJvunp2dtqyKwnA7R1WMToyasYx9RLljftlcmrGMhSZ/UOgOpF1gAodWb5GPUHjjo30zECOuMx6lqlbNVGzhs3tbac7w87ZIi1DnM06cjmGUw2APto7tOaek6Ux5HNZdFtNLK2uoN5rIp5Noz3sojg1hutvPocLly+gmCxYo9Ff/+SXWF9aQ6QfsnFamfpwgG6YmY0DA5NmT59BcXQMp87NIztaMAOxfVAzAPqDX/waH/3yPXQabQOgCfByb1PPUe5bjZo7k5nbnoojFIuaruizcqbdRbvZwUiBgYOM8cWzKSXBKd9GYGZws9bAYf3IBUsSUQN3a/W6UTsQbOZenT01h1deeQVnAvCwsruLh/fv2757cO+eAcrFXAETY+NmB1GuKHekgiFP8/T8HP743/8zXL561TmHPFdbHTxeWMRP/+7HePxwwSomGNBgRj91KCknCNwdNuoIxeJIF/OYmJ02ug8CaKRCIQVRZWsHw1YX2WTeZX+Hh0hlknaWMROfNCukfRmEB3jtzdfx5ttvoDBSRmVvB799/318/NmnFhyNhJlhwyYvYQN8G0cNm8dcqoB8OoPIMGpgOsE2Noir9xrIFnPWAPGVt17DzJk5JEsJoAl09ztYWVjCz//+J7j1yU2TeQIM3PNqAoYh601YBp1EoVyy8CqzgAmYEqTsMhO9WTMKj9pBFbEBe9xGMDM546ghuI/291FvNhFJxJEt5HDu0hnMnJoxipil1SXrO0BO5NmJWZybu2BgdLvRxfbunlG+MBiSLKTx9tffwdf/6BvIlrJIkaKjC9SqR0bv8MGv38fPf/IPONo/QoacxYmUq4Bjo8IgUYZ0TalyCTHKSy5vGbUXz523PfXpR5/gRz/4IQ72DqyRI3nMzSEPeCl5NjPwQ75hzivlYGDZs0Nsbaxja20TzH5lZUAxl7Uqn06rYfQgVrUV4rr0LLDBDHTuE3KqE6BlgOmoeWj7u1DKozwxYlRKBJsYwODctJk92Oxh0AlZZRIDoxw3qVUMBByQ/7Jmuufs2dM4fXYemazrJ0A+/bt372JlcRntww7S8awB7NQzlDllQDMIyuCQ4+jvG30Ks9dJoULgrpDPG+8/dVE8xWDEwPZhkdU0IyWkCnlMzc9jev40krmcrTevvbq6bAD0Zx+9j62FB+i1m8har4Ow7SUDluoNow9JhOOW+T9eHnGZUFE6o1EkEykLTM1OkWYnjWE4gS4d3lQGubER5EYLiKZC2K1tYX37EVY3FlHZX0ckOrB+Ga1W0+SVgTEC0LLLWKEh+8+BIyc2q9nzfUcXKJBBvi7HznlQgCOecEEPNkkzezl0Ugnn7GAHdHPvC1yQ3evTJRg4FQBwsmvlA8nv4feUPckxuAbNLvuOHKPuc87JNrAg8O3k3Mv2lX1k/mYAvPOe8j8sGy3mElj0TxSEAi7kF4sagvcUiCUwV7Yxv3PiR7oyev5Yj4rjhuQOINKaMOIlf9Y52Cd8zgSgOUaeNbqvmsRzPM43c8Ft6ky3ti6TUf6Lxn/shwfVlRwnv8dxydcwwCfwnwUeaV58H0i+i/CAL/iyQQar/AHf75WMyd/SPfx1YkBbPpt8c3G1+1iLrV0QENDcCkjlWO0MD3ouCZfhegjE0rz4a8iAGfnbCcLJXxVfsPxt/5kl35xL08HMfo64Pk68l8BgAeXWL6DbOqYX09xIHjhnBKC1RySDvI4S55yP78b3pPwJp+BvAeLCPLTG/O3jPZJD+fb6rvYox6L1ED2Fj2fx8/LrzV+ltR0A6gbYWnXpFyvyBe7ynkrkOpGFL/aA0h6XPPugvvxsYT16Bl1LvvGT2JfeF7YkzEwyLpmX3GjNhQH42Jf8f82p5llz4I/X5t7zn3lf6RKN1QGYqp5zASfNH+dZgSJhLLy/1lT7UPvL/1t7R3tNz+rrfT4nfaAT7MNhHPx5ck45B9J1x7oswGpEk+RjbLwvx+kH9J4ct/Anf96P9bKHUWodfBvaxxN1Hph/OXT6mj9aC+lrd058EatkcN/0p1fp7e/PAM8325RroXWjrUzdTT8gmYxbpeoXx+nOLc6DS2w6CYbYOAcOMwv9T//1X9gO0MMJAHwy+qTD0hd+H6TSxOmheQj7HTi1CTkJUmC+gpYCPwbigsirDzYKXfeFSZOlqJ0O/xOQ7YuAujYOvyeQSgatACh/A0qAJdy+MrF7sMt8wIGsxbFNwuhAOn0czZGQCSiUYUTDQgpP8+kD0E8eaL6A2qFqJOCOJ4p/a92ktO2QDQBaKQs/ksfsUc25nlXf4fPIIDNnOriOQHgDqAMAWmspQ0qKRAC0r+xkRNl1ei7ywh8ZJvxsKu1oSXQIaB60sXUw0RngM1sWVcg1yeF1nDJwxpdvXPiHvw4bHXz8WwC05EpyL6XEz+qgdeVnLqrkH5JS9DIaOIdSNjqcBdjSgNX82/oHSo1l+DKs+DoBMj4Hixckpzr0ZSzY+0F5m/a0KdngANfe1L2N287I5U+ae5BqQ2OU8eLm0GVY8Po6gPm+SvCkBPWelLXWVePSfLr1dJkrJ4anA7o1TsnQicHp7q81Ei+pOp1LwUqXOIDcleZxji2j3wOgte6+TGjdNX/M6vUPYDPugzE4/eFKmQh0u5KsuGUcMiIZjZGHsotYNIl4LOcA6HgObSYOhFIYyU9jJDeNmalTmJkYRbNxhKUH9/DbX/wcdz++ZVmIkyMT9gzpXBbPvfgCIuk4EvkUzl+7hHwpjkEHVrbMrDkCg/dv3sTu+qY1MAwPYLy+jHJSBpk1clCvYWdv3wG9vZ5lmDF70LjjMkm0WIpHoyESRuWgilA8itffeAOvvfaGzTvBLTYY2lrbwLAzQDKURL1aMzky3utEBNF0HCPTZbz4+ouYnJu0RkFsdnB4cIDK6haWHj7C9tKWK2cPRwzgYhYbeTBJJdLqd9HsNs35Iv/0n/zZnxqgqo7PBAMJ9lYrB1hdeIyFewtGN8BMN4KkXC9r1LS/ZyDy6XNn7DojY2UDannYkvv50f2HWLx134EtRw2MjZQwPj6JzZ1NrK5toFgu4Pyli/jGN7+O6blZp6MYIOy18fnnn+O9X//WwJV0Io1EPIqF+w9Q2d1GeWTEMpHb6OJLb76Bb377WyidKlt2aGu3jrWVVext7+Dxg0d4dP8x6kd11PerBqBZxlYigiZB1UQUf/YX/wHefvdNdIYE+YboHTWw+nAJt5/DaqsAACAASURBVD74GJ/+9mOkoikDcN25HTF+bK7h7PycZY4SOKPck99a9CEff/yJlVCT/7F+uI+lRwuWkUm6iVQma+Adi+/HpyfxzrtfwzPXn7PrDHsD3PzkU/zqF780TvJuvYloh53MWc4+QM1K0Fv2fRqeLI+/evUazp89j3A/YuDL3c9vo7Kz55pZNpv4ype/ZvtkaX3F6DPOXjqD5195EbNnZpAfIf1TywDjzY0N4zJfXXxsWXalbB67O1tYePTQqCkG6Fn2NGJD9EM9ZIpZnDo7i8tXrhgwY6XvuxXLrCT9AxtBZtJ51GttrK6um9PPsnDOIWNtjx8v2j5mUILZ85ZVWK9jZnoO5C8lFQy5uplhPDk1gUw6axm/0om7fC/QD8wOoE7LZdK2BsygJ1ctm+SlEwSf8sgXSkZBwszUvUoVe7u7drbPTkwbgJZMJQzYWt/ZQIhZx+kEhvEwynNjOHfhvDXOy0STFpDZWtkwepTJsXGk8lnLDk/kMzhoN1GaGsczL7yAqVOzmDkzj2iWdDVhhDtAq9rCJ7/6DX7wb/4aa4srSETiGC+NGLBEHVo92HPZzQGAQQCa1+R8JSNxa263s7qFM7OnMTs5g66B2DkDiM0ZZXZLp20Z5dSjBJA6w47rQ5CIY//o0OhBqEeYUUvqF84N974aza2sLBugao4mMyuGIWsYybnWdRlAo95O5jJ47a03LZPajHDSpPQH2NvZxcLd+wb2ktOW2bOkCIhFHOUIMzwJQMdSaePn/tJbb+CFl140e+7B7bv42Y9/guXFJQvehTtRy17mOUCqIQaewtEwUtkUDhqHxq37tW/8Dm688jKNbCyvPMbt27fx8aefGI8802eIZVF/UQ/HwjFb70wijWwmh1Kh7DKvDehs4aB9hPJ4GZeuXcarb72OxGgCvRawsbyB1mEDjeohPn7vQ9z5/Ca6jRbCQXIEQeeDIwZXjsCGMFOTMwbwz58/bYHMUDRsgKHxcFcquHfntgPoSQHS7mOkVDa+dDZOZYZ5i6Wx6STOXjyP17/8Gm68cINuGz765GN877t/g8V7D1HIlnDhzEXLjm+3+sYDzwAD9QQDTP/Rf/4XmLoyYgGMEJem635HBsBH772P//v/+L+Mn5+VHwSKyEEvG5n7jIB+cWYM06dmcf7sOVy9fAVzU7OoVWv48Y/+Dt/51/8vWkdNO5cZTLEM8FTKdFmhUMKVp69hdG7C9BXphVgZ0Wo28eD2fXz82w9QOzi0IAB1TSGXZ7I3Wkd1qxqhzmOwY+9wH41u2+SUOpZBlNXNVUdDYg2mgqbN8Zij9MgVbTy9rqPtCA/DlmVN3cOGwNQrW7vbdg8G1iYnx/HUtcu4fPmiy8jlGddu4+bNm7hz6x4Oto7sGtwj1DHUU4f1Q1sjyuL41KQF4qhbqKsYXFleXrYgK4dHG8M1oosZVVO+VLbvRNkAtpB1NBynZhFnNUQqYfQirPxZWnqEezc/xer9u6jtVyz4y2RhBk94Dg+D5r4MrpO+ZnbKZdBHQlFrYsy9SueXe4pBz0y2jGSugDSbsY6UkCnnrMEmkn2sbC5i4fEdrKw9ZM4ZMjnqmqZVGBjX5CDoP2OZhi55wjnoDqw4Blw4vgDgEJDBrHfzOwiO0BcitVAkZEF5JpcIWGGinexK58u5dWUgQjYhdRLXRpSFAgB9/0sgkjLj+BkBib6vQb+Q4+pYFvAJICJfht+xRJ2ArsAHmTAIaBGCvhS+P6lEnWN/hTz+xkXq/IRj/zTkKvr8+eL95PvI3+P3FNySf0kdyvcd4OL8bPmlPAMsa5p+L89aS9Rx5eMug9RVk8q/IwDNOSMHufPxvB4Odg45wE/PIz9NMqB5sXLvIFFI4KZlBg8cZ7We2/efnD9hzQVcE/PIia9+jC+wt4fHEy8wSz7aPwaKyRfme/FE6gvz7Acv+CzWnJl0QwFfuDAL4Rcaow9Oy9/h3hLoJz+erzG5iy4Kgw+9TttAVJvjePyYckDf03zoGZWhantqyKzWgTv/aQMnY8fzxOrPWv3Q1lU9WYTf8DUnb66Szsct9H/Ki6qnFTzwmxlqveTz8jOWURlylYz8rNbAB6D5Pp9FeAKfm/IoX9qqJwM8gf/n+9oXwh7kD9pDBE0E5S+ymskHYzUGjZf+te+b024Q3uTLkfQDZVVrLd0hgNaXhSfXT5iUBbGCgNuTGIv2su4vu+74WbxAl/SD5kB/8xqy7TgerZHTkc4O054UdihcxObc9OxJU0w9o7AYHwPQNTW+4/E7B8QCvqyw4G/qFzabJ+UPG5vydf7d6/atuoWN1Rl44doKOxN+Z3hLQAGjOZG88N7SZbbO0YhVg9F2ZO+guFGMtcy+D1POBwPUGg2rGKSy6rIxZiRiQXVW+/mYow+a6/6ab+liHzMVsOx8P8ei0Om4KhDOsTVHf6LXFverw0UcnqMMaPrEx/ouwEY5H7ZHGfAbOCplnWUGclvVFyxQb82O4y7DX/tN9DIuCdYB3brHMQb1L/6r/9CaENIBtW7wNAhY7haQ1guckZLWBvYnRJFPLY6Ehn/z5v5kCpzzI3ISLG1sDVJK3gekdKD4AuEOMcfVQmHS4WMZE53OMTG/BF3p5/pbiyoFYPdnM6EASNaC6rDXHNjG7rmSdv+fr7SlSDSfvkC7eXEAqq8UJXQyMjj3Ir6X8hZ4qoxPzSHfdwe/21hSXgJ9eW0pJD4Pr8M1F4iqg1zCze/5kR1fePksT8qJDA8ZY3pegaz+Wmpu/I3ny4IptJSLggkMfRLAdRzCjqOY92AGy7EhNXSOMw9nbQrx6Ol6NHj89Zfy0Wbhb5XWCLDkdyVvmk/Nm2RWG1yHBK8jRSEF6gzakxISBSI4Hsqoomc6RHQ4y2A0A5QR6IACROCwO+yc/BLc8+dPDpzkQuukQ4i/tZ/pjPKa+r4ag+g5qDN8YP3Jw9opsJOyDa2t5sg/EDnHXCfJpuZV66A1VHRcRirf5/91eGgdqPD4/OQY93WG/k8w1ukbVSKcRKLltHDPRWJf5GDnd7QvHf+4KGQ43zwE2diR60rjhJy7zDuMIhnNYGx0Fhhk0Kj30etEUM7PYWbsCsqFSZTzWRzub2Hx3h0s3r2Nyto6BqSvIYicTGJkfASvvv0a4tkkitNjuHh9DsRT9rdrRk2wtLCIlYePDKBrHdYQYf14f2AcnscH5tDpRzYKPKKDHFCUqMGgypzFQ8z15w8dazajI08tGxhy3duNtlE/FLNFdFodbGxtWJk4OU4JvpAqYOrUtAEbNHTNIGp30Gk0Uds/MPoEgpA8lHlGMEOMIPT+AflNQ+gM+5ZJSx7Yr/3Ou5iambGx06ChoUmgis3ZtlfW8fDefdvnzILjfawsqw9sbKzZmHiuXblyBeVRcgwPDLA0AHu3gq3Ha8b/yqlgw7rz5y6g0W5iZY00CT08e+M6Xn31ZYxNTjgKAgNgDvFg4aE58QQRyBM66HQtCEDqBXJ0k2+6M+zi0vWn8eY7X8azzz9rMrr0+JGBWC6Lche1/bpRQ+QSKePXNP7F0ADV2hHKM5P48tffxTe+/Qdo9joGXDITmADj5x99gurmLtKhpIF81BeJFBsY7lqGG4Gv1996E1evXTGnnHPCa2+ur2JxcdEA+Ew6iV6raTydO7t7OKzXkCuWjLu62evj2vM38M67X8WZc+cdj2oyisX7K3jvZ7/A3sauZdkPOyEDH6gzrFlcl/QDBKjaOHf+PN7+2lesPNyoUjZ2jON2fWkdzYO6rQGzWydnpm3MBHNmz87iS298CWcunkZnODDA8rC6b/zhC/fuYv3xMlLhmJuveh33HtwHeeyb7TqY45vKpxBKhgy8vvz0FWtcZrQr3T4217fw+MFj7G1VEBlGDDxo1rqoVhzvK2VnZnbKgPhHS4uWMcjSdALQnXbPGtAxQDEzOYdms21ADDMgmcnHZmcEEekwHx0dWBOxNo23eNhx63bbLtOQ1EB9Nt/pWjAxyaZ1Q9h1kzEaagRBWw4gCrksZjvDUgkrZ13dWLWsVWbKJ7MZjDDLvViwjENeh83ouO/JYctM1mK5jMJIEfFCFtVuE5mxMl5440t46vnrKIyVkB9n1jwwZAbtUQeHGxX85Hs/wvf+8q/Q2q9hamQMo8WSOQoMEFggKxE1eWD2bWa0ZPuVwP72GqsbFjGSK+FLz72MeDiBcJ/kRxHEkinsswnjUdUc1nqzhma3jvagbVmarMRZ39my5mnUsaWgWR/Jebjvs2ys1CPHd8UCZKSFKRYLSLGhXssBFqRx4T7mHmXlCXmnjfqG5fVBdiPniZnTnHvqxU67bQ1g2SySX6bO5z82i8zkC7j29NN448vvGBXIYDC0yoG7d+4YjQJ5pPutngWHXQZW3bKgo/Go0VJwPNlSDteuP43LV6/Y3DHwQ1kjAEcKINcDImw6iLYcdaxR1XT7xut7+sw5o29hNmutzSavVVRrVczMTOHys08hOzFic7L2eBk7G9vY2dhyem11HbFQ1EokzTFpttDpDUx3Z/N5vPvuu7jx8gsYmRlHYSRr9BfkjWYDTX73Vz/7pfH8k4ecOn/Q7WEk4AI2SjZmt8QjuPbcdXzld79q1QORRAJ3P/kUf/3/fRf3bt+zypuZmVlrTmnN/0hXl81YE8CXX30J/+xP/wiDZMga5zLIxOZ1rBBhtjMrVH7505/jLumRaGfybIm4clHKG8/v0ZkJzFw+hRsvPYeLZ88ZzUN4GMLW4038/O9/jl//7JeIDiOo7u2jWW/ZOcCKgBs3blhm/dkr5xEdS4DmEsHvbruLbqODxmEdP/ir7+MX//BTaxjL8bCCgQGPGIMb7aZV9DCActhpIJVLoTsE8uUSen0X3GST31K+gFQ0jvrhkTWRPnYI6ZwGVV88p6k7yZU9Nj6Jdq9nDXjX1paRKaRw+fIFvPnWl1AuF10Gf48Z2tvY2NjG9jp18B5inJf+EEe1Q5tnArPDSNjOg+m5aTz38vOYmz9lvQW4/g8eLODhw4d2dtF/IT0X9RB1TSgcNbqrOOeqkEVhahL50SJq7BWSTtj87R9UXRb03VtYf/QQ3doROrWGBSuSBID7joqE+6s4WsT0zAxOnTplIH02kbFA9K1PPsPS0hKavYbRD5WKYxidnDaKoKm5U9bAOJkjDUfD/u0ebGFx+S6OjqqIpUJGBcQgM51cAzjjrtKLmlGg4Yk/57KxGODxwSEHKAbga7uDBukCWB2Qijs9PXSJLLZDA1BbwKjsTNc7wDn1Zp8EXLqyE+X/GtgY+KgC4vgZAUzykdVLxFhdjsFyWFUS5zOdcYAlf8wm7jv/pd9zSSTMfCZtSCjIDJafaI0ocQKmdftMpAhZ4PwL9vHg36YDEADoKBldso1ATp5/avAt3958nQDoo32s+ZOv4Wx36l8XmD357fxg+e38nvwL3Y82qnACfpd6TRiF70fK39S6CCOQny0QjEFT85OC9eU93f1b9ox8nVUtLnPVNY3UmimxSP6xgs/mW0ZdVaewAM2Nu17C/BLn/7gENmEevKb1DSC1UdD/ysdKlODD89989L6jptBz9fpuP/CffCMLDHRdFrEDZ5nYRcC2ZsEif30EPPOaAvjky57MjcMVmDigZ+b8sBcNK2uMC7/NvdazuZLPLp+T49Az22sBz6zAOPm3BnIHe8/HD/RsBoIF1BxaZ+0pBUOEZQnEVxBFeysSOvFRhV3wu/z8F3z6YM/p+3oG+dOaN62vw2CcHy895Pu/Wm/JpQMPnf7g93Qfvk450NxL13Btteb8rPaA5Jjj4b01D9J7/xjWpP3k60YLfgW4i/ac/P6TNXdgL9dBAQ5rpJvNmuwxGMprOFzG6WDKrwVBAl0o/cRr+xijw0ZcQM/8+IDO1sdlNMfUMZQ/RxdBfIuJgS44RXzFUYw6ulbaDa7q/+R+WhfJmtZU97LgbKCLhc1x7jUfTLZhBR7BaJ6nBroPhvY3fV7aLgFGbq9HYqxEiZsdI50l/SZMjclXwvok4/44g4J0SH617hqzdIDWxc7IgIJIAUKugfaH9qOS+yQT9HOE4whn4foZPsMGonD2i8MQ3V7ivqe94+tVq/ALwGmHTzm9Ffrn/+WfDyUMioAJnJMQ8sPaMHowpzxPGqUJAJJQUPD4vhbPn2heSxPib0RN8JMHCa8pIdZDaSMKWNXECcAS8Kdn0/h4D37GB+Wk+L4AdAcANKMkvoLnZ11KueNGpjOpa0vRaPPwtwTADGdNelBKbgB3oHyl5GXgSNAFPvqNALVReZAxosH7SAClYHgIqJRH88f7a774f82N5k6HpK/4/TH7/9f867CQPEgxCoz0N4+eie9pHAL7JJT8LdCS77FkXq8JKBY4zgxapwhc00H3ekBAz4h1cB/Ok65BsnT+nDyji9DrgJMMSkb8A8dXpH7GvS9LJ0avM4R5AOsgM8A4AP2ljDlu3VtrT5nxI+HaQ/ycMr1lFBL8kaLmvU+CQc4opmMvedEca874rDQUtGYauxSfAEitB0spBQzzN+VL+oBjVyRRxreUmA84a79LLrRfxYMmnaIDns+uZ9VhJaBaeon31R7k/92B5Qw8Gnpae18hCoAWf7T2vpwDyScNdekjHVAK8ogfyfGoRwwYGgR8Xpb9RMC3Ty5oIIoEJsZPIR4todsJo9uMIJuexETpErLJMhJscHWwi8rOGg62t1Dd2kLzoIquNXQa4MKl88b3mR8rYurMHGLZpGWbrq4sWebz+qNV7K5toLKxhfZR3Rxn3+hkhqFxdg7D5kAeHOxjGAojnWXZv6PwsIOm07aMQB7WBFZa9ZZlkE6MTRgAQBDOUSg47sRSrmRUBsz4XNvcsMwtZnJFUzFkCnnLqiIoqUqJNMtwwxHUDg8cWBtNWIbf+Pi48Riz8R+dGsotqTl4rRsvPI8z587agczoMteYYPDm+ga2lteMdoNN6cgjyh9mqzHrjhyUNLK5pgS0eK1Wu2nl4xwnG+jF+iGL7pIChA46M50pX+ukd9jft8ZKly9fNmCpUt1Hk2XaQ5e9yX3Bkuzx0THLlCP3LjN1TU4ptxigNDGCy89cMy5oci4TdHq8uID9nV0DwnrNATLxtK0VIwrGU9sgCB0yDu5rz1/HS196FUfNhgFXO1tbBlbtrG8Z+DCRH7Hvc48RiKzs7WGnumfjffudd/D6G18yg4tN3Mj/fO/OLdy9e9s4XglsRYaw+Ts8qmO7smvc4AS7B5Eonnv1ZXz1G1+3uWfmGp293dUtrD1aQq2yj0cPHhngmYjGrRmca27ZMfki+H7hymV8+SvvWPDA6Ek2NnHns7sGXidCceOKrbXqrjw9kzLAkHzGV5++igtXLyKWjmCLvM3ra9ja3MTm0pIB0LHh0LISKZ9rqxsGZu7sbxugWRzNIZFLoDRRwNVnn8LFK5ctIEJHj0Dz6uM148rtNnoOPGzDGrJx3gkY5vKO93htcw31dsvmkcGElnFXdzBensDMzLw1TNvd2TMdSIM7nUpZMLDf61hZeKtTRxd9ZEsZC8pUqnsG/pA/OxlLoJwvO85oqone0EBHGm2mMzodWysarrw3gzg0WmngkfbDZVp3MD07g9Gpaaua4fwSXGUFQC7NhqcxdHosL+yiPDmO9EgRh90WkqN5PP/6q3jm5RsYnR5HqsQAHcBEZHQGGBy18cHP3sN3/+V3sPbgMcZyZSTDUePDbRJkbbcMeLx05TLe+MpbOP3UJePA213fxi9//A/47r/6Nyhny7g0dw7z0/N2XVII8ZBmE7rD2iGaPdIA1FHvNNBFG4ls0rKV2ZxRZw7pAZidwQAJ9wb3JO/NAAt5atmslFmfaWZKNZq2x8lTbmdp0BeDzjBBtVKheJx5TjBQVVWcz3zBdbofLY8YyL66tOqaIRrlWAznLl4w/vVoNGavk26HE8aMXALftYOaBY7M4WuzVwaBoI4FLWJsSMgKqaTLHLSCXTphAe8owW8G8agveF3yTxtFRjyGRDyFa888jWeffdYcFWZ5MjC1vrWJm7c/s3lK5FIYmR6zqpbq3gEO9vexu7ltYyMNyrkzZ1HMl8yW+OCDD1zgsN21DOB//i/+R5RnRwBS19MkagOD1gD1/SPc/fwWPnrvAywvPDLOY46LFCuqbmsEvK/DaBiXrl8zjmOeEQTuSQvB6hDq5lwuyF4n8HlErvmO0VTQSb3+3A1rRNpA2wBTZjrXjw7RJq8oq0xaHSwvPbaMYEuOYCJAJuuawSZdo9PRmVE88+p1XH36kuO/7wA7j3dw88PP8euf/hJbq5uIDaIGhh0d1k3fMJj61ltv4avvfg0Tl6aBFG1BJpwwe7dvGbBs/Hvv5l387Xe/j/u37th5RQczk4gjx4a/vR72d3ewd1RFPBdHbrRsZxxiMTRaHWxv76Bdb2N6dBzTo5N2JlN3irty72jf6HDIz8xAGsHsmdnTOH/hCmrNpjULPCCPdKSPl195Dq+99jJK5aLt7d2dfSxTh21UsLuxY/RHxULBmseSImdje9OCJ6RDyRazuPbsNeMKn5iaBNeNeuXh/QUDoQnKkzpkd3fPHOO5aUeHQVqdKJt/Tk8iPzWGRCFtTQGRjJoeor6lHlpdWsTy/Ts42tnBsN1BJhJHihmFbBR5eGj2RK6cx+jYmJ2rrCZJx1I42q9aAPXhwn3U2kdG+ZWKZ5DNlzE6OYlTZ85a8DqZz6Ab6di/Vr+ByuEW2p0awjEYBQfL+2l1md0bc6DbgNU7BK5C4gZ2wBv1sjn5cKCn+URh7uOQVTRRNgVAOZDP+bxGG2J/u2QbfU42La9jwXUPRJQ/6ftk8sHkw8hufvJ7KpHuBsAyg17m1wRJVonkSVNEXpM6j4eIZeSTwIlVaEyqMd3v9KaBpqSb6vVQb7ZdkgfoS8QQNnAmAO2tbu8kO1R2r57D+QUOuJHPwyJsZY/KZjd/IQAOzY70fF/5jQJv1HBQgI6ANgPTAx9bc82/HQjuqBnNHg+akB3/HQBXuo/8Un7nyQxaXpc6mD+SCfkx9J+dj+j4Yy3Dz3oqOCBFPmiHGf9BFrsPdjNxRePlWPRPfg9taQfsOMpN+Wb8vwN6XGNk3scfn3xXyqytj9fE0NYRDrji/0WFYvM3EFDksAvdk+sk0Mr2SZANLl9Svpb8NI1H4BUDxlorjpffU+IUxyo/WfOlsR3jNFEnP8KN9LoPQGqvyMeTX681F64h/0zf9bEiAXzCR7RW1PfmJwdZ2ZI19b3ieWOgWgCC8hn5Wcq/+M/lKwrvkr5Q4EC+pebAx7yU1Khn0Z7jdyzg5AUhhAn4ICP/L0CX91MFuPAk+e6SO+kz3sevZpN8ynfX/pEOkS8vQFtzRgBa4+J7SmbU/Pj70t/jwlmexAaEZcm3F+jJPagxa16dbnPgsNbex7cka09iMj7e4oyfE3zTx4GEi+iZBab7Y6Z86G/NodZH49KZoWdTQpjt+aDnl9bHdBLZDALsVPrrSf0mAJrGt7NVHcAs2RKIzv3k4268tqpBtO/8gKjwLs0JAegn50fzaf3XmA8QNI11AStHuxEKEvv4f64dAWiTxYB2kLipjYMZ0EKwNUFm3AacQv5mERArBewLt8A1vWdGNbPRAm5XgXB8GE2WGZZeowEpEv/A0uelePU3P8PJ5Ng1oboex6xD0VegEnoBUvzNz8lgkKKwzzEtiCV3bddNVkqPrymqx/uzhETzpmeXEPM3jUL/bylwCS2jkYrk+ZFUPp+uKwOH4+Pc+ZFXOtYyEPh9KXxm46ibsQ57jl2BASl1PZsMJBlZ/KyEUa/xs08aG/44teY6AHSY6fml3HhvrbWAaskZ5UFyZXKZcV07+ZoOJ20IgYeu0Yg7dMUVTG5prZnWmNdQc0MZfiz/8qNxUmR8n/Os6J82sg4IzbPGJWWlaKSenWPQ4aeDQgrJZUeclPaZExuAzzJI/HnhtXRfjdP6iQalw1ofNz/OSCQfrcYgcNbJkTOiqGD4PR3M2uN8TgU99GzWHCcwbDS3/oFuDnrQtdY3PHyZ17z4+/hJBaq9YesV8LZJQctQlNzJYNTe4DPyh1xxdo+wA7D17NI9fN8pe1JTuEwUvsc9o1IuM/DJdRT8aG50kCr72RKpQy6QYLnnzEg5bp4CDPrUEnHLgCYAPejF0e1EkE1OYHb8GuKRtDkMneYh2vVDNA4q2N/aQqt6gM3lZWuYd/nKRZy5cBaF8RKmTs2g2W9bJu/O1gZWHy9jfXkNR5V943Ll51mWS6dEOpigTIqdgDNpc3ANlB0ZQWF0BLuVCvb3Kq6UqtkyAJqZaFZiM4CBC5OT0yZ7BOHoXNKhJ2A2Mz5tWYZ8jRlNe9WKgbntfgfDSAiZPEHftlFD8Idd79l4qFE7slJ3zjWbjrEEmeu9trFlAPTI+JiV5XPdpqanMTd3ygBK43kNnAxmoO5ubBnAwHJe0y/hmGVCUy4I9koH0gF12dOuuR4NB4tON9oGHhKoIrcpx27PUzuyLFQCeMxwpZ4mAMZSeOvsHGSZtBqk7hjF+MioAWHMsrXADBvquR5ixtlKkJ2ggIEIlR0DkWk8sOSeGWxsBEkpoUNkdA+NljVAI48tgUaCoVyzamXfwBA6+Qe7VUwWRq28nPuQYCXBdWaHc6zXr1/H7/3e1y0DmAf/rVu38P77v8GjRwsmoyPMjs2knTPSG2Jnr2LZy6QfiKRSeP7ll/CH/+zftfuztItNLpkxvr22YRnMDHyQq5jjZxZ4LObOMs4jn5sA9Dtf/YrRS7iMz118/tHnaBzUMVYYMdD03uJ9KzVnM6wpA1THXHPN+Vnjsr5z/x4eLy3iqHqAdrNhMp4KRzExOmZrvlfZsczTja011Ds1jE6UEc3GUBor4sZL13H52lMm8zQ0Cbisr64b9cnORgVHlQNEBjGEBmELYLB8nnITTURwUDtAq9c18Jjr3e5Sn/aQTxcwPTlnvK3McmRWL/VECxF1OQAAIABJREFULpu1AEi71UCjcYguLOqEkckyRqdGbb4J0D0m/czGNk7PzmO8NHacXcq9KruE+4AZ4cxI5x4ggElrhCWupNao7u2arJdHRzE3f5qpBDa/DOiQzzufzRplgskfG5GOlpEq5nFEwCabwKVnr+HqjWcxfW4OqULKZIMNT0PtAYbNntHS/Ph7P8L9T2+hGM+azDJIQ/nlNYfRkIGjv/P7v4epc6eRK+dQ3dzDnU8+w7/8P/8fo2cpxvMYK45hvDyGfgcGhnPvcI4Pm0fGw87sx350gHQhY8ET6iHxgzMzi/QfrCwwcIVVerUjowVigCSZz2J6etLAQQLB3HNcD84z95SBR9GkgdRjIyMml5Q3Uan0BgMDn8kdzjOA2bPcw2y0Sf5uZpJmU1mUy6MojYwGQd6uAcUsp5SjRdknGGn2qAX9yeHrgna5Yha8z2Gz7nTCcZm5O7NTNMzjUcuCtjJ7Jj0MXDklm9xxjq9evWrOCJEWBvMWlx7jzv1bVinS6rERYMjmlrLDezCYcvHCBbz+2pt47dVXLThCPfvZJ5/j7374I/s/dc2f//mfGwd4fdA2QNGqQLoDC6I9uHPfePXZJHbQ7RvAyax6o2YKhWyN7PylHh0pWNNU2lA8A/j81Ok8T8+cOWeN5gj8Vnb3LKBH+4yZsNOTM8b/vb2/bXzZlq0VCRl4znM1lUgbQEhqJAbAmJWbzRUMeG53HPUX+eJffetljJ0rAzVgZ2kHv/3Fr/HZh5/i3q17yLMR5zBqgQwGTpeXVo2PmNUwL730EiZOTaEbZYPOQ3u+IW1pRIy2iinNP/uHn2Jjbc0ya+1MZbO+JCmPHIUEG0KevnwGz7xwHZFkHEe1BpZWVnHr89s42N3D/NQs8okseuT4Pzw6tmtJQXLQZHXRAKP5ot2Tpfjnzl+2YC6z3MkVPgz1MH96GhcunrHmllzjRp0UPlXs7hwYwM5KjpnJKWTTWdMvBJj3GVwOD61nAStgrr94w2g1eO6vrqxb49v19U2EBmyY2jXdyiDPzMycrU0/FDae+SnyTo8XMUzHUes00GejSvLJ9wnW9lDZ3sDND36D3dVVpuiimMwYAE0bggFunt35ctHWbnbOXZtUN5yL+3fuYmHxgdED8bznHMTiaZTGxqwx5/SZWSRyadT7NXTCbQwiPXSGDQzBCtcB2pahSroPByjLnmVDXfNxjLrhBFiwCEPgexrYNGTnjD7CzMbstb+QhOH8KbdH5TtRn1BGlQQhwEqvKwlC4Kh8SoGQ8oPlV8kHEoh1Yg8HCVKkNgjAR33HaBZMpzPxywHr7GXAMTKoZck1xq3AjLuTJoS8t/nJnS5qDfcM8pHpDwm0ccDBF+k4BF5wvA5Ac5+nPnVAf+SY45d/KwPcCgDNbz5pJii7TXa0m0OXFan5FMgkn0N+kMBHH+wx29bjcJYfw98nQK6TD+ojl7DlOLa5ls4/cHQt8h94Pz4D97gbgwNQqEctiDhwfujxevVddqaAI/rj5qPEnT3qg70C8cyvCbkgCG0K+eQONDrJFFXASmCk7sGxM/hiMgY3/6KcoNzrnjzrhGPwNdq8pDuUD2bPE/jbwmGEvQiAFt4gv0qYhPwwo+w7zhRPHPtr8uG1h3RdB1J5MkGdH4CtfD7503w2PceTuIHkl9dRDyTn853Qxgh85jWfBCUFTJq91XHrqe/yOjpL+X+eF+avB8EozbP8dPnnvIfkT6CygHkBdv44hGEowYrv+UCpAH6uLeVRoP5JgpWTL39PaV8KJxG2I8CTf/uJXvKNOBaBp0+C/NJ3Gq/8fo2X+0HALG0iXl8gJ8eh8XEMfI8/Cl5pvX3ZEHgvsF56lfPA6yl7l9eVPB/rIq/5oI9jCKPgfUxnBecAPyO8SHMgrMoPFmicnAsla0o3KxmVfwvIlcxJT+i35kKyZiB+oCeEKwnPoN0oTFWYmPaEzg43RleBrXPGH7c7J9x1eE/pVs2pcDF/z0uXaa6k7yVLet3OHGJnpEQyFgJ3xjimkbAFfHUWWHV7QI3FAKolhHZZUVpH6H/97/5TQ1q18AIRBUDrQNUGk1LVg0pJaLL0MFoQvi/HSt/VYaZDWptYQI8OHScgThFJMUgZ8TNWDhpw9Ejh6Jp8Hk2wrm8HdqBw9XltKB9c4r3o9Big9MSBo01/LBw0TANFoDFq4WWcSPC0ifn75DqRL0TfleH6JIApBcvfXFgBouoGLEOJ36cwsAxBhyyfQyArjVRf4fI+ApV1MPjzz/c0ZxqD1k+HNe9nxlGQBStZ0aHmGxw+8M3rKXggedK9JSvildG9JA9OvnT4uVIL9+Mi1AKg9XySJUPUvExwlz19AohLOUlW+PxSmlo/KSLJq4IrOpT1XcmBnp9KlNc7Ab+5YZ1i0L6TcvbHoQCEbwxqHzADgPdVpr32MQ1UvkbQzhk2QcfW4KAUubwMJhlHkk0Zk1prPYNk4Ukg2BzwIItEhw0/oxIaKXY9pw5r3k8HiJScfxDLOPOf3fanV3bGz2g82hcqFWSGgPSPQGtn8J4A0AYGsDNrOGxOnCuBc0BAhzwXwf20JifjU5AtjEjUBUq6wSHXDQJrnN9YNGVNBwv5SQz7SfS75EpLIpeewuToJeTTJTRbNXSaNaQSUYR7HWwtLeHRvfs42N62pmsTYyOYmJ6wRkDJbNLKYemos9x/a23VgE9y8rIJED8fIgAdGF+kMWAGJ8vWmZl3WKshR1qKp69h4vQpA34qzGBeXsHO5paVW5MqwzhTBzDAgs4pjTEeSARn1tc2DQS9euEKpienbJ03ttYNbKBDyQzYJLMFklEDnkhJwIzOcrFoWWhsZsZSZcol557XJkCxue3AtZm5WQM8+EOAeqTsQCA6/vwhL6iBSYdHx5xtLGuKR9x+tdJi46lzwUgaLsxMZUBwOBwYhQDlgc0Zee+ZmRls7e7YGDg+OtpWKn+4j1gkZiAuM7jYII18Wbye/nF+Jscn7D57e1WTIWX+8POkZCF4xqwaUoIcc5ZT95LbMJY0nkx+n7JMEKG67/jzyqMjBopThjlOoxjodG2cBItYMjxWHrPnYYCBP5yXtY11jE9O4OUXXzCOYO73X7/3K+Of3dvbtWuXSgUrLXdGSsK+R/CaXLwsIb149Qr+6R//Cebn583Q2Vhdw4Ob94w+ZNAZoFk9dOXlcM4Nsza5dnU6d5EwZs/M47W33kY0lrB1297cwcM7D407fG5qzjgC79y/g43tDQNBmZlJ0GR0YhzlsbKBwMurK7h//57NKcGG8GCIsVIR88zWiydQr+6jTV7SrXXUWocojhYQigPliTJee/t1XLv+rGWeU24ZPCEA/fDOA2ysbBlQGuqErTEWHUzKBjN6kpmE0TgQnCTwx1K6YYiB3w7QC2GkNG6AJasAdip7dn6UCgXLMq8d7VtlAmJAJAk8deMpnL1w1gIs/Pnwtx/ih3/zA/SaPZyfP4fQMGLgLsvDmTlrQQ5mQfXa2K8dWiZ9OBoymSvkMtiv7OHo6BCJWMKcr+lZB+yQN5hy82jhga0nM3oZ9KgeHVg1AbmgwzT+ihlMnpo1buPzT10E0mHjXmezsGG7j1a1jrWFZXz224/w6N4DhFp9R3HR6zuO91gY0WQCl65ewhtf+TIuPnsN+ckCWrsNrC0+xt9+57v45LcfYVDrYZYl9cVx00V0VCkTzO4nDQfXpI0OhskI8iMFZHM5k2kLANbr6LU7mJqYRDQI0HIvE0BjJQDz97KlMs6eP2NAL3UIv7O/u280EqQ3oQ5kVij3TD5LvTUw2aZupyxyTs5dPo9YNmqlw6z0oHyT4oa0IawQIEDHyg82j2MggLqcMsJ/rNzgtSn3RjcQdU0Qq5Vd9LrtALSgw5+ygAZpXRggok6jjiRYa44B+5tZhloInWYHaXIOF0fMjuH1k5k0xibGMT41bqD9/QcPsFXZNMeFnNAEfOX4MGhFgOrtt9/Bu7/7u5h/et4l+BwArVoL3/nXf4nlR4+Ng54b4szFs+iHBkZ3xPXttXpgQI1VDaQ3OtirGkBjAbggo4+6nHqR65Gncx4B2gQ9YlHwzItEQ8Z9SPD8+vPPWQDgqHpkwbnd3YrR37jKQRgdycOFu4ix4Vs84Zp1ZtOmQyjb1PtXnrqKl155xcYwjEQdR/fONtY3N0Gz7crVCxgdHcHe7p7jp//pL7HyaMXuU8zmTbfmksxyj2J7g2eW42s+ffoMcuUC9tv72KlsG5CTzWQMyONYCLqTJoqVEUpy6XddsJ7rTH2cHyni6//O1/H6V95CqJDCsN7FwsIj/OTvfoIPfvWeZVKPZvJGhXJYreKADQxDMB7s/VqVZBGYGZ/EaHnMgPbR8QmMjkygxuDn9jpqtSpCYVZBJGxezX6MMSuSgcqhcdmnI0njVy7mXQNdo6c6OECj1UAkHsF4UFEyMjluMre9tWsBsMPDmp1rrJQi2N9tuVJbJiwMomEL8JRmJ5GbLKMfZ0+CjjXXpG5ztlcIR9V93PrwPWw8eoReo4kkwXtyszMQ16zbfk5k0sblfub8OXd+dRzVC+VwdW0ZRy0XmA6DIHIS+XIZp86dw+SpacRzKfSjXdR7NauU6KCJaGyIWCJoCDV0QQFn+7mqSmZGs9qKQJ7vP5Kf2vfDGHAlXUGMwWzq+CCoLRuP1RFm/wU2rXwZP9FKYIbK9TkOc74DgNcHzmSDy68RWOQ7/85XdhzIzID2x6QMXJ0Par7HgLuBpOw/wuCg9VXpmgzzO/Kr+FyWqchAS8CjbOudcM2/j8cccD/LR9IYTnzngNovmC82sxaoqIxbA6eC99XcUX6bD/Q5+9TRGfqgyhcBWRf0EtAjigL5DWx+Kb9Mc2l+e5ClzWuLFoCf4x6g/hdoQ+oZP+uP93bAiQOZCdiKHtDmsO2qbeS/RIMKVgHe9ENN58cd0Or7RT4YK+oMZkDL53Oy4RLaJGfCCQSCWXYks+0ZPOHng+aMfE7zkTuuB5LAOgbPdD3nfzpOdI7LfPYgmOCDuvIBhe08mbRmD6YM92CuNR/CYwRAC6gUJuDjTOaPeTzrfgKeD6LK19O1tSc5Pp4ZAu80VwIHtf+F//jXkcwQgPZxEn2W88H5OQa4PX9TGb/CkOTb+j6q5M8PVD05TsmwPy7Nk7Lu+RlhNsLU+JzCcygn0j/8rHw+YRKUffmrWiP+zfcV/PJBS+ks6TLtKY3dn1Mbf9CEU+PltThezhH/r+v42Ijv0/tzokCUPx5hKA7TckEv4U1ce/o1wsO07j5W6Y9BOIs/3wwAmf0V/GiPCjOQjtdvBbJ8PEO6S/uKl9Ie1Jik9/zgFT9HPcHPaP9Jd9H/8NfAPyeE1bhrn2TwUxZOgOOTZrUCoIXp8DM+fqNn0XX9Z2dFlL/2ei4ng1GjGCNGKgDc0ZvAEnFcTyNH6ZRkn6dcziik+OP8nS5C/9t//58NJbQcqMAXKTRNpoBBAYja7PybAvAkWm838fhf/U0qxcxrKhql97UYmnAd2E8e4Ly2lLE2mDagP6EilX8SYPdBUikSjkWAGyOH9nrELTDHKuHk9Xk9RnzYsV5zobnS56V8fXBP99W1FPGUwvUjVCL95v1kCGheZBAQaONrpsyDRlQCTbXh+Fm9xkxEReZMoXX6DjzwaCq0GX1g9QTYdNFvjdc2UQBA2wFNAvYA5NTm82VFa6N7iCuOf+tgsY1HGtdAPrQpJU+K5jBzyf04/t3gWHSZkEGJk65xfBCwyDxQOE4JO55bjdE3+vi6lMsX5iwwQLSRfVmVASrFKRmQ0lM0UtfmBld0UwrMV2RS+NoHUs5SCswC5Nr4XElur7hIPh1tPZ8/j1Y+YRkeLhKvw02f5Rj4zApO8LvKvNca6iDT/vGNSBk9Urj6jhSkDjrpCX/t/etIBmXAao/xM1LqiuhJLtwausAOuVulO3gNHcICoEWyz+fk2I4zOILgF4E46St9/yRg4Qw5KmIC0HyfHI6mm5QhgjBSyZwB0Jn0KAa9BIb9hAHQ2fQ4RkvnMToyhcPDffS6TZw7cwoTYyWs3H+I3/z0p9h8vIKDnQoKloXhyn97wx7YAIzlRwyoMIOJTh3BOUYkuzSiW45XzrKI+z00O10DKOkEEiAmsPLsi8/jzNWLCMUi6DbbWHz4EA/v3DMQ+rBSRT0Acwg+kKOWWcKRWMKM+OXlVePtHCuWcf7cOSsn5l4mqEzQtt5qGoBQGiuDZUbNTtPkJ5VKGpDLsm6C56QFceWOAwNAdf6Mj00aGEcdywZKLOcmxcDOdsXAIQJU4tkiSGMGUNxxFDKbjwcc15SOmXje6QwRPOEYeRASdAwhbPy04+Ojdm/SdtAoiMUc2EFjqtlqIptJG48lgV6BxHSw2UiRByv5Wvker0EgUNUA5WIJhWLOALj9asUyQAkucl/Uuw1zvCcmp2xOCgHv7eLCgmVo1Y+OcHrujAtatduuiVWhZHqRjaSY0WnZxwTC0rnjKgZem5mOBIVYMn79xg0US3ncvPk5Kvt7Vj5NQLNcyFuzV2ZeCqQngL53sA/mCUxNTuPFl1/FmTNnzNBZebyE5YUlW4d0LGGN/NjojKgK914q5XpIMCtqEA4jVy7i/OUrlt1X2a9ic33TuHND/RAun79kQBCzOdnwr9Nt2xxQZgm4TExPGfjLsvG7D+5ic28TfXSRRMwa3M1OTxkf65DZSo0jAzMO2wcm3yzRLk+M4I0vv44rz1xDxICEnq3l6tKKZQBWtvYtizvWi4GNYDkWZoCTwiSdS1mgJxQPI5NLG2cu9TTpFvYrB0jGMtZMjN3z2DCQOp3zS/qASnUbwzD5mRNIF5N49oVncPaiywSl3thc2cIPv/cD/PLHvzBgrFwcNdDL6duO8U4zI5WUC41Ow4I4zOAmbzvplijbNZa3h8KgbDFwQJCPWZB8vgf379r+ZKCJ8nLUqFkmNTlnSYlDDl5SJzAr8eylc8hPFpHJZlHIZBFFFPW9Q6wvr2Pr8SoqDGo1OxgGWULk7uWa8BpXrz2F1778Fq4+f91xYvZ6WLhzD8sPHuHmR5/h/qe3MT99yuSbGclmP1oW84E1Sctk0wglIkhPFFEaZ4O0uO1N6jFmITcPaxgrjyAVcVlV3HPVo0OjpeHajM3M4NIzVzAxM236pV49RGWrYjQvlY3tY37mcqmEfK5oa8QgEAFw0vhYcObNV/H0y88gwSqrTg+fffQxfvTdH+CAQYVeCLFQBFPjE1bmbPz+5IscOj1VqzcN4GN2PGWWjVgI6u5ub6FpAQJWBeRt3KXRMsbGx1EoFQ2AZmXF0sqyBeUUCGYGKCmBJscnMTk+Zc03XaZb14JxkzPUhw3ceXgf9eYRRqcmkGT2jOsmZZzXO/t7iCZT+OYffAuvvf46CuUSqsF87m5tY3VpGUd7+/j800+N950yP4gMHVjCazTariFdJGYN+Xa3Ky4IVi4jn8na5wlwsNKF5x7nvjQ+ilqnZXLGc4Z7pjg2gq+++xVcvnrVBS27jvN8a3UDjx4sYnlx2V6rH1Tx4YcfgrmoDJZYQKyQD2QFpve//nvfwIuvvowQY2sE04fA0V4HN2/dwcb6KnqthgVduS+WHy9hdXkZ9cMGatUDy+7l3p4Ym0Qpz6qbJna2djA2OoHp6VnEkzE0By0LgLm1CGNA+qHADiBHPoFv+TgE2GXjUs/NnZ3HH/x738L8Mxct4GTJo03g9m8+ww/++m+w8XgNBTYZ64dwaE1mG2j3e9g92LfqCu7bqdFJo8whIJzN5hEOsalTw86KlY1Hdsl+iPy/rqn5ENEgS556G8jG0pgYG0O5OGLj7DTb2GUlRHXPzhk20p2amTbqEwaAKS5ci1arbfzY5dwIJkZGTab5PQbb2OQ0PVZAdqyM1FjBAOhOdGANgtnPwXwBhFCrVvDwzqd4dOc26vsHiPaGBkAX01kMBz3TQ7Q1CqWSBUGp3xm04x5nsHtzY82y4J1tG8MwFEMmn8fcmbOYPj2LRCGDVqhper3Zq6M9bCCZYoNyBwz3SEMwZA8dZws6G7ZjwLKrimTzbpfdeGKzOV9JNnYmmbTMYfnAAndEjSg6Hq47n1t2op915/vGsrEFRsl3k98se1dBI9m1J1m0QWPvoes1Yp0dAyoDXouUYvI7bEwBdQDXw8BLlkAPB0hYNaxLHjKAeRBkcA9dZWs/aCou21g+jO876/9mc/ZOkmR4Pc6DVQ1Gnd3sZz3aMwf2M+dRzyhfQja8mzfnh8hX5XvycTg2JUsJSBPFgNabe0ffN33pNZ3nNblnBBrxWpRJlyAQVPgG2be8Hp/zJPM5aBycyxwn5wmcNj/ALQsiQQIR5dqfF+4jN29u/uU70C/l/MiHpv/lPuMylwU6yR/Vcx5fa3BSUi+Z0rV5H8orx6kf0ko52pKTjH7JvuEmAUiua8jf1Pfll8lfFZYhf5SVngLnfJBR/q9wE2ECAk41J2wIJx9R2IfkSb6fj38IAON4hDv4Y9a8CUfi5+V7+3tQ/jN7H/hArI9TqSrWxhpMiIB9H8TzsQPJr+25YN31muZQeJWeU0mDPlgpnID+qDKVhWHIdxYGpO/x+tIr/Cx9ItvrQSassA0BjPwtagteQ9fRfOk+eg7/ffnEzNQUUM/XKH/ao74MCxcRVqX14b7mj9bQnzd+RziE5tD5GS6Rj3vbknoCul/JiT9O/zV/HrQGpCTT/fmacC6BtcKKJL9PcpqLzk2f05pIdjXnCtJpP2kfiYJD+0Sfk9y2Ag5tfw/48h4KuYCn9p7W1p9PPavmVtfSHtbYtbd8uaXf4+8lYT1ubWF4A5s7St5UidTtOC576a9U0ISZzdR5fSa1GAD9v/y3/4lRcEh5WuMtryRFB6aU1rEi9Qj2+R5vxOto4TSBBoJ4KeD+wpiBEJSqa+P7D6sN6x/imlgpdikiCao2jb95dLj6h5uvtGUsaNPbQnWDjsBs6hBsYoGQipja68HndEAIcNRnfABOSt1XcgLAfMBP3E9cQB+wlpLQQe7m8gQgd/PlwAAJuA4jAd4sNxOQy88ToCOAokjak0ArP8v3FIHmePzoJK/hg6OKJgoc1Ob2N7IOLB3EOpQ0VtuE1rjJNd7QuvnC7zYLM1Icr+JJqYDjghMA7a+ZyXI/6Op5XKblKFZ0mElRSj5skwSZpALxqXT4wzGoCYnGxs9K0UnZykDi39oLkgFmPEiBylDWHEuxaHz87QOy/B4dQ62dDD0nJy4DlCWrGpvG4eZZ3OVx+z6fUxUFApb5ff5fB7HkkXPkA95Snv46ah9IAfvr7xs7kg/pF603x+MfrJJZ7QFRo+gQ9w9lAetmMLacAyJDW3MpznDuP82P1lRrY7KfcJnNvvKWM8PvOr3pAGiTySCb3fZzj8Be0rJcQ0giky4jFskjHs2j3yP1QgFjY+eRz40YuFAs5XDp4gTyaeBwu4/Vh4/wix/9GJ/95gNkozHj66U/wizEw8MD2+ts3MeMO6N06A+MSkDAOw83BiDIKcoMaHI9E6zlfj937jyeuXEdF29cQzqfs0zh3bVNy25dfvgI60srlilKsJd0HgQSCEQQ6CS4vLKyZhlOpLuYPzXrms12CfKxDLuJPTaUCg2QymXNqbVGcdZVOhRkJWbNYSfwwCwYUsEQNFY0m1mHFpxKxA3cJQDNxlQ7mzuoVvYMIDEDK5U0sI2AnNurzpkhkGJ7OuBdZ4YoAXtmv6xvrNpaJcnrl0wZvyidUO5lNaNjyTNlhtnezCjjGs/NzRltBcdY2d5xZdidHjK5nAFaI2OjtucIcPN7zMImN/TZ02fs2gTcK4dVa2LYbLUsw5XZzcz+nDl9ytaF41pYWLCMzH67i7NzZ1DK5S3Q2Wm1UCqWbU+vkhd5e9vki/NDINqyhKMxWyc6Wsww7LQbuHj5sgGgDAwQ0F1cemRGbSbLzHNnALIrM+ePvMZcV6I9BAxGxiZs7ORkrddqBl4wIGGcxWx6d1Q3uePnY9agJ2NZmINwBGE6qeksssWSAWT7e1XsV6rGQ/vUlas4e/YsllcW8eDuPRweHRigqv1N0I2NNzne1fUVrKyvoHpYtcAks83JX90n1UEyjk6DdCmrOGgeoJTPIZyIIJFO4PK1K8YfzkaCBPQPD4+wtLSCxYePUN3ZR+uoieQwiVQ0afuIHN+ct3Qui3gmgUgyivkzpzA9O2vg0MbqBh4vLlsWXzZdQCQcNyoa6j2CvdUDAthbCMWHyBbTGJ0u4/Sl0zh74QxGxsYMeIkOY3h0fxHf+87fYHejYjQV7CDPDEc2LST4XGvW0A/1kc5lMDN/ysZw//59fP75LbTrjYA7eohT07MmJ9wHc7Ozto47O1uWIUodxoATmxeySR1pKxKU90Q8oGhpg1mRc+fnLAOamWDkEuezEbzrMYu43TVQunHkGvNx37PQiBnQp07P47mXX8Qrb79pgZdWrYaNpRX0G218/vGnuPfJLbtWl7y6QYCC4+Sz1Zt1qyhIj+Zx/vpVTM3PWXY5gyrMzmWTMgLQqVgcyZA7n7gvqqyiQAipYg6nz5/DMy89j9G5SdNrh3uHONrdw/bKBpYeLKCyuoXawaEBkAQRmVVMIN4aiYZgtDIvvPESnnnteaTySaTTITR2W/jx3/wQP/3hT7C1so7ZsWlMjY277OR2zwA8ynO717VGcdyHbOTIa5K/mHudQbvNlRUL0qQYIGTG/tgYZk/NYXRizBqrrm1v4vHykumIdq9pFQ2kdCG1Bxtckj6l03SZWRbgTCWNUqFaP8DK+ho6gzZmTs1hbGzEmjCSroRA9cbOrtEnvPXVr+DyladsXoyPmUHBvX0U0lkMOm1USZHT6hifKXvVhgkSec2wSAlCXmLuBTqXdBIJ9PAMoN4gdQJ169zpeQMLyX+8sbuJo3YDyWIGz7/0Ir75T7+F8kgBsSybWwLVzUOsLa1i4/EqFm4/sGZ/zPxfuHcf+/vDPyQgAAAgAElEQVQV2/eFUh65QgmdQccCkzOzs3jtzTdw/vJF6yTP84NnGgMhCw8fYeXRIlYWFyzYYE4WufyZBdTvG10QM8oJ7DNYVMgVkaFu6oYwNTXj+gSEgGp9H/sHFctKJ4e3a5o2wOr2qtFtkI7JsrKjDvQkxVG73THw+OzlC/iTP/9jFKZHrZLGgo+bO7j16Wf4+L0PLXBcTOWQjictuMDg0lGjge29ijV6ZdVLLpO3CqOV5Q3bv6zGsCaYe9uot44wQNcCq8WRoumYHoH7Bp03Bh5CiA1D9nykgUqnszYOnmHknOcZwyAJ55XZ9zQe4uFkAMjEkUlkMFWaMF3O59/e3UGIGZKxECbmp1GYHgdyCQwTYbTCfTsnSQPEQATP14PKNhbufoY7H39kDWnJzR/vA5lYwuwU2gNcKwsujIzYOWIJM90e9ioVo+kg8ObsPIYhokhmsyZT8xfPIDeSRzvSRbW5j0avhs6wiVgyhFicQCyBtqY1HyTI6XzJvtFpOHvO+SWkdZEvJBtTNiejGeTAFg2F7HPKvCoIuQcpW9RdsvWNqixodi//TnaubH7fybdAeNLNuw9iys6mzPL/5ph3HGgpigZmzMs+5Zhka3OMZisbAOiC8fFoGIlYALYPTyg8bH5J29VsWga0fS8c0HKQhzPIUpON7v/N7zqw311Pfq4AIALQnAP3GRegCRy2AHQNOLoDekjem9cRgC+gXzQDvr8of0X+J8elDGjNN4O3uqYysOWP8rd8EgUdfN+V7xOol6/qaBUaLnEjsBu59wWi+EAXgTcDakidFFA/crxaF6OqCeZF/quBNiHSjrhkK8dvqyaALsAhWeA1NWZhIoYFkLc8wF60XvKb+Tll52r8DIQ62XNr519X6+TjEifLd8INzvtoXP6YbF68XmB+UpACCvwuX5ddd+I7ubHEAw5ffU5+mnAhYUSaQ/91yYewjSd9cN935/cFQPv3Yga0/Hkfa+HnnR5wwRUGH5/UI7yOAEu9p/n1MQABsT7gp/nhmIQ7aYycV35f4LPAbgHKmkN+hmeFrs/vy2/m2FUBIVBafqw+w+sog1zrLgCTf9v+CBITtd/4vu9rR2MOtOVcGAVYQM+luRY2yO9IP2iNhZ8IX7F59uhteA0FlSRbqkbgPHOeuF/9AIhkTeP3n0vAqp6F7wX00cdBCq0FxyFwWfpBayWdqH0pXS/sRzrGzvMgsU3y4YO7NjfxkwaS0h9cbyXCkYpD861xay+58Ts9JADax5z4ea6JMFPhoD4mowCEwGfJxknQ1gVn9T7/f0yv2utaIJoANOfNBVLcWcwAtIKSlMM0ezox2Bd3NDmkv7Sx/c//zX88FDeSBFvgkcAabRaBMD7IqofjZEhRK6LEh5MA6iEkwNo0Uoo69LSB/cnyATQpbwHcEjQdgFJGvL7KlgyQCQ5IXVcC7StfCZopj14QtQyfKCIBcseHH4Wr58pddICaUg2iw5xXKggJqDYl73kCoDsgUMIsY+dJY8XPQBbYL+UoofYPACkSgX1qyiGFrnWgQSswT4eXFLTmyp8zKQ//oJLiFHAqxewfPG6zuGipFIYOEN/g4QHrbxhtXMmL62h60izBOAIsan6SAW3zHZSScV1kiJjh03N/85+AWG1eyb8vg/yMxuNzGOlA1N7hs/kHga9opGB1kMuQc0r7hENLB4xvcPhzpDWlLEg5swSN4/cDHe7/QalczBk8+tEBznl06+wyqPmcqhbgtWUgasxSZpJh8SSLp0z7n5/z9YSLvp9Q6GiedBjqe1KcfiayL3daR+29JxWn9r2UMTMDbb66bl0kf9Jp1rLFgiknARnOo4yQY7kLMqC1X/V9t4bO6GYGTijsMkGsaUwAgpqzEItbMGTQjxkAnUmNIpsZQb9L4y2DbGYa+cKocXnOzc9gajKCRg2IdIFMhNlUn+Nvv/NXONraxrDdNc5eZhsfVPdRqew48JVVGoGxS0oWZqKRs8wa+SWS5lR2WOrHAyMUMWDxmWeu4/pLz+HSc1eRIEjQYJl2xzIgWXq/ubyOT97/2AAhOs8EqHL5PHK5gmUBMvuWdAXMsBoZLRllEXXhIMicZ5YtnacYjRPyDIZYFU9uQhcxz7ITciqO8ekpTM1MWgM+OlHGhdrrY696iIcPH4IRYNJjlAplMIuPza0IwrFhlMlAJITCSNmAV+ecBHqmfdIEl1m+dLLpwJHPdm9/15x0ZqHlSmXHzxwKGdUEDRoCQ2r2c0g+zkrFZGlibByjIyOOAqOyZ7qd9yPITnqT0ckJA/nITU0An5no6Wgcp2dmXWYuDYJexzhwCeYdtWroYYjLT1/BH//ZnxrdBjNi7t69i7/96+/jwa07mB6ZxGR5FFGELYuO88isk+29fQMSk5kkLl26ZFmmq8sr5tgT8BofGcfq6irWVldRHinh6evPGpUDOYsfLC443RcZIJGmAQTkMznbI5WdPXefAayMd3R03AU0Wh0zMtKJtCvvjScsy4m0L1wvluabruoDjQ5L8uOIsmN9JIZULo9EKo12t4tarW5G5bVr13Dl0kUDu+/fvYfVR8vuugFPnD3D1ARIH3NIgHlrBSsba+gOuya/LI3tdRrIpRKIhYfY2d3GzuaGZXQTdCFdQaFUwLVnn0GpXDZ+auqstZV1bJI+pt5Cr95BqANkEmkUSyO2JpShTD5nTTQJQl++egkXLrHJWQ7379zH3dv30K61kYlnLbDU7TqHnuDE3t4OdqublgEdz0Uxc3oK5586j6nZSQtkkVu4W+ugsrmHj379IbZWt5EIJww4YrNDAtC9QRutfhvRVBQXL1/AtRvPYu7UKSwuLuJ73/tb3P7stgH/2VQG5+bPoNfuWcYwQSHuK/Kzkp6g3mxY5nQykzI+aWuqMxzaOlNP8e8Em6CNlGx/WkO8aMICOWw4l02kkGHQJpa0YA+DMATQrNN3OIRsPodTZ8/gm3/4+zh/8QIOK/u2P5cfLOCTDz5CpDNE7/9n671iK8uyLLH1vKf3ZJARDO8zIyO9razM8tWmpO4GJMyHII2EAfQhQYIgQD8DSBAE6Ed/goARBsJMSw30fLSbaamruyenMittZIb3EQwy6O17fN4/Ye1zF3kypgkEyHjm3nOP2WfvtddZu9bC7nbeTmiwfwhUk0XJZBuTH6Ozk3jjow9MxoMMUOrC3rl1G7ubWyYDwbXarTWcHxdNoFSvotHtIjMyiHOXL+LKu29g5OgUOuigvLuP4nYBawvPsXD3AUpbedOijZGBHYthcHDY1g3lO3qRMLKD/Th9+QyOXz2P2RMTrK+Ger5nGufXv/gaN7+8ZuzSwYxj8FJ7e79YtqQK7RgRtqOnjuPDX/7YpEEe3n8AnjVigbXHd+8aE7vNAi5tl6BkkoiSNGRvr+9sYWV11UDC/fIemu2maYuTTTI9Nm166r12yOwp1x5lfMqNisk27Jb2UWlWQDb18OCAgX2peMoYjdu7u1bs79jxkxgYcrrXuztO1iSdSsCOq/c69jf7liAh9ZTpCxwAXwwerM6i82MVdLl9P2S2cHV11caPACrZxLRpe/t7KHXq6Bsfwi//g9/H2z+/CnZIaxfY2ylid30XBcpv7Bbx/PEiqoUymsWaJTc2NtbstAv11pkQpCwI5xnt6bvvv4fBkWED7AmSWmxhJ+2aJgFRzxdNLsoSyeHD4IjX5akd2mxKBJUKFTRqTfRnBzE0MIRoiEE+dchrVp9gdXXZtJcTyQia7Rq2qcGMDtKZLCYmx0zHnmtmm3UWqD89PIzx6Um88YPXMTg2bH4AQfunDx9j6cmCzYMU13Y8ZePJIq48/bJXKpqOeSqbw+yxo7Zuh/oHcOO7265faServP+GFe5pdmoY7hvE+PioS/J2WQy0bVrfXPucI7FQGKPDY5Z4JOhua7VcRols/2bNfAQWaWRCot10/nMuO4DxoTHMTcxa8pJJK0qRNEM9NNDG3PmTGJ+fRSgbRyPcwX69jHK9Ziz1yfFxCyAJQD+6ex0Pb97AztqanSKItlhkk0A3e90RJugvWNwQgsk0UT5LvjcZu+ZzIYJwNIlMf78VIZw9dQz9YwOodmvYLm2j1KKufh3hWBfdnvNVKZ5OCQnn3gUanN1AnzeQtiFg7nzNgFB0UHDO7XtsI2MO+fP0A/hDv1Ags46X8xk49opvaVdeJEYolpEPzO/Kr1dArvhZ8bL8YwfAHDI2FTPLd+VvrkkF+eanNxyhxmrBREOIRVxsQ2RUYLUBFiwuHADQAox4f9Y24Pt+HOzH9CqKKP9ccY3Y4KGwk/8T2HcQHwbXpG1RvKr4WnEgr0XbqFhMx/bVFn3eB0wUvwooEQDtxqxlc0kkH42p4lJhBnxfz0gdfve3A/wU47t+dnuHG8vDQoGKDRR3KmbwwWM7bUAyCmsrBCCsYjkfixC4qCSFSE5sh/ldlPMKfoQjsF2aEz4wpNjL4m8SVozReXjCVXG3a9chGO33k+6lZ1RcJRKPsA61m3UN/PmjsdJ84f/VXuE4fvxLAPPF++safF39L9zA70u1VRiHH+cJANYa8jEk9aPN1SDxqv7ka5bEDDSZjUjE06wB8PpiLCvpUdkNXUfPr3hZbVNfCWPwAWwfA+NcFPjK9gjgk1Sk5pAvSSP8we8/Px6XTWIb1S6tBT9+FvipvtA48LdLmhxKVjLwEyCrE9K+zyBCIr+r5+P76i/1s9YoryUQmK+pLbKhsl2yFTR1L66/Q4zD6X/7eJLmiu7PeMsfO33Wx6nkB6l//cSSs2GuSK3smj8v9brG38eF+HnGnv5nNPfUlyLkcZPz7aCekWbWEpbBOhM47SfV/P7Q/NOz0H6aPfBlmIJ7OfzOSWj4z6Y1QJ+LdobVSV4EoFmEkHOUvggJDH0Zh1NRUcKeN8BNjQHNG8igM7gT6Cbw2O9QLWwZZz2cDwgLLGLQzY70H04gqYzQwYZ1UDX3+xUp+XldW5khMUP0njpEG50mLYMeflYTTPeU8VTm1M+MHxj7QAM6lXZF3PhdLVqxP431tEe22OGxIX+wNenMQQjo/ZpgAsXpTPiLUcZRhkxgpBwZP3vFe/E6/M170BgKwKOzwWeXgXFFOQ4zWvyeGQI6fsHzqU0CHTVWYiX6Y8fX+HnfmeH3tBi0aP3F7090LRgZHjlXdAb9jJ02jsOMjFss/B5/xHQgkOr62xkCbvy6Hz8n8JhHSDUebD8dDxkQJUPkKMip0jPIOdD6kGEWWCvDq03Pvz9f01EbjoucWEpBaPzUl/7mqXnA35qnqjbMIIPHsuUIy+iwPdISY5QpA6K54wz8Yeae7ZJzrHGTMyZQVpuBMvx8Bs5Jvc8280eOisbVP7Li+tutI0sGBNWf5WTwO1qTykprs9TGp2fk58ROEeisa/IzZGLafGy5eSLwnq85x9/ZPAMlg01VzoTsnrUlOGsnG+bPWzdfXPbRZAescKlb67yrOYfGSiYAHUE6NWgAdH/fGNBjQYYcOqEcpufmjZ07Oj6CwaEQ6mUYmyhLx7UO/Pkf/ym+++y3FI/EYC6LVDJu1WfvP7hjQBCDSz6XnBEC0K1e1wDoLCUjujxCFrYAvdVyp1UuXXwJr7/zFubOnUAqG0Gl2ESzUkd5e8+KUNX3q3h07z7Wl9eNSUitODIlCUCTUc1gmsWjIpm4FYlioE8mF9mTz58vGpvR2tRu2DF1s0MsRMBgqOOSbpF4GK+//RZefvmyMbAZBw5k+g2sun7zNv7ir/7SWKuUY5gcncTO9jY2l1fRbbSMXWnrOJ3A6Pi4Bd/O9jnNNAIl0qDivCJT24LRbs+Aex4jZ5DAYkszc459fOXyS1aQ7LEdc3fyGwQh1jc3DIAiUMAj+bSaTmuWmqsRA6BZbGnm6BxGxscNSLh/6471BTVsyTwkm46AqBUKbDdRJ9u1XTeN7N/5g9/HD373Q5juBYGwvRY++dtP8Kf/8v9GOpTA+OAwJodGbb6TpWtFI4slY2KSGcdCfy9detlYl3/367/Fndu3MdznmNocB7Je33jjNcTTKWxsrZvWdTqbQYXH12MdAwX70lkDH/e2WcjOsQdZHHBiaBJpBmk8/06pgWTGHAqynsmOZ1EpngLiyRJG9Cz2VayWkUxn0TcwhD4eu+6xgF7agD/qn3LNXXn1ZZw6fhq1UhXLi8t4cOc+qvslO1IcDUcMrKTkC2UjGr0GllaWrGAhNUOpE53OpREN9xAJd5HNJJHf3caTxw+ZvUAynrRTAWQXmGzJ0JDNecoaUCeYuq4EVglOsvBaLpFzQHuHz9FBpi+NUCyKRDaJE6eO4+Lly2ZP7ty8g/t3H9g6IQCdjGcQjbgEG9cgGdB7hW1j6yHWxezJWcyemDGJB87VWrmGnY1dbCyuGwheKVRQLVBmhn2VQ7PTQjjaQzfSRW6oD2+8+yYuvnzRbAmBiW+//gZ/9q/+Avm9HUwNTeDCufMGpC0tLrp919ZUxOYrAejc4ACmjkzb/kLGLk8QpBMpm4uWxEHPChky+UW2qznHXR7Rb5hGPMGwbCITME3qJlHCNWPF9DJpjM9MYXp22gqcDWRzBrg+vHsP26vrpimdS2UMZF9eW0EukbGEAkESsrxp72ZOzuOtH32IV959C9ViBXfu3MHXX3xpWsxMDhSowVsqoy+bcycv2g1UWy30jQ3jpdeu4ur7b2H81BGQFUsG5u7aNhbvPsaT2/fRrdRNvoMADU9N0PZw7fHEBOchi8bR9l390VvGYu5LZhHtAIXVbSzcfYgbv/0GlZ19jA+OmsxMuVgxkJTSMnvFfSRzGbzz0Qf48Pd+il4EuHPjNuqlCrZXV/Hozj2UqJPM7xX2rSgcC0OeOn8WfUODdgpieX0Nu/t72NlnAcM2hnKDxhSfHp7AYG7A/maBMY4rT1aQ/byytWYscALQZKGziOJgdsAA6HgsYcnsYqGE/r5hRKMOHCPwzsSOnb4w7fcwsulkwPrqYnpyyvZinubgHFDAwX2bLF+dfOPeTab3Jtud3zMgcmxk3KQtmJiod5uooon0UB9+549+hStvXDTJjO3tkmm/by2tGTu9vLNvyYF4L452vWFrnveuNqrWvzq1w8QcbRRZ0ASgKQ1EEIj23ZEQuE+WEGaiNpVw2tzlfZvr3BO53t9++228/+4HxvS9ef02/u7Xf49kLImxkTFkE0y4dVGsFEyTfGnpmTGhI4kQ8vs7xqZttKllD0seUO+aPluxWLWikOzfcDyC5EDKbJEdH4/HLclU2N61Ir5cA8ODI4jR96e9SSZQrtexXy5heu4oXnvzDbNztB/XvrqG69/eME19snaL+3k0qhUkE3FMjI3YiQ+eHHGSYkywOfB0v1AwezY8MGzSLVzDJt9SqSJfdBrMidThKQLOEV4nk85iYngSc1NzyKSylszcLeyaxE091MGF11/G3LlT6CTDpv+8vrtlew+B8LkjR8xGEIC+e/0rPH14H1srK6jm9xFqNZFLpA0U5z7vTsewxmnX7HgUlO8w2BnpWNyYUg50SCCVHTBgf+roLGaOzSI7OoByq4jVnRUUGyV0wk10wy1LsjGeSaXiwYlGB4JwD3KARsj2EDKbFZATgObfnBfODycw3QN1vUVAkQ/FcdbJVI6P4gPuv5LWUiykeFFAh4BLrj1eh3slX+O96U9wHflApf7m512s7AAYxSCKfZ2P6wpvcS+Rr8dTY0y6MiFssWLLEWZilFIJfF0D0dquZhL9WbEarT+4VwYgm2ItP15WTZ0XAaKD5+z0vtcnArzoK7h42fnbPnDn4wEqAs97K24XSMPv0P7wx8U0EdvP+WMJVfZJ6BDg9GNPtkPxnGInxSh+/9OvdfGdiyl1T8VBGkfJPSqmV6zH/tF19ewGDrKwJrXsE06jWgANn4PzgN/ha5oPfE7dk++pvgjnsA88CSj0Y0t+XjGtYnfOf9cu93zCJQR28ZSIXte11F+6Fu/lzxXFUGq7EUACWUNhID7AKryF1zgE/ByWovVCRqTiNo3fAWYRyJ4q9lRcpj2J32OfaS0I6PYxEnfq8vua2gLR+RyspSFgXskHMZ99QNjUdoOTAsJkBJZqvvrvs838pxhZc1BtEwCo+NaP3QU8q591AlnjweuqWLPm44s4iQBDxds+ViScjNdTkk0JJX5OmJ3mnXAj3Zff06l5akC7kwPutJaure8KrNUc9a/JzwqjUp/6c84lGd0PY0L1Ea91UIehL3twQsR/X5iK7IYwnBdtHPEX4V/+/NaaYL8IENdeImxEOI/GR/ZL9kXX0/zj9/1+snUWcwk44Vk+Jqm1ZPYyWGeG2QXyRvxOPO6wG80jtdF/Jl3b/57WuBVfPkgWHkr9ao0mEk6zWePDNSL7TX/MTpJ5ADTtvfVLUISQz8v1RADa4kYjOzSNsGbrXBIcAnz4or9ItDnrwX1wTB0nMJI31ucEpIoF7QOlfBgZSjkFAonUGVpA6ih/wQrw8yecgCGBoDJwWmRazAKtXwQbef8D48yNKOSMFo8p+kZCm6HAQBp6TXYZdBlbH5QT6KbJoIWoYgfOcazavQQiC+RXH/E77EddV4tThk8bPT8vMDmZOiyix9dlXHkNAzzhNLzlIEi3hYuKzyhwU8+ojV1aPwJN5ZAJgNT483WNlyay+tr6u/d9ZoLvLGg+uT6TZnFQZPCAxeyOyNGQuHs7NnC14oO8LgtsTgNZNgFzwc15twAFpAqYZ9toAGWA1HZtDjoKos1HfcXXeX9+jtfk67wm+5POkxw5fo/35wLXRq126P+8pwy6NhD+nwuZn2H7eJxRjgvvK9BcmW8CPr5Dp3Wm/qRkgebPiwZYG6wcVDlSMrBaF/wt46vx15hrA5Zzpg2A39Ea9RMOL9oBgcKar341XPWNdPp828OAxtZL49Bg+k4ap5SzZS576NsXzTsz4qHDStZspz8/DTjvuSIGrnp4oBXKvwPHke1wBTLjiMeoBZ0FugmEoyxQNYxeeACD49RXHsT41BhIUivt1YxNNJhIIl7v4d6167j2yWd4cP0WMtSb7c9huG8AT54+tLlF5phpOzOIoQYimU69rhUeCzHYSibsyCUZSNThZZBz5fIV/OhnP8bk8SMG6BX29q2o3c7yBsr5EiKdHlYXV7CzuWMs1b3tHZtbVnk4mzGgjgzeI2fmrdjbsdk5Azry2zumo7zw5CmWV58bm5jOQq4v647uBKwosioZuP/wxx9bUEv2JLOxBKC5Tm7cuoPvblzHfqVizGQeVSaTkozb9eUVdKoMQFPoRiIYGBzE62+9iZMnT4KMHLJF7969e7DWtnc2LSDN5TJ25kprh0zRRC6D8xcv4OTJ4yZjQCCRgenG1iY+/+pzA0dMtmNlxWROWDSKrJnqfsXsCZmIBPtZsO/V11/D2NSUrYXvvvoW33zxpQFjqZgrbEUmo8k7ZFP2nXKragXY/tN/8o8xeWESqAI7m0VjV9/67iY++7tPDAQbzvVjODdggEN+v2QAENloZHOePnsKP/vZz3DpwmUk4gmsPV/GX/z5n+P2d7cC2Y+SgZETE2Mm50CmG+cItY3jmSQiqQjCsTCS0ZiBH48fPsHe1jbKpQpilOHI9Js0Bh0dMp15soRBOfV4qYlMcMfsKFmLkYixy5stBstxDI6OYXB4BC0WOQtFTNKiF+pham4a733wLmZn5tCt9rD4eAmP7j3AyrMlxHoRy6rTpnG+TR6ZtCJnm/ltPFx4gK38FqaPzuDs+TPIDWTR6lHOIW1z4taN69h4vmJSBix61mzUEQk5XUUyqnmMeGdr247l8zWygBKIIRlNoa9vwABKs0mxqLGHKeVBhj+1bMmm3FzbxJeff4VasYJ0Mod0LIVEPG2yNyxs2erUUa0VUawVEU2HkRvJ4dzls+gSMEPHNGg3VzaxseTWWKgdQjSUNB1xx/6MohtqAVEWcDxiADQBcCZwKCGyu7ODf/nP/xiLj59iYmQcR2dnkU5lDXBiYUkC6GRSr22sY7eYx+nz53Dl6isG6jx/toRr33xjWsljLFAYjmN3exM5Fk9kAbkWi4am7GTD6tYqhjKDFmQQWOa65V6TJ7OSrGT6ETzSHw4ZG5rBQX9f1hJDxb09k84YHRg2ZiWzD5ub2yb7kEqnMTIyZKwuBvQjR6Zw4qUL+PEvf47Jo3NYefzM5u6zR0+QiaWwuvjcAFyyRIeHRlGsVVDrtE2b9tSFc3jr4w9w9OIJxNNR1ParWH2yhMc37lgRxXalgV69bTrlG+tb2NjeMlYtWds8NUFN9rNXL+HdX/0YQxMjNu+6tSYae2U8u/sQj67fxfbSOobT/aaTSd2OUqWMSrN+oEP93k8/xuSZY9gp7GB7cwvdetMkabaWV1He2bX/U5+Ycj0EgDMDfZiaPYJOJIS17U00em3UOzXrD57oIGN8IN2HmdFJA/4prUH9adO4btWwubeFzfwu2tEucpbMSmNkkCBxCu16106qoEEN2Aj6KP2QoD7wOHZ2tg2cy+/vGdhK8I91BAhqToyN2fgSfGbSjsXwuI/QzvMf17oBWbGwnUYp7O0Y4Mx9nbIcLNhoPna4Y/8i2SSuvHkVb33wnrG9796+g831dZS397G3voXKbhGotdGuMFGUQJNJMNaXaLqq6ARumOhkwkAgDvc2FmdMp1Poz/Wj2Wxgd5f7ShnZRNr0WDl/90sFaxvbHQqH8dFHH+GVl6+azMKN727hu2vXTU6qL9uHdIzAYNQ0iFu9Jp49e4rd/DaYMSQATYkrK0aKjtUHyGT73BrIl+w3tV9jyThm52fRDjkwx2xOre4KxO7s2ro4MnXE1pHtv/TL6XOEwvjwRz/G62++YeAwbdHis+f47NNP8eWnv0WzUbNkbLjXRTqZMKY7+5g6zUwQ8u+JiUm7J5OdfJ0SLgSgmRCgxjhBacoAUB6KyS2C+1a0t1IzcgaTe9l0H86dPG/SJPn9ggHrvVgE7RhsX7HNt/AAACAASURBVJ+Yn0NiKItiq4pChYVpIwZwSut8d2sN+1ur2Fh5jq21ddT2S9QWQCYaRzLqNNGZnDSflwQY2/0j1qdMnLEAJ4sIOuAvhlzfEIbHx61I6vjMJDIj/ai0Syi3StivF1FpFtEJ0V/jXmP5TtRbJSs8yL5lrMO9wyUqnFyBi8kcuMi/6WMoFrD3ek5mjn/Tl5J+KU+1cQ/i2PF9rgnfz5QfyPsp3hPYIx9YcY5AAX7f2kngLiDQ2Okw9k/DnQzVtegz2h51AC66dWZ+c8/1KX8IPAcvWizjx8Hy3/k9W1sEmgPAgT6WxRlMZATvcw3JD6a0l374PcXLwgMEfLHwqWI9xQ8WjwV9Zsx7j2Hnx352r54bF15fGITiGQFa6n/FWIql2X755LyuMAUBmAIBBZgId/DHi4lq9ZP0on0cQJrKKpaoa+t+BKAVvyi2MyCTPgSLEUacVrbZh0CjWvEY76N4RiAf28KxEsOTDH8+r+aonkkxm/qCeIXmnZvrTgPdbBVr/QSgleJYtoHtVtyrOSrgSTGQf8JV80/Yh8V0wboS+CswV5+1+CSIvUVMlO6vrfuo6z++x3sq3tO4av6r3byuYm/+rTWptefHmVrTHDPhFJrLwlBCvWD/CiR12DZhJ/Q7NFY6I+DH6v5c5r3Ud3wu/e0D0JaYCNa4jUnYYRk++OySXy5ZpvhaUhqaIwJ8+Vz8rvpKQKlAQn5eSQ6NL98TUVHfUxuFH+jevL/J7wXJH74uyQ/bY6lJX6scJDcMXzFy2/dPQfsxPe8t+ycgV6Q2YX5qq+yPbI7tn4F0jdYyJXJ0Cp2v2SnAAH+RHWG71K9qt+YlE9k+6U1gruwgfQ/ZNfXPi/govy98ht/T86mekeyj+oHXY5uELfFv2Q7G6FpLuo+PGapoyAFeQQ21ACDWb38tG4YR6HvLDsp2yQ7y/8Iahe/p3sQKlEBVYuJwPDq2o5Okq75PUhLRam+5eSzMJZdmjNVnvpolcYOTO6H/6b/9xz0xEDUxRf/2gRltOJqcurAE0mWwZHhefEgZaS0632D4Hedv2i8CZzK6WmDqCC14GWPfQNqGfcCW/T5NXobdB4p5D7tvx22MpIyrTb6R1T2I5PM6yvJp4GRU/OfURuxPEGYMNDH8bI0AcxoAGWF+TzpXapMywprkaj8nAa9HwJV9zr95f7F4telaNejAKJlBqVZd5jZwkrT49Bwy6nz90Fk6zJzIaPiOkMbLN2xqLyUxNM4yXtpkeS2B8cxQy2j7/Seny2dAGxBXc5k5/shQW5tizihrI6FjIUMvI6C5zu/LSMiBPQD2A4F/fkaLnNeVwVfmVW2Vc+MbUDcehyxijZFzyN2c0jOrbXoe51h37Qirn63XpkKGGdtihaMC5+z7a9g5q3R0eQ+OgZ/5lLGUcZTBl03Qc8m50BzWPbQ+tLkdrCvT5ztkZWuMtIFrrmgzU9v5rD6LwOZ2wBRR0KBrmAMcDYp9NF3wofE7dOSk6+yYFb7TqXtbvwQnIQTCO9DaORh2LbJsrEgVHWA6ekFGMySGPgOeOMKROGKRLCLhNNotCvcnEEsMIDMwjWzfMEapxzo3jWTKAdDhVgvZUAy9/Tr217fw5OZdfP73/w614j760imMj4y4ol3lfStMYxnsVBLheMwdeU3EMDYzhaMnThposlPYR6fdxc3vbhqbl8ysV169gtMvn8fw6DBiiBirmIW8dlY3jbnE/1NXkzIcz5eWLIClpAbnMvu60mvgjY/ew+/9we9jYjSHUApoFYCH9x5hYeGJsW9v3LjhiqChZ0k9czZYTM3WZhfzJ44bGPXk4SNEeyFkU1ljbtcI3pAxHYsZQ5lMEh61JgC9srBo+r3UPy/X6iax8NIrVzAyNor83r4BRWSZsU9ozyjlQcdpeKDf5BtYXIrzjkxRgvPULL106QKOH5vD2NgYoukE1leW8fef/Ftcv3nDAgJ+f5PMzkgUkyNjiPQcG4mjzKPYr7/5JmaPH8PE5JRtwA/vPMAXn39ubEg+V4vV07sdY0CSMdqjHEa5gLOXz+Mnv/ypyW8UimU8fvrEpDR217ex/nwF+bVtJMNRA1oISNWqDQOgS7WqAVPv/fB9vPfee+4Idv+AgeS3b93Cp598aoAIgSVqe6ayKWMTUi6AhbBGJ0cxPTuD6aNTTu+Y7OedHdy9ccekEFhskGM2PjBm8iXJWBDoBs+9Y8UMi06KwhheHTRadRT2CXDRoYmjf2AIc8fmkcikTMO12WsjlUvgtbdfx5XXrxizr1EAtlf2THf8+dNn6NRaBlqQAUrbRYAmlAyj2W1heWsZpWYZZy+dwatvvIqRyUGUWiUkk1EDKjdWVvHw1l3TlV1+tmgsPdPXTSYxMzNrWfeV56uokFkYZZGmFBiAUGKBdowFN/gs7CuCYI1u05I21IAeH580gJ4SHKX9MnLJHPoyfQj13HFy7iPsg3Cka8USm706IukI5k7MokPAL2DE1QtVVPZrpoHba9N2MAHMwKRlOunRRAjJbNoKBL77/js4Mn/UNN9DvbCBg7/+67/BrW+vI4oIZqamkEn3mxwEi6iRxUh2YKlSQd/wAN754D2888H7tp4IQN/45lssPH6CVrlqRfZqQcEigi3UwA5Ho7YmqBlMe8i1Mtg/YLXfuPYpoeIkAOoG4Na6TDw4UITH7q1wc7eFwXQfpiam7EQEZX2MXZsvWiKiL522hAfBoezQAJJD/bj65uu4cOGSjcEXn/0Wt7+7YeApmcfUVHYsvywa3TZKjTraYeDkpfP43T/6fRy7fArReBTVQgnLT5/h8c37WH6ygA7lVVo9hDs9k25YWV+z/hmdnDBmLZMM8xfP4id/9Ds4duYY+CgrC0sorO+hvLWLtQfPsHDvMZK9KDLU8Y8nbQ4XamVU23XEs1l88POP0T8zhr2Kez7K5ETaXdP+LWxu2mkSai3zpADHh4xzJrzaPIYYi2Jsdgqzp+ZMk/7ud7fxfHERuXAG89OzGMgOGIuUkgVEI4v1KlZ21pGvFE0D+8ixWUzOzmDmyBxi0SS2Vjaw9mwNoUYPY33DGEwPoNvsGCBqclnRkBWmW99bNwmgTqiH8YlRHJubtbGmndjP503TnIGhfAoGDQThKLPEYp78HIFszmeCTKgHAVAUaHLuR3oYn53CzPxRO3Gztrxi6zDaDaFVbqC8XUC9WEao2TN9/nTW2Y9Gq4nd3bzT/Q8k7LjHcG1Y4jOVNj1mFlzlHmya5JWKC96NyNBBgxrNDVdUOpFMGgB9/uwFREMRA59vfHeTqg1IJVLGTjaADy1LFtebFSu+WiyxgN+2yaJk+jL23AThS+Uy9vdLJt3DJA2feqB/ANNzR+xkDU8FUMrDivnt7BjrPZvOYmr6iLWHpxy4vprNFoZHxvCL3/09HD91En1DKYCmtQdsLefxr//yL/Hlbz8z2RueBhnIUqbL1UNg7QMy8Tke09MzVij3CTWwSyUDd4f7h20fcEBzxf4dmaP96djcd6CWO/nFecWk7vkzF5BMZJ3edzaNWqtpRQdnTsxh5vRx5EaH0Qi3kS8VzI5VSvvY2ly3Nbrw+D6SkQ4SIVjB3MLWls137leU4GDSlza33WqCVjEeoqSL873NryNLVMBYL4x4MoUBFmacO4KpuRljQNe6FTRDDTTQRL1TQb1RQZ16YTxGHiWzumYAMxOg5rcFRUGZcHGBvvM1FZ8SgJafyHYQ4BNRhP1GX5L/p8ST1oCC8hfZawaYNB1o+yIwK/9Yfic/I7ahYisDqTg6VnPI+YuKV0mkEQlIJBn7PDeN4Ai93TcgSDBMVUwl/1q+M68v5jaRe/rNYhaXKu55feDFxZ5kiTtwy4+f5T8LYGt3XPwon1jxCX0VF+8eFvnygSX53C3WFQjGR8+vuFxAlgAQxcGKt/g9AXoaU/WB2sdr+vf18Qe+TqYev8M+kWSnDyQLNOSJUbGU1V4XVzsgV59TXOAKWccsHhBAJaau2sPrqN6T4ipeS6C3zdmoA0iFPSj+0NjqhCnXmj0PZQeDooZ8Dl2fyXaRhPRdjZWuqTiJ1xEgJTzHx30UexpuEkjWCHth+9Wf+py+K6KbWPw2FmGnh+3H6vw8X+NvXU94k8BnxWs+PuED8JqzTrbIxX/qd8VyhnsEfi2vw3nGtikZImDT5ptXB0jrT7GxP6deHB8f09Ba0vxhe3yCFd/3sSvhMD5pkN+ljWL/+IkszR+tIfYFv8d+9cmlfF/YFF/n3/7Y+uOt9gnT4nf5t+ydAbJBDSW2S1iAxkrAr/C1F/EdjaFsisaS9xGO4M9Vvq8+1PNZIbyg9hzbqz5h/yhZJFyL3+feKbvmxs/ZTa152RjZE9/WCiAXXiVbw88I/2Ab1HbhOD6+oPdl4wTSCsBmvOEn4Pznt73BA5vtvk2XQPWxzwMbRN8o2F/VPr/t/j7INr84V92+4TAwzRMfl7JEb5v1k1yC1tkMB6ZTgsO3zZlkwkhyTDgZhllzjPnQ//o//Jc9gXEyZmLi8oL+BnqwQwZ/8AEMlAgyTJpIfN3/cYbaaSj5C8UHnXyAS5uHDKHfUZosbJeMpDpVE0EZJE2EF68t8FQbnP4viQRbCE238XY8gFIGTpua8xbchGMf8EeLXYv8ReN04HwdZCRdsQItOi0aLiDJRrA9up6Yx7qnMtn/3kINgF1dzwftNQa8JgENPqcAdGUp5aDwe9oMNMnlSAkgfdHoqr/lIPgbwPf6jsYwdnhUSgbMujVIGnBCyyi/uNB4X2Zc3DgH0hsdtwm3ms5YafPWBk7mhP52G3agGRfIQmjR8D0/ENMc0ULWs2vhyRhpg9CGKuMoB1XrQP/nY8pB0Qakea/1qP6QoyODbga+XDnIaGodOwfAOS1kxflO4+E80YbsHBxe2xjVwbri53wj7ju12sg1lzX39X8ZaraD89M3gjLAcpbYT76B9vtHiQJ/UzVQOJD74ByVk+I7UW6DdMceKcEh58PfMKQVLGYD33NAkgO6tQnUAi1hzVuOtzZxt/xVBJOAdMy0Sm2dBIEFwSACXdFYEtEIj6Ck0Wkzb5hELD6AwbF5RONZTM9N4/TpeVDNo1qsI9LsIFxrIVRpYWdpFVuLy7j1zXfIk8nX7SCby5jxZxVgBsQEnvqHBpHt70Mz3MPA2AjOvXQJ86dOW1BJ5hNZY5Q7+Pab70wOYHJyHNnBHHIDDkwjUFoulLG3tYtQG8Y2GxkcsmxlsVAwIKdadUE/51cz2sXv/6M/wk//4H23M0aAynYP177+2th0ZEwurzx32noNx4Sol6vIU1O51UYsOK6zt7ON7e0tDGYGMEMAl3qNXSA3NIBYJoXzFy8au5ws7FK+iMLmDorbu8ZmYwKN/T46MW5O4qMnTwzUGJ+cwNSRGQPLHj58YO3py2VcIcVkysaaQTdiIZw4cQIXz5/DiZPzBjaQzbq4sohvr1/Hs5VFm0dMLty9ccv0duen5tCXpBZ32go8nTxzGm++9Y475dDfb6zve7fv4Ivffm5attSCpq4ygXgyj8cnJhCnNm+rjlPnTuPdD98zUIxM2OvXr+P2zVs2Pj3qs3L+NlrG3CKTjwEPj0JbgalY1Ip0ffDBBzZv2cc7W7u2uT959OjAqVpZWzNHdGBkyJhoBHimZqdw8swpjE6N2BwgQMKk6+LjZ/j8N5/it598ZuzRkdygAU2pWMp0wDkuXB9buzsGyKTjrk8JBnRDXetTJgC47oaGRnD5ZSYGxrG5u4W9UgGjM6P45X/4C8wcY7KFEwbYXmrg6d2HWHz0BOE2LBinBAj1t1toI5qOG6N4p7iLUrOEMy+dxbsfvI2xmTEU25QiqaJZriLU7GB9aRUPbt7Gvet3bKwI2nCdjI6O2/js5x2j3YCoVMqAwBqdLJ4sSbtivMaWiUYMUKdGG+dDNJ4whiklDqglOzwwZLrktCPGpqB2MotBGbu0id3iDjrhDmLpKJJpF8ybfal1EemGLYFBKeF40iVzuK+zOCWBQgKqZF6fOn8aP/johwYO7+3kce/ePUsQbK2uIxaJoT+XQxdR02YnoGvMS4KD6OHspfP4yS9+jrOXLtg8IXv7zq1buP3NDWwvrxnjl/rE1FQnwDk5M20A3sb2hrEh22hjfHjM7DdBIp3oiUZijglcqVlhnmZQ8Jbi3wRHaPdyEce8HSP7vdE1H5HsbxaUJOMxniRzJ2yAV2aw35JmPGlCqQ3aCs47gr48TUGpFGrrEryldEaLAVinhWOnT+IXf/h7OH7hJJLpOJrlOp4vPMPNL67h8d2HCLe7xiImAFYtl7GxtWXgOqVDRsbHzE5OzR/B5ffexNFTJ5CIJFAgU3tjD3urG9h6umJ60ASyqc1s+3i3g0qrgUq3gWg6jbc+fh/JsX4k+9LIpXNWnJMM862VNWwuLltRxiZlfChR026j0qij1m2iFeoZy/OVt1619hNM/fI3n+OLT36LRqGCkb5B9CdzduKARU8JpvK+6/vbxpoenZ3GpVcu49TZMxifnUUylsLSo2d4eOM+GrsVjKaHkItlUCtUTIrBAI1eC1v5baztrmOvsoduNITJmUmcPX3S9n7TuM5T795pZzMQp6QEn5snTAj+srCnyRvl9yxpSLvQqnLBdu10A2U4mBjrRnomcUI709/XZ3aL/dsolrGy8NyKBlLyxE7ExCMmmcGfbQL3hYIjQMRTjjhBVj0LgyaSVnx0sL/fgky2eZfFUmMELt2eSzYeT3xZgdVMBleuXMGlS5ctCUV5i4f3HxnzlhI9aUo+pFLY299BrVmzOVlv1axQa6VeNDkc2moWnr148aLtsSwOy/XP0zqdTte+z35JpZJmL6htziKblKqh/jJPx1A+hFImZP7SXlJSijJG7777Pi5cuohUf8Y+42p5hPH40SP86Z/8icnqDPazYLE7PbO/l7faAgTAmRQ4wroCgwNYXX9u7P5eu2eFFgl6V0uueHk0EbAw41FjQ1ts0nNSXdxH+vsHMTU5i76+frPXXBclBobRMAYmxjF35rjNtXa4a0UmmSRrN+tYWV7CtS++wuMHtxHp1pGOR1ySpVB0hUOpE99sWwKFc4Pzif1u/mzYScOYH9Vhsb1AY7IDpgKQSmdsbcyfPmEFRsmAJgDdCrfRjVCLtWHFGQ3M67VAEX8GtWJ8ktDDuUAAmkx5+ZY8yPq9+KITFBHPOA1g+r60U+w3O+WVcifofIKJ7/vxOxZ3dhyRwyequP51xRXlc4rkpQD+ALQlrE9wrHt4epj7BL8nNqZ8TwOfA2KUJPY4N/SMfmwZ4oYc/AjQVKxi66fjZEsEKPE9PgOBb8UufC61RXEUfS0/BucewOcV6CEgyp0KYgzlGLgCtnzyBq/fbjgCj+IhxTqKb9l2tlf9/SKuoHhGbdL7whD0f4F+LwIyKlIpLEH3EaDsg2diavrXFCgmdjP7z+xawGoUqKP4W2CO6RMFEpJqmxGnGtUDSQn1mT++inM037Npd0JJY0W7rPXF32n6OEENHPddJ5Woe7pTm4d1lRR3+/0hoFBj7APqoYj7vvpf2ICbS459qT4UjiFswX9fc8iPhTU/Nff8uMwlN9yzKDYX0Uz35G8R2IRB6Hsaj3TSEfz4IwKmMI9DDCJmQLvic613xaLCu3RtxbgaP80p2Q/hKLyvGPDCgLSG+RklReQ7KoGh32JG6/4ax4M1SI13T9dccbo/H1gEUokJv//0DBp7w8SC2FfjJtuh9av+UDLLAbxBLSpPo5jXkh3UfNac1RwT3iV7oHUmUJd+Ke0jtfp5LfWJklVsm/BLXkNyHgRBRRJ013Zgt+Yar8//v4iZqH3qW/WL5p9by4cEV4fBODUJH9jV8/nPpfc1j23ehF1yTc/r4xz+eqU0omynxlX39rE/P0mmtmrcBOrrufVMDutyklDCzLSfufFogEVOLY0aSAqptlgsONkg20AAmoQWzjeOBX1621v+t3/6X5sGtIwDf2vT9QHlQ4PlwEEf8FEH+BuuOkMLS6CwFh8fUpuyb/T4uhY6/9ZxDd1Pk0UD6U9yGR4foDNnxBtIGUp/4vM+fAY/86AihMzwaMC0kfr9wszjgTMRgFH+hqv2yuCp3eofAmDKgpjjzcJNgcbXQdDqFVZQRot95x9d0EI/GBsGg0GGje0/cPo8ur0PQPvjJePgb8YCJn2jqo2Ri18bjwyHgFqNrQyrFp7am+tzGUct/MN+ESPAzTV/vLVA+BoBaDemDghQtWbus/ye2Jr8js3P8PcZuNJ6033VTrZHALY5SjxWFRyB8/tVR3vk8PB77A8ZRI6n/lYCg+1V33GBq5/VB2qr5pH6VCCxnELbCIMq0DI2h5uQe06CeTIevqEhUOLGxjlCmh98TWvk0CkNCpt42Tdem5/zAXg5Zv5GTaMjQFoGVvfTJqHn9ftQ9oZt99ezNlttzgKs+V1/k6AjaGvc+RYHP3JAyQRy33GJHjlwbKvWFd8XAO2PgZxjm8MHVaDdKQAeubONqOfWdbFMdnISoXAM6EWBMFmXSZPjSKSG0Dc0h1g8i+Mn53H27DFXGKrUMb3n0vYe2nsVbCwuk6KF5adPsfxswfSHyX6yvui2DQys1ivGrh0YHUaqP2dH1N947x3TmoylIyjuN42RvLeZx9/+za+Nocsjq7NHj7iTEdEYCruUmlhHs97CQKYP0xPTuPLSyxgeHLLnef5sEUtLi6jWyjani/Uy/qP//B/hhz/7CI1Gx4onMVBfWHKatGRJVqpl9A8MGFhB2H1jdQ2P7z9AKb+P0v4+8V+Ui/umAZtKJE3Kg6fO2wiZZiYD4Hc//AChcMSYwUuPn2FjaRnbK+voNTqgA86xpkYnWSd37z9ALxo23dTjJ6hvncHO3m6gNRY1MJJMtRbZsZYRz1hW/MjMlEmbcG2Vq2XsFfOm1ZobzGFkbMxA7mtffoVnjxYwlO0zCZSRoWFjyLFI4tkz50GJjWw2Z3UBCFY8vHffQBWXKGhYMTjON2po87M8wj00NoSXrlw5OObE49MrSyvGEGcS1Cj4rQ4igVNEAIIgjYGesRhOnj6FDz/80PYNgkhPniwY80zFb7lOCBgRgCfIwj5lX5EBfXT+qIG4LGRIxhP32kqxYgD0//cXf236u8PZAdTLFZNT4Fom4E+2IuccC5eNjU5ifn4eYcoE1MoHBR73CyXTTX7lymuYmDlix+P3qvu49OpF/Oo//jkwHJieNWD7WQMPb97F00dPmZYx1j0BeCumVa+gHWkjlomg0qui0anhzOVz+PgnH2L27AwwyPXSNvCwVihj6/kqnj14gtvXbhojmgAkQTWuX0uGEZCsVq2ImR3XI6hYqdiaZcLFAV9u76g3agZqmSxAKoluhzrlYQOg+7Is7EU9Sud0JmNO0iPEfaPdwNr2qhUVrKCE0cFRA5F5LL66XzMAOhVNGIWPIB0ZyrZe6u6Idps+QbdjANLs0TmcOH3KApXV56smz9IoV614DvuHQEN/3yDSGQfKsZ8pi3Hl9av4+Oc/NQY12dx7O3u4ff0GvvviGgrrW4gjaicK9rZ2DNwdHB5AoVzCfrWISCxikiVHjx51znq9gc3NTWNMsw94X2rJso1Jk+jg+YkQKuUiKmWCxV3TNOb6iIbiBiCGezxN0kW9Ru34FmiYCVomsxkrktYNmJkcCyY6ZsYnLXHDRBgTKsVyyYDvXjxqAFmyrw8nzp3ABz/6wGRHeq2eAfO3rl3H43sPjCHO4m+DuT7rW7Z56flzAyhpG4ZHRjAwMYzp08cxNu2kC6KIorRdwOqjZ9hb3kR9v4R2sW4Asp0USkTRCvdA8RsymV//wXsYn5/B1LEjpoHP4o1k3jORsrawjNVnz4ztSyAuFonaCYBys45Kp24FCV//4G2cuHwWuVwWX3/6Bf7s//lXeP5wAX3xDAZSLETIgoEpSzA0Q23sVkuI5lI4ffE8rr79Gk6eP4vcUL/N6fWFLSzdW0Bls4R4K4x0N4F2tWlzjvauUN7H8tYqnm+toFDfR6IviaPzczhz5oxpvpP9zH6mFBOT2mTdElDnusgN9JtkQzKVQrFSNHtC5uZA36BJjHCPpfY4T1fwH4u7cm9iQnRu5oiNQ7jbM/kb1hWgRvLo4Ih9h4JRlIjg6YN6tWEgIBM9BPa6TC4ywApTlscdRScTmklCrk/KCe3XKzb+lKkh25DVDmj7uF4mJiYwNzNrn114tGBSIExo8LnSyQx4fJd1DFhwMJ6MG1OY+ygZ4gSTR8dG8Id/+Ie4+vpVS+B89dVXuHXjJh7cvWeJ53gkhrkjsw5YTfLkURulZsXWEefH7PE5O9lihRprNWyub2F9ZR3PF59bVV4GwywC+sOPP7QkKPFarpVr1762MeHz8rlpX9h31JfuNJ1POzo8gqHRQdMQX9/YsL7jXkgtaPad1RgJeEB8LiahmGiiHec+RMmHyalpTE5OW+KNRUCz2T6Eogl02d/ZLCaOzeL05RMGDD9aeIZWu24JJJ4OuvntNTxffIpGaRfRUNcVouV6pdZypwuKbTE45d5BbXTa1b50xqSEVDDZ4jXWkeDJsXDU5CA6oZAlSufPnjIN/Va4hXq4gVavjnaoZRIcJI0QaGu2aojGSGGjD60j6441SqBNgInFd2F3UlV+q0nbEIgLO79Rp/+4J3CfsMLOwakV+eGKDfwYkgCwYlkBDr4+q/xygSHyHbl/c146KZGQ9YviShEhRF4x/5gzm6fuQKbhodyCJEAU+x4AR4E0iNvrDk9pyrfdLzlJDunpyo+nnyNASnGXgAnXd4dF49iuirSYg/hZ7RCzXRrQioNfjOVI1VA8JN9cMSP/LyKW/HthDIrJFdvIwVd8oDiTe6Ifb/mvGwCYdBKVmhd6X3GUzZGA3cl76fn8uNaYoAfMX5dspkSdkhB6dl6H/e3mhOtHAcm8rsWNTUcCUp/7MaEPumoOxKMudjmM8hkHpwAAIABJREFUfxyJ5iCODchrSr6IG6jnq9cbB6RAxV+Ktf2EjT7vrwWL5yKH9cMU5wk89dcJn1mvK9bi8wsPEj6iWPiwPx2TXOtIuI2AMPWJQDeNkeJCvq/v82+d7teciNLuHLA3xdp3SSHhMhbjB5iM/1nFqOob/7fGj5/3+0FzSa8JZ+B3hQ9ozPl/MXrZbvWJ5p4A8wPMJyDtvRjPC0AUiOyPQzKV+B6W52MxSgbw87y3n5ji8/GfgEetQ31ffcP/C/iWzWN/6mS0j5cIgxQOp7Wndmvt87kZq3AftOLDgTKAMCh+z2yrp60sLIffE2DtMMlQkHhzJFnhPGqD/+x8305IppxsqsB9f73wvgLg1e/qK9kWPY/2J93rELshf9glbvz3ZJdlq2yddwNcK7BR/j3VD7wP2yT8R+OvtSxwWv3rY70+AO3Pd/cMTYvpefpM2KVjogEEoCU5xftQA5rxI9nSfL1SKrv5/L/89/+kJxFtAZ8aSN7EBxwPNu8D1p9jIetHRs//nIww3xPSr45g5wpc0oLl53ygTNf3Ny4tXoGGtkEHWTgZUR/A0qLQ5zRJtHgMODL94EO9FPoztpkFjo2eUZNJ9+bRZd/R0WTks/qbmCadv6FoA5Ix1YRjW3wmtQyPxkeOgxiy2gAN9O0eVuvldblYZbTt/Y5jBbuNMGGZd/e6+ycAUs/nv85nUlENfk5HZ/zx8r8n46/nk3Mgg2kOQPqwfTI4rt+cw6X54RtNfl+brCpCc6E4A+ccGjJO+BnpLuvzh7pw7hpMAMjx8+exM06HYLUMmD6rTJucRG2guo82MH9NiCXhG1QydbVh8Lc/3+WQCSCVodAmxr4mAO3PM81x9p8ZvEBTSAZTRp6Ojxtrt7mYM+Ed1/CNkQyV3pfDxte1GWpe8zNqJ9vH/hcwrLXhf0bZcN/x0zwwQxZzDrG+K6eFfcLvirUtYyvjL222SNgxNjT3DvvKAejM4ilbz3brnmojmXl8NgHQPvhvfUk9cerYdYNior0g6991JyiMqRJlsRzeiycq4oiEqR3bh1RyBLnBWWSyIzh95iTOnJy0YL6Sr6G2t4+tZ8t4cP0Ows0Ojo5Pmc7ijevfOoYX9YwD/XIG7SzARNbZ0MQY5k4ex+vvvo2rb72BVC6CaAbYWmeBmrbp7W6uruHO9dsBQN9CPr9rIPn21i4Wny4aEHf54kt46eJLxv7KZlIGjhGAJqOZRfw2NtawtrmGvtEBvPne27a5kA1jDloqYX9TBmPiCJndp51OV6Np4MP62prpu17/5hpq+QJ6jZaxHilxMDQwbIWTciODSA/0mU7shz/5EYaGR+y5716/ia8/+xxP7z9Ep9RAOpLFyNCIgUoEsx4/XUC+VDQJkqMnjluBREoYsH2JRNzAYYJplC4hwNuoVZAIRzE40GeM2xVqPbMwUSpm9z994QzOXDhvtvLBvfu48dW3BjDl4mnMHztq0hqZVNI0hKnbSR+QQM7m5pYVC8xkcgZeGthJFiSLN7J4aywCgtAsAJjJZa1AHL9vp3ACvVDOLwN+WKAmEjcH0MCiQuGAuZTO5IylJ61Kgq3a7zifqf1MFjifjeAzQaRsLm2su/kT85iem0Es4Qr0mf1vd7D07Bm++PQL1PIlDGUHTBucYBCBHwPzSkXs5AtWWOvNN94xLVMyzp4uPsH6+qppQxN4LxUqOHv2IgZHR02Hutys4I0P38SHP30LPAzAn93FJgqbRSw+fGrsSALQ3WYXDRZwq1WwV9g1xmYv1gHSIUQSPZy4cAo//ulHOP7GcWPdM4fWLTFhU8Cze4/w7MFTPLx9HxvLq2YA8/n9gzoHZCbJryE41Ai1sU/5gd2CAa19qSyyaadrXSzto9atIxVLGghnewuiBgIRrDEGNY8pE0RhQ9pdKzhGcGRzcx3lTgXcicYnxw1krZYrpgdMVmciFEMsTg3uBOKpOJJxp51Ge2a2Khw2fT2OHYEqx6KkFAfQaTSRzaRRKVexmy/YqYtkImZMUNozyku88tZr+OFPf2yFAskc3lrfxO3rN3H/u9uo7haRDMcNyC7m9xxQFe4ZQ5dyLJOz08aqP336pI339samFbakfMl+oWinISrlGir1mj0DAUQeueYcK+T30Gq3rM8IFkYjLgE7kBuw+VerEEiu2LproYMk5RASBOPDlkCSfR3pHzTtZTJVaXuZQFndXEOHgU8yjkqjiR7lHiZGbByYvCLIW9wt2AmLVCJtwCfXPdeVJQU2NowlzsCF9oIJu/hgDv3DQ1bIL9QBqvkyijt5dEsNK2RI20u7ZVqB6Tjqoa7NmdzIEN78wbu4cOUljE6NGZOdIO7y0nOsLT7HxuIKVhcX0SrXDHwlUMRsG9nb5XbN7CKLL778zmsYnRjGra9u4I//2f+FJzfvIxdLIxlKoFosWfHUdF8O7Qg14xvonxrFy2++hqtvvYapY3PIjoTRrQPLT3ax8nAJpZU8OsUmUt2YyayQscvTMSxiuLD6DIubz9GLA0dPHzXbRgbv88UlK9TIdu7ni9hZ3zR2POca+57rnvJGTOYxIcSEHhk6lCvi3DSfu92z5CPtm4A+O03S6dopGmpUse8XaZ939wz44WmMbjyEWILFQnM2hkw4kMFLxrxJr8RTmJ6aQiwcte9zbYgZmi8WTJqHbH3nE6fN7+N+mEgwGZjF5PiUzQvOCSZu+cPkI/12+p60HQTVqX/upDhq2Cnk0e62cOb8OfziF7/A7NFZS/gwcLp+7Vv8+m/+xuYpx4ZFEJkoiqXiByzwXiqCM5cu4KXXXsHc/DHHxGp1sLm6ia8++9IKVrL4IpUoWEiWtuX48eOYnJmydci9fHJy0pjh9M94omZx4Zntv3YagEfrk0n0D/UbM5hYVqPSwO7WjgHLTILbHsNgOZO0QsDca6jhzD5lAmh6cgZvv/sOjswdsz3r4b0HWF8jEJ81ubBIKoWxI0dw7qWLJp3zZOGxnVaMRoCFJw8MgN5YXUa3Xka3VXcyLQMuEUbZnlwiZcxn1kHYWFlDAlGzByxayx8mud0pMecnEYAOR2JokTSTSWP2+FHMnTnq5EmSBKabKNWLaHR4Ys6d8OOCjUQ7BkQrzrQClQbWukA41HN+rWIQxabyByXfxs+yvw5PdQYnYIMYWHGwYg/9FgDtB/P+6UcfeNa+Iwae/T+QWFDsRX9Vvqy1n7JGnvQGn1tSEVyglqyxpOVhYTc/ntnN79vaUBEv+boqOsv4QzVlFLsoFhDY5vrvUOJBbbVYPWBF6vSwmMOxIGFEJrn6WnGP4hyL6cJubOwZ/gGGpUBQfpdj7IM5ioNexB0UeynOf5HIo7iSnxMA7cdQmiuKc/z/C8xR3KPYicA9+1jxNskXAjAFnrr2ijDliD6uoKoroHl4LXd6lc+qPjmMeQ/1Yy1W7H4fL9Hc4XcN9D3Q43UnN/04iP+v1Q5PoCp2FBajeaRn1TgpNrQ1EUhoKE5X/KTYUPiB5ofiKOEb7DP+8P9KAulZDbjq6/seg1txNt8zoD+I0zUXdF8/KaCkCz8rIJfftRi+49aNToCLKSvmtOYOiQg+kUxAtzAj9Zn6X2tJcavmt3Aw9QOTpQKptTa1/vgZ/mOb+U94jsZF/xeeonGyPS5IinAOqI+lg+wnFshIFVArFr9ibNk8f3wMcwhORukZ+Dm2WXbPJ3C5GNi9L1vr21n2B1/3v8v3+SNMgd9VP/KeSijwb+0fIkGyT/z+cVGGwwc1NxXbu7nkgH++pjnsg7i8ro8z6j3aOZMLs2TSIb4gEFu2g/uixldzU0Cy5qzurbhN/pO1OeyY1C+2T2NGWU31j//swkElG6Xn17pRQkhz2sfUZO/cenfSKuqj72NNXYuZuA/xfTfPHK7GRDX7h3/zXipCyCS7JYGaLjEY+qf/1X/S4xfF5BTYo2NuAmV8o6PF5m8svrGWgddvfV4LTJkDN4Gcg+Cj+loAfF9aulpc/mCok2VY/c1JHeVAtuCYl1cMge/7RkMT/sD4Bdpa1ID2jbbuIWNsepUB3V4LX0ZGE9035JoIh2134BY/I5DTwJogc8bnleFg2/QZjpmvdyMHjFpoejYtHG3crj0OzKMTY2zrUPzgqLYmsm/Q/MXFNmquaAEqWaHx04ajMdTY+o6fnt0WfNBef2K7v9288DdxzVE5Ms5AuSwqnWhltCzREXLMEf4th8nmCaNRT7NH39f9telr49fCUx/KMVDyRGOiPtPY6zrKmsmoaE4ICOYOLmOiuarxU9tluHxmhDZ0HsmT0dMalWNj8zbimBW8tjKQblOV03dY9VYbjvpcm7BvkF80VDKM2mh4Dd5HQIKyqGrbi/NEa4eva+7oNfY1n03Oip7Dn4daG1q/MuI0nOZAB4xkreFDZ0psGJcY05yQLTlwNAkheYUitEbs89IVIzuV3JQg8WFzyYIgl8HkczTbQK3eMgA6GqGeL5mDgxjoP4bhkSmcOnUK80eHUa/0sLqwiLWFJawvLOHprQcIka00OmaSDItLC6jUKsj2Z43VxLbT0O/kd+xo98jEOC6/fhUf/uhjnLp4FN0IkC/2UNyvIIoQHt97YpIOm6vb2NpYA48gEnRl4E5W4/r6hhU2E/g8MzVtgSeByXJl3wArFvVbXFzACuU1qKEXCRu7kceQs7mcgSsEd6bmjpjO5czcuPVvqw5jSZNht7uxhfs3b+PGZ5+jRNC03kB5vwgyOggkj85MIjs2jMn5Obz/448wfWQMLIie32ji26+/wbeffWFgWqaXxtHZoxgdHzMw8MniEvYqRQtijx6fx8T0FHhUeXp22qQimnXHrCXoTjD3wY0bBkr3Z9JWKOzZs2dWcCk31GdMwytvXMWZi+dNg7a4v4/7397G3/ybv8bm0ioytNPNBgb6shjpH7ZNlfrAPFPAYm0ED+OJFDL9fVa0TYkYamCz3zkXa40a0kkeTSYDt8/0Sdk/i8vP7fvzx4+jb3DA2MR2/H1r25jOBCH5/eHRcWOich7QpnMMqeHL/xNsHhsfQZtsjk7TwDiC8fzhNc+fP4eJmQmbS6YtvbvrnMFKHffv3EN+fcuKojFp0Kg2DGTgPYuUtiiW0DcwhKuvvoG33nrL2Iz5wo6B+1vrG1hdXkd+r4SjM8eRyuZQrFZMM/jlt17GxdcuIdHv2CbL91aR38xj6dEidjd2MNE/YoBRp96yubWxtY61vVU0unXEB2KIpyMYnBzCa29exeXXLiI2kLD5GefpgloTT+48wqPbD/D4zgPsbOzY0XTTi607ZhHlDAjUEtinzjIL0LEo46O7Dw0YapRrxtzrtFuot+oGgpqzZnqxIcSDoqKU1SFoRVas2XZKcXVCaNfbxmIslgiO8XhgGAPDg8aEJOjFQpr53Tw69bbZ5lguaacWsgkmeeomg0B7wbGiHSFbke1X8p5sXP6MjYygyaJ3lHdoOikeZ8dYRDGCK2++hvc++hAD4yMGLK8tr2Lh0ROsPllGPe8A6FCbsi11W78E+reLe6BeNwHoX/3q94yVyX2GgCGBQ8oCLC88x8bGpgHQ5mCGwlbElJ9jkooMaPMhee0ej+Gn7LlZxJGAoAMSnEwCjxtTDodJ0iZ1NDuOqcG9gGAWJSC4v3F9mAb79hZqvGYigWavY9IJlC5Is7hnOo1UPGl9z3XN8WHwyjXlEr+uEA3nONtH5o/pfIcBgnNWRJYOf71nBVj74xmkQ3HEETYWJzWACSA3WTQsHkYsm8bJC6ftpMnM7BFrE/uDWtA85bG++Byby6vo1VvoNhuukGE0hE40BCriUmbgyruv4/Jbr2J8egLrCyv403/xJ3jw7W2kezE0Sw2U8gUr9EeGPGVokIpjcGYcl157BedeuoDs8CDS2ZSBGnur23h2bxFrDxZR3aogE0khG0sb2Mr5nS/tYmVnDZVuFfNnjuP199/AybOU/6ia/V9dWkVxN4/lZ8+tCCTtMXXSOadoN5lA4bqhLjoTCPybMke0bdz3CBhbcqXeMoYxWa2WHO90TS6KP0xQ0D4QULWim5ROCbUMiOZ3eKqAXHraUBbpJJjKxMWJ48eRSqbte9rvTQez3UStXTXWMn8o+cMTcJybqVTaGPgnj59CKpEw8Lm0n7d5xPnR6bhiTJyDZEEnUilL4JL5vE5Ji1AXpy+cc6cAKEPS34/Z2Vk7hfOb3/zG9jEW6GzVKF1WQTfcQ2a4D6nBLGZOzuGdj36A86+cZ+1h03qvl0nlb2Pt2Qpuf3sTt7+9bieOKO3D5Fypzj6N4ZXXr+KDj3+Io/PHTHM9kUrbfsV96btrTsOd85cJ06mZSYzMjGF0fAQxRPHk0VPc/O4GHjx4ZAnNuWNHMXVkCmkWakql7IQK1xfX4iuvvIJXX30Vg8NubB7eW8FXX17D7k4JjWYHqdwAxqamMX/mFDphYH1zDSOjA4iEe7hz41vcvPEtClsbaFX20axVLUnB+506dQKvvHwF48Mj2NnYxD/73/8PSxqzaC/lOSjlxMJ5PEXCPYlrk+PXapPxE7Z/sWzSCuZOz08jPZhCLwGT4aBOdzfMY+sJO3URjhAAraBaYyFCakq2jVHsYiwX3/U6h6ClfHB74OBHEnACRQ79ZEfUUfzD33xPABi/biBfIHWh9+Vjc93IR1cMze8L+JKfyvb6sQL9VYHWZiupn07QJe5kLFRcnMee7RqBdjQPSh36todtZXFP/qgtvAb7R3E+ARiOHX+kLcv7KtaSX88EAb/nxxpm0gKilR9j8Hl4csOB+f8+wUlxt/0OGNA+wCx/XEkUxUx8XsUiGj/FbYozNX4CwoU5fB9UOSzclU45Brsff/oxr+IVxQf++Ktd/C73GxU4M8AwIM348Z+7rgPj+M/6KZ20v7kWBLgpxuQ9NU/4nouhvq/PrNN1/KzGzAc0OQ7si0bDEQz82Ntd71AjXXGnQD6OqZ5XsaniXDcX42h1HPubP1pfWjcC9HgNxZYCs/T8fsE2O7UR1NbR9TneL845xXKKPTWfNDd4DbVbcaf/3IrnDEQOpGi05nQaToUjBTSbfxLoUusZNCf4W6Co1ohPZlJ870tdiAFMn0H4hG+f9EwCdnk9+fj8zfvwPa1njYvGWPNWeA2/7ysbiCRGANq3Xbamg+SH1r5OdPOefM/XQufnhdMIIxGYLxxBzyfMTHZQyRpeX9+Vn6vnMRseYHUCTXlPrQdJqGp8+XkB4LLReu9wDTnsw+FIbl1prgpc19rTCQy/z4WB8Pl0wl57g9aJ+l94iJ6Z15WPK9uk9glzkv2xa/KkYHByR33tjzlPJGo9yIZpH/DvpfnkX8vii2r1H5ZwCo5KWGI4YLtrvguzNQyJklDctoPTHcTTzI6Fet9L9qTiTtqQ+5b1BU9Z8WTB//jf/Gc9B0i5f+ocGlPeSBuV29TdZqkFyM8LDNQi9AE2dYDf0ZpQGnB/k1fHqbN4LTkIur+/Oeka2lz8zI7aJUOnRSaDxPvKuHDglX3k52yQXMhg9HIN2ovOiN0/0IBW1kYZBRlcGQn933cS3MQ7FBFnG3R/vid2qDJT2oy4wMRaF0B3cJ+oA8x0HY0h+41tZKDKMea1BUDLaKo/tUH6461xenEj1uTUgpPh0P21GWqT1yLS5wjU+d/1N1q9LgOkcXDfdZl/GUUCjm5huIltxzEDbSffSSHgrefjbx1lklHRpss+0hzhswhQ1Rxjf744b/RMvuOp9vnGT5sEP8dj7JrTmhuaozLGAnT1PBpLe04y4gLmuu+UHQDzQXESOWYycnyfz9VofL/wgcZJDoDaz3tqDel+WpN6HtkFf0P5h+a/v841T+RMaL1qs1FmU9fWGhHbQJI0ct4O+8Ixl8ko0Rz1NxoG7W4+OcfJN66aHza+nUP2s78x2LPbvGhZsSVqHNr1QsGJEEusOBY6295o8Uh/xyQ4Ela4LYt4dBB9mVlMTh3DsbmjmJ4cNTD2m99+jjvXbmBneQ390TQapYqxFQnIWNV0dDEwOojxqXErzsdjzwTq8ixGmE7i7MuX8dFPP8aR4/PohoFNFsOyILiC3c28aTWiFcL+7o5tFAR+e1Z1PY56g85qyzSBybrkUfzR0eGgGBmP2dYNvH386AEePXqATqOBnZ0tC6LT/TkkMlk7Ik/28DsffoA33rmKRNpUJMDuaNVgwSgBjspuAV/97Se4f+2G6b2yaB77leDxwMQoMiODOHrhDN7+4QeYnJtAivWaQsD2cg23rn2HX//ZX2N3cRuzkzM4Nn/C7r+0uoKtwh76R4YwMTON6aOzdoR9ZnYa/f1xUNWCTgdB3JXFZ3h69x4e3r2HbDJhINXG1iY2d7aQ7E/j1bdfx2vvv4O54/OmB1qvtrC3umXF3L74t5/i3q1baFYrGBsaxKljxy0Y3NvctcKg7V7PjqJTZoEgTXaw3zGXGLDyiHSpaGAZ51hfLgcyPk2vr+OqoD95+gyIRQzI7xseRCqdtr2wuJe340uUT2D2eXxyCrn+fmOw86febODhw4cmkzE8NIyJyTE7FEUJFUqhMOClPaGECwF66oATSKWjUygWrbAgGZ+rz1dMAoYM6E6tYWPm9uUYao0G9islDA6P4tjx47h06RKGx0YwMjJkWqW3b9/F82craNU7SCf6kM70Ya9YMubl7JlZnLt6Hn2jDsz+7rNvsbWyhWcPFuweZ4+exEDfAGIsgRgGdvM7WNlZRqGSRyQXNgA6mo3gxOl5nL9yFu1Ix+YjNYBjvRB2l7ewvbyBrdVN09/mfmAONBPFkTCyfVmkc1kcO3YMV998FdPHZy1x8uD2fXzx7z41DWxKOVQbFWQSGQPszQ6QYZnJGgDNYJ9rZXBkEP2jgxgYGkACccRCUeS39vD04WMbW4JZ9V7N9JoJQA8NDKLdbGJ7cwvVas2Or+bGhjBzdM6KdhF8LpKx1mxhcHDY2KVkBdu4F4tOBqNctOJnc0concMj9a6gZoFrmUcOydDttHD09AlcunoFw1PjBu4ysbS1toHi9j5q+SLinbBpvvPoPIEvMmR3CrtmPyaOTOFXf/ArHDs2Z6cS6tRsK5Sxsb5uGtQEw7oEmDs9NMiUpa6znWZroVZ3rIdwcLImEkmYBu8ANbMHBwNNRqcbSh8rx1MAZFkX9rCXz5skCn1PAtOUNGFxQyYEOGdp54qtCkKhKOJpV1wom2QxtawFAnSWycLd3Nsy5izvp2CEgBU/T4Y2gUwWRiMDO5PuQyfQeCcw1uuEbR5N9A9jMJNDOhJHo1K161KzvRULI5KNo0zppmzSklvUgGchVDJMiaZTLmFndR3lvQKiPBFRrjp5FjJIM0l0o8DI1ATOv3YFp69etms09yv4f//sX+PxjXvIII5OiXIGXQMSWXwxQ63+sWFkx4dw9MxJzJ85gWTOsXZZsLFWqGFzcQ2rD1ewt7qHTDiJXDJr9oaB/X51H4VaAfGBFF575zW8+f4byA7nsLOdx+5OHktPF7D6bAkLD59i6fFTK0DLviVrlckQMnFYSyAUj5ot4v4zNjVpWvZ8bgLG22sbKBVKQKtrgChPglCn3Gmth1EqFbG5vWFSKhPTE7jy+svoxnqotmqWFKUue7lQwcbyOjZXNgzUZlFasoNHR8csWCILms/DhBKTd2sbS0jlUhgaHDEZla2tHWPXxqJxjAwP48jUETvRQJDYCuXt5bGztWWAD09+0ObTZlIWiQmJQqWEjZ1tdCMhG9OBoUFLkFCDmkkrFpPkCR72K4u+Jnphm0+lZhWJ/iRy44OWVPj4d36K0WNDdqKJPsbOah576zsm7fLgxh08uHHX5mijSdA0iu3CLsKJCH7x+7/ET37nZ4hkIwCxYacAiGKhi6+//hqPHjw0rfRTJ+Yxd2LOCrFGiKFRxaEG3L/9BH/1V39lSVpqhL/97tu2d5EnTukmMq5njxzF+bNnkclRugTgIbxSnt99jDs3H6BWbyMcTSGWTOHIsWNoh7qmLT9/fBa9bgNf/fY3uHvnJuqlAqo8QUEWd38WE1OTlki/euUVTE1Mmr/xL/7Pf46vf/sF9rfzJkWTjqWQS6YtuWC+P30vq8uSNDmzFn34eARDY6PonxzE0OQgmqEm2qEmwtEeIgnGn07zORTuot4ootGkzIQDcgjUOiDO+cUEoBUfKp5QwK74Rn6+QAcHHqlI9yEByfeheS3eh8k1/q1Yl7aYPowAbSMfBMAV26PX5cszHhFAxe/RX7W4sOVOYLItRhYiw56AeM8F8JSGtBjFpDYcqGzxRyAtp3hGfjv3LMXr8qHZZraftlNxJH8LLJG/7/xkR+iRry+8QCeKfJCHz5gxe0xSiYsvHDnokPSlMQgHTHU/RmOfWewdSAooJuP/FRconnoxnhawpniASXNdW78Vg7INZEDTT+etfExCcZDaqZiA11XMov50sYljNh8weQMZDV7HAfEufvLjDH5fNY54clnYivpdY+ie1RGyfCwiACgO2q1+s5gt0BDWnGbCzQe6hCUkWfXc+1Hc5xOv/HhZMZ/WDJOAmi+Ko3Q5xf563+KxoF0aH40tbbrAeoGzfE9kRRfbO6KinkNtEWD+IkDJewiPOYx7HSHroB+D9eKvfbXRj6cpqeLHrYop/Xa5+e6Y+myrQGlhYj4DmGua60QYgg/i+/0o8N0HVvk+2yKQ3U+K+JiIAHnNS60ffkbM2FTa1VHyn01jr/UqVrhAWI09v+PXixN4q1ie7RJ+yNc0P4UJiMTn2xQfB9D99V19308uCD/Te/ys8BcfE1Dsr/XLz7k14EZZ9kRjxtfY98K9+H3ZMb89uq5wBx/o1TqWTZWd99eB5qVskvYorTmSI/z5LhtyYG914j+wLb6tE/bgX1tzWu1lAkv31Of8ZyY+5ds73y5Kpoo1GLS3MUFq4xZyoD7H39ZCwOQWofcAgP6f/7v/oicDIUF0doplt4IB+J6FCjJdWsDaJPkZgbCa3JwU2kAMd0d8AAAgAElEQVR5D7GZlSGRwdcG7i8CDawZU69SpzJVMlgCabUoNBG5Oav9vI82QH1O92RbdATAwI+Eq35sR11pTKjZGRgsDb45AMERB7JzNNFlHH2gyjb5IJOuhSND6n677Cu/K2OjfiCDx8CrIEOkyeoYPQ4A9Y20gaPRwwKQai+/z+eio0GDUa2WLWNrfcco39MA5ndk2HkPjiXv54PhVlU95LRztKGa8/QPFJvwx1ZjoElszxlUr9bilDGSNpacIx+cd8/lLAfH2ZexoKNk4weXvX3R6ZQ2rzZgFevzjaA2BYGeMuAaS21Q+pwWOp/HgTtOtF3HN7Qx8XNitx8yxw+PN2iha3NRHxtbLCjWp7kkhgWDexkOjQX7ig4L78uiS3pdQLabR9J6Pqyerfmi+eknF3Rf3wn1nU61VfORbWAfaP6wvfyujkDx2sro+pupbzS1WXBsBCQoSy4pGPaxssi8t9pEp9x32AgM25FPMm08HXTfGdf4aW7YZthz2W1dV06nrT3apSD4oDaszTXjdBweLSUDMhKhHaS+JOdjEokU5TdyiEcHkEkewdTEccxOz2BydMJAol//5V/iq08+xf7mlklvDPX1O3ZZq4GhsWGMTI7i7OXzePnqKwauEph6vPAUC88Xsby+Zu+//f57pr1LBhWBIrIuOY+Ku/soFyuma0pt52w66bSZInTEWYyngeXnK1hbY9GhNiYmpuwo/szMFKIGBjHR08K9u7fx9ZdfYj+/a3ZrJ79nIGYvEkW13UT/6Ah+8ouf4bV33kI8FSTz6OQ3qO9LMKCM+t4+7n7+Db759DMUtvOI8Kg8WV+ZNDLDA3Y8/uSVy3jl7TcweWTG2D+0OIWtghX6+vrvv8DNT68hG8/gzNmzxrgme20zv4vJuTmMzU5i6ugsUrksRsdcoau9vZKBbtSrff5kAYXVTdy7ft0kDMisqpLF2awinIri/JVLePfjDzF9bAbZPmBjtYVWpYFQq4NP//YT/Js/+3M8f/wUA5k0Xj530dpPAJJgH+UG2mEgnEianAhBRkplEEzb2tjAsyeP7ag7GU4s1DU1PAHOUAbpnIe37t23YnJT83OI5zIGDHI8aqWKAbXVQtE0mlm8kBInBDqqjbrTCl5fw/bOjjGWRydGTWKBbF4ej3YOv2ND8H2Czyx+x3XB+c61xOCFDGQClIMZshLDdpS/2WgcBMiU4SDIPzI6gbPnz2NictwYgmT43rhxE0sLz9Fu9DA3exKZdBbP19aNPRnNxHDq4imkBjOoV8p4/oS65DvGrCUr7tQxAtAOrCe7sxNqYWl1Ecsbz9EKNRBJsuhYGHPHZ3H55QtW5O/R44d49ugpKvl9FNZ3jF0cJcDKfZcnE6gPy7UZi4IOHTWvz527gI9/9iMMT49ZAmnpySIe3rmHpw+fWIGt1c0VTA5NWAKGzMEyi4kSyGo10QuFMD4xhctXX8LF165gaGgAvWbPdJWXnyzhi09+g4UnTw2oYoaQc5ogEBM6tGUs5mnzvC+LVz94E3PH50z6gH1Q2Nm1IqCJaMJ0hZOxpPVFuVzE4vKifTfTl8HU1JQLono83t/G3u4uIqbcEbbkAJMeTL7wNAHZqqVixQqFdaot9OpNY/lS7oAWi/Oi1q5jbWvd2NMjk2P4yc9/gtnZGUt0MKlAMJAA+f0797G6ugoGrubvdENWcI2BAJP1ZH6ZRu3oqH2Gyayd7T3T3uVrlA5wLNbmgUYz/RFL/OzuGECWyqQNZKPdLRcLBpKw38rVCvZZ9DoRN9DW9r1mzxI3tueHHRi4nd81pjttI4FF5wMEPhalfkpl9AIWWl8ArtIVsQRZMO9H+4eQoS46i3yFwyY7tLOfR63XtMKo+/WqtbXea+HY/HFjd9NHIgjKRBrnYq/VRCqcsGfgPkWWdGogZxrd1OmfP3cSM+dO/P90vVeQZVeWHbaet+m9K++BMiiLhm2gG2gM2pIzlGaGVFBiUBIjKBfilyIkRUhf+pAUIX3pW/wQIxhDacTRiDNDTRs00DAFVAEoX1kmK7173lvF2ueuzIPkMDs6EvXyvnvPPWafs9dee21EEnEk+xHc+uQLrD1eQjaaQjVXsoAG7X6+lLfrJ+ZmEBvOmDbvsbMnkB0esDVcr1YN3CzvlFBYzWP9+Rq65Tbi4RiGh0bAQ3831EO1UwWSYVy4dgEvXXoJ7W6HShvGsH3yeBEbS2sWCNxd3zbpEHpn02MTtj8Q8N0tFqz9s4cWrGju2Ow0po/MmTwRZXqoXU/t62q+hARipj9dKZWMiT4yMmSSOhs7GyYJce3GVfzdf/j3gfEo0OyhXSxja2PXNPbv3r6LxfuPsbu5i367ZxrzRw4ftTWztbONZs+x0VgYL5oK4ejxozh06LCBmrdu3jL7WC3XzNZOT0zZPkctZbJ1CIIzmNBqOykHalmTgU1JHa6VXCFv2RomfxGNGAjNceX5g8E7BoKYYcLzwOTIGNLxuLGrS80Kmv02uokQrr52Az/+g5+btjgLkLJ/15ZWsbm8bvr02y9WsbO2ZXrMDCDTJjFYyeKNr731Gj782U+NddyNhCxwzUwnZkJ888032FjfwvFjR3D27GmMzqYsBb7RAurVtullk9396cefWBDy9Tdew7vvvYkwpeoJYuebePRw0UgPp0+ewdhEwgKyLVc7FdVKD99+fQ/hUALVWgsbzCTIpI0NzoKs5y+cQ7/Xwm9/9f/h4YO76JI9Xi2jUSlagGJ+ft4ku06dOImBVNoCL3/2p/+32dNaoWKFWpORhOmLk7jjmHbAzNwspmfmEGIdikoFtVYd4VQMyWwc8cEkepEWognWhODeRWkml2UUTUTQ6zfQ7TFoThad83MyWQeqkfVJ26isR52Tff/LL7buzs3Oj9mXqHOgl86WIkQIqKNtEmAj8FG+MO0UHW35wwKAxPyj7yMfMEapuKjl0dn1zUbb2s2ClfGE8xGMJNV2gN/eWZ+FHMMOsN0DWMOODKHzPNvfaDmAk/fg/dkGXi//lWdD/ogMw/8WLuB8QgfYiCAiFqRjfLPfnE/GtrAuD30yy7btdC2zhePAjJ9ENGaFfykt4t5DtX72iSA+yMn2+udv9bUAFB+QYfv8LFGtWz5H/+d7+SARgRLuXTyfy7/2ATj1gzAE+YAWfAiAQEewc4E+9qMBbEHausBRMcjduBHk5/sGBTMDcJ6ZXL5/IXyE/cH56PvXAqhEgPP9dgMrA4xAGSM+AK37OiBN+2NQwyaQOND95BcL2NccEdZhUjdhhwUITFZfqz/5Oeeb1p/msrAdPkOBG/p1WpP8uyTJfMDX1kFALpOvbdhHQCSSjyqc5iAo569/Zur412tdC48QwMqzhX9/zSNjdSr4E4DPbBvPbHwX9RNtgwBovp+YybInmrfCHOQTay1oLmtchI/pvsLsFHDyQUNeK7yBf1d2gLHPLfiyH1TRfJd/Lp9YhEX2h3An4Va6t0iRwhnYBo6riHQ+Bid7qnsIT9SYqU16D58ZLUDXjYEjeGl+Cdzm/QTqa67IZspmOJKh0xcXRiMsT2MtHIfXaswFUiu4qP6UXfFxFM35g0C17uXjXm49uqzmPfsbyNIpiOnjWYYzwp2N1V/CP/fwyXT6bwSwtV9w/1Lb9O4iDPMaMcTVNsNE9p5H6SCni63gEX1oe+fArst+EJY0DCfu5E4kcRz6n/6b/8yKEPqNUOdooapBbOD+Bu2+w88U5XCRZzfpxBjVZ+6w4Zzrg5uHtfjfUghAk8bfFGR8tcnq3lqsbvRcxMIHsmXE1PkONEu6KuGt/Wq8LmLpAEwZSaH8Aqf0rDhZL8Hmr3fVgtSz/yY2Jz/jewhQ1xj4G6g2Xt1fi1WAvB91kXGj0dOYqF9kEHk/A+47ze9IE/CdNMHcpNuXFdHBxKqie2D9/gbkAD2bVKpw4I0nn6V54jZSt9FpIfFSjaP61B10HICpHxkTGkJeRyY3f5uOdd9t5AaeRKPOKavXXaotQfbgRxs477XP7N9PN5Nh06bG+2txHYxQ6n21ce4ttODgIQMiw+GPpQ4ZMrrqE/W93//8G8eAY8q2aP3wfnw3f1OU0fGNuoyZDme+8daa01zUuAg85r011/S+/martmjuaI3qsCKAXpFRvZ82CRlbRcp0iOB9dbjTPNG/BepLB48pxIqS+3NQbXL2yqW+uUOcA8Jlx9qt/arQ2qhtrIOInZj16tO9eR/M+XZwLwJG/JHdIxhkoEM8imiMBrqLVrOHfohCGAxQJJBOTSKTnMPU2BGcOHIOU2Oz2F3dxm//9S/x+W9+ja3l5xhKxTE9NWZrktrEE/OzuPrGDbz5wzcxf3IOiAKNEpDf2cXDh/dx584dPH782A4403PzGBudMBCIeTKcq3SeJ6encPLkSRw+fMgkGBiESbD4YZ0MNAJNFTx+8Ai3b9+2AmeXXrmA+fk5A9Z7vZb9Xl1exq3bXxp4yfTejY0tlMpVy2InUMHiZB/+/Me4fPWyMXjZp2b/2x3T6KxX68bwvvWbj7D86DG6zQ7aNabRAlkWJWOKbTaFM1cv4833f4ChsXFL064Xq8hvbqNTruHeV9/i8Zd3US9ULVV6YnYa4XgMpVYdyZFhAxePnDuNkckBRFNAtdxDtciCh0Xkt7eMgZ1f2sCzBw/M/tPRS6bjxlAsd+u4/tZreOtHP8T47JA5+vTROpWOFepbevgEd27ewl/+X/8S0XYPJw8ftcKElOnotHtoo4dcpYTIYNJA+EvXr5rsBTMWCPI8vHsff/Vnf45WrYXBRMpApzT1VgcGbd48X3uBUruBhbOncfLCS1YUinOwsltAbn0bq0+eo7RDYC+Chbl5lwoWCZvjSrCIbNEYiyKyyCt3+3DfZDKck1w3x7BQLhlTmushm84aU5X7JsEDJscyhZ4MSAJ8lOUgo5HsbbNp3R46oRCyQ6OWLk7dT+rJMt396ZPnWF/fRK8bwuHDR5EZGEKxXEGlXHXg4dCQgZadZhNMzeJzl1aWjUVPFuDs3JzJgnTgCvG12jXkcrsmP1OrlUzyhLILZLX2TcO5gLAFN5zGOEFTvjLtjjkCA1mXJsjCoD0Gs2I4fvwkfvq3f4b5U8dN6mRjbdOkB1aXVnDry6+weP+RMZYJqhTLRWNtIhEzUIip+mT3/8Ef/yGmj46CvlBltwa0eqhsF/DZrz/CZ7/8GLvrmya1wr6u1GsGajE7gEXKStUK3v7RO/jgD3+GmSNzaNdaWHywiLs3v8U3X9wywGY0PYDBZNbA2HA0hMWlJ3jw7DHGZiZw/KVTbm+qtdCq1q14KLMKQj2nsTbAIomDA64AasQdMgm80vFnfxMIYD/R5lJigfIQG9sb2C3mTTKEABfXFFm4lC0gQE42dKFQxM7OjgH7E5OsJAknDVPIGQBMNuz41Lhp2M7OL9ge9WzxmckNcE4xKMCgC9c55TGGMwPo9NtWrJUSGwz+nD13DoePHTbgk4A7Gdfrq6tmN0hH5bsQnOee0Kq3bM7qrEVt91yliCRlVmamLIuAGtg8D1iAq9Yw/e1wp2dSAAzQcu0U8iW7ByU0CCCzYBrBmXQyboVKCQKvb26AIrjsTzJ/C5Uq2n3Y/YcHB+16ZkQwMyGTSCITj1thOI4HC/eRzU49+DjvncnYuE8eXzApkTI1/1+so7pbsvZlqTueyhh4ubq+jlKtguzIoGn8D06MYebwnJP+SCcNdCxt5dGvtxHpRNAq1rC9to3c1rYBnAxYkFVKreTUYBoTM5OYnJs0WY1EKovV9Q0sPXtumTF16i8zQ6XWQL1UwVAma4Ez2pRys45av4WzF8/j1IWzmD22gKnDs4jHY8ht5rBI/fX7i6bFTuZ3v9HB9taWZVtwrhLE5Ph2+x2cv3Qef/Tv/SGisy4wiFYfte08njx4ipuffonFOw9tDZR4r3AUMzPTGBkbRbPftXtUmnV0wj3MHJnG9956w4JfnVYHX332Bb767EsDexmIysTTmJmeNvCTNov2j8EzBg9o8yMxEq9dgJuBmj4NPcc3kM7S2YXEBc7lAsH6p4vm+ZoGdiZtdVdqzBJgoKpRQyqTwclzZ2x8GAThvKKsyO7ODtaW10zHmYxxnrtoCxlwMVmZThuTM5OmqT8zO49yo2bZJsxiYpCMhQ83trctc+Lll182ljAZ6cxw4L7OIBTPxdThPzQ/g9defxVDE9RXJ50L6Le5Vtt4+GARuztFHD16HGNTE06+rs3gbxf9XtgA6lq9iW/u3sHG7qZJlMzMzeDixfMo5Hdx64tPcf/eXfS7TRS2V9Fp10FZKbJez505i8Oz8yb3tbWxaWPx9NFjkwli/9H+cL3xWp5pWLyVgfQrN15DanAIvXAY+VrJnvti7TkQbYNHq2iM/hzBZnd2J3OLrOtWm/IdTl6APgPPGINDWbNrDNoxm4S+G22FA2uqTjOedSoIbiZcHSL5dQROdR7WWU7+mzsfumfpLMkgB8+WLBrln795pmLwi7bWAR0R0zg3cDBKtr1jFPM+XWbBMnwQjZjtoT3lOTWTcfI6ZHzrbMmznHwNkUh0Jt0DT2JOxsP2vECaUKBdz5OUM9+g5+Q4OPfkH+mML99M/oqRYEKurgvfgX1Gm0xiAP0wV4+HzyUuQAC7Y0FrzlvC0wRlGczjv+2gGPiCB8ETAUbywdUuHz/Q+7CYqMA6348VqMQ+ECDK74u8Zd/pUtvfgTe6H9uu78pHcCCkCzRYLYCgKB6fR6143lf+Fc9+wgzkewpU3PPjAyKMtTfADniNZYqwcHyrtcfop10SUC9/kf1DYpzhB0GKvA8iuvnptPI5lwQI8vk+UGv+bZDeL19Pvrh8ZuERe4B3gNOwnbSTfAcBbz5Go/VEP0pt0zrSvQVm+ZiHtMrN32k297AF9Z2wBs1R+c7yr31Ckdqms4HAZd5DwSa9F99B/rQCLfJXfXBUGIb8e/+d/Xms77Bdehe9jzLY+bd2a79AnI8DyEfV+0jHmevU1rWxd3toNRvWR/7c9teL73Or34WzyG4ItPbxJB+z0fzV9b695BrX3wUq+39Xu2S/NDd5f7P/QVFOtkG4ldaxsA29u1sHzsfmfbQ3C7dQm9ln6h/hBsKSaMMc7ufsvt5JWATvoe8Lz/LxAq19fU8SFv41mqt6Ju9jZ9Wg3Zp/bj26Qs8iLvJa+cr8TMFK2XzdS7iIJDgOjo3mqfpQ/a51wrko/FF23p/LmiPsL80vf/2qj4hvCC9zwLILZhAjsHHsucDZ0NCA2SNWTVRf2Vj8z//tf24AtBaUH3nQYMhom9EJDKYmq8Ai/U2LVx3gg1O6nzrYB5w0uXxgktcLKNQkOwhcKhqjjUbPJbOH/y3jo/dSO/cXezgAsJz2oB+B4L01OPRoZaz0XfttiWPOoPnf5XMV+fY3LF3Ha9V236ipvRp0TYqDY6R3U1v4LLZPm54drgIdMh2k+H667uAmK7Ba4CHvy2ukiSSGjyQPNF+0cDSxtcj4LDMqfQfia+PQZqVxVH/YpA2ucwCxA5i1iA8eUlz1U1fUQf3H/uQzabDcJt7Y0zOS8ZUB4zOcwXRBAM1N/l0pHAcNtgBOv61KT/GNuuaYDj68jwysNnoFN7QY1S8afxlujqk2aM1xzVONkT4/aGR0kPPHSs/Vu2mz0mbNvhBA7G8ovgE82A9ss99+HcR1TxkoPtPf5DTndHiTgfPXhQ+A24bLSuvBBsJnVqv7BWi06ftjYamagX2T8ZYNM8PfDETzjSXnonsW7aSsRnDg1LvLBtn3g02fUgv8YZE4rXlrX9TJE1EfienAlPJoNpyD1+sRqIkhkyKoOo1DM+dwZO40spFhlHcqePHoCR59cwvLTx8g3G8hlYwas5AapIdOHcO1N1/F5deuYWJ2GLVqz9ZoIZ+36vRkXd795lusr5LB7CRIbG3yIG4prh1c/94N/Pxv/QxTM8OIDgP1HJDbLiK3lUNhu2Bp1JtrO1hZXrZCZ+dePoeFQ3MWbaZOcrGURyGXw/rWmqWVHz5xzAqztUxTto1CqWKACfUnX7nyCk6cPmU6mjwM24GYrPVyFc8ePMatTz5GfnPT2LYEiKwoBEGzZAKJ4QEcOncO7//kQwyMjBqAlt/cRW5908AWAtjbz9dQ3MrbmqXMQXZ4BO1oCMnhAcwcP4IjL51EctilGjNYUSsUUM7nUNzeRqtUQXFlGytPn5uOJQscEehLDqaNyXb5tet458MfYWQqY31XLPbQKNeNBb27uonnDx7j5q9/h41nLzCaHcTCzKw5xpw/LDZW6tRMp/Wdn3yAq6/eQCxNh7SHRrWG5afP8af//E9w79a3iLSATCSGkVQWo4MDNtZbxR30kjG8/sH7OP/qVUTTaQOAd9e2sPLkOTaeLKOwtYPN1RWMj43sVYXukcXeaiJfKlqKPgGqobFhK0bFz3d2ti0VnWuUKdnUquY8J+BGEIEAudNwdQFjpp7b/h9xwS+y/ZoE88iYazSRGhjEyOiYgW8EDCkHkMsVbF3GEkkcOnzU9KuLpYrJNgwNDBtLdHc7Z9IZA5mEJeG8WF/GbiVvkhanL5wzkKwb7mE3t40awepWA6vLL7DyfAndRguJaMTA90J+x0AFZgmwIFSlUDTnjYEOOmmZgUEMDA1YGj0/J4uWPwSXr3/vVVx49bI5wvVqw4IHu1u7+PrWbQOgWThufnbW1g5BkUqrgWg6ibljC/jhj38P7/34AzRDjr1TK9XQLJTRq7awdP8RPvvVxyhsbBl7fI8FFwkhXy2jWK8iOZTB7/+9fxc//IMPMTw3ADSBraUd3Lt1D5/+8iMD8rqVOoaSA8im0xgYHsBWbhuPVp+bbMjr771tjj8zGQi6Lz9dwbPFJyhuF425Ggs7lg2ZnbK7BDNJ8zVnKxZFtVIBA3BkZidScZsz1IKOJ+OYnp62edWoOeaObHmz0TIAj6zMibFxxGOO+UUAjsGMUDRkqfhc85RmyaQHjHFKQHT1xbKNe42FOOstAzMIQFtGXDxstom6wK9+73s4e+EcxqcmDThcXFzE7373O9PALezkLSgyYYE156AaK6fhAt3VRhX1RgPDU6M4dPI4jp4+iS5le7a3sb68gt2VTSSZJUWKaa/vDsYDWWN484ftyxEsBsGKKDLZBBLppM19gshsY6vTwQAL0MUp2dAwEIsyIGH0TAqlWi9hMJbG9OSUvRvtQb5YMi3nSDTO6gAm1TQxP4XD545ZYJFZADtrG2hV2xhOZzExPG5rr9OmNE4RWztbyFdKxr6emps1oDKZTYMarwT00eoiE00hG0+j3+giv50z5joL5FKnlaxDBisjyShS2RSmZiYxMzuLkYlJFItlbKytI7edsyADgxosClvcyVkAgnOBwDnB31qojfmTx3Dp1StYOH4YY/NjIPEsv13F0qMneHbvMXZWNtFrdNCvt4x1325yP+2bDSbYK6D1tbe+h2tvXkM0nUA5X8SL5yvYWdtFboMBthUrSkpmNwNLdF6Gxoft/Vl4sBcLm604cfEMLl17xYoNUvpo6elzLN65bzrLBNLT0aQBfwygyWli8IuQWCjK03vTGL7GVmXGVsuxPDnvDABrU44qbUFsMpW76GFtY93kiihdM78wa8CbnGdqjHOfMTAjzOKKWae9H3HMMzKoq1VmIRLUAgYHB0A2P8EnrrFoPI65uTlkBgaQKxWtrzh/TS5pYc4kKmptapinMDw+gQzvHY1ia3MTS0vP0Ou3reDPlasXcfb8IQOeNza3USwQ8E5YEdV79x7gm6/vIZnK4ur115BMZxAJJBZoL/ierAnw6Zef4enSU7MHJ04ew/HjR1GvVnD7q5t4svgYrVoZtfIWcrtbZocoSzI1OmGyK1w/DLQuPV0ywJ0GWH6QskxjkRDGRoZx7MRJXLp2HfPHj2NsZhbNfgcrm6t48PhbPH32EAi1EY7QoW2gb5KFVjXVmLbtXt2AZ/pnzvd0khWJpOtvMYZ5DjPgrt0M2uHOZ5yX7nynYkv7WZ2+L7zv+zodXYG/iVja5g0DmxxTOewE/XXu5P25t3J/4t5q/RAPCBEsYh/IVFj7WkEh54DVd5BgwvORfEN3rncAoH72/NqwywbkfPbBGGqOC6ywfaHtgCwRLviZ+V9ig3up3fweAXcjpPUdUanbcXKOYoLq7O36ep+pqrO3fCf5bJS9EXDk+4m+fyI/gfeU/6mxIQCt7wtr8AMGAqflGymwZH5um6Qzx/TeB5DcPFUf8Z6OZCRpSyfxwgLMBLC51zDqK9siyT+22bImArKV/DoGUPQ887Mo2dcPuzoWAYFP81h95nz9/SLx9v3g3zxTKUDAzwXKyRfinq8Man4m33bPzzQSl9Mr13urz/hb/aDP5D/uzbOI85vkz/s4hY1n4Edp3OX/8n4+CMxr2XaR//xgjua374PqM3+cNOfki/IZAhnVl8JdzMcLyHbqFwvIBACn5pcAebZvD1T3ijnKF/bXn+ycj82IICjfne9pwQXKmAUZ7v54+9gB761zBMkSPv4QDhLeBa77AQRdpz6S7y3/l8/wQUWNrY9faO359xAO5uzQvma0/Hj2Fe/rs8PVFz7Owntrzms+ak5oDM239oh3vu3Sd7V2D/7mPRXE0vN5jTA1jokCPP7ffdzPt1day/pMYyScRM9T//I5wpmU+S5MZh8bcfbPx6o0ZxW45P18zEX3N/t/QAPat2X8u9513745xj/bpX2E7fdtptpo+EgAmssWCGvS/aIkryVcoXCzU11HXqVNtDUUANCDg1lX7JapusGPyXP8j//1f2oa0LqxXlYvqU7wH+IbBz7YtITDDsj1I1ACsvaM1b8FgJKh8Dtaz5eTob8djMYIzHabcVD5mOBpxDnQmth6hjY53UeRAIFoWnDa1Pg9OwRYVHe/wN9en3X2U5v4njLibI+Yq1potuEHwvG8Vn3Fdqrt/L4BGHXnECmNwwfrBMqrDe9J41wAACAASURBVH50hYtSfae2+O+oxeVPTAUC1IdqC/+tBcR28H68l+7nt1mboMBSgfHccH3jrEWsDcsO3cHkVV/zN0EFPltGzDcQWozsS2mf+gCqDIRkK3yjxbYoSOI+3xfy1yFFm6DmjEBa33BrLoiRq41Xi9odGhz4qYORxl6sarZDm5rmjr9pCAyWUdEGoYwERcg0f3h/pffwv8lOsCiUV2Va76h2KfrJe2lzlJHmv9VXfjs1X/RczQP1M6/VRqK2HjxE+PNA16vf1acy6Dp46BDkb04EWWUw/bUre+FrhWtsvnNY6rtAkMZIGyQZLbyftOF0INF36QbYGg4OaUyhZDuUMpYMUr95UKRuLAHoRp0HdtqAEEKRKNLJMYwPHsPU6DGMDywAjQgauSb6tSbKO5vYWH2OZo1gXsnAoXg2iSOnj+HS9cs4e/GsSUsQDCL7iQy27c11A0DXVlaxubZuICAPzly7dRatI2weBq7euI7/6B/9hxgeS2Jrt2SM6cf3n2BnY9uA4Ua5hXrFMXHIuCGDjmnU2axje7GYFIvvUdbhxus38Oobr4OOAKvYN2oN09SkJMjyygpOnTmFi5dfwfBoFsViBZsbG6Y5ykJd9769g8d3qaNcQ7gXcumZLHZDHfdsxnSkp48cw3sffoDxiSlj+lHiggBFZTdvAGxjt2wMUFUkplNOxnWMxRCPLODkpXMYGM2CWarsj3qljHqhgN2tTVRzBSv2uL2+YY4UU3Ybrbr1c2Iwg/PXX8HrP3wHY5MscEgAs2/gc6NcxfbqhslvvLj/BPe++tpEruemppGIuwBOtd1EjbrLk+N496cf4NK1KyYBQfkRsn9qxTL+5Z/8n/j606/Qr3UQ7fSQQASZRNxSVg3sHMrggz/4BV77wfd5CtsDoJdZsO/FOvJbW1h9/gLddtO0c6nNStYVmSlkCVJ3msXOqBVOAJqA84sXL7C5vmEgOPcn2ogwddOiMWOkmvxGq20ZMs75dUFZA5eTKQdSkaHVgxV0o8Z1OpWxwlYsHMfrTWu03cXo6Bgmp2YMBG00WnZYGkwNWLExMmLzhV1jZSdSMazurGO3UjBZgovXL2Pu+LzpGZfKReRyLCbIwpkruPX5TWy8WDGpEup2k9FeyO0ilUxaQToyn0kYo+0vlAtWBJKAG8fE5FWqbl+hJu/E5CQWThw2pjAzGPiexRzlCB4bEMkzxPT0pDEUjbVcryAxkMHRMyfx1rtvG6sdCabHN9BptLGzuoF+rYXdlXV88tcfmUzM+PCIMW3NjoaAXLVg9+Ic/cUf/R28/ZMfIDudNv3b5nYLTx8s4tNff4wHt+6gslO0uZ2Mxw1wZIr/Wn4bR84cxx//B3/PGPWUeWBhtJVnq6ZN/vDOQ1SLJXRbBLcGMTjopCrI1KJ+LkFXc8IjIRt7gvID6QEDGLkHVGpl2wc43kNDgxY0IMO82WpZPxDIJChGz8OyosxZdzIOJp+RShmjmiAyAWgGLowhvbGLJ48eG1Ob84dBLjKF46GIC54MpAzoj6ZieOXKZZw8e8oKi3LO0SbTRn1mIPQtYzUODwy6Kh0hV1yQADTHlQA0QY1XXr2CN37wjgHQtHurK+v48uZN3P7d52hRT78XQa/VMZtGJrBp0vb72N7etXnd6bcsHd6AgaRj0hepeVtvGIA8MjRqAGCQQOOOOL0u6rUKCrs5A/q5Hgju8765YsEd+CMxW6u0RSwseOjUUQyODKHPDJlqHc1Ky8AqAtDsG521KA2xvLGGWqtpuvDsL7JjyVal9EIqmsRQdgCj6SHEw3G0GDio1FCtO63xPsFWJpSF+5ZVMD0zY0XjuG4JqDPwQttM1jPZq71Wz+Q/yKLm+hgdGwPiUTTCHQOg337vHSycPIJo1oFfpd2aFV1k4GRlcckyVTr1poHHlOIgYYByFyZJgx4S6QRmD83g/Z/80ArEEiBdfPgYmytbaFSaqOXKBkCTKUxZnzZ1hgezGJoYs8BUPJvGiXOn8Mrr13HizGlbYwy+FnfyJm30+W8/RSVftMAwi20ya0VOFwNxiWTasixCUScvwX5mlgKZ8FwHvJ8DCBw7muC5OfmZpLH1VzdXzT5RC5sBrmTcFRPj/sS1QA1sgoXUjWYxxHDYOX78PwF/toVrj+xwMrsp06UzmWmgZ7MoVsp4vrRschyXrl7BibOnkR0atEAi5WqGKYE0PWPjQ3v+7Mmi7YMTY8M4c/okBrJJrK+v4eGj+2aTWUh3anIW5WoNd+88MBt9/pWrpnNNpj7B8rn5BQyPUlce+PTmV/jNx7/B0MgQTp85icnJcaNKLz56iGI+h267ivzOKtZePEduJ2cBABZjZWApGXUSLCxea3UPglo5YnyZXM3IEDKpBA4fO4o33/4BTr78MkamplFt1q1/7z26g/sPvkGzVUIkahxjA37JXqbiA2UFuj0nvWGGPwBkLV085QKmdIiNMS3ArufOesY8ZiqxZXVJOiJpIL2AGvmEvt+n2ikmOWTFlBxwx+/YeantSC9i3u2dNa1uAM98gZZzIL9IULrVdj6Vne+JBQdEKJ2nde5151y3H+s8LWDyoO/cCTKAOcY695o/GN0vYOYAgyD9PuZkPvgM+fHyYfibwLO0ea0dwfcoXaYzvn/u13/r/X0gzz9LMxOE/zYWdkAuEXDrg4cCAAWICKyLefKcfJbILvL7hWvIR/B9R7ZRmqX7Y7wvBaL16gA1dz7g+dTGtsui4lXbF/fYfizElUjvYQACgeVXm7/XdexNzTEW3fb9EvmcAvb2fWfnT6pNlFUynzsYX97PvY/LMGNfOLlNZne37G8iZwnQow3qUQoskdgbW/nHvr8n/1HP0PiZXxx380m+sf5b7WbWj/pcc1T9oTHR5wdxCPWRj08dxGl8f179KrxFvpy+rzUj/Ir/5nf0/mynfHLeV8CiP4d8jEnv7AOTwpUUOBIRTr6/1rT8fbVR+IXmjNaerufnHEuuE/nJAg79+cP/9ueXcDven98XMVGYi0B3ja38YL0z2/E3jYvGV1r5/DffVZiWyzJxBTCFBfg2QG33MTr/+wLxNTd8zEZYkEh9WhNawxoXfVd4gT8/+E7qc31Pa084lAIi/t/1LM1NP2jj9pF9ki6fwbOp2f10em/taoxcMMYxsYUbaN7wPj5x1A8s+HbZNsIDRVT9vwu7Urv1bLVVdlR7ivpIn6sdWqvai7Q+uO9qX7D+IwmFe5sThjAAmvfgOduY7AFDmtcYA5oSHP7E0I0PLjofnPJZrooo8ntm0ALAlg0WQOYbEj+6qEnsTxx9pu+oI9QBWqB+x3wHUAqAIbKOfJBVG6IWgya437FayBokDawNYpAGtb/w3H/xgKOF4BtafscxeZvu4BpEN/k8gZUCFNlOHY45mOw3Osq8ztLWPG0Yfl9pBDQuAuD9BSEDz/sKEPYnpQym/5n6QWx3GXY7ZAWRKr2TItsyTtrsfUPD+5gBDw54vL8AWX+81BZtePoeU90UpZTx5v18Q+02XCdDwX7WeOu//QUsMNPYoEGahRvn7wrNa57r/fWO/Nw/CPqb7sH+1Pv5hoZtFDtCaRUKBmieaZz9Ddc3rupDvSfv59g5js3B/qfRpwQJ/5uAgwJIWs8yPGqzOVdB8QwZ9r+pv33DddA4aVNmu/zr+N/a4HR40pzTWtEcZns11wVAa+PQgVjGUWOkg6Ge7xtpbT5Wsi8IHGmNKDhixVt6rsAkf7RGzb71VYTG9e2/cfAIDEEz0GFnEULZPLaLDGgDsPtdJOLJPQY0AWhLrAhHMJAax+zEaaQjkxhOTCNUj6K6U0e0BUQ6LVRKu8jlNrC+uYLt3C6GxoYM/Lpw+WWcefmUMeC2dnbw9ddf49tvv8ELMqCario1QSsbi07fAJ5Op2tsuHa/i5HxYfz4xz82PWmmvRMspgYuGWMRprh3YQxF9ju1jGmLOFdZjJCgFpkjLFTXaDfx7//H/wDvfPCmsetYMKladA7M/YcP8eDRQ2OZjU2Mm+NIJ5h61SzSVS4W7XcYHWOIMpDA38bSioQRI6CdiGFu4Sje/P7bOHv2JWNZk9lHwPj546BYVpPalyHkdws2jgMDQ5g7fAhh6pvFQzhz8TwmZiYM8Kg3KgbY9cgQ3tzE7saWsSIJbLPPWEBtN5czgGZ0ZtIAxmtvvY6RiXFLn6dGMQEa6rsS6NheXcfTu4+saFe7Wkc6EQcdIkoRsHBYHR2MzEzi7Q/ew+VXryM9mEaVTFmmVldr+Fd/+v/g2Z3HiHRCxhYke5cOPgv7tAl4DKTx/t/6Kd75vfdNW7vb7qFEveTFJZQ3do0xWdjZQW57xwFc4b4xnpPZFNrhPsamxu0dhseGEI5GbRyXl5askBWLm3EMyVwzVlG9YUW7aD94HZma5pD2YOuSQNpANmsa4tQCbtUb2NnatYADGbovv3TB9MLJ8FteXjXNyfn5QxgZHTcQtMV52ewgHooZW9n6kmnr7QpimQSKtTJakTYuvnoFJy+cwcShlAFm9SZMszwViaBaLOCbz2/iq9/dNHmLVCyKVCRqxTRrFbdfDgZavCY11WsjTYmHUNfmnq9fR1YmWb/dfndPYzKdzjhmeC5vjEVzutMJG3sCeZyPmaGsMVCvv34D5y6cR2pk0KWwt9rWpnqhgq3lVXzx8WdYe/4CQ+msgeNdHk7JOm5WkS+XrBDiO7/3Ht7+8IcYmRxFpBdGOVfCs4eL9n5Lj59Z8VHON9oeBhAIvFW6TQPN//E/+S8wc3oOaMCKRZKZ/+ThI/z6L3+Fm59+Zin/LMxG9rntIXAAiXNAWCzVZXuQAcd1o32Oa08BB7LE2acsBEkWLouRUROWga/kALUaWXjRVR0nS5n3mRgds7nywfs/MvkSAtD53V1srm1i9cUqtjd3bF/ieiVoTHtFu5sdyhj7k2zUQ0ePYO7Qgkl5UNKF7VxZWcGL50tYfPTEGL/GsLEMK5fiy/eg3SEoQGmC9378I/z0b/8C4TFXA6G2XTFt3L/+87+wcSEDmuALWcZDo04iiM+xrAALvNUNtGfVbharo1NPQJDs2UgoZtJEkzOzGBoecwznfB5dBswZkCiXLEuE/Uj2MNvKv3OdhYPit9s7OVS7NcvamJ6dNgDTiiC2embnhjNDe4XIODYMSuWLBQMeGQDoE8htdTGQzlpaezQcMxCahQcpocN/E8zieiRbvReBacrTRtAWUi6H2rtub+jYWiZLnIAxAzkEsQmkE9Q1B2pwwBjczUgXZy9fxFs//D5Gp8cRy7oMhna5aTJQSw+eYPHuA5R2CujU28akZrCSewZZ8rVG1dbB0MggBkcHcOr8SRw/ecz2nNWVNawyo2W3gEjHFaslkM6sC4K60XjEbDG1krOjw7h47QrOXb6AYydPmN11LO5dywj4+otb2FxZs8AOAX2ud4L1dg6MRTE5PY1DRw4jlggjX86brAy1zRmoMAmbdMbOUaYjbxJGIRuDWCphAOluYRfZ0UEr5Dg6MW59Vi1XbR/d3dwxAJpBVTL1qX1O+Rk53XyWScmZBnDfZGBMZ71Ws/Zxj52anbE5ubSyauM2c2gew+NjGBgdtnGgJMrYzAzOXbho0g20P8vPnlrwuddpYTCdws7OJjY31rCxsWYM3UgsgbmFQ5ienUel2qCuBYYnxiwoEuo7aQXqmVM+JzMQxfPlLfzJv/gXyA4NYHZuGtls0vbPna1NKzI0lEmiWclhY30FD+7ex+OHj1BjQBMhk28iEE17b051wIRiQJzv5bIz0iaXwbX1ypUbuHDtGk6cO2f711Yuh1vffIk7975EobiNeILnMxKBOmaT+VOv19DpNqymDX/IxuLZkBJLXHMmsdB1ZAiyjN2P9JNdmjYznvhDe+98WXdu0rnbkRD2mZROzo02xzHlyezmOZL3MmJQyLFQBSS4e0eMGMDvEYDmb3fGDlkfiQHNa1m8Vf6DwAwfUOKzfP/CdMyD863O7+bfUCLLZNtchuceSBwA0zpbc2q7/cGBiALg5Kvx2fwuA4HWp8F7MkOAdj+bcTWQBBDJjvo+gUAQ+YnyQfg5g+YuGOP8PbZVUggCxXxg24E2+wD8fsWj/Vo28tX4fV3LZ6uN1s9BxqOyF/bP9440pPHndxxAmQ760M0HZghUqiUrTiywxfoplbV7y1fjtfL37f17+/IA1g+mj+N+/OdyXIWVuO/v634bhhAUT6eGsfwTvS/tFn+4l6nP9TfLDgj0mK1fA43eg0Ca/Fv1i/w3vY/mWiIoBqw14s9FXkNZI/nh7B+2Q+Q6yWn685nt1rP314mzneojYUAH56u+KxBY99F61r+FUwm3EftT78Dr5B+rbpnWovpDbdFc0no6yCIX/iKfWe+k72ns1K9aK3o+fwtXkdwn92xhAD6WwntrnmuumzRfAKyLfME2CsTWuOp6HxhmGwVY+2xjH68Twcv3jzU+fK5wLd93l+yGPy78vtnpgAwmhrifYS4MR9iB3lf/1ruoT3Wm1ZgoEKMsAT7fv9Yff5/B7c99rWvNJR/XU9u1nn28ytc1l31wc9rZCs0TfzwPrjVhJ/76oAaD5r1stuwI7+tjU8L4ZNt8u7xnhIL1p/Vte5dH7BWmaWubRTS7DrdR8JJnPcOxYk5ml5ky5r+kXA26yF5med/OO6H/5b/7Lw2A1mQQuKOX4KQXUKrG+A7LQfBXnaGXZOO0gPyNUH/3O08drL/xtwBRRVb8SacFaS/sae9ax1OlMAB+ZagUZdXE9BexH2HxF4sMvQzQwY2CQJP6ShOd91KfagEKnPNBR00Ifk99xA2C7y3gWpOfz1fkUgCd0jIOTkAtJE0qvadtXAEjV5uigF+1i8/wZTz4HZ/V7U9UGTY+j3NC80IL3IwZtQcDRqwWlBaFJrE5WC2nRarDm4wR2Q3qTz9qtx/BchFpHV54LY2WHx1TkESbgPrHGQKnqaR55S9YtkHG1A51gYHU5qHv+ZuTjKS+Z9qTQXFGOrYONN+XDdGBSm1SlJrPkFyK+tWf+9poOF/UFwr4cKHzOXQ+2Wb+nc/R+tJm6Q7rTu9cmQYaC7X/4JgYmyQIMmlz1LjqkKv1e3Bj8Dcu/Y1OD++pFBRt0BoztkN63gp8qc+0jjUe/lhpnqp6t8bPQNVApoXPatQdO4A/YoObLQgidXRMtAa19m29Bwz3RjBHqOH3nUNaP9CxDgBoMlJM7qPLwy2r0zkAeiS9gHR0HBPJWUSbKVQ36ujXu4iih3aziko1j8Vnj7C6tWFSCsdOH8Xpc6dx8tQxc8SeLb/Al19+aem3WxtryOd2zdmbGp8IDsI9A7s4VqzkHEvEUKwUzekje4upx9RuLgWgYpjt61AupIFWs2N60Yqck9nI77F/TKuwVsYf/v2/i7fefccA1TILCzYa9v+VtVUr6LS+tREUZ3Gsr3azbtcS/GF/EVSfnJlCJpO1VERmmNLmNFoOMBscGjO96muXrmJsZBzNWsPAxpVny/j2m9soFwsGPhXzRQOmeKCn9ibT46nBTKc9M5JGJEYnvYlIv4NQt4NqpWzp5gQ27MAZBGG2trdNroE61EdOn8D5Vy5hZn7OWJ1ksVWKJZR3cpYyTgY1WdyFjW3rr34AcBB076CHTiSEqcPzuP72a7jyvRvGNDNHq1FHpVzGX/zZv8Lj2/eR6JKN2TYAh4AjARJKPVCC5P1f/BzvfvA+okkWfAO2X2xh6cFjlDdyBnhWqM1LYIzFm9p103smg7sXAxZOHMH5K2Sfj5iGKEFjAhTf3rqN1eU164cU5WEIyOcLZve5HulUcX4S+EimswZIjI2xqFwS1UIFm+vr2N3cNsC8WaggFo7jwoVLOHz4MHZ2cni8+ATtXh8nT5zG1MysFSGklANZiFb8cmjMANd2t4VCs4J+PIQ6WhicGsHlN69i6tg4MhNAKA7UGkC73keMB5lGC8sPF/HxX/0Kj+7csyJxsW4P4S41Vks2T835CruD79j0uIEtLCJIHWEWMOPcc46iY+rSsSsX88Z6jSfTZg8J1vBdzY5xnYdDxoznOiI4MjI2htfeeB3nLp43YI7p/JTvyG1uY2d9G88eL+LJ/YemgUpQkIASiwPTxacto/b2wNAgXn3rNVx+44Yrnre7i43lNSvC9uzxM/TqTaRiKSQizgHhO7T6bUQHUphcmMY/+k/+MU68fcZS7JvrVWyvb6OwuY0vP7mJT37zkQG8VmAwnTWWFt/J7bEdCyoRMJuemTQA5PnTZ9jY3UI85NhTdLaVSUObyHW+ubuFcqtmusosgDd9eMEApFQsbvPKtOcfPrJ+PbZwGNevXMfokJNbYT9sbmxhe2MbhVzR1nWpxGBQxzIBCM4QgM4ODhoQMjoxanZnanoaPUrZlEp48uSJ/S4ViggFjCvKWDiNVKYxu8A8bRy14N/4/tt4893vY2h8zOZDOV/A57/7FB/91a+wvrSMCHXaG00r1jQ8MhY46m1jwfLMQW37WpOAYBupbMaYrM1Wx+Z3nQzZ5ACOHjmOyckps1fMQikU8kilmVLJdPyKtWtoeNDmVLFQcvt5sK/w/Tm3BseGrPgY2aMEebIpp6/KfiOoqL08Eovb95dXVw2Itj08FMbI4LClcYd6DtQicGwauwzghcNON5tp0gzqERhLRCzAxXUyNj5i7805yUKRZKYTWGImhGlXV2suy4EF3Xot0z6nBvpr338Lr9y4gnA6hszIkAH0LAZZK5Xx7OETPPj6jkklEXxmH/M9OI5sP4MZHCPOvYnZCRw+sYCRsWEDh8miXV/dMhYxA6G0EX06po2mFZfk2DD4EUvFLMhw+cZVvPrWG2afuVZpP589eYadjU2bi4/u3Qf3MwaB2BdknVuQcnjIdMbJtA/F+sgX8zY/aSNsnhWLFpigLWQf894EeVn8sN3vWcFAyhudvfQSzl49b3YmHUthc2UdX/3uKzz45h4ahRq6dQaCU5iZpDa+YwCxrxiEpe0ZHhu2PZz2iGuQ2SncX/jc48ePG9BMyZcm96tWw4pXJgYGbG+aPTSPoydPYO7wEZtTXEMbK6tYXXphtpnBuof379r+2Ol1LOjAoGhmcAgLR49iaGQMI+MTSI8Omb2nxjvnz8zMXFAUcNYCLn/xl3+JdIYAHG1mAtVyAZVyEcloBHOzU5gZG0K9XMLHH3+Mjz/6CLkdl2VB3XvTPA4YULQjqiPjbEwSW1sbKFcc43xyZh6nzp3HpetktJ9BKpPCi9VnWFx8gOWVp0C4iXiKRQdbJn3CPZb1ZTrMWmq42i+JpM7Vji3abNXRCzJUSQQwwJlHL8vsc+c+Mtudf+R8YNkTnYNFWNF50oIRzlt2573Od6UZuc50trVzacgxCHXGZJBJZ1y2hYEROvHyhQhACwCT7ytQ2Plq7ukCCAi2+8AqM+v4Ix/WilgGoK091+SX91PkuTYNAG4FDGxPLlE+g4GWMde3FrT2vh+LOn193kN+kO/zyi/nvQQoy3/gZ5SSkV/u+v+7taL0brYGA2a4fGvrB08OQQCM718KPFF/yGfgPdw4ONKcfAgx3OUr8RrHInWBAwZQOF9rrInRqpsto9yL2JKJuPPfaev4W6CU/G1KUvrYB4Py/njq+XoH+fzct7/jXwSyFwzCCjvQvNN3uM8exC0EPvJzm+OBf3rQh9Xz/eDHwf5luxk8U7t0re8nsS3mv4bc2BrRI3gm7YG/Vvwx8v1iYUwHx9UH7nzQWe8i0J2/hR8J/GOb2Tb96B20rmyFB6CoPhPOo/XpY1/yqYXzyA9ifwt/0Vz2nyFMhs9T/won0/dEABIeIU1kAYx++zTPDvqseh8fy9N4+MCrAGg9m9/zgUrZIq0ZzUutXb2/5v7B/tX9fczRt196lvqWc5jvpPHV++l99FzZKmE0ap98es0t9S37R+DzQZyC9xQALQB83/67kJfaofXt44e6n8h3bIv6RTbM7UU827sMFeETwo/8NbRnOzypID2DALRwIdkw/luYm9aM+kMYmuaOsDO1R1iRnimMcs9eBIx2s90kywaFf7XHkQFt7xgUVCWDiffmPsV5m4i74Afvy/N86H/97/+JAdD+AlTH8SLp/2ki2iYUFOfTZNGL87deXJNG9zq4sLXY/AWjCaHO0kTgPQQw8jOBamKU+hui/s4DGTtCrEodKATmqe26l54tcJDvYYswkNfShuS/K9vJVHu9MzdqiwoEgJYMoAyWJpk2U/UB26LIsT9pZUg1ydkegb3sNx8Y1vj5C5DXqqos/y7A3jec7A9/8+F9fePAewjMFRCs7wu45L95ndLI+G8ByXS8/Y1JC1DP1AFPALTeUUCnDnr+4UNG3RkhZxoU1ZREiBYe/8Y+0KbsR9ncZ+4AIHD04Dz1NzO10T/QaQz9e2hu8V78jv7NjcSfx+pn9YFbqAlzQPhdHewEDus6Ab6ai9pUNT4aL423vzlr7gms1Rw6CEBrXfI6AcvGMKvXra9kqHzDqzGXfZCRVN9qXe8ZTzIWyahl6nfFsVj0oyKDvNdBBrQ2EfWv5oYOr/5BjQCy1o8OPwZABdVhK+XavxGUsbEMGCGMUKov1G7r72AzaAWSOmHSwIKNyWxJUNSFBWYkwdFuEariGnYAdDY5hlRkHCOJaYzFZ4FyFLWtFn0tA5563RZavQYePXmIp8vPkMwmTVd5cnocE+PDiMaj2Mnn8OTZIhr1qklj5Ha2zAEk885scChsAIrZni4d0Cy2d7fw/Plzc4aPnz7jCth1YHqd1GukTESLkgnoY2J8yt6Lfcgx4XgZk6HZwk4hj8GJYRw6dtQANF7D53IOczwJsGzubKHWqBsIQXYgWcIEFZq1ukl4HDp51EDel14+bw53udJAqVLG+sqmMdKq5Qbq5QpGBsbMkU8mUlbwi+D4g4f3kM+7dHcy3UgSIUDK5w+PjiMUi6BMZm2H6dVVNBoVYxh3mjVz2MkyqbfaxoCk+fSp3AAAIABJREFUNiPbVSyVjenGYlSZoUEMMc15csIKTk1PTlhxMUpwEHwl4LG+smqMYIIk/D4NEhmK9XbL5ATG5qYNfH71zdeNcS5byXT3v/7zv8L9W3fQY8X7Ts9SzYuFAjrdPuIDGYxMTeAHP/7QwLSR8QHjyrx4tIbFu/dR3NxBdaeIZqnm5K/aTWzlt01HuRXqIpSM4ML1y3jp4gVMTE8ZAEmQfv3FCu7c/tqK7qVop6kLGI6apikBXBZxNMZkAEAfOXbc9HxZzJLziUzbF0tLWFtaRqNUQTdfN6Bpfu4Qjhw5hlKliucvlo1td/zkKRw+dASjo+NWhIqMxI2VdWTiSQwkMogk4qj3W6iHmmiEOpg5sYBLb1zGyKEYYqz7GKfONNCq9dGtNxGqt1Bc28HNjz7Bg9t3MMgCtLWmse3EXCWwRqew1e+axMD5ixeN9f/gwQM8ffoUq8srZsOy6QwW5uYwOT5mbHwyVFmkkHOW488+IDDMYmcEbMncNDsYDRtI++qrr4J9k8xmbLyN2buzi83VNZPDoSY7gdl6vWkp+ARwdEgjqMcxo3b6sTMnbH0QpDV5mZ08GpUqRgdGMDEyamAmr90t5K1YXSKbRDSTwDvv/RCXb1zBSxfOo8XCY8vr2Fpex7c3b1uAgZrUJkGFCGoEaVh0pN+zgyABuJmZKXuHkaEhfP7pZ/jyi68MoLMgU3Zo7wxAULjerGFlew3NcBcXblyygMrUwpwBp5RioUwD2ad//Zd/hfzWDo4fPuKYuGSRpgcc+7TedNIsDTIRWYuiZZ/XCq64IW0Dn8V5agDqYMYyJwjkst/ZZ2SO0j5p/6O94f0zmQEDlsxR6/cMvL58/RouXr2MsckJs1/Mtvjs40/w4Ot79sxIt49SLm+p1CwOaftZnCBJ24rkMUjH/ia2zfXPAAz5aisra1hb3UQknMDp02cwNkwN5Ai2tzexm9tBnGyQGEwPm23KZjMwTd06A0/NQAO4avIM4xMTmJiesPlI9jGBdWpmZ6l3PDC8l9bPNEYGBbhPUk+b42o2uNvFSGbEBU77TgKPfcOsMJM9IHDcdimwiUQK45Nj1rdkz/KH87jbatq6JyBuZINI1NbG0NCIpU+yT2mnN3a2rNgiA2Pff+8HOH/5gslgMHthYDBjwDftIpn797+5g521LRtXk0ZhoaSAVUYAmmttfHwUUwxmnDlsDGrWGmDh0p1NZjPUEQ+5dhCQZ7sYKOS7Ewgnq25ybhpnz7+M9370vgWEdLamBjRrFxDQvf/tHStESCb/YCZr7HX23eDQCF6+cB7Xv3fdsiByxTy21jcNfH706JGB3em4O4cxiMM52Qv1HRDcrCOSTuLKtct458P3MH+WEj4p9Fp9rD5Zxs2PvsD9r++hVWig3+wi2mfxudRedhrPooVSwYoTUj96/vC8FZujPvo3X39tbWBAlTrQDBwOj4wYcLy2tWngfyKbNfb3lWvXcPrCS64oJh3OZgdbyxuWHcQivQyG3bv7LbZ31m2fY/ZGkzIosahpSZ86cw7HzpzC8OSkScIsLy9jZXnN9s7x8UmT4uCe8uT5M6Spgd5vmcZ5uZS3AGosBMxPT2J8ZMDSbj/95BP87uNPLPBlvkCtbgEVZqTwnnxvMsEZpLxx44bZmZs3P8c/+2f/h5PPSmWQHiSwfhQnz57Fyy+/hMxAGtu5Ddy7/zWKpS10Qy20uw3EUhHEkw6orFXLxrJiGwV28czFcz3XA6W1aPMkoWjZH+b4O8CVmSHO53JMNMt8CRxkpUX7PoGYqKotwqwkgUjGhgsKs8lGxWMCOl0GKPcq3s+diVkTxMkx6JxNQMGtYXdGtb09IGg4H9EB4Dp/c+74xBieK31whXJmvm9DgFrvw3vzXEa7Qjuh95Bv4PvfDMTY33vfLdLH/hXYKj9B95Gf5gNwPhnN3jnI4hUAIqCabdJ76bwvEMQHQn0Ams8VgOMD2bwP76f3EfDoAP39GkWuT/dT2nm9yFSaHwSMaBMJQDO7NxHIvShYQA1oA/QDAJr38LGDgzWRGMDg3/d9uX12tvwN52Pta7bKt2VfUSJIfapx4/cEzvqAnvrNB0XJgPZ9ZbVVz7Y1FGSACtNR31qbWVsgeEcfWNc9dR+ePYRx+L685oYAy4PBC/nf6iP5YkZmCXTKbV2xTkmQ3az5rnko/EFrTO/DZxvhwPrXnbP8uSoMyH+/g3PM92W1rvh8AdDEn+TL+iQ9vS9/+3iBsBNJZ8g31rgIwNU7mc0JCHQ+HmA+bACO6LfWjw8+Kpte76h3kH3Rd3gPfk99tY/f7dd/0tio/+UPa20LixMGJ6yLbeBYihimc7LWENsgWR63ZvezAYRfyKbq73oPPsufF8JcNDdkpzXP1GZ+R7ZIn+n91LfC4uTTsU+0NvgZ7yHsgvfS+uF/q094DhbmJnxJ7T3YJs0Bv39Zu+HgdXYeCEifmhP8rfkvf173O2hnNS7+dRp/zX8F3Jg17PcVM45sPkcDzfyeI25S6oj7WYq1nYI1R3/gOwxoAadCyWUw/AmsztcEFGCrCfw3LWYfuJGR8kE0H6jyJxA/F0OTk1EDIx0cAV1axP4E5yGOA6NBV2fKaOlvvK/YTvyMxsLA6raTdNB7qeM1WfQ5GdA6/LKtAv8EePMzgX78jlicPlim7/uGwTd6mkRaEP6Go2iY7q00Y20A/LtYNNw4NREFiguc43vJyPsbpjZhXifwVItY7dEC5N+1sPY2DiomBlrIAm75W8/QdzX33OHQbS4yxu55gVZZULVXC5wHAs0ZLXbNMRlRHeR0Xx34OO5kQviHhO8eNvfTgfgMtVFG7+C6OLhJCgjlPRVEUf8IxNU60L24njgH+cP26p3UF3qGDJqM+cExUx+on+ywEoCm/kalNaVUIxlHtX3/AIa9gzC/r/mrTYnvqM1QGzyf7Y+1bzg1P+nk8XM+338H2RUB3tYhAbPDP5D6ch3+BqF+InNBc4ntku1Q9gAPkhpPbepmGyLSj99Px/IPGwSgzchLIz7Q1lf/EYA2W8Ail9T97LJicQ/hEBnVEfRDYWQSI4hjGKOJaQyFptAvRdHa6QK1PqIEwCOwwngrm8tY3lhBJBmzolmRKDX5mHIaNqYvmXrodrG9tYHd3W30u21Lg2cfmhRRECRjgTACIvlSzhztUCRiKbl2bTSOcqFgYGrNUtBdKs3I8CiYZqdILQEf05gjGze/a7q9oVjIyTK0Wjh29ChGRkddBDnpgOhStWwOaSjcRyoRN9YhgY9Gt42Zw/O49vr38P6HHyI2FkKnAhTKLTx5+NRAhJWnK3jy4BF2N3JW6CuVSmNoeNSAcKZB1zs1DGZZqC1jbLfc1g621rdN9oHAUjLN4k4s/lRAuVJAq1lFj2yyThdW9TAaMUYZgTrekyA2QdRytQ4CRyz6xMMzf1iUbYL9QYe12zGgnk699RVZX4GmIiO7uXLe+n1gZBjnLr6Et979PuYWFuyelUrJANGPf/1b5Fa3TT+YjHACNmR4Ugs3OZjF4MQYrn/vNWPaTk/NIplI4MXjp3j+8LEB0NRZRZ3Fnxy4sLG7iZ3yDoqtKvrxsKXJkwVKtiDbSPYpGXJffPKpsW2HswMItzom10IdWOqJN+nQkEWdzmBybgaXrl7D0ePHkM1QaqJnbd1YXsULgqzrW+ju1lDJkZEZNZ1uMv1zhSKGRydx7PgJLCwcxtzcgkl0Pn34BN/cvG162WMDQwaEdggyo4VKt4bp4/M4eeUMZk8OI5wFGn2gXKlZ0CDOQj2tLorLW7j96Rd4ePuusVjTlL5pNozpSaDV9nKunWjMpFiu3bhuReYoEfHw4UM8XXxqYB8d6pmJScxOTBqLisBzqVo0eYxqk4Xlopae3iJCGQ5hi4W2uI/1+rafnjl92n7v5grmbHB9UMaE851tIdhIEJvfMVZ2z6X2xsMhA+DIeOW6imdc5XuCKJRNIMOMBRHJHqS0ycjIiAEolFjJFXPGgq626iZFMDU/jXd+8K5lCIwPjZk29peffG7AG+ULeF8W/GxRVqRaNqYj9xbec3pu2mR4CMJ/9dVX+O1vPsaL58tWRHJ81NkO2k0y1LpRYLu8g8RIFm//+Ae48fZriGQTYEGcerFsrH0y+j/617/Egzv3MTk8ik6laRISTMFnEIz/4/VkLTu96Y5j0zXbNuf5Q41psRnJOudYEgymfWK/kiHabruiV/x/gxrS0f2ALc83tOGURDh3/mWcfvmctZ/zdmtjG19/+RW21zaAVgexfsjWG9uxd1YaSFtKPtPo6+2agZPUJz5x4pgBU8wUWXy8hKdPn5ue/9zMHOan5mwvpORGsVxEhI5LHNbnlMmYmKQEDTXQG5Zlsrm55ZgffViwjvq/bDPfj3sd+53XJ2JJW7MCJAlAc44woMG5wXEkQzmTHjSJFwZLzME1B8AVU7KzeAAwUaOfz+NcZCFOPov6szwn65yh/Zl7IxnfAuJ4/dLaCuptgn8JA34Z+KBMRGoka+OTSaYsELX8bAmLDx5i/cWaFaHj3CB7kgA0wR5jsZdKrlBcKo70QBLNDoN3IWOXsx+oac3vUNKHevHuXVrY2NrEVm7TktGpL28yLZMTtt+wzzgnGPghG/3p4hNsra0bm5z7BlndfD8GYSnLQ9kO2obBkUEDhBkAYoDq8YN9ANpSncMROwtQLZj624V6yQKDP/35zwyAjk4zmAy0cl08u/8EX318C0v3nyLWjSIdTiIRSaDf7RqozXmWJrkgAgwOD5quMrOZ+JydzS188dnn+PLm51a/gZ8x6EkbROB/K79rdjmRyVoWwpVrVzF/7AhiKZepUcmVsPp8BUVKkGzuWtB2a3MD6+vLFtwpVUsotxuIUHP5+DG8+c7bJiGUGRu1gnM8Dzx48MjmF+fw7Oy8OwOFSGJJoVDIYW31BWrlvBVeT5BFn02j06jaPHz86JEFjBkg0pmeWRacQ9yfM9mUzZMTJ07g7bfftqyaL774Av/0n/7vWF9fR7HKwpBRjE7OYOHoEVy9ehVHjh1GONLDt3duY3XjGWqtEnpoIZmNI2ZMfpjNdQEa1iFyZ1TK5hAgFgBN55eauVynTAXmerNCtTYfHEHEZ0Dz31xLOnvqHOt8JHfQ4/35OQFo2Q/zeVR8KWCoilCj8wG/Z0AhAxtkYPMrwbX2/aDYnVLQBWYqG5L7LK+Tb+PON/u+Cfcb89U6TnpOz3dtlnxIb48JTcBA53XzDWMuW1L+m50hyUqmLnxQVIp/Y7Bdzz0IWqp9AvPkL8r/kg9tYFoQSJMPp74UaGxBsaCgmUAmPk+gHYtS8kcAif6mZ+tMz9/88cESPkP+yb6f5PxgH2hxfej8Me7zJmXV6prOOGslMKix70O67Cv51Qf9Ms4f329UhoVs73fmEvGCtmNSy2eT36fr1G8+qGfzMtCZZtv1zvs+kdP7Nn8q0N3e89eDzE75WyIx6fn8nnw/jYfe3c6HwVlZ46P7CD/gWcqXfxDYpfETpqM5onb6vqvGW7iKgD9e64Pl8mHVR3wW/+8D0JI8FSag+aA+P+i/6l4Cgn28QG3U/NHcFS6koIDmh0BQrTfZGT9AwP63c0HUMak1hsKKLLgW/AhLsPUZ6IVr7el91F79vdl2REvhAwffz19bB8fAxihgtmv+HBw/gaG8v7AwzSkLovedHRGGJ6BZ61/BIuEUPONpvPmb5wS1y39H9SnxMEnO6O9aK4b/9PZVAWQjhVP5/ejjf+o7H9fSf8vuCHekL8Dvas34uA2vkV8tsJpt0LlLWMLeAB/I9jBbF2jSa5xk4/lM9qH6VTZZREyB3b7d0drWPbSuNW9l0xTs4XXESf05FmLRayPuOn+YZ39+n3sw+5tFy+VbGAAtBjQfpuiTgEVfBkITX41Sp2hB++C1Olnf0d98o6RJp8iHFpe/mfIFjYVg6XPVPePBBckDmjqP3+G9pR1lHR8woPkOGnx/w/QHVbIXdkAMNKmI7KtjNbh8HxkJfZYIOlSLX0CuOX+Bcdck4HcEQMvIyBj5Bk+RZP7N9Di9KpWaWGqL0lh4b3NySiVb0NLZ4bvzGt1L7fc3NXNUggigxk6Lmu9jjmAwocVy1Uavjc4Hn3Xosfdn9fOAVe0bVn1PG4//fAHsirK4ReMOWdpcFZygAymwzA6fQTSU1wpY1Hzmff3DnlvggWh6EKyQEfI3VX9D0ULWetGc9sFP29iDA4AWLY2KDJf+fvAQoUOQjDmv8wtZajOWgdSYyzhqs1TgSMC3f+jSBsFnCDTm92motUnofrxWm6fmrt+H6iPZDfW3nsH7CUjWOPsGj8+XnpVshPpaz9PYai2qP/3DrfrV3yT0fvQOfZY/26p3Mp11OLvB68XgtzUQANA8+2kz8wFogjm2SQabS6/tUjK1afBgb1I2TMEkQEitVQ+A7jE9Pj6MaC+LofgUhkOTSDQy6OwAxa2SOfPhWBipgSQK9TK289sGaITCLMyWQ7/dNKNOAIsOeCQMLK88R35n2+zA0ODgXt+S5cM+YMo8QW2yhlc3VszWDZJpOTFhqcLNWtUAK7+aO/ubheT4XpRR4DsyPZsbC1mZ6dEBtLotA5jX1lfsQECbTRYiga56s+3YqVWm+BLsjFrWCLHfXrgPlvS6+Oo1/OLv/D6m5+esqBe/QyDg+eJzPPj6LrbWtlDaziOVTKNHMCsSsbTrRCaB8Zlx06bOJjPoNrso54q4f+c+qmXnYJINyPdud+oo5HcM+I5G+sbKo1NOh5wyCmR9vvTSy8ikCFY+xdMnz20OUI6Dlc7rZGlRv4psMjKU6XTwMJ1NGcilTbUd6MEyvZhA6MDwAIaGh3H+0kXrE86JfH4XjxYf48njRWQTGUtTJiDF4lSUiMgODiE7MmI6uwtHj1lK9PjYpGm7rjx/gbVnS05vuFhGtBU2DVgCdaVmFc1uHcVmFQ208YMP38Mv/uD3HdBLp7TZse/++Z/9vwYSEQSOdPjsPmKJhLGGK5SIqFcxOjGJa2+8hjfe/j5Gxsncdod7atQWdnZNg5tyGO2tIspbBSvexsJeBM+ZVXrk+AmcOHkGM7Pzjo3fDdkzb3/+lUmV8NksnoVkBLVQG4VGESMLE1h46SiOnj+GUAoo1ArodltotxrIhGNAvYWNxRd4fPsOVh4/R49MUGq4E4Rg1D9g2fBQmRoYxOyhBZx7+SXT2X385AmeLi5ibWUNeRaJ6/aMYTyUGbCAAkGXXCmPPIMUvS6imbgB2IeOHzVd8G/vfWuBGbJ2CSZQ4oZgDfV6aTcIgGnvp7tIMJ8BGAYdaFtyOzsmE8LAkknQtJ1tJRgm+0z2aaVSCzSoyZwkk3/UwDpKQuzkdk1mpYuuSQIkMiljRxKAPnvsBNr1Jqq5osnD5LacdIICfNv5nAGPfBZ1N0dGh/CTn/zEmIhkP97+8ls8vP8IRCYmxseRjqfRoF46C+5Nj6Id7WN4bgxv/d67OHPlPFpRMv2b6FRbNn8ZlPj2y1u4+cnnBvCGW33TKKc0AcH4btfpjCZSlNqgRqVzkjj/CF4LLKlWy/a50k6p+3v06FH7bPHpEwOgDUQfH7NxaDXc2U8OLvua7FLah9n5OSuSxL+V8iUDJQmIkpVL+Rbbs3shVGssktfBwHDWGHD9MCUXQpiYGcP333kHFy6+bMXpHj9+gvv3FrH0fBW7u3lEw1GcO3nWQM5yvWxAJnXHaafJpk5nMzh1msXbJlEtV0zHen1lzTGVKTtCiYeg7SoIyr6ZnZ01OSKe5QjqMTOF0kJkTzJIQZ1tAsm1msssIQgVisTcePRdxpocPxZ7pG1hG4cHR0zHnXZAcmBc+7qWfcCCmvw+NaLZFs7hUrWCtY1VK57JVGqyvI8cO2pa3bNH3PpmeygjtL66hueLT6w46sb6uulAz05NGlPPgpuBzjH3b7LbaWMpw8DMFusX9BAJ87zXxewsZV6yAXCYMrv5fPkF6m2yazO2v4xPTe6tH8t0IZBfrRmgm2GWEwONvb7NGTv7Ujc+m8HhI8dw9cZVjIyNuCKZu7tYWlrC44ePrfgitZ8JqvO7mYGMMf1qnZYFFifnZ/GTX/wcV1+/itRkygDoyk4VT+8u4ovffIGndx4j0aMe94BJ8DDgyrFkFgILF3K8xiZGceX6VczMTlmAiRrQX938Eje/+AwrSy9MEmpmdtZAfgaqcrWyMddj2az1+6mXzlqGDteHnV3KdRS28yjvFPFi8anZgDoDMr2mMYlXN1axXcxbEdWzF17GDz/4EU6cO4PsaNRK++1scoy3kGeWzOYWYtGE2ZnR8RGTGKDE18e//QjVYg7xaMgymcKca9Gwq0FAgD0oLCTWH4F/ziWOE88qHMvx0VGzV/zs7t27eEbW+eJjrK5vWDbS4PA4JmZmcf3VG7h48byBzPcefoO19eeotypgzbbsKGXnKIPWsfGh/d8HsJyOMIFdFjInQ9cBLCGk0kkD03k+op2xMzyrtZomsAPqWIOC9xKDUWe6fZ92H4A2e0+N8WC9mS/XdRml8pPsvBv4ou5czyyUhGUamM/UdRJ5/Jtd23PkDp2lldGpTErLbrDCr05j04Ijga8hn5TXNloO1BH4oT1GdjIgUptGtg+8cH3o/vycbTESSlC8kJleBl4cYMWyn5SBIfBc/oiAHPmIAmdsPQZAqPqb3/GZ3z4IJJBHPqz5gh0nCSK/wgeP2H7aG/Wv+scHrORr8RrHOnXj4APQvD/3eucfOLlJrg9KGBlpgWERssiNLewCANrPDmIfBKC/46cEwL7vb/sgL2U++CMfhP+t+7NdXGv8rWKDYs76JDUFEXyQTO/NIoTy4/zf9qEnC6E5Ih9I/tXemUcM2QMANK/j2MoHIylDa8nHUjQ2msv+WPt/c2vVEZuEKwg85uc+DsV/+2Cv+lX+qQhTwmT2+kSF5QOw2vf7fKxEwK36QgEWf7wEurKNwp+Edej7wg6E6fDfnA8aZ/Pd0hlbl1q/Br6afKYLKqmPhG/4a8Jfz5pHzgZWwYwI4TJ8pk94U38dBFw1L/h57IDkED87uE59UPSg/8/MC39uHwS5ZUPYFr67aqOp9hWJOxoT2Wr1qz+H+V784bsKH2H/0X7676O5pT7jPTWubJtve/g9zT09S+0V5idMSsC6xkm4BiV9eK0AaN6fZxVhXQKKhaXu2X0FE7sOc9B9NYc0f4SvCqfSeVOZDbwfny274eMv2pNEUBAepLOUraOAGKo5ooAEA7HsG0pOOT/c2dewJ8VjAPT/9j/8V31Nar20HixDqQEVCOmDhVzEWlgCYTWh1GkCl9mZ/BHAqsmmTvMNgADS76bLuHQFf5JrkfogrW1aXZfy4U9+DaY/YALJ1EZGyl1kor23eWniuWv2U6ZsAvfdpNYhRAZUfaeJwH/LeOo9tVD9ySvjo/twYxEIL8PGycN38RnXvJ6fS7NGfSyJA01cGWjei+/oWMD7ESht+Lzfd9/bpRfwGXpXgS7+wcIH4G2ysxBIkJogMNKXhiDBTAbAxjy0zyhQf/nzT1WfNeGbQdE1f/MRGKC+kNHzN0+NGZkQap8cMRkPPp9t9Re9xkqfaS2o37RRa25rDupAKuOn69lH/Iz/tvl0oACGwF0dBHm9/z5sH+eIWNMcSxlrt/Dje5kA6jPNRRlk/520CbEdqtyqcdecUQowr/U3WK1BvbsOdb59EYDM9ipIogOBDrG8vwInxhYLGCL6rT7WvNF61prROPPvOjBqc9Kckh2hMy4b4689bkzOeDuNbM1rbcoEoNnOTqBfbsWOAsfA7BmCVMVICO2W09RlVbVWkxkBBLijCHUTSEaHMJacxUh4CvFmBu0dIL+etyJiZEqdPHcK8Uwcz1ZemHRGPM5DdxObay8QjUYQjpMpRrkNIF/YxrNnT8z5IkhBJ48APzdtpq/HkjFz+um4FYu5gAURMXBiYmIKDKZ1gqgp1w6LRvGHOrJcU3ROWbyOYC0dKGqRzh87hKnZKeR3t43JxJRY9tf8wmFjh5BJXK0zxbtk2pEEcQcoCdJumK5lPxkzRtfr77xtgGHNqjU3sLW5jUaljtJ2Aa1q0xheBLHanZ5JNxwmwHnuOM5eOI2FhTkwANBr9q1IYWG7iE8++sRYWelUBp12C4ODaRAzzhd2USruollnxfq2SYiwqNyr117F+fMXLJX95udf4pNPPkWxVLExJWOZ7GOzPb0uatUqNlZXEIpHMX/yKK6+esPGwOZfu2lMzbvf3jHWLdfH7PR0UKjBgW5k6hLULpULZtuZqsy5xnQsp7s9g3R2AN1QHzNzC64o1dSUFVskOEJwhwA0mOLNFM4OU8SdTiuifeSqRXSjfVx/41X8/X/4DyzN1R2kugZO/PqXv8Gju/fRrDZMQoHPHxoZNv1oMtGq7SYGx8fx7/zxH+HilauIJGlzgB6zTeptY35vra7jxf0nKD1bA+pk+BXAwmpkUmcHR3HkxCmcPHUGs3MLGB4eRa/Vw+2bX+Lpw8eOeE42FVP6MylkRgZQ7lQQGUzg+MWTOHXpFJqRFiqNkrHnW7WyFXkMN1vYeraKu1/dRmFtB1E660R7ey7YUwkqvlN6JZ0dxImz1Eo/ZYAP0/vJ8iP4TNYni+eh3UOo6w5KA0NDaHSa2C3lAKaLjQ6Y9jbnNyUyyI4kgEmWITVmWdhseGAQnXrX9NA5juxDMuYJ5JM5OH/kMC5cumgp7ktPn+HrW7ctRX44nTUQngAZi9kp1dA0tqtVJ8cQZJSw7UzFZ1G81Y11YyKy3zgn0gNpY7zaXtLpIoYw0tEkwIJXAehGYLALZnS1bd4Zs6/ZsKANWZTMZmC/FHbLThe8B0yMTZoGcbVRtTXej4UwMDWKhTNH8IOf/QhnbxxHjfs2CyH1gOJOxcDme7e/wbef30KzVDUAmu/arjnH3Zx6siPiSRw/ecLWMFmxlH8hg3Jrc3OPcSg3XjGlAAAgAElEQVTZN/YB2WVWsGxwAM+WllBr1DAxMYnL165gaGAA1VLdiuURPOQ+KGc7kc4Y2Mh1pQwwFhst5woGLo6PjLqMnX4Y5WolcJDJPokhHOf5r4nTZ0/g3XffxZGjh9Bqd3H71h08fLiI3Z0iypQ4qTUxNzFl8g61Vg1Fssy7LWPPE2g8ceok3nzrDSTTaZQKBct6IEBLVjJpvJx3rUbbAND1zTVbo1Mz05iYcrJHtNlky3PxUZai1+xaoNAKPY6OW59S/iWRTqIfiaBcLZtG8oULF+ydHz98iHvf3EGv00EmTj3xhGl/c0+UlinnroLc7K9OkNFDXWayszl3B0dHsE427eaGtdGcqlDIAjuUEDl15jQOHTqETCqNteUVk5Kg1M/O9qYx6udmZk2iiPJCBIc5z8eGR0xWg7rOOuvrPNzqEPrsWYFHrivuY1Gms7bq1ieU4uAPbevCwoLJOrBNnK+8J/dArocMJUII9DGYGw7bXig97Jm5eRw7cRyzszPGhiX7miD05vqGBYtUQ4YsfpOeGhlGrdOwtU0Zkg9//mNcuvoKEkNxaxOlPrZXtvDZLz/Ds3vPkA6nkElkMZgeMJmYHN+9WbMABdcz2b0nTp/E8Aj31TxWV5dNhmNl6bnto52WKzB95NgxjE6OI1+r2fqPZjI4+/JLOH7mFOIpSj7QXEXRbXSt8COLIK48fY7ttS1k0y74mswkbX5tFXcRy6Zx+txZvPP+D3GGMhcjcTS6wJPFFyiXq3YOICi4vrODze1tC1QVi3n85je/woN736JZ5T5eMgmOocEsWMOPNkVsK44t2c0ck5Hh4T0GFgFfjsHw4JCx63mO4nvev3sH+VIRq2vrqDZbVrR2YnoGp8+cwaXLrxj4/XRp0QoR5gtbCMc6GBofRLfnJG66JKUEusZOTsH5Le0O29QkvBekb5M+RmfdOfwOTGxZUU4HAFDnmgXfXbFwnbt9x9+dvR0Rhs+xc2cAfvLd7FzdZcElV+iN/UJAU1ruRligfnyQ4WjzPZB41FmZ+J3vH/F603HfkxJ0ALSABGXZkPEssFo+nvxMnYfNBgcyFeGoA7GVMi2fwFhqATPR/KDQdzWt+X52j6DwIZ8lH4Ofa99yZ29HAvKfq7P73hk90HeVD6ksZt1L53QBquwn319hAET4gw9A8b/la8iPlY8o2QHf9+U70D5wTvHvsi98Pvuf8lSujxxgQ6kkSg/xnjxT83mOMe9Ae14rtqEP8LVarqaW/BCeRQzIC+QjBDIya+E7QH2goc22aT81fysc2Vt/6nv5iHyOpAb1PIGlAi3pNwjA831X+VKal/J/5HOpbZznwiM0Zv8/W+/9Y2mSZYedZ/LZfOm9q6zMrCzbZdrb6enp6Z6eWUPu7K4krgAJK0oUQRGEoB8lCIJ+lSAI+h8kSKREYkhil8Tscmd6etuM6a4ub9N78zLfe/m8Fc6N72RGFzaBQmY9833xRdy4EffcE+faPYIi7HxPSUf2Nz9vxJwgtmZCU3Eon13AKK+h5LlAZAHOip3Vb6cGoVM/AZmO11N7hRnps/68FshIO/HtS4kLP/5XW2Rr/hwT1qPrKK70i1/z/rwGx0jxr09K1HwRTsDkPV/jPo7Pb9KGlH41XxUye1WcLrBT803PItDUB6cFKvI5hMuoH/iewHkRMuXfdS3Zkb7DNprf8OqM8Tv0dbbPqTuJH35G4+9iHrc2CzMUVuD2fs7PCRQVTsXPy5ZMOi8gXAqP0nd9u/ExQ9ky+0k1tHzcg9cWHihsQpgL7+0D+iRV+L5J1xGGxPZLVcEfH/kX7sXkk4Uz8LuydT2z5qZwOYHGtWpQyyDoL9kXf/MZZJOax2yD/B9f07jxuQS0y955DR8A9xMumkcs/Cv/YeMYCiSHAuUD7jedrTgSAIsQ2vrccLVdQv/b//jPOv7k1ISSU/cdlwxBzsefrP4Aa9L7iwi/44OwAnt8UNAHgNThcuZy2gIJNXHUBh/kNkBRpWmDnlL7BKJrYDnB5Ahs4pp+2JnejZzd2eT9LjCroxG+8fAeur4cub8IavB0TRm3npm/fQBbAy/Dp0NToT0fbBQIrYVIoKbGUNf1nTCvKaNWAOADeG4TdbYYagz98dBraqcBcIFTIQCtCaWx9LNR1MzitbTho3aMFlAfmJUz1waT7eI/VdWWU5NdyJH5C42cJn9bVt+OGTswX8/uj4VvvwI5dT3fISi7pEVd/awx9DcSYtnqs/yussMCoDV/tIFie7UYyplrAdTir40L31eGSm31N0Aaa3/R9p2t5oeeXfND/a2+4mZNGwAtZtpI6Nq8rx0VDgrT6Zp8XRtdbTxPg8+AScBn1uKlvpZd+vYpR68Np/6veUvQTQuEP5dlY63m2ebPX5gEQJMZo+yg+o7X4ZF9jk9Nxx95Uj9gpZjzD6q90kG3Wx2T3Gi3wmjU6VtCBkBHOkmkYv1IR4aQavWju9mLaCWFwsGJAdDcXLz7wXvoRIDHz59geW0VaPNUQRt7WzyOXkMq03PKwiiVitjYXLHvffzxxwZEHB8eW+D64ME9y1aSRUYQiwV8rM9qTSR5PJuMN8pYBPOWm+5cIW9jNzwygqGBYQuUc0c5ZDj2rTYOsocWHM9fmDMd5qPsgUmAcEz7+wcRpUYvwqg1W7aJP8kdG1M7lezirtfYnDxq3z3Yj8VrV9CKhrB7mEU4wkRfyHSpI50IEpE4Qi13LJIANHWKCZAyEP2jP/1DzF7tBapA+QgoZOsWfP/NX//SCrpZYS8G4bEulMrUWM4in8+idJI35nZmqA8v3bqOj37wERYXFu1I7aNHT/DZZ59bMTjbYDVr7hg52XkhxzbZ39tBrdPC/PXL+NP/9B9gfvFC4EdadtT+7u1v8dkvPzXWL0EQHpun3i6ZtnYEvlYFJVH6BnrRN9gPbiQIAFCLdWBw2JivPJZOBic3n5QUIfh9fHCMPI9jV6polqoIN2FFoKifTTZcKBJCvlxAoVo0iYb//B/+lzg/P2sBATWK7999gK+/+g32dvZRLZeNNc65SICPzPICwfFGDUMTk/iP/uw/MX3uRJoamjC93OpJ3bRz97f2sPNsBfmlbSRaYeRPStjbP7JClOneAcxfvIy5C4uYnD5v9lkplPHtN7ex9vQ5Os0G2jVXjIYa2z1DfTipnyDek8CFWxdx7tJ5nNQLKNWLyBeOcLC3g+LREerFMo6397C/uY3ycdHA4x4mUFlIqdW0TZttKGNdQDhqTD8C0JTgIEN7ZWk5AKCd5rZpEOfLZlcs0tUKtVHttNA70o+RmXG8+f57WLi0YBItBJnI7Lzz9R189elnxlicHptCHDGTkqCPSHanQHl3HpmP9yRx45WX8fo7b+Ho+NhYrEwcfPnZ32J7dR2NYsVOKYwGGusKKpVQpJ3wOch0Jjud6yiLpJUrRXRR17MDDAwNGEhIxi0TA7VSGc1KzZ2eQMjshqA4GZ886sz+pg4u5yJ9BBnC9P3VWsPsnjIV8WjM5jo1gOmnmfQi8BbtTmBsfhI//pM/wK0fXjMXX60BrWrHCqdld/fx8Nv7ePC722ieVE1jmXrQZYLRAfOUjOCJmXO4duN6wKoP2JN71N9dwe7WtmPmBgEa20bgnbI1BCGP85S4iBqA9v4H75sMAxnN6+ubJl/AhA9PYjgwIWO+hc/srlMz4JJgFf02r2cayC0HHLggsY5EvMv8BX3s3Nwsvv/972F2dtY+9+2de3j2bBknhQpKxaqdsoiFI/Ydpx3eQDgWtkQfC6W9/c5beP3NNw3YIKh5+/ZtK45nLJ42XWbb5Fb4f4JxLBA4NTWF8clJe072BQuu8udw98DkQ9rNEEYGhzAxMm62wflOfV9qzrM43qWXLuOnP/2pMdupBf63v/gUj+8/MG38SCdsmtV2giXqjq7Srgnasg+YIKh3mojHEpiZncbk7AwGh4fNVz18/Mj6T+s/99csYEuo+NzsLK5evWpJMurDf/nl56aNT5Cqv7fPilFS65SSJ5wHZMbOnZu156LPUyBqhAGeOuEReOr69mTs9IbtG4OivtSSp1a+7Q3hakiQRWyxSadpQO/KKgHohhWlo9+2/WarbdIvBtix9kRfH8bHxzA6OmzfzeUKBkAzwco5mEokDHyz4pCZbvPTBErp81m89/sf/gDnF+fQlYhidW0Z+YMC8gc5LD14juz2ETLxHisQmUn02DzK506skGgkQa3zDBYXFzC/uGBzfG9vB5sba9jf2bV1hYkSJj1pp8Y0nz9vUltkf1c7HZxfmLexYbIk3Z1AKhEHycA8KfTk/mOsL6+Y/AnB3mnKpGSS2NrbwWHuEPHuFBYuXcS73//AktvNMOxkxYGdmAhhdm7BTuCUKzU8WX6OnZ0tk7paWnqG7MGuAdC5owNUiidWYI9JUWO8ppIGhFC7+saNG7hy5YrZKX3N9va206Om9FHESV2xb2lPaysrqJDUEo9heHzMTq7wtBj7aGpmBqPjI+bzdvc2kM3uIxJvIxpnQq1iQS0BYJ7GEuvWCvs1agZAG7BsxTcdcGxMzAb3PdJcjlrxPfd/B6Bwv6d4hHahuE377zMGq9OMZfFhJVCMzBRxjGHtLxmQ0/64xvJzAo/0dyTq9vYCC6r03wFxSvtyfp9/CyD3wRpp65LxLJBIe2mBEIonvgPCBFrQ1O9WDC3gxmL1gMl6WnMxOP7N8ba4wmMd+8QLgRoCL8T0U7yjtp0+Q3CCUICbgC+uycIieC3FZeqTU7Az5BiXfozpf+bFWNvHOs5AWBdzun5wJxkFAInURXIA78lEBfcY3DMTJDa/GegzO4nL78YtIomJaESwWjG1gY0BO14nZPk53pPwhR/HC/cQm/gUZOMi/EINIz6Hz3r24xbFgnr2SsXtf/gjsE+xvfpEsa8PYBrGEkhCKAGluN+uHTBjBQLys/QP/vgauEXhncD+ZTOKewWMvpjAeDF29fGNF8FqzV/F6OorH/PQ/NUcV7woXMi/n3yD7E22L1DNfE4Axiq215qpZxfWoe/6OIEwMOFHxJeEV/DaksqUrAQTaor9Ndf0PAKEhd8oAaZxEpiqz/ngunAlYTY+dqe5q/ESyMq2nzLdPTkU9bnwKElMCAwVLiM/5c9Z35f5r2s8lTx/kfkvvFHj9Hf5H2F2wuiE08jeZXdql4/jaLx5QszHTAW021oQkP/4ffk39Z38EONc3yepL3RvjY1sxMfYDOsIO5BZ19C6or7SuiO78pNXAvL99UH3lQ3JVuTXDfvwEpmGbwTrmvkHBAz4sMMASW5z/ROc/GHdmICxbQUm/5f//r/p6KEF7NhmLpBcoHH7wMyLjl4LhT6jB9c1fKP5OxdCT/9KneQ7RLZNYLgMRpkEQ9S9oxhsm7KX1LdTZ2nwZYRqs2VYomfZF4FYGmy2VwxPbmDU0ZoUvB7v4wNjuoYP4PvAm9okp8nrK6tp1wuyLwZu1Zy+igBIOSwaubEvg+yznkcLiDYe/B4nqBYKf4HQM/rA+Wlw4R0B06ZG48tr6rtaKLR4+RuR03sFDAP1vYBh9qUtPJEzDR+/3WRp8rNaBP1+M1Ao0InmPZWx4/fVFy9OIIGD/ubCOVl3dEp27Tssf/KdApbBYq3nESNci5e/gPj9o3nEz/tzxnfakoLw54EAQWXIBeaebkA8nR9lq5g51ufFjtaCos2FFgVtVtiHyq5qQ6o+lNwN266+JrghW9BCwmtq8+07a9k339cGSD6HAYo2CX72l/2tRdbfOPMa6nu3ADq2ND+jhMR3GRmOYa75Jsa9wGifmS7/ZFnPkIqdxr4DQMs3SQO6HGglU0NYbbP5GmZ2mnIRIdAtM6BuNUNot5iIIy8nhES0B92JYXS1CTynkWj3orszgMZJA61aA5lMGu9+7x3kyye49+A+7j64a887MtSHcuUETWP4OHY2kRVqQh8c7Bsj48/+7M/w/Q/eRL0K7Ozu4csvvzSJjMePH2JtbdUq2nPjTHYW9UYJhtnYRNxpjvxJ0aQHOA4s5EUQwfQ783k79UHgh8UCedT8IosZ9XWj3awbwG0AS5SAb93ArUx3n/WNbU5CPGZaR7V4YoywKhNU4RAWX7qCvqEhHBH0Dk41ELSIR2LoSfegO9VtwAQiLJAXss8cFg7wox9/iB998hGGBuOoFYH93RKWHi/j8199aTq4I8PDFqCSmV2tltBuVnF0fGCsLtJnm+E23nrnLfzwBz80UKpYKFkhrG/J5rxz14AL+Q4GBRxX2nv+JIdis4bpywv4x//sn2LuwhSqdW7igWSUYEAen/3iU/zrf/H/GSCdjMasIBPBRDJqeZy6b6gPF64tWjGsTE+vHev/7W++xtbWDjohgmYNY9lyrvHoba1Sxub6lo3vMFlknRAaJWpau2O8fKYTFm1LdqHKBF27jmvXb1qxOgb0BFjI4mUBSjISCX512Mc8ecGNQTxmQC5ZfsMTE/jhj3+EV19/DelML0gmoYXXSk3T2d7Z3MHBygayT9aRBjWkO9g7OMQhpVIyfbhw+arJcIxNzBiThUAXWddkgEY6jnnMY9u0teGJERRrJUQTEcxfWcDMhXPIFg9RKB2b3MzS0nMDPFpkiFN2oFrDydGRMUnZP5RwMBZ4kFknaEXZmEtXrxiTjnOcxeMI4FKjlJqsBKDJ/jzeP3brWZi613ErMDZ2bgJTC+dw8eZVTBCEGxlALneCg909rD9dwc//LSVMnmJ6ZAJDmX6ns1yvG9OcOu3taBh9owP46MefYP7KBWam0Go0DNy6/cWv8cuf/7WB0OemZzHUP4RIKAIGgs5JhYzJ3Ww3XEErYw1T+73XwMvcQRYDtNN80Vi2o2NjxrjlUXAC0OXCCcrlkl2TQA+BHRZpI1BNBjSTT0wkcS7b/qcraicVyATOHh4jk+nBQO+AAbi8J3WnWYCxRmCyP4k3v/8O3v7wPXR1U3u+akA8Ez5kb24trSO3f4huyg4gjOODrCVUzK/Eugxgoi1SFqV3cMD2MCfURd7ZwQplb6jbu7trCQUWzSN4yNMT1Dfms3SiYXT3dtvx/HfefRcpamt3Osju7uG3X/0WX331FZafr5htc864dcEBZKVKBUvLS1ZaloxwsrAvXbqEZNppLbNIIW2TiSnW9eA8n5mZwttvvWHatVxDKL2xR+31MtfKEljAlsVfte6xQCV1jQnKMhn0o08+NiCOBSjJsL1//z5Wnq8YKNcgA5OFWaOOQUapDUoKUW7k6vVrJtcTTyZNHodz9OHdB1Ys8nAnayzmsSG+nzCJDALPLDwaT6dw9eY1/OQnnyA11wtkgdu//Az/5l/+a6w9XbHCsgSgR4ZGkc702N5LLOtc/sgBtdGI3ZtFBi9fvYqp2SmT4GDbeQrgycNH1u6hwUF77uNcAUxyXLp6yaRGVleX8fXXX5uv6e91yVHukdu1pskY5Y9ySETjuLx42eyrVnFEAu5TmJizzEg4ZD6IBT5j8aQ9ozH96f5J+W13jPXL30xkpdJJWxtYi+Aol8XG9oYFPGZ3Yae126T0EjWA090GQNPujV3d12P+PV8oGEBKe6XdDfS5NYt2Qb9CIJR2Qz/RM9iP1996ExcvL+L4+NCSB3ube5bU21vfQ7VUw0BmEIN9wybpxPWZADfbRrtMpOLGEB4eG7H5Sbmmvd1tA2Rz2cPAn1StP5jUYsHEobExPFtZxvFJEZPnppHp7bdnHBntt6K8kVAUB3sHeHT3oZ22oNzPyPAgrl6lDnrMktDUsWdfUmP51iuvYnx6yvqZEjTUGI9EopiamUXPQA8aTeCLr36Dr+9+YwzxWr2M4skxCrksivkcyicFSzo7gM2Bdxzry1evWZHBubm5U9kGJoZ+9+vf2Ikk+nyCbmRucszZt9Sjv/XaK7j+8i1kBvqQK5awtb1tbaZNMiG0s7uJk+IRenoTaIfqqDcoGcd9VuQMgE6QTMO6KRXbd5kUSDxmOrpkYBvbLigy50BDSu24+jJ2nMM54NMA24/bzvbEjrEqLWj6fosTKHPDYotJJ+em2IHPJ3k7i+UirlaKTwTx96A8LWcAryd/QPvhZ9z+2LVSAAv3QZX62SmTMyDVMdEUt+iaAhFP99Atx7ajbQuQUuzu4wE8UcP/K170AWiBIopV+BnOOcUqp/snTzpB16ZfFchlgIp32lCxvwCL0z18sM67PnLVp3UPxRd6BrbDxzfUVvY//Q7H20kZOCDFSAYBQMLP6DQOpR75PtclAqkWt3aaJi+l77h4L2LjpDjBTiAFWIoDFc8kT6w/g2JdAhH5GvtN/aD2qn1+LGUgXCBJ8WLMyGeizYjwpBjrRWBasa/6T+CSSEI+9iP74GfUr/wtW/bBNYFi9NuKMYXXCLC2mD44Kcr7+DiN7qtkjJ5Pdqz2/l3Yi2J4todt0/2FjwhwFJ6jOFcEMDG2Rb7iPfU8wh18jOq78abTmuePsBP1lWQY/IQA7UFz8TtzNEj0SGKF17O4NGARa84IY7D3AuKf/IPPCOY9Fb+zH8Qg5nrLsdZ7/K6wDNVlChzjqU/itTTu/KyuxT5ScoX3OCUVBskdP/mhxI4wHgdSuiSIsAvfTszWA98g36g5LnzMxwqF8+i6Pvbn2wSvJa1/nVzRc8g+5D/kf/hbc4CkCtkZr6PnV/KC3xXJzsdOZR/cn6qN/vNrvNT3wtzYN8IklZj0MSf5fL2ma/L/GmP5BvWDj3eKDMDrcGxls0oSad3x8UPZrbW17Wq+MVY2P9pyON9p0rfLXZO2aTjB//4//bedFyeABpgdJubpi5NVg6LfMgZNAi3CyuRoUviL25nTP2MP6n1/sAVAaXHVNeXoNQn1HIbWG4vOofGaLBoMdawdkwoYsC8C6epUZSYJVGqS+xOB95Fz8o3Fd6a8tgA1TRJNdE1UTVZ/gdT9/OyDJhuvqQ0c//aPNqg9/C0jldPT0Q0dM+P9NcZarOSwX1zUBHhrUVD7BDYKZPX7gxrQGns5UYGwtgCHHeAlEFEAqTLA+q4WRv///KxYstr0qK/9iaeNkW/nGl8dn9KmQ9lPC86D4x9sG78rO9ImjvewCt5B+3UN2ZwP9uoaAonl5OWILDgKEip8TU5ezysn52/qNG5qjxZFtZ3f5ee1sCo792Jf0yb4HgNjtt3P3LHfxaj2WQrSYNI1ffv15yH7QJlVzV+BxUokaYN9Ntdc4sH/v55N15Y90LHxebRocEOp9mtDqEDCNjwttzGXf/L7Rn5PADSfjUCMvymW3VDP0eZLcHwu5iVSbDyCTCAzhOFQBHasuEl7Z/BBhgmQ7OpFOj6CWKcX4Uo34u0epEP9CNXDyCRSODc9ienpMewdZvHg0UPTTKw2qrh85QIymRTiXdSJTbmNgUnXUAd6zQC7119/HR9++KG9ls3m7Ig6GdJPnjzC19/81irX87RHhtpip5XfqekVM41YspAIhLF/yJQkMMIj1tTBJZP04d07Bl6QhTQxOYqhoQGkUzF3xL9SQbXewOFRAY1mB2Pjk/bcNaLhnQZq1ZIBis1W1VjIJ5WSFUaamj1vTL5yNejbeguNasOAipmpGXRnMuju7bPj2PvZIzx9/gilcg7vvPc2FuYuoK93GPVqC3sbB1hdWrfn6qXcQbtl7LtavYRGs4rjYx7nzaJYOUE4HsKNW9fx3nvvGVhAPUuy8tZWVvH08WMDSMgyoA25eRUy1hTXA6rxDp2bwJ//k/8aM7PnjCVcrzdMH5FM1JVHT/EX/+pnONzeM3kE6mRYYqPdMgmOsXPj+OSnn+CNd99Cd3+KyBjufPMUX//uWwOht9a3rGgbC2hxvvH+O9vbBra88uotjFP/NBS249A82n7vzm2zES7sBDQZmBLEnF2YR09fxgBD+jvat9bAWBeBh4iBHWQ98TuUlxkYGcGrb71hADT7n/fmWkemLcESFhk7XNvCyeouYi0mQaIonFSwf3CEeDKDhUtXcG5uHhNTM0gk0wawLS89M8CS+tmJSJcBPvSfZE7WWjU0WjX0j/RhcnYa+ZMjbO9tolA4wrOVJ2C19hiPvibd8c1ysWAMP2opH2dzBqoS1JAUCvvr1q1bxujjD3WOqcFLOQKy71gIsXRSsqO1BoSWCsj0Zqyo2uj0OGYvzWP28iLOXZjH4BjlAsrG+l5/vopP//1fYfnRcwz19GNmdMoY0EeFIzApRU3wEEHd0QF88kd/iLlLC0gPxdAqA9vr23h27yE+/av/gOf3H2F4YNiSKwTVaiygmHKyRCflE0sIEEgnezt7fGw61dQMZxumxycMQGf/DY6NmFZ8uBNGlexmsllLZRt3+m3KzPDIP7VkCeTmjrMGApEpbBvBpCvoR43LQr6IbhYMS6ct4WHSF93dxtw8zB1hL3eAZF8SMwvnEetJGphrxahqTSsmWC9VTSolTr3icMTJtZCBHI8Z8DUzd95OdMwszJl8Q7Vawd7Wtske8Df9yurSirF+KTUh/V/aJu9FyZuB4QG8/4MP8PZ77yLcHQMqbVQKBTx7umTSD3dv3zU2Nm3DyY85rW3qFz968hgNtA2Ae+u9d3HrlZftGDV/CDQSXH1w5y72d7ZRzucxMjSI7nTSFaIzncUwuqIs+BezAojm5+xIdBUEgwnEsaid1ZWIhuwUyrVrV8w2qR9NqZPsftZphVqdEgKpDvygRAJZ05RcePOdNzG/OG9SBQSfyZS+8823+PzTz00Chq9l0pnTo53UFqq0Gsa+JwD9R3/899F/aQTIAc9+cxv/7//5z7G+tIbCUQ6c7+Pjk+jJ9CGeSqHOwnq5nIGgTEAnM2ksXFwwWaEr16+hd7DP2Gws7Le6tIyf/+W/C9j/E+ZHcoUTUAnw3LlpS3JRa5hrDf0PawuYfBzna8EVq2NSkP5xenIGM+OTZjsCaOh7CEhQg53jlO7vRaZ/AFPT0waOsh+rxRJi4Si6k92mPV7KnxhDlj4LXWFkj/XYxCkAACAASURBVA9xeHxo0g0mt8DTFgyMqxUDG7t7+lzAGGhlk73O+zMhk8vzxE/dQOLB/gHzFewbgrljE6MOqC4XzP9yfC5evoRqpRxIyFC+Y98SmBGw7koG6UQPert7bJysMO3R0alsHsc2k+lG72Avdvf2jPlM0J7+mW3nD2s1sD+uvvQSzs3N4dnyEg6Oc5YgaLWBUvkEfX0Z08E1gKzZNsY2Ge0s7NnTk8FL169a4eKj3LE9iwFCXXEna8KTItGQzc/5uYs4d/48Fi5cxOBICoTJfvP1Uzx4/AC1RtUA6KPsHiqlAirFPHa2NqxPtTdke9lvBKB58orPR/vgnoGAONelpefPLclDO9CcGh4dw+Vrl/Hhxx/h+uu3kBhKAzHgaNcl3TlnOF821ldsLejtSyEaI0GqhnQqgT5qjwcMLO4zKdNCUIegdU8vi7+2cFLMm+0QdGaygnOZ+tAE1jO9TEBwTxgkKkyexsWN2nP6AJPYrgQdDbgKAnUyg7lGdlOPPYgVFKxLUsPiBO4HA4Ba8ZBANAPVmGAJwCufKcvvurjAtc3+7rRRChjTiskEMPJ9AWs+sKVYQftottuYkQFQ6O+5fWBEALSAPwHQimMV3+i+HDNj8gbPqhhRfSkAxwfNBBop5lGsrHhF7+u7GgOOnwAqxVWKD8TIVAyofjRbMYKXO6WpOMAlIxxZQokxB0A6jIIMaIu7OmG02g3bS9Dfaz8laSN+h9fk2iqCDttESRY/PmOcq5iTnxMQq6SEj7Pwmi+yWLvseHtAdgn+VhzD+ykmVTysGN2Py74DIAUgoBIeimV5X4GDirX0nq6tOMkSfgEgSt8idqpsRICfSUfgrAaBzx6VHfFeskPNS42lxXNBRsaN0Rl7XTG52n2WQDqTPLCB9k6by3YUo0s6QZ9TmxTXCx+xvXEgv6jPcM7rlLqewccUzmz9bIwEULrE6RmhSc/G+3YFcbEARa7Z/GFfaMzUXmFLIizyOkosnM7D4MMaEyURnI+snMbK8lEaA9mY5jXvL1CSr8lWFceLWCnfplP8bk64EyDCuYR1CIB+EXzW86lfZHdaBzQ+8oXqV42X5puelffhezqVze/LFvV88uXCEoTTMYEsX8Lf7AeBz/Kx8s2aN7qm8An1rcZRdi28xX8+fcbvf/0tm/LxCtqh2ir8inbNvtEc1fd5P44L/RDfV8zpzyv5c/9e8uH2vG1HBOqwTk1QXJ3XUtHeaMT1D9tEvOkUgH5xAsuIfAfmD7w6V4AmH0bAogZWRvgi8q9BFACt9+VoZEgydjkPTTIt8FpkNMBaHO3+QZVh33jVUf4AtTsuE6qJINBRTpmLy+miG0x0f7HlfV7M3Ak81HNoIfAXXzltbTK02GpyaBGWg5VDFQCtCe+OAJ1l+bQoqA38nDYVfsbDZ/1yDH1nxf7VuPuTUw7MmDJBRk59qX5+0UC5SPvOS4vT6ZiHXEZEGWCfIWxtarpNjD/hNEEFpMh5aaMnhoH6UH0mu1Tb2R8nJ3m7thYQH4D2N2DakGriySZ0xNe/thY1OWR/I6Dr+wA0P8c+EKirsZNDU/JAWTHZO9usRdLfyCkh4z+3nKrAXi0EfF1ZVvW95hWvqSKXcsB6Fi0W8gNsmzbsem49oxyf+k7Pwfvx+lqk+Hm+J5vjOCqL69jNDjjW+LEfuKGTH3H95exJPoIsUn5P9tkMigXKTv0NmTZ71n9kHxpQ5zS0fbu29genEKJBNi8ackc31fesBsu+SiTjVtmcgC4lOAhgUAO6ycrt0V4kwoNIRYaRDA+gu2sEqXAfos2YFWmbnRkDc+k7uzt4vryCp0+fWNDx8ms3MTk1agFmJtWNeIwAN1l5BTx5+gj37t1DOBq1avOjo+PG0KKWJY9lk+n21VdfYn1txQIy044Nki0MvsmETKW7EY0nrKgcj+8TfCaTj7qxZJ/e+/Y2fvHXf4311WU77ppOxdHT241egm+hkAGdxVINx/ki+vpHsXjxEqKxFBq1in3+YH8H2cNdC2qP84fGuh0eG0Vf/6ArohVz/oigGOf0yMgo3nj9LWPYxalh2m5bkL22voRff/krY37HEt0YGhzFcP84RgYnEA3HEGqHrMgfi8WQtU3m88HBDkplggGHeLr0COE4MDE9YYA9g2bqyTJQP9jfN0kAHrMnX918Z6DTR81YYwwlohienTQJjtGpCWPA7mezJnURJhiQK+Dbz3+N3fVtA6CpGUvwmoxFFo87f3Eef/5P/hwXrsw6enEIWHq8j2++vmt6vPs7e+g0GGw6MJGADlnjbMfr77yBc7MzyFAHtNM25uvykyV8+/U3uP27r7G9uWWgn1UlJ7s3HUeLbKEIDOhkcSkem+8fHDU7tUKRxSJW19awvrVpBdRefe01K55oRSqpOUfAp1DE1vo6ttc3Udg5QChXRbvCeZJApx1GLs/CJjHMLlzE+YVFjE/PIEoG8vaWgcBWZDGVMAY+meEEXTi3GnWeDOH8BSanJxDtCuG4kMXm1gZW1p4jX8wbW6i3v9eAuoGBPrz99tvoTffiZ//yZ1h++syYiyNDwyYtIvB0emrGfAwBIB7/p30SqCaLk22hvyA4sbu/Y9fuHepD/8QwFq5dxMVb13D11g3EeiMo51vYXtvC0qNn+PqzX2PpwRPUTkqYnTxnpwNYZHM/e0iKPLoH+jAwPoS3P/w+brx2C/HuhO0RNlZW8ejre7j/zbc4WN9CtVS1Ewj0e/Rv9FssWplKpzE9N4u5hfMYmZg0QO/O7bv49rdf42j3ABODwxgdHEaTunqRkEk/1FmAsFR07Fr6wa6osTzJxo0nEgZasU9yR8fY2911hRRHRy25QIbr8VHe+d0gIW2+GyHzGbTZ/Ekee0f7qLcbSPd1GzuVsiVWAyMcNbZjjCUWCYTVG1aok4Xz6A9ph7Q/JkLe+N5bxiofGXc6xzurq2arR/sHBrBTQuCYQF00ZvORR52pE8zCkjz50N3fizffedsYqD29vZbMIHN0fWXdAOw7X3+LzZU19Gb6MDw4hFiMdt/GUSGHrf1dRLuT+OQPfx9vvvsOxibHTfeb8jzUWN5cXcPvPvsCX//6N1h+/BRRsmrbLdO14zpEcL6vdwDJdK+xaKmRzz4rVkpujxPuWHE506Jtt/Daa69hdnbG/O/y8qrTCq47ZmCl7E5d9XT3OoDyJHcKQLM43sx5SizELVHAacuirI/uPcLe9p6BuMRJCF7bvjXWhTqaaIU7OLd4Hh9+/KHNbepzf/pXv8CnP/9rZHePkMvmEInEMTw6jkxPv81pgrQsAsgEEcHb3oF+XLl+1Ripc4vzBvqz76lVWsoV8Ku/+YUVyRvq7jU7O8oXLHlFLWiOx3H+CLmTAhKpBKZnJp0OaqOD3c1tK0LIIqYEkTPpHiycO++0+4PaH0yW0NaK1QoiqbjZyczcPM7NnUesK4G9vT3sbe7Y9+PoMjYYmm3zIVUCj9T4zx+hWiubPjI7iYlWF5tUzM9QG94ApHDIJdTqLil3UubaxCJyTpKIADL9QyF3ZO2bGBs3sIQnfAiUUyObxSLJ7uY6RXC5VK7amJC5ToYk/2Yih4V4yICmzyEfg+st9d85tzIDPWYfu7vbNnc5Hpneboul1jbXzQbItF5YvIiNrS3sHB5YIpbFSum3enrTpycou6IuGJakzNDwIC5aEcwhux59INdNJlgJpFlADq7/EUxMzeKVV+nvb2F0YsiSGevbx1hdXzEfUqwUcHiwYwD0+spzPHn0wIJNAiKJRByRoPgwNbkpI6PkERPzz549w/MnT53EDiV52Af0L3a6atS08j/46H288f7bSIw6AJrJ2Fy+arI6jx49wtrKMvZ2NtBu1RFPhBGPhU0+JZN29RMs4cpYqM26HWxTDLF4l50aIijtyDoE31WwicxYmI/k58lcdaDjGUPVj3H0txiLDKgNWJK2JRdvwOzBYrmG23eymKbiWIv/oo6VeQZAOWaj4kEC0ErI8HXFBHzfxZNn7DvaY7FctdN0AiZO44rgvnpdIKViIv0mAM3rcp8gYE97eV5LBCaeIrNrebEhn0Hghh+TaR8sMpDurVjx7Fkc2Kv3hTn4gIbuYW0M+knf5xi4vb1jnSoW8eOv0+cMmJX8jEBcBww6HVSBTyS0CDAWSMtrMA5w+2SXCCAATX/PNVJJCb7P8VGfKa5S7OjiOJf8F2uUtqm4i+0yf+lpEQs0Ewh09uyuVlU4kAvhNX12s/ky3648oNqPnxSH+1iLA4wc6UJgIK/HH77HzyoeE6Dvx4ECtoTX2N6R9WoCwFiJCSasuPfXePiAmK7nEyAVX74Yj7kBOUu4CChnn9ipBw+Y9+NU9a2eXe3VeLkYxK0bih+FCym2Vj/wfSVKfMlJ4QIvgqin/R1zzF4jRQTgv9kyT8x6dbh4EopjpVhNoKfqXHGdoM9Vf5mJdjqnpxCEM9Gf8LOaI9zvCXhUv6qfBd5rLPx+0vMqfhZ+6GNfwn04/sKYOMbqHx83k/3K3nx7l9/w+8PHFnxwWJgbv8N7+vNFPkL2xuv5Y+vjTL4PVOyv+/v2RR8sZrGSUD6+KOxDuKJId8Is6E/Ur7JHYUT8v57BxyaEMci2NF4+zqb1xcc81TfCy4QtCisRoYL/p50IW9Iz+PNO4yOcUPOBxDvrOxbjtv2z034WTkMNaOG5VoTwf/0f/qlJcPg/vsHpwX3nrknI7/gVESULoUH3HYoeWk5IHUMD9h2LjMkHrfxJpQnoL3ICmDSA/M0Mktopw5NDlkGZUw25DJw6UBPTFltqfNWchqCySz4QZR3cORPq9iewNhn+ZsMHHWUsAtvUVt+o+B5/lMXVZkTAJANrv2CP2qaFnM9LQ+EYCeD1s2FsD9/3AWBeW4ape7NNGgONn2xGBvjiJkITmPprcoZ6TZ/lNajBqwkr4FOfZ5+oqrQcHL8jsFif16Koo26ctLIp2Ybs2Hcm7B8ezeN1BHZqXNSHPhjrzwv+bQB5kBn2FznZP78roF8LkNv0uGfgNbSA2XHBoDiJnDjbx+/xM5pLciKyVxVq0LEtvs6/eW0lLfgdOXvfMftguzYl2ujJydE2BHj7Gxpe38/S+wuPNjVKuAj89h2rnkNHPNRWgdNajGnj2gj6TlUbLMdecYsz/51p+bnsODWg+f7pwl13GTrfn8mm5RjtOcNuA8YNpZ9J1X3JdrSFI9Dn5mE4f4E8rQ5shXJYLIqFWyLGBA6FukwTOhbOoLtrApnYGIZ6z2GoZwqp6AAizQgysQT6e0KoFlsWfK0urWJ5dQVdiTg++PADTM5OIJOJGkDdqLNg1YHptW5uruPZ8ydYWdvA3NwCXn75ZVcgzYCOOAqFHJZXnhvYw6P63EQzCOEzM0iuVhqIJVJWCG/63KwVBZqcmcD46BjC4RAalTI21lfx2y+/wNLzJ2iwynhXyNjYLJBI+6o1G05+o97B+bmLePm1tyygd8mFKlaWnmB15TlOisfIHu1b4S62kYXgGBgTUKG0CGUqyuWK6WD+9I/+xAAztpFABIP146N9PHtyH4eH+8jnSyhXWuiKpvDKzTdw7eoNxKJJnJ+aMQYxj0uSdX2Y3bPidgQS7j28jf3cATqRlhXR6u/vNaZ0lcBSpWrHK6nxyB9bW1hAsFrBUT5nQEWyL43FG9fw+z/9exgaHzWd3a3dXWtf9bhgAOXB6jZ2VrcQAxMaZCyVjY1ZbTdx4dpF/Ml/9qe4dO0yUt0wHc8HD3aMxXmSKyEW6sLR4TFyWScTQdAu3ZtBz2AvFq9cxtBIP2JdTGqEUT8pmT707so6vv7qdwbI0p7JTixWiyaV0gq30QDHtwuLly/hox99bEUOBTARnODx+S9//ZWxa6mfTDbb/Py8yTSw4BN1fakxSkCpcpxHpNxEp9xANJJAPJZCqdwkuRiT5+awcPEi+odH0A5HTC+cIAvtrLcvg26y7CtVA7QJTO9sbxmTuF4pY2xkyFj1fX09xgbe2dvCYf4ApXrZNHaTPUncfOVl/PEf/zEGMn346rMv8ekvf4mHd+4h2omgQhZhNG79Eo8lMTY+YgFjpVoCqX2EXXhknW2hX2AyYmdvB32Dvegb6rdxHZ+bwbXXXsY1FhpLp1Cr1XG8f4S1J8t48PVdPPv2AdZXVpHqSuLKxUsGjpOhWCgXMX5u2mQ8rr12E3OXFu3IPoNlSnhsPFvF/d9+g6OtXbOxZIxJG1foiMmBsfFxK+pGCYSZ87Om8U4d8H/3b/4Sf/Gv/jUON3bQk0hhjsxyMpep/RscwSbzncmRBoPcWJdpURfLJ1agkoxHzjEyJMk4Jpv80oVFA6AJZGWP87YulYOATYEw9Xq5nuQKObuPO/PbOU1snJs57zb5AehMcD/cChk4aOs72XoE+1IxnL94AW+89xYuXLloQDIZiPndPQOmjg6OzCcR4Gc/US6CNteX6TMbZgDL4phdqYRpQL/82qsYHBqyjS7BP86To70DPLhz3wDoob4h8xftdsfsu9qso9yqIzXUjz/+B/8x5i9fBCht7mohonZSQzGbw4Nv7uK3n32BO7/9GsWjLOKRCNJJHq1P2TjRL5E1GU+mUW83USiXrPidretoW2LEAcwlu38qlTDwiyCl7Xs6IRtryndw/SAQy7Ei0YGAPqVBbty8junZaSdBhpABoSssLre+hUI2b/UB2vXg2L+dqGmhHmqiHmkjmugyjWKC793JBI73slh6/Bz1MouHVpDq7sPg0DDiiW6zqzAIANQNBM3ms9an1269hFuvv2x9xABrd9/pxZ8c53H/69tWyLQ/nUFPdwbZXB67B/smZUJZFSbIyES+sDhvEh6JQHv8+aNnWF9eQ/XEFY1kcnB2chrJoJA3gTnKBlHWiZrjA+Pjlvyh/jHnAGUbCrkTA6D3t3cQqneMZU8WuRUiapMz3ULuJI9OuGl9yT4lAM3EGvfxluhOpp2GazqFeCxqRSmZlCV4zHnCYp0usZ+2cQuTjd1oWH0EJjp5Lcp1RONRjAwNYXJ8CiUWyy2egIXgCGhGu2KmG806CExO5Y8LJp9D5jqL2aZjKQMcTFopFbMEEIkQnA+RLlcsscyiozvbBlixWOL8hYsGIHMsOBeqlbr93xUrMzUSAzeNeUpJlmbdgOdXXrllQHmHtlooWgKDyc1wUEwtGg2ZJEgslsLI6JgB/guXLhvzPFcu4v7De7Z2RONh9AaFfH/z5d/ib/765zjJ59Cb6Q60iZkETljSyBVzC5tMChP+PLXDUwksAMsTTUkCEjEHzvcODCLRm8b1l6/jjQ/ewuziPOKZpJ1M4uZme9NJ17DuwdbmOlaXn6BSLqA7ncDCAmU+eMSZxVWdtB3HiHtC7pkr1aKtMaGwNG6ZJAqOsnd4ajQaSAA4ANqxdl3g7AfbfjxyJvcQRMyUiiGjK+QYgBxXi6tOj6k7ggd/DKwLJLwU7yn+1d6We0UfYBBYpHiY7RSAwtNU5WrTxl1xo+J4JqX1HIpV/D2v9jRMBlj8FBSHcns0R/bg6/RlxvAMToEQgFY8rdjKB58UPwrY4fXEEOXnfIKR4k++rthYcZsAG4vlPWKK+snFkG5fRgBagI7iNcUDirP89vhkFvannsMBiE52Q7G32iUAWkx5q88RdUks2Zt7dsfG9mM5tcXF1S7+03UpD6N4nq8zxvcBQB+zUL/7MWkskCZQIsCPtf3Yl38Li9DfApUVf8tG+X8BhWyPACqNpa3rQRKFc51/+yCygFL2Pe9l4CP39AGobfM00IQmAM3+Fvvbx3B8IE/YgfpO13oRdxBuo3hcc0m2r7HQ/PNxAsXlfE+xqq7jt0Xf5XuyJWFEvL5YpIphFdsKU/DxAR54sO9GHYta9sqEr8bHXgtOZWgsOC994JH2JjKXMA4+uy9xSV+ieFv9wDWXn2P/696K94UFfKddAdFM85CnzBQ3CxTXWIpB62MfLyYbZEvsEwH4snn937++bFAxufA62Ye+K7xOdqqx0P3YRpE+xMg9wxSchJLwF80XXUPtsXkY+FnbW3hSPryvxurFeSZ/6a7/XfxT/lf9wbb5/SGsQr7dn9fyD8Ih5PflB16cW8J8fHxGuI6wHfkT+WH/mc7WJIefGsYSFCEUAM2jWq5/HUOfALTmrgHQLELoA2ty1JokAhrVeCHfPqCnTvFp6zJqDZYW9NMFkoyRAMSSMetePpilxclvj9rLzwuY0334Xbf5ceLXGgwZqAbu1KEER278xdlf5LRgyIm86Jy4MVYbBIyq/XpWtV0G7AOumuS2eYm4iu8C/VQ9VQarSaVFXhVKNSb6LeNRuwQg8zoMUpUVVPZSmxdNOt+x+YYux3a2KH836yyb4PdPJ3jiTEPcb4/6qlE/YwjoXrIncx4BlV/9xD70nY/ARH5WchNizQoc12/ZgN9fZGTyvtKloR3on+6pzYictxjzvK7sTbarMdeYaaHQAqWJqiwzAxrdn9f3N1D+RoF9p/5V+3h/q+wOWGDE19mvSlj49u87MX+uaDNwBuC648b6v2zXgMVA745t13P7i4ucrja3WkC0QfE3l/6ckKOUPfqOTZsY9oX61P/NDaMWDucrYqesDLc5cXpcsrd6cORXjpV9pc0uP8Pntk0FgzpLTLiq47JJts02kkHSqkJdY24oQ2dzwf4fdpvieqOGJkFwVhNHl2lAh8MsGBdHLNSLofQs0rEJTI0uYqhvBpFWDJ06wJAlFgKOD46w9vw51lbWLSAdmxjH7/3930f/SNKeq9MA1laX8ejRQztGTb1WMgKX11iksIGLi5dNimN8ZAyVahkba6x2n0e9WjYwKZlyjAv2y+FhFkfZApotYHxqGtdv3LL79Q8NIp2I21HWEguOHezh4d3bWF1aIucRXRFXFKhWK7lEVYRgXxv1NnDz5pt49fW3jfnNo7yU/VhdeYbtzTVUq0W0Ow1LAtHXOR/skqEs0sgxYNG0hYUF/MP/4r/CzMwI9veLePz4sRVs2tvdxOHeJhp1buLD2N7ZRzZbwJVLN/HB9z/GxNg0picnreBXzo7gUl6iYoXtCEA/X3uOzcM15ArZsxMQdRdwRdkUsmtC5HG6Y8pk+vGYdp6FZJpt9AyzgOFN/ODHH2GQchgJx4AmeLv2eAn7G9uINUPI72eRCJM5EjL2HAHoUrOG0ZkJfPJHP8b0+RmzMyZL1te2sbaygZOjIpLROJLRRFCUqohYOmlSCucvL2DuwgIyA9Q0pS4qUDhsILu1j8PNXaw8fILdjR0XJFAvu8V75tEMNVDv1BBNxvDu998zAHpouAd1FtDssCBYFasrK8ag//zzz22+s1jWtWvXDExjsrWYy2NrbR27G1soHhXQzlfQ1eJ6yyx3DOVyE9V6C2NT53DxyjV09/Ub45t9lj12ms/j46PoyXTbpoSatM+fPsPdb25jf2sHeQP9whiyo/fjxmTMnWRxXMohXyui1Cyhb7Qfb3/vPXzve99DbyKDSqFioNRXn32OL371OTM+lnDJHuxbQDg1zuRJ1OysUWtaMoJSMwSF6aM4Hw4O99HdkzYGdIcJlb5uvPTaTYzPnUMfAbt4AvVSDVvP1/DozgMcrG4ZE3V3ew8L52ftBACZ4wSyB8ZGMHVh1gDoiblz6B8hK7aNQvYYxzv7+N3nXyK3e4BkV8KK/3ENJAjGn6HhYSsO9tLLN03fmQDgwMAQPvv0b/Hpz/8D9te2EGuHMDc+Y58PJ2Km48ofHivPnxSMKZzu6UY0EcP+4SFqzFAF7BoWXizkckjFErh6+bJppHLuHeXydmqCCRLOO/PdLQL1bg9FsIs/3ZmUJV+YiKHvJYBkGtJMrhSLjvncCbvvkhUUj6BBHetUDBPnpvHq26/jjfffQbong1KxgMONTRzs7uBoP4vlp8vY29gxoOpwzxUsY0FEFmAjSHtULFgRtaGxUVy+Ss34fmNn2n6o3kD+KI8n9x6ZbXYnupFm4p3F9lioJ5lAJx7FwPQYPvjJjzA0PWHSJYNjEfAU6/FeweRDtp+t4dmdh3h4+w4Ot7ZRODy0IoOUKiJLkMAxj10ODo+iu68HZWrOUqKAp8I6LWRSSQNECUDTn/F7Wk/dRr9h7Gf6Av/IJ+cC2zM5PYW5+fO4dGnRwEcrTJrLY2dz14DMVrVpNszTBp1aC/V82WTMamigGmoikYmjZ6DXxobSEc1yHbViGaS0UgJqYHAEyRT1tIMK6HR0Icq57OPo+NAK/y1eWcQb77yJm2+8alIi22To7uxY8dLn9x7jYGsHYwNDODc9Y8Xq1jc3TMOdoCvByrHpCbz//fcMgGZgXCmVsPZ8Fffv3sfqsxUrpkggsr+nF4O9fWaDPJVBpnuWyT00MTU/j1feegOT58+hE4miVq7ZaZS99W07SdCptpBJpgzQNnZrqI1Kg0U2i0h1J+0kQQt1A84pH1KrBLVQQg4csuKciZjVMiC4mS/xGpZptJM21Gim/dHfkbm+u7Nlp4U4lpW6k68hwEw/02zDkjOlWtUAaGqdW6HAySlMT0zicD+LL//2czx9+NS073kqJx5x+xJqbvM7BMuZyCAgYTU3Qh2TvmFScHh0BONTkyYfxjWaQS8TIQRuUumE2WWlWncSI30ZWyPIQOcpl9defwXDLFTagiWfuI+4d/suDveObA/AWhIGMEcSVvx3eHwCF196CXOLF1FtNbC+tY7VjVWsrC+jtyeNqYlhHO5t4+H9u9jf3UEm7aShFJOk007zWiAEi0Zy3WAhYRaP5D8W6iMQn0pnkOjpQSgRQ+9gBtMXz+HC9UuYnJvGwMgw+gYHLNlCBjX3HazjsLm+YnuHTruBoeE+Y0A7XV1HZKEtE5C2pE+1aIVmWc2YezIWbSQD2sUm1Nl1WuBOysFJIUjrV3GwD7aZPwtO3HHtsP1K4Hu5R7B9ecf5TpqSAQ+tliUaKLtlAFRQlNCPYfW3rde2tTzTWhZBSXtrxScgyAAAIABJREFUrrF8zfqXp/TaYfv9dwFkihNsPxUUFfTjeYs7AuCLfxsDvOUkccw0yVI/JVi4Y/U+AK14SjG29uiK2WkX9HmKRxUXKtbVflsxiD6vtcoBtm7vzr8Vf+i5zqQ3HADCeyl2UFsUs/mxrcAUPh/7U/GDi0kc8CfQxo151IAiF485INek/NCyItdsB+3NxUTOr9rplaC2kNrk4nBey8WN9nqbTGWX9HLxvwN01V6B08If2EaRifiZZMBWVmz+Yvxoa3MgiaDrCkTSSWbbRwTjzL99rIRjp7hUc1pkNOujAITVaSBLxAZglMbdAMyEY90qjhU5iSc3xSAVRsTrqk2ye8V8Gg+1U7bixu67SRfZMH9/N2Y801j3sQBnD+4UrsBHrhWKhdWPsjP/fho/flf4gNZ9AZPqVx9fYNLUfFNX7FSawO4X1DQRdsOoSHZEDIeJNbaVPo3XE26kvuO9hB+5zznpGH72dHxDsOLh8nE+LsC/BabrdLZek39w8bWTVOBnJeuq+cx1jN8VwHkaO7uVz9qi/n4Rw1IfCRhX/M3v+WRQrTUaY/lLnYLmXJFv9O1f2IpfGFNEP3+/JjsMmnzabt2P/lwYiHyrbE12o/4WBiRfK3+hvpB98X3fd6vdf9d9NBb+NXz8Rpia5pvwMs1FjRk/p0SDj2VpTgoj5Pd9vEW40ul6aWJ5cMQ2KlFoPQw5jI0SHJqrjClC/8f//N91NBhqrBYeva6O8Seic8puMReAo2yTHCzfEzvVd2rqSF1XC66u439WBuAvbmwH769soTpBD6aMkp7HX2D0Gd6rK+YcjjI3mjjKJLj7OCalOlgAlYHcsZhtcJwhnWnPyoHp/r5Tl0PRa3J0apcWAjkFAotigXKC6CiDn6XWZNAmUIsu+990IIMx4r2V3RWYKZBQ19BmQmOizYRtVgJnQkPVM59tBs6OqfA9HbNgsO8DwFow1MdkpunZteH4jr0RLAgAQE1sf0HVteUgdGyA/aYxkWPVxk3j4jZ+bmzZr/wtJ6SJx/ERYE8Gmd+HcubOwamYiWuJP6c0xjYBg8BPYCuv7YBOB5y+uEiROcXNMjc+GjM9K+/Lo4a8lgACbRb8xdJfKHUNzSdtELUJln3pGJr6ge1jn7J9vJ+AdT2TrqeNkOxDzlS/dT2+r8VBTlGLuL+RlL1oAZJ9yi9wfrItmg/cKJ5tGnns67sAdK3aON1gaoxki/JVtjELGCFk5Mo+/Wcw2hGLsjHAYaX1sKq9ug2cNvwEXNutDiLUDiV7pU6fkkAy3WMAdF9yFpmuCUyPXURv9zhqhTba1TaSZDa0mtjf2cDW6qox1JgxpO7k3/uTH6ITBY6yZWT3dnD/zl18c+cbC5TJiKI8CHWmD3KHmJ++gE8++YktaGR6PnhwD/Va1dhDV64uorun256j2Wxhf+8QKysb2N7dQ6ZnwABoMmAdU45F4w6tSNJx9hAry0+xv72JGI8hhjrI5akte+iO7qS6USzXUG+E8Pob7+LNt98z3UlLQKGJlaXn2N5cRbVWQitE6YEuk2PY3t42EIvjkO7usX5tttrgsd5/9I/+MaYWh1A9Au5+e8dYUY8f3kc5nzW97XiiB/mTMnLHJcycu4Dvv/8RFs5ftKJqPekIdneOkc9nTXeabc1m97C+tYqdo20USjnXBy0H1BE0YiDColkDff0W2KeS3cbiPTw+Qq3VNAmV4dEhjE9P4OXXXkGiO4VIEHQQSKYcxuHWPsKkAzc6Bibb8Vm07PsntQq6Mkm8+e7rBnry5C+ByGYjhHg0YQDpcN8IQp2QsbIJEJFpmM6kcPn6FcxeOI++gSjCXUC92kHhKI/84bEVwdpcXkezUgfZqxa4tRt48OQBSvUimqEm0n0p/MFP/9CkDGJJoFRyCcNiPm+62fz7Zz/7GW7fvm3FxmgDk2PjtklmMa+djS1srK3gaHcfjUIFaRad60oZw79cqqFaY9GuaVy6+hKSmR6UqSsd7qDaqmJoZBCXri5idLwf/X0EzplkKePbX/8OK8+eo3BwgOpJyaReyCYdGBpArnSMUrOCSqeGYr2IqflpvPneO2YXk8OTyCTJZKzi8YOH+Hc/+zeoFssgBEDApXRSNF1oY4tR36zZsGOfmvvUCqV0zd7+rgWHvQTvIm20uyK48fotY6pTboLzOxFLoF1pY2tlA8XDnLHeWIyR/UxWd7FcxNrGBkKJiOkck+17/tIF1JoEJ8OoEEBZWseT+/dMQoBttCJsNZ7EKbnCg6EQRsfHcJMSCAsL5mvJEH/w7X2TqcjvHpq8C7WnOU7UpKV9srilyfDUKkj39xhw1zs0YGB0rpDH/u4esvsH1ieFoyxioQguzi+cFgpjAckWGaDNhslLnO5ZGiwIGDddZoIuLFaq4JhtIwOGay5ZrbwHizSxMOSpf49FHEMvEUUslcS5hVl8/Ps/NskaylvUiicGSFJT/OmTJzg5KlhxyK31TUvI0Dez4Bp1rE8qZUvC1OpNSwixv6JJ1o9w1bbt2P7BsRWrTMWSdh0mDuh1Ej3d6MqkcOH6Fbz6/jsYHB9Gqi+OZhQoFOo43t4zKZn89gF2ltew8uAx9je3UC+X7CQEdXkpGXBwlEW5Vrf2Uzqgd7gf+eKJaceXS2TYN7C7vePY/NUaBvv7g1OCDpSrVFzxaEo02P4VHWMNE8hg36eSCWNYv3T1GsJRnpBqolQsm3wF5SqIknIvQDmH4nERsRZlJBoG8vN0AAF5AuL8idNvE+iOp4J1MIz+4VG6I0siEBTgaYNOp42DvX3s7G6Zjvn41Djefvcd0+umBjlPzayvbuCf/9//D1YeP0W1UMTY4DBmpqcpRISN7S3sH+7ZGPf19+PGq7fw45/8CJPT0+4UYYXFPo/Mb99mkdWNbdMHp359f6bbfCxBOrL3948PUEcbU/Pn8fKbr2N6fh7xdLfZU/4wh5UnS3j28DFalTrSsQRi4S7r53akYzIxJ9Wi+WVKgrD/CoU8VlmUr+gY/lz/abeUv0iRmddxck4nHDtL3GRw89YtS25Z8cl6Hdsbm/irn/97k4KglBW/T4IL29TdTTa8s7FKo4nB8VHzTa+/8QZ6RnuIUplcyre/+h3+xf/1z7G9vmWnJob6BtzJMoKHXWGUa2VL/nQlutDT14toLIpGm4Bo3cZPRZ9zOUrlNE3Wg1JXxi5KdqFwUsJh4QiJTNr6nzIql65cxPBIH1WBkMsWUcoXsb+xi4d3HlhdAu7nKEfFdbcrnkRvXz9GJqYt4bZ4+QqaIT5T1WQ4bt/72uQ3kgl6Le6haiZPkojHLD7hHoz9KIkZAiRcwwjMUg6HxVaL+YLNE9K1yahNpFNocQ/b020yRX2jfZiam8HwxKjJr8wvXkC90cS9+3ctcd4/kEFvOonD7DaOsvuoVE6QiBEkdcQLMlLJdKc/577LACXu4zrO39NPGGBh+2nn11g7g2ukwB0V+VO8p1iObeY+RbEIA2y3x27ZSRb+bQAPC2Vy7xYAoiyUyLHTSVXaGMed11H8oD2zxQmUMwpkDsy/5ynL4k6RMvGVjDOR73wL91RMmjBZ74MX/j5V9+i0PJkPT9KQBU35ecVrVoyYSSnGZaE2utM99psnhww8DEAjfkdxtUkOdRwTWXEQ992OmUzJCgKDJLWQvGG7aSMaOAZzxOIbp63MRIwKAbqCkvw8+53f59jyt/99yqcIYBLQpXiHd/KP/qtmkp2ACOrt0Je+yN7l9xT/+rGhi68dWKvn50lHAXU+WMvnZns5V/mcjhhzxny2eIm+mnVkmk47lj/JZCo4yamiiIr2HMCq+Mfwi64upALSkh87+yCRgCOBhQJZ+Sy0SZG1eH/F9ZKdUH0lzm+2l3sU/ghYtmcIgEfWNFHMJwzDxacurmYMoXbx+wIt6fP8mFf9oDHU+Gk/onhQc1Zjpf+zTf4zCyPyQXt9R3NGuAnvpWQa28Hvapx9vIN/0y/zewL2eE3dQ7gDr0UGssBQfUfxqbMxl9jReDpJF3dKl9eRXi8Z0JYgqtfNz3LN53uM//ldSR6pDc53sA5Aj73v4wsiB5p8RMPJf+pH/S4sQvE626q4XL5O12S/8b52Yshj9wvwliSUcBAfQLY1MADFheP5eCJtTvfh5wSmCw9gfwifsfU90J3XKXi+52M77FvNUx/Q9cdZ+1slf3yFACUXNI+4txVWJ/Cb485r6LOyXdmF7Mf1rUvyCTT2cTfbJwZJQLVPtiJMQuuU2qw+srgv6As+r5QqBGbz2hwX2T4/w3WKfSIiMf8WNqP2aZ3UfTRfhR8xM8e/qXxgicMG1wZnzwKg9VkjTZIBzUadTgBP71SZQB+wk/GxAzShfEaoFlYZtAzMBw99JyOGjRygsp2aSGqbGq3FVcZjWWZP/0eOVu9zRyAHJwBdg3gGNDtW44sgmRkGj7YFi4Mclls0gg1ONOqKt5gzcNIPAql1Xz+zoOfQYnK2vJz9pc/ofjKaF42Nr/sLLP+vyq0cExoYJzC/p2NxctSnoHTUsV3V/2wF3zMQLRCil16V7q9NmPpMzyLno8WN1+CPrq2khdqghIX6V3amCa0Ehk3KsNuw8TuyS/4/mYqf9rnudToZgi71F2RNHC0YAlAZXPuJCv5fi62bhG6jI3BdR61kS8yIU6+an3UbIvd9brrcguMWCjkb/WaQ7Tt5f5Nh7a47PR1uCHV/P8vHwFgaZNqIaTMiJ+1vTuT83Iaczs8V69S8Zf/YxrzTcSLxQZZTmWvf0bnxc9dRIsN3UL5jlQ2oTRoHP5usfpCv0DzS/NaCxnFSUkG2o00kN6j+Bomfo/3yyJy/0PFvs6PQ2fzWtfz5LX/ENqhdpxtNFkyqqeDGWSZU85afZ3+bTniEm5sEwqGYsdfIgu7NTGAgNY94aBhTQwsYyozheK+BWqGKtOkX5pE92Mba6hJ297ZtnC9duoQ//dPfQ6YXeP7sEL/67Jd4+PA+9rZ3bLxsAx9mQBI1QLA73YeLFy+ZBmw+n8Pdu98inu7CT37yI/zgw+9heDRqQfLxUduA582NbRCM2t7aw+DAKG6QBT02gnq1YbrR+eMDPH/2BNmDXZRLOSRYxTvsWOPLy8vGuE3E01aoKxKN45XX3sJ7733P/A/7I5c7xurycywtPTH5jWQqingiYpsIAm1k7dGHpVLdSCSTBrZQe/W99z/AzZs3bf6vra0YGLC3s4384Y6xBXikPJnuQ7nEI769ePnWG7iwcBnj4+N2xL7AooPFHI6OKd+RRS6/jweP7qFQYrDaMPkM+kraCwEA6clzA3fh0kVMT53D2MSkgU3LK2v44osvLNA1FlYmbUAN+4BHtzlXj7MF9Pf2Y3r8nAXiZIbx+svLS1bwjmy/aCKMxauLFohnj/LoihIEGMbFxatIJVlErRuJGMemZjIjq6vLqFbymJ8/h/mFOWQySZBIR/sqFEs44fH2wzz2dg5NX3hoYMhA40hXBFs7m3i6/BjFWsGY2x//3se4fPWSgWqOAXmAra0NY1fSvp8/XcJf/uVfol6p2xFuypj0suBTs4FK9QQHe3s4zh4gGemyI+WtRgdRxNCotA1E7+0bwaXL1wzM6HRFkC0dIdGfwJVblzF3ZRY9g2FjblcPgZO9iuki76xtoLCbtYJ2ZLxZ8pVM3mSXSXEQwEY8jOGJIdx89RXMzc9an1EeoVGponB0jL/6i7/A1soahindUKOkR9V0zEktLNTKiCSSSPQ5Rlqz4/xXq1HDzs42trc2XAG5cLAXCI5HTs5MI9GVQDTitCLJxGQ/Ub+5nCMI4pKHucIx9g72UWnWMTE1hasvXcO16y+hyCJp1YYlpVaWVrG7vWmMQB6zpFYodY6dhnvJ/AX1bsk4n5qesDmzv7uLygmvUbNnosZJJ1g3qH1KSZV0b48xFguNKpJ9fXjvkx/i0q3rluwgQNaoVY0l/ttffY7fffEFoo02hnr6rNgffSYZxmSqU9KD7SfDmfOQNk5/SEkzFkIk6DcyPGige61UtvZQxmN7dx8bW5vW19QMp6Y0i7jxmU06LBoyjXSO5ejUOK7dvOFAwJjTOX7y6DE21tfRabqNM/uYhV4duzVsYGA44hKfLADIOU/WbFeqywBcBm5kVlKSIcI9W6A/zblPTfm+kSGEklGMzU7h7Q+/h4Uri4imw6YbnCt0kN87wPHuAfI7+9hf28Teyhpy+4dW4NPWoXYDhUoJu/kjtGMh3Hz9Vbz7/ffRO9Rv8+9o79A0pO9/ex/bK2to1RtWiDSdSFoSh1tIjpWYcgQdyVyNJGJWHJKwCtmhNv+64pgcm7QEXKo7Y+sxpUxYbI8yDrwWA1DOzWKhbKxoShoQhGeBN8pbMJggSM9nPy4W0DPQj5HxMWODE6wtlqjbPIrevgGz3Xwuh63VddMHJ2i4uHABN268ZGNXLRdNw3ppacmKyHGdGR0ZspMplFigXzvKZe30TTyVxJtvv4lPfvyxjS9/GAjztMD9u/dw75s7ONg7NDkQsmP6E0mMDo84ffJCHjlKooVDCKfiBkC/8b3vGVDOeUFd/ucPnuLpw0c4yR5bIdPh3n5LjtJ2cyc586tD48OYnJmyOUVwi+sKWdDsR0qecLwY0PO+6UTKkvdMLLTRNtD8+s0bWFicN7sm2MU5evfbe/jtV782DXUWP3SAZBxdBN3Iou2KoBWN4grB6x/+AKPjIy4wrdXRqDRQPSnjy199gV/8h1+Ccl3Dg6MmfZKIhY35XKlVLYnAuXzj5VuYOj9j0jGUcyrkCuaTD3YOsL+3Z4UbmbCwfU0IKNXKKLeqKLZqaMfDeOnVG/j49z/BwuU5UP2hWQXCTeBg8wArD5/hYH0HB5t7yB4c2rOTwb53cGQFBKPxNC5cvozL115C1QoCl7CfPcDy2jNsbq2gUs6Z7nSxRG3sFrp7epxUTk+vzeOlZ8s4Pjg0aQLaZU8yY3I/LBrJuct78liunShhQjpGFm/L5Duoq82TVwPDQ/aPCZ7B0UFLpP/6d19aonhyagjRWAulUt4S2DxpwX7mHoJ77XKFIBmP/br9dqNWOy2CRt9OwlCHEkwRx96zopcBmGR7eQK6wSlIxbicH5zHiaS7puIxfo6yKa2m248KeFCcxM9pX62YRYCCrkGQkp9h4o5j3Go7mQpKgRj5peKS4nyPBWPZd5Qm42/Ob3vGIAYWqUWxm+JOn9ChWEDxsfbtBOmNodggUM3xYWG+LvT29tszlstOKoLj6p7JgRN8TwxyVxCchBhH/OD/ubb8Xb/dSbe21Rzh/oPFlgla8LclDAxZb6MrGjdiAOMrriFk/vN9i4fsmNqZVq7iBcXmnB8+iOj3k2Klk6IDQN2hxiCRYfGbu7aPffBv/bjEBCV+qOnltHkVS2rcKK/B9posTChqn1PsINti+xTTatz8OPcUwA3IY4p9FE+RAS0c4yyJ8t2kiuJixZ9+LMO+VSzG6yg25/MIgFYf6D2LxyNOuoT+0Gwq7OJGAbLCQXgvrkVMkPvgueJQPbOB2QHzUzGi3hOuIEBMc8nNszMNXT2n4kj+ViwnjMOff7w+5f/4o3kt2Qiu05o/IqX5+IVA3ETCSZSoT20OBQRJxY68Nl8XriJfYQC9yW85jMAIfvW6raf8Lv2q7JTPbAnDkpP74mcl2ylcy9mkO8EgWxUupbFjnwifYZtZn4U+kH5UWAbvqZhbz8C9nBGIAqxAIPKLiTTbqwQYmBEXgqJ2AnN1bdkQ6/nI36qNwgz9drA9fF6B3ap9pnFVbC8sUkkO4Rd6nWuQ+tXHGdhm4Riaj8KhZDM+AG8Jz2At8OfTi/ger+sz4B2W5LAI9rvb2zGx5GRETUsr8Dvy+zaWgfa/xvUUI+SCFfxoDvm/+ZaSbbITETEt1qAsRpDMki/VfFNb+X/hPj5mZ/Mv0C43X855EHbt0QkhktMMD2lSHotydkFSp+ok6QyA9ienJiN/y+B8IEmd4hZfl/WSwWsArXMDQFcLnv7vGueyPjbogVazHKocm66prMhph3sVX2UgvgHo+lpg1T9qk0BGdbKKSWjQXnRiAqD9gfcdKa+jLI0yiJq8/K3szBnYHRRd8bKsMgxzCAGzXM+kyehvimQobIdtvoIMlhyZJgavqyJ5zJDxR8an7B0z+Xpmv4+06GhRULsE0skmXnQebJPvaLW4acLqHupDWwSCI09axDWuenYz9ACAlr3JgZ1qzXj9qf73bU+OmdcSkCmn457JsSDOwG03cc4Yxe4oFr/jtM7dxpcbC9mzZZMM1HCZTWdj0lc/Y4ir79hObjT1I/DZ+oZHvIJF+bsLsBtDByCb5Psps8MHnmUjskl/06DkjmuH20gI0OU1tJFW9lYLvxYEOSE3Nx3g7jspH/DWBlcLgZ6R3+E40FY0t7TYaoz5WdkA/9bmhvfVwqdNhkB5SXDITk+duJ2vdZtVzRPr5+Dophys/BLfk/OWI9Y8lZ3yfR59ddcMMn+UbwgKovBabD/HmBtpAtAhxB0AHYohkx5FT3wGfakZTA9fRG+iH0XGZ+UWQq0GdnZWUSkdYWX1Oba21yyYnj8/h9/7/R8jEYsY8Pw3n/6NS5C1nP26LHnb9HgXL1zD+dkFY5uQpUaQYGl1GddvXMI7772Fy1cWLBAnWyiXL+Dw8AiNZtu0Ih8+XjK22MWFSwYksCQZWaJ7W5tYXn6KRq2MdquGaLSN7lTMgsnd3X1jJxqrxICSKC5evoa33nzHAgEWXMnu72Njcw17ezt2/DfdHUUy5Vi3lBChzidthZ+3YCZK/agYhkdGbCNrthJqG2OtWDhGKXdsYExXLIWB/mF0xbuRSvZgemoOA/08Sj2HdJraxHnk8oc43N/A7t4G8nlqZu+af6QNM5hjMN7uhJykQMT51XPn5w1EnJmZxej4pPX1zt4efv7zn+Pbb74xMDaTjiOdchrXLDzF/ma7r169gZnp82BxR2MrtQmer2F7ZwOHx4fGZiYjmGBo7riIcCSGqZkFvP7aW0il+0DJyEaNAE7B2Ge7e5s4PtgxTct0KolUosskVDgvqg0yHztIpnrNvtLJbpO3IBONz8fj9QfZPRSqOXSibVy99RJGJ8bsyDf7k0AjN4sEwPh7f2cfz58vIxqOYnx43AAyfmZzY92SB/sHuxgc7MOF87P46AcfGRD2za9vY+X5Blo1oL9vFAuLl40BjXgUzWgTo+dH8er7r2DifBKRNNCsAO1jYHcph7u/+waF/WNUjikbUEPxOG/AFVlfXTwq36ig2qoYYDE6MYqrL13B8CgLcfbYEf/swRGOD/Zx5zdfm/b2WP+gbXosoCaQl+lGkxvrdBxzly8aM5l6ue2WK1p1ks/j01/8Al9+8SuU8jkDbIv1PKaGZjA14YqpdXW5IlLZw2NU6w1j9kVbQKvRsLEnizGXPzGgkKzdmZkpXL9+0+YtJQRo/xurm9jb3zFGfSRIUjqdxYhJ9RA4pf1wX5RKkHHeQO7o0OZpipIS4Yix346OjlGrlZ3MRFfENJWbYaDIwlXD/fjBH/wYt956AyEede9OGoi2v7mJbz7/yv6VWSizASTjPEIft34mw5hs9RaXLDL3+noNYLM1r1wxNnkyHMboyAhSXXEU8nmTMODe4pDSLDvbiCbimD43Y4AFpSPIMGWQzqLu1IftilPmo4JQl2MYjY9PGJjG66sQpvO3LillRelKJTDQo253o9YwcJf91EMt8V4WMgoKRQcJaiuY1Q45Rk6oy8aMAD0LNqYHMnj5rddx4/UbGJmaQjtKzfCGSS1QFmVneQWbSyso7B2YrEdft2N3ZvNHBj43ox2cv3YJ7/3wA9x4/RV097GIrpNCOto5wjdf/hpf/OJvsfZsyRIi5LkPDfYbu69KTftqCd193Vi4cAEDo4PInuStiB5B2e31DfSm+jA8MGyACAvNEZhMk5nCopKRkMkxTE6Ou+LAxqqvGjt+c3kNcRYrDSdN5oH21Tc8iEg8gf3cEbrScUzOz1iRQUp90CYisbiBu7Ttk+MTrCwtYWOJEgdbNq5kKNMOCbwRECLQz30P/dbs7KwlpjKZXkuOUXaESSKCkjdfvoUffvQD86P0P5zHB7sHpoO8sbZh40fmP5NMmXgSgz19DgQ/KSCbOzbt8lRfD67cvI73P/oI0WTcxmCNRTzv3sfSk6coHecRD0cxOjiAOE8ituo4PimgVCmhf2QIU+emTE6Da8nq+poVWSRrmZIuTKTwuXg6JhaOWdv3j/ZN439iehIv3bhuhf9orwSZqGH86MFjLD19htxh1uYk7YsMfvMfyQRimRSi6TQuXH8Jb733rgH+LLpLMJb3aFUbePrgCR49eGrrI4Fv7ncK+SM0WlWTPiDAODQ6gnfeexszc+fN9slOJui/t7OPp48em5+jbnZ/r5P1sRN88QiqaKAWbqNndAA33ryJV959E9PnRhCNAif5JrI7B9hd2UB++xClw2Psb+6inD+xInaMXx4+eop4ugfzFy9hZnYW07MLluChrdy9fwdb26uoNErYP9gCQmRsttGViGLm3DksLi5ifm7O1TC4cxcP796zhEObEjHlujHN00yy1es4pJ54tWrrJROvbPtJ6cQlBZhoGhyxZDllTKj/PX1+FpV2FY+eP8T67jK6Ym1k+uNIJgguOekb+lWT4QgReCGZKmSgH8eeRRDP4k0mAYGwMXUd4GXAf+C/LVYJNCq1JyfT3GKXAOzk97VHNACS5K3oWU0XxXC8lsAon9whkE/AGNtr4HKMxak7qDJh0WhZbRyBKtaWiKQbnGSBPRvlzjyQ1AdsHDh3xs5TvOXHCNrz2948EkgY8ARMoP8s5p9iRgOoQo6xxzXKMZpdvOPHvIpvFFdof6/9s37b6wGg5R+ZF1jFflN/KX7x+0RxicBAH8AUyKfv6/kFTgp8Mu13m0duDAX4sv/53IqNjQXu/ZAMYvFPx+37eR95I4SeAAAgAElEQVSBOSLDKMYWgCWgR/2u5/SBMI2nYiBeU/GWMBGNs93Pkxf0MRbFWXrNxy80H7SXFlbCe6uffeBT8Y+wGX3fgNl6UGyMp0ADUE7vay6wnTxVZfFxQHZTrGI2Fdipnv1sfp3JTmo8FcOdYRZntb5Ox8obJx+U921I9to6PR3h4njZIf2RTlP7+ASfhc9AH2YnZSUZGOBSegY+kx9TC3fSWPM9Xj+TTAR4ggOh9exsh1jNfAb6aALQ/JvvCdR8MV4VVqA5KKBYTOH/n6736o0027LEVnjLoPdMJpNM78pkZZks27fM9X373u7pfhCg/zAy0OvIQM+jkSBBLxKgB0GaESBAwDRmpruv7apbNiuz0lsmvY8IRgTDG2Ht8y3yFPsOgQSTEZ85Zp99zl5777Vl55reIvBI0DsoMsx+SUb9OTT5C+ZJa51zzWfLIaKxZb+UTaG1d9z5Jtk0tebJjPSl5FBjJWyB7xA2oShdXuODweyXsAbpSF7DuZLecY5lF7GuLAB/Teg6rTOtBeEx+q3x0tqy/gTOK2FJarP2A61l/k3sgX3jb8qRtTsoKKtxVruYCSv9pvExXdhzGKDkmddIx/EzyYn66jso1FbJjNaW7tc4qA3SA9LL1nbydQaAs8n+oQPXtaPDgJ5gXzWnQDygmZXeUAS0BFaDqsVwHEwRaMeHugXoNmQpG02aFL50gb858DN5ExyJv9sstWB1r79x6X6+V/+0wWnw/QEj2s5n8j0CTyWIR2AVlY47iPhC5IOrPKgKENWi1ff6zQXneyH9haNNTJPNNrJNvFcHE42FPtPnUnTawPx2+otYIJ+Uu8ac7+T7+VwVRXAAlftngF7kKAJUbdNzNCf622+vv3FI0XAxq6AA71XYvzYPW3ReGpGUgEBGeVClVLUgbGHSg+x5u9U2pc1L6UhuNaY+eKg2+167o4XuPFBHm/wRD5sDWp2M8hlO+YkD7qiApx0aguqfBAXkhdNhQu/XgnZg/fcB6MNDBKssBwc7f/zEQaZFz/6zuBznWMC0DqZyBEgp+TKqfjLSQXKtdSSgl3OpNSZFr7WruZPn67gC1xo9nt6jjViHPbWZz5Mi9de/Dsz87XsSfb2k+fDXuZ7Hz/hPXON6tg4STMfnvPJzeUl9hS6d5B8OtEmbPmk6j3cn8CATzHF9drLE/tKgYDE0H4Amh0YmNYqhzDxyqSmM5ubQFx1DqxwGa+a063W8eP4Q+4VtLK88swJudQOc0lbZvt2sWzQt539mxkVK0hhgHwggx2NpfPThjw0ErZQP8PjZU+zs7eDp4lNcunwGZ84SmE3h6dPHAS0PaSU6GJ+YMZ7Sxw9f2HMmxqdtHTMCyNJu83lsba9Z1Fmn3UD1oICFhXmTVUaZLa+uolgukdkMyXAKI2NTFrUtXUwQmJHY9UYF3W4LkWgHsbiTXbb/oHSAUqWEdDxjgJ+lOMdTRpvAHwIvjDjuhXs4KJeMEoQRYRx/RmwPDo8ZAJ3JDhrIzwhoA1hKeeOERK9m0c+MhCYnMN/L9EDKI7mzCXYR6E6RVqG/H/Onz+Li5UsY6B86TCPkQfDFiyXcv3/PxoIGL4ve2YEnSu6/lkWBv/LKNUxNsphYF8lUxgqSEYC+e+82llaXrMje5PSUtaFeZ/RW06grrr92AxOT0wa8ExQn8FevlpAvbCO/s4UiC/KV9g04brcbaLXaKB/UMH1iDp988jOMjU0iFo6jXm1YRAWNpWq1gnK9jGK1gGqriqHRIXRYuKxZN2OdMmyyzkyOJr32SXOaJGJJA9/7smnjGH7+9DF+/eu/w9fffIkTJ6bxzjs38Mtf/hL1agtffvoVPv/0SywvriGdGsDJU6cterUZ6iCRS+LU+ZN44wevIzMUscjTWqmOZCOJ7cUtPLhzz7iy68WyARfVUhl7ezsGzMSY+pyOI8xCimgj3Z+2opEEn61gV7liQNzO9iZWnjy3yMr+TNYihW1t9rpWSDDRl0F2fBgXXn0JZy9fNPAtEgsZgMz1tLK8hIf37uKzP/weN7/+En2ZDKYnpjA4MOCcVgHNDh01dFRMjE0gm8kYRQpBLBb13K9U7Hd/NoepqUnMzZ1CNMp9uGUA5NraOlZXV9z4xqLIZF0kI6OeIyFypjHrKmwRxqPDg9jd3jG6EwLk1Cs5RrZGoygZ0H1ggAvlmxQV0XQSlWYVycEcPvr5T/Dme+9gYGwIiRRQrfTw4ukT3PzsC9y/eQv5jW00K3Ukwi49j7QPpOBgFDXBTnKasyAeIxsJIC4+f4rVpWVEOiycl7XIZwLQBPgp9/sHFYsi7SCEmZOzpo+Yck/HGAFHHrfZz4GhfuOaZtE2GRws8KbIGRpajNjm2iM4VG+2bWwtU6jHiNK2VdZmVoEVVx1kirilqVkGEvWtASfRBJqkZmqQlIIUPUmL7G72Wpg9ddIoTlhkL5kbcNQ4zQb2d/N48fAhFh89QbNygGwyZYAU12e+XEC+UsTQ1LhxSL/38Z9hcDqHCutY8wzVpuOwhad3H+D3f/cbPLz1nT2PUaCkZ2G1eXIHk2/35Wsv4+Of/Ainzs5btO/tO7fw7Rff4Df/4dcY6hvGxbMXXMHKlTXTeeY8oXMrmcCVl1/C9Tdew8TUlCvg1wzh/rd38elvfm/AeagTMT5u45hOp9BGyGhkLr58GacvnzN+YNLMkOaFEdgto0XqIL+1hwf37uPB7TtYfPoM5ULRjKGo1ZmgjKaxXy4a1QN1B50Mxp8YTVj2hKMYIDdt3QDJ999/36LWua4oP48ePTJueQKpvK8v02cR3+SRH2EhuiCNl3PNaPx4Nm1FDRfOn7W547xyf9laW8fu1rbxWjNSe3RkxPR1s02nTB773DuyGYxPTlqhQdL4sH07O3suap5RkSz4bBGeCUR6EXMA7BZ3TWYHhwcxNz9v2RUEoHkW4HisLq8YeLq7k7doMY4Li9qy4CmpZXJsx/Aw5i6cxWtvvGH8xRXKeL2BVrVuEfKkMSnvV9Fp8tznak+0mjUDzxutls0XOcDf+8H7ODF30rIQ6JQh/dbD+49w65ubKOwVjeJmbGTceOPJX8/IYUbltyI9nDy/gBt/dgPnr15CdpDAPYy+5endh3h89z7alQbCrR6KW3lzDpAbm+UzHz95jka7g2uvv4VMXw6z82cwOTWFWruOW999i0eP71qUMcHnVpv2DuUybXJ0+uwZnDo5Z9QizAJgO1cXV3BQLBlFcoQGaCjqziaFkgEU1N3DY6P2fCsobPqzarzaJ2ZnMTN3yuh6RifHUe81sba9gvWtFbR7VQyN9ZnTt1jJm9wxs4AFZiMRrvO4geMMrKGeTMZcvRIZ/mZvRggOOxuIY6wzt9kUAQCtszcBaAtYCbuAKUaoCUxg9C9lJpNN2zWykwSY6L0CJmXYU5ZdEIuzA6l/2VZrT83R7WmvOQQpA0o431aU3ScA0QeNdP7W2VbnfdmQukc1dnTmZf0E/ihSV2fYQ5uQEcqencQzoQ/q+na+ACDZ5T4Ifmhv+/QDBDS8TGS1UTaA5kQgE7/nd5Qb2bkCzX17W4CNfvMe2cCdgFLDnLAB4M22MbNDwJn1zwWFHv448J0ZqvVD2gHZCr7tqbGRzeDbLRoXH/DxcQj9n7Ki/vj4igFvHle3rvftKNnM2mt9/MRspEhQHDOwrfl82WxykgjbkbxJhsxuZzwI7fOAisCXQR8IYwaPDw7yGbIF+U61WdiJ1o4wFtn7h3IazAT3ueOYkJ4hOeX3eoeu5e0OZ3CguEBMrRe2TdHparfAXOEyBmp6gKHmRkLi6wE/mE7Z5ywMzXonArPVTsmK9AZllTaHggmP6GNcMJxsXQVGyX6XPAgHUvaVMBE5BjTW/Fzj7NvzlB0WlBWew77wh+8z+ymYP82NKDHVf72P1/tYmukKL/pWOtrHKTQ3ttZajqpGOJLaS3nl5wJX+X9d7+tGvVuF/UTJw7+FawhHkq6QzP/HHFjHda7WqZxQ7KPm0cdErQ/MxWGwRcRRcZhsBg5OyZDtOQ6eDuSc17ox4L9ao3aIm2r8+D7pIo4N28C+8mwtWZasaF/wMQ+NgXS/v77keDh0ojUcvqiMf2NICgBpm5OgxlqcNIGcfzgg3ewCOgv+5b/450bB4YNiAkL5IC1ILWptmrxewJU2CA2MAMRDMM0juT9suAEzRyk9vtDJu6GF5S9obUISEB8YEtDHa8jv7C8QCZI2niOldASg6z3+gKuYoe7zFaHGjP0U6CdvukBuKTp/TH1B0WbFtusaf5Oy9NcgotIXFr5T3jD+9r3iEib2X54YKSW2RwcgXueqRh+F2GtOtXA1pz4IqjbrsCEZoeLRpsL7uLBtLgIvl23sQSqH5k/yJCUmZahN71ARdh14LSUjJc20LSlaX3k44M9FpqkPkid/Ez/a8F1E89Em7hSsFInPwezk3Y0bDyoaBx7mtNEz4kkHS8ml5Ov7m6zzrB9XZIqsFjDE793YBZHXwaJnxDXTDdkW31OrefY3Pn+TPzqIuk1EbeB7DBAJopMlf7ye48EfgcbuvqP2++OssbY0UQNHjyLMtV4UXe4DzmqX5lJ/s+/i6NKc8jmSe6ZiHd/wzAAJNhdG82oe+ExFOhDk0EHFly0dbnmtZE1zoLGyg2yQCu+COVwRRI4dDzbiYKLskMeRADR6joKj2wkjmRjEaP8ZJEOj6E9OIRsfR6QeR7gTNgB6bfUFNjeZsr+MQiHv6DyqFcef1mrioFrG1NQExsfHUCoXDyNSWLiKEYQ/+fHPcXJ2wcAbApRr6yv49vZNtLoNDI8QVGseckszAoeRzufOXzJQfWd7H/F4AuNj08hl+x3nZbeFyn4RO9sbZrg2W1XEoiG8+/YNu5eg0v37D/H02XMDr0ORGEaGJwwgsM2v64BQRg0z/ZjgczrD6CKXKUIwsVY5sJRpenxZtHF8fNIOgoXivq2RkdFhkLeXEcscAxYjJDUBowXjSQIOo8j2DSKb6bf0PMosn13a30OzWUM2R/5OclZvY7+yb9HJbB/fzQKDBt6TMyuTRq5vABPTUzh37pwVTOJ8MiV6Y3vLIt53d3dQKO45rkMzBWCUBq0mnRoJnD1zHleuvGxgWrav3zIVnjx9hJs3v8GLlecGoI2NTdh9lIn9cgWJeMai1i9duWrUDHaYa9RQ2i9gdXUJhV1GbROQZtHRnjkgqvU6DqpNXLz8Ev7mb/4TZDNpC9ghty3Ba84znRflg33s7u8YAN0Jdy0iemd3yyJoaZhTdik3E+OTuHTpCsZHJpFKuqK40Qj3jY7xft658y2+/OoLDI8N4/0PP8Brr100GpfibgtffPYlvvziW/TaYWT6+lGq1iw9Pjvch9OXTuPND15HIhs2DvNaqYpuoY3yVgnPHz2xKD2CxkO5fqMTICixuraGkhVQZJR6FM1ODeFo2AAMrm+CKOTF5GGewNTu5jYiPVanjxxG56QyKSv2lR0awNzF05g7fwZjJ6aN71X6i5GMHOdWvY4vPv1H/B//+/9mMs40/cHcoOkIgm3UMfl8Eal0BgsLCzh97qwZBgQMyf27vLxqQHhfqg/jE6MYyA2avBKlZEru1uYOFl88w8DQCCZnxsEIHK4JAjXpZAaJMIuTMlJzGCenZ6yg4u3vvrXo1Hqjjr5czuSJx1Knz9oGYJlxlEqi2qpZP3/wo09w4/23rWhfNBaz9UeO7TvffItnDx6hsle0CF8CmNRvpJ1JEehkNAx6OHXmNK5fv27rYnl5Gbdufm08rCyexrQ7OggU6UK9yTnmgTqaTJnTR3tBYXsXlXIZTYJEjSoG+vtx6tQpi4gi8KQUTe1B5iwgAD046LJTyHXLgmKVms0nnRMDmZw5Rki5Ye8hTwafV62gUi0bkEeqBepj0nVQ99te3e1YUVPSHJBfloU807l+A+B6HUaaF6zAHbM84uEwhnIskBc7pCJo9Fo4de4Mfvqrv8Ar77wKpIB2jBQeDaM0qOX3sb28gdtffYOlh0/cGJWryJICJhYxTl9yRr/34fv44U9+jL7pYSsE22t0cVAo43/9V/8Lbn99C5PD42jWmwa0k9KHcr5bLJiRzzn9sw8/xMTJSYA++RJQWN7G7/7u1/jm86/RY40BhEwfEtRMpDNoRYCPf/QxRmYmkcllcPbCWSQGwu7ddYffN2ptrC8vG0fzza+/RmFnz+h7GHFPXcsx3SVQW8gb+MwiexYBVWOmzoYViHN7ZgcDuZwV8eOaJOjLeSd9B/+RwojANClmKvsVrCwuY2J0wnFgN5tGJcVkJYLtlENX2PCIP5SGC/U9nT7MBKDjhc+jI4aOT4K+nGt+xnVCPmjKGZ1xMuaoGxJxZtZErQiogZ+kyWGkV9iljI+NDNtv6r79QsEcgQRyS/sVK6DHPZh0JwSAw7EoBoZHMDA+honZGZy7fBEjo+OuGN7BAYo7e1YUdntzx5woVkiuwcjZkNHUEDwn3QX3nKnpadx494aNMTNjKPtsHymnbn1zy/Yf6jtyKm9trpuTbnh0yDiUG722ORl++suf4/wrCxacVy538PTRY9z77g42XqyifdC0DBHyaRt9RaBHqvUWktk+nJidt+yl0+cvYG5h3jjzt/Ob+Lf/9v/Dzu6aOa7DEdKulNDXn8XEiWmcOXMGk+MTxom/vb6Fh3fvY3N1zZwvlqLPcyuLv9LYDs7xHD9mWJDPmDQULLBJBwL368HRMSt+PDM/h0svX0U8G0ej28BOfh17+5to9+oIRxwFAp06jIAmHQeB52SKKeAu2o30fGyT7FCzYaICLR2gQ32j8zvfTU5f38A3qgtmpUaDInwBEMBzNdvNnz7SRLFoaxB9JvtX520fxOD1MuwFThjAzYziWsMya+w5QcCNIgxJbSbbSO3l82Uz+na67FedXY+fr3U2570mgwHoa+farouMZJv4T7a47Dg6R30bjjLug3rCDPy2qb/si8CoQ9DRKzin51i7AlCLv2XLyRZQ/wVE+XbPcfBN9qwPDvu2ISmKHLDogBrZjHaiC6gIrF3hoyLobryCQoEtF42u9srGFSaiiE3ZEOybxlvtl5zIvvfHU2PtR9HLtmOf4uQbD6Iu9U61W+85Doh/z7YPO7tO7ZY88R4FIPm2vIJ0FOwjh4wD0Y5wBM2R5pv7vcZJmI1AQt9+9zEV4VI+HiO54hg4m9KBpr5NfxzoE2j2p685okQ4Ll8G0HrBiZpjs/sY/c2ghJjLQpDOkK2r/mvPkc3K62SzGhWE0S843EBrh2PrYxG+/Kv/mi+2g3uUihBKzqWDhDXpHb7ssT88I+hHc+XrD8kms4aIZ/A7OSZ8LM5smGCs1Fe2RTa1P0a6lvczc1bv8PsvPSmZkQz7uACvUVCaj3ewH7Lp2UdFjLN9ssn5f46dsDXpEGEMvk48Lhd+ew/l26OQYVuEu/H/tq8E2In/LJsj1u6IOopWG5cAmPXlx/oc7DvhsKMH0tjXrZiuw8BMHgPede0H/Ex91ffCMB1OceSc1ZqSLGvMtb7837rWnPEmr06K2B/34373uo66JRFzgYA8D7LtRpfH88C/+m/+cytC6CtofyMVuKmBlLDKm6EB1aRLmWgC/YXkg5gCgxhh7IfQC8TUBOi3f6/a5yva44CjCgxKAUhoJJiiDlB/jitBfm6bbmDkUHDZNi0IfyFIQftAlqg3eJ0WpNI7JBQ+yKX3S8H4SkAblTYY/c3n0EDkQtLCEhCuAwPfrYXmg/9qn1LL1Hbex+u0MPUc3avxknBKwQl49TdDCfLxzVlzos1GmyvbKUWgewRSkpLCV6J8NtvEKuBuI3IHXH/xyFPnK0p//qTk3NgfbURaQNos3LPdJiM5Eic0jVsdULShEnw0ECtFfs3vVzTVOuHzNOeHO4D3Hx6AND46tOgwqPmxZW5FHgM+u6CCisZA/dPfxzcfjjE3cB00NHfy2Gmj1AFaB5X/GADtO060fhQZovV+aAR6Stk/IGlMjh8qeI0KMugZzpHiNhEpYb5Xf0tG+MzqgYs40SHPeEltA3ZFDLS2dBCQTGrsfP2ovvFZ9Yaq7LrDlyhApDclv4zijUQIPscMbCQoHY8OYjg3j1R0Av2xCaSjI4g104j2omhWq1hdWUR+bxO7e5vmATcutXAEuX5yA8dt7jvNhh2O19eWLUKZskewkSmEN268hytXXzLgkKm2jAT78svPsbW7YdG4dJIQqKBRS3keGRvHpctX7f+1ahsjI2PGozwzc8JAChrhpWIBW1trBoiGem1MjI3j6kuXDznmCVY9ePgYhcK+8ZeeOHHSokVJr1E5KGFrax07uxto1KvI5TI4dXoa/QOZQxmslMp48WLZwIlyieBNDhMTUzggANVpGi8y223ZEokYKsWy6b69vYJFCWYyfcZbSDoOghgCyRitvZffwEG1iHQqasUIaTxxbHIschZEuR4c1AyI4LwzO4AgFdPNzWve6bgo7+Vley6BAQIHTFFnkR6CBYyMi0VZYCyHifEpXL36CmamZ62IGYGQ+w/v4skTR2FB+RsdmbRIb5Nfo4mJ2rjduPGOzTdBDgKUO9tb7r71NTSaVTIkOCA+HrMELtKukO7kL37xV0gmoxYFXCl3UMjnzVCmbJBDeWdvG3vlPRT281jbXDEebhryqbiLwqJsnjt3AW/feB/Dg6NWLM0isqhjDITmOG7j22+/MeDk7Y8+wLXrZ+0AQnv84f1V3PnuPqrluhU4YRHJSvUAif4M5s/O4c13ryFF3Jep4btNtAotbL5Yt8JijUod0+MTmJ89aeARKT8ISjx+9hiLS4vYZuGpRhV9uYzpAnN21hrIZfswNjZmc8NCbUzJJ+0D5ZXRvKQbYHQv+Xpnzszh5JkFiz4dGM6hVGMa3gHIecSU+YNSyTjK/99//f9gdWUJqWgcQ4ODxuWYTrhIt2q1Zo6Ry1ev4sylCyYb5VLJIoRZ4OvRw/sItYFshpkDGfT3kwMxZcXhKKfrW+t4460beP+j93DQLOPx44d49vA59vP7iLTDyKUzGB8cxWD/AHKZtEUfr6ytWH8IdpFOgqmT5O+mzmHUJ507dGjwHZFE3Pi9T51dAItKkV6D8kV+9c2lFYvmLO8WacEh0nZZYka5keNz4wb4sUgpqQi4zkgB8N1331kxNso3x5aUFbyPskneNwLQjDydnZu3yGk7CMcTOChWcPvWLexsbpgOi0WjmDlxwtpqh/R2w6I8WUC1xUCIWMR4CYcnxjA4PGSZA9TNBO9IZ0AZOTE5jeFsv6NBMA7REBq9OnaLeYvSzQzkLI2fTj8CuXQYsLClFbxiRGq7YdGt4xMTBroxu4J7YKHA4qR7ppv6+rIYGRpCXyZt8kt6FYLIp8+dtujla29eRygdxU6thL1S3gp/5tc2sb20jsUHj1HZySNiZ3AXHUJaEzpdMoP9uPbma/izH36MqZPTxvtrNUTCCfzr//P/xmd//3ukYkn06m0D+qn7OMfkFic1xZvvvoV33nsXAyPDJmOtchOrT1/gH3//KZaePUdfMmugW5FUNpRpdHHQqOP8pYvIDQ+ibyiHjz7+GMPTjBxnNAK5p8umJ9ZXV0x+H9+/ZxzcFilMHn5G8SQTVoSVNC3nLl4wXnyjjumFsPj8uck++XUZldwIAhFSKRZTjZojgfqG3LVcj4Mjg7Zf0BmztbWLodwQ+rJZo3Wh84YZDSYb3Y45NhlVY/u2FVZ0RhMda9S3pHEglzV1F/nea/WqzTH3NzqpGCHtaiMEqcvUc3GX2k8dT35lRmgboNBoolwpmbE31D9g2UZRcmZbynXzkL9b4JwZveQjDwHZ/n7ju2eWBaOfB4dG7Ey5u7NjdEL1Wg3VctWcIdyj0imXycA9jUXImOnBse4fGMCZc6eNR51rl+1icUbuOQ8fcF8t2Jokv//2zhY21lwmDXmv6aRjUdw//8tf4OzVM6iUa7jz3T188cUX2NnYNOdop1q3KPRyft8i6MdGRlwEYCKN0bEpROMpHNQbmJw+gamZaeN0T6Ti+Df/5v/C51/9AecvnEE6E0e5XEQ2AKDpoB0dGjbjubCTx+N7D7D8Ygm1MmmyyuZIsUhoRtMnM4dUanbeNEDYZT7xHMK1gGgMucEBK0RInvXhqWHjei/XCyjXGIW/h/3SDjq9ljl16s2aZTeRmioeYyBGDT2rj+OMetlxdoYLar1Q55vTy6MgtAjYIONVICjb7ttd5LQ8snUDsDbh+EBls+icLnvPgJYg69Q/6/Md1Jl8XqPuzqGuCB8Ndyd3ei6foTVhNgz5kGmfGrXbUUFD2cayHXTeVR9kr8sOIsWSfy7mPq5zs29fc004+8DtF0c23NF4mLYLbCTZEvxbYIwfUaz1ZyeeYC0KqGbbBBr5Y6c+HIIfxygKZaf44JHsAbaDz1dWKNtnUYABhy9NJ9nRHCNmJMkxYPMRBBcJoCYA7cb/KAP2T9npfmS8xtO3/y2YJIju9MfHnz+2XcFkwmpk68a8ml2aE98Gl10vOVC/D8efRcS9opSylTVnGnONrRzFqgt1GLFJ3v7gObpXsmbyeYxXm98d2cJH/MOys2Qv+ja95MuXy1qtcRi5bvqYZ0KrTSQKTBeIKLxKYy0Zpi3Bd0o2+Dn/Fvisd6m9PoBomFjCFVkUzuWDyZI52c2SS38Mk1Fn5wvDEN6isVR/fEDSt1HZBiv8nkp9LwpY7zoOxqv9JtMEZIN6Smqr5lsyZNkrwXhIBo6C8hxvst6lMTKAMYjClcPCX7uaG8NXgiBBtkf3SPY1Fs7Z56g6j+NSfrt9PaN7jaosyCQXtujPr+RM8y6mAB9jkAODz5GO8vujudJY+xiovy/wc/8am1MWIf6eA+XYfqP6c0GmgfYzHt7YnlbH4U+aA79vHHuekfS9nclZtNhzlkrujuOtPjYmPMXfuzTX3C/dvDnHGs+cwtPsd89RNBOA5jgSgDa8NMOLT/8AACAASURBVHDcWAS0BIYNlILVQuVDHD+X2xR8QMYBWM5zo8HV4EvQOaECB7Xp+QAZFZiUAwfMT03S83nf90A3L1WAnefzBV4K7CUvl/rDvkjoJYzHqQM0uPqev629IadctOj8zc1fmAZmBTwzBkx5tBx6vxaPhJ5jpMODxlCCoMOMFqP/Xl+QdZ3az+8U9arNjfdq7rTJ8hr7TNxfnifaP/Ro82M7pLTVJgGHfLeUPt+pedNi09gfPzjocKBnS8n4EdPawH1OZB2y+J54wm0e8kjq4Cj5NWAn2Ow0ttqQNGdOVo+4vNw9buHQ6Hcbn9uotNGI+4kR0CbPQYqeAwGdYpY3XnPENklOVfRCCkXydvg7AKD1Pduog4vWDw9Fbky/X+Fa/eR12sD5mQ9gSxGRLkDOCG266iM/16YgWZV86XlKvdDBRrIgBW1Kx6Nd8eVba82XE38d+rIvAJrP02HKyZyLPJVsctwV3czP1JdaEAGldyk6neCDlLSeLV2nsdf6VT98GavWGsHB3B1EJSdao3o/KTGslkCHIB8Najq3chjMzmGo7xQyoRH0GhnE2hlkYxlHwbH4DLs7ayiXS7amGTm4cOqUcctS8ZPOgmnua+vLuH3raxT3GY3bM1nkXM+fOo233/kAkUgUG1s7FgX5xZd/tMhdVn9npCJTq9fXNlAslkxmz5y7gMGhMStiODoyjosXXsLs7ChYa2a/tI8WeUxrByiyaFOvbdQcBMpsww6H7B1LqytmQJ0+ew6nFxYsXTdfKGNnZwsvlp5iZeWFRZtOTI/gg4/extzcDErFYlDkahOLz5ewsbqOfL6ESDiO8+cvWtsIFLiKus7wy/alkYpnTO8SxFI6GvvEiE7pbQKsyUQUiy+eYHH1MRJWjRymO0jXQaDZZCYUNd5NPkeHndm5U5icclHKDujeQ75QMEOZ/xiZZMZBwxUPCSNsAPjAALlJSRUxh+npaQcAlvcNSCUAT3CVc5qMZ+w6FV4k/QUPJW9cf9NAVcrcxuoa1jdWsbG2ivzejnM2gtGRCSv6xQhXhjOeXjiLn/3sLzA6kjYweGtr3yLELVU40kMyHTeAbnNnE4uri0YfQjCb7WIEfF+23zJwZ2Zm8cZrbxqlSSadM5CdkWBVArTlghn9m+srKDUqGJ2dxsc//hGSsSgI3nPOXiwuGZc3U7mzmRx2CwUcNGtGv3DlpYsYGk0ingKKOy1sPNnAkzsPLc19anwC77/zLqYnRywyr8hCdPU61jfXcO/hfdy8eRO7+R1MTo4bMMUkNkZM89p0NmfzQWcBv2PEnaXs7+5Y0cd6q46BsWEMT4xg4eIZXLx6xcDcZqdr3OiFvTx5GCzK8fnjx/jyiz9isC+Hwf6cASib61sGQqXTDvy+dO4KXn7jOsZnJ5Ed6Eer1kR+awf3b32H29/cRDlfBJjyH0+4CHsWqWy3sbtfMK7bv/ybv8av/tOfAglgd2UX335zG1/8/gs8vf8I8W4EJ8anMTrg+sg9iH0olIogYcLIxBiGR8eM95m8taSO2d3bsYJ/5PomKBxPstJ8HIwmJrhMwJdR5eT4JihUKuxbOnlfMocu97ly2WSc7Rwc7AcLLzKKlPdRTteWV4w+ptloGNBI+gTKITOQyOPHVHZGyV67/gY+/PgjjA6P2PmCxTD/w7/797j19VfWzlazafNDgI17C2WTc7yb30O92UQslcDQ5LgVYmN0ebvjDu2P7z/C4/sPsb64gsnRcUwMjiCKqK1/juv+QQFre5tohbo4feGM8bYzOpbcyktPF/H80SKa1brNCQtCcl44j+n+jB2aa42GAX2MtmfUJ50W/f05B+o3a2h2mlaodHJ6ApdfeQlzC6cQSsRQ6hyYE5PcwLtr2wY+rzx+hjjCBmIODw2hxiyGThuhZMSKQvaN9OO1N9/A+cuX0IaLwO3P9OO7b27j1pdfo75/gFgoigE607L9pgMYeczoEgK/dIpxTskrngzFsb60ikf3H1lU8Ej/cMCp3TBgnQA0HWr8TTklmPjKa9esyJ747wna1qsH1oflxRemM6xojGXeRWxsCAIXK2UMjQzj3R98gMtXrqB/aMjA4hfPF3H3zh08e/gYe9s7FvFOQ4MR0M6A76HRaRjlR7IvZWNIZ0ehVEal3DBglqDxYDaHEJ0BlQMU9/Kmv+fJLcx9pUY9VTZ55zPtzNdpoxcNG20Gz+lsMzMiqgSRSW2QcCA0HbI8P3ItUF/aWSURdxkm1Tr2yadOvvEqI3HziIciGBsZNUeQZZkYB6erGE/AtEFao17Xnh+2AtlR03V9g0O2PilPjFzXvYwCjgZAHB3hBKBzuX4rFkyHMnMO+GyBHf2D/UbREyKXcTRqUfvc+zY2N60tjBweHh4xKqsH927bPrBwbsGoSpLpJF569SXb/1bWV3D79m3rXzbdZw6FYn7fopJJWZVOJDE5MuboTzohDAwNI9M3gLBlaoUt8j2b67NMl9u3v8HnX32GXF8C8VQUPStuGke6P4v50wtuvUdj9i5GWz++99DAdzoHY6QuCgxmOjqpD5UdqbkkJzj3VhaipLyl+3OYPTWHmYVTGJ4aQ7o/hWa3hnCc8lzFzu46ao0KKNn8TQqOUJgFPBkI0EHICuI50NFsGGZusGaKnYNdpqadUcMuQEQ2D+Xo0PajnJBz32isAq7LIFCF1zvDnNkX7hkCLAW6yDbld759IsDCDPF0yvRfVfJFGiZGknYd2KHIucMzdFA0m5mrZleEXPCFzsruDHqUpq5gkePggWwyo1ILioa5zxxgr7OvUriDcgWHNWOOQCdnJ8nOOG47yvb3gZfDd3NevHopsg1k62vc/hSIJhuafZVDSDaJzv0aF9nWClLjc915K22FbbmPEcjUWNn7Iy6rVDgGU8q+D4o64DwRd/an5MMfZ/VT9qqAIN+OI0Am4Ew2tHAC2a2SNQGXosiw9gVgq67l+9Vv2UmaK8m5ACW7n3kmXvE/tVH2m2xW3wYSkGV2esitMb+Yu9+fQ3ssAHklD5Jnja9wBtmLAl5lS2suNN9qJ/Wyjw35WJPWgf/bxyDYBmb/8X4XzOT0AseXZ4PjGI6/TmTTJ22POKovRFlS4Jv0uTm2gmhgzaHNUY9Zby7KWvgS22rBNQG/u/Aw2beSHepPyo5kn23wgVr1WYCp5MLHkWysjsnLob4U/zrpNyxDwGU/C/PRWAi8l06TDKvvwqKO4xt++whC83vZ5Gwj/0nOeE6hbcUfH1PhOPm4H79nu9gGtlcBa8I0D4MuA+eT7mVbJH/8Lf0tHErrhW0S37zGk+9TX6UH1FfJrHTzcT3Gz3kO8cfisBhhoMd9/Sts1emYQObo2Q3wVz5PukOYqL+OtRZ5na+vfH2k63WNjy9qXtReG4OQk1cB0DxzunYGmfEMP+j1DIC2caIzmrhnwGkU+h/+6//sMAKaD5ag+wCeFLM/UQIZef3xDVAL0l5MkvMgOlWb4/cUXs+F0UsJ+OH9UjLHQSspdIF8pvCCghDHlak7ZBtF4GFkpCbs+Kasv/3FoirLPoimCaOAumJZLv2KQJYUqhlnAeeNLyB6hyban0zdK0HiczXp/thpQUmwBRJqs1DkqrxiFDYd+ATyG/hBb0jA/6nNUs9ku/h+/0DjbyxaDJIJbXYC1KXoNFY60Kj/vgLT5qkxOX6IsWcz2skj+j9c5JGjlDbJosZNh3qNq2RDHi1nADsOJUaO8nt+5qJWHa0JgS03FkfVht2cuIMa3ylg2im/o8IVOjhIEbkNgpXZXRFBybd/INOC1xhIdjTeHAf+38bPop9pjDkF/qc8Vf5GoEhfzjtlg+NwWN068BJrreowp82dfZaca06dx94d8DVubK/vhZY8aY59JeqPgda02nt8nbC/OuD788p50abIZ/hOAskDn6WNX5uEorzJAcdxkVNCh37KgCISJNuSI3++GQHt5s8ZDjTYtSakB23sIkmjbei0Q0EENAve9KEvPW1R0JnwKMKNLOKdLFKxLFq1GtaWXmBl+bkBhPy5du0aLl68jLGxPrB4cyG/Z5E+i88e47PPf4eVlUWk0q6aOPvOIlHvvvcDDA4MY2Vl1Qy8W3e+w87OtkV9zszMYHx8yqLDCUCzoOLw8KiBW9FoEtNTJzB/6pzxMnIdEAAgLQHlbX+/YOnFNPoV6c93ErCpsehiLIb502cwOzuNdJaFkLrYJeXDzoZF0JZKRYyM5vCTX3yEkYU46lvAZ599iWePn+Hp02fYWt9FPJ7CwskzmJqateoGBBQrVrDIHUbGx0ftO86L4x9tHEazuflzNQoY8RiNhvDk6T2sbiwizvoA0R5GR4eRSbMghdN1qVTa5pzGvtbK1OQMJibHbL2R6mJnd9uAzmIx77hKk66KOblwzQHZ7mKI9AqT01aIkCnXVjzRuCW7BiTv7++hFwqKNLR6aNbahyl03U7PgNGp8SkD6dg3RqBy/A8qJZfNEqQVd3uM+GaEGmkyUpicmMa1l69hcJDAUMOAy9pB2emKUBepTAKdkEuJf/LsCVY3llFvkAahYo4TAucs2kZQ/uzZC5g9MYdcbhChcNToD1hAjfQrpDnYL+6h1m2gGY3g2htvWOqzdBf5iekbm5s/jVxuwEAFpulXahUDNzme2Vwa5XwJn/79p1h7vmwF66698ir+8pc/Qy4LFIodA+YKxaJFn66ureDzL7+wKE3yuhLEzGWzBlwRsCKfM8fiw48+MbkORWNW6PLbb7/F+voqNrbXkcymLQJ0anYKJxfmje+YBih5eRndS57wIguSbWxgb3cb1195GdevvWZjfv/OfaOX2S+WbH94/bW38N5HP8D4/IxxVFdLB2iUKnhy7xG+/MfPsLuxhVatbkWbOC4Ea1jxu1yvWiTor/7mn+GXf/0ThFw9FBxs1/H57z7DP/zt31sU7djACCaGRw2AJoBZJ1dqrWqUBOevXMKZC+ctSpgRXASaHt+/j9XlF7h/9w4K+V2Qc03RPQTf3b5MzgXnKCMnNQGjoYFRS4fL58nNvm/RnBxHjq/RSJFPORZDuXRg+oPFDLlGagcsSMeoUmdc8eDJ9XD50lX8xV/+CpfOX0CU1Dmbm/j888/xh1//1gBsRoLyfXy+iuzwnZQtRuqSBuTajTfw4Q8/wfTJWbS7Lm3yzs3v8OjOPdz64ibCXGOZHDKJDNKxjBVO3SntYL24aU6GP/vRh3j9xhtWIG91eQ33b9/FV7//wtGzNHtGDRChru4yMpkcfBGj8Wj2OtgrM8qyilRfCkMjQ652hjn0XNGhWDIWFFOMm1OF9Cec1whpqDshizTNb25jpH8QUxOTNjakXiFwyoJrxYMy8qV9KyY4eWIGWTpL2m0D6kgzQocio1NJj0J+btK+sJ2M+OX7GTFJUJXxwM1GG2EWKyyVLXqea3Sgb8DAQNIP0WijY4CgqfUpw4wJ0q2Qn33O+kRnJXmbHQ1HzXQN1yKLW9r8xOMG/h5Ua6i2Gnj52qv4xa9+ifmzp4AMi4jSObOBJ48f2xzfvnnbnHG5TNayVQx4Y7p6pIduJISJmUm89vo1zJw6adQn7VYI6yvreHTvPjZW1tCu19BrtbGzvolUMomXXnrJgP/8fgErG2s21sOjIwbC0lHX7PL8AdStgGoTjYOq1QZgJLaMY4sWjcSQ7Msg108O8ojpWBZqJDi6S+dsqWSUKeW9gkVi0xmWTaXNYOL+TaquaqNuWTDkEifITFqqJLnIWVAvnTKaJXKgc73SoUcjjPp7d2/b2mLnLVKrhAIKkDjLRrpzLedWP9SRdKLKqKNjhBkGm9tbNu/kXWZRXto8j54+MP09TXqVTMYoeRj9Xa1ULKuAZxHSYzBjg+t7bWXNHA/kGGbmDnUAz0KtZg/9g6M4Obdg+3+xUMYmo+4BDA4NWL2Eew/vIMyi10ny1LcJmyOednUWmLFCpzg56x89eIC9zV2LiGbhVO6BHCudn9jOXCZ32F/tm5QVjl2lVkUslcbc6Xkk+/uQGezD8MQwmt06SlVmHVXQaJYRjoXQDTF6vGoZLD00rTByD+QsJajAs6g7j3O9H52FG0Ewx9GZ0j9vy3axc3+w1/rgguwHF/3KWhjuHC6QRv2UDS1jXudTXmu2TsADyvmgTuX7uG75Q4eJzv6yAQ1AjHpgeRBco3Ombx+pDb6tIZDIt5GP7MvvZ4CSJ5vt5Ly59jibw7WR7VeauYtM1Od6h+wzAf1qj82FxxnLefFtQT/LkXKh4BA9z7cL9N7j9q9AIdmBer6PI8he4fnf8Yi7wCHNIzOeZPPzndSTmg+2hfueRbjjn4JSmg9eL1tBNqAAMrVFNqBsDN9mlD3sYyySPdkmBKD1bNlWki8+87hs+HJuHQo5sM+XCR+/Eeimsdb8se8W2dtx9zPLRfepj7IZjQYxoJ4QQMnnCGsyuQ7WD/vi3y+773DNeCCkA1ddH/+U7Pt2P98nTOP74+XkXnIq+49yaAElXnS4QHjfzqae1hrivXJWqU8+RsPrLEuSmdtpBiSxqKdzcPpOKwXx2b5DmqAgcp/X8HlWkycAn+WMEIBtz/QoWeR0kVzJdlefSY0iDMrvHzmf+Tk/09p250bHnS+8gfuXQGa+W7a59l615zjOZeMScjQqeodsch8rEH4oe0zXSA7l2JN8Sha036r/ApaFYfBvK1IdAP76XGuez1GUv5Mzd+4VPnK0nzsOeK1j9UVyI9zB1wm+DrQMVo+ilI579cW1zWXRH5dlW7rB/uHrX34mnE6ybPo7mEf1U7pccqD1IV0puRUGqDb+kzXUccGtPKvYe4MaAuaYNZg8oIwNCi5SXqwtvcBR9j//9/9VT0LpDHkXTSlFIMUoQdHi0QRygAXeHFcEUmxSpJoUddIUNKu9p9OO19TzMPgDoTbJkyTh598SinYAIPqKSAvGDdpRlVYNppSgFLe/KagvNLS0oPmZlAyvFXCuSfVpNzgu8mL5Cu/4gpSAHt+gBfxJMUqB8P18D39rc5NXyF8o7Js8aZojbci8XwC5OJS1MXEOON4CFbWJae50KNBmrQODDlsaS8mQ5Oa4DPigIcdV3iYtHjv8sEiiDihBCp+/Idh8BdxcGicfMPUXv+bT3+w0HnwOjTG+m++kLBJk4wYkahNxDGsxq2op38FxdkAwIwHc2EkpSfFofJpNl74mOfU9hLpPcy2589cLAQTNM9OuKddSRscPLzoAaF3JGSPvvw6S2jT4fnlcJeuaFz6D12uT4TudI4RtcHzX4ojyHST+5iTl7m8wvFf6x++3f9CUcpcsSJ55PQ8gvnJVu7SZah6kcDUPh0A1jeDAY8r3aD4pB5x/HXwkP9o8pLgFQEejLg2TcuFvCJIxFsRjsbh2y/H90tNJADoaGsJg3xyGUjPoT04j3cuh2whbivvG6grWVhaxu7ttRuuNt96xiDA7+NKoZyGUVgsFUiLc+hr37n9rRlijeWBRwrOzJ3H1pVcwNjqF1dU1LC4uWqEw8klTTmmUZtIDBhLSILXNnFy3sSTIJDo/v2Ac0ozYYqQBAU1Gx4lTmEAsOTRZqIf3Fkr7VnCQxYu4cTICjsBgOh1DfncP+fw2Ol2mu5ctajuS6OHqy6cxMztpEag3b97C6tIall6sod3s4vKll/H2G+8ZnzIzDSxCqljE5ta6AdiMLJ6fP33IgUZZXFtbMeCS0U7uUNd21CTdBh49vm/FB6MxHjq7OH36NC5ffslAOY4pARf28+lTRmk7ygPKNAEB2wfRQWF/3wx/GuQ0vFkskIAiC63x+p2tHaTTWZw7ewlDQ8Mo7hVNvhrtBuLxGFZWl2wcsv1pDA8OWcTx0vOlQ33Ae9UO6qFcNmfrjHLEvYj6iPNllCDcqzuBvg5FrTAV52ww12+OJYInvJ5ORhbGI99wPJVENpexYpTPF5+g3qzQhLZ1xOheUsWQH2P2xCmLPM8NDJs8cK4J5NN5sb1DQHwPbTr/YnH0DQyaHuob6DOwnQAZQXjKajYTBbGVpaV1PH/+3BwXFrmeSpiMP7j1ANX9A6N1ePnqVfzkRz+0vnKOCT7z2v1yGWuba7h79y62NzcOQZOB/j7HD14omL4lZcNPf/4L4w8lPcn+PulcXhhP6nd3bllxy0giilA0hP7hfgOhyHdOyolOi5kMIStESFqbhfk5/PCHP8TCqXlkhtLYfrGDX//61/j00z9ibzeP119/Ez/+xc/RPzVm1Aj1UsUK9C09XsTnv/sD8utbVtyQRc4I4Jkc9rpoh3oWUf7JT3+Mdz96FxNzY2i2m2gd1LH4cBF//Id/xOL9J8jEUhYBzahM0mow2rMd6Roo+8Y7N3DxymX0jbA4HVCq1PH8yWM8vn8Xn/7ut9hYX0WCGQIpl0bM6EDSGbCAHB2gjFgOhcIOaO53Rdwoz5TfasUVKnEgWNIK+Zn8Bhz61H+UKTm5GcnASE/Tk+gZ6PvBBx/g4sWLhzQppPy4ffNbA8AI1uR3dm29KcKfACllkwA0KSo4Nh988pGNK69jmx89eGxF9j7/zacG8KYjcQxkB9CXHEAoHMZerYD8QR7Tp+fws1/9OS5ev2hBGLViEw9u3cdv//2vsfViDZFOyOYp2gujFUQ9h+JhxDMJdKNh7FYKqNRrGBgfskJwc3MnwcyO3e0tW7vOWRkx3cL+ELwl2EfaHVK1ECgu7O0awDY8MoR0KoN6o2brh4ApHUG8N2MFFAfQRNiiYFQM98T0rJ2JWaiOBexK+aIB2ywmWq8wwAGmb5XBxLkhrQvfS35dRuWSXoT6194ZChkIzehjQijGqRwLu2tSSRwc7KNU3rco3kQ8ZnqY6ymbTmNgaMjew4jU/VIJjU4XH3z4A/zlP/srZIZTxvu+v1uxbBhGu372uz/gmy+/schaAtCMRma/zAGSiiOVS+Pl117Bj37+Y4zNTZmTqtMAem3g0b2H+M3f/QMWnzxGrVzB8rNFA6ApRxyr4kEJa1ubSPf34fJLVy06llzeXEvUKXQg5be3sLe9h/38nqNnCegS2M9oKmGZA7Pz88j0Z9EMIlqbpTa21zes6CKzFkrbe0jHE5hiZHAsbg4us03QswhwOpBC5DOk4djpIhWmE2fYqBAY9cxzIkFqA10A5Et5O0ckyUccj6PI4qr5vFEt9PXlLAo7jIjVc6Dxybk9ceKEZRWR9oS0VaUKI327eLG6YvpjfmHB+Jlj6QTypV0sLj4zqhCChXSENhsuqpvGH+s3cJ1xjXN9F8hjXS6jF3Iy0GrQFmDUXwoz03M4feY8TsycQr5Yxu0735nT17Ig2nV7z8AgMyRyRmHV7bVQ79QMAKesMRqKa2pna9vkl1kGuXSfnYfI8U29Tr3BswY5RS3jMQgAoP4QLVqFhZXiSeOApj4o1ioYGh9CLB1FsbyLg3rZiiHGWRQx0rYaEol4GO1ODcXCjkVIJ+MEUI7S/BmpzvdTJhxY4/QagXPfqNb5UOdH6jcB1wJeBL4RvDPOzrYrxCU7UEa7wCOdWykPAlDMLur1bG9ge/QdHcFm07YcMObbwbTVZBPJVpA9IntCtibvk50g+8AHgWQHyb4/5OwMwGTSm/Fd3JetHW13zuD/XVaqasEcgdI66wqk8UEZYQFsw/cyUD1aSx+EtD0n2GcEWLMfsi/Vf4Esx9+t7327VO/17XFm2DgMwYGwh+PaO+JqtvELAGjZtcwu4hrnGZzzrEAm2Uuy52WP6p0CXTUesit0vebFn1dzGEUiLmOHtEchcvw7miJaHJJPH7/Q3DuZP6KjkE2p91GmDu3JAICX/GrshDXwXskA22LgYNPV1vEBaNl5spV4HWmcCPjxftlexwFo2Zc+BsVnyb4W6K4+OZvOBenpXWq78AX+LRn37WN+5vpyVJ9I65fjxf5p/5TcccwEPAqgo12mNepjH3qXbG+3ZroWxEMZ4RnZ5oC1R4IMCz7bAkqC4CfhNLxOkbeUOdpVOv8Ld9Cak4NC60fPFhYknITyaOPvybz0INtB6g31V7qQfXbZAk4eKYu0MaTnNKbsK8dPcycMRN+rrTauQUaHj31Ib0hW1Mfjcnikuxxa4OOCmh/1n8/QmZXtYhv5Hd+rvVp4kfQQr/HHXnImHWDPDKK3j+smvV/4Ed+jdSpsQ9cwm+pwzXSdDrI5MEedC26VvtAaV395puSPj3v5Qbw+XiY9oHHz14r0kK+7Nf+Sa+F0Wn+mHxoO56TtxHubbZfJRXvQ+td1zllmTPFv1hWxtQrHqBH6H//b/6LngzUCmOSRUYelnCXgfIiBsXWXgi5wWIpWAyaAWBPgK14BZLxfafPyBmtA/AXjA9BSoAQDNMj+JieB4MBIaUjB+J4MOwgE3gEpEik8S6cIqjxqE+R7tbnzt661wQ9IzdVOB5AdFT/zBUXCKC+Mf3DQuPA5EnqB3dqUtQh8YMzmI1Bm2ujFaSNhF+DHQzH/zygIHzD0N3v/4CK50GFJ4/unDkLa5A5lJIj41T1aCOybbaIeB46/wPh/KW5FQOuZGhefgkPjpnt0YNQYaQzYZqWuUMnzc4JqAik57gayeSk5jLSVrLjnOTBWsqfDnYpTSBY5xhwz0Vlwr2R/FZmgvkvpSony2VLA/jxozLRJi8tcykSOAR161S5ez7XF+7nWuHmYB7sXVCUNvGSUL5+CQAcezZ3G4Oi3c1hpjR1XslJeGgONsQ4h/FvRP37Ki5ScwGnNtw4UkkPOi+7XvHNN8UeRuZIZvkvje6gzek5xKnL/UK94KbG61t94ND+k4Ai2v+CgF7W0SN3Dg6s5onpRK4jFSCNGmdrBqZ1APDqEZGQMw+mTmBk9h8H4KOrlLva2trG+sozd7XVLU+cBmdGFBAXZd6YZM+XeOPxadayuLRoAzd8EoFmojaDI6Og4hgbHUCqx8J/z5EpGGfEaT+SwsMBI1ZzJReWAXKgF1Ott9GUHcPLkKYvGYYSIuFopc4zqTr4A1wAAIABJREFUo9EdDVNH0UPbNQ5HRp+++to1TEyMoklq2QgNlQ72C7soFHesLwfVEtY3lrG8/gzJdBe5gYztI/v7TAMnqNPB9MRJfPLxT3B24QK6nRCKhYod3ti2zc11W6uZbArnLlwyHngH2lawsbZiwBADF4x2IEGO5K6Bvl99/UfsFresGGEPDdy4cQM/eP8HRpch/UbuagKdD+4/NMoAFqVyBwICdikr2kdwn3+fnD+FN956EzMnZxHqhAy0vvvdXStEd2b+nJ2uWBDSyTyx4jbWt1axtb1u7WIEdygUs/bu7O6iiSYm+lzRRo43fxhJTRCLh+FqpWayfuHCJVy6dMmMZ4LSTx4+wrOnTxElbcrwqPWboDF90OwXI54JfpMr0w7X2ZQ5NRgB3Q21TVac/uFBB8adOzo2abIzMT6D/v4B1JouRXV1dQWbW6sGWjNatYUYIomEca+GoyGMjAxhYmLCCjfOz49bv3d3W9jZ3sPDBw/McUD6FQPyEEZpb9/oKyylMJW2MSG/OQFnAjkjo0MIR6MW+U4HRKlQdIAzQhgbHzG5ZdQcnR+kXPjhj390CCpw7yfvMYFDAtEEzxm93bM1GTVgMRJzYB6deXRgNMmp3uvgnXdu4OVXrh5mDtVrBLrK+Prbm7j5zS2cPDmHT372EwzPThkwlYnGcVDYx71vvsOLR09Q3i5aVCbaXQMZzGBEz3iA4+kk3n73XVx57SqS/XELSu7VOzjIH+Dx7Yd48eiZUSuQH5CUIGxzLJ20+8kb/OZ77+DV199AIhtHywXSYXNjA6svXuCz3/8ON7/6HNVSCZOjI654aIcc8AdGHXBgTqaegfTMkOjLDhowRQCT66tZr9o+kU3TEQEDPp2h4sAQOs5kcBrtQatpoHI2kzUDk/qfkfsE0gh8WXHSUslAUn7HeeecmPHOVDxSeDDlORG3yMdQPIpXX7+O1268aQUU7ZpYDOtLa7jz7S1sPF9FcXsX4VbXAOjBvlGL2i43D1Dr1bFw5Sw++dmPcPoCKSZaWHr6AquLq1h6+By7K5uol6qIdcNGkcFD8eb2NlLZJOLZJOqhLvYbFcSyaVx4+RIuvXQV09NTBiAW9nbw6NED3Lt79zADKRmJodNoBpQGHUyfmMHqxrpRulA3jo4NWyFTgouWQVCtGqc7x62/rw/Do6MGQFdYSCYew9DoiNGOkD6BWSmpWBzPHj3BytNFpLnPlQ/MWdOXTGN0mDRJIZtX/pAjuN3s2NrnONNJRb2lvZBryQyKRNyKx1F3sCAhi6iSF94oKuJR54SoVs0QljGcSmeNg7rWauPshYt4/Y03zCmZyiQN+GRGytPHT3Dv9ndGuZKKJVzhOTpWuFc1qkikEsgN9+PdH7yHj374EZCNA00gv70PtMNIJeO4dfNbfPvV19haXceTxw/NqTc1PWnjVG3WLXL8xOmTeP3GW1g4f9Z4+xuNA+zt7FqhwPzuLn73D7/B5vo6ajVGdXet2CVpJMZPTOPC1Yt49c03MT49YeuAzrv1xQ189/VN4y2mY6OyU7SxHusfQpyOgIAGgU6S/H4RSMSMJoY6lCBrqNk13m0CuHTGkk6J5w7qcPJJk/uakdPxdMKipuncIFjTIBdiiBQcUQOgGfVNAJrZAbMzJ8wBwOdYdGaracB3sVqxDI650wuYmJnG4MQIUgMpo1Vi1DqLZy4+egIW/jTPlJ0PYmbskVPZ6bmu0d2QwiWZStl+wj2KxXAX5s/h1BzHdQibGzt4sbxqmSsmN2FY5lIsFsLk1DgG+pnpVMHa+gvbR9bXHW2LeUgYFUUe814PmYTjnMymnHPS0Wi54AX+YwQhf8tmMhstEkYqk8XI1ARmT88jkcui2qmi2Wui0SL9xiaa7Rr6ckmj5RgcyiASYoYVHdO76HVbiEeZsce6CkcF43SO5m9mLvC9WS+FXnYJ140AAUaImx4Msnhph+lcSWoXAjB+dq1sDJ0jdU6UjXlEfeeAnEbLpSzzPrObvMjbQ1CCBnv0iFdVkfVsF8dNZ34BNXoe7/eDotQ/XmfggdmmTr9yrxRQZGf56PcLu7VbDtA+AlIUHemAH537eUbQeZzP0f8P7bUAnFIbSH0j20FnZgFVsmfZPtnHsjX8M7nsTd8298dAtpIiGnWdnfnabowsICSofcTPqQ81Htb20BGNJ993yB3MQphBlrXG3wEwDvjUPsd28zmKIGX7DZgNgFCBPcIofDuL/edzjgNihj8EBTJlb8qGEkbhg0eyNX1Qiu3R3Pm2meSW7TZHUVC4ne0TXmT4BNe8y/X4XpSmZI2/zQkeAJcC/bSG+D3fK9tKdqZkQviAbDgfH3D2nNPRBm4FmfTqu8bct7H1mdYzAwP89Sfgz2QgwCe0/jUPGj9FMx/Zog4sFN6gOTmuP2T/8z464rSOJW/sB59jGacNV+RSWBC/o00u3aB1pfHTWuGzLbMkAOel+3wshP/nvCji2nCRwGGhOeHz1H6Tg85RIBrHUAFm+i39JkxPY+Ccfu4sqbbY2S4RAJJeBLzazPYpIIztEfCtwE7/Oj1TukDv0xrk98I/lDHh6witN4G/Gke1+biMavz1Pq0LvldORp29hHVoT5CMM9hL60T2p68HeB0zqdRP6S2tCdMHIYe98Br2T+tZa0H7g8ZH+ln6R44a3i+95etaOYn0Dj7HAOXgXE4HpWtfUK8g5hxe2qNYM8GdHwIa5aCIIv15Jov/03/3XxoFhyaDAy2AVkrIV1w+EMvGqTiBDw5r4WoD5G8p9z+lbCSsEhK+X+/kQEoIfOWjSVGqkAA8XwHw/9wotGkKlBPgaish2Bj8MZDwmWJzmTeHP+rbcc+SFKSvwLRwBTZSYKRIBKxJmHRw0QRLydkYB15jbWpSLALppIC1AQpA5N9UVv47HOjovJH8IQAtZXx0uDiqaOq8hC6c/vh1vF4Cfwi4Bekw6o8OEf4iEijK76QM1JfjcyJvICMCtJn6iofFvbSp8/tDYDFwLEgx+3KrMRYY7+bOpVdoDARA63BHoNMHV0W18E/nKzDYA4NPis02G9tY3IbsH+b0XMmEFrgOrZJNv39SYo4TN+DbCcbe34R8Ze97WhW5zvZok9Bc6ZDgr2n/MKZ5cAox8IB7KR5SZPwtWdVmxfZIIfOZ2ij0ue4VIKy1IwUpkFnPZcSRA1WPqjn7gLTm7ziIrAMGD6C8RnQ1cnhpTel9/FvvkFJn28QB7arTOk4+/yBN+aRRQfCXRrEB0OGocRujl0C4149cehoj6TlMDi5gMDEOtGOo7pddZFYpbxFGjGg9OUv+5zkbUwLQPCUTgI6Ee6jWCGJuYH1jCeubK8YxzJ9YLIVc36ABiwRFFKlB8G5h/gzS2UEMDow6AD7cw/bOnoF1BGLHRidx6tSCpXoTECWIxqJwxp8f7mGgnzQIA9Y/GmN2EAuHDIC68tIl9PWR3gQ4OOhaVOB+ac+inzc2V/Ho8T2srT9H32Ac2f4kWg1GEnVRqzTQ7URwduESPvn4p5gcnQHPLPm9ogFBPJRtbLo0YkYiXrp6xUBIGlBsW35329oxMNBvABsLNjLKoVDcxZdffobt/IbxUHe6dbz11lvGOUzwgBXoaRzTkH727JmBjewn55+6gBk2/E06FILvkUgYE9MT+PiHn+DdD95HKhHF7nbJIjV//evfopQvGwik/dTpH2BzdwNLS8/AfWtiYsxkhVHXBFcZDUZgivPkHCVxKwSZSbvI7P1K2b577733rEjhYM6l7b949hQ3v/4WL54/R6vRsnR+GvuSQ1ZK5g9Bb0bicS0SSGfxOsR6yPSlD/W7aBpY3bsvm8Pw8LhFRTP+m2uEtBaMTmYq/9jEFDIDI4jGE9jJ7xgnKblz5+fncOXKFZw4MQSKRK3Ww/rqhkWWc34YZUvQiuBmqB0xugGL7Oq5CDFy7q6urhrX9OzJkwaU8Yd7FmkCCLYwzZ8A2eypkzhoVm38osk4rl+/jnQ26+iJ0EN+bw/bm1vY2tpEo1ozKgDKCtcyvfX8PTBI6hEexhnJV0YqncDlyxeN6sPOQFbZOWzgzcbGFp69WMTY6ATe+eA99E+OodFtI4EodtY2cPurb63QHxrMUe4YQOEA3C72CgU0ey0w8vWVa6/i7JXzSA7EzTlQzpextbyFteeraBRryCZSCHW6BizSSGKELvmDh6dGcfr8OXzw0cfG18zPaPyRG7yUz+O7m9/gmy+/MOqLvkwW2YwzVrjuzYnQ7mB0agI/+PgjvHHjbVvbt7/9Fg8fPsTK0jLKpaKBpKTwMOMx4NQnXQKpVKi7CAiS+9CiX4pF44fm3Fktgl7IiqL1pTNWII4yWK6QPqJl0bdO3o9SWxlh2O651D06EjiW/cNDmJ6bxfDIiEWpEyztNjpGb1HY3MP+Xh7degvpWAqDuRGEozHUe3X0YiHMXVzAG+++hakTMyDv//Mnz7D46Bk2n68Dza7NEyOgKXOMUGcROB7iG70WSow0D3cwdmIar739Ol5+7ZoZZ3RsEeB8+vgRbt26hXq1AmYyxcNR9EUTqJQO0An1MDg2hMfPn6FUK2Nm7iSuXr1qDjmO/+KTp3j66DFCLQZttEy/E5yPkTYhEsbozBSmTp3AlVdfNW5vA0WaLTx78MhoR7aXV5EJJ9GuVK344HD/MPr63Lqg3lteXTFd4wyPuK0NO9cEAJeMFe4djCimjk5kEsZ5TTohgqRsJ7/nns5igZx/OqNYFJX0QwRpCEYnky4FmFHI0Rj38AZ2NrewvrpmlFCMcuF72R4Cl8y6aHdb6EVCuHjlAq6/9aZlYRD4bDeAbttF0G+urWJ5aQnFnT1srK/bvkf5yA7mbP304lGcu3IB19583Zx+6b607X/FQt6ilxl5++/+9m/x5NFj0xHcizgepDq5+MplnLtyCacvnsfk7Di4/dK5uLtUxdqzZQPPv/zDZ3h+5xFSkRjG+gdt/NkHc+glEkafkh7IYeLkFDJ9fcjv5FHaLSAeihmXf7VURYQ1AHKDGBzqt+KCdIwVKkW0SAuRSRioOjI2ak41Gpedehf7uwXkt3fMkTGU68fM+LQ5KbjHmc0SApqhLurdNgbHh3Hq/FlMzc5gYHwEyIYRigKtg4atj6f37+PuzVumixLhKOKxmD2H/NDMEGGBRGYaUPcxcZ71Ieho5Rng9MJ5jI5MoNsNo1yk47Tn9DCLS0ZDqB9UkOvPGAd/MhFDcX8HS8uPbT/lvmlnt1DYZQ0yNrPbw0Dg2E7GXPRmo+FSuLmPU7emM6xI6wpp8X7LwAv1MH1yztbfOAuWDg2gG+vaOK5vrmKnsEXJRi/M7MMeEskwGrUKdnZZHHnXssBiYZ7lXQTWIbgbnI/tnNt2lAt00HGMZZP44JED+Nz3smd0rc7KpPOijanzqs7S/m8Z+QKS2E9+ZpFqXQdY6R0qtq7PdLZnFhPXsCK4/fOpf8bVe2UP+4CP2s7xll3C8797l3O0sx8GYoaP7AKbICrJY/fxfOSDx2yHIjXVbp3NBXgc53llUVHftqBsyD5XX4Qd+POktvhjx/cLMJHdx2e4s9Q/nSMDfdpHQLxsRHuvFYQ+ollk9ptse/c8F6XYbrlsIAdKO7tO75ON5rdJdodkwdmezrYQmOXbe/y/KBPZfwUIuTkPm3xSNmST+YE7fLbmX2Pn2ya+rOh7vVvfqb3CaPj7e/hJN6AmCR1hBhp7vYu/Wd9BMsfvfRDRn3/fnpZ96Ntux21g2jWa4z8FvmtcOIYus7lzGD3uwNXv04/4mIrGTriKD94KO+C7Feimew/XcvAd9yAfH5HuMHDUokedw0I6Rv1WZDG/436r/uksrHUvO53vEGYnTEROCxNm70d9IQgqe9xkOAAzfbnhtVpbBKDVzkPdFLSd9/uBXOqHbH/hGT7QySwfH/fwcSDer7EVoK61pbUoh42PSUi38h5dJ9yOf2uvkW5i3/hPssf2+bKq749ji7yG86K168sC2ynAXOv6SOceZeYkyUMfZPn7zhnhdLQ7juNuGn+pZdNjpMUL6FrkJP1Te5J0kd9f/l9zo/H6vq4PMhy9TAPhV3RAuXuD7J6Yo+1VkJtPwWF6AW6vo6vVxpMR0Jo8GcsCYaQcDzclr9gBX2qNCLjW/hQAze/lHZRXwO+4BEybE98n8FQePx1KRDuhTUFrScUGteFKGdHI5HO1uKQUJJxqhwBhTYA8PhpgHqYlvJooKWWBYrpHz5Di198cz+N9tMN5EGavBX74zsADRoHkMwQo2sQF0bNaXHwGr+OPhNYZEUd8Vhw7AfraiLWJKIJYbZUS06aotkvotdi0WQuAFmiqsdFGxudJmWlDljLm5wLlpXi0Gek5lgbM9NOaA3Ylq1Kg3HzVFy10XecfKiUHUtDayHRgUNFBjbE4ZTUONOq0kbh7j6rnunk8omfRvGkRSx6UumabQjfgvYoHRUcCJeID/nyPFOxRO5xMc77keZXMaw1obtQ3rRXJsQ4AAsQl176ca+1I9jTexw8tHDcdinwlJn0gPaE58g/B/oFRG4sOchprgeaSQx3yJOOch07bHYI03/ZHyHEP8b7jG7Qvo0zB45gLsJNjhtdoDUkm+VgdhiVH+cJ+8HzHsUow1j/8ywHkoo/b1lZGvTIKOhJOo11LIpucxHjfHGbGzmM0cwLJUMoiomiQEhAqFPawu5s3zsrxkXEXiWhc413jEEslY+iFW6hUiigUHUUC+R9JDUHuaUYy06ikzBH0YwrXmTMLmJubR19uxMBxgkIEImhIrq2x8GEFZ06fw4kTJ81pwjEiAL2zs2MABSkU+N3C/HkDsZgqzHZtbG3aeiVYzhRf28yZXn9AEL2CQmETDx/ew+KLZ2h2KhifHkAsHjbAlttTtcx+RfHq1ev4sw8+QSLehyqN6509B7xXK9jc3ECpXDRdMH9mPogYrhmAHAuHDDAYHx/H7Ows6ADgObPT7WFjcxkH9X18+tnvsbT8zDigh0kfEWbGgztI5vNF6+fY+LgB2HwOwXYC58srS8azTR5n5p9Pz07jxtvv4s9/+RfIDsdQ3W1jZWkV//iHz3H39j0DtjNpF/XFn1w/DfAaXiw9Q7lSQCaXtSi+Zqtt88UxZuQYgQnyjxK0Y3Er0lmw73v5ooFLH330Ed5+9z30ZRIId4Cnj57i/u07WFlaskhWGv482MZZWDEcNv5S9m1weAD9uazNId9H1DCSTmBiatwiUSn73K8ZBclIeDp36Lwwjux43OaTYNdefseiKOfmz2J0fAbxZNYKYjIyvdVtYGZ2Fq9eexkzM6OolJ1svXj2AutraxYB3WLWVDRk0RSJcBIHjBJvtix13DmtHADN6E6CnSxeKEcQjy5m0JP/NgIMjvSjG6GT48CKxzFimlGPpNSw6Pd2B5X9fZRLJZf9EYsbqKlzAA1JUhLYQQodFPfzllo+OkGnTMQKgRGsiTOqMwTjSadzgnrg9IVziOcYCVg3UHF/ew976zvoS6UxPz2HgWyfFf2zrKVWHfcfPkSxVDBgljy2o+PDOHFmxgq7VQoHWHy8iPJuGf2pPgxmByxqdp3RnPUDA/AanaaBnGPTk/irv/lrA1npAGPk8PLyCwMBnzx4gMcP7ltBOUaYEyBxKeMRdJmtF40ZgP3Dn/0EV156yWrp/vEfv8Sd27dw97vvsLu1aWn8jFhgGiajalM8JJOOoN3CxMwJvPTyyxgYHka30cLO2jq++uPnWH2xZBHFLDI2e2LaouB57tjO7xkFBMFvRvmyLRxHjglljYAV5ZXFP81Q6RIcaiGWStoY8WRr9E5xcskydLFr4HGv2TYgtq9v0PRvrdtEN9zF4OQwJmemLdLXUlirTdT3q+jUWkgghjj1Mx1dBwdW+JQyxPmv9zrYrx2gFeni5NnTeP/jD/HaW9dt/TBynlG1z58+w4O791DaZ4ZIE1E6k+lcbDSNamhwchSLG6sGhBMkZZQ7o8BZgO7Bd3eNG5xULe0DV7SQheaa3R4ywwO4cv0aps+cxMkL522cGBXfrDWMk3jp0XN8/btPUc+XcbCzjxhB/gzpG5KIRyK2nje2t2ycGU1u1A5MgW13jLObskpOY44TryUfPfUOeeg7vabRu3CtFUrsV92eocgkUqowTZeAO/XZ1Pik0QPwOot2StJYaxugyMKUdoYNAC07c4ZhDh7O90GtYkUAqUfIR01HFDn4uV8qEMFoUcr7LiK/sm8BIAZg9zpIDfQZhccrb17H8PiYZVx0m3Xjxl9dXMG9O3fx+9/+1tqiYjfJbAbjM1N48503cf6lKxieHEVuZBARMmR0gOZ+zxwT64tL+M2/+zt89bvP0GahwFjCOKE5/3ZGZTHPWMQicl+5/hqGx0eN+/rO199hf6eAWChh0endVgfZFCPM+xCJR20P3jvIG33O+IlJXLn2CubPnbH+E9yvF2t48WTRKEfWXyxb4cNcKmuyrowCDmIrDLSjIQxNT+DUuTMYYyHH0RzCAzAwvVkGGuU6Cls7+Pw3v8fNz7+0M0Q66errMDtkYGQY4zOTCCdiNsfdSM+KfDLKuV5voT87hOnpWeQyg6gfNMDCgHSAkZecDoVatYLB/izGxkZA/mMWPd7afoHnTx/aM2iMJ+Mpl2pPCpl2G8lY0hxI8aCGCkFty4Iou7ElAE2Z4DXOzoxgcHQYC+fO49Irr2BkahSdKFCoHGB5bRmrW6sIxXrGc71f2gWnpdEsobS/h2JhC/VaEd1eA702HeJNi9BXFqzZKCEH+OnMi56zkw4BIiM1OAJo6QCRTaBz3SEYQwA9dUSHI4DBv84/4+o8z+cdnrXp3IyELXDBzqVBRBnnTCAdx4WBQgbkMYOMBblCjgIyEuyHaqN/PhdAdNzmVv/tTE9aIA9YSCUdt69vX/C6Q5ui5eb18CxMsDrqnmER3UHUpc79OjuzL0dZl+68zmdm01mbC55PdL8PmsveZJvMSX2MI1j2hA+SyY7WOPM+AXGH8x6AyzikUDiKeDZbq+vwA82fMhmP8AIXrNRqOjpMPl+Rq2qz7A+OieyX4wDbcYDYt39lc+vZ/NvOEkFEMiP8eU7kHubbxUe2ootA1xhJxjW3wiB8m57fiW+X8yO8RbiBxlQYEfWztdPh9YfXqx8a71YwRhpT4QXsv/6vefNBYOEIaoeeK5m0wIAA9Jf978+x5kvrw9kQjvvX6ncFjhf1VXaf1pHGRra2xlnyJOeS7GXfVhTYp2hU4R/8XIFVGlff+fCn7Gnu13wOfzg/PKOzjaJCUT/lANK7xTV9NDtB5GkQVKj5lP3N377DRO3ifqpx9WWNzrfjwLP0p8Bjc7R5PPnSJU7/uLO4bG3NvT/+aqOPY0iXyi6Q/c/7tN58PE5t9h0RFsQU6D99768RtUG/9Q4fV2KmjoBsAcGSTd6nMfgeaBwE/PJ7jR+xA2tvoPf5LOF6/v4k6leNhTmSAyyI7eB7KCe+04Njq6BirQPhF+qL33/hiLxPwXb8XoF9Rp0hp2lPganO0cv6Gm4NOEdFt+PwF1JC2xwHRQuZ6WW41b/8F/+8p0aoIwLBnDHovHs+WMrOHy7yrkPH9U/Cp01OCtb3TmmCtNi1GfFzKWoKihkWQVi536bDRWEFphwFhzZ9CZ2qm5qQK70peL7Pc+t7UOQ5UFQm309OPf0tYFGLle3QwtKBQoKmTd/3imkS+TwuHB7Y/E2KzxDYr02ZY2NGW+DJ5X2833ERBgVEApqP40rGwB+P+F6CLK5ee2bYAXD+pq+DlJS/vwB8QdWY+0KszU/3sv+aX8mNvzlpbr6nlAL+IbZDALsPQGtObVMKOKD9OdaBip/pEOfLiEBNyZuTp6NDEf926djuUOTm20Wva6PyAWj37KNiAscBcLaTn7lNwjkKGOlgm1bMRV9IWfkRA/yc4+hvaoq24HUq0CHQVpuTlLk2RV+BShGZbBtP01HRQMmP3qn7/c1V4K0UEA/34qryZUjzyfmTLtBzJTdaI/6B0Veg/L8OgH5Uv9aa6ZqO40DS5n64GQb8fxoLzZs/FjauIafjCEDzb/E+8//ayPz0N39s+E4C0E4+nKEnju7j65WGF3lXebB1YDADtNLoNJKIh4YxmpnFwomXMNV/Cslw1opa1Q4qBnYQhKIhyCjoof4hpyMiUYR7XWSySWT7kmi2atjd3TT+Q3LcUjZYWLBcqiKdzhngbRV2WyxOOGHFnQiwdhHH3l7euB5Jr0AaDY4BwfLLly/j/LmLLkKYYNL2trWFACEjQkaGxzA+dsIAD4LapKZY39y0+/lvdGTcwGBXFNHxLu7srOL27ZsG4jKFdmxi0DgcGVlKqo2Dch3xWAZvXX8Hb7z+NpKJLEqlA2ufO3zXsL29ZQAux33m5IxFQJMehIey/my//U3ghxzRvIbRttVaxXgjQ7Eu7t27jQcP71paPR2o/LH1HY0HvG8RXLh0ERcuXMDMzJTxvDK6fGVlCatrSwZek0d7ZHwMMydO4Pqbb2Jh7pQBx6ViGetrW3h0/wlq1abxgnIsHNVPz+hHisVdjIwOGo8vx6fZauHBgweuSFuVHM/9GBsesz71QhGLlOwihG2CxgDeee9dfPjhhxbpXNjZxYunz7C+tGJRf+RPZVEycvfGEgkw2pbUG3w/ox5pMHMeSd3BCMHB8VHMnDqBoaFBex/7yAjzfQJlBMTjpEEIOeBoaNQAWo7zyMgIzl+4hPkzlxGJJm0+CEAzwpvgAGXnxMlZk0OCyWsrdIpsY3Ro2KLSCdCwwFq72kV+e8+4Z/9/ut6rSdIkyw47oVVGpNa6RJZW3dVV3VVdLUbtYnewBAcACQOMz+QbzPCAN9JIMxqNT6SRD/wLfCEoIJa0BXYHGNE9rVVVdcnUOkNkqAyVkUE717+T6VNcpllZVEZGfJ9/7tev+z33+LlMtjg/2LLv8Kj44NAQMrlskPiJGVDBOeDW7S5ax030KJ0srI9EAAAgAElEQVRQK6NUPkSD8h4tAiAtDA8NYGx42ArfEUQ5bjv9wVjMHXEko3l4ZNDkY6gjy+9VKkU02k3E4txMhayAG4MrbuTrZGAHRUKYdBkYHUaDBTkrNTRrdZPRJCv3yoXLeHD/XZybXTQtVjET1jdW8eIVtbdfGfDTP5zF8PgA5uZm0OtGsbm+iXArgvHRCQz3Dxr4RqBm72AHxXLRxpHAYLo/g5/+4uemBUsgi4ClfW5vD6+fvcDqygrqhxVjiccCVhs1lg1Iz6Rw5/7b9n2CydR2fvn8uRWf++qLz7C5uo4oesZQcJtH11fRZMpAuMtXr+H23bvoy2YN3Aw1uvjqsz/gD7//BPndPSQjUSwuLNjcI9h+UCpacT+y91n0cXB42IBlAp5kptcPXcLEgIveMTLJlNkai7qlgv0RJVfIliUol0llMJjNGbhOgIyJI/r2ZrdlTOpIMmaAjttzRBE+iSKGKAbSOQxksohHYlbUj5I/R406Qj2niU12aYk6vFEYw5Ts9pu3b9tR/UI+jzwlkbY28frlaxSLBRy3OpZAadUcc5hyIWSnFhtVY6Y++OAh7j14F8l4BO1mF7ubW/jDb36HZ988NvA8EXKJUzIg4/19uHr3Fi69dROTF+YRSQFd+v9qB71WF91aA9/+9nP88PlXKG4doC+aQCaeNt/FRAtPHuwXCsZiJvg+tzBvoPhhoWjzvC+TwezUtO1lDwruRA3HlScMWMUwlohaEmOvkLdikGQ/E1AnSGlJVe6fQ3GMj4zh+tUbBmyT/ctkVOO4aQC+28sfG0DGBB7Hkj/USqWmtSUXAq1V/k6fxn/uZFDDHSWNn4F/trcL0S4aTqO91zX95xt3buLmO28hS/3sNhM/dUsuUULju+++w/PHP7o5bsUfO2ZLQ+Mjpl19+923kRrMmRxG2DScewi1e0j0wjjcy+N3f/0b/O6vf43yXhEJBoTtjiWBmBwhU2l0ehJX79zE+x89wsLF86jXGvjyky/wwxffolqqonpQsaRBPEINzARyg/2otGponrQxMDWEy7ev4+rtm5hcmEGCEtrcAzaBl09Wjem+vbwB6laFj2FJEpbwYZ91qFscBkKpOKYvLGLp5lU7xZAcjgNZykkA9VLLmP3hThfffPo5fvPv/gbFvQM74k2m+NDYKCZnp3Dl9k2MTo4ink7ZfMkfFt3Jn619VA5rdqJgYngC3XbP1jIWLayVypZccraUwsjggMm11Ool7GwvY3XlpfkerrtMuBqLtUVbaBoAzbViIDdgz8LkHceb9kANZAbUlAfhZyzGjIUxNj6JG3fv4u6Dt5EZBHoxAtDATr6Mw0oB4UTUNKjXN14jTmZ0cRvFwh6arTLCoRZ7De1G2dZanuRQ/GF7QLKig+P1tmcMNCoVt6lIq36X9K8fP2ify+uRCe6YyY6tR1+guMs/vefHTQLceHKFCTfXDrcP0f0ETHGPzj0CAWj2G+sZ8JUazca+ow8JTm6+CdScgn+BxjT3jWynDyBLOkHtjsccoKT5qhhEMQDnjPbUBqzFHYDENknjV33l9lWOqKPYyQfw+H0mJmgnSn4L6PPjYF5Hsa6AGcVYikMsFghIcT6gyvcFXIsEo+9o/+9i1TPGt7Wx5zCF07GOntUpciCXKxzJScznFZHKf3YfTxEuoTjE+TdnM36cpThGcYbAILMND+dwbT6xk0YqJKi4XViJyFvCZhRP+QCtyEyKMYV1CODzwTa1wQfpVESViQw/LlfMJ1CMTFtJPQgwFvCoe/tYgMZTbWZ7/PvyfUeOcvGl+lOxpdqq+J/t8OVdZY9hOMzFJ3X5WJPuqXHS+GmO+HGnww0cI1QAnyRQhUnIN6gPfEBQc4NzgfdTUpbf4VxXX+hZ+LtOFLAdSuornvbH3ToosDkfPxO+ovHWHPLHwsYnOMmnxIPmJ0kesm1hVnwm/uO85jO8SSpV35gNk4DgtUs+zAdM3Tif2ZetiQHYqv489U8BcCt/xrEUBqdn8vtKUnPy9xo7jYsAZLVRz8Zrmm8MnTGUZXuK/fUsPuagcdArYxiHWTj8gAWx1T/CQvX8bmwcHiTstNVxBSH1nsMigrYFQLc/z/Q3H6/0ry/fqfkn/EbYJa8vzWw+H3EIN1ZtlwQL6+SIm6+MIcyOww7LOa35F3P62qH/7p//5z1/cRCAKMDZByPV+f5gEdH2HY8Wd03E04U8MEo5BhkOf/cBKE1UTXxl4+Rw1IFyWizwov+rrfwuJ4ayVL5RaZJw4Pk5DqjAUh11kfFbJoHHCYMMLdsiw9cE1OJvG6pAhsA3Bi3CvAe/L0dGhyLnJIDCtdsd11Cb+T3JULAd0o0Sq1n9wfv7E13ZMoFofkbEMucy9EALTY5FDtUf0zcXVX8yyvlrwfQXgjc3L+pHTRJ9R45SYy6bEPjI107bOXa/XWZL3FMGQK3a4jtYHbtRuwT06lpnYK1zCfquK17mFi23EDitojP7ddpIPHogZyC70WLp2zgDZTGf2f/aQFmFdtNfdYxmAdCafwzoBObKPmh7tCMdZebfNb6yUX2fn5VtyrHxmfm+05JyGVVl1d8cC9m0NpL+5t056SBI6rhMnOaSfIXm85vj5m/I9RnNX80tXc/GP7j+H/keLvjHjqmgdgmMp13ouf17n/kCjl3UAGiOsRVUCHSilOGTZpQy2NpU8XqnG5NAVzkcdv6GG1c/U8h2uTHlOAcs5GNXVZwAdDzcj2RoGLn4NKZHL2Fm8Dz6U4Ng2qZWqaFaKRn7bnNjy1jQAzlXgCJqbMw6hkcGQNybuogr668tITM7O2MMxFg8gXAoiVAoimjIFfMiS5J6txcvXjSQqNE8wfbunoGDxWLejjOr35aWLuHW9RvI9vUbwMUihgSOCcg6KY4Q5ucuGlOa+qVkrG1t7xpAyb66fv3GaQaVergnvTaarRpevnyG3e11xJJxLJ6bt4Jxe3sHdsqhelhDJJzE1Us3cPnydWPg8npbO04Lm/cuFPfQ6jaQSMRx/vx5AyXz+YKxsNpHXJAdiEeAncEbnytfPABCXRTKexY4F0v72N/ZMbZeNEwtfB4rd9rLtKG333oHb7/9Ns0D9aMytnc2jCFO9jIlNDb2NjA+OoZ4Imk6wqPDw5icmEY0HEcIMbQbHdPXHRubsvGn7i37eGt3HZVKCecvzOPBo/dtYxmNxfDy+SvTnt7Z3DE7mpiYNLs8KJRcABUNGZuOes2Ub/jJT36CoYFBO3a9/noVm2trViCyfdQ4ZavR9vrJsD52Gn7ZgX4LcNvUfWPhyE4XWbZ7ZtqSEgSRnz57ip2dLbMt6tAS+G41KXeRtaKLlAI5rFQM4L977z4uLt2k5KdpyfJ7e/lt095cWFgwgJ5j9+LFC2M1knX90Ucf4J17byOXo4YqsPV6H8U92vgO9vd2TP6BwBLti9ckkzWRTFtBLkq+UIKGzHt3sqCNWp2JhxI2dzaxsraM/cI+ypWiFXeZnpzA0oULBpzwemQp9/XljHVHyRz+ZLNp05KmtMiPz5+g3TlCIs2+aZi2Kuc5AXCzsQIlZBomfUHgxADSeMJsj6A+GZWZVB8uX7yMP/35L3D7+m3TRy7lC8G6DwPW/+bX/w7bW7vohjrG1hseHUI0lETrqIX+vhHMzcxheHDQfLrpD5eKJnGyt7+F3f09hCMRjE2OYXR8zJ5hYnoKE5OTNtf29/Ng0T9ei+DZcbvpgMresTGPKWdw+95bePD+Q5uzbAf9C+3z6fffmT3FCTgGiRntTeKpNHJDw7jzzjt499FDJPuyjl1erGCb2tP/4bfYWlkz8DqXTtu8qzaOcFgvW3G/xkkH/aPDuHLjOqbnZg2AJuj94zePUcoXgz5qIpvKWBG2GQKmGVdw6eXr11hdXcNR4wjZVBbTk1Poz+UMYCc4TX/FuWHH6gNJqmwmi4nxKQPC8rsHVshvenIaA9ns6VrCxNgJZVhCJ6gTyD2qGdhHCRCyZilZoCOG3DifHLdRLlVM3ojMQ0sC1xxgG6Gd9iVRPW5idnEeH/7sI1y/fcsYmoeFGop7BXz2yaf4w69/Z7rB40NjBpKyiG0klcDclYt4+9EDDM6MIT0QM23vVr1tkiPdWgtbz1fwzSefmTxLLBRGtMfjsjFLNNG/7RWK1u6Pf/oT05GmLAoZ23lqXMcSpinMvTqTmGQim6RZpItOt2XF/FgktVA5NCCagG/fQL/TMa66ZGLn6Bgz41O4e+ttJMJxNOpN63sC0BRzoG+mr+SJAWqsc/9NeRPOi8L+AVKU8kimkIwmkI6nbfxm5+bs2mvbmzisVlCtV3ASDtnpCq5xlBghQEhbOayWLSlx4fJFSw4OjY8aWNlqHFlS9OWPzyxJu7+1Z+PCZ+Xn+4cGMTYxarrR80vngHgUyf4M+nL9NneOj5qInYRQOSjgm8++xFeffobD7byxzClWzHlUPDy0e80szuPanVu4/+ihSaxw3/T468d49v0z0xbn6QVKw3BecJ8RTcWBeBgnSWDp5mXc/fA9TJ2jpESUh3xQLQGJY2Dj1QZePn6G3dUNVA4OETsOoVU/QqgXtsKRjeM2WgxUs2mcv34F1+/ewcjsFBIDUYT6HADdISmW8i6VOp59/9ieY2tt1fqCetWjk+OYvbCI2/ffwsjUGMgMjyTDaJ84NnC5VEV+v2A1GI7KDfQ6ITB1s7e1i9JBAZ1GE9XDEjLJBIaGB+21cVTB7tYytrfWDYDmOtXXl7VgOtxz+uM8tcV1Y3HxnJ2UWl1eO5XfoKSPSdvFXT0EJrFNiqfTxtTcPO7cfweT8/MYmuhHKA5UW0C72zTJEdZxKBR3USxuYXXtOXa2V3HcOUIy0UMyQSC3hUazZvOb+x0F1qHTok7uNCUlSujrtAfX3o6FEs0+eu6kr2ID7uMEHvH0TDyon8B+5r5PsQ3H3yWdA2DZk/k4DSQY+wanywSYKBaX/2WSxsCncM/mG6XMTngaICgCx8zNm2CM9tbar4pJpxhB8TZ/9wEWa1dAxPFjaYtxg5POtocN5CLcvsRJKnGsz/rFgc7cRyluUEzHV74ncO0k0GBWUkLxlf+9N+MpxQKKSxXXCGjh+7q+CFA+yUqAi32PmT4Drx2ArZiUK6DabPFXwDLWvp+yQxYbBieMFOv5wLmYnwKzfEDqLI505D3Z35vkJY6zT5gSmObGx0nE0DZ8nEYgvgrVaSwUpyqmU1yp9/0+Upv9uN7MwyPz2d96gaRiwHz0Y1klZNgnPEXjPyc/p1hX9nhqEx4j34FuTqLEj/POMAQHxsnm/fnmx9+6jo898Hk5f/Xjx7Z6Vl1PQKaPaQj7kW/gq/penxMO4+NasjMB37yvf2paOI7FBgGYyGfRHHkTdNV9Raw0YNAD1fUMPt6i9vFz/J6ewU9e2DwJ9oFss9j3/Kz01JkkVtuVtFIyRniI/JNqSgjrsNfumYyPbMfHffj86kP5F81LYTjqW2FasivNc72qffo8+yMZdwC6/56u6/BBJ6nzJh6muUNJO79f1U96ZsYNlpANkoC+7xdOKX/qkk1n88LAX6/mHD8ne+CJNCMgRpwqgp5dbZFv5H39+cX32R5/bgoP1Hoh21c/y57UF7oGn5V7Ojc/XT8pwUu7sLU0KFDOnYzticIOqyID2vpUALQ628/uCszxMw5ywKdAU7B4+432O1nOzQdt3sw4GTIeZEnlBGSk6lg5Dh+kNIPtOQPQPzlXMkUFQGsh8CcigUNzjEEVXLWB95MB29FV0vOC7KoMWM5QbVHfyZD8Z5bTFfjKa9kABFlz/p2MEbbxzUVXzp7vawz4fy246nOB0twI8Pk50XU0QZsgHcUwIwiuwXZ3jt3xID2zFkYtQP5Y8v9y9NpcaHH0J62MXyCkfudnBZwrM6nJ44PGGnvf7sgQ8CeX2mJHuQOQT5NegKE2ddqwnILugZQHfz+z2zONaecIXUKB13YT9KwgpBt355y4CRVA+uZGQdkjt9g6G+dziMVutsqgLchoaQPFNmmOkInt97s2E7InPoMWR35HztQHreWENLf4ys+6TJbLVAps1TzUeMgf6H0tEpoDkh7R5oXtki34/etvPrShl31r7gr4ZP/485DPr42ZnOLpfA27ZArvqQ2BbYwj3imNYOOkfnb3D46I9CKnhQ5kdyocYtqJwbEnv1+1qbWFsqujMk4DjuOrJBM3j+xb1ydmacZ8N0kDMm4jfUhHR5BNTiAVHkM2Oo7h9DTGBqaQiERR2N9DMU9t3ZKBx+XDihWf4vwm841Hw6mrTGD1sHpoDGgGW+OT47hy+SrOnVuyAoS9ExY8BAr5EjbX1pEv7KO/P4dYksdYj7CzTfYQC9WRldc2AJF9SvmJt27dMTCbix1ZusvLr01ug4Aej43eunnXCiPyGDcB1vWNLQMdCEDeu/cuMhlXHDB/QGZ1FZ1jMrX3UCrsWXHAt+6+g4mJKbt+rXqEwn4R9VoL/dkhTE5QAsOBnrv7Ozg6qqLRrBoAfRLqoi+bNpYyx4jPsLm5jYPdfUtWzU4vOP3kTMZJdzSrOGpU8PU3n6HTayKTYQFFF2+RiZtIJY3pXa2Q/d01/VbqCROx5T33ef9GBc+eP8HKyksrkjc5PWU6z0fNNtoNnkhJ2jHm4eExzE7OG4A+NDhqiY5apWwA7YvXz7Cy+tIYwHfu3MH84nm79+72Hp4/f25SFbRjgnA8dsd+3ssfWCG6Bgs/xiO4duMafvF3foGZyQEc5tv49qtv8OyHH7BP3c9I1DZVlXLZGLME1qnfrE0hbZMyFIMDA1YYE7GU6YKOjg2iXq/gxesfsbe3bXZEv1EqllGu1pCIJw38pe1ynAhAf/yzn2Fm5qJtIvcO9gwg5RjzVAf7nRqj1Gbe2N4yndjt7U38w//k7+M//Sc/A3LAyR6wu3qC3Y09vH75Cvv8XIu6nk7XnYxsygpQMiPXP2yM6qWLVwzQ4A+TIuXDAwOht3e38MPTx9aGQmHfGHKL87OYn52z4o0Ev5kYmJubx/jEjGPO9I4RjfQwPjlq9vm7T36L4+MWkn2skN0wrWseKRseHjR2H2UOeE8x/aiDnM70WZJgm1qp7a4B9Yvz5/Dw4UOcWzhnfc1nYgKGjCWC4S+e/2jjenCwZyAKNa877RPEoiksLl7E1SvXMDI4YmNGvXEmXWhvP/74BC9WnyEWilsBTtrHUZPX7SHT34+RsQlk+50m+xArpcfiWF1escTJYbGIk3DPCsEtXbuMW3dvY2R0HCVKPCyvGHuZSYxjyjicAAkWKUsmjT1+UDo0P5fM9eHRxx/jF3/25wjF4pZcqOaLpjf7+SefWnHAkVwOOKYcUM0Kx1VZ8DMWQjSbxnsfPsKjn35sGscVyvnsHuDlDz/i5eOnePbkKQq7+wif9DDFIpYXL5qNUU6FwOLy6qoD+Xth80f0TREGCO2OSRSxQJzb6LdNh3dmahZL55cs6UD2/VG1jn5KU2RSxs616u8Rx9Dlet7stFGslq3QGyUqOG/IAmbChkkq9iX9DBM3Wgtpn/u7B1bkLpVLG9jYOG5h/sICPvzJx7hw6YL50f3dXay8XME3n3+Jl9//iA5POWRyGBlkgc04qOKdHhnEvY8fYvLcPMbnxsAlijIUmy9XUcuXUNrcx/NvnyDaDaMv4RLHBCjz+7s4KBSMpUt5hz/7u780v8TTFJxTLEjHQomdo7YVZOM6Vgu09Ak6Uwuf9k6mf75cMs1isouv3b6Jy1evmJYvr/PZ7/5gEhNL8xcxPzmL0YERB4xQg7lexc7eNnrRE1t7FpfOYWFhzhJEv/3tb/Hdt9+i1z5BKppELtmH8dFx5FJZ8HQGwdGV9VXslwom13JMvz5IcNgl7OkLdrc3kS8VkUolMToxjqHRIUsCMTlF2RzaYX5nz9i1x01XeImBDgH0aDyG2YVZ3Hr7LYxMjxnzl6A0D05R7z0ZjaHX6aK4s4en336PV4+foVWpWT+fcBC6sEKVBO2nFuZw7+F7eP8nHyGZTVnyZnttB+XiIdDs4XCP2uTHOG44ckCz20ZufAhIhrD01lW8+9OHGF8YM4Y7Cc77uxW0C0dolmrYeL2CjRfLxoKOn0QMSA5RBiAWxRH1gntdRHMZXLh1DdffuY2xmSkkB3NAkiApECETttVGnWv88qoxwtdX16wAZjwdx+DEKM5duYA7791FbnQQfQMp5IaAcsORKJgM7DSB4t4httd3TBKoXe+YPjU1uTv1hjHNs0nWlKD++zEK+V2U8lsoMTm2S2kuAqNp63fKkHDPwmK4nK83b9yxPefayrqtCVyTN7Y2HcM+GrHitQRbifvnD0todU/sdA4B6IvXrmD2/CIGRvsRD04HVI/qpvl8VCvg8ZOvsPL6GZrNQ8RjXWT7YujvSyIc6aJerViMo9hMkgu0TdoJJU/+NnBBACSlg3yAQZqc7r2e076nhn0Q6PMZ6Sf4dxERBO4oDhKgZvtxT+PT/Esy6U5Zdh3wJu1XJnOYxD3uOGak4kd2mEBkxTeK2QQ8KLYTeCmQSTGY3y7G0/6P9r0CGglA+2AaE34ivQh8VUznx/Ta26t/eA+2m6eS1Hf+OAgvUAzvx/iKQQWMCPwX41y4hYAnxUqKB/n+aSzgyuecEtFOY5KTs9OX1q9wiZpTO6LnISEs7gAy3cMnpmlc+J7GS3GSYmMfUPYBdGEBbI+AIcWjZ3FwyOyPMbDiWH5efc1rCA/xwVvZ4992b+Esit0UU6m9uo9iSQKUFq/FzmQhBSD6cSklOPwxNOwhqN1jCcNI5I/q8ChGVZ/7tiH7dLiLSyAI29H/hV/44J/qHvEzsmHGAJKt4PsCwYXhsG0+XqIYkWNqkVxAfuKrYlCBpmwT4xpdU2OjRJUAWV9yQ/3K/pBWsfrNThYFTHJ/vIUHKa4WSCnbeXPsNd81H4QRCa/gs6mYsRju7AcxyPk5KRTwNJWAZrVJSTS2S6f/HNjqcC/1rfVl1zHQfWxG+IHGXHOHzyccQeMqnMu3S3+eGhYQjJGAV/5OW7A4305tnRFLhSW86ZNk/2qTsD+2X5iE7EHzmP0kDEDYlNov+2Rhe2EpvDaBZckWG3kwwKA092XnJDTa/Io7driPi/Az8kPC0Ph32awP0Ptrk+zIx/I019TPskXZME/hunu4fRfXbz4jFSjsfj3nN1kQ2nxaUISQALT1xf/03/yznpwNL+QvZup0OTQNshYlm8jHf5wheHOgThewAGTTJNfiJwN1jXaTWg5CBqdJyff9zYA5UEoIesxLIvHqVF1PMh5sGwFDLTJsAx2Yz/4UyKzPCIBWu95cCP3JLAOUk+LvnHRqH38XgKhn5PdtIQ6K/Wmy6H5iY/LvWmAFgGlxcUB69zQLLckA/l1AnUBsfUfvc2OjCeNPBAGYPoioRVvX4N+02GisNMG0SdDvcr58Br7nL47+df//HAkDT38S6jtiuvp9I4clW3lzAyaQVM/oHKLLFOk7yuBos6KjqL4DEJCpiStHzDFUAsQCxcCx2KLbdnphAlR1PW5wThd1L4PJQEzj+Lc5BtmPNl3+fPM3ET6AKzt1Y3MG3mr8tYH0AVs5NR+AdnPk7EijbFS2rDmtuaQFUeOh9zWvtYAqI2fHsr3jTBob9Yc58QCA5jV0XwPvg2PBfj+7tju5Gd2rB5eJ0ybSNpUBQ533d1lJd+zQ9118jzZHTVg3LkHxQbKWLNvvirmQGebmOje5JwZAkyGUTvchlRhAIjRoAHTiZBjhThaRdsY0oAnElAoFAxj4Mzg4bKzpBTKChoYMeCErt9msWXX6lfUVbG1tGIuMf3/vvYd47+GHGB92LMl6DVhdXbdCY5SzoHwH2W71o7a9ciNGxhnXsuGRIdPGot+8eumqAUGtRtOK81G7mTq+PII4OjqOufkLOLe4ZIEyWaQrK2vGhlo8dwGXLl3C5OS0LVAskra7u4mjGo/GusJXDNKXLl7HuXPn3SmPdteO/ZbLdStIOD09a0A2x4EM5qNGFZVq3ooYdtFGNpfB4sJ5G7/qIaUtKtjZ3Oc5BlxauoaBgSFEdEQv1EWpnMdnX/zGiicNjw3i3MIcFuYWEQk5HX2yAskGX11Zs8Bv8dyCsef4vAQ5qQ28X9gxkHN/f9eAJ2qYkh3a5cbhqIW+dD9Ghsdx/cptXL50DemEY9bzmba2NvHs5RNjUbOQ04cffojzF+etSOPLZ8/tCDlZaLz3uXPnsHBu0fzSjy+eYe9gF8VqwZjJUzMT+Nmf/Azz8/PYXNnCd998h5Vnz1E8yKM/k8ZANofCQT4AH1LGTFTV8W7nBKk42cT9Vngq0z+BTC5nwXq+sIvVtZfY3d0ycI5F+FiMsnRYQb1+ZM9KkD6EsB2Z/ujjn2PhwiU0Wm1sbm3g4GDHEhlkDvNYd7lKWxw05i3nHUGq999/gH/0T/5jZPuBSh7YW23gYOPA2JrF/T076pfrcwXUmNCg5AWPaueGRrC0tIQLF69gYCCGWg0oHByYpni300S+lMfjp9/ZGJWrRbOVsdFhY8syOcD+p17bjet3sHjuImIJ6soeo3J4gCbZzqUCPvnsEzu2fXLSRjwRRvGwaAkZAs60TzL2CEAzMBgcGLbXJo8CIoLdfcfg57yemprGhQsXEA05aYwUTzUhhNph2Rib3U7bQJp4LISt7VVjRZfLNcRjaVy/cRvv3n+AwZFRYxXQ/1eqZbx69QLPnj21+Ud7ZwFLjgEZfjt7e6geHSGR6cPC+Qs2965evY6+dMYCVGq6f/ft13i19tpY19MLs7h2+7oxhPP7eSt2SgmXva0thE+6BmSl4+6IN5mMlGZoMYGaTuLhxx/hT/78lzgJRwxEP6I8zsYWvv/sS9RKRcyMjSHSOzEfUGLBztAJQqkE4oMZ/L1/9A/xsz//KXoRoHJ0YsDWUf4Qy09emo70yydPrI9S0Thmpqdxbn7BChcSYNzc2sHK+hqqzUdTjXMAACAASURBVBpGB0cxMzNnJydY5GRzfc20jV0A2DHJjfnpeVxYvGDAKxNY7bbTxwtFwwjHKatyYsAU36PPqzaPsHOwbzIuLDg3OTNrIDfZrJZAaDTcSZlE2vqF//YODkxHmlI3qWwK4UTE9MinZ6dw684dY7YTJN/b3sLyqxVsrKyb5Eir3jCNjcH+IZMMKtUqqHabuHjzGs5fX8KFy0sWHFVLhyjtHKBxWMfB6jZWnr1Cq97CyOCwJTros5hUJHBOwPzdjx7h3v37pvdL37ryetmkPyjFcFStBYVfnGQW2ZT50j5C4WMkMzFEkyyyV0apXsXsuQX8/E//BHfv38NgbtDa/q//xb/Et59/jUapjonBMVzjPBwaRJNMz+M2tg+2TfppYekc3n14D1dvXEKz2bKijX/1l/83Xj97he5R1zSzz82eN3karjeNkxb2SgfY2t8xuZYWOkhl+6wQKMeTGsZ7+zuolA4RjjlQmachyHavMVkSj9nvpAFzjWXxTttDB3J2/DyLLmYGcjY+g6MjJjlEXWomcQhCV0tFrL18jeePn2FvbctkLPpi6VN27O7BPg7yeQxPjuPtd+8aAE3wm6d9OEUbtSZqB1WU9gqId8No1WhvfJJjRPoSiPTHMX5hBncfvYuZS4s4DvfM3iqFEmrbRbSKNZR29rHxeg35tW20Kw10ycwOkzkYMlZ4LxFFbKAP81eWcPntWwZAZ4Zzxti3/UmzbWxuaowX9vaxs75pskY8FcLih/FsCqNzk3jwk0eYOj+HaDqKLteFjBG97TnSlBg9Blo1oJYHtte3sPFqzdj7jXLVCsgyMUX2M0+q7Gxv4PBgCy2uy5Wa7ZEoQ5XL9qO//6zwMecK10Jqf1M2h76Ba/Xaxrr5EM5x1mPgWFEOptU+xn65jDZODICemJsx7e3xmQnkBnMYGEqDh9f2Dw6wu/MaT55+jY21Vzg6OsRxp4xEvIeRwSySKcrfNGyeC4wlXKV4lnO/L+nsRXGc9uPcp/FzTEwpXnH7R/e+iyEci5oAtPbORloK9ox+3OwDeH68JWIN78Hv2vrKWJnM7SAesf2xxQddKw7oYkixth3r0t9LCyTR933AWHtZt0eNIJV0p0y0pyYk7vrgTEbA4oWAEWy2EkiYmL8lsyGIa0Wa8UEWBxI6EMLF326ffBrPUhYuONkqIEW/87MuRj87ASngxo+fBer631N/K9ZTzHMab5n8C0/QOswhIN2eksC4F/WBSbKMdU8XC7nxosY476WTxm8CtyLTKN590yZkN7y2D5z5rE3FdOpHjR2JIqyhIBIW3xfmoXhFMdxZXHsGVuveImipvzUOissUk8uu9Gp9DCcDwUQ9wVbudwRO8XMi87AIofpPwLQwAgGhPkAmjMGPSTV2mqv8G8kiilf/tvYKn+DfREzT8/B77aaTu/BBOdmosB7ZMF/dHsPJaVo/BPPB72eBf/y+6Qx7AKuAXN6D+0r2m5M8dEQz/iiWF/CttgmbEymKn/O/588vYVCad+p7zVXNef7ONsrHsc1SAuBzMuHOH4Hk/J5kP3htyhsK5BTwLltWvK+5p3HT351fcmxtflZ+kf8XaM/7yh75ys/yeyKVCkc87bwAI9TYCTiVH+D7AtDdCZDmqTKB2wu6MZbP1Hu+/1ZfGu4TFJHVHNK8FaagfpPNCBA/wzudZJOeX8/FfrF9jKe/b+tRAJazSLyeXfPC93V+Isxf7zQWSor5+N3p2hf4Y9mEklCyffl/9h8Z0JLGNJ8TduA3iR2GcwUnRciAdjUiXLKOtRVoZ6H/4b/6pwZAu8l8RtfWpNHEUsMFtsnZ85inJrT/qv8LUJUx8ntsmHSIBfjq87qu2qQFU85XzsoyGCknZSCQyjmg/y8DU0cX3KC4weY/GiIzDpzYGjCxWGX0BKB9g9TzqD0yHn/xUx/JmciJ+hlHvafsk5yxv5HQgqI+UNu0qNlABpOXYye5Em0EeH+NI9tnxSuCrB2/awynljs6pfb7i4zv0OTk/c2AJqdAPj8zr8VUbFA5U39h4d+UdRMILyejvjqd+L2zYoO+nZERqEnrZ9x1fz6jNmj+oi7HLEdMRoQPVGuTR0cgJ+/3O+3G2YArMKkxFwjqNpNusvHvXCj5w2OIygJqYaOGl8bfdxBsL4E+fyOq8fFBfM0p9/mW2YHGTvPOB6B1L7cpcWxX9bdvh+pnOVff1mUvYhLLcWsxkh1rQyb7edN/yC5k43LcfJU98/lpH7Jn+STbQLScA9eicLp4xVyiyfcbWviYrWMG0RajmMvK0p+oj5xfcPYgf2P3ZHYvRJ0mSmg4BofzHcyyOj/BRIl7VrexldQP/0QQhLqfBKD7Mv1Ip4aQigwj3htEtJtDuJVGea+J0k4JraMGWkd11Kpla9v8/KKxia4sXTFpCdoMGbUE2qgLuLm1ajIEZEV3eyc4f+4Crt24g0vnr6PXixjDkhIeezvUet5EHxm/6RRC4bjTXI3z2GTYALypqTHTd/3hh+9sc8JCJxwLagv7x7UWF8/jwsWrGBocQf9wP7744nN89tlnKB4WjLlMFu8iWaCphMlCSGf3pNPG/sEedrZ3kUz048L5y3b81m0IHXuS84vPMD3jJCyKhwcB+3kf6+vLaB43bEGzdSCRNm1XHrcnAM5g6e7b9w0gZ59xXAloNFo1PH/x2FjIkUgPS5cu4P4775odEETgcSq26euvvzZAK9OXRjLNOdxBMhU1uYRSpWh60EwskCUwMjpteq2JKDPZhCJjyOWG8P7DD3H9ypJpfef36wb+G+P18MCOzM/Pz+Ljjz/G8FgGB/st/PDtDybBQd3a2Zl5A78IMDJ43theR+ekicNqCa+Wn9s1FhZn7Pkrpaod1yZbcm9rG9lk2pIUBF15rJ0bLGbJWfgOXRbOYRY6hGwmY/0+M7+ETLYfpcMDLK+8NH3rjY1V812XL1/GwMAgKtW69WuhUDKdbG6cyb6lBMflqzdxWC5jdW05SCpUjbG6tbtjvmjK5D2m7KgYj9GT6UYZjnRfCu16F4WtKjr1E5OAaNVrxjpMJ5zc0UF+D9V6w4r8ZfsHjZF54fwS0n0ZVA4rpgUeOmmiUi2Z9vjzF08wOz+DUPjEwHTyAliMkT7gqN5Atn8Yb711F0uXriKV7mOeAtVaERubZAmX8PkXnxibtnvSxtj4UHDyoGmFLG0/EpxuSCZTZt+U8uCYp/tyWFtbx8rymvkD2j3BcvoDguRkIpIxaGwhFkBstQ0cnpmdQDoZxfLysrGoo9Ekbt66gw8//AhDI2PBZpPM8W08Ibt7ews7uxvYKm1genAaoyPDzucQoDKWVhTj0zO4eOmKyd/QGhkUphIxrK2t4vOvPzdA6jjUwcDQgO0NqKlMkLmUP8DB7i6iBFg6ZOimkctmbW4xkUCmHoHG+XMXcfPtO+jw6HSnbXIM1XINq8+fGwN6bGAAuXTKClUWyocoUYc114doNoG//5/9Y/zi7/7Miop1ekBpv4bKTh7l3QK+/OQPxhAu7e8ZkJbL9GFxfsHmAUkmB8UC1ra2Qc276dkZXFhassRYpXSAF8+em/wOwWJK0HBPOj40gcnxKWSTDsAmA4sFXnosXBc+QZf/7AhxzyQjTO4mn0epXDJJnrGxCYwOj9g8oV+kNjsZ2PQlZN/Spqv1ujHreTqBRSYtqEjGMTI+bNr0XBOZlKMERb16ZNrTBLCtAMtxD8lYwvo3FI2h2qrjOAxEklGT/6BEEvWwCTAQkFx/tYz9jV0DBXN9/WZjPJWwtedA83Qui/cePrDibewXju3TJ08MuF17tWwANBNPWtPpYze31nESbuEkdGL3pZQG5VIuXbuKD376MZYuXbEAY3N1A//+3/4a6y9Xsf78tclNLE7N25oUy6Ss3dt722idtDF/nvIjH+Lqg0sGZm682Ma/+j//L/zw5Q8mT9EsNzHcN4CrSzy5Ekc0GUalXcer9RXka2WcJMKYnJvCtRtXzbeXWRh3YxOrr5eNOUu7oIQLkz/VehWVo7qxvzm/CfbzyKvtuXowxrvttUKsXdm10wK0gVgqgexA1rTX+7IpWz8pNUGgvn5YtfmZjaXtXhwrMt03d7ZtnhGEvnz9GlK5PpsDZKG36000qw2kIimM5oatGKMlzyM9NHttpEezyI0P49q92zh3bQlH7SNj+ZKt3at0sPlyGcXdvM2f4+oRijyRVGVSmNqkcQO7I+m0aUCPzc9g/tIFDE6MmXZyItdndseimlUmhKo1qwtAuQxqoZO5PTk3jVAiglrnyCQ8mCSIpGKoNmp2EogAKk8z9ffFTMeexT1ZNKjKBCGZ9z88wXdffosv//AZmpUKhnL95r+atRqa9RJ6Jx102w4IikYce25gYMTtQSMkW3RNnopzhiAz5bYIQm/v7RpgxbWBp1p4mml+YQGVeg1fffc9VjbW0I2GTWLo0q2rOHfxgp3WmV+YweAIsLPbwsuXX+PV6yfI5zdNA7peIRO7jlxfHMmUK37EUySnYKxp/brCZ5TfsHgjKDSomI+fpTa+EZOCgFrgmJhn7npd24dpz2wML9NND9izDMiZfWUSLgAS/DhBIInAZ2M/h4OTlgG4fRaTBEANnOYzCTIu9nMglOJZxWRqg/VvAKz48af8QF8mewrw8plI6HLxjAONTwGsgBF8cnJ22tiACDhtX+4XBDDxeXwgx67rPT/XyFPQGS52UpynWJvPJqCNzysyig9K8zpimSveUYyn67Bv/L8J5zi9/+k+3WECp8BXs2PxsrWVJ6UCKQD3fRY4TiDHdS04fSkiHa8hQpsYrC4OcCQWP5bzcQHZnovJzjRd+V0/YWEOPAApIxEnAcPv6jM++KlYW/E9P+eDXfyO+Y5Gw65pWuPJ5CnIqv4QLqTYlN85lWDoufoYtr87PLR9M6+nceLn2B/1RuOPmKgi4gmf8Ofem8/r4xk+PuKwCHey2LdtgYc+CMk2q++FLfE+djTUGx/1mY9lCFtRm3ldXsNwJ5KKPOlVv318bu6VhXHxc8JPeH36QkoOidmsseHfZPu0P8VcbKf6Vf/nd3VPjT1/19wQ4U8xM/tZIKjmgIrd8tr84brLa/H9TIo1YBxJk//YLtoJf9ypaXeCQWQtxdH8XXG5AH21QXPBjbMDhGXnbJPmmrABxeLms+Px02SZrs/ragz9sbS4z4vrbX8W+Hx9jnNZ9i2fwfbxPiZ1GbRN804grMiGFvsFJ174GY0bx5nfZRvkG8QAlz8WvqPPScbIJQBcfTgC0MI3eU3J+HK+MdnL94StCMvysTzNcR+HlZ0JX5TmuK7jY7B8Jj7r2frnCHz8jEm4BhIk3DiY3w9OT3PPTN/I/rWCw+hZjM86JIb7hcJ2gjn03//z/6LHTRsvasFKoC2lRUKT2F+M3gSnpVnDxvrIuxZFP8Mi0JH34TWZQtIiqwkqZJ/tEcDqG++bICU1+fijbKnvIBz450ByGZP+bo4oOOqkRdMH4WUocohaJDWBfDBVBuovKpow/vf5PFoEfdauD6Kpz3UfTRoBYlrobXMQSDicArWeTIacOtupDK0WFU14GajAVU0wOTV/YdQCJrBYTlibDb66wnau+qf6VBsQ3lMbGoGvZA36wKkmvp5Hk/MM8DxjvPtOh5s89Qs/KwfByeyudZa55/fktAgw80ebBm2k3MTmRtI5I73Pz/l6ZWy7FhVtHmRfcmDKCPNZZON6df171l6BobJb2wwHVZTlQLUI8d5abDUGsimNrzYnapM+p8WYgZpAX11Pn9VmWc/Lz/EzWsBsruBs8ygHqP7gq/pfY2VBiicjo7GXI5VdaB7xe8oQ875qo+zouHNW1Vff0YZFY6w5rd+5oSSAbBvogCmVYDXpgMngNuJuY6x+tHmTovZyBC07vuk2iupvAsvmz4KMrnzkWX9F0WpyI91BJBxHOpVDOt6PTGwciW4/TlpxHFeBZukYlUIZnXrdWMlbG+sGli9dvIpkImMMSxbGS2dSTpN4ddWOIVNyoNaomjxGtcYCcgTDI5icWLTifqlkziQp+EwET0eGhzEzM2OgldtwRBBPRFAs503SgxrNv//9fzCGUqdNpmDYjtVGEEc0ksClS1dw9+13rTgT+4XSBV99/Rm++uYLdE9adgKAxdyo/WjHkOpOZ9z6JxI1UKjV7CIZHzKpEAanzKY36zVj5xF4XVxcxNDAgLF+CfIQwN3Z3ba5HY45v87rJhMpDPZTCzuK5z++QKvRMGb01atXMTc3Z/ZaqR5agQcG5N/+8K2B9/fvv4O33nrL5ja1KcliLeRdQUYCS+xjBmKpNDdjVdNIrtYO0Tmuo91pYXxiCkPDU2g2jm1MyfoiM5FjOz+/gKXzV2y8dja3sLu7h0Ihj+3NLWMmk8HK/udGYpcs1P2CMaiXlq7i2tWbp76TDL1mh9JKbSsw+e3jL/Dd91+i1eZ7x6btykWdQAkD+0QkYcBQIuqK1ZKJR7skEE0fyddcfxZjI8NYunzFJC2YgKC+97fffo3nL5+j1Wpjemoe77xzHxPj08ZWI7u3UMpbEUK6LIK8nDssREmdTAbE3GhQB9xYmcVDpE2iImtgXl9mwABxbkzI3CYbLhVPo16kPvYRWiYlQXuI2jPx2gxoeM1KrWrz7OqNq7h06aL1GT/PZAs3OCzuR8kB2hdlTTjmTCg2j2hLRbsOGdKUS7l58xYWFl3BSLJgm606Go2qJUQ+/fT3BkbV6mUMDecwPExgvmhHn/tyA4jHE6hUG5idWcS9e++Z5EWr7eY8++8Pn3xqYPHM1ASuXL5ouqY46WBzYw3ffv2VBRosekPQmj8EXShVwP0Tn5Ns80tXruHnP/+5AZV8j8zzV69eGUC+vraCcrlgc+OguItsOhsUEmVyLGzJpNm5cyZrMzU9b6cSms22+QmO+8rqK/zw+DtjllOLXSAFARj2XTwa9P1xx/YVDDSymZytdwRk2M6jhksaD42MGtjHQqOkUDKBUC4UkWFg1Ze2QneUTynVyig36sa+/Mmf/RwPf/ETjEz146gDHNVaKG0cYP35soFb6y+XUS+VcXRYQahLyDuE27dvuyRhMoEXa2sGCP3Df/yPsHDhvNkEdW5fPH1iSTXq27frDXSaHQNbCT6zIJz5cK7x3WOEkjEkcxmTYujrz5m+MH3HHlngW1tWuO+YSYSJCQwPOL39bIYgfM3siFrTKRakmxg3+6nWawa+EsCnzTIpYMBU2K2LnA8VakaHKAwSMo3widExA0tZQCzXN4xoIumkmnonqB5VrXgeTYRzhCdA+EoQm6zWnfVt4LiL/kyfzb1Ss4FGs2mFS6/fuombN24jmUxb32xsbJnkEtcIMrXIFufpCOqWksFaOSrj6PgIhWreGNCUQugbGMSDjz/A3MICMtmcaSnvbu1iY3UNpZ089te3TS6CICVrCFDug9IuTBLtlgoYmxrHww8/wIMPHiAcDmH59Rr++q/+LTaXN9BrdlE+KBlgO9I/iHEDysOotCqonrSQb5QxvbSAX/zF38H5a0sYGkphZyOP598/wReffoYXj5/aQCZiSQPZedKnxKKo9RoK5ZKBy5T1IDDLdY7a69Qupn9nMsFOE9Sq9pzUUe8Q5EMH0VgI1ZoDm2zvQhmgSBSZRBKpcAKpWNw0+nkShIU4x2amDYCOUbopEjUtbspl8JVF97RnYGHUFrqYOzeP6QtzBhZfuHQR4UQMiEZwmC+gvFtCfmsHB1tbOKpUEI+E0SxXsb+9H8iwcb+VRLt7gkgiibGpaftuKB7FpatXMD43a9r+R/WaJTsO9nfNhw2NDOLq9atI59KmT94NdY1JTcb0MXUZedo0dGJFSpmcZaAbT0TRl+N+1uEy/X3AwXYLj7/+Hj98/R3+n3/5l9h4uYqpoXFEmGi3Qpklk4VKJzPWXtaLYHKSRZktZrOiyyfmS2jTOga/nz8w380Yj//mFi7Yqa3zF5YMtHn28gX+xf/xv2FjaxVD48MYHBnCwvlzuHrzNobGxjExOY1Gp45CYQVfff07HBQ2ATRRrrBYcRmZVBT9A5lgv+Nq71iMaMWizxjP3BsozlOwLS1V2pD2r/yMD4xp7yipNybJtLfVZylLRha7Yg8Dq3rHloiSxB/vyUQyg3nFWvy+QB3e04g1RhBw4LYfQ3B+Kq7V/lyxg+Iw7WMVm3E/rThLz8zP+vGayBi6n65x+twBmKm41491FGv7sYn2w3wurid/BOJ5JwwV7wuEEoDDV+2lFZdYnMdisAGArfarTYohDWgM4n/1CZ9LbTZAJSgKr5iW66bAbcXMYp0rvrDEDf0I44HgJLjASl3/FANoObKK2mgYRtKd8hBrUPG9xp9t9vELgagidXHfl4i5AnW8DvcXiudliwLCeATe7QfPiDzsY8W9/L9kFRQ/C99QTCbshvNTp8I4r3lPJmcJPgvs5jPQ3rgu8Ecg2ptjFU+6vZ5sRb7zzfhd2AFffSBRBD7hQy4Gc/0m7EDAmvAB2Y/Fhd7pAQGlfhtpq7y2fISuIRtT8sfHX9QHvI76xwc5/Tha8b3GSad/Nc/8a/mYjHwAx1VzRs8ugN3H8HzfoL7m5+TThAFoTuj6jNP4o+8r8SAbEb6g6+iz6jNhFXx+nopkm2gXurfmm/Ad4YeyA8X5Ghv+znvxvsL7ZFuK74VtqA36PH2sviMfrzmpayjxoAQYX1UjS4kw4Tli1AsbEl7nJ8Y0Z9R+HywWXiRA1+zy5Kw+l4918Dr2r3t22oZJYz6jD+Cz3+Rr+UwiZ+pzSqLwc/bsQY07f35qrPlZ/uPza55p3Ph5d1I8SCZSyjLAZ8zHRWCJXX6OJ4jJxCIA7QpLt2xecN8R+h//y3/a44X4JhskDSp+0QeK5MT9RVZGognPa9AweA0ZCo1NxdIE1skJWwYlqAKpTpQhaqHg9bT4yZi1ELv7n+kK8/psJ//JIek4vQ9wCeA1wDThMnR6Pn1XgyjgXU5JQZuMRkavV/WFwFq1Sc+lTQZ/9xdG//k1+QXkaWB5bR/ktGt0HXtbALYctBzY3+agtbDonm8Ce74TUbv95xcArWdTnwiA1phpAinBoAnqOwYBgXJgsi9/0dAY6PnlQLUo2AIWVF33Fwi1WSCvJpl/bQPqggVSGw09jxY9PyNJmxUgqvvrc7yf5owcgZ7V3zywHVokpKHsLx7+RlPgs0B834Fpk6PNpDYhyj5qcVB/+QD9qdMOgFQtfLJJJT34vAwQxCRQX7AdtmEiwSNgWMi2Zbf8u7THfUepZ5Uz1GZD46tFV7/LTmVH+t2u03MVtrVp88dQz6L5rjmhza/s1343FrM7Lmif42IQ+BG7TpB91YawIx8TbJ4o3+A27W5B0JxkMGYLVChmBe4IVpJ6SWZuLNSHkcwCUuEBxE8y6NbDqOdZsOoQoU4T6VTSGMuFQtG0nMmWI7jAzDmLpdGxW3tDJ0gk48j2p42tS/Yp9TCjsRQqhy3U600r1njlyjWTBuDm8dqVy5ieTmBn1wHn5LJsbKzgydPv0ewcYW93HWtrK6Z7zOfpS2cRC7FqedLA8HvvPDSgk8eQM7mMMbC/+fZz1Pn5WA+NtqvUzgJ2tLX9nbwBagTrMuk+K0I1NbmAq1fewcjwlJW6sArv9bIBtSxAZ0fsewQJWfiuZPbm5IWiaHZcZjkRTSAeS5jUAvt5ZXnZtGz70mQnD9s8I1DBQIFHxDk3CqWiARHnzy+afjXbR8CZDF/KFWjTRVB8aemcBebF4gFevvoRa+vLKFUPEA2FsHDuItKpQYTD1G2MmeTH+NikAzdPXDKOE4Q2UStXDFinBAp91aWLZPKmTNaB+rX5g0O0W13cuX0fDx48tMKEjUbH2NIEvRvNMo67DSu4tLzyzIBTgohMJiTjSWNT1upHGB4Yw/sPH5kOMQOTcrFkTMfHj38wAIZ61oflEtJpp81Jpi1tdf9g18kmHFZMx/PC+au4f+8BMulBY3GzGCFBRUpUEPzOF3ZM05lBDzcTBCPpJ9iPtHPa6vT0HMLRpCUs2AfU16YtsV85L1LxFNoNHuPkEdamXZ/H4uemXfFIns5hYMMxIdt5/tw8Ll48b4kSjpmxtldf4+nTpyiXDi3B8v7DDwy0JIhN4HV3d9u0nF+vLtv8JsuOwG+7c4wWQfkwWQVHOMjv4+nTxyatQk3mXC6DiUnq3DatXxgsDvSTkQ6Mjk7g1p13MD+3YHOs1TlG4WAfP3z/vWkZ06cvzk1jYKAP0TATPjWsLr8yIFDrcb3XwNTAFGbm5mz+McnC+TE/R3D7nkkz0L7JnGcfUDua4H+vx6JabeztbBmDO5cdMHA2keoDC2zNzi7i7v0HNjcj0ThKlaoVzeMz0g5ePHti86x30j4FPAxYZkET8+MhO+5NzWNt1gn4sdhepVJ1urThsEkCEejvz3FTGbITE2R+UkIlmXDSQ2QFU16i3mogMZDGvfffxU/+/E9N55gbacrB1PfL+O7zb/A3f/VvcbC9i35qArSPTYqDrP6p8SnMLS7YfK+3mpi7cAE/+/O/g3NLc8bW/P7r7/Hy+TNjmlN25oinNKp1RHoRRAjktI4N0O2yjRFgYekCbt27i/mL562II4F12vDG8mtjCn/75VdYfv0KEznO5TEkYlFQo539w2Casg8EMMcnJ5DsSxk7nKz53R0W0KyZtjpZ9zwWTaCLP/we+4/7BrKaJ8bHrXgU50l/dsROxFhRy4SrGE9G834hb7qaI2NjmF90STQ+2/rrFdSKh4iHIyZdcByKotZqIB6OGyBM3XFdj4mgnb1dA81r5UPzj9NTE5YgIK18v7CHg8oB8uWCnZJg4cHh8Qm88959TM/OOwCh0TKpiIPtfZN3aFbq2Fpdx94Gdd07WDi3gHgmhe7JCTb3duwa1+/cwqXLl51dN5qW3CvtF9HltQ7KxlJPx1Ik6CKViKIb7eIkGUMnE8bS2zfw5myJbgAAIABJREFU4BePMDE3gewgcFIDfvjyKT759e/x8smP6DV7BirnstStHzZ/UmSh3sIB4n1pXLt1E4vnz9k6uLridLczqRRGhobNNpkUseDruIOj1hHanbrJeVBjmUmF8Wm3jhDkP2m0Ud4vmv7x1uqmJXMoN0QgmAUO2WeZBOutcL1PmKRILOHk1bhHZnKjfXyMidlpY+9mh3I4f2nJ+otJtFq5jvz2Pl4+foxCft/Y+BEcG4u5mC8YS55Js9HRMSsKuF8ouhoSJsMQw8TMNOaXljA8QZmtE2ztbZpUUyabxlvvvIW37l5GJAlEqVByDFQawPaukxMhs5rtpoatgQqpBKKpGGI87RE7K8w1nAth+UUev/5/fo3156toHdZRL9bQrjWNMZ7f30G32zY/wABzeJCFYuetYCzX2oODgqv7woKRLRYJdazLco17AQbBjiXIROjtO++YZBe19YulAj777Pf4m1//FZrtJgbHhjAyMYnRsXFMzS2a9NPI2CCK5XV8+/3vjQXd7dUQizGh0EUs6pKt2vvpSDMBW+fnHEilYJtrID8rgoliJJGhBLhoH669KfcGbr/opOj0Q+kUxWoGTpErTLZYUNPFkrihkJ2yYn/4cQL/z3boBKAfW/p7bWs/NYCDE8y8t/bGSqYI+OD3BJQINFOcqXjPj00VHwiwVDzrt5PXVr+oXT4gp/0/76u9tuQw/diN/eTv7XUP9r0IHj5xxQerjmpHZ2zqYDw1DmyznkPjpZhQ4IruzZOLiiMc2ONYfrIDEjTUl7a350kanipuuLpLKtKouJ735nPzucyfdB1TXnGVxRxxR15iYkZgqWzmlNjiFcDUZ2QX/D2bcprhvK+PY/A+kr+wZ++enRT3Y2QBcAL+RERTrM7PKgakX2M8x5N5o6OjFodwr8yTKdzb+vbKMbT+szKqZ8kZ2bpivGS673QfIszIj3VlTwbOBcxLPwZm28RaV3wn21Ib3gT9ZLO8NvcIGuNTVneQbJIf932BbOpN/yA/4wO6mpeyV7VD807tEJgqYpePOfnzT3NQNmu2FTuLNf24WXaovlDSRFiF4lxeS0CqYme2g7bE/SjvoXhWr4qT9ayKiXXy2iRZAuKniKbaY7JdPp4lXE524WMUwgl8+5Fd+r7W91/qG9kK/8Y26DQCrynfqqSA7OeMLHa2LmhO8XpvJgVNQiKQFpYvdHsmSnA5wFg4kI9Z6hmFM/ljQV+gRJDGU89sY8pgzK9pFezH31wjtA4JLFefa44pURYPJKjkD4WF+WuX7FH2p751yVtH4uMJZ76yD43E7ClNkMDTarLuUtqIbvwcwWfzt//Lf/vPe7yZMTBMw8sxRngzBrBqqG+IWqhkzEL5NRhy3AKi2QkCj2U4p/c8OT7NMmuxeNORqD3qJDkB1zGuWJImtwBof3Mh56VFQb9bB/Rw6jjlMPw2aiD5bL7zlHEou6JF058M+o4GUE5LADw/62cstUj6jtjvd4HM/uQjmOE7Lh/o04TRxkSApPpLE0ivApZlzPycJr+ez98saFMhO1D/+n3PZ6ZtaYPB3/WcBiglHFtHGwP1txZ7TWzZlL+h0ISwvwU6bG/2v5y/tJR9Z+9AYQfA6VqyIz0Tg0a95wIqB8i+majQc7FP9F0tSnL+cmKyY9mvHO2bi7Pmk/rEB+e1iEmPiYsI32OWkW3k8/A+GkN/UVb/G3DQckCENh4aC39RFwAte/6jhTKobvrmIiHgXAwT2Y/mDZ9FfaWxVX/5v7P9yphqwfD7iQA0n12bdrZDR2J0LEjX9R25+lL3CgVVWU/ty2O82PgEADTvY4C5Mu3Mjp9wc+QYBmT8+H5KyQFqRJNF2m6fGFuWgGX4JI3+5BT6YqPIRAYQ6STRLLaMJRbu9jDQn0Wl7IqEEbimPiBZV9S3rlRYVMwdf+Q2j6BXbiBr2ksEL454jD07hGgkg7XVTVQrDTx48ACPHj2y709NjYAnlz777Gtrdy6XxeOnP+CLLz81RhjB7VC4a/q1dhIlzH7OYGJ0Co8efYxLS1dM9/E3v/0dsrk+bGyvmXxDbqDP5CoqlbJjmMSdFE1+j0XXWEyPkgApO17/7v1HmJ6+ZIX6TELCtD5L2N7ZNECPLCFLYvW6pitMhrQtkL1jY14STJyZWTD/wiPB3DAR4N1YW0Ey7ljdvKclPnsnaAd691zkOX5kFl67duOUUcGN9MuXL60/CObcvfsWrly9ZMEqpU5WVl7j1evnePz4eyu2N7uwiFs37iGeSNv4E3jmEVoyD4v5QwO+yQijHa6trBizmkDplSuX8Bd/8RdWYIsAFtmzT358iULhELduvo0PP/zYjkQXiyXUjmomBVE63DOpiZ3dVRyW8whHaHNtlIp5A2szTBCEY5ibmcOvfvUPMDs9ChLO19c3DXD83e9/Y8E+Aej19VXzFdTLld8jAGq+kwXshkZx8eI1vPXWPaQSObNVMvcZ0POerfYR9vLbWF9fMZkM+gzaOecXn5U+fWpqFgvzF5BMZ812CWQd8Gh4lQC3K6BH1mYinDNWKPs4GotgcnIUC/Nj4DaEJ0P394vY3FzH6tqK9ReLN4Z5UpxJg8IuXr9+bgA1pUUWFs7h4w9+gvPnz1tbypWSsQLJQmVbacfDoyNmjwQduXcgMEI2OwMoAs3V8qEFlzxeOzs3ZckdSooc0cb6cojF2fYhnLtw2RjsLEJIv16r1O1zlAqgHWbT7ohuLNxDX5aJABbL+t5slaAx1xUGcv0DPALtjvuSYUsbsqPqfa56NtcnrTknvbY9P2VyeDKCTHradqYvZzIgXFknJ2Zx5517VjAyGoubdvNRo4ZSPo+t7Q2sLr+2/mDb0ukUEomks8ty2WzBNo+phDFf+VwsnsgLU36nVjsyaQMm7Tl3CBaZ7Ew4ZozjDvX0jhrGrLR92EkHR42GSSyQpTo0NYYb77yF8dlJJPrSGBoYRCaUxPKLl/j3/+7fm17x2MAQkpEY6rxftWqSPBOTk2i2O8ZavnP/Pn76J7/A2PSkyROtvnyN5RfPUa3WcVgsGUjLNY2ALOcxWbAEYFlwtR3q4Z2H7+Enf/YnWLg0i0QWOG4Cm+sl7FEzN1/AN198gSfffo9MLIH+Pup0u+PkBBOZpmtSTzbUw/ziokmBsAAfx/vZ0x+R392xfujvc8cnM6mkBemUuCA7e/9g3yQJCIZm0yyO2kYizoJuIZNbGBzsRyIWw2Glgu3dHdRaddOZHx0fN3AvnUyabjbbSbkaMp+PETEwlaRrjt0YT7kwKInG0GKNgnbLgFKytFlMk5Im1Pc3ELBcQrleAgu68dmGR0YMLH37nbuYmpwJgJUISsUi8pt7JusTah1jd2sbm69XzV4JOBMIT/elTSs8kozj/NJFXLx02cmUcFwKRexs7uC41sBxs2sayxyfo1oFpcM8QskQYkM5pMf7ceXebVy8c9lY6qlM0iRhXv/4HN/8/kusvXiFWDeKaqmM3nHIEpTZoQG0TzooH9XsJM7Dj97HxcuXDPZ4/eoVPv/0D6zy4KQYvKP/BPkpCcRE7lG7YUX6HnzwCG/fv2tFCnudEwOCn371vd3/9ePnJtPEEwkG5qWSJnHB4pzxZMySXwvnFzA4NGRJef7wfpy7TECkMmmkMhm88+BdLF25jCMryrptGsvUZ++225ieGUdfJmXfpf3zVEGvG7aTDs16G5trm2jUmyYdEeqGEE0lMMQkSTZrsmC11pElg6/fvoqla5eQ7k+bDjIxa/oBzgeeaNrf3TtjPsbCpnk+MjmGgdFBhAmsBfrCnMM5ngzrAn/9l3+DF49fIHkSQwIJHB+18epHFs19bnpkYkVOT03hvXcf2thvbGzg008/Nd/Ko7m8HhMA3E/Rn5IlNTwwgPGpSYyPT2Bh8bydImIyn/7o2fOn+O67r1A4LGF8egIRAnnhKK7dvIX580uYXZxEL1LD85ff4tvvPkOzzcQqi7Idm7Y5/SNlp5gcoF/lvkz7Tx4JFiig/bm168hpwvpxgg9YKU5RDCxiifb/fCjt2xUr2WeprR8c+XfgoEvwce/kAzlqoyW87Ij72clOH7jQfppFnQQ6K87zwTr+X3KX+r72w2IB+mCsD3pov6x9P7+v5/ZjL8V2uq8PFpuudxATiUmoPbZiM32P7RdAy3vy/2JL834idSj+tXg2kEIUYKJYSXEg+5bPx78LEHozXrYYPuTiCLbJxTsuJlQ87ZJMXrG0bsBIPG47CYQgsaG+VV/pOQIJ6dNr2N9jUXc8v+fG2BFY3MlK7qPYFmEF6ncfDOJzZXi6IZDQFJ4gTIGg2ymm0HGnO/ija/FePllG46xkDK/DfckpWJx0J08IPvMzHE/6MCbI/T2gnt2S7REXhwrgFuhGm+E/MqCFN2geyI59sJ6fVVJFsazG2rdr3y4F7Gl+828CZkW45JqqfmZ/MWbhj2+rvLf2RhwPn6QlkJ/3Uht5PeFdYlAr3rWYOwAzNQ8UI/IefEYB+bJ5PZ9wBQGAHD8WHJcv0LP59sD70q59ZrXuL2yAOJ/277Jf9g/nAfvEHzv/HnpmzS+/nxQns3/4PMIVNNY+HuH7Nf1f92G7ZfP6juxX/aF+9P2u7Jzv6Rm0HsvOhKE4yYvUqba1bEM+hNcQjiWZDIHVsmcly0jE4ZzR5/35pb71/emb/cJ1UjYl6Q6/HTwBqDlt1zOCk/MZWgdk97ILYTPygfy7+orEO11f66H8q2z1zfHxfZBqpVH2Tr7WimvGnOSNWxu6RlBJkiiTcEk3aeobAM0v+kcx5DR5IQ2agFBl23zA0DLcpnvqtKRlEPw+/8b3lGXhdbTwsCGRqFtYeB8xqOVYlJHUAqnB9icYO0ALoAyF99MiqMHWZDPAJpBoMH2ihjsazk7WcSs5R3OQHiDvTw61ga9amGTQvoHpPT23NjYabGUoZBB6dg2yjMsHrdX31ufRM70obYLUD7q3HNabhsTvC2hU38r4lP3TffU+26dnMWAnMGZNAIHkcgC8pzZ1moD8m8agL5M77X9t5tR/WhjUJ75t+Q7GJlrYaZP54KUmqnsGdxX+Xxkmt+g7uRDdk5/xs0XaBCqxIdvQGPht5XtaNA2k9DY//oZEjoJjT41nPYvmj7/AaPHU/NLvvD6/rzmq8RHwK6fiOy85f39sTkiN8Y5t+CCvHL0CN93DB28ZhGlj4Dtlv5+ki6QklxZD35G9ObayFW3ItZDyGXxWBCU41J+a45qz2oidgsyettqbixodMe8pXxIJjjtqMQkFBVHklMn44lJALSM3d9x3yaTw/RXHwzFPosZw7XapA8tjoEmEuilEjnNIhweRi48gHe5Ht9ZDrVCzIoSDuSwqJSezsbubN/DCEjMRypKUTb/SjraGeyYx0Ww3nASObSyTGBweQzSSRqVct8Du1q1bBs4RgOyBLK0mfv/b/2DSFBNjI1heW8HzVz9agToiGtlsn4G9loRBBOlUFrPTc3j7rXsYGhqxY+//6t/8a1cQJ0qGUwORaA+xYJExX5dMWXB+VCU7tngKdBGAfvT+R7hiDOgMyocd03Hd2drA8vIr1CplxygKsXgBWaZN2+iSzcr+/uCDD/CrX/0KyUSfAWMEyPi9tZVVY7AO5votuUiA1Bgah4cuaRQLWf/QRqZmZjE1OWfPQnCGMg7Uvaadzi/MmlbxtWtXEY0xMAI2Nrbx5Zdf4t/85b+2oPrC0iX86Z/8BbI5sn+bBsiXimU8f/7SWL33779ngA+D/tcvXtr1CUDfuXMLv/zlL01vkUxsSiz88OQptrf2cfHiZXzw6COT8qDftGJhxQOTDNnb30S5UjSRTgZEBlyyGp8VeOizonLn5s/hFz//OXgghONDRjJ9I9m9BCLr9ZoBurQhzgsmGnpkmR83EbWCnGEMD43j4tIV3Lj+NjLpASv0qfoBPG5N29sv7JoecYPg5qFjuTHBQoCGrL3r127jyuXriMbTaDRYxO3YghX+44YknUmaVMnQwKR9fmRowCQrxsYzNm6lw6o9P8eV7PetzQ2TAKGNJZJk7TlZFRZN5A+1R8n6/eWf/V1joRdLeTvizWRGp8Miias4KLhj7Zz7bG8sFjX2kQGt1Div1ZAwJmOfgYETk2PGJnQs7E0UD2mTIZMVIQOYEg486k5wgwmUUvEQrSPHHGlUKwhHQgb2jQwPItTrYnn59SljXPudbI5FpxxwT4Yl25JOOUY5c7XcPPM9JhFc4mjC5i7tgc8YCqrQWyHME2BwYMSkVcYmpgx4HB4atefd2d0yxvrO9qYxzScmxi1BQn1WAkUEEylfQN3v0fFJ1576kWlyv3r+Agd7+2iTwdjuYCDXbzIS9GlMTDApNjQ4aBWuyXw+DVJOOljf2kS9fYTmcQfp/gwGxkYAsiBY9DSTwY3L1wwwfvztY2yurpnubj9ZUUFhNNod5xWBxjSLcy5dwn/0D36F2cUZVEo1rL56aQU82X7KVFQrFSu2x6QG+5hJgVq9jv6RYZ6/x4OPP8TDjz/E6PQESa7GKi8dFEw+pFmrY/XFS7x+9gLh4xNjgWfSSdNppAY1BRvYMMpV3Lh1E5dvXGPWxOb3Z7/7BK+fP0Ovc2z6+hwMgvwEjumjmQijHbEIG/0ipTDYf2Ro8x/bTFmk0aFh8+f5YgHFShmFyqElSfoHBw3UizEAbrQMoOT1aixoSEZs2EljDQ8O2zpEWyArs9ntoNaooXJUweVrV5DN5WzeuGC5iUQsbqfomCigTjwLCzrt9yEDQMl4J3ubgCML/CWjMeR39rC9TkYwZUN6do9EMolKo2ZtGZkYx+L58yaHMzw4gvz+gRX4a1Rr6LVP0DlqGXP4uN003flOuIP+mXFMXJzDxbs3MHVxFsl+Sjo4mYrD3QKef/MY6y9WkIul0WLRv1IVnV7HAHAWgKS8RCSVwLuP3sPkzLT5eDKgH3/3vSVGOs2WaYMTEON6fFDIo1gsoN6qonnSxvkrl/DLX/093Lz3FuJJMvqBTqOD3dUtfP37P+CTv/4NdtY2EO5FkE33uaOpnTYa3Q7imaRJwlCDe+78vDuREHNalesrq5bULB8eotnqYHp+DvPnz6Nx3Dbfv7q8gnQyhlu3buDazWt2kskyPiSntI4NsN/b3MWLJy/w+JsfcLC1Z3Uo0kEh4/7hYUTTadRbRyhVDzF1bhbvf/QAkwsz6IZOEE/FLXFLn8T1tNtqG7uaBY5pt5QJ4bjPn1vExWuX0TeYNZ11aqYbMBJLYjAbwg9fruF//1//BWr7FVyYu4BQG5ZwqRTzrn8Dnci5GSZu75r/4rr24sULs1Oy+flTPCy50xaRiBURnhwbw/jEqAHLrDfAOU4/SNtiYox7AoLR/cNDJjNEze+FCxcxOT2Dc5fmMTiWwtrWjwZAH5+wQCzQalfAuLp70rE6Gg6AISvPETL4jwkJjiH3S9p7ak/NcXMgsasfo72iYh3t5RVPaP9r8VTy7Hi5fDz9O9n3piUcYpIv4QoykUEXdrKEfhyhU5Zip/J+PqlB8ZN9r/fHoC0/q72ziBq8l9lTwMzn9wR28f8inyjG8QFigccC9hQT6DO6lq4vnEBSKyKh8VkUNyqGFHFNz6PYWHGqwD4BpwLxBCQafhByQMffBrooVhAJRgCvMAz1rwGxEZJCHLjo4hSHISgW5B7XBze5x+TzhIL3bYgDjV8/9hJ4J53xP4rLok5/mcfueW3ZmvqHr740ix8v0R6sP4LEmuxH4KJsRrEXixXr+gLF+KpYzAc5FZsrnhLGwbXMThOGnd4z/YeKDgpw1VwSBkFAjX0okpBs8DTGfWP8FFtqjGm75rcCMMufgzZuQb0eSyIESQrfPjSX/yh5EOBdHH+elBN24eM4it9lV3o+XVvxqJ5Xc0c2pnEXKKv+8ONr4Vvqe9mecAMB03p+/1SE/BPrufj2r72Xj8ew7zUH5Bv4HcXH6nPam+3jA8yO74s5rOeW/1S/+L7LTxgIY+B7b2ISwv80Xuo7jacAbb4vMpk/v33/q/6WP/KxFI2RfJOAZeEYwgn1/MLkRJj05z8/6ycFhcdo7Ni//B79HT8nTMJvq55B35V/8sfK6kwFeuV+8u30Ojw2FkjZml/snSlECHBWX7DNHD/Zh9Y3rXsWC/Xc+qMxsYsHDGvek3/zE5zCCdXvRuLhCZ7g8M8pBtRz4DP7grFa2CR5gtPLTScHaf39P//X/6wno+Wr75z4f77nH+3gQ/HmFvQFf9dEkiA6s+FqqB7IB4n0fX6GR5D4I9q6JootLsGCoDZpEqvDXBtc5lAdogVYILqM6HTjEUgH8PMGREai1kn8EQCt6xtgEQic61UTWIuNnDhf3ab+j2n3ymb5xqdFnddQtl3Go/vo+lrwfUPWxscylXADrfHgqz9evjPWBFcf+wCvFndNfjlgP1nA758CcMEmRhPQz5L5YDXb4zNo/cnPPknEnRa4NktyiryukiICwXktH8TW7/b3QAtbk02TUHZAO9EirQw4r0VmngBo2Y4mkZy0bEcAv/pBY6bNA//ub+a0ufMZFRoPPiefT0UMeS0f4FVblLhRP+t9ZUr5dzGy9Rm1S/fXHPT7RPZE7Vh/IdJc0rX8MZDj08LB+7C4jxYYLYoC0rVp8NmRAun5qg3om45TfcH28vnUf1bswitOaEfc2sERkEA6g39n+3x7Ur/qb3oO8xmBhAiPpAqAtvnlAdD2/YCxLb8mGyBw4OZowGAIGNDqA7GwGfx0qQHYpTg/Aek4Qt0E4icDSEdGkI0NGwBNHehqvmoASK4vi26nZYHY2sr66QkVFtCr1Q+RziSMicjK8QZUEpAiyM4CBbE0+geGke0bRiadM/kNfpbs5h9/fILtnXWUy0U8f/bUvm9s62oVhWIeQyMjdoyc2Ur5EgaF7KypiWljmvLI4d7BPr5//J3128BAzioXkXXKfo1RFoKMidFJY44SJG42zvTTJyfGHQB9+TaikaSTfyiVUC4VLOhsHtWdfmOLcgh9lmjjZ7a2Ngx8fffBewZC16oEEhMGVL56/QJrK8sG+vRnM4490+3adQle0hcjsHcCw2/ffQcTk9QjHjUQ8JtvvsKLl89wcLBr/uT69asG2NN30Pa4vrFtn3zyBwOUJqZm8OjRRxgeGTP9XjKZ8/sFFAuHmJmcxk9/+lPbsBME5udXVpctmcBCfCxSxx9ek+3k9/d29zE9PYtH739s3ztqteyII597Y2PdmM8MXsfGRk13k2Afn432QcYOx3cgO2DXJhuU32OC1W3iqRPeNiY5+5CJX7KQycyipjADCmPrNRomNXFp6Spu37qHbG7Y5GMo6UI/SNZhu9PA5uYqdve2cFil9q0DdMnYppbq1MQc7t9734ocNlpMYLRM35pABMEEymxwU9I7iSAWz1j/T46TWTMI1kkrFciW3zN7PywVTDJlZ2vLWNdkng+PDFkRx0Qygr4swfEqCvmysXk//vBnJrHB5yfARoAxn9/Dd4+/xvr6/8vWm/XImSVZYsf3JXyNfWEwGGSQweCaZHLLpTJrr67uqe7BAPMgYDBaAEHSiyBAgkYPggAJkCC9CAIkQPobehA06IK6uqu6qjOzKjcm9y32Pdwj3MP3VTh2/UTcjCkCBBken3/f/e61a9fsmNmxVVtLlskruz7GzO0eq5so6y2cm3EBCcoz540gCUvA19dX8fLNa3O6mG5IeWC2YSoz5OiveiFrhMbMTDNGK1Wj/yA4k81mkEkTWOF6kVrGAZPM3K5VSiZrLvAVQDgURjqdtSwjNjt0DkEdmzubJvfnrbld35r8kfKC9+zSgQ1HbVy0vaamZ5DO5c2pphxxHzJIwGczG/W4UrbPh4dz9r2Dg4I1crs4v4Af/fQnlr1aOa65MsxyGb//7e/w3VffoFjYN/qDfCqDfC5jFAFsqkvdSdlLxuKukinkbBBmORJIZQAlkoxjanbaMp9JiWEUHN0uMixBDwSxvrJuDfOGs8PW+IYOO0Ejvv/b5WVbk3Q2Y3y2Dx49NJ5rAvykzVh589YcYe4zy9qJJyy7nsD28tqqUVrkRkcQz6Tw6JNP8N7D+xifmkSzQ/7xQ7QaDZSLhyjtF7C1soZ3L1+j324ZqM4GrAZkb6+j1mqa7BAMu//hA7x37z6isYRxr//2736Dp4+/RatcRYRcu+S5SyYczc3wsIFqVq58WDQZYoUGs6U5h+QxjSCIXCaDibFxM9SZcc2M4s29HTS6TWsyyIae1hSo20ar0bSsau5LVi0MJZPWdI96h9nM9QZBxI5Rhmzsb9n7f/DJR0b7Q+oJZuXSaWDjUuoIjsnKpXv9wVom7RlcE84jEe3RXB6To+PGz82AIs8zNmLc3j8wEIUZ78YjnUmDpdXUneMjo8apTB5pNokM9YIGgo5mhxGPRfGnrz7HUb2MiYU5zN9axNytRYzPT2FketwyjEnzcLS9hxdfPsbKi7fIxVLoVVsoF8sWlMyMDht1RCASRjybwt0H72MolzFA3SoSlt9a0ISBlCDPqWzWbAq+LwNbbOjaRAeXb17Hv/xX/x5uPloAiAHTxWkBextVvHv2En////waX/3+C8QCIYzkRoBOD3U2MAoHEM0mcfO92/j0Fz/GxcsXEYoy/AgLNqy/WzV+8+3NHbM1OwggnkpZVj7fL5PL4PqNRdy5dweT09lBw0RmKQLdlrVjMEquwvo+nn792DKy+e7ZeBKjw2NIpPJIpFMoVA6xdbCLi0sL+PBHHyI/OYpwPGI0PTyPK+Ujq04gjUphZ8/WfX1rEweFAhK5IUzPnsP1O7dw5fqSZWaS7ob6lDoo1AOK22X82//73+LFt88R7UfRrbUQRhDxIHW009fUaYtXFqy/AXUiAx0MglLvR6JR05mHpbKr9IjEMTySQyadRDafQX3QtIpBM4J/1JGhYBj7u0WjheL9yE/OzPFuAGAG+vyV87iwOIViaQsvXn27k+EUAAAgAElEQVRrAHQ8QZqVAkJBnmuOv9V8tAEntZoIEoD2QWbucfmQpz6D8w1l98t+/L4v6AAg+VbUD/wjZ7/bdgEn+26IzYpd9rNRXYYd6CgAhNfweQL1+LN8Nd5DoKPsVxsXKY94LzVFGyTh8Fp+zkCAbGb5DD7wKp9fII0AJYFeAjA1J36Cjd5R/qySNzSvAjeVTSqbWX6Vni2/3vdh5Xfqeb5/5PvK/UEFqwDNs2tkILFHEaj7yE/0rzffp62GkS7bWaCkuE4ZBJYPYL4wmwsT9B/0kpJv7vtiXEPqen7GuVdCjyolqKd9v1r3F4Bm9oXXjFAAEf9NRiMOCB+8ow/uya+2tRxkQHMMyvhUoo5wAOE5lEFlYMufNXqdERfcpN3Cs1bglDLsDRAbjFPAL/epn5AjgFxALMlL/LUQ4P89X2zQ1NL3/fl/+bO+3Ak0074XMC1/UOsizIt+jv6cxSZ4Df/61BxnfXTpDV9H+PImjELP01iVlax3F+aktfCzlrl/rA/HICue78A5t+ziWvU0aWqQBMpn+vpCwKrGqJ/5LqKJ8QNtPg6o5EzhUP7e1bxJTwkHlA4Rbsd7+xnlwuT4+7MAMu8l3/lkjYx20fnnvN7HePz9K70s/cDxcUz6jmTG1xUCuP3PtAaWoDpgb+B35QufxSP9/Sn9IlxQMnsWo9R8CgtVkED7g/aU9pCwGv/9hA+S6ol/NFeSe51Bqurwr9H821gDripAekt6SPMhdgTtba2NMEf6UfbdQS8CzQWbSPC+7nwLoGvBBJ57jqLM+kYQz/nf//v/0ig4tNl0cGkjS+i18XSdBFzCzn/F9cwsAx2SvoBJMHwA2TV6chEuCTK/q6iyhFygkhZOACmzJPQs3kfRAykedfTk/ZU5qcmzTR6Jfg+A1mEowRE46Y9D12jhrNR8EInjfEnw+Zmf4ay50iJLecmwkHKUsGieBMBq/jT3tkaM8jfZJMw1VeC/yjiWwOoQ1+F0ViFp3pQN7W9w3dtXXhqfgEgZX5p7Xiug1WX5unIigae+wmfpkzaY5twHWXmtb3hpg/vKxL4/AKD9Q0rXuvd3T+VnBtyfRFVPoz+SLc0zx6wyNY3fjwbxHroXZYrX6MDWfpHC9kFtXevG4IIHUiicQzUC1TprPP47CxTn7yTPmjf/sNDBy2f4h6dkgAC0ZFYBH70r7yPjxg8gSb75bGYBSTGboTVoMCDZ84MhuoeyITgeGUHaGxq7ZESKUe8mY18HDyk4dD+trw4xyaP2j+ZYhrDtw0FpJMEfyYuNYdDJXEZOb5A9rbXSswhAu6CNK60SBQfvpbV38stSqaCBbsZHGIgghARivTzS0QlkouMIt4dQK7RwtFtyAHR6CGMDAPP1y9cG3iWSPIzZhK1soCnBzLBxh9Yc5yS5J1kqjQgy2WHLZh0bn8LNm7cts4pUEq9eP8Pjb78yzud2v2FOEXU2147rxXJhtyfd3qReOTosmdNOLmgCl+1Wy5qzBcPMcnYdy5lZyYZ1BBTCiGJy8hwePHhk78oMYc4l70FahEw6jQ8/+BjD+UkcHzuuX/6eHKk0tkqHRZd5HSYVlOPwIk0EaTDYRI38rQRamUVLJ4vjYVYoMzxnZqYtk5LAJJt98b0JsBGoNYcyQHD5Bn7y418gOZQzrlxy/3719RdWEs77bGyunvBVyRFhpms2k7OycgI/rN748ONPLeuJa7O7vWeG+fER+aUv4ec//znyuWFsbTP7dAsrK+8s25QHMkEpHsLlUuWkGQ4zPQnu/+THPzUQkqB1tVrH9u4utpjNXCxidGwYly9fHjSeYVaxcwZIb8G5JR0M56V6XLOMVzaIo+OQz+csA5j0C5RHAqykgKCMkZqDzyJnMjk72WDz3MwF3L3zELnchPGNlkuOg5gUEIzJvnn7Art7W6i3ypiamrDturm5bdfNnruA9+9+gInxaVTrXRwdlVA6chmbXONLC/MGojPL7qBQsXchKJ2IRoxapNWsGm8xMySZvb68/M7oWZj9zADKublzRmMyMppFKNCxjH5WCFQrdczPXbI5JFDH6/m+65ur+ObbPxl/NzPOmH3Nd7BzL8AdTPnPmpxeu3YLw/kRGxP/xBN0HGHcqgzcsEqAQOJQOoWxyTEDtCu1uu0LNvvsNHu4NH8Jo/lhy3xcW10x2pJkIoJwOGRZ6Gw8+Omnn9o7rq++M9khbcv27rZRB7DkPp/jmuVtDJz3rd1tM96mpt0zmcneajcMzKlUK+izpDwUQTqbw9jouDWWJDDM/Uswh1mQ3E+thqOQIt/w8Cg5dKMoV6oGpC4sXsWPf/oTXLx2HmhabALsIfTdt4/xm1//Gs+/e4x2rWFZVzECjYmUK1UOhF1TkYSryOBflr+TSsJ4zzc3LMg1df4cogOwhPPHM5E0EGwoSRA3HAgbiEr+TWZAk1aGemVlfc1kZXp6yjjwSJ9z9do12zfHR0cmV9S1fD/qXeqyzFDa9Aj3DEFf6rT85Dju3n+ApfduYfbCnFEYtencVao43DuwbNudtQ28fPLMMtjJ1UwAms9cXV+x7Es2oRuZHMWjjz/E3QcPkRsewf7OAT7//R/w7OvH9j2jZGrULYOae43jCVqmsSvxJy83QVEmuvZbHeNEJhjMhnZszmdd5kNBlKplHByXUKCejUUwMT1hJdB2Zvb7RqWw9nYV1foxhsJDNt7FhcsG3FfpsHbb2Oe754bwV//ib3D/x7eAMNBtAgfFqgGSzOrd397B+tqm0flwHQg2s6FeLpW2wB6pKA52do3n7/z0jIHkgYDrAVEslIxGiFzHlokdjSCTY2DDBUOY4EGezcqRq+qJBaOWKZ9JDtlarW0sY690gNzsJOZuXMbsjctIT+YwcX7Gqmoob5vLq3j5x2+x+XYN2XASneMG6mUGXtpIDGfRjwQMgCbwfGnxkjXpI8C7y4DXUdFVog2yhqxpYNTRsxAwr9TLKDerGJudwS//+a9w/+OHICtKtQGj3OhUGjjeL+Krf/wcv/l//xat4wZyiSHLQu6HgWagh/R4Hu9/8BA//oufYvxCxioXWNhWKhSwt7qFb/74NdberdpeYcHZ+PQ0aq22ZaVfunoJ125dxezcrFFoJTJhxJiT0wfIIBHuA60aUC828PjzL/G7v/17W7NMbAjjoxMIBGKID6VQadVQbh7j6p0buPPofcQzScTTjk4nEqFeYjZ13Zp8bq2uW9Dm7du3ODg6RDKbRiKVwLmFedx/9BBj56aN1qXbY5ByyKpp2hVgd30frx+/wZtnr43TO9TtIpeOo1o5wsuXLxEKBXFxfg7xeNh0k4A2NtLN5dls+CIISDHYyvOAgc/dnU1rosygiPl4EQboBw19kxn0u2G0W12jPppfuGQ83fV2HTsHe6g0jzA2w/VvYm9/HdV6AQhWDYgOBjrWmNlVnwWNnsr5bS7jSxnQcpKVbOT7YPLTZGv6fpPsQq4p7YMTEGJgT7rfd23P8JynrqPepr1NqikfqND3KZOu8ayjw5JvIcBDz5ddyX/pv/rl9b5Pqt4MLsDtemjoffVuJ4CB1yhOtrv8Qtnm8mE4RwKzBdDouQJSNI9KQhGAId9SvqP8etnmsvPlq8of8H1DjZn3YqjHnw/Z/r6v6SenyS+VD6B34/MMH+g5rmzqUPkP1Bc8wy1RZ8D9rMBBP+Aqby3DfeDj8nr5gQLOmPnO3/v9dEweA6THcRW48m0UTPCBQs2P7ycxCSSVjP87CVQKSMh3NV+RAccBRkDbxvdjfcCQcyDaDa43zy4FUTl2BZSEi4i6gM/gZ75vbf7gkGsyeBb7EKDKygf5Z1oT+axaE7d3XAWF1lqgokBPPzCiinzxD2vu5Pt/z0cfZK37AKTvu/G+sm0EgPpYmDAcgfEcp2TPBx99efZxHD1X86O58DEPJqmoR4cAej3nqFg4CbL5ld3SKf5+8kFEHxfgOwgzouxTPuT783PtUe0dzb3ZxwPsy+lWF7zR/Przzu/4mcUaP58tncH5EhAuWeDPqqbgPYQL8t4+TiGdxX99PE34g+6nNZQsSLcLW9F7CHfw8S+dEf7+Posp+omYvr6WnAg38HEEPlsBB4H1TAbQGM/idXpXvj9bmEle/URH3pM/6zm+PH0PD2Gl4aB3gdbE16dqXCs8VcFG6QxiECZXPdd0WzhTiI2OB70NmAjUYIVdnLLl+MFjcbenA//n//hv+jqYNOmKumoyBBD6oJA+42EqZaQNpwnhYLVx+Dv/ULLDYxDV5X05GCmZU3DQRYdPwJ5BJMwmfsCjYxlNA0BRz1CUUUi/vwmlDPk7e17P8V8LaOGz/Ei4D0D7wu2PQVmq2iCaRxkZ/oJrI+hg5n2kLCQIUlD+oSuDQYbJiVD2XSYt7yNjS8LO73ANfQUuw0lzKqHTWDU/Wmve2zdSdL3ekfyP/I4OANEsSAakdKTEfABRG0mCK5nSBjh5xmDdz25erZN9PiDZ8hWR/u+iNgMOtoFhd2qAEZw+LWOQklWk0j8gtE7+M7TBBQLrQJTxJnBX66W9pnemYeMbZbxOyoj/13zpOZqbs7Lij1vyw2dpTv25VlTf5KPRPMnCULTQjxr7xoOv1LRX6Zz7AR2/1If3l6HK8et3khEf8NbvfcNI+kL7W6VBuo8ZhEHHEaV51YHir71/EPjzaXu9p8DUIJI4KOvSfOpAoo62w6vvmolojtmMLhJiQMPtNTUhJLqgA5/OOvcJgTyCz/RcmQUdj2TQbyQNgE5HxhBqJdE86uP4oGJNkIZiCYzkHacUuY0JtLBclxQMnXYNrU79lN8rHDCQhk2SyhVWdDArLmvg2tT0LG7evGmg40FhF19/8zlevniK48ohen0GzFyH2pGxcWcktFjSyCykNIbzo2aA8r2sGdzOLirV8iBrHpiYGh/w2LLMf8cynXkojoyM49rSLdy7/8jAd9IzcH42Nzbw5s0rA4fJoUsAmo2qVClCAJrze1g4MkCbZelTU5N2cBmX78YqXr16YSAggfD8sANkwqGAAXq1agVjYyMYG8mb08DsOwHIGwOwlmt7/fp13Lj9Hup16+pkFAcEnUkhcnRUwObWqmVNk+Igk87Y2rGRIx3OTpu8ikNYvHod2fyYAdJq2MGMQWbw8t3IuT0xMWVA/crqOwPe2XSQ1BDkTeW4yI1K+TSjLxDGIik4PvkEyWQK+3sElY+sXHxzfQu7ewcGJguANiPReHYrKO4TON82cOijjz4yaiGC9RwXGw5SFj//4jMDLK9cvWzl8QSg2RiJ5aQHe7smZ6Rq2N3ZN9l5//0HyGVJ48KstIBl0MaTMdQbFaP0YHrezOykAcp8l9WVdayvbyMSTmJp8RZmZuZwXGlhj+DekQMj+Z63bt3A2Hge5eMqNrZcebZriEU+0hAiIQZRyzgsFmy8XG9m/NK+GR7J4urVK7h46TziyShWll9bZnNhr2hNJOOxIcuWZfUA5ZoBjMPDfQPLD0sHNmbOB2kOSJdB7txgMILMUB6ZTB5LV29Z0IYgiOmkBDOhAjgo7lng5s3yG3sPAjsj48xSjuK4WkMylrKqg6F4Bjeu3cT0xKStx9s3r7C5uYpOt2l8s2y2eO3aVfzqr/8K0XDIHEMGRh4//g7ffP3YKC249sz+YxNNArZcE74Dg09svMW5svM+HsER+XkPDmztqMuGUmmjfVEjGNkFPId4TSTsmoBwj42Oj9m67ReKyOaGMXfxEm7cvour167bnjVnoNU1ef7qi8/x9eefo1TYR7fZQK/dsqzCyIAWSOfWufOzloFOrnfOEx1Wvh8NasouASg+kwElZvOzWSltRAZfeO6xySqzrymvzL7kddZIr1K3Uv1gOGzvmx8hfYirYrP3GtC48b3pNFMn8HPLzD86NFKD6blZLN24iaWbN7Cw5Ljde90Oivt7OD48suxwNvl78+yFNUEkBzQDRQSDN7bWcVQ5RigRQW5sxCow7j98iFQ6j+LBIZ588zUe/+krtCo1RJgNMgAcDIRjtmU0bo0sR8fGjO+WAbHD/UNsvlvB0UERPTaordUNhDau8+E8ApEQdhkUKhURTsZtzLffv2vN93j+7Kxv4vPffoa1128R6Adt7y8tLlpgzOhrmlUc1SqWFfvX//JfYPjSkGX2Uj83OzBgMdxhhu0Btja28e7NK7x8/sroPZj9PJzJWqULuZ8pg6QPIv0KzwqzmTp9lEoVOy8oU+Rg5jrn8vkTUIyOBzOsWRFAEy2TTGE4l7MAEd+BDRD3jg4QziaNgmPx3i1E8nGMzEwilRoy/b3+dhmvv/wOW+/WkQ7GgXoH7Sor1xqIpJPoRQIIswlvPofMSNYyZEkLwjOCupdzER3wf/ZarpEtecwZOCU9TL3bRCw9hPce3MP7Hz3CKJtTdtrWOLawW8DxQREbb5bx1WdfoFosGy+1ce/GY+iGAhg7P4kPfvgxPv7pD5Ee556GyWthexfLT19jc3kde+s7aNXb2N4tYGKGFQojlnl9bmEG124vWTPHdDZsfM1t+nO9Po6PKug2usZHzYDQxutl/On3XxgVSbvWwlB8CKmhrAU3EA6g1m1gdHoC81fnMTwxgum5GQu0MWuT2efdZhvHh0Wjunn35q3Rg5BTkkED0tMwS/763dtYuHYViaE0mt0eEvEUMkNA7RCoFjsobB3g1dPXKOxQDzSRSoTQaTfw5VefY2dn2wKUySEGvmDVS/xDeZ6cnLZzi8E9BlWpq0n/9Obda6M3anRqFvClXk2mGAwfQiKeQRhJq+DiWXJxYQGXF68gN5xGoVTAi7fPsHGwjF64hWrtAMfVPXT7xwhFWtaIMBiin8jzP4JoiA2TmCQwaP4+oD3wfT0f2JR97fuezo/4PkjCID0rsNRMXMkQdMxl47NRIYP8ajzIICgDTvRJqO/4h/pOmY5m1w6yb/l/pxfjdj/5vbLLxbHLfSq7lNdRbzIApApJAdDy82xft1q29vIz5WPo3WV/y0/3/VQlFml8/K6ey7NA/tNJtu8A6JPfLxBHPrWAcQEYup/OKtnSAuP5swEubO84uLd8afmiwhHkD5/1hTQX8hUMPwg4HEJ+rgAw+faqVrK543WDs1gADJ+t9ZI/bpV4ndOSdD5HPoz1FRhQHgi/4Dz7vpsFywZV58It5NOT2ks+usAhPZfnn+aATQj5XYF5kmP5Wz6IxbmV/NCO5XeoQxmw4lnOa/3MeM2j1ux7eE3Y7RnJpmRMa9IPnGaZ87laQ/nkAs6EZbiqYVdxwD8C0xUsEECpsej9BZj5e4nPYo8Lrb+Pfeh7xmc7aKJp/t+gEaKule/pA9CaS8msjzlJx0iu5Udqb2l+9B2uvUBUgZvSK/xuvVpxVEmDLGHdx78fxyw9p7XQ/SV7mh/eh395nXAl+dQ+AC1ZFc+45kXyL11FuREmIuxC7857cH2V+Cgd4K8vny3/X2vrByg0f7yX3kmBMl6nYIofYJBulcz4zAdad8mZ5EgyIkzqLFir+ytx5c/JPMenuZSek8xLr0mXSQ6o3zV//jucYJpw2NXZvePrU/5OekO6XGvZ6jhc7Ow1Gr+u8+Wb9xbmxwRKW4MzVB704SSn9HdJ30cAmja/VRSw6TQrN/6v/+m/6fsl/CfA7KCMyAfd/EXWAKMxF1nmBGrRzDEeRFsFLOnw5otIsP2DQqAYf8d783pNor/x+Nn3o0au6ZgWjM/mPfh8RR99Y0ITqUXlxPGA4B9+JgHQISRwzS4YcAj7yloOHq/3I0O+UpaSV3THP8i1kaXc9O5SvP5BKOBOCtE2eddloNpieo0SNV6BmPodP/dBUN5DWagCi7UZpPQ1fikpHSb8XCToAuEVdeVzpPh84fWFXcKtzajn8h6KjOkw0/tIEUiZaY3JKXP2D8fJcTnD080T/yhjwL2Py17wN7CMDa3hWYNMSsQHNhUd42dSsPq/3k/GI58nBU2jVJEqrauUnt5NG15Gg54lwFiGlQwVjUsRaRmSkjX9nj/T2dQ8UTH4QRR+T3Pjz7s+5/eYAS2jUjLgK1Gt9ykY6zKNNSa+q6KI/kGksbrsAxf55L8cO8fJZ1j2Rchl/UvWpIsk5/6zfAP05J6DUheCkDa/A+Nfh9KpcndKngajxmbKfBA8Y3NagpMCoE8ig4N9IBDaamL7LKFKIZ0YRbCdxlCY/M8jiCGHUCOO1nEbvWbXnFwiZCxHZ0MuZv6GAj2j32g12YSKjcEqxpvIg88MklYbzRYzscMIEERqOb02NzeH23duGXj4+z/8Bisrr9DrtREJ9Q3AJO3G2NiEHdjVGrMlwpi/cAkffvgJUkNpWy8C4K9evjBAcG9/B61W3cBM0hRQ9ghAlo4rmJo8hzvvP8T9e48wMjqJYDBkTRCZwVw8OMDa+ordg+Do9PQ5o+Gh7FTINdqkYR81vk6u/dLiVdy5e9toHghcE4Te3t3Ct99+a+CW6bd+D7lM2sBGgnquGdewOXgsDaIjzCwGAlfMxuR5R2CJjm63E7Kyeu5DZkwNpdgBumZjJWBcq9cwOTGJ4fw4IpE4dncKRlmQGsrhow8/wcVLi1hjU66NDStXJ/VDqXRkXMLMVpydnUUun7Fs5HKlZKXv9XoN+dERe7+N1U1HRcBswUjEOFPn5+cNAGXZPs+nQrFk/Nm1agMXLszj6tL1AZ9lE0elgjUYKx0emm774OEjfPrpAzAovbHBNWrZXiF4/Nvf/tbe/8L8HD549KHRPNSrNVvz/T1SXrSNM5s0IZFwAo8eMYt5BtUK9XHHyqzb3TaKh3uWJX5l8RLu3rtjHY2Py46r9+jwGPV6G+OjM5gYn0Wj1cfGxhaOy+SqBmbOTeP69SsGsLx68xpbOwdIpoYss3d8nHQxUQsCNOuOroKc3u+W39haMOs3mxvCzZvXMTY5YiD1zvaG8YJvr+/goHiEbIocheTWZTZOCNMzU2g0KuiiafclvQFpRLiTjcdw9xD9fhDxyBDGRqdxcX4RoyOTNn9cj2a7aRzgLNe3pouHbp7I82r8oUR4giH0O+SGzWL+/AJmZs4b2MZ5rVXLeLf8Ci1mKB4XjL6EGdDv37tjGXEc53GphJXlDbx48QqRsCubbjbaGBnNWwO71dUVVGsl46MeGc1ZczbKDnmqj8tH2Nnaxs4e6RhKiMWTBgCf6IN6/aQ6iwGddMp1neceGB0fNf3+bm3NQPep2fM4N3vBmnyR55rBpK5R7/Sxv7WFp4+/wvrbd+ix+V3b0TOk4mz2GQFLaQk0LS5dw6UrlyzgZNnP6+uW/c//c75G8vmTEstghBVczOJwmcGReMLAU/qWXVJTdDu2L/h9ncWuC3jPVUTQsQ8QsOsgNuByZVCKe5vzQzuC92VlAMHIqZlpnL94CVevLeHqjeuOKqReNxoO6htm+b747ik219aNZoLZz7xfiE38CMBWKwjGSAWQxaOPH+HDDz9GKJIwKpRXT57hj//0B7Qr5DeOnnBQk4KkUq8ZVzT5l+/cv48ffPqJ7UnSKn3zT19gf3MbtaMyyoVDA2q5x8bGx5DMpFDttFDttjA8OYbbD+7hB+Svnsgaf/X6uw18/ne/x7dffIlauWrg8KUL80bHwXOBgPlB+Qg33r+Fn/7lz5EdZ8O+vn1eLBUMUCaYGwmE0G918fb1K7x68RL1Wg0HuzxrghjO5uy8s8zMiqNCiCcTJl/ZdA6lg5I1xmMzPgb+SHHEAA/1ss5sAvukbmGZOjOis8xQT6WRzqaMn/qgcoQaWsjOjOHuDz4AhiLIjOYwPDZiZ9/m8hqe/+kx3jx5jkQviqFgBP2ma0wb5V4Ow4C0/Nio8YwTuG+224NgX9uy7MMGHvbQrLBPAc+JqFXvpLNJ9KNBY9wYnpqwBoGjUxPo9HqolMsIdHomD7VS1WgrGsdVy1hn4I6yFxtKYubCOTz84Ud48MmHiGUCFtSsVY9xsLWDrdfLWH29jMOtQwOMX75cBvtNTM7MYXRmHDOXz2Hi3LgFedPZITTaricN5Z2VNJ1WD+XCMVrVBorbB3j17CU23q6h2+ggl8lZsIrndSwZQ6vXQjAWNvCZXM6T0+R5zxkIbUk5zbpl+bOB6VHhyHQHqxxI4xdiY9jREczMz2HxxjVMn59DOJpAj1nQ6TCO9vvYWt5Erw6UC0eoHtWQzaQQi/ZQOtrH3//93+H5iyeOA77fMkezb/s0bgExO29J0Nx3gBQzTGlj7R3s48mTb3FcL1nDV6Ymc88lE1kHrvcSiMcyuLZ00+4zOTOJ8xfOY2wigHID+OzrP2BzfxX7hTVU63voBivoB+rodFk9dep4C4BmgM/8qEHWKfWEnHLZkQJP/c9lrwr4FCAYiZDDn8kLzil3vqmjZaB+MUAm7PVH6rtKX3K3OnvU+Y0CdGVL63kCU2TrK1DPn81eHwDplEc+XzauqlFki1Mf6L0M1Ak5kJiVCvJX5LPJ55Wf6vvf/C6vV5IX15K2lQARgUXyteSr857K0BNYJltdPobeTf6lMAPfX+P99I68rtVwDezlXwgA03d57mgO+L0T4HZAram9pgAqAWj5gvIdBOIbtyuDOR74SQoOm3emegzWhHPvAqwJq+CyRnQ9B5jqHSVrDNqpzwx/L39fwKAP5guTEOjm5MjhFxwjnyeMgmPimcd/DeQbcDELZ5H/bLLApqaDZCGuEe/DvcYEBX5OKjcCz8rMFwAonIdzqKQpgYSSA8qn/F1/nfQurY5LwOMfAY+aA45d78R1F40Dx6RMYIHtJwGCAZ7B7wov8f1xVcQLW6KOV8WxPvP3EddRwCbHKFk662fKJ/dxLl6ruZL/LAxNsiVfWj65MALtAT+BTfvE9/9Z0eaD6r6PLzzLB+X5e95TfoH2E/ekn/ksPaR9pT3nz6X2EuWC+1vjkI7gfGl/+fiB1pmf8Zmad/9Z/jwJC9R7CxdREEhzbP75gElBWJCwE72vwHrtP36X45a8aL9qr+0AACAASURBVG9LB/C9fJBc76Z51n04P9yHTH5Q40mB/n4QRest/X7SY2qA3enMEb7hA9DCdyQ7Ngb6yoPmpdLXOoeEu0meJZt6tu2ZAQDNe+k9ZWtLBv015z2E0XLeWGVqWfBBx58vuWEGtL5HP5wUaBYMp81F+y+bcrLxf/wP/1WfxiX/iMJBk6tBnQUBtdC2uP2uHUDmrA3oFnxhk7KQEPnCpw19FpDlcyWAAp0M7Bx8rn9NYbP5yADQ47M0NgmSNgB/VuRD95bio8BwUSSIvtBJUfsCJ6HWgS3gVICqJl7CKuOB76J54P3OAow+yKo5kYEkgVSk4uQQGPAt+kA57y3DRe8qMJRKWYeUoqx+hEqHhNZN4KmElt/R9yyKHXEZTdqIPteP1lfKi//qM41LQq75VVBCSl/P0jj4LAHi2ni2YeAiOVKoen8d6twEPgBtxgtLrvqnETYFCLR+fJZkQffR5pZRxM+17goC8Nn8w595DxlhfJ5kVf9n5oTuoTWSEtXa63D2I+HaY5onGSWSTRlb+pzvexYkt0BExwFUMgp1WGm/KYAhJSbjQHJSawwyAQZNMfQcvbPeRWsvXSJ5OrtnpYA1T9ozPrguI8AO2L4zXv6cXEkHSI/5wQF+pnva+vVPS4i096SI3bs4A/LkYAy7yD0GoDgzFp1z4va45s1luFOfBSwLmsAuAehYLIlkNI+h6ATigTxS4TEkkEeozS46AWvWFOz2TXE3mRnHJomE0erHODxiQ7AKdvc2LVuQ82EdnJOk0GiD7RHHRmcwPDKGeq1jAAh1fC6fQr/fwX5hE0elfcRiYeSzQ0a/wHVnN3qOleWx6Uwet27dNRA5mxlB+ahkVADkD3767Dvs7Gxi/2Ab8/MXDCirNxpG31Crt5BJD+MnP/tL3LxxB9FozBo6EcwigEleSNJdsPkUM6CmpmYso47NjtjEjYAoAehcJo/FxUWjk+A0txpt48Fl0ztm7D5+/A2++ubrgdHaRTQSwfCwy3qm4T0xNoLx8VGbGzMEw0F7Tzbgc2A3HdUQhoYyCEciVg5Mbt1QuDdoOhiy9+W8sZHbxMSMZa0bFcXRMRLxNBYWruDevQ+trJcG+sbaOrY2Nq3BE0FKygrfbXZ2xrIoCWKxtJmUF+ROv3DhArbWtw1YHhsdHnBWs5rEBVTpDE2Nk3aADbUIHC8Y6EWOZq4TszK3d1YNmCVXMuWU4ObMzAyGc3nnJHZcF2I6TwTyXrx6abJ57+EjXL18Bb12wFF91I4NqC0WDgyAJn3Axx//wNae2Wjk0iVFB0HMFy+fIhIP4t69u5iZPWfyTpkpl2uoViiPQeSz48hkhtFqB9BodIzfmvvs4SM2sMy4+draRKlStflfvHIR129MIEba0jBQKHRRPi5a87uVlWUbO7OgEexiYeEimizralRwXD607MzCwZHN28TIFNLpjDlLbD5I8J9ANak92PAvlU0bUGaNLZttlAslVCp11Ctty3AfGZ5ELMpgjuP/JEDKZp9Va7a4j1gyinOzk8ZzS/qUY8vEbCMaTCKbHcZofsIyqQlA12pVdNp19PptFIrb1jCxVCkYbQ55UhPxKGqVuuMHLlWNpubCuYuYmTln8slsaTZJY/BiY2vNwPf79+9ZqT73O9eRQDCpE9bW2bzznWX48fP88KjZZZR9Au3cM5THVJLlt0FzzshfzX+rrYZVZeTHxjE9cx5Xlq4hEk2iR35N8v/2CYIVsMF1IKVIo4ZAr2sANJvuWaZ5JGY0KpevXMXSjSWnR8plA8W//eYbC/6wuiE9lHJBYdpygQCavQ7CsbjtAdIckYeaeozvQb3F7/Ovc77alklIvcxSaHJMl6s1hOJRRGIxA+4vXblozfoI7Nu7lY8NoGf1BvV1JpfF5auLZgSTmqNerRqVAzPUwv0Ayodla2ZI8JXjnT0/Y5nL3LvkO2bjO8sUvX0dN2+9h0wqi1LxEC+fPsPXf/oj0O4bL2c8lnQUFUeHOKqSSyFijere5767tmTg5cHOPt589wJrL9+gyhL5egPHh6UBT3gG6ZG8Zdg2Aj3MXp7Hz3/1l7h45TKiCXLtN1HcO8CbPz3Di8dPDJAkqJtPZ6yqj7JL8PvwuIzseB4//ouf49LVBQSjEWwf7Bjwx+BWpXiEWukYnUYbezvbllFP2o2dzS0DVQgGskTc7M5o2HTU5PQU0rks+p0eipsFo3cgJsPmnePjEwb0UuZkbzObmiA/g3OsVEknXVZZJp9DOBpCqV7BXqWIsblpLNy+juRwGqnRLDLWDLePlddv8e7pK+xtbCHcDCDOhr6k4ahXEcsMIZIgmOwCif1QELVmw4A5bkJmzMvmpY7n+rBqgRQa/DkaJzXMtAHoiUwK2VwOhaND4w23BtSdrulCO9cDjs6GZ7H1A9jZNKqn2Quz+PDHP8DtB3fJo2J7jbQlG+9WsPH6HdZfr9iZngjH8eb1qgWJ5i5dQWo4g/ELkxgZY/VFxjjtqV+p23qdHvb3CqhX6mg1OigVK6iUKqiUq3a+tFsd5MmjPcigZXWTNdstFWleWFCZ+/v8+XNIpp0s8pwwnv9G1Sob6Dy2qk2jiCCElsimkRnJY3Z+Hrfvvo9hUvlE2VSpg92NPext7qFT6SLKaq5AjEnTiEZ72NpexYsXz/DlV1+g22PFJLNrG3bmcq7ZXJa6jfY3A2w8ExOxpNEYVeuOKmpnfxsVco6EYNRAtF+ikQT6nRjSqWFcvXwNi1eWHKd1v4nZuRlMz2VQ63TxxTd/wNPnf8JReQuRRBPHFQLRDYQj9IOcb0Kg12zWlstEFYAU6Dt9KdtQ9q/pmAE4oQQdzp0PIPKMJgDtbEIHRPZp7Ax8Auooa+LlTHxLexYAITtSfp0AEtnruo56inqL5xltEY5FwUWzg/uu+lQAL2WU46Y9r0oQPotzb2X2DZfgJcCLLploIXw/js+X/8G9Kr9awKIA0mDYZfwKjJS9L1BJ/7q5OqVSkG7QvMt3E7Dv2+C+3yjfTD4A94nua3ZeKGTBDtl4PHfkJ54Fn5xd75pshUJswMx6N5ccJP+K99a627oyJ8QAaLeWrOjh2lGX8vwhaMs152ecV55dtvQ9B5Lzcx/gJwAtzm8l4MgvEVagudD6+PgHM6CFCYiCQbIgX5XvMJSIn1RFCVyTPyM/iddzDEycoOxwjQng0/biuIVXaL6VuOivJe8pIMp800GgRXtIQQgBwUza8YFD+X1nsR4/KHAW0NN7+jLG65WY5wOI8hMlR3xHgdnyaeWjUgbUxE1JYppbcTDLz+N9fNyL9+B3uFf9xEzJsvxcPptjkb7h/SlvAvL0ufaJ8BD5r2xyrax2zaMSwcy/H/g/8pE5Tp5dXCOuo5pc+hiN3kN6QvcVQOzPp8YqzEO6T+CnL8u8L+dCuoX39ykehA1K3nkd9Z5fzcfvKLAgqhldL12j/SVsQRiJr1M0HzoH+LPwS+kRH3MU6Cv50fqJ4YGfCz8033IQpBK2xmf7eI5wL9MdA6YC7f+zoL2dBZHTQCWfxfu59XGVPdKHPjjNeTgbcPpeIIF4ad9ReOh7ul5zKR0k/Iffl+w5fMvhZ7QVtX72jEFA1uF6dCEo4w6A5p4gAG1nBQFoK98cCKQUwFlF4C+YD/a02kytdhkPUgSaXG1kDVoLK2H1Byyw5+yG0eGhA1nP1iJwA+qPFkH3lTI8PWxPMzqltGUA+AC0QC8Jj56pw9EH/7RJOV/6I0UmwT8Fo1yzASlXCuyfuyevEYCqTSDFJIGV0cSIrB8Z0RikJCSoWht9X2viGyOaeylnzZvmWgegruM4ydMoZa/ImsBH3lslGpoz/9Dz5UUbVOCyDDQZi/qZvxf4y+8ry4ZOpO7NZ/EaNa3jzwSmdPjJoHJGlNt8fuTRbRpngCkAws80l/xMykSyrjkR+CgZcCC3C6jo8HDOdNcBmCxaHSgrf58oqOEfmPq/jDzeR6C6vz90COg5/sHoj9cOCZYhexQqOmh9AFryoMPQHwfLebXP9R6+8aDD9WRzDP4jI08KTofbnzsI+RUdKvy9jHUzuKKuy6vWT4aKxnKqqB3XmD9GiwAOSukCQae/tGc1PukULpGvowgoEgyhAcsOrwSgnTy6PX56eKlDdwDBABspUBkToI4iEsogG59EIjiKRGgUqdAI4sgi3Img1+yB5cJsoscvEdCKhKm/AjgukdJgx8qLj0sVA1xNPq3TfMDK6ReXbmL+woIB9KRAeLvy1gDg/YMtowIg9QYBuXw2Y/fhoUmjk00N2u0Ocvkx3Lxx10Bk0hoU6dweFrGzu4HV1WXs7W9bI0OCebOz5+y9tnf2DEwbGZ3Aj374C1xcWDRaAoLPNGSt8VPpwABofp/ZUgQ4mIlLPlmW5VbLVYyPT2Np8RouX14A++SxcKFabmNvfwu1Jp3AmjULZBY1K0CCLCMecK3yLLNGb4mk0WCQi5LrToe4eFiwjEynK3oGEkXj/Osiuc1W1cBCZm2xjJj3MmOt3cPo6CTGRifQ7QSNJzUUjOLmzTu4cf2OZXDz3QQ+syzOHJB6xUAsNjyLJaLYZzZkrWINspqdpjXfY734wX4RQwOaDGYmkaqA2W98PrPSmTXGzOuZ2Qt48OBDpNJZm1OC6Xv7G4gnnANKLmRX8hbCuZkZy6rr9ruWuV4uHds+IV0E1/newwe4evkqOq0ACta8rYJKtYTNjRWjtJgcG8fPfvZzA3UpW2ywWCwVDdRdXnmNHtq4eesGxiccPcthkUDhMVrNrmW3TU2et6zxxFDOsqNXVzdNV7F5IPWeBSMqx0Zpw5+vXV/ErRvnQHrbWh3Y290CuUM5/3QiGQxg1jVBcDatYlZ7r9cyAJrZ+MxYXFy4hisXr2JsbNzmn99nRvfx8aFl/lMGekHXrJG81WyOmYzEUa+1Udg/RLsVQD43akB0p9O3+W8yIygZRS9A0KKP0YkRzF+cM3CnWmnikPuv1ECj6qox8tkR5LLDphsIcDXqFXR7DQsWvX7zBJvba0Cgbc5qKu0oOxhcaVPGRiZx+/p7tubcLwTgmanKfba2sYI+2li4chlzc+cxc37WaB4oNwTpGVjgGjFzmvonlcmccPFRJtjIkOuYGiJPc9LmnJnUbAa4tb2N1Y1tjI5N4OKlK7h0mQBtFo1G0yoSCOYan+3WOkoH+wiR77LdQmF/FwG4M9jAmngcC4tXcHHh0onTsLd7gMePH5v+4JyQeoGd502nU7eFY0Z3wAaQ2fwIbr13x4AvUt7QuXnz5g329/fs/xYk6juQIRoJoYM+aixNHoCPc/MXLCjCCgLOQY2Z/bt7ONov4M2rV1hdXTVnn2Af9wJ1SbVccg5wp2PNCy1Tsg+XwRaNWTZ5PBU3PuFytWwANPm1c8NZAzoIpJGigqD19samBQ2JNxEMZpCCAPBe8RC9IHBp8SoefPgBLi9dMwC6sLuHt4+fY/XlG7SqdQTaXVTZpK14aA0XmWld67UNgD6/eAk/+eUvjEaEQPARG8Zu7WHj2TKef/3EzgprDplmc8guapUK9g4OsFPYt8aAtxksmp816h9yWRMYZ0Zy7fDQ3t0qLfb20azWLFuudFg2ILXLPmcM7pOvOtjDrffew+3337MGdbzm+R+fYHt90/YpwZfz58/b2u5u71gAxbI0jVf0+KQxqNlWkYjNYYDgZ7CPWrdlwPPEhRkD3tMEoHM5u+/rly+x/mYVnVoDiWACoW4fjeO66TzyHJM32PwVUtoQaGXWfzSCRGrIADp6PirVZikog5yUawbmApEApmambMxDqZTJ3drmhgHoDD5RNljlRZ1x/eYNA9+DkRAKB0W8fvkCR0aLlDfe5Wt3biKVS9tZdFg4wNqbd3j7/DV2VzfRqrSQTWTRbHaRTKSQTGWN1/vcwnmMTo1hcmLMqptIhcSGoTwHeS6Q3osiTlyz1WambNtoMyxrL+rAT+4n6qaVd8vY3tyyQDUbLtI3YJUBG0/S1ql3XPIJ54NZ/QwUdEh23e+hZZQ+cfSYgTw6hvfuvI/xqWk7I5vNDirFGmqlOgKdAOKhGFLJLJLJKAKhBp49/xbPnj/Bu3dvrcrEMp56HcTipDFyvLesjqF9RECbuiWfzVmWZSAUxsraMnb2dyzzn+Pl+ZZO5RAOx9FuBDA6MoUHdx9haekajo/LKBwVMDKew8S5CUSHwtgrrOPFq6/w6t036IeraHSO0A/UYCxKVhnJvwN+yo4DAk8SHQLOmefP/JzyI5/IB7rk4yjBxdmCDllmsE0B57A52WED9c0nVAZo6NTJl6/I+RD4Kz9QzxTIZ0kWXi8aK1+OuTOZY6V8y9ewfRWOnIDUAq/dWVgx3UfdIB/LPdPJuO8z+xiAQIyzviw/t/sQkT3zx/fD5avIHxVYIh+FY9b18hV8H0C+hux7jUP+YDwaP/E/OFc8V6nfeT1tMgHAPgCkdea/LAt3fq0bB+NW8pfk76gi13yHQaUtwRQDtCIu8YQZgOLcpm/IOVdTZxszG5AP9In8S84J7R9lFMrfVhBEMurPh/wX+VzMNJSv4uMOApWEE8SjkRMqA5ObAY0Fx6qKdMoV7XHOIeWSQVvJDt+VZ6Lmnc+Xr6hxCteR/28LE3TgmIBX+XGn3MEuA9/3MXWt/D4fM/Gf5e9ZJVcJxOP7yffWHPj+tfxgzZPkTECcrtXPupf8S2EQfB6vEcgsX1SBGs6bdIqPn0i2BEBrC0nO+bP2ocao30lHGL1QwPXoEabhYxPyk52OcoC8AGNlKyuocHY+tAc4D3o3H9zUftIz9L66zym+cSonHIdwRj/ZlZ8LM/D1guZVwQvtQ82NsCDfV5dsa39ov2gOfSxE54D0sYJgur/wAt1TciRZ4b05N1onVZBz75hu8BLRfD3oY3KmOwaURbq/zgI+R/LBo0brz/c9TXJ0jT+1h/Q7vqcwFWERGgPHbUGiAYBNu0nvoLmUHPt4iDAm6Rm3F1xFCu1H6W8+TwC0uy8rGpmkQD3gbGtWTdt4/rf/7r8wDmgBfYoqnN14/qLoEDHApe3KxTR5ejltMCkPKSVFIbV4J7xYHop/FgSScrHMmQFYaICLHfCn2dL6nn8eatP7SlHf5bsKNOV1XFQdxlL6iirynrxWBgifpQiTHzXQvOn3mjf/kNcBxLmQUGgTSlmLi0cKj89SdrGE1iJ30dPUd206/qv1kILkuHXQnAU8dfBJCeiZAmH1+dl15nXM6lSpqw+Gag1UQiMFoAPMP3T4bgKMJdxSVgJt/QNVgQEpVTvUAi56K9lUdO8UwHc0JTrABOjTiNRaSXlKCWov6KDToXRWuerw1Ab1DzoduHofXWPGuAUgXAaynql5k/I6eyDJ8OR7KjrvK2Q/aCCZ/XMGip4TDbuIlsYs+daBIkUnxa3DzBQYAYQB8CqDxj/QpRj1rLPGk3SEb9T4B4WvZzhHUpKKEFrJUMgFcRSE0VpoP8nA1aHtr7EdOIMMCGab+kEI7X/JKYFd6bLvKdqgCyhFIk72CMA6feUypk8PG9fUi+X+BKApd8FeEtmhaaQiExhiBnRwGOnQCDLRDEL9sGUX9todAwqOS2XEImGkU0nUq0fY3HiHdodlzX0DaOhckFe00+liYnIad+89wtLVG4jFUwYMEvQlaPvy5TN0e8yCqhiXNDOkOP7CoFkTM70JOpI6gwD0lcvXDAAl9zPBvL0BHy2bGZIWgVk+LIvld0plgnwdpNI5fPjBJ7hyeQmNFukfSpZlS6D7oLCDQuHAOtTz8OK60bkfzg7b3DVrbczPX8ZHH3yM8bGouY2Hh+RlLhr9BkFEAqXr66t2LzZ2U6YD9z8Pf74D5ZH3jUSY+UR+avLoFnDI90TLys4pE/nRMXPmeV+Or9mqGUBHJ4YADB03ywhPZ5HNMLMmgVqVWSwdXF5YMgCaIDtBg8ODgvGdWnZnv28ZenT4guEA4kNJowoo1yvWjIyZLxxfOpmxjEPqAoKOleMS5s7N4qhYGoCJIebaoFyuIpUZxuKVa8jlhtGodwygDAT574E5WqRqoGw6R8w1j+EeoSOxvklAt4JINGaZ5ffvPzTAkxnyzJxrtxqoN8rGqUxOzpnJKXz80Uf2HtVa3fg9mb3e7jWxvrFifMqkdRkemTTnnvLHbHzK9cjwOBYXrxsVSyyRNU7pZ09f2jVGjxBzmZTmXBMu6XYxN3cO8xfOIRYPY3tnHTukSqm7AICcewLglAPyhzWYtcuVbNYMgCbG8ODeB7h27YYBwDR4CHJTTig3hUMnfzSY+X2CnXS0ogHHy95sdDA3dwnXr92yuWUGLq91JeUsVWNWSgfxobgZT0ELanRQbzCDrIVmlSBsDLn0MPL5EQMvKd+tThW1eglra+/w+u0T7OxsWONGrsNwLmMZ5qQwYAPDq4s3ce/uQ6OhIKVKqVRAtVmxwMvK2hubFzq8DMx88NHHOMeKhXbH1vezzz7DxsamZeNnM47PXUFSBhco+wzWZLMZXLx4wUBavgvP7uXVFXz2xz+BQbi8ZftPYe78vIFxBpDUm6gcHWF/e8s4ZIdiEctkZQn/UeEA1cYxSEZEGoyl69cwPDJyUlHDDKcXz56bjHUI7nS6Dpxl2Ta5TUJRlGusQAtjbv4i3r97z+hpSFlUHAStGIBgc9FyuWQVO5RtriGDDtWuA6AJOC7duI77D+9Zdjnlobjv9iQb2a0vL1smNueKQDh1NMHY2nHZwMZypYxkPGkZzdyLw8MjltFrDQTDAcvYL1VKOK6y4R4d+LY1f80MZYy+o9Mgz13dAoXMMqQjT8oP8hETgG71u5iZu4D3H9zH1es3EAqHUSoU8ebJS7z57plROzCzl/epHlcsOzQUi6Laa6Pe72D+2qIB0KOTE5bpW6nXsbuxg+dffIsnf/zGMtUnhkcxkR8xnVMtV3BwWLQsaNJRjE9PIpyIGqc4HQ5mNXOczMInOMLAF2k3mo2GBSXZcJXveFA8tGZ9wWgMuZEc/vV/+B/gyo15o3YqHRzjq999ge++/g4bq66yZGZ62vQnaUkYGA0anztpflgh4UBt6t8QQshkc0imkmj2WgZ8RoZiyI7mEGGjmlgIGato6VjgYH9nHyFr1JhAiIl1nFgzmpztwiCwn4jBqgpmrvNdWdkzTd7ldNoBU4WCge2c51anaePlPkgMHHnKAylkaBswC58A/qMffIC/+Gd/ZbzpjW4TewdFPP32G3z3xZc4LpeQzeeQyCQRIICaShm3KDPUWWFRP66hU21ibHjCGgeSWsKCTr0uIuk4xibGcH52Bt1WHasr72wdqqRMaLLpWRS9bhBhBttjccSGUpiZO29AuGxGzjsbSX75xy+w9m4ZiYhr5kmQjL1Ruv2ONRsk3zUz4Al8R0lbGOghHoii0awZjzcDJr1gwCiR5ucvGb0HKfa4t4N9Nk0OI9RjU8kQEtGUBWmPawV89+QrvH33GsViwag3qC9Jp8FsJwZ1llfeWcY29Sx/Jkc/gxX8Sx26ub2BIzbHjUYMGCewHk+Q9iti1EidZhezMxdwfu6CA/ZaDN4OY3g0i7GZEYRjPSxvPMN3Tz9Ds1u0v63eMWNbLqg8aNZk9hhcRjTBeR/g8UFT/l5ZkbL/fB9ZNrb5dO2BHdx19mk85qgxXGWjO0McIO0ybE/8HwOtu+h0XZaibHABF7I/5U/LlvTtUvMtgg5o0Jhpy1D3kI6HcsE9ZwGAo5KdufLp+EwHfDoARD4Q76MMSj7b7+Gk+fJBRNLJCKDyAVThCb4fehZ4kb8qf1N+ufwV+QLyfQUCahy8njpbc8p5Z3Y97Qq+N/cx97vAMv5rsjDg8eXzScnlAM/T6mnbVwG3XgIyeXb6IBkbblrm34DjmEAg503Z4PIlBOTw3NM6ywfhc9VTxl9XAVDCLvQ7+TTym8yXDLhsdt5bmaEKXkgm7P3DTu41HsmMe/fv4wX8jPYke1hoLbgf/MCHfCD5h/JXDRMa0L7ZOoUdPiFcxAfz3Pu5ccm/9P0350+5/lwapwA2m/tB0Ej2vzAcrbMAOP/7Z4FuBmxOfbzTedC+457h/Pr+LX82+jUCeAMOdc29ZEv+89nvyc+W7hZ3vB8U0FwKGNWYdb5pT9m9u64XiEBa2f98jvYLn+VsWdcInmOnX2CBkqbTXxy3dNBZedN+53h4LX/m/wkkCvNRoExzrnFoDfm5sBfpF91LsnF23/uYg3SR6GZEjSKAVu/gYyn8vsbqy4/k5mxgQPiE9LT0io+H+WvCz/l86TULKA1wNj+rXpiWsBXpSRvrgCLnZJyDvay9znlVkqXJFhxzgtbbVVc7QFn7THik9JUFCgcgP9/tRDcZCwPtiugJDY/G6usJrZu/RzUnPge07QeedZGI6SXhlMRCaPu7qpFTANrG+7/8m/+sLwXGByjdXQeINpCvpHxFRp4vAXs8AAR6SQB1yGgTcXC8jvd1ZQuuoZcOFQmlr+AEPknpaLLdAjquEV3vbx4+W4qAi6h3EnjHd5Vhoe8JWJPAcjx+F04pGC0ir1M5rJSIhFSbUQKtRZPy0abV+HUw8fvcpBQyKwMcGCg6DCWsFoULnx6cviFjh9PgPnwOv6OIpQ5hHXA+aCkB1QElg0ggog43bTQqMJUuOCDORVo1fzKcNCcnwOXghvycRo44iPz5P7sWkiV/Q0mJEIjXAakDXJvUAZkDQ3FQHqe5pAGseZPil8z7WdSSHW3Qs4e+byDy/7qHDhzNq9ZFykvgivaAZEUy4gOrupfeTwejvqu553e1R5SdprWWYtE4+l13mGhPaw31LMq+fxDIUJVSJI3B2UPdV+Aaq38PGRz6V4rSPwB0vQ4BHY76WUYAO7XznbS3dA/fkPGNe8mQk4meZaLZeHuuKYsOYj+g5sbnBNbXNW7e3OdsmOUOi84gyuwy8k+jj1TC1FMBo+Do90PodWLIJKeQScwgE5tEIpBHLjKG8ewEb2NJaAAAIABJREFUMok0wn3nWBNEYZMo0g2l2VW6W8fa6mvjySVHNJsllavHZjQSWKCj9vHHP8TS9dtGLVI5rls2J6kzvvvuG0SiAVRrRwa6MsMvNhRDsXhgACHngGDy6NgUbt18HzPTc6jXWgZAk2t3b3sbjWbZgEI6d+KFs+YtMYLwIbQ7Xdy8ddcoPOrNjjkCBJFIucFmcOUyQURn4POZBLpG86OWGYZeCNNTs7j//iNEwlHEo1EDrK18tF2zTN3i4b6Bi+RsDofZfJAlZc4BJDDMUl06zwpU1eplvHjx3MqEK40ja0DlSnP7GB4bHTgNAyOt6QxOZRRwPujMOIoVx12poNvEBDO130Og596DQFSI5b6gE0eQLmQA5tbOtmWdEYRu9toGLl28dAnnzs2iVqGD7CLd3z3+xrIoL168aIYlmycR/CaIV6s2EY0N4dKlyxifnBkApA00W2Usr7yxJooE+ZJDrEZyZXnKBGUA4t3bFayub9hZ9YNPPsXDhx9YRn6j3rVMoVaT3N9lLL97ic31VSRiUaPyEGcmgRo2k2AGMZ9VLO0bwB2LEaxy3IPaZ+QTvrxw1WhLjqsN7O0W8fbtsu0xZqXTSTTwI5ZE+bCE3d0d+zkU6iMaD5gsNmpVy4YjSEYAkBUDzFKnwc6ScitJrpUQCnawtbWJeqWGu3fv4dNPf2S0UMx+JWc4y7uZBV+tsyEdmwCSMqNjpfnpZMpkh3uM2cv87ic/+JE1ldR5SeCWoCPL15kBa2DNwIFlhl40RqAkysJdJBMZjA6PI5POWXYyM+3bnRqOK0dYXnmJjc1low1h4KjTdw30DKyqtqyx5c1rd3Dr5j3EInG0GswaPEKpysBLAZvb69YYc/9wH+Fg2GgkuD6pWMICF19//Y3JyfTUebz33h3MX1wwmVJFwOs3r7Czw+zINi5cmjcebcdhDdubj588w+HhEdqdHhJDKVyaX8DI8KjpsmajbiBuuVhAn9mgwzmkEgmj/+h2GlhbWzNKB+rgxavXbH2GhlwmKHWSVR202pZJfVgsmqzkM1nEkxmE4gzMAPncMC5duYwbN25ZAIGZdeSepExxHl6+eIbNzTXUKmUMj2Rs7A02GWXJeSwKlkK/9/5d47kn0Eg9fbC9a/y9zWrVsqCff/fEmq+Zbg8EMTk1bmMxepdCwb6XJgCdTODixUuYv3TRBWAaNXPG9wt7FtCgTBDAYgYnK8CYVctMajbcI9BAGaODNzY5YRzBpcoxqs0W8uOjePDwAzz44BESyZRxTr96/B2effMYjdIxUvEUkiFHZReMhFFrtVEbcEBfvH4VP/urXxoAnRhKot5qYXdtG9/8/o/46vefGS/x1Og4zo1PGr0EM6DZXJLVDwQdST3CigOGuhl44RpzP4dDpGOpGdeyUfFUKkbTMj4yagAu17XFwH0sgoWri/iP/pP/GJnZCNgtr3kAvPjyhVGAvHv9zvZtPOa4761vQcVxkB6VDg2ArjVrdr5Sl3S6nQGPeszRCFg2bdDRacQiBkqn0mkD+wmks6kfZSqbyiIejYGdHXnuEdBmVj2DCtzzjPtStngWtdpdjIyNYunmTcxemDupiOP3WK2ytb2JZs0BlJRLc85jrgETdT2rH2rtJnJjeXzyox/i0aePEIwaiwdCcaC4V8FXv/snvHvxynTE7sG+8f+fVM4FQqbf2SAyFUvj0oVLWLy8iGR8CLtbu9ja3TG6DwKV42MjCAZ6KPGsOy6jXm+68wsR9EJBROMpDOWzmJ2/iJvv3cb5+QvGYd1mBlIf2Fpbxz/8f78xUDyMAMYZYMulQaCMjT439nZwyPWgvRMPI53Pmv5hcEnVg8wAd/5MyoJQ3K/FQsmqAuLRIUSCYaDD0y1k/2czvf3DLaxtLFsAlmdlJsMGgmwk6Kh+CPYzgEBQ1PyxkCvxn5xgoCJlemF7n8HNqlU0hKNRjIxNYGZm1gJprCxZW1k33caTlbqZDjNpdobHhnHh4jnEh4I4rGxhbes5SvVtVJu7aHZKCEQ6FjA1m3dQ5h4JOv/E/M2Qs/3+HHhBHWEA4QCY8e15AQ7mC5ILnI63AZAR41+nbWHBxwEQZ3Y5+UoGdrn5nAO/IzygCPF9YN/mlU+oniQn1BeDzGEBfBwTdQ6D2rb/Qk73cv/zDGDWP/8IMDkFnVSJ+e/2ouGz9TyNQ7a9gEAGEZWxq99pznwgzbfnZe8LoNDP8gd831GApk9joPXj9TwLeb0wAtptytrlPAsQ9v15Xcs1Zga08wUGWYEDMF8AtOwAAtB6B7dWDoB2VYeuqaTvW8gPkb/IRBLZSL6/z/3of0//Fx7BawXM+fiA5FMVrPJd5PMLZJOfR9/hxOcZJBzxWq6VsnkFUsp35LvrOVoj3Zf34vd4Dgvn0H4R0Gk+Mty8CjfgPZVA5LAFtxfl08uX07sKtNMcnAVneZ1kw8cq9H03u9/PsOXYT3CiQQKjPpPPoHHKf5as6vnCuhgA4hgVqJGcaW6Fo2gdtEdOZclVMii50cmkYxTgNcKUJDP819dNTATw50+4m/OFXPNK7XXeTwmg0mGu4bwDoPnHv5f0lcbOn5WwyfuIXkTAo8bI6zRfwsl4jfAUVQhQL/nr6mN3+j/HoyCEMENhRQLYhUUJgPVlRA2qhXHoXYRj8J4awwkmMqBnFV4mfcPvCGeQvIjDmtdq7Xmd9pRwHs4JbWldp/HQX9Q6u4CW650hXcjv+RUYtJGUFOt0zCklhr+GWl+NU/tAe9TOLsNHYycANO+nvS+5MR07oKjSugoDdbrNJXXSKtAZJgBae5BBTgLQxErYQJ0+KOn6TA/8z//1f9rX4Salwi9qcaXc+Zk2uA5t21xeEzVtSiuXHERJeK2AMU0G73MKZDnuHF6jcgBOuKIu/sGs7/Nfjo8vwAiWrxzNsBgcSNoY2kinE+JOCz+K5h+e/J0AOAILVLIC5gWQaxH4PBpSXCRlKGvRtOi+EjTQ3GtmqAXXQeODwbxOm0AKSwqa11mGE5PAB1FdHfy+suM1vNYH2nUoap58wFgCKsXJ74nvyN9gLqulOsjqPM325LMk/FoXKUyBvloXRU95H45TAQH+XoEDzZ3eUcaDf9jYBhhwc2l+NMecEzenLlChTapDiWCEjAX/kNT3fGJ+fywCfzk/PvDPa3xFJQBSz5My0+F+loJD3z97cPogq6+cdGBK6WpNKTd+JFpy5StQewc6oYPDjvPgK2Gtg2TPV0A+AK35017VO2geNF5//+ozyYhvlPkGgmTOV4787NSJcPx0Upj+/bTfJTPa0zrcTMZDgy6yne8boGfnkwaqv66nh6WLQCboBJvx6wBoOiDuHV1He+u+3mamC3nmKI8R9LtRJKITyA6dQy4xjUx0HBOpaUyPzCKTCFsWX7cJvHn1DrubuwZoMrspmYhie3MFh8U9BK39bAf1VsMylMvHxzh/YR4ffvARLi9eR7NFAMdxP5Ky4tnLp0il4+h0CcQ1LNOXmU/MDmWGK2kLmA1CEPH2rbvI5yaMX/dgf98ynEqHBcugHs5njN+RAB4b21FPprN5V77XaGJqegYLl64iGHEgGEFcAjfM5mTzwqFUzGXA9mBcuoloAvn8qGU8MUPs1o079lkqlcbR0aE5w2y6eHh0gN3dTRtrNEon0mVcMJJL+gc6qL/4+V8ZF61kgpyXr96+wt/95m9RKOxhdCxnPMPGTdV3DiTBDR6M/A71uNMTQdsbxgXc7Z7oO/6f88ksyenxOQMvrWniIOOLIIx4TrnP364so9aoIsESxnAQk+dmcPP2LXMU11ZWnfy22/iHf/h74w69emXR0RT03TlXqbDpWw/5kXHcuHUbs+fmcVQ+Rvm4hNLhDl68fGIZ7nZWJWMGllL2lpYWjSOUYBUbRL5bWcVQMouf/fTnePThRzb3hwVH4VKpFFEsEmB7i8ODfctwdUa0y5Ti/ZpskNVpGGARiYUwN3cBwSAzQVzAiyVW1hiuD2vSSBmPxJJWPs7AwPjYpAGMfG/TQ+0e1lc3LLuUwCwb7ZHShk02+XzOl/lnpAlixhi6BnqPTozamuzsrmF3ew1b22x+Wca1xRv41//q37ezhKA6qR/evXtjZwOfx+8clUg3Q5oSxxksB5frdO/9B3j04JGtP39m4KRwWECpfGh7hdyypksMnAgjMZQGSdTIA8qmjaTvmJ05b9Qe5G2vVMvodFxm+ermMvb2to1fPBBktpKTKcoXwaZOO4ClyzdwY+kOstm8lUsww71UPsBxpYg3b59hr7BjXOvGvdhnxU8c2aQDjfaK+8gNjeLu3fv48Y9+iulzs5bdwnJ9gn+sfnjx4inW1t8hHA06buNBoJjXHZZLODoqWeZXNJ6wTGDOD9e9Ua0ZoBEPh5DPZTAzNWGln81azXi5CfQThGa26GUCbKmEgfCcK66DZVINsv8YTGs0Gwb+kyoomszZ88gFf35uHhcuXLTnxmMJA8b5ruTEffHiiTUvJTVLNBo0vRWNR9ENOO5fZp/ef/AAS7duDBrbdI0G4nD/wIDo6mEJy69f4emTJ8yBNLuRGZj8lwA+95PZIMkhjIyP4c79B7hx67p9RioJvsOLl8/whz/8o/HgG9/15csuUw4AG+0dFooGiHLf0BYmh3E8PWRrViK1RSKOew8e4tMf/tDGuLa6ipXnL/Dq+Qs0SxWjIWJAoUfdEwziuN5AE10ctxq4uLRkAPT4zJQ1na1Wa1hfXrHmfF/94XNUj8oYzeUxPTmFZDRha8YsXc5/YmgI+ZERVOtOr8UTCWsgyMzY4zr3fsU4SnktATUDz0dHHfjPwBqzWfo9XF66ih//9CeWgTs+nUS7Cjz94iVW37zDztauVSLUK1VkMimkrLmQS06g/qYOpg5sMMjba7vKyYHdRuCONjSpWKiPSYnUCXQRTboACZsmxpNDuH7zNi4tXDE78eiojOW37/Dy6RNEgyEMkYqr1Tbge3x0zFHg9HoYn57C0o2btqbWsLLdNj3JCpP9nW3L4ic9TfW4asFDyrnZDQw4oo+94h5Gpidx/9FDvHf/rmW0F8pFA8bZlPFgdROrb9+586lC+ifqCsf/Kn5mBpzJ6373vfdx/co1A89fPHmKL7/80pqHspKIHK2siIiRkqTLe7tsVb53n3q4G0Aim8XlpSULBBBYD8dYBcA+Hl3LnP/sd7/Hl59/YeMaisYxP3cByXTCwNeDoyKK1TKazNyPx+wMIvUH/7BChMEezg35rtk/gPufWeJtNkNmcDkYQbdNG4ac2Gw6FEG9WcPOwTaOygVbZ+qy0XHSG01haWnJ9Pzvf/97axhMYNZAph45uOMYzQ/bHqYesSBXu2PAPpufzi8sYOHSFas6IoD69PFTbG/vWIUNzyMC0wwWheNhXFyYQzQZQD9UQ7G8ho39l6i29tEJHqPdr6Hbd4kApExzPgN1d8BAe6fLTxtYy8eVvSt/QQCFb3fL5gwOuICj1I/xOJKJhAVJGZzjOUKg0tmzg+zbga3q3MCeVQj49q6ezbHIV6QOUsYfbSnZ5fZ7AmC9njX2ZECMwV2+Z/GgYI2RZaswoC1gy3x7VmbRABqA8LLZfT9f9rLGIp9Q/pzNT88lkPGPwDJ+T36n7iG/g9fxetnS8rX9OdZn/FdYgg8u6dyy9eg7gMQHv3R+awzyveT3yvd3IJrLoBZQ1u06Pl4jUh+8kwHsPZeow/WU7W9+04AClGa4v2b+mlqSFLvGDv7oOsNZuqf+J+8r/1lzpLnW+ghbOAHUBgmAAmr1fX9+DRPBACEfYA/ydbUuAhZ9jET/57gE8qoKnePwqR80xwJT5eNT5woU5diUrax3pXGn+dT68Pqze0J7T/iOfFHf35cM6fvCISQbuqfuwZ+pt328RP6zkuoEjDsfL3ESlNL88/34O1Ex8HNTNwNwX9/395cvj5Yd6mWvck6V1avgh5LsNGcKIvFzUff5e1QyIDxI+5ZrJ1zlxH/vDRKxPN9fe1a4hg94C5eT/PC5wvqEA/D9+GyBx/w+r1eFgPY197aSBE/9abdJTuUD5p8IOOe4eT/eS6C9D3Lre7qfS6hy3PNnsQQBvcIMfPxC66/n8h58jo+L8v30uc4/Xq89KgxJuCZtAr6z5IPXJQb8+ryvQGsL4JxpSKr97WMfDkQ+rarx96vkkGsv2dO8as8Q7GYAyCqPPExW2Kb2rbAQ6Ul+X2tNv8jW185VTzcOmJHdnmbAlesWsuC0Zd/HnF8d+F//2/+8L4HWJj97OPgREl9QnKHmhE1Knf9KyfD/Ej4DSwcE1ro/v8+MNh2oomuQMpTC1iaWYhH4JwCa10l4zgqanimgkNdp8gSAauFOFmaQPSyw2U95l7DLOOC/yoDWuPkMzakUw1nlKEWnxeZ3/EiLr6hPTi4vjV6gvii4NFbfgPA3lq/k/MNeERptTh18fC+NUYaLNiDHxk3Cv5Gw49A6GY+3xv5BwncQKKrDS+utrqFS2jq8eJ2cdG0QzZfkUIYZs9xkeGguJQvu3Rz4rINUMsPMOv9w57WaK37fmogMDhPJjsbHsQmc0aGiw06bVAC0Diw/2uyUhMve9/9KHn2FqDH5ykv7RnOh8QnoV/TWP7R1qGivM4Lu7wPtNe1pybl/uGifmHIbNHfR7/050ntorv2DXtdrPDKEJHf+tfq+Irraj86BcNUUZ/eljI2z8uIraXsmHIBMg9Mfu76v9aNhqvf25ToWc00kmMXLMRuNhAF2zjB3ADS/S345gt20WFzpWR9JxCPjyCZnMJY6j/HsHGZH5zGWybDXGuoVYH97F69fvEKj1gSdHDrY2XQSxcI29nc2EYsGEYuwlK9jGY7MtmXm2MLCVYyOT1iGZrvlDDoCOhvb69bMrA8C5VUDf8h5TJCK1BbGfdntYjg/hhs33kMsmjIKhYO9gl3TbdcNvB3Op8HGR3QI3759i83tLXsGs/6YIcxyYZb5JpNDVmrMuSmVCKgVbE4SyYg5kQTu9vcPQFpmNh3KZUYQj6Zx8+otzM7OGRhO3sda9RgHBzvY3dsxoJTZ18xeGUq4EjpmJpcrdRwWj/HLX/4K9x98gHqtaYAQM/0KRwf43T/+BkelAoZHUmi1GY12tBsEYDKZHEZHxw1Q4s/1umtOwgZ8LjDWNKCUAD33FQEVBhJyKfJXZwFmoiGATDqNseERc+IpO5S/3f09K99nKXcgGjb+3vmLF0322LiQ6TOk4fj8839CLBS25oTZFLPXXHC1aY0+4wbgXrqyiJHRMVSrdcvIbTWq+PrrP2J1bdlKnCbGRw2MZoM1AgDMgqaOXtvcxovnr5AcyuJXv/obfPjRx6jX29jecsDDYXHHgNzt9RV0ey0r4dU5dnxcMWPhsHRo85XMxLFwZQFXry4hPzxu9+DckPPauIvLZQPMq9UGYok0hpIZTIzPWFn3/fsPMDIyZLymlaMWVt+uu1J9sFlmGWU2bTs+Mm56UkSY3u+6LAA62wsLC5iamUS708Lmzjq+e/yZAYKkeWH219/86p+brPFMWVl5h/WN1ZPzifdhcIRjI4ct15XgouNIbpgDf3lhwXQ+s9iYPc0M0FLpEJ0+DTlyK6etKWUo6noM1I5rlqlPEHpqcgZXr1wz4ITgDdeBWeWU1a3dTaOMIdjGLEFmfBM8YlY3x147bmFifBZLC9cxPXXOgFEC8pUaaWP28OVXn2Fvb8vAOcdZ3rSMcmbdMuOb+oXNP+/de4iPPvwUsfiQy2xnU8IIKVwOsbz2Bs9fPMbBwa4ZgHxH8nSb7mRJdqNtAAb3ErENgnhm6NcbGMlnTSZy2bTtWwLsXO+1lRVrhlnYLxodwuTkNCLxiO0bq1Yosvphz+6Zz6RN/1HvEMwiMBpN5JDODFs298zUOUxNMjMyY3PLDD5nZ9Tw5u1L48LeWF+xQBZ1z/DosFFKsAHi2MQo7j68b+AcAWnSdXBvkWe5uLeLVqVmQPSL588NbE1Enf4h6EsZK1dqOK5WEIxGjcP6wYcfWZVC3BrchY0//k+ff4Zf//rX2NpcNw5qy8IcGbGxlpltSJCMNDcRl9HFDGJmUxP8ajQd5cLc3Dzu3btnVDSkL1l9+8aytGuHJXTJDxx1Db1Iw9ILB9Hs9QyAPnfpEn7yi58ZoEq9VDg8wsqbt3j+5dd4+d1Ty1BPxRMYZfPJRMoCYgcHRQO/KavjYxO2JqTz4X4nBzMBaFIflAyEbdiaEjycmZq2jFXKD+lZGqzsiIRx4fIlpBmwzGZw8857mJmYxtvHL7DyetkooixYVnZl76RaIMc55Zv6u1Kr4rBccJQXmZRVg0RiYeMrZqCg3WiarLHPATOu+6E+kpm00S3U2x1MX7iAX/71P8PN23dsLMyYZfDu83/4B6y/XUaPcxeLGw/2cCaLboc2FTB9fhazFy8a3Qr7G1DXkP+a1AlsQFliQHN7x3i8CbqKdo1OWSAStnF3Qn3Mzs/h/ocPMDw6iv1D9jHYQ7Gwj8OdAva3No3Kh3z/BJo4l5XjKgKRkD2T97py9RquX72Osfwwjg4O8frZCzx5/Ng4m9lbgXM1PkbwMIhmveoST4KkbiCNSMTmgPQbC5evYObCeaO7CUZdGfT/z9ab9ViaZVlC+86z3Wvz7ObzEO4e7jFkxpARkZFZRWZ2dUsIgZoXJKR+QuIFCSHREgIhEA8I0S8geOEBfgCqokFCdFV1dlVWR1Zmxhzhs9s833vtzvOE1jrfMjthnSa5zO0O33e+c/bZZ++1914bwVgAjM++/Z5Z/gAfe60m5RP6H8GqVrdjFgtZIpex3EzBVtfXbXZlgQ01y5WSPfn+ezvc27UOegiEI5aOp61ZrVGWkN8UC4MuENzvCHwlbDyc2Fm1zHO13nT7FHK5uLxCHvBPPvnEHj68a6enFfvzP/9z7kXyfqLxJWiV+gNLxKOUWQK3GWStpy0/u2B37t2ztbUV2gnoC/Hl51/Y9vYOz3M0XpxfwHtgmZzY4uqcpbIRC8W6dlrZsqebf7B+qGLhWN86gwozoKPxKKk9nN8TcP0G2YHQgz44Kt9IrwlIUZKGfFfZ66A2wHuwzaBnobcBQKN5NNYQFA/ONnV0Y6iecT4aQBEHOCp9Vra2xiDfUfau7HoBHAK/0tmsXVlb43mPcw8VJ5BpnGuQD1YaT0A34WgDCIKMHGVhNHh+vO4DNAJyNAYHJDjgQb48KzUCzmm8LhoCvK/MY4FR8ifkJ132tc8BvYC+TD6vsml9v1bjdI6bCy77NrnGCb/GT2TTvArEccCUoxW48K9cdiz8AbwunxK0Ms7HdUCLEqBUQQnbTz++r4TPEezrOapFH3/g3AQc3r7PKn8U9/cbTko+fDwECUSSB8mo74sJfIQR5QOzAvHlEwsYU1M6JS8JXFQAQP6w/LTLAKvm8tx/CxJ8hMMooU5gqGMhcL65v464rp5Hvqr8QM3PZUzD3zf6rGRB8q1xSYYQANP/tbd9efBBawRJ8Tf2lbAVnEXCo/Ca/FAlhok3W88nEBC/3dgu1kUArfaST+shW1yAqEDNSUBjqLnz94k/n9qTwmEEaiP54LJ/7sufAGJ/vwovECiKawk38v1uzCt0BOwsVadLH0guJRf+2uE96R/8X0mgmH/tZ+wrYTk+ziU9omcQBqlgFD7rA/v4vNZbc4d74zV8TkwEwoXO91OAxWkdXBLUBU0NPgc5UQW5sDNiFgE/NMYWD4JnAsodhuAAaHxOQLuP+0iHYHzQv/hbP9orek0yoHELUyNmQfoQRyOk17VfhMtoD/oygc/oh1V0CAjEXKKr7g8KDsk4EhGQYBWPI9EgzWQDnLtMfPif/5v/bCKFjC8z2heUofiAlgbkbyAKbpBFptcvf0dRKN1DAihlKGHA+zL+BDRJOIXm+4pVSstX/BJaAY/aDPisAF09hxbXB/ukJPyID14TZ42UC55BB7M+6x/Qihho/Mp2xWeluDXXmjc/yiCgVhvRNwwkiNqwoJ7w74Nx+AeUDhJtUgeWuSxlrYEPlkuR6Dra0Hh2RXDwf61FNOIET1EmCaoMNCk3rRc3TRAh97mAJPj6rbXDuikq6CtPHSQQZnX21rgEiOu5nDJx/N3akNpAcIz9zSf51TqpeY0PyEpR4VriMvWvcVk+ZFzot5SM2xtuM+vw0vP7xpIORs2llIt/OOLzmmP/IPUDMr6RJnlNJVz0S3se6yiFLBnR4aP7+2sMB8tXgHpP8iZZvKwYJR8at8as/SjQXPtMcoixqFqC1wCVRQDg+4e8lDzkx39u/V/rhUwm6o3IBZeT7whc7D1nMPjySaMAnIc0LN38gzuSMh5kliDbRu+jdHU8DrPcHpH/SChr8cicTU9t2NrcLVufu25L+Q1Lo2y2MbF6uWJnp2d2tH9o8WiCThsch2Q8avVaycrkvu1aPBoiXQGAsqOTQ3JXoowdJe6ZLJxacO06UA7ZpUvL6NSdIrDT6YG7NmT1ZsUazTrBXcz57Oyi3bxxxybDiJXLNSudlJnRCaAwlY7a7Eye2ahIKwPQAR7HYqloOTRXy2ZtOJo4QCfI6kDWKhrYAYxjSc6oZwsLSxaLJtnMrd9B1lfPlhdXLRbN2LW1a6TSAFCFg+qscmo7u5sEsxx/9IAOXy7jABt8BzQV9WbXfvTu+/bxJz9nlisa/2Hvd3tNe/b8W4J5oTACD+DvbVi/22H2F/QAOJEBTLIz93ASgNLzNj8/R/D94HDPNc9DuX2vzfvlUtOWTmbJ1Y2zCE3AZqdnHNdxxAHQKLMu16uk4QAAnUGDsakcS+KPDvcIpnXbHYKliXCUmWEAM+BsO32McxZgQ9YSAJFC4BEPEbxpNau2t7fNTFRkHq6sLNnR8SGDDbgOmgQCXC9XGvbixUuzUMx++smf2KPHbzFbHBQbAEXRzO/waNtODvZI04AsQmYtRFMBaFMjAA06hOn5aXLtIgMUmXmvX21x7ACbME8N85DkAAAgAElEQVTYc5hPABbd/siSiaxtXLlJ8O2D939iqRSyzlDC3rLD3VOCtcj6m4SGVjw9tnYXtBgTUpVA93eDqgIAOXfv3rXp2Rne67R4YJvb39urV88og9A116/ecOffxBmuAIFhAC8tr7LpYySKLBAAXa6RU/nshGCSy9x2WWKzc9Nsrgm6mO3tbVIJIBsSZyk4ktfXNiyWTDm7gE2nHPXM/NyS3bvzgPNeKVVIVQLOagDJJ6VjAkUI9iwszFsynbLRuGetVp3gfb3StUg4aSvzawRxAWTg/Wa9SJn9/vlX1mhWCMIjg9VxJ0YIpCEIhH2EYM47b79vb7/9YxuNQwRwW50e13Mw6vFZQQNyXDwinQ0yjREYQIChWWvy2W/fdhmmAOuRtQBjuF6pcg5BfYBMZsgk5haZDa1GzU7LRet3elZA87jsFEKq1IeomDg7q5A7e3FxyW7fukkgtANKi8NjApuJRN6i8TT3y9L8IjOhU0kX9HEVViPO/4uXT+3gALzvJ2zomMkAuAKP9gwBPmR03nrjLgNgAHqPTo4IeqFiA/swMhiT2uBgZ/c8UxbZnqCrwHp1un3u0Xg6bXfuPyCdR2F+lvsXeASqCl48f2qf/+73Vq04znRk6CPTHPMI+QEIC8oF6CV+L+DARJZbM2hoCj0OkHd5cZEAVLfTsga43ys1a9WalkulnQzOzhMsBPBY67RsenGRDQzB7Y2Mx+PjE9t5/dp2n7+w8tEJAWX0Ige9AxqwIuMSgQ00AAUAvbS4bDNz83yfoIJFrN5u2GmlaNV6heMFN/eH77/PABjmH9Qkv/nNb2xn74CUCkvgtEbvExvzM7eu37BWuW67W7vMJIPMgvsYQSr4H+h0jpLLDhq8DgfWbNdItXH95nXyMuM96Obf/fa39vy770jfAfoPB75OSMWB57d41G6+8Yb9w3/n37abb9xC/JZNEcsnNdKPfP53v7VG6YzPPZ+b5u9eu0cnbm3jqhXm58ltPBpPmKWP65O/st2xGjL0D/a4bqgowJ7G+QVal/54aGfVqjW6TXJo/+QTF5RAA1ns2d3tLTvaPbB6pWLxSdhmpgrMxIbCRuAH89QbTyw/N2Nv3H9gSwuLzFTefPbKDnf27Oy0SKAQ8pXJgrYmQR2B84U2eixq/d7AQrE4KWnS2Slb39iwq9euWWYqZ6OwyybG+mH82683mRUPABqBQMznjRs3WLFhsYjNLc3bytqqzSzO2+ramhUWZ2ycilooHrIT0NVs79qLJ0/t9fMXFh4bZRFc28gyxXwh8xl6AfYE9AIoWxAERZNKBERhG83MztvCwiKDLLdv37WNjVn77LNvyQNPO7zX5b6uVc445pkcsuWn2DciFEtaFg2U775hV6+ucl729g9t89UrnmfNZssSkYwlUgCCYgw4Ts1kLJEJkff55GzLtg6/sVG0buNwx/qTpoViaM4cZvD3MtCFapsYuZr/+I9sTx8ckZ0qexZ9OWiPBr1UIPcYN/Qkro9eADgP2z3XgwZ2Eb7rfKaI61tDH9plPPv+qMAS+UkaP/Yqg+MZ58wjKDI3M8M9DI57UJ4gaCjqSAI1sE8IwDt7FFUgTK4IX9wX78velX8lkE+vC3RSUk4i5RJ0cE1lFCphCeOX3y3/wvdzMOsCPC/b+z5wIvBQfusPfPa+q1iTXyt/Q/6N7iufUH6BAM5+31G0KEENiSQKeuNZeQbBvg874N0HoHmvoAcMMvv/mH90jqn0XaWs/0NfM+zkTz60/BI9M9ZeQI4P2mnMSHyQfyw/TOvoYwxj9i1wvqbexz20ZngPY/ghPaqjgBCYKr9dYBzlKADTLvvQWk/4Ilov+U+YR607/CCMQdmswjfkt2pclNUgCCJ/T3/reXzwUfPj+8iX/Wb6bwGA5+8t//r4v8B6n2L23C/1AGjtAWFGGBfWz9c7msOLNXVNT4VH4X3MhwIf2rNO9pxsKpsY40fPGCYjeAEkzb2PT1xOiNT4QcEhXXYZvMVnREUov1frLT2o8UqvaA9o3fA3+30EzyUdh9cxJt/XFg6hIIV0jAvkuUCl3oM8qOJCWIPW2sdf/GdT9re+J3mQXGIsvg6UfEv+pSOEaeJvBWT0vPi+ZE/0HxqP9p7mkDo12ENYQ73P8QTnAWmyvN5lPo7HcyDp6A/1nMLl9FuyrGfBPRV8iLGZbYiVYf4cXsbAtNb+vpAeA7iMtcA+knxyLAGu5TA51+QbADT8H2Bq4C1nBvT/+t/95xNYi+hOjHKgVhMch32LRmI8GFH6ivfBv6Xf4H3G6/jNTtKBU6KNpENAC3s56qXJEbDsd+ZUSjs+g+sI+POVpoBgbjr0Yfe6qOrg9IE3XygYhSYhtv0guiGlimsLyRcQjA2EcSn9XgKpjSEQ/Y8JsBacixSP/0BRuBKti26ZGBOuJdBMY/JBbsy1NgDGigwd/28pIh30AqB9paR7KuriKyenmEAfAEUHYNJ1tQYoIy4aCTMP8YjLbP9jRpqUnDa6BNnfiFLuMjj8QwLjVGmD5lHKllkTQXYyACpkQOsQ1/XxXCqlANimg17r6w4Bp/x9w1IKA2OB4vNlUiCnlKWiZPhbik3GmgMe3XopkqjNDZl3a3JhEPgbXXtKh5r2A17XnpARpefx98VlY8Q/rHWYM2qHVMNA7nQ4SoFKLn6w3zwjFmPrDUbnMozvXzYSfAD6QmldZBPrUPcVpQ4SyRXWUKAzxoL38TcPdjhIQQRQxrLm3TeKJJ+X3wNnMuUmyOT3D1a8rs8j+/GyAnbXH5JXEZyIBKlQ9g6DAshUcDAA2ELpJ/bKaISsRRijZtFwzmLheVueu2E3Vh7ayuxNyyembdIza1S7BCW6TThrVWYiVdEQqgtnom+1SsmatZKFJj0bD3sWisKY7JIyAPOQyeUI5ETjGQKX/YFzBvBveW3ZpqcdaNLuOroQ8CojOxl8ywCkAYCQYmESYyYrHED8s9GIUUzwpyLTCQ0VAfiA//PV6xeUZzhGeGZlm2GNb968znJPjA0ZkGgGuAKwKZUhF/GgiwzuU1tfQdZz1DLJKbtx4yYdOBzk4Ane3Hph9VqFgKnzG5HFE2XGJAC4WrNlZ+W6raxesT/901/Y6voGjQGAlfVGxV5vPred3VcE4mbmkKHsMpVAH4CMl3y+wPHEQgAp4zY/P29377xBWgtkqQFYQTNDUA6AFgAndzwCrsuEhYZjlhmjKRkOY4AgzuAZ2dHpiR2VjpmJNUE25Mg1D2q2G6S7WF9fdUbBcERADD8xizKDDePBnHW7ABJdEOGsWmeQAddGEz7oPjQzXUQzq411lnQDfMRBjxJugi2DsR0fnbKpGPh2l1ZWmfEKuoeZmQLB7GajatVK0ULjkc3Pzrmytxiy4ztWBkDWblj57MzSU2l755232GQNQYOdvV07KxUpg+CaRGYvwPN4ImmVSsMm4yhpQ9ZWN+zDDz8hiAEKAfCanx6c2MnRKc+a+YVpcqgis7bbajJzFM/Q6XXZJCs/M21vvvmYFASQ22LpwPYPX9oXX/49uUanclMEE/EPe5AA9HHRllfX7P4bD2x5ed3AGY91AwiNOUMlAChMIKsI4AD8KUxn7dr1K5QbzCWy3bEGpbOqpZI5W79yjeX1jovNZQ+ARgPczVeubLChJgAA7EfYUrgumjbi/8hWA8CNJmlNZIzXTu30pGSDztiGfbNULGOFKdCXhCyCOvHQgIGB/aMti0VDbGSpjEFS/nR7pBRJJjJgHre3Hv/YHtx/xP3Ocm0bWQm6olWxerPKQEyr23Kg8PKSLc4vUi729g4IKv7Jpz+jwwDDtFwscW/sbG05m4lOtjPSm41GELgdUCbRePHNR48IJGO9IH/4LgD4SDjM7Lzbt2/azZu3qV9QUQGO3l4fwa+OjdAELTPFoBQALsgezqd2s8ExA4A+Ot5hxhrAc5TyARRGQzQY0KAkyBbyLOMHH+/+0aEVT46ZiXt1bdXS8ZgNu31ScoCeggGjUJTZspnsFDNtW92uZacKdvPeHbvzxj3SZ+BZIRvY+wALX798YbXqGXUx3nvw6DGzhXGWY5+BQxjA6xj2awI9PFq2vbtjm5ubDHQ06y2W/5PWLRknjz0oFNBEcNgdkgsfMs+soTSa8cWs0qhbLJW0uw/vc6yosiHQtLVt9WLZhr0ueY+hywAYUi6jyAJH5UKXPNVzbLaaIQDNc3UStqPisdXadWawQoeC+udXv/ozW5pf4FmHCoB//fe/sz/84Xd8PgSEwM+L4Bn2F6417vQoJ7DD6SB2u1xz6AEkR7BCzUakiwhFUSEzb2++9dAWlhfPM8C++vwL+7t/9WtmFHP+ssiOTpBWp4NGP9msXbt3z37+q1/Zxq2bFoqFbDgx29vet63vn9i3v//cOtU6QbVUkIkMjmpk+GRyUxZLpa1Wb1ij22bgDg0DlxaWeZYUDw/ZSwHPq34roOsApzgA+kqtbiflU1JJXb2+weABZA1zeLC3a6enJQPHEAKHqHzJp6cCWzhi7T7O5ShpU96494B7o11vMIixt7ltvVabwD3tewzYxlauFSnXqBxCs1qsH/Q+7g8ub5xRV69fs+mZGXKTQx/gDISDB1D8cG+fDecEFEI2wf8N3Tm/vGSFmbylprIEoOdWF2ySjlg4HbJ+a8A9sbW5aX/zV//KDrd3eQah8eN4OGZwAmcb9gz2pwKrx6dHtCUgkzgnsrkpyhKCdNDDoLmBPMOGgf1QLpUYeEHGOfiuwwh2F2ZsqjBnIzxnNEkqnlVQBMUjpEnZDwIEbJAcTVm/h6B0x+bm5212YdbCiZFVmkdW7x1brXNg41jLuqOKheJ9s8jIQlFnb4JCCZn2yDo9BzwZKMJRE6OuZKNoc83VYcMp0IvXkQXrg3goO8bcw0Y578UzcPydAKBxJfw4PzKg6gsoB5ztHrbxxNnP8hkubEYHDCtYIvAEPph65qBiB7KAPQZdD32LOcZ3omFHAyTgB+eRfFt3biFzzmVDyx+Xr+L7zviO/ES8Ln/yHOhVRnng6+Dal+kqldRGiw0BLNg6gX/vg4eX74u59sEo+YqaIwJUfZcYRZsphobC7sfZmR3aYQB5faAUzynfCUkR8t8dfuGSs1AlJV+cfiOy25kx6Hzdc38+FPTbIac3MjddXxhH2YfMaiStDEnVhdf1vmtq7jKg5c/I38DYMQbMpdZGWIp8I4652+aYWLEViVIXIACCCiDoYyTXyFf0AWj5oAIVNe/yn+EjXPinQbPFwLe77MOp8hnXlP/rzzWqFLRe8qV4TgbZ+NAbAlx9gF37Aa/51BFKTvSv6eMPwpT0DJJ1YTZ6ZuFE4u72QWIfxMOcCES+7E8KGAzBr+mjGhjAGztYnu8BAXt4Rq2rggru+25P+D6tKAAlpxi7qvKAV+CckM+PvgfCpQQga30d+OcCJ3hN+JTkjKD/4N+kOznfRB5djo/x+UEd7TXhEnoW3Ffjli3nYzn4nHAIPacAZ2U2C/PB+6yeAQ1gr3cO1mMceEYfN8F45Ovj/8JlhFlhXJh3XEsAuNYIv7W/hF3h+6KdwTyfr3lQnY97Kbtb+IfmXTie9hXeF4YgTGgS9JgTtiZZRqgK38cY8Zz4vNYN18APMbOAe1nPrLXXs0jXSg78+YCNxR5oQHKDa+IewhO1zppnXVPnldsPbi7dWeiCJNy7Yyd77h8oJkF143Q0MEvMGWzj0P/+P/5XE9ecZ2C5XIaZSzC2oRjIxxbHwqM8B6UnXN6gwQJKilz5BwYv9FtlBBJEAb6YYDwcnBsCV4EgSQjxviZfh4lAVB2+miTxQhHUC7vDRPdRREsTLkNM1woF0SYtIB7q8qLpoJSykrLUc+J9AaF4T4ekNqOygSWAWkiMV0CkDj05LvgOXoMhgX8YEzORggNbSthXLlRk5xnNF7zYTnk74+UCNHclw9rUcDCdUOuAcQcp5zg0diVI4OoDoAb2zYAj9wL8DCJyKFX0SgA0rwKUteG0UbFWAjixJnCO8KPD63xdgqgwQfbgIJZikiEFAxdjxfVYZhZymRq4LsvDvKxgbR7Jq4wtPbP+1kGkA0GKT2srAFpKGk6PlJZe08bD38gwkIzrAJASxN/ivcYznCufIKCie/oHh5QBPivwVpveX29fSfhGg/aQxgwAWtFnAk7s4O0yovVPB+K50R4oFs5ZGAoHmRSO2kYgsA5xgA2Ux+B9yYUOCpRuYEyas8sGguZFitE3NriWEwf8S340ZhkoMmRgnEl2ZYxoHWiAhS545DQ3MjicgfbDZov4rhurOwyQJQRQUF1p3ThJ9+j2RwhBiCRB6H5/RPAvPMlaOrxga/N37eHdj2wut2aDptmwY9auu3JmZOgiS4cl742mdcDn3KrboNuxbqtq/V7DOm0H0gAM63Qd3zOcToDqOTREiySt0x1Zt+84HN/74EM6w010R28iY7XDzMJ2q2Ynp/tWKp/awuyMrawuWxY8t2bWbHRZTl8un3Eer129YQ8fv2WhKIA8ZIo0bHvnFYGudAqNtBwAd1ZxDhEcd3C+4vwol86YmYwxAHDBPm7Umiy3hcOK4KeaguFvZBg2G3Vy+o66fYsjOBoINWg+oonAOOm7NQZws3HlGrO/AJoCrMRYkA2LcnM4jSj/RTQWWeUAhpBBi4yq6cIskmfZIBB0Dxe6vMsxodkSAGg1OgMAj8ysTr1t87MLduv6LUc/gOZToNZAhuvpge0f71ln0LIJOCcn4Hh12Wv9NugIhmzIx8aJUTQgiVur2iYtQTLuGvtij+EHwCWy3OFMpzIpAljIym40G5bNZmxtZdVRHCCjGAZVwFGIpmYABc8qLrsOwDTP1ZBzrHCWDPs9S+N+QTMuzHsiGuecAsytIKO21WJm3vLKEjMqMVYAJaNhz/aPdgjMJdMJglPg8+y0sSZmC3PrdvfOfVtd3SAFDYINaATWRjY5+HETMQLurmS/YX00g4w7zkUEdro9V5L+4Ycf2VR+2oGcdWTY7tsfPv/MXrx6aqsrK8xWx94DYN/tjWzQndjq2lV7cP8t0k2MUXE4cRmq4LS2cM/KtVOX0bi7aXs7m+RIv33rKueWJdRjR2dwfFq0TCZvS4urbDgIQA7nJ/ZLrVInsAjAE5mHAHMQGEVwB8+G4Mtg1Gc2IigqsD/LADJrZ6yaGI9CVsjNWDgUs06razBMB/22gaWp3alZuVEkwAZ5wL4JRxLkYEdWNICfYT9imXTB7t19bA8fvEUApFQG33KT2deYq/7QlclLJ4KWYH5xIXj2fXv06JH9k//wn1guF7dqtUewBvPy9MkTgpCtOjjG3fkAvYR1QmAaWWMffvCR/ei9H1OGwfOLZph4f2dni6At9sKbD+/blfWrzHbvNLEnh3Z8UrFKFZnOYSvkZy2fn2XgDEYxMsdB9/P8xbdWLh0xE3wql7EPPviRLS0v2lkFlDAN2z88tG0EkcIR6lfsDVRfnB4fIfHT5manLREJE/wDiA4KjkHHcXrGYknHOQ07bjgiV/Kde2+Q6oJVCq0mzxboVDQIJWd7z5W0494bN6/b2sYVgnKwPZAlfOfOHUtnEtYdDJk5VyoV7be//a394fPfWaVYYaM/ZLamMymrlE8YTENT2mQ8ZYVc/pwOKlfIWTgysVanadmpjOUKeXITQ3arjabVyjVr1BqWSWZsaXGetD84y+tVnAvDoBFZw9KJtE1lpxhsgm7D2YM1G45BD3TIsxtn04P7b9pbb71LveGC7gC6sb9+RzoOPN/9Nx6Slx/VE5DH8Ghgh/t7BD2gQ0AlBD0DUAigDbLEwd0OnZGfztvVG1ftzr27Njs7zX3tuNq/ss9/95mdHh1aATI5P8sxOAB6Yul8wTZu3bO333/f1q5et0nYUaZUz0q29+Kpbb945sDcTs86jaaloq6fCJ4pN1XgWPcPj1hqisAR5GtuZt5GsBu6LRv0Omzmh0ARsomhd7Cm2CenxTK/jyoMHOigILl284bNzM2ec0kj1hyJuiALqlDk+KIyAc3m7t29y2qesEVY7fHN11/b06ffs08Awdz+wIaDDsHIcvGIOhBrxeqDep1Z4DHwvc9MW2805Fzj/pjjAQCaWIyZ49A3ALR5BpL+Ku0yyaMRW1heIvfzKDSx+cVFW7uybvNr8xYvxCyccEE0mCm9dt++/P2X9hf/519Yt9GxSW9okXHYZgqzVpiaZrM9BGexx1FpAx2KfYSmms6uB1VBghzwCODiOegEj0DJ1GKlD3Ie8DfmH3NHECua4jkNDnbMI4I3WEM8E85d2D6wE7Fu6NeA5oSgIkrnc7a0vmjtQcV2j19aN1Sz9rBste4RaTmG1rXhCCArACIAzfBrUPIfNK4OIREpTpdnOIQzjbMBCUoAPVBdBfuyT6BzFDjV8mUQCI+FQ7QlMH9KbMKZ4ILG3XPfRj4S5kigFm15cHIH/is+jDVzQXMHPmAdcV3Zv1zjwYBzC5sKIDRo05CNjt8KoojeQ/6OQBElctC2HThA3bd3BWLJz8D3fP9b45Df5CdfYawINmDdBGribOJnhg6Ad3LmrDfZJ/gtQJfAaQD0nPvsgS9MWg+05QwyQekvBxUNyvAGfYxsc/rrKAsPKDMIUKvnS0B9geCKfAX5nj5gjntgTQQyCTjzs9KZ5d2HNkP0wvnN8JflN0MPovoRfzOAE0UfmAg/x2a+o76z7bxyfPmfvr8qf1AgGLEE0EmlYLv1LQTQGlmlAN7QuyGoZvf9R9/X1j0EXgmXEWiF1yUvwiEELgv00/g0hz74LB/PB86UOAb5wvkJHEL7RH6nxqtrC2yVb+jObZcNDLteeIBkC7+xJvgt2gbJuWRPMo9rkBIoAALdNZ0OFUitYIW/p/E5YQUMYFmElUlsQh6A1hij/NFIzNnRPnjIeQmamF7cz40dsiFf/GLPAnRE8MxRwAhHESYkn9uXE/Qm8t/XM2mP0J5nJbYLFOiePtgqv1/XxVh9zEOYjrAmYRM+/QiuL7tTMiKfX+Cw9KCCYpDvy/iM9qiAYVDbaB7wWzKH3z5eJ3m9/L56A0j29R1hNqSjwjka8NHr2YVrSZ8r8BG4pecVLdrXsLG09j6OAj2BedGzCqPA9xQ4kD0h8FjULPie7i/wG3MqHY7/o+8HrqM96O8DZFnDr0Reib4nzEzr72Ml2n/CypCwDG55Bl+HDrxPJ52/is+Sig64ycQF55jYCnsEQHTE4bah/+Of/ZcT3FwAsXPeuueRXhmjekAJMG7gHxRybCRcijII/fcjtxByTLSAW2fs/pCLxj+UFanAZ7TxJOzIVMDC6lrIoJBi0MaQMOL74FzRwlKhoNwviJoogiowyz8YJcBaIDy/hE7KA+/pOQT0Suh8ZY6Fwuf8g0SfxzzJiFB0U4eehFv3oeII+K8E9GkT4m+MHwYsPgdjXOC3A/UcdxEMM6dgXSYsBESKhhlISJMPDAYqUxysNBicUAPYkOL3QUQ9t/+Mur/miBsxyPhTqZaeUZtOiktGgRSD1gbNgKQ8MC8wfhwgBhBmdA7wSrFI2Woz+WCx1lYKUePFZ6RwfLCUcuN1P5ZxpkMeYwaPqdZb8qv5xXW1F7TP9Fk9r+7nK3wpNWV4+0bjZYPSN/b0DJpTvAc6Bx34ihZjzdj8KaCv0JponaUL8L1EHE5UhM6kHwG/MAKdAQsn6AK0VWRswmxRyYrug799mRLoLN0igwmf7wFUDZo44PcfA7BpyMD8C4ztyzLAg3Hisrc1tzKg8bcb90V5pBQ/D6OAQ5pN0tht3Sni80M27J51zIAPHC00TXQlxIlQ3mKjaVudu2uP7nxk05llQ5V9rzEm4DwALyfoCGzMDCJwMk4GfYshKguuyG7TKqUjglC1atnG4761Ow1SawDUBRgUCcfJ09sfhMmPvLi8Zp98/HNbWFqibiiWyzYYdl3Ds9qZHext2eHRjiUTEcvmMnQosH59lIJXW1atNpgldO3GHXvr7R/ZmAGIMMewt79tzXqJWZvDATK3XAaGo7hI2Mw0smpTVirXrFyq2NziApsVLS8sWq/TI5c05zRsdKgAgABkW1tbo+7a3tyxYQeZwmNm2KJhGeQKTjlAD2T/gGsZ4wFwDYqQYrnETD7uxZTr2o2DEA4LssMg/wBBMB7IP/h7ke0F8HljY4NAJnifXQlwk4cpypvz+Zw7d3pwrJFRObb52SV770fv21xh1ipnZ7a9u00A8OB417b3XlutVTGou0Q6YZlchryf9dKZNZCxNg7Z3OwCAbjJOGztRpfZnZlUlkAF+fIjzlnvDLo2Do1ZWgw9B4qCYsnRSCzOL9AhYTbdWZFyz7MnkbBur2M18DPDuIaRTEcx7jJlQIcQjdnCHDi8w8ykZAZ1zAVNoQsIwNdr3CPIcsfroFxAA0xkCdfrZ5R9Anrs5J20yCRqlVrHktGc/eTjT20qXWDG69PvnnLN8lMAzZfOz02Mg5n5nSaBIBw9AxCEh1xG0KO33rV0Nme9/tAa9TNrt8/sydMv2VxverpALmA87+HRKeluMqkZW1y4YnfvPCQAHZqAnsPx+NVbZzYct2wwdg089/a27GBv2ybWs+XlWTa5BDKB+QRFA7Ids5lpu3bjNulayFNcr5CDGvy/fVRqIBMgGiEQhEA+dCKAimgiYgMEq3DMRhyQBXCTdgwMt0SO9BPTuRkoHFLtYC9XKkUrlo6tXDplgsCNG7cYmIA+wZoUS0fMYK5VkelasLt3Htm1q7e4ngC3QXtwfLJnlXrFYvGwzc4tcN1AuwGHqQBQa9Bn4ODOnXv27/27/5j7AgEh6AeAW59//nv76osvHQUPHHeDE+RsmJOjIjmoP/7pp/b+ex8S6GLQJo7KiYbt7+3Y5wAwSyXb2Fi3q1c2bDIeE8w92D+2WqNjve6YVCBXr93mGgHggkySp33QYgPGauWUQHwum7RHjx4SpGIzuXqNjdy2dvYIaMcToKKPLoMAACAASURBVEZJkrObjTlRMRGLEmjEnl9bWraF2TlmiR4dnVg4FLFcvkBHFT/zi8sESKemCwSqAGq3A5usXCza0d6BTQZDl1mHgGskxEoAZPtPTc+Qcxc0Ddk8k96s00UGZJsZy19+8QdDti+CL5DRbDpl48nAFufm7e7d+6RN2ny1wxJ6Z4s5I75WP0OrKcerGoP8hkmdBE7cSCjBzPUP33uflDjwJqCrXr18aU+ePCEVDJxjVNDkMlPW66Dc2TW8mYQmAX8vGuZlbePaddu4coOZ05jbdAYAWMxevnxhzXqd59vVjWu2uLhMIBvOcyw8YpUA3sO+hY5gcgayngEsJhPnRtJUYcpu3b1jd9+4w/kGLzH6FiBI8f23X9nx/p5lMwk2UozGIlZFIGoM2qKUrV+7Ye+8/xNbWrtiQ4tYuwP6jLLtv35qRztbbNw46vetVjoj3yr0EEB28PqjYgTBU1R+IODJcziWsEalZnFSc/RsMBpYqXJKADoUCVH3AwRtNdEnoMU+CtjvCLohQxoZyTgP6BSOXbCvMO/kCAErcgGD5qRctVgkbivzy9brdpmhDL2H5B3odFQasYFhu0laqrMi5LxJLnbISKl4Rj0BuV6+skYgHz4LdiF4/ifMgI5bHjQyqKozpydx/iGYgkaBufwUgxenZ9DfDdLUIHN2dmnG0jMxS+XTNjc3RZk7K/fs6ODY/vL//Rf27dff2qg9IAA9PzNvszMzPOdAs4LgdbPVYKAHgdxsLk/wGaA7xgOQHzZIoTDjkgtGzk5Ds8cYskjBKw1ZRgPFvqMH6PZ7bD6K8eLZEUjG80CHQqZBLYIzCXoyl8nyDAIwv3xlyRL5qJXqh1ZuHVhzULJ678Q6/bI1uxWbhAAEu4Z/skFBxwIZgd0KWw/6Vna/7GTfX4HuoF0aVCw6blBwWKPE3mV7yUZ3AHLnvHrTt7f1OYFrAKAFbuI1BoID31jJXAJh5NdiXFhf6GmeY6zecaX4sj0R8JPfK5DCT0DCmCG76C2C336CB+fFa+wtf9n5jc5OxppgXL5ND7mD/Csxxl3DVRYguIAfN2+u7w4xhKELBMr3gE7BvoIfLN8Maw5ZwnfB2SsMANeF/uc4Ri6jEjYMfZ4gSUZAJeiQ8Dqq9Tj2gBoiBno6rwePfAj5n+fAuOfbCxDEOBDM8+dCvqL8cOpxNqF0iW76v/MJhpZBif3Qld9TDoN5ESglX1++C8+ccx7xCG0NgD5+tqWwBj5LIJfyA3V9+UzKxsUcKJFHYBTGo+Q7zYuPeUi+hAnJT9Mz47c/fsyb/AmMF7YrKscwNtHF+POP7ws/kG+G6/l+NqsA+66RoMaNMQqTER7gA3vyN7UHBbgrg1Py4M4QvwrWjUd6gs9HuN/9YI1gMuD+sLeFW/H6oQvqA/mf9Ku6LlFOewr7kvsk6QLawjtA5YgfPeNFguGQc8e9HNgpGLdAR+hkyZ7WR8+N8UJ3qJJcekb6CvdWfy7f59YYBLBLJjE+zaFkUEmD0jFaR38Mei5hbJpfzb328GWsBtdA8oq/JsJw/Pvo+lonfE96C42hfzj/F9Ux3JOevvHX3ccIL8+rr+OFzSARzcdyzvGNoAmkwGX/HlpD6XRcV5n9+pxkFL+1p7X/uOe9xDl/nHz+AIDGoeaD4sIm/b2ofSc5p36MhlmNjQAbK4eAZwXZ9u4si9EfQk8hd3a68yMSmdCvwPkf+t/++386YSZWEPXR5pOiwUT7gK2EW5OhqC8+IwGR0pHQ4frYHDBq8Zp/EOp6yt7E3/g8FJWUOAQRE+9nSZ9ne7KsxSl3IuqTH2Yn63kkMJgg3R8T3EN0NogUEoi6dADgM8owlSDj87juDwFdt4i6j64lZacF9KN5AvHxPR/Y1AGD+8o4kVLFGATYU1EE2dhwCNXUz4HjLlLsmuI4g/tCyaGM1qXa45GdQg8OybAD0mg0tF1pogSXBtDAAXGuiUbUJiFXPqZNrQNYm10HgTIJZURRgIOOsfiughkC7jRvmhsFHHxZxL1QHq8SCYwb84+x4746qARoKprjb1Rd31eCuK4MD4LugTHmb+xzZRgYPlrXy0oGTT50kCpoIdnAb//aCuLgWZWVLMPBP0Q0R1TAQeUA7iFZ1zh9Jaz/6z2tKTqv6+DRGmIOcX/JuQwjzaMORYw9HnOHpDhScR9lTDijKOBQj7uGar6xR4M2yGX9gWEWGITnSjoAhrWHNH88+EYu80R7RnKn+ZJxgkxQKXIZsPoe5y7g1acRG3QL1jXcXLhSE83FhQw5gFlNColZQMnGnVGP71AukSExCVk4gjJBF3hJRKctF1u2+cJNu3/zfZtOL1urNLFWvWe9Vscmo4E1GxWCPgA0W9W6RSMRm0FmKrg1G3Wrlo6tWitZ8fSIYGe322LWL5Q/MoWQWQlwJxLNWL3WJoCHDMnCzAyBVAAGyPBBWTuyl/d2USp+xMMiFEaztqBz8hiN4IZs/gQO66vXb9tb77xr+cI89Wm5DH7ZHTZHJGAy6hHwQiYumuKA0md6Zo4ZvqCBwHzcvHOHGXWoumG25dGRNWpVlueCfxe0HoPJgAALsj7PylULjcHbFrfbN+7aj959j82skA0LEGRrd4cZmzxnYqi2cZkr4DLF6zDakDEEvk2sPc+ldotZ2tWKC9ThWZBdtL6+7rInugPyHpN+JNC94MYFME6Hut23frdvSH7JpKbsF3/6SwJByIB9/fqlffvdl2zUdHS6b5Va2fqTAQFo8BgXpnI27HbtrFiycrVqmXTe5ucXOUcokW83u5bPOSczHgkT3GPFxGRo7R7KTp3xCzADz4gGk5ibpaUFPgfAHWQIAUQF2CzQCWcC+bmRyby0QhC/jsACgLV0jnzjEZSq5/PM6HAliCNmWAHIZJAARlzoImMLc9Ttty0aifJ7LtiQtnRiykqluk1GYfvgw48BO9jh0Yl99cVX3Dcf/+RDgomvXr2ibgCAjuZ1p6UTBkNBCQPdMlXIEaDbuH7NItEYDatet2XF4q4VT/at2qgQ0J9H9lw0aru7BxYJgx8tbgvz63b31gOCm5FIgu/jjKg1zqzTO7Oh9Wx3a9MODndIaYLM53AE4F84cATQ5A980TWbmV6yNx++ZdOzixxvpVrkd/f2d+lMZBJJSwN0Q+l114EDOGTDMZTEunK3PrhBM2ny4qLEG3sDwNjtW/eY4UcbYoAy2JbVG2Xb2n7FtZyeydt7771nt27e4XmOZ2CG8ett29k+MpvE7PbNh7axcYP6G4GJvf0tK5YOrdFu2NRUxm7cukXwAtzAALYwDoAXB/tHBLY//sknQRWRc5xn8gX77LPP7OmT7xmsTsaR1Yos6JCrHDgtsuT+F7/8lb399ru2uLzK+YXcQS7RHPPvP/uMPK7YM5Bn2GgucAJqE0ej9PDB2/b24/dsfn6ZwQaCdMOOHR/t29b2c2Y/A4AeDfss+UfDuUa7xQqO0RhlxylyzyI7HvoEVQZoVghqmMpZyaqlE8tlM/b2w0d299ZtZiFvbW3Z0fGJDUbgOkxxb6msPRpP8tqQcQco9fisoG2Yy0/b9Y2r5Fbf3NuxCDqZj80yuTxBfPDs5vJxZpY026gCKRLg51q9eMlnhx7HNdfWlsi77bivc2Yjd8ZAv5+dFck7/+TJt/bs5fc8j6cKBep1zFu307NoLMOGb59+8lNm64P6AufP9uaW/fVf/rWVTk4JOieiCY530HMyh2oPlELWm3VStCDzfnkF/ONrtCmg71ZXlxkEhPwBsMeaZFMZAtAAs+FcDPttK5+Vzs91BB1cxVSfmdXg6kaSCCqQYsk4Odzv3LtN2xn8wQgS7Oxu28vn31utVLJMGhn+roFre9C3cThiSD7euHHLPvzkZwSgQd0CXv2jvV072n1lpeNjJgIgm7bTbDEQRPtx4kpeweOMKoOrV67ZyuKKi+8MENStkzcbGWy9Ud+KZydWrp3ZyIYMekKHwt5tNzsEoGdm5mx17QqBaQboRwM6ceC1xlmRn3XUP3guzHc6lbK9zR17+eSFxcNxm80XCHRC/uG0wceBTgN1CoNVCARXzhjogYwn01kC52iECrvh+q2bDBghIAKQulqrOe78ILsM6wNdArAO1SQ4x+AhLCwtsuHn7tEB5R17HsHZ6eVZm1+bs9RUkmuaSALEQEPcpv3V//dX9pt/+besFggNjT0JCvk87TWcA8xKhn9gE+oNcLvj7zMEUwfg0ne87skkegGMqBudf4bnTjEgks2kWNEEHUl7d4x9NrBGq0X9iSxvNCaFPCOAc3xwGASXF3hOgJccAY78dNbyi1kbhttWbOxZtXdqrf6pVRuH1hs1LRQGzQYqO4MkASQ7BU637EMlLly2dVHhxveCEmXZgNBlDMBCtgcXACLkjZneXec7iQbDt0sFtNDmjTiwyPed5Y8K0MXn2eem0+Hzs0dExlHpgHdetrpsfGdjO8DcOfwO4FVFLRPMxg74BYCK+yujV/aq/Gt8RiCl5kh+lu9fEHQ7pwpwCWUORA45oLHX5fvYJxoH/ZyBa96F/gL4wTMqeUj3xucRcNBz43uQP8i7krUwbvrLAYez/Cb5gPKfQbUkHx33Q0NNAS36LXAH3/GbAAoEFiDGM97LMpZvI9xCY/J9WQFv8rmmMhkC0PI5BYZpPjE3mEesMX70vuRFtoYqfrVW+txl31g+nHw8P1ggf0jjvuyzS/Yd0OqAOjy//FH5ZfLbNAZVi+NeAmU1bwgaY4yQC6wVnlWAsI+J+D68EgXdvI7PM6gdLuHoLjU+XUN4g3xcvS78Ss+G7wqX0P7R3MtvlL7lPF3GbgI9QZlmoqWr9se1mCSJiomA1xvPAf9DY9KcQN5B4yW8wsnrRd8tvI797fSB81e1d3AvjFPUoUiOuYw9Sf/gOXBP4Viad3/9sCa+fy2/F9fEOCQ/8gkkbwL85Zf7wTSB0toXkhtdQyC2MAGffkO4jjBGUip5tJzCJRUs87ECrTHmx/nso3MKHB//8XEeVHkJWxEmJBxNOt3/vHQA7ovn0PPDhxH+gd/CIlSNiWsIKxPGJYDfx2ykeyWb0hvCsQTGa+6Qea/5xvgF6vN5CcQjY/+CAsoPPGoupQ/ERCBciPshAKBhU2JM0YCO18mGq9CAXcP3YhY063WZ9rBXQ//Lf/ufTgT2CmwTUKaJ98FFPRjekyIS6ORPvlPuF9wzOtAkGHhPgJsUjyK4MPyQASAFh2spuqPNr02EA0xALYGx0UU2NK4v4FL3B/KO55UyQdkK7ivAT8Kh8enQ16EDIZHR4hzzC04rbQo8o4RVG0ACrutLGKmUAvBQikIHDa4vpSQBk+BqgwOAxmeQKQOlcwFqX3DcuHl2IL7mA4YqxoDsLgHRXGdzIC6MSfwT+K6DE8CRU+6uBAZl0f4G9DelDkl/w8nAkfLR80iWdD8pOj/6JfnSPagog1J2GlN0ul30HPOP+ZBC1nUF7koZCUyVPElhaLNKMWhP4HUBx/gOSjR8gN43UnBPZMfo85J9KXi8LzoZX5EoAuUbQng+zZUPXMvwkMHlz7nkSLLnHywCV3OZFNcb15Hy0trgezoEtT4aw7lOGDs+VWT1SX9ojTHXzP4LGuqcHxo8UB3iC2fMv6avYDVeGQvaH5JF7r3hBX2Lv380D1R8cHyCsiVfCStYwb2ICs3g0JARovs4o8gFNNzh73SM24NBCnzAEU2FTsDJReolsyiJhjGCEupwOMZS8WRsxmYy12xu6qpdX31kufiiDRoh69YHLCUGJUKnVWM5PQAMyDYy7xYXFiwVjxNY6YOn8qxoR8d7BKt6HZRAn3Ff5KembdAbWSKZtXQqb/npRXvvxx/a8tK65aZciS/ByGaVzQEbjartbL8iDQe8TgBOiHJynRDqQjZgq2+dft+ubty0d3/0ga2vXSXP5vHxvh0c7trx0Q4zoSdj1wEe/MQAqlxTvzwzlprNLrki33nnR7ayfo1ZEOC2BsjRrALg7JOLeG9v105KhwQol9ccZzHmcCqdt8eP3ybglcslrN0d2/GJaxgHILZSq3LeYzhjUINvRmcF68KM6+XlgM++a6cnh/by5Ut+DyAJ9hmaAoInlIZX3wUoGcgLGlUiKg4KDmcoOb5ogDzD3tB+/O57pMFw90RW+JY1WsjULNtJ6cROiyfM9Ern0sxgQugG61A5qzGD897dB+TJXZhfsfAkxEzUly9eEJhAeT8aOYwmY6s1qtYdOKcOQUSAAkdHR5TJxaUFgowAhQE04zccLxgEhZkC5waZ4Xi+uYVFzm8LgGS9af02zpK4JSOxoJEiKDYc91kDAQ/ct9+GOUWQhZlLAGSC5oPjydiyaQAgawTSM8m8FU+rNhoCZHxMgA8ZoF988YWd1c7s0YO3CGBsvd4kWAHgBPfB8yHD7PX2a2baAYAGaJafnuY6wc4HRcPe7kubjHrorch1BegCWpZyqW6DAQJeUVtcWLM37jyy6em5c8AXerfZOrP+uGGDcce+++Yr297eskI+Y9FYiBn9odCYoDbAVptErd3uWGF6kVQi+alZykW7U7ftrde2s7NtvW7bMiiVz2UCwxxgBICDlqERHTL10TQEmbXIoOwz+O0ci9WVK/beex+QmxZyg4zTbrdJ0PX15ks7Pj5gsFVcsgB48IMmfwCPD/ZPbTKO2Z3bkJ+7XC8GBXpNq1RKVmmU+RzXr1+39StXSZ0BABfrd1os2s7Onk1Pz9jtm7doK+CcxzUGvZ5tbr5i4z0A8iidA2c4aEXwOppGwp765S/+oV2/cZNZwHieRrNJJwpVDd999y0zoQG+DXqu8isTAAoAOgf9ib37zgf24Qef2PLKBkE00MoAzDw5PrDtnRdWKh9Zq11n0x3ILxoLkns/nrRWu0Pu6DcevGlz8+CQjhAkRAIIaBqePf3WtjdfWi6btptXN2xhbo6AZbVas2q9aWfVCoExnUMIoMSQRY37MIM3ROoAAGUASN+8d58N+LD3tvYOrFytWbF0xizVu/fvM8scYAlA8N3dHQa4XA8KGOiuLBilidizsLdIVTA1bcvLa5bPIrMa/QGQPY1mRC374svf2a//5tfMtA9FXVICMkVjsZQVpudI7wCaB9g7qKYAOAMA+sWLF+SU73f6lsvkbHUJjf+SpPpAo8tEKm6HJ/vMpG022gwkTBfmOX+w/a5srDED/9nzJzx/CCgNR6ysQaAEACOqEIrFU2vUagywpJNxyzKD1ajnYJcm00kGO0DXgAzxm3duBpVpPas3ara9vWlPvvvKTk4OLZvE2JaoX3G6NrsDa7W7trpxzX784U847m5vwIDi82ffWa1ctHajQjAclStIMJHjhj2OvYH1iVjYbly/ZctzS8zeBmUWeMeh8zDWzrDLAGF70CFtGvjRCZQN3edGwzGrQ7B3dJ6MIyGLpBKWzGZsZn6aTf4SyTircGpnNWb7lg+L9vXnX1iv3mH2Pap9cKaAygnVmqi4gZ5D0LTXh82N7POapbOu6VKj6YIBWHcEYucW5in/CEAiyxaVi6LtQ0Y/3gM10NLiCtcnO5VnJjSaA2P9ToplZo3CNsnNTNm1u1dtbnnO8oVpPi+qLGDW/N//1/9jf/0v/tomg5Gl4wlWwoBaCPOMfYAzHWMGhc/Dhw/JsQ/w+OmzFzxPEbBDEBfVCPhpNxywCFsG/h1kEeffIGiWByo+BCxwTh8eH3FvwLfA3sC5XS1Xf5BUAroZ7iPopETY4lMRG8f71h6eWbV3bO1+2TqDsvXHLQuF+7SHwPcv2xpdjQRE+P6t/DVnc7qsaNqhgdPhnHEXqCYIHVDLyf7mucKSfte8TQC0AEcmawRJLQT4Yq4HkF6D7pRv98cAaIG8GA7OH+glvCZfmjqbHMuuQhfjkj0r35DPhrAuFM3EUfm5iiXX6A3XxXMIXBRAJd/IB8vxfyUp+H4gxgB5w/lGvwL2QkDRgevJ50CiADP9EGgK7Cz5b3gdZz79+1j8PAsaFWvY/6rOld6mfR528ynfQf+XzQ47yPc9USXhgy4C2eVLCFDzfU8foJTsyH/0vy/wX76OfMdzGZyMLZ/NMRgg8FTX1vgxB1gL0VToGvKBVYnEJrCoPEilzgFH4S9adwFH+K6eWf6Q75vJF5Wsakzy4/3n0f99n1zPLdDfB+T17AouIIdY+A0+h2eVD605kf8nn92ffwCxArjlr0r/Yxzyj/GajyX4wQbtcX8fScY1T8K9BPxpDADctC/olwdJVpIf+IOadwKMURfQEY6FpqzCgCTH0GugMJPP7XSHS4TTMyoDGnag8Ct8X4Ek4UtIjNJ1pe/07D6eoNcUsNGcC4MTyIvXLwPFftBO4Kz/GXwH+gVjU+a7cC2NV3oX9xNWIznE37ge9rt0knQVAqT40T6X3hHW4utb6UJcT3pWTUC1vnjd38OwWYWVSP70GeEwAu4lEz7+J70BAFp4go8RgcJU8iG8R7girqf513d87EfyoT3s6yLtwRDs5CAogtckF5JP9PBSE0Kt7fmZF2RV054OuKG1Hxy25PAb9rsC9RATCl1Cq/ONIwSguz3XQycSnfwAgE6nUxb6n/7r/2SiMgsJqCI2Gogm2D/IpBwEbvlgizavIqsCtzBARbggkDjEtQl85QgBgROA7zseRWcI+MpAEyK+ZAmulIzAJYGD4BtTOYGiQ1zUIAtXky9h1kLJcNCC+cYDAWI2gHKl/9pE+L8UrP/aBWh10XUSB6YPDApoxjgwRxiXDzLiejpM8VlF8FTCBE4kAeR4X0A6nseB7G5D6RCS4RK85HirgkxiKVYZV5z/IANaGdQCoJ1AXjQjlALzhVkb2T+spIh9Aw33U9RNBwfWG5/RYUNQ0eOeluKTMveBYm1kXVfzwwM64NDQ+kv5+AaM5kHyrLnDZ5EZ4it0jUuyilJ5X+FJfqQM9Zy4v6/8faWha0pJYh4vDDwXgdZ3tfc0x5f3pYzE833rROE8A4NGafCD/8tYlExL0es6Am7RZRw/GJcOF4wX2Vpc42CMmKsLnjo0/3My4+se6QLJk38Yai60XgCgNS9SwL7cnuupwFHwQWw8k3QdFKj2i8aig8bpPwfGa+61lyfnTSTd82v+NHY4MeQVHEB/BVz6oZhFwgmLx/I2lVi3hZlbtjJ9wyLDrI3bMRs0++QrjTH7zpUXlkplzttsYZbZWQBTGtWqtRt1azerVj47Zjn+6ckuS/ZRgglnPRaOWbXesUg4aXfvvGmP3nzb5hdWbLqARmcoua1bqXRK5xcUCq83X9j+wSbL31EqAweJThec0GTa2q2u1Vttu3nzln308c9sdfm6pdMJOz45tv2Dbdvf27JXr54zezEHjtxYmBQXtSqqX6LkigyH47a6skYAOz+DLLuxdZsNcomWT07YnGs06NjzV8/stHzEg+7qjesEe0EjkoinCT4DjAMoB4d4f3+fjis5M4Ou6MjwRUYM1gJzB4Dyo48+spWVOXITI3MJz/m73/2WYE0ZmdCNuuOoSrjgJff6wBk/ACJw4IL+49qVDWaNATCFbGxt7lilXLX1lXXLZuDE9132XzLGBobItkXWHkAkAACxpHP2J4Ne0JChZ9Va3X7605/ZRz/5hBmGAE3KxTN79vSp7W1vMcgDfkpkFKK0GhmuAOEQ5MHz4dmxL/Cc5PhuNQg0I5McwDE+t7q+yu8joxYZ8HOLS7a4sEROXjS8alQa5MdMRZMECKYZqGhbr98hl22zWyeQhnMiHo4RUAbYh1I40DqgrD4dB4/rknU7Q2ZAt1o9Zljeu3efpe0Y9/fff28nJ0X072LjPmTIAdyBbGMPdfotgjH7R7u2s7tpk9CYvLGpbIZlu3hePFetcQKtwwzDew/uM3ANPu3xJGrHR0Urlxq2vLRmjx+/S5AXgVPs+yrL0QFQVC2RDNuzJ0/t+fOnNj2DJlppAmsot4aDh70UjUHPjywRz9nC4opN5WZcFmetbHu723Z8eMBmZuDUB7UCm8glAcy7MmE4vsjsxXxj7QfgRO20+awIXsDRfu/HH9jNazcJ+DtQqcbme+BWPzsrE2wqzM6dZ62Anx0OPhpBRkMxm59bsTu3HzKbFvIKIAvVEfV6xXGxj/rkRUfVATjAUcoPEAkA7PbmNsHJ5aXVgGO167IOjw4IBsOYXL+yYovzs7a4OEvL88mTb+w1GnL2evbo0Vvk/A6xQZkrrcZaA5iHrHWDpruTgMIrlXTVCQAgwUv/1uP37L33PrS52RU2uAYFDzJrMb9oHHqwv01AutNq8rzNo+FkvkBwsTcc2aM337Kf/+kvbWl53WXRdeHIDlgi+/13X9uzJ9/YeNS3eCzEyhJQJOCn2UVQfshmm3gOADpsnjY7TyAPDgrKx8GrjL11ZW3F7ty6zUZ5AK+LpYqdlqpWLJ9ZOjNFHuXpuXlyD0NuQO1ycLBjxydHBBqvX9tgZjF+mMHXQ2l6yNZWr9iNG+uGZMpud2TxSMTOKqd2fHJgL148sa+/+ZKVKrncVJDZC4B3aAuLa7a+cc3mZhzwDw5mVBPsbu2Q2gGNMRG0BF3RG3fvEWQG773j3mzbMDSySDxG/Yy+L6AcEgC2uLjAOX/5/CmBf6yXMo4AQs9OzzDAQQqAStUSqYTdvHHNbt+5Y7mpjNUbDas3qtbstAhK7u7vcG4XVxYdSDwZUI902nVS2EDWENAF6FiYniHoimaDtUbLpvIzzADOZfNBgKNm269fs28BiN3Z+DWbtalc7rx6slKt2u6uo7yIR1N2feOazRfm2JgBDfYAPoHGBLLS6DSsN+xaaipt4bijLGJzs1GYID4INUDnsbayTv2BfROKRS2cS1lhYc7Wrqza9MIM+YSR7Xl0cGRnJ0XrNTr2/Ltn1jyrM6hXyKLCJMKADuQNWdXgjUagsNNpWn8I7vo2GzZyPVs9jgN2lIB55xM4+UYWe7vdYjBpf++AFGBo0jq/hEbDSFl66AAAIABJREFUThei8SkAXuqrepPBVlwT3M8zy7N2695tW1ha5voWUJmTS9mvf/139s//4p+z6gpzCq7aeBB8x7mB4BZ0KRoRP3rzsX3wwU/oz33z9Xf2l3/5l+TcXl1ds/WVKxwHznicsQhk4FxFJvzK0hLXGkGx2Zmstdtu3x+eHBNgLJXdZzFu0Mbg+lhnzJtoGTKppM0vT9s4PLDj2q41+yWXAd0rmkU7NjRwazsOaFCCyS5HtrXzWVxCCfaqDzIiFUc2OPSunHd8B/tYXMegRJM/4JJbHIAmJ1x+hJI7YE8JOBCwi+/7oKh8KewR/cgHV7m97E9SZyEg5TXpwmfxPALUMAbsaT+7VH4P6JPkY2kc+CyuL99EQKYASNn+SsbgugSgsqt+cP4wfjPpgry4F7y9+L57b8g9K+BGSU8CrPCsCI6TIiDkwER8BvIHXED+pO//kJfe80P1TEo8QtM/+UrOf3Rzc+6vBWCN8AQfXJOPqjXFteUPCdASSKh76Dnl78m/dzp2Qv8ROtD37YQ9yJfQNXxgV3LBXh/wbYbuGthrSt7DZ9AgVuso/0RyLuxFICDGLt8L4xTYpcxHzL0Ptgr4EjYjudB3cX0BZ8Ix5L9jTR1HsNNzkgn55pp3f9/5/r7+j32N59M6aN5xHX1G8yZMwF8rfMbP0BZ4rXUUCOqvm56bPnGwtwA8S46dPDn9IQBUcyG5OudEnzh8B58jLhV3mI38zPMeQ8FcKrClvcdEjJYD+C7m1AWRMD4kk8h/lj+rvzUvF9e62BvCEc79XO/58H18V/6wwGDpNdkP0ivCDvA52liBf4Z7CK/zZcaXf3/epZMkt1xrtN4GNU+Qje/TB0Om8J6PuUjWpeOEW/gYhDAg6uHA79fcSc70rJIfgceSV63zOeh8CYDGtXlGBHbnZWDYB7V1L+k7jUX7RnrZx4mkE9HXxMdM9FntDVT/af/655/0i/QW/haOq7miH0hsBzkaLniJ/SCczLWimxBbwHyjCgnJW6iudrhkzEL/7L/4jyc66NQ8wM8GlvOOAYiTRousDY2BC2QTeKnMUxzUEniBwngoRVx1bwmlhFs8kjD0OPiA+0eKQcIP41IHtiZGwC02poBZpEyJUuKcb2o8phMmxSGwSkrIz4zGa7ruuXIKwFodchI6HRjaVAKN/YNAi44FkULTM2GjYSzYLIqA+oedgFhtOikv3AcGEKMNQfREdCMYs5vjC64pfE6HKQwWboLJRamHNs8PDq6A6wWGGwE/tIC9BD77ig6f0fPhdW0sGWj6rMoEtIGlxEQrosNQBxT+1vi5CQJgHtfH/2Xc6fra8AIp9R0d/jqUtEF9JSgFqhIi//lUouEbPQI2Ga2LO8NLcynFJ+UoowZ/a/19EFxzK4XgK0ABZFprzZ32m571soHgzwEyrSSnOnT0WwpJ9/EzHRRYAHBLwyMAoHXA6HABaMnPBiCzZBffwRol0aAr4Enz5017UQeQ5sHXOZBllOMquor7KFtAB6QMO0BmcgJ8o/H8sJm4A1WHqYzSCwPI8bedA98BFxge3yl79xyXlXg0GnSvJVXIyEKGigG2UrGwZa2QvmrrSw9sJr1iw2bExq2w1Ys1a9caNjc9bSF0kB0OrVyp01hbmF0g6AlwE1mnZ8Uis42R3VMsHdjLl9/a5uZLOuUAIpEZWDmrW6c5sPsP3rZ7dx7b6uoVy2WR+W5Wr4Efs0SgG1mfm1vPCXi12lWLJ12n9Bg6vSfTpGyoVutWqzfJRfvJxz+zjSu3LB5LsMwc2b4AsF++fMomctmpNJ3XLrhqi2UaSsiKTWWydvfWG/bBh5/a9Nyq1WstKxVP7fRwz0rFE4sjompD29vftM6gY0cnB668fmrK2q2hJeJJe/jwLTquBOfPynSqG606m7sg21TnCRxcrAloLpAVDAAa3wOQPBgOrFot2ffPvqXDW0Qm+ckhOY2RZSw+NjSPgoEPnupUPGWryyt2/96bzPBCJieywb754hs2UURmVibgmQawEI2ErXRWdNH7Ud+aLZdZhO5qMJ7D5iieYLCCn/AX/9av2GivUa2zvBaNoNAEDmAgwFDH6YwGM45iAUAFMrEAAkFOQOHx5ptvEtAEnyn4ZI9OEZw4IbgxMzdtiDyj9B3O/uqVDctPFazX7rGTd70KgG9sV1c3CC6Af1rZtM+ef09ZSaVj1kVjxyADG2c8aDuaDXTkHjOL+97dhzYYjO1wr8gGfo16m+Dn6tKixdMJO9gFEN+wRqVjg5ELtn766c/ZwC2WiLLE/Pj0kDL14vVzAl2ZHByWsTU7jp8eAOtkDGqvmvVGPXt476FlpwqWTGYslZ6yne19297aJ88qAi+3bjnuWTxP8eSUWbVn9X1LZeJ2eLBvm5vgkc7bwuKctZpoxIz+B85AQyYBuLmTiazl8zOuqiCZYtZz6fSIAByCJuRkjTmAAmcv1hrg0gAOYixpV68jS3ja2r0+S+hPT04oq8iAfffdd+3h/fv8HsB3BIaePvvOXr58bvsHu9QvKKXHOgOQAvgPndJu9Wxt+Yrdf+NNW1m+wgxi16yqZ3v7O6RyOC0e8+8bt+7YgwcPLJsr8Hq9YZ8N/Ha398hBjrkCHUW/0yN3OzKxT06PLJ2O29vvPLJ7d25ZPp+xaq1i33//tf3+t59R/gFgIWsaBi8oAgAYLS47oBEgJmgGqB+x1siOYPNKBBJQbh9mdvx7P/7IspkCKyJg9zELulm1g8N9BrZo2/QAknYtk0qTuxngZDyRth+//4G99fhHFoYcthz/KqqP0skYZei7b7+yZv2M3PT9XouBKZ4XAUfiVDZPXjoA2wDOAUBj7AgeoGEqgi84KwA8M2FjBJBmaJVqgxQRw+GE4DfA/VnwsGeysMpZVXJ0fGBbWy/J9wyAFhQ5kEGCKdU6KWby2WlLpzLkKOeZM3Lc88egl6mBJqnD6o3r12/yjNvfP7RXmzsGVXLl2nVSJWDOkCkIm3h/Z5/zlEqk7ca16/b44WPuLWT+7u7u2s7Wlu3u71tv2LGVtTUC050OKkIc1z3OZlC+YJ8jaDYe9snNjJJjOYKwB7BHQH+E9X37nXfsg/ffs4WleYJ0jgalYi9ev7DPPvs7e/riuWtsHvDm4sxBFQMcGfDO4zdogGBLzM8t28LKEhvnAsiehMMMiCHzHfsLa9OoVhxYG5rYMGiIrixAvN9staiTAbomomlbX161mdy0hcdhUjlFw1Fm0Nc7LRuHJ1ZYKNjG9Q2LpiCzLVK0lIsB7VM4Rh7k+dk5Or2sXEBjy+jE1gG6371l6amk43gPmTVqbfLrHm8f2O8++611Kk0Lg26m26PeQOQNwU6AxbPzCCp1bTDpk9cfTRvpd/W65IBGAAQNAPH8WF/ZRMxiHfWsEzj1CMCCCiY9lXcNEadnyNHvAI0onelarcE5YQM62PrRsS2tr7B6AT0ZsDY4MyEjv/mbv7X97R2uyWTsnEbYZQgoAwhBkBNB2CvrG8yCBkCPc+rX//Jv7OXrTZudnbOPf/IRGwJj73z11Ve29Xqb5w4y4XEer69vcL/Nz2d5DmxvHtrTZ88C6iIHEIqfnXbp2CWnsEq2MGWrK8v28M0F643Mvnz2jR2UN61Y37VK48jCMVTGgO8XAE2PySaQFfqorKIBOOoC7BA/+a60HaMOKMaZe2EfO5CPdiuyhuNRzqP8Wuw3XF9+gg9uyd8A5YZsTh/4Eahy4Y85e1P+DL6P++Jcgf5XZS4sSfksvp+GcWDc2KOqsjwHQ5B4FXbXy2YcbYyeXQCjb/vjcwIx5CvLn8JvPC9eF0AsH889k6uURQWi/D/fv1EzZ2VG4r6kpik4PnWXaQ6qtM551r38Ex/IF0gOGddcYh1lB2JM+DxsWCWgYezQeXhmva91UuKWAET5bQJUJRPyS/6YzysfVcGFf9PvGLsECbSa8Jozyo/wQS4ffJb/hs/hjNN1sdZIjECgClUw2IvgTdeY5YdqjQVS+YmF8rsFdmFecF287lOj6PnxW+shX8v3O/U+rqNkH+lop08uMoQlc/Ld5INfBt6EETlfzSXMyXfWZ+Wz+jiA/MzLYxYArXnwcRp89iK5z1FjCs8g8C0+4QCDEA7BBrQBFiFfVj4zrgn7HXMKPnzMF+aYWEcooPw5B+VdA1LJoat6uehjhrNNukF0GMqWd3vCJSxiLPJ/faxCYLfk3t/LmENHo+MCBAIt9VmMA3tUwQXhTrq+fGnpA1xD2Jn0CfdkgA34cqM9IyBdc6i9IRlBAqeeG/YUdJ2P4WhvCIeSnGg/IyCl8eK378NTzlCNFlQyS9fhGhiXsChhOLqOj1XomXAf4TDaj/x8yCVWam41F8IAhT1JZn0wXXtQ+1n4xfncxGJWa7g+FRqHdCOuwyBN5IIaVRiT1gmfEeaD/yvQcRGwQp+WrsNmI47tIhT0NXNrMnYNlkeu6oTAcyRKKg4XeAhb6H/4p//RROAeNoBAVm1+DEYCTUczaEiEjYgfPBw3UgCy6ZBh9oBHw3GxgVx3X90HD0Njq+OcBjwoPguwAb+10Jo4XRPvQbDVwdQHkX2+GSCufnQY4xPQjkmhExuUTUgRyNDC9THp+I3nU8a2wEpmxQVGCsYlkBrzoXFJWeD35QV2179QKJqLy+Cr5l+CLcNG13Pjdpl+55GvAPhUdjsoAFTe4gTXRSykEGj8B6VZWlff2DhXQAGvHin2OG/ikHZAtAwZ38hSlEtCL3CSBlgQDdchIFnEWHB/NRHAtQXsS3k5GXQKXAEQBT6klHBPzacMKSkZdsZGZ06PlF4KQECjxoXry3DxQUYdSAqk6PA6V4Lhi8ioH4iRvMjI0H19JS2l4x+cOmD1XCrX0KHgG0K+Mv1jhhM+CwDaB1bPgeU/khUtg0WgLO8VdHFVd2k5p3p+ZK1SAQblHzrM9LzIqtEc6Jl8Iwhrpvcl//5BMRw5vm4Z81gPHQx4TdFRcq8GtBkylPz5AZDug9sySFUuhVImP1ggowsZqHg+X/+4db5oToFr2ASO+5Acnyjnx9+hSdZmpm7b1bWHlovO27AVMmuFbO/VnpWPTmxjfdXxbJJrGBQKWZtbWHL8nWg80mkxk9PQMTkVJk/qkydf2MtXT9jUCA7i6sq6dbsDq5YazIB+/8c/tStX1g3xAlAtnhwfESAajofMuNveeclmbPVGxZLZOAG5aNyBIr3+gM4njB5kWQLUu74BPtoYszb397ddxubua+t1O6RNmM4X6FTD6YXzi+cGv+qdm3fsR+99ZGtrtwmQHx8dWr16ZvVaiRy8oMqutyvUzwdHe8x+ZgOaMDL6srax7hxY6GCU6wJ8CUddxj1K52ns2oSZqJiH6hkAxa5du3KNwDFAAIIXkTEzxmuNhu0f7djO4Z4NRn2CAJA7GqWGgzVsxZOSpWNJW11atccP3iZ1BDIMNre2bG9n35q1OnUESpVpZIIHkkCDy57Ee4lk2rLZHMuLkR2IjGY8A8Y2Vcjb40dvsZwemcjVSsVOj05tZ2ub3K6ggwC9BBr+kb5h0LMJo8kuMABj8P6DNwmyQ0YaTTRaO7CnL57Z8xdPyasMcBeZ6QCvsZaYr0IBgQ40tRxYrzOwfH7afv7xz+z2rbs0sAGGopHjv/7sb/kbXKGgyQBXKeaRmXNT01arIQAQs1/+4h/ZB+9/QmqFve0De/rkBbMyIbNrq8u2vAqwsm21etsa1R65lVEy/ot/8Ge2sIAGdCgvNusOWra59cJevH5qzVbVkuk4gWmA7ZBZrnnEcUxifu/cvmtxNIcDr3I4Rv7Une0D6rfV1XUGZMA1iex0fLfTq1k8hUBEm2XuCELMzUzbxtUrrrFjEdnVFwYoKD3yhVk2IIxGXHA4FYtarVph01DwnmPfdVso+3Z6iecX29JHbBKK2Y0792xxZdXa3SFl+/T40Pb3d63ZbFMur21c5dohiwnZ8989cQA0wHFeL5txDkksQScdgRRQg9y+9Ya99da7bPKI+aD9FRozUxHUIlvbrzlnhZk57ptIJM6qFDQnA3UNOMw/+ugTm52ZZ9O1OgJNbJbWZ2AKmcRLS/M2lU/ToARwjGDEzuYWQcb5hSUGUZBZCBAatkYymTBm6wNkRtNM7IlOnw2ikPkBnRJPOP12/dot+/ijP7FU0vHeQldjbl6/em7V6pmdnhw5mrF4gpy8GC+N5yi45Rfs408+JTXKAIG+oOwU/gQoUorFY/vii88YKECwbtBHdYdzfJFhC+qAbDJDWgBQkGAdoqEoObohBwhwnZwe06aDA0gnZzRkRQgyTuPJDHshXL9x296499jmFxZpl/SGPVY/gN6ofHbCQMCwD3De0RF0B31yyIPrd2FhmUEIVBwQGG83bWFxxs5KJzYcdi2dStqdO7cIFBeLJfLh7x+cWLXZJfc0Ehmo75dBm1Gx777+loDN4vwSwUE8FzjAm3WXjfz65Ss2bwQtUGF6mrz1yIB3jpkD5xDkRAYdglfhycTefPTAlhYW6fT3Oq70H3vxy2++JPXHT3/+U/vJB+8z0AZZAwiGOfv+2ff2zTdfEcjHawCj+BNGkoXTg6iAOHcWI2EC0IurKxZLgMv+mJUcLPcMTSwRj9k0stPZgMoBSLiPbCpUr6CBHc/NppvrZCxthWzesomMxZDRPA6CxtGY9cd9K8zP2M27t+zuozeYyYzzHQD0r//qb618XLJRb2D5dNay6QwDFaAxwSE6BmC7vmK37t6y6dmcpaYQWDerVc1azaGV9k/s95/93lpnNWaeN4oIgvRtDGonZK0Vptg4FXs9lU1aKpdy9F3xGBv9bW2hr8GpJaJxBl3gcKczKVIWwGZvIsu8XmUWNxoM5gsFW75yhUHq3FSeMoFGswBKESTbfLnJ+QT9B+2WuFm2kLfV9TVbv7phkWicvMqkcXm9aVug3ymf8fyhfxIJca5RkYKzXZnwAK0RQGm2W/bixSsGMgBIf/rpp3bv3hvMxgcdzzfffEdgDLoLugbfB90Vdd7MDPtAfPX119w/iyvL1HU41xDk9gEUnCXzs7O2ujRjSxvY52ZPX2/acXXH9k5f2d7xKxuFmxaJDm0wbLIREkqAkc2M8wB6ir5m2Dng0BUEIocu41p2NeUVQGpAtUYbOOYyoumT9AHsuKw+fB/jPbc5A+CHwEzUJTjI1xB4IHtd/q2AFwESskFwP5wl8EEhzzz7kHQzHDE4Lp9K91aGM8bl+zDyQzEP7jkvKPiUWOYDTfKtBK74PgmuBVtL/oAP5MrGxvXxfwT0lYUs0On8fAwAdYwTc6QsXkeB46oUIXPQNQJFcE2BY0rUok0+dIFO6RLRdJyDwHGXSMYxEYRxwLT8VX3Xv6Z8Wtn/WivcQ/6ffCj5PfLT5KMLY5D/43zIEc8zbuXAd9b7+rwPjumakj3K8QSZhY73HXt9aXGR64FqA1QFIjBJXwuZh0HFMIG1AFCMEAhyA5Dv54ODqhqXDybwSeP8AZjGSgIXEJGvq3kRzoB7yQ93z+b6ceg6/vxpTjQHwl0EyjnfcEAKE+0tgmCXqAM0Hh+49n1+3dMH+SQvuK6APay/CzK5oBR8XzdXF9iHfHXhB3pu7pUAaMT/hXXhjEUVi0BOgcXwH7Wv5F/i+7AddH+MG/gRdIJwHgWbBGhDvvHj42haQ9xLmJPwAyX8Qb9gzzGJLsiG17NhPrSGwv+kO4T1aP9LZ8tflp46f95B0CMqoCby8QfMnRgQhM35OJr8fu1l6TqtHcbr309/+2NB9YD8fsmBj4egH5GeXxgQ3hfOJqzC3+fSIVg/4QdILhL+oHn0dbyeS7iID0pLl0kPaU7pm0Qu+M61ltpLGG87sKsu66NzTMXDZbR3fAwJ17zQla7Zp4J9eB4krHJtoo6OGK/hOwyyW8BaMerR9hlP3NmaybpgC5LzmAGNi2Lx8KB6CC2CJg2fAQAN5Y3BK0tai4EJ1ELRgO64jaKHUXRJ4JAWBt/BNd3mugCgFXXDJOpw12GI7GjcD8LpSk0b51EwgZb4Pid5eNElVBEpZXLjnjDeFEEQMI5rKFoh4xbPoU2nqJrLqHZdqOWo4tq4L5w3jBvPi8kWeCnlrucFcCAFq+vj3vgc5hvXkZDjutr8EkKCPzR8ftgEEY6dbwgBXPABaAA6mM+L6JQDzFyWgNuUPgCtMcIUcxvBAbtwOjFuHwD0yyB02EsWpOikVAfnpVoXTQN10Cs6p+d3zlH/fGy4D56DkZzg4MHcKbteUSTcUwcfjbbzJneTcwBar+F9PQu+LzmW8pHi1HPIeLm45kXGBEG7oMOxD176a6fx+AeXwHeB6jpwfCDfzb2jejmP7l8yAKQINUZfMepQTgQcuTrcdUhrvaT89L72oPQDHDwqJDhjAU2ODl8XuHHKBkYS/saP1gefiwWBJCqzoPxNxg3uIQBac6Z1lsIHECNl6r+nawg0RzaaosCaTxkqNJaQEeU3DSTthstmcYr1IoKvdcAYcLBI7/kyDlsPf8NZSKXSzMwFgBWZwGCJMRMaAHQhe4MZ0Nlw3sL9hEUGcXv6xfe2/eKFA6Om8wQEOt2x5aZcxlF+Blms0JngAGyy6V80MrJavWQvXn5re7uvCJyApmNxYZk80Pt7Rbt+9a79g1/8I1td2WA2J8YGkAJNUEajvh2XDu3gYJdgSafbtKkCMkkTFoo4Y79ar9MJgGM8lSvY+uoVW11aI3CRTsWZPfzq1TM7PDniNUGZ4MCuCEEclDvHYknONTJ17955aCtLNywZzxAMPTk9sLPKiU1CQ8sUMtYftZj9x0ARywnPwLZgyVjG8pkp8qBibUBlABlI55A5M23RwGiELkYm2NraFTYQe/LkGZ1pGL3gC4XhPz07Za2uM7QOTvdp0F+95crk0eQI+7PdbFn5tGy//+xzazdazKJ7/OY7tr66Zp1uz54/f05gB89AfuipDMFO0CYcHe5bD2dAMmmF6VlbXl4hF2muMM25RKO03f09Ogs6l1g1NJxYu9FkSf0Qh3pQSofxIHuL57ABhG4RTAO4Tz7OB48IOEGWay00DqvYk2dPyUULIBlZxODmBYCMtcfP4uKSRUMJXmMyCjFj7c9++We2vLhEALpcLtru7rb99u//jnQK4KcDNy0M/27TNVuanp5llnMuN23//j/+D+zdxz8m9/PrV7t2eHjMjOOtrdecm9nZgl2/cZVysLtTtG5nYFev3bD33//QwjEHCLa6dWu0aqSWefrsazYZnJsvEGwH9zWuBwANexQZ8ZCz/5+t9+qNdMuyxFZ4H8Gg92SSTMe015u65dtMtTQz3f3Q8wdmMIBepAdBGkCAID0IkiBAepAeBElP+gECpiVgujUtdHWXr+vvTZ9JJr2LCIb3jAhh7fMt8ruJSiDBzGB87nzn7LP32muvzQZwBCWN5XdO8LRvMh/0D4yxFo8aiKUyx0QyjHgqaBrJBFzIzMuk01hdXTZgi7riPNbmcJANfVsmBbC4sIpUKmtOFh3UNhvJDFhSO0SrVkW5UjRAzTR/ozFLuERjcfRHQQOgl1fWMWRzpk4b+7tb1qySSRTOVTanM61hltFPTVrSh/dlcimTk7b2CShVa6yIYAKQWvRDPHzwNt566x0kok5KwvltfVuHz549s2tY87uotD6ZrEnj6PgY59WKNWf7i7/4C9OH5/fYoI3zuVJlwqmC48NdNJts6EVdeILyQYyov9juWeJiYWnJBdFe3o3gqjXCAn3BprFpKa9CO0i/jcAP53uV8iDn58iPTZoGdCAQNjkb3gMbGGbTCTRqVauMIBA1mZswqRjqGhPojqWyltT5+Hs/wN279xEMx00Sp88S7wHloFomY/GbX/8cZ4VjRIJku3VMTuBiyPUzsvHOprMmUXHnxi27Ds9Pu0XQlGuUc41yIQKbqN1oDYASSVcdEoji+q1N3Ln9FmaZYGiyyWUNdSZ6qkUUz45QLJ2i1aqxuN/sFZmr6cw4xsancOfOPZOXGM9NGkO6Wqmg0aigUS/ZmqPWttj7bCBJm9lodpDJT+LW7btWrUBwlCB9pVTDs2cvrPlru9ExxvvkxISTrSkULSlVsyaPF+afUG+da4fATy4/bjaPUgkWF7QcA5rA+fvvv4eV5WUL+plwoY49n+PLL780hj4Z/B988J6xpvf2qcd/gFqjipevXuCIjQJDXHuORUsQmmuZ83NIkG84suQKq1Nu39q0+6A+IZvoPHr8GI++/dbmIddZLBRANsOqi5DpV8tPY7Ixk8uarB4BXH7OZAaTHmzOGgtFER5FkAhGkI4nXRLyoo/uaICJuQksb6xi7eY6FpaXMD7FREgLn//2Mzz95glKxwVEA2GrXWKFSz6TQygWwTAaxfzqMu7cv4eJmSTCcVP4QLkM9DsX2Hn5GpXTEhrUCT85RbVYQbfZsHFNZJKYWV605rJj+TQmZyaRzmctkSoA+tGjJ3j27LmxkE02ZhhAOhm3+2Bys9PqmAZ3tdk0Lcfb9+7i7XffwbWNdaQzGSOIWJ+YTheH+wf4xT/8I549foJUIo1UImbvkOAzZTryUxP2DqixzSTFwd4+yqWCq0D1Sp05d01CDa7yLDiEAV9MZNJHYEx0Viga+5s62htr1/HRRx+Z/aQt/fTTT82ecZ8m87nTdSX03MMVBzLmyY6Nmz0kkG5AZSr9HZDK9q2pLJJhZ3NOykVU2yW0RxXsHL3A9sET9IZVhCIOgGbwq6ayxI6ZnHZAHAlULn4QAK1Sds5zB6QNHJDH+esBdgIDKLskQEOAgv7PY0XYovSGP+ZVbMPzKL7RPSj+UuDP+xEBir407RX3K/M3vR4C8stFhJGusEmteHGBABEnmeEqWGlLHRDrJDf4R9+3vdUjiMmf9oOfFpt7pA4BbRoD+eLcqyx2sAaTV43N5ZdzHBQvyN+2hIP3ORMX3PtEApPf7wfCxdKz83RdHKHrC0DjcRZfhFyGjY5hAAAgAElEQVTyQPE3+074gSd/rCXswQ9Q8/caHzd+rct41B+3COzSePKn3rOOJwBNzXzFgAK1dO8CzxSr6T4vY3NqDhN8jUYtaUr/4KLft6o3/rV1E3VkCGsG5jVrd4C0w2aCXsyjc/tjed6PWI/8PecNsReLa03O87uNLr8b/zjVdJHneA9vgpPuHboxVCyrcVNMJcxG71txr0v0OOKL/1jFuFp7mo/++FxzmJ8p6eEHgDXHNP5aj/q+4nOLZWNJl+Dz9Kv9wKHuVdiQ2VEPX3CY0wC5sSvJKFXou7nimt778RMB0LIvbmzC9l44tqo+1jp387d7aduULKFvKUBc71WYB5+N70zESz/Iq/nL9aYY3qSovMpg4Swac2ETWjOXMbs35+x+AsHvNKB0WJbTLfZXRci+CUcUXiIAXBiI3rPmM30CzTtVaOg98DqUxuPvOWYCboX/Gebg9X5SUpK/4/jwd5qTWo9+W675a+QzqzR0mvi8th/Q19rXNTV/9T2uQf+z+jEKW38kYngMemGz0sq2BIansKD9hvctvIyfEX/TfPpD9kv3JVxI9kH2k7GUXT98pe9t2CWJQCP2C0mazCWbQ7OKlb+jr8OEWSQSRuB//W/+05Fenh5U4JpAR4GFMiK8oJwNAVNaWLxBTkqBZ1pUWhQ8hz8bxsXAc1jJpFey4J+oGgAZPL5QTio+iBjK/hfLz3k+isMrs8FNW8fzWN4/j1UGTc+g62uS64XoWfniDMFP0dF3Jfd0XuiYaBPkMTyPAxfKl8Ann4Pf4eYqx8IWqDVCceXTGmcB4TwXx+9NYF4LW2C+miqa8eiy+3z/smxEk4vnMObO0IF6Gic6ijYWsbCXXHDAmxalJreyHgSceV069QbwegxQLWAZXRkCLgo5AWIVyADYMTyBT8LD74wI/PSDw7aovEYZAs/lUPgNoDYNGX8ZC4Gc2izJ7LIsKsvSvMym3wFzDuh3QXkZDR4jJrk2Tr+jxu/VW3U7nteXkycHwz9ndJye1f9Ta8ufjdIa4jtV9kxGQvciw6/5zc+VKdbxAqD94+5PPmhDfdOw6/8MLGyd0Zh4TrwfbCcAbckgdQH22Ak8xu7bWy9v2iC/A6fx0meqvjDj7mWf3zSifkfV3nnQOY5an7JxHAdLdvUdw9n//rjuNe8JavA8/L6OtXU49I73yvg0z5jBVnIoGAx5G0UEwSHB5yhi0RRCgQyyyTVM5FaRC48DnQhG7RG2n2xh6+lTTOQI8i4aWNUfBK2jPcFUOppjEwTjQsaC7fXaqNcKGAxbppf6zdefWWkzGwdls2MGQB8flRAOJfBnf/rPsLK8jlQya7aFjevIzmGJd9E0Rw8wOZ3H+EQO6VzSwASynciSJFDEMXi5/drmM6UbIoias5LPZQwYPD45MH1iMocmJydMH9jY2t2esdEYqFr5MgK4f+cdTOUWTDKBDNQWm671mwjGgZWNZWTH0ogn2agniHq5iv3Xe3jx7TO0a20ELoKmk0ydVgbaloTEADdu3MLSihuj5dVVJBJs+gPsbO3i2ZPn2N3ete8S4J1fmEUsEUa1UTEAcBC8wN0Hm/joBx9jfn4G0TjZpQML8mvlGr74/Rf4x7//BfqtHjbWbto1OCa892bD6VylkkkLmumocw7sbL0y7WdGydT+pUwCpSA437gJE9giM4xyBwyKXZLNSSURLI2FwsYeI7NHiUzOS3Psw0MDoOvNium3Esj44Q9/aOwyBvkHh4e2H7CEnScjgENZkPEJyhy0XePFft+YlwQkrJxvEMA7b7+H995+z5oCkil3cLCPk6MDPH32rTWGTKbY7IaBTRDNGku6S+Acp645ExI//cnPsHn7gWlAb73YNQDayQbsGauVAOCHH72P+blF7B0UTELi5q1NkxjgfOF9UhrgtHCEs8IhXu08M0b+/Pw0srmUa9RVraJUrqLXZ7I2anrgt25tIsLGXbUmDo4O7fl4XTKNzd6DTQHrxuxkI89gkKBXyJjiBFwIfBDo5/jlchnTTeYezqZ7Nm+7nLdhKy0nQ5NjRnCHzEIyoa0je6OORrPqaZ12DIAmwzXAXg+ROGbnFnHr7gMDTeiUHh1s49tvvrT7pKQG/ROOp3MSQ9ZkkHstm4n97Gc/M+Y8yyr5bl9tvTQmOUFHzvsf/+inmJ2etuO5rnd3X9uYc44qoEhlc/a+uY/TPjExxPl7bXXN9MenJ6dsLtE2ECgWQ5vgM3XAabKzuYwxgDlXKdnC+1xaXDEgi8/F65NZS3CZEhSpdAKbd2+7aoT8pAGdvD7Pz1J/2pZel/tvBF3TIe4h6NmPaBjGBiYgynX18XsfGbO+UioT3keTDNhBAA/fIvj5EMk00O0AJMSSYU8pISbV/uEf/70l6hLGFXCgD5unBIJRe8eJWAIba+t45/7bdp/Ue2fyhtq6BIBNx7tDkMz1JSmXiuaXkQWdTGcwlpvAzDSrQt5FLu9AcmrKWxXC6ZE1UySgTKmkeMJV7HCs4ok8pqbnTIqAycWl+VUkUxGcnhbRbtex+/oVfv2rfzCtbe471B6nTEoymsIwEMTiyho++IiyQnOIsPFfG2jU+tYzgKz53/76N7bvzVGr3dtzmRzlZ1wLbATKRt4zc/O2/tjojmPD5n3c65p1R/IYDvpYW1s1CRLaNUrP8H7IbCSgTRkOHseAmswWstYJDtCu8t+UzUmlkpienbH1xeOsStAESICJ8XFMz8wYE/vug4dgkUi9CRydFLG/f4itl8+d/nenhU67idBogGaDGtxFW9u0xR9//DHmFxfMF/nd73+Prx99axUq7FvQqrfQbXaQjqQQHgUwmZ9ELBxCZ9DFRWCI7EQOS+srWLy2hOn5GWQpdxGLY29rF59/+gX2Xr7GRaeH0AjIptLWPGw4GiGVH8fc0iI++OhDjM8kUG0OTTKDySr69sWTEg5e71tTYYLAvWYXhdNjs/G379/FvXfewuziAiKJMNLZGGJpI/8iHAVqDeDoqGiyFadHxwYiMdBjF0Wei0mAVCxpdq7abGF2YRY/+ulPsLQ2b3uXa9DMvwMDKqvlMh5//S2+/vJzSzBlkmximTNZH8qAjE/Rrxi3JsNqzHtyeGR7PpMbJpcwctUNlNUi+BUwDUmn9cv1wHnF9cT7jCbiGM/l8Zd/+ZfYWL9hx3322WcGQlNmZ3FlGROTM9Zvgfsh9yKuN9o+VqxQpoOJXP5hkkl+t6qeOB6TY3lL6hRrZwjEBoiPhXBQeI3nW1+i3ikZA3qENi4GbUSiQaQzTFBxn3XN6+V3mo/vVQPyOnFP5sX5gI6Mw/nsfD8HJhoDl41VPUkQHqcYUv4ok2ACQASMyu9XHMrne9O/VizIz91+5IA/2nE1Wuc9UFfcAEWPxSqAQRUnAucUz/G7rlGdY0Uy2WvAuycpx9/LTvjBB/m8bwIZIw988gMUii0dmBR1WEHHSUPqXgUC+gFC/ltAD8fV3V/3O/GXYh36Qzwfn0XxLJ+11b0Ch/jMPIfILQbeDK/0cfl8YQ9Mk18vEoDiQcbmfgBI1+J48bmGXqyteFLP44+BFIu8CcTxc+6NirHejE0Mx/DAOGExele892g8bgSRxaUlGwf6fMdswl0uX5JnOE72PoNOKkPPRSkli5s9wJHfkVynnkHkQwFWVsEXc0xHxd4ixSm2UqymBI3iZz8oqvMLBxFhTXNec03rU2vDP458D4bThB0WpevYuHhVs4rnNbcFpiq+1/m0lvk9fscSax4gKexCtkfvVWskFnUJDM0HfxLHH0tyPDSX/RI9Y1kafCd/qjHTXOT9k+whu/HmuPN80biTqBFWxGP9BK8hm8D5yKV+rIXPwjGW7IaeQVrfHEvJyPlxFL9ULwkYIvrJzgkvEUbG82q+CFvwrxeRM13s4xIKirUdxnJlk8x7837Pf/PeaQ8lSSSAVviPNTP27I4qKfTMhgl6lcpaV7JBsmGsOOK9CwAXxiEshd8TK95v/5VAE2BNWUjdG6+l8dRY8SfXlvAcfUdJMAHeVzicV8ETcuvgMvHo9W8Tnsr4g78TGVXPKTsg26Y9SGtPa1Tr2mylp+Ige+rWhJtDfikdu16EkhwO96LPaz2CGmU7x/hE1gOohwj87//df34JQGuANGF4k9z4dHFtGloIWrhaMLywOe8emMfNUpNTk4gP5gf1BOZebuge2PcmCM3f24KjbpUH4srwKCPh34ipRcI/WkS8JwHIMibqIOsHD7VJaIEIsDNw1wv8+ZJcOVTcAnwZQxkQHes3rBoTLV5NYALCmhTaiDRZ9B5k9PyTQNlkPosyxvw9y7P5O2lnaSHzXrhQ6ejxPWsisyu9OSlkXXiaSjxG4K+uKWCNgaMZAEdKvCynFIApA6zjBJLruXkfclR5vd6FA+o0uXluGRgBtzLkek+af37QWAtZjpgWkgyeNhT/uamhR7lZjq8A2Utg1CvfkAOg82vz0gLlwtP7eXPu2Jzpd2yceJwSJVpnegd+J4zn8l/Lv7H7n03n5Dv1b5jarGWANXYC3v3OoTnJA7fp6jp+A6T70FrUubSGzfkIOya9NcLwSq9kD9z7cllcdrzTZuJ/pp5X9fDmc/s3KL/DwnNqM+P4EYCWs69n1P3KyNv9stWHr9TOP6cMKLYmgVeleAKPnRPN9eKeU/P80oZ5Gs+aA3L0yW5QoojyHcMBdQXjiIYoERA2MDiELLKpVUzl15AIZNGvDxHth3G2d4rn335rwOP9u3etXJ2NBJutjmmALi0tYGJ6AtGYKwWiDlOrXUW9wYZdL3BytG86vZQTSCbZdGqAndeHePV8BxvXbmN56ZqBHQSOyG6lFiTBs7PSibGf7791D/fu30Y6SwbwyLQqNRc49mS8ffr5Z6YZ3Gm2jaWbzWZMaoMlOdSlS6dTVmJtYzC4sEZObCzFwJLBJ8ERFgesL91GKp5Fs91Ad9hDaiyJzHgGK+tLuHnvJmbmWcIJjDrA0f4ZfvG3P8eXv/scldOySUWw9J9MK7IJeW83bt3Eg7ffwsJCBhGy0fpAsTDCi2fPsL31Gsf7R8bEHvSHBpZE4yEDDJudJnL5LN7/3vv4+JN3EM3bkBjj+viojvLZOYpnJTz+6jGeP3lukhUcQ65plhTTaZsYn8TNGzcMRKHOMj8je5Cl3GQjMtijTMDm5l3T/mLmkgANmZKcYwQ9GNQTjObfdqPOVlnod7tYXlyy84qRT4Dj+PTA3vfByZ5lsvNj47hx44YlEwmmnpfLFowMhtQMZqJ3YOAfmx9y3vA7zmFNWkk52RLUcmYjtfXVdUsasHTz5OQY7WbdgLj9gx1zOghik6FGjcHT4xMDzHme+ekFvPvOR5iensd5sY5qmaWzTqeOQOfWy6fGerx186Y1smx3R6ajy/u+feeOJYqMedysolg5xcnJAbZ3X6BaK2F2huBlzvRoCUITgL4YBE3S5uHDt3Hrzh2nAX7RNxY0QTFrgNelXAATgB00WwSgk6bVHY6ynJqNvmpWssqxouQNx4ogNT8v1UpIx9K231vJZTSG6alZjI9PWTM4ajh0Wk1r9MbmmdQ+b9Upn1Jy2s8MUJNpY0CHYkmsrK7j9r37CIZiaHVb2Hr1BE8efWt+BLUbTS6mUnG6nT3qrZYN2N+8cw9/+qf/xBjMfDbqvRJg3nr1FINh1wA4ArRkzXOusQGlAg/aKgseo3Gkc2PGtCUoxXdPYJXXI9Dz7jvvYX5u7jL44vH7Ozve+Vj+zL0iaBIABKD5zqktT0D03XffM41v2mNqjR8eHuDbJ9/i2fMnBvaQzZ2fGLO5Pzs7h1q1YfNva/slDvaPrJTU+kpYczgmJgkw9BGPOqB0dHGBmzdv4Yef/BCJaBqD3tCS109NSqKA+YVlvPvu+8b07Q+dLEmtxvM/Nebx9utnCAdHGM9n0GrVbZ3x+SnhRJZ8YACsrazi3bffszVCiQ+CplyH5aoD8Hkf1MMnoMp5z+ei70WbTztLMO3hg/dc1Ul/YJryBKB393etEWH/ooNozDF/XdA6QKM9xNLiGn7y4z9CIpEyiQ0C+N1W06Qvdne2rAlh+ZzgeQyzM4vW3C0wDKNcrWF5dR33H7xj7PJoJIhex+n8srqBVRVkQl90O6braxWMCWkID0wH/qRwZkxwMqDfeudtY1JHowEUzsiAL1tyhfdDlj/3nUwqYfOgVq0Yu/m8UjFJh1ajZpJD5hNECW645p38PyU2UtmMNZ6jDZucmrLPyV7e2d9zUjCZjN3jxs0buHZtjtgimm1g6/WurUs6nAtzs8iPpYFBD8WTY1s33zx6bPN8Y2MDP/rxj022gef9/e9/j0dPnqDTIxkjaXtgq9ZEZBjBoNNDMhrHiDHBsINheIjseA4Lq4uYWZ7D+PSkR3KJoFws49mjZzjeOUC73kSn0TRdyPF8zvRzCeBMTk/j1uZtTM7NgHCnNUltddHtDnDC6o/jksk4ke1l77xWRSwRxd0H93Hj/j3kp5JmSiiHEYjCtJD5/JUKKztHOD4+NQkQNizMpZz0SLfRsqqbRqWGo8MTk76YnJvCW+8xAZLk9DUpGktUstcAx7Naw9PHj/D462/svbIBWi7rCDljkxN2/5TM4b6xS33wrgO5OVfJFs8YWMLkzpUMUoJNF9tsYOtkpBJeEK14jvsJm1LOTs+ZxBSTqq+2t3B2cmaJ9bmlZeQn2NBV8i89k09ZXljC2Pg4VpaWQJkAa+gbYx8iNt8Enjzax9Onzy2ZwPU0DF8gNZ7E+HwG5eapAdCnpT0EQj3E4sz/dtDtkYEVNMKQsZq9BmS8KfopV0AxpdIc89l8a0+j1/l+jmErQJCsdO6lAuY4FgrqLeYYOv9R31c8wnOI3eYP/v3H8v5oX/iX5+f40mZK3pLnSkWdnISAGcWFAqAF6vE5/CxHNW9jss/vTyvOU7yu+xGwKN/9EugOOtkFxd6XcaWn+WvJD8YFnoSJ/zw8t2JB3ptAFAOhmD3xJDz9cYd8fa4ngY2KVWlTWHlj8awHmIh4ptjammB57F8bd2+MFVuJOCdMgXaf13Q23iVBBMzaGHmgueISndsPMike0Ry4ih1dzyV+7icGKX4ScCasQNfm2HM/JzYzPTdtsRWBciadWdnCuSWWKkvfLWYdXTVIt3HzWKi0X0qa6N0JMxAuwXNZrOWxuP1xlh/MVUyk9+WP3xVXap4oVnwzrlaMrzmlBJGuqflzydT2elbpvek4xZpaF35AT1iDYrk/FG9rnvE4f4JDeJarqItb9ZcfLNWzC0zlsf5n5dhfMoiZMfbmKu9ba4rnUyKG80MAtDAsjQWvQd9S69oSYh6QqeQRK3cFouv9CuPgeWSPeG7ZcM0HAduydwLw/WvcpBU8kp7mOZ+F1xde6CfeaS7JjgjH4E8li4QF6HdaH36QVddUcoTPrXWj55NNF2FNz8jfSyGBe43zxRxIzmspyWZ4XsepMuhzPptwJ8OvvAoQrQOeS/NF2JfZM1JXtOY8jIf3J7uke+X/NXYaR3/liH9MzMZ52suag/53YVgQ/Q4fviN7rj1H/xdupDXrX9c63j8/NcYibxLnkT225zT41WF77H1CBrQA6InJHDLskUIa2v/8X/3HI01EGjU+NDdRyTXwRWniadJoMQvU403rJXOz1A1LPkKGVxPSP0hX5U5XItcyMjJ4Wgh8kTw3nVWei9ekZIQmLu9DG4xeCM/B59LLpmcnI3W58Zu7dtUIQAZDL1uLhhNP2RYZEjrZAvXkUIiRLPa3jIEMi0BNu6g56s74aMPRZshnFLDlN8D8tyYlAWzryJx0TFMaIb47AiB8F1rMBBdMd9DTMCJwaBv3yMueB7yOloznCUx6ovp+0NNtSC47xYnP5yB4pYUigM4PQvNeuCClLSQQVhtNb+A2SxlqXduCQ1+TRH3/zYUmkXgZPzlQMpocG807nk9gs65Dh1TGh/cvR0iOhIyezv/mTzI//PNZx8kgssRV881KF326S5oHWuxm8LwyOK05GTxdww/G8jiOpwyb7p/X9htGPT/vneOjsbUx9Rgaek4ZIq0HHas1qfmgc8jxpp6hm6OevuOlhrSnz+2xPMQYl2PBMm69C79x1XPqPuQkyKGQUxj0iej7HSMdL4eHjCs5lXoWzRFbZ0QtvOwqn02brDaEEOvOvWfQ/dp899hksomx2JWel7NfA2NChdl8L55GAHH0umytE0UskkcutYLZ8TVER2k0zzuI9SPo1rrYev4MxZNT3Lx+C5OTUzgrlHF8dGplqwvLC5icyhkzmOuPWqyNZhn1xrk1IoyEA3j48D5u3djAzPSMAYH7Owf4/e++xGgQRCqZQyqRsuQBwRWWljMgOSkc2rm+/6NP8L1PPjDtZybZEmnakqAFfsVi2dhRv/71r01X+fWrLZtPlHUgyBfiMekEfvzjHxugyz2gaMFuCtdv3jKGHQGfX/ziF3j1bBvRQAoZAnSJuGsENZXH6o1VbGxuYGWTDHeg3wCaZeDs8BS//4df4avffo56kUBi2rRwyd6jbibn8MzsLDbv3cX16/NWndGsj4yBe3xwjCqD9b1Dp23b5UbPJqp0DUzx2QD3dz94Bx9970Nwf2y2vGoWgrmFMpq1Js5Oith6sYXzYtmCcs4Bx14OGAhy7+59Y27FvMaABPgpgUD5DwM4w3GTqyB4YTJIZLUvL+HaxpqVjxPc2tndNlC7Wa+h36bMStuAGzYSs2RjnGV/EZSrJTx++gV++9tf4uj4wEI8ApjRWMScyabXV4FOrMr0JsaIrLP5TvvS7hGgoZ3kvRCIXlm5hon8pO11bIbIdUPdUyY3T48OLeFBdjtBS2qDHh4eeZU6fZNWoJ4vZSpCoRg6jb4Dbk3zuoqvH33N1hSYyuZxk4znSALNXhebm5tY39hAp9+1pm3tbgPntQKOjvewt79lMhmUo5nIj7lgbTRCuVpHs0Ut1SHee+8D3L//wCp8+C4o+0CQ9uBg18BdYpqUQ2CyhGNB9nk6nbTOzKVyCc+fPrMkxFiGuqZJkwYiyE02tumckd120bd9j1UIpnncHyFwARsD0+DN5xAJ0ya3TROXIKAxMyJhA6DJgL52/QZub95Ddixvycmd7Zd48uQRqpVzSwwQhHP7ABmebZTLNdMX/slP/8QkKhLpjAF+ZwXXWHD79VPs7m2Z1JiTbul5unlOpsXtbQOMsaR9agazs/NWFUHwnuehpqAxFmMxY+EKqGRljAI06nfTLnCukxHPBIdVVLW6CAfjyI9NGPjL+UCgIZVOo1wp4euvv8QXX3yOWrNmoCTHlfIzvC+CpLSZ5xVKXFQNHGdyjUkN+gpkPVM25uhgxyQwYuEw7t27b9Iu1K8e9gNod3sGgO4dHCIcimBuwckBaR+t1c6tIqNSLWI0usDG+gpu3Fw3ECnKhMRFH4WzEnZ29lA8Kxogd2PjpgHQBIO5L7BRZKHsJFDIiCbgxnlBAI97J+eQgTxB6l2ncf36bUxOUSd5ZMA+r3V0doDSOeVuhghHXABjfhkC6HZGWFpex5//87+0JKfppu/vm7wJJWuY8KH8iCogxnNTmJqaRTycRH/oNMmpn07gmsaSATHBfPnwZCCGAs4ucL/g++a74xwlM3t7d8fkFB48eICHDx+6RncxJl/aOD4+Qa/TN4Y65zKrAuJW0RJFOMim3k2clc6Mgcs5MT09ianxCU/ip46jo0Nj5REcoU384OOPsLy8YvOD8/L49ASv93ZNMonvnNfm/kaw+rxcNVmGaqNp825uegrXVmeQpXx+AGjXhnj5nM0Nf4ednV1MTU+b1APtKFn9n376GZ48e2bSDZyXBEIpq5IMJdBrttFptO19tjs1VNtl23uyU2OYmp/G+LQD6/kOKb1UPClaM1imR7rNloG/3OvSqZTtIwSAuNdEUwljE8dITkmw0jGCZqODZr2F8dy4zX9WMzCxRZmQ+eV5zK2uYnJ2EmFWICZjIMW60apb8orNW832RhPYuLaOtbUUomSudoFRn7IaQKsO0+3nOjqvVZFIJZHIJhEnUhscWeLAgsR+11jY+7s72Nt+bQ1uraGj12OCDQhnFudNUmFr9zWOTwtOtshrtBcKukZZtL1M5EkjlMlIklfIFOOew6S5El/mHxHAiTPxHjU7yCbKLHs2JioZzLNMIM+7Nd9uW2KKfyby4/Ysk+NTti/SLontSumdVy9e4OnTp6hXWgbmR1IhTM6NY3Z1As1+Ga92HhkAPQCZzyQXuBJg2gHX6MtVelLGhX6AnwTDNau4y2wq7b81t3MVSi5pG7c5Qhsh9h3ntMWkXrWN4l6BwH4Akv65CFV+f9If+PNzxrqqfOSYK6aWHnQs6MrVBRaKQUjQXECL2e1Ewnt3TlaQz+jskDuW3+X89IMiAmIUz+s6/jhq4FV3CpBQvGIs+Q7lPVx8HIo4EF5xzJtgLBlzfAccE9oLPrsYtxYHelrG8tF5HT8uoc/JNBRAxO/4wSdem/PUTypjc1P1ttK98RhVDCn+4DsQaCUmq2EjjBmjbq9U/O+PZzR2mgOKS/zXUuJDMa7ijDdJLYqZeF3ac2vKmohaYl92lokTYTYcB+Edeg4B8/64XvcrIF+AoWJd+kqcC8IWNPZ+nEaYie6Z71fvxx+zKxb2g7Ii7fwhDEbjJGBXuMQliOo1bOX9aV4q9tazvonnaI7aeHpzX9WFwlb8ALYfpBX7U89GuSIXGDrCo94hqyUEXivOFLZgY8N+NhaL07d0eIvun/en+ab+Jpo3ijP1/lgR549LBdbqM5JI/AkZP8bh4lOXAOFYKD7W+lHSQXPYf+5LprLXxFnnUlwuTII/LZHZdT0eOM6SFZE94fX8tkXX1/vTfBO248dwXBWaS8Lx38LYlJBQrMPf83gxia16mhrKsSsJII2Tn2VMQof//cnOCKjVnPV/rnHjfijsT1rTmns6/gqHuuoRx+8Yac/DULRX8AiurQ4AACAASURBVD40FpqTrEDnfYvxzGNka+ydDF1yVWvQD6Q7rMmd8805JFugdcxr0KYLg9XecJmIhKusYY8dnYvnZsNxsjmsorJZsUoMMqCdEgUQ+B/+zb82DWhtaDxYGiJ+EEiTQSfXRNaic5uaQ++Ngh1zTSO4gPybuwyJziMBdQ4QvyvjrgfnotALFTinjcnuz+saegm4sVGJ1/WR5zQGgEfV530ws2pAtZeN4EYtg+vPYmhiceD5XSv38JU58V75zMzMC4DWIhNrXI0i/MC7xlELjt60AiZNKm1k6hAswySATQCjgdZ9p3lMAJrjwmN5bwSgzXnyJi1ZmApKLNNDPTsawqBz/mkEndF1b5TH+e9V2Tcxp3g875dsJ57H7sFKu1xiQMbAvxnr3Qt4NUkQlm57Tdw0TtpA/Jkwncd/Pt4nmWd0DF1TREli0KCRdUzGBAMB93s6nQ4w5hwgY9dpamvu8D782V4/QCmHSYZWzoAcLP5e79HvALWt4ZF7RjEXlEnXMdrI/cCw1sybGWDN0cv54zXJkmESQ1LSLW86N3ICtcFGfF2+ec43EyGa8zLgfHf+MeD5+Z66nmaysdg8g+acBU+awwu63wSgWWqttaZx8Nsd/7jr3WsTto3Ca6b5JnCuc13Of68JimyIH1i35+m7bJ3Wln/TdRuBmm46oFr3RQmO79pEj8HnrSEC0PxKKjmGRDyHi34AzQYbccWQy8xicmId+cwSwhcxdCo9oB3ERbOHwvEJzk8LBpTdunHb2FDbWzvI5NJIpmJIpVl66RjQheKxSW6woVMgdIHp6XH87J/8CRbWJoAO8NXnr1A8O8fJwRkiISaeIqYNagBLnSzZkm1EhVIBp2fHWLu+hrW1FXR6bbzz7lt45/23rDHZoyeP8XprG/VGC7VK1dZ4qVCwY3kuk2ToNjE+MYF/9a//JTZurqBW63rNB4OYmBi3QJ3MpW++foR6tYFsImvlyuaExkKIJhO4eecW7txfs4ZOrFY6Oq5g99U2CkdnKO4fo1ooo11hozQ2GYpibHzCAv9o3LFobty+ZSzmZAbYfl62Rk4EoIcXQ2vqx7JySnBQz5Waw4mUKxdiOdbaxhoePLiHQDhgEgxqsknwgvfbqLrmgGSfaQ3SzmeyY3j77XcNgJ6ZyRtrqlpzTO9XWy+spH00HKJwRg3WUyQTBECzYAOm9z/80MCfSCyAco26sVXT8GbW+OTg0MAugoYbGzcwNT6NYNg1jqFWaLN1jr/7+f+LL774zEAiNhgkkN5utcw2E7zmfVqzqIkJrC6totftG6uR9y2b5CpUoqaJaQnNWNIBVU13PHVPuabYKJKfU5aCDHC337RBgRjKDhiYGYlhYnwGudwEQsEoomwcmc7YvTB5YcDEaIB5NnFMxhGOx6z8nww5AlqF0omVbRXLx8ZeLZVO0W7VrQkjG4FZhVAgbHOyQwd7FDIG9J279wyAJAjKQJ3SANT9JTOTiUZjBbfYHI97VRL5ibyBKWRKv3zxws576+am6RXTT6B0x8npsf3kWugQ8QGwtLiK+flFcE/ttS5MhoTnHR/LmgNGuQLa12KxgGazZfqXTJQwWJhfXsGylZYvACHgYHcPu3vbBkBzX8rnx9x+HAjivFRDu0398Ax+9mf/HHc27zmGbKVswOl5tYDnL77Bs+ffWrMmstJZOs5Gjdxb6T9QNoTri9UC1zduYH39pjX/KteqphNJ1hRZ4hwvziljbzCZQ9mgoStx5vuV/accu3w8awA85J6ZwPWNm8bIYrUDjyHof1o4MZCISRXbVxNMwqXsflgNwM+o986xWl+/jp/+9KfWNJUM+VajbuPyu9/8AtvbrwCuzdU1zE0toFZrot8Zot5sgQBIMBwyYH15aQVkcNKGN73GmfsHr1EsniIeC+HhW/dw7dqKyUfwD31DJsO4FqpsEncxxPzsgo0bpS7iyYSxmNkAj/aOzzQ1ngfBOAYmvT4boFJTnskvJpMimJ6dcxIZySS6fVcOfl4mE7qMIBN0XtNM+mgcv057gJVlJ3+yuHQNg/4A7U4P9VoFW1uv8Oz5I2PhGIMxFEWE/lo8jXiM6yBp2rocf9fklqCWS2JznE0TOZMxfVDOaTYH5FxmY0TKspBhvb2zZfPw/r2HuP/wgee3u6QpNaZp5zhGtBOU3el1qf3OipaBnavWrNszXVtbMf1mAtDU5jSd2vMCvv32WwPiua4IEDPZRZYikxeHx0coN1xjMT4fk52WCAsFUSbTs+MCSjZJnJ+bMfmgC0rMUXaGicl+D0eHp8byJmBL7Xbafp7v0eOnpt99g5rry8tgAnnQuUAsErefzUoDTTaYLB2icH6EUqOCQWCIeCZhdiieol8ZQK1URbvZQXAAZJMpRAMhNBts/FdDr90yqQnal2KpjGg8ZhrtTDbR3rLqKUz7F0ni2rV1q1Kgpnuz07L77Q0HyE7kjbWdzWetOQ/lrs6rThed85Il1KyMuHv7LibHAzgvwBoPW0zQGyAZTSCVZOPdPk6LBWPth2JsVJiypCyBZ2sYSxvWbKFVr9ncpVYsQZBm1ZFSJmenMb+8YEyt7b0d7Owd2P5ICSjzm/tsQOQk3GgXeIyYdaZD65Uq97pOU5jJHAJktCuUC6GtVJxAX5zzMpFJY+3Gbbz93nvW0Lfb7tj+8OXnX5ht537FeUebx7Hj+2g0mx7Y6kCLWJSNQAcIxEaYXZo2ALreLWNn/xnO68cIhPvodKndzoa1ZNUOLIHqpBMDGMtcEab4XPK3FX8SfHZA3nd7fSje4V4oDVv5mjyW0hv8IzacQAABas6ndA3i9McPHPCafuBI9kqMYRG3KK2i+NXu0/NNzYZ7TQ/9gOHVdx3hiXGQHyzkdwWOiGWqWNklrpxNu4xZvFhazydAQgQp+poCoHVu3qOelfdo5/PwO0tseg1O6fvyj8XDg6vePv7YR3GSrk/b4o+ZBLBdPhfT7B5r20DudPoSL1CMK5IUj9EY2Dv1CEz83J3DNT1g8k0xkWIZnlvX5D0KsFFsq1he70uxn96FP97lefTeOCaU6pI0An13+gOUQhDAKaDN9VpwsafiGWEM5oN5PXf4b8VUvL7iYZ3PD/BxbAX++p9Zc1jPcelLvMES5fn9MbzGSOPlT3YIg/DjAlo/eiZWsWne670JqFTsq3Wm2FdjaTiQh1epQkBgnuJjxbt6Pj82Yd8Jeb44Nfm9RJCqD4QL6dk0V606yPAKq8v9zrzSdzQuksNw8ZVrdijwm99pd52vKUxLYL4ARzKg5bsJF7PYwbM7wtu0ZjR2wjB4LSXAdG3OFY41r0G77wcwnS/k4jC9ayWj+D3Jjwhwl50T1qLxlY3Q+PvjeQHW+kxrU4xj3i8/M5zL91PPJttjeAf3Dg+vePOa/D1jsEub6usRJVuvteF/Hp5P80j3TwBa46/5IAxBCUCB47yecBytRc1H7Sd6f8QWtOb8ALUwCXU41ZrTPLoa5yu1A7890Pl5/7w/P0amfUXvQTiPfT5y9+PGMmCVFpy2hgW3qtZLgo3MSaSydfA//hf/kZl+PphK+QVCaeD5f21KWgR6WVooAno1kSStQQdERpznEFAkQyL5CJ5Pmw8nrCarQEv+XgAfj5UD4GfqCPT0G1w6ijwfmTu8lu7hMusWcMAs71/G/82NUhNUi4vnZwDBczuQk4w0R8fnPapkStky/zPzHAKzneFwDFo5G/y9wHydV4ZNE4xjoWw74TAB5BxzZtR4b1yEYn7reXgMS1NdZnpg5cpkQJumdsRtsASTdD8yPpqsbqK733Pi24QNujIifpfXv2TEek0t/Bkwnp/jbkGGx7RnUK5xkvGVUdJmrvuRodVmwJ+ZZMrWGIEiYypYv2oH+vFzMlHoINv9slyHDDmWtXgSIpoPvB+NmXOyHTNARk5GWwAlx9AlHDwNZJ+DIgNjjsPANTPiOIgBrUoDGU6/AfcbCn7Od6b5w/9r3ur9a534DbUMkhwlbbwyYrqGbfYeeOjfnOW0ydj5nQMZcV5fYK6xLzzZHQLM+o47zm1QvUuNOVd+rOQCwZorh85VA/jXvMZODpPmgmwWdTT1DnWc/3zKyHOr989jv6Nn8+3CNdng52JN6HzOaDsg3W/D/PPwahNzGUc2O3H3OjRWGwHoaITrk3qHAQQDCYzn57CwcBuxyDgiFzGMOkFcNEZoV5tolKvGtqJBf/DgLTTqbZMJCJjT0kU2lwBlZzkPyX7Y23ttXd7z41ncur2Bf/Ev/hLhNPDtb7fwd3/7dzgvVhAOxbG2sob5+QVjbvGeKRXQ6jhGF1lU+/u7aLSbtoYIYJIZd+/eHQM3Hz19bE2sLkYjS/yQlXv75i0bE8e4beKzrz6zBmn/4T/7p1ZyTTabAbIB4Py8g93dPbx48crGm2xostPI4CCLmIxEjll+cgLX1lft+vVWw5iaJ/uHoFxLKhRDjPIFtSZePdtC4fTcwF8G/pQA4btbWVvBu+9Twzhu+pnUWC6cFJDPudJ6gs+dZtfkRsIxShjFzf61Ox0rM2YzKM4JsmgJlNGRj4UjGMvm0W53rPye85p2niAM7S3Loz/5/g8NhM5keR/A8dm5gXwMqgnCzE5Nm/0l49IchAEsuL599w7u3t3E+GQesSS1/ZgEHqJYKGD75Stsv9qy+75xw5Uy9y+YrG2Dya14IoSnzx/h8y8+NdkDshQJZhhQTMZuwFVJEBAhu/PDdz8ykJbsOo75/tG+03j1gpF+x+313C/NDnKsuF/0XCBOhhvtAkEdlv23W9xTWoiyKZ115W4aGMtxo20kWJaIpbEwv4zgiICbq2IyzW3CHVEgFA9jde2avb+j0yNjdiPQw2npBOfnZxhQxshraBENhix5SgC6Wa8bC5Z2+9raDWPwsiEcAQkC4ZU6y5UbBmhyXzP/wCodgnYOgnJ0kqhXzAZhZN9SgmFqesIa7pH9/HpnC0dH+5aM6HTZqDlsz00AmWu7VqlbYoKgTiaVNIeLbBiOH4HgRr2FFjuX01EIh5wExljezkGmZKNKP6KCZqvmGLbxKHK5rOnPlkpltFsXmJyYxZ/88c/sGfmsZHkVCiWQ4Vssn+DTz35t42nMglTSmOals4J9l9rcve4QE+PTppFNZnouN2YJWQJcu7vbtr7IWHb+Hvd1Nu5yTEb6OGQX5zJjlgQh2BklmI6gJTDIpCS7muA4ASMCGjyuWKS0A2UezgzkJmOLzfl4LAFogrVs+FmpE2QjAL2Ojz/+nsmjcBwIdBaKJ3j25Cs8efrYGoGyWWY6kcP5eRW44LzuGcg2Np438PPmjdu2Jnl9Ps/OzitLQDBBN6Dsy60blogoU1KC1QEdl5C2wGDEORGyxIL5MCOn708WPe0QNXDJdl6Yn0U2mbRmV2RpUx7DAt/hyNN1p17rmKd/73wbXp8NSRksU/OTa8RkNqx8N2B64pxPUzPzCAwCphVPsJDgAhsxUu7EGIzBCIaDEEKBqNnydJLgWdRA0HDIaXM2247JRF1qMqOnZyZx//5916i0TmmXJoqlgrGWy7Wy6awz/lpcXMLNzdt2ndMzatrTt+Fe5WS0VDFQq1Pz/swSQmwaS3CTwO/D+/eteSIDDEpuOPB06Nj6p0VjtxPgptYEbahJlJRKKFIfutEwu5VIOsY+75WVRa22YyJSbspAl3gU3W4TpeKpNfukHSLgzmoAXod+Jb/H5OHRyak1xvzoe9/D5MS02Uuu09HFCINO35jdGF3g7HQHp8UTFM8LaHSb6A77CEaDxjq2REsoAlwMjEE9mctjPJ83OQvKl5ydnuCiQ3+6hUqVMlRZ5CenELKke8Saq2IQNG3wu3fvGYjKao3eqG975EmpgEQmi6mZSYyN5UyehWAvexIoOcjE+NQEG+kuWnKLa4dVDvzD/i20ZxZ3kM0b55pi2e3AkjKReMTFKZVzS2J2GVcR9OTqi4QQj8RRO6+j1qgjnc2Y9nVqjHJYLbzYemlM/IHXz4EA9IiNsazi1DUb5H7AEnBeQ36k+97A7BgTH5xPR0yiVuuXvXtYacM9YGxiEht37uDHP/0jrK9PIUB5jRLw//zbv8Hf//3PL9l5lCATGUcAbDyVtsqLMBMKo6H1jZian8DkYh6dUR2HZzso147R7dXQbJ/jol9HKDxEIDg0ySKrXCWL3RJWV5qjFmMFWbHjQJqrGM4xBcVMFLjiZ55Z7BtyPqzIWAJD+H0XsDtpCQdgEqi4ImAIfFOMIQCF3/fHKYqnDXTtOj9c8aPAQcY+ukfFUX4A1WRc6KTAPRPP5WfcCpBT3MNn4ztXDKN7IJPfPxaqrFJ8Tz/JntVr/qfz6SfnogBBv2+vWOySEDP6bvNygRyKfRVLkV1/yc70pAEE9Jj/TkKIR66ifxNPOTkyxUS6F/6Oc1cxoOJB4SAuFhiCEgRXskYuyaI4QTGB3okBXl6ls2IUgTmaRwJNFeuK4MPrcm+jv0w7Q/+GNpxEBR5LKRjGLwK/BBq9CQjq/nRviuEUZ2ocOWckm/mH4h7FxQKh/LE6n1Pvhd+TrRDuoWsJCLwCrFys6AfSxEYV5iGg/BLkDDvmq5GgPJat8AUB8X5wXeApn5NzPOYRC/0AouI+/hSIrOfTXNeaY/WO/rg40sVVvO9o1LFTBQbyuRhHxOLsAxQyXELVCPydKsUd6Of8Vf97UfJAlSg2nwZOfcBP/tQc4P332bzWe0Z/XOwHcZVEM7/fq5TQelCcLQxCJC1hCZTC0VzV+9RPYT/ma5mtcTij5piSGf7j/WMlTEa2RPckPEJYpJ8RrWu/iaNoDvNzYR12T9YM2dMTt6aYDqOULWTyX6Ct3z5rjmgc/PetY4Vd2DkdydjO78dlhHVxXPlvja/GTnNXx/gTSDwf42idlz/99tr2j7DDsrTn6D55Pts/LhxIr/HS5wKgeSzHifemxAfPoTFXZYuIhdTu1xhbwtpILY6B3WrXjCjDRDttGQlrgf/lv/5PvqMBzUVpN+aBoposGujLDc5naHkzNDIqUeENcCDFgpaxkBHRBsHvuW6IV10orQyr5lgRYqO+mZ2jgy3AMxFzBkDgtL6rweK1jN3jddsUOHYJ5F04tq42+zczSP4JLWBOJS68fzU48m/2rsuwKwl5c8PhvWoS8Z673c5lhslAYQ/kUgZZSQFtGPq9aPlsAqEF4soGHaCu96RSQk08lmSI4W4TZeQ2LmZx3WK4yqhp49ZCd4bCXY+OMZkEbC5HQyqDLgkWAaQcK20OSlKYFmHcieuz07myfMqO+TcgbUia8N81RgNrNimDosWtuSsDJoOgRezfbLiA+bkcDoH2AnH17FqgmmdyVAjmvOkgao7ZeFJn2mPQK0OrTU2L3G/sdS6/QdC704bIuSXDwHvn+bRB+A2HjI4cYj8ArXkY8LTwZFw1Z+Vs69z+c/nXmhwYmjg3vld60u5ZnENu88Tmt8tY6zgCS1pj/k1Cm7o2c//vtE74zgjGadPQpiDniD+1/gjbao36j9dcMZay1x1YBtfvGFHywP++tGlqXV4B82QKBREIOxtKTdNms4tImGy1OGKxHJKJPMKhJDLZaSws3kQsOobYKIlUOIthK4jyWQl9sg5Z1jUaYXlxBacnJWvERKM+nk9j48YSIiE246LWb9HK3ckYpPbzgwf38ed//udmB/7t//V/44svvjLGM+UVHtx9gI8+/J6VD/P+CgyiB+6eC6UzazJ3cLRvQSYDWAvAMETIC8Y4HziP47EE/uqv/gofffCBgUxnZ6eoNRv43ae/xcvtLdP5ZIPAmzdv4oOPvmc25tmz5/jyy6+tpJsSFKvXlvHHP/sTXFubwM5WEY8fPbXmSBxbNt8gIGyAJHWM+33MTs9gZXEF42MT1gDu9OAYv/nl71AuVRzrLJMyBmYykzQpDtqTwtkZyudVVM8rxm7MprL2LK162yQMeoOGMfvoFBIIaTRcV2eyOefnZw0IIIDMPZwNIQnokZ1GIG5ubsZK2RmAZ7M5fPTxD3Dnzj27l2anbTIaTA6QycifBOhScccsZuDJfYmADBs/sUnbnft3MDMXMwC63QIKhRq++eprfPHpFwaYGMDKX9oaC5sGK3Vlz6tFPH/+1JJdy4tzyI1nUTw7Q6V6bsuIbMOJsXF89OH38Uc/pNZsBuclNmc7xPbutjE7eU98fpac0x7nMlkDDcl45XicUsbk6NQcdrIZCWpRSoSs57PTAsoVNk1ziQsGeQQHWV0zGlL7PIG11Q2kU2MmcUGbyXE9KR2j3K2gedG0BmQsJy3XSqjWz0037OR0D6dnRwYQUKufGrgECgnERcNxu88WNfCTCeTz43YdVkRwXpMJSJYbEwtuD6J2J5s6JkyqgAAe51gyk7A9nMA7AWhqeNMnod4vM/YE9clC3dnZRmvUQiIYMzBoanbOAEsy4wunRXQ7HUxPTNq4hQLU1qf8S83Y2OVqxe1xbnSs7I9a6IlUxvSMucbYSOvoeB8X/bYB0HweaqXXqm0DKN995wNMTk4b2MLnqTXIwO1YBeZXX39mOt358Qzyuawxvc8LZ/a8fNZgIIpcdhzXrl3H9NScyUtw3tHP2tp+boxYJmWdzmrEQBQ+PxNDBLwIQDP5sry8ZokEJjM4f54/f47trec2bmSgT03OmH3neak/TJvJZmU8D+cuQUgyFnt9JunIkq2gUD6x9817WlycNztxMeiiXjvH/sE2zotH2N3bMRYlAeiZyXl0On0Eh66DOVmayXTKAnPaGtonXq/Tbdp73dp+hnKlYDrdK6vLxiZ2xIGQNUqhH+P6OLgA8Mb12yCLulJr2XsrVyq2v5ChOTU5bgD0dD5vpftkKW9vv8DR8SEq1YYDAiK08TEbEzL2uf9XqxWcFY7MD6KsAPckY4Z2L2yNjI3lrSktQexuq4+O15md1+11HBmDWrhs9NhtU8//AO1mz/TWmRhgUJtKZQ2ErNfbBm5S/ob3sLS6hM3Nm9aUcHd/xxpDnhvoy+8EbM0xAcl7I3jLhOHZaQmVKisX4ybXRPb8IjV58zmbpwY81yjhcmCJE+qyL8zNmb3IplNmD/f2dyz5wj8HB0fWxHNledUxxYNswui6pp+WirafLC8tYHJy3Gt0SfSMgHkN1bqTzGGyiNIf9E/Pi6cmS2L7OwHlAdnYdccSN/LAAPVWCz/80Y/w3ocfIhwhYNyw5qQXvQtb6/VyDR1rEN21xr1HJ4fWg2BEfeAAkzBekNUfYiyTxeL8ElYWlzA9NWVJjKPDfWxtvUTh+BD1ahmNVssB0Pkpk5MJMcHS4/4fs54LbDxLVjL3BelEn54XjalOxjWDMiYCKBPBBAwTSmZDw2GToTAJFWuixkjWAVkcZ+6J3B9r1Ka2HgwjROIxRGKuapM2nUm4VrNpYBkDRPOLIyGrcgkMo9aEkuztUCyMEOVVoiEcnx1jb28H7XoVw1EPrVrNk7BwMQvfnZEegpFLiSYy1NPxhDHTy6VzjOWzmJqYNNvHJr6KaThOrPCIpZK4dvMmPvzk+7aXpBJJa+7Ixpl//dd/bfsT98vMWM72DdpONlbm85lfGEtQZdLmbCwTQTgVQiIfQyg+QLl+hlKV65LyWEx4MVZhw9KuAf3c84OhEQJDxzSWT8g4yAXmrmeQ/DvuH1yPAka5x9C/kl98CeCOHBvRfBgvDhQA4PxjBwzLX/ewgUuWonx1xReMRxSL+IFTxUV8n0yI8PoijFg8TNINGYoeC1qxt4AEAuGOaRy7JJ6JwKUyeT8YyfkmIInXUmzuoA0Xf3Md8+8VAEF2t8fwDro4RQDJpc/O/igkNHkD4QeoNRYWn3kJAX1X4A7vUTEKr809QfGj7kNxocUQHgAtwl3Xi9EVMyhGoi3heVVJKkzDPyZstso1xepj+f+aL7qmxl/gs7AP3b/iNxFyBETxXSj24ftg8op/eU8Cn/mTABLPJdvH43SsHwhUHGseQcDFZPyjd+6PZzTP/NgDj+cx/L7mvR9Y989xxdk6xg9Ac/z8oKrWj8hn/B3HSEQ1YVEC1DV/lQChBKE/XpM0juaXcBLFcvzJe5UMG6sSFSdqvSsJ4J+XisGFPwgbodEWGM3vMLZwIP9VksnspLdGWHHM/zvsh8CxSyZqHggbYKN2/zjpnvh7gcQW2w4dCUkArx+vcCvTye8o9tX5/aC1QHneg5IOek7d+yXg6GPTmx3rO1lTjrfmtJ6HvxdzVokcnY+f86/er+aBGzs3N22fisW8xN2VneC9CfNS8kh2gMf5MUCOs9agPpet5hhQA1pkVn7OMZUd479pd7SOFP/75wK/q7UvzIbH8d4tweE17WRi2L/G9IyyVbxHPbPmLtcZz+3HR/3jaO9SyLY3XrKf2jNGARFLHe4o7Es2/IJ6Xj5pUT7jH9oz+LlfiUL3zUS3++PsPHFWrXvuMZTgiLASixrj7Zr5H2xi72SKgwj8b//tfzYSQMiflhX0dQF9E4DTRqcFocUvqQ1/GYSyHXxwZVm1kQnw1SatzUYGjvei4zTJtNHIUFjGKObK5vWHxwkoFgiuMjAZTP10DqzrsqsB1QvUeXhenV9GR/fFcaLjy4kiw8hr+hnOvIYmKT/3A4t0pqmjJ+Pr37Q4Pjy3rqXMiAyD7o/au1ogNB4CoLXJ8B75h+dxzrljK+qeQUYNHYq4A9jkaPkXCN8d/3DcOdFsIo6CFizUGw0Lq/mHn1tpXSJh48nn1sLi+IhpzvNJb4zNw7QJahy0gZnD7dss/cCxxooANO2V34n0g7H8HseSP/1MfJd0cExovxFQcsH/3vVvf0JB12cgLaMnw6hntusGXTKG70FGV/NNBuEPXUvPIKdN1xAwLEdI4Lp7Ny5rLcMvQ8j/y/j517PNG4IlXqZX60trU8koHStDxd9rc+T17Zzexstg3v+HfiV/LwCa/9eGbZuIZ7CujNaVM2pmzXMwdU6/827/9pjNWld+kRkFpAAAIABJREFUEJrHaF4QuNE7k6E3h9TTO+c8UPJB9kbOqJuPzgHTutD9BLzraxPqekELx9I2vCBZSGSTJTAaRpFOTWByfAHBMCVy2Hl+EdNTK8hG80gRUG8ApZMGRv0LJCMxY+LEwlFsbb3G/u4e8vkUbt1YxebmJCrnXbx8tmVyAUUDoT83QMCAtJs3jYX26W8/B52ZZCxpATGD6B/84EfI58YMhPjm6y/R73bsuSh/QM1Tyg2Q1ZEgEFOp4PDk2CoNCFCRBWnAKWAl85Pjk/jsi88NgCZjkO+ZnezZ9ZxMKoKulKVgYoql3ASmWF4bZ/AbBd7/5F388Mc/Qu28ht/+6jfW7I+lxWTa2iY67JvDzQCZMg1kVbPcfm11Hb32Bb78zRf45T/+EueVqgHP8WQcQTL7wyHTcmUgSbuzv7OHbDqHmckZA23IoGWw3+pWjDl+0etbwEvWF5ufEWS8e/euNQCkBu7R4fFl4xc5NXw2di+zhF80gXv3H2Jp6RrATX8IFAnoHxzYe2i1mwZqU9vSlU/2DbgnCEXwb/36Ou49vIcxsnIJJBBEqdXw1Rdf4tnjJ6jXG1bNgSEb57FayZWyd7stDANkaddw/dY6bt1cR3Ysi0q5YMxT3jsB+mwyh/ff+xjvPnjfbDiBLjbrqjZqrjlfs2njTKCc/yajmUBjMp6yveNg78CYjPMz86a3fOvGTTtPtdo2wO/4ZN/YpjwX0Veuq0wyY0Av2ZlrqzcwN7tkDFZu1wQ29452UeycodqtYWJqEtF4GK1ew/Sf2TBqe5da2ycms5WIRJBNZxELxxELJ6y0vWkN9KitCwPwWN7e7zs7z32RDGTOgbU1B3xxzo3lphAMRhEGk1c9NDts1tcyENIaoY1PGDA9YDOj4QXKlVM8ffoIL149twaG1Hgn257vPplIGXBJdj0Zz6srK5idmLLEEfXRyQTlOBDENDkXatf2uoilKFEyhVEggmQ0Z9q/yVQEtXrZgFeCqm6/uECl3EA0ksD8/LIBwbR3bk93kjFktXLMB8MeMtkESdbGnCUjm0mOZJx61gmEI0kb/6WlVYzlxu15mUjZ299GrVa2aiEB0GSicj5RPoYSDATDF+ZXcH3jljWX5Dtt1JsGDH/+2a/tWLKPKT1BQJdNJ8/OCiYN4ILouJMgmJo1MPyiz2RgFCWyyi+qKBSPjBFrQWeaOrNBYw0TgG7WS8bopo0iAH99/abJT+AiZM1RqbHO9cJ3R/1g2u7XO9tot+todxrGpK43Kuh32gYiJ9g4iE2aE2kb93bD6c4ykcIA/+NPfojxyQmUq01r0Hhyeoa9w30bc0qsrCwuYH15GbFIGAf7lDDZt3Gg1q/zD11wOTk9YTI1DlRs4aRwYoA41y3HhA1lh16TG9rrqclZSyzVK00cn55dgiqch9S//cEnP7B1x6aPv/rl77D9YteSApP5SSsjTqe4rkbGXOZ9dzsDZPNjmJmbBvV9WdlycnZsSSkChNQbZilkLBm3xBFlRviMGcqo9MlW6aPbIYAaMQCVTQrJUuaYUtaEIGnh7NCAfjYolf+Xy6SdffPAKEp5kMnPZMTE1IxJD7GKgOuRXjsB0mFgiPVrq1hYmEM45BLFBMVNaqZUNLkKMnaZiGLShcxlAvOsmKFMSDo7hunJSQOouW+wIR9Lkz/8+CO8/+FdMLY7rzjt5E6rZwA0bW+lWEC3VcP26xc4K54ikozZuDCRx/lgYNowgJmpKWze2sT1tXULnLg/HOzv49mzRzg42Ebx7MiYSARWc5lxswvBURgku+bSk5ibXbQETCyetD2xO7hAH0N7TwI1rZHe8ALdTtOkS8huNGmndA5zM/M2B7iHxuMEJFUC7QL/3sDpsZOpz/E0QDbuqrlouzlmnHMEeC0mGxHfD5hueSKascahkVgUlWYV1VYFkVjEqmvOy2eos5lqo4zTw33XRIjVhiYvMTSWfTSWMaCcNm9+YRb3bt8y5t+vfvFLHB8dIZdOuWRMKmX2hkkJrnOLEwHk52bxznsf2JwhmEdbQT/nyaNH5ntEw1FLZmdYvQrYHs693bSQh0Aik8fiyjLGZsfRHTTRGNTQRwO1Vgnl+jHanQoQYPN6MptZ2dGyhAQTbZR5GvS6rmLSY8VesoF7DojgvJPvrZiU64TAlQF9l4CTA6ICXg8d2gCRcfzxI5M+8qOdj3/lLftjLhEneC2BCQLJ5cPbPQfcO75kJHvsa2lc+4ENnceuQ+nKHmWQEsaelV/Nu1Fsz/s2mURfky6B2hbjRsLWZ0J+th8wE5B0yYwLuDjAD2gZqOU1G1QM+yaAxgoufzztB5EsNvKkBFhhaQC5B8heASMe4Dry4jxPEzVK0hsrmX2VzwInFQcoXr1MTlDyzxtft69FnDRIwn3uj5MUYyim8hOo9Du9eYFs/D+/L0Ic1wTnkMBn/l4VRWqOyIpINv70g5oC9qzS1mOo+2MdxZ+KMQVqCaT0g6H8t94bj7NKR5OPcvG+MA09k5/Ap/NqLsse8Zy6th9QVpyqOWbrzKuW9ceMmg+2Lr1mwjonf8fxVLJLz+qPDwXi8vyUItJ3eD49q8BGnke/1zvUmBh46iUD/bG/YUie1IsSTiF/40vTC3cSRn6MQ+9IOIPiTyc565rl8a/icgNKe1d9rRQv+981912HC7mqY9kDVSpovV+tV4cVaM4rAfaHkkT2Ha+nmmJjYTe6B42fsDPhFv73o2M0PzQmvGd/vO+ft5pvSizIfvhtnJI5Arll4/3jQ1k4YWM8J98Jx0bAOSt9hU3IjvOnrqO5KkxE5xZOcwnaeolO3bee5Q/NN9kS3oPwHO1Bei+8Z3tn1E+77Lflxkvr2JJeLBG/JAc6prOSRWYz+lcJEI2/xks4kM4pO6/j7fohN19I8RauqnlKH4HSjYSHDGPusVIqYCQ5rlHbhv7P/+m/HPGBxYDiRZXd1INpQmiDUfZQRs8cas8o0TGQUdHE5/fEbuWNiPEqMFtGTOC1P8skY+IfDD0gr8uyPP/i57+NteeVgTAw4b2xVFQLXtlNOh7+wfVf116epyGjTVjSGv5sJb9HB57BuHNW+JIZTHFTIPsqYcEcAz7+nwGr6w5JUJcgrZvsynTI+MvY86dAeo6rwFS9G5YzhqMRB1Ql6Ky48fU7OXxGbWY0SHweOqq8rpXxeY3xHLPWlZpp4+S/9R5dqfYVUMc5wwBYY8V753gTaOHx2njkWPH98hw6pxY2O/HyxPzJEkGyus1gk91LkJJseoLnHDFmrKlByKkccM6SOeEdOuBOS4wYKH/KmdFGqEyXwHGXrYcxQAQEscmUnDkezzGScVaihu/halN2jHCNAe9FxpDzgNo/vEdzsAdsUkKGOf8SmGbGzdNto4NkfqEDFviTjA/+8SdvtGEIvCZopH/zPmTwlGnXJuZ3EDQ3+H0C0H6jpufQJq01LueKYyB2hulvcsaHqXvsuiRro9KGJI1sApMOLHfGyDlwUQP+NF4ycLqWvqPx9a8NrQMawEsQ2Su500ahDdk2lguneadzyMhrbjKAVMJMCSy/oSUALafkyqkZWrMy2Tt+fgVAO207Pn/vgu+Qeqxs4jWOqZlFhEMpJJN5pPNTuL5xF5PpvOlMNkpstneGaCCCbCqNVDyCfhfYfrmNUuEM83NTuLO5jplZ4NsvX+Px149NZoHg6zfffoXj4yPTkUwnMyb3wCB2dmoWY7lJlAolCz43b9+2OVk4PTONVtogrg0CbPw8O5bB2FjWbAnfNQFGAl9kDVFqgvaDQBqvy6D2yZMntuYa7QbSmZyNE1lKxqpioyO+575jGvD9K0lXqp0jkU2YLmtoGMTe6130Wj2zAf2WqwzhmJ5XK1Yi/PDtt3H3/gPMzs/h+saKNWFqnnfx8//v7w0kp0FIZJ2m38nZqW12BHwZaG293LZGUJu37lgTuXiUAF8bvWEDnU4DpycnePaYgMKB6c0SuJyfn7cmTSzvfrm1bfN7aWX1UkKIQCTLnSuVsjWCura6biAcpRk438+KBdTaDWMmsiGjZCtSyaSB0od7h2g12wb6ZrJJTM1OuXLioAuauLb393Y9FlvLbMgkAc5g1PRvXUKrg9xYCtNzM/jZn/0xrl9fQTzBJA9M75pyJ1998TX2dw4xlhnHRH7KtEnnpmetfJoOPBMG1dq5Y71H3Dwns5i6t7l0HvVaC2cnJeTSY7h5c9OAPjaTIjjDJmEECvb3XxsDn6xh2//YbGJsCumEY/ne2LiFjfVbxvLk94ulEl7svURlWMUwMsDs4qQBH4MRJTUipqFJVnepeGZM1fHcGBbmFu0eQiDQdGEM9sePfm/7L4ELliNy7VISgmvy7PjUmp998vH3kR+bMpZ6NjPpGoFV65ZwYJM6MgQ53pxvBJis6Y4x4QIGsO3uvsbBwR6aXTUkcbJb3OfYQI86caxS2Fhbx1gqa6zoUrFoQHKpVES727FGfAS3GCCzMiBmyes2MIzbfLx//44BgtVKyTSPOT/4/s9OCiZZQB1osZ/pRzD4t0QZmWXsY9Bls19X3snrEv3i/kZGLtnFBH2pyU0wkYxqJk4J3rLJI2UULKBkI7R41JiofG4ynFuNtjF05+dWjR2cy3L+sMlj18DXFy++MZb6+sqGscLZOLFUqljVAZNVZDbOzy1gZWUdsXgawQBlJLhrBFAonaLeLOK8dmbvrdWqGyGAQFG9WrIGcZRc6PW7NhcJvt2/8xYmJ+YwGrpKBLJxuz3H4J+ZmbK1Xyyd2P1Tn5kl941uDeQgLc0v2RyyhFEoarqZFxcjA6Dpn21u3sF/8E//wpjcRbJQa1W82trCr371K0sgpJMJ3L51C/du3TI/5KsvPzPbwXlE5rfb42kPKpZIImiYzWYMgKbUDZnXnJu0tfw3faFIMGCfjecnkU7ncHrChoeUl4jhYuS6sN+4cQOffPJ93Lp+B6NhGFsvd/D02xcmKUGtXbKoKfvBdUt/gs9D9rCVZBMxDLIR6wGGgZHpUpv/lYqDfXUzY0wSuGoMws0W8FDXuH2B05MiIpEErt/YxOat21Zp0G42cHh8gIt+F612HafHuyicHV8yuehPcF1EQpQc69q75h7AfWNufhnpVOZKwzfAxqANkzwgyDszO4FcxjFjKA/CMXr5ehs7e7uWpKN94lofn8gjEgqiUqtTHQMb6zfw8ccf2z5Dff5CsYhmp4vVa9dMNz8/GTIpEbrFxdOyCzKbHbSbVZweHaByfmaAMG00S3IrtYolWLh/c2zp015fu26SEhbUDp2G/s7OFl69eoTdnW17JiZ5+XzTkzNIRFMGnhJwpx7+1NQ0kqkMWt0eKo26AdGcXxx3+u7WwJf9OIJBk/85OWKitm7vigAUE178a1UpXtN3gtbVRtU1BGw13V55fm7xAJnV1LFORBOWGKYv4aSD5ty+ylLZIXdI9uq5YK0sytUyStUKwlFHzKlUCyiWjlEqnuD19nM0aueIx8iiYlnM0MDx3NiM6ZBzTLjXvvs2G1nm8Lf/7m/w7Olj2z/ZoJjrTr4x1wf/jkJhJLJjWL++YdVZtMFsVky7t7ezayx3jjfnk/nk0ahJ1XA+UQOf7K7Z5RXc2LyFlY1V9NDD/ukuDk73UKgeo94uoNMto92tIJEEstk4hiMCP22M+MZHAwx6bUug+YED8/OGIiU5H9wPbBgA5pUtc5+nnyhCUDzh2LCcOwIynZ9N6nPA5HSsGo8AVThk9pX/Nw1kamJ68QsT57T31tyM+mWMC5yOoP2f5+N4CgRUjKAYkbGlET88MEm+q2JjNo5k+bxJ5gUcaPGmH85nEqOZz6hYgtc0IDkYMOa/H+R78xy0i+ZHexqowhJ0X2qS549/BSrZd4eOwOMHLfUsPC+BZIvnPGYuY6ZLBivJIQPHAheAw2c2P59AslX0wnoT8DtihUruhX4Zx0CAp2IbxX4Wf4ac32AxqCfl4Qd8NG7CKBST6vmFgYhIxGdTzGmyVbOzNv95fvNXjo8vGc68Tpx7vvrweKXyNi7RqPkxFlP7NG4FngkA1FyVT85j+X2NmUBAAYecDyIACmzWO+f70jzk+SXtplhL9yVSnMiLep98HiVThA1onBS7XTLvifP0O1bxoZjYP8Z+ENFPKlOMzHsy8pQXu+uZ+XslIviZMAzFpH68yMWZo8v1y/Usze0rcN5hNqzgVJzqjnMs3jeTFgIPBXZzjDkfjXDiMZ2VxDEiYfe7Gs8aN81V4j0GtHtxu94rj7X9zZqPEuBmRTqrPshAJ+jOBAMTU1y/rOJ2PYdIYORP/r7dbmHYZ/8GF+fxe6xs4bP7QVQ/sGmxOHEnbx4JwBWg6k92cGzE7JZ9EsagNea3C378QbG/sBFhdgJXhS2Eog4/8s8z4Zw8RzLmFCH0XoQtyObz/8IoOaYCs/3zycaC88RbW368SHZP2CNxOY2f+eRetbsSbzo/r2s4RcCxmmWDeS3dq9mekXq5EZ9x1X7E+IhLWCLZS8hp3Qk/smoSShcbgOykSTQuele2n0cczsc9hDEYP+Ox7r2GkE2TcOERAYdsWh6yihFusUzkB/6P//7fjKSbp8yL2MzGfA24kk+emJ9z8ojBajfikY95k3SE+B1lrlwmzzFbBPpqM5dhc8yGKx0TP2jJ45Qt52BwcBggKkthIFnMZfrlAFwNjgP2+Gz8vkppTK8yGrWSvqs/zuj6NzYZIX6H98Rn4bkdddxt7Bxkfm5U8oADRPmTCzESiSKdTlmgxf9z4RLQobPHn44FwgyEYzrLiBLMk362HFB7mW9067SNMewWD++HWVACtDIsWjSc0JrkDEh4bv5xGTBXvsLvyBjxPfm7IXP8eS1ORH5H48ex4Oc8lgCWNg+Oo87Bf3PstVFpUsuR4X2xORUdMIIMdFLazZaV0TNEJWgox40MM5av0nEjQ5PapDJWtvHQSaQhYSaczARvXOSM8Dntvefzdt/G8ouyo71rZMQgn4E4mXOc3+wiLmNtxm7o2K9652QvWXmFNTN0BsA5sY79x3/rHTBD7hYws03MlHMOUCeL88gxc+ko0VhYt+2Qc4CNtTt081JrgffL8yYzaQvQrJGaV7bidxZkvPmZjLCMojYHu0/vXgXMai1Zporlfx5zWA6WjbFXbscNl7EIfzIIkROv53cBsdt4tWG86XjZTuZl6GTkBAALBJdN8Du32qDZhI7zR7ZLY6BNRQ6faYN71/I722FqY1bZwM+x/HkeOUgOWI66hJaXjfXbCVsz1Ku0ZJfbdPs9V7nBRBRZwLYZBLiGgqbfOZZfMO1nNiEMhpOYX1zB0uI1rMzPY9gFWuUBTvdOEEEYE1kngUD27sHePkbDAW7fvI47m8tmwP/+3/8Cv/qHn1t5Oed1JBo2tmWr28HIEl3uD0EglhCXi2VLxMnp55wvnlPyoIpMKm0AMzXMsqnkpS58nck7JtC4GecyiBOgYKOzTtvKbOOBEEZMCLFcscugum7jwbVFUIV2z5JtnMdeYMbj6Rx3u20b+ww14UfA8eE+8gw2IxEDjzj/zP7yWYIBrG5s4AZ1bJdXkBubMFthJb9k2VVrOCuXgZDr1n2we4B+r4c8GWvtPsoFsncX8P3v/wjjEzOmL0rmM9BCs1HF8cE+vvr6Cxzv7+GCCcFwwMqHaQupt1ssnaNWb2L9xk1jOlsQE42iHxwaa/rs4AjpSNwaVXEu0V6fN6vooI/xuWncunsbC6vL1ogxHAQKxwUDQXdeHmD75RbSGTYBDFoSivPuvFBx2tcnR8iNZzAM9Kw0enZhEb3hCLWGkza46LYxPzuNn/zkR/iTP/0pEokAwhw25kI7QK0ywJNvn+Jv/t3f4ZuvHpnkEoG8O7fuYHZhHg06gwzCgyPMzo1jcWkGY7mMadC+3trDztYROrUeSqc15HOTuH/vLWs+ODE5aY0OCQxSuqV0foLC+SkOjvdAWZ9IIILZiTlk42Mml7G+uo7Nu3dRrpdxcHqEw7MDHJZP0A33MD6fw/23r2NuccrZklAErWYf2y938fTxYww7Q8zNLGJ+dtGa0PV6Q9SrFVTqBXz97e9wXjsFwRhq9FJLmEBN8fQcT795ilR0DG/dexczU/PIZydMI5p7X7lWweH+Lk6P9m3esTQ+Pz5uc5yzwnyWVNLkDazDfL1qTdL4OaUjyCSlBjWBmhBCuLF2HWvLG0hE4mg1qN9bNn+AernHZwfoDfqYW5gFHV4GFJx/lXLdNJ7v33+Iew/uYn5+ziRDWPpO3dTtrZemAU67xbXAc3a6bczOz9v8onYrG+f1BkNLrhBspu3iPTU7bJJMUGpousOcU9S1vbP5EJOTMygV2US0jUadeshNVCtNs1+UYWDpfKVCVvuRAW35sUmsLG9geWkDwQCbLLpyu5PjfRwfvDT5lXQyi7n5RfP3KOHQ6bkk++LimjUYpAZ1KpM1PXz6HWRsEiQuFA/QaJ4bmEmGxHDURTgyRKfdMHCZQY6r1hqandy8/QBzsyumr7u/9xpbrx+jeHZo72ViIo+52SljgJOpy4aq7V7LmgZ2hj1MZPK4trLmEv6gNjbL0Ht2T9yXN2/fx8cffR+xpGNrssln4fwMX3z1OXZ2tzEaDJDLZDA3M4tkLGFa0qPgha1D7su0afzL8eR4E/DjeyOgyO/w3TCpxX1jb28Px5YkGxooSEZ8PJ6yhMPF4KpfAZPRTFw9uP82FmaX0O+M7G/huIyvvvoajVoda6ur5ueOZXPmz5E9a4GymKJcj0yoREOWBOH+RJtfZ2PPZNw+59wxGZJIwpJETMiSyc5xWbm2jof37iMYiZpdKJbP0aozgG3j5OgVavWS7UGsOKAfStAkHAihWm4YEzuZymJleR3zS0sO+B84zUqyFrnuyCIj85lJz1QiapV1JG0QXCXgQikU+sKjIMkPrBbgHHfNNQPDGN579yM8eOuhS2J02igWSgb0kgVM4JvN8LgnMeFycnxo65dNU7vtFnqtutnyzc1NY9KS+cw9sVR0ADjRSe4n62sbWFict0ovnovvk8znZrNk63TYI2HFMccmPCke6vvT/8hl88hkcognUugNBraPNNsdk9Ehq5hJBkqUcB7Qz2VgWD4vWQKuWS8b+E5ZHto1gtGsSCAWyXXOJpAcKzG22fR4YZFSUWGTcqFkEUHSifykzUez3RMTVt1k8jMEMgNArdaxZED7ooe+VWbWrDKh3izhYP8VTo73UDkvYDTsWUzIuI/J1vzEDCJh1z+I8j+uWeAIO69f2/1Tu52JLQLL/B0lijg3uabPCiWMSC5JJK1ahiA0E+c8V7Vcws4ubd+FHc89lQz6bG7SQP0q5VRGQyytLOD2/U0sr137/9l6rxjZsiw7bEVkRmS49JmR3ufz/tUrX9XdVd09PT09bI4jRVIzgCTIARL0IwmU+dCPIFAG0I9+hIFICOAHNR8iOeSQoxFnpkcz1abcq6rn8pn0mZEuvPchrH3uyrz9MAlU5csw9557zD57r73O2hiZBM6ywJNXL5CvZJAtHyNfPEK5foYuKhhMBNEf6pmtqfBUBH1ndBDqd4Qb+aEOsLvwyw2E9aT0CDhdgEsOdPSDh/JRBVQJkBOxhAAokxxkzvIEE3+bbESrbX4VAXs7rt1s2W8m+blnUHOeyUu+Tx+Br9tJ5T63V+k+8nvl6wpUFajrj1UMrIInFedJ+ckHV1wpwFqAjcBg+eT0NQUw+eMQ3Yd96ielSN5DcRSfi+0QSKa4UjG29j4BMALsGMeKIGJ1JzxZTn+sw+Qb56muyWuJsMTr8XUmpXVv2hiBLIzV+G/FtYoLBBqabxpwfq6+o/jHD1bq32or76m55gd7/YkCtlN69hxXPhv3I9ocHctnm/kslODg5/2AJb+jdvr7UeOjWElxOJ9Rspi8l7AAPg/nj67Fz/M1f7JGpB3FusJQBHCrDxUPKx7XPOX84o/mgOYx+5afEUit+Sgs4RzYJwDokRDZPksQ8ri/lxjR3OTrwob0XXv+gGOQ+vvGQE9fgVA9s/9z/K57NgKylB4IGNucyQC1UbG3IyI5vIj/VhwusFg2RPdRX7G9tsY9fIvzXICsxtzSSF7CwOIOj5Dnx6/868+PYfBa5rMMkxjgTsrwhAr3FfqKTAwztqKN4b4dCvfZb0sGN7h/181+0Gfl5swkJHEAf4JB2AX9CCVW3Pg4GV3uFa+fOvfPDfaX7K3mnbPPTplA/anvaC0qoSKsQ2tNeIDmgPAC2Sk/hsLXRI71YxOaw7L7Fvd7OIeehX9rHfmTAn4shN9TYoX3kq0QXsf+4b/9Uk9K/olZLmBbewCvLyKv5rTND9YJYZ23Vhe1esX8B46n7JrfLqodWnPCcQxo5ql5rximv+9s7/TY2Bobvk9fzbTQmy3z72ORqL3mHQRC4B/9L/9tjw8q1iy/pH9bdoQf9jShlVXyb0Z2nMujfcuAC7Dmw5Hx6TcCapwALwaO2qz8hlTvq23SmGY2kD/KrrGqtb+DLjbDC0FuGVwDMzwDwOeyDFify/bJaCuzoYyJNmB9T0C6FgEDJE1eOTD8zWvSqMt4+6+rSWeD6Yn0K3tHI0ajwO/KiBsgR7DPAzq1GMzYMyPl3Y9tqnuFENU+GT+2SexkGXb+ZsZLiQP+LRaYFp6em22S4yhngM/I5/eD3lo8/qyxDD8ntmPtOYa6M9AOuJR0h0BqFWdUVlnJBy4abdY2RwLuKIIWhZtzLsCxBRCJWhDI6/B1d4zRFbuxxAKLpnCj845wkZliABoXileUzjJAntbguZNhBRt52t5pjsrBo+Mqp4XPTUYa72dH6kulc7kRrQO2z2WdLgy0HZ3yNn8GKzKeHBv1B8ERl+BxGj66nuagNh0ZPzkPvAavzeu4zJVjBOhz2qA4r8zBgXOyNX9ttyW21WTiheCjNIAci0T31/V0nMyBtBfO1/nnfFXAtY78CQp+R3Ixyn5r/B0zAzXAAAAgAElEQVR07WQ45BDIKOo51HfcYLXByzAbOOxVPndHax3jw28LHDmfxzedNpWup40tGHDOHwFoHpF3JxzcjzHyWWwC3Gi4SYcMgB4eSpK7YMdXyaidn1/GzMQ0rLRXCyin26gUagi0ezg+PLaj8OnTDGLRAdy8dhW3b93Ewe4e/vhf/xE+//knqFaoYxx1OpFki/RTo4/MRwc80UYzsCPowkQP2ZkEEBJDQ1YIKpvLWQEoBr+U4OEacwVFHSukXC0bUEBELTHMoklJG3sWNqqk3fF9gsuUm8mViy4JGXU67wQfqfcc6Q8Zs4/XS05PWiDKeXWWOjUWObOyBAhYBHCgv8/Y2BxL2kNKEXCdraytYWZuCbU6g+Su2cn1K+uYmZ1FLxzCfuoQJRbM6wWM/VvK5DAQ6EOrXEeoG8Sltcu4tH4NnTZXKceSmfi8MfiOjg6RPj1GuZRHrUxg0FUQdzag34pMZfN5XL95Fz/4lR9a33UCQaTS1M3eR2p7G81iBf2BAIYSCcSHE6jzNEkijEu3ruLmG/eQGGHQAEQHnMZzs9LDz3/ymQHQgwkX0BCM4Jymxu7mzjbShQwSI1EMj8eRnEtifnkR9XYH6UwJO5s7yB4fY2gwjr/zd/427ty9beNnJy2qTJiySFcTzzc28dkvvsD21q47qdBxDN4+JknHJjA8MoLJqSHcvnMNd+6u2jHrzHHJCle+fLyLw70znKVyiEWHcfnSdQOYmAw8OkwhfXJsYGy1WUJooA8hsucadZwdnSLQCmI4MoKxkQlcu3oDM/PT2D/ex8bWBvZPD1BsFzE6P4nv//hbuP/WJUQHzQyikAdaNaCUb+Knf/Uzk/+I9sVwafUyLq1e99i3h6YRvXv4Akdne3jzrXt47713sLg0Z8yufKaMJ189w7OHrzA9Noux4RmsLC6brTs+YVG4tGkDb754bvrJXKuJkUEDdlnK1iVR4+aYW7KxP2QM26HhQQOVX758bmBWtVwymZdbN+5gZWENg/FBdJrO1rNQWb6Qw+7BLlqdugFMU7MztgeRsbi1uWNg+v17b+DBgwe2rrjvHab2cXp8YszKnc1Xlpwh65N2kDIO1Iyl3muDOoF2ciOG2ZkFk0xh4MB1dZo9xuHhnrGJyfbjcxOIW1m+jLHRaeSyRe9IvJNcoXQDWbcEqEZHqSOdN3Z4NpMzJvPC/DoW5tatuBqDEt4jdbiNzOk+SkV+ZtiY3GTnkwVdrXfQqLexvHIJ6+tXMTI6YcfozS42gRylfho11CpZZLJHyOZPjE3c399GPBFBp1uzwn0EAZkASMRH8fZb7+Ha1TsYGhw3EJzMzE8++WM8/OpTY8Ry7BfmZky/mqxojjGlL4rNEjmGGE+MGxPTwIC2AyYqlTq5SKgWG8ZEvnf3AZLJaQP7CYDWm1WUamSquqRDrehY8LFQ1PZHMonLlaKNN8eVa4MANPcE9jfXmbRTyYjmHCCYwMKoBHIJTvN7yfFJY7nzRBptK2UneJ9CuYRrV6/jrbfeMfZzrcQCel2U8jXsvNqjFXPaw0PDdr8q9b+z2XPpD/6DyTSekInGo2a/GXMfn5zgLK0+70dyet5A0FB/xCQVCKYq+GNihhIqjozgMawLJZRLORQLJygVWVDR6eeTAU2gkRr9aAeQy1YR7I9gbt5pgDOxbwSSJtlbNQN0S9W82YyBCIsit03eg0lP9RsLHLu9gEChO11j4GuhCrRDePedD3Dr7h3TviZozrVFDe9CsWRMH5PAM2mELtrNKpotzrsyWs2qaSEvLy7i7XffRXJy2kBt8w07Tn5gd//A5uDS8oqNHVnkJF2wuCxB0pHhqBFUx4ZHLanCvUDEEfmP3EupYxwaiKDeoLRJG11qIA+wqGDRiAiTY0lLThCEtUKEec6RF9h4+g2yuRPbYxn7MNHM/VTFnploMkZ2OmfPSpb23bv3LFF8eHjkCt72WGg34c1H95u+Ak8o0WehZEezBaTPWNQ06yX0Gzg+O0C9mTcAem/3Fc4yKSvxzaQ7AVUx9x2oGDN/wYoLMXFzcmqnRshI5/OQwEFJGrLD2S/0A45Pz1BpNI1kwaToYHzEEmlMpBAA3z/YQbWcRd+A0xyeIAA9kkQiMWYJSvruV2+vY/XKGubn1zA+NYBGBzhMV5Cv5HGcPUCudIhqM4NGK2cgdKddtpMVlHBBl8SCFsLGPr84yux8aZdM4MlK/uYzObDNEUIUByiOUQysWERMNZ4EEjgiH5zX578tCeNJtimw9/uxAg/5W3Gc3083okyUGpsXEhqKm+Wr0rb7gRLzeb040nxwj5gh0EsgmWI8ASYCw/yxg9lykoV8MiSvxyH8vsBX9p/iZ8UT9Hf8PruexWILD4Dk9QW4qJ0qNKfT1LyeP9aRn677CZDTddlOtmd6esbZ2QLlvJiUcKCzI40pRnWnHHWKm+0hfqC+UDyimEvPq3joPCB4rUiYzStPlkTxBPuZa9zppAesUDTbZgk4LxGt2NxiXCOzXcgDah6xDZxbikv991E72S6BaUam8gpNql3CKfyxpAB+9bfiSf+a4PcEiAuQNvvtkfz0rJqXbJvNZV/9Mdp3zcHXATz/dYL9bi0qztQ6Fm4hEE8A9Hn87gHCLIgqwE3xp/Wrp42j7+s59H2HKTUtEUSgVutewKfWmWEyjEm8YoQWsXp4hfAurW3DC7yCoFo3YsPyM37lANkQAr7qPyWHNB8VY/v7WbZI4KIDCC/qlXFv4753nuDwFbBT/C7bojjdj6+dz7+Os3HCMmhpNCZ+AJqkEQdEX7DN9ewOn3PJKf5+/Tn0tz7v/y0cUPZIdkx/a20LE9Drmluaz7IbGk//mtX48T3/9fzfkb3SfX7J9vqK1frt5utrVWOlZI3hMp4ONk83qc95D609v82VfdV+oiSG1r7Wl3/d+m2Wns+/R+ia3A/dj4f9vCYJ4uSJYHFts1U1jGFwiKfDvMTnP/yf/5seb8CNSkZFE5gNFQAthNy/0M34eBRuNoHXYCOVUXRAqdvI1Yla5MqMEID2G2r/AuHrvC/vqcyfq57oWAk2QQMuSyBwU0cb+D21QwtcLEcDw5gNMEkAx3gU1VwOgAyGnAaBjNrgLwA2Z1xk7LUZC4AWhV4brgb5fFJ4C0/9QviKz8j/eF2B0HS+tanys+cGNugWpoyafyHI6Ats5fNLHkNZNwLANDrc4MRWpoMoQ8j3/Bsf26S+J2jM4xpWDMqT1tCGz/7xA5sy4H4Hx13LOSB8Xh19cgbbAbzKyLLf2S6xIlVkgwA07yXjq+srE0Ygld/jD+cQ28H7uGCqDRYxsDHpOoPJ4MU9iwOfQl5WkcCiZdkDjo2seSLNR81xZvQ0b2lYWYhIbWZQy+P6Gnvel1q8CY9tbYacgKEZNJfdk5NKZ9s2/64zMnpebtQyeDKyF8bBtdWtQ+dYcXy0YRsTjGzqmNsEbL54WmkyYJq30vohA9rmX8drA5wxFOCvDVZrmvcVgM22qN0ycDrK6P+e5q2MtopYqJ2au2bZGCxY0SCXBOB+qe/JWdBGbAY06Jx1fabVdPqISlJwjLXhuTF2WX9VO9azyNEx0NCA/H6EQ3TivExm4EI7npXv2zyKHIxgeGQW8egYAkFqQI9hYWkVl1avIDk2jBiDZGNBU4Yji1q5gcyp0/LlcWsGfmMjLPg0jc8//RQ/+bM/NQCC2UWyaPgM1P/lWhodG3enPxquKniThRD7+pEcncTx0ZHJBly+fNW0jakr1+sPGKjI/YNsufhIwq7FecEgmWxcgmJkNVJqYHZqGsFuD7svN92Rqk4DCAeRJyOrXjGW8tDIGCbHJtFHlnSzi+2Xr4yBvTA7h6HBQfQHA1aciBlZjnG+RCZ6yI4Qs89pe1yRMDrKA5hKEhybwPHRqdnFyzeumfbjzOoCRqbGUGvX0BdjQB23Ynqp3UPsv9xGs9TE1GASl1euYGZiykCGfK6IFy830GrWjG1NGYbIQAiBngNAyNxiu1gUiUw2MgOKlarp4P7NH/82BgeHjG13nHbjc3Z0jPxZhoNvAX50MIoAT7gMBHDrjXu4/eA24kMm88rTzshngfRpDtvPdrHx+Aki/SwW1zOmE4+tlmp17Bzso9KtYm5tDrffvIXVKysYmxhFo9lFpdzE0f4JfvaTv0Ihk8Nbbz8w6QQ+B0FP7sUEF8g0YBLY6INwiT7aEgY1BEN6wSiiiTiWFqbx4bfewbU7wwbOVdJAvdJFMV3FN188w+5OCuj0m4TD7MK8JRwIohEkJYhG+Yj1Syu4ennVgntKxmRP86gWqgYWUn+XQSMLD3715CGO0ikMTQ/j3of38Du/+zcwOd/nWNsDbv4zr3Z21LI59+TRI9MIn5uexcLsKpq1hhXOKxQz+OLrT7Gytojf/b2/i6n1MNAAOiRudoC9zTS++vkjewaeNru8dhUTY6MGJBqLuZjFxssNHJ2k7Ijc6PiYO2lkR0GZFAya/jpPB9BOc95OTyVtvnDuEGB++XzDTgLcuH7bCgsy0WOAF4IGbHNtbW9vmn2cX5jF8tqqJXKYwNvY2KBwF+7du4c7d+6Y3SEbnWNDdj8B7t2tTQO4F+ZmLbFEdq/J7PcFEexjkb8uhgZHrcgZizzK4WfRuxcvn+D0jIzPrI2xJXkjgwbmUufX5JuCDlCjRAcBSJ5a4FiSQcwicwQjCS7NzaxiYX7VtJvdqamiMZArReqYV+17lBnogckk6h73kMuVcPXaTVy5fMOKIFI/m6f9KXth7JAQrEjYYWrHNMTLlRxC/cDQcNROJ/BEEsHU/f0DTIzP4uOPvo/V5WtWRDMUHEC5UsDzjc/xz//FH9icYx/Nzkyh02mg0+sYk5YMvf3DPQPFuX8Q4KP9b9WbXuKXQETEtJXJvGeCamp65twelWsFRGNhNMgqr5TQbXRsbXXq7qQUdXftRIgV4Q4ZW9mvkcnPsJ/5GpmnBKgJaLIQq04z0U8iA5THI3kyjj4an9uO2DbrWF5Zxc2bt7G3nTLmMwHoRHQEw/FRSzpw7xsbdUy+QjZj4CyrjzOJl0hwTtVN17iDtiXOmMDgGFbrFWPbc75y7hJQDIdiJt1k+xznv8doJkOYe0GhUDKws1yuWL2BUuEU+fyJaT7TXpLRyfZTq5cFJ9NnJWOYU/+bAHQsQWmnljtZFeiarA2lXAg4k4TabddRKOZRrxKcDlixW/k1BLv4rNynOJeYXCvka1heWsXa5Uu2pmrVOsrVmml4Z7M5Y2pZ0nNizKQhzMYHyNI/RqF4hl6niUvrq7h547b5EmQlEwAaGSOTtw9bO9sGAo1PJM2uE5gkUMVCuyxoNjOdxPzsHOamZ2weMVlCGSeOH22MFUeMhpGcmUY/Cy82CTo6f5P9NBhLWJFHnrYx6aBW1+ZZLnNmxREPD3ZwSiY/+xbuNCrXKa9lBJCmqz9D8JnSSASf5+cWbc2yaCxtDGsu0Obzu3wGJkJ4b5JaaC8SQ8Pm35AFvX94aPsak1aU32g0izhN72Nr85kVSSUATc4AARqraTA26fxkFpwlm9hq4PTb/kkta9pvgnkE/xl8Dg0Omx2i35fLF03+iWz7kZEJTIyOW40AFn1kYeRUah97u5um8c44dCI5jaFhFjceM3vFds6vzGPtyjqWli9hYnYc1NopVIBSgyeiDpAuptDq5FGqn6BYPrGEV7tdgR03C7BdDOAvWJ08cibATXGdC/BdLOqS5Sqo7U63CmwWs5XzVa/R1phvTK0Y78cPEgjEEUnHD0rzNcV2ikcFGih+JvjFzynu4evaAxT3imwiAOGXQEHSErwj5npe+bhsLu+n37RT/IzZPzsd2G8SUH5wRc/o98H1DH4w+Dxe6FzEDgK9FIv4cQmuYT+YozhGJ3z1DH7wim20uek9g2J5xWfsJyaZaWdNn9xiXXcaWjZH8T6fSwQYEYv4GRGC/LiBQCzFHYo39Pd5rO+dFBQz1Pz3IXeKgONJyQ2eZhEQrLjcDy5TA9o/1/xxF/tM80q/LV7ynQTVfOL3/BIP7E9hGoptBRILH9J3/X2l+asYVGOpeeEH9vyAIueWMBi7RsvhO7yOn9GttaW1RgCanxM7WICx4kkxtP3Pr3jV1nHbrWXNjfPY0Osngf36jGJTt4Z6vwRAC/RUjCssi+NgmJOn2ytAT2Q8XVOYFT+n+aS1oxjej6PxPSYjNfc5hvweX+ePQFt/zCp8SHONexPf5z6l9c/2aq77kxV6PmFfvIfFfh7ALga2fccrXi6sxCkBONkRN39Vb86R33QtMYk1T/lMwu0EwKt/hVddYC+/XKNJNkjt1Xj4MTKtLf/8FCBuOIfHbJbNFO6mRJbmoR+b03grqSO79XoiRRjL66/77YVhnB7rWNIW0oXm53iKRu0VLiIsUHbOv87UB3pPfa/9w28j+Rk+rx/T5GuyC0rIOpvj9X3vQmfa1qrhrC2La9uduhHgyLiPRVxxycDv/4O/bwxoPpwcYhp3A+NYIKTnjqqY8+69ruMNNkn7LgBgyWTw9YujAhcNlnHURHQdd5E98m+MBg56WUcZev7t3ywFQAtkE6DMz/M1P5OU7VE2idchy88CkdbFYtOk4ve1kfk3DW3kfiPqZBQcUKzJyufkvaTdrA1NC1wGwjYqz9DxmrwnNZvYf/xPk8F+93mOjLd5qC8IKik7rGto05RB8m+UYhqzrRzzaNQxUpyUhgPj2HYZIG0oajNf12umMeVp68opYZ8ri63raDPQxus3GCyupcwOr60Ni46dPi/Am+/LoeC8NKes4zZUGUfrQ19VVjIYlEXT4uHfkjmhBqoDq52EB/uS7CMyfczRsAIAHAvHpFHC5cIw/7IGsXErPfkN3ocAtDLn7CNqgsro8bkpISA9Uf7m+DtGudtEtBFxfBi0CYSWYaa+pN/B1BpTG2QgBcj7HV1t5ko2uA6/AL55DY079R/5zFUv8UMQxB21ccc6ZORk9P2ODp9Ba97vmNp681gG/vZqvcjRF0tEjsh5UoYbrqcvpw2Ef/odImULz50uL2EhW2MA7jno7/4tp8XZIG9ueVlHbS4y3GQmmZPQc4k0gghmP0yOJ+DNqZYB0KH+GAaHphEJD6OvP25MxPVLV3Fl/TrGB/vR16WmMZA7LeFo78hAM4LLxoAoOGYxGdtkCD95/BjfPPzSimoxqOSRZP6w8NTk5ASS09OOjRQI2rHprRdbKORyJutB7VMe+VycXzB5ioNUCtVWHeFEBLHRQQxODGNsagLJ2aQF4wSbdje3sfH4GfJnOcxMJHHz8lXMT8/i+eOnFnSny3nkWdAt0MZIcgxvvvcO1i9dwcTYJOqVOorpHF493cD+q11QkHNydMyOsjOBxQCfx56p+0nQIe6xtfKlMlUKjbnN/1syoE0NYVbTBdavX0Z0ZgTh0Sjm1+awen0Zc6uzGBztQ7nURfoog4effI6Dl4cIt0OIIoqp8aQFy9ubW/jpT//Kbe4Ef2kTEjwZ0UClXDR7QmCVBb6Gh0aMwcWxnUnO4Td/829hZHAERycnBj5TpqBSLCOTTVtRHa4VssH7BsIYGhvCzbt3cOPubUQS1Pdj8obMKjIZ69jc2Mazr79Cs1Ylfm9MW7K7q60WMpU82gPAvffv44Pvv4/k3AhrWqJS6aHbDKBWaGD/5QGefv0YqYMDY8IxoGZ7+EMgn8H9zNws7t69ayAIwRtqqZ5lM3bUP31awcnZGSbGh/CtD9/D0nLMGPPdOlDIdYBmHx49fG7gV6lYw8zcvIHJfIa9g31svnxl8399dRG3b13HyvI46uU2MmdnOD3KoJAnkHlqgAiTfflSDl8+/BQn2RQW1xbw0W98hL/9ez9CZIKUJKBRBDxFKhwf1XB6cojDg32UsnkMxQeRiAzZfCpR+7RQxKeff4bf+Z3fwm/99rfQqNMh7qBcKKKYLeNw5xCH2yfYfXWA48NTk3eZohZrLGLawPliDvunKeRKeYxOjOPy1SsG0NHulMs1ZHmem0XIJiYxm5zG7PQ0khOTrkDf9isrgkiw6cmTJ7YGVy+tmz65Oam9IPKZPHa2trG3s2/7xsr6mjEUKyzc1mjg5avnQKuHO7du4/rNG8Ze59F8FgZhcZyjg0Psbm/ZnrS6vGT3YOG9cpUnaVoI9PUj2BfF+MQUrl+7acf8jQU9EDItbgJYL189xd7elgGoTJayqNwgi3AGB0x2anQ4YeBsMBhCPMbvx6xKNYtbUsKCNoesajKn11avWiKI+xPZ0ZuvNpA+PkAiPuDA9/gQ6g36ixEqkBqjcmFxFVevEoAeN4COhSKZFCFbtK+fdR/KSB3t4vjkEJVKAei1EIsPIDzAtcJEQ95OAxCgevutD3Bp7aaB6L1OwHTLq5Uj/NEf/VMUc1nbaycnRs8L1vWH+22e0z5Rq5T+Sqfp5Lqs0GmrYRruBBpZjJkszLFRzg9XeIbJiHqramuZn6VcHBMMdKZZ2NPYhd2WyWFxjOj7sPirFYGs1u039bcJRErbj2PIz3KNcjwisTimp2asoCBtPcFqk4tr1uxUFmWNBhNDdvIgny+hkK2iUeZR/Bju3LiH6el5dDs9xGNRK6ZJPWNKFkQjTLA3DSTmfGVio9VtGWObLGjzYfuCSKUOzfaOjowZsMkkBn8qFQdCcy9cv3IZH374IUZGeBwUOD1hsdKMnRjZ2nyKdObEyTDRllqRzBh4MpFs6rPTgjG3Z+cWTY85HHHsVxqZUDiI/dQWXm69MNA1EiUD2p3ApB11gEfU7JTzKZ3eYDjipGZod1jgkEmShcVFjE06yaeDw0PkCmUr0MQEEpnNyyuLluin3xhA24rm7u28wNnZIYaH4yYnYYF6L2C68YuLyxgw+aUz7O3vO5DPq8lBP5B7FufT3dv3sLK0bFrLbCPbxz2BDOkXLzYs2dAf6bdTOuwfJu65j7B422BsGFev3DBWMEFo/lDSiEftWXyVa4ws81qtbOwhJkYZuJvvGnZEAraLSRYWiXzvvfdxaf2KXZ92P5vNW/sJYrEmAttHlvX0dNLGlc/BOc7EFk8oRCNR7Ke4px2ixUKMtQIq1SxKlayNMwuWsmhfl9rE6CERS2BhfskdUzYySdUjX/ShUa8b2YLJUJJEWFeh36sHwfazdgS18V3yq4PJyRnMJOcRG2CxYyfJxaK2OzuvbC2w7yaT0xgcHkc0NohuN4gM9bOj/bh8/QausLbD8gpC0ThqTHCggXIjj5PcPhqdPArlA2Rzh2g06GNQI7+BVps1YBhnOKarARNdB3r5QQoXkzgiAuXBBPK4uNNpDPuZi/LvBSyYf+nVpOF1Of/1GUtieScMFejL75VPq99sh0g9infofyrmUUzoTlQ6cEjvyY9X7KoYVzVv+GyqDcTPukTCL5+MFCCj2N7WhI9oId/+lwBu79Sg+SMe01H9Z/GHSVa6U4O0jYpfODddfH6hnXseI/sIV2qrgC3FmgIZRSbxx8L+GJdxHu9l89DAHtce/iesQUCrwE17vc+RXkTs4XfVx4p/FfP4+1x9pP7ne+x3zgMmhhif85q0L1y3vMZF/SZn/1RAzmLAkMNf1De6rvpYc0pjorhMrzNG0HMIXFOcxfmj4//8nua54lLe1z9X2R5di//2A9Rql7+t6i/1tQBMm7Mdd+pWwK2urTbwM5yHfSEHlOuU7OskJ0lYaF7514OBym13D2EtAvOZaOIP2yvcRgkd9p17tqCdoHk9plVfO6DVsdDNn/DJY/DZ/cC02q34XHE/gWGuQ1trXqysseZnWFCaP/6+94OmAiW1xgRgc++y9RZ00rqmye+THRFWpnHTutK8kU0ScZXto/8j8JxEOfWdsxcXALTBDF3pGztb4wfL1Q7NFd6T/cUxFiDrn+96Nn/bNCaaP8KVROrTZ5XY0vzwz0/NPwG6mgf8LF/j31o/sud6fv3NZ/FjG/qeMBHNfWEeena1x/WVs49GdKPcrldU0l4z3W2XeBDG409k/HXYqcbSDz7bWtBJMw+/4nWNKOJLnKgd/KyzhyLzeaeCum6chd8SZzXp2U4X3V7TJHQJQLOeCj8X+D/+wd/vacMVkElDIPCJOoG8GG/GzubDKXPDxtA4alHz+1zw/L7ATAJUWrj+TtUgugz0RYEvva6H8C9mv4FXRzDQcxPYAT9+A8iB4n9si9jZzNKzPRcg74WuiTINMqya7JpEApp1H143HndVzcX0FBDH/tLm5wf9ZBBkNMKeYdGCJgjK+2uztkHyHE1/v/PzdqQpFv0lWQdVFeZ75hB7VVz1LAJwBdJSA44/cj60aWoSK+st+RUrbONlS13RHRd4SDrDvwEYgOuByupT/1xw13HZQT+Iqomt8eC1+b4WnzJiNke8DByfQfPWD2jzOXlPSXHo/nKueKRTc4wsERbOYbBKNg2vTy1vy8x6ACRBMNs4Wu65GZA74+EWsDYyjaHpJnm63mxjsVg4N6Rs50CfE+23CupWbIXF0ZxmuYBXgtLSOXMsAac3zHbRiZdDIkMpw8l5qs1LSYNzIPZ8E/U2UE9Kh22Ug8yx5L/5TAaqUQe+VjsHk3lt9oc2Rhk2vzHls8sY+Q2fNgB/0kYOtt+g6uSD35mRs2cbgsdQ1lzhPZydcOPqb4tsi99BPt8wfVrZWnPuu86umMSEx3iQY2J9ST1EbkbG7HMgsN/ZI7OSRc8cAB1HPJHEQHgI4fAQppLzuH/nLSwvLCFCh7YO5E4qOEmdIHOcwWB00JhkDGIZ1JK5Sd33TovATA5brzbNUaXOZYzHfIfiGJ+cRHJ6CsnkpCuoRrZRF9h8/hKPH36No70UGtWaFVcgG3okNoTDo2NkynkEEv1Irsxhbn0BE3NTmFqYMaeYuuqZoxM8+/Ixnn7xDeq5Mq6srOPezdvY397H/uEBTssZvEztYGR2Eu989D7efP9dLK2sWIKo3WgjmzrDwattPP7Fl9h5+RJTw2NYXdaOMVoAACAASURBVFlxx+RPjwxYa1BWY3QEiyurWFtfN4YbgTYWjKKkRGrv0CQ7GpWqAeujM0kMrc4gNBbBrQfX8c5Hb2F8mcV+uDM7klPhtI1Hnz7C4fMUHv3iG0QCYSzPL5jGLtlhBARiiagFUqwCSXtG2RzudXT+CHISUImFqFvFJEE/vv/x9wxY3987PN9bqJtKoIdMdJ4RoH4jCydyjrLI0vLqKgaHXZErMv+oa801nuZR5c1NZM9O0WnUMEJN/F4P5VYLxU4DweEwvv1rH+Hd77+N6BAwEAF4erhWAlploHbWwMajDXz+2S+MjUU7QoYuj4JbAjAaw9rlNbz7/nuYW5pHOEINShjzjPI5+7sZvHqxjV6nhrv3bmF5cdoOU7VKLWTTBbRrXRwdUDuVGthlk5Agg5JFf1gcspgrm379jSvrWFmYQ6BH+Y+KzTvO+4PDE+wdpmxdkHFZLhbwzaMvcZzaR3JxHN/5tQ/xb/17v4P4UAh9IwHkT3s4TZdwdJI3hhxBEAKiCRbHGxnHQDBi8jHURH/1YhN72/v46Nsf4+133kCbex1aVsBq99UOzk4ySB/lkE6lcXJEvewmopEwxsdGEI9HUGpWUA/2EIj04e2338aH3/7A9Fpp8/js+7vUOD4y1uzE8CiGyR6NJ8BTE6dHqfMTKk82nqFUr2BuaQZjyUljoPLEQZUnGFJptKptjI2MYX193RI6jXYTLMD58sUGKvkibly/jhs3b55r69FHIRC1+eKlJUpqlQqWF5dMooMJQBY0LBZKaLECeTBsrPT79x9YMGLBbx8lkshAPDVw9/nzJ0gdHdhcZDHGsVEWu+Se3UTE9pKgAcQEeR27pGfatMfHhxaYcL+5fOkmrl69boxU6mG/fPkMG8/ITE9jKjlhADSPc5fKDKajpnufyWTtujw1MJGcsuJ+lH3hvD89Sds9ms0iMtmUyVg0m9QfrJsvRxCVINdx6hi1KiVEorh/9x28+eA9Y3Bns0Vjd5+evMTz549MNocJGCYZyOoh+Do4nDBwjUx93u/99z/ElfUr9owsyPr48SMcHe869g+AaH/cTg0wAWSSRhOjVhOCLFMWZ6RGcbh/wMAkJpCMqd6omyQE9wJq7BKotQTPWcYAyO3tXQNXuTcoqW/HXNs1JEen8eab71u/WrHUTgfffPWVJcZ4TyZZKP00EKN29x3MJGcR6IaRPyvixbMtLC9dxt07b5p+c7fdxOlJCo2aA3JDTKoFu8jmzpDN8cRIDWSLGXPQO/7Iky5nPElQKBhQTgmWiXEC8Amnk27aywWXXKH98gpMEwjm/kOAhAzdcrmAmLH3EkZIIaBPJq8Vq6ySIdBnBQhXVlYRGnASMWTfEoDeePkVnr94Yu2j/BK1Aenv2SmCPqdXTxmcubklzM7MO1/V83nYbtrcTD5noPHSyrLJwzx/9QqnZzmzsTev38TNmzeNfd5qNmy/qVVKBpaygOCzja9MroXzmn1Duz81M217qmTOKFfC8dMpPxbeMVZ1chp3bz3AjWs3bU5YsfNSySVU02krJsoECOfj5NSk84O63XMiTzw+hPmZFcxOUSvc1bYp5QvGHC7aKY0schnKb9D/6Bqgm85SW96RRAgeM5HEv3/0o7+B+/ffsIQ03RLuEel0BsVK2U5h0H8gWYQyGNR453ylPbYiRaEBLCwuY3Z23mQxyM6nDjRlcFjAr1BM4+WLJwZAt6jZ3WONFgeocM7Lh+I8ZxKFIQWJHzyNY4WpWPcEHUsk097QL2E/C1Ro1JqmM8/kLjXIB+NcZyEUipxj+zhNn6DFto+PWzHlWIJs/wROMmlUGjVMzsxgaeUSVqzg5DSCTGSQeRWso9EtoVBN4SyzjXzx0GQ4+kJNtJvULC+4JFTPMev9fqwADAG9lDoQOODAA8YbIau7YfFZ0DGJFRvKD9TfruCfAy0UZwvkVWwl/9cf5Mt/1WcFbsq3ZXzB6wkUFujtByL9AJmAKsUqtB2K9SV5w2srjhdAwuu9HrtZ3OadSmCb2X4/gCaQRXG/H1gSsKIaUrwn7YyAFK4lviYGqgAnxc+8phjTar/iJYFnnF/6N+8nnMIP8pDo42IjJ2WoOFVrTHGKwBrJLSiOUhytufM6SPt6DPJ6jCRiHGNp2ldel6cNmTjiv4VhKA4XSCR8hExC9a/iLD9oqHhUn9HzaJy4DjnuAvzVX36cwvkELg7S9wSK+YF3zX9LuHhjx+sJ4BW24AdQNXYaT31eJ3sV953PFy9u5Vw0e9zvija6WN0lggQ2+sdfa0Bt0fz3A4U21z1pJJGQtF7O7UP7osaTrfuQizE1zupf3UcxofqN7RZQKBBP68Yf4wpP4rgIq9B6ErZg8T4ZKR4ArbhZWIrGSHNffwubMgJZwIHvvI9/brItfsBVGN3r/aF+Vxv13PQFNc6cX64GmsMK3Fpya5u+nrAutlss39dtifpf1xDWoQSQfwz8OAPXl/pVtoVj4geVNXaaI/w+P6u17cdQeD9dj+0VyVXrQPZXOKDWhO4nfELr2A+o2wD47Kiupf1C60qYis21kMNXZH/UD2wz/1O7/GtP88W/X6l/1QbZC/4tvE1tln1xzyQCprOvTDxoz7Ox7nenhChFhQAlg7p2mokAtLXjH/6P/1VPRQf1YJok7Fw68nSYBS4zwOXnOBAynlrMHBBtohcbl2uQOkKGW4uCmzgf5HziepkzTXRtegKBtXj4HQMm6w6h10TmdQWgcQAk62DsQQLUPZdJ0XVULViTUBOfn9WA+7MAMnZ8z2UuHdArp0H9wufhtcQIfh2AVT9EvCIGmuwEoPVdUfjZNoGB/owNn4+MNhk5XpNHF2V4zRh7/cRr6giPPUPbaVpRG5GTmP1DoEuTjPeUdATvze9rDnBs7Ii3HRVxGSy9r01cBsvaGHU6xzJoMgQOfGRhGZcNUZFLPgcLNDoGjGPja5H5F7ItGi+TqA2Mv2XE2C4B0KT+S8KB7eZ3uYGxqI3Y0PxesezkABjoE5xi8SNjhXnJFwKuDHyoacPrqNAM55E/QcD3bF54ACWf0TGp3fwzgLneQJiahp6GG7/jWGyu4i2DPBsjL9tLYNzvpPL4mD1v08ks2IboPZs2IbGvbW54BSa0NvWe9a3H+Oa4iTnBMeOY83nNGPY5B5qFMi82dJkszwD5CoryHV5D/cKxU5ZbDoXmvZwb9YUAc9kUORX+jchsilew6XXw2h1nds+iOSPnwG8gLzZE11Y+n06CuHu6jB6PzWuD9zsZHF/brNvO7mgDkL0iEMljwJ0uCzjEEImOGwAdj49jYXbFCqQtzc0g2CXzuYrDnQP7L9AOYm1tHcODIzZuDCDJpEvE4qadyjbw2ODe1r4BgbRzcwvzmJpJYmoqaRqPdOhHhgIgAamQauLrL77CJ3/2E6T2UhYIkn1PXVQGzWflHDqxANbvXMflBzcwtTSLiZlJDA3RhgCtYg87T17iZ//mr/D8y8cYjQ/h7rXbpnd7lD5GvlHGi6Nt3Hz3Pn7wGz/EzOoSWHuQUgq9WhfHO4dI7x9j69EzbHz9CMFmxzStqTVbpL4d18vAAC5dvYZ7b76Fa9euI9BHECuDw71DHKdOcLCzi/1XO2jUaoiFIwgPxRGaGcPU6hwevH8PDz64goExoFbnftNCq9rCYCiO0kkDO4938Qf/5z9BJnWKN++/gUqxhM2dTZPc6SeAxHGMhDG3MIv1y2sGFBIAevb0uelwN8p1hAP9yKQyGB8Zx0hi2PZAalYS0DEQis5wt2NHg/ke7QqPHRPQNWZjrYahkVHMLy5iNDlhx/fbzRbKxTxy1FJOn2EgTFZrCF3q03ZbaIQ7+MFv/RAf/OoHCMcpQ8RMOFDIEoDuoXJWxcvHL0yTmHNiZWnR7v2Tn/zEBQHRCFZWV3H7jTtYu7qKxDAQSQDlGlCtdFEvBnG0d4yt7ReYGB3F5Usrxr7NnmSs//KZElr1Norluq01zon+KAvedkzCI3daNls4Oz6G0cEEqoUshmJR3Lt3C0PDwM5BHZ8+fIizdNrYFtViAY+/+Qqp/W3ER6J461tv4D/9L/4jJEZjyFfL+OKrZ/jimw1s7hxh+dIKllZncO3qGuZmk5gY7UevCTQqwEmqgBePXmDr2S6i/WGTtyBIcHKawuHePgq5IlpMJhZqaFSbpq3bYxGnEIv8Rk33s9Zroogm4qPD+OEPf4Bf+ZXvg7VIedq9VqkZaP30yQZy6SziAzFXqLOfoA8TiUXbWwqlIk6yZzjKHCE8OID4iJMzKuWKSO0eob/Vj/X5S3jn/tuYnpo1/6Pd6yBbyhlAlT4+wsS4A6cp+yTnOZ/NGQC98ZSFvMqmXTwySumMFhpdV/y3Wm9awbjr127gvfc+sGKjHHMCP8Vy3tNx3jMt1tOzY/vu+NiUY3u2e84uNck+nMb62lXTcCYQR/tymNrG7u62BcNk804l5+x92u9arYS9/U1sb70inR/TLFw4PGbJZOqzc0/k2i0UysZ0XlhYMgkDFmcz+ZCe0/SkFi812POFUwOCWE+e1yaQzMIltN+FXMG0fuv1Fm5ev4/vfPv7GB4ex9lp1ooPPn32KeoNtx8Xybbsc/spSc0E23iiIpsvmg399rc/wvzMnMnpsBmHh/t4tvGNSam0Gm3TuiboyUKy5sfQL6pVLFlDeRsWaOy2XAAVC0dt390/3Lf1z/392rVr+Og7HyOeiKFRb+Lk9Bj/75/8G7x4+RzFahHDcSc/QDvOkzUct3/n3/2PsbgwBuIfjUYXezvb+Prrhzg6PcKfffKn6KGHofgYrl65ibWldYSCcVSKNXz1xWPMJBfx8Uc/RDyeQDGfwekpGXN1SwK1OzWqLprTv7+/g1w+Y0lynoqQb0uAtdpsmDwDGbMElpPJKUQjcfsM7d/W9raNC+c0QVuC08Yqo6wS/RIrQN3FVJKnZYYNZLSAtsrijh0PIO1HcmoOiwvLiHjFw9pdJo8r2Nx5go3nT0wKb3iYGtQuoGLio9noYmRoBMFAGFeu3sT16zcs4c/xy+cyODk7Rjp9ZrabADR1ljmvjo5PjQFNqaUPPvgW7ty+a9rRjVrdxpra19Sc3t7dwMbzhwbSc+9PJimzMXbOdjZJHNoQK+bJqe6CTxEdRobHcevGPdy5fQ/hvjDOzk5Mc5kALtt/csIimA1MTI5hanoaTZ6uoQ8XckXvyIAejI1hZmbeSyKQFVdDsUB2PQuc1pDPnqDT5SlNMparSFE6pFAwP4Pztd5oYmhwDH/v7/0u1tcvWXFRx4BmQrxrhAECuZbAzme8ewfBk3PU4ObJqdGJCVv/LCLKOg2ce0xCdQMttNos5nmAp0+/MqkUJr85/8lwV1ArsIbt4zrski3cczrKQU8m7RwIo2/fHzKyBa/TqLNIaMiSK0xWNWsk3PQhEh4we5XNpQ1450kDJoL7+qm7PoiJiSRO0xmcZLOmpx0fGjMAmv7D5NyMFdvs9XfQCpaQzu3jJP0K5UYawf4Kgv0NtBpOC9oPQPuBWvl4AgTIzFfM6uIt2hkHwvN5VdhZ1xAh4hxg6/oKi3oAiE4KywcWsKFYWDGigEhpivtjIAJ19Fdp3wSsCmAQ6CXwUD6p2mh+cMf5rQ4kcutcIB7vw3Fju/hZgT2K98yv9wHzinn0zP6YTc8kYFLxsBVl9EgbtKGKEeVL04fia/xR/OKIP67GkotBHagv0pvkOQTusO0CkNUmtZEkB9e2tsfed3iEklHCGRSDnhNOPFar2sbr8R4Cq/wgluaNxlNYg+ywSF3qI65vPg+fT9fje/7nO8dq2u6IvGIT4SWaAwKPNQfUToFb/C2ClxEWPPIg5xR/XC0YV6Cd19a6EOYjQFBxj+I6xaJ8Nrb9r4vfBXwKxCQYrhPWtE8iCgrc9I+dMKVGy8W+tif7pEP911ab+VvtE87Bea8+4msEoJV88QPq57iIMwPn/cD193p8qbG363kscX5GcTxf19r0A5Q6RcHntFNQ3ql9rUORtdgf51hOw5MQ9chPmmsWs3o/Gmu9p7lhz9HnAEbNTSUx1C4lJtRexc4adwGdbKM/GaGaS1q39G01N519caxuJvbZVo4hx0J2SCC71ojssOahw4guwHeNrZ7D/32BqcKdzvcib2/y23r1kdY73xMmqL6Rnebz8NrCDQQUa63xWhp/9TmfVQkIrUVe3w/s2/7qS6Ro3WnN8Rn5n/khHpnAb/tl54WZ6PP+fUBzWO/554TmjXBZzQ8RO2VvXN+oJptXB613IW9KW+l8hIDhXNa3xAvDfRYX0ycL/P7/8F/2GMxoQmti8cPO8DjDJ9kNHQfRhNPGJODPbzRcw90Go4yVOpOvcUAZDOpB9YACodh4XlcDrYmihWpM0bIDlgVusdMtuPGAp6hX9dsP3HKSC/CiXpkMkN8R8BslAdZ8TZNHC4sZAB090EIikKp7CIDWJNPgngPuPskIAw+9jZbPI2BUk0X39hs1HgvUs/A71I6U0WB7Y17BPR1pFCjLTASDERYi4WucAwyqtZFxHmhhyfjwNSe7wGPSXpEwbxHrM/7Mj0BobSznFtHTC5cjzaCM31cGzBi9LPzkSW74ry0jJiBSC/fcUPgMofpYxott58TnbwHQ1NCyCsAew5esMBYiLHljyKKO/DznvTlIPadNyzby3vGIA5b5rGwb+95AWhUasCO+LkOq52F7zGlkpd5Oy3RxtEmzLWSdckyUmWaBLI6xjhnx+/w8HXGXJLo4/iVDLIfMHzCxfTKi6hMHijuAn8/AKvYyMC7orNsRfTOmFOhUZdgggxwG4xfZcYH9WrdyFHVfGWtelz9+g6oNk+/xewKgNdf5vjYX/duMZ8DZEWZc/Q4876WkjbMbrlilNhgZXjnYvIbAe8e+0qkM54QTgJadkgNvG1m/A/35EbsGq8rTWe+667lnpCEOIRiIYiAyhsgAC0YlsbxwGTcu38L8VBKtKvDy6Qu82niFnVfbJvFw/84bXsAbsSJpPO7Jo6tkSBpwHgxh4+kLfPrZF8ay4jFfBrvTczPGhB0b4X8xk/IonOZwcniChz//FFsvNlEuFg1UTQ4nbRMrNIpoDPRw6537eOu772FmbR6jE6wc7QjFjTyw+3QfX/zkF/jmZ18g2OhgeX7Z+vUkl0ENdTRDXXz8Gz/A299+D+HhICg9zEC0kq3h8NUuznZSODtI4fDVNk4OUqjXKqYXSSA2HI0hPBDF3Xtv4K333sf8/IIxswhAk8H46vkr01mmLi4LgZnTzqRSchIr16/gxr0ruHRzFUOj/ai3W7ZG00en6NUDiAZiONs7xV/8yV9g99UWHrzxhjG1njx5hEq7hmCoD9GhmIHPb733Nu4/uGeauVxDj79+jC8++xwvHm+gW22hlCmimCsY0DI4QH3ohB1pHxiMYyQ5gfjwkAE61FEluDwYjaFaKGFva9uehc80MTNlTOJAOIhQjJJGdYSDAVTKJRRZ2LFSQR+PEndb6B+O4Ls/+h6+++sfYSDu2N30Ncv5NqrlFtrljjGgd3e2zaYszS8YiPPom8fnLJTlS6u4cuMK1q/NYCAGDMSBcgPIphtAZQC5kwI+/+JTFHJZTCUn7bhUOV8w7e5mjQEoix3FMDY1icm5aSAUQCgWRrlUR+6khFK6iGo2gzADuVoFyckJ3LhxA8PjYyhWK/j80dcGnEQjA6iVijja30FqZ9c0WBPjg/jO9z9EYKCHs0IOjW4Q2WoTZ/ky7rx1Fw/euYXrt9YxPtaPgRCQPQE6NaBT7yF7mMbTnz/C7sttA7CoH7u9s2XJNDLoCIgSYHWVwhnqkn0YRizCtdhDtx8oBzrohIL4/vc+xg9+8APEI31gbTSehEntH+Mv//IT7GzuYWKMDL0pm88MUiifUqlXkS0X0Q52EYgCsdEIJuYnDGTMnWbxiz//OdI7adxZv4W/+au/aUfWOaeqjRqyVTKMU3j66CvkM1mvYLHzRSir1aw3kUtnkM8WjFXKAppk1NM2sawg904mnmgXbt++jTfeePM8UOTenM+nDWTaP3QMXIK6tMPU+CXbkOu2UXe2aWF+BVev3sTS4jJGRyOgXCn1J/f2dwxM293ZtyPv7jgrg5YucvlTZM5OLSGwsrRigJDtzV1KM8UM0GQ7yrWa6UNzf6X9ZCKGz8jkGIvOEVzLZI8NXCNgVa2V7cgex88FKBEDssv5KuZmF3H3zlsGmFcrdZylj7C5+QjBvo6TKspnDbyjbeSpBnePiCtm1+5gdWUNE2NjBopHB2LIZs5wfLZnQDQxpNmpWSfTgYCtJSbG6AdkSjmMDA6bfEHAi+uioait80Pqh/e6dq9Lly6ZFAIL63BfpO/87Nlz/Oxnn+Dk9ATjY+MGclZrFZMWImv9+9/7NQN8WRiWwDSBUSYQMvkM/skf/F/GlI5HRo3lPj+ziMHYOAKdII5TZ5ifW8HtGw+MfZzLU7c+j3qjhFzuCN12FQi0LAmRJuBqtQ4cuUGMSfp+8ZEhsEYBtZ0jAzHMzMw6f7uPBI8aUqkDY6ywX+ifcT8ju7dRb9lrlOqgnzg3M4vhEVfolvegFjPXEHqUDYhgdmbOEhEseGf+Y6WMbPYMx+kdPHv2yNYmNZppT+nTFPMOQKZsFWVjLl+6hmvXbhlQa35/qYyTzAkOUjsIBDuWHKA/6/znpiXHaINv37qPO3fugqoE9WrX5heLiGbTp9jZfY5HTz41rWP6QZTHGR2fPE9Ck2FMuSeScGh4+8IuQWT+BpP9fWFMTsxbcVP2HdcbZWfIXpQv22i37Lqz83Nmo07PToyFbTU0+sIYH5nC3NSCI9GYnwKUi1ljnne6DMorxtAmUYenO7iHUMaN2o+UzwsGIojHEvjOdz7G2uoV5AvUsWXbOGbD1lbaDOo3U1qj1mJRuob1Q5MEkABMW3lhYRlj45PWd4VSyYCJHpqWJEgd7eDlqw1kMicmh8G+Gh0ctX7ivGGb2XazwS1ap67ZMAcQeEfcvT6jBE8XXSQiCQtE6xWnub20sIrx4aQB0JQZMWk3O3Zdsb4k2Ov89LjVliBR4+Gjb7B3cIBqo2MFHqfnFnHtxk0sXlrD0MggggNAuniMbPEA+eIBWsihFyih3S2YtnW70zBZGvpT8hcF1gQ9LWDFnIrfTL+bfl6Q/qEHMHi60QI6bG54jGheT36u/FYDegPuhJ4/qBdIKlBTIBD9ST67ThsL+LeYoeOKur8OPAoA1zX84J3iawPE6k7SwfWxk62Uf+4HcwT4CTRhG40l23MnABV/CWjzAzgCrRSnK56zWKLPJZzO+90nu6ExEelLMZe0giXDo7bxOrw/7ZF/nbKflCTRtYRJ0Baq39kugbB2epB7AQt8ZjJu3/Xpsep7inVs3/akBPzPK2Yp76c4UHGEgEiBUhp3f2ymtnF8hZ0o3jS8oe7kaTTO/nngB8/8SQG1hb+VTFBb2AdOApIJH3eaXUCW4lrhHP55qnYqLtecULs09xXfKf4TTsL7CO+wZ227E8iKGZUEsbjHA/r5GpNTbC8/p9Pdirt0ilixuOI/4QJ6Ds0NrSuRxYQ92b7HKq2+AoK8tyUBOg78Vsys+FJrUixUgYLaO7QGhYnwb+Etwhcsxo86pqgf72BfaVwof8l7+cFPf98rrta61dw8f5Z+h89p7fjjbn1Hds0/rzWHNO5q43kiondBKnVYkpNu5b9dYsWdvKDPZz6xd+JbY657aq0Y/uAV21RfWr97CazXsQE7YeX1qX99/RJ24CN7am748QGtCc17YU1qi/qD35WN988D4Rh8z9++c//Bl+zTXPOD2poPup+ItWor3+fJXd1Tz+a3M6+D7bLL+ozadT5u3oTUmpHN05oR9mF7nIdvCEvRuPj7wK3XoBWntvVFymuwZ/69Aej/23/3n/V4EwZN6mAZdpdZcsw/c/p8WTEJYavjeFO+z8XDC9ORdBINDhzm98Ua8gOKfuayNgc/QKVifDKCMvycXOxMshpkCGUw5fzZJA44TWVNJn7PDxLSKedACuDjd/m3OTse+5SBFO+vjDWvJcCRTB0xfGXk+Zz8T86FsjG8hjYpXoOTjYEsv6eMK70a6eqIvc3xkcHWBqtsGIMgfd+erVo7L4Jj9/UyOASgeR3ex0Dkbs+CV2MFh0P2nQtWszuSIaPuz9iwX9gGYwF7LD9+ln1jjBEWo6ldbIpst7Koyuywnfw+jwayT7RxqP/4HovBqL80FpzAyoKz//ybmhYGn5ft47MqEaFNjG2kYywDbfOdrDiPSe4kU9z8yOZzyFkmuumAei87TABJ88uMe6drc11MbRlSLUY6MHouPjcLTJh0Bo89VavG4GZFUD4PX+OPjrrympx7BoiGLk4dCNClg0RwiEGXf+PXepXzw+f2G3I/YK2NXUZxkKzNqAMLeB0+j2nKevOIzCX7TtDTdCKwE3BBp81n33Eo/yb7upHSeMmwaTzlTOl6AuLlfMn4anMkw83Wc9sdD5PD418nbjO7EMfX5snX5czRbskh869vzgcbZ5/uk5wGW5esnWZZbruqHTVxzBAn8+Oei2nzAaAXQnhgHPHYGMbGprG+dBU3Lt3CSGII2ZMCvvj5ZwY+77zcNubzrVu37Ngx50MsETcgwBKFoT4rsMRjuxvPNvGnf/qnVkSIAACZUlOzUw68CfcjHk1gOB6z4lnUxv3yp7/AsycbqBbLCLQJaA8hQVZeu4x6oIO7Hz7ARz/6LubXZxEfd09KKYvMQR2bjzfw/PMn2Hz0HJ1KE8nxKeQKJaTOTtDu72Du8hJ++/f+FpaurGJgOIhQmMX2esienuFs7wi7G1vIpo5xdnBkbGYr+MPybyxCOjhs8+qtd97Dex98aDIBfeEQnj9/bizMV69eoVwumZ41NZoZkDa7AQQH4rh07TrWLi9jYXkGw2Pcxxz4RSZ5tVhBOVfByd4xKqUqTlJHWFtZNW3nF6+ea2D9SAAAIABJREFUWyE6AsHJmSQuX7+M9771Pi7fXPX4TkCj1sU3X32Dv/iTPzP96lA3hGa5hmqhYjqlDJ6Hx0cRHoxj5colXL553caKjErqFudP0zjc3sXLJ89tXoSZrAr1I8TPBLoIxILoBAmOLSERjeDFixd48eIVAn1hVBp1DE2O4q3338Sv/vr3kRgdtGRBsC+Meq2LXLaIYr6E9Enaij2RKZuIxEyiwjT5Wx1LMF6+dhWrl9awcmkMHQbNEVeTsJhtok7N8eMiHj78Avu72+YQ0kaGg572Xb2FwaEhLK6t4Na9u0guDaLbB4RjBCmbqGbayBxk8Pzhl2gWiuiyrgCd84EwOsEu+mIxOxJNPWwmT9qNChLhAZwd7uPhZ5+bLvRAYgD1bgWn+QySiytILiwBkSjWbl7Ce9+5j6W1IfSFWaAMONmpol7qINjpQ/WsjP2vX+HgxaaBdu1mHc+ePLasB5m8dEJZgIvrh/aLoAshJCZropF+SzrkGlUUKiV88MEH+I0f/xgTY+NoN1o4O8vhyeNn+OyLr/Do0RNMTcxgdnrG9NMtQKHzhw6q3TZWbqzh7e+8jbGZIQTjQK/dNfb4T//kE/zhP/4XSMYn8Bvf+zFikUE7Np8rZHFWTJvGKXV0H339jXd6wsk1kU3ZH+w3GYNasWrFD999+x2MTUzavkiG/d7hAfYOqJ18gOs3r2NtZe086U2bzQJ+BM6K5YLZR9oiF2ARNEsiFIqikC+Z/Mb01LxpCRMcZZE8kgIIXPKEBf8jC7xYrHpOdgvhATht2GIRoV4U924/wMrKmtkKsoLJUKUMgQXuLTKiExiIErwOGnhJMI2SCASgwuGgad0ScCMQVKsx+G2Y1qoDsGBM2najYxrV01Nz1lYmFQ5TuygVMwj2tREKUOqtiaNUykArysTQVlJP3vbGQBCxaBzzM/OunkkoYuDqWZYg9nNq5lgRN0pQcF8geJorFnB6lka6nEMsnDAgMe6xgylBwGJ6r3Y3LYFGOQay2Jk8JjDJvYHtpxTO06dPbQyYHOTJFAXMD954C7dv37NjiywWS81oStOwzykh8PCrbwzgJf9vOrmIudll08llUujsOIOJ0Wlcv3Lb5iPZyp1uHblMytjpfX0s8tjFztZL095zrH/nQ4hdxaTAQDyOVsfpBZOhv7y8YmPUbDOorRlzlpJEZJPLz2FS4uTkzPy6aoWnHkOYTk7ZOlNNGLabNtiksAI82TVorNdoYhCDg3H09YdRrRVxcLSFJ0+/Mn+U0hDsP/5Xr/DkZR3ZTAmh/iiuXL5pRXNDAZ5qc6eUqBuezh+hWM4ZWMT/eCKQJwMo3cTYg3OdQD9Z+fQrCZI2ahXs7Gxje+c5NrcfnwPQ1La3ezebxgTmD30w+sm03VxDTJSkcyxk17biiiODo9Y+7mEWj5hkWdeSCpSimZyaMc385MykfYanCl68fGZ6zmQoDwQGMDM16/xLSj9FI1aEke9z3BhfcD1EY0z083SPO6FHGR76HCNDvG4fxscmsLZ2CYnBMYyOjNv6ZhssAA32jJ29u7eJTD5t/W7SeaYfy0LZwxgamcDo6JhtDCRgsEBfN9BGpZo3qZuDwx1bo6VKAeFQGLPJWbc2PUk6JlsZazlGK5Pjjh1Fe2YnaGmDwhfSjrwvTymRoU9Zo/n5ZTsRNjo4YYx3jh/nTzadsUQP5V24vm7euY21S5et///vf/bP8fDrr0y3O9gfQTgWw3hyBtPzc1aIOBTtR6WdQ6FyilrjDJ1gDq0O/2ZRx7wlaExD0yvkx7FW7GkUcu84NMdNoKatRwIq/U6qyGyUV3hc8bMBFp7khggUilHPwZy2i19EhuG9BN4qdvCDbiKIKXkk0FUSALyW4kQBYgJ8/f6uQBzaAZurbXc6WTGkgRo+TVy1wR9vCXgxAM+TYFRMr/cEuihO5uv8jPpXAAfni8Av9QfbJmBLcRyfQSA5bYnaLFkcPwju/676lM+leEb9ZH66F+8LQBa4R5tK+0ZpKO5lis00R/i3nkHYgHAEJer4vj7n/6ziQcU0khvhdUSUo61Vm8VQ5jUEvmv8GDv6QV2BfH6ASJiDnyClOeFnWGvs2Abei0lVAZgCBoXliKnKa7NP/HGkgFxhQ4r9NMf9a0IAuEDl8+/AsYQdgOUAdsV8YgDzvkzGqYCeQFlhRVZLwCODKZ71JyuECRkQ5tU78mMp/KzVeWCcR8KeT2JG840ERz/gJoCPY6Z+9ONA5/Pek+thn+h5eH0+C/0mzUv/c/PfAr4tLuOap9SVr44SX/eDzFp/im1lo5Rsiieidk/ujZpH/oSQ5rTwKtkxf6ztJ0YKzBcwrrFnstT2zFbL/AgC0HyPewr7yo9VaPw097S3+u2i7A0TfbJXfoCcvj+f3fZvb50LjFXf6fr+9aN7qB+dL+jWunxo4QPsQyUa+FzCsmRzNJ6yhep7zWlhD1rnaifvzfe052jP0FyUjebrxGEcUdidZGH79V3Zu9cTVH4AXHiJnltzic+g9af+EmajOcB2cO7457Q/EeVsvhsHSsTxeyFPsoOnSE2+5H//7//zHh+cF+eFBOIqK0qAWItAwJU+y88LIOa/OYn8ncTgnNl4gV9idAp1d5PTAVp+AyDgSp/zb6gC2jTZGNQK2ObGpAnHttgG3Od0qpWJUiZThkIawFo4AlA5iDomJuapBlZgoRtwl6WSIfZvdARY/QuX79FJdo7sReEDtlvGU5rQfE5eV8/B62hjkyHuefILMoyWsW2xMEvGVN61+C2o7XfHqMjgOpfE8LL8BFj5w8kk+QGOmcB+3k8OCJ+TbeW12DZ/lkYLRZ/VJqd5JXYLn41OqTJ90rniOMuJN/YUi2ACNsc4lzS2fE9Oi/qF7VBb7N9eJldGT+C3FpGNZX8IjVr1fH4yOIwPJuxvBi87e7vG2GLBKBYj1FEpM0QIWvsESLCN7GeOka2BjltTGgP2FZ+bgTeDHOvfWg0VVkn3+l+GWI6GgGOtOxliORlkr7BwEJ9XmTN+ho6TjtX554B7rgvg3gyjJy0R8LKBvKcFch4IzedhH5AJZoYsJFavY3nzaKqcEt6LbdE8laaZkkV+9oEMHDU2/QZafSYbI8dT39UmzO+7+XXBltbGqbXM9hBA9jtl/jGxexhTzTHStWH9MmPbseWt2KFPn0lj0fU0tARwE3xy66BnWfyAZcd5rC+K/r4o4olphEODiEfHsLJwGdfXbiAWSuD08Agvnr7A/vYOUvspxCJx3Lx+wwrIzczMYHh0BInhIPqZO6oB5bJbQyepjLHsDNRgLa1OG2PjIxbkc26zaBZ1xkPU4Wh18OXnD7H14iVKWSbInDZ6OBZFu6+HTl8PN968he/9+q9g9coc+qIAY9Fcumjg6+7LLew83ULhLIfBcBwDoSiOz9I4PE0hMNCHS7eu4N/+938Xs4tJREfYRrK5GjjeP0Rq5wD7WzvGBCZYlE9nTdOajp05wUQYATsyTTYngTACZEenJ3i5+cKKvZUqRQyOxjE1w6JNg8jkisiesohRDwvLS674mrchRvsjmByfsAD2OJUyuRuuiUwue77PVeoVO7pOvdXl1SV8+3vfwYN33sbofJy5BNRLnu5hvY1P/vz/wx/9s3+JWF8EnVoLrZJjxCRGEkB/H24+uId3vvUBFi+tgKSFWhmo5svYfvwcjz/7Egdbe3Y6hcF0dDBhfZ6tFdAbCuP6veu4fuu6AVy03b/4xRf4i598gpOTU7N7t25dx49+/QeYmZs2uZBitYFKpWPHu/PlvIF2lBTpD/Qh2OkZcElZDRaZ49pbXlvFO++9g6mZEKo86t9rot6sol1ro5ELoHhSxs9+/olXNC2K0ZEhsydsLxNOLObGfrlx/xaiY0B4EKh3gEoRyOzU0Co08dVPf4HDV5sYZhIPQKFcQLqQQSAewxvvvYn1q1cwOjaMvnYHfSxwnM7gs5/9HAc7R8jksyi3smgFOphfu4TYxBgmFxdw7c0buHp32eZhJAbkMjXkj2ro1FmAsYVQvYfU1xs4ebWF/j7nZ2w8fYLt7W0sLC2aHArtFYuTUdc10BfAyVEKp2cpS36EBkLYPTpEOpdGIhozHd7x0VGz49VKA+FIAts7B2i2O8ZsNW3ccsX6ZmRoGAOJCEbnk/j4R9/D+u0xhMfoBAL9IaCPxSZzwB/+4/8Hf/GHf45vvfEhkmNTCPYHUCwXkTo9wl5qx2oC0L6w2B6PQweZGUAQ8XDUtM9jIWofv4E333gDI8OjpilLgIjs5y8efoaz7CEi8bBpH9MPIqON9oeAJMfeglsCgPEhYyZTj5fHH6m1agBCu2WyAzPTC+dJZIKVZCZzXRKYLBYoweaKUhMYa7XJyiyiVq1ifnId77z5AebmHYjW7nSwtbVlpxbsSGWzgfn5WfPDmEiiPjmLBTJhNkvpoWAQ29sugcBkLfWuxUgkwEumIMEotp3FymgXybYeTAyblAKv10Mb8XDEALzMGY/s501vnTbQdNjbPZRrddvXJscmEI8NGoOW1z842rN5T115Y6pOzxigRSZorlDE/mHKWN2Ly6vG6icTmvs0wfdsPmsyPplc2sBb7utuj3DSVQqAyYi1hGAk4rF/XKKUjOCJCfcdJn6p/VvI5kzXOMt7H6QM3B0dn8JgYgwT47MYjI4gEuI8rKHXCeLa5RtgEMx5lMufYHtnA2enBxgajto4nZ0eGWN9hH4N9RaDjrlCdrGdnuNpI+bROz3MTM9haWnZO33UwGFq3+wu2zMzM4XRsRHb2wlMnJ6wuN0x6o0uQv0DWF5awvKy02CmXaTPQLas+sABT0xSs3BPDMmpGQwNx3F0vI9vvnlo/hKL49EHI7uV+tHEJ3OZkv0WA7qvx0KILHBXxMHhNiqNPNod58MxyWHJJpNhI+g+iBgTsMNk6zqmJgHddqthc2Rn9wV2djdM6oI/rJ3A+3NdcO7S5+E+5EA/x/jm9w5Sh2bfWMx2dWndXncAjUs+s72NJv2jMKZn53Hz5i37DMeIpx5evGRBvx0rcsvaAvMzXB8k+vTMjnEt0KYTbHbxV8BIEDzK2uiwgJ1LDlAah/NiaHDEQOihwWHMza8a85lyFpTkcQAMTIbn4HAX2WIa9XrFkj9M/rGg50CEdWQ6mKUED0/0EYgNBXByeojjs0MUSmnkcmcm5aHglUz0yckpjA6NGqmCmvV7ezuWBGVyeHhwyOYl+0NklcXFxfO+IkCxf7CLdPYEkdCAnW6gBvTYKK85YfOEOvcl01lv4OrVq1bHYGVlEX1Mfu5m8Jef/JXNM/pwTKJU62Q0B5AYHTZ7PzSeQL1bRgcVlBunyJb2UK4eo9XJotYs2GkBBvAiwJhv3HOJo1DQMQMFEAto4BhzLjOOov2wOMKTkRRL1Q9i8LSM/FsBE+xDi005Z1nTw5OYkE/L+8rPFXAkMEBxq3xUjqMAMMU2/t+cl9wD9Cxid3JOcy7bnuNJPAoc9gNaIhUJI9BnFJOofxSX243+mp/XgQ0BFfwon0Xxm+J6PqeAV/ndiltt3/JY3wKRFJcK5FF8weuo/3kdAdoCoQXUSu5CcaWAN+6jaodsuAAyflbPLwCV7XdJKAegsp1qt2IxfUaMbgFEmh8CcBUP+5nP/ntbYjnkWNt6bj6jv68FlOrZNdf8cbBiRcVPfCZeU+CUsBnhMWJI87kkC8P3/PgQx4PXYBvZZn+8LmkJAXGa77yf4nU7pu9JczogyyUvtK8Kn2G8IzKecCNdQ3OS7RBAzvHQaX5HxnPkQ8Wbtra9U/dm92us/0BimltnwsLcXuIwB/W9AETZAfWngEGBx1r76hetdV5Hz8e2K3Gg9fn68wn78F/3l7E1pxdidsY7pc028jPsW81dzkMVSebn+VnZeWE//j7V9UQO4zX5DAYoekA+k+p+PIg4geFQ5/PKEdjoWwgzVCJDa/qvA2Z5DRET7Fm7bt7xR/fjv/ldw0/63Z7MfhVQLnui+ab+E5Dt9nJn//0guO6huWJ+dql0jt1pHvO3bI7/nlqLfvxU69lvV9VPvLcwL7Wfz6p1Y3PVIy9qDr++Bwgk9yfFtJaEhWhu+224H2fV2vFjM8J0JJurhIbsufqKUrr2bDwdxZM/QW9eeEV9A//of/qvDYCWcVQmUExTOkX+jheAJUBPKD3/5sLWkQpeh0bdjq55OjjKCulebqAdYs9G+q+txSbgSZNexkGTjiCif8OUgeBr/AyDEm0umogaRLcZOedTg8LXBPqyDQKv+RltwnydE8tt7G4xyyApm8Zn4ftywGUkxUDmfcQ41rEn61OP2a0si/pTE0ITjH/zmvQueVxSRoXDZZIhnq62NgCy2myj84oOCkwUC5rt5vVoiLRJ+Ref+sw/DnIENGdkQAW2yjHS5iwAn69rsdM5lYH1Gxw7Nkuj4R1fYB8xIcBx4nvsV12D7ZZBVbaRUhJsD59H4KwcPCULbOGR69h18hYMXsicctpiYSuykzo+Mgc62B+yYFabULDf07SuOaa4/5rGMqo53XQ5OHIA2AcEq3kdstXpQLANmq8yJHo2zj//jxxQbSxsl360FmUA+Vtj4Z83+i7vYZlHblCejjdf4z0JfGlDIbDBPlABQs43jTkZ4ry21qnAcP6tDUXGiv0hWyJjrPHVpqxnUT/LCfNnBzkHLta522CV6PE7gs7oXjgXchQ0v83B8uyTnEGtbc19HlW3jcgLGHRvOVyU4HBzzit4aFWVHavGAHkWfbIq8GSWhJGITSKWGMfI0DRW56/g8tI19Hf7kT4+w/NnG9h++QqZ47RJxZA59c5772J2fhbRhJNeoC3n7QgMsTBfIVuxueOSDnXs7m2bTWOxNWaXB/oHDGQOUoOw07XibPs7+wagkO1ENiXZqpRVIIh8894tfPu738L8ygJCkZCBTztbW8YmJjv79PAE/WRyBxgQ9yFfrqBUL1sRtuRsEv/hf/If4NrNRQPD2c5cpoKjg0NjXT/55hFOT44wOz1t0kD8yWVyOD06tkTlUGIQl9cvmZ4ti14xgffy5UscpPaxlzpEZDCC+2/dx/0372MiOY7T0zQ2n+zgYO8IhWwRmXQOpWwZHQZ4TcfkZSDNI8/Uxh4eGzEAuFSrGkDFoDlzSnC6Ztd791sf4P1vf4jJxREDoLstIJ+vWGGo/c1d/Mt/+ofIpM4w0NcPHsG3OY+eMZM/+N5H+PB7H2NoKoxmDcgcF9HIl/Di4RM8/uIhTvaOQG2DGk+WhPsNgKYG8fDqFH78d38Lt+7dMHmMYgnInuXx07/8Of7VH/5r7L/awvzsLN595wHefPsBVi5fRq5YxfbuMeroIJQAhscSiIdj6LV6BlgSiN58vo2f/uVPLclAgOD2vTtYXl5Eu1dHoZRFuV60ceyrR5A7LeLZxhPTA6UNZDHLVqOJUqVkdjEcH8CDd9/EtTs3MDDSh2AU4EpuVYDifhOl4wIeffoFjra3Ee8LYTAeNYbe5v4uImPD+OhXv4ubd+9gMjmASBCoF8lkPsCjL77G7mbKMYw6BbSCbQxPTWJsbgaX7tzGlTeuYXIhZoBDrdFG+qwA1EPo60SRPymgeprF0ZePcLK5bVJIw0MJmy+b21tITk9jaGzEjmO/8dabmFtkAcYQjlIH+OM//lemQ83s/NbulsnRdNHCxPC4AQKWKG92UW5XEUQCc4tLuH3nLkLhiDFsuRfS7wiGg7h09wY++vWPMbc+in7n7jAfAVNAqABbX27h9//X30e8x0KG49a/LP5VqBZRaVYMNDvNnKLTdKxtsvQpB5GIDqKSL2N8eBy3b9zGrRs3MTIyinyxgJP0GQ5TKTzZeIRS7RQj4wnTTOV6ITAXML1Rp01HtijZwuOjSUxOkN08iABY86HmjvPn0pbgWlxcNqCa4C+DMrKJCQj3Bcm2JygTNT1cHuUvltIsrYpet4u1+Vt4cO8tY09TC7XZauPk5NiYv9RvJXg0Nz9j12QhxMPDA6u7QCY4i/rxh8A0wTbaL8qn8KQHQSxzWA2AdsdxmQP8/9l6jyDJsitL7LiKcBXC3UNnZqSK1FmpRQGlUFVAQTTRjW40WkwT3STNaDMcmpFt5I5iRSM3Q264ojCa0Tiz4G5ITnPIGQDVABroAlA6KytVZGjtHq61pp37/on8lZwwS4sMF/+//8R995573rmcl+xkymFwn+UebUnTRByJeBzlItmjZYzGRmz/4Tqnva/UGgZipycmrR/t5Fyvi8NCDvl8Dt1my/qBSSvzT4YBVOst7OzsYTQ+hqtXKAVzDbGRUa8wagPF8iE+efAxtnY2DQTkOiOrlYWtDCDpOEYsf7inEmQVUCImEOcagUhKUNjeO+qC2nqrbXIK1N6+eu0WZqYprRMFepRn6SGfJckggOMLxwwQbrVrViyO2t2lcg6BYM8kSvibp2ypLZ9MMmnoCgubb9XpmW49GcM8SXVy8bRJcDjQpmcA4fr6qrF+CT7T/+J7/F0qlq3QYu6wipnpOVx/5RqWls7b+/QpyPTd29/xCjB6Rb+jDmxjH0xMTrqTYK2qFYNkspYsVwcAkBdJtlcUw0EYw14QJxeX7PqU4+BJnhwTn7ubKFT4jH3EYlHHsPbkQkwaKpsz8JmJI16Pc5tMXSZR6NPU6mSNN4xpzP7gPOJ84byR72inzOwk09DGkD471xmTCvzO3NyCgdacF9TbH/QZL4VRr3XQ7gxw+9arOHvugl3TisNub+Dhw8+NUUw9Ze6D05mUzXeyWTnJ2Ta3HghkOaYqda4NCBkJW18xcK8SQEUIi9NMeo5hyINaQYItUUvQcK1TG5vXXlldxtraczQ6lOgYWJ9xLBaOnUDCCh3XDPhnYiqaIDgxgnzpwOZQs1tDi3t8rXwEFlBW59KlK/jut34PBJaLhQLef/+n+NUvfmnrnokcJi1oK2ln6K9fvnwZt2/ftqQ67dRvf/tr/JoFN9s1jMdTmJ1aQCY9h6nUFMLBUXsefo57NtnPN+/cNvsZigSt/3WywI6pB0KoNlumbR8bS2A8nUJsbASBCC17DY32IUr1XZTqW6g1DtDuOYkTnrKiDJgAUfptAqBFMvADmLRBBgAEyBALmp9MNFqxkJ9kYWBMx+mGC2hQjCt/nNktgaV+AFrxqN93lh2Ub2wxadcBfAIR/O+xTex3P+AgYFAANJNHek2AC9uo9vkBXH8MIf/4xSk/x1RVbKc4Rn2omEMghv7mb0cUccC+4p4jko33noArxb0vg076vp5BfcrxEGAlEEe+O+2UmOVKQtAuC6wxW9Z28g6K7/hbcYSe7Sgm9HR+X8QOLi7xE4kUe7D9ilXVVuEkAsD4uk4T+6/hjyn73Kc9CUWBQAIB/WOo8WAfa57pPsJt+HnF0YpX2U4BpQLT9AyKyfm61ogAUD0T+5jtEhh7hMt4rE3DKnygou4h3Ea4kOJGXk8n8R2e4GpFaH1p/BRP+hMdihH5Hr/rcCeenHLyGmwnPy+QmvNl0qt59vJY657+vhTwrDXjx5n4OfUtr6XPajwUzyrO5ViIUEebx+8aruDJo/jXjx/zEramNginE9gsprE/kaH78Lt8XwkIncBWW9VHAku1FrV+hd/YGPZdEk39w1hR/3fjINlPB7rLL1AsrzXHawvf8z+z7ARjWmEJmnsC9NlO1cfy2ws/SKu+89sl4Sdsk64tLEv2Sm1i22U7hNFpDIXJaW3oWn4Amv9Xe2VX/NeR7BKvybWidSR8lPXbNOb8vtqn9eLHWv12VjbQMBAvAfMyPiJbrjWoaxmu4Z2U4f9FVBVDXMkmSm/wWSwBxOrSTKwGnL2nBKLZ0v/1n/xnQ4GjAj0FIrkBlZC0o2TzM9oI/RkNXoyLgxNYneqo4Q6Ats3Sp1WlTmZ2XpkkGSc+OCe/HS30WLly4vmeZA4EqIqZytfp5GuzYkdw8cqwaIB4LR5r8wPSfFbn/DrNaRlCtkGFF8We1kbJv+mos63aaCRlooWjo/28HvtNz+ba4JwTvqZJwABBxl+/dS0ZJX5HEzLsZeC0mYUoK2FHbZ1hJfNPk5H9xH8KQKxfIq5QIv+xv9jf2hT4XHIE9NucL+8oCL/PQM7vwIgFr6SGNktlpIzt6NsE2RZ9VuNk7e517Tm04QRCYQvwCN7yfQGryt6yrXw2OQ/SbCZjze9Q8JoCT+k4MiNjOucNx/gS25rFwhhsMMDdzx6g2x+4KsUBl93SpqkjbGR4qR85Xv7kA6/L9/i6HCJbY+2OLUi/4ZDkjeaLtDDl+Pg3URkIJRkkVeJPAPgdORntow074Cq38/4yHmQ98tkY1CpZQo1LXpMV1Y8AbSY+TH7DMZGVnJHBFPiuucF2KJkieyAnQRuHf7ORsVYwqO+r77VmyEt2wLuTXeHrR8/iGWyNlev/Fwkmu0fIBQd+oF7XcRueA6BpCbUpagM2W9jzimDgqw40M/gWGAQpVxLEoE82RBDJ+Awy6QVMpU/g+PwZLM6cBroBlHJFPH/y1P4RTKWuJ8fg2999DydOThugW6kM7DftHI9pU0OS57NZqGlinEeN+laMjky6fqeN9bVVrK2tIz4aNZ3xqfS0jQEZ1o1a09j+1EsORZ28EAO74yeP4/LVK0ilWMBraEet11fXzC6sr66jeFi064zFxzASjSN7mEOpVrWjvTw2/oc//AFeffWezR0+/+b6FjbX1vHJJ58Yo252YQ5vvvk6jh2btyPKlWIFf/uz9/Hw0wcmi3Hm5Cm8/vU3DNAiMEV91nwxj3Kjhntv3MOb77yF9Nw4QGm0JlAv9rHyeA1PHj7D3lbW5DYou8F/BE5Y6KzdrZvcwp2v3cb9179ugPt+Pmd60Nn1LbTrTevXY6cWcWrpjB3j5rPzeBrnSHY/h3q1ho8++NB0qIN9I9AaOEBm2tTCHN799nt49a3XMJpywGxut4TKYQG7y2v44qNPsLe2iXajiVq9CcrGUHtTm8bWAAAgAElEQVR1MBrE2TtX8ON//O8ivRQFOkDugEFjG+tPN/Ev//nf4IP3f4lBq43p1Dju3L+Hi1evg9Uds/kagokwxuaiOHfhNM6fOWFa3YGek0ypl/v46Lcf4eGDx0cV1ScmEkhnJjASJRjTRWw0iXhwAsOuO/1CPTG3D4YMJGXhshaBmWQUN+/dxtXb1xAdj6MfBlosptcYopvvI7+Rw+NPPsfW8nNEhgHMzUybPMXT9RV7xvf+4Pdw685tzMwAoyEgvwusPn1qRQS3Vw8Qj8dQrh1gt7CDqWPzWDh9CsfPn8O5m5eQyIxgfBqot4Hcfg3dGtCp9VDOVlDbyeLZ3/8a/UoFmfFJY6fSXlM6IRyNmSb39Xs38errX0OQJwf4fH3gk48/xC/e/xkeP/oS2d0dAwkC/R5OL540oI7MwuDIKDZ2dpGYnMLC4kmcOXcek5mMscZoK/Z3dlGslfHqu6/htW++gfTcJBAeIhIN2bW69TYmRhLYfrSF/+W//x+R28hhJjVtJ2AoS8H+RWSIerdtetonFk4ZAMS1md3Zx7AbwLAzwHhsHHdv38PlC5cN4LJ9v93C1vY2Pv3iQxzk1zE5lTTpH5O9OCxiYHJEBGDjiIZjmJ2dx2XTeD5rpxYoHUAN5Uq9jAcPP7FjxgSsyMaNRkc9QM4VpapWmxj0ecR/3hiWVQJftbxJcPB0weLcEm7duGvrtdNpmfZuvVE1kI5sT0oeMKERS8YN6F1bXzFAjHupSTi0mo4ta0FIz+wUGdJiII6Mekf4PQYzi5xRIoL34zMe5PJm+wlU24mmliveQw1o2xdYq2A49FhPASu+mk4T4Aq5opiNhhWm6zSaVkSPzE0CluHIKMq1OtZWNzGZmcGd2/dx8fJVu5cBGa02CsUsnq48MpCWBeHIoGbgVavR9pAJ69iHBEYp7yEAd/9g15jFbN/CwqzZxcODrJ0GpPQIk6LNdhfxxDj+/M/+Ctdv3gJNUqXM5FQbO1v7lkSk78LTCplMCr1hB4eH+yZn0miW0O21sLe/gU6njXRmHPGoS3wT4OQezz3Y/MB+zxj+ZJYfP34cS2fPG6jGfuGpCLJaaUe5zcu/4BzmSR/KL+3s5G1+Xbt63ZIYjinVNr3hg+yeAaVMLERjBMCTR74obSz3HH5uZeW5+VS0t9Qlpu/DI7rJxISxiAODEBbmT1lRXo5NtVwzaZD9/W1Uyjn0+20kJ8YwPZOxPtQR3y8ePrS2sd+TyTG7B9cPdUO5f9JYjo2xsF3AkhYEful/cd+lv8YCtQToOFe5DzgdbCZYDizBYlr9oYCtaRbinJ6ZM7ktShg3G2RljeLihVdw8iQln0ZQqZaws7OJR48fWLHUULgPFiFPxnkigYC7Y0wS6PX721bAtsWkcgyxZMxYujVjSTcRDo3izJklsx08tVGvUf6OEkMJ68cbt28ZQMyxINOcvgElahirkqE8RRZzKo1CvmQFTZmcIshNYKZSL9gcpxY05TgIdrKQLufNwsJx3L/3Gt5+611jvtPPfv9nP8W//Bd/YyA7T5NQtoU+APuJ36FG+htvvYmrV69aO3/927/Dz372E+xsbRrYPJWeRXpyGmPJScRGEoix6GAoYnvT8WOLuH3/NgKMlQKwecNkI09hcFxCZPU3XaHcsdSk1SuIJUYwkgwbC7pc20O2yITFJto8mhJumXa88/Ec+GSnYV2o6vSsmfQaOqCEkhoW/1qCyZ3IYMKEY9/uOFBMpC0BuAItLMjvO+11+a+KNZksVNzjBxL0mtapgCfFUwJMmIzwx1OKzQRy8RnE4BRwqPcsZh1xTEiBjJbs8AESAhf9oKjiSbZBz6TY1A+0C+RQzOhvh+JtgbX+Z/ez/ARiCShRbK42Clz2g+MCjgR8ChgTAC2ASSQZ2qGj+IqFn30xqcBlJREMRLEiYe4ksNNAf1FbRsAr26d28PPCTfSawB59V+MpMNkPtgkfMUC81TrCEAyw7rn2ujnpTtjIzvEabLfDKRwQzs/wnv64XmOoOFUgrHACAZQCLwVqKt7V3OAz6N7+uSZgXViHPi8SnohpfkCTMmnCgNye4vAAf/8Y/hNyTGT1sRJAGjc9i67N93k/SYky9vfPF37O5EU8WRruHZrn/C7nt58R7eoDuKSU2ub/LYBSJ6SFcWneO3XHr7KF+Z7uo3XFe7D/hZVofmneWozqrVt/e4Sb8Zn5XSUE1C9aA1oT7GsRKvmaQE+tVzGplUDh6yJdyi7wmen7CB90sbwDOvU9AtDuOR1Iqe+qH7WO/ORBgcXCCQwE7g8Q9djd7HfZGtsnvLpZNteHrj3+BJJAb7/tEBYhfNLNsa/K3KiNAlc1v/04qvYAIx54Nbr84+x2GYcZCQ/RuvCvIcMQPPsh2RsDdL3CsIxpBGi/fB2+rtMv6mPhMXzPnyARtsE2qc9lW/1rSGA6x9z6auhsCf10JSNdQsed8HF2J2KKBGbrBm4/ZaxvuC0Z0OosfyZIBpBBthaBbupYGyoO4bT6lKERkMPGcaEKgBZY5jd8LivhAEE/qMP7mX5fwlXjJoirTJzAPbaVHUPmj4yJFf9r1Y8yygLC1bn+xcPn0qbnz1j4J4n+7wfaZcg0ENQxYzv43GwHQVINojZ6/s32y9D7MyHaWHU9aRhrkanfZCRllAXOWhu9oyu2QXjgM79vyQBW7/ayunSk6TDxbwbSvCaP9msDYDvZh+xvjgkdOxk6bQL+bJUxXEMuAyMDoo2W1xEw+m8CoWVM2LdKTGg8zIAPnDYsr8F/w0DQaeHG40fjxmvwWVQQkQtT1zgC1duO3SLjpI3RFkOArNCeMSAYtPtBz6mZWesXBiUMdmr1hgEAvD4ZGfysGQHvqAnZK3Jk+Bk9k9aDNL2UvRWwyiM+TDrIcbPK4QbuukQCWdIyGn5DJ8eQ/e6Xj2DwaIbZy7JqHmkOsl28zpFT1nWnH5RUUXDK9vF103UcGbGjLLxnjUdDWbTEy3oTROTw87pst7+gpIBcJbT07EfG05ur2jxl2HlfjYUccc13jt9XDK23ORAM1/d0fbZXGUPNNzLU5FjxWix8x2e3TdMnB6LxIMhha8AnwSGHh6+T6WkbmclsOINrgH7UjSkTFJTgIJOr2QKS8VnMzp624kXzmROYHlswPdvCYQFrz56bBEe5WEQsGkU6k8Hb776D4ydmUKqQcVdyx+urTq9rdnrOGM5k4xB4IQCUO9iz4lqFQh6ffvwhVp6v2djQkbr+ynUbHzLX+FwsWjg6njTgmT8MwskSIwjD5yAzb3n5uQE+vB91UfmMZ8+cs+twHZDBubO/Z2uEQM6FS+fxne98x65RLVWxsvzc3tva2UZqKoVvf/fbePtbbyGWJsWYhhF48Ltl/M3/+X/h6ZePkZlMI5NOecesiy4ZQumG6Aje/tY7eP3t+yanTVNXKlZQydWQ3cli4/kmasUaOtUOivkS2rWGMThZ4C8YDSI+HsUf/fmPcO21i0ASKG50kc8eYvXzJyYLQrCbR5KbnZbJdLA4UXI8YWAMAYnAMIj1lVWTt+DxfQa+PKrMI1AXLl3Ee9/7Lq7ceAWRmGN+Z3dyONjawfrjZ1h5/ATZ7T2T67EkTDBgRdk6EeDS3ev49//6H2Hi7CiJc2jlgZ3NCjZWtvHbv/3AmMXNchW9ljsOPhIfQ2x8Eq1BGKPjUbz5nXu4cecVnDzhTkp0SkCjCowEgd2tkjHCNzY2sPz0mbHju90W4gzMeTKIhR8DMYyPpRAfS7oEZN3ZfiIUPHJNCQVKVVx65TKu3b2FscyESVtUqPVfbWFY6qOyV8STBw+x8vgpgr2BAXF0OnbIwIyO4LV338L1m9cwNRWwgpjZrRqeP32G1aerqOabmJnJoFrPYmNvDfHxMcwsnsDJ85dx9tpFjEyGEY4FUK7yNFEHg8YArVIH5VwJe8vPsfnZJ4h0O0glJzE5njLwj6Aj2XCp2WmTRblw7RwCzhUB66g2qj18+vEn+N//2T/Fw08/xXDYRgyjWDp9yjRsqWtJAPLZ+rppUV+9dQu377+KM+cvuARus4nPP/8cj599iXByFO98912cOrtooPsIEfbBEMWDHJqFKn7+//wMDz/8Ao1iHZnJDMYSSUuu0m4MRwJIz03j/uuv4ubN2wiHIthc2cJHH3yM5UdP0WsNDLS+cfUaLl64auNiAEEA2NrZwUef/gb7+TXEx0ZMnoM6qwZUNHk6q43oSAyxSBxnTl/A3duv4tTJswgMWXyQIF8f7U4djXYJ7//8J1heXvH8ADIsyari6Z2Qgc88Fn/+3DWcPrVke2W318Du/hoefPYpuo0+rl25iROLx8wuk0Uv/4KMZ1fPoo+xyTGzLSxuyD2OvgVBMDK66W9QamKcYz81bVrABGZ4Oo7Py0QI+3R2lkXKWqYHT/sUjycQHkmaNEff/EHKWrUMUDfgIhywE1Syy/xOo95AbDRmbGn5PSxK12vxqO2ovT6VmbaiZoeFEgrFGlLpGVy/ecfsHl1WA0FaTZMoeLz80LSkCWqfP3fRNHVpJ8l+toLG9bqBoJTvoBQJn+fBgwembc++nEwlkM3tI5/NuUJzPDJfayIaS+LOva/j29/5PiZSUTTqQLk0ROGgYLYqt7tvMgpjSQJIYbR7lKUoIl/MolItot4oo1yjZELXxmYimTB1Xkq0sT84z7mXGxGj1zVQl+2mjSHbdHZm3kDL5eXHaLWb5gfxe/RxTZoOQTsdUyjVMTt3HDev3zIGudN+LtupE9oPAtCNJo+pRkwSRcFSghINsRg2NzextbXhfJiIO4LNvZ5jS6mUUIi1EwKYmVnA0tmLptFeqVStOOb+3i7qDRZfLJuG/+LicUsKCjBgH4/G3GkuMtQpCeKC854B0GQCW3IkFrO97+Bgz/ZK6UlbcB5ztWC49si6pxvAOby7u2dzkn3N9tKv5vxgsaVOl8XdgORYBktnr2Bu/oSdSKDUy+7eBp48fYhcdsekUSbGKA9IfXIWsnbkGh1JpmwIAS7K2vAnmoh7evZDNFvuhB2B0OPHTpjGNZNK1LwfZaHt0aSN2UQ6hTt37lic9ejxQ2xvb9lzErhkrMKTQU5SpWCyLMw08PQDpcW4zouVQ/T61CF3Gs9ctPShKINz4/otvPONb5p0CzUemWT+6U/+NVaXnyMRj1oigD6J/FlKnFy5/ArOXbxgr62sLOPvfvW3tp45NhOJDCYSExgdiZtfQ1b3GJ+r0TKJrTffessd8R50sb61afsai/zSH+PJonyJutkBZOZmTIKDJ6YicdrzmjHld/OrqDT2MAwyCdw0zXS2LxxxWqE8mUGbQ6Cdp8gIPvN+FpCz+CyBZK8IKRNOTFjF4q5OC/taQJ9AEPou3C+MTNJsfSWwF4GCiUOB0YoBRZARSOCPTwU287MGyg0dQ5Wf5Y9iVfn/Yj66WNv96LSf+eohd+JCr4tAJmBU8S5/Kw7RtRVXCqARq5R/C2hSYXt+1x8f+eNF81u82jGKQwRs6W/FNIrvFHMeAfne8/vBHtsDPHBYvxXH8p58X9iDXmcCgn0rcErxuT+OYn8x+cD+40lE/z1FsFK872cwCtz3Jxz0fLqnYhBhFxZ7efGg3vO3OeArAqnnVewp8MziZw+P8c8HAV0C+3QvkZ/0XIo7FTsL75Fd1BgI4PSTz4ShCAPQ87JNIiTpOs42O/Ick4KKsTU2iie1bzvcpWlzX+PjBxn1fIpNNW/9p6UpdySQz2J777RVIhbzEplfXRt6dq1fAtBae1or6jeBmNxPJFUrOVe1k7bN30ea11ovHBO2SaTLI9zBA3O1jvy//fE0+0i4lxIV6j+2UzEzf2vO8TvC+PyvyfYIExImJakUYXLsb/qY/LxkOLmXyV64+0qe9AXLmO0WTqPnUd8KD9BaMDvQpwa2O12lmF/+A08sa06Y7QgoyejwKq0l2TW29WXboHmte/ptoq7NceX3BNTzO8Iy/TZHuICeR+MsvERzRnifQGD2g+aaAG5d1/aL4It1IlslsJmfE/al8f03PYv2K61/AeFa9/yOSJyaM0o60M81IN4HQPMzNMcOp/G00z07zBMbvBaJFkbW/af/7X8xVOPYiXxIPSAHlQ6qFoMmLh+cDhv/KbMgeQT/YnGZVcd41eRlY7U5ORDNAbgabA2MGLNiterBZdi1oTKgs8nJqs2eAVGmTpk7vi9Akvfjc/LHMbQdOKxN3nWeKwooY81n4g+vwb7gZ/U5O27vCZWzrXTmjjYzdbq3ofmfWwZZbdDiG3rOpha5+oPOrgFbnjg5n4kgrYFoPgeCf2sB2KT3AGjJfdDp5HUIQPM5WDBLmVEtQgaEAh8ZcAgY5Oel26ykBPvfP+HZLo6rv6ihnkHGTPezTE7Iga1kGPsdLc4rv0Hn+/q+jLfmleQ6tIlrvJWRMYdr8CIj82KTC4ILgoGgrkWAidfh4uBYEvgmAEcWCvub1ev7RyXKYPNfjpnfEdTmY6CtV5hT2sycT2TWWAERn2i89ZM2YK/oAgM4c5YC7iSBjIwftJdh4vwSe0dgBZ/d78Aog+4HoG39BV/obynD5oJ8slCc9jN/yN6TnbD2Dj2mvQdAS7JGTowcYq1bjqEyazbHPR1ybZp+QynDK0dcDpz62RlKB57KiRJwb1XWXqoerHnDe1ig12rbsXo5zP6NiZ91Dpe7DgFovq9rHI1D1zkQPL5u8887ssaA2/0w0RE2ALrRDCA2OoVj80uYzhxHenweE6NTCPaD2Nnaxu7mlslClIsvAJc3v/EWTp48gbXNLWPiW3Jm2MPS6TM4cWwevU4fjVod+VwW3XYTxcIhCrmcHYP94vPPTKaCBTXpBN2+ex+nT5+xAlAzcws4duI4Jqcn0O33UC1XTLc1SyC227Oidqa7XK3bc5NhxDHl0flbt27h2s0bR8EOgzUyT3/+y1/YEfibN29akS+yp9k2Yw6MhHDzzk383g9+DzPnyMQD+i3HFmZxuQeffYb3f/oz9No9VMpFNClWHHA2gPORCY933/sW/uhPvo/gGNCuAIfZCrZWdlDMFZDdzWLICvXtLkr5Ano8XcAjQGT5N2u4cuMy/vTf+SMDn53RB+qlAfaWt/CLn71vgBD3hlLFFV8js51zkwy3xdOnjoISHrk2UKxYtGJr/AyPFn/re9/BpcuX7UgvK2bnDw9xuHeA7dV1PP3yoUmYMAi1LDZlm5IJBOMR3H3za/iH//E/RCTNSQarfbS7XcMXHz/GB7/8e/v+9EQK1TKZngNUmx0MgiOm5ZyeSeGPf/z7eOudO0gkgX4T6DYAkjJKhTo2Vjews75jWsJkq1IHtN2smUYxr0XwnAmk0WgcTLiZQ2+ahQnbFyyhkcuZk3Pq9Glcu30T41NTaJCl12yhVW1iWG6jnq/g6cNHWHn6HCOBkIFYBMeqnQbik+O4eP0Krt14Bel0EOUisL/lilCuLK8gMAhbscrxSZ4U6GBndx/B6BheuXUPZy5fwiDKI9R91BpVdFpddCpdBAnwVOtY+eIz7Dx7hHa5jAjCxqBjIjEUjiBfreLU+SXcee1rOLF0EslJMvyB7EEF1VIR5XwBf/uTn+Hz336AerGE1FgSmfSkyaTYXB8Msbqzg3gmhT/44z/FN957z2RTaGe4t62urOCzzz7C8toyhuGhPfPCsTljUz97/MhY/wMW5moPTK4mTjB4lLbGOboETEbGYrj/ztfx9nvv4Nz5RZuTxWwbX3z2BT74+Qd4/vg5oiwamJnBtcvXDeSy2gnNBvYO9vHo6Zeod0oYwhXBo49gNqjbQ6VYwyQlPxKTmE7N4cK5yzhx/BQiQRYK7qBeqdmpheRkEB9+8gE+++yBzenhsGvJM4Jz5XYFqegs7t15A3fvvInZGSfPQM3lbG4TH334G6wtP0NqYvLoJBftqfYM+odMPvFndm766EQbAWjOtb3svjE7ORfJ4OTzLR4/YZ/l0XTuVVsbTqM5SWB4Km02iOxTaj1zzk5Mzhj7ODOZsiKstD9Pnz4xkJYsc65H8+fijv3F7/W4V8GxjthWY5Laquwbq5iAMYHHQqmK/iCERHISS+ev4PiJk1YgjT/NRg27e5tY31gGAWxKPVDCggCk1QMYBEzWgIDl+XMXjIXKvYP32t7ZsmcgEDqeHDEpCNpJto99tr29i8nUFP7oj/8Bzp27bImXw3zNgbuFsiUImpUaen3KiDTtmHirw+JoXbQ6Lexl91CpUAc7aSzXyckJpCdTriaBx7ikvSfTdjDoWqLOknmVqo0D/SYmcyjDQLbsEI7JTTtPqQ4L4COjFmQWK2SnnsQr126Y3cjniwbI1esE5UrIF7IWQ1BWhdrPCqBZZJefb3c6Buge5PatfZx3PFY6akWKeDw1Ynvr7OwCLl28YnJEvD7Zr3s7u6hWSqhUigayU/IhFqc0WtcAas49SmcIYLA6CTxdGXNFIrlHU56Kc0CnimrNmrGSJz0teLbRJeyjxmLnuO7vH9jYxuNROxmzu7djexwTujMznDtjaDWGiCdTuHjhusmokDnNEwDZ3DZWVp8gd7BtOusE5WNRsqwTxsjn/NC/dqtvxAcyy8k4Tng1bjjWh/ksipWSrQeeXDDfstW1drG91HYWMErGMU87cR3xOcmCtjWVjOP4iVmnnX5YtgREODJiWtXc/yjfUqryFEwV7V7TrY+Ik7aLJ8ZwavE0JsfTlpCgBBL7YGN9Ddsbm6azTb+BvrUBQT3H0JwlU3yWRZJdMdb9vR3TgGdNglg4gcQoEwIJA6AJRPP/nPdjE5M4f/GCK3pEgFN+Y4+nBqLmXxCgJ/DMIoRM8Lb6HeQKB6h3Kqg2D9HoldDq5dHoFNBo8ncVg14LkRHFh5T94Ak5l5hh8OQAAQfUOG/OATpk1LPAKdcimfIkbgigkz8q8MeA4t5XgRYDUEi08LRRBUyIHCKShWIbkcP8cTTvx7UvwFrfVTzI8eCPgEGtPcWIHDf6yQLZucYV/8u/VZztB7IUB9I+izXLPuH1BUJbsq/ROJIAkS8vIEm+tp5bMTavp3hTz+p5bPbLD/YJPDP/2xdrC4Ti50VK8n+PbRP4rPib/SigUrGIiDNHY28awI4Jz7nM7zJpY+PrnQxW7K34TyeLRXDRGAho0jzQPfS3Yj0lJdQmxd0Wi7GuUK97JDHqJ/CYz+4lAgQUaoz8IDf/L/xFn/czxQ1n8E6W+oE1sbLFqOZ3lIRRzCcswA/KqY06LaC5K1D+CAxmyssjEAlg1rjxniIBmWyXr2imH1zlPSTVydd5bX5WjH+3tpjsdSC/jVHbMaQFGmv+8zoWt4cci1bjSzlKzS0lhfQdxbqa+0e4gyd74ABZlxDWc2uO+2NVMfL981qYHOes5r8wIz+IKxKnYmiNt2yEQGPF5LIXBiJbgtOdjtBa1D2UEBJWoDaKpEpgkt9xSUhiBq4oo7AKxdVM+MkmKHZX3/I3v3/U155cxdHnen10KbHDJN6oG8MjfNAjgum5OE6c3/yu+ofPwrZp7gk/0ri9bGu1FtXf+i2cSviA2sffuh/7VWtar2sts8+Ei2qcNC6yE7o376H5buB51NldXpu/9QzCUYSB8rrC95QE8e81mn/qI2EnsomycZqDsiU88Sew3O4/cASAUU9KThLOxDWt33tOroesdTtd8M/+u/9yKABRRkELXgi2Ok7ZHzaWgZCOhvHGBL442dlA54DWbWCZoZex9wOjAtAY5Or6Asr8G40eVG2S8dQk4pFN2zQ9CQQ+C+/P1/xHM3hvp9XigDYByH7QkAvECst5hQMkpyEngJ9VNumF0XNZZ35Hz8Hr8Fm0+WlSaBMRmK6JI2PDz5FdpckmA2z952k4y9hp0VqRKO9ogcZP/WyT0ngvjtnM60lvWv1PQEmbsK6pTD77S4A1J7TAVH8RQDLQdX8tWHOMvCqwkvOQ8ddmqA2c+sc2xuEXFUVtEyZB0pPg4H1ZYEQboR+E90tbaJy0sP3G0SoJeckGXp9zk4Vfeh2OlRtD29jCToCffcH5HE+O2ZwgKGXVdj0gmw6wzSFPD1mZbzlC/k1ROtcC8w1I9ZjTkbCrFi4jSDa0P5vH9WHX6rrEiPpaBoL9LMdBLCUabf7j59l2PwAtg8LrsB+okWRz2pgvzjjIMFkfeUdZOB5m4Icukylnm0dt5FzpexprAyy959HmLOf8CGimYKp3fMjv6PkdRj6/5qvf0XPG3YGUurc2UGlQyejyMxpjA9pYBLTZME1JPps2HSWP+Ldzij0Hw9tMZOjV/zS4ZryDTuds4B11U+BlG+2QR/AiaDYGGI2kMTd/1iQ4JhLTWEifxKAVwMb6OgrZA1uvBMga9boxbJbOn8PJM6dwkMva0V8ChFyX165eRSYzjk6jg8JhDrnsPlr1Gg5zWRxm91HMH1oQbvqLrabJZVBa496rr2HxzCkcXzyD8ckEOkMnScJAemt9E7mDrB0/29ncxbNnz1Apl5EcG7M+NgZ2OGSs7B/96EeYJeu2A2MFbW5m8Ytf/hJrK2uuGFNTdQXcUR+CGTduX8Pb772NyalRtIeuam+VRaY6fezvHuDzTz+2QJ92l4Ae5yTnL9mZBBxu3byNH//VD40BXdzvYH83h+3VfZQKZZMcSUQj1n8NahfXqpYoIsMgmz/EKzeu42tvfB1z8ymECEKHgOxqEYW9Q/zr//cnVriOgAQdUh6p5cbJfmu0qRHqAOPXXnsNV165ZrIULALH7zx69MQ0QO/fv4+rr7xia8kKVREk28+i3+tg5ckz5Ank8jSPx3Ajc5za0VduXseP/72/RGY6AxZFbDY6WFnZwC9+9it88ekXxqy/e/MaWk2CWQN0h0PsHxSxsrqLyalJ/MVf/THe+dbrGEsCjQpZ4SzcVMX2xjZyB4dYfUat0Z5pgJPtwb6hTWl3GqYr2hn2MQiGcPbsWSwcI8gx4Wxj2M1nVYAfn0jhwtzYlp0AACAASURBVKUrSGdm0OwO0OHx5E4X3VINhf0s1pfXsLO9bcCBBbYE9EJBJNJjOLl0GteuX0diPIGD3QNsb25jf28PB7t7pt16dukEls4vIJEcxcrzDeznKkim5pGZW0AoETFmOPuOoBllTSK9Idq1MtaXHyPQbhh7tdPoIjigPi6PFUdR73Zx9tIlXL5xFemFWYRHw+j1u5ZMpOQKC2EebG3h79//KXI7O0hT65V6gM2G2f1Wr4/DahWZ4wt47/vfx7033kCAus8mAVZDqVjE82dP8cFvfmXMfwIq1I9mZp97DQH/3c0NAx4yqQnzj0YjjknZ7vA0VAeTc2n84Mc/xO2v38bY1CjQcPrYxWwJjz9/jL/72d9hc2UDnXoLk+MZs3Hc46xI2OgImnz2YceKEFI+gTIUlvhrtVDIlREfTWAimUFqchpnF89iamoO/Q59ARatrBu7sdLcxUFux5JNDMKpqZgcc6df9nYPrGDqd7/zA9y68RpCQerYEvRqo9bI48uHn2J1+RHq1RLypTx4gJ9FT52WLLWSXaErgrNkx8rRllP8+NljVGslA3JUZJjyPmTQM+1H/3J3e8eAOwYZnFfjEy6DxARZKj2FQCiKpXMXcPHCBRybm0W5VMLHH3+IJ8+eolgsoM650WsbuE2AslZxEmMsdsj/u4AsgFiUcmJ1O0li8lMxnvBg0nEEsbEUjh87jfmF4waIcQ7wu/sH29jYfI5arYR4fNwKEZLJHQkzURG25B9lBF555RUr2KaAmPPFFfCrIzYaMC1aFYemn7axsYl0eh5/+MM/wbGF02g0WRCxjlq5hvxh1vaqVq1s4C6GbbNXPL3BJGmD8iw7m+Z7vvXOWyZ3QCYyA2iuN+4HrUYD1WoNoxF6Xy3Tn6bWLhnNLGBn/mef4E3YQDj6zLwnx4OAOn2u9ETKxjOXL5oO8ukzS2a7eB35u9Q8ZuE79q9jGhO8dMWKxpMTtmcGw2GUyyUDI/m5aCKKENdhp2eJUwNFQyOYnz+OSxcumvQK/TCCnJR54XhzLDNTbE8Imam0/X78+LGB+ZYsIAHBA6nor/G5kmMJ72SL02BsNZ30BX0orqGxcUqxMF4gM5mSMU5GhYlRAtBW5DAWN3krMtit4PhwiHRmFnNzBJxZFDCDk6cuYnp63vTTS+U8KqUstrZXcVjYcRJOQXcajSAIJWjcyUzWleiabvXiyXNWxPDEydNmY7r9jrHLl1dXTE+da5H9KfYSiyVaAYNh0NYe+4B7aSqTPkoYE2BlYhGBPsYmeMTXFW3k9ZNj49jf3zOAu9VtoNYsGQBNBjR9HTKMzVcaidu+Nzczj0atYbrcTB6Qkcb9JTU2boWCFXvQd+D8jyUSyExPWX/yvhvrqyan0e20jVVPGR2yuRPRhLG4Y7E46jUCF30rBM7TSZS94r05Fwp5V0OGf1+8chE3KTlyJmM+XbHWx8PHD5Et7lmxykhiiH6gisPiNkq1A5MWCYAn95xvyLnebVNGqGb7F+ehABL5e6GAiwEjkRFLZjRbrlCvCEL+AF4xqxElvGLdWhuKD5kQEgAoEEAAhiUqvXiQ39McVlsMDBq4OFcxEfcXfo5z2OKmRsPGQOAX54piWPOfey5pKcBJvrT8fsVrimscaOZ0hx3QMHqkgaq4VgAdx1v3EtgjkEbxpAAWv18vQIft5n0UQ/ifW7HCy/2tuEv4gGJAftfPQFaMojGyue3FEbqP3hPQ7Xx/6077cePkfr8MAGl8hTUIuNFY+4E8jevL+IcAJT84rTbyO0bs8IpoaszZLsXhAoCPbJ9PIkMAtfpf8ZjiNJuz3nMpjpPUqe6hZ+ZnOU8tweeR9/iexkBgqRJriu0UXwp3EBDL9ymlqrhSY6jv6b7ub5cYUvs1ZpqnAsfcmmVi3QGebj64ZB/Zm/zhGNHPsLg/7pKlup5Ih7TXGhf7UlBMXreOtAaEeVnM7J0KU98IL2J/MUGqz/qfS2MmDEjPp/nEayi5IRxJ60VgocZPa1g4gcZec0ixr2yEkl38WwC25rvfLvC6Apx10luSEsQ31E+8XsvDb16sHhHHXkiQaHz9IKpIoP41aHbLwMy+STnYabmwGxfZTJ7E03yy+eW9r3Wn/lWyQO3SdzSnNIf1W33lB63VHo29bKPmt/BVzXPdW3ih1opwFb9tk53UetR8tKnH54q40y/+uSr8kK+xDX68Ubae39czvGxD/WMseyO8VHNZ/oYIiGoPT+S4a7ukBfd4m5deMokSHGwvTxoaAP2//ZP/fKiLa7HyiwKYLJD0srUOUHYZES5IYxE2G/aAXLCSFeB70palU6NB9Q+IFhKdIT+oo05zxt2jb/uKjikDoDaRcWSAYcgVeuH3dbxDYJobUHctbcD8jjlEMXcEnx3K1+i00QllW6UfTUOozUsbiCYCbaB/M9NGLkBS/ahJKGOsicXrCtg2wNVzGLR5uADJSY2I0avMtgBuXovvKdPN6/B75pREHcvbn02UITKgfdRlE+WwyHlgu/k6Jwlf0zNqo+F3eR/+kwMkB0qGkG1g0CIHQmOqvjADGXCVpqU7xBou6jO+TxDIADLvCBuvLYNtCQZvovM4hp7RvwloTpJpIIa1xrA/YCKCGcShOYi8Hh1je9aec3wYcPKHLAc68+2Ok24hE9iyjy8B0FrM2ox4DXMiTZfT6fnICNocJv3Tc2Z4f60jZorEXubn2E7bSOCKE8ixI6uS19TYq+gI+5PX8jtkMnBsh20+zEYNBy4BMXCZNb4uNgKzwEeOFvkvHjvfnJ2Bc1oZJPkdO7+R1aYpsFuGkfeRI8pgQmtahlt9pPml/lKfaqN04LJ0/FwWUJ/VPCE75uXX+Dleo02d8X7Q+oE/OkokkN45QO5IGIMNv6Oka9JRMmcz7JhBWosjYdcW6msOB0EEA6w0z0TSJGamFjExuYDESBpTyXkMOwEcZnNoVCq2ofJ4Nxl2DPxZ+JLHaMn6KdeqZnO5Jqm7OJVOIYAe9nisdm8f5fwhctk9lAqHxqSmFAcdJCuo1Wzh2OIJ/P4f/hDnL1/CRCaF0RjXElCtkXVcw8baBrK7ewYIU+uZzDTqlDOYIxC8lz1AeiqF3/v+9/HOu9/AxFTQWJt7mwVjT+/tHaBnRSHCCAcjNjechmPZgvvp2TRu3b+F6WMZxJOUPemhXmrYfTdYGLFWxpnTSyZpMbswhl7Tafbu7ubx6POHxsb+2r2v2dqktvSzRytoVAeIjcSwdPYE5hZSiI6GESJjtl5Btz/ExsYO1je2MDY+YTITZ06dwMLCnBVhIoi1urqJhw8fopgvGADN8WQgTW0y2pF2t4VKs27g8p/8xZ/j5NIJtDtDmzvUzXz88ImBZNqoxfppNx0jikUXuQ5PHDsOHkEmk5fHznf3982mcI8hM3x+dgZk32UP8taPOxv7VkTq/r2v4d79WxiNUpszZCy31bVtfPi7BwamXrp8BufOn7HrEJjhM+1u7ZjMCvuOdo9zM02N0GYNWxuUeDk0djnBnkKjhJkTx/Duu+/h0uWryEzNuHnbobZg18aVY1Mu143pmJ6aI0kYA8rKdDuoUe7lIId+y0kv2AkS04xvoB8ExtLjOHPuLC5euWzs+f3dfcesL1WNWbZ45hjefudVzM1S9gMo5dtYXt7B881DAxdD8ahdbzDooEOHvdVEv1ZFrXSATqOCxRPHTNaiXetgd2sPm6vUwO2gMxhi8ewSTl04g8mpjBVSpK2OhiKmrz5od7Gzto7f/Px95Ha3kKTkEG1utWIAL79PEHvxwjncff113Hz1VSycSNt6KRS62N3ZwdryEzz68iE2VtfQo/DrIGD9PJ6kTm0Fq6vPDaBIjEUNAKW9YmKQRd84lydn0/iDv/oB3vjmG4gkgGENqBW6yO4eYmd1Cx/8/Nf48rOHGPaGGBt1OrQEp9gfHQZLsQjOnj+HS1cuGTgW5fxtOwma3a197G3vodXoGQB96tgpTIxn0GqQ/eyKI9daRdTbWRwcvmDkOjaQs3kEpSLhJN775h/g3NkbdorDgMpKCcXSPpaXv8DB3jJaTRaprboaCmNMPgRMgoLJHwboc7PzBlKa/xdwLCSurefrz5DL7yOeiGF2esZsBW0GwSSyUJuNljHKOa8pS0SnljIIfP+A+tJk74VGcer0WVtffH3Y75puPE9klMoF7B7s2QkIvkcWMgEm27/abQNjCeaFggSgw5bAo901vyJMViV92kmMpTKYn1vE9MyCaRDLrykWstjZXUe7WcVIJI5MZtpkVAhGR0fjdgIkkUji4oXL9h7vS7/4+fNnWF1dR6fbwHDQRig8NOBNwMH+QQ7jE9N4/c23cW7pshWWIwuUfulh9sASBcXcAcqVPDDs2Pd55pG+OCVz+P3548fwj/7xf4DjxydMroi2ljZudXUVz589seRCv099b2qYDm1ekL0cjyVtH6WWMQHRiJEbQsYII9ObjC32D/0ijifHhiD74smzVvzOMWL65rvkCwfY29u175OJbUHdIGCM9YmxCbcHc93YZj3A9HQGE2mn1VysFLG3u49isYxAKGLrZ8EA/rD1Q7lUME39Rq2FSCiEiUkyiAcmNcKTZRvbG+60CSVN6k6Wb2Ji3PxFAtDUJ2ays9t2kh8MkKmXLdawgcImvTFiAPiJEycNzM/m8nj06LGtX/rOs1Oz1nzGDblC3pjzLPbZ7YUwM03Q/AbGx109kXK5gFI5i42tZygW9ixmIcjKNU1MxE6DhgO2BtiHycQk7t1/HWdOn0NinEVAYfITnNePnz7FxuaqPYt8QQc+er6NMa4d45nJnePHTxzVquFzmu56p4pwpGNALGthpFIZzEzPWuHtza015Es51FtldDpNjMRJWGAxz6pjXg6dbAWZ7CQBDboEzx0jjbHWpXPnceXKJec71ypY21jHkydPUKpWEDN5RSftxtNOlWLB1qDFgZbEiiMZTxqLm//YObQb4dGoMeZ5Yovf5TzqtPvG+uY9jy0eM99h7ti87TU9g817OMjvo1zPITDKZGsd1UYOrX4Z4QhPiNL/dydaeZyfjH+eLDBdaMoNtV2Rvxfxnq+YlkdCIbihGJbtFxggO+cHM0Qk4VgZsBZ8oTEqP1lxisBA+eB+YECgA8EzxUP/pu+LGCUQT/cVaMi4RDGCH8QTGKQ4W23h9fiaTggrdjab6oHTug7bzfv640EBFQJt9J4fRHMG4cVxfAE1fmBGcZZiB8WU6mt/bOrvF7VJMYDIVjx9oHETQMk5oRjbTox5mITiF36OJ8iEawjckS/Ie+i0tZ6J19BcUhyj8fW/p/8LnNJzCTDjvfn96IgjLGmuWUztsSH528h5HuCqzyjO0uv+uE64hAA/xf0ijKmf/X2quM4PugpEtMSOF7MzhmBMJTaywEX1DX9r3AhkqQ1+/EBz4AXo5sBn/xpjH73ArxxQJwxD89glBNzeQzus2I7FZNkuxZKKhYUpEIDWmjAcrPdCylXjqvnPa/jHXfdw8bzzl53tf8Fg1bP414CeRd9XnC57IHxNY+IniAmnUR+qf9Vfek5eg58VXiKMj9/TWPrbqdf8YyZbYGvXsysOZKdMg3eCxHtWOyXm4XJ6Zv981Nirr/02UM9NzGKUNdCs6LazY8QlBBbbdT1w1g9A+8fHD0D7146wBo2/3tMzaj6xXUegN6WavPvxc+xLtUVrRM/K94UHqS+V5NB46tp+W8z/63v8HElWL/ef344rGeFfo7Rp5uN69kHP+vLc4/3VTo2HxcQeZmn20GohvThRwnXr5qtrF4lnZmt7Hl7mnfhJJhJOho8MaHUyB1CZVGU5CXxp8ckpk1Fk5pffleSFATGeZhFfdxvbC20ZIe4Cb9wmyEIeL4AjPrBjHrgj7Op8DawWjt6jRq6MiDZZdoCKwPFekgfhvRyDg6xdAs48bsENhM4UtYX75piR7cr7MagXsCujLSOuZ7Ujg56BFxDIQZfh1mYkwJ3PJm1lGmQuULeRsdK2Yw6TBavJK4YrnV29pkwjATNNXmXD+HkxbSw7nXRFCdR/WrxiexPYlj4R28h7sM8k1aCFJCa6JqAYqby2DBM/K0MnIyttHG22zkl2rEhLeHgAKDNtxmb2WFz8vk1cYzE2LBgl6MPiP/xNthmP3Mko+xcm2ybmAN83WYgQi0u5Y1ZR6u0FqcnLjC3vQ21SB6ZzbCQc7ypduwKCDPqt0EjHFZ1jewhC23jFHIDu33BkEDknLcBpdpyEgccItnlE8BIvjoTw+06fatRYqDri5taHA3zpwLKfxXphG7Wp8nNi8HBNcP5yPLVG5TxqbbGYlTkrYRoIl3AQg5P3FivN5nXPFX7kc4nJRraVAGj2vzLMGms5mXLg5VRpPvI60vr2G0j1o+a2jD+fic/CsWU73OboHENthHJ2FMxr3jPwZX8bMzocsKDS5uHQgau8l7K9BE94bQY6PGInx5RbqN9RNkeUWwCPmlJSxedsUVrGNnWidcOQMQn7/VGEgxNIZ44jGZ9CNDyO9Ng8whhBv91Bq1F3oCFnvcfsNk32RtWCw07fgUc8Okv2z+KJ4xj229jb2TZmXDZ7YOAzA1kKc7tCOjBdVkp4TGam8Bc//kucPr9kR3cSY0DhsGXArzHk9lzAPzk+4bFYmdRL4DBfNL3Fjz/+2NbG9773Pdy4dg3jGaB2wCPxG8ao2s9lbV0vnjxtrC2C99QWrVRZrGrHmEUnzyxiZj5jjF9jkh6WsbftAFMC7ZSzmD+RMokOahm3CZhVGzjY3seTR0+NGbXyhFIhOVRLRKhHcfr0aXz7O9/AmbPHMBIdYiQZMmCcgObe9iH+j3/+L3CYK7mNetDB/Ny0yVBwLu3tZ48kN1j8jMEx7QM1kmnWq4269d+Va6/gG++8jYXFBSto16gPkDssmO40WcIELg4O9rG6umbMS2q5cvy599y9exdvv/0WMotJK5r48NEX+N3vfodHjx7hcC9nuqZMKHA+kRlZqdat8bzn7//g38KpMycQJfEzwPHqoF7rYP35Lj787YfYXV9DOMgk3sjRcUNXUMsVqeIR80QiZgxUTq79gx3UyiWrldDotpBMT+Lrb76BP/2zP8fi6RmAWsk9p7HNXCiL4n304Sd49PAxJiemMDXNQluc10MDgDo8flyrWwE/6vdy/uRyBzgs5FFjsatQ0KRJzp4/a8kQglzsL+r2ZmbTeOMbd7F0IWHyIxzzegFYW9nHs5U9VOqEDwbGVg+PBNDrttBtVFHM7WEk0MfN65fwyq3rrrhbo4e1Z+v4zS8+wIMHj9BsdXHu0mUrSBUdS5hGLOcX942J5BjatRZWnz3Br9//Vyge7CPKCdHvocGiQrSHAaDZ6yN9YgFvffNbuP31+zhxegqUmK5Va3b8f331OR5+8qlJ59SrdQPVyeCdn50zW0/Jk06/hcho0E4z8PQI13Gz1bH5nkyP4/679/Hnf/lnSCainJrotIZ4+vAZVh4t48vPvsDO1i767R5io3FMTqRt/eVyhzbfTp09g9fefAN3798Gc4j0+yi/0m50bc08+JTg+AaGwxBSyQm7NwuXMml5mCM4u4Fmt4Bqs2Qs42B4aOAdgRiznwgjFhnH2298F6dOXkIkFLf9hRISu3vrWF3/Eu3GIXo9l5wlSET2YjA0ikiQp5pG0ag2ML+w6CQEvJoeTGTRF6PGMKUaaL7nZ6ftnoeHBZc8H3H1JchApS0mS5LrY352FplM2qSGuE6S42R4Z8z+s+2UMuC6YwKEfVSqOkJBPJnEHAsltih7MGbADxm66xurBrCx+CRlAwikuUAygHhyHJHRJDLTc6bjS51nSmxwv8hl86b/WynnDWDj/E2OpzESimAincHU5AzypbIVPTyzdA4TLGDsFSd+9vS5AcGUnIhEgiZX407yOU1frqFYfAxXr9zAzdv3TDKJdpRJNYLAXMN7OxsY9CmXEzHdcZq2OhlokRGTxSBb+z/66/8QnbZLMrbbLslOxvn+LmV5qqjWCqgU97G69swSV2Qba8/nfkhNYbLpORbG/rV912MMU8OzzZMzFVTqVRybP4n5+WNWQE46xux//uN+yx/5ZFOZGUxOTJhd5d5mAdFoxArTTqQnbF8geEqZGfYhfybGU+44rydjFAwEMBIawbA/tOTC9FTKkoYsOsu5zAKYBOo5FxqNuu3vIlOwQOVUJmUSStwfGRyL6EEfRyfJOB8ZSHM+XL9+E2994x1sb+/gF7/4hWkmE0RdmJ4zH4vPRnCVckZ8vVprW+HEK5dvGKhv0jn1CkqlQ6ytP0O1mjcfLpNmQq+PEA9KBZgsDHv9WgdPnVy7dgvpqVnPz+qalIYlb1ZXsbm1jpFQ0DTTjYlGZliHhZHJ5gRqXp0ejunS0nkH+JpWMYsYl1Cpcu2W0elRlmkU09PTNs5ko+/sbiKb30e1XjYG9FiK6womA8a9nskl+lRkMvHEQCTA5JInExiO4PKlC7h+/bqxoel3rqyt4qOPPsLBYc7VTgg4hiQJGBzTsaQrkE5JOktkUQYqnrTEDhMF3Pza3T66PSfNQxtNAHokkkC1UscwOLQilFMzGYwwvhuJIDgSseLD9WYZpUYezU4Z3WAVCLUxDHWAQAuhYMeSQEaoahIgazipkTDtScgSYHxuxXjSLjUgBx57mffyAEFpRSvOMm1z7+i3xTQBB4bJXyXgJd+Zn+PYKk45Qq+8/yhu5p8cbwPKwo70ID/XD4ZYXOy1i7ZXJzAVu7Ef6b8LXBBwqdia13yBAzhAUJ8ViOH/LN+jT8VxdUkqF58KEBTA4W8v/y/Ch3AF/hbwqz4RK9PPuOa9+QwvwLwX/aC+4nX8oK1iBYE8dmKIJx0DLo5Q3KlYXv2q4vCK4xVn8HSP2q1YV32uNgsw0r2FYfBefpxA460YQ3GQ+lRzSvGQ82df1MRR/yr+4vyg3Xk5PvK3x+zzS1rYihP5OfY3v6/fAtQFWPK3bKekt47AWo9wJSxIpEQVo+U60NgrVnTAME8fuHjSyFEew1mJEsX6PDnMHz9LWACrPsPrKeYWzvRCT5lJJne6R31Av0DrxvkRLyQ+bO6T8uPpqRs2ZLbW+fp+QFHPwfmn6+v+mkP8Hm2b4mK1XeuMv5VAUAzqv5b63nwfX4E9rQf1l943PMUjfwnH0nPzN+cC26tx57ML1Nbc8rdD6889h1vvbB/bzJNCGnf3PC+K5TlbqqMETvJU64m//YCm+sLfN0drktgHyaemXDqw2i38OUoIeUQH+7zHgNZcUj/yGYVLyiar32S7NLaWvAtHLIlNO27yK/S7mg07Qcz92+rqRN2Jcn7OCLIExbs9h3XwJH4wYNfh52QbZXtEAubf7D+OixIiApM1z6xvWGTbK76oda6x8l9DeBSv5deddhisKyzs72vhm5ofGh8RHTUPtP4sQcwTdTbWTm2AmJXtU1abzWGbfH62fyzpNPQD/9N//Z8M2ShlL8VG1SCoiqI2Gt5YC5oX4qQlEMcHUKP1WU5KPwApIEqgrGXuug5oezlTq05mI/m+fzB4H4FqHFj/AtAi4/tHuj1eQT1qnREItGPzoRHbdMiQZBaZjBVmQS24yOVsYvDeBHEEsrrF6Ji2WtQaNG0WfE8buTFEvYynfvuNPV/j5PUDezYR+gN3DDQaNSCd71MUn+0hI5Ft5DNrEWkyaOOjk6lsljQOtYCVfeS4GcM27I6caFHznnKC5BjJCPE9glPsDx4xNlmP/gtpCBkhc9y9Y10KOmQYeE0ZYIGIfI3tVKVYvq7P6BnNgW/UbcHT6DOIZtvJvuG9lNnn5/ms3YEDuNkPuq7eExBJEIaBI50LsjbVRhUpYADMYIg/Sr4oiKQDToPCo5U0fOx79iPboQ1Ac8Q20SCPOTpNKl5DiR57jqBz9NhujjN/+DcRGbadgZNJC3g6VC4D5Y4dEiAXAC1jpufm3wKqeU85a5qrchxkuLRZam7wb95DzphsgZwRPj8BAh1x5XW0YYciEY9J5dYLryUH2BJWQU8L2tM2l7GX46A5IGMq0Jvvs28IeKhf5QC6PnPOuRw7sQMYwFAT2BVD4Lp8IZHDYyTK6tlG1vESMcGAMYO1aTEJwXniN740rG7euKqw3Hjc/YO2fllZvtcdIhZLIRSMGwAdT0xjNDKOeCyFRDRpepuWfDHGahDBYciOo1JvkBIYBH8HXa73oclNMIG2MDtnR6eToyFX8KlaQqleBcMiFtCj/eARWAbpHE9qoh4c5nH33n3c/dqrGJtge4HDgxJ2d3fsOFof1GoOY+HkPOaOLSAaC6HdccDW3m4eH/zqA5RyBdy4ch3nly5gIhFF+dAxIrO5PdOLjCVjuHPvDian3PFbahIf7BdwcJA1lpixxuZmDDAlUJ4/yFrb2K8sZnTp0kVE4kA51zGZBjKx+cwE97Y3dpE7KAA9MhjpeFD4P4y5Y3O4fusSLl5bwsLihAGW7t5D7Kzt4le//BW+fPDYCnoy0Oe9gwZAN41JFyATbTyBS9cuY+nyRZPGYEE5JiJ1Ioa298IFarmeQjTOoLblZHkqdQNLRuM82hqx163o3/KyIQpnz5zBvXv3cP36eYRTXNhAqw2srC3jJ//qp3j4u8+tD8+cOYdYYgybm9uoNhvGFv/RX/wQr752CyOJELhd0VYV8l0c7leRP6iisJfHxpdPUaI0C/dQMhbp9Az6Jj2wsbWOyUkykE9aUB6NRzAYdk3/c319FYVyBclkGv/gr/4Kr73+OmLjI2i16dQMzbZzPpcKBXz+2Rdo1JrIZKZMZ7nT7iFfLGFrcxflUh1LZ5Zw/85dJOIxk3/Z3d6y9UTApUxWfziM6bl5jFAzsVXDQTZrbNfbd67h7tfOITEB9KtAsAvsrjewuryNQr6KepvFsICRRAQ9tNHs1HFwwOPaDZw9fQrf+u7bmF5kkSdTZUGnCOw828LvfvU7PHm0bMXR5k+ccNeOkAAAIABJREFUMDAiOZmyMaKzara0VsHB7jY+/vufY39zHYnRqDmJo8ER68tCqYxwLIbZk8dx5dYt3H/jNUzNz9ox+0q1hGqpjM8//QzrT56iXuKxfeqou4I2tNfczwiCERBjEU0C4OmpjPkd23u7WF/fNKDo2KkF0za/dP4CWg0CoAPsb+/j808+M4a7HTJl8oxsrBDt8Qya9SaatZbJ83z3B9/D9NwEmqwfNiDI1zM2Nu3W9uYmHj380iRCRkNhpFKTVoCPhemqJWoAV4zl2O42UW1XEBxlLQb6LwHTpZ9IpIBmEF+/9wbuXHvVyAT0jdY2VvH5w89MRiARH6DTdiALZUU67QHGkikkoyl0+8DU5Cxu3XkVx04smo9xWDzEQW4XK+vLKBcL9sxMCqRT9Cu6yB3se6A0aUlkQ0/Z+HE+8SQF9XKnp1PI7lN3t4uJ8RkQ0OQeUygXjE1N7WPuJ/xOvUltyqoVgFyYP27ac0xGMzCg7vCz1ad2ymEiQdZlwgID/hCMotQObT7li8YnaVfCNn6s6N6sudoKBNItyB8GjRVKq33h4mVzsFttngjoWTIrnUrZvsUCgwTZKd9DMIuJIUqOEIiinbaTJnv75qeeOnUGly5dMQboYTaLXCFn4CE1uCuVgvmxyShPbSWsrxoElCKjKNeaOHvuMr75ze+h2SAow52EQdPATsx0u9SsLaLZqiB/sGuF8VZXnqHeqGJy0gUGlFJo1F2yKxyK4tWvvW464/KFuec8fPQlDnMHSHjFBZm8T02mPdCJslgRUMeY/cUEN8e/2WxY33J/pCZ7hzrIE0lLwnGvjo/Gzf4wSUV/j4XlOLaUxGBh3kDfIy+0ecIviuPziwZ08jQQgcNarYwP/v5XxuAtl4vWN+wnrlfaMyswmJqwxECj3bb5ShCA+7gltIdOdoj2z5ExArb+TpxYNJkR+lu07bR9mdQUFuZO2JoXMYPaw5wjTa/OB/cLWpxa1dVCIMGlXCnZd86eWcLS0kVjeLMQAm1Lr9PC1u4Wsvt7to+T8U9ddfotrBsyOTmFSDiK/ewhUiwGGRxagpGMaQLZBOY5b2mPjKgxEjMZPSukGwh4DGbGHB1kczvo9WoGitMwTlIqKD1m4E82f4DD4p4Bsq1eAzOzGWQyKUuAUN6Ep3gMQAuEkUmlLfE0GnEAB/2f4wvHDNAWyYYSHCaZUnWyN/L9uaeZ3xQOWDvTkxPmC02Mj1vb2f8Ey+lnsw4MyQE8mcP7UId5ZuaEGzdQuz9gc4m+J4ki/WHfAGiy6tuDBprdErqBOmqtQwOj+wMmIKgLzhMZJIi0bW1xbkZGaHlJEnGx3v/vh/PCY8WShS5wUH4r1738Rva7GGeKfZlo4A/nGH80fwTa6H6KLxWf6Tfnj0gWApX4nuIuxROMbxXHiY0sAFrXFsinGFxtYlsUSygOY7to6/kdI2l4sbDAMrZFpCXeTwC2QCYBIbyOxcRBB2or3mM/6vQmv8+9mHZRfaU4gp+T1ObLfeW/hzAHjY/iYN1fY6Q+5Hf9/aXnU+wosEcgHfd5f5/rOXVdFxu8KFAu8JJ96E9MiHymE9l8bsZ+6huBnGyHxs2e2wOg9cwiwYjQ4wf3eW++L7Ka2q05ZZfz9JT9gKo7CeLGWmC4fz5qHvL7As8FcBrGUXcJQMXoAtTcSQqHrxz1G+MfD8y163q1vV4AkC9wD/opIkFqf9EzKI4kmU9tUl9qTN08fkGIE17D9il+VOwq4pPGTOOq/dBPLFOczfv6Y0X1j+Jtjal/LioO1jzUZzRf/EkihwG5YEevq518TaRBW2c+kpbmurWHfewRKP3AJf8vXMFPPtT6FtYUGLwA74U/8Lr0Bf2gsd9WufXqiHNSWFAbvoq1DY2EoLbr+sIGLfHgYx2TIKbP2nqgKJy3XvzjYG2xhKYjBVLGgj4hP8t7WALGk2xVP+qUEfdXMiZIMGICfdDvub2GxIVQ0Ag/JCSy3QSkiddxjgqIJj5A3Io4lurn8R6UT+Ozm6/mEXL9OCmBZjcn3F6hfgp6xRy1hoTPyg7oRLz6TGA7r825wphR+7HGVEkP4UH8rGzAyxgS2edkOzuGu+tv4mv8UZKSZLyjfoWzA8L7Av/zf/OfDjX4MiqaoOwIyQBoII82UI/GzSN/ApC10PUApqXogcsCu142VgwIBdhpo1aGmJ3qN34qpCfD7Bx/ZzQF7CqDw0kkII2dIV0fGWbeS4xU3cM2maHT3RJwStCHAy9wnWChrsF7CmxVxkuGT4Cf3ziof7QY7LrhkAH4BOL5IxCNQC+vz/5jO5lFMECLupte0QNthmKdm0PoOTYC7cWA1ZgKXD1iiHsSIv6+N/DA03OKUR/Yy+CzD6czU9ZOFvMh0E0WjDY/fo6fUYbTAq56/Shj6Ac+ZVgFbrNPxA43ZqzHkFYWTgkHLRz+bU6Rd3RVQKM2Omp7yNGS82fHS4Iu484F37GiA84ZlpFWxkn9RIa2jnLy+2KIGxua2fe+y8JzDOV4KSDROBnYTFazL9ukeUJH1ABzz5Byw3TOqAtwGQyyP2nY+B0Vy2GwTqCDwZOcK80Hv0PEZ9P84HXlXDmg1cl6+J00XktZLraJARv7QmuC/3fMY5d5D4Rc+/UMWufMgckO8HrGavEKCli/DRxzngG/3/BpLfsdPq0/OcG899HRtqA7ksLPaO3I4fM7bX4Hwe9ERb3+03wiyMLrkBHEazZNU/FFZWyG8HIsnJP5AoA2h2DoggoGJZzP9KAIQEdGEggFkhgZTSE6kkIwmEQyMWFBPUEWyggwmCOAwUu269SDb5sGMAtx1cnS7nRRKhQx7PVNRgDDHmJBMp0qaHZbQCSEmePzSE1lDHg0G8cTKo0mtrZ2DOidmZ2zAoLUT+XzUXKDAFWjWUU/2MPsQgYXr17C2HQMPFzCcWy0+ug2e9hc2cLu+haiwRimUmlkxtMI9AcGaO4fbGFsMo4LF5YwtzTndHtrZOyWkMsWsUZ5j70DxEbimMpkrN+a9ZoBTgzKKX1z7959LJ09bxIUXz740opIEaAqF6nx3Eez0cVIYATp1Az63b53DDqOQGiA9Gwa5y6exKXrFzAadfsWJTKalQYef/ElnnxJqYAmSMYjYyyWjBtwX8wfIDOTwfW7t/D1t19H5vgsgiMUhQ+hVC7i0cNHBrrRPhMk4VF6OhgMhMl4o30bmxjHzNycaVuyz6n9+tmnn1t/84jypUuXcPHSeYzGPPmEYQ+5wz3s7+7hp//3T5HbzSMeG0MkEkM2V0Sr28LxU3P4s3/7R7jwylnEx9keoFMbIp9roHhYx+F+BbmtAzQPCqhTK7XRNk1gArZ0rALhIKr1Ci5cOo9TZxeRTCWRylDbliB5DcvPn2JjaweFfB3nL1zC1RvXkZlOo9aumy3jZ7jXmI3odJGaSNuzT45NesfJK8Yqz2VLxvhj3zAhEuKxuNFRTGdSCIQD+M3vfmtH08nYT6XTZidYgI2gwq3b13Dr9gXEY0B2p4HsZh5bK3so5ioGMlDXbSQaxtjUGCKJkBXCIqjOIlk3bl7D9//gdQRInu4DjXwfnUobkc4Qyw+X8dlHn5MXgsmpaQNwAl4xLK1RapYeZrex8uVnqJbyiIVHzVkkAE3Qo1Spod5uYnx6Cldv3cD1u7exeOqkgUSOYV4xDehnD75AKEAJB/o6LmDnHHA2swGy6imxcuHiRWRmpi2h8ejJUwNxPvn0Uwuwzpw5Y8xpOr2jIZd03tvdNUCJCcDkBNdyyMBpMph57JxFPs+fP48rN67YdculGrqdIU2CA5qYsNlmkbxVrK+soF4rOa1DO644MCCedtTmcKuCQXiAyakJdIfOvxjFqK21Zq6J+ze+htfuvmYg6/PVFTxbeYK1zTVUG0WMJYPITE1aQFEslNDrsDBt2CSHEvFJXL54E2+88TampmfseGSzXUezVcXz1WdYXXuORqVhbORkgprRTZOYENmAgNNINGYMZyYP8rkDVCtFBHm4nk7ucIipNIvPLdg83drZsgKtiTEmJbqoNih9BQPHLi5dxtLSOes/nqIimJ07zOLp6hMDn9IpV8iQCTICmbRphVIeW7s7GBqtMYhWm8nscZvrBC7rXq2Rfm9ghQunp2YtkTbrMeANbCyXbZ+ktrbtv0NqKZctaTUzvYBbt+/Z2iBzhs9QODzEgwcPsL216yQ9wsw8uWCBmryVKq/HLMoQ4VAAmdSk24OYXCWbNxhGvdHDhYs38Oab7yE8MmYJO57w6vZaGHTqaHXKaNULaJLx2ahYUmdt7SmKpSySySjSmRRCAcr99FEutTA5MY233/4OFhaOeb7vAPvZPXzx8HNjkbP/2C4m9siyN18KLCSYoGAYpqZmTPOZ+3St7tj21EMulrMYRvoYmxzDWHzMioxyXtNPqFNTtFW3tXBIiYYIEygpjCXGzR7xxAHlK169+yquXaPMRRKNZgWlYh6/+91vsb7mikOSWW3FW8sOyOberNN2PA3FTKRkz/hZssityGWeRV8Z2IctKTMxnjYZmViUxfyKqNVamJ2Zx7mz5zESps1wJ/X4WdqG/WzWXuPc5Tqr1x1Bh9rWBOZ5IuDWzTuYmpk38NidVhqgVudJmh1sba/ZiSYW1zMCghEkaGeorx7DSDSJMydPITU5jugIj4K7oJQsdjsF12dwDFs3tCEsmMjgtdVxATb7gsBzLreDcuXQ7D3nVWpqAmOTCSuMuXewjUqjDNbVTKdTpuPNBMjKyjJWl5/bnOR6Mnat5xfK1+SSkV/G+WCyQTw5aLJmTrKR856JHK4Hrkf+ffrMSfs9nnQJbL7HWhbFQsX6gEQh09sfjSKTnsb4RMb2myZlQkzLdWCnbyo8Xdpp4uSZ05g5lkEg3Ee9W0QPNbQGZKPnUCjvYzikBA79VyZm2hb/hXlCLkLwyGPnecxugRv22wqHuNiQJ2jlg7PNBoywAK0HPioGlB/Jfon7insJ2JM/LkBKPrADbBy4549TBCr4gR4BWAL0yHBW3OkHZwRY8Bp+gFRxiQBRtclP8FEMYfPZZAReMI/ZTvnwvLaBOR5zWnHiV4AVOIY0/ynG1hzitRR7qY36HG2qYm71l/qBv/WawDOND9urPVpgjB8AVf8KBOVvva/nUKzMdopwxOdU8kBgoM17j92pflHbBCgqlhLYL2DfEs4jjlyksdd3+Lf6jBrQGlfND61vfp7PKrBcwKvAZGECXwG0PRBP8RJ/C1MwwMojSgkr0rzQvOc1/fGXwGe2zcVFjmHL57L+GrqxF6ZCJqWwHF6H8fpXfyS34frFnVKtGQCoU8h6Tov3PexG2IPmiLAbAdACW/2xph8M5XMLoPbjHcKztBaVSOJndM+X570fYBToq7FT+zTmmse6Pj8vXMGtaxeLayz9QOSRLfYB0P61au14SVZGc0n31Zzjc/nXouYEY1a11X8CgAlQva44/Ai0NjBcoCQJeI7UqrWmON/spw+AZv+zHfqs2RaP0U2JSgGmNp88ZQLZi5dBdM4XAsd20oLyTx6zXTaFUit8du5TZiM9jEHzVH1eq/EEn8MgtHY17my/ke08m6i5pX6wtR30Tm8fnS55IeekdcnrMa5z/en+o/nVabJOlbO5/NG85vtKdsnO+ceen+f7jPX8+JeurfH3472yZ5qz1gZvX5I94nr12waCz1rv7AuSAfj8XKtGfP0f/qu/HsqgakPRwjMAwzNgmhzaUNjZxoQMOw1YZdrkiPG7jkHsHA8/OCTHhPch+0UDJmPrByp5HQGaYv7yb7bHmJcegG2BpZdp5qRhO2j8XPVuN9H4wNocDFxqNo8mme5Jx4M/dvS9VjPnXoPtgGq34DQBdeyA91DgpE2Fz6zF4jeiAnTNWI8651WGXZsjAUd/RolAJb/H+9omOfyqrrNAMbaRz8/rMdhV/2tCqUCdtJwJIGu8lfljG+go8oeOkn44ngY0BAIGQJtUScjR7rWBGkt6ctImnTZl9ZWcAI2VNiW+r6NqZE1o3vB1HSGS4dVGwTbadT1Hl/2sRWebgsfGYLt4H/5w/HUkixufGbS22wD9YCWfTxma0Uj4iIXO/mf/cd7z/pZc6bojgWQc8jo6Gsf7+TdrbeQEhwSeGjBtetOOrX30GZtLDoBWRlwSLGynY0K7wjo8ssvn1YagzU59r371zw+OkUBcCyJ8Gt8yYnwmzh8lBdhmviY5G37PNnivOKZ/A7c553MqxC42QNbrF611JQe0BjS/tSH7Db7fsdP6JTtOz+7P5Ml5l3H1O1JyQtnORCxxZCDNKPed4Za9o0SHrfee2/jJaP7qJq3klOtT3s9l/hwAzaCJAPRgGMawH0U4Qk31CcSjGUzPLpguaWZ6BmOJUScb0WPWFCbtUKvUDXglAEtwiqwtMqJ3t7bsKHkiHkUYfWOu9QMAdZ2vXn8FJxYXLRjj+FHPmVIJZCzxb7KeqQGdnpqxefjZJ59gY2PNWJGLZ47j1p1rWLp0BsERBqs8st1GrlBAaBhBp9UzKYxasWoFz1j5vttsGdNzfWMFZ5dO4tvvvWv6mgReCMSStVwpN6ywVm4/ZwBY2JIcLQP8yMIkmJxMjOP27bsGunz++efY3Ni2bDDXW7vhClFxjyUoNjtzDKNk+hUrpo9L4CM5mTCt3ZnjLEzGgJKcqCHy2RyKebKoCwbS8ph9ejKFRDJu0iE84cBju+98+1289b13AUrYdujgk+15gMMsNZn37MSHsxFhcxo4H7iWGeDfvHULx44dw3iKDjPQ7QArKztYXVlHq95COjNp+qbs486AyaoWmq2aFc7a3tyy5+g2Bxj0Q9jPFkyegUyub3/3m7j/2nWMUn6jBxwcVHC4T81MFhQr4GBnD51GzYrwkYlNxps5VAGCbkkEwwEsXVjC1WtXMLswi8S4KxhJV6XKwL9SxpPHy1jf3sHU7Aym56bRxcCAbDpnlvwLhkxflyzNZCyJRMzJc9C/5LWssFkuj/z+oSU6lk4v4ezSaSTGwyhUm3j45AEGwSGWlpY8ltwIDg8KePDJFxiLJ/D/kfVmsZVlWXbYehPfQPJxJoNzkAwyIhjzkDHlPFRlVXW1S6221FJbku0/GbD9Z9iAPmz/GTZkG7CsP8OG7Q/ZZcNGtyw01Oiqrq6sqszKyiHmYJBBMkg+znzzPBprn7sYt1JEJoJ8w73nnrPPPnuvvffaI6P9Fkw52ctg4+UW9rcODZAJIIiRiTFcvr6MvqEey4ImBc3r7ddWen7p4mXcuXcB7RBwRMA6W0Kn3kKr0kD6gBne20aTEOyKumfysm26o3FriMEGkbn0MaqlDPKU70AIUQIcYfIputY2aWbrIYCly8uYOjtrADRlQMDi3u4OmqwiMhqniGWGu5J+V5JIOVlcXMD3fvA9LCyeQ3gwiHyqgpW1V9jZTuH/+1f/Eq83Vu1MNW5hlnu3XdCZe5Pn4Fv37mByetoqtYwHOFvAyXHWglU8Z8/OzVjZPMFCVm5UK+wdUDPZZcYhG92tr60iX0gbXyT3nc57/k76nUI5j/GZM7jx1nWPAqGMcqaE1WdrSG+lMTUyjasXrxl1CbNDd/Z2cJQ+NOD6zOSwgX/UmRwfdV2l0kCnGbEmbHduv4t33v4A0WgCdZ7ZVlHWwN7hjnFkZ9InZmN1RWhHViwrmuMjRRazNOPdju+ejdRK+YJRXhCIrlVLxptPQJAAPvXuxusNAy3ZMJQBTtIntTpBLC0u4+6dB1icXzTHJ5fJetUNaezsbRoomohF0dvtmlQzKMDs89R+CkeZtHMSgmxu6nqGjHMspZIFBkkjyQqWO3fuGdczx8yxOP3n6H34PDqPeQ6xIzzPrFs37+L2zbv2rOZsoG3Brt99+RVev972KtNcibxzJmH81qwE4DijXUH0xB1lEKsyeOZmiyXUGwFcunwTd+6+h0iIawNrClutVdCo5FFr5FEr5SwDulUnHcMhtrZf4eh4F7FoCCOjw15lGe28IoaGRvHeu58YmEq9QPkm/zTXj00bSXFxcLBnzkWy11Xucb3ZjLGndxDzc0tGz6GMyEIhY03utnc3cZI9sOxV/scyVmb0WO8KNqFGx8DUUFfYgnzcDwR7qevyGfZpieLt++9YgC8WCVtlArOeV14+M1qqdObY5J33zeeyp3R3XIPeHhdYJ5c1AVo26WNGnSogySHOtau3m0jG+zE8OobuRI/RD9GeScSTRv00Oz3r2TSOGozrzD2yubVl607AlLZErebsdgLQDNjNz5/DzRt3LMDCfcM15r7I5rM4SR9ha2vdgoSkm6HN5Ry8FhI9/TavY6MTmJmawuz0pFEzyR4ulrgersqOQTw2/SNw7wIZlkxvNgATJwywz+4jmzvC7n7Kgi49fQmMT40ZD/J2agOlWhGxWBisHmWmMPcq6XA21l7ZsxKA5rqMDA159HEugMbgqoAFvs9EG/4I2BoYGrLGqcygo23CXgP8GRsdxtjYmIHQXDeehcw4PzpMm607OjxmFQ+jo2OYmJxGNJ6wc/311gaCpLOJhKx5ZdNKsutI9vVhZHIQ4WgApUYaxXoatU4B9QbpeQ4JEbCwwZ6LADSztwIBRwHgDDLYmS6n+tT28wBo01VeoyWzNb3AnmxIJazIHuXr3Pu9XrUk95Jsazn28tX8oLZbO+fHaCx+P1J2v3wtfY7VffqebGsBYBZo9KoFvwuW+X12jlEVmwJF/GC47G4lssiX4vpRFvygmh9ANxCZtHheApnGIl9Cvo6wBj6T/EyB6vJN/fa+5kryJ3COn/ku2M3P+v0/zanmT/6i/BXdV4Cg+QYemCowXv4YP6v7yQ/h5wVE+UFLVZEKLDLQyUtMEgjoB8V5L66RAGi9J7+IY1IiH//lHAqn4Rj8ILyeX8CfPi9wVX61P0By6osF3dkkrIif9ftjonXQNTWfyqQUqCv/9M3+8jKhIy4j9M18KzPXBbL4I55h4Rf+9aRBpjXT2vJvBQ+oLzjP2jeSb62T5ED6VTLk9r0DPSVvAuhkXyk4IbBPOJIB615wwux1D3yULPl9YGEl8l+FO8gmsJ4gPgBaukHj136TDtDzaD75Xf/6++dKayx5UXWzfHa7R9tl5vJHSZsO33P6SrKjcel5lAFNncvPqapazy7ZY6ayZEKBFb1n549XfcQeTarcMKCz4wIh/K72G38XJsPr0r7gtWhrMKlLa2zjiTieZF7TZNPX2FW4nNPdbNz9pneX5EM60I+/+HW4ZIJ2pekuj8PaVWq7oKGem7+fYmYRd47q+gKg+Zr2CT+voKZocSRv/J5kw/SLlwj4XbxEcqG1+b0xeOOxMXhUqAq8EID26zAejf6AE2nnuB60veijBv7Zf/4fdjiBFAApUkWpqLD4owXXQ/FzDmTpQlfcUTYo6iRgi4NzhuibbFZNmg5A28SM6ntdnHV/Hd68rwAyRTA0+TpwCWgYMOQpI17bfz2VgPF72jj6V4eZsjrtwOpyC6zMY8cb7RaN34vHXXmGDgBOtkpadIgIKOYYlbqvjSAF4AxOFwGR0GrD2ib0muZp/pkZq2vYZsabUhwZnG58LrLAH4HojrvPCQaNQX5GWaAEoBVU0DqbsHrjI0AqYI3C3NfrMivpxNERZ2avFK0oGgTS6tCWgpQylMLi3woWEBzjnNNYpmMtRchx+je8NrFkhU0BFSShvGljMwOQ6+CXS2UwmzIOuKwiOj4yHPi6DC+um2X/Rl2DRs0X50hKyWS96mSPlQA6TP0K2r+RzRhlForHK0X+bfah1wEgI4/PQGdchh2fw0o6vEwDUTw4mXdKXsaWlI+MBa0Jr2mGr5dRLePOHzTRYSH5VgNJypOeg7LDe8jACYbfyKWMWN6TAQzOg+aOa81xa9/6DQ7pA3/ARQpYz8zr+AMwHAf3Nh0bGb6SUyluflfrr/nRvRQwSsTIMegMKJNTr8s75cyMRyb08XAgvyr/9hoeaKyOvoWHnwt66SBg5YSTgwhCYXJ6R1Bvsp6sx7IDR4ZmMH/uPOYWFzA01AsmalULQLXcRqNcM/CZ2UGVUtWAF+73IWaQNppYXXlpGV0jQ4MoZNLmpDPDc2pmCjffuo2JyWHDTLLZMhpVlzVNDmZzdOp1jE9OoifZh43Xr/H5r3+N3d0d9PR0497923jvw/cwM3fGsulYQr97eILjdAbtBg3tDtJHacd3xeaKzYYFcLZeb+D500cGiH/68QeWRcj7kTaj1WTWfsU4m7kWzHg3A6HhAh/tJqOonBdSygxb0ydyI3f39pmDygwHAnuuGWjAAHXyq/b2Ji17ks3vqDPY5KpcLqCnL45AF/VXE80As9Fy2D3cNa5DykmzWrNyd+pXyrdrXhvD7ftv4f57DxBOxJAr5FCqugAk556gEANuBgySq5v71ytfW758CR9++CH6Bsiv4YxhrjnXJJXaw/bma8/wr1qTQWbxMjN4amYSt25dt6xxjqtSJHjYwn7qGCsrr2xs8wsLtiaWwVfMI7W9g+xJBsV8Bfs7hzg6PkBXPGzl0cGAA6oMCK2zt4GjoRkbP4OrV69icmYM8SSME5ZimisSeEpjfXMDv/36S+MWHZ0YRzzZY8A6K2C4j/uTSVw8fwELCwtIxELo7eW5QmOTSZgdVItFrK28xJNvnth637r+lt2vFWphbWsdmXIa5y4t4cKFCQNnIx2gkgW++c1z45cmBZE1AyuzmeYBjg+OjV6FmX/X37qBD773HpIDYXR1A0y2ODlpWNNIAhfMWmOgJHuSRpxZiC2gUii74CCptoJANBY3kNoa2eUyKKaz2NvescaJxBjIt87yTWs+w7JilQaGgthO7aDSaNq8MNA2NDzs0QqxYr5lHLPRSBDRWJdlxBEAtkxlNmlkQDwM4//++JNPjCYm1htC+rCKja0tZNI5/PIXP8fvvvgMfb09CAddhQyB5VyW2X5BXLp6GT/68R9gfHLC7k9wk+AK/NXuAAAgAElEQVT95saWBVVI+UEAanpyxnilC/myZQzyLHWBW9KFMFuTjb9I39FvDj95lw0k2iffeMZA5+//6BN8+qPvY2Rs2OT7ILWPf/l//zl+87MvEG6GMJIkt/U4otEuZLIn2DvaR7lWMC73dsB1S+dZzkxsVjyEQ3H0dA/h3Xc+xv233kGrxaBNGyXj9z0ysOvwaN/A73anbmtB+S1bVjHTuEMGIE9OzODWrVuWYUy+2HatjhSDEK9fGb0Ig7cMbkQTMeyxsWcpb9yvlLVSuWYA9u1bd3H79h0Drlr1ts0N7Rfuqf1DBir2UKuXQCXH5qRhBu/yOaT29lhkb5y1XfHEKVXaQLIX9VoF2693UK/WcWZsAu+/9wEuXFg2XmHyrxOAJojJe/GskF0hUIFN9d66fQ/zZxctYKAGTdQ1zMBlM8PRM+M2p6y2MOe03cDq6opxQBMw60v2WACTwS3aFVupHWsu2GiHMDO7iAsXrxrNE3Uw9xRtinaDTcNp8xXRqBXQYVO79L5dkxnQoWDb5ISZ3gFEUCpVMdA/irt33kaC3MaFktGOELxkBUk2k7Z9SEDZgNlEwjiPCUB32iEMDI7h3MIFy/hNxB3VW7vDhIMidg928PLVE+weplDOV5zD2HGJJVaRFAqiXCvj0pXL9pz8qVXqODnOYD+1b3N2/do1B2SS3qNYQKmcM4A0kyW9C4P0HTsfzKby8cWS3oH2GM8Ngp3c26Y3aq6p+m5q36iUCHIvLJyzvgbWUDdf8RoB97vGnx6HLxs2Oh2Ts/VjBjRtlKnJGfT3D5peKJcqFpSl1hkcGMbc3AISPewN4YLatD/IiZ1OnyC1+9oqGLp76Kh1u/4j1Rr6BpjxyyDItNmnpOIyW7ZStYbdsvX5LAf7R9Z4mMEbnqsEC1xT+LAF2CjzkUjLuMDX1lctIEtqqvHxEQQiHezsbllwptF2jS6ZuFZvVG3/Hh8c2pwyUYbzf+3KFQOOuYYEk3/92a9Mx3CMXDtmsKuakfPO85KUG6QcY6CGc83PkyKLZxd9CNpqBNEZDGLVB/l2Z6fPYmF+ETMzsxb0rdZa2NlN4eHDbywb3wI1kTD6BwfQnexBrCeGcDSIWruCSiuLQu0E9XYBgXAD5RoD8hUEQ0wcIIWJA0PZlJNVEJRra1DucUD7/Zd2ywWM+L5sRQPfPA5Z+W1m43jJUfL5+FxM7HHP5wIX8nnl6AusElggAEdj4L9+/0Z2tcAs2dfMKNV7pyCGrymdfBU/KG2JOV4CiQAyBQ7ky/kBEtnosrvlo+n5/GXbol/QmIwO09fThnJrlQRe8zzeT36p5oLvCbTWuGV767n9QLJ8NwE7fn9JWcuy2/3f03PIZ/83QFIPyBWAKfBMgDG/p7FqvUyPe32TBMxwPEqSkw+lymUFLAQQ8V8/wKteM1p3nS/CHnRfF/h0elVj8AcM9PxaZ82D/Gn5orqe5pLrJ+BLY9R5J59NPqNkmGPgGuvHD3rKB7XqFK+vg/Apt5ccUOj3jwWual35N8fgEih+n9JDwQE/AC38SDKkfcLnEral5+eY+L7tda/aXM8h+dcafXd/ao4177qf9pTm2n//033sgbkcq/aG+TNNV/2v/ah/tQb+72vskms/JiX54bWEWUmvCZfyY2ySIQHQvJb2klsnh0mcAq1e4EwYoJ+CQ/Mlf53fk16inf3mO27vaJ35OgFow2+84KawNFF8co6kz06xIWIRkS7X64XV2x4ALZyP4zeuZ6/y39bXwxL8suL0nsNH/ZULnAfJh1+v+/XjqU4WTcipXL2hsZFcax5ND4Ud9qK1CHt+n+4nXSm51d7znwF+XcFn132kx2xOfDLOtZCMCtTn9c1m8ZJsNbc8/qT/bH+0nf7m+2YDNxxjAu1EowUjB7QEQA8m51XglAYooZZA8ML+AQlwFOikG/m/r0X2v6YIggBnKid+jq/LoOKYRJ7tj+QRmBHwJ4UgsEvf99NAcIy8ljKXlY1qRkEiYZF+HRp8Njprch4cYMqsCcfT6wew+awWkfFKCQQqajNJ6UhZaS6Vgq9x8fMWSWo4UF/fJwUHxygh0ZrR4DEuZq/0l/cXByXvIaOYv0u5SCD4WTouvLcydE4PLg+87fj4mQzgjjoAnhmYDmismvPJ10T7ofto7JKL3zPgPCHXQUDDnf/z4KXxqUxuXld0FzLquH6cB96PGR8qc7CMXK+kRFkLBIpkCPH7AqH5mq29Nw7JI18zQ9iTh2SPa2pkDozXYEOHNO/VYCak14jTNqm3ofUZ/0GgeTL5bbIBI8gUYlmhvJaCGfy3Wnfj4LNT3hTB5vj4PrPO+CwsW1XkUcadP0uAY1KwhM/BPWTk796BQeeXPzp0JPuaXxmAivRa0MiLSJsiM0ok5zyZ4vZ438Qhy0CG5Fjyy/spSiaZ0IEm5XdqnXiflXGntbbMWCp67/7ujPhuuZbbo6a4vfnVc2qdmVElGTQjwztQeLCa3IZcAIYggA4/2+tsiElD2I4+GF+hGVheF1wp6GCImdA9CHQYfIgZAB1AAmdG56w51flLF5HoiZBhAaQbb1bqaFYayGfz1sCrmC8YEE3HmMEflqZmTk6Qz2as7HX1+QsDEtls9MLyRQOgyf1MUJc6xDK6Dg4N0CTfPLPkuuj8RMJ4/Pgx/vpvPrMmdmNjo7h4YQkPHjzAlStXbB4yuQLSuZzxqLI5KEuV2DBIfJntVgPhVhC7O1t48u23ePH0CWYIFLXaSL3eMs7Ka1duGO8pHUzOl2vGxblsGGCYiPWaExoJRSzLmfchPQFLZ6fPziJf8prpdfeir6/fgGR+h82+Tg5OgEYHE6MExiI42N81nuFYdxcqnTIq7SoK1Rz2M/s4Oz9rjnC4E7J53VzdMODSGf5hu9fE7CQarbqV3jMyTF1PwL+Qz5seNR1Zd5UPrPzp7kni/PJFvP/BB+bkx2IEzWoWNGAJNx3x3f09Wx+CfQb8VYsYGB7Ej378Q3zy6YeIM2u6B2jngWqxbfQam+sprK1uGOUCnXQa28VCHunjQ9TZ/LRUNn7sfLmA87fO4/67dw2go/JhxjYBkEqRVRINy1xmhiApQsgBnS8SQKogncviOH2Iw/Q+csU8xibGMTJxxuhbWM2RPsmcVn7Mnz2L2WkCHj0gzp7LAflCEaFOG6XMCV6tvMTLJ6+QO8ljemoOA0PDaAZaOMwfYeLcJK7duYaJiQFbb9SA0lELu2sppF6T/uXY8Zu33bocHRwbOBmJhvHxpx/h4x+8hTCz0r2eJcUc8O3XjwyEJfBtQY1IyM4lnh9WpTM8jEAkhLPnFjC/OA9SpnDt2LjucCuFZw8f4tFX3+Bwb9+oIZbOLWJhbs7AFDa2USDzd19/hV/++lcgr2u5UkUs0QNSUlGuOdeslupJxjB3bg6jQ6NmdBeYpZx3TdQoW/fv38f1m9fQ2zdge4oZfRubrw10zJwcI3O4axnsB3vHtld5bcoLK4H+9r/9x7h17w56entdA95G0zi3yRO+t72P/Z0UIm3SV3Qb8NloEOCt2jywQWx/f69xmY6eGcHc/AzOnBm1cyWbS5s+2NhYx+PHD3F++Tz+/j/4E1y+d9GoXuwnDfz5//Vn+On/+n8gUA8CtTbGhscwdoaNJk8sO7gVaBt9wuzcDOYXz1mTxPXN13j47RNUyi1Eu3qweG4Zb99735oS8tm4N1Lb25Yxy+tky8cIhMmdz/MvbM1YyZdLAJlzdPHCZfzwh39goCYpdCqkN9jZxsqL53i58hyZ4yPMzE7Znqp5jcQa1pupg2YrgFh3L+7dfcca+rGBIGlKKDPFXNGyeDPpA6R2N5DOHBjtQAc1xBIxm7+TbBatTgjxRI/xzZrer1aN8qDTrpterZbqGOwfwtUr1yyr1QEILpDNzM79A9dPRLZpoUyA3VFbTY1Poy/Rb8Cg+qickG4iGDEdvLC0ZBm0qkaqlllJsoGd1Gu0GnXjB15cXMTAYB929/bw9MVz208lBtm6+zF3dgmD/RNot1jJ6DI8QyD1FastWA1SsgZsR8cpnKQPUa0WjSeaoKw1hEME6ZMcRkbGcf/eO0avQTkjFzWzjeuVMvKZDGr1igU5BCQRbA0E2cAviN7kEM7OnsPY+JTRLMmppw46yRzgOLuH1bXnyGeYaT2E7ngPCvmi7YVqvWqVG1evXzNwk2cudUg+V8Cr1XXTr2xeSYDW7KwaAdiSBUi495gVTb1MgNRsnk7QdBpln7LlkltCRsnEezsw0PkeJydp24dnxietgR+DDFxXF+TJmOPPM4fVLeRWp87gniddhDWYrDXsvCHIzAaKLihZwMqLV9aIlevKQDAbXca7E67Cp+NAE1Yv7O3tWmUTKTEYEGD2uvW98CjDRkbGvOZ8MHs/0G4hVywYRQbXgfP38uWacYwvLp637PVOJ4hmg+AJwUuCBHXEEh202nXs7G5jZ2fTqnPIAx6JRXCUPrDXKBuJblaQxi2gq/mlPUmqQAaAbly9ZnNI+4rnz89/9jPLBKfNy+AlbSyzn71sQ1XWsfqFATMGDeT3yV9w/qerbOxNcB6GMTs7Z5nnnFPScFSqTQsQc1+82lgzG426gOs+O3cW0Z4Y2oE68pWMUXBU23m0wlW0UEEuf+A4oAOumTQDvWbbRpjc4/YLX3fA2ZvSZ95D/zNQasBO01HKyR+Wf8bXZLuaresBV/wcf7hOysqTjpCPLIBS9qsfiJXdrOQZ+YV+kMvA2barYuYcClDxJ7bomrLh5TsIpBLAqwxMAdN+oEsJXH6wSUAovy8AiNeQj6L5o7/Nz2jeeH8lzZyCUF65+HcBO31P15KN759H+eECTnkNrYfwAb33XR9dPqEAFQF28lHkI+lzWicBdqegjCcXvI78MfmylsXsJXnJfxUWICBLsqJ15Oe1Lqxq4v14HSU2fRfQ1b38a8t54HX9YLj8OpNnb58KE5L8SF4EbKrBrGRL6ye/kX6a7qPxSx4ccMfKRuok57/511L+osNrXMDmTTD3TXNA4VV+35GBaeEx2ovyOTl2AdHU4QIVtb7SP5pjzZv2nOTFjys4HeGS3vzrr3vpNQdaenwKXtawwEH5sH551D7kcytQJXl06+QSI78LhguAVFawri3dIlnlveTbC0PSd/zBEz9ArXnhPLEyT+CkPwOa1TqSO82n//kYBHWvOzBf88M1Ez5gn7eeTa46/PcSDL0AHJsQeg7+6dybbgq5wINwOT239j5xM9rj/GGlLDOutCdsPvm+l5luMunRBOk6b3SCu4bWXoEPPYPkQtfyz7twBL9cdbyMb13fP26Hu7oeZ/QH+JOIxk8rTCRr2os6C/yAsxut2992Dnjc0tJhCnD4MTx+nq/zR2A0v8s1adAX9mWZSx/wepZw6PVH8wPQ/J16gZVngf/tv/0nHSkuvxBrkziD2g1Y/+sg0MQJ0JQy4+dUjqZDWdf2A7N+QEpRb97LgE0va1ebk99XRrUmxAS47QBAgXdSYopK+DcuhZvX5XtqTMfxWUZeq2Wv0fhWqr/L2HTgrDqnksvPSgG9qIAAbD07DSu+JwXAufBvWG1KE3wClh6AxXtIkfBeLMfVhrDn9mVAK2OZz8xIjgGhjYbNG39X0xHeg+Oj4Srw1L8RDEj3OHQ5BwRZOF7L8FXms1feoQOHoKkZI+S2bbIZFUvjXKa7f92l9C3N3uMgkpBL+AVa8rscp1EGeM6aAGhGSQTwChz3bwICA7qeNokZOeyIziaQnnGjoIWcJBkfLMeWwud8+cFkrhub22jckl0dMva9CEtCizZ3DrD8/ZIhZQFzjPxdGQUsEabRyg0qvjwFdDgfBMJcx/LqaamPAjR8jQen0WEEI6fgmA5Yv0HLseuZOAbKJ50Cvu6Upcv60Nj4mkBbPqey61XKwXXi65xjm++gO3j5u/YQP0vDmo4aaz55fRlNAnGlJBWw4VzK6NE8S8/oM/xbRtlpsMEI8N3hIeUuGZfukPLj32pwIlklJ6cMWTOQAk6+SbFgh4hHhcMsXBnufJ3rZ4YLqR6YpWFd4jgdvswUy1aIGBdmo8UmUCzxHkA81o/Z6QuYObuAqbNTzgBoMgGviVArYCDN0f6hZd0y+4cZXJxTcqUyE75WrRi1BBvoPfnmsc0znb+bt2/h9u2bbi82O6eHN99n6bRlRnrlSQyUrK6t4YsvvkQsGjFOZ/K7L1+4gOtXr6E70YtCqYxMoYh0Podqq4EzE2xOOIqepON5D/EwZLZ2OmtA+M/+4l8jf3iCSr6Iw9QhRkdG8OD+ezYvL1++tEwlzq3LsEtYY7t2mR2CO5g4M2lZd9lcDg8fP8LM3FmjPai1agb2jp2ZMJCYJfek3SA39N5WCrnDHMaGRtHf3Wsl8QYOR4FOVxuhngAOSgeYODeBdz9610A9Ata1Yg2PvnyEl09XsLW5hXrD0cnQmWTGHfkoKR99/b02L7ymcdk1OzYWlncRZIl0daF/aNBABq0RKetM16JjoPPRyaFVA5h+6LStWSTn7g//1h/io0/fRojgKptx5TooZisoFeoo5qp4/vglNjd3DHBp1tgUo2nl7hGWpjcbBry1uzp4/48+xLvfex9DI3GjDtlaP8bK85fY2SLn9wFmJmcMCCHFCauVSFHAoKFVBtVKyFVOsHB+AdNzZ5FI9iHeHUGuWEUmm7MMQtKPMEP3zOiYNYpLJqPI5cqOnqpZReZgH+srr5Da3EMhW0awE0GxWkMoFkYoHsJ7P3gfdx7cQaI3iHoFKB1XcZw6QS1TtYaSzNhkg614VxwMw6SPMwZGENR6662beP+jB2gGmgaUMzCQyxexv3+IWrWBarmKvdS+ATc0IPf399A3OIB3338HFy9dwMTsNCZmem1+ecy2y+TRbmLv9TZ++fOf4a9/9gskupN48OAd3Lt3x+Sf2cxsQsW1evr8Cf7pP/3vrLmbcVIHXJkfG6WFAmGjbrl84zKuXL+C2alZoyQ5SmcMeFl5sWrrTw5uyx7v6TWQ8fDgGDu7pDpIYGR4EEPdbKzWxItnK/jmm4dGG0K9f+HCBfy7//6/h4ULc2D1PKnoy+WGAWC7u/vYfLWN/dQeWqWqVTmwjJ8AX1ckauAp5a0nmTBw8vLVZSwuLVh5PRuGWrVRrWIZw7/96rcYGx/Fj/7gB5i/PHlKA/Tq+SZ++r//C6w+XDVahOJxwYJfM1PTBoxlci5IMH9+Ed//4fdxbnHRgkcEBf/iX/8VnjxdMVqQ4YEJPLj/rgHQnWbAAYiZPI729nGcOUSukkGyvxsdL1OC65jL5W2vEeS7cf02Pv30h1bqz0Zy+UwamZMjvHyxglerL5A5PrDmadzb0XiXgdBGh0XfphNGT3IIt2/dw/LyFQPAmYnNvc0mjOn0kdFQ7KTWsbP7CgeHO2g0y+iKdxF2MvoOBLowNDiG/sFhy1pkA8xqmTQo+9jYXEc8FDfQ9MzYuBnUpFdwFXgxW38C0Dx3dF6Rc1u0EGwq2a69aWzLwCDP0+nZObz99tuWAU0gnZn11OHc/0dHh9jf3TH+fIKLBNp6kr2Wvbq2sY7d/QOTIdaVLF24ijNj02i3eD43rWolEqbDGTYAmvQsrWYRhwcpFEsZ4wAOB99wV1Lmsxk2JhzGtas3jYucmWnWc6BSsuqtMrO9ObZmzUBiPmcmSw73OgtcjQd89MwUhofGkEy6AKKcHFK4lGpZrL5awdHBiXFws7FfKOyal7Fh5e07tzA1M21zanZEkJl8NdNvlLU8G+iBtGSu1wjniJmrtNEZfCN9C+dpIMksaBiofHRE7n/+e4RCMWsUTuR3ZmIo7R3qNu4f3nP50hW7Rl/foMkkwWOCzNyDrKhI9iUMgOb5zO/wmhYQjrEfwnnL/iZw7YJHBTx9uoLjo7QFU+cXFjE6fsboRZipKud1bz9lVCv1eg2Do/3W/K8r6uaNY3T2nddjIxCy5yQNi1V4WIPypu1xAtC8JjPzZ6bnrEqLfRTKJQfsMts/GGqgpzeKfDFnnNkMkJByIzmQRKmcx7MXj41ei0A9s7EZNDK+aDv/QtZ0mQD07NT0KdBJG3Fzg00gXUCQNjzHYYCil1CipCNiADxfeV0BGLQnlSDE7HDun+5Yr+2vyclpEHxnQgA/X6nUjV6JMrm2tmpnL/UybWOeaeNT48YB3Qk3cVLcR65yRNIyNFBEJn+AAJg95zJqXdVaxOjLGCDnPlVDJUfK9MZxF+hiycS0gcl27lUSc7xK+BFoJiCCGZkCv3hP6nrZxPK5Bcjwc7I5/UCWQAT+KxtXwLAAJQGFPCcFLMn3kA2tccj2FhAn4EI2OscpG1y+scaqdeT4uB5KNuG49LvZxd5z+8E3/p7sc/RNek75APq85lLYg+aKY+e95XvoXgKtBZzyWdXPR/6wn+6C35P978c6/CCjXvf79FoDf3KNH0gSkCqflTa5/Ev5qbzud0FSXkOAnf4VMC6Z8/uf1MG6jnxFVejqWgKPeV9hB8IWBN5qrYWfSJ70HOYLecl1/Izmh3iJQDJ+x9FDujnn3tePkvj0WeFCBNScv/YGgHZA25tmbC744XAoyQr3p7AUjkW+rwsiusQyJUTJL/QDc5JJUXDob82Z0wcu21z4mNZXwRiOm/r299bDo07QGScOYekBgbryUfk8Gp9ffrQ3tabCdzgufx8mArmSD/ngWhuNX3tKPrIBtB4mw+8oKKQ96A94+PeddIuSuAzbCrqKS15HmJ3TWy5TWcEHPaMAYBcAZXqgwxU1Ju3vUx0acNgC76nKfu05w0OqjkOaFBz++SOu5pdLv848xa+IwXgZ0Fby66OIoj4XDmHz6tG0ak7fyICjb+H6CpeSvGge/Xpa5wD/tWf0Uv31OgFo/zrpGbS23C+mrwMusTLiAfmaQ+0DybofV9F1OZ7TQE/YAe2afyWi8jqWhODRFgnf5HWlhwz39fWjszmwPgxO31vAgImWHrZj9lndnRG8tgHQ/8t/8591JEDasBJYbSwJoX8RNalSbhIwRfO4CFJ4HIyyDPk5A3p8tAF6OG0sP+ArcJuf16EjMNuUZcNFhviQ2uxaTEVAdODyuuKRFqUHhVoHr0VZ4i4ipzHSOBWI5zihHYinKJEijzKwVIrKuZPQ8Jn1TByzgGYbf8cB1AacMBoVdh3fdQBwTAaWe4ChBFeHGAFoZm5xDt34Oqb4aYCJakPPYiX4XhmiGUiRsJUh8HP8jABoPi+3oyk2D9jj72ZU1Oo2Xmac8YfAFq+ljclxiHeb73MsfAb/4eU/nHktyYwCD36FRGCH35XCVrSO9zQQ1esCrOfnPPvlSEqTmZ9S/lIWpnDVTM/XXZj30kYk+KJ94Jd/AfKRqOO8E1gspSujJeHrZCwZlgLnmJlRRQBahoD2BSkExJ8mOTKQLOqqAtj4J9ndg55Er1fi77gntS/9e4DfVwBCgRkB0MyG0Xxzbvm7H3TWoSLF9uYAcYpLAQwB17wGHQ5+jhlBkj12JuecCCzWQS/Z0J6WzpDi1dz79YD0kQWIvtMVVtfV/tEz8fkVqBIAr2irO3gcXYgOITqbvHeoy2Wq0BHSNU0/EiBhd9s2gfeOHcTOaHGGE/l+nRKOIxBi5l3QsqAjoX4MDkxg+eJtTM3OW1apyUqjY9l/7UoTmeMT7OykDHwmkHn16hUsLZG/lA50BvlsGrs7KaO+WHn4DEeHh6aPLl26hDt37limNMcnh851hG8b52+pxkzOODosby6XLdPraP/AwO9YKIqBniSmx6csw4gg62E6jdTRAdLFPC5eu4g7b7+FobFhRGKOhz5c76CaLuL16it89dlvsPVyE+n9Qxymjgy8vXzpGpID/Ujt7WIrtW0g79KFRSwszKFWqmH9yQYK6SImxyeQTPZh9dUa1tbXMTY5jrGpcZSbVaNAOHd+CecvLp9yQpPuIbW5i521LbRrLSTjfSikc64haKuKdqyFnjM9GJjvx7W3r2F+ecKa1dVLTUTaYeT3i9h4sYHnbHaY2nXVLE3nzJLT14yrgIAjN5fcK8n+fqMdYik65zMWjqHtNYqxSptWy/TP5WtX0TvQa83aAhFXKcTvMYuPP9ev38T7n9xDtA+ottqolOo4OUjj5DCHQCeMtRcbePFs1Th1ybcdJ/hlWX0Byzyul8roGe3BO3/8Ia7dO48gi3LaQG67YYDw5vo2NtbWDbDheBhoYiYtz65mp20ARa1VxvmbS7j7zh0MDscs+5XsB8UKUC45g3KPfOO1Ggb7+jHY34d4NGJgAbPgyItdL5dxfHiMZpnBoSZqZWbhVpDoSSAcj2D+/ALeunsbkVgX9nZ2Leu5cFJCIsJy/BCqLeesJONJA6CzB2mkdnbw+tUaotEwuqJsppjF3tGuBSPawRDCXV2YnJ7BlcvXLauR4Fy5mDcQ7vj4CB9//2P83b/3dxDvDiMcd3QhzUYT5VwOxWwOgUYLR7v7ePjwMXZ2D/DW3Tt48OCeAZn1Jpt4ZQ0sPk4f4Z/9D//cmigSPCNgGCdlT5gZoj1YXr6AO+/exfTsDBK9IQNvM5maNVh8+vQpNjYcLykzMAkSttjckPNeb+Ls2TnMTEwgijYSXREc7h3iN7/+Ar/73ddG3XDx8kX8vT/9+7h84xxA6nyuSxrI55ktfWiANb/TqtaNEoeAH0v9GQijHuPeZjO+c4vzuHrtEsbGhq28nlmYmZzrDcGMyVeb6zg4PrImmefPL9q5Ui4U8cu//iX+8s//An2xJBLhBMqZvAGwo8Mjns5rIdQVwgcfv4cPPvoI8aFe49/e2k3hl7/6DR49eWJNKgneXrl0DcUcecuP0GKTwjZQSGdRbzUQTYQxOT2BMjPzS47+gHNEnUr/5OatW7h06QrYLJbVF9xrtXLZmqA9/OZLNKtlowegvdOTTNq5UyiR9oKsKGGMDFPXXsXS4iXLoiaVkHOUmameQbVZwvHJLrZTa9jd27kk6s4AACAASURBVECtXiT7h8lZd88A5maXcXb+PEaGx5GIxhBo15HPHWN99Rm++upLZE6yiHhVNDyjnA1K7kA2OU1bxinBRq4/z0s+G7NIrcEmG/jWXGmi2W39fbZHl69cxoN33kVXlJVPMQu2OKe6g4P9PQvQ8AygbUqgm5zXpMNg4GM7tWtAZzzRi8uXr2N8bMb0FsF8s7NJGAw2u8sin0uj1S4jk96zCA3B1HjM2VoED/f3DpDLFdAVSVijR/7wfpwfsx/ZbDPimnfSRmWgi5lHpK9gFUC9wSqSXiT7hy2gGYuzd4vrNs/rtNDA4cmuNd3LZ0u2hsMDw+Zo8vqvd7axsDiPialJsyPZMIk9Ebh25M0nddTB/rZRUHAOeeaSMolOEEHn5eVlzM+dc7ZwlE1Bazg4ODL6GzZ7JID9+vUraxQ6M33W/uWzFwrkRs5aUPHu3buYmnIAOGl9GPx68eIFdnZ2TO/UW45jOhxxCRmkFOQ1CECTooMVIcw+Fz3O9taeBaU5rvMXL6C7P2nJHlwjBhp4DnHuWSFwkj6wRpHMPu7r77HGwgweVKolCwyS+5hBClKIGN1O3tHKsNImn80ZGF4uV60pJrPQpyZnEQx2WRUFAXEC3KGuplE4scrGmvLmM4jHI5iYnkC74yhfNjZXUarwbGMglokWzt4n3yMpSFhZQQ5os/0LLntdJfacG9omPJfloPP52PuG+4WVlHyfcybQh+t1dmbWguo7PDNSKRQLFfscs/DNsW20gaD6bARRrhSxsfHK5o59QUibMzw2jMXzi1i8dA6JvhhOCntIF1MoN7NoBcqoNUsIBpgA4pIIuC/YiJKglAHQjarpQ+d7/H4Clo3XqkednSeHmzYp5UC2Jf022f0CJDh3/OHnlO0r8ER+tP6W3yNAznwzX8KF3tdr8qdOQQYvkUKALj+nBBU/6ChgT/6SQC1dxw9QCFzna/K59Sw8e+QraE01dt5P4xVIxiCG/G/ey2xur/Td/GOvOlf+DMfO61FHCNzyA298TaCJnskSy+KupxLnm7IoP0v3FKDEvyWHGovmwJ9BrDEKu9CangJJnjzzPqIElY+k68sH8+MsHAffF/Aon1PX/zcwGC/DUGC17iV5kK8kPEL+GK8nkFjroiQtXUv38vv3mlv+K7yEn5d/xd/5OteH+1T8zAKtBNa9Wac3CWBuHL/PkS28gzrHXaNpa6f9wYo0+a/CaTR3SpqSL6k59O8fj43mdA/rM345FeApn15j1zPLd9W86XO8jwIivJ70gh9k9csaxy/547/Cr+T7Sqf4sQIGN/U5BUjkw3KcAlE1ZwpMaW/KJxa+czpXPMm8xEa/buG9+Ux+P5vj0j4VvsDzRXtD66M5cHvO+dV8ZMmX9pTmwMZGG8njoPdnc+uz9E1srTxhlX4TsOsHgbU+vA6vS3pH07dh1gu7c1tyxeRAYRH2PQ9MF44lfUhKGK2zguRiXJB++q5u8K8X8TfhNvZ6+w04zLGpwls6LuRldgvDYvKOnktJhLq+rsvxKbggubZrGwbrEggle9LFur50sPS15khrJNnQWrOiRfe3/ezpJ+kSnqmyBYyC43/8L/6jDidKisky7by/tTn8G9Z/UOoQ1QQLTBLgxfel7Dk54iPh+6cAqsc9rQNBm1ef4cPIQPcfEpogGuU0ePh53YP3cSCQM5T4nhSnSql5XU4aN5Sik/ybxqs2Lr/PTFNRbvC71arLoBYQyrnxg9p8nQeedXj0SM95L45BJRQyIkyxeQCwsrAJKGsz67BluSZVEz+jyNhpRm8wZEagNrfWjPenAad54bi4MUTXYWNpt6z8j+PlPS3z2suAJWBrkVSPvkBAHrPiOLfs2m6HULTLjHWOVbLD+dCccLycP629DiIpWN5PRpcOMgF9vKYATc23sgL0XMrA5TX4TLwvfxQdl/JiUxL+ro0sxRT5TskMr8/3lBHe5XEMS/Ho8NDnmAHN63LuaPxyzDICTfF6/ECSN77n3wdM1ZKRwnucZqoH3oyV1+Gz8d9IzHG18yC2bu5hFwjQuumA16Go+/oNTL3H1+gI6jCSUhfwTbnQ4atDRAaS7kMFKQXmnEA3Lu4pf1Y9M9F1yPkNcI5de1D7RQEjXleZ9VLmOoxFTcL7a850KOjg4FjssPECGByfDCe+xznl+7bvu5zjINkhgGsOk9eoQN2GFawjsGAAdLNuVQxsDOQObxehpMFkc98hCN2DTjuMILqBdgJDA1O4fv0eZqbPWQM2AoydWsMyhzPHaeztMAMqZQDnxPSUNRa8cWvOgKjyMSkQykifHGF/O4UXj54YBQJLrwf6+nHjxg2Mj44ZuGdBEZY0hYMGgpITl/yoZxcX0J10VCxsAPjk24fYf71rzQWbxQq6owkkuhxAyAzok0IOhWYFN+7dxIc/eB9Dk0l0CNI02ki0gsjvpbH+dBWptU3srLzG7uYOdjd2jCbjwvJlsDnicTaDXDmPgaEBXLt5DZcuXUS9XMPWs028fvkasYgr+/764SMUSyUk+roRTSbQPzqIqYU5LJxfxMLiApK9QKUIHO3nsLm2gc1n68gf5TCUHEawFTQQ66SYRTgZxMSlCXz8xx9icC6GqlGrAO060Mi1EWc59WEdLx+vYPXZS3PeuX9Ji2C6ptOyazndRdngXg65cu5k0tbn1asNNKuk0ulYiTNB2cPjYzQ6Ldx75wGm52ewc5BCg+ghy9JDQUS8kqnJM5P45NNPEOuPGMBKbms626/Xty0bOJU6wKu1TTDRg6AnG/ZVS8w6bCMaIubSxtjMCC6+exnLd66iNx6xTNn0ThnraxvY2dy2f5npySA7M/a0Z1mlwX3UN5rE3/rTn+D225dhaiREjlWXbUuxIchzvL9vmeWdRt2oLiLBgGXAsvszgfvj4wxGR85gaWEJsa4EioUqsumc7S0GoBiQubB8wQDEjc1N48XmXlq+eBlXrl1F8kzSlbDz3lngaPsEu+vb+PJXv8L62ks0G1XkiycoN8sW+Ij396Ir0Y2JmWl89PH3LXOR1Qk726/x9PFD/PqzX2JyagL/8B/+O9bIkVl9LAln1QAzyZlFm4hEEULQQKR6u4MH776Hew/uGuDCLGtSDBgXazaLv/6bX5geu/vWA4yNjlugilmQpAs5t7SEm3duonewy4IxZPvJZksGDG1svrL7bqe2jG5BAVDytJIP96MPP8HE+DCYF1UuuGajnJuf/9Vf4/PPP8f07BT+zp/8CS5fvQz2bqVm2d8rolJipVAez548t8ARAxPU2709fQZAk3olfZI1mg3qtgsXzuP8hUXEe8jdzzOyZFVL1HX5cgnpQg4//8XPDYCiPuD3CFIepw5RzpcQRRdGB0YQC4atYTTfYxYDMxnJ98brLywtgDQn5XrNKGdebW2iwHFkSd8wZmXzR3snWF/bNK5v0h5Rd1Bfffrp9yxDnGAZ18P2bybtzulOG+Eugk4DNodEpGnr0Dmgjvz8V3+DcoFgehP9yV4MjY44nd1sAwEGPLuM8/zs9Dzmzp5Hd3ePZYuLTol0A51gC5V6FpnsPk4yu2i2HB9rnc0F+0dxbvEali/esIaKzJKJhgmgV7G9sYovf/c5Hn77yPQ/dT9tIgKfzg6OIn1CMLCMpaULGDtzxs4WBhV393YsCNTfm0S4Q478svWQoC3Fvbl86RI+/PgTxBJRMDZZyDPRwiVtvN5YN6ohZoLXW84Z5/dom7r/HZA7M7uA80vLiEV7zKlvNxxVneMAJ//3Lg4Od9GoF1CqZIxu6MzooFWmMBud+u3lyqqBotyvbC7ISg7LluqKWMYxG+AM9g4YBQnBZ+pG8sfvbLsGfrliySgjenr6EY6Qkz5imb6cn0Rv0uQxXyINUsU40MnpO5Dst3nK5vN4ubZqnJ+L55esSSp1FvcKmxCWCmXspLbQalYQi7uSdMoMaXUIFjK75vz5C0ZlwmBRtIvzDOzt7SObyeNgfx+PHj3CfmoHwyND1siSMkaaCWa+MnudzhSDurSjqTu5r6nTSCdllFalkmUMC6xjg01WKZm/0upgeHjUeMc5fwRQ0+m8jX1hfgk3btzC/Llxa3NXqdPppA3HUl+XDZbNMdN6Da+31ixDtzfJjKEkO4bYWUWaD679yNgZs5G4r9ngh3uBvze9ijSr2gmEMDkxi+vXbmFwcBT5XAnZTNHpiEQYZ8aHTV8b6J09Qm9vtzWvZXM+8lDvH+zg5OTYsqTJ+cqqUJfpWHWtnDotoybinNMfo90hu51nOvcE14fzQp1I2aLMmi0WcvKg7Fk+Cyk27r51x9aEQYMvvvgCz569sEpDmli8TiQYsUpPZpBTP3DNOFYDq0sFdPf0YnBs2IJbk2cnEIp3DHiutrIoNtJoogIEaiwnsuieOesBZuyRDsLLtmwRWHHZ0bTn5AfLBzY7z6g7HMWb7Fi//0vbQDa/bGfZ4kpyofwIhPSDUALz5PTLPnfjcX6DHwD1A6YaA6s+5DNynPy8wAiBCHyNnxeQIuBOvpr8aD/4SD3ANZbNLPBL49FzCED0A+gCP/gebQn5DwLJZePLXhElIl/nOPmvkkgEmMjv9YOBAsqV4ekHlDSHmnslhQk8kX8qwMbvX+lZNB96Hv866Tq8p0B6+ez+7wuYke+jzH/uIWUyC0TUPGlMhpmcQm/O5+W9hLsImNI8yq/mM/Pa1HenQJ6XnKfkI2Et8h85PvlvmlcDI6OOY9cok6wy9w1/ux+Y1J7RWOTPUVfrPee/OdtUVdUCbYm7OFlz+lG+HveXftfz8Zn4ffl2XGvJh2Re4Jz2unxgjcU/x+Z3Wxa2S8KTfPK81Z7jZ+S3cg4sWcyTVz9Y69972r/CCxQI0HNwrArm8Bp6Dj9gyMAl3/NjSv45VjUz3+e1BB4LX3M+65vAj/QGz2k+g/Y3PyPMw++nC9zUHngTcHQ9sfi3sD3+KxBdADQDp8L3pKc0vxw7K+01dn8AQDhQx5t3Jv7wc/Lr6ZsLDNccync3LAcBS540zCoWtWQAYWimD2v108pxwyh8jQb5t3AkAdBcc16L3xUeKX2v/a51lt4wXDLkApQCeFlL49fRfA6trcNg3gDGLqDrJRZ4VUMC6f0Yq+RG+tyPtTIILd2nvSHdp3XW2ksXKACjZFatFz/HBF4/RhfwEmylZ2l/ioWC+ifwP//X/6lRcAjg4ySJEkEKxK/UeBP+zcEIXJYSU3k+3+PvjsLCRX6UccyJEUBMI06RSQFD2pQ6IAQaChjidXSo8bPMGOYPx6rIF4EzpY9LCSjDmPe3cmqPWsK/sQygYlSfpZBehIDGFR0zHnjOqT522XGeQSXlp89L+SkCqANTQitFqPHq0NX1dCBxvFpwv+IjFYcExZ6DKWuAzaMZyR5FAp+fjgjXVeuoDawyFQNLI2H7HIWKh48aQCgDmllPDqh0HNR0EHkfZl0byBt2hiU3nb1uGUBhZ5wXCrZWOuhkUElRcNy8n/9wk4KS0pZhJyWiTc155foLoJTSpgMkg8lvjCg4QSBa62/P5GUjyKBTFInrxDUo5nOnHNccrw51zjfvH0u4LuMcN50Wy1r1siBNxjzjlJ/XRuWYZXR3eVxDfE9GC39XBrSenyA/n5nOn1MgbizdXW8CRuJdFliuA0yKXweT5MrNn+OX5nv8X8rRgbIuGKK5+f2Dz5VGmgPsRe3tEIczCNREhqCejFNTsj759e8dKSjNuw4+GRKUWX5eayDjjIeIjFC/ISIwXJQ4JrsV10BIB4LuIflza/QmCGCKlqicFyXl97RvLevZa5JqDIJNZyDQgHLr6JXmRGioJxBEHAEwoNOD0eFZXL18F2enFxAPRq0xHmkBXq+to5jLm3N7kk4bjcG5i+dx//13MbMwAKo6goMH+0WcHB3a9442d7D2YgUvX6wapzHBADp8JmvooFApo9ZpYXRyHOOz01i6fAFDbIjWnTDdEQ1EUDjO4mT3EM++eYLXK5toFCroNAIm241OG5VWA7VQA9fvX8f9j+5jeHrQaA1qpSp6GkHUjktYe/wCW8/Wkdk5xuaLV6gWqjbf/QNDSI70oxUOotFpYHZpAe998K6VDdcKFey/3MLa41UDM/jz9Olzo/wIRkMIJLowNjOOj3/4PYxNTWB8ot8o81OpLI73jpA9ymBr9TWOU8cYjA8g3tVjJUlH2SMUgiW886O3cfcPr6ARB9pU6UGgU+2glqmhkW8hUgth++UWNl4wE27DuLWz6bTRqPTEXTacO5cIbrQQTcQNaCFQwuzWl89foHxSBINY5xaWrAx97+gAh7kTjJ+dws17t9GOtNHVGzNuYFKQMJuxVmuhO95tDep6+3qN85PrxQw06g/SCRwfp7G1s4vumMuoNLqeZssAVNJwdEdj6B5MYO7GOXzwo48wlIwic1zFxqt15NM5m5uDvX2kj9MG7BHwY8arjFXup7kL8/gH//gfYHJuEhSurlgEpDfO5Zgm2kEs2oX1l6t48fgpNlZfYm93B+QcZMYYAahisYRqI4BzFy/io48+Mk7a7HHGGlW+erGGFw+fWcY5M4fZKI+ymC0X0TuYxIc/+BgXb17C6Hy36chOCWjlgHqmifVHr/Dki6+ROz5GrVLE7t42jrKH6B1NYmBsGLEB/juCdz/8EOcWlyywcHiQxeFuCv/PT/9PbKyuWfNE8uvzeft6u42iws6/dseachpHOlqI9/Xi/Q8/wN0Hdy2zc+9gD7uHO2ijhe1Uyhp7Xb58GffvveuyoLuCyKTLlj3Nqr0z0+NGw1KvOMqkQsFxlpdKRctUJRDNTFXqbYJyXOd79+/j7t37GB3uR7DtKCkIqLHp3u7OHl48fWZju379OmbOTnuOQNuCTASgCX6fHKUtOD4xNW50NX09fQas8nWW3rOxF8GTszMzltnMMZA3jmcy9Qt1VbFaQbFVxsraijX+5FyxuSmDzKyGqBYqmBw5g3fvvYOF2bN29pO6YP9g12SKMjA2MmTzmifn7Poa6oEW+gb6USNggw7GJ6cNSGLzP/J7h9phHO4dG+B+7859/OCTT3FmZATZbMGyOglkMzOCjSOp23/x2S+QzmQsy5M2lVUbtNp4/vQZHn39FbqCwAAzQ8NBq04gHQ6DRW1yHtc7ODzIoFnvGAXBQP+IV8EVMYeDzUCboTbqrTKKhWMMDncbDYVloebLKOTrmJhcwsLcMiLBuDlDjUoR9VoRtXIWn3/xSzxfeWZ6gVyWrKbi2KenZtBqtLG/d4zBwRFcWr6C2TmCaQQhuR+3sJXaQk8iht5uF/zn67VGDYVqGfcfvI0f//hTtDoEFYD9A/I1N9Adi2JvdxdPnjwyENqo1ZquhNbs8XIFQ0MjBm4uLS5jhFUNFpgHGlXua0fHxkaQR8fHyBfSBroXChlrDHh2dtIaGtbYNPbw0KgmXAZ0zDWIjTnHmk6TAek7uxhMDmOgbxC3br1lQG0oGLaEBGbxs4knz0kDtIKkruuzLO++ZL81lSVlBLOgmdXbHU8agNmb6LEMbtKorL56iVwuaxUGBKCt2qneRKvWclQ9+ykMDJKX3tm5h4f7xo1PW5SycnZ2Hrdv3zYAmrQSpWLT9CqfKbWVwsrKCuggXV5exszMlH2He6ZMHukMgeYNZ2+0G15z7D7b47TzFJgvG992wuxh2hbp4yNXlh0IGaUUz+PuRNL2JvU+GxIvnjuP+fkljIxFUSeVRpvgM6tOmAFNgC1ozXuyuWN8+/BL5PNp9CZj6B/osSAZ543VHnuHB9ZMmONmU0fOI6nn2BjZvVb2bPMyol0JXLxwBZ98/Knda21l3eSgKxZCsq/bgFtmlDMrjPM5e3YakUjQ5jhXzFhWOJ1H0u7wPHRNNlOoVuhLkZvbOfysjFS5NPcCaXt4XrIxLeXgt7/7En/2Z39mNiHPi0TcAaQcK+WGckwqF2akc8/3Jng+HmFtbR3b2zvWT8LvszHoxCoyS96oV219KAfUzaTiIAXH0PggQtE2Ss0MGqESap0cqs0CQuG2AdAOdCYliXlWZlubPwfSL1Y9f0tZ0g6skb/HChd/coYSX2Qbq3JVr6s6lLr2jY/p8vf8vqBAYfldfhtc4IJsZs2H+Q1eNuopUNZywKTfrheYJb/Obz/LN+H3+Tp/aPPqGYUPKKmD1CdmH3vPI5BeNrbuKxBe/riu7a/M9GdTy7/THGkMAvl1fQGHWhMlbfG+9N8EZMonFRYhfEFzIP9SPo5wCF6HelvjdJLhgEGBa6r25ncF5giYFEaiOfIDnQIc+R1lVwsnka+swBrH6R+bQGk1IRRwKpBLuAn/5u9+DIC6gZiG/D6OUdQZWmdluvL7aqQrTMPvK3aoL72GgsQR+D0+i55b+IeeVUCb5rfZcRnTkkn6X7yP5pbft6rGqkvAom40f7PjMmxJxydQV34c5Ui4gH/+hVPpcw5UdqClfEHNm67JcfBz+hH+5MbkqFs1fl1De4jf0TpJHoRTCBTkXElmtOeELwlLkr+uMb0Bz4kFvAGmhYv550PguTLjtZ+1/7TPJFvy1RUolg9kmtEAUAcIa10YmPPr4zd6xgUWJH+SS2ERxL3dHnYBeL5OmfRjIAbok57Pw040Zs03ZZoZ0BY88/FI2zoEvQx9zzbSd/UcTBihfWn4QncCjaqTWbNvuOc9nEvrw0Qx2Vl+gLjRcBUZfp0g+Rd+wvf5XWGd4v03zCccMpucvxNHYjN57VXTUUyJ9sB/hx+1TveWA+wdHsTflWyn8elZ/UEPnSMC57mvWIUiXFL7RgmPhrF6HON+3XV6dlkzeDdGdxC4rH9hJQKguf7atzyjOSbry/E//Vf/SYd/qAyK1+CHpVT1ngBqKVJFPiRk/D4nkpMvQZJyV0alNqSiScpI1EbToSEgTMLqP/D5Xb/iZEaMwDteTyUfikiIg1jKQoe3f7PrmQ2gCwdciZc3qQSgBaJSgOh0cQJ1aMvQ0AHsAAuXNS2g3a+IOFa+r7FqYwgslaK26I/XZVXRNbtuNHoq8HwmbhS+L0BUES8zBuOuMZqUnRSvFIhFnrwMVhkzOlzYPM7AT2vEWDKhIpAsyhNyvxlY62XkSiHL0OA9lW2tw4TXU3RdBoWiiBLaN/PuDhYZTzrcdSBznMpc95f/cMP6N4TWQ6AsM3G1Hi7C5iKuvL7feJIyb9TeZJ3LGDFQo4/krUBXLG6AEb9LB5qOlz/4wrJRGZZ+44LfNWMq5CLINtdRZjw5ZUBqB214ft84IAnCRsSxAwOkyEWqgJBfcWkO/Pfk9SRfAmjpCEp2FNWTTCrzX4em34jSIcixcW4FzEthqkSOe0V7zcbnKTQ/CC7Z8xvGkkPeU9xPGjvHJ4OR9/OD5JJ1Pb+AdH6ez+HXOTLq3sxF3LLkZLBxPDyI7bm9THi9x8wwkxc6qJ22gR1Ob70BoNmULBCioUrOWDYa6kVXuN8aEC4v3sDYyCTqmZIBoE8fPjJagC7yRTZraAWAkckxLN+4ilv330LPSDdyZQbZHEdlnc2G2kAtncfu5pYBfpvrrnEdHT/bc+EgOmzQ1p/E3PlFnL2wgOmlBXT1RgzcoCOe6EQRaQdQOMzi1ZMV7L9KYf/1HjKHaXOgQ9EojtmcKwbc++QBHnzvAXpGY8jXKggy270SQjNTxebTVWy/2EDlII/djRRaVZe1T5Ar2tuNSF8cyeF+LF+7gvvvvo3hkTjyRzWsfvkEr1+8Qq1SR6fZxvPnK6g0q2gEOuh0hXD+2jI++PQjzCzMorcfaNWBvVQWm682UTzJI71/gs2VTcQCcYz2jxnIsXe8i0KgiA9/8gEuvHcBtWgFscE4oqRjyDZRzdTQKrTRzNaxt7aLtacr2GU2LLl+SYnT7pxy61N+LQAYcM2e6DTTMWb2b2pzG+ntA8teZrl1ONZl81JBFdNL87j9zluYODeFFrMYyyWsb2warcaLpy/QrLdx5eI14+rm3h4eHrSM3XTmCOFoGO2QC+yw/Jx7uFFz1CwvH78w/txwJ4jBsUGMzI0av/XsNEGvBtZevrIsQJ4LtUrNsn6Z7UfKEmue5fGt8Yy7dP0Slu9dxtTCtAWGAkx5s+akzOBrm3G3ubaGr7/4Elvrr1Ap5I0vvFknf2wF9UYT8eQIrty4gR/95MdYWjpnDRJTW9t4+uUjvPjqOSonZRRPShgZHkPPQB8K7QpCyS78+E9+guU7iwgNcG85ALp+DJT36th8vIHNxyuo58poVEo4Ot7D7tEuAokQEqO9SAwm0T8+ivvvvYf5pXNgvDh9WMXhzg7+1f/7Z/jqi89RyRUQD3dhbnbGQBArOTeaKVcFxP1RblQM6Lx07TLOTIwhdbiLgjWKLAHBjula8rh+8sknWL520QIYrTKwf5jD82crSO3vGT80GzzyTYIy1MnUbcwSJscw5+vBO/cxN3fWdI/+Z94c1zV9dGw0SmdGXCYjwTXK3NbWpgEvbHRIfjsCeQTOCXQT3IpFEhgcGcS9d++ht49OgWtimj4pWSDq2MsoJtBKuhs7u5mdwSAAueCLZeQrOUT74jgzecbGXCmV8PDhN1YRwOa2DHLcvnYLb926jbNT0wbec32ZAfrNt1/hxbPnKOTyRgmQL5RwmDmyfZsc6kOYXO8jQ/jDn/xbuHhp2TLgA+0wukJRHO4fYWtjC5mjHM7Pnket6Kqnkv0uEH5m4gwGx4OoNoC//KvPsH90gMHhIUxNTRj9ST6TxeOHj/Ds0UPMMAOyzzWR4/8MEPX1DVhj0431LXz5xdfGY8wmZgwmEsC3Biik9opFcZxLWxPE0bEB3Lx+CROToyaPW+v7+M3n3yJ9UsHUxAIiEVaqhNGuM5O+gkopg0ePv8Jeeg/JwV4LWBGMY9OvfqMvCqKQKWFifBbXrt2yBo3UAaSI2D3YxeHRvlXPkOaH+iVbcH06iuUS7j94gJ/87T9ATy8BV+DgoG4ANSl4CF6vvlwx2SAQNmXmgQAAIABJREFUycCR7As2pCFf8aWLly3jdWSo286uTLpljWx5f53T2WwamfwJTtJ7ODzasyzkyclx4yXnucf7kWqilC8Z9z4DbN29ydMmftQlhwdHBqqOn5nE1cvXjEIJHZd8QjuI9hDXc2hgwM5w6s2JKa5PnwGtBDyNZ9f6YXQswFMrkw84g1qD1QgZa0wZ641bRjnBUfZs4Do2a02b74GBJEbHBm1fcczsm8C5JeDNe87MOA5ox39MSgUmFtSNJ5sgOuX60sXz1rCTes+4iO2MzRv9xNoaM5BbRoFFoJPzd3R8YPY/edynZ+cR7opaBQR7BxwfHhoNULvZtuchp3VPd59rMogQ6rWW0bmMkxeb5ygrTlip6XVZ5T635IJG3Zpkvlx9it29TSQSUUzPjAOBFra3N7C1vWnyYlyQBB7brlqTDYhJJSIqQGZtU+exuqJaaeD99z42SptKuW5BhmCINmHAAkrMzM8XCkh0xwyQJ+8qM1Rb1ochaNlNBLm5XsyW3tnZBhsR87lrXnNs+mOUH54vdKhJB3bz5k0L4lHOHz99gp/+9Kcmv9PTkxjo7zeb1GTfq16kLmDPArNLPSoxUro4ir4qyiUHCltyQbzL/M14wmU8slqJdhn3EfV9NBFFtDeCru4AmsEyaoE86iiiGSghEGyiJ+4Ac3L/O5vfZTTzX64794Vz6BtmPwr45GfsdfYf8ABJjkc+n+xQ+heymykzqjKVrSu/2++jCYTha/K7tW/9/pwf1JE9Ln9U96T96rerXfKKy7rjNfm733cVkCkQQ0kz8vPlh8mHNFvVy6oWeCn/np8R+MHXlNglbIFjVGKJgGW+Jt+av/P+AnT4vPIr5LMrYUmglO0Jz3fne7qvBS99meOipxMwIj/Trf0buj3+zfEK2OZ4NEcC2+QvCaz0v8/vaqwCqgT2SJY4Bl7fEow8+hG/r875lW/q91Ht+57/rvXU+ko+9Xm9znmmjMrXVJBK/rjG6n8WPYO+J+yHny0VcqeJYEp44+dFSak11LxJLm1SrAGcS+bjD69LQM2frMVxuYSxpve6SwKifWXgqNcsnuss4FkJUXomyYRkwT/H1Becd/mA/kCPPiefXD66PbevT5kDAp2fKMCW39E+88uof+9JpvRZyafWgNcUiClwm+/Jz3e4haueOMUNmg6Y54/kTTIueTXcx9MDnBvJq3SI6ZWQSzgUgC5swApFfP2aeEZID/n3rrFzerpFGIzmyF3LVY0lEg7w1XiF0/Gz/J1Bf4HCAssV/DIsz2viGfTofTROArvy+fV93udUr7GHWdtVkZDWtFV3+l1Js7WKSwDVa8yA1nwKK+K1jMbKw2y0bpozZcH7QXwB/Pqs8AvhlayAUjNek5WA8xMoB5wv4o9aMwciu/njsypQIoxTelDrK33zRgabFlT2JxrqWXgNybvWUXrIcBFvbXm+SB5tbwddUqiCobRj+Mz8Du1uAtQ8+3l92uuBf/5f/scWflXGsJSjFKJAK/8B4b8hB8WbsRyKE8PsACoQKiN+l5NCZaQoh4RNQqvNoJIeOWjaNAKMBIIJuee1bSEsS+QNvQedKxqwemBF7QQ+6dCV0SPFIyXAaADH/CZi4qKHeibuFaWeCyDX5tEGV1SM35EylFAIsPODcjJs5EhoI3POVQahzE1tAhM2ZumW3OH4XXBTxoBAO//8+QW1E3T8ppxXAX0maJ4ypQHlj9Aw49wUe9MB8+Rb05gU3VckRtnUEmp+ju/xbyl6/wEtxSYZ4ZwpA4DfldDLqJGy4OcUodaBK2oORbXYnEkbR4rVDqZO6zRKrvXUetjaeZytur94tmlcOxmNuiYr7ZbLXD05OeXzNgXqHSLaC9E4SzwdEGFBiogrUeGPDDc7iDrN01IGvk9wQ1znbk86pU0AWpG500PdK6nTISPFLyOSz/dmbdyBz2fRQcx/+bx8XQay5k6yybnjdXT4SU9ISSV6HAeYjEd+9jS66oH+dlh4WewydGWgyAjkZxRI8RuZMrR50EhedH09N5/Bgkpe9E17TgeCgGsdWtSBvb1JWw/tce1f7VsezLwPM7RM/3iclu22M4wIyvn1AQ2Erki3AdBdkT70Js5g/Mw8zk4voTc6gIP1XQN+mcXcqFQxnOxzDlSthMRgL+59+A4u3bqKSDKBk3zWQDML6DXq6AlH0R0II39wjM3VDTx59BjpwxPTBeQlDXSFEUt2Y3h6ArPL57B09RJGZwfRIIdnBzg5zCBQBobjSQOgd1Y3UTzIYevlOrZebRtnKmk7suU8wv1RfP+PfoD7n95GdADYzRQQbLTRU+tCbTePl988Q+rlFuonZZzsHiMa7AJr9F+ntlALdjA4MYK5S4u4fP0aLl5ZttLy3Y1drH/7HAebKYTaQQM9X7xYcVHhWsUA6LOXFvHe9z7A0jIbuZHLF0gfFPHy2QuUskWk1lNYfbJmvM4stSfYcHByiGq4iu/93e9jZGkImVYaA5OD6BuJoJYBiocldModNPMNbDxZw/NvnxtoSu7nUBtgWZeMSlIJiDqJ4M7SuUULOLEJ5OHOHnaeb6KQzqNveBCxnjjaXSEEu7tw9uoCrt6/gemLY2iwcWCA/Ls1rD5dxa9++VtsPH+FeLgX0WAcNXJ5jg9j7twsjnNHaAVbmFs6i+XL5zE4PGjyUCLnNEGhb5/jxZMX2Nvas3KsWDKC+XNz1oyM8pvLZJFLZ0xG49EEuuNx09/7uykDHPhsMgjGJs5gZnkOUwszGBgaRDzRbRQANHpYgra7vYOnjx7h+eMnyKdPEA0F0R2PoVl3GTPlah2JAQdA/8Ef/RA3bl+zzPijjX18/Yvf4uXXL1E9KONo5xhBhDB4ZhTlUA2dvhD+9D/4R5i/MYsOmRU6QCMPtDNAbb+O149eYfWr58imDpCgIVorYfcohVK7gthQN+LDSYzMTOLO++9g9tw5k6WjvWMcbaXwu19/jq9//QVS6xsY6u7DnVt3DIBmpgibL55kM2gwsBlPIFM4QaaSwdDYEIJdITxbeWENtrq6XflkvDuGxcXz+MlPfoKF+XNuz6SzeL21Y9mHr7e3QbYHyhwbE1JH81w0AxlsnNKFH/3g+5ibG0WA8UpmXWQ6xj3LLOXVl2ugnrywdBF3b99Fb08AxDOYibexeoDf/PY3VibPHzPIS1XL/GR27/TEWVy5dhmL15aQ6CH4QmcQlkFNeWIAgln6DEAQOJK9IwOcfNTd/d04f+0cpudmEGOqrQHMVaS2d7DyfMW4oOfn5rB8/gL6k30Ikiqo2TRg8csvv8Rnf/NL42Wm3KVzeRSrJdTbTct07+1P4k//0Z/ivQ/fw9Bo0gJH5mZyDorA69e7+OVffobPf/45yrkKzi0sGmdvMBw0hyCSCCNTyCAYDeLytcuYWyB/LeWS5f4hpI8LePj1NzjY3kan3bQxkm6hO+nxlXSAndeH+Oxvfo211XXjfo7HXXUWbVPuC9KikGKIXNlXLp/H4rk5o3OwfgD1Dp48fomnj8kRPARyDhEk5YValKPjXbzaXEGuVkC8J2zc2H19SZvvcrEMsOksIujvG8FbNx8gFus2aqFioYBdUmgU0ga+0gHj+UPKBQLS5OdmU7cPP/7Y9AzBUlY9ENDl/iXtBOkznDPWQrArakA6KQnorE2NT2NyfMqChwPJQYyPjp823eO1zaFKuGq5WqOCo+MUtndfG9DGzNPhoQE7b6nzKKeFXBHvvPuuZTiTToU2zvZOyiggnjx5hpNMBvPnFjF/dgFdEfYSYeZ5C/u7pOE4Ni7f80vnLHBn8x5jhVHLnmX3YP+02pJAN2k+SizlrjWM+qrWcM1fGdAYHBi2vULKBs5J9oRZuQX09fbizPio+Rh8Bo7bqFwqjuuVAfaxsXELJBNgJuUYuZypv2LRKM7PnzPqEO5ZghoE9ZnVRB23svLcQNlKhTQq56xBOZ0ogtO8Nq81v3DRwG3OJ4FYNmRk5QmDkqdNKWM9iMZ6jEu7VKyCfUP6+4asGW8zwAx1x0lL28JskyCzT+soFDNY31jB9s4roxCZnpmwag+Cz6yuiEQjxlVPfe1snJBlLzNoRRtgZmba7BkCtquv1vH40VP09vZjYX7R6EGcvensFvpt6cyxBZRYFk37lj0RWBXS3R3F0PAgupME8RyP7uHxAY6O943jMZfPWGDF7HuPDjDk8QPTNibFDmWLYyRP+WeffYaDw0O7x/DQkIHasrlYGeHOJ+eHMZDg7DYHFtBUNp+x1bbqTTbu5NnV0+0qlkihYvq4uxeVWhm5Yg7Feh71TskA6HqwgHa4CkRqaKOOcIiJH102X+Z/dDw6DrimhOSWdnalywJWsoSaZ8lXoJ9CPWh61APT5IvwO/ycssrMlvao2khFwnH7Ey7ki8rmFvDi94/4u8mMRwsgu1t2qsAWBoT0nt8uFeDNccnv0DhkW/PzogsUgCjbmte0zNeAawAusIPXElgiP01gqmxpAdCyw1XlyLH7k4l4f66LPi/wVOOTz8B7CyyUXyIwT0CqgR9eRqp8C4EksvX866A543XkW/JakhP5r1obAfPydTUf8o39IJ/8PfmUep7ToIWPtlF+mUB5/3X5Hiki5c/Lr5QPpefVunP88s15HV5TgJ8+40BN18dGQJvAMs23H6wmJRx5abXu/I4CLfJX5X8Ji9C682/SSEmutY4uGODklniL9o3zc70ARctlnrJ3Dc89BqEYZPeP0RL0atXT7E7eT3tTvrDf39TcSh6EE2gvCZDjdyj7vL5wLH+mtBu3y/71B1v4PYHD/v0k/1VyoO/65du/1zUfzi/2qjcsccT1OfLrKT8IrPtLdnkfUapqDXhPB5w6PSZspcpkFl8jPslIlzXtdkEZCwyc3t9RlkiuzPTzkhrdmBz3sap1+H0+l/qQcQwWkPEoWYStyRaWL8+EIQumeNUfwvfoQ/I+SgbUXpOepcwQ/DX9HWEzPaf3pROadZfkJvCX55kwNMmQCyC8yfJWkED6Tgl8vOcpMO7hWP4gjp0bCVLkBcF5FsYkXEfYHmWpbE2W3zTp9Af7NC7pMWG5do56su+fB45fvsF3dQGfQUmhOod05kgOTC8EHV3t6byHfh/HIn6mM5I6mLR9DPxzXYyC47//J//Y0C8ppu8OUAqFNxeiL0XpFzoaE5xIGqi8uE2qx7/KAWpSdWBykhSFI2jMH+M69qg9+LcyZ3UA+ME8CRIzcvm6Gg3wXgQBRUXBe+jw0XekSGQUSJGYwMVcOYgyia28zAMITeF3uUiulJI2s+ZNG1YLKACVc8Yx8X9eT4Kjja8NJcXPsfG76iSrg06bXBuDWYOM1khpahzaDDKC/AaO5pH3qtTdpudrXDMJLTPiTJB9h5RFaWKOSoIb1DKIu5xwCyjnOgtIF6+bAE4JrpS2NoU2tg59/xxQDjgHdliRmNRzxrXZdMBr/hTQoHHKOWZWjMlS5A3Xt67D+WXZng5mHfZ8LhlaLIXUQcB7cazO+XCHOZ0QzhsBaDvwvE7QBhqRs9XLENbhFmM5qpfxwTVlhjnLcAWWSlmwBNyvdJVhrsOfjoMzQBx9hqKpUlpvIpZO1iQX2s8cp7vWG54pyYgOMMmY/0DkvHB+9Jw6iLQuugabLimgwYgXX+f1FNji98xw9dZTf+vAklErkFtj8ke37aD3+Gw5FwJX/Aed1k4Gqgw5XV9GEu/rIuSuakD7R+vCz9uaRx33OQFol83CxjXMXHelZ6Vi2TK1JOMBMDIZswaE8dggBpNTmDizYDQcwUYEJ1sHONk+wParDRQyWQwmexGPx5AvFVEL1HH3o/ew/NYVJMeGvHLxJjJsHtVooj+aQKTeRuHoBNtrrw0oPNo78vYI6RS6jMZicPL/Z+u9giTbsiyh5do93D083EPryIiM1C/V01qUruqeYbqZ6RloaIPmAzMw4JcvbOCXLwwDfvnC+AIbY6bpmunqnnrTJZ5OLUNLDw8P11phax9fGbeeEWZpkeHi3nOP2GfvtddZewazF5dw4+07mF7OoEVSDguS5ZsI1AYYDcRwuneCw5db6JZaKByc4mibhamA02LJGL2d8AC/+LM/wgc/fxuhNJCvtqxoYqoTR2nzBI++uIfDZ7voFFqonBQwOjJqm+rDjecoN6t2/zvvvImVSxcxMTVj+8Hmk2fIbuygeHSCRHQU0VAYWxtbZlPylSIG4SAu372B9z79ANOLs1aUbkApifyZ6T9Ts3r3xS5esFhfrWvgC0HiUr2Ecr+Ct374Fq68cxXlQRGxVAypsSTa9TZapSbqhQYKh2fIbh/iBZnf+wfm7HA9srCdrRdbpx2zIZx/1Ne+ce26FVc8o1zHUQ6n21mcZk/tCFifjPORIEbn0li5eQnrdy9j9uIkBmEH+JOYUDtt4rvf38MXn3+J04MzTKfmUCtX4Q8FsLS2YAUUQ/EQbr3zGm69fhmxaZ6hB4qnbWs7tXmfP3iOb39/DyfZLIJhvxXqI9ONbCQCLZWqk73h0ef33nnX5i2LVu7tbDkJkGbdAvpAyI/M/CTSM+OYnJ7CxNSUBfUMClhsioXeDnZ2cHxwiH67ZRrAsagLwpjZbrTaQCiKSzeu4ZMffYy7b91GIpVCbvsAX/3t77D9cBv+8gCNYgPZ41OTIgmkI0jMj+E//C/+AunVcQTTQL0FlI8r6BX66Jy0sf94D5vfPcXJ9h5G/CFEwwGcFLI4qeThT0YQySQwt34Br7//jt2bP4VsDltPX+D+77/B0+8eWFJjcXIG1y9fQyqRNNvANcsinHy+vs+HQr2IUqeEsYkU4qkEtvd2TTaAMhDUwnU+yZgdHycAlkiNIhAM48y01Vu2NmjPJmdmkUllrACXMavIigj6cGFlET/96WeIjJMyA5wcF6w44dPnzyyhkMufWgLLHwpjcmzC9pHxdAbLC4tmS6iXSgCachzUiWdQQKmO02wOGQKbb7+BG2/cQCjGOetDzQDqMztOWK82bLwJFOZylOMggMNkXAgDvw9jqTRuvXELH/zwXaTnRwwY7leoR91EuVSyEwa0lQtz8yaXQya1ATFDpumTJ0/wm9/8xhintHW1Rh09Sng06rZ+L6xdwF/8p3+Bi5eWKMeMDrfunpOCaDa7ONw9wt//6u/x7effottwSeCRpNsH24MOmBjnOvjsJ5/i9TdvY2KaclBsH9mhPXs+Ju0efP0t/IM+3nzjdVufwZgfjXILhULRWOrffPkNtrf3jWEqGQ8CoaNJyhkAB0fUvE3i5vXLpkXeqLsCaj4EcXB4gp2dLBKJFKIjoy4gCQZQrZTw8uUz7B5soetvYmF5HrOz00jGYwaQRvxRNGotHO2dIhZO4ea1u8aCpc2jf5w9OUbf10c6nbTnzp4c4fiY9raP05Nj8zfW19cNsHXAZsUkEgSytjstY7sGImFkpqctAU5ta9qhaDiOifQ4YqEYxpJjlqB2tUtc0sj87pire9Ds1NH1MeAhI576un0DZZVcp19ObfGf/exnpmMdG6HWNKVmqsYM/vw3n2MQ8mNl9YI9X7/rQ6vJ4oRBA81ZOf7C0iKuXL6EuZkxAw+oaJAjS/nkxNZKoVSy52pUmw5A8DsAiwFkjcXFAzAN6OXVZSSYrOpSC72JjecblgghIWJ+YfYVQ5BSFJzzZHjLRyRJgCeWyE5ncsH1gw8TmXG8fvsOktS9NhDNkQi45tqNOvb2Ccw3DdhOZ1I2VrILfJZIJI7YSMaAeX6/Ua2gVCwaOMwTK3yeZIJFtMOvAOhypW4noihDksqMm++ghL/AKwLQvG+xdIK9/U0USzn40EY8QfKGD4ViztoZDAcNqNepP7L5CGqf5k/MLtH+c27EopQ58llCYWtzx7Sm5+cXbY5R75n9QbkV+mkG7A59S5Of8DtQN51x+tjuBF4f5WoZ+bMcGvRT2g2TbeGPatgQGBDYIjYV7Rv/b4UCydgKBww8op9oCbZm0xj39VYdIX/E+m88M+mORDccuELGl0lC9pmgoIRgBJmJtM2Dk1zWxoHSRa/dvAWCI9R5PykeYe9oE/nqEVq+CgahBnr+Oga+DkJBByCYf+h3knLOB3UMPiYynO71+VFoF3OcA68C3yy2/R4bWH43284xkX9P4pTdc6gB6gWQ1R62Q99TTKW4RP6uwC754V7g0Nlrx54VKPLK7x4WMuR7InaIwOH9rNhsAjm9Y0qbwT4TuKo2Ko5yCSBWR3YJVMX+Xh+c3xVzVcClAA0HULmxcbG3S6QqtrFErwf8VgzoBQAV+1is9z3SjAgyXsxDsajmgYBsb/whIEZAj8ZE/egF+ATCqZ1eAFljwc/rc2yjkhn8jjt17UgQGkcvZhD0n5+c9QKQeia1idfn/zWOIgbxHt726/M2aEPAnu2xmH+YROH42BwJ+RGPEjhzjEjZW/WhAOVXmML3AGBeszNkoSpu1DzmMrRkacQxT9lGd13HzOS885N8GHR4DPdwtl3riJ/lM7Igseal8Cr1pdqsNcP3BTp6QVXNK7Nvw0SVF4RTv8p+e9ek1q+ej9/jtSWJIbxCMav6XeMnrEHjJnyJ1zAJA59jKQsXEk6kZInWiMZYuJXWIO2o7qV17+7lToTzn4HtDYeJ8DOK0Q3DCruEBZ9P68vZQ3eaW/G7xk99zHa7Puk4abWh5KnicfaP2Zq+A4W99/XOB28RQt7vHD9xSTERWA3M9hQ3NTm1nhsLkzVl/YVh4sAwM+6DgcCrE/sEoAUky07ydzTqnlPPx9/C1zgGSkDwu5pbbj9z+AHnk51YjroaVDylJUkb4pZad8JN+jgnRwlbEi6luWTP5JHeEdYofETjpzWsdSG7y++KcKz5JDyD3+VrsmP0qYSVmn0OOk1y2QImqNkettElCnzmj0rX3/e//Q//jUlwqOPUSRYIDLWf2DBtnmIq6wZk/NjxwE7HWNCcOCr0x2sJ/NVRDx110UIkUOWqnjv9YBkR7wKXA6N7C8xVJlzgqe7Fh5MQuBa7Jh+v6yaOY+JyIqgSsW2SIWdIeW3XcQ6YYv8o4+FlG/MzHAA5kdpItHGp4/k6v++tkKnNXROY/aZx0GTiM8n4CBgXY9kmGpwWN/tVG4VARraBr2lDkFHW81u18V7n1dE3td0cghjZLB1jWWtj4/2p8WZOwFCknUxjjh3bqWw1/9b84bjTkeR7xpqr161fZci1AcrwKrujRcX3pSHtBY61edARdA6BAw01Z2VUSxUyY1pWTtTL9OX7nAM8Sq6FrHGVkedvbvA09LyGxpLz9TzJMvKq8AM/z4yr5oIMlZ6Jz2gBIDexYXaUs01ArRwON2ausqwWOsExPpuYy5yXbhNKvco48/sCoLV+eA2tOd5fG5D6SX8rUaHEieam19lRn8uQ8TsE6Dgf5GRqfSkhRMPKQJF9wnklp+2V0fYci5Mjq7ZoDqjf+FsbjJxTO5ZLh2T4z/scMoRsrwyo2q520gGyPmjzWJDbJGSw+bvddgVTeV1LwHiKtDbbTEYMgwq/OyLcarqjdAwKzYkd0PGOwNePIBbJYDy1aAB0emwOvYYPpYMCWsUasnsHJiEQ9vOoShztbgd1SjlcXcdbn76LtZtXEBuFHUsvk2HXH2CEAOlZFWeHWRxs7WHr6XNkD7ImZWGnQpIJ9MJ+JCbSGL8whzc+fhfzaymS89gs1EtAoAYEmsDR5j72nm6ini2jV22hWXIFPRudLortMo7KOfzDP/9H+NmffYTAGNBgMaDaAL1cB5W9Ih78/dfYuv8C/VILvVob46lxKzREAPq0WsDipQt4+6P3Mb+8hNhIwkCM7Zcb2Kbm82EWyegoMqMpA9AIPuRKBbTQw9uffYA33n8LgWFx2AHbc5rH2dEpSqdFZHePreBetVBDMp60Akb9QB8ntVNMr03jjc/ewMzqNCbmRg1wqhbqplNMmRCC7KXcGQ6293F6lH2l/RxhwiDg9oFCyRX34hr9+IMPjekX8vlNC7eaKyDU9luxvnyxiNNKEd2ID0vXV3H93RtYurGK9PKIgf3FUhvtJhG0ATYfbeLhV09QzVWxMrGAo4MTZE9zmFycQTgRRWI8iUs317B8aRETKwEDByv5LtqVBsrZIraebOPb393D0f4hEvEoIqGA6UVv7Wyapnu1UTX9Xeqffvjhh+bgECjc3drE6UnedH7JSGaRs56/bzrfI4kRzK8smfxHpcYTS9QwPkKpWLDimH2yH+zUywDJRMI5XUxcj8SxvLaK1995A5evXrL1wQKU97/4DvmdU6SCSYz4Y6a3WqxWEJ8bxcSFWfyTv/ynGL8wjU6kh26vj2q+ifZZE5WjGnYfbWD/8RaOtnYtyZIaHUGlXkK2kEMr2Ec/GsLylXXceftNzF1Ysj26VW3iyb0H+Pq3X+JoYw/NYg1LkzNYmJmzY+C0m+VqxY58svieMWMifkysTGJ5fQXjkxMmT8Ej4pSYIHOMTiqL3FgABT9m5udwYX0NibE0y1bZeg/Fosa4ow4u94XSWckKhFZKRYxPpHHrxg34/D189eXvDbSTDSdjOhanxjoMsKWWvxXgGdYEYGqONpSyLARUOK/p7O7vHuLzv/s18idFXLy0hmu3rpkONU8qlQtVYzASxLGCmMdZfHfva2zvbplNSw5rPRC4SafH8fFnH+IHP/0EAdbcbMPkKcie5l56Sr1pgumDnrEXaU8syGg0jcGwubmFR48eIhTxY+3SOrInp9g7OHS6xdEI0hMZ/OVf/icYSfAUGJOlvD6sGBvlILY2dvD80QvktrLwdclyalnSjT8EjYKxENaurOEnP/8hVtYWTD6HS7JWAvK5PJr1liWNXjx6gicP7iMxmrBj/gTUtrZ2DOCsEuQ/o7zNhOnu8pQAn73TaRlzr1XvolKs29hdWFxw91Yx4W4X1VqD7j6S6bTZLNpkzgVqtr94+RxnpVOkJuO4uL6ClaV5zExNY3piEulkBvVyG8+mBN7bAAAgAElEQVQeb+HFoy2kR6cxOppBveY0oEvlM5NKuHnrhu0R1PPd390xsGvj5XPUK2UHxg4LFvMzJmdmBdG6CIQDJpEwsziHOIszBoI43j/BxrOXCPrCmM5MIxlLWlKkXq2hWi4b25p60RaksSB1vYJyrYIumoglHPGA+uXcB92e73yFTz/9FD/96U8xORkH5R4LhQ5KlRp2d/dx/8k9BBPAldeuYmJ8FvFIEr12YMiiP7CETCIaxdLCHGamJxEJ+dCqt7G3u4vd3V3z146zWZzkT9Ft9c23ZEKfx1DJdu77Brjz+m3cuHkdk3McG6BcIoOmbBrO1DvnOuW+zPF0cUHN2OJkI4+l3SlMXo/PQtuo4kcMnEinnUiPIULtZPNh+gaGG9Dfbhobmgz/5Gjc9nQHktbts5TjiMdTmJpexuqFSyalQsY3k4Is2io/dzSZMdA0HImDyej8WQnxZBozM7NIZyaGZJQI4nESOXj6xnnCtXoNJyeHKJSO0WpXrXpup8uEN33Aqu1JTCQFomFLfnJ+kKVM1vyjRw+skCcBYyYxyHbm6/zOi40NFAols9NkpbNgMZ+LCQ6u6zhlLSizMSz4VbYin71XQDS1uAlys9Df/v62saYJIhAMsvhsKNnHkzi0dVxz9CPYPt6HNqXaqzItj7A/bADWaCppxSoZx7DAKgFokxiiJngiZd+jJJBpa1vfjyKRSFphS879CE/aNZvY2tqw69+9ext3776BSCyM8clxNLpVbB9vYPf4JWq9Ahr9AprdEgJhFp0neHB+ZN18Rt+5piXXDfc8nkqhPyrw0ZWF5ZRxICFPVPBHJCP5qnxPwJ35556C8RZvDmu6CNj1Ash8TUQPxeXye70AtOISnRRkP4qJyGLZAhy81xbAKrBCIJtAQ/nnXuCV1/GCNGwb+0pxgQAqAVKK8QVmCOjwghqKhwyMZPz0ihjj1ix/RGYT8MTPKRbk/73AtJ6bc5E+m4AY3kfglk51KvbUfQQiKXbi697vq8/0Ot9TOwSQK15Sn6u/+F0BenpPgB+vwWewdV+r2XMLgONv4Qv6vNrr5t+5BrFAZcViXtBeY68+FGCpawm84zioXwRa/gHgRxnFIVBHNmOAqdqgSw4ILPMyIjn2ShjwHooV1YdMrrNfSOTxApxe/MRhNY5hy2vbnAz5LSnPhL3JIwwTE7LTtpc3XSxuCQGPVIlAYd6PPpYXmPs+AK1x07zy9qPiROEmbJ+zm0PTMGSZS3aHn9P1Na+880V9441h2TadQuCzaO3wWuwXAsWcM3xW/gjn8pLqvO3xgqiGuUVjrxIb3tiaEhn27D23btSvRmDwJOl8AXcSQ/G0bBG1ovkc/J5wO32Pvxk3s184rryvMEjZV9k34h6aNwKidT+zmSpsOCTI8rntvsOisYZhDUFTAaE2f4YMaMPNYpSHc8Q6YTVMEMrW2m8PkfAP58I54Kq54p3n3msKcxS+xGfm/PPKBDeHuBr7UaoU7CfhT+GIY5bTh3O/Hfgt8iOf1Ut65T3Yp9q7ZIMEkgvsNlMyTDi4BIJL/AivVF947YWt944D+YWn0SbwR2NEDWiNm/BVLw7o+z/+p/9uYMy9Wu3VBNZRF2VJeANlEgTQ6AbcUPldOi/sYDr7Mm78rLLbAnpl6CyoI2g0DPT1YJrAvL46R4uU39EC1ubMo6a8Ju8tyQvvZiomNK/B7zpj5/SENFm9RQmp+6XB4DXJNGHHaeGaMzZc6O59VqBuDNkpTtScE4efF+NEz8z7nwOnzsFnW9UOO8I7POaljZjX1/e0SQmQN8Padc9jemjDYhO8pia+gczDBAN/y1ixnabZFAm9qmCre1vwEw47aY7hMQaOqRjQNh+aTjuIYJEAcd6L97Z2DX+zHZJBERNegK8DMFv2fN9nSfMauqcWj0Bl9r/mFp1HfpYGU/fVvW0z8LtiFAQG+cPn9jLYCcBrLuo93kcLmguI/STnhc/CIFJVihkwKWlic9h/LsquzJASBJwHxq5i1n+Y3SKwI4eH/Uuw223k5wC0bUIRp0suAFqZYNO7HB57krHR82sj07zR33Iw1K9ep4+v8Rm9rBR9T5ubDJUL+M61ytUOjZuBoPER6ys5ajJUAjSaw2M7bLs2dzkicoJlQJWUkYHnnCfzTv3nbZ8cHCVfvHZHDqwxNBJOJ5NHp+UIegH7et1tvmyTbIwMKr/X6jjHkkUIbX4Oq+myeFm93rQjKn4eI+2SyZk2BvTM1BoyY3PoNwOo5iro1zroVuuoUL6lWkGzUUWlXkE3DMSn0/jwp5/h9Y/ewegUGTFAozWwDG2nWkf9rGIM4qOdA9OSPt07MnY0+4ayEOFEDMFUDOmlabz+4TuYWR0FIkCzy6PwA/SLPfTKbRxt7GL3yQbyO0cItAeI+iJ2rLbZ7eGwmMXO6T5+8U//Af7Zf/6nxlpt+YBasY1OroPybgFf/+1v8eh394BKB7FBCHMz8wZEPd/bxFHxBLOrS3jnow+wvLKGSIysqyYOd/fw8MuvDHgPDkKYzIxb7Me+zldKOKtV8OnPfoS7778FX5gJozD6jQ72t3dxenCE/FEOpZOiMSipIU3mp7FUo34U6mcIjoURTkdw4eoKbty5jvX1i/CHgJPtLB7fe4LD3QOcHBzh7CSHXNaxv1LxhOlPWmDoCyBfKJotyIyl8cNPP7PnalZrKJycopA9RTqSsoJjR7kcdo73UUMb19+5ibd+/B5Wbi0ikHFFpgqFqgFtgVYQe093sPVoF43TGuZT08Zc3Dk+RiKTgY86m6ko1q6vYP3GKsamAwhHgUa5jUaxhuJRETvPdvDdbx8gd5jFiJ2SiRuA/fjpE4yl0+gHfGBxpA8++tBYbnRw+q0eTk9y2Nvewc72NqplFiR0hYbqzZrJtaxduWjAIedeu9syZls+lwML0cZj5yc3aNd4yohrK5VMYWpmChfW1w3E5U/++BTHO8fo17sYDSYwkRo3Nu/LnQ30YwGk5jL4D/6z/wi3P3rN9LHJDi9nK6jm6zjZOcH2k01kX+7icGMbMUomJOLGQis2Kmj5+qCrffnmddx683XEkiNo8qh1oYwXD55i48kLNEt1+JpdpGJxLEzPG2OdjG5KEJBBUCgTgOgY+3vtzmVcu/uasW/jiVFjAf7qV39rcjZhX8iABYIpXRZTSyYMbF+8sGzs09BIFNPzM8a6JzOSkjZFauMeZ/H86WNkjw4NXBmNj6BUPDOAmolb7lUEVmgbraIk/Ghw/VcqxuihfeEefPHSRXz82ceYXh1zDOU6UC118eDBAzx7/MJAxTffeRNr62to1pvY2Ngy+RX6ROwTHht/9vwJeoO2FSqcX5w3G3uUzaJcrhhL+Y//wc8QiVHOC+g1ydI+MYkC+iK02+wzzi8WapG/Qk1ZStAUayXcefs1XFhbQTA8gv29Q3x3/wF29/ZtP//FL35u7FRKA/Q6wMH+Ic5OS6iU68awPto9RrvcwKDNJCmBx4HZ81K9bLq/t+/exI27V3H9+hXE40CzAZTyFQPKCZgf7e3j4TffYePFc9P9pX43bTRBWsrDkKW+vn4Jt+/ewdr6uoGa3KLJPiYAy/sfbuYQ9oXh63Vt7HkklT8cm3Qmg8mFOSyuXMBIKmnAGAFsFog9zh4ZS3t+aRILizNYWpjHheVps60oA/mjBrZeHuD+V09Rr3QdONtzUloct8mpcQPKONaFs1NjqedOjvHg3tfoNBpmb9jf9AcImNu+37O0B8anJvDu++/gxp3XUG22cHB4jHvfPsDzhy/NjnK9JaJJZJJpIxDQlzD2sUlEtUx6hO0oNYqoNMro9Dvm4xjbtE/N6azt6wQPmcB65513jH3P0xMnpwUcH5MZvodyq4A7H13HyqUlJKNp0yOl+1wvAycHJUvSFU9zBj7PTk6YZvPWyw08evAAxwdHCMciOCsWzZZQLoh2lwUD+dzziwvITEzg0tV1XL3u5JdOTkh2KaJwWsDJ0YlpGxugPPAbs4YAJZMDlMiYmmYxxjumzc8f+lYEd+nr0G7lcnm8fPEMmy9emISLQDMBci7wapvEBxMwbCP9sHw+Z2uI/pHfF8a1G6/j8qVrdhS+kD/F/t6eJRQEwsRHWJgragxoqnPlTs6QHp/GyuoqJsanXp1AI9OPP70u5c+ARpOFIg+NBd1oFhEgwD4Q+Fyy+UA2cizpThrxmQgMc9///PPPkS/kh2vBJbKYDKNchQJK3sskQkwuMWmgNIv3hQIMbF3ylVrQ5TK1yRsmh2KEh7Gk2TT2MTW8yYJmP8XCEYv9WKzJEnGF81OtvD/3DAEpnF+5fA4hghk9xxSPRR07msViW+2WFb7k6zx5YmBEx50oVDyxsnIBq2vrGMtMWbKf96OtI5DO8aJmOQFoFk0cGR9BZ1DHSXUfpfoxKu1TtHplhKIEllnLw4FG5n8yCTCMXZyfK4KDA6EFjKk2EP1y9rkAaLbRWwyc804EHot7Ai6WFEmH8ZN++L58S5FpREKRzysQR7ZYsQzvo1OoOvFgAOKwhgnv4Y2x9beuq+sJJFMMLbarwDHFGOYzMyk9OJfh88bpeibFaWIbc24IZBWx6v8PBFdfKMa2tTHUtuU8YbsEcOuELNe/iGfm/zK+DYdfnboUGMZ5JRCI48kfxUSKOxVLCqw+H3cVpnb7tABHATrsA8UcilsUt+oa3viJ12db1Beql6X4yMZwOC8U3+hvI8YNCThKcvBaAp7Vr94EgWI5AYZ8dr6v+Ij/12cUL3vZ0t4YjWM/Yhq0w7XjOSHMa+iawh+E3QjcYv+Ua+Uh0crNGM1RzXONgwqDqm8pHZAciZs0mG07QyyB9xW5TXGtrbchIcgLlLJ/aJMEHCtm9LbBFaZ1WIR37uu7wmb4Hm0yP6s1zP/Th9JrxgAdsnCFQzl/xWFhGietebXHiz/x+94kAYFcjs/341ONPd9Te4RpqD0GYoddgkDYj8ZfCeh2yyV7eH0HuDuA160bVhIk3nFeoFX3Zf0jzWvvSWrhhqxB4liwLsnD/pMNE+5or4UcECrckXNEeKS1YcjgpwSH1qrZhr4jQard/B7bpn7ndYUNEYBmIoXXZd/Yc1Ijegje2poaEhZ1f44N70dtci/IKxsl+2gYJ08LeGRKeB9hXgKZeQ0j+nachre+w/YKfzBSYMhJjvIEEf+mhrNstXBB2RJek2tN4+tNMGjd6zsC571zXAlBrUXZMdkL60+eahyC/PaMfndqRXuBnye0hnigETxZD6lSse8Yg////J//+UBgqXdxKjOkL2tDEcovY8HAlK+RccLvaxJ42YJskBfklgHig5Chasj4cHJoIcm4cwDkHPIaGngtSgbSAqC82SuvI8lnENCpRS6wmp/TAjNHoe2KTrAd7jNOS0b3sABmCBKzA72ZAjmpyrwK/BYQyckmNrB3M9KkprHSxBNjnH/rHspsaPK48XIZRAGGWryaWDJuAvO0yPhstnH73DEvbtz8LTCfXrBdY5jd4v85pokRxwYhE4ptiycTf1Bs0NgoQ2dBxobtFjjNwEeOAz/He3LOmD7MEPhVG3kfflfOgSa2jAS/QwPmdQ4YkGi+2EKPDDV7CdbV644JNpT0MMNNSGJ4HI1zQdl2gfgsQignUv2u4opuIbqkBu8lgNLGs8viLJVXxzM0H/VsBPgtKBomC2QoCfY49rFzBNhXvJ+Kbcr4kwXj+oesoWHWb+h8aKzlSGtD5uc1t+WkKKssp5i/NR78jFj5cnq0QWk98Ci/ri8AWpse+4GBPK8px4FtUnaWfdLhUeBhRWG+J4dYTqHmk+aG7AF/25HO3rm2noBjGWxvwkagthxOGVeCSkog8LVXDnjXtVmOLtmJymCqDXY/UNOyZUC0OSUjcZt/nGvcZC1j3A+i1wqYBnRqZMbkNybGF+DrRdGr940BHez00Ws0UDrN4eBgF4VqEaFkFGPzk7h46wpuvfcGFtdnjSVF3Vmy0cpks+ZKKJ0UTHJg8+lzA6D7LTq0EYyk4kiOjyE6nsTMpWW89s4dTCyMI5QEitU26uUm/Dx2n6tg68kLHL7YQXk/h2BrgLER56S3+30cnh3jsJzFlbdu4D/+L/8C06sZ1NFDvVRD7aiJg8d7+OJvfovdhxsI1DoItAZYXlyxKvQ7x3vYOt5HenYKb334Pi6uE0xKokT95p1dPLr3LUpneQS7AYwlRxEZAh3NXge7uUNcu3sTb334DlLjGdNLbZbr2Hm5if2NLQPfA10/YsEoSGIigEQwtevvoFgvoRUgi7yBbPHY6by+dh1rq6uIhqJoVuvGmmXilIVUquWaOR1kYVMrttcncNyz4moExVgo7t2338F4YhSVQgmNSh3lfBFjYR5NTiJfKuHlwQ5OGyXc+uAuPv73PsXa3QUgCZQbPdPTDfb9aOVbyG4c4/D5oQHR82MTCPojqLGoZSiCaq+D0GgUK1dXcP31iwjGBqCvVC3m0ak1UD+tYfvJDr79++9wdpTHVCZj4CcZvY+fP8PoeBrhkZhJady6ewdLy8vuKHg0YcfDtzc2sbWxaSxEFqvrNdto99todltYWl3CzOKMAW2ktDF4JxOQmrSL8wu23qijSv3Or776CkeHhxgJuIReanzCCrJyXpKtRi3hUD+AIPyYHMsYGPpyZwvVdh3RsTh+/id/jPc/+wBjk2Q6AqfZIoq5oml672/sop4v4/TgALVCAeGAA5hYmJNpxHq3i2u3X8et128hPhoDWXosavfsyXMUs2fo1NvoNdoID4KYykxifHTUQCYeG2dxV/d8PmTmpzB5eR5XXr/lQJrMpB2X/+qLr/HX/+qv0Kw0bE4yOUXwsDvoI5EZw+ziHFLjacTHElhaXcbqxTVEo0FUSq4ocCGfx/3v7uGrL36HJJOy6A21a5uolqrmV4xnHFjPIoi0I9Vy1cAT+tRjLBp64QJu3r6J9WuXoFNiBOu6LFJYLCGfL9n4ra+v2T7x/OkzbG5uOwaHzxUyIzNpfmkG125cxetv3cXoDNmywPF+Dl988QUOD47x1htvGgO412aBN79JcPR6LjF8enaGbO7EAgyCXXTqLQCl7mAwiIW1edx85woyswkgCLQrwEm2hq+/+sZkEKjJfOP6dTtG2211cHp6htzxGU4NQMwju39sczoInxWwIyuVLHUyYplAuf3GLXzyg/dNT5pzgPrl9XID5WIFlbMqjnYP8eS7b5A9OjBmao3s1FAQDR61HnSMGbl0YRWffvYZrt64jvHJDBITPmtr/riBzScb2H96jBcPn5uGvh0pJyOdJ99CPkzNzeCDH3yE63deQ2oihRb3ql4HxydHBvp2BmR4TuDa9cuYmAraSQdKrVDPnADsg6+f4HiXz1wCumS4hmx+UDKH40ZdYdpp7uUEEghgfvm7f2cA9PzsHOIjToucQB+lYZptStvFsH5lHR9/+gFWr63ZeG5un+DeV/fw4NsnaBTrdpokEogiEaW+fMN8NgKQTL6Q1UtdXEo4VJpVFCpndgri3bffww8++xFSqTG8ePEC97+9b4l2grhXrlyxkyAsWksNY/7OnZ5hamkc7//RbcwsTiBM0LRqNfJQKbjn39nYQbVURoyFBIM+HB7s4+mjxzg82LPiUVNTE+iwuGa5ZPJHtLvuZEASY5k0ovEoLl5ax+z8jBUBtuKZpSqOj05wfJi1gn7x2CgymQnTPuZe/fzlM5TLRdy5exvvv/+uvUYfIpWKg64pOQlM4u5s7+PB/W/x8vljkywik9UdiXUSc/RTCdDefu2msYdPTpxsCPcLxRCtZg+X1l/D+sVLiEWpVVu3gq/chzhfuRYbLQbnffj8ZCoHUC7VMD27aAkRgqvUj6ZchwM5GIBSV9SHXqeOUvkUZ4Vjk+AISWqpVrX20m9jEMrTGPHRlIFtJg/i9+HXv/41Tk5zw0KEzj9kEUH+MBHH0zEEVim1Mjc7a74mTz5QOqR4VjJ7pfiANsTa1XUSEjydwIKHtt5qFVRqBfOhIwEWQEyZ3r7Fk1VX8JKnbwhMk2hhoH0waGA+T5nwegEf1/6o7SH8W4UiOQ7000eiTBr5TEpC5AvaaiZWL1+5jsnZRfgDIUvsvdx4bsVJWRhqcXkZs/OzyJ3lEBuNYHQ8iqavhuP8FgqtLPwhitKT/EL/37HkbN0PAehzoFcB9LA44TBe0MlLJooMaBsewxb5SnGXAEnOL4G8Args7iDh2sNQ8wK98kf1PcVB8mHZXsVVis+94Cw/T11x7/cFCnoBEgETiv04XwRoinHKOa9nkf9r+9fAJW+8MbwXfJScD+cCYwlJdApY9QKsAowUC4nMpfhY8YsAGsVy/Bzb6b02n4VzWAxca+uQwMbX1Yfe2ERxpDdWERNZwJIAQI2h4hT1Af9WDO7FMvg9xW7eWEvtE0AleQh9XrGuMADhL6/GcShhYb76ECjkZ9k3wg707Ir9dA1vLKjx02cVL/E+OgGvmFEgNMGm0XjCfDu2W0CoYl3FioqbDfA02cpznfR80SX2mIQXwCXQjvcRduOSqOfzjAA0k152Sm24dm1+DpMUmt8qbEqbx2tpPnNcaUeU6BGm8/0EgmRJNf56Jv4WeMz31P+v7MgQMZfUgGJHxf9aT4o91UeK2RULa54JGFTCSWuBCTv2qzF5h5iCMBN+R5gOr6cx4jX5/JawGp781XqgNIbmtGETzfOChW6OOsats48OgCYIK5twvoZdUkcAq66p31YrwoBvBzyzD9V+tllriOPLa+r59ByK8Tn2hhkM9ab5ur3ncyRFB5o7Vr/mk+EmwZC1nfs8fVtKzGl9GgYwTBQKy+JpNOELGgsH7roEgOamd03JTslf0BxhOzj3vDih5gWBe+ujob3SOhQu4R8yzpn1MZyrzxNr7jv6EfjLdvL5NVcEHOt92WnZCf7W+uB7wi1lGzQXNXc5FwhA8zk1f+g7sF/U5yRw6seAcZ87Zca2mQb0//4//rcDgbC8iI4LSJdFm6Auqk40sIVF1CLOcaBzxt96OF7cy8rVYtDmok2PALSODwhUZoOV+eT3+OMFH/nA7AQzsgOYY8rNjfd24N35guRnxFC2DXmoj8Lr80eb0SuQvF6xjhcQRwa0NwtKh0wLUJkdVnPkawwguQnymjJc7FO2jW3g69yQ2bevMgRD0JWGSoAl26yJ4GUOnA+8e063kThjoIUuhoc2LvWdNkaOkTZiyziFHYCqo2NeQ6JNjr+1uTGYYTsYSNlCjjoGuMB2Liw5MJrE7HM6p/zNoIabgkBIXkPALZ9DTua5oXLZYRlm7yJzi9IZKC1yBnnazK1/4PqH2rya+NoENY7GbODZYZ9juSqxwPaTEUUjqSyumC3KUGvjZH9r7vGzAkbZb5LY4PU0bvWmKzwjh4YOrIyQOfKjiVfANh12ZuzYNs1fFfaUcZDTZGwMz9Ezrg1tWsriah3wdTFitLHy+eS8qU8FNnsdBI0DpRR4TwHH9uzDCqrsEwICmrfeOeiCQrKDImBfmNxDw8mh8JnYV2wv5xOvJ3Bbzy/WPZ+BbGPaATKB+JuAoRUDi4RtoyETjgEKARQDGMLObvB1sxUxl4VWgsts07BIjDZCHinSmIsNz/VMB5+bKY+Q+QIha0Mw4Ap1kkVGQKnfo2QNj4wlMBKdxFR6EVOTiwj6RtCp+VAvVBAli6vfRyF7hJ2tDeSLZybHMH9pFYNoAMtXVnDzjTvITI4ZGEc3oVwoonxSRPHEyUjwOHpu/9i0mU37zwckxkcxtTSHa6/fxM13X8fE3DhG0sDRad0kLMINP872cnj49Xc43NxBu1AzBnRqxOlxtvs95Mp5HJeP0Q8Df/aX/wy337uNfqhnusPF/TIef/kQ9377DTrFJsIdn8ljLM3NY3X9IrL5U2zu7yKeTuGtD97HlevXrLjhafYMmy838PL5U9PfCvsCBj6E/AGUyhWbN9tH+8hXC3jz/XdxYW3VtNI5jgVqiO4fIoQgxmJJ+Ps+OwpUOM2j3q6D+umnpVMUawXUOk00+g2kxpNIppLmcPEeTOjwuD2BC85TOjq04xOZSfubGrK1ugtqTGYlEMTVy5cN3C/lS4gGQ8ZoTkVHrcgVmYjbx3s4Kp/itXdv4bM/+TEuvrloDN+iSRs0DDzPbhyhddZEK9fEo6/uw9ceYHZ2HuHYKLo88sRjcekExhfGsbg6h6WL46CHfZY7RrfeRCNfxc7THdz/8iEahaoFADzGTB2zJ8+fIRANIpqMIzgSxZUb1w3InJmbxeT4BI4OjrHzfMMAvLNsDvnsCTqco4MujnNZRBJRpKfGUGvXDUwjaM9CfG+99RZWlpcd46fXs2PSf/d3f4cnj57Cz6OT3YEx2ILBKDgzKeHAkwNk4icTcVs3Js1xfIBKo8mIGxcvX8bc0iyWLy9hZm4GkVDEdGxfPt+yREqrVMVZ7sSqTvY6LQOoOCdavT5KtTqu334d129dRyzupCF2t/dMs9qBk2X0mx2TtYgEggbAUaak2Wyg3Wti4OsboBVOx7F8+zLWb15BepzsTyYzBzg5PMGv/vpvkDs4Mm1myhKYT+AHRkaTmJifwvj0FGKjI7hy6yrmlucRoq5bvW3azqfZE9Nj/82v/x3mpqZsftdrNdt/WBw0mSLDPmoAP1mgTB7YqZpi2Wzi1NSMjSuBaIJf1QaP4584YJUnRYJMXsbMZlLqo16rGLhLm6VkKcdqNBXHux+8i/c+eBczV6eMnWo2uNHF3//2N/j9b78wQPfC8qr1vclYdbQHpowZS9tapLQMAfxy2cmuRKMmIfDhjz7E4rUZBOMBRCjpw0N0PeBgr4BH9x/Z+KdHU3ZElu2mDS+clXGaIzvSydiUz3K4uLpqEhkE47jW7j14gBcvn2FlZQnvv/u2ab8T8KbNZgKEbS2cVVwC69uvjUHMH/NBuHf4BmbrO+jj8pUr+Pk//AVu372FEWL+PCnfdFrStTX6rBAAACAASURBVGINpd0S/vW/+Dd48uAREpGY7RumedhvYmF1CT/7R3+Ey3euITjiQ6sPBCKUQGobUNftt5AZT2JpKQUwpm4ClWwTueM8CidVvHiyjVq1i9xRCWXaVX8I3U7LtKg//Og9Y0wTM6RccThAeZIa/uav/8qkRWamJpFJkwU9MDkFMnvJRq+3GlhbX8VPfvITXHrNAdDFSh8bzzbxxe++xvHeMUZCMURCMbOplMtxWplBK6gmHekWi/T12ig1SlbE8MMPP8Zbb76DqSnaQ+Dzz3+Hv/p//qX5rHfuvO4K/xXKaFGHsztApdrEtbvr+MWff4LkVADtBpA9bMHfj6BZ7qB4WsKLJ8/x9P591Msl+Ey+pY5Br2MxA49PsxgiWcy1et2SVmQKU7eaJwooF3JWKCCeijst36GGLhPBPO1gfkckjvHMjM0b6h+TVc5rFYpnGGcxxYjzb2h/6HcbGBb0GeDNAp1bGy/RadVt/TBeIfP/PHjr4e2338Ynn3xiICrX1zdffmXfU8KchSpbTWBleQ1x+h6+gZ2AIACuejY254tV08YOskhjz4+V5Yu4sEr95RSSSa7jthE6HBjSNKZzr9NEpXqGau0Up/kjk4pggUwmKzjPeVqH7NlIPGE6yJQBctIUCXz17Zem6cznpj1xe1zHWNFcy7TptJkCIViIjyA+CxsfHx29OqXHxBNBbRZmNX+G9WKqZWM/mz8MJqgbFrwPekblwFicz5REu0mt8LLdw0nohSyBTMk29pNJ7pTLVvdBsYHZs0rF2mZFNFNjlqDhmFjtguFpSX7eCmZOzqDvD1vxSvq81L7myRXu2csXVnDp8mUD3qutCkbH4+iGmni58wCFWhaBkT4a7QL8Ado9HV/nCTbHRhQzT36ni0OHchPDBB99XgLuBNcFPHjBGy/oQv/BGw/RPgsokX+seIS/RQYTa1JBvsgl/I5pYQ/JPmKpCvQQ6GynA4YSeXyNvq0IK5zHAmjkvwu8FGFM7VCc4m2HXdfnSDKKZdgetY3zQOx3O3FRKtnaEQDqBem9QBHfl8+g9cj5JyCF9+C16a+JocrEEOMkxawCk9QutoP/13X4f+5jAq/5vIpzzsE4R/5SHwjz8BJWvHGp4k4BzF7gRWOg/uFvAUACtPia2iEgT+QegbL8jrcfYjo5MQSBBPKeA4FDKYUhyUoglMbAkkAefW3NPf7mZ4UXCKRSvMl2sSir840onePqCLBvuD4FzlqibKgBq2fndRUnkvDXNQawY/YK59F91Je0ixozw1YGXZNHIlOEY2SnKFg8lzryw9P8vIbwLIv9hpIuvIfYtsK8FLPyHoo3tU4c2HoOaFriaDhHNWbCRzROSippfnjHT+vQCy4Ld/F+nn2ptaWYXYCiwEHGnvbsPCGNgRU3ZXxL34u+G+Nfsr8ZNzHe5b7B9xn/KLngbIVj7nvbbWBu+/yEg5tT5xrQxNj7A0ro9YwcYFR4Yi6GazgMzgt2avzdc7sErYoQejGGP1iLXYf1abzYD8K4hAFqrgs/MfsdcnNJ4LZAYs1vxhPsLxbx5Q/3MCV97LoBV0BRmAR9WO/z8D3eh8lOYV/CB4RDKpmh32wfr01bJClPvibJYmcjHCOcM05EPuEu9jvgGNXmK3Q6RlLwB/+QPa+kmnA+7QXCUpWcki1hnwiXkn3Wvsfn1PrVHufWphvbdsslHzRvuS6Fi/L1btspIAjTIUAtjM/aQQ1oO4o+dBQ46axg4FCE22sIeEENghcE5oXoTEhCQouDjpuy2wKfZHjYydLWZQVmZcW0ADio3GCUtVA2QxutcxJcsGsAY81l3LWJC8BW53KQ+VwGGg2PzqhjXabVgVBkUzmQ8fxYgq7lBYDV4bwGn5OdTCNM9oMFiUMBcwHgDDD5HU4+b8Y/HierzB2xVPZThs8YOcz+D4/oaDHpmdgutkmgqDZAAeh8Tw6Jxk3H2ATSk3HLwM4myxA8VLCosZeOmTYTjqUMriaxA4MdUKz/8z0diWIfcTz5jNIMlwFxYvpOzFxAKr/L63BOCaw2QHiodSSjo6Iw2kTPgX3HqheoyD7ks1OH0QzOMFsoJ8EZYAfO81ocz5G408FmvzvtPTdGXjmOQMgd8RIAzb5iH3jHU6Aq2yOHUQZX85gbh3dj4/2l/yWnXAA32+fWqWPM81kUFElTSOCx96iaki06IigngdeSQfW2Sxuv2qVNVM+jRIk2b7ZD46L5JDvB1+Vwykmk/I4Yzmwn148SLmIG6Dm8zrl3HZIB3up00OUY8JgQjTjZGnQkyOamA0kwm2t6WFSTOblYJIIyNQWZ/Rxm5OWs2nMHyMg61+9T1pLv0dbZvCAQFKZGmwuOoiMJS8iQLcnNmGAWpTmCgRi6nQDadb+xoMeSU8iMzSIVn4K/M4JGsYl2tYoI5WLKFbx89tSYVpQHuXrrNVRaDXQDXYyOj2JlbRGXLl9wgWulgnK+Yrq+R/sHxmzNHh0b25BtYuElBAOYnJvBex+9j5tv3sby+gx8UeCs0sbp4TGq2znsPd7AzuYWTo6yaNcaxiiOhaJWcJFjxqC11qrhrHKGlUuLuHT9EuJj7uRLKVfF7sauFQaslyqIR+Mo5wvwDwIGKlUbTeTPilZojaDjtRs3jN3GY7hbG9sGghIpNxA1cF78kXq8TE5ubm/Y+K2tX8TahYtoVN0x3Ea9bgU4VxZXDFiYHBu3IH57cwsHe3uo1KvoDbqmZ3xWKRizd2Zu2o7f80h7seiKTfH4MYN3st1Mc3ckaWAL9Y+pR03t5HajbQWrLiwtG5hYLpTNZhL4Zl9FYiMIRsPIV8s4qRVx9c41/Pwf/zEWrs2Y1EmtVTeN6Walbmzzg409ZLeOcLyXRZPFE+eXQTuSnpxAMBYxvevwSMRkQ9LTKXS7TVQ5BqUyytk8tp5vYvflNurFBuKhEaSSYwiGAzg4PkC13YA/EkB6etyY4wSh0+MZsxPFXMk0s7O7WdQLNVSLJcRCYVSrFZyW8uhRF3fQQs/XQdfXQWw0bjrDN2/eML1QXoPsWx7XvnfvHh4/fIJGuYF2rWWgL49fL80t2Zwp1UoGdCTGkpiYmjRJBCZpTrJ5tOodLC2soNluot6vIpaMYHZ6zvbFrc1Nm0fhoN+SfyyYaI4UE0CxqIELZKePjqUwOz9vR/W5TinxwaRovVK3I/qUovD3XFGsUDCAsdGE6cNSeoMOG9nMyZk0Lr97G3NrS5iemLbEyMnhMWqlCh5/+wAbj5+BVRbo3PPZCQR2Az7MX1jE0toFTMxNYfX6KqbmpxCLBVEtu36olap4/M09/Opf/hKZ+KhphlOyinaKTP709LQlLMZnMphZmDZNX0rSENhngUHq5LKoYr/dw/joGFq1uq0XrmXK6tQ6HCNgfn4W/V4H5WIBhbMiYtGorQU6hbSn8UQMH330Ed5443UrONm19VDF9vYm9g8P8OjBQ0tC0Z6GowkDuDvdPhKpMYxlUpicnkYiGbN1xP2Px/DZb9V6zfbyj376MVZuLhvDkCBnswr0GiZXi+f3N/HLv/p/0eJRy0rJsW+6bRDGicYTGM2MYyQextrKPK5fv2pJHIIlnCM7Wzu4//U9nOwfY5Ts+pGEHYEkAMTnqrUa9vyct7Q7dvyhR8fcBcy2Hw/6aA+6VqTyT/7sT3HpyjpiCb8do+eJgspZD2fZM5zs5fDrX/4tDl7u2CmURDjq9u5OExdvX8GP/+SPsHJzFY3BANUmWV6s6t1HPBhDsXQK+BtYnJ8zmZhqoYWDnUPT4t7dOcJproz+IIQBeJKI6Lx/WDQpjOtXr+L65QsYS5qMrYHX+9tFPH34CA/v3TdtRgLVZJmVKxUcZo/NJlEChMXl7t69i0vXriIUG0G+XMTO5g729w6GpxBHzDYG4Iq8hakr3uujViqiWiih3apZEVFqxdPejE9N4tLVK7h0+SqSyVHzBV48e45/8X//X8bkZyHKpaVlmxvPX25gZm4BqbFx3H3vFn78T95FOAnksgNUyk2cZsvoNHtWQ2DrxUsDoA+2Nk3iJBUfQSLpyBeJeNL2jzz3CgQwmZnE5MQU4rEEfIEgyIzb3tlBajzFbrMxJeOWf/BZWJshPpLE8tI6ms0WsrkspqcnTXLDgPZiyWwAE1L0Qd28oA/QxSAwsKCZdoHn9ViEkGxiBqP0Owjs0rfhtah/vbAwg3aLCYIKdre28e2339reFY3EUa3STw1bwEpdUvo7tDMsVs49xQEaXVQrZCyPoNHs4/q1O1hZXkdmgn4v0KIGetUxjB2420YkHEC1doZiIYv82TH6/TYy7AvqVNfK7BJjj7faLuBbWFh4FS89f+H8h3jMyewlkiM4PcvhJJ9DZ9AxFvMg4Bh8Fm8xKe8PYWoiY/ayVCaIXkY+f2p2o91rW1FHQswEjxkbkbncaFQM3PUR+PC7gmJTYxNYmF/EaCJlJzLY/wSLCSiXWFi47wPZi/w9mkzaMXr6/y6Gq5g8FNc4WdnjY66wvfVLwxEjwhHHas1kxo0pz2IWTPrzPa5bnrwgEWhxccnY+3fu3oU/ErR2ZgsHODzbQal5hjbqqDRy6PSKpq3t59HhIMEUJmSZcHZECPpyAg8dKAdEY5S7cOQGMgx4CldAhXxgAX0CA3QkXO9/HyTgmpPvzfsKCJPPzTZ4fWtdn3NAca/iPfaXYhxqmwroEoisGIv3EcCtWJh+reJHxSoCZhxj8VwG03z6gQOt2F7FbIxdOKacX4zfGL8obuc1RehSH8j/1rUVq+q6AmsFfrPNjCc5tzlXiB8o0aR+ElAvIFV9ynYICLK17vdb2xQDfR+45WfYLvWxAHq+xu8pXlTfC+Tx4ibe/hG+of5WTKTxVx9rrNT3is+8ALTFRKxDYUXjzvW5hVcoptYc4mf4nVcxJyezz4FH6icBwLyP3avpYnLF4AK4BbZZbY2hxKJ7Jic3wDWu/hWYZRhN93w9WZ+TDMAYNuRqS9G/OMd2VHiQmfO+zZt4zCWkeF/WGGCClTIgjJV4PbbF+nQ4rq/6zWyU34gaapfiPZsTjfOiqVovGjf+tuLCQ3Ij54LGSTiQCJUiYXIPEaCreStcRM9pxBefk4nQ+lG/a57wM1rLvIfbI6rnjOGQY5QTUCagSoINmb1sL22OSUn0e/Y6T2Vb3BJkbRM3Fxgjujl8rkKgNmhuK4bXulQCxJ6DdTFMH44X9hlRxH4P9b67naE8x3Be8J62Roaxvyuu7XAREeS8613zVfZO2IcwNq13zW1hC8IbtF50TeFB/BzvF407jXUmUvia8EEWUOb7AoHpj0lCyiWKnSQLry88RNiTXuP13F7miijKPgrs1TW0vwir8wK+WtvCqfQcZpOor+x3MsZaM95kGf//6vv+88KAslGuTS55qHVizpaHfS2w2vts9r7JbzsA37DZYe0aJUzCIedD8XvG/vef2x7ulSI6+v6Xf/5fWRFCdooyqgYuMsM+BDD5sPzhBfmaOl6gsB2F7zjJAS+YypuTwaPslHPOGq82AAGoDCpl+HkfAYf8LT1lDQobLgDQgY4OhJWTKXBKmUMLroYFdMRmVFZMzE0B0Lx3o1l7dTRAnclrKUPrBVd5PU0wL5jH59Qmx2fn/2UYeR1vX4dCbnLyO8a8GTJQ3eJ2k0PALD/nNWLaNORQqO90PW3w/K3281rKBln/DjNh6jfvROd1+IxarHomTVheU84K+5if07XlgJju5ZDlzP5mW7Vxa0Hynry/GL4GMLHAhaeQgJjJfBbOM4HkLLSiZ5MRctdzzFsZd7bBguCmA5n1vPycDKDrb9dXeh5mnFxCoPuKpauNy9YDM4xDiQmtESUQFAx7HUf1ndrKjULjqEXOvzVHlNwREM5ry4i7+exYO3Ks5Pho3vNvZXSVuVff6hSA2Pb8rIyhkhGvNtShTpgMvDZc6V7JAGrjdJuby/j94bicFxUwx2SoYcbPs11cx3xdGwHbJofA60DpNQZ/el1Oov7mOPM67DONhRxN69eqkzEhU1qbhNpLi+l1WnlN2QslIWwsuz5j+DEQtHUWiZnWKJk7tXrDJDpCkQQCgygadWYEQ0glJjGenkMiNoFkdAqdOiUL6ohy8253sbuxZUd5w6EIFi4swx8OoVg+Q6F2hmRyBFPTYxhLJ40lT9Ywj2HtHR5gf3//vLosOO7ODpF5d/X6Ndx9+3VcubGERhfI5nM42NzGi9/fx+bDJ8YeiQRDxkQ1B67vs+Ov2gMCwQH2D/fRatUQirHwjytmVW+6AKQzlNKhJtvB7h667T6mJqbhQ9iYc/2+3/SJp2dnMDaesXYRVKP+qkkSpDNotOpOD5RJwnDIdFF5HJxzkVqu62sXDfyhTSE4SXmXyYlpXL58GTeuXDdn6+WT5waa7Gxt2udqzRrK9TImZieRmUwbAMGj7GSSNTstTEyncfXqZaytrTs9uGbHAhpqJZP1Vj4rol6tIh6LY35m1iQlGiwINmRiRsOusBVlL/pBP4qNMtJzk/jkp5+ZtnDH58aAsgwENvP7WWw8folCNo9Oo2f9E4sljWnAfhmbSCPOit4jYSwuLyCWiICFWmrlEs7I/D44wu7mlgGdVriuA2TGxi3gyxVOUagU0Bi0MLM0h89+9kMrEDYyShkcWLLieCeL/Zd7qObK6DTaiAZCJjt1WsijizYa3QaqrRrqnRriY3HcvP0abt6+hYlM2tYZweez0zyePHmGp4+ewN8LoF6mHEnJjkRO8rg1dTPDfsyvLOD2W3dNKzl/WrD+PNjKolVuYS6zYMDGbm7TEhtkUBCosO/2KTviAu56tWL9xx8Fg852M9Hkw9LSkunpM/Fr6546wix6VanadbrDo6khqwVQt1MBLMDJa0yuzOPKW7ewfHnVWHQEVcgSb5XrVtBz+9kmWPSSoIzJJ7TqGISDGJsYQ2Z2FtNLM1hcX0B6Oo3UaNqOgjLJUD49w8MvvsOv/tW/xlgobiB/oO9De9BDNDmKzMwUeuEQ5i7M4cprV4y17kDjNvI86r93jHtffmsa2EszCxiNxZFjUb1aDblqCaVmBeOz0/jgkw8xNzuF48N90+RlP41ER4xtT0Db+qvbM8AyMcqCTH4DiVigjUB0u9UYOo5kzURRZRKQhejgM/mc1fVVA6/HMkkDs8lwrDUbOMgeGmub7V+8uohEZhT1cgetWg/Bftikfc4OT/E3v/zXGHTa5twXCUK3mgYcE4QmAL2ytoQ333zNAL6xsRS6Pcq39JE7PMW3v/sKT766j8df38elxRWsX7xoc2FjZwP5UhEgoO7rWZFG7kkELsfHxk3ugECtJTN7HXz0g4/xo5//GNOzU+Ysc05wrVAioHByZjrQv/3bz5HfPUawNzDdcO6pjW4L67ev4Qd/8gssXV1A3Qc0uj206zwBcYZGsYG93U1kT3bhG/RQyBfRbvQQC1I6IA2bsv4w/KGQaf4SJCOYVSuWrdDb9avXMD+dQoSs7lrLmPMNzruNbXz39TeWsGAygUcsCZZyXzwtnNk+QckfgqPT8wso1CooN2qWpEulx+wfi9MNOi6RTm1l7k8Rf9ASWMeU3qGMhMmqkFETQjgew4WVNTtlQn+GjM7tzU38m1/+EtubG7i4xiTUTUu2Pn7yHNFE0kDii9dX8dkffYKxJR9KWeDwoITcSRG9zsDkjc6Oj3G0s4vNF0/QqpQNPCBw5ECOACplMuYiYNHX1eVVrK1eNOCcuvubO5vY2t6256cEC5NotO/ce6k/zoKJBKBn56nx7MdR9tD238z4GMgKJPjOhCQlO+QrUi+RoDuTkoVy0djYyeiIrW9X9NCxw+gbMAHKfZDyEX/6p3+Ka5euIpZ0p47Pjmv48vdf4d53DzEAtaVdwB2OODm/s7O8FTak/FEiHkehWMbB/gnaXR9i0RRu33wbiwuriI4Q3CVwBDtN1Om2XN2FVhU+cMyL6Pca6PZ4Cq8Nn59ne5zGKJ9pb//QtNw53hcvrOLi5Utmgx8+fIBKuYzpiXFXIDWTwmF2HxtbG6bb3uK1Qq4AHu0eweI9SmI0G7hy6ZKxno+PDnBwdGCsZ96VNmMw6NszUrbPkozlPPqDju2l9MM4X9dW1jA9NYNYJIGDgyMc7h9hanIamQlHPpH/xX6ifZqbnDXgPBINGVj54N49KyJJxZCJiYytVa5bJiqYAOEeHbJilfSDfWhaEeyQAeX0x7juuUfxnmTuUz6KutW+cAAdP09D1VDvV9Aa1FBr5rFz+ASNVhG+Qcv0oNnXnS5P1JHRx+JTzjfkPQi+u3EeFl3z+9CuNywpTbsq315giYA3i0GGOrleMEKAg/xVAQOKFwR0Kb4RqCNwhZ9nIWx9X7GO4glrx/Akn2Isb0zPPjSfZ3gq1gtC8zUBTxxrL5ArYI6vcT4IhOPr9JF5Tf5fYJnidcWnjDsUX/AeirX4fALEdU++LwkI+QBiLts6rVZfsVxFKtIzaq4JMNO4CJBVvCWAUDGFF5ARWCTMQ8CwgC1v3CygWnE6+1OvCUPRGGrMGLdpfNWP3hhc8YjarFhT40EA2gtgKQbVawLQBCwL0BNwx/FTPK6YTvOOnyWwxHHkszCx8P34U3reHBN+n5IE9r2wYzTzdcXzFg/6XFzOH4vXhhrrobA73etdRwJf3fpzzE8We7V+6rhTyUy6s40Elnl9SV4wNuH3hUcQpLO+H9p33d+wLoLyw5Pk6meNgfqRe4+3fzRnBApr7b0CRkNu7Pm6wGr2BdeG4Sk9d1KYvpH6wws+Kxbne1qXvDbnuxdz8lni/Vym1QuKfh9r+L4NcNdzkrOa114bpjmmvvh+O93rkuNwf2mN0TfnD+MaXsfY2ea3u/Zyz+IP+13ANsfCS4az94fYmLAi4Rl8j/2puak+8o6f1pP2f35Hto5tMbzHpOqCFvt67SrjBi/wLglUgc9KHGldySYKixMOovWi+aF1z2vzH+eD5qLmu9am7Ij63/tsmn9MBls/e+yA1p3XZnH+az0onnJYkSMG8sfd97wIqfr/D9o3cGOoPYrr1dbVkECpfhEArWchAC17yH2e42zFF8mA1sTQBmAD0XUbqoyHsgO8gUAhAdK8EC8uFia/o8rH/IwVOBkftwXMzwjU5H2c0TqvVMnO8WaTBJpp4xaAqsmuTUeMU++k4We0Gb7qsCETVsAaHQunB8QjxDxi7AwSB1bArzMGzhCMjMRfHS8RGM72KzPKfmIfibVKB0qbqHdxi4LP4yvagGRAtYnotzkaFCgfHpfhd/k8XoBPE5rXErDI95Vt4Oe9mRe1hUeU2Xb+84KXchBkRHktOUgyWOw3jaeMiNi1ZH8QfPdqCMsgaFLKWKvYJJ9LjFj2qZwgSXbwmnwOgvl2DHHISHiVtRouaj4HAxvNLz4Dr2Xj2XF6NdrI+TmXqXGZORnzwHBh8houQ+/Y3Dq2JpC5D7cYZZj4f27Ueg453eo77yZj9yWGObwv263Nn9/nuuJnxFqXw6j5YIZ9mMFSsoJzRvfiPOB3vM+lvuDnxDxQG3lPbZCa2/yu1rkMjxfwFyP9++A5r8/3dH+2VfNL17GNmEfshxug1o2cJrZHtsbrQP3hxnouu8M5w3+uX1wGn8/DNcjn0CkJbeosgGhg/DA7q7XL7+t+dBTUt3J8+b7WVbfZs/Em2GvJo1DEgmWCBI0mmbodhIIjCIYp/xBAuxXAaGwc6bEZ+IMjiEXGEOa5bjKZWBkefuQOssgdZy0YJzieyqRQLJVwVsoZW+7s7BTlUh4TE+O4cfM1y/4XywVjMPJ4fzo9bpIIBKGobcxrsS9XV1excmEJ+5S2YMGk7R3sPdvEzosNGwMy7niUmIwt6t7y/hw/gh7cqArFU2ORMRBm0FluVOALRZGZmjTQYmVpEVevXEH2MIvDvUP7h0EI9WrDAAcWeSMAMT03a+3hRhQLj1iQSJZdreGK2bK/aRMIKpKJx/lAoHFpcdEKSfF1/8BvzL2p6Vlcu3YNV9cvcRfGs8fPjEG4s7VtR61ZUI+AA+UlUukUfEEfOj1XSTsUDWBqdsJA1qtXr9s8L54VsLu7a0eYyaTl39ROprQA6x0wY28sA84RBnd2JM2PcCSC+Ngomr2WsZAnF6YxtzRv9yUDgXbQ3/OhVqphf2sfvWYX4+kpew72NwGI0fQYMuOTNuZkMZOBGooGUatVcXxIRvYJGuWq6aryWpM8Nt3uI0ItUFbzJouMTPV6EeOzkwZAX7p+2UAZkg5KhYqxn3efbyN/lAeooWrFTXvIF3Omj9zoNVCosDhZCaPjY1i7tIZ33nsb45mM9U/hrISjgwM8e/oCT+4/wkg4gXAgbHrJVnTX77PiT7zvOx+9h8s3rlifk/lMxvSL716iWW5iYmTK9Dbz9SwOc4emWcq5oWIzZO2lx8fRabkTJ/ItCBa5PT1g63lyegqBUMgkKniaQfJJZC1boNtuvhpDrhseQ2x1nPTO0uWLuPHOXaysX7B5TueLhRoJBFIG5On9Rwj0Yc4p/QQyiAPRMGKJEYzPzeLi9XWMpGNITbjTPeyHSqGMs6OsFUT86vPfoFNpIuInABiy70YSSQOPo6kE5leXsHbtIqIqhNrto1Is43BrH7///Ld49t0jXJhbNjkbsuzIIHzy8jnKzTqu37mFf//P/zHGpzM4zR9jb2cflSIpyAPkT09xsHuASqlsxblorxYW55BOjyESI8O3aiAP+4d+TnQkjngyhVqrhZNc3pzZlbVVvPn2GwZAzy+Mw59w4FujBZwWC3a8k4z5yGgEY5PjKJd4fL4BDALod/qWhPrq979DJOCOijNhQ1vf7ftRrTUwNTuL9z54D5evMoFAVqEjMndaQL0APPnmGb74t7/FN//2txhPpPH2nddRKOSxsbFh2sUD1n4I+TC2kMH84pwlogikcZ2SDW9MyOMD3LpzEx998qElRqgBTuDZQCwWr+sBW0+3cP+riqp4YwAAIABJREFUb1HJF9CvtwysNfAEPZMt+uSPf4zlK/PoBWFF5FqNgStaup/D1ovnOD7ex9HxIb775jtLqEUjCSyvEAy8jOs3b2F+cRlTM7MYHcugfFbB3tY2RsIjuLC4giBPkJydmBwOx4+gLXXVqWdO/zuTdoxXF4S5BDoTfdwv7MRGOo3gaNwKc9LOTM3NYm5hFol0yqRInF8fQGDAf7CTBZSVOTk+RP4kaxJOnPOUNyADfXl55RWYVCoUcP+773Cwt4vpmUnTgWaRwKfPX5iMTB9BzC7N4IMffYCp+WnsbB9ge+sA1WoT0dCI6U/HI2FkD/aw8ewxjg73LBlBn5DJAoYsxXLFgEvuC9ev3sCNG6+ZPj/n5rMXG9je3bI+ZQKN9p/PzGTX7s4OKsUKUulxpMYyiI8mXdFUFrwecTU0yGjjWDORyr1thKzVkZhJlnA/ODjYd0SGdscSjLQhpv87DGwZWNHfox/w53/+57hz8w4ymbjxg5hcONo/xuOnL9Fq9YzUIH+UbaAEyNR4BnfffAOLc/OW1Nna3MXm1r4xqRfmL2B+bgWxOE9lOKCPTEP6LtVKCbVaGd1eE1XTV+4gnqBvTnJM3fZfxlNkPz198hwFFrnqA2sXVvHarZvGyn3w8J7VHJidmcbS/JzZ/+PcMZ5vvUC5VkF70DGAvVSm5E8Ga2trdnLq5PjIEiOrqyvIZY/w+NljWzNkTJcrZwY2GABtGtJ91BtlBEMkqbRs7S0uLmJxbtHmR7fdw+Hhsf2enJzG7Myci4tqrmi0gADu2QSuWfCQ+8fzp08tgURmJMdbNVnqtabZpTCLZvGEGQPmYBijY2nQj7N2DVltTHbyKPPly1etGGFmIm0JXX+0jxaaKDROUW0VUe2coV47RrmaRYsC9r4Oev2mAdAE9ni8nAC0A2f42yUa+My2tuxoe+tVoSyv/6mYWmQX7k2KYRUHCYBWPKKA3wvwCojie/wc76+Y2IBDHrofsuvk++re5nNTumoowcHXFQfzN+2/iDm8vorFy1fm9b33FUGI7yvGoKSNF1TXM/C6/L4AOMUQYtIqzhGoovhUsauur/YpDhALVf69gZ1Dpp0XMPPGrfq/JQ+GRCnv/b1Ai4AiAzuHfe0FsrzgC9vIZ/eCSgZmDqVOFM8JCHJxqWMFeueKCG4CgjT+XjBOr3nBcotXrGjpOWtR7dPn2TbNIb2mZ7Nx8zuMhz8i7YlUZnH68HQ026141NW3qb5KSvA9kQOIZ1jcHXaFyPjPiF/D+l0kw3jHvDckUBGA5uuUXjJgelgIVDFvOOySbpRjs34aAsb0w3U9R8hybG0C0PycAGiyfr39QKa1Xa/t6v7wWRVXKvYTmGZAIEHu4SkEzSeBdsIphMFYnMsi5kNms062e08nixAlDISf9QKGWlPCZXhPXkf4yqtkS99hD5qrWpuaB7I/WvuyFVxPLvHwh9IbWgvqD+/aUvu8c5GStPxba0CxNcMi3psAtAGYwyKQWgPsf46XAGgvhnIOhjpwVAC+cEER6mivhBd6+0nxuvObXC0nrRHhWK/WjM+R/Zi45RgIZyMhRmA628x91fzCIY70fQDaa1vVh8KOvO0R/qI5LlKm9zPCrfS8Xpuk/8sOmFM+BKDVXtkT+SQGzgcdLskxF/7Kz3FduX3D2TvhR9qb1E88uSD7pP3F9obh2PuGeItsCwFoAc52f59bp3xOJon5HIz3fP/rf/9fDwQS8U2JY3OBq8GSgmCDZbjV4eosIf3aBHktY22cnprRpZNBx0kbhwy3jLUmGp1C/vCzXkdFGZrzjncT3LGXHQNbgaqxGqnjOjwGwP8LMJSxVXaWtozXIABtBnhYxVEOvz5P54vXSySSr3SnBJyyHTLemvR8j6+rbzmxvRvFeabXaQfrWJLYqLqODAufSdfk82hDF3injZ7f0yYroIzjoL7i9WSkzDgNM1ACodUugdcyylowMjYyEvzNfldf63gIAw2xvzXWmvwCIjXZXzmjw83SFRcM2PzhjzYvLSy2ia+5/nDsfX5exsYlUhwz2stMt4xj1wGT5/NYgZrL5L3anIfVRuVkUGta92T7tRZaHeeEyKngNTQnBaAq4yNQWs6Ugb0+l5nyOkwWMI2MGJiidaE+ljY7+8YZVuuiV8dAZMhlIGWw1Ga1U4ka9a83y83PilHN97UJKUNnBmUoqaHv8W9lk3W0k+PDsbCNxqPP7m0vM3NaY7ovn1UOqNqp+SVwWWPFI0TsEyWyNJe0obMtnIe8jipMaxPkb4K2piE9dBo1R883KHd0RBu5dO15H1v/g4DpRxGAtjH0uWM8Y2MZBIIhFKn/2GJBt1GEgxzPKOIjY0jEJ9AbBBEbTWEiPYmoLwx/Fwh3A8aOzR+fgIUP2Gbek0dznW3t4/GTh6afPDqWxJXXLuP67dfsyDyBoJnZWdP0ZL9kD4+t0FfxtIhmtWZ6aYNuBy9fvrQAmfNxZ2vXmNMMJExXcWLcFedotdFiNeF212QveNQ0e3KERrVi2rJcd2Te9U0ugs87hp/88Ed4/733bB4c7vCI/xM8vv/UjtST/Ur2Q2ZszMCEsYxjQVMH8+OPP8Xs7LSNEf8R/H32+IklmjY3NsDgMzXUtwz5nSwPGadkdk7OTOPKlWtYXV6x4/4vnr6w7x7s7RvLk+08LRUMoGBRq5FE1DHdyOgYpeZxGpevXjIWNecRZRwYALOPCGQRpOHR6z6PDrKQSadvTLVYOGane4I+Z4vZbl6z3mng4OjQWMTU+M2XC4jF44iOjFghQ4Je2UMWqQrj0uolK/5EORGy5MjOyKTH0egQJO2BbEYeK+d6IABdq1QQJeOfDPWuCxh5BIv2hHOEbL1AKIBc8QzR0RHcfe9N00kmEE72ZaVUxcneCfY293C0c4BBo2vStQz2Waypw6Rrv2kFMIvVAjKTGdOb/eEPf2jPyvlCuReCgM+fvcTTh4+RCCUwO+XkE45zJ9bnBGQJPn/60x8gMhk00Kd23MG3v/sWO4+3EGz7EUPM2I0N1JAv55E9zZl2HItwpTMZLF2gNvSsAW/NRsPmwuHevjFDKccQi8adzEQyYQB/NpczpvXc3IyB0ixcRjY+q0YTiKUuM4EtnrY6KxCI7mJmYQbrN69i5dJFW7MEt/O5nLH2Xjx+iuePnhm7zeRhmHjgkcZIGNFEFLOLCyZpk5pKI5V22qt0Ws9yZzg7ymHv+RYefP0tCkenQKtjkjSjY2NITkxgcn4WI9R3np/G2mtXkBonK5Snif4/ut4jRrIsyxI7poWbmWut3UPriIxIXVld1Vmiq6ampzkDNgroBfcEV+SKi+GsyBUX5IDoBckFCWLIXjSHxHAAds90dXdWdWalqFShPTw8XEvTWhtx7vvH41eC40DAw93t///+E/e9e+6557aNSb63tWvgM0HwaD+EqdFxA8HJ3n6xvWkSHO/94Pv42Z/8DLHRuDGBCZobe7LawtHePr754msrTEjWPPuPRbuoqcw95TR7iocPH2IQHBiDmPMsmcqg0+sjXywZoLWytop7b9zBjRvXMTs3CcNrg0Cz20WpVkW5VnVjFoDJDg28/iHIHInF8PLFhjGJKW/A7AZqEFOXvlio4Pgsj8mJGbz97ptYXnUMEDosHWozV4HSSQmbjzaw+fAZnn7+CM1SBe/cvW/vsbe/b4xIgvljc+NYv3cRV+9cw8jwqNMn7MFkczhHX2w8s7T+1dUVTI6PW7CXNtsFxWE69zsbOzjaPTCAliC5nTNZFyMcsAyGH/7sR1i5Nmcaz+0aUKt0DDA+3j3G1vMXZhNpo2lDKZXBts0szOPNd9/Gg3fexvzSMpJDlDgAzo77OHh1gE6tZQEoMuXPjg5NF/p498TsDOcPQVEybkZGMxb4I1OXWoOc+www0BkmUD5gxsrEMIYmx7CwuoDFC8uYWphBaoKBtqDpNRs3hTJ17QG6XDtdSqS0sbezi5fPN7CzuWPzndku8zNz1kc2Hr2uFT+k9ALXBm02A36U+qAMCfWqKYkzvTRneuiVch3NWtsKA/IeUTvzDyMWAc5Oj5A9PTRwNRqImJZ/ktJV7S6q9QbGJ6dw+8Y9Y1mT4HF8fGoBrt39Hezs79n5YGp6AosLyza+1HsnWD+3MG/PZrsIMppDFQkZ+Lq58cKkGGgreQbgHOTfmcWQLxUtiMt9nfskg7sB9C2AJeKDnZuCAdNiv337toHv8l8sOF9r4iyXNztELWs7b3mgCM9m01MTuP/mA0yMDTkN/3wXTx5v4PSkYEGYmelFjI9NWUYPbTOBEILLjXoVtXoZ7U4NbdYzGDhJCIKezHiijWcWEefx7776Bnv7R+bcc+9mIJftePbkKWrVsumvj444DWjH+i4gFAuZNM0B97jtLSQTaQtMM8W4WMhhOJXGlcuX0Go18MWXn+M0d2qs8XqdYDMJQ2GLFJmzix7iiYiB5fyJe1Aq4UgTzKRiUJUGYmFhycDgDINcDafRSr/w6ODQ3vscVBx0LWBWKhUdMSDQN5Y735frstmmj9dCqVy1vW92fgH5csmyMui/SfrBZBn7QXvmtcvXkBnNmHY7M18qnSKOc/s4K5+g0jxDLreFUuUYtXoRA7StvwdoUejFJEd4HwdwEYByTjoD8PbVZ3FZFiB053+eWUVaEgB0DmJEX9em4VlBQIjOlvI7dK7W9Ur79gNUAnsMJGCRaw+s84MYroEwjW2dZXVm1pme9+a+yvtwDDi/RXiRLqmBb15NJflYYtDZ2b7rCtfzGbzPOYDj+VICJvUewgvYVq413lvAMT8jVqPAE50J5Xuw7fodr9M16ke1UT4HP+v/jIGOnoSCiGN+n1Z+mB/fEOCm/hWIz/uwv/zjoXeRjy7wTO+t9snPkE/Lewg74bXONrnML91fvpyeYW20kJnzUfSl9soXFUDr/7v8KRLu+HX+szeH+TuODf0AB1S5woZ8Jm0P2y/gWfPP+X+uODwBaD+GoDYwW4SfF65Bu2t/CzrGcJ1ZUl6NL7ZBY2eFWZkq4jGmGaA1X8/7rIBV3tvwBm898h4GmHkyBbZsCWr2na/Bc5XwCWEc8uf5OYGXfgD6vKM9spf6/vfWspfZzt8pS5j2yVifHpDpf0+tB61N2QH/XBMALJDXxmzg8ByBgn4QW/NaALvWjrAy9l8ymf49+RnZIT/+5L9OuILmHPcD9Z98dvvZihP2rLaW2S5qNnhzyuaVB0CTxCOszg/OatxEspQ95O/5HP4s4qG/P/hMB6w7AFlYj8ZIQQrNv6BXQ4zt4GcMI6Jd9djX6leNv9qoII3aKYxRc0f2Q2tY7ffbcY2P30bIVut+/rmm+SUM1a0jFwxlcFbrWNkIClbYPZkV5+0T/K77C9eS1JTsjvWBZ/utnaSKe32i+WD20FMZIAAtu2RnaK9dbCvnPAFo9pmIRLyHrYV/+c//UwOghezTQbGiEEGHmLMhWkBaDAKDNfH5XREILSp+lg/jQYObmUBoGWyh7ecREW9SiWVK0EiTTfeUAZSB1QYikJGf9wO1GjBOVL4TrxOIy3s6fWJHIWexQVsIYceo5Jjxvcg+k3Hg9TwgSxZEYDGfr2IIWqACwgRCik2hDUiDSK04yUv4gT+2TxuegEsdWvgMfpbvpWiGgGUtDB0a2GZJVjiWl1uUMq7Me+W1ikzz3Xit+lEguyafH8gU4ChWMPuP78k22GHUA5IFiupwps2Y91Ik0IyV915i1KvPZFS1uehQ49r2WjPK9anTROMz+E5shxaejIuMpxkcTzpBi03jQga0ggeaH/ybFrUOCQSgzzdTb9Pj8xW51TXnkVjvoKZ3IVNPY2K6VrWa9YP6Txu3P4rKfuPnnJSGe3+B+v51qPnJ+2mM+V1GVBuGjI4OLPqM2sWfZZz5LP88EstZQLPeXevfb1x1nd+4ke2pOcx30OFc80IbhzYZHSBebyi9c+kW/5rRmGte8zq2lb/XJmvM5V7PAE1+cT1RY1P2jp9VBoUOvayY6w8WkSHj7I5X4csKOgeNhZwcyqBqxS/JjKaDNIFAcAiJ5ChGh2cRjMcwMj2OialpJENJoD4AGn3kj3I43iUjro5SseBYt722OfYEcaiTu7O1bSnmcxfm8IOf/tBA1Kl5Mu3Slo7N9hB8Ot49sqKAOy9e4Wz3wFLAz46PcO3SZQOr906PsHWwZ5HQi5cvGeC0tr5iKW5MdT49PkO9XEExn8PTx49xcnSI6ZkJpJMJY971qNU76OL999/HL3/5p0ivjJqeab/QRblQwqe/+cyKnT369hHa9balJI+NjZhtYFrW0to6fvKTP7JUYR4qOSdZTO7p4yco5l2hQkqMBAYs4hg0KQx+0REn23tqZgY3btzCyuKSgewvnr7As8dk3B2i5RXFLdYcC5op57EEI93O4UqNJDE8nsH80qw57wRZOc+oUb+x8czkP85OTiyVm5kSUdN166NRq1g6Oq958OCBsSs5VwjUE7T++OPf4OGTxyb9wemwuLSA2YVFxKLUMK5gd2vPGFVk/VHjlnN9e3cP2XzeAhcgu7fRQCAUsoJ0ZIL1WVSEBbUCIQPJS/mS0+8Lko1fNy1NAvIESA+Pj9DoNrG4vow333vLmJFc82wMAa7D7UOc7B0Zu3dkKAkeHg5PDlFv1owdZ2BFtWBBDepofviTD20+84vsdvYL9T23Nl4iFU5Y4UZKYTEgQXCU4Oqt+3fw5gfvYG55DKzzcbBzjEeffYtWto7x+Ai65ZYBhbVBxZ6Vy+fR7HVMuoPA3VvvvGnMfqZ+W4HeYgnbr14Z+FculRDqu8AVmTO9YB+1VhPjMxO4cOUCpuZnMLsw65iuDCT2nSwH5V14H7Iqyc5rdVsYmRrDpetXMTMzY3s4Qe7HD5/g5YtNk2goF4vGfKdGP6VKqBVLJiVZ/xeuXsTdN9/A5PSEsx2Npo1L/vgUL59uWGHPWraENtPrm13TPh+fnsbUwpyxVEfnprF8ed0Ay2SSKaSwZ25R4/vFK+xvbaOa5bsCU+MTtmb2T6jz3cQf/eOf4e67D9DPhJDMREzXokJdb8qs7B/gq8++xLe/+wq5k6yt5dnpGSytLNq64fze3HqJDjqID8eRZLHJJIv4DJnDQHCZ5yUWsLy4voZwLGjsZbLyEQ2j3m6hXK1g7+DIJIAa1M+LhgwI74cG6IeAWCKMu3dvm0QI60wk48z+AI4OCjg8OEMkHMfM7CSGUmFjeZJh0Wv3jKW/+2LXdNJbpboVSH3+8DGurl6ygl+U8SBLihqP0+tzePdn72HtxjqIA/AMTj+8VKjh7PDY9OB//be/QimXsyKGSwvzBrBRGiCbzZk8BYHMbqNzfk4ImKxWCL1wAMvry3j7e+9g7fK62QWT9ag2nZTF3qlpHL94sWlzgsEj6p1TVmZ2eR5vvH0fKxfXMTGZsayVZh2oFrqo5Wtmix9/+QjZgyOkEnGTwWFRVkrbMMDDugVc87ST3N8ZlGENA7LR6DBbwJNakGSVjaUwsTyH22/expW71zA0OYxuuI8uz6/UwWYRIYbOOn0M2n0kw3GkYgHUK13T2H765VM8/foRapU6JoZHEQ04IIBs22whawX1GEhj1grtCwM5zGihDj4L67V7fSwsLiOTYiaPk1siqGX60pEAhseSCFBbvl1DrVpBr9lBJp40+SBmjjS6fQyPjePuzTdM15rna7LXnz55jqPTE1uz+WLONIRXl1cQCydwsHdo91m7sI7JhVlMzUxjfnbGilVSHqJUqhgIy4KB1XLZQPzhNMF8l6XJzBhJfUWTQ0hlRpBKJr2CZHW7jkFI7vlrK6tYWFq04Ab3DO6/XB/tRsuKg8aTMdPHNx+k+5rlQ+B6eW3VAJNun+eDLo6PsqaTXa6wvs0kJsdmkYhnTDaIwZpmq27yTrV6AU1qKwd7JgsRiQYtyEXNd2YpZTJxlMttfPP4CV5t71kwjedFMpCrtTI2NjbQrFVNuz4WdYEAOyPGQhgaTgERV4jx+OTMgFW+F20cA3XMGFlaWrD5/ujpY5yeHaLTYz6AKx6YSEaRHko6ZnIshGIpZwUymRXDvZtgLAtJTk1M2liSAc3Awc2bt7G8vGp7IM8mlAz6+uuvnVZ/0AFgLFBE4hPtOgOZ9L1mZ+dw+epV239YFJiZLnsHh7YXMYh9cHpsZzbWcqDvyv3SiqDFhrC+dtHsXjzJwtNANAW0A8BxPo+dw1c4OGEAaQOlyqH1NwFosqADQcp6BKzgk2V0mL9kxzoLRAZD0lXuuxojbaeNLNDGztU+zVP5yyJuCKg+Bzs88oN8CgEs8pV19uX9eQ3/8cvOywPHytOZWr6NfIJUwhUqFPCiczOvFduY7eP//YQZyWYoi1L+pfxa+SUEoP3P17lb/qnIK0o1F8gqX1aAjRECPCKJdIXVD/YCHsgqgFh9KhxBRCErUOerFaRaOvwc55X8U38/+AFE+bkCh84BTZ8uqkAi9rnGVH6j5oGAZflYAqTkd/vBOvlbYowrM1UgOtugNvqBOP4u5pN68PeTPq97abz8YLQBRqwj6TGV5eMIHxBA6/eB5BMKxNJ46nkEJPl5rmXJogrcNpDY046VD0apIns/MBPQZWbwS0Ep+bNW8I5+rBUAdXUAjGjokb8UVFAfULbK7JECBI6ke04met1ex2zVvOVn/ONrmsme/KT6Sdfys3yGAjDCm/w+JmPi3HP4OWXQWj/4ZA/Udj/OpXtrTHiN1pLub+u/5fmdXlsE2PJvwlMEQPvnnu4bizlZVH4JCBagrLUubEZrj8/X+hMALQxB/UHA39oJF5hikJTXqK95NjEbRnvq9a8wBn9wzmFurzP+1W+6RviO1hefr6x82WPNCT1beIjhal5ggj6C5r09g5rWno01W+rT4Gf7hGsQmxXWJHxS/SS7q/73zw+taeEmfrDXb/811v626/5uHjkwnnugxsVqGbEQsFcPxfaM3u9rPav/9Hxdq3mnn8/tBokMkk/xgHqbHyrs6Uk9eT8agM8v4gpsC/dNA6B5xqFvyzogBKD/x//6PzcJDqHT7ERewIMEJ442Hm2W/KzS9LUZaqELKJXBMYPiOX68v1J89PJiqGryupTQnh1g+RktOi0QLXS/wdazOChsl6WMezrRAjx5fxX/UwefMxg9w6cKxwSgeR9pC9O51/34jEjESVXwnjpICCyUYWKbtAj4zvw/nWgBr5pAbsNx7eahiW3XOGjRy1DzZ375gT72lxaejBOfo/QYMXHFKJVh9RtcMn90X7ZDALQCEpIS8W9oDA4oaEFnVoApf8ex4wFCzzagyUsfEZNZBypt0rpGm5oiOFqkbL+Ms/pDG6EKB8oI8EDtjxS6YIIzhjqEaZOxed90RYv4JeaujQtcsY3zjTLm/u8H0c3AWb05tzkIuBdYLABc1znA2Elf8He2WUABj+C5BrLWE9ujKJ+MnsaI78KxZvqjf4NkG2SU+Xfeyw/u856aQ3oXsYdtQ/ei3LyngFb/xiVDqT5lu7QZ8XP+AJQfENYc02f43cYs7opKCJzWe+pabSIyiBp33s/9zUW81R7NGX3XAVd2jPfVRmDjHXK6ktrouHHyZ85htkX9pfVOxp82avtdz1uTLa8SendgTN/0yMh5gcJ6s2cSHLEkmY4sQjqFhaULGJ+dRXzcVYknM6xfAwY1oHRawcHmNs5YCO/s1CErZO0GmRIXRrVSx86rPbzc3cLazQv48T/60NJ9RyfIhjQlCuJEGHSBaraBg5c7+ObjL/Dq6aalmrcrNcxOTmN0chzZegV72RMr0PfgnfsmR0H2aSQIVKlJ+mLTCpWdHR3j6eNHODw4wGgmbQWc+mEg26hhEAngl7/8Jb7/Tz5wxqQDdIsDVMtV7L86wMd//w/4+vMvjWHoJB/o0LHjgrh+9w7+8MMPcenSmr0mAY7Tw1OcHB7h5YstvHzxwq6jIxsJkj3nKqvzH8EoMuCuX7+O1cUl1CsN7LzcwvOnz4zJyjGl80/dZwKUpDny2dSpMzbCcBL9YBfJTAKTY+OmFalMGTJl6VizoKEFWcg29GoBcH7w5+s3b+DWjZsGXhJk46Hl+OAQ//5v/h0+/vhjnGaziA7FjME1v7Bke0epWEP2rIBMahS3b97ChdVFK0S18WITXz98hHyhhLjp0LLYWwOrS6uWIk2dVDIkyRgjcMuikwSmAlGXAk1G5Mz0nL0X5SxOC2cIRIKmIZ5Iu2KaI8NjVlCRLNtavox0Iom5qSljch2fHhnw3Ow2rTggpUuSqQSuXLmED3/8I4yOjNt6ODk69SRKdnGyf4RMPGXsN4JwkVQCXWZ0RIAL1y7hzffewdqlNdM33t/axbOvngK1Lqbio2jka5bmXe2wkFUVxUoZ9W7bQM7v/eEP8M4H7xoT1fSKKxVjxp0eHuFk/xCFsyw6dSepxOKWROY4B+fXl3Dtzk2TBCC7mdIf3F/5RVZktVgxIK9UrODl5iY2t14gV8xjcWUZFy5ctAAEbSbnDxnwBG5ZAJCgH4uScJ8i8BmNUXM0irGJMbz3Bx/g2o2rBuxynrLo1vHegQHQW0+fo1mqm440QbtEksX3xjAxO23FCKcX5zG7toTppXlkvKJs1VLNgP3jnUMc7ezh4NUOGpUqZiZmkBlO4ejsFLV2Hf/0T/9jXLl/HbHpFGJpGCO+eNqwYNPp3iEeff0Iz799hCYBVi9tkHaGICKlWs5yWbQHLSQmhzA6OWaBD/7j/Nh+tWMHyLm5WWRSSev/XClv/RlNJzHg2ZBOPgvBxdMYSmdQbFRwcLKPeDqGodEh/PQXP8HduxcQjlOzgAcXJ+FRPQMK+RZq1Sbq9Rrq1VMEg9wLqK4eQblYxs7mLnKHWcQRQagDPPzyWyv2OTU5iSjtR8AVmJ1cmsL3f/EBLt1bNIYyn8PhbjWAUq6GjUeP8P/+P/8WX336Gdr1Gq5euoyVpWXsHx5hd2eU5UF9AAAgAElEQVTPCq+xQF88njTtflPToePGIjqRkLFqaQspQcH1w+AFNRdJEa/kqzg+PsFpNm8FMePpBEbHR9EO9DC3NIc7D+5iZnEO6QwD+kClNEC9VEev3sO3n3+N3/zqI9TzZawvLJrsEuU5eJai1i2lSAhqUk7D9KibNQs6sQtZdIm6xX3KtbAYYzqKiZU5XLt/AwuXVxDJhBFMxxFMOK1tizux/wmOtsmEps7JwJhtlIfZe7aDh599i8JZHinWLwhT9qqBs9ypK3YXCyE9msHw6CjGJ0ZNe75JaacC2dpFRENJXLt8CzOTM2ajyToulPLIlbNo9RmMiiOeCqPTbaNCZmulikwshaFIHOFQHI1mB5F4wrJBCFJSYuH55gtsvXrlzkfhkGn1J2MJjI1NGOPr+OAYvfbAslbWLl+wbIfhdAKNRteCg1zDlJTY3tkywLLTbFhGHEFW2neecxh07vYHmJpdxJXr1y2DJ+ydyZ4/e4Znz57Zeue+MDoxjlAwbDrRBM0ZHCQLfIgyQWMpk4ChXJVlpbUdYYf/eCaRP9Pt9lCvtY313Wx2MDe7gLnZZUyNzqLbcZkflUoZ1UoBlWredKATyTAmJoexsrKAhSUGqbh3Ap3+wM4ADFoenJxZQIgBzYWFOZtDL188txoJ8WjEwFFqKRsQNxQ3KQorxJV0Or29gcsc7DRcMbcWgetEzOSGCAAzc4gMbMoWmSzTUBLLK0sYp5xPPIJc9hiPH3+Lr373O9s3KNBh2TijY1abgExo9j33nrm5JczPLWB+ftnOSDs7O/i7X/3KAsLujMxAM9/PnSlppxjkvXTlKtKpYZQqVZPfOjk+dbq/gz7imRQisYjZbso2MTDMYqTNegvRSBKjo64AbzwZx9T8JDLjQKM3wPbBKzzZ+BwHJ49RqR0b4zwQbBsITQCaQQv5KWKpmy9AwCHEMx//TkA6YIFH9qGfyScAWoCQzsg6z+qcK8BGWat+spP8TJ4z/QCmAYNezSZmSvE8ouc4UMKdrdkeFmjjz/7MPvkLIsn4wRtJZ/I+Ou/obO0njpz7Uz3nP+mZaivPZ/JpBaRqXXA/lj8rgFA+lIBinrn8/q7IWH7fke2Xb+MHbUS+YvstaORlDwt8lv/HZ373S3iCfAQ/wOgHDXmd/HhhFbpGbZTvIWCLf/f7NRpfAX5+nEN95Aezvuv7GgAefA1mqh1+/1bjovfi39QOw3fsjPRa/kFEJvYZx4BZFH4MiP/3A6Hy6QWyCZBjdpuf8HPedk8DWv4ZmZH2fw+oZAaRMCb1n3svLwuVmSpkWHIREqj2aiL5MRrzV33F++z+PgBaoJ5wJM0DP8CmeSWCmPpN39WH/FmBI81pzRP+nsCr8Ah/0ITP0rpjX4vMJ4xLPje/a23wfs5/8TKKI1F0Wg6A5Jdsih9/ez0ujpGs99K8p21m3QyNj74Lk/PPXf96ec34ddkPsjGaw/SjbR4GXACP/e+3Iz1PE5pBdf965LsJl+DvaUdE+JSEpuysbJT6kt91vYJifoKcbKLG2WxPyCNkdlxGxjkYH3JyOefrx8OQ/ME2h/k4YFYYhD+YIPslTEXjrPnB71KO4JgJF9IY/YcwDf+Y8Hxo89hTaOA17C/u98InDYjuOmlSYYCax2y71qJ/fH8vaERcp/u6UKH51V4GS8gjtTKQ4GyiI5KSCcL78sxiQSRvvfKcw7MX70HZwsC/+u/++UCTWpEaS7fwAdB+AyTjrob7Nx9tbNKKYkdKt0bMTgF1Ap8JqPH5Anv4ezJNeJ02QA2IQFB/hIYGVO1zUhouxUGREKVc8h6KDIjZakAhC4B4Kf8WoQk6CYWRkYxXnblvB1oH9rlIt5tA7rlst6K3mtjsB/alAHwOjGQGNMiv+9RNIEVq/RNYmx+v14YszRj+zOdqcitSzfbw4KzPS7JBm6PapMNxhOxKL4VDbVB7tWA0L/h7PpMHC92XB3z2h6QJ6Kzq8M33kva3os8CKHX44XW8P68TQPvduaG+14KUIeF3v1wDr1PkVMZWRp9t53v6wWkdBsUUtnkfiZx/xhljB47qYKd5LyNCwFtG2x8YUWRYhRv4efWj/8DB8eIzZeykZa6NzbH4XOqT+k7MBX6W4JOMl+amQGvTjPQ2N37XPOP1OpSJrS6D4gfd/ZFH/6YgIybDxedqo9Ma0c86qOkgpXmotnKj4v1kM/gcBQTUr3q2/xDF+7qx8IoZeBu6nqdNTQc5gex8T7ZNB1pb87yPB4JzvNhGriFL1faKx/Bz/GLqltYB79lqk6UUNGkGpuCTxBOAk+phYa92u49QOIZgNI1gJIVodATj0/NYv3Adc6tLiA4HECKG1gW6VaBfBdpV4Gw/h6O9XZRyp2g2KJ/Rs2g/mYNE+E4phbD9CuOLY3j3B+/gnfdvIkXnqgZUKgN0Wh30Wx30al2UjnPY+Popdp5vGuuNADQPVuPTM9gvnKEx6OLG3et46/23rPDd8FjaGIXd1gD7O7uoFauoF8vGrHy58QKNRs0Aqqm5GeRqFeQrRXzww+/jxz/9CaKJEIIkc+cHyB6d4nDnCF9+8gUefvmNsZjHMmlbs5Vq2Qoh3aDO6od/iJs3LlmqcnavgOO9Q9OtfvLtE2xvvkSEHeQVemL/Suf3NJdFajiDtYsXsDA9C2bGVvJF7O/umQ4ukV0VKOLBlodBSwEy6Y+0pQ/nCqdodurm+LKuHecCHXDZATLKeI0Oi0krJuaqS1N/++b1GxYkojwAdUepGU15AwKYtUYVAWrPRSMYn6C+dgakh5I1vzi/gjfv38PiwowB4sfZMzx8/BgfffwJ+p6udD5XxOz0LC6tXwKLHbKwlABoAt0sGkgAmo6wgfOpFDLJjMkA5AlkNCpIZtIG/pGxagXA+kELdhBojCCI9BDliwK255KxzYAri07VW3VrNyUtvve972F4eNTsOsFbfpZp+9QrJgBtslmBAEanJhBOJtHudzC7sohb9+5iadXpyp7sHGP3xTYC9R6Sgxi61SYqRWpNF9BlkatGHbV2E6V2DRevX3XM7dkZ0wY1RlyhZEGQVxubBkD3Wz2LqhN4Idu7G+xjbnUB1+/fwuzKPBbWF43x3jL2aAvFXNGKx7UabXQJiO/u2jh9++03xhon4DcxNWl9REeVLOlUcsgF44MhA6NZSNLVH2CQl/0EyxowFvzMtDFUGYTIHp9Y4IZAcL/dNXCKjFGzc6m0FU0cGk4b8/nqvdvGpk54Gogsgvnq5UvkT/PGkD05OEK1WDIGPpmMhUoZrV4L//hP/gmuv3kb4YmkvTv7o1aoIHtwiqPtPWw/e2lSHslIAsFAwJikbPvY+DjiQ0nUGnXE0jGs3lnH6pV1Yy0S+Dw9OsPGk6emM55MJKygm6XcthtotFtodinT0gWZo5NTM5idXcD84iL2j/fx8NljhOJBrF9Zx09//iOMTowYu57s816XVjGETruPVqOLQrFiQaKz4x1QB5LvR7YMi8blzvKoFqroVFtIJ1I2ZswusMAqGZsJFveLYmJ+DFdvr+P6vRuIxZNoW1GjgLFqWBzs8bff4LO//w2++O1vUSsUMD01hYX5JZyenmHvYN/YrAyILSw5PV4Cz9TBJvuSoFY8HsVwJmXsWWpPmvwLqLtJkLGNarOBaDKJtUvrSKZTSKTZr1UEYxGsrq9gYXnJabpHwgY+584KFpB49PVD/PbXn2BQb2EyMYTR+BBCwZhJsHBeNVodrKysWFFAAoGlUsGAVGoVM/A1MpQ2e9BlUchgF5Ors7jyxnUsXFlCbCKOxATAhJpy3Wlqd1tAgEFJ+gVNoFlto1qsolGo4mTrCAeb+2iUamYPwn0yiEvGOg4mwphanMbqlQsGxrPoKzXsKywS+HQTX//2ayQCGdy//SZmJ2dt3yYAms2fYedsF91QG2PzY8hMZTAIMSBZQu7oDP1mG61SE4MOpTpcwV4GuCgjwUAEgyMsuEmwlOuKc5aZM9x6O822MaDrpYYVYrx//z6mpiZMm7lcJvB8YFmXZG4TDD882kfACChpk9LhPmJnjGYH4WgMF65ex41bdzCSyRibiGAiC/JRrsfO0GTkdtomJ5EeGcb0zJydB8u1OsYnx7CyOo/R8QwiJiXWM+Dz8PAIT58+xeHhgdUJMPIJwYjuwNjZZKUvLa9gdeUyJodnXbHgVsPGudGsOj1i9DA+kcYb929hYXHGMgoIXHOOdzt95LIlbO3u4jSfR4Qs+njSbDXffX9/zxjyzJrh+8xOT1qALDWcsmwRZgZRboTOdyScsPMQA22Ukek06gb22B4fDiIcDaFSLaDCYpeVvDmUs3MMuMZMkiMeD+PF5gZ+9/kXqFdZbLhnNQmYaUDWcijALMeOFehkXYypyVlcvHgVly5esed+9Hd/h4YB3ZTXqNleoTMpQXLLTEmnLIhJALpRZyA5bBkC6UwGM4uzGBkbscBaOh23DIhms2eZBKdHORwcHKPZatkePb86j9mlKQxPJFFpVvB08wu83PnCGND1VtHYzwi0EQwRTCaw4sAljg9BaPM/OQkDBHidb8C5JeBJ4J3fude5m0QH+Q4CIXUm9hMoRPQSeKHzskAo+XxiLFOShOcpP0nHD4Ba9pzHChRwLbCb91Ib+BkBWN8FvOTryPfn/UVQ6pPl4J3F5f8ao54BDxaTpsyd54fwnCC/VViBrvGDuSKJCNiTT8C+8IPL8uP9pBOe05XFzeu55/GfBZy8sz8/4wcQBdyqTX6gTOMnP8IP1Am41fvrjKh3kg/iJ+/5/UjzF70MZLXptV/jABxeq/b57/saoHTMRvm5aruAYvn78nO+C0KSqSySEq8V41jvRpup8RD+4r+XwMfXwLWrFcX7CvBS+zgveArwg3jc++3vYY/Y52UOCJyXv84glc1rSU56jEsyU9keAY+UcZOfz9/zmdZur+idH9zT/Nc46Znmu3ugrPxhfyDAPz+0TnVff9DIAGgPCOeRXv0hYF3PZX8IgxEmoTWnOSX/k+0SKG1+uKfhrHmjewpAFtju94ttwXqBCALQapfskp75GuN4DVL6fV/NWa2l19iYk1Szvgk6eSK9v55NANr6lAwuX/FCf4DGAmjJpJNf8jAiflb2S2vxu+Dv6znjajUJx+C1fkIZ78t2GJG26XAH2RjK8fH5wtH4Oq/XnCMnOmkaJ8Ej2665pz7lM9SffDe/LROeITxL7+Vfb+oPBdg0D4TXUKLQ8KGwm+uyYYZNeHrPZh89HEPzQGPrxxj1XNkOe9bA7R9+Gyaci5+PekU16SM5HLflQHwP7OY+agEDrxYBM7m5D5wD0P/Hv/wXA4FlHAA52zzoqpGKNKqx6mwBaXwpoe38nTn3TEnzmK/8O506MXMFmAmcE2DMa9mJ3Cx4aJMMhya2jKciIDY4PadRxLbzPpxsYkLzOoHH0uHlM63qshcZZfEcyXLwQOU239C5ZjUnGDtM0VOLJpCZEXQRCxkYscIFMKuvFIHRRFJfyzD2vGqoArEVEdEGr0klWQCxW7mwtDHxWjFj1dfa7LX4ZKT5fG0WBmj23QLk39nfvI8WijYmbuBaALw/+5Cf5X38elB+9rkt6k7H+pr63/yicyIJC8mO6H5cLHSS2V/aONgWvr+0vQUa8jm2mXmMFYGsGn++M78ke/FdA6WFJmPI+/Oz/JwMlOYcmRD8nQ5o/tQq3ocAtP+AoM1J7+83CDq4KTLM99BGIMCWbVF/a5z8TGodSHgvB2i3f09qRO+hwxnbqLnEa5SFIIPO+ymYwP9rvrFdYsPrgKuNT0ZMBwvNH7GL+LMMND+rdSsAXYcw66OeYw6L7S0jz89oo9b4yFBrjbm+dgwAfV6boX7m8/n+mpt8luRytJZlqwgoEYDizwTZOF95cNFzrc87Lv3GDmt2uDFCnAHQxuLuucPQ0FDKUtp7/bCltweiKfRYZDAxhum5VaxeuIrZxQlEiUlyd2sDjRLQ9PygZqmJs+N91KtFDPodDCXiyJjOLBnQTeSzNdPqLbSKuHR93dLdk2nqs3XRbDXQrjXQb3YQ7QVxvHOMzYdPUTjOGdBAMI1MthjZjbSbyQgevHsf9997gLHpcQylI5aBxCJO5VwRuZNTNIo1A3V2t3dQyOZs3l69cRULK0v467//WyRTSfzBj36AkYlxBMMR5LN51Es17G3tY+vpC9OEnh6fwNKCSxMmONDsNTG3tojvf/gHuHThMobiIVRyDdPeJdD4anMLR7v7GE5REoobfdClqHvFNQl0pMZGMMKij9G4sRljwbBpKpP5eS6XEgigSsYUixs2XVDGBSphTjUdbBc46ZkjTMfSBSlccJCHaQWIXACQnx3g2rWrJh2SGkoYMJunxEOlYiBAnfaZ7BKvijj1L0OhGBoVAi8BrC6t45233sbo2JCxDQPRMBqdNv7qV/8e7Y6zKyfHZwba37h6HaOpEXsvMtrIEi/ks8bqonwImbEstkVd0m6zi86ggw7lo9p1JDJJC5Awnd2+OgOMj46iUWEafdGKc1F+qlavoFp3ezSpqiw8xTU0NTNpMhw8qJIVTiCGa6yQK1rhSabsZ8/yFpiZnZ+z8e8GBqYLPj0/a9qx9NmP909RzRURH0QQ6QbQa3TQqJTRZkFI9EGZlEavg1KjYhrJD773trH6WUDLDoLVOg52dvG7Tz41FrQFIrjGYkmUqyXUug2ML0wZAD23voC1qxeMBVqvOr1Csr45PtRK5oLLn+UMgH5CqZRy2QUuY1EbT2oic32zGNfM1LTThw5HkD07w87WK2PuMcjBvSwSixsTkxrf/NzczIy1lfq6pwdHSCeGTF+VBS3Jxo/GE5Z1wQOjsffv3ML45IQVDdXeT112AkKU0KEMDseJ82piesrGlcUiv//hD3HjwW30h4Iot2pgMdRurYHCcQEnOwc43T1C4ayAeDhmLE72AZmlnPQESwlArVxdw60P7uDK7WugtnoxW0DuJIf9V3vGNi/nCkh6B2z6Omf5HI6ypya7MLOwiHtvvmlBmNTIsN17Y3MDZ8VTXLi0jpERx5wia9+C8V3aR6Z5J8wJrTfaqDeqKOVOTPfWDtGBsAGwnPPtWtPS+knjHR+bRPb01O0RQ0Om8c05FgwPMDM7jpn5aQR5BkqmEPCKxdAenB4e4MuPP8Hjb74x2QwyYBfnFizNd//gyGw89W/feOMNjE5OcWlgZ28Pz19soEd70O0hznEaHQZT2RWIrpRrqDdb6IeDuPHgDq7fvensBANohTxyBUrpjGB5dRWZzAiG4kMGBFKTn3r8z58+xReffY5+rYnp+BAm0sOIRrjnVFGuMA0mhNv37uL6jVumk54vULbkAGcnzIbpYySVxvDQsDFZq5QLyMRw5e5lXHnrBoZmgG4M6IaAZofM/xYC/TCig5AFOQMEpJs9JxVzlMfOsy2TOgm1qBHNNVlDNndqWsnUKL9w+xruvXMP4zMZxCjX3QUaZeCrT3+Hv/rXf43mSQe3r9zDcNJlutFWcg68OtpBYjKB1TsXsXZ1xaRumEWw/eIldje3sfntBvIneSSCQ0gPDRtz1QoV0VFnMDnmAg3M4Lh6/app4xs7s9I0HerDXWbijGJtaRnD6ZFz7WoGLvf3d22+5/JnyJcKpiNPSQwCoLRX3KubTRJHoli7eA2Xr1wzO0MniYGXvd1dO3MyyMh5Wa3XcHR4Yt9n5xextLKMUCiMlfVlTM8FLXDaZV3aHv0g4OAghycPH1ktg2qVeuMDJwEYDmN/jzr0JUxMTGFmeh4jqUkHcLZbFpQdDDpgUsdQKoKl5Xm8/703MTLGugcd7B0eGIBdq9WRzZVwRCZwr4f5hQWzWWQB53JnZiuojcqskeH0kAH7DLCNT42bzr5lyOSyNk8Z3KXzyLZnT0/MphNkJhjc8jJhjk72TZKlN6CvFUGYhRyrZDE5sIf7BQO+3BdZwI+BDNpLq8PC+1OHGCFjJAcQRio1YvIYIyOjONrbs3M/bRptLoM+lXrNaVTGnfYsgfu2B9T14WpsXL1yHZeuXLasJdOxH2bhMVcgkvtNtdzBztYeDvaPrc8YyBkdH8HIZAazy9OIpyLYPniMncNvcVbcQbl6hh6jM0HKOlECgDWE3DnAneUd0NxjILtPCQynv0kAWmd3nUt1vnX+gacb7YGefhKMABG/zyjwRGCjzUPPL5bGtV8SgRkTnOvK2KMdkt9kvgccK1D+I/8mH4d/Vy0Z3oPrV+d2/k3ndX0XSYTnZj2PLPjXvlLY/EL+Y/uVzSvf3O+/ye/h7+zcbCxXh1qJxMJ3ETjn70sRlHidyCm8lns47S5lakRkYyBJ5CYB43yWfEr5CX6gSKCqfF6Npx8E0mcEfrPdAm70N2EDIuk5wMr5fPobz3MCqNQnAnr9OIv8Sj1P84j7sh+A9vs/6le9m3xYgZ062wpcFbDsfxcGsQxo8shZmicCwtguv79HG2D+Ldzc1/vy3Tl/mo22nSPlk5nhIajI7BtqRzOw5WWY8zM8Y7n+c7We4lEXNGG/WUAh5DIu1D886wqMFs5kD/A0cNVvekeB0AID+a5sPwkpIi1919/l7/U7fp7Xam5wfbEt1jaP6GTv4xXl43XCzbQe2F6/v+tsqvuc7IDwI+5ROieaHwoHzvJzWp+8VqChGOrWBQTwfQUX3fN/n4nNzwt/4T35XL2viGEi+SlYKJvln8fcy+0dQi4znCcD9ZGRewYuK4Pzy78GnZPigGLJ6fA62ilhXgoKqG/0s/x5ja3WoUnCeIEJf3Y9r+dZ0AIibTcGCsBw/DnPhF1wP+WXnqn5Eou9xnD4WdkuYQZar+ob2USNl/AhYT1a88Ko+HnZOH7GL5HrwGyvtlzQjb/WMPuE76X9g1KnmusCk2Vr1X/fxddsXrPmkcdK11xX4EEAtM0piPTr/GuSXpzdcXjhea2zgSOB8r35LoH//b//rwaaQFqc7AQyoP3RE/+GoQ1JDRfaL4PBG3MT8rMeBWoKyBVbWQuCn9WgacP0D55eXpuUAAFGowWUyuDI0CsCxXYRgFaElx3CAxnvxQJXdEAZydVz2Wk8ME5NTTqdLU9PiAudn/XrANvp09MsEqisDYH3FxAto6R0KX7WbdQOnOeGLikOflaGXkCrfxKqL7Wx6Hm8XoxyAf5sMwMCvKcMiMbVQEo6Ul7f83N+yRAZBj6bm4aYCTKyWjwEc7TJag4oAsd7EoBmW9kWHjZ5Hyva5BXsEyjKfiXox3GQITgfZ18Eir/jP16vyL82Xo6FDmocO95TjqMOM1qAGhMdthQBc5EoB2w6ORaXzqC/a5464+RSEwScGjDpHTK0rtQm9oEfENZ76Fqx29kHMnz+uSXgzR/dZHE6/iymOecnvxQQ0cFTm5wOpxwDrUUdWgVaaxPSxs62cP04B8EFlviljU+blAIy/Jl9z/fj8+joK7CgYInmOJl4vJ8OMX5wWIEDGUBt6lwTisLx/1obWg8y3v7Nwj8/dF8+l4wlsrB1wOU78558QwWwbI4NPIDZO+BwAw1a9D1s2oRk+tjBgGngA26gLh00GE4gPTKOTj9kDOhwfBTT88u4euOeSRxEhnhwJVAA1Ms9NIstY3cxZZwF/4bTcUyMD5v2IkFtFsU5Oc6h149i9/AAx/kDhCIs9DOHRDKGZp1gVNP0kFlwKh1OYGtjG+1K3cCD4MDZFtO45PpptQ10fuOdB7hw/SImFybRGXRRpwPaaKJZrqFwmkW72kQsGDUWGa/nof7W7RtYXJvDv/4//w02trdw4eolhAloxuPInmaNyXi8fYRUNIF4KIbVxVVcuXLFmFM7e9vYPthGaCiM+ZVFrC4sWyVitpkauM8ePsbOy20DwKkxnEyk0KzXDZTVfKBGcIjauZ2OFdvhJpiIRK2YHEFGzfXM8KinKVmzdDO3QYY9m99Eu1O39GMGm1i0js4370FHk3NO2oS8jvOYmz7BrsmpcUyMjdmaoMYn53k2n0Ob2nPJOHqDnkkGmN2Mp22u9WodRAIxhPohS1NODadRbVUwNDyEcCrmAhyDvhVWIkhi+rSRhAHQ7WbbmHbU6jzY3zXG2/d/8AGWl5YQj8RxenyCs+MzPH72FAlu7uEASrUSirUSStWKjRnvw3/5bMFYpdSsZXYUNTQJlpxlz7zCpn30+j1MTkxaGjTXq0n69FxxHL4TgZwAGZOFsslg0PkjSGqHT4JIkaiBInGCxLkKqsUyIggbSB5GAMkIK0N1UK6WUSfDlMB3v4351WW8+8PvYfXCuqX987n1ctVYxZtPnpm+L1nM4yOjlmJM8LvSqmF4ZhTzFxYxtTKL1cvrpglNJqTtufUWmrW6MTjrlTqKxZKx1be2XmLjxTPbjwjuck+eZXGz8XFzZMmyXFldsrlJGQSCXyzuR0CQafp0qCYnp0xbnPaHbFmCEtTzbZSrVgCO+rIsAGnOVMelQWZGxoxROjYxbj/HEgnTcGV/kVlOxisBO7ad/+eewIDDUJoa7z3cvHMb996+j3K/ZunxLDIX6A3Qr/eQOzrFwdae6T+TKbswO2fszVfbXHN7tj7JLP3gJ9/HlbevIj2WAQmRjVIXp4cnKJ0W8PSbhzje2UOtXMLYMAF5GAOaEjHVVgP33niAH/+jn5m9QNwBcF999a0xx7nunjx8YgEspuC7vTpgc4JBLzLrc6WiFVWjzirBHs6ver1p19DOMcjCQqIJBgaCTr/Tzp3hEOYWFsyhy+dziJDRSTtF5gUCWFhasjHjuizlsnj41Vc43t83QJ/zMxlP2jvkCOrXambDfv7znyM2lDInuFyu4JNPPsHTbx+hx2e2W5ifnjINbnMcyYjsDQzAG1+cxg//+EdYurRs9olM3qOjY7x8/sqA9MX5RUxOTCNMoKfsJDb4b+vlC7x8uYlOtYp0IITx9LD1X7c7QDlftb3jwVvvGguaoL1Jc5yeYefVtrHcOecTkTiSmbACReAAACAASURBVBRawS4SkynceOsOLt9fR4IAdBgo1GHMz2atiUGzh5hVUSR4XDO5Fq7Znc1tHGzto11pINQbYDQ5jF6rbWe0AKU3Jodx6e51XLt7A3NrKecZkoEWAlpHwP/9r/4NXvz2BRbHl6zgJwN2BB46gS5Oq1mMrYzjvZ9+gJm1SSSG3bXNEvBqcx+fffQpPvqrjxBuhrAyv2LrjWcB6iv3An3EUwlMzE5i5eKqsclHxydQrzdMw35/9wD7r3bNptRyFYQHIctWMIeTrN9WC7VW1QDSUCRozq8FHVm/JTKESqmCTr1rrPOFlTWT/mDGI/ePdquFF883LANHmsLcA8rVugG3wVAYV65fMzmQiakMRiaARhOolBumYU5iSqVSw97Otu2x3Ed5BrOznScveHJyasV35+coReEKBrvzVBVdBv6CZD9ncOPmJdy6c8MKvT19+hhfP/wWpyd5KxYaZlW9QAiZyXHTwCYoTrYwtbe5D9Fm0N5Njk+YlvvCwiTSI46ZlisAzzdf4tnTDRSzOasfwAK5lXLRsnhow+gPFUoFu9/h8R6KpQK63aZR6a3w9YDZrTWzRQSH6HCSFWya13TmyYAiWBKOGfucQHQykbHsn4mJGSsizPHiOcUYUSRbWeFHlyZsZ71oxOwrx4/rwOxIIGxBzWtXbziy0VDcMl1MUotBZUqHlZhdkUe5VEer3rasCBYeppZ1u9/A6FQGqdEhnBS3Ueseo9I+xenZLsqVHIIRam4DgTDBWMdaNrCw79VE6rRNLoXEIf7NziyeLIGAKLNVXkq0QAGOr8AEniv5WbMnHjAm0JHf5TerH3gtGd8MJOiMzn3BfLxy5fz8LDDXHH7P1+B68DP3BGYLVFX2p54voMR/dtZ5WqCLwByuKZ7l1GbeW74c2yKQV8CNrucz9MXn8xr+k0/B3wnIEQagM7vfB/D/jf3C9UqmP/ucUi1WGJayWV52pHwSPkdYh+4rH05t1c/CG/R7jY360e/j6b0EyAszkd8t8F9zytqv86gvxZ/35jvo/fykNIF4GgPOUfor+nKglCPc+AFYzQFhNXovrnP9zo8nqM8IzPFLOA3/LyxGPjh/ZyCe+X1unZAYKKBVPh8/R+kg9Yfdh/XRSIxKZeydCUCzPfQ3NX8ccOrA0wiDPpSZ6bpzFD/LcRfuwXmjftc6U5vN7x+8lpvgfS170Ztv9s7wiud5Pi5/58cFWFxXa0fPESBn7+tJ4Mg/FXjPa0S48oONJB8JXzIftP+6QKMAaAMGew4MVZ9z7fPnoQSJNI7RL+xBuIjGRHiFiJuay4Z/WR2t10Us/bbHj8epr/k7AdBsl64XXuOCdR2z2WxHJOwkr+hjq094Dxb45Vy17EIvUCdyn2yQ5g/ngUiiegfNfz9hTtiK8CytUWENwp14De/HvzPYadhblPtU6pxsSAkr4ULWP57ygWy95pTmu/AVvaPawHb6bZc+58ewvjs+eg+NH9utfldwwJ2XKfXFc04ABJj5N97f+t3Lmuc9bL5FX2fRayxl4zSvNEfN/sRc7TSNp4IifK6zHV7muSRIAk7KRFjsoO8CUMImU57kl0Bu2h2ud5PgUIP4YW2SZEALeNMEPb+5V8hLEQO9MO9j0XefJIMMnSaMFjvvKbRe8g38ncAF/z1lBPybo2QIKGrtNzgylprMvLcAKrZP7FKCogZ2dd2Gz42UDiLT4Fwk2G0CArs0sdh+J33gBjoWcxsFB1xgtQyfDIIiKQLBBNzR+I2NjdoCZL8Zo8pLO9AEUv/55Rv4eU1kvzFxhtpVJVV/c/Hq/9qQtLnz/ciAVru0ELS4+J2/4+fFqPazj/Xeinhzfrg+LJ3fk39jP8uYCmzne/Gd+J48XBHw5zgJoNbk1earBesHF9k+joUOS1osfC8rROJJTegajY+0kdn/Alu12ASkc2OXAbNIjXcQVTqZ5gW9Kl2rw5zGjr8XKOs3lJwPfA7Hg/dWu9ke9qH6T+tBhwF+XpFB3pvPq9WYrukCJryX/93MwFJGwtuc/AcMbTRarxp7zS2+A8dNAC+dYN5PfaFDh96FbVQEVvdSf1vxJs+I6r5iS1PHl++scdBBQkZRB0XZHs1xvot/fvoNPa/VpqZ3l7HV9fqZDpLZHE97zNaEZ2RDkci5hBD/LhaA2UljwdJuRI1VO+gGzckiwOsyvqKWKhqL83A9iq6xn0cQT41jen4V127eQ2Ykjib1jZkiWeujUWmjlK8buzQ06COTjGFxbhLz82NIuvM56KvW6kCp3EWxXEW+kjMG6cjwEGKREFoE64pl5I4IJOVRzhZNQmN5YcUO5xPjU2j3upaCfnhwbA53PJHA2tU106Mdmx1DB9SpbJiMR7jTt4J1+ZMcbl27jtXlNTsMlgmuBRj4SONXv/4HfPzpx5hcnMPC8qIh6mR87m7tGuBKtt7c+DQurK0byMb+3j/cw1HhBP1YF2OTY5ZqP2h3MWh1TTrg5ZMXePrwkQH7q0tkos4aaMwCe2dnOXO+qLvKtHfqVJIdXC9VLKWejFOmyjuHZMpAO4JDwZBLqSIAwXXMoFp/0LEiaPb/PlkLZIM5VgrTojkvL168aPOezGauTWP/MFuAxcJG3LrjAYtzhMAai+lNzs4Yw5Xz2VhK9Ra6tQ6CnSCS4STC3aA5xtRa7tPZHYogOZ5GajyD0clRk0kwe0od7mcvkTvOYnpiGul43MAFtpHanrdv3TKglPRNFozkeiYISL3ScJwsrx2UKiVUPYeV+rGUWyBDnGdsFq1ksC0eiyGbPcXREYs3NtAxllcfo0PDJnHCLxe5DqNYKtk43rp1B8eHx/joo48MJBsddewjdxBxLG7KHFAeZHR0wpyG7EnWwH2yUYeYvjXom+xHiWnYgx5CiQgW1lZw+/4dzCzOm8SQMa/LVZO2YJFAgnHUgGaaN5mXBL/bgS4imSRSUxnMry5i8cKSsSjliAe6fUtLJwBNnWayCDm2xWIBz54/OT9D8FxAgJb71o0bN6wgJ/cnY+eEosgdn+LJ48cmTXN2ksXpydm5jj3BVANV6g1jAJI9zTVkGtb5kr0H+4S2nwAWD7xsg4LjkyxQODVl64OAKp9JO0YbSdZ1o90wWQYWq7x89Qreev9t9FgQKxRENBg1II6BotzBCfZ39g2sI5t4YWEBqXQaO/t72D3YN6Y3+/ZHv/gQd96/iUDaMVtruQ6q+bLpSH/18aemoUxtWGqFm8RAp20Fz+LJIdx98AA/+MmHCKYjltbPFPXjwyMUc2WUCiV89dnXxsifHJ000Neq0EdDxsovVktoDtpYXl/D4uoiJqad9EmtXMGrl6/sDECAv07WNzOoMm4vZ+BHZILjs1PLxAiRsdRooNnqGEA+MenAuMmJMTvLUXeYIKClqfTJYuwbOFwouqyutYtr+LM/+zPMLy5ZwJByAVvPX+Czjz/BN19+hX6rjXSCkmwjbk8hmzMRRbXZxK137uE/+k/+BKMzQ6Y9TfCrcNrF9uY+jvZPEGYtgKGMpx9etHFutl3AgJEbypskgwFj3VYKVSueWMyWMZIZx+3bd7C+csGK1XG+nxwcWmAuf5JFgADkIGQ6voNkCKnpYdx+7w1ceWMN8UmrY4t8hQBQDb1mF81yHe1iwxjxZRYvZRpvd2ABmCffPDbWcyIYwfL8kulAM1iFMDA0Noylq+u4cvsKphamwaXWbpJB3TcN6O3Hr/Dk148RaYUMgKTzzdoZbbRR7deweH0Fb//4PcytZzBgTNBScp3E1MunZ/j4332E3/3d55gbm8L0HLXJuyaPVO81kBkfxtLFZSyvLmGCMhxjzHgjWQM42DuxLJm9zR0cbOyhXW4Yg99AFzJxBjy/BzEyMYKp2SnT86Z9KhSKGDQH6Lb7CHSCpiM9NjZubFzzdTotC2bs7u6imMub7Mfa6gUrdktm/dlpzvb6ufkFI7CMTY0ilgja/LJgPuV9Oo5BZ88r5s1BFBOIdiBfLIFZl0tLy7h37z4mxmfMFjH4x/l6dnqMfOEEmeEkrlxdRzgawKvtLTx++tTser8fQCAYRmpo2AHPa6tYWl+1gozTs2ljYJcqLSuGW8jnzXYRsB0ZiYK8iA614isD7B8cOJmQ7X3TAyfwYdmagZCdEyhFyMAgA3j5Uha1Jotjt9HpMpuhjWQsiviQq9nDwIExOQkie6AEde9pC8l8orPKc9bM9ALGRidNmsP05ltdbG1u2roki9mc62TMslAIbDMoXCq7wB3Z1Mb8DYUxOzuP1ZV1s9F2voU77zEAQgYm1zADL816B5FgzPqAGR+UlgpE+oilWHyqg7PKAVrBM1Q7ZyhXsmh0yghFqYvbB0IOaJevZJVVDXfvegxo+kYBCwYJWNW5k+dDTnT+nm0UE+08iObpMxtgLc1MH8inM7XISwqGcn5zntGH5b0MUOs4pqX2ZwMjPIamAC22R+d9Ad/y+fgZ+ZA698r3Eohi4+hJiAhkEPAaiToASedvkdL8Z3A/AGzgk68ej3wa+Umcg+ongRdqo9oucJVtEMmF/g/Pe3wW+4dnJPodNhbelx8/0O/1bvwuHMEPvMiHF/Dn90PkT6kvBNKqb9Xn/C6shPfT781vHbwuZMefBbDL75WPw3uKQHUOHvcdOUI+uv+5Iq7xPr/3PJ/2sPVVpXjuR8lHV9/w77Sn8qE0dsI31Cf+8bQgFHED00l3Zx2Nm83rlguI6FnRiFtXDP4aTjFwEhMiTr2emw4ElwQHz5L8HM8FIohoTWgea94I4LV+sG3Ky0rwfdf64XpSf/F3Oj/y/4YHeMC+5pTmoNYKSQxcl/JPdQ/1EYFZYUU2/mEXXFdWNM+NfvxAuAEBaIGwwk6sTUGXCS6A0J8ZzvdWuzQGWtuaV/wuG6f5zGv0d4Ga/yEAWn2rPte9/BrQBqSSsBV0cpuG5/Wcz68AnvpT61ngr/BAftf1fpBcc9CPsWl85esLP2Q7JOmhIsQMFPLvJFb55zfngdnnrpsPZED7bZwwNQYiZfNk59QWm9dedgd/x/fV2uG9eQ+/bRRxVp/VfNZ60T6joCbnTKGQc7Yl7gKhGic9V3ND/W/v4gVAv0veE8bJ92FGHu91vs/4snncGLqxZADF7JtXtFE21A7Ens9o/ZtwuIpsFIO4dp//9b/9LwcyOJps3NQZCaJR//9bxJosvE6ROi0aq1hfqdhipYMl9ql/w+OgCnTj/SXpYM6bVzFUi1SIOX/v30gEFBGAlkC9Jr9FyrwIAD/HZ2iDMyfAk3lIJlMIsRBNNGppzOxIMaZaLFrlGSAOFNmFvCfTuwzE8DSLEwkHTioCpE1CG5sYozpM8LMCc3lfOu08pLDtjNryc9xIxT7VAtDkFbgsANx/oLADiRclkwwJnyddYQGqOkRYH3kTx5xeT7da1/o3UL6XAFYZRb2rwF4+S+OvOSWDokMSnyNQUaxaHnh5SBT4KgOu+/FeYjX7DSb/T0OiRczrFfExwMAXrRTYy3OGih76N1AtHLH7dPiRCL5FawJOK5Xjpz6ixqw2F81d/6FBBwCxojWHOU7sE40935n9yndg+wSgav3pGZxXBEnYHtPSrThmsoB8fp59ovmjSKkOegae+tLtDPxkypQFU9xmprapD8VM53PYHxpLGShFtBX04bMUMJCkCD+jdgrY1pyTLTAHxNPsYnt4D22sOkTrYKs+1oFOBwS2378Z6fCkfv/uAZyOjSQ+zPAyK8CL3lnqDtN0mPpr2oivQXbrt07bpCpsTrcHZkuSMaaDMXUF6PZZST2GRHoUCCUQT44iPTKNxZXLuHrtNuLJEBo1Fmcqo1ImI72BaqmBRrVhqe+zMxMGQM/OcO4BxXLPCtMxjb9QroMAedjYgzDwOUZmGgtEZQvIHp5YAbNPP/rEwM/799/C2oULmF9ZMuY2QVKm+J8dOZszuTSDiblJjM5OoBdwTnS32cag3sHZwYnp9165cBEL84tWhK1YKGEoPYShVAK//fy32N7bxvLlC7h284YBXHwm0/mff/MUaPeRDMUNjOHBpNluWAQ8PhzDzNq0aWjGQlGEe8FzAHrz8QZ+83d/b8zRtx+8hSuXr9m8P8meYWdnDzvUx66VEYgGDWDgfsWKkMzoIBBGx/Ctt97Ce++972ldkiUSRDabt3cmC21nZxu9QAf1ZsVSiAkC8Dq+kzkGLbdJvv+9d00GgCDg0cGxAQGSbRjyUpvIeKamdaFWMZbng/fewZ37b1jkeW9n19jcLKxWPa0iPohiMjNm2Yf5cgXtQBvFeglIBXD1jWu49eAW5ubn3f4ziODl80389f/1b6043fBQ2g7hZONyLcxMThl4TPCDOmaSUaIEBtlh2we7yJZyBhDavtcPWEFDakFnUsO4cOmiMVHHR8dMGuX5k8d4/OQRsqUshqLUAI6b5IExbZJOj577yYc/+gk++OAPsLOziz//8z/Hs2dPkU4lDexMRBNo1BpOtzNfscMMi/yRBUtt7Gg8jng0aqzDGPVH6w3kykWTCklNDDvd18kxY7uyMBUBSQYYTKeNbFeCx422MaijXupZJBVDPxJEL9zD6Mw4xqcnUe80XNAo6IKJdI06TQcIs/gsbUGhXDSmItn1XMfUWRZw8ODttwyE1hmmT+3VkzOTUKA0DEF2jgEZsW7vdPsvkf319TWbf4lYwt55b2cfjx49MvY1bdLKyhrmZmZRK1dNb5YOMyVjKPlF8JmSHovLS4gnY5YmSF3cg+MDDFPHOxQyIJr3Z5FL2ulkfAiDdh/FswKOdg9wuHdoIBrH3Zhz8TiOT09wms+ZRvHcwjz+6I//COu319ELEpTrWqCq3+ziYHsX33z6OXY2XqJNSYxe14IGBgwMAGYUrF64gJsP7mLp6jI6oQGKuQIKp3nkTgo43c9a8dGh6BDWVi4imRgy8Jxa3yfFE2QrOYxMj+P22/cwu76CzOQIMqk4yZM4OjjE/qsdvNjYQLvZwPz0DK5duWQBDzoFBICePHli8imHZLidFU3Plyn6tNMMHkzPUUYlg0K5YBrgZI5TdsT2+K5z5Bg84NomWM0CqgQhTZolm7dgz5NvH+LTf/gNes02mg2XnUYAPhSLIhiPoRcI4mf/7Of40T/9IaLjQa/iHwtBUjf/CDtb+yhkSxgeyqBP3exWw4r6tftNjE6MYWl9GTOzExhOJy2oUcyX8fzhJjYeb2A4PYYHdx7g2pXrGEvHkT0qY5fM+yfPkDs8Qa/esbFGJIBOFEhMDOPW23dw4/5tJCfDqHaB0+ypsSMpg1Q4OUN279iCiJRREomAupqbGy9MJoUFH2emZjAxNu4cC+IxsTDSkyN4+/tvY2p+FqGoA3JZ0JPzrHhcQHbjGK1C07IhIkQ4AwSguwZAz67N4+IbV3Dt3g1EM9TCN+UCdNtAOQs8/OxL/O5vPrU5Rj3mfnCA4TFX0JEa7iuXVzA9O4VIkkw1B14Tu8+f9fHs0VO8eLiB6kERheOsSQqJMcT3G50cxvzSnOnBU3qBZ5j9/UPkj3Koldvo1DtolJtW3JLMaAMDeI73dGNL+YLNl9mZOWMWp0ecBj6znXhmIEgajYfQ7rs0WDsvUh/cc+5MxqjFAuZ1V1SdTOx+Hy82tyyI9+DBW7h37x5Gxuh3AJVi04JhlD85ONhBsZRDq11DLn+K7e0tezazGAjgWiHCbh+zcwsm4XP95k0sLk8ikWE9G6BS69texbEi+3l8fMzN/QDQaHVNX5sZNnvbO9h69sJqO9RKjjjE7BjaC9bWYVFBAujFShG54hna7TrisQiGUnGkkwkLkvK8RmY45T4YwKUjygBmqE8Zi5g57kzjZZsXFpaQSTObImQ1BThnqPnOa7lXWdbp7BRu3bplRZF5Lnv0+Cm+/vprC3jzrM2X4FpkYJlANLMjCM5Qs/zV9kscHOwbAE3AOxaKYWVpzd7HNDCjYUxOjyGcCKPaKCBfP0YVpyi2jtBqV9EPtoBQ0zSgCUBzfcj/FAAdJGARHNiewkKEPOvIcad91Dla/in3S6snQma/d+YXI84PHAosEfCiuUy/iFkxtPG8D/dC1VMyQCLgshIFloiYJGefdQkEOugsLBBKYIUfBPEDsQJO/aQm2+88P9N8vIBjZvoBLf18DjJGGfxwQKjIYHpf+ZJ+0EW+j9akzv7sS/of8guEHfBcqAAhfWjupUrXlx96Dh740ujlo8v3EyDk7x8+w+8PCxz/rv/hB5P4fz+mIh9eIL7+Zu83cP2nMRDIJT9fbfsuwCYgzwg7DNx5+Ajvwy/DKjzgWwCW/LNzkMhjLvv7RnOFv+O9qCHu97n0+3NfySMPyU8jAG1YiMeMV1+cA/cBJyshHzERd/OCKRDGdG252ll+H9ThEE4D2vJZTIvdMX7FKme7JAujQID67LsAq97f31e8p9ac30cX0VHlKuU/+vtQfa178HncC/1gr96JbRZWxOwHva/G/Ty7t+OkCngPwylY+Ngjk/FnPsN8Xh8AzWdo/X4XiNQa5jXfHU+Bu5KnkF+vuX8ehPPmhNqveSuGON9B84B+no2rJwZNn1prhteRLMC/M3NVxC7hA+pP4QK/1w8efsF+EV4iPFGYjd5VWIDapffhczhXzH5GHVZI4F/BL7vO60s9m/6g2idbJtxD/oHsnvpXbVSf816ye/wMrxdOqTkrPIN/1/zVczW26h8XpHnNOJdN4N+1/wjA5zAID+NzNa/0jDD973DYBY1V78rDBN0e+PsSLrYWKWXEOlME5z3SlnAfUhGEWdk4Rylp5QhB/D3Xutmn/+m/+S8GinzoBfhHRrQFWqkztBHIsKmx/o2KjdVC4aapCB0/cx4d8UAugZocIBkS3lMUf4GsfK7ATxk0vig3P2fMnRH3p0rIgGsTExNaG7SYwQE4AHFi0rFwOaBO89kJZZsx4QSNO9HxiMeYJJuJ/6hvJnCTn2MbtKC14ei7Dgq8jkCme1empE3YM8SE4oTWZwUWyrjYe3tRK0XfNH78jB8k/q58hO4hw2gHEo8BzfGRPIiltnlsXM0JPpP3FmuZz+T/+R6KQgps17gJ6BYDWtEURWd4kOI9eKiQTMd3NxGyINhOyboI/NRGyev1PL2X2uzvH7bXGToX1dIC0MHNjKX3xfsJlBSzWAcfFafTRqEihDJ2Ate14coosj/5pefwO8eS76Uv3oPXSVdb7deGzf5jn6nCNMeTEhx6trTPOI/s8O+lRGhOaIPh+2mtsA36O9vI/tUmwv/zd+wL3pP302f8oL9fVkYAtf89pTMn4ysdIz5XQQz1hw7z6jfZGBku2Qz/etCzdKCQnfL36/mBytPAUt9w/HQo1gHN7BQcIM+CYQaiV1k8yKWz+DegLtdPgI6xS+mlXnEoFDXwjQB0dxBEZmQSgVAaoUgKmdEZrKxdwdLqRWPA0pk3Zm2xjFad+uxRxKMxA6BZsG/QaWGGusxDLlWMWrlkQFGvlCn8LDKXSAaIRSA0gLGom+UqOpUGjncP8c0XXxtoevvuXTx46y0srE3CuK0GVsP0mQmupyZGTKdzbDZNCVL0qGnZHKBTaaKRr+DhF18bgEEWKfVByaB+74P3cevOdbzY3sTE3AzmlhesPcMjATQqLHbVx/HWAQ5e7Zn+NAvBEewjC3J5dQXX7l3HhZurGB6nNmcEiRgF7YDiTgH7L/fwt3/zKwO1PvzwQ1y7dt1kCwgCUebi8ePHeLb5HLlqEeuXVnFpbR3TYxPGkuV1rWYTP/zhD/G9D//QTYM2UCyUcXx4Ygzqo70jvNp7hVKzgFqtauyzmgVOg8bOJdjBQ8ny4hLefPNN2xsob8H2P3vyHK9e7RhzOJN045LIsLBcBs1+H6uXL+IX/+yPsXZ32Wh/nRqQ3c/iaPsQX33yJY63DjEzOo2oVZ+MoNioYC+3i8qgih/84gf48R//GCPTcctyGtRcbaSHn23gf/uf/xc8f/wE0RC1cisgGjg6PIJ0Mm3FyWwNEWjl+AWA9NiwsQpz5byLPHcHCHQDxp4MdIMYzmRMOoDvSpbV3MyUsSa/+vILYxpnMmkDtJlOyUBMJOYyawhE/+mf/tK0R59tvMBf/MVfYHvrpdmNxYUF0xyuVyl70TFdW4ImZM7zEHp4fGy673Tih4czGE1lXOGyQt4A50QqAeqZkhHHdUiGuBXVrblCkXw/s6Mdx2gNUH4lHkVsKIFOcIAqi3j121bAjE5AmIW2PLkmA5jCDGr1bB4ZOFCvOgYRZWWoEzw0ZCALIz60p9QZJXuebSnkCqgVyyjk8mhUqqbxzv7hCYQAOYEds5HJmAHX7777DqJRyjIcmU72F59/bnOHQPrC3CJWFpcN+Ge6OAFmglUEKir1Kqbn53D3jXsYHR+z8ds/PMTT50/MVrHgFtv+1jtvGxBmTjxCKBdLON47trHjWuO8ZEZGilJfoSDqzRrqlKoY9BFLxPHWB29j/doqmqyjEU5YAIfFDJ99+wgbj56gViihxOJ35arJiJjND0dNfoaZX1PL81i5tYbJ2Wn7TO60iLO9E5wcnKFX6yEzNI7VhVUk0xkUSnmT9im1S+iEerhw/QLuvv8m0guT6IWYud9DlOm77S7293bw5aefo1wq4Nb1G3j/vXcQmwwDTPYJAseb+/iHX/8GWy9e4mj/yEkfBJzcFhktE1PjNv75cgHBRATTCzNYWV+zwD4DFydHx9h8tuEcokAY773zDi6sX8FIZgRnh6cmZZM/PTMg3um6O9bwIAiEE5R8GZh80Y//+Kf4xS9/juRExNrVqgL721nsbB/iYO/Y7tXvun0+PRRH39jqfSytL+HG3duYnY+ZfImTxgC++uwRfv03/4AYYnjvzfdw7eJFDCWB7EHTCkM+f/QM+aMzBCjj0upaMblOOIBIOo5r92+bHvXw9JgV9CSL9+z0FNn9Iys2WGLWCCUWmi07AzF4mEgn0Kp7BbbrbWPL8xxGVvAgMECz/GrTGwAAIABJREFU53Su33j7PmYWCEAHXQC+WDWQp3CYw6DcBqgr3e1bxXuT34kEUWqWEElFsXR5CTfevIOxyXGkme3XHaDK7IsOsL+1i8effGns7i6dkRCwfukixucmsHZ5FdOLs0iPxyzIy+NZu9lDh/9aXRztHmH7yRYaJ0VUs2Vjc1NWiOuUBROXLyybfAdB7My403SvUyP9qIjj/TOcHZ4hf1JAu1i3IpkEkbmOeEaqVarGvqU9m56etT5JpTImp8QgGs8zPOfw7HV8ekj+relRc4/gPVJpnp9pM1omXbF3uGf+CYspcu8ZHh7B22+9azI6bBfX9OnRsUs5b9WRzZ7h+GQfe3s7eLW9iWIzj0w0Y2t9enbRnEEy+Gmzb969h1t3bmN4fBi1Rgu5IoMubZzlz2z901awVgXlnKwPmg3UWOA9kbQ+29vYMmkj2jTaV55fKNvh2MYOtI3GI8jmjrG798qAoPGxYaQzjnnJICK1pM0mUqqs3UG/1zlPaSa4T2mdra0tY/NbH0UTJstB/X6C9idHp7ZP8f0uXb2Ee/fuYHxpzPa//EEFf/mXf4nnz194/ih1pIMGEFDeJhaMe8zXgYH37LN8IYd2q2MBpcW5ZYyPTdi1Q8NJA7bDiSDavQbqgxKqwTNkqwdodsoIBBk6aSAQ7iAYYbbE63My1wYXeSjg2J3cgy1bymN86rwvn1n+AX1JnucZVBRoJz/AD0T6gSPuITorE4BW0Jd+o/xX+QTcz/zAAtuhM6plIHpauQKk/L6f2qGz/HdxAIFsAg4EVggPMJ++60B3na/1f7VBwBqfIaYnP2tBU6/AmPwx+SEC+dgHfgIKz93cn+XTc45yDfD37BfaJJ6l5bPzPgKFBBCrnfIN5FcIVzCf2MfUFGgmH0vguwBUjZXf/xPgq/6UnyPwUSCTPcsrxqZ2+cfCzmye/Od326Xncy4KD5D/w+fr3dnn/KJdU/FuEbWE2+jdNb5qi7U3JA10l/FpoLQnEcI5Tp9IbGU35k52kec72gPNt/N2GEHHMSGNKBh2GdbsCfYTgUm1R+Pt1pbT6A0MHDDHwIsfaOPv+AyBggL01H/sD61J+egaW/mCAgjlg/oBSxrd1yC7Y/Gqn22d+QBDOyN7mbQKPgiv0DOtDxgQZB+FHWFLwK6Noye5oesYfOf78TP8J7JgKOCK5Qlf82N1skVaizoHq58EIGtuyf9VX/JznDcKwglXEcCrZ+nv6hOzG+QDWTE6R9rSz7y3rYees1NiQNMWcE/ll3AhAZj8nd8GCV+TH24EMJ9utoBUXidSoOaU8ItzZj7P+rTs9J25f3lBwq6ncCA7TElivbfGm/cQsVBzSnOJ9xQGI5voD16I6Kg5qTmnvrS14fktsmHqA+GSDsAOOUWGnmNs+20/n3ueNcEsSY+Nrb1Ke4itaQ+A9ts5YZlu3bv1JpsmG0FpMvs7s1e9DH3DLoNufRiWzEyVkAOshYXK1gf+h3/xnw0ECGlCmuFvk7XhtHoF8MlwahMUeu/vdH1GneaPugn00gRhB5m+oyH5PQf4JJN2SOG9z0FiDwgWsMQXMgPbdyC5FQP1ZA30N3X2/8fVe8VIliVZYse1h8vQOiIjI7VWlZklumRX65keySFnie3ZXRDYH34T4AexH/whwB8SIL8JELvkDndmd2ewM91dPS2qqqu6ZFaqSh0ZWkd4uNaCOHbfiXqdASQiw/2JK+zavXbM7Jg2GilLAVuu2BILVjjFxwMVD5rRqFMmTEHnZLA4kwbbAN2E41OmUez4ip2XioOujVBCLKHSxqPoNIJ59NSyfwSgtSikLKXYXNqpq8ypZwiA9Ufq8v3sH9/Pz9k3PoN/a6PSeMirpA2ZhbsE4AmYFACuTUKCT3lgm7U4eD2jAfmb71dkK7/XfLA9/E6ANudb48XPeWBg38Q/rQ1NfTZ+bl/KgDkDvEhdk8vuN4rDBDzshJxjKYXtFFnD3uuXRy0mXislpk1cHGu8hjLJuVC0vxSgU8C/7xmirAgk5W+1nf2XAuc7tFFqXtkvKR8pTotY9DxGUmaUHd7P8eJ3xrvopbQZ32o8bvPP79h/HfwEZsszpsOgX8b8G7R0gTYgeQfZXh14NRdsE/9RbtgGPkeOAR2e+X4dXqRvBPJLn0i2da0UlhS/+snrtZFrfPwHtRcPw9IBej+fy+ttnQadA0r9tVRNFh/wUoaMc9WLEqeeIoimAxTbwUJQrPRLAxw9AvZJ4zm0ojXdACLRBGKJLMKRLMLRNJKpYYyMH8Hg0LjJTvmgYAdn6drB/iFkEkmL7GQxn3qpiESEoI8rxrmxvWVF146eOInZ+SMGuvE7cvEy7ZXP69QaFuGa39nDxvImHjx4aOm6b3/725g9PQzEgE6bmzPT7uvGgxUlN2syikiScuPS2rvlJvoCMQRrHdz+3Re4d+u2pcazYNDm9jauvnINb//obYzOjOH42VkEEswuIK0DUM8B1XwLB6t7WHjwDLktV1BtcXERB8WCpd+//NZNzJ2fs0gych3HAiGE2kEc7O6hkqvgzpe3EA5E8NJLL2F4dNQOah3q+XYLT58vYHl91egqrt28gqMzs0AEqO2W8PnvPrEihzS+aehH+5NAndyjix5NRcUoQnKlA3RjPfTCHTvQNmpV1CosdMV06po5As6dOYuXb9ywKCres7CwiM8/+dR+8/tYKIj1rU3E4gkMjo3YOL78xrfw3T/8HoKkNmDUH7HSArCzuo9f/cMvcPfzu5gZncZI/yhazS6KtTJyzRwOOjn86C//AG//yavWF/upAfUDIN4D7n72CH/z//w1nj18bAY4o80IoBFItr2LfOT1ihXLYoFHRhKykFej43j+Cgdl457O9KURaoeMN5oRukw7J2fnyNAQQoEenj5+ZEUOSfExe2TGaH7ogCGwQS7NoeFh/NGf/okBkU8XnuPOnTtm+K+uLFm04LGjx427k/ybLBpGAHp8ZBzNdhf54oEBNoPDg7aP0FFA+efacg7MtotwY8EsS8Us2/qjTqNM8sf0RC9oheI4TIzWo2wEeBhjZN/6ivFCGxXD0KDpJeMrJZ932tUroAxyjXeDTpeS+5aF7nqdjkVT6WDJw0VY+2qxYmuSUUEcexY14/mIxgYdM+VqyfQIud3PnTtnDh8+yzktK3j2+Ak++M2HFn2b6ktaRsFAZhg87JLShanklWoVjU4Dx0+fwiuvv2qRy7k8x6yHZ8+f4r333rPodz6X9CDpTMb0EaMJ6UAhBQbBenHSk0c6RKci9VaEfYmg2qghXyxgenbKwD4WGyOnLKPLu80Odja20KnWLS1x/flzHOzuI8ECgCxgxUJ/LPRZqyMxkMbokUkcPTmPXpupID0U9vMo7BXRa1B/RZHNDpqTg9y+kWQM7XAL3XAPx84dNQA6NpE2ALpWbhivLJ1ou9tbtvaL+TyuX7uGl25cMYC3vFOy4qrk9vztB7/F+sqq0alw7MktLiOX3MHhWBiVXhPZyUErEnjq/FkbK65hUmx89OsPsbO5g3iInPFx9GeHcfTIUYtQJz8y1xLTg11UVMuAaHIqmzOi0zYH47HTx3H99atIDpJmLI1Gs429/Tx29w/QrDlOePIVW1Hr/ozxvGcGMjh94TTOXzqBBANTqbd7QL0ErDzfw4fvfYi9jT1cOX8Js5OzSERjxofN6Of15TX0Go4Tvttwz6cjMhCL4OSF0zh56TySA1mUylXLujjYzaF6UDS9GiFwWiE38DYq9SKS2RSGRgfQbLiMxUq5ZrQFzApkQITZAEaJ0bCx5HokXzl/jIqClEflGlIhFn+lE7tp/af8R5N95qQkNUt2NIPJ2SmrDcDI+b5UGqFwDPFYyooq3vr4Y2yur9l6I50SHQUDo/04ff60AcikOmaAJZ9fLlbRrnXMqZLbOcDakyVUtg/QIE1DqYLcft7ma2RsGGcvncXZK2cxdmTcPcOsYqBVBva38thZ2cfW8jo2F1eQ29m2fUXFmAk+b2/v2jmGEcQ8rzDquT87aBQ6zFiIhqPmuCxV83YGI6czM0kc0BEh+5Y5lBod0qQx+nrNdM/Q4CiGR8dx6tQZczAxe5Nn6I219cMMwOWVReNeJ7UHo5+pf2kTGYXW2KgBoft7B0hns5g/dgIXL19FdrjfdPTm7o79toKFxaKBunRUu2C0ABpMLY5GkMn2o5wvYHt5DavPl4xShYLIgpk8w/EfC/zRuTdzZAbVRgmff/4JHj95aFkIWRb/I+9yOuHOqO2OyeP+7p5F+w9ks5bVyD2YhWs//OADVyem52oFkIZjfm4e2UQ/2s0O9g+cHcDCxhcvnjcKKUaEP3++iJ/97GdYWlox24vPY/Q096xYLIFEOGn6m+3huNORQOqT/Z090w0s2Myx4zsz/UmL4mehidRACtFsDwXsY6+8gVqrgG6vglavat8HIzwfuugyAwVJRsDIzQBtjIBFQDPak0CKzo6K/jIb2EvtVkAN91/ZywJuBKTK5jAR9dl6foDFsnY8AErPsTXjUUCynTLqZb9xn6SzU6CpH6D0gyL+duj/OjOzrbJtdQ6WTWpASNvxkwpo5P9lYwnIlT0kW4jt92MAfK6Ckw6BVY8SQ0EfvF6BabbHJhLmIObc0/YwJ+/enouq9MA/AdECVgXu6vyuMVA72WfZBbIvuOcdgjgep6nse7ZHdrRsiEM7wov289uWfgBGwCIBaI2fvx2yyf1gqUBV9YN/E+iVvc3PZQfxM7ZJFJVsK8eKYy/bT30VKCT58LdTEfSSWYGBwht4LpM97ObUo4AJ/D5lhPCIVDJjoqV7AqRsIsYB52zgOUd2nsA/NxbOKeMHoPk+4VO8hvfxGWaXeYCz1tSLuIFsTN4j2VPfNA82Dh5oJoCXv/3yzjHz2+6aN65Bky9PZgSAasztOi97TzQQGnf7DZeRI5yHDnoDtj2+bzpN7e+oo8kU2MjnC+OSPa9xlN0rh4gwN82/dI/wE61zjZWu0/j4QW8/OGrri0FZ1J0sSMvM7q7DY/hOO1N5AV4s7iw8SFiDBZx4hRWlM0ynenPsB06FCWrc/WtIcsR38nOBwpwv6fWOyV/dSls4oNVF53O8/dgMM22kG9UWNy4uoNH/DuEuoleVY0NBpcLZpEckT349pb2E1yggkTIlp530Ds8GNkaWPelkTrqF7xWmwv1I8i38xj7oObxMOpH3vuigcPd9wyohXcffdHq7fdHRDxI/NbnzOKFpW7APBPDd+DrakUMA+v/4N/99j0qWN2lgOFAccF7EDvg9IFrkEnL/pkrBEsjnXzwCQrU45O3RghAIrc2DQK0AN4vi8QAjbXKaUALQ/I4HfP4WeMnn8H72Q8AnB1ETI4XDA2ej7iaYnkTn2Yu6YhaMPuMAV13kI9vOZw30D9lvvYu8coeHFK+dfJe8BbZJe1HU4jpm+7lZMp2KClsbikBivY9/S/GrPxIUPlMeG42bCvuJHkQTzd98N//x2TwoSvjjYQfAaXw0h5ozHZwc2OkoLtg3LQRt/LxfkdMqKMHrxZksmg4qF4GVPECIjsS8YV6UsN/BoQ3Vr3xMPr3q1ASg5Q00BRF03jIpCY0/AWh+JvBa3hopTi10/8bEdoiXW/Ovgo46rLCAjNYCx8wv91JM/sOnDlF8rgxm3mdK2nOssH9yFPiBXPZZ0ca8h/PAjVmbmxw3fA5/xO+sdSPwRh5Tvl+blw5cUob8Wwca/zrVZqE+s61so3irOT7yEGoeND/a4PwUHCpu6T9s8DodtrShqC3aJHRYkpeQ46UN7sWDnMbH/ywpahbpku4wYNtbjzIgbDw8J4AdRL1UokMlHAwYAG1c4F2mmESs0nuPJJosTBhPIxqjgTSOdHYUsTiL1vUjTlA6HLU0eRptjDI6Nj9voE+LADKNZUZsbWyboVhngbjdXSwsPTdj7Ts/+C6+/4c/AuIRBKN8ZxftWsOiuVhkilFyhb08tte2jQKA8nvq/BnMHJm2Ak/tkJMbetAJUA1MDiEYAxhYur9fQH4nh1q+glQvhngnhEdf3cfqwqJx3yYzSaMGiAz04fTL5/DdP/4eYiwylQDqRaBa7qGeryDQ6GBrYRML9x6hsl9Es9Y0AH13f8f4kV9++1Vc/dYVRPtClkJdL1XQKNaxu7ZhxbieP3lqlAkW2U9Di4EB1MsBGE9peiBr6eGnTs8bYNsptlDK5fH82ROsLK2aPLDo4dTUNDrtgEVRFfNF9MWTxksciIcQ7g8jlukzgI17XrtZxz6pCja3DMyfnJjAuTPnzfgnf/HD+w9x//4Do/KwuarXXDG6RgvDE2OYOTqH7/34B7j29nW06l0zuE2H1Vso58v4+Fcf43e/+QjxQBypWArRQBwtdNDsa6IZb+DHP/kj3Pj+FVfjgWq5B5Q3u2ge1NEo1PHLf3wPH73/W5MRrh06PMiRS+oIym+O0c6BHiZmxzEwMojh8REkM2kDpW99fhvbKzsGDIa7QfQn+jHaP2xRCIyMJAcC6QYICDXrVaSSfRbh1pfsQ66QM2AjGGaofRBXr13D4Mgwtncou64Izr17dw6jAylXwUDE5CvYCxl4wIKtLGp18vQJXL953Qz8u3fvm3wS1DEalZ4zeNkfguKMSOcapy5jdJ+dSWz/Yep6G6WDnA0VP2M/uV4Xlxctivj40WM4e/YsUqmEi7po01EaAfmDF5eXUGvXMTAy7AoXhSMmO4vPF2y+xoYJwGRRpDOi3bIoPkbrZehgCoQtc8j2Ds8haueiTtOiBjPZLC5fu4w33nrTIqS5129tucjaD379Wyw8fopuq4NT8yeRSmQPIwOsYBqdX+hg+ugRXLxyEaMT48j0ZxAciKKdb+If/uEf8J//498YqEI9ymhG3sE2GQVA23G80bnAcTSqFitqyWK8EQN2WESO45nKJC313RlFPezt7BpvM9fCcHYA/ekMlp88sc8ZgeOczGkDV6qkQGG2w/Ag+gf7jdKEcmhFZeosDEj+8hr6okmjDGIE9tD4CIJ9QbSCTcyemMUr776OQDaEXgQo5MtWFLNLIL9YwvNnC7YWz54+Y0UwGeVMh//O9jaePnqKLz//HJVS1VI4yblNcnyCLZz/8ZkJRFJxRPoTOHPzIi6+cg2Ts+OIJoBGAdjb3MMv/v6n+OhXHyLYCZquCXQDmJyYclQ2rY5x/M7Pz2N6dsb2WBamW11bdtHWCKFcrFjYTCrTZ/qXFDzBaIxl39EJ9IxqgHuU8bU2XUEb8tuOTYwZvzl1VrTPEiCMVqJVBaqFBt5/73189tHnmBiawMTomI1pIZ/H9samBYVkkymjnmFBU3K+NyuU6w6GpicwMkmgtw9Npu/WWuYkiffCiAXDllFTb1Swsb2CXDlnnPOpbAJ7u5so5PZB/wG3Nu5JBFsJPFB22ffNrXXLHCCtCQskbu/uWiE8ys1g/wBoRFbrjEJi4VJ3jqa8ERxhfQLyzBOoo+MiPTCA4fEpZLKDlsWxsPAA+7tb6B8cNFqYyZlJxJIxTB+dwezRIzCO2R6jn1uolxpWPLBebmBrdRvrz5cRqNVRLZaM65pOEZ6PuC9ceukibrx+E+nRkDlGCfTTf8VI81api3q+id21LXz9+ZdYJxWTRwXI7AA6L3e298BMDFIKDQ+PWJE+rjnuR+RXZvQuz6vrmyuHPKcOeKYRFrR2t8iZ3GqgG+gYAN3p8Rw+jKnpI0YpRVqZRrNq+zqzK0x/53IWfW3FhNtNA59pnzAD04DUwWFra6FQMscOiT/m5o/Znk5arXy5ZJzxdIrmDg4QT/SZnqbdwjXYC4YwNj6O7MAA8ns5LNx/aNH+HD9G+bJ+AmV/cnIa/YMMBAohmUmgUM6bfr93/zYKB/umU4cG+xENh60YLwsZsu1rK6s2HrNTLAY6g9HRcezv7+L93/zGHI3lXgXpUNqM5dnpI5ganUI23W9R1KQ/JPUSnZjhaNh09uLiko23K64dNIoYUm8wirovGkcymrHI+1icxnnUnCUEyOmQqFRqlvHEtWcgajyCar0MRDtGz5IajSPf2UGhsYty/QDNDgtgOgAagaYVLZSdREoP0/fkviSGbdy4XdsbdF6lPPAaA4O9FHP2U3aAwDA/SKlzqM7msrt0DhfAZ8E23rmY60sZoemkqyOgGkKyIQS4UAfIfheApL+pnyxa1aOf8QOwspX5HcF71SvgmUOgpmEDXrE5nccFFCv4SoAbf/MzA029TE//uAjw1hld48JrKPeiHZTdy72In3F8lFGsueLzZS9ynARKymbxA24v2hPqt9oqwFZgjuxv2UuyLYRtvAiA+d8pm8E//h2vtgzv89uiClCS/LzYds0ZdSzv1TP9eIFsX9mf/iA0YQy8T7akZM4vD1To+ltjIyCLc0lZEFjmAEkXECVqFo3boVMk5NaDcAZmm3GdWyw4wTOPU1bBh7IhmW1o7SBvHW1TjxKA86u+yEbk37LvNV+yL3WNADxlv2o+JYfsE3WGeYc97EiOHN1rwJuXWa2xkbwLNzNaKs+WVlvYfwHQLKSudcDnCTCkQ0/X2doxLn0X7MbPGYzBNiYTjjLOPquzrss3fONc21pHflCS/RBgq/UqO1qfa81oraqvGh+tMckdnyPMywDOkJe90POyuuuOIkuyxMwRtpuUh/pMsqs1JVzKr7c0Rn4cTNf75VbrX1gI9QXvoRwqUJP1Ahhxzz2a+5hwEnsvz05eUKnJoMeFLtl/Ef/Rs/m5asQJs1MbBPzyb42b2q5xlx7VvPmxCT6PelgywHYxO8/msM/RMMm5oLGQXqHNLNkQBmVyDIeVaU0Kd5K+1tgTgNb/hcnxftIP2ju8PYTr1HR8zznzWm035wzWcn11dENcd/Z+UnDwpfKWCHTmDYrg1GD4laAarIWuSEfer/Qa3i8uJi1iCZA8oLyfz+V1StmQd83vqRAoKSVuXr+eA9ro3NBzhN47MDluoCvvMSXncTPx/3w2J7NSJvdq2aKp2Sc+y3HfupB7brACUfk8FdXjxHFCC4XiIfeQ2qbDhBQ676fQy2ikYmA7aZiK6oPXCpjnxGmC1GZF4PoXqxQOr+ePP4JVwKXmiYcIHuxkFOneiMchxvdL+Myj4ilWbepsh+TBFIeXMsHFxgO75offcYzkmOB7OL40ltlvXs/DJJ/H9CleTzBWHlEtZIHM7JcUJtulA5bA3k7beWzYTlNKnqeUz9WBzynLb4BiKVEpXz9wLDkRAGpRr+22HXIU4Sslwb9Z0Ijt0vzx2VIw/gMAv+d1fC7vk6LQvS76z30vMJpjxGcJqPZvNHy2c9J8E4EvYNkB0zBHA+/VxuBX6FKg/C3FKDli+3RQlDeZ9xrHZizm0vK9TVTyqTmUh5Z90eGW1/oPneyroo1otOjAwHdKxqQfNA9aWzpIuMMO0+/dBqYN2K1hl+4hnaN+6yCg+bNNlWCS57yyNccUS+9ebqKH/Zcnm/ibryCLOygShOaYh9Hq8K8IwpG48T8TgB4bm8Xc/BkMDE0iEOQGwoMNHT8hc0K5lN4ETp+aRaPaxu7WNiLtHrZXNrGzvIFqroBmlfQrJWxtbWBzZx2Xrl7CT/67f4FgNm5RnMYDzAyFcg1dFj47KCHPQoCLy8jtHqBULiDGKLSBjKMoiIWMNiKRzGB0cgJnL19Esj9mAEJur2zFCxv5Mjr5BnqFOrafr1i7CECz+BB5NXupMM6+eRnv/skbaLC4R5AFkJoG1jTyNfR1w6hsl/D09gNU9ksGTtFgO8jn0defxs03b+KtH7yFaJYhkMDWyjoOtnJYXVwygGH52XNLzzV9FI4YR24oHrVK2VFSCLz2Cm6+eR0jE4MWIUnyUxrTTx4+wOLCkkWWUQZp9EfCcYtqY8T7qeMnMTE2iVg2gU4aGD9CGgOW46arF0Cxhc31dTx98MjALVJcENBjBe+dzW0cHJCOBgbKMAKadCCLSyvWpvlTx/DWt9/B9VdetiJ4BP+o76g/WADvwZ1HuPfFHYvk6wvG0Sq17Z21SBWx8Tj++F/+Cc7eOItezBXFDTRDSASTOFjbR3GriOcPF/Do3kMr2Ma1w2czWm1oaAAHhTxKlSKOzM/iz/7Zn2H+1HGE4mFEEyFUS218/umXuP/FfTy69wRby5sYSQ3g+OxxDPSljEKCnLsGwO/tIre3hVx5D+ODoxifGEO9VTeKiXKjYhG5dEJk+wetONf5Cxdw6cplbO1u4c692wa2ZtKDGBkaQ6PSQr3aRKPRMoCDNB5//ud/ikvXLth437v3yMbvdx9/bPJl1CeRKFKJuI0vARDu09xDrX/VihXNHJ+csjT3nc0NK2LI4nLaPznWuVzewPNL5y+YAU25Y8GQXqhnKfHbuztID/Tj7KULFiXYn0oabymj58k5ygM/swYCIYIWLFjpMjxSsSTCLALmFc0hPzOzmGxv8gDoRDKJ0+dO48bLN417mLqe97PY1zPO3/0HyO3uWwVzUl+Q1kuGFp9DYDyRTmB8ehznLl7A6bOnLKLbMlsQwH/627/F2sqKXVNvO7CDY2uRX72AySxBVNOVjEQIuGhMAibUacyYoE4k3Ql5zhXhyfPI+jr505NWeC/GqIUOuXLLRodBgJIANHUkgS9S4oyMjVtkJR31g9kM+iz9LmIRzdsbuygVqhYpn+nPYmRmHLFkBJ1ID+PTo3j13deQHc9YwTtGK7JoWsmKtB0Yhy11OUG6RDINOnqNA3V3H48fPMTy4oo5jAaz/WhWK5b1wYKJlIHxqQkE0zEMH5nAy997A2deuoRQkvsc0GbN6ibwxYef4L2/+zn2V/cQ7ISswCSpEUrFCroI4MTxUwYUT0xN2tiRm5rgd71Us/esLawYfRKLqdVaTSugWQ+00Y0GLPKXxeEmJsfMuVEsugwhUh0xqvTMubOYP3bM5Cke43y1gFYAtWINH/7qt3j/n943fvjhwRGcOHHM0YW1m5iamjTZu/daAAAgAElEQVRZpTOA8mPFYddzVuCSxRHDBFu4C4XiluUwmBlAtBNEm+fdcBDdXh17pV1U2lUE4j10gx3kdtZROMghEksYQEyKCTM+ukErojk2NGjzwb6aIRUKo2pcnU2LJh2fGrd10urwPq4BnuUbRnPSatSM4zSZchlk3WAQiXQ/hscmkcwOApEeWj0+t46ZuSM4emzOKGdYALVMg7XdNACVxgz5wbuNHmoFgc9rKO7lEAt2zTnLUHDqGK4F7nGXb17GK2++ikAyiHjW+fKY9FjcqaLbCCDQCKOwvY9Ht26Zk8XWVjRisk0HFSOMOdbOEXHcnDGk02GBYAKijMIeGXHBKNyXedYqlgqoVAqmB0hXEqEsdEjF5XgSqSvpHEhnBnHmzDlb8/n8nu0NxmPOQJeWO3tzgyEAzYgiOwd2SKHBM1/cqLuoD/riLLoWRojR2I06Gt02usEuBkdHjJ+ZTjlya5NPnpzJBKbzRTqe0gb4mGNjadUc3dwX6XRgNgDP5fFYwtodjYWNS53FjsgDvbm5imIhb3o5k0ogGglawc/BzKDpOWYKUO+cmD+OEyeOm0zcuXPbCh5ynNg31lio0h5r95AMs/7AsCtSGujZ3PM5rOvAa3U+pJORXPKD2UGL5OTm0W71kIikEYuwjzxTOvoT2m6NGkHZio0rx55riLUeSpUCwokgpo9MIjuWQrOvglqvgEI5h2ozh16obgB0q10xAJoyb0BC1NU/4L5A0I8Akc2tlymn86psFGZJcN6oW80Q90Cfw7OoR93hBxoEBAok47MUvOEH0Ngei+hOse+MxK+Y/KkAucAhvpc0Yi+eqWUrab/UeVht95/tKd+iIbQ9mAWBfZlIioDWOf1FcJfvFjjF3wZaeBSAspMECskmEVim8aMO5RmH7VTAksaRTg2190Wgiv3jWAkwEQDjB1plY8n2ke0gUFVAsN6nfvrnVM/TNQKyZEfzHsMrPJtF48/2thr1wxoTwlcE/glbETAnGVA/bby6DkyU3SqQ0sBTXxEwv02k5/vlQMCngDvZTnTw+sdVY61x0BgLVGp6jhdmc8n+9UdfMxtC8sPnxqIuc4n6iO9mZKzwD7ZZ2bL0IJoTpuOim7n3y3b190fzKJnz90djoPUhTMM/rrL9dB5jcV2/E0VzwWcIq/DLmNa5olFZb8dvVxtG4eFQ1HnsL4NU+B5hO7YuGk1bt7KhFUHK6yRHHHvu9fzh/CtqmG334zd8ntotoFN9JvgqzEGguQVaeUFs7IcFZnngt8bzmzH8ZhyE+Rj+EHQ2OamQ2C7LnvQX44w4Kj0rGuxFrfvXi9aQHxeS/a71JhmVvtCcCGvhOFO2hFfZ+zyaCIdNVj27oGU1aaQHDTfquCBWyQHPIIYXeMGNHE8+g+dsAbrSXwpwlfz6n+vH7zTGkgf9lryxXwLBtU9wPvzrmoAuvyN9IX9e1PUKfuX3fnzycKw8/ENZERpTfu90iCtCqvlXOyRHTPwWAO3G13OidJ2eJwDN74knu3scVia9Gvh3/9v/1KMS5yByo2FDeCGNP3kseIOUOK+T10nVeHkgICjFDdBFZfWZd1INFwjqV7xa6Gy0Ij79VT45AAo553MEmNoCQMeL/iTK7oBjXc/nyVtMYbEU2VjMDABeJ7CRfbCBC0UOI4KdInd0ICwwId7faq2MRp3E8iGLOuDzBOqRgsPSg70CfryX7dUC4jv4He/huPA+Hh74t6vWu33owVL7qAgEBmuhW/qrt6loQ9CY+KM/tXGaF57cpB7oKzDegZZdVyywUDBFrpRjLRy/8vEDyfLsaGFwjvmPfIOiU6DMcNzUXraf/RSgqQ1MBzu2xy1kOQBcYQEpddukvTQ4PkveTvaH1zDFQ2Nv7wg6RSElLeXDwzwPL/yx+7yNRfQnkguNuzYXPof9ZgQLn8VoTC0+rpd8/huKEB2w2DfKAP82w8NTXALKBRTzcx3CBKRKufJagdX+A5QiAHgvARgnqyzqkj10tCgC3Qwb7wDoPxiagvVSNbT++F5/++QRZfsE5ov7kAdCXitnD6/hHLNNdPjwWRwz/1hLpvk5/y/uax02dIBXZLjm0O+d5/N0WOU48Fql2+kQpvZq/em31uSLmxgNPv88cOPUNQaIG3Dl6DrI+2mHH4+s3zaCrvNUk3ajF4igXuORIoxYPIlAKI5s/zDOXbiCy5dfRjI1hHaHGzZQrwEHRa7Dkt1Pjuf52QQOdoHd9U3EukE8vP019lZ30GC0XZMcmz0UD3JYXHqKYCSAv/rX/wpzF0+hHQ6gP5O1FGpyMTIycGt9y8AaS4vdP8Du7ratEwMTmzUznsenp1BrNzF7fB5Xrr+ERJaHDRZEqqBRqKJD/uetAnKr26jt5Y0agyAVjS5yNo6fnMHomSm8/L1vITWYxn7BGeJ8N7mjA9UWdp6tGwDdLNYtmo8ef6bjB/tiuP6tG3jnR28j3B8CKsDTuw+xs7aFrdVNK/K2sbZ56KhrMpui1QQiIfQlEkhn+/HDP/oh3vnBO0hlk1Z8kBy4OxvrBlxzvRIoYGQnix4x6pnRjeTqvHLpigELHQJf4SouvHTBiiRY0a5iCaXCgaVEf/n5F3h494EB0FMT01bojcAPET0WkZubmTW+4AcP7uOTTz+3AolMs549OofT585aujQN+W/2o4ilBi88fW58w4xEDrXDFlG6WdhAZjKFH/7FDzEwOYBGr4WVlTUUWRiu1kVfMIFYL2rRf+Qh3t/Zt8g5AlrcD8n1yLkh8HDzlev4Z//qL4F+D1C3UwXQI0ft4h5++p//Eb/52a+RDMUxOzSOocygAY3dFqMoasjt7xpfbD6fswPF8MiQRW/SIN89yBmNhh12yCUcTSDSl8DxMyeMt5lRysVSySLfsukBxEJJdJo9bK5uoNXsmH74yU9+4mhjQkChUsb+/h4++/RTLD5bQK/L6LWygVe2D0RcoVauQ4LPBL8SqbRFxVIPZZJxS7+ls4HOHFH5Fw+YGt/G6ZOnDJQwhywLZUSCyBcKFsF/4eplXL1xHYweYN+T0Tju3b6D93/9gZ1jaPQyIpSgFqMSTdcGQhYlOD0xaTq0UHa80ZxjVpRn+zhObPPU7AyGR0ccxUenZ2cqFudcX12zYnd0FpHPltHc2n/a5PWvOd3J8WQUJsee8kp9Vy4UXVQknbacs2AAuYLLwuJ4ESSzYo1eFJAyjwg+k182l887yhLuH7y20Tws8Mu97MmTJ85xn87aHHFMSPdiGQHlsgG15PENh5nGP4Djx0/bu/b2duwsRlm0vagbMocP1xzT/bODAxYxTX75dqCFcF8EF65ewJmrp9GXSVr4LSlECFzyHzljzZhDz8afhmu+xOK8XZN7guF2zohF0Gm30K01jYKIRY1GRkcRSkQwfeoo3vmjH+D41TnjEaabPrddRrDds+jZL97/FNsLm4gHYgZmGbXBQcHSGc9cOI/X33zDIppZPDDZ12dOh2aVkbMb+OLjz9Ao1uxeo+QItFHttdAId9GJ9vDSazdw5cY1TE2lUSh1bc6XlpZMR4+PTzju7gizA8jFXzOnJelBvvryNm5/+ZUBnZSzkydP2uIdGh7Eq6+9htNnJlFrkKYkh921bdz78LbxGddajNoModmmvgsjHc/YHMZJj2GUXAF0Ag3sFnfQCFQR6guj020gt71h8xrvS6LZ7aDZ6VqbyBM/MzZhRSDR7mJ3e9sFCvS6aAd6qLabGJkYxaWbFzF3/Bjpw1GtNC0SmvzjTx4/Rm5712oT0Hi2tdo/gEz/MNKkxelLIz2QRHo4ikQmiqnpEcSkrzrA2koFC0uL6DTbRjMU6oZN7xYOSlh88gzbG9uWLTE+PIgOC1c1ujjIEQCuYWhkGJevX8HVG9eQGkmgzXRgRpQ1O2hWmgZAt+sdHGzu4c7vPsHa8pKdVxitTQA6XywatR6zZ04eO250GZwLnhW21jfw/PmS6Qfy7x85csTkdnNz3f4d5PdRZ/HTvpDtS/FEBAGv0FE4EkOxUsXW5i4GB0btHNDu1nCwt4tYJIFoKGLvoLErw9EVoXPUJ8p+ozPGjO4e7RtH/ULd2Ak4B9PY9CRGJiaRGXB84I12A2NTE+gFe3ZOY1SeswVJQtq2tKd4OA50yGXo6CWoS9kfFlqmc4nQEM/QO7ubOMjvGF97MhVDNBwwIJSUGkYH0Xa245GZGczOzto6vnXrS0tpJkWRBf9EHR8r+xonhUsohkgsasA0MzrMGRBxwI3OvgTFX3vlNVy5cs3OYDxjsKjk43tPreAggfpkOoHREdbLSFhgkKsf46J8qTNZmDNX2LOsg4npCQxOphEfC6GBCvLFbRyUthCINNANkV+9ZHqcP9z33V4U9YJcuN86m4UeU4F3Og+bXRlxEXUCQwTcCATTuVHX6FwpQFQ2hEBhBW3IJuaeQzCcWRFcl7RvObb8UXsEQCsYyQ/AKSLVbwv4gQ8BJdy7lDrO5yjQRLY9AWidy2VXyYYSaCH7RzYz+2a82F52s9u3XLYvP5M9z/bSAUn7lP2l/UaHhM7yig73g8gC3nSmV1btiyCPNdqLbBVApznQmPA3++IHfTi2HA/ew7FgG/3tl32qsZatqHdpTGRDMGSK4yIQTnapYTAe2OQH2GT/CMhkEB7fybbwx0DJF+rU+IN4DOT1UU5yD5VtqPnX2PA3HRh6F98j4EjtULCSBb8Y57O72+Yw6HAQ4UF8D3W0ZXTQqdMXPaR65d7FtjFTRv3ls2VPkibBAgUZrcqMYW8t8pkCkoUfCQPhu3X2Zpv4t/AM/3jreo2bgFhbT14QmMBTzaNfVtgXOVU4Phwv1ULiec5vVwsjMLkIOkciQeowaR+8ADvDyTzAU+3lWrcznRcpb++xgo7uPq0bzb/6KzzPDyKy7eozdbrwFeEVWpfCyARq+mVTMsH3C9RVIJvpPLiAxUrZFfdmX6ULbf4SLjqbEU+iF1LgqTARXc/3yqHgX0eae61fza8+1xric/xBfWIwYPAnsT2Ot+RYv+nkFxZj+ouZLwzo8GrQUNYojzxraQ1Jz/odUWwD3y0M1e8Y4JrV+/i9cFJhGNI11MFmX1gWkFvjvF56g5RXHG9hbMI8BN6bLveKQmoNG74VcUGPbJOwv0O95Dl/VGhd+xcP0pYdTvm0AL1v6E1cm1ytNV7X9NYq28zxc84ZN67CGAP//n//Nz0eprRx+YE/gVd6uRQ/OyQlzeggDoRCw+WhlIDLsOL1fsUnBe33NDgg1UUCSKh5SKMxR0XLCXDeGDdoAq4VIerfAP3K2I/a6z62i20QjYU2Bj7LFB15Sw6pJgjO0SvEzch5RQSi8RodPCiUfJ4fIOb/9bd/81GBRvLI8X3qM5+rTUJjLMBSbVc/xfUs8JaTqsXGPhu3tgfU8QCngg3sGw8spnh6zgEgb48OAeq/lIA8PmynwFW2lYYFf/u94/LkcoxFWaExFWUDr9fGrU1NClhODi0yzjvfz+v5W3/zUOKi1R0Jv99hIgVMD5HAVM2T5sH9dh4cP9B5uNi8Awrvp1zTUcPvRBHjlKHzqpnXzzuw+B0gHBs/6M82SKFKqUrB8zl8vj+iW33ks+UA4H08iJkiN06oroEYBph6aS58lt8ryrRabZRUfJwjJ0eOc0typ4wFO+B63lv+tggSj6eVcsQx02FUCkyguXSIHC9SmOyb+Kl5qFSfdEDicyjDBDHFNa5NRYdXXiNlLlmUl1iHWh2e+b7DA7/nFNDa4edOFpsOnPIOmhxTPpd94TUaAzuAeMaGfz3XmjV0mWZEAIMRra0QGs0e4ilSF2QxPjGD737v+8j0jyIWS4G1cQp5UmW0UCqXEU7QiExgOJtEXwjYW62gsJM3w3BndQe3P/sCnWoL2UQfOvWmAXPPnz6y4iWXX7uOa+++igFG2g0OoVlpYPHZsnFrsmhZkTxh4aBxl8pBEAmEDagllcDJc6esUNTI9BhOnTmDwWECaQQ3DhBq9lDbK6C8fYC1x4tGBcIoKeO+zx8glc0gMZzF8IkxnH/pkhUhJDjMYTjY2bPCg9XdA6w/eIY7n96yiO6hwRH0Dw6g3Gog1BfD9LFpvPbuW5g9Mo381j7ufvGVo/lYXEZhP+dkkqB7uYStvV2L7mNEXF8ybUDy9Vdv4Ds//j5GjwygUWgaOLC84MDdB19/fRgBbYVwA2EDfziPw4PDlrqfGe3HmZcv4Pj5ExZ5ubmxhtJB3saP/LL37ty1SFqCk5lUFnPTR7CxuoH52aN4/bU3cOrUKQyNDuLZ08f4//7mb4xKoougFVtK9KUdL2rVeeCpB2nzM4091Z+yVPz+gUEMD43joFjCp59+ZEXijp6YszVJmpJi2RkVhbyLHGMU2+zsEYtM5E+jUbeIYnJAc06/+uIrPH38FNOz0/hv/+onmDsx4/hPe0C7BTRrDZRzRTy68wD/4d/9e2wurOLI8CQmRkZt3bnDccfAFQKcTJ0mZzAjygh0k36DepBtq/aqCCNqzpYuQlb0jdQHlTrBlzjGhsdMXkjBUNwvocUozy4j9VM4duykgdGFUh79QwkrmLW/u+MijFMJlEslSy3jmtfa5lrkmmSxPvIIXrx4EVOTk5idHEM263ggyY9M3aEfymomnUbCKxRJbmSCHNpHybPMwm2kEGEhQFLErC6v4t7dr62tpKKgvnDAT914o+uVsul/OnJGR4ctG4BGElPIlxZXbI9gG/gOyh25YaXfCSZv7ex4YFzWIlkZfVins86L6ClXaigWWcMBLvU54VI0jYP8YN/VzKiVzQnTYxFmGjEdl37JKG8WxqIThDrw9JkzuPbSFQ8AJw3ACpaeL+Lps8e2NkgrwEjZTNIZodxTSJFDGSD37ZkzZxwdWbdnmQhPHjxGtVBGt9m1seI4kKaC+8fi4oKlMxKENoqlvriNG6lpOD7JTBb9w0M2TnQmMKqSIPTU0WlMzE5ahGl/Nmvrc+HJUwNs67WKgc/mrC+VUKiWDQBlNE08lcTM3KwVFbNzXKmI3c0tFA7yJjP8fGh8FK+9/abxzSeyacSzATRKwNrapq3xO598hf2nm0iGXPHdfKFkYF6yP2P3HDt7AoEIi8i6FPBUPIpwB1h5to5bv/sCBxt7CJQ7Bq6FE1Hk22VUUMfsuXlc+9bLmD8zg740UKGzcb9mRQmXHi9ib2MHMZAyJYwgOcU9RydBK84vgWo7l5reSZscUN5u3ryO4xfGjZ6HQb/Vgwruvn8Hv/yHXxhFDPVrPJ5EmGuy3cPo4IjLhikX0Ok00Ao0jGap1qmgFWihUaugvHdgZ25ma2SGB40nm2u8tF/AYCqD+YlZ49cmmEcu+Uawh2q3gXqgi7e//yZefecm4ukE4n1Z5HIF7O+Xrejt1toGVhYWUS9XkE0mMTYyasUN+xIsiBlBpC+JobFBhPpa6B/NYOpIBmANog5wsN20Zzx7wAyYPcRDfYgEnTOfDp/ljedodRuYP37U1kWoFzJgeW15A88fLyIWS+L1b71pWRnknia1jc5mjOYnfUmjXLOI9gd375rzxBzmFmEcM/3HM9Vbb7xpNQCo70kzwmj1Rh14+nQBH3zwATbWtzCQzhjwWmVBwq1NdAPkMW2hF+7i2NljmD42g8zgAAqVKgqU4XwFj75+anzW0zMTGBxKoFYpGi0Ms5aYGUM+Zso0nU5Hj82bw6LhUe4xuryUJx9wy85SQ2NjtkcGuh0DdCKxPot6Tg0MITU4iBp55bs1jE0PYmic5zZGg3dsDEr7FTRLbQQ7YeNsH0yz/kTGbAbq48ePHxsQbYZynAE0XIf7KFX2EAyRW75remJwYNgcTQTiAx0gk8xgYmzU9Oedr77C4tKCRZQRZBYgwv1wYnwKZ0+eQn//gDkRqTt39vZctJ4XCUldQf1CKpR33/k2Tpw4hYGRtGUxFHJlfPybT/Dk0VOzD/nMgWzGzgjkj5Ytw/cyspogOnUkHfDReBShvi6SoxE0A0XU2gXUWuRUL6HeKYM8ZmEC5RFH96cIcQKuVhAt6LIVSavCfYt66/d5mh0fpyIg/QEQAljtvN9zdg3/z31C3/G331agHqa+5ZlVYCp1fOGgYNfJ9pOdLdCXEYbUJdrf/fa4ztYCcGzcPeBTYJTsK64L4333MkKdnUGcwdmcCqDxt5nP5ef+879sW0Xcsb6CgB32S7aPakHRvhRgRFkUvsB+sk2s2SBbT0ErAn0FIPG5bAP7zv9rPGTbyqbQOOh5GkvZJ37gWePLdylgSqCmwErhDhxX/vD9svFkA9KTKrvNn31rMucFusguls1m/fbGimcAvZfvYCakAV4883kUmOwnHSU29h6PrsYmmUi4TG+PFoB2EP9mnxzW4n5ko8vWVr8tw8qL7P5Gfr8pGkcQWhnxHAfqLM4x22gZ6BVXBFdYk2w74Rg8S7A9smU1Lhw/B94F7ezH6+0ZQYcLKetcoCn7YPa2LwqffRbuwe/l9PFjHhxnzR/njj+2rj0w0u9kEuAnG5PPE5guoI/jJxwsYEBtwAKbKMf8/PDZxjHvQE8DNFlw2wNibe68dtVJPebNk+RL7xXQJweN1oGC7tQvyZ0cHpIBzpvWijAR9UfrKRxw3Mg880uHST+ZU8Ljck5nMzb+XL+SY8mNnm1y6qPK5XPZBo2xHA3SdWqvH5f060bD3jxKTWFAsumFFTAC/FA2PGBX4yJMRGtF4DPlleNi+GA8afIm3FBzJB1gzoQXMrKFT0jW5TTguJuDlkWrPcefxttho47Pnz/CV/m35MbpCyfH+owOdbZPziUG1OgeFlU2J023YzauX0ZF+aLPpAsZjMJQDTFECmMR5qWMhTaDUbwgR29aD9eX07ceJcj/9b/8Dz0+REpQg6UIRSoM/6S+OJg8tPF7NkCGnbyD7LSoFDTYfnDOFnTXAWBctG6Tq5sBx4HhJNDw48bLqB3nWXWRl92uvBauWKE2WC1YtUXKU14e8RTz+VK6FCj2nwd9tpmRZIoe5kQLQJTgC2CVcSwlzXcoSkGCI2UmwdcGLNCS3nr/xqtJ02LThMqzKlCc4yqFrzmS4tMGzD5Wy2VrExU5I5O0aHWYILeNiuxpc/SPJ/vGvyUDUrIcL/6fYyAPEJ8p/mmOI5/HMeVv5/1wadIad7ZX/ZKA6wDD9hpw5FGD6F5ep/cI4GSkGtuhw4v64TxJnkvW5wDR/LEtlC+BxDqc6SDGd/H9/JzPtjR6n9eb7WOEhX/O/IcXfs57jWPcew7bLCeFQO8XDzxyKLDPHD+/wpKsyRnDyA+nJBxnleZF83SobKKuCjJ/NEdOkTnwXPdpM9JmK5Bch3m2RRERmkcBsppj3SsvF+fZr7z5Xsoir/PzyUk22DcB4eq71qEDyZzOMOXpq1bLvylPlrLsyZoOivxcOorP4Ngbh2qF6epO8UsPSTdo49YGpEOHNibrLyODunTkhtAFaTViaHZCCEcSSPUP4aVr1/Hm2+8gEIyjUm2iWG5ZpFi51DAwJpWN49SpeaSjjHyuoriVR9yhBFh6tojf/vpD7G5sYSjbj0Q4jGQsis21VSvUNXdyHte+9waOnj2BqdFp7G3u4tYXt8yQIyiV6s8iGI+iE3TeaEYCt8oNFHMHRiVAnt1QIoyZ+WlcvnoFiTQdDeQiraBZriO3to3Ht+5j9dlzVPJlZBMpi+QsVRihFEMkFTHA5cabr+HM5QuIJROoVGvY3NjA2rNl5Ld2sXj3AfbWNpGOJd3G2p816g8C0KFEHCfPn7ZU9dzmHp7ef4S150sW/UxOaxaTIu3GTm4PhUoJvUDQiv2RBoD0BZNHpvDO99/F6PiIvfPZ48dYX1uz6AhHbVI0AFDrkPQEBKeZPs1o58xIFhdeu4xX33gNY6PDBl49efQAn3/+udGIMIraDKVK1dKEj8zMIdwL4tSxk7jx0k1L/x8eGzT+4p+993MsLi6bM2IgO4T+DDk2i9hZ30a1WkOI6zTUw/D4MF5+6xW89e6bSE9kjbu6sNnEL376nhX/S8X7DPwgeM3CeXR60Hg4YPRnr4uXblzHq6++aqAeOX0DYervEJrlDm59fgv/4a//g83/5ZeuYe74UYumJSTCSFHyRfYapP4I48m9R/j1T9/DWGbQeGUpHzqMK5Kq6PGP0sghnQUBMtJs5MsHiATIJ5xCL0CHSxu9aAjxTALJbAZXXrqGo0ePWfTM5som7t++j7XFdSQiCXTaIUyOT+PsuQvGP/xs4SF+9f4/GakfowkTCcddTE85C0HqACQ9RooE6oyjR+Zx7vwZR51hRcNbuP/114eOK3FWdjzqJQIg5lTiim21jfM6mogj1p/EyOg4otE44lGPZmVr1yhXqC8JrNTqjHRyNBakOKHeIiA4NzeLazeuWYE2UjGxGOOXX3yF7a0to9WIkKoqnkDLMwRZnC2RSeHl11/D/PFjRpXRbTZwsLdvewsj+p4+eW6R70wdJ7/u1Oik7W1TE2M2l2sbq6iRVinmeN9IwUFQhMCKGQCMaCFgPTmGH//4x3jr7TesQCNPjdubm1YI8bPPPsHDBw8srTweiiGbchEWG3TAlEqYmp3CjRs3cOrMadvfqKupEziPG4sr2NvaM11D3re5+XmLdCINl/2wKBLTGUMBo5ww53aiD+GIK6DCCFA63nZ39xEgTUEqanLASD72k2c9zo/xfxNcb7WMAoXyx2yNYr2KJrqYOzGPt7/zDk6cPWk0AYx4v3v7Dr789DMrwMd9k+DduQuXMDQ2Yp7mgaFhoyNgBOnWzjY++81HyC1tIxV0dQBKlapFVhOsHh4bxuj0JGaPHcH45Dgy6T40Gz0Emz1sr2/jy48/w9rjJUTqAcRDEeO23q0W0EsEcen1l3Dl9esYmUoavzUDqXY3Stjf3sPmszU8vH0fxe08ktEEMpl+A+T3CzkD5LuhgM2hGXXhiAGfPCOPDA/jjTfewLHTI47DuwzUC3V8/SeZlEcAACAASURBVLsHuEsgff/AeAqZrTE6MGzRvq1a0+6lHjRgNNhEJB5AqVVCpVZEvkCe/5qBFYnBNM5fuogbr900I/7zjz/D068fYyiRRTaRsYhgylqp3UAzAmRGB/AXf/XfYO70FMKkiu4A+7stHBSqVghzeXEZS08XUCkUHKVOnKn8/caNHY0mEAiFEQwH0Ys0cPzULObPj1vB1lYJWF/bwsrSOp58/QQrC+sIdMnNT1CS0G4LnVADR08fwbUbV3Dm3AUrwFsrNPHo/mN8/P6nKB2UcfToCZw5fdYi72mE6XwJcmVWa9jZ2DTQc3192eiFqC9IUZcdGDQe49zuHq5euYLrl69iZGjYON8piyzUubiyjM8++8zWabgXAEEc6jpyGO/ldy07aO7kHK69fgNnr5xHLN1nmR6kv+D6fu9nv0AmNYCrly5icnrICkEuPV3EvS/uYeXpstGJkDbK2jQ5gcnpWS+irGXyyawFcpEzY4E0KNSVjESmc42O1hZB0VQG0Uwa48dmkR7NYOzoMEamhpBKkUcVWFvawf1bD7C1kkc130Sk14fJ0WmMZodMZnZ3trC0wNoRPSRSGQOAWegvd7CF3b0NK9gXiwfNAfXqq99CZiCI9YU8Pvntx5Y1RGqBvlgUy88XrZCsig9x3qkHCD4zwvzsmTPGA0rKnfsPH2B9beOwzoYVifUitPj+V155xe7jPkUnJZ2GfBdpxqgzqK9dtKw4/xsuMrDXNhlI9qfMOce9mDRJwXgHiDexmVvEbm4VlWYOfdkg4skwQhEYdzvXIOmNyBHvbLcWur2mAdBco9z/nF3qgADZXgxUMnvMi/bS5wITKY/U19GYC1wR0CWbTqAIn+Ecma6AHM/UuobPqlddxLDOwwJwZOMwlV+gBZ+lwCvZEQKBdKbWe3WWFqjFe5X1KHvfCs5FQ4fZrhbxWKkcgtg6LwtMdPaWy0SVfUL6JgPYvB+B4uwv5Z+ywvcSExCloAApO8d79oDu17MMfPIFq2hu/LaDzZ8XfCN8QuCTbDI+Q7YLr2dblMVp8+fV4uH/BfL4x5byp3ZIlv12JteJwH6/bS28wG/vyIYU0GcBQB0WhnZUBvw8JpCbdQC8gDTre8CLjPcyf+1vFtQkmOl9JmxH4Bb7KduWz+LnAuHZVusHIyK9yF2//cezqQUNedlW0r+K1CVw7Ox/VyeKbTyMPvWyhvU+9ZfP99uS7vO6yZRANu5dfI4/gElrw/rnK9Qo3Ev2qmREjgyBh7pfDgG/vAro07rR+tI65Rgq0E4Aq+xiUiSxfgOzO+n047MEYDJrSNiHybtXlFDy2/XAbRb2lj0rWeFzpBMEEPIZaqOcCMIZ5PQyx4WnrwTwC/uRvvLrF/6fPPw2rhFnlyuYS6AyvVQcX9I+8ZnKytZ60frSGrMjpCeTfJ6wCbZRGQ/6TG06fJenR6X7BEBbOz2ue+ku6SniH2qDXwf4HQvSgcJAhE0YOE5aQS8IVaC08ELpdOEjGjvpFukf9cOPdQhjEC4h3cJn+nGIQMDjTieI7FFcaK3JkSvw3Y2Lq/nG2mkMLmLbaDsQgOZzD7GdpsNEpIeoJ15sg+lDL+Jf8yYbkgC00xnfUNAI+3R6xgUkB/7v//V/7GmAlMbBL+TVk1Lxg5oaSEP5Qw6gE+hjBkSnc0h3wGvlBZXn5/ee5R3suNlw0yEALY8W72PqFL+jd98JrUs5YvQXOxJhERoWGPIGQoIjr5u8Adq0pcT9EdDcEPlsApkcQG50KqrGNshj5Fe0AjUknFJO7KM8JDY+Hij2ovLWswYHB8zokmIRGMZ2sw3yerP9im5le8Qtxvf5I4T9G5YJnKdw2Q6lVHBO+B5GPPEwyj5rUWszEoDHZ3B8pIwFQMoryXnnvDkw1nmXqSj4m+/QwUnKV/PjPxzoEMTr5Rnn9WyvQFPNnzxvfAdBJv7QS67x0OIUeKgifVrc8hbrUKTihOyPNiIpBI2lNgJ5aylvlAsedq26uJem448O57P4OceW9/FvRezLQ8n++sed4/DiQZXfs+2iNNEC5/iS+oQAtNs0XKqH+Jm58akNHFMqHkVuK2WP7aWCUJSDAGX/gVYKSDKjA5sOAjp4a+x02JXc892KsGdfdNigvPBv/6GFz+QPr5EjQhEXnAtR4vg3TH+0uJxo8qhrrfP9/NG1WpcOXHfvVPaCosr9Mqm+6nDA+9gGO0x1W0bEj0AUrXYY4UgK7R6LEEYtDfa1V9/AtZduoN7soVSsoVHvotMOIpcrGkXE3Nw0jh6ZQbvRwsHOPpKBPsSCURRyeaOi+Kef/5OBpSMDg6hVyoiyUF69hqXnzxGMRXDs8hnjb56bmrPrWHzPDgHdDtKDGcTSCfTC7vBJAzsRjrtI6loDz548RTAWNJ7TS1cYKUmqogb2d3ZxsL1nkcjP7j/G5tIKGpUGEtFvqIfIF8r86r3SHibnZjE8Pmap2UotrR4UjaNza3HFCiISSKMxa1Ga8T4rGEdALjvcb3q3elDG/vYO9ja2sLq0aHI9OTuJaCyGrf0do98g8Eb+SxbeIyBMY5LFDGN9UTx98gQrK0sWjUZgkv1ttBpIJb8pimmRtQclTI1NWsQwubAb4Q76MgQQQnZYZiQCU/zXN9cs9ZgyRLkhH+ux2XmjYBgbHMXFc+cxPjphFArFfB5fP3xo95EioC/ah5GhUUupz+/lTc+Sg4t8zMFEBG99/228/b13EU06HrS1lRx+/YtfYfn5AlJ0vPUxkp6O0B0DGRnRtbK2ZhzI125cx7Vr12wu5+bGgTTQPoAVilt8soBf//JX2NnbN9C51m5gY2vTgL7+TNp4lfsifTg+cwSNUg2P79xHpBNE1KtQrAwTOfYIZBqvZK9lRjwPk0znLldKNi+kI0r2JZEjLUSnaUDL9ddewR//6Z9gcHjUQJK9nX0sPHqKn/7dT7G7Rc5WRjWn8cbrb+HYieO4//Vt/Nv/998amM6I8mSfo5sgpzUpZ1iYjvsPOXip7wlclmoljGRHMTU1YZGHnXbTAAUrbhuLYGBoyCIj5UzmoZcBxpxLOhMsmqZas0haRtQSzGcKeTpJI58h4+5ayhKBB6a4kXfcosPz+6afxsZGcfb8Gbz8+isYH2cEeRe3bt3CB7/5EHvbO+YgsT2z51IPyWnLVPz5k8fx5ne/jZOnTjlKiVbDnCLkK2X0Nfm9WWSPcpOMxW3d0HHAQm48az1demZAIME4UlokskmUq2WLaNYP1xgLgP3BH/wBbt68adTm1GsEyFgI8e7du0Z5QtqWaCBiACHHZHtn0/TaqTMn8fLLL+PI/BzGxyaMaqNaKOLOF7fx5OvHxtVOkI4UIkyR5lrb2d9z/G7hEIJMU07E7YC7u+toYcgDbYdquMwZOliyQ1lkhtIgtEinv0sx5BUwShw5VGuNqs1RpVk3AJrRz9/54ffx7g/eRWw0bMAlSsDys0V88uFHFp3KKHKCVteu38ToxKSXKh81uSV9CGXq7pd3sLW0jlQkYRG2xoNOKg8CIsEgGLH+0ivXje5ldHwYrQajnXvIbe8bV/ji108R60WMsqAdBnYL+0AyhKuvXceFl69gcGIU8QSjx4DNlR3kd/PYX9nC57/9FLmNPYyPjFvEaq6Yx/r2htGGJIfSGBoetoJpCVLZZQetmGyw08PVy1dxdH7O9vntnR3sb+2jU+4h0HB75sb6OvY2d0xejFan2TLZIjUM+Wob3SqCka5xQNeaFRTLBaMu4l5HObpw8SLe+c67dub6+P2PcOuzLxHrhq2d6XQGpUoNm/u7aKCD4Zlx/It//S8xciRlOqhXAXb3G+ZkrVTqRr2wsrRsRakGslmj4YiFo8Zt3Wx0EQrwLFDBQWETc0cnTeZIu0C6E8oyQegnT55Z4UHy9/OcQHki9dTAWAbvfvcdvPbGZYDbNzG8FrD1tIaPfvMx9vYO0Gr2MDQ8apRPjIAlb3yL2XvNDqqFktUyIAckC0GePnfCeJ7pVG3Vm1h4tojcTh5nTp3C2RPHkGRx3RKwtLxojt/l1WWsrC6ZPhJowkwFys3axrpRVL329uv41re/hSMnphAiB3WP1B7kQ76Dv//7/4KTdGJev2a8xSy8uba4hq8+/RKffvAJSrmiFQGk/LNg4Mj4hPGE8ozFTBw6tkqFEpYXlwx4Iu9qNhu3TBBmHJQIeiXTSAz049iVczh+4RhGZ7JI9POsb2oclTyw8HgLX330AE8frBg3+kj/KAZS/ab3WAuAWSiMtEYwjGSSEWx03O6jXDnA0FASM7NjGBzIYGpqyhx2jHZfeLqAj9//0By4XUYbV1ik7JuIJxYkpUNr7ugxXLty1bJ3TH/s7ODLL7+0SHtGDXPOmN0hsCfNaPz5+W+oGlhLplA2KioWcmZhUGYpMJuD7aQeqzbq5ryKxCOmP0cmx4zWKNpHpxepWZqIpIG1nWfYza0jV9oEQnWEY13E+1gcrWqAHqlCCOQ6ADGAcCTI+tL2o4ASpirLhlDQgwX7eIFOOtf7QQizu82x6YIf/IENPBvzjMw9VkFDXOOyq2TM0xkhcElgoR+QIR2TgE/Z9LLFdNYW6CqbTOCQAAiBUbJbeJ/AzYFBVwyXP6KilP3E59C2UN/4HD5TGZjsV8mjjhD4yc9k96m91AeUD4G5Oo/bmHoRvbLvBO4IgPYDqLJNBHYpSEr4h9+BoM/YHv4TjiCATXaYwGTNhwAi2fc8Owoj8AOZAsIUAf374IwX9ephJ+qTbFvZKxxHOrsE/hhw7BVTIzCscTebCz0Xae8FjqnvBGT5XD9QKTlWcJD/+ZJ5/rZMJ9KKefQbCgJ0wYRRB8w1XfE5XqP+OwzAUWKQ9kp2Gd+rNSAZ0jgL6BWWJLxEvPKiKVC/2GeT06ZzzBsY7mUYKxjJ9j0v+0C4h9oo8JDPc3aiu19rTbay1jO/kywoCErrhXY3x17jrL5wLhhUw/4rS+4QXAy6dx3+633jpDIA2+OaqzWc457jJJkSUOi3c7W2Be4KIPe/V33U2OrdwgD88qf7eb61cWUQiMeLrLk2e96L2qa+5XOJrcmZwb/l7ND4y2bn33LICEsQxqj1pP4dHny9/8hO57PJqKk5lE2v8ea8snCwXeejGfbrL/5f48KxEuuA8BgW7Wb/BeZTPtk+OQGka/262Y+BUdf59ar2CeGAwnDUR/9c8DndrgOkeb5z+s2xQ7jvvPO4B+i79zpHAT2ycswTKyAVitaJ2bws7uxhSKYPPB0h7EXtqHhUq8LltIZJ1OGcVI7jXTpE93Mftf//zf/5P/ekADhofJC4RjjI/Cflq0HQ4rRB9RSbwGWh7ZwsdohCo8mSkGlybCF2XENVpI4HHm1uDiz0AKy4ExQrVGFApfP8cgL8G4c6yoklYCWvEidDioftUMQ1jVZ/2g+VBb/n5+Kz5rXyDOg5pgTID+alsEhQlS7EhcbNSotSQLY2e/52Rd2iZixrrPl8pQfQKOOEag78nkIBswJ9/VGfbBOfQyNrsL/fS612YKiUC9vLjb1adjxWDsyPWH8k9FIGfLZAaM6TAD21VeCq0rA4NsZXWS4fbr6SC/ZbXmNepwOKQEe2j+Mm76u84GqTIqP5bB5WKQta0P5obH7OZxE8kELibwHQOijE447U3a8o+B3f5xSUV9zNA9TdM91mahEOAQcs89l+4FQOCT/Iqn5LhiSbUhZSPmoLvxfthQBbzjuNcb773r17xtPK54r7VKkbilaQd47fS+b5XLWV0TOSYbVDXmr/Zm/RP1ZwzzmUOC98L8eBa0UOC/9604FUkRfKquA1L64nyRCfL2eDf8Pi90rHkn7gc8UnpkOzdIFkSBQmnA85OLQB8TmkNeC9L0amS8fJmPAfzvUuPq9SK6PZ6CAQ6kOTYF4sgw6t4kAEJ06fw1tvfwfT00eQPyijVm2i2w7Z77WVTUu1Hh7IYG56xoy+aDCCWDCM9eV1rC2vmUwuPV+ytoVJeVIqG7gwkE5jdWkZS6sraIUCOHn6NI7OHjXjlKkz1MkHhRwQDyE5mMLo5JgZibPTw+iQ1ow8oc2egVCPHj1CKp01rtFjx45ZFPCjR4+NA5nFAFefr6BZqTkexEjUgIS0R2nRDTgu6BIjQ+tl7O7tGShOipZEJGZ8yuQB5SF1bmbOnF1FFvHqdiytPZZMYZjZC/E4Cnss0lcwYHhzfdWq2Y9NjzoDsi/mqDvo3MqXUS7WkE1lDRQhCEfZI3ctuYRnZidw/eXr9nxG7rIt11++aZGED+4/xC/+8T2LMCMiwPSwQquCrZ1NixJkmGgiGbc4u1qjZnQQLFpnzs1uELMsiBbpQzQcxezEDE6fOI3SAQsT7hiYooM2o/VGWKCvF7SoR+pZAujxVBy9eAjv/uhdvP3D7yLC4oDFrnFC/+63HxmIzGi6eCRsupOUHqQ6YcFHAmqMHOUcTR+Zw+TYuBWipJFcKB4Y1QdBwVtffGm6N9JH7tEQPvvqc6xurmF40AELBM/np2etQGWPBZpqDdQICNZcFIlxfHW7tr57QcdDaIWhaGS0WcQqj0K5ZHybjAycGZ82I3KrkMPA2Aj+7C//a7zzh28D9PlQ1mpAYb+Ov/3rv8X9r+7Z2BcKJVy+eBmnz54x4PGffvlLW5vH5o8amDt3xPGHDvVnjQpka30Ny8ur5jBh5C7PSwTgzWhruShpcxyXyO3cZ3POiAsZAoxQ58GMupCAnEU/eIaFGZgR50w0fR+mwenGwQBQj7uMKYZMXSfoxL19gAUMz5/BhasXMTd/xAAQAruffPypyTwpYixLqd40UJbchr1ICCfPn8Hl69dw/OwptElMHKJjqmLUFtvrG1h4vIClxwvG7xvucgm7qLVYPIIoHRHba2jTvZWKY2x63PiTmSrOIofU6Vw/7C/H8Z233jIaDUYFcXw41kazsbGGO1/dtZT5CIIWDd5sufMUoxZPnDqJmzdvmENgcGTEwBc6tu7fvoON5XXUilWUrVigc9yzn4zO5oE2Ssfs4ABOnj6Jo8ePYW9v33ixDWBfXbUAAzpqSMHCKO2hsaFDbtqDg9yhwUqwn4dU7hlM/7e9iaHu4RDC8Rj+9C/+HOcuX0BqKG6F5ljIEFXgwVf38Hf/8T/hwYNHSGcH8O1vfwczs3OOZ317xyKl6Yzlvk0wnvIwPjpqUb6dRhslOoz2HL86x2xsYhTTR2YxOclCpTHEyeObL2Hh0RNbQ8wEYBSXFRJt19EMdTE1P4MzVy/i+OnjSKSYDtzB6vNl5Lb2sPl8FXc++wrNQhXT0zNWvG8nn8NOaQ+JgSRmTsxhcm7C5prRlxzrUq6MWqGCmfEppOMpk91KuYZULIWJ4WnEIwnTAUsLz7Hw7KkV05ybmkU0EkF+l4AhKRtqKFULaPZYQLBiPNwE9rd21y1Kn225eOmSUdtwD717+55x8FcLNUywGOHYJMrVKg4KRZuD9GA//vBPf4TMWBp9mT6USzXUGm3jgKauWN3csr0xmUlhdGzY1hHB59x2DttrO2jW2jjY3cHW+hJ63RYSLIjZbposON7vtjncuBYHBl0mDCPl+ZMZSOG733sXF28cdXqGGe4VYH0pj7t3HjDI2ZxwLF7Jwnw09ElRVqtUrZhvfjdndCiDQ2m8/s5LuHDpHJKjAXSLAOnXd7aq1k46OfuTcYSDQKVcx5NHX2N1bQkrq89Rq5fQ5rNjjJaNWvZELBzDxtYOWu0u3vj223jlzdcwPNuHcMrUCXZzTTx48LVRWxw/Oo8Tx4+bY5DRbI1iHbsbe/jVT39pWU+UT6P6mZzE4OiwGco897F4brIvgXKxiMUnz7GzuoVKuYih4SyGuE+US8iVS0gMDmP4yBT6J8dw6ZXLGJ2NIpZy0filUht9dKJXgYe3NvHZb2+jfFBFXzSFcC+MeMyltrsAjAAO8gWUi65QeLVWQjG/g3C0g7GhLOaOTKFZrTrqG9a5icQt6nlx4bllprRbDdt32H460Lj2kinSMJ3AuXPnMDM1be3f2NjC+x98YHslwWdmShnAxTOed/bu63N2jYxYgkscB+ovFU+kM5VtNgd02xXgbqONZDaN0+dP49TZU+gf6jfZXNlawbPVh8gVt1Ft5tHulVGq7CAQaSMRd7YmswPsTGm1QhxIHAq7Yol0rnyTHeqc/AIsBUwxAlpBGjLaqcsErLNI04v2K5/BubZ9LOWK2NImVwQgn837LVCEnO1ejrNAMY6RQGhxycqWEfgqW152lsAHgU5sk2UMecCDP4qO9woc4tpmG/lu0ToKhGA/XBZz8/foO3i/gDxyfvuvp76n3HPueT/3W9p57L9sVAWPmT3iBXkJNNW46x2ydwXyCETT+V7nel6vefCf+fl/AdD+8ZXt49aIwyBk28uOEhgqbEABNn4cwrY07xkCgdUWPlfgvuZcvw+j0QNu/mVbCijivAts5PsIQMtZxsACtbXnUa74x4ntF+YgYFw2NP/mu9lmzi0dYPyb8qCzAGWFZ2mzc1v1w+/5DAVccX/n96QE8AcHCjyTfa75EkZxCHB56f2MgOb5g3KjICKOkWx0rQ/Jh9aNbG1FjAub0ueSI65vZYgLRNR8fwOmOaxAoKlwHz5D4DD7xR/hGCYDlqEdsUAIyYrAULZb8mBr2ftb7WNgoT0z6ALQ1C/pGq1vrRXpHGEl6os+92MPaqverzap/eyrcK16peYitbvfUIgIJ+C4sY+2niLuHjm1RDvEZ0vG+Fv6UxgJ7+VcCl/wrzetBelVzRn7Jn1HCg4FbgrH1B7inuUcDNJpwkAFch8CuR5AzWfxO5elyQyUb3Qkn6H7hDWY/eRlyLw4xtK5hoN68ixckc+SQ0c6WTpTv12bHQ5JRgj3HMc8IPyJtofm0fXFq//V6VmWtK1V7svMOfbtG5Q3tunw3R41ij7jO/iPe7PsL4eHedQ4pOO0qH7HCiEHzaH8CoAmB7TfC+LS0p0xLcUmoZZilnBbx+E8bdpQ/QpeoA47qShb/2KxBdxz0YecKBeB5RQX/zlqDMfDqlQOIup8FgecHWs2W4dh4v5NRO+UV0qbtIRdGxQ3db/wKbqYQs8NVYuO7+R3Trk64RDI7gBAtxGIjoIbpvE1sriJj1dL/+czBPSrUJCihW3D8CKp2Q6+U4Ca8ypEDw1mKXq/Z1l83AZEeAai5lLgKvtDgJ3GlvpCoZW3TvMpsJkGGZ/H7/kspRuwbRoHHRg5X/xMaQ5SCFr48mDzGZILbaj8W8+Xx1veQz6H/+c48f+cO/aB97IPfD+BBN6vTYALQJue5l7y6ubCbRzaoPiZFAav40FQfZFykmzyHTRsLELfo0TRxid541goqluHKxcB5qhlJHt+IF3t42+NAeecP5QVRnaxiBHTFu/du+PJntuI+D6NF9/DdrkN0x2SpPQkw/QgywvJ37xGqW58Dg/B/JH3j+3UHMg7zUMiP9cBS5uaRU96GxDHjP3XNbpXilqOFlPqXiES3qvNR3pFBxS2iZ/xHYqM1qFKYLPJv0cvwvsk57xOh0nSOeg7zYFkQYdTbQr+w6r0AnUEaSdCkSS6gTii8Sx6wRii8QyuXL2ON996F1HSSGwV0W520ah0sLu1j9WlVezt7mI4k7GCZgSWjZ+s3cGjBw+xsLhkcp4dGDj0zhrwn0gYuHuQy+HZ0+e49dVdo6QgGDg7O2f3kOOwUC4gO9qP42eOYe7EUUxMZIz/82CjbhHQsUAYtz//yozeYt7pKjrCOJdPHj87zJCgccy5Gh0esYJkDaaptztIxhImW/xnBXBadWxsblpEuKXch0MGbLIo4uTkFM6ePmeytbmxa/KVSmWQTKQwNDJqABkjpQgQMKJ1zYofVdA/kkUsncSVl67i4uVLCBpotI+vPruF4n4R8XjCijlxXgiq7extI5lN4Njp45icmcTI+IiBaWNHB0AC6W4J+ODXH+HZw6doE3it1a1I03ZuD52uo7woV9mXKuLJKI6dOIpjp45ZmtHy4orpa0akknOF6fPjQxP46DefYX9rzyL4SCHBqF2mbxO0S8b7jD+VzrsDAtyMgk7F8Nb33sGr77yOcDSOSrFmwPhHH32Evd1tOwgwIpV6i4AdDxCMgiKHO9cg+Y8JSpMzd3Z+1hxQy8uLaDecB5w61XRhf8qAoUcLj3Hv4T0k4jEr1paIxHHmxEmMD40ZSE4ubAIGBBgtasTbq6hnuPfyXROTk+gfGUK+XMBnX32BZ0vPLLKQ8nB8dt70wer2FgbHR/Ff/fN/jkuvnAUckwjq+6R+2Mf9r+6azFcKlIl9zE7PYHx8Eo1626IlKXfj42M4MjOF2ZkpzM3NWaGrZr2K3N4e9rZ3LePjzu3byO3nMTY6au9llB7PAmYAl4pIpJJWtI9gqDkFvX3cIhQYiVNzTmHKDKPl0n1p2yMZPWcAS7liUezUmdLPXOs6c7iinvsWjTl7dBY3XrmBYyePWaT0o4cPce/Ofeysb6I/3W9c3XyPAWqtJtpB4NiZUzh98TzOXzsPUP2zKF8VaJR7Fv2/8vg5lh8tYHt5wwrrkS6H0UxhRhT1xVFoloFoGMfPnbL0fjqYCECTsoNAzMbqGj768Le29liA0SI7A0HbG9luAjyFwoHRB1RKBaSjfah7HNfsJ6PkSavxyqsv49KlS+h2enbPk0ePsPDoGQ529xEOkGWY9F412385FuQ3p6wSOJqZncUrb7yOc9euWaTFyuJzcxDdufWVUZVQJzDQgJkP5EQnjYw5OOoVKwRXbVQtWpuAjxnWcXf+4VG7L50Ci7n9wR/9GJdfuoRWuE4bzPQ8i5FtrK7j5z//Oe7cuWcRrSMjYzg6fxzZ/gF7NyNWmM7KDAPOZTwbN9D1yOgUAs0e8jv7Rgf09Z279v3/z9d79si1ZVliK3xERqT3PslMJr1/5PO+qnq6q7q6qtU9I1UPNDPQ6IsAzaihESBAH2UACdAP0GAACZDvooWh4gAAIABJREFUGbWbrq5qU9X1yj5Lvke+RzLJTKZ3keG9D2HtE4u8RQ1EgEgyI+695x6zz9lrr702HVyyd6JxVwTatNybbTs3UcqHDC47YEfC9h5tXxvh/jhOnVnGuUsXMDM/j3KhaJIl+ZMsDjb3sL++aVI4fX1xpPIl5OoltCPA7OoCrrx2DRNzUyYDwvnLeXC8c4Sth9sINn2IdRnYKxtYvrS4glNLK9aG4+ND7O1vI3l0YEFCriGCcanDY2N2k8hRLOcNlCvXii6ToZJHvVlDMESgP2FrgOedeq1hRRCZDRDwu0yHqalZx3SrOLYWAxmUQIoNRY09TWZNPDGIcLQPoXjM2NxjM5MYnhhClPpSzCrgmfeojL2ne0jvZ7D7ZAPbjx/C32nbOcPOPdQ05XppO7mVgfEhTM/PGIue84vzjaxPZqAsnVpAkH3eaQJdaoA2cXSYQhs+pFnnYGQYob6ozS2qFnLs27WW6eBXC2WcWVnErbcuY2JiADzWN2j+GgSgm9ZGBhDZboKorUbFpCcy2WMcHG6ZBEPfYAzDk2MYGh1BJBiFvxvCSTKDVCZvGuLnr17G3Mo0OiEGJ+rI5FJIpY+sUN7s1CRGRmO2/qlnrL9rd3fxyw9+aY7i9NysBR+Hx8dAooQBc31BBFlUke3cTeKD739gEl2J/ggGRxIm9VGs1hAbG8H08hLiEyO4cPMCBscsSQv5QguZkywSsX7EAlGUksBnv/oS9Uobg4lhdOmY9gg+zpkNIRSOIB4bsLnPPeHk+ABPntzD4d4mZsYHrQgkgzncw/spmUCJk+Njs1uDAwk7s7LtvC/3ULLRuVdy/dP2cA+jnMjDR4/sOxPTzO5ZwvjkhK0BFra14nMskNgDLHhGM3mJVg/88gVtv+206IcFHUmjd/bl/Jyan7KaF+Mzgy5YFTDSPD679zHWtx9jb38DvkANmewh/MEmmo0KfN0WIoGQBf95RmFAjEBKlwHqRtWcbway5RfL5/SCJGSu297Tk0N4xrbrPAcBRWjQWZ/9wiwg9hvf2zTZi65Ytc7WAjy9Wp16jtcf5/4u51/AkheIEWFE52QBtV6AVn6PAB/5SLzfyOiQs4m9+i7aK5X1yPtwzGlL2T4BiDr3U/9WwLLINfzJ92Rb6OPw3QVyCBCR/0KbIsBF4J4X0BcBiM+Tzy8QTqCmfgrEkx/hBd91T/UtP6MdFB6g/mI7dX8+zztf5dtqnKw/26q94WRINEZqg6X59+QTNOZqi4E5Phd8t0AtfcS2I9pZcMKDy9izegXWfw1o6rFQhekI6BMRj2OnuSe/XdiA+WI9BqbaIF+K2SUWpKD6l6fg/XMcxs1/2hc+0wts6TsaD4GSGnthSNYPvp4GdzBkeIBY22rjs3ftBWoEnHl9uRexIV2r54v8JYKJFwcjgM8x1hrWehIAKH9Va86RKB0oSr+CmXOUGmIbjD0bdBIJClII0yIgqHmln87Xj3vIZK4fhUXJr/fiHd45rzH3znv52QJete40rsKPdA0zhgwfIMGiR9zT/DTsqBds4ztyPmh+8TPvOOpa77joXUS8FEmTv/cC7bqG9/aC1YYx+H3Psvf5uWyFMAYBts/62SP7IXsn/19zVDiGtaHJk+/zgJpwCQH0shMC5dX/ukZ2Q2Phtce6l95P/SEb4+yCs5MsMu76U4Edh5OSAu616QKgKcHBbGULUISCFmj14l5uv3vOpDbtZ89ep/egprwwTdk6+6wHMNOn5n35mYia7t3dPPX9q//2P+96NwWxFPklDpI2GzltivSoA1XtUpsIfwoJF2j64iangTUDHQg+A3pp9CSSLdCOm74tIMbwTFPXgaSBgL9XEOE54q9NSROd/3f3dPIKisCYYexFDaXp++96T16viS6ATItak5335MLQhqnNnoPuBYXVb3wHpZZqo9Bm4d1IZWzV7zJg+q5YqywQJYPEPpOMihim1IAW6KiDkTYLY4iVK3aNgFzpjYn9qgOFCkDwcMA2cFMSeEwDwXuLPa1DliLfOnzp8CRJE7aXm4aivALbvdrPMp4CqDlukvwQAMn7W8HF3lgoOu02Hxfl0fjwftoc3IJ2hlPzwQCDHgjN+2qsdGDSAYEbM4E3AkM6bGkj03tqI+D/lXZGsFRAkRjJmq/aHL0btkBTtY99/MxRrNfx5Mlajx3gDI4OWgqKaOzJqFGgSdFytosADv88DwC5ImQcF35Ox9ALaGu9KGOB7VIQR5FE79zVu0inXEC698DLNitjgf9W8EBrz2t4Zau0YeiQp/vx/zp0aMPRONhG2QvuaBOjW6yDpr7HZ/B+fG+2gddo3mhjlr3jOihX6uj6IgiE44j3jyEYGcDA0DguXLiOi5euAp0ACrkS/J0g8qk8djd3DYyrFasIdjtIRGIYGEw8ex4Bxf2jQ9NUvnnrJczOzdn4ELS1yGQbBjA9Xd/Exx99hq2NLWMWksVMx4VyCdVWBTPzs3jra29iem4YVBZo1YDcSd50LKvZkqVYt8sdHO4d4Mv7D2xdGBDcqGNiatKYSEynn5yewuL8AoYGBpDaP0Lq6BjxSNwkOQh8qmjT/v4uSrWSc7g6ZMPVTN+UafrXr9/A8NCoSTI8+uoR2s2ugamcl2RIc110KK9ULeEweYTj3LEB0G+9/w7efu9dLJ5btHma3Sng7/76J3j81SOEEMb0xLzNnVwhi72jXQPCh6ZGcP7yeVy6fhmLpyctRb+SBdr1Bu5+eBd3Pv4E0UAY/fEBnGSylt7ZaNfQaFZRLOdIXsfSygJuvnITL738ElhAg4yuH/zgr0zzM3WUNA3teKgfTx/v4emTDYxPTWCeoE84aKApi39RW7dcYBAwiFqjiUqjimqniYWVJYzPzWD/8MhYhtmTrPUh01mnJ5nu7lJaCUATNKWesBVyM5kjF3ShzbWsmkTUZYu02i7lKRa1YoHDY8MI94Wwk9w1Xd5cPovjwyOEfQGcW1nFN959Hyunz9h1e7uOXUwgmoFGHmvo/HJMxicm8Fu/801Mzs5g53APH3/xKT74xc+xf3hgfTHSN4jRoRHkKiXMLZ3C3/+H/xBnr562tPhK0YHPuWzWgFHKlcxOTaOPwDwDQ/4QqqUGUicZ02MNUw4oGsHc3BQuXTzrspfI5k+lrSgd97Kd7V2TuuDBn9IITD0j688CQTUyv6N2oOe1ZMFr36QDTG3gYrGAWMjpczLoMzE4hgD8GBoetP7LZbKmWWpgAFmXkaj9jIYjVjCG/U5QgPsRmXSr51cxMzuFRr1l84iyK2TZUl+ZQAL1TQPhkB0EyYBeOLOM1UsXcP7yJQTjfkq9WxaXr9VF/iSN5OYuTnYOkT/OmHTN/taOvZsFFkj07e9DYnQAL7/5Oq7dvoHQYBTlRgXlXAHFfN4yBO7f+dwAY8rsWEHDJjM9xmxM7WDcdvs3AyWxQMj6nXIcPCwSUGEqP5n2rn8dUHt8cGiaqwToqedLgJ1g/tFR0gB2O5TH+wyMI2P41iuvYPXCeWMjEkTgXP7q3n0DrXm/QrZg84tAFAs5EngsVoqWeXCSPrIA2tj4qIGfnOcc0weP1pAvlS34cenyVVy8dgGj0/0g5ZeseB6ST5IprK09MbCZ2t7Ur43F4/b58fGJnXcokRMJRRCMhTF7eha3X7mFyeEE2kWglCqhcJLDBz/6MZ48WjPg1h8i08ilw3I+UJucoDwP8SbN0iv0QgefjEeCxwzazJ9esoA4gU/a+kalaveuFSjgzH7No+73oe5vIzTSh1vv3MaNd24hMR5HlMEJahsXgdROHp//9A4effYAfZ0+DAQTaJV5qI8gkuhzgYliBpkCyQQ1Kxg6wuyBSgW5VBrVUhEt21dZi8I5vwRtC6Usqo2Ksetpg0kG4fmbBbcr1br1XTgetywVFlZl5mawGzAA+HjvCI1W3SSUQtEwqEUYZqHjRJ9lQsyuLuLUxWW0wj74w9QZDSDKLKRcC9n9FFLbSTy9v4a9x48xEO3D8tJpaxezGFjsMNAXQHAwiqHpYcwsLxhDmpI162vr2FjbRKDjt7XVRd0KoUUjbu6FyJieGLM2XLx6CcE+oFQl67eMfCaLYqqAk70TtKtNrJxZwLWXziAxxDxdIHvSQfakhN3tI2w83LS9itIKIWYHhimzxX2tjHIlh5mZCZy7cs7+joyPIUAAnFrfyTwePlrHCRnBA32YWphB00/lasoYEewHbt+6jgTLcRB8LgGNAtCsddGudawY4dOnW2ZPhsdGLYsgNhCCP8xsSwJURi609uYPGvi7P/8A+9u78PlbCEcDxnRssihhLI6B6XEsX1zFwtlFx35udmztVYo1A5sHojGU08Cje1toVLuYGJtCJBxDp0sQi7KGdbOtgUAQ9Vrb9PC5Fgf7Gfg7wdHuJqpZstnzxrQvl0rGgiYwzCLClN545eWXLVuF1zGA+ODhQztLjU1O2Nk7n81a1gb14rmvDY2M4Mq16yYzRTvCc9b+wYEFKZnBQXtE2+vOszX4SfdngDBERhpNgR8T49TnX8Lw6IizX+UCGr4Gls+dxqnVWbTJaK/VUe/Wjcn8+Zef4Yv7H6PZot3PIt4XQLfdQBBtGyIC0Dx38XnU3OX5iuuH7D6SBrjH8JwtoEqAmvknvaJ9Aljke7A2gXw7gRD8jHaaRADuj7T5fGdlxHpBC4FgZIHzeV5Q0gtQEYDWeZa/1/laPodAUflIkpjQGV7nXQFGfBbfV6ACzyz8jgBTZajqfC0/idfQF1fKucgpDBCbXY3F7N3pb/D/Ro7q7bO8Vu+gd1VfsFaAF5j0gqs6o3sBTrbT62+LsahxkZ+n7/A5/Ey+hEAz/t7NQydhoT4Q1iG2sXxf+bHCB575Hx2HX+hz+SK6j7AUjYNAaH7f5j0zo3oyIeYn9bSfdT9vu3mtFRzrpcvynvLZ+JmwDT6T48i2m73oaUELYBIQZc8Puud7MQ0nm+gyk6kR/u8CeAmUOYDNEafkMwuI0zjbPXrgFb+nIIzmMjNmbA73iIxi7ctPf0YIg2NmCptQ/4lo6QW92QYvEMpr+H2tDX4mMF4BKI2L2usdU/5OWI8DDd0fG9Muq924jGubiz4X2JDUjjAbaVsLx3o+hq6OEuet8AO1X762F08QcKh28DmaWxpXzQldJyxJvrDWk9kvCyvDZKd4HzGu1b8EKM1X7zq7IYDbCz57f6f1KdyC95G94f3Z73yG8DUvoGvzu5f5rjnJQ5oAZP7k73kPjqVjMztsUO3xrhu+pxfTUJ/zeoGp9Glk+4RJyCbIhnjtDZ/jXcMicKrv9VPrQfPV21/Cq9y6cRk2PNc5sq3rL35mLG24/wv3IN5h9pLj1gtIWWCq7fpJ4DZJGppHtlf0Cqmqr7RmmV2mOc/faY5of+M6117lDYhw77c1QABaE9fLRGYnaxEIuPKCP5pgpHHr3/z8xQnIaxVtUKRIL8n/0xlVapGLcDjnm9c4Y+LYxlZpxP44JiUZdk5b5NcXtDYCofmKDIoVqSq6fGexQzWJvQOldxHQrEWiRab78d1ljLR5ee+nBaFJqUHVQmL/cJPmcxS9Y7sMTOgVFJBx5DV8noysG3inm8T35PdUYE6AIp12fl8bGa8Xc9GMZNsxTrnh09HlPQVCS9eZ3+Nc4Pdk1LT5ss84fi4aR9pbj43UMxKmU/VC9ETgtjY4LyDN9knmQ9d5jZDuL0BfzGO9tzZVsRF4aNQf3Y/9pIVERocOY96N1HvQ8upbu03TMaz5bqaR1/ud5ow32MD7sC0KfvBaS00h2GFMUJZ+d39kfLwbMq/nHOF7aS6z7c540hC7+UNGlzYnbaqaL+4w5OQyZIx1aCHYogOeAil8N/ank4hx1Yol+cI5qkCB5FO0nrXpyx5ozvN9VFhQ/SrAmJ8ZszPhmORK5/IaarbPG9l0htZF9nQ4UN/ru9qs2Cb2tYJQvI/smQPr3VzQwVXfUzDIa5T5O23WGvNmnWmpddRarAQ8hMGxKSQGJzA8PI2x8RmcWjqLAEKolxrwtXzIJDM42NnH9sY2qvkiWpUailnHtCPowvEgsLV8dgVnL12wwlDTczPmc5pENs1gB0gdl/FkbR3bT3fw6MEaMhk6xTMGFlC+gizo/qE4Xn/nNSwtjxsIW8u0UUw7Z5Ft2FrbRC3PlOQsjvaPzCEki5Kp7mQp9Y8N49SZFVy9cR2nl5cx3B9D6iBtrLq+QMi0Kte+fIyT46RFXne3Nw3Eoo4nC2m1/R1E++OYmJzGlavXcP78RQS6AXz20afYWd8xIJ0AGVPYJyfH3ebZaaLYKCGZT2J2eQH/+J/+I5y7fsG0PruZLrbWt/HZh3ew8WAd3YYf8xMLGBocMcb05t4m0sUs4iNxXHv5uhXUmlgYMMZTLQM8fbyBtXtr2N54iniQMjIDJo2SyqStsFC728RJ5hhtNHD5xmW8+z6Lfp1BbK7fgIIPP/gF7t+5Z8XYqJU5OzWHWKgfG+tPTZpiYJiFU7mHRdCou3HtkJnMv422zbt8pWQsThZG29zeNTCMdiSdS5tddqm3wxjs70eGxRc5N1iQbmQMU+NkQvfZuiRoS7CdOsqJgYQxMumwkQ1LQK9/NIFuoINKs4zJmSm7F0HekM+PkcERvP36W1heOmVsUK53Fqhbe/jIdEW5Z3AdcD3On1rCb//OtxEfGcLW3jY29rawubttRdMsnX0vhVwmj2a7g6XTK3j/N37DdI5JS2XQksXRdJaYmZnC9eur8A0DyAONCpA9rBkomc6cmExAu9nA4GAcc7PTZtsqZUqu5Azc5SG8Uq4ZAM3U64WlJbOb6VwKTOVlijdBZ66foeFhc+T5Hux3MvI+/fRTfHn3C5MkoBY1AejpkWmEAyH0DyR6WVcskOSKV5VrVWORkiFAR6vrd44i90mTIYn1oX8gbmPG9WmBFzJa2m0719j5gkXtEnFj0bJo48T8jLEjl1ZWEIiETE/X2C7VGnLHKRRO0mgUKgDBHn/YZFkIdhK8KTVqBqzNryzijffewdlrl9CJwhjD1PqkZjzHhBIguxvbBqaT6cl9hmPAwCUlbfiHIPTG48fwt6iDGLGgFCV+mNrJtUwbS0DADrHcg2p1Szcku3FocNAkYKijzUKdPAPad/me/QMYHBvByplVjE6MW2p9Npcz7eQ0NdKbHWsrgyG0pSy0ODYxbjrupXoR1UYN6fyJsdhffuW23ZdrisXLPvjZz3Hn7hcmXcKgTDgeQmIkioFBFibludGPVrNjhUcvX7mG6y+9hIGRAbTasGKzGxubJlNDzfZWtWng6e03bmNhZcLokPWTrmnf55NZ/PwnH1ifW4G3qNMBJdBJwIca32mC97G4ge6UCOGfDPvb9HgHMTU9awXkCKATTKwUSwZC10s1qq5Yv5+k0ggQVYyH0E348e0/+C7O3DqD4BAjwu5MUM8BQbJdHxfwt3/8N6gfVzDdP4nBGOVpatg82DSAs1grwhf1Yeb0HOZPzaLeqmFr+6kLLJQrFnxjkIKOBAHkAFnG9QrCEe5pXXRrbWOjkklcY/YasxL7+zG7vGQ6+7F4wt69U2+bfnwlW0StUjHAyM4dra6tFxYhXTx3GudfuYbp1XmUA00g4ke0L4wAs1DyXbRydaQ3jrDx+SM8/PgOBsIx3Lh6wzJauM53j/fhT4QwuTKNiTNTmD+ziMhgn6XiP7r3GPc+u4/jzSOnWxjkvuik4yZnpzG3NI+500uYXJzB9GI/yi2g7SNYBDQrDdQLdaQOkmgW6xgZ7Mfc0ogFPvPpIlLJHCqFOirFpmlQb25s2ZyibnA0RoY3NX2bCATbOH9hFW9/43XTvzYfvAyU0m2kTrJ4sr6FrZ09tAM++KIB+CNddIIdxOJhzM1P443Xrpn2dD0DHG0fWCG9crGOIMLwI4hIOG71Ebh+FlemDDy2DAM/wIzberWJYjaLpw83sHZ33YJOBMgZOGVthcHRMbSDIcsemlicw/jMBBLDLPjVdsGsUh3Bbhix0CCq+TaOdlMoFeoYHZ5AgplYYcqsWfICak3qi7dQzJbNntdZ/yQSQLtZQ+Z4B+XUIZrVorGgjWnPdPx61QKdzNR74/XXbQ3Qf6Dc11cPHtjZMj7gNLNZc4HZDhb49PkwNTuDt95+F2+//TaG54Zs766kGpZB8WiN55yM7ZfU7GfBWuoUEdOhDU+lMgh0Q7h86arJBw2Nx8w93NtP44uHXyDYF8TF6xcxNjOKertpwfI22nj05AEePPwcR8fb6HQqCAdaiIV8iASAUUoz0bGu11xtoGLOsgfMHyXg0mNky/+hnRAQwp9cR+YPBhxQ6QXjdG5mP8jeSvOZ/hjBZ/mkPLcKlPSeUWmXFWTV/QXe2BmbheZ651aBNiJU0L7ozC8mL8/38h90Hb9H++r1L3gv8w36nS/DPwIueS/eh2MlEhuvp63gZzy/SEuVBdjkEzFYx/bwWs4H9reAYd5foJmAIAPNPQXJDR3oMfLke3j9dX4mXMB7D531BXAKLNQZX+/tBS/1XYFB/K7AMz5TpCT5lhojAY3y65jl9aLfxO96wbpnDqKnyJp8LErGEQvh/40p6tE89vpfmnesD+G9N4NLAnuNgUtGZA8Q5hg5jMXJLvKPwGgBzkrdl/+q/uWaNOA45nw1vS+f7fpb8/L5+z8HyZ7rHQsDUaBEbbe9kb5c27HQ+f7W1z1JAr6DN/Dwom9vhVx7wQjvXNE8E9al+fQiwKz+JPqk53jnqMZHa8g77xQUMNwjFHm2rtVmgaNmHywoHHyG2fB3wmIcntHT+mWWRk9Dm/eRf+0NTMk+aDy0Hl4ExYWN6HsKTgnLE6bFdyQAbdcHnG1ToEg4VamXhUywU4Cu3pP/N4JHT55EQDP7Ue+ifvT2J78vuygdYy++5r2+2XAZMgLTZRuFg0TI/u3hQcIUvPNQOJ0XI7D37gUMiP/w/gbqeuqtCYxVAEF9qnXAcdEc0vWaK+pHgeFa/5qLXrtkcs5GoHQANE8KArytn+ECdOZjWJDCKTgws5GZi9Zmqli0ngembJ6Q+tNj09s86yk8aKyerZnemMtmCOdqkLhhZGTHfFbb7RxtmJbTzvb9b//jf9WVjpVAT14gUXdu9hpAMV7VML4Iady8oZiRPHwLlNQkEoXea0S0YbN4h23UPdkPppNLR9mxY13qMVM5+NJ0DvmTDGhnzFwEWtFkPUOLxX23F13qTVxJIPAaOmXa5LyRCb6jNnwBgFo4YhBrIvAnFynbIckNAWjavGR0ZCh5D2647FtJBfBgpkMBATte6534SscRAO3a07aNX0xv9rWiWgbu9cDEF2UseF9eRxaTojAaA22g0j5S/wqM0yalSc2DgvcwI3CT7yYjL0OoxaWJLH0YjoG+q41Q81FRFS1UGVe1U1InWrDqH6eH7A6EAne9m44zli6QwfHRuAoU1X28ALQONDLe1N5Uv8jwK9LD+3Mz4V+B7gZO9NKqeMAU+K6NhZ8rUKPDjTY4Re94X2lUUqeW15Dhw/ZqvvF3Cgi4drH4kutj9qMFf6zCtAsseA9q/DfnooE+vc3PVReP27U6PLK/vGtAhlzP4GdsD68TYM85w7/aqPg5P2Nb2UcqOqh763PZKM0tPkuAOturNayNXvaF3/POMQXVdD2ZNIrss90v2gJtZjp8arPWPAqyeFWthUK5gXDfIMam5zE6MY/BwUn4fDHMzZ5CwBdFNV+1tGtqepZzJWOEkiVUSeVxkkyiXC4hmTq0NO7X3nzFiptNz8+ZBISPMQp6oG0gnawik8ogeXCIcrECVhikZEDAuDowFiEdoxq1zwMdXLl+BStnTiHo8yF5eGwgRPLg2BjE1I/0NwMo5pjS7TZRprSSxVdpNTC3vIQ3v/Yebr96HYF+mEZmci9t4MnEwDD2n+7g7/7mA5TyBWOj7e9tGVh4dHKIUr2KYDRozNkbt2/hlVffwOTktBUBJJBLrdtWtYG9/WOba6dOnTLQKRjxo9wqGwhB4OEP/8s/xNDKiAHA6T3ndG892sTe013Uiw1EfXHMzS0gEPZhe38bx/kT9A314dV3XsNbX38LYadyg1yygR//9d/gYGvPQJSoL4R4lAXcGo5Z1WGQAkhmD1Gpl3Dz9nW8/f47GBkbtvRvHvQInP3g3/4AH/38Q/jbfly8eBnDQ+PI5LJ4uruJiekxLK+ewvnzZ41VymJy1D3eebptAQiOkQV1YnHTv8wV8tgjkzjoR7FcMk1WpqQODvUbU5gArKU4dpkCTGcyiL4Y5X5iBgYkUy4Nnkxb6v6Wq5QwaCMxmMD04hQmZkbR6DaMaRdPxAwsfPzVQ4QDYXz9/W/g8sXLTn+w1TZAcO3hQwPoKJFANm2r07E06KXVFUzOTSNTKmDrcMfYu6+99aYVjbz/qy/w07/9CbKZgukvT0/Nu5T0SMzsUb3RQl9/wti0X/vGm4iMAO0qCxa1bd7VsjVLey+WyPItGuO5WMqapEq+kOlpMTt5LlfguGu2j+ATxyUQ8iOdzaBJNkYoaOzP8xcv4PTKsgHDfYkImuWWzdFPPv4Q3//z72PtwVfGmBnsH8JQ34Ax8WmjWDAnm02b/AltC8dEh3YxdQJBFvNj9ksRib4YRoaHMT4+aix5FgdMZbK2l/DZtq/WnYPNf5O5SyCaQaKl5WUkyNBG2wBkSgOU8zmzDwxKkSXbbbYMdC/m8ni8sY5cqYihsRGcv3YF7/29b+DM9WVLIz9mkctO11ip1ApOHxzjcPfAtNvDPqcnLlvMdPaRsVHMLsybjnxyb98xWg8PUSOoHk2g1W4YUDw8PIhz5849czzJmKZsEAMTk2Pjxlw0+Z1G3VigtBvVZssYhiOjzARxtQkIQJMRzv8w64C2ghrzPHv0RfowODJo41huluCjdlynhpm5aXzz29+yZ9Gm00Z8+dUD/OJXn5jUCsFfykd0/S202tSvdsSExYVTuHbjBq7fvIkxqP7LAAAgAElEQVSllVMGopFrQfDu5KRg73l0cGjBobGJUVx7+abtO9QELpwULLuBchlf3P3cAGeCzzwjWDC30zL7eXJ0bGvozOoqVlbPWIAim8lbgbnNzS0bb9YWIAua51nOB7LHyeRnYc7+aB/6Y31OGoIF8oYSqIQb+Ef/2T/FzIVx+AaAOgm3PqCaAdqFDvx5Hz76wS+QXk9h0BfH1OCUA2pKJ8g3C8g38ugb7cOF25dw5spZVNpV7OxtW/CCoES31kCS73icQjGTh59gTKMBOmBc69Vc0SQnhgeGLFW7zNorQwksXljFqQtnMTXnJD3yx2k8fbSO9N4xcscZLM0ugnsg9/Sj5DH6h4dw/tZlXHnzJcRmh4HBAFohaoMD7YoDoIOlDvbub+PhR5+juHeCWraIi+euYHJsEkcnSXz15CECgyFcfOUy5q8sYGZ1DvFBP5LJCvY2D/D0wRaON5OI+AhAdYwFWCwX4A8HsXr5HM5ePo+BqTjKnS4iAz4DiBl3IdEn1ARO9rI43DpEiXajXkTq6AjpZBa+LsHfhLGDY9E+VAm4d31IGFjaRigWRL1Rsvk2Nz2Ft9573cDhSr5ptmx3ax/JZAblSg3doB/j01PoG06gG+wgnT1BqVrAzNQELpw/Zw7e4/tf4Vd/91N89uEnmJ6cw80btzE1uYBwrM+0q2OD/YgOxjE8NYxoX9DkXYq5LAr5HE4Oj/Dgiy+ROypaDYWRsQELJkzOzVjwxx8hM74P2UrR0tRDEQc0MdhXZD2KcgthfwKRwAAqxQ5qpSb6EyPGJGZAYmCIoKljaReLdEADZjMLVqchi1IxjVI2iVruBIFOw2RKjg/2UchRogcW3Fucn8fi/JKtYe5XDIDyTJnL5y1wx0wLsdlo02kv6D9evXYNZy9cdGzFoAv6Z7JZbG5umu3l/ymbc2Z1GYEwAyZVC4J+8smnKOUqeOnGLSwvryDCQI4PyOea+Juf/BU+f3gPU4tTuHjtIqZmJuGPBMByrvuHu9jdWceT9QcI+BtoVHOIh8l8qsPXaaE/7vTYuT9wnhH0oq2zs3YPiNX50JE9gubT0TayoKL5wcyi6Ek3yhfS2Zn2h+Asg220HfSnVKxL4KBAUQEo8iO5P3jJGfKN5CtwnxSwIl9E51zvmVYgnpO1dPWbdJ7nT8nc0RYrQ9GYkUHnX4v9rcxlq0fQ023mmNLPNn+zzqwcJ/lGv8nXA8f5fIH38kO1Zwlw4juzL/XHvv+CtMaLADSvkd6s3k0+qMZDGIEAN2tXDzfQed8LfKr/FDgwQMeTNctr5M+wvWKoqj/lz/IaFtuVz+F9lgAq+WwCzHUe4TMNCAuSFerIRZYF3HC+ncZT7yQsgYFn+bWuXxyDUb407y8gkPNXfrPwAxGfJDXKwDXvJxKTAhmUBOAf2ma2nd8RDuTAYMdGFgFIwJUA6hdBec4dzQMBdXxf+jved6WNMuC2x/bXfNEZTH4fZQT5bgLW1Z9sh+Ydr1VfCF/SXBLRqdFjwbN9Inyxj/hHtkBr1YuH8B0MB/A7n9yLTyigw+/wbMb7SPZBhEWe6QRA69kCBTX+6i/ZG81ptk1Yl56tNaXveMFs4V5eAFq2q9vqSYP0MvH5HvKneWaj/bM+7hWU1djpucT/vPND81DzSMEy9QGfqyCZzW2jfjhSoBc3EWZSLj2X79HnWvcugOXar/nGvhdrXoE+jbkXXxI2xfkre6n5ornE+yjAp/dWJr8XR2JbBeDK9mjuyLYIg9M80ff9fmenCUC777rsFO0X9Dc4Pxw5hoQ992/KrBGAZptZQJL7hIJltseQeNMjWlr7en30HDdxAVVmAYkQqLYZgN9xAUqucxEL+e6y8SSqWf//z//9v+jajTxFxtgodhw3FQFGisB6gSMbyLbT4lVHKfKnBaKOlyEUqKbBJVOInz2/h1u4BLxsA6cMG6MFAekpuQJ3TPGwzutVe5XREEjOdita5zo+1NMwcxuCgGKlFrGdatOLBkNgtBYNv6fn8Ll6Z34uAFjt4bvxegH0OnDpIKGJz+/LWErHk8/wAriadN7IiFJdOMgcM+/hxiZUj6HM+8tQq/22QYTc5qVFKWYzv6OFqf7j/xURddEW94d9zTbL8Mv4ynnk7xWV4WcKaLA9/LeMnSK/OszwnnxnvpMMkQ5N/D3bwLZrrL0TXMXphoYGnm0EL7bVLXLHZlY7vECxNgIvuMl3kVwE20BmldLkNC6Sp3ARJ8fA1eagjYc/tUa0YbD9Kvbo7X/1AX9KJ5x9wzk1NjbSy1RwqYleI8D35XOdIXAMeY2F+prOtdYuv6ugg2RZpEvH9egAIDfHvUZTBycdZAQM8xnKMvC+Iw+gYlmYEfIUBWVfad3q0MH76fCi1BfvJq95omCNjLj6SodizVd+n3/4rtLG1sFOG5dAdGULyPB6154d0rkBNbuoNrroBqII9w1jbnEVs3PLqNd9GB2ZQSQYt9TrzHEWnVrDgKVKno7vMRrFquk5p1In2N3fMgDtu7/3O7hy86oBKH3TcQOfG+WOsZyZFpxL55A6OrFD/dlzF3ppZa7aLBnFBNHS6RMUijnMzs7YHBmMJ6xKffo4jc8/uYPMcRrBbqjHpk4Z0Mn+Zr9Sm8wfDSM21I/3f+vv4c13boPnsi/uPkC9WMa50ysY6R/CxleP8P/80Z+aFAcj9Z1GFceH+8jmUihUysTGceOV2/jWd34Hc/NLBpiTeb1276Gx0Er5IrZ2nLby3MK8pXJH4hG0/S1sH+5iYmEK/+m/+OeYPT+PZqaBL+99ha3Hm9jf2EMlW0G70oKvETQAkWDSfurAiiGGEiG8/t7buPHqDQyMR1DKd/CjH/0I9+9+jlwyg8G+BAZi/SiZPIGKwLRRbZLdX0axmsfQ6DBuvfISEtS8Z4GxSt3Ao2wybczzw50jA80JADfQQr5SwJlLq/jNb/8W4pMuE6SZbuD+p/fw4Qe/wtrnj1DOFJDPFDE6MoIL5y9ZIb/t3W3sHu1ZWi9lCChB0j80YLIlk+PjGBkYQoR2ssyCS2VjkpK5Xas38GRj3Qo5kjXGIoolZjN0miZNcPn6JVy5edFJi7Sqxnjd3983Hd+TkzQG4gO4eP6C08Ot140te7R/gFzGaRyT1c7gsoGw4RDqnaZpPE8tzOEb3/5N3HrvhtN43m7iB3/yffzypx8aQB8Nx03HOhyOWDq3n3Q6fxdvvfcubr9+Gd0AsLWTQq6cRylbRDVVtkJ71KKvVEvYO9zFk/WHNn9L5bwxmpeWFiySbprog8Mm2zAxMYVgKISt/W0cJg/tIMo07kAohOs3b+Ds2TM27w1EaXH91HFyeIj7d7/AT3/yE2ysPQYPzzNTs05XO5Gw51vQLeyyeSYmxp8F6yihQjY316A5lA0WUG5iJDFgz4kNJKxwXLqYN9Dz1suvGhDebrrzCmVnrMBWwMnNkIlM5hLZ6mQJ+X1BK9jDQmZ+dK19ZJwyhZog99PNTSv0F+9PGIP6O7//7+HU9WUrblZrEQQrY2t9A8e7h9jb2MLm2gZiwTCmxicRZMZMvWXjWaqWrEjgjVsvmf0op528xoe/+KX1D8e0PxFHq84MnazJ+iiASFYei/bRBvZRFqPtDutkM1TqDdM4ZwG2bjBg50IyOMfHJl0RrSyLfMI0YanVynej3WtUG8ZUD8fC6AbayJbytv5ffvU23nzzjWdnBUoh3P/qIT757A5Y+Z36yQy+mx6r6cw51jaDMS/dehmvvPE6BkaH4WOmXMsFwrlPU/+aEhqUdOG4JfrjKJcqONw5wMkxQeKM2SPadmrZ91HiIhrCYCIOOpt7T7eQPkpiZmwK3/ve97C8sgJ/JIxasYKNjQ381Q/+Cvfuf2Xa0wxKBAPhHgDRNhY5pTAoucQ+4JoMkn3ub8M3HMJ/+M/+I0xdmAbiQCPgCt3Xs13U01XE6zFk1pP45Z//DKFaEGNRygs00QpWUeiUUI+0MXt+DlfffQmJmTiC/U5WOJnMWtAv2Oogf5hGcucI6b1DPPlqDflkmgd4VIslVLIlBLt+zExPG6u7RRmfuXFcefM2Lt66ivGpSSQSflQybZRTWXz+4Wf4y3/9Z5gdnsHowJidZYqVMgLhAM7euITXfvtd9C8MopEAfH0uflrKdtDX8KOba2Hj4zUcP96Fr9TA0dY+ooEo5qbm0D80jLXNJzgqJfHmN9/CmVuriE/G0TdEIBRIH+Sx9WgXOw92EOoGreAinZ1KrYxKu46ZU7N45Z1XkZiKohUEAnHAH3LF91rVDgINH+qFKjYfPcX9j+/iZPfIsg9M67nRsmyamZk5xBMDNn+oIx2JRU0WhKzX3d1tpFJJxPtiWJhjQcAoMskTCzBQm57nB9osZo5wDx+fCaPeBg6TOezsbFsgjOt5b3MHX939AlXa20PKufitaDH3876hQdN5B9dE1I+R6THTm2aGTiGfRS6fRjGTQ/LwCO1mG7NzUxifGEa8P2b7xuzihDGHWVBxdz9rwK9pzddbtuc16x00yl3EwsMYGppFqxbE8X4G4VDCgnIE28n2JlmKAWljLbWZceZY8rVKGYVcCsn9bbTKWQwmoggFfDg+2sPe1lM0qxXLAImEAi5w6ncgFG0CgzqOjOOzrAeeKek029nNCrKFLXuFTG4j9NRcTQMD66JRs1nM9FpdPYfh5X5XgJLbbQ748ouH2HyybecYjiEDnwRA1ref4Jef/hKPtx5jeGIEl25exvzinAHQ4TgLRx4glz1GNnOMaKSLdOoQaJUNgG7Xq4iwSJNlmlOhvs0kAbPxBrYEQs/SnXmeZDtNlq1cdsw01lFIJOyMpiJp8gXkJ/Fszb/yg3m9zrf8js71OqeLFWpAcNP1nfevwFzzW7oug1g+r0A3Czz3pAe9foGATj5LYBztvzJsRfCQnxEM+a3t/FyZtPJr5D9y3/ZKbwiw5P05Vhpfnc+9IDLvIV9I7ZE/Jj9DZ3d+V/4v+4D39oLKel/1o+7H/3t9YPk28pcFivL/ur98ca8fzOvEnuRclZQk31fgo4Bljhef2Wm5mjq8t3wytY//1zsICJWvpD4hx9Ha35NWom8jtq/8Tz1ToJ75ox3H4uR1AuQFdiugoX4VWMnP5R+yHdbeuiMU8Y/kV3hfyvc4X8IVINP8Yxsce9oBhkbs6IFj8q00Fl7syAswyo83X5HBe5OCeE5Ckg/HNsrvJODM+ck/Fjjp+eXmw/WKeGpdqh28VkCes1mOyMjvy6ckdufFjTR3dF/hO5qrvB+/w2sMjOP+1atJwu+qr82f6slXCK9xeIPLaBNewSK9XmKa1z/VeuA7K/ihdS08hr/3tklrSzifruX3vQRF4Vos2m3+do/J786DLoBl86VHWqMEh+a85iPbTaBT+A1/ss8F2irYJZKesB8xwA1DY+2NXgBF61iYmQWFGo6Up/HQe8ku0P8R/sTvK0jHewmP43NlL4UBysbKztt5MRIx2y97qj1LfcprvTIuAup1T8132UHvPqE5qnfjOLvvOwY6z8KuzQ4vU5CQ/aN+d7a0lwnfZFEOF3iyApI9KSfNS80/2WIV6/RiWTaHesE34SOyWeGIw/YoJ6m1xv/rnU3ajpkW/+q/+8OuQCAZQNtYe4bCawyFkP+awadOXbXqNuNQyCLYSqORdpUmgF5GnWcTKOAWoox8reYWKA8m7EQehux5AcemZHTeRTJdJVZR0AV+yhgIaPO2WcaI7/QcgHMC8lqs2vC839HE1jX6jiahDL73AMF3FBubv3fv4iK4MpCKosioeQ2+dyPTc18Eo929HANdC1cb0zPQtzcZtaDUTwo6MI1YBkF9p+gLf69Dk673HgJ0gBJAzDZrM9FmpQ1ahpEGiouWfS7Wtg4zOojIADEAYYffXnSZz9Nc1YbEvhXoL8CT3+Pv2Aamw2t8+Hu9z/ONwgUIdEDgmIk5rM1HBk7zl58L3OQewbHl83Tw5PP4HW2kfC7vy/Z4DzP8XOxoRalU8EFGTGtFP7nJ8/6KKPMg7+YBbGNiGyXxoT5wEdLYrxlGzSlqIAnglsHUYdFJezhAmPcgq0/PVkBKhxrvu/J9BUrL4MiY6n58vjZFXusdIx24dW/NZe+moEMsDxN6Txla3lsHIh0i+A4KWvBa/Z8MaPWtDpyab/wef8exVuROB/Bnc7ETQLsL1Fs+dPwRBCIDmJ5bxtzcKlptasiOIBruQ6PYQL1UZcYo/O0uGjxIpDOolaoG3FH3+PGTBxZw+8Zvfg23XruNU2dOI9wfQbvRsqJKBMfI1MuksqhX6pZmunx21W0kPS1rylkQTDw+OkAmk7Z0WOoKjw+PYH9rD/fvfIHN9U3EQnGEg25tcfOxtU/mc7mGYq1iYBJTeN/+2nt47c03DLz8m7/6a2M/v3rzFob7Erjz8R18+tEdkyKIR8JIRFkcMYV08hjJ9AlavjZuv/EavvWd75oe4/bmNvY2d1FIU3/BOWp7+4emEUvm9/TsDIZGBk3T9un+JpYvrOKf/Mf/BJMzk6bfeu/uPZPeyCfz6AtGEepGUMpWEPCHrOBgkxV3WzV0Qh1cf/klK75IJtnG5jp++fNfWTEwsvgIQEf8YRQLBbSabSsgR6YG5YyqtSKyhSza3ZaBTywCafOp7Tb8gb4hc+Q5Dv3D/RiYGEQgHsLg+DBefed1XLh9zjnEVaBRbFs6/8cffIiP/u5DFI7zKGcL8Ld9WFlZxezsNHaPdnGQ3EO11TDd7kanhcXTC7hx4wbOLJ+292Ra4dHukRVCZBo/JQYocbFHwLhcNI1uprISgI4PRPHN7/wWrty4CEyE0Uqz8JjLcCCAuLdNll4K1VK1x0qlEx2wwpIER8rFsqXOkglNQJfsVjJ7W74uJudncPH6Vbz7ja/h0mvngQrQSAEf/uRXePjFV8YsD3Z8aPEn+d4EHgwi7Jju8enzZ00PNlPIWx9Tk7WWLgPNDvJWdK6NUq2IBw/uYe9gF21fy9K3xyfHDGxj/y+dXsa3vvUtLJ8+g4PjI5zkUihWiyiUStje3UGlXsP5i+dw9owDTqnDTc6UFayqVmzcfvWzn1qhvnQyjenpGbOXci7tQOmHgRxvvPUmlk+dtkNupVzFkydP8Mknn+H+/a9s7pLJyvUcCQcNnOd6IUucDPHf/973MDE14goNZoFPfnUHP/rhX6NScrIFlHc4SR4by5g6iQTTaWO4Tpj1tf7kielV98f7jd2QzxfMZpHRMDhE7elzeOWtN7B0fhWxRAjpZBHrXz204M7Tx09s3vnaHUyMTTiZBH/IQLpsIY9pBhF+4zewdHoJrVINe1vb+Ojnv8T+9o6xksmmptYzAVuBC7SRVabZl6k32Cu+1NNxoxRMqVw1PeRoLGG67/li2eYlgSIDH/Mu7brZS72jpAklPCgNYU6Rv2NM00a3hVqrjnMXzuLqtcvPzkqU1lhff4qNzW2bkwxwWOFIBt1yOdsDOI4jY+O4ev0abr5824DADtm8jaqdcbL5DJLHh9aPRwf7iIbDKGXzyKTTSJ3kLIvIyA0ApmamzLZOzU+bTiBrkORTGTy59xD7m9tYmJzDN772GwaeG3jWpJRAAZ99cgdfPXxgAV8GQ8g4KVXKKBbKNh8J8DKoQGkde5bp9fqBoRC+95/8YyxeXUYt1EaQOrTUtcy2UE2WkKjFkHuawi/+7c9QOSqiP5BAMOBHiJkpfR0Ex6I4dfMMrn/9EgKjQIWyQ5T6CAC1Yhch6lCUW2hlqigcpvDZrz7CvY/vInN4gvTBCXx1ah0HMDI0ahIqsbEBzJxdxI13X8HZG+cRG7IsW4A+fBPYf3iIP/3f/w3WP3uEiaEJk0ShhFSsP46Vq2fx+m9/DfH5YYTGgHYMaDSBQrqJaJ2U1DZ27j7B8fo+GumygcCBtt/AX0oNpQoZpOtZXHztMs7dOo/RxUGEh/keQOawiq2HW3jyxTrKJyV0Gsz+8aHeaaAd7GBueQ63330Fw7MDQB/gizmMskqx9VYbgTpQL9Zx9HQf61+s4WTzGDVK3nScPBnXIAMHlBLhOqGcx+DoiNmxYrlq+6CTkmlZgCe1t4dKoWT2gHrGrJmwtLyIC1cu4eK1SxiZjqJcBVKZDJJHR9h9uoOTwxPLVkiEoxjvj1sgOp3inuPH6MQkpk8vYnhmEuHhOPrHhxEd6UMwHkQg5DOmcaVUNBmY7a1NxOJRnLu0itNL84glnDZlJEogjmzlLjY3ty0worMT9Z9Z+LZV92NsZB7z8+fQqAWwu3kCXyeEgQQB4Q4iYZ/pVYciZLDRyXducbvJvw2UilmcHO7jaHfDgNrx8UEE/R1srj1C8njfpJ64b1F+ik6+z+fsG8/jPOMYOBnyW+2LUE/Dlusylc0Zq8pArLYbD2a20CEmG5pnmbPnz+H00jIGhvpRrZeN4c3gcDqdwf7+oWUjtOgZ+10W63E6iVwlh8HxQasLce7yBcT7oyjVy7Y3be9u4uBwB8njPSTilHnKwt/muayIKovctutAh6zYLhAgo96lkxNUiQZd9ilBZvl/0i7mnjI0MvQs81C1G+S78CfHi76C/ByBK/JPvGdf+eLy8YzJypNfLw36RcDOQKJearX8G/O5e5IFnO9e8MzrKwtgkv8m4Ea+Hp9Jn4ASHGb/ehKStPH0mwQ+21zysFdFPpJ/wPvI75P/+6IvIeBJQI3AXxsD1ono6TCrf+Rn6zr5Ol7fV+8nX9zr4wmoFnio9/H6SQKV+G7yC9XH/IxzQrKFTqrRSah4v2Pv0X1exE7vI19ZwKQX3JHf8QzYbDsNcAZv5JuwTRw3gZR6R+EwBlhxbRL47TFAvSCcCDxeMFBtEiGHbTNSUA+44vO0Dvi8QiHvapXUXCBGoKR8KWnD0m/1jo/6UsCnMBS1TzjNM2Jky5GuGGjRGOqn1pfds9V+Nlc0L/gMtUvP0/35fgIghf84C+jAXP2OPpPGTfNTIB5/0r/XvOY1LwZw/AEX1NA6FABNaVT+W/IFmq8CSLX+eM5Q3/D+7Eu1Q2tMa54/+bmwJX5f4CC/q3kjsJzvpfdUAIS/k50xv73Xfh4OeA9hJs/siiRZow7/sKBEjyhn2IDHPgnHEsnMa2u8mILAc7ZD8mfeMfCu6W7H4YfqA61b2VVmkOje/J0wLO2X/J3e5cX7CHtSe3gN57z6VXPFC/5rHWmOarz1PAHdsoHCMl60cWozMxjceLmsTREKdR33TNlFZztc1nqbRBFuZSQfewDoZ3PF5zLM9ZfzXHNQ68AwnJ58ivAq9p8FRKIOW+DZWfNS7+jWu/ue73/6r/9ZV2xeGQouEnWeCssJpPNOXnuxrouEcWHwu3R2XGp/3WmG1R1QrE3zWYRHKS7d58xcZzQd29WxE2k0HGpOB8C9gNja7r6MAPB7WixaMBogDdyLGyd/LzSf788/3oWhxSrAUJuPokWaVAJL2Xb+5ecC7tg+Hkz4U0bBu6AJGPI+XoCL7RIgLykNvZ/eQRuL29ifi5qzn5w+tnue9YG0kXraWNqEFSVhcSX+WwEHHYjUJ1YwqFD4Nd1p9o2Ms02iXuSZ7VW6kRmHHhCrAxd/x3nCe/IaOrfawL2GX2kxfK7+6KAhAFqLXIc+HdgULdOhwdLYe7rWbLM0jJ8vSncAYJ/SePA7DKKorTIu2nTYDnNS+vt7oLJjgvN5fC+CPPy3+lGGQIdMGTgFL3TIEADCz2V8ZKxl8PlTqV0ylpTQcHMwYMARr5GEjReAZqTU+4fXu3nkItH8o3kltoPWOu/L79PhFzitSJ4XgPYeHnTY0eFJn/F9deD0Hvr0bjrMeo2V7BE/0zjwHmK8K3LqBaD5HKUt8btK3eTYsi1KcWRqPb+rQ7yMrKKvWsOap1qDOqT5KbzoC6AFprJE4AvGMTa5hJmZZZPgCAcGEIsk0G0CoS4LMQXgo/GvN0wzkeAy28PU8M0tgk55k8y4fOMKTq+ccswlFv1kdftCGcn9Y2xR0qFaxUu3bxsDl04/pRn4/kydJ0vxcH8fyYN9AzqY5RAP9+HJ2hrufvI5Os0O5mcWbV3Um3UDUZj+yf8XCkWkshnTMmVU++zFS5buSsDsJz/6sYHHc9MzGIrFLZWdjGtu4rFQGONDQ+g2G8jnMjg8PkKj3cTla1fxm9/+lunf3rt3H7ubWwj7w0jE+kzGYGd3F5vbW8ZiO31q2diGBLoOTg4wNjuBf/AH/74BAnQsH5JFunOAQCeI2fFpRIMxFDIVc/4ZaSeTtNqsodyoYfXCqvULAcnt3S083drGQCKOBEFJAtDBkBVNIuDOInmkIjBa6+NJFh3blMl0I9jFfrWCiV0/picnMZAYNN1NIpt1Xw3diA8rl87id/7+dzB2ZswAmqPDNJrVJtrlNrbXNvHh3/4C6b0To6tSboEa0uFoCLGBGPK1vLU5U0xjYGwYr735Gq7fuIqRwQED6smWX3/0BE8ebZh8SyzWb0W3CuUSKKlAFiWZLNV6CYPDCXz3H3wXp1YW0GhXkc4mUamXbX7TOUwzRbxcRSFbtrGrlys2fgGuA2qltV0tAoLUFjSlrEutgm7Aj7HpcVx76SZuvHobl29fMGZxaj2HLz75AtuPN21+J/wRdBpt07rlc6jXy2DG+Ow0RqYnTI+VxfQoo0CQs5RMIxoIoUKmWTQAX6CLtcdfWdCgjZaBmAxAUGeY62B2bgGvv/46Tq2soOvrYmh8GL4QJYmOcefzu3i0sWZg7vLp0+jvT9i7ET4MwmcBkkaxhjsff4S7TNemHEo4hoHhIQvgyaYQWGARvt/9vd/DyqllBOJEsnwoZTL4/PN7+OEPf4gHDx5YQbbhaNyYrf1jg4gPD6KBDl5/7x387h9815is9icHbD7awV/8yZ+ZfA41lAlkFbJZ9MecXSYDngXcTp85jdXzZy3YdHi0j8ODY6SSR3YuklTScK8wrC8UwtLZFVy4eBn90YQVEH1w5yS+9/8AACAASURBVD6+uHMXfuJttboxnxfm5y2ww4Iw1K6emp/B+1//msmiBOHH5uMn+ORXH2Hn6Sb8TaPeGGOcbbD9LuYYQzzcchzcITOEYE/XlLr1+QKDH/0YGZ0waZmjwyTGp6atbdwv2XaeBzPZlJEKmHppQAEIrudNfoaMxbava9IaVvh0cd6KfNVrLqXwKEmd8LrpjXNdTo5PGJOf9o7atBZgDEVxavk0zlxYtXngj4Qss6Dlo1Ocw97ejssUyWcNkMwepa1QqO2hgZAFdGqdlulsv/bW6wYiUlucQHcmmcL9j+7iFz/6qekZn5pfMkee6YmRQMT2G+rQUquYjiHtJ+cNgTQC9AsLC3j/vfcsKHLnzl08frxmnzUDLRR9VXzze9/BjfdeRmSkD+H+EIqFBoqpomV/DHX70UhW8fmPP8XxxiFQ7SDo96F/LAJ/vx/+0QhmLi/hyvs3EZwAalGgGQAaLc6DJgK1LqLtAKLNAKJtILl9jDu/+Bg/+f7f4GBzDwPhPpMI8iNgwbSh2XEsXzuHa+/cwsKFWdOkprxmt9ZChLJPpTr+9k9+iL/4P/4UcX/UCpHSHnEMp1cW8fq338fshUUERoKmU85ry7k6ApUuWtk69r7cQOrpIbKHGeSOswg0mdEWwejIuOkl5xtFTC5P4+Y7L2FmZQT+GJDPdlA4LuJw6wibD7axv75r0lacI21fB4G+MKaXJnHjrZcwNj+B0EAA4SHXB7RF3UYHvnoX9VwZqd0THDzeQ3YzhWrOZdqRncu5x+BjYnQI565cssDZ4ES/BVHS6QqSxxkc7x1aQCvU9qOazVotB+5B2WzG5trCqQVcunkFK+dXkBiKIpXJ2dns5DiF7bVtqyFQzVXw5suvYjAaRD6TQZqFPpMp+CIRCyrNnjmNkflJJKaHERqMWFZPLO4z/LNe6xj7eWPjCZrdBm7euoalxXEEaEp6Ul3lErC9fYzP735h8zHWF3Vs40YXxUIVzYYf42NzmJ1bRbcdxf5mEs1qFwPxEZdu66NzSefbyQlQZobFGHl/ZlWWK3kDbJMHuzjY38IA9a1nx1Er5PB0Yw2po0PUimXEIn02p0J+V9iMknFkzdr5NxbG0ulFxxQNBCxDxKSGCnn73MAnX9CKuJKxyUyG/r64FSecGB0z0I0FdwXgkN3FPe3g8BCZfM5sFW0LZY5mT81aVsXVm9cwMh+zmhKU52AMbfcohUdrX+HuZx+i2SqbBjSzxmulHMos7Nmsottu2dmAQDz3Bzujc/3FEpgYn3rGfqN941mTn9P3GxkbeZYhKjlL2lJm9PAd2WbvOVi+nvxWAZZewEJnYH5GCR35Yy+CqtZGD4gkQEq+jwMIHENO53+dheVz6Pyu5wucpX8jKUERcEQK4Xf0feEIBnr2pBG8oLfXF/AC0PIXvOCZF6DVO8hX8rZPz1S/PAP1PO1SXzzzkz0gtvwkgeNesozGRyA4+19tEZ7A+UxfiT855qpxJYyB/aT3EvlFYyD/SM9RhraewXZrbAwM7M1/ft8A5R6rnN/xgoF6X2qWi0wjtqrm2osAuyMuRf4/AQu2iX1ixKSgm8diP/NeLns2YzaRNlXzgfOFNshAr6bTlq5WHTAv0FDjKXxFDHD1t52VeiCq8wufyxfY/OKy9NR4Ynvkg7OdBNI05taOHhHKO480J906ddiQ5h7v58WzKGPlBTzVz5qPys59EeB/BizCBW809704kcBe/U4gn3xPRxR0jGyNneyFtw+ETWn+eTOYtSZFvBMgrbkjoNYL+srO2NztFSHkWUcYjvrIbIqIZj2tZf5O69HGgRKDPXBT61ZYIZ8tTE54gnee8PmU/VMb9e6/tqZ6ARbhW+wLAey2XnsayvydxljvqnXBa52tdsoH/OvFQ5UxIPIl76N5y37kH++80VhpHv7/2UVeq/Xjxd3UD5TgcGvCAdDEczQ+NgdCjvSoOUMNaJtH7e6zfYx5hEbF9zDlpQGtZ6vYpgBytV0MaLWTP81mhB2uomKDrm1ur3K4UtP10b/8b/65FSHkwMjgqiPZaG6i+kzgiwbKGUCHdNPYKEVKmrlk0Eh/1RZ/L+3Eu8g0AYSca0GxsRxYRp3NYHakYeIWLFk4AqBfXMDeTVvMU37Hq0FkYE1Pe8fLThXQqQ1TALQ2CA2mDBbfWSCimFR8F+nUCIDWhiNjy/vQIVMf6z4cQIH+fH9uXjKIMoSaTO6Q9hwA1eBrg7KJ0ItOs016f727Mdfb7jDFvtQYsS1KG+OztImyPXqG5oR3I1daigyAPuO9FTnVXLHDU48VrMXJz7xgIg82ApK1OLwsVRkupR3J0PL9ZOCZmm7MsVjM3om/57M1F5X+x+dwDvP3YmaLtS4A3QxqTzLEpRGRYR1/lubFdliBql4xR4LUGm/vBqSDCn8ntrJ3k5GBk26y90DEdxQL2h063GGG68YbAFC6Ea/lNYx86fDoBWqtyFKvOrCMsOwB28e2SjJD3/OuDRlpGT0doHRQUqDixcOj3onP1JqTkde1GmtJZrBdvI+MncaH91DgQc/n97zMEgYG+C5icZteWq+Ig9gJmq86dHNOaF1oQxdTRYEWH7mewTDaPhYpixoAPTA8g8nJJQQC/UjERtAXGUSgG0aUFaNJI2s14WcVdIIXXb/pCLJIXLVcRDadQq1O9uAEpuembU0yxZ0sOh7W6MQ+fbJuzK/3v/4eli+dxej4mDHcS4UiKsWKAXvUiCaL9Xj/wApgMdJ8sHdkDOS+2IAxP7k5xQf6cPn6ZZwi+BsK2VgTPEqmUyiVKUnRNDYo2YpbT59id3PXQJexkVFLw9dcaFbrGEr0W7oqWZL7+7u27mYW5vDya6+YdMDDtTXs7eygPzGA6akpW4updBpbW1tW5GBudsGBpAaAV+EL+fHa26+DgNvRURI7m1vo1DsYGRjBwvQi+qgzXGubg82x5XjbobrbxLmLF4wxdZA8NPCewNvAQL+lvs/OTGFseMQ0UNnG9fV1K75HtlAsGjbWLQOppUoRW1s7xi7mOmXbxkZGnHY/Cwu2Gyg1i6ijhcsvXcZ3/4Pfx+zqLJJHGWNrhhBAo9RALVPGVx/fQ+44h0iXAQgjZxnDlAC0L+xHoC9kwMvqlQt4463XMTs/i06zbqnWqYMjPLq/ZsGHWqWBJgElf8QoiXTKC5WCOfCRRBhTsxN49Y1bGBhLEEa3Il2UKOA4MeiyubmLUpHF/qiNWcTBzq4Bl0yv5mGQa8wdkHpabt2uST+wMCUlFViUcml5CctnzyIUCCOfzOHJl0+MxRgLhDAY6Ue460M5VzW5ijrT88JB9A0MGlCcKebRhs+KBiYYLO10TEuZACwZ0JFoENlCGk+3NpBMHyFKXd/TC6jUajZWZLhybKhz+uobr2NyftxYjsVcDXsH+3j8dANPNh6DKWB8D6aLd1gYLp7A+OCwafhuPF4z2YHhgUFj7dLeE7jgeKTSzk7Mzi/i/fffx8rKGbM3/B1tCuVLfv7zn5veLwNJ1KGlExaMheCLhAyApl7uzdu3MDE1afOEhztKp3z5+RfGMLezTaVq/V0vl0ElO8oXIOTD5ZtX8Vu/47SPU9kUqLv84x//GB99+KFj0/iCZv/p4LJYXAd+xPsHLKuCQQ2yyg939jHAonEsdJvJY3p6GhNT41ZYlEX+hifG8NY7b+Py5YsWgFh/+BCff/Y51h8+QajrswKNbHPy6MTJmjBDLBgw8IhrivqOju3UZ3rRLJRYLFWMvTowNIzjkxT2dg8scLRw6jTCvTTrUpna2Vmwcr0RDBpNtFuU0Kg6HUmy5Qn0+HymPW7sYp/fzkm01dWqK1zCQy8DS1NTU+gLxU0nkcXM7IzgC5oMB3XIWTCM92QROV/IZ4VRXWGsChoM3PLsWmOBwIoF4BhkOaYGeLCLizeu4Ld+97cxfXbcKLSdGlDKlbH9aBN/+n/+G9z/6HPLnBgfGrPxj8cSvay9itmJYNitT9rTSDSKRrtjhVy/+53v2Hj8/IOf4Sc/+TtUmlU0fW0UUMG5W5dw6+tvYG5lEYmxQZN5KadKaGZriDTCKO5m8PiTB8juZdAuU5+2g76hCAYmBxEcj2F0dQoX3r6GyHQQjT6nI81MS869bqmOaDsEf7mFvm4IzWIV93oyGpSHmiLwW2fGWw3RRAzR0X6cuXEBt7/xOqbPTKEbdmBBMZsHqk2MxUfw5Ud38X//y/8VheOMBUANiBgZxODkOF569xWcf/UaEtMJtMMOBGbQrl1ooZmtIvP02AJy+xs7yKdy6Da6FuCL9/WbXnE90MTI7Aheefc1zJ2ZMUYrwf1ypoRKpmrXbj7aROow5TLLOi2EEhGMzY7j3EsXMLk0ichQDAPjccuC4Rgz06hbbqGWLSF7lMXx+gFym1k0Sw2zQWTS5ksZ5KslDE6O4PrLt3Du2mXE+vuMLVQoNJA9yWPj0RNj3A5F+tDOVZE9SdrZkVrErW4bY1MjWL1yHqfOLCHaH8P23jZSxynbe3fWdrD9eBvdahuvv/IyJocHTVO5Ax9ypTKazDQ5vYCF88uYObeI6Eg/QsNAoI9sZFfvkGog5VwHhyZ3lcaFSxcwNk4gkd4q0KgDuztp/OqXH+PevS/tnD01PYZEfz86ZCa3A2h3guiLDmJ6ZtGkOI538silK0hEBiw7qEttqg7PP36rzeBSvXuSDu0WqpUijo/3kc0e4+R4D752DWfPLmJuchRPHn6JTz/80OSqqCkd9vPc42QGCD4za4/6zyw+evnaZczMzRrpg8HoDz/8EI+ePHaZfIm4FXHVGUy+F/d5fl8+CNcXs4KMeNFu2fmhUCwau5OSVnSwF5hVdOsm5hdnTGs62hdBhNkpzFbyAZubB/jLH/wpnm4+QV/Uh9HROKrVLEq5E1CnywcGmhxL3kAVyidFoxgfHjdbTdtMHWvKOPE8+owMFA7+Woam/Bj2pSPTuAw8gRQCmQQwyH/wnpe9YKsAaK9vrTOyncl7DGGdmbWPyafxghoCnXTW1ZlejETnj/vsfUW8EsnsGSGjB/B5QT6BRzrX63zt/PjmrwGGAofk80ouwXuN/BQBNy+C0OpL9bX6S8C9F/DUPQTiyQfQPeWreWU2fx1Ac+QtBwI9L6goH56+oHxYB7y6omV6nnxgsXJ5D5F72AYx0F8EZuU3EX/Svxu9YmsC8Hgv7q2S+LB37UkLeMFMtUWgmjAPL/CmZ/A9RQLj91jPQeAz78O9j+/Mmjb8nNldmmPyH11fOaIV9xsvqOj1/fR89bf6QICj898cIewZntN+DubyOQL7nwGHPVCT12oNdIxB6ohAmmd6T7ZBgLfGQ0EBG6uenKN3Hb24ZrUehcto/vJnlxmDvYxd+VJsg/xm+bNqj8ZNc5vusNap7CM/8+I5z8/0jsSgdSwwUWQ5+fv8jtokm+DFDoRDGc7zAgCtZ2uu07LZmu5l6ssWCEvk+U64kzACrV8B2vyu5o4X6zMcJ/S8dpjX5jyb0x2XIaGApjAEgcw8g3ufq3muOce1IyKbxlggKv0R3ke4GP+t4I6AbuEwwrg0VzWnZDu8Nt3hOs7f0HzUXPXaGve+kihSMcLnhVh5DeXDhOe69dMrGtn1GQBt9i3IALHz+zSXhAtq3tE/F06o9tlc7K0drSeuM9sv/I6UyXWu+aw57daay3Ly/S//w3/R9RocLRYZL17sIi3Pxf/ZSHUgRdT5R7p5SsNgI0wXrlh8BnzJcMmA8Kco8NJ9JaDHa/myDlh0GzUBaPeSvQndcixtaaB4ozxKU9AAqv1azFpMmugydDJimpwC5AWyaeFx0MQO1TvZYEccC4a/YxsEHvN6sWZl5Nk2l67kHC6vsReLmc+RdhKfp8Urg82+IANajGdtlmwn28KxEEgkiQhNlGcbXa8arNfoKVqkiA/vRxDaIpo9YM+xr93hSX2hia6FqkWsKKoOAN6+E/joZVJrAxVIqOtkVHVfLVq+CzdBb7SSv+P36WwSWOB3pbOmheQOG25hScaDv/PqnfF9FR3kZzpMyHhzvurfmhdiWWueacPxGhn+jv/nQVpGXn3h1ajSHLLNqqfZpvQu9gvBSbcxukCIggWcfxxHtt9tfC5CqTmkuazUdo2n2sI2EEAXC1sbF69T+7wRdoHH2li0GSgSKMMmQ6z/ay7I7vD+AsB1aJBeO69RcIn397Kw2VZe5zW2AqV5He0T78OxlcSKs2NO90kGn/fVQYH/1lyUIVY18GegSZsE6BA6BBZDZNH1Ixofw8jILEKBAYyPLSAeJQAd6QHQzEpokxQKQikEAp0Ob9UYbflsGptPnxjbkMXorPBj7yDJdlIDemd729r1zW99C1du3wDCPrTLLRwfHZk+NAHo4/09HGzv4nBv31XG9rEwThXpVA7NRhf9/QOYXVrAuatnceXGVczPL9pGUSgVDexNHact1XhvZw/BLh0Zgnx57O3sm80iAGbpNT6XomQFz/wBhMkGbzZNd5LMSLKEllfPYHp2Gtl83nSLyTAjCMN34/ymBEer0cYUdX27AQNvCe4yff7SlYvGeCKjemdr15zjyfEpnFlawfj4BAIsaHZwYEAdKVEE233BEK5evWrR8c3tbZMeIJBGxhU14S9fuWRamf5ux9bH+pM1fPrxZwbsU+d1dGjYPh8YHkA6k8PO/o5LrfJ3jRlLALRWr1i2w0n6xGQ/llZP452vv4vT51bx6Mkadja3MTo4iigi6FTbyBykTaeXBcAoO8DME17P/u4EgJHpEcyemseN12/j1Oop0wKnt5B8uoX1B49w/9P7Jr/h6zLTIYdO229yDZwnydQxatQ/nZ/G+UurWFyZhy/I4n+x3r7ZNEeBEgNf3n+Eo6MTtFs+FPMlnHCskye2zrkXMyPArdGwARZkf5INz8PK5PQ0RifHrV/IHOY6IQOMafxkzPYFw4j5YwZA16vUKy2hVKmiTqeALNh606RUWr1DM7Wch1mALkAZpDaqjTICwS5C0SCSJwdYf/rYbA0LQZJdyf6Kxli0uIPB4VG8dPsm5pYXMTQ6ZO0j061QLePuF3dQqbkAUyp5jAplSkbHMDcxYYhc2O/D0tw8piYnntmLvd19bG/vYn1j05yigaERp/E9M2s6hVzvdtisVG2+EkgdHR5DmIXQyPqpVowpTgY+D9tyyqh7Tns9MTYJFuzheYW2MhztMw3pdq1hxdHSLEDIebSyZDriqxfPO/kOsukf7+CP/q9/jZ/97GeoVKq2H3EOjo6OU/wRGRa4y7iCjZT5ITA6Oz2DwYEB2/vMwYhHTcubhSrjA3G88967eOutN1AuFXC4s4eNtXU8+PwemqU6EpE4qO2X72X0kFVFECeRiFvKI7MUuH5ZfLFSKlmKP5nWBKBZIPPw+MQY9DwbjrCNQTataxrXLBpE1iLtdb1eM/Cdc49/yRKm5ivn1dTEJBYWFg1cXltbs9+ZzmijjnKlYqxIMorj0X7Tk6Z9IjuSjEs7pLc7OMmk7ft8X+p6cx6x76gvnsmmMT0+iXqhbAC3FUrpNE1CJTE6iNtvv4xvfvfbCI5Ty4JFM2umH09U95c/+jm+/8d/gWIqj5H+UUyOTWDCgoARlAp5K0pKJq20p9lnDBQwsPXay6/ZvKIc0Z3P7+Dx5hMg5kd8YggTp2awdHkFQzPjSAwOYGhgyKSbfLUOQtUATjb2sbe2i0a+YgVtLYgR8mFyYQLhiTjis4M4++pFDJ8asEKGpSaL0tbRqbdQL9QR64TRyJaAagv+JrB+/wF++Md/ZrJK85PzFtiyopnhoBUOXLm2agD04tkFBBNAPl+1Io0slDmRGMP2g3X85R/9MU72D41R0z84ZAzo+MgQzr90Bbffew2jS8NoELwt1pBN50zzvZmvo5GtoJTKmyxUNplBs9IwDWY61P8vW+/ZI1m2ZYet8N6n95nlbZdtU6+7n+3hWBoJIAWJ80H6GRIoAfoDEiiCAgTpAwWIIgUR0sxI5BtwyHlm+vVrW93VXb4qK70NbzJcRoSw9olVdV+LCRSyMsy95x6zz9lrr702dXZD8Shml2Zx/voFLJ9dsfGmbT+ptU3DuXpUwcbzVxaU4w8DluFUFLnpPM69dQFL51eQmc0hSu1kvyu+122eoNfoGgO6ul/C3rNdFF8ewdcdokCphHAApXoZ5WYN6akcbv/gbZx/66rp7LPoXL87QqfawsNvHlrRxlQoilGzh9rxsWV0dPs9Y9pT6uHMlfOYXZxDf3SKg8M9q3/ALJGtpy9RP6gi4gtjbX4JqyvLLjsr4MdJr4v26BQTy7M4d+Mylq6eRXQyYhraA64hnlYZvBwCo97AgkvMqJiaKCCTpaPMQAcDsod4+N1zA6C5b5FlvLK2hFA8jFOuOH8QwxEzA4JYml9COpHD8c4J9taLQC+EiD8CH23Tac+YupTNIKM/loggSBI0tckJuJb3cVzcw2DQQj4dw/Vr57C6MIOXTx/hr/71v8Hjb79D76RvxXMDCJuT6zSgaSuymF2cxY2bN21/59l8e3cHn3zyCb57+NDOGMyooGSWgGbaYJ4XeN5lkUPWQojHk0glM1ZPwYgblgnUQR+nFviKJKMWTGfvLS4vGthtMiBkdLMwY9SHidmCnTf+5uO/xv1vvkB/0EQuSwm9NprVIoaDNkZDZlK6Mzh/uKZp49NxR2qxvbxeN4DdGOPjItmDkcvo1blynL3/2iknMcQLUPHaXv/SCyzr/C9whe+FAo79yB/5t+ZXj7OOmdXkJX/oXnqf1xT4qbO1wC2deb2+nnxC3kuEG/nZOit//zpsn87U1tAxo1R+rNcn+T7YKP9a3xNA7PUBve/Jx9I99Cxsm8An+S3e7/2HAGj5bfyu6voINNcYddtOnpDfl8/jBYC9ZCONkfAEfl54gfxffp7nfPmCXsBMvtH354ThFjz/jIFMySHw8yJ0CSMgycL8XwFOfkc68PrybIP6TcEHgVNslwGP4yxoEin4GY4Tv0d740C38XXHRSp1ffmgXI9u33cMaf3z+n5ssxe0l8/sneunPVfoTWSl19jNuPaW/FUBgq+DLFzGY+xEmMx/CBfSvfhsfF8AG+cBr8XfWlMCkOVzCzTl5/R9+b28rj3z0GVweLEB4Ryan97AkOaxxoyZcZqnfHZdS/645qVAQ/WP7iEfWdiXcBCtaS8JT+OhtvN30DfWrcYbfEJz2cB/rTu8wYm0hi0gMlZA0P3lh+v5eC0+P3/Ud14WMuXe+GxeG+oFUlnUXOtN46PPGy4XdBIoCkB47ZPWJ9e+MEnNUz6biHHqI7aBZ33NI9ldja0wNi/OqLYqsCC7pnnFdmnNCCP07hHBoMsUIg7o2vZG5of3oWQf+09zhPPF7IifQXs3d7gOuM9qH7F7j+2E8F8yoNXHOq/b84zlnGQXXgcKRq5Puc41Z70YFvdSm6v//L//r0amJTWOutikGC9esfw0mW3DG9PRZShZdIafFw2d78v54g0JWmpSqSHeAacjzkYL8CZF3GtMGIG3yWep0Vy0rgOpfewmjWPvalLKYCmK48C58OtNQhFIPac2OF5DRsq7SL3Gkf8XwCZ2rgZIgycQmm1kn9Ag6/BB0Ib304Tg62QYso/Yh5J18AKQli46Bs9kNN4cQFwggMWMNCnVdm5svB5ZZgLEeR1tkjKKZGEqIqaDhnci8pnFzuZ8YDtptLzMcgHF6hu1UyCwgGH1mQy5ihtxTDSG5pyT8T5wmopagN6DhHdh63npQOogoEig+9sxDfm8ilzyGXToIvjhxqH7O5FBr7ESI1wAJz//Bkw/fc0GEDjNa9M4kW0lA/MmaOA0o/jDz3Gc9KNDjeYiX5cmnPdgRiNHJi/bw+JdbtOO2jMKTOX/Xx+Cx0xf7yFLRtF07TyFFNgG9oUCGLIFCmCw7d6iKhx73l8bs+ahd83rvvotO8BrC1zmmAk85ue0njkXdCDSYUxjpY2Jn5Hhfw0Mjwt4KJjD60ufidfWJknNeW0+2qQ113SQ0OGZv7U2bbMfDXHS6YM6Xv2BD4FgDP4gi15mkUpPIxIpYGZqFal4jkmottlRKzkS9oOJC6ZL1nPp6ERQTL6iXMHzJ0+M2U5dYmNA+N8U2iQATaYNdUR//LOf4vqdmwbk1Mo1VEplc7Sb1Rp2tzaxt72Derlkjp9pP42CaJ50UanVEQzH8N7793Dn/dumNe1LUkQOaNY75tg2qw3TyyWLqV4sG5OT2se7O/sG2JA5Sgbk8toCYpGo6VlT57V/0jGmGec+o6bNVsu0kpdXl41h+HJr3ZxDArnTMzOo12pWBI1gQrvVxXR+Cof7RxYwIWPz6ltXMb+8aOm56+vr1o7ZiRncvnkb5y6ct4JZh8dH2N89QKNcNzCDAOX5s+dQmJhCtVE3Zlqrc4JQLGQA9KWrl7CwsIBwxI/uSQfHRwd48PW3+PTj31ifcV5m0jnML8yaPMPLzXXUmzXTFn73B++5Arn1CnZ2dvDi6Qts7+6iM+hj9dwq1s6fsXYSbJkuTCEXz6KQziMTS6FarOLFsxdOrioWM6YIn50FrtKTGSyeX8VHf/v3cObiGXOSOSfY9w+/fIBPfvmxAT+hQASHByU7uJPpOTHh2kIt5LmFGdx65yam5wo4RReRWBCDYc/mGW025V6eP9vEwf4xSfioVus43D9EieD9OLBEsNUdrF0mDuc29U9Ph0NMzkwgPM784GuZVBqFXM5A1Hg4bgz4KDMB+kM0GwToG6hSu5hp+1EyyrqmXz44HSHkC2BpZQmpQg7hGKWq4qjVy6jUCZiG0Bt2UCweWh+x790hMohI1GnrR+IJKzw5CvoQioVNOoGgwNmL5wzIZYXnkW9gB1yOLx+YwDNlF2YnJnF2dQ2JWMT6hvfY3t7F8VERz5+/RKlM6SemrzErzJ0LzGaPs4UwHBiYeOnCBQPi+VzUViaAsrfHgpJDW3N2fjrp2Xlo3/x2iAAAIABJREFUfn7R9mMWM+ShOZFyDD4WJOUeVKlVUW0RiAIuXL6Am7dv4Nq1q7a2Etks9l69wj/7Z/8Mv/qbj8dnhQymClPGMByRXjocoVrlfDq0/1NrmAxicwjJLmYGmYH8JwhGQ7h89Qpu3bqBhfk5NCplFPeP8fib71DcPTLdcRZDZNZDn1qRLDbY75tkDOU4CPYweMDr0+Y8o73qjZDJZE0Co1KpOXkXZjnF4nZvpssPRj3UWk27zvTMlCuYcuoky6q1mgVIeB7i+E5PTuPa1bcMRCcoxePf7MK8jdXO/o4VCJyZm0Uy7gqR+QYjZJIZCwiQleT3uaw+kw9jum/Aj3MXzmJpcR67+3tYf/Ec8/PzFgxisIz3pI5w57SHyYVJ3Lp3F3c/eAexbAK94cDsK4Nv6WACu6928Zd//nMUd8vw9X1YWVoywJ9njVq1glKliEarjk5/vAfbszuNxcW5RdMVT6czxsj+9ulD7FcOMIj6MbOygNkLS4iyoGWUGtcFk9oYtnoIdn042thH87BirHtmUVDrn8zcwsI0YpMJhAtRLF5bQ2FtGsFMBNVmFUGbY0OTmWDR1vLuETrlJhLROJrHJfzbv/gzBAY+03GmfBOjBZyDbfQxc2YB7//++wboRtJ+K2hI/eIhAfFhEBuPn+Hlt98iyGVFwuxwhDLlUDDEtbs38NHf+UMkptK2HinRUqvU0TiuWVuoR80ipCyKe1JvmCwUmdrUIK+ahMEQhZkJFKansLy6ZOuN5wIG8WqlKva394xR3DkhIDlEq9NGLB1HeiJr4O/5G5cwszoHf4xBUp/JXZEF3a40cVJsmATHzvMtVF4d2Bqcmpg0sLLerJsGdXIyj5v37mL5AmU0cpYRQtCXkkhbzzdQOyghwNeaHStieHB8ZAEPPmt2agKrF88iO51HOOGKUFJqZn9jFy8fPEbjqIJ8LI1ULGVSEh0CPjwLDXpoDXuYW1vEWx/cwez5JYRzIQwjQN90k4ERAXrKFLa6qBwW8d2XDyzAls2mMDM7ZbZ7a3sXW5u7KFcaWFpdweVrF7B6YQ3BZAjd0QAnvT4aDEp0+pY1EQumUD3sYvv5EU5KA0LFjhFlhAe8Pu/HE6yF4TN2EwPGpeohDoob8Pt6OH9mEbdvnEGiAAyrwOcff4Jf/9W/x8aLTSd9MgiYVArBZ5JCmGmUn8pbRg3PEjx7EcQ9Kh7b2YGa71wDZMhJNo0BMT4f1xFtaSrOfzljwTEbhHaKQedkLmWyTfOLCwhEgtjY2sSzZ09sjii7iXOJAct4PmGs+Ww+hc2dV7j/4HMclfaQSAQQDrGIFeV96uh3Owj4nWSF/RufIQcMiLWcdjxtSJxFZaOOdUaw3GfBVZdm7s6cbxx55/O4/UzncQty0l6PwUSRW+QzCox/7XdaPohjvXlBFAGEgTFpRt/n616/wEAYD4NUwJPO/fKP2ec69/OMLZ/UC6B4fSYBRryf89vdc3vBOvk9+oyAIV6T9+XrOuPrs2qXrmcAiqfmjHwML3jsBaBEnNOYeH0T7z3UZo6jATkenW7hFwYM9lydGAGsup58YfW3ACYFB+RLCmjT9zWGarMARK//qD6QH8z7E0wykNPvSEbyIS0o48EtmL1o8811m0l46PO8rnxnjZP5H2NSkEBs+bk2b4xT7djfCjy48XOAPwkqGiPNc64PAlMuS9zV61G/8ZoCtPmacJzXwLIn2GJYxtAVslQ71X+UEeLzKFOZzyPf0Pw4O9u5DEKNNT/PZ1S/auz4mtaY+sILWgt801gJzxDe4A14CDd43Sc8GI37V+tS9xWYrH7VOHnnLPcl/XjXFj+jOSVcQZiXwwuYFe1kJbzgtMZfzyR7oHWuvlL7BUDzzKtxFDbEa9FO8lokAnj9eK1PnlW968eLvSmQ420Lv/c7QOzAzWfdW7766zEcrwfNUdlVPQ9r0Gmtqr91DX6HbfDOIbVFfca2eLEjScx41+v37dv37aHa4sUa9Rm2VzbCGwDQeqNsmbPRYj6/0QA3vDbi8BPNLeId9lyGWTiSJsklY3j19VrguChQYOOjgKpHx97W+XgeqQ81F0fM6TLCo6tRYPvtOEDi9puxBPK/+Mf/aMQF4o0yazC5+GUweQENhgBjc7DGADTfV6RXmzQnopiTvLkaoo3IgMCAkyHgjwMyBTS7aBMBZ0s9DTgjRUq3dexY26TbfcMM1sSRgdaE0kLj65o4Ars0yd01XdquBl8T0Dth9H0dEmSctCnxOnweGUQB3vzNgxQ3cU1iXpcOFw9ebJs0tdgOpTixTwhQe7WEZCjJTnB97qIkOoTwujICBAgUReKBSAtDETmyhxSAEADt7T/JWwgAlbHgc7ONMuya4DyI8TVFjF5HRMYbgKK7dMotlX0cNeV3NG9UwE/aWdpAvcafr7GvpREkAFtt4utOqsJJuWjz0XzWoUsFUQRCC3RUf2rTVARcIK/uR1apW2hvUunYBs53yT6o/fwO/0nyQUC+NhwdPrVBuPnhCubJoPIzPHwzmOHWnCswRsaiyQ+MC4Ao0GCbrFVhdqC51oDazAIz2ph0SBLoz3Z4NcylBc55qkM2X1OfCZzVWvAeZnWgkm1RkEKBKwW0vIcbHX71XY6Z+k99osMqx4f35esC7dl+yZUoQs/78f9sK9tHtqN3Xqk93o1MToDsgeY6nf9uf2ggHc9RBkCHqPmeRjo9h2R8GvPz55BOTBgrkayDbJqMnYDZM2oQE0jgYYgah51mwyQCnjx+hBZ1EMNuTnFzp9a3zWEDhdyGcvXqVZy9cNHWOp1JFiainjG1F8tHhzjY30edYLEdkEMIR2JW6KjGQJI/jA9/9iO8/cFd5KfzVnit1x+ZBjSZsXRw6TDXDopolCrWTkouUIKADl0slca1ty7jhx/eM/2p9ecvsbmxYQBwvVpDpVixTcYyQTpNpPNZRBIRtAYdnDl/Bj/40YcGYhHkIpDw9Rf38ej+Q7SqlBBpW2orGVAsTMjfTKklCF0pVQx4++mPf4Ir165iFA0YeEcAzZig+0XUq3UUclPGNGx3Oo5d1m9binUqlzaAr1DIIBL1WztZhIy62h//4lfY3doGdfJYpCGdTWNiZgL1kwaG/iH+6O/+Ed770Qemy10vH2N7cwdHm0f49pvv8PXDb5HIJjE5OeHA99MBMvEU4sG4gepkbZNpzL4jm45pT2TE1ssNOwggHkB2poA/+ft/B1dvXkU4EsRJo45WtYKNp+v4/FefoFFuGMOTOqRkQXMOnz2zjNGoj4PSPvKTeVy7dQ0TM1mE40yz5rrvoMN9uuvYJgd7JTSbbQT8MdSrDRwdHlvxLBap4zwZx8aM1c/rE0Q0+0WbHotYYTWt0anpCawsLiAei2BxZgEzlEwY+m38yqUKjotVHB1XcHo6QjYzgdJxCdXjms0lgmLs32ghg8JcwQIDe/vbODzaRSIRRTIVRTDks758+uKpA61tX2RANWIBgnQ+jUqzilK9gvWtVyYt8af/+Z8aCE09ZT47WYml4hFKhwe2JqpcD34f5qamMZHNY9hvmwTJAedN6wTbW3sGQNOut5onFtgjGG375nifLeQypovOQpEjX8DS57k2v7n/NT7//FOTqMlRD52FZDrugDw5PYNQJIJyrcaFZMx9pscFxsCkBVEO91CsHCORjOHs2TXcuHEDF8+dNxtM3Wgygf/sz/8fPF9/iXxuAlMTExic9E3vmQ5X+6Rrc5ngDd8jQMw53+31LBW90qyhxaJAXAeZJCanqPs+sOcnC7RVqaFb71jghJrSzMzgs/PzTG3nKdcfouRH3AI4ZGETVKSETafFAG/MitixHew/ysoRhO2ddk2GJRwNoN3vIZNLm8412e/l8pEF1F6+fGUMdJ6HmNY5VZjG3bvvmNTP08ePzY7kJnIWTD4uHxsYTQDaGFq0acUyuq2Oza1ep498Kmugv2UplI/NZjLgRcYpAwBPHj00WSCeQRg0MKLEoIfuqIvphSm89e4tXLh+yfSQaT+q9SYqx2V0G30Ud4/x1Sdf4XivxLCisdsLWWpsk/VfRqVSMvkP6sjbOSMURH/g0nwJki8tLGFlccWeJzWZwZOtZ9g52sPChTUsXVxDeiJv2Qfs+/31Xext7OC01jbpCAZ4WLyO+t7bW7tod09RmJ1GfnESqdkUptdmkZxKAvEQDouHJlsRZBBlFDTt/Faxim6ri1wqi8Cgjy8/+TVKR8eI+KII+kKWWUGHpOc7RTQXw7s/ew/nr10wKYlSuWzjHQ1E0Wucori7i+Cwg6W5aQQDUZSrNTx59hxffvPAgNuP/uhvIZpPGChLiRaOy0ntxNjYo84Q9XLN5h7XAKXigv6QBWSt2O7xMXyBgI1PfqJgbPd4NIZWnVkbh8acLhePEPCPjFHf7nYRz6QQTkYxt7qAizevYfHcCsKJiAUQ2gzENDsGPpcPyihuHZj8R4dtaLQwmS8glc/ipHuC41oF8XwGN++9g8LCrAUyjeXUG2DQ6uB4ax/V/SOE4UeIbFNfEAdHR9g7PEKj37Gg2oW3LmN2ac7qEPRPu8a+3n6xjo2Hz9E8LGEmU7BitKFIAqFwBCMSbYIBNE7bmFyaxrsffYD8yjR8yRCGYRbpJNGGxYbJfh4ZEF/cO8Rf/p//N54/foJEMoK5hVk7H1nWSX+EXL6A85cv4crNK5hfm4Ev4ccptbxZB/KEmugN9Jt9nJ740akCx1tNlLfrGLR9iPqDiEbCrxnIoVAYkTEIFwjSHp6i2jhGqbpHKAmLc1NYWZxCPAIER33sb27j/mdf4NHXD+0sMer7EItGaU3QaNYw7PcsYBCIhs2ucM4JNGNfsz4EM7+o5U/QmPaVezP9C51349EElufXkE5lUW/VcVA6RCwRw5mLZ3H9xjWsnj+LUMqHZrWLTz/9FPfv37d78HphZm0N+4hNppCbyiI3VUC1XsLXD7/C4fEWgiFKK5zitEcCVcva6w+MLHPJzqVjxln3pGWZXvKNBSJQmohn0dBYCkogAv1ZnZedX/q7GtBiIPKsKb+Vn9eeK1CL9zEfkwWkvscAFHBgPtUYYJJvrnZ4AVL5vQJyBJjwb53TJbvB69Cmioku3IDtlW/J/6sNOisLHPP61gKB9V2vv642cS7o/O8Fsb2gphccE8Ygn0t+qO4r4pX8Bvmz8ovkN+nz3Dfkb7Nf9IwCa1lEUPdU3wqIFHik8dY1hTGIoKU+8gKZ8sW8PhS/Lz9cQA9rbHCMBBzyjMFnpnwN/UTaT/5QFo9nKdpBzRdiKaGgAyqFg3y/j9U2jYEXY+B7lJ/iawJJ+Tnnp7mMW9bu8vrUvLd7fpd5yvPm9wFzjonmhPxL7xzX3OJvk6AZA1z6jtfHJ7PTANCx9AQ/Iz+Sn2NQSr6exk/gnj7L/uR3vH3vBW35f/nsWqv6rtcX9s6P13Nh5HxytaHvIbd5+1T4lHCGNwCnA8c1B71YlXA2AX/qZxHAhA18P+jg7UevbRA4rP63sWR2LANsCjiMQdvXPjPPpawN1mlbO714ENeiSXCM5V81vzXn2V5+Rm2QDREWwqw6SiHp2b3YnewwZ6Dmk2ygnt9sBItTeNaVd63z//qn9eZ9dgPYx+QUPqMwMbXbey3ey+EwUm5w/ea1ld5xlP0S7uq1yXqP/U8GtLNdzs+gz+21M9ynvH1IAJrXJAOavpHhIsOBkWu8z6ritsK/gpZF70Dj37G9Y9xUQQ7ZYgLQbq6+yZhQPzu8y2Fbvv/tv/svR7ygAE8yTNyDOf1X76LhxbkYCXiw87nB1pg+ZuBp0kASOrmuE/xWzZ3OIiPeBMAY/XWaV/y/S/sgA0nMVYGTbiOiFq9LbzJN3XGqCAE3RcA5Eek4eA04H9ILOGsTFaCoiSQgUcZD0QXvps/n572+vwHKEPH+7DdOPhWY0CR8k5ZD9qIryMT+IHCoBa4Bcc/AiCEXKzV9fZbOypQ6AmQ84NAx08RSmx146EA3TRSBiexbtn9+Zs4qUvJ5xQDV4rTDarPpxpssSaNlcuq4FB1OXi5QRlfJTCHjkyxO/s0IKsE99pcCGOwn6ozyvuwXGVXvgYjvceJx4aoIIcdXwQ4+oyKgin7rsOTdyLW4+XkFE9gWbrr8HMfEAaWOscDrk7nJa2oOy5hblfvR6HW0VXNBhxG2l99hdIvf53jxXgwocNzYh9qAtEA5J/l/jo1YyZJ/UDVsXlN66bZZj1ORtEEKFBe7QpubARLjg4XWqYyDDjH8LZBdUi8y0GJD8BnIPNS8kgFkO7Q+eB+lOPE6PBDwe5Ki8GY4eNeO2iEDrXWnjZOfFTOer7GPxZDXhuy1PXbYGBcAECjP59Ehjn2r6+h9PQ/7SFXKOR5sE5/Jgd7OIPM1zQH+1qanA6gi63rd/mYBA0ZYg9HXAHQwmEQgSIb6ItKZWSwvXkQqmTcHjCBRPhNHNmNETJRLDYxORzhtd20DGHQ76J6c4OGDb8wJZ1E924zHB0RLpTf2AFAplpBOphALR7C8vGpg0XffPcKrl+tWJIjMDMp5dE9dilosnkQ0kWSsE22mOw98eO/De7j53nWk8xmMuN79QTQaTQOgKfew+fwlqgcl0veMxcQoKfuLKfbUt/3o9z/C6tUlS6l+9O132NrYQq1UNmbe8cGxbTLNRgNHxSPT0Uzl00hPZvGDH35gAHQkH7O84qMXe2iUath9tYdf/dUvsbe5j6n8lAFaZFzS3pCByzlFYILA1x/+/u+bc+1PhmwPKh0UUSEwu3OE/e0DY5xfvnjFbJgv6EOtWTMQemp+xoo2JfOuuMhJvYmtjU0DND751W8MJJ2emnLBUIIL8SBG1NkLj/AP/uE/wNX3bwDdAcqlIxxsH6Bd7ODRgyf47KvP3Jwi2NF0xZdY+JGALP+mA99sNiw9mEw7pv9mM3kcbR+i3e2h5xsgmAjhw48+xMziLEYsiMUMmloVJ/UWXjx8htN2z4Bs7iX7e8cY9LsGQJMxXKwcIp5JYOnMEjL5ONK5FNqdhunE0uEnI7t70kWzwYBtGOlU3hiBxWLJHBMCvDrgZTI5Y35zzTDArL2N7/M12ni2jUUbz5xdxvz8HK5fvoS52WljJBIkrFaapjW9v1eGDxFMFRaw9WoHtSIBrAhCPHhSmiAexMT8BPwBH548f4STdgPzizMoTDBYG7Oghsm5MP3+pINcdgLhICtqh5FIJtHotdA57aLcqmJqfgr/2X/xp5hdnQK4TELAaXucLn6wj61Xr/Di4UNsrr9COh7DlfMXkU0mbF1Ss7hUquH4qIxm88QKdVWqNSug5Ww79c5HBi6nM0ncvHkTt2/fxvzyms0V6pB//dV9PPn2ocm4kEFIA9FrO/syNTuDIYP4kTBu3L1t2QCcCwTradcI4j569B22tjetQEcuk8XS8gKylMqZnzd7n8pm8O133+G3n32OWCJhzN/g0IcQ/Abe0TZxvdF2nzt3Dhcvnkc2n7NijUelIzx8/MjkZJgRQGYeWfbMoKmWivANgAjPIEM/FmcXEA1GjN1kgeyxvBOlcxh0o62dnJlCNpVB56SLra0dAybJOl5eWLazHuco+63ebKLd7yKaiCJdSBkjkdr2t+6QqT9torYc39/+5rf41V//yjTuaRMobXH7xm0LInFfMFmr066xn33hAD740Qe4cOm89S0Zz19/9g2effcYIxbnQxDpWBoTOUqCRG0+cg4TRKe2/szMNF5uvLJzGX/KVXcu8IdY6KyHzEQa1+/cwPK5ZcytLJiT02kz0A/sru9iY30Le+u7qJUa8PUDSMdSxnzkuHXaLVRqFVSrZZOSoHREOpuxACHnVTKexMzklAH1BOAmF2fhSwRMB/r6uzcxuTgFX9QPcjKOD7o43j3Ei4fPEUMIM7kpLM/Om9QRA2aff/EltrcOEc+mkV+YQG4uh5nVGWTnCkgWkiizGOTBgdPabvcNgPZ1ByZzlIrGERgNsb3x1AKevfYQsXAc3RN33jv1DXDqH2Lh7DyWz68ikUnZOb7bOTXmaf/k1LTVL/D9xQUE40kLhjx//gL/6z//303G4/rdm8hOF9DstMdSfHABmR5ByqCT1ElEEYuRcR+2OUwwt3RcNrkl2s1CrmBraX5uzsA/njcImLMAbpfj53MyEWwzdeYp28SCoOevXMTS2RUksmkLQp4QeOn1TUP6eOcQh7sHplvv63Rtz+JZrjA5id7wFEflEqK5NO7cu2ds5snZOQdA909RPTjG9rOXKG7vIxmLYTKVtbPDcbmMYrWCJjNtknFcv3kDF69dNv1kzq2dzS2TUqrsHGHQbGNhatYB8m1mFsQQDActaFY7qSOeT+H9v/VjTK7Mwp+gHMoI3cEYCIPP9vpRf4DGcRk//1d/hvu//dT8I0riULqFmUOjQASTszOYoizTjUtITaXR8XURySaQnAyZpnalMkSz0kXzuIN+I4DaQQf7L4qoHTXNDrBQMM8XoYBjeFL+yEgqYZ4VgHqzhGaniFDkFEELZFXRKB+gVSmidnyEyjHtih8dBoZGfpPIoW/TqJPJ3DGwuFitml47/SJqxrNgMms2MIOGa5t76uLCgu037EMGTUU+yKcnkEnlcOnSFQvqrm+/gj8SwJVrVyzLaWZu2oARZgI9ePAIH3/8sWnELy0s235MAPo0NMTU/CQmZqdQaRzjwZOvUKodwBfooX9aR7m6j6Cfkmkje2ay/c3noJ9EUNo3siK09A1oT3k+pl2n/8TMDzuDj0E+B5w4P05MT+4v1GDimBIQYEFV1vvg32SAc87T5jKAzLNMIub0yOk3O1DM1UaSn+vNAnUMXVfHhO/LN/H6N5bzMJY6kA8psIPtpYQjz1tcH1wDPJdy3Rq4PQZfvOClzu4CKnWmkL8mYFU+m5ehK/9OAJF8BS9gJEKXzvZe0EZgjheke00WGTOw2ScGfI2zGQXoy4+UbySfSH6ZfFmvf21n8zEDnZ+Xv8L/C9Rj24WnyMcQMMjXRbJRfwlwIjJLVj9/+Bl9l3NEfjH8Qas1IACan+U4cc9nhixlbuy7QVfbhXVOWOxcQBzXIMkDXvBSz6s2eoFXPbvXn6dP4AX++J4D9cd6sgwtjbOo+R73Ya5lE1oaUKos9TrIIXCSn5P/KYKZgFwB2HqucOh36wIJHOO8MiLbqQOfFcgQW5rjY/cYZyl5fU6Baep7sd/ln/M3vy/pBRG2NJcEMrKNXnDXC/TLH2bhXwVizL8fSy5oPgp7km/tndv8jAJY3sCLl8ylNaRxkf+q+6tfFHjQM+p9jokDOB3DXn3C18wH7juskBlpmocOv3OGkpltWqPElzgXiS8RV7Kx9BR19K4b2SK+JmKm5h/Hzc0hGMOaAX4SWWkXjfTBoBAceEygis8s3152S3gJbbcDRJ2EheaB5rQwBgfuvgnUyI7o8+xHzS1+zrKexnZV9tfs8ZiIK5v5/x9Plzmg/vYGC7zBDK3PQMAx9kkCcxiJI9EKu+KeIdKdgc1jIiIBaGJkVqSQhRrH9X9k59R/rzEWj9yu+smIcOO+47XceibpkzX7HCmWmDCfWdiNcBQ3HicOgFYH8eZiYWqREZyTQeBvb1FCLjhuSDRu1MIlYGqFSho1i2zRQSUwTWPDB2daOYFlV6nRdbIaZ47EWPvIFs3QZ46eNgKBp3oAHli44YvVy2tpsfFaWrBiC2pR8BnFFPUuGE0WPpOu6V20ivS6Q4RbYLxPPM4qFkC57KLCVv18zEY2rdmRH+1OywrKkNHIgXBGwG1YvFanw0HiNRkV4KbDqpQjzC/ModPuotfv4rTv0qh5fwGedtgIBdA6aZiD44yQG0P+4086nbVx4Q8XwJtNxG0c/JuAgo9BiEQCQS5EGgUCqKyoGwpZASgWs/BTpoTMAabbjKM5PDByrujgo4noTVswA0vtOW6qY71dVcTl4UusUxkJjjX7hnNNC0DRQIveeAwG78vrSuqE3+G9tQDdGDmQ1dK5XwdMqBnnokc6BOkaMroyGPyMDKqAVTEDVM2abdd7AjA1Xloj/A6BBL7PPudvV9zFScR4jZHms57NbTYu0s1nEvjvNqqBHYCtEE6n87rYovSdVERQ3xdL3QI5meTvpMcp+qv+4/251nh9ji3bzesQ6GefiG3MMVTwhc+jDZ4RTvWdomPWT4OhYzQm4q/HXxp/AvMVueN4yk7oQMS+4zoQ81kHXfaHjLe3DzUvNMYC1anNqLE02zLWsuLzaDxsc2IGPtvNyuvjdWPgt6VmBNA7JdAZQyiSRS6/gGx2Flcu3cHszDKODyomX0HnYXIyi1iUzl8H9UbV6TMPmcLc56kVJ80GtjbWXVq432esPYJJLJJFtMZkJspltMhe3SNwW7ECZOFg2CQhmCbOFHcybyh1EYiFEMnEzZlJJtKIBBOoluqIhGK4ePk8Lr11DpmJrDn+ZL32en2UjkqolGumKW0BB38Y1BJ0ReqCli49OTGNS1evIJWOIRwNY29nF51mC1svX2F7cwvNetWBRu2OaRSTOZmfnsSFKxfx45/9GKtXLzqQsDnAxtNnqJca6J/08dnffIGDnSOsLCxbsSWChWwX9bA7PepOljA5PYE//uM/xMTsJFLTE6a/2290sPnkpaWpl/ZKqJfqOHfmorHXmFpPbc/usIullXncuHMNmbkcWqWSzWcW4tt+uYtv73+LXusU8zOzBvZV6xUUGyVU2mXMLM/ib//Hf4Krt2+aF9qsVrD5YgPVnTIqpRo+++wLVKp1Y4lTfiCdSGF+isUbu8YIJ9BHLereoGNMaeoWWwCw3DZd3yFYAKuGdDaFSCxsms7cF7hGLdug64J6+Uwe7RZlUsbF8mYnMTGZQ7lWxumwh0w+iUQ6hmyOBVD7NsdOu5ThGKHfGZo+aCycwPzcorWNsg0ExrTnEdSlEzMxPYWzZ8/a/mEs5KdPTYaAP1z7pteKoelnXn/rEq5cXUNhOgNr9dWoAAAgAElEQVT0WigeH6LGeVpsYXu9gkE/gtXFyzg+qGFnY8/mUTqVMF3ieCFt+qbF8iEOSgdAeIC3bl7DufOrODigVMJLHFHbvFg3iZdsKm//GERJZXKm+Tw5P41Awo8uOrj7o7dx5e5lBFJOM7XZdHte5fAIG2TpP32KT3/9a5QPDnD31m3cuHbDnolz/viohHarbUEWY+NyTzWGih/RiMtqcsHVBN5991389Pc+MmeP/XOwe4ivv/oK3z34zkmehGMGGliUf1xUj1rEV65fw9qFsyZJwe/1O86hJDv+5fNnePrkmWUxkO3JvYJMJrY/RXZnNGrPSwkJpr5x/tQrNfgQQDLu6mYwoyCfdxrmH3z4AwPJLbDdPcEnn32KP/uLP8f+/p4d0lkIrFIuonR8hBH14DBCIhJHJpnCZGHKrketVZ5puK8w+BMOuOAdU/94D2rLM/OgfMyMh6B9j3ua1YxoNp1mc6dlrOdU3rENZxbnDIBeWJpHeFxn4Nmjx/h3P/8r3P/tF2jXWsgmcshncpidWcT03KwBi5Rl2a8cY3K2gD/4e3+E6elJjAZdA7pYkO7x14/w5JtnVlRuZWYVuVTexoHPcVwqmSyGrb3JvPUHC6We8mw1dGenWqOGTt8VaaRcx+XrVzAx7UBsHti5Tp4/fYG97T00ag0LpoROQwZAk1zAuVEsF10Rpt6JMa0JQOcLZPjn3fmre2rSNXTPKNuARATX3r2JH//BTzC7MmFyC6wByXN0vVJHs1jH8c4xstE01pbWEItH0W/1cXB0jF/+4tem5x4kUJWJYeH8EiYWpuGLBxHORo0ZzDPBab+HZDCKdq2BQauHEEHBehN03vcPtkwGiAGzVDJLTq/J3PBZX+1sIByPYn5pxumHnzipODorfP/i+XO4d++O09QNRtCutAyA/nd//e/x7MU61s6eMRkNBgipw0vJn2QsiVQijZAvjMJMAem5tI0JHWmy6IO+MCpHFTz55okxZyczeWSiKSSjMdO7bbYaRiQ4PNw3OxlLU9+cY+xqMRCIpuwSz3wEILP5rDlBHENqkFNmhAFHZszEmHnUG6BRo78yRDqVsQBRqVZHMpvG7ffuoTA3jUSSslphk5tp1eo42NoxPWdmLjFYSZCWtptznVrUPFNdu3nDJJJ4vqFt3d3ew/3PvkKz0sREpmBBtFwmb9kBcvoN/GLRv0QcV25dw8LakumRDwIjC57SZzBmEgME/T7K+4f44uPP8PUXnxvD8fz584jyTJfNIJHJYhgJIpxO4OxbF5GcSqNJLePwCNnJDFK5KPo9oFkBKgcd1I5b6DdHKG/X8PLRK2TDGfiHBI1T8I0cq9EIHfGY+Qfmu406KFe30e/XEBgN8PzRA9SL++i1GoiF/CYN4hx8Fxyjs8pADSVT6vXqmDk5QDbrALM4tTYjEbCYGv1D6syTiDM9OWXniIfffmvrj5lQzB7KpnNIxTNYWFpGLO7Y1AwAc14wSyNhfV9/nf3IOUYyQCyRNsb+wA+T5UrmkshMJNEeNLB19BKlxj7a/TIa7SLqzWMMR12w3EWv17Yig5xL/Edby7Mb5bRoj5kBYbUChn0D0nkOE2mFxVbNPx2fe9mfdqb3+a3N3KNZa4HyZQyUMfhn4HkwZK8bQy0YsL8ZlGdQxpiNlDca13lRBqJIPt8Hgb0AqfmxxiCkCv/ImIgivsjn5lqnBBIBaF6T9l8av2wv9x+y0L1AsYAV7xn8DRnLgZECSLQ3CvQQUCUwSMCel8HofKY3NanI4pV/IfCRf3tBbIHW3weRBKaxrVx7Xsbp90FZtYmf9fqWJm2mArjj7GkDpsekFvnbArS8Y+NAPMcUZHFsA6uHTo6SwDbPtdafZHn6nGZrt+9wDgJLlAhDOGpF0K1QmpFoePaIGHZCbILjyjoNLG7Ofak/zpjlfDLwEUObUwo6CPeRDyvw8fvPIcBSgLD+1nNLEoASHBw//pP/78bdMbdZvNf8r8ibMeVYcB0pUGD41Li97D/+bSQ1Vtj26InbH+Mf3VN4BJ/PG5xR0Ib9rfkjUE/YjtaBzSVuymOmscBXEem0/oSf6XPCXOSHCk/yznfVZuI9eD0vFiKSlhcYlX+rdSTcSj6pwFkvXiJ8Q+tDQKmTQHHzXgExBYZeA5GyM2NmtuaxF2+jjeNex+dTsF8EVV7PiFNjG0m2OpnLg7Fki7cvZEfU7/zN9wVAS45F9+b7RuCz4tOUhrICcWDNEjKfhRUJM/DaG2bwOPvoJGIU+GF/qo9lP4X/CFdkm4QDak6zTVI+EJFOYD+/r77XfYQRChPxzuM3GJ3DGPVZ2RWdFzTmqk+jfta8U6CJ3xPeoblraz9AXa83ckdaO2b72INjIqLaYM8wJklqzfT7zr/iZ7zrS3OWbRDGxvfZT5x3jjjoh+//+Cf/jRUh5ERRITdFn0zDyuc0gPUZTjY6qAJPeUECbFrg3g1GN/cChgKQBfrQ2dPDGAtlHIngZDH2zVi2gA/JNnqRdpdGf/o6iuiVIPB2moyoNiB2tD6rqIYdBsb34v812TX5ZNBkaMWipLPHfiIA7QouusMatSF5PbaX7Wb77fWo092xw6RJKDhavgwi78sfRq7FPhWYZ5INYedost/bnRPT+Ov22uYsu0F3oDKlTPhbkUAOtkA690xucfPaKhSpiLYAdm323oiMgYZj9qgV3eBBaQz4q5+18LWo+JuMaS1W3pPXIJBBQE/RpNdRG8+CNRbeuDCDAHQdDng/rwwI28v5qYkuQ+IFoLkJq1/cszjgV4ciPbt3U9Ji0vUENPM7ZBALsBbwL5BYDGcuOAJdxviJRm1ctcnSpVCEWwZLC1+RbhlO9a/GlPeXqLwKurGvBA5rPnv7VxuUnjOedI6zDhJecFWHEQUDvHZA88AkFshyo+7m2Agpqu9OBy6qqPmtQI4ioDx4yMAq8qzn9gbG+Bn1sw6XBHAkEcL39Zya51onOihoHsgO8DcZiDqYWx+MU3r4HfWFbZJwUUUCN2qvjbPpMvrRZ4pzOGEAdDa/gNmZVdy68R7SiQK2mULdGxg4wzaYlEa7ZYE5glVWSIYAd79rBbJ2d3ftIDoxNYUz586bvWUgi4V/6kcV08Bk+jId4U9/9Su0ag2TpUglk6a1yTTiUcgHfyyAmTOLWDizZNcikHTaHmLn1S4axboBVcvn5g30pN5owrJYKAlUs/l6XCwaS9XWBgt9WfGSEAadvjnQBMU5fwiKsE9ajSY2X77A5sa6OVJ0Ml06bQ0nXTrmabzz3tumXT0xN0crZ58ne7Ld7OKk3sbO+i521rexOLOETCKDTz/5FP3B0AAeatgSTCYA/YMP7lmKsy8esUIIw84p9te3sfV0E7WjKpqVFpq1lmntEsRrdhsGQMcTYcwtTiGVZaQ2ZKBEtVJHea+I/d0jSy8nK4OZE71BHy93XmIUHGJ2ZQ5/8Ld/Hzfu3GKIw56pfFTGAfuy3MTX979Bg0UCEcLh4RFCozCmp2fNEeW8rNaKaLUbKEwXcO7yWWRyKQOej3fL2Ns7cHrgI2ols4DtibEXqX1MWJDtly0maEHgg/OJgd5IOIB0LuF0I4c9hMI+9Cm9cdqzQnkcO65bAj/D06ExTAnKLS2uIeALWMYSZV1qZGezYnoiagEnm3tnzlgGE/eHJw+f2JwgeMT3R6dDhGMR+MLAjdtXcf3GGaRzEWDYRr/dRPmwjP2dCrbXS2jWfFievYh2a2h9TDsYizgN0DbTtUv7KDcq8EdGmFmcxp337mB1bRHF4rExwvZ39rD+9CW2X+0im8hjcXYZPha28ofQ7HaNWYtYAKehLm68fwNX7l5FOOPDSX/M3iYQ3DwxiYndly/xl3/xF/jqt7/FRC6Ps2vnrJgVHTXbx/whA9dfPntpMifcx6nTScYc78f9nTbn1q07uHXnjgWVOccJSj59/AS72yz66TKKbI9mal6YmSZJKxh38fJFLC4vwx9yDJFhn8FZoFap4vnTZyZlw32V2s60FbQxLMhGGQzqJ7Oo1fLZNZc94vPh+PDY1iuZt+ZojBk00zOT+MlPfoSf/vSnCMQiaFQrePLkMdY3XuH+N1+bJiqfl3OtVi3b+qXdtloK4aAFqxiU1l7C+cb5TmIBMy/i8YTZJcrLkJVIEJrnU+rZM2jBPa9cqeCk2zEN+1A0jGgyjGQ+iUvXL+LOnTtYXF1CgPt7p2Mp+1988jnu/+ZzlA7LCA391B3A3NwCZmZnEUhEcTo6RXPYxtqFVfzsjz5CeDIGdE8xqNZwtH2MF989x6e/+Bx7r3YxlZ42AJpMaj6bacvWyogmo4ilY8ambp5Q0sal1ra7bRwcHRoATWkPaufOL865gLEquZ9y/u4Zq9g08Ts9BE+jJvcRjoQcO5dAN7PKjJ7uZOsIQrM/ea1cMmPa+NT65xrvhICb9+7gJ3/8E0yv5UwKicGJerWCWrGKVqWFykHZdJPbDcck5Z5JpitZ5rFo0oDuSquKSDqG9GwBsVwCsVwSvuDI7ABZYMEhUD44Qq/WtL7tNsiyHOH4+NAICgsLK5goTCKTyiMYiODRk8cWsCB7nsEyjqHLdnJyZpyvH/3ez/D7f/yHpGeiUW2YJMj6+it88823FkDluCVzGQP7D49d7YJ4JGmA1szkHM5fP4cLb19wGRC+MI72iqhVWjjeO8bLR65YX5DqREHqRgww6DOLrwHKG5AMweKE566et3XFgGnx8NgK6BKgZCFenosnJgrmI9j5oN8x55eAaLlYsvooDKDQxrCPFFjpnQ4xMTOFm3fvYG5pET2eE8bnG553ySTc396xgLLASBeIPzE7TPCHEj3cH8mct+K/R9zX99FpM7uBxWNdEbtI1Dmzh/sHNncoX8Ng8ZlzZ3H24gXLGiKwynFgIMmyKZt1s9n1Shkvnj7D9qsNsxd23ozFzbGMZTJITRWQW5xGbmEKsXwawVQICA3RA5lPPLgEEPIl0CwDjeMOmqUWdl7uY/PRFgrJCSso6x8FDYAm4EmWG+/hCzlS0tDXw8HhczQbR+i3mlh/+hDtWgWh0QDZTALDgZsrTL+mrVhZWzFZFWbkcC7xnMNMBQb3WFBXRBnueSsra7h3755JrzDj4XjzAH/zq19bkM+C3a2O7YHRcNQKnebyE8jkc2i0TmwNO6ffnVk4z7kOk+kcCnkGFHLw8RzDAlUsspiOIDuVhj82Qql1gErrEK0u2d0sYlpBtUYQmsAXqUFkrY7rAvRPEWPQo981G0EWOsFzzk/abspKvT7vGcno1Bx7y8AcF78yUHBc1N7LDpMPJVBM/rXXR7Vz+xhAkz/N57WzwJgVLd9N9l1ncwOIWftm0DX7xDOFiDD2GXKgBm5NWKCzVrP5aaA3AZ6hIx3xHChwRedyr//C+wok+z7AJFKJABqvnyW8ge/pfC7wSz65A6jeZI6an+nxHf9DAIr8drbJ64+qz3QNAWNe4Ej+rHwnYQdefEO+h3xUL5gk/01j4/52DE0C0Gajuu2xHz+ygBZfYyAiyGKVJKj1XIYKg+CxVArhRBqxRGpMCuiYHSHhLZ/NmAwXg2uVUgkslsi2BAM+O7/xfpbRWi7Z+Hh/5IcLNFafCFNRcEF+rhc8E3nI73dBKkrJyW8WuOr6zQFr3M9sPcScJKIITQK15DvyfKy5IPaz8BXNG++80Prh2VvMavmzXgCTRUPl/wrYExYkf9Ouy0wFD7Pd20e6v7AhrQPNYa/vK5/WxtUCFs6v5N/CiRQM8AKYwiN0D7VVv2Un2EZ9Rn3INay1w3tpPYl04sBAV0dNz/jmmRxu4+0Tfl9BHYeBMNjhSH48C9O2K2uS9+M+x8/oe7wf/+8YuW+KpPJ1/ggPkU3jGAos13PqrKp1Jl9dpEEy8BW4cjiJw9hki0jOcfPY9T37iO3k+2LMe+cJr6UAn+EA42KcvLYAYK8d4HMIy/TiYLIZArAViNRz6bqa6wq4aH3qmvy8F5eTfyiwXXNaY6e5rL/5PtnP0UjMApBqj+2XHgBaTHPZccqlyMa6+eXsu9ap7KUwS+8c9toY7QW+f/U//rcGQLPT2UgOAi/Gvy01d/AG0OLnBKqxkdpA6DCpYzTheDNOQhWu06LUxFUUi0wPbbxslBrMQXUbjItccYKwMzi5BVS7iIOjrHsjF15Al+1RBwlkE0DJdrPDeB0bkLHOCftAwLFAWk0IdZwYvKlU0j7bpp5nvW6FdOywk0jb9STBYMaY/ZtUAT/n8DKCYBN4HIni/7VwFAGzSTre8GPRuF2ffUCHipqcrCxNhrUDaJ2ujDYJHrYdkO+Yw2/AQXcoE6hvm9P4b46HjLnawOtxTvBvgrz8vGkCt1yU1nv40PddgGBceGLoQHNt9Jpr3Hj4eWNLjvV5OdZ8Fl7fK1nC9yXVoTnB33wGFVikw2zFs8aguOYsn4dzRwc+bUrSzNHGyfnA68ngCgx9s2G49CoZCjKgZZi0iLXhsE+8+uY8cHN8yfZ4Y3x/VwNLBklGUBuK15jZhj2OJvnGKRgC0NlerS3Ne69xVlSM7XcbgVvr3o1Jz6F7y3DTgTY25rh/uE74WW5k3mKbMsR2YBm9YW4r0spnl4GSYVOf8T1FENl3itB6x0dSJjwQy97oeyqIqQ2b/WnMonEaGD/nPYi4wktkT7kADd/nvWR4h+MDIoFp74akTYUa6tRh6w+DCEaTCIazmJhYwvlz1/DuOz9EJBDG4+9emazF3My8gX+U1KHOMG1XKMBgUxd9brKNuoEbZJpRY/X8xYt2MHPBiq4xwihVUT4sWhrx1vorPPr6gTGzVhaXsLS0gmK5inK9jNzsBBbOLuHc1QtWEKkwOWHasK1aExvPN7D9YtsYmulsApl8xoAerh1qhlKP1uxuNGq6wnQOWQytSwZ8uYbqcQXtutN657hxPGgHuQYJZm1tbbhNvOvW9MlJC/uHB9bvH/zwh/joo49Mf5X9wODlkAewgdNjLu4cW8r53OQssukCHn770Bwfi5qPhoim4lg5t4r3P/gAV65fgT/rt+KJBzuHVsjw6bePcdo+NW3W+19+TRfT9g6CNKcjOoedMZP60IoQLiwtWF8HfCEULf3fZWrYYcw/ws7eHmKpCOaX5/CzP/jImJsEqxjpb1TqqO+XUD6s4Kuv7ptcRSZdQIlyF80OEvGUzSeCymTh+cM+06a8fvsaQpEASqWKgWUPvn5ogEI45gqDMHWfrCgWcGRhOxZQ43hYFHss7UD4kgB0gCmI5Loz62XgmCX+wNCCEJVq2dYqnyUeiZnGKyP+BBAXF1ctmMlikwxeWpYO2b3xuI0n9WnJqKMcB4FnFls0WZhwxLSFGczgntLqNXHx0hlcv3EB+SydqC6Gpz2Ujqo42q9ib7OM0nEHM/klJOJ5A3VfrW8Y45YBhB6GePLqiaWuJ3JRLK4t4p0f3MXZC2ctSNrrdFA8OMaDL7/Bgy+/tWpcS/Ms7JlE+6Rv4FA0RSDch+aghpWra7h57xZyMzk0uw6U5XgmIlEEw35UNvfwf/3Lf4l//ed/hiaLcfqZjRR0gaBQyAI509MzBmAxOE7ZknqtiZNmBxMTU4jHkrYeJyenMTc3Z+uK9yC4RlY6WXGdVttARs59CzrGYq72g3+E6dkZpLIpZHJZY5jHIwnT4GbWAP/VylVjN5J9aIX7uDYCZMn1Ta9wcW0ZH/70x/Y65we5Crz3s6dPTQOe96ceHNu0uDRvOutLK4uWgWDntKAfj58+wcuNl2iN60vQ3jAgyDlmdmR5AbPTcwaiE0i0ffuki42NDZuz3P9N0mjow/zkLEVKjKFoWtn9gQGMXP9mnzEyFi31lUPxICZnJnH73VsmrRFPJxBPpuy7BDCfP3yMrz790mRpyNg/7Q4wUZgyveeJqUkMgkMM/KdYu3QGt+7eQCIdtcj2iCyLnh+H20f4xb/5Fb794gHi/gSS0RQmMpNufEpFFCtHiMSY0k7txxYCIb/N81A4aKyZnb1dY+oS4E1lMhaYE4jBvkmlMtYXfC4GLLimUuEc0sk0B8pe55m5cdJyIOBYFsql+bq+Pb92HiwMVjo4QuWkiZa/jzPXL+D9n7yHuTPTQBgWlG/VW1akb2d903R615+u49NPPjNG/rkLF3D56iVMTc3ANwoa6FVslBFIBDF/ZgmFxSlEkyGTDiLAwUKPvsEQR9t7ON7dtz2kekgJH5I3AgbynTlz3nTFWZy2Wqrisy8+x6OnT3DSObH9gaxe2hYWLOU8oMTSn/7D/xRvv33XAI7tzW1sbmy7PmDGR7ttrPeJ2Wnbw5hOTjty2nUZhASg79y7gyvvXEJqmoV2yQqxmCwax8Djbx5bgT0W+xu0u6bxzT2SH4jGI5icmcatd25jbm3BAjQnrQ4O9g7w7PETPH3yxIriktxhBexGLiOQ55Fao2FZmYPhyNbfzMycPVNpvH4JdDPoyj2P4DMB9DkGOkNBY6LynEP5K2qc5sf1VcKhiO2NrfqJabBTVotFKckeNnv36pX1x8rKivUF7TmDvVaENe3AgWdPnpvGMYORnRP6YgwKLCCXz5uGOUF1yhRRZoPAph/MXGTwcs+kSDgHKQ/EPZxr7tTnx+TSPK68fQvhXALhdByJyRACUaDZ6aM37BoAnQzF0G0CJ2WgtFfD029e4GD9EDPZeSQjKZNLIfuQwSj6GsZyijgSTSA4QLW0jaP9Vygd7eLF44cIDLrIpRPIpCnn0kK91TTw/Nq1a/i7/9Hfw8KZM1ZD4dl3j/BP/8k/tevT/nKtMejLdGAGlC9cPIf3338fU9PTVsvi4bffYXtjE0f7Rxa8YdCL/UUWJAOEk1OzWF49g27/FC2elSg5yABTOILkOEuVZ0O/P4xMNodMbhKhRAyZuSkk8glkJlIYhgZo9qro+9oY+TvoDuoolfdRKu6j22lYcDcc9FnQwMg6p320GnXLWrOzbYRFclm7wEmHEFDnHkCiEJngdq4IOR+b0gVsD9eL/FX5mDp3y4/j68qE8oKAdq6F09SV/yswW/4L9zSBZbyGl41sAHSfUihkiyeszQwgyqcy/31c04d7pVfCUaANAzjy8eQz8m/5+QI+BIAJMNNnRSD6PoCmc7/O8QLI5MsIKLFCtuPsZ11T53sv8Cf/SD6ZQCmOj3yh7wOZAlMEJnmfQQCnt+/VzxoLO5ONAwHmY4xlCbz3MRYzpQSCDuBkZrFAa4FMzDhmaSwGb+jvEThitgazHKLJlL3G86VJTHa6yGXTyGXc3kW7RvtMVVQb21DAfGrafZ7n2o3ma+xG7RJIJT9N/ar269wvbEWAqff5CQBav9G/Gfv3PBOwb2ij6PvwOpQhMjbzuFiat96VN1iiwI0AXOIh8ok1Tt7+1Zh557wXP9Aa45qVf6jnEH7hBc9IPuD1nT/DWmUOyBVWI9CX11XQRmCosCUL3o2JUvy8w5tIAnH+qYBZMZb5Pl/3BnD0XPLRBVx7wX09h7AMtUcgoXA1kTk1bgJ+tRZ5HWbEyp8Xzibgk+1W/7LtaoNkVkwCZZwdz2fnj3x7ZdTI1vC7AqP5vJI9IbbA7wgPFIGNbVX2wffXvRsbB0BrXLyYDl/jerGztc+RD50P67K6hVtqPbDdwpv4mrL4Za+9IK2eV36HbIDswPexSu9YCVv02hvNRc0XzQ31NfvKPYcL1Mk+ag3Llgjb05q1eRUOmWyeSa6NbRXXmXBQ109O6kT4CwFo2XA3ng6vlH3VZ7V3cY4IQxWYznHTWvL9y//hvx5xUAWU8kL8AL/EwedAiZ7P35rU/JxkFhSFEGgrJi0/y9fUGQJtNOHdZuqiKfysFrUAcHU6r0fQjtehgVJbXcTCRTdk2NgZMjRyHhRJ0aLlIPIefD4BlALm2CY6VzJq7AdtpmqjNl/HvnQAOZnHdD6Ojor2+VQyY5u6t828dirtigOQect28f71es02Hi1iTVL1tR0OIo4RFQo6xg4/22w37UDOCDZ1xE3nsOfAUzPuJuDuolr8nAERZH2YYXO0eU0yTVQtWAGuMoJaHOpLTTAWNSAIx/c1H6RJrYqgBthSS3o8yb3Gm0CUDJMAbgHQdN4VseZrrq/qNr68F6/P9vBvAst8n30lQFjzlc/Mz5lmea1mn9eBToaIz6kNgtfR5i9Gug4cem71BwM0vBa/r3Fj36k/tZjZFj4PHQm+x+dxz+mifjIgMrA6SMq46ODJz2lj5nXowIv5q8AEn49zjO1i+10Aws01rT1teGLtaPPzGjDvHOC9vIc3OzR5igJq7es5dH0eFBQQ0DrnZ7S+9Hz6rSiswGA+C+e1QPDXgQsW3hsHpCwzYFztma9p4+c1NAdkGLV5si22cZFyZhbfRey12VuKijESxjp+IWfo5cgK3HcBlSE6rOwTjCIan8Ds3CreunEP7955G6068PCbJ6gWq1iaX8JEfhJRc+TIZhih32uhXDpGrczicE0DbePJpMluzKzNkiSMRqVhcgnUYW5VGijvHWF/cxfb6xvYePXK9H0pGzE9O49SpYxTP3D73m3cvHcX2ekcEvNxc/AHNaDd6KK4e4TNZ5sGXNMOWfpeJGYgD9fH85cvMTk7bcX6pmcL5rSyHUw5p+NHfWgWGywdFV9vzNzwydhlQKZYPjZnnenPsp8ELdbX180xf++99yxlS/OR4xUPxa3I1+OvH+LF4xeYzk4au4bM0sNi0bHfgwGE4hGcu3gBd99+G9feuopIKoJmo2WHaR7AyU4jAzUwCuLLz740AIYAF8GykGWf+HHSbZkMQad/YoxIFnyj5rGlq4/XiAH/ZFeazeohmUzgBx/ew/UbN+xQTTkNFq86eLltjPQH3z1CvzdEvjBtjDcWQrS1Pxw5Xc5oBHOL03ib4Or5s+iNuhaUqO+X8cmvPzFAm89I4JmHcQuC9rp4+uyZpWJy7nGO0+GeMAbhlDG9dva2cFxyMlh0uFmoiuxXjivZp1X+ozQAACAASURBVASDy2TMN+sIB53N5N6UjKcMFKMma7ft0vDI4GIqMdudmyjg8uWLVsiNfbv1agtbW9TgrBnASEkBgorZXBIrq/O4fOksojHWDOgYy6ZRPUGpWEfluImj/ToCvjgmctMWKKVmMJmUM/Nz6PpO8XzjJfroIZaNGQB974c/wOWrFxHOxtErs6BmEZ//5jN8+jefGTt2YWYJK0trJgdBZmUwFoI/PEKtV8X08jTe++n7OHNxzQpHBsPOsePPSbmGLz/5Lf7dX/4cL54/NdbX0cGx25d6LgNsdfUM3rlz19LCCTJyPyf7+9uvH1l/cU5Si5pSKPmJCUtJp/1h/1u2B7UmT/u2powZvbdn1yf7n6nTBCjoQOYnJ/DWW2+hkC0YoPfi2XNbj0y+JTuOVFjtl7WTpumushjnvR++j4vXrhjjjjZ3NBgZSPDdNw/w4OtvbI+hhAb3stZJ0zFPKP0VC5tGOAM5B8eHlnpNoIp6pQx60XE9u7qGP/mTP8F7776Nwty8MaxB0K/Xw6v1Tfz85z/HL3/5awMSDYSOJ9CtNp3+3qmTkyIzmMAZ7btlPrRZPDCPof8UPc6XQhZv3b6B8xfPIV/IuuAH9+VKHTuvNvHyyQsUj4oYnTLnhEGXOCYmJw1wpOQL58nM4gxmF6YQDPtMfobjlI5l0al38ckvfouvPrlvoC2rreWzE6ajzb2/Uq8gkXRscrJy07k0CpMFswu09cVSxeRNStWKBbtY0MmK2lK3PRLBzMyM9StBeQZWKbMzWZhDPBy3oIECsSJkUHqDZzPrh0bL5EyWF1cwOzllNoqyQNVBG9Mrs3jnw3dw4eo5+Fh7cAiTsGlWmyjtFrG3sW2FWtdfvLJ2kiFLEHJuYQnZZMaK4A7DPhRmCxZwTM2FgTGpjeSlbneI4MhnYMPBxjZePX9hmvcMujCIcvXqNSydOWfId+WohC++/Apf3v/K9LBn52ewdm7NfjP4tLm5aVIIX3/1Dc6vnsHK8iIa1RrKlNypVFBrtMyhyeZypmV/5uJ5k0NgkUAGNyl1Q1s3mZ/Guz94G7d/cBORZADdzrguDGVz6j1sPls3OZY6WeDVOkqHR3aGpI3iGCwtL+PD3/sJzt24jFDMj2atZ7rQD776Gn/9V3+Fo8ND5HJkAToZDIEGW9u78AWDWF05g/c++BCLyyvuXLazh40XL00P3Z3z+yAJn6z7yzeuYe3ieZPBqDXqtlesrCxZHQRzsgdDdFt9NKp1bD7dwKvnr3Da7luWyLNnL+x5uXfdvHsLCyuLmJqdwsRUwYK7ZLDSVlBupVysYHN9E+vP1rG3tW/kDq5LyzyjfvVJw/Zx1sYpTOYt8OaPBG0dcW7xTEI/gOmV9ZMW0lOTuHz7BuITOfjifgTisH/MJreiwz0gwPpDbaBTAw4363j01VNUDxoGQCeCcfRafQsG0a6xlgL3B8viDEcRCY1QL+/g+ZNvsL+zgd2tdQOg45EgkvEwhpQDSCRsPly4dBH33n8fcwvzKExNYX9nF//z//S/oNskwu23zBvaKdolyqAwyEDZIUpyMCuMe/hUbtIYnXtbu04GptGwICK/HwjHML+wDF+AEh7UoD+xc2M0GDR7RBY07Vyn10chP4HJmVlEswl0wz6kpzNI5lIYBQcYhoYIRX1o9+vGfG62yuh36SeeYHB6Agy7CIWZRt5Du9WEj8GNvgMNuedSkolZkeZX9Vz2l517B+4sSptp5/62I3hJDo/7kxdo0jnES0Z6Db6N/Ts7E4fc+VW+qUAc+ew8z8ufEVHoNZDIM3w0ZGQAl9XiGP28liMTVO1MZdcYy0nJDxIAxAAu7ykgV+d6tcnrC8nfZF8JuKVd1T7nBZJ4TfkEAoKEM8jHcOCL+5wwBvkW8vXlK8kfkf8k31q+l/e3F2Dx+nEaH6+/9sYPdPIivJ9Af/aJ/A21T88gf44AtL3HukpkxY7PKvw/JVIMwzjtYzDy2bkhwqyLeBxJ1n9hII1nlOKxMZ9Z7HR2egZrK0v2PUqXNekvtzuIhl3NokTMkfl4/ioVi0Z80LiYGzSWF5T/y75Vf3zfp5VPxbnm9avc6440wWwAzQ9exwVmiEE4f4sAtGEM1DkfZzrLNxPWwDbxjCFA0do0LprmBfA0fzS/ba8caxgLDxEQqflpfA7PfOT1vHPpNSg4clgJ/+Z81Xrl317shJ9Rf8hXVD8ZuWQsQypgkbJAAqDV517gn+0RviAQU3ZAgSsvPmWBwYA787It8v31HF6gmv+XfyxSp0iD+i6lYWWDvLiI5oyeyZEwHajL7/LcyQwgrTv1Ka+he4nc6AVpvc/I9yWZKtxCgTLvdWVzvEEh4lv88a5P4Rm8P3Ef/pBUoHmv+SX8gNfVehW467V1sjV8zYIo4/EVZqVncfdz+J63jd+fr1pnel1+iwJaaj+vo3msrHTNYdkVfZf3la2lP6L5+bov+k52VPNYxQe1htQHAplJFhNWxNdIoNWeI1vPsbI1y0yaMTDO6/NzfM1Lcvb9i3/8j0YCbUVz598EsNjpZFnxi5zIAlT5Ob4nMNPSS+ngnZy8Zk/TmTfAdNwIgateA+AG/o1IvyYiG8uO0yLgw7ByMdvA1+kAcWN3oNMbUEjMyO9PPBk0vq7O4bW5YAT48T0BoLyfd+HKeMlQKFLkfofMISfzmI46GQ/sB77HSCNTeHkfHh7FTmU/2maQiBlrQcAHB0vGhP+XY8y28Xq8Tzzh2MG2EPqMnA0QTcQtRcTpc7m0Hdu4xhVEtQD4rJKo0GQngC4AUwvxtXEeV5f9vuHRAmE/MSfXnm+s20ztShkERTr0TG6jfVP50yYs9cfGzHOvAdYcYF9aZH6sB82/FYkXE5jt4+v8EeNYgKWMoQBscwbH4+NY9c5oejcJLSQtSh047FAwXoA6FHEjFxjJMZJGugyfrsF+53fIVmMb+H9XgNCNlT7/u0bUBWX0T4vZOz4EoL1rT4aObGV+Xox6bUreg5B7v/VaI4+feW1oPFrnKuCnTVOHOwWh+FuAuYB8HhAEShtz0xON1CalzV4GUpuKoqr8HK/L8TaAxzTNnR4jfwT86OCnwBnXsQ7EOgR6D63qbzeeb7SiXoPS40g320UNdjvEjKvJ8jN8XeA7pzRTdk961NQLIZkuYHX1Et65+yNcunoZ9YNTfP7pV9jf2sdUdhrTk9MG3tER6fXbKB7t4PBoz0DoQDCImdkpLK2smHNLth6nJoEpsp+HvT7a5SZK+0co7hyaFjSLNR3sHhg7iUWU2v0eEvk0PvjpD3H7/XeQKISBpHMyq+UmTls9tMoN7L3aMSYzZRgInFDzlpqd6XwOz14+w9LaMu68cwdT8zn4qaxwAhweHKFRrBkzb3dzBzuvtgz8sX4L+ECNW7LFCHSl8hksLi/YGHEebKy/wi//+ldWSGhlaQUrC4u27tNkqA2dFiJTzr+7/y12N7aRjCQQGQPQR6Uy0qk0YsmEAw/OrBk7fHF5CTkCx606Ks2qAUelSnFs/3w42j20fwSI4yF38CXQTptJe7x3fGDAWGF6Anffu4PL1y8bO5XMUM637c0dk08pHxcRC0Zx69YNY25Ses4kEUpFlPaOUS1W8Pjpc/T7p5hfWDGbzz2K2TAEeehMEyS4cPkc3r73DmaX59AfkNHeRmWniN/88mPTZiZIScZYu+MKpdLpqNZdYI12hnNuYXEOd2/fwfLCIo5Kx/jNbz/G85fPDBw+KrP4oh+ryyuYmp4wkJKaa5tbW2Z3OBbcQwiK9TtkTQ8QCyVMn5xrjcEorg0yt6gBTcYe910CNEfjFHFKtLA97jwQMx3ZxaU5XDi3anIGp4O+AVW0EfVyA6XjOo6PqlZwMx5LW0CU883sH4H5ZBQb+9vonJ4gmIzizOUz+PAnP8SZ82dMtqFTbeJwZ9+CCV/99r6to0wijfNnLmEiV8DO3oEFFCivQlA/NZHEhesXDKQMJ1hkj0HZngEV+3s7ePHkMfZ2dhAO+pFNZywVnwEk2gLaudXVZfzoRz/C4uIywgT2TgcGvn/y8Wd4+vgZigcsWHeKmalZFAoTSOWy1h/lcsmCyGTE8dozM1OvzyrU+g1HYoinko5dm05bQVDT1k847f4jMmINgPYhl86Y1AnXB4u4WCABA2QnC7j5zl0sn1nDzNyMjacBn/UGNtc38MVnn5t0CNPwOW6qCcCig5VWBYlMElPz07h26y2snlmx1HgWFP3kk0+MTXj1yhX8J3//H+DSlcuu2lara2AWsiFjp7568Ah/8f/+G/ziF7+wQlkzBPd8QbTrTZSLZbOLDPScPXve5q9pl478BnIwWEGZlXQug+XVJZw5t2aSFNQVJxhDSQcxG5tNrhufrSPqSnPvIGM8HA4gmYlhcWUBuUIWgYgPvbEGaDKShP80gOeP17FO+YZyw2R4WExtIl+wtjH1nwEokz7yDawPl1YXgKDLeCFzlyA05Wi6vb5psUrzlAEpkiCiYae1T21LZjhkknmTZmFGAkExni241rg+llbWbL3tHx6idFRGq9FAJBDBudU1TOYnUa5XUB82kZ2dwN17d3DhygX0MbCgBQNpzUrd7ODOxjaO94+xt71j17WslHzGAIhhl4zdGApTBaxdPofzl8/Bn3cgNhvF/YMsFTIuqfvZqJSx+WIdz589s4yTpcVlXL9+w5jAlCJ6tbWFr+7fx/buNgpTkyZ1xEAkGWu088xG4Dh9/ukXePDVfaQjcWP7++A0SkvlKvqjIS6/dQU336ZNvYpIImLa/bRRvCftSSRIwHAGq2cXLEDBDKNup2ep/gRjS4clvKQe+lEZ/ZMOOmSdkd3aatlapUTFT//w93Dl7h3EsyEc7VWNhb27uYnffvwb7O9sY3KqYIFZBi8o0UHd7J1d6p8H8OGHP8Jbt+8A4ZAVKWzX6lYLYG9jw4rksQPJ+m6eNNHzD3DxxhWkJ7JWKPDspfNW4C+bJ/GEWRqkLpr6EF492cJ3X3yL4u6xgSsE3Ll+CbBevX0Vq+fPYH5lDql80rJXQiG3xDgrW/UhDnYODMRmZsyrpy+x+2oTCYK9Y33XIU4xDIxMNzs/V8Ct9+9ikVrRsbhlLBweHqPebKA3AE4DwNzaGvIzeQzCQIcsyvAQkYQfoRhwSnITS0+wUGsDONwq48nXLzFojpBPTAI9P+rlps0b7iPcfxjIsronkRiiNAutIl48+honjSoC6GPYO0GtfGDZOGQ0c9yZXXD9xk3cuHXLwDPuNbv7h3j44CHqpaZlHSWyriYAC/SGEyFU61XsH+1acINrd356BhfOnUf5oIhH3z5CLMQswDAunj9rEgSNZhvwRdDuDq2QLIOc3GdWF5ZsDWI0QKXibNTk9BQWF5dQWJjCKBdCdqaAaCqGeruBYo26zzW027QBJKwcwc9OGnGQO/b/QOD/Y+vNYiTLsmyhZfPo5vM8RLjHPA85RUZlVWbWlFXddFd1t95APwEC6QkhwZNewwcPCQnBB38gIT0JPhBCAokWHwwSdNNN1+uasjOzsnKKOXyezdzMbZ5HtPax5XEraJdc7mZ27d5zzz1nn7PXXnvtDlrtCirVovUNA64OkHU+Mtml3IMyAOj2oSRIOZ1e7vt4bK1cNTtBlr78LvkR2u9zDeV3uFbKRxKoIV+WALT2swJi5b+K7Sz/TX6D9sv8nNkNzNRIkpXtdwWr2G9cOwhOas/PQIgYrFwnxark/pnrq1iB8osE2Bh4PWQBC7TSMbxfjikBPiLxeP13L7gn4E/AFY/XnuXv89UEsgio8/px8lHlc3qJVrom2+slywmAlu+s5yafyktAUgBBDEU9Gx0jf4wyG/IlnD/9yhc0P5vs5k7HZOhIkiEAzaK2qZExk8ThGMrlT22fwnFuGRCdlmVjVUpFB3i5Wmy2djEbwPqt5fR/GVgQaCUfyYtB6FnpmfAYBTJ0//q+noHzZZ22Lsen+lj+uvPzWNS3Z8Etvu70HKim8cZnzOsIfJUmrQAx3g//F8CmsSP/WQCaCJDyr73BDvtO8FV9J35HY0tAvMYmyShsH78jdi6P9wKLwm80Zvhaxwo0FtaiAAv3w+ofjUl+j8fxR0Q5vSf8SoCejvP6tzaOhgC0F7T3zkUxYvXs5PsqeMLzu75/VcBU+BfHq4B9vqeisLJJtFnU7+f+lrZEhFHhRrJHGkuaP/o+z6nPxCSWzIUX8xGWqHnuffbMAvTiJupbXoPfow/IcxOAFt7D62rue22QcArhbt45ITxI2OPr/ah70vPW+FVbvdiX147oGfL8Xua811ZybPGH72lcCM8URqPriZzIe/UGGZotx77X3FU/qX3Cg0y7exh8+V2czuGvChaqP/T82D6ta16MTZiqaUDrxK8zKGnMCEAb02aYCqCBfbYABoO2MTf21lDPhZFdbjJNa2jISGWDTHOoXLYb4fG8ObKJNNjVmfqrwcDvqhAa3yOARwfftcVJWwgcZMdp0stAOib3q2qXGoSKXKiztMBKjkRAlyauQC1vlIkVvAVAO3Zu54ylzQHOhcIG+MCBpDw3Bx0BaP7Sz+N7iirwWgINzZD1B9aX3HjTqZyemTpL47BAQMhvji2dIHcelxrC5yW5ChkJtoPPVOkQ7AfqmfHail4Zi2IYrfBujDQhBb7xXLaxGLJG2VYz9sOImRi+ivCfgdi+3y0iSHafgE/vpoXX4a80mzlWOMkFqipAwT7kc1TwQ5OL7+leOAZ53zyfNldaHKipp4iSNmbe8aSFjH/5uSYY+8htUIYR3GG0TOPdBucwqKGNpOYX28oNHs/linS6wIj6SJFfLfR8fq8/H7U1FIkacKKNo8B1FQ1UP6r9WohfGWsXiNEi4mVL85yKWHnTJpQWwzaw/xX502bAjh387rjWIqEFUZtJjSfJ4PDcYuprgeF5VUiRz5E/fI8AhtJzeB7esyRCFOmVvrnXoGpcsM85X9kmLbwywOxzjsdOu+uixMN5Kka82yA5Vm6nCzRajCSGMT6xgNW1K3j44HtYXV1DJdvGx3/7KQ53DhHyRUwGYdBzm6dYJABm4BWKJzYuCSzcuXsXl29cQyDmQ6fRd4VfynUMCPw1O2gVqsgdnVgqNTUQyTzc2d5FoVwygLaDPpITY3j4vffx1nvvYHwuBoSAaqVvjId2pYFmqYL8cc4Amk6tib3dA3zym8+xcv6cAc+n5SKu3ryKd7/zrivCNeYY0LXTJgrpU2PPrT95YQB0vVI3YIESAVfvXMODb79rfxfPrcCfhKXYGsDZauPZo2f48rPfGoOarEcCOZVyzdYIpqUz5Z6sL2rwsujUzMSMSX6QhWr9RcZHr2+M4tGxCdPaNBDO14U/GkSLjmIkYMwpBkDQ7RvYntk7QiVXQTQQtqI5lFKgI721v41aq4Gx2RR++o/+CG++9xb8KVaZNKIT0vvH+PXP/g4vH73A8c4hxkcY/AgaA2psYtSYT71mG5VyGQeHGTTqTUzOzGJyYtpsEscsC8BwvM0uTOPeG/fw5tv3rAgb2ctk9RUPT/Dprz4x4GB+YclkFnKnefhDYURjiTPbTEeLjII7t2/i9u1bpl96cHyAnb1tfP3NN3j06BFOTjJWSG5hbs5AaIJmdESyp3R02/aa4DLTnAmOk6EXCVDWw8nOcN2mLZiamjAAmgAz5xvHPEF4ziH2HaWEuP4uLMyhXa8hHApiaWHRwHkLELP9zK4x55TyXm2cZE7tfsiStXJ3DJAysD0SRqFSQrlZRygexq03b+HDH37PisAhSnoKcPxyH7+lPvBnLpBDUHF6cg7z0/Ok2hibnSxwanX7I34gPLDsIBbotU0lXNEu2uoOpVDIIuSaGSCj2TG4tFGanZ/BRx99hFs3btt602t3cZrN48Xj5/ji869NCoGgKXVyafvoBBJgaXda6LSaqJQKBtDMzs04feVSCelczi0G/iCi8QQuXrpkOrS0TZQyYXZTrVIzEJhBpuXFJQO4aWPIuBwE/JZVQPBrae083n74Li5dueS09WJxNGt104L++c/+lZNp8PmsyKQ2pb6QD9sH2wbIf+vDb+MP/vgPEZulfjKMefrNV4+wub5uLMGrl69gamLc5uHx4YGNCbK8ucZQmuD5i3X85V//lc3d0WQCE4kRtMsuQMi5Reb43bt3sby44gqWDQY4Tqexs7+D9a11sxNkOE5MuCKcM2NTtlbwGTSqPE/VsrgI7o5NTiEacmns/CGgtbA4g3NrK1aUdODrotZ0DOVek7bQj2qhjtN0HpXTiklJZI9OMDk2jhnLuGibFia1gAkcUuOZcjjJcRbYbWL/4AhH6QzqTTp/PpM4qTWdji2Zmebk+XwoFE9t7bEshTqdJVccjOsW5xX7zM3Ve6aHvXdwaDIrBKFZMJFZMMvzC2iyAF0YiI0lsHb5gsk9UKqIjHiyYVlclhrbkUAI9VIF33zzDfr9Hi5du4SZmSkDy5mJEopGcfHyJdy4c8vATWYEMOjQD7j9MVnDBKCZFe30xgt4/M0jPHv8FPWak5OZGJ+050JAZGtv17TG79y/gw+/9wHmFudcgJwFZEo1K3i3vb6F//cv/tqevZ/sPH8IwVjM5A843u49eBsP3nuAiflphKNB6wNKUbAvWw0CJNRsTqPXb5osC6V+nAPfsoK3ZMQf7e4bazuEoAU6+bmKN3MvfOuNN/DBD3+AqdVJ5A+rePzoayuo+PzZUxwd7hog6GSERt1zKVRQrTRQrbUMgL5y4wZaRoLoWeAnn87gCfXRnz21fTn7eXp+ygJkC2vLGJ2ZwPTSnDGigzGr/4VGC6hVOgj1g/B3fDjaOMKTL56ZjAxZ/ASFSRQh0Ld6dRXnL69ifCaBAH1Hv8mEg8ObpLVGaWBZRum9YxT2c3j622+w+2ID8UDIWPzhaAC1bgP1bgPLl9bwzncf4NzNNYzOpMxUErNgocf9/UPAH0bm9BQL589jZHKcOf7oBvros2peoI9oImz6jf4e0DYAuof0bhbrj3YQRhKp4CjqxSYarGvA7CEDg0K2btIuGXjj76FdyWJ36wWqpRz8gzbCgT4Cgy6aLQb+mmh1O6afPbewaMUCqWVLf4ZZBPV6G40y5Yp8mF6YwfjMOIKxgGl6Z3LH2NnbtP0Przc9Pom1lVW0K00c7R5acJD2+c0Hbxi7Ohhidgf1pVvY2T7AsycvLOhw7epVROnjGLuybkEi2jGOi9vv3MXEWgi+SRoXoF8Fdg7q2NrZMtb6AB1kT47RrBdRr2XR79YQCDbhD5CRWke/0zRZGALODoBweshkPsuf4zVph2nvDTwJsd/9aFTd2mAF54fMU4FBfC2wRgxFAZZeANpAhr5bu14HDuSjClzR+QRIyCeKjzAo7+p80Fcj49l89KEkE6/L9hOAVuBZZCBl/8l38QJvuhe23ws42b6AxQKG98xnKwBF4Kz3cxE+5Hs5n9WBk/zhGJNvKmKLF4wT0HG2Fg79OB0jMEWAo/pXPpjAGfkvwhl0rdf9Cgeudu0edU6BQfIZBTgbJlKvGbYhOQHK4gkPYFCuawSXDgaUfEomTRqKdZ8YNGe/cQ/B7zIjjvthPjvWKSD4zKwJrpkcc/2hrGYiFrXnyWKa5htyXRgSwOQreglpvA8xer3jUmOO3/EC/K8ATUeSY5uEySiYYmvAkIHKLCfDG3qOGcv/5etzvpz5qUPAWRgB+0ngsvxk7/yR/y1cQPNAvi5fG7g7tGfy83UuR8hoOnINiUpdB9Lxc2VYK6ggspvGsnxPXUMELB4nDEngKO2CjtNYs73xEITlfXjBXo1jjTONy9f7gJ+bLRoSOXkeZRc7e+Qy+3kd9ZvOoXa4ccE6IU375fsCgIUxcT1mH/O7wmdoWzim+Z7kOLxAucYRr6sAje5DfcTXvG+eR6RDzR/hNRobr8hgjmXr5p9jQOtH4O4ruyR5VNcGfq7n5n2tvtJ48M4H9RM/s+DsUBZVNoXX5vwUvugFYnW/Gl96XuxXy3QdEne9RDoFQLzPS+NA7dRYYR+wz7UO8Hx8T3iLbHKbDOghi19tYNuEiWhekPkskFm219nWVwRM2TwFW2QHFRzyrkFnQPX//F//J7YaaBLwSxw07ASHsLtqqWqcQGH+lQHggOOGXIsNjaAV0hl2pBW2iUTseG4+2DEWDU4mLV1ZjGo1UJ31emTUgArTpXHGzRksV4TQgYEuFcccyyHAzb9svwA2dY53QdLAUJRCk5bvi1XJPtLkUB/IYNNJFwjHe+D1uBHkNcXm5Oc8v/pSAG084jYkeliWnsX+icbO7oWbIUo38F4mpyZcWq3Pb6nZZBBHhoUivFEQsvEkXcC2854EqmlBcQbgFVjN9gmIE3jN+2Gb1Eb+VUTGJgd1Q4dpNbwHPl++z/bzeUnKQEEOjiPvgHTRKLdYa2Orycn3jElQqw3BWpciZhui4WJF0FHgK88jI6DNkgy4FXwZ6kVzHL4a7y49gs9Kmx1F+LSB8BpMgfOvNoIumKLxwTGjsecCLI6ZrTGqFDdu9Bxr3I1dtl3jT0ZCix2vKUOuyX8WKR4C0LyGpeHXanYtXkcA8usLi9fgEFBzG7nfXdC10VI/OWaH2yxqQeL/ypTQ/TMAoXnh3bypvzjvZSe0cHsXfT5bGU2vQbRN0zDDQrZHki8y4myjzi1QSdrgGnMaDxpb1aqbowpcyOBSesMW6Z4DoJmpIbBbC6HdJ1OoOozgM7U1ismpJSwtXsCDd76Nc4sXkT0iq/cZmqUGunUWn6rg6ODYCukkkhFcuLhiVdbJbmCa8617d0170p55o25pxQSa/R2m+basiFR678ic87A/hGQsZfqmmVzWaT9igMT0KN798Du49+AtjM6MEPdCuVwz3dFauWIANIFkaoF2ql0c7B7g2YsXCCdimJmfQywVx803buPthw+MWTfwd1EtlCzltd/oGquYWsvp/SPEI3EDo46yx8YM+8f/7idrtAAAIABJREFU9p/i0rWLCE0xz9cB16dZaiLXsb+5i6dffGNay2Rfk+l3misYuE97xvFElgafB9mpnNv1ah3VUtUACxZKZLo7wSEyBwiUDvw+lFsV+BNBzKzM49Kdq7hw9SImRlMGYjdPa3j2xRP85f/2fxsI3ev0cGntEsYmpnCcPcZe9ghTK9P4N//pv4FLbzp9SqYnU3O7dFJCejuNrceb2Hq8AV+HFZZZdLPIBqPdqVvxKqtKH3aSC4wos0AMWcAcs9Sv5GZ7bW0V737rAW7cvoqp2Wl7tvtbW+jV2nj81ddY39g0wK07CKBu1cnJtHCBM9r/Qj5nqcRvvHEPS0uLxiyhc7uzt4uvv/4S33zz2LFBhprXa+fOY2Rs1FiTBLWZvkmgxbTRohFnP3sDBPphA4o5t8nipV4g5VHIYGCapDlJxmKoGpBzbm3VMn2MBdrrYzSWMFmO0eSoFeYjkPf86TOzKZy/XKsoP1Kpue+T0cPnTdZ7qVJEKBpE19dDrlw04OzKrRu4ee+2sWRtf1CpY2d9C8++foJn3zxFvVAzZjz7d256zgBxAzROjo2VHolHTLd2Y2vdCs2Rfc6sIaazEnhkYUyycScnnJ69nC8Gkvk/Aws//vGP8dZbbyGZHDX2JWU69rf28OjrpzjYPjB93lqxblIIlD8gcEdGbLPOQo5keket2KXZaL/f5ib3A41eGyPxMdy8fcccGhYPZHFDMpYJvh4eHFjxzoW5eZOqYfvIUiazlAXrGFyampvFex++j3PnzyMaj5oDyV9KvvzNX/21yYUwoEA9XxZIpNPa7XdwUsphZnEOv/9Hv4+r968ZOxaM5VWBSrFtAYbtjXUD8E4zaUu/ZgovxxTHwMTUJC5duWxa0ntHh7bWsK31QsFAc97r9Pg0bty4gYcP38OFtYtAMmGoWDadxsbGBr785ks8evrIWP7cL3JstxgQq3M9dnIgpVIF45NTuHnzNubmF03Sg3bfCAf9tgGvF9bOGbuVN16sOjICi88x2MXChfVSAxUCpeW6sVoZjKL+8kRqBK2mc36DgQDmGBR6cB/zS/Omj7+9u4eX61vIm3xOyORDBn5Xx4PAKIFlAsDsV8rT8B4IAnMNYWCMQDqfM/uGusq379yztZDvkUFVLVeNfc9A25hpd3IuBk1Tl5kgtAm7+wcWsBlLjGJ6agqxYNjAID4fZo8wcEVt5ZVzy6aVe7BzbOP26vVrJmtCZiyLtdYaVRvnnMPUlrdiMSE/RuJuX7m9s4mnj5/h6ZOXZk9npucsABmMRnCYOUQ8Gce33n/PNO9Hp8YAKrl1gX6xhfTBIfY2d/H5J58jhjAi/rBlARlgAp+tI9fv3saVW9cwMh1BrdXFxtamSSBY8eFO15jBmxsvcXomSRYxqQyCnOxHFuMiWGj2LMxMC0ew4FykXaF9TKRSePPth1haXbV9D4NxmfQBjjPsk4FlgaysLA99gz7yp2XUqiyS1MD9e2/j/ttvIz4xahIsYR9M3ufxV1/i008+xmkujcXlRQvIsvBtcmoU/lgIa9cu4fabVzHgtskPNFuUDOlg0O6hVWnhcP3ACigWTgrw94OmQczAMCU3yFy+dOMyVi+PU60LFdYh5r7BJRJallKl0LSCuAcvdvH0N1+hls0j4gtgnMGuWBjVfh2NQQsr1y7hgz/8HsbPpeCjrAaBqjbQ7wLp4yxqtRZOsjkkx8YRoTwHgahE1LTy22ChQzJ2wy740+yjUe7iYOsEL7/ZxkhkEglfEqVsxZ45dcfJ8nXgQwi+Ydr6YNBCp17E5ssn2F5/imx6H9EgsLI0Y1I3DPjQxnGcUmogGI4gwPFMDJzZdoEwDvaP7byXrl/B0vkFDCJAo9PEi63n+ObJN7b2TE9MYmluHnNTCwh2fcizbwd+TE6O4+KNy7h9/x6m52YQiruAd74A7G4fWhCH6/PU2Lgxj7mw066lMxmbuzfeuIrRBcBPO8gtfMj9lrLAxsYx0ukjk9io1QpIH24gnd5Ao5VDINCAz9+Ez98zmSCBBtIjZhYQ3yP4x1oCXlYcg1UGmHacDyP/i+9p38z/BbQJABboIOKG9ueUXdCPQFUvkccLGnCN17lpe9kHbDPnE22cFVDlHo8gYCB4BqAKWOa+PDIMPrDtnHOD4f3Id/f+5bUEtGnPLD9I+wP5Hvzcy95TO+Xn6bXWa32fY4zXfB2fEDil971AlMAogfrqLwHF8lF5v8IV5KPKV7OA3BBs1nG6lp4VX6vvdLwXYDKfNxJ2RcaH/ht9U4d79DGwvVfdfAPqls8uzCMSjVumH9e7arVsc2NsPGUSKrSPVihyyKq3wn2UkjIgcWB7JhIX+MO9o3xZ+ZRnvs8QX9G9ipTkvT8bw8x8GRLRRD5UPzHAa9gBi4QHXRYTz2eBZpNqcJmk1BC3fhq42gDyzwR0nmEtLAM/JKVZu4eSMApGaD54gxCaUxof3MsIVDb7wwz2iJOsEPag562sbrbN2h90sq3e8aR7ZXuEdalPNZbYHt4Lx7YD7BxbVW0jiYk/wi3UfoGNwmTUd+oPjX/NB++8UxvVdlsvh4Auz2fzdog3CGwVbqG5oOfLWJECItZfQ6xDWJuyGfm+/HGvHdNzEeDpMKdXNcPYHi8GJOCUxwlX4uciIfB8Yp3ruXnHlgBbOp8CUjVP1c8On3HPnAQZjXOvbfUC4a/64hVO5cVsvPf7+phjkFFzXliicBH+FTFWtkh9zNd81sJa+Mx4HSOCDLFE9osAfNkXHqP2ys7p2eu1sDybu71hjbYhBqx70bxqtxzALPxO2BRfO8Kh04zWNfm/MFbht157yOO8Y8L33/7n/8HAaRk7IIon1eDnRag3xtcCLfXwtXAoWsZIhYqr8XvseP7yYgSd+Kv3Obn5moaXwA4dbC8LiUASBwCP4w/bxv9tARzq2VqKpxlrl27Pm+T3+OOVYxBYKo0aGQYBqwLYBP7xuxwYfPB64BroznC7aBA/Y1sUZZDciDqYToSiQwI0eR4ZA4Gs1KEcGXHt5qQWm5VRS94XNwocfARrDNSPuqjQ6EjKwDEypBgR1UMW4E0pDmkR8j0FFrybITdxnWHXYPEC0DJkijDp3jTgLPIzLFxIsIi/fOYEyxl95bkUNNDYUmTPu8GSAZIR1ACWgec52edeA6hNAtvGftJY0Wu+p/GiZywWr6JFCrCwfwXwcnywbQoQeKPZMjrehUzsB36muaHABccEN3TaDPG8kquxiueNhlVh1dzTZo3t1aZGi7fGr4IlWkjDUVelmvfN72txkQGxYICxM5zwu56p7oH2Suxw9jMXFLZTQLGim4pG8/sKtvDe+MPjtRByY6BAB8edQHDZCbZDfaDjNN94Lul6KxjA+xQjmm3jr+Yhv8fPtNB4AwFnET5PAUKNcwH0vH42e3oGQOtebJFrusgwQRG3sLpUQbZHm3o6NGSqNluEhkKIxpKYnFzE9NQi3n7r21iZX0W10MT6ky30GwOUT8vIZQrIZfIGjFDHc3SSKXUJ0yOdX17E6sULCMWiLo2W0gFlOoE905Ss5MsG2BxTE3Rn1yrAs5gTjzs6yZjuYz/gw9jMBO689QYuXL9kRctY8b5Wq1qxpUapgmqxhOPdfZzsp405mDnKoFJr2CYwMZYyluWla5dx5eZVzC/N2ka4VDi1NHlen+DDyyfPrT2JmGOSvtxex+jMGP7sX/yZXZ9ptIERoFulnmnRJEQOt/bwzadfYH97z5jJHBscc9SwM6Cs1zZQLzU2ZsXT+AwXZhdQOC1YEToC7gTwuq0OUvEUrt24avd7mDtCIBXGm+8/wFvvv4PxJZeaBC4fdeDo6Rb+x3/5PxigXMlXcfniVRvz+WoZJ5U8WqEe/vif/BRvvf8m4nNR009tlJqWUr3zeAcnW2nsPN0xIIDyCrnsMQqlPCrNiskMkAW7RD1WFhdlMCPsgq2nJ1lLdWchmIuX1vAhgcPVFaRSI8Y0PDzYs+dBxuNXXz+CLxBGKEwwO2bAF5lhMQbNWm2USgXMzU4bu5S6ty6jvoPt7U08ffoU6+ubtiYQfOScpV4t1wmuQbbJCYfQG3QRT7Kti9ZmkgTymZJp7tLuEWBLHx5hfIIap+fNdnOOZ7MZsx9kPK9dumi2gcc+f/LUxgNlAGKRhDE+WeTp+Chtjmoul0W71zTZhFaL7PBJ9Ik++xlACKNSryIWD6DRbWF9axPlVgMj46PoUQ+w70BNMmB7zY5p5tZOyxaASMWTxvolS3Z2dt7mL/cQ3AvQqQ5EAnjx4rmlUpPBzyA6wb1Oj4X8aqb/S8eoTxmFYVCb92fgYiSMjz76AR48eGhBkOJpAY1a05iJZGDnTvIm53JynHMZRgOCvDEDoOuNCkZH4lg5t2jgF+c3C9ttbm6aREu50rACh5ev3kSp6AricoMfj0RNxsBpBVcteDs3M2uF0CyoWyqaTaAW9Pj0lElkLK+et+dEQiPBOrKyf/WLXxnjl2sKsyySLMibiFqxvw6LU0b9+Nf++A9x7cFVA2rICq0UashmcsZqPT7cx5OvvzEGaABkCIXMsaV2s7FRpqdMz5cBsgsXLpjmZDmXMyb/0WHaQN27d+6btvVIPIFyzbH/yADlmMxks/jqmy+RLxZcsTHqVx6dYG9nxwIEDBaQEf7t97+D3/+DP7TCqCwuR1b086ePsbm5jl67hampSczPTlqwiMUrORaPjzLmzI4kRm08thtdy8Y6OUxjf28Ps9R9nZpEl4B+q2mMzunZSbz57j1MzE6Cso7H6RNsbuwgnc3B53cZfcww0p6YTHuCuEtLC/judz+wVH4CBDu7uzg+TBtbk5JITImemZnFhYsXQb0ev49sG5fpxOdEUCrE4tAmS8X9RhD+YNCyIA4PSDSIYHluCfMzszbO2U/FApmJZEwCjXbVbCTHfblQs2d96fJlKx7JQlXUyuYY5/NhEIb2n/9btlaYYIQLVnOf1mpRw9al+idTI2j3ezZvKNXy3vsPcf+t+4ilEhZsOtrdQ4eFcEtV5I6z2Hz2EjPJKUyPTaHV7aFcrxvbFZGgaSYvX1xFMBFEtpgzxisDIQwGMAjKugVcA6nvzGwYMuJZM4BBItobZv5duLCKc8vLruDlwG9FDllgkMEbAzw6A0TCKZODIEOd2Q8sqkad8Bu3r+DNd94wvWLzVVpd/OY3n2Nv89C0+m9ev4Nvvfcd+KNh+ENB6+f08aGxsmmXT/MnSKYo+eRDOBlHz99HKBHF2+89xI27q2hQuqJP5v7AMl98PaBebiKze4iTo5xpJ0eN3eZAF2NhN2u4ePkCJuemEKYfE/KhN2S6ZdKnqFeaqJUbADOfdg5xtLWPbok6xlz3Yuj5e2iFuujH/Ji/uIK3v/8tJBeTiIwDPsqSsj1N1oLp2njssX5EpYZQLG7azWTYk2FMdruB7tEAiH+QjNgs97C7fognX21hMj6NqC+BQqaEQYfseT9CQQICEetP7o9oS3vdJsqFNNZfPsHR/iaKuTTatRJGEiGMMUtp1AVPKRNXb7aQSIxY/QEGd7jPo52q1xo2jx6+/xA3791CYiKCRr+Lz7/8HD/7+c+Qy2axuLiIK2tXcW5hBTF/FMd7aZNooRTB/QdvYm455QIk9M9qLihQOG0if3JqGSLLC+OIp5zcSPYYePL4pdnaibkxxCf8GJ9NWRSg3mojzLpC0Zite7Qr9VoJ4SDlFXewvv45CqV9BMNNBMMt9Potqwkgf8XAUD8zNagHOtRh7TnQSX6sJPeCPs5DSsA5Bhp/Xgcy5CMKlJKPqPcNuBsyoN3dO+deBA4v0CBGG7/DH84pt9d2JB8+J/ok/DFCVeBVcTYDpIekFsIbXJPEQmS2iNe/kR8qQEzEL/lrAuN0L/Jj+FoAtO6X98G+EyHMSai5wP4rYLd7xhZXH6gf2AaBg9yjCtxSH/A4vuf1XwTk6FwCJL2gtO5Nz4x/RfBim6VxKlKP/EaNAYGrfH9+ccGeF/dptMcaKx1WHbSkKWr0+GwO8bzlSg1HVtDbZ/uLc4sLNoZa9SbyBRdAIHZghf5ILhuStSjDwT0OCR4O3HKBXfnC6hP+FUgqn04+p3xhAYjeMSdASgHreNwR0Dg+9X356c7HdsAV1y6+JpFO4JYX0Od7Nj9YX2P4PPmamWvCNXSMnoF3DgjI844jL8OUmel6jsK4BD4KVDdQLeCy7L3PWWQ4+Z+yAxpXHNu8rnALtlPESYGS3O/wfvhdfqY+1rjU3DKw0FPUkq/542XdClsSCOmdDzw/26vAET+zfhwSNNVnfF/YjPPPHfgoDIz/S9ZOWIL20OoHgcpeMqD6UpjMGV4wBKB1XY5Hge7CAfkdzV2v7RPALlyDx5z55sMsSwH//EwYoXvPZSkwiix74p0D6mvdg/pHY1n3Tj+Pxyi4oOME2HrnkDJNdC/qVxEWZTtlt2U/9Kw1ZthX3v4UwK7xw+O9+BpfCx/SWiOiX82Kljv9ec1rXc8wrWbzrIYXx77WAoHnlMFSkFBrjOyj7kM21EvwlJ3x/U//1b8YCOBVIxRt4AkZOROIpIehCasHLl02On9c1MSUNCf89NQGvpif5pAMBbl5vLF8hsXhNIC1EMsQ8nz8Dn95vMBeMVq1iPE1O97LFhW70RbroTi29GS87Gbekxdc5mtJj3DzqPQRHcO28vtib3sjQ1qseQ46T9zss10EBDQhWHyHOqQEoHluMUnZTncuV3CRhpabBW0QWLFdBo3HkSHFCuOa2K8vrnT0tUB6Wb4E1Ag+khHnNexeMFPGSlENXk9GmOe0tKFh+jI/42teX7o/DqB28ga2aX2tsATHD4MW3Ojxf44d/VhqPYtsDA2zIsMC/rXoaBGSYVcETBE572LkNnwu+sjvOWa3e84yQpKXEFDqnYwyfjzens3wOcl4Cpjna34mg+ONIOp+NJltEz5MYeF84H1xc8y+5/fZnwoQ6Tya2GwHmSU8VoC5FlptwrSZEwhti/1ww8vPuGnm8+E1+FrAuDZJ3mgdr2ubmGjUzsF2E7jg/8pyUIRVc9W7GJocC9z9yOgqtU+LM9tiOmbDYgYaA7wfjW2x4nktjROx9BUskWSHghh8Nl4j7IIPjrHG+zC99mHGBttSqdbseI0nMlfYNoHl3Hg7Ix4FvY5IbBTtDgN2Mzi3cgnLCxdw59o91EttHO+doFGoI32QNceUrKfTTA7haBgDfxuxZNSK4JCBtrS8bKAmQSden/1Dzc1eq4cy5RSOMgYgU1qh3WhjIjWF5WXqAZMFnUGr38Xo5Ciu3L5pxZLo7BJMLBYLrtjXaQ6542MDsKkrSjmDZq2BXKFoTqqfGqMz03jvg/dNhmNietwAFX6XwMFp9hQvn7wwNirTWglAk4l0kD5Au9/BP/+P/8yKT1HLMRgOGruRRVDqhRLWnzzH86+eGJs0ZsLSfdPYfr7+AuF41Fhls4sLVoTu9p07FpwkO5SgzebTDXz2q0+GxcX6SETiuHH7Bhq9DjbTu7h0+yJ+/x/+BJNXUsbupIRGLV9G57SO4419/OIvfo79l7vIHJxgcW4R8/MLGISD2M+m0Qr2cPfhHTz48G2cv34e4ZkwQJ+xChw82cfuk11sPdpEvVDBzRvXUS7msLG9gUqjjGKrjlAihgcPHuC7P/g+EqMj6LU6pp9Ilvvzx0/wV//PX9iY//bDd4cFAp0MRrGYRyF3aozQp89eoMpgSyyJHosq+UPG3lIBqEgoaGAigb9UKuFY4wGfgSZMp2eBL9pSArUu+BY2SQy3CW6aVAwZwjNz0zbW4yMJJOJJVPJ1rL/cMkIsWTEEoDnnxkZHDajmufL5nLET33nnHSyfX3brSadtz/Fgcw+nZNOX6njj/ttYmF2yOcWxW6kUsLm7gVDEj7nFGSu+GE1EUK66zB2ucYN+C6VqHhs7uyhWK8jkc9g7PEAg5LISqPPMtpVPS6gXy5hMTWB8lPc5BKjDrCw+ZLD4KBEyZddmwUsDzhMxBMJ+DPw91MmArpZQrVes/wla0YYwyE5WOO071/orVy7jzp27Nm8CRDk7A8taePzlY9Mpj0Xi6LZcBlipXDd5LUqbNJpVzM5N4MPvfhuXLvE5JW3uUGP5y6+fYHNrB7FYEtev3TbmxdHhsY0LpnFzXaDdLxeKdt8sKmYAQThk8jpNEgPQRyKZNCCJAQUGMsiwnJ6aQKPawO72rvUTWcPGMqTTwRTTWBgIBZCaHsWbD96yDIF6m7UUGkDHj2I+j2zmxOQOnj96gv29HWTTGVy8sGqse7Jpq9UKoiMJ0wO+dfeOMXx5f2Tmb22uY3/vECxIPJoaN/Y8GaudrmNJmKxSPGaSFk+ePLGxQ9vEtep478iAWzrZhGE++PA7+Okf/QnmlpcMYO42TaLZ2epcAV989inWN15aijFlV2gr5YAEfUFcunAF83OLaDYaViiS/XG4v4fscRq1UtFQQz/6JntC/eel1XmkxpwEx8bWDjKZU2KtGPSZldZHMjVmgTGucWTPU9LiwkUGkz5EdBhMJbv/cP/QAkFffvm1raGpiUnEk9S1HUFqdMyyNxwI0rdsD4LKLADK+dqs1JEanbTntr21Z+/NTc3Z2GdgosEMhBrlWhywUKmXULLU6zjqZa7fYetzBp24djWtKFrXnP92t4XuoGNzgUGzUJTBYp9J1DjyRBitdtfVJEmNmJ3gZwvn53F+7Tzu3r+DxZUF5Kk1ms2adBPnxBGzcLb3sDA+b/1MLdg8Mx+rdfgiISyvncf8uUU0By0r3scMCtqsWDRstpEAKTNyTg6zNpcdAD2KcqVomRgMRvz4xx/h9u3b1ve5k1OTIPntb76wOie8ZqfeRahHf2AEkZEo8uyXZhG337qNH//0R0itjDgt7O4AvWYTmcMsPv75J/jFz36JQceHy5evUn7YrutsZd0kULgnnJyZMj14gua1dtPW43Qug5nFebz9zjuYmB4xAJq2iVvgbhso5PLYXN+0rBcGAhnAataapu1OKRZzzAJ+zM7M2xwnu7vXYnYmU727BnIEfGFUC1Vktg6QO0pbxlM8Rts0ACI+dKJ9BEdjmFydwxvfeQdz12bQDwIjVNRpuPnSbg5wcpRBp9lDpVizZ8JgFgvkEVBnwCwcI1sdCERg2VvVQgcvH+9g+8UBxhMzCHSDKOeqBhCx/gHlWyjJRPa/+W+kWqNrwOzO9gvsMuOkUYa/10KvVUcyEcPc3KytP5VK1cYH75tyLyweK0IMJ/cH3/8A7zx8BxMXRwBycfxALdvHzz/+hcl3ra1dxPz0AibHwhZU3nqRQz5TsHGxeuUCxmeCBjo/e7mDAXrGjrdJDD/GkuOYnRq1vulQaqTRxQ61wg+PUK4X0OqWMDIeNx1kMvdjoyOYmp41dr0DT6n3TE3kI6RPNpHJvUCtkUF7QDtbNW1szkvHLu5b9ovzfx1hhnPQMi7h1ij2A9vNgrbm61Hiou+KuHv3uAJFvXt1kYfkh/Ez+Sf6rpx/2US+L0BPoIj28ebT9hwQqWxZEV4EapgMFVP2hwAFzye/3HzBjpMOFOHF3ZvzKUVqErDn3YsLsKQ9lV8uf0l7fwNAhhk46g/5fQKI5JPpcwE++lz+h3wzgWNef8Db76/3n/pXz0HXE4An35j3JryANlqYCvtAfouAIIH/lrEZDdl6cXpacOzcnsMpCDCz7aFwxEgZtMu2l+v0bC1llhqlpZo1BhKPLUhO+2V+ecRlcyWG2dQscHgG7rKwKqOtQ0CXNlkAn56DfEj1qQhHIiYK3PL2hQhNdl2TXXX7Ke6N7HrUuB9mMjvAbjhm/JwTPSO/eM8nv1N4AAOXGhdGbIu5YITmBK/hCF2O+KZghjAqPT/5xXpurbarAya/XGQ4PXdhF9yP8/rsG/algEj1icA7A9WHIL7Grvf5qx06B+3B6/gBr+M9Tv2nftdnei3sQ3NdY13X1fwXhibgk+/r2vwrbESAobvXV5rXstnCIQQAE7cQfqLvak7xO6/PUdkHHiPioHAJ4TuSLaFtEoivZ8nxxbYLROV98ThhBXyeDOx7MRT1lc2pIa7J40kUVT/JdrAtwqp0P7wHrtnCGdSXPJfAbT172VkBs7KpwjWFt6lvvLXr+B2By7Ixwkpk03V+kXb5WiCy7lP9rzYpgCD8QnaJAXLNCdk+ry1V8I/HqP38n23n9TnP1U4do3XJPYdXhTs17nj+szb/r//yP7MihAInNRAFoJE1wQHnPTkb4jbTLoqgmxGoZ8DkkI3J78rY60bVyTTU7HweQ8CI59Lk4V8ZHP7PY4zJNUyX4GCgIddg0WQXyCSQWYxpGTJ+X4PLbRocsMV7YrvYD5ogPIcmhDeNQufmtTSIBL6KKq9if9SYVSVkXo/tse91+uaYtal9OdQ35vv8dYXWgm5SDZnEPNYG3DAgYO2KOSCQ7CEZRC36MrCRiDtGoB371N23k/1gpL7bdRsggcjeDY4WDUVKBRQKKO+2HeOV70v/WIbaFjSWpwkGz1J1tHnh9zng2R/SySEwosnJcaGxyPMouqMxp0kiI6pxKDBZ96IFQhsXjVVJwNDZ0CLGaxuoSi3r4UaK1xGrXONR48QtXK8KVXgN/6v+dyCyN2LFc6sfmOqvaylQw/tmOyQ54QWPxcZiW3mN9lDygs9UxpLXU8DFuxHTXNCmzBkBJ4Gia/D8ll491L7S5kNzl/3Nsa6xz/R7HqssB56L7eZ41ZiQgbZ533ORSAHNtUrV7l8bXW0gvAZPC5gWHTG1vTZJ6fSaX3qGZxuY4RzR4s72u4XcbwEQ2hK2gX3Kc3W6DsjjMc4uOd05vrb7q1Pnr49wKGYFQmKRFBCMYCQ5hYmJBUyPz+HapdsYCY2ilKugmCliZ30HzQrlaZIGLJO5QHkLMlMDkSAWV5axtOK0W6kNx+vlTrKosNJ7r29atFmy1hpNp0uKAFbml02KIF/K4yDjmLmLSrPBAAAgAElEQVQERqgjPTs/b0AfNeppT8guq5fL2Hj5AumjIwOx/UxzHtDW0psOGAtodm4B73//uzh34byBdemTzJl0ENl7Vpxvd9eKB40nqU3JIlNZ5Eqn+Cf/1p8awBVLxoxBZhr2WTqMWRxs7eHZV0+wu7llTi1BNrKZt/d2UedGcCSGH/7ej/AP//QfWRFDXwho1/vGttt5sY2vP/sSpfQpmuU6woOQSQJU+k3s5g4NdPjJn/4UwUWgedrDSfYIhUwW7XwD7WINL794buc42N5H0B+xInMsIFduN4wFPTKTwIVbF3DxxgXMLk5bkIAyC4GGD418Ay+/fIHDrX1cWruARDyK48yBASuZWgkzKwv40e/9GJffuWIpy4Ny3+w22ayZwwP8n//7/2HA/9WrVzGSTBoYQ8YLtZnJwjXplAEQjseRSJIFSKeuh3q1Ycx3ss/CgaBd94037mNxeQndAaP9HdMsJQBNMJEgEh0ZjtFkImVjmnOFABrnXGpsBDdv3zDnxRf0w98PoNvxGRhE9irn/e7WpmPRhMN2HOcTgxcELyj/sbC8hFDEsTWYDt/M1/D062dYf7mDSxeu4uKFKw5B6HWRzeeQK2TQ7jUwuzCFW3duGCOZciC851LpFL02i6DWcHiSNubp7uERdg72bU5xjk6OTiBEGYRSzbS2J1NjmJ+bszlJ0JXMxnazPQzUprA0v2QMoJ2tLZyeZjEwjQoqM3TRHnRMnqNUL6NFCRJ/39LJLdvD0ssdm43MVAZ1rl+7acUACfKyMNqLp89RzJYQC8cNeCCiVixXhlkuQCQaxMVL5/Detx/g/PkVYwyS3U/gbGNrD9vbuxj0gzh3fg3o+x07MB43W8l1lnbIbOnQgeRnLITHImn2l8XM4nErqkamtjm0QbJ+YzZWqAPNccs2s39oQ2h7WXyQRbZ6fmB0YgxT89PwhR1IMJmcRHDgR/r4yBj7h7t7xtDt9wjMpzA2kkS1QXtXMaD2zv17uP/OG1hYXDQwKptJ4zh9aAzo3d1dKzKntcLt1SIG7jMNn+3hvVIahsESMvw5zl2xRJeB8f5338eH3/uupevnTwumUUww2YLHnS4O93bx7OljpNPHyJwcW8FQPrd4LGaM+Bs3bmJ15Zw58JPjE2bfuMZsPH+BT3/9K7OnoyNJS8kfHUtgfHLEZEXqjbYFccgYbTItcxCAL/Aqg4v3QgCa6fUXL140BjQLI3JeUQOcBWFfPF/Hp59+ir2DA8TohLNeQSBomRGrqxcwOz9nQZ/UyIhpRncaHew/3zFZF78vjEQ0iXqlhUA/YM8wEY1xc2pgu7ETfay5QOCzY8+DEbugP4p4ZMQCL5z/2vATiDM2MIudtpvInB4je5oxRjRp8ybNEY1YIMOypob7YAPh4nHMLc1YUPTc6rJlPjAASaC4Q93eWhP7W7tWiyDY82NmcsbkgmqNJmqttrvn6XELRAbjETS7TdOkpmRK0O90nBl44HpWzVdtfo2NjhgYQ1vAtWx5eQnvfedbVmiWfgKv+fjxY3z6d5+aBM7s9BwS4SRGkLJgy2m1gHy1gPjMCN774bdx6+E1gHwGyltU2ib5xN+NZ1t49PkjfPHpF8ZeJWjPdYprL7WHSQ9fu3IRN25dx+TshMlI5fMFI3pQ7mh/f9+CElynx0Yn0Gx2EA5FbW0lEHR46ApUEtCmlA5lasrFigHhmaMsdrf3bI5GwlFEg/ylNF/P1t6pqWnEY0lUCmVk9o6RT5+Yxr6pVPt7iIxEMEgG4U+FMLE8i3vvv4Xp1VkEI0GMJIFGjSzsltWKKGRL6NRbOM2ULMOBdo0Md2ZazS3Mgtq/9W4bkdG4BeLy2SZePtnG0U4OsUAS3UYf3QZrMSTBwE6/2zlLV2c2C4ErLnbZ0z08ffY18ifHiEdDCPl6CPn7SCUTlgXBccv1hexnrieUauK6XyPj/CRtkjHvfuch3nr3bcwtT1v2S6Pbtv3AaaFojOmVpTHrPxZCpjkf1IH0Qds0xYuVMgJRghEdJFJJTE2PmW00KbiB3+6hlK/i+DCLQT+AaIiZPwzGBkDwqVhi8d+42cf4aNLqSyTGRk2KxvyzNjMIKGxWR6l6gOPsS2SLu8iXdu274SCLpbrMXC4JBN5ZmJ5zznzkngMUmC1HG8Y9I9fnYJD7yYAFmTlX5cRr7y7QQuCTHP4zIDHopAsEGsiP9frM2q8KgBL4KjDFyF/VyhmzUvtp+WDyCc33HRKB5LcIMGKhZB4v/8ML9AkgEnCh73gBOcoh8fuvA9/yibTn9+71veCQ/D/t870gpvb68u/lAwoIEUDi7XtvH6gf1LevA1XCK3TPXp9WeILAGoG7XNMlZ2hgULsxXP9dnS3q5bnzuFT2Xn9gwSOOLxYzZcBwdEhUIoGtxEzaWvXMvyZQa/uYoY9F8NnryzL4aq8ZEmHmasjJjMi/Fjjkxqjzd+SHqx+1xsiPEwbD94VxkKDLMUsAWv0kMMsRq1zmLwNcAqDV93oeArKsX/q/qxvOLEM+P40F4R7ecaTxrvOwbfLRNU+Y0eQNMgiAFs4kLKsvpvaQDWzr/hD/euUjvpLy0Fi3fcuQTOX1RTWWXFUGl7mgtul8et877jTP5NezvcLjdB/e8W7PwFM8Tsd6+5j/s98ExAuf4LmZjWXPaagKIKBX5xFQTHxJz9lrI3iczu21ERpv6keNUYGt6gv54MLX2JccP86WEkB2uKDwKJHEmNkvIqjAWQG4vF9KqjmMwMmjatwLp/FiDnrOwjf5Ga8rHJDnU98JiFf/8q8X2Naz1BzS94TdePEttVegstduap0QCK25o2vJZsmGyTad7Q+HmTDm93syZ7zt4fvcG75+L3pm7tpuXnrnmOw9z6V2OKzJrXPe9cX3v/w3/+mAD5eDRunlPFh6Llz59VB004p28oR6+Jo0HGw0smyE5Cw0MDXQZbDk8CmyovML7ORrsUC9xoSfC6jVAqwJ+ToQq8VNkQDv4qXohQaQAT9DCQJ+JuBd7RdzU4PPGeCIHUdnk32miSjJA57HSQcMIzkEqYYF8cT8ZttZjZVt5zkIGDF1zBlVVwxNE5QFLng+EiKoucedIJ0Ibma8k1J994q53bLBxPO4CJAD+BmJ1CTnwqjokiagol2K5mjwaBPDjamOEduc/aLJchaZGRaRUXRVGyk+D8mrEIDm8Xwtdrp3E6CghBjvei7eCKYAaDHlxWDVgiCDLONEAFnPX2Arzy9WAK9h7KBE4mweaNw7sNOlh+j5eNvL/wXW8j4VQPEuXmS/CGDn8QJCeR8EJDSZxUhWpFfn7rJqsocdrLGiRUjBAN6TAGEZcNtYsHjWMGqswgHUVCUYpY2ljc9hoQrNPQUIBIYK8OcYFojNPpEOOJl8vL6kRHg+jnMVk/DqN8toaezwXgR883/2C0ELr7FV0ETtkMHlPWix04ZK52U7eTwdYlaX1lyxzIxIzJwnRkhtsSWQEgqdBXPcmO/D7wtZGv7kxBwSoxOWEuz3xzESncDF89cwnZox1nN69xgvn6wbqDk7PWtyCZTFoEdVb9bQ6fcM5JudnTUwjM+FcyVznHYgYrdrum/8n8w6Sj1Mjo9b+nMikjCmW+70BJmTExu7HLNkG/G87Ccy5Go1atTW8PL5U5QrBTuO6f5k5AWYYoaApQFTH/n23TvmsJJVTUCQIDlTZQnq8IcAOkH5eNhtBsgspb7rW2+/jXcevm0MW9pEsqZfvniGrRfrxqA72j4wxiVBwqnxKedsZzLGAh5EAnj/Bx/i3/l3/6k5ygFK4zWAcrZh4O9Xn36Bneeb6JQbiCCMmYV5dMJAupjD1TtX8cGPPkBsLIZsPmOs3WLuFEFW2a51sf1sw/qfDHIGfZYWV0zXtkcZgFIO1W4VozOjGJlImNZmjPrAvSAiiGJudBrHO8fY39jF1MQEpiYmUSicou3rotitY2xuGj/68Y9x895N6xsyGAnYGHv9NIe/+r/+Ai+ePMX46Jg5cgQqTG6h3UK6nMbKyir+4I9+ivtvvYXJ6Xnki2RtHmJ7YxNbL7dMY5eswUG/i2s3rmFhYcGYbHR4s8dHePHihYFnHL/GtqJDF3C1D6xQ2lBXkPIfZJgSCLBNmLWTLLacbfDLpZJpRnN+se2UqXAbzwbWLl7A/ft3Mbe4gEg0atk7TKMvHBWwvb6L3Z0j0yMniBIJxwzApjDpaT6DZqeGheVZ3L570+nJWm3BHoqFPHw9snqayJzk8M3TZwZAkyFLJhD3SKmYA+sIQpJNvzg3jzt3bxngRmBxe2Mb6aMMmrU2krGkFb9LRhPGPjdgs10zLdz2gL8t1NoN054mq9ECP+GAjXNby4MRs7+mue73m/zL+PiEgZW9Th9H+0d2Teqem6MVotRKy9il7KOx8SSuXr+C+2/cwdraeSRH4iY98PLlSzDF/vDwGK1mH9Oz84iGIqhVXaDTbH05f1Y3I85n1qw76Yeh9j3/itExOzdn1bvZi/6Az8AWHsu2oTfAWMplcxCwZh8QPgmGKXXSRtfXNw1hSnrQCZ2fnEUqMWLyPNVSGV3TEXebZmpMkvlIgJWOJNn91Bq+fe8ullYWTaKjUC5YgGp/dw/Pnj0zbXA5+A48GBggZDY8FMLMzJwVuJyanMHkNNnqLn0xk0lj92Afy8uLFlhikUfKjvV6zn7TNrHoJ+/zmAGKLvUcG2eSUzx/IpHEvXv3cOPadZsL1MfkuKGO98bLdfzdL3+JzY0NtBssQugzne5gxGdF+tot7jtaJu/ANZWOsc//St9Ve7uA32cA9He+857ZQwvg+mDBPMrgfPLpp9jc2TVwN0rpiFAQM7PzuP/Wm7h//77JCcRSUZMDqOWqePrZY/z249+ilC8jlZhANBBD2BdGkEX9yKIdSdpcY18UKyXHQo2EjZVOcH5+asWAa0p8aO9BUoEjWrTR6NTQbFZRrORRKOVQrpdsrQiHA1b0k5kNPbDgUhu5U8pRxTC/soDlc0sGzNMWUl/XR6YiC9a0Ogao7m8zmyRtGQGL80u21rCgDUF7rvWtXtfARQZWOcc4/sgU5Q8DLwc7+8jnTm1tnJ6cwtTEmAXj6BiSBX35+jXcunPLAGjuS6hXv7m+hb/7+GPsbO6YLV2cWsJcYsEY2VuHOzgsHGF0YQIf/dGPcPHuqmPTUsOS+rbpE2PDFzJ5ZA+y+Ju//BvTCL+4dsGA7xHK2URCGIQDuPvmPdx/eN9pAveB3H7W9u+cp2w77SX1rEvFqgUOWECRILA/OIA/MLBg25tv3sfM0jTARCv6cFVg89km/u4Xn+Fg9wjRYMQCByx+GAmGbX/B8UQwm4BxpVC0+cxx3u02LRg7OjuGfiKATnCA2FQKd9+9j7GFMfhow2JxK97LdaLXGqCSLSF/ksfO+j4yR2nzGSxjLhLG5WtXDGCfWpzBgHr1qQjy2TZePN3A0c4JAv2IZRDRng46FKfuo9N2Band3tXp7vZ9HVQaeWxsPgO6HcxOjiOVCOH80hJWz63YGvDs6Qv84l/9rdVesD0ei9aPjVvmXC6fQ8ffwcK5RSydP4dYImr2iYGykVQKiysrmJ+Zd/bppIyjvTSC3SBGYiPo1DtIH6aN3U0APRwLufoK0ykwuY02jCDY8V4N68+2cLSfRTySQjyeMtvCPRtlrUz2JxlxAbmID4FoCNFk3Gwd2fFk4zNLbeBjpukpSrUDFGuHOMnvInu6A/TqCAb6Bs7Tl2CQmIXdWezWOeYOgHP78aABjI7JR6awzwBoKxI69JkEVrGvtd/kd+UjeH0Vkan4XYEVXgIS1wB+TwCL2iHfjq9rLHI7BLK9AJgADe6PaUtp/9hu7hnN5x+CCQSgeYwX3NX5RAYTc9E65DWmJftHZB3ZLy9gZ2SQYZ0g9Qevr37w7unPfM2hr2J7HEr1DJniwgZ0b3wtApkXvPP6Dl4QVP97/Q4CmOxzfl/9oHMJgJcPJp9cGaSGtwzBQa6TCtgapqGilSSZkaDAIBWYhZAwBrSTUEpbBgWDxbwXAyMH7piz8cQK6ZQ2l+TFkJEo8FjPXM9IwQphNep7BUL4vpd0x+Ndlp3DKTjmjBjVdnrLDMbpWjqHAwld2j914NkvrHPx9wFswnfoo8gXNn/MgycI9JO/KvDfSyYUoCyMRDgQJYW8wJh8T+EDZwDpECjX3kaAIe9fgKuAVo0PteN10pxAQAfu/25RTs1RjUGeQ23SGBPw7iXKvX4c28J2eAmE+r6COnq2/K6wGx6j+3HYmfN5eaw3g15AscYZP9O8sv0ax/CQNSx7o3khMFLPW+NCOI7u18aFRzrD+1p4oDA6IyEMCWTuPl2RWvaBSHvCKJ2dceA19z2atxpHvCf2kX6FHWn8CaD3YmLCMr1Aq9feurXAkdn0o8+94PXrALjGgXcM2Pgf6i7r/nlPAqo1FvQ8dG31s9YLOye15j0a4axnJAyJ/aHn6rDCV3OZdsvty10QVHiTSL2yH3pfdl9z7ex+/vv/8s8Gkj7wgrwC+7hp1CDTRPJGkoSQ6yb5V6nseqBaGAQs8/v839tRMuK8hoA63pjSLDTxBVDyOkqj5wMUwCxjz8+l0aMH4V0IZGh5Xe+5XGE4Z0hlpDRReT4ad7ZFwDs1fAgmcNNPYFl9pIVRmwQCjfYwB6+YwrYBqNXcxB4Wk+D3TOM5OTKMPjrAWAt8tea0YVldmzqi8LuoG3faWsgFiIoN6hZiTTjHZmck1S0eww3FYGD9KT0f70TRoqPNDc9/Fmjg4jjUJvIaDm8k0p6dgVwO9Gbf8X54PWcEHDjKcchr0GlWkENRan6X/c/3eQz7XNIvXm0wTUie2xhkw+J6Xha/1xhYUZXh5kHjlq95bgKT/CumvsaRDJAiuepvLTxeQ8f2a/Nmz23IBmf/untxxSKl3eyVvtBYErtfIK0yCJyWKoEGB1Yq+qyx6c0QoAPCdvFeeI2zxaLlQBC2nZ/xniwVvFw+i3yyHZrzWlwUaSSQKBkabZoVUNJ52R6y9fk5j7Uq2/2+04wPBO21ZGh0z1q8FRTja92/GNavgikuXU0GUlFZGWRtkBxLxUWueR8cZ7JJ1NKWIZ2ZmcFIMmVOJhlxtpiH3MZKi7HbJPvQbg0QT4xi+dxFjI3NoNcPoVkfIBoiG3MV8+OLaNc7ONw8MDCRTvDc9CwWFxYMgGbfkAVhi0PAb/3AecCNZKVctDbyl8sWi8mF4zHMn1/G2NQkZqem0a42rcAfWTR06gge5jInVoAnEooO9bo6uHLlim0KCbrlS1n4jHnbswIm0UgciXACoUAU1SLZ65QfiVpmRavbxN7RAfyRgGku37pz04qhkJFL5lZgwOyUNoqnOXz86cfWR+fOs4iiszfZ7AnSRwdWmdvGLcfCUJM+GgwjMgg5vUoy1ei8Ly/gH/zr/xjvfushYnMB03BmdfqDrSN89stP8PSrx/C3+wj7w4jGY2gGBqh1Gjh/6Txu3rmGYCyIVpf92Ua9XLFChNSqfvH4OTKHGdTrDZO9YB9PTM/YvZ8W8ihU80iMUfOzj1KlZOMyHAwj5otidnLONDZZfJE6s6kkK3vDQLx2BOiFgHcfPjTQ3q0PPZxkMqbf3apV8dtPPrNCg5Ru4OcEMQj2ddBFtV3H1VvX8O/9s38fKzcvGTjbLvVMI/jkKI2vPvsc2y83nIRAjRXTxww04taVqbu+fg+F4ikq5ZrJIpy/sOaySmrVMxtpY6hUNuDs937vR1iYm7NxTPZwIV9FPl80EJPPi6A9JRGY2WDBpLZLa7xz9y5u3rllARI67Sx8ycKQtXwdh7vHSB+xwBjZxEnEws6+kGXNonzBiB8LS9O4fvsaUpMjBggbM5HszHrFwI3jdAY///XHyJzkMTO/wJIzBgiyAJufqb4NBny6xsZ89+EDrK2tGahCJubGiw1kjnLwdX2Yn57DaGLUmLhkmhPQqrYraHQbDoCu11GoltAgqBPw25ijrnGzQRY1mfHLliLerDOoTAa/20j3Oy7zgfaDQRttsCL+0LDeRRHRRAizs9M4d34Fly6tWoCNtm19fR2npyWc5ljEzo/UyLgx1M1h5L212yhWi3bs+MQErt28gdHxUZv3WzvbxvQrFagX7YAMBq+ofc0xzNR8ahNb+u8weBuPxu3alOAgQ7BYLlkxRMpVVGoVxEeSmJmbdZlWAyfBc5rLWR9TX5nj2zHfizg+PDCbQUd7dHwcK+dXDIQ+f+E8yAAuVanhnsHezi6eP39uQTsFj2kjLUBKkL1JLfAUrl69bgUU5+cXjU2fTLh9ztb2prGHGZzhHJmfWUD+lH1SNQeBjEWOTwZPCPZQ9odObL3qJM5o97i+EIC+deuWsSz5yz6p0lk/PsbO1jY2Xrw0oDyXzRggGgiTvUIWatf0pjkwGbwxJ5HBKwb6/f4zhksyETcZHILJLBrbpqxYv2Ng6u7uPr559MgyOlhsk/aBIPTqhTW8/+GHePPttxAcIwjlAmvtXB07j7fwyd9+iqO9Y0SDScQCCcRDccsQsSDYsBDoqWlAF409PjUzbcBFuViFrx9FyB+2cerdpxIMMxvcaqDerKDWKqNaL5l8B3XZff4+er4+YmR+jiTNhu/t7VlQamFp0TIVOgMyXPpIpJjyGjC5tXg4aqndJ+kTPH30GCcnWcxNzWNhfsn2lNPTLECXwlH62NjWBEcJYjPTgGC9nBraDrKaWRuAqeTjzHjxMZvSsf1ZUPHG3ds4v7rq9Oq7A7NLlOD44rPf2P2enz+HxdFFk+PIlk6xc7KPTriPH//J7+H6vesIpVx2WrNRw0k6g9JJHjlqLedrePTlYyusS+CWAGB0dASxkbjpD9+4cwPf/9FH1veUmaLdPT44NhvKNZ8Bpd989jny+bKBmrQZ07PTSKZiqLbLiCUjePitd3Dx+mWT/7DfZg/Zoxw+//Vv8fzRCwy6PsRDCUQINIVjJlfDZ8sxbOuDAcYugyEYDSA5nsDE/BQ6wT4q3QYC8RAu3biCqcVps2GOpRoyLWrqNhdPCth6sYnTo7xpdnPtJbGAxUynZ6es0OulG9cQnRpHYmIU1WILGy93kNnPIoAo+q0+4uGY3TN119kP2h+fAUr9Nqq1PE6yx/Chi8nRFBZmpnD/9i1cvr5ghf0y6xX8+Z//Ofa290x+xbTlSdpod9BsN1Hv1c0Wcy/bpub/SMy0nUfHJnDt2g2srlzE8eGxgfYEnUejoxhLjCHki6DTdMxi7pvGJkcwOz9lutrMEhgZCbJOMOpV4PnjXRztpBEOJQyA9gUiVv+AAbrEaMqYzz00rZhxo1u3wAyLvSbGIqjXu2j3ami2KijX0qi0mEVQQLlxglLxAOXiPsWrjIjiD8B0dy2gRS10H1mkDjijPTFfIO7sfqlUtv0Ys3v4Pe1VvWCHfAWv/y2/Wf6RwFgBPq/7uPIdBf54/TLz5/hsh0xOARMCJHis9szKzmTbaW+Z+Wp76b7zs+UTyffhdUWm4fHKqtT15Styffbe++sAjYA+gYsCEHmc/N3XwQ0BRfJbhT8IlFMfyw/UebzAi8BmL7Cna3qBej479okwAy8OovVafq+wBoE0fM19vXs2DvRiANAAppAjqpE4wsyhcqligXkSz5j9VilXQSwgPJSnEjjHfbmX4OaIIgFEhkFJtU8gm/w59bsXgFb/6RkIhGJ75afwe9ynaG8k1iOzJKxfhsQ6neMVIOWY2LR9Nr6tMPXvFkSzTdYwGE68Q/PAjqM83d+jnS5wl32rgL2ARLZbgRx9l3NU411zSGCeAhTWCGZTdLtn2d4CLflXJDcBiV7gUZ9pv+j1/911nWSH2sC/3gAMj/fiFRqrAjo1Zr19ISyM7wlLkR1Q/wibk02XPy9yH1+7uihu/ybioHx64QEKRoh4qXbwuwLkbR84xIi87XRAsDKMX0lceueJ7J18Ru1x1K8CuU3SagjMOqmMV1gR98bebGb3DBxuZdlHw6CYbLRsnp6DbKfuwxuwUFDMa1uEBwk8l63T+NLz1Hi3oNIwWOgF+fVsvd/T/7LV3vtyAQMXePBiqxoP6jvZL8M+hgz8sz1uxOG9wkhkH/Rado52SwC012ZonuveNd+FrXjnmv3/3/0X/8yKEHrBFQE5jkHl0u35w5vVgBPYJBq6ohwy9gI/NTD5uUBAsSdlNGUYdONiJspwCIXnwOKx3naoMwW+sX1c7PhDFqAAYBlPdYgAK7VJ55bsAe9ZA0SgE88pcEsThw635EPMYW+5VBoxX3l+toFsSQPCWk4TRwxdShK4VC+nM8h0Oy4gzrmkwXTRTRlfRqwFCFrbh4aZoIcGhxZg9jOPdRPJGXhKguieXSTNPVN+xuuo3ZqUMlwKDIhNys8d8P8q+m59PNzMsC16Jhr4Zkz7buLr+zovry9wX/INeraaUIpK8jWdAgGZarM2XwK32T7eq1i3vKYMpww9N47eDZeCDBpHdHp4PZ5LbABzqBuNYYDDOVUa/+o3/tV4lnHXpkZ/3TmdBrqE/XUu9Z0bU5RrcKknCrrwPW6gyapoDYX8eT4eowimWPi8Pxk2gfhq38AzvvhdY85R27TkpDW0edL9a6OiOUsAWsC6jKI5fU3HMlN1Y4ESfF/j3WQ7orEzxrsYnLyGChWqHXwebJsrXOo/0xlXlFPPnn2rcaJNlgBoGXqei+9ZkZlmw0ANOs/sI/a30zCNGJuPC5SN89ArKRU3X5gdzfkZwPjkDJZXLiKeGEOjCbSoW+ofwVh8AkvT50x2gym1hZM8ivmiFQKZm5lBexh8OdsEkmnEtKdQwDRCCQgRRCA7IJyIYGRyHLPnlzGztAA/i4tRXocFiw6PjXHTbjYMdM1nTo2tOWj3Ucy5YrAEH8OxMPp0kuJBpCaSxvIZnxqzgmej8VEEemFkDjL46jdfG1vT7jscwGn1FOFEGNfuXMPdN+5gaXXKgNJKoY9OvY9aqWaasbsHOIsAACAASURBVGQ6k83sGFNNA/D393eNodTqtg3IGpucMCDbNuGkGFX7ePnspTnHjXbDNqLXb97A937wEcZTo8Y8rddqple9u7mNSqGCRDSBWDBsOr5dMjR9PczPz2Lp3AICBKRbLtMDQ0CO6b4E8RQ0o6QEn7WxsEenkD05MfbfxNQ4RsdSFpTjHDDpk77PKofPTM3YtcmM5JyYHJ+CP+xHyz9Aq9/G/TfewLVb1yx9nWPr6JiauHXT7956uY7NF+uIR2LGgOR8Icut3Kig2W3g5pt38M//o/8QMWpgtoBBDWBtIQYrdtc38dkvf430wZGdl3qvDOY0ux0cHR2a1Aj7kuzm9957zyQSTDe4SC3VvKWMc75Rl5S6eT/47vdwYXXNAl+U66hW6qhXaqZDbPO20rBnSEYnnRnaJabQ37x1y5hzFpwZTZq0RKHgAOgdpuOnc2i12hb0UAFdzpORVAIzc1OYXpjC6sVzmFmchi8wQJci2/02To6OjaGYyebwy1/+GsfpHBaXVhBgEbiWWyf6Zk8oVRXAwtIC7r95D6tr5wwgJaN+68UWjg9P0Kq2MJGcxuTopBW+rFS5D+ij0a6hPWhYcbJKvYZitYS+32c65QwCcFyS1RkLxbB2/iKSyZQVPaOeMYsQEgStVJw9pA2JJV3hGFaXD/R9Vlit0WogFGYGSxxjk+NYXlk0lvbJyYkVT2tU645tEYhZYReC22T1mvKxgS8t08BOjY/i+z/8Ae69cd8CiyxQ+cknn+DZkycW0KiWq/atpYVlCwYQ3NvY2ECt7iSP+Az5jAjQ09ZTK5ifE4Q2RjSLNyYSJuNCG0Rwlmxxym5wXHJ8mjzGsJbDSZrM26KBcQSt5xbmzD5yvhFQpq44JTrIAifQzmdi6/jABVYjwyI79UYLsWQCd+/etyyJCxcuYXxqEuAcKjcNgP74l7/Cl198bsG3K5euWVClVGIR3yB5Fogm4njw7ruYW5x3hTALOQsm1aoOgOa8vHr1sgHE0WHGDVnezPzgHOexh4eHePHsuTGKGbTzc59CdnijgWKhbJrLlEGwoHOEgRRXpKvTcus8bSJlG9i/BB7J8jczVipbFgLtzM7+nqVOU3qEGQPXb93EB9/9AEuXz5u2fKvGtPc+Bq0ujjaO8OUnX+Bg6xj99gChXgiRQMwKXcaZCdPrgKwU03LudjEzN4eV86tG7zzNFpDP1uhDG1huztrAgV3c17GQZ6/fRbvbQKNZRqlaQL1VtiAbCTS0m+z/yZlpaw+L0dIeRFnMm7Ux2syOaphG8vTMpDGqCWgwC8Q38OFgd8/AdmYoTE/Nm01cPXfB1ukXL1/aM5manzGJC7KbuV9TfRbqhdseKsxgTt8IFwTrOAY5rlgP4a13H2BybsZsarvZMWD22aOn+PKzz9Gq1TE1NoWFiSVMTU4jkIjgpHiCXOUUH3z0Aa7euoJIMoJuj/J+JSc5lStYDQBq1tfKLthGAJDBymAyguTYCE5KBSyeW8RPfvITm79NSmEFAsa2ZTZDIV/Cs2fPTS+cOs+LM8umk06WeCAEnOSP0Ru0cf3GVVy4sGZBklajDV93AF83iO2X23jy1VOUC1X4ewEkQwkDIbgejYwyg2QKzU4bOUpaFU4tiDQ5N4GZ5Tkkx1MoN6u2btBvmJ6fweLakq3R2usw+8bP8dACjvYOsbdxgGq5dkZiYdHOQQAmwzO3uoL5SxcQjo+gVWvjYO8Y6cMTRIIxCwwwCBdkkI4syv4AiWTMskTcPo+yNQSeyqhXS5adkIrHsDg7g6XFBbsPatHyGf/qV7+ywA/XhXDQFU0lm56FDCmLVKgWXfYms8Cmpi14xmK1s9MzmBidRPooi36ri4mRSYzEUhacibD4n4/ZE25vOzM3gx46lm3DucsMC4J56AXtng62j9Fu9zE2TjmyiPlh1MWnXvn43KRJoZXbBQOg/WEfUpOjFpihfWCongD0aSmNfPkAtXYelfoJypUDtGrM0mA9GFcvCQzaMLhPgDZAoo8j3nBOcp2Ox1I2jwvlsmVwsAaQO84x7rSv1j5bz5WfuXnt7JCAKL0W+OAFD7hGSbNU/o6A3DMgjAXshgQW+QReIE4gEe0e9+S8B8u2qbn1gvtm+crebFMB0FwrCIIxMKnsYpGcnJ/wSvKS19e1vWCkABy1T767wCmBG0O88gx8kY8un0qgocAUfq5sUAE3wiSEE3jBPC/AIyBTRSB5v3p2aqdwAwFaYjd6j5WPRTkqXisaTzg/PhyzvbLazL5l0J+FwLkW0Gb4mdkUojybY8kKGLPrDUlUwnJ4TvOjhwRMjSvOT/W7cAP2Bb8n0NDhF460w88cwBf7nZpPOo/GqckLMkgwBKAFfL5qjwMfub83jIEBTk9xSbVF7SYA7W0Tpxp/+LkXIBRoKFBX2ImwBC/4Z34/ZaGGc0uBGB0rnMJ8e5/THPYGGwR4WiDh75FB1XjUXPa2VXgBs0i9PvXrALS33Tyf8Bw9P+9cVZ/xHEZssizd7lndJn5fJFP1k2q2CSMQ/sXn6wicLijgnTO6juaDsD0vriPym7Al4W+v94nGmu5HNk52ygtYCyPTfagdYmPzO8JqmIXCz5X9qfPoL9dlhym4WmMCTHXfDitz2eEaS962CJOS7dGzFYCv8S4MTpiPAgoa68JFeE8C+bVWaFx6AWj1n96TvdK8Er6lcc72C3/SWiEskfcctkLJrt8U1ORrkgC8ALzAdwHVJLTYPVCaa5gBo2fsHaNem+61n7JXPjKgBTDzJtgJugg7kwuoF/TiTfCHRo6DjA9YUhu8AQ1wfoefizXLc+p/GWQ2SA/YC3bxBkyXcShi7RWv18KpG+B5xfiUfAQXOr5nrIChwDyPU9u8iwvbpAfA+9ek9RpAtZ3HCuTVAKSzyvvX5FDKlb7PdroB4O6VGx+2jfdhkxSOBa3Fg+k0AjrdpHzF7OR5uCFmG7XoV+uN4Wbk1QCSMRSY6IIGLs2CCxe/rz7jpklGTwZdfcz+EFtWi6cWf73+/4mQDzcRmoAcB79jNIeAuRYNjTlFK/U8NcF4HbZbQCg/V7BAz1MLuhdIV5RZzGLr++HY1rhwk8NF+LyLt6sO7VKL6HRojLAdyhbged1kd+kHmmgy1nzNc8goy0B5F1neI8cPj2P7CBRayrRHuF/FKWXotFGyzZulObURGG5+vIugt2/4HQG0tikYpm/Y/z63MeYxYmvzu9wwEkwQwKsNrwISMoSU0OB59EzUl+w72wz3HTjPz3mcjKzmAFlqGovsX20K2c9ss4qjKMJuBdTicesnto9yGYqOGsN2uGBofrC9AuRVKFGLC79PAJpADjcCKphKh7LT7pqmKeetBZ0ijAY7++jGPn0yH2KJMYxPzGJqagH+YBytFlO6kwj7E+h3gkgEk5ZmXC9UrQBWu9ZAt0O5gLjb0MGlPJG9xB8WLKoWC7ZRDAZ8SCVHEI6HjaG1dv0Kzl2/jNBYGE3TLu+jX+8hf5RBl4wDFvsrllHJFk2fk4yhbrNv+qxWZDERQTfYw+K5BZy/cgFLqwsYmxxFYjxoacIs/JPeTuOzX3+KrY0tG+uRWARtXxvhkRDWrl/AzTduYW51FGAWeRHIH9SII+Jodx8bBB1OcgZIUJN1Y+Mlnr14ilA0BJD4Fwni3jtv4Ie//5FpULbqLdQyDWw8eYnf/va3ODw4cIBns4nLa5eNAdhusAhe3px4tuf2zTuYnJg2nV4GXsp1Mnhz5gAn4zG0Oy0cHx/a2JmcnjCNO0qaHGUzSI4lcfPmdSswdXh8YLqw7VITldOSOUfUXOU1jNHT6xiI2xmmG1P2olqp2YbZ1/dZyvmAwGG/h0qjgqWVFZMloBwSJVUIqPM5UweabEEWjiQDmqAV2a82z/vO+Z5dmsVP/sGfWOEuntOBYQXkDtNoVRp49PkXKOeLVuSNzC0y5fyhIPYO93Hy/7H1ZjGSZVm20LJ5Njczn2cPjwiPeciMnLMqa+p8VdXdVQ1PpUa8Fk9Pgl+EQIIPJH4QAgk+kPhCCCT4QDSD1A94Qq1+TXVXd1ZmZVYOEZExh3v4PJrb5DbPaO1jy+N28lzK9HAb7j33DPucvfbaaxeOLbDwiz/5Y/zoxz82AJNrjgcIyoSoCO7LJ8+ws7mNe2++iXfeuGeAkzHPe0OUy0zXzrt56Bsxeo2tOzCbREDkxs1ruHztqhUmHJ+etAKKZE4XjsrGbuNaIojdowbswDFNBNhdvnIJKxeXsHRxCdNzOSDMStoVA4i7jQaKhQJO80V89dV9vNrcNYZwIu4K/7K/W22nKZ/OJKyQ4Rtv38HSyqKtFWqK767vGMhQLdaRjmYxkZu0wm7Vs4r1cXfQhi/YxyDQR7leRalaNgkbyoH4Qj5UalUc7h6aHvGFxYu4uEKd77Sx3RmwpV04zp+YJEVyLImJqQmzofT7mMbPZ6aMCCULGCBLscBjwhUWJvibz58ag5rZKuOZSSs6RnkFt0cNjMkfCPlRbTYQjIXx0Q9/gB99/AfwJUOmKf7Z3/49/vbXf4Pj/QOUCiX0Wm1M5aZsTTMIQtmdgVJaQwFjAL/zzjvWjsOTPO7fv4/1jQ0bLwYJaBvJtCaQShkUZifIuSFwlEhRp7wxsrFFFM9Orb1z8zNW+JD2lkUXCbCSPd7uUUbLZQyxX3gNOublSsVY7GTjM1We/XH7zhtWzPLqjZsGpvKHIP/B3i5+/9nv8LtPfwtff4Cb124b65UFLam3z2yM+eUlfO+j7yM7OWHBp9PTPPVBHMudrLxhD7NTkwbAs1gznVQCHJzDhwcHZluatbqBz5bpFnYsn26vZ23nPOQaYOCLAPOF5RVkUhl7b29nzwKSXNcMGvOsSSmUZMYBBrRZrTqBeCfPwPYyU2F+ZQlXrl7Fm2/fswwFAvO8XrVcQbPaRL1QxYtHL5DfL2DY9SPUDVlQY9DzWRCSLG0yvk2pLxSwAMHS8gXbe44P82jWeghwFxnyLBOAj1I6I0a4m5M+cGtpd5uo1gqot2pAoIdwhCkcPsSySaxcuohYMG4A+sH+sQG9Jv8VCiIUCRgDmgA02cksUhoI+hEPRY18yiKbliUWHzP99aWFCwj4AhY4YV+xCCgZt7RRtHlsG9cy/0075yS6GkgnXGFinn2ocU45ittvvoHlS6vIjY/bPNre3MKTh4+x8eyF7XUMdoWCUWQyOQNja80qdg/3DXxeXJlDKMridAz8tEzfvNVoo3LKAr4VzEzMmY47JStYdJESDNF0HEeFPKLxKH74w4+c1FG/ZzJhLCbIdm9sbOLho8co2h4dwsWlS1hZWsGFixdMzqXeqiIcYcHxFBKjQFW5UESvM7CCv/mDPJ49fon93QP0W32MRbOWMcKzEoF3al8TjDk8PbKA1PT8NGaW5zE9P2NBs/3jfbNH+dNTY5XPLc8iEmemkwuaso0EaFcWV+Ef+PHyyUvTr2fAKzcxgWAsgma/bWOfnMgiMzePIPfNVhe7WwfY2dy12hIskEmWIfXleX6LRcJmbxiZ4FhwHE8OjyyLhXYwQqB8LI1UklIgLgVbgSzOp+1Xm2g0WbSPhff8iJMVz5or3TYqoww4zrdkMmVAPIu0Mz2fOv8hBDA7Oe8kQTp9C0CnE2kE/BHs7hyY/ebey6LOp6VTW+8s+plMjCEVy8A3DOL0uGTFEJl5wUKutj/7+hhGwkhPZeAP9+CL9BFM+jAMDhGMhE0yiOcH7n8E2mvNIpq9MytcmC/u4+j4JfqdQ3RbJQti+f1DOzf4/GSWwcBBMXzlD5kMx9CPrrE9+8ZMFZAlP8YLvvLfXnBAoCbNgfxSL7ghX17+Dn8rq5L9LX+E9zL/uu9YnWLSeUEsnXfl69JHEInDzihlFsp2KdsCheSD8V68Pj8vP19+lLeN9Jfld8pHkj+qZ5evL8DZC+CKLSn/ywVHnE/GtghA5uteP1Hgitjb+v7rcXKfF/hkYKUnzZ3XNl+g53x5flZjo8/JpxQopHGSDy3iDr9vARFmbcepGwQL9HD9UEKPn3MkqjralJTq9y0LhcFuBuXl3ykwYP7YiFEpsEngGYPXAnX5W368AFEBfwIxhfcIZOWZTHgQn0++q0B+3o8/LALHa/EcwPFWf2usSfxim5gFYwBW0AHM3rnsBVcZABMA7LZC1+ead8KWvCCX2sJravwEAPK52F+UmeN5hj9aA5ozmq/WJlvRLkAiTEnPL3yD72sOaOx1Xy9oqz5w4Ks8abeeXd+9ZkSrD/SegGX+Ldasd36d40ijvhSYqWcSSKi+pk8suyAyqReIJADtXY/qX60zfpbPL+k/Baq4ruy81Wz+g8CCbImeUZgh26MgnPpA/Sl8RQEQYUF8frWNr/Geeo/zT3NTc1d2xI2jiuO5AZCN/S6A68WnhIt6AxayUZrjItfJJtj5susKpjs8zzGU9YzCLgR28/Xz4OAoaKm++u7c8NpqPcN3cSbZTGEv+ls2SAC0xlO2k3ZHn9VrWps2hqPADyXphHOJGOwN5Mj+qH183tdBqj58/+N/+R8OvR3Ci/CG/KADhvpmcMyYjHRA+FtgHP/tLVomQ6AUDTaag6JIlIBa72AKHNPk4QMIJOTgeVnWdhgiIDQCu9WxvK6irnxNWlX8PB0fbRAyWGyXXpMBlyHxMk41YbThnBvykUwHD3YCTd0CcUaE6VX8LCuVO/B7pKHic2AjNZ9s0g6drpYGSAAagU1+P5txTGgBh2ShWORiBM6fnVXtc2K/MpvHjN4o1CnGNVlXfF46wa59OnS4jU+TWUZek82bjsDP8T5sjyYbAWgZATN2o0irN2IiQ2LtDIbOwUr1Nz/LMZYBEgCrsVIwwhup0nzSZwV48HWBnTqEaZwVKOH1Xs+H17o8MoKSqeA1yQb0GhBlC9C4ukON2zhlJL2bpDZ6AbQ6MGqxsz2UcFHgRPIUChCwj3k/rz6y2shrE2hi8bHgKMii9alNQXIy2jDVH2qX9d3QSeHwO8paYL+LtaANha95D3R8Jpu/I3YMWZkykGyj7Ajb6N0sNW90+GKleLZLrHfdT8EtPRP7htclwMP1L4kU/q1oq+yIglkCuXX44bjL+MlGEBxxfZxyhZ4AAwmpuUa2XKfvmPlkJPA6BKR02CIIkDYgaBrJzAQGwyg6HT8i4TGEAyk0z3rwdYgU++DvcW0EEWLVWTLmh6zTRmYUa0sNTY+VGrcHezs43juw4kXUbeMhNDc1jmQug7sfvo0Ld1fQZsZ1jOAK9SnP0K234Wd0nql6x6eo5csoH5ZQL9fRa/ZROq0YK7bZa2MY9eHOO3fx9vfexezSGAIctj6w/+oMO8+2cXZ8hqOdA+QPTiyt1AoJRoYIpkO4fPMibrx9G+n5iAHKrRJwulVEvzHE5osNPHrwEI1K1RjDk9lxYwNubG6gNWxZWmt2bgJ/9Ktf4oc/f8+YzoV8C518B6WDIj7/7DO8fP4CldOSgbXZVNaAIOrxMguBxTZXVlbwqz/9U0xMTdl6a4ycoJ3tLWMKtxt1tFsN7GxvWmo8U99zs9MYhv2oNOuYXprGT//oZ1i5NI3jfBFf/+4LPPndAxxuHRhz3NjNAxdwJfhPqYhqq2aABAs6ctwpV0BWZjI+Zg55MpXCSeHEAonsK2q+9uAY9gbilSvGWqFuMAETsu2pg8u5HE/GUCgXzOG9fvc2VtcuG0jOeXtCneh8gRWZcLC5g26z49gvHRaDom5lCrV2HSeFI4TjEfzTf/Zv4e6H77j0fp5qmX7cbpgUBW3YiyfP8Lvf/g6zE9N44+5dBIfMImlasTWyyAhAs71kXvJ35bR4nj1CB3z14gouXlkzgGRydtpAIwJWp8dFbG5sGdCTG6OzT/Y2nTMC4CUbJwLmV66t4a333kBubgLwEcwp4uTkyMDUk+NTHB/n8eD+I2ys79qeOZGbRjqVscepNhyDKjeVwZ03b+Pee29ZIS0yd3eevcTWs00cHxRQLtSQCKcxMz5jAAqZr612Hb1hh/VB4Q8NUaE0SaNqIMfkwgxCsRAOqD+8sY1iuYyJ9DTu3Lhr92+QDRqJG2s6XzgxJvD84hxu3rmOBAvMDXqoHBexs7mFvf0dA7IYwKCWKW0Q7Q3HLJ8vWLCFBbVWV1ZNO7vXdrJGBHLJ7LU50+ui7x9i+eIqfvzTj3H99k20645B+Nu//TvUq1X4u0Njf1IuhPvcGUG9BuWSHJBBRvQ777yF7/3gI0xM5LCzs2fSCuvrr7CzvQeeF2jHeW4hwHZWK+Po6ODctjKwQuBUe9X65jq2tzctXT7DZ2N7TYrMpViSAc25zr2D62FxZdHsJ9eOSXgcHuLoJI+NzW27x+LSigGxC8srVqgtHktYOne1VML9r7/Bi0ePLCi3dvGqAU3U3iV4zfT8iZlZLKyuwOScYlE7a8WZAttpWnFBanszzZ97As8lVicjQB1XZgJsnwd2ub4YuKQ2cyKVNlufPz0xHWueZalRe+vGDSsayuwQfv/xw0d4cP9byySgM8r9h4EDSsrYubXrwA4yUAm42RktFsXqpQtYXr1ggROyATneBMi2t16hcFLA0e4R9rYOMKgPkIqNIR1MmWRDp85ADp2kvmkUEyznM3N8Zufm4Q9EUCkxgNO3uWALf+gAJpNaOD21M2g4FkQkGrBihI1mBa1eDT2ChoEhwqkoVq+v4frt2yYHwfX84uk6Hjz41mw3pRCWLrixbLZ4znSgiz1nu43c5ASGIccep/wNgxTJSMqYr+1GCyeFU9PhJYOae0m96eS3aF8YAOMZlzJQZKJbNs/oHEXmX46BhNkZXLp6zRjaPC9Tn37z+UvLmqB0DGWzijz/+v3I5bI2JvnTY4xlkwbOcK4ywMP2UiKFZ/BGrWVjNDO9gJWVCybNwvoF7UHPJDg64JkrgWvM9piYMBlosgkJqlKO68HDh3jw7SPTuGYx4ansNK5fpi76bWOrs+gq2bCUgZiemrBnIvO+zULrpTPkjwrY29nH7tauZXhEfTEbd0ph8RzCzAJ/OITj4gn8kRAuXluzjKfsVM5S8DlHTVf+qZO7iSTDSIwlUCq7zEgj70QTuL52E6lYAjub+wa8E3yeX5xHJBFHsV5GgazjSAjTF1ZNJoZEhpODUxzsHaBWqaFSZqZWxABo2nBmz/AsQvDUZchVbTyaZxXLNkgl4pjIZozJLseV69AB1k0rCEt7HwkHsLqygNmZSbOPr7a28Pzly/OsTgK0PIuZDE5vYDaAQPrc1LTNr069hexYbiRR6MfWzj5KVQYnU7h4+RLyhQKevXhptjYSSiCTnLDaBJzbDCBxDV64uGJzrusfooUugmlmenWRm0kjN5e2grVkPXPNMUhRbzrGb6tXhz/UxdDfxWF+B3t7T1A4eoZG9QT+AAE3Zut0EfS7uR0K+9Ftu0xAnnfk95nvEnQZtjzjCfzzAlACpQUQcg57iThy8vm+18mXDyUAludqt8/Ez4E2+Uxmv0dMVfm38jPZJoFpDihzLEjafvpH/ByvTYKGQDbdUz4y/+a/2W5lXnrBavdsjikrYEsgkV77LigtX1VAlvAEnfG9Phfbq/O+wB89l0Bi+ZhewFB9IABa/rc5B6Mf+ZuWRTMClnQttVHrQL7qv+r7AvsoAeZwFVePi5mj3KM4j2nPWQfAQLIAmRxDs7F23qTWrt+Bp/yP9pW/0yNik8MeuufEHAFjDG7KL+d91Z/y8eUfyf8S+CcfSkQc+bJegNX5wqPiZEOXuer16R2+5IBLZu4YODqS4BAALsBUzGoGwxTcMOzIing6eQq+7l0n6lNdg3NQ80OArnxFBnc5NzXH9TldU3OYDGg9K31UYVUC8jQftC7ZLmFmXtBWc0DzlPuasANdX9+VPfhum9WXvIZwLC8GJTBV78sv1320BoQbqX+0Brx2iL6B9/vea/M6AvL5W6x44Suai5orGlsFDgSsqs+1jmTPBJKrz2RLBCwLgOa9eW3ZGDdn3bo0n41a66Msdd7TzVUXLOCezvZIYkjP5LUzwjSFk/A94WcaM9kK3kv9KjDbO2+1zrReNH9FkvPaJe/4aOy8faJx0l7xD8fNBXNkR2W/+ZttkE2yPIpRwEO/NR/s+/7X+5PXDjIzy/ot4tQxjIAx6mddx9sefob35Jhp/G0e/0//1X9kALQapIgFF5m7oJtYWsy8ODuLF+dGRHCGjoYE0cVm5GGKzhg/zwO5WL18XzR/AYsC7bSoHfPapSTxNbdxu/QH/rY02FFkQUCXQGPek+/zHjTcWhiaoEzv4r+5OASCCczWZi7Am+3T4UADqAXH5+f7PDDxoMV2cUO2wkAWyXIFFAn88rtkPdlBjgUCfI5dy795qKRWJRmYPKTzkMyoue6XyzrAjYPlInQO/OeCcX0NexbeX4ZR6Qcyyt52aJHz4EC5EEklKK2G91HfyNhowrBNmlSvF9VII3MUcWP1XW0MmsgaVwGCxqr1udRWfoZ9rAiajIqMEL9jUg2jwpbeaD2/p01Uhl+fZX8I1FakUAA0+1MbLCNhmv8yOppf/AwP+WyjjKiMq4IGdHTUF/w+76u2aPNnO7ketElIr4jXJmuJ12ShK0aBeR9XtNLJsvBHgLjuo0PEkGmQo0WvPpcxVpCAf4vZzOfQ2uJrNj96jsHMvznOMrJ8DqXZWUrkSE/qH/RF1Ols83BApoiMHe+tthOY499iNynDwB226OAkbb5wzmkucnz4zBx72R1Fp1UIVGwffpfrT5u05gf/5hhp7rIfFelmOxW1MyaT32+gIO0Y+50AScAfHAEJAwOIIoGIMWHoqLkDasiKVEXiGUxMziGdnUGvH0K9xkNvGpFgyirSZxJZBP0RhAZ00J1+LA+R1NO0NNR6E0myq1lkcH8Puy9f4eTQAaIEVBmgmF9ZQHJiAu/95PtYuHEJhU4TvngITGsHmVX9oQHQ7WodJRbmOSkZC7p4XESj0jQm/6JlXgAAIABJREFUpz8QxM7hPgKxoFWdf+8HH5isBu0P+5Ys0vVvX6LNz/d9aJ7VbB6nMikEYgGE0xHcePM6rr91A4G4DyelAg73TtA4aeF07wSHe/vIH+URcOLEmBqfMFByc2cLp2dFhJIhzCzN4Zf/5B/jne/dBdVWqTvZLw3QLNbw8Ktv8PzJUxxu7hnzj8XnJjJZY+hyjJjmPzM3i3/27/zbGJ+mzjKDJD0DWo73D63IH8Fe3nt/x8lOzC0tYnZlHselPIaxAN764G38wa8+sOJSJIGdHhTx5LP7+Oz//cScaX/fhxCCFgxoN+to9dsGnK+uXcLdN9/A7PycgVGPHj4yRtX8/CLOSmU3b5oN00ZmgUiy/bgPEGiiBAMB9MncpI0lnQqmB3NuutT6JmqtmrH85pYXjXFuNnE4MCC/Wab8yJHJsVDSgyxdAjkDOm3BAE6rJZPE+LN/+me4fe8ukBmd/escCEq69A2AJEj813/1L9E8q1txNoIwZKpHQwksLS3bOiNbm+uH4AMlOMjsZRE3BqMILs7NzxsYRL1TOkj5QtH2tWL+FLlcBrdv3bI22/ryBayvCHwSxJydn8XP/+hnWF6Zs8Jo1VoRBwd7BhSz/46OjvHg/mNsvto1FhzT+QlexMIs8tvAaamIuYVZvPf99/DW+2+D+sMbL19g9/k6Xj3fRPGkhMZZB4lQClPjM+i1WDSljlajZgB0KMoCU0FUW5Q9adlzLF5YMgbx+uYr7G7uo5Qvg2Lki/PLWJ6/YExAMrzY15U6daMbuPvmHfz4pz/GxNS4jcnJ9gE+/eS3+Oabb4z5mkm7cw8DVVbMNBq1TAqC7NxXbt246TReKaUxciBYBLE/JEPbZyzoWquJW3du44Pvf8/68svPv8DD+w+QS49hMjNutoHMcNowaroe549szkRjzNBJ4u69u8Yy5pjRrrJdL16s2zwge7/fG0lIJeIY+oYGrtM+v/322ybVQ/afna/6PZPWIAD+7bcPjAlKfWgynFkEjiyTRrdpLLCp6Wmsra3h8tXLxl41RvRZxeY5pV5+99kXphFN4NtpgyadnjjB7FE2CDWam1Xq6kZNV5jgE+cX+7Le7JicBwM8/kgEk1NTxsqdnZ5CrX6GnR0WBTtBIDhEPB4zB5dgEO0/zzlkPVuKfyaHmdlZ3LxzF6sXL1tgi585OTqyPj4+PDAA+tqVq1hdWTFbTbvy4MFDPLz/rWmzc89jUIHAbI5ZFiPNPQZg+Dzc17n2ucelsxkDvJhVw/kQi0bMZjBIRjmH/f0DnBwVEEUY0+OzGIukLdjUqNQRsD2sZnaCTGI/12sshdzEJGLRJLqdIcJDpyFMR5ZBH9psyoGwwBqLljLIRb3nWrNsUjQsHNfuNeALDJDKjeHGm7dw7cYtKzZUrzSxvbWPL7/8Ck+ePEMmk7YgASUJGKRgW/gTpZTTYIDbd2/j9lt37bWTo1OsP2WR11MrEsc9dXdr2/Z07iF2hu272h08l9t5NRpCMptCkLoMA5gdIMDJ+UFbyDTPYSCI7HjObCdBYNY3qJZLyCRTVrS32GjYXuTnXKxRu4ignt+yMTgHOJ85vru7+67WRo16kARk+hZg4Jgd5Y+Mye0L+Y3RPzGZw/z8nBWUYyB4atKt9dNCyZjdj548tWDReHYSizNLYBCd/VStlLB/tG+s9cnJCVxdu2RrnlJOrH1wsHtoa7FUKhsYOuz7DbAPIwye800aZ37e9gAysSkJskIG+OwkclMT6LFY5+GhZa5889XXFiRgMUr2D/dwarTz3ERZBGrEM7DCIAfPeax3sLS8jGR2zOxL4ayMPjOsZqYRjrtsJGYZUVeZIPSTR48txZ8FIrmWOZ6mGT+SjeP5isD68e6+BdK571KbfnFhAbNT00Z0YRYZf7h/MBpEGaNcNoV7b93F4vy0ndseP3qKX//6b7F7sO/sYR82/iw8SIA+7A+YlNj87BwCQz+OD49NtoLyHFzLrEe3f3KEYqVs9rLV6eLlxisk4hm0GwMko2NIJTL2vfsPHthcvHvvNsayKQzDQ/RYhDTGIobA0qU5zC770OoBJKRSwYP+FVVCWXOv0eqg3WNhyAYK5ROcHG9ic50FRPcxGHbgQxf9XhuhIAE9mPwAgTL60NSEF0hFditp43YWdzjgOclI4K3rZ5cRIJ+aa0j+kYgccuzll+us7QWfxAAUwcQLEBCAFvgmmT5HVHLsUgE3Aqh5XW92MteSmKK8t8Ax+T7yF0UMEvuZn3NA0etUbwFGAkT1rPLBBdbIT/8usYbfO/eNRlq6As8E+Mhn5PPJBxLA5AW65Cfr3gITBZadXzfgCF/CTwTYyi/luhCWcf6adI3JfB71v2EtPYcZ0Lcx8lF6zPxk9QtxAeEYLJ4nn2dg5zwnl6ii8PGRlIcANb7Pn3M/j/N6lKVGTIHSbgxik7lA/IDAY7XKQvTMwHYSngysUb6G8ho8h7KIJmsn8HvEORz5zbGfNccE8MovFYDGdlgwcwSEW1uGjqDGAr583TL5WsQ4XmcpnwcmRv2i62qeyYdXn/O6whKEH50Dnay3wqy/UZ0m9h/npcA09RlfZ3FYzQH7eyRL62VJ6/reOSOAUr+1prTm6UdqzWs89QzeoACfQxiX5rK3L/ma1pQASc03AYe6j+a5wFgv8Cz8QnbFzwj+6Oe87z0awyJ6CqcQBsX+lz1hv7Bt6jfhQXzt9X1eA6HqB4Gu3vuLDMs1ItBXa1G2z2X6u/nNPuN46j7qC8puGY45CmQIPBfuQd/cazP0b7ZJNpnPJezQCxx78STvGHjxKu8Y85q8r0Bobz+dd/6IJOoFkmVvhZPqXsLptPa9ds1hF04twbCVngOqNQe8beTrZEJrvWhPMTs7IiyyCKHhmCMZJ36G13CBC7duX891F0TV2qHt9/3P//V/bCEOftELFAoYZNqdNxKoTVGdTydH0Te+JgCImxRTIb2TQHooHEAeBrVZuAY7cJNtkI6KS/V0IDDf1wL0AuYO3G3YfQRWiQ0s0IyHXr5Hx8nSykcROR6MxJzWAuYzaKG9BmvdpNMEUVSVi0D3EjNY/ab+5DXURl7bRWkcC5nvmQwAnQxL6ySrKGwHPraZ32N7eSDjd9le3od9zj5x0UG3cPl5LipFp3Uvtpvf4eGWfWTapxFqBUetn3l/LS7ei/1NB4r/cdz5PacF5Cj5Mhp8Phnff1V0ht/htTQ5+by8n0B/gkw2WZkmO+pHLWbXR0EDkfQc7ANFJcXw5bWY7s4fRT0V7edr7C8B1wJf+brmlK7P15QawM/xGgKpNZ81t9nvOpzpO5qf2nQ5T/l5zhMdbpS6JGDW2MMcDzpNvD8PRNGoOXf8nqLZtborRMPULDfHnFYWfzg2Q58P1VrFWFn8Hg8I2hS4xtRerQ0eGuwQMtINpINFbVG+puIVMiJieYs9obRZpWfz/nxP/a81xD7U4VAsbK05ydXwmbS+BXzzudhvOkzx2gKlZUx5bQtgBAI2PwTg81pecFybs4IBinLyHgLhGTygQ8jPMmXTbEzLSfLQOeJYcY0RVCT7planvjsLHgbR7Q+MgRUIxjGWm0YklMEQUQR8KfR7lF4JIBx0bBGmjhKwoSwFHWwf9cTafWP6Brgx9wfoNds4PTzA4asNFI5PcHZaNNZWp9vH/MoKYukx3P3wPdx4+03Uhl3THk5n0kjRgeobpopK4QxbLFi3d4xyvmTX4WtMb2a7q/WmgZfUWP7eRx+ZPAFB9cP9XWOT8jv+wdCYT4NO156XacF8/ng6gaXLK5ianzJgtnhWMs3Q+kkV+1t7bp53HbOQmridVsOYZEyPfbX9ygDshYtLePf7H+Kjn/4YwThQOKkj1k+gfFy0YnsbT5+jXqrATzCl0XbSKP6QAVnVVsOcx49//hPcunvbUsN5CC4XzvDq5Stsv9pGMV/EzDi1tbsmO8L1wDTlWq+B9GQaP/jZD3Djh5esWN5Zo4l+p4ut++v45K9+Y/0WGAK51JiBF3s7u+j7+laM6Kd//HO8970PrS8QDBgI8PTRE9PW3HnFQkRV06mmg0DmG7UyyYAiu57gI1mqnJ/vfvAhrl+/bumWXEtff/21MaeH/qFJrpiNG+0Rly9fRoRpbG23F9C2uMwOSg+cWvpzu9fDYSGP3EQO/+a/8ad4/8fvA05SFYOK0773BUPGgH7+7AWePHpk4AW1ncnwJuBAEW0WqGRBOB78mVq1sb5uB//SyamxsIv5gjH3yd7m89dbbdO9DUTClqbPANX7H7yLOzdvGfhHAJ/rjv89ef4Yf/EXf2F986tf/QpLC/MGRrCw1RnlPRpOroQAKaUi9g8PLNsgl826oHUkavaJEhi8/x/+8hcmw0DeJKVWDrd38fjBQysu1usM0W8OsTi7YBrO7GPWTCDQxQXSHbTQ8/WsGOHUzKQxqamJ/uXvv7IiV8OuD61qy4ITU7kZTE3OuP06EkatXTUt89VrF/H2e/cwuzRv6bDV07IVuPz7v/k7Y/CPpTKYzE04NmgqZc/AdHrKRSTScbzx1h3bf2mzWfTucO/AZCbSBFMYDOr3TKuZz0eGMsEK7sX1sxqmJieRpeQX7TrXaSKOAzKM8yfnDl8qlcSNWzcNDCYDul6rGWOSQRAL/I9qMBCYpsYvGQ4cS7aTGuKU7mAghbaRDEA6l48ePsSf//mf48GX32AyO4nZqXkkI3GTe2n2qxZQoM7xvbfewvjUuDGoKQ91nM87kDxfxGeffYZnT5+icHRq84MBPzrntmcMe+ep7mT3c65n0jlMjU+ZJnm73ka7wSJqFQx97Ne0zVXLQDCAdWjgaiAaQDwVwdDXNVC8OWKN0Z6bzNlgiNnFFXz0459gYeWCpd92yShvtVA/q+Lpk8cWCCO4aWzOeNIkAPLHJ8gf541FSUDcMvCCEZzVeL5wqabcLz788MPzQsrGEq26oKpAlkg4bMy1Vq1uUhYM0FBepFisGGg7PzOP8XTOxojgHiV0CNrRiSf4Tjp3JJxEOJpEbnwKvoGTeGKwzp1Jfeg0W6aJzXoAZIbTBnf6TeQLxzaHQ8kgej4y7QdIZ5O4ceMaVi9fMlLEcOjH4dEJHj9+ioO9Q3O656ZnzC5Rb5t2hHa+0+/YHvyLP/lDvP+jD4FsFK2DEh4/eIxP/uYTdJodY/VS9oJzj3MrN54xxjrXOoMafKal1QtYu3PTigwy2PPy+ToefP3AnuXSpTXbS1r0FZoNAz84Vwnex2IRXLt6FfPLC6ijY8x39ikzER5+8Y31JYO9XIu3bt6xYNXxad5A3/JZyc7XJrnEYpfTnIdAvlgwAIR2IRqPW1CPWR+W4Ue2bLtj63BjfRPb2zsWiKadGhvL2nyYYlCv28HB3p6xulcvXsTC4pwFV8Jk0ZbP7Jy7u7eH4+KprXOC/qYDHUk4zflE0rJ+lH2ancjixt3rZpspv9LsOgCfYPr9+w9tTdNR5pjQNuYmxp1msQ+o1ho4rRSsgBn7d3ll1RjlpEvS/yDD+KxZRzCdQiAaRr89sAwgFuwtFYv4/ae/s+vOTk/ahsJM2EjU1RjhmqXNZ0YS9wmCu88eP7HAJcHn6ckZJKJpjCXTLlBPBnB/YOuNwcu1tVWQ+861QUCfMkX7h4c2zzK5CadbPATqlTMLDA87PcuKCPsCxvrnWqX9WLtEGzdl4/p8cwNzS8uYXVzCWZWySD60an2E/DEkYmmrc0CQe+AfYuniosleMRssPBZGcpyBrQGCcT8mZ1JIprlXWEKB1Y/sD1n7B6B6Bv1qnk9Ze+G0cIj93XWsv/wWpeIhIuEeIlHKLJ4hlYja+rPCkCbd4BibdLZ1NuW88gK28hV1ZhWgIr9Cfro+J7Dz/w/qOqdf52oHcLzWsJcutJ2zfa+BH/l3AnJ1ppY/I6CH9+e5ljaPNkzPIICOzyegRqAIr6VMTgGqImHpMwK7BY54gSiRqfhZgcB6PvkdIsZJDlDgol7XfQRW8rd8ToE0uo+wCP3W6+pr4Q3E56ydo2Jt/LedO8Ug5x47Yl3qNT0XrxEaEYEcQObASAUcWHeGfqGAJmIx8lU5n2hnvLiHyZ0MKG/mWJ3nbRhhGq/BIc4PV7i9awEAkpSY2URmL0lI9NWZwUQZNiCbJcGOQJNjaFtdmh5Bqy6C9GUGLKbMPSoEalmTeKI5lIynzglIvJ+AKs0lywQdZdabXB5tIoHwwdDWH0kXrm9eSxd8l+DlBQqZkewNnqgvNSe9BT95XV6LQXthOtzfeW7UOPK59F2HO7kibVrDHBPNfy8GJBCRbZFfKhlJzQ8n5+muJdCb7xlJccRcl6/KvwXEa67yb/nHmpck1Gk96Pm8eJmrW8SAgiOGaS0KtxJA+93PCKvjtXRdAbGaz3xPygUC8vlZkcf03FoP6hvvveU3sF18JvUDvyO7oPHQ/BZmw+vLRvI9jb3Wu4Be6UJzvlGOiXsnbaLhSSPpOe7V6gsF5My+kTRmmRuOOKm1KTvBv5Wpwut52+oF3mV7RKRV0IltVPBR46PAghdn43O69rnZoPmqdcL7Ckx3+48LmnhBZG8AwrvnaG0KrFa/ap4rY8Da03f2SrgW/UHDajp9O4PzMw6Xchn2tDHsTwPcuy1XhFDgDD8oEEiLnqCmJrqcYE1w3kibmYBGdiQXBa8pNjL/zUUtkJm/eQBkgwTUeTcHDSrbwk7TPf4BgDmabIqkKcqiSAu/I5CPB0e2i/ej02IV4keF7Pi6FrYmP9unCJqAO20MFrUbRYA0MbyDy7ar72SQBNaKgauFxc8J4GSf8rtaZGKi83X1k7HmRkChJrPp/vl8o6rZBMRfF7KQsZBh4DNRwkPt5XNT/1Njzj6j8eMGJtBei8E7djoo6LcWmQ4H/K1r8V5ix2uRKVrMAjBkGHGxa5ELcObBn+NNR5nXYLu0MNgmAcK1hptXvKaMnwybIuUaE20aWoh8n/fQBibgk3OE11ABPFtQXTLqXMEMGR8aLhk3baLsU81F198OUFWKhxbq+SJsOEOn+U/2JFMd+Xm2jfqeXDtkO7PdZAKZUe70TOeSoHWzVTcAmu1iYEHBErafPwY4j/TMlJpCANrmuDHhXYEjMet14NVGzvYpCCF2tqKKuq4CLryfggEaL61J9bdAeUXD9HkdkPi+xo7PJKOptSqGuosauiIL0iWT/dH32F5tUAo8aA3TGHJMTds1mbF+ajZaNu7JUeClOUov50HBMhx8AcRiKQRCYcQTYxj4mVYyhuGATMkYouEsfMMoAkGyuF32Ag/rk+M504VlgcJmrYVWs2cAaKtYgo+RWIKp+SMcbW6hSZZY/tQccnNyx6eQGs9h+coVLFy6aMWDKMkRifmQCAPVStukDAjUHW7tmJ4tv09t1SGLKAZY/CeCSCxuOsY8RC6uLI8CSh0r0lSl/niF0gAdY+5wXRJob7Y6BnRNzc0aA5mM4DzBiPyJbcbpUBy1ctVkKDhPlpeXzWF9tf7CNp25xTkrylWpVRDLJPD2Rx/iJz//GGOTGbQaA/gblP/Yw7dffoODnW20yLxudo11SOeeoWwCc11q5SZjePeDt/DWu/cwNTdh8hylwhnWn21YUT/qyY1nJjDs+VEplCwF/ejkGI12DVOLk3jvx+/j9ntX0A/D0m8JIH/7yTf49F/+BvvbO0jFE5ifmDCnmgXVCDCNz83gT/7xv46P/+hnQJKUCdhz72xtY/vVFvY3j0xTtHDKgmh5kwAgeJceS5qzyWcnO2theQm/+MUvcOPmbafxXD7DgwcP8MVXXxqowiyCZDSGs7ILPK5eumiAAkFe6pMSRMmMZwyQHQ762N/dwxOmYVfOzAF47+23cfXaGvo9pkK5ugwEVAha8VDNeXwecCOjpNuxdvsHPgNaL15dw+KFFUtl3tjYMI3VTqOFg81dbK2/wulx3oEPoTDqvLYfSGbGTNqFoOWPfvQjzC3NWHFKtIaolstodVu2l/yL/+f/xvrLl7hwYRkTY9Rozpnje3J0jEHPsSM2tjYNiGDALZ6IWhDE7kdJj37fNKLJFP7oRz/Erdu3EWB2Ee1yq4VvvvwKmxvbxupmQTumoLNIFdezpW4y0NJvod1roudrGwC3dGEJH/7ge8ZEIzi6t7WPIMJo17o4K9YQC5GtnjMQjEByz88ZOMDUwhSu3LpizFfqxzZKdZzsH2P92Uvsb+8jEogik87amqO9oWxHgRrK4SCu3LqE995/G/4g6z64QnQ7W/t4/OiZpQJyvsRTaetfBobdPunqCFB6heeWqYlJS5vW4brV6eDo5OQ8aM/vkC3IYLv2Iq5vXoOBEWXsSP+eGubcWwiMElC6fv2qFYCbnp5Es9Uw+0X28N//5u/w7PFTxANxxENx+AdBxJMRxLJhdP0d3LhxA+9++AEyk2Su9409XT47w9bWjgVLOP4M1FDapVaqIjXKCDLd6BCZrn6TQWBhQjJ+yX6OhqMYtigt1LPAQKPWNnAxHIuh2ehaKrI/QL1WvwGGk/PjSGbj8IX7jJOg13NBmFq1asE0+IJYu34L9959D5NzM6ZaUW/0LdOk025j/dkzfPnZ56iWyug22xh2O6ZDTWkkMtapwR4MO2JFIp46P9fwjMIzAxnkk+Pjtk4zYzljSPMmJ6fHJi+yu7OD8XQG2bEx1CtVA2N3Dw7tDEZAm6z/1QsXTIu+Vq1gY+MlCkUXXLBgdyCCdGoC4UgciXgWkVAMwyaQTTsQ1JxUpsozgNFjdlPXxrzerGL/ZA+nlVP0Aj30qXEbC5o0xsR4FmtrlxAOxeEL+FGtt3BwcITT41MLlrJNJAvwjGZSe/1RDQTfAB//9A/w0cffRyQesWDk86cv8PtPP0e3PcBkZgKNWtOyWuzcnWPxYKBMUL1Ww+zMFG6+eRc33nkTA3/AJIFYzJQyQQywLc4vYnp2Br6AC0CWKkWnb5yM4969e3j77XvITGYxCA8RCAfRaTTx5aef4//4X/5XlI4LFlibmpjG5ctrmJtftAyVY8oasZhoj/axZns8g8NcM2eVGsrVM5NVGSfDn/rIOSeNweMZzyOU0zk+PrGACnWQaacbHQfiLczMYiyVtODkabFoBTtXVpcty6TTbACtLlrtJl68fIlBCFhZWzNZpzBCONw5QP2sbvY2N5Yze8f2Tc9O4cOPPsTEzAS6w4FprXMesxgZ1xV1kjnevD/13McnJ0yWantv16SjJmcnUe+1UG83DVQfH59EKOhILtSdZr9Xe2070zCjAn0fiqclK5b84tlzK2ycTibsPEDiAsENrmvu88wS45q/efOmBcp/9+nnuP/111a4kLZvPDOFC8sXTP5CWXIWGWXgfCxhZBmeWwk0nZycWpB2fGraCogyW4BB0tOjY3zym79FOZ+38w3BfNp4Au9cVzNTs1heWLJA2vbODtoEuVMZzMwuIJMYx6DrR3AQNgY0zzzUpC83y0hOpJGbHzdpsfTsGMLJIAa+HgJhHxIpp21uxeTJ6PS7QtqOjUvAkDr/QQOiz2jbTw/x9PnXePTt5+h2C4jFCO7UEWImRpTa7E4CYThwmaEMZjKIbH5Bz80hAQReX1Ovfxe89AJHAqL0Pfkg/K6AGPnq7G/5kl6gjPujgA2d172gyevvv5bK4PclDcg1KT9Y/pX33C8gUmd4flcZi+bXjNK/vSCfFyhV20S6MRBoRIRi20Ry0nXUP/oe/Rb2tTAFb9Ytv0+MQmCNcAB9V+3g5+gzePGP8/GBq3EjAJqfNRDImMOsX+GK/LGInnxFXdfaxSKf57IATjLA+aEuXV39or5V2+j306Aa+DsCKw0rCZPc5lApSZ96ASX5ugSgOQ8JYst/Fi7Bv0W+kR/vvT/PHnpOkw8caRfLvzNgfcSQ5FmMzyt/18kvORvCH2a1qC/lB+p6fJ+fF6jmHWP9W8+mNcSsF15HPrDwFf5toF94VIzRZBgI6jqJWT0fM2P4fOwLO3+Oig8K/yBAzx/59fy+gEiNDa/LeScGv5dRLYyC13DkLQcsC8TjtbQ+2Waen0XmUr8IGOX3lIktrMGCAiOwXnNfeJUDbF8D/q8xvt45Nuf6xDFy9Vt4kXAbL1GMn/luwEj26LvA6eu5J8vlsAmbByPmOfvZC5S+/uTrAqVap/LrhT3wb42zQFNhN1q/sh0cG/pUzNwj0YLfM8LKmatNIZCZEkwCl60/ui5jgz8ad9lbrQkB0MLHvPaR/xY2IQIjryvsUXZb2J3uJRul9zUHuI69+4fGT/cUvvUPQPTR2Hrtvdagdy57x0K+hPAk2WH6QGyjnpXnNb3H1xjwcRiiA6C1Pmm3OOd9/+1/+u8OeXEOmJcezQfgIJyLxY8GxQtmafKJkSijpcimNio6cRxcb0o8D7N8n/fRJBSopQiQRMydpp8D5NShmuR8XQZBi9gBca5IIjue1+H9+T6NDZl1BIU06QV4eRcWr6+JxOtzYPW+FoAdLEYhCC8Ap/5UX8kQSf9Oxtm7ufDaApj5vBpwTQg+NxeG1xi4ReaiuHwWB3C/ZoIrAsxrOfCSfeUAUv64TcFFMByb1OcKP43kKwSKqw2KLGucdDjSwccZOHeg4nXYx7yvNh2Bg7y3LUKyGoKucCU/L5DTIiYR97rYf0q9kNFR35HNokWqFDVtDtrk2E4taG1+2mzF8pWh4jPTmeT7nDOab/ytjYnX578JCHg3bR1+tHa8c0YSJzLsCiDQcdJmags25DfQw9jNw6EdzOmkE2jl9Yx1S/Z5uwt/wIfIKLWVADTbxLnmQGG4AmKjgpVk3fF72pjJGrN56HeRZUmgcO4pbUUF2TSP+AzsE/6n6JoMsXcTUtBC60B9KEPrjfZ6wWf9W3aE99Dz8DUFsQQ4u4CZs118jc+hCKbmPNecAHDJd2jDYLScP2SZRSJO1ocANB1gstX4/K1RwVBej3qkVGuOx9MIRaJIJDNIjI3DH4qj3aR9iCAcySLDMEOxAAAgAElEQVQYSCAWHzNgj8AO+41aitEox42FButoNbuIBiMIdQaoFYvot5soHh9h79Urej+W+svCPbxnJJZCp9/H5PwCLl67hss3rmF6Yc5VZ2fBqcKpAcdkLxeO8zjc2Ue5WLQiV2QNma5iNIHp6Rlj3+aLLKTl5oNLk6J+XNNYc6pKTgYq5yF1rs9qTu+U2pzUzj3MH+ObB/dRPSvjztVbGM9mDaTid8m8ZL/+/ovfWXr/6uqKMa1Y9K/aaeDGG3fwg49/gumlWQzaQ5y8OkHhIG8axHwGMsG5JqiT6yM7gPaKgBttbdCHtauX8d7337U0XjKS8vtlS40naNJtd5FNjRsAyYKPpVLRQJODo11EM3HceusGrr15A8FkAOVmFRsvXuL+b7/AzotNdBstTGZzBt4xxZdyBdQw9UcCeOf99/DHf/JLk+AgSMH5mz86wtarLVSLDXTqrlDi0eG+Oel8fgLQZLccnhwZAHD3zXv45b/2J5hbXUS9xMJoVWNuffLJp3j88FtLnZweJ2jj9ioejggGR8k+T8Vx9eZ10/alPADnM0G158+f4+uv7mPj1Uvb4JPxqDGKOZ7sM4LFPj91eoHU2BionTs/P2vjSlCBbGiy13OZcaxdvYLFpSUDZs1udbumq/vy6TNjg2+82DDAjKnEZA4QuA0EXbbGL//4F/jow+/BF/TZ2BHw5Boiw4v3/uyLz/D177+0fZig2PTkpKVrM2DCDGReY3t3F2fVitkk2iAxP4KjmgYEKRhdv3b9uqWcUzqBe0YiEjXQ5Gif49/DgOsqRADb1YmIUkqs23AAdLdhOuhkQC8uL+DDj95HPJXE7z773Bj0IV8EnWYXpRMnxcECsdwLOA4I+FDvNDA2nsKla5cwOTNpzMnq6RnK+YqBNgzEEHxJxJIGlLDgHAMzjW4Ds/MzePuDe7j7xk0MfT1Uamemfdxv+vDo4WO8fLGOerOFZDqDTq9rxSMJ4FrgMh6z/qAtJPgZMakuF9js9fs298vFsu27BFpmJmdsb3L2smcMaRbqZGq/MTyjYdRbdSvA6s4UTsaB4865QRa/C66+ZusxU6RSoC5szPR+mRZPpnRujjYwboDU7Xt3MDk3a/rjBGfIbnz5YsOYo1VKV0SiVrSRbGJLvSWA126aA17vtBCMRnD9jZtYXlkBmVOBoQ9H2weonJZxuH2AWrmB2ekFZDM51BjEazVQLJ9i4O9gemEG126tITudMiZjOsW6JQPTzaZtKpeqqDe7WF69hIWlVWTIIGaQLRhwbKAh8PzxI/z+8y+sIOKg07MsEAbJuTbZv+wrFttj31CnlvaT5yau/WAgZMBZiMXYJscxP7cAP9lYBiL0rYDe7u6urVHOfUr81KsERY+xs7tvAYa52QUD9cy5QB9bW5vYfLWOTr9lc5pSTnOzi5jITqHbGZjEQMgXtb6SrJdlzJLl3mlZoII6yAywFqsFVJtnaHSdtBC1xsnoz4ylsLy8aJrSXNOddh+Vs5oFC8IMUJPJH4ubVBbnILM6uGc0O03ceeM2rt66akAp++DbB4/w/NFT5DKTxl4nc9yCxswWYsbXoItapYxGu4WpiRyu3ryBizduOYZzMGIBWWZCMLhGHXjaQBZz5B7ArADeP5MZw507d6zQ5lhuDKFMAL3+EOV8Afe/+Qa/+etfo3hcMJsQ8odw5cp1KxDLtcI2svAps1PCQbJ4s0gnnXwX7fH+wQFKZxWzkyxgy4Kjlibqc84m12uj3jRQkcEpZk0xk4bSRQRMk5RU4mfaDQvMhSJBA6YYRDvdO3QSFBPjJpW0snbZpGCi/ihOTwo4PTq19h8dHGLIYHS1bDI/t+/eMqCd40UgtMFAc62B/ImrVzHsOwDF1RaYsv7a2ds2uaF3v/c+oqkYStUSKrQF3FGN6U4ApY9Ob4ACge+RFiuDSvnjAo73jlCnHBNtDmsa8P2hS7VnG/iMDErPTE6ZQ0lg+ITzeHMHvU7PzhrLC6u4ffO2FV3l2HM/J6OSbTurlqzvqZFNBhX7nvt0LJGy4p/MyEkmI9YvX3z2KV49f84opO19jUbTAGs+B89gfvgRjsQMKOb4sTgF9ePnp5aQCCcwFsshFokZ0FdrN1AfNBFIBpGYTCKSjSKY8iOaYjpyyOYZ0Wdm+BjBI8Js1Lb16dhY2rR2u90WkqkoYsSOfECrU8T+4TN88vd/hdPCFoIBAmas01NDmkXiAs5WD/qOGct5QeDPfE6C/yMgg7ZEoIkXyJV/7D27vwbDHJimHy9AJ5+Vvx3BxNVIkk8r34jZKPrha15CjYBbAVHmn/j95ptwj+b+KzahlyXtBaB09hc4xDZwj+FvZS7LH9T9vSCY+kf+Hv+WvynSkfqDf7O/xLi0/X+ED6j/JCsoUI7PYv4UM/hGMgG6h3x6Pr+IQ5JgFMkIvlEVOWYxCuRkUfeRdAEBaAOm/I4o5gUYrZ2jFHY95/l8CDogVe32+tq8D+c7x7LXHZyvSWaYcP+Rf+MFzUMj/MILNNnn1P7v1IFiH/PeIvLpvMFr8j32q4B09Y/AfQO7qFVt13wtpSqGqXAje1aT7HAgtsZEwBj7SlnmfE/PpftqTqhf3TXcfFZ7xRA+n1MDh9kYWM+0BriMZ2XXs0u05my9BhxAqnEhg1jr04GCrzXYBcIJR1P7xYQVMK0xtfHzSCAIp9Ca5vVdxrojU3hf1xrg+YOvczwciNkZMU5d1jufQevXzVk3T/UM/MxrMP11MEG2hJ+zwNloLmod2xwcBY8EbmrctH6EdQhHkk3y2jkR2NgG9hP7TMQ3L5gsbEnzV/fSMwrX4Os2bkbecIx74YICwNlfJPnNLcxbPR1m6RJjsSy5jhtPtp3fE8XYy9TXfGWb1L/qU2F+upewIG+fq40cV9lUL1Yle6j5zf7g9XgN/nhBe+J3fB5+Rn0kMNu7XthOAcMaO17Ta1dlf9UWzXnvd/Ua263gzvkCsS3x9X5kn/U78gT9U2ePnbQU9z7LyPzv//N/fyijwjc4oPygQCAeMBzQ41KmtEi0UXmRdU1ObzRHm5U2Bg2YIqcCnfjQbBCvIcCZE4LOC4FMAaMyFHpoLQ4BtuoYXkegnzYYOtDmRKRSdljjb74noJvPLHCM7VLKkAyLFpaANJugowOE2iMQUpuXNnyBfGL0irHJz+u6BAzZr1wc6icZHWneeg2CADhR4h2Q3h6lartq6FoIHFsXKHBFQfhZfj+RSNq/OR58Hk12b/RGi14SDYq6KfKixeUFoNl3LsUEzgkZMYO1KQq8Z7o9v8+2GVNixHglAM1/a54IxBczlv3C17iBaMwNuB5pl7sCGW6jUWTq3KiMFrHmhT7HvxXdFaNIwDyvIeCe7eUzydDJOOs+MobejYptFQNXhtg2sLaTeRBYy4g0f7SuqLXj2PCunyj9YNdlEctIyEAfGys46RptrNQA47Nw/Tgg10ls8LucZ0x/sANcwBUo0WGTY8Yx4tzh+zwsalw5z/ge14uB4yPtcQd8uOqmGj/9zdfEHNfBlO1SMEXzTUbXHL1R+r42bH5G85+vqb/d2ncsAUWs+RxeDXNtQGyvmNPaEN1BRtWynZGnBIdJl4zmSHd0qOR7TEsjIEuwmtpR4UgCYxMziMQy6PWCaHe48aURjWYwlp0yHUY673bI9w0Q8rsCnrVKC416G9FABIHuALVSEd1WE2elU+xvbqLTqCNBh5xMgYGPqmz44suvzNm99+67WFldNY1MAkwvnz5Bo3pmOs/xWATdRgeVQtEcSIJEBHXp3FOahWw2tp+p5HwezgertG2V6EuWnlypMNhBRz9jINbYWM4FD1sdS3tn8I7M1m8fPzIANZtKGSDAfuYmTpYr+/np40c2x5rNhhVlo+YkmdOZ6QncfPM2pufnUK3UkN84hq/jgBAHUNWMOXdWpkZ/z+7ZH5BARhZ0z5zyhaU5XLx4webB+gvHfiaAQ9YrCxSxcEsmmbZ7s/gYNXJ9IZgMRzKXQs/XR6PfwPHhEconp+g3WnZgjoXCpnnJ5y4XisYka/ZamJiesqJu1BOV7WSqOxnEx3snVqjI1trJsR1IqXVKsJTIBdlUAz9w/eYtvP3Be1iYX3KSIlUHNFOb+Te//hsr3ri8tDQq4NVEpVZHs03AM2cA6I27t/Gzn/0jSxduFOuWak+AmKnYDx8+tHsTquH5WwcvgrRMYSewRAb2zPwsrt24asANpQNYFOtgZ9/SmvnMF1ZXcfvOTYTGnUQUzgZ48eKFyYisv3xltsRsXCTitIX3DzA7OY8f/+CHuHv7joFeZAmS2WbBsFgEvkAAT54+MrY3U+9b9YbNUzJ5zaaPaidsbG6a/WCQaGZ2+pzZQRCU9urw8NjSy8nOTaRTaLWdPj7XEIs7FvJFK3zGIAyLVpG1yTY4SaOAFZaiXmqtXTPWz9TcFG7dvmFFqahNfLh3BN8wiF6bskhNY77S+aDOtgU/KeXSriM3kcHVG1dNj5ppq+XjiuneUlt72KX2NVlvsAKGZ/Uzkweghu6ltQt464M37TdZdDWCgdUGhi0/CidlPH323NZTOJqworJ0hHb2dt0ZhllJZFFigMnpCRcgJbhlqe0wWQCyR+lLMjg2NzOPpbkl2w9Oy6eonJ1h53AbnV4bk7MTSOWS6PZdcJfs3l6bbFmyXoZYml8w9rmdS3wDY85r72ZQjrIGLJzK74RjEWSnMsiOj5ke75XrVyxI0+61USgV8eLFMyuCSKkR9PoOmG91bd2zfwmMBkN+dAY9y3C4dP0qPv7Df4TLa2sWWGexxfzeEbZfbOP3v/0CRzvHmJ9dwtz0rNli2unS2Ska7Qrmlufw1of3MLUwjmDMj1Q6xmqYZgfzx8cGQBcLZ+gM/CbjEY1RVihjKcPBcMQKqW3vbFrQ76xSMq1+auBSeoEZCvu7+zYvCDqOZ7KWicR5oWyxQY8Fp2OWesgfk+kg29FPOSd3fiUQTRCWYCWDVMFAAPmjY8vEKBTLiMTjWLlwwQJ9lCB79ORb7O5soXRWQjxIB7OLhclFXFpdA4ZBVIpn6DR5fnQplgS3TF876gr6MXwX9PtwWjhBqVIwYJQ65t0hZWjo8LXMVpMtT6kenjV6vVEB70YPY6mUBRxolw1I6zu5B+qWkujAIljMbEmNuSLfBB+5BxAsZ1DLAmXM0CBjaODShVlMywDMaBizcwtI5ybRHQytTwnM0yYSKKY9Z/DKTzZXyAF37iw8RCQUdoGSbAZtHwt29SxVu8RCd0fHBmpSroWs3qXFVTvrc3wkyePDALFwyFjDa5cuA6Zl2jfweWd3F6+2t4zpzUAXCTi0QXaOpI9S514RxvUr13Hj9h2TSTJCAufq8YlJCDG4w2uyXVxfqVgU+f1Dy6z54IMP8KM/+AkQC7tCdM0u/IkweoWGSTL95V/+pfVPtX6GmfkpLF1cRmYiiwGvNyKPUHqKjG2C27w3z2zsD2k0U68+FAnh6q0rmF9dBAiWdoBKnTUxSEQJWiC81mhjfXMHpRLrTbThG1Be6hTbr3YQD1GLtm0SRgYEBJxMHWebZcE1nZxPJBwyFj0DNRyDAAKYyE3h4soaLl68hKX5GZDkRvnwVquLB9/ex1df/R7jExlcv3rNAp1cV6Vy2Xz9sVwWq8srBqg3G3U8fPAVPv/0t3aG4r5AYJhAOqU6jHDj8xuzmQEL7qU8B1GXe2l6GRPpCWQTWctGsILd3aZlMfWjLKocwcRiFk1/FfGxGHwIolJuonB6hmq1SWqMZTnwWTlvxyco95NAu1O3wEI2S7kQ4Lh4iGYnj6++/Dusv7qPXr+ISJAATx2RkN/WDdmqrCli52PwvNk1OyCAQI6/ADiv36CzNd8Tw1RgqBFSRsXo5ecJUPCCdA5cdQxosSkFHtHWe4FEgXkOXHPMNp3NBShxT+J5wSu/Kb1XgRfyGbkHG7Az0mc2OzXy0+R/CUz6ri8tPMHLFPT6+Wq3fAJe1wtyCqgRKCSMgeMpQJP2j9cXgO58SpeZrP7yEoqECcgfoeyE9U/XSY5pvATAdllonCnwI0Y0PytMwHxhn7uXxlRgo98XsLlCu6p+F4Bk4HDYgetjmRzqraYxN5khwWCXZRrw/6Oxs0D9CIhnGwVeGlbhd1IM3nsIwBepR3NPICH7me8JEBPAKd/P7PTINgmA5j3kiykwYH5lz80vzV/NNc0F4RTCm/RZAYxeMJD3554mwFfzSiQmtlfyIGyDA3UdiChsi+cOYR+8NjNQNc/cPHCMcYF+To7kNStWc42fYX+J2GXngRFIKMCX7RLgLVBec4N/8xoivQmo1VzROrd9frSund1wmu7Cr3g9tYPPyPZr7bN/uG+IcKbnlg1QX8vfVqBBa5mvCzfwBgH0OWEpsgnCizR2whWEBal/FAzi++eB9RFYKvBU2IvwMdoYERldvzoZIPopwtg0NsI1JqYmrVg9CRr8HO/Hs45kMXiW0RpyBaHdNb1z1UvKZNv0DBpP9rlsqHOqXgdchJd4+07vCwPhZ7z2T2Pyes39w/Z4gwleQFnrh235LgCtdmnNedeaO6s5Nr/5G555qfHVfLLfxCtGgUy7js8FMIg7cqwon2Y4UnckdfPf/Wf/3lCbjYynBt1tAA6o5HtuAjuxe4FJQvE1KflZAUx8TSCv9wH4oLyOtHY0oHyN35Ferj5jQNmoUqmAbBkBTUR1HtvJRc8JyR8zviNNHTpcZGbxu9xACaZwAXLzNFZH06Uu8zk5kdQOGWwZYG2imuCK2GiiuQ53kQD+m21Wf/Ee/FEEUYA1X2ObBcYKgJRxYZsIoPN974ZKgyJ2s5u0Tp+PPyoOKfDZBRfcJq1oZTRKppDbHCSVofHgbxlztlOF9BRVVD94NzVtwmwDP/9d2Q22S31hc6pad5GQUeqJ3idzh32g8dAcVH+pXxgg4WvaQCy6MmJO8zWlvIhdrc8p+sO2aM7xuzpwGvMsGj0HYumk8XMcA801BVpkIHgtXoPPIiOqBcv3tK68hoG6szbuo02NB1NFxWydjSKYBFrNgWu6NcgfA8npwLNY4dABLtoYs1k6sSFLV3SBCJ8dGNmPXAeNpoucxoKOGS+jo39rDUmD3Bt80jpVsIZjLkMpA+o19mJB6B7eYNTrjdzpYCkYxrYrCMBrch7IGOpgyX5kOqkOKbI1HEPaFhlapdRwnHSAfL1GR4c16uYyZa7p9LupA2wbzsg6u4MgD2xBA3kIQFP/OZbOIRwjUziCTtePUCSLickFjE/MmYQEHTMClHTWyIIIB2lHgXqtZUXvIjxodtpOC7d4gvzhAc6KBWP/paJJYw5S23bj5YaBgG+99Y6lytNBoy379v4Dp/nZ6SESDBhjjXOKGybBa3fPsP2b7EhG8AunRQPYx3OTVvSIKfDFSskK67CQFxmsTNVnIDCddoxbaipzLvPe1JKkbSFwt7e3A+oVj2XS1m9LSwu27lmQidkJDx8+ICnJmJpMC2bKP9nP1FZmgcTeWRfBQRAXL6yYPaYjbIENHpRM9qSBbt8x4LguEukEGm1qtMGyJ6jtSIkJzoFkIo2lhWUD1ckm5ri/eP7UgEeezDv9Ltpoo94mqzxi4GS72TDWLg/Ctl8lyBSfttcJAJKtN5bJmCSGMeTrjpFApgnTj+plJ4vEeUyGG4EZaj+yeEOVGpvhkGloz84v4MLaJdy4fstYl3XKYjQaph98/+sHBninkynTPh5Lpox1vn+4j0QqiYnpCSwuL+HNt980TVam5/PZqBNLdvLB/r4BPdzvTWcccDr+ZG12ewjForh2+zpuvXEHd966YzaD7EemP+6t72J7cxuNptOxvXXrBlYuXrQxI0D9cmsdG5uvrHAX+0GsDTLEnz14jJgvioWJWVxgwbZQwFjNZG+6PSmMQCiAjc11kzSh7ITtiYEApibGTYqAhXdevXpl4OvM7BQmpqaMAUe9Uf4QjNra3rb3qSscT6Ysvd0xN8hS6KLfGZhECNkLKQZ8hi7ltdOmrWwbU3foGyBfPEW5XrH5zvT6+YVZW0dsM4uTcZ1Z9nJ/aMWwFFilpiovykKB03PTuH7jKnITlNmIoV5q43Dn0CQcwr4QBu2+zRHaWAPiuy2E4iFcvX4Z73xwD4vLcwhGmXFSNQC6UWobiPjixUu82txEKBRzmvOBMDa2tiwDIxKPWrYD77l6edWAGD6TMV3bPbx49gIPvnmEeqWBaCCG8ewU5mbmLLWeLGfq/W7sbCBfPkJmMoPsTMauR2CyV++gWjozxjZtBMFrprZz/DjHuH9Q/5f/5lmJrEeyBQk2EtgnO5Ma2wwyXbpy2UBJsr75edpgAoFcJwS4mfbv6wes0BlT9c3OpGNoDzqIJOL46OMf4Q9+/jHCsymwSumw2kFh7wgbT1/i07/+xGRS5ibnMT+zYIGCcqWIaquCWucMFy4v4/0fvY+p+RwC0SFicVdLgwU8mVXQrHdQLtWxxWKT5Rp8/hCm5hYtE6Vp2UQsMsY9xjGrLVg8KihdKZaw8fIVamdnWFlYwcLsnNlRgtMsKGdZVAOXOUVNWkoCWI2TsMu+Y50GaiBzzCgLxEN4Kp0wzeC6MdcJNvhx49ZtzCzMm4b2WaOO9Y0X+Pzzz/D4+UNEEEIsGMFUbhILM0tIxajrH0ClTPDaSazwftwDqdlp+3B/gBALlZ6eoHJWsCyXZrdlmvMEPghIS8uVbeC20e26AHe3NbCCkwzu2LmRcmnmcLYNgOb5mdc4OTlCdSSDRhuovXYi6+qtCMhh6irnEvuS12f/Usc3lhjD2Bh108etzTqvUJuUgDczFKKUsRpLO4A16LImGVioNWrYO9i3+Y1h14oWBvwwm2ln9j5Mj5gSJdSY5jKmBAztZrNRs8J/3P943VSaGSdjBqx++dVXeLW7OdIYd5JnLjjdQqVYsaDPhcULuHTlCuYXFxw7qdNFMZ/H4cmx7Tcs8Efni3uUyWMVysYq5znyjbfvwR9zrLaZzCRSiZQ729Xr+Iv/85/j0dPHFuxavDCP63duIJFJmYyQAEsCo0OeRUaOHgMdBBINIOk4tivtVSKTwOUbl7BycQXIhIGmG3dfmGklppQD1u3d3trD8UEenVYPldMzbL/aNRYziyeS2Sz/hWwx7l08Z5I1xmBiOhGz7C7uXcxmITt8YXYBa2vXMZmdQiziMhsJLhMD295lUdO/Q3/QM/1tOvw8a3WsmJmTiuM+lMtwb+ji0YP7eP7iqdOpjUURolZtPIbZ+UWTpiIYTEkSjgmzefqtIRYmFzARzSGbzMHXAWZm5pCZGEeX0keUYIr0EZ9KIz3tR2YWCCdggPz+NvuC2VhVNBs9kySxwEq/bYz4sUwC/UEHAx/JTWHEU0EMAjVU6vtY33iAjfWv0WydAIMzxKI+DIZdAybtLBtxANRgOKpz0neBPdoRLwAhsEs+J98TSUtEG52/RbzgdXQGEcHHC+bwfc4Jft57Tjdf3uckHgVwCYjkWrR5PWLd8d/ys/ga9wLunVzH/FvncwcCOpasfDaeFXkvgbt8z+uzjo7Y56xM3kdgPO2JfDiB57yWAG89u3wCAXQCu7y+Nq/Jdcb5y7bxOvLzBDK7ueokETQuOgfwO6qJxLXKswkljmwdUirMAwby/GGAICcmf0a1F9Rem1cjFqkAQH7M/P5RtqoDiB2OwDOIfEk7QxFkZD0oFqSNJy1AQ1k8BsHILjQyYTRm9tqAvEjEBUWtwODA5qXzb5yEhMad9/CS0TQO8s+9ILQCBJqf8qlt7o6kXc414Ed9yvfYx8ya4A/HywtYCeTS/FMwRp/R35rHtqZGwRLnVzpynYBC4Ub824BOuHmpvy0Q7AGgaYO896Y0lsA+59O/1ld3z+38bvnAWncCEDW3xbQXQKg1QMCbr2kty+fl+/yP11O/CqPh5xV04frj626NkyHrGN3CG3h/XkfznvZG+B3fY7v4XAKBvWCx/q3xFSDO60maRX0jmySwV+tJ+Irz1R0rWWOjNSAQWzaIbT3fc0YBNuF8soEOzKQ/655b2JmXQKsxUH/oGuf3j5CJ27P5zmfj9YTL0Tcj1nMONlOTfKSb7cWivLaZ7/M9tlE4qbAa9rX6U7Zd61jAtvA0jZnGX7bMCwDretSNl10QuKy+E8CtcwOfRW3QvNT5zAs6a43puso452d0D81jh4s4UJu/SYTk5zTHVMNS0q8kPvF65wD0//Bf/AdDDaoGQdIVbAAP5JpUuql3MvBmfJ0NEMDD60h2QRR/RdM0iGygFcIZAbLaeLX4eQ8NhDpUm4PA0+9GcwUq8X3JJ/A70qJmu3hPgYjusJ61DuPA8D5aqNp4vekPOiSyrZIdIQgkI+E9NGhAxcjV5NSgqg81IQTcyyDLgNhGMkqT4OFcLGW+7zY8F1mXIeZBg23m/cXOEQDtxsDR7rWR8GAoQFiAqoyb2iYjIzYx+0YHHq8xV4ST48Y2iDGrNmt8FOXjNVjoSmCh2m19FXpdaVaF7LygpjZMRjB1UJJRZ7slFcG28Lk5p/mcOkxorLUQNT9lDPVZRYNZEIqvabzZVu9G7Q6TrlCYxkIL+V81LwS88uBAHS06qe7A4qLoBobSEHNRGzjvmDas8q3r8T4sXEmQjAtfwQJ+N5NxupBsP+c7tb8lqWHj1GnaoYkHUI2zDqjS22Yf8jkVJVU0VmuF7eD69YL/MtjabHQ4EEjP7/I5LB1/xFxWNoCupXFkO/R5pespq0HGWMxw9qcyJTi2BIAU4BKwzbZpk1F7uGG7fnOHujoBT9qzkbwOWZd8n9fnYYGyA2Nj4y79MxBDNJHBwEfdwBj6wzBiyUksLF7G1LQrhEbgOcyDCvvZ+ntUWb03Sj/ruINR4fQI+ZMjS83uUmNtMEQiHDP90631LSQjSRztHmJ+ag5jLKRKx7bTNSCY+sOWZl4uG7uO6dJkA/PQS4fdNn36pLYxhE1fudlo25pYnBD9gZsAACAASURBVF8yViXB4aPCEfaPdnB8euJApVjMmGyslMsihTx8rSyvWiE99vWrrQ0r7EO9SgaMjL06w8JtLLblWOv373+NQuHUWLgEPZu9DsbGM5hdWkAsHEOvSqe3bOnr/I96z8fHeScx4w+iVKQmMg/mTu5hfJyM7Iql+FvWRDRm9ymWKqP3x03bc2p8AqVC0cDNUNCP7HjGAI1as46zWsVSk5kGvLO7iVLh9NzhYB/xOTg/yNZjOnoul8H8/KIBUydHefgHfWO6cl7w/rRLBEjIpveF3GG+2W6aNi+Zq9QyzeTGwYj76qU1czA4lzgGj7751gpo0dmv15mKHsLi/LxJMZydlVEslzCWHTMgZnZ22pxzDNxeS3bjycGhyxjoOJ1DAkWc72QEF0rU140gkUljZn4GK1cv4gc/+T4Sc3EjydRKdXTO2nj04Fv8+te/xtNHjwy8v/3GbcwuzqPWaiKciJgMyOraFQs+hMO0F8DpcQUvHj3F+jfPkN85tMAHWYWWzcFDPh0wFlka9kx3lan7vCmBErJuyICmPaL2KbWfub4vXVrF/NIirl27MpJ/6ZsG/ub2Fvb3942pUCpXkMo4GQQLCIEaq07/nKzwFAPO3OeGA8e4bjHTg4Xu+iiWC6h1qYEetUAGQbR0LGHMRkrTuLOI3wq+6fzBKu+moTwg6yhgGufU2mbxEoJzjXIHOyzCWW8jHo6Yli0BaO4TZDEyIy0UDeDK9Yv48IcfGKvR52ehoKqBvr3mAGelOl4838Dm5jZ6g6HpATOASDCMRcso5UCN41tv3rQihiz0x32e671db2Hv1T7uf30fR7t5oBdAIpI2bduhL2BgTd83wMb+OhAZ4M47t3H51mWEYgGzN0++fIQn3z7BWaGCaDBmoNTMxCwWFxZsa+S47Ozt2L0YlCKARhvMNWkHW56dAjAmM6UY4qmEge7OaaKTCwPeWvWmgVGxYBzNehPVUtUcZX6+4+sgncvi4z/+Kd549y2ECNRSbq3ewN76Nnaeb+DrT77G6X4eU5kpzE7NWTYJZUXKrRIYVlpeW8Qb77+BybkcIskgkqmIBQAOd/ZMG57Brkqxjo31HVTP2ggEI5hfJBs9hmK5gmKlaBkHBD65MU5OM0MugUx6zK7z4tlLFI/zWLu4hhtXrxmITpu4ubllhWxbTRaCm8btG7eNnWbMGwKelYox1CKxMMLRgGVE5MYp4RRG/vgIiUDI1v7E5DT+9J/8GaYvXTBt6mG3Z9kD/+L/+uf43/73P8fOxiayqTTmpmZMWiLO2gDpLDq9Iba3dy0wSoDOzosjALbXaZtOerlYMHvJjBDqoBOIJbO/2+tianLKPm/FozoMvvYRi8ZdUbxUxtjM/DwBCz4Xx5QgJLV6ef7gvsNiiTo3k/1Oe8R5kh3P2jymPWRmxPr6K2Oj+31+TOTGMT+/jEsrl5FJU8osaHIkm5ubZt/J4GVxvFA0gglK9mQzNqcSsYQV9KW0Cm37CbX3q0Wz1b6QH7FUzD6vNH8y1pklEULQ9hueN7c3XuHoYB+xUVEcZoQwOJtgAcB4zFjQB8cHBki7rLWhFfOkLjbZ6vFwHJl0BvF40hj/dh7q0AfqIJ6MIz6WQpOFeivU9u8g7A9j2OrgaO/Ixmd6ZhbbR/u2779z500LZmayWWNc3//2IT75/FOEoiGMz09gfnke4UQY3YEjHVDih1IUJskSDFowWP4IZbtKxVMD11mcuz1oYxgcYO36Gi5cvohYOole3xUpo+1kMct0IoLD/QZerbOIbwWNSgsnhycI+AImY8L1zyLGtJXcww+PjqyuAseYLM9ElHIDPiuWRoY3A02ryxdw88ZdY0LTlnFCs+aBAzraeLnxApVKyTJ2JFVAR5rAugNrIwZQtVsNPH740AIlHF+up7XrN+w5srkJZCbH0B4yozWGdqNrtSSefPMEqXAakV4Y4/Fx5NLjNrYs5BhIRXBSKyM2mcTcxQx8CSAyDhBzolx7qQCcHnaRP6rgYPfYziH+wAC58RTm5icRivgx8LnMDztHxgMIxYc4KW7h5OQVjo9folY7QLW6j1iMe4pjqXN+RELOH6JfQzC91Wm6QIHB9vzPnc/kI8nnEqjpBQ4E/Mkv5t8C2kQiYj/yR2CVZWaNiFACgu2cy8yxUXYm55F8fIEe8v3l49LnoU3j31xji4uL9n2d6TnG8iPl44qdKH/ezikjkEx4gHweL9grcEM+M9eO/Dj5CsIdvG3n54Un8LcYkQKd+R1lfbLv5K99F0BS/3mBJ4ExlvFWKLh6KWTTUppsRMyzvh84HV3KJNo+OfpbQCWfhdcVluEFgK3vQ86nN90XBhP9r+sEnc8JfxBj2XGzjVyf7BOek05OTgwApgwcz0Q8tzICxPNWOu3WGGV+eB0CQRpj9ZnIR5ov8qFN4qfft/1O4D3/1tzV89t4jQgdkqwQUHgefDCt6tc/8hs11t4+N2BrNGeEXXAsJYdCG8XxcKCcY6oKdNN6EsZlQcFRVrQD+BxgJgCTRC/55vZcPkeo1DgpSCbMhPiDAGSvH+0F4RTw0JrWdx1G5II8fI/t8gLQ3j4WaVDPqcCJBUZHz+6A1deBI2Ez3rXFQLN8cz6fwE/+W+PvfY1tsKCIh719HkRIJJy01kiuQn62AN7v9oeCRAK7dU3ZBQWu3Di6wJwAXAtajPAABYfYVwI/+ZqttxFTWvNSeIzwOF5TNopnevY9A9e8tmRPjYhad8RIYVVeqRgvAC37oT4SFqV2Kxiima6x0BzV5/k+r6u5KTxJoK/ms/d1Z18dC11zUHZEmKCuL5vx3THm57VG2DYvwCx8xouzyj6rHcKC9DpxKNl9WwOjDP0+JSFNG91pqzNL2LID/vy/+U9MgkMRTBl5AcvSARSaLvarJpOiL9roaBS8hl6gMT8vg6ZNgdeSVII2DW2cfHgvMKqB1oDIICnK4UA6xz7la2Iz82+xODVhuXHQoeI9HYiXsA1ck56TgW1jn/x/XL1Xj6XZlSW2rvcuvM2ISJ9Zacs7VrGKbJLNbrZTD/Qk6B8IkiDoTYAwgiQIetDjSC0NpBEgvWlGjVabYRuSTVNkkSyXPsPbG+beuN47Ye1zV+bHSiAREfd+5th9zll77bVZBm+YDp/Le9whbGjP0WIt0NIYqWNvpheEVRm9g4geQpWD5fYOWJaXdWL5OTBYbskZaNIKOH05uV96bnmPZE3Y6W4hfima7wau05XRYiuwTf0gI6Fyqa5ilWsy8lkC/TWZNNi9oLnagPexPNViyQ5r2hTwfQYIjrWsjXX4NbkL78aEoIYcCN6FUE4I1p/vImCmMvNdLC/LJTkRTUL1N8spYJzXkRXJsvAzLS4y/FoE+Ex59mXcZcxlENVv/Gl9RsBhrM1moCqcEeX1plfmyWDsJrnrK+sPn2P4iwHs6uW0i2R4+VMLA+tG9pXaz9p5vFGQB4vtIC+gjJM2i/KW8W9dL+cTr5Xx01jTmOJPAb5aICST4V10vc/S/Ob1L723bmOpeeE2NS5UUAv410PkNKc0fmXk1T7csDinj3N4VMpkkgbh54pjkJlzpjEkjp8LgCYDejgKYIAY+qMwkpkpxJNMoDWBxaXLmJ5ZRKfVNZApRJZJKGx6zG6M0mliWI/ZP4IDtVrVgLlMMmEAMg+aBDnz24f48tMv0a600DqvIRNNGfstFYkZ+Ml608FAvVWyRNmGZD4Q6GPbxaOU3QmgU3dRD9kUk1eF7R6yi8kYXrm4hka3jqOzIxwVqYNZNsDExgIPF82ugXwkc6QSaaytrVlYMw9RhWIRG9sb1gdT05MmmUHdSGqdst0O9/dMd5PPogRAu9/DxPQU5pcWbU41qx3TWzaPOoGToQufphapRXcEuSEMGaOTHDbaQso2lMrFFwwb60tLdOD05ulcIQBCdvBXn31ujMA7t27bpv7s7NQkMOiJpbby9t46TgruQM3nmONxrK/HcVGrN5FOJXD18jXTDT06yKPPNSDgdKwoUcDrmTyNbUaQkmOXADSlKygV4eSeMqabyQM52dzJjIu8oXZwNpUxtiJDngmksr9WllZMg5TrCxOtmt2MOlZnr9u2+tmBwCRW3IHCNpE+vzHCCZQwjL3XH5o8AmVHYpk43vvW+3jl7iuIJB2zo3R8jmdPn+JHP/wHPH/+DE3mAggEkJ7MIBiP4tYbd/HuRx/irXfvw5+ioKTLcdOpAoX9Ap7/9ik+//mvcZI/sX6X3AzBQzIjGYZOxhgBpWDYzTE6tcn0tjV35LcEg7STC4tzWF6YN0cEAXfTOLdEkmTmF3BSOHOHK4wQiyZcQpU+zCFzee2iAc+msZtOGgB9dHSIX33yS0sCR4mZGiNNRj3TfUtm0jb+EkzG1R+9kFbhvI6No3doW6mXfnR0YDaC2rDUKKXOuR3aowlUinVL+tmmVjtBlEjCJAC4VvOgzrpHkmGsXFzGO++9hfnlWUSjIQM1yf4m0/Q4f2pJFAkk0inBek1PzxizaXt700DRmflJvPPBO7j/2h0kJjLotmrI5/Mm/UFW5qMvn+HpV8/hIwAdzaLfduw6jvH2sIvT6gku37mE7/3pd7F6bRmtUQcn+UNUD4v4yQ9/gp//+BdIx9KI+KNIRQm8OgcmN+cnp3mLkGB/sP+YKNccKJwHnJ/MXh8OGguazN7sZM7ml9Yjsl4rpQoiTOyYzKHd7KBMjXfKH6EPhH2YnJvCt/7gO7j0yjVzfhGgL+TPjCG883QTjz59gHL+HIlgAjO5WSRjKZydn2EYGmAQ7GN+dRbX713H7MoMcjNpJNNxiwypnpdQPiuhUqiY0+TsqIhGjU76BGZmF5BI5SzS4uDkEKelM2NjL15YwpXrVyxxHiUW6IykXvz+zi7mJmdx4+o1hHwhlIpFPH3yDE+ePDPNbrbXlUtXjU2r/SPbqEt0yz9CLB3F/OI8FlcXzGbQAVDYP0J+/9CkBG7cvmNANG0JAXDKvHCd/Mt/92/xkx//GCG/D69cu25rNtvQnGT1DvInx1hdu4jVSxdtjHINfOHAbnVwnD/C/u4eiudnY41/d8CzA27c6bkyGoagOKVNKBdAuRRGNSwvLBvgQLCdgC/tvCXYu7SKgD9kck8EjjkG6KAgu7pwXkQul8XapVUsLCzZ3KE0xmeffY6nj5/Z/oR619evXMerr7xhsgkEyMjUps2kg5A62nPLi1i7fAnpTMY0fA3sLpYMGOdaenp2jKPjvEU2UPaCYCsifszMz+LajetOWoSbpN7IIhNigQiK+RPsrG/iYHvf1ng6doIRyoS1UW3UMfT5LeEf2eRkvZpsWX9g5d/d3jZnxlR2ChPZKSs3+4lReMZwHHQRioYRTMbQ9w8doN/pwjcYonxUwN72rkkwsWwbO7suUq7ZMJkOakOzXSmN0ux3sHR5BRNzE8ZWHgVGBhTZ3omRBMwrEYra3s8BgCFzlBDHHLS6BkLTOXxylkc/OMDEzASW11YsbwQBrUO22VkRw4EfN67cQjQUR/6wgI1nWzg/Pkf5vIZOq2N2hfac0lP3X71rEkg///nP8Ytf/dLWDkt8mEkh4BuZraMUFpnml1ap/3wXa8uX4KMkEQK2ppMdzjoXi2cmTWRs+qGLCAgGeP5ymyLWLxIImmPj5PgYTbZRu43cdA7f+8MfYIZkkEgUCA2RyPkwOR/AsAEcbJ/jH//6x3jy2RP4WwHMZucwN71k+4dsbhKhZARNXw/J6Rzm1uYRnwCGkT46wzZGvTDQD5NIDyqonOTLODragz8wwNRsGslcCK1uDf1hxxwx9MKGYoxuiqM/YMTLAYrFLZyXtlGr5i0RYbdbQ3BMJgn63b7aRfb0rT+N7MIcDWNdWbaNgAPvOUEkDp2RjVAwZv4JkKPtoT2gvdG+XYAMn8XILJ1BdC7jM6hvz7+tbJZo8aXesRcg0hmA/eBy0jhSBsefRdEFArbmiQQjkEl7etWBa4LARpXPe+7WOUJnLJ1VhDNwzKuceqbawzk4nCNeIJvAMgc2vjy3cB/JsniZznb+Gidg47OFJcgxIGBMEcaWpL7vZCsFQKv/pBkbCLqzHPdl1t5jtqrKR6eRnmsg+hgUo5OP9eR+2M59BKXHpDN3Pmby1YglWGX4DvtP5186CYtnBZO4ooyf7WkHjjSWiLtxEqST82uymLa2jzEUnY3VX7yHcmUcZ9yD8RwsoMlAK0omjZPlsiz8zI1FR8xS/Q3w8+j8eoFBnQ29Y0ZjkD8FqFp7ehwLPEOxTdzZ22FAAtW9wJ2dWceOPOszq6tjrYowSVuh/jYwfODO2i/bwUUyeM/3+v0FCPe18edIEC+1udVXAtZZXr5TZWLd+J3aQRiX6iSA3DueBRJKUpLv1HgQRuPm/0utbT6PfaS55gVv1W7qL/W1sCthYF7AVSAor1GdxtDS76gm6Lyua2TLeL/aRJiObJbXSabPWAaRHgWwqq1UJ8meqtyqszkUxvHNjLCiY8sY1WOSqpcVbWN07EBifbxjUfaG5ePnApbVV5rvmuMa77Jdwodks9i3+ie76L3WzngB5zRxgLEj0Kmf9Hxeoz7TuNQ9mveyjXqePhe2I1yS73FriJvL3ucIn9J4MbkpvnucdJWYhutvyda4shPnMhv7//yrf2lICztEoJDAOAfqONq8jK50X9lZGtgCiQQUaoFQo8irw04Vc1idJc8Ff/I5upb3atJ+vYFlIFhRGkIBf6LkqyEVDqjFWYOE5ZCcBd+ruvA+GgduOvm7acGOgW2BjGw0JTOTF5QNTAOgcCTdJ4F0gYnqcD5LCzSZrdpYmCEfG2jX9s6YSkvZwnrHesFeQyAQzwHgL/Wk+DfbTqC581Q7bSs5BghSaMBp8qr/BfrzORwfXm8UyyQw2sClsW6w5DT4mQat+keTiz/537xn3Z4xFdUPLJcZspHzzPAaeeG0OeDYkcFW0gF9JgPGungT5rFvlFxQ9WT9LLP7OKRFmwc7ePt8L7TBWQ9utvkMJdPk+9mempzyyAvA1QZShtG7yZKnz+bAGDiSR1OaXNpUMQRbdXIG3pknGTbLojxOuun60Wk4ahETY0ALGhdojW8zsvKEjyUn5JnnO8SU4Lv4HC0U5sEag/ga+/xOSTbZThof2sRpkZanUHOT9fR6/Xi9NtUy5i/qOt5YsH9kj7h5ZxlkI/g562cg4FiKR2W1jZjH0+g21W6zQs82QeZiseQcUuMkmJ2ec1KELOFaGEEyShMpBq6h0xmhXOkhGEngwtp1zMyvwhdMYGr2AmYJQDf6OMufGvOZwHEm5Rjd1o5DoNWto9KuolA6tfDstbVVzMzw3S48lpKF/jaQ36njR//fP+L8oIDJaBpJ6nIGwqiXKybuz4Pv6UnBEv01Gm5DwT4ymxSNGxh9fnZu7F0mKLuwdMElmFtfx/T0PK7fvGYH5ka/DsSDiKVjWFggkzlqyQHJ/uvXO+AhioBwLp1xDhJqz3UaODo+tnpRnoB2gmsGmd4MWWeYeSwaNdDv8OgA9UYDk7OTxviaW1zCYDgy3UxqffLQT/BlYnLaWOYE75u1NvqtHqYmpnByeGQHpng0YgAV23FyZtoYl+FQFNmp7PgA1DdQ5be//hTPHz2xQzR1qrOZzAuHHIE1al7nzw5wUjhCbzAwoNbWtIDfwEFutM2ZE4ng9vWbJm9xeuiA1kwibUDJeb2MZq9jYDHlcsjy5gGVHl8CNtTKZTsyURgTVzHBHEFGAvAErYa9gct5EHaboJP8qTGCKbVBoJ/zaO9wbxz10MdZ4dRsvGm9xpmEyc1TjjG+Jx5hQswuugSSEDBWWTASRv7kCIVaEbFMAgiNEEqETPN5bnoWg84Aj79yerMEwBH0YXp+zg7sK9ev4KPv/x5uv3bVAA6SaRrVJirFCgb1Lk43j/HZL36Do70Dky+hhnYkGLTD6On5qY2FaqtmEhgE0AOhEGp1Jv2MmEOBIC5BGo4nx8ift7FHLVA6M8jCLpYKKJTOjUVNm0W5DDffh5aMjUDyD/7wD3D18sWxbm/LEtyRCbi1tYHf/PZTPH78GKdnZ8ZIp4QA2Y0ryxcQHgXRIeOh3R7rukdMv5s2IDc5ZaDXzt6ec+wkEtYnF1dX3RoaiVkCQmoa91td04sztmUgaGuH7W1GfSRSCUzOTeDaK1eNxU6HSLtDbdGuyWQcHpzg8PDIdK77HTrVGOLo2CWlCvVwO5iZm8Tb77+FW3duIDuVRn/YxcnxkSVfJLj27OEGvvj1V4j6k5idWkK3NRgn1GqZ7Ex71MLb334b3/uz7yK1mMNg5JKn1Y9KeP7lc/xf/8f/jXatjVw8hxBZ5e2erZe0j2QGt7ttS8JIoJCOFK4v7ItYlHslyh4kzKlGW0Rblkg4jWT+q1VqxqakxMfM1Bx8A5/9TWxwFBigS2A7FcU7H76DtRtXzD5wXTrY30X9tIy9Z1tY/+IJGoU6wqMQZrMzSCeyKJKyGPdjGB1h9oIDoFeuX8Dc0jTC8ZDJQ5wdHeP8uIBmqYXTw1M0Sm2Ui5SfiiCVzCKbmzZg7qx0jtPzY4RSUbz93ju4cvOqsU4ph0FG+/rTZ3j68BH67T7mpqYxkcqZPVxf37SxRQY9x8TEhMst0u8NzH6Q5UmZADqnli8u4Y1338KFS8totlool4rYekT5lC9MeoJAQqVcM7vK/caNV24aE5QRJnQwJmIRfPDBB7a5J1OYsj1MbMh17sNvf4x33//AxnUoE7UIh1Grj0G7b+24tb5hgDcdWGLok6Xf6fXNkfXKrTsGJJ0VS1buRCSGV++/jsurl2xu0i5QHoJ1zVLiaH7G7DoTdnJ9pNOA0j6MFpmYmsArt2/i8vVrpPXYGDg/PsNPfvQj/O3f/BDbO9sGQL/56tu4tnwVoy6PIIwE6uAgf4BSpYwLq8u4+/p93Lx9y+SAaHtODs4sYScjeOjU5VpDkDJfODEnSyQTtXE0sziDqzeu2/ilLvug00O31kZw4DMt5u3nW9jd3Db94UQiYvaRjjpGm9RabURTCSwuLVnUCNuE1+UPj/D86TOb75lk2qQ9aNON4ODzI56I2hrAha/crsEfj2B6bhZ72zvYeraOeqGCeqluEUfvvfcNszGMNum2mnjw5ec4PS8hnk7Yu6/evobLt65h4eIiEhNR1JsNk7wgiFSvtszBFQ1SZztr0R22zx4MLZIunaCXcGAs4/3DfZTbFdO8z81M4NL1q5iemUO5zsScx6hWmpifWsSNqytoVYHffPoAW8+3UTqroFGtmxMzFAhgbm4Gr732GmZnZ/Dlwwf40Y9+hNPCGZLxGC4sLdlP2ns6Keg0Zx6Guel5ixqampxH3ORifOao4PpKrVoyDzNTaQz8XaRzaWPgF09LKJ4VTWOea8LR3r7JHNCO235hYR533ngDE9MzpovdRRdT8yGk0j74uWdqA49+dYB/9T/9z2icNZGKZjAzuYjlpVWLUGKS02g6iV4AiDH55tUZhNJAoVREvdwBhjHEQ2mTrRn0gFqzDH+Q0RkRpCfCCMUDiCfDqLVbphNerTUQiyYxNZ1BqbyPw4MnyB8/RX9UwrDHCA86GbuMgXd7p4hAL5eg1g7gfgJTLkxeB34BXNpbiywj4E1nK+3puRYqsk/naZGhRLoiAK0zo8BVXkNbwOfwmTqba5/M9YfX6HzKa3SWVTI/zrEbN268ACYFBIr4IbyAtlFgFZ/hBY8FRAkA471eoENYAe/TcwQw6Tu2kc4AXweJWC/VUddwX8V7BNjreTobqkwCcfhT72Cb8r1G2us5AJ97Ga8DQRIc3JjZOXqclE9kGmEYjFjjO18AqmNNaK6Ndg4fg6O9cbQo24XvpcWMJihPlMDE1LS1F9cElu369etg9AvXhjITjkeC5rw0IGpAXMVvyZnliOA6rjO27SHHuZjYdyKP2V57LFvKz4ifsByS5eR8FZmL9wsvIcmF7ULSi3AP9YX6Um0tfECOBC/QKCxEZ0Ldw2tZHn7u5oB7j/qCY0FnTdvb+8dSHGPyoUXliXgyTpoo8NDGQs85Il6W1RFMvCChxrUIaS/JgG58sWyKKlY5+Q6Wnf8FaAoXccDiSwBa53+d6QQyunOrm5NqH+7PNE5lA+TscPPaRVnIhngdMMLNhE2pHfV+OaG841xSOOpTOQy+jiXpXC8gVudgnd2Fd/GnN6JaOJXmp3ARXqd+4PgVXiFAV7ZLWIXGku1lxg4Lw5eiESMviQRIeUBJeOqZ9s4x0Ktyqp7qJ40P9qfsj/Cvr48V4VheOyfA2OtsFGakOssJor52/ez627t2eMerwGfZcO/YYtmFLfK9wkm0PmicqU2FnXixPe5jVU7XH87O0+Fk5RbQPLZnRvofJye08fVv/sf/cuQFhQhyegeD6Uh7PFZqPE0qAVZsBDOMY61gdrwMiQaLGkNsVK+HhxOBFaMR0eIlD49CfrhRZlm4WWfjMQRIE1yNo1Aklo/v570siyYaN318ruQTxIyUMVZHamLzb5aJZVVCOj5PhpoHVG0AaGRYdgFm2jB8veNUb34uCQ0+U6xdeSL1Pr6fbcb7WB8Bszrk0uATxHCT3IFsLJMGogaX63qnmSMQmgPYu4jLQGjQ8afawhvexYVHmrt8jxZzXiOQXMbD6yVS2Vhf3h8NhS1cmW0mAJ/lI1OAddCiJWDea6T5LIJRehb/1uZGZWAbsV15Pycb20mAO9vVEjGNheJl0KXXJFCZ7UM2ja4XyM7nyCPPdtKYkofSa2xlCMUQ4LvYPpYsbuw55jVK9kK2oPqJdSIgpj5xbe2yu3Kjwu+1KeJ44n2SuGDfaEPBenLj7wWl6bnmPzkXOPZ4vzyov7OpGmvBs7wqi+rDNtJGWY4LgdBeZoIWBu+1qr8xADwa8/yd/zn+lExAiTC1gSMoLG8l36sIDIHQ7F9tqFVP9T/bje3BcrLdKPvwgo0CF6rVHWvnMTkhveMMzyfIWT9OXQAAIABJREFU36W+ZiCOXj+AwTCMK9dvITUxj/4whPnFS5ieXMKwN8L2+i7QG2AimcX87DSCQR+a7R529rZRrBaQmk9hZnnWEs3lJsgCduAzgb5eE/BRL/psgPP9Aj754U8R7vkQ6fsQ6AH7O9voEvxMRk0bnCH/BEIYrqdwIkpx+P0B9FodnBydIBlJ4Ma1mwaW7WxuGxAeSUQQSSewcGket95gGPsUMlkWBGhVm9h8uoH1R09wdnRqHuJ0KmMH03K1imHIh/XNDZun07OzDsD1j9DhoblUNv1LAoqUxSDTuVqrIZvLIMW5ODuFZr+LYqWMUcCHm7du4c2338LK2kVrg9PjIqrFqmk7hhFEvVTB8cGhgVPl8rkBDDOLs8aspUOAoAUPQwTlCaLsbG/ih3/9t5agheDzheVVA5HlmCKD+7TEkOK8hXqTmcaDbq3ZsESNPDCTvWmyGPMLmMlNmj4wM4pPT04bALZxvI1CuYjURNZkGRgCLicak/QV8iemeUywYmpyxkD1UrVmzCEKSNDGpNNZzEzPOXuNgIGe+7u7JnlB6R+CuDyIkzlGBgclTUzuIxgwYJdzlRqcxv4PhJEIx62cDDmfybnDyZPnz3BaOjF2XblRQmoqZZIg1PudyExg1Bvg+OQIW+vPTa7i8vWrSM3kMLOyhFuv38eFi2umTRwK+dFWosvzOgpbBWw8fI5nj58gm05ibWXVDmM8oFQb7Ou0aW7ffe2uaVlT1/qnP/sJdvf3TQOaofF+1nocuTQ1kbU6kwHN0PhhwGeAHEFjrt38x77hHoCgHJnyBL3/6I9/gNuv3EQ4SD3PNoZMWtmlU71sWrq/+c1v8OjJYwvZp800hx9B/1DcQBP2OaMbDKiIUC4hYsnpyGJk25sTivqk6Rzm5+acLFa7Y0AqE31SA5gOl2ggbH1hmuxkRdCGDLvGAE+kY5akc9aSaXXNWdHs9gxYPzk+NZZgJjlhUizUQneHlDZqzToWl2bx1rtv4Pa9GwYmNSol02Y+3Ns3AHzr6Q42n+4gNIphYWYZkUDcgJ5zHhQHLfQDXXz/z/8A3/yDD+GbiqDfcZIlvUIHJzt5/J9/8W/QaXSRCFBaJGbgk1tXImZXguEgmj2u7Q1jQJOhReCkQ61UML9A1uYhmebSIZTtJnjJ9SqbmsAkk/hlJi2BJ1mQ7X4bff/InB03793CN779TQPruWYc7u6jclzE/vMtPPvsIQJdP+rFGtIROjpmLNFhep7argMkptN49b1Xcf/d+8jNTYCwdrNew/FBHtWzMjrlJvI7eeS3j9Fu9kxDOhSMmdTNzMIc+hhZYtKppVm8//GHFgHAfoslw5bsj8lOH3/5APndQxuzM9Q4TqVQLjlJNzKYbQ/c7jvb23fO7Xq9hqWlBUtcefeNO1hcWwIcLo9eq4+tJ+v453/6sdlGOiScXrbTbLQ1mfY2mzXJi+/TyXLnJjrUhz88xPbmOp4+fmRr3uUb1/DOu+8juBADqCTj5CAtyd0Xn/8WxeNTSxJKBx7Bwp2tbdv7JNPUfb+N+6++brbo0ZNnNrfS8aTJzSzNOo1ksh45Dz7//HOTXWIEAcFxSkSRIU6NYo6L2dlpvPHWG7jz5mtAKuDCfNy2E51CHX/xF//aWLTpVBa3rt3GjZXrKJ2VbR2jTaM0A1nc84tzuHT1Ci5fvYLOWCOT9vjhw8c4OcobQ5bzkXWgg6vZbyG7MIHZC3O49+arti7YXmLIZJYd1M9KKJ+eo1mqY29rGxtPnpmmM99pDOZAEOVaFdFkCndevYdrN25gcnrKQBrOwfVnG9gYA9DUX07FXYLG4IhSCzy7+JHIJtHz9+GLBLB89ZI5Gc9OT/HLn/wCJzuHGLYGiIYTuHL5KmYXFm1dSMWcM3Xn4ND06ZcuXcD1+7cwv7aIeC6OWC6KQIj7eZdbgJFM7EPmj+DaSs1TsrNYHj6PjkjOUTpHN7bWUe02EU1GkZhIY3p+1pL3DUZDVGpMZNtBxEc5kQlMZaaxub6Nn/3Tz82etGoNJ/USjYw1sp3Dk3t1Rl7sHey6EOUQE5OmnUOKgBUdxJE4EvG0SRTNz13A0tIF2zuxz23cDzhHYiYxMrGUQTwdNkZmudjDwV4ep4fHKB4XbP/QrNYs4SdtKZ0C6YlJdAZDxNNMKBxFNNFGLOHHRHoKqUQIRzt1/NW//Rv8/EefoN8BMqkJZJIZXFhdw8WLl21vxITGuZkpZCbTiOUiNs+7LaBVJxkHiIVi8IVG6HSruHx9BjPUiabyFZNicu6GgfMz4PDwHNVKC9FIELFoH599+WNsbn2GISoI+lsYDFsGnhvA5CMTtm/5QGIx7iPHEhl9J6Noe/yxVqvOnDo3cm+l73QeE6jkZQF6QQb+7v1bydL0zBdnpXEEpAAaL5lJZxQRzQSYsAzse+6j+P779+/bWZyRErQt/Iw2UKQ2AYQCNARYiGiis7cX6OC7+T6BHbzHe/YT+CSsgn8L0HPnageAeP/rHMyfqmetUrExqecJo2AdeI3O5TqbCAsRYEvJIQNshi91q+1swtwvnI8CXMbJZNQv+smoOoJbjIgxwt1YksH6iTkEms0X5xcjWVE+g21DstoIpolOeTfumfj5T3/6UysPQWjaJALQTKpLAJrPL50XbR5z/84xQQKczmcsL/tNBCyOCbHd7awdd05lMSatP8fa1mo39aHOwJTfEpAp7EjnRwGnrJc36tYRrRzwK0zJ2NuJhL2b38sZwffyfp1X0+nkCwKTHODCBAz0HANiLBOfSfupc7/DMV5KEhgQOnzJpnYgaOjFWNF9ijCWE4fXsdyWG2IsqyOGsvpd52qB1qwDv+PfOlPLMWHjYjxmlcdJc8o7l/gZySnCfTRnvGCvJDj4LrajysX+ZT28ERR6r96hfhfr2PtcYVCsryuHY7rL3njnOueUbIgcHMKYvH3L97EPVXc+m2Xkc0X+49os2yUQV+Xlu0XEE6YhOSA+16SGI44AqjHI33mN2kHOAc5n7zjy2h/hNMQhZMvkTOHzXjovXur9aw7ItnttEOur+SPAWBiGEXfGhFDLLzKW0NV7+TyRMflMjSfZSeFpajNvNAnfy/9e+6nrNIcFkGts0T5pLXJz/6W8kuGRY+mnWMxpP9PmsCyUwjGMkgC0OpQvkXSFvB70qPAFmiAqiBYHdYQXLddA5TNkwFVgeQgEFPNvPl8GzEA4zyDmd2JWC9ASa9Uxeh1IxecrjEiLqxZ1fievB714xlAxOQO3kAp0F+OT71c5HGjnqPUCllkmvUuMWDauwnoke6HBJc+RNfz4nwA4GQR5qnXQpWHg76wr3+0FfOUBsSzwpZIZEYHB7C/Vm+XUBOBr3eBx8hP8js8khV+DTpPGwtjHDgEZUE1gbWrEQlVbqS0F9moSeT1EWrzksWEZmHBLz/a+nwxojRmWRYAy+0XGxybH0CWtJEAskJdl4H8+j+XQeNI4UjlkBARCy1DwPrYp+41AFv8mI4nvYFlkxPg77/FqUUlORJsXGXH+dB4rlyCB/228DV+GZbkQPae3xJBdbTbN0A8dM5h1ZnsxZJT1IXjBz7g4sz+5WeezZaj5U95X50BwCzbfZWDzWDtWY0aGTIaL5dVc1VhiuVUvL4NAzhc+S5tobRpVZ3kaXR1cYkH+03yT40ReZM0hboT4LDoQ9CxnTN3GXe0rZ5o3DFngOq8X+MyfbgHmXGbCKccklyYX9SZYbz/1Y1nWhvNkB4IMLR/a5i8cTCAcSqHZ6mNyhknmbhkDOpGYxOryVQuHP9g8QLPSMGAqmYjj+fPn+M1nv0Z/NMTr33gN7//hB0jNhhB0Ubx2XqcUbafZRb/RR6ATRK/awbDUx+YXz1A9KqBJ9mmth8p5Ea1GGdFE1LSTKe3QIhuA0CYT9DWbyKayBhSQiXt6dAx0BhYmfmntoiUw290/QJUSD4kAbr95Hx9+9yOkppLwuyGIs3wZx7v7KObPsLuxhY31dWNU046SmeUPh7B9sIdmo43ViysvQu/6vY5FN1DLdGmBchvTltCI88lsSiiE5GQG5W4LXd8Qy2sXjMV35+5NUDayVh6hUqzhaOsAx7tHBkD3mm3k98mCbqJWrbqQ/1wa4UTMFrcbr9wwhmgoBXRKI2xubuJHf/9DrD97biDjxbU1Y8vmj07sfrJTS/Uijs7yFgL9/je+gSvXrxlLeXdn3+q6u7WNbrNjCbkm01lrEx425mcXTGPz2cEGto52DZC5ePUybty64fSJuz0UT8/ws3/4kTHPs8mMtTuByvzpqVsrBiMDPci8JjhuC3R/5LRQN7Zs3L3/7nvIplNm5ykFQU3leqNq0jAM7R/4Bqg3mxiOD2uUSCEAHfWF7J2ZeNq0d/f2dkwDmVrf+coxCPJMz88gmXROuflpp+/38KsvjUm/du0Kbty/jenlBUzOT2NuadkAYTp8KPdBTdTKaRnF3QK++OVnONjft4Sm1HYOBZx8kUUjZBm+nMJ7H76HqbUZG+BffPE5fvzjH1sSy26jjUGb7OG+AW+5TMqYgyapQv3X+WkkMmlMzc/i+rWb1m4EyDaebRgYtr6+YYff3//ed3H3zk1EmWS3R7mYPlqNmkkObO9s4tGjR1jf3DQpD7M5Ab+B9fGA07vlXInFE1hhMsxFAuBpEg1NWoA65JJjojOH0je0yY16zZI/8pBHJjuBaIL+/J6/0x6ncxMGBrXJ0g+HTG+doaxMcEeN5yZ1Wk2SJ2j9dPP6LQNqyGx+/PihAY3dXgsXVhZw6epFvPve64jFI6hUzpE/PsTO5oZFbZAdenp4Dv8giPnpJWRT0wYQE+TdPT5AIO7Hf/gf/zk++MG3LKxi+2gH5UIR05EplPNF/PW/+xsLP0+HM5QYN112rgEsNx016VwS6YkMclM5cyAVz89xcHCIUqGOVquNbJYJS9O2seT1LmSxZ6xu29P4Q6AeL6V0YmFKR7gkhbVWFX0mz8wlcfO1O3jvw/eRm56wd9OBUzw6xsaDp9j46glioxCG7QHalaa1s4+yD7M5jGIBZGZzuPPOfdx951VjQ/siftOQPs+foJg/RafcRnH/DKe7edRKDQN/m023Fk/OziAUD2MY9uHK7Wt4/+MPEJhgskS3N2If7G3v4enDx3j6xRP0m23Mzcwhm0rbAd72RKGI6YR3+gOLxmjVG+ZIqtdqpm1Ou0QnzPylBSDtAOLGeQt7m/t4/ugpHj18YDIP8VDENHA5FyjFdHzsbObS8gr+q3/5XyMyGwOawMMHD3B2dox2vWIRJHQ2LCwtml471wJKBHGMHu7smcROhcm3x7q9BigxKieTwd37rxoA3Wx1jN28ubltoAOTwLIM5tCy5NUuKTdDxCnF0CO6PRhif3vf9H9puwjGxJNk4F3DRWpZB7iPDqHZ7phcB6V19nYP8Xd/93fmRLp25SaWJhZNIoWOeDL1iGlwLzs1M4mLVy6bnWJ0AvfvBLgO9w6NjU22L/vG9gthPwZh4Ob9m7j/7utYvrxskkN2NumN0Gt0zJFRODxB7byK/e0dPHv4GJVy2Rwsdl5giHzQj7XLV/Dqm28YeMz1hbacib1+9pN/xuOHT9Ctt805FA5EMTc1awA0Wa6MFEjm0ggkg0hMZXDl9k1b08qFEh59+QgPf/Ul9p7vIBZK4OKFS8hMTo2TOxJoAU6KBbSGPVy8fhmr19cQnUwiko4gnoshEnN5I3qdkUmvtOtk8+cNEKezi0479jdZlrTNdKbRqVppVs35x3U2Mzlhc4wOdO49Otz3jfwI+yLw9X2mw108Occ//+NPcbBzgD73NLmcAdCUn+VBn3tHgsyMDNChmxqpbOf+ONKyT6kukpDiGWQzk/jg/Y8wMTFpch+0pxwnlLZhv1E6Z/LiJBbWUghHgUEDaJSB/a0CHn/1yCR4OP7o9I5GGME4iRSjMiJR299EEn7Ekj1Q1cLnC6HfG1lC143nW/jtrz7H8dGJzR/ugW7evGVRUCRy8DNGcUxOTRkwb7s+HwlTQ9QrNQx9ZHtmkJ2KY24pgswU4I8CpfoA9U7LIqSCEYLijihQKRXRbJ/i4ZNPsH/wAP1+EX5/G4Ggy81Am0inrAFYBgQS/CIjOggqIAoYFQhE2ydilwAHAQciy2gfzba2thzr5OrsrT0yn+OABXfe1VlPIBWBFQMKPMkDdf7xgtz8TKCVCFS8hzace0FF+wpYM/JGt2tnJckb6J3ao7O+3jODzsnecprvanxeErAkrEFnaZ0bved9lV37/a8DQQ5MDFiuAS9oqvZTWfk37aEAS50heA/tFKV/7LuAmwc6o1kScBL3xhHkZAQKZNIZy/pi2DdbLDkA5m0QxsL7TcZnjFUIgH7hPCAQDeZ5SNi+a+3SResP5vPgHvLNN99Eo8Y8Ww0kIlH62MBksIw04XsdyO7kMrwEJJ1nBcapv4UTaWwayDiGNHR25j06/1k/DR3opvHlBZe9AKX6nvcKgBVmITyF7c29HvvWC4LqfO/wppdJ2Xh+E4CpMfSSkSmHBpPCO3kjB1a68gvvoQSHgE3XL26+aHyo7YSH6dxqe6ex9IaNg7FDQ2NVY9cLQOqdaj+dUXXe9oKkAqd5/tYcccChk/bUGNO4f2knHGta80OYlOahsDR9LzCS16kf+U4vc1qYDOsiTMWLKfF32QXhiHJ6CItSO/B+4Y2yOTrfq5+FQbk+dViD+kO2wfuZxiTfxT5heUTqDIScFrv6WI4+/hR+ZBiGORBfyoyqzQXgsl6ce5r/Gk9qX80PzW2NMd6v3zVGvWNDawPvM8nCsaNNAL9huePx6K2z5o6tzeMEgepLXe8FvVUG4WUC3sVGVz28ttnWpLEDSH1Fk6ZyGH7HqEjLD+j0zZX080USwv/9f/gvzIRIeoI3kelAUM4ZOseQ5aBmIeUxERirRhMgK0Ojz/lSgWFm8MeLpYwDBwUrogGpins7W42iieU1UppYLDcNpxZcr6HjgBY71TJepxy7T4ONXls+R4OBz1Jna3GSsdTGS14GY73w8BqLmXHk984z8VJbyGvANEFkXGjwvINLwK/KQkCTz7ONm4XEOk8Mny8QT3XnT9NVG8sp8B4+2wDN8WLPcF6+g8/h9+GwmwACAflT4VXyErOOYluzLdUPfAafJWkL9a0GP9uOxkqgK9+nBUFeJiWCFCjNelvinoZjDmiScAzxHn7Gg5O1D8tF7VyfY3zyv8LIBBKzjHJUEMRheTkGxLZm+1hYd6Nh75LREUDP9ue7eT0PI2IIy5gJoOV4YX35LElgCOhm+2oDyT6TkTavbizu7mHCL3MkMJSZm/WXWmYaa3bfwI1bvkMOCpaPGwm1Ae8nm0obBjdmXoZquHo6zXSXR+plYkrdw3dpzsgjzr7k90r2x/sEIsvQaVx7F3VvaB/rIkCc92rsqY7aYMsBwM95HW0SP+McYztrw0SPmxZU9TnvEQOa5dH4k5FU+8t5ZRvioGM70MNtThRGBoS5uXNapu0WEzTxMEFnFBswiEg4jkggiQZZYAjh+s37CEUzCPpTuHntHtDzo5SvoHJ2jka5bpvUnYMdfPXwKySzKfzpf/RnuPfRRQyiQKU6MHYwgQSC6v6RH8POCOF+FKN6D4G6D4fP97D7aB3VfAGjBgcCD4RF05klaEp9ZR6OyO6ZX1BypAGY0ZdJxgbtHhqlirHCrl25anIcpWoFxVoFLbSxdusavvGdjzC1QNkGx6ArHDawu76J2mkRxZNTPPjyKwNEOE4jyThy0zPY2d8z9ub91+/bHLKkoeDBvA8eSKnpODMxaeOJ2nTsD26sB8EREA8jOT2BN997C9/+3u8hdYHC2I5h1Gv2sPt8Fwfr2+jVyPoaIb93hHarYQAv692hVE8sbDaIUiLU5DQdvU7XQs6pffr8yVMDwnnNlStXDPxi4kYmamp0G2h1WwY8vP/hB1heW7Xy7e3t42B3D/n9A5yfnhtIStadHdhGI0xPzcIf8eFZfgOIBXH91iu4ffcOrt28ZmsHmdPnx6f493/1t/jNJ79GPBjF6/dex+z0rIEvJgNVq1vYNxNJXb3mgGtuKJjMiYmgdrY2TdZiZmrK5gC1eBnqTqCn2W4aY65PzfgINXMbxp4kiBn2hRAPRhDzR3B15RJmJqZQLVVRrpVRbVaxfbBtAM3E7LSFcnIO8t3TUy46iMxchisHE2GUm3X4wgFcunYNN2/dRCKRNGCKTLdGuYm99X386ie/QOn83Pp6KpvDZI6JImumr0qJlIWVJdx5/VUksnH4g0Ct1cLDR1/hwRdfYntj04D6uoFefUswRicBZQu6owEWLixj9fJFY2CTwUZGarfRR/G0gGfPntl4ZFvevXMbr71233S6mViSIag8+DNEn21D5h71YgkmWlJWHlZoi4IJ0zanZEJ2cgoXr1zF6sU1TM3MmV6qj8xIslyrFRsXtA/xiLMJTJZGlj01V6kJzPFBeQkeahnanEw71jsdBbYJHPUtWR/bOktWab2KQqOMgQ/GiCdIcvPaDUtuViyU8Hz9KX7xs59jfeMpZmcnsbqyhEuXV5DOxOEbDrG1vYH9o31US2ULzaee+qjrx/zMMhbnFw3029rZxl5+HzPL0/iTf/FHeOejt1DrVnF8lrfx0iv1UDgoGPMRPZi+MhOXUrqB9q5QKqDVa2NiJour16/g1t3buHBhyRKRPX3yHF/89rH1BUFpS+qYTqPIZI8VSlt1cHiYN9vNMcbvVi+smY1g5BWT4tFp1hv1kZ2dwu03XsO7H75nEhxcT6rnZVROC3j02y+w/tUTDBpdhIZ+HO5S676Dyak5JGcnEUxFMb26iDtv3sfK7cvIzuZMd3vYG6LXaOHs4AStQhXlwwJKR0UUj06BYQClQsnGQiKTNCdJNBPHq++8hnvvvA4k/ahVGwY+nJycolauYW9rB7/52a9xflbAwvQcJrOTtp9g4rpgNGbOCuoJMukZdX0pfUEQnMlOGc1AAPrK9avwRwI4OS9YiHThqIB6uWZz/fjgAIlI2CSOGBnGBLDnZ0U8ebZu4/Cb3/49s+vHZ8c4PD1GLB4C+l1zTFEHmtIKdAoyemBuesaBTYMhSoWik/oaDC3hpg4IjCj84z/+Y9M1/+QXv8LuvpOaYZ2a9ZZJo8UjjljBtZHAJkH2GzdvYmnlAjKZ3AuAm/OdcjFMcm0HnaDPGKMCp2bnFmzd36XmdT6Py5ev4t7te+jV+xZZQ4kLS3g+PmNwraejhnIffCfnOB1PtWrZkQoIyPZ6jqAR9mN2ZQ4ffe8jXLt/E/Fc2KIcKPfZbVKD2Yd+rY3S8RnKhXNL6Pjw4UOcF4um0WuHOjLMEjHT4b5557ZJmTCB5/z8HPxxoLhXwK8/+TW++PQzHOwdIh6KYyoziVSMCV1HaHebCESDSM9lceHqGm68fhdzSzPoNYc42c/j2WeP8eBXX6BSZBLDBOCnFjCQTceRncxaeQPxsAHQc2tLiE4kEM0EEYwDgTEAPWLi4h7XxaEBtD/6+39AIhrF0vyCJSPi/oJtS4ZvrVEzSQ+yqKcWZzG9OI9kNmOJKunwoswPAWgyqs9OzhAJxMzh+8uffmoRR8PO0JJeRsMhdNot1MolY2BTUou6x46AMEI0nrQ1g3txRpvUaItqTaQSWSwtLOHy6lVMTc0gl51Cj9dHo0bmMHsY7sGX9eHSTUZsAK2GSXgjf9jFl59+ZuPCP/ShVef+2yUGjiXTSOUmXILVRAjLyznE4mEDn+nsKpfqxsKlNA73KWR7zk5NGwubIN2g2zd7RJmqeqODaJIANMHDgK0BrU4XiUQUSyvzprsfy4QQTfiAENDsNywap8P9WThm4zmVCODs7BAnhU188dVPUansIBJnWH0Pg2HTOeKM3e9Ye0GbH2TgBpFIUnPUMToFYHGNUYSlgBeBSAJvdLa1s6TfhesL5OF7tL/Vfe78/LtsQIFiBFZE6LF5P45iliSgOavGmrbufOnsgwAaAgkioXDPLWIS24bXiNCmPTjL7CURMWKPzxMQJcBdoJEADy84ozoKBPo68OIFQAS+CEPwAoB2Rh+3C+spTIDXCgSzdahate/Y/vxb9bdIF/8YjCSI7AHx6QyyvVRgrEdNl/OYDCVAke/v0aExBonsfPFCktCR8hgtwJ/UfBYOQ1THgCna81DYiAyMRCCRgRGAtJWffPKJzQMX9ZtCNplCqVyw8ch38iDJOnI/ozYRqKXysc7CbnROU//qDCqQ1Qsg2/jsCxh0ZC7hFsJ51C8CSr1EJYGXAjyFBfEdDrNwThUvSGht5HG06CxvJKIxE95ANJ8DQzV2CFiLrOZwAhd9pDnV674kwrkyOvlPgXjCPHi9QFDhHyyTcAHNIZ1BVX/hCSqP8AHhNSyzyGKuv1xktABozStbc23sOHxGZfC2u7MnL3W+VUcv+Mz7BD5rnn39b5EMVR5GJvLdkvD1zl2ROoWBaY6pv1RuAa0vcSlXB/W9AF0vAOpwlZfyRepXYUYGgI5JiLxW531+zzZ1jHoXuS1bqXbj+0Tg9JZD/ax3iTwrwqjmsgBbzS2NDYH06n+OZ7WX7vG2kcYxr2OZ+X6XRNjNX677XnuvcqndrBE97Si773UW6BpvmdW36hdvu+s6w21J/g24SBM+e9BzUh7qAwLOvJ6yVs5+ufFJfIt7Rt//+t/+pyMZW9M+jUbNgHGR5uDWwqXOkDERMi7PBT/XZNMCqUbyNoIAZxkSAXPyvOh5MtYCmjRQNRn4bE1EvU+sU9tQjhMScALIG2shY0xAlEw6fZIxiCvAmO/UNS4s3xl6L4AuQ6yBrckr3VuB2uoA6SsJ0OR9MnBucXcsXS307pDrkgrwJ+8nIMs6sUx6ryYkr2cZBNaS8SWpDMeIddmyVVcC0DJaDux/uQCpjbWACwRk+xgrZqzTqYnAdmfZeKAWqK++1iLC9hQILWCQ5eF9Ym/zoKEBzHd/fykfAAAgAElEQVRyYDJ01Qb0+ODK53FMsq4EISV30q4zvNexU/lcHnj4n3UUa1pjSc4BllFSDZq8XuBTBkFgO+vOukpfWCC6tKVYRi2OvJd15vVabPg+fq9FU+/kZ2TL8d1VavwBlsjH+njkdMH4bDl9rM/9bhPEezg2+NMBuc4VLUcQF1L+Y1u597mQGP6uUB3nUXWMaf5jmfk+bUilZc6/WXZv+ArHIt/F9yuMSH3Odta4Z5nZXjLU/OnVRtd40UZEnmOWlfXW3OV44bMkLaG25PzRAs12kB6UhdeMw5rk9dQY07v4DMtkzfkWcc4RZkE2493rmxwKtYvJxu91HSAzGDpDGwjHDIAedn0YjEKo1DuYml1EIJhGMj6N126/BX83hMpxBdWzCo52D90GJeQ3bVyCph//4FtYvjeHKhMwlWhv22NjTqAzhFFnhLgvjk65g0Gpje0H69h9tIl2sYoIlVp9QP5o38AYhtUiGEAyl8Hte3dx//XXkJucMM3mp48e28H55ODIwPDKadEYvPfv3jXt5WqniWKrionFGbz6jbcwMT8NMs8CBKCPjnGyf4jC0SmalQoO9vbw4MGX6HTamL+whNz0NPJnpzbnvvnxRyZlQTZ0NBgygGtnexvNSg2ZRNI2v4o2YLuXalWEcwksX13DN7/9Lbzx/l2EZ0kBB4p5MgRr2Fvfxs6TTTSLNWMHFk5ODVwmkEe2d7XTMFYrWeDvvPuusUC0hhQLp9ja2Mbe9pYxNQgcM5Q9lkiYPrM5VCI+yvDi8vUbuHef8iNzNiQLpwWc5o9xvJ83zdFOvYlGpY5mvWHzgGB2IpdCdVjHmx++he98//eRnA8DZHKVgIMdhhKf4PNf/Bqf/OTnGDR7uHnlOl65cQu9gWNVkkUajEVw5/49C4FnhEW5XLE2IgBE9uLGs+emR95uMaSvhtxk1pI5FsvnKNTO0fONDPjgnDNmQstpZs9npxFBECszi1hZXIFv4MKxOoOuhU+XGiXEmOgv6EelVrU5wM0BQzmXV5fNIUZm+MFx3mzT4vKShaXLscN5HI8kcbh1YJqqlHNgO2ViKQNTCaKzXdMTOaxeWcOte3cQTsVNzzUUDRlYlT86wGe/+jW2NjeR39s3huZkJmfAEzVzqa2dnZnC/Tdex9Wbr5jWJnxAvwVjsDMp3N7OLvb39sxmXbiwzDgGfPnl5ygz1DQRw8zMlB06GCpGEJr/TZ6ImAIneM+HWIRhpUw+mMTM3AIuX7mOheULdrBjiF69Rg3WhtnAZCJtusC0D0weur29gXq1jFQshclsDv7hyBiT+aOjF1FWiZSzsQyPpG3JZtMm40HHx1H5DIFIGG+++Rbefvtt0+x26wkPGkP86tNP8E9///c4ONxBJMwEJUNMTWYs2SIBXLalgeFlara2EBiFMD05aw4S2kYCk0+eP8HUTA7f+NZ7eOPd1+ELjHBeK9p4rp3VcbRzhN9+8hla1RYWZ5aQy+TMacT6VmoV1Fs1pLIJ3LjzCu7du2OasEzkyYScTx5sYHt798X6R+cB10snAdXH6SlD9g9RrBWRDCexcmHJ7asI+g+dI7XV62JqcQ5333oDb3/jHcwtObCSTkDanqeff4XdZxsoHOaBztDY9vVqHalsFsmJHLILs7h6/xbuvPMaMssz8MWCSKSpoQ0wL12z2Eb58AwnWwdonlVwsLlvERUEh5m4lRq5qVwKqakc3v7oHaxdu4RRJIBiuWSJ02wta3bMFnz12wc4zZ9gJu32GSb/5He677npSSyvrLzYp5XPz3F2nDetZtZl9eIqFi8sm5Px5PwUJ2dF0yBnCLbJxZwXzImTSyUxkc7YWlQqVLC3e0RFHZMeWLqwYo4URubEU1F023VjyNPpxnbkHCcTmo42elao/U8pEpuf42TP2jvz4PjRRx+Z1MZvfv3Zi7XTSBX1lvubchOplK3DBKCZqPCP/uxP8d5HHwJkgB5XzRFE4PPXn35q+za3nxha/9pecnxor9Rq6PaH+Pjb38Kf/MmfIZNNoJSv4XDvAFsbmwZ80mFIEJr3WZhsgpI4bv9KMCYYcExSrgFcg5g4kM605SsX8J0ffA9X711HgPm4gpQ4GRqTH92+jZt2pYFquWJa94yIoOOLQCRtX68/QCSVwCt375lWMgHoyZlJzC1Om+QCk6+uf/EUf/dXf4vD3UNk4llLAJsIxxCLMrFsE4PAAEtXV3H//bdw9f51+BJA/bSN0/0TlPfOcLhxiMOtQ9sz9HojS646Oz2JiekJc1YFYiGkp3OYXZ3H7NoCsrMh+CJAswdLCkibQ33kSCCE44Nj/Opnv0DxOI9hr29rx+rKResHRlYM/QPk5qewdGkJ2ZlJZGZyiKdTSKSCpqfdaJG928X5ScmSBzIi4OSggPUnG+jVusayptPaN2D0V90ktRi1YQkPcxmLGOO6QWcLnQS03cdHhzgvFNDv95CKZc0GzU7NWURAziRrsnb2SqRTlrA1kgkjPh/F8uULpldfLTcR9sdQLdbw6MvHNt+G7S7ajbYlnbUouXDUtPlzzBORS2PlQtr2ab0usL2dx/MN2qNtnBbPTObj4uUV3Lxxw7S8CdAzwogyWMy18OTxBg6PSwiGHBHHQKJw2DTMJybT8IWB7GTSEkEyAWuPfNMwZRDC9LAgEBwhkQyiUj7A0fEGvnr0U9Rbh4jGugiGe+h2qiZ1YPu68X6WALQdyEOOMMV1R2CMgDXOYZ07OVcNKB1H3RrYP3CJxu3cF3EMPu3hdXbRfTr7iHnGv7XPt/0oHNlKz+VeWWcXnWm0r9eZWWdrvoNJZyVzqP01CUJ0bvGf9vMC2YUJsK4GaHcd05Df87mOhJOyzxSFyefozKSy6G+BKw58c0CnSDA6xwqAFIjCzwWIEYDmuFL9dabjPV4ClM7PeqawBzr7rO0HDhAVPkBA2EhSw7GMyFiqgs9Ve9t9Y2b6i7q+yC3k6kFiifXvGBj0Rp9SloyRDIyeYpu1Oj2TKZudn7P25Dzg/7nZaUyTAFIrW4QEz5aMEHPnQZ/ZWZ35vBiA97ystmPZOYf5z4gkY5bv72IMXbNVrj0cgCo8Q0Cg6qs21tjROFb/6GztBf7dXtX1tcaVAGzusTRGHEDpxoUcDLQVKqu7110vcJ/nZq/UKJMse0FQrskCFXUG1fcsu3AZ/uQ/56ijNIE7Y2scCWhWWby4ltqa5TNylOUqcsx4OUHY9mxD7xh1gKSS0zl8zMC+MVbm7MhLLW45fvS9yisymMqr9wvcFCbHPuVcV2Q4WfdyRsmGeSVdOFYcpujKqHmo85qccF7intfZJjzO256sr4Blfi7HgMaDMKSXDgp3jfqbxD3NeYeHOIeF/ul+jTN+rrHJ61gnzQG2owBl4XIC4L02SLaD9ffOOwHmtr8Zy6DyXeoPbz/J5sdi8ReRLaq7bCKvZzm8n3t/964b3nd7+0fricar6mFjYRzZwH2e7Aad2lp7XB84Zw+jqLQvtDqFx5EE/8t/85+MBBzzAtORHMs/OMajC3VTwTVhxNTl33yhKsCX8XcBs+pQTTxv4diwArfc5HEbTTaaOlCN6Z3cmowaKBwcLCvfaV7ysW4MP9NgNpCvWrXnS86CZZNHVwZVGsucVDTquo/PZr20oHvbQQNPyQ5kAPVsthXLyu8FHr4ELV3Gcm9dWBYB53yGBP81QRxw7JJD2sZ8DHbymQy3kYdW+sQy/m6R/10AmhIc3sVD/ccxIOYrn6fwAi/LnG3CshGMlD6T+pnP4TP4t4BBgeh8Lj/jvayDdI1k4NwEdZ52/q6QIC1a3s3GqOfCvLTwy7PFOmmxNk/L2IvPa8Wk5rXaUMgBwnfxM68GkHeB0QLM5+kaMYPZDqzzS1DYLQIcr2wfGVCNaTkd+LkYzdwo2iLjd4uZ5pkMpgNJQ+gzQRtZ0OOs1wQrFCbunA4vF115nrRgO08lWdNhY6doIWA95VjSBljzV3NaYC7bifNIG0eNRS3OYo5rURPoq0VUmwLZAy3cbgy7ucx7xJ72bgy1uNhBuenY6SwLy+hNpCpPMK9THWUoVV5FPzABobNBDvTmBpJ9QCPLRFLEd23R7zqNJALQAX8Q/iEPIxE0OtwIci5HMJVbwL2bb2MiOoVKvorGeQP723tWPoJ+pXoZg+AA7/7eB1i8PYMm2VyDnsmvkCHKw+moPzLph0A3gPppFd1SCxtfPkV+Yw/1kxLS0ThS0TieP3viFsAwQ1LjmFlawP03X8eN27eQyZCJ2zYtxf3NHWw9eWYamMX8CUqn51i7uIKZuTl0fX3Uhh1MLc0biBOhjho3U8ORAUDtat3uq54XsbezhSdPHqHeqRu7lUkDCYx8+PFHePvdd2zDTD1bHorJvDs5OEbh7MykIKilzMRn7VbLwqmPC2em/Xr9zk186/vfwa171xHKuOSLm+sEvvPYfPDM5D98raEBfHwmxwjZQ2R815t1bO5t2YHw3fffMwaI5FcOD/ext7OPw/1dO2ixnZgkixt0MuBGfjK4ogaUrF25jLuv3sflq1eRm5hA4bSIg719C9um1i/Z1+Vi2T7b3d21MTe3soBAJoCPf/9jvPHtVw0cbdZgoBtDpClxsPnoubE3S8dFYxPeu/MaspkJA0Jr7SauXLtsoebzC0vITaZJake1SrC7gfzhPva3dlA4O0G1Ura1mKHpjVYdJ4VTlJoVjEIBA6CXLizaZpBh/ARxUsEYGqUa5tLTuLiwgliQDk1usMI4KxdwUjjDMMBkhDErB21Ej04qHoCiIZycnuLw+NDmAuce2YBsV7I96ZywscwEgvUuM89Z8j2C38Ghs+eUWWCoN4He6YUZ3Hr1Hi7fuIJYNkysAcVSBYXCKTafPcXjRw8tWWS32UKWCb5mZ01vutntGDD59gfv4+rNm0hkOTmoSz6wJJrb6xtWXwJ8tH30qgeDAUvieJQ/MBCXIITZh5TTNkykUrYuNFt1VM6dYyEeT1iIOHWbk+kcbr5yFzNzizg9K8LPpIJcb7mvsFwLOWMREtBjlvlGk876gjEhl+cXjTVIIH5rc92cDPwuEotYIjkyCAk2skyzPKAzn0W1aOHxb7/9Lm7duW0AHW0Vme4cr3Q6bKxTw/pT7G6vYzRkPgBqBTdMp53gHOtFljaT/K2sXMLiwpIxBrl2fPXVV3j48CuEomFcu37JABmCl8pOfZ4voVasI394jGalicnMBLKp3Iu9CstMexVLRExe5tKlNQRCfqe9W6ZdO8LZidNjZ7tOTk6Zo5iHkWaTUUWMqCti72QXqWgC0zOT433B0JI+0n4zMeT8yjJuv/ka3njnXSwsLyGTSXI6YfPxBp5+9RDnh3QG7aF2XjaA3yL0/AGkp6Zw89X7BvqtvHINo1QYneDQxo+tMZRK6gOlg1McPt1Gq1DB+lePgO4QYb/PxlHhvIBwIoKphRl8+L1vYW5lEYPACIVKycD0TqeHktmDQxTyRbSqDUR9YdNutyiKdgvxbNrG991795DOZRGLhA1M3tncwvrjp3j25Ik7EJLFwvONAVFAOpK28E6MOui2Wxj2WmYnyYAmWDYa+E22YoQwYtTCpe4yI9b8PgxHPZRr56jVS5bgc2pu1sYCtYvpBPL7RjjaP0KtUja5CeVOsf3GeG98+9YtXLt2zfZi3BfxGoFGllhr5Dd2rq3PkTACwRD+4I9+gHf/8AOgARwxSuTwyPr801/+0hx03DN4122f34H5ZGcHw1H8B//iz/HN733gpEgqwPlhDQfb+3j85UN8/uln8DHJXsQ54tnGgbA7fBsZJujOFs1aDa02HUMVs2OIBvDh732M7//ZDxDM+SwhXZcs1/OqjRnKcDCKhdFAXBeerT9FqVg2pr/tUbs9xFIJ3L5/H6tXL2NqdgZrl9YQTgVQzpdRPa/gJH+Mh7/5wuRxaO/o6GM0ESUlKI00DA2xevMq3v/eh0i8krIyoArsPDvEyfo+Gqd1tEttBH2MuHLAHaMj6Gxj/oD2oINat4nMXA5r1y8iMZ0yEJRa+o161Vj1nUbbQO9UNI1qsYTjvQM8fPClnSGWLzgZp1a/jWAihIW1BVx+5Spi2QRCyZCtE4lkyMjX7RbQbAzQqNCOtW3u72zsoXRUMpmQTqVliTcZ9VQrlWxsEqyj5AedeuwXRjEd7B8hnoobAF08O0WrUTdNfyaXTUQTmJ2ax9zckiUCpMOGdvrg6NAi/6jVnpiOYmFtEdnsJEY9H4Y9AtE1bDzZwNb6lkVscV0hmZ/Jnyn/Ek0krK5kfLINuYeTHCHtDpOPBiJ+3H/tDt5+7y1cvrKKHB3b9N91gVGTetPA4UEVn/7yc/QZbcYAgdHQ9P8ZuUNb1u53TDKJyY0DoYA5Mek8ov3jfmOEDiKJIWrNI5SrR9g/eohGm0z+AgIhOsnJMndSRDq/ch9CbziBE515vWCMzpjsT1vTPAQUXecFZKnFL3BLZ0jtqQWiuPPiS1BFZ0buZ0kKEAFN5CaBWzp76byts6H3fq4jOkPpbMsxyDVc9wlwEWDJ5whIo7SgnWfGkcP8TkxqnbH4mUBlnfP4mXCJrwONAmp0DheA9pK08pLcQoe1FxwSmOUFrGjLBAoJvOI76KDjXsDONGPNZ7aFvXfozm+9vpMYZb/rDCLwndexX9TeAucFOPH7/tC1r+oiUpT1wZhpOBwTkphIlXtAlomOO9pxOqRoMycyWSTiEdubcO/TbjYQNoa2A91ECNT5zcDvMYmPz9H5S/UX/iCCG+/TOdn6+0VytJfa3Trj2Tjuu7PxAC9BW/WzsBad8wTi6uwp/EPYAvtM5EM6vTUPbHyPSVlqU7aFnufYyy4HkspGQN57XuQe13v+N++dRxZGfaOx6AU+vSCm5q6ATL1P7xagLtzL+n4snaCy82/ep4hunnXVFqo/AT8v1sbrhTM48N8xgQXiqq2/fi73ntdVdgHjskk8c5PgxvlBW8WIEzm3vG2v9vYS83T+9uJYwgrkiBO7XP35dTCUZaSElhFrmA9r7FjSfBZ+ornj7RvZTCb7fuHMG4P9Ap1lL3itrhcOqp/CHoU1sC3k5NOYUB+wfsJLvm4L+DzhWuxT2Vj2NcsnJx+v80Yo+MbSIF4bLHxJfSx8Uc4KL5is9UZtr/6QzVZbyO56wXejGTDqY+wkc3bWqRZYUmSrk7vGJBbHEQosazwadpjN//bf/WcjDWhJSUjqwU14FyLjNYB8AD9jowtUUydpILPAep73XhbOCxa/9ET8blgF7xfoqUGthVLAtcAxfu9Ys3WbbPKgcgB7w4uMWcaM3WEeHpwMAxtJrGM2Lic1//PZ3DDxXbxHDFltJLSoCezl3/yvzuZ1ClXQBPIaJBkuMlD5vcBXGTuvl08DUJNMA1ogK9/J691C5kT1OYC0yCuEkvfzUCjj4LwzL0O2tAAI9JSB4fMF3LJ88sqwjXjw0ISXoRMgLu1A9jf7xoCjsVQGf7dQ/bGHR8ZFwHw06iaejBafLRCXn7O9+H4yNHh44j9jSIzlXPg8Lsb0CPM9MrRyCvB7TTaNR294kRY7vkeMeUlGaNHVIq32fAEOj71XzuA7iRkB9DJc8vaxbb0LCj2ythgFnedIi4762kCgSMQOhvyuUq2O52HQDo/sD9aNnlqWR4blBbA9Bs4JnrB8ExNTdr+15Xgjo42Hyq4+4XV8J9uL/SYtdW0AvW3K+ag2lLGVAXQbL+cgUP34bi0QXkeDNkcy9PIKs25u0+qkS8RiEAjP5/FzeWu1ULOsskfa5NucHmt7cYNhTqxI1JiTJtDIhG9wzgCGaBJBIwDNk3ksmsJoGESPh5gR3xdAKjqFa8u3sDJzCa2zlml9bj/ftHDz7NQk/LGAARyXX72J3NosRmGyxLgRDzjQjpnTGXpabSIRjKJyXEKjUMfu43UUdvMo7B8bAL0wM2uHYicp0DcwceXSRdx94zUsr64YaMgkaQR9S/kzA6CHrT7q52VLLDiRyyGajGF+dRHDWBDBZAw3X7+PiflZx3iv1lFkQqCjYwS40LRbePLoAbZ2N40RNAoCo4AfoXgcf/Knf4o33noT8aRLWMUERyfHxwZAM+SZ2r9MxMOFiZv14tk5Ts5OTU/yCqU/vvUhZhbnUTX9yhNsPF839lqjUMOg2UUqksBEKmPSGfzHpI3Unz45O8Fp8RTU8rp9966Fk5NN5hv5sL+/h73tXfR7Tuv15CRvwtYEqfcO9xwDs920MMprr9w0AHBldc3ANB6CzwtFHG7tGegd4al9MDS9XyZdpOMuNz+JmZUp3H79Nm6//qolyjuvVexATNb3sN3H4eYejrb2cbSzj3athRvXbxsbq9frozugbus8UhNpJJIu+d7EVMaSJ5WKVQOxnz16iM3nz9BptSw0mDrMlUYFZ+cFVDt1DAI+LK4u4bu//x0sLC/Yu4/3D9Es1/Hg088R7AUwGU+b1nEy5thn9WbNNEe7GCKeSVDM3EAEtgfBQCa9I8i+ub2OiD9kCSRpS2kXCMJSj5lhyCZb1Bua9ATbh2GegVHAnA8EIAhc1TsNhGJRA3Vee/cNzC7NIRQLoN5smZb1cX4fTx8SePoNquclm3fc1DIZYG80xNLFVbz+zluYX16Gzx80EKZZdQkuKY/CsUWnKzc+XPs4d7kRpj6yc6wPDFAn6MtIHYL9TARoG7tmyyQ8zo7PTBaFQSOhcBKLCxeQnZjB6dm5gY8LF1YshHuCWpfptI0lMj3ZVpXSuSUDDPsCmJ+dxXQmY4BiqXSO0+MjA5AJ4lJSir9XyufmSCAATdCJNsEfDJvsB/XHybAjCEJgk/acGneBoN/G7qe/+sSSK54XC5ZYiLYsl3NrHG3h6tolfPzxt20OcGNKW0h26l/+5f+Lx48eGHP50tqKMd3ZLs1mC4XTEvzDICKBsAF2g07fADKzu0kermEgH1mAr7xywxwmtNOm31ypo1Fto3BSMi1xxwRxwLmihty+pIOtnU2zb/FEZAwoMlonjnqthXKtjrnVZdy6ewd333wTy6trNgZ4aD87zOPJlw9QPDpC/mAfxwf75nBothro9geYmJnHN7/7Xdx+900k56fQi/jQC/stGsScyr0R0qEouudVnG7uoXlSxNMvHqBZqiIZjqBWqeLwaB9D/whTizP44DsfY3ZlAX3/EGVqiLe69hyyMQsnRUR9UQT9YYto4DjInxwZU//KK9dw9/VX8dpbb1iyySHzBLRbKB6d4enDR8ZWNTAgFDYnSMKYc0CAbR8MoNGoIhT2YTqXMUcKZVWaNTqJ46icN1CrdpBKZpHNUibH5T4ZjLqod6s4L5/ZupHJZs3mM+SaY4LgB2U0qJlMiQSu+RwnBNFoJ2jjmYODZAvbv0Yj1q/sP9o6i3IKx2ycc6zRUUKm8Bvvvo3v/+APzZFxepzH6fExzk6LePLoscnPcPwzssvtzwMmM1Tg+wKMFvLhj/7kj/HhRx9YhATP85VC0ySHHn/2AD//yc8w6sJ0e/kMguncPxEo4DgkeEInU4YSUHHuEVvGJt87PsTK1TXT785OMiSY2rwl9BtddBpNBAcEGZ1kB+fSSfHUwsQDA7/l12j1+gjHo1i9fBkLq8smMXLn/i1jUjN54bPHzyyHAlnUxZOC2XKCz5w3dOqRRd8PDTGzNo+3Pn4fc68tWuJF6nWX9mv46ue/xcHTfQzrAwSGIeSyswbSEYDmHoMgdL3fwkmpYGDx5MIU/DE/oqkIRkGftSntb/mkgEF3iOnsDKL+IFqVGo4O9rC5vW3RDpevXUVmMmOg84VrK1i8uIBoNoZQMmxgdiTmp4qYyWuZs7Piku9xvWEi0/ppHWFe2AHye4eWfPj0KG8saJPfiETNdl24cMF0+g+P88aKpgOOtopSSpaczhdAJJzA/AzzP8xjKjeDbCZnY4/RRwYujHqYWpnE/OIMlpfWEIsl0e0MUa82sb+zj63nW2ajCWZx/SOoRocm9crjZMlafqCOObt4vqDsETVe+8M+5hYn8f0f/D7eeucWIglKLFFOwDm3G40+6pU2KuUG8vunqNUaFkEgJysdLWRutjsd04pmREE8FUSl1rYkmdS4NynDQQORNJPFtdDqnOEg/xjNzjF6g3OEIoygoxSBY6AJwKBN496XNp2dYL+Pw8R1nc6LHKsCJrxnAe+5m6C5wAfdJ6BIQK875zgGms6OAknYZjojcE1kWczBMz7z8h6RoXR2EUhp62DDkbr4Hd+jPb/IOJLbE/gigotIT8GAO/frXKazOM8W/C8wkD91nuazvG0qoEX4gNqB1+jcx3t0nRcIjUUcmUvX6uyhc4JAIQGv6is+z+xkwJ3dya7XeduAw54DXDpdl4uIkhxfB/rd2ceBUqon+9YLUFN6SWCUzpl6jxwNtPvMw9DqdkBNdjon6SDq9l1CXA61uGndjyxqjBJ2o2Hf9nQEoAUuaSxqrOlspvOg2tAL0IqwqDIJnGUEnLWPB7D14hbk9vC95tDxsDxtfRoTz/gsnbXZBgIkvYAqrxHBz40px3oWDiCwVAAvddfVvnwXZYN0Tmc5uCdRPc0Bmsq+wGbcGHVyOd45p7mtcSngks/VnNK4EZYl3IttpLMqfwocFjDI70UgFGNZmJYi91lvsczp0NA4F8bkBXDNNzJONKfyau4KD+HnwqQERAsM13eK+BeJT7iZ2l7twz7zkseEF2rMqS9k5wRMC6gVnqhxJVvxEu95GbktDEH18uJtwufcXsJFkDhb48Be/fc6G3gt6y3Qle3Df95r2BfCGYWNaZ7yer5H9/Nefsf/sitqX7WrHEyysfxbuKXmierl2sqVR32qcaMxwP7h+xwm5KLnZRN/x16NowW8tlD4j8aRcByNE5LUTEpzTEB2GIuLbOHeip+Loc4zuJv/rk2ZJ4i2w/ev//v/fKROZ0EFuIlFzEVSYTmazGwIfqbB5u0QfucFfQWsskE0COTxU4d6wSMSeAMAACAASURBVFteJ2BZwKEGsEBZAU5iTwvs5iaEjSSjxWcJZBa4JoakAClpVfHZYjArlIDfEYzQoFVHy7Mhz44YsPJcaMKr41VPr+HWRGT4jDpdGwdvhwqgZL34HvWFJibv1X/HyHVhGzIYAgp5jTOgLsRKdYgQaPNMKk1wthfbl4d23cu2EyDMd3CMaCLzmVpgZZDZDwIBtXngfQI7eY8NwjEoKpCf700mHTOc1yiBpNjteg+fNei07aDOawkUs0xsd7GelbROoKf6SIsZ/9bzX3oRnTdXQLrkRXgd21VgJ9vNq2Ms4+EdL/Jo8j3a+GiTx59alNlmzsvVdAYr9LsLibTatBlUKBB1g/kZ29RpnTp9WbL5WB+Nfy7MLAOBGL6LRs1lsY7YGJfnTmOc9bQN1Nj7LRBdRlUOABlu1UmLANtFDhM+S5tcbW74PDkMNI+0yfMC9/xOQPULZlYgYH3txoeLvuDvfCbfK6CbfwssF4veu5liWRRuFQ65xIqSLhEDmoccA6DpqOr0XiRUYhKa4WCEcCgOnz9kyUCCoSR8gxgo6ryYXcFSbgUT4Qm0ztt4+uiZjdPMzATmV5cwiviRmpvA9OVlDILczDYNqPL5nFYqw3pr5xUDMbvl/5+t94iRLMuyxI5pbeZmrrX2UBmRkaIys7KyKqurZVV1jWAPZ4YAgVnNkmuSCwIE1yQXBAhwTXJBgGLNme7paXRXVerMyIjMUK61Mjet5eDcZyfiV6IDCLi7if/ff+K+d88999wWiud5nO8dWSo5tYXR7lkRpIifgYcb0/8chgNY29rEw/fexdzyIlgRutPs4fryEtfHF9h/9hKtSsOKaB3vHKLTahh77MH7b2MYC6PQqOKN99/BnYcPbA6y4FP+5BxnTLFnwIaMxL0XODk/NrYW9YTJ6M5M5PDe++/jxx/9BJtb62g2ebCrIX9+hcvTS7x8+swY1w1q2QddYI9ajNVqxQD08ckclm9tGOhzUy5ZYU0ypFnwKRNNITz0YzyZRTKeQqmQN8CYGsFMl+0P+wZYU9Zi6/Yt05ekM8lCUWS6Ud93eXHeALftvW3cFPMG9FEWgZvn2eW5OZobd25jY3PzFZOTxZ4Ill8cnhoIxiJPdL6Zqktwjenkg+AAYzNjmFmeweLmimlvVpp1W1f0lNnu6lXR5Etq10XUynUkEhmkkmkkUmkD5Pq+HmbmprGyuon5xUXbwKulCsrFCmrFMl589wQvnz8zJlWUDPmQ3xjQdYKavSZagx7uPLiLf/Ev/wrTc9PObrXaaFfr+P6rx/j2d18bCBPsB5FOZmydk8lFcM1H4CCXxq37d7B59zbC8YjJmRyfnRj77fG33xrLLkkgaHzcnptA18r6GsK8DqtFV2sYdFxq+MzEpBVAJNsygABCkQjqnRb80SCy05MWaCAAPUWZE78PtWYFN5T5ODjAd9RyLpZNusX2+WgEPQwxs7SIWw/eQDIz5vavZsfAn1atbuznp4+fWGBkfX3TnDnaGkmI0SYSLKAtTadTBpps3t40dqgF0zotnJ0c4/vvn+Hw4BTdLoua+TA+PoW5+VV0ugzkDrG0to6lpRWk0mmEogG0On0DIihTQnCETG6yt6ORMBKhENKJuDl8BCm2d57h4uIMCeqm+oCjw30DzXLZjO1VDhjpmG7v+tYmYum4k7FpN6yYnC/IVO2YrdVPP/mdBZOssrTd99psI+UCCNh+9LOf4uc//zki6TT6o4yverWKv/7rf4f/8Nd/YzrolCANwMkb0Dl0xW2BbGrMNJOvzi5NQod9xrUUjgUtSNPqNqywHAt5TUzm0DWN9aKBz7VK3bSuaTvr9Qao6ykJN7JDCRgSqGXK+tg4/2YRUr9jgF8XcXJ6gdjYmDGfN+7dw9LyKrIM/rNqUqeH08NDXBwd4ers1MaL7C0yypudLpKpMfziV7/CnffeQnJmAqHcGPqRIGqdkTRVs4Nwb4BQs4fq+TWKx+c43d5B6eLG+qFeKJhmdc83RDgZwxvvPMDUwgwC0bBpXxOIYnYRpSzKhSqSoSRS8TSGbceAOzw9gi8cxM/+5OcmUbJ1f8s0gzulLqrFgmUh7H7/HF98+hlurm5MM5fMTRa85HVp3/0YmozG1PQYVlZpA/zWf9cXNzjYP8WwF0C50EA6kcHdW/fRbXWs/7vo47J8hnqnZraM9pD7Iu0pg4vcU64vLi1o5xz4toHJLFpq7D2CHUHnrHNtGXtulP3Iz/NcwIKzlFuxTKN0ijnFWLu1ibv37hmzn9Ih1t58EdsvXhijmBrwyXjSAlEmI1Ip2/9yrWoBxl//5i/x69/8yoItF5eX5tRXb8o42N7H4y++Ra1Yt4AW9fJ59mKBLra9VM5bwHJtbRUP3nzDAiqVagEvdrfx+aOvUes2kB7PmP50NpMzrW5e198dIBGPWgC01W5Y4I/rKpVMItBjYLmLJguhBv1W0yA9nsXs4gLeeueh6XezlgCZ2cxoycYzFqRplpump00mdKVeMVmkfnCAVriP5bub+NHPPzRtf9qrbqWF7z95jO2vX6CRryOECBZmlzE7v2DANRclf1aaVVRadfiiAdNujiQjmJqfRCqXQjrhUv1NQqtYMZCeRXmPd/eRjMWtmO3LnRdY3drA+EwO4XTUZEnmN+YRSVMaaog+A+oBLjtVDguZNBXZ0JWbNo52z1C7qhsb2t/1o1VuWvCHmSbUdB+Ozr4svkkbSttTbVQtoLU4O2d1IfIXF1Z8E72BSW+QwT81Pol4jIxMF7RhwNzAnkQUuWkGG5Mm0cF0dx4V262ePSPHj5IrzAZgMCKeTLn6DCcnOGIB1HIZ85RKYgFef8Bp2vfaBiolMjH8k3/2l3j3vbvo9IGz8zxuSmUM+yQJDFErNVG4KaPLItuhMCamJzEzN2vzhElutVoblWodfYwIKIEAmi1X1LbTI6GF86WDUNyHRMaHUvUEz158hnrrHL5gBeEowceq7UkG3A4J6jgg2M79AacdTMaizq8CVQUISUJQvpzOxzrf2lmd+XmjDGWBFvLH5fM4P92BSvJB5KMyY0FnZ2Ulcox0/ueeL3BIPrOIIgaqDZ0erUBAAckCySW3p7O+QFMBij44CUqBdiJ0KdP0Fdgx8kXkS/D7ArEETvGnQBr51AKDdH0v+MbfGcgSOOkluciPkY8mMFHApsApnkUNmBkVmdRYkgFt/dgf+drMxBmBy/L9HUjk/Bc+lwEzI/9YYBXPg+Zb8Uw7IgIKr+Hn6c/Z+AVCxnwmsYFZbATW+OzsB5NQCgUsKE4yBQ/FqWTc9vdgyJ1nxbZX2xSskH8nwEw4Cq+tvuRYiZXJ7B1+RqQ5+WcC2Ci944BiN295ZlZfa14LfGSf8zVdm88rQpHWCu8tP9MBx87X9AKdmq/mn0ecP8nXnM9dfcWgddjVqD/9fttLzYaN5prDrRwA7QVvbX17tNe1Xtl+4Rtab5qHWofSXBcQ6V3L6iPhXrye5B6EyQjoFSYiBrReZ7sEejvMyPm5urbA9h8CsFpLaqcX9OTvWp8CYL0yFsL/2F4LDI4ymmU/1AfC6tSX6iO2V/aHfS68SJ/THODrlJ/0PqtsgeaUiH+yIwKfBeYTJ9E/4Q68nrAc3VN2QHNBNtGILCMyrvA+Pq/wDYHNss0KNgknFVYm2+ztZ35GeBvfl5qDMAx+l9mbXgDaO67C8NSfGlO1XWtA9ldYLa/h/Y7aJJvwCoi3DI2+K6I+KobIPc5s4AiA5nzk9QlAu2d2JF1KD9m4UoKDL3By8AMCoTWJvBR3TQZz7FioaxQdEJinhS/gUQAir6WOlx6solzOCLMj4680pDUYAgDN0R3p/GoSsxO0aAWgCpxVOwR6abD5Nw2t0yd0qfQ8ZLPDBK6zfVw0NMr6njTwvJukF3AlmMf3+JzexaSIiAbYBmKUViEAmU6gDIIWnfdAoMUuUFObpIBPGkkZaGfM+q5a+ShiLFBVBpJFYtjfryNALnqmqLcWjvqU/a178DMcB40HryOZEgF9Yt3y/l6Q0rt5eA8V1AqzKE+haA6Kb0BaEBk0EdOnTTClsN02NkupUkE8GsXE1BTSSXcgZ8qfN1VNkXeOHwFztoN9oOcwh2aU3qb5rAWt+cxrsO0cV80BzWVtiDJ02kD4voIY3j5gv2juaj4acD6KGjmWngNP3djWX7EJeixe1R3YIY+MZwJWPFiwv8QMJpjEtvK5eF2OKw/4LAong+OijK81omXY2HYaYDJxtKb1HRlGtp39wLYJ4JfBF6iu73gZ+t4NSSC8DJkOxjrwqj90AOPn+LvAeR32+JoixtIho2PM52F/6nCooBLbLLkVfl7gueyKDn68JosQsj0KglgxtwiZKkHTgLZDVauDepOfjdhBhUV1qA0di6fRH5KhP45IMINhO4RsdAaZwBjm08voVbvY2z40xywUC2F6Zd4q0+cWp5FdmrNCeoXiFSqVsrGpllcWkUmGcXlxg9pNyfRKCyd53JxcoHxZMBCZzOJoIITJbM6cz0a7hWHQj+XNdbzx8E1jE+fGs6iXG2iw+N/ZtbGZKpcFjMWTaJUb2N3bxkX+Erce3kVz2Ee128KHf/xzvPPBe7a2mAK7/d0z+Fh0h6yYWhUX+RMUSnkUawXkyzfGniUgsbGxgT/6xZ/gnXfeRL3WtwJPLNy183wbhzsHyBMIucgbq5EHX7JxOV4XZ+c2t4KxkLFBw3HHVCUAQ1DDyTuEMZ2bclXHKbcDyvrUbPNjdV1+lgXA1je3rFgX+5kptaaj7vPj/r076A372D/cMxA6moxaH/lDAQO0d/b3kBufxMbmFmZn581+ElSjE3F9foFaqWiMXjoZzqEKo1pn+ncBqfE0wskQEpm0aVq3ei7SK4eLTLB6uWJFCMloPzk4NXb14uIyJnLjCPj65jgwpXhqasYi2hb0qbfM6afsiaXv98kkoHxQ1RheBG+oSekP+7Gwvor//F/9C2NCDzAwWYF2tYHqZRGf/M3f4+bkGoNOH+PpnM3bWr2J9qBnbb775h2s3Foz6RYyvy5LN269tzu4Oj/H00ePTet0ciyHi+srK1SWm5pCMucK7pJdaAD0wGfyE2F/2Gw5508mlzVgh0XXekzfHs8gO5XD1t1biMRiKJRu0O7UUauXjbU9ZPA56OoeNBttNNptTM7MYnp2Hu0OHbSBk8ZhynytbsGLl8+fWn9/+OGHdnahtAkBMbLaCPT6jAnbNq1KMt8pkTC/4Ap0Esg8JHPw9MxSyc/Pr4xpurFxFw8fvoP+IIROd4Dp+SXTHY3EQiBBhgoI1VrbAhecu9SUvbm8QJ9snsEAuUwCk+PjlkHx9Ol3ePbiKVZWljE/N2NyMO1mwxxCsvdYlCxABnkkYhrCBBTYXyYPk4wiEAliem4GpXIB29vbCPl9SMTjBs7YPsxih8kkllYW8cu//DVu3buHVq2GGjXL61UDrL978gR/9zd/Y/q3BGl4CMyyYPIoJZP7wHh2HJFQ1GRDmrWm7TXLa8umYdkjI7dSwuTkOB4+fIil5QWTgDrYP8LFMXX/OgbuB33UQ61ZhkipVDFZgngiivQYwac60pkEbt+7bUzfYNBna+jyooinz16i3u4gEImaFA3Z7so+oxwDD6/s30L+EsWbPAbDjpMAYfZPJIUff/wxNt68h8nlJYwtTKDaG+KqVLTDu783QOOmiHB3iGb+BhfbByien6N4eW2SDKwhMSSLMOi3oBqLtVEyhoE12hSm4NLprJQqJsHTbw2QSqQMeOT1j8/PLIvgV//0N5hbnMfs0gxiDORcXxsYRwmB3ecv8d2jJ6iVCfrGEUskMZYdN3Zxj0yxRgWRaBDrG0tYWJjB5BSLTYewu3OIR199h9OjSxSuK7i9+QbWlzYsqMg1UGvWkK9foVC/MfYb5YUo0ZMZSyPNAP7QZYdR55pgMAMd55eXuCmylsbAzr4szMb5Q0Y092zOQ7LvHeAQtHnSJvOWz1+t2J5H4JT1BYxBF6JWa9POZzxDrC+tYHFhzq7TaTl2GwMSL7a38d3zF5bFcPveXTx48y3LcqB8Cff/Tr2J8nURpweUOeHY9LC6vGrrlIEeZu41O3WMZdN474N38dbbbyKcSqB0dYbL62v87d//LY7OT5HOZew5uEZok/afb6PZqBn4zKBHPBXD1NyU6S4zcDNo+XB1ceUCnh3O15TZDMpZsZ7A9OyUG8ura7tmhntnvWVFR1lINOgPWv8ySEN9/e2jXfTDPrz30YfYunfHigl3a13Tf77cP0e33MHUxAzWVzccIBn0YRgA8oUbnOcvTc86lIhgfGbc5hLbyqwXA/TI9qu3raDs1cU1zg6PLdDIMz8DdpwDEzMTGISAcCqKWw+2ML00DYQG6KBtkhK8CCUk7OwVYVEjU44C65IVLpqoFVq4PL5Eq9Ix2ZKd71/g6aPvLDjITJdMKm3zhUUuOTaUQeH6mZudNm37Qv4KN8zcoGh5n5k8JcRjKZMEok3m3mpADgvmJmNIMeAWCVsGGvsjFGS9kBAITLJdE9mcnU831taRSJEwADx7sYff/vb3OD0/Mx+B83hxft7NtVYbe3s7aLSr+PM//zPce/MOCuUSXmzvIp8vwoeIZaz5fRGrp5JLpzA/P4elpRxCEaDaAJotoN0lu6trtqxvgCyBxB463QZq9aLNRRZqzk6nMAg1cHG1g5d7X6PVvcTAVwZrU/oCdLqdAy4AmudwOz+PgGkxk+WDCwji+BhAZyzS1xIB8kPkS3C/8IJQAt68oLU7nzupCy+AYkDC4LW8g4A0gTd8n3uMQBCxLL1ANgF/9ruYzzq7q50ikCjjWO1z8lJ182/kRwiEFQjHa0ny0cDuUeE5XVsAq4Ar+QDCMgSkCCcQqCLfhtdnLQX5xnpdYJEXHNK95Bd7AUD5P/qeA1icvxW0fb5p5ykvQUl9zfGX/+Mly/AaLqPbZXdSakVAovwWA7dGEhYMzkSsSJlj1TPgx588RzGblgARs7Bow3iOZHCXmXhTM9OWMUYbJ2CPzy3QU/2u+SZfTH0pH1oYBAOW8rMcocrJYAgXIVNcgL/Zj46T2dQ9dT/5jPyM/HcBZAZwjYIWXsDc+eROM52v67taU/ybe4AwJDsDmi4xdXwdEM5/HAfek3YnEnY1mkwuySQ9XktwCLvygoeaM9615MWE1HZ9TutUnxEWIExK80y+snAVkbaEC8lGeOSLXwWc1FfuHiPt3RFozr4QNieMRutPGJvWE+/FdgtoFRFP85LXVwCFnxNGpfXJ68u26PmEf9jYjBjGmg/8Hq/hBaDl4ysgRIKs+lrg6w8BZOFNvC7bLrzS2QfH1NU9eS1hPN6gmcZJc0u2kH3FuaF2aU6xL8Tu1tjyPa0b4UpenMMCTaNgnvAknckU0NNaUptDlGrzaIy7NeAIc5qXAtYdI9llamidaaw1Rl7bKjzGi7Nq/MwOcg3C3Uu2loQvrT3Xrr5J/fT7bo3Tr7D+4OvEpf63/+G/MgBaqTKKntIJNnZNOvlKY1eL3R1OXZVKGQq+pg70ovvaNNQpaqx3UQp4JcDAw42iEwTyhO5LxoHXk16RFp02VW1g3gHgZ/gdAVacLAJf+TlFaGV8BJ7zM5IA0SaqCclnFhuZr2mBS8KBBov/2Ue8vhWqGU0SLUotNk4G/ueepUluxj/kIntslyKM6l/eu1or27jwPUmOOFDTHSi0GWusBHASgFYBPyfX4KJZ/Dyvx/sJxBXYzeeQEdB4sA90fwUt1D5tVjKmMlT8W2Cv5lkqEXda00OYRiBTrMmO4wZJBzDJCvPhkB0sr/LX9j71Hcmy4eGEfcT+VaoD28n2C4ylo0rniv1tGqAjjXNJgrDN/M/va85LOoTPoUCLIvN8FoGZWqzeqBbb5NUMU5qM+p9/C0BWgMK7+L2bBY0rnSIn5E6AmukOf1iQhHOU7SUbiHOLTifvf3l58Up6hPfjod7m4MDNJ1V/ZXuMcTuqxqpn0bxjH9CJZX9pXfMn+5fzgt9j+012YZRawr/NqRxpcLFd2swUeOL12W4XxXTFD72GWgaU19AYcSx4LY4B78vvEYDWpsHn4/W1CXI9sX80/2QnBBDyc1wDWvNsgzYn6jtr4+J9HJM8gHLZ6Ynb/XsuiOVDENH4GPz+OAZdsiBzGI8vIDFMIuMfR78xwNXRJW5uiqjUakjkUpian8bCxjJyK3NA2I/j42NcXJ0b8LS5tYbbtxfRavRRyhcQ8wex8/0OzvdP4e/4UC/UUM5XDFyKRskEDuHs6tJYe5QsWFxdsZR+OqWURCCQWb0pmpZqq1jD7MSUgcrffvcE+2eHmF9fMrZpuVXDux+8bwAB+/LmKo/dp9umBc0pyCra1UYRPbRweXOB69IV/Iko5peXjIH6J3/8Z7h7646xf8+OL3B9fo3jvUNjjvF/uVAxrUgxQTgupUoD/U7X1jsByMW5eXMoOc5M760RcB4ODZDiPKD+KcfVDsztFibGs3aADIXjxoYia5XyETy4MxWdbI+FhTnkJsdMy/a7l09xdn2BcDJugFrYB9OUpfM7PjGNXHbKfhczqNmsYmZqwooo2D7A4opWAKttDKxA2GeABR2pBg+qPDClEpiYnbAiXWSxGSiUSqNda2H3+20cvTxEwp/AeCpjEkKTuRwisSRYEMMO+AO3qZMVZ0B7r2Pzo1wpoVYuWT+xLwgAUTognRvDvbcfYHVzFbFk3GzW5ekZWizi+HIftesSerU2Qv6QFdwb0m3xBZBMJ7C0uoDNu1voBH0od9oIsPhkJGoazpQGONreMR1w6uUS2G/3e2ixwjmrG/t9Bk5T65agHNtDXVSzFWR38eAxhBWEY3ChXK+YI3X3/j1LrSfg1xl0UW9VTNKCIPGg10W9UjW93U6zi7A/joWZRfQ7Tnd4bWUF4VjYAFFKiXz73WNEY2HcurVpfUI2PPuLduF14dW+gV0rKyu4f/++SZ2wj6gtSn3yc7LpbgrY3d03Vu/G+i380S9+CX8gjv4gAH84honJKWQnkuZ/GGjjo485RLvbQr1awZNHX+F4fwfdVgvZTMI0gMOREPb29614GwsrEqQNDAdW/I4aznR6SkX3kxrjZNiXimRW1zGzOIv0RAbX1TyyM+OIpilpMrC22+HU70fxKo/idR4He/uYnpnDhz/9yOQUnITC0PSiCRxRquTxo28sw8KCyO2GFQ4jm5QAtoJ6TEHnPwXXuc+xWBFZowS8uU/c3rqF5eVF2z9Oj09wdngO/5BBpTkDsPPXRZu7BMCZoh+MBjH0UQYlgIXledy5cwvZXMr0iwnuFEpNPHny1CQcKC/BYAOzshhcIhPc9iwf13wHrXbdWNS0edTyJWjIdPqllVUsbm6Y7ZtYXMIgCBQqDjihbaGcRYXs5/NzlM5OcXV8hnI+b0VWycSwA3MwYJrylMZgX1KqxjKIIjGbd5QMuskXUSwUkEpmbDy5X5RqFaTGUnj/xx9Yv5DVmUjELWBAqZCry3Mc7u3j+dMXKN1UEI+NIZ3OGrAdj8TR67fAlR4ODrC5tYJ7dzaNrU+NTPbll188xtlxHp1mH8loDlPZaaSTY1ZIrTtoY+9qD5VO0cDi2bkpbN1axcLiDPxBMgRdwPbly5col2s4O73CyfE5CmVql7cxlZ3E1vodm5ccc8qkEFCiBE+xdI1pY4XO2LXPzi5wcHAIv49n2pTJgVDmg1q4XANkyM8vzePjj3+CN+7fQTjiUi27rS6KhSq+/Pxr/O53X+DivIDxyTnc2rqHTDaLUMgVTkqz3kq1bvtEvcr10XyVleX2/ZrZw4m5Cbzxxl2sb65YHQAGV1lU9fPPvzRgXUARGbHpVMIKyRIgb3caCMXDmJmbxNzaIpZXFzE1N2tAJHWyP//tp5YVFBw4fVJK8FCrm3au7wP6PrL3x4z5yyAQ9ykGUhmc4PmSc+z0+MyKG+7tHiCZzOCN+29icnzKwPtBZ4huu2e63qvLy5idmrUz08A3sKwW2pLT8xPbo+KZJOZX5nDn3u2RnIgjqRiphBkGra4F+S7Oz22fIks7GA0bqzsUi6DP9RaPWLbJ7Py0Selwn6i36hYgpQa/OdDJBLrMjIsELROj0wRqlR7Ojq7QqfVQuirh5OW+FTBmMcBgz2fazWOZDGJhFu5z9QHoZGLYBRMWaHPrVeebmH54H+i0+4iGnJ/CPZ+BMZ73KU8gp9x8pxjrpFAeiByUECay42ZXGJCen1+0/YUmqtEGvvjiW3z66acmBcbv5sbGkaHsQKeDs/NTOxOwkCCzi7gfsZhotzNEu8WCnz7MTC8aiL62uohbt0jAAKp1sq/dT0pEMfACyjLWqihVCej5EUuEzR7Wm1Ug2EcmF4EvzPPQHr7f+QKdwQ1imSH6gxpiCY4bEOFeOSpSx33RnPeR9nCf5JIRGCQf2gtkUsqB4y5QhZ/1giXW957CWHbtUeFC73laPqF8M4EELJIoUEzAkvMXHJON19L5XWxHARmO+OEkBuU/CwQS0ML5Ib+e3+e847mba5pnc61X7xlf1+cZS4CJzuK6/g8BIW97+azyT9RXfF/fkd8m31hgloBT9ZHupf5VP+lZHaDmAjgC8kRi4rW9mb5eQFUAkF3X51jp2nf5UwQmkWcEOnkBcQFNnNu8nvnQzKQY+VEChEiQeR3s8Ft9AfmiXjatwMUfgqqaA3b9EajFnw4rcEQ2BtrlLxprOBy2oKOyYF0/vQ4gsF+EN3UorzPCOXQv79gxyCx/kt/jGIloyMwq98+RGL3gr/qMAXCBhgJrBbRrndmZm+f3UdYuX+fz8n70+xzxyQGXwjT4U+ChF3ATJqXXtLb1WQUb+DleX/NCgKMwNuEAHE8B5lrb/CncSP6qcBnNcQU7FHRiO7xrRHNc19T95P/rffnZem7hVl5cj5/lWuZ7WktaKw5r0Dj9ITOdnxEb3YsL8noCYoVLsF8EurON6V3YIwAAIABJREFUXgzS2/9eWymbIdBZc/uHgK36TPNM/S3gVZiVN5AhLEk4INssAp5AYy/TXv2lcdBY9OhLjRj2bDs/5/2n52Q/8ndlgQvzUJv0TJpvugbv80Pbo3vLvnkDdMJiXs2jgCNvau3ovrZmSBIMOiyIv9t5m1JmowKzZnvRH7GjXXaKNNg13r7/83/+b4eKqmjD4k+BR2RAexeDDKw6lz81+TV5teB1PXWqDDf/ljHzLgAZJj28mNPqeElsCDRWu7WhiFXq7WCl5MuQaPK+ZgC74mOadIq28RnYDhpAtZft4X++J2ar7iVQSguW9+FneT1j7Y02Bt2X12Yfc3OmY0dg0UloOINDliUNLe/l3bg10QVA633di2ClgHhNFvW765/XWskOXHX3Y3v5rPwuNxGvPrbAQy0QGTXTAB0tPE4ujp+Mh8Zexlz9JqBXB4PAKFqpYIMKRepanH9Ko1BqtaKuAnv5Op9FBzgB/7wGnUfTyB2NhyJuOvjoUMW+1+avQ5LmtgM6naPOucDXpcWsiKDSowTWK8Kk66qPNYf5Oa0T9a8MkdaTDhneA4oCCzKuBjoPBgamkXnljAlMm42vS16EjBKLovkkBeLE4pXmJ4Bea43fVT9wnLnBCJjwRpBfMbFHTAnNYemOew+wMmK8toIW0teWHdA64XPIyKmfvAER6YGbft+Ibc95rutqs+K9dKD29qf6nP2jTcEdqF9HQ21jM+C/a9pgjiHNwhUukmgRvSDZCSHTjh30Q2hWgIg/g6nUAjLhSfRKA2SiOdRuari5LBiLdOgbIplNYWljBVMrc+gHYHIRJiUx6Bqb8b3338HEeAqDdh+DThdPv32Gs/1T02ZslFk0yKX/tzp1czzJBmIaeW5qEpPTU6YFTcfNj4DJA+TPL02LtF1pYm5iyrQ/j44P8PJwHwP/wPR2yRJeWFrE7bt3LKV/+8VLtGtNF7Xttw2U6PSpixhAuVrEWeEc3QBMOmJjYwsPHjw0prJv4DcGMWU3yGZzGqSkJDOFjNpbrqYAdWprjQ567Z7JVYR8fkvlXVpYtD4mqF6sVUxbOZZOGtuJKeS0EdQAJnjEUkCcQ+mxCczMzpkkyvn5pdnceNxVac5NMc03YYUfr4p53FSL6PgGxoCN+HwG1nbbA2TSOWRT4+YAl8tk+/UwOZ3D1OwE5uZmjOFFRhfZ3a1aC0dHR6i1asaGY4DH0vUHA2OfpafTiE0kMLUyhdv3bxtwEUQAp8+O8OU/fIbDJ4doV+oYtjsYT2dddWpfEJ2+C6KYPmoAiKfjBhh0W02UK0UcHRwiRMAmkXb2jqwmpiknY9ZH1MYmI41tHLa6GDY6iPtD6NZaKOVL1j8sFGeARp8SBlFEUjH0GOwbp6b1smm9EjBo1qqo5m9wdXKCIHyuyMhwgA6d3lDY6RX7/AgFgwYWEGQnyEIA2RWpK5tTRCYJtTsp73GVv8TcwgLmFuYQG0uh0W+j3qsjGgthcjJrWQe9dgc7z/fw/PFLxIYx5FITiARIPR5gZn7OxrXdb6HRruGLR18ZAHb7zpY5DcYKbjccuGNzzDGRKHFB0PD2rbv2k+u+ypoQlZoB0O1Ww+bNycEZ5uYW8eMPf4Hc5DxaJA2GoshNTCM7njWQxVhL4REIPQDyV+f47tE32N9/gdL1NZLUOQ4yC91pHIYjEayurmN5eRmJcBSddhul/LWBmuVSw6Qvgn2fOYelfN7axjT65GQaJzdnCGTCmJyfwfzaogOxyQbjcqIMx8m5yTtcXl4hNZYx4IYTOJsZw0Qma4Ae7QSBUAaf2VeUVKDUhwU4as6uE7Bi8U0Gd2kPLeBfoQYy5U6qBnwZK2hyyvqPvzNDoV4iuzSA8XFna1i80wq29roG+od5fkTfWM/zS3O4c3cTExM5+Ji6PfChUKxjd+8QxbwrqDOenTQN9w7Btm4HzV7b9HGT6RiSYwmMjSUd8FitGgB9eHCGATWHEymTa5lZWEQkkbTgIKV4eM4oXl/hZO8Al8dkjJZtLfVqTZMyoSyJESDMjfUhRomMsTFbzwFf0CQoaPMJ+BFo5LymTeE85MxiYIVAOQMg1N5mIHgsm7Hik5dX51b0iQVPd17uWqAyk8phOKBWjGOCxRNhDNFDODTErc0V3L29gQTTipssml3F3u6ZyXB0GkNk05OYSE8j4AuZDE1n2MZZ6Rgt1JGIRbG8Po9bt1cMiCYA3Om5LMWj4xPT+mY/H+6doVCsoVphscOoAdC03QSZr2+ujNhwen5scgPLa0t44/5dy8o5OjoxHeRmowMfQvZdY3En4qh3Gmavtm6v4ad/9CGW76waKjNs1W0fKN9UcLh3jk8/+QaHexeIx8eQTo2DBYAIYlt9ijDZqwwKNW2foF1xYGXd1jJlLgJhP7ITOcwvzlghPGq7k5lKiZuXL3dsvXfbXRsjBrIIzDJjotNvYuAbIp6MGCN4/fY6ljdWkM5lEU9kUK/W8ezrJ3j82dc4fLFn+xZ14JNjWdT7HdS6bVBIdX55wewMg6ELc3NIpsjejaFcKFm9gqO9Q3zz2Td49PW36NS7WFhYxsrymmmcs2AYWeeMZHIvGc9OmCY3CQPBMI390DIAS5Ui2oMOZmZnrein5IK4HzoJPOcTNGt15G+u7HeuJ2qet3vMIgjYvsE1w2DU7NzMSKqqZ0xyak7TJseSCdP974eGBlqzCCvLW/RawMV5Ce1KB4XLG2w/eYFnX39r5wZ/D0hGEkjGE0iOtFIJ0lJrvNUkmEgJDMoENmwc+70hEjFKpfkwls6afM+UFSnNo1ItW6CYwCztD203AWQGZXjObjZd0H9pcdnqlHCumD0P8PwafMXspw3g5yLhKLLZcTsLmMb31YXNadOnTidQr7FdHfR7BJuA6akFrCwtYWVlAXOzOQPparUhKrWGZab0+kOz3Rwv1lkpVKjrHMT4FOsCBdBsN9EdNDAMNhEIt1FuXGH/9Akq7Uv4wg30UEU8QSIRgR+/FdYkKE4A2kCmEROa3rnAA+7JAtk43gbuDZwfynGm3Ze/+Rowep2CLqCA+518bp3n+Zp8drN3oyA2AWj5F16/UYCwgEz5yF7w252VHcOV19B//s0xFYbAv9k2ntlFzpGPo5/yn+Rr0zbqXrquwBUBlQLahSV4QVQvviAwTc8n316EGl5HrFwBMLoHvyvCjXw9vif/LkhNq9HzCbeQD6zv6fP8W/d+RdxjodfR9eS/cpz4mnxl+dJiZspPEQlMIBXf9z63F4/RGMlvFCAmYFQgoZ6Bf7NP2DdeUFHzgm2T5Bmz8+Rn2VokRjJwvph8Zhb307wTQYjXIplDmIxAS4GnvKYyUtVO9Y0DGh1Yx3Uu8FP3EDBHcoL8PvvFox9uvjyLyY/GxQsmipT0GgNwkpwCufldYWHqU+EsXpyLn9O4aG4L8OO4eUFHL5DqBSL1up7DO98FinsBaH5Xc0nApbdt3vUkf1l9L3yKn+Gzm58wIoh556naxD7gP+IDfC71ifpHxan5Xc0t77wUk1jAvNa8wFFlggjL0trSmhaQKezEiy1qjcpWqv/Ut5rzwhy8uIb3s167KKyA81xyr5IZETajuSqbKfuqdvBv2XHWyLCMV2ZJjOaX7LzmiYINsqsKoHiDAbq25r3mqfAtvu/FNr1zUZiH1yZrnVi9K88e4W271rzmsTL9hY1YAPFVpg/3B9U/cHug3eP//l//+yE7TCwYbWJa/NzANTnUSZoMAkZ5MU5kvi8DoAfQRNWi0cQSqKRJokETeq6HEyuV7wvwFPgkgFaLRxNAEUbeg4c2bQQyBvxbbRVwqWiXopYaSKVeqH26Nv+W8ZAB0nt6XWCkIiPsE0VjtEHzOzyEM0KohWALted0WNRmsaAF/pLNxOsKIOdYcFFoc2Jkmt8Vu1kLSs/BIn9stwBotkti53yd19JzaUIpFUt6urw/X+M1+RlFP41dZhuUW2harGyDF4C3Ph4VYJCEBMFiXs8qZBozwLHU9TffZ5q1AGRKeOiQpE2d91EBRW3Slq470uCSBIvGXJ/RQURG0TQ6PWkbMqoGPI60qTQe/JzYvdq8+Z6x0UaHGF6f9xaQy/6R0eNPGVcZdR2CZGRlINSvAmgt5TQRQ26cjrMrMMXIE9vL9ywy1RulJYE6dDQGDkDlNbUJ8XkFlGv9uTnipFcspXmkRSSAlz85drwW32c/i/UguRNFuGUUtWHRcPMzSrNjW3QY0eagNqovdC1lQdBZkB1QfygQ5d2oZYcERuuwyvvp8KsDujZIO7T5XOobtbPc4XkUUey6TR6sfu0PI8xihP0wGpUehr0oxiLTSEUm0K8OkYnkMOwM0Wn1DcQ7ODhAt9/B+q0NrN/eQDAcNLDi+PQUl9cX5li/++47Bmqsr60Zk+7RV1/j/PgCEUTQbffRqnWMCdsbMMXOb6nVBLzi6bRFJcdzk+aA8gDQ63ZxeXKG4/0DyyBIxxOYn52zVDy2xWkoO+Z8LJEwliXT8y4uzx2znfqWgzYq9TL8gQEy2ZTpEB9fn6DZ72J6dgYrS6vIjo3DP/Ch2xkg6A+hToC174IgLFI2Oztt/UgHlfOEMjHlmxo6jS6iPr+xbpniTOeeTKp8qWiaytSuZIo8WYnprGPr9yi3cHWD04MjA74isTjmZhcxN7uAYqVqz0VI6d79N7CxtYpYOoaev4s27WJgCH80jMvzY9OWpUb1zWURY8kcZidmDYCmIxpgWvzddaxsrthY5CayxnI73N0zTVgyT6lVSdmgWIyAntPZpBZoZDyGxTtL+Omf/RTLG4tIsLZJD+jfAI8/e4pP/v/f4eWTl2hXW+akhwNOAqbfG6BSp7xIzwomJjNxRBNhY9Q2mhV7LrI6ozwc+qklGXHFFElfC/gxNTNp17m+urK09slMFrlECpVCxQqp0eGcnZm3oCfZdwS1i/UqQokEVja3DITm/AkHw+ixsnSnbQAei+wRIGFWSmfQx8AfsDHh+iWwurGyYUUIh92BSa+wT7999MTauba+bgAwi5E9evLYwI/5pUUsrC2h0CkhkUvg/v27mJufMmeCaTmXR5f4/Ldf4vGnj5GMpDGemTBwguBfHz2QOdbq1vEltV9bNZOGIOPddGytmFrZbBuzCrSncK946913sLW1ZXb48uzcNMr3tnfQH52BLk6ukMtRjuU+lpY30Wr7EIzEkMlOWsq+O1T6EY44ILrX7SN/dYbdFy+xv/fM9IpjlOpIRgyhZkHB2fk5rK1vYGFhAdmxDIadHk6Ojy074OaiYEEmrpt4OGK6rpRWoB53IBXC0c0ZBpEh1h/cxhsPH2B8xhWNZfvDvhC61Qa++O0nePz4O1tnjVrTwEvqtM5MTVvwiSw5MnKjlm48NCkFgimmP2vAS81Scd96x/UN91sWlqP2+M72Nq7PLtBhXjp1yMOuLgRtpWmdk/zYHyIRpaZxz+RlyCay4HombWuW85gM6NnZGWzdWjNgkOAv5VlOzvK4uLxCs+6cWDJrGUCjVAMLWFLrnHrtswuzWF1dwswsgUdqIhdwfn6B/d0D7Gwf4PqmYNIWicyYZYQQEeX1+CwWXC8W0GrUkIxGkUkl4WemWKdtrFtqJBdLFbTaBL2SyGTGDHw2+0+N0u4A9aqT+iLrnv1PfV8W5CSox38EJVdWlgyEHp+g/nITNzfX2N/fx/Pnz42tmk5lMZ6dQpfs5ZYLjIai1OHtIRQENteXsLW+YkEYMoDbrT7Oz/LY3zkx5ubs1AImMlNoNzqWtdEbdlBq3pgWbSwaxt03tvDG/S1MTWcdU7PrAjE3hRLyV+yvGxztn+OMUjPVJrodYG56ESuLK5ZFQMkUPt/JySFi8RDuP7yH27e3jOX49OlzvHy+DR/CBqTXqy1j7XKsmr0GookYNu+u4q0fPcDi0oyx9bm/EIBm8cbSdQOPH73A9XkJY7lZBAMxy/KzIHeY5/G6BUP63ZbtQ7kxF2Dj2FHi4qZElnfIAmxknGfGUq74X7/nCq9eXL4qWkZgk9ciSD05PoF2r4FIPIqxiTSyU2NY3lg2AJqa1sFQDO1mG/nTS8v2+f6bJ9h7sYuJiUmkc+OW8UEdewLtrK/w9jsPLQCTzGVckcFe34r1Ul7p8vQCTx89xbfffGfrOp3OYH5x2QKTzIxhbYNIPGZFUCcmpgyQJLtfOrrsi1bXBTap6c39m5/NTYzbnGP2lM7a7BfaAOqxz87PIhyNotGuY0BNWh81dXuWgSEgj6xjZmJwzCKxqDGrKYcUTkcQNADax0cBayJeXtTRLDKL5gLPHj3FzpOnqObLCPR9iIdiBkDPMIvK51h8DExfXZ2bjel1KAM4MJtgoFMXtp7Wljfxy1/+ElvrG3Y+vM5f4rPPPsHzp89e6ZpyT8qms86vKdXNxvC7PItQq5YAftv8BQeKsc4Es7u49xLwIjOfNp76/Mcnh+j1nPQSg3Z8n5/n2aTdpgZuzq7L/rU9xfRKG1bbgWdKphYz24p7Ie0XiQEMssRTCWNxMUul0aqh3i4iFOvBF+qgUD/CVekA1fYl+qgaAzrG9e3rW6BLRAkDpP0OJKYEC3/KHxbYwNcMkOi/TjH3AlECHLg25TfqbOv1h/k5AcEilMiPMRDHAxzLj/L60QKuRNjgZ+QXci4yM0Ht9wLkygIWAMLv8Xee3fhTz6lzvYrW6n7CBZwP+Pq/QBk9A/vkh6QVvSd/js/pBVP1nAJuRSgRiKm+Zf/rmdhm+a/86QUV1Sde8Ec+v/AEPS8/IxYjdVJDQef3e/0Sr2/CsZPfxGtJDlSYjfxvYTICHjUHvKCpwGPvPJLvJ0BIgLNAYDFsNf4Co9xcHgVHePKVbEfIMV41f/l9L2BuO+oI3HZzw81fjTG/pz4XSMb3hT38IYjmvsd9QOMrsFTPwX1N/ak1pnE2X1LErNFeozUqrIBj7QA6BzgLvJRfys+pb9Svek8YkdadxuKHfrbmjcbM+7fu7wUMNVbCdPR5+c/ewIxAZK0zzXkvSKhn8uIPwiYEHOv+DjtwuI7mAj8jbEB9pPmpoJOAbPaBAF2ByMqEZrsVcNA8Vpu0xryYiGyBnlvPoTYKN/Fei5+RfRNg/mrujsZS9sM73sJwhPsoUMi9TDJFXpDfO9cENsuu/CGQ7yQHRVJV38oeqI/4utqusdD4e+fBD+cE22mBzBHjXs+sdcbrCpPz2i8B7SS6aG167bvuo+CNcBTNG17f1tdgSIhkNF9eByn5ml33//pf/rshfxETUCAqf3JSkVGryaNolgy+gDoxlcWm1IPI8GgCeCeMwDQva5YDrsHxdraMuIyxMTlHBkOAqhal995st8BQXo/PZGmlVsWe+kpO44p/876S0BCoqIWsCa7IgyY4B4FtEojIvwUsa8GI+asB+6ER4+ccK9dFqPlslprUdgUJBLjJaGviE2B0h7DKK5BTIKbrC3fwUMRQzySGKgFo954DQdkO9oUK7Qm882pwcT6o3wR2828ZXrFhBejqGt5AhTPmzpBbv48AUBlyPjufmWPB/3aQHkmZSNuXgAIPLPwcD4/S8RaAzuvymQR88150UtiHbItYyBx/bQZKCeNndVDS4V2RHT4fryGAUs+nMWF7TNes13s1l2RwZXwUgNA81wahA402ThkAHRC8hyrvJiKAmP1kmQEhbg7uOclm0vXo9DZYpKXjKvMSCNSGqPnMfrND8SilToaObeFnBaarz/h5tk+SJfybn2H/6tCnzANdQ+uCn1FwSKmZWm9eo6ZDk2yJ2vz6QOza5t2EvQcar1HldxTZ1sauzVPrWPaIY2lg+AjIoDPl5rcDWtqtrsETYSviGYTPH4UPUauy3msHEfKlEAtkkE1MIx5MotccYNgdolFt4NmzZyZnQPmId955C2NjGVvzplG8vY2bwrUx2qlNSGCD85pABtldywurphUcGGl5URuTz8DCqWQdJuJJYwzTnrC9S/MLTiKlULS0deuPXtec6IDfh5PDIwMzWLzE7E8wYmC0pUVTu3XQQTDit2JkpXoR5XIBQbKsAJSqJQMl6czOT80Y6Mx85Wq59ooB0eZ14zFs3bqFBw/fNHYhATHOk+vLPHafHaJ6U0EkEMBYImVAF6UfaGtYiK0z6KHvH5hjfeuNO3jr7bcxvzxvG9vezj4+++1nONg9RqvetH5ZWduwcaETT5A/lojjj//iF8hOZdFFB6lcBulcEol0BKenl/jqk9/j899/ioMXBxhLZLE6t2JsZGrTkSU6uTSLh++/hZXNVeQmgmg1gINtgodHODs6RqNYs3HhfVigr8EU9k4V8ak43v/jH+ODj99GJEs2INAnkY7g9kEbv/t3/4Df/vvfonJTYxUAK3Io3dvrfB7lWtHYamTtRRJBY5Cy4KJjRpbQbbcxliGTlAGQkAWcgqEQJqanTHf37PjEAHJqhJO1ymKBF6dnxqiio08QYUhWMvVNy0XkpqZx9/4DBEIRA4oJvCWowz8coFou2vdMcikewzAQRH84MHAmlc3h4dtv4Y07d60AoY+au6Uqvv36W3z6+8/suVjckc/W6Lbx9aNvTO5lYmoS8xvL6Ea62HxjEz/9+dvwJ7ihAp1aH+WrMr797Bv8/m8/RzqWRjY1gRABd78f1VrFgJr+sGO6qQQIPvroI2MAb6yuWB8QgK7WK5YS/93T703bmIDOxx9/bCA01zb744tPvrCCiwRXmc1AnV+CE+O5GSyu3IIvEEM8kUYqO4FkKoOIsW3oRPlMloYEqPLNFXZ3XmB/9wWur84RjTlt10AkZEDlysYaZubm7f4TuTj6XeBw/xgHL3aQP75Gg7rJ3YHN/7hJ+/RQazdQ7lRwWrpEJBfHR3/xMdbv3kJyLIlwjIVzm9bXzXzVtN13XuygWq6gUa6jcHVtqXAKCBMkzRfzViSMIHS9UbVsAraRQD4Z9u+//wF++etfYmp5juYMqPZRuLjE//f//L/47vEjY3h22k0DZsny5X5FQMdISHQafUELjBC84Rw17b54zAChQJgFKYMmLUE5nNkZpx/Lz5xf5HF+yYDyqFBtIGLANVnM1CRv99tIpJNYWV3ArTubpqNNQOfm+tI0wBkQ+uKLr3BwcGTrgIUvOY609SziSDvIwEQyGcfE5Ljdn8Ak1wgBgHq+iL2dXTx9/gLHR6cmLTI5MYMY0339IdPw5fOozgRBQ4JTnGvc96rMoAk4STob3wmyNSMGKlJWhnab5xXeK5vNIcNij30/miOmJdnTdOSjQT8W5igJsGRzjIVEh4MAzs4ucXJM+QAfZibnMDM+bUGG85NzNDo1+MI9dActkyZ5590HePjWXQsQhqOsYVG0faFab6JSqRugfXqcx+7uAZotBkp9iARS1i4GrcnGZjZNqVLA7MyEAdBk1zJI9eibx9bHXBuxaBI31yWUihUDdf1hHzITY1hencf61hLml+eQTEbRH3QtUEcN6/xZEbsvj1Gr9jE7vYREPGd97WfGln+Iq6sLk3gKBoaYnJzA4vzsSE4OJj90dZO3My2DC2SgEnRgcIdsaUohlUplA2doH7i3sjYI57sFOtoNTM5MYWVjCbnpLJbWVyz4Sw38Wr1hQeFyvmiM351n23jx7KUFTNOpjOkTM52BgRQWX33vvXeRnswZy5gBxR7POyMAukjJiv0jvHi2g7OTS4QDIQx9zI4Ko1ylhnbJMozeff9dkwMKhAJotWsmrUbbyrMstWK/+opM8X07Z0xMT9hnCULbeTngN0azAVqRIOaXFjA1O4loImjyU7TpJkHUrFvmA8+ulAc5vzq3cwSvwQK4s/PzmF2ZR8yKHcaN/d/n83SAq/MaqoU6zo7OsPd0B6f7h/C1B5ZRkYmnzaZPj0/anGFQ9Pj4EEfH+6hXyq7uAtvopxFxbOPlpTW8/fBHuHv3rsleOF+oj0ePHuHv/uN/cFr1Iyk1Bs44L1gE2PlDEcugISPZ/C3aPCvyFHSFxgd+k8ShfBXPO7R5XKNX1xe2/minNzbXMDkxbdflM5bLXAuuQCaD7bQHBLXNfxidX42gxEArCzf6h7b3BiNBTE5PWBCctuu6cIl2r4ZAdIjEWABdXwmn+Ze4Lh0CwYYxoCmvwzoH1GD3jfRK3ZnWZ8E/zn35xUY8GoFxOt+SMEDbIqk7seV4NncghUuF9gJ3OmsLjPP6xi6A6piy5m//I3qh8sO9oLMXBBYIw3aTxS9/SGd7+UjGgPNIefC6fI9jJClE+Z60kcoW9YJdXrBGbeA8kD/02v95zfpkOwRyse/4TwCy/HBhFby/F8BXXwl/EB6i63gxAIGsGgteW20UkCm/ha+LXCdgku2MjbS+veClQDa2Ud/nZy1jZlQri38La/CCdgKs2C/8J/BJwJbAWPmuAs28oKcXwJPvK/zB+wwMfvBZePYUhsIsPvlWmssiNTksw0m+8HoO9/hDDXL1ofxlL9Yj/1N4Ev1cQh36jDAltkWYjUkAjPxZfU9z39jDrAE7kuH0YkcKkrzyn7uOHCUfVe30Moy981M4hyMvubpN+i7nvwUbR+Q0PavXV9X1dX+BplqTWgNeEFjzwcaE2qoj4psXlOT3RbSyD4yyoF8Hx9z4CcwViKtreW0JX9P60NrmayLtOTv9mkntXbf6Lu8j1jyfkXNE80agq9cuqj18btkx2R8vcU9jLhzFa4eEPfEz6ithKl7sQWPoBYWF0fFz/CeZXs4lzkMFrfhdBerUFi++IZvPYfJKv/CZvG3XuGtNaZ39Y3NFc8Y73mLw8/O6pxeoV99q7XjH3cZ66IBv9qPGWjiR5o8XmxLGojXGbFbrP8OlOLdUA8Fhrr7/43/6b4Zi1MgQa5NwG5vb3ET153timipKJJ0WRf20oDSYMjhC9XU9AY0aTO9k4EASpGIHyhhoEPhTxkRt0eanzYfvazA1wHxNh1RFbNTxvB/bpc1eESIZbG1IvL5e0yagDZntEuAtA68LQEUIAAAgAElEQVQFq/t4DT4/L70nSgmwH8TY4cDzucXW1QGD7bP+IitwpHsk5q2egd/j3PHKSvC6vIYAZk1Gtl3gr0BG9qmAU4HKNJocHx4U+Iy8HvuSrylAIfCWzyVQUICmN2LmNXA2JUebqSayNLNdVXbH2BUo7DatgWMj1Wr2XZfGSafcVVzVPORrBFv4rNT65fckkaI2sF2SG5HMBsdKGyR/CrTXPPQeINhXAst5TUWTeF1tjAKdtSloo+DntSY0Bt45rnWhtsrQyrh5FztZpbwG2bOxmNPYIsDLe7P/WJzCCnBagSl+hmiPGyetJa1L/a2DqAyadw7LuPI12QGtC7EfdOjS5iWmMcdQEVLNHx26ZOz1vgIJOmhq/alP6Iiwn9R27+YrA6lNXPOI7ZWd0GFdG6ikVRREIcDC76maM1k2PGQxnZOHp0g0iaEviCDCCPij8PtiCPjjiEVySEYnEI9lkYxkUCk2cHNBWYS+gVwEfqvFAn705puYnqAzN7C0UTrPTCF1+ngtJDNpYyAzbZ5ayCtrLpXfpBd4KA2EMej3jSVWLpQRi8ZNEoH2g33D5+EaoJNL4ITOe73VsNc7rYal8pIpywJivr7fdII5b06vzjA5N4lIMojMVBrjszk0OnUcHR2g1mwgSv3STscCO2RFsgAd2VHpeMqer1SpgYntLOY0vTiPN9992xiW1P6l08TU/sO9Q5xun+Pw5QH67a6BpfVyyVL/i8UbA8co99Dosh+S+Ivf/BIffvxTRBIBA/FODs/xzaeP8eTrJ8aGJvA0PTGN8alJdwgadFCu1/DBT99HIB40veZ7D+8iOxGELwoUL9r4/Pe/x5effoYXj55h2BxgcXrB2OPS/5xZXcCD9x9ieWsNuTkijkDtHNj5fhsvv3uOm+O8FcwiqxdBH5qDFirtCsaXJ/HLv/olljayxBZRvKFTX0GoE0C0F8HJy2P8/j9+guvTommeUhuUmqIcF6bC54tXqHdqGPj6iGfCWFpdxASLk4VDBirt724b0B8Zxm3MmGpOO8Zg3OTUuAXo6OAT3FpfX0ez2cDZyZH1Cyugx6iz2+vh4uIK9XrTNI7v3nnD0p2557BNBHz8oN0o23ykg04mM9cA6W/NXgeRdBoP33kb77z5EJNjEza/L07O8N03T/D0u+8NxCNDPp0asz59sbtrARIWXhybzWF2cxZvf/gW3nxzDfmbmskjsGhj6bKA7755isuja0ymJxAPpUyvmHPeFVHrWFCEutJkJ/7kJz826YZVFqLLZQ18K1aLBl59++RbS/dmdXiCOWTEKXh7cnhsYD31i6nLWys3DGCLxzJYWNpENJpBKjuO3Pi0gVCJKFM2rYoGhpTLwtDYtTvbz3BxeWoAWjDsN6mRYRC49/ABVlZXkc5S+zeNTCaITgs4OTrG0c4BSgfXKJ3nTYZmPDNmWqZk3Z3fXOLw+gRXzQImlqfwV//mX2J2bRHhpJGOUa1Te7uLbqGB051DHGzvo1Yomc74zdW1MQOpa0xN40KFBXzLxhyNxiOmvWoah/EIueQGrHz00c/w8599ZIWMuDbJ0q5Vq3j86Ft88rvf4uKYoF4dfvgtrZ9a6Cx0dHpGaY+A2QCCGf6+K+xD0JZgGfdmzlnOQ35uYmIcy4uLr9iqF1fXODk9N7Yk1xDlKTg/oknq5M+avEMqm8HWrQ3cubNpcwm+Pmr5K1xdXGL7xQ6+/OxzHOwdGsCUTiSRG8s5xmilYgU3aTtYyG3j9iY2b21YGj1B7iALhNVbONw/wjfffIsvv/gaxUIF42PjGEuPm146C69RUoaBGjI7qWdOJjx1yLlHUJrCqKBwVcodoNG1YCBZvZ0uweuKFV8lm5PAJpm/VLFh+jEBcvYNmdnUmp+fnbKzTrvVsqylUqmG66sCWs2esUNnpmZsApyfnVhRKX+oj26vgWAI+ODH7+Dttx8gHA+g023i/PJsBFL0rDgkAeij42scHByDk5NMZl8/Ys/JOUHZBupr9309LC/OYn1rzUBc9uOTJ99jd3cP4VDSWOrtRteKQoeilHMIWfG/iZksFlZnsLa27HS+BwMrlnd1XsDR7inOj/PoNgOYnJjD1OQiAsEw+kOfaZMfn+yBevtTM1ncurWOldUlAzgLBRZUZuCz7GRhRmc8O1PRuSfJZFSvxc4bMVfPxEdJqV7H9hFq9hKAXttawezSHG69ccuyMpjBwTnMsa2yyGKxYrIuF2eXpnFMgJK1CQiC8vwxNT2ND37yIVK5rGWHOAe5j2qhbEzvaqGG68sbHO4cWWBkQOZzndlDAyvYS/D8zXffxAcfvm8ZINE4CSZNsyWNWsO0EpmV8dnvPsPRwbHVS6DNoGQRgU8GK8hu9kdCFtCbnp/FzOKU7dGj2lgOGB9Qsqln7NlKoYjz83O7HiWQzFGORM0GLm6smrwPbZM/GLXASLcHXF8wkNWwjJnn3z5D4eIK09lJvPPGAyzOLdl5g9kX3BcYdHv+4hkOD/fR6xJgco6lBRd8QQz7Pty5cw+//tU/RTQas/tzPPmZs+NjPHv6nQHQzJrh2Dr/i7UA3BmcDjr3NWZLcG90pBTqwgcsg6rbHJh2PIsHu0w8WseBkS/Ozk5tDjAjYXlpFZkMMxPaJj9TrTRMv5vSQcxaIJOXmZXcX4oVJ7dDAJprnpkBrU7T7NnM/AzWN9ctWMAAebVZRg9NhOMDdP0VHF1+j8vSASKJPhLJIPq9FsqVggX9DcQc+W08hxFAIwAtn459IwCGz24EqoY7r4slqKxXnZsZ7PKeb+W36loCVpwP4PSiBYgZmDEineiMrnOx/hYA+o8Bb86ndJmf9J3ka3h9GV5PIDP3BTFiRQ4SAYfnC8vUHGVB6vnl1wt4Eniksz1fF96gNns/q/YLgNJPgbZsqxdoeg0MuXksAplAIflwvKf8brVRAJDuKQBN/c57CfAWbkEAWiCiwB/ek7+rJpOeVf6icA0BQcJmhC3Ih+LnvQxnL/YgsFS+kMBV+dm8tpjaar8IeppjYt+zbgCJTV7fS9eXHyyfWf4t/SnNTfmX3jEX/uCdS8Jg5Jc6AqRjIMuPEwaiPuP+K9BOY6u5rLkjHMXGD64mlO7L33k/9oUjJb1mewsjUPtfgfCjYn0CDwWMau4oe1ekJ82/H35fn/cCfl6QW88o+8Fnl/3QXBS2Iv9WIKLmHP/mvsq2KDjF7wqY9AZo+B2vr812y5bI1+ffDjd0mtreZ9c9hTkI+/IGumTLtM7/YGxGxe5kwxQMUf95sUD1k4BXzRHvWAlYFaagdaXr6aeupXXFz3kxGc1prh0+r2ztD9ep5oOe180/F0hiG4R1CgvRfNe9ND/0t3Aqr334Ib7oDVho3gunUaBAwSr2n675Cvek1N8IgNY80xjxviLI6r6aQ8J+LfA6Kv7pXnMMdAaGrF//9//xvzYAmp0g8I4fVKoHN0ptZhooNVzgoiIqfF+Dps1AAy4QWlELXZP3EgiqjhTo5y0Qpo1K15eR4D15cGFHeA2Y2irAks9Hg87r8Nm8IOAPN0gBcGyPN3LqjZKw/d7Ufy4m3p+LTsCv18BqcHUvMSyllUs2Ea8nwDcYcGOi7+l5tJA4gFqIMhhiqDvg04Hh/E/wmM/MvhMArYOGjKE2FS18773ZJqeLGDRHQIEBgfl8Th1CZIgEvHs3BIGt2sz52fhoA/ZGgcxxrNVGDGZ3+NfYinWvAwCfT+9pQfC7fFY5hPy+5ogMpjYjRbT5uoBRpYN5dZ69Bo3zX5utIof6vgy0NlAdmHUfPrvATRkrzRPNIQG9fB5vXwlklcHie2wzx5KHeI67MQsiDlSnc6TNgFsr+6pccpqf1DRW4MhlOrhNV+MlA6LDB+8lw6pn1nhqDatPtOlpM9IhVBuEC5C4iro66ChS792MtGnyWX54mJIdoJPIPuDfChToQMox05jqgOW1ETrsynjyPaUM8T0nXeJSwuisMJWWIBX/tjTQgQ++QASJeBrxSArBQBShYByBYBLR2BjiiQljRROY7jeHKF2X4W8PMGh2Ub4p4erwHOOJBHLJtMkpELAwO9xqGBBNXWhSLCkFIRbwzOKcMYAJ6vBfIpJEr9XD6fGxOZksTpVOppGKj72SU6GzGo47dltiLGXMYDJY8/krREh/7PVN2qPXpEaEYygcne6j42tjGBtgankSa3fXkJvKvaoGTWYTGaQnO4coX9/A1x2YfMbsxAx6nb4xvnoBH5K5MWw9uIcHP3oHdx/cQiTjCkkPG8Du0xNcHeTx5MtHpq3MivRkddaqZRRurg1gIBO0iwGmZqfwm//sn+C9n7xnqbA3xQqOD05xvn+Fo90TXJ5foXJTNNCADiWd6nK9jJtaCZOzk+gG+gbgfvjTD0wigUytm5u8AWx7L7ex9/2OpWGnI2msr29gLDeBHhVW4iHMrS9j6/5trG4sgj5kozrAycEhPvv7z3C5d4rAIIhILIZwNIRhmCB0B1NLk/j4Tz9GIpfE8Tm1V/dxc34JNGCAamQQxfH2IWqVlsl41Eo1c2rJcKW8CYsctfpNNPpNZKfS+NU//zXuvXnHQNRipYQnT57g83/4FOd75xg0ByaRkYw7iQrqhnIMH3//2GQMNm9vGZuaKdJ9yg60m1Zcrt8d4OL00thmBLcW5xexMD1vdoH6xNfXl8ZibHVaZvfrzaYBIkwt579mp4vU1LgVvNxc3zAAulNvW3Dl5PDEmIFkpZrzTMa132ep9M0uC2FRqBRITSXw5rv3DTR/8ewpBr2OgQ/9ZhcXx5foVLqYm1xAOpaxQrQMqpRKBZvDLPhmdZh9MGYr/zHlmkW9zNmlY9TtmO66Ze80XIYP09Blz8hRKxZLSEXjSCWz8PXIbqZTGEMuO4PJ2UWMT85izIreJq1vzMHkM/R76FFPuNvGxfkxSqUbky7oDTp4vvsM1A/90YcfYHllxYD7VIq1FQKo1dtWHI1r5+r5EfLHVwgMfEgnU8gkswaoX5dvsHt+gHy7hNmNefzrf/tfYn5zEoEkUG0CFUo5NToYVnq42D3G0Ys91AtloDMwtnu1WLUAATMHCOIG41EsLM2bfjKBI45nqVREMOkYuGQn3rt9x+YNWaNk/lYrJQvcPvn2sa0tghVkwttZwB+wQMDh8ZHtz6lE0v6PZ3IGpBGAJuhte7FpFTimERmOzL6gRjXtdL5wYwXCCEZOTs8ag7lQKRvLfnZ50eQBKCtz69YW1taXkBiLGQBbv77C5cWF6dR/9fkX2N3es6yIiewEFmZZEDFigBKDbiwgxwJ0D3/0Fu6/dR+pXBpRSoxRQ33gM8b+9std/O53n2B35wCxYByZVBZjiYwFdgjmn5+d2ZxbXV3B/bcfWHHuo9MT7OzsGVhVqzbMpjKjjCwPSigQ1GLgj2AYx5agH20x914GPBgkZGG/dqNtBfNmp6ZMMoLAOIvdNuoMppOI0bDrMzNjfmYWiXgUxfwNGk1KMrQMbE6mIvjgx+/iwYO7CIZ8KFULuM5fORBtAJSKNVwXSjg5ukKxyGKIaVbYQzgQtawXtzd3MPT1EIuHsbwyb5IiyUzK1tuLF9vY3t7BoB/EeG4KAb/LJKvVSwZAR1MRjOXSWL21hPXNVSTirkBdqVBFvdzA0S7lbooYdIPIjs1geX4NycwYqqxPULzC+ekRfKE+7tzdwFtvv4GJ2WmmEhl4yrMBn79AKZF8HtVqzQrwUqpIezfvVSyV4A8Fkc2OITtqN20es4Sodzy7OIuNO5t4/ycfYGZ9Db1GzeYwbVKxULLfKTFEXdA4JWU6fdRuiqZrT/vB4pjvvPsushPjVrCSZ4su2fGlsrHSW9U2ysUqKOPDgCizlBjc4xznnJ5fWcBPfvERbt+9hUSGWuZRBEJcbz2zm5Tx2HnxEl9/9iXODk/t/lxrY7mMSZ0kxpIYBvzwB/0WnFlaX8TEHPWfR54Tpx5/Z1YCE7SGQIV1J07P7GyQz99YQT1K5DAzY3lrFdHxJDIsxhuKoT9gMUIfbvJltOsdXJ1e4/GX3+Bs79AA6HcfvoU7W3dNwosMZ/br0cEevvryM+zsvHQs3OBI09bPoBOL77Hg3xz+9E//HKFQGM1G24KCPGPnL69Qq7pMRoLtPPsY2BpPmiSSyBwMxNDGM0BrZxmChkMf8vkCei1m9OQssMhMBwPYw0FbGzs72yYPQrtDpjOZ0swc4Vyiv0XSz9LiKlZXV20uc7+jnBn9RMrnUAOagDY1url3dXouo2rr9m1s3d60LAjahGq7jFa3gFr3GocXrwHoWMIHH3ooFK6tXgXlLLmfkkjAMzoBaGb1kB0mv0HAj3wA7oUiRqkWjvx0vk4ATkCV12+V/8b1IeBEQAOvzdfNFx8B0LqGwA0vqCFfUa/xvryWIzckbdyUHasxFKtR53z5EwSa6d/ZnpFKvQLXdV9lUArkUNapfNwf+iNeEImfEc4gENrrN8hf5nNznvC5nJ/kwGThGfJL5It4gSP1JV9jW+VfCZSSv+b19zSW+q78KANSR5nZAqvZT6qLo+xs+apql8ZU46HxFFCpPmcbXJbzqPBl380lL4jJZ5Rfyevw8+oTPp/8QV1L2b7CMWhsqAFNmyK/S0C62ifMQu12vhprwTjQU1gBf1cGqhdUV3sFgMqP5N+sB+IF9tlnwoL4urVtxAgW4CyQTUC/1pwBfHhdE4zPyP8Cdl0AxYGrAta1ptT3ekbNPwsmj7JptcY0nsIovECjnlFYmvpG60N97F3zGhO2U765F3/5IbCos5jmt/AEjYXaw3sIE9Ac8+IbWhd8jfcTWUzriP0lqVthHfo+P68sej2LFzzVmOhauoe3DwWma1w1TgK9+brAbp339VPjJVBXWIawC+EFClAJvPViMvyd35OtYhv1vtaZ1rWex2sD3Jg6DEQYkLBUjYH3+loHes/2W0+BR+/cU1+6PcIVMNQzyf5oXkphQmOlfuV3GVhi+4Tx6Luyw1JE0Ph4+9n6x87DplQ6Cig7KZtXmQkEoNX5Xi0TMYG5wQjsEcBpDtgI8NEE+eEi0ELizb2IuQBAfk9AnjpfD8F7c9HQ+eHDc1C0EckIa6DVsd4NxGtoxFrla1acZDAwJ13f46DIgLE92tx1fYtae1JrvMZO0SZeU0CuZCxkhJVqJLBLC9DLqqVTT0eDmzOfz4DPcMw2da8xUP/YRPS7SesF/7x9IONPUEugNq/ljUrxeSWfoIXCa2vSK+rH97zMUEU9dG8tZo4Z+5Ovq9+8ALrmmfdnYgRGsj/0XXM4RiAynWMvcC0jp+vLyOlwocOQgHCvwZD+suYTDaAYBewbsgfZVwa21OuvUg74Gu/r3Si0JvjsOsyon3lPHZ6NlTwqXCkjzveUAqYNxW2mowIOo0COd67rYOVdNzIufM+xwft2eNGBVsETbazsGzq27DNFqtg+AdA6mKnvZIy1ufCngk/afLyHW2+6lg4zr4Fix9jV5q3vsa/+sQCSjDvbojQSMSx4DTEYyJbxshh0UBV4rcCLxkPGXhu05rLWOK/lPfS2mmT1MF2RByxXnZ1/E4weUj8smkImPY54OAWfL4RAME6eMXrDEHwhyshkrWjT9OQ8EsEEfM0BOuUWOpUGLlgQ6vACMV8AkZDT5B72+nZooqN9wTRSaoxGfAhRiiEVxcL6AubXF+APc9MPIBsbR7PSxMnRKZ4/eYb8xTVSMQJBk6/Y/mSFTc1NYWpxFrOLc6aBTGkN0++rt+DrOs3dWqGBfotSDgHky9co1G8QzgWxcHsBD957gLU7Gwae0Bss5yt4/OUjPPndF9h+9BT1YhW5VAbjqYylmTc6bae3HA3h/o/exr13HmDzzi3EJxwAjRZwup3H53/3GV48eWYFzSJ+P3KU6Oj3UDX2Yh3latkYXxMz03jng3exvLFmeoyU/ri+uIG/E4K/H0Qpz1TvY9SpZzs1hemZGQPgji5O0EYXsWwCi8tzePjWffj9A2Mmnp6e4NtvHqFcLKJTbVvxqU61g/nZeSytrCKRTKLcaiA2lrD7L60tu9R9APVqFS+fPMfJ9pEBVrbfMZuEwRDfELE0dY5nDUjOF69RLhYM6Cdr1ddhocqwAU8s9tdmkbNiycY/lowZI5UgaifQQSAWQHZuHP/q3/xrLL456XRHyZQ7qeLr33+Jz/79J2hcV60YXDwSRSadNic9GI3g+OIEHfTw4EdvIjYWw5DI4KCLy4sTlAp5NCoNHG6fIn+aRyqaxHR2AplEEtlk2tjVx6eUMemii56x3gl+m1wOGZzUxBsOMDE3g0x2zNZEpUyWpWOcGCs7EkG5Wjdmci47YU485SAIBLc63Vcg+/TcpGnYMuDS67TRa7Xt+4wAhPoh5DKTWJhecAWajKFfMmCNh5oZsmQp19KsGRBIVg5T0y1A4+fhbuAYtdGwFYzjuqJtIBuRNrBZpWTSANlkxtjfiXASrWYXAX8MkWgCaxt3ME5JhkTKAMBX5xBWrx70TKKEdNZqjWDtFVrULW5W8HJ/G/5QAB/97KdYXV8z4N453H4D0PLXlzh+sY+jb1/iav/cJCwSBCbDCQO46t0m9i+PcN0oYOH2En7zX/xzrN5fRSwH9AJAvQF0Gj3k9y5x9uIIh8930SpWEEUI/sEQlXIVpXoF1XYT0Uwcm/fu4N7DN4zRSkBx+9lzfPXoawNXGu0WJnPjBiBfX15a/xKU5H7C5yUTmvv/3DRldlwhJWoUU+am3mranrM8v4CJ3Dimx3PubNVqm+zJ7u4urq9vbI9hmjz3OPZDKu40flnUtFqvI0ht6dkZY+KXGSit1a1Q6/zykrFW19ZXkcuNIUA2YrOB/MU5zk8ce/35908NYKPtJHt5cW4eiVjcFSutUq6lY1rLP/7Zh3j3xz9CPJMwaQXqB/cbHXRaXZydXeDL/8TWe/1InmVnYl94m5ER6b2prKwsX11dXd3T03ZMD4c7Q3K54BIioH9AgKA3PUkQIAh60ZMECBCkJz1JAlZaLbTScknODocznJn21dXlXZpKn+G9jxC+c+Or/k2BBXRnZsTPXHPuufd855zvfPENXjzdxqDrw1h0DOnkOOKhiPE/k6aBBRzXz63gex+8a4XkDo6PcHZ8hnsPH+DsNIdmk1QYLhPBonXr5LnPmc54443r+N73vmdnDOMNrDaMduDB3Yc4PDxGKpbAyvKyFfJk1MjpadY5+5sN55RstE3eV5eWjbqJACyjZweUvUbZ5Pv85joWl2YxGHRRb5Qtg4ZFWwkENlo9lIp15LIltDt9JOLMLoshHIiZDuJcEChvNCpWzHh+fgZLy3PGncx1tb9/YBQl/UEAiwuriBoNxxkOj/YQjYctEnpyNm0ZJufOr1mhVAuAqDbRqDZxtJfFyUEeGESRTGSQIs3N1IzR+LDuQaWSQzQexNXr53H9xhUk0uT17RpYyD2aPMuUo0Le1ZhoNVoGplYrdQOduWceHB5adg+5fTc31k2OScVQKOSN73xyesIA6Hc/eB/nL27RMkGVka+FPE7zOas3ML+8hFlyPEdiltly8vII+ZOcRcGTFo8Fd1m8MBChLEfRrjesQCUjoOulBkqFCorZsskUI95LpQrOslmUGxWsbZ7DOx++g7XNVcTHk0imXcHAerGJQbuHZrluVFCPvn2AvWektKgaVRJllcWFZxZnEU5EEUlEMLc0b+siOh6zTAvOnxmgLGrGtPZO1xx5tWIV+dMzc9CysC65zunQyExOGgCdnE0jNTWBQCiKThfo93xWGLXfGiB7dIZvvrqDFw8eI+oPYnZyCquLq+bgYRHFSChkWQjf3PnKMqMUhCHAiWANM6WY3TAxMWkmCanLLMOm3jTKji4dH+2WAe3ct7h/JRO0h1x9G54NeWbls7mvcy+hLuXfNvcIGxUV59yKQnVb5lArFgt4/OQhHj9+aHQXdHpRvzMym2vp6Ii1AcqYm1+2LA1HG1QzPnJusYzKp8O10yWPdMoy0ejMIhBO+Th3fsPVo0jE0ehWUW/n0BzkcVx6gbPirlFwDHwtDPotVKoFA3p5LqeTh8FB5Kbl3kQDnaC9QCkBVwKTqG8FYOrMbnpzFC1tZUhGwSECIGTL6T4vgCD7U/Ypj2JegFIAD+fKC/Z4Azh0judZmTpZ9qI5pOjgHYEeCgDSmZ/XcR+gXe+CYFiTwPeq6L3NX6dj8iEbUPut16b3AqgC02Tv6qfsKoFQAsBlS8oWYyYYx0vRzO6s70BG2U8CejTOimw0kL/naBkEBAnEex3QFtYh21jtGXTpKfpuDmQH8jl8huwVzZEXi9D8qK8CyTQfHGvVcpJdpLkQLsP3qW1eTEXzL6BJYLH6qaxhZjNKliS7Gj+2T78L49HY8Xku6Mw5nfRu2cqy3yS7XqBQNrcD+b6j26Q8KhCO35ldOHDRpcKg1B/2QwCsxs8LhBJ/eT3CVngInyEA2jI9RrrXa69r/LwAv7Ay71xoHCW3kjHZ+bqHn3v7ofFQ8KbwLK997cUrtGb5GX/XOuB7vQC19JDkjH9Tzr2gLr/Tc+RoUXt4TuTvXLfSUeqv1okXsNb46H3qp+ZEgLp3zUvPeXEh6Ty1VTKp+zW+wlE0P1pfkgXhdHJaKGPeG1znlUXep2foneZYGjl99B4vjqfv3Jw4cFcyJKeHgF6elaWbhFlIF2vNSO7UN+/zhMO8Po/CZfgMBQVr7Lz7ASlqhDNKNtQX/vRGQLs+uL5oPLmbml5ipqVlKoz2FZ8Dz33/63/3nxsATSPCDsb1+iugjYPP4mYaZBXk47W8mQcEeenEFaxwfqHoomnwbmAK5ebACWTVwuNzJcTi9FXhAu9GK3BMABUHUiCmVxg1KVwQxis6UsryCniVvCZd3hopNG0W3s+liOUFVUoRx4Pjos2A14kGQu+SMtRBzXEbDw2AZh+ohJmyLLDvuyhWDyF40AHFAgf5TG16UrIu+tulBGgOBRJqoahboYcAACAASURBVOuQwPHTYn09IlwK1xvpzjbxfUrhkbIWsK5NxbtYdIDiTz6L94RHqWESfs0xx5XjwQgibRZS+pIH/i2niTYPefMkA3oeZVZzw7bxGTzw8j4al3wXZZWfsb+UPbVdm7g2RXlpNZ+SAW0GDqB00cf8XZHi8uqqrzpkvA5ga26kvKT8pAD0bCkXAwlGRPZcr+bZHRJ0cZuArTe/K4ioKuraeBRBbd7iUaFPfkaZlNxJKeoeec70fn2vtcx+8b0CtHm95luyKLnlO9w8O0cQx0uZBXIe6UBlwNaIF116h4Co1q2eKUeI0smoKPl8gdaSJ42z19sqhaz1TCDHbSwuzYvFbAhYMRiQBeDgiyCRTCMUiBhoxfTkYDSJ3iCIjs9vHLKJsTRuXb+N2YwfPgJHFaCZBR5/dR/ZF0cIsrq8FdLpo1YuOZlu1gwYypcL6PoHiE8kMLM2i+u3r+L89S2E4oygCSPYDiB/UsHus23c+eKOpf/GQhHMZAjqUa/0UWlWsbKximtvvYHljXk0un20+m5OAv0B/J0BPvvVFyidlixyqtNpo+vroO1vIjDuw9atLbzx/ZtIL8eM95IRiLUC8O3v7+LuP3yBb/7xc7TKDcxmJhGB3wxFgj5nhSxa5EudyVgkNCMHyRdMPlZSEPz+N7/D8YtDK3bE9H6mDC/NztuhmUAmU3UrLHTmJ8foBBZWltEe9nGUPWEgpoHh6wvnsL50DoNOD/t7O3i5u2drenV9DWOZNHaPDrB9uAtf2GfF/BYWZ5EciyIc8OP5i2c4ODrCoNvH3Mw8k+9wtH9kNAJLi8uYm2MxRHKwkBe1YlHkFkE+IK9jB4163SK2k7EEum3KCIsOJS2yUTJI3lyCQ+kUdUsGDRZINH7PgUU9UqZiYaYzuxRkginJVMIAil6gB3/Uj+nVOfz5f/TnmN+YQKcNZPMl7L7cw8snuzh+dIDiQQ6nL48NgJ6anHTZS8m4gZi9EPDhT3+A1HQKPV8P6VQc4YjfIs6q+RJ+9e9+jW8/vYMwgphNTQHtHsL+oM3Hy8N9ozHpDLoGzpjejLoDpq/vDi6pdNpoEQgGPXryxBXPmp81/tSeb4h0JmOczKur62bYcw2eZs+sr8VCDvks+YrbBuYkWORzOMDZ6amBgMlIAp1mF+FgzLjPJzMk03YRajTauW7Jn04gPHtybJHOjMiZnZ+xqMEeObMJXrXI0+uqTbMQmBnhGDogq9aw8WLkN0GSiD+OXLaAWCyJZCKNick5i4YPR1yRSRZCNMOUAghyH/MMU0ezVUeplEOlUbSouIPjQ4vUf/fdd3H+wibSqfFXhXQJTBZyWQOND+69wP6TXfgRQojrORi28WSMAAHo2rCJlUvn8P0/eh/rV85bxHh8Aqg3gXq5i/pxBc/vPsGTr++jepZH0hcxOWBxH9ILDCIBi1K/8uY14721qJOgD+V8Dg8e3Mf27g7293aNxzkeZeR7zgDHV3t1OGSg9ebmFm7evGEFMwlUEnh98OCeRaWeW1vFzes3MJWZsIg+RoTT18F9lZz2Dx6Q8/7EcTQb5VfEgDXuwS1WPfP7zHEzu7CAzYuXrEBotlhCP+Az7tuF1UWsrCxZxGCrTrqDMs6OjnCwv4ejvX3sv9xF7jRngFsyljTO89Qoy+345MQ47UmZ8f4PPsA7775tRQ1JZ0D5IVBO8PD4KGs0E+TmHrSGiAaiSMbHMJEYN0oggvaMqE9NpHDj5g1sEOCsMwtjH19//Q2K5Yqtf4JnjFaljFZrpI4oWXT+xz/4EO+8c9vGleOSO8saAPaCgOODx1aAcn31nFGIMJqW4D252KkDiVgN+9wfgzi3sYa5mRm0R9kyjNLMFbiGOojEQwgy4r1VQbvZtIwMq1lAoCsQwRBB1KpNtDp9W8fJxLg5Phjty6CMSrVk/WTl8lgsbNQFdIZRN7EdZ9kiet0hFpfWbG2cnR7j8GAXoUjAOKgnZidw9calUTaCCzBhcc1auYlirorToxyioXGjt6nXWkhnJo0mJl/MYTAk0BfF+a0VXLq8iXgiZNzhHFOuU1I05HMlyxZpNTuo1ep2RjvL5g3Y43N29hzf9tLqEt6+9aaBkYzy395+jmwha9Q2ycw41s6t4tyFLYvezGTGTQYDsYjtUWtb550Tsd3BkKD9WQGne0cYtPjOBvzBMBJ0JmUmrLZBp1p3c5kvIZ8vopQrW4FGUngsL5NGZGB7R6lSQnIyiUvXL2Jlc90KAMbSPttLT4/OrMBfq1zHy2cvsfd0G/vPd21/Yd0I6mCC3ourS0hNjiM9M4ElUjLNT2HAiOfQKMKx6ziEDVTsDF0Uca1l/O3FPDl22wZA0z7hulrb2kQoHbV+8yzT6gyNd5xRwsOuD7njLD77ze+w/eSZ1S6gYzAejlsU/vTkDFLJJNrNDp4/fWb6nHzhdLDwHEc9zyhn1bYh9QX/WTHwUNSBluSorreMCmx5eRUXLpy3fZj6mPdzLre3t+0nAWoCxdQVxofsc2f/aDhpkdEEmKlbGHBDaprdvW0Dn09OjmxMeKalDTA7O2/6+/j41ADsTpeGcMj4mR04yMjeuDko6cDg/K2sr1mWDzN3Xh4cmgN6eXUF03OzVrQTIZbFrSMQa6PaO8VZeQ/tbgH1dh4Y9tBslZ1jgI5vUt1EQkZ/1CUYPXCGuReA1rnUwDeeIX0+O09wTPidQDoXoersI90vsOB1gEUAlNK8uTaNhtIDQOi8L7CH93Au2T7bK0eBKwJ1+T3Pcpwvzgn3V865rpO9yLYJD1CAkGx1Ab2iihOIyWfLHhbQ5P1OAJ2yKWXvCaQTgC/bXQFLGh/Z8qTY4fO9ICzvFYgu0EfvFogme5rnCC8IowA12eL8KXta9rXG1IDtEd2BF/z1ZnvLlhe45R0LfcZrdN5ke7nHcxxU2EzzINBdbZf9rv7KjlKgj+xHtt+c9iOwje8VBsT1IvtJIKIAOj5PdpdsNwX4qH3cAyXPAkYFPmrOZKPyWZo/YSjM5uJnbI+ytNlvZaEz08CLB5l+HAHGXjBeoKpsbeooRY9LpoR5eIPszAYbrV+tMbVNIK1sa42h7Gher7kWniQwUc/gXMhelQzqucK2NC8Cg2VH6336WwC6bFy9k7pblLQKpNQYecFygbjCWrwOB8mAspVFJSv8gd9zTniP2qP5lty87ljyAtccD+dwcBk2rwDOke4TFqa5kgx5g9aEyQnAlkxKpry4jUBlYS22VkfRxsJ1hHGxP+y3IvMpf16ZkD73yoXaRxxB46F3eNerUT01XBCCdBnnUXqIbf7uWY42SJiXF2vxYpvSKZoLXS9gWbrT2uN3gTraX16XcT5D+4btVwF3xtc+w4xb0y9WG4L7lNvPaIMY/vm//w//5ZAPENijVBoNBj2cbCAHlxsCr/WmiGhT9HZagsMXs2I6G6TibBJ+grJ2OCuVXnljzCAYeUYFNPEaLhC+04C1kXdVgibB1Psl6FJWnFwtYnac/eO9FBgpVg28PAcCMeV95cLh8/ksjQuv5bssyqPVeuX9l+Dyp7zB7Ks28dc9EtpQeNBWehL7yXQxCZeUotppC2ZUPZmKkv2gp48/2XalOBm4MfIq86DANmujYtv4j4cHKTC9Rx4RKVz2X6Axv2M7pFi0qPlTm68WmgA/KSwpCY0BF9dYLPZKgOUx04HKRUGUrJ1aTDKMOTccJ/aXfdGcSREKDObnvMcOrX6/zT/Hme9wB9JZU4w0CjlubBMPugKheS3v52dSUNrQRK+hdcHrvJ48tkXjpAwBybjkSWuL7eS18jSL841jrdQIKRH1SalSGm8+m6CI1jL/1lhKNghAa3MR0Pt6m3Wg4nxSdqX0teGwjcoUkLKUEpXMas3wXYx4kKzpAKJ1ybkTAK/x5U8dWE1JjSK82RdFrQvg5gGA8uVtszZo54Bx6VLyuDsl6Yo02kGNReEqFQxHBoiKd7pieUyPVUGTEa/5gLQepATxoVxpwG9FytJIjZGHPOYA6dQE2n0gkcpgZmkJcwsr2FxLolMH/A2gmQMKLxtoFmrYvfccwb7Piu+VS0WLqmRUjGVSNGtokUOwVcfW9U1cf+c6tm5dQmyGlTdcJOyAgbV1YOfpAb758mvsPt2z6KuJVNqiTikDTIW/fOMK3vngbQSiwHG+bLQeq+cSVvStlQP+5t/8B6DrsyJmlK9YKopCK4/wZBAf//xjrF+bB0LAgNfXHU/kzr0XuPPLT/Hy0XNEiLZ1ekjHyC3dtkihZqeFDgvdVYsGiDKCkADr5uaG9XH3+Qv0G4zUIo9uCYlYwsDrCPlbixUrlMb9gUYnDf61zQ1UG3VLZz7LEySMYWNlA+mxNCbT42g3HBjAFF9GJmVmplwk8PERjnNHFlXsD5C6qIdoOGAp3Ix+iyWSWFhYMg5pAmqnBydWZImg5HRq0sAs9Ac4OjtFo9tEtlxEMBHG5Nwkzm2tujS11hC1YhP1UhPBQQT+vh/FbA6VUhULc7NYmCMvdccyV05zjDItI8A5DMGKIJFbWDooFI8aXUoPHTQGLSQyY/joxx/jre/dRmfQN6CVxc2e3XuC5kkdzVzN6BhIJ8EISkaJDcI++GJBBMeiuP7uLWxcPgd/hByWKYQpvh1g2AS+/OVX+Pf/1/+LWr6CefIPtwcmiy1G9tXKaA16KNZKNlbOsAwbLcGwO7BoWAJmmxc3rcDg77/4DP2AH6mZSfgjAVx+4zre/v67uHbjuoETXHcEjcqlksnl3//tL/H1b36PAHk+o6S8GDfg8nD/AKV8xdbZoMsDWtScAQTKAn4HPPD+sKeoxenJEU7PzoyqZX1jzaI4w9EwKrUazvKnVlyKY88obraDkaGWZdPpGoDx8XsfYW31HEJw4MTdb+6j2xmiNxgiHE0YNzIPVwQlDWRh5EvIFZNikal6s45yJY9StWjc5eTxpnxevXIFt2/fNgoGOiAI0LLIKEGbo90DnD09wtHzfaMWYbRBMBgyYIOUHfv5IxSaJUytzeHND27j4huXkZqbsKh4jneX0YTHFew/3sXDL+4aAL2UmTVQtdlqo80CngFgdm0Zl29exaVrlzE2FkGt3jIAOps9s+jhb+/esYJlpHAp5kr2k6Cn0VdgiLXza7j5xi1sXNgwGhJG3RVzRdy/dxeff/oFWGns9pu3MJVJY3F2DmOkW+kPjFuXBSBZVO3w+Ni4WgOBIPwsHDY27vT2oGUA6dzCPN794ENsXbwIXyRiAPTDF48NKGbWxtLygqUrkxbk7OQI+zs7BkTnT0+wt7P7yuE7lkghRgfB0IE2jGDs9HoW2Xj7nbfcXKSSplO4b1K/EIhiOv/jh09xfHCGkD+M4DBk4OxkMoPWiEqDYE9sLIbNLRbVzCBXZNbFoYHFpMvwh8KYmpyxs4Kje6nYuezWrTfwfdI+LC2Z0m6Wy3YPQfNt8gXvHaJVb2FxbhGp5LjJJKPLud4K5YIV0eO+sLq6hJtv3rCoQ7aJ/TvOsojjKQ7391Br1o3Chin+pKAg5zcpieh0oeOUEf31lgMhCUzPzy0gFRszpwLXBM8xp2fHKOZziMWjmJ2dtgAU7q0HR4fmvJ6ZXUAqPWXzd3xwiDPynrMQWr9tVCmXrl60sSaQHQ2FjdM8Eorh6OUJioUaJifm4UMYuVzR5iWeTLDGH4bDLoboYGp6HO++/xYyEykD6xyw1TU9WirSSefOb6QSs0Jw2ZxFITLj4ejkyGTzg48/wLlza+gPehZlS2Cd8kenHUF9AsehcNT2V47l0toSNi5fxO0P3sX0+qLLMuEuUaqjX2viaGcftUIN3WYXD54+RbXZxOr5TTs/TqXSVjj08ODY+nR6ksXxwallg8zO0PG2amcycggzi2lxbREXrl5EYjKF8UzE1ny5UECbjoEyM1J2sfPoOXJHZ1ZU9OTw2KK6ObZzKwuYmJ3E0vqKAdAEo0kRxX3Nznrw2ZmFa5kURoygZhQ3HSwEoEk50emSfiGAiclJzCwvIrWQMXqeBvnkrfBB0DJAKI8Eru9/fRePv72PVqWG4NBnjqNUgkVsx4zuq9tmYdyOgT8XL14w3cizFQudsgYBI5F5/mJbaAs6EMHvCi52+pYJQH1D5wudTCwkbGe+ISxbRQWbyWUvm9HssqDLTGUkPCmnSLHBwup0jn399ZcWkc1aCaQcErjItR6PJUdzwuJPLbQ7tOE6aNRcMeeZ2SmzCaibSpWi7e3jmUkDnKfm5nFyeoa9g33bY8czGcvQCid9CMR7KDeP0OwX4I+1DYBudAqoVIrwB3oImvHtUpEZtcnsEp45qTtlFwngYTsEIBOA5jlVdibHluteoJ0AONlFsk1kM3mjS3UGFkBg4Eqn8ypFW3aEbDo+U8E3HA+B0AIwHFjmqA7VHtkKPEPyetldAl0FYJhTiUUkR2ny1D+0RTnHCmqirPC8ICBTNqCAN/bHa3fq2fwpEIXXUn+xHV6QSGMeCX+X2SrglGMn4Em4ghfo0fsNA+jTHeECwwQMCatgH9UXORC8oBvlMuR3tQN4v7JiFRkubMUCiEZ1bgQayUZXpjC/V2CQbDLZPbKJZZ/KNvYCZV7Z49gpuMpr0+q5wjVUo0m2t9ok+fHOm+aGcyr7UzKlcZd9671fdqCAWbVHYLoCkdhHzi91DNup7Alyrkv22CeOKceX1/IZfJ7sRS9uJZyKkdB8t3SIZF/rk7gN260gLNmwwll4Hd/Pa7Qm+T6B/pJDfa/neoFPjZcXY5Mtzv7o+V4HB9vMNvA6gYHeNSw50voTHiQ8SkF23rnxrgvvmFF+hXVoPNl+w6VGY/wK2B/VXxI+J3BW7+X13nbzdy/AqjHUmLDvkgW+T+/n84VrSp4sK61Ws3YJ9xKA6nWQaS1459ALumvshfWxDSw+LeebHAYCv6UThd951wAjoCmXwoP4bjnsNHZa+9Iv6rueo/FRu7VW+JNz7w2ydRgRg7ccfuZ1XErHaZ2YjPbdtd4gTAHtWtMOZ3JZDML2KBOmF/kA7tPtxug5LstFuIwVIRS6Lk5Y0RrwcxrHbCQfLI8kB1xgsDYBvkRCpIFmA3mtNiF+/l3qvAq29J3XfpRGpIWpSeT1VDISGIFvfJeUu+7hAGqT1cL3bnBSyPIevL7h8FopOA0yNxNNJL9zXmfniZNikvdIHF2aCAFr8tJKUXs3Y21mPDjyOVKo9PB7BUzg+CuFEBiFsg/dBsaDjcBKLTK2h22mgDAKT+Ax2+GNMpXi9y58gdKKevcqQY0zf2qzFMgvryGFmIcHLSjNr2SDbaah5gWgpcS0SByw+F1RQUWt8xl8Dw8rAvoVea92KCLfq9B5nw4LAoJ5cOahmfeRd5fjQlnj2PEfZZ7yQjngP829FLsAZCkjLUreo/nm3LHtkld5x3mvlADv47tFR8HP+U7OmXeNeZ0Q2vSkcNx3zhEhudc6Zdvd+vtDonmvk0AyJoXGnzq48TlySOhAwz7KISMvvw7POjzpYKSNQ2tJqUeUL8mi9wAipc3r+LkOV1JsArhpYOt7PVt913rWodyrJ9hezkk04qhuWITJ3R8a8T065UxuRLav3e4bzxmNN0bwWZRrlyZECMFQ3CLC/EG2JY7YWBq+UATLGxu4cuMGUmMuajh/BBT3S6idleHv+NApNdGr9lHM5pE/PUW9WkE46DcwTmPN4kWzi3NYv7SG9cvrOH9jCSCNRRDol4BWfohhC3j5Yg9ff3kH+9ssXjS06FFnFMAiv9YvbOCd996xaCxSM1y4fAkzMz6c7Nbx8M591At1+Hs+NCotM5i7wzaaqCOYDuLN92/i0hsX4Y8A3Q5QK7dx9+t7ePDlPdQOS6jnyoj5Q5aOTDBx0CaY0EebUe2JmKWRV5o1lMgLPehiY/2ccTayQu7p4RGK+QKy+TyS8SSmJqdtrhnpxvYzais5Nm6F5RZWVtAZOH7VF3u7pitp5F/cvIDV1WV02i2LqiWQe3qWswJsAYIgU5Mo15iOX0B/0EG1UUC7VceAFbLDEXQGA6xvnsfi8opxS24/eYHSaRHJQBTL6XmcIzfywpKBxkf5Mzzd30YgEcb5Ny7g3U9uIzoWRSgQQ78OnO0VcLRzimahiW61g+Jp1gz3cXIl9prooo1Gu4Zmr4Fmv4XkVNyKojENntGn5DwlVQRBhaFviEI1bynWV69dw5u3byE9MWHy+fzZNp4/fI5WjiH1A+MBj0Yitl7H02mjDSH/tX8shtsfvo3b77+FWCaARIonHMcROqgDTz57ir/+V/8WJ7uHGGcBS4IQ3T6ajZoBV76wHye5LOrtOnrkK/SP1ludnu0WZlIZzC8uWMTus4MdtH0DJKfTuPTmDfyLv/qX2LpyEfFxmKNn0DPcD6QF67eBv/u3f4fPf/GPQKtrtAMELcnLWyyUrXgZIwrHxlJIJFm8L2ORjwTO4uYAApqNOvz9oXnXCXaSB5/Rz2sba0hyvPvk38yhVGdmUd2AzgC9+UzZHzkHWfRwdWkV7737vgGAkWAM5XIdD+4/ws7OrslRJjOJmbkFow/pthmJGrWMBRYlrDUqRglDZwLnq9NvmQ5mEULSwWysreOPPvkp5ianXYS3H1Yk8Pmzpzg7PMHJi2O0yk2L6HOFeYJGL0LHCWlT6IBooYs33ruFq2/fQLPfRqVds+8JyPvqQ5zsHFghQn+zi06laRzQoXAEgwDQ6HWwuLGCa7duurlIMJqtbQ6fo8MDvHjyFPfufG3Frki9Qr5b25NCQetvdHwMV65fs0KTi8tL5sCi/PQqA7x4+mzEWfsFht0eVleW8P4772JmaspAMOro/cMD/P0v/wEPHj/CxOQUZqfnbPzoyKBDplQvI55I4Mq1q/joBz9CejVtzpFcsYGdo33ki0Wsba5jenoShdyZtbmQPUMx53hVCaBkT49HVGIR2/uCAWf40CBg8UnSVDACnU6Qzc1Nc96TLoRRjvVGyziAmfmws81I8ACmJ2cxbAPNWtMVo3N4kAGirIkyvziHcCxikeKM4K9WGEHEeR8iMcb3TJkTwsChAPDWWzcN+F5YnDN6IUZ0Ul7zZ3nsPN1D9qRgkaDJaALxiHOUcz4Y8V2tV1CuF5FMxnDl6pY578aY9l+volypIF+u4ixXMKqTw6N904k8uxFEm5ubRavtCsWSioRIL8HnZqdtzjbSFizOzmNiPG1UCWzX3u6u6c94NIK5+VksLs6bMU8AmmDdxPQ0YvGkrUfSBh3s7tiYkJd4fmEW6+urdmYjwN5td0bR1RkDNBn1nErP2J5artassFw0wui6jvFOM1I0Ho/g4qVzSCTjFqlOAI5GPqmwCKDyP7aHezn7YOu+6Qows04CHQO3v3cb6cy4taNedXRqLw8O8PTpU2TzBYTpfB5j8WCg1awjPZXB5Tdv4Mc/+wmm15etKCALyqLUQP7g2MDh0kkB+3sH+IfffoqTXA592kS9Ia5fvIxLW1tGA1FtNLCzvWdUIVxjMdLKTE8bNzEj8AMhP1LT47j0xhVMzU0jOh7EsD1AIZ83DmgC0Afbe9h7so2TwxO0aw1zplJXTc5NYWFpHqnJNMan0piancLU/LRlCUTio7MKgY6h32gtCDyzaGuz0rLCii93D+ysNkE6oWQCcfK1L8wgPpnCgNQIdYKmBBT9RsNBeqjs0Qme3n+E5w8fo9doIeJ3XO908NA5064zOyWORDSJ8+fPY2try52bfQ44JC/0/sGuy+4pl+w78i1Th/NM1WmRfsNFlvFMQBCZhiy/o5OT82ZyfXhoc2VnbWbosJhbJGw/o2HWpxl3QTTo4+TkAHsvd14FGon6iDLDcTCnwdTUK+7hwdA5RbOnLNDYsu/okOS7jLIRQ4t6n5qexYUrl6wWQLXVsIKVB8cH8Id9mFnMID0TRba8h6P8c7RRQrtXRrNdsMh+OlcCloXqqBMNfGaxRBZm5Z40iuKTbSKAw+w/stKO7G/+5P6uoBhne3zH00u9LXtMgJmAJIGBrwdT9UcFsAQ2m3N2FEHKexQIYzppxOkq8ID3cF/ludnOyh6gVACVbAp9JyCH+tmdq11xN36uKHXZRAKc2R7ZkrIvZFPLxlZQiQAlAb0CovgsRdIKtKVtkUy4s4TsRN7nBeLN0T2KAufnst2EgZD0xhWrdKC3NxhNNo9AMX7ntW2ZsROPsZAendsuoE02iuw8/q33y55h34VTOIoaRy0qOVKQD2VfjgvZY7LHeS3vlQ0v8E62FMec79Y4C3dQO/m3MuRlL8pm8wK2bIs3YpP3658wFNnJ+ts7p15MRhiTbGzhEJpjgZ605y27ilnUtfIfRMwKrPQGacme5fNkg+oz7jGcH2/gnebQgc3OWykcx4sLSXYE7PE62cn8zotNuWc5bnaNkf7WWuKzvTiQZFXBX5JNvkP9kPwIO+HY8jrJgYLYlL2sueEz+c+Bi46uRPPqtaP5uZxP6pPkWOMpDIr3e/svoFWApLfd0insu+Tq9XUqmfQ6zMx5OSpW6NU1bJPWH8dCmCSvl9x42+mwJ8cL78UJvdim1ylEHOl1R49seMmHcBo9z+kyF0Gs+fCuM+kPvkdz/YfgtRsbXad+y3khXFXzIpng9V6dIl2mfYZ7BOWB80Kcg+MiJ6MwRq9s8vk8z0v3egF0ZrQK97KgoDBrgzhqYQO//6f/+j8dSrC9Xpzv6ApctKCUtyKI5XURCMVnSLg0cVJy3MQINvIaUQWwsTwMSFEIPOJPcSHzewoN38nrBCALuFNUqUA0DizfLU5b3s/3aMFJafM6AYQcCCkXAdMC/UTXwffp/Zwc0VgIdOTz2VcVFOTEKWrVuyDkBdIEadN2itSlKOgaK7wxAvC1GL2KjAcZWxwDB5oLdNRBgWm+Ug7ayAWQu03fAbu6T4tF86DPrRDbqHqywFcJlOZBY8z+iFOaz1ZVaSki74bDZxDoHR9xBnmVhcbBKSQ3p/IGeZWuPM1Srj2xxwAAIABJREFUqhYZMwK9+WyBnN5NQQpEXh55TfkuRuryfvaDzxYtjSLApZS864WGunfTkpKU4pRy9B6QvE4WHjAtLXoUna51x3epSIcOR3qWVxHrgCDZlrLh/XIoeBUZn6EDmEBlKSzOkxSTFDbvFY85P/M6RbzrSgcTzbW8ejrY8DlsD//jZ3qmDrs6MKotUtoaaz6Xsmig8YhyxG3oTjexXdospST5t9a2PM06XPJvW7Njjg+ehf+c946pl5VXB7NI2PGEt1o9U8YRAwgC5hlkSjP89PSFkUxNIhiKoTcMA8EwAuEI3nnvQ2xuTSHkB3ZetHHw4gBPv36KdrmJi2uXMBZNWLG3QraAUi6LVqOOfo8FwAaklXWHUQwxuzCLqcUpbF49jytvrQFx6i9YBN3hsyy69b4BdkwHL+TytP8M5KGRaGnhySSWV5ewdemSAQmnuSw2zp9Ht9nAF7/9PQ539rB17iJ8PZ+BBqYTowFMzKcxjPSxsL6IhfUF5EpFHDPS6yyP50+3UTwrIRNJIeoPg1x6PRYWaRCk6xiFgx1g4+6wXCwXX3H7sT00WJmVkT09QzZ3asCI7TOxBArk1GzXEUEM4ylGVEUtXXtt4xwiCRbpa+DON99aJPHyyiKuv3ENS0vzxrnKqEPuB99+e98Agsw4CxSto91to1TOoTvooFjJIV88NRoSRhuvbV7Ahz/+IVY2ziEaT1ofv/ntV9h78AKJThALmWlcOrdl8nFayuLF0UvEp8fxwZ9+iOs/ugpEKQksNwm0SsDB0wZOnh2jfFxAsO1DgUXWCHa06yjWcmgOGwjGgmj7W0jMjOPS9cvWTvK6MqKPaeOM5H7y7DEKxZzxl66vrFrkVjQcM7CKIG3XxnsAH2kpqrVXa3d8MoN4KoFH208QSY8Z7+if/cWfYXot4KLYG3SsdYy3u7iTxS/+zb/H428fWtr2WChivLekUSAATSDmrJg15DiWSFiUPyNsKbfNZg1z6UlLf/ZFg8iTc7jXRHIqjY9/9gn+4j/+S0ToLOnBqEPKxTqq5aKBk6SwePT1PTz83TdolRou6rrRNIqLDlN5ixUDHvzBkDkGSOFRrzWteBTBLK5rAjzRYADDXtdAs4EPBkCNZ1IIhIMoVssGApIKhAY/o++DzBLqu/Rj01/9HiLBCNZW1rEws4iVpXWEAmEDul5sb1vUJPXw+QtbxlvKPYLAeL1SN+DZH/HBF/JjciZjHLPk2W6Sm7fXRzFPztshfvD+R5hIjSPG9P143PTvzosXODs6QbPkipeZI6w1KsxDbs2ZKSucV6wV0fMPMD6TQSydNDoegv3kJF1cXMLC1JwVH9x+8BTtah21XNnAfK578qRHWNxuZQHX33oTV25cxXiaUgpUiiy89wQ7T57hwTffolosIZ0cQzjonJeRWBTFagXRVBLvfvi+3Z+2bDgYtUi/BWSPT7H37AW+/P1nxr9OfuJLmxeMzoN7MfUq1+r9R4+wvbODVGbCrkkkxgxwJzc3I2WZrXDj5hsGQEdmQmjkBzg8PcHL0wOLbiX3OjlTGdVYLOTRqtcMhGYUMHlouWdduHDBuFl5TqPRSAogRkD+8u9+YQVNGXlOWh9eS9B6kZyw0xPw+YMG0rIQIoHD6cwslpaWjYKgVa0je3xmuo0ZG4xm5l5NIJuyRF3DyE5G5RLspnOS+oPywijHcqVoPzfOrxnwRidZJjVuepFgL3n7C9kiCllXxK7TIPd5EGErbBtFKp0ynZUvnmFqLoObb17H0vycUU40alXkiyWclarG6Uxw7eDgwCKFue/pzN3tDaz4KAFoOgRJf8O2U9dubGwYbYrRA/gC6LYI5ucsejeTTllkKSOEq7UKSGXCueS9LNXE6Df680nPECKFX4rg4pqB2pVS2agTmOnA8TZ6KXLdBkJIZ6ZNh9caDXdWGwwRoREbDeDg4CWSiSjm5qcMWLNMS6uzwEJaDqChU4SyxecyW8Y5L3O2Z7Gw3+LSHN68/SZiiajpGdI70KlHGphnL16Yk4cOzWg8ZgV+x+Ix47hnfYMf/vEnWDi/ZgAqPWa1bN6yCnqtLg5e7OPRwye48819DAMhhOMJTE3NIBGKYDw5jnA8hiYj0k9OzBgjkEmbp5wrWEQ4I/lDkZDpZRa0JYgc4jywyHurieAwYM7YB3cfYPvJcxTOsgj76CBxtHx0eNDxwbXMvgWjIaM6YgBmenLiVfEu438eDDBo9238T46dQ/b46MyizdfObyFm4DvrSsSN43sQ8Bv4TIc6KVY45oxuzp9k8eLRYwOg/b2B6Qdy5VuR2E4frWYPkVACi3NLuHnzFpaWlmyOqHNzZydW5LjRrGJvb8echGzX8uLSiGKjY2eoAJ0LjbaNF89xdIBxn+XvjvqlbDpXZ3w6jKifuA7NfsikXWZNJW82DSk3GnQ2joCTudl5c3bz3Mb3k07I7DtmRrS7Fr1tdDlVB6TSUcVnU9a5RjkaLAqbGE9jen4WSyurWFhaRLffx4udFzjOH2ByZgzj0zFkKy9xmHuGYYCFV+uot0sYDloYDDogTKAIaAOfMYA/4IOv7ygSvf/JPjVbsO9ABtnXXNeUBzPeDXwYWHSZF2jid/xbZ23Zf3yeovJkw1EvKqhKIIPsV71XgLCAJYElAj+8kXmyd9Uf3iM7USAW/xbgJlpM2dDCGvhTQCrbI5o+RSXK9mdfVdeI98jmez04RoAJ28Dr2WdH5QLL5JI94AWgKS98n9d28IJl1EvCPASwKzNUdguvV1tl/3iBKDrY2G7bt0bBRgJ/vaAmx1w2pQBK/S1Obdn7GjeCYsJgBFLzmcJ5RIkgG00AtrAA2cpefERjIWBOkZHMgvECYK9H7AsM09zTMWtyEXZFnflPMuu1c/m7OZxG0a0CyeS04N9yqvBajh33DTr++HzuwZoz7xg7W88VaHwdVJRssj28jvfRQas2CqNxc/IdH7LWi9aFcBthTV6MTOMh21z2urNpHYDMdsluFjYlO194iTAkXidaG+FLwsN4j8ZQILJAT/ZN+sILcrINejd/FwiqwEy1Tc+VPtIzBMYKI9Ocql/qj/SQxk5zwevsrDbSHwKhvc+XDHqfLfmU/tG6Fi7IPsmBo2cKDBWOo/XpBdrVP+9cCrCWo0GOJo6XnCrCziQTwnKE4bii1X8oQ16Hg+bbK1tsn3ec2Db1W/PrdcoIW5Fc61kCuwXIs91srxyNtm5cAPOrjHHe68U2LUt8lNXw+vjZOulxL3c0NayFwrby+Yae0FnwP/5X/8nQGynLRnCCOGFU+jxMUBB44FTagkAuNoYP0wCwIebZHvHWsGOig1BqhKI8+VMAooAtKWq+l5uEN5pWAqXBlMLnuwV4s0P83TgiRyAinyljUyCgFConidcKbJXAqR1slxaSFrpASO9GpM3NFBX540aTKOUpAFRKWUpGStV5Cb/znlr7CHCNPMta7BIuE6BRxDOjMvm5lAQPZbz++OTQ2k5QnO/nuHD+2D6nQFmJtvkHBOrqkxfQFmAnZcZny3uo1Au2R5HpAhZ5HedehxPnJXF8W1rEHNN0MmnyJWUgAN0iXEYAtJSWIoG9oKSihHkt55LGBuWHbWPfNTdSlPybbZIMq93qk+SebaMnle9SypGATQG19jPqAFAvYCuFoo1VG5aUiRSeAaf0gsfjf7B505jlO9UmybrWiTZ6KWf2XR5OvYsyoQ1dBwttKhwfizKJROw/bawCjb2f6WDLZ0gOtWl7v+NnvF+HJh10eY82fh0+vApWa8W7WatfUlZyinAdcyw4XqJRoQJUdoSUvZxW2vy8h3MdotkWW4dBl6HBfcDJWe8VAO08gzGL3qThGgxEkUqlEWABuXaXNeXQ7QWt8ODkzCIi0XE02gNUmx34QlH89I//GWZmAsieDnHn869xuH2AB18+QL8+wPVLb2Bhbt4ie9q9loHBvU7LgFvyTzI7k+9gwZxUehzTc9NG93DxynkgPMDR6S7uffsAxcOKgUEEnDiuzsHXNKoCW5+jiKH19Q1MT04ZJ+ve3r6TLR9wun9oRjLTsIO+ADLjadQb5MwdIJFOYBDoI56OYXpuxiLndl+QM/bAIv6Y7p6KppAZHzfu00g4aAad60fDQJ9wIGgBtzwks5iZHWD6fUzOTFuUHqMYixVyPdfRYsG7HvVG1RxrjJQi4Mq+MOKOPJGZ6SnLY73zzTcWgbSwPIutq1uYW5g1QJBRqJSDe3fv4WjvEHMzi5ibnkU0HLZowtP8MYqVLFr9JnrWtyR+9hd/ju9//DFAPjtiD50h9h5u495vv8Lzzx8h1BpgY3nd9AEL6R2Xz4BECO/9/H3c+tkW/CkWhAPaNRdVXDsZorhfRPWohC6j6I5PjeuRgO3e6S5K9TzGppKYXJnB3MVV3H7vXczNJoxXudkAivmyRX799jf/gF/96peo1ypYXli2qM1mpYFqoYIBOaRTaSuASWeD6XIfECKIP5Ywvtr7Tx6g7wMWV+fxyT/7BCvrKwiEacxyb+lbxDrbeOe3X+Hp/ccWuT49nsHMxCT6XUcjwTR1PouG/tLKmkUDs+Aa5YCRdiyuND0zaWnt5Juu95qIT47jkz/5KX70sx8gkAD29/Ju/ssVVMpFS3ce9vvIH2Xx8sE2sgcn6DY7RnPCAocE4smRzTUeiSXw/fffw09+8kfGHbqzs4dvv7lnTgJSrlB7MVqOkZAsPjgxM4EBBpbeT+qZoW+AYIxOED8S4ylbE0zDJ40J38O0dVIFDNpDSz2/snXN+I4JpuTyeXz19RcolctYXlsdFW8Jo15rGEVMlfyfER+SmQQuXt7CletXkZnOuIjRgwP84m/+FoGBH6sLy1bEi4B5mgWQ4UOpkEchV0CrQufqEJOT02g0myiU2WZgLM2iV31rPwuONnstFGsVi3xOjI8hQOBrfNwARBYHJG1Mt9kCqH9KLEDn0i8RCiAzlbEoZhYhZDQmi4xSR24/f4EHd+5i+9ETFJgxwMJqdD70ehibSFsB1GEogI9+8iPcuPUmosmE8aXrXET5OXt5jPt37uLB3fsIBfyIBNz+Lic9C3mSNuesmEc4ErMoR64j7oVOT7vzIgHa229/D+MTGZTrNZRqFVTokPOTnmPWnrl/sOPmwO/HycE+To4PDSC9ePEibt26hbn5RYvYB4uq5rJW3G9/dw+PHjy0QqN0jJHCwwzW4cCMVB/pZOgc6nYsPZ9zPz+/gGGPhdwGKJ7lDICkY49gs0XNjcWNB5b7SrfdNqCKendyYtqi4t0eQ6qLvEUHr60vWyQxAV0C0Hb+affMgWgOp3zVaJPIc0zqHuOyTsQMgO71GyiUc5iYTuH6jUtYnJ812pdWs4lSuYqjXBH1ZgvZs5wVLiQXfa/LiDy3L3IP4zqg7iuUiyiU8haNSw7alaVloz+w/TEQs8KfubOCOZdIAUfnHgHvTr9jIC/pBug0IGrD8wbn7ZDFHwncpdMWXb44v2CAIiN3i7m8fWdASTAAFsONj6XMqYFgAIy+7NbaRi8yMZ4yR2S1XLZ9hPsTgzIIqLJAJWW5N+ihwSKf9boVgDu/fs5kiJlrVgwz5bJJ3n//+5YJwcKELM7KttAhubvz0vbxUCSKsfGUyWEymUC90zA6i9vvvYPLb1xGcoxy3kaJ0e35MmqlMl7uHOLp4+fY3Tu04sME0S9sXraiu9yvuFZIi8P9YWl1BZvnNiyStskIxYJzvnKfyxbzmJydwtzyojnLup2mUa4wVYn71Ytnz1HK5S07iGCo3+eoD0hfRUcNzwF+0jMNWVRxCvMLy7aP+hCwaD9GCPMcQ91MZ8Le7r7Nf7c3xNwS6T+uY2Zh3ko51NpN4+5n1g85oAlmk//ZNwgiOPRbvYK9Z8/x5MFDy1KhE20ylTFgf0C7o0/HYh+L8yu4dvWGyZv1s0gH6oll/HQ6TTx8dN9ob8KRkEVoU1aSyZTVXGAbeW7MZCZcgBHpg4y6wBWo4/lHWXLEY7hWTZ44B8yCTI+j1WqMgCYWo3VUGrJb0uMZ3Lp1Gzdu3LT54L5HpxCvoa1AJxCLHHKv4T8WX+W9dL4a5US7jfTklJ07YmMJ20MWlpesMGG1UUK2dIq+r4VgtId8bR+nxV30/FX0fQ30BnX0u8ys61p9D3u3n4a3yxYmAN1rOV5UgcQCeky3MACh51LZZTcpco/rmpk2ZhP2XdAAn+MFInRe1/lfdpeus/cOXTCWgrgU7SmAS88VKCNARyAl28NrOIc684veUngA+8br2GYBMLIh+Bye67VfCEuQbcLrvJnZsl0UACcAS7a7wFe2l33y/i2bT+3lz84IzBfw7QX4vGCdni/b8xUITBfFKLpagJkAGtmBGg+OjwNfvisayuKXfLcizTkX4nzldV4wU9iHF4DWnEreBTZqzDl2bLtsWIFOlCnZWcInJBeaI34uLEU2pxeklj1OmSFVk4IUZX/JqaC5kgOEz6JTzmS65/YOXsN3se/CAnTOkMx55Vht5308bwnbER2nMh/o+NK4s8+iYfEGUmrONcfCKTgOmi8GH2k+JLvO3nSfe+Va69kLtnoBZAHbXpxFwKrWncaA/dI4axx0zSsbNhQyPSDsTbpE7xdA6AWhBSTzPq1LyYHaKv3hdToID+N3wjFsPj0gtcbCO99eWZb975Up9U3AqlcWvWtA3wsLkV6SXAt/0Do14DMeHzlGXT0nLzitPqs/wovYXuEJkge92/su9YXtEfDM8eQc234yohx5JSSj4q66j5R7bIMXI+J7pUuFVQpzEsjNtSXsSjpT46R28iev8ep7LyDO77SmJIvCeVyQKp20xAqdjHgxJo0TAwMkJ5JHfveqDV2H+3HPNRwo7K4Pj4rA+/7n/+Y/syKEGlQJoxrKtFb+TiXp5QvmZ16gSOCcUj34HDtQjEL+ea83DYAbiTxx6jR/CtSkUuG93vbwnQKjvJ5OL3DGQeW9bA/fR0WkNvD5VPTsixQ3DWMBVTossw0GSo1AtdcVgBSjJpb36RoHWjlQTxuGDg0O0HcRKpp4tpdjQ4OB/dBGSADaC4B7F6EtriD53mg0dxyQNvJeCKxkNKBAeD6HBjr/ydmgqFHOr/fQw3HTJqbPOVZ8pxS5+iWwm89VnwTm8xlSQAJC2Qf2j+/QgouNCgJKeLXA+C6ntBy4zn8CjnUtnyGvt8BiRj0x4kMyKzJ83u8FXHVgkvOC40Ywm89kyir7yAgWpTHZYXSUgsZncfzYH0bSeCPt1TevU8SrfL0HBT6DEWeUD8kL30sAmnJpzx/x77B9XuWsDYufcXwkYzTapBB0ANQachujG0d59rmOtB64bthPPk+HBjloNC/eTU7vlWxqs6bcSLnxJ+eLz3OGR/LVgUht0MFQMubVK/xdbfJGSfAzt7G4FA9tPAKt5RiTQ0OHD617bVzNhjukxhMsuMrUUBcZaUac8YezgCNBlaEB0KykzkJzBE7qjS46XRpC45ieX0F0bBLVRh+Fcg3RaBI/+/knyIwBX3y2h/tf3TUeycOdY/SaQ0yOTZsxeev9m8jMjiMVjyEapnVFMLNj6d+5syL+7q9/gVKpYgDN2voSwvEAcvljHB7tmAF1vJdF0BcxI5RUCEwr7/Yd9xP5WhlRx7VPMGUqM2Vcwft7+/D1B5iZmsbZ0TFOSfvQbCKdSZkuIu86OSuD4SDK5aKBMwSuVlZWLPp0d3fX5JU8oBaRnogjEo1hapYcj0N0SSVD8NAXQNwfMmOaYBUBSM45AanuiPc1lUxYVFvf54c/EkKt2bS0e6Yw01glAE3KBbaLEXRc5/MLSzg6OcZx9sT4cM9fPo/NyxcwsziDeDLmAMCXh7j7+TeI+aNWOIlBbeRjLDWKqLbKqLJQl7+Lq7ev48//6l9i6fwisTs0+b+uD51CAw8/u487f/85qkcFpCNJTGYmkEin0Og10Q8O8daP38H1H13AMAEU8h2U8jUMWn4Mm0M0sw00TirI7h6hWawi2KejsIuDkz3snexhfCaNtz56B+duXcb65fNIj7vIUvKE587IbUqe4Mf4u7/5Wzx8cA9j0aQBw61qE81SzWhWCEBnJmYwM+soAcj5y/TyYZC86zkDm3jQfrH9BOPjKaP14L6xsDCH5dVlxEJhlE+KOH55ZIUgmXm+MD2HJRrq5Lw+PrACYeQ/nl2Yx82bN7GxecGAnC+//GqUFtazYmFMiSaI0x52EYoz+v/7uHbzmnFHHxztG7DAfwE6rRuOiy13fIpnj57iYPelpaBHQxGjPKC8sC2MfvUFQviTP/vn+Mu//EvEMwmgCezvHOHT332Grz/9FLV8HvNzMxYtXW/WzLFBOoAmHdHNmlFJEITlwpqamzUeYvJ+s/gkI5RZcJHrotd0XKCXNq9gcWHJImoZsfg3f/vX2D98adGyjJ4m9ymv67Z6aPc6QGRgvK6uwOYNLKzPMasOp4cF/N//6l/j899+hrAviBTlZzxt9DoEh7jvlgtliwLlOp2YmgJhFTpnmDnUG/YwMZm2jIzj0xN0CDaMIlXHUmmESNMz6BqYSK7eoC9o/N9jsSSePn5i65l7F3UZde7WpQu4dOUioomYAVjUfydHx/j9P/wGucNjVItVxCz61gHDk2wP+a19A7z3w49x5fp1i/Ik8GnGbLdnOqVfa2PvxTaePXluAG3uxHFfU5daocd2CyVG61ZKGBtPYn1jw6JkuZ9YWvzBsTk0eD0zFRilSXCXEdiUo56vj4mpjDkUjk/27b5ELIqTo0McHbw0ffDee+/h+vXrmJiZgaUhNIHjo2OLVD85PML9+/eRz+XcOc9iEcn/2nBnml7bKH1YeO7tt7+HDz76EJMTU2iyVkhviFqpgv3tl7h351scHx69Op/JiLRCas2mcWUzE4D6kHPKfYRFCFkQjfzVq0uLOHfuHCYzU87Z3GOmX836Tv3OYnO1Mrncuy7CNxTAeDrJanKoN8tITSSMgoPcxjy801FZrdexRw7q4yzOznJGoxCPJOFjscFag9xL5qQoV0tWLO3w9MAci6mJMUzPTpg+YwQ56Y56rT4G/SAatRY6zb6tQ+6vkxNpc+yUa0UrpEfdkkrzvNp3mQDVBpo15xim02Zxfskyb+gEIYexRdkF/BZlTP766HgcyxtrWFxbMr7r/MEJvvniKwwZnRqPI3eWM9qNzY0N41WmnuOexvGt1ks4zZ4aJQk5kUn5QAoe4+Bmsdd4xPbUT376Q8uw4dhXC6SCeI57d+/j5CRnvMPkyGYRxolpF6UcDAfQRdcijK/fuoaZ2Um0W+xX1cBg45/OM5L3JZqNPhrNDsLxMZxbPYdG0QGXpMKo9dqYmZ/FlTeuY3V5ydYd19PZ4ZGtae7XT58/RygWsQK5jMYddjsIBZ3dw2ygJ48e4fT02BzB169exvLyoo1tt9e2fZEAK/dn7pmZ9CSmp+eQiI+Zs9o4+1udV6nS5hipNlCuVxGOJTG/toyNS1fNGRVOJXB0zCjlgtHQDH2MfhqgVm0ZXVhg6Meg00XpLGsOqmo2Z39PJNJIEEwkB/OQdWtIjziOxflFBAOst8Pi5E3LTmCEd7VSwMNH98whQwCY2SZTU9NGWSKgnFHLnGcH5MUdfUZv6LLkQqThaqI7GBq/OnWHRUrbfjrE/sGRRViT55v7K0FuBhFYSjBIk+jDjeu38MYbb5p80hEZTxCoBfb3WQS3gJcvD0wX8qxpdC+imiAlW4zR5hHMLi0Y5UkkEbdofzowwrEgTrIHyFVO0GgXkKvuI1vZQ6tXNAA6GCIfWcc4zunQ5biw2GE0FrR9mptcv+0ASZ5bBTSzX4pgo77S+VlnWl7rwD5HX2lM/SwMPAKy+b1sJNlqfIfsMNnRvM4cPKPaNbpWgItAStlx/F5t5LN03veCyXyvIgz1Ttns/Fznbn4ncFvjrXbxO7VBmIBAMMoG9w0BTHwGz4Z8tmw0AcK81wvssJ0KshLoPhxRIcg+4LjauIxS22V/8NmyIXWN2b0j+g2953UQhs+SLcV+KkjHgTI+kwsBSK8Dyxof2Y+SEeElrwO07JvASd77h84KBwp5QXDJnd4rIFE4iMZLsqU5EHDIMRRlqPAhFiUU3sL7vLiA4RVtZ1/xWbxH+IcC9wQCy9aVXSzZ4PhKznk/gxIEOgusY5t4jWVBJxx9hhw6wic4nw6z6f4BLmV23ihQTjKgdWN9GRVls7kbAdBab+qvxsv7ucZadqUD4ZzdKjDvdRxG8yIszruu+TyNha5THzU+/CkMi8/g+yQT6pMC0TT3Wst8vvA3gbSSLe96t71vRB3inRvd410X0jPCJ/QOXaPgV61btlHYiGTOC0BLl0heveMuWeVPPoN9eUVvO8o40RrUHKgd0k3CVl4PUBWwz/bxnQpA1Nw65+B3dCoat9fb657v+N0l38J5OC/St3qW2dqm952zwTI4PbrS+/x/aky8c8U+C6P5DgwPvqKb4ViYI6nuaoZ5//PigsoAkK7Sd6/mYkQxQpo1w7sijq0hFnP4me9/++//i6HS4LnhW/pRvW4Txt95cBDSrghavkQTqmqoUugaLN7DAeLkK9VDYJruNwU+AmM1+dbIcNgOISJGF0DGd2rQeLB2URLuM206fL/Aa37G6yQwFDi2V8A47+XBUKC5BO0VCDzif9HC1iQIHFVbJXjyfAoEllfEu0EqKlgeF46B8/C60HY+y9Ii/C4c3gt2exUOPekGZvYcBxH7JEVlC93nDmgCmglosp/yRH/nIHApbbxWILoOEVLc/E7eXaUv8V2UB8qMhFmKid95F7cOVAKyBRYaMDryHGnRS3Gw307unPB7DwT8TkqMn3O+CG6yLWwfAWSOM/vrJZuXA4JjwrHmAV1tskEceZz5fH7O62lU8v2i9xBXkg4hjErhmGr8BTDrAKmxEIiu+dSCjYYd17M8ZZJfgtB8hmRRqTJSLNqY5TDQ4Y7AnXecuQaZBQ9KAAAgAElEQVQ1105+3UGUY8Of7AfXCNtPw9lVLv/DQoavKxfe591QpWApP9r02E9teHwuvyMgwnnyHmylaDXv3oOGFKNoVdQOFxnvt+fRYFB/tHakPHVI/aciu/Websd5+BgV6JxV3ylc5/0PGQBNRev3EUSfQDLBNOo+alVG0ocRimaQSE8hlMig1uij1uwjk57CDz56D5EA8OXv7lm0JyPzasUGqmVGOZM7cBpXP7iMC1fnkM6MuHmJvtRdRG3prI+DvTP84m//A+plFmKNYyKdRDgElCs5A0QOXx5ZW6ZnZ3H5+lVcvHrFojUpl+1WF6ViEadHp/js158a+DybnjHOYPI5hkMh40jd3d3GeGbcjPpSlRGCdUu7pmxQ3kv5okWZXrt2zdLRGXHGAk8DRr5NjMMXDlpa79bVy8Y/zPE+3HuJ7OExwt0hutWGUVQwGpvfsYhgrly0KCJGhNbqdSQm07h09QrC8bgBqUwD57yWskWLqGMEM4FLfyBohmyfBZeYxpcIYmVzBZduXsHGpQVEx4BCltHILTy59wS797cRRhCF0xzy+RzimSh6vh62T7ZR7dXxs7/6M/zsL36OeCqAYNTUEZoVoHLawRd//zmOHu6helLCsNZ1Ed2xMPwR9jeGWx/exvqb59ANA9V6E10D5fxokGritGrA9emLffSqLQQ6XcSiYeQKZ3i+9wyxdBwf/vwTXHz3BqZW55GM09kG1OtAPl8wJ9rL3R0rRvb88SNXxG4sg1q+jLPDU9RKVaRTGWxc2MICaQ3SY2jQmA0FMPANbN4S0Qj2XjzHP/76N8w2RzjogNhEKmE6i3MxmZqwqMNCvmTQXDqVxtz0DOgYPDs7MflgdAsB6Fu337ZidIcnJ/jiy6+NyiJMXq9YxIo9Tc1MGwhknLChIApFRrYTYHU6khGo7nDpPPyFQh53796xfb5RqVsEdmAQMKdcf3QAIvfmH/3xT/Gnf/LPTU+1Gh3sPtvBP/76t/j8H3+HmfFxrC0vYXv3BZ4+f4YxFquaZOYK0Oi0zUAkkEpqjNW1NaPzYPo/I5R3t7cR8oWwurSCiD9q62V2cs6cTTww5Qo55ApZ40NfWFzEeJoUFREDdYwLO+RHOBnA2GQK5y9t4t0P3kNqNWFOJJCX/ekx/vX/8X+iWqgiNAjY2iHoL4Obzh3OM0FyOpgmZqaNpoI6yJyQxRzOjo9tvRGQn2Qk3sQUksm0ZQh0hl0gxEKJ3CecI5QOG0Z8kibFFb4KIBoO4dzGGq7duOZoQnw+VFs1HO0f4OtPv0SzXMWw1UfUuDUGaNbqxhNLxxJiYdx69x2sb24aEEi54l5Ih8Kg1UPxJI9mtWGANKlhdp4+N4oizlUoFkWehfrOji0Sf+PieZw7v45UxlF5lPIlPL73BDsvdswQn5ycdPUXxpKmv4LRsEWUJsZd9FyzWzc54uH1+HDfCnFS1qiXCHzSCWdZT13HQcv1yD2edBDHR6eWFTY9NWs6izQgdALQmUZQLzMxgT/+05/jBz/60CiOBjVg2AMquTKePXmKr3//BQ73j1zWxyizyoz5OtPf20b/YsBYt4tGo2Z0HZzHXC6LsVQCywvz5sCbmph20Z3G8uCzNcsITOrmarmGeqmORq1i4F1mYgy1eh71dgWZzBhuvHkVly9dsDFg/zgPz1/s4sXOHqqVpkUxMyMiGIjg9DhnWSV2Pgv60O418PJwG4lUDMtr87j5FosZZhAPR1Ep1HB6msfLnSOcHuXhHwZNvnlGYjFCRpn3Bm2L4O35usY/zPkjrceg70chxwJ3NYwnxrEwt4jMWNoiNxVFQ4C30qyac2rj2gW8+/G7OH+ZfMFJlA+y+Obzr/HbX/8WjXIV/W4fsWAUG+sEkJuoVZsWkUy9UqyW8HznMc6KpxbpvLa+ikG7h6OjQ6MZIRXO5tZ5fPTx+wb28wyYOzk1APr5k23Uai23bjpML/SD4CLHks6lTq+FSDyI6zcuG50TJyhCmpVK1bIdWJz2+bMd9Ics+O0zx19mfBI7j184aoepcYRSCWxcuoAr1y4bTUskGkav3kYum0UlXzRKmJ29lwgww9HvDPxoKIj93R2jULHglSijRAfmJNy6uInr168ilRoz3Xx4uG9rm4CtUQ51ycmfMCe8nXFoyLKUI4M3/O5MX293EIxGMTk7Z8VhM7OzuHjjBibmppHLF23N5nNlA9UJXnfaA/i5EXXpiO2b43T/+TYOuIb29jEWTmBuhn3P2FmPZyQ7K4Pp0gwsccEqQZ7LowGkx5NGnXPv0V0ko0nMz8xbNlMsFjcdwX2dhS9JQcP5Gkum7MxLANqKviZZIDOExFgKFy9eNtqYeCxOljOjtPj23g5+85vf2DNCIZ9xf7+KQGVkty+KN998C1tbFzE5SYc5z79ApVozHUsA+umT59jb2bPxYmQ232+gYJjvjZsem12axdhEyoo3J8YTiJtMBu28xGy03YPH2D16jHLrBD1ScAxqBkDHIgEEmWo2GKLZYkR0x1GyEHzCEMO+O0sr6IdnWwFZBlAEXFYv5dRrW7iINUddwChPGfyUIdkaspEUgCKbRIE8tjeEHAjGOdN9CgyhnpOtJcDKzsoj8JTP17P4DL1HASWKihR+IIBQbRVYq6AW9s8LPKpNsj9J08LPZMvqORwbAZjKdhbwxHaJuo+6UHgBx80ApJGtJ/xAcy87RjgG+8n3yR4TqMx1xjbLLhZ4KTtPNgivkd3kdTRw39N8y1bkO4RZaE5kMwvYUz803wr44jNExSC7TvuS25vc/s3n6F49U+8QUKX5kV0nANELVvKZXLfsr6Ot/C6bl/fzXoH3Fi0/7L2KxhZ+wnv57NfrAsnGFD4hOZUdaFmcQefUUAQ/nyN7kPfzXEo5pqxrXLwAqqvr4Cgm3HpxeAPHUQCoZJJ/u0LRjr7RzdF3f2s9CJgUNuHFbfRstk0AtHN8OSeUnAT6TGtJTgrhIAIbvU4BYUpegJfP1RplP71RrGwnx4TjqDn1yhvHVO+TLa52CLvjM6SXtF6946N15l0Hsr31U+32yqTwIK1D/dS10hXCQfT3621QwCP7IpxP+kuYjxd7eR0LE5anNfpPzZMCMXWvFwiWc+B1cFiYCaNVtM60D3ixOO0HGhvpBmGS7JNXfl8H0SVTkkEvbqZ1pLHjtdKl/M7GjNncHpoa79p397lAW+G+HFvvvsMMUxfw6AL9bO+zTASXOeP7N//LfzvkBTxIWCRg3Hmg+bcDtRwJiLxviiLlC0Viz++EfEvRUrD5nybHG3HJTgowozLk+9lZgWnfRXM6r4WESAqN13MzsSibkVePbVRUqtc7YIe6UUQyB09goTyhNFDYTvWP/eI9FnUwWlxSQHawGtF8cNAVTa172S6OiTZGgX+KCOL9uoZjzDaoD5xIU3Ajzxg5h7T4eY8mmJ8JYKawkUtRgKMWkpQjD1iccPaf14obWx4X2xAsWoBcsd9FXOswQUERKC5vpYwKgXpmaI6ir6U02H95saSM2EYvwC1Z83sOMZIztYfX85DFZ3kXgZShFrGAR80/+0q54kGFv1OmdWAQdxzv1WGF9/FdqsqsvvJ78gwySoZyyOfJcyrFbxESI44lHRqkFHV40RhIifI6tsvmtetoUuTI0WZqhVsYaTYia/c6b3Qo1Jpz8ufmWN5gvVMOG3nP2DbnPHLP59zxYMd1ynXD9eCNbJB3Txum1qYcBF7ZZFulTDnfvJb9orGkqAV+RplxsucoI/hPClKyp7XO54j/Tc+WonTOjxE35Iir3DlzRkbYSG95HQo6qHEM7ECpVM9WY+Qp/w6wd3IcMgoOvocR0LFY0iKOWCyMeF+jAYSjExgEYgjG06h3A+gNApidWcT1y1cQ6A2x8+gJBs0uhp0BasU6Dg/O0Gr2MXduFt//+Vs4dzVOSiTUK6SkHVoBoag/xOAZ7D49w8l+FtmjU+PbbDVrWJybQiaTQj53gt3dlza26ekMbn/vHbz13rvYuDRlRQrLeaBR7SEwDODuZ3dw76u7QHOA6DCIQN8VuzjN5/B89zmSmSSmZidA2mhGkDKqiMBCxB8y43BiLIP1tTUzmLkWSM1Qa1YsqnF6aQHnLl7AzXduY2ZxzubzaGcfT769j0MW9Ds+Q7tccwWSBn0DBqudJgZDn0XaEhBMz0zhR3/0E6xubuDc1qZFU/Hfb/7+V3hw76EZwwQlCRLSMGTbafSziNLM6jzOXdnAxqVZhBNAqQS0qz2Uj8v45tdfYdjoonCWR7FUQHgsjF6gi6PSEVqhLv74L3+OH/3JDxGOughkAsCVfBO5l1nc/fQumid1JAJxBNvEJHzG19nqNiwtfXljFdfefhP+uIs67hvtUBXFfAW9SgvdUhPZ7UO0ixWg2UMqEUepUsTe/g6CsRDe+8mHuPrDd5CcTiExxqwcyhM5qss4Pj0yoKHVauLk+Ni4tAjQVHJFVLIlo+u4duU6br15G6l0Gh0SNviHliJMsMYipwZ93PvqK/zd//fXxjUZt1R2OG7VUNCiP+n4rJiuqdsa5HZPzi5y8zOlm1F5jGohXcGFi5dw5fI1DAMBHB6foN3vIbMwjTmL8Fy2iN0ok396wINvH+IXv/iFgZx04tFJQpDF6XiXsUFaiZPyqaNYaPes6NXZ/qnxJPPgQl0wlh7HO++8YwD07NwsSmcVfPG7z3H/zj0r5hce9m1cD4+P8PjFE7AsKEFrRhcO/D7rIyPrg+EoLlzcwtalixbtyqjJL774Cvsvdo12YzI1ZXMXCyVMF56cHePTz39nQFtqIomJyUnLEKBckmYmER0zYK/UyKHRqWF2cQF/8i/+FBeuXjbuZYKrBHe+/O0XFt3da3TMKTIWT4xAyoYBElxHXEMfffQRNrYuGNDCiPL82Rm+/uorfPn5Zzjc37d7p6dmcP7cFsaSpPmooj3ootqrmEOFHNKkOCAQTX2QPTk10CPsD5jzaGZ2Chsb54wihJ0qNyrG28zI936zjVAfxlE9bPcNvCbVAnmmJ+ZncenGNcwsLlBFjdLy2sbZXStWUclW0CjXDbRiUbFSvmDRhzbPjK6tV63QIKNev/fe95DMjFlkOw+kp8dn2Hm0jacPnxnoTbkkCE0gOZqImh4qN2rGs809OJmKWcQzQVHyBZNOiAEE3MPI282CjxPpjEXSa0/k/kewdmdvH89ePMXE7CymZ6cwOT1rBeroxGO0MguV/uCTH+ONWzcNvOO+ZpQduSKODo7x6JsHVhhufCyNuZk5S7w1jtpKyRze3Kdc5B/39o5x97JIZ7fNTJ0oVldWjEeSxd0ajaats6npaQSidEh04KMNOvCh3+qDVm6317JIyXLlzKIsMxMJvPXOLWxtbtja4bvzuaI5iJ4/30Gz0UXQF8VYchKpsUkUsiXkCkVb0xPTacv4ODp9ibFMFJeuXMD7H79rYEHxrIAoaxe0fdh+9hJPHmyj0xoiHnZgDSNLU5lxlqVFvVVFH10sLM2a04l0CCwseHx8auA8ej4DoOen5xDxu4wtjsUgMESxVkBiOoUf//wTvP2D7wOZsEXaojIEyk38zf/z7/DN13fRqraMD3kyM4NUYgylYg3xsbjxuleaFTzbe4xKrYT0dAoTmXGj2CCwywKMBMffevsWVtdXkU6NWfuZ4UMgu1Vn1gJT0Vtotl0kG6k4XFBCzPo2GHaxvDKL2ekJhMI+A355xqhVashlS9g/OEa37woTz84tIewLY+fptp0L584tYW6dEcabOLe1gUxm3Hj/27WmZQbUS6TlOTIuasr/kOeJoB/TmQlsP3uKL77+yih3Fhbnsbgyj7feehMXts5jcnLCbDArzprPmQ5lMU5SNJEWxNejs86BYHQaMUuDzw+EQ1Z8uN3vY+38BpY3zyMQj8IXjWJ6ZdGA6MEQ6NXppCmjVKwiVyzZsyLBsNVyGLa6CPT62Hn8FHvPnhkAHWcWWDqNmakZjBHQ6zcdh3KFEYWkpHE2SSoZt/6triwaz/uDe/dsjZw/t2lUNSwuy7P102cPLFuHBXTLpaoBz9QDzAqhI4sOAzqLSN1DGo3Z+QUDun1GoUaO1xo++/IL2yt9fq5BB6jW6+T57SDgj+HypSu4fv1NjI2x8FrPHKulctH2mF6nh72dXTtHcc0zwMAVjhy3KOXT7IllYcwtz2FxbQEzy3OYnY/ZOYlOJ/KLFWtlfPvwC3x651co1U8QivfQ7lTQHzaQSjI4xW9R/f0eC4A1jTLD2ZIBBI0O6w+L+P3/bL1HjKVZmh12nrfhvTfpItJnVWb5alNthl3dPcMhh8MhJW0kgQuJoCBttBG4kQBBO2G0oACZjQAJWohDDpvdw57pmR7DdmXTm4jI8O55741wvvtO5j8FBpDIiPd+c+1373e+c88nh97AXr8DzuRHuznlZFYoxWM+10Bf2wsieUFsL3lF/oX88UiQjHFHVhJ4wPfxbxfscxqx2lPr3QJx+Ld8aS/JRmCK9tvynQVWeUFYB1A4GRGVm/9/FZhhv3A+Ci8Q01XApIBUL/lHvr/ANwFCLIf5BZSEGxCaBB7LH5E/J7BHdRKhh+8lg5bPFIiudhEIKSxAoIz8ON7LOvPEgHwpXqNyygdWm8g39pZfJCmRoQQUC/SVHCbLK0yE39GvdSAQ5+hr39/rv+l98sPkn/F+/i5f2801R1jkM+Vnc2x62cYc8+pz+WNqT7YVn6NncvwJ8Ne4FPAp35l1t3U/6E6bC5hU370CoRlIHGhs8zu2g8Bd1zdu7gkzoV/Hz18FTwdgM+81wI2nQwanFRwu4YBoll9zQYAvn6OxoucLEFRbi/GqeWGV8eQo4+9WzwHpSliIAkL6W2UQmChsxGtLeI3GtK4TUUw2SGAmnyu8RuXx4kx8Dv+WZAqfI79c81bP4jXqa/U936d+F5aiOSI8RWXw1oXP4d/6TLiYPtc4ERjMZ6keus/bVsKOdD+vl40UQKv7hN/ob/0vfE32V22ivlOf8nrvfHb4nvNzZLu89VGbqo9lS2Rj1Ib6W0EpPk92QvXXvNA88QYWVHeVV0EKw1YHORm8gTu39iiZ6OsxJRsvHNPAcp5kNRvryEc8rcMyJRJxB0D/v//LP+/TEImV4wWG2QCxmIuOaGEwx39oyCaEA7Jc1m0ZHhl2LSA0JvxOmju8lhWkQ6EO5AZezFI2ggBbXksHQ4OCBpX3ECTzDnZOeFZGETUt0gLDFR1lfZyT4AYZnyFJDEUaWF5+zzLwetH25WAIrOR3/F1GVsCXGKReUJbP46bKSW04iQX+Y5trQaVT7r2HR0s0kb0GmZ+ZMWImeh4fgouayYALcGQ9CfzxOukk0xFTv7DvjFHWcFrbqoeepcVC4DzrINYsrxHLgOVX3TXwZSy9hof3CKyUMeJ749QoLBReHctR/dg3rB8HrjcyKoCe7/KyZ2Xg+UzJbtAx4I82ELxH3yv6yPsU6Wd7CXDnu/k7n8XkX2wv9ZnGhE3YiDtCIQ0vBSt0vzZvMq5sK9ZHbchjqpZMZcDo1wJhIEI6be3Ca1lu2xR7AiPecczxw3oaO22wGfBuhsRGltFiv2sDx40dHX/+SCZGC7UMugBtjQtFiNW+Wty8GyQxDtRuvIc/bG/1EZ+rxVcbKn6nTZ3aiXXiZ1o4tXkiW1FtonprcdR41OZZ4Db7RmNHpxNoZ9yG0EUU1d6U2qCmJgH+SDiBILMiR8hYp343AzRMUjOJZs+PUHICrX4IvmAMs9NzWJqbR7Tvx8neAfrUjK53UK20sbd7jHY7gKmVSVx+ax5LGwuWgJDgBFnJrWoL3XoPrWoH5XzNdGIbpRoalarpUp6eHJiqAJO10XY2Om2sX17HB9/6OjbuXMPYVBxMzlwstI3d5u/60C018eiTB6hmigh0gPODUxtPZ/kMSs0y+sEOpuancP3ONWOy7u8eYOvJFs72z9AsNTCeHLbjxEzaEouFTIuzWCuiH/Lh3tfexfvf+gYuXp8HqCZDpKoCHD4/x5//6z/B+f4hzo9OnJ4zgc9uxxKpkYGVTWfRD/gwvbSA7//2D3Hh2hXcfnvdpNVaFeD0uIhf/c2/R7PiEu2w38wWtVvw08mOxzC/uojVq2vYuDWL2DB1LIHjnTq65Q5Su6d48eCxJXnsooV+sA+E/cg3iyj36rj13hv46HvfwszcsLGj0mlqcZ4ifZJB5uQcoW4Qi5NzCHYDltiJwCKPSFOeIhAJY35pGc1O20B1OqTcwFpyPH8Y9WwJvVob1Uwe/XoHo8mErV0EN0PRMO59+A7mrq2g4eNpAR4rZlK2ArKlHNpoGTBJR5f6n9RJZeK7cD+ISq6EYqaIGxvXcXGNyRF7yJULGJ8hK3ANk1MhA8iO9rK4/8ln+Om/+bcIdLtIRpyslG0MqD9JO06wjFq/PC1DsKXitC/jPNLaqFqyN847ag3PzMxhZXkds/OLpstK2ZTgSAxLa8vY2FhEgMkxS8DZURq/+cUv8Td/8VemnXvt6lX4uj7sHx3a86mvSU1pfyyIb/3ut02+oltr45Nf/hr/7o9/YlItvW7X7AQZqzx2/d57H2Bxbh6FXAn3P/3SNI+Z/CzQ75iuL9nWxydHNiYp2cKTFkzWxaAAmbwE+i5d3sCNO7cxMzeLVDaDv/7zv8KDT+4jEU5ifmYeI4lhm4PsQ+qJUwN752DHjl5T2mV6etJkT/hDmYFqqYhSOY/T1ClypRxWLqxjdGrCjscziWLYH0YyksTmpQ0sTM+bdirBlHSaTMg9k7eh1MbG1U18/PHfwdzqnI17kuJsf9cH/vrPf44/+v/+FXaevcBIctQkHKYn5xBn0sJWA71oD02O64Afq+trFrwhIPfvfvRj04RmACkRi5u+M6UbmJCRu0KeHqhyorT7BkCH4UeCwTgKwfZcUIJ9NLO8iEubVzA6OWnj3BxQbiobTWRO0yimi+jUOsa2pqY2H89j9JVaFYFIEIVqGQgH8N7X38c3v/uRyTlQ3qfZbBjz+cEnD/Di8RaK2ZyxXxPRhB2V55pE4DFTypsONDV9yXodHiE4FUc+kzE26N7hoYFx2fMsVheXrF8Y1OJRf451joP4UNJkVzhHRybHTaaBY4JrbNVkIqom/XH3rbeMQUvWtREFiiVrw2qxioPdAzt5QNmIlaUVC6LQ9jKQu7WzZXu11ZUlKzuD+geHeyaVQK1vOrmryyvmrOYzOaRTWUt4ODY5gYWVZdtDENiem54xLf5oOIjU2Skq1TzSmWM8ffYIo6MxvPPeO1hcnLcAESUXCEaS3bu/dwQ/QvAhjHiYwOwMctkSzs7ObZ2dmB5HKnuMaqOIuflJ3Hv3Du7evWOyDlxfa+UaauUWMuclnB8y6R6HoUvWxXWx2++i1qwgEO5jaDyJ9UurllyWjNuDo1OcHaews/US9XLD5hHHOiU8OBbspJ6vh0q7grWNdXz8e9/H2KUl1MtZ088uHOVROM/j+aNnFrirl+qIhxJU+LW5aPumgB/ReMgA6IOzXfQCHUzNTIBZ1QvpLErFIvYOdm0uvf+1D4293ByQSniaot8hkzTsZO4oNdLrm96x7fW4Hg1yLxARn56awMTYkLHsx8bJmA0bQ50M+kKpinqjgzjHwMoFhANhHGwfmC1ZubyG4ckxzCzP4fbdO5Y4s8P1+SyFUr5gARvKlWxt7SCVSZt9oDM2PjRiwCQTzlJmlCcENq9v4u2375n0DO10uViwbFd1aqMzUXY+hxfPtvDk4RP4OyTLxE1uIsi9aChogTdmPua+YG3jAjZuXjfQuUXALOBHMJFAkKSMSBxhO3nZMwD66JDBmA6CTMxZLKNTbaCSK+DpF1/aHqZWKBgAzdNMk+OTWFiYByMnbEe2EcEZasRzvaC8F8vuJN8oyeFArzfu3MXFi5cxOztnTugXX/4aP/q3/9oSV5qDTdmtqGMtElyiLWYiaOZ/ePfd97G4MItyhaQESpFUbA/B9uepA/6j9CC1tdnXzI9D5jpPBXLdos/Ja9odsr0dQF1I59zpNr/TpuZJFLKsCY6HIsDe4TF+/cmv0Oo3cevubdy+dxVDYwDzZ1L2pRtoY2g0jK39J/jpz3+Es9wOYkMMtFfR6dUpdc48vhYEDAbY1lUro623zB9DDXo41rjXB3sFCvudHyQ5Ja3f8o9M1oMG2QPMyG/Uvlf+nwAU+ZN8BgFogZB8Bq/hPkuJ8OgXCEjS3tsLxMjfdyCDA6HEIvYCVwLRdJ322LxGYJ9AJdVdYKMwCd7DPatL8up7dWJTAKz8B9bH1YF7mYad9GCyL76bayFlE3majonHyTD3MlbVjl4/VAC5/Af5dKyvBYcGcpP8W20p8FFgPuskHEC5tIR5MGDEUzvcXLM8DBwxYMG/aUO5LzTddUuJ6TNJI37OHz6X45bPFlmP7cTf9b0Y0GpfMUH5uUAttp2wAfmwGmtqVwGObBuRAgWeCSMS+MSgi8B/thfXGu3dheOw/sJRWH6BYwLjRNLSeJOPL5BOgLWdVB1IY7CvhN+YP1zhSSgn5eAlQ+pdbmwTsHOkFrWZyIcC3AXYMbjG58u35r5d98gntuD1gLyoNpT/rHp6Gdsa5/yMZRDeIVKml6nO+3k9v2O9Nfa9fre3LzWnVX5vwMj2sQMwXaC8fGaNaS+4zjrxx8sKlkY4v+O1IlTybxE5NRbZ1sKXZGc0FmWzVB4vgPwqWDQYoxpzvEf9rbEhHEJ9wWuFnwgn4N+aw3w/21vzXqc42O/qVwVDhLd4A25ehjXfTVtLnE39pHp5x4jmnAOsHVlD2J/UIoSL6Dv+L/yN3wljEyOa9RUmx+/VR8JRNLcdptb5WyfVNXY0BvhMjSuuoQpeaW4LO3XrldNy54+AaZXTcMXB+sU9MevbarsxzuC+jc3/43/6r/tisUoEng/ixk0PVWPQYGgys9N4nY41sMICetVhMuLsMAE+GhC8loZTjE1FIb2TQiz0R1IAACAASURBVIxeRXtYThZezFZNDm9kQACzBqAMnAB2Dj5G0/njjmm2Xy2cMkoajFpIvQ2va2SkuTEQgMv7eC3bhO9n+TVBNBlVJ76b9bCkZoNFW5FQDVYbRGQg8hh8ofDqPayLmN3aiPAeTRANMA4Qvl8RGm0Q1DbUA1VCDhpo1VsLuAakmKysG8vMZ/KH/cp+1PhQsgV+x9/ZL2IMs70EDGpys3wzExN2jcsi7zY/mjwC0xWJl/4X71MggBswlUHHAem8KiGK+k7f8d18PplUbAfeK1avxr8MuNrJWFcDZi0/kxyH5oKMsos4u2O43qCBxrQzko6pz/ZRAETBDa8Uh6LYmksaE85oubnJd8iYCrhWhJttzzLzbxks78ZJ843fc3yQdWZsnwEAxTooYCEWhBZ2vZvX8DOWg2XSwundJGuhVJIXGSn2gaKhmhPeDayAbjo2AsptI+OJlmujokCW7JV3A657NJYUOFO7MmkSy6sTCTqeRpYt7RO/azbc8VRqHfp9EdSqLXOKwiEyoYeRHJ4lwRWdUBgTM8uYmJ6xjfJwLIGhaMjYuwRqCDyXiy0Ui22cpUsIxv2Yv5TAxMwwkjGC2kwEFTWpilwqh9PDY0tixsRgrVoVE6OjmJ+dxpeffoJnT54aq5RJgEr1Km7cu4P3v/0hxhcnEYxH4AuQTddD5jiDTqWFQB042TlEI19BOV9EPp0xcI5sTUT6CCZ9+Oh738CH33rbmLiHe0Wc7pwh9TKF8/1j+JttVIsFdNo19NFGvVlDulJAK9LDD/7x38d3fvgdhIaAyAjQLALVVAtHW7u4/4tPsf9iF+mztAFTTDIme8F+O2OipOMjxEYT+Pi3f4A777yJjeuLaHfIOAB2tvaxt71jjE6Oz7m5GWNmUtM0lSkhla4iOjqE2/euYP3KAkiIaNSB3FkH9UIDmaNzbL94jHCojUgigH6gZ2BdOl+048njs7O4vHEJyREX3KzXXVDV1pZeF5OTw7i4soJ4NIBaEcimSnjy5BlevHjhApSlijm6BIOKhQJmp2btWDsZa0sLy8ZaJohFeQmyRHnigbaOjiclCYqtqrG/Cfnw81Tm3EDUVrCFS9cvYmJ+HMsXF6yMZE0yCWHhvIDdZy/RqfewNL1ioDgTMn744bu49+ZlY2V12AapIn7+pz/DL/7qr9GoNAxcTMaiBu5FwiFLTJanQ97v4vrNm1i7cNHYwQTmCJA+ffYY+9vbpodLQIkyB+PJcfv/ysVNY9elyiWsXVrH9ds37Bj8zs4Wzk/P8OjBQxy/PMBobBi3rl23/QRZx5R+ePbiqUlHLFxaxn/x3/4z3HjzirHPG6k2/s9/8b/jk1/+yjTQ2d/UCuXcTSaHMDU1AybtYRLGTquL2dlpxIcYaHW6//sHuyiUshiKJTCcTJpNMjtPW5iIY2ltHbfvvYnF1RUcHp/gs998ju37z+x0Ao+HT41OolZ2jhvdvXq7iVKzgravi1tv3cXv/f7fx9LytEsA3AYefP4QP//JT7H3cheVWsWAy9nFWSs3wRw/3cWOH9//3g/wwbvvIWmavtQePcHjZ0/xq09+BSpo3bhxDd/5zrcwPscJ5Bjk7XIT5VIVpULB5EZ++Te/Ru48awAtkw6yrEy41wv3Ue03sHZ5HV/7ztcwf3kGpVQdP/7jH+Enf/wjswGUbgn0yNBxia3I3PaHKZ2QRQQRBPrAEDVguj0Dqm0dZHB8aNhA9Y3NqxidnLKgDzeQtnehrnyzh365hzZ1ZzvdAcCeMBmBVI7SEVW0fF1MLc7gH/7Hf4DFlSUgYY1rACGZofc/u49n9x8jny7gfP8M1ULD5hCDvgTU/DE/ugFgcm4CFy5dNEDQTtdVKW+RQSqTNSkO6jRzjCWYNLbbs9MKlE+gnMf07CyYcZVJxAimU3+Ysiycb7QrrO/2iy0srSy/kqTiySvKAyXjMZybTn7KMSoRwPzsvAVjuFYQ+Dw8PDBt5uvXrpkD0qzX8PzFU0uAWCkX3am2kJO6YsD05cs90wMOBIOYW1nCux+8i5W1VYyMj1iQj6zjirHYj3B6uI/Hjx6g3ajjxs1rWFxZNJ1wzlEmWnQn+JjILwDmBxwdmsTU5Czq1ZYxSrm3iEVCaLbKyOZSmJ2bwG//8Lewtr5soC4DLdzTHe2eYnf7EMV0Fb5OAMkwc7bE7fnpQg7VegnBWBBL64u4efc6osmYyZecn+VQzJVxenyGSr5kwZzZiRmTKrE9YrthEjFM1nlhYx3X793A4sV5S6zJcZQ/z+Ps4ByHLw8tESiB57HkOPLZsgUYHAhRx8jYEHyRHk4zx5icH8fq+pIFAnlKh3uWvYN9A2iYjJLazkf7B9b/lDiLMX9N0gXv2R7Tc7MG7nBvwiAQ+6LJBZzjPxwzqZyZ6Skj31AOhQE6SvEQ7Gz3gcWVVczOLBg4aicdag0MT4xidn7OgoAbV69ieXXJ9l5k6Zvj3u/jYP/I1glb33M59LptjA7H0eHpu2rJErlevb6J67euY3Zu2p1U8fssoR+JCtTr5ekEBr4O9g5x//P76LYCCAUiGB4aRavXQ7XeRMffQyAewNDMKL758TewdvUyklOjKFLuhYzsJgPAfsRjowj5yBj2o5Cv2Zza3tozWZPReBK1QgnPv3yI7UePEez04Wt3Uc0WbR3j2kaJJ8pI8PSCSAPsLzLraXsNYGIiyGoVzXbXkgHefuMOVpZXkUjwyBHQaJbxq1//Df7wD//Qncb0O0Yh+4pzLB6JIxEfRr8TxPXrt3Dv7numU312ljLfKJ3NDkgTJZsTPG3A5JnxZNLWcwaJJHPEfsjns9YfNi6bfTQbPSzMLuC7v/VtzMxM256cp8uGRhk8cTnGnm+f4E9++hPTCr9z944lfyTTmomMu4EmJuZGsL3/GH/5yz9FrnaGYKyLTr8GP/cavTbI+6Jt4mlUSnBQB9f5aIwTOHYxg6mOxOV8SPlwTN7oiBEOEOGc9PrFZOAKoDLAmfUiQ7rvwCWRnF4Dow5Q4LXsMwavBegJ9BFY5UBc17fa23/V/xVwwv20mH/cN8s/43v0fJZH5DCWx53KFBnHJReVD8AyCNB19XUEJt7HE5v0SRoN904GG3rMF2GyL69zTzE4SJtNW07ZFz6HgVMCvOwPASUMQPFHJDS1tfx/1ZnPF5AoIE9J6AR8yadh7gbluzHiTM9JkvJ3Ab9G7iKZotVE0B9yCcnrDQOYaYO6fSfBwu+5bzT2R8+HthHPBuBh4LVuqzAJgXGsk/wZb9/ye+/fXv/JC/7zOiv7QBqF16ktvCCad/wpmEAZIfWxvQuOcS4gTM/WWNeclx8rP1cAvvx4gWXyqZ0vQWDUsZA1vrwBBJ2yN3BzEJiWH2p4Ucg/kGZyLHyNU75TQLLGhxdsc33uwGjhIcI5hAUJcBVQqHnN771MaQUHvOA27+VYUV3ZD/LnWUadQhduI/BYbaj2ViBAf6tOWg8FpmvsaizbvsVskmM78938X8Ej4RfCbDQ3VHevn6cxJoBZPjrzvei9GhOqD+8RpqX20Rj0/q/v1KcqB/8W3qP3ss1EivUC0hrjrBttiwiKCrp4baTsr50gj0asH2iHJFEsoN6LQ7BOGp8ay9axA0BfgYmvYk8KSvI6b2BB2AeDtRwjLIswR29gR+NW79a8Zd9acGWgoMB7hZ+oH/QOltcLYAvfVJvyf7W53kN5MIe90na70ywWSOg6zJASHNam/+K//y/7BOsEVokRTAMoYE9AqtB5GTpFCxTdE4CoSciXslPUQSqIJo6AbyHsGqS6jo0vXV9uVs0hHR19JbuhyIp30moQsjG9gLIAJjamEtZpYddEl3HTZPMacpbJO1F4j+lsJhKvmNB6N+/X4vZVMF7RBT6LbS0NIUkd8F51lpWn7zpOCwm/+w9NeG0avHXmZwJZVX4ZVzMk4cBgY+MMnSa1QDvVl23JvuKCKjDcCyhroCpSzr81dnidjkwJ0NbE4/9Lc3PWVtwoyvAoezuvl9HUWFPkUCAsFzrbcA2OwbBtZEQEuLJeuk8BDzGONWll6GSItDBqo6YFRBsjaX6pTny/61sHLHNsifEtg+8WVZeUwm2+ojZGBY6LJSADwHeLRa6+1AaN79Nipr7XpkLsZT5PgK0WJ13jHSfOULiEnXw336noPNtDC5RAZr6b7+A/LTaqv+aMDJIAas5fjW2NE73DG3AQGC95GzK9ZJPUjyy7gj5fBZ+9tkDfsS/YDtqUaH6z7GNMzmZzym2QJBXCzR6fRdaMbTabDFbE0esGDIAOBaMIBCkDNI/RiXm0u350qFU4OomNzWsYHx+iCgYCBA3LdWP2UDO6VGii0fYjV6qjVMuhHylhdDKBmYk5jBNUQhCNageHu/t48MWXjsXIcgwP4cqFddy9vYFysYlnj5+g1eohmy7hOJXCzOosrr19E8mZEZNiaHHRaHfRLnVQTZeQQBy9ipMCyKXS2N15ie2XWyjXa0iOx3Hj7av46ONvYuXyGGoV4OygieJZGentNDK7J/A3W2jX6OQxaVbGGI4nxRTaUR++/sPv4uPf+x0kJ+K2iT49Pkfu6BSnLw+QPjizRGPNVseYrMtrq8YuSsZc1Pn0JIWnW9tI5dNYWF/G+pU1c96r9brp9KZPz+xY7/TEJK5du4aLl5YQHQVqJWD/OIOdvbQlyptfHcfy2iwa7Q5KhTrK+Q4apZbJDNy+uYlr15cQS/pQbdRwls7i4DCNSqONaqVpidII0NhGL8g56WQo5uYncOfNTcwvODZfpQi068DRYR5PHj127EDq7wYjyKfzONw7QLvSxlAiaevpzNSU27g1nBwVQTrKiFDrlUfU5xcXUKqWsH7hgtlWJoQiEFGqF3FaPMPlWxdx9xt3sXHnCiamCJ7A2OvUqN55fIAXj16glqniYIf6lV1curiKS5cuYXx0xMDAp4+f4MnDx3j5YssAW+qyzkxNYHF+AUG/z97d6HXgD4Tw3ocf4K133jagp1pv4ejkGJ9//in+6I/+CPt7ewj5w5idnEYimDDd6DvX76DV7uM0nbHEjNOzE2haoqwsMqk0Dvb2UMjkcO3iFawuLttxbc7jVPYcj549QigWxvLGGjbuXcfl6xvGnGTA5i//9Gf45d/8EuV8wU4REKwgQMS2MRsMt/Hm8f3VC6tYu7SCYqVkzLaToyM8fvgA2UwKU+MTWFpcMGkKY5aEgphdmMfS6prplZ+k09jb2Uf24By1bMmA1/WlNSe7UK6iToY95RH6LYzOTePr3/oI3/47HyCYtLxSaFS72Hn6HH/6Rz+xstImlWvlVxsxAkw8Rj4xMoVvfvNbuHv3Lgrlkq1zDN5Qiubho0c29sm0fOON27hyaQ3LKwS2qAPuWLIEER88eIijg1OUyeYr1Sx4sTA752QqYkFUu3V88O0P8eHHHwBJpz99vHOCv/rZX+JvfvbX8LX7JlXAMRGORgzo5HH/vd1dhBFBMh7H1MS4nahgO1LPmUkOuR5MTM5gcWnJtKmp+c5xnEqfoUB5h64Pw8FhS3Qa9PnRqNcMQA1GgsgUs8hXiyYNM7e6gN/7R7+PhZVFBBNBY12Tfc0kbwR3H336EI0ik2s2UUyVUK80HdNtdAiJsSEE4kGMzUxgfmXB9lvUDiCAfXJ8ZgzHQqFoLGUeqbcknbWaOfQ6zTY1O2OSNyOTo7i0eRnza0uWWIxgDVnODIz89E/+1AB53sNg7PrKKpZZ3qDf5jn/EbRw+rUJhAcnjjj2CNLOTk2aNj113rmu0b4W81kD9cTyYQJbro8cz9RcJyt/cX0Z73/ja8Z8pcwE5VcqzMWQzeD89Bh7L57ji09+Y+1FHWnKLNTaddTqtFs108s3IkAkabkJxoankUgMW1LKeDRh4+j0+AiFHKV0gPHxEfzg4+/iysYFk5xAqGca41tPdnCwc4xipoJOrYdoOI7xYQJtEeSKBRQqOQRjYVy4uoY7926bLMrO9i4OD87QbXVRLVOSpYR2rYOwL2QnebQv7Pn7pq+8cnkVV25dwfzyrPUH92LVfA2p0xT2tvdRLzVNx3pmasG0/8kW5lxn4sRgJIBWt4pAzId7793D6to8Hj99hGOuL6lzkyIJBF2eAsoomEZyp4t6tW6yPJwzBJTZt5c2Lhnj3Wl0Z6z/M6miJSxsN7qIBCKYoJRLNIxSmbJrNVufGOilVvjmjZtYXV83SZVKqYocmfAM0sWcDr4AboKj/KEOPfddfA/Hijm+zRbQ62AoFjG5D9tnRYJYu7COK1cuYW5xAQnmuCAIWC6jVi4ZCMXkvpS5Odrbx+MHT1EpNhEKxnHhwiWEwlFkS0UUamXTMb905wrufXgP8xcXEZscQrXdQq3ZR4XM5loHPn8EQR+lUvyoVuool2s4pzxYpYnR6JCxn7cfPsHWg8fo1esYYeLGxAimJiaxvLiCSCiAF08eY3931+wfTydwfjJhsQEk7YaNzWyeOUA6ePf99/DWO+9ZAJSa4cViAbkCNe4P8OMf/9hO3HSaDQN+e4OTbeOjUxgeGket1EQ0MoSNKzcwM7OAfsePUqViklzsQ2OTj4+bzBDXBQLR/Izj4Msvv8TB0b6B/mx/nr4IBkMWlIhHh2y8fPvbH1nCR9aj0ayg1eGesYlml6fM0vjks09RKOSRNOZWzySdQgk/RqcSWLmygFq7iIfPP0O2dgpfqAV/qIdwhCkZguj1uwgMGLCMIvO5tD0EVYOMvJI8FHCgu/P9nBSjA57c6ePXIItLXieQiMEZAQAGUvQGYAEPulBSa3DSVz41ZT+8ABR18gWuCDDR3p330DeRf8/xLcBZfpl8ED5D/o73NKjKzTLLh9Hz5C85PMGBffL5vL6ntU/QgaZmD3y+V2BPgBke2SMMgHZf7/FJrJLfzDHI5L/KGcPP5aeYJMpAgkM+pNfvlI8m8PmVTRv0D8e1+kKYg9fPU/vzVIbXpzRfd0AaI8NZzyVgzt/l7wp0l//OE89ikvI7rrdf9Z+8IJ8XuPPWU32tcSbfW36igFxhIuo/fS5gVWWVP6p3cI5ozFn76MT+AIjTmJY/6vr4NbNY/qn8fIF23vZ3dXDvEWDNYITamc8UQ/UVduN3MiHCQYTZCJDT2PgqXiJwTp+rXwlAq22881JYisBI+ej8nPUUxsP3CfxTW7+e++40Af9WP3qxNV2nd+k7PkfvEx7ibWfvOPCWR+9RG3vbwosXqM00H/k82S69W/P0q8CnF6zkc5o15s5x9s77XG+d2fZejENj1WsXNfd0reak+lo4jXdcqS/5mcogzFEMYNZDNpDP8p5gpz9DUobu15jiuzRuvf3u/V19pnHP8qo/v4r1eDEbjUPVl/bPBeNcTi/1ieal8C3v/DSDqeSRZCsNfl6vMU5WQ/VhW1hfDZj9Kp/6WG0tm2rzoefWLdphYVaGsUEBDAdM+/7n/+4/7/MFAv1YCVtIBgsTK0fQVyCyJoS0jr0ouEA3vkjHZnT8Q9FRdoyo4lwQ+O+rbNGvTkA2Itkq/FGyOf7OgSFQXIxgfu5l2KrhBUDpmIMaSxE2La5qXIFrajxer4krvV5F1lhXDRI+h3+zzHynmKy6l89hnVlevoPZyhVRUoRDizw7iJqwbE8+RwPEC7gKrPQu7hpcAg8VRdN9moTMSOme6/R69Qz+790MKIrOyDPLIN1st0FyUW0BuPxMQKpY1V42rxY4PofvmB4ft7bieJJRtuy1Awa1wEPdp3K9HvQueSO/V0RLrF6xjDUmBPYSDBXgqk2Hnqd+VHCC17E/vSxdta/ey7ooOkgNTp0O8ILQmqwEoA38Hxwn471K0qeFiWURSOsFuLXJ06KhBVYGWWNB75VhcRs85wSpvjLeAtx5DcvNf7yffc7yaFPJe9kOGt/sB0Xd1GbqA21u+LeOt0hvm+9RxFzaYQLk9Uz+zSCRO1HRf6UBzTIraqwxpnmhNuG9akcZadk0GWWNPX7PQJtb+B3jgnPaAhcDO0K9UXtXkEz5BLodAskN9Chr0QthYWED03Or6PlCaHb8CESTeOutt0E/hSBpv0HgksCMcy4a9TZavT5qrTbqnSqGpv2YnBnFyBCPaALNKpDL9IzR9/zZM+xt7Rhb+eLqCr79jY9w484yOiXg17/4HJEINfAJ9hQRn0hidm0e8ck4AhE/Ojy53AMyx3ljQM8Pz2A87kDUs8Nzk5C4/+ABjlNn6Id7eOeje/jg2+9jZCKBGhPhnZRQOa/jfPsExZMMAs0WevUaCrlz5HIpA21fnh6g2Kzh8p0b+OEf/C4ml8gEp7brMTLHZ0gdnZimLBN1zS8u486bt43pZ1q6fj9qlRpSJzk8fPIUO/s7iAzHsXpx1TSNOV4ePnxo4PX46AQ+ePcDvPfOLUSHgW4TqDaAUrWJrcMTnGZOsbQ2geX1ORSKZWPlnR2VcHacNqDsH/6Dv4tbb42ZLjbBw0oDSKXq2D84xu7uvm1imWjLWFuVth2R5zhbv7CIDz98E5NzXK2BagHGQs7nYSzGTPYMtVbZ5lU1X0f2vGjHyYeTY8ZA4vidnBrF2KgL8NJJIsM2lcqgXnKnWA4OXmJ+bg6TE9NmV419HQkgU05j9sIMvvX9j3DtzXljyhJ39XeBdg2o5hp48sVjbN1/jvPDU3O4j0/2rd0otUAtXAZTKjxKzSOI4Zh9NzE2itmZGXPoOC8oTcDEjm+99RbeevcdCw7waD2lOR4/fYx/+S//JX7xi1/YkdWpiSmMx8eQjA7j2uVNlPIVZLNODou2wZIbhkMolvJIkenXaGJyfALjIy5BbM/fQyabxYvdLQtUDE+PIDkzikgiglg0gYX5eWuj4wMCYTkr5/Lismk9kz3obKHfGIlcQ7/x0ddx/c0baLQbxgwk2Pb5p5/h0YMvUa/WLPFiyO+kwtgXZEaSPU+mMgEjapuj2kExnTd2IUEV6pTTrnH+UE6jUKsgPprEG2/fw5tv3zV9bR6hpjzS8d4BHn7ypR1jZ9BBp0do4/g7TzeFIwksr65hZW3dMUbPz22sbVy+guPTY7x8uYtMPmssnHgkiKnpcUucExxkSE9nc8hmcuh1fCZJwKO6nXoTU6bbnzC2Y6pwjne//h6+84PfAkKw4FA2ncHDz+/j/idfoJQtmtYv2VU8frywvGBSGDu7L208z87OY3F+zkDdo91da+dYxCWOHBmdsLa2ugyk1Ki3StkDBgMWppYxFE2Y1nSFpymoexgNWXKudDGLbsCH5Qsr+N5vfx+Ts5O2HhBs4DinXcieZfD0wVPToo36YmhWWjjdPzUd22gihtGZUQxNDhuzdHx6AskhVy4yZ6jNXMyUrK+Z1I9BvvR5xkBlSnFwfWaOhomZaUSSUYzNTmD14hrGZyYRjkdNC5vs08P9A/zk3/4EL54+Q7VcsQAOQTIyOcnCpmQI10Mm4mQiQYIEBLxtv9JpuVwKfgcMRMiya7XsFAATjDHYpBNPkXDM5pwk5whAL6ytmDTJxuYmomMcsEC/0kcpn0M+ncLu8+f4s5/+O+vPyfFRlxjS30e92bbgSKZcxNj0JNZXLxgrNxkbRoeyKu0exkbGrY0fPvgSz58+QrdTw+jYEL7/8Xdx+fIFdHtN098l0/jl810UcyV0Gz7Uigx6xrA4t/xKDzFfIWAewI1bV3Hr3i20uy08f7aFs7O0MVH7XT8a5ZqNNc4rMsV12qgfpAxOFKtX1rB5cwPzy3MIxx2TPXWUNo3lk8MzZM+y8PWCWJhbNu1kJo80oINSDmGg529jaCyBu+++gY3NiwYMEoR98uQJtl/u2SmHK5c3MTw88mo/Sb12sphbTNYTCeLmzZvGMKY9Yp8SlGSwjOxvspkL2TL6XSaPixhLh7rCDCxlizmTfKKEz5237mJ+ednYuZSuOTo4xJcP7hsTn+VNDg254+cBv7EYO/0eIlF3soB2jycw2R6EzuiS+X19Ky9lIcYmxnGJeRDW15GcGEeHICsDQ+WKgda0w/lsFocv9/D86XM7kRMMkDl9A4nkMPLMfVItIjQSwr2vv4WL1y9ieH4MUTKteSqK6lj1PgqlmgU0/T0yCIFGq4dSsWZ9X85XMBxOoJIt4eDFNnYePUXhLI14MIxLy6tYWVrG4vySMXt3t5/iy/ufml3j3pZ797Ext5aKcJAbJMy8snEV99551wI1TOTKdYJ7ibPzY9y/f9/kbAhUEfhvVBu2XpHcODI8Dh8idvqM2uSJ+BjGxiYRjzHQSx3qFqamJqzNGMAbGnK5HHhKikHs+w++sBNLlti75wg+XG+4x+S+jOskTzAsLM6ZrfP5enZ0n3MjlU2b08x1i+VhIJMAco0BhFAPybEwLl5fR3IsgrP8PtLlE/T8dTuJFY35jdFNADrY5zF/xwTl/bSBTkLaAbMOmHHsb/vpO0kEXucF8giw6W/HvHTglHxDyXFwPeNnYvVyXOod2vM71p0DCLwAl3x6FoPfCdyg/ZeusCubO/Yt30n+rvx/r18iIErApfbv8lHkl8jHEXDH6x1hzZ38lC/JMrI8M1Mzr6QTCEC7Med8ULffdsxqErm8xCa2o2sbx/wTsCqgUv8LgNb7WA/5ZLzf9Ps9zFsCLiyXADm1gYEy9KsHUhRWzgG72CQ3Bjrb1DdXX7H8YnDKNzbt+sHcMgY1nHayQGn1pdrzq76Q+l5jRn6TwDiWUWNGvpUX49F1DlxyjGNe/7pdHJDoBXQFZpl/aqeuXRsKMPMCprxWjGI92+tfe0Fa53c6AFe+J6UShW+ojiqPAb1993x+pjEs7MKL0ahumo/Ci1QvjWPGIbzjQeNO7c829LYF3yVQVJiSl5ila9Uvzgd2WJJAWrU936V38xr9/tX+kr3QOFe7vLYJDkTnj/pKGIfmgd6t9vA+Q/iP93mqt/rae7/62BjSzBvgkSvx9r0XkGV5VMZXiOlAdkifC8xn2dRfwrVEQBRGYrZhkMDPZrZ4nwAAIABJREFU2758v07c83dhEmKe0/69xia6dgqNbaT68pksj06AyDZqTMrWq331PcusMaXxKuxRba17+b2CZAykcq+hNtT8fm1PXssOq56v1grOn56bj7JTKoPaibbX5LAGagp8j8at2Z+B3ZJ9U31IgHB95sif/JxtwvXJ1cOtc74//Of/pM8C8UtFLtnwPPLFTQUrR6eUN3Gh1iLkjq8V7cFK8iZWpAAmNpIajRVh5fg8AWTsaGnBsmIaODJIAorEouTzpeUjI8xNgY5MK+urgDGBhwJixeQWuMz3CDgU4KcJJsBQbG2WQZNRSeNYZrIaZPxZXoF0MjICV9lZmgRinDtmsNO2FXiqjtKApa6aFgQNHO+E9YKKMjACHGXABYgLgJax4mLgFqzuq4QEMm4yeHw+24hl1OaD5SZQx7Y3YGVwVESLnxYkd4TQTRbW3zaUg+izWLX9wYDm5+wvDWpvQECTQ5NOBsi1h1uwNQG0iGiDowmhsch6iY3L+rgNp9vUKQDAvzVZ+bvGqXfDpf5SpIvl5vzggsR6K1BjbL3BRs5tAP2v9NDF5vfqkKssMgAyVKqfxqvGqXfcuuc7oyl5Do1NW3wHRtxrcFg+bWC8n6stBN7yXj5LUUC2OevLH23SFG2VgdL4ky6UHZ32aKzz3Yrws83YR3QSeD+NvBv3LsCgccNnylawDRSV0+InAFobFc1btps2Kd7NFpmtblPgjtKwTjZ2BgEi6sRZ1DNGEDGBfi+IRr1jQHKjCSwubmJp9QpC0QQqtTbiQ5O4fu22JYnLp+rwNXrIZ/KmpUvgYGxiFLGRGGLJGEamhzE6E0B8CCjkgXy2hka1jUK2iPRJysDTSqGIl9s7WJiZxbe+9g3MTk5h6/k2fv7nf4FgIIJ4YgRzy4u4eucqZtcmEB8DfGGgVGECpD6apSb6jR6CrSBalTqODo4NoFlbWzEgbutwF2f5M4wvjWDjxgZiw3HUay1U0g2UzmrI7aVQTRXgq9aN/luvllCvlexY9dPtF0iXy0jOTOC7v/t9TC5Oo1SnZEoZjVLJmKFMnsZ+IsD5re9+ByPTATuCXy61TJbj+aNtnJydo9Ks4vLVK9i8sWkgITeKu9u7+OKzLw3EuXb5Gj58701QKegs0zSwtliv4iB9huRoDDffvITlC0Oo14FMtoGDlxlsPdsxNu67b7+Je2+vIRwHCqUu6s0ucvkG9o+OzelfWlrE6toMZTMNoE+dUmIgi0g4gJnZMUxNDxNXQzZTNg3vsiU4qiEQ6WF4IoJoLIx+O4J2tY/dF4co5qrWd0yERRB7cYl6lw58Yv8S6Dk/JcPxDBUyyjNZ9Jh8cpDkhAxwXyyARr+GN967g5v3riEUNTIccud5HO0eoVPvIn+SRfEsa0elDVDc2cLZ+akBXJqrgcERQcrH0P5Gwi4fAZ1dgnhMiMZNOwEFAiMWHI2GEB8eMtbf3tGhATy0mSPJEYR6IRANnx2bseRzZPdTj5h1G0omMDc9ZU52qZA3jUUSvOh4U/eb4G25Wrfj8gxgjE1M2FHxTq9jTAKCLxsbGzZPT49PQSXr6fEJA6U5Viwo2OmhUCpiaX0V/+k/+c+wenXB6Y7XgfPjjIGIlMRg4r4dMuvPzk1rluDI8NioAUE84mrrAnwYDiXRKrtEWpFQ1BJccU1mgkwC1onhIXR9wPqli7h26xqGx4aRK+TxbOsZTo+OUTjLGrgwPjwCH8EAMrE6PVsfQ5EYipUakqNjuLJ5zT6nlEKAieGGhwyQJohGRh6Bl3q9jG6/Y0wuetFkRvF4/PDoOCZGpwYalkmUC0UDNrh+Ewg8S58hNhrHpWtXMLs0gzBZuJUazk5OsfXomTuBQUZCr2NszFEmi4xHcJpOYXJqDh988AGubmxacrO/+LOfmXQEAdzpqVkDdjk+TJs4GkW75RLV8tg97ejo8AQSETKCnZZuwAKVIeTLJZykTxEZSlhStve+/iHiybhjsfuZbNNp2qeOUnj57CVKmTKiwRjGhyZQr7g9Xb3VQHwsjonZCdPhHp0kEO5YlrT3HBOU7Sjny8ZI5g9B6VKeNtwl5aWkzNT8rGkWJyZGMbc4h8RoEsFYxJIctlsd5HM5PPriPk4PjxB4BUz0TVaFUkzUoKZsiUtiednKtvdy3+ZZNBAybV+yxm0tarXcXqfiZKn4OWWeqKXK+V0sllAul+zaVr9rSVff//rXsHntKpJjQQuS9et9dMhoqdfw5Wef4qd/8mPTyCWwZwFdyjIU8qhSZycewbtf+wBvv/0upsanEArF0Kq3UC6WLajCQNje3i4+++SX+PWv/r0Bqu+89QZGGIgBdaRPbI5kUnnEQ3FLwplNFU26hTYhwVM/PtrNgkn73LpzHTfv3EStWcP2zg5OT1MGGrPfe+2+vbeYK1qiTs5jtl/f3zcN9fUrFw2AZtJRH5nelQpSx2cWjKPESfosBX8/ZBI/REpPjo9tv0QbwjUtGPEjFA1g+cIybtzctADM9tMt/OpXv8H2zq6B88sr68aet0R1Pp8FJ7je1ao8nRDAex+8ayxpki/Yjwwkbb/YwdbTbdM/ZrCYQC/tmTF/An2UaiUDoacWZvHRb30HV2/ewBB1V3mcngGrYhE72y/x6NEjSzTIfiYYTlvDhLI8Qs/1nrZkdmEOV69fMx1y6u/G/H6TtiKDm4k1aZsoP7O+vmZBJs4xssS4nlA+oN/t2rjjnuD5kxcoZKvo9/yYnJ4xO+Fn4Crkx/jiOG6/+yam12cQHY0jlIygHw4McgoA1VrPEg7S/vN/k56qtFGvtFHJ1RDoBtAo1hDp+XC+d4SDFzuo5PJYoCb/3Dxm6BP2Ojg62sbzpw8tiEHNXY75iUknd0DwlCcpOFcZGOY+6tKVDVy8eNG08Fk3aiI/e/7UdNyZ74VAMoM/oQE4x/Uyncohly0jGk1iOD7mEiVG4hhnIsShEVtbTZprOGk2jicDMpmUAdzKpcJTByzHzNyCseDls1Jv/fHjR7bvpATI5NS4kZx4EoQ5BQhu08dgv7BfaXuY6JHPZfLX8LAfc2szGJ2OodTIIlM5RbvPo9k+Y7aHAn6Ewi4vBNcbY1UzAXOPesk+A6E5R7W/p2Nue/sBAO00tF0SerYtE7x6gTWC9QLzaP8E8HHuaw/vBV3IupYv5HzU1xrI8rftOQM9XAEM8l+95BC2J8smgIvvo4+rvbjKKVBO4MhXQTgvCC0/TH6ccANiJGwj+aXyz8ZGHFElGnOJZ9mufL98Zcrc8J52y0liihBDYotrcwdW8cdLFjPbNcgVJf9S9ZAfxft4cpLfy/d1esIOUNaPgFYDpUkyMb+/YacUzX+KuyP/rr2c76k2lS/P8pgkiN+dahXoyrHzVeaw2l0gpsaWQC4Be+pv+bCv6/AaEBdwqLp7yyP/yws+0V57fS75aqyn9Xsk+ErWQ76swEKV+z8EoPJals/NgdenALjnEEmN5eG6r2tEoPKCtyT0qT/ko3vrpnZnnTSO5Dd6gXn500oiqb/5Tr3f6wdLvtbra7PPWXbNt68C4Xovn2P7hUECSLUT71f/yKfV3BMuwP9VX16j9wmXUd8L99HcFEDPea/2E3DvnV/CDIQT8X+B5hpvmssC5YXzWRkHxC8veK62V1284KjG7qvJNfhFuInmvcaU8DFvOws74RwUduEFiNWHsn0KrGn82cnAiQlbC7KFvPlG3MsImxCILVxS/aqAjvAx1dmLu7A63nZS3TV/1F+vg32vT5oJZ1IQQcxtYWHCktRGNm8HDGgvZijbx/oLOzWpmoFOu+ab7OJ/aDyQyOPq5fAa/m79PQhAaZ3z/a//wz/texuCmwQ2LnX0CECzk6RtogaU6L2YsNKI0qKgztek4TP5nYBMFliTScZaDaDO02LjvUdglSaxDB0HgMBpJXjToBcL10upV5RCA10DS4OVHcVrZMA16AWcc+IrIRw3sF6QUJ3N/2Xg+CyBb3yWNGbcQuKyCXDQKLrA7zVIqFmkyeEFh9UuqoOiSnyWFzz2gpKsp0WdBhsFRiPcex0IqeiTJp4mwuvN0WtNKAF/2lSoj2U0+LkYtdqocEJINkVJGRsD7RqWmeOI3wvIFIgvY6oxondqgGux1wKqDYLaxjt5eK+Y86yvwGJeqzrJ0GojwPs1rqRHzDKpjvyd/cFNLPUYxeh1GxQXueT/bgMUtfcI+OU1CpjIMHkXHtZJmzz1ixYbPVvzQXNJ9/C9Mlgy2N7NicYt79ec9rKaOWb5o02g2lWaUjrVwDbU4qYyaHPBMihpiDF5yCIJBF5J/ijKp40hN/asv/7mhkKbD41l2Rm1qxga/F7SHLJB2jRo022gwKA/rP6WYDCERHzI6klwywXVCEY5MMjmVsAlxIEvZOzneq2NRsuHRHwaaxeuYoT6sbUeVleuYGxkHrnzKkqZCkrnRZwen2Dn+XPUmxWsXp7Hvffv4M23bmF43Y9+DdjazeHxo+eWkA9dvx2d5r9mrQFfp2cACdnMxtDs+nB8eILPP//Cjk7z2CmZmd/83jdwaXME4KndJhm+bTseHGiH0Gt0cbxzhK2nLyyZFtvvm9/8Oi5e3UANbWSqOVQ6RUwtToKMwWymgFqujfJpGYXjnAHQkXYHw7EwAn3qj+bMiXrxcgdpJjaNh/Hut7+G2dV5dIJ9a7sQ9R1LFWw92zLb9+Yb9/DRdz5CLB7E8fEpDnb3cLi7Z2At+3pmcR5vvfc2pmdjYDPzJ3Xex8sXL7H1bBsRfxQX1i7Y2CFrzfRDK3lUOlVcu7OJ23c3MbEYNEm+hiUvbOLw4BSZVAqVch7jEwkMjyYNCM0Xyjg7L6PnB65cv4Abd65hehxo1YByDihl2yiki8ikzlEophGOMNDRRqlcRZsnUiJhLC3NY31zEetXJxCNA52mY7sfbAM7L/bx4ukLxBNR3Ly1ifULk3b8PZ9v2VH1dquHarmFk8MDA/WfPnxgSbii4SjGxiZMRmN4YhhH54eYX5vHxc2LGB13CWP3d/bw7PEWamTVd/3olZto1WuWcI/A396B025utDoGgoyOjCEQJlN/yQUZqR/vI8haR+oshUq+bMn3mATNMnMRy201Tdus7e9hbeMS5pfJKhvCUHzIklLuPN9C9iRtiTFnRyYRD0VxQjA2l8f87CymJsfQ6jRRqBbQ9beM0V2uuqR2zXYHh4fHKOQrJiMxlIxa2cm4ZtIsjgPqIhZyRdMmnhimTqnfGKAG4HfbyBcKuLBxGf/0v/lnGJsZQqPZNeCHTFY6+SxDrVLFwy/v48Xz5wbWMPEfk5ZZFN7nmGHxSNQY3WRrVspVNDtdY+a5E1o9Ky+1VXnt1Mw0RicnrF2obUzmA9eCfCqDJhP2JZKYHB0zJjTZsPVWG/5wxORMfKEoZucX3AkUykeQnc2TL5mM6YESHPcF/ahSZJwJAv19A4pT6TSqjSbIHHzzzl3nXAXDBm6TrXx8fIRM+tyA62wlj0A0hNVLK5hbmLXs1bQb+9t7Jr0xNTFhZWMCyA66BupVmnVcuX7Lkn/evLZpbHnqhf/ml7+yQNVInONixGwOUUiCjGxfAkVkrtgey+ccSkpwEBRnsi0GQ0qVMvaO9y2QcXHzEu6+dQ/hmDttQoY+1wFKipwdnuFg5xCnB6eWqHJ1YQ3xeML0qnOFrIGeY1OjmJgbx+ziHGZmpxBLuNwG2fOMJRmlXANlcHiK5WD30AByyiWxr6mWSVkEjkGC4VNzsxieGEE0mTBZB/Y3tYIPt1+aHEgsGEZ8sBdq9loo16to+7uIjyRw485N3Lx9w8bD1vYLPLz/0OZBuVA2WRA6o5RHaDXalgiTc4Zji2sr257H4yl1QNvJtYZBmMn5WaxfvmTM6vhQwh1V5pFsX9806B9++aUx+tmu4xMUpvWZ1A1PLlS6LaxsXsZ3f/gxrr2xYW0F+rNUd6jABQk6LhHT+ckx/u//5//Cy90XmJ6csERsBAgLhZztPxigWJpbxvTELFJnLrkk5UaY9NIIKeUy+r4eNq9tYGPzipX/8PgYR0enFiyMhsMgw7vT6qCYL7061WWgSSiI5HACaxfXsXbpIoZHh4wZzLW+WW3i7OTEAk5ka1M7enpyxkA5+h90YOLDMRuvnV4T/rDP7NGlyxcMeCSD/otPv7BgIu3GyNgkhkeZK4ZJGQMWEKB9JADNQ+/vvvc2Ll+5Yu1sOUWyeezuHuLZ0y2z8f4+j4E7VqxjPfksqErJGib0+/h3f9uCBiHqRJL13ukgd3qOnZ1dPH30GAcHh6b3zdOCwUgUx6dHKFTKxsCnVj7H0JXrGxiaHIgM15poZrMWjCLjm8SfsfFRGw+UEeJ8IevZANJO1xIqGgD98qUB59Rubrd7qNeapkE9Pb9gY3Xj9iau3r1hQHQwGYYv7rfxQRoC5WSbbctriEaDQDSTENZMD7mUq6OUq6KSrwK1LhYmZtEp17D3Yhun+/sYjQ1hbGTUTrb0uw3s7DzE3gGZ8Gcol4tm43hywIGBPdtfmz/FJGpdYGZ+wRJ1jow6kJp2mnVnewdDAZPBIJOZCTkJLkciUTx/tmMa+KnzApaX1zA3u4RoJIFkctixwxskKLRNXqvVqKDLdMNtJ63AcvDZ3DOMjIzi1s079nz2McGrbq+FR4+/NPZ6KnWGSMhp6vJ5JrvD4DJPdbCsDZcfgDIcBAIjyQiCyT6GZ5JIjIZQbReQLZ+i0SsZA5r7Bkpd8XmUHGP9eLKYsg+9PoOLLqmcgVeDJE1iQTOIy/YLh91JDtpw2h0lPRNQxrXDANaBk/8KjOy7+8VQ1r6Y79JeWHt1kTvYd/Kb5S/oeZwLtAG8lnZNuY+8wJd8fD1D4KPYwMIZBPAIVBV4pO8Fjjl/zOXsYd35vYgkwgc4v9m+tj8ZGkI46EAT2lj5DSqPkeeiOunrfN/mAAQWKCUfn3/zepVJvjc/04lnvof+u7vG+Vq8T20sH/51XzkCD/+u1sqoVKtOJznupE2cf+uYkLqHzxNeYWxOBJyc24DsRgBP/rD8M5Gu2EZen1G+n9c/9ko8siy8Xv6+rvP6jnqX8Aa1MUlsbBcXYBb45HAU86OsjZwkhrUfk9MOmL0Cb+XHC9iSX602dfPhNbtcAJn6TOPN6wfyXisjkzwOZAeEPX0VX/D6xl6gXeCZ6mZEiAGzWYFO1UVjms/2AqkiUbn9pyO8yUaqzb39orHO8pvs2ACT0jVqM/WDAGO1nfeZXiBXuJbaVHX2trlwCGFJmj9eoNQLUmq86dnCvTRuhKN89X7z0ftO21jXyG8XeO0NAmnsaS7qeXqPF6fS78LUWD/hW7J3XtBZ898Lpuq5+k5lZPtwXeM/XzBg67EkcnmNxoDmFseCcBR+L3soXEzzTvZCADL/95ZRdlP4qbOFAzLN4OSMcEHaChE+9VyWwQs+23v8zu54MUbvvFc/mO1MJGxucyxrDvFar73i9TY2uy5gaKSUgU3hvZT9deuYs4WmAS3AS8g2QQ1uMth5XLiNzTNI/MbBSEfWJVTpWuSeDcPPvMZHk49AgQy2DIS+08DTZOX3LKSew3fZMcqBBAK/52eadFwE1RncZCiiwYWIDWFHIwcJ2/gM72TToBAbWoNCZZMur94hUE8sZjueOjLyShvFqxOjhZ3vlOFV1FNtrcHFBUeDVvVX2cz4xIf+lhGX8WJfacHzRli1iZCBk3Hg+1kWLYAWEfK54zJkIWiQCHTXAizQT+8S+5kDT4n+tEHzDkbWScEEbzlNN2cQeeL9iUjE+on9x/YSmKjFk890TqvT3+HvXukGc94HjGVvO+r9rDMnjhJCCPwVEM7nSW9YUSUZOC2YmpACLmX8+bcCEQbcGMvbBS5YZ2/ESON4dNTpLGthZtlZJi1yMj6K8tpmasCA8G4Q2H9qB7E51FfeTaGeo75heyiCLoCanzHoxLpoobTN2UCwXxsqrwHm93qOOdqD0wTqL5VBQQ8ZPi2GOgnh3Zg4g+WkZtSnlDSRoeazNQa0KCqww7LKdihgocVMi7PKpvrYAtt0G3sCTXwmj6/TQdDRHYr/8nq/z2V89QeYeCdoMhyNFss5hLn5dUxNzqPXDeHqxpvo1cM42D5FvdhFPJA0zeW9lzt4ufcULVTwze++h7/3Bz/A5PIwzk+b+PFPforPP3+AfK6IarmKyxcu44P3PkQyPmSJunpkzuXyCAfDYEYuy96ezWN7exvBkA8Xr6zhax99gEs3543hdJYp4fTk3JiqZMqG+iEc7h5jd/ulSSZwvlFncn51GfHZcYRHIuj6mwZ2kn2cPssic1pEej+D/H4GnWId08NDWJ2dRiQEnJ4e27pwnj3H7tkxOiEfbrzzBjbvXMfs8rwlUPJ3esidp/H04XM8efgIvmDImF0ErlJMHnWeRvo8Ze1969Yt00F9+92bjulLB7kJnJ+UcHxwYpIh5UIVjVrTjklTR5nMnzY6iA1FceveNVy5toaxiSFjFaYzOZyfFUxDt1SsYOflcxyfvLRN//jkJALBGAqFJuaW5/G1772PW29sYjgZRbPSQynVRPowh/RJ1hJZlUt5AwZz1LHs9DA0zgRYK7j9xnXcuLuKsUU7R41aDmjVgUoWODuu4f79hwYY37p9FZevzCCeBGpUfCi30WoSMKDO90sUMydoVMr48pMvEPCFMTky7uxRLIpCOW/Ay+jUiDF8SqWCAbPlQgmNchMRXwC+JiUZ6piYGsf65TV88skn+OL+56aHGknGTQP5wuVL+Po3PsLa2poxEmk3qOO79fwFHn76GIlgzJjG6PaN/ZfOZlBq1hCIRfBbf/dj3H77nun/cn7kzrI42z/B0c4+upUWFienLcHd9rNtYx8zmR0Z5f1wH7VuFaGRIIYmh0yDs0at7UYXAYTRrHQNsL24OG9AUqlWx3k+jWqrYbrknHPUJh5PDCPJ4/JVlwC5Uq8hnc9hdnEe/+g/+cfwR4L27P3dAxTzRVy4cAHf+PAbGBkaRvr83I52/9XP/wKPHj4w5m0ixn1AF+FICMPJIYwnxpysR41gRB/FStXGDBOFjY2OGvOX+6FYNG6yEM1ux9rQHwnx7A1ebm8hl00bcMnTCVNj40jGE9b+4WgC7Z4P8eERlxiuXjddVZ4MoIxGr9syCQfW3x+CARxkeDLZFcHwvf19FMsVrKxdwA8//qGxsFkO2ituLj/9za+x/eQJzlOnyFUKCCciFrigQ8t3UdOYshu1SsV0W6kxzKSjfE8gFEAgFsP04iL+zg9+iFs3rmFkKIZKroxPf/Mb/OIvf4n0aRrLc4vwdYBqsWJgEZnOtp+j49DvWeDA1pSmA1TI6mQAioGeg9NjRGMxk925cfuGAYO8j+WnvSZQTPCZshnFTMF0xg18JC+m10W+lLeTFmROD08OYf3Suh2V599cPwvpHNKHKaQPz5xthg+ZTNZAZT7D2LeBoL2XtiIUi2J2aQFjkxPGRiVQzgSV1Ng92H6Js/0jRHwumS6ZbAxQlVs1+KJBjM5O4Mr1y6YfPDk9aonnXm5t49FnDw3kJ2jLtZ/SAQTNZidnnWxJwAX8rb0G0iOsO/debL9wPIF4ImF7KQKEPK4fDQVdfo5G3ZIYps5ObT0aGxuxRHV0eiyI3utgZn0R733wPi6sXTS2NdnYPNlgCeuadSejVa+AUlI//skf48/+7KfGmicTkoB4Np9Hi5q4vhBWV9awPLdkJ07OT9ImRcGgk/qL/1+4sGYnJbiPI6uUmvsEFsMDH4BJbapVx2An65B1NwBuNInllRXMLy06CZWek12jpjnBVAaY+DM2PII4tWYDfre/aTcxMTVqfdVgZDXAJILTlieAoPzB1o7JIVFnmKcWfNR6Zl4WymOEoy6ZV4eBP+ag6ODG9au4fPmiBXrIKK6VGzg9PceTx8/tGeMjE8b8Z9lILqm1aqjWyxbEW9+4iN/5/d/FyqV1RAms+oB+oYT04Ymd1nnx7IUFhZkolOB9hwBgh7rLNcTGkrh99w7efO8tRBeSdgqoU62hlsmjVakhn8ni4OAA52en1l7UIJ+bmzMikJ0srbmE00x6S7CX72Egt1YluNNF6jyDheUV044OJ2J484N7uHnvFqLjUQTiYdOEZnC2yQSnHWosm7l3P30gl60bAF3I1lBIlW39C3YDSASixvKmnFb29BSJYNh0jYeHhtBqV3F6so3dl89Na5njm/tsakELaOLjWVZqljOAP2IJvckidrJ2DFhw3tB2cN1bWl60MUY2vxFBfCHT///sN19gZ2cf62tX8Maduxgbm0IiOWRt8WzrBU5PT9DuMHFtDPEESTsdO4nD8ce9Cm3CpUtXcPfuPUtsW63yxGIB56kjC8owka35i2Qlv5LzayJX5GkKdyKPzyKb3fwz2psIZaRiSEzGEB3yGwCdLh6j3KSkUh+hqAOgFew0H9lYxwPtWiZma7mkWJyr5qCHXPSdc9OBJg7QZIDL7Wdfsz8doOLYt15Ayq4bSHMI/BMpxgtUyW/kvSzjaxDUMXD5foEvLJP8cQUW6C/YqZgByYbPEfFEAJrXDxVQ4fU1RQ7Sfl9+H+93wKsDOARqCijT9ab3Hwza2KF9TAxyiygZo/LZ8Ho7wRtwsoLKvUT7z3fJ/2J5RZyTX6s209+SWHTt59ipHPvytfg8+dH8Xf4I36F6sHzsdx9BoJDrU+d/OqBWYKzXdzHf/5W2qs9OUgV87oSx2kj38Rm6V22q8nkZnfLTeC3nrpJNioylPvP6b3y2AhP83fmyDo8QqKvxZkxvTz4k4UiUHNOYUtI0BUlYPpGeBNgJu5Ff/VWQTuNNY1Hfc60xrKX7Oumf+mFg/V4x1gVa2vwbgKKsv/rDgqkDVqjanAx4YUyaTxrTmkN6lkBbtbnmhvpM+AX/1lzjZ8IY+HyVRfVV334VxFbd2P7CT9gOXlvBummsyuf2AsAqn8B4Lzir/tfYVrBA93glvNA7AAAgAElEQVSfq7KoD4Wn2BxuOeUD/VN9+L8tTXbK3f143y9cS9d47YLXZgkH0vyQ76++VPuIdPhVjEfl8ZZddTSFhXjMJdkdJEgVRsnnKTDoxTe/ig3JTnjBcdVF9fDaTeGGr7FQh40pmCGCH8cMfzSXvCRC2QYbMxTS8kg4qT2F9QiTZPn4HmFaGv/qF++csr6nZqS9v/kK/7W6DwBoJvE1jOV/+x//qz5fYuyoYPCVrMbM1PQrPVjLEj04qq8OYQVp0KmxJaq5tELUQXoeK6OBbWDOIEImMEwApSasJhnfxQHiBb8FWPEaySfwPTTm7hhV71VGZoGufK6Y0GpANqbAay0s3omio0SKvmrg8h5FINkGbDeWyatHrcmpCCr/t01kw+l+KqrDNiHrQp3s3US4zUfQtMpkNHi/wHcNeC3ErIMmpYyJ29A4fSYBnt7oCxcBfm7aa4MIihZjbcIEbmrC6tgiy0rHXO8SmCnj7S0Xx4nan+/TZOA189PTVgYC0GwPSUfoOTJWLJ8Y1WLS8jsmlhH4ybJrIipSrjZgX2lzwbIrGSGfwbqJRcy+cAw4F+hge6nvvQuUF+z0Ls7cQBi4P1ik+b8WC7fIxwfZp7sGIojdrOjWVycy6+ON7Oo6fibDJwPE50u6RBtPrxHTQiLjJePMvyXBo3mqMaqxrgCKjJfX8Ht1ofksbRI0V1UWbYBYR7a5jJwWeS06WgR4n5I66iiQ9Jl0LT/X3FNfy76ov7wRXY1LLfYqYyLu5GL4bo1FHp1U3wVDUYsW8ogznSImKmu1GfygwzOFyYkFxEKjuLxyA82KH7uPj9GodDESHjEwoFYv4+BwG3vHz3Fhcxm/8w8+xvrFC3j6bB+/+uVnxqAqFko4ODjCcCJpicuuXLlirCf2CVl63OxQD4CJdwKBiDF2zk92MTEzgjtv3cHahSVUWzXs7pGRxKPRPsSCcYwOjaNVbZn2MEEfJkcaGkkiyuPsc5NYuLCEpQtzWLk4heQwkM8BJ/sVnGyfonxeQsIXxOrcLEYJLNUq2Np+bs5yvpJDsVNFYnoY19++g9tvv4m5eSZlJfuZ+tM1ZE+z+Pmf/SWePXluGrZkePm6PQxH4+Z01rp1XL9zA9/97nexee0KInEeD2YSNkqPvEQ+XUYulUfmPGNMx1ajZeAiARuONcoNrF9awvzyFBJDMat/vlhCJlfE0eEJiuUC/AEf8uVzczLDkShC4SRCwSQWLizi9teuY31j0cDDQCeIZhFIH+Rx8OLUWHlBPzWsakjnsqiSsTgzi8ubl3H91mUsXoohNALQZWhTc7JAALqLfK6C/f1jc3CnZ8YxNTtux8flTNLmNxstHB0eIORvYXF2FpnTlOlTo+0znWj2N4/qZ7IpYwjToSZbNhyIOH3bcsXkTWqlojmnPDp87cYmnm9v4cmzx+bw9wI+DA+N4OMf/jZ+5+/+PUwsRA00aZaAk/M0tp8+x89+9DMUzrO4sLRmutHMXnxyfoazXAq+SAjvfOtDvP/R1+ALUS+yB3+nj1K6gJdPt1A4zSLU95kGMtmojx8/NdtHxmp4OITkbBI3P7iFsYVxPH3+BA8fPDa939HEJEYjY5gbmcLyxCTikbAB0OVWFcfnZ6ZLzkzv/CEIPDczayAA+5sB7VTGnTp64+4dZIousRSDM/x+ZHgMm5vXMDo0bLaQINIXX36G7a1n6JJNxSP9vj5iUadnPxznuuAzZrU/GEa1Rhmeip0eoLzC3MQMFmbnkYgmbR0la5hANJPYUe/85OzIkmDSsR0bHjImNEFrBs6oGx8Kx43VTn1egsEvt3dRymWNBU22Fhl3HBsEWqv1KhDkcW8gEIoYy5XgyfjEFN6+9w42r13DxPiUrYOUBNh+9gyp4yPs7b20QE5sKG5MX0qa2BpZr7xiTpJZSCA2lc3g5OwY7W4bQxMTGJuZwXe+9zHuvXnHQOqw32dJKx989hA7z3cQ6ZPDGzAN6Vw6507xRAcsp4AfTTuezkCeG58EQbneEyQ9PD4wxi4dW4I/kzPT9r3WGJaR9XN7LSAaSiDoD7qkjkwmapJWDBYETUJjcXnBGJJMxMfPG9U6sscpkysiE4nH/phUywKWtZaBnNFEEmHKvvX6GBoZNh1nAvQWjQgCE9MuUWj64Bgn+4foNVpIDPZ0zX7bWNPRsSQml6axcnEVM4vTGB0fRijoN1uWOUxZMtBPPvkMh/tH6LZ6RhqYmZwxoGt02LE03R6CYL2TMyMATdYqAQyui2yjequOYjGP5FDCxns+n4WvT9mOvOkIj46PYm5hHomRYZtnTIpHJunm5ia4X6fWOxm9BKA5vnmM38ntwADo51vP8KMf/xvkihmTFAhGQsbC5vwhwDk9PYOLKxeMTU5AmMEu/s41sFl3jsTywrI5xNxrE/zj+myOsd9v+3GyUrmOOmacY2GaQ+UPmvYvJRAk22Z7yfNzS9jI301DOJ4Aj82TIUMAkcGi8ckxxClh1Gva3EuOJE3Gg0DokwcPkT47R539TtjNF0QoEkV4kB2eADRPdhDIpwLvpfU13Lh5zU6LsE/y2ZIls3z0+Jmtj7Pzi5idnbM6kwHLIAADIXSnqGX+e//R7+Py9WtAzI9moYpOgYkUi9h5sYWnj58im8pbIMUC5dQLZpjK30dsNIHr927j3gdvwTcSNJmSSiGPYKuLdqWOaqVscn48GUTX++LaurGgXVLUsgXK+cMykRnO/QcTWdJ2RcJxFAolG988pcHA452338T1ezeBiA/+WAC+aADtfg8tsqiZ5Q8OjLAfH08CtFErMclhG+dHGaSOMoggjJgvgHDfj2I6iyrnZauJUi6PqLUfEwye4ORoz+wyA0+rq6sGII+PjSGZdEkwP/nkU5zZadqW2TXaUYLQHDsMqHEOcH3jmj45NeH8io5LvF6t0G9qoUIZIV8A167exo3rtwyI5Tp6ep7Gy70dZHNcEzoYGR7C0HDM5lmr5U7c0cbQLlzdvImLFy+j2aDUW8kCy4VSBqn0qZ3eoR1Kxl1ycI5xjluOCUtIvLhg5WIg1gXPikgXzjA2l0R8PIxQoo96t4x8PYVSg8mJGwiEYQxmgoScR/RVWEfOb/7ubAiTqBacD21yVQN9z5YjstBWOGKJSwrFZzkfwenY0sEXgPC3AKKBj805xT0y7+W6ob0wr/3/2XqvIMuyLEtoPa2VP9ciPJSH1hGZGakqKzOrKrtqqO5mYLp7Gmvghx++gD+MH2y+GPgCxsYAQ3w0Y2ADtMH0dFOtqrpEZ2VWVmVkaOnu4Vo/rSW29nkr4nYYbhbm4U/ce+45+4i99tpr27rLwsgjspAyG/n3q3k7YkXLvxSgIdKZsQBH+sZe0Fngh0A5ndcNRB0BHrwHA+3yF3Qd9xm3bhjo32q9ImnJ/+BnzEfzDS1Iw31JACrTvOU3Ov+2bhk63kxsPSPtUf6bQCj5gCJKeUE53tcLKPM+Iu7pOgIaBSp5AUa1n5+1NlhOggOL+TyS5OQ95Dd5ASzuk2qPnce4qo18f42twD9nH06zlTYt8g7t12nOM1jKzCF3TZMy4eH9FZmK/qnLgvUCvvJR1Q75k8IC+Ny6n3xnYTHy0dQ3/I5IZ7yegiDqUzGe+Tn59Lqv9lH5ouov4Sg2DgHHmJYfLYKTfESvfQrb4meFRXkBbRHAvAChilCqDV4fVNcQ5iWgWsCvsBb56F7chv8XyCcMSvNGfecl62nuaL1Qe4Sfqc/4Od3fLf4O5PXarl6XXeg5vHblxQn4OY2b7EQYj2yTv719qXWAe7P+78W/1CfqOy+orLnt7bc3n0PPIAxHGJqeQYRU2bbmvoJoAqxlExoLzVNbu0jEYOGmEcbD9/Sc+pzmn/pda4P+JlnBG8wRJqq+YD97wV7ey4uX0L5lD1qL2AaRAnkdMZY1xrIz2bm377y24O1DzRf99tq2d9z4HcOreo5EyACpCLX27CGHsTDTx/yEf/Ff/6dDRq/ZmTxAikmcz41Z1Jfpgzxo0pETKCqgSyg736eh66HV6Vzw+H8V9rKUyFG0TguCHkiTW1EDLYgCiWWkipLxYCFQUgs0NxqlCSkaZ6mDngERWM3rcTHSpqQNTZNOBsjBk8SAnl+Alyjp0pERqCmj5b34vNz4xdQ0DbGRlgqfhdF/0eZlXFogbOH0h15tOIpu8H4CBr3gp9osoI/vKQIoAE8AuE3MiIsGE4Bmf7Pd7H8alA4lYh5rEefnaQu8Hp9L11eAQhOG/a/DiiRHZNy8N6/P74xTS28ULeL7Km4pQ9aCps2HNsdr83PsDx4OeX2+7wpwuXQtRXBlgwqOaPOgnYvty3vxcxxnvk+b4fXYLulNyonUYsP7SKdY+k7OhkYHu5H8BZ9J4+HmhXPIBbYLgPZObO9YeDcG2RXHn68LwBZwyt+cg5pnurYWC21SOvwIhGX7tOHzuwpG8Xo6oLC/2S86mMp54XfFduFr7FNFv2VDYhTINvg5HYYE8HtBdu+hMx53bBquL6ZhO5JDUX9xPGQLb26Y6ntlVKgvdfj0bhIRVjUfRfDpkJOyJpCcbDd/kNWhGJCImxwHJTiGFKZEFINhDPnMLMaS05ibWIK/HcXq4y20q30E+0GrwD3otVBpFLGxvYz2sI5L1y/g4sVLONwtoVZrGuuSa8Hy8gqeP3+O8clJXLt2DUtnTjt2HMhSKqJORmOdaYlR1KsV7O+sIZEM48SpRSSzcRwW9rG9vYlalbqoYZaCwrH5ExjPT9navrm1g43tdQSYLhgLYvb0KZy+chbvvH8BE7OOIcVaYjsbPRxuFTCsDzCVGcPcZNiYUWurK7h39xvTBT6sHmL61CzO3TqPD7/7MS5fn7HjNDPnu/Ue+o0+1p6t4+6vv8HqizVUCmVLme63O8iEYyY1EM5EMTaVw3sffIDF48cwOzeHdreDwmEJz56+wPamk4moFKvoNDrGsMwmU7b2U2eVdpPP55DORa1IFjUb6dQw9X559YXJSYTJKmVNqIDPJA3qtTYSsTzi+Tgmz+Rw892ruH3zgrHSdpd7WH28gZVHG+g2eqbjaOstD+2NOtJjOSxdXMLJpQmkx4FuAAaI9tp+9DsBdJt+YzeTgb65s21p6+NTZNn2UW9Xsbu7Y3ONbOR0hpqlU1hcmEPIF7YCgywuWC1UrMjU6oqTBaDzWS4VbE1jCqnftE1bqBRL5sCyMBvXKYIypWoZL9dXcVQoIZZMIj8+id/7gz/EB9/6cMSSCZhjzjavPl/GvS+/wePfPMCFsxdwevGEpU5t7e5gdWsDHTiG5b/57/wjnDwzY2ykYRPYeLmPl49f4IBp88WKAbWki5KRv7t3YPrVqZkUlm4u4bf+8Q8we3IcxVodjx8+wR//93+MrRdbyISyuHjsLKbiSUSDIVTqNdNa3tzdxN7RIZVorFAgWYAEDemwW9ZHtYriUcFAGDKY/UGfOZgL8/Mg+5IZRQR/S+WyrUOcO5VaGZVqAQ3eo8cCawFEoi5FkgXbKA0RiVOiZQx9Y2X0UdwvmYTBeDznWM2RhMkoFKs167twPIZeYICt/Q1UmmVbz/I5J8FhAddg3OR0Bl1YJsPxY8etEOSjBw8NMKM8BjFQAg7GBvIPMaBwfMhn8iW0ObeutQzITCSStt+QWdlgsJ1F0WyT7JhzzbRzMmoJdpHhyu/WGzUDhsgYvX37bZOieLb8DF/++its72whlkph6eJFXL/5lmMWsw5ILGr2x+Kfj+8/NgA6EoihsH9kxSDJOrUDpZ8MvwhimQTSeRbzciQAgrJ2yBwOTdeVayntloUOOZYmcwCfjYsxyeMBY5KbuMeQVdHblhnBrqDuMXouZZEHWfYrM4gisbDJ4JC/0am1LFjAtdnSYrsstkX2iXPsKWHmN1ahH+MTE5iambbPsX/agx7GJl2xwcphAS9fLBuAm0mn3Z6WiCOYjCA5MYbpxRmcu3oOx05NAiyI1x2iRebqdhGFvUN88ctf49GDx2jV23bPify0aeWahjJB2CFTM4cGbE1OjhtYv7L80sBzgrZ8zVjFu1tWzJMMETLbGdywsR0MMD4zhaUzZ5CbHLPnY9+GEMSJhWO2x7Dvd7a20GrUDcjt99rIjKUxvzhvqZCNbgu/+OJnOCwegvxQSmGwABbP7wTBeOa/fPEKFhcWLKBQODjE7vaegYiH+0cI+gKYmZq1Z+BeTDC023IMpkQqNdIuPm1a7nKGWECzUChZW8kIn2QwJ+FIFdQyr1YqePr0KWq1igGYuQylsFqWok0QkUBxbnzMmDNk7ncHXZsHbDsLRu7tbNt5tMMia5Goyd2QXeunHAyJBeGIAdDVCiV9BlhcmMe161esWKoFnpo9PFtewYOHj3B4VMTswjHzg2hPlLlhcI+BXp4/mDHz7/77/x5O37hEihxWnz9Hv9KEvwtbq188fYF6pWGF3VjbLMz5kY5jGPJjGArg1OUlvPX+O0hPZFBuVGycQu0O2pW67deU1Hnx9Jn1LQuyLszOmY47+45EMJ7LmIXAoEHQH0Kz1TGt7fGJKXRYzKnPjKC02cf5q5dw9sp5+KJ+ULZ/QO3ZXhudviO2sH/sTG1AZQid1hDFQgOdth8rzzdxuHWAsC9i+zSzmar7B6iVSxY8Y9YH5XaCgaFJXdRqlAdh4ClmwZBr166YfjWdTM79n/70p1hZfYnt7V0rnslzVj7PecdAjivObP5EwmnhEoyuld3aRTY9WVpTU3OYm53H2TMXcfLkadRqdWzv7lvAvt6sGRDbbNUM1M2xyLE5uo4YRLC4UW9hdnYO6dSYgff9HszGmq0KWp2GaZcXCkdWfJJA8+TE1CsfhXbE7K3Fkydsnef55OiwiLWdVexX1hDNBuGLdNHzN9BBA/VOAY1OjRUeR1mmsKCxaX7HYraGUWaF/dXrtk3qi89qwJ5pBLfQabZMpkNsSgLZdj4NOn+QQCTPsZQ9eRMU4NxjRoID9AKvZO9cZocDtHkvO5e3XGaskZ1Ghejlp8lXEigi4Ef+BN8X+UTneMdadtIPfJ+27AU85KsIB+AeIFINv/P6bO40mAVA8Vq0EV6fr/N+vC7J5ATR+cM9kz6tricCmJFi/K7Ao8hevJ7VsPG7fhVI7AUm5bcIIJdPyjbJV3jTdxfgJrxCBDX51V4Aip9td51mtp6HALSuLZ9TvrcDcx0j9xXg6HOADtutvuXn+DwaE96H15Qf7gWleC1hKt4ABu/tMAOXncvrCaSTHyV/i+8LuPMGM9RuL+Cq/hF4qH4SQKj+ESgmvIL992YNKQPcKVk2YuvrGrI3A8CGLnAjH1DkNb4n7Ec+rZ5HgJ5e9wLaupdsjOcKja2wCi9Y58VynLTP6+COF1MQoKt+8V5LhDbhQ7JHvs75oDbxfc0NL6irecXPufXVSYLyHppjbJe337z2JLDUAs2jYIVsTbiZMA62TfiL7FJrgQJJWn8MTxtJSPDeAqhtHRwF0GTLXkzLi4loLshevM9hGFc4/CpLwwXFHbGQbWD/G4g8sm89i55TzyiwWsCvgH/D/XwOfBd+4SW78foOhH0NGuveGoNoNPYKgFY/CQNV/wmP885PgdbScNYa7rVPjaediz1ZJOojjbG+o/vILoRTah/w2tSbfabP6LkIQLtnfT2WZrchl1nPtCueI33/53/3nw/dJl20ztLhkFpVBMqoZcaG8X0e2rUQydgF7PEQy01Uml98KBZ7YGcKPNJ3+JuNExNCYBZf00JmzkMoZIdN3peHXRqCWLcacH5XYDV/8178vBZWgUx2SPZIMZj+nBUncpuPFgZ2ugA6geKKVLF/vJOI9+CGIf1kt0E4iQMt+hwQ7+LH9wRsagGUlIImnqI0Bgh3xGJxYLEWeIHFen5NYPWbNgU+85sGzPdskxtt1oxyOgZKyPqICz370FInk8lXi5UWFo4z76vDkYBMbeJeIJz/F0NeoCO/pw13MAJ6eW0Bws5AHXNYi58ORWqjxoL9SRuVELzJeoyemTar/vEC6QJKNf5ajMUe1sLO52IfKFKkjZttUVoMD3iKsrsJ6kB82RBfYx/yOrwf+1pRXU1WAava+OQge8F02YxsQ89Ix5H316LOAw/fU1/y/gqQ6Dm1UXsPNhpDtU0boTYUtknjrgVXwR0vaK05oAVKc1196t2UeB0x7BVA4Pe1ALMN2eyY2SXbrDkrEFrt4LNLUoWvsT95PS2wksrRZs2xkW0xdc5tSg5IZ9E222h8LnDAlMtKmcA7EI2QOUt7iFjhn0aLh8EokvEJ+IcxnJy5iIgvi9pBF53yAK1yG/1m2xi7lMpotKumY7mytophEFg6ecr0VVmgJhhy2q4HRwVjQu3u7xuz8OqNa7h05aI5xXsHh9jc3kG5XEUmSydpAiEy5IqHln5K0dxmq4pyuWSFi/pkhlBeYWIGFy9ctX5ptju4c+8Odva2sXDqBKYWF5Gfn8TlGxdx8mwGzAAsHA1Rr3RROKggMghhMpdBLgk8fbSCJ48eYmX1BR4+fIjOsIOZkzP44e/9Dq6+cwOxtGNPtJs99KotNEtNPHv4DNVCzVKdqX9LFvPh9i46lbrTow0NEEpGzWldWFgwp4vFWUoFMoBrONorwkcQLBQ1EJDsaeohhn0BNMkcs5T3iIG8zU4NhfIRxqcnEYqFsbG7iYGvh3iGaesDK4DAVDwylFlwKZgIIjIZwPd/93u4fuWqFf96fncdT+6solUZIExQmFXGYxHkx8cNUKCMRCgexORMGvFsGNV2GRsbawZ8MTDR7RBAJEuKsBGZrCFjwQ2HPUsf//yXP8Xh0R7ef/c2br59BR9+5wbCMSDIFP0m4GsBzTLw9N4y7t/5xgqEsWDd3u6uSYLQASUIrT2bID4Lylnq81jaNBNfrCxjCJ+B72QE//4//kOcP3dxdNjkQc85nRvr67j/5Td48PU9zE7M4MzpswgSyOt18HTlBcgA9SXD+J3f+4e4evO6S+nsw9hwzx4+xdrzZdQPj4z1G/JHrTjf2tYWDhpFnLh2Cp/8w09w89NbSE4aFot2DXj5YAP//L/6Z9h/vovFsTlMpXNgL8u5YzHCw2IBDabez0zhylvXkcm7gqS8/9HOHr7+8ivri0jAb+xpgtHTkzMGchKAblOLt1pBtVZDNj+GSCJiBdforBOk8GMIEhdszxwAwSiLY53HqbNLmJmbN1CNdre18hKtYgOpUMRsj6ALwYuV9TUEQmHUOjU00MRR7cjAiXfefdtYiGRAErw53N63/u03u7h987atA9SD3zvYN43ko5H+LtnP1BoNR4MGqLM4KAFDLjoEmFiUjesS9xaCpUfFgiMKNBuIs2BrhrIbCYSiIWP9trotVKpVVKos6OrHx59+G9//N76P7FgO9x/dx//+f/xL/OSnP0EoGsWVazdw6+13MDU1MWI3x9BrtbG9toUn9x9bGv5UftKkHQ739l9l9xAkZTAmMZbC7PyM7cE8M3A9t/2rUrU1guPEFHwCl/Pzx8yBJnBo54dUDOGxsK0bBNZtvW11UC/VLCNgb2MH/VYPiUjUmKAEnG2PDLjCTfFU0rI8bL9oO53JfCYPVgY3hqfpVA8MRKR+NqUjFo8dt3ZyjaWdx3MsMNq3cakWC8ZMF6iSzGaQnZxEbipvEhwXb1zCwoVxkzLoNanl3URh6xBbLzewtrJp8kbMUNjd2bc1kPfL5/KjwH4Hk1PjOHPmDMbGsqZJfv/re3j68AmigYhju3bb2N7ZNCZ0OptGsVwwuRkWQaSe+5kL53H11g1MzVEiomGA+dHaAWKBEKYnJrG5voH1tZdoN+sm+eEPDCzTZWJmCql8Es1uC6vbzFwpITOWQzxF2TxKHBxafyydOoVPPvkEs9MzBuoQgKW0zS9+/jn2tvfQrDdN2mRxfsH6k8QVrgfM8GGQ6MKFC7h+84bJedE+hz4fdnf38OzZCzx5/MzSy/ldFUTlWsZrvFh+ZkQCAnNOpz1iLFYWk6tUCEJWLci2f3hoGSHTMzN2pqG29eHhAUKRsLF7KYsxPj2D9oCMZxespo55rVKyVN9Oo47J/Dhuv/2WY06ywHGrg+cvVvDNw4cWZJyenbVARTgYQavZhL8/xM7mjtks2/b7f/AHVsSz3KiZbEaP+8gwgK2tbdTLddPM7pDZf1SyMfOF/Yim42gP+5hcmMIH3/kQx84soN0bIODrI9jtobx/aPa3u7dtADQB/2wmbbZOTXEyeAkw81ySTWfsurn0GAfY2knpEQNBMEQ8kUSaxTYXFzB/6pgVJ+W+0GFxU3LKyYhqt2wf4TzhesHDCOXEqpU2um0/nj5cQWmviFQsabblp4ZrtY711RU8fngX+9vbzr8KBy0gxTOUtS2XNub2NKW6RrqXHCfTt15dsyAH7YZZHPnJUSHAQNCezz2jA1MoP0HA2J3jKGcATIxP4fLl65idmbNrEFiqNuomz8F9p1A4RLlyZAVnkynWUsiY5jLPocwsI6DNcxsZ15zAPoQsq4JnAmYq1VkvwyQuHOmCwRj+5lmLID0DxucvXbRzP9c3AyeHTWwcPsfW0Soq7UO0UcMg2IEvzHoGDXT7bXsWAwsHfgOXHQjN4FbUpHbisYjNPwZgePY2Zv6g5wpOEjgM+EZZs26PVACQASj2D0F2gTACCOyMPfKxBeQwmEN78jLjbL0dSbt4fTYBF3x+rz/Lz4hBqns5kNuBTvIZrEGjH16L525+T8CtasIY6M4A7IiQ5Viz0VeZnTzzyqdkO6zPu69rM7G/2E+8rshQ/Jv3EgOX50kRlOy5Bg4A5HUZ3O2OdGi8wLyN1+ifF0D3gknyb8Qwle8mH15+jPAEL7FOoJf5HZRdGgHQ/C7tXv0kn1c4BD+nmlGvQUf3LHx++TUC4wSS8t4C3thnwkSc/+uyf/ldAbyufY7pLxBWmIHG2WWnDE0ShNeWTylwS+PPMbRz44ilzeto/hgAOSIwCWRLYkUAACAASURBVMSVBIjXJ+fnnK07RrxASRtPvyMKCTuSHXN9ECim/hT+wGuZRBQzKEnSGQVk9F0BvGyrSFxe8E9jL8BQfST79wLCGhOxy73XMdLXwGFGwqv0LLqHAGIRK3UPYS+cQ15QWbYiv1t9oOcQocyR4V4XyxT+JbyF33eBfxfo8oKQWm+0tojcKHsTyMrry+50HS8D3cY+yECw88e1RmgO6Rm8bRE2xDF6c57oe8Je+D6fwTufNTdkR5rTXjDWC9AKR9N4CGfjZ/gdjp+Abn1P6xlfVzv1ntqiuc2UVAWLNI58RvWbd/3ld2UrCsywqKbXprSHvblW6bn1WdmobJh/e/cRzV99Xn3Lv9U2BaRkk3xdn6c/7Ai+LtNd+4QCRgxO2zrzJ//DP7E788BoEUFpB40KEnHD5T8aLA8JvAk7VQ/ASU2QmO+TiaCogjYERRq8IKsiUgTKeB1FJmQ46mQ+mDZMHl74IAK4+X/+eI2Wk5zfEftVoLNAMW3AAlL5XU5sbQgyKkVb1OnexY2fEfPUTWAXwdVk1mKpyKgmoyIjivIIRGObeT1uZPwRGK5noIEZG2eUKiPD9RqGd1KqTzRpeT0BolpotRmQVeI2IxdJ00am6KcWQ0VbdG0B4XZAGhXg02YisNY7KbTha5JzDDX2lYJL6+W9xOrW4ijDFWCsNgrQ5fjws7RBLdB8j/cxtly9/gpo1FgKYNVCwu9rw/FOQL7O59T4aXFVFF7RZDKz+HwKLPCAwM/IJjSx9X1u7BoPviaw1KL3o8MB3+fzaAy1+asQIu/H/uJvFeDkZzUGCuzwufRZLfA6OLJdXpvVofPVwjbSc/MGYdinFrgIh+0ZCfBzjPgZ3tNSKjwsevYdx0CvaxPUxsU2c7zsIClWmhUecZFWvk5nVYc4jr9sRP2pAxH7Uf3kgH53EFXggff0HkjUV25jdMVAbayGLmKn6xOA5kGVB8PBwI94LINMegx+Xxh1Aq29IKKRHCLIYDp7HKFeGv5OFN3qAJWDInqtDtJJBgXi5sDSyd3YIsuzgEggiBiLTQ1hVeETZrtBY6itvFw1oIDgzpkLZ5HNs7Bb14BpSmjw8wuzC0hFIqapXCodoVkvo95wmoVhAvH1FurVJlLpMdy4cQv58QnbMJ8vP8fW7paBBqnxcfT8wPEzCzhzYck0UcuVOuq1HkoHVYQQRj6TQS6TQKV0iLXVF1hZeYEX1Ew92EVuOotPvv8Jrr19E9FUwiKeZCY3jsrYerlpxfyS8STGMhOYpP7ywI/qURE7qy+NMbu2t41Gt2lOK9f69qiqNSUqQsEYUikWPJrAzPg0krEk6uUqSodHqJcrKBwW0ap17XtjE1kcFPftuTITaWTGssZMTU0ksXTuJGbmJ40dTVmO5Wer2N05suJSwSxw8txxjGdyaFba2F8vo1v1YzI1j1Q8Y8xC01P0BQzoIOVm6OvCF2qjMyC7Z2COtaXXU0OYBeI6fWTH8phbPGGAyDDgNzCJ4OeL5ccolvZw5uRxXLl1EZ/+9m1jZ5P9zBp0nTJlPCpYebyCpw8fGeDKgk985uVnTw3ckM4hgQSCSizIx/4jYMM9emNzHdVa3YIm8VgS7777PmZnBWIOEQi64C+dz0d37uPJg8dIJzNYmJ53rNKOK+jU7HfRRBdL55cwvUAGNHmqAdMjLx4UUTuiTmgfk7k8UqmcFRHcPTrAXu0QJ6+fwWe//wMsvT2DHgmzxA0HgL8F/Ks//jH+13/2vyAXySAViVkQJkRWHuioDw1YCCViuHTrOj747rcxtTBlfeQbALvrR/iLP/0z3P/Vb6w4YQBDS383lvHxk0jH0wbElGo11FoNRJNxJHMpA4IIQBeKB+bsB0HgPoZ+MIiLl67gnfffx9Xr15DOBtBtAatPd/DozgNsL6+BUZljU/MGThLwODg8RKlaQz/Yx1GzgHA6gm998jG+9w8+Q3aC7EmOYQv3fnUHP/2zv0Fl5wjnTp7D2dNL1rfbezvYLxVQqhSxtbdvAYRghNIBAQSjTgO0Ua0Y0zsZSeHUyZPGpFXWV4XsZsoXHO6jXa9YsTJmqoWiMfsuGdBcJyv1irGF3759C9evX0fP17fiiQ8fPcLnX/zSZGXOnjlv7D72BUEb7kOVchl7m7uWrRAaBHFq8aQFgKjDXW85eSrKfSQyCSsyyKJ+ZDfzu0yht2BirWEayfe+uYvdrW1MTcwaIDughIudNWvoBftIzacwdXwK88eOY2JiwoRpybZ98egZ7n75NTqVFlLhhBWkNG1jX8AyJwg4kr1LmQNLMfeHEItGTb83xQIxCVcAsHhUMjYhqSrUEl+cP2asWMviardM53m/eICtjTVjpA/6jkDg8weQy0+YnMPU3CzmTyzg/JULOHZyFoEo0O53UStX0CjU8OTBE5NWIXg+OzVn0hrUteb841w1xm46jdm5aZMnyOST2N3cwy9/8Uu8fLIMf9edo7h2sm9LDByE/IilE9in9E+vacX7vvP9z3D2whkEk0CrCeyu7mL5N4/QKDDbJYid7U1j19fqFfRJdAgHXBG18BCRdBzJsSTGZicwfWwOuclx01Um6L63t2NA88zMFD58/31MzM4a87xTb5im9eeff45vvr6P1RfLxu6lTjdBREp+dOpt8w8IrF+6dAlzxxZ4iEWtUjEJDrKfHz18gjt37traNDs1awA1Bo55x4DZy7UVC6ycPn3SikxGYpSNG6LWdCx+FvJj0ODZsycGlFPKg/3Z6jTR7DYsIyCZy+D81Ss4dvIEqs2WY0VTCq07RKNCTeNds590PIbF2Xlbb3gGqDU6OCgVrKAur/HWu7dx7Pgi+t0Bjnb3UT4oWDCGgVNmnlw8d97mAEFJFrIbNPsI+ngtslwJXsZsP6f9RONR047u+Hpo9zsYmxk3CQ4WzfXFgH5jgGapiEapZKAzgxLMfjrc37VzC/umVCw6rVg4hiNtaXpyEqdOLtn/6X9UKUVzdGQMaGZzUHc9GI9aNsUUNc+n82YHRCUZlOQ5ikFvO4cFePaizfvQ7wVQKjbx4O4TdOpdJMIxRAnOkERUq2Lz5QqeP35krHP+REggiCZMAsGdowPIpJid5PoikXSMZp7Fiqxb0OrY/KS0GIviihhxeLiPzY0NC4o7p9UVrec6QQIOz1/pdMbWKp4HeZ3wSEOaGs0MtlGCg8GIOrXww8FXDGPenzbcarUtHZ/7BIOHVmwy7ArF86zNtZWZCwTOeSZl1gnbQIlJ7nskUy0sHnPFsQNu/4wk/egGq2gMStjYW8HKxhPUB2X4whxv6uy7dHeCoIw/84eAMvuJ2SPchxlAbTacHAL7jQC0gZkjCQqePRz44YAKSXCIAc3gmRf0E4Dk4GqX2cn3SXzh95V9+QpE8Dv/kP2u87PAB52t5Wvzc96sUfkWXsDJ6y/JF1T2r/x6tklsbAZi5f/zfgSgBbrxvkYKGbGp+TkC0GynwA8GyuRTc/9g7SoC+lxr6HfQBuWjmp/cZ7FAxw7m95gRRxDVC3rJrxUAz7ER7uEFO+VTicQm/5G/9R5/CwTj/71+l31+xOCV78e9Q2MjH0X+D1/n/ieMgO2irbPtysZWH795L/nQvL8XhOYaJoBY/cjrM+tOfprXl9czEji37w0c+1k2pPvKDvhbBD3na/39mkbCBtQv7F8vXiMwT+QhXoOflY2wHa/wjBEuZTgOpZhGzFTZr9f35/UMx+g4/1WBDi/wK7uTzSvIoPFhW71gs0A/AfICVg3oHjFx1VaBs5Rw0Ji9ic94AWLv8/Pzsn87q4xkbYQfCeTkZ/Q++0A2rnHW2iDsQBgAx8TWqhHIK8zJi4d5wXbND/nN6kNvn+oebwKxLEKo9wRgqv3CANRn6k++LpvVPdR2jYHGRfNW7RVAK8xGmJLmBF/34oD6W9iB1kb1BWudqK/0Gd7Dzh6j7AKvHaiPhHuqiKDIhryGl7Gs73qBa81Be+b/Hw1n7zqktcP2oVFxU2FS+u3tbz2f9zm9Y+btH9qHsFMB0wpWkH3l5p0rqPoK/3q13rmMDN//9t/+Z0Ol3nDDlwQCDxWcoOxMslvYQd4UCC06fJ2HQS6A/D4PfvwO/6ah85BEIzD2XZOsvNfpMgILhfLrQWU8/JsPyc9pAophI8NiG8VKVpSJ31cUQYZl0aZu91UKv0BmHj68gLc2YQHGbAOvwc/IMHVgYedTy8w7Yfl9Pqsip1rE3WddQTU7UI5SQHh4F+Cre/E7YtUSgFab+H0HGL9uC9/j9XQY0LPztxZItdv7TLbwB50WL6PoGhvvoirWrgBaTYZXRjaaYGy/wF4FHgSiCrzWgstriKVsbR0xr3kPLQZqrwBLpa4IbNVBSvYj1iufiX2kyS0QX4cyL0DL13RI4Phqs9EiogWKn1HAhH3DcVXQwh0spHXjAFOu3exL9Zk2U/7mc4gxzTay/d7AjPdgxb5Qe3VY4zX5o+AG/69giA493g1O81obkcBbBQK8G5wWJx2meA9+/s2NiPNaEjCm0TcC+fk9rgN8j2MvEJnt4+tsgztAucOjFiz+n/2mwI6iqTq4jI9PvrqeNqhXhyCe2EeAsRjP2jTZf1yPBKjrWTV/bH5EXTqSLcDkRVoq12jp9bvUGTot9Nwaddo406vjSCayprs49FEaxIdwII1UeALZ6BR61SBiSCE0CGPYHWDY7WIsm8Z4fgzpTAbbe3tY39jCyvIG6uUyAr0Ous0GUskMJqYmkc6NoUfHZ3sLO4fb6A37OHfpHDJjGWPgUp6AjJ92t4+xTBYTBE4bNQOfd3c2sbuzYdqLE/k8et0+CkeUmung9JlzOH1myZwuOvYHB/sIRMIYUnO108LEdA4Ts5Ou0BoBkUDS5AkycQLAWWQzcQT8AxQO94xxurGxifv37xtD7Z333sEHn34L4zPjZg87m1tWeHHz5YZJOly/fhNnzy8hmzWZRgNa99e3LfX63qOn2Dtgar/ToGMwwM17On0zOHXyDBaPncL87BxYS+lwp4L97R1jY+5v76HV6BoIlRvPGQC7uraK5rCF/FQOmakMbn/7LcwuTiOdjRu4vbdLsGkXD+8+wS9/9UsMwtTh6yIUDCA4CKNXC2AiM4ur59/CdH7GZB74U63UDTxsdVqo1Uvo+xoGKPetiFLdUuqpyNLp9VCuV5GdmsKlKzewdOkikukMCsUi9o/2sbX5AqsvnyEcHOLG29ewdO08YsmYFa4atnvG/izuHhkA/eLRE7QqdSxMz5pMxe7OtskgOIetY7qwEwvTuHD1Mi5cOIdEKm5BIRbe+/LLr2z+sujfRH7SJByocWH7TsQxphmdJshZKZUMSCCcS/Yv2aZk2VUadQNuKWHB1Hey5ai7ak5MIGx6uWOxuGkHM1OBjNGeb4jN4i6Scxnc/uwDzF08jmCcld7D8PWHiPZ82Huxj3/+T/8brD1bNUY6i2ymI3HEWEAsFLbK9MmxLD787ie49dGHyM9GQZWFWrmBZqmCb774CssPHiPm8xsw/+jufQwHAyydPmtBGYI+xUoZh7UyBkE/ZhbnkJ8et0J0BHnW1l6ieLBvDMLs+Djefu9dvP32bVy9cQoghlsHHt7dwFe/+BK/+PFPkQxF8e7Nd6zQYPHoyFib1I1tDjvoh/uI55P45Le+h9/6ne8hMuFkSnbXGrjzi1/hb//0r9A8rGAslsbS6dPGVqy2ahiGfMYKD8XiVoSO2uXhWNCkGOhU7u7s4PG9ByZjszAzi1wmZwAw50alXkW11cDW1gYatZIVPWRAis6k7fEMwnccAM05MTM3ZZljDLgQ+EimMsZKZtYa5xiZp2RVR2IxRGNhdFttK6pXL9Uxkc7j7Kkzxuw0UKhaNRArmoxalkEwFjE5hFNnThuQTaCGZ0iyQ58/eYq7X39j2sqpRBaT4xPGuGKwjwGSlr+NzGIKb338Dk4tnTWNanN+h8DWyhb+6k//Eg++/AbhQQgTqTFjy3DdoyxFqV41di+1yTkPyK6em55BLps3INoA+1oTWxvbJmfTaXZMloJFFafGJ3C4f2AZGKF4BMvrL7C6toJoMmLAb63RsGBSMpGx8x2vSdBz8cQxk2HgOpfMxOy8crC5g7vffIMXz6lj3MT0xLQxS1nIr15jUbSE9QkZlCdPHcf09AR8EWBzZRu//Nnn2H25hZg/bAxbBkicwzhEIBpEMpdGqUFWpR+3P3wXn/3w+wiOM8IANJhN8HgVe083UNg+cJrZpbIxQCulorGGg5GABWCKjSJ8sSBOXjiNmx++haWLZxFMEPxtI0TJnY013Pn6LrqdFi5fuGhtjVI3u9PB2upLbGxsWNCONjPoO2dibGwcsWAU6AxMdobav+cunLfMHMoxcN9nkIHr0dOnz+363DdoR5OTkwiH3XmYgVnKyTAIQwB6fHwMsWTcxmHop1ZvCevra2ar9+/ftdoD9CnYr51BB9VWxUDXyzeu4f2PP8L0/JxlT5QtQ6CJQbuP/a0dfP63P0Nx7wDBgd8kg6gNzfNErdlCC32Um3XcfPct/PY/+l3MLSyYvRztHODJnQd4dv8pXjx4asU4M8m0zQMGbydyU2jWO6hWamYnXFN5Te5jmVzWdLEp21Rr19H3Dy0QNrMwhYUTx2yNOjrYRaPMAnlOA5jFwPm8ZAJbkL9VfyWV0B+l0R4/fgI3rl03tjnlybgWkyvEfub5+KhUBLNIYumkSRqFk3GkxtKWmcEglxho6SSDxUSRXKC63Rli0A9i/7CM1edr6Lf6GHaHlg3RqdXsjNKolLDLAsQHLDjYN7CWmR7cU5jxwMCeldcb9CxbhOc+EYgIGtNuzpw5Z0ByLMZMCadTT41zBk52D/ZtTmUyKetP7l+NVhPlUtWAt6mpaXO42Ve0P86rUsVJ8R3YuWQHjQZJVEMkqO8/uj8p1ATKQqGwFdXkOhfyR6wII5nEJgtEcD+bR25EuKIkG0FMrvUsfMtnpLQXn4F+QDqXRSITRmoqjEiqj9WdF3j47A5avpoB0I1OxWpSyGdiNob5iT5XWND8AxaCBYkPDsAjW5p1ASwTM+zOyKxbYH6A/zUj0c7Ro2KuJCx4z9tcO0aIjt1bPqdILwIs+R7bwGAcbYL9bs84Ijp5z+oCTfjam0CY9e2oaLh8HtqVwD6RgewsMmL2sX30e5lV1mw7IgvHUICTV6KQr5nfFHa6vPJ9BfLxmgZGdp2G+NzcnF3HAjIjP8QIMEOYjfDzDNayH5zP81p2Ur66/G3elz9qO++jjFhhFvLRCHh6gRzhI+wvsVW9QB4DRzZWPgcMyTfvjDJ5eF8vAM3rOdzAnZN5L0f2C9n4eUl0Av6Fp7y69mgN8QKdfH6Bxbwf28t+Y0aK5q51AovmjsBj+cTyFc1X7jitbtmZA7HdWdEbRBCARZ+K33da7Q6sUwYy78N/AvLkz/Nv3VN+HoM7wpTsuUaAnOapMARdk/PFCyQzM8YLnAqoE2BmAayRBrnATvm2rv0uqMAfgZy6l9devf3hBSEJQMv3Fk4hsFhgqfpB9iVfV3689/nZDn3fCz6yLRp39QlxBQHUb7bBfF+Pzy7b1RiorcIjhKEJDFfbNKf4OV1D+J4Bkz5H9uLnhAkIw5Bd6pnUx7bneXBEXdcLsGpMRJrzAtAcU/6IZKhrCYsQuK1reMdFa52eh8FI2arax8+LUOoNPgm30briyLMOfxBO5u0DL7iua8smtL6Q6a8f2a7wSK3n3v4Wdvf31yJHRNXYCRPRPdWvWpP0vjBU9ZuCQrYOtJyUryR8tDdwHeF9mOVm6/L//F/+J0N2Eg91/C0Qmk6oF5TUhqIO/fubns8cHC40jD5Kz4oN5k1kQAL1vExWXc87aWUcYjBywPh/ThjTdBzp9yqCLqDROzm8BigAWWkc/FtAKTvGpX+5RVydLuBKi60MTkCZHcDs827iyAjFTOW97FAxmihiPHOgxSBme3lI0sLP13lfLsT8YT/xcOhdoPm+DEpRGC10Wvy9C6EWPk1yTV7r74FLwyCOx+8qsqdnVWSQ7XvzECLj1m+2lZs+/6Yt8LtWPGWkNaQFRputoqLke+k5xJ6XoavIHg8M7D/eQ4cBfkbBCR5Y+Dw6HHnBZbVdAKR3AmtsBWyq37xAJ7+v6BTfp+1xbB2YTLbCa+0t/s0NTragjVMTk+0ik0EbGsdeALX63w6F1BYasar5HT6/d8y1gQjI1bjzs7qeDpheIFw2yefQRq5NSQufxlmHDY2XDjNKT1YfcYwFGivIIjDfa/saU7VHc0ZrAe+rRVUbvAs0uPmhg6c2Ui2YnZGmoF73brKyR+8cUB8pqCCWu1tEebBzEelOl2lHjqWFYcC0IrvUF/WzGGEEQVaHj+fQafmRCI8jER5Dwp9DqJ9ALkambxgxMmqCLE4WBXFMykGtrlWxurqGza1ddOpNdMtltOs106Ady+UxxmJ4oZAB0MvrKwiG/Vg6t2QyAvFUwpxrHneK5bIxjwhMulT9KjY3VrGzvWFgLsEeOqilIosfbuHE6SVcvHwJqXQa3V4bR6Uj1OpNNNt9S4OMpkLGKKSmVSAUQyyaRSKewfzsPCYnckgleYAA+qN0u62tHTy4ew8vnjwzcOb8tYuYmp/G5uYGXq68MC1V6lUuLCzi4+99B+cvjKPZAQoHLHZURrNctUJXDx49xvbWjhWIop0TFCWQw3GZm5vHmTOXsbjIAnkRMPxS2u+ifFQwUIFpyzxA0z5S6awBUVt7W1YcMT87htOXT+LTH7yN8ARTS2AFBo8OygZarzxbxY9+9CM8X32GUqmAsWwS05NzCPRjmJs6iXdvfoRjc8cRiwTNealWnG7s7vY2isVDBMNdK2LUrFDyqWLSH9nJDGKpKPZKBWSmxnH11i2cv3wN0SRQb7KAVBE7uxt4+OAOSod7OHX2JOZPL5p0AsFNgvWNas2KAq48W8HGixVEfSErkJjP5Ez/mCBQabRfERweW5jBh9/+ELdu3cLs8Qmwkyq7VfzJn/zf+PFf/wS1agsBXwCRcMwVpYxGrUAf7ZoyCmRp2foLPyrFijEWqanLec6x4Dyj9irZ+/w/2fcucNdDq1FDLpY0Bi4/Pz03i8xEHtulPXQjPpy4fAqX3r2GWI7B6DaioSgGjQ6O1nfxN//PX+Lh3fuoVOuW7h9jccXeAMlo3OwwmkzgrQ/fwzuffBvhVAKrL19iZ3sbMQTQKddQ2N5Dr9HC7uYWlp88Q6/Txunjp3DixCkEQyGT8dgtHcGfiOLCtUtYunge8QzlpWp49vwJ7t+9Z2zKeCqNq1evW5E8Am+0JRZdfvzgCe59fQebq+sGXF45fxFnTi5h2Olhb2fX9rpiuYRqp4bERArvfPQhfut3foBELoknT57jm199jad3HqKxX0I2ksCg3jXwg4yJeDqO7FQe/nAQ8XQGc4vHEI6GkKXW8My4pceTZf7swSN88bPPDfjKJTMWJOG8IGOXQPDO/g6KpQMby2wqa+BuKuH0a2sNSnAUDISOJ+OYmBq3uc2+jcQSTgO5TVA2bmDK9u6OMWZ5GKA9lI9K6DU7Js0yNzVnbee6XK5V0e63EYpFMQgMkZ8YswJdFy5dwALlfPJpk5+gdAzXh29+9RtsvVxHwBc2oDKZpPZpAl0ybINdTF+Yxcc//BSLp6bNdm1x41zdB378r/8Sv/jRz9CrdrEwPmf9wv1ir3CI3rCHY6dO2PMR7Lt1820DQclAJZN+0O1jY20d6ytrJiXSKNeNAZuMxHFi/hialt7fhj/sx8utVaxsrSI9kcPM8TmTR2LgjtILU7kZe/Z0Im1nZOppT81OYXJu0qQNttfWLOBDkJZas1HTyI5aUUzuZyy0xnXt8uXLuHz5IiLREErlqjFdH959CNS7yMXZZy1srq+ZbQZYlDCTMJ3xaDqBUCqO2996D9/6zgfWR4VC0zTet5bX0N6ro35YMrkRapYT+GNBO57B+8MeAlE/ypSdSQTx1se3cfvb7yE3l0cw5uSImHlRPTjCN998YyxUgvMnTixaQIpBNa4FZIGuvdywfYKMHYEKZAlHen5jAJOkcu4sGaq0EwcgsIAb++Xl6jpWlpft7ERmKZmKJhmUTmMsn7Vii2Sjn1w6iePHj2F8ctzpmDcdM3TvYNfm3MNHD0zOgXqu3K+p4c3g1pWbV/HRdz/FhasXgWzICq2SYT0gqNrpYndtC3/2f/0rPPjNHTSLNQw7AyQjMdNDbjHTDX2kJ3P4t/7o9/Hd3/4MoEpDFxiU+9h6to4Hv76Hn/35T1DeK5pGeSaZwZlzF5DPj6NRaZlMw9jEOOapQ89iXvGIBXrK1Qo2dzaxs79n+svJdNIFbsIsdsq1fB39ThOdTsPASALELL5KnUSuYQSgDczl2SQUNPunjvHVS5dx/uw5V4SdGTnDoRXVK5RKtj8QVKcu+8DvQ6XVQCQeM/13ZjjYuYmyTSMnPBRmnR6enQcoVuooHlGeZg/ry+u2P6PVR591FChNQRmxetWCJWwTM5JS0SQCfj+2N7esGCrPIgTFyNTlWU9p79wvOOYEoKenZq0oYLNJ+ypZ4EX1e3ie5H5ISR4BadWaI/S44JVjCMzNLlhGRZN232wa+EywuNNqoN93Op/MXrK+CziGI1+LRWIGfnJe9vpDtJoOgOaaxHPG9OQUkukUBr0BNre2LGhievr1Otq9DvlcLjMvm0EiHUYw2UM060OlW8JeYR3DaA99fxPVBmswcM90QCIBUjtDgynb7lwZjoR4oHJSUF2X+RcMUJs2YgC0gTstR9oiAC0CCv/mGsdrqAiofAAxzsSkEIgjn4j30ZnesjgpwzJKf9eZmO8rUCEwVqCNwC0BT+0RO1j+mM7fbKuAV4GlnMvKTOS9CUBncxkLFnHc5Rd7gV62w/6mRNXI9xWZTD6EAS4DB0rxnlyLlFnMseP9+ZzmuzXd3wQ+2UYy6oVl6Fm9AK2Az9SEuwAAIABJREFUTrFGBUDJ/5DPLABa/pP8Hfky/Ft+iLNrnltdyjpBVF2Pa7J8LfWxAGQ3xq+LIDrgyYHGIo6JmCfQjN/VWP7967gAhCsA6kAh/ojQRz9Vco6G/URGmVkj+Qov3mHA1cBJa+heXn9beA6/I7IXg9DON4fNLf5fPrXawr5me/i3zY1R8EfgsPmgo77jtY3FDxf8EMissRQ+4CR93LPb81Ov3yM/oMCCxtH59G6Nlc+rvuXf8sG9oKkAQX2OvwXuebEGu67fFZHkjz6jOaY2aP44/MD5p14bVbBI66UASF6T7RMO5cUCbA0ZnfV0X9m2sAbhIXp+fUfrkJ5F9uq9jnA04U7eMdW8tfsNXIDCkfdes3+F5QnYFo4kuRjZhZcw+feuO7JnjYX6V5iW2qp7qg+9WI8wBa2d3vVJY0sAmm0TWKznVJBAdihsg32pLArem2dw9ZX6WfPR2/8Cgd/ET3rUEBz96B7CvDS+ur7XvjRmsiMvAP2mPXpt+80+5jW5TvCMKzyLAcVqya3n3G+EN9nzwTHx43FXc833P/3T/3jIzucFmBrnOqVt6bk8xCo9xjZvc0pdSotAIW7+/D5vzoWf/+dBQDIEihBpU+HDSC6Bm76iY94Jzg7TpiiWKw8gelBem4uWFhItfBo4RRPYuTJcXU+TU4Awn8cr1aANRXIevAavr8inNHcVXVLVWl1X8hBq45uLgSaAJrmuy3tos+QBSZpO1LKTRAcHju3WRqKDhABOsa61UbMNAu41wdVHtmCP9LRMk2yko6TJpmim2sHx5z/2D+2DP7wm/y+GPIF8ji2fSdFT5+i+1q7WNewASwP0iN+LOSyDZ9sFymvD0IKqQIkMX+wTHXAE2isSpfGWTXgXHIHaWuC9G6ZAbh1ENCcUaGAUW33rDhkuhY6v0fZ4f42XW4xh84r3VLE/bbB8bn5PALRYAXxGAcvsPy1uXtvh+7qP+kCHBG36bI/Y8t6AhBZJ71zVAUqLsA4WKqJph+IRk5nz5019Zo2z7MZ7cNNmwHZ5ta3Ufj2r2+BcZFzj/urANzoUEIBWZoB3weY1CBLJpmTfsi0dUtyizUUxgGiEzCsHHJA9zOASx5NMYBauGw6CSKbHEY0kgGGI6sDwDZPIJaYQRhypSB4zuWMGypUOXPovNftCQR54uyiWCqYnTSeR7WIKKyvLt6rUH2TByxQmplgoJ4v1zQ08fPYI2bEM5o7NmYTB2EQOYUq1kAl9SCmBmjE5ysUjbK+/xMH+Njpk4g76BiBkszkDO/p9H96+/Z4xoOlc0eEj6Lq9t4tatU0SuVW0J/DConWBUBTt1hC5sQmcOnEa2VwMzOiltm44FDDnhwD00f4h9je2cXh0gNagg3Qujf2DXdPb7LWatl6Q2fjRdz7BzGIGh6UhCof7VjyR2tjNeg3LL1YM4GDqO/U5aeu0iXK5gompGVy6fNOc7kgwDhY3b1c7aNca2H65bnqn1FEMx+KIRmJWoLFQKaPn62Hi2DjOXlvC5VszCGbcDl0pw4obkunLInN/9aO/wN99/nPU62VMT40jl8sjgBjOLl3BB7c/xdRExuQYWo0Ouu0B2o2WgVr1agnwN7G7tY5E2DH41nfWkR1PIzaWRKXbwNmrl4yRl5/PkiSITpsyV23TVd3d3sLa8rJpVpJ92umOMkhG2tZ06gp7B6gWy4gHotYv/EeAiTbNFHs7tPuBuZML+NanH1nByrG5NNAGmvU2fvObO/jzf/3/WgCCwDaLIBE84fylpIcFd9IxpKfSSKYTFmwgKHCwX8Tq8gpeLq9gLJ1Bs95AfiyL82eXjFn/xVe/suKK1CrnXBrP5owBzTnDM0B+Io/DasGkO3Lzk/j0H3wPl25dMS11XotSCuvPV/Crn36O+3fv2zmCAIGvO7RnZpq7yRFFYjhxdgnXb9+GPxpGqVI1vUdKdhCoLu0eYGd9E0Xqoq+8RLfVwukTp6xwFxmAlDyp9tpIjGVx/b13cO3tWxibyputb26u46uvvsKDew9NI3h2es7WXRZF49osqbFyseSywHw+LMzN49rFK0hGWZDvEHs7DvAgA7dPTeJMHGcun0d+agIrKytYebGMbr2NqVQeCxMzKB+W0CEzoN9HfmIcmfEsaq0mlwgsnjqByZkJnD1/BovHp2yPqBYbWH70HH/3k5+bZnrE74Lm/CEDuFAt4qhcMEkRshsX509YYTKCgQzgEGjv9TsGUlPa4/jJRQOaGXQqFIooFV12CAFABrbIgKasBgsZcq0nYBvyBzGZziOXypmcRduyI1omfzEMB+z/BGSvXrtmWvUEuQh29zo9rL9cw6+/+BIvHj1Fcf8QwWFoBJok7GzQ6w/QCfZx4+NbeO+3PsTE8YQBz4d7HWxtbOBo+xCPf/0Ay3eewd8e4NjkgoHKzAihRrwvGkB+Mo94IoXp2Rm89dZbyIxHLcOC6e4kVa0+W7F/Gy83TCpib3Mbu+tbmJucNvZmgsGYXBJ7pX3sNQs4deUM3vnofWOqvni+ip//+Bc43DjEWCyLTDSNTCprLG1fyI9wKmKyPswAefToga3FzgF2P7Gok6NixgntmfIU586dMwmLrd1trK2tYXdjG4G2D/lUDsloxObH/XvfYHtnB6FoEJNk2c5No+Mf4tSZJdz+4H0k0ikLTjLTsF6ooLZXNr39drNtuv8MLhGg5f7CgqSVRgUdf9cKg37r+x/jynvXMIgC49Nj8CVpTEP0mm08efTYQOhQIIBTJ45bIIMANAERannv7u/h/MULiI3O7Ay+rC+/RKBF7fouMumsBXFcBhTTGnzWRitMurNvBVPpbKfSCQMAeV6jv8GzJ9e0erOBqzeu4uLlC8hPTVkNBmromtRM4QDbG5vWDs6t9oiRygyC7GQeH33vY7z/8YdIzCZZksGkJggg91vUR/WjXajji5/8HD/70d/iaGvfZGWC8Nl+1ur1Uek1cPrSGfzhf/BHOHPrrAGTTA1uE1zeLmHr6Rq++OsvcLixj62VTcQiSSvaSj3iVrcHOoG5fNYVS01RmzyBUDyMdqeDze0N3H1w37IVTD5jZsqcbj4z13+Cz4XKEagDP/AN0O13bT1mRg+DUq4YY8/OCvlszv7Nz1DL/JgB+ZwLXHvpyLI+AQHTYqWKSCJp0k9cXzpDJ11ImROeV2ORENIpZsDE4GORc38IfepYbx/g6LCElZV1/OTHP8fR3j5mKWkTjyOTTFifDfruvGWFUSNRk1Xifs/AwIsXz4yBzzOJyXL02sgmGVRm5qcDUCcnp9387zrSTr3mCB38V64SjK7auYF7CZntHEzawKv6QyHn/0xOTpnfwcAqz7Vci/nsDORId5nBIN6D4KT81WDAb9/j2cgKl3YJunWtfyhrMjM9bQEgFvnd2tm2YCSDIdwHmPnBArE6VwdjfkQyfgOgo+kgmsMKOoEmBoGWq/cxpAScY/fxzGR+Lc9Zw/5oXWDNEUf+kf71K4kOygtReqLnxnc40tkWmMBMJL5PkoGBmKP0an7WAdQOVOTrAj75f5FfBBCTcS3fW+CI/vYCFzpbe0EZA25HmcUCPQSGCCzk97jPvAYAXV/yOpSKmZyaMOk5vkbgQmQWfp/rBAEL+fAKZggIU2Ys9+tW00mI8LO8H0kRnB+8DwPN/RHgTMBW/gr3U543vMCZgC8BmmIW8zrCGeT7sg/lM/F96xu/AzbZfl1XAKADYpykCH9oB+ZXjUAZC5KYnI+bG/xR/aRXgOkIMH7txztmvUhr8msFMPE87c2S5WfVn7wmAxjyFwWeORtydYxyYw6L4HxkXzBLQ+PkbME9r0hH3C/k38lWeD35nbRXfl5AN+eH2iwQjL8FpipwZHvrCIAVMKt+1b0FVnoDNfJtSQzjjzAF2TqzqrxEQa0T3nsJo+L1NS7Ck/ieXuN3vPNEwDPt0YudCJuwZ7MCye7ntV28BsWF5UhiUliPF9D2zknNd74vxq3WBj2T+la+tP5WG3g9PpPaz7bLJtX3b84HjZlsSDbA73lBX61VeuZhzwHhXkD9TTBfc1FgJ78rG1bfv7qeh42utsguhIOoP3hf2qHmqsZUOJvGXeuKCKzC4NhO+hrqc8059ZcXz+B73mcXRikA2jtnvM9vZ8igy1xSME7tNWyy/bpOGtvvxXAUrJB9qI+FSWp/0NqlNnjHUOuMF8dR/2l/4DrMsw33db5n9QLLo/PwSCFA80J7MwFo03v/H/+L/2joosuMBroCblxseIAwls+okJtuxodXGr4WMwm683tc9Pk6D58SSJehC7zi57kReqMNbkF+ncqgSSD0XFEyLYQcUAfAOP1YsaDZeXwWTXoBjnxfgK06WAuXRYJHqRZcKPm6AGhei/eRVi0Z3mq7u6eLumrT5jOyY80BsKIbjDI6uQdFSgQ8anAFVjotUZdKxM3XQO6Bk9hgG7xRQF5ToKNFFkaVYDVOAoq5OavQm+6nBZoHRDvcRpyTxHbIKPlsYoeKrSyWrnfxYxu8ms46QLjNzaUKufRC168C9Pm6pVp5xpzPqHbrngKveT0BkewXvi75FP7NQyX7jO1RNJ3PzT5Vv3tTlwT2esF7HV6cE+V0mHUQUuRNWQHsc/6/1Wq80t9y9utSSgTc01Zon+x72gY3XIG1/IwOswL1HavBaZmLAa7n0kLCtrE/NJ9k/4okaiH1joXkOKQ5rc1e13rThrxzhDYlpjIPNHxPCzfvyf+znznf2UbZtzaH14cnd0Bke/kan8sbqNGY20F9FOjg/NIGKXvXYcsOTiPnwbtp6vO0J9o//9Zmog1RB0umrROE4jwje47FAOksdTvchHmIZ7X3MNqtAVpNFoPKIj82bQzobieIqH/MJDiigThOzZ1GLpZGcb+L7bUdhAMx+Ic+BPyU5alhb3cbfv/AiswwzTRPRtKgj2q5glKxhlKpaoUOmV5KXcv9o0NzfubnZ5HKprB4YhEpSkl0++YcMTWUfbK+/hJryy/QalRdZfp209LoqWnICvdXr9/Etz76toFLth4Z64AsvGUDKFlYjamroWgYM3NzVoiwXu/i+PHTVhwrFuPBmTbQsIAR+3V//wjBoQ/9dscAve2DXSugRmZJJp02kJhjQm3Xtz54FykW3iqVLe3dCt9Q877XxYuVp9jc2sCg3XWMuFE9gVq9hbHxSVy6fB2TE3MWBGCxJ6ZGE4DcWtvAzsY6hkw3ph5jOIEeJST6PTT6DWSncrhy+xLGZiPo+Kh96dpDkIfyEWQu/+3f/DV+85uvEA76kBtLmAMf8Mfw3rsf4e1bHyIRZVHBgTGDhx2gXmpge2ML/W4LvX4V+zsbyCcpr3GEB88fIBALIjoWRzSfwic/+B5uffQ2uj6g1TNCHpq1Lob9oenOvXj4DH/zFz8CqD/OlPFy0eb85ETewI9qpWLayGROzU3OWr9Q1sAOokGfrU10hqnneubiWVy4eA5Xrlw0GZBGuYUnj57iz//8R0CP7OaQgc/cy+MjRiZTb8enc5g5NYvjS4uYnlmgG4TCftH0bP/iz/4cO2sbYLJaNpnA9StXjOF358E9PHnxHBs7O0ikkia9wZR6gkKUtCHIcVg4QqFWQj/ox7Glk7j9rQ9w4eJFY6uyQNrWxibuff01lp8+M8bZWHYMw27PmLLU7OWhdOgP2PWn5heMwUeG+/TUFFLROFq1Oor7RwaQsBDc5suXqBfLOHlsEeO5Mezv76LWbiJKxuFYBpffvolb793G9OKUgVOFQh1PHz/GowcPsbd9gMmxvIF2L1dXR3qgdbS7HVBrmese19mlpSUcP3YMgd4QtVIZG6vrtpZZYHI4QKFWNi3khZPHDXiijjLtNRVN2PUPdg7sTMTvEKwiWNvstlEol03uZHJ2GjffvoYz584hEYuYbu3as2V88bd/h8PdA6eTHfCDaeAEaghAU7ajh4Extz987wOEAlHTRX/y8Al2d7eNHVSsFFFv1jA9O20F1piGTvbsxsaWtYXFBwmaFcpFBCnJExxp/7V66DbaSEeTGM/kLWhjh2j/AC06zoMO6u2Wff/azRs4fvK4gSoEGbkuU/aCRTQJknJBiQXjNu8ZDCPg4PMFMYz6cfuz9/GtH3wbmakAdg+aeLL8zMDrbq2D5mENB8tbaBYbGI9nbe5EYhHTsvbHggizWFh+wpiQZBgzQNLpOI1J39Bn8jJPHzwxlnwyFEcIQTy599C0m7k+5rNZjOVSqPdr6CcDuP7xbbz32bcQzYRxsFvBr37+JX71V19iWOsjiTimxqatqCWlTHaO9uCL+hEI9rG6tvzqzMkMEd6feyDltoIhlzlAQCSZyVqfN1tkzZZRK1WM3X1ibsHsNhoMGHP80eMHKFXKxihPjWfR9Q0tI+Dk2SXMzc/b3sj9tnpUQmHzEL1Gx5i+vj4wMzljutPMTthktgZlaEIDk4q59dE7WLp+Ft1gH2MzE7beMoug22jh2ZOn+OLzz43dymKwlB7iXsn9meDzzNwsPvv+90G2eTAawebWJh7cuYfVe8+xubxh6zIlESid4BsSbgugXqlif59+QMnODJxHoRhp7g4c0/mFwSkW9vveZ5/hwpWLprFLKjyzSxmsZcB0e3vXir0eHRzYXkpQcUgN3bEUbn34Lm69+xYS01GASYkMQLT7Ju3j6w1QPSjh8dcP8PO/+AmahSay8TR6za4xlxkEqg9auPLudfzwD34H06dn0RkSWOujtH+Enee7aOxWsP5gDWgMsbu6h1a1ZXv0ieOnHAuVTPVE3DSXyWJmoGtidgqpTAw7+/u4d++egbOpRMIKPDKjpmWSA0OUGwU8evoAhXLBQOux8RwWTixidnEOmRyDk6zjUEGpcGQZRSzkuzA3i8WFBXP6GDSnPZgv44Ptr8VSGQ0GgeFD38eisk4n1J1FW0jEw8jnchgbyyGZTCHMFB1fCPuHRauN8OTpc3z+iy/BSvYMGymowflLjeczp1lIc8zaU9zdQavuisSzQKTTaWctDQf6hv3hURasAzGY0cZzHgFD2lYy4bI9edalTZvPEaTT7WTxzM8jU7pWc0XkU06mh+2m/RII5w+/S5kWtonfZaFeyjYQqOV5m0A378czwMTYmAU//AzUtAkaEuzM2TrK5+Ln6Pua/EbD1ZFhsM3AF0oe9LqudsuwjfREDKGUH+nxKJr9KiqdI4RSxLZ7aLRZ+HBUZCromJTO5+oYcz1MDeqw07DnuBhoS1mOgM8yGciKj4Yd2YvMbo6ffFgSGxw48brIFp9NPlpgVERb52L5Xo7U4TJa+TsScjIJOqsLpBEYJf9ZoIUXzLD9gGSNETAngIWfEcDN/1sW4ehML5CEPkCf94+GceLkSfsMx5B9IR+L5zoyn/k3f+QfeAFo9gHHolgov/Kl+Dd9S+7Z/GdyUzs7VmzSgfHOd6OtUcfeCyixvfKB2VYvkKznFAgncFSgv/nXcNkZIvgIeHqFMo4yptUOA1ZHQrjWZ2Gn2S3CD78n7MKRZhxTVCAVgWKBVF6AlNfg572gvQhp8u0ccPa6npcwBNcHoxpBQUcIEDZERqPtXSNfXYGlV6CY/+8zhoVHyC4JwAtQcziKI2t5SVDyiXVN/pbdanxECOO6IbDUC/QK69AawvtqvxEWY4DbwAX4dH0vCKdxFkAqvEjP4gUN9Zz8zfboeiKUCYCW/6tndEE29yOfXICgfFXzW0ayrV5Q0Qt8ekFl9QO/I+BQOAfvK/v0gpV6Fo2D1gP1o2xD64iwPz6PgPc3268572zdBWS8z2qg5Ejq14tt8bNaS2i/XixKeNpr+38NlHuvLzxRuJwCDrIHPZ8Ignqd7fCucW9iF7I1rZmsqcT7CofUuPL+/C6fQ8C01hV9xgWwXMRG2KfsW+A/32N/sJ38p2fkb8OkuOmP5Hq8a42CYLJHjaPu9eaaIVuQveg+hkGOMLrXa5j7n3BN9a3wNfYhSU98XQWK1V8EoPlDCQ77/D//J//hkF9QAzngdChZsZ0DLxah3rdDhRUHS71aOOjY8gDCHxajIQjNTZ9RcW4EijDx2jyY82G1ycjgZcRauGXw/By/J0CKD8V7i7msztH7ryb2SNdXi5dAcm02WsTZNoHaugZ/C0Dl9+ns85n53VdMl1G0lSkxioI5MNexiWksr9J/PKlDtumPWMwyHH1f7Fr1EycFi0ixjQLYNfEEAnuNgq95N0W2R4wCvSfDNMARDkxiKpB3EdFiJrvwMlC1gAkA946bFyjUuCgqov7X4qJDRGokN6KoKJ+TbVIQQQC02PJsE/tLCxPtjrYmRo2i4nx2fkaAq+6nhVOLhvdZBSjwGvy+2NsC8AXQa5I6ncPSK/0ttlmSAGLcytZlU0rJ431l1wKztWixj/i+AGjJ2CiCJTCY7dLz8jX+X0A5+5/f96Y3KciiSJoWXS0m2jC0CLOPFN3mOPD7dHrYl7qfFijOU46DGOeyT76vrAm2yRvJk9abAi/eiKMO08ww0Lxk+5QWZod5gtntrr2mKL7a6xY/F4zQ87L9Ohi4dccVDSKYTAYy2QtBFuchW7TdM/kbjie1QEPBhL3WH4SRzUwgHksbAB3x5THshJGKpnD+9AW0Sl08e/gC5UILyTA1GgN2yGk0K6b1mEgGcOL4HBaOzSIeDSKeYFp5G4WDMtbWtlAuNYwdVKtRc7hjzs6FC+exeHIR88cYwCADknp2h2iS+XNE53zbHKwYnRdf37Q8CWoXSmUr5Pf+Bx/i/PmLlj7PvmLAqVQ4wMuX6ygfOWdrMOwYuBVPct1nsMzv0mUJnCRZTR5otqoosggigbT2wIDCdquGcq1ohQQ5tzKppCv+dXCIdquLpXPncfXGW/DFotgvFA0gtsrlPFANu1hZf4q9wy34rDhMyPRseSjuD3zI5adw+uwFTE0uoNXqwtfzo1VtIkRwaf8QtUIBlaND0z8lIz2WyCAaS5jmaSgTxc0PrmHAgkC+ljmQtK9KqWrgA5lbZBt+c/crA59T6ailevuDUXz7o+/i5o3biMfiCNCpL7fRa/Swt7mP4t4RhoMOauV9NGpFhGwNreDOo3uoD9qIZGM4efkcfveP/m2cunQS3SDQ7A5N+7fTHGDY8Vsxvc3lXfzLP/4XiPb6VhCPkigsSjQ3N2MOKmU2qFPKNGcyLwnpcD/lfGbxMGPQx8JIjaXQIww56Nm+e+XKJXOkGYH+2U8/N/a2sVwabTTqTWPG0/azLBx24RRmz0xj7tQ8onk/unWgdNQzEPjrX/4aX/zkZ2gSFKhUcOYU5S0W0R328WR1GcsbGwjEopicWcDiieMGnsWiIWPIsUjl5taO6fQ2uz2Ekwl8+tn3cPb8WRwc7eM3X3+Jo6MDzE5N4fqFS5gcG0evQ+brJlZZ3HJ7xwpN8V8imbZAVSaXx/zsLBKxBAqHRygXqHfbMkYyNcGPtvcwns0im0zZtcn6S+UzCKTjmFycx8WbN3H89EmTmKjU6qYBvLe5YzqvBFkI4JHd7rKI+ihQj3fQR3vQxZnz57C4uGAOTGnvwApDVo7KxtwO+10AjgX9COSeXDqFVM4BjZzXZAdm0zkL8lDnlGObTFESw7E8t7Z3jFmXyWcxzWKLnOCDnmUIlA8LKO0eAVzjwnEbN4LVh4UDHJQOEYwFTaP71NJp/PCzHyKbzqNUKOOLv/sCjx49MqCujz6OSvuIJZiGP2nMv2azjc2NXWOlzx2bweT0BDrDnoFx5VrJSSz4w6gWykhHkjg+v4hIIGKgPItelqk53yV7u2fnvcmZafR9g1cBMdomNbaL+wWkIwkbk3x6HKVC0SRh3BoURzgTx+X3buDauzcMBLz7+B7KjYrZfSIUQ6jrx8HKDo42doFGz1i+8XQCff8AybG0gd28B8Eksm8JHnF94ZmAEhiU/DjcO8Thzh4ms+M4dew4lh8/t8DH7uaOMaAzyTD6oSGisync+PQ9XP322wimnYTD1pMj/PxPf4aN+y8RaPpwbGrB2OvNXgcrm2vYK+2h529hZ28LqWR8dLZ1ZAgLijHF3u9AtFAkYoFO/nCd5drYaXVMQ/n43CJmxycRJnjfaOLl6rLJu1ALmfrPBHwpd8LslfmFRVuTSRA52NlDYesArVrTwHUWjcsmMgaqUA+agG2PJTmJ/8SAhXPHcf7mBWSncxhEfaad32/30ajWzfbv3fkG5VIJY9ncq+r0lIwhwPqd730H19+/7eQpfEC32sXL5y9x92df4e6vvrGii1yrLIvIF7Rikq6OTNeCnQSaqHXuC7kgJZl0dga17Ju+2dDHn3xiBVVL5TIq9RoKJRdw6/W7qNcaGAz7llHEtY5FFsnEb/kGmD4+ZwUiZ46zQKTfAhQsDjvouv7dX9/Cs7uPcefnv4avCeRTeYQQMF1/rlHd4ABvffw2Pvj+R8hRxijAIFXBgnEHy/uoblWw/3wXSSTRqVAbmrr5NQt8kPiQy48hmopZYUoC4JNzU5hZmEUkEUW1xn191dY0gsfxUMyKDxsrF30clPfw8NkD+MMhnLt8AReunMPc8XlERnrkLB7HQluloyPLSll++sTmx/H5BQtME9AtVSqvQEQWzRwMge39A2N3U8vcN2ICMyjVataRiIVMkoAF306cOIlsLo/ewI9Wu4fN7UOsvdzE/s6hyWhQhobKqi3KddVblolz4cIly9IqF46wufIMjWrJzsqUN+B6R1CVayOLKB7uH46cZifJQX/GEW5coGhx4bidWS0DtFEf+To8SwCR0XmWZ0qur/yR38ksMAbTMsmsnZVpZ/RDeRZgJhOL0ZnD3+9je3sTxSMXuOC6nEo6ve4+x6DPwo4s4pqz/ZPz1rSfDw/t7EjJjcGA/Uhd3KhlednZMTBEIBJCP9hFC3X4In3Uu0XU+yVEUj74I/TBCWbQFofWlwb6+hy7lP8nAM1YiwIDRpRghtmoiKM/4EMyPiosO/IBB72OPa+A4uHI0RcdpUr/AAAgAElEQVRgIBCSkh0CfcSEFAglEMKIOT6nWGOggQfkFeimM7v8RwFDBh6NgA/vveXrC6gS+CTfSe8rEMdZMDU9bWs428fXlSFqfRRxkobyjQQC6rVUJmN2Rb15fo8ZJhZo6PXNVt5//30LtNA3efrssQUVnG8G249YrFsgj7AHgUbqJwFrwgwEDrFvvMCeMBLzD32O+S6ATsX+BEA6/zOIoMkgOBDU/P2RrrsFUT3A1itAmsG9ESvS/JmRBAW/L7a0QCdJU4rQ5AXX2H8Og3FAM/tQIKlrywjXYGbGSKPaAUzDV2CYswUHRMmHFLhJJrRYy87vcux7Z/dORtRhNY7hyR/1s1j68m35W2PCtgl843e41/M121dHBSuFPfB6ugYZ0Dy/KVtWoDP3W16bf4sopnaoTQIFha2o7QrkCJORf+4FtAVACwiVj62+YdDfCzYKz1GfCvAUGVBjpDYKnBQmwTHmPflPgQsB2by21gKBo8Il1AatGfKTZfPqA72voIsXf9L/vQC68KE3f6uvGHtRMEh4g+ah5iXtQaCwF/fSaxonLwCu9qkfve2XvWnMZbveNvL7tj6OyGtav/S68Dgu4MIGLaDlkWWx/WdUVMp7bfWPuy/rWDkCqf557cHOjqOMAdkAx5Btc2dMF9wTXipb1Dzke1pzNT6yWy/Q7x1P2RJ/O0zLtU3P4h1zL1bE6wmwjwSdrApJa+rn/4+u94qRbMuuxFZ4H5EZ6X1VZpavV/W862e6m93sZhu2SA6HpEgBGoxASJBGEgQJmK8RBEGYrxFmBEFf+pEgQEORM+KMpA9qJNru1+a9fv1c2cyqrPQZGd77CGHtEyvr9gOVQCErw9x77jH7nL322mtbO0YKmDmb4/un/+jfH9MY86GZPsUP0+EjM4kG3JyrfH7ClHXOFjuAxo3vC6A1RsZEfoHFaHhxAiNa1FoYrgCAK2jIf/y/DLfAUW90hd9TETb+X2xtAmH8HNsjsI8TWTIUYoOqM6Uxxr9lhBRB0uYqJjM3Mv7QoWGbFO3TgFn0drIp0oC7SIZLz9B9NVH5Xedw0QFxRo4/WoC8N99jW9hGvq+IIAedRtOMwMhnjCaCU0zjYqSV15BBkYFjG43aPgHIBWKqbeqriwPF2DF2nKFj5NMdgGQoZfC9m64MhaI+YqT+be3n/QQQirHuXVAshsK281BtGoNjpqrXLqL0AiwlSyLnjtc052QwsHkmYJqfk642+4KfUWRIm5jmmw5JilBxbsg46bOaC3xmbWAaYzF/peXl5qnTqfQaBR3WdNBUcENzUZuF5qrmkrTUdYDQ/OM60+GEz8v/sy0CoGXsBECzD/hdd/B3Bwp+VtFE3U/rTgcAHRYUIOE1nMajKzKofuYhgkAt158KdKqPeR+xjb3joM2FdoS2g+/xs/rRRiuJmy8feBWgaNSdXi3vy3YL7NYmxr7QGMrR0YZGADocInCQtMJRw4EP1EQki4vrrF5vGfs5Ek4hlcwiHEpghAiiYQdIDzo++IYEXGNIhJNYnl/C+UkJhdMSfMMQGhXqjo6MwVSvlhHwDzG/kMF777+J1dUIavWBsVhtXkWAdgtoVIbYf3aM+188MLs7v7hg6eXrl6dMhqPZBE5zBVTqNStWOA6EcZo7QyxK9mzWdBrJbm3wwP1wB/V6G8urG1iYX7LK86vLflQqwONHj21tnBznTLs0kYgZ0OD3hdEbkEkzxvzckgFMi/NpY2036iXTeayUWWE8iVI+7zQnm2RPu7TDa9vXjOlYKVaNvbu5dQ3Xb99CxwcUKmUrPkU5kmqxYKB8vUU927I5aLQDIaYEB4IYIYjM1Cy2r97A+tplDKnnOfChXqpYKnCjXDcQu04gvtFGpdQEAmHMLiwYKzSYCOLGy9cQSYdR71TQ6rWRSiWMWUyAFf0hHj+8j3v3f4HZuWkk0lGc5U4QDEXx7jtfw6uvv4WVxThqFTKXu6b1ST3gfruHca+Hp08eY9Ctk3NtdvOLnQfIN8oYx4N45b038Pf+oz/E4pUESAA9K5TRaLSAYRAhRBAcRVAt1PGn//yPMBMKIzAeGKO9N+xheXXZABr2KcGN27fuIELt5NHYpAQIvnK9kG02PZ0GAkOc5XMWCON4ChDJpKcRNQ3MsIEFgx5TwMbgwYBrZTqTxUuv38W1l7YQSoURn+YhAKgUgOJZFdV80Qp3FQ6OcbCzg6kU9/sk5hYXcJg/w3mZhc3CeP/b38Kt27eRzaQtm+Vwfw8/+fGPcLB/ZEAvpTpYzHD7+lW8/f476A57+Mu//gsMfX1851vfwjfef89YzRyX06MzPPj8nhWva9ZbNk4EKgi4JeIpk2ch842FGIvFsjn389msMS3PDo8N2MmmU26PDQChRAxU7ewHfdi4soWta9dtjyH7zoK67S4GzS4GHccg5XVLLF40GOAwf4JkNoOtm1fw9W9/wzIQptJpHO7u4cHHn1v/lE5LiPgZ1KgaY5Xpqhubl4wlS+AuXygaiE3QkmxdC2RbdlbI9Ek5xk9290y2hqxgMqN1EOw326iVyui1OkhE4liaZSFJJ4H27GAPudI5Zhfm0Ow2TdP59Vdew3SG+tER7O3tIXeSM6COLEAWXmQRSeo/U9rEHwxboI2SASyEeXn7MrIzM8iXCvjggw9w7/PPDcBlhsPm2mVc3b6GWDhmNofAKO/d7Lbgj7j0VaZSNzsNY/nzJ184R/HsnPnm8A/H2FhaxerCiumLF84ZaGGxxDCimRReeO0lyxp4+PQxdg+fYnVzwwIoZMaM233TCx+1+ibRQhkHsuGpsxtORY3xWMmVTE5jcWnFzq0EsR4+fGi655trG1hbXDVQjJkpZBnvPnxkoDT1bUe9LqankhiFhoitZPDKN97Gy19/CwEWS6WW+uMefvR//RD3P/gc8X4YKwurpgftCweRKxdxkNvHUeEIp4VDxFMxk7QhYML91MDVIZmGDkAhs41gqzFmo3En+9Ybot/oIB1LYXN9DQmSM9ous4sasGQI5islKypJfXsyzOOp5IXGaaVYRrNQQ7PaMCmg6WQaYX8QtVLF5HpyRRbaHGMcGiOYDiE6HcOdN17CjRdvmHY55ygzPChdcPzsCI8fPUCn2cFsdtr2RAa4mp0ulleX8Jt/97cxt7nkdLq7NJ8jFI5zuP/BZ9j94qEVnUnE0ggMA+i0KAfizuVWDLNG+Q2Yxjj/BcIBO8syX4y2rNWlLMEY6cy07UGNVgdkWjMwQ4kOewYyV2ezVmQsFAoag70z7KPBIla+AVbWlrG6tWYFXSNJVxy6ypT+GvXi8zh8tI/7n3yBbrmDVDiJxZkFO+vm6yX44yG89itvWTHM7No0uhiZ5Een2kZu9wy1wwrOHp8h5U9gKjRt+/rZ8Rlm5ucsk4H9NAoAtXbViouub61bQV9qcLPELQNPlXLZMgpCo4AFZCiXw345Kx7j2dk+VtbX8NZ7b+HK7WsIZFjXYWzPjRBFhIfAmGlZfdz7+BfYe/rUsiGYkaHzGA/thULJtNUDkSiqrZbVe4gmMwaiEqihVAxr+8zNzyBCWxAOG2t9eW0djOEGAxHsH57iPFfEaOS3TAHOC+7nnUbLFaeNJbC8sGxrjdlQo3YdtSozZYso5Qt2BqS8B88CXK+W4Uadf4wQDTsJIVK1eVZm4WWr+5CI27nfgb1Ooo7nOzLxw1Ysso+n+/vI5c6szbw355bZnonOM/0jyzyIxO17LHZpZJY6a248QeH8zJxhPgOBXZ5ZGYhjscGFpWW7nis47eYkA4a03UZ8YUZigPWuXTo52zC7MIuVS2vojFs4Lhyg2i6jgzqGgSYGwS6G/j4isaDdi6xRnoXMhwpaDNTmMNm9fF0+DnuARbnIiCU9iOAsAy5sK+2I+RmTomdy9q2O3URGgm3XGdsBv/SnHCtavjX7RCCFAXcjB5AL6GKNCH5WoMwFoO3xHwRs6QwvMFxEEYFXdp6bAJsu+9NlK8t/NkZfgH7t2OYhM6zYDmOeNxrOT6bumochKLBU/m407gKz7B8nrVG35zHSB9dAKoV33nkHq6srdt0HD++hWC7b65QpIWO+aSQssvOTF4ClAHk9gxf49oI9AmDk71yAsQzbTLKUnb/smL8i7whwzqTo3ztCnvMxXdFrvc//qw8t07XjGJp8jfUEuOfy/3zPyAnMyJqAy3xG9ZNAZPn/AsJVhJHPpyxvOxt1HTDLYLlqBwlcsgDg0DHF1S/CeTQvabI4T/QdjjWvw3GKx0n4cUUYhWHw+Tk/lD3Ov+mviail5xAQL4yD5BnNe4F1IsxpTByA5uQx5LtrbBhc448FRCaSpQIr1Wd6RmFYvDffE9bkBf34We98FYjH73rByQuMwO/aJf9W9xY2Id+dz63PyX8XbiB5IuFI6kd+ThnGfF7hB16cQfNLfrfwD4GW6ieBvXxf81+A5C8Dqu559Jrskfe5BGLz2jHzB506gGwNXxeWIUzJ5vtE7kTX1DlL85DXVf8rCMC+UCBI81HEN/Yp+0eBBfaB+kbPKIa0sBLZSmFG3CPYVs454Sa8nnAWL5hr9oyFMifyKK49bs/h/kVCqIoKyo5oTnuDI8JOeV+RE78859QXIvpq/DQ2mpcCyf//sDHNC42nF4wWxumdO1rvzDJ2gVKnViAlAAHQrs998P03//m/O6Yum3Vat+fYZADSqYQxoWUMmUanhzCDNHQs4UwqcwGqKo2KwC1Tt3lNHiYIpAjs9UpUuEFyGq8aFEUc2GBGtPl5AYO8hhaiIhI0YuwIRT80mTWBvBFY/p+doZQeFz14vvkqxYf31qY9N0edv5r94/d14JMmD1kkGjy1QZOF/aO0KV7bNI8nkhSaWFYwZ1IEQEZQhxxeR0Ab0wWpF0rQjOlaJhPA/psUJVBUQ0AzwUG2kcZJBlKGlr/1rLq3OzwwRY2Gym+FRfgjI8PDsowP78EAgBa7xpTMAR7elPbDfuZBiwdG9o0YxQIHNZkNTGXaEiN3EwOnBc4DgrH9IhFX3NAfuOhTXmcwGtpzikXLz/B6YrWzD70GTsbKGwDgXJJ8BO8jxqwOueYktZzUBp+bzydDxLYpNUKBEt5PKRNa6FyIClqIUc9rKDjB//NHgQqloykYoc2L74shwGdUlFvPpfvJ6AoQ5rzXZq6NnZ/ha7y21raCPIr+qZ90gJXB0pq0SHk0ZBF/9gXbzbWiAxzZJS5A4b/YsBXRdvPDbSwC0dkOPjN/FIzRAUMbBb/Heam0MM473pM/OgxrA5+bnbc1z88ogqhAFcE5HgyTiTRisaQVGiQLaCozi1Rqyv6m9nM0kkI8OY1YJIuAP4mAL4lgIIaQL46wL2FgMwHsTDqLwnkZrXoLi7PLBpKWzwo43t+3KvI+fx9T0ym8+96bmJ5JGKOr12/aGFoRuGoPiWgY4z7w4N6hpR2XymVcu3YNm1c2UGt0cJo/d0zEXtcKFZEB6Q+Msbwyh+WVKZB0NxoA1XIduZNzPLj/FKdH54jHU3jlxZdwdXsNrXYXT3YfmHbxeSFvDgD7Ym1jEyvLl/H0yT6Kxar5vQRtNtZXEY35USydoVYvmr4hQS0CF4POyIoK8eBMcDARTaBWbSB3SpCwiJW1Vbz6+usIxcKoNKuot+qmP90lS7teNhZ0h4ddMubGdCL7BjayPdMEoLevmkbvsDdAvTqR7yALyEf2Xge1fMXYvhyrWqONZDqDRCYNfySAKze3MLuQQqPXwNnZMcIxznVnDzh/v/jsc3zy6cdIp53kEdcsmVA3rt/C66+8jlSK+t9At923MWVhxaODYytg9vDefQy7LQR8hLuHqHUa2D8/Ri8EvPT2q/gP/4v/FPMbARweD/Fkb9++TzbyuDNEOpbG/U8f4MnDe1ibzSCTSODZwTFqzRbWLq2ZhjWCA7zw4h1841d/BczSqxaAw2c5nD47wf3PPsXp4SES8SBG4y5Oz46t7QRBeSCCL0A0AVevXwMdtFRmythdZD/nz86NbZ/NZE2z+tqdbbz8xl1mYINnZy6jdqODx/ce4OEXD5AKRXDw9Cl2HzzC3NyMgW8t6jl3W5hemcNv/70/wCuvX4Gf4HV+gN2HD6z43JOdpzb+BKGr9TqW1pedhmw6jr/58Q9Nx/z3fv938JX330QiynuO0W10sP94Dx//9GMcPTvE2eGpnUkIKnBuRWIxl6LbdaloXTKgEzGQFVYr1QwAWZifn2SBuOKaVtCOgxikZjALfIZB9z6dnrpIQ46xuFVniMJZDj0yU4c9nFTzWLmyiu/83e/h5iu3MTUbNjyoUxjj5MkBDh/u4f4v7qNwWkCjVreAD+fQbDaL7MKcacMdFU6BcBDXXriF5FTGiov12h1jXlGrlADzowf37PvRcMy0XWezc8YeJFO/kM+jkDs3KYeV5WWk09T7HGDv2RNUKmVnVynvQ23stNNaJajGfYHFwUD2Xc9l8hjtnsG4bsvadPnKVWxe38ZLr7+Kze1l086tH7t5/fFHPzegmGt/ff2SgUTdAYsWjwzEdlq+aZPs4DhwPOqUVzEdzyKOTw5xdnSC87NTk3f4yptv45U7L+PeFw9w//P7JkVB201ZCRZkHAR8eHb0DOVWA1s3rhngSTtBvfR2tYbZzDSmU1wnKZTyJbM7Y1/ApFAKJ+fGzmZbOKf8gaCBTgyATceT2FrbQCwURjLs9GoZwOFeTkCOh+FINIhkNol2aGgFM7//e78JLFAvB6jutfGTP/sxPv3hJ+iVOri8fAnrK+sWFKH9ZabFvWcP8Cz3FJFsGNfvXkF6JmWSPMXTIgKjIPyjAPzGWnOp6Mp6arU6VgyvXW0a0E9gdXlpCaVi+SJAzD1MGUzs43z+3JjBBLJ9wQBS1NMchxEaBxAPRxAPRxEi03Lk2G20r2Twd9FFMBbC9EIWV25fsaJ9tXYN7W4P3cHYCiIe75MlWkC/1UNmKoWZ7Jyxrkf+AGZX5i2DYW1j1SQmuv2Bnc27tTZ2P36AJ/ceYdQaY315A5FxGLVywwI6Bhb4R6g2Suj220hMxU1aIp5MoMPiNMEAcvk87t9/YBJKDDY3ay2kMtPY2rqCWDxuMjP8LsdqaWkBa2srBtzxnMBrlGtVK8o59pMhnnCF/hJO/iRBe9FsWdYMg4ePHzzGoNFHNj1tAZVAKILzJgNpQXzrN76NV955DRGOPUHQYgf1XBWjah/3fvQJznfPkQokEaes1shnEh0ci0avY3ruvUHHmNcc/6W1Rcwszho70QC3dseCaefHeSRCUUQDEcswIDh/ePIMueIpljc38Mpbr2H58hoWNhYNfGT2As9XJEkRkO7Ua8gdn2B/75kVpOWZkjr9XRb6DgYwJAmgx6B0EPFMCunstOnD9yaZkPTDOG5GWpmAllZUk4z6sd+ypSjJ9ezZkQVHuGedHB1awcKpZNoAO0rxENwjmNesVbEyM020zP4+ODiwfYjyYiYv1x+gVCiYTiXtOO0H/a2oP+qyWlgMMJWwgJJp8fodkEhyTTzutMJ5PiNb/uzsHKenx1ZgkGdwAmMMyjiZMR/GA6eDnIi54pY8PxD4NTtbcbVpyIqnZjF9mU6zZeNjdsgk79y9WaOD69uk3/wh2zdZFJopw2S7GcgwHhhjd35lDgvr8xiGenhysINi8wzDSA/NftWY0fFU2AIiDN4zSMqJ5Q9QfgZIphzZgoU8WRjNEX0YgGc/OHCPn6f/E4tHEQ5FbE6wYK8IJvZ77EANAVgGolgtWee/sTivF7iSnyHZB46lQFEDDIJO01dgFrMP2DYGTB2jzUkKyjcU8UU+n3x0sfQE6ogJ6gVh7TNDJwnC7AgGDkQsYxFhzif5HXwGL8GLDGcDpLibk1UbcGnqbpzHBitakG/oAtjXb920wCbn/8PHjyYySVHUSkXbf9kGI2/FYg4LmUgLMHjJv2lTeF2+Lt+H/iD7xrTHOy4zVyQegTPSSJa/Lb/xOUDl2Ivy3+TvCYASlqD3dV3hKTbO3Ns9vrr6mPscx0eApEA0XovtNv8r6NrM67CNpovtd/Oc/wRYi6Rmzx7yW6aLBRFNB9pl+XgBOM0DF3B1kpI23r2hzW8CbsJAhJGw3ReBlQmBTv6nwFMFP4Q9qH80z/iMeo9tEA6kNSOsxjCHcNiKCyvoz9+at8JFvMEVvi8MxOunfhmU1PzQM7M9+ozN1Yl/qzngHX+zZR62Kee3nkMApnxbfpY2Q2xcPaNwKP5N+6l2sP0KDvEa9oyjsdPkn0jz6HVdQ2tB4y9sSrigcBq2U3PW5uLkb2EeCpTxPX6OgTZhFWyH95+CYRp7fcc7JryGiHBqKz8n4JXXYJsFqLu+clib8DDhgZqfuq+eg9fV+UuBCy+wrLn05Tmi79sz+Zx9lo32zhX1jWs35y0zJhx2JCxDzyQMhNc0oH4wsXuerG7d52+bj3qP19Hza1/gb74mHEj9qefzzs8vf4720fu8wmJNPmlCKOQYKECm+cJ1Gk9E4fvH//Dvj40NSdCR6PwYxi6g78aJKZZjk9qdE4PEG5qWJ9P+wy7tX4aXA8TX+V0afAn+0wkSQ5GbN+/FRjHSzMHVxNckU0exwXxPIJXAYU1Yq7g8iSoILFUnyVjLAAtclG6QA+Rc2wVKsGM0gLYhh52BpjG3jdJYrg7I5ueYFsnr8X3+KAKpDY2DqWimNiFFH+0z/uebndqhRaTJzu8J2BVoyN/GRu8/jzLrXmwDnUZej/2uic72KoKoRSPJCLLJvH3OVGp+XxEkplFqo+E1OC90yOFk42bMexEI9EaduKjY72yTi6w6LW7vxqCNR79tAUiXbFKwhdfgAYWabjxIS1qEALSY+pL5ENgvA6fIvKLVfA4dbAj+GVujVrsAnrUQdRDjvfiPP2L+8xrOEEwKe0xkTGQsZewE/NIhcgEPx/DW82vj1/c4v/hDkFlzSnNfRoQHBz4L+10BEd5H84yvaa7zOspa4L34urE9PDplCgRwnigdRhulNk/vIVZrhYEKi0T73SGEP2QXSg+a16JWomMlu3UkA6W5poMD+4vv6TCkSBpf43zSmhZAztfFrvauJ6+h5bWy0zMOJJloyyk4IECfEhnhEPXPY+iRrdzqI5mYMvZvIpFBs9HBeBRCKJxGJDyFQTeM0TCCSCiNRDSN2eQ8ep0B/IGQgZ8tgoy9EbKpKDoNoFttoHB2iibZWB3awAaW1xaxcXkd164vIhwBGo0RzpnWW+1g1Kcult+uSaD46OgEU9kslldXrFBTLl/EyPIm/VawKJGJYGomifW1RVzeDCKUZHo0UCsDzXoPJwd5PNk9RO4wZ/0wN8OU1THq1RL64y7OC6em73nt6i1sX72FdMaHe18U8HR331KUebBnSi0BaH9giFa3hsOjJzg8ObAxefu19/Dy3dewtjaLThvIn1VxdpbDyTE1Ow8RCIdw5do2ggZcNgy4pN5sp8ciskOr+k62XiKdsegvGdvBAKvDU24liezUDDKZKWNS2ryjriWdgzGsbWRpxSPcv2IG0A8ZyPH7EIiEcfnKOqLxEMqVczTaFcTiIWOC0okNBEMGQn3wox/ZWlhdWbc5OjM1M2F9L1jBLLIY6azyvpSJODlgAbFD7D7cQb/XRTQ0Nry3OejipJRDY9TB5u0b+MP/+D/AxvYijnOuGANPIpV82QqPNSp17Nx/jFalhOsby7YHHJ8U0Oh0kJ6ZQjDmw+bNy/jqN7+K1WtpDKrA+fEI+eMizo/OcPjkCc6PDtFt1eAPOLYKU1Cpvdxjmj/TeBn4m8kilU3jK+++g7fffsfszicffordR7uolhvGCN+6cRnb1zcRjhK0CVla/mgwxtOdXfzio59j1OphOp2xwom0geVqFdG40z0NpWP4e//g7+PWi2SsMujBtPwnuPfpZ9h78swcO54TKLsxPTuDS9uXEU3G8XDnMUKxKH77d34T737jFQSjwLAO+EdA8aSOT376MXbu7eDw6YHpXpONy7lG6QKu6XzZ1TVYXlvBVNoV1sqfnxu4yb6+vHHJWHscPwYceBhmsIZ7Vn/oM1kbBkx8gRAiiYhp1gaHAdM85TgR9Kr067j+6k288Stv4PqLm4hOEy2gYQZqx12c7h7i0ScP7Z58zn67awXc6BhTC5pjUO01sXZtG2999V337HEfapUuDvf38fTRDj7/5FN89vNfYNDpYjo5hY21dSzOLhg7krIIdJbPzynbwSLPSTuwxSJhPN55iGq5hKnMlEUNyCymTANT6Y1pxsMsWSSBkDFMtP83KbFBrfd0Aqubl5BdnMf1F24Yo5Yg6NGzfRzuHdp6ZMqs7DzB9CJ1Zbsds5VzC/O4ceMG1i5t2DnDpEmqVZMboD/cqFdx//Mv8OknHyMZieE3f+M3sH1pG2cnOSskR+ZhZiqLQqWAw9ypSXkMyYaKRJGZm7EigB1KfdTLSMXiuHH9Ku7evI211SxO9sv483/z/+LR/cfG/O1UWwixoPEE1B77fCjli/YMS9lZhIcB+IcD0+Mm45mgEjPIuC92eh0DLiPpCErtKlavXcZ3f+vXcfnqNlLxBMrnDXzwb36EL37yGeqndcwks1hdWrVgAYMbDDrtnD5BcVDG619/GV/55luITkWxt/sET+7v4v4vHsLXg93bnNeQ/6K2B6uEV8lgrjURDATsbEN9Z45lu90xe0N2FoFAZrQQgD04PMTJ2YmBz1wLsVgco87YJI841vFwCJlEEtMpSj8NrQhhoVrEAD0EokHEUglsXFnH3VdexGA0QKvTxuF53mw1gU0GK9iX5vTQQcikTAJk+dI63mFB1YX5i5RM9m+tUML+Fzu499Fn6DeGuHLpCjKRKZMEocwRiRKdQRPNdg2+yBgLq4tY39zA1Oy0gXnsw8/v3cPOzi4CJooRxtlpHp3OAFevXDO5A4KrI//AAmQrKwvYuLRmjGMCmrQthydHVpSRGvqEbGnD3HnDSZxRYovr4fqa6H4AACAASURBVPjwxLICqIEfDUUN+KPsRbFTQzAVwbd+8C28/u4rCFFSuAfT/B/UgV6hhQ//4qfY++wJ/F1K00QRDztZBILfJ/mc2bQ+eoglo5hbnsPyxhIWlxcQmOj71is1Y4XXSw3UijUD+UO+EPrdNooV1nnoYPvWdVy9fR2puYyTl6HKA4tdku3d7xqg36rXcJ7L4ejg0IJ71FtemJ91/hMBV7JhQxGTAErNEqRNWeHR8YRpSDtYKVWssF6J2SWDLhaWqNsdQ8AfNimyVovyPCeoFJxmMqV0ouEgphnUHY1NI7xcLJqkCIPqEZ8fnYY7H+usK2fd/IPR2BVfJfBE88q6GhgjHkmafY6Q/UyQ3UcAnGdTN2bxWMrOtjqT5vNFC3oTRLYilimX5UkH38CTnvMpQpMi4ObwT4qCVYolNBrOf2ERZT4X2dmtQcPNB0oLMJeJwHPHsarZXvpG0zNzFyC1Bf4pWwAXTAqGfZhfm0NiJopSq4BKp4BBqIvWuIGhr4tRcGBMaQYNCUAPRz3AR6AZSCQdcN5qOBkEdy6GATOmkT7RBe51HDNUvqO0tQVIYkK+sgk5AXcESjrgYAIMTQoxCkwg284LinHfEkjD35aRakEBR0Ki38XrilGn87rANvlTXt+b3xPZi2csZV3yM2I80n8zUlkgYGA/CUT8HIPGYkILqNQ9zM8fOl+c42/f57FvomvN67OQs2WQTgA/rgPWCSAx7uTs1MBtK/w4HKFRq5g94Q8BaMk28G+uMfPro2685OM77CBmgLnphecKhgPIr3sO2Lq0dF7zuc/tzrJuX3bgm677ZQBaft2X/SSBSMxwEhYi/0k+G7ESgXCq2+X1lczvGzlmLO/7t7VPvjI/6wV2BXJzX1KbBTI9zzB1hCqBUV4fTuAhzxPyCQUqChzm/Th/5MezD8TM5f/13GqbwG7zQz0AusBrvia/T8AkmZrCI/iaAHdvxrzwGI2/zlPyS+U/67eAYK1J7/taL38bQ1XrV/PB9uGIy1q282/EyRrIj3afd2tJhC+tYV2LhATOP11TOJ36kmcMBcU11s/9ezd35TMr+CJ8R/aD12Q2le5h/cRAmqfAJwNnZkdEOBu5dnv7UGPqBUL5muazMDUFUhQ44Gf0f35WQQKRSNnOL4+FcDRdX3PJiyWy/ZzTwvpEnPTOA+EUwi+1rjXm9MMUuGA/C0vUPBS+KdulQADrExjBciLNo768uE/f1dHQ3JBdF9Ct5+FnvM/P59VnvfiY1qDWsrBT3l+2xwtUaw2wdo53nL+MnQlnEi6s610Emv6Hf/yf2egQcLbUBX8ArXrDWF68MKPZAsBo0BkJpiNXqpTNwEcm4u68sKKGAuuYvs2HVWSSn+G1XCqt0zZWhEETQotJB0kBqDKSAmkFZrLDNLCacAJKNdh8Dt5XaRsyTg5QdhFPLzimSehed5NXrEsB0BowFpmRUdfkE4OW/aSB1OJTtEW0dB9ThCdaM15mqneT5vOZvtmkorEAewPFqTE72RhlaNlu3pu/2RZJVehzmqQu4uOAVG6EMr7G2pik4IiBzUMwr89283qSMTE2RSBgTqjarMXkxsppi3G82Xf8vDZG/nYgP5moToNKi4LaWJo7tgmBc9FVT+dz8CBs0g1jx4SVweVhgO/zXmyjjKsMiRaIFoDuK5BaG5PSNXjA4PgQvFE6jLcQZr/nDC/ZrLyGjLfmIJ/RzW2fHVb4o6KMCjBIwoTPy+djm/QZrRkZfc1/AbV8nc+rTYL/97K/NfYyVDq4ylDLqMtoaw7rc95NVYfO5xsE7F48BGnMGZljXytrwDFLnNay5pcijTrQ6Lf6Q/NAxpJjKWPMzwhMZtuVbsV28r46vPC7xs6IuDnA7ztWmHOU+Dl3iPJZNDHAlBF/xKqiE8xcXFzC7Mwi2q0+2q0BohHHgG62xui2/YhFp5COz2AqmsWgx2IqnG8JS2lmMagIgxwkow6ARrmC8nkO9XoF5/kTdLpNLK4s4pXXXsbqWtaA23KhgXa7h2KuapXog8Eo2i3KHfXt8Lu4tGRs//NCycAtsjhL1TwSyTCW1xYwN5vC+sYUZhaAQdtJdXSawNlxCfvPTpE/pgZiy5zYo+N9NGolZGcyCEb8ePfdd/H+17+CWAIoloDdnTwODo7MOeIB3IJT4z6arRrqjRJyhSOUqkXMZWfx9fe/hVdeeg2rK9S9B6olBk8a2N/fN7CJ+pQErOhkNjo1K6rY7nVMU9GKn4YjWJyfxxtvvWV6lmQ6HR0e4/SI/UW9ygRi0QTC/oDJohCsscNGj1qOcaRiESvsFI0kUK03rMBasVI2cGNmPmM6jIdHTw3wjiRoY5wT4RyCCHZ3d429T8fEsj98zlEie5TzlXaGWpe8r8lXlOvWxmF3YKn/kZAfiXTCGIb7uSPc39vBKBzAb/3B7+DGC7fNPhFIJxPr/DSHVq1lAPQXv/gUlfNzTCejlpI9JADKSDH7JRnBm199HV959w0k0sDTJxWU83Vj6RL0KZ6eonx+hlrp3LS7GQgicEVAhqy+YCyCUCKCccCPm7dv4Td+6zcxvRBCNT/Gxz/9BX78wx+jUqJkTcs0yKk9THCCUi5kdhIIiDHFud01uRPKP5CNy7VDyRUywCjZkJyZxsvvvoHbL76AoD9o2t6VQhHHB4cmZSGH4yyXA4utpJnBEwyg0aa2JvD2+2/h2999F8EwUC8P0a21UDot4vOPP8PR0wNjARO84Tzk3CWgwmsWaxVsb2/jva+9izfeftn2Ltr9P/2X/wr/+n//U6QoZ5HOmF3W+YU2hP8aLRYXJBgRMueVwKUBEAO/AdBWbM8PDAIDbN3ewqvvv4qtG2uIJsjSBlrFNmq5MkqHeew9fGJAfZFs2s7A9K8ZrCDoT0CYQO+3fvA93H7tRaSWfST/oVd3a/3h/Qf44Z//NX72ox9j0OkjHUtgY2UVq4urSFoROVfsh2CRpaPGIybvwNocjx49QK1Krd6ssfYIENOGUv+c+wf7iCxgggrUVLeALMH48QjlRsWeO5SKGpBZ5ZyhtEM4YiBJt9m1tcB0aGO7DYZWEJWANIuB8TXeY2WZGrSrxtyoNWq2D9y9+wI2NhYMtMjnqniy8winxycWEOB6JbAeiriUSLJdP/rkF3h0tIv4zBTSUxkDoGnbjFkd9KE/6GBuKou33nwdW1tZKyDZLwEP7z3Fz37yoUnSHD7Zs6J7c/OLrhAcA7zlGnqNlvUpAyiNYgmDVtckA5aXV+xMYvquowGqjSrGYR/O6yUg5kdkKmFFJK9u38D2xjb8LR+OHh+ilmsgNApiYXbBCoJyLtaHbTzJHcE3FcAPfv+7uPvOFYBJak3g/GkB//J/+RfIHeQQC0btPEUmJ+dgmtJ2jQ4KxbIViWQw5/JlaqxftqAfdZgdaNm2wAA/z/PV8fEx9vefmRQH78++r5ZrBnAzYy0eiljBy8X5OQOwSpWSsYMpP2QF8qIBy0R48ZUXrdAbMyZ29p6Z7aAkSTqRxPzsnM27QqVqADTX7dKldbz21htYXlu1uURWIXWmq2d5nO3s42d/8SOUz2vYXNvEfHrBGMIs/kegn2u93qwgnAxjfWsNa5fXMTWbtQAZ+5nsQRZMLZfrCPnCyJ+XLUBx48ZNJDMpa6M/BIQiAaysL2J7e9OAaSvU2mpYUdgdas4fHZkMjBwec94nZyOudYKQZNUS6Ke95zOfnucwDIyBiA9vvv8m3njnDUzNTTut0jHQrXWw98Uu7n10D7mnZ/B1xwYcz0/PWT8UywXsnxxZAIWsUxb63Ni+hOXVBWSyGduDeF6hbTK70hvi0b0dK6Bqxa/IEu93Af8Qa9ubWL20ioWNZWTnZkzLmmxzyiK22y1jcrebzDzKW6FK9lupXMDayqqdixkFJVt9bmkJG1tbmJ6btSAfx5n2wMA7FhkdOGkCgq0EPFkY1oGEQYBBmv4I+fMiTg7O7JxUKbDeQ9uYtCyMWq8x46iGarlioHiAUjmjgQU0KLPB/tF5jc9o4MHQacWyT4f9obF4OSZkcNu6N91jzmEybx0AbWzMWNJsBdvLYpbMAODZk+Cz5B9JeBAr1xzhCTBFSS/5LlabpNmy/TyZSDgbUauh3qla5lkmyZpCrPHRtf4hEEomGpOJDDxLuHbU6nXrK84xrkcGdRAZGwA98HVNgqPtb6IxqqM/bqM76iI5lbSAv2UWEwz2u36nDBPBOwZ7BRCY9jPh+bFjifJ5Oi2nlc7+cEC5A9xtfrNY14SpKxBAZ2cCzNz/rCCkITvut/f952AH9z4HQKstYjQTDzC/0+/YgyIQ6bPyvXWe5m8BeryX5Ct5XS/pRf6aAGie6TimU9PTTh4j5Gov0ebJfxdwwvlF4IPXZzBA537z5Rjk8EgP6D2uQ+rM37171ySxuI5Yq4JzkQVbydY3f2KSTn8B2E0kUpj1w3YIQNOaYvCWn82duSLD8s/kYwjgIrlBILTXj7I6bBPija4vn1QAmHecLLgw+bGxDLjvC/iWX8iPiGzG90US47UkHWE+EWWBJqCg7iu/S20XACh8QXiFne+GTjLU5qbPZ+PNcRPAxjby3l4fTv6/PTddi4l9svk+AYm1drne+LoCMJpbwmv0jMIRvOxivucNjOjabJPmL4O3el61le0V0UlZs3yN1xbupLUkQPiXwNeLEXLrTfNW99QYiawo8FT4jHctc95ZgGXSjxwD/i2cQfrhfE3zyAsw0qdRn2gchQUYxkG7O/GpBD5qfAWusr3C5Xht2RDNV75PAFrz0J5jsl5EICN+I3yQ11XxQS8GoLmt/hDAfRHsmEjc6jmEGcrP0PV1Td1bGIbG2QvWqq8F2PIzur8wR/a118Zo/ZpZnWRO2DNNAiTebAGeSTVW3H+Eael7nJPCnDSGzpZSosbZHLVbc9zuT7KMZy/wgvHCLzVW3mdTX3j7QHNZuKCmL++joIPaobbofpw/+j4/IxzNayu13gxXnOCFwlx9/+M/+YdjY2hNHG5qThnIwyJYplESsAMOQWOmsbM/CKRV6zUDyehJaiJIb0YGiQPBzUSRMUXYeHNeT5sQvyeknx3D7/FH4Jo0iLwbMTtVEUcaJ7aZ1xDYpAGWwZUR5vu6B9vFAhMCdNXxGhxjhE1SeyQXIOPE69GoDoZuQWoyKL2fzyh9XrXtOTvD6TQZsFktX8h90Inj9TXwOmjwe95iagILTVMp4CQjFGXRRBHr2Hto0ERQ9M1NJjfJTC8y5NKvzOAQJJoI/rv+cZuvxlKTle3i9zkGMtJ8T2PY6bhqw+wr9YcMmveZFNXSZGbaH++r6BPBDbaHfcQDIg/vPJxIAoXf4/3VHgHQMr4yUl7jLYCe7dFzq2+5kSp6q89ZStdgcMG8tQXXdwc3Hi4FoGreelnJPFSK+c/7ebWSbR5NjJxj7TxnC/Oa/NF4CvyVEeS4u3nqpEn4fAL0FaWS0fGC116j4Z0PWsu2qTCFdiJAz+t7NzAdbtnedIaH7IA7bPZdIIM/xjSpNSZj6IJAbKs2Fn6Gf/P5+ZrYEmJv00nQQUTPxPuwT3gv7+ftMDpJkdIa5/uUTuT1JVXCQA7XDa/jDlxBk9ng0T8RZ5p83Ji4lOQgE5qvtZp9BAMJREJTaLZ86HX42SxSsWnEAwmMB0zppy60Y0b5h8CoDYQJZLX6GLBKN4tyFc+xf/AEp+dkNWewuXkJ6xurls42HgbRafdxliuhVKzBB67DMTLZaUxnZ42lTPC0UqOe4hi1RgsHx3uIxYNYXZtHNOZDdiZlGtMsQNPpjFDKV3ByRLZSHt1mz9JTua6/uPcpdh7dM8mF1ZUF/OA3/i189Vt30WkBB0cD1OotnJ7mjNVBHVcClc1GBblzavqzKFQX7V7DmJNvvf4e7ty+g+mplAHQzJ6h3jGBSrJMHu3sYnZ+1tKmycZrUrd9TAYy2YApc/7u3LmDuy/fJLkHuTMWrz0wWY1KpYbRYIRkNIlQIGzXpTNLxhAdusWFGVzdWsf8/KxJvDSaHQMVnu3vG4MyFA2g1a5ib38X+XLO5ICUAcA9LJudsUKTc3MLZlMIeNNRtTXIAjHBID758ENj4nSbLQOSw34nDbJ1acv2wfm5GYSjYVDRdOfgCf76ww9wcHaEd7/xNWMaEuzk3CzmSwZmJ6MJc+CfPn5qEiJzUykDHAfDoAHo+ycHSE2n8Wu//g3cffVFc9L39vbRrHUtbZvawwdPdlC2glINBIJOK5R91e0PTU+TOrmRVAKBSBDf/Nav4rX3bgIDB6Ae7efxF//3nxvoc352htm5jMl+EAx6tPsIJ+dntu5ZxOn61Wume0wJBDKM+TrBlHKlYg4iQdb17W3cefGu0yIbjUFmZ7lSNDBa2SIMVjc7TZyeneH0/NTY8ARnbt25hXfefwOZTBrdZhuNSgONQhVPd55acTlmljZqTQNhm402ZuayGPsDppvOgMX3fvAdLGxlTLKGLPTSeRV/8kd/gj/55/8botQYjrjK5+lE3ApN0Q4025SJcCAXCxXGM1NWnM8YsgxEsXhQMIDuuIupxQxu3r2Gq7eumvzIcDBA+bSEw91nOHp6hOOnhyb7QcYvA00GxAwGJgUx8AMrm5fwvb/zA5OVSC6w0CHQaI5tjlGL+C//n7/EFx99aoXnSF+cmZrG+soq5rLuXpVyzbIILKMs4wKvBNePjg7sGs4mRgwM5v5rtTrGTt+fz1gs5ZFlMa5gwOxNLJGwDAQyXwnwBqJhHJ4cW9CBjF9j2vZHtq6dvfGjR6AqFHTFzioVG3/TKfUFjKzQbLaMLcsA7JUrV/Dtb38bV66solHrGSj48ME9K57GtnE+3Lx5067PgppPDvcxf3UVl69dsVR8jg3BcIIKzont4crWJu68cBnMgD/Zb1g/keX48N5Dk9ChNAznZZy6uhP2LucMNbTD1PgfBVBgjYhm15jBLHrGYmR8DisCFQ7hMHeMYrOChY0VZBdmcHh6YizXbDILX9ePQNePqC8GX9+PdDxpmurUYm4NOzhrlJG9NIfv/9vfwfqdrAUZrEhfAfjT//Vf4OGnD02fudtpGUuXY8Y1NeoOUaxWUOs2MLO8iBtXr5nsBOdPs9KwooDFXN4KUZLBO09QrNPFycmxBRAIWnNvo2SMORoMqgVCmJnOmsYv9+dSqYiD00N0em2TauIaSU6nsXV1y1jE9UYDRzkG+ih30sHa8go2NzdRqlaw+2QPrX4X2fk5zCws4O4rL+HajRtIpTJ27uYeXD8vYu+Tz/HBn/8Nzo+LWMguYG5q3mwcZSboHHCvKFXyiKQi2L5+xQrscU+jY10olfHg3n2cn54b45RsVGbAMJ2dwZUhM2RiDFoEEUmEsXF5FdeuXUF2dhrBUMDOgGcnZ3jw4IEFPHUOJahldTImqeSUJWKm4osvv4pLly5Z39UbLXz0i4/wZG8X1UYNc8sz2Lyyicy0kxT0wY9qsYKTp6eonFfg7/up3m92YmFuDulkytbYMwZzW00EgwHTUr9+/SoWlhYN+KXN45mE/WXAajCCnUe7JsdBoJHrh/OB40OwPxgNYX1rA0sri4imorZn0n4x+5CM3WKpYJIlBp7W66jVK7YH8VxNKb5oPIGVjQ1k5xeM3c1+2NhcscCNk+wjyGZHVTv3s229QdvVnumOMOyP0e+NbTx2H++YbnWKBTNbbZQLeZyfntg+yPloTFzOgWLZsmcp42WO96QIk9iutBXmeA+Z6dVAv0P5D85WB87Tv+R42NlwUrjISaMRoHb2TfsO92F+h3ZEOp5kLrP9tJHm9JoesN/uwcAsJb0MeKLj62dRd0dGkP/Fa4uhaWf7UNiCFO4s7+TgeKbl5+otR2DgEp+h1NL8DILJAAaBHhCiluQIrXEN1V4ZfV/XQGnOYV9oPGHoUtPY6RrTH2CRRsILbLfzpxxIb0XhqQPNMy0/MwE+7bw6cfLd+dsH34SU5AWFzB/1OUa4Mls55nz9gnAzdHUQBJDRtniBLwHQ/J4RRiYp9SLZqM0cZ+dHj34pzZzv89ryI/QZgSLsV445A/TyUdk21kLgfI4lnbzF06dPL8BM+T4255MpGxsypeVfm88/Se0XEMJgmp6RZ3PaHp433R70FMe2v7ZsTRjQOckQVTsJlNn6mDA85YfIN5fPTpkZ4iPyEYVfCBgWE1UYiABU+tW8Fp9B/prIUQKSvAC1F6Q0v7TfceMzmUNegJCv8zMCcSWv4fUhGcAR3qH7qr/4fZEPhafwNa01m18mE/ScRCa8RX67gGOBmxoXgbC09Xx2gX1mk77kd6ovvb6815+Xb+oFybygl/pEvj3bJrDSN3IALT8voJ/zUO1WtrwIDPLTNa5smxf80xri+/Jv2T7eW+vhl+brxBZ5QWovIGiSel+SlhAg7frU2VGBexpb4TN2TmOgaiKzwmvJdth1JvNeOILXj9YaVl968QM9n/pUUiHC0Oijqo+I9bEgtOaOtZGSbp7AizdwrDkgQFu4E++vQIeds8NOZ1jPpCCA5q9skjAMzQ99Ts+nc6NwKQXZNGeFDanfNN58X2MhDMawUyvu6eRa6Ivpvnoejc1z2+ACf5oXDhd1ZEx+V/3O/wtb4rSQPRf2yHWp++qZND8v7Jknc4DveQMAwndk2zS2wjc1h9S/9jkLLjsJHwUyvO1QvyhQI9IpXzd88b/7r/7B2DtpGQG0jYERb7Kg4RimzkF3kS1u/o1JRWEW8tHBjw/PQxknCTcJDo6X6SyEnJ3BSakOlKyGFq9AQn1ObGF3YHGptHxYrzi+Oo331oSTEWG7FbkWA1mfobSI7uuiZa5jZHDVqXw2N+EdO5VtMe3jROLCAGgTYPsFwHoXD/8vsFuTq9WsX2zgOghp0unenCgWJJgw9zQhTVqh7yLA3smkgwXbp2inJo0+KzCQBXH4bHT2ZOjMCA2epx6wz8hWVLRbz8Z2KuLJ/qSRVpFJRdF6PcfkUv+xDzmf2BccE6bBawJ7Wa7U7+O1OBa2oPuDC+YB5xS/o82e8+fiQDZZsHx2bWx8Hi1I7wFKhoXfFwAu8F8AtIIeWjCSv9CmSyfQDrOD5wc6PZ9SkdwccMwxbW68jorjsd/Yp3QseH+l2vC3NnS2X/0vY8L3dPhgO/m8GhttdtpcZURkPDXHdSjRgVxrkvdQ1M87PjJoAqDZLjJS6Dwowsx76rBguo4TiRrXVrdhaPP5cmaC5jjvrwATP8t2aUPQ9/kM7DMB6PwtpogOtd2OA+Q1JpqvvIbr56gBm3S8EvE04jEyJ/3okw3pC+LKlRvGgB4NQia90WmyGk0MyfgMEtFphMcR+MdBZExTNmxp+ASAu9WhASChsQ+tWhXVYhEnx/u4f/9zK3bHFF3qWbI9dLgIOFPuo92lw9pBpzvE9NQMXn3jdSwtryAzzfQdq51n7NF8voan+7voD1qYmU0hmYogGiMzuo9Bl8GjEerVFoYDP+JWRHHaACY6jmcnB/j0k5/j8HAPyXgEv/F3fgtf/7UXQTLWs/0+6gRyc+d2oGZatnNAqCVbR/78BIfHB2i166Zb+pW33sXdOy9Z2mqj0TTHmvOawBnX9uHJKWbnKaORsfT/fKFgDGWth0wqiV/91V/F5uY6pSRRLlesMBsZoLlcHgGQbU7wP2qgIfWtzWkMx3D71nVsrM8imSTbHej2gbPzHB7t7qDRqKA/6qLeKKNQyuHZ4b45Yy5QlgAL5S7ML2NxcRlraxu2kbKoGUEzA7RiTrrgaG/PHP1SrugkQdJZvPH627h1/ZbJOETIUhvBQPVqt4HHT3bxxe5DZOeymF9ZMh1Pc14r1NQeotPo4NneHqbSGbz56mtYmZsz1hkDCzu7T/HTjz8ytt83v0MA+g4iMVe8rl1rOyDg7BxPHz7A6eEzDAddJDPugMODfLlWN2A3lkoink4ZmPbd738PaxvzCKeA2jlQrzbxyYe/wP/xr/5PNKs1C0CsrCwbe5psyTKftVJGp9vCe++9h1//3vdNC5hA0YN796y4IIHIEYtGwo+ltTWsrm84HXMWwsoVjZlHEJZgDxmLdrAbDfD48WN89PGHOC+e29reuLSK+cUZZKcz1gdkEY/7Y7SqDZO7SMadk1kulXBymjNQh1IhLAb18muv4rs/+DXMriXhjznWfzAClE5q+Gf/5L/F3/zVDw0QJ7hP1tvszLydGyjtRJthYIjfj4QBCfMGIHMdcp7xUE+WN5nojWYJG5vrWFiYNeef2r4HT/dRzJXRbbTQbTcR9PsQNCaNC2TSKaY+7LU7t/E7/87vY4lBpixA+eVCwbEHKVXy6c8/xsPPH7nDeGeAsN9nACL7e0zZL2aiTc5hdMxp33k+o7NLRrEDDrt4/bXXzKFm//L8ZezcZgPHZyfGOKbMRDwZMz1YghuuwNPInHyikmwrHXer1RAKotPr2utkvyZSTlOV9tN0X+st61MCYrnjnGURkAnNvYmgLtfMzZs3jC3Lz+dOTm1NianFOhY8lDOoEEnFcPudV3Dt7k1sbFw2NmSWGrxBoFYAqpWOMagpO8LifGSaB8d+YzwzsMn70c4Ui3mEoy6TjcCTacIz8MmAVXeIOhmoA2B5bg5T6Wlz2smIZTt6/b4VVWz0W1hYWcLa5iXTtO41OyaZU8s3sDyzgvWFNYRo0X1Bcw44L9vDPsqdBvzpAG6/eQtvfvVVZGYzNjYHj5/hz/71n+H8IGeA7GDMTDTH0GV6O1nvZJ/7kmHcfPE2Xrp7F2urGzbutH1He/umgb73aAflfMECQmQom3TI5LxD5vtwOLLgERnJXH8MJExNuZob9VbTFaAc9lyhPD9T+/3IZKdMh7nLfqhTC5rBjCi2Lm9ie+uqBTj3KPeRzxmQmUxlLJPi2s0bmJrKOnJKp4/S2RmefPwpPvnxRyjmK0iEE8jEpzCbnUGSwTqCagHgvHiGcDxici8ra2uIpWLG2megNrjzlwAAIABJREFU8aOffGTp8qzVwMKo3Iubzbbdg05tjLIziTDS0xlsXb1kIC/nMmP+BKDbjRbuffGFAVUMstEOsX+sOFXAb9kMmakpk1V57a03Mbs4b8/Ea3O9fPzhz/Dk6a5pl5NxPJVK2xrgOSV3fI52s4NwIIq5mXkkI3H4hiPTIidBolgs4Pjs+EJ2bnV12QB8as7SRhkw2uvavRjUpm2gfAVtNYFHC9Al0lb0lEQKsvHJwObZYHo6Y2A4P9PuODkeBu+qtZrtKeYc+tw5yoC4/gDpqSyWV9YQScZNPztE7eAYn8XBAgRUuVewrhvPEjwjMFDL1yh7guEYrXoXTx4/wWeffIrdnR2zSdzTu60m6ty3ycoP+E0TOOIPmtQPmfrDodOCFBBCm8HCctS0555LRv+T3V0LqtF+cH5afZoJ+UO+kVhiAqHUb0bWqbnCdC6DlqkGBHND5uPU665weSzqCpkR3Cc4RoCN1yKTnEAyMwVCE4DbFfZzrF6eR/jDougEoAXYsu2u6FPbJNFocxvtjkkbUdd/en4KvhiQnEnAlwA6aKCFJvr+jklwtLsNA5qZqURcOBqjzEjI2sY+63acxIADqHgwpkPvAGgDIMcO2GXf2rl/MpjOZxsg6AGnveCkJDyMTU2geqIVfcG26zt5BmfPmG3itKLJWud9VDSQDGEDCigPwgAftcg7nQtJAL4mApR8WoFQ8oflp8j34vV17pdfQnk5A8HCLuhCyQzOa84RMYsNP+gy4ytoZB6uM2YH0l6XWex44guYT8N6DRMZDmWhyt+bXZi3uiocBwLQpVLB5rABXB4A2vx9Frwm2aX3XOJQhCThEwY0hV0RMp6ZLZAR5TnCFWzz+mm0s3xdPj4DMPyM/C8v+CPgUPgE+1XAnwAfntPkpwlMkg8noEuAkPpagC2fl0CWrY8J0clLNOL7wivkl/I1AWxsK4MpvK7aIzBMGI78QIF9mrdqI9ck5yHvK3BRPip/i/CnNSLQTgC+w2wcuKs+5Wf07MII1H4RmOT/8twp4F32i+/xusqeZvsse2JyxhV2JJzHCywKxNNn+FsgnAMWHatVvrrmiNbMl8fYstUmBDMFKuT/OwzieQ0yPROvoTFRBrIAd+FA6geT250woNWHwjY0Dl5wWAC8F8S1frc9xUnJGPYw0a7m37aeJwEj4Qq8r4IRz9vqiJwCoNm/8vkVwBIGwu+KqOZdH5pn6k+NjfAxzRG+zh/NH9lOviYgmP0g0FvzWr/5ukBVXVv4ldQSbGy5f3o0wHVPvabn1dzQszN+Ibuvua77mA2gbOCXZFTVR+pP7RnCWr5sR9RXIk5qnul+mrtqo2yT1pZhQJMaArL1fM3bDl6D/SRpWUnqiKTo++//6/9krOiLfXjCSOT2bQDQaGAdIU1hGaVu300gplTxc1qk/KwMPkFoNkzgHV8XAq7FrQXhXXgCWL1RDrZN1HaxRBX54fU1gBwUdajAZnfAcACr7qMDDwFSpYTwu0zT06YhUM9SfiYSEYzcK+LOz6czmQv2Kj/v1YjWYUwbtIy7jLXdLxazw4+MujYR15b4xWKQ0RGg7yKmY9TqTndK7eNkU/SRY8bPaQPis8tI6BlZjMlNVJfGI2PMdGJvZJubNQ0J7yPj6g6uTmvLVbh1TqwYrY6Z7vQWpaGt4ISezbHR3ObPayuCxBRwzh9e0747cAdtfkb/DHhhpeuJzrVAWrZJ1UE1F7WYvcZF1zEm/yQapAXEZxewqfQlBT2k4WztsWInLpVSwL82Kj4XFxqvw/RbbYIC0AnkaM7wu/yb9+V9jFmcTltfG+Azif7JGMiQawPT3NL81jwQAO01zHqP9xIj1Bvs8M4lHRoFQvM6Mt7uQMPCKjBtUEXLZfTdQcvZA4HQdHrUFn6f39HGp3vpMML3+F1lSOjwwvZpLnJu6HWtAx3+2BeNuhtbHXgVuJDj5tpHyRkWtIkiEZ8ydtBg6DNdxJWVDfh9ZPCQCRPCsBe1QoSxyBQSsQwi4yiSsSlMpRNoNgYmFxD2heAfjBEPxRAaA+cn1P2t4Oz0EE+ePkYud2w6w5c3NwyUKJeraNQ76JE9Hk2aji8B8I3NLdx98UXMzs7bhs50OW5opNiVSw7kHfuouV0waYxSOYez3JEFkzY3t3Hz2m1srG8jOz2HbGYandbQihc1m1Uc7O/h5Ggf1UrBAKPNq9cRisVRrTVQ77SNccq5M5VicbOIAbJMXT88eGYSACxgSObjzeu38Oqrr9p4GOtsMl8JOhEEoAQH5/HUpCASI/rGhD09RaPJ4EEA3//+d01SgfOChRcfPnyEfneAaqVuQCTlNcJBZmGE4AeLjLWQnZrCG2/cBRNpiKuTfd3tj3FCUGRvF+1OC8NxD7nzY0th3jvYuzio81B25cpVbG1ewebmVSzML6FWqZiTz7RMto2sLp7Oe52WsXnzZ3m7Pwsifu/Xfh2X1i5RqZESjMiXSqZrzSJU1WYdR2fHVnxobmHOsWkHXQNUaKcODw6Qz53jva+8g29/61dAniAzoDn21Pv+yc9+ilzx3Fi3d1+6g2DU6fOxAOLJwSHKuRzOT46QPz1Cv0dphpiTJQoEUSxXjKlDwGVuedHS3V9/8w3MmhQJ9bkrBoATYPjgr36IaqWMuUwGCwtzxoptdJuot5so1csGWv3+H/wevvO9rwFMVioAR3t53Lv3AH/9F3+Jvf1DZLNzeOvNd8mNMkCatuD45MzA6/VLG3jttVdNt5U/BIfLlTo+/fRT/OxnP8WDB/dMuieTYmZMyhju7Oduo2tAO4EZslVZFJJr9ov79yx4Qcc0FI+YBvE3vvt1LG7MIRIHisUaivmiBUye7u7hj//oj3C4f2TMO7LaCOBZwalJhhcd7kg6jch0Gldv3EQ4yHUdumDQsVBm4fwUh0d7iEcjiE60FgngV0pVS9XmnCdDLZ2kZEbb2H8XmRa1qhX6e/+bv2JFCZkSz+AAi0rRoX58/4HJcJTPKyaTweJxBC79BBzYn0PHbLWiw31X4Ii20w6JLMBXb6GYzyMw9uHO7dvYvLxtwP/p8ZnR6AhunuRP0ex3EUvEEAgHJpqyAXPieX3eNzvjiAXlasXJo83OWCHL3nCEVHbK9Oe5dtkWas+CKerZGQNwdx4+wsr8igGXLCbFjCRmFLCNBK9p1wks0Mlm9kGd0itM1bcMoCrCqSg2bm9jfXsTr7z2hgWFiNUNBsyG6Rp4ykKERwf7Nvep08l+om2g3TfHO+TD5tUr+MY3voGFhawxgSk7dO/Te/jwhx+YHnOv3gQLTc7PzhpoSbCdmSAR0xodYv/wAKVGGbMLc7j1wm07w/Bex89OcLJ/ivnMHFYX1hCLJBDkPO25M/GQTpcfKHfLaPua2H5hC1eub9v552z/BD//4Oco5Uo290KREDp9Sh9MmG6DsWVNzK4u4O2vv2sFYqem4xh0qTs6xOnRKSpneTx7/BQPPvvCgCkGJrhHak+kJjcdP2MBDtx5XOcJ2gx39qNsijubcV4wJdQy1aJhW/Nc661uywrxUgKEgQAGHerttskZWXAi5IJJDNbxTMm1yrlazuXx5NNPcf8Xn5qmPH2BIMLG1ibzniAlbQLtKovC3rh1A0urK8ZyZ9sJGu/tPjWpHWq/Li0sm63gfsw1wiYTyE1SaimTwvrmKtYvrZltpa4xWeWUJdp99Bg7j5+g1aRkk2NaGeuYxa8iIaxvXrY5duX2NcwtLaCLgQHDPMc9ebSDj3/2IZ49eWKgMHXYp6ezaDTbFhCs1BuYn1vE1ta200oH5UWGaNcbyOVOkS/kDPxiijHHfTqVtmdh4GdAZ2zQv/i/Obthl1pLII/2IxZ2RdYJejOzJBaPgIUBCUBPZzMGyvBZCTyXqiV0GYFlEa8AM3SYecUig32Uq3ULkMYTSQOmp+dnkZlOIxTh3qJUYdZWYbC2b/aLmREMQnDdm+bx0Gea5I8f7pj+PwuSMnjeazbRbjUQIOOxP7A1RAYqQYVk1BWG5ZlDYAF/sw9IWrq0ftlsx/HBET777DOUCuULIka70TbmvXwSk91IRF0WQNNlVvJ8RpsqrVgyopnNYmdsyo5M/NRymTrPDdN4Zm0DMqFFzjC/k0H9NmsxMLM2an1P8g3hdSN5MJuIWtTjIRKJuM3dRNJltLEdJAeYn9tj4TX6S6wlMDAbOb86j9XtFYyiQ/T8TQSSPvSDXfRG3E+raLSqGI1ZzI4MtqCBuTz3UYKj3+3AH3jOgP4yAM3gpgE6k/opBNBpewTehCZn6Atm3AQEkoSHAgMMzHmBCUonGAjWcTqsZEzb2b7nGKnSDHZsdR45Jz4mXD0VkcG8oB8/JpBTPqIXtBDwJmKQWPLmV3VcFrRdbzx2AG4kbHOI65TvWXZx3QUhuJfPz89jY/OynbFY2JdZdyKaKTWcc0BkH95H/uvc4oLtN9y7uY4L53mbP7QBwhPMnwyzCGbbzlXyh3l/2Vq2k2PDwtnsR6/cpeQbBEDbOegi+OEK06rP2G8Cn7z+lbAC9avWinxTziFhBxoLftaRxlwmqgHNk0AL28Tvar4wlV9zS36bwCSBxMIk1C96do5xs+Uy/NS+C5BlApZ7QVG1z4ArMbYnxQi9wLeemddy5C3H0hZopz7gb+FIug+/6wWkhYXofQsWTIrecx7SDur68nu91xImoT6VPy0g1uvrOoLiRCJwAnDyfa1fgcDqRwUOFFQQCOoNMlim4SRg4R0ffsZd7znYru97x4J2SjiW+lxzjvenXyIMQd8TYCiA3YstCATXGKptzLyTvbVxmgDSenZqyHPN8p/hNgzotRhsdv65dx1ofYnEyM/LNgj0FV7kJUOamZrMK4GkWrPeOS18kb81V4RvcN0InNc884LWwir0/HpPmIawFb5vdnqS4SEclG1UPynApPWuv92cfa597fA5lxFzgdNMAtq8nrAtfkZBA9lf9pfsj3eeqX/4nj7rXce8J/95g2jCMfWs9kwTiSYvhix7w7bxWdgGrlNeX2tNJEvf//RP/9HYdcik2uYk6sXDn6W4U+NrPLaDkSKINph0mKjFOaHRW1GMwcAOqLwJN32B1nawmLA8ec1fjgi4qLwGVouA1xVYqMkjcJDfV2Su03EaRl7j5B0sLVQNstcQCaBme7VxCOTk9Rxw+Pz6fI/3ddICNUd3D7mibppYArb1HEr3EHiu67qNYWAAtAyEFotdN+gWLN9TxJnPr4qlMkZMJeSPNhT2lYB+Lfi/TeqC7XHsaDfRTH9s8sxmVHi0m6SRsF18n5OI/7zzgO3wAozqI7bbgeVuLnj7l+3ShOQYewuY6KAhR4pAkzZIHXwEmvJ1zitem+9JBoTXZDv4t2N7PddiUlBABsGl9Lt5rMUmA6GoMO+n5+azSNeM/ZWIJ5319LnFLxCUL7FN/B5/eOBkn+tgwD7kdXgNGWUV6lR0j+uH7eTrOszIGGmNeQ/9MkR6Dq01GQQdKGQYBPyrTRp/tk2GVeP2ZQD6uQFWAZXnhx7XxudVZzX+MmDuYOHsCdvPPlMbtU41ljpo22bJg+AkZdLYjJ4iB3pfwLLGq9lwxUP5j+PI62oOuIgldcpHBkAHAxznFEamC01ngbqrCQOlfYhiNIggFJhC0J8yCY657AqmotPIxMmcBAq5MfK5AgIjP+LBCAiXVoslFM7O0GExtrNjlCslA0XZlsuX1zCdnTKG4MnxqRVIS6SnkUxPY3llA9vXrprWbiqVtg2dALTJRHR65kwRKOUBtFA4swKH1VoexZJjl/Jw/u7b7+OFF15CrUo77pwWpqLSC6NsQLVcwPnpkc2vaqOOhZVVzMwvWGEzssfocF/bumZyFARk7DAx6KPRJmhexs7OIxvDW7duYTabNaeRrGfuBZKfoW4smSrU9ptfXLAUbr52fHSKnd0HBsi/9NJdA7HpbJAVR11mOqcmnxJNIDs9j/GQBy0mQYdRKBRt/mxvkzUZhs/vQJl6q45qtYJmu4FINGQFCAuFPM7yZyYH4tiDjpG/tLSMV195E6+/8rq1icwV/tt59NDGgwBdIhEzh5QgGAubtVodbF66gu9+59cdWDKmDncdVRbkalSNmV5p1KwwFoGTxcV5A/6GLPhlOpYOeE8lYvje976Ha5vbBpA2621LoS4Wy3jy9Jmx6iiPcPP2DXNYqRdJTWWyZvNnR2iWi+g0asaiIr2NBRzt8OkLYMxMgVgUl7Y2cYm6outrWFyeQbHoMm1YIOzR/UdW4O/k8AjRsUsnjiaiqHeaKDaKKNZKlqr/h3/47+HOK5fNfrEoF7GP8+M6/viP/xiff/I57rzwMl649ZKBNa0Oi4Lx2U+Rnkrh1u3buHP3BqZmHDud7HrOCQJLP/vwJ3hw7wu0yAAd95FKxDEzM2fAa+60gJOjY5vzZCkR9OI6PTo+No1qHuji6YTJPVy5uYlBsIdqo+QCdaWySYBQa/jeZ/eQOz23AoaM0rNwHAEAutPck7ifza4u4YU3XsXbX/0qpqZSVgdj2IOBDQ/v38OHP/4xTg72iQjC73PBWQYv6LS3CYZaICyGpaUFq5lRPM9bAMqCqN0OUpRDWFo0WRSOCR1rMthsz6tUjV1JiS8CObFg2HRWyTKkrAcBRV6bIElmesaCsWT9kWtdLVWxs/ME7VrDGK+RYACbl7YMMCnlS2h0mpZtcFrKodJqIDmVRmfQsWJmyVjUZHVG/R6y6YxpTtO5Pi/kwSKFsWQKg4DPJCaWL29gY+uygf75s5yx4CkPQRkQAv1nR8dIBOO4tL6BbCZr+/g5wTjOwUjE9Hs5XtSfJhDCII1JxhEgL5fQ6rUwu7ForOM7t+8ibevQFQMmM4/scp4hWADzi88/t/mxurhka6aUyyNXKlghzK987V387u/+Lli/t1kDapWasYaps/5Xf/5X1teb62tYWVo2oIEBXU5mrpliuYqD40MDhVbW17C0vOyyqbhnV5sonBZN33x+esEyJijXQzusbB8rFBwe4aR8hEqvYnOfzOpEMIFyvopOq2N2NDWTMlvAH9sP6y10ul3Mrc7hq9/8Gl68w2Ba3Jipoy5weniKWr6Ew70DfPKzj1DJFy1gQPCM7eZe2GjV0Rz1rX8ZiJJTrDMCzxzEODrt5gV4QuZgMsnrhFFrNQyAbvd7xiikPMqly1vw82zSbNt8INueew7lYWhzM/EUMgzchMIYdfu49/OP8OD+F+g0euh1euj3ekglM0hS9iqesLbyrMw9Z+vKNgj8EIBmIPXs9Bw7D3dc0DYcxqXL6xdFlWkn2X5X9yNuAP7MwrQV752Zn7GaAsweLJ2XrTAfJY1Ojo9Na9lAAl/Q/I9gNIz5tSWsbV3G5etbWN5aA9VBCvUGWo0Gdj9/jI9+9GOcHRzZd69e3rKAb75Qwu6zfXQoY7G9iRsv3AEZztFgCJ0GCwufo5jP4fj4EGcsCNvuYdjtWfFF9g1BMRoUsq25/smWpXQIAXix1mhLfENXZ4ZjRxCV55elZe6TKQvMmZwY10u9gs6wh/iUK1BYJ3CLodkF2hMSURKJJCIs5OD3WdHXcNQRcxg4JiBp4NtoorPac6xWsqmdoxk2+05t8mdP9/HRT3+Gg71nVmCwUS6jVioiFAwYA5y6xGlKJcSTGHbd2VkAEf1EFa9n25nFxf02d3JmGUYMHlkAhEGM4RCNmgMemcwfjfDMHnbayCOXYu0IHG48HUEmDJJmWFyaGUhcq5wnhaLT4GVBXl6DmSL0aZ1/0kO31TW7zeA9v7+0uGJrmfaU9qpaKXGXQ4Xnp1bd5q+TWHQSGK2mYz8zSMksAGZcUB+/OwSWVpewcGkBvUAHg2Ab4akQOv4meuMmEByi3ihahV1/gCeEEVrtpmUBjQY9hFiMk7EhY3BS7+KXGdBRsvU9qeoEoAXIGJA7ScsWMCYwx84GEx/TzskTKWj50pwP7E9j40+yRtkGAUyxiCP6MFtD/q3G2IApFi6R3vaEoS0/ywtacOzla/F6AmicD+DYqwIZGaDlD2XadC8Rmuib8Hym+lLsBwaYNmlTFubtOhx/BveNWT8BsROTzBieS9UWtoEAO4MkJIGYj9Hu2NmVMml23pkAnsx0sPnp8au9/oRIR/QrRIrh+waWU25uotf9S6DiBEhiv5hfF3junwos4jX4HWEAHBsBRRpDAVJi+fJvrUX56rqOAGjuPfy+BR34nCOHveiZBboJ4JbP6L0Ovy+iXaHoZHH4IzDSC04K4NK8/PJ9eIYW/sPvKTghPENzQ9f39oF3PnpZ3myHgEV9ntf1jhXnkwGQvqDtxwI7vRiAMAG+xh8Bcvz/RSB58mBeUF/PfIExTFjwAt+EdbFtXgBQfcPf8sV5brSz/eRH80g+M8mL+qz6UePpcBOHr+nZNUYCA8lE1rMJ3ORnRKTwAryyE95n1z2Z5SPf3ebqJDtHuBwDtLQjF5kVfRdQ4j89i8ZYQSLZPc1pL1gsgNcLEgsE1TgpUKfPCHTl9bTO2FZeV/fyBm70uS8HURRA0Jz5chuEJ9l4TrTzdR+NuXeMvd/n6+553XzT2hL+ov5k4PRiDVuxWbeO+d0vg+5au5o7stO8loiWGlt+n68LV5KNFwanvrjACpkJOwG+dR9eS32g9SyMlp/hNfi3Eaf+53/2X5oGNDc/65xJQTwXBegiTNGqiXEhY+mChRxxkT/+4wGbzj0jkEpVEAisCBQ3Er4mQyGQkJu+rqPolBeQZTsEwHoNrBB0VgxX5ElGhg/HiaTOEwishSwDKaCN9+BnaMj5ngBzGnEuYAGkTjc0axsLNyubxCMXjeW12U7+iIGphcDP8Tt8n8/I9zlAxuwd9i/kATRoHA/+qHCfIpxso4A3TaY22ZsT1iz7h9fm57hZs1+44Hl/LQDvRsD70blw/eGo8uwLG++J5jP/dgxjJ3/CNrHvvcaGn+ez0bHTvXg/tpUa2wL4FTVnv7LPeC1+XgX+5DgJvOK9M1Zsxx0SvRE5AZd8Pr4vKQ+2UUUJNc5acPwt4NYdZoNW3EXPo41G892qKE+iQFpAOkBdgNNhFzGjJqEWqfezOizykCxGNF9jHygbwFhFk0iv2E1sizSz1WYZXRkOzh/NJ/7WPPfKUGhTl2ERm5/tF3tYG58COzpwcmzYHhlIb4TYoscWoHD6PzLWvDefh5qH6iuuH8lp6CBFZovup3WqNmocZCMMOOUhsdu1tnB8FQji3wpmsH+1xsQ875HtM9GX5r01N8SMVyqqGNDRaBKdNgGGgTGiQ+G4AdCDfgD9LtOnZxENT2NudhVb69eRjcWZMW7p9flcA41yHVGydUc+1MtV1MsVDKhB2O/iYG8XzUbdGBfdXhubW+u4dGnDUshPz/Loj8am6Z6dW8QLd1/EwtIKsrMEoANIpV3a7NMnBPGY6j62YkRccywMNBi2rdAe/V6lM77x+pvAOIxWo4NMmg5bAqMJy4TMm2a9jLPDfWPI5csVLK6tIJGZspRupmgznXh1eRWJeNiKMQaobWrj7hzOew/vOR32oA/xSNSxHOt1YxNxfXI8t65cMc299BS1tekMO6kMAtiffP4J/vKv/szYNy+++KIBjiyA1GDBz2bHQMOXXnoFG2sb6LQHaLd6GA98pk/NYl3cj4KhEYYjx5KvNasGbs3OZa0Q1MxM1sCge/c+x97enkkCVKsEyYsm6/H++1/DS3dessM0bRAZ5Y8ePDQm6Xg4wNLCHMbDoSuoWa7+f2y9R5Ok2ZUldlxrD621SJ1ZVZlZIksAaDQa3Y1hszGzI40bkjZj5JLCZscFOTQaN9yQHKNxwyV/AUkbTPd0NxpAQVRVVqUWERkpQrt7uIdrLWjnvu9kfiibLCuLCBff974n7nv33HPPxdlZyYqT/fhPfoKZqTmEwlF0hzD2Dpne7BsCeXuv9owFbNrCEUrjdDAY9FGuniN3emzBgX/2z35uoB0dcsoaDIYjuz7tMZmHp8UCFpaWMD7hsiBYPDJ3dIjc8SFatSqSMVf4lWMVCDtZKBZii8QSxmImAL26uWYANBmNtjd2ula07NXuC5zsHxuAGeg6Ha/kWArlegWVdgXVVhVT89P4j/+T/wgXLm3aYaheZREsFucK4stf/xa///J3WFvZxMbqNoKBiDHRzkpFnBTypqV65dpV0/6ORgnCcH10jEXHcXr88CEOj/YN1Gg3a9bXTL/nflDMlwykHx+btIJBDMJQy5Rrl9d+8uSJjfH80iIa3Sp2Xz1BIORsQL1aM0bh5OQ0xrPj6DSZ4ZFAr01AY2i2vllnIc1z01Nf2lrFn//T/xBX3r9iMReqAzXrQDF/hje7e3h07x5ePnuGHs8Fg56TmJqYsnR5arCzXdSxvvXhbQOQyWj++vdfmyNsB/9wCJNT0wYGKUOA69VYH2QYE2SamnZSQEHalzZK+TzevH5hdmxyahxj2QmTP9jeuozl5RULlj1+8AxffvlbK1A3PT6Bg1evTPZgaWHB+rfd76Ez7KJQKVqBPyus1u+g224hFgoif3yEwtERMokkZidnXaB40Eet00J3OEIXQ8yvLuP67Zv44JMPMTM7iYODE3z91Vd4+XzP2PisD1ItlJEOxawN8QiL9DC9OGq6nmQH0g41ux3Tn47EI9g/em2ZQFzvxULe+juSjpuNmJueN2YmNahtjyAzatgzUJQp0r/5x1+ZVMO1i5cts4T6tLniGUqtc1y4fhU/+9nPzN7sv9q3ABgLZxIwJYh2flbEF599jhs3ruH44Bjf3P0KtQqlJ9o4ODoyYIxjS+1dyvNwHpmjNgzgLF80Zi8DIe9d+wAXL1wyvXXaPUqpUMYmlgjhvFNGqXGGaCpmNjmdnLCCjgQXCeBPz09hbnnWAFju569335hNSk/QDv3AbCQlCxIJFugBDl8eG8jOdXrv7rcG9pO5zYAc28r5YQUlEwGsbK5iZXXV+o16xLw+n4FBKwY837p5AAAgAElEQVRFopTn6vQs+8Vk47x6HL3RAOfNKqgZRfbzD370Yyv+Rybu3us3lgVDRizbGQsxQNK3gooshEmmL+WTXr/cNWkFc6rhZPGcju3IgFjacNpzs09zcyYDw8/GEnHLcMnlzjzZmq4FKhl0YfCO7aeWvGXMZbMG5mayKQOgF1fmDYDmOFuBuWbbxp22u9vqGnuVz0hQPZFNIzGWwcXrl7F97SIml+aQGA+hVG3hlMVc3+Tx+JuHFiju1tqYGps0NmO1XkeZescTGWxcvoiL169icWkeURbTZRE+fr7ZwP7rN3i18wL1cgWdWgu1Uhn9Ls+8PQs4hZIxxNNJLK2vYnljBRtb62a/CBxYTYM+g+AshNaywoK1ctmkrShLxICsOcejvgUFWVh2+9plZKYn0Ox3DeSmXeJ8239zZE5/MpFFKpvB3MKsY2amGJhwLEkCq2Q6G4Bl7OGh7fOUQ2GGFAM7Tv7lAL/+5T96ms9kPg8xaLUtANSq11BjMfpozGWTtHoWoOW/KNljgZEFtLj/GzubAYxKBa1m24r2sm9jYRKGXP2NkNW6cCQQV0elZXsnbeIkMzDGx40ExKAPCycaIzqVweLiss0X51vUkS/kcHx8aH4o8bRU0hXtc4GiIfqdvj17MEg99XlcuXIN29sXEA65tfTyxS56/RbO8jkUiznLgOKeLUZcp9O19UD7RuCadj0SSyEUTiDGugvZOOqjCgbRHkLZIZrDCgahForlHMr1AiKxAGJxnlcoU9LGOYtrktQTCbvihEameAdA00aaXxF0IKWBZQRrffrV5g94QK58t7fglleEkEFXO98PnOMvH0KFwwmoi4wkP4tjEQk51h3HWf6t/Ezz41sum4OviQwmUMUP0AhgEtBsoDe1wn1AB9vM1/g9Zg4YMcZL3ebv9LvZBhFZaGO4F1BmhoHStY11wyB4Tdpk7r+0N4YnhB0WwOemHyuJDNpB9jnr13AeUfqK7zFAKVDQAF4P/At4kp8m3eUBrqrdw+fn9dl+zleOm3wr2ieNifwsAX425jSWHuAtIE6ADn8qk1dAqr4rkJH39BcVFIYgso0CCsJY2HY/4EvpRDf33oGcwgh0Tz6nQCX/sxtWEHD1jPi65oF/vn7/WrqP2smMIvWPAqgCkPkZl0Xt2szXZSv8YJof1xEu4QdjNe/le/IzAtYjQdqhd/Id6ie1jz85BvJxBQAqsKA2mU31SS3ob72vMRbwKfBcoK/aqParD3iG1PgIS/CvHQbcNBcEwArDcaCqGwGOiUBDm9ce+Eibrv6lDRFIzjMh/zkw9F3hQf7Oz8j/f/vcHtCqNviLixroHHbZ7WZbuM4pkeQBp3yN7721TZ6igT7r8Ml3bFz1keaWf/5qzvIZNa56BgHQAkH5OvvZ4XwuU4LX8mdmCBPkd7UG+B1hhv++Nf1HgGzQKUDwn/pM48Mx94PIf4ypOe1n/tO6EC5ldjb4DuPUXNT884+nySh74LTmv66reaN7aF0oK91vj/xrVPNP4/j9NgrM1rjpu9pfRKY0guX//a//1UgGkwbegZ9DOyywAQ4JDxoQrUVoHTVyi5g30wZFB1/AJzcNDqRtFt7kl9FXxM4ioqS5eYPDn3yNBy9tig4IdwUGNYGkwWxgmhdJF/ou0FEGWJudIlu6Hq/BRcZn8xsFplfybwHpfAZFTy1qOjFt7TAtMBZdG7pJrAOADIkWAj/La7CfVACNfSN9ZrI4+I99yM/yfx6i9LsARl5XusQCsHlPMlUUZRBwJ+PCgynf43Mak8JjmvqBfuqqOQPwLoXTItPeAUQG1HTJvMip6zcXOeQcEBhsQI0HxPA1/p/0mDk6rChqRHDVqneD6dOOMck28rqaM36jE/Oi5QIjtQFxDmjj4zjxOjyM8LvmCPp0m+ww7zG2tRjoNnHOCLiUMWMf/NE89VgI/J4MAvt5OHBrRCwGGRtek32j67J/aeDUHn6H1xcozTZrXomZ/BZE9cnH6DUVMVSf+Y2aDJDWC9ukjdUfGefn2EZeS8ZYa1BpSpyLfuBb64z97w4j7jnZbwoU0fFjmiQ/I/BZQRX/4YevEbTwH1L0vtgR/rXPNipip0MlX2Nb/Qdb2QpLke8758a/xtlebSIEioKBqGOeDRjZZ6E+FnBiIUAWholgYnzOJDfK522M+klMT61gcnwJS/MbmIhPmPZkt9E31i4r3QcHAfTIuGk00WBxuHbLQGLqTBbzOZQrRUsVnZqawMrqks0Baty2Oj0DvMfJPL5yFTNzC8buiEZDoJ9Ch4Vs0kZ9hFKpbGxhgpH1ehXNVhWj4BBjnr4m+41p+WT/TI5NYW52ycAV+jhcFwTi8qcnqBQLGLIoYNRp1waY8hVzKTMXL140PcREFDg5KZsckwU0Bo79SWDi8bNH9lyUzCGzi3OOc5kp9lybX/zoT3D58iK4B1drQKMxQrPlNDpfvtrFk6ff4dXrXRsjFx2PmxMcjcRw8/1b+Iu/+BnWVtNW2Ou8ALzcPUU+XzCGPdd7oXCKUoWA3wD9UQ+TM2NWlPDzH3yGlZV51pbEq1dHVqiKc4uOJAEnpvRyLVLLmcAPbTNfJyhRLVewODdrQHY4GLT3nj15gjev9zE5PoPr19/D/NwSgqEIhsGQsUa5ljk3WdiLBdYYYJhfXDDn+OTkyDnXQ6b89czpYbEqK8Q7DKFVZ/GIEVptBkFbGAWCppWZpGREImEFG8+pN3rwBtXzoulybq9vGDhH96XZ6aJYOve+GzIZEILXC6uLVnxraWXRpRmTqV06x9HBsYEMqUgMURKlhiOE4mF0h12UG2WU6mXTtrzzg89w6cplA38IwDeqTUQCYbx4uotf/+OvTBd1dmLWQF7WQigyEIIRLl6+hHky/eIRS6mmI8+aApynTFfff/3SGGflYhGjQQfV85KBDATmo6GEjcPK2ip+8pOf4Mr1K8Y0475CgPzu3bvYefEc6bEsYvEwnu0+RL1esTlHPdFatYmpyRmToLm0fdkAD2P3DYc2X54+eYDjkwNj66cn0vjpX/85Pv7iM3tGBj0IsO88e47cwRF2nzzGKYubkQ1ac0U3WZwvEouhWK4YuPXFn/4JPvvBF0jGA2hVh/jdb36Lf/tvfmESChzfhYUlc3BpbzjnuYcTXONcpOO8uLWOselxHL85wNHhPgonJzh4s2dp7sbSnp7F+zc/wK2bH2N1dc20Jo8OTvH3f/8PKByfIjyEgWFc1441mTU27CA4xDAWxPL2BjYvbaHb7xqQy9oeTx7cx6Nvv0V0FMB4ImugZnpizPqg3GqgPexj5cI2Pvz8U1y4dgXTSzQ+QOlkhG++uouvvvwdTg4OUS+VEesHkAonPKmehLESyYYJhsIo1dx8CEdDaPXbNh9YSK3TrlvQgedFsjUpv7O8uGY2hWPAtVQuV5DKpKzoHPf0hw8fol6rYWl2HtlExtimZ+clvDx+ZTq/tB20VZPjU3Z+4P5APWMdlk0LPJO069Pecc9gfzzdeY69vT0b28W5eQdyjZyzwELbLB5ardXwwQc38Zd/+U+wOLeCXC5vRRBZKLB+XkQ6m0ATLbQHLSuQabVJKKXRpiRLBqtb61jZXsGFq9vGAi4WzvDlL3+LJ4+fGei1tbVlADRlZQz4HpHFTXC7hvvf3MOTBw+RO6TNegdwEAzroIdhYoSbdz60opxGvEi6jLqjg0M8vH8fL548QzF3ahrjVG3nuV5ACZ3baq+NsalJfPHDH+GzL75AciIC9IDcSQUvnr/Ai509nOXyaFQatqdlkxlMpLOW5UPGfbFatAwTc27J9k0kbLwof2PSN+kxYwcT8GdAgAC0nS1MVsBlGzDNmGzeUCxoshGhSMBsFa8T9lKaLUiWjGNmfsakKYzdGwRqjYadMQqneVTKZZPHIauL48n/eW0Ct1c+uI5LN65gZnkO4VQYZ+UyqqUKjp8d4Py4iNzrI3QbHcTAwCnlUQLoBUbIzE9jYXsV21cvY3xqHLFIEKER0G22Mep1UTg5RfE0j9zBCc6O8ug12pZezP25ScJJMo5APISrH9xwGtjryy4DqVnzwPMBkrEk3rx6bfOJbP3xsTFjnE9PT7qzJQsaUu9/Mout65eQnBxDG30keG3AinyenZ2bXUqlxhCifF/K7W+uyJmT4avVCQQ7MJOFPMkqDydiLosmkUI8Qq3mmhWAfbW7g29+9wcLVmWSCUym0gZ2l/IFG0uOdzISQ6/VNfDcmHLBgNkt+nRGqOh1EYvGTJ7EZCv79BuDSCWTmJmmzvUUxjPTTnvf00XO50/w6vWeBcXpH3BvdudIykESvB2Ynv/c3IIn5REyjeyTk2MrzmoyCkFqDLvsOtpZk8yw77JSbMiCSdzDN9a3EQ4lLCj9/OkjkzKjP1Y4OwUrxnLfEkDB2kAE00csQjk7bwA464WkM3PITk6gE+wZ6NyP9tAJ1/H6dAdt1FBrFtDu14BQF7E4AcehAewM0HGdjqdTJsHBf+ZjmU73yMlz8Hw9dAEDBfQJvIoZbkHltmNAyt8SyKAihhx/A2C8TGb5AZLc4H4iX04Aifl0b/07l/nKImL8HD8jEpkBVH0HKunMLdIUXxMwKp/B75/ymQy49IoV0xYZMBZh1nHLZKfEwuS15Auypxyw5vTsuWeRpLE4v+CK0/f7VpCUez3tDNtrrMawA9rpz/ilNqgxz32TAVw+pySyLLOFeATnOVNrPJIN28bzM9sgMpj8LflWAqrYRp4D/WClH0T0AzN83cbTA1sFqrLt8tsF9gmEla8qUNDNdcdEFR4hMEhjZOCVj7FOCY63QQtfmr8fNBemovHTnmoZ5I6v9jYL2oIWfN1j07t57SQ3NPfke7FfTGHeA78FkIqwx77wkwT9QJkwF//zyeeWby/gVACnMAPNc16btWQ4bgKC+VnOExEntZ4EWAsPEZgqf1ngn55VwKQyE/zkOd5X48TP6fn9YyQAmhrnwhC0/gQU2przUht0PYHLwgMYdBOe4A9SaVwENsrPVn9qHPkdP2DpB1c138w+eZJrklplMFSgsuGGvXf1qmz+eJJVIizKRqgv/GCrn7ipMZS/r89rLfhBVvUTP6s5ITBanxNR9fvr423/eWtSjGCHeTjFAa1L2SPNEfULP8dsX39AwG/L+HmtCf3UGud+w/d1P81h4TQK3AjEF4Yi4F3jZGcoDzDXmPvbzTOa/pZtsDOot15lw3ldzhURJWVj9KwaF/Wj/tb8Vjv99skIlv/n//wvR8aMs1Qmp8nC36n5yX9KtWCapwyrdSIVMD3DIRCQE11OFhvrL8bG7whUMhDDi3hwovI6XKDaxPhd6QgLuFLnsCPYqWJmBrwUDhkv/wKScfBPRC0oPqsDLp3hf/cZ97cmLTdB/q50AW7Yjtk7dGDrwLFEtfkI8Oa9+bsDYZ3uHu/JDZADzL7hz0bdMefELuVnJTXB74uxwudyqYzuQKAJwdQ7P+We1+Q12D4VrPED5ALGzfh6DG+3mB17VGCjAGgtEh6adRBSRNCxC9whjf+rn6Trw3vEYkqjc8Uq+B77mm0UGCsNcY0h3+f/6kP+ZCqUgEZFddW/Yt3yb4JFfsBU46q5rGtqg6WUjKJZWiR6HhXd9IOdAnMF3va67iA58oBYGXkZFAHmPFxq7NQWtk3AlTTX/OuQ/e0HmNnfvD8/y98l4aEDqAHiHpiueai1xPdk7GWQtGlqvsmIaZy/fzCVAVNwxB2EqG3n6eh5hzYGWJimKACebZUh1cYsVjwBR//aVQCH/ajDF9snw6roOt9nXyhYpOfWYU+fD5FlYxXG36Wn+PuBDgVZAHQ6CTwTgGZaJllu/Z7V7EM2M41kfAqN+gCBYRpjWTImlrE6v4lkcAxBylvQEWu0MeoOwUxLpiO3Wayp1TYmWqGQR71RtvTVdqeFRDRiDMe39qjRRb1JFnPPmKzX3/sAE1OTSGWypuHKAn9WhG/g5EvIOs2dnqJ6fm46ztXGOUajITJZ2gYY+5JFrVYWV+zzdAQJAg96wOFh3lhJBKBL+VNz2ManJlGuVNAPjExDmH22urqKpcVFcwYp12CHlJHTjCKDjSnDJ4UjUC+XrDA6VtxUXBX5rgGKn37xhb1GB5Brs1J1mt3UvX7x8jlyuVcolguWAlkkq6zbNR1Ppu5e3LqIn//8nxqg2O9SC72Ko8NjYwqTLUmgkp8nAH52lkejXTMpiUtXtvGf/ef/KWbnEigUOnjw+JHZQs7LRCJpexTbYptzwBWHIhuNjjJTTrm+tjbWsLi4aJINdDhYrObxoycGyHCuxKIptLtd0/Ydn2TAy6sEHouaY8W5y36g7MaDB/dMemVsgs81jmg8ZIwAC6ZQdzjCfSgEOgN0ktOZcQwHdMYipgfOQ36rUcXJ0SHOS2eYGhvDRx/cxs2bNxGJxk3mIJc/w2nhDP3eAOe1ihWYS2RSpt/Lol2233rapft7b4wVOjM+hc2FZVCfLchiioMuqp0qDk6P0B50sHlxC5evX7W2UXOc2VFM0T54+QYvnr2wNOWJNLM3YsZ+G1GTdGIci2sryIxnzEHMZJmR42SYWk2mYh/h8OAN8ienpsMbJ7heouPftvkSiURtbly9dg1/9fO/RiYTQ7PdMzmHUqlogOFp/sT24HAEePjgroH8BkCPHIucY3Px4iXc/vAONjcumI4yn79aLePF7jM833mMnd2n6Azb2L62hYvXLlmhNedYjwwMJlBfKRTRr7eMAcjCdgywZMYnLPW31e9aWv0nP/ohbn34ITLJtLGCCezf+/a+AdBknDMtns4tbakFfmp1mx9kaV64fhkXbl0zAOO8kMfjRw/w8Nvv8OrlC0vPtnNYMmmBpEtXrxn7lqz5VquHRw8emVRJ8fjUwDBqr9NuM+BLBiRBt2g6ibWLG5hbnsdg5AoN88C59+wZvvzHXyJ/eIxkIGrO+/jMlOny1liMKxrG6va2getrF7cQTzuAhFvy3u4Rfvl3f49nj56iU60jMQgh0CVTKYmJ7Jilt48RkOn2kD8/wzAYQGYyi96Ile6DqNWr7qzRYGDmBPn8GVYWVrCyvIwFT26FetSUzBmFA44xyqyOasOAW9rX8XQGAcpwnBdRKOZRKhctM+3G9ffN1nBtk/WYGR/D0vKy6RiLkcY1z88wuyMSC+PJ00dmDy5uU+5lHvGQcw47LJJ3sI979x+advfnP/gB/vIvf2ZyJw/v7+DBdw+QPz3FoNNCJB5CJBPGINg3AgYLNI56IQtMXrp6FZevXsaND69hYXXaQNc3rw7x3Vf3sPN0B6enx5iansDm9rbZGx3sk8zg6w+tYOjLF2TYuqwSBaAJlLeHbSAdwp0ffYqf/NmfWVAmngpYf1UKbbx+sYff/fLXBkI3qzVjJtO+8To8V/R4ZknGkBrL4uM7n5lefDxFLXIC4C3kjnMm1UMWNaVXSrkzA7ITkagrCh2NoNqto1wr23ofmxhHeixtNpVa5OViGbFAxPZCB4Azk2fcmMmcqw3u6x5jvj1oYxQmIzeOYNSd8bnvRwMhCwpRH77Nv6NhY9QnkhF0qJMeDhqTnRJNzMKhnjQDGywmSGkE2th4JokL1y7h2gfXMbsyh1A8gGKljGqxjtOdYxzu7uPs4NTkMwJdp5E84LkwFUd8agyb1y5i4+oFjLN4Y4JPAXQaXfRaHWPAn+eKqJwUcXacQyV/bvrQBEw77Ei2d2EKH35+B5tXtjE9O2GF/0rlEkpnJWMAU8j7aP8Ar/ZeW1ZTMhoDpQNMt34sbVk8wwiQnZvExpVtJCaz6ASGiKciiIWAUqmBs0IJlCN0YK7znyhF4QCTge3N9B8YuHAAEs9FQdPm5h5CQDqdSFumSrvWQimfw+9/82vc/d3vMEGAbnzM5mPu6NjWi2PjJ4wZTzun9WXnt9HQ6kPwd37G5Anizidhtg/XF1nISwvLmJtdtTMX29ru1HF8fIQXL3ZQLBUMiCWoyMA5wV+uHe4lBK+Xl1dtHQ+GBIvaXgHhfasr4cALRzJwDNKgSayxfyjlMTs7j+3ti1hd2UAoGLexerHzFBXWceix2CAZnR2US2cmy8E9iRrpo2DICAZjE5NYX9vG9NQC5mbWMbOwjGGkj8aohnK3iPNuAY9e3EWlmwdCLfRQRzA8tFoVDG0QlCTtKhoLI+5JUDj/idJIJEB1PRmSodUYEFOO65Z7sEAIAyg8SQV+X/61gTFBAYsOkOTeL6DBAKWAI46QSafzux80IPDKtUO2ts2n+DvpRfnuBpYEHcAtwI77srKdxULm53kt3k+AhJHPBgOTmzLSTihoY0Wf0OpR1OsI+lLBdb5X0UoBhqGY8wN4XxbD5T5AG8z9Q3IdZu+ijunLeWqSlKazOkKcGQrxuAHshnUEgmZ3RPAhEG8yih6gKnBUfocfbOIY8FpiNZp/5AUSBDx9H+zh3+oXgWMCrATK+QFgvafrCLD2Yxz8XaQsPwgocpQfBKMEi79NAsA0l+Sv+dsgUNiwBK8gKt9nvwnD4ff8AQ35mnpfYLbpsivD3iOZCVz04xoCGNUnmu9+QNEPnH0fNBeIqmsLtyADWiCx+kFYFO/JfpQPr74RJqLPa/y0fjQneE8Bl7yGiJgKjGkt+D8v3ENAMms8OHvt8DcD7T3GurGVB45EJkBVGIbwB9o7zQ0B33qP48M5r+cRkKqfvCdxKj847Ad85VfzfQLl/r7i+UkZ2mwTA5PCAGzOj97pxQs70phprDRH+D2Nt55POI7+Vh/4+5LvCRMR5qH5IpxQ9+A9hR0I3+BnLLDq04UXIKvMGLWVP4XJ6dq8DouX+sFjzSF95vvt1diy0LU7c7ux1+9auxxX3s8/H7RW/fNQ1xN247fxhpNZCNuNhZ7bv+Z1fd1XwRr2i7JfNAZ6Fn5H95F94/d1La13I+b+b//Dfz2i8XbsOsfe4AcFtCmSTB1QW+BDT7TeS+cRMCkAlpsOHQteS5uRbq4JoUlhgMbQGUveUwxfPggnvujj/oXP3wVCc5Ng2hj/VgSY72sB8Xe2WX8bcGKgs5Pc4Pt8TgGp/F0bmwC8eMwBpRwsSUxYMSMvNYSpx9zwbBPz0oRsQXqpMWK4clPmtVWQzw5llMfouoiyJj/7jJ/jazwwsr3sW35WEgPa5PjM1bpLf5FR4TPxGvwMn0GsYF5ToD6vzb8duO5SRziOfF0HCaagyei5CeZShXQdgX+SVhBg6Bx9Opku5YMxCsltsG18Br6naJH6W5uNFgLvqXFT32h8tPAsUu4dbAgu8X1dX8Zf12DbxdzW2NvzeOwCf/RZG6yKGwokZJsk+cH72rw2VgQZC+6nwGttCDo4EYBWFI6vKbrPZ2O/c7yU6qRDkvqCc4BtUL+xDby/gF3//Nfa4DXEFpbsht/4qP/ZJm2OmkfsFzmp7hDqnlXf12bA59DmwM+w7/ke5x/vyd8Fbmtz0aYrAJ3OAeeAgHvbrHySMRprbTD+A5Xe08GD/eOPmvPvRNwVEHWOmKvQKhDb7BFlNiIxS/2mzh91VtOpMdP7FWMmlZxAMjGBbjuEUS+JVGIa05MrWF3cQmyURrAXQKfeRaNSx6DdRXAYAKsrk63CcSgXzwyAJFhPLdler23MLq4LMrTD0ZhpTpPZSyBxZWUNtz/6yABo9k9mLIlSqebkcgZMl6M+PSuEVxEKDFA8y6F0nnfOQiKCeIIAQ8xAuY2NLWTSKZPPIJhOqZCDg2Prg0LuFI8ff2d6sNfeu2Ep8weHh/Y92isCBXR4mDZfr7OAGFPrO8ZwTGWYljdCrV62n3T6LVU7FrNUZdpNMqh/+tOfWpClVKkaM4UMVV6bNuLZ7hNUK3TSyNBhuw7QaLYwNzmLbGbSgGgCiQS1qNXGitmUH6HdJ7OQ9oSOIcf8xd5zHJ7sGxvq+ntX8S/+y/8CrU4Tf/O3f2f2+dZHH7kiZxhZO58/f27SJyzkZo7KMGCA8Y1rN0xfeG15BVMTcfS7lAthmnfLtKl/+ct/xP6bQ8fe67YxPTNnUhtMKaZTTweIQUqCMXSenTP02lKETQNySEZowNiM7Cs6AFwrA2ZINLmp9zG/uIr5uRWn6Wz7XQDdXtPSg88KecRDUVy+cBkXL1zA2PgkcQHkCgXkCkVjcBbL546FGguBDB8y4OzA0O5gyOJhZyUko3Fsrm7gyuYFmy/syy4L2nRb2Hm5i9eHrw24uXHzA1s7NWojDkeonVdNj5ZsQc5hptLZ/j2EFfyanpmxdPPp2Ukr0EZAlw43AwwtsstyedP/Zer6aMiickCXUg3NpgENBNPZDzdv38LP/uo/QCQSQLXeMDYqwfz9/Temn2lOQbeNVy93TeN2ZnbWGMcM4DArZXVlGx/f+Ryrq5ssG2agUqtdw9HxGzx+cg/ffPUlyo1zBGIjTM5OuWCDMQ4GFkzh+o2NglawLxWLo1UjK6uNAFPHwyFLMycwdO3DW9jc2vKyC4KIBaMonRVRPvPSeTt9pBLOBjEYxefkvsK1f+XmdVz55CZCqSiG3Q5ev9jF3d//wYBogn76HIFFsgU3N7YwNT5l9opSKmSTl6mHDncQ5Tojg4zBB7KOY5kUphdmMLu4YMzSdCZlGtDHB/v45quvcbD3Cv1Gy9pHMJFp4SEGYCbGsLi+jh/85MfGZC83aqhUa2bXaQ9+/+Vvcf/ufftuHCG0q01z8Am0s32rG+smBXFWPsf47DS2Lm8jkmSqLYzJT6biztNn2NnZMSCPBSe5VrbWN6ztxfMz7L5+adIQyxtLmJqhPEvWFYoqVjDqjdAo1yzAx6BGIXeCxYVF3L79ke0jTMGmRjfHqTdixobL8OAzct+hpjqLwPJsy3vxO598dMd03amLHWFmWauJu/e/w917dxFJxHH7ow/x4UcfoVyq4+7vv8H+6wObG5xTsVQY21epbzxtLNbnj56hed42VunC7BxWN9bwwSeUIcrgxd4ungDUJScAACAASURBVD54jIMXRybjQaCL4MvcwjxS3jmTZwFKMPBsSMmQg1evbe8lIEmtdMsQ7HZxmDtCA218+sPP8Rd/9ZdILYRhelAkmlaZMVLBw6+/xT/8zb+zecJ0eoK05jgHgsZOj7NA7PQUPr5zxwowmh3gnt/q4bxQwuvdVyjnz2y9c05Wi2XzAQg6MljZDQ6RnsgYy35lbRnJTNL6N3+Sw7NHz1DNVywzKDII2R47np3AxuaWtYFSQ61uD4FoELFMHPFsxKQMYomw2QEyiXvNroF+jWIVp8cnZt/JDB6nrvmgg0qnac4v96yleSdBY8UyAQOMKac0PT+Dqzeu4r1b7yM9mzbZI2r1V0tVnDw7wrN7T1DOV2B6Sj0Y2NnsdRCMRzG2OI33P7ntgN90whjkjAK3KZ/XGaB5Xsfp/jGquTOcnxRMloY6yWQBdwZ9VFoNLF9Yx8d/+hnmVxcN8OoOumg066iUzhELxS2ox6KeLJ7K7BQC/Mw4JShG+007QxZ1emYcy5c2kJmZQJAM52yY+LZpNzM7y2UzuoxSSSdEKAHVd3VWGCimHbTzG6vCUt6h37E6NgTwJzLjFijoNloWRPn7v/m3uPfVVwaSTmTSCAdDJinGtnIsCdYxUMLX5cOYs93nOcdpQzIoxfmcTWfd+ZzFANttq7tAEHp2ZsX2d7MN50Ucnxzi8PCN7Zu9QQcz0zNm18VgbjSapjHOYBHPEcEQz1OutgAlIKs1x04VqcEKQoZj9tzNZsv2ZmaVLC2tYHFhBeEIGdBVHO7vo9Gs2D7cJUA86qNcKr49LxIkjxFE74+sMOvlS9exsryJbHIWs4srGEUH6IbbOO+UUBue4+7j3yBX3TcAehhqIBgZIhQmIMlMU8pmuULjGS/r051P+94eUX+rPc1MkbdgGUFbT45OwELUI53ItxbQIl1hns34fQaMBJjZOd4rOsgsLgND+o4gJjCKr7mgtSPYxLxiaPLLBCzEqOfuSWvSbvAayubl9wXGynfh3JTPZuDPwAGXFmxKxO38RExAOs68noBT+SHmVzILod+zzCs76wSDdl5lsVT2K+cCz5Nsg/wL8+N6DmcgAG3Ai5d1TGkT82GjLpuSe6mdCwdO3otZgQLf5Cs6UosDAOUbsa3m+0Tca4ZxvMVK3hUEFOgj8IY/5T/6gWL5X3wGnrP0PdlpzXWezQWmCedgu+Qn8vNie3L98W+TEOk54E3Ap+YV2yCglK/pGeTnC6/hPJJ/ydcMFPV8OL8/6QeHtTblG/Pewm80jwUw+ttlD+/90zXI8NV8ElmL7RD4LVDND1ByLmo+WsaqFxjxg7y8rx/0FL7i9/GFYwm8lI/rBxV5DeEHbCe/o3Wm+eT/vN/PNiAwqBpd7wqRCkdwZ3onw6n+1TxSexlgEj6gceQ9+L/5x4mEzQWBnP4x4zU45wSyvgNHHWgpfM2eKe7Ysfyf3+HaJNalseB5gfeTLZO07/fnrR+/U5sMKPXWqea/7IiAXz9W9X2cw78f6Fn4fX1Xv6vvNbf4k2Om/tF8FQ6m+8hmCoC2cfPUIzh+7FM9u7/9AnU1ZupfZ6ff1dYS7sXvvsUyGZnwFTT02ybhJ37bqfngX0M2l71afrLn/rXA5xf2puDB9wFozV1+7/sBIPWrsBe1S/bSnvdf/4//7cgZGgeeaWKyQW7BuChQIu4kFThx+B7BFceYdRsk3yMIyEYT9KTxlrHyb2z+RcoG0rHUoOg6WvgCt/wThfeWITUJg4bTXRZgJsPMn3xNhkhG1m8QeF1ei88hI6YokTYOiX2LfSsDK2CY1bSlFSwgXUaG9+R7/EcjTeBQAK0WInXy2OeKuulzAmstXSgQcAVVPJ1fHTLsM6yE7i1QAWycJAJk6eRIYoH3Z9uUkuGYva7v6IzxesZUo6bbyB1ItNhoo2VM1NcCABWF1QYp8NMZEwe8EnD1M6f1HS1ebXCayFpcbIOCAXyN19J9+Dr7VxuYQFW2T4cVpWHx+n4A+u2BwdsQDNDwDlsygtqk2GdsL68vaRmB9QQqbHGPnI6R5qyCBLym628X1OHfvDfHSJpD/A4/z9fUdhXMkGHRQY5/62Bh69ALpGjN+DdFvS/jrIMY+1GGRRFQPo8Y8AqgaL7K+GgT10FHLCU+l57dzwBQP8rQyrBrXTo9NZdeJ7BdQLQOM2yr7IeMpDZ0gdvaIBRp1AZtqTumNfhOD0oG0wXFhuZUENDttHqo15rGxiF7e9BnHw1NBzqTnkI8NoZ2M4BeK2oA9MLcJpZmNhAdhtGuAeVCGdWzcyvOFQ1ELK7IOcj5SbCA4BUZR1EibmAKbMh0iIkYsJp7fwScHOesKBNB5/dv3bTifpY+GKcOexflKotRDsDCigT2mJI8NZ5CvnBk4By1bbv9tmkjE4DmfKJMAzULR30eiEmOo3SFK+ay92IHr1+9QKGQw+3bt61Y0qNHj8yBIPuZzk+jWkOXIAkDVL22pQ4ThOb+FwyTxRPEzOy0zadnz57ZdTlvWJyTQC7vT+by4ckx9l68cqnx2xcNiHuzv4dypYB4nGs6geo5C5D1DcRiv5B1yvEzvfAA04ozbw8+dDYIUM/Pzhuw9vL1HnZ2nuDsPI/ltWX86U9+ghevXuKXv/q1yVj883/+LzA9N2N7ExlWz3eemkxIs14zxmQ8Gseli9fwxWc/wK33byKV4OEDOMvnjV1FAJUBSGoQn57mjK1M2xtNJkzjl23kXkFm1vj4BLJjE7aWCbRzPlYrJQMAqGtKFp+KBPE6fL9ZrzhnpTfC0tIa3rtx2zQmGfajdEAoxIrjdUunpyxAOs4xWsccZT4abeTPzkxTtTsYWkFJjg+DBKlsyrQ+OS6UeCDY0W91sDS3gLWVVayvrCJt+1LXWJ8EJHZfvcTuq127BsFZgprdtnOkBk0WTgojE0tgcmz8rT0ky5SAI68xPb9gEhqtTseYbFy3yVgUTWa/dKkZ2sQ+pS3abdMXJ8vICmHWGGSp0SvE+zdv4pNP79gczuVPcF4pGVuUY8VgCNcTi/adHB/aGCbTaUxPz4DM/OEohKXFVdz55IeYmHLBAdqKZrOGfOEQO88f4v6Dr9AftNEddRFNhA2UoC0k6EUZFDq4lBkYdh2LT7JQ5lR6oADZvdnpaadtmxkD2TQEWujUMOWXQOnLvT1jexCkkR2mXWLhuIvvXcHG+1cQTscM4CHws7vzDN9+9RWePHxkjG065DzEci1MTEyazWCwhkWYbK8gCOzt42SOmf1lcHzQRTQeQyKbRDqbxcT0uAHIDLiWKyVjoNerFeSPTyztmNfis0XIkE0mTJv6g48/RGZiwsBkMtB5b+6nZGq+ef3a2KmDOtmSBSuGSNmAcRY2XF5GvdMyRvXsyhI+vPMhpufHEYkCxULTClB+9dvfY//VG6QSWQNMec40SZoQTNs4d36G7EwWC+tLuHztsquZQPmMVh/Hb06w93QHzfMqWtUq6uVzzEzMWECG7aNkRodOv/ENR6aJHYiGjcnMfZX7yfz8nIGYx6cn9vft92/j8oWLSFOCadA3MP7x7jMc5I9Alh211GcX5pE/LpgEDbWGOcapbAKblzbwyWe3Mb2QxPlpC9/87ls8+voBGmWX7ZXKJrGxvWqBRAbhXu2+QqfSNYCZ2uszc9NYXnPawHY+ACxTgkHDNy/f4P5395BKJPDxxx/j+rX3DGg5Oj3BoycPka+VsH3lAu588SlmF8dMqqjFgp+NlgU17v7uD/jl3/6dMXUJrlAP3s5ErG3SIkt3aHI9lN+g1rgx/SglVK7jeP8Aj759YPIfQcpSEJit1Q2sMsIAi1VOZnDj9vt4/8MPTPInHHVyXAQwnz54iucPnqN4UEBkGMagPbT1wX1hMAJy+bzJB00tTmHryjaWthYRHYtasIIZZZ1mG4evD3F2mMPJ6xMn+1KtYWI8a/JV3UAf1W4Ly+trtl/NzEx52TXnqLcaVovgybPHmF+cw8Url3Dns0+QWk0ayNyr9nCWP8ezb57g29/eRaVURrAfAlWJKRNRpVZ5NIz5jWV88sNPsXZhzQrDGtjWaFowLzQKopwro3SUR71QxunrfRzuvUYsFDY2OgMLoXQca1e3cefHX2ByYRyBqKuDwHOxaSd3RqgWKybxs/PkOd682jedbdoMd14iSzmCQCxkDOili+uYXp1DYiKLZCYIKpEwM4HN7THo3WGAsWjtZKAim4laFg37jb4WASfnKIbQGxKEcKzFaChm2t5kP9dKVRy8foN/+MUvcHp0iFGvZ1rFBMZ7zbbzJ3pDs5GUxjNyDR3Z0dDmtLJoee4ik5u2JZPyCioOHDOSch8MKk1OUUoja/s6s5hyeTKsC2ZvDeQI8pyTNADaER7ceTGbHUMq5YLgZBIzkMu9RlmL5guEXdErnumk4czgHV9jQG9qegYT4zO2pzALh0B2tVZBp9lAMuW0adk3rr4MNa65D0dMguPatRsGQI+n5qwIcLVTQy/cRivQBFJ93Hv2BxwWX2AUaqAPJ8FBsJzANkFLzg32S5as27cEjIAFtUgsIGPd/DomNPjYj2QAy9Fn2xJerQ35Mzpj8wzofFnHPOO48HoCOwRAM/jA1wlQK7tCQAy/x/3CQMGAO4fr/CwAKui1j9/x+9G6FtvKPUl+D7/HvVhA48zklJ2ROAZ8jevG/AnKdnlAmYAu3d9IJC2XVUkNc2pBmw896Nuct7PraOSKEhYK9nzy+xk8s0wnz9freYxSFgfmd1Ss0YFAzHxyJLB4ymUxC5QRMGqFXqUT7fkxhpPEXOYl2+h8Dfc8AsDkk9g9dW+PECfgl58XOK/2CwDlteX7yYcWLsA+Fl7BdeT39/lZkcx4HzIp/WCtwDMB3n7wS34h78NrWoZ1p/m2VpUfPJQ/KDxG7RZYyvsIS1GgQoCf/Hj53OpfzV/5i/bcA5it4LX4PPJn/UECgZciIomEZGPccxKNvDa/z89ovNhWW2MJx/7nNfld9a98cl5H+MEfrTGfPjs/w+vKz9U61NoW3qH5onlhe4gHvto69a4hEI8kDL4v4FDXffv90R8zW9lO9aeIWHoe2TutN+E9ftsiUFhrk9+1bP6Yw7HYVyYnGnFneu4FFpz0GNAKLAmAlh1Qm4RfCDNQe9k2P07gxzD0nvpYz/62j75XA03XEW4moFQ2Svid8FCNqWwev8/PKpCjz6kf9Xkju0bfBfUU+BAGqvapf9UuN59ckEBjr7WtZ+Q+ruv4AwQaM63f79/DJq9Pc57jIPKnxkBrlXZba0E2lO3QHOX8ly0RTshrCOzWc8lu8zN+vM/683//V//NSA9gkctI8G06lXVAwIF+jBDaZsIKzzRibSfXwQOMOl7MW7EhBSIpKsKfvJd/oPuDkW1A6ny+Z8xAT/fJUgU93RUtUkXn+NlqxTnufM3Scj3tKn5fBoSDoQ1FE16LTdd/G/kZOeq7OpGf47U4mdguMoZ1ODId53bDPs9nlsH0Lxb/QuU1tAEoZY3OvFHRFXG2wiGpt5sdN1ACH6os7Z9ABjh7GlzaKLgoeA86c7wON3b2r9ipikaofwn8uPFz0g68pulk1Rywy/5xDFxX5E5pTfyswHoZRo2hfxKSfacNRqC4okGcwJojAqS1Scioyrj7Dauele1jezR/xfjVwuFzaePQRiIQXwuZjp3ay89rgakfdaATYCtZGT0DNzAz2BEXLWJfaw6bBjELY5iOct+lDPr00hTdliFkf/iZ8nbAYpTa2zT8hkYbIe+tfpdh4d9aIwKVeS0+i+RbeE1eT+xqGVT/psP3dKjQNXWA4PWkkc35pjWquazNTetIBygDVL0ils5RcZFUtUeZARwfgT7aXM2hSaVsvfgPvP6Dig41MnRkGOsfX3PBFpcFYU5FLGE/u+2+FbZjYRw6RGQaO6mFJMbHZhGPZNGosQJ8GGOZeayvXsHs+DL6deD8pIpTptzX2sYwYyorNffY9yVjow7MOaMzmSUomEo4zeQI2WhBdHojhMgkbHXx9MkT3P3mW5M3+PTTT60wHwugUMuZOtGNRtulowaCWF9fxdL8BErnOQORi6UciudFdLoNA3QoyTE1OYmlxWVkkszaYGX3NM5LZTTqdRweknFMaYMzAxJpP1ngjzZpfmbaCn3RuyVYGgiPUKmfW7o1gehKvYKmHT7jWFtfMUZh7rRgYC37jQxtrhVelwWI+Houn8Pc7JwVWaJdYjr+aNQzgJXMpEatjQCCmJ9ZtP7PneQNjKeNkoPLseSaMP29EUAHZnJ8AsXyGV6+eYFCMWdADot9nRXPcVosYjAc4uc//7lNg1L1zBjdp/lj28N4gOM8o/bw4uIKPrz5Cd679h6GTDfO5VA6K9hPsqHebfje/oCRgaY8bFGza3xsGuub26YbzgKFnMNsOzWpKTeRZ4GjQs4xxwl+e0622fFO05wWAtKxWBJXLn2AeCJjjFAyQMORkYGulbMS9nZfGkOR0gwGQDfbloJdYhHYIYHnNLLU2J8ex8T0pAUk6NTu7ezivHCGZrWOmYlp09d0siQJW8tOk76B/cMDK/hHBinBNx6CqdXI95PhKJYXlzA/MWUBEoJ4DE62ugPsHx/h2c5zS1+ndjn3rd3dXVvfdAqpA01Agmxy/h8NBzFFPddo1D57kjs1h5HPQJDq8tVLtt4puUFtTs5TrinqCFPDmSBQtVxy0hKppB18GaQYIYylpVV8cPOOBQToJDfr3LvOcZJ7jZ3nj/D02T2EwmSjB42tREeMAUoyozguTLRvEogOhJCKu4wTCxD0nYyU7U+RsLG1GGwYG5uwfTccDKNebWB+eh4rS6vGrCP4o9Q9qzkxHFhRvuWtVaxc3cTS2rJJUFBTtVmt4P697/DNH76ygkrcx+mMv9p76YCKsJMoIZAvbWkyxyzNnMAONYAjbq92+2sXDJJzDKzAG9n03Y6NLf9mAVEWbyPwYcG/QNiAa0aXsuPjSI9PYH5hwYABBuTYD5TD4PXJnOZ8Otk/RCYRN3mHKcoGZFJoD3rGPp5ZWsCtT24bwzcWC6BcauDpo8d4dP+BsWpnJudMoqFarRhoXmvXUe/U0Q50sbC5iEs3rtr3jQnUh2WbHLzYx+6j53h+/xEqJ6cI0cGgvEMqbcASx4E682wDWahk4icyaeuXRqNuew3HmkXtWl6WyvLcEm59cMvOdwTA8pUSGr02uqEhsjPjxuznd8qlGvJHp+jVezYn37t1A3/+T/4MY4sBHOyUTLLi9DCPg+f7BuQR6IgnI0iNxY2VTv1cauz2GwMLWFCHfHFtCUvLq4in41hYXMTYuJdh1+ma3MmvfvmPVoz5r//6r3Hr1ocY9AcW7Nt9uWcs6MmZaaxurRlT++y8gHMWTx4MkEkncfzqjY1vGBz/FGbn57GwsmRM/sPjI+y/OTA2JouG3nj/PcQp30biRIl72hGe3HsASvZQ9zgWcfuu2SueJ+JRLG2s4Yc//TGuvn8Z2ckxBKgogYHJWRA0/ubXf8DLx68Q7gZMqoqBvvnZBdvPzijlkIiYNMWtz29j6doEwLIgHovb9tbTGp589wQvHu6aBEin1jA2JoOvpnOeiOD6rQ8s24bBNhYwHAVGaLQbyBVO8ejpIwN7Od+vXbuCG+9ds/2GDhwDeTsPnuKbL79GvdpCJBi24I7L2ugauL6ysWwa28vry9ZWvlcqlk0OJNgPonRSRu71MSq5MxzuvsTRi1dIJROYoiRQGIhPZbB+7QK++OmfYJrgd5CAics27TMjpd5HrchAaBNPHj7B0ZsjZOJpCxTL0UMkhAQDFWtzWLm8hbnNZcTGYwhFYDJE1uauEZrRag1xuH9kzj9tOwvphmOUMaEeJWtRuLWrWjc6R81MzlpWzNlJwQIP1B1/+M13aDOYSakoAo1MSa478J3SUbGYq99BO5ROsnhkAK1GwyQ6eF1zUFuuuFwy6rJAuE5pi5KJhAW0JrIuu4FrlhIY3CPJWnfkj3fOMv92535XdI2f5zkwEglhbIz1cyJ2zua5wqRpQHmLpJ1BMpmszVfKbOm8ye+y0C3tKwNs3I96fUr4Fa1gNPeSbNaln5+flw3gZm0Gtp1ZT9Rtn51aRCKWscBzqVFCL9zDKDVCdi5pGtD52hv0RzV0RzX0R03LgOLeb76HaU8ObZ3yWXgmpT12gEDbgD07U3Ov8IhABggTWPcDwV5moh/E4Fk74UlL0P4b+OkxoN8ehiXBwULKXcoDtBzQymw8T/7QztVv08AdoYtnQ/95ejhwgJb85H8fCM0xkF/B78qfsT0pnrCAFrPvDFANO6Yvu0d+pc5d5tOEHYYgMIdZLRnL4Ha1bLhP8CzK8wf3SwYPLFO27fZA3d/0yP+IUejAefWT/BAC0Gwv9w4VP/d/j+cq+dIWGAi68RUAJAzina/nalkJUOKeKv+GzyUfRcARn5PnDb3uB0rlcwk7kO9s5xCPTMg1IYBZvtcfP/c7yVGBoQKbBLAKBPMDfQJxmXHA86NY0GyLH5AVHiMfV23kZ/hsGg+2zfZt70wsP1z95PcR/TgDz21qi/xZXovXl1+o55LvKl/Xxrv7Ljgg31Bzlffhd/lsIk1xfvN7bCv/V9/wp98nla/ubJQj8vF7Wrvyd9km9auwEM0nuybcXPLPEbMDHiM+aGI+zocWpsHvyx4wcKf2at2K0MV+k8qABSM8rEu+urAKsx8eHqfvvgVC+307VxBo5WeEw9EH4e/MZHEBS0e8E3GP+5G/H/W75pwwQgVZ2Ha2T9iP8CD1neaRcDyNj9/eaB5ozNQfupbONuxL4SLCK2WzRJB75w+4DBGBzsLXeA0LJIVdIFBrVDI1GjOtcz3/O4DfBRtks7SmdS8y/9km2RfZHK099ZXmnX9/eGvAuUsyE84jRQon9WNxmtd+MFyAteaMnp3X9dtsP9bqHw8LAHpzJfC//vf/lQHQfFAa2GDYySToC4GRZ5i9ScgN0mj5AycdQQMscFbMZHWqJps6SqClolNsYILaiZ7+sx6cxVj4HaZKCxz0L1IZM3sNLGzVsM/LwPoBUb6uaCyv5e883o8D+EcTcOA6ka/J2NsG5B14eNDRgjRDPnILkNfSwYidq2sL7PIbNS0KO8i3O283Nt6Tfc8JK6POBch0It5fALv6xCbb0EVJLUjgMWz5vqJ2vAf7xwomeobLH8Uic8ulGYysHWKEF8/yBqaKmWsHfk+zmPf1G1aBlEpXkMF1DrtLP2D7pHvNdvAz/JttVzE+9ouMrR8olFHh/cVK9kcl/RrGAk11YNVhSkEEXl8LjtclAK35L6PO55AcDK/jGGYucCIDoE2a+oTsD7Iw+Yw0uAbUeIx3ft5VXnZV3vlZgRF8T/fhd/lPEh98nfcQoMvfxWQXgKtn8m/6AmDVf7quGOHsd20iDoR1IDTbokOdc1DeaXNpvWmOyehJfkV9w+vpIKE+9hsbBTM0Bu6w4Q5L/LzsDh19szFe5WpJjfD7kqhR//N7foa8m3PvdLJ4kvUHoLS5sJ1cy8xYDYVYKCeIes1VTI/HWBWXB5gBQsGoFSGMhtLGgO62o6b/vL15A5PpOVTzHeTfnKF4UjBGINm7mXjSvst2FYpnJm3AdUpWzczMNMayLp3VbMwoaPIb7Adas0qpgq/+8AcDafi8dHToJNHZK55XMBqGEI0lEU+lsb6+jOWFMTRbTQPnzssFnOROTI6D841AUz6Xs7k47qW8sgAPAUsySNhPRHUmJpxuqvVzp2/6rJSIIEOV3i2r0VNb+qxyhpOzYzS7DVQbVZRr5+gPO1hfWzVmHkGFw8MjK6DnbAJZWHP2O+cunRyteQLSzk7FzGFIxJKoVhpIxtJWHIiF0YrFijFvyQKlrMLxyZGtHQKydNbIGjMJgVTCnLlGu4nzegknuWMMR9SeHUcoEkPxvIztCxfQaNbQG3aQSEZRqZVM65HMPjt49Zyu8/rSJpaXVsHaAqXSuclecF5SOoD/KNUwMzvl7F80aprE1OEn0ExNybWNCygUS8Zk5rybnJw2xiKr2VOfslIqWRo5nW1pJNLhHPQ7VtSLKaKUKZmbXTNplompaSQzCfT6DXOQuS73X+4bkDc/M4exiQlrV7vdx3m5jHA4hvdu3cTm9qbTAo6FrYgVgdrjw0OUWen9NI/QMOBSVjc3rJ209QRKCQTncgUD7sguIpOVFek5N1g4kCDpysIi5qdn8Pmnn2F6No16k3zFkRWFe/DwMc5KRURiCXPsCUBzHWyub5hOcSJGUKKNzfV1C6CMj2VtDyUwUqqUTZYgV8jbPCFATseULCPOQ84fBlbOigVjP9vhNOjaRqYXC5ylMxMGrs3OLGF7izIl1wx0aDfrxjI/Pn2DvReP8Xz3AcLBgQHXBIXFdLL8BJP1CqHT7WNsYsaYx3R0yeIol8+ROzkyVrQdwCjzMBx43yG84ooNJmMZbG9uIpvO2N+Uj6jUytZPQzr/4RDGZiawfn3bpAHWlpbts2PZMCr5Ou5+/bVJvlDmhOuUv9PmUeqCUgRkj87OzFrWQiyVtrnIIqJktPHQa7Z0BFBKyxhnTLGOx9APDExjMz2etSKIwUjQMgK6Tfd5yiUwbZMBFbMH/aEV7KI8A0ETrmP2jckwsFBfpYLDg30EeLawgBCz4AIYBEam/7x2YQvXb75vMjXsL9q3pw8f4cmDR4gGI1idWzPwm+uh1q6h0iyjNWxjmAhg9fIa7vz4c1z94BKoEkbiYL3YRe2sitJhCX/7//x/OHr+HBOpjDH7yeQez4wbG8f2L7LEqHMcDZvOdjDCQEzdWLxse4z0UTGMhkGsLC5bAIhOX7VTxyAEJKaz2Ly8jfkVV/Ss26A0RRnFo7wFdG7efh93Pv8IR6dH+MUvfoHjN0dAB0gEkxhPjVmmy8T0GEIJah7X0Wo0USvV0TyrOb33iRRi6YRlaRBI/oBzYW3NACiO8+9+86UVxSTTE6PQIAAAIABJREFU9MaNG9hc30J/MLB1wnkVCEewvrmGlY11VFs13L1/D2fFPNLpJDZXV9FrtXG4/8YCkBcuX8DFK1cxNT+LcDxmQcEvf/lrK9DKZ15dX4NlEBAIGYVMrmf/5SucHh47qR3KT/C8ExiadAb7efvaNXz+o89x6fpFjM8lEUk796bfAEqnVdz7zTfYvbcDtIBsNOsk8xAwMJBMdcpvrF/awHt33sP6tTXEZngIdCzuZq2DTrWNB3+4j71Hu+jWWgj0BggOabMDBkCHMmm8//FNXL5yBdmplDGMCcyyMGW5WsV3D++ZHuzOzjOz85cubFnRy1lmS5ge+guTOYlHkyYFQxkuglbtbhtZ6j9f2sKVG5cxOTeGMBOWRiz6ObRsKcpuHb84weEeCxnmcPBiD8d7rw34p5xTfDyFUTKM5Uvr+PzPfoT59YzBBeeVrs0D7l3NQhW1s4oFrV4830X5rGxjRbCfkj1c0wSys9PjWNhcxuL2OuY2FhAdS6DLosAj1hGghF7QZKRYk6RUKL3Nypyfm7GaDtlMCO0OC35Xjd1vwfdQ2IBXBrMoP0MZjpfP97Dz5Cl2Hj0xHehmuYouZRkZtKL8Ys8FexgIs4BYNIpZZhMQBAyHTBaIAVs7yzJrodWxIAzXFUF1PpedTVncPhS19SrWItcmwWeXut1965sZeMcgo6ddfl45B9VnyaL2E3OstkOtYoAwg8EEkWdmnN2hLec5nNlYvA//cY3QrhtJyNMsbbWb9nnujQIcDWzpD9Fsu+AkzxQ8kxA87zb7VvSxFxxgFB0iNhVDdj6DareARr+IWiuPzqCK3rBhexVto4FpQ5dOzUKWfRo2jwTEYqkk+/Cz/MdsIYEQBpx4sgo6twd8rGa+JhDTybCRXOT8FoK8fuCO17frBlyGKQPPRhRjmoqPqcY9252nnXwlAWj/fSJhB7wJQOF7Oq8LZBGpRqAcPytfPBF2OuUkaJgfyHnmFSPk5wRy0F5bRmOQgdPUW3+FwVkD3OnHef4zwTDOSY4/z2k801AWS8x86wfXvW8Jaz0Veh+6NyR7yc8Z07fXfSuTKJCMbeKZRCxA83sDTpZQfoY/WOD8TPfs8pm4DoWXCFAW6Mp28PtijAsgFICtsRY4q9eF3QhnEZDI68kvfAtoehkJAkQFwulaAq50TT/AxOvxTCqyk/xKPZ9wFPMzvDmlsddnBI4Lo5HfaHPfk+oUSOu/Dt+35w84YiT/yfdVO/i+AEutIQGBIkjRf9d81jMLCBaOIkxBOIT8SbWVfao5wetKxlbjJ4yJfSgAU/2tMeRnNU7sI4HlkpfRWrI+9+aXZYYM3FzT+HwfhGbgzA9o6xn9/eAfa/nVekYR+IzF7PnVwmh0L1uv0cgf+f70HVjThevPyEasEeRJvNo894qi+oF19Y/wJD4rv8N/6hNn01xfCZTV+5rvfv9fWAOvKdxLz6u+VN9qbmvclEWg+wlQ1ec5lvSbZP+Ew+heBnh7xVU1322v8f2vfvaD8e6zDn/U92SrZCu4n+o7mkv+cfHPCa1p4Zy8lvqAe7IfzxTuaWPqC3wIV9FaVHDc1Vhw46M16d8P7EXvn8ZV9szkX/6P/+lf2jcVsWbhIP5OVpB1qKcpRrYYv8gGG5AcdguXTC42liAJJxsXoA4mWuRakLwh/2djBTqPwO9O2j35eQ76nTt3zPn81a9+ZRXKFTXTAOu7/JtgjjY9Rae0yHUffzqQ2uLX4HVAthP61sBpMr4Dr5zBEwjH393BiACl04fiQMp4KfrGPhGjW+kHWghkW9LpJzOR1+VneU0NvAB7OgoCbf2LxwZ05HSX+LvawGsJwOPnxUjXRqlnYp8TgHaTzm3kimSS3cONW+C2JDq08LWxvmOTuqi0zR2viqbrC6f7o4iMno3zgGMg4JGHAxl4joOMujl9TPf09IZ1iODrKmIozWm2SQUwJH0iw6U2yOCxHYrwa8z5mvS+eU1zmCuVt+nJ2nAEzprWVyBsGw4BaIKjHGM66Yoisk2clzzgWYqxb6NhW/g8vKdYvbyn5rP/NYFEGg/NVX1Gm5cMgwyIAgV8X6xuYzJ4ush8Jh14NBYykH42sTZyjSP71R1cW283RK07bZ7+TY7fky40v8t0RwKWPIBpg9a61vzlPRWlZds5Z1QUwcAYj53//XbIELp17SLVmj+8t57dsQYZeBkzvc5alc8yMPkItotF/wLDEKgBHQlngWEcw34Ck+NL2Nq4jmx8GsWjBmr5BtrVuklvsOiSK/gSsGAeneBOr23pykwbXlicQzzOz7iIMNNjqds47A5NX5XXyJ2c4ve//S1evnC2jyntqVQG8UQKsQTBpiTmFhaxsDiPTILSvI5RSzZzoVjAae7Q5lu73TLQkKxmSguQCXT54hXTZ6aWIfUoF1fI5tk054zamYVcwdJvB50uEvEYouEQFpdmrThUqZLDUf4IjW4d1U4DhVIOA+o0Tk3hwoVL9syUgaAWJYskcj7RttFZc2M8MPDRtBq99cWxoU51MpYypz6TmsDmxkVMTcwac7rXdkFCzrOTfA6sPsZUa9pdFkTKHx4auBsMB5HMxNAZdnGcO8EoGMTSygoCwahp2JIZStZsp9820L1cO0O320Q6nnCZCV0GQmJIR7MIBVl0J4UwpVlML8+lB9PBHZ/IYm1txSqv0/Y9fsriRRUbk4WFZaysbeG8XDfmfCyRNLY6IS03E0eIR/ksTeRzJwYAUQKmP+hSpRjJuGMYUfM4lZg0cAmBIIIROqxMM3Sa961629prjHavCE8oEketQaA2jE+++AwbW5sYWaUPAp4jlAp5exZKxJyd5myOsf3U+GVwpNNoGkuBOuO1at2eb2p2xooK8hBl67BeQ41BkF4f2WTCADEWMGs0HSuEwMbB4ZGx/ikpY85T0x3IpycnnR1sNI25/uknH+HixW00m06mgPqclGw4zeWMgU07Fo0558u0MTtcm9QEnTSN2S2CZUkGigY4KxWc1AcXfjCK/nCEifFZLC2uYXVp09Z0r0MWFOtTvMLhwS6ODvcQjjjZB85B6ppy/VlR2nDErpHOjuPa+zcxO7eAeDJltvrk8AAvd3eM7Rsx8DJgr7OYngU7gxEDOMnA29rYNE1KPjML5ZHhXWs2DATmmo2ko1i9sIrLN65gMjOGbCqN1YUlA26O9w9x//591KtVs1253KkB4FwLDCZQK5bMr+RYFpmpCUxMTVmqPjM6CASxmBlB77RX4HLIzBuM0Ooze6FmIOSN2x8Y+5brMh4m+7qOe3+4i6ePn1gGAIEppqzPzy3i+vsfIJlgxlfLsb0RMP1kBghYHLKYzxnYyXlBQJ90TAK/LGK4dekixifdeiF7eu/5C+w8fGIFzFamVwzMZtZGZ9hBrV1FJ9RFYjqFS7ev4uYXH2F+LW34GpPNarkuBs0+qrkq/t3/+2/w4rv7GEskjG3M5zUGt5flwoKRw2jI5jB1qSlJw7Hi3KeNMzmOZNwCYPXzmrE1WRSXbOdhNIDmsIvJlTm8f+e29RPb32v2DTDMvTnBvbvMVIlhYjKDx88eG3s/FU2jU+8gMoghEYmZbRmfGUckGUKr1zJHrHRWRj1fN1sYiIwQioYsa2F8asKkWfgdFqc+ZMCoWDIgmOdwridKnJChTpkYOiFTE1PGXiYAXaqV8WTniQUVeH5eX13G+VkBJ4eHiEZj+PCTj3Dt1g0gbjgqDg+L+O3f/Qq7z3dMz5ms3Ua77mSDgiEbYxbjZNBpcmLCsVuGMAC6VK2h1etiZW0dl69fw/VbV7G0PoMYjzhk25aGODvM49XDPbx69BKBxggzmRn0Wj0LQnBdE1ylHjIlJVYvr2D9+gZmt+YQTIRwXq2aJNPZQQGvHr/E4fM36Dd6loERDbrTOvfUSCaNi+9dw/alC5hcmEYsHUAw4QBo2tHXB2+wf/gGD+7dx4udHbM9c9MzmJqYtCLA4ykGuhawvr6JTJrnt7YBqGfnZ1ZD4Or1y6ZhHs8GwXqB6AI0s93OwIKAu/deoHRUQL/exNnBMXafPDYwc31jFUtbq6gNO1jYXsZHP/wUU0uTJmtUr9MWtdFvtjEstXB+ykBnAfuv9lGrNKyIMfcf+wxBllgEs8vzWNxaxsTyLMaXZhBJx9Ho1K02gPMnggbuM3OIpBal3lMaZ2xq3DKFmNzJQB8Dgwy+M4OBElvBQQDpZMZkW6hffv/ud8ac7/H8UCyhyTNMo25zkJlaZKEGRo7MY/N2YgLTU5MWvOBzcF+jneL1LZBHdnHH8wGCjg1mEkeUtMu6DBz+43pksFF+I5+LgSmdPQmq8jzL8WF2l0gerAfBtcD9mcF1+pMbWxewvr6BbGbcziHcG/k96gJblo0RkyKIxCImi6FzpkgdZI8ThCaIyToTnPtFAplk9LFgMbPxEmnT+zb28kQGowSQnEognA2hNaqi0S+h0S6gjxb6ozZGcGARs2qGHC8yZUd99IwswLMwJTUcE5oMZj4/55JACHPyvWAw28m+oAa0gKA/AlA8CQ4+o/ktA6/ooCfnIQCaclW8lskuWk0cB4gKfCHrXSChgcGUNfLIaPwcz4gC8OSTyDdQ9qWyFvl9PwjCe6aZ3cY2McuK9YMa9bc+sOEIcVckkO0X0UxShbyv+R8MlieTJsVhIFe/Z8Fo2lHaQbaX68EygXnO8RjeBhKH3RmDGQ28norS8978n+Nh7/dcHRzOa/p57B/nHzm/SqAg+1XX5/cFgpKp7/eLnE9IKRLHyvb7J/7P8VkFMKnvBOQL6OLnre3e2ArkZZuENQivYNv4ms0dMjThxt+PW+j6bJfIV7qmwCYBVZJykV9vPpeHRQhwku+tdvrBKq11ftZPOuN35MvquQTWWsDC82cps8Pv6doCv9Q+vufIRm4seF3e822QIOy0izUGGgc/ZuEntcl/5HOqjXbs9BjR/n7+Pp6k777Df5xGt9qqfvdjJQyQ617CMrTe2G4Wq7Z160mJfr8fmFWrZxUuIzCefWWBeI+ApnkrkJPX9ffNW8zOAxv9faYiogqYMLBH28ksSfYTs/mUzW/Z/10XdFObNG76W32que/stZNP0hjpmTUnNR76jvpFmJVwAK0b/lSQQ2Mi7EMYpq7hXxPsM9kB4j1cx5rz7CM//uZJNduzaj7wp9bc2ze+9z611LTm/Ov9LcgNx4r32wThWGqL+lfzRfPf9h1vvlDR4vvAvYB9/lTfCdsUfiZQ22yIFwD5/nNp3vrtksaOn7V19X/9L/+dMaAVaWA014xv2B0waJB5IaYQcwPgPzpKZMTyxtR1JNhBo6wifAKblGKhQRLIyutrEwsEnf6i3ziQAfLFF1/g3r17BkL75R4EHErXKJWM20bDf2Qu8F4CL7XAZBx5f05+3ouOp7W/6SLMjKTxc6Le83pv2+ix+TTx3kXEOs7phzuECCjRc2uBEoDhPcRqFQBMAJoMBIJdnBQCKAXICdxlBEkMVg2cAEY6A5pwvK+AOhpdAaY6oMiAaEKyf1gAxKLHQ8dA5b2tuAfTGBuNt5ISKjbJeynCqMOa2qsoiTZvtpXaolrUmvh+di6fUZvC95m3mi/aDHg9grt8Rn5PwK2+x7ZZan4g4LGOnTY5r8PP8DpalAJuecj3b/h8dv5N8J0/HePrXbVRzT/2IQ891K/kwTfuFX1jH0i3W4uV9yL4pb/5PW1U7HMBt3ao9WQ7eA2lEvFZ+R2On56fz8HP6iCkzVqbmYwXf+o6xhj0Nnr/wcRv7P0GWf2qTVwGT+PPe+rwxb6yDdFLIxMTmmOvwMsfHwSYGug0C/0bgowh76V+4TXVdhXSFHBOR4H34OFS80Lt4HN1O67KszYlbSyu//sYDINmf8Yzk8aO6bT75sDYeqUkxCiEaCSNUDCJWGQMgVEa6dQ8NlavIBWdQvGghlErgAALtnR6VrCpdHZuc4fs10EAlgJPmYa5xTnMLbDIlXPSSSijBL4VF+xRE7IL9AZo1lvYe75jLDcCDnSECIaz4FwwFEWt2cLW9iXMzU2A2fKRENN6h+j1qctWxMnpMer1MtqdBqqVc3O82D8Eh2dn5zAzNWtO96XLl3Hl2mVQcpmFjF6/LODet9/h8cMHqBbPwcKzZHNlMgl0B22UGyW0unXm7aA1aOHw+MAxsEJh6zOCNywQxJx3py3nDjgbGxve3tC0Z2LBQrcWmFIVM4mQcIAawR1kUuNYnF8xiQhz1PoeUydIW103jeJAyOnYFgt5DJpN25tqjRqiiagF5CgPQps2MTNlBYMImjXaLdQaFVTrFVSbFdQa5wgGhpaCtLSwjEgkgWxqEoFB2NLsJ7NTJl/iDmcBK6y7s/sE/VEfG6trWFxcsDEl6EqpBso+RCJxLC6vI4AIZmYZaEga04+gEzOFmJ6cTlKHP2COZe7MaVayKyKhAULhoKUy04kOBF26NxlzsSRZHgEUK865J0A+P02gMm2MG85vpjMTlGJhrwuXL9te0mg1EEtEEUvGDBQlw3oyO26/U+qlyarlI0/Gqdc36Rj2N/el7QsXsbS6gs2tCwbeu4NDB7vPnuPV7i5G/R4W5udRpxwFdc68FGhq7xLcGiKA8alJRENOG479SBbS8eGRpU3fvnnTmPfD4cDaYIBJmzIZTm+Y7aC8FBnTVqCqTFbfOaamxyzofOvWTbP10v/rD92hsFypIZfLG0uNBdsyaRYPpb59E+1WDQf7ezgrHKFCjeE0MyrGbC6SPcv9jsy8VJop2wOsb1/EzdufYHp2DsGQy245eP0aezvPkUomERiRXdLHaNjH6UneCjWSMUynkoz+99//ABtrm9Z+Fgt+8fIFDk8OUSMTvl5BHwNMLkxheW3JwD4yEqcpeTE7Z4ERym4okNr2tPTIiGFAg2cdZo9dvH4N0/NzWFxbMZkJjhXBmMePHuHht/eQiiRMNs0Bfh3TtSUAvrK5hk9/9APMrMy7AsPdoQUWHnz9LX77y9+gfs4xGKLXdsG07YuXLFWec2Z6jvYya1rNnSF1Edt4s/fSZGrI6JNDE03FMT49ifnFRUQo5UJ7TOmF0xwOXr5GMpLC2uwKoswGYWp6cIRat4p+dIiZ9Tl89OOPcfHmZcSngUEHqFeBYX2IVrmJk5dHePj1PRw928Gg0UTuOGdF8rieWcwyMzaGLKVrEkkD2y9cuYyp6QljlR6/OcCTx4+9gNKEzeP8aQFnuYKBTcnxrOly96IjrF/bwsc/+hTzq9wTgA7t9VkDZwc5PPj6Hp48uI9sKmWsfRZhnJueNYmUCGiLRqbBTZA5ykKTgSGK+SJOD07ROGuCNMjhsMdao5ZZsbC84LIiIiHUyhW8fv3SMvw4f2x+ENRLpZwUWqNl4B0Dp8ysom43102t1cTWhS1jHyUTMRwf7ptsEr+zffkSrt1830B3FsejzEv+kOzfmNO0XVvF0ckJXrzcc4U0KyWQkclA0cb2pu2vzW7T1uvByTHOSufAiHra87hx6zo2ttYMTCegx/mT28+h8PoEhzuHQGOIufE5dOotk1aiTSDo1EUfmeksJpensXZ1A1s3thHNxE3vvXBaQOEwh8JBDke7R2if10wmgmuDjGym2w/DYaxd2MDyxiqmFmaQnkojmAyjOaAu/gle7b+2fYPrhRmV1F1mgIT9wSDSlUsX8OMf/SmuX7tm48ByBwyoMUjKYqzcH7curSHMQG+PrGoCGH1j71aLNbx4vIeDvTcI9gaIk1DATKJ6DbFYFOmpLM7bNSxeWMPtL+5gcn6S8SkLdDD1m5Jd7WIdhUMGCY5wcnSKdsPJE6VjLqvSQN7xNDauXsT6lS2kZrNITGYxigZwXit7skB9yy4huu0kRFgcu2sBPVpinmkpSZAhUEvN1DZrvATN1jEgGR6FTN+7Va1j79ku7n3zHYrHDCg1LTDZ7bi6Aaa7yzOkGXiSCPoWvExnMpinDv5YxvrZAqsRp8caCbkzIQPrtLOdppPx43y21PagI33wPZ0l/SBQNpu29luhXv7HgsOv9kwSitJDLHKYTGcw6o+QL5ZMJ56Bw42NTcskoLQXbR/Zy/SjuI/zp4GnrJORjOL/Z+s9liTLkmQxdc55MA+enGdlcd7d1d0z8wjkAQIIfgKCDUSwgmADbCHYQPAhADbzBvPeTE/XTLPqollZySIzOPVwTsMpRO1czbydmCgpiQwn9557iJ1jampqg2Hf7q1sPdopniv5/bnSgu0zHAfu1zzrM6ut33eEiMnAZUjOrS4iko4gu5jFODpCd9xCc1ABQgPMQgNMcGGBZvpZVtOCxcFCZPj1EAo6sIHPTVuciLosRYKZ7EcSnDgXzP/2itUJjKJNMoDCYxTq3E8CmTuTexmfbwDQPDdwDnANsj16dtb94NlXUn0kShhjUbVYPABa53zKvoj9KT+Nf7ugsqfjTYlCsZTZVo9gZL4G6yF69+M5gt+RrKKAaZOkjL3OwBXIw/uIAGP1DijX6fl4zPbhs1GWqTRPOZWsrflqxTHs9UwMfjLwLIYnA29sq8AU2hnzb4Mu0MzvcW5ITpHjJb+bz88xk58nIN75l45RKHxBACr9H91LQKF8VgGFfkBQoJB8afaFsmQFsJlt9RHi+D7vy9f5DOo/88e8gJB8JAFLwgjkJ/J9PzDKz/E6lnzxxo+wCT43/y2CnJ8YKMBbYDA/wzayX9VW4QJ+oE0ZvPwenyWVdHVh1DY+N/tR1+U9/Rm1GisFE+i/a67L3xUoLCCR32c/WCDChxcII/ID2sKa/F2iNml9CB8RuCuf1w8M6jqcd/y38Av51W7+Moz1upjea2LVX2bxGx5FLehwwDL1TFIRIfvN+jHJVNz8tcl0ZPOBtoESVRZMGc/sfZKW+HkSash6lwax5iyzAHn/V4Q4L0DIcwj/57ri3iCMjvuTgMs35y37TjiT+pj38ZMW+Ux+Yqp/DQkslY3SbwVE+LfmtXAEP6Zh69jDuRSw0Rzj68JKpUhA35rPYH5Er/dKwYBt5h7M118Bx15whtd7FcR5Y/24AM3rIoP/WvCH4+THOXQ9/vavWdkyvq591R+QeFWU2pc9I3zSD7prTPiaAHe/PKzG0Ei5HmFUa59zQhihbOOrMSEA7V8AjOgpQuU2accy4o+TS2ibfhdBEaYK8UDfZ1qSl46lRWbgnHd4ZoP8aTkyTDbIUVd8TWCpFpoWPdMDCWzzM3wQvq7Ng4cBalP7dSzpJAqsYpu4YOQQCSDm84gpy42bG56i8Ly+Jhu/R7aQgGoZH018PqO0q7Sp8rcZMLIFPKCdvwWW8hoycGyHGLJaCBoszUkWddKGIRBag837y5hpQxNILmPPMeM9FNFm3/Cz/E1gkBu0nyXLdvDzjMDzGpLuUJCC13eaSI6VyPsraiWQT2CkgF8tWklPaCN2kezX1XZ5Pf6vOaQNmNfRotLGw/Zo4xBQz8/zs/y+Odye9IcYFDpk2vN52s/adARCKzKsTZxt5v98X89u4A4Pg1y0Y8ceYHs4TwUUsw28Fuej+sO/OSkCxrXGdun5eA3eh9fkZyyy72ls8TMKCvAznAc8oCurwH+4EGjuNza8j23aKcfW5ns6aOjAwmuJueAHbvl5viftcj/ALCMtA6eNm69zDom54DeGMsgEVimvQPCN7/OArsOgwHKOl4w1AUtzVvou2ELmOdcy+5ubm+wQ720a7d74aRPQRmZzu83DGHWSF5HLkqE5RrfjKrTzYDMYXCAYoJZxAa0G2xlFKr6ETKaMtfJVZGJFHG010K92EZiMEQ0Cp/v7eP7sGbrNHm7fu4/FhRXMQmFjJW5cWkU6Dyu8lExFzPEY9oHpEKieNw2AZpEfMsSo0Vw/b2BGW0UJgHCUuzISqaxJSjBdmhqG6birCG5SIkGyqYc4rxygcnaMyZSANKUmOgaCc66TkUpm4H/5H/5rbF5asEKCNO9Dqm0AePTwEf78pz9iZ3fLQNK5IlNkYxjNLgzQpIQFDyb9i74VJOyNumYjE5GU9ZsVG4qkkMvkvYJxHVy6vGHFYTheZPUdG0Mqagzh+fkyCvk5xMIxNGpNjC6mVgiK399YW7PiQ7Y2WWhoOjY2OVNwa82agRC0/0xTPaucGBBmRQVbVQPIVlaXjP1ILycQmuKsWsHx+YkVtKv3ayz/SNjY2GbrK5uYL5YN6Np5uY94PIG11Q1jPNPJI3v18eOHNg9LlCTJpO2ZcqWSS81tUx5jhFA4bsDz9as3kE5lbO+onFKju2KSIQSVxQhimnGt7YrrUSLCmDVRBzLR+d3d3bG0fa7xTCFtBdO2Xr40NuPCwpLNUfYBC0JxjVQq1M4c2WGS85vrleBQm6A7JVCGfS+LwGWVMHDMAxIDAgQgFheXUMiTqZqyIn6L5RVsbl5FIpmy56D8ROXsBC+3nuH0+AjFfM7sH9OmOf8sHSsYMhB0vrxsLOpsOudpufdtfe5u71jlbha8iifjmAbHxnIiaE+OOOVweOjlyDCNj1IX1M49OTnGi5dPUZrLIxqnDE0Y5cUlSwcni+/y5cu29qnh+XJ7C+PZBMm0+y7PLExzPqU8TbVi84VABtPwmQIuW8TgSCQWM9kYBMJYLK/ho48+RbEwhz5lIuoNAzAe//jQwLlMKoVMmgyqntkKk7HpXSCZSOPq1Rv46MPPsL56ya5PUObweA/bO89Rr5/jrHqMvcNdIDJDvpi39jvnKmrONoEZAqqcM0wPtjMYgchoxAqk8cC/efUKPv3iF9i8dsUKD5bmEyY/UDsf48lPT/H4B6bRV00WiMDbgFkn4x7yS0Usrizii3/za8RTQQwnwKA1wKDZxsneAb7+3VfYfb6NeCiKXIYFWWcYXIwxZGYH9VvTKRTmCijMFxBNsTho3NjZlZNTy1irVauW2WXntpQ7K1IrnCz1vb0dNGp1x7wJRk2Co7xQNkc2yH0+FkZ71MHSlWW8/7MPcPfD68ZmZei41546iiqXAAAgAElEQVSgedbCbDBFZa+Cb//5T6hsb2PWuzAGNoFtOkfJeBaLq8soLS8DiTiKS4vG9M+kkui3u6ifnOBoZ88KWC4tl02T+Pzk3CR3mBofiIeAVBS55Txuf/gWPv+bz5Gddzq7/SZQP+2hedLE0+8e47vffoVunVJBQyyU5kx7PhAJWnAhkoshtZhBLBOzDA3uRWd7J9h/uovzfepAE4jsO1tVXsb16zctOMSgIc+k1PVnsM2Kyqal0+7k8Tgm3INJBokzNT4ctYwi7qeU87BzyGSIk8qxyaGQwZ3MZUw6iXOHwR3LBhxe4MP3PsTt23ftu1bglhIkHcoVjRFLRXD9zjWUlkqYhiZAJGhBLdY+2d87xuOfttFtDTBHFj7BwGgEYTpZk6lpZZ8fnhlQG5oEkIlnTBua9mo0GKI4X0IokzS5E0QCuHLrGu6+fd+uf3i4b7ZmwPE6raBXbaF53gBTphNk67d7r0gflMoYYoJRZIJoLo71axtY2Vw1FjNlm45OT0yHP5vPodFpotqq4ejkEO1WCw9u3cevv/gl7t676bSnCQrWgGarg3/4p9+YfMXPfvkZ6M4MhkCt6hh0dBA5j/e2dnCwt2Os4Cj9pXCUj4JmrYpEKo56p4mF9TI+/+svsLCStULA48EMk/4I3UYHtaMmTo8qJrdC9nCv07IsGAYbeB8Db5MJ08m+8eA28islTOME7kcYjsfotIdmc6iuTO1iAsUhgmLjkQGr1K7lvp7KZC24wiAS5XUIIFCDnAEbI3b3x7hodvD9V9/g+eMnaFVqwNhlLFXPzw3wpc3k/yQl0e67c+rAgD4Gymn3nY/YNYaynd/CLisxZbJmE2PA8xxAoNwAmLGr3yO/jvsX9ybOURJ3+F3uhZzrZKQf7h/g8dOfDKQn45oB3Uwub/5Wjdr4o6kF/svcfwpzFhR3Z2xXEPq8UjVyCfeKfIHXXrMilWTs7ezsWACG92ebivk8lpYWzEeiNEeTDNpB14ITZ9UzL8sUJnNVmC8iWUgjXUohmAyi1qtgErpAMhfCxaSDRquCyZTBeoLNZNK6wCrZuwINwpRzIng2cCQpqxmSSpsvxueTX2uEnrHLlGVha8o68X0BL7wegWfzU306tebXT1/79wJitP/xugLByHx24I/LPqXNkd8uQMRAv5DzA3UtFvMTGOP8PveeSCYMRBqw7MlQEPCW78xzgMs8dJle/LF9IhZ7JT9J+8TX2AYDNoOv08lFtKIclQFhmFl2Dc84lPWkLA79WZ5Budcz4EupOc5l+Ya8hsAoPZN+8/lFpjLbm81aQUk/sUvvcz8T49vms+ev8drKQDWfz2N2y7eXzyTmMV/nOY7f4zX4vvqX7eIz6tpiIwoA8pOllD3Kz/Kcon6VL8xrqt/lp/kZrxwD+WHy92WfeB/5yyKUcS6yPUrRF/lLfi7H1hG8XDbMa1Dc6S3LX+O4CKg1jGjq5pd8ZNbn8PvVfj9PeA33QtoXjq3uJcxL/iL7m22gjeDnFETh+wIa/SQ2YWSUSlA/OZzCCdcLXOXnNC/d+nrNlnafcc/DsfQD0AJLCRrrffnrWotaUySGaE0owCHfXW1xgQ5iJpRMoK0gPuWyMWgr+D7nssnVDYh3sFaSI8HwdUoM0g+hPTWN+oFjbre9gIbGk23yP7sjYlFrv2jPyP7l/5o73H/07H6QV4Ap560f9/IDuX4cUa8Lz9DvVwG5sNMK1/rRbwbTFaDhd/xr2fbeqAv+8foimSp4InzG/+waB7WNf+ua/nHT/NEaVfuF39EP4L+Fx9mZz1fEVIoN7D/ZHO0jsg/8m2vAj2n5n49tEA7mb4/WqL+vZMPdnuCytxVo0r6h+yo45e9v9p0wSAWkLMhKCQ5d0E0et2A0cS3y7KVo8H1OPrEzyRxhHIWFezTxZPwE+nEDkwHhpLOop09MnAA035dh4KGYn5Hx5mFBqVY6qGiish2ddtsAaAeIO7DLaX01XOfHkq8mjoBkPg8Nkm0EQaZ5Nc2IccAFFAtI5gFOAyn2tDscOKDANn+P0i7A2TbksUt10eBwEvB/baqKLshAaZNim0yL24sc0hGQIVfajhYA2yCdMt1bi8Vv6NVeGTJtpHxupl1r4vI7ahcPPQL+FfnVfV3/u8OBgG4BmNqI/KAxr8sxfcU29wwuPxv3ItcWLPBt1DqgKMrjN778t0BSPpOKNgpEliHhb0uz9eQm7HDnScQIQNV1FKFRX/C3IrGKailIoICJAd9MN+U87HRsThCcdoxyp8dG0MU9pwue8DW1gX1HR1MHCM4FsaP5OvuD3xEQ628z28TvUdZBm5X/kMN7+hkImk860HBs+SOAXCwGHRj8gD8jfGybQHgFpvyGSiA7+4jt8PejAg/+g4WCCzx/WrtDAY+p7aL0Omz7Nxm3VtyGPJu6701No7hoa40BKUVGOeY8OGizk3HUQYdtGVtF9RDiMcq55AwE6/doXANWIJBOJhmUBOT63SlCwRQwzSMUyGB97QYWMgs4eFLD/tYhwhghk4xhb2vLUtgpHfHhB5+gvHIJkagrDFZeWUCqAJAlShY0CwmEJjFjVnVaZBj1DYAmEGvAE9dM12VIGMstnkQwHDEG02gyNQC0lC9a2uRsykrlU0zGfdQIstaow0jW/4Vpz1qmRDhihQKpK/xv//1/QDqTwMlpy/UjtfRCzBw4x08/fm9AUbNxbpXbKXmRzSVxMSLrgAV1xsbmoU5mvVdHtVZFEFHks3nM5RcsnZfMPAKbHPvFJTKuF23+EHzmnKMBKRYWsLZxGcXSorGwyEKsndeMiUmGGMHHq1evGwjQH/bRG11YYaku/93rYW193bSIOZanJ0fGGDw52EejWUUqSTuadM5lhF7KDPV2Hae1MyvSxT5h+wMII5/M4/qVm1hb3jBw4MXTl8YmpgQF2dsszFuv1/D1t3+2Qxkj+vXaucmiXL15C8ziqZpj20IknMDKUtmK3xFkpX1pNhru4NWgXtgMy8urdt1snhrNIRwc7+GPv/ujpQeTtUin+PKVDZxVjkyfl4faXCFrbOvt3R0Ew1EsLZVNCmFAhtrABQXr53WTzzBAKuSKbbLgI9cCASPqg59WKgbILy7NG5OVTEu27eT0BKlEBpubV1AqzmM0CWFz4wrK5TVbJ1xXrXbTpEj2d7dN+/DS5gZKmYw5c5Td6PUvTHf6zt17uHr9pgGVPLiSgUh7RgD4YH/fdLB5ZiBAMp4NTd6CoC2DQAQ8oxEWvk0h56Vn8xBOCYuffnpoKefTAA+SI+MIxEMx01634EcmZTrfz58/RigWRHGxgEB4glqDcitDKy5H0Im6eKFZwPqmvLBsgUSyVemYsdAUswPG04DZhb/+q39rgDQD2QSRqaP96NFDHBzsgfWYFkt5Y5bTNjHIwOwFgvjvvP0hPvnkZ0hECbzQzlZROT/Dy+0nqFbPUDk/RK15jlqjYgzyK9euojQ/b6nxDOqPLoZoNRqoV6rufMEsLK7zSMhkNKjhe/XOTfz1v/8vsHF1E5kc9eaA81MGXoc4PTzFn//4DfZf7mO1vIYMWTyRINqDpunkLqzM49f/5teIJl1RNALVlBFqVqr48ZvvsPds2yQyVhZWEQnHcXh8gpPKmcmeUPu3tLiAuw/uYPPaBpIZssFdxhQL3v3+97/Ho+9+tGJvBCiyuRRWy8s8uuLomM7/gTtzBUJYWdww7V0yylk4k3aqM+5j5eoKbr1zB29/8i4yxThmIeD8rIvaUQ2N0zpePt7Bk68fYtxqIzS8sHlcYwBmyDNfAuW1dSyx8CWLVJWKKMzPWcErpn7Wjk9wuL1tGrdME91Y20SvQ6Ctjma3jQmDobk4sit53PrwLj764jMsLEUtAEAA+nSnjcp+BVvfPcXjPz5EZBJEv+WYL3ML85jFWHwuic37l3D34/sIZcJWmI+ZMduPXuDJ1z9h67tnOHq5j+B4ikImjeWFVWysrhmwyrGnfSXjn6xcArWUSzo7O8HJCfX9KZvl1jeZ0wYYsA2dPsZDlybOYFi1VTcQNpqKYWljGYl0EtVmw6RTmP1DW6ZzXjZVsCAKU3YZGFxeLeP6vVsolPNYubSCeD5mBRMjSUodkUULdBoX2Hl2jKePnlsQKMwgKMmYFwPHNN8/MLYz9dWj4ZgFo5KRJHLpnDE7mSafLORwWq+Cki0bVy4bC5tru9WuW2YBpR/aDGjUm+g02hj2hhhfTEyGiCBtIZe3vqFcyiwyQ3PYQm86wNqlNSwsL1rqPIFnssILcyUEYiHTjn689QTff/Mt4ojg0w8+wXvvPXBnFkq9DGA6/l/+y+/xYmcXd5jJcPUKUqm0BXLZv7VK3djl/V7bxom2hJIndAjrZ+c43N6xfY6FNVcub+DTX32B5Y2sMdYwghUvbtfaON6rYHd7z2w/7WQqEcPi/ILtHdyXrV7D5ALpfAZXbl/H+o0NxEvAaAp0iYNPqNtOxvMFOs2Gk8qYUW6H9R0CiKYcK3Q8ZRYfgUDqt5PNHUAmkTQwmW0OjGboN9v48evvrfjkqNtHv9O1NWWkHk92ghIM5huyUKNlFTrQUgQhAqqOleoACjKdKb+UTWfte5QaMyd94oBDBu7FiuL3mH1jfhNcTRr2K9eo6fsOunaefvHi+avzNu2+ObKg/0AJxKlJqXBNl8srnqwhawx0zL4zO4F7Ac8jly9v4vadW7Y2+VSNtpO9efr8mWlZ81y5srhgeytBGRZNZtC2Uj2zegc8w1pmB+sDpeNIFFKYWyoilothgK4B0IlMGINp2wpFD0ddyyzl+FDK0vRdwyGn3W+ZG9xHpvZslJxiv0RDQfNvWQuAe65AJ9ZgMh+DfcwDoAcMSOuZ4JKdnT1GnM7qrOkksEN+q3x3AUH2t8fItrnkFSwXeOo/k5PZKGDOcAIPrBFI+Yqh7bFUXcHmsLVBfqR8JUdcSbwCGOXvCpQ1f8wyjBz44Z7fkePMJ/DabO30Cqi7NdQzH3FpZdnsJfuXwQaC00QEVdhQmdq8nkBisf34tx8U1mcYJJAPL6DRAPuQA1jZdgHaIjvZvPFq8TDDRMQrAT5+IJlzVQQrC0J7wC1/m4934eTPOL4aFwFSAunZHs4tzmdhJHxW//34Oj8n/IBt5L91Lc0ffkZYBq8vKT3NHfmRfFa+z7Wra4lYZvbD0+TlepLf74BfJw2iOaLfYkMbOcELqhhGMHLzQX2gecHPs+38vgh2bKNeF5gnzEN9zn4R6C0gXuMnYJXflY9LH9EP+BNQ5o/mqK6h1ywGxPOmpwOcSDh2qNlGLztA42h/01j72KvCcl6P9WsSmdaBQHj1Mz+r5361bjxwVc/E5xGQz+dRn/rbJWyK/SmSX73ZfkUY1Bzhb7PJXpDJBTlS9ppwCZHMmPnrxxvVdq1lXUN4gtaYnlWv+22abIv6SpiUxlzz0UBdeNr2ngyLf+3w+wq6qC/VPo0hXxeArTnq71NlqCugJhxCfa3rCMMRGZE1nwSea38UIM3PMgPL9k9PK1rrzyaLN18EGgujkx3Xs+i3+lp9yevyNeFdsjWan9ov/CC0xkWvCQficwvv1TyX3bG1/X/8L/+DSXC8+bDceNS5vKGfTUpHi5vhcrmMQjbzKsKjSW6AkpfqzwZwgJjuxHvwoMoNwTbXRNzSXQUMyxDzO+oEbSwcSF5XjFBNDDqU/Lde57PQiCgln2wwd3/nJPIailLwO9RIk66wwEoefJj6YAzhDCssO3BaUVJNJmMrM/3YA9QVpbCUjAsXOfaD0P4ogAZBA6QFzTayXfwsf6jXJuCd17N0Mo/VyX7jZ/W/QGC/kRWIKoPF99gXbJcddAYulYX39QPkZDWJgaCgANtqrBmvKIU2Uv+1tWlpkkr3V4xrbaB8fheMcM8gcNNtQi4C6u7jCjZoYxSznoCGiok4JrVzyPgM/rlD+QGba9Q78Njp/K1FKWBbYyxjxb81Z8T01gLm9TQXi1mnoc0+tBTuWMwOjAZwjsf2Gg++/CE4rXZoExNrQUEgHUyUJqZDDL+v9/zGkOtKfS4DItDeD/hrbsoo6/mVjqjNg4C35p/aKGBX88sPQPuDGuovgersC6Ut8bt8n8/De+l+s6lLveQh2hUXcVqA/B5/tFZfB7TcmiLIYOuj2zagmde2Ygfttnvf017X3JV90wZjh92oK0RI4Dkep659DBcDyhExPShkTNJ8voRIOIXAjGlIeYwvCEInUV68jEKyjMp2DSe7J8ilWDSog6/+5V+w83IbjMz//Ge/RCZXQjKVQzgWQ8mAXMuntoNFs0lmWBoBOoejobGMpsOxFYoju4pjRIerWq3ZmJjmayZrgCyfJ5FKm1Nvh2DqSI/p+HdwerKH6vkpZhNXcI9BQDo5sXgcR2REzs0bOBaJJU2ChE71cNDH8IKMuAGeP/sJR/v7piUdCs9QLi+hvDyP0XSEs/MTY1QTsCMb+axxZuzabDqP9ZV1Y5OHSaueznByeGKMUdqS5dVVO4yyQB3HhP1+7fpNXL56C8FQzCQ/6tUGBr2BOcZnx2c2ngR7yVzpDQY4q1dxcnZqLEn2x/0Hb6E8v2Dr4vzsDNs7L7D74hmOjw8RCs4MNCdTmRIWZLY1200cnp6AWSWM+lOPNxyImE7kzSu3sL66iXF/gp0Xe3j5csf6n0X6yPYk2/vs7BSr62v2HA8fPjTQ4Mat21bwkOnTtVrDWDV0frnWuT+SnWBZQv0LtHhYmwFXrlzD/bfexvx8xgAmsod/+O4HfPPN19h6/tSCSvffuo1INIjvvvuz6XqzYBqd5FqzZdIf+RwDIwljhBB0IhuX+t1khi3NLxlzjfaVzFoWquv0O6jWqzg8PkC9W8fC/KKxAqnvzLnk1uwEkUAExeI8up0L3Lh+x0AXx45w9rrRqOH05BiBwATXrlwyoKTu6WIeHB4jGIni408+xb233kY66/ZOfo9jub+/i/29XWMpk9nPYHd30LUgLjMNioV5lJc2kM0WEI1wD3SBPKefGMTu3haOjvdMWoY63mRvrpfXsLpUtjVLW8gCnN999y3GgRFKCwV0B200Oo7xYzrpbSe5VZ5fxP3797GytGoyKQyWcK9otNpYW11HNJE0u/Dhhx9hrrRkew3ZvQSbWORtb3vbwIiFYsmKdPL6rmbChTHwPvzgI7z//sco5vLo9VwBLOo47+49R7fXQrV2il6vbQUza60aSnMLpvWeL86Z7at7LOIZ6cl2opyZ9E2I6dizKUKxKMrry/jZX/0Cd966i2Q6xnqrpiFLJvwPXz/E1199i9P9M5MBoRZ1JpdmEiW6wy5KS0V89PknVuyEbef6G7M6df8Czx89xtMffzKgjHI9DJjUqnULfowwRTgaNlmNe++9hVtv3cNcOWkmjRrNx0cnBkD/5u//swFGnI+UOqEeNvup2aob45/9zTFbKC6ZDA8Bqmw2YyzH1rCLuZU5zK8u4L3PP0CUDEAyhVhkrT/B9pMXePjVI5wfHmPa72Mhn7f77L18gc5FB8XMHPJz84gkklgoLyOdzyOVyRkgToZq9fQUuy+2TN+Y83NjjUVHQ+h2+jb+03DQmLSJ+Qyuvn0db3/yAUrzeQsEts97ONs/Q+2gaoXxpu0RCvGspXbzzJlMJ3GBC6SX83jvl+/j3ue3nC5yBOi2geMXp3jx6DkeffUI3//ua1zUWihlcijlKBeTdkB2KGxa8VyznPdkyFPW4sSbo9wvTX4j6/YCY50NZxj2h0jGWXCWkgFjY/ruHx9iGppZACuZc4SJSu3cxpPjqPPSXHHOgjgEPM+rVZPtuXzrCn71736Fa3cvIUDd6Bi5U0Ci5Hk5E6BzCOw+OzGt6l6riQklryYTW+8//vgjdg92TZaJOv8sGtdstizTh3aSQTKen8nkjcYTpmOeK7CWTNSybKZk8bLY7XkFtdOK1SWgW0JZGO7PkwGfl2f7KBKZhM3p03oFX/3wDYLREDZvXMbiyjI+/tlnuP/2DQRI/uJEjQOdsxm++fO3+Jf//E/Wl7STtKVk8fJsUG1RT/sp6q22FbC8euO6vUeAlWQXrmfaMcyGWF1btmLBSwslTIYzk62oHJ/imz//GXsHR8jOFXH/vXdx/fYtpBJBIy30qgO0q01Ujs5Mloi2g8EAAmQMRCSTaReIH4xsXlHuJl3ImF58aS1q5qDTY3FVpkWPbP9uNeqWRk07yLVeWJjDhD7DeGhyYjxvDNp9NOtNY6UTPKQ8D7OIorMweq02nj18bEEoMtVpg6j5z7Noq1FFPBo3zVwKQ8XD0VcAtBxdyo6w7yzTakhZKifGtFRcQpHyYQQJR0zrHhsD2/yxvmOyc++xs1vUZWvSRvMsSpvoaug4v42Sh7u72zivnWPKdgQdO9QAjrBj0CaTKSzML5sdNj9i5OQCuI8xo4jtJbB9/fo1rKyWzaaT8c7zAM8mrEGwt7Nr5/dcyvlXBHQJdrIAqBUT7jjghWxbBnii8QiyCwXMLZUMgA4lZ5hEhhgFeugPG6hY8eY2IgYWs3iaAxDDZLpNJwZAu0zdgPPxuo6AwteZPcKsY/7wfGxgBYP0lO/xmMlMgzO/zyMUCZAxOX4vPdxAv8DrFG35/XrfD6RyDTv/1cmDuHs7GQn5dnyNJAH9cHyYDS0Qgq9zTvjBJD64/xp8Hvl3dqZNpF7VBpIfIGKNAWkjF/CQvz+ZOqBR4BJ/+4ER87c8+Uu2h2x6ns2415PJTpvrini6oncCFgU08TWByJyHYkSKwcm19qb/a+MwdSxtjqkydTmefnCP12VQVD6U/FL2L2287u0H7Nl38iF5H85ZtdU/Ln5QX/1H/0rkNs5z+f28L9/Ts2k9C6Pg5yQ7wM+w73lPgYgCr9ke+ZV6VtXYYBsESmu+uGdhbRg/LuNlPHpBCt1LvjuJAPyRHxmY/iUAzD7wA9ryBQWQ+QFtP6AskFlESM11PzYmFriezWEUbu4xf1Q+KttnMhc+LWz6klqTjsjn7Bn9E91b+ILaZQ/qSezxHsII/MEGZgwLDxCIKdxEILBAdmEbeib1hdYnx05jwd8ii6rdvA+vqYAIr9OzOk4uQ0IYgwGk3vi97gPn8wub4bWN/OcB0P41a/3nBRU0V3R9P/ArDMHfr8Lc9JpwHa0R/RaGRwBa7fI/p/qIfSZ7pf7zzyG+JtxJ+Jyehb/ZX8Lj/M+oMeT3xRTWPd39nHSNgjGyEa9AdIYwvWKqb/YVr6N7yvawH2Ub9TyyERp/fobvCXPl54XFqZ1+2277nye7Ipslm8Fr+xnQf2nzXTaNvUYGtBanDI8bCGfI+W+lJ7CBKgrHTZs/c2QeewUEnLPoVRX2GqcBp6G2NKoOC/acuRSQJIuK5WyD0APKsIu1ymsqlYJOoNjQ6ihGMBUZ4L38KDuvSd1TsSE16OwYHpD5OotzCNlX9MskJhKuoCKv/WZEUpPAgUDJ1+lFXnoNXyew608f4b/5PYFwGkhtnlp0ipJyUpscw8QVNuTfEmDngZAHVm2MfJ3jIuCRzyepD1HsBQ5y49G1rN+GrpK9n3XO13kY5kGbfcG2CkwVuKgIu9rmN17axAVQ8z221VLvvGjt68nv5oyMF9/Xhs4+UUSI73P+sD28J9vMjdG/WHgd6SJrrPk5ga4CjrVI2D7+8HoCvP2fVfqHDLEMhBleT9+MABgBZ96bQC2dBaU78Tn4WRVz1AHDNLaDQTtwC9QVM1dgOeenDLt/Y7JDpAewuoi8YxzrkKj2697sI20CMgICvbU2Xxm1gCvKRYCN/agxtyrQ3Cw8o+IOig7017zlbzmzXEfsM35GALQ7jL4+rGnM6TBcMLfVq7JNh1uHFc0ZBbHkqPDZWCjQDiUjpwUleRD2P59ThwFdy0Bub5Nk2+zQlaS2F6UwKDcTN6YfPVRLOxpzEwyYhmAknLb/Y5ECMMkhGZ/D4vxlxJDB3k+HGHVGxoQ8OzrCH7/80tid+VQO16/fMG3cZDqLeCJjQGaxlAHVNHhmaTU6mFy44kFkjpHVQoeDKa8sHGVzfTQyxg1ZpqlMBgtLZaxtbODmzavoDUYYj2ZWEHY2piPaQ7dVw+7OCxzsvTR2VjGXRWmBMhFMWU2hS+3CdM6YrZl8CYXSgvVFt91Cp9UweYLjwz0rkkcQm4zTbDaJxeV5K6p4en5iOsrcuAlA75/s27zYXLuEO7fuIp3KGcDAgwXnMJkmnAPUXyVoRce9fzGw/v7k05/j/lvvYzoNWvo+QZxGrWFBwerpmbGQOX/5PY793vGhfbdYKmHj8iVz+umoB6YTNOpVnJ4d4fTwAPv72/bs8QQPt1OweBFZv0wXOzw9Ni+Oa5brkkAGdfAvr13G5solxAJOCuTrr781Vu/m5cum0UvJDzI0r9+8Yc4r59m33z/E4fGRS9kNRS09nEDYzMuQubS+ZvIoFgQZ0SYPEQhFcePGLdy6fQ9JT1uZwVw+J1PO//4//Uf0Og3cvn0d+UIGe/sv8fzllkuDY8HC6cQCD2RfG5oyCxkLOhaJG0BTzBdQXljE/t6e2ReTPyjmzMkdYYSTs2O83HmBGAt65rIIRtyBw+3rI5yfnlvRuajNe8rxDA0ssGBryOlwE0Sk/V9dLhsDkQUEyebf2dvHYDjGZ5//HB9/9hlWVslOc4zCo6MGnj57gmdPHptcCr9PW0PGK3Wfe92hzZ3NjetYXd1AMsF0dcfCYdYVQegOGexnB+i06o4JPRlZEbHbt27ZuuHnTs9O8P2P32IwHiAUJeO3YyxEOvYEDgg202m+f+cePv30U6yWN2z8Xr58iZ29XWxv75p0yoSUWwRx+fIVS13n98h6HlwwQ4vFFJu2P3PcS/mCl3lFELJjzPRf/fLX+PzzLxCNhNFtj4wdTebvweFLjMYDyzTo9Vtmm2uNGi5GYztLEDCl3WXgKR6Oe+crx5BhuiABpVa/bZIgsXQU999/Cyuby1asLBINm+NqMFQAACAASURBVJwRHesfv32M44MTxENJlEpMSV8xhjilXHrDDmZhB0p2Wl1kkgmzM9Rvph2invPjh48MrFotrxoATYCwWjvHafXc1tLV69dw5637uPbgLubLCQM2eh2gXm3j6eNH+H/+r/8bP/34yKq0p5IJXL20icWFObPNHCf2B1mmBIbN9gapF+mcx/64h1QxhVQ+hcX1RczCAbN9y4tl041+/ngL3//xOytSFwlMkU5QyzJoBaYoYcF9I53LW2YFZWqoB03NPNpT6roTqHvx/JnZDNqpQq6IECLGVh8yGhQNI5gIAqmI6RJ//ItPsbxewqAHnOyc4Wz/1KRAjl4cIDoKIJfKWluo8x6JR9Gd9pAq5/DgZ2/j3udOw9oK/42BXg1oHHfx9Idn+P3f/QYnT3dRSKSRimWsSCiLKVKCJZehBvCFSc1QCoPzRfs212Qhm7fnYiEBy1IcTE1beK4wZ+xOgqntPnXHnxurm+x3SlXkigU72x+fnlkwifaEe/366gaWy6u23nb393BeP0MwEUFpuYTFzTIQCyA/X8Dm5Q2sX9qw/TYWjKB92sPO0x006y1w08yxFkwyYdka33z3LZ5vb5n+8Dvvf2CSCAS4Gwx2DEdoNzvoNDsIUJ8yEkaIrOhMBnNzJQPqOD4s+jke9i04y6J2ZAzy82QIsdBm47xqBQlZCJIa2sxw+f7RD8ZiX1xbwY17d/DZL3+BtcsMtgGs2cT6R2S4Pnr4E778hy9t7BjEpm6spYmGYcHaPgG+SMiAXBYiJKuyyaINIRiA5bJAlvH+R++jUIyYhhWzmaJhYNAEvvzyD9je3TP5mBSzNOfnzT6wqGT4YmIFFTvVuvkKLDzH4CYBMtZ2MN345hT9bt/2DtqnaqOGzWuXcOPOVYRjZKG7oCCDjQyu0Tax/wqlvAUbcoUQRpT8GBFcA/rdMYbdIc4OT7G7tfOq8JoxQC8m6DVaON07NNCZf3ebLSPScP86PzsxpiiZuyZ9xgK7VmDcSQJQy1/nUs6h3qCHgKdrbyxmgsEzamw7iTVqj/KcZOuvwOd1Bbl5rpAfynMyAXmOCRnIfJ/6+QxqN/sNRMHzZxDRcNT2Cway6LgzmyaV4pqXdN9rdiyLF5vfOjeHlZVlRKJeijtmtncRIOW5hVlsvA8FTCS3wLpHfJ/sbtpiBvxYNI/gMwPJcyuLWLm8inQpiWQxhnFwgErzEK3uOU7O9zEac59mwHdsBC3zE0djy45jJq4DkhzkwqJ43GvZz+xX1jqy/caKmjPryT0HO9WAJsoUkak8dgFLgQqUY3HXdanxLJwr/0pgk/wgd0GPiellcPI8LuKLfBURXgwIjjNbyYGs9jwe89X2KyMQuWu+AtWCrh36nzZO7XAApvPx+CO/S/6JAdUcI8/XMGmKqJNGFJFIeIGAIzHzDaztdGyfWCqXTf+cZ1MG+/zP/7pd7poCVvibNkIZqdyneE2eYwS6CiQ0P2nkNMUNS/CKvgs8E9Zh15+6+SW8g78tgOMRcOQDql0cO4FC7Dey9tW/Gj/+Fqgm/XIRx+RD83q8v7Kb2U8m2+Q9F9cjf0QG9Pup8kHls/Nz6n+2TxgQvyvSFftK2I7mp8OWXhemdPvbaykK+fB6XgN+PQBa7SMArfmoPvKPA78rxi77UiQ7+YMC9N8EaTUntR6ES4gox7by3zwz08fw+5wEn4UpqU1vAtAM/DuA0tko4Q8OzHbrxX7TaPoYrf61zM+Iga8xUT8L/FQ/yaYK+JN98LfTPY+TqVAwwt+3AkGFl3DdE4DmDz+vceJ1hMOxnx2Z0hEKhW/w36YUwECaF+ySjXg1th750N9GzXFhfeo3P8grjEnkPWEirr9c2xTc8RcJ1Fj5x1zEW74nPFQgunAk9pHWpfA7zTvZEGEtmvv+cfQDwXo+7qvmV0YifwGQv5oLLDhM4N/T0Ofrb95D7fXPH35Gc5199ubPKzvtvaFnVRv9GJjmlHAd2QBhcpo7apfaw2fSXDEAmjfVDdQxSr1hI835pBC/x5IVsMSUVhpysWzZWOrE8HMEms3AeEXmtNA54VwhNabSMpIVBQsfKuotMFmgkowxv09jqQ1Fk5KpSf9aB7PdxljuOwq4dDclg8B0WotAJV3kT5NVoCYPo7yHgFk+i5/5TCaJP1qmhSW9FTIStZj5LNwAJNMgoE6TRoCtDIBAQz7rhFoDXsSPz8DP8FoEQByT0BU2EGtVIKs0kNXv/C7HRQZBYDbPJxwP6Xi9ipx4EhxO58pF32Q0nKavWxwaE7GY2Wf8nCabDPcrQ+wxmxUJlmbSmwuDf2szFlgvqQ1+V9rU2kgFKmoxsJ8UqePndX09B68pYJ1tZj8pGKDNm/2v62r+yxCx7y1CFQyZFALZ4uxDOia8hx2OvLQOXZuAlwBqHoDZZyaD4kXtxUxnWwnU2QHPA9w1B/hbBtvNH3dI0KFS/+Yc4/dV+FKbhAMAyAZxBz9jT3kpdupzOgTSzOLnxTZXZJnXUjRYBkzRQTG/2aeKjGtuaVOyg7Ani0IAWAcyd2B1AQi2ja8rUqpIG8FhtpP3lzFUP/HzWr8aJ815rRWNKddBNMKsjIAB0NTtZTV1SvbYQXc0MzBnNqPLFUU0XDAAOjDOIZ1cQHnxKrLxOWz/sGdV7NNJAoADK0KYTiYx6rMAEDAaT1ymR9IVAqJ2byLhikF02xNzWOlMUHaCwQSmAJ+fnmF3Z9vYAdSppVTB3t6eOT8EEAiE/vznH1gabqdL9ujMNvLpsG9puFvPHmPr6SO0GjWTn9jcXEc4GkOmUMSAsh/hOC4mU+TyJWxevo5kKmOF8gbdJtoNMpHPcHZ8hHanjvFogOG4j2Q2YZqWnYu2FfzrXfSMFUyJIDKR1lcu4+233kacIE7fk12azqzw0+7+jmmzzi0smP3hODHN+5e/+hu8/8HPjK3HIkwsfFU5OzNnjIxMalVy7jHln3IMnYu+FXlbWVvFlevXbN0Z+M5CoOcnODo6RLN2gsr5CY4PD9DpNpBNpxCJu6g9U5GPzypOEzOVMkYhD7QEoFYWyTy7hPLckoGK3379NZ4+f+7GbGXRdIovXbuKhcUyLl1aRaoEHGwP8Ps//AGPHj2yfXBxbt40GwmWkJ1L6QhKA1i6I+9KuZdkBrdu3cO167eMYc85TzkP21umI/z2t/+Avd2XWFsvY2NzFccnu9je3ba9iv0QjsStDSycSd3XerWF0+MTdNttxEMRPLj/loFsz396YvsDmdMct8F4ZIXQau06njx7DJYKTGVTCHEdRiOYL83ZuDDQkcsVsbq0isFg5DG7a7aWc+mM2f1en0W2IiiXywY4cS4zkLR/cGip3h9+/Aneff8jc/IpNdPvTwy8pKzL863HBuQSmZdckUl8DFkUKYJSsYxLm1exsLBsaWaTkfsu5WAGgw4THjG86BgTuttqmoN+5+YtrCyX7bqV81PTd6XecbvfNLA2wPTUiCu0RO14zoVrV67g/t17xvKmrSOznsDtixfbaLY7qJyxUFUYm5uXLAilQGKtXjHm8/rqEj744ANEQgwCTvH8+XNsbW3hvOKyFcicfvDWe8boYpoo7Rjlaw6P9tFq1dBsNWyOyCHg3O72esa8bnsFEe/ff4BPPvrYdFBphbh3HJ+d2no6O6+iP+yheVFDOBowJjsBkv5gaAzDUX9qmsXF/AKyqayx/KmjPr9UxMWoj0r9FAcH+7Z/seihkQgoSTOd4ez4BDsvXpqO8+bapjneDPQMJ2MDLQniXLp6CW+9/z4u3bmLGIvhhiMYjYdmR2rnZ/jyH/8R333zDerVc0TDIdPrXpgv2bMwmMC9kFr23SGJCEkMuxTDd2BWs1NHOBHB4sqCgey9Ud/AHs6xMMIY98eonzUMbMnlU8jnXeEirjPaznazbQU1yVxPxpLIZnI2BgQ3CM4SKH72/AlqrBnA5H0GJmdhLM4tIhyLGwtzRjA/NkN6Po93PnwP127eMKCLhfVOdo/RrfbQODk32ZJEJIrJxQRDivlTwiEwRGY5j437l/D+r99DYsmmtrV/egFMGZDZruEP/++X2P7zY2SCMWAcxMnhkekcc/8oFfIW8DMbYtIAezZXGCyzczjZqPEkApR2S6QwpFRDf4iluSXLvCAA3WjV8ezlE9Mhpq4yM2ioiU8mOuWCXmy/tMAU5+vS/AIW55dszzqvVVDv1NCb9FHpVDEKTgyAXru0ibfffWDEEWoJl9IFHG0dGyP9ojfAZOwIDWx3kQUfZxPsHu9jOBvhyo2bePfdd01rOpUMod9loGMXW4+2TH6JrFUGemiX7WxKffzqOR4/+sHAaAZycrmMnbOYXcQ5ufXsOX7/5T+bZjYDrYuL85adcFw5s0KS6VIJy5c38N4nnyC3wCgA5Sq6lrFRPzvD88fPcHpEYJ8gfNICQCzi2O61DEykxjlB9yu3rmP10hoiiQDOay2cVE4MpCcA+87b93D/wbr5MnZSnwL18zHqp1W8fLGDTqeL/FwJmVLJ9u/Hj57geO/I9DNS0YhlHKTiMSv4ymwbZvyksy4TrN9je119EGbcfPPNN8gVc7j34A7yhQLGE8ohtk3Xm7aemUbXblzH+qUlA9tnBLHbLl2c5yaymkedIeqVGo73j22fuhhPbM03z2uon1cxbPfQq7cs24DyGZQC40+zVjcZCJOwqbl1YwSbkDun67wvgEbgYSFXMBC5lCvZXkeJIlcQueFqqwSCJnEU94gu/B73fJF1FhbnvDpEzGBpm/2h/nIffeSjecSjSWtLMBi1/XQWYCArjHAoZuQCyq+YBrVX3JtAPc/cY+qbx6iF7cB/ZusEeBadTe3sTU1uc7Btbxu/yjLlGJo2cyFv1w6zEN7oArVm3YpFLqwuIFlMIJIOojdto949Ra11jPPaIQKsd8ClbkXBHLmLALSRIEyP1UNreVbw5CRol9knBEpz+YzTNvZYc9yLXXDWEXg4BtSmE4Bjf0+dL2b/JoMx5LJBdRbX2d//GcMAvM9zQgtckp/tP69TwkX+J+cp2y2Qh/3X7XZe+V5GgPE0cuU3jCjX4/kj8sPc8zgfwLHfnR/AeSzfTD4pZb4E7MrHFOnFiCqJ5Ctfg8E27k8MdjFzi8/OPUO+oYBAgY8CY+WfC3sQkYffY/+rP+XX8H2ed+Ujynex1331fWy8J04Shf/Lp1Kmtd9f0txQW+XvkYnvBxflfysYRDtpeEzfrTvhOW+ysgWguYC/85cF1DlmvgMQ+Z5Acb4vXMSB8X/JcuUYyQ+X36pxV5v5t2yHcCjnB75m0RqxjsVTPdnJv5i/F25+C7eQDyuwVL6qxlIAtAB+PpvflxVYpmdl+4UDCZgVGO8Hi+3Zw68Lxzkf3THCHTj8eo0aQEr9fQ/wVR/4/XoBxGRAa374fVrNB56lND9lB94E5IXp+eeOnkF9rfHW35wf/Df9aY255pzWm/m3nqY83zOfPuSAaH+/ab2oH+TfWx/33foXZqQ1qLkkHED4wptrVYC7QGatXcMePVvp7uv6SetMWI8FEn0ZHq9tsJupmpP6jH8MhMmIjCiiJdskkJX/lj3kd2W3NNZ8HmFFwtdcO1/vq28C9NbGmbP3JiPk/ahv+FvzmPNcc8lvX7VmtPb8IPGbr2n8zb57+JP/2XU//9hoHCVh5L+fgjV2z//9f/7vZzIkvKguopQn3pwPTCdNk0osXsfCHZnzLcCJh1teg463GTLPuLJzzYkOuA2Qi9Oi94zYetFFgWYC/RRtNKmI4dAOIAKuZJzpPIiJKQRei8uuw1OYFxHkd/UcPIToAKSIqzSerLPINvJYu9rceT1e2yLRMVeBV3IiGgQBwtS447/5vhjkjKyzH2jw1GZNck0SLQABbzzwsL/1I0CZz8+Nin2iyeC/rr5vIKkXndKiFgBuCyXkIsi8lgB1AybjrqIpQQS+rnbzXjygkQEvI68NVkEEfwRSRkDRIn901E10Fynn8/ijk5pPvAfbxjayHwScy5joAOUHvXUv/8KWgdVBS0aR80D9p0i6DD7nBV97E2zVYmIfM22R70t2w68jpk2Zc47t5liQ/c95wDlEAEdBCtuUvPQqBVt0oFHbtdlzTr02yI4poHXBeyr6pogzn4HXV6RewK0OlHxPRlIMYkXl2U5jrHja7DJOMoqvmcxuvfgPIbwm2+Nnvmsea5NyRREc093pkrmMA37XD0Br47AK4t5Bx39tHrT4Ga1RjaEDk11RR35PgD6fhwCzpfJOZqb5XCiUbJyohUmGDg8N4xF5PHFkUkvIJFmkLonJKI5SYR2r85cxawOPv3uMZr2OAuVLYnGkYlHUzisWZFP2Bpl+83TyF1aQTieNYT0iRj2emfYz2Xtkg0xGFzg+PsLR4b45oTeuXzeWC5+DDA6CkDxIv/POO1jbyKDVYQACGPZ6pqfYbbWw9eQxtp48QrtVN7CMwBS1SYsLiwb0xQg4dwZIZvO499a7KBSLxoQc9rqoV85wfnqIg709DAcdXBDk6tSB0ATJXNLYPuMADyYs9td0FeSHIyzOLeHB/QdIRF3BulSCle1hh14WhWParOn/eQcyAroff/Q53nnnM7R7fRzu7RsQS9CLbG6yupaXlqxoYtuA1DiyhaIB3pcuX8X6+ibmFvLGsG21Rzg7OcDx0T7arRrOz46xu7NlQFMy7mx+aX7R1sDB0RFGk5kBGJRLIHPXAg+hGOZyJVxev4RSoWj6pY+fPcXFZGz6jldv3cD9Bw8QT2WxtsFgHnByxoPvEH/3H/8WR/uHSMRiJgeR4N7QbWNvd9vawDlAqSnKp1CO5erN27h2/bbpT3ebXQe28NnbLWxtPcHW80dIJCK4eesaBhctHBwfunkUjaI0X8bVazexXF43cJPjRvb44x9+xM72Nt5/8A6ubKyjcnpmLHZqTBIQGkwuEM/E0Rp08PTlMwQiYaxurCKbL1hRRzLdlEXAYmwsDMcijEcHx3j+fMvGpFgq2L5NJ56H7VKpaEUnuW6o9kl92tEEuHHzNu7cfguJdNrW9CzgCpnUG1Vsbz+3wmAMNHEMuCb5/WSSTOqhSeDMlRaxsX7NimwypZdz7ez0EP1uC/EYwagZdrdf4rxC6Zs01pYJ1q+ZNrPpjg+7JuVQqZ+bZAT3aha7JdOMDKrhYGAsU7LD+YwE8zk3CRBSgoFSKtsv963Y4/rapqVy0xZROuLk9NCC7D///GO89957SCdzZisIEP3pT38yIJqMcLKG+V0CtwxusW8pV0b2NwP3BDFoW5kCbAy/iwtL+292e6CUSaPdwWeffYY7d+5gzitCyjEiqMggJ9l5p+fHqDVPEE66QlCci1bUasYiYUAqnsW1yzextLhqz8qxm4UmaLRqOD0/MhYwtV7XymV7poAVpxkbEMViXyYLkGCBzlWzhbSZs6Cb8yYXsLmJy3fuI81iYZmszeMeiQeY4aeHP+Cbr7+ya1HLl4W8cvmsBTG4nxkjCzPk5ucsqEZHhLoCBCSePPkJ7UELm1c3UVosolKvmVQLmb9hImsjMkMdu+z+u29h49KGBesokfLs2RbataZpzYamYRRSOZQyJSu4RtvOoBXtFguZVWoVzCgXZ+h2wIoREsxlIcpAPIJwMo5hYIhwImZSF6vLa8hE05j0xhg0+2hVGhgP+ga8sk0EtajPPQ6NkV0tYuFKGbc+uYu5S0tAnLnzphyDIPV7az38+Ptv8eyff0B04J5n+9lLtGpNpJMJk8ehtjiJDr1e14I3/UEfpTyzk5iNE7dgRTKbs7Nqp96xPlyaXzEWLW0wi62+2H2BZruOSDJqxQlpC1ko8aLXx7MXW8ZMSsSTmC+VUF5cdOz7WgWtYRudURe9WR/tcd9Y6MlsCqvrGzYvGLxNm4A4UDk8MSYkswk5l5khwEDXs90tY5L3JiOsbW7gF7/6JT795HMUi1H02sDO031U9s9QTNKOx9Bt9Wwek7RCiQ4GRLrdFi6GXVsvLDhcLi++ksX7/T//C37/u9/heH8PhVwWm2vrJg/VaHUQZAGlYAjhdApXbt9GLO76Mhp0RQKZLUKprOpp3fokncsiloqhO+ijM6AEzDxKS3O4de8WLt1cRzILhOJkvAKn1YZlKPQJPoWCFpyIJEIGQPf7Izx9/AyV4xPEwlGUV1YsiMlCgsxyoNwGweletYF2tY5eo+EY6JsbNm5ZysWkMqAs6GjoWPPD4QS/+93v8Nvf/gbBSND0rLO5NMbTkWV50NbxfMD5cvX6dVy5dtmBG+OR7XW0waP+0DJ7WmcNK8Q5uXBO8ngyM5D57OgY1ZMzDClDU6ka8EoAmucSy6KcelqZgaABuHy922k5KZXo6yLhcrJpZ7nfLi4sYH5u0dY9JTC4vxsRo9HGYDSwQqfUzGf/cxw4/+hfuDogfZfxmnZkDv7tzoktG8vlpbIVkWVLaZ8IfjDAXqu1QGk3BivW1jctY6lY4v7Ss3PI1tZzywQiSMjCpLwW15Cdk62eRsBkGWgrUjHqPzP7z4FifJ/ZGJQ0Kq+vIpcvWj83uk0LtEzDMwzQQ2/awcW0g+6IuvIV1JtHiETpVwUxHPWd7hYPEQFm/Dk5KvlP5pdZQDFphADzdajARFJN3GVysC0OkKOM4evUaSuO4gP1bCPwpbSHg46xK59fgKXAtFdghge+cN35QRcBFfIZyYr3g37098WmdX5M5y8BNPavB64bkAknX8g+lh/mzu7unO/34fgZvicw1HzSRPz/l/rPfqEd4ZyhXVJdG/lDArzkC8h3FJAu4JXX4NrhPRUolv8of9VII54siV4zEg5rpHj+uYAfEYxEsrNx8ZiOvK7ZoXTaxttPsJIv4x9H3tOCPVMnAaEx4L/Nt/Gy0enHaV75s1Hl7xnJzZMwEbjkBzSVAc2+kz/L9sindNkJLrNZrEbhJSIEye8UtqQ+/NdAr1fAqzcR1e/UflYbxAo17GTqyJMcU80P+a5qp/xQ+ca875vgMT+juaaAiL9PldWr/uRnNMcM+wm9Zi3bOcsL+vC3899frznzt0NRm58CiwWgC+jkM5nvOnY10wTo+de26z+nAMDvKVNBfr0/GCEynMZQOAz/1ucFMOu5/UEfXl+Yi7A3/m1natYQ8vSrqcUvLEKAvda2y5p2ATQFMRjQ5PsiJGp9a37+ha3wgFWtN7ZbuCLbLPxQ818EONk04Yr8nNZUf+gySYTfvbJ/3r3YZgVl/IQ3fV8YmH/e+gMzAsbVZ3x2fVZjLZkZ2SUXBBBO6nAVzSM+O//N9WB2xSrhOJvqfw71ke4lm8N2KyjyJqiveeB/nWPJea7gn/pcAS6+5wfIFYjgPTS/dV3ha7KH1k//2//0370CoP0gmG7ETZ8dw0Hj/wYie2ChojwCxtgoFQNkCpFNrL5j6TIt2cAhL+WE1zJH5IKHTIIkrlIpPysau4rg8SFVPVOdzfe0MfBBZWxkPDWhCDDw3/5FIoNomr1h55hQS0nPKNBT4KYZk4BjmvI1TkoxRDXZ/YPA9jDyyuuJws9r0IgJMPZPAh0o+Jy8t6JPBG8IQPOzMjICuCXjwIOwDDM/JyaygfteKo+foaDii5oMPGTq0Mj7K2LCyuvcXDiefgPFe/CZCUCbAfKKQajd/A6fVWNoh9dA4FWE0h8N4zzq9x2TmD9+YNy/qcoAaNLrnvxbGkz+ha7FZpFTrwKzjAKvq/nL32QXiQ2sTUkblCI+WlRiV8uwG8jfcXrFfE6TTPEiyAJPtXFwXHgg5rXJMuQhnJ9XkIXPb86Xd2DQxqQ1yTbw34qO8zocC2YqCOTka+xLHQBlHMRGYVvUTzLCimaq/ZxPup4CMjrwyYDrb95LYLD6WoZKfaWghsB0bcyvv+eCMXzfPVvP5oKKofIebt05lrqla/sKBojh7Q+Q6cCs8eMzyohq7ds1R0w14obo2NZkOkp6hGBHMOAA6Ggkh2J2HdnUMjBKo9sKmgzH+tJVFBN57G8dG2OQ6Zp0SFmXnBIQLLo1pqxGOGxp/blcycC1fHrOrmtSFQzAEbjoMch2YUyj/YNdtFqUh5jh5o1rxlDlNVqdjo0tHSYypW7fvQLKLTOG0qZky3iECxZY2XqKg52XGA17GPQ6aLQbxtbJZPOIp3NI5ws4OT3H/OIKrt95G3OlBZdq22qieV7B/u4LtKo1hEMznFWO0R200LvoIBANIFtMI5ElSN9DtVFFo9W0sSnmS7h545YB0Dz0J6KOWZ/Jpuz+1AOlljHZ4HZYCQRw7dpN3Lr1rrEBGnWnDUvtaxZfI0D41ltv2UZrbIVgyFjTZKdevnIFm5uXsbJSRCgKVKsXODnax97uC9RrZ6idn+L05IBupTmzZDiRycnifZVKzYoGElRMJlJe+mPMnO7xxdgY0IVszpzvg+N9Y8QNpxNcuXkd7374AZKZPOYWwqjWmYZ97tiUT57i6GDf0qGK2RTymbTJQxzs71lhRGps5wslZAsFxOMOgL51+74V2xt0BqYZSoCpWjnBaNzHwf6OsbfT2bhJl7CfufYo48Kijddv3LFARiaTRzISRbfdxTd/+gr/+Pf/CevLZdy8eh3xaARPH/9kgGU8FUcoGUEwFkalWcXB6T7WLm3gi7/6tYFY33z7LX74/nvH7EqlTRKDutI3b97EbDzD06dPjdno2DQT9Aes49A1J6tYmjedzumEDN0Ouv0hCsUF3Lv7thU5JFjqTkYz1BsV7Oy9RK1+/spppgNLeYjy8gYm4wDqtQ5i0RRWljdRKs3bvCTFnbIk3U4dExZnCo1xeLBn/UXWdyGfNd3s7Z0tl1EyG6PZo05ny4AFFkakvixtBO0FC02NhkNkk2lEYm5/orQN78c51u+NsL29ZxrQ5aUVC3Zwvu/svsTRwY6lbv/VX39hazDI4lcXTm5ma+sFfnryGMdHp8buvnv3vmU8EKAmOMozEXVj2dZf/OIXuH/3tgELlJXhOahSRnZItwAAIABJREFUb6DaaKLaqOOsUjWW//17b7mg68gBJJRpoI1mSv6TJ48wC/Qxt1A0kJ4F17jPEMxjcTIWkZwvLaFUXDAWIAFSak/vH+2iWjszmZ7q4QnmCwUDPMkw5U+1VsHB/pGtHdrGtbUN08vvkbYKMnKcUxVJJtEbB7G8vmFgEBmY8ShtYxzPnz7Gk8ePXJZNRDUd3H7hzhMwCZgHH7xnkkKkCVAGiOvoD3/4nTFZy2vLxjy14pnnFZMRYsCDTg7/u3X3Fm7dv4V0Pm12hfqwW89f4tH3D3GyfYjpYIr5RAHFVA7JWAaFfN6YiwSeX+zvGnBH+Z4Is4L6IwP+oqZLHEMkGUcsFccoCBwc7aPbG2BzfRO3r95EMVNCv9HD4c6eaRRTf3dM/X7mOQRnmMUCyJTzKG4uYP3OJVx7+yYSuRRmoaABf7T74+4Q+49eYOufH2LSpHRID8+fPkOv2UU8GsP8AuWR8hZs5L5A1i3HI8MCr6k0oqEY8sUSUrm82cdmvW3s3kJ2Dhvr64jEwrb26606Ko2q6fcTvLR9Ppc1KQSyoClTQOkgaswuzJVM55YyB6PgEL1JD9VBC4PA2ADoeDqFBQYxBwTtgxgPRpj1JsasZTFYyvG4897MWNc/PP0Bu2d7yC2UcOnGNXz86Se4tHEJsXAMnWYf1eNzZEIphMZBVE5r2Nvew7A7QDadsaKUnMRk+Xb7bZMRmi/P4erVy1gsL9k8+vKffoO/+9u/tWAJJQpY6JLriYAgN8ZZkBIUAYRiSbTarpYKA4yb62uWccT+3tvbd/UVCnkkUgmzk+F4BJliFiuba1jeKGN5fRnxDBBJcK0C3cHI6hFQco2yPcsrKygtLVhAhWdjtqfTaOLSxhoePHiATC5o4PVkBgyoA75/isr+EfZf7Nh4k+05Nz9vtQ4IenKtRqM8ywGd5sBqDfzhD3+wvWSuPI/Ny5sWUJjMhhizSFWALFXHQGMBQzKOucfSFrYbrJXSM2kdynkwwBENRFzhz1QKjWbLMj/Ivj89OEKzUkebtQxIcOm5Yuomaxd2EoAFBpp4bWYv0L5eOIa2SBpkSdv5eTyzcxuB53y+aPs5M50YoHKAozvzk/lOW0k/g89Oe0G/h3OdkkUG1ngyENRBdw648+lI4GAGDAOYDJQRdK6eN7G3dwAEI1bAmMFqaigzE4wFdJ+/eG5FDCkjReCWsj88d1JKg2PHwDjbxDVIUsna0qpHhHByBRc8X6dT1sdz5UUkkmkLLiSyaQSjQas90Bw0cNo8RX/WQn9YR+eiimrjkKdCJOIhBIITBL0MP6fB7zJMDWgKeCQwFkKlf9JwEoIev97OJRwHAwYGnDtue5UkoiQpKYliwJenGS2/mYCvQD2RnQR+6W/2uRjQlG0SFiCgUb4I9yMV8JOfQz+fZ2xJIVKXRj6GATg+ANoIKwEn3yDQw8AVD1B1gJir9yH/yA+kcM7RP7ZAigolhhwxy9j5ZFLPOMccC5p2UvNU2ciBsAPy+Xm+xzOOJBtEvBH44wdWXZ87ENjv0ygDmmtSjEYXwHDyD67OjWMTG/g3cbgIryEMRG01pr7HBhaeob7kWNleGnotbSAcRD6TfF35r/JrBbjzGdQfwgv8n+E4CuuQfya/nn+LWCeSovZ2kZKElzig1I2THxQULsF2vMIjvOxWvmZ4kQksuTWheSjQ1PxBZsl5GQHsZ80jzfE3CVLCjDSWIr8JWxCgzmvZ+vFY3vxbWI4AbfN1w6/lZNxKfK2HzCZrbDmPHTDrZCttrVvGgMOm/EQ0P3hNm6exZ9sFgrIN8v8FVmtO+ANG8tGFy/BvzQete7ZDGIzGUFiBnd88TX7hTAKqNRcFkAoEdeCjy1DmM4tB6w8cmI3xiukJgHb9J3vmAlACr9Un/mAMPyksQHgCP+e3Zwbie8xn4Tt6RraTZ2aNhfrXb3/MxnhSNHp+/+fVXvX5a1zGBdYE+Lt96zVbWfaYv9mfCgJpTYxGLuCpeeqfi/ysaij4AWj1Ea+pfhIoz3YI5Nec5ufVf5o7sr9qKz+rQISeVcED2Rt+VutX61zrTn0tjFH2w2E5UVeEUJNNnaVInVvYjhmrxqqhrxoecsaDBwv+8DBhRfy8gR90XQoXDyYGEg+cqL9plRVYJMjJFvA96RgLOBUAzXtzMAX28n1uFAIXxfh0gKRjWr/qiHDMOlmbCa/Dv3nIM+r8ZGptOavSKQ6+0mziPTQpbEKGHXjH7/M+/I5SUxRZ9IOmPHBp0QtE5DV5sHq1OXppUy4t1TGMeA0xzC0SR70xb/IIrOT3JbnBNnEzNTY3gS5PC1oRQUWh9Dx8n88pWQSrgu0ZWfU7v0MAWsxpHg7Zn3ZA8zSVpMnG6/B7bAevzXHRpNVBwPT1PENkhw5v8nFxEACWAZJRlSHwT3QtDC3c12PvIrAcc23gAhwVFNBBgf3ItvJvHUqo3ySNY15bml1K99EBg98hgOxPCTNQsz+wAzM/x+/6o4YyfkrRIMNlfX3dHBeTVPAMKL/HvpA8B/uK12GwQochdxDngcyr/uxFHLXJaVNUMIdzygCLi4tXWkLsV/7NMdQ84L34Hb7G9UgGIe+raLH6in2pohV+BoXmnQ5W/AyfW/3LeahAhX/jlpEkwKHIP1/jvBKbTwaP36fDwusKgGZ/8G89n+aq//DD56U90rpV8OdVoMMKmtDIhz3GzYW1xVgB44DTgZ5GEY+WkIotIBaeQzRQxGxCh6yI8twaMqG8OXc7WzuoVVkoqYcwz0zTAaYz6sh5TIxkGsk4QZAFFDJzGF4ELL2WKaBkZ5I9SDbL8dGROZpkGXKsl8qLTqql1bJ+LC0suEyBYAAry2u4ebuM8/MpqqcVk+AY9ckmfonq6bEByAbI1qr2+UAkgtXNS+Y0PfzxCa7cuIUPPv6FaaXyYSvHR6ap+eLpY2NTM709QMBx2MGxsS3PEUlEkMgm0O61DaiiJAb7OZcpYmN905iG+VwOyWjSHCQyX7O5jMlZUHuY84SsDaZilpdWUSwuIx5Po9/tmG1kfxBg48Z6/94903ANhMIGKFQqVQwuhsYUu3X7rjmB0QQ1PWc42t/Dn7/+A06O9zAe9dFu1gwE5nzmD9lxrDcwnoZMI9KxUpMGoNIGHu4c2LOn49SzDRqYUq2fG5AZSyUxv7KCn/3yV6YtS0ezXu9j//DQHDwW5Xvy40PMJmPk0ynMUXN50Mfh0S4qlTNjbSeSKaQyBcTiGdy69wDvvPsBMuk8LloXJqFxuL+HY+ppT4ZoNM6N9UemFNOxORfAwmSJjPXZ2gblR1asQBz9w35rgpcvXuB3//QlMrEE5vI5kzvYevrUgCsy5aYRehshjDFCfzbE3bfu47/6b/8bhCIhPHm2jd/+5h+x9fSZrSdKeNBGUZKATv7B3r4F+qhXZ2yrcACNRtWAXMp7EKBkxJ5SNp1239i7G+tXTCrE6gtQdzMwNcCv020iwAXDAqKdFvLZggUDVpbXEYun0W70TRO8kJ+zNH+OBYPg1JMIYoxOs2qg1NHBLs4rpxZApsxKLBoyUIH3INDK/ZyyIwTb5stLWFtbtzRrBv+o78l9n3IM8VTSQEsCD5lMwRjhiXgO9VrLio9mszlsrF+yojIcy8ePvrfCnJ9//pllMvS6Xezu7KPfHzjWISVDqnXb+99++10sLpTtWcmQpu4xU8+Xl5fwxRdfGJtzLDkpzNBsd9G9uEA6n0NnMAALspVX1pDNRk2qZ0Qd114Ptcq5Sds8+vEHDEddLC6WLFDBgk/u0DtBIp7C5uZVk67hYZY2kBXXexdt09E+PT20on2Vg0MkImEslglcLVmGBcF0MqyrtQYikYSxxk2GI55Aw6v9sbK0iHxxHmeNjtmVMG1APmNjwb7a29kxNir7hFlU3D8IdBmBIRIxB6U0X8Q7H7xvQHI8HLEsCILWLCJJELQ4X0S2VDAGPwNdlWrVA5tcoPDzn3+GSzcvI5FNIp4OGcB3dFjDV3/4E7755z/j5MU+ytl5JGYxRAJRe4ZYKoHzZg3VdhPRVATFQtZYnCzMNiWrZMLUx6jTJKbkTTSMSq2K/uDCJCpubF7FfGEB58cVPH74gwVFhoOepXYTzDL5hFgI0UIShbU5FNfm8fZn76NYnrMMhkF3iBZBpYsxzrdPcPLdFi5qbZMmePl8C71Wz8Ay7sWUseBcpvQJM1loRyJBV2jNgmXlMqLUhbdUVhaSHSEZJ0u4bHIS1Oqn7vt5s4p2v2MMTTJFrQIagEwyj2ggioveBS4GPWNeGyCEMYKJAJrDNvoYYhoLIpKKI1MomNwRgesIwkjHUohOAhi0elgozNtey/XaG3StaN6Tvac4bZ1haWMV5c0V3Lt/3/TRA9MQeq0u2ucdDM77aBxVUa00UEjncP3SNZP1oa49pX5e7LxApXaMSJLyClPkinmbq5TbYGCMgRhmy2RSCRtfAnRkxJLJTvsxmbFwGc/tAwNRGSgpLy0YA/zl1guzYUSp8vMlBMnkjYcRjHPcQ7jz4C6K83mTvciV8ogno2hRF4M2v3qOvYNd7BwcmtQI9aapu8zzElm+DCreun4Nd+9eRSINUGWl0wFOD+smjxQeTWkSMehwPrhaIHPzRZNxolY2CwMSMH7+7IVJPD16/BOy+Qw++sVnuHXvBuLphAUFhizGSvCSq45ry0JiIexsvcCjhz/aPKWMEQvTmp8Ritq+sTi3YOccFuV9+uQJTvaPbf1VWNhzPLGAAm03pQTNuYfzB/g6zx+UyzK/o+UyCI2pnHLALYvHOvvesYwFK94WJkhInXLHduPzMsOETEDaB2aMLC2xHkXQ9gXuP0+e/mRtiMdjNreYyWU+Q6dpPiP1Y8m6v3z5qo11o97Gwf4JDg6OkMrkQQkj1oswEMGKPtewf7iHg8M901emveSeYc9xMTAwKJVxRbgZBFleXsHlNWZXxM3H4PmjwQAnZiDzlmsvTd+GxU6Xy8jP5ZEqZTCY9fHycAuN3hlmoT56wwaOK9vodKuIRakvHjQtaJGKyPaVf0qJDJ5BGUmxInwdB2IwwGD+LQXMPb+BdlaAPEF6A4o84G4ycWA95Wv4WwBJwJPoECgon1n+FK9tIJenRcugpMglYirbdT3Sl8nH+divlH/i3wJiWedCoLHdgwQNoeZsq1eEknOLP/InLcDpAXb8LZCO1xBYZuzcgANRBXZynsnvMRIM7VGvZ74bf/g53uvVHEy4YpoCCgXOyddyvsfAxoDteJNgJfBNY8I1ZUzaqOtzywDzfBXDQTwNWvm4JGr4GaACwfn8It0JNBU4JQDZQOGR84vcenKAMcdHfSBAjvcW2CzgUCAg162yuQUQs3807n4dZ4HqwhV4XT+LVkA6ryOMQaCpAGgBgWyPfHz2P8dJ2cR8fqvJ1X/tP4qIx8/xec3mxF2tIj2T/E3/ePCzaqd8UQFi/J58V/URn0FZ32yHQEgBkOo3W3uM9Ps0mhkcc+vDBSc05+hn8vmdTr0DrQ1c9DSsNX/VV/yeYVjePOLfGkutN0cic6CmgZJeP+h51U4BwcIO2I/8twIjwi00jgKdtU4037QmhMXwumqXri0MkT618DBlthuRyNsrZHd4TlW/6pl1XT8Azdf0fPycbBpf9wOqWisCbvlZyXIKy9EcMRKsp8EtgPhNIFXrivfxY0ICjTWvBDwLCOfrupa/rX8RXJg6drNAYmE8zsY5DNMPXOuZ+DnKTRlu6xWd1Tho/ug+Gmv/3PG3R2tc/cb3hHsKv5L9Eiit+as1pr7Qehc+JKzPP16GaXoYnJEV/s//9X80AJpMPUWDNFB6KE5UTnQHADlpCXYuL0BglsAZb26gqMd2ISOBn2NaoBnpiYsM6aGS8ajbFIJhc3j4vwBUbTYymMb688Df14xIb4P1NgUecgTWaaLbhhx0ERy2Qe3kfQRCKQLFTlXEgs+ovuCGqUGVkfNH2Xht/8LXwFPaQqCYAFq1wwpxeWxXLR71qyKjiiKTAcN2s0/4fRlhgewKHvijyM7QOfFybYKaBNpIZVx4gNB1BTIaEzvkNixelwdXsd9lnHiG4LVYVEbPx8/yc3Se+Dm+LsBeTGjOJbbLGSUebt1Gw3tqwWkxaxxk1Di/2EZpxPEa1IkV4MxnVLqV2L/sXz6HNjj2i0sFccUJ6DSyjVYAxYu8+wFw3pufE7DJzZh/a65gPLGDgsB5tt1Slb2UKraHgBoZz6y0vrS0ZO3lHOAhW4ESzQ2B8zoUabMVOK/5IiPADU8GQwdatde/ofg3JfaTImraJLVRalPSQY/X0rrya5Pz+wbwGzDlGLq6FtvBH37PvzHKmOoAYoANNQgtOu5YNDKySnnUHBIDWvaDG5zapUAD/+Y12Ge0E4resy16zd9GZisSAKfTQ/DXDiBW0Iq61ASgg4gGs8A0aQzoWHgegXEG8TAZPSUkQjnk4gUEJ0F0Wk3s777EoNNEMMgq2ANksjFkc2T4ZM1xoBNcO+2gkJtHLjVnBVKZZmzM02zWGKXUpj8/r1h7jHFUKNh8dweyHoKhsM0jAglkSt666TRsWTCIAHK3WcfJ4R7ajQpyGQLpFzg7P7UienTK58vLSKRSePjoMUqLy/jZL/4Gly9ds8Dg2fGxgbD7Oy+sOv3cfAnpZBSz4ARn5yeots6RymfQ7pGpSfZzwzI+OSbUUSbbMx5JmF0nw46sTK4vFgGkxMT27o7bcJNOkmBuYRHTKW3t1JjPnB8sdMe1yWJ4XGvLVjwtg0g8gcODY7Q6XZM2WF5dxcIC2WIZA0TpUP7pq9/j6ZMfEAnzcEfArmfrjP2Xy+SMiVUsLJqz+v/R9R5NkmbZldhxLcNVeGgtUmdVVpYWXdXobogGCRKcIW1mjDb/gNxwS9KMe9psuOeCNBppWHE2xAIYDECg0bKqsiqrUovQ0t0jXGtFO/f5ify6AIZZWmRE+Pd973vivnfPPffcbscF+paWlg3E3N89QKtaR8jnNzY67TfBWabUH56eYHphAf/m3/5bY9XVCXgks8aupdTG2ckxLs7PcFk4R6fdwsw0GZcsSlrE6fmJgZ4j+BBJJBEIxfHhR5/ipz/9U8TjU0B3hMJZEXs7r4yZRQDaH6Au2QCV6qUxGTl3WcgyEk0gk57F5vYNLC5t2DuRcT/qDYzB9v03D1A6Pcf68hJm8jnUCCQWTnFZucDJxRmi6QSSHL9+y9i1P/mjP8baxiyaTVg6+l/+5V/i5fPnuHHtmtm3wlnBWHmUVyCoUCyeIxSh/YwYi/nwcN/0wGnTUskUmo2uzdHhyIfp3Bxu3LhhQMFltWIFK4e+PrLTWTRa1UnAtWGAGQERzh0Kl14WWWC3bpI41Lvl+YESDolYGKEgC5Y20GF2wXiInZ1XdgCbnclbynqTv/cNTc6CoCEZp/OLS7hx5zYWFhYtWHJ4sIdvvvkGw14Pb731FjLTOdNuPjo+s3dMp/IWfFrfuIXFxRXM5BecTjyYdtrFi+eP8ez5YytetbAwa3ObNqpaa6BeI5Oqh42NLcwvUraCoI2zadwDyBqnvjLt8rrJJDiQgWt/fnEB40DQsSh7PdSaLWNVLq2smQ2gn0Nwr889td4wEPPBV7+zeUeW2tx8Hvl87krKiKDG1tY1TKUzBqDMzEwbk7ZQPMLZ+SF2dl9YkCpAB7vZwGg8Rn42j/GEUXZZqSCdnUY0wrR46gQnrcAfC4XStuYyKdx7+z56ZK2XyyDgQQYjGTtkGpLRT8Z0JpdFOpu1Odwga55akSy6FQwbQ/6zzz414I12odtqGhj261//0tjOiVQS0/m8SWCQ3XxBmaPpDLL5aQNZP/z4A2xcX4Q/BviTwKDDehZAs1LHg199jV/+1T8gMQwhGYxh3HHABYvKdTHEOYuKTk/h7Xt3cPfubTTKdbx++RqPv3tqTP44pVFiUSRTaQsEEJzOTKWwMLeIcX+Ek/0jHO7u4rJ8itGwa/aLRS4JptFuhJNRpOenkZjNYO3mJm7evW3MyVq1aeAkn1c+KqCxd45epY6L4oXVAqBP16g65n5+dhqJqQTI0otNuezAwWCMy4sKqpdVWx/JRMzY8SaH1xuapAu1ngmkjQLAwDdEoVIyUJzjmyCDFWMbs8tSFf4+yy8GrX7BsM9iqn700UNn3MUgNEJkOo53P/0Q/kTU5AIIlr568RqX52Vjlge7Y4THPqSTaczkZmxusohfpVXDs/1naKCJzTs38BalUjY3bB51Gl0UT0q4OC6idVLDV//wW/TbQ3z07ge4tn4dkQmLsV4v46R4hpPiISqtChAcIRgJITEVxxDDybzrWyByY2PDZZSl0saCHvepX9xE7aJpxRkpx8Iik15Hk8FuFgLN5nMWbGhSziASwDjgs6BZNB5xWQ4cz2jI+o0scgZESpUyLpsVHF8UkVuYwdLGGrIzeQPYOu0muo0Wbt64gTVqAk+xYCDw+vUhDvcP4B+NsT63aDr7jWoLlxP95VcvX+Ds8NjY6BF/0LTMuXdwLTB75e67b+OLn/8BljfXAJI/o2E0JtKEPIdlyMaFH+1yA3/3V/8Bv/p/f4HC4ZkFGBbnlyyjiNkGzFhhYIyg68HRIZ49e4bDnQMLhLKGBUGxFLP5ur0r4hGDNDxfpeKOEctxtjVdqdr5jTaKgeGVpWWzN7RzJFkUz0uO6eYnaceRhgRScT3SvrgaKnmnycyzQOXSgnU8P/CztA9sM/d7BmMZHDMJosIpZnJZCyzzPNSot1AqlVGrNpDKOGCa9od2mxgU1yfrA1DWhXbKEYcc4YG65jxT+vx+83eYRXDn9luYyeZMqo3vysDLebGA0/NzNFpty6haWFzB7OKSBTCmslNIz+YwDo9Qbl2i2a+iP66j3i7g0bOv0O5U0O/XEQxRoowRYZdmL2IM+5XEJTvXDp1s3IAZQPblQEbuAVeA09CBhASnBQ5FJkx42nojlvAcQz/Q75jFBKD1WS/g4wU7zI/gZyfncpFy2E6xTHUt54jAbd6fcpzc74QPkFxhrVeK/qQIohcQ5//FzuP78D5iagqk5B6s+8jXtV/4XTYO+8ULlAgsYXaL/Efzi7jHDlzhMwbizM5P8AHaUBHUROTSs/hdQC/7U2Mg/0T+JJ9rGagJMv5d3wiAl9/lBeBZsFWAurADkcuEWYjUJB/wyvfi3JmQKuXDCwDjvXhfvpP6TWCqF2TmPQU6qb0CpeRDC4dh/0mShH2oOSNfUdiAghN8nshzGn9vG+RzCheSX2hAenTC8p9k0sunFI4hAJm1Htg+voN8fIHM/J38SW8Qhe0UmC9fX/NO9xdoqzGR/yx/Vu9On819ZpJxIC3koAu0sE9dkMKBicJknO57wIKj8l+937W+GIwWcUvjw7/xd07W0+EpbK/mp+asMUwnxfP+ubmnftd48TqBiOxTL2bDtnkBdS+orfXKdog8x3F317sx0D/Zf/5sGJXfMaS94zsxePaNY6ovLwCqOS2cTuOs+2pctbb0s9ai2Qz2/8QeivQpQpv6U5iE93kC9t9gFQ6I15h5SXB8nvAR2QxvAElYK++p+erskzK+HRaptaHxZOCCX7Tvsif8jOzU1ftNAoIKrPEazWmNqa4x/3uS0aFnem2e+lA4mXBUL1lX46g5JayPPzu80GEzmiu+//V//h/HZigmALQmiiYsL+CFdOgFvKrjeeCjM6EooQ3SpAovAWgbkEm1z+EEqddCjkWcNiejyLyeDhqBVkXx9Dk+S9o8/JwdehqNq5QlAYwy2nym1+iRhcdJ5KJFb9JteB2vYfqsOpKLT0CoNhK+n0BhTUoNjkUiJotLRlqLkf3AvxFE4efZdk0CbQx8lrRrBRirL9lWMR35HBkVDRzfU4PtbY8MoxgJbDOBTjvsTfpABpjtISNBk0yTxqLx7cYVc5XXaYG+MerS8XH6k2wLJyLfWVEXXidW9w8NkIuSuM9aVenJIpOB0LjK6HgXh6KFfFe/34HsSg9TNFOscMlR8P48XMh4a04wQs/3F/tbG6sWugIF2vQ5nvynRUuPkYdxgbO8TguS7881wnsSpJYWNNvEfuGclyFn3ys6Lx0wMcj5GfWrDo8CoMkwVZRdqXk6iGm+CpCWgRJgzb8bS2ByCNFhygyb5yBpgZxJH9shc3KNjVnfMQO0scrI8t46MIlBoLmjdtlanYjoS8dO85fsFvYT343OMjdwyd6wr5m2KKPN56iPeA1/r8MTr9EhVkx5bYIET61gTdBp0tvGwBRIq+ATMu3ncCCF8TCObHIV8dAs/MO0MaJjwRzCgSRi/jg6TRZg6qBSLqFWKSASIZtpCssrc1hZnUUiZdnE2N8p4+GDxzg/KSMZzcA39lkhMOo5ElDhOxMs5Vzh2iBD0x12XZDm1asdSyWORmP44P2PzH4xAGQgNVNpD/ZRuyyhXD5Du15FIh40Ni6lD8gIrdXryMzMGKjzevcQ9UYbP/r8D/Hu+x8iHorh1cvn2H/9CpVSCdQKZGHF3HQK0UQMnYmuLnWEq80yTs5OcHh0ZPOCrBdKjExn6UQmsDA7R8tvWrtD6lQGCFJd4ODoAJ3Jhsw5OTM7j/EoaOnt9VrN9hemEFOzkenYPDxTFoEgwMraOgqFEk7PCga88B3s0B2hQzZCOBJCoXBiBfwIKgxHPXsHrtPz01NL5ctkpk1SIZXKotPqmuQKZRI4H473Di2bgXb7olgwh8aK9w27OD4/wSgQwP0PPjTJCgLnyysb9vx6rYKLwrkVzCIYWClfGFjKf7Sh1EAslIooXZaNyR2OpXDj5l3cf+9jxEIJmxeDNjWgL3Cwt4Ner2WgUijsN+CYwD1ZuunUNHz+EKbSM9jYvGESHGTncpYyWMDijWTWsQ1khS3MzmA0HOC8eGZFmw5PD+GPhTCVz5iu9eziLO7dfw+LS+uOPVa5xN/8h7/Cd988wMry8lWQLRx0aamcawR2eeBmWi2ab+1bAAAgAElEQVSdXmrMkqVmmS/JtBWK8Y154Aw6Bu7mlq1FShiwDQSh83MzxmQku9OYTW1XWCgWSyIZTaJcruL585emiTs3O29yDgRuQfamf2QA2dj+D1s7nWYb2Rw1ZH2mV852EVwo12vGblhYXjEwOMH2cS8sFfDs2VOTvbl9+zZYbJhs4vPCBWLRKQtQxGNprG/cNgmLxcVVB0CwOFe7jmajgucvnuDly6cYjrpYWp41kJ6yHd9+9x1q1Q7+5I//FO99+KH1h7EIx2OTlCDbcn9n18CQG9duoNGs48WLFwZEM1V8bnkRvdEIr/f3sHtwiOhUAnfffsfAadooOs+jbt8kI8g0ZP0Bps2zL8gOJBDdJ/DQdmekqVQaS6trZkfI1mZxznLlHBeXZ9h59Ryl8xPMpzMY9Ht4+fqVgS+UsyCA6QuEsba2gU8/+7HJq5D5StDn8Xffm9Y4QarbN29hNj9v5zYGzRiICEeCOD07w8HhHsqVCuYWF7C8umJFEllkkSxeAl8cC4K1bDMzBxwrwmdp/2fnJ2ixQroPpp9LXdyhz2dBLzJTp9JprK6v4sNPPsDy2gwitK8hoFIl67IF/9CHk90TfPvLL9G7aCMTSaLf6Bgzvdaqo+8fo9FrIz2bxic/+hiff/EJklMhFA5qePDlA/zD3/+j2VUrNMbAVS5rzFEDMBmgqreM5dqoXaJQPGRyAoadntkwOwf1O1bwMUoAfXkB+cVZCybQXtBxYJHW2mUZ7VIFnULV2LAdFvGjozoYWsCGexFZt/m5PHL5aQuikM1/enyGJ4+f4/T03Aq+ZqeSrohc2UmJRSMxxKfiBqxQ7NgXCaDcqmJueQF377+FhcVlA1INxDs4w/luwfTvQ8ag7aFNNnezgtqgiX5ggPd//BE+++OfIJFNozsYoHBawNPvn+PV05cY1NsINYdoV1kANYb52XkXSBj1UelU0UIXc9sL+PSPf4Tb71GHmWwkoFHro3nRRvHgDM/+8SGOnu+jdlHDTIayVsum62ta8606OsMOzkonKDaKGPkHIIOdmsBk/nFP4dx+74N38d4H70/AJAI6AxRPinj97BVOd04Q80WsKCVZvJVyFcXLksneUAqBLPyN7XWrj1DvNVFrNdEbDazo43ePH2FEUH4i5cZyMpwLnJf9YQ/pxTzW39rG5lvXsbC+aqzkVqdrElLFo1MDkjdWN2xOFEolC8Zxt1peXMLSzBwSoaBpLZeLVSt69+B3v8XvfvVrVIslxEMRkyHhvkqmcyQVw7U71/Dxz77A6s11+GI+DILASbGCcCSGCDVzuU5bXZzsHODv/p+/xqMvH6BT7RigPz+3hOmZPJKpDLaubWNpbd3OOjt7e9jf38fR3r7te7QpvuHIiEQC2uzMOdEgTrJou7GzW3ZWof8QCYUsS4QBx2QiYe+5+3LXgunli7KTslhetkAB57U0nnmuY9YMA9ZkxtN2c+8gKGzsR0uDh+3/i0vzcGzarqsrsbOD1zsvbXwcOEBWXMhkrWz/SUxZUJPSJr0+STKUcSybDJgyswRu0DbJx6S/xzM7g6I8xxA4N+Y25fa6rg7R2UURNcqaBMOYm1/B3MKSabF30Ud0Koa51XnEs1H0xtS5r+O0tIfvHv8Ow3EDGPcwGncQ8I1sn5JerAAG9rsBopMaSex3B1xNUv3Hzg8XEYua0CRv6PzN66nP7/zDngVozYeaFDMjU17ghIArB5A5UE6g1GiiDcvnikglUpHS4u36ib8vf1QSLLTvzmd8A0CZbzAp+sXnmD/MgFffFZiUbyFAhc8VKCdNaIGa8ocpe2RYhRWidFIPwg7MP58ALlfv7HOfMR8EY2Ow83zDMadfwSwdzj2eTyX9IYCVfS4/Q0QgzWe2QRnK/BvHwM43EzIOr9MYa12Zj+R7o98tkJbP1rvzGukPywf2grkj0xB3hB9eIxzCO1bCLzTGAmwFRglYFCAl4hfHWYAz+4zXiRktv5x95A1MyJfk5733FSYjXEWsT/ppei/5jmwHCQgKDAjw8/Yh72e++eRzbDM/x99f+XeTOS18Q+Oov//wc3qO1oUXHBQe5m0jryf5xfXFG3/XEaEcKcv09/skdzqQ8s0cnYDjPA9MpF3ZZ1qDwh9oIwQYarw03o5AZ7e1z7zBBN7ogosEpr/rs4bNeRi28snVJ+6uDugWnqAx13f+3WtD+G5eQqYjGToCp9afbJc+KwIox01f3jYIdNeaVh+yDQoGeAMNV8D2BJQX2OsFXTVHDD8iq2WSUWKA9GT+qJ+EYwhEvhqXSSBVuI9wGa1NPo9tv7JzE9lQ71rUeKt/1Ufu/d165j+REb0gNDEKm0ujfzru6m/ZcuG26kMFQrQufgjKy/6yD/QZzVvNE70X3/tNkOX35ZO89kXzxItj2p4lAFqTSkDbeLKgxCbm7xWJcx3hJBeMzTKJWtom3XJMVhWL44HdDO7o91F8pspwshqIHQiYo8Z0abaDRk0N5r04CPwdX5bAnWlxTSQyZHA1AQR0aoLysMGX5mJgZJu/57NkSBmBknFVh7OTWcyHbVDxOG+ERovIGzkQ+5L3skk/qW7r3Uz4ewF7Vgm6Srak6x++B//xSwNqQL/vjREQOOqd7GyrN0KiSSpNX4HuAocNMJrIYJjerTEzHTOJP/M6x+gqX0kz8Bkc4ze6Xq4ytJuUb1LJtEEoikYHk58RkCqjpwVCI+2MmNKtHNjP67XZa5Fqw9dCYN+7BT6RdplswmwjP0vwigdc9qm0xWXo7WAyOQBNTTmAkl+W8uZhYvPZPBgJgOXfeC8eiK+A4Ik8jOaUDLbmBuVLxMrVYYp9zPe0QErPBSY4B9jvnB+SjVA0TkbUsR1cqpoMMQ/rphUO2Py29L3JHFJkUYEPBRgUEPEGRWRI9P6ct2oT28ufFWFWkIj3oQOig4Z3o9dhh3/TeGpz0BqxTcfvtJGk+UyGi+yHitKQDcO2O41Aas3WDGjgfRWo0OariKVX1kU2gu/La7QZDwfUZXN25WrdTUDpgD8KPxII+lLAMIlMcgWJ0BzC/hzioTwCiCHoi8M3DBhwGQwxPb6KaqWITC6Gre0VLC1HTTfSTsEctjZw9KqNX/3Db1A6JxtmaLIdbB8B1ek8HTGyedxhj4COK1DjQ6PexM7OHo4Pz3ByfGr6hgQmeFCjA9eo13Gw8xLliwIq5SK6nSYSsQAS8QhG4x56ZPKeHJtzzqKDZKkWCpe4fec+bt26g2wqa7q6TNutly+Rz2ZMv5lp+wS36Py3KYUQGFmKdaPVwEnh5Cp1MZ1II0ON6WgS+dy0aQczbZzMG7IDqtUKTs+O0Wh34GeF30gYuew0stkZWweVcs1s+/Xt63jvvfdMx/Gbbx5aii775M6duwYKnZukht80IwnYl2sX9hw6r/1BB6WLM/s5GgshPZU028NCej3qUSdSxvyi1ivbRwB3c2MbQX8ItYuqpa8SADo9OXJ2gNh/YIxS5RIX1QoSaTILp7C+uW3AOKU8WDSSepiNetV0u+vVCvw+smBCxsYli4t7CQGjrumYRxEKx5DJzWLQHxtws7qwgvmFWQMAWKgvblqESdTqFQOGyc4irbDZ6iKXn8ftO+9gdWXTHPtOo25s2IviuRVOZPCATM2lhXkDsulQsajYS8q6+EfIzeWBcNAYkjNz85idoQxKzhz0x98/tCAEgwAmj9VsWkE+jgHBL9oBy5DAEBsba6YX+/TpYwMjwhM2QzqZutJV5/zlujWQ43jfgEdqmIYjESwsLdjeT1Yt5QNoG2ORONqNNp48eYLLUtns7MLcrHMshh3rW9oHOtwEoSqVMiqVqnN0yRoH97CIMRQp7UXG/9zCooEuBO85v1iYcWfnNbsAt27dMnD/8PAYpWIZoWAMqXQeC/OrWFrYwtrqtgHjDFSwgNfZ+RH8GOLoeA/fffcNfP4+rt9cM1kAgrQnx0VUqm289+6H+OCjzzAzkwClTjudvukbEzR5+M03Nqbv3X/fnJSd3dcGyMzMzmFpdQWd/gDfP32C/eMT5OZmcP32HSwsLV4F1ahVzrNTJjmFtaVlzKZnLP2exLihMXFLqDbqODs/t+ySqUwaW9vbxsgqFs9QqxVRODvEyxeP0W5UsDK7gHRqCg++/cbWNVnJsXgc/mAEy8ureP+DTxAJs/DqCKXSJb775ls8+v6hZQ2Q7Xjn2i2E/AEDNFlMkLb08JgFDC9Nn5IF2lY31o1hShbzWeEcJ2dnKF6UjElPcIxBHMeKeMP2MdZnMGjs6fXNTaSzOcvkoLZwfCqKtY1V3Lp1E7FkGIlMEmOfD+0+GfjcU4cmbbP/7BXqpzWkIwmMey4Qv39yZMDmMOTD4uo8/uxf/Bnu3ruOcAIYlIHieQ1/+zd/h93dfdsTCACavuzYZ7aB7FoCbgSmqNNeujg2AJqBAerYsyCoySexqKXfh0w+ZzrN1InlvmnSCvU2ypeXQLuHVDBkOuZssx3O+yzyWTcQNJlOGnifncnh3v13rAjry6cv8fDhI2NBE1TNpabgHzOjyrH3CMIRfKZ0SSgaQs/fR2fcx/U7N/DRpx9hdmGGSVs4Pj7H62evsf9s34oJ5pNphIJ+W1MsUFnp1tHx93Drg3v4/Oc/xfRiws6i7RpwdljC42++x97jFxhdOCb3sDNCNpszhvOIDOheHdGZBDbuX8OP/+ynmN+OmUQK1aAaFRZx7OL4xRGK3++ieljC6f6RjdFSfgH5nGPSs/DkMDzERf0CF41LdEcdRGIRBKPO6aFtZf+8fe8ePvr0E+RmU6a13K8DheMy9p7v4fXjl8jFUshNZY3FTnu4f3iAWrMGf3CM6ZlpbN3cxPr2NQN5KdtDFjMDQ3/xF39hQOzWxiYCdhbk3EtavRj+W76xjp/9qz/CnY9vIp4DOkNKCACdJnBxUjKZkfFwjMpFFY0OC4NxSYRMYiQ/lUEsFDbwnlkrDFye7e/j5ePHKJ2c2d8W5uYtg8gXDiKSimD9zjY+/MlnWLu9DsSAzhiotvoIsRAcixrXOvB3R9h7/BJf/f2vUdw7QrfaRjISw8zMgtUz6A5H2Li2hYWVZYRiURyfnlhg7HBvH81a1bSxyWoNhwK2j1BuwkgxzUlWXzyBKTLvOhOJuDBBxqCBtQwGMLC7t7eHs+NTs7cMmpG9TDY4g+y1WvWqBkq5XLF6DDyzJ+NTtuexICz3ddXL4Zp156OsBT7pd7A9u69fGnB+VRzQZB/iYLFnrgH6BZY5OykG1ut37VxAxiALe/H3PI/S/tNPMfBwAoba2TUQtvXOvZXgkfkhYUeqqnda8NMG56aRzy9iKpuzDK1apwVf2I+F9UVk5lIUu8LQ18RpcQ/PXj00AHo4aGE0aCNARvKI531HnugPHAnH+UPOpzHfruuIQ9wrvOAq57+RbkaOQOWuGVtgkrZefsKg23VkGWnJTjSZRWTSud/AtAlD0xoxYSzzufJRRUJRhqexSIdvGNVG+pi8wxs/3rEfr0AiR9y7+h0BaAYI5NMLWOG9+d7/1A8kWcT5vO6fA4W9Pp36T8COPXsCpsjXlh8+8jkSDs8anC/cx6xGxIQoIZ+J9xJQI3DVAJ4hs27qV4xtgcsEoDmv1Qb5vsIl5KcPe903vuRElkFzwAgWYbcW6HsJ/GI7+H/2DwFoR8hxxduVscrn8BqB4AJ+1HaBW7y3FxDn5y1QOgHQ5IPKV+Tv+V7ePhaxSWOgd1Uf82der3YSy1FWu4If8lFVbJDXeFnKtndaINARDA1r4vz3ZOAKG3DT180J3UP9LVCO7fECq95n8d2EkWi8vOvDzqOT+UeGsnf+8WzqCHsuAPGmH53OuZj8WgOcPwI91Qe/17cjR+wTDiIgX+NIX5H31Rrjfb1gq9qg58muqD8UQPCCsuo/BYR4D42hAFmtBz2bf5cvruuFhTgQ2Uk48XqnqODmL4lBwq/Ubi8YznHyBpZkA73jIsD0hzZA46v7ed9d8461Q4TtGd42AfI5BsJE9V5s/w+BVOGQXlxK99BYeIMyelcB1cIedI3awP2L65DrRMRY4UAGnE8AaDuTTiRm1H+6l36v+al+eLOWXFDEC7rrPfRdfeC9l+aSFzfR+wgDUv/JZskm6PvVmP4v/9N/Z0UIOckUfTEAdOTAUl2gRS/gjxu/UfwDrvqkFjYBaBkpXssDtUXcJhIeMlZsGNONpFnE34tJq8nh3Yx5QFA0x1gmE3kHvrCMqV5Km6t1AqjJ6Io4EchgtJPX0/DawpgsAC1wLTZqL7MdAtcVRZCxlgFSFN0LIls7GHSepN/wmQLztPB1PZ1PAeBegFd9wIIqMoYCSvVMLWhNLEWEZBQ4rvynjVAsYb0LjQ/bKfkJSVOwX7wMaD6PYyqQ3YH8zuDocOY9NBH85bNcah3BDcdaEPVeQLUOX1w/7Gex2Nk3/Dw3dm0iikDJCGg+kmmp+7E9ApsJCBOA5ljzvRT1FQCv/qe+nBeg1LvqMMY2aF0I8OQ7KS0tOAHYxepQIEFgLT+rOaQ5oE3JxqvnUjQU7WXf8v9XEf6Jlrp3nusdeB8C0N6oEt+f85xfbDv/5pUEUZRehlAGXoaVv5cR1HiJIcA1w/fku/MZbL+03zVftTHwfvwc2y0g3HuQ1ZiNJ6lz3Ej5dx4o1SaNNcfSWCkzMwbIOskWBzYomOG1XwL6eT8FArzzRhuVBYRCjjFttooHBPgRCsYRDMQxGoYNcA4gjWx8FcnIAmLUgQ5mMOyR9kZm0ORwO+6g3WKBux5W18mQTSDC2ik+oFIbY9Djs0LwDYAXz/bx4skrnJ2eWvq0rdeQ3wqBERSjFivnQDpNp4JpSGRlA80acHh4ipfPX+Fg/9h0PpMJx96ghidZtPXaJZr1irFF8zNpk+Ew5manaRIK1EdkmnImnTXQIhxKmObkTD5vzs7rVy/MHtD5JeOIAGvA9OCD6A5cyir1WSkWyu+UieBYU8t3KkaQMmFyHLT7LIDobBSzDxooFM/QYFFaf8AcONqT2Zk5ky3gWuWYXtu6jk8/+cxYTF999cCAaaYjMb3X9o6B0+JyrKg5XJYLxhRuNOoGehHAZbyTabvZbNqCfGdnBTSbLAAUw3R22hxUSq+wnfNzC0iRoj4YgmxfMmmYmcCCiLwv373ZbVmVe8pNsWDjwvKStTnkDxojUkwwBm05f8dDHprGpuVKJiT7gGzxVovyGmFL3Z2bXTR93cJRCWsr69jcWreK96ZJOh5YETJmN5DFRAC71WqjWm+bDMe167dx6+Zb5vCPB32USxc4Oz22tGcWLUpEI1haXEQunbE+IaPy2esXBgCTiUkgnZrHgVAYqUQGiVjSAGh+tlq5BINyM9PTJndC3ctmo22FvwhKG2soncTNm9edVMrZmcl3sH2MxpMJTd1Fzi2CNbQdBB13WVix1TQ9ZjJLeT+zD4MhRl1Xub3dbBqzlE5/1/TiKO2SMW1hgg+vd19ZGy2YnEvbHlOp1S1gQ9mVYGiMeMLNNz6LgEF+bh7ZXB7BQMQ0y6lNzEBIKh7B9vY2ItE4ipdlVCtkpwUxnVvE3bvvYm52BfNzK4iE2Td9A65PTo4Qi/itgN/XD34L+LqYm89YBgM/1+vTcQnj7bfv49qNO4hGwqAcKktN9Lpt7O/v4vH33xtAc//eO8b0J4uTdoxfsUQS/eEQu4eHqHXb2L5xE+9//BFycwwKs+jlJXaevzS5h3a9gWvrW7i5yYKTEZtzBJjJPOYapZ70yM9Cf1msbK6aVE2zVUPh7ABPH32D16+e8uSD5RmyBKfx7PlzW8vTM3Og5AR1kMkc39y4bhkDLObMVH4WU3z+7ImBzslYFMszc8ilcihXaUtclhkZ/4PxGCurq9i4vo35hQWMAj60um2TDTo8OcTO3q7ZCALpbK85NANXn8HS3at1zM0tYHP7Om7duY1cPm8a8i9eP2dpOtPDjSbChFNMpoaFWmcpb4WxERk61TZKJwUMaj0kwiyKGjPd71d7u6YD64+EsH5jA//yX/8XWFpdMvmK0+NTVIpls6+c9yxSy6J/3EcYuKNdZF+vLnPthnB8coDziyO8++7bWFpYMB3+b778yorGWdYOzzWRmAV7OAe59zJgS/tCySRq1C/kZgxspKazkQTgs0AAGb6UfVhcXcHSyjJu3L5lmQp7uwd49P1TKy7HgNp0OsUTkLG7aevIKGJBNMswSERM9zk8FcGd+/dw7/13MDUVQX8InBeqePbdY+w92UNkHEBuKo14NGLrv1guoTXuoBsc4No7t/HpH/0Y+eW4BTn6LQdCv366g5cPHqH86gAXB7Q7LZotC8ql53KoDVvwZ4L48Oef4v2ffoqpeT/rwoHJDOUi0K33cf78CKXH+6jsnePyrGTM9XQsYex6slIZ9GwO22gOW6h162gOGOhl5TgGdRyrlXv48uqSadrPzs9ZsIh62p1GC5XzCi6Pisgm0qZXTVvDecr5QTZ9Z9A2kH5p3fXv7fv3MD03QyUgPHnyHP/H//a/4/TwGJ989BHmp2csqMX5fVI4twDK3NYCfvQvvsDdT+9hHPSjR0kvMlS7I9RLFVycFFAusOZLz+YBi1uyiG6/00eCNWICIfQbDZwcH6Fdr8FHUkWjgdpFCYN219aGBf65n8T82Lp3A5/87AtsvbMGJIDeEOj0J+eDPtC8bKF72cDj332LF988Qq/cxLDZM51UgvoX1Sqa/T4W11ctuMXCi3wPSj+dHByavE+QHpEfVojXJH36PWM0l84LjqQSiztm6MCdwwgwMzsjHnHFhRkIZ9FVMm+5X5PFTTu3vrpmZxqSCWjzeC9jOAdcwTp+jsQL7uv8HM//9CP4j/sr9yRmhRkQMugaYE6taM4HnkWZcWNAYyjsigpOshFGlvruQBr6grQzlOuineDzbty6YwA5z1I8p7J95+en6DW79uxmo+HOZ74gKMnDwBLPAbSNW9vXsbl1E2MGkOjLU4c5FUcil0Iw4cco0EO7X8bu4TM8fv4AtWoBo2EDPv8A0UjQgqoE2+3MPGE867wqoIUSVI7EFLS5J+KMgdZkDtcqv5fizuLD5sdFHEOOMXQDYsZuPFio2uvLCoASSCHQhn4N+5OZM/KreZ3YeDp3Y8RsKMe8Zb+zRoF8C0dUcaC9QAsSD8RW5fnGmMusxTYBTKn5y3GgL+fN2HU+J/85wF5fylyU/yEfQ6CP2smZc0Xk4dl6asqk6Ojncq7wnEKGPr9on+nnqHaP/Oh/DiBjQInPlL8n34L9Lx9RfrdwEi9oRQD6CgyzrGBXRJH35Lz2Mkr5LgJe5SdSgkNZ6vKBBJpzfvCZXtBLYJOXzOT8LlekTMCggEsBhvyb/CSB3Jwfyr7Ve+te7EcvmC18h++m4AI/I4ansBaSHYRjqL/ZNj7T+a5OL10kPUqjecExAWBaK5oPXpBXa0dzis8TWCrMSX6w/ELNOW8QyD5LCvvEd3RzzUmXigGt8eP5wRHg3khlWF9NCJDCG7T+rgA71k6ZaCezjVq7hr0ZvuTmj+aot50aM4HV7HeB6/KRLYgxke/w4m5aXwqCyJfW89WHHAutNd5bQQe9h/lsBvY7IinvIwzMcBXfmwJ8XhuktggL4HWyIQKS9XmBnBp7jauAWM2jHwKy1i8Rpwf//wegqs+8ILLXDvAeRsqZ2CQFEfV5zSM9m++ld/POUa0t4aisqcO+VxDOyzK2508kODj/1Q+aM9456u0TPdvbNi/Q7u3HH4LYPwS3ta54f9lVPt8byOA1fJbapyCkxtLa+e/++/92LGMk9iCNHNlNmnxsOA/f7AR+qTH8P28uAJsTjBFmfk6bByPlaqwtGr9LjzcGsj9gTBL+XQARJ5w2YT2L95cxV4fyRZWeL7BLEgSaqNbRQZ9tJnQI+MWNhoZMxpwAtCKbAq5tIHxvUp28k0ObMcffFmFnEmGeyBmwnbYBjN3f2XfsR7ZFA6z34+ecfuKbFCiBofosgXBFjPh+/L1Xp0eTjvfQQpKxEOuZbEG+G/uM39XH1i5LMXN6ThozYyx3nVOoe2lh8Xpn7BxbiWCOFpf6SfIX7GuCFryHcxhctFeHDR4eHNjqov/sD9N7DTm2Gg8G3oOFDjqKvLh3dsEI3lOyI2wjn8c5q9QuzTEvI90Bo27TlQHXZsLfyRnWtWJQyzAYsD1JW+M7i9Gu6K73fXkP/l6G/6o4xSSCq0IP/DvfXeC7gGFt1jLiAtCdvp1j3bN9fAaBWr6nAgu8H9viDpQukGMO/wSc1qar9ab78Tq2W8UX+X48oLOfyRrhFwFor0FlO3Sd5GV0X62Hq9OjQUwubYNtc8Eo9y6K8muj42HMGJMtZ1/4e6cn5A7WGkOtGz2D7fcypdX/Wo8sNPjmsEEpojGCgRjCwTTGoyhiobxpP08n1pGIzCMemoF/FEerPjAGK4vuUS6h2brEcFjH0koeqxspUCqx3QOa7b7ds15toNcdIuwPIeAL4mT/ECdHx5baT+CVTlFyKo57797DnTs3QSJ7jOxpHzDowxyJXpf9DRwfXOLhw8dufK2IIqPwVI9lIYqeaR9nc1PY2l7F0tIcmq0GLkt0rM7x61//1voqk8lagY/Xr3fNieR40om8KF7a/eww7hu5Kuy+kelYJ5KcU3UDubp9agzW0e63jdFMVnE4EEFmKmvgJVnFAx2uwUNIzwKBHAsDHuFSlOjQ8otF37iHkwH17v0PrMjg4eGJsZwIfsWiUXMIySzguHNubV/fRLV2gdLFuTGjKXNwUXMMUabsck3xs+b0VqoIBUKYzuTsOZa+F4ljOjONZCxh/89ls8gkM45NfrSPk/Nj9MiWCozR6bE43sjkFuhQk9HcrDs9K+pd829smx34R11zKGkjAyG37smsITN1hACS0RSuXbuF/PQcTg8LpoNMMJkgJT/XqJXN8eN49vsdAwHMDox9qDIgFklYyvP0dB7RSTo010TkPH0AACAASURBVCbT+llci8znpYVFY4nTDtKWPH/1EpV6zQDoGbJ9Eux3P3ptOsOskUDdR65dJ281PztnIDXBe4ImN27etvvxOgLwi8sLxg5s11p49uipOe1kzpEZ22m3Tf+T99na2jJW4SHB8WYDS2urWNnYNFavMQv8YQwmDLu93de2LuKxCOKRsBUZHI2Gti78gQB2DnZM1oFauvnZGWPPsU/JsA/6h5ZS70MfjVbdAhEj+E0qJZufcQB08RxnJyeoN8qIhZzueiY7Yzak3ephMPJjcWEDn//op1hcWDc96G5nYGBk9fICtXrZmNbnhUN8+dVv0O5UMZ1PGmAbjaQwHJGxlMZ7736K1fUtx3gMOVZFvVY2XWQWECRAubQ4b2POFGvaNtpnBtfIdr+o1lDvtrG2tYXrd1eRnTalFlDO8XDnAucnp3j57Bmm01l8/N5HxoCuli+xu/PKQG5KnIx9AcSmEghECMLnLRhDWZrd10/x7de/Qal4hiTBNwaaCDzWnYyGPxRCdjpnY5Ofnjcd1Vx2Bt1OH71u18A7Fvy0M85oiHggZIAhpcyIJBAAZLZBu9vHzdu3sL616dLgx0OTLai26jg5PcXLV89dICnn9hH2E79YKJLP4Pq6dfMubty4hZXlNSTTUQu+ff/kIYqX56ZLT7kaglEtAtg+H+68ddf0oc/PCrgsXqJ4WjDt3+xUBuk4dcwj1j+7+zsmo7C8sYzP//Bz0yXvdXoGsh0fnhiAycAgjS+DM+6wz32kCQIzDBTSzu4cvEYwFsC/+a//FW68tYHBxQDffPU1HvzuS9MZN5JEq2NnW+of08aWzs9sjQ86LHzVxmx+xvqSBQRpQyg5wz2qxuJVvhFW1lbxznvvmJ43UzIO94/w8NtHqJVrBirOz83Y58+OWTugZMG6aDKOTC4NfzxkbGEWRnvnvXfx7kdvgzUIa7URTk7O8P2Dh7g8KqFLKQ0WSfL7rKhms9fAKOzHIO4zAPqLP/0ZFtcdA/riHGhe1HB+eIrTF/uoHZ6hclpEp9rDRbFs4CML8vXCQwxiY7z3xx/jgz/8BJmFOAIRoNsCSudkqA8MeD7++gXqRwWTj4iziGnVyZhQ5zkYC6Leb6Dt66E97CIQD9k+RJ3yi0IRpWLB7BtBPEpj6AxE9mo+nYN/GEC9XEc2mUWY59weHWFHdCmUCpYZ0qYUSz6D2eVFvPX+faxsrBvASKD/P/7VX6N4eo7tzU2sL62Y3eHeSAD6slJGdimHO5/dwY0P7sAXCU90uoOoX9ZxvneC071jXJyVDKCNMcjpC1gQkIWoYsGwSVSNRz2zSb1WE9FgABGe7+sNlAslYyNbliKR/RCwuLWE9z//BG99+DYi0wwIuzNB+bKBTqONg50DHL3cw+6TF6idlDFuD5AOJywzifscCyeSAb2wtoKpXAapXBblRg2PHn2H4ukZSNdhoDs1lcDywqLZx1a3ZZkbxbNTswmU2DCGZM8ByLT19KEMYGo2LQPWZM18Tv+UgWzuw5z7LhOKjGLWyJhoHPed/VPmIs9G/LvISLyGPpKdW2Nhuy/PvDzLEFRlRhIBZGUNcu7wGVxjLJgaCUcRCDobbOck2uJ63dYk2fMffPwxMtlpF7RsNIydfXR8iHat6UDsriNEcG1yP6RkZIpZJdev2RllKjVt+0aj0wXZdHOry0hOp+CLApFk0ADo3z34Bb55+GtUaqcI+HqWOUMAGqOeaZCyfWwb2ygChvxcvq/X36GNdKCIAx4I+ApA4rkuHHQMTALzvGdUWZM+B172u50rIJHPkz8hUEc+Dhn/jrz0hrzj9c0FLIloJem78YR5KlCUALR8PgMZIy6bmc8jVkAAmwUZBUrzOifb6MZLvrP6QH7Plc82qdek36vf5CvKN+V3Pp9zljIgPHfSnyD4zXMlr+fPdsaJxexs7eo2uIJ3+pJ/oecRMPVmtF71X9BJBnIshC/wWpGZrsBVFr/0sLPZboE4vK+yT/n+HD/OXQFevF9/9Cbt3esrCuRh/3mBPS8ZSLiPsAGuOT7b62cLSJRPKLaoCF0CE+X7W5sm7GIB0ALn+FnDliaYkYGu9BMmbGL1j0BSAeK29sJOG93r67If6LMIyOP91Xd8f80ZEcCEYegzGgveX88UdiSfVPf+4fsLBxFQR1/J9cUbQiSfr3HgM/g+PGvaHIXDvYS96LNeQM/mnc9dp/5l+0QEdP3pCJ96F/nNwm30Pl6CluyFd8x+iOt55/sPwXEviCr8QaCvk7R0WJf6Wz63GxPHIta8IgNc//e254cgr3cdaw3qPbxtvxqPyQvws94x1DOEWTIsqTHg3wT0erEQvb+3DcI0+TnhcV7sgdd4P+99H+9Yeu+j3zs8xRE8NXe1hvgZ6/8BM4vHpgHtxVU0Dl47pbUgzEcYphcc13VuD3KyL+o32Se1wduf3r2Hn5P9U//J9gtj8vaJ9ZGKEKqRMiBEUEUB5ws7hppjAMj4CxySQaEB54FBURE+lCwXDbAVCZmKXxlS29i7ToKAz9ImITBQILGLpLoCIgK7tFAlfcC/2f0pCzIpEmCIe8ABydJW5XUCoQ2dJ4ug03HsEU+lWDK7FakUcq+FYp07qSTOSL/SVGzDn2hHEdThz9qoea02FPaH0irUhxo4XuM1FmRAi+HK/tHE1mQQM1iHNj6H78VrVFBBhpvfJSnCjdWMniWeu0MN/y7wlgU72Eaxrr3G3S1IB3yR8ejdAHgvXicwVqxuHbAUubNouaXOkwHwRh9LfWQH2smGyM/yffhc74HEtdVVz2UbxKD2Hth4Dx4kFVWWNIkif/W6Y2azP3VvLT7eh32osbMDH7UpPZrMBKA5n/gZPkegsyJn0p3W5srvfA4Pu2ZI+i6Fjgcf3kdrzasPLYPB92V/8d6aQ9wAvAaN9+I6EAiufuM7uhRdt04EzHolRzS/tWnqwMnDPdcV20wQkW3g76wd5tS90ULnc3ig47U6PCki7zbgN1WbzRj5nWa2gQ/JpIF4MpTe9aaiIASgdWDgMwjeau2oHcoM4PvyXb0sbx3AZFMEQLuDeBCNZhejQQjRSBpBP9Nk80jGlpBPbiAWmkUsOI1hN4TKBYE6VrIfIxzxYTBqYnomjs2tNKJJoNkZo95oGLtyMPQZWG18lOEIqUTSUlrJImrWOqbfS81JgpwsiPXe+/eRzXItukxIBn8JPLOIYXYqirNTFhws4fGzp6ZD2KcRIxOQqVI+bhxDrK0v4a17dzCdCyAYAWqVEU4OT/CLX/wCXTpV3YGByyw8xKryvJbsVY4FWWwEDjkfD4/2zXbSEcnnp00/8fmTx8aWJKOR2tDObsbgHwcxPzOPmek8gr6gAVbUFeUhinOK6be8P+cOwQzelwaYrIZLaiSDEfEQbt++i48+/txAL64pOuxkxj5/8XRijxj0DGB5ZRHBMIxZzWJ/FiC5LGI0HmFpeckYXGTitntd1MrOyUgkXPCRjiVBZwYEfGM/sqmMgbqz+TlrFwHoYrmAWqNqurPtngObtzc2reAV2evHRyeWcszoPtdtNB6zNOLhmPa9A3/YBVYJplyWLkzCgA5LIp4ydufc7DIGHa6dIHIZFktyTNtC8dQYFEzt59iTaU4HmfevN9vGTOZBjp1IxhoBd37xnQjjpZJTmJ+ZtcAR1wTf59XuDmrNJnIzM1hcWkI6N23OfO2yZqCaOQZDF0yl7jTtETU0i6VL9AYjvPPuuybdkpvJY21j3aQPQizsVBoaK9fSVrttxwivVSxwQBtGcIDSDCyq1x4OsXXjOm6/fc+0famtHPYF0WmQOdXAy+fP8Pz7h5hKxDE7M21yMmwL99pILOy0NzkX0xlsbm8ZW7dSq1o6faN+gUq1gEb90kmhtCipEkR2es6CI5xXVtSKqapBBnXaqNaqmJ9dRijMTA2fzb+VtW18+smPsbK0jXA4boUFmbZfvigZ4BzwD3FxeWLFCOuNS1tbjvGSRTA0haA/hZu33sHm9k0k4lOmNcuxq1ZKKJYKVmiPLGIWi2JKOg+Qy4srtq/QtlFWp9sfoNJqIDubx8zSggO2Qo4p0mu20e/1cLS3Z4zO+elZjEdDlM5OcXx8aIUvGdxh0CLBTIf8DNLTOVArtNWqY/fVEzx/8hD9XgvZqQSyyRQ9AGPbGuOwXnFnMTCDJWkAdH7aZZ4w3Y9zifaCdjXC4EelRiF/S3kfg8UFWfiZfd3G5rVtXLtx3TGT/bSJTRQrJRweH1oBSc61XMY5/NRbp+0nuHN8fIrC+QXu338Pc/lFS61nmxgcefnqKQ6P940dOxpRsqJr+uLUliaTmWxhguEMGhBkzSQoR7OMeMSBHmSxMxDAoFw8lcDqtXVEE1GTs2BGHqVWKM8z7A/NhtH2tFsuldnOgb4xQhG/nYcPTw+wuLmC/+pf/5e4vrmETm2A8+MjfPmr3+CX//iPVkCz1XHB9fX1dWP9n5+dmGY8gRfae46RAdBtl3HHNhCEssD5eGCyLD/72c+wff2G9dfrF3v46rdfolFrY3lpFSurS6atvft6z+YpAWhjlDJrIDRGIjtl/7/7zl189sUnCE0BlfOeyTl99/W3KBydoVMlRX9ghBCm9JM1PYj4MYr5sPXOLfzoT36C5c0ZUKmsUgKqhUucH5yiuHeC0v4p+vU2Rl0fKsUKjg5PECFrciqEYDaCd37yHj76w8+QWUhiyKNmH6hfABdnVZw+O0D12RHaxSpi/giivoBlcxCYiiQi6IwH6AcHaI27CCbCxlTe3Hba+7uvd/D8yVMcHxza+ZFyP6wrw1oIlYsK4tG4ZbSwoOjC7LzZSK4xBmsMwDw7M0mXerOJRG4K6ZlpYwbnF+YQikTMVj9++B36rY4xkSkrZfUkYlELsFxUy2iPu7j/6VtYu7WBEckTmbTZ5UrxEqc7hygenRsLn2uJQKmt47DLuCMjn3aBa7beqIHM1el0BilmHXU72H35Gkf7BxYcpGQRuBdEA1jeWsbNe7eQns1aYG88CqBQuDDm/sHeoY2Nrz9GsOfHqNlDNp7B0uyirbGD4xP0fWMLAqanp5FIJ3FZr+LJk0dWfJg1E8imz2TSWJyftXl5xqyKgwP0O21jJ0/ncg60HDpnnQELEU74M1ns5r/4J77a0GkdS09XEmvMWKpWa0ZgUeal+RF4U1BLZBmuezvb0E9hkCsaujoz5mdnrSgziS4sesrzKYOhDDrTvxAwI6CMtpEZLTzbUHd/dWPDArvcG3herNacdB8Z6JSG8I386PZocx14yjGmPV1iIHpxBfCFbExbjAawbsfqMuaX5xFORa046v7RS3z17S9xcvYK8HcR9PPMWkY07DfiQpdj6NFvpf/s9T+4R8tHFKAjApD54h65PfPDJ0VkQ+GJLjSDWpS0DDqtWZ7HdL4XEMfxlF+mMzqLEDqwyzHUvUCmMAKT3KBkS79/RVYjUYCffUP+ccXIrgAxFv6LO3tuRRgnQSG1gfcSUCe2rNtfHT7Av4lwxH5gQWuBMvKJHGDpMAMBe/IJWR9Buq38O4Pd7mzqJDG5r5FkwL/Rr1TAxAsi817CGEjiEKBm+3Ov51jBGNock6ylBRVrPMc56VI+k/fnuvICqwKFBdYq+5Tvw/6QNrraw5A7v7x+Nf8mXIC/FxgkzIT3Fpaga+W3y1fSOwpPsEDYJGuB7dD767kWVJpIQXjnr4BIAVzyKYUZkAEsTEPX6d4CLh0R0jHp+RnbLyd+Jv0vft4LJgsj0jyX7RBYpvf3gnt8X10nIF/gmcB2vb+AO93f5tgEZ+L6FTgtsE3vw+t4jvIC0F7w0At0yqenDZIfLNxBOI1bvy5j2fsM9hN/Z8+Z4HX/HIal9utZwt3Ml5gQQdXnGj/+LIDSYToO9Nc96At58TsvfuT88zdFL60/er8vIaF3Ud95AxzCvLzzhb978+xJRU6bKe5Lc1L9oz5hH3KN94au7VrDtGnC/XTvH46L1o7WiK3jSZBS60WYh4BgjaEXq1EbvW1Tm3mOExbIa7Q2ru5Df4VBQp/DGDV3fwi2/3BNKYCksVf/egFotdE7P/RcLyitdgn/lY3XfNB8FS6j99T8tEAFNaC9yL0mmG32oRCSU280daXhw0ZrQ9BE5cMlNeEiVw6p9yLkVqwo5Soh86BoYF7PMTgNDJ6kFWnzYMMFHLItAqGVgiFA+opRPZFxsAjwJArDSDDvJxBamkfcaCwSC8eWJeuG7eYhQyxk0zDzSJPYpjBJYdLkoQEUOCvDZiB01EWO1T+8N9urzdgbZeD7890FtLIvr4DGkTuQaMMRCMnfcaFow+I9tHB0Pz5TkWVez//zvfklLVxVVVYQQEaZqUl8f20w3k3eTWoXIaFzqE1MC5bvJvatJp+iqgJ53Wfqk4jrm+IXbAfHhX0gYFFGQYtbBs5tFK4f+CUjomfJeNKxdlF1d6iSTAU/R6BI99ecV+SJ38XCFqCrftPhjQC02MtiefM+ugf7wbsR8B24mYudTgCX7eLvuDbYJj6DrH2Ome7D6/hMBQp4Dd+J6cu8P3/vBef5s4wG78FrlVLmPRCyj/mlOaN76Rq+kx3UJgc9r96Y6bIzi2ES6dVhw2k0N66Ae76TnAkdomVzyEbgMzQuPPAqaOPdRDSmBGRlVN08prZf+2psvZsJ35fzXYdPHW55f9mTUDBqz2chHx5yGvW2sYoiIRaeyiAWnEcmtWoAdCSQQ8SfNRbXZbFhaab9UR+xeBCpTAjrm0ljKzZa1GasG+MT/jAKxQrGAx4SQmDKDCvJx6JBpONJSirj/LSE/YNdk3wgu+7GzWtIpbhOXXYJ5wgZ1Hyf6UzeHCQCEGQm+cMRBMlG5OF80DVnibIRW9vruHVnC9kMxxYol0YoFYuoVmrm5O283MGzJ08RosZxkRIVTcTidDRiBozdu3ffvhcKZ8Y2Gg7IricL+RIPvv7SHD0yKksVp9tPYNWPINaX1qwY4bDXN0CL1/E9mGJr/U/QaeLE2lzquQCSAGjmP3/w/id46+675syzPRwr2mcyteggMx2Vkh50sjLZBCq1C1yUXcokAWi2Z/v6NcwtzoM63wxyFM7OXY0BKhjTDpApGI3B1/cbGJ+IJbCwsIS5/JwB+hflEprtBi6rlPFpo9ooW8r85tq6yYEQED8+PEK31TMWOucQU+3JWGRqZ6fPYC1Z7BEEwiEc7LpiT7lcHlNJFqD0Y3lpw6QbqD1MXU2mFDMFnjYpP5NBKpVAIhnB4eE+Hj15hM6gg+TUlOkENxuOKRT2hawolB1WAsGrFGkCatyHpqbSNl9e7rxGs9W2vmdRu+z0jIGfBNvIvjOZqrYrvlMqFWyuUvaAzFL4g9jcuobsdB5rW5vGag2HfYwroFEc4Gj3ADsvX5oMDNO3ycImEGpyIgBWNtfNye/7/bhx+w5uv/22AY2dDuU3RmjW6mg3Gth59QzPH31njNz1lQX4fCMnKdFrm6N5WauAln5tfRN37r2Nmbk5KxpGwP74aBe7e89xdrpvAHRn2ELAF4HfFzYpjmiYdSV8SCWiyKWT6HUJLJ9iNGSh4Dxi8SlEwgkbk+2tW8aE5t8ICrNvDvZfG+CciAfQHzRxfPQKxcsCuoMWppJMlc1ijDhikWl8+NEXuHb9LZu/tAG00dRlZ7tqlbKBr2S7T2eyFvQxzVsr0uwzBi+Zkt3xEIlMytikCAaMtWX73NiBlI1KFZdFSorsG+OdaRKDoQtGslhkeVJwlBrSmWzWbCSLkZ4c7uDpk4cY9ztYmMnbOcXJnbjUdAZzLFATd+n/DDAraEO2m0sBbhuRgPaLBcuY5Uaw34q5DgnxMctqiJm5BWxsbWJlfc0AdDLTj88ODYA+PT22dUGHhPtWMuX2PwJ8Z4USeu0+7ty6i9WlDZtnbFOv28He3iscHO+axA2C5LiPr2RmyKJOZzKWJt/puuDkxsYm1tc2TdOVwRlK67x88QyHhwcYjChPkTC5ivnZBWNTMeWe8hYsEJtJ5xAOUv6kZyzNqfSUMQzbvYYVrtw93MfazU38yX/6c1xf30SzWsFloYB//Pt/wJOH37sgcH9o0g0zM3nkpjOoXJSsGBoDEJQNSRIIpFaoaea3jUFKO8UCbgRKGQj67PNPce3aDXuHo70TfP/wewz7sCwVFtk0mYSTM7O3ZJQx/XvoH1vBxUA0iFgqZhkLb79zD/lJocCLi0s8+e57PHv4CGOmAfcoQRS0/ZwAdDc4NgB68dYmPvjiY+QX50wvd9DsolYs4/j1Ac72TywDYiqWQHgURafeMRCUQaF+cIjE3BTe++lHePvTe0jkWYx7iHgwCsYs958eYe+7l+idlTGqdxEeBy2YRltkQNKoh1qnjl5wAF8shPm1RWzfuWGBUc5LSjA8/f4Rdl6+QOn8HLlU2gKfZJbT1ofDBG5jJlvEgBn72FiZ/S469TouC+d2titUKoinp2ydTS/MIZpman7cgKfXz14g7PchGgojEXYyg5Q3oY9wdHaKg9MjbG6vYXFtCZ3RwHTOWRSLWZG10yLalQY6NZdRwiJ1lB8ii9b8jAlgzblBo0nZLcq4JGJRdBpNfP3lV/jqN7+1+WDOLAEO6vhG/MjNZZGazpj8IUZAvcZMvyb8Yz+m4mmk4lNolhrG4s0lc1jIz9t+fF4sIRANY35pEdmZWcRScRTKJQu2MnuG8gy0LwkSVZJMv4LL2rhkHYII1pZXLEvIzntDd+5mMMqk3pj9QmmDuJMEYyYM99mD/X3bC9w5NmjBaCNZVJ1mOQFhwqg8k8QiMTubm+82JhHHZWcaaWBid9gmjqV8uqm0k3NKJp2cAmXGuMa5jh0ZwxGS+pQE63Qc+3rgyEC5/AyiyZTZCgI55m8MWTCsh2HXnVsoc0PQlkFB9jcDCSwOy7nF9cvMGkpqBSJx+FlbIZvF6uYapmZSaPXqePT8G5yc7yAUGSAao8/URaN5gUjIZ8xnK2g5SaP3Ah2ca+YTU4LLipj9PitNQA0zzax/mKlFwGnsQCeT/2K26YTRyp/t3Dx2wIb8OQE0XvDJ/FnLDqXP6KQwBMIJqNAZnfNTfqgRhMLhqwxjrjcGGrxgJsebP7tMVBbhJMPTpfF7QW7uHyL76G8CCb0sRdW84TmFbZIPxnbyfgza8zr5ICLiMLOYQUAuId6Dz2LAnH3H+cu9iP/k5/E6sfLVfiMS1Z1fKR+P/WqZmSxEO5G/ZOCG70t7I5+a7WO/MSCt/tE9RKDh8wT+yy8XgUaALyU45G/yeoFhAu297RIWI79K1/F5wl9+H0x02IZbR1NXfhmfIexF85DX8Z/AYAFVAuY0b7xtsDnUc/rF8iHls3t9UrZPOIPALmFD7UkGrjAk+XpecEzvKXxAoKxwFeEXGketDwHdwoM059X3vN7m2CTjQECge4c3uA3vR5KNFwujVJbaKFxCa9B93gGMzETndy847sXreKbVe2ms1Yf6nPpe92H7BaJqHIWtCDgVbnUFeP6AEavr+Z4iU/I5ylzQfbU+1RZpeOt9aIsFKGvM9bP6SyC9t58EZr657xsgWvfhdwVUvDbP4VaOUS8iqYIUXHNa5yLveceD99ScFxZn67jriHBso4Jp/KwwMYHnWnsae91P76rAAXEtzWl9RuNqmJrPAfkkhXiDGHp33V/BFAUgtB4114SdedeEF69Su3U/byBC4yEb4cWcvBiOgGjb1yfZJFe4JQFoNVIP80azCEDT+HBQeGDgP4FSmgR8KTZQ7GMHMrnUAYFmQvMVCefGZeCysaQdOMsvGjfeS2Az760JLikAglte8XwBwDJOAuJ42NHGqfsLvGZneCOk5Ut3kOLGxL+Jjcq2aPOyCNhELkILk0CGDLgdnCcpJkxPFvjL79r4ZOy8G6JkOyxlk2n1E6NvTANq4U2kPPh7HVL4O/Uv34PvKYMqIFygIvteIL0Wng52bKd34StyyhQ53l8Tj9/5pY2G4+sWoNOY4nVqp+YTn6+UIfapMUgmhRV4L3dYaCMcJlhK+v4bmQhtwtpwtbi9mxXbRK1KzT8BjHyG9If5XIGm/LsOAGRMuIOViyyrCAbbrqg134mHb76fpdZPxpef0XgmYjFbH2qv1+Dw/b0BGkWI2D7ei9epCCT7g23mvONzVXhCwQh+XmxlLxhM0IDPcZt09CpgwvuxjXyWN7AhQ6wDgsbMuzl6g0s6bIiZzvehc8bPG9M64gy523zcpqtUMV4rdos2SR0GZJyp1Sqg3bGcXd9q7tmamxQtcCltjvEgo0Z9RTG79a4KWtmBeCLkz7YpeGAbCuFSswEJc9wJUlFjs9sZodcmmSUNP1Km+5xLb2A6tY6wL4fQOIFOA7goNUx3dTTuIpEOY3Ehg8VVSnjA2J4EPessuBcMmYSBaVMS5I1FMDczjVQSGPaAKAG7NoH0sWMv9gdO09AKqzHLwIfLEkHJrjmROuSwCCNTPhcWFxFPOnbCySS9m2AVHdq1tVVkshwXoHzRtLT0TCpta/bFsxfGOC2cH5o8Rr3eoCkzWYB3330X9+/fR3IqhmgYKBZr6LY6E4dyD3/7t3+D45NDk21otGoWlKPz6xsHTMN5JjdjWqfliewHgVsnxeMi0rTjHEsbZzIYCwU0qjxoBUz24D/50/8ca+tbBj4PRi66WyiVsLv32hwyjt/hwT4q1RLy+SwCwbGrrj5hyGTzGWPskg1p62DQx5PHzyztn2AZ+9LmwpCapgMMey4LgWtvYX7JgPdQNALqIxC8PT45wtHRnoHpc/m8OeHcs8ql8kTayWeR9MWVZXz2+Y+xfWMLPqYXBfxWpIfv8OWXX+LBgweYmZmzubu7s4+FuSWkE3ljgRJo4rymfnMqTTB8DvFEBJFoAC9ev8C///f/t2ngzi44ffA2mZUs0DGeFL0dU9M6Y23nurSD2cgFCM/Pi3jx/KWxUvmO09NZFzQLBpBJpg3MPD4+ssKzlGqQHxR64wAAIABJREFUHjeBS64PJgxSNzw3PYO37r+Lje0ts5Hst8AghOOdQzz67ls0alUDkSyNuNczqQmyM9e2N9EfjzCAD1vXb+DW3TtI0PHvsIBjA91Gy4o47r1+hd2XL60Prm2uWrr96emJsdAJVpZqFSRzOXz02We4887b8FPLezxCoXCKw6NdvHj+CHv7L3F5cY5mq+5SkCNkWzGAljT2HItrMQOB8jAMrFxe1E32JTWVQzSaQDYzY7ro6dQ0Wi13qCSTvlq7xMXlqelMD/ot1OoX6PbqlsZPFuKIcj3RHDKZZXz08Y+xtX3HANlQhGy9jhUwLJ6foVy5NK1v7iv1Ws0KhE0xMJ9IYjo3gwQD9HTSozFjTJIBO/C5QDwDA2br/D40ylXTa2/UKlheXEAmxYC6O1DX6k1Um00sb2xgc+uGBRIICrZbNTRqF3j86Fv0O01sbaxjbjqPdqNu/dVutywTg+CngsAs3OYcFxfkpCSK7aGhiZxTMGQBBNphMvstGYOnunHA7NPN23ewurFq6+uyeonDowMcHB8Y+9Rk1aIuMEUbxjVAgI4yDhQdInN5c+2ajRuzKWrlS+zt7+D8/BgBMnQJ+vmohdo1G8RABd/fAg7xhBUufPe9D7C2tmEMWO6RxfNTfPm735gWd7vbMmA8M52zgmtOTmqM8kXZbBH13ql/zaAPsx7SmZSday8uz/HNNw/w9NUzpPI5vHXvLubzsw487XTw4OuvcXp0bIAog1ycQ9TT5/uycGGrXjOAj8GGrdu3XeHHcMwFtY6P8fCbb/HsySPUm3ULjDGLgPaTRTrrZQaLLi1TY3F1DZmZaetnjhPPQkwt515wVjizsTw5O0Z8Ko6xj0VXU5bBQIku2qfnT5+helmGfzRGv90FWY8W+Cfo5x/Bnwxifn0J7/3oE2Rmsg48bfdN/oOF8i5KJcuMWV5YRmjEbKgRzg4KLvuhXkY0Fcd7X3yI62/fxlR2Cv3hGIkwQewRXj19jZMXB7h8fYz4OGQSGZaNN+gbkNjotNHz9dEatpCam8aNt29g+yaDYDlrIxmu+693sPv0BY529xEYj5FOJBENuPMgNaRZdG8UDGJ9e8uKqDJ7h/tSi/rCpaLtBdyvuU9n8tOYyqbhj4VM3of9xT0ul0mb3XfV5gMIhCImq7K7u2frJBKKYm1txfZ7TntqhDMzpFq8sP2eAWZm+7AIJaV6uK/b+Z4a6qkpBEg8mM7i7t27WFlZRoQZL7UmHnz5FX71y18awG6AddBvWQpcf5TEYsCG5wTad9r1eq2BTCZnwSzuxWf7lHsIGvs5Ho7Z3s8sgWgiiWQ6Zf9oX6rNqgVZL0sFtBp1+H0jq9dDYIFfPL8rk4x7EgFG9gWBfCc7V7H9jO/N9uTSWdvbaf95TqxcXOLs7NRlAjHQAtoPXufquxAEpH1h5gTtoM62fIb8ODE/yWim/2WfD4WsNkIs7nwKMnwDJovIbJMK2p0WImEHDvEf+5zsV2Y22NfYb2ezHhmJPsolqGCcA3q7bZctSP/I/BmMLVDAfYtngz59gf4AfgYLB0PTeKesSSSRxObNbcwtz+OiVsT3zx6g2iogkaR2eRf+QBfw9S3wT8Y27QkD3hbcoHbzpFCXgEDmlcj3EYhARrlAiCCzggdO49nO1AMnF0JGpgGvk1Rw/UyGtM7e8lV0bhdQa37LBFShjJh8LvmGAojYBhYgZlvZbvmGlGlhn/OLe4pAD/Wj/Fiy/uk/CYDm898AoA6gtbU8yfz1slwFDItNTHtm7ZngFMICaPMYKPCyYOUHWkCi373yFXlP+TecUyQacM7Kt+FaUN0ZAY+Sn+F1ei/iDmoHr6VkGzM02D75w8JDmAnJALX8vB+CoPJzBHoJcJM/zrknf5/fJX3infcC0AQYCeRSXwu/EMAlX5B/52flm3r9O/ancCIFg+THCffwYgfsJ4skj/22Vnk2FVbi8CKXSSbgkm0Q1uFAPcdYFW4hIhaDfcKktIZ+ONbedvE58kU5/mwj+5TPlm+lPuZ78DMC665A7bEKYLp5r3XLv2te0g7xfsKuuDnYmp2wlXlO0vPYHyTwqF9oIwkwMmikvuE7yHfWOnPj5vxYBan4O7ZfY8dnCOwT/iC85IdAr/pGIKHmgdqpMVHAxGEIDmfg79yccECwsA9hCbqGgSXOUd2L80B2Tdd5QWW2SfiegHPZIYGmXgxD68ILqP7wc/yMAjTm500Ig/wcx1tYmcBrt2E4kp7mAtvgtYNsg/AngbSaC2qT7iP7y98LlNVntVa5NQqr0TrQz2YTOD9oL7v/FKMTPqL+1BywPXMSzJStFwCt9+O9ve1W36ntmr+a6/y91pfWr/6mgK8Abc0B2TqbG//uf/hvxgIwebMfdhobIPCJAyOpCnaKIgTqUF5Lx5bGT5/TAubDZMwMWKX+zUQj1DcZCN6Tz7DUbLLmqHk8dkAlX0qRdS1kA6sDLiVDhktsVh1S+J2HZC+rVrIKxoAmSEDtl64rfMfrnUwDqykHzLiZsz0BsBi15YLjRmQA4iTqJwBYALp/MplTU5kro2MR4WrNjFY2O21p1kwPZ/RawKxjGHXMkePAqd+0CAWcS8eUThf7UhpqbJvenddosDlWBBYESgowZkqp90tRHfUpAWLdh8+WnIUq4Taa7SuD7sZlwsabMNb5Ltp0eW8yXGUQ+Z1OONnUZNzRkWQ7eahQyo8WiA4HgYBjh78xsg6g5xffTYaN763IpUB9Po/t4dzkuzggLGHXcNx1uOC8YBt0qOLfeC+On1i1vMZ0modDJMloNcFe96Xr+By9D/uQ9/e2i23g79VuXsvnal55DatAWd1fkV62QYct3ZvrT8EJtlv/1/1kfJzxYCVuVwhFQK/msjGTPRpjekfJh3CMyDAQAO2ACpemzWu1+YihLEkOPldrmIEoGTDNKQWJ+DlvQMa7mSna5gq0uQ3NpbK5Nct35nxLTbkUZz7Pu/HyQMCfdZAy55JpwJEp+EYsZMSdL4V8agO51BrSySUrQDjshVEvd1GvUaqjA3+IestxXNueRTINXF46Ax4Ih1FrtjHEEL4A9QPH8AVHCMcCyOepQw+QHNzvWKY0ahWgWe+hVW1h1B0jHkmaIxnw+03PkLaCjGPKMYSidF5ZMT6HheWoCUTTraBG7N5uwdLPeaDhXCKwclkm665qIIyx8gZOi5GayZflU2NXlalbWSzZofvnf/IzvPX2KgKc0qzSXAdaTC8/LxpI/vTZE3zz3dcGePF4elEqm4Yp+3hzfQt/8PmPDTR59N33+M1vfoPC2anNM1YG54ElnU4ZCGL2sN0yXdxi6YLlH/HnP/+X+OlP/9AKsjEYeFYqmk5lrUHb3DTQgPOAOrhkC4cCXPcOHM9MZ4xZ++Of/sQkGqj3aE5wncUS6yZ9oMwCzi1qvVKvs3BWNNCDgOcXf/CFge8EfFgI4vKiYkXJmO59eLCHXGoKfdpcFhzsucNvk45kwI+Z+Tl89KPP8J/9+Z/DH/dhzPHtAq92dvH948f47tH3rngnhni189pAo+lYDutL65ibmzWbd/ut28jm0khnQySlot0e4Je//AUePPgKX3/9tWlpis2ngxr1e7mf3Lp9G9evX8fC8gKi8agxN7vtnmmEPn74HL/7ze+QTMStMCUrhsWjQSsgxyj6671dAzhNAqLbtfHIZXN20InF4gYwpjM53LnzFpj2HJ7IOZEJx7F4/fwFwr4ApgiATXT5T8/PcFmpYHoub6yxi2rF2IhMmaatol24sOBK3/qiVChacTYCmkvzC3jr9h0bc84R7nO1TgvBeBT3PvwQb99/1wrJEeAnK//5iycoX5zjxcvHJndRrbDwcNuAvrn8jMlwtFkcawhEwnEnszAcm04wQRzu9ww+dDp9K2jFAA/Zz1zLy6sLCIV9FmzqUQvc1zcAOhAYG0O7Um4gGsogHM5gZnoVH338B9javoFuf2zg0wgMfjVtvZFZdnpyYgx8zt9apQTqbc7MzFpwggAH98IBpX2iEZNZIPhO1izXC1PEyaI1tt/pCTrtBmKRMFZW1gzEbTSbBvSzCCDZsffuf2BnH4JPZNgXC5QTKeDk9ACb62u4ff2GtanVqFlxsGLhzAAjMm8soDkBRAhyuQO6k9dShtdUMuHOBJQGoexSNAGefWTTKfeyurHuzme+obHiX+2+NjCIa5ygGQE32g6TJIk6gC7gD+L6tWvY3Ng2vV9K/pDZenCwb/aMzJ98LmOAmZ0fyHqmzFSvY2z7VCaL1fUNXL9xB9vb1zGVYGYNbW4Xz549wZe/+y0uSgVjcqaomZzOWf/Sxg1GLIwVwurmNm7duWvp9ub0hMl+7+DwYAePHj/EV7/9je07tGsEqgZ9FzglaERGKtd6Pj9zxYJhoJ12kAE5quasbm7gw88/x8LqqtPhpo57uYLvv/sOf/F//l+oVStYyM+ZRrxpKwZIZOhbIdZYcsrqBaze3DQtXwaKcumcMUcJpPOc+eLJY/zHv/4rtJv1K21TgstxRj/9QXT7rtgVmalsN8+HxqCjLJJ/bLrrq+vUyf3IZdowGhkMGTh8dEJgO4of/cH7lqmRiqXQbvRxcVbB7s4BXr/cM5tLLXSylpk9YY4+pScGIxzu7+P41QFap5cI9CZA5JjnVWfPqe3eHXXRRR/LWyu4+fZNXLt9DZnpNDr9jsksnOweobB/gsdfPTQNZEoJpZMZA5D7GKBJcGk6jetv3TSWMgOKzLw8PTjCzovnODs5R9AXxlQiDd9EjzMYCRnDODEdhy8MrGwvszYp7JzrC6JV66NR7fx/bL1Zj6XZlR227jzHvTfmeciMjIwcKjNrZBWLrOpqFtlsNpvdlATZ8h8w/GYDhgy/GDZgCIYfDNiAoRcbtp/sFxkyBLVaVEtsNJvsZjVrZGblFBmZMUfciDvPs7H2+VbEx5KCKEbGHb7vfGfY5+y1114b+y8OcfjyCIFuEOuLy7YPlYrnpqvOwOFFuWSMf8pkUHqEYDPXJ2sMUNu5U6thcWkFo3gMyfwENq9t4vUHt9FvM8ugh0qpiE8/+8SyfiqlguHblDiyotWhsNWemJubRzDKOjJVsxnc3xloG3aHCCJosjMMrnEPOD87t3NZOBIzH43rg9rSozBQrpbRbFSsuCr18QnkikEbGAbMDjI4MJkji71nwcLBwGk4k0HKH+czZSzgx3E2W1Wt2meoI8YzJs/JZvebdVQrdZNrYmFm5xfEkYon7Hq0BczO4T7v1VpChUXFyawfDkxLfjAawKpiMtBKIgpZ2eORMa/JWDcQYdBDxAPGh6OR2RwLCHtyAbT7ZBALzGInWw0jZpMMXMaJ2SJb+65IOoNVmYmJSwmAUqWKRDxpgD6DHAT1b9y+iYXVRbw63MXB2UucV08Qig4RT4cQjgwNgB72m5aNRdslSQk/kUlgy6UkR9CBOs7XdoCdARNBR2Yhg8f5wI44RL/OmHgeAE0yg2OZehmEXlo3g/Z+wMeBSiQTOGCTbRNZSoCGGH78nHxz+T7mizF4EHfAHL8jhiA/w+8YuWTowDsC0LqnQBA9h4gl8isEHPF73F/oh5i+uqeVzO9zz/cDHzzHsdAYpR7YNgKZvI6xlHluHDmJS/lO7EtlrXL+WVZOLGZnLv6oOKbDFVJWpFaAoANoHSPRzTHXRn7OJNfm5iw4S8IF5yfPz3xWEYQEcAp0lI8n0Ei+uZ9JKFCZnxGgy/nM/wQeCcSXH8T78Ht8nQEd+W8CuzUfhAcJWJe/ytfdXAoakCz/Va8JcBKw6HxzgtlOUpD9wnGw7w+c/yschWcdAcQC7gTWWwCj7zIVhGvoM7qGADL+VntELvP7vRoz9okF+LwMYj+AqTVo2cohpwgg0FWYAT8vwhrfUzt0HQHBPOPy37qG+pSvkZTkGNJkJrs1zN98nXNDY8zn54++q/EUZvdNQPTSRlA6zJOHdWvEZYxrvBVYkH2Rb6778Zn82fUaVwH+yuaWtrtY+MLk2D/qZ15L9+acMMk2zwbpdQXG1H5/+4RhCOPSd7R29Az6LbskUFh4i+YwNxyXjeEwJYG37Hf1vV7jdzRPBAbLJun5hCFp7fJ+vK6eiX3ix31C3Mu9OmL+de4PDsguCpxWf9l1+y4YKduse10GDTwcUd8RmVjPovEQvqjrqF/9c4rvqf0C3DVHNN8FlvNv7bP++av2aU0bAC1AUAtfE1qDp2ifNiRNCIGyikgYkyWZtA1BG5N+C9DUgwuE7radzEXcmwCKHHIRGtgacyL+0m1KJxw4KDC0O7wqcqhJwfY7di3BiogZCAGK7Dg/I5QMKk1q+07HgVJ0WAVYagI4oM+duLjINGH5W89zGTXxorGMTrP/eH8D5ypV+142SwZuFL2RA7N5bRVa5OdUDViDrrHgGDlg1QH6TBUXyC9pBfaNwDr2wTfBeY2BGUPm8HmBB7FOFeUxh4FOvqe7xOuwrexfPi/HimwjTUa38TgjqUOdgGL2l2PwOnY7v2/G0Asu8J68Dw8Fdlj1tLy1qbJfHbj8u0U5qD3pN6RXxs3Jj7BPtaHr8KMDBttIWQGxUqT3pQ2F15Lx4bXYFj6HggJ2sGq6dCQdHvnbDs488HryG/ybY0SmLa8ngF3gp1I+eD9/3/DfvAbbrT7WpijDoE1PwR0dPnQo4N8CgGXA/EZFWt7a2L5pyOh46FoC9LW2eG06VepXtk2Gl9fTQVHPp7ZpM7D1So1AT6vKb7RlY3jg4zNa8MkD09lGZS8wxd1/gOf804GX142YjAPXi5vHBJ10AHOG0QU0CLQRfIpHs0gnptFth9FrRDGZW8fc5CamJlYRIPu5CQOgm02yp9qYyIyxsTGH1TWyYgjGckMIWBp6tU7GThOJdAj5mSSm5hJIZmC6xdyHWy0gNARYi6VR6qDfHaFeaqJ0WkGAkh2BMBrVus2bqekcspMZjIN9ZKcnTI+ZYDYL0rPYIYFiZhWWilWUigRryWjj87qsDBZlI3hLhjnHn/YjGgtidiGHbDaDVnuIx4+f2OF488Ya3nj9NnLZtEVYz07OUCu3rCAbv0s95GanhsnJnKWFtxttPHvyHDs7O7h54yZ++MMfYm1tDqdHFfzqr39pACELAlHKgim7LRZcMnDLHb6LZ0XUyw3TYf3RD3+Ct958x9hFLPZUadRRbtVNXoTSIgwaTecnnYQTwZJ20/qHwDJT6SkP8Z0P3jepjydPnqBUrRmQwrlGB1ZrO0agtDvAxWERuy9eGKuS3//Tn/4J7r19w7RKL85aJo9CgJop7jUy5QMwJimfh4xMOuN0irtkwASGuHF7G//wP/5PDABn/x4fVfDVV1/h0ZOnOCsWsHlz0wqEkQXKwmET4RwyibSBB2sbq/j2t7+NyekIqE3OApZ8zodf/xbPnjzFi93n7uAdjhiYYMxKb/3NzS/j7r17uPPabcwvzSGRdkTUUR+olkZ4+ewAv/jLX5j+bMDSjWvotBqYzrE41BgEiyu1sgGI/KGdp80lw49rjSnMnDMETeLJtLEk7VwQjaJVq6JVqRmbdjKT94JWI5ydF3BcOEU0lbBCjtVazXS7jQ00ZKG6jml0d1m0OJqy+dptddGsN5BLZU03Nx6LGHAQTkRMbqM9HoCyEms3bhjjnRJIbOfpyYFpHJ8cHeD0ZB/HR3uoNyrIZx2zluAH12yr2UU0ksZUloX5ZhAYjlE8PzfAc35+0Rwj7tk6dJ8UTpDNZRCOUuyha8GGRDKC3pAaoS54Qr3YECijMouVlRt47f47iCfS2D88djILEymksxkDgOvVqq3D3EQepQuySM8MnCYYQq1lAkZ0qh0LmCCD5+iNHQOZQCzTzHuU9SiV0G5QszlicheUDiAznmAhA2Br65vYvnXH1ne71zemVeH0GM+eP8bjx4+QTsWwvXndxsuYc2QRt5smu9PtdQxoYXq7Ba85xtzDGw5YIgjGfYyBJNp9MuEseG9739A0z9mHs/NzTlaEYEs4ZA780emJjSllYKan5+ysw33Osbac/Bb3bc4TAggExtnPtTolTKpeADmIbCZtUhZ0+i34GCGoOrB5kpnIm9zLjc1blglBTeCBFQWsW+bH4yeP0G02ESBoHgkjn5tCbzjC8dGJ9VU0mcHtew+wffc1rK4vmB4/6xI2my0c7L3A14++wme/+cSKCmZSrlgU2X58Dp0VKF3CQBznk50L7WhE1gv1X0OYW5rH2x98F7fuvoZ0PoJWtW8ySZRG+hf/7z/H0cEBZvIzmJmcMnYx97NiqWbg7Padu3j3w/dx494NxCfSiEcptxNze0m5ZdIPp3t7+Bf/7J/h8NVL04W3wsERJ+fSYf2Bbsvm50Q+a0QMyiJwfAgyEpjj+s5mJixglKBuaSyCFmWnQkAsk8LNe5u4++YmsrkogpSCqI7RLLdROq/jYPcIB69OMB5QwoJjGrZilSJzWIG3ThvjWgfjrgOAyIUY9roW/GB9AdrTVq9tAPRrb9zFzbvbyOTCaLT7ODw+wMn+MY6f7+HJF49QK1Yw6HEeJDE7N2fyEonJFFa2Now9Pbs8j0A4CKZsHx0emkTKV599gdJxBTP5aWQncqbFzOBgfj6LjTvXcO3OOtbubCCSiqFrzK0uCvtlnB+VcbR7iqPnR+hXe1iZW0AYDMQdYmisepZCHSCaiaM77qPMLLVQ0AWEkxMmdzJstpGgrFk8hma/j63NLbz9+tvIZ/MW5CEQfFFi1s9TPHn8EP1ex2RAIizu1+mjXWOx2Qk0um1j58ajzueKBFwtl5mpGZN74nmnUW3g4pwBOZ4JaFMipueczmUxCA1wdHKEi3PWHjhCq11DfnLCNK+NjTwYmcyAFVGmBm2til6furVRYzPz/OYIKl5h8og7a8k3HHqsUmYxEMwji59nfJ4ZeLZknxBW5dmPwDEBaKrruDOKs+0sFNUmkaXVRL1dN9IO93Qy/+kn0iOjPeJZhYE93ktnfn47lUxbIFAZhHaeHrhsPe5v6WTSgkUEmrkn8XOtThcNHtB4bUqrsPjuwgKub27afkL2+9OnT9FoucAc13+aEnrxmIHP129cQy/YQ6F8jLPSCZr9KsbBLqIxBstY9Ja1Zxx5hxlSAlT420+UkMYqgVK+587uDox2/icFTKhNfwVOmz8UcGxLAtAGxnk1e8wO8zre98kcFhgnP9fAGxa19qXdC1Tla/Jx5Fd+02dw527npwpTEJv5EkDy9jPK/vD7YlDqGdlOf7v0PQGM/JwDTZykCNvk5h33OQfaCSiz13kmt/s4uQnn17mCcKbx7dUY4rUEUuk1AdwCW+SLcX+bSLn6P1c+hfNTFSTgMzgcImFMaBIFeHZjsI/34Rla/pPOXH5/j88lMEnPrudSe/x+LT8ryRSBsGJmyncUTmCgIhyBz7XZ9aXwAIFKApDUNw4XcLrcrI/gB8D0fb1mslxetrZ8c7XRBUhc8FPrVZIIwjs0z+U7EnATQ1U4g/xGzVGB2WKvCwgTliJMQkC2/E+/f8zPst/kFzMg63AR6S07uyeilfAfrkf1Jd9XsIBBPPa3cDB+xp3vXDaHv/8FVorIxs/JZ9bc4zPouTVOfgBV68hhVm6+C2TV2tAYqa+1xoT3iIim+SO75AdCuUcIZBXDVWCmrqfMbH5ffaq5QIk8/fB76geNu2yM+ktjrOfXs+lZ1Be6pv4WMMq5wHF3e1bwcv7Lfmgc+RnOM2GhwiOElcr+iGhxlfHhbInflvoBdGEvV31+VT9L6+5qbng6/j6A3n9dW2tDxzjXnFG/qh8ZeBMuw3u7c6qrY3Y5Bjx7eSC5XreTqo+hLfumecW/FVwRgK42aOx0TfWhf4wu+/Gf/pN/POYHtDjZSBkMGQWlc3Cw+Z4ALV6EB24BngIL+ZBqlNiMMp66lwacjBQBhZzww74rPMVDim3sMScrQKNNB4iHC4HcvFar59iPWjSOBcmiEq6KMaOM2kD8k1XfYbRbE5+Tjs4Q20pGiQyAHey86JelfXqbtqVXBF1UQFFiMqwMkPcKJlI/km2jTiTbzWfg9XjYMmCMjrWnmctr8CDEdrIdvL76y78gHXDq0pzIYiH4ojYqQqH+VVs1+Ha4armUH5P+CLvJx0XjosKOQa2NhOxx3kf63kx91L04JgSgZQzcxulY9H5QlpP5akG7dA0yLPhDdga/L+MoTWONsRaXJjElCQy4vFwADvCWgdaYcTPXpqVF798Y2LcOcPeKdHiyGvyMwGRtQrZReqx9Xpdzi9fm+Llq9m4T1v38802L3Q46Xlob26NgA/tSKUR8DrGM+bxiBMvgy2D4FzKvZUxlrw+0wWmT4escV/6tOSHj6SK/rliM1qeeme21MQz/btoGx84i554sBlNi+R0FGHQwkcGyMfZkaXQPPxCtFEyNpwygHYI9BjRfM3ZNPH4ZrFFAiQ6DDmhurriUED6bbQ4hxwa4Wr9XkV86YmQ2kTXEVMpGo+PS71NzGPTi6LWimM1tYmn+FvKZZfSaIdQqLTQbfQPKyEienY3hxtY8clnHQG63qaMYsGuVylWkM3FMzU1gajaC1AQQSZjEK0haoY5nsww0ah3THcUwjG6jh5JpRgcMBDg9OjZgdzjq4sb2JtauLWP1+gqWlhJgNmm9MUCt2jDnOxQkQ25g6a1kGDEFmOuXTgxZg0xXU7CFfZrLZ3CXTv1ECv1BCLuvXuGTTz5BuXyByemUFWqjnm+tUkciQjBlFQvLS5hfnMXc/JQxhklRGvVH2NnZxZdffolsJmuaqywAxRTm9ZVVZDIpkx5gATAyqClnQJvFAnNMW2fqebvGYm3Aa9v3sbZ6zdKi949PECfAGosgPenAsO3tbQOhmUpN5iblAyj1QbkHplPNz89h4/q6MYwpe9FoNwykdQUuE3jz7bcNFJqYyBkA3Sy18Gp3z3R5h+jhgw++i+ubSyic1a3fCeaTUUg22frqmmktzEvSAAAgAElEQVTfthoVY2KeHB3jcHfPWJNku3WHfUvDvf/6A2MlMjhGx3lv7wDdQRer62v41rffwdzSnBXOO9w7RqfUs7F/9fIlpmYmDYAmg7lZq6LaqKFweorDk0NLlde6o9NPm2Ea28Ox7RlLy2u49/o9vPXOW5hcipo2KIMlxvzpB9CqdPH5p19if/cFQkECFgE06mUUzyu2po6Oj03zmiAzmeTsY8v4qLtAa6/DQGkLE9ks0tmcgcZcNwQAWbApNA5icWYO2UTagAXOr+PTE5wVL0yPlvqlZAPOzLpiq0wFDpncTt8KHVJOxBienT7FTo0ZNzs1bcxwAg4cQ6bUlxo1TC3Mm/xAIpUxSg3BBzJ4h8Memo0a9vZ3TLO5Wa9gIpNwQYdowrKcCCIxy2Fzg3qyWwaIHB8cGhu+2WhbX1KKh3renKvGWmYxtCG1OysmHZFOJ0wTtdV2KbmtVhupWBa57Bxmp1cwO7+EcqWBZy92LXCyfm3DxpTICoGPVCqJXCZrQHu9VrWgtDky0aiB0HRWGQgis5EOGvs/NZEy5mK9XsXxyZGz+UPKx3RNuzfJoHw0cglARxMJrG/cwJ279zA5mbKAV6fbxEXhDF98+Sm++PIz06Oencyb/Af7m33JcWOQiOccBkpYLJL2u0l9Ygbo2y07r3BfuLZ+DYvLSxZ07rSaNl9IMeeZh9kGPMNxHsWSLnV2MKZs2MCAJLINb25tY252yfSiixWXncX78/vcK2izlb1G+SECXgS6CcDzh8EPMuj42XgiamxQMsfr7bbN07v3H2Drxm1kszkr1mIZfJUyXjx/ht2XO+ibhvrYWJNkYhP9KpydW0p9Mp3D9t17eO3B61hez7pioA2gXK7g6PAAz58+wheff4pSsYD8RMYAPYJEPB9xH2IfMag5PedSr3U+oC0OBLm3BsyWXrtzG2+88zYWFmjTRg7YevwEP//ZX+Dx119jcWYed27dRmAUMi3pw6NTlMpl/OAPf4Rvf/Q+ZlZnEEmHwOMUs0lbdRb4q6PXaKF2XsSf/fN/jqePHiKTSmNhcd6CCq1uB10WxWo10O52Mbu0YAxd2ir2PSUZKIiRp552kBrpOeTyU+iNhqi22winEri2tYl3f+9dLN2IIxIH6iXem0XFg+g2B7g4KeH5Y0omEQBtmo2jzq9l6kXcmTMZjVgRcrLgUrGoAdTdDqX+6gYEtrotVJs1zC7O4c6Du7h9/w6mZ4NotJlVcoC9nV2UTgs42TtAvVRFr0kyipNSiqXjyM5P4dbrr2Hr3k3kZ2LWTsaca+UBnj95ir/62c/x8uEzs+1pauVXS4hnU1i7uYo3P3gLW29sIz0XRSBuySjotIBOBaiedXDy8gyPP3uCk1fHmJnIGeu9eF5Aq1a2uhDRVBTzGwvGMG722mZDeN7oVpsYtruYiLpAX7XRNH3+pbkV3Lt3H/dfe3B5rh8HR3i1t2MBo0GXZ5MIImDh8KBJR9HXuCgVHSBLBne3Z5ryJoWRmzQd92Q8bhlKZHtTgzvE/1HfPz9tNoUSJ7sHuxYMq9YuEAwMsbQ8b0VgDRjpjywYRgY153a9WrFgEou3mVayx8CyaKfVrLgqWsdz2fnpGXroUSEe2fSEgebGOu0RvB7CMkRZ/pWkmbDH2vTSj3nWJDjYoi5nr2tA+4AjQTq4Ua9ZUD5tGvaWddNq21yysyQL8lJnd9RHnPU94o5NfQmO9Admixnk55xkoMsANQ+AdvPPnauTqRTml5ZNJmXr5k07Fz/8+hG++IKyU05KhPsm11AkHkE6n8HK2jJS+TQGwS4avQoqrQuUa2cYDJsIhUfodal/7SQO5EOaf80sDU+j1Xyi4BWDmLbDgTwBp/9thYddYJj7qXxaXdN8evlGzJIjkDF253rzUT0WK+2uyEcCsWSzkgw0eL7WN/0cB2S7dvj9B7aDL8vv4nPwzCLil2un8zlsFD3yFe0Mz2h23mBWjvktjjnqBzF4Pz0DmaUCgRxpyaXRs80KBBoQAgcs84wp301APjOQ+R0BNXz/6v5Xmq4CydVv9pzMlvGBtmRgO5/dPR/v7RihQ1uXDHJznvH85gCu3u/ILlrxWY81qWf4D4FrApdFFuN3lPmp5+Nn2CfyPZX5beevcNhljgbcvBBIpoCBCF9iTwtclA99ifl0XGBEfrrmgcMCCGhfZfkKwGbfCiQnDiL/zcBFjxAoDEJ4lJ6X0jychwoy+PtBn5XPLZKSnumbQDrbIWCS95bPrOsIrLRnGTvdZGbAC4jmb97LjY9XFM5AagU4PD124jkdN591DhBOYwd1j9XM336QmPdVEERzTm2yuefhNJofAiftgt6a5G/hdsJIeG+By8L4hC3454GeT+Or/vPjKWqX7i1fm58V3qE5qj72g5ws/K0f/zz3Y1B+TID/1twUbuT/Pv/9zfXCv/Xs+r7WGOebHzsSLmOkCmbReGC1/9n9AQ/ZXGFEwh54T42BgHsFI/ieMDNToboMRjjsVQC21pywEN3LD/CyppTW3n/ITnA/EQlVYyNbL7uqvUBzQP3F+1zhJk7yV/2mz2oe+9eY5qaeX3/LzmjOWX/8H//TfzPWghb4xouxE7SQaSwk08HGKQXftL48TRF+h9cR8KfUFV5TNG8Bndpg2cCIt5GqMBwjszTCZAXZQvGAWraFRkcpGDKyZEnoUMHrCwBTdIobmBjcthH5tIXM4Hkao/y83cMDROkEyrjxGRWlolPFH22ILPjC63MC2vW8qq6sBszX6IgQbKFzzcg522AF2gYu6p3OuT4kmMD+42HIokqWIuw+I4DcP3HJ1OL1WT2e39WYaHNW0ICfsX7zImG8F/tXm212wklN8IfPrzHXpOfzEvxj9J9zgBqFjN7yOwZat10AQYVB6GByvLVBaaI6I+GiMXaQgYtQE4B2gLo7eBCA9n9f0VoZXuKS/LzGVwwxbfbGqAgErN/1w8+rHTJsvJ47EF1Fw9hnbLf6W33PdvI19gPHQE6mAboBV82Y/av78Bo8TPHAYUENr2ow3+c4sY/5GQHCfF/VjZWuoiCB2iNjoA3Kbzx4sNBGo0AI28nn0fqzw6iX/qGN7TINzYvUWlFBn56UfSfgNOBk3NgOjQXvSWCI31GAgffn2ndj6cB19p3/0Ka5wWtSC1GbhmyJnoXtVf+xbQrg8Hpcc2Y/Ym7uCpzj/NMhycZx6DYfbYLGTvaCBVzjzaZLd7LD0SCAUDCOUDCNcT+JWHgGM7lNLM9tIxmbQ7XURbVIJpCTDCAjcmGe1dQnwfo6pRILsvRNj7FE3eROD7FUFFPTE5iaSSKTiyEQHpqcBJl0oUAUqUjGWKqD3oDyl+h1huh3eggHHJOI4NJXDx/i8ZPfYnp2Gnfu3sTmzWtYWEqi0SDrjAWIGgbskAnT77gAnjTECcyEmUJMRuugZzrBrU7bHCcWPPz4+98x/fVafWBa1Y8ePbL08m6XwHDZ0tT5TAszi3jjjbewdWsbm1vXMLOUwKjrZEQGXabzDU1n+NFvvzYNUALiHIff//3ft+JbBLQoC0Hgmk7j8+fPLQ3+01/9tbEbh90xMqkM1pY3EI0k0Or2UG22LI16bmkRazeum1N3595rSGVS6POe1PBsdYxtScCr1Wmaw0avhuDxzssdKzRGEIwAEaub/9Ef/REWlvNADBhWgFpxgF5ngJOTQ5NTIKhuEh9nLGZUMM06Psfa8pqB35Q94ZRtNKs4Pz7D0e6J6WlTr3UccnILBMzpMFP/mGxDjgdtwfsfvI+PfvARpmcTCMSATg04flXGydEZ/uavf4lC8dzS1QlEk/HGPdAxrZ7YOnj9jfu4s33L2nd+VsBnn32B8/MLY29ubJB5e9fS8idXw0CPQFTNxo7BjFZ9gP0Xr0zGIDeRwsL8lAUfC4ULPN95gb/95Nco1yrWVw8ePMC7775r8+/irGD7y8nRCX776CHa3T6mZlw6PcGEEdNOeyPECeKlMogGI8aC5Xo7OTszEJogAMEDMthTGWoyR0DpBtO9BnBwdGR7JMEA7p9WuIT2i5q2qYQxZ7lPU3ezZ2BsFgsrK05Pe0BHM266uoNhx6RF9g92cXZ6BIx6oLyXFWjq8aDJoh0sqJPD3TsPsL11G7FwDJUygf4zfP31E7OZlKFhsINAJzMHyFwu18ookLFcOkc8SRuXNrakDpyZNJn588jnZpFJ520tnZUu8PTZM0vJnl+cs+clEG3ZUCy+Q0ebgeZmx/ZUSo8QKGTfscjd4f6+MYxdKnAGyUzaUowZbOEeziKGASe67H6CAXSZ6hph4cUYlldZiPSuMfu5z/I5avWysZ8fff0lXu7uYHl6DuvUukwkPSmNlrGfOfbZyaxJcFD2x2z+sIcRU5RZ4DCbxXvvvYfllXWbCwSGrdhiqYjHjx/j668f2v5mBZhSSUtrJwOeQQyCR5R6+eC7H2Hz+rZJDpAVTWY1++Grr768BCsIKKyuriLipZCz2BkDA/a446BpzZrTwGAwJQUIUo1hAPTW9i3ce+0B0mlXQKlcLOH46AivLOPhBEHTOesb8MW9nZqw1MoOBMOIxFKYWVzAgzfewdLqmmVe0c42GhVUy0W8ermLx48e4uRoz7TyydZnoI2FrLjeCeSGojEsLiyj0XDgfJjFJEd9C8YQaVpcXcLiteuWNcGCgjzrMNDE/vvy08/x5OuvkQjH8f5738Hk5JQxUU8pU9Nu4w//6Md4/d1bGDOgyXgT/dghg5ldA2Vb5QZa5TJ+/q//DV48fWJEjqnJvK1dyhGE4jGUq9RWj+H6zW2sXdswkO7k7BhfPXpoz8FsQzKKjSCSnjDpDTLr87PTWF5fwxvv3cfSNtAbAuenQGDg2Ktchp36CK929nF2cGZzvFKqolGvW1873yBiTr0VOYtFMZufAs+ivXYHdcrMVCqmX93qdU1HfWZ50eR7FpYWTZKG59CDVy+RYCHadMaKsZ4en2D32QubZyxEubC+hAfvvoHtB9uYyAFBytIyrt0HTo7a+Hf/8s/x7/6/n5ntmshNojXsIDOVxea9G/jB3/8hFrfSGMYBKoQMWaOkDSQCQK8GnL7s4Te//Ax7Oy+RjMSQjMYM0CShpt1rIplNYvXmCpJ5BlADpttMgPTVs100y3XkohlUzsu2V3LvYiHUG5s3cefOXZtLqYk0guEADk/28fjJQ9sLJkwrPmc26/yEQdcjY63TBllWaDCETJLnMSd3wSAX5xTZyydHBcteSMTJhJ81hjQDgLtHO3h5sINS6RyddsWY/vNzUyYrw0wNrjGeLUrnZee3WGYqpcHGLsOPZzvKf3gZrLYveGc1Bhy4j4opJSKLADs7tw4ce9UkfVis2gbIgWIOsOobEMyMCf7HIBMlfTauXbNgMANfey9fmv3m3OH3zQ+t1+C407BgOLMwuLfxR3aGWtRW/DAct/2Z89/s3KBvNR2YRUXbS432e/ce4N79+9bPL/deWVYT7TDtnp03memaiCOTTRv7nuB+bCKKeCaGcGJsIPTR2St0ulWTYxuNnAyPgTvE0ymnwc73ipPxdQN6go6JqeAcQVMBYAwkmAxKgEFKB3hcAjcBF0xkxMXuQeNA4JZ65L56MQIKdfYWGCJQgwA0f9gvAkbYLn1P5/dLgNDzsZnOIH+b404/QkCjY0J6pB2PzMV+5v7IMRLhjDaUJyoRsQSECT/g58iAlr/osiSdNrH5Fp5fYvcdO1CbQCBfF9GHn2cfX/ql39BlFbbA5xOTU8AX/7Z93AOgHWjNosP0t51MivwOnsOcf5+xZ9T9KXvG55DvKV+Q9xX4o+1dY+IH5PxkHj2DCGC8twh57HM/bsPXbczHVxnQAp78Yy3sQ8QmfoavqT8owXEZ1PEY1MJm+Jt+gfxFYSiWOa0AyPhqztq1PTxG818EukvQKuBAffmMIsxpTIwU5oGHfr9Tn9f64L34Pp9D2I0+z88KjLY1Qzxs4ORBLfhj7GOn2a61yYxTjZnGUtdx2ehOXlbkTb7myEAuwKL72VrxZSVoLC8Jjr7aX8KytK5cu7zidN7zsQ0WAPJATwVuhA0IzPWDhIZjeW1y5xZ3TQUXOHbqP7VB/Srcia+LfOrvc+EWak+/5+yErm020AciKwDiDxSIXKY1zu/rP/9asTOiFwiRbdS19Td3COEFmkN6PmF83wTGdS+97g/SCCQWZqK/1RbNCT0zZR79eJPaL3vqv45AcP/8FwD9zecSqM71qSx6/x7Na2juyobwGrItslu6jvBRf6BSbdVaFQan+cP+Eyam5/XPLRuD//W//y+tCOEVwOdAXP6IJarJIWazUuq/CZbxJpIx4CGTD6zFoQHXAwrpj0Ucw0ebAlNqObAWXR+6iu+KZPJvArdcFDJIoRhTkhyoJMBWxpL3ZPq3rq0BUATDjIEXEeb3eV1KcDi2qwPVlEYkIFAgqiRBmJ4r4yDDLWDNve4K2bFtKsLH/hQAqsGXthT/dg64+4wmosZDRlIaSgZWeBIlAp14fxk4yT9oMviDC3y+tJc+6jfcitjwnpq8BKvoTCp9yB0Oh1aQhaAen1XgpQP4XPqVtzdfpo3ZJumlPNmG0x2YA8n/3Dx00XhtDpxzMpbGsML4smiEk7i40gDn9VQ1WH2haJ3fSP2ucXAAEZ9Z4D/npg49Mt6c1xwXMiUEtppxhotw85oqoMJnZJv5eQVpFFW1QpeeLAr712nNumtYoMIrhuYOaW5z0nh8M5DCdvK+fFZtlNoo+LfAexksv3HRgYSghMBptl9a4jpUmBPiAdC6Bz+vMSJT0B0EB85BYTEgK47jijYSUFBgi+3gmuP1FIElk07tknG+muOueCfbqrbpb17LNvzYVUqdglTueRybhhqz/G1gruckuX4LIxpJYjQOozdwB0VuBsFAHONhHKFRFtnkMmYmb2Jq4hqCwySKhTpq5Yabm6zeHhxgeXkaS8tZ04CsVdooFst4SWbWeR2ZzIRJBBCoTqSAmfk84okQzs5PTXqAjOV2rY94hABTzv6jg8h0cadD7gq5tFo9PDLwr4X5hWnMLc5hYSFvoEOnOTJtWzqJJrVRqhpIpiAei9jNzEy6sagUjQnKIyfZwwwqff+H3wKiQPlojOOzM+y8eGEaz71ey9I4d3dfmAwIJYPu3SMj8D5ef/M+sssh9MtAt9FHmenPg6FpVf/2q0f45JPfWJuWlxftvgQdb9y4ge9++B0sLs0hxlpelAu5qOCv/uLf4hf/9ufY3d/BQm4JW9e30Gn3LQ2e2pnlZh3rN65jfWvTAJvt27eQSIUM9Og2uhjUeyielwzQJjuVAF2713YM5bNjA3wI4q2sLOG1117DH/zBHyCTjxnxoFHs4/SgjESUFcqr+O1vv7Q0f65FzluyyNmPGxvX8fHH38fW1g3kcmF0Larcw8HuPorHFZyfnhsYSZCBrGXq7RKwLJZLNn4ET2kHPvjoA/zkT7+PyLQDi5oXwFefPUO5VMPOs+dW0I7gZyhK6SkGzUYmu8HihWT5/uhHf4if/OQnSKXCKJ7X8Mtf/BKf/PozY6HPzy1Z2q+x1+ankExFTB+Y4Fe72TMwut/umaM/PzeDlaVZxKep3wI8e76Lf/lnf2bFDgkMfuc738GHH36IeCJsQD/ZuC+ePcfPf/5zHBwdQ8W0yBRmIc1EJGYAphUgbPftHrQ9BEfOiwU02k3T846SpWqEKbLvs5ibm/GASZdV0iOAMxjYOuA4MuV7fX3NCmruHx2jcH7htGijMcwtrmBqagbZjANkyqUL+w45ciwYWSlfIBELYTwaGBhIYI82IRyIY3Z6Ae+8/Z6xY/ndi0IRu7u79h9tA6UfWKiRbSlWLpx2conAX9NlVKXiSKbI/Izacx0fH1sQKZeZRD43bWuFjCsCGSxURw1sgmfbd7btN8/Y9VrHgIN+a2gsQ0pLUEOW5xtq/+5YgdAzawelE+hck+FMu3p8emrPRKAqjJABRRbA7vcMpCcAHY3FsbSyZuAtQUdq7TswvYrzizNjVj559DVmsnncuL5p96A8ASUgWMSQ9od2hgHGar1qeySlMMjco9REKpm0QMXtW685W9/tWZG3w8MDC2I9e/bEpEtm5uZsPyAz+azg9OkDobABiR9+8D3cu/c6kom0OSv876Rwhl/+6hc4PnZBiXQ6aWvC4koM8AyGtja5JzCNv9NyZ7RYggxHMu9IvQuaHiv7hwUIJ/OUAIGBzwT7Dl69sv6gdAZlIOgE8hnI6GdRXKb3E4DOTk9haXkds4tLtneIANFuNXB8eIC9lzsonB9jPOpbwIJF2vgZnhXqzTaWl1dMM73Agnl7e9Zunn0I/JGJODk3hezMnGV58LxMjVDa0Zc7L3B2cmr/DTp93L11G6ur65buXKVc23iMt999D/feWEEgbXgq6vW+BTCa1SaqxRKqhSKapQp2vn5iWQ/stzjBNMpwUNIqO4Fmt4fkRBZvvPMt3Lx72wC0i2IRj589Na1udy4nq97tLwyqzS0uIc9ikakUbty9jrnrKQwCZBX3QH5uiGhaDxacPNg9xv6LAytQx+cwQGk0NKCJwaV6u4pQMoylpTmsLS0jO5FEt9Ex2SF+dufFc5QqZQOhQ+EIxqGwZSZw3ZtdHfRw5+4W1laXEQ8Bx/sFfPXZVzg9PbZxzExO4N5bD3DrwR2rzxCMOAY0s49qlT4++au/xi/+7N+YXEk4EbOiicnJDOavL+NH/+iPkZpNIZCB7UODERneI0RHQXSrQPm4iqdfPsHJ4QmSsbgxjuORuAVhKB+Snc3g5r0tTC5OIEQQe9SzTJGTvRO0SjX0qn18+jef4JNf/o3p3jMTgAU7yVomwLq0topwLID9w5d4+PiRZTquLC9jdnLOANVysYazU9ZkKNrcnJ+dNc1Q9rVlnNEOMCQ9ClrhvWKBklENxGNprCytYmWR2vIhPNz5EvuHuzg9O8LZ6T5a7SoyqRjCIafVSwIQZTgIYg9HQySiZM4SLA1YYVDuPVx/1G+WX8O9isxrZpX5maXcA+cWF1xm6WiIg/0jK0IbCYat3UZ0ijkAZjhyrFcBXsyaICi8sraK7374IW7fvWVFu1hf4tO/+8Rka8iEjnhAD+0hfzjPaf/Wr13D8uqKnfO4nzHI8+L5DupNFs4NGwue8992J4dvWRtZGPbajU0rzEybxe9+/sUX2N/ft/5hRq4RLWquDsSkrY2YBQ8SuTjCyRBi6RC64wbOivsYjdu2N4/RQyA4NBkpd/51qf08p7rz9u/6tBbaJpA6JAjmGIzG2GY6tQ/AkkSkztSUYDN/msFDj4QkkMjuF3KZJvyMGMoCFni/qJchy+/KvxaTz4ATVvH0gB4DqjzWL/00AdACsIwAQwkZasoymuOBe8qQ5LwwfXJPY9tlDztGu8AN+c0Cn5gB5sAz5wfKX5fPwzaaH+VlRhIoZDvk13E/V58LkxA4Jh9XjGr5osIb+L4ycPgszi+8Yjb7+5vtdOxm57/yGR07eWB7t4JIltXsST0KlPS3R36PgC0BOyLBGSnMY9o64PNK41syKBbw8fxtBnc0ThpjfY7j5sdS1A755lajC1ca1upz9oXZhFTKCBDCltTnvP4lsNVzUqsaA65xBTqEO2kMzS8MuPkqv16gHO/B+/OcpL1aWsRq99Xa+l3JAoFkuqZANtUNY/u4ftw8lV1yzHgGFPi62LJsA59dwQP5ngzk8t8850py1WE/jmTlMBPno/qJV3wugYHfDALomdnfAkO/GQiyzDoPzxOIq/kvgFVzSdfQOhA4/U3w2Q9A8zt+XEFEVc0pXkNYwuVa9IpOWuBm7NjiWs8Oe3PYksBqzXHhEHpdoLnmkn/+yYaprZoDel02iwC0wxuv9hs/+CsMTn3sB6t1X38/8nOaZ7qm7J+uYXvMpT39XfkLYaHsc80JP2ir94WV8Fzsvy7/rf4yWzFwuKbWpOYjf2t/vQSrfUEL4ZJa6/ytgIL6Tm3QvuXfFzinhTkKA/aPAf9tbf0f/qv/dOzXV3VRHheNVWcLcKZxlBi/AGABnGww31NqiSa9wDO/IVSUwyJpngYRG8mFTMDG2ChBV3yQEVZuSuowOjrasAyMGl8ZMDs0DBwDkp/nfRiR5LW16bKzZXAsxbjjCsy5aF3fFSkyHUNXAVoLQ4tfEVaX/szqx65YoRaRHZ646VGPzCKgjhmtTYuDRIeM1xMYydcU+eT3DcgcOQYpn1FAv1IanJFLOLCS+pRepFcyJfyOQD5ucgLt+BoNBO/BMbUiDiEHHrN/dID0Syaw7Q7gdI452yJw1CKqPJB7G4oAPvfb3YMG1v3tQEuyXtRHfD4CVbw3P+P+c5WQ1QY+q210HkjLg43/bwIsbLcih5qj2hRkCDXu2sB1qOEBTZFJO1B4FZzZBjGbeU0FPTh2YkLbptNyhTk55trUdVDj9QgwS0pD46P5z7XC8dCmyQMX+0TPp43JAi++yLz/IKh2yvBoE+Xf6hMZQBkCGXgnB+PSgmTY+B0dXPh5ghv220tXUqEBzU0e8LXZSkrEHAkWu/OioPy+wHACGbyfriMNQR1GLw2rF5mWndH6s0Ovd5DmfCHIo+fjvJTDY2BTOIxS0QHgMnj6zQBJLJrCYBg2z9TYacMRwsEUopEsYoEpZJIrmJ+6Y0zofiOC4kUNrWrT5nA4NEY4MsbK8gxyeWr4Bkw/tXJRwe7OKxQLNaQTKeSyEwiGRhiOCBzQkXYMXd6La5ySHmRg8lkIMly/fsMYEgGW5IuQreMO6scnh7YGbX0Me8aGniKwMghaEIfMDvYt2fnUcCXIVC6fW9r98uqSBZqYuk2tSKaKkhHJw/cH330fy6uzaDZg6d0Hx0fYfbVrTEZG/fd2X5qdYmrv+rU13Lp1Ew/efB3r1+csE7Z2QcCljsP9Qzzf2TVHlVIcZNbevn3b6SUWTkz24u/9g59ifimPCPWJ6eS1gF6jj+oVRrcAACAASURBVJ/92b/CX/z5z4y9fe3apuneWkCj00W738P6jQ2s3bhmQPT1m8uIETftkr3cRq8yMOePwNLL/Zem8UrZg5OTYwPEaf+npvPGXv7BDz7Gu++9Yf1Zvmhhb/cAo27YijZRW/f502cGro0G7MuGkwkplrG8toqf/vSneOOte4hPA41zGNhWOC7g+OUZShdlIExvCqi2ajgtnJrNrDca6LTbLlMlkcDde3fw0ccfIpfLmt7ywcExDvfPUau5SvHcW5ZWV7ygKQsWBY3l9/TZY9sH33rrLXz88cdIJ50NP3h1hC8/f4iD/WN0mh0kM2SCUt5ojGQqhEg0aCnu1O6mLuziwiquX7uGyewE4vGgsXgH4zCC0TCePNvB108emRNNYPHBa9vWT53WEOcXBRzuHZg8y7OdHefAxekAJxCPOKbd9NQUwuOQyZXQKde5oDvoo1QpGrubgIoVHh4z9TplQLalhXLfZsHFbsfYdNNzM2bTOf9eu33LnP+nOy/wi7/6JS5KJQRDjt27tLiKpfkl++x5oeAKSPU6ODzaw/nFCRJxIk4DA3YLZxcG+oeDUawub+Cj3/vY9IFDiODo4MhAfs4ZXossdzuAsejc0LGaipWSjSPH0DKZQkEDcBhMevbsGRq1JmLhhKfFm3G1EQJAqc6U/AG+9Z1v46133kQsAXR6RvBGt2X1qEyKp9Pqol4uo1K6wPPHj/D464cY9LvGaJyZnzFndTB0hZgJyh0en2KTeqTZSdu/CIIzVZ335FxjMcOVlVUrjMk9i7a+UDhDtVZEJBgwfezjwyOUzy8wMzWNlSXaiAyqZYJ/ZeQm87i2uWUAMAtAFi7OsX/wEqULFgS8QMdA6DRu3rxljEpKEPT6HWPsFwonBmCSoUgAmm0eIYBypYbD4xNzSjn2d27fx/c//pFJnnAeEOCm1jSleqgD7AK1HI9p07rjHtRjYMJjPbOgXafu9KPJKqb0ATOaCNaRJUv5EOrgUs+WBqdUKJks0OH+AXqdNqbylI8aolQs2h7BvZpZFGMEkZ3MG/A8v7CMqelZYwIbg477faWEk8MDFM5OLJ2e84PBgemZKVsbJiE3GOL119/EO996z2wZ2ZLPdp7j5OTIMUjDQWSnJjE1N4dao+kC4HbuDVtGCBmDZJeSYcfgzhyLyfVdmjX7koUR7zy4hYnZKFr9Ns4LRRQvLtCuNdBgMKNwgU61iVa9gdLZOTqNurUtN5E10gWLtYZYByCdwe999D3cuHXNaVx3eyhcXFiRQZe9NEa92TQbzzW/uLBkQd9mu4uF9UWs3l5FJOkCamOqT/UcC7rbBF4+e4UXT3YsIBWlHJH3nFz7dqbqt5GeTuPma1vYWE6bhEi3DrTrzml69eoVvv76a3S6PYRicdQaLbS7JE04Fu/C4izuv34bHN5eC2hW+zjZP0KpeIEXL3dRa1SxsL6MjRsbiKUToN6t7f/cuEbA0e4rHD55bkUJybzLz08hOhFDYjqDD378PcxszAJkmEeoxz9Gp0kdmxBaLEJ80cD5cQGdZgupRBozU3O2nxOgrDarmFnK487bNzG5SAoaA5aGaKLf6CPQC6J53sSv/vIX+H/+9//LxmtleQ2vv/kWWp2BBX0oO0IZke6og0q9ZJkIZPGy6Fk0HLWgYqlQwcnJqZ3LtzY3TUorm6acVtfGv3ReMjR12BmgeF5Gu9FFJJiwQo2Z5ARGgSFOLg5QKp/h+OQAz3ceoXB2aEaJpW6451CiyACYtgeShJgRNLBgkPl0Q/pZEQOgza8iIcTLXDW/pNMz+06bSSkiZlAxRkH/6fPPvsTh/omjl7NwHTM90hmzXwMynz3HmUxk7g2piQzeeudtA6ApD0R5pOLZKT79u7/D08ePbe/xM22pic/A0L0HD3D33muWQcI5TfD4i08/w29/+1uUC0UMhswec7Ie5idQ85lSjiEWjJ7F1vZNC6APhkPLrGKgknI4ZPMzS4CBH2Z2UL/WfNVwAIPAENmZjGVaJbNRhONDXFSO0epWEImSADEwKTbqTrszrWPrcY9x/ukVM84BGsry83SpPbCKXxRZxgFVLlvxChTy0rovGZyu4KPO7JTuYL/z3mZfPTBMoEbIx2SWH6uzOP+mFJp8ewMM+Z/pVLvnEdjCNtk5iJkCZHH23fcEcolow2tzv+J3nSayywpWhiz3Oj6vQBBpQAsYFDgvkpn6QgC0FTz2iDt8j2cuAXL8Dl8TaOb3RXQd+ZH6LLO9hJfwM+4MQvDFAf76HsfXYQDumfkd7uk8gzkZLyd1prER6CQfVP6Z/7kEnLnniF0SswSYi1TG55BvLmBIY0PAVz6jfGPJWwjUtvXvk2kV+cgIiWEv4OVllst35/UdIcsRhfgdtV2gqg3i0JN69IBHyzzwpLiE4Qg7sXHz5HnUrwJnLajR7V4Sv4QXqWYV//YTBQVcO/juStKF1+XzC3cQW5vBLjcfXDYCx5c/Jt3lMab5XPLNBYbqN4FqjjevzzGlHeJvzj/DwTxSlt/P9eMSmmMi+gnMtSChl3Go+wsQ1BridxwW5eqJ6N/ypf14nOa+MAH1vUBNfzBJ61fzQWuPz6B72TneK5ApHErYi30+eoUnCfgV9ijwVz67bJLG3r8m/fiiv+38jtqu7/sBd2ZK8fN+kFxrXJgg/1Y/iBSouSnsT3OAvwVA+wM+AsLVlqtgl8hvbp1onet6/r5Qf8h28xr0tYQ9+n/rWQlACxOlbVH71He8lnBegeJ8T/NNc1PtFSDNPtE4+vFDOyN7ckay0bq+xkLttP3kf/yv/7OxNGv1sN+cfI5N55iLAnLZUf4JJeDUH+3iAAgA5PuclGqMFsKw7wwTH4z34Oe5UOMeEMkO4KbOQzi/I5CL2ogOpLhif8rIajNzHekizJIXkHHmZ3lPpnVxELQJU7fPAbrUUnXajLzOFXvZGSy+zuejFpoAPW0gehZNdF5Pg++ABqVfkM3t5DH8g2+Ll+nInkyE3+hosdNRMcMRdBu7ftgGtottEMtU/cH32A9sy2UbPc00tZGGVoCnFpcYgeynmRmn4clrmvRH06Wm8Pvu8OQKLrJPXNE9r0BQwG3sTAVzACcjxn1z3PX8DoxN2f11+OR7As1dMMNpNAvEvrhwoK00XtkORS4VgdLClmHQocctIqe542c867DD73O+aW5oDWgu8HOtmisocblR+VJI1HYevnlvpUBp7ikdh9fhHOffloru02jSgUiHJju8eZVkFaXShuk3tjqU+J9dBwltPC7o4wqhyKDokKmNho6BH8xX34otoTbwGXhPflZzQZskryndMT6fOdup1GWk12+g7BDrtUeHCLWb39NGw9fMURk5cF7fkQGkU3SZZsaARscVFdDhz7HuCXyMjYlMoIOgcDSSQTo5g0R0AZnEGmbz2xj1M+hUA6hWWhZwGAy7iITHSCZCmJmn9ivtVQB9snYJ9lVbqF400Ko30aeNSDEI1cBF8QTtTt2cf8oX9Icj02Y8PDq252Kxp9fffBurq0vGyrZ52e4YqGxswKSTVKF2MllGnEexiAtWKRBhtrrTRK1OjeWiAXGxBIsp5s3xzmcnkc3lTPOWfU2nldIWE5lJngXR9zRY9/ZeGZh0cnhkwDpBqsWleWOtTk7nDEykTU4ns3b/o/1DfPnwETAAjo9PTSv15u1bxuo7OTsxu/HHf/Jj0xeOx1kUhvrvHZwdHRto8Pmnn+GiUMDivJP64Q/T4ZvdDlavr+P69qYVoppcShrY22+TdddBt9xHo9o1p/LVq11jeZIpXi6XUCheWJEwOjQP7t/HT37yY8zPzBtIwBTuly/2MOqxiCLTQYcGLqUSMdO35ZomaMQ1y7lLVjABxIl8zhVtumDxuQvEIgkbGxadIrORznap6oKTXAvVEotjOQknAlwrq8t26KTdJshdOK+j6RWkWltfsf5lWiblUhi0o7zI6dmxpReTYXn//n3TZqVNYrZOrznAeaGMg71Dk0rgd5qtCprNorGsMomkaZIHhxFcJ9N1cgatRhUXF6cmWTAOxY2VlspMgAU9KXdBlvn1jWuuQnmna/1Aljef9/TcVXAniEUdz9GI8yCN5YVFzM8u2JywA7EddEfmqJMFzfnU6TVRIYt20EMq6YLZnNthaljGogiGQ1i7fs2CBdn8hDnddGi3tjYtoPHn/+pnePrsBQIBV3Rv8/pNA6D5w7lKRlmjUcfR8R4OD/cRjTgQm2na5YsyhkTYhgGsLV/DRx99jNWlDYx6AZyenODXv/61AbRkHFMyhqAi9yrTzG03UWTwJhHFt99/3xVlSyUN7N196QIETWplWzG/sYEoBJFom1hEsz3o4A//+Me498YG6k3O6w7ItmtUuhh1I4haNfiRyYiUz0/x5NFXePb0EejzDAfOVhLEbbU71k9k2B8dnxq79/r6ls21k9MjdChtFXTZHmzf8tKqgbdcT7SLhfNTnJ4eIp+bMHvHdPqvPv/M5hbnxeLiMgZ9OkgdzC+s4PrWDVu/48DImLEHhy9xePDK+pYgLMkAmUzW5jUDY7G4q2fR7bYMECeAPzs/7wL61KpDEMenZwZmJlOU9VrGxuoWUknawquMHwRGGAeVxRXzAvqudgVBJl6P2Qjb27cQGIQt66M/cprB1K+nlm+l4VhloaCn70wgterk0M6OTxCLR7G9dRPJZMpAJdqEGPu2VnEAbT6H/Mwstm/dxuT0jO3PlIeplCmZc4jCMYNbdWN5s7gqx4SgMvtabP733/8u3n7nXWNW1+p1A66e7zw1/Xc6smRmzi8uo1KtW79x/fFcx+dbnF+0tZSfyBvLMBKMmBSB2RoW3oqEMb84g0Q+imanYYELnre4P/E5qxcli+r0212TqKB0nZ1lRwOTBmI7yWJeWFrF73//B9jcWkK3D7R6IxTKRey+eonzYtFlsoWpiTpwBeMCzuEhG3tiKoOZjQVE4w6oJAjda3VNr7peqmHv5T4KR6fGoiUjlkxN2/uNAZhGIBJAaiGLG7c3MZ2DK/BaZ2ZLz4IvDCB++unn6PbYV3OW+dBu0S6GkJ3IY2NzA4srWaQzQJ+4HPee/QIKJ6f4+ukTyyjJZDOYmMoiGAsBYa/4rhEd4hh1u6gcn1ifMCgbiIRQ69fRGnewfvs67r1zH7F8EuF4ANV6z4r8jrsBtKpdqx1AKa6JVNIVsksn0GkDJ6fnKFF7fjqJtVtLmFqCBUxZoJjpxsPWENFRGMMGsP/0Bf7v/+3/xO6z51iYX8LmzW0MhgF0hwOkcmksrM7jxt0thBMh28MJjBLwYcDq+PAYz77eQeG0ZPbo/v17yE3EkXbS0rY/NutNq1XRrndxdlRAs9LCoAsEh1T4DluwpTNootOt4+R0HzvPHhoA3e4wI7CNCDVkkxmrXxPwih05kKoPApMGLrQdIEN/LMk5FYq6s0nYAyEIQGGMpeVlvHb/nj1jpVo15jbHdvfpCwsGcE7xTJdOuewvAk3m6zBFmqDgcGAA8ubWdWxsXkcsHrcgVeXiHC+eP8fx4aFp6hOANkJLPGZrlkGo1998E6vXN0xSg5IgzEZ4+uSJaf8T/BfZZSgmXjTiyCTRiBWnJPOZ12JGD88ZlK7h2StDucR4wvZIBs8JnvGswFoU3VEPiWwM4VQYiYkIkhMhlOtnKFVPgEAPwdDQyAgMArkf59CzDwzACTCi7UBcB3a684ScewUAKKkhMEHghvmjY0fUkG9outtkI/oKyhsY4Z21yYT2A0p8zw9MBrzrCSCRb0iiFaWk/ICbO8O763Ec5cMIlDTQg3JJJDfVHaDOvVagoPw9Ea7Yp66WiQOK+COAls8kQpmAS+eTuMxo2lPel1ITRpzquX4kcO18Cec7yI/x+0HyyQX4CFDyA22sWUV7LbKPJBUIiMsXd4Clk2ikX+L3nejv+q/P57NzvQds88wlAEm+0TcBY42VriOwWPfnc8gnUx9e+kmW0eAwD4FkAvhFDFNwgt/lZ3j+417Mf0cj8Usgiu1iHws0d9d0AL1/3PhvAfgClPVMHKdvkgj1Hp+DkgM2nl4xOQUPeF/552Lh8h7y64VpyH+Ur8zffE+AmzADrTv5szz78Xk5vg6sdJm5HE8RGDUv+b58bGENtCeqY8R7ydf34w6aQ5rPygoT+Om3D7yX+sAPQBso6QHAtg94PrP1nYdN6DO6hsBiftYP/mtNa375v681I0BW4+v33fk9rl2Bu/5rC/9jEULhU7J3uq8wD7MPHklO7wnE9GMCfgBWoLEAU9krjY1AbZ6n/YC05od+65mFr8nuCCfRPTVHBcoKuxBorPmldmmuMIOfr6k//PNS4+P2XBfE0RzQ83DfVRvURj2jrbOQwwY5lzSvBKzLjmnO6zr+taJ+F0Yj+6820b768VO2kXOb19RY/fvP7PBOu/b/8t/9F2MZPS4QOf8CrnhB6dNysPkjmQMZGwHIMioCYrVZ8mZiRQpUZaMsVaLV/PcmF+8RizgWlYwhD+M8BLA9BFlouHjdzsBVLebD+MFVgbDcYHhvOmLscDqqfB4tWmoGsr2XG5DpaZF97O4jkJ0gIttLx1QL3Bg6XrEFGRq+548Csk/4nkupdxF4FbFjX1MjSQxitu/S+HvMA/bFFejs9Ej5GToEtiHEXHv5n1KE/BuECg9oIaodCgZQF5HjxB8b/+RV2o4+w2cyZke1ag469QrZf4z67x8c2eLgZ50BCV+yfl2Uj04VDyReKhCPlJZSxY0kZFqxYgazbdRgFfArY6b+dpunm9huMw+hUDg3sEjPxc8ooKLAgAOu3eGO3/EDnvF47HKMZSj5WUV1+F1jiptEw+/q0zG1v9Nw48kx0kahgwufw1gdXtEH/i1DxM/y35pjxnAbDAzk4Xv8Duct7yvgVH2sKDY/J51pGQS/weDn/dFsVaD3s8vJgNazmmPpCe+zf42lTKDQSzFSH8oIc7xlL8Sg11xym/XVYZGsXt6HgJOL/LrAjfpURpBt1nsC8fg3n9kcHU9rnf+2w0c89jsRZK0PHnz4vNpoet3+ZXYG7+vmSAatxtBY/AS6WDklFs0glZhBKr6C6dwmMvE19DspdKpAq9m3opP9QccA6EwmjNxkGotLaeQyQLvpUo+TZEzVgLPDqjEzm/Ui6o0L1OpFNFtVuzeZNSyiRqYZ2T18bWpmBltb25ZmyvbauPd65jSxGBydK9vEPRmig1d7YEqh1oI2bB7WgyGOZRMNFrs7ObR5pDRzMgdVFCUaC1rKORmJmWzewBKmgRN0JFBzsLdvkgDzM9NYXWH6dc70j5+9eGKAQjpFfWee4oL2HBurm8YGZNEiSQaQVT01NYn/6B/9Q6yurxhDiEAK5z6BKmo57716hWq5gvxE1sBXrbdSpWLF+zZvXceb7z5AOOu2WUrsUY6/etbG+RHBsT2cnJ56EhpNK3RG6QQyuDlPlhYX8eaDNw3UYPHASCQKDEMIBchKCGJ5YcGA3VwmbcxDsiSfPX5ibeThMzc5aYxO9pVSdSvNKtavb5iOP9nHZEjRaeUaIIhH0Jb9UC1Vkc/kXeZLMGQsmVgqZoBcs9UzXWXO1Y1ra5ZG7Qo1ltFqsdBgyZxEMoHISJvIkm3votZkD0xmpzCdn0OpVLPU8yiLXrUqODzcQafTMK1lso4IlG+sXre1TPmAswLnXRsjZuiEwyavlMrmbI+989prWFlaNqZqs1LD8+eUYamZlInJQ3nOJfX/Hz9+YgGIhYUl3L19x1i52UwC4yH3AqDeJGhWwLPnT1Eonlqxx2ardmmjz47PbP6yeOPk9DTe++77uH33LjITDEpz7xsYuEGb8atf/S2eP9tFtzs0Vjeryq+srJmdIWuWtoEaxyeFE+zvvzRtx1iYuppDl0LeG2LQHWFxbhHf+tb7yE/MIIIozk7O8PDhb229MAjAvYpg7WA0MHZhveWCjGSsffu97+DBG6+bfA3B3pevnB4omcSUZqBDTlvH8WSB01K9inA8hh//yZ9i/caSFVA7O78wx6zdGuD8uILp7Azi4QBazRp6rTpODvewv/scwRG1yY/MhtFeEPAOR6L2m6AlMyaooUwbSq1tFihstFu2X1n6+NSUAchy6Mkwfrn7DNnshLHrCZ4VC2cG3lALdXZmEcEACyjHsby6hqWVVcwvLpiucrF4YZrYL3aeYOfFUwSGTt/N7Qkuq2x6ZhKdjtM53N9/ZRkBPFNQcsNYxdkczotlA6AnsnnMTM+j1xkjHIpZcIxzi8CB7TvhoLWdtprrgY4+nT5KlXBPZjDs5tYtBMdhY08yE4yZJvUWJXCqpuf+cn/PFQLMT1pggEExFkUj+HVz6wZ+/OM/xvzcsmVsPHz4ldmOs7NTY71zHY9DQQPlZ+fmrdgi1x/Z0gzKFRk4CQJLq0tmqyj3Y8GqbAbDAYspAb/34e+bBjf7qNlyweUXr3ZtTBkoI3C/tLxqa5mSHfuHB4jF4lhdWcetW7csWEjwmHOFNpIAM7WyWQCUQavBuIdBoItuz52zCIQN+j3UyhXUKjVjaFJi5q3X3zAQ2OnaMzhYNIA/FAxj/doW3v7Wu1hcWkKX6cWjEarNuhUPZTAykUwai5xMaALwLJZKVg211UOxMFK5pIFtOUrhsKBUd2AZOdVizXTqSxakcynflISgtAJtvGnpJ8KYub6IxbVFMDGI2hjdZgMtBjE6HdPp/vzzL1Gt1Nx8XFxBLJa0dkTCCbOXs8vMjgTatbbJN1QuysbSf/r0qWUBRTzgdkRpyTB9irgxcGmzopEQJicmMDOVtwDpRbWIs+I5DgoHOC0dY/XmNdx67RZSkzkr7hmJxDHqh6zIYq89Mk3m2Zk8kywQDcGKAleqI9TbDSBOBmwCCxtxJLhnMcOjyaK3bfQbAwwaQzQv6vjLP//X+Oqzz219c00ECFCxMNlUFg/eeYClzSUkc0kk00mEY1xvQK87NF3tZr2Lk4Nzy7zg2kul45jKB0HZXtaTINjcb4/M5p3sn+Jo7xiNUguhcQxpMqDpBKJnAPTh0S6ePX2ISvkE9VoJ5WKBpWSRm8g7rXlPmzgej5rtUMFAansz4GGFJJOsmxFzRQX5/3ZOd9I1U7MzuLF90yRcWPCW+/OLZy9wvHeERCxhc4SF64xA4skuCmhiFg11y/PTBIOX7MxHO0d7QGY/C6syUGvndOpgZ1wAkHItzMDg2k2kU966adoZgHI8ZK+zrfyh/TKgzStKrz0uxWAiwehI2M4CZ+fnZt9oq7hXTmVzZn94DuP65DlqZnYWvXEfg9AQ8YkIxuE+IqkAOoMKmq0SEO7bQbE3YsaPk5BjUEXnZXPoww64E6BBQFO+qAEElPwiIxTOVxHgoWcZe4QfAQb8vAGwnu6tAA8WcuXZmwA0z9m8tsg/PC/qzB+EpyntA6YNsBhcaSALKHKAiqfrSm65j+l8KXM4ds9DANoAR6/Im0AR/pYf6PAGV8eHfSNiCcdDhC5hEMIoLMvEADeHM7DHDIAfyMdx0gacQwJg5ZNpLggAEpjC1+VfCNBjIU2/dCEDBW4cnTyi/CFpQCuAJ7yA7RTu4r+28AiBjAKfBAbKl/WDdvJ1+JqNtce0FiAkH8BPQGPmh8BEBSt4RpQfzTlugQJjozuwX/6gAVpjFyAR+G2kGQP4HT7BzCH5iPzb3y4D8UZOAkEYBs82AsL4mt9HNL885MByflc+ocZFY6/nucR4vExc4URidivYwO/5/60+1rjbc1gtHTdfnH/vnpO+j2Wcsbiuj2ApEFDjr6ACP0s/gNewgr+ePKve570FCAtT8AOQel+vac4K0BQYKNxIr/ufkW1TgIPtE87iB2KFhci3VGaGAEZeV0RAP+4hGyBQmf0iW8Pra746LIdpU78LoAoP0FzWGKiNmg9+jMX/Hd3D/0z+7/iDMza/Io78yvsJm/Gve9kVtZu/NbbOE3WBAH6O/cHryA/n9f3ArfpS853367MYrk+xQePlB/iFY10GH72gpK2ZkafB4Ss6KXyG7UrEXUSa61fjJACac4D/mV302Nf+5+N1hDnpuWQr9dz0z9g+2St/32kMNT5a+34bFvin/+Qfj/Vg0iaigVLH8Te/KOCUD8WO5me1YfE9gWt8TYXg9B0ZEhkEGgJ2MEHharXspC6GVyxlM5wBBygr+sbDteQPBJIZYNtzUhK8F9vFeytqIYPB+0rmgAueh3B2uHSqtanxGSyViqe8sSsuJ+BWRoYbuRin7Cc6rRpERYN4L7aDoC3bxUWoIn3GiquyyrwrtiStL0UoLjeRsas+zraZ8+uBzDIMBMjNAQz4otze4UKHEd6D9zemNp067yDA+0p2hYwiK4DkMX3VTrKX2J/sfzF3FYzgZ1jQi/13VriwVElFH2WU6LTw32TYus3agcaMxBtwH3KpYGSPsJ+lHc6AAb/nvtu9lHLgpHULyEVOeC33mZ6xGfkan0mAK507KyziHc6c3ITTQ9LhhtdLJlkIwB0aZPCNjVSvG9DOa/L5+ZqejW3l2PCeqRh1/zqXRkxt42/1mzYcXp99p/XBzyjKzzapH9gujZEFaTwpFoHC/KzaxH9zbgrAVuBFgQz2vQ4HmsvqExfYcEElPg/H2s/mtoBG9MpA6Tm1vgQy65Csg4CifmLgEwhRJgHfU4FIHaq0ufE6in5rM+Ca0oYswy0jyfcoOcD79rou/cnYdl50zTHxlV3hqlxrbdjYJ9KwQueBkAG90VgK0TBTXHOYmtxCPDyPycwmhr00WpUhGvUeGuUq+oM2pqcmkM0lMLeQA30QMrgaNaBRHiIaCKFWbOH48ATDbg/nTEk/2jHWS7fXMgdoPAqa7mR2agKxRMLAFmoUrq9vYHmVuqCO0VU46RtbmQxjFrwh03LY66NaqdjhhQEEt8ZdoITX2d7eAgMrZCTyQHxwdGgyAQT/52YXLGp/dnqBnDl0c5a+zvTe2bkF5PNTaLc6j2y6XwAAIABJREFUJtFBTcVht4+zkyMMOi2k0rTtTJnq4vMvPnWASyaHLrV7O0NEE3F8+1vfwdb2tuk6HhyfmB4sJTii0Qi+94Pv4ft/8HvoDVjI8wwvXr00higZpjbnE2RwOVvJjbVSqWF354XpOPKa23duID+fMGe+WG1g0B2gcFTGxVnRbHok4gJM3YE7QHOdPn/y1FhLZL9urK6bI82gQDaVxdzsMoLhJLITk9hYW8Payqo51r12C0f7B/js09+YlABBMc4lskwJ7DFVnu3toovv/cn3MLc8h7UNp7XLKj+UcWrVOzjcO8Hezh52n740aZap3JRpL3De0yZQr3bAg9jYpV4xmMjgAe/jaheEcFY4MdYngWn2Dec6AWWzV92BSUrkczNYml9xjkGrhvPCEaqVU1SqBUTCIdNbHZH5u7JuoNfR4T5OT49Qa9cwCkcQjMeMUTgMBu332sYGkvGUPQcLi7EPhr2BJwHyPSdVEw6i0e7gs8+/NM1YAlTvv/8+tm9uWtFL+ovcRsvFnoGBBIhDkYAVCmx3HNOalHsytwtn55iYymNpZRlvv/cubtxcR5Sp7/QfWa+N//WB3d0DfPHpV7i4KKFRd8X4VtZWzH4RpGg26+bIHp0cmhRDJBowx3pmdhqdZtuyDcaDoMkZLC+uIZvKAYOwsQQJ3pNVxloH3KuKpYJlGtB2Ebwwu9htYXVtAx99/D1XGC8Swav9PTx58gSnB+zzkgEg1IXkfkvJgFK1hqm5eXz4ve/hzv3rKNWAwkXRQDQC0PVSG5O5KczkJ9Bp1FAsHOL4YA9nx6+QisdNcoKMYzKoCFBlGIQ3VksI1za3DcCkbjdtNwHoLx9+ic8//9xsIPdnSmnwN9vDdbvz/Cm63Y5Jh1HrNYSRMQFLDJLkZpCbmES71cf29j2sblyztcd5Soma09MTHOzv2tqNR5hiG3d6vaVzC05ksxkrsEr77li+zjmPxlymSjQasz7hs8zNL+L6tS0ERjF0Oo6da+dJz0nh9ej0ufMH9afL9n6lXLIgLQEZ7k+zU7NYX181W1epXKBSryKejFl7eS4gA9rOhAHqpp9bsTLe6+//9O/h3W9/G7MEzbvA0ydP8emnf4evnz40uxGJRyz7guBvfmrS1ittK6U79l++QrfjpHoWl1ft9b2DV3be417F+w0RwIcffITV9Q0LJhLYov09PT+zDAf2GecPMzJ4DmaRrJ3dF2i2O1bs9e23vmWgbjoVMJ11BnSKxZrJr7B9h8fUOeZ8p8TBwMaeIB4DV7Uya46wgDD1lVfw7XffMz3qwaBv/firX/01Do/2bXxmpheQy+URogOVSiBMUCESMt3jickp25Pm5xeMecz9rHB6aoE1FgtPT1BeamyFXnmOIzuN85KMVoLdh/tHtjYnszlbW+wbZijw3Le2tmKSF7Nri8b2pS0YETRpN1ArFXFRPMf+qz1jjSfilIGgjFEKE0nWl0iaDjTHfXKOEjSUviqb1AozCYrnFzg5PsbB0QGS6QQSDAZ1m+j0ulZgkuAlzwULi4u4dfsmFhdnEYmGzea+Oti14OoXX/zGJELys1O2N2ataF8C2QlmFGSsUK4FwJYmzdaRm8OaegwwVVmIbNRCNDXG3Eoes8tRYt/od4FyoYJutY/icQkXRxf4/JNfW6FXpmjnJqcs2FPrtDAxNYE7b9zB8vUlrFxbRijOAq4uqEe+SOm8hfEwjE59bPIazEDI5tLIT8YxlXMKV5wz9bKzob3WCAe7R3j5dA/RQAxT+Rmz78x47LZr2H3xBAcHz3F89ALdTg3tZs3sGaW3CAhzfM0JH4+QSifMLnJNUDro6ODYAjumM87sxEAQoZEDHkUYiCfTBgqbRPhoaDUeGNTsVFu2URBYMlY+v++RejgnjWjgBXUJPDN7jPu7gaYRkkmGKF0ULDBlYGnQsVn5WWbUcJ9hFguZbgxysU3GLGy1TU/W7h2Nmv0icCwQkI3g5xjoU8YPzxbM6OH6IyDNrLKl+UUDsT2zZWzxcCKCUWiMTD6NleuLGIS6eHHwFLv7j9Ht12xvi0achjnPsM7fdoQq7u20efyb96P9NMZsz2XK8rwuMMkAwxFJLi4jlK+ThX0J5jGz1sd4Zp+xPoZ8da5H7lUCQwV6GODRd4QPAa3yIeSfMkPZzu1eCrhIOCKi9HpOJoOZFwL8BDzYtYIOgGImhSNUOQKPfAGTEvPIN2yvyDja1zjfacsI+vtlA3neFYjjB5YQcn4AAWjnHzhwiHuiCFR2BpO0iQcECnDj66rXw/FXxisDcWwf/US+z/s74NeBpwJ3CNS4/pQf656fexvXkWRH/DKNysQVqKZr+WUi5bvK7xE+w9flc8m35XXYv/q+AeSsG+ERtARq8m/1BQPwwlcE0gkQMzDPW+cCtwQ2XQGYDuSSHZAvKx9NDPlLsCrscAf+903ylfluZNz7pEStbpeX8c35K9BPYDv7kG2xteGT9tAaEblJgL7wLn6WY85n5BqktJ9jOjvSGO2wA+2cXK0fhBe4qvmnNqlP6WuLjMj5K3lPzmO+LtBT81IAKp9TeI75AYkr3X0Bq5q/GkuNleYQ14b8dQW4/O0VVucHoHlNEYI03/zzTgQHgc7KFPCPhcZTQQgDn2kfhk5qyN8mzSH5+f5gi8ZNbZZPrz5Su22v8rKp+X1hLd8EtEki0TXVXj2bAFg/FiocSvcjiVKYAr+nOegHX/lvYRf8rMBx3U/P7u9jvaa+8YPKbAP70zIUQm6PlO47x0rBFMO5+i6jQMFctUP9oPF2ULrbczT/xP53+5EDozV+l2MTdBIytvd6JNRv7id+vEbgvIISgf/5v/3PLyF0AbGaAJrMMmZceH7wlQtSGzoby38LDONNaaS5YHQ9dQw7jAuNLCI6jcYC7Vwx+Wxhjx2rViAW07UFMOtBDUDzAE1tgOpAMWLJNhNCrwifJCXoKNEYSAKB7awzbY3PQvqOB3qKRWwyGoGRqzzsaTjxQKDJIUPH+3AzYjvpJPNv3kMgsH+ToYOjxcH7KWpJ5o5Sb1XczQ/YcUPjJGKBL96H35PoviaVQE0+jx949fcH2XSOseci0fyObRjeAUAHGy0Ifo7t4YZLJzyeSFlKGx0OPpcATwJZ7mDgWFIqJmEGkO6ZxyZmESkB5exXAmpsH7/L51VaigwqGdB8XwcVsjUVseVvGnSB+5y/PFjy/rw2fxSgkCFPJJz+tBt7VyCQ/9ahiBswvyPQlP2hAIJF90buICEjrY2A9/SzosVyZ7/ph8AAX7/UujNmE3UXXRoWDyVK6eXn+JoCKdoopT+ttCP1pdskXWqH1h3bxLGV/IU7mDiJGb7GHx2u+DmTqYgnLtP+dHhQ/7P9Ck7xN78j1oQOSyq2IWPG9qlAjMBoRdX0W8ZJ/cR2agPV3NZzcT3aXDEdZBfN5fPw8649CmI5RrE2PtucgjxgcBN0DgQL9ITDDGDlkJ8gQLWBidQqht0kGpUROs2upXnSkZ+dziGXT2FqKoV8zjmX9WodoTG1ievGyrX0sjGwv7eDs8IhwpGRsT8JWhFAC0ZCyM/nkcg4W3j79l1sbW1Z8b4kffKeY1KXi1Vz+lsNB0BT1/PspGDSDKmUC4DwmWs1Fj7M4M6dO9jYWMfyyqK9Tsbbp59/ht/83WfGKE0kknYQjyUTmJrNI5VxMgx0yC0Nn5XF2wOMSeOjhm7hDLs7T1G8OMX0TN7m07MnT/H8xY6l0tt4jUNW9Ov99z80FiwddK6ZX/7t31iAiqy/haUFK8Q3O89iWz2clQroBfosr2NMU4ISk+xMFtWqNJ228/OXxv6mnZ6em0YgFEC1UUal7rS9G6Xm/8/We/VYmmVXYut6fyPuDe8zXHpbVVmuu9jVZHeT4lAcyg31qjf9AQF6ECBBkB4ECJAgCHoTIEHQk14ogRpyRpoeTvewq8tkmfQuvHfXeyusdb4d+bE0ASQi45rvO98x+5y99tprC5DiWuP9+RwEa/lDdnWtXMPL569QKZYRYToSqwJX6uh1etJEzuWnkBkZw9L8AubJrqKj0umidHGO169eoFwoyBZyfT179kRp8FwrlXIN7WALf/wf/jFuPbztCmslw+AtWFg8EmQwAth5dYI3z99id3Mf4WFYDhn7V0XlqNcYBi5KDDBCgJ6uXS/Koab2Jx1lMgGp+61MnlxefUXWFbV6WbAxHIhiaXEV4/lxafNubbxAvU6GZl86mXQyyRiemZpVH3HebG69UlpqyEs1TqSyqvKWVsrxHIJDAvEdnB6fCuhn8OP999/HX/7lP9E8Y3AgFAmqQNjmzrZYvZQHuXd3XYdzqgRVyy57an93Uwf4hSvzyOUzSosnk45BlG+/fIQ3r9+i3GhId/ePfvVL3H3vitZjo0kgn0BfXyn8XF/Pnr7C9uYOtra2Bfwm03Gx8tk3fB4Wf6L8CvWZybIcz7OgYQs7WzvY29lBOEB5gzkV4cpnxjDsEOBsSMKAoCM1VDOjWRwd7MlZpwYygQwHQLcQplb7lSVp6VJCx2WqRFE4PdP1EwQTuq6GwZAFc+IpAXnvffgprl2/jmZ3gGq1hmEgJFCdLEWCDvFYCPVyEaWLE+xtv9W/GHWCs2nZZDLquc6534bo+IdjmGewamFZTD/aUu6dLCT5+Mn3uj/t3/TMzGUglnIkz58+RbVWltRLbiSDZCKM48MjHB2dIRKIIpPOIx5P4/6Dj3BlZVWAXaffEThHLfCD3R0UC6cYTacwmsugVi1L+ob9z3lJVr2KBA5cMDBBDeuJCQFrnd5ARQjFiByfxMryOibGyLr2imn1qY/tnKxcLu8xoAOaQ7RhXO/VSkmkBa35bhtz0zOS7SILmG2s1CnvERcoKsZWOCaAn4Ap7QHBSe6j/+Tf/w9w78ED9PsuwHt+Rs38C2yxOOObV05KRIxgdw7lGYDFMBPxKFr1Ggae1l08mVH/suAogxgaIxaRzaTxB599jrn5JdkmPhcZT2KSF84ERpNkQekTziFGW/aPjtDp9vHeBx/iJx//BKMsikfcTwW0CEA3ZBd4r529XYHOfBYGRMkCJbu42245dmQfiMTiuHb1Oj765FMszE9pTdXqLTx78liFZtmP+QyLIAdRrlVVnDAYi6goYnpkFHNXFnH77m2whhHfrlYbqBbKYsxXSlUVUnQSekExZZ1T6IqV8TzIAOn6yroKwOqMOugpUMizCYHPWCaFpfVljE2OqfbLgEEkju3ZCQ4O9rC1taVx1tk5lpTMB6UzYuEoJsYmRYJgQVCC2rVKDflcDvncOI4PDlVkjiB7KptWYDCaTEjGgQzvOnX5I3HVFLh66xpG85SkAy6oc769gbdvXuD50x8EdHIDJys5kkggECYAOo782CRm55a0z05Pkc0GlCtd1KotdFi7pdtCrVVCL9jC1EJedQ8SybAya1rlFjr1Dg63T1Bi8dyXrySBw8yjaDwp9nOz20I8kxD4/PCzD7B6PYsAE3a4HZM0NnTnArKc60Xg6OBcQFokFlI9ismJNIhNUp6B55FuCwj13HeOt89V+I8yKQHqQ/f7qFaKKBYOUSwc4fnzR6gUTxEKDNDrNqXrLwe855zoZCyqmgoE3xk4OTs5x+bGNg5390QioiYus+Y4ZwlOcp+r1GsCqpgRRTtAp5/znXY90O2L3T9EAIl4TCxqJ5tIQLan4BXtVqNF4ImayWFE4wRfUtJ855xhoJBBWp2ZMy5zkLV9GKyhbjSDKpJg8Ary8bySSaUxOTbuzrjMPhsf1zNxLRLw5mdoh7a2d70Cx2eO3BBgUeiGAO7J8QkVOJ2bmdG8E4DMIEluFKF4GJFUFPnpEdTaRXz39Gv88PJr1OoX0oCOxgIKllKey0gXyhL2ikjyjGC+NO16s9HQWd2Yds5XbCvAasAFr2MAtJ2dmbFlYJ8AbOrk+IqWSRrHI2wYYCMwse+YeQaq+Ekg/D4zlAWCxeKakAYE2vmbAWB9Lkw5DAdg8Ydt5A9Z9GLidRzxh/8MABH5JOyAGnudn7UfR56KXBaLZhvZdzwj0hb5sQADR4ZBB6yQWMY2WPFCCwKYX2GZ2ryXgXfcf/l/7mOcL7RfVgiXdsv8VN6fZwEHLDl/xNrNc7fzsZ0UgoE6tMH8jIHC7HM/0YevWwasAcDm+xr2wvdtfMx3NBzEsq0NgDJQk8/J+zJwb4CR+YkGTvF9wxAM97H7WH+JpCBimLMP1m82x6y4poF0/nvJhxu679vc4PryA9AGZtrc5NnK/E/zZw2MtAwBC5rYuuC1/W00/9D60x/gcOvKkxXypD7ZHmYsubXg5A45zm59uGe2NhhOwr6zeW/4jvmxvJ4RvuTrVKkh7zLFObctc5fPY9iEzQvDKAyrs/lla9Xu/2PMzcbG+sLabJiPAacGitqaNKzAv/75HSPO2Xrh+4aD2RgbYOkHx629l2xY+kQmx/BvkPKxeWbPY2Ax2299YnPD5q/d38BWW29sh7XlEj9gtNP3Y/PYbxP9Y2vX5PcdmOxAWf+aMazqx2vBrm0gtNlKs3t8nW03PMvmr33P/9vWN+0r28rxMqDZ2ii807N3hke5oInb9+3+1rdsh81Zhw1ZHTtnu9/Zdgc4s63cEP3PbjbT9jTuYdZ/BqYbuVBz8b/5T//jIW9qi9H+zwv5I2X8sjGazYj5AWpjCxvb1zqFxtsmvW1C5hwxVZXOg7E5xdoceOkYPPgFAhjNUAvSRaP5UGR5GAgnwNNL3eH7Tn/QadDy2twwzGDwfbbJnokbCB0SPgs3FaYg08mgoye6Olwkjs9o7FlNeha78aRILAplk9oWJT/Hg4wcMrIzSiU5ILwP2+YcSid9QKaZLXr+NkNkqS38jkV1+B5/6PAwgstrkO1j0U/Tx+ZnjM3ONlkxRf/GZ0A3D2KKlHh6x3LavCiwFrunMc35wdfZh2QW8bp0ABYWF11q2olLbaWuKcfL6P0E4m1O8SBlG6QZIjrstvmwDYwIG9hqRtJAaHdwcOkOxqYXWd1L4eH3OK7Wh/yMMZWNEWw6TBat40HJ5gQ/w+8aiEpgnQuIGnsGxBtQr75nBIrUHi9abpustdsOJjYGfGbOCzEwWi2v2Kab2zrke//s0MTP8p8/YGEyM3Y44NzifLJNja/zb/aDGSnbGNg+O9TagcSKKViAwoB5PhvvxQOyRYNtIzXDpPRqH3BvEVw+P/uHByP2rRxsT66D92UfW9TONgszfmLAeIdmW5sGfPs3CpujBKDVTm/+ct3wxwysHDsvNYb3bVJH1SvGwMMvtfuGw5D0JeOxLGIxZh3kkIxNY3T0irSge80IKqUuWvWeHAGycycnxpDLZZFJRpFORVEtFzHgGo/GUTor4uy4iEiA6aQxfPPod5LfyI9nBJ6+fPkc1VoL45MTCCadjAj7aXVlXanXLEQ4Pp4BM3kJlhYKJRXrLDLNtOIK27Go2u72ptpgDJCTkzMV22LRtjt37mB6mun33CiBFy828Jvf/AYvX77WZ+gwUauw3qxhfmkWq1dXFVBaXplX/zWqUNGlfqctRtqjr3+Hrc03kuFgf5YLRWzt7uH45ASUpGDqPovkff75L2RLux2XYvb111/jvFhQGn2pUkIuN6J0XOrsZvMZDOIDjM9O4N79Oxidibtifh2gcQI0Ki3028DLJwSEqmoXwQayK5kmHwhSWZYH9gaY+vrhhx9idX0dSU63EFA4aoESD4+/f4JXz18KwJibnFd6+gHZecMwZhdXxAq/sris/lI6ba2q5yPztFYtydnJpAhAP5Ot4T6xu7uPQquAf/wf/QV++RefIUjcnGdRStaUFKdUH7YrQ3zzxSM8/+4FkpGEWI1MUeeYsS/Iqn2z+UYMvLmFWQcuhwYqbLSx81Z6pmQPU0qF6zg3klVBJDr652eUMWmicFHF/MwSbt+8i0Q0gp3tDQEKnXYVZ2cHDpyknYul5GTToT86OUCYWS4sEMe0x0BYOr3Z0TGxJmOhhKRYCPayr8hounn1hoIk7BfVLkAfyZEUIgkWbArj9u3buHf/nopnsn5UpVSULd/e2pBj+OlPPkJ2JMianyruhSaw+WoPTx4/xfbevgIin3z2B1heW1RgiBm0LKRF9lc6nlAmwIsnL7C5uY2zs3OBWYlMVEA45U/ofI/mR2VvOJ9v376pYkfF83ON3dPHT1E6K0uzmgA0gego4rKVFdrMcgHTk5O4ceu6mMfUAub+XSgV3FkBQ4HQHWaBEVDzAOirq2sIDgY4OT4UsEF7RYmEaCyORGYU4Ugcy2s3cfP2HWQzI+ia7hsd1Q4P0gyC9dCslcSC3t54jZfPHyM07GM0lxWg44LmZRUXTI+MaEyzI2NYXrsubVgXjG9j73APz58/1edp58jeJVBkZIFnz55qLU5MjqlII3Wme90uSsUqeh3q2meQH5vCB+9/jPnFRYFv1CbmdwoXp9jbcYUIJ5Rqnke/18Lr169k03kfFu7i85N1yjlOGY/V1VV0ez0cnpwKVLwoFBz7d3oOt67fRy6bR00Ae0eBsVKpjHRmRIEsMkNJUiCjmYGFeo36tG1JuVSqZSwvLmixEXzm2YEANEkJ7A8Lto7lJ5SRQTBTkjrxOP7oD3+O2dk5DIdxz+FsCfTgc373+DuXpRIOSruW7GXZWNIWB330Og30Wo7YkEyPSH6GshjffveNsi24Hy0tr+Kjjz7BFNnDTQeqsxhnpVL2noXU1AEiAachGUum0GTx6FAEd+/ex73b7yEeT2iv0firSGMRbUp5lEtioxMc53mYz31+eqh1Td1z2mfq+Y+y8NvqGm7cuofJiYzAy2arj6ODHXz99Zc4OT5CPuOKaHOvph0gQKiA6MIC7tx/gBu3R6VfXK26NX12WMTGm7eoXJQVfA8MqE/tsvXsHESAkQA7beW9+w+wsjrpbHdjIJY4pVE4D1g0c2ZxVvIp1E2nLjwZ5iyiy7FiQICBDM4VOlqUiQn0oUKf0xOTmJ6cwtnFmdYmg1OUsfjw4cdigXPfISs9FA0r4Dk+MSHojf3SoqxPNC5JiOvvXUMi6zSTmRmzv70p+ZuXTx8ru5LnV7J3gzy311oIRGKYW1zC6rWbssPpDNNugVKxgaIKFAc0X0r1Ilq9KgbBLhIpnodDiJKdxI2pE0DhpKD9qOxlN1KOi84s2dnVVh2DUB+pfBLL1xaxen0Z6VxYBUy5lzNrq1oeKkDdLA1xclxAvVHDINBDOpNAPp91TOIACwJGxYROhYKSZ6KU2OlhHeViWfJ3zVpTWTPDPjOpLvD73/8dTo+2EY8SIO4iHY/J1jPwTbkFAi+U+2DAnPsXs0p2dvZwfnIi1nU8xGwb8v9Dyp6j5Ik5o7QBvcFQbGSuEQLULWacdpmuH9Ae4c5mtP0Evwhax7T+mSHAozavkc1lMZYf1zMTfObaIvN5cX4B165dk+93fHqCV29eqw4EMzg0tz1HnWfObCot/5DPQj+GgVnujbRb8vMUqGAhzF3tHbt7e+5cCVekjGuWc4OZnmur61hfvyZ7wL7ieW58egJTizNALoRG6QK//fJf4qtHv8FF8RDBCEkAEQrSSD/ZGJw6c/v6i/fI51wWJ+9J2+TuHZEslyO4cE68A8H4nPx5R9Bw0h5+4MX8E4EsHhnID/T4GXpcj7yWH4AykIt7YJJMc4/pK7/AS60nM53X5Nr135usc92L5YtIJIo4opERVv5/oFHfMVHNJ+B3/Wxo7s8cf16L486+8csIXoJ/cMUWSTrh/QzkuQTCvD6zDFUDKXlfA7TpOylA4b3G11njhf1oWAAZsg40fEdAcv3jpE3eaUG7cWGGsP+H1zYQiM/KNosB78lpmN9m/cDXiXsYqGUAE7/Hc6qB0wYGGghkYBYBaMN++B0DkOw181UN8/GDVvLrvQlnIJPNPQM0ua4N8LIx9gOGfkkNgc2evTc/kJ+1sXIL0Gl3G4DvZ9f7cRqb49Yvdj0DC/0gKcfP5pQ9B+eI4QwGQLMvuEO6vnfSNa4IpgPobJ25ee/mgWXx2xgasY3zyKRX2G6OodkVvm5Yi4GQvDbfN99Ze6JXfND/GXsuA2ptHP0YgF3bGOEW1GKfWr85rMWRCMyW+PEjtsUwFa4LXtOATCN58bt8Lv7Nf/5x532Ee/Wd9r392Ly0z/oJZXwG+56/nfYaP2u22+a5H7j2g8t2fZ5VbK3b9f33sL76N73n2u3AXAPyjTBrYLB/HKwfeH0DYW1+2nzmejWypI2xgeG2puwZ+VvnImaseG2wIAc/K/DXA4j5WQtsGd5oQQN/H/mDJjaXrA/8fcv/i1TJHMofBTANnOb3Of9tTfFz/ueVrScD2tBxXpQL0T5IY8yb2wbAh2PnmEEwA8nvGfvWisFZZ1uH8m9jaRr4x++TicP7Xy6ulmOg0hlgx46kHcjFh9FG5kl1KC2izorljqFiALn0D3s9gbQEQghwO2DTyXQYCMjv8J4EGXl9GgQeKBix46IhOGUGyAZAz9hz7WN7xOQZc5XP/RuVHbh4/7m5GQHQ54WLy9QpMwaK8LZcRVzTkbrUne64SLUV9OM1TabCGSi3MTEN0wwRP29Gnt/jAYvv8f68Lq9hETWb5Fa0w0B+GiVbnFrk6F9G5NgfHEO2g+wW9gtZk2w7r8fXycpzG6vrJ2PA8rs2d5g+xfYJ6PU0rdknbCs3ZAtamFG3ecO/yT7lfOH13Gb9Tv/MDhYmCcNn5XUt8GGRUdu0HKj87oDDz7PdfJ1toxPFf3wGHk75Gh0jfsaiPgRGbHMT08ljo9pi5VixP+k88j0DYy0zgH1oRsNAflvAxsznvNNhxzuEWGDEjBbH1/raDizGMhYz0Cv+I4fZK0Jpa56R+stomqe1zHbyHvxureJY7XIYvEAV32eb7HsGSPPe9jwWueZ7ju3pNIj9BprrTOxl7wBqB1sziPzbpY57BVS8VB0zYjLIQafxfvk8YgieuBTCAAAgAElEQVS5aDzfp6Np4+PY+/XLdjP9j6AHDxBhAW6MQM8gP7aASDiPbHpOchydVgitOqVvYwgOQ+h3CUBFpAE6RaY/U1MGHUk3MK2UhQjJMFLhs14X3//wFSKxARavzKLTbeDFqxd4u7kDpoRm8tRjdVXP6QQ9fP9DAblT00mULyDGYLVUVaT9YG9f8yAecRIMR4cH2NvZVrGvLAsqttp6797dB66Q26jrd0o5cD6o+vv33+Po6FgANPWvmOJ8ZXURD96/iyurV5w9JgbcgoopsohVpXSBb778LV69fIalhXlPOqkuzWUy8cQYCoTw85//Ef78z/8CqWRQbKuNjU05b9J5HnTVBoLQPOdwXHNTI4iMRPD+p+/h53/0UwSZHECzx4rvBep6DhHqB/DDNy9wuE+GYlFsYMnGMBW5XUM0EZH2K23tH3z+GW49WAcoX8KzCAsxnfQFQP/V//FXKqh078Z9FYcsnBdxfHyKyal5LC2vi3k+PZEVyEKNZBamOzk5QKdVl1wB2bS7O1vSLKRzzLlbbJbw8Jcf4Jd//kuMTFN4E2C19Vp16NitzYGKUT77/jle/vAS8UgC81NzYn7RIWEhLgY0n798qnG6dvMabt68LlYfATcCewR7Dw73dD864px3DIipaGmNurJMla5hMjeH+3few9TEJDqtGk5Pd7G1+QoXZ0cqRkkwS/Y8CAUtyZoMhoOI00npdtBodhEIRzC/cAXr125ganwa8WhCLOh/+td/o7m3trwiO0gwnPPvnBIwvRbGp6ek7Tk1M42FxRVkWbDNs4VknFK2gQf3X/7qDzE1k3BBBsYdSYbqABsvd/HDs2eoN1pYvXYdUzNzsglcX9RUps5nPBbDsDvE3u4uKsWKCivWmnV0Bw20um3Z5e39XSTTaXzyk0/xyScfYX5pXvs1Qb/NN2/xxd9/gWePXygAMKegw6qkY7RXASou+eEHD/HeBw/EcD5h0b6TQ+n2Pn36VIA0iziVqxWNAwMvnVYHORasG8mINZam5ARtQySG3oDnmKR0sAkW37pzF+trV5FOvysaTDCp0xmi3aqhXi6hXitj49VzfPvoKwGdV5aWxIynfrXYoCmX6suz+MgoAeibYhYyCMNn3T3YvQSgae9ZXI1nFDn70YhbPxhidnpS66hRpzZ2F4ULphV3kU5kJRtx9857mJxmgbmY1t35BRmt59jb2pSkEIER6sIHAwNJrOzvHbo9g8V20iOSLaBzRomQW3duo9XpSKd9Z3dXZwf2OYOD11auYW52CY12B/VaC9EIU87bSCSzuHHjFhIJpszz8NxQQdWmznxdPWO1VsHi/LSAKgOiCEDzrMPgF9cUdadHRnIqjuacPzKUo7hz+7ZYmLxfOk1QgUjOQPvazv4OLgol2Ufq8VMWhHtJrV5CveLA3lLhQiDcndvvC8imXvivf/1rtYu2bn39Bn76088wOTEtAJ+61wSKyVpmQKNRr6p9tAU0ZulMFpEEC0QnsbK6jpUra04XtkOWiSugWOO5tNtW/9GWMmBDB75UKqJwcSJ5mxhliKIhAfkLK8u4efs+8uPTWhc6vxPIvjjB1998icLZiWQzyOqmYSCzdMA6CIk45pYWcf+DD3BlOYV6B6iUGfzrSWpmf3sXg3Yf8XBUc7ZWYVAnKbtCQI62l7aVkkKUElm4MgImoFXrLt2ee8ZXX32F47Njr0CmyyqZnpnU8xTKRYHr1NU3AgOBK8o9tOsNSVyNprKyCYeHB9jY2FDQYjSXw8cff4p4KoknT57g8PhAuskMTubHxtzWEmIBXCcVMre8hCtX15DOpaRpXiyc4fxwD0f723j++AcUL86RTqYwNTWN1Ehe9qnR62JiZh437tzFyiqL4YW0nqrFOmoswEi9+nZLslPF8hn2j3dV1I/2j7JYDFALFO4GcPPGDSSlHRpRMU8yoAl6smhrqVVBIDLEzDJt6zgiSVdYjWcVyRY0Wuh1Aira2GoSCOk4Ob5YCDFm4rDIKJlZnS5S0QSi4QRiwagYzY1yC6fH5yoA3m87naVhjwGOI/z+978WAB0Ocg9ryf9igKpVc7V2uA5YC4E2ifNX81KFj9uIBFjckA59HyFEBEATgDId0BqzS7uU1WMRyqyKFVYKZbHoBRjo5EFgMoAYz22clwig0XbF6cl+5lkwnWVWxZRsAvdFPiPtNYP39+/fFxBJPfWnz5/h0fffCbQmTnYJJnRdAJjBPa5hfo/BLtpJQhy8Jgsg8/erV29ErmERUZ0nEy5Lyc6xXLu8xrLWa0DrPJ5M4MraKlaurwCJEErVE/zum9/g629/i5PzPULYmjeUr+FeEQy4LEqes8mANtYh/2YGjCPR9BUUo51jO5QxMOB3nNbuJSjnA6D5ud6PGJoGpBiYxCCLgST22wBn+Uft1uW1Dbiwa/BzcRX2fJf2zeCDA5ytyJ9jyBmmQMDEzu0C/qjp7jET/WQU86m5p5kUhYGgBrg4EMrJK7APuP8QgLb3DfSSfzFwBCqX9fiOCanArU//lOdS+itGBjJgiZ/j/Oc9zCaJ9FZyxW7tXlyjbC+z8Lg+jKymrEIxCk2b2gGWqgfiaW/T7zXQxi8lasATf7Nd5stb1ir/duvGrXnra9Xr8IFd9j6fyYBQZgZwXP0gJL9vc8BP/mE7+WN9Jv877F4zkMnAxHegpWOuu2d1RdRs7sm/izk7wnsqcOARzMxn53gYG1fP9aOibc7HeydBY8Cj+bz8zWsZYcnAcPsc3+NnjBBnvqPhIJIDJDGw7ohxBkBznjnQz0lLGVBqc90F0Zx0H/vN8Csjo/E9XtvmNr/nzyIwzMP6y7Ad0/N22Icjjhpo6PARt9YMFDRf2fAqB547f9lY7TYeGiifDIPNN/PHbY7xb97H5oFhhNYOsw8iKpXLl22y79vaZr912u+IdzaPDAcwQJzXs/HiZ37cHgPL7T2/HbOAjc1pWwNmLw2Atmv4bandx/rS+dLvMjkcWTN6Cf7y2n7A2oI+1q9+nMfayL6wdtsa4XXtWobf2Dzw35+f5/nN5p6/j/h9zjtKcPjtoNk6w9DMVrA9/nvY34afGcPa5hav73y0d+vb+tjmDZ/DbJu1zeyCjXXgf/3v/4shP8iFYY0xQ2HMU2fYXSTEjJdFbQ2stMkozT+PcWgdywOzMUZtczW2MA/+BkbyNaZSqWO9FBxuyDYp3IbojJilKVgklW1nGwjQWNE4btzU1LQOcRIPLk3f9KTZNhPYdwcLJzlQrzntYk4oVxzHSVWw8rIZVLaXwI+Md8IxeXltOUCswJ1xzh/7jmwPOg1sL+9jBpfFkdiH3NQIorD9PPjwkCkH0tO05ufZh/ynjT+e1P1YcMcAQF6XfX/Jbs6w0vyMvsNnpDGwiWdjTDDNH2H2HxbMAPD52G4+hwGqfEaBYcl3LGNekwAN78GDmAO5HZOe84KHJUVNvOfSXJCmnWMEK2UAbhz5DCZ9wtfNWJMBzedx0f8AMhlWSE7p++xfM142H/lZaRl7RpfX9UdhqAFtxtgfxVPBsEhEoB3nCHUe2ZccB4LSvL4AWDiDbux2PrMOxR7Yb3rgfqfYNh1bT7YpWh/wvmaEXL+5PrEIlj/iyWtZcQUzOnzfvz4NwHXzxqVeyTnRQdFFJnUY9PrI9M20OXsMaFvn9n1rC9eqf2Ox69prNoZ83TZVf0DLntXG3A6Tdmgwo2YRPl7X//wEDWye8j1+XmN8mcHg7JYdNDgf3OZD3WdPwyscR7tFdlYFmdE5LF25gVgsh1hkFLHYCCLhNOKRDPIjk2KY1mpdlIsVSW2Mx0eRiEQRiwbEFGbRvlgoitF0TkX1avUqzs4PkMwEkZ8cQSablIbrq7dvsbm1o/ROt7FFxTy9feuO2MtzM4ua/2K4lxxYYQZ9ND8ie8FCTY9+9zvsbO2KHRqJxqTZyOJky8vLl7qsZAT2vHVHLWj+c3MwiK++/EaFR9/78B4evH9fYKLSBIcMGLWluVY8P8WXX/4W3z36Ute8f/cezk5LODg6xP7RgZzmaCSGP/mTP8W/9+/+O057stoRy43rR1IJBNH6fWxvb0lOQrYyHkR2IoMPfvIQf/iLnyM3wb6BNGgrpZoKG9YvWjjaPfGc5mMVNwu72ic4L5yITRv00jk//PghfvKTT/RsrlhpENubWwJD/un/+TeS3bh97RZS8ZTaeHZygWQyh7W1daysrCGXH0W5XFf/MAWcBe0I1KbTcaQzKY1noUDmIkBWJXVFm2ji4acPcfPeHTGKCVByDlYqdXRqXVQLVTTKTWy+3VH6+tzUtHSzG82agqm0qQQ+uT6WVpbw8ccfYnwig2K5irdv32Bra0MAH9mAnEu8Nm0RnewQQiowxeDJxOgs1pdvID+aFyupUbvAxptnePb8MUrFCwU5JAHQuBD7K5WKIZvLCPRienOl3lQRyjt37+PWrbuYyBPYi4jl+MXf/w5//5vfCgijZirZPZLqabdUTKrZaSPDQm8BYGxyRmB+t9OTHAils/pdBnpquHvvFlZXl5HIxBCNBzW/xJYLBLCze4Dvf3iCarMlJqP2gsFQa4us06mxcUX7qeFLEIasNQaXh8EeAmHg9PQc//c/+1vpnf9b/+hP8bM/+hmUHRykNmsHLNj5r/7l3+HRV98pmyCfGVXRPerk0g7SoR8GAviTX/0Ky2vLGM1yXM4F+rLA3BdffIHtvR3JcbS7LYEniVRaqeZ0ttPUzw0HJZHCfYIACft1iAiOT85RKtakW3vnzj31QSTEdnVRrrhCx81GXSAi2ff7e9t4/vR7sbAZUIgnqNXMYnwXmnucP5S4Wrt6A+OT84hIJqmh4BbZ8q9evdSatAO0HOqAy5yipMiNWzdx7eqa7ks9Y2q4Pn3yHKenF8gkM1hdv4ar124IROaPQNPiKarUgd7fk0TCSDaFybG8MhCYmUEGO+0pdYEnxqcwmp/UmWN2fh7Xb9zQHCFYSFBfAE+5IJB0enwCS4srAqoq5RZiiTSikZQA+2vXbiCsIDGFM1k7oKQCsFyT337DdPYylpcYGI6KWSuGcM+xn12APIaF+SVks5RhcRrMTHlmH6xcWdRnqCc+OT2NkUzGOVWeI9jp9RFLpLC0fEXAF6UbapUSBt2OGMSlQgEPHz7E++9/KCCbwSEWM+RaZVCPWuo//dnnAo+Usl0o6+zIYoHlagnhUFAgnB3ok6m01mIoFJM+NvuETH0CxlwHpUJRWRFkgO8d7Dr9fZEmxhS0J3jarJdVZ4CyAyw+s3r9GsYmZhAME8yLax+skiRwdoRnT74TmB4jLRZ0/tvqRwZsCYpOTM/gxu3bSI/lBLxSckc6pvW2snAIZEbIxq3XcXiwpzZyX+K85/o4PDhGmAD0Rx8rwMmAW7Fc0rmEY/Xo0SONVyIWlYYv5yozY6Jk/HXaksyYmp3G2tV1V+ApGEKtVEH5vIABmfLtjvqmUatIo552KBSOIj85ifHJcRVrbLTqkqehZj/XACVxCBCTBU1WNyV/clMTrlBnMoJWvYTS+QkuTo/x7TdfYYcSU/GEzuUsVhmOJ1Cu1xGKJnD3wXt48PABSH6rNZpgMT6CfQz0Ucbv1dtXsutHx07KR8SJfldFMSkzkY6nJGm0tLKsAEg2kxfDmRjVaaGI0+IZivULnBVPMD6TV3HuWJJ2gP4FJaT6GHaDSCfGdU+d4ZiTEmSKOgS88zcLBZNpTW1sBvyo/9ysNXB6fKbCrIlIQgHsTrOAs7M9fPPNb7C/8xqBfhuxaFDFJqn/zNR3881IIOF4Ebx0gDOBY5dOrx8VRhJfXecagvj8PNnBdoYRUYls3zaJPI711SdrFh47lsXgWUQ2msAg4Oq+0PbqbBeiLctJ91qgONmvozksLS1hcY72MCbCz/7BAX54+kRyHLTtYh16RbFIvJHfNZZXYfVLMCjssgFKxYrL6Ky5QnfUr9Y8mJ52kkIBSrYURRCQfxJLa44zsEF7Mjk3g+xEFuFEGJ1hDS/ePsGzNz8IgKYONHEHBs5jXq0dkphpt3gepp2mxIUjw7isRdpZl53YRCjsWMQMRjnwwZ3BHWhg4+EASfPpOR5GCtPZ3LQ+Bw68NdDIfFgDpRiXs2ub32tndN6PNsCYenbGlu81cEAY28D2c/0aCOfOuw4spQyMndt/DDTxdRKgDOw3kJm/zf+zPjDAT9kkHqDrJ7YQgNYcCjiw0HwGAtzWRwZWGmuVn6GdZfv5YzV9jGSn9qm4rdPld7iEk9q03+wjB6A6RqmYEx5gy/ty3zZyj3AHXz0tA7yMYWrgmQGV7HfDY/wYiQGEnJdGVrIggR/k0nzwgj7eyr0ELm1M+RkD0f0EJPOjuc8YmOYfR5szXP/8MUDY5pfNzZRnu3gfY0DzPfOJDfQ2XII2xXxRP0CqoIyPwW3AuRHt+B32hbAMTxtYARoPSLU1YGA8Xzd/WeBtu+Ht1e71d4EOb4F4vqeBlapprxpTnAsO77H57VjMTjaRZxSTZ+XfRpTkd/k8/G1jaDiAjYfhBwYAW7+ZD27zWbaa9WGaLthk+INhQDZ+NofYR8ru9gqUGhhpIKL1la1vA3P5HSOw+kFPy0iwZzLQVTZn6M7fZn/szOr2FOfP+8fGgjE2X50dfCcjI9vm+fs25/mchuUZKGxgsAAoH3vdQFizD/Y53seej/83zMokOPw4iNkTjp+1357Hv/YNq/ID07ZuDKS3MeZ1LOhg7dX3PEkau7/Nb1tnPJMb5ucH6i2wZv3lb5fdm7+FxbKukqez7geSNW49F1CysbK+Zx9ZP1z2tbdH2XzSfPvf/of/cmiN50U4WUyTlhPQFqt/EbAxllJgA2aT0Ba5/c1GyDFo84DrJig7ifd0TEqnJ6zCLazAW3MazASgxajxGK62KKgVbfIVinyF/yGFnpPN5EAsIupf4HR+uMgtOsW0UToIBHp4fwK7WrAtj3HtsW0NnOShy0BUbXRtb4BjLjJKg0PHhhW47VllRD3dFQJmZog06H23yGikeLBRqiYB+7oDZC0yZ4bRWMRkDynCMaAGGlOxq7qGSU5YBM/pYjmja9If/qiLl73lHV7eVak1g83fivREXWTXFjXbzMMQddVcEQwXHeIGz9+U4nDgvmPK2rMQvLA5o4Nb0kXjLLJnEWQDei1gwPnBZyGzwy8Fw8O3nzFgxtaY8AYUmzE3w2jPRVYY22EMfns+2zjYZ5wzbA/nKRmAFggQCNt2xo1jTUeG3+PBlcAF78W/bQycBITTIeZ9LIJtG6npTFvE1KJVFvWyTcy/IZjh4G/OS17X9ZMTx7dDmAUp+NxmXN11HABtchnsCwOgeQ2uR2szP2/FETlm/GfRfwdmvzvICpz31rkxtA3Ut+f3p9K5+eQ2SV7T1rttovY+n9MFKtyBnU4KP2OG1A5YRJ7cIcodHv0bittog04nM5pEJptDneyukzKSGToZK4hEMgiEEtJEnZ6Zx+T4DEZSIfQ6TLcFmrU+OpUOeqWeWLqDThPnZ8cC3OJ02HosqtRDuVLCaC6J5fVZzC5MIptLUC4Z+/sn2NzYwbfffIc3bzawv3cgRuD1qzeURkrHi2xtptdTw5aFxpReOpGXA5bNBpSaXTvr4tkPT/H8yUtJddABITg6PzsnezQ3PyPAcEjJisBQoDABEs4RAjNf/+5r7B8dYnltDr/8k1/g/vs3dEam/Mf5OYGTAg72t/H65RO8fPFEc+r2rfugxB9Zam+33ghUSiYz+NM/+Uf47Kc/k2wI206QnqAPs0zIIOaYEhzTwYU16IY9TMxOoh8YIjc5ijsP7mDlmgPG9ncPUWDBpkqHBeMRD8dVrIls2ljcOTDHFydiF4ajLG5Vw8T0BFbXCWaRbeEyMJhqzErlB7vHqBYrWFlawfrymjJPCAqNpPOYnb+ilN5YIoliqaSgAHVah0GujYGKO9EuUceYYB2DbCsrq0pXZ1GiyelJTM1R/7YljUWOlQIoQedgNystvHn1FicHh9JhZqE76l7qgBtNyJ61Ok1kR9K4++AuJibGUK6Wsbe3I9YoU9KZbvwug4R7zYgAzRBiSETSyMTHsTi7jFgkKaew123g5GgXR4e7cnQJ6rzd2lDAMkTQPjSUXjblR5rdPirVOiampnH77j3MzC6qWGOr3kKlWELpooCvv/y9iiPeuLqutGULLL3d2sR5qYzc+IRS9+eWVnD77h1J23BPqhaLAlIvCie4enUVd+/dRjA8RKvfERuXfUqbGgrH8eb1Jr774YkAZmoASw+z0UQ0EMTS3CxGR0a0T3P9r15ZRm48h/6gI+B/iCC++OpLfPnoG9y9fw+ffPZTjE8mBU6TzX9xVsC/+vW/xBd//5XS9cmIJVNXxVs7LkWQwPkvf/lLzM2NAsS9O0Ch0EC9XVdhv7//4l+j1SEjzNk+sicoWUFmI2tWcN7dunkdN2/eFLhN8lm91sHB0SmeP3st4I0Ayf1795BJJXUuuii5gka0/SfH+2iz2BSLxV04TV90XdvowJvTnUqktLbXVm9ifHIBiXRGDg11kNmnm1tvUPMyZqhJmh5xKflkQ3PuffLJJ5hfGgFj6c36EAc7B/jhhyeqV8Hio9RnJjjH+hJcq2TWUn6jWr5AuVhAtXSh9k+O5xGjbECthtPzAtqtPiKUvRoZBzXF252e2IVXVpa1TgiOHx4fSi6jUDwXu45SMgSsWditUec5I43xsVnMzC5JioiSEs1m3+nANiqgBgMzH77+6guBvqvLLhAhfWcC9CHub2Gdn0ZH87h37wEmxicVEKeG+9uNNwKgF+ZmtL6Oz05VPJFMTwJI1KkOhiNIp7KYmJnB+rWbWsu1RkNAaY/g6v4egujh3/6zPxNYbGednZ0trQvaV47nlSsrGM1zrVDH/URnXZ7/CE5cWV7E/DxtdF6Fwih/U64yq+Qc7W4PYywIOZpXAILSB7R9XIcMJtEeBEJO9oJnMoJUZKUfHWypxsBI3tmGuaVlaRYHQjExoBk04fgdH+xiZ+uNtH/Zd5zPtNmUA+CzJpJJjOTHsLi2JnmdfiCgZ5DeZx8q2hkcBCSh0G81lIXDtc75xTNNtc4zdkOa6u+9/xA3blxDPJV2RRhZxPDiHFsbm5J3WpiZRqVcUnYBZS4QCYt5nsxmMD4zhavXrwmQY6i/eHaKi6MzNEolNKs1gd/MHOB1m5ToI0wXCiA3MY5aow4aQgKGlN8gK5ryGBxjakA3eW5HUBkFM7NTyGaTqnTaqF6gVDzHV7//Aq+ePRWAK3mmmTmPodxEdwisX72OG7dvIRANSsaqWqkrK4Fzj/OQ85HrmmNLvVtKBfBMyLVCVisDiJLbWruKyelZZFNkZjut70arr/oI2wfbODzf1z4ZiTh/iOAziztSymlhdhlrV66phoFq03Rb6A7IhB4iniLRICQbyg2dNi7QGyDQHyr7h/aQvouy1jwAulI5xrff/mu8fPYt2s0yRpg+2x8gk0wJaL7U1qVuD89fZKdG4pdg0eV5lfrOJAKgR1gaEVB6JKj5R8avyQuyNoEBTSJYELjssiYENYYjmg+c36msq+NBH0rgcLWieSp2JM9bJMak0vqbABVHlmdCBr1oc/lbshiTk5iamBAgzrMZx4KgPvfGS5nCqKfdGnKyRlxnnNPr167q/GXF4qhrzbl8sH+CwkVRmUI8e/G8SdmQcCKKTC6DybkJRDMhXFTPcHi6hWLlBLVmQVkclBBj5hxhVvaNAaPylUIOWLEMRbKk+X8nsO2Yvw5EeFdEy73u/GE/qOT8TQ+A9cA9qYXR7gz/4bnd/H3zGaMs5Ohps2pMPbDHwBMWQeTeZCQf7RdkGHvFEtkmkXM8AJrfc0ChB0p6GcB2PvcDdQI/PCKa+RcGBr8DuByQZ8XrLRvYSC4cV4FUAwdaq/Cmxx4VwEJyhuc/GAnPAD36J/ZjoJ75UbyPQLoQ16TThHaM0qHmKm0892gGPRxI7AKjJHf4wSj60Pyb1+I843PR57RghPlRfhzGfB/DUPy+l+EvfqKXAUEcUwOVzC9kwNYAJ/aTgVSGN7Avfgyu+UlqJPqYT+mCIc4HNECRJAb+GNDL//sJb8R3zIflfcjINt/SAE7z93QOYuFQb+7yedjnfrKXMBEfqGx+vQFu1gfG1nXBAefDm6/JseDz+wFq2lfnp7v1chlACTgylx9odO13uBDbw/nPH+tn56O6LGIGfjmnaVc4/lxfHH/aWl6Tz27ELRsf87mtnyxQYfbDPmfz2tatnR/9GI71sY2hH4Q2ANqwBLbbAEhbF4ZVGAbCZ9U4+grfyR54+IC1md9XHwddNq+tZwOgbf6wXXZPwxTtGoYj2Xzz42q2xu37P553lqHtzosuUOfHW/iarXm7j+GXfO8dBuoCEvbM1n4LiPjnhrWfbbE22xyzZ/QDzzaO79bSu8DZ5RrpuqKz1r/CRL1MCa2TgdsPDIsxMPjHREwDjG2t21yycbG+sX6yZ2Y2qa0ps2v+MbTr2n5h711+9n/57/5zMaCN7Sz2rSdqb8bKOs6iB/6IgzXMBse/KPh9k9ZgZygS6jOCDsR2ms2cyPw8Gc4CkAcOhGKEjN/jA5sxVPo/Ky0TeQ84iQUzIDa4htjzEEYn09LALMpomw0PqLwuF7yTfnBsSb+WrDZCb9OiI+SPJCntuueq6cqIZKlZWH/HVE44RjJ1yLg42ZcmsyFA1wPp2G62U2k9lYocKIvE2mKmw8HndDrFSRcZDgwuJTF4DW54ZoTZbhtbbob82/SyzIgzlO8mm5PvMHaxAYB2QLQq5n7wkpstD/pkG7qNL6KUKhe1dFImdM6MjWzRETNoOjR4WklmhPiazUWOhzFtOUYEgMlYNjDSbZamyRTXoZ7fNQ1k20z9EXu2weYh5wCZKRbZfccud2whf/qDsc8YJLBCgnpN6fQuBYvjPzs7K9vMdDk6HOw/zj22jX0k9pdXKKjMZQAAACAASURBVNE2J4s281nZJgOO7RDB6wnQ8jS47XnYj/yMrTmbl6Ytxec0I2qGx3/AcIEI13+cF6ZLZaA/78uiR/zbftiGfxBY8YBvC0jZ5+zAxPvroO+x520+2Xoye2BG0+RGOMb+jZXX8R+E+Df7gQdU6w876MgmeUVEba7xYG796DacoTPOCGN8gtIYtFVBxJJjiEaziCazSKQo4zON2Zk55LJpFZerlcnQHbiDUAtoHlJXsY2LkyOBo3Ru8qOjYkSxr/L5UTFaJ+aofRxBIAI0nVQe6/uhWergYO8YW5s7YoUd7R8qtZpgtDS2KUOUz2J2YQ4f//QTpDJhnF2UMCDdqDvAUn4MtWIXb19t4NnTFzg9LWh8yAji/ZMpsiDCAk5ooyjnwIKA1NBcubKOk70LFRFDqIP7H97HL371K6SzaezuneDtm01sbmygUr5ANEYt0r5sVzKRRSxB6ZAYTs4PxBbms3zy0aeYn18Uq7TT6SpdjiAvgS2yrGmDmC7u5hszKJqYm5tHIBJGo9vA6MSIgGgyxmj/KsUqBs2BiveNZ/JotwgCHSEUo+ZvAyen52i0eogmXMHDQWCIZIb7CJ0yV9yDzmm31VGR22aloeJVq4srYq6y0OJIekysPQYiyI4jc3Rrbxe1ZgXxTAyTU2O4efsaZmamUCwVpCP8/XePBTSEAhF0an3Mz88jPzUm5t8gNFSRPTrP1IFmkbF6tYq9nX0Ve0vFHUOHac2yCcE4ihesEdBELB5RQS5KI9SbzIQpIRBxfUWWLec8NY255mlLZqdmMZ6bRjSYQniYwsrCNUQQVXp/u8XU6Au0W1zXae0TR6dHuk+728R56RSRSBgry9dUfLBSqyOby2PxyooKKanwYLMp8ItFvTbevEa5eIHJiZwKXDLwQ6fr6PgMAwSRHR/H1NwsltevS7YgEnLsnJ2NDWy8foW3G6+xtnYFn3z2MQhNNDstvHj1HM9fsC+D0h3OpEexf0g2ZAipeFLBHOqD1kolTI2PCbxlqjmvy8JRHESy5wiE5CcmJRq9f3yEbG4EMwtzWFxe9A6HdP56+O6bR3jy3ROxAZnyzkCNHbTIzuN6+9nPPsf1m3OyFSTylcsDSSZQjuXRd9+IhU6JA9lc7dkjTkao1RIz/+MPP5D8DUEH2c8L4PD4Ak+ePMfrFy/R73WwNDuvYpvcF+utljR91ZcHuwKNrlxZRJK62oEhip7WNfuCYLzOUTEnhzSSHcet2+9jfHJa+zcBaGoD7+xuocW9rd8RoMpzA5myZPJyLnz86SdYXJwTF6tFaYQS2ckOwKX2OZ1A7lEE1kJhMg8JcB6IZctAW5/BEjICx8eRiTOFeoBmo4OLYhXd3hCZTA7ReEr2gWA85wMLGZ6dnWB7d1sAtOkV1ytlrYVEYgShYByxRA7LV65iZeW6mOTSVG8PVTixViuhP2hJCuPxD98qAE4pEQJ6h0dH2veDEWrQOl3tK0urePDgfTHqmULPzIbnz57IHs7OTQkQJ7ObqewqJtUm+BXGaG4Ci4tLmssMPnJ+cw87Pz0WEL/59o2KtH3++eeSE7Dz3tHRoQuitlwWHs9Ck5NT2p9YN4NjHE9EsLy8hA8+eA8LywtunwqSTdrDWaGInf0jnF0UEAsnMTY2jvHRnPaai5MzFIoXAtxo3yhXofOg2IzA8eEe9nbfYm9nU/aTczKTG8fM3BUBlKOjOdljgr3Fs2PUKxcKVpA1zzNVm9kIPY9MQe1eFjxlgUeeqdJpdHt00AeSrykXygKiR5hxx+yD4yPNHYJ87nxacbqYIQfUXr9xFbMz8xofBiNZ8PDi9EyszlyaIGIDCIWlU9/q9RFKxJHN5zA9v4DF1WWdSwI94Pz4CEc7Bzg9OEC33kQyFsaw20CpXESNvsQQiKaTiBFsDgWQzY+oUODs/JzYs1wL1Mw/PTsX2E9N9eAwiNzIKLIjSclXdLo11OpF/PDtI2y8fo1yoSQm/lhuXPOZIDHPEmTOjo6PodKsSvPZMjPZR9x3GECmNjhZsxwL7k9cYwx6MIDMQn6suXBlaQVTM7MqrNjuDiWnwWAN9ei39jdxRmkVdC6l7CjHxWAmC2tyfi8vsF7EBPpBFvmkhmoX3SH3RKfJqbMOi/3xnB8ISh6M4DPZ9OZkM6Og3Sii0TjHk++/wPbGc7TbVYSpUYyAitgSIOXc5j4qy+dpD8c8MoABMAKuQk4Wj/sfbTWDrFyQBLMFQHtsafPbAmFnK9vdjjLuGHTXmIyOaK8cybksUwYOeK6mvjN/5HMMnba2BehU0DDoQFkCz3xGXp/jxbP57PSM9l1mdjFwcV48FzOf42NnTJE4xtx5nQcJnvnfe+8DAdAMOnN8OZd5vicAvbOzKzkTBq3ol1UYHBn0MDk3jZVry8hOpNANtFFqnKJSP0e1di69fi6iSqWgPZ1EGANq5aSzCCSBUfOtQtQa7aLbc2AZ9wbnzLtzsgECfM/taY6lbsCIFUvjZ+11vUetMA/Q42/z0QwkvAQXf6Shzc/Kf/CYzgagXoIPfVeEz4AHA2IMUKORlg/edSxp8yvNf/ADHRqXgctcNYDF2srnd76+A1LNZ+C8of9jLE8DoA1s5ByV3wcHlpnPZe87EDkln9zmhTG4eW8DqcMeo9r8dto+l8kaln0mvuAYpy4zmucM80N4XTKgLSvTFTSOX8pjsE12T/6f9/wxG9YAcRtDI1qxDebD+0FaA/DZZwLRui6T1wBZ8xcN0DJWsdkKA860rgh8MTvJN2/889CNpRtbPyhsACjnH4OYZqd0PRYL9SRVrJ+MAW8AtGE9vK4L0jig1pjkfsDdCIn+uej3UdlHBtQaQOuCuq5PuLfzvjybu+dwEqWO5EJSj7Oz9o/XdliGwwTMTvF6Lnv4HYjIMwL3IPlpzIrxyXVYhjmv6yRdvCwXDyj1A4l+0qcByNYew16sT9gee17Zas8e2Of96044mI+85R97G3+OjTGcRRj1JHz5WSNtmg/OsbLP8vv8fL/nmLJ+gNIAV1tnfsyCr1kbDVi1Mzxfd0EeJytq8+zH9sVwMa11Fur1yHr+eWPAqZ+4Z7bFxtgFYt6Bu/ZZa4/DV95Jgvrnub1uds8Pqtv8tPsYlmIYiR+QNw1oA/ntntaHPF8afmlzhtc1ANrG8dJu++Rb+Dl7XWvPmw/CXbxgEwm09hn/s/oBdgObf/ysuvf//j/+V0MuMktdsegbJ4ccXi86ZJ1nG4k1zgAwLh6/Xqs/ysWFxu8ZcGUP4lJJPKfKE/jngYeHATocfFBG8K1iqLVBANPQFQTkg5pMgYF37BxOdD4XI1V+zS4bTA4Y78/vc5Ng+xxLxRWX4Qb1Drx6p7HFjdABlz2B1PkR6nMFlCItY5F2KSm8hvqOh0EWJfDSAiylxFJECEDb5mepQwIiW93Lzc8AQB5meV2OEVNb+L1Ywonh8zWTHjFGsIF/fA7Tg7ZFwj7UJtTsyLhxw7RN1Ji0LpW9r/ZbX9sBwAwGi2gZqG0LP5lIOz01AnYe69fS79gWHs5lHEJAj+yEWFhaUmSK6JDb4QZOZrQD/g3c5HecXIuTZXHG1ZNckByHq0jPH2Muu03eFfmzOcv+4bX4OvXmxLgn27fh5EOkT+cBrfwO5yPZ3CZ3wfuQOU9NRtMkN+kXjhGZ0NxAeFg2UJufl26rp5Vt68pSXXgo5tia1jM/x38CNzy5D97fAhD8bRuTBVv8wQOLqppR5Vzhs7n+dfIlLirmjAnHie1j/5mkhw4hfXfA8xt+fpftcprpjols89mMo/W1HRZsA2UbTK7ENgL2tT8oYAUZzGZcHoK9jcLaomfzGNB2SLTDJJn4ZpT5nGQ+ma2wQ8dwEESrPRQA3R9EEYpmEEvk0RuEkBufERN0YWEJZBxSf7ZLD7cfRHAAFQCqXQC1/S6qp2Wcnx7h+ZPHSCViuH6VMgUhzaPxyTxGJ5KgVFqUgXAW0un2lPpM410r9NGuteUM/T//7P/FixevLoNldMT4+Ws3rmKB8gyfvodAFDi+KKrwGtoDBGoD5JNM867j9au3AlkIaHJMlQFCXc9eV5IPgYFj/ZxfnGI0m8H6yjrQdmO/f7qNYXiIj37yE4Hue7tHeP36Dd68fIn8WBof//R9XL1+VUy1Rr2NYDiBo6MTVGolyVzs7+5idnpWVXEpjxAGAyZcpxAAzfGhA0gglePClHIWuRvPTSI/PomD033U2zVkxzJIjzomyNu3bwUWMpl3cWZOurP8Phm9TKU/ODrG8dGFCtkwM4XPPDKSxuz8DFLpBHZ2tuX0a/33BtKAJjs9EY4jx+JwgSgSsRTGxyYRCScQicVVWG7/+AC1Xh3ZfBqr167gvQ/uY2l9TPrUZ0c1/It//i/wu9/+Hoc7Rwj24nj/wfta80T0WDyKIECj01KxRNpBrm22m22pV8vOiR/0MDc1h2a9i92tXa192mgeUBkgaPc6iMSDSmOvN6sCkMWEiEdQr9bEMOTzXJldQTqeQzwyimtrtxAahFEhI6tdR5+A+LDjaIu0Y/WKAOgIGXnthoAgArGxeAL1JotlpcVGpa4Z06N5uDk6PMQuC8edn8pZIn4wRzZyzskHNJptBMgQbbWV7r+8to6JyUnMzs6Apnh76wJbG2/w7NkPkk+YnBkXa3lsYhwbm6/wxVe/R7VRw/jYNFbWbohFOzY2iZH0iEC3i5NjlC8ukM9mMDqSEfuTtl0FpMbHxBQ7IiBB0HokK/Aikx9Ft9+XJIAV6OPcIHOwcF7A/Mw8VpbXpLlumvxkvf/613+ntPjPPvsMsSS1iOnEhfD67SvtRWT602Fjxg/1bblfE2il3eU+Rmbtvbt3MTWTlc51r0k2I4OR59jd3MPG5lsc7uwBwy5ykgdLodMnwF1CpVpSkampqUn87PPPJKFDdhA1tF+9fCmpjJ0tgrcl6SYyLT6RYGCdUhzXVdQzEBjgvHCm7CuC5Ep/ldPOdMo4TsgGbDbx8MP3xfYeH5tCo9pHrdrUvcWKEsDfUXBge4eBKZ7bojg52sPF+RmiwQCiwaE0V6enJjVHpIPXC6gwZ7Vaw0huAjwDsKAXAcilpQWBQCwi+GbjrdYu53JuNI2DvW3pekeiCWQz40il87hx/S5W125iJJtX4IBjV28wE6mMZquKQuEMz5/9gF6nhZnpSaRSSbER6w1nA8huDYfjuHf3Pm7fvq9xIsP/+PgQL6jR3GspoFQqn0tWhPOagA1lY0KRBBaXVsV8Xr96E+FICCzH0Wu7IlLnlK94/hjFAtnsc7o27Sf3MEpTcO9iv7ug87hsE/cbrv3Ts2NEYkGsr6/h/oPbGJ+a1N+UgS6Uyzg+OVOhxpPTMwy5B41QZicoyYZmpaZsJDIS2fa19RWk0wkUyzWdzc7PTyTB8frVc2xub0hLM55MIRZPYXp2Xoxogm4s+tZt1xEJDgWGtntOeqPFs3CPTPuI1gxtdDSZQjydQjo7gk6XZ232w1CyJYFhAOO5HGanxgQ4W2YCmb4KBFDuo1F3mtYrThKKNp2SBQzcsOgn5UzGRzJiB1N/ntrJ5XoDgzDlqiaxduMaFpeWdSYheM6CrFuv3uDti1do12sYz48gE+O5rYY6Cz12OwKu2+gjk81i+eoa7jy4j7mFrKQtmm0oSEK98mKxgt3tHRC15him0mSJxyX10mrX8eLFM+ne06jPzcwjEqYMoSPQ8GxHQJvrvdKsXZ59nM8Tli1aWlpWLYbJyZnL73CNPX/+TPsvz0CUaiDLfzQ3rvMC02U5lwqloooVHxeO0Rm0MDrmzmUMQFXLDQW3KfEVi6bEsue+StY4gW36vFTboGwF17OyzyhHRuJPIIhuo4UqJeLaBFJY06uNi8IpCsUTVEonePniETrNEonoqNdKaFQr0vrmWYK+mc6P/Y6CV+GQk+YT8BcMqU94L/7N4uo8I456hbQbtQYO9/YVVJQPQRCHBAAvg53ZVDwjcCy4Z9Ino+xIZnTEk9Tq4+DwEM+fvxSrmTIbSsen2nTgnd61EVW4NxFYptQEpV3IYOYcHMu5TKyTQ55vXmN7b1f2iH3FdrEmCAP1ZPNzDjN7hHvE+to1BTLkNzYdY5o2h+euw/1D/R4dySvDic/Cugq5yTxmFmYwMjWCQaiDaquIcuMMxcopOl0yHDuaa/R3yEJnIEhkLE/ihHaJAWC+Fw46oIbMYoKuzjd16c8G9Jgf4IBYxyx9R1BxHf1joIFzxg8cmF9nYIudvTm+ZH/yHM3+4XzlWYUSLfTh2QYjeQmgYx94muE/BmHYPknuEyCXDN67LGYDke21S+YkgyG+YojvQCXHXOSeZb6Osab5Ge4zBEkJbNJ+cZzl7wUdkYZAv4Er/M093/xFy/g1HWDL0jWQl9fiedKYy1y7HDOXxemyUekjcS6TUKJixxUnuSmfWqxb1x5ei31uIKpkHzxCkvmnxgS2fmDf8HP2N/vOfER+1/AE60P1uy9dXkCUdMQdY9nmhmE8Boo54NQ0jx0D+BK48oqQmT/J1+16vD4DchZoMjDU2sB2EYC29vNz3LdszlpgxZ5DWEQofEmq4nXs+W3eWJuN1KWzQ91l8Ro46wcwTcqV7Teym4HuAkg9di6xCUe8dIxlttmtN5eR4O87t6Ic3mDYiIHMtLmGQSnzseV8cb7GfjYQmtc2UiTvp+yOHwGafB7utcpi8chp5v/aa+ZjXwK+VBlQMUx3rrK5a2PmQFUXFLKAhz8Aw/9bXwvLibFIrCNcGpHU5pKtHxsTC0JYUMjNIWeA6K/Tl3ekMBZyCupvrlPJ5PRdoJ37i7Ao59JoTP1Yo+EQ1jazYwpu+JjYNgc4/22eXdoPr5+tL39sHw1Q5TW53/P+/Czv7V57BzzLFnpyIjb/zHbJ/nnALr/jB9BtTtnaEIboPYORZ/leLjui9vP+9rqNpdZi3wVE7F5+DJXv+4MR/Js/74KWLkPKj9MY3mN9TgzDD2yb3bY+s+f348cWmNH4/8//7X825JtGt+dk4t8G0lkqgNt8HPiqCeMZGkbG+XmLCPonPBeU0tCkdeQYvXzNJrE6jGnM1BKOx8UW4HV5wGBxC00ML8JrKT48RGkggy7ywDZxA7eoFa/FtvCHrAxOdj6LsVaNXcvP0FngAibwxraxPTywuYnkjLWl4XATY9ss4sMDCJ+L1zXGsV+qgdc3YM4MONtkwCb7SYzVkDNsBjKaITHDagCksWwNSOV4WeSLbacB4PMqWuerjuqPELKt/I4/kusHJPm8FjHks1pKiE1eMzzWNl6PrET+uM3yXUELGlICWQa0MkWRzgeBaBYYMXY3wQimK9FB5hzT/CGTgwcTasB5OkgOcHYRdbbLDgUB0lKtIqfXZh4Y+TmCehb5tLnL163vZCh86RQySh5Axs/w0M9/7Ndm3WlvM0VQgZFEQk64HQ74PJwTBKp5gOY/S83iHGNf8SDC5zPNcfaNzSlL7TMAl+PJtvNZbK6wfXZwsWCLyW0oaFN1eqLse36Pr1GryoyCbSq8nm0CZrz4TCY74g4OLkBjG5/NPzsUCXyJRi/XlUU2LaJKRhB/dKjwopI29y0AZXbB1gd/m0PPfrQNw6L+fI9jZgdti+bzOja+trHa2uC9eV8D3y0aqLHsA7EoHQ2m6ieQGZ3CMJxEZxDC6uoN3Lv7gZgp5fM6oqG4pCC6LeJHQVSKLcQDCTTPezjfO5Zz/PblC6UVK+38yhXkp8YxjAQQToYQT4VA2fZgAGhUuo7JRrmaQAyliyJKhSpePX8lpiznNgv4EDxkIaWZxRncf3gP7314E6E4QBekQXvUDWJQHKBRbHrAXBGHRwd4+/qV1hnnQLvdQaVcE5hFAI/3rdboYAbFRpqfWtBcfrH1EuflonQub924g6ncNLbevMXbNy+wfn0J//gv/wxLVxfRDZKUGJZW88nxmcAjFqb64dG3KkK0t7OD6ckpjGRHlUKeSKYFWJwVCrKzt2/clDN8dHAAOqVk+nG+sjAVWV+ReFiMp1gqgt3DHZTqZUzNTuG9994Tm5IHFdoRVqff3tjC9uaOtCf5fJ16HfOzLCp0TU7yd4+/xc7BHhKpJEKRKJKxNFKxlDqQjLqRzKg0mSnHko7TZgRQqTXQDw/R6DWQmUjjxoNrePjJXYRi1JpmxwOV0yb+9q//Of72r/4WreoQa0trKgw4kk67KtXDLnqhHjaPdhHKRLF2fQ3Xb9/AaG4Ep4cHePzt9zg/PkEqSmCpLn1opinfuHZTTiwZrGSzRWIB1Ad1tPsN9IYdBR04Nzi21DxORVMYjU8gnx7HzMwCctlxYBBEMhKTRi1tI5nvIS9tl0AP1w6vkUzF5STXOi2lNBP4JROcGsC5kRxi4ZjYaARpzk7IOOuLUVuqUgIjjKvX1xGJRcQ05MmQjka7M5CkRz4/htE85QFiGofDo11cFI7RaFZRKB6jWDrXmEUTURwc7ePo/By53BTu3H2IW7cfYGpyFsloArub29JhvTg6xrBHRryrJUEnnHaAWumU4SCrkgUxCWCRNRdnSmOeLNyY0rFZhIqOAh1ASh58/OEnWF1Z1+GNDL5qqaxgByU8NjY3xXSbX2CwxJ0xipWynpnSKkznd9eOIhyLIjh0wIDt/dIInaT4tGMX12rO3h8dHOL1y+cCPSR9kEoLIGdMi2NNu0pdZM7xv/iLP8f8/LR8mFa9L3Yldd6//eYb6XETiKJ0FbV8RnNTGJHu9LSKj7G/A5QhGHNa1EwHJ4hbuCjhyfdPFBSlVioLoI3lJ9FtUtOatr6m4mfJLNk2ETx/9RRvt956qaZ9sfjrpQrq1YZ0uckkpHSFASOcV9Tn9pMZRvOsazGlgFS3z76Mqn8ZPElls1ov1dIpNt68lc5wLjeBVCYriZ/7Dx5Kp5/ANW164excbHeC6wzQnJ4cod2oY2oir2AE93oC7NEYz0LUks7ggw8+xMryupdZ1pF+/JtXz9FoVgRu0fnvUqon5BjOrWYb4Vgc73/wMW7cvC9WPsmZNUmVcD9uCAjf2HyNH77/BsWLU8TjYSwuLCCdGlWB2mGP4EICVxZWpcXPa5Mpyb4lSaHda2FiMofFK/PI5rJizzKY0Wg3dO49OjnG3gELrQawuLCESNCxk08PjrxiaxncuXsD792/p3XQanNNMtPMzdFqrYjvH3+nImwMrgfJDmUmTs6tadL6afsJQDabDQWlREAIsSCQ0/z3OyksMJtKZhCinFWUmSYNHB6fuUBeIob1q1ekn3x2eoFyqXTJLOV84PlI2QypBCamJnUeoAPPwBeBNTJXp/Lj7iwSDqDebuGs5AqbTs7O4ZqKw62L5NHv9cSa3t7axJMfHiswlc+mkEvHEQsF0ekOnQRHMIhGp43c2Diu3r6JheUrWFpbQCRGMA44Pa/g9OgUF+cl7GxuYdBpi2HOc2ggHJCcT6PVkmRLp+tsIvW43XmhL8mgra23yjKhFFQk4IAbgZLMUAhFwCKqd+4+wNXrN5VxQHeEfJXSRRVbm2+x8eaVrsX1Obe4hvz4lIDY8/MzBQYr9RJOL44xCHUxvzyP1atXNIePj05xfHiOermJNmVpOn0sLs3LXsXjTpJLmYxNOoV8XrLRCXA6cDVEVnC9KkkkSpeUShcolk5RqZ7j6PgQO1uvUCmfIz+WwVgug0G/jZ3tLQx6HWTTGUlxcJ2wMLX5RvIZel0FLO0syXMcZZW47udmZ7XfnB2fqZArbYSdPd01EiryqXNb2MnKsHA7fUHOG3d+7Ln1fXaB4+MT9d3s7LwDa1QX4AwHu3vSo2QGmiPURCVHwrnvpLlcwJEBEQb1KHvGwPjO5obOzbThPF8SYKUtFLmHUhERrz7P9BRSmREx4CnBVanVtJd2220FUxr1pgIBuWxO+wMlZyjPMgwDIxN5RNMhNLoV1JolVBqs51BAu8fsnSZ6fWY0hfW8qXQcyQSd/q72FPrXBEm5XuT3wklxqJB7JqnAjHP23T7kJ4Bozg4dyGFr2oAS+jnsWwI+5i8a8OAHCzhGBphIPpLZJZTtIHWQ9Vc8DWEDWVg4WMEKD3hhEW5jIgpw7Tj8wHww80/ZFt7L2mqgurF37XXzQQ0AkfK5yEXOD+QZhVmthkm4Z3HPwDZLx17EJddvtGH2fNZm84ENQDd/k/f2A1yGb/gBMH7X/glgjUTk95GEwNd5BjGfxJH8HPiuoJanTezmosMPrH8MCLXPmAyY9aX5Y9Zv1ga20QB1w2zsXOMALReo4j39wLAByvxtwJzZQL/fyn40gNsP9hlOwd8CrKmF5rFX7T7yKT0GvuE3BsJxbdn1zKc0f9D8WD6r+aU27/3gKNtugCCve0kc9BVNJNGQdkQ23ANmNR8IdnpgovnP/jEwvMuCEn6Q3+aD+dHCLvquj/ks5o8K/PMAPMOs+Fn6bQxu2nyxYILV3zIgk79NLtcFMxxGx9c57uYf2+dtXfsBVbafP+w3fs6YsTaPbE3aNey7hgFaUMTP1DdbYAGPH68vwwj5Hf64uUaboat6mvZkzvM9Bhkc0O/Ae0eaMykbuzbvpfnMYJOX0WDzzEiTDvd4J63rxtXt335Q2AB3fv7S9vmY4zYf2ecRTyub3zGJKj+gzbYYsOvvF5tTtN/sa37H7K8ByPxN2+Of/xbEUcdZFpDPdmpP8tU509rzzi6Ghf0DwJ1Av7dOLFBgz2/gtEYl4LJs/M9iuKC15ce//fPU7IF9xtZS4H/6r/8TWWIDhy0Fnp2i1DcPpVf6jyfRYItd6L0io854uVQTpzurwREjwG0qJuthC82iS9QQZsfwc8Y8lTYOmRC8rqe3yE7jomJREHWgZyA4OblR876mMcv720Co8J8HHNNI8znNWPNzxrZU2no+r2dkZJuaTTRMBpZxYluE0n3PSUswCmwgtWlP8/p8jfc1A8HnMyDNDJMMhjSUXeqif6OwSWGyHXzPdI3N+PE6AGnGNQAAIABJREFUBtoZe9mMHNv6Y7BSwFbcFQMzY2yTzSaqv232mi1uvyHms+m5B87Y8TDigEGXEiOAdnRUbXBgagetJhkZNZSY+hgMehIDTGNOXh5eTRKC15LhjTsA1Q41HG9beIpyUTPQS8WxCc9701jLYfCinwaQmoHmZxT99AT6zVDwYGbRUr5PJ0HRyKrTYGXEX4tw4CQhDITl/x2j2kWA+SN90R7ZSXSeHSBoFZatXWYM+LoOhJ5+m81f/1y1TAIz+ry2HY5MO5z34WuMvLsAiNPgNuNnIK6L5rqDmm1eWl+eTAxf47hZwMaMEb/DwxLb6o9w2mGJz6/DpFfkxX9oYxv80UGbqza2bJsFD1TkzGOB24GN65vXtnXgZ/qzXaYfbevdDLsdJDgmlhnB8YpE4kjHRxGNsxjbKJLZPNqDCLqDCK5fv4sH9x+A0+3ssIBAN4xBL4hhO4Bei9IkDUQRR6gTRum4gPOjQxzt7uPk6FgHzo8+/QjjczNoD7tALCiWfzwBkLjcqg3QKNcEKNghhM7T4d4hjvZP5JinuE4HXXz3+BGm58bx+S9/jht3lxBOUTsZqDYBklu7hQEaJYIXLj389OxQkhjUJNTaq3dQLlcEdrM/MskE5hfmVISuVq6gXXMpeJVOHYMg01a7WJhZxMzYDArnFzg7OcD04jg+++OfYmZl2mnjEkigQ13ooN/q4GBrB6+fP5dcwMsnz/RMnH/LyyvSzWRRJYLQIyOj+NlPP8P87CwuTk4FyoVCUWmKKjVbFZM7CFLvMhlGsVVEJBXBw59+iIeffoxcPo9GjYB6AyeHp9h4vYnvv3kkTdBsMoVoIISx0RFMz0yJ6fv05TMcnB4ink4iPZpTGnU6lkav0ceg05d+5cLcLEKMuvfIaOiKKRmIAZFsDAtXF7B6ZwVzK9NisPPBg11gWAeeffcCX/3ma7x+tokoYshlRzE/MyvGbL3TQK3bwH7xCP1UAA//4CN88tmnmJqJoVUHNl9v4slXj7Dx8i2G7T52N3bFlr11/SaWl9awf7gnoDeSBBqDhuQcoukIQmQcSa+9Jae7eFJBpzzEyuyyQBLOIepuUx+012xL7oHOKgEnHfDh9ma3V6ekV90JDqUBzgDhlYUr6qNoKCKmGnWgyZznHtnvd8QyZ5Cg1qhKhmNiekpzhgXagsOIGEapZPbdgTbYR2dIdk8T9RYLyDXQbFRdYa5aVfax3nGsx5HRCTz88DN8/vM/wfTUnAIExwf7ONrexu72BhrUSz4jWFK+zFxiMb2FhTls7e6gUDhXanY4GsXEzBSmZmYEwjL1VjUDGk7aiuA2i8ex4Gc6lkD5ghrnu9jc2sLLN69VvGpqivq7TkeftoTfJxNubW0Nt+/dxdLKtHS06T+QWUkpGRanlO1NuiwcsoL50245fefC2Sm2t7fx/NlTrc8wiy9naXfiCno61g0EQP/iF7/A2FRG861XZyC9gm6zIxbt3/xff43jkyNpFg/7DMRHFegdnxpXgCIcC2F6dkaAy/ziGBoNT0qk2MRvf/tbPPrqG9mFxfkFZLN5xCJkskMM+96wi2iClMYBylUW9GsoA0aszPML6XonwklMjE1gZnpatpgF28jeLpyfOd1b7TcBFxRKxZGMJZEiEAkCs3Gtr1aLRb2ySCfjCA56KJcKKJWr6i8W/ltfv6pimGTnO+aaK3TIMTZpq26nJfAjm0oKCL+4KKJQLCKVyohRzHuxmOLaKsE5x2Znv7949hhn50fIjWaRSMQdkzDkzmksJkeZhQfvf4QbN+9gJDuhAogdydG0pT09GHRxcnqAJ48f4fhwF+lMQgG3dCKDAGJAP4xUIoNrq7ewvLqiOVKtVxVc2D/cwc7+tuz6aD6DRDqJUqXI0nEKtpONzL21Vm9KMmV59Rqmx2fQ65D9e6IxaNQrmJ4cx727twRCcV4L6KB8z8S4ghnfPPoKj58+FZOIes7c/7IeUYIOL8/WYlNHo5hfnEMylVDAk33Afib5g0Al5z37RwGrZBrpVAbdfgDFEll8zEZL4tqtNQHqZ0dn0r4unLp5wP2fEhOUi6HEAIFAnWl6bZx7xTQJii/OLKnwYz/QRy/QR7VVl/QLNaAZxKf+Moumshglx/DoYB8/PP5O8inZZBLjBOy4sWo2hBUMo4wSUzUm5mZUHHZxZdkrHtqRtBNtZKlQUmHSkFfLhOSJcDQiEJpyKPF4Wpr4167fFnuczCvav4uLEzHgKbc16LWRifNsNUCnO0C12UFnAEzOLgiA5vwbHx8BZZh7XaB43pCt2d3aBKVnGJxduX5bDHNGpsvlksDPQu0MjVYNuakRPPjwPiamKPMDFIsE4Ss4PyvjZP8MpyfnWL++IgA6naRGAjdmoFF1zMNmgzqjBNtYiyQuZi3nT71axMX5CY5PdiUHUW+VdX5gYOWifoxcPIulBWYR8YxQ1nep985+Lpyfu7264HyueNKlqxtRhIAps4EY5OJvSWB1u1q3tH8MIhjZgQFqnmWcg+yYlcxcYnDIwCU70zFoxaKl0WhM4PaNG7dcNmQkqgDW948e43D/QFrXYl7T92DafAiYFAC9jpm5Wc3BjY0tbLzZFFnk4vRE9pmZW8bgtbMx1w8Z1PFEVFrhMRaaD4alHT5kdVueJ+s1BYLanoSTzlj/H1tv1ltXmmWJrcs7j+Tl5TyTIkXNUigUCkVURmRmVWZVVg81PPRDAw33HzAM2K82GrBfjbYB+9WG/4Dhx0Y1PMGo6qrKyIiMUEihWeJMXpKXd55HY+3vLPKkugkI4nDuOd/5hv19e+211x7PWr+MgmMYBAOYmJ5AbDyGUZj366E3bOK8RC30PILhgEmsRELMKqT+OjVfoyZPwzlJeSL2s1XOBBmBBAwIWnjtIlHBGKyONMJ/HG/5IMHwVSEstlfkE+455tv3HQAikIZjIDBNwJQ9/6MvgXS0JdI9NtA3eJXWL8Bc9zFfeuj0XuUPCzTn/Rwg6uQwBLoISPUDY/J/eQ8+T+/KdrgaS+79XQatI5+QO2n+65CAPIE26dReAY3qAz7L75/x92LFqo/9/rXeQUCt34fm9TwPSBtXoJZ8LrZPfroAKOeLXjEX2f7L8fRYzNIAl38msM8P7irQw88KexBIKXyB/cDnGsjkMSB5vUBegZIaM16n93RA6lUROI2bP2ihuUgmq3xdgW3mkzNLzwv+CGvRMwXWql0COfV8Pc8P3Ol3IiDJH2W7ta51vQXmwo70pLmn9xMw7sdaRHzSeuG92Z8i8fnxEj8QboDr0ElyuHnpMATzy/sOR9A78n5sD880fAe/v6oxFB6jtgrD0fsJexNO4B9X+eCaJ8r61jUaZwHQGivNEdkCzR+ZBZHMdB/+XkEl2RMR0HiNwybc2KsvhEUIT/QD9cIK/PPRzVkX2FC7aM/881mfEw7JrFtd77CaP/xZWIkAUvW17KLfNlnbw65mgDAorTn1j1jRWsP6/CWQy6wzD0D+eDw1FsoO571F6NX9NXf82Jz6VDZVmJSCNVqfdg8PgNazNZ5+u2y25yOgmp/VfdX3bh9y89s/P/TuwqD0LFvH//N/91+NeCPR/PlLHoL5YgIsnfFzkQUdCPTCTCcWeCe03klrOFkDS5/zQGkh7AIUzSgMrjZNgdgcUIIzlhLhSV6waASNLQEqY2d7kWFu0tKtJognrWO2k+8laQq2kX/nZwUssx18hsBxsVB5MCHArIVsk2XkDIaiSi5Vi21sXkYweL1o8OpPvrMfmBbwrolD3TOxwiWhYBu5dyjQOHCSSubBvxmI1czJyXHje+pAyDb4n8+f+Y+flzSGNlZtiB8bbI0t2812aRLbAYTAftixYJmiIha0a59ji6fTGQ+YDZmsCTWPDg+PjTFgfZR0B05e6xavK9Cn4ADHn+/ADZzXE4AWIGlth5vs2pTUXgUj2G6+K/uG7VNE2Q4vZPXYPd0zeD/nCLgiAHw/OkE2h8l8qNddkRSL5LsNhddwTuoeYkLz8057M2ufo7wLn88gh2OmuhQbLVonLeKCFnwfbXZsE/+xfaYN3mxeMt/5rpwXlPdgW1zRx7r9jvfjvVTkQoZY81cbhu7B++ugZQdTD7znGjU2iZfqxZ8V1FH6uoy15gavT8ZdypDWhN8wa8Pk38R+1saowxrvxT7guKk4oyLA/L1slowd30PsBK0fHR70bv555aL4ZHdlTX80Mz6DxMQUGi2n0bx9/R7u3f3EGM+Huyfot0cIjqIIDMMmv9GodhALxhFo9lE6PcfpYR69VtuKK3EO/fyXv8T0wpylE4fo/MWdzjozKHtM0WuyIErPMggI1rSbHRTPizg7KVgxqEnqFwSGeP3uJaKJMH79Z7/CtRvLiGWARhsoVOoG3I4aTKvtol4tGwBNqYR6pWzp1DzcFi+qxhrifCBTcHV9FQ8e3MNYZAyHOwc438ublEY/0Ed6MmNAJPV3k1HH7mfRuoXVOXz2y8eYXZkEqGHdhLWZ2Hq/NcDbl6+M2ct/h/sHNtc5z5j2Go7Gcc5CduUqpmam8U9+8+fYWF1GuVQ26YlBZ4iz4wJKF0WrNE3dYzLAOsM2Omhj/dY1/Plf/TPcfLxue2Oz6OnWVtomZ/Dy6TMcftjFsNuzlO5UPIap6Rz6oz7e7b3H7tEeUhPj2Ly+bWm0E8kJ1MtNlE8v0KjUMTOZMwZcu+60wwhQDMPAxFwW1x9sY/X2KhLZBBJpjvkQo84Qw3ofh2/3sfNqD8e7ZyicFNCs1jAzNY3pmSnT5270G7hoV5BeyOLR15/j3qPrSCTd9j7qAC9//wH/4f/5W9M0LZ6co1qqY3F+Gbdu3rEiXhfVEnrBNvrBLu48uoXrt7aM7ctiZWRq5o9P8fSbZ3j33XukI2lsrG0aK5Hp5ZZ9wCBglPI9bWMFueCtc0YdqJQ2wKUz6OOdscAauHbtGnITU7Yf0pbwOjrfDnkn2Mm10TIgz6WQzxpzOpVKYyo7a4fBaNBJBjFr5O3OO5MYIHjf7tXNuabW6kn+0EAYFgChXiuF0VkI9N6Dz/CLX/4ZUslx9Fs90yk9OzjA7tvXqHJe1xiUaqJSIyA+MK1lFmwka5QM0jfv3qI16BjzdG1jw1iX/RFQrlSsQCdt4+bGdZPZoEPUqjeQPzzA8dEBjvMnKBSLSFDbeH72sp5AtVw29h37bXF52fST79y7Y4xF9hkLM/JdVcSYDg3Xmhg9LIDpHJS2Xbe/t2NAKtcnzz4EzUgmow1nYUky6T/55BOTF7E4p2UaXNh64zv8n//ub6z/w2QedhjomTagh4XnmM2Ynkgb8Lm6top4xn2+0aAkVRPffvsd/v5v/872kMnJrOlXx6ME2sMGFuems4ilIggER0iNxxFPxY1hx/VM+RLKdTH1n6Dg4tyisVJr1aKBVAbuvvrJ9OSplU6JGcogcA6OrOArgQ3OXoJVCWP6k8VNGQUyMg8oj1IuGcuQ+stLK8vGuJXTpmw1K2xZr5gcAEEZMgLJMmXwiPM2SebhGIPSIXsGJRAEZpF99uHDW+RPjw085bkjFmchZxdsJauRZ5TPv/wjfPb4S2OIM8GK+EWz2cHFRQGtZhWFixO8ff0Tzgt5u4c5KaMgYuEEoqEk0qmsrUfqHvOdCfZw/Mn2f/HmJ9PCZmE5gm4VSs0Nuw4gjMesEFt6PIMHDx7i5o27mJ9dtDbQPjIb4dWLn1CrlDBDVmUkZIVPOU9m5hdMa5uFIwkEv3j1yiQ4aPNtHUeck12v1LG/v282gjIe3AsIeJnMR6uFo/19Cwyenhx5RAymLjtwjlraqUzWiAQMfDBL4Oadm1ZglpIGr1+/Rv7wCIeHh3Yu3Li2hnAwYprfRqBougwMAtSEhDiPNje27XzT7DbRHfZMhomZDASCBTqlvYwgvicZyLu7OyanQpAuFQ5jKjtpc8X0OMeCaLW7GATGTIpn9dqG9QsLEgp8qZRdcd3T41MEmSXSdanVlJBgxgSLFS4truLO/QdYW910ZzKHN6LVbpl00NMfvnP1CIaswTFEMBT1shlGmJ5bxN37D7G2uY1MJglKCXdbBJCrtj8zsHaePzGge5oyLgyeRiLoU0pg0EW9WUEkGcH2nevYvrVs0l1kUZPBzRoU5VIfBx8OsbOzh/VrK9jcXEeSXJAe0KkzMEz5QpJ+2gZ88zxIQCMWDaFSvcBZ/hBHh3s4PtlDr08AtYlKtYT9/R2cVo+QDMWwvrqIXC6LTDKJhYU5zM9O2xn46OAAT58+xeHekdlE2ksVX+daZVYV2cucKxxXBk2sSLqvngvtI+UwVlfWwCJonBMkaRwfH7lU7rAjccgfMratkaSSZutu3bpj2t7my3hZOk9//8zWBzM0mJXCOhrMBBmfSGJ6dsoCktwD2Za9vQMr6sn53rQ0+LYxvJz8gTtru/OnC0owoMbMiAgz8CJRBA0wcP4QAVgnX0jfxRX6S6UypqFORfnWoGe1LTLT44imQghHh+gP26i1qmj3amh3myYpxsBWYGxgOuQsOBkcc6zEQc/5cyMjgHXtbMh1QGlJzpmEl1EsP0JncQHRBKDVLgEBfqCA2u7yxwXEyUeSjy8wwQ8+GYgRBColyr05wNh8x0uWnAMiOB94P7LbpXHtACnn56mvBXyIFelnGfqBOwGlYlBzH+S93O9ZVJyZy1eaw/y9+7wD/WjfDXdgwVljQrvP8nki+7B/ODf8/oQAXvm9Ao2cj+X0lPk5gYS8r8Bz9Y18Kfn7jn3q+kXypQxA+clBnOMaL/k1DiRzALrIa/KD2B5+r2ezHXy+MtoFlgpA4v4kMFLALNspAFXjI1BLc0kBBDJXRRbzg4l+UM2CCpQB8oB8Ae4CoEWKUJsE7MpH1zvJfgvkkv/on/uaHyI/+kFsgWoGCHtZ56oVpDnA623t02B7GevCSAyP8oInbJO+F/mK12utqP80PoagefiQvW/IZR6wiCV/1rmc7+jeyzGzNb/Ezla/qv+1brS2FSDhz8IStJZ0b/Ur2ypsSu3m5xRc0efVv3o/82E8WQkBrFpHAq41h/hZ4QL8mzKqBdwLrxLwK7vlB/l5b7bPjydornH9+NvnAkwuW0RfAlydbXSAt/qRZzB9aW3zZ93TvzbUDgVKDAfyJEAUvNIc1Xrk2Prvp3mmvnVSWA5b9IO2snnsO2Ek/uCRAGz/3Ne68M9DjYPWkK65nKdeZoLmj3+M/2Bdefgn/8526L7+eWP94ZNw0Tvq/f37kPo88D/9t//liC+ozUWLzZ/m7sAhB/LRaLBzBO6QSeEH3zgQAo3YqQJINcH8AKBtsB7DRZNUzFTpjbGgi20EZGR50iBWZC0acxrC9sL9P5AfoLHllzZjOodstya/5Di0MWij1eTg+9K5NP00sW8DV+xUN3mdzAf179gvMnTsN+nhCPCWRg7vK8OogeP7+yeoNi6LpKfTdmDi+HwsUC/DQYBUoLKAU7bFFexzaRwCXjk22vzojDuNbMcsl+H1jy0nkET4teELuFSbyYogEMlDozHXWw0vAuKmGJlgDhD30uK6AwOhmULO9vKzLNQm5qvbMJ1xNzZ+04HqBhZHnQ4V/4llzhRgbSiKyLCf9Z6KHvEaSV9o8Zrx8w5BHA9b6FEXdZQUC9/b+jjqKiKTAW1p9m1qJzqJGYHXAoplKNhX/CzvQQeaKbbsZzqFSo1i/3LOCGj2bxZqk4yt3kHzTUZO+tEKKnAtaVxdoS4HvGtt8XtFPvX7qwOFK+jJ3/N+bAM/50/f4GfZhwTY2QbZCm3qHCumQuogoci1NmUZMfaTn3mhceNcV8CD4yBpEc05A7g9HW/2sWyXbIjfAGsj8m86anOnQ3Yonb8UJnNzmJmnQxRGvd7HwtI13Ni8g0E3YEUC++2AyXCEEDfQjdq90bEIQmSdnhVwenRqBSk/eMyaTz9/jOX1dQSiYcTSSaTSXiouQVsWxGNKd4PSGCGbQxdnF6izuM25K8o1OzXl9LU6NQMkb9+9iRt3txFNRHBWLOC0cG56q6FhFGOUzBoOUKtcoFQ4R7teN3CGa49s4Xz+DNlczkCdtWtruHHnlgEfL57+hFA3jLPjPGLpMJKZpKWyskhRu9FHIpVGmCy56yt49NXnWNwYN+Zn6WKIUXuEyGgM7UYTr549NwCczjW1nU3DuNPBxvVNA5QKF2RTDrCxuY4//sUvkc4kTfaALN52tY/jvSPrO7ItqcdYqhZwWjlHrV/D458/wa//+W+wfDdnGsuDKlAtArVKB+XTIs6PDk2qgcAHi+WlUwnTSB0GgcPTIxyfHlsg4LPPP8edO/cwnc5ZEa3j3RPsvf2AseHImNPtWstY4gQFe+hjfG4SNx7dxMLWElLTKSQmWKwN6FU6aF7U8e7ZOzQLNQR6EZROqfG7Y7Yyl5s07cdRLIAWWsgsTePuZ/exeWeF5CmSSxEOArtvCvjH//fvcPDqHfrtLooc9/4QS0vLCEbD6I06xgDPzKbwm7/8DW4/uI1wlh3g8OBRy4HY//f//n/h7OAM60vrxgw7OTwxB7vdbBkwxwBepeb2sVSKc91lAdm+HI5ZwSsCGbQtBC5p58hA5PwiMzMcDZpURno8hezkBBLphAGydiDu9FE8qxv7c2VpHbnMJNKJcbPXBKF+9/vfotVtYDTGTJ8WcrMTxliuVItWlLDeaCBLHedYwnSDtzZvmf4vs43IUEdvgPLZGQ73PqBZLqLfo6PngFzao/Vra5ahYo7BqI9X79+iXK1iZWMNWzdvWD0Gskm5vijbUiqVsbF2Dbe2b6BRb6FcukCzThmuMk7PCzg8OcTk1JSljtNu22F6NLI9mGNLm3Pj1i2sbawby5KarsULpobnLXAjB9HPWNCeQDYdwQT+jTrPBBJOjilL0jMWoBUP9gp1bm1tGXhprKkuGTY9Y6Xu7e7i2Q9PrTBs+aJo6byUXpmbnUc6k7JxIttv88Y2VlZmbL51+8DpacNsKGVGvvmHf7R9iOxfgrWJlAPvEqk4tm9vYWVtGcl0HJPTUTtflUpdk1dgdka92kQkFDUN7bnpBQMx49Qe7HeNQfn8p6f47rvf4fX7l2ijhXQk6cDPcAxjpnHLIG/c5vj01DwyaRYyzKJLUO/9e5szY2SuElBnLQKv1oacFZ09OFcZ4GR/M3iUYiaTF+i/dEzI2AiGkIgy0OI0jbtdpid2jG1MADo1nnI2ttUwAOzD3p7teXfvPcRXP/s5FhdWrL3U+SOAUalcWJBvb/+9sfJZwI9BAysYVGsjFIyazM/k+LQFOnKTswbQca3UGi4IfXB8YCxXri22h+9CGQzT0g2HMByNcP3mDfzxH/8KyyuTrtbJ0NkeahJ///tvTZd/0G871vqga/WyJ1mwcIpFB5ds362xwOvSigdAh40GbwHFUsX6mrb24aefYPvGiukGU2qkVuviPH9qQHv+5MgYwgyWcA/meZdM4ByLfWIMqfS4ZRKsrM+DcftSoWPA9t77Dzg83LciodSBp61y2qdOJ5qAOTMME8mk2eON1W2TxWm2m6i1q7goX+CifI5ur2ea2exbytWk00nLIiJQR3tGRjklWRiYmcrmkE5kEGEhWYRMgoVFOMeiYayur2FhaQnRlMs0YCYb5xnXADOAYiycTXA+6IAbakKyHsn6xjbu3HtgRXLpo1JSl+MwGPYtg+P3332Dk6M91EunBgwmkixcnESnB0zkpnCHDOjNG8hk0lbHocXMnXLF7M3pyTGODg8tuBtJxFlW4lI72cg36GNqfgafPfkUU3PjJv3EMTIda2Y0dIFioWH9PTU1gZXVeSZZgeV06iVmGJbMhrbbTquX5ymesbnvELjf33+Hk8MDFMsnGIHFG1uo1aqWPcVgAaVF5mdzyE2yCPMU1lZWkR1P2xgywP7s6VOcnZybLeOZgmxn06im71NveEzcodlMvjPt57B3dWYnM/7evXvGkOd6ZRHW92/e4tmLnyyQQbyZtX+IwjIAxqKCBGqo+0w5lpX1NVxbWzd7zEwdnp3IaOa5pUuhbypDU7N2SHmbMLK5jNnSeuuKiMLgvRFK+gSOCfgSaA5bpoYABgGnDEyYv0ut1WjE5LykXcrP8m+q3UJAi6A1ZR8ocTUMBxBPJ6y4cm5uAsHoENUGZWbqiMRCBv6PhV2AirrQXDDDUc8AaAalmGHsMk377hmUDAoQJHIarXHLnLlKo5bfK1CMEhzyb/3gg87SJFbLjxCTT2dmfk7goB+cuQQPSJQx/fyrQl6UeXFfzq8lAG2koKDzI0xazqRCHOnHD3ryeQZW+hjQAvk4JgLw5KM6AtIV+5EYBYE7Zs06ENaRldzzXHvcOBPAvSrQqD3Dz3YVEEYfVf0mn0pZpGqvI1654vF8R/6dbfQzYwVeiQWqOca9ne3h+nFtdr6apEQFYAqQugJlr0BA/U0Arh+AFsbxMYjKdrg2uHnEL5HxBIYKtNLYaz6o/zkvmV3EPlZGtXANzUne28D5gQP56bv5fXIyoMXq1DjwsyI88Vr56/IjeZ2+9Df9LJCLPwtvEdjoB/gErjGY+jF+ZeA9peuCTv5LmI3uyfvKxxeu5V9bflxJzwz4dIXtecx6CgQsQ8xPgOP9nL/uJEgEPvIa/l4An/nYXoa11ovaorWvftL4aTy13nm9gjBqp8ZAfrnAXPnYl3bDY3P7gwcO52GqqMPe1F+6h38eabws+OcFrRTs0JpXwELtFegvMhv7h+tYa9U90GFHGl/ew4/3KBAlUJrB44/nkh+81meFO/nXmOGhnsSnxknv7gfBBe5qjvj7gQFU/7y8nC+eHfWD63q2xkLBAtnQjwFotUUAt+aH+od/Z80PjZPmi+4vHIjXM0DLvpRt8dsI/7rwt9c/ruoD/95i7/pv/5v/fCQhck5ypfTLgCpaRePOD9MwcsDFpuVB1gGPZJ8kzZDyGjqpmkgcHGn2yomQs0YmkQBENl4Gigxn23D9S2zvAAAgAElEQVRYdZ3GvNkyQ8YvRQyZhsTUPEag2SZpPisiz8kt9os2Ox46JJkhOQ5FOjmhJSsgRg3/ZlEQ38R2htQBknR8TZrBA8f5HB7U1Ecm8+AVwhMrW8xk/qwF4gfR/IxsttfPJmf/cpz4rjzYEQSUfAM3S1egkNXumWLqqgALhNbGoQ2HP/P9JOMhA8D/BTj7AXVe549y2CQMjNmYxxNRj7Fa8Qz/VXFFZ8BDpvNjEg9goS0HlNCAsJ2O+eoYwC6K5lgIdLCcwbkSUjfGiRcxIjuGfafAhoyTpEY4FgRopWctg6noO/X+tFB5z2TaRR0tbdtjKNvYDJ329OTEhJOiqTuGNP9Gx4r30zrShuXXljOWT7Np1/J7jhu/2B6//pf/8KUDoQ43ChJwfGSM+b8ORDJEisazPSpywd/x8/6oqsZfBwKBvjK2bK/mNdvIe8ge8F5ipXO+KvJ6CX7TgfAOhzqcaIPiPdVWt4lcFXL4+JDHOa5gC+cb+0sBlo+Z2X6wWQcRgdIfHzKdzRlgMAxiNGTAZhpr124hkZxGszlENjOL5aUtNKsdnOdLpqvIwlaBYRS97tAkKCJjEUxEE6icXxgDmo7f3odds30Eqh59/gThRAztfs8Yk3Z4ZNGC0BiGBiqVERhyDTbRqDYsvZJyGpyzTJlmcS0e7kvVojlRT/7oC9MLPTk7MVDamActl0ESDlAvtopK8QKls4IBVGSf0blnmvb4ZA6TM9MGCt+8u4Fac4DnT1/g+F0e7XoD6YmosVMJsOzv7GH3/RFi8QymF5cwt7aMGw9vmR5lKj6G4lkN3Uobo2bHwPSD/V3LDCAzj+w+jlmpWsLG5jVMZHOoNOsgE+fu/Xt49OgRWH3RbFWhjGa5i/zBKQIciw4Pow1LRT88P8JJNY8HP3uEX/zmT7CyPQeqGjTrBGKqKB6fo5AvoEF99mrdGMEHeztm98hKJIhcoxRGu4G1rWtWWI4ObzqSQqvaxEW+iPcvX6N8doHQAOg2nRao2ZzAAKnZCdx+fA/Z1WlMLGYRjrtnD+o9dC4a+P3ffge0gGQoiVF3hKO9XbCQHVO6JmezSOSSCKZDyC7NYOP2FjZvOwY0Zc96TeD96w/46bvvUTk8RXg4ZoAoQVIy8MaiQcQnYqh2yphencG/+Ff/Ahs3Vo193mkSjGqY/Ep+J4/f/c3fY+/1LlYXVg04LRZKliJt9QBGfaQySZRrFZt/0trnuh1PjxvQUi2RIZ+3tby8tmoyDoOxIU6LpwYIRRIMoMQxuzCDuYVZzM3O2nrl+L1/uYNyvoVivoxcZgpriyuYzc1cyjbsH+7h9btXqDYu0B60kZ1Kmx4ngszWuDDtWhZAZErz7Pwybt96gNXVDZN6GHQGNq7H+3soneVtbjBZudd2AFa9VcXc3ILJ3XBNtLsd7J8codpsYG5pEXcfPjRtUWq5Eiw+Pz03Nt7s1Kwx1bnerJhTiI7KAOfFEt58eI1kKm2gdjrlitnSoSZD0mSkuh2XRZVm4bQWOr02UskoKtUyGkwRHzlJJsuwYqFHLzhpdqvTt7MKWeaPHz/GwuwcKgwgBRNWMJFr+fzi/LIY7MQkA8tJY/jRySNw9vb1G9OtpR0pnJ8bWMg9dX5uwYIDuZkcVlZXsbG9hZWVaWNtFopDmws8R+zs7ODHZz/Y+oxSizAWRW5q3qACMnI+/ewhHjy8a2z/RMIVbSNJq9MamoROo9LEcDBm2ukTDG7wONbpIzAamI06PNrF23evrGgjC/xRg5hzhUFqBj7ScUqTRLHOwnKZHKYmJ60QIYECnge4fsgSTqRZP2LGmLaqyWBsKU8Tk2v82vo1Y16GKIpvxAiCyGfGbNUZs9XsIJPKIp2ZcPvNcGD6smvXNgyQI+jOvYQSIgTzvvnuW7x8+RKxeBJ37943AFfaqgS8KUnQ6zax9+GdSTCEIyGTvSDASmYxdZsDgzHMzs7j3p1PMDM9ZyD/6ek5Do+OLNOk1qzZWWdqxgU4GMjm58uVkgV+mLb/6PFn+PqXX4MZ/7WaK1pLtv756RlevaSO+Cs062VzYqPREEbBEaKxhLV1dm4ey0vryGQnLeODGV6EhFjUmv/IyGdfcz6trS0hNzNushg8z1hApsb3cLIoZCrzZwuScw8bjRCPUY4jgZW1NXz99deYmJxEq9WzYCpB/FfPn9nnpnKTmJ6aNBuj2hhHR0doeMzC1bU1/NEf/RzzM8sm79Ek0WTQxlH+CK9fv0ShdGYgsRWES8ZtvOLJONrdhmU7BEKedmKQxfHGMOrzjDZmUkCUnzIWdXAMOYLyS/PW3wSCWXvgxYsXtkfzfTJxaga7otR2phq5op0rq5u4fesusixQawWpKUdEEIBFfPN4/vwZzk730awW0ahXEU9kkGCxxn7AJGdu3blvBTh5zqMvzgKVDDzQjyG4T7YugfT4eNzAdo7xKMBCdAkDMGcWZ/HpZ59ian7cAklco9ST77VZuCuKRrUL9md2MoPpXNbOp712x+wagXWm1lKCg2ctMuonc1mMBQYmXbLz/pVlfVB+o94qYjjqGNGjWmUWEgtfhzA9NWGfYTCXhT4J9NuZfWffGPYkBJGNTCYyszbI+qWNYZCEUhss9spxN21xk31ygBfXEQNslBriOqZtpOwRCxmzQCk1ohkEjkXiYEYAAUzaXQa7+Hv6G5Quyo67wowGwnS6KBYqaDVaCAwc09JISEHnn7Ega7friqUz+GSgWKttdtCVR3AZrgbGhUj2yZhPxOdZXRojSfVNj96IL3EnZUjby6Axi5fyXWmXU+MTVviVv6em+TA4soK0ifEEZpamkMrG0epWUGuVMRrrIRQeIhAcmJ/b7tRMI7nbaxkr2qRvYswipdY+bUENzWbDfCJmfgqAFnAqn4jzmsE77ik8zzgA2p252d9+wONj4O6KJOKAHAMfPgK4da534IyKuzv2t4AXSmfKlzN/JXDFMuY8YDDW+QWOhcw2ieEosgh/Jx9eAKpILrynve8wcCnHyeYQC2DWlu7FIBXvQ+DJwDsPCNV6twwVH2NSfrjAE/++w/fmuAsjsEBfrXbJWOYzhYvwWrbVz44W6CXsw/moI48cx0LBDiwT+Uc+6h+CWo7RLJCTfxPw5Cf4aK+Uv6brRNhhfwqAlt9nGQEsRuvJIvjBZD8xSuCwQGw/uHQVmHGyIcJfLsEtjwkt6RDuPWIWi1mpPjCA1rISrqRcBZheooY+Nq7aKxzDz64VCO3vN17HjEcFKQwHiTnGvsZatT3YJrfm3boQ3iAQUFIkbIP8cQF4Bvx5hTYFBmpu8HypcROIyfZwrxCISxvHa+Qzawwl66L55HCTK0kUrV8LAHmFL3UfAx893WH/eOvd1V9+eyFw0f+/3sesqIfdsE80ls72/MeFGvXOwipkm/g5rW1hAfq87It/nnBf0XtqTtjPfTf/lNWhNul9ZNP0GQHN/Lvskea85rfmsABXe46XLSC7wc9o3aqdWp96D9lPA5SviNqX61gYkMZA+Irsu5+BrHYL7/DbZuEssm96Z72jrU86QN4acu/nMC29s5/RbPMLrvCnMCi//fHfX/2sdv2hjXDyHbZe/8d/81+M/CCQDKwu0OIkAM0vGig2wFJ6eVgaC16yG7hQWIiBjaaT6NeX4d/8A8NrLLpnRRWuNgFF+NgxbAMLHtii6TrtWT+Iy/tR14xRT37PAwYBPoFj6iQ+h5s4jQnbZY5lMGiHQ17Lg5NYyzzUcOPnWCiyaUav76QerhayM1R0ftku/s2YwHRoPKkELTL2E7/8bFneU2Akn8k2GrDZbPp0Op2EhlJc+GwdusTS5d/Yt3wG28tn8zqxSNkGbWjSEFaROj5T46sx0OS2vo1GXVq6tykpKuY3QCxIwjZN5iasD2o1Mvkol+KK1Il9S+0d/szK8GyrMYJPC8bOpL4i/8bxIEjiNh0XfeSB0bVJTHGXXsHfWfqHJ8+hTVSMYkVrODY6FKj9/oMA9Qf5PpKWoXab3pt9I2YDGYX8/MyUaz9TqM25TiTMwWcf8XOK2PIZvJ5ADdupgACdNLZJmyo/w7/zWq1Dd2ByILvfuGpt6Dp+Tt/7P2/McY/dznXLz+kgJPajNipJdmhD4u81B/Q/38lVeHbt1GHRAHuyULyDroyNgFZtSgrw+MFyGSQd1HhP3pv9omfw+WJ16wDA38kGaF3psKjnyXbZQdwDLtiPOnzIwNPRbHdY9X6E0YB6mFuYn7+GYT+CZCyHmallY+heFGqoVloYDoIYC/AAmkJmPIdkPIVQb4jToxMckzl8VrACPTxULq+s4JNHn5lGboWFf7wCmmMBB8iEebiu1wwUIwAWCoRML7HdaFuRHAE3tG0sXMVx/OTTB0TEjG1I8IsyEwRVmq0GAmT4UTOw3bGigO/evDV9sc3N68awZHGv1WubuH3/HtavZ83nujgDfvjH58ZabnQuQJI/Qb7C2Tl+evoGzfYQG9u3sbi+io3b1y2VlSB5KX8GNHoYNNo4PTw25nOYWuwYGmOu3qji5PTUirbNzS9aobpYIoVPP3uEW7euG6heLtUMQK4VmiieFNFrtNBtNszRosO4nz/A+9NdLN2+hl/8019jloXMMESjXMP5aQHNYg1nh3nk9/cRBouDOqCNKZhkERKRT06kDIS+ffeWA0sy4wgOx6zwH2U49t58wPGHPQyaXYSop0unoTswpzGUiuD6o9tYubeFyeWU+adkn/UqfXRLLfyHf///oV6oYTw2jvFEGt1mC2/fvrGxoYZ0fDyBzNwE1u9sYW5tEcubq0iPJw2ALl9UsftuF4dvd1HPFxAh5WsYwEWpaMGFcquM9FQGo8gQEwuT+Jf/+l/ixt1NUGK2WRyZHEKlWMPF3jn2v3+Lo7cHWFpYMmYq5zsBoLOLgmk1xzNJK2zFgnnUg9VhhHM3EU2iUXR7Jtf49MKMMZ0j6Sjy1bxJoCxvriCVTWJpfdEYlrT1BAUIuD395jlKB00cvDkyzeYcQcXxHFJxJ5fEYm8fdt9h5/ADCpUCIskxpCdSNi6c86VK2dLlmREzM7eILz//GW7dvMv4BNo1ymMc4dVPz9FnIDkwNN3kbqtlEgousDiBmfk5Y1OWqxUcneWNdTa7uIBPHj82NiMDyQSyDvYOjEXMPkpGYjg9ObO5ksqwAGnAPr97sG82nOxn03yljBjtUihsEhKNZt3kEFiYiuuTexULsBFAlewY7RelUrjHkuVKQMUFC92exT3u9o3bxh69vnXTJCB4Br24qJuECNmZDBjZnt/rml2wvSQUNgbtRf7MmO4Es1lclPOOdo2FwJjlsHn9Gja3rxsQzaDD2WnFGIYE3FiEj/IV6XQKsQg/00c4Eke91bY58ujRp/j8i7uIp6yWmgecuaDJ2WkZlUoD6AcRiyaQYmG6UcCCN8y+uCieolA8M3Du/OIUg6Fj6tkBlTVAGm1kJ3IIjYKYn1/C9OS0nRWT8ZjZC7bvzZvXePbTj/a+iyvLBvowOMHzC0Fanslouwle3btzzxi5rPJlshy1Ci7OTw1YM8ZtuWL2YGKcBToXDdTrD0bYvrVtgbBUioFuw4rQ7LAAXBk//PgU33//vcmxEABfXFi2PY/zh5NydmYKmWTcNKDPz048bWTqOJMBXUe/NzAZBBZIu3H9BiJhrreRseOr1ZrpX3P9cc4yWGSBCmZd9DrG6C2Wy2j22rh+Yxufff6pAY/FogMECC4WSxfY//AB7z+8RfmiYIXzglEnj0EAmjIAZOKur13D8uo1rK2tW+o7+RPDPs+fI1DKjsAbbXw4RuotC0F1bN+i/BFlVUb9vr2PnQ08x5uBesmIEQCkhMKdO3dNG5fSMCwIyb462PmAWr2K+dkZC6LyHfl79gELzTa9+Xr33j18/fUfWxFJSvAyYBkKB5A/O8HT509RLORtXblzaQ+piRTirFvQrGEUGmLt2jrWNlYRjsas31mYr1KomF2kfW3U6y4zLRbD9FwOiyuLGAsF8P79Owsy8N1cYCSCsCfZwkAPA6UkS8zMLGNraxvJNIupUmOa8hsEBToold1cLZwdo99pWhZkMBxDMpVBIMhA7iRu3r6Dzes3EI8xwNJ1dStIBmm3cXxEdvmOMd9ZaJABx2gobpIpqWQGo7GgSencuH0DublJk9bpmz/SAQZBy9Spl1vmy4xPJBDnGaHZsrGj9n+PmV3UwqaeGFx2BZn6BDUpG8PCwnu771GunCF/vo9wLIBhv2d1E8i+DUcCmMikrWguAWhmFdG+sdAy916eYQkscw4TgGbAzgr4VqsGrFv/SsLQ0351rNCRk2bZ2MDy8qqd6Qm0cP/hGuM+4Hwkx0iWH0dbqCxSA3OYTTIYmKzIRDpj/dGm1nV/ZBkIzDCkjE8yw75vWobK8emhPesSZOo44geBUBIRRkNXEHEqN2f1AZKJFLo9p1fOLFzL+Bl6LG6vjhAB6C4DpS3HtKXEGIM+Y2GnE83re6MhOqO2BXM7w5b19SjUR3fQRGdQNxB6ABI4ulYjgQGuTtfp6JPUw3Hg+EVCLqDZaLhzOJnbxoT2gCX2rwBBA/A8kIx954CbP/SzBdYJ1JD/J/BXzEIBK36AQ34t/xcxjfu5gDn+74C1q9o9lEoSQGWgaP9KmkoAGe+nM7zAHzEk5Y/KJ5LPEYSr00A/0fn1fKYH0DIAYed+Mp4pYeOK28uHd89wfqaAr0sA3ZNoFJgpP0J+iABcEVwEyoi1Kb9MvqWRRDyAUOCM89lcxjjHknaGvxMxiO8qwhTfzYF0/3H6u+6nQISutXHw/H8/wKf3d37mVdFIkdWEm2iOCAgVIOYfZz/g5cBIF8jzA04KYli7+lfzwOZD5ArQEqjL60Q2ZPtFkOPvBYjZYHtf/sCK2QcPH/ADlX4AWnNaxACNv81rFunxwFn6lxx3Zf27NeZkJeWf+wFokd/ki/MawzAICjMA7s0BkeNo0zgAFtRi9rXHRHefc5KA3DdEBlSAgr9XYOk/tWa0lvkebJ8AfvnXGjP2Ce8l39g/V9RHwkzU95rnuoewFIGssiduLbqx1dqSffLbHs4BzTtdp89qzISHaK3JFjmA2WFk+hJIzXnmn8f6Pf/X89U/+lnYhwBojYeu8wPJembIk0dl2y7JdzFXW8QP9Prnqz5rgQOmvvkAYP9aU/BI88r5Ec5uyg7pfQRE6zkaF9sLvECY3stwVW8OE78V4Oza5ea/v7/03mZnGdX1gg382W879Uz/XiE7oHv47YX1+//2P/ybkR/0FIgmAypgjpEfc3Q8Rq02BDaJE5yHCC4iHkp4Yx7+BXrx71esZRexUIoJnSQ/GOWMmLepeMxTGmbe0yow1502s21+IXaHAwH5bH6Wz6RB5z1NM9ZL56GeGR0TOjqKIPHvvI/ATN5XLG4OBN+dXybd0HXGXCAaNw6bcJEg6i3HFBUTmQcxtZPXK4qnzY3Xsg28PwtDOeCVoLeTSxBQLYMjg+wH3sTi5vvwSzIaOnDoZz6bfcEx5vvz73wWnylJErVFY837fbyZfWzENGZ09MzpzmatKrNpjpqhdY6z2Nf8n9dRE1oa3DwUHeyfGAh9NUdidi869zZpvcPmVZqXW2Lse7aXzpQiZWJUiLmszVsHJv8BSEaNbeK46IBhoXrvi59T9IkMDAuaeExnVgVXJJzzzRiHA+qhukAL28Tv2U6uDX7xZ14jPWp+r5QVFeDUHNHm6TeS2qh0QNGGxvfU/NemJ+kUApg61IhJr42I/cF+V3+yzfy8DBx/z9/xen/UWwZLG78OJNo4LFDDZFgvwqqNw7+21cd8vjZxd6B1LBNeK90rbbYqOihQWodUHfo+NsJ8hjI2XHTPbYpX/4hAhIzNXCrWkU5NYWnpJuLhCcTC48iOLyCCBOq1PsolFjJjKmEU2clpTM8uIsHgU5nyGQVUCkUDEeNhytwkHBN3cgJVVqHv9+xQHAkHzQElGjDsdgwQo+PP92cqpW1a/ZHJU9icGY6M4cn+pD4y18Rg1EOxVDCnt9asgpJ2PQpVW6XaAMYTKWMBvnz+wgqubN24aSw0vied4gePPkV63LGqCCy9ePbOiuFcVA4RDHcRHBsaO+jty12cHF9gnlIkd+7g9if3DVDuNAkYnyLUGaBdbaBwcoqjwwMDlekI00mntAKBtMFohPVrW5ZVwKJjX375pbGQOU50Ys/z5yielFA5q6BONlK3j8nxDGLJMA4KebzP72L62hK++s2fIDM7bezWZqWBbrtnrOGzw2O8+vFH0/Fk8TfTyG81Lc07lU1jYiqLPga4cfsWvvjic6QSBP6ZptxGrVjFzuv3yO/s4+LoDEzmJLsqNBZCJBVHfdDA/PU1fPLLJ8gtjiMYp94hUDurol9p4dk/fI+j94dIBBOYzk4iGYubDu7+wQcDFhANIDM7gZsPb2Nle8O0SBOZFHpdmPTIzptdnO4don1eQjrCNMMgSpWSAdB7+T0DgSMTUUwtTuHX//TXuHH3tksjrrRQPC2helFFYe8UO9+/wdGbXSzMLRgQwLnCviW4W2s1jAlOQH12YR5zXhEmslnJMo6MwggNIug1O2h2Woin48gtTiGSiaDUKWNhcw73n9xHYjKOqTnKBsFpoQ6o/Q3svshj78cTFPYv0Km20G10EUEI6VgCszMzphvdaNfxYf8NDs8OTdc7lAyb9AFBXI5Xren0fxPROB4+fIy7t+9Zcb16qYKTg0Ocn5wgRickGjYAutOqm8RLoVhAOBjG1o1tA6ApcXB4eoJeYIT55SXc/eQhIjFmYYwZcPbTs5+QPz7B1toGctksjvePDfiLJJjqDZQqVZxfXJiNpmYs9VMZHCLTj+BvNBQ1Z4nMaAbFDZyLcj+LG4OU67Ver5mtzEw4+atgJGxaowJfjEXNQoXxJB5/9sRkFsi2C4bCxo4lAF6pVo0ZbbqpVtPBSQwxIE87S4CfGtYMINge3GU21DlevHppcirTMzO4dn3Liujx/es1x/TLn5+h0ahhZjaHlZUl0xslcNJodk225PjkEIvLrkDj5BT3LyAQASoFOo3Awf45zs9Kli1Cpz0RTyMRjSHKDJJBH4WLU1RqRXT6DQTCI2SzGWMM29mq0cTuhz1btxTKJQBNEH55cdZAbtozBk0IDhKA5v4zMz/jyb45Zs1Z4dwOv7StLNJI8JNzgmfmSrmHZqNiGRjMxjjL50Ht7kqZhdKCmJlbQIgZOYEA7j64jxu3ttFjwMmqf9OpdYd6Fgh88/Ytnr98bmNmtioIk6IonJ+ZbYxHwlZIc9DrYGpmxrSmybInQ5kAIRnNBLyXFpZRrTCLqmVSN4lEhtUqbD6SlWsgV5wZLm5/ZQCArF0WJWSq/9rmxqWzaw7DyEmIlc7PcXR8gFPq5bbqaPdamJqeRGY8a5k5/UHAnn9t64b9n4iTPUVAgLUbqgYSWvA/zyBOGYGxvukC9SkBwHouJEF4wBzZ2yqczLliwfNG1Qu+JI1BT7vLIE+v3bKzQ7NaQa/fxeTEOBLJmEn6mBM6cFriBMkZ5P/kwUM8efIzjKencXJWQKl0YXOdIPvB0a5JVJGNxntWqyUDYYPxMfRGA8yvzOHJH32OrZvbph3CvYf2qHxeNTmig91DfHj33tY725DKpDC/OIPR2AgfPry3uc6xN78hmjB2vhUDCzOlPGls2DBluSZzmJ9bdMVS28zAbKHXb5sEB5nEtEUMKJMcQ+Y0daAj8QQmc7NY39g0EJRBiCsAmmB/zwLM1Niut2oo1c+RyY5jOjuDRDqDcCiOGrPromFcv3EduVnWFKBucM/Ym2xnvzO0mgG1atkAaPY9i+kR4B4bEJR05BEW7qONIPhM/4dkp/PCEV6/+gnv379FpVZAtXaOWCJsmu0d6mAHqZHpNIbjCVc3gOcSZQTyGZY1GYnbfnP7xk0LSorEw0wTSrzwHGNn0pHTKqajS2mUUX9gGYnj41nrT9oksn+ZrWAAdTSO8Qz9obSdoyX3xvMO5y3P3Cz6x+fxvcbTGbMxtUoDY8MQZqfnrTbAzVt3MJGbwNn5Cd59eIufXj2zDAmewTieAQLDBCSZGUD5BIQxPj6JlbVNrK9t2PMtoHJwYGuS9p0BEfOLok5HeDggyOoy4ngWZWbFp48em/QT34OFN2mDe+gif5HHh8O3OClw3ItoD1oOeA620O4xa5TRtS66nSb6AxJLghYI4DoyRqURQygn4bSF2WfMPqb8kc7z5p96WsYC4uxaT8rI2burguR2TvfAQj+I5wforsCJq2J/vLd8HGZMuc5w7GcHDHcMxnCED2e/Of4ClOycHvAAcQsAOMap2mLXmzyEY/fKDxHoy+coy4USLfqsw3JcvSp+nmCiGIn8i7ALd1Z292dGjh/U9IN3IqxYANCTQBCoK5BR/qPAU/aN/iZ/Q+CUHyhTmwUCsm0C+wQqORDISXTIX/UDOeofgVby2f1+kNruB4Lkh7nfaZwcKOWfB7xOAJZASoFyHGeR1wyYsrnlfD4B+wLvBUBrTOX78XnSuFY/CIQUAM2+47gLC1Ef6plqr0D4j3/PZ/lBOr2T5rj6UGtEvqEwBV5v2W4dx6T/eI76wUt/H3OdqS2G63QdfiB/WvNx6AHUtJV8R/nCtqfRrtVIXnKFw1VjTWMqcJtt8GMc/nnmx+yEm3EM9R4ac15nhFAPNBewKGBcOJmRMb2MBX9f6D7CyOTHqy6ZW2uuYJ+++HmOv0BqP8CrvtZ4CPPQmtLPJJHp/f1AteaD6gd8jDHKrvltjB801nMuG+vThRawbePrYSayIf41YOc2X2E+zUW9J69lIFdffzh/3JgKq+T3/OJ7a9y1zv3rz9+35jd4+BbvIxxF2K6tSxVn9eoX8POub5y9l/31fy+7aP1NpUSvLprfTmn89Dn/O6u99qz/43/9tyMeLFXoixOCh07eTIxZtwCcRi5f3h+d4sbCLzEumWCIVmcAACAASURBVJalAwsbQeeHLFBObhUY4z0IhtrECV9RwDWw/hfhJis2r4sAOwmQywk0ZJVZd1gR6CpGKplMZBWyvTyssB2SC2GnaePWwGvyuBQKt1DYFvYNU2j5JSNCR4hgJQ9qdBzYqZIZ0SFfACH/pg1bC1WLhswWtoOflTFmO9lm/4ariadJJD1fFedhO9lPehdtgjIg/Jy0LAWOCuhj+9hW9Y3AT95LYLGBO/W6tcmvsc3x4bjwMG+6mRGydh1Fv9/vXW5SirRRl5b3NB3veBKlYg0HB0cew4kHhzE7oPLAbJtEwMkuuMrPNJxXmmZ8J/YV+4D9Q7CO9+X1fBfTeBsMrF3sB7Gj2Xdiz2qBXAK/JongUheN4R9igZG2V6imh45X3DKXnbR2CrBV0IHjILYz/8ZxYFv4d/7tY9Y9+4X9L2kMfkaGRcaX1/B7AvO8H+c331vAK+8vY8XPK+jgNhMHYGjjVd/wehXd1IFOmwzvpy8dKLQBKnqrz3DseX/eV5uMbYBDV9TRH3TRpq9DA6/ns8R61hz3r3dtpjoA8d047uxPGT5er3mqDVRRODkwslt8lvqn1mgincoYqHxyXMBoGMHK0k1kkjOIhbLIpubs+0GftrCPBlPCh2PGMotnUqazyII/lJ+gNur0RM4YPmFPT9Ai3GDqZMUKJkW4WfW7xqaj01opOW1ZMgTF+iaow3cly5Xzd2vjmo0t52DhgmBWyLRw6bCfF09wmN9BJOo2cv4ja49phdSiJujCDXp6eha1ahPLK2t4+NljB6INR6jVm8YqplPU7F9gZWMWS8uzSMcTePXjG3zzD09RrXTw4JNH+OyLLzE/z3eGgcb9essA4IMP+5YSznnGlHSufTKNyGbqdvtYXVsHq92zMvwvfvELm8O0bQQjyhdlFE6KKOUvcHF8TIIvFqlnO5FEsV7GYekU8bkcnvz6a6RyWTQ7XUsVDwyAWDCM04MjvHz2A7q07xM5k1ogk6o76GNiKodoMorc3DRWV5dx//590yXPpsdQL41QOCvg/cu3KB3m8fb5CwxbfUTGgsaSpmb0WfUC6YUp3H7yEBOL08hMZnB6WkTpuIBAe4hKvoi91x+A9gC5iaxpU1Jfc2f3PYqVEjqDFqITSXzy5CFuf3IXq5sbGAVD6DQJGFas386P8micFDCbm7JUYIKqF9WiMYYHoT5i43Hklqfx6eePcPP2LaTT42jXOmjVmmiUyTzewdHzXZztn2DaK5YajyUMACrXazgvF9AedhHNxHH3kwf45NGnNh/fvX5n86tb62E8OI5Rd4iT02N0Rn3Mry8A8SGaY0387Dc/w+3PtzAWh/1zteRJT+GpHuicA7vfneN05wyNYh21AgMJVQzafSwtzFlxsu6oi0LlHCelY1zULtAhazMWRijOgmFjqJZZVGzPGHzrqxvY3Ngy0JfvyAJHzBIYz6SQpS58NIx+r2UANOcP1/ra2hriiZTpqB6cHGMsEsLS2iqu37qN8alJA5hoA7797e/w+999i1WyUze3UC9XLE25VCsjGAuZZi4DRZTI+Oqrr90aPDi2zAa2o1lrWoDFsf0cmMa5zsKKBA/dmaPu9vEUtY+pQ8r1PjAmcrPuCjPTZti6WFrFo88f4/rWtu297959wOHxERgZInPO0q3bLLDsJJsIDsZjMfziq6/x9Ve/sIKAZteHA0uf//HZTyYjUWs2kEqnsbl9A/EE5amCpoPNZ5BVuXV9A3PzaQs+2d7VZdZCET/88Hu7z9b2trF/2QZ+UeKCZ6HjIwdA9/sjtDsDC9RkUuOIjkKmV1qpFE3rOzWeRG4qjfmlWSQSEUQjYwbyPP3+R7z86ZUFkAhAf/nZF5iayhrQz7MgQVUHQD9HqXSOidyk6TRz/+E+dX5RdOc+hPHXf/3XuH//DiIsiNrhs/voNOqolgvY2/1gADQdO44TQWhKIhjzKhzBp48/w7Xt62ZPqe1K9iTHhX1NpiTla779/ltj6K+uLSObdeuagCH1vsnGZ5p8Ohm3uTcxOWM2vFVvWj8ym4RzZHV5zQDfUrGKeIxM4IzpE9Phpz1eXlq14p0KQNN2Ua+23mzauiXIRfkAgil2YPcc0gBrWTSqxkblvjIcG5hOL21st0ewtm7ZObdu3sb0HHW2J+x8xvflHLWzbK+NExYLPNqzArfBkJNvsGJ8XRdMYSHarWvXjU3tzvMty1akXNR5keePkgHS3HOsBgXtQbeFJjOlmk0DLscn0hbUY0CQwQOOc7c/sDPapw8f4dPPvsCgzzR2ahCTsX5uBSwJSnKsGbRlhlu5VkZv0DVd/3gmhgePPsGTn32ByYWIFTilMl+jAnSrAwy7I7TKdbx4/hI/PXtu9ySzemoma/fY2981LWCRVqZyMwY0EzDk3IqEyahya6bT7tuZkv8oQUKZl3LlAh8+vHP635lxZCcmjETSsaJmfYTCcVA+Z2Z2EZNT04iGXWajAxKYUTFm66xUuECjXUMoOkQmmzZJmuBYFM1GB8enZwiEGTC+gbnlWQvktr0gMwMYlMKpVepGzshlGXA+w8GOA+1DlLTzJA91/uX8mJmZNnD5JL+Pn148xd6HD2g0S4ilaIcZ3KhZQIOAohU/HfaNPU+GML83kJYat57GJwFoZsQszs2bzeOcoYwIA+oEbcfgyRFEqKHOIp0u4Eh5FM55ZXxS0sSAqSFPSAFkkhnMzi9gOjcDSnAwSEMQl6D93sGuOczM/iLxZWZ22gFknS5a9bYFQ9ZXr2F7+yYWFheNiVytlbC7v4MffvwOu3s7Jl2RnRy3gJ6d6ynt0aPGZRiT2RksraxjZWXDZfB4mYQErk/PHUnGf1alTxhkutMoZG29trmJTx9/brrvZFBH4lHLJAnFTKkIJ4Vj7By9xe7Re5yXz9AeVtFFFY12CSOwv0foduqWkUAAmuPAQq20AZTOYT+SUEK3yM6+o769O9nRAjsIQAvM4nhxHSmL07XdATZ+IE/gm8788kEECjrgxH3G76Mb2Bpzaf9Oq96B+jZXRq69DvxzxQj9ICLtmYFmYw5kEUAh4EhgpfwWgdfOr3S23d6PBZc98NqAFSMs9RzorcKHYQeQ+oFg7gfOxrjzNu8nkEeEGflNYi4LzBcuIJxC/SLwUL6+ACc9W4QaAXEaB/aL1pfGQMAc9yH5g+oj/zjJZ9KzBQ4JCPxPsUb9ALRS7v2+md9n0xzQnPgYCPO3Rdc4IN3NC64ZkZcku6H39gNX/JsfJBTwJtKUwM6P+17XaQ7oPeTX83PqI31WPq1wGf6e7ZTfr7/rf84TBlWEi7i55Qh26isBuMJRBOxzrM339EA6zSm1k3gC92faQ5HXHBPekT0te4g6XJ70rNa5sCiRxWRTNT5+0N2O7J3OJaFS5EUFPYxI6UlqCgvSOuZ9uFfKl5et8IPcWucKhAjbssB6ywWmha2xLQKw+Tne12+LtL4115XZIcCZ9+Hv2Kfc3zh/FWRS2zWvbN2YtNJVUUE/FqLnyp5ozfjnPz+r+Srszs7FXqCl47NFfwDsepkpssF++6bnsX3RkNOrV7v87y/74Q+EqT0KiOln/3v5AWmNhXARjQOfY2tndPV+/nFQcUcFj9QufZ7/23oPOBb9JeBvQS13ZtXc5z00N2TP1aeB/+W//6+tCCEnugBngZZiKbsBuSo8KIPqNhq3kQiYJcDAn2VQBVyyo7TI2AhpypINoc1GkRAZExlKMxxeGWpFYGRUxJJg0Qo6Kpay7hUC5P14OOJnqCPH+0lPlp8XW1iglt8w0YDy74pKUaOTg8B7OnCYXjkjDI4Bzc8SXNQmzP4QSOjfmDSQHBwaGjrekv/gwZy/10bpN6IaMN5XbGICnfxZ7F2+B68TeC2jrv7kdXRA9GzeR5Ob/2vDEINY0TqOp96L/ebfhAi4KSBhmmVJHnCuotI82OrQosXI/zOZcZPjoKYkCz6SPUgHhdeyXxgwsPcbuMiNY2U4o+82fhcMYN+pKBWfz/Q79iPns4rf8Gf2Be8jVrtAaBlIHTKoG8jPsg/4Oc4pPldM1Z53wKKzRmCbz+Q9lIKt4IhkTvgzn81+Z3t4T80T9r85hN3uZVE9AbL8jIB9zlu2SWwkBXXY5suDmDcvFAgRI5qgiBj1mh98NzGfrfiV51RwnmjT8xscgcvKDrD0cq9KOe+jv2tT1YGUc0VBFW3+2oBk5Nk2BUt0WFLEW+A8bYUyM/zBJ4H6fJ4COP7DKe/nP7CqqKJsAjX+eAANhSNo1AmqJDGRnkcwkEImMYe53BrCY2krVFgut9EkW6Y/QH8EJDJpAwkIHHANDHoDk3dYXlhFvztAq966TJ8/Oz01bWbS/cxZCIysuA6dIcuu6LvDgW1I0Yi9a6VSxZs3b3Dj+k2sLi3bHD85PkQqFUcqEUNgbIgXL3/AweE7YzbVGg1jKK9vbqLd6aHbG6FKXdrBEOlE2piQyXjaGKbp1ISBQsnxDKr9BrpjDVx/sIZHX95FIudIJMMCcPDhFD988xKD7gi37tzD1vUcKLnaKQHFfA2Hu3s42j3Ey5c/4fBoH/E4IWQnGUSokmy3iUwWqeQ4VlbWcH3rhqXec86wyB21KktnLJxYQvkkj/LZORZn5zC/OIfe2BBHF2eITI3jF//sN7h5fxu1Vt8B14ULUFrxeH8fO+/f2NojwEPgudPuot5smPY2q9bPLy3g00efWNpvlE7dMIBRb4Tz/Bn2331A4SiPg7fvDRhjMUCyY8ezWQzDwNzGKpZuXkM4k8RYhHaZKc49hEdB7L/+gPLpBfrNtkWxWQitWioZOHFRPEez18IwFMDDLz/DV7/4CmubWyYt0qgyBfsM+eMz5PeOUT4+xVxu2hy208KZsUjrnTqOCkdI5dLIzk/hwacP8MUXXyA7PomzozNULypoVVo43jnA4esdtMi0rNYwPztn8zmbm0CtXcdxIY9ar4XpxXn86p/8BveeXDfguHzcw2//7h9x+P4IqVESoVEYHbLnogEksklUBhVEpiN48qsnWLmVQyBLkM9F3sm+Cw5JnwcCtTFE60HsPj9Gfu/EZDhGzR7K5yyC1TFN/2Q2iRoLaXZraA3beHvwwUAzat0ura6YJED+OI+Xz3/CzPQ0rq1sWPCKoDjlFDhHpnJZXLu2gWQ8ilq1iJOTY5zkj+xgycBDZmLCinkVyiUQopxbXjSmazKTvkyxff3iNX73D79FJhrHze0bSEZd4d1So2ba0c12Bzdu3cT17W1Lvbe0+2EAnXoT3337LX747gdLU19bJXCYskAH5VZYHK03cAExAoP83PLqktl4Mou5zo7yJ0jGkp6T43Q5LVsikcD2jS2kMhlj0VKChQe6KAu4hpzzRmCuQgboyJ2f/uqf/5WleTPgwF22324ZGFipOo3nV2/fmIRHeiKL6ZlZO6cQWOdetba2YgUQJ7JjVtjM8M0gUK2OjIH8448/mL4rr6EMgZ2b0lljHYcicdSqLbRbAwvYDftD09+MBMKoU2Oc58NYANu3rmN1bR7jkzFkWOaAEYuu0y5/9vQVvvkPvzXG6a2tm9aPnZ6TIuM77Ox+MPZkq0VgjsWKoraf24E2FDaAN5WcwF/8xV9gc3sbYcqdVVzfU77n9OQAH96/NRCUGtVTUzMoXpRQqTdwUSghOZ7GjVt3cPPuHRfMDoURDARxcnxqOq9kOp4XzrCzv4PD4wPMzuYwOzdlTNPCaR6n+RNUSgWEAyGzyX/5l39prEmzzUd5K8BInWYyp9eW1xwo3OHhe2QFGMmUZECAv1+iXvrsnEk28MuKnw66JpdyVjxHvVk3uZRu30mZsIiXndG8uh0EpKh1z8LMCysLGM9krZAmswkyE1nkJh3LmnuKOZ+ms31kc4r660Y6qRURCnNeRUz/noE8K47b7mBpbglPnnxpxUVDPAv3+jbfySA+OD4ykJjZDZTBmZubMUkYMt2psWx1SMZgZyfujQ4A79o8pF4u27S6sY5btxhESKHdcedQnhWpPU07w3vRiec5huAv+4Ha/JMzOdx9dA/bd24gngmanbbigC2gWW6hV+/anOw1u/j3f/PvrCAi0/MzEyk3vuenxibnWWjVZETumHQNA6ssIlmtNg2IfvfuPV6+eI3t7e3L7ERXMKtuEkDU1n5w7x5Wl1cs4NxodVAslgy4poTGeGbS6h+wDgPPJwSd7cw1cAXnyDQPhke4fmsdMWZhjMiqDVqQ58dnz9EfDbF58zoWVubRH7GGhCNgsPAwdf5pJ+LRMDrtmmmvM6BWuShg1BtgejJnZ2TzC3odC1BMT+cQiQaRP93Hs+c/YH93B8NAD5lJZl72Ua1WrI30Z/iPwY8RC+L1HfP+kgDArAcr/uZqj2RSKQcKe8E1LnfTWh4GXO2VuCsoTYYz1y+Lql6yZ3kWImRI/3IwtOJ+yVga07Nz1q8zswygpM3OtVstA6BPKQNycWZFdqdncjZvDKDpk7gyhdXldQvCZ3OTVpSV8/Tk9ATf//gtXr3+yWy4MQmZeuzJG14x30OYW1jG1ubNSzITbSABddp79o8ccAYSuZZDiBobnEGCew8eYGV9A/NLi8asDVp9EyBJOzgGdIcweS0yod/tvcFJaR/13ilGYx1jPVOLmxkJw1EX9DOc/KSYaI6EwrNfIuEygnluFPB7BURcgRnyl0Q6MXIKdW69bDvz67wz/xWw5IBmO8N7IIMfKBQxS4AKz1iWCepJKTB7TmCEMZE9AFBAqvx4ARGxqCsQK6BE/jXb5te4FQApsFfto3wO5w8LgfK5bAfBO15H1qqyVNkXvE5zj3sG1wfHScCLACjeR4xBsZKFAyhD2Q+EyXfUGhHA5yfqmQ1gUc5q9RIHEeitdilTVYCO+7tjQn78/gLV5MPb2cyTNZXfL9BH4JOAM+E1DktxvrqkIwUCq038Wffx+/3y6UWI01wREKb2McPHgr1eJjjHQUCeSEF+lu3HAKrmpeaU+uLq/lda5QLs+F7yg9U+jbG/ffydSIt8R/nJIua5z7Lgp2N18xqpBYg0KJ+Z/3MesH2aw3w/rhcbj0DgEiPwg3hc57yO9+Y9iQ84IPqK8SqMQBgan8N3ZPv1veaecBw9Q+vMj13515v6hf2rdxIOJH/8Y5BTfSg8R8+UnRAOwHuyLznvhdtwLvB64THCBfQZtVdrUPPBglU+0F/zgvNXvxezW+C52m1BCC/g5AdzNQ8F2PJnP/YoW8O+lb1TMEjrpOuT9vQ/T+0W3iGbag/wvsz+9pxddyTfK/kYsdG1zjS3/ePl7J7DOHSd5qqez7/77dOVbfbkicZcEMX/e38bTQ7Lpz8uHFK2hMQCzQOtNb2z5ol/P1G/Xa4BAtBsIAdN4K5uzhvqRaQ9pEgLG8zJxAi5XoAbhoru8QHSf6NWGRe3n10tIJCAn2j5mgC6nyIadkDvOOo/J642JtMm5kGJRfOCroAg09Q5CALSdC+yDsWs1CR3aVVu4BUN4vu5TnYbhhYRIyn8HNvtNHxd5WwC3tVG3T4j8F3AMQ2HompsN/8JyNUGy5Q0vwQKjYA2EH6W1/uNih9QUzSe/2uBaPMSOMl3kJEVUG2agdGokwDxJr0+r+isOQEeuKiJJCNi4+Fp+zCyrQgHr3MHABZTcKkvblJeVUmWUUskksboY8ohT2d0QCknoqrDmUzKHBjKrLgon3NGHPjMY67bOAXi8j05PgJ4NVZi5vNaF8l0mkTsUzG5tYjNCMfc+LNv+Dyxjsm8NEfYe3dqKPJzlJzhvfi9acp5G4k2ec5VRbM5ztZHnkQHP8c5yH5mXwl4lbHhtdr8DQzwmONKh7QDlzf2Wr/axDTXCEBrY9DYKviie/JajbEMv+apAF0ZV92fbVdU1b9pXM5XT3PNn2WgaLVY1LIBbJcMrqRDtKmwXfycsgHEQnEOq3OMpL9NMF3jrAOqotb8vYuYshgbtXjp1PZsjvUoe1HtIBYdx3hyDsFABuPJeUxPLGMskES3HUCpVEO7N0QwGjNwk8XdQvGIAUV2cOwNkYymMMUgFDVTTxz4NOpR0qJl2q21atWYLGRB03FgsKbXc06isb6Gzt6Knc+idFOT07hz+66BKq9fvkSjXsZ0bsLsTj6/j0b9DPV6GafFIqZn53H/s0eIJlPo9Yc4K1yY9mY8nkCt3ESz0sTCzDxyEzMGIJL5GZ+OY+XGsoGTmSUjZ7vCPCRAloC3T4+w827P2kVmpNneXt+qze/v7OJwbx+np3k7WLf7lN9xdprafKaRHQga+DI3s2BFnRbmFu3vxhYsl3G4d4hRr4ti/gznR0eIjAUMNI4kYqj3OhgmovjTv/gL/OxXtzEKAqenwMnxCWrFMvZ33+P7H35r8hFMF+dhj7B+s+0ADQYIt7au4fMnn+HOrQ2EKL9RHhp7ilqW1MounZ3icGfPQFyCA5RQIXM8FItiYW0Fq7euYxQOotp2hXaps5mJpw145vjWK2VcnJ2bQ0tAgAAUi6mVq2Vkshls3bqO+w8/MUZqKMhgXRdnp0VLE6+X66ifFw0MJSjRbNUwoGjGsI/dk12E4iFk53KmBfrVVz/H4uyisaYp33H04QAXJ5QOCaNRqaJaKiMaiSASjCI5njRd0Vq/jUK9hOWtDfzJn/4aW3dWgD5QuRjgm7//BrsvdhCoA6nIOKLxiGkzs/jhRaeI2FQUn//p5xhfDmMUB8p1skTbNm9a1S7GekEMKgMEyyFU9ouOIRwII9ANGBjSrNYNNOrQqY4G0AsPUOvWjZFdblVt7ZBB16m3UL0o4fvf/97ADjKUZ6enja1+cnRs4B5BjsXFBSSSEfQ6bUvTP9zbRbVRxuLcsgG2TMWvMXMjHMTc0jKoMUvZEQZjWs0mXj17ie9+9y1S4Sg21taN5R9NUP+4ifzFuQHQJs9w+47TJo654rblQhnff/Mtvv/uO2Mhb6ws2zqgrS8TLBu5fZIFCGn7aNuuX7+OlbVVF2g5PTNNVBbUo50cz5AJG7T5f3p2YiDi1AwDsQHTYjaZiUTcwHPKe5EBzcwHsko5p//8T3+DzWs3kMtOITPOAHYbpWIB1XrNioS9fvvetGEDYyHkZmZN1zTIQoXz87i2tYGFhTmwTha/LNFlyOBC1QBJAms//PCDFaGbm5u3vYWB98AY1wT36RCiMerUTpCXS/VNDDsD0y+2Yk9jlLvZxsa1FWTGyXgDIizyyCKfHQaMTvDjD8+ws7NrqfgsPueAMqeNXK1ReqhovwuTJW+ybxGz09wDyGanvvLnX36BmZlZk0W7KFRs7jEwcV44Rf74wOYRC6fZ/Gp0Ldh1cJh30jyZCdOAnpmbc0XEegRb6DQ6FjRB4O6wYyxLLhbqsZLtWmPRzbdvTeqArJUnj7/Av/5X/5lJXBD4Pzo4xtMfv8frl69snK+trePmzdt2jqzXWhZ44veULiEwvra2gfmFGfQGQLlK2biKA8HrFVyUS/Z8PvusQMDUMfooG8DAN/tnfXXVwNPZ2elLEsFFqWIAPiVcuL+xQGKEDNy+Y1JdlAk8n3lyMSwA6qTTxlMpWyOckwy082z2+OFj3Lv3ENlMjvEg1GpNA55fvHhuRSbZNmrUTk9nMT6RsT7nHnB6fGJndTJlGYRhwU/HnG4bG92C53U+I4GZmTnkpuYuCxtSnoKyVCY/NQCmpqZdNqZHyijWyghEw1i/sW52dXwqabhtg6B5rQOqiRCA7jY6Fih89eIlXr1+4fRVU5SkoMzOmfXl5uamFQO9fusmJibG0e2SfTowAJjv+rtvvrN1y2vnF2Ztj6f8gSMDNJHJTuD+nbuWtRENRSw75zR/jvzZuRUkJduees4icRDs5Ofcmb5vwbbl1UVMz4fBZEq+LxOmjg5bePX6rUkKUapoZnEO4bhbD5S1Y3Cg3yHjiJJQRRwd79rcZwCz02haDYgJ1qIxZqkjFbF2A99hLDjAzs47Y0BXKyUkUiy6FbTAqHPCYZIz/BzBevYXZb1aLH7gfZHpbuc9jCGVSNh8NMc/ELIghMALMpkZiJmbmbe+4zmEQa5K0Z13eQ8DWkwCwgVpGK2KRuI2L2x9zM+bHIf1eadl2QkscEgte74XgXURdoIIG6llYXbZMhOox0yZJ0rGMGD59PnvLVBeq7rMwXjIFXwLBCgREkMyQamLmGmnM8BnGa4e043rmwA05yVJJFxb4+MTWF5YRjKScjrQ3Q6m5uaxtr7umO9WB4HFLemXAh0qbDBYEurjrHKKg/wuTsp7yFffo9G+QKfbMD12MqEHw5bJqRCIli8pADcRY2DOscqtGLuXGSG/T5IXAnQEnMq3D3tgJt/N7KyXdi8fjmxwnZn9IIb5PibJ4ABEPY+TxnzypPPNnKa2k9QwgMXTsuVnCKZyXgrwYRvjMZf2L/9C7RCgwvbrbwI2eA0/a/6op1nKtWltGjkwm3sHn+N8B8qrsACuY+Xy3vQZ2E6+L794rfxs+T4CMuX3+gEi/s3vl8gHkm8n/1nt5N/lL8nfUT8JJDJpGI+1fgVSOgBY7yyQTUQ0kX/4vwBo2laRevx4gR8oZFv4XAYG+SXQVX6gAE2/Dypwi9drXmrsBOZdtdtJWar2hfpYfekCBK4N8nsFDqpflBUqv10g2RUG4IwS76X57QcIeZ3/Z80jrQ0FANQv8nX5GT7LfMRu+7LwpOYT7ZefaKb7+XErzQf2r2Exnh9rZ0WvsCefy/XoBwD5OV5P8oafqczPcX/lsyQdK99Yfc/3k4+vNvF+6i8333uXmILWAq8RRkDboudqnSsYI3tovpWv+KPmm5tPrm/8QR19L6BUn9Uc869rgdP8HeeH8A3hJgJDr+Z73N5HTHCxyOmrmb/mYYYEoP14g9qgtefHwTRX+cwr++tAXn3pXRreXqbx9tsRXqOAy8cg7OVcHLpgn2yN1pbwEPan1rLGQ5+VTVGbNNb+Oa82yA5ovepnSqTpmXonzR1nQmIfXAAAIABJREFUi64wJs0R9QmfQ4kT4bfaNy4xV4897l/7mnOXfUwNaP5SIBz/F3tZABcfxLQWPkAAFB/KB7FYiVIEHAPZMU3Z8dLk5cGDm7c5YF6RPxlUMj8UXdICknF1G6AzBlbEwyviQwDJXeOKMfiNPyegSWF4UgrGMGTKfqVkDgkP3AZYRyKX7FNNDhl3N7mH9l6aUCyKITankwEZmmNEQ1GuOTkAvpsirmy7Crfx/ry3H3jjfXktU/G1mLTpaqPUmPg3Ti1WDbY/aqWNk5/zRy0EQGvysb9ltPXO/Nm/yWkjlAayNiltCgKseeCQYTaAdYzFmZIec9ylNmlT4nX+seXBbywYNr01c/bLZXOQxLx3RR2vdIpNEiPsIp7ajAjoybDyf95HQK0CC2w7n6uDjxjAfBcdcPh3Az9HDvDntUrTNMmGgXcA89J1yMTg+/JvlJ0xnUBqmnr64wLf3WbiDgQyimyXAh38nuvNKnIHAgZu8NmSFZEx4Tv7Azz8DOeXDKcORGw7NyjnMLkCPtowNL7aYBVFlQGThjnvzWtdBNc5FfxZrGkFctQGlzLkmAy8zt5t5JgwfJYY1josCfDWQYPP17ySliCfq3vyHtpYBPCzf8WYV+bG1cHcFbpQu/UO0mWXjeL6NRtlFeNZTSuKeDSHTGIG09l1JGJTGPajKJdaqDeojxhGbm4GubkpRKlvmYkjHIOBd8N+ALFwCH3WCWoBF+cNjLojVApVY0TnD44tPZuZGqxkZumyYVjhGaZpsnJ3ZiKDSNyx/JmOyiJjgVHQGE2lizKODvfRrFcwOzOJYGCITruOTqOCeqOM4VgQt+8/wOdf/QwRzkU6xGcFA6V4CKqXazg7OkewP4ZcZhJjg6Dpaq7cWsHW/U1s3p8ACEz1qJHcReWojOppFcFOCK9fvjFNZwKK7H/2fTo5geJF2bRDyTRiP5pGppexQJYWpTLq1QZ6rT4yqaw5bMuLy5iembP7sG1k1dHKU+ogf3iAVq1qayAYjZhkBWJRPHzyBF/+8S8R9gqWcW0wJZfpxHuHbxGKBpBOZTEKEMzqolyqmn3m/FxdWsTPv/4aTx7fsDl5dFBF4bRg73Ows4dRr23P5hjlMhMYdAc4OyuYJ04ndnJuxgD95ETGwAva+tXVFUxlJ+2dWfjx5OgQF+fnpivNMWYgjYAOC/qRwTk3P28F05iiHaTEQndkz4gFqb/s0oAJPhOYiMXJzAzgIL+PQCSI3Pw05hbm8cn9h/bMynkR++8OcLRzgFGvj8lMFs1aHecneSeRRB3TRBTJyXHqlOCgcIKNW9v41Z//GbbuLRsbtZjv43d//w32X+0B1RFy6ZzJNsSSMYz9/2y9WYxlWZYltN48DzbP5mZu5vPsHuERkZEZmVWVWVlUdTVU0/CFkADxBUgMEhISUjefSEio4Q8JiV9+kLpblKC6q0tdQ0Zmxuizm7vbPL/R3jy/h9Y+b7nfDNpCIXMzu+/ec8+wz9lrr712LIByjwB0FHd/fBfTGwn44kDfB3R7wKAD5A/zGLaAxnkL3dMWWoWmAT4RBBEc+m1PIyO7UMqjHxgglAihGxwglklg+eqayV7U25R0aqBerNp7PH/2xPTEpzIZbKxfNqYx2ewcJwKHZH2lGPQJ+lGrX+Bwf8+A2dmpWcR4HhgOUCEA4xth/fIGHj76GDdu37J9l7b12bdP8fWvf2PnlUwiiWQkZixhMm0vWIS408VnP/4cHz3+1LTbjYAyALbf7OHF02fYevHSPjs3NWnzk+cOssaZzk+QXOcdgn537941/V2CuifHZxaQkOTYwvw8splJa9O3332NdDaOVCaNEfvNABgWQgsiZIWVA8a6IyjbablidJ89/gw3b961eywsTKNRYwYQpQuKBjwfHB3h/DxvTEzq0RKo5ZmHUgos2jY1nQUTXjrUkaV01TiVkYEkrt/tt+9s/rLQIVPJqSPb7vYNeM5mp01agBIDQ0vJ9pmuc/781CSBCLCtra8YAE35lXCIZxyyjIGLSt3Ayd3tPQP3KBdCCQoVtuRaKpdLqNYu3mf6EB3vsrDfcGh7yeTMrO21cwvzBqzy2cyeIkue2SFsQ61ygWg4ZFIqvGepcGHMcgLVpoveaODKtavGwCWpYGF22QJD1Mgm6EubGIoFTbKhO+gYMHRytG/SP7vbb1HIMSCSwi9//of4e3/8pwZeERQ7Oz7D8+eUGXlp++TU5CQura5jwmjg4yKUPSAciGJubsFkAlZWkyYhUiwPrY3UiWQggRrytKP1FotmH6HVbiIUcAAJGYZ0Wu/ffWB63TMzUWMxMjZUKF3YXKQdYP8WSiws6yotmvMy6JqcCPfdRCKOK1euWLCE9z063Me7d++w827XxuVPfvmnuHXznoHzZL1zrZ6cn+L5y2d4+foZur0WJiapdR5xWW8j2HhQWoL7VyaVsbG9cdVlE/CZpwz2cX7mWXi6ZYXmyFqdIFPYAukua5AFQpkpc+/efVxe34Qv6AqMnxdzqLQbtu8urixifnUO8QmenwaoluqIIIAai6qeF21d1KsVK9jIMxALgjLQWx77IQ8fPMAXP/0pVi7PIBh2/deos0Bsw4JGf/vXf2eAKTPxLl9et2wnSZPxXXhWunLlqgHsDHw2G22rZXKWO0e1Qqask6DQGZP9w89xDCivMDc9g4WVOWQnoxbrNQC6PsDZad4kOC4qFZsDkWQM8XTUwGgWLCWDnP3MdUl2d7NVwXDQQTQYsIKkvVbLCnsyAEDQg89MZ+KYnJ40lu3Ozlvs7b8x+xVPxq2IajDifLVYLGrt4zpiphHP4uZHDHuIMjDLczHcWbDTdMXtOB/D1PYMRoxdK2d0fm7RBeKWL9k5jAAu1wkzj1xB0aHzlyxdn8bW3ZdrkXOCRQqVzcju6XZ6OM+dWbCH/3ONMfjinO6Q1RAgeM2MK352ambSgoOliyJyhRz2D7ZtTZSLBXe2t7oLftP95udZzJLZIkuLl2xtMvjB8eM8ff78uSsOO2Z2c15vblzF5bUNdOqUnOihzkwU7g9LS4jGKKeYsMCKEYp4PvQNEYoHEEr60By2UKqVkK8dYOfsCY7z23aGY4CAwab+gCx8l3XsgLWe9ZcBxuzrcMDGgzJPIcqkvNdedoEqNwYOJH4PiIz9O46Z/EADxvzjn0cfdHy9AAfPjr8LkH3QZua92h3KhTgyj2UNvS965trCQCPnj3xgZkQ4/8p5HSxOKH9LAIsAV/7Me8ovFlAmIouRWzxFtAy7oDb2GPghE1o+CMdMEpkCt3i9SEFeoJjPFegmDIR95QVPldmtOkoCO3kfgSy6D//mBaK0RvRskWqsZpXf2QmNtRcslS9t68Xn9FkZ2OY4y08XzkAfx8tqlm8mkEl9TG1/3kftk7+mPhe4qWu8jGH5c8IO5F8KqBaG4DALBxLzWvWZAGiB3hxP+cN8nmynfFHNW/Wnw6U+FFpUe+QzC3cQYKZ5/R5FHIOoGlebr2M2qYg0vCf7VG0TKKk28Tzqso2DY61oJ1Uk0NBwIurvjtvJfcE7v9PJ+O+A+epDEoyUma/34d4ooqT6QL602qNnq2+8vrUXZxIAKfvAv3E8eD/598KaJEXEZwjg1t841sJJhBEI5BZgKzBVgLPZjR/UfuLf+DmzyUZgdKC45hB/1tzjXGZbOa7O/n8oJEpiqIKSfCdew72NzyQ2Q9KCF09TEMlsoUfeR5iiF7D1gs/6tyQ4vHNTtkA2W3NKmIR+tvU8BqC15rXeDQMYk3wV1NI68wK68se99/TOcy++p6Chdw5Hw67elt6dn1X79TuHJbmAwA/7g5lAIoa+xwQ9ATPeT23TOtfP1s7/43/+RyOBkQImvQAU/+bATAeUCuCzyrzULmKxnlLJJgsnLo2ejLAWtjSReTBmY5mapQ4mS43XK11FWjMfmMMs1OL0w9zBmU6oS4dwB3IHemqyawElxsUzaJh54CkWcvZcsjI4ENoENBi8lyI4TlPXAewCgS3lbRx5ZtuUUkgGE0EJgZFajGyHUgE0cJr4OhjwGjK3vZIXGnT1ofczGnwZMBlYDayANUXK+E7ucOciY+o7gXz8nCIvHEsBhVo4MhzsA28UTEaC96Rjxufw71zgjECL9avIivSbvYvcAeh+kg6NbfAB3Gc1didLwftwQ1Z00zbXmIuIsw9sAo8BbgHuinLxXRXJEwCtTV2azJrL2qhp4PPFgo0bny1GuxlpvysCQB1ffp66oGwDHT6mNxOUYPsEQsuY8hqtC7aNf5djovXAvuezJfvBdntBchk7yVAIXCbAoQ2S7+INWAiYZhoz34Vt86amCJRVZJWf5SGN1yoVyWtI+R4y6ALP3Tpo2/uorzl/jXUxcKCB2mTR3jFbWwEqt3E7loIOgJpnmts6/LLv2Y/8DJ/Pd9H7a51615UOVPqdNjTNGztYjXjIiSKVzmA4YDp3B8N+FPOzG1ic3USvw/lNILhl9JV4OoOltWXTZQxGw0hlg4glYensviEsjbdcABrVLlrVDkZdFvGqoEXn9PDUipqRPUdWv6U6d+qIxCkpA0zNTuH+oztY31gxh/SiTACvhJA/imKuiJ13O9jZfodus4bZ6Qn40DUpj3a9bn2Ynpw09ua9x4+RnY0hFAdqdWB39wSH+0doUcO9WEW9XEegH0C71kan38HNu9fw+c8/w/ytCNp14N3OHt69foPc7hn61S66tY5pXJ8XztGiNnrQsYaWF1atAEGr28La+io+/dEnuH5z3YqKPX/+0hz4t1tvrehYvdxArzOwgkTUn97cvGos0zaZz6WcsbdYcI7arUznd1JNacRTKdSaXVza3MTdR4+M3coCh62ek9fpDupIT0excWUNK8vrGA59Jm/Bgmfnp+fIn50bkPnJRx/j/t0b6JGFeXiCUrFoDiVZtATJspkURv0RyoWK9TX1KmOxpAUA+ByCDx9/9ikuGhW823mHjeubuH3vNu49uItQlABIC/vb+wbqbr18bSAMtS4ZXeZ+Q31oHsAr5aoxUskMJys8GYublAiBEhaZDAZoC8mqH+E4d0ppSWPp8v+l+SWTpug0WmiUaijl8sjE08bA41o72T8y55rSCdFEDNF0HL54CI1hG0sb6/jZL/4AVz9eBVrAyZs6vvvtt6icXiDSDSEdc0y9Lm0y9WBDPYSmwli+tYzL9y8hOglQ6pJJJ/06cH5UR786QOW4govDMlr5urEOgwhYcUhqadNG5ot5lGplRLIxhJJhPP7Zp7jzyQYaHWDr3R6+//4J6sU6hq0O3m69xunhAcJ+P9ZWL+H2rVsmI0Am4PHpiYFziWQcgcDIJCnOT48MeGX6M/d1BpNO8zkUmheYn1zA9Zs3cefeA7PLLBDHOfHm5Svkzs5NY5oOfHZyAtFkCl3KCbU6+Nnv/x5+/od/hFTGsXcaNeDNyzd49fQ5Dnd3bM0m4nFkkglLCWfGAlmDlE3gGiRbb/PqFTx+/KlJIjDA8vbttgHQBGCYfkwbO0nG6HCI169fIhBhwbOwgfsEQBIpx/ijqO7QN0KxdG7ZQSz0R7u5tnIZ9+49sBR/7k/ZdAq1WtkAo739HVTNHgRNhoO6vcx+WFxeNTCIoDILBVN7u0PGfb2GYW9oYBRBnWatauDz2emxHdoJQPOASZZ4JJrE3OIi1i9fxdQ0mbsjc6o49/iZUiFv8gacv7MzUwZAM9BGm51NJU2ehG1k/796tWXgXjQWM4Yk1wj3EK412ka2lc44ZUV4thz5XS0RZpy52hExNCl1wL3Gx6KATSsK12zSzrTsGjJc6YzQDhCMpx4zwWeeLchO59/JwE4n3Nrc2z9EtVVDNBHG0uoCbt25bkA0M1TOcyc4PjjEt998Yxkb0XAUn3/6Bf7gZ39g5ytj03W62NrawotnT+wcRG1pvvvUxJQ9h0AX7R8Z0MvLq1hbXcfkVNyYkY2mm0PFUgmFcsnkDwKhACrVouk0E9in/ng8GrO5y/ZSSonF1hzJwwG3PLtYoTIf7f42tt68ckCGgWAR9MeZJ+FI0KQlPv/8c0xOTNu8KuTzpuX/q7/90hjFP//ZH+Le3UdIp6ZwXigaqMr1fHC8i1rrwgILqXTU7BY1kAlM0tku5kvwj3wWIOE7EuTmeHC+U2eeIGAu7zIiuccTNOR4MjjHvZ97Ot/lzq37+PFnn4NA5tDnt/WZK+awc7yHYqWExdUl3P/oLlKTESuYWTitolVtonBaRPE8Z9ryXG8McLLeGPsoaDJKPQs80L48+ugjzCxGUK1ThoZZSC3ULqqm/f7k++9NAuanP/3CpB649/GsR0esO2b9Li4sYyLLejk+VC5atoYOjo5tPqTHADylmVIpx/RX1gR1aqkfTe1nFhE2oosvbBIt56cFFIqOJd7qtBBORJBkoDvudJPJtmURWQLs3HeiCWqwDw2AHnTaGFAeMBQ0MNjOVJT6i4cQS7C4YRl7e9soX+TB0jucY/FUHJwPtKF831qtauPDYBbXM8eGQO/G+rqTG+r0bYx2321btg8tJeVbCKwYszgWs/Fm8IVBoIW5RRtXyliwf9i/kj/g9cx0YeaOzqv0s3gGZXaktEelP9xqtpHLn5u94TmQDOvIWNOYMijGZh2OjPlPDXkGHRgELRYLVuiUgTyexey5EZfhwv2Sc9MXIMEogempebOTZDizTRxzAuf8zuyUxblF3Lx5x4pTEninVJQRMRot7B0dYWpuHolU2knu9Pqgg88imGThBjhWlDDzdcD/qr0zbJ98g3eHz2yth8JMwqIURxehIP1iV4RO/o/AIraLUm4GBgVJEHF6xmyHgF79TgAqixgKIBC4aEBPyJ2/Ccx4/ckPQJwDsnVu5t4icIZ7JAFo+Zecn5RFcoC4Yx8SIDY/ze+AZmbMOsbpmPnXceNhPsM4Y1YAFj8nTELAF/8mH8/mmxUQdanrBmiaZJHbv937OnYk5yR9CN7HiF8kzzUa7/tMoI3APoGWAuXEEJbvbcGkcb8IoJQP5gX+2bfyo7x+M3+vjEz5cA47cUQw9bEANgE5Aoi4T5r/3nHj7khxjsxn82O8FgVe8W+0S+wn+V2OuOWIRuo/ftYCCeMv/l6BAf7KQH/pGnc67wlKPwSaFFQQUY52U4xU+YsCt+W/yT/X82x/GGsEq9+FR+m9+A66RoC2rhG5TPNJmIoBf56iifpZ88j5nK7ml3AqsxHj7GUvaY1ZIo506OodedvAz5NcZ/jJOBhkWZrjec7rmTWpPlY73Ng7bV756RwzkeSUGS+syQsg6t2F+7ANmrteO+Jtg/A0tkcYg+YRr+O8EZFTmJ7GW8EG9Z0XCFUQQfcXoCxwXCxyjaU32KH1KGCdnxH+xvcQ05qf4brm83l/zjPdR+PHtW/nea53FsL2fL23jx75C+FfAraFr/3OB8fsXv8Pivy9X59j4t4PwVfeS+NtNqb3oZ6d7ISu0drxPlfzVtd414dsEv+mdap+5DOFpcg28meekbzzR5/ld9khRwQc2jzQOpCNJbNckk7aV/Qs73294Pfv2Ir//X/6738HgNZGoMmuwaBhdAbLRed48GUEm5F9Hig4uHwwGyNDr4iJNg1u4ryvIiw2ycdFCL3gmZB/d23aDiKccDyoeTcrN+mcho7+Z74n22CO3uQk2o26c5CKeQfUWKTfgeSc+HaoG0fmJMlBI8Ln8jq22Ryd0Icqpc7IDMYOUcLSr2hc+T5KJxGQzncRE5p/VxRHCzkRjb3Xw9ak4vNkwE0n0SMgL/DRDtLj1CEBg5I/MSB4HDHnO/PffK6K8XG8eA2fJ01sPk9AKZ8vY6V0Dz5P48x72mGDgGLfBQL4GUl8aMHyd9ZGsorGDHDv/LJJOXKFMtg+XsM5IzDWAeau/Yrwqo0WTeKhZsyqlsEUy5if4TUq7ueMk2MR8Lv3sCbWPNtBdg7HXAZPLFwWLTF5j3T6PfOf9xBTmf1BR1qBB2mca9Pmu/C57G8LPISpT+cOQOpjzhP+LLCW/ahDo9coKpBAp1z64d5IlzZwvg8laTiPNR8VDNE64rWaD7yOa019J0OiTU1GSePKseLzFZ3kPd8bpp5LTWd/y9lUipkOQtpQtBHJMGpeax3w83wG3/s90wLuQMOx4peCR9pQZIBlV3S41sariUkmHavW+wJRVC7a6LT8mJ1ex0RmCZVCF/0u9S9ZeDCFVDaDhZUFTM1PIRjzITvF3zv2FMFYprQ3GwNUy020GwOTvGC6bKfRQYNgStEVe6UWMZmXTO2uVC5A8dz5xVl89pNPcOPOkukFdsg27QPlYg/5fMFYu8+fPkGjWkY4yOIrdQv+UYUwnZpEdmraik7dvn8P61fTiEw5JvbhUQ97O7smL8H0WRavq5drONk/wcnRMdaWV/AHv/g9ZOczePrie9OBPdk/RuW8jEGDBW4i5oBfNMpotBqIJZIGFmQSE7bZkw3+i1/+Ph5+fBtB6kfz7O8Hqidd/MX//f/izYstnB6cmm4xHXwCQXTQCDJRa5a2gUVkR4OeZUAQyNrZ2TOQheBEMBjB6qUN3LhzF73REIVKGc0uC8Z1MLcyhY9/TE3Xa0jNMHcYKJ8Cp0cFK/K3924PlXLZNJaXF5dMd7NM53287shEu3rzMi5fXjNwaHfnENuvt9FqdBFCyAUNcm6NPfj4gUmWPHn9FHOr8/j3/oN/H1d/OuukSvhFsP9NCd9++Q2+/JsvsftmGyGfHxPJLK5sbJokCQtHUXM2EoxYyjKLT5Llmjs7sRR/FpNMkZWWiJkGbbXZQDgRMwZjZnLCgB4C5c1SxdikmWQa9+48xGQqg/OjM9NPbTfaiCVjGIV8CKajmF1fxtzqMh48/hjLN6eACrD9Mo+tp6/QrbYxrA3g69LJICwyMuatL+ZHIBPAxKUsbn1yA6m5KDrmFAUwaI7QrfXRKrZRPinj4OUuBvUufH0/+c8IUCB96M4KjW7DQPuOr4twKoIvfvn7uP5oBaw2ybXy/NkODrYO0ShVsPvuDQ52ttFrNTE9NYlrV69jjSxVX2AsSdC1VPFen8BqDaXCuYGOZKDTrrDQX7lSwVkljyDCmMxO4+bNmxbwsH2OAZhyxeRXqlYwa1yEOJJAJBE3MPXxjz7DH//Jn2Jmnhp8DCQBWy/e4vuvvzVwnDrD3AcI8FAqwOmkDsDCT7QrPKRtbF7Dj370Y7C4GdfJ7vYunj17hqMjFuaCFdaLhN05oMICiJRjCofQHwSsIOrUzIJL3Y4ELUPixYun2Nl9Y4CxOSzhBG5cvWU67vxiYUGmyJMNztR0fjG4Q3kJFhnlFkyg7H1KeyZjgC73AWaQMeOAsibsj4tSEbs77wx8IhilfYbMPhZFm19YwpUbt7ByaQ3+oAMMWMiP0iQXxZIBsBflooEMZOmdHh3ZcyiHQSap7TX1mgHRdv4IBpBJuBoL/OK+n8lM4MGDB67wW8c5GtQAJgi0vbNj11GihAEkgt83r15DyIpdF2xdN9qudgN1vMmwtZR/6hefF6z/qOPL92JgguCrf0QwxI/TfMEkKpZXF/HZF5/ixu01y25hDRuO2zffPMG/+pf/ErvvDpCKp7GytIZ7d+69ZykFfT4DV6mhzX2JgLQ50MGwBZwIQsejBCNTJiNyaWkVE9NJ9IZArQUD3w+PT7B3sG8SPNkJatq3UcidGgubDGgCdb6BzyRNbl2/ZfdhcILgNT9P8JlgIpnc3FcKZRdM51ziGuH5wknhJfDxJ4/x0y9+DyGydwmgdzs2fn/5F/8ChUIRjx5+gh999gWi8ZQrEn1RRa54inavhas31rF5ZcWyNZgVYPa02Tb7trt7iItiFfFIHNev37Rii9znyUxknQ/O0VwpZ3OBvyd4SXtBqRyeA1jgkDb1wf2PcefWHTuHN5ttVCl5U6vivHiO81IO6cksrt7YwMR0BolYDPmzAkq5IvInOQNneS7lWZ+MdifjwVF0RBayhxdmF4wJP708i3yBwCQBs5HVZOH8ZFDjk08+xsbmhO3vJyd5FwTxh00Go93q2xphVkY47LSZySBncVd+ra+vW5CDQUaCiHZWrFXeZwrYeTUcwMjv0uuzqUn0eiOcU+O/0cSAZ9VwCHNLc8hMk43fNeeZGT5Hh2fosb7CFPd92pMAQn5XkLTXbhkIzSwUBgf6w6EFnfj+5+cn2D/exWDYRSoecefnCDMzwxbMIlue64iSWgSZKa3DdXj9+lXcuXnL9urcWR6He/tWn4JZgL7B0GyiQGLaNa4t1lygPB0DcRxXBuMIQnOuScaw3+lZkJagpUCI9+DmyLGy3LmNAKUjK9RrDfNNeP87d+7YXDb/qN5AqXTxvsYNJYz4zmSR54qU9mMQb2ASVSw6OZlytYpoG3juqNdoKwnYB8FCvgJ8ZJcIvBNkX15YscyA2ek524/57jzTlWpVq0GQmZxBNM7CkFULQnPtU66NfeuLBjAMdNEN9jAMjVDrn2Hr6EvsnzxHo1FFNBY0HWj+T7eYPjfbKFDLC0ry36GAD+FQ0BXrHJO4BPLIl/TDpVDrZ+9352c49qAXYBZowncnwCDwz/kiDvi0szq/+aTB68BPZXsyqCmJR7VVwIOd7+EA9uHAATDyR/g3MTW9gKH+zrYKyDR/OuyIYbxW8gYiI0nqhd/lr/K7FU3lXGLmU7P+nrzm7V/1gcgyIqyxbSJt8Xfy++X78Hr5lgJU1V/ymxW05PM/EMA4jo5c5SX+iAQmcIf2Xf62AcdD997KEHfgvis6zzks383Gckza0jXunh+KiAks5zMFSos0pjkgUNSddzh2bo5qD+cZSCCV5q78Oed3f2C5egE3EY+8ACc/p/fns7xAshcI17N/SEQSe17rx4tL6D04XwX0OcDMQzocs3H1bLaHeIS3T+Tbaqy5PoSTOXB0XGh4TLTiXsb76T2ZQSrwltcLI1L2g95B/cDnCXwV+1nv4sULhG2xLWLady/xAAAgAElEQVSoCtMRqM12aI1ongisFj7m9a31ef5Oa1P3Eqjq+sjNZQVChK8JOBYewXGR76/PCHv6gDv+LrGOY6Q1KHxRdsXszHuSm8vUVeCK/1a/abxtDyZ7bMzSNUDYIwfE+6l9sg1ay3p/AtDCFLwAv/pFWIqud87iBwkbZohon9MYsF0C0fU+apewF7XDayvUL/wb+1hzRzZf76d7mz0fyxkJM2JA1hu4EV4pDJdnpN8Z64Bjq6t9FtQcM6r5ntpbPuwvLtNG2JKPADQv5GTQRiADzo1VHc+Fxw9p0rBhVtwt7CI/NID8n9dLSF3REX2GTod0W/kMi0yMGdBqtDrWososJpN1rGX+TCCZfxeQxd8xUqSXs/a1m/bSBMeZwhXAyBwbSnCoAAAPSDJa/K6JQzBLQB3ZSHxHgdIEQ7wpAExdMQeDjNyASxfgO2jiaeLw/jz0CkTT4pOxYPq1wGYuEMe+ZrVjd+Cis8TfK5WI764NjO8vQNf1hRtcLTAZQv6O9xFAKuBQhlkLUAcIbawq/qYIkxi83k2NrByBv4oAmtM4Ni4ytNw4Bbx6N4xO10lfaEPhvZXe5IIFTpPZijyNGfQKYFg0O0og1x0iZKT5bLaB76+2a5F454pAad6H15mMQI8piOX3FbC5sNg2q8YdDhsAbRvQwEm0eCPpfD7nHa/TIVsGXOxd/p73NDmRoEvbUQScbeQ9OX5iSfMabawCo/k3tleflZEUY4TvJWdTWmgaB60vgdw6pHCNeMFkzTFtimqv5ozWttazIu7vjc5YC459yvuyjd5Dg4ImmvuyObxO60gROF7LLzkp2lz5GVdd3qUPqZ908NVY6PAk5javdXOemuUxK7QVCMUx7POgnkAqMY9QIIP8eRPhUAbhYAKJ9AQS6QQy02kkJ+OIZ2KYmAQiITJYyQQZmdNBEmmr2TfmMmUdQgiYBrSTJGEBoyNzSPkOBHQr5QpqjRrC8SA+/uQhHn5yB7GEA6D7QzKq6bydm1PebTWRjIcx6rVQrTDdvI5qic7wwDRZMxNZXLt+E+mpDHzUTu+3TEqAoF0qEbPUcUps0EHf2z7A82+eIr9zYqzsWrtm1denJiatyNbJ7jGOD44tnZ06lP1A1wrrxQjWtYeIBRNmu28+uIXPfvIjXL46j1AGaJRHKFfLlnr58sUL5A7PcHZ0itMjl369v38IfyCAjY0rWF5dQiadxMeffIxbt24Zw4rz6W/+9d/i5fOXODk8QzKWQTY7hWR2Ao12C+V6FX3/EMmJFB5+dg8//eVHmL4UMfBZxc6aFeBg+xRvnr3Gb3/1pclDZNMZKxRIp7febJoT8vGnj/Dp5/cQpNwjU6TbwPFu2UDo3GEeucOc6Yqa7iUBjOAQb07eYWZ9Dv/Ff/ufI7XhUqebdSBCRpkPON1u4y/++V/g//mnf46TvUPMTc7i8cNHmJ2YsWh3u+5qLQT9DvjJTqSwtfUCJ0dHlnY7PTmBpZVF5Ap50yYe+n0kkdtexn2LGtX50xMc7x1YcGB9eQPLiytoV+qmE0xWGiU8WJwrMZ3F5r0bWL92Bddu3cHEQhSdEvvmHNsv36JeqKJTaaJZbhoAH0smjPU6CA7Qj/RNH3z5xiImlyfQ6Dat2FagF8So7cPFSQWl0yLq5xX4B7DChIFRAKN23wpEMbuAgD3Z6qX2hRVUfPT5R7j+8AplqE3P+9XzfRSPivaZi2Iee+/e4uxo32wr33V9YxM+aqmSvZTNmiZyv98GtV2ohf7u3Vvs7b41oIRMXT6TmUm0WZFoHJcvb1iRQuqYsk12GOr2jGVvxX/JGBz6kcpMmE7t0qVL+PRHn2FqZs6BZs2WSZtsvXyFerls8g4EOvwjyt+0EYk5tjnPMWRFnp3mMDe/jAcPHpqmKN3s6gU1bcsWCKH8wXDAPSmGdDplsiHUCh0hiFabEl5TWF3btOC5yfoMuyiWcvjq6y+tgBxBNWqdLswvY3Jy1thPF/WSgSu0LZSvoF1hsUFKvtA5pfQFz1CUBFm7RA3oRbuG2QcM+hTypzg+2MfS4qJlOrx68cyY5QRM5KgSWDG5oskp3Lh1Bzfv3EV6YsKYp1HWYmbAqTTE999+h/29PQNm2Nf8+eTk2AAwsgrJih75hujxvSOR9w4yA1O9lquhQKDp2rXrxpzl2LGwKPf27d0dfPXVV1b0lXbi4PgIwZEPVy6tIcLMiLor8ksywPIyx+CRsXBbLRaO62D73a6tu2aLrOqC2f+p7BTmZhYtCE7b0hn0cZf27ItPMDlDpNtkry2oVjxq4Mtf/QZf/u1vkE5mMZWZMYCc5x9jZcejBj4TuDPpgETS7AaBTe6tDETSGZ2Zmrax4TV8P66Fco1ASBuVWhX7hwfWd4sr84gnImjWCapdoEnAfjgy9jUDG8vzq9aHYhQz+EKm6xSZnyNqBPdRb7psMhomauQzm4CIOtvx0eOP8eknP0IiljDgdTTs4/nzZwZA7+1xPlwyENoXCOOiWrE2VVtVTM9l8OOffYaNzSkrfmvSEbWhBb6YtfN2awfv3u6iUqrj2qYbR545CIizuOPB4Z7pCxM0y2bSVpSOAQyuBX6xcC739dWlNQviREIxezYZ0DW+T7OKGkGjIBBPxkzTPBaNmnRSu9kxFjTBLZ47qCF8eXPd9kUGXQr5Ek4Oj3FykjMg8tLlVcyuzFm/kxnLc0GlVDGgnPvSL3/5C3DLPDsrG4BKcIUANPf509O8BcIiUZbR65nGsRFsuiwOmcWlS5ewsrpkTGeuJzun9FzwjCxjO3uO+ugNO259ziyhXm+hkL+wNZCdnMTipRWsbaxhaTUBSrXmCh2Uy1UcHpzaPkId6lCEZ8mIgZEhHzDodiyTodfis+q21ggS1ZoXOD4+wkWthFic51kyhjsYBciIdFlyBD1oQ2hPuDd1Om0DkReX5rG8sGiFZVnvgH1BNjNlsNAfmA9IZp/Oadxb+TmzYxZEdj4Q/Ted14wowgAZ9w6fAw6Y3Shw7T0YYNlIJEYwKBgxfW3OD2aZUMObc4PrgTUQeH+uP0u1ZnZKAAiGg8YmZ7CN835lfskkOqYzLNRI/e24BcX5OQYYjo5P7POSCeBZ1AWUeC4NY2luGZub17E4t4yp7IQJ3HNuF6sV1Nodk+FosvBob2D2nAWgDVDw9eGP+C34isgIPX8PhcYeXh78NYrVPfR6bURjJNX00R90aEFNRoP9ImabgLz3IIh/ZBIm9IHEStW5WkAFmdLsL33JDxIwQjshANH5pA40EKjFPUa+qhsTdycDIClXGAhZAdUuRf4B6zf+z375HSB2XEyRZ3HzH401P0LAACXnuyprlc+RT65nC1wSBiGgncVO5Q8KuNY7ylfhZ0TcYj9xfopYRFa8+lV+h95Pfq78Lvk28vVpfzm2bg46qRIvQMS2y4+X3yl/nXPM5tW4SJhlvo2BG7ZR/pAF6casZvPv/U5eUCCQF4AWhiOwmu3j/xqHDyCxG3O2zQq4jhnXel/+zQs28nnqE/WVcA7Wb/DiHtJ8FqgmIFsBAGW6eOeygDL5xpqPOn8IHJO/zufJl1Sfq3/Z5/qdSFnqZ4F1apt8T/WXCzJQttKNo7AvgeOuzR8CBAK0hTW4+zvwUJ/nGZDvzg86ANbJkAirYcaWAkQaB8co/UA+4335OwHwbIeCLRob+ffqK76bmKlev1c2WiCo5qv8a4HrwgI17rwvn6815p0HaoPsFJ8topiduazYiLMr/DfXK31zBZM0P5Xd7AU4+V68zgsEe+ci/65MbK03NwdcHwvfUNt1b80hZrUIJJWN9PYJx0TjrPngva4/VojQvBMQy2v4Oz5X8059/jtriXydsVH12hUFcfRM2TQvyC3Cptail4QnQF+2Q3vAe7shqZkxtiJQmoddXmv2fawUIUDcjYGTkBGxj5JZssnC4DSHBDKrvwTCC6O0+/1v/+N/N5LB8RoFvrBARNeZjs3qXVxsGA/a/K6X50Nl8J2m0e9qudAYcBKyI93CdC+siaKX5nN4IOChgfdxh9iKtcmiK4zcDVyVUi0e3qfVdEA428RD6CQPuWRqjtMvaTB5Px6ONKjqKKbJamEYA29coIGbBTuabeT/vB8PLfweSzhJAO9EVXu06ATM8t1kGPhs74LkohQwrI1Afanx4fVapFrY0luWkeRnBC5KXoGf46FAgByfrTZJ59o7boqY8RpXcDH0vq9knDVhefixzSXoqrnz73yeQGgBuLqHDhL6uVp3wKcibwoI0Jl0rOJJ+84x5fjzS+9n7N44o7WO3axx1LuoHfyMF/DVWJlxIANnfE86DmRAyOBx/rEdnG+c55yDqbG+NQ/dOuDwegGgdpAeBw8EfApg51hpnNgejjnfhY6LgVLjYIiCFXxvXsMvHSxlpBSE4WfEwlZ6soI3brNw4K0Mog6W2rC0UfCZWl+KGirVTe/EPhb7gH0iZ0Fr1ruGCZYYEDTOMJDBkhGSg6E1JtsiwNu78Xg3Vx2cdQBRmyTZw59VyJLzXYUJjQk2PtgpQMNovM9Pph8B6BiCAcq2TCKVXoAfKRRyLURCWaTSUwZokVkaToQQSQaRnkoikw4hMCQAOTKGWJWF13ojhILU0UojFglbkS8yDGPREJKpgKPTBYh3OjbA4c6ZgbJHuX1cWl/BR589wsRsApWqS7WNJyZwuHdoKd3rK8tYnPPRZKLHYe0DxFJ23p1Y8alms2WF1/xB2twW/KEhJicTWFiYxdT0BCazQQNKmTyRO+/h5VfPcfDtNr7/8lvs72+b03z/5m0DuU52D3FyfmZpuomZBObX5xGOR8zZKOcr6DVGtiaXLi/h89//MSbnJtDuNlFpschQ09LvS/kC2vUWyvkCjvdPnQZkPm/MrumZOQP079y6hV/80S+weeUKYgm3Fgu5GvKnOWNO545Lpotbr7dRrlaQr1dQadUQTITw6e99hH/rH3yBzAzQrjqgeNAGaiVg9/Uutl+8wde/+i0uCkXEw1GTwhj5WditisWFJfzpP/h7uHl/GYgB3SZToYfotQZoFpvY39rH7rN3CPV9mExncHJ+guPCEU7r55i7uoT/8D/7jzC1PIVIFiiUG0DPh9AwiHalg60nr/Ev/vlf4Nsvv8JkIoONlUtYXVgxuaVm1bEjg76gOcnxRAjvtrdwdnyCTrduBcGuXr9m+sL5ixLekdXqD2JyesrGJ5NKo5Q7x8nxIfqtASaT01ieX0LUx2i+H+VcwYAnXzSE1Owk1m5dwfUHd7F59QYmJuKoFPs4PzrH3tYeSic5+AgAUT7DF0GEdp4OVaCPFlroR/uYvTyNlWurrnMZBBqG0Si00Mg30al20K40QWXQQWsI/9CHwJCgawX1ZgPBWADxbBKFZhnD0BCbd67j6p0biKaTBqzv7x6iuF+ErzNECAOU83mcHO4ZyEHndmFpERPT81hYXcbq+jrSExn0hx0Dvvq9FvZ23uLVy6d49foZyqWKMRsJKoQjEQNxDAAJuRRdSkXRHjMV2Q6AA5f5wQJ9LGLYpd5cKGzyDNQDJbOXGQbDbg/F83PEwxG0GAStXBjYw78R3IilIghaSuoQR4eniMVSpg9KORiCUpQIcYBkDFtbr1CvXRhrMp2IIxiJIppIw+ePotnqmo75xpXrBpxx3TVbVdNtff36BbZev7TzUNAXxtzsItYvbZp81c7+Dg6PD9BqM+tpgHgsYqnvc7ML43NKzbRIZ2cXsWlBH6fJ6vYbP/Z232Fv5w2mJrPGhjg7ObLUe4JNBOUzmbStO0oQRBIJ3Lh7G48ef4Lp2XkLdBBrsP2pAbzZ2sHbrTfGhuW++ubVaxweOW3pZCaNpaUFK4g2tzhvuuYuONky4J7ayjx/MSh46dKageXc+yWD9Xb7Hb777hsDQ+nMnZweGdNzZW4OgdEQzXbDyAIsqvXRR4/x6Wefm140HcZCvoZvvvnO1ZjIn+PwcB+DXtdkEghAk2xAeQrKHTz85BFu3V9HOAr4mS7fBXqDngXi3m7t4p/9X39uutIT2VnbZ3osTHl53YB90ytvtXD//n1sXL7sWO7lCt5tvcG7N2/N3hOQJMtbzgnBZwe6ssBj3PTOCSzeunUdU9MZREI+0zxn8cNKqWzBP4Ko1NSns9vutgx8J8hJljyzSSgLRLkaFmCzrKp+z5g+zHJgkVZKnlEG6d7d+7i8RomMoAVICcz+6ld/h1//+jcWvFhdvWwANDMw/AEffGFYpsvjHz1ALA6Tj2BAc0TQqgM0awMc7p/g2dPX2Hr5DnNz87hMiaDRCPlSHgcH+yYpwyDE5GQWk1MTGHb6lk3QbLuiYCMDWYIWwOUeyoChY9UEcVG7QK5whs6wa6xSnoH4P3XvyTSmNjIBTc4ZZrVwHZm+ug9WmPb09My0wC+KFQMUGQCNZuOWyWB+CfeqQtEAaGai3H9wB37/0PTVjTQQS6Lf86NYvEC+4AID/kDP1innFs8YJCrYuYPtIpBgKa5AIEjGZdVkSOiDGBkjErLAJs+dE6lJVCoNNKotsz8Mgt2+eweXNi5jeiFia53H32KphUKhjG6zbwzUWNyPyak04gSRCaAMGACsIwgCGH1jjRMgfbfzFrsH2wZuJlOsvUIyUQuB4Mi0ny2ToetAeKvl0GWxRKaIM9ORmt7jzNGRKyBsWvHnOZNdopyRN7OR700GsvdML0IDZa10huPYErBnwMAcZh5OLJvNZQ84okHUsk8JPtOmU3qH9/3kk89w//5Day/nNv0UgsjVi5JlcFCuhexnnreoBU3HmRmgNzZvYOPyFUxnXPHOUJT+w8D2W47hkydPjN09pPWzzNcQBgw8jJhNmcX6yibm55aQjGesJkM45EO720a5VsN5uYznL1+jcFHD0vyy2TBqTZvDPuwhFA/auYU1FRr9Fg6Lr7B79iU6w5xpP1Neyu9nEUJXqNIOj+Mv+TTGHbY9jNZ5gAjfIRwAtZUFMsg3s34mNcHDSBNYwWCDgAYBLM5fdUCTfCT6vfy7fCtiJQLPmDHFtc/A7wfQblxkfQx6C+BmUNKuYcbQmKjFgD1TdFj0ll+cQ5ozPKPL1/ECj/LZ+Xe+nwVeQtTGdkSl920bgyStpiOKCaMggOvNwOaalG8ksEfvK0BFvoq+C+zk57h25YsLQBX4I+BJgIzeke+jDFn565RoESbA7wKL2R8maRmPvGdayn8xcH7gfG5l/vLfWl/8rMmTecBxAVBsmyOaORaqwFh952e0R3n7RX42r+P/POsLZHa+nQOv9L/AJvmQYgh7QUUx2DXOXoBYoKyd2Tz65ZpDulZjo/ktAI/P9/qswj7k878PZIyzMGir9Y6aT971wHUnTEOERNogYVpaH/JPCbgbJjJ0wLXWnLABkgC880/+Oc9mCkLwdwKR9X7K4vQC7/9/W/EhOMP35pgKjOe1WivCYvS+Asi1Fr3rX6RGrXe9k+Yu/84vEQy8uBQ/w5/ZN8I+1B6NgzIdvDZLtue9TRrX6HJ7hcN+hFVq/tJO8h7SfXfgPwtLO2D4/fwZOrKEd75oDamPfjg+/FnzrTuWApbt1Ri8//sY1+HfP4C8HxjkzADj7wWk8/MuMOQkX4QFKhij/tf81XfZRQHtXhvlJex5QWGzHyaF677cnHT7nkB4zQU9h3aWbdM4E8CX/WE/Kij3w/XotQd6lgHQ/+Qf/5cjHR4UyVAn8GcZVYuWjyntSjfhDXjAEu2aL8oHE7TjhDCJjvFgC2gSes7Du+nHJpzGs1L/7RA31nThgYJAMAeEv+MXDTc/x9R5sk74bDIKafgIRtMxZOEedgyNdiruZByYfs1nM3rPd2GKJg/rdAqs2E23j/39XXMOZHDEGrZib36XxiTAiwA0kSBuHErX0mTh+2jxitGsaA/fQexWTTJFQb2F1hTVoZPMAzWfzX/zGRZhHrPWFeWUQReAp6gi+5n/s410hAUaaoNTSpwWpwyKwHa9r8BIGQYZUOrQ8loC0DKemgccS46XDLU+IxCeY0ewhM9WOgnbzWdSI5L9woI9HAf+W2lGNCZsJ8ePrIlIxEWP+XcDFcYBDfaR5pmi62IYa5G7VDB3OLJ5HXBRM46FWBs2/j63IUxkXMowUwe18XoPfN7Nn2MjAX+tHW2Y/BufZxqlY21oMbc1ZyTNoY2InxXorVQ3V7ypbIad78j7Kk3HGWjHLuBnvQwBbTp8hmO/uHsrLcy74ckuaE7qgMQ+03zi/dxaHBeIHLkDg9YM+0WHSl7D++vgwX7WgUeHN21o/JwFqjxRXwHkvEYbj1jN/Dz/zfvJbhjjb1ytVlFhfrZSpWxQANPTi/AFWCgpgGhsCjMzawiFJlAqtJGMTyM7OeeALaZRhsmGHSIzyZTqEAbNAWpVpu3m0e1zIwkjnXHpnbQN2YmggRhEi5OZIOIpmEPM1GvyUhplVrNv4d3OFqrNChKZpBWvo9QF211hfrax9SaxfinlDvzUuSIz1we0K0A+18PLJ6+wtfXWirJNTE9ghC56wybmlyZx7fplTExGMTHhwG+CtASM9l+U8PKvnuDLf/k3ePfmDRbm5nB56ZIxmsiIZeGcaqeBYCqMT3/vU6xdu2xFv95t7WD3zYGlbPsjPjz6+AEQGplOdDgesqJUZPzYvO11nRb4OPWO48JiY8VS2RioN2/exn/8n/ynWL8xaf5Ws0ymeMuKerFgWTwat8JnZO4xO+Ekl8erN1tWUOzB49t49JO7SGajKJyXQH+zVW1ZMcBSvoRyrohOtYXC2blpNZJ1zANitVwxdt3f/3f/PpY3FxFLh9HrA5WLBrrtAar5CraebuFgaxdz2RlEgyHkCud4+fYlLroXmFyaxh/92R/j8e9/ilGM4EYDvfYItVIdnWoXvVoXO6/emvzI8e4+Ir4AVheXTHdy0BmYXjjbEY4EsHf4DpVqAd120zSG6SBdubIJnz9gzK3dg0NzkiklQUBlIpNCo17F+ekpCud5xKMZTGWmMJmZQDqWMBa06Q1HwkhPT1gBwhv37mCFGp7JDKrFGgpnORzvnqCcL2HYJPgcQCgQdk4RbWssgPqgjovOBaYvTeHa7asmC9JpdRAcBHG+fw5fN4BkKGF9TdC53SSrO4BUNGkAxfHpEdqDDtJTWSuG2Bq1cfvhfaxeWcfcypLJi5SLFdROL1A6zXH6GIOv02wYGM9ABRm304uLmFlYwKUrGwZcEnCjJMEIfZydHqCYP8WL59+PC0ueGONuenJmvP+6Aqpu/6AT4IqaKBBFoJzzmU42i37SXi3MLxowTLtDm7G3/Q71Wg0LMzOuEJwfSMeTKBVyqNdrCEb9dt9gIIocGYEIYG1l08C+i1LFzi+Lc7NYWl5ALnduIBSZj2S4zMzMYTgKIZ2ZskAYAejV9cvWhnA0bLIFxdIpGrUanjz9Dm9fbyEUiFhhr9u3Htr6omzE67evUatXDNijPb9xg0W0plG5qBnAY4zK7KSxkPl3Ai2VatWYc6NBx2Qz2m0CWzm02g0c7h+Ydm4oHMTi3LxpQBOgj8SiuHXvHj7+0aeYnJ2z/pJjHyZTtlTBFjMXjk5Mm7NYKGBvZ8f2eLLXF9cWcfPOTdy6ewvLl1Yt5ZzxUWrmn52c49mT5zg5PMLU1LRJN/AsxhR7BkXe7rwxjWQWTOO9OMfrFxeIh/x25iMznXs9C9p9+umnuH33voGPAT+QLzXw4sULtOo1HJ8cYufdOwfS+UOYmpw1RiQzsXro497De7h9/zaCkQD6ow76I7J+XDZVPl/E9psdfPP1EwwHPifxRh3eqAt2cP9jHz/+6DGmph07mFkVFxcDA+afPn2K3OmZ2fMgmT1MiQ4ELVjD82U8mUIwHMGVa1fw2aePMTFBdi1szlVKVezv7OJg+xDffv2dScxQQoRziUHm8/y5AaecizwTrW9eNnIE12Kt2bBiVexHB8jw7DSBG9du4Patu8im0sYM77bbBr793d/9ncmSrKxeNgIIEdRGu45gNIQ/+pOf49ZHizZuwTQwqjnVpWEHqF30kDsr4/nT5/jtb75FJplxtVZGfgNxj8kiHnQxOc1CcSuYnZ22jA4yabneyUROGGM0bGAymeLJWMIC9BzbequBzqCLZCZhgYx4MmnMawZnua8Xcnn4hj6sra3h4aP7mJqZsfXHbJJCvohimZI3dKBgRRXnF+cxtzxtgSRmKrCvKsWSzf9+t4V0OmlgLQFRd05KoFxqoFwhkzxoGsOdTsWktAQoMZuIsgwsrsavcMBvcioEyc6oX1wsmAwP5w7PAcxS4vpMxljQtocB6zO0OwiGo3jw6CMsr67CT3FgBvlG3Gt66FuQ25FeUhNJzC9QyxyIBpklBVQvupaNQ/CREjJcy0+efY/X716hxeBtiM65z8Bn2iFX3DVgWQ4EDAkqkbDDsyMlsYyA43eZp/SpqEPO8eq0ughQkgE+C/BGKIXAYMTIMQg51vziv7lG+MX5R5tBRj7PGFyDRNKd5unI7A/tKs9nPB/SFtj5us97xE0nm/e6f/8jY9fHY2kX6KEGep72tY7z3KkB/ZTp4t5JvJZSRNlkFtev3sDGxjXTZk9EE/ac5jhjs9lu4cULFtlkPzmiFIOaBMDZzlQqi6tXbmJ1edXsEotDY9Q3ALZUrWL/+ATPnr9Gq9PHrZt3sLR0CSG/y2A0MDMZQShJKQ6g0qlg5/Qp9vO/AUIsJMlsnA58/q6B0QSI2R88L30gADngwwFHI1v7IzrxfsfwNU1YFrkeAzPma3ecfJ1ANRFH6BPz3/InBIIISCEQLWCSk4j/diQYB6SZ/xhgLYEPUpAObHSAEOWCnA/qGIQ8tBpw6nNgi4A0ng+5z6iN9Mc+tMGdIflcne+1d9v86lPiJPae4fuefe2R8SCDW34a70MZGeEVvF4FHgW4yId1YKoDqrzgj8Bf+TMiNvFnzhf50V6CDvtBIC5/LwDaS8oxjfD3OrYu6/DoSKkAACAASURBVJbPdX6E8xXZdgLO1LmmZrfAN17HsZbEgBdA9PrC/LvwAV7v5BvD72VANK7yNz+AeQ4w45d3LJwf73wr61tjJrOo5wcQWuCgQFQ+z7yhMWlLWBJ/p77XXNPvRDjzgmzed2f/qm22t45lSPhv9Yv8SJ1XdHYxEMwDSApg1noRbqW+4XMZoJN9Eo4iGRTiSXwnYTz82dbNmAmtMRaARwBaDGB+RtiJC5rQTjNLumH+J7PB2b+00QwcCCz3Bky0tgT22h40nks60yqw4wIITpJMc0h9zvcTcCkbLvDS9YELXPB5ArJ1nRcU5735d31GWAk/59afC4T9m/Ax3Y+fF24ozExjy+/CCoQrsN0KpAkf4/O9DPv3IOtY6on30bxlW2SzRarTc7xgvF3nAbQ1j9Q23ccIs/8GJrfZljEBktdwLGyfGJP2tOY0pzXXvFgf30tj7m2/MExey3t7SZFewJ01zdRuByy7wJ+bfx/Y/GyXCxA6fE5zSLaCRZitwPJYkkP9J2xZ4+61rzaW/8s//q9HvJiTXx1mi41R70zGOkXRHUWx3Iu6lDl+RtEEM5i+MbPXI8mhgm58CVckxzHdjHHZc8XmBEYJtNJk50TioYKDolQFPpPt0obD9nTaXWMZ8DqmkNWrDUt15ZMEEvN6OiunZ8cGUK9eWkY4wkrVQeRyTMEqOG3nccSJHcTPEOQTsMWOl0QE22GyB3FXqdfYfWN9bOlW24vyENb/IPYvg8rvvIfkNQgQ82DK8aCTqCJuYm/y3byRBG/fs80yNFxoahvvoxQR3psTkQaRh0m2kf9W4Ty+rzZnOepkDeh9NYmUUsHPKyLD99ZCEytbUVkdHrTZ8Jlewyj2qoBqgc0C3wnS8n2suM9YE433ZtoSUyV5mPb2Ja+VBg7vrSKPCmxIEoXvqIWpOcnDJJ/Pvub857saM2vgDk488NiGN3SGguOhCCv/roMJ5yr7h89gG2T8JA+hNDCBqewPRVKlkSxAV0ZeBkhAPO9Px1cMaKUNCsgW4CxGu4BZHYb4TLepOQaLWNbapLWRaN2xXzSXZCt4bwUNBEbzOuqAKrCig5TGVQEHVadln2iO6PDpNYraqAQq61BBp5AAEtsutoiMMA/n2rhsboy1i9wG7pjcwwEB8hASySwy2Xnk83VEE9NYWryGRpO2JIt4YhqJuCuSxftQl5UprOGw3xw8yjtY8aIqC0zSWXH2gPwUymBMzWYwM+eA6wad9hjQoWxDu49sIohQF6iXYewsMqrobJMtRlaSsZanM6b1uL4xi2gcYNyrWusbeOsfhjCoDzHs+FE+LmH/7SEalZaxMtITcfR8LcQnQ7jz8AbiWZiTOqK/0AeaBeD0bQHf/eXXePbl97go5DHq9bG2vGRBFgJ91J28aFUxt7aCP/iTX2Lz+ppJg5yeF62Y37dff2Ng6NLCnM0dOtgEm/yRANqDFpLZBBZWFzG/Mm8F+2ZmpgykZEHYF09f4C//9V8jmZnFv/Nn/xCP7ixRThDdCzrMNQMbjgvHSE1lMLM4jzhZs72RAbw7r6gdvOeCapemsH+4j++++86YxRZZJ/DdpfbsPNZWVu33g/bAClTtbx9aIcaJxBT+7X/4Z7h+/xqOczmzt1Zgqt0xIKJcoKwBwUky1xOmd/n27RbKpYIFBO/fv4uN65dR69fQJYPOZFci2Fi7gsnslLHWj/f3cHx4hEqxYCA23z2EoLH0Qv4wLipFnJcPUWkUMWRF9noD/VEb05lpTGS4DwxxUa46llcgZCxLFnjjgZQFB/MsjBShfucUZcStKGE2kUEhV7B1SgbxytolTM/OYHVtzRiFZOnXKd1Srhpoi/bImOFkrBXLBeyf7KFcL6M76lkRNiLDlE7gwWPQ61thzbOjE2M83719DxF/zAp+kQnKvp+cyKBWr+PwaB/tXhuhWBThVAyVVgMfffoJrtyiRMyEaQrvbe+gV2vi4O02yud5TGUyQNel7pIp1x2OMDE3h5WNy1i9chmpiRT6voGBgizCE2axxqM9fP3rv8P22x1c5MtEP0yfM5lIWbojA9xpzuf+wBj361c2MDkzaWPLNPJvf8N500fMF0LYH8XmpQ2sr6452a5GDS9ePcdp/tQO+ywmRgmm6UwGtYuKFW0bjNoI+AOm4+wKlA0wOzNvbaAuMufS5bV1DIY9k56pkpVKQJZBTKaWx7IGbASCUdN1vnLtFi5f3jR2MYGg3Pkpzs6Orejk65ev0Kw1MD+7ZBrAlHCgjTk6P8art1sIhsO4tLFp+qhkGJs+b5XgY8NkKgg28X+CpqVKyexmlv3UaVpxTzJMX71+OdZpbRjQtLqyYnsYi8tFuN4WFvCLP/4jrG1susNyyDnUZAjWLmp4/t1zAxRTDOBWK9jZ3cbB8R4mpjK4cf8Grt+7iZsP7mJqLoNWB+i1gGala+93sneA/MkZKsWyMXBn5+eQSGXgCzOFHYimYlas1Qqq1So4Oz1Fp1pHOV+0+dy4qGFmahb37ty39+fZru8b4SyXQ6GcN8dx9+0bFPO0dV2TXSDDnoEZOnoEt8mA39hYN5tLTfamFZvsW8FWA7eoxz9O8ydwxb2EoBxBGoKqP/3pz8CYS4DZvANXmDZ3OrCx4Hx7/vQZiiXVI0kaiEngj3M1nkwbC/rTzz/F9asEfx24y+BO7eIC21tvcLx3iG+++t7Au/nZeaSttoTbDzgPjCEe9Nn737l/1zS3WUPApLJMz3WEftc5xbFwzAp+yvkkWCVHmvaGZ5T5uQUr/sriiMxKePzZJ7j76CZCEUpiEVCk7EMfDe7DgaAFDVnAj2A5z0g8OxB0IPB4eHxsTOTF5RXLEuCzMWB9BJeOXixSqqZqZ61kLImVpRVkkil0egObo+VaFY1OE0urS9i8fs1Yu9RcZrFZvh+Zr5SQuHblKh4+/MjORqFg2M5Hp+c5nOXPrJ8iyZgFQFbXVjC3PGlSMq36wJ59dnSMna23ODs+Qq1SwsLCnAG0dgYZUWu8gvNcydbr7Pw8ImHq5/eNDZzP5eAfjQxUJ1JEGYVur2MFG2mHCqUiTs7OMDu/gMmZabNLoajf7Hi3O3RB1raTEYrHMqbxzTncGzAIH0M4Ghn7K2FEYglkuTfOzSGRYNFBJwHVrAI1SmD1uhao63XqyBXPLfBSLOeMbaozEiVBBoMOwvGw1WOgPeK6YsFQ2kf6Q2/fUn++Y2cdAs12ro44H4KyJ2EEkEww2ytugDoDXjw7ENgLMqI4ot/jsl0N7G3w31ErGsyCfpSUYUCExeQvqGdeylnBQOra0+7wLEOwmvbAgrYhV6dkeXkN16/dxCQ1lyOOxd5o1m1tku1NMhEDL3wuz4msncD5zODd8tIlbKxv2vynRI8BGGR2XxSxs/POAOiD/SNU6g0EgiE706kWEZ89PztnviP9NQKrLMjabvew9WYHO8xWC4Zx584965doOG4/8x1pv6KZEPzRIUrNc+yePsWzrb9EFwWkkxGM0EGrfYFwxGdBAs4raeoSeNSZmHaX51sjexDxp4iT9pOIAwCdDA+Z2y5dn/cy1v1YZ5jF27kX0HYLNBbYSr/AsiX4HMu2G5NKjJHnyDrGMPRIe6htIpmo7g8zRwWGOL/DBSSYbSN/k2d3+TjMnJR/KBzC2tN39adE5JGf4ACQD1nQ8nUEeLl3IcHMgaT8+gDoO4kTO9eP6xAI2OR9DciinbQaOk5ihnbKC8aK0CJgmedIAWEiNsl/EhDEvwsYEpijdorIY+vLw650/cu20+fkGYn94UBABSkEKAos4mcEfgvw5d/kpxqINGamvycOjQP06hf5pyI1CZQWgJpMZ94zs9kOAbt8Nt9NYBzvL0zBC2wTb9G4akzVFgGbmpf6u95Z80p4ip6pd/QCdl5QVOCymwsf5AYcfkHw0sl+CUf48Hz3TsoS0RgKAFcwx80zR2Tj3sd2C6RngJVzRhnilELz+uMCgF0AxGl0c+2yK/kzx59tdkxzFl39kH3gxsxha3pHEbs+EBWdJIbmCPtfILDmskBeNxddVopwDeFPIhNSOky4jjeAwL4QfuYFRtWX6kfZI/6sNrtAhgvAiBgovEHgqQBdtlFjJdDT7MaYJa1xd6nHHwoUKuBE6T5dz/YLz+K1+v172zQm0SnAY7ZnHOQQbql+EmgsW+FdX5rXNgYB9466XpiF3sWwwzHRQ+tWz+d3rTm9j3f+8F4/xFV+uEYtWD4OtqntCrIJE1Nf87vX7gqo5ueJgXA+cr7r81p//Iz6gfuY7Svjeev7X/+H/8YAaEUq2GAaGx6crIJ5Nvs+vUMbhgAfgZy6uUVNTBiOBxFHeVexO96HmzcP7TJG7Azq0nkb6KWLu0nqAF9+CYQWAG0dx2R5HjBkMOLjYhXVmi0038gxW7lodXjiO+qePKjTUJBFSvDHq7WsxWIg81iOg30jFraBqDFXPI/XKvXfAXsfKsnaQPKgMk5PcO1x4ufajPhO/B37if3OttN51aapKKg2rPcLaBzhEADM6wRAarIIhDWm8pilbqmLYwCV7eABnu8u4FQGgod4PVNtlfEUgMs2Gug4jsJ7QUTe2+bTOELqBSllXKwfx+lX/LdAfjoOvJ5t4D15Dy0GtoEHqJAZ3A8HMPa1dOZ0+PwhC9kdWtwhQG3gtXwWnUHNAQKk7DNj4JTdwSIZjzuG/li3zrtof2hE1Zdi4LJdkjxRdgDHiu+u8eAzlF6jOc32sn2KxqlYIX8vfXStDwHqfGfOR4G2PzTUiqJls+n3TGVFYsU4lqHzGkd+zgu4K/jE33sPNgTbtFmwX7W58bNsvw5Hckz43nq+9zDI34ntrbUgNo0bQ7cBE0gXcM7vZOHyGaYHyOKpTKMcF7RRv9Jj8gciiMRTiEWyODmvIBGfw9rGXfS6YQSCaUxMziMRZyFUApssKhVAJBpwRWLIpGLBT9MB7qBUrNiBgSACQaZ6u4r1jUtITEQRz8YwpB6zcTdHjnHX6iI2pG4u2QuUSxniolQ2xhLZMEyT3bhyyTSBF1aTpptbvgAKLCTY7MI39KNRamDY6GFQG6HfGKJ8WsbZySkCUT/mV6cxuZzBlVtryM6EwbNEqwYMm0Pk9nMoHhZw/PoIh1v7GHV6KOfP0KrVMJFNIxwNoN5pYhQKYHJhDj/+/Z8ZeMgMAaaMU5f67etXpqmbikUN1CRIYZI6nRYq7Qqi2Rg+/4Of4PFPHuPK9WljXzNVm+em+kUT333/HE+ev8XqygYWJmaRCEQNjCDbmEyh9FwGqzcvIzYRRZgxnw4Q6gDV0z62vnqF4/1DHJwd4+32Gzx58p2lmsfjUUzOTGBtbQUPP36IX/7iF6Z9XS838Ju//i1+9a++RPmshGQwhXsPHyGcjmHnYN+AZeofZyezJrWSmZrE9Pw0/K4akDHCCEz89m9/DXT7uHZp0zJtzirnBorOzC6YrvXm1ZvmmFphohKZzXUUCIxcVNCuNzDq8tAYQL/Vx3khh2Csh9RE3CLhlAcoFYqWFhWjjEs8aewrzjEyGOlAT89Mmt0rFPJodFpITE8gnckas5rgdghhYzj32n1rRzadtJR+MjNZEIprhdk+ZHaRCV4vVs2+Ts/NotGpW5r2/skB6s06ovEIoomoyQ75qew7IrYVxOnxKdq1Bq5duYnF2RXTFKfNIihMe0KgliAE06Cp7UqwOXdxgdsP7uHjzz+3on+1egMnx0fwd7p4+/KFFb7MxJPGFuf86PVHCMcTWF5bx9TSPGZXlhCfSFogh/IUnJ/RSBC1WgHPvvsWz759ip2tbXTqbcsCSMSTzgEPhpCcyCCZzWDj+lVcv33DxpgM+p13O/jqb78yqZdBvYN+o49r65vYWL1sn63UK9g52sf2wY4VdmNAiAB0lMG6RssCKbVaGYNhH5HwOEtryECwkwTguHEesJCX7TmjPiqNugEdnKtMXc+wgGhmErEY2YVpXFq9jJVL67bHMF2ZwfTtt29wtHdg7HZqCtcv6rh9846BHOznYvUCByenSE1kcfXmLVxaX0Mmm0W1UsFFvmja2pQsoeWhVAPlOhIpV4iPusJkblOHnkUBWRiRerlkFDPIsbK4ghELKVcbtg5GPh/Wr2xibfOKvRf3XzpFLEBJRvu7rXcGQs1MZC049fr1KwO+MtMZ3HxwE7cf38Pl65umoU90tZIfoXh2gfLZuYH6nYua2a+zs3P4yfph6n82hZX1NVy7fR3Ts0n0aG9brggrGfinh0conRZQLV4gGoxbgbkoGZbMhEonUWvXDdSic9ZlYbY2NaebVtSt2epzOZu+uQACyoWwODTHKJVOOz3ZIEz2gUUfOf8ISHM/InBvxQ8bLQOEHz58iFiYQA2ll8h+dtIv1BN//fqlgdDcONgWH/+nHNNogFaHe9kAk1Mzdo8b1y+bvAlBxYtCA/VKBYe7ezjY3sNXv/othn0f5qZnTCrCNMhHPRwcHiJXLlqx1rmFWdz/+JH97TzHedqw9TvsjwyopZ01BzsUfp9daESHcREaAx4iYUxOTiORSqHSrKNYLuHGzVu4de+u2UWy5qlRTdk7yi1xzTB74fT4yDTXSQDhnsuzDVm7h0dn8PtDuHPvEW7euGuSCINW3bTNeV7Z3t61wq/MhOH6YRAuGXfFm8nuHwZ8GAV9Bh5vXN8E8a9Oy2U17u7t4dnzJzg6OLQAzL3bd8bAJguG94zo0u730PcNkZ5J4/rNm9i4PodA1Ka1ZQRRhonPf/79d9h588bs8UQ6hXQm6Ygb/SEaza6xkEPhuDHsJyZTlhlBtv/R7j767Q4SzLyMRREhO7/TwACs0UAd5gZOzikNMTIQ/sad2+gN2jg6PTFJP4Krw4Ef3VYPE9kZA1nZb/Vm27TPmRFDMJD68PRbNq5ewbUb143ZTvY6g6csQthu1mzfqVWLODp4h2arglaPxaJhWVyORcqMTifDQbAyOzVhgVWCHdzXyuWiEWpYPNVIEwZ+uM9yTBnEYDHd2ck5zE3PWSYB148RNvLnpnffaFYQCjoghWc4nhVZr4Ks+iubN8zWTWYmDQRjkIwM5sOjPStUaXraA5fFFosnLcDFzC8CuolUEpdW1nDt6i2srlAux4FyrsDpGV5uvcbOLt+7hUw6bXso2zWRzmJ9fQNrq+tYWVq1VLQeZVvoyA+6KJaL2Nnbxvberlsv/gDmFlYwYjYYt23LNuA5F5icylpA3c7kwwAGfb/JslAHnU44i1CSJR3wh22uhIIxxNJxhFJ+BGIjtAZl5C/e4Jvnf4FCZReRqA+JJIsQ0k53jdVMn5V7tYG6BgI7EMr8SQOemUnnGMecwwIv7fs4hZ/BdweqOI1mga0hAwUcyMyghBfk8AJYLLJl5/gxAE4A2n7m2XlMJJM/L6DJQFyTPfEZI9sL2Bhzmy8yBic7vZ61icUE+d2BxV0X7GaAM8paCATSP4DUAmUcHuHO+QKv5EcKnNHf+P4CX9huL8Co7FvOc3umJ+OS3qW1b6zRLGBYIIpbS9JTdrJeAn3YL17SnGyh7m/+5hho5jsJSBYxTMQz+VXykwVs852pKS+gmu8lP1v+lsZSYLACBQLBGEBW0EDAq0As73wRuCqSmcaUmZr8N8dcBCY+w80rF2QQVuH8L8fqFuhlmWljwNcLEHqvFbgnoJbfdV9+p4/H7zwzsb8FaMunl5+v9/L66bYP+1wBaQdauoLS6nM9R+Abr+V7cT5prooFrz7h7+nPufFzMpr8G9vJQJr8V5uPTGMdf/Eavauep7F1z3RsV9lS+1nraTxPpR0t31v3/EB0c+tL610SIexvLy6leeLAbjee3n7UmPLzCtrwvURw5LvrcwKTNQd/GBjQXBQmw3srAKJ28Nkad+EA/J3muda5F4QWDuXs3+/qegu3YVBea9g7L7S+eV/vvifglENm+9k4KKZ26u98tgWwxgx73VufE2bK87f6UuvCe603ICb7yM96gWCtX35O80YAvEiHmvvqH40Ng8laVz8cY+96U59rPvFvwvx4L9k82V13vvggIfJ+zVrl2nEQkhny/+Qf/Vcj3lxsYr6MFSQb65RRR483FTtTC4ITnb+XTICMOg+5ZjwsTcgBQDTKnJgu7czpD2phU/OOP3vTEKTR5MBLB4jzf042yU/w5a24mRV7cLIIBuZFmCqVsgMSo5E8SPEzBA7dAnGaVibV0WhYRXXpPlsaYKVihoxOOa8TLV6T8EOqhTNATPHis7nIxOR1G6MT536/CbHS95hi741EK4rAPhBYyPYIFHZAq4s8eBnEGnB+RsxeXkPgm8+UlIIVehyDutq4+HeB0TI87EuOE9/THIYxM5uf94KEvF4AsdI3+Dv2Je/L6wUy63Ni0VvEdaz/JYNqfchigmOGqQ41HG+vlq83FYL3UVSfacTUqnMgZMzazj7xyljw/ryfpQ12XGCFbeN9ZNjYt8bCDzgpD96f78H5z/vlxiwbgg8WTRxrrvEaGb8fGmhtigSy+TcB0Hyu92DCd1M/y/BpvWkj4TWSoWF7tGmzzYrasS10IghK8/3pmCmooDmn8dOBQhFgrR8+X/IteoYMjbTYf3hQk9GRkWHf0anQGufvFUDRvPIC1grweI0bP6s+4PzVs/k+slW2obOAVKNhciz8Pecwx3J2zq1fpoYwkMM0Z3dAdwwRBq5sMwhEEAwn4PdFcZqrIpVcwua1BwgFM/AH6HzOOADa0uiAMJmXJFyPCKb2TDNy0PdZxfNGnVkZSXM8CuUCSuUcUhlXuHB+cRaRZBTtQc8q3LO4VrPWRIDBzx6LsrjCDSxUxzR95wQWEE+Esby+jKnZGXP6O70h2p2BfWf0OX+SQ7tGAc4REsEk/IMASrkiqrWyyQOkqAF9aQ5zi5PGSqcUBUG6rRfvkDs4x7A1wPnhMbLJlIHPT7/+Gn4fbWragNV4KmkA4Cc/+RyXr14jqQ1MVd3fO7T5lU4krejYRblsa6ZaqxlwV+vWkZxK4ic//wKffPEJ4mk/QjGXCsuwMfeJo/0yfvOrb5E/yaNBx20UsNRrSjcsX17Gpz//MdILE4hkySAD+lQjaQD98ghvv3uDracvzEFmcSsCOyyUx6JKZMh99sXn+OJnP8HNmzeQTQPtC+DZ11v4qz//K+y+3EXcnzBnNBiNGGNqZ38bQ/8IK5dXcO3uNdx8dA+bN64gnmaK4ciAm8JpDv/s//ynONjaMaCyWatj+2AbjXbDpBNu3ruDiakpy5lncamRb4R0KmbF3qqlC+QIrO2fmUxIp9438HB+bRY/+emPcGl1FYWzU2y9eIEnX39rxe8yqYyxqWkHyYS2wEoyYcAOne3UZBp3Hj80UGhuahbdZhcHb/bx21//1gBdridqAhNI4vqxgFo4Ys6kgZnNjoG9lu0xQdrmEMWLAvYO93GWO4XP7zfAm/YyEUsaGETWGEEe6nqvLF7C+uqmFcOkbSXrLR6PYX5hFpmJNE5ypwachOJR7B4eIRyP4fOf/gyzi/NWCJJM1G61htP9fRTPCkjF4ogExgzxcBRTc3OYW1pFksDv3AximQRClHhJxhBPRRCNkO1Xxc7bN/j611/hu6++sSJk01kHDJi0RsCH7PQULl/dxN2HD7ByedkyCSgHlzsrYOu713jy26e4OC+hVqhhaWYeS3MMOqVQbdVQ77YMkG/1WsaGnJ2bseAj5VJajQYOd3ZQLjk2MZmX2VQW9aorjMo96fj42LRNY6y2PiLY2TMAutKoIeQLIJueQCqVMd14+ELGgqb0ANP/KTFGm0O9772dXZMTo1QKsw/m5xewvrZhoDHvWaxUMTU3b+Agme8EQSrlkjE6Xzx7gspFAcEALMviolpCOpsyoI5SNRw7Lksy08nkjiUSIEOOn08n0vauBLMJtpJAwDPcxOy0BTVoS9PpLKLBKOrVphVxSyczppvOs9f29ltEkxFMzmYxtzyHm/dv48qd64jyWELGphXFzON0/8CCGhQvYLCXhfBq1EaOxaxddymN8eiOMW/PLTuhZs6Xb+BDpXCB5kUdxbM8Sqcl9FiQORi2tRIiCEq72W1YwbrVlUXT4yYAzXXw+s0ujo/OzX5zL6nVnNwaC5ZSjobrhiDPKDjC8qUF3Lx3C0sr8xgXT0et1kY+V0ShUETIHzCZHK4VzgeRMLh/Uirl8PDA+p+arWQ+E0IakK/h96Hd6OLk5Ayzs/O4df0mHty7h1SCBW67/x9db9IjV5pliR0b3czczNzcfJ6dpHOegmQMGREZQ2Zk1qCuUgNVCwkSJEDQD9BCgrTqhYZe9UIQWpCghVZCLwRBi1qo1d3oqsqaIrKyIjMYwZl0+jyZuds8z8K53zvuLyiJAOGkub33vvcN9/vuueeei2qxgF67bfZj69WmBVtCgagVQWPAjRIPLL74euutBe+4zm7cuomPfvoJ5ucWzV5zDLlfFs9KePr0KVp1FwgeCwXtzKBsK78jZQXsEEI6Q4Z4CMVKGdeuX8f169ftnFQonKHVrjjmaZ6SDE6aoVap2F7DOcw/5oAHgsjnCkiOZ/DZFz/HvbsPkYyHbAxGfaDT7uDN67fYfPnKgiyUdOFcZyCbdoUa9Dyrx9Pjpot8+fqSscxrFUdwOC3k8eLFM/zw+HuzZ5fX181mFgsFe0YynTJW+9h4DNNLs7h15zZWr4xbMcNWC2iU+6aLxXoBTx5/jxc/PEHueN/s51jcBf8DJNcwUyI+brI5ToPaZW8y0PPmxXMD4lPxuAVgxsfHTE6BYEW11TBbSAmpXLmIK5eu2vgwiLi59Rb7u/tmB8bHUiavtbiwiqXFVVSrTbTaXSdrdHKMMoP3oQCWV1fw3sOHphPNs9TRwaEVY6XkR4CBrlIOJ7lDnJ0eoD9oWuFWMvqtQC1lHCKOFGDa2d2OabQzIMXzIGUwGDwlCHx8fGTnK9YH8ANzZKlPJNNYWVjB6tIqVpbXXRHvTge7ezumjUdTbAAAIABJREFUd08QmkEv+ornad59aimnsXHluoHILNJn2XJ9FpnPWZ0IFpdl1qHOnQSYhyQaDIH4WNLmowOgb2B1dd2T7yNQ37DipE+ePbH7MIBECaE4g4HMvKXcWjaLpcUVXFq7jDjZ5R4DkPbkJH+Cnb1t5AtnxjifzM5gamYBA/PdyH5t2PmShWEJeE9mWSA5Yxr7kTCzQUdot1hEcIjF+QWTueHZMDrGAuYJA6CD8RECYwOMwk1U2wd4sfW3OMg9AwI9JFMRBII8H7YxHLmaMGTuCYAW0GvgndVkGFpWggMsLrSVzZ+KusxGFhd1QJnT9+aZwAJtpqvuQBRKzAi8EHAhkCDgZen6AWi2Q6xjO855DD7el8xna2/H+Sjy9y7ALddenr7ND5dP6IEVfCeBM3Y+p3qH1W5wMp1kZMr/c37URWa0/Ev5kuovF3R3789n+wFSgccCUdhe+Zr0oQjU8xoyoJUl7r+PQBq/r+tnwrK/5Z8L2BTQJH9JYKx8TgHQ+r/AUAFz8pF5Hd9LoBb7m8+WvyW/X/1g4+OBt8ITeB6U36q+8QP8fnzCxsHDIkSK4oALuBJI5Q9MaG78aEyNCe/+uliEC6YIL9G8eRcYFPAmn1vv7Zeg5NjJb/VjMHo34VTyTWnvRGpzvrdrh5i5AtH1bC/mcg4aM0tN48d7079kGzgOPLfzTOGY0E7ugkQS9b0Bj6GLgpLy9Xkf4U0CnQXO83d6f7aNmSnqB95XshwCGvWe/3/tJ8HTD7LzvTVP3Hy7YL0KIBZA6sBWF3zg7xTA94Pl/iCK2uknXxpxxZtTAoW1TlzgJ3bOmOX9+R2uS2eDLtQKpKCgQIiAfD7TteeC6S18SoE1YTGaqz8KhHlZCP4+0Xw13MvD9ASiq280hu+2g//X3Lc1MbhgfvvXiM5h7D+9pwJ8mgN6pt6Z78q2C7zn//mOwh2NBCOJVE9Sh3uv2qM5JkD8Ys44JrWwKZt3Xg079Z3Wl7BcAtD6npuXF0EjA8OJGnAf+x//m/9iZExhTyuRN+TDWNCEF7n0E1fIR+xftyi8whGevogYwtx42BgWr5BRZloUG2bAsqcFJtCMaXQCKNlgXiMtWz6TE4fX0siwc3WQ4e+MtVunjpFLZ7UNm5V1ScH3GJg81PBzFgVxguQOFCZAxvejPpzkEKQ1xwM5gUf+8bNndQBzG7pLxyGQpM1VYLDem9cKbCTDTSCzgGIuLoF5WlA6CGgS+aOp2ix5T0up9CaCgEleq+gYf690IfaNUpME6mlhqD/5uTY8vacMjiaZNmfOFQUF2EcqrkeDy+/QafOzrdle3p/XaENTJJ6f23h5QK6MM/uK99NGJ2YvF9TF3y6iES6qC50vAbUCWvlOHEu+kxUnyedtrkuuQguJ9zQAO+3Y9DxocvwYiODBmsxUOnBKeRHTX7pNMg5qm8ZTQRP1twI82lh4nQoB+sFmfp/Pkz6y2Nz+w4fGX/OR1yt4wus5nx1I6xjiAqH5f4HvPFTrd2I2q8ChZEM4RvwOAyO8h6Jy2uB1gGG/yuARYJThMYPjGTwd/rTpqWCogfqendH3+a4cA/7lc/l7FaLkmDjDS8C2bo4g312A+9y804FlhJN64mQ88g8dC4uUW6oIeUlBhIIxjAIxVBt9pFPLuHr1PaQnFjA2NolINIVolNpcIdNspgQHgZxOp4tmndXmB5aKSnkISiaQ6ULwhgA0+5Y6v812Dd1hxxh01IeOjScM3KMOJYucMRWcmo7LS0vm0ISp7dxq4PjkwNiD4+MJA/F42Ke+YDAcYdkeHOeoz9jA/Mw8VmeXMR5J0o/BsDdEiVqW+7solE8ttbzfdxtZYiyORMTJJjDl2A63/T5WFxfQbzbxF//mX6NixV/jprVK5ijBphu3b2FxdQ2DAA9MsMKJHAs6WgShu54mWLFUMuZriUzKMeCrP/oFPvj4Q7T6LUxMsh+dwz/ojXC0d4i3z99g89kb5A5PMGj3bWMiY3V5Yw2f/cGXSC9mEJsIGABNsKGea6F2UsHByz2c7h3iaG8Pudyxsa/r7SbqvRYW15fx068+xwcffYCN66uUIDb2dDXfx7e/+g2+/+YxooOwsbc4r84KBbx8+xJntTMsXlvGT37+Me58dB9zK1kMzEkD+m1gPAI8+4cj/Povv0agObRieQwynBYLmF1cwM337mB8MoVmv43IeAgLS9T+nce0Fdvq4WjnAN//5jF23uyieFK2NfXhlx/jp59/iktrGSvoldvL41d//hf4u1/9tckSLC0sO2C/UjcWH8EkAoT0zO48uIv/4D/9j7G+voQASySwkOJeG49/+xh///U3eP7kqa1ZOve0kRZkG3NFdFt1tzcRPOwPh6YbS4AnGAmZFMfeHovHMViXMKYiJSWoecmienvbOzg6PMR0dhoLMyvotrvGyKbzyXlNoGMiO4las45Gp2F61EfHOSuqeOPOHSwuL7nCfb0eKpQHKJbRKFeRGIshPZ4yeQFqtU5mpzG3sors/Cwm5mfMgY+lYgaejsUDBmAe7O4gd3SIx9/+Fo+/fWwMRIIadgCkzvx4wubv/UcPcffhPWSmM4iM0YEHmuU+tp/t4e9/9WsUjs/QqTAgxEKzKZO3YLEzZh3U+w2MgiOsXV7H5Y0r1oeWMZXL4+3LN9h6/QbdZhsfPHqEa5euWOCbesgEGZ8/f47TcsHWPBnQlLEwOYFKxewEA5m2h4SprUbh/LABNNTHZb8zQkAW9Pbbtwbur62sGRhCR4bOUio9YTrCBCBn5xdx96GTn6B9pewD2c+UneD1zNzITjlgmBka3BcZ9DnOO7bx7NIC1i9fMmkBto2gFgsKElAkAH3KmhyjkYHQBCAp28J9lBIw0SA1xJsYdgamwc3Ua7PdrSpiiRhSEwkks0ls3LhqmuIMRtEOdOvA/vY+tl9vmla7MXDDERTZhxUyN/uITSTx3vuPcPPeLVecsVM3hh0B38BghEGnj169Y+zV109Z0PPE5jQB6BHvNz6G8VQM9x/cx62bVzGZGbPAC0mEx8clvHm9hfzxmRWNJIgeDceRTmVsz6IkF9nvrV4dU/NZ3H90B2tXFs0eBcdc+1nkncXtjo+ObL8lqMd155hGBM56Jm9Crfh4MoFE0p2nw/EIEIuAQC+lk549eWFMz0url/Dhgw+QHg+jVWtboGvY6+JwZw/Pf3iGN682zYY7mbExW7sEy3cP9nFWPjPd4J//4iv85NNPTGc7GAYatSEODo5MEuh3v3tsjg+L/zVqFScFk0iYPTIQo+9YiQmT93DMPGN093q45jHfuc+SrdrqMsOIRZhcZqNln5EFPK57ukAvEftqpYbMxCw+++mXuH33ARIxZkyyeCGZzG1jvb968dKCIgzIMkOAf8nSbbTqZvNS2QlcvXUN127dAImK9bpLQS9Viia78OtvvjHpmpvXblp79nb2bY/keWFpbdWCUZR2Wbm8iuxc2hjonc4AtUoNvVYbhZM8nj97ir2tt6gUC2CNEx5dqH9ODejImNvDl1cvYWll2XwH+hoMGP7w2++w9fK1MexTyTjG4xxnmEyOMZjJIifzHMDtu/cMSG/122CBTRZtpCZxMpG2grAbl5hhsIhGi7rQQ8sUpX50rdFCs9fC5FQW9967h+s3b9ocZZHLvZ0thv0dM7xZRqmcR6NBJjHP3S0raNohc492yBtz2UpmyUwxABVxfgoBWY7l4eGBna+oFWnnKU9rlpFoMooXZ5exvLCMleVV6wv+YTFOSvkcHOyhWiuavjTnF4Fg2jnat4X5ZavvwroFxpLFADw77O/tGZudAW2ed8w2xuJ2xrKskTHKYaRMjuralQ0L1nEN0N6TYb53sI9nL14gl3N+H59ha5HZErWGycKwEOjS0orZKGYdOHJIFYfHR2YLmbUzPTWD6bl5pNJZY0pzfpMYUK1VcHx8iHqjbOcySYSEQwkEGfAcOGc9m5k0jf9ohDo6IWNCc/8KJYIIxHpAuING/xi7x79Dqb6HXr9uwPNg2ELAChESLCVRiPKOrticgAH2FZnqBgh4BErOUZ2t+dO0yCkDGHe1eSiDImDUfCpPeoJ+PAMQ7/plAiX6HomKzE0HErozPoEn82k8fVY+w3zWiKfX6gHQ8lEugBFHTGMxYHsfj4088Bi0BKA5z86BjYED0AlAOz/WgVC0P04K8iJdX8CQwDsBvY7M4khsflDE7Lunz83v+oEoAUUk0rFvyJTlWZHf9xPoBFQKDPKDqLyOz1SdHT1P/pKANj5XhCh9JlCP1wgQ0+/kAzrgzv2efwy38ZinAloFHAkQEyil+9J2aV7xO/LZNJck1yAsQOAu22z94dRPfgQIvgvo6V7yifl9+fyO1X+ht+0HIf3AmB+c8/uTbk5eFD30g3P8nfxc9Z3mhN6Z60jBVwGVLuDgtNTVj2oj8SMBcy4w8OOMYAZEJL3pMBon0SlcQ9rdwncYQBLwJ+xAa4nfcSCvq7WkrHr6A/qMGf78ncaNgTHNac03N0LeNuwFndRv9J81Zx3g7AItfH9ez/e7eHc3Tvwe5xXXAc+ifrxIYya8Q36+QFTNdbXNMJV38AH1L39q3qpPRGBTv/C+nIcirfJzZeirH9wY/nitCxAlPqB30rwUUCucwz8P9V5qmwBo/1zRd3gffe760oHNutbWoFeEUMDwud3xxpT9zHfWGPB6tkdkVH8wQO2XfdDvNFfYHu0BsscMJPttl//9NC58NsdabdB3+JneUWPGvneBQBdwUcaE+ls2OhjwpD/+t//hvx1xoUhf9/wgOnDGkzfWAZUNkl4wNzQZEXcQdkL7TJ1hh9Fw2waYSPxIQ5g6hUpBMPCR7BQP/FQEU5EUF3VwaTlkALAjZfgUJayUq9bOWNxpfcmAccNyiL07oHLD5SQ1NQwvksdBoLOoARW7mc/lYYrP4P0IRiq6JxCY1/D7TIuT0TOAxzvI8zNp21o/eFR3LQ72AQ/F/L8/AikDz7bJCPA99Hxj1viiGuorRUEE/Ars5v35fBXh47WS2+B92QbeQ1FlvZ82EUkY8H78jH3MnwJLuUFJIoHfVcFDA9I8HR4ZCzGT+VMGVYubz1U/OMPudHoVLWMbtRFrofGwUq9V0Ok4lrg2Qh44LS2VzOV83g6JHE9+xzR2T09dkMQT/ddGxZ90WgWysu/4x1jQbQfQ0yMzYNbTKtPcUZSTc0CLnNfqMCVDyfeQBrUMnMZGm4SibewPzj1/ZNy/WcvA6gCiA5Y0uDWmGisdzHgP9TWdNbaR7Ze0DPuKn1nE1vvLtvG+Lohzoe8lAN+tNReYcevfsfFlDBUZ4//1ueasjK/G1TGVnUyN+lOBGemic0xlUBXhk1Fmf4idwg2fAbBSxdkJ7vfOGSLgw1R/BqGjCIZZLCGJdHoJi8vXMDd/GcnkLEJB0nYvNm8qMjDoTK3EWrVsmrgE5RJjLJDTt/RzY++Xy3boJ7vk+asnyOePLDtjhICx5Jg+S81EzkX2TXZiCjevX8fczKwdtlmULpc/wubma9RbTje/Wmtgd//A2H0T6awVVaKu7YMHj/DV5x+DhLPTfVeI7/T4FE8f/2Dvzv7gT657gjZ8/4WFJQRZPT0dM2bg0vwcSrkc/uov/hxnLBbVbRu7JsqgQDSCialJpDNZSyels9pquoIJGxsbxoSkNAPHnUGevcM9vNneNE3Sj7/8GH/wj/+RPYupyDyQ8V3YVzuvN3G0uYXCwYlJZHTajKyGkJ2dwVgmiesP7+DagxtITcNAlNNcH7V8GeXDAo7f7KNVqqKaP8X+3o7Z4RYPg6MuZtcW8fkvf467D+5hcXna9DGDfaBxCrz89g1efPsMgdYIwe4QqVja9oRc+QQH5SNklifx/s8/xM0P7yExHcQwzDUMnB4BoxZQ3C9g84c3GNX7xtqlNELu9ATR8Tg27lzF0tVVDGNAPBPD1VsbyE6nkZmAaTSz4OTm09d4/t1zvH62CRbI+eU//kNcvnIF2YkkkjFg0AJe/vADfvPN19h88co0wiiBQLmABkEaAr2RqIFDn/38c/yH/8l/hORECCS5Nco9oDMyRugP3z3G119/jcRY1Nj0dLA5HwlQ2JpuNNEbjpCZnER4zNlWA52S42a/CECTXZxOpTE7NW1yHtlJFoWL4/jgEHs7uzbvx8IxTKQyBtKRncQ699V62dKihyFGoYA2HSNqkvZ7VljQAl6JuGNjtzrGDi8XiwY+Ls4sWAYBWWfUXM1Mz2Hp0hrmVpcQSydMAoFFzCIxBq7r2N/ZRv7kGE++/wGvnr4wHXPqkZq94P4TCWNqbgofffoJHn70PrJzGSueRvB6UAL2n+fx9Z9/g5O9Y8QDUZTzRWPGcV8ckplKzZhYwJ59594d3H3vDqiudXrawOHOgV338vEz7G1v4cryKu7dumNgDQsAUu/5NTVF37zAgHKogZErzBwOoFoqo9NrIe5Jd5A1TGe62WgZe3lteQUrq0sGDrC43OtXr8we3rp91/azXC5vUjgsfsigPoGA2YVF3Lp31+wL/3AN7759i93tLTx7+oOxZVZ5z0HXCnUZKSCesCwzai0TcLn34D2srq2b/SVYubdNEKlskgrcO0ldsxoEIwfwUuqEgBIP8pVKHfFwAjPTc0jbOcE5aGQVMgA3vzhnWQWc76Fo2MDtZrVt+s2Hu3t4/fKF2RDutwyyVWp1VBpN1Ltt3H7vHh6+/56N/XiSe4ORh6zIX7fZQyVfwvHeEfbf7pi2Oec4QXnO8UAkaBkVzIhYXp5HPOHyX8g0Jfv25LCM3a09nOVLGPZYzC1p2rQcB4J7LMBXrOUxlozg+t0ruLSxgvF02ADo6ilZJmSW1/Di6TM8/u537rzpaYZanYpsytowMZXC1ZvXsLy2iHgqiWgihOA4rEhtsw5svtjE4faxseivrV6xtd+u11A5K6LTaFpA4PXzF/aTa4QsR5O5MIAvZlkRRyfHpvf+7/zRH+Pm3UsAs3VYYLXkCjsfHRzj8ePvbR/osPZCo24BKtZIMIclACRTKSyvrWN5edn234PdPZwcnZjNuLS+jpmpaQu+vXjzHO0u5wJ1lRwzy8CAYMBY1ZyvTg+YaT4sgNjGVHYOH3/8U9y4fsfYi5T2oRQQzx6nuTMr1kgplqnJadOmz6RcIIMZGSxSSACfAPTNO7cxlnBAvgHQ5QK2t9/ib/7mr21+OgY5i4UWLfjFiTu/sITs3AzmFhawcmkFmamMBYlYO4ZFCKklvb25ic1Xr1EpFw30J8EhxIkWdGnao0AYU9OzuHP/Pdy+fQdzsxkrfnt2UjK7/erJM6unECEIGAkjGBpakcMOhuhRamUwsGyZ6/fes36ijSDw+fzpSyuoOOqNTEbm9s27WJpfsUytPrOOeKZocqyGaHaaCMfHsHHtimV2xGIhA9rJbKeUFCUcosEBhqMOTvK76PWp8V60rCgGxbnfsR8JCBMwpa0zuaZJ5wtwvAj4sx+p564aI+ZkesVaeb5jkcnF+SXMzcxbRgbHnP4aAdrnz59hd2/bgl28pzs7powtTM372ZlFk5CZzrjsVa57Mo8P9/aNxcy+YHbpFDWeWSR7MLRMD2YncMzZZtq5qWzm3J/k/DjYP8LW7o6t/0x20vTded5pt1pmZ8yPMZmZsAU65XybdEjBnZES40nMLS6ZHM5kZtrY+8xcYNCx3qhYsVb+pH0zAk+I2ZQjRMYSVgSXc43ZKpSvoV1vtXvodUemAR1PjyE8PkRgrINGL4d85QW6w6KNWb1ZQLtTQzBEUIhnIaZaOxY015eBcAEnacC9nAD10AfeOaDFgRwcJ/YTa+T4gQMGiwxQ9ZiU7Af2iQBoznX5bQ408GQ6eFg1DVXHqjsHd8IOwBQAQWKXAC22Qz4O30dkIgMlJJvhtV8ApyQvxOTk/QwICTp2XyLGmk3MNmaByLqtyfNne2A2ny+fRsQgZlEIHOH9BAASmBLJy5G3HJBrPgzPRB7TT6CRal+5MXC62gIp/eCSwFbhEQLQZCP1e7VVGZ7y23lvMT7lG/Mz+csXYDG8DACXmSyA3Y2VO+tpfPSZs8cOXFXGuuaIQCcBmsJkDNvxCheKZW2ksZArICkQT5iQ5oD/vg7glWSMJFwcTmNgnAe6+efPu6C731eUH8ozqfYBvrPmr4A7XaO+s3XkgZ60h36cRZKO+kzA6cU7Xuj1cg5xPjg5V4d3aZ7ILyYTVDK0xs7uuWKcagP3W/3bPyc0vuoLYWn8rmX+e5KXzAITeUs4hutjhjkvCjtq7P0Ao3x23pPPFsakDGM+k/0jEFngsfxu+rnSgNb80DwQkCowVxgEx0Ysa/5O78I284/mgMaW7bK6Ph5BUTiCnW89MqIwmB8F0TvOzqkdsluaT2onA3v+tml9ngOlHuXdzjXeX/Ur79Hx5GP87+uf8xon9bHfRpgdImvHC6Kon8/Xpjcu6ht+7gfy/XZP/cV2aKz1bK0JrRH2oTBLYg3nfeFlImiu6z6aVy7gdVFgVLiU2iscUfObY3sRHHE4rvr1fA3+H//LPxvxRgJ4Ff3oD3rnrGOBkpK/cEXpqucpUtpYjGEZ9qI2Plo+G8GXNjDTA2m5aAxY9YoLyHhqgLSo6AQIzBXApgONTfq+A4jZXhkAM4IeA5oRQv7hhuc68ML48P/sCDpW/MlnCgznv6lxyGe5SM+PizFqspsumyepoEFlO+XQi+HJA4lAc37GZ3PTkdHxRy8FpHEgxabWhucfRC1KtVuRNgG1MoaKVGgysL0cC4GibJcdOhs8nAbPtZQ08SQdwesFQGvBOXbMhRQLAV9OPLF6JeegSc42qiigojAC2/k8P0taxkILScaB9+J9eXgiAF2pXAQR2I/sD7LH2I/S9aYRI1DGP/v7+zbfOQaaS2ZMmGZAtovHxuXzCKjzsMuN2gyGF0ViwTAZTwNUfAU+2Cc6oMnY6oCnAwu/4z/Ys9/5XP+hQ9pRYkFrw9A843N1X3dYdIdTAdhaU5pj2uS1ObJfyQzgupHuON/J0gq96tLSo+Y91FeWjupFQnXAYt8oKsp/0w5IVoT/V3CH7dP1/qCOgipsm9jpCnqwfUpF4X34bILkagN/J6a31gsLQ5G9rogzwTuOZb3m5rjLCGDKYxThUByRaBqp9AwSiTlMT69hZeU6kqkZp8nYc7rFZD9HWCivx7Ero0lQrzVAhjql8XErZkZwmu9yenJqzlcuf4LXr555RWCixkKjXfn8yy8slZ36xUwpvbJ+Cbeu37D07Xq1jCrlgwpFnJ7lzA4T7GGw7OmT58YamZtdMuBhGA6aZuhnn/7EGNrbb/bRqXdRzpXwD9/8gxXco0ajyS4wYEY2Y6uGW3fvYPHSItZvX0Z2PoNENILaWcmYXyyeR4Zrk2y2AQ9LQWOshqNjaHeHSMST5vyxANKlK1ewvLzoNtE+UCqVrdjT683XePb6ubFIP/3iU6SnWHTMAZHsq+FoZNIfI6bd94bodYaWhk6QYnwig85ogJm1Bfzsj36J6UUH9hwddFE4yqNwmEd+5xjDZgftYhmvXz5HrdXEgCB3JIjs/DQ+/cXPjA1KxmkiHkaIAPBZGwcv97H7/C3QHKJfb2NsSCZHFB20kWdlxnQQdz65h/ufPcLkMlBtuvKWteIQozaQe5vD4ZsDhLpBA71YAI1sq+agg9nVOazdvIyxyTGMpWJY2VjB6hoDca74I0Hocr6JN0/f4Pn3L3BWLOHuo0dYWFzE+FgUCSLd/R5ODnZxvMe/BygVCyDNhHO8Xmvi5PTMUpFZ/OXBo0f44JP3DTwgC7R8WsawNUSQsgSlMg6MxdwyLc56vWY/Gyzk1Wi49TQaIpYct6wPriVmG01OZGydnxzlDCTleiLwTJtA5hhBBs4hAkUWDOr0sbKyaiw3gjm9QR+1Zg2hWNi0SiNjEdS8Gg4EpcPevq89KhoIGTuNAAGDetOT04jFEpa6XGPACGEsr69hfm0ZiTQLb2Uwv8SCWWMmq1A4yxlo8ebFS7x9s2ntIahqgSuPzTm7MIdPv/wp3nv0ENNz00hlY8TDgDpQ2G3i6z//GntvdpGKJXF6cIpkfNwF4Jg636nbu0zMZPDJTz/GrYfrBqozmJA7PkPluIjN56/xw99/azrqZECvLLj1kGfRsdNjfPfsCTrUiY7FMJGdwEQqZba/Xq1aqjVtEfVuaY/KhZKlL3OvurS6Zueao9wR3r59a+m2VzauYe3yJRRLFVtrLHI3Fk+YDmw6k7FCeJPTUwZAMLOhUirgYH8XB3u7GA36yEwmTa6IOu0sFMcxTKUoEbSMiewU3v/oJwZAZzJZ0y1/8+atscw7Vsy3ZgX5mFXGfdoY0MmUZWMwmBINx3Dt6i2sr6yfB/Wp4/rdD9/h8HDPQDwWX2OhP8oz8CRG2Zghiy4Xitjc3LRxu7RxxXSxm70ODk9O8OL1K1y+dhU//8XPsb6+jGTKARJW0Grg9Htz+znsb+0hv39ihRqZWlool1Cn1EZohBt3b+D3/uCXmMgmL+x4mzrNA7RqHWxt7uB47wThQAyJCFn4rC/hFU7rNnBaPkFwbISNm+u4dmcD49mQzaFhHWByDW3zi+fP8PXf/h2qpaJlA3CecP5Td3c8k8C9D+7jky8+RXYx4eYfmarcL6gv22fgENjfPEC/0UOwR03/rgUFaYurhZIBszxfMdvEMS9dsJxrl4VCSeZgoT8WHf3q934fly8vW9FbahtXKm3kcqd4++Ytfve73xmzmABtlJkArboFTAhwMuB49cZ1PHj0vs0lOy9t7eDJ908sSDA/NYOrly7b3vRm8yU6wxYa7arpGjOfyJxCOo0TabcGe445Q2CSQUfuWx999IkVISTTnA4/AxGHB8c2/jvb2xaA3Vi7hNnpaUyk0pYNdHB4iOPcsQVPZpe471xGfJw1TcYsCMtz/d7eLv7qr//SAMI7N25ibnYBnVbJFE+RAAAgAElEQVTXCvzSUU6lMxYAYwbGpWss1DlnsjgkMBztu6Da4e4uTo4PTUuZYN/ayor1NQHZ/f1D1JstY9W+/8FHePD+B8hkEiYNRS3yg60dY0DXzs5sL46w4Ge7aZJS1J6OUtc9EsGdhw+xfOUKakwlxsjmDrXTD/ePUD2rYSwyhjvX75pOMYPjtNNd6mR3OxYgYCAvGAlaPyysLGJ8PIDT04rJUBULp2i36ugPGNCtIH96aIXtypVTlMqn1p4gi5FGycplgB+2f/BMwjMzz4E805FRznMHpVt4hlbaM4Midj6OxAyAXphbtKJ8c3Pz7pwcCHkA9HPs7u6YnIf5ArFxj1QQM5B2aorXzGE647JVuB8xSH54eIyT3KkBztQeZzArOeHIBgKSKAU06PctO4cFkMlEpt99RpmSw2Pk8mf2rPlFFlR21wpMN9/DQAMTdbb2ilDDAE6307PnzZKdnc5gMjtl7XMShRVjdFNHv0Lywchl7MYSKbPDzJQzcAIhTKQo4zhr/UQpIcqzhWIRJDIRxNJhhBMDA6BrnX30A2WEwkMLFHS6ZEKT+DVCMjmOLg+fdrhyjDGn/cxzvjvr97wz/wXo4RwVE5kj2SPmiqDxHV0fumxUIsn8PUF0ATDOP74AJBxY5f3fip65IMy7hBEPm3YAzcC1S76nQGgC3/JNjCTlARl8GwG4dp0HoPD97bU9hh6tC/8QgHYZv44IREKDfFD5QH5fRT6P0/l1ZDQBJA5kvdBhduQ2hzecg/IeA9zaYu/1//avxHh1TGmXAi/SFa/x+7sCXi6AccdgZWCa1wlr4L0kKyD/Sb6PQF4BoCL08ZkCWQVEyRfVmPkBIMM/PMlUP+Bn8+edgmNcT3oX/z0ZnBGYr3mms50CFX6AWoEGtceCvB4L3Q9wyq9UhrTmyHngwyfj4fdrBdj6SVfyi98FEZ0f3D1nkzqg3wVN5EP/CGz3GMHCJdw4O9kTAtB8bwG5F2vOgdL8wzbRH9UfA0iDbp36/Wk/ECmQUViV7qV+pLyfAGO/X68MCa1DAcQKPpid8hjGvLeCFcKyLkhxjlTmxy8UpHTBEvf+vF5Z9lyXwq7UXj5PY87niQSmNal7+Oevxpp7Eq9RH/Jz/p9t0l/hCsJXhJNpb+F5UNfxM/6x9RJw65/XczzVT1oD/vbLBujeNp883EVj6gdv9c5q+7vjavPIs9Nqk+aoMBs3Jy8CFvw3/+j7/OnsmMN/1G69n4K7Gmt/kIP/Zjanvqu5wWvO+8frK38gSrbNjzfy/pwXuo4/+XvNM+6zen/NdbOn/+Kf/9MRPyCA4wf6hqPBOQAtBJ2TUqxgAtCmq+VFHRWh4QvxfkypEXKv1AFLm6E+rEchZ4OpAa0X171+3MkOmOP9lY6vxa0op+Qg9DyxgM0I9Xt2vQZWi41t5Pf4OQ9a/KPDvKQzeCDjoUqGhe1XkQF+lwdTptPKSGoiCHS29/MKG/DAL/aoP4XCH9mRFIo2Hhk/AY4cB0Vr+U6aKOwbvrskE2R8/Wxovh8XmiaK7qO+5BjwHv7Diia3AGheK+BdgQJ+JmMjCQQeWHk/MXEFwrKv+VwZKG2S6nu2V7/XQvKnJvk3SX5O1g8Lw7F9YuvLULOdln7ONO9KxdrI8ZJOnekC1+sm5ut/JzpR2tDYHm36TJW2A5tnEJi+aoD1O5o+Fwc9F1HU2PkPZf55onmp9rN9ApppeMWSF2ikRSzQW1FA3V+f8x102NL91FbNZ8dAdgx8PZdzUBkPOjyyDxTEEDivQ4e0v/lOfAe9M5kLkn7RxiFmgX8D4O90uOHv2W4FLdT3YkKz3TJq1CvURqDgFt9DjHl+1zlEboPvD10qFBmGbk0yZXAM44kJRKJxhMIsuLqIWHwK2ewK1tdvIRGfRLdD2Yuenfuj0YgVWms3G8YqHXY7CA8jiBMEQMikNGSc88c5nBVO0e92cHRwYJFkstXazY6B59TRrDWqBlAtr62YU780v4B+t4/jw0PT2K1Xqlb8jo4Zr2m3OtjZ2UO90TImigFAmTQeffAQt2/fNs1WMqHCgwB69S62X+6iUWohM06wYsLmK3V5j4snuP/+e3j/8w8wf2MJkUQAIwYCm230221L26esgLGfyhU7XLFyPYsBVSo1NFsd3L//AJc3NrCwuozs1KQBx4zeUFuY43ZaPDPm4w9PvzedTYJjlFti6n4gFEGPRVmbTVxZXsTy7LwVzyudVZA7yCNCiYNa1fRbv/jDnyGZnUAqG0e52sTBzi5yByeoFMqI9Idol8vY3dlCvd1BdzhALwRkZqfx4acf48r1a/Y8zsXQMIhutY3GaQ25nSOMmn0EOyOg0bNCaoGxICqDGlrhDq49vIG7nz5EZj6KVh84zlVwsn+CQD+IfrWHbq2LcD+IYq6Eeqlq9qU16CIYDyM9l8HM8iymFqcwuzSPlZWU6WYTYOq3h6ZRvPd2F7tvd1EolTC7tIyZxXlL22ZleLJUi6cnqJWKaFCCiGelgSsCVzwtIJ8rotXqIR5LmAM/tzSLhdk5BK2w4QDRQAShQAi9dsdpETP1ut8lNGxpwwRnmk23bxPMKDfrlpLOgC1TlJmSzT2cWrEsREdJAALPdsiNxzE3N2N75evXL43tznXFtUhAkVq51DrtD3tON3U8ht6ga6nRtNEGRHjZB1yfBIXMJsEFAql/Hg27QwyZve1uzxiHE5msgeQEgtOTKdNinsgQNB+iUi1Y4TNqHVObmhriU5OTJsFAgJ8s5qmZafzks49x7/59A0BTE06bluNZz7fx+OvvcLhzaIXoyicFY1BzzlCeq9lrmHb74uoSvvjqS1y5vWAa5nWCeoUK6qcVbL3YxONvfoNS7hTZeBLzc3MGoDKVm3qvr3e2rJjn3MK8seIYGOs0WihXznCSP7JzzRgzwyJjJovAgnUETiywQFZ/p2mFyrq9HjJT07iysWGB0qMTAsGUsHIHZ/akCxLGEbQAoZtPDRa/9QCTRCyK6ekp0yGmTmo+d2YA9PTsPCYms/jFL38f84srFiTimB0f5fDq9QsD5Cgl0Wo1Tdv1rJC381I6M43BkOe9IWZnFvDF519hY2PdpBEIEhDgoB14s/nKtMVZtJR2mXsbAVBqmer8R3CM48zsEPZfpz/As5cv8Jd/9Stjrf7BH/4erl5dRypNZ8YVjyMDmtjE6eGprauj3WMDzRi0oWZxuVoxTfYb92/h9//wF5icGXPgL4OidYK+bQzbAexsscDfPgK9kAGjlCaRQ0J2f6F2ivagheXL87h7/xbmlrMm39BuAGdnNbOVm69e4tt/+AcL+hAQjcajSE4kDTRNZJP44ve+wIef3QfGqKNPIHGAMhnIg5HZp0w8jV6th/23+3j1+IXpEYcGIwOfuW6ZJcA9e25u1gIUXJOdtgNVqDNOWQXaIsrOPPzgQ6yuEsBUFlHPSSM8fW5ay9yzqI/b7/H87QovF2sVhGNxvPfwAT786CMsLGQRTwOtEvD9b77H8x+eIjwYWaC0U29a5kd7yJ9HqNS5JzbR7vVtnjKoSqCUshkknZAAQj0bSvncuH7bJBAm0lOuUGC7i62tLbx988bATmrNry0uYzyRQCqWsILofH/qPJMxTGmo2YV52/94PedhbHwMheIpvvvuH+we169s4MaNG2jU2qYF3W47UGGMRJBkErPzC5iZn3GFQSsly/igljuLPXKtYNC3IMLly5fM3rB/CJCXqjVkJ6fw8P1H+PTTzzCRTmHQBuqVGg63drDz8g1qpTIoksVsE/pv3Oebgy7GsxmEx8fx/iefYGJ2lmbE5FdKxYplGuxt7aGUL5kdWiSwO0394qTZMgI9LKLI8yk1wFggNjs3hfFJj4hRr6NUKhpzmyBptVpCsXxszGeCz6dnR6jVC+j3e7bmDLA0HcagyVgwoEzZH44b5xjPHATGeVZi0IP7D9cppR3MHwtFHcs3M4WFOV47e16jhP2/TWmkXM7AYVdzxZ2RHGDYN31+FghMJ0kEcD4E95+z0yKKlSoiAWYOTLmaJpT48ZjZnOu0y+Viwc5i01NOOoTaq6VyBScneRSKlMdIYWFpGfMzs+Yn8T1yJyemW85sRo4tC43a2omyLlDIAuTtdgehsCu+yefSBpvDHCRBpWXFTI+PD0xvm21OjqcxO0fN/ZiRofjuPcssoYb0BKLhMXR71OHsWhYEpYfiEyGMpUZoDQtoDk7RR90AaAQ6JsNBzW6ym10tHgdYsdChjVmQGWTO9tkZ31dMXWddA608gIlz0Oa9J28nX2BoDGpXtMrZX8ccFcmHkl3Ox/sxwCEA2vwWL7Bk7fOAWj+46+7lCtEJKNJ5XwAfAWCBFA68cJIA9LMMZOq4LFSd9ZlFaBm3rGfisZAFiPq/J3KR/BRKaMgPkV/kANsLsIX/Z7scoKtiiK5OkB+4le/Nz3mu536uOSZsQwAh35vfEzAl0o1AWr27pDDVj/LF+Sw+W1mzfkDSEcqc9Ml5//h0ngVIyu8S6K0xsr7xGJjqO/nk8lHVTuEm8nn5PJPnIDnFmzfqcxHohCm43db98b+fAEHt/7xOUqqaM/L3/NfbOvD+KnjEdxUTWmQ+P74g0EsAHO8n39z9zvWjBU1ZPDDssmvUV+wm4VPO1/aKgXoN0/wQoEqfSfiSiJsWxOu76/R+KkKo9/EDkPLpNRZqs9aszeNu+5ztz3EQgKu+5tnfv74EAvtthR+D8uNLbD+JHgace4RSPz7E+9Keu0wElw0gLJHPEYHu3bHne/GZmifnNsljyOq9DUf0wGZdozmsuS3gnN/TPdUPwoI4h2h/1X/qGwOXWWDWC+L5cQmtM80hjY/WyXlAx5uH/vUjnMXu7wOL3wVgzf56ALT//v41ovWvcVVQx4+FCeDWc/3r70fvKtDdC3iYjfECjMIt+H31Md9ReNa7ILiwPJYiYBt1neambLP6zw++ax3Z/vK//rN/MhLQpoiD/cJLtdTk4QvzQQIVlQIjUFPAF4E660wvkmmbiZeaYCCpB0DyvrZAA25zYcM1gZX27xaz07XlQYQL2IGG7hoxJTXQMvb+waRbxj8y6DRSWkwqWMf39gPp/D8P8nwnRWpk6OiUEbBme7nx0JFTHwgAExDO//MeBqwNHfNTE0qbICeLi2Q6cFZ9ofb4ozN8L//GxPcSa5bPkryH9KEljcG2sh3GFO/3z3Wi+ZnSkuxw6QH9eqakEtguaUGJYaq5ogML26/reXBlP2li0uFkW9RGBRhkbEXVV8FEbraa8ASNtej8Bw4+lwyIqJcGo0IE/qKLCpiw39gnYveS7cF3ZBE1MgNl8Gx84k7nS4ZYc8ScZW5Unvg9wR2/odHc4z34XN5DfcbrOMaae/wuv6cNmv0kqQ2bUxGXtsP7E3jkXND9OeZiA6t/tR7EQOa9FTUUqKtnsS06VLhoZ8jms6KX0lsmeC9mPT9TIEVrS4cF9RP/L6Ca32ERUAVItAHqEKB+00bBOa9Dngy/NkUFg/h/2gAFgOgw8T6av1qDsgU6DGkDGHqGnhIcXNuNBkGCiDnBY9EkgqEYUmk6fASgV3Hlyl2EI0kDONqdHghjUuaHB49W0wUfaHwNqOBBMBA+l7Zhm6y4ArmBBNrqDWy+fmltTSdTNj+sIOtoYHqOly6vGxhAdkezWnMFhc4KBiCyqBHTnxkMI2DeqLOYJot7bSMWj+Pa7Zu4cfcmLl1as/t1220Mu0PUz+oonVRQO62j3xoincoam/mkdIKD00PcuHcDX/yjn2HuxjwmZ0OmO108baNba5iswd7WtmmO7u7suHTY8BiWlpYNLCEI/eEHn1j679q1y0gko6iWm44hUW24QESnZVrClBB5+ea1SUYQgA6Z3mMQ7W7fnKkPH97Hhw8fIDM+aeDz25dbCI7C5rzWOy2EE1G0h13MrS2ChfJOC6cosvBjb4A4pYCadQNmGnQwCwW0+wMDqx599IFp2VI3k5tshAy8RgdjGEOv0Ua/0ceg3kHztGS/jybCKHdrKPdqWCRz+doaesEBOsbobWF7c9ukLbLpKawtrmMqmUG/07e0cR5u+hihxBTnfhuLqyu4cmMDs/OzBkCZUwXqLjdsXRRO8yifFVEol7FwadUkCTgn87kTA0PO8keIR8LITCSRSiZsHvHZB5R8OMyhVmliLBRDiFkTkQguky04OYdUPIVIMGpgWP74xJzk8BiZTyPExqNod+rGTuehlHrCBOdTU5PGeKSu5tH+ASpnZOa6dHiChQQWJ5IpAzS5TglScP5S3/M4d4Jau26FKpmuHxkLo1gto0MNbGZzxCImzUGn/OD4wORlCN6wsj012GnXGu0OetyTYs5m0vGk+5xIpIwtEgxGjfvUI7DV75qm7eT0JKYm0yZzMEIPxbMzNOsshHZm7GFqp5LxTxAkEIlibDyB9z/8wP4ur60aCF6rV9BtdNGpDEyDvHxawag7QL1YRTgYsbXNVO5Gq4qp2WlcuX4FX371JdY3Fky2p90ZolIoolPt4PWTF3j+u8eo5AsYNtvm1DE1nWB3vlLByWkeY+k0Nq5fNzb5wvySab8zQ6JUc4EaAs+U7ug1qS3PAnthjMUi1tY2g1i5Y1dULx43vXECRU5OqmDrjgdpBsVoB+1MEGYggvUwghiLMpOnhEG/i3SaxSiTiIaDKFUr2Hq740DxmVnEYkl89vmXVnSVLHSudYJPe/s7JgdBCj+zjU7Pjq3oHAsWpiamTPuU8yQzMYWPf/IZ1tYuoVqtOwkOarsWz7B/dGig9ag/MICY56GFxXmjMXf7HaSzaQuoLK+sYGUta9IRvRawd1DGn/3Zn9n+9NFHH2B5iRItnMvUMHfaw2PhMZNxYZHQUr5sMkjRUMTej/YiOBbCpetkUH+BzGIUiMAka2rlLrq1HoadEQ73D7G/dYBGuYkwU/MRcnaDwf1BF4VqAcV6AZNTE7jzgAXsyPpnaoPbq8ngfvniGR7/9nfGUjTfJkyd7HHThZ9dmsWjTz/E9XsbCESBJm10h7q8PPcx+NfFbGYambEQvvvmFf7iX/4b5A9OsLqwhLFIyOwD9Xj5zAfvP8DN29RAjuPkMI8i3/3M1bag1jD3mYXlFafxzUJ+loHYx97ePnY2d1zxbbJQJycwb8V6RzbHqGXfHY5w/eYNvP/BB1haWkSctTFHwKsf3hoA3SgUcOPKVaNt046UWiXs7u/gtMBCv04bPJpIYGVtFYFQCAdHhyjXqhZc4v41kcwik5lEdnLWZKD4Dmzv1ttt5E9zFmzjWZFZRZwrRi0dOlkrynnUWo6FP0VJoOkpkz6hhj8Zkgyy5fMnKFdLWJpbwN3bd20ddTtDDLrU2gpjSD3fdovQsIG4ZAKTpW8EAAJlXWYJlRizQDxOhnXIbBvXFecwzw2ci/feu49ffPVLJBMpjPojtKtN7L5+awzoTq2BGAtFDPsW7Ku1G5bNkZqdQmpqCp/+/OdIsoBkJmm27fj4zAInB3uHFtAMDgMWSKRNnJ2Zs2Azay+QrNMbkRmcNPCZc2osEbD5xMA2z3GUvyDTmYHHRrOMRrOEo+NdHBxuo1YvYTBwwONwxBNRwOw+Ndzn52dtvvDe7Auxnjm3GWhs1h2biQC0nedGQcuESsYSBj5PZ6dMdomBOxYDJMGD1zIIQpDWsaN4jh2gWCijXK7YGolEhhjzZByanS7KJUp/NBGNEMCdtiKD3Pd5vQP8WhYAo13ieScaCWJpeQET6Uk7AzCgVipVEI1RZmzRdJg5hpxXheKZnR1InmIfMMDB+3J9GPjUp3xU3fYdBuP4XvQVuC9RNonPZ70J08VuVM3uEnyen1s2uR4GUky6qs4xdLrBDCxyDRLxDo4FEIwOEE8HEZ8IooMKhuEWBoEGEOga+Ez95xHzsdouMzHs9bcxoA18pmwIzaYD4ciAFrgrUMnATo8N1+91vGxRF9gVqYjMSZ5h+e4CoOUnOn/CAcfkcwuE4P9pR6w/PGLHiFE4zx/3n+H9jGs+k9forM7nyG/lnJBP4vwSJ+HJgJW1reeySQX4kL1vIHHUEbDkG/KnH3AUICg/iGMh4I9rWT6Ugrd8B7Xf+Q4OjOd5WgC3fAuB2u55Q2dnvWxZPlftEg4g30T9JPCddli+mIKdurfaJ8KfSHbyv+Qn8QzE9r7rswt3UeY22yWmtLIZjMDH8/j/h7SAnsP+4z0EQvKnmI5WxDaeOGfvCiSULynsSGOkMRHAps8FXjnA08lpCMhlHwqglB8pUE19zd8LP9K1uk4kPoGRCgzomZoTDKyIqMj3jUZo+x0gbeMcuNDKdWDaBZNZuJVANucHs/iqCxoJiLZARMDJVLF9BrDCSTu86yNrvmvOsJ3qV95Hc5V7jMBJBT/8wSYSzPzBE/W95o9ARs3Di3Xh1qjWja5je9gvbIvDj1xGgdrD9xKRUrIy/IxtEMArLIOf8V76q37xf67POL+5FtSX/uAKf6f76xkCo53NcvVShKlpXXIeU9pQ69r2xXc0mt8dG2EY+m7by3pQgEbBFD5fdsCPewhrEuCr/dQPTqudWmua35rbeoZ+ao4IOxQm5wiGTu5WQSphlOdzvelklv1rTO+i4KyuFeitvrb12+2ZP6g5ZkFDb83KHuhd3x0j6+v/6b/7L0diIGpS8sG9vtP85U00wD8Gd1y0ReCUwFCyp1yE3BmRd9F5S2eu1ew6dgy1INUBbIdkKsTI5oGPLyjgk40WKKWouMAw3sfp0jQtMqhomi2AvgMV/RFKGWUNOH+qs3kPGhI+l0ZY7eIhT5U7eX8ysfh8V/HUgcyaZAKgDShruPvx/sb28sTlOYkEFBtY1Wxaf0sCQQtfsh6K2rFP+F5ql98YCwjkmNAI6KAh8JLtJ9DJd2Mbedjk/f3MV00Wp5Xr0p0EmrMNAif5Pvy3+ortIkjIZ2ijFWuW7VU6kg4oupagNecK30eLgW3j/bTB8hk6RLlDCZmAMczMTJ3LC/gXr4w2DwjsVwLOvBcPlewXp4VN5kjJ+sHeJe4Mq4uaufHn/2enHROCDE8bk54z/AJ2xT7X97Xo2Wf8K0BUG6Ai7ZqTkvPgMzTfqQ/MNhF8NLZ9u32uWc5+YD8L5NUhgj81j7VR6ODn33S0YfAAwzax//V9AeRKLaMzYZunlyqpvuKzNXe1Ucjocb1pM2CfaM3w3wqiaKw0T9hORbyN1eQVPHRAuWP5cS7y+fzjDyAZ6O0djnT40ny376YnECQztOcOz+xvMm6iEer2JTGRIduQhYaod3sJK8vXEAqNo0ut4HDEdGHjcRpyFsOr23onUyseiRn4wgJT7EfKu3BMpZdt4zMcGSDI8WThNb4L2Tc8vFIqZHV52ewIgT8yyyi/UcgVDATbebOFzc0t3Ll115x1ApgEd6j32Gq3cfXaTSuutri6YAEZ9lGr3kK70kKj2EJu9wzNitOKRSSAvdN9lJplXH9wAz/9/c+wemvVJC5ImTk7aKBZKeNod9/SiY/3D7C7uYXjwxPrJ+o8Mi2Vm/ZEZhpf/vJn2LjNgmIRNOtubhKAJtBFsHVnd8vSgpmyb05RKILJqWlMTs2g0WwbUPngw/fw/vvvY24qgVpuhNz2sRUkpHanFbQaDvCXX/+1gdAffvqR6SgGoxFMsmjS9CT6fVfd/HDv0Aojsm9CwTDu3LmDeHLc1ryNVTyB1HgaizNLGHb6SBPgrLdwsrWLbrtlzN1Wr41gPIJYMoFKo4r9kyMDxBZXlvGWRZ729gxYvHSJ82PZUom7/T6aDeekHB6fmHO9RAD6CrU5Y6bZSYCDDl1v2EEgyPnbtYJQBBGnFuawfGnVrj/J5fDs+RO0WjUrXmja3AszyKYmjBHP4oVPf/vEmJqJyDjCCGHU6mNhdsEKUQYHsHckOPD06Q8GbMbH45iZn0Kr20Cn70AcptyzPZS2uHrrhoEpl9cvexqo1OJ9iWffP0O/0zVJGAuMEnVl0DjuMnkoQfN2bwuE3qcXZnHr1i1jPBMAOyuemkAvISHa1oMDjkvVgAAWqJuZnbKUbIJVlVYTmaksZmfmLWOFWup05nudnvVr8czpwxLsJ3DQatcsTTYecwWPEokx03/lfCMrj+xvstnImiZA3hkMzUkiC/r23Tv46ONPzW7Q9lMmJzSKYPv1WzSqLYRGIQwpCdEb2tp78uQJesOuzTMCftdvXkNqYgIDK/QytPTgYbuPty9f482TZwh5QNRZLm+p6Utra2h0usboS2WzmFtawuwU2YLzFlQgYNzsULf3ECfHx6bXTeCJoEH+hAVGKwY6c0+i9je1ulnccePmdQO3GeDh2swfH5kjYDrA5Yqd3ajbTftiZ7YAD+GUOXFnLiswSnmATgdbWzvGApu3lPMsrl29gUjEpclTcodrh6AW2abB4NDYqN1uE2cEgJh2R03OSBzNesd06W/fuG2ANkXb+SyCt412wyREOCNYnIsa4pSTmF+cRzgRQ6VZxeLygkkJLa1OIewI6ujVKekzwA8//IBquWTjMD2ZwYDFIYd9A6FoA/nusXDMAgjlQhXjHO/Jadsvqa/LDAzqyt+4cw23710yBnKbhQPzJXSqfUQQQeG0aIUQCydFK2RJII1aseboDHu2luqdBijnMrs4i7nFBSSScWMYE+BnP3/7m18bWMc9jNky1MlmocHMbBbLl1Zw/f5tXL65gWCchRSZlcBzYdsYmYEBMJeZRmwUxJNvn+H//Bf/O072D3FpZRXLi0tWhO4kf4Ir1y7h57/8GVYvrVnGSSFXNbkcsputUN3pqe21PLeZAxGJeQW7KCHXMnDeiCSJlAHbDHLRyeRaPCuXUK7VsXHtKj7+5BM7JzG4ygKhb148t+KjrWIJ2fQEZjJZC+I0ug2clQuo1huWKdQhQ3tpGZ98+inWr1w2TWoyh589e2bsVs4tFng0jefs9HlQeXt714BfBplNQqfftUBOr9W0Yr9uL4JXgJgAACAASURBVG+jWClav9MmjyfTKJerxnInE5F2tVAuoNIuY35iDjeuXTebQDkfZhcwW6DbH6LV6aJQLFrgbHJywoJkZNOycDr1sMvUfx72MZ5M2LoRSYSFjGnHaNdp77744guzZwx21M4q2Hz+EnubWwZARwK2pdq84Pxmhs6QLPVUGn/0p3+K+eUVjKUiRsApl7sGQLOmQKvWQK1UQ61cw7A/wvTklElRMBuEfTs2Hkc6O4mF5SVMzqQxnnHFMDvNoTH+yVw+O8tZdkWxdIp2r4a9/bc4OSFoWrF1w3Nzb9SzNUNbzrMw/zIonsm6cybXlstucxKHBLjN3zGtepgcFAPr1LCnL5FKugAzbSKlLIaDkY3lysqa2WMGFWlneEZi8WUDqKsltFssXE6wkSxOoFHvoMX1TK3o5IQFs6jlbNmMLOZZdsEWB3BXkIjpfMwCiAEUzko4PMkZ6MvAAYMdKqpdLpeQPzmx8eV5PDNB8H3SMThDrt5QpVK1d2MWAdeJqzUSQDjCmgNtC6TyTME1Q4mNpaVLmJlZMHkZrj3221mBgRRm+joJCQP+gmQrtxFOAJmZOBITQYwiHQwibQyoEE59L1aQDvQMgJbERpR1Euiow2XfuTM1vWiPgen52X6Qz3w3zw+gNgnfVcXq+K4GjLHGAoHkoCNx6ExP4FW+hPMXHEDM2hwCfRx45jJE/OClQEr5H+bHeeC0/FiRv+THJhLJcyKPa6cD7QiQixRlPsHQSQDyd2LhGhDKQIrHNBRYaGdN7zP5DXwv4RxiyDqf5oI1Kh+G95H/Rhkdfm6FOD2yGK8XSMN+5dy8fPmy+RQ876rdBjAOHJCvTFHhA/yc60nAufxtjQ//z77iM8VIlG9Fuy7f1oLwHoDMz9Qu/Z5rl+0Q6GYB1Z7Tw+Z36MPId5KfJcYuvyMfkO3lOKhN5gtbkTHnL+sewiH4meaBP1OY78t+4vcs+BN1me26jmvVTxJU4EJYkp4jAJk//T4w/y2SH9unfuR1Amblg7t5LTmGC5a9gY4j9zn70/xUK/zpiJJuHrkMZzKn/SRCBUvkXytY4040PBa7gIH8WNYoEbCnMfL3p+7H77z7HAP9vCKIwmH4Gd9ThD8B3QzWa30J0BRwzO+rL3gfjpf8cDKghWvx+QKPeY0jKDqsRMC1gjt8VwX33gX9+Tt+j+PDd/VnSuv+mjsCxtWfwij8c9bffwI/hbNpHp5nW/qkKoTByVYIVBbGJHxHfXM+F7xsD5Jcmh6m6Mf1RCSVjRO4rDngx2qoAa12+J/rx1p1HX/qc7/d1fV+sFwYGteW2sGf/Ou3ozzn+gFi3t/sr5dd4g8OaA3KHhnO6UlB+fcMtVOf+dsnYJ6fWWDuf/6n/9VIhpe/5EGEjWx3mOY9tAOKgCEZEscKdhOT4CWvExOSLD4aZIr38z6cEDIQ9mKeMZSkADd6LUjeTyxaXsd7MpqtRmuRGaDrRSbVoe8Cx9xwlNZiRn7g5Cu4GPwTi8/WgrcO9QaA1/D7mvCSxeBi42akhZ2dcnq5bI82LhlTGTC7V9MZb72LDAufqQUoMJmbBj/nAClqqf7ivfgZQUktQr0XJ5aMybuGUAA+78NDHA9WvA/7QvdmX/B9/QtO/Spj7o+6WASUGqHZ7HmUWACy2sQ+UJ/z/tqQdUhQJIYgA/tNwLQ/iqMNRRvgBcgaMv1IOt7+fhIYzL7ifOZ8ZPvZXl7LfuJGx2sIxPDZSiOhjqIimtoY2dZM2ml0kdlvACgLeGUydj/T1a06J0mHHF7DceU1Yg/znWSM/YctBR5kyHkPf1qXxlWbtwyS3tNvGGWoBXALJOaYapwF/Lr57TZYd5hwbHyxpnlf9r2eIzuhec3xIrudf/RcrWUyEfWuuj9/JzkerTVtEPwO7ycWtzZc3ltjJqOouc32il1gYIcH7uqwwWt5T24+cYLFXuFBGUgysuq1Nhr1LkLhOKLhCSRTc5iYWMDK0jWMp6bRqHQRGYsjlWAaadRlPLSpY06tRrIM3XP5l8wrOkd0bDk3bA7Exm3NNyou0EFt3ka1xpcy2QsWOcpmMkimEgZ6kRmZOz5B/jBnhbCYVk4d1pvXb1mqLF0504zc3LR00cmpOdy8dQtzi9OWhmyby3CE0CiMfmuEs4MSDnYPDdQbG4/hydvnaAzruPfRA9z96DZuPbqF8ckxxKNA6ayOs5MTnB6fILd3aLIGxzsH2Hm7Y8BFNsuiPFNW+ZqMajL67j66i/mVadQrXuG6St0KKJaLJRwfHRgg79hv7qCZSKaxsnrZUvdYNPDKvWu4efsWlrIZoAXU8y3svN7C2aErHEWg89/+za9QqlXw8NMPsLKxjsn5KWSms1heX0YkETY2JPvp5dPXONjeR6VYtkJZcsrorHZ7AywuLuLaxnXMTM1iZmYW5Gsd72wjd3SMze0tnBznTUd1cjLrQO3jY6yvX8bs/AyOT45QLJVMe9PAyFs3jS1mzLR2F61qw8BAspNjkTjGY2mkEmkDDSyVmUK1oSFC0REGwT7SkwlsXN/A9OIc5pbnTeeTgOmb7S1j8t24edWYXZOpMMYTQKcClHNVvHr8Et/9+js0Ky2E+kGE+wH0Wz1MpSdNR5hML9oO9vW/+rf/tzG3svOTiMYjxh6kE8/DM9f7zOKcaZHfuXsXU/NTGNSHBjJ9+5vf4ukPP6BRaxpjn+Cu6T0TAGFANpUwe7m9v4PAeBgPPniATz/9FNmZrLGZ6YhTB/qsWDBd3J29XbQaLnOJezL3LrNBTLOKRIzF/+jRIywtrtg8JYBO7UsGM55+98QKpzHg12k1rOBgp9s0hlIkGjCmH53AbovpiEz7I8OXadFLKJbLeL21Y07O8sqarcurV6/j2rVrto7IHqad4vOolV48LVoRMFCTvN3B/t4eyuWCvS+DAVNTWQMSTF7BCyIz2EPpGgZswgggFohYgTb6BqvrzA5IoVCpIRyJY2pm1jRwGTBwYEcJCFMqJG8BBro5BN+YuMeCcQQ6LHg7njBm6vT8rLGfya4nK5AAzN7uNrbfbtk6i1KHmwzjVsNkU9ITSRf4i1K/0xUkYuq19gva0RdvXpl2c4ZFCLNzmJ6axeLiitk1ao3zfMeAwsz8HGKxMDom2cR6Hu5cFmT7ogkMWPyyVLViqpRXsD2BQEg4ZBIU2ztvDTQho5cF9QiUU26D7OBau2kA9P2HD7C0PI1AmIUOYcXpOKYEdSuFM2NSs+bDCH2nY92sW6FCC5iGxkBNmUR03NY41y3H6MWrl3j15o3Jtzz68D3cfXAH0RjQaLO43hFqZ0106100KGGQP8PZSc4KLhJA5B5v55RQEPtkPbaaWFhZwtLKshUq4xk5m82cZziYpMlJzva9KFn+ZIRGI4gmophanMXth/dx9e4NBGJBNFodm0vcF9gfnENTqUmg1cWTb7/HX/7rP0c5VzAdZNqtYMQVcb1x+4YF4rKLk644bgsonVIGI2/rjkC/AtfmvLe6BtIWCkUbLwKmZHZS4oRzYdDvWGCHa6RYraBQrpgkD9cINaCZ+VWvlLH9ZtMKbbbKZURDISsQyODpKeunUMu6R+CxYfaQgZ7Pv/iZgaQM2O4dHOHJD89MPqrT6TrQPhIz8IISB3SOj44oj3BqjjPnLavDU36I8iPViivoSztPgDUYDljtAbJjy5WGnQEYAOaczFOmo1a1AMzVjesmp9Nt963gHAPOBKCpU0/7xWKL0zNZDHjW7pFR3zVNdj6LTEsGfjjHdN7h+DNwwn6lLMeDBw+QSk1g1O1bgbvSSd4K4wb6Q7MFlobhFHutkCb3u1gmgz/59/59LF3eQGKcGQLMyOrhcPcQJ4cnGHYGiLCgb2domQJD2qNg0LSnyShPZtJIZSasbsDM0iRo8kcRgEoF5i9VKzg6OsTh0S4OT/YtQLu1/cpY0a123SQNBGoxMMV3VaagkQlYD8GX8Uiw2NZXNG7zZiozZfvqab5gtoGZSFbrwwNS+L4GLIQIDM/YX4HPzpl1mq88L1MmpFLJ25maQKsV7Ko3Uau2TLKDzOzpGWo8j2PMiEouS5R2s1guoVatWNCO9p7jwLVartaQz5/ZvebnFg1g5vmf78yACfd6ntGM2DE9iWsbV23O8SzIAmGFQgn5PDWeqyhZIEKay24su7022l1mkmTMzl25fAOT2VmTIKOdOskdo1jIYdBrYjDsGBHL/N8g2Y49jKVCBkBT2mYY7qAbaGMY6FoRQrKgLRIV8FjqQwaLSGgKGHPSfIawk1ZSZey+V/zbtdOdlQVAmx/ngWzsOwFPRtiy/g5Zn8hXYzsdOHHByuRz/AC0ADum3gu0FijCeSLg6tyP9AqTCoTx+70OEHESGAL25P8FPOkOAZUEOkSC4vNEbAsFL9Lc5Q/L3xSI7PzaC8BcpCDXJge2CLwRCCUwl0E6/vGTZgQUOrDcAfmURKKd5rmLRAWe+XRGUJ/JF+Z78DPOS96D/xd2wO/4Waj8vfxRfs5nC6x268n5b36QSUA8n68sXJF2BNad95EnwSHcQ3655pGwAH4uwNLvq3HdCNgV0CRMRb6g/FX5d8KRDHcJuSKEvKeAdZHOeL3mlPqH7REhUj608Bv/3FK7BUiyDZrfvI7vIt/RjY9rxzmIZ/JE7lmGWzFc7GXzu7ntxl1FMPU8YV0KFvjBRhsnHm58QRmSCng/zTG2610Q0D8nNT6an72Ow5U0BgqOKIigtcU9Vn6v+oLt5/f9ADTnjPrGPcvJZQg/0vxTn3MP9wPQejetUb4/n+O/Tu8rLEh2SZiP2PwaX611zRMR1oQDyu6922+8P3EePo8kBfYjvyMMS+tEbdRYqW/9c17YlMBb+fw9k4JzWSLCfozA67GABdaqP7T+hH8wy0tzxz8vtGb8tuPdNap3Ec6i95M9tjO4lxkiUFnYiLAonnF5nYB/jYW+z+dboM+zgbq3xi7s2d8frZ3zPceB2/73kq3i5zbX//l//Z+PNCH4RR1OqD3ILwk05KFC0gim35caN6Mh4JC/tw2g2zNActwD3zRwGkxjzZD63iHToGyHQS0eDZo7ELhIHRltHFC+MNviZyPzet6X32VEmt8RSMnPBHa5SOeFSDfbqQ2F7ZXBVEdpcWkhCAzTQPBdxcJmmqxkHzSheR9uGoq+8l3JgGY7eG+/AWS7+L5iWvNaAppirboIvCuiwUMb2833Yh+rj9gWPoP3kni8wEJtblog/B4BGaVQaJP0R3/8C0IAsaI6mnj8jmOah8yJ0OakzUMLlO8jNrsATi0c9q/Y0dpc+X0D7uLxcyay2sA+UeCB9yATjgwdjr0O0WwfgT7JjXC+8HcaS95fYCsPrgQVeQ37xIBWTxPaX5TPAOCIp03qsZ65cF3V76Bdx/HhM2QMdXBwxs9pnboDy0XUVfPVn6LDe7EvOb4EanhfXa85LEMkQypjpfnrj7jxmbwX+1DseraJ7XGpMk4iR9EtPkNjzfvxOo2JNnjNazG7dbDg985TqLoXBQJ0oGK7FRTStRpbrUF+LrBLxldAuD+S5u9rHSx0T7XDvYtLCSJg4DTYXTEVbpxk2PAAkTspot7oYjRwMhyZ9AKWl64inZ5Fs9ZHlAD0OANzAXMAImSz9NyYssgR70/2cb1ZQ73TNE1COonsL2oRkpHbqbsACOUiKJFAkIPsrhjnr0l1UE4hitAIpmWbO8ohk86YJMLm67dYWVy1dUaAiY6fsdLJ1Ay7gpuhKNmIEUxMThhoGAmNmSZwLJjA8XHOtPyiyTi+ffIb1AZNPPrkEe5/eA/ZRerrxpFi8aFeF6fHx5ZOfnpwhKO9A+T3j0z6gUBbhIwpBmKiMYzFklhaX8Yf/PHv4+qtK6iUm8ZyI3uba+80l0e5VEC7VmcNd5v3tSrlGtJYv3TVQP1+EJi9toq79+5hNjOOTnmA1lkVB2/27bljIadt9+3j36FQLeHy7Wu48eguZlbmkZxMY/3mBHpBgDXucgenONw6xPbzN9h8+cbSmDnvaJu5piq1Mq7duIWPPv4JLl/h2EYw7AFH23s4zefw5hWv20Kr0bFCeJOpKUsBJ/OHBfb2j/bR6NTQHLbx0y9/ig8++8jGuNEnU2eEeqmGwtGZSZ6cHhXRqnYwOzWP9HgGhVIB5XrR2IK9UQuID7F+eRkPfvIAU4vUWY2DOEO5Wsf+8ZGBxFdvXMb0dNzA5yhJ9E0aLmD/TR6//qtvcHpYxNgwjFapjmq+hAQ1oWfmrXAg58nUXBb/8l/9XwiNseBRGJnpNOrthoFhIQZEGg0DAG/euW3M08WFeQx6IyvE9euvv8HzJ08NUDQ5IY8xc8FYcEEp6pfPrM7jj//k38VXX32FZHbcdK4JFBqL7uwUf/1Xv8LTZ8+siJ32Ud7TDkahIMirvn3vPj7/2ZfY2Niwvh6wYGS1idxx3tPL3jHZknbdaRnXakwtrxm0M56KW1YB2dLT2SwePniElfU1TGZmjBn597/9Dm/ebiKTnTZQmMDb+vq6pfiyDenkuDFme72RFa9LxdKW0UDW5+HBniu416ghQWmlJBlLLjOMdov2plopWYCFoBNTuhkMINOSdmFmetZAlEaTQB8wOTmDxYUVLMw7oJ33LtUKKJLBTcmqSBjLC4smvUGg7WD/CO1eFyHWj5iYwPrGFaxfvYL1K5dMX5hs9uP9Pexsb+Hvv/m1MUUpc0LkmGCdsaOCVAEdWUFF2XULggecw2WyC622Bbtms/PGQN+4ch1xsvsp2ZM7xUn+GPNLlMBJGgPaFXRy/dDq9tDvjRAYBnC4c2RrimwwBnLIACZ7GKEAtna20Wk1sb68YtkfZH5kJifRpUZ1t43s9CRu3L6FOS/lnaApM0JikRgKZ2co5nLY3du2YooMOly+vI5UJml7PUFW2nHKZty6eRc/+/xnWF6fAZJA8xD422/+Di/fvsL07BTu3LuNWJJM176xnvOHRbQqLQTpUHZ7yB8fo0b5NWNBOUIE9x8WNiMAOTs379i34ynT5o5Q1zXq0sVplxk0MAcmEjYSFed4MBpGZm4Kt967h9sP7iMxGSbObIXTmMHAs2H5tIB+s4nDt9t4/t1THO/uUwTE1jVtGAuYZbITuPPeXbz3wQMkZuOOCNlwRQbrNUoTnJgNJhta50xioDxPHh25dpFRevPmTawsr5lTnT9h5si2AeIMepDlS5Y9zz8ESOLRiGUYMADQajSsWC2lf4KUghgftz2NTjQ1aimBQGml1bVL+Onnn1mxTNoBnv/2Dw5Mn5eatgQkmYnE+cjAfmI8ZnUNaDc4p7KTDphhoJcLhwx/C+K1HXOWDP+VtTVsXL2GeDRtPgTtO4HFs1LR9l0GIO7dvmeZSyb5UKwYuGh+RIREgJ7ZP9oDArHNZhXNFovuUoPXaVczo4NMcZ1vKOd0dprzsvvCJltB4HPY6aHf7mHQ6mDY6iLEdO5wBLGIY3cFomGU6zVUWi1jQP/xn/wp1q/fRHaKwWngNNcxDWjaO8p5MDsnEnQ2tlKs2fMIrMYSCWRnpy2zh+z0+ZUZxFNAJOE0gVlroFLv4OTkGPkz1qA4Mdbz909/i1Lp1DJxWJNiIkOJHTLjaygVCdYG7H3d2fSCtcmxoFQG/6STEwayMVOF/XGWI9P6zFj1BgiIncVsiw4zX8NWyJSZFNSTZ22BWIxnekdC4ZygVjXrVnAeGglnLGESJ1z74QjPNdOOzBSK2jNoFznlmy03Dxicpu3ltcwOcySEPqoVFzQgw55nfGPVJykt0rA5nj89sXXNPrx69aojXbGGR5PgNouau2KftDfSW6Y/Q71wAtu0m+n0BJZWLhkAnRzPWD/kcicmD1Iq5zEatjAc8EzZtyCcBS6jAaQnY5icG8cYdexDHbRHTQxNwMsB0MyQ8gPQrgigKxhpfmmQIBnBMFfsz9SbB4SJHbHq3EcYOjAtEnYAJY2FwAiOKwOd7FP5GwZQBpy/70hS7l4drkEPMDN/IMrA0YUcismqSa/Z0u8d61SYgvxLBnn84AXPTAZyjty8o03xA6oCNCiFYzIaAYc1cAz9/g/fT+cK+TG0OcIyBFbpfTj3hCc4EMjNR7/vLnDI7Lgn3cdsK4GT+r7L0HSgMP/NoB3PXrTDBKGViSLQUCCO+pz9Rv/evy/LJ+RP+Wl8f95DmADvIz9SEhy8l8Zf4+wnPP247x2Yan8HDpQTo5X/Znv8/qC+K2BSQKBrowOg1fcCUDUn5DvyGv7O1pHHCrc+D+Ac//DX1xIuIABagQi+I8dPmI6IZ5qjIjDxewJW+Ts9UzIf/D/Hh+3XfLL5yNqkHmgmsFB+J+9D/88PiApgtN95BD4+WwRKYR2aUzwU6HkG0DNTRqx/nxSH3of3EsAokNA/t3lmkZ/OZzCgxJ/CT9yacv69w3hcJqOwI80zP7gpcNCBjw581j3Yv8I4+G+eY63fvIx+rRH/nNfY81l8jrCodwMMOmsJSxIIKixN/WD2wrM5Wutsk848wr4EzLtMA1c8VXNBP98Fmf335u/Uds034aPCtwajiwCKC0w4v8JvTxQw8gcnBBZLplPBGo2T1re+pz7XOIm4J1vkB5plB2QnhAepTZoT9n+vaKzWpjBf//gJA9L1Gge7PzVN3/mjtvOn3pl7ltag5outif/+n/xnIx4k2ShNEFtgATepxALmZzScXLRsHAEXNowDohR9AqnUL+X90l7kgd9RZ5lh81jVvB83FDI3LCLLg5pn/NiWCyDTaekK8OXvBMrSYClqZmmE72iZaHJxsvAZiojqc/6faWR2KPWl/2gAtVnJeNuG5FXj5HMNWBv2bIPk/f0LhItG787vkUWmvpSuEw/vvLcKHcqAsb0CHvk7O4x7z9ME0ULg9QLE+Xz2o3SvNDkl7yBNZz1Xm4N++g2hjB3fWZOIz/J/LmMkmQ6+lyuc4TSB9EcyLQ74cyxtvg+dCv7bAYPuIMI2y3Ao2sT7aFHz93xfB+YHkbTCmE5Pme0kGMd5tbu7ew76sg+1MfKeup7vSy1UtoGHTouM9x1L3QpFWVGStjPmQZeCxwrattlTQc8zpkp3kY6zFqCAdBkPLWDen+1R8EYyFjqsSedcFck1fuq7/4ev94qxLMuuxNbz/r3w3mZEep9V1VldrO6uasPuYQ+tOBQ1lDhfAgQIECADSBAEjCBBkDAfAiTMhwT96kOQBJHSsEcNNNlsNtm2XFZmVprwGd689+J5b4S1z10Rr+tDASQi45l7zz1mn7PXXnttAbPaiNhfWh9sm64j4yyAVutM93cHDZfOpbkyuPmq3QKcNa467GguclwVlXbOANlo7oBDe8F/WkPaTGhL1NbBzYP3ENNB464D0qBh06FNa5VtVJCBzyK9KOoV85pR78DNDdMdsMOmYUit03KpgVy+jJOjAkJBOiwLWJi/jkRsBLFo2tIfE54GOCN+pm3KAF2/g1KhbBXjVwwUiqDeqVmRJN6f7I50OgHWgaiV6wY618o1c7pY8IhsY6btt+sNdA3Y8YH+B9PbS+dlTIxOot/1G7OW2sN0lHgNgi7miFArMhw1iRCmChO4ZGaK0++Ood/xXUgakAFMLdTPXjzBYe4Qdx/dxW998B4S6QiGxzIuGwI903Y9PzuzdOLDN/uoFSoGnhOUI+MaPsrUJEDaG5/z7sPbVhSNxZTIEtR4sxgSWaQMRDKdkictOofRWMJY25FoHOFUHGPL87j78AGmR+IoZZuonJzjYHMXp7tHyMTcwZsFDQn+RIeTuHL3OkbnJ+CLBDC3Oop+jCzNJiq5MhqlBjaevsKnv/zIAGE6LXQ+ieqzqOHDd97Gb3/vu5hcihiBqJwDzo6P0arVcXqUxfqLDexvHyDiC2NhfMHYXmSlk1m3ubuN89o5upEevv39b+Or33gfoSSL+PFQ10e73ED+OI+jrSNsPt9GJVfF/NQSxsgAowZ9s4K9413kqqcIp0K4ensZj776EKPzo+gGqcHaMbmO7b190/qcnBlHKp3A2EgKEZJwWj34uz5kD7L4/NdPcHqQQ5j6s8d50x9tVF3hOrdWnLP+9OXnKFHDeHoct+7cRGIoCX8khLNs1sAg2gyylu/du4fFuUWzAQRxXr18ifVXr83eUdtT5wMLEnrB4EKxiJP8mUkKfO8f/yNjMIczFL4F2kVn2+jsf/rpp3jzZgcTE5OYN+CO+0MbJyenVqSsVKtjYnISdx4+xNLyorFfef5vVHqWBUBplXK+gPOzUwOfGSRhijOZv2Q9Dg1lDERNJ5L45je/he9973uYJMM4FHYA9K8/xo/+5seWdk9tTwsEktnR82FoKI3JsVFL1X744B3MTs1a+wlYnWfPcbi7i/3dHTz9/AlK53lk0kkrWEnAxqUeVg105JznmYT/7HxERnXJFXQkK51sRv5LJqi5O29p6YlUxvYcFlZjpgAZ4olEBFeWFy+yZpj9RXY9dc1HJiaMKb56/ZplO3T9zqmqlQrInZ3hX/3ff4mXz57j6soqpibGjE1aazZMEoVF4IgQUc6DbeR4UuWY41BmcbW1dTACko6lzF4szM6b1AxBoNNcFm/296xgG1nKZOISMNRZge3b3NxCOV9C4ewcvn4AV5aWTR6B0gbUv220G3j5+oWxjOdnpjGaGUImkTFGZc8rrhZNxDE1M2mgoLW7VDV2OgH981zewHWmzhMMbTZrWFheALPPJDlB7ViOyTc//Ba++93vI5OOWqExno8Pjor45S9/Yenz80szCIQcWNppttFqdNFtuAw5FvShRmypWDQAkenJLB7N/SObzaNUrRjDniA5wS0GAUrlcwyNOBm2g4MDA+XYv9TDPWdmVL0CyiZkJsZw6+4dPHj8DiZnU6DbaL5gE2hWmzjY3sb+zjZeffYUbza3kAhFTF+Yc4nFzagnTfCRckuPHr+F4Zk0GL1plIB+G2jUG3Z/AtBkw9OxYZvEUMpl86g26lhdvYb3TMcKwgAAIABJREFU3nsPC/NLoLxsqVTE/gGDGLv2XQJvRiBJ0MY79ufOzhYKxXPL2JmZnjTZCnasOdoNsn26Zr8snT0QxujIOK7duG7jy7GknWG/kFXKfYlsVwYNjNDSdoQVnyfnRymqlZUVW9esI1A5L1qR2e3tTdN6L5dLFlQZnyBTn9kE1OIOoVylL3Fs+wT3yTu37+PRo7cRDoSRPc3ZHspCh7RvzDYhi5qfY1FEBlRanTp6/TZ6vg46/Y6Bz7RLDDSQpceMnlevXlnhTrKiCfgRt7UAOv2Hnh9+Ork1gtFN0/C3+RMNGwCZr1YtWBNOpvHN7/w2rt65h4WFaZufh3tnpv9czLNYdg+JWMqkj/w9gk6OqHOazZssBKWEeGYZHh3FxPQIIuk+4kmCT8w4YMHknmWf1Jt1lGsF7O3t4Oe/+AkODnfh83ctS4IANM9ABKAZQGNxPe457hzmGJ8CTKpkYbPeTtSB3rStXPuVYsXadX5e8Bx/v0kicf+hT0VbG4nEDcCn5NDU+LR37m/afkqfsUgJjprzJ9nPLgPUsdN9fpeNK1+G4DU1udlujnEhl72omyIZAJ1TydrmXsWzKOcxz0O8Ftcx5zdtBu/lJDpcgd0epVnq7rxvdrVWsT4jYB9LMFPSOdoEoHmW4hjMzixgbHQawXDcvmf2PMsAVta0qbm+eA6yviSYkwhjeDyBkamkFSHsh9po9Bvo9im7QRa0k+jiOLnoEtmwbRfQ8lL3zaYZO9jTaCabs01Nb+eXiDzF4LmBF3AEE84PkYw4RtT0F0gnMEb+LD+vrFLKNrHfdN4Oe4Cjzub0Pbg+BMRx/AaBD/nkJJ7Jd3aAiJfm7QHR5DG7s/xvFntLJWgvwlbTwOEDroj4BcPQ7wg9ztZdMvUGwS4B6vIvBfK4droUeAFo8tHk61twmYXR45ELfITfo6/BecN5wrOzI6EkLbhNe8a/aW/kq/H6Aq2MuNJsmv3jZwf9KYE0Ao34nu3XHgAtP8vOMUbIc7J7AnW0dvlbPhGfV/jHJRCpIouetJpXN2gQSFYfyOfnd+VTaq2x/+SnD2IDeiZ+7st9K4DQngV9ez4RvuQr8t7CpAb9ZgF18lc5Bnr/y2Ahx13kLoHWg0Q/8+e/hJ8RgNYYqA/VZwbKWQDIYWP8zTYKO5IvOtgOzX+1lwC05irbxzOwwENeZ5CMqTkmXEkkPV7fzemg+Se2nj38icQMfl7Xkc9/OQZOU1uYkvAdzSG+N4gFcH7pXoPBAOEw7D9Jhgq7cXbSky7x7qU1I0a5QG22a5A0yvaqDcKlOIZ8XfcfDHKo3cKaBIBrfPg622dqJQNsXPaZ/h58XmEMav/g2tLnB+/V6lwW0R4EbQVkD2JhAqg1F+1eluAkGZjLIKH6XLgY7yk7pX7RWtCzKjCkeajvqt3qV93PbGj3Utv8y+C35q4COVpng/vIoASH7L6wHgVCnE1yALRsxAXO9D/+l/9RXx1nhtbbtAlASwdZC4MXJMjmwCMXySBQp2gPG8oURLuhF8HTAUIRFxYh5OcEwjJNV2kAMiZsHNvhGMyOYcq2iBnJw4RYVEwf1GGJ9xCzV9E6GWzeU8/pnCcHEvEAJEkNGWl1pIA5TgaB8fytyKQxU+EWO//JUAjwU6SBbSDLxUXcnGYZr00giX3HvwWMyjixn3mg0UTWgnCbMHUYHQNJRlrRUf4tHSVtIOw7Xk+AuDZnTZRBIFlgssae19Xz8T1tnuxf9psiNHzdNOQGigZqw2d/8jr8PNtEQJjt52FQwQYB0bzeoJyFDA/7SYZNYDQBaGpA87DE63GecD7yHmQBaewF5OrAxdd5Pd6LB26bB17UnAVqeH1eR4cGW9BwkS0WpWCbyVYVI5DPbMEMTzdcC42/7bNeEGZwLvJaHF+OK+esWPDOMWA6afkClNcGpc1E81IbIPvZ2DJFlx4qQFvtFwteh3GNsYt6UW/ObapiBugQy/5WoEMHzsHos94b3EQUYVZ1ZT4L76/1p3nM1zWeMrZf3vy00Q/OdR12NGdlmLWh8vl5P5elkTJGjQWpAk6In46Dpfn7fAZAMwIejaRQq7bx6tUOioUWkvFJXFm6jdHhGSQT1BkGYgRMqcdmB16YViR/amS/V0u4/+geJqYyaBBAbzpwPciDP4JgxmSz1jRAhfrDZJUQUGOhv2q+bLah2aiZFihRiVajbZF4AtDNesf0ackEZLvJCuM6ohYvn5WAbjJJh9Jv7C8CYrw3U18JvvI6mcwQmu0mgtEI1rZfY2t3C/NLC7hxm0zgOCZmxr050LUNsVI4NwYsU4qLp+emNUxZCaZPF1iMyBeAP+yYAwF/z7SMKUfBAkkEOWiTS+WCaQgPpdOIesE/H/wIRWPGnvYHw4glkxibn8Hi8hJmqItLJ7BYxuHOPs6PcxgfGrNiV9RKJfhTblcwd30ZC9euIJqJIzWWRmQogEKhgnqhhm6ljddPX+Ppx59Z0T5quBLQogRAoVLE+x98A7/ze98D8XOyEwuFHs6O9tGlg1Vp4WT/BG/W3qCWLSMTHcZIMoPhZNpsxSn1ds+PEUgF8c43HuPBu2/BHwMqDaZK19FvdFE8zWPj2QbWnq2jmq1hODWCybFpZ+8jAeyd7OMwv4twIojrd6/i4W89wvD8ELoBoEjt7K4P22/20DG9Q8odVDEynEaaepTUYuz6LDBBvdBCrgJfu49OqYFKoYiDvUPTDp4cG7dCfac5MlcPMDk3gYfvvo23v/IWhsZGTad1c3vb5EZYpI9se7PByZgBCix+1Gy5QDMLW37ta18zVg/XkzlN5Zp97mD/CEenhwglInj3/d/CzRs3kMmk0ao3LYhBUJRzkWx/BmwePHhkrNVAJIB6tWHPyetQt5vAysr1G1i+ukTpYNQaBMYqyJ/kcMDCi/sH6LdbmJ4Yx+wsiwA28NnHH+HJsyfG2OR1Hty7jz/903+Kt776yNYlibfFSg0vXr7GsxcvDPBgAU+zk+fndvBKhKMYSafwtfffx7e/8yEQAxp5MkZrph1L9iXZ8X/9w/8XL774nCvZ7H40GkHQF0CxUsLaxro54MPjYxgeG7XCaFx/Lz5/bkGQuYkZS6sHdWiDcSTTo1heXsH0zDw63a4Vntzfe2MAdyjsN6kPBg/IEm12uqiR3dvtY3ZxCTfv3TEWdCwdMrCJIEUhm0WzWsG//qsf4Fc/+zlWlpdwZWnJik3mzvOoUSZifAwLS8tYXrliBZNMeqrjWMyb2zvGnj49PAKaPQR7fsxPzeLayjVjwvb6fRyenWB2cQGrN68ilXFFDC2I2aOeaw0f/eojvH7+ykBo6mgbU3Ji0uxgoXpuTPknT59YdtzqlSvIpNIGsA6nh1BrMJDXR4j617Eo2nBObrfp2DLoUGeOBMK+Af7MMqk3q0gPpw1gJnubY5o9K1iRuQ8/+Ca+9vVvml23wpVNx+wjePj85RdmJ/u+3gVYxn2KLCICz5xHjlLos8A2i0XSfnGu5CkpdHRkOsQEtKgtG0/GLehHTW22lQEXglVMxSZQeJrPWeCqXK8Z02tx9QoePn7LNOJ9ZCaSXdfzoVYsY2dtDRuvXuLNxjqapSomh0cRpLxTs4dmi8CoH8mhDK7duoav/Na7WFyZtXlOAJoSE5VSyVh3a2trBkQ3605f0c7ZPKV2erZv3LxzF9/5zncwNMQgAlPLmUHSwMuXL/HkyRO82d62+bG0tGB7NouNf/78c5yeHaHSLGN22mnTU4qoWi5b4IJzlZkj3Gs5X8lY5d7D/XJxcdFAaAMVA36TeIlS1qNSMakkagvzNQYz6YxPz0xaMGuF8kpBjm/PMhGeP/3ctMD5bD30vEzIBEYyDGwtmITIweEhyrWqzb8H99/G1auLZgdaDZj01fr6OtY21iyIwY2O56DZaRaQ45xgRkYPgRAQS8Yt2MJCigTU/MEgCrlzvHj5BV68eGHFQw0g9JiolKHot3rotzvGgu7UmyZ9wOCFkV6iESfT1O4gGE/grcfvYoVSUJPTlolAJj4LSdbKFQOgU4mM6WRTBocMWGoSn2bdvk49ZMp6Gag6HENmPIpI0rFgO5RkYWCqT21KavGf4vhkHz/+6Y+wtfHSgM1ELGrFlN1Pz8Bgnl90lg15Uhpc23aWqjoGLO/JMzHlq/hMZMOXS1UrpMu5z+/xHE6AhhJj1HImoW90aMIA6MmJGce4tZorOStIyvMq7RDnG89q5u/1HXuQ99b5k7JnvD/togFxzSYq5TKqpm/pQCbaZZ0xCWzT3ussbJKR0YRdTwxnngsIQLNmkZPio32pO/CcNRo6LdPRrlWKiCXphzr9VmpTWzDfR5m8SRsnSkl12l3LDmHgr1TMIpmi1nnMssmYxcLgcigaQNLGLIbYkB/+aA+dQMsAaBYgJPPZH+jDHyAo4IAlguJM23daxVbL0JPIcAAYF7HLAHHZtewjIwx1HeNPuv8CDAVsE6B2/eNS1K0QKWuwNKo2z1KJuNmOQNBlRA4Cnwb4BkO25qh9LeDC/IgLRqeTTxDgJGCHQLTz1z3pv+ZvFpmz4LCRkVxhNq4hA8QTHgjVbHn+utO0HdSAdvPQ+cT0SUROc6+JCX4ZXOH1XU0YBwA5gNX5f7w2v8d+ZHsF8LH/+R77ivOG84S/ac/YT9KDZvCNc5BnICM2eQQy+S0CwBQ0EDgv8FO/ReiRzyesRb4fM9F5rUGgSyAc54F8XT6LAHoBVAboeQEm62vPD+XnBLwJ9JSfJeCf13ZBB0fEUn87n9oDRz3C3iCgK7BPYBaDgRf71IAUwCB5ajBwIUyD32fb5A8KaxCwpfZp3OTvD/rj7CcSlAa/w7UmgE2A3m9cM+ieVXOehUs1hrqnm1cuA1g+LtvLseBZRGNqbe47mY+L9evpMWvOXASUviS1I3CRgWb+sF/ULvvbxRHtdel4awyF2ThCpMtg0H0G558Flwake/h9tVW+OTMZZLsFcguQFxAvu6xM8UFcZLBNAsbNfnlBUPaVcAbD0TzpXT0bPyv8QvP+sm2OWMp5rYwLzVXNb+0zAlt1DeEUg+tycF9S+8SAVhs0V9SnWheyIWzvRTCC4+PM3EWQRmOjPtTfarfWzYU9/f8pIHrRRk92WHifrsXxp5nV2Gv+6NqaY2YHvSwC9a3GKspaJx7hdBAAd0FSl1EjDFNrVMRHu/6//K/+k74QdN6Ek4UAYYgOcNOlbcogW8TGi9yRccfO4OSjgypWKZmPfJ0OKD8v9tSFrq4XYVZUgwcdS6tru2qKMpK2mZJd4C1QXp//HO3fXdcONHWnUcZ78mEHJSj4WYGevJYD3JzkBpkYltroo94gKy+7tC1+Tv2hhSN2tjR0BzuSDGh9T5NXz6yOt/s2GPl3xo5ALdtOh4ev8W85+Hyd3+e9eFgSW5mvcyLY4c+TfBBIz/tqs+f/2W6lYAh85b20SATEcgzYF7wPr8m/OfZsN+8vXWRFyQaZ3ryfig1q81a6mzYwBQEEIrMNfE33sAOoJ5rPNktTmZs2r685ICBVE1zGxyoVGyPdVU7XIUB9yb7VQlG/8Nk0h1xQ5LLYJp+TFbwFYNpBy2NMU4PUonNeuhYPvDI2Ghsd8uwgRzkPr2Cm2PAyNIqECZTn99knkq+goWXf6rndRu82On5Wr2t+8dDDa/I77GOuBQUN9LwKsvAejiHr5rkVRPMKMCqAwvtoE1b0XX9rI2XfiLnO9rKvxRY39i+5Fx6ozf5WH2hTkl0xB82LImsDk+Fjf7lDuNNM02f5Gu8pI+82ysvUMY0f5wHth0XV/QFLlyUArfEhO4fvj49NIeCPYmvzCEdHdIoiWFq4aTrQ3Q4doj7I/LDN0NKZWEyzbM4Wc197vh4evn0fSytDBmzynNH2NPK6rb45kr1WF41KwzIhCKY1ahUc7exh7Yt1c8Tr9Zpp3FKjkSwbMhEzyWFUyyy4xZRn55iR1WvFN+MRdIxC5zOAc2R4zAI6a5sbNp5TUzOYnZtzBXgCfgMBUpkkjk6PsLG1geHREfT7bXOyqG1L55+HkdnpadOiPd0/RJeA80nenGuTIAmGkM0VrbAatW3ZH91W3aKbQwQ+k1EUKlVkz5mee2qOLbVoCUy6gl4BjIxOIpEZcqw5FrlLu0JA0xOTpucOOgSUECjWnE4oASICdfkc8uVzTC/P4eZbd3DlxjVE0mHTU+ZcqOYryB3msPVyE2f71GKuuPTcZAzVehXZch4ffufb+Pq3PjQQi2nMbHche+bY+h0fSmclvFnbwdnuCfxNIBmMmRSBsQEDwFHxBK1gF6v3buL+uw+RGibzDpbe3ak1rK92Xm5gf3MP58cFk0CZn17EMIs0jWRQrhdxdH6Erq+JlZvLeOeDxxhaHDEZgtMTOio9lM+dpm02d4aNjTW0WzUkE1EMpZOWzhzwhRAKxpCMpRAORhDqBVA+z+OYOtZra+iRsRULo1gpoosWPvztD/H4/XcxuTANhIBOHcgXyygUS3jx/KWTTfEKBJp+ZYHtaJjE1ve+/4/w3e9+1+ZXKAp0W0Cn6SSOqOe6d3hgrMbxSWpqj5tebK1UNgD6+PDQQDDOERaEfPDgAUJJIl5kdXVwdHLi0rhPc8bSTY+MYHHlCpLDGZMjIbBZzJ9j88U6yucF3LlxEw8onxAL2bqjDiilA8hu3j88xtUrK/j2t7+N67euGfBRrTfsHpR+oK4obQuDlZxLBN1L+XPkjk8pwYxvfuMD3L3/yAp9haNJCzaZAxrwW9/+9O/+Fk8++gjlQs7WHwFU2iL2297RgWk033v7ERZXlzC9QJZ3Ah//4lf46V//BM3zCjq1FkaTo6a1TOBidm4B49PUxw3Zs+WzZyhQCqNdMxCHmRSm/Qk/Wu0+ApEYrly7jodvPcLS6hUrqsdCiO1WE6cHTqv97//up1YobmlhEVeWFiwYRQkUFtS8fucW3nr8GEtXlhEOUTe/Y1I+tKmb21v46Fe/xovPnqGaK6CSL2F5Zg7zM/OYmplFiDq47SZWrq/adZLpEHzEr3pAs+WKhm1tbOD101c4PTgy5vL4yLgV6kTQh3w5h52DXXz86UcW2FiYm0eS6fJkzkRT6LWdDijlgyjZQeDM7S0pRBnk6jP4awqNxng/y5/h8PTAGKoEW8Ieg+0sWzAA7sbNW7h96z5SqSHHjOr5bJwYHM7lGRTJotlpYmg4bUzqUMClBjOAw6DHUGbYZHMymWEszC1gYW4RmSQLOdfx7OlTbG1tmlOms1MynTBGrvYsFvRcXF7A1MyMrUFK6nz+xXPToo4ko7hx57YxvSPxhNP7pt55rY7dzU08e/IxsodHiPqDmB2ftCBHo9pGo9mxQnq9gA+jkxN4+6uPcePuTZuj5ycFkKVaKRUt9Zv1A7g+JY9G2+rOsQGUymWsXr+Br3/96xgeTiKWBNotrrU2Xjz/wsDnna1t++71a6sYHh0yO/7xpx9j5+iNkS24z11ZXTZted6vkiuh3WijXKw6IKxJwAZ2lrMzTTRhcjk5Zu0E/JienrUitI4xWjb29vj4pDv7hANYWFrE7ds3MTPNNUavB6iV2tja3MQvf/lzs1eNliOxMFDAop43r90we76+tW3nkBu37uCtt97B6GgK3SYZbSw6STmZQ7x5s4WT0yOUKq6PRtJjSKTiiMVD6Af7iCXCmFmcs2dkZpAx4miPSk7b9dNPP8HWxpqbAzEWS3Wya2Tq0/a1ag2T0YoGHDOOa5x+Rq3dNjuEYBi37z2yABTnObWVuy2niUwQ2kDbkXErCMpCfkF/yOwSA3mUK6CvQP1hO8PFQwgl+kgNsWCoz4J31OPmOqg3O8gXszjJHeBvfvxDrL36whi2ZEAT5GTbaGvoe3Gfpn10jr6XdtyjvqnHRoYPkVDMxjOTGnLp2CR8UM7vvATKNfIszgwREpOMdFBpmjRPOkH5i7S12cCgVtPuR/vNgEXIH7VgDucpGc5sF++ruiyccyLlyJllf5u/40l9MADOjFsHmPoMBGawiGc0nRkZvOcPtUA595KpDKanp60oqgMFmOFVR7FQMFYrxaEaTTKpq14R15YVUU7Eh0AD3O8zE4RFLIc9f9FngTRKmlhWRIbnbAavurYX8b4MpbMIYTQdRCwTQDjpgy/KJ2QRQrKfuwgEewgEqYnrzr6NumPgWmTBACUnA+CAIYZiAhc+uhEsYi7oYfVE6H94tRd0lub4mP/qSeSRPe7O5i4DmjbaiA1hR+ZKphIXjFD5mRwfAtCWNRcIXvjlRpTxibTiJDS5xvRjwIcHLKn4H/e4QcDPwWkOZDd/qU29/4wFyA1QZyFVA4hdejcJIQIjrV1efR+uLbHtHCB6WZhQQIwDVcS8dhrHnAMCrm3ueEXC1Eay/HntS0zESULIF+T/2S+UoWKwl2uBa4w2WeCe/BXaPAG88sndHHUyJgJy5VcKOBJL34GpDhOQ7yaSHdvHH+fjOpBfwLPWBP8mAM3Psh38DNcQ7ZWkLcRO1fXVdvmwkmAQOCjQSaDWIMDO9xTM4L0tUMCKDsoqHpCQob8qP3YQT5Af7MbKyboJF5FvytfYfj3Dl1mXl2uBgYRLbWDr5wEA+mLien6ogZKWgTAgJ2JRv0sWsgiQChSoP2SzCEAPkrpIxBE4Pgjcar5pLrK/BtcR/892MIApXMHZBzc/eR+Bn2Kwah4JdHVz1ZGxNF6aN7bWGo0LiRntZQIbL0Hry8KhmrOGk3i+vzAU+fHK5lagSECvW4uXEh2a62JyC2DXWPL6/Iz6TnPdzgWejjrbL2zBAskDdenUn5pP2luE/Q2Cr8Jb2F+DQQkLGoRdcFLt52t6Do2nghVaz/osr8sA2yCArv/rmnw+rWmNs55d824QL9H3Bq/J9ihwoznC39ZWBsUHiohq/NVXmhuDwLNAcH6GgUphj7qPa+8lqdHOOdHob6hc8Dxtz/E//PP/sC+DxJuLrZiyw4RDrxW14+c0qcmMECDMQ5EiCqZjGggYO4LfUwRCC7M1kMZhIJkV+qhdsGn5OS0U1zEu2sh2qePZTkV2CCII6JTBktQE/xaw7BgxYr26CIsdDhMuhUUA2iCTWazUC7Dca/sgMM+IsTYdTWYVF9CEMSMEB6SZHq0VcXSbD0FYG8hU6sIQiB3O60kXSUaah0C+zg2N/cO2aXJogxNYx98qtieJCfYBn1tSHTQWlg7ntYOOA99jnwsEVb8r1UKTk8/DfuM1xe5m+8TA1oYjYyIWu9qtw6YiXmLm8tkUOdcmYocbL/VEi8xSoU22o23sDGNCZbMOKFaxQC9qx791LbZLIv0EEzUXbENuukCHxo7gC79bLjoGedLSrmq2cBUZ4mf5LIpsanOUoeG4yPjIgMogSB/b6VE7VinbxzboECXjq/soCqmNmc8iMNi09bzKx7yei/45zT0x6nloVrFR9p3WvA6YfJbBtaKAC+/P55CR4vM69giZNGXrF40tAUdtEHwW9f8geC7jOmjstPHKUOoa/IwMHO+htab5b2NUdulHbB/7xG0+TpojSB3VRMoCT/zceb7opfV0MTY6aVIb+Vwd9SrQbYcxMjSL0ZE5NBs9cIrQgefzUl+ZB39qbVFL1zl8HcwuTOLarVXEk2FjUfH8x/uGKflBZ6AJlM+rVuCPWrYECrNHZ9jZ2MXOJp3+qlWop2GOBCOmuZhgEbu6S90nG04BFTpWTLmkXiPBFOrMzk3PGiOJzH+y5cjAmGFhlLlZBxacHpneGIHu58+fW/8UitQ9L5tD6pz6kBWeYvGnTqVuNqt2Xka73kYqSd3IuAHQtVYbMdNNBIJGxexhZGoK4UQE1XYbxVrJ0qHpZHIjmpzwdGnbLQwNjyM1PGIpukyVHU0Om/M4PTftgpjNJkaHR02WhMAuAWk7DLWaqHdaiKRiWL19FR989zsYmYii6aXOnx5ksbu+g51Xu2g322hU3Z4RiUfgCwdwnD3GV7/+HlavXUO9XcfE9JTJlfgYUGp3TeP6ZPfEAOyTvRN0y034O30kwo4JlB5KodprIVsrYOHGCm4+umNgUK3SNL3germE3NGJ/avmSjg7yqNwxiJJMaQyw8aM7QWBYq2IWqeC2aUZPPzaWxhdmUSlVUelQImWNtrNrslOUKbl+HAfb3bWzb5lRpyWZSI1bEUcV65Qb3ASXdZmKBWNkbbGFPGNdRRLOXOCI7Eg/ujf/Dfw4J1Hxsjs+Vmsqotmu4uzszzW1zZxcnRka5hFtSr1Mg6O9rG7t216l+9/4318+OGHSAw7571TA/odBw7v7x1YwGPv8MjsCosaMeW8Uakbm3TtxUtjk92/fx8ffPABbt26ZYyplldcuFAu4ez4xKRTKJeULZWQGEpjbGYK6RGyJ6OWOVArVuHvdXHz+g1coa6vMayc3imLnu0dHOLlC08uZGwMCwsLjnHYJGvwzNhnPI+TFcn0WAJDZ0zDPj7B62dfYPv5mt2nRyATfly9eQfzCwsXtpwA9PPPP8GrL56jzMJC1C5OpwzMJhPu4OQYqbFh/JM/+7dw6617BkZH4z7kTgr4mx/8EH/xv/7vqJ4WsDg1i5AvglK5jszoKOLpYYRDUQxF4qhVqyiV8lZckQF1QhKUv4jFk/CH4wZ8zMzP4+3HX8HNu3cs4EVtZe51p4fHeP7kcwOfKVfA4pvLi/O21muNGlKjI/ade4/ewvBEGEzcqNdNlhmhCMeyi88++RSvnzxD4TRrmuIszkk7Nzc7b9IP/VAAy1dXsXzjKmKUu6KT3HIpxGSWnp2cIH+UQzGbR6/RMU1tp1scRKPfxEn+FE+efmaarbPTM0jFqJXdRK/RQ6AdRDySRDyTQJf7SKNmfc8zlO0B1AtuUGeziWqzirPzLPaP9xCKh5FMxFjX0yRVcvkSOvBhaHgM07PzWFpaMSYuz33HB/suFT+dRD6fM31c7nG582NEY5Qwo0REHu1Wz1LqJ8amTat7ZWmwgBYQAAAgAElEQVTFpEhMI7xZxycf/xovXjwzuSSuSe4zkYTLoqHRnJgYw1vvvI3J6QnEk0lUW3Uwo+rpy2f45NNPUe80jIU+Mz9jurjcv0v5isna5E4O8fknH6GcyyEZjWCagbpwwoI+lWrDAOhmt49IMm6a+avXr9r9j7ifVN1Z3M6KHoOPwR/uf3ausDN23fqXusxciyzKmRliMBVmC7Y2Nk36icEZgp3Tk+OmcUxQ+Mnzz7DxZhOTc5P4kz/7J1i6umyMZa77/fUtbK1v4fmTFygWKwjA9fno0LCB0Czoms2e4fXGOqihzH1p5eo1ZIZYBNGHdp3nKHc2Z7Dw1p3bWF29gkQ8zPgFioWyBW051zc3140BTXtFn4PB41CPRJWYBVi3qQ/e6uDu/Yd4+OgdMH2f9qpabVvRSwKTp2eHKJQo/5Cza/ZasP4ZGU0iMZTA6EQGN+7cxLUbVxFypFlQ9rJa6uLo+AA///nP8PTzzwwAY3oy9fF51mHWUqNcRSIStzk+RmCTzFieW/0+nBdKOMvl0ez0rRbB1PScgR/BfsDLBmTQNme1EWZm5iygzIJ93PeZtXJ2fGbsaD73yMioBcHC0SBaqCCWjiJKuY8EKbIASf/UFW5163i1/gX+9Q//AuvrrxAM9cCaagTz6PdwflCOws75lB2hLzHAxjJQqekY0GS58ywT9WQXqU9OOcVSuYZWr4VEPIbR4SHLLLAMvkLNbG/Mz/vETMLDyEXdjoGcrWYVZA8OZSYdQ9rkTpwzz7PQyckJzrInNi/4PWYq6PwvYlLT5KB6FiCVlAYBImqJHx8dGACtc6SATs4PR3ZKmc9ABrP5tR6jkgU3a/WKse87nSZq9SJaHTKAed4KIBEfRiDEQKLzU63N1Hf2O4kIsq8JWg8PpYwkEPKH0GyTJdxDn+n7oT584S5iKR9CaR/64RYQ6MDn7xjwHAw5BrSVrqQP0xbg5ViXfJ0AtMOj+uj0nL/AzxqoE3ZMXzEj+z2X9iwJDQKx5tdTNswYmo7YQSDK/A+/iqw7Qlc8EbsAboyw0nJkL/mYgaADOPXvwtcJO61s9pv8Uv5NLWgHjnjaz56GrHxYK85t/5xcFoF0C7ZEXS0dAtACNKxuClnYXo0KkVLEmpT/5ABnB8jxmoMgjc+yDJyMh/O9nP8gQFkAkfAH9q8+7+aWC4YIBBI2ICY0fxODoI9tjEOPPCOwnPdRhqrYvPJ1OZ5sr0A4G3EP2BMYxj7Q5wb9WPmIIv4NPrt8J1uPHmFQjFv1rfAa+V8aXwGiIkXxnDbo5wmbEXbE63E8LGjlFf7T/LE+Yx0QDyzX+uZnJcMogFmA9yARatCX1P00dgLS2SeDzFmB8bILDITYPPMITgxYu/6/1HTWvDAcxKOs6lkEWKvtmnvCH/isAuxsHvrcHBQ4ybMd5wU/MwhAm8315sogWDroFxse4EmB6h4CXJ06vAtmCFPQmGpuOyzIkc14b/4IRHZ2mDW+HNlLeIXmAW2GI4teMq81V8U6F9FvcGw0t7VehP3oedUHaovG5nJ9unWsH/Wd5r4wEc1n9ocD0x3RkPczJrrXv8IaBwHoQXslTObLc9dsmdWTiNq19LfGQe3TdZ1NuwxW8Bn4WQa4Bn9kB/VZjb2zYe5H76lvBu2R3tf9hB2p/wSO63UG0BUEMPs+ULRwcD7o/sKC+Dn+PxZxhEjZl8tndM+qvua40CegvdLY8Du+//6/+A/6Yt1yclkaIotOZJyunSaTHl4LnEAJJygngDEJRkbsBgTmxEImk7VZryPMaBTTOjykXcbFopVpNsrJDvDeLjLvdGfYSQKMCL64iF/kImroDJtbQHwoGXgtNHWA6yz3OQGB3BTYbh6aeFDmQtU9OEi8lkBaAbb8zftIn9kMIA8ptdpFP3FQuOkMDhTbEbdqxg5QZhvEArZUxGLRDn8CNNkvYiOrXyRLwfROvscDGsdL0SzeT1EpTTa+xntyXKSXze+IjSp2q5iz/CwPcwQ62GdsF9/TPNDneV0xaMV+5QZrEzIWc4BN2rHE1JcyyCqwyDapiB/bqyAH76tiizLUMqACeS838RZiXgSP84/PJsCe/abikIMbvDZE9gH7XowPp9nrt4I2AtT5bHwezg86ZbzvtBfVJiAtg+YMsReR9OatFiT7gPOK15ZsDOeLnEPeg303aARkdAbBVR1yDCT32NWO4eukcvi6W+COIa9gjDZ+BXnYThUY4vXp2GtOakPXuPGzapcM0yVz2kXO1AdaPxdBoIhLmeNnlGEwGNxhX2gz0wZoEXEvSq7XtFGxHQoM6FDF13Q44+eVdsl2K5jB+xOEJlODNoAgKh0fY1/Bba5DQ2MIB1No1YF0ahLhYAYBXxLdDova8FDqoszRSAyTE+O2fiiZEYoEjfVC3b+ur4Pr11cwOkb9THfgsvlU7xgDOhjwoV3r4PTwAKXcuelb5k/PkD08x5NPn6BSKdsh27QTQyEMD41ZcZulhSuYmpwzphRTvLOnx3j16oU5w64Seg9DoyNYWVq1dC6yqCLRKMZnpiyNeOXaFWOyvXj53BhrRKZ+9fNfmMSA07FuoVjMm/Y5708mK2U+yDyhA035AF+HOlpphILUSq8a+BcIRaygYtqKDEUwNDGGftCHNvU0fR2cZE9QqhSNSUtQkONzdkaWZxeBcMQVMvSH0G92EQ/FcOP2DSsOReCVY8o5ecqq8odHiEUjyAwNma4qwe2RqTH86Z/9UyyuTqPjaUYe7BxgZ2MHe1uHxhyknIlFZntdTExNYPdoD7fu38bYxDiSQylcvX4NiWTIdGCZMnx8eIKdzTdWyJAAcrvYQLNcNwCaD8zU58hQAvvZE8xcXcTs6jJS1Oc3dnvbZEtO9g/RrlUtLf38+BznuXMrfEUnd3RqwoDRZq+BNtoGUt14+xZi0ylUmw2EAlFjj9aKNfz6lx9hdHgEYyNDePnyObKFUySSSWOtR5MpK350/cZtzMxOgnKs+WzDQCyCenS8nz35DM+fPTFH/73338X9Rw8tnRzUIj0voFpv4+Qsi3rNgVRTkxOYmJo0UC13fortvR1jSy4tL+DrX/8qAmlSzoBKvmMp81zP2eMz5Iuu4CSzmMgUZXG5zbV1bL3eND3iEIKYn53DV7/y2Jx9yg7Qo6y3mqbDShu6v8FCfzmclQqm650ZG0F6eATJRBqRcBiZeBrL8wuYnpyywwsLvnV6LVSorRuLolJuYH1ry9iJPG+IAdH3Od3NRIbp6ilL619aGAMYe+a/NrD92Rt8+vcf4e9//Hc4L5YxPDqGyak5RCj/5aUgk7P14tlTbG2um8RJIhxBJpUwACgaj2F9e8fY+P/s3/t3sXx/FiABg+fbKNA57OFf/PP/BvvrO5gfn0a73sXh4THiLOQZIesshmC3bzJgbctqYNGvvGmcUpJicnoerXbP0vcpW/DOV97F24/fNqeN+spbWxt48vET0w4OE0QIhy0hk+Af5xrB/kAkYuzpa7dumW4sbSB/nO0mo72PTz/6NU5291E8ySLU8ZkGMYkEcwvzCFF2KxTAzMI8FggMplMGuNAWV6sVNKs1bK9volGuIRIIY2p4wlgduwfUMq8hlAyj3KhgbXsdPXRx9/Ztk1kgIHi2d4LiQRGZxLDNP9pLMuq157AYmclvWHGxtkmeNLsdA6LJAidYH2WRUDKBC0WTBYrGUpiamjYQkraec+Jwb98ArInJMQM2aAdbnRbKlRw6vRLKlXOUijX0e0GkkiOYm13CvTsPcOPGLYwNj5j+79npMdZevcTx0R663RYqpYLJAlmBWsvoaNv6JPPN5IgYTKRe+XkWpWoJ+ydHpsV95eoyrqys2Lpjev3O1huzVfVyAZuvX4OIUyaRRDwcR8QfQTQUtwKDfl/EbG4ynbEgGvuLc6VccvIJOrPw+fjDMwD3X64HjvXh8ZGd7W7eumVFFFmkj1mO5wXaqBzyJ441urO9bQEFSo8sLs4aoHVwemDA//2vPMCf//v/DjDi1o9VEG0A2TfH+MmP/x4//4df4OTg1PSLCd6bBnSNQZW66YizVsLC8hIev/suFpevIOgLo1Pv4Wj/FK/WXhuIz4Ko16+zCGYILEDGTJb9/V2cnB7b87bRMvmo+eV5YwdTemlncxc7u3u29/kDEdy8cRu3b98zDW2zqbWaZRhQb53SD50+QU3Km9RxuE9ZlSYSqSjGp8cwNTOOm/du4+btVQSSjunPoE0+X7dA2c//4R/w7NkzRMNOcoI2imcUkzzxBXHn+m289+57mJuZtTEx/ebTU2xubmJ3f88CJbOz85iYmjbmczQYBbXe3+ztoliqGLg8t7CEmdl5k9Ei6MkCq3t7R1bY1LTmUxmkExmTdPCFe2j3W7YnJymNEwmgwaiFn4BnC59/8TH+z7/437Czv45ULIxYPIz52WmMM+up2TRAXzIByvgkK5Hnolq9Zpls+jHJGDIX/QQ5HYkHgbDZ8qFM2gIwtNHUUKeOPutdcG+IBKImd2bZex1K5THY3jPQdnpqyYqyMvBttVq6PA9nsbe3a2cctsPOUuA5jAXrXUYSz71cPx0PgE6nnb9KgMckPlg81pOKNF+s37OzlWNgusKF9D+4f8vvYq0K59tVjFnLjBQG0GmbzXGnGFkgAl8gbJksBtwyCzMStGAitb7JniZINZzJGFDcaZIV7HcSQ9EweoEuev4mgrE+IikfWsE6fMEuWOPcipmGCMx2LSAgsIDnVWpBO2Zsx1iYBD4FevRZpNBLoxdDU8XzCNDymeUTOB+aZ1NHJqPsC6/D9aBUemb10o/nvdintBPM/JHvLzDC+TjuFMrXLkA5j93KfYIM2cFzPqEjpsPLnyCrnz8XAIfnR/HebBf9ZgOVTC7ItYtz0LFIfRYQIYlIxB62SSCq/A3ni18Wv7sE9DinHDDEz9izMvLgMezZ/wys8z2ResIR974LgnBc6hdyovRt5Y+wv4kD0AZyXnMMlOktkoyeg+/JhvNeAuX4OWEzHF+BW3xWXt8R/Fy7+aPnFoGIa8cCe6xhNCBroGCEEQA58Tzg0c7LHstTAKPOU1/GM+SncXwFXgr05t/yf+RD83oCf0Vi4jPzTK/+11pne4XnuDXsZBREION78g8FLrs57KRD2E/8rPxhfka1ab4MkDMwpD6X30s7IeBbviavSaxHn+XfBq4x5dWbs8Ir5PcK5Btk/dI+sQ28FzEHrl3hSeo3Xk9rTUGJi7XukfD0rAzOWwDNAwGFm/E+6gtey80DFhOkVCwDJpxPbrz5vs5cwnCEI9CXdYEqL6OiVrO/HVDsggoX+8OAFruwBAMZBwI8WntaA7yOruHWnwvkCT9RsELtE7CqOaN1IaB/EJzmdTh+bo64zATeQ4Q4hy9yfTvtKt13EGzWGcr2eG+d/gYuYtrSzp7p3gKdZRP1TAK2hcvZs3ka3oNzSM/G9vHfIHg9+PyDILVwkovB8P6jda/rKHtC40AA2gKXnsyGgHH91poUbqr+FrDMzES9p/5zz+nmBduo+cK5xP7UfLTn/Jf/9X/c539kcHSQFWDGhgjQ5WcEeAnIdJWQHQDGwbSiTx67mK8xJZCbP1kkdOo0uJcd3rVDFRvGhSigdTAyoQ2B99ZgXiL1lxNYIKcmvBB9tlvgqRU+8RacJrcWvNqttBjHeHWpZ9ogeX+xSfl/sgnYdrJ2+T0NpPpKz8kDgRmcvtPaEpgu4IyvCYTWwrGUMk9+gYAz262ihAJbtSnJ2HDTU1oY2yB5DV5TIB7vyWsL4OR7KiTJ18hG4JiwmI10t9leApcCUXl/tsWlUjqpEM0jAfaXMikuWMEfi2J7hf0uDrxeZFqLQgEKPbuieIN6QC7o0DAdvoQHFrBNug+vpSgN78sFo01Fi9IFLNwGwvfYHh4UeR0FMwSKkunFvp4YHbMNvVquWN9QI43jz/7k99gPvA4/w+cQAKyNnf3Ktkt6xekUOxY9n5fvGRPUm6N2aPeiZYNGSm3meMnJu9jUvCi5DlUKSEiiRMzoQW0o22DbjtU1GAHkmIqtr8CF9JtdcOqSQc55IIa/gGnNMQWqNA4XG2XPrQe1lfeTIef/OYfYnkE9em3w7C8eCI2xb0WNXHESrWM7rHsaWEzzD/jD8PnplCcs9ZiAQMdHeY0Y/J0wYqEhjA8vIuRPgCT4UDiBvi9kQQm2j/N9cnzKZCXoEDWaNXS71OijxmTO9A3J5uV7CjIoC4SAizFNJybN+To5PMCbnR2Tmth/s2+V301LsNMzUGPlynVcv37DftOh9/X7Jm3AokGf/PojvHj+zBX3Y3ArlUQwFDOdWOr8kuYUjgdx/c5VrNy4glQ6hK3NHeysb6JaqGLjxRr2Ng8teFOpFXFeypl2//j4qAOg2w2zZxYMjCbQa/cQDkRNh5pAadAfRIup1mQweenpfabuMn00TlmMHgq1AhqdBubm5/HHf/LHpkN9cnKG16/Wsba2YSDbWGYMxdOisY9XV1exvLKCerWM9a11C4xUqmVsrr80Z2t+ad7sD5mXlAv55re+gz/4098zgCB7mDU5iY2X68if5dFudhCic+gdvNOjwyYtMTQ+jPnlpQswdmg4iUC/bWmzu7v7+OLpFzjaOYS/DfgafdOUJqOTeonU0U2NDqOBLoZnp7B6/7Zp1pKhfX6WNRkFyimwCBWlS+jYspAdi1ZZ9Hd4yIICAtAoIXDnrbuIj6dQaVat6BkZ39wvD/cObc5/9b3HBgpRNoVBhWgqgfHpGYyOkUW4iitXJxBLce71zZGMhWLo1hrY39nF62dP8etf/gLNRgPzi3OYmp429iTouEXCqDSaBvaOjg4b4MO5qfoOZA6TSW9aqg/uIZViBSOgdN7B7s4bC34Wzs8Ri8eNuZpIJTA9PWOSCbnjLI73j3D85hAne4eoF6pWPNHpdwL1ThM9A0ccyFHOkqXmw+j0JEanJ6yNzCywQ12ri5HEEOanZ0wGgTIowYgf1VYNgUjQ5gKZoVtb29jbO3AAQ8c5XIGQH2trr5AeSuMrj9/Ge+9+FdPzaYD+VhdonQMHO4d48rOP8Q9/81MDr1aWV7EwO4fj4xNj9xFQ5PXWN9exu7tjmtwGQkejWJ6fQ2oogzcnhza2//Y/+3NQfoGgr62ZDoGXEH7wf/0rbK2tIxVNWlHF/f1DBAJBK0JIgI0p2p1+0wr1MaBFTXkC9LR9ZIlGo0lLNe90uravE8Ajm75YLNgYbW9t2NyhbaItpm3n/5kiTcZlvdbCyNgUVq9dx8TkFKLxpAH3DFqRWdqpV7HzegMvP38GX6ONUN+H81zObFicTO9MCkOTYxidnDTGf2bYga3GsKWsw/k5cienVrCUdur2tVsu2HR8go3tLURTMUQSYexnjzAyMYT3v/11rF5bRiQWxqvPX+HjH3+C0nERszMzGMkMoVIqu6yVRtPsRblSR5eyQz0gmRnC5My0SQERJDs5OUa9UkA6mTCwl05GvuCKot26dcecf85pFtHjnL17965lMrD93HN29zaRzW2jVi8Z0xD9gNUDYEYJ7S4/z5/T40MrhLe/SxmKHhIMJDEDsNWEj9IHgQDSSZ6FWlaslQAL9f8ZKCBTu+ProsCsF3RNx5sBOdoE7g2//uUvzX4w2MeMgSsLS7hx9SaKuYLZ3F6zj631bTQblCSLWlHL1avU7k9b0IlFYKi3z+fM5fMG+LGgI+cPg4okf3Bf5v7HQAwlLm7cuGGAH20Mwc+z05zpIvMMeHJyhFz21FJ4WKSTQRFmRpRqJXzwvW/i9/7891yQJQz0KWlJWZ4akD/L4Qd/+QP89Q//2opZUsKF4ikcC0ogkQ2LkA9f+8b7+K1vvI/McBztGhBoAdnjCn750cdY39gyZviNazexOLuEeCyGcj6Pw6M9k3Jp9uuYWp7A3cd3kJ5iVAxABXizfoj1V1v45OMn8PUIsC7irfvvIBGP4zybQ71WsQwgMmvJlDb9ZwbAm3XTl+YzU9edUhwjEyO4c+cWJqenTF6L40SpBs6Xvf1d00v//PPP7XWyRlmUlFIqDFIPp4fx9tvv4u6de4jHXfMKhbZJfuROz7C+/hqnx2eubkkkbuBPp96yuZ0rnJtG9JVrq1havYrZ+UXL2mLuZLVEhv45iuclxEMJpKjb6w+bHnuHUhG0qfTT4hHr476fBYdZ1q6Bn/3yb/GXf/V/oFjKIp2JWj2Budkpy+Sj3BfPIE77n/Vs3HjxjMrzG88AdWb7WRWGPkKgLBEDAwQf6E+E0KMGcyxhNo97ickHlovGrKYMY6vdQoSFD71CgAx8i/ASCccxMjKHlSs3bK+x/b1ZN6Y6A6kHB7sG+rCfHYjZNOaySX91+yaPQuYyAysCG3lmISjIfZPzmcCq+VNkI4cci5YMZ3e2ofxJ22TV+LeALcryMRPS3aeNQNgrgNdgGzoGmjEYz9oR8RCD6RRmDliAlUEJ9qED0CgZ2UIqlTT5s3gqgnAshHqrhHqniuRYDIh34Yt0DXinDnQyGTP9aNYCYVvNj/RYmSKR8LOmeR2jnJJLC+cPz7oOGLosJMnXL9vT9MBbanoS+CXD2oFQ/OHcMCmUaNiAXp4DxfyNM5Dl+UbOzyMwwkCkC/Szlg7vYwA/7Y5HoiLJw4Efnk4wC3V2HShhdrhVh49EEo+dKB+e9+f/Iyx66xHSrE/rzleQRAnvI8CGz8Ax4VrgfHCkIpemz3/2etBpIQuQqXvPLjyBRek5D2kb6S8NShxYQMDvsBKBTAJaBN7yHhe+Dfs0nbR9yAqINxq2LmiP7dzuGQm2R5IzfEZ+38h8knsckNQUAHVB+PEIfwKruLcLz5D/L8DLCFweEU4+NgFk9YdwD80h3Yvviyym1/gM7DOeAbhO+H/hQIOgrcBFC1wR6Iq6Wlzcjy6z09360jjK5xY4Kl9XGJUwIH5emdu23w0wdfkMwkEE8PL7g4QlgWPCiXR/9YkAaYGhllfi+cdsAwPcXJsCJjleaqPmAD8vli5fE0indanrDc5hrWXdn+8pwMT/KzDFNggIF5alIonCe0yyx8OQaMtM7sxsIrOc3b4hG6JxVzsdBuFIn8KOLPvbY2vLroiUZuuv27X1I8xBNkzYDj9jgSSvrzQ/dM1BxrHwPuERuqYwAoGuAnoV4BicHwqgCE/h3OT/RWZztpMguZc54tlOBUA0Z/jb4UKu7Rovjr+eh+3TuH8Zg9SzCOPhNdw4u8weBRD4f/WV5p1AfNl19ZnAYGGTg9fRmpGdGpw36i/DnHwOeB8EoWULFRzQ3BJupvmi+efa6wJ5JpdHe991tQG4N8pmUO6VPxwDks0Mn/uf/tv/9DcAaD6sGJYaSH6JjdHk4CSUoWSjOJjSKuZhQA3ng/F1MUClPasB4/sEETlhBc7y87z/4D21EPXg/B5fY/sIOmlB8juDi0mbDA2AQEGlyAwCwDJevI4AQ03QTCpph6dBY6TCarx+Ks1K145Ny+9rQ+Q1BayxTaw6fBFh9gqlsa/liAiY0yLmtRUR4v3FRmb7pBfMZ+GGJukDgajS/ZPhUfqP2qYIkABL3ossCP5oLDgeHDd+d3BRDMouyCiqP3QQ0tiprWwnr6UolsZXICXvr8XGZ9DGy9c1XjJQvD8PuWw7J3SjXr04/AhEVdSK7WHfXG4g7jDGf5cRw8sUMluEkUtNHkUf+VkCzqYtHIu79OBe38a83nDsd2lt89DOZ7AUZO9Qq2dSH5gur+fcGFjiSV4oOKLgi4y05rWMuYBjgeQy6rbgvYOcDJDYzZJ10UFMhkBRQfa11vFghFAbGdui4p+DumBMX2Z/8jo61Mgw8TvS9ZaRNAdgYBNjPypCJlaBDDzbqFRssTg0xzm2vN/o2LDZjroxMxmddaAzD8ScH/w/UyGbTKH0hdDpBkzvORpJosVIeTppOqbBXhxD8QkMp6cQDQ8j4I8hHGHRsLRJP3CMOO/SiaRp3cZCFvsw0KDXbVsRL0oP1EsVtD1x/2K5dBHdJnuLzyK9/Eq56PSX+gEU80VUamSx9cwZJfPx8eN3cfvWXQMB8mclO3hTd5FyC69fvMSrF1+gxsJO/R5ana5JUSyurGJ2eQlhFmxJBbF6ewUr1xcRicIKhLGNuf0sXj15ge1Xbyx1vVovodqoYHdnB81OHaNDo0ikE2YPCLCQvXvlyipikQQqhZqBibFQ3NhefH5KTNBppHYrHWF/jKwsoEqxYX8fj77yDn73938Xo1OjBmIe7WXxySefYHNz2wqzVXMVbKxtmRN5++5tYygSOGRxr0g0iPz5KfKFrI0jx5pp9ZxD45MzeO+99/D48WMDlzbXNk2/tHReMoBfQSEyr9rdFs5LRUzOEYi7inA8Zs8WDvsR9LVwenaCXDaP4+NTZI+z6NQ7CHeDSARj6FaaxmTmfLt++w4qnSbSk2O4//gdTM9N2fiTPcj0dcohkHFHRnQsEjfmJAFobrajY2MG+BLQJNjItOzkaBr9cM8KevFn/82u2Rkd1pmOzn3h4PgII6OjxqIen57C3MIilsm0zIRACbJOp48K512thUaphlI2j6OdHSskubn22mkoppOWlNfy9RGgYx0IYOXGKn77e9/B5CRlhphy59YQQfDt7W1LHzYGpf+SUc5iZ1y/JA2wLXce3EJ6eAgjIylL7z7PNnCwvWdyKHtrO6aL3eK6JHuADm2zZlqrlGfgOo+FEpiYnsatB3dNA5pFCtmG09MznJ/l4Kf+uj9oMgyn+VPTPfeF/KZpTTCUetgEWqmzmUpmTHpCh36yDk9Pj/Heu1+xuUJWIgOGtDe00ycspLh5gC8+/QJ72zsYSmdw58Yt+z4Lf1FzN5qMYX1n06RJ/EEfup0WatWSsYzHp8ZxlDuz8b127QYmxsa9zKk4piemjcW+vr6JzfUNA6cIqp6eZtGs1T0QJ2Bp12TNsfgeASWCGAx4tTxtNgZ8CD5SpoNrkjRWY48AACAASURBVDZ4YcmBh2SpE4TkmiHrlgwD2XlqCzOoVTqvYigzioWlFaRTGfSYRp5KYo6M+G4HpVwOa89e4NXT54j5g8hE4iafRqYas9MSwxnEhzPIjA5jyGpVpAy0aTHYHiD7v2HFVN9s72IkM4wb129ZW0+OXRFKyvIEIn7UenXcengb3/qdbyEzmQCSQOusi7VfrePJzz9DrVRBKpFALBg1skKtUje2+OHxGWrNFkYmpjG3uIjlleugdj9T70ulIgrnx/D5HKhBx4rPTAYl9x3a61a3g8PDfWM9E/glACtnd/9gE+sbn6HVrlsQkqBSveYkIQjQEjjg2Zp67GfHR8jnzgz4oR3SOfm87ECuaDiB7GkWyWjaAvh09GqUKWnV0Og2LUhI9vjY1KTJ4bB97VYDn/zqFzjY3bPMFOrsP7j7wAIhueMc+l0/fD0f+t0+6uWmZR8MpamX6yTvDJxqk93o6lZQ4oLBC2aYmNPrc4d9FubjuuPcYPBifn7WtJhp03gm4fzKk6ldKhngRgCPcjO1SgmRsN+K/rEA4d237+P7f/wHGJkZhS9KCRzKFAHNSsNs4E9+9BP87Kc/s8yHidFxy7Ixhxtdm09j0xP43T/4HVy7dcX+9oeBzinQqgFbb3bx7OkXOD7OYmR4HDPj07bXEFAi1brerSI+HMHd925j6k7GMgwYkOqdAv4ucLzbxI9++LfYWd9DKj6MG1dvGNjCgCYL7Z0XsrZH+fxBCxzFkwnLPKhVCjgzcLpm65tzhmNFNivBJfbr3Xu38ejRQ9vLf/BX/48B0Moio0wIgQjWK5idWbDih5xn5DWw6cVqCcfHR1Zr4Gj/wIrShRmx7jiwzAwWi+NVyiZr9e7X38fqjZuIZ8Ko1Smj0zV2frPWQr3SMtA/Go4iFk6Y1j97tu0BI6FIyOS/uP8i3EO5eY6PnvwCf/vTH6FWP7fitN1OAzFmcjZqttcwoEapHkpsREIRY/NPTVGeKmbPS0kWY0xSXzfkZG8MkCB4SfZrP4RgJGo6zzzbEGwmA/ncdG+zKJZzCPkCyAylnLZsyGW+lctVYxQnEuOYn1/GzPSsrQnei/sxMw2Ojw+MCRxnUNvTJJUfZ6rwfZ+x4NlW7ZmSKOSZgPrlHD8y/xh4svfQdRrVLAza7ZmkEn0zsu9F/OBc4NnNzuUew1p1eQolD3hjUbdgCMmok6FjEIp7Os8d/OE9RAwZGRsxUDkYZkZODKGIz2pXhFJ++JN9+KPU02fNnSK6vSbCkQDiZExHVAeJQLEjppD0wP2Je7KlM3ccsCpAw0gZA/WClFkqcEYAyCUo5oBjnpkMPIpFMToygkjIgeisVeLAG+eP8hmdf0cQOGhFYBkcpaYTz/0Ce8nKMGAj7MArjpeRzzo9q/8h4I2BYgZ7SbAQ8GJ+JCn9hMn7XVd7xWPOcQ91gMylbILAV/OdPQBa/UByEj+vdlF6REAb29fw5DPsZsZsdtnHbIMBsg3HeuWPsRz7v5n5SRsh4o58Lv6WL0yZHu4j/MfXmMVIn53/F8FMOAn7W1iGC35cMnHlJwrMEavXAt0kTnlyHST7yQdUH/P6F6Cfl/Ivkg/3Tf4MAmACz/i6wGkR+OTDSzqS2U7yT0W2MfvgaRaz0LL8b9uzIo4xzXkrjEV9L0BxsD3CcNSn/K7AMgGgApC53gYxCBeUl5bxpfTol0ldut9gfwlfEkA7SGZz89+1IxJOXADQgyQ3kaQ0puoDtW/wWeXvCmBVfwj/0F4vXE24EeeE5t7F3PG7+X25lhymZZkcAxK0bJ8ATL0uAFPrybXZEfMGMThna6Q97aSb9Dy0t8JYlIWs/hX4LtsjW6nXBYQKIGV7+BnNXfW5zm98X2Cp1oXmNZ9B+Bf/rz4WiCp7wL1BuJG7n1Mi4HX5LMIahVFxvQgT4W9mJwmMVr/pfYdRuUDaIL41iHGFwy4DQP9kQ2RzBvtCa0BzUbZcr38ZxB5s52BfCcjmc5M0pLki3E3Pw+vKpg/2M++jsVC/UrrIXveIrmRG8zrMAnJjcinTYfhW0GV0+P7n/+4/MwBaYCJvqsHR6/ytBanJ4mjtDYsy8T06GzQAPJgp5USNUwSKE1Las3oIAliDC4rfoXETI5TX5jUF0ikawu+w47iZ8f+a9FqQ2mT4HtspAJ0daRu4p2HDz7vrOPanoj/8josQsEjKuB2O+MNn5D9+nj+050oZYT+JLc73OIEl9cFUootDazB4oQmldDJeT5OO32NbtIAlL6ECc+xfvsa2uoNW9mJTZf9YsRAPNOdvY6wVCnY9RWIJaPOe0g/m32y/wFH2iRahIpXamLQBaFNU5HRwgWgSa7ylX6vNfdAg6F6KxGtB6LfAR7aXxpDPxHurEnmv46JSg2OryJeCJdp0NM+1WfLAreuzzQSg9RzsX80jAoAGxne6lk7O4iWcW4WiKy4hsFqFG9mvMp5aO2IIs4/F2OAzCzRQkcbBqrJae3w2HmoNtPG0lzkeSlHSJqwxEgNB2uZ6Dm06CgJwrgwyDBTAscOix8q2ee5JfPC6Sv9yqVyOHWyHOU/rWYdFXkPzi32gA7mMLJ+FAB5/y7EY3Iy0ieg1HVjYP+wXjgcDQJwPTFMkcNVquYIbBKCNvcLAWZReGVO1WY2+Z4UFJ6bm0WzRtfajWmkhHR/FWHoGI+kZTE7MGROu1etbmr059QGf6eHFgmHEIyxOAitwlDs7NmCpQHmJpvtNR57a5AQfOabhSOQi2i92BZk7fGYCvjZmwTCaDR5muyYDcPv2HUxPzaJebRmLi2APU+zPc1ljqJlu7tGJOQhMRa3WmxiZmsDs8jJGJkcxOjOKlRvLmF+aQL1dQ7vWMMmPylkZR9sHWP9iHXXqJFeKBsDQRpAFF6A+fDxilebHpybx/X/8e1bQ62D/CLmzAqj92K6RAUlnuGNFiThPmF6dK2XhjwThj/hMZ5kg4ze++SE++PBDjJKZ7QeK+app9pIF3ao24Ov48dknT+waTF+nXAgd2Dr1UAI9ZDIJSzF2acJMQXVRdvYVQaJ7D+5aGjRZouwnssToLOswF41Qt5ogdsGKf61cuwqTEGixuG4T/W4dp6cnsNoETecY+/tBBHp+kweJEiVp9w1EHBoeMRZzfCiN63dvY3l1xRgypWLB7k0d1YO9A57mMUXJhWbT5gCvPTs/h8zIsDEUq/WKvdYmfBDqmZ4q5wDlRrjGOX9jiagV7uPrLzfWTDrkyuoqJudmsHxlFcvL81bwB6EOfL2upaqXCiVUCkWcn2atiOTemx282dp0azCZtGJyjXYPPb/f5vb9tx7g9//kDzE1O2LzmWSg0+M8jg8OcXhwYPOD+rJco2TuEngkYML2pTJp3LxzG3ffuo/xSeqVhsyhr5WqON7dNwB6+/WGaWkH6OR0XdYHQeRau2bsrVAsjpHRcVy9eRNvf/UrmFtatP4hkHa0d2h66W/Wtk3moXSex8bGBvLFcwRjISyvLGFmaQHT80sIEmAgO3ZyErVGC0dHbr87PjjGwZtdLM4tYXFx0dnZPu0VdR0IAvWs2GSrXMfOxiaODg6tgJ4CfHSWEPbjOHeKWquGyZlJk/w6Odo36QNeJxJNuANcr2/zkOAybdHswrwxqPePj3BeLNh+zc+x4BydRhb/KRfKdi+mRJPZzGeiXEwk7iR8GEwjG/7JZ0/x4osvsL27hanJKdy6e8vkL8hUHxoZRzKVwuQUNXsn7XqUiyoXStaHxXwFsVgS8zMLCIYjNr9pj5ZWlmz/ohuxtbaB7VdrNk5DUeoOe2ebUNDkN8hKJ3hKO0tZA44z5zYpiBwb9hsB3rHhMdy+fRv1esNYtSw2FkslDFxHqI/HX38X3/7+txEko54AIvXEN5r4+x/9FFuvNy4AIbJDGdyq1qjru4tavelpc7N/Zq2gme0J7RaOjvdRr5UsrX5kZMhAkUqlZEEBzlPuxyxWuX90aPPjxs2bzt6GgsidHeLgYN3sHtnzZD4VSmUkEylcvXoVwVAA2dMTY8gyw4VFECl/IAYzr31weGhjFfAFUDgv4vrKdTx48MjOgWTbPnvxDBtvtq2YowWQqM0/v2Dn5qP9Pbx+8dSYotwrCSxOjk1iKD2KQM+HkaFxJKIJjI+Oo1VjQTgWZqXj6KSqOOc6jSosZb7bxfHJiQW4wrG4A5OGMwaoVmo1lKsVs7EMbvDeV5ZXrRAjg7SUs6Gd4vzkOmEBsqO9A2ysvUKtWkQgFDAW7PD4MFbv3sDw5DhiQ0nTAaBcSKvRwvlpHk8+eYIvPn+BbqODdMI7V5heAIXbYZkYv/9Hf4DpqyPo1YB2s49WmRkkJZzlc1jf2LEMmW67j+mxKQviESAk0NbpNzC1OIEH7z/AyDLXpcVPEGg6OZD93QZ+/g8fYXdjH+FAHMlY0ti7vV4brNPS6TQMaA0GQ5hfWsTY+LgJ2jdrJQPc7YxcckWyiQnzHMg9n8Edgqe3bt208+Ynn36E169fWl9yrTEjiqzcTDJjuuHXrt7CDANdfgfG5Ut508Cmlnzu9MSA2U6jbtr2BIAZ9GJB3zazG0dH8VsffGB20B/h/LcEGxQLDfh7DAJ2UTlngTwClJTbCCISYxFkV1yPwZZ+oItQPIhwPIBKq2QSHC9ef45Ov4ZWs4LDgzeoszg307D7MCmwbq9rBVJ5NhkZG79gI/Oct7G2bucZ7gM8w6VTBL5jps/NWhNd3rzvtzU5NzdnZ17Wfsjncjg5ObS1ZQEyS/92gI3za9z4RcJpzEwvmCwJGdQ8U1JyhfIb2eyJBfwI3uqsa05xkKCmY01yvdtvnyP4MJDNv6kfrWKctAuUB6EPx+nIvYFjQj3hBMFrr2C2ATHo2x5sEoedNhLUwp+bs+CbzuA8i/Da1ENmZs7I8LBlW3mxBFtjtA3ay6lPTRZ3INxHYihu2Wl96jyHOwgPhew35yeLHna6NXR7LQP4yR6zNntgnnxutoMOvp3lWYjQ0y0WYKmzvwhHF+CrBw4IvNS524gfHvGM9x0eGrLMXwNdu07GQb4xAVrzUwm2B1ks2xFPaHcEYDjH2AEPQa8YJzvezm1tl2lJIId/E4CmnVYAQYALU8ONUMMgsCe/wPf4unxvBw5dsg4FwLjbu3MKAWiBRyIzmZ9nMjJ+9L2+FTBIoF0sRsNCGq6OFd83dnfb1QcSyK+ijoMg0yCQKIkO7j1cXzwDyc8TkCmQU8ChACYH/DtGu1io8sX4HWtPw+kHX/jibceg5uc5zrY3eTIH5l97kiO6DtfPIDA5CE7ZOdTWqsNXBMbxu5zbvD/HXyAxr8/XDAfx6g8xm03ArgUOgu55eHZV4ESYjvptcBwFxvKa+pz6Qz60riPipD7Ltgt442fYF5KHVZ/zmlpfbOdgXwh01X3ltw4Cjqnk8AULeZBYKTxK2JNAU425+llgrPWN50cPziWtDc0NAZUaY95ThDoDoXvub81Zx3p2a8xhJC4TXFnQAlvVh/L/1V7aaa0HtUv9YQDmQM02XkuEPz6n5qTGcxDPsbXtyVQKSBUmqPYOArXqH/WD+kqfGVwXWj9co4MYhkBUgdBOpsyRETV2JB/IbvK7upb6netFa9LsQ8vhj5fr6bLYqdlPbw1rHgoU1nvM9NSzXQYNLoNrg0EGjdFgX+jevJ76WfNT95L909weDFAwC0g2l3NVeKjGwIKT3twZnPeDa9XNK6++njIdAq4fGPB17XWAtPYoZgfa9f6Xf/Gf9zWYAnz4MAL0aGgGwWd+Rp1iDBfqNGYyZpAcg6LrMUcuq8PygZVCL6BJi4QNMx1JD3Dl9dgRityybQLzvmx8nWFzURB+z4GSbtD1Y5ucFxHSBNSEFwipSIxAYBlsS3MpFuxQwxQxtkN6tjKqXPBaxGoHNxq+xo7nQYZ9Q+YsXxOLVFVxNSjaLPgZAfa6jgzAoNHke7wWX+M46NkugNUUC65FzPEl8EmwjmNH54N9atWvK45tx+fT4WHQeElHkBumHTo8CQ3NAWksDxpozZ1BgyrZDm0QzumO2DhrE+F7AjDdwdJF3I3F5OluD0ZYOdZ03CMBP1ptgkkusCCDLsNk8gyNxoVunCI37BM+K4u32MHGSwuR48rryEia1nKXGrZnBjDwb7LdOO/J/mQ/au4IWB80+rynQFnOBW3oAt5l8HRP9okKPioFjtdlPwik53OxH/lsMkKKgnOt8Z4qbCgZFQMcvAOX2qyghNJo+L7GRFIbAsEF4vOel/PFsdcF4uv72qz4nrS4BoMBAuyturuXMqf1awdEj8kt/SwZSc4v9jvftzXUa7tDOvUkLWrpbAe13Mxx7baMNRuOxsCUz1q9i1azj8Wla2h3fDjNlgxsnhydQyI6jOmxBVxdvcHsW5xmqc3aMoYq07wj4aB5TTy80n9gMUG2/4SA3R6BkBoqJU/iBz5b++zn6blZ01TOnudNH9V0HIdG7DdTgQkMMd2WTiSZ3JEQi0omLb0rzIKE6SGTfiFjjoxWjsvx0RGODw/gb7t0oHK1jg7158dHsXh1Gas3r2Lp6gIm5pJWgKp8XjQwrl6oo3RawKunr1y6Ox0Yj41QLBedJli/bQDp/YcP8Md/8qcmVUIJD4I86AVwuHeAYr6EZrWB8aERS+bMFfPI5s9AJJPsnnK9ilA0hD/64z/EO+8+NtYiARQW+2K/kCHZbbQtxfz5s2dWFHJ0fATjkxNWZI1F8MLxEG7fvm7gGhlLBwd7phfMwlu7b/Zt/lPnmoegeDxph2vqORubDQFXEKlSN2eU9zQ2yhSLHSWM8dTvtnBysItCqQTKdISYktv34crqVUyOT6KUK+LFZ8/Rb3cMYKHTyyJeR8cnWLiyjLfefgQyPDjHCMi/oRTEm12TWFheXDJ7ubezh2KlaJqfY2Mj5pgdUU7JUuVjiCWZZu3SseiclL19tO/rGcDLtn7+7KmxVu89eIBFSogsLWJ52ckYhCMEKLKmNU1JBQLwe9uUC9hDtUgGbB7JVByZ9LAFUqpNx66tVJu489ZDfO8Pv4/rN+fMMW+UXXv3dt4YCM3vsx+5np4//cIczZEMx9vp2d976yFu3LuD6YVZA1VpGwlIHu8f4pgs6I0tVLPnF5q2ZCLuH+whT3mXaBDxTApX79zBnUcPce/hfQyNZVCpUXrhBDkyaE9ODYBmgUcyrdZfv8Lx2bHJG0zPTmFycQ6ZiQlMzs8a4Du/sGSMpo31LexvH2B3exeNYt3YiQTErChUNGQF/M5LBXMuR5JpzI5NmXzK65evrGYF7RX7i/Ii1BBnoGB0chQ3792yMWQ2w8bmun2+UqyCbOOwL2CFxzqtpoF9BBwJZ1TbzAoIYnR8HNF4FPFwBLFQxIpG8hn3945tT2aBwQeP7mPl2pLTnmVxo3wPG+ub+Luf/AQfffSRacmSJT1DKZdOE6VaBdHEkH338eOv4NrKFUSHgPJpCwc7+/js15/gk19+akEDFqykJMIZCwX2OybJUm1QXzFkxdMKp3m06zVj/adiUSeDwfoWrbbZvwBTdSPB/4+tN+2NK8u2xFZEMEaSEcF5FCeRouYhJWVmZWVVVtf86j10oxtu+4t/g7/YaBiw4S82GgZswF9sNAzYn94vMNrws9F+/V7Nc05KSSQlcWZwCMY8z8ba5y7yltwEBIpk3HvPPcM+Z6+99tqWak+QolasolIuWmCMX1zb3HMI3PI71/llLmdFWgORIOLJOJ5/+hH+6p/+FPHxqAHMnXoPjWwDv/mH3+HFly+s8ChBDQbaKGHT7Q3wdnffGHKPHn+A9Vvs/2nT4g8OggZu1WtFYzzzDKSMKwvgDidsvvKcw4wKZkAQHL99944BRdxPisUcSsULZI4PcHBw5ICW/sCkiPgeBA+2Xr80CYhau2bvnR4ex9LiDWPKVGs1u2+/0zO73xl08XjjkV3L51N24uD4ALtHBzYfqN/MfWhmdt7G4/wsg5PDNxZUpF4u20+G82hiFLGhKOKROIaCPMNNmLwOnSPONQFvfO8hk0dg2vkAGWr8B1mIccKCGLQVlA6i7j7XMO3L/sGR7UmsJUK72kPbJDzevH1rgfUPnjyxsyqzN44O93F2fGKAYqPVcIEEZhYxfjAax9jUpEnI0IlhYLJebWLQgq23WNgVQGag5uDowFj+DOD84Effx/1HD0xu5vIij0apbfIStNOHxycW6GRGx8L0PCbHp9CttSzIX29WsLi6iNV7q1hYm8fwRASlch2liyJajR4uz/I4Ob5AKVezTKdIyCuc2iORxBXYpfQCgXDKPTEjhTq/gX7TWLtHmRPLVmBAgfqZLlhIyTvW2egBAQJnLav3sLv7zs4dDETEosMWKCBrm8GrhfllLCwsIhpx504Wv60wE6pUtMBxKXdpEk3MlGIf8wzKInxMHxmbmsYn3/ku5haXEU6EjATKGr/Vij3eZMFYtLLbZDHBCIZHYgZUc40x8M6gKtn2LBwZGwmj2a/j5c6X2H77EoXiGSq1PIq5C7SbzNJhAGmAILXyyVQdcuNFHXz6OlxDPE9R9otyFpQQ4Vcs6go5xcLMektYEaZOl4HiFFZXb9p3Boovzk/x9u0bnJ1TTqpjWskMzDHVmZ9hxgHlxkaGx02+aXZm3s6rDFpR+o/yOgxE16pFjIy6s64DRdzaZXu5HpgSzfMPNZh5vWqLsMCy032tGIGIdpv34LjRn8nlLi2rLEVbEXWsN7f+HUNamZ8ra2smwcJMOD6H5yP2x+7uLorlAtJxx/wma57gNc+yPBM4H9YF8ngOJSM+NhrGSHoYGCIQRxSzi8hoCIEoCwtS8o0vRxnBClqNisk9iGwi/0FZhgSg7SzviIhXQJsANZGE+M4cR/kJIqDoDC8whoCt+Xg9J2ERCTu5BmkeC1iMx71aRR7bm8VquTcz2CbSFtvlMgj6GLBILIseMluGfeMRCOSvEUCXr6cMaz6LwQH2dTzq9EmVqWlBt7/QW5XEh2N4ylfh+zg/yzG85ePJP6T2qvkqXv/oniwwLjDcfBSPMc172Zi2G1fPcCBi/yojVwCOAgC8D+VkeB7lOEoqhu1hWzkP+V7CWgRsybeyQIPnrwlIFggsUImBbEk9WoCdkI+X3i/ASH6hAXwBB/wIjOI+JlBIc8aANU+2xO8XCh/i9cJzuFcIjOd4cY/htZTAM4DRA+8F4HWom0Nme8grhullPPvxAj9Yy3v6gVmNkwBegW6a13wOvwQ8CugVuMk+Eqjun6/CC4QD2Bz2MrP5XevE5rCvUFsinrTP8Z98dP/fhSH4x88PonLsNN7CPfxgov+9/MCn/Gu2VxkCvA8li4STOctwDa46O+H6XziIyFzqc2EQek9p/atfhQPJ5ij7hH/nXFFwyK+ioDHQ3PX3obAQgf/8rJ/4J1xFOJnmtsZfY6T5o8+pDwTE67vGgz+bnWH2j2yf67krhrPwGY2Pe4YXuPJYzdyH1GcKjAg/FJgvLMgPHGtd89zmfyeNvWyibIXmpdlUT7Nec0NgMK9VW7XeaF90T81L/+dJaBA4zvb62/j+WAs/kj1Vu90zHdM7rAyckLcmPHKEJJNkd64A6H/zr//VQJ2hQVPaBR8oZqwWDb9r0vnF07WACSZLaoPXKzrHB4tJ659gLFJFYyZwUcCtAF4tXIGc/onHdrOYGCc7/+8HqjXJ+f19yQINKg8avD/fRwcQDoIGiG0oF50Wqqu07PR7xfg1SYSwh/R7EVIOgsBD9gn7g++tVBUBx+oL0fzF7hS4Lz0lsWPFJJUjwbGi8eDv/ZFx/t9SpL0oF9stUFugq57Be7EdbC9/J5DPmArR6FXhCjuQeMxXfl6AKr+L0eyM3f+/GijvqUMU20ZHkf1PYJz9q+eIOczPyyixr6TZ49i2LtLE+/AenDt0lrUg/WOj8ee8EwCtRc330wGTKWVKhbJNKuwOK5wbeleTlQm4FD0CiWYUB67/4wkncq9omT/gofmvCKUMgZ8prDWnDUAHSPYL/7GPdP/3N2n1uQy7Ir4q9MjnignP/2ud8Tr1J/uO10mvWxu6DmF8tjYBHeI0Du657iChoJE/WCIwntfzM+xn3lf3syBE3bH9tSHqGh1quD7E1tbc0Dq3TIGeKy7AqlRuw3B60Tx40ukk+4kMHYK8dHrabaYtBrF+8w7C4VE0W6xsPo70yAT63ZCxn1eX51GrAdlcAbVmDdOTY5ieGraCAe1Gx0DbYH+AVrWO4mXO0s93traxvb2NdqPlnLe20xEnq25uYd70bI8zJ5Y6SabvxvqmAQRRMgT7PQPOmfZPSaFWnSnuZJ30MTUxjZura5iZSaOYq1kxQeqRnxLIu8whSmZ3gEXJeijVq5bitnRrFc8+fo71O6uIp6jL10Qhl7fiYtV8Gad7GWOqETQbjcYR8WQJ8vmcO8QHA8ZIm5iewua9u1b0inq03HxPM1nsvdtzDM582QA8bjrlahW5Ug79wACNrpfCGhvCd7/7XSt8RcCdc61cdjr/5VIVIdIgusDO6y3UCAZOjpn+L4HSyekJPPv4qbFCmYLb6baN9X16coovvvjCAHFXqG3a5gfnBIE8ZSoQqEkMx1AtVg2APtjbB50nznUWI2PBPLJZmf5+nr2wAmv8F02O4MnTZ9ZmMoD/+Ovf4fPf/xHnx2cGuKdT4zZGsmmUKzE2bzhqwQiChATvyJriVylfxGUhh0g4agx6ztXTszPbFwkAEeAg4M45e5nPOeYQA33tBsYmJ2yOvNvbRaPdtHmzvLKClZUVA1F4fTwRNGefDFQGZKiBTQYZ5QJos5hGb/ubFZCsmNwMtcY7nQE27t3D9376A9x9eAfdTs/Swyk1cLx/gIN372yeTY7R9g3hT7//k6WbrS6v2vVknK/eWjcmOOUcBt2OFRWsVcu4PDtH9vAEl5lT+tpIxodND7lSKlkKat7bU2NjSTz85EM8+eg5bt+7Z+NVKFcN/OY9LhhopPmzwAAAIABJREFUeLeHZrlqQYDdN2+Qy10gGokaAD02P4Oh9IgVhGRAgODiaGoMZyfnePXVNr76/dcYNIFEKGH65ZatNJpAL9TDm723ODk7xFQqjQXqV1Mz+ewc+eylC3wmRoz5GYpFTAv5zuN7ePbhU6TGkyZJkMmc4PM/fY4vfvs5Lk4vMDIUdfUBomFjhlL//LxcwIBa7A/u4uHzx9i4vYkkdW1ZYJMgy+klXvz5tYFvaxtr+OhbH2LtwZzJc3aKQCZzauzib77+Gq9evbJ5QuCOUgFh6rc3m5hZXMXT58/x9MkTTEyEnD5vA2gU+nj55Tf4zc9/hdz5paWqM6ClLCoy6llEr1CsGIgc7ocw6LQRD7HuRczAolqdAZEGGAzhwZz6pjPj0xhLJ9GutZA9dynuZMPbWalcNrDGgKR6DdlcDsVKAd0BC4+GsLKxis9++D3LRCAITKZs9iiP3W0n4UEAmg5/OBwxUJPOz86bd5YV8viDp/jRj36CpRsLaDZ7phvPwpAMShFs4rmC+xKfTQkB7tn8KpZc0IOZHZ999pmtJ7Kw6ChTmqNSyuHi/MwKy7H9ZOQxUEV2MFPi9w92DUSgBm7E9BDjlrVCwIsyINSB7zQ7Nk4M1txZv+1qmsTC1r/sB+o/pyenkEynTQKijyEk4qNo1is4OXqLajlvtobAM4HhibEJ2y9K+YJp7o+y4GXUFXamLI5zBFjcuITgoGsANIkY2ctLA37GJieRHhuzDA1mibCIJfciygdsbe2YHaU0UTKVQHw0gkDIkRgIpN1a3zRWG1OoyTbknvHmzRuTM6DT0A8GDIyuUHosEbe5SCAyMAhgLDmJB3cfYn1twyRneM46O8vgF7/4R3z94itjwaxvrmN2dtrkXRjQzJ7kEB8mU3vUMh+YCUSbMzezaPcoXeStvcdHh4gnE5hZmMTY3DiS4yMmLZI/z5k0RbXawKAfQiQ8jHjMnYv5jwycer1sACDBSJ5XaJtZu2XADK04Ax6uVsrWzlu8fP3K+pd7H0Hz5BhZi/zbS1RrJQSC3KurGB6JmuwEC1cOhRKYSE9hfnYB05TeGZ+yfZ/XE7BigeFSPmf1Gwj8sqgus4co28T1OMa9NRwxZvwPfvwTzC3ecPIkPSBfJPOyi2aji3q5iUatZfI0rMtATe+RceopeoWKqHfLItoDZhwAtU4ZmewBjk8PcHF5hGLhFJUia1WU0Wax3H4PI8NeBsfAOYzcQzlnGOjhz2wfpYyOD/dtzzLZHbIJgzzXDyM+zGw0p2frWMzO32BwZItFO8+pee98AAdq9dw5kLU1Oj2TTSIAzyA7z4DVUtnmmgVjmZ3Vq1uaMNcUz/tMCefZiHsSwTOCvPL/dIblmZW/c4CkY4cy1drYXAy5MBDLuitNZkB1rM18vkgUlqnnFaG3YIXJSrrzc71JjeqcZZ3yjBcdijq5vYhjIw+FnVYy+4jsOAMjem3LnogmIhhNJxCKBTCcjCEQGaDSLgJhshZhkmOBYBu1egmdFs+wQduzNJcFcvG9WCja2Gr8TND5oAZAeSCsQDPT2/Qk/sRukw9lAKdHvmHfmF8/cGcRyspxHzTZFOqmMnuKtYuiDgwWUEQZOQFnBnR79Qu41h3g4QHbAddO2i0BoE0SGq4kPTxgp+cAPjI1za/z2NEirom4cgU8ejUyNXYWjKAEiSezSCKKAeA+aUf5i/ydWJICZ3Rf9odJD3gaqZw3wiR4ne7JNS4WqPw9vid/53zb2hXjmb9jf0pPmec1+YZ6LsdGfpYAaD8hR3+Xv8g5aHPNY8IyY5M/i7gkXEXv7A+2uPng+kdzSMQfkbn8ALD+5vfziWtczQUV5iPs6dXt6XnsaV7LNpMpb/4f6yN4DFiBiHpfP8AlIE0gofx6vY98aoHs+r0f/PMD2ppH/JyCKvKjNQYC+fSe/v7R7zQXhkIuIOMnMfpBXM0Tf1DCDwTy73qu5pXwOAGDAmf5s9oioFW+tXAyBk/9gCkBaD8pTn1BQJD9TNvCL92XPqfZF4/N/j42qLH2ExUF1Gousy3KdhYoK3BUfaVx1Pzy4wzCl/ysf60tgZ58pvpWfWH4jZcxoN9p3au9wh7UVgUAhHewncIjJD3C8eQ+o3HTHLBzWMAFk3SN3xYIbPXjJf45ZfvRwAV7NAbqJ+EhAp79z/bbgPf/7x979oHwOc1p/zri7whA+/cMrSc9X/NF80HYnH4vTEaBOxZDN4zWk2DifHTn1Wu7ZvPRs9sBAtCKpvAleUN/tEZgnB0+PFaiJggXFQdHFWK5gYmx+D5QrAgKv/NlBLSpaIMmigZLE0j6Mv4OYCeJJcpDrL9QnoCr95+jTVJRA01WgoxaFDJK6gNrU6d9VRhRRfgsZcmLAnJj0qYnsJBt0ELgcwzE7zo9J25AVmzDY5HyGvYb+5F9JwOpn/l3fvEQpOi+DldqN/tIE5XfVVSE1/HgRmYLFxjBER7s+HnJQPAwxWtoiPh7bVh0djiG/DvHSpEUMZV5DZ8viQ1NRHd4cP94naRL2HZ+XqxQRYP5OcmUqN/tgOu7t+YC+5T/5/txPvBASuCAB1xtcIriaFOWrjL7lX2gaCHnrBm9PosYOk1pMwJe6q7ek20yIDziGCJ0zngti7ZxDEeTrjAjrxdYyucIQOZnFCTQ4tXmrmi8DB3/rkOR2qODBf/Gz/PvikrzZ76D6RZ6kh8Cg9lGziexzTkntU6c4fM0ekKhqwg6wWreX8x4zgG+i9gTMpRaW/wbnSD2vfpZbG7/piq2taLPGk87WIWc1pwDs50urNYT76W5oUOY1rE2EGoM2bptusM+i0rSwXA2yjkcdATozPUHIfRBfbIYVpZvYXZ2DTNTq6jWBggNWKCmg+ToBMbSU6YlykMwnYCJyTTSI1EEaEj7PQOg6cA1KlVUCtRJLxqI+vOf/9IYrEy3IxDNdtFJnWfF+97AWDNkRn344YfGxmNKNhnLdBorZVeUo1ZpmnRAPkfwIWJMuamJSQvYkJF3cXZmKeG8VymXw6BFdlHUGDp1Zmw0akiOp/HdH34Hzz/5AIEEUCmUkTk+xsUJHdAKdl+9wfbLHSsWFQsOIR52Gos8LNOJYmHnw6Mj075mUUMCXLc27wDBIRzsHljBPjoerVoD06lxc2JYPC1fzBvwRmerVKsaCOP0h0dNS5o6eASyKBlC9mlqNIVoaMi0m6l9TUYsWYVk2q1v3sLP/uanWLo3a2XWe+Uevnn5Agd7B3j9+jUyJ2emI0eGOosEGavK0wvj9/Ro0ljwqWTSirVtf/PKpFgIyk6OOWeXa5lg6/beDlY3NvHjv/kZNh7ew8adTcTnIgALbBWB3e13ePt6BzuvdoxZSudfa4TsUEpQ0IFlUOuUch7troEcnO/UVy2VCwbe0hFNRBIG7HEtkZU1kUqaHACBMl5LACk2MmxFkyj38fiDJwYs7x7s2frn2mea/N27d7G0NI/oEHVcXYaLATWZE4vqc00mUyOmG85CF+zz7PklcucFDPpBBAZDmF9awsMPn2Lz/h07JLCQ4vnJsYENTMEfCgZxY2HRik1ybpfyFSwtLpvjT0CEEhPUHB+foob0wEAWpnS3alWU6aCzsG4wiPFkCrGQK7LIscjmssbsT81M4vF3Psb9Z08wu7Bg65/7E/ecWrGM3OUlLg5PUC2VTFf77NgFXegULt6Yx+j0BJAexuLmTQtU3Lp7B7Nky9cG2H11gK9+/wK18xqmxqZNa50yA7VuHfFkDJVODb1AC3Pz08Z45T7CIoEvvvoa5ULRpb0m4sY8n5yZxtMPn+Le44fGBhbr/ejgGDsv3+CL3/3Z2OIxFtsaTmBiesLS4fONMiaW5vBPfvYj3H50G4kZq9UB1AkQU3+5jHevj/B2550By5STWV5btroCZPJzvE+Ojj1G4DmWV25g7sa8BTy4Rt/t76PS7mN+YRFPn3yAqekoa5CBWcK1Ugsnu/v44o9fYufVa1v3Cv5ZgcXxFKq1BgqlhrFVZ8YnTd+eQSlK2JCdScBSwWvaaLLdCNbPT8+g3+rg/OwM5ZorQE37kSsUDLhNpt0+0uq2je1+cXluQBzn9a07t00qgw4oQfH8WRHVUt30ja0gigc4UHqC9zzOnNr5aWPzDv7qxz/BxMQUMscZY/szmFEqFmz++x1lF5x2xcq4nvg3MoFZAG9xaQHREWqVd3F4sGeAVzGfs6DWScbpfFtadziAdqduLExKerjzDTVJg0iOjltRVWZ1GKjWaiF/WTA7fOvmOpKjo1bA7iJ3gUarbbZxYpba7atIj02hRk30dgDdTgP5LEHwvGWpMDhJe8/9gsWyyCpnv8SpiU374RUFMnChHzAQNdBjJUAHPNVIPKAubXLUJANm5+esDwiC170CvdQgd/U+KGvRRmiobwxT7vG0mwR/7VwZjNiZlUVMeW7kWcJIGOMpC5DRzuRKRVsPrEFA7f2pyTl859uf4eGDDzCWpE43GZ19vH79Ar/45c9xdHSA8bEUAp7zSPAjd1lGJOZ0Uhkkvn33LlZW1kxPfCQK1MtA5ugMn//pCyskOz49BhZwDVC5IOoKwXGvLJfrSAwnsbF+B9Oz8waK0/lmSn29VUW1XEL28szYuZyjPBOnRhNIsKBcKGB9y7oEf/zzF1bQcn5x0WXQNKqo1cv4+psvcHZ+ZDrKd+7cwuMn99EhQ//NEQ72M1Yw8ubKho0fGeCU4CDblnt2Lp/FxemJpe/TPkyOj9sZ4pR6sBc5xJgGG47g5vot/PgnP8P0/KzpdzdbQKVGAkIPlXIL+VzRAuC1St0ybihPNXtjwmUMMZXcinMCvQALm3ZQahTRCzTR6JRxnj1E5ngPF+dHxoJmAcJEhJIYniZryxEruI8SgJ61PoxZ1h+ljwRA02E1Z5YSHqBm9qgFDThnmLXF8w59Oq654+MjYzTzfC5JAO6N7BsSBdx5mMG+US/Ne8jmHPvJnXfJNu0hHCFLfNLOVfw8AWgS+Th/OG+ZbcHnyT+7Bmqdb8pzjZ0po2RtuxRr9hczwLrtpgV2mEElwMDWkldAnMEsC2QMnKQi54bAAGZr2PtQCoNnw6GQ6YvzrMN2ko3KfY7ZXIVyAb1BG8EoWbchpCbT6AeaaA0qaHSq6PaaiMaCCEf6aLbKFpzi/I0xy8nL7vUzHZmZa363FYN0ACLf6X1wi3aL18nvFaAkwoiYwjp/R7zUaALQvJ/s6KDviswxK0D4AO9FEF9gLe/BMxn7moCDA9AcY49sfgfyRK+ITtzfeKYkGMFrDfzouneQtJ/VU/EwCc5H9YH8TQIdbCffR+n/AqCdH8GCi9fp6XrP/xAoLSBUfg7fy/TBbdtWKvl1f9v7tl3GJf8vIpOAfrZXGtEKDsgn99cMkr8ocIifUWF6AavCNXQfAXLMzFWWr/nEqaStNfmWAqLlw40khs1fVP9ZwVxfcTxhO2wD76cif3yuyEVsr96Vcl38WX6fcAGOpmWLexn0AuZ4LjIfnRIzHgAtf5S/55cIkCJzaV0KJNe7C3zjfOG99Hv5hloPvE4Yl8h1wps0N/h3+Zaai35gU7655r58eO6jzLDl7wUeCpCUz6q+4zixbcJqFKjg89Q+t3a8tAZv3vJ3vEakMT7LD96L/GbzNermqwBdMXw1dvL7Sb4RTuUHbk3Zy2N5c84If2IbhWkpuKV3UWa03v/a1jsyp+wt26T+969JPk/voPYpIKZsbNk1tUNjo74SbsD7C3QVzugAUAdYa47455KwOAHefhyGbeffzWf1gnt+0Ndl9bjx09j5AxbCwQQw67NaZzz3OXv3lxIsslPCUfx/1/zkPf3BCr2bPmsTwSOFqm3vryGeOQXKKwNFPyvYx3soKKG/6b5au7SQ/D/JaHwGM3TMngVdv5jsoQfu82cGHjlmgf/tf/ivBjJqii5oovECDqYbAFcYUAtQE4Q/Ky1IC5iGx9D1KOk4jhYuRF2Lib8TMk5jxvsIuPR3kgZTnStglp9xBw5XXVbAowA8tzk4ZqpAbT1HbGOCo4xk+9nX2nwEClIDmu8jQ07jzQimIqdM6xMIyHfVvTSB2E92CKrWbGCkQaQJqz7lPQTk8720uAWUWrq+JzHCa7WhGFvL21D0ewUB2G62g9fykMVrCFSw71WV2g9syijzu/Sq+XnTtPX6m38jIMLfKTLPMdI42+HUS4Ph/wVQa2MRg1vRYAIO7wO3mkeKtGsD0aGBbeLGSCNKDUICjZprMpgOUHOL279gBQxznG3e9lyakwwUHWN/REtjSufSNDDjLhWQDjpT8cis4e8VBFBUVcEBbY4KuPgNIQ/3fJYY+DJSmnvsR/azDpD+DYht4L3Zf9LE1sbA65QiJdCen9ccloHW5qCCEmqH7IAOvtqcdUBgmzm3OEep28fPcTx4nTusO6OjNct2Kj2N/SK2vYHrLHDmZR3oEKGNW+CHxpH94jeKZgTJCmT6ZMs5YS6lpWsZB9TQi3rMm0q1gWaLPLYY4rEkJqcW8eDeh1hdfoD9XaYuhzEYhIABU4AixtAdCgJzczMYT45iiBpG3SaGyHyuUWvXaQAy9ZhjtPPuLf7whz/ZgYvOLTdy2zR7A2PM0VmiIz81OYPvfe+fGIOV6czRZMIYk6x0bw5Oo2sF9QiysBgXU1OZru8Cce4gwvRRq/KeyyLQdOluLFLX7HSNBdcPDfD8k2d48OQBkhNJXGQzODw8RNlkGhrIHJzg9DCDUA/GfFSlbwIaNt87HWRYOKnGNNAgbqytYHZuwQs0NEwugwwHanROJ8eskroFIqslVBtkCdXsHmRjsN0EsgiYkN1HB8TsNRnPY2MGfNGeBHkw6/VwkcsjOhLDys01fPs738KDR/cNCOBBnyzQ1y9fGfB0ljnH2cW5yVewwJ7JEcFp2D98+BA3qeHKKH8wZKDnV3/+HCz8SBb7cDxmmauB3gBnx6eWes1Ca9/7yY/ww7/5CW492ARcV5jMfClTxf6bPTQrdWPcHe4f4c32tjvod1smHTIUcc46ixeR5bi5uYn5G4sWOWf6tRWEKxVQLlYMICYAP5yIIZUYcQHITtsAne6gj0gihrmVRZNAefr8mcmhbO9sGRORerbUnby9uWkAdNAOb01jA25tbeE4c2TtIYDPYmNyLggQZc/zeLu9i/x5AZ1mF7HECFbWN7C0tmQ2pFjK4fXrlzg+OrC5u7K0bGA3Cyv+8Td/xMVZFmFEMDqcxMhwyhjoDRb9HHKHU15PVh053NViDpGhAMaGhzE3NQ06PtSppqbxWfYc0VAck/OzWLq/gZt3Nk0HVQcUstjpuNXLFWQpYVUqG3OQPzMlnOnrnEsjE2mEJlNYvruO9Vs3jZFN6QxmEFwc5rDz+Q6OXh9h/cYGxkcnsP12GwdnB0B0gPjECJZvLeL+07uYmp2wuXB6nMHnf/gj3mzv2DjbnhIaMkYtpVc4nlak1oorhSy4QHYxiz0yRZ0669FwyBi0TWpiDg2wevcW/uV/+p8gvRpz6dKUkOwCxXwdZ0cZXBwWcLh/YuDaaGrEmHSUdeIXx5lbKe0hbcq9h/cxPT+GIRat6gL7hxlc5iqmeU2AJhqLGIuZIE6PzMBKFbvbu5adwfnGexBUJyOzH+ghly+hVm4bq//BnXtYWbhhwCfXJwumUTLI5HKoh9psmezU2tISZienEOj2kc8XcJ7Lo1CuGFDUaBHMGUF6PO1YjuGgrYm9vXeeLFIYM3OuwBkDWH0QhKXmagOxSBwbazcxOz1joFizQQDrGK+2tpA5y2A8PW7Mf+q1Fi4Lxtyw807dFbm2oBOZx2E6/Y4JwzbYoTgcNkmFew/u4va9+0imWdjRAUpvXm8hl73Ai5ffYP9gz+ZdJBq0/hmA6fDufGdOWQdIDqet2NzU1Jzp9zIYmD0/NbYw27S6vGxzndkMlIvpDwI2Z+YXVzC/sITJiVkMAkOIRkbB8n6Zo7d493bLgEjWEKAdW5ybtzMdMymYaWLgV5Ms36rZEwMXugOT1omyEF/fZf2QVU42bDgWtbFODA9bZoRjmwQRtmJCTkKB70Md3E6bQBfHoO4k0cIxS723M12v75jz1O7ruJoAZLjHEwmcnJ24PaJctHGs1VqYm13EsycfYnFhxa5n3zXqBHBL2NnZNjb0xDiZrCxIl7Kg4/n5BU6zl2Z/kqkxPHn2FMtLqxiOjRjY32v2Ubigvv6eAecMeCdGEvaurP/A2gOX2TxKlSqikRgePHlmAPToqAfG9ihj0TO5k+OTA1xentmZjbbt5uoNkxrotpo2B1mX4M27PURjCVvrPOezPy9zZ/jyxZ/s2nuP7uKf/4u/wfqDFbRLffzmN5/j17/6A3LZPBZmF5GIOuBdzmylWrD3Pj87QSI2hIWZacxMTdlzmTlxdkad4wGC4Qg2797DD370U0zNUceYWTBAodRHtdJAmcVusyWXRdojSMECfjEsLM/w6GI1ESj5QrkV7v/c6ArVAqKjITTaJezuvsLh/jYq5UuUC5cGyDM8P8p6JEPhKwJMOBq3YMDY2IStKQbC6CNRPoRa0SxgaE4nWZee9CEDkhacIaPUk16hxBXtDAFod55zPgJBckbPmPHFz7OIqqU9I4RUMmV+ivkSBIFrDMI1zK7RBlMahPrs7kwbsLVgEmiUtOp2PamNSVv3nN9c3zwnkVHNn7lemAVlZ9R+13whvp+NVSTsGN5h971YcHKSInCIEHINYLpMSQKstDkkrkRiUSQIwA9T/jBm65Ca7pR9arOQdThoxTwrjSIiiQia3QravTIqjTyarYrJaSVGQmh3qA9eRId1NLy9VcAKmdy2tqo1s3u9vgPABZ6yzX5fg33PMxjb7/fBBVDqrC7fm8x2kb7Md4m4lPhwyNUEop3xg5Es6usHeAR0aLzl56vYXchj3HJNGtvSK+olv4j7iPwvAVMGOnmyjCJoCfggAC3A7H2gkm2JeIQiATnykfw+q0At/o3v6L8PM5rkywjY4bN1rmJwRcQeP0jMOewINY5Jzmewzy1r2hcgZZaZ5pmwFf5Mn4LPc/e4Jv+J5CY/m98FRtq+x3noBZWEgfD3IvLQj1WmgL1vy80f+cjyhQXwyecT/uOdiq8IH/7MbV7Lz1nw3tPfJbGC91KQgnbbgMHBNVtVz/cHTwSYCp8QhqR1KExHYy8QVP628AgFA9Tu98df4J9/bNUetlvvrznAv2n/dOcCZ/eEWfnnCv/Pz18FrCIumCScxfol5AKAZgs92RP52/ydMB8+S0Ap76ExNt/XYyzbXIg4YFlnaWFAPkzbnqX34Lvw3v5nylYosKM+Uh/yu96Z/xdwKdupe8ousG9kB2SrbC/wMjdke8yf97At/l/BJnPD+tdF7DRX9TutBf/Yav7KXvO73lHXCUPR+/n7hH9zz3F4kB/M1n3svbpujDXf/LbQ/97+PlMf8Duls2RzNF+0BtUfwtP8fSa7rb7Q+6ov1H4B83q+Hwtz/u21LrNsmjA0tk97Ca8TnqO1onnk1qJb4yQt2bMHDlBnBo/rr2s8yEBzZmsxE+J/+e/+i8H7KL0WP9unic6Nh4aWP4sNyxtL05h/t6Jgo6NXgDQ/KzkIMVRlIPhyNMhsiwyogC+/QdXvtEEJ/OJ9XBq0K7jiB9HVkVrQWiya0JK9IKuQ7VNaqiI17FD+n/eJDDnjwGsEEPM6FQ90KXYs9OMQC05UGRQBePx7pVjyIsDuAKdomNjPvL9AQ76/isPxkEEnjotcmtBsjzY99jf/pggc22gbbyRigBf7mH9jm3mYsvT3ctl+x2fz4M/20rhJFkQHFTp0fB8VheQ1YvNyrGUgFYWxiIaX1qQxFAOY97BD4MiIjRW/eC9FerWRyZhpkQt01OLkfZ2GmytuQgCaUgs6NGnBqN2aN3IiFYHj7+W0KehgY8gUU6/6KfuW17EfydQ1JnQ4YkwMOpvUqitXSi5Va8hJQGjRKlrG/uX9+O4CXjl3+I/3dSn7rqKu5q3u4wzUdQBFv/cbJv5dzo5/HLRhy1hovRnrwPtSX/NvbC/7g/3sB6L97AttVFoLbj2RVRKzOcKxZ59pLfojwTKQ6hc+21L72s64s+0CoP1GnP8XW4P9IxkPzTUylMbHJy392aX9UJ+6i9HEsDFeDYDu9VEu1VCpki1GPcFxxIfT+NZHP8SN2U1svd7D8KjTJazXiRC51FNG9+mozk6OIUZ7VSkZ8HyROTZwJzk6bCws6t8RZC3TIYBj47NqOUH57NkF6jUWtnMR8vn5G3j69Kk5U3R6qA1KZ43SCZQjIaC9v3tgAOvY2LgxMMhsdRuOO5BamhUGqJdK6NabaDVqlhrOYlMEQDuDPuZX5pBMJzEU59h6KaeNJtqNtgFl3UbHCsaFeiEE+oxGdrzAmmPHE9w9zJ7wqIHl5VVMTJK97A4NZP0QQJqemDZpBB2M+J2SJbaeggEMexr1BGPIWKK+M1ndLHBYoyxRLIKpsXGbLyPDSZMUeLu/a+nyszcW8OzDZ1haWjSWMxkopr2788bWE9m0BK4rtbKxcsg8Wly6gVu3b+PZR09NI5nvRDCTn3v51dc42t+z4igTY+MY4dxrtPHu9RvTHd09PkQ0OYxPv/9dPHz+FCNJl1XAfqXebbVQMbZdrVJD9jRrWsssbmgMbIKvlTIKxaLpvM7MzeGDZ0+xsrZuEWHaKjoauSwZtt8Y4MWiThEyGQYBs80E+pnWPggFrXDb8q01PHn6Ae7ev2fg/OlZBrtv3uK3v/21zaflG4tYmJsxx8z2l0oFWzvbOL88x70H903qgIxa2ix+FS7LNse++OPX2Hm5g2qhhl6nb4x8AtZLK8vooI2vX36Ny/ylMR05T2/dum3Btq0XWzg7OsXJbgaxUBQLc4sGAhQqZWPK0zEmE7U/6Bhwd5Y5RCg4wGgiboxzFnsim5MsvmKuZMDW+PQMRmfHTa88Hhu+OmvIzpA53qje8kJVAAAgAElEQVRWUSrmreAc5RmoC03gZnF2HiPjaYTSw1je3MDG3VtYv7WBxMgwKvkaMrsZvPjDSxy/PMbK3DKWFleNyZrJnaLQKiCSiuDe8/t4/J0nmF5gpocrZla4qOD115Su+DUus1kU8kVLRzc7mHBsaO6LDK7Q3inThPOM9oLMMT6nXK2YTMbsjTn8s3/xzzE+NW4AhAWaaxUDBikVkjvOoVKsmVYwwTTqsFMiwkDTZBqbGxtIj0/io48+wq2H81Z8jTJ/tQYM+G1VWvjlL39twCkZ9v1OB8PMhhkKW38xS4HFLXmeuH//PiamJgw85Po+Psrg5Ogca0vr+M63PjXwlPtct9W2vY1tZKbF3t6e6dvPzcxiYXYOo/G4faZULOPAgGoWOI4aa5+BgbnFeYxPpK3PqL/89RdfGojFoJNldIy7QmEEJbjmyaBcW17Ddz79FGvLK2bjyPLc3d/D3/7t3+Lt3turDCfq748MxzE5PmE2nrIyJusVDNk6IrBpB3+vkKI9h9Zj0Mfk9DQePXlirLhINIapyUmcU6/87AL7+7sm1cFgDgG9eoOB8ZrZHTs/Bghkx7F6Yw137jzAeHrG2EavXn6Jb7752g7eZHAvzMxa+uHr7S3kinlrUyo9hhtLa0iNTWJudhkzM/NIpybd2TN3iq1Xr+wdaKcYbBTYRACUATAymzkH2Q6+LwMglC+gvbVsnHbTZEiGIkMI8CwRHbIzCucbA48M4FF7lf2SSo3Z3sPzB4Mml9lz1KsVK05JG0Jtbf6NbHeBgTxrX2TPbG8nAE3bwL3tIpc1OSFmWNRrbaTHJrGytIHRpBt7ns+ajQrOLxgsJQhITeWkSdVwT2Hw//Aog8PMif2e4AmZ7uvrt6yoX63cQDlfQiVXRWAQssDKUMhpCDtZGKDVb1nw9+L80vb6Zx9/ywqbMrjGz1ASAIEuDg8PcHp2hMvsGcrlIuZmp7G6dAPtVt36nCzqw5MMWFTq3v2HmJkniD3qMUwDeLv3Gu/23+Lm+hI++faHmJoex1DU6TP/+7//nenNs3ZDu0r5h5bH4gPOL85wfnGCYiGLmZlJrN6Yx9yMC8iVSyUUCxXkLksm+bB5+y6+/+OfYGZu1BIlqsyUaAH5XB01bx+rlGsmm8G5QaZxOBZAYjRuBf2KpaoV0ewOugZCFyp5ROIhDEJN7O29wv7ua2tHPpsxAJr1U7gfUo6KezbHn4xUJ33niBYMPBkI1HQyiWTIGoDlMQ45NzlfnRZzwIIAdhYOuzMl2czOT3BSFUkW72ZhxVLZjR/PJHb+G8LiwpLNWwPgik7bnUEMMqDJvmdQJR5jUImZtx1bL9nzM/M7CYKTuW16zSMjHjmjZOA05y736FQq6WXGRQyA5tmb2S5WKyVBeTYHxJjvUK5Z+9h2nlP5zgIU3FnVAUlMwU+NpW1dhaxAH5XiA8bqpy1iZhRZqQycTM5NoFDKYWdvGy1minW4T5yh1S+j0yXY3LV/nW4dvS419QdomhSH8y3ccx3AREIZ1yWzZfhu/CcwToCXH/SQX6Yzv4GVXkbpFRmH0oYB5/MLKKOmLPuEQXuzy5Qu8ZiM5h9HXcBSYKnAFavL64Gj/E57ZWd2ViIgI/WqCN3AbBO/3HteMzB19jeAx2Nl8v/K9jQ/qPeXBCMBM/o+pGJYHinKD5wJGBXwxJ/9ICB/T3kew2k8AIzXi1zk+s8R6USi0ny5Bm8cQKe5I1Ic/07/aSyVNl/DP1YC/gSqCkRl//hJevL3RIDjHK013DrlvdlPApN0RiTgJDayjV/IzWP5oO+DcupHXu8HVy3Y6wGd3MeEC4nwRQknzgvaMZGy7PNeIIMBCLZfjEq9iwA0+enK8mWfCODXeMiP5TMd29wxaTWv+X+tHQFvGn+tGT5f+JEfWNS9lXWovhdWIEDOUwV1oNt7RQS1JjSneE+tLbcmOnauEMYmoJPtEDirOl/qB61jP7ipeWIYSsBJzvoJeQ7gdOtY762xFFteICzvy7njAuAuO1oET+E26hv1qQGPXlBFfxMJUuCs1rewBtkG/l4BH96D7VLGtOYw38/5nQ6E9+MDmq9ay+oX4QP8vUhxfEc/Nsj7aO7KfvJ6YX9uPjl2staBbKzmCrOr1Q/vt0vAseaK2qQ2OGzGgfPqA61DtkPYjR9s9s8xgfr/oXmncdC68ttF+fFmh3vXhFFd8/5n/e+uNrGPxE5388IrnOhFOgRA8+zpvq610w2rDLqAXOB/+m/+swFv5I+iCHRyyLZSZ1ykhRNAA8T/S86BjZAAPRvMh3AS83DA62Q8NCEFdDHNnZNAHc9JIjBKIJqf7auJqMHkxsYB5Tv4J6/SdRzIfV2ZUpOJ1wgkFcPZvxGpDQSgdSihE8XreBji+xjY3nRawTIa/iiVHAk+k5F29Z3ARoHW/FngM++rA4RkMLhB8R/fkYcwftEB4IKUsRE4KXCazxJYqwnKgzvbzus0LuwnPkfXKdIjQ8cxZF+zTRoHtpvv5EDga7aHIrUqfqeIOT/DcRA73J9GxTaK4aoFqw3GGDkeuMv2iL2sYAcdL8oHEIDWhs7vOjzxgClDp4J6YsHzfhYd9Ipl8JlmnD0NaC1GHbjI0eD7kAFtRfBCLs03l7+0ea+x5me0yShNn/3CtiuAw/7htXw/pbdqDATY2+Hf2xx5b/aN5oU/YMO+0xjx89p83aGfhV6chIvfiPFnjrM5FJ4h0WFPBwi2l33Fe4pJpsOlK+5SsznDAzG/++ei7IYY1355Dj7bv57JthIrQJsj+4tjbEw5T1dMc0d65VeHRY/BnhpN2zWdJjWrHSjPaDBZXywsRYmLep0aqixUM4FobAwPH3yI6bFVXJwR9AnbYYlaf3SkCM5xzS7OzGEylUQyFsP50TG++P3vsfdmC5EgK5SnMH1j1lLLmaq/sn7TitEw5Zl2ieuDLEdKTGTPctZHC7M3cP/hAwM2CUrRntCunJ0yyBGyYlZ77/ZtzCbTk8YkODk58Wxry9h0lJ5hASSiugWCmfUGjo5ODAxjgbZkehRD8QguC5foDDqYmZlyhwkC1IUy0OkZ6Ewm69jIGGqVKi7PL6x96dSo2UsCaGQzk+U0PTdrQIoOYXSwQwggOZK6YuFzrP02iGygq4JA5TIKZK+NjTldTzIwO455kU65g04gEEapVrcCf61eFws3FjGaTlqBJQYSeIBiG+h00mZNT85Y8GPvYBeFUgGD4ACrN9fw9MPnePj4kWlj9lqw9cU0+suzC2PTLs4vYHV5CYlIzI3N613Tn339dss0W5MTKXMkuUGSCUZHfDxNZ3/EGI8JAtKsAM4CirTr9bIFCA6Oj0xKZXRsDI8eP8bH3/4Ek1MzBphYKmKpjJPjQ7z4/GsrbGYBSQQQD7Fg1hDGJqeM1Vdq1jEUi+Dm5i18+r3PsLy2ZPaRAAqBxNevvsHe2zeW5k+ZEUWWyeCzYrSDLu49eogf/+wnuPvsrmmBsvAWWkC3NMDBzgH23+zj9YttNIt1hAYMBDdMtqWJNo7OTxAejuKj734L3/7up0ilRtCu9UyeYn9nF1/+7is0SzXEhuJmC5s9Fm6ilmPQUs0brSq66OAyl0Eg0Dc2KVlnBOjKpYoVnWzW22jVu64g5GjC2MWcF2YD6WwGA44lPuiYw07AiIFepufmz7O4PMtibnLWAjidYBAPnj7B/I15A6CpX87ikdtf7+DyMIvSaRmpWMq01MlMrrQrqPcaGEqGsfHBJh5//wNMLo04djLJeA2g0+jj4O0+/t+/+3+QOTwxMJSyJWSk2rlhyM1tSpBQj5bBivFJdyYgY7VQyGPv3S62X7+0woSPHj1COp20on8NpjUyRb7fQ6FQQuWi4jKKGMAbChqLmPOIc2t6egYra7dsv3n44DFu3dtAYhgo1WGsYM7tZrFh2t1k27LP2D4WGSTIR1axgsZkst+6vYbYCJDNN7B/dIjTo1O8/PwVpsYm8ewps0FWLGPDZSm5Yqqc2wSiCehOTY7bmFN6o9fkZ6rYfrdvtoKZMN///vdw584dK65JPW8HZB/gi88/x//9b//OAOi5uQUDjgnAEXRrdnsmH/TjH/4QHz3/wIpxkZ1MyRAysP+vv/s7/PwX/4B6q27rvseAa2QIN1dW7SzUbnaRyZw5Hetw2NrHvZVjpn2K+1ehVDRN9Y1bt20+1ZstbG7cQiKWQOHSabqaVjtTWIMDZLNnVtCHdoegEh2NSCSOB3efmMQEtYY73SbevnmBrddf2RomKLQ4O4dyuYSDwz3TxTcnPxbF+MQ0VpbXsXnrPlaWNxCJJEz3uVxiAKJg8jDsZ9pg9rvZxnTaQHrujwTuKavBACkzPaida3YTfTsbHh7uG4u+22sZQEyb32g3cHh0YHNJ5AoCl7Rr42MTlg1TK1RQMGkHBxQqs4mfIbuP11G38yRzZHsLx5V2mfsv5xsZprQ9E+Oz6HFPSYwbk9nO34moA6DPGeigzFLHAELaYM4D2scdFm49zbj37veMeby8vGJFF6vlBir5Cjr1LkIIY2GGhQmdtjffPDAUQLPbwPFpxoIVLCC7ur6O+eUbGCJIF3LrifaHIPjx8T5yJgdTQ4pZM4mYZcVY4JRa5/0g7t19hGfPv4URnvGIMDNlJjDAxeUpdna3TCYhPZ50zNxoHNF4ErVqG2fHFwgFwkgl0saKYlYQ+ydzdoT9g3dmB29trOHO5k2kk6OIhhlkIfBdRa3aRL5YwvjkNO7ee2BBIiuP0AMabRgYyvlLhjOB3DHuQ9TuZHqmZ2PpqjHm0unDbEm2eIlmp4ro8BDqLeo4v8TpyS6yFxmcHu+ZtCAlOBis4v14hnUEGy+F1ktb1zmSc9sCHizEmUpdMSBZqJRsYWb4OF/LrUPacV5L/4hzKDWWtBoGJAtQz5y2g/djbQqe2wjWriyvYWpiwu5jQdtSwb4zEMT5RHCaZxaeSVlLwooxn2VsnZJJyLllgX2v6D3nVCFPffisrUPKbxioMexk9PiP50vJGwoYoG/E4IwDZZxfwLXIe/M792P6X6ybEImNIDU2bgFU1gsgAE/lGcobk+3LdcugKNfSxOwUhiIBnOfP0e61UO8WUamdoVS7QK1eRCDURjDUQatdRrdTMwCaa0aFxHi+Yj/wOwNuBNpZG4PvKWLHNTDmobo+gOd99rAAE53fna/TvALp3bnM+R0MdDvg10kIyM+VL0giCb9iDESaJKSTlBSopL2Tn5FPEtRZ28uGFpBjgKAHGOuz18Ckq43jfPKmZZEYqO4B8gLD+HnzRyMuoGKZMyxa7vlibAfnKd9RoLBAMgf2O9yDgXM773k4gnxLftYBtw54FC7Bz4oo4z7jskH5XD/gzfvxszNT0/Z59qnIQa7f3T0FRrON8lF1zpY/pnO5tSfspCB5P+6DAjfZj5yzPOvzeo6lZSEn3HlfgKj6QJiH/EZluWv8+HteLyBaz3TBqJbZPwNPPb9V788zLr9M6s/7m/AJ+dzCZvhdzGu1Q+9+BeD6spfl67Nf/LiPH+A00M0DeNXP/qCDG/vrjGjNYT+I6Afk6Cv6wXN+ju3WvQVua30KWFc/MtOL9xP+ZX3jESr5fwHJvKd/7Wh87LznSUzYWvMkYYXLaW2bD8LsGU/VgM8TXuN/Hucr/yZSo7AbBUH8uIRAWDvjeIRN4Q8KlLBt+p1sAe+l/2u+aX0LHxB+peAf+41rwA9sayy1VoTzCRsQvuHH1Hh/zSH/mtJ7ag4xyMnf8Vr//NAc5d/MxnTdd/WFxl1/13sK4BfGeG3rHLNb60NrWjZDgK//OoHgwkf1bM1Df0DFf73WuXAkexYcM1z9wu9+rEjv5p8jtv94c1zPpOwpr4t7tplRZpu7ARdo4R4mW8R7MePX2va//vf/5YA3U4RFESkxDQUOifUsNicbr8bRwPsNucAiGiBFM9RoRc3YCQ7gatmGxEZpAvH/MuJixspIKVrgUHfYgZx/k7SFornqeG6Qf2kwrhc726zNVOCdOvSqkwPXhfUsoueB6+xck5cIuVROTQIVr+P1fLaqjFKCQ+kp2iTF2uXi4r394L4WLu8hxin76f335HNlLBRpZZ9zcfFnAcfsL96LTj7HQJWe+RwCO/wbFzevVaSInxP4yPfhNVaox2PsKmghsF79zGvEGFBbeE/1jZjXOlCxPwQ6aix5bzK/+Swxh9WnbDMPzGRHGIvQK2QhSRBFvOjQ8bkCuXm9DhBi2zLl3X9AIMAnloDaZMbBK45Bf4RtkiQHU9AkI6L7awPVc2UIZRg5b7lxc93wHbXJaVMVKKzNSEZPhkcbKJ+jiK8OUVon/kMQrxcorI1CxlwHsvc3FgHqGiNtftrQrkHk67GTrIoY2ZpPer7aICPHnwlEaO1p8+b7qU+03uVEy4jJVtCQ8To6JnZIalAX2+nSMfoWow5vp2tOYnfA7I00orFxRCJJPLj/ISZSN5C9KCIYCpv9SXrOXafVRe7sElOpMYwlRtCvt7C7tYWv/vAHvNnaQqNWsRTzhbVFbNzbxK2794yFGU7FMegMTBeTOuH0CPn9aP8Eh/sHiISiVhyKDGl+JWIuXYp6n5xjZPaymCEBHwIs42k6ZA5c5FqKxmNYX1/DxsaGATEdHjbbTRwdnhjbjQXe6HizbReFrMlhTE5NOTYXYBIQvPfczDzubt7G2uoGmo2Ggd5bL7/Bxfm5/d3mMIsleVH7kVTSMYuM+Vh02QzDLpDCgy3BNM4p2Yz4sIvCc+5zjrP9vJ62hmNKFhQDBGPpEVcdPDaCy3wRr15vgxq1c2TpjQ5bgIibGJ1I6rfyHnQ0b9+6Y4EnSk5c5gh81o1NPrswb8zf+HQUjXwXr7deGsBEdiLZJvOzMwZiUL8ynzlH4TRvutaUnjjLXhjIQue/UC7ZuBioNZw0hrBJe9xcdweSHnUNu6iVHRP69fYbA/VG02l89oPv4/nzp6bHSdNUYuHFXAEH+/v44k9/NiZzq95AsDcwaSYCclOzcwZA56plhKJhC2Y8fPLYig5u77zGq29eottl8aG6pUOziBXXCJn/FlFG0Po6MRK3AMeT58+MfUs9WPYZAXMGVUoXRRzvneBgZx+DVg/tkpt3pUYFzUAHxU4Vs6uL+Ok/+xmW1hbBpJBOCyhmWzjfP8H2l69RzhaAFg8bMZtrpSp1Nhso18vGgK80CaZ2sby2YEW8yMzkvnF0cIR2o4t2vYPiZdkKSU2Oc0zmjJVOthjBNTotrX4biVQcgVgQlXqJv7X3PTs6wd72W4T6QWNJNjqUYBnF4tIibiwt2bwtFUr2jv1GH9H+EPptID2awuTMlAGZ1EZNpIfx5HvP8PD7H2B4Omr4M+dkp9KzOd6sNLD7+g1++Q+/MMkHdJku3rN1ygAMbd3i8iLuPruPm3fXsXBjGfE4g8cD1ColbL94iV/8/T8gd3KGiVTaMmd6LIjWbKHWaaAXcPtpsOeYAFxr1AUlCMegD4HH9PiUFfZiUTWC3XOz86Zl3Oy2jMXMoEa/0jJZEkqBcQ1YGn67iYn0mO3BMzNzZm82b9/G2HTQihTyvHmWbeLdzhtsf7mNcGAIqys3MT+/aLILBIc4nmTHk22v/Zd7HhlfZ5mMBZSq1Rrevjuw91haXcJf/dVPsHl7DkyyaTQ6xlgt5C/x1edf4N/+H/+n3Wsi6fRRqb9OOYhuMGTr+Xvf/S4e3t8Ej3XVqnPOGTjaevsGn3/1ZxweHxqgR1tIe7e4OI+x1DjCwaiBzXZOpTb4/AKmJqZQYkHOfN6dE2pOoob2dHllzd6NWRmjwyN2jw7lQPp9CyIuLMxbsMACHn1Xn4LgMGV6Ou0BHt1/iocPnyAaGUav38I3L/6Ad7uvLThCxvmNeRacdYFlCwB6EmC0b7OzC1hduYWlhVWkU1OWDVIq5OyMwrbyfWlb+LOIAAxksijr/NyiBdgoOUcJDGphW2p90DmSxyeHeLX1wuROBqG+SUcRzCc7m/fiZ+3c4umomlYxC+XlGug2e8aENZmcipM9oM0YBDwHrNfG0ekRCDayoCSDzuwvjgf1wumETU8tIBCKoV5uIzXu2KoM+LTaFbzb3cHe3rbJJc1PzmFxkUxVAtBTyFxkrcgqg5IMzhj72jR5R61/uvUBGuWaadavLCxjZWkFUWYYtTvWPoQH2Nl7g/29QwyGgpiZn8ONlVWMTU1aIMcc2ShrmWSRL2RRqxaN3U5iSTgSMPa3+Qr9kJ0B1lY38eDRU2OcR2Pcv1iUd2B2bWvrGxxl9kwbnPISDGxPTiwYm53SLLMTs0iNjFvWEJvWajdxcnqIw6M9JIYjuHtvA7dvbSAUYHE1Op7Uam/jMlvEUeYU3V4fyfQ4onFKRARNvoXrmaxGgu0TE9QeT1lQlmebeNyrWzJEQoFjS5vEfLuFSq1ixYAJaF4WMnj9+iscH74xDehSPot4eAjJkWGT0+H6tiD42Rla7Ffqs4aczqjOonwfsqEZ8BCRZXg4bkX5aNspy0VfjEAj51jEm2/cu5kRwiCM6W6nnGQbJbloPwiIOR9k0hjMyUTaZWPWyvbdCoVWKuCzCGDPTM3aGrHgXYXyQ05bm2uGILDqmHCv4LxnRgqDJMx64Jmb4LP5Ra22rSsjlYy4M4gLODspLRYndtmkLvWY4DczSCgDRHvNosYnHLMOz1oRK55skmM8z3ZpYwOIxkcsS4w2m5lyo+kRkGJcrBbQ6nG/zKJcP0UHVSDQQa9PpvslypUs2i3Oy7a197qgn/NdDSTxMjKDnn65AAwBH37gQOCHxlLgk3xMAUSO6cgMwOv0eAKs9jkPWKM+vnwBkW3sPE89He+8RNDX+ToOlOAX54UflFObwhFHMuE/nuOvgB1Pk5c/+8EbSrjxPu5L7SJt2rGX5RvJfxmixE63axkdnA8cW/nM8vH9gI0DlSmz4EhrLKrl9w/lu+gaP9Obz+Tv+Tzdm20UeKm28Wd+hvOIe6p8bD9o5wfV+Ez5awLvxAq18+nIiP3dSEEe41ttUMBCzywXS/Y5rgEnKTlyhY/IzxSw559L8i+1N3FO8KzF87xwBhGmDCPy8AbOe+EC1o88yZHN3neAvOaHH0TzA9AC5d+f1wIR5Vtqnoikprmt9grX0hzTOIvc9X471Ab5uRobjcv1mF5rI8u/17PdudwByvJ93wcoWczbrQ8n7aG+1/rVfHs/sMK/y/fnZwQI0t6yHVrrvB+frwx7YTsCtNUu9aeKxbE9/Mf7CJcQTsef9U/4ge7nx4LYPo2rMD2Nkz4vW+PvH2FhvBfHU4Q+rQMBx1fv7IGm/LvwD/9asv3GZ0/0f4Hq/jWtv9FeKRChe6mtmnOGWQYc/qHxUj8KYNb9/GtLc8fZtWu5Un5W80A2R/fRvNOz/f1/3WbZxet+YF/5bQmvU3v5e9of/5f/uXwX2V49732wX4A5fVObd15AhJkpNneYjWUAvZNhlt3i2cza9r//j//1QBuSADdOVjtEeOg/G2iHXQ/w0kvJqPFzYvXyYdKJkmHiS2iRqLCZUvZVrECRLrEe+TJiifI5vL8MvNsoXUSQFHmBrfy8v41+RqgMDP8uiQG2lewR/+TxD7iLELgNVIA338UGLhazDmdBE0U5aCzpsIgdquJw/BxTrqWNrc1Ji4vvxfuyD9Q+GQ0tAv3MtgjwF/CtSS+2sJMiaFg7ubkJOJeh4xjwecZs6vUsnY+HM/aXChiqvwVq8xl6Pxk4/s7P2FEfm55f0jEVeI3Glu3iQZf3trRzT65D78N+Y3s4jvxiW1Q0UQuDY8e+dxty1XnThC08IF7gN++tYoW8F/tA84jf1VcCv6+M3pADvPV7zTMesOzw1/HGKeilSZOl6T1L60YLje/I68VW13pgWwXW8v86XNjGbJWjnQyG5pUOZ+xv9Sn/xvmltcB+9h/AlEYj5pMcWm3Q/KzWqUB5v1FTH8n4sw3+YND1ZuQMjFKVOO6SiuHnOQa8F6/nZ2RkZYTp9Gpe6js/o/mr9+Ln+U5sv4woP0+2MftiYmzSBbLadDqdhiqPO9TmZQGUUDCOKHVrh8bQGzDtLI5HDz5GLDyGaqWN+HDMwEfeJ50Mo90ATg8uEGoPMBJOoJLNY/f1axzsvkPm8ACFXBYd9BAbS+CDbz3Fs0++hVv3biOUHAJ6tBdA/jKPUD9g4EThomjyEefnlzaPDvZdivv89BTWbq5iOEGQsGlaoJmjY+srji8rxNNGZi/IUCabK45nz56ZhnQiEUc6mTAAmQdrAtCsWJ/L501LmPIk+VLRANXhkaQdwpkaR5CJAPbz5x9hbXXdnOWj/UP87re/xVd/+tykB3RADXoMXteWaQz67jBD0HRycgrJsbQ97+Tk1B3ue31rt0ArzjHOfzLROJeU2kXAlADFzfUVczyHE0lkszn85nd/siJv4+MTVuGdqbHMkiHTmfIHlNagI0qWM9c9dbDPLs6QK1xaAUiCDet3Ng2wIzuKusi0OZRS+c63P8UIbQt9qFYPjXwRF0cXODk4tEJLDBQ4AH3EAKFcwckMsTjWzY11fPzpt3Hn/n3HPLMgSQ2nXtr+2cUlTk4zqLc7WL7pAgRkefCAYQGqchWHB/t49fULY31RdzNA4DdXtHlL5zWSiKPT7aMbGJg8xdLKDStm+OLVC7zZ2jYwm/4fx2s0HjMgtFJk9g0Qo3arl3ZJOZJEchSBcABLa6s2RmT/0NmYSk+iUqjhkoy9DhAly65aw3HuDNVeE91oELefPsAP/vqnSKQippfaJQsvV0HxIo+T7QPkjs/RLNcRjzhGGcEj09NsEwBtotyuYmF5Dh9/90M8enbfAOhcMYej/SOUclWcHZ/j5ZdbOM+cIh2NYWw0aQzlRHzEUua7TOeKB7F8ZxVTi5MIRENITbgA0/HeAX7/y99i99VbC/RQy5oskrVba7aPEUSuV6qoFisYjY9iMjWBasnJA3H+9kMwMF64IwIAACAASURBVCk2EsOdZ/fx4V9/iuRM2vqw3Wyalm+oDzQqdbx9uW1M6P23e+g0OuhT9qDhUuw5iW7cXMbjTz/Aw48eY3Z+HKEI0wmBbgMG1v/67/8RX/32D+g32xiNxIzpS9CqNegYcztfztucI+jOomeUIhkdS5nNIvAVCkZQyFOjN2jrw9LujU0XQrvXNtZq9SKH89NT0+HOl/Ko1Bzr1qXoJ4yRePvuHTx8/BjpqRT6QSqNdJEtZg1EOd45sL4ieGMATISMr4ZJGfH69VXOZWr6sjCSy0zhfK6Y5n8fe3sHBvAkUyl89PFzbG4uGxh2dppx54VyCd98/TV+9YtfGuhMZjYP9wSzeHjvDga4sbiMJ48e2RrlOzkQtGVBIDI5L/JZHGUO0Gw3LLBWLBasOBftbCycAHpB0LGmpMbHzz/E8vySpfZXqM2/s4Od7TdXtRJm550u+tn5uQFm1DzmeYRFBVnY88GDB5iankaU6fQ0lb2+yZD84z/8HF9++TVuLKzg44++jeH4CMqVPF5t/Qnbr79GIVcwFvTi3JwdtrnflitFs8EEFjmG46kpzM8vITUygVAwCp4u+aW9noClztbcO2k3GTzl7xYWl/Dw8RMDomkTaaNsb293vUBfHUeZI7zeeoGziwyCnMSBgenfEtjW+ZWMF17HfWU0kUSvEkA0GLMsj+nJSQNGzWnvtky6wOZLj/r0ObQ6TVQbNfvZgPJ2C5EhFpwJYWV5E4uLa8gcZTFgsG+MGQ0jQKCNd7tb2N17g1qjguH4sAU6FhYWDWxlcI5a0sw+IeOVX2zf+Ng0xhisCDoJJOq6T6YnrAgmgzkEOIyNGejh7cEuTk6OEIyGze6zmN/s4gKy+RwqVcqo9JHNXTgglEXgYkNWALJUdNkVnA+jCa67OGZnFnH3zgPcWFzFaCrt7V11A6HfvH2Nr7/5EtVGGV1mfnQGGEvPYnVlA7dubuLG7BJiLKxljjCDMH3kS5fIZA4xCHawurKIu/duIORwCUOL6zng4CCLw6NjR6YJRREaIpA1sL2AICn7O0kG8foaJqdGLUBLmTFz8FhcmXrRDc65jhXCs59pi3sN1BsFHJ2+w/bWC2RO3iF7doIWZctYGHhk2DSpGcSgjjzlKjjfeL5SINkwfjKa+46J3+s6Yguv5Z7FonPGIK+SdUmSi5MHGfWKAlMWiCCyAxioUUswIHBVwJNSXmGPKUz5nkSc7HIn0cUAB9nP9JtS6VHcvn3bamJwfjJDw4oyZ8/QaNQtwF0uV4zRpQxBnpd5XqeWfJ9yfSmXGUAQORYNW+HfHOtiNBpm6wgy81zOdcf9zDIz267YOmVhPvjgAwuW8fdH+wfYOzxEqVxHoVSxIAG1n4dHk+j1AojHRjAzO4/52Ru4sbyEOAuVR0Jme1kUs9bm2ewMuycv0EUNw6OUsxigWD7FRfYIjXoR3V7dzkgspnwNPDiglQF1Y7HGeR52/rU+I3DU+ccuo4JfAtV09jYgO+zkA1VfxEB7AkwMQ3javeYTc6L5gTIfU1P+M0Fb5y+ErTC189kcMOEOXa4mB7+cjekgEr2W0NQ7yI+0JeJlV3LO2Lh6Gcl2Lgs6bWixkHWdgWxBJ9XB/uH8oU/J6zlPXOD+mqnK58g+Mrgmn9f8MY9UITCG76P+k78lUEY+pRiTjiTj8AN7Fw+M1//5M32DEU8yQT4unysgTWNgGIJXi0vgrwGWQ0Pma/OdjeHKPvF0h/2gn9YEtcP5OX6GfhrPhPIv9Rk/+CkASnOLbRCjWH6qcAxepzbyQGUBLE9+REEDAtAGvnfaV6RD3kd9I2xE7HT57epDBVo0l6/8c8+P5nM0fsIJ/GvAP/e1JgTu8m8aO5tfnrQEnykA/i/63gN3/aCjH6i7emeP/S5w+RoAZB6Pyzh5H9jzA4UaR7+frgAGrxNYbOs04GnvenKgmkcCkY2d7mFYmie6hwBw9ovaI2yG8552j9cLI9O7sv3+a9QeAaP8rgCA1pof27D95Upz+To7W3iNQG2RBoVlKHCma/Ue/n4WqVPrSBiLgHlbgz6lBwUcNaZ+0N3uH3RtVaDJH8zju/nngn9O+9vI318D5NdzX/ZV80Z2QHNf69K/XrQe3rcxaod/LbMNel+1TQC01oU/GKj+fR981vjzHtdBFodbMYvb2j3wanNRL9Dsq8uQURYO7ZSddf/Nv/5XxoDWIHOS0VnVAuQiVjTN3yBNOE0ofl6GSCxkixD40jvYQGkR2+HaJABcBEETm4dxXaOFyftx8UmSgkClwFcC0Jxk/CwXC69nOwWwaUMVkKuIIb/zOmkZ61n+hWA91ncFAByN3H0pusRrmR7Od+Jn2C6TAaC2j5fmYqlyPAh4jpXAYEU6tMDtM97mL7a5dJv4PP5ORkT9zHExUNRbQBxHBQ0cQ7hugI82FvYx+1rSHxwDtpX346GR38XmVWTDv8g1TjKIAs419gKbCWazTwQesl+0EKQzrEiIjAz7if9XxFPSIgSP9Fzeg20U+G9GmLqpAxc9V0SMbdbCYL/yHVVoT2OnDY79I/Dfxq7ndIJ0mND8pkNr8h2qGjpwlYrp3LDv+Az2p4wI28jfs128L9eU2sR729Tq9690FqUDxt9zjuj5MrramNlW/p3vqPQ3pT9po+R9BdTrcKLNg/fR8/1rQ3NIRortUBDCb5xk2GTI6CBos+TnBYLpEKAimpoLMpi6Nw/Sejdt+HpHjZ2AazHc+XvZAB5ief3k+JTbNAc0bK2rVKQGgZyhMFLpaaTSsxgMEqg2uFEk8OTxx+i1ohj0Q5icJqOMBdaiiEWBVgk4P7xEu9xAbBDGxcExDt7toU4t38sLZLPn6ATaSIyPYOPhHTx+/hQ372wgwgJk1GKlPEOlim6zjThFRTsBY+Xt7R7g8PAIf/7iK+y9e4OJdBq3bq5jZWXVxlRFv8gqG4oNYWN9E9TCPTvJWAop+/Xbn3yMB/cfYWw8hUCgh3bT2WxL+9/eNpvGA16JDMvwkKXIk93FNWlM09FRA0iZLj+WnjBnl2n877Z38M2XL3Cwu2fFgcxOBALWJv5/YXHetGUFTFEGJDIcN51cgt9M1yeDW3af48G2mEMbi16lipK5TGeQsgCb926ZUxcJRnF5WcRvfv07dKhTF3WF+UJkdISAzPmZgWws7nfv4QMDhOmgcizIjjw8PkCOKZaDrjFi6ewpzZbV7p8/fYr/+D/6lwCdOTr2xYqxkkvZnBVlJHB/enKC6FAMs9Oztr+cnJIR1kZsOGGFGL/1ySdY2VhFIpXEoNs1IIyyGgQICEpeFgs4OMmYYzXBQlMEiMQMCgWNqXq4u2fOY3p4FC0GCQcBZI5PLFBA4DgWH0bBgJK4SVOsri5b8cW3Ozv2vuFgENOT45a6yT3lnHrURQI7I1heXDbJFmpRU+6BY7+8voLhdBJv3r61wlFryxuID0URwRCSkWEMB4bs+QSfq70GupEgNh8/wP3nj5CankSYklAMVuUrKF/mcbZ/jMPtXRTOsoiGIhhLUTYjiEKxjGqrgV6wj0E4gLvP7uGzH3+GhY1JgFsg8YcmUM938PrFFn7573+Dd6/eIMqAxRABp0nTQzPZokQE6dkxPPvsIyxs3kA0GUN6ihqcQO68iN/9/Df4xb/7OT7/9Z/QrrVs7ty/99AYds2ayyRiaj3tydTEpDHkTOvNaiVEzYlluv7oZAqPPn2Mtbs3TZ+c85Sfo60v5fI4fLdnWRBvt7bRbXZNL5ESPWRCN5ihMD+Nh588xrNPP8L03BiYJVkqdVG6zKOZr2D7yxf43b/7R3QqNQPDaYvpjg4Nx9Aa9LB3vI9itWKyL0+fPcPDp08wPj0FZjmUq03Th323s2dranQkbQBu5vjUnAwGJnjIOzs+wflpBqPpUdNMJQBN8Id2wjk6wOz8HG7d3jQJnPagg3a/iVK9YoBc6bLo0vDT40gwC6rWxuX5pel1c50/uHvPAkScxwy4cIzGJsev0k7LBZexcZG7NPvEdlGblraOgSPaJRZ1pI74owfuXmTvEfCiJjmDEcOxYbNLlAKgTJBpITcayJXy6AUHiA5HMTwxYlrlU/NT6KNjhRqL+SLyZ9Q2LyGXzeLZoyf465/9DIsz82g32yhkL/HrX/3WJECKBRYtDpud5/nkIssUf84Rkieixpp+9vwjbG7eMTssB4UgF/ejFy9e4Fe/+hVCgQju3rmHyFAUhSKDTm+xvfONsRrHYmlMpsZQr7EmCLNHerhgUI4FWkIO9F1eXEU8MoxSsWoyArS9tIXj42l7pjF2vdRwgrLMbOGZ5MbSMp599LEx1VnIzUAlFunrOCYZ2c6dXhNHxwfY3X1jMhPxBNNHWxbotD2BzuOAtTdc8e4gWb+dKNKJMUyOjVtwYDyZMrYptWepvd3oNFFr1NDo1c3+1lsN09234DULXhqQMMCtjXv4+KPP0Kj1bGzJRh9Oxa2g2lFmFwcHu8gVs+Zwz80sYGpm1nR7yfJ1erBdA4fImGEwxKQLYiNoN3oYdAdoNTqWmcPAHe/NOZQaS9l8zmRPLROG/TYxPYUlFoJMj2Hv4BDn2aztPdxDGaQcGYljfmHapEoyJwcGYvK64UTK2pMcHcPNm5u4uXbLtHurlToK5YK16/B4H29239i1BJYCGEIiPob1ldu4f/chZqfmMTQgc8wUiVCv95Av5FAsZ1Gq5hBPhHHv7iZSaSdr1252UC52cLyfsSKQ4SjrDowgGhtGq901UN4ySAcsoBfD/OK8BboicbKreU5kECeMfo/zpmXBO2YMBUKUMKqi1Cjg/OII+0c7yGR2Ucyfo3B5jn67ieRIwoB86vNzP7q4uLT9kimd2r+5fzF6b4CCJ0FHANrO7MyyYnZS0AFrBOP5+1RqwgoGJqkRG3WawQwOEOg3H0CZH0EWLGIBZOezTE1OGyueklcGArWcbilBTdpvrhEDqD1dW+KhbBfZ7Pw8zygEmuvVutk++YKUumKAjOf0qakp3FxdwZMnTzAzO2Vt29p+Y3r3pn/uEWqU5cv2sm8IXtIu8JzGPYXX0XYUiyXL2uI5oVAqmRRHkhkVzF5JTWJ9fdNkdxhs4T7a7HCMGmijRUVMVNt57J9vIVs4RCDURTwBlKtZ5PLHJsExAAkb9D+v5SJph82/ZCAp6iShJBchYEQAF8/J8vn4fz/QJgCC9o/9KAD6Clz0Mn+vwCUVlfKALQIN8ln1DJ3/CeKy39jnzp+gxqnHDPYCYGprnzbMy0K9crB9aeAEoJ3P4BV6CzkJBYc/DBAbIlPRXSngywCTrsMeRkZdhqX+rvFjwFL+sh9goe2jTyhftNNy2ZT8cuSgv8zU5uc4fw1Q99XjEXAlhrQffOa95EeZzo7XdmEP2n8EOtv52cMABDTzuwPkPckbK5jmUu4EMgoHUb/a/b2ixq7/AkhEXdF44T8uGOH6nP8Esgv85P4kUFp/E5mK1yrzgAEIW+++eWdYQtDdm7aK7fSDbcIIhI3wfgJL2V4BmgIY+Xn2uQiQapuwHtkKBRfcPHfPF1ub/xcmoOcJZOczxSCXLyogVTiE+kI2k7+Xz651If9Vfat+Y3ti0ZGrs5TeT/625pB+L3yD360PPVKdH+jm2VDv7+8vzWG2Raxu/+c0JzVXND9F1uQBntfpXYSX8btshtohsFc4Fn8WrsP7+3FBI9/EXFYK35s/a2xks8yv92QfdL36RhiY1r7WDj8nsFljLqBb1/jbpWdwQ/MDvHo3rRee4/zt1HO0hv1BHL6n+kSf0xrnMxyIfZ354bdhmu9+ENoflFB7/G1V3/BzGj/NFT9QrTbwO+20H9iWLfS3RfNIz+R1/i/3Hi7QyH3B5hXcuYESUm4cHGFYADSlgux+//N/+58P9JLcaHmRGCicNJLiEDClF9bk1abNewi44z1oGLSRa2HzMCXdIGNQWGTW0fm16Hh/sa01aQVSKo1Qk9QZoO6VkZJejIA5AcKKkmmSCZSVJIR+r0nsf9eOx9xjZwlAVPSNoCFZLkzfErOb78X35KCw7wSIU7qBxlmsU01ILTw77HkHBosceuxzAfXa3LWRCRhWFOL9KJJLYS3YfcQoFlCva/k8SaSwT5zmoGM4+gFJ9YsWrABQaQ/zGTwg8veZDLU/pZ9KJpfTArPDrcf2UfROhpp9xr5S0T8+n/dmv/JvYmX726FFwXRcOyh6oDN/7wfyeRA1MNCTD+F81fjzGgVAFNFiSqEOEq4YC5mGDVRKZccKibrMADpA7N9iqXAli8LnyEALiOV9Beyr/7SRyMCyHQKv+Texf/l7tsE/P+2w77GkdfjRAUsAisaZ/csx5TX8jDYe/wHnqh89vWm1zYyTZ0y06fK9tZFpHtJJMKaIFwzRxqxNXQUsFYXWYUBzXNIm/L1F5L0ilTpM6H11fwsCeLrhvDcdGqZzpUfTJjER8QIyJFpwrHOFEhAYMgA6PTGPfj+BViuEofCIMaB7Ha67EObnWbwmjEgY6LeAeqGNQiYHNAYY1Ns42N7F6f6hOd3lUhG5/LmlxVJyY+32Bm4/uY/FmysIxcPo9KmL2zM92DCBN2Zp1CiB0LXiggRrv3n5Cu/evsVwLIZELI6bN2+CxWzoLBHMYWEnMkcnJ6ZMZ5zMhclJp8P86Scf46OPvmVFBjvtOmijCDAwpf7o8NCtuUYD+VIZ7f+PrveKsTTL0oW+470/ccJHZKT3tjKzfFVXV7WpdvfOne47w8xceEDihQceEbwATwieLm8YCQQI8YgGcY2QZpqZ6fKdnT4zvD9xvPcWfWv/K/LvYggpFRnH7H/7vde3vvUtMujooHGSMR8RBtCFc+dx+cpFLC4s0ypBrVQRwI0g0cH2PnY3twQ85xgyJJcAhtvnEcMyHo1iaWFewGsyhhwuN+rUnMybdh0eHBlt+LFx1HHdyd7pcxtWcbmMaCyCC5cu4c7dW1heXTJM/vZQktN99+1jATT8fpPkjWx2sh4JohNYJQD8zvvvIZ5MSNI7hlYzQR8BaNHqG/VREt3IruzJA0t7/vaNm/jnv/4NYtGoABgch2LuBMN2V/rscOcAx4dZeF0eSYZELUw6v6hLzdD8zOIsHrz9NpKZpADFZKP3+z1Uqbs6MWurWK3g8DgrTGx+n4kpOW/JPOdeJtETnZYkc5ufyRi5o/5Ikrzt7e4Lc83nDyJfKZGkbsD2a9ewvbMpbNVatYx+q4OZVFJY4KFAEDtbO6LP7HX5cWbpDNwOl4T/E2BNzCQQjIWxuLqCw9wR8vmigA6uqVOY0JSGcE8g7ZzQcHGO0HOMsXxuDZdvXsUsHQ5+n7CCe802GpUqcnvHeP30OQrHJ3BNIZIKTJY5mEzRHQ6Eve0KeXH3/fv49GefwBfnLd6w/eSnB+y9zOJ3v/0Krx89FwY2dbDDwbBIJZB17o34sXhxFR/+9CNceHvNfJ/2LpdqF8juFPH0m8f4X/+7/wl7G9uIuqM4e+YCrly6SnFBDCXBVA69QRsLy3MIJ0xi5HqzjVazK+H2ZFTSWJtfnUVmYRZzC7NIzhL89QnQL3t7lRruxzg5PLKAGGPwE9Tt9QeIJGO4/d59PHj/bVmbfL2UK6F4ksOw1sLBxhYeffE1+rUmwj4TFUADLJ5KilzAbu4Q7fEAl29dw09+/hPR/fYEHTL2teoQhVwBRwcnyGfzmA6mmAxGWH/xGq16TebGTCYta4r6v9TOFSNhQKOOyRFbwgomkzoaiQvALlIC/Tb6k56w+MPxMO7evY2l1RXMZ+ZleKqluoDcJ0cnqJWqIo/CH4aKMuyf+r6Xrl5CPM7QcKBe7WFzc1NYwpx31N7lHs09iJ83zteyRGx8/PGHSKWTcq5Q1/5gcx/7r/ZROSlj0OnKPjixkrfWW3VUm1UB6xNzCXzw6Qc4c+EM5pZnEUmE0eq2UCvXcLB9gvXnm9h+vYF7d+/i889+jHgqhEljiu3NLXz1u6+wsb5+mlSMc5VnIudZt0OAxyGJ12bTGbz14F2RPOl0GEJsImiaTUoBdMQ5xYSKdGaJITl1wh9wo9ooSqTFdDCRvmJOCs49fmYwNBrSPId4j6Csw/LCquhuNmotlLjvWpJmdCbq2SdnqAW0UfqDY0o25bUbt7C4uML4AEvncyw6xTz3WRcm2ysU8tg72sFw2JNEkARAuH9zPrOtBPyE5DF1YtgbYzzwIOKLIOwPIBWJyp6QThoyQqVexlHuGCeFEwwmfXhDPtGY553HOJZ7mAy6GA/GwoB+5+0PMTuzisPDI4xHQ4SjATSaZWzvr2N3b0uS4jnhlqSaTFhINhH3F94d6fwl61XvHZQ9YuJBAqM00un8MQ7dvgSg+L1eJNIJmdPZAjWgd+S7TADLc5RRT4VyBe1OTyQQCJbm8yfoDpqIRoOAgxrsZZFakbuj2zinyOBdmF+WecDziwA05xqTxBVKBXBeiu6+Yyxs3bA/jdWls7h66QYyqVk4xgRVXSIxQQ3uRrOK/rCDSr2ATreBhUU6Jt1od1poNdgeN9qtviSmnJ9jcsgY3B4/ev0h2j0TMdbqmWSYbO/8chSRGNDtAfUatXndkoCQzGUBPAhtToaoVAvIFo9wdLyLg+MttFpMAtpAs1YRpwElOAgSxchk9vpkv7BHnUkiPY+xSeT+OTUSC4ygkjsiAUpeuKh+wP+LRr4LsWhKgF5JKuk2ydLJwucaUbuJexL3BZPU2y9gIfudUQheD/cV3j251zqZswwTS0+Sc1LtRiYBZJSC3CMJdLe6cnei40vtDJF47BvZBX5OkhTOzlha0fMSSfD4yRNxnFcqJhKJ+TR4FzV3D0ZIGEkR3gko3aV2rdhJTD7dbEo0BR2Sc/PzSKVmMRxNhcF/+dI1rKycFb12fq/cqKDZaQLuKQLhAFyBMZyhAXaPX6FUOUG7U0K9WcBo3ITPywgGJt3qwuE0DiwDZhjjn+A9IzRMX5m7utqUCiKoLaR3dbXZdUwFiJgYcIfrSIACSxrBDlKofW72vTf2ugHUDNnL2AgGgJD6OJxSP62XJhtnXWR/49yiRnvPgMOnQIrTJsNBYMNKnsqzWoHSNwDdACGRcjIItAJf0p6xwRQI0ut7HF+NzNPoWErx2AEVxRBYbyHeWcAzARTtR/08/7aDn1w/atcoqMP9V0FKteMUHBL7ihFRfZPoU8F+BcbVXmTf8rO8J6t9qLYcz1t+ztiyXmGu2yNb9dk6hjIup+z0MXxukyBR5wTHhv907qi9poQitcsUJ2BZrBP3cH5G28JZKqQji32vtq7bZ+YxSRoa7WMfH4MJ/bEkBctXG1b7ib+V6KdjYHe2sBy+rvNK68ln63eVsKV9x/oLaGbJqCjArfsWy1Agj6+prczX7OQ+O+bA/U9Jhwrmsm4KrPMM0R/7/NJ6q23PvxXnUAeJ7NdO4/jTuvLc0XrZgUN9TbEXBYEVgzkFIRlWZnOQvAF23zxD1oXliNL+tO85fE2fp3PLzlTXZ9udGzq/tB7qJLDjEbovs0x1+Ojc133m+/uWOivUYaP11d+M9uMz9HN6/9C58WZwzBpRTEQxSB0Xnd+cc1q24jT2fVn7Vp9Hh6LuJ7pGFdxX7MP+N+ulfaTlap11Hmg/2TFC/Y7uQad73sQA4Xa8T+ehtkmfr+tU28AyOIbG4WX2KEpwyFhMrHpSeFAciMZxp/1HAFrOD2pAcyJzkRAAVMCKfxMUY2VUo0gXpk5AOytXJ7uCYuoZYRksl2Voxni7V4nMBzuQpiC1MlM5cbmgWVnd/BSgNh33JsyIz+RE5vP4Gb7PZyoDVwdMveNilFpt5HeVeWKfxO1mQzqO5WpWcPU88XO5vLlYsd948eIPvfF8pnp25FDzGy1qPpP10k1LNxhlvLK9LE8PG/Y1QRs+84/bbSYuB5/tVa1pBe2V9cuy1BPI93QT1MNaWcv8nLKx1dPFOuri1A1cHQ78vvYx66j1JZjBMWRf8VASQ2wwkD5huXyNZSjTRy907HtNxGcHM/kaLwtsD8vSftMF46QxYGVbZhk6TzjufI4mSeBn2I9sL+vNzxom9ZvkEPw8Q+nsIUrsLw3Fk83QCvHjBZCfY9gs28LPcQz0MmZC0ciANI4IBYX5vnptWZ4e/HbtbS2DfawODG0bF7AehHqI6cVSNwQFhPm6st35HPvBqhsSx0MuBJbDSDd03aj4Hsvjb90H9HA0a95krVUHlALEehFhuXoIaX3VWSLj5jKAO8vgHNJkd/aLPuuih7Ya83yNl5h6vSkMMQLQLDfI5EM0mCw5JALQg+EEoXASiRSZKETESMkM4tzZ6/B7E+j3RpibzyAS8cPjAvrtCTqVBhq5GvxjD1rFKjaerCN3dCiMi4EYljU4PE4By87fuIwrt24gPJPA2M2YVXNR6TQb8FDHsdFBKZsTJle90pC2ZnM5keRgdnH2YzqTkQSDZK4ytJVtaVnJHslGEyOZrCOnE28/fIhPf/CJhDgzCR5BWCbbkXDrEjPDF0QLmsCKkx5bj8kaz0s8gbIPPvhAEnD5wgGM+kNhwFaLFQFXTg6yONw/EHYu69BudVCuVcXYIwCdmU3jwtlzOHNmReb3YDwRI71WqcgaP9g30iLUG+ZckLlFjcbxWLSaaQyGYwS+7uL23VsiM0FWXKVUFzbvq6evhWGaTqQQSybEACMTmoYbQ7WTmRQevv+u9BXZ9/Kv30WlWrJ08Jp49eqVAHNMGsR1SokSauJ+9MGHWF5YFu1isqUq5TIqhbxIQZTzZbTqLWHd0dgkE40stBb3a0wQCIdw4+5N+IM+0TIl+OLzewWQESdMvyeMtQrn22goAFa+VDR7g9cn+xCZpsl4DDeuXZOEb7K3l6rCvt7c3MJR9lgMLs79VqcroPXt27dRKZUFQKoUC8LqTCXjePvtt3H96jVhbx/tHoqMgs/pQ7/dl/HgXjS7OI9io4LZxVm0Bz3sHuyhXqmJI2SOcF6IKQAAIABJREFUGrJkaziNx7pF2RqfS5i5kUQct966LUAOZRDItKajr1Wto5TLY39zWxwiAbJHRVs7CV8oAtIwydab+Jy4eu86fvD5D5FcCGPqNhrno8EI0wFQOMzjydfP8eSr32M5NYMQZRCcHjTqLRxmjzF2TbF0eQXvfv4hLj24gsCMR6QzuKbHXWDanaJfa+N//x//N/zN//Fv0at34XX4cPP6bWFSE/jMF0/gCrpw7d41LJ1ZEO1Bglnb6wc4OSqhUxuYukcpATTB0DmBPxJAci4NX9iPTqeJZqsuUhHUMaZmt+yNXo+AVbxA+cJB3HzwFt5+9x2JdmnXG6gWSsKqr+aL2HnxGi8fP0Wn1kDQH5IEeaL1HI+LXEBr1EXLOcSth2/h0598hsxiGg4GS4wJLg1QyBWR3c+iVqwif5AXR1azWkP+KCtzgLrklCvZOdwVhvPCwpycJ7zTHB0co1GtSdJRAmucS2SwUtIimz+SPeb2wzv4xT//JeYW0vAEeECYRIydOrC/dYjnT55j2O2j3WzKfHZ5XaJPS6cRtXbJ2mX/0PF0cpxDvdmQc4BJ67j+Gi2T4C0UDeEXv/wlHjy8cSo/0GwORf4m9zKL149MUk7ekSjnwPOgVCmi1q5j5JwivZLBr//Fb3D26lkEEy44uIWzns0p6oUWNp9v4Zsvv4HPaZIT0ikyHU6Q3T/E+qsNiR4ho9KcYWSZBk2yR5IgJk7ZbxKJNC5dvIZ0albALzrryOTm/pLLHyOXPRAAs14zidE67abIjrg8TulvrnEyJDOJGQz6Xbn/MQFjt9cREJh3De4p0QCdrFGJiCFrkn3G7xOA5f1RI5e8ARPxRqY2kxl6/ZQImEcwFMXUoRrMAwGQCPiwrgS2CJTWahU0WzXZn+lw5P1pNDKa/QRH2bZwMAKfN4hhd4pmvY1WpYag24t0JCpyHExGSy3219vr2NrfxmgyEADaFyCTsyfnA/fmcikr82ZudhXnz17DxXPXJRqE9/pgyCd6tq83n2F7f0vyEfBMcrm98Afo3DfOZN7x6KQjkMh1wvEn4Eai40m2KA5Jrh25j8IhZ6bHbSScvEE/DrNHWN98LcALGdAcXzKrff4APP4AwpGYJAcmA/o4t49Op4HusIPRiMkH2yJV0uuaZJPUlSf7mveiQZ8iWzTQRhiMTb9OOZYBr6ylzMwCvM4EktEZrC2dRzQUhWti6m2AEoc4zjr9hgDCtUZJJEA4NpSPm4wdKBU472O4e+eBREE5nVyIZA4BbsoTJQIo13sif5JMx5CadcDhZQQYCS0j+FxuUIGB5wZZpnS+EfA+yR1ha38d27svcVI4xHjUxnTcR6texYQ5MjCVRMpBywGgkaTcP4wNYhxJCkaN+j1zD7bAMMofKABNEgD7jt/hHBMJDsoh0nEs9ldTZDjUnuB71PtnBBXvU9RYL+TpdKdzxMwJyvOQzUdAk04CY+gblilRb7WtNCqOwAuf1Wo0TqM6RQrM55cx5lkbi0XEgW40rBmx4saT589wkqOMh5U3hI5/y84Q8gS15SlpFDV5cvh8tdnEFhn1UKLk2WSK+cUlzGYWRWYkMzOPK5dvYH5uRfYT1qFYLqHSLMsY+UIeBONe+FNOVNsnyBePcHi0gWo9C3/AgUjYjfGEMopMLtmTaAcDBFi6qJI023IKuCwQ2ZIyUFBEAYxTEMViBdqBDjqPpFy3AbYNZ9WuAW2AWN6phYA1MXIELJvnCsfCgBlGuoeTUT7rMo4KSp9I+VaSQAXRCEA7LelJOtQUwFLpD7WRByNDbFMAWgExYwd2xTEcCZn7sh1w4+tiF1ka2eKMsIBy1QnnvkitUrVxFVxUEFkBFeP0MAw+O1ikAI0A9zbgVPvbAEDG1lfgVIFLtYkIQKttqJiJ9rXp4ze60nbAm3WSPDmWvaP1ogNB66K4iv4t4zEyzFm1sRnbYAcR+Tw79qD2mx1sVfBPmdast+amOgXpLGyCRBi1O/k5nmviiHeYyGT9Ydv0czqOCgYrSU9xCTsWofuTAtQ6PxSj4TP/MfCNZeg64XP5w7arna2gm0Zs828BzCwQWglVimVpn9ixG7aP93bFZJTQJnckKxrdSwkx60frxHopWKdjp6A5P8O+FnIQy5j8sSQM72mKB+g6tq93xQH0GTrndW7T0XmKrfxRQkaTbJPv6Xe0b2U8LWzLjlkolqXjaO9ztekVk9M6i51r7QuKwyj7XvcdxU3UAcHv2vc8nQN2HI/9qHNY16LZDwzGpf2i48zPcA5pH3L/1Xmp7dZ+0PmlwDvLU4xEy9B22vdW83+D59jrbx8/jrG2Q8s4dRZY80Tf/369FKuzl6f7hJZl35cV8+F7Wn/ty/+/PuaYmLVm2M0EoKUvh4aArPOJd2Al2cp+SBoFz4X//r/6T6YshAekgpAaoi+Msn7/VFNHO0o9OlxQ/FE5DN3IWLB6Vni55ubPyzWfo5IKioTz4NLFZgcX1avFSaK6oXyugnfKhiarQ2UjdGIpGMjPiF5hkzqKxnvBiahMS5bFDUK/p8CYLk5h8DXNhUbDTPiaboR8TrlSlPL5OjUU2XcKeivIy/YnyTazst3qALPfuMHpBqH9K0BaMCifZ3l8nkp76EarTgD+rSFnOhb2tio4qxukHjC6KeizdWFwLPhZPaTsfcL/a2ivepQ4Ztq/KqOhGwXbo5su+4RGKftJgWZ+l5uMHhZ6qVRvFt9nH6snib91rrG+ZgMyoWU6Z3UztIPNfI3PVQeILljxJJ5e4szFUxPXsHxdMCJlEjBZgxkGKgtoZA56JtxQzW8Fe3U+6XP4OtvIdrGeEg5ugdPitba8ubphcwxYJtunl3ZlFNvBWz6f7+sBrZunsp3tB4ZeRgS4HQxOPdU0FtgPrINqVds3bgWgWbaC4XphM04Bow2uGxr7iHWVjMvU5LXCiXXz10NcL200EPh/zg22RXXT+T32mfYb57ke+jreBIHIIiNAScNR2P6WhA/ZN/wh67Hd6cPlDiISm0MgmEEoNAOnM4yFxQvweWLo96bIzCYRCphkZAMmGiMAna8jMHSjdJTD068fi/YzE1dRQ5JGFcN/Q4kY1q6cx7V7N5Gcm8HE68DEZVgNvVYbo3ZPNGDLJ3kx1Kvlmszhbq8voZ9kitGYDYQiAmpl5udw6cplk6yGUgqWB51zd29nSwDVixfO4Uc//BTpmRTavSayRwcCUhIs6XdMyDX1JOcXlzG/sCzs1L29A1TrNRmPTz75WNhA7NN2ixnsa2hWDHhGFnCZsjcDc3GWvW44lHXM8PVMJo1zZ89ibi4j/UumFvfQUqEswEwpX5SxpNyDhqPJ/iVtpl5iHaFwAPfu3cPlq5dw5uyqPCd7mMf+7iH2NvfRbfaRkZDceTEgGs0mGt0mau0mxo4JLl2/KnqLZFUzuRMTY1F+gInRyMLceL0u7LZUMonZ9IzoOJJpfJ7A+dKqrF0avbTyq5WC6PDSE05WYJhau/EZCYMmWDgakzXagzfgwcraKuLxsOiJMukbAQZqh5MhR5Yi2a0EsyihEE+Y6A3OWa53jyUHsbq6jGtXrpwyS5uNNl6tv0Yul8fTF89RKdeQSKTEIGa/8Ezpd4y0E0EvAl1XLl/Eg7fuiz5v7vAEh9v78rtTbaNbZ5I2o+ufmsug2W+j1m2g3m5g74BMr7IA4StLy6Lr2WHb/D5JXMW2kJnrcDolmSNBfoZPsw1kolErulYuoZwviNYpWcuT3kjAolg8DS/lpsg68buQXMzg2lvXcPbqGiiqTPmGqaDrQC1fxcFGFtvPXyMWCCFOPVunXy6DTORYbVcxd34B9374EItXl5E+k0EgZSSaJt2x6LIzMuHv/83f4rf/579Ffi8vEQZz6XnMzy6J/EqlWcGZSyv44KcfYPHcsjAgyX7eeL6D9We7KByUMW6PEPd6hA3Y7HdQaJUwck/hjfjgcE8FXPQHKHcwEHYmpVZ6Ayb5M5rdTq8H5y5dxcOHD5FJpkR6o1muCkh8tL2Hjecv0WnU0aOhaAEb3B+ZoFPa4nehF3Tj0t2beP+j95HIpBGIhAXMYGI9Jgyl5EklV8LGk1cIwIOQx4fj/T2Mel1xFDhjQZSaddy/f1+iErgHFukk2D0QZwXXM2ULNMEWE+MxWR3r//mf/gz3P3sX6cUkiCVMOkCz0segO0Cr2sbO+hY2X26IY0qYUh4nPD6/sOUI6M0vzIokD/f6Zr0l84Z7M/fj/aNDvHz9SkKEL16+gL/6d/8Kq+eTAp4RXOt0gEauiv1vdvD0i8eyNzK6yDEyYbVk7FdbNQwcQ8ytLeBP/uJPcenORXiZ4y1gNPaJywxqQCVbwW//5rdYf/ESziH9f07RV6czhhIj3J9YNteE22mSYRG64b3F5QmIoykciiESTgoDNZWcsUDICOq1CirVPKrlPGp1As91YTgXC3lQH38mMy/zYWl+AQ/uvSX60wxBZ6LW/f1dPHv2RJzUemZO+rx/RhEPxQSoJyiazWdlL+YYERyxRxoVhSXdgsNFGTYydz0IhCmhYWQaODbdHmWwjCYy5R2YnI/OSOrvMkqFTGNqe0ciUTgnbgGy52fpQEhjPHEK43371Tq6lTqiBLqTaXFwsE75ch47B7uSQNMTIOs4hVAkKIBSt9cU+ZFmrQm/N4ZUYhZL82dF1on3BQLQ9VYBW7svsXOwLVJK1Lb3eCkx05eIBzJIeG9kLoh0ilIgaZOc00HHmBuFUkUkPcShlp7BTDopshGYGoOSElBks+/sbOHly+fCxjVJbYNIzWTgcfsF9PZHQuIQUQB67BjB61cgvyuyWJ1uR4BGjgP7V0kkEu1iAfsTx0QSvZJZmUrOwYM4nBMfEuE0YpE4YoGEsJI5hwnW02lDlnytXkK7VwfVuOp16vsOEPAGsL2xL/rud+7cx8ryWbhdAZH24DhHE0nRSm72WnJHiKUjCIYJaEMY1DxfosHEKSAgdyrqj4+6OM7u4fXOC2zvvEStWYDP64Jj0kOT8jbNBsbc76nh76OMUgw9K5eO3s98voDc92aSKbkz0KlC5zHvGWwbiQcEkVwel0jC8POUMGHiUoLIzE9Bh4ImCxd5oFZD7gTcp27dvC2SGsNuD48ePcLrl+viaGB7jQFvmM8EWCjfweS7aqRzPnM+GGKSYUHzPUOmMblQNEk4ddm53ulMZP/QuUInPNvG/CE7+3t/REzx+8w9n8A3y2EUiTgeKfsiBBfDChfAbDqSxK+UzxoMx5iZm8X83BLCobhovV+8cEXmiEYsEIAu10ryHTpl/XEPpsE+Rs4WGq0yTnI7aLTycHuHCPodcDhp//hlffMuIPdymESifq8f44nR3fy+BrKCDNpfep9X21GZhwKCKgPPSl4nTgUCrVb0o9r0Dk3iNTYAlHxGwDjDvjX/pzSIiUbV3E4OC2hQ7WcFmhlpRokwKV/AR4uJZwHgCnRxXkp/c65ZidHEhqHtwwiT/kDu7UrgUoBQwVuXpTXKPlO71kRcmOhcAiVqdxug2TxPwUgCKuZ9Y+/ZbTvTU4bhzM/o2tHyjI3+BszXz6gNJ2Mq0ladU+a0jo3aaWpTq/3OPlA7k/fqsTUuCj7RflUgiX1gSFaGJSt3jpFh656yrqeGlai2or2OfF2JYlqmzge+rvdbxTm0z+Teb8ln9CygVcFmMqClThYArX2lfWn/W20+xYrsNiDPSMUL1A6We6rFvjV7lGmzrFXLCcC/9TOKM6hjQrEQxTkUU+D76jhRJ4FItVnYmP0ZbIecS1a0sKoJ8HWNiOf/T21Zl7F/FX9RohXrpmNnBzoVz1FQlueIrndZM6M/ZrTa+9UORCrAqLa7vqeAoR2T0vWsfadzTXEZBeHt/aRtFKeDxURXUJ/v2fEn/Z7ibiyPP6JpbuEw2u/sC8ULdQ/6/hgrDqLP43jo2uUzdIwMfvQmyaiOMevGz9nHggC03cmk60VxOPtc07Hk8zWqSM8MbaPWmZJ++n8FlrV9fN1ebx0zHVNd37qn6n6v84Xfl0hEZSXbZGxO6zN+k1BSzgN7NIpNC/z7753uJ5YzxW3lTlNpJkZlC/F3as4o3hfs9aCjTPY/1YBmR+miFSMpYLLT6kHAjlBWJxcf/+YljYuUF3x+VheMbtLaIfysJp3jJYYDrweGZonVgWQlVUdIQgWtTtFNQzcTbhIGWPTL89WLqHVm3XhBEeOIhoYVosI2KkDNZ2q4CjtUQXP1lghztWP0pnUhqdQGASH1ThZLefR7QwFWyACgLjTL4HPZVgWgFXTUgWC56kXUDYn10H7mM9kOXrbYpwSKFLBVYJJ14DN08+dz9ZDi90VT06K+66HBNrAPOEH4TwFh1kU3e60PJ+QbsN8IpqtXh/2rh5B6o5RdzLLYftaLF3rWgeAQy6VRxD5h3Tg+6tAQD4rFHNZNQB0O/D4vogwVJFuI404QUBI0hZicLiAecZbLOhAE03IV0FfgVQ9zftZrZXTXTYkgoC4uPpPzg2UlYnGZT2R86YFF9q6LYYLKIO73zEXV55UQMF4G6InnhUfBZDEcLRa2Mot1LHVdcGw4v/g5McYsh46Og4K3ugGpU0APOZannlttM9ukzH+9iPFzfCYNNvaRJIuz5rr9UqJrS+eYOkf4OrUu1XPN7/M5nK98vkqpGKDabVgxViSDvqbJQlSegW1jPSWhmKXxpRuutpu/TxnmU+rmNYVBycsumVJyOQl4halIbcVKoy2JsRzuCPyBFDJza4hEMzhz5ioGPTemYycWZmmsAtPeFP1mVxiWrWINo+YAud0jPPryOwGg0zNJCVHuDtoCPOarZSyvncFb7z3AhWtXEIiFRAOampPiROh0RKqgTRDH6Ub2MCsZ3L0e46iilikBXs4Zgn73Hz7AhSsXDbvIBTGOyEDl2nn0+98Tl5Yw2BvXriMWi6LbpoONUhRlkQzgHJHog3hSdAvTcwtSj+9+/wdh2hIofu+dd4XJTOODYcJMJtVutJE9OkL2ICvjRkBIpYTI+mQYPzUxybqmzmtmjkxBlxhoZJaeHGdlnTSbTBhlsUWtyzKBZ5ZJ452/OQ8evvMAFy9dQnKGiTpHONg9wNbGjjCw69WWJI/jPsF5QAC63mkJ8JWvFpFMpxCfSSGZTuD8+TXRKyWYv7m9jUIuJ/OYF20aoWGGVfv8GPWGWGBSoJlZkaIgSC16fwE/CgzNJtPJ55fkQR43E4B6EY6QaunE2NJqlxDohVkJ9yYIVajmBVBgvQjiEjxkkjjqP1MihP1udD4rAtSdWzuLq5cvS/9xjbOO3NNf0fieTvCHp0+xubGNlZUzsp9RsoOSRqw/Iy+Goz6WFxfwzjvv4MLFcyLrUMmXsb+5i9x+Fp16B716D6PuAOFYVBJyTT1ObOxuojPs4rjAMSrLGJIdzvrVGlXZp6hzzfH10Vk2GKLdMVqaxnAfieOFIES1XEKxmBMDOMAEM2OXOCui8TQCoTDC8Tj80TAGrqlIJ6yeX8HESedRzxgl7QGKRwU0iw2RUJh2B0jFkyJLwD45yB7jpJLHzJl53PvwLazcPIfYfFz0muns8ju9GLX6kkTxm99+gZ0nG6gXa8KAHvUM8M4EnASg771/F5/+6keYWc0AJGs5gM7hCJvPd7DxdBuVwyJi8MA9daA76aM+aKEjWtgdTDxTxNJRrJ5fRXImhqljIvq3dFxs7+7ALVmy3eKsuHLpCsJ+P4rHJwJADzs9Aenp2HCI4WoSQXHuc++U8HTu6bEwKtM+rj+4hx/88BOk52ekDztMNtTuYdQfIHeQxe7rLbx69AxRbwCJYFgAZkqx9MZ9jAMe+OIx/PCHP8T1GzdkzAr5PHbWt3G4uycM+WSEoGpS6lFv1rB3vI9AOIif/unPceHuZYQzcQQ9bnRblAjKiTOqW29jZ3NXdO9b9YYF6CRET7pIR1O5gJAlmeSSPB4TAfmpXU5goVAq4uuvv5Y9jJqrf/kv/lL2ziDlAwZAvlhG5biE9b97jvXvXgprOR6NiUHOn8OTrDidWsM2MquzeP+zj3Dl3jXRBmeaSjr/mIDSO/Jh2Brgi7/7HV48egLnaIKhAOgGOCIgxbOIeytljnhWESjhbyZObdQJdvqRimXgcvrh90SwsrgschncHyghUSyd4CR3gGIpi1azKmuIjjtJ7JpMw+cP4/6du3j7rYcI+wLCGGdESK1ewe7utpGD6Xcx6DFpaF0cN5Q84blebpRxnDsRB5YwR8PRUwYTtdXpSGy2GY3iE1B2OJ4Iyz+VmpH7Ae9YdLYJoBkOIJmOC2OU7Ovh0EQP0plHbV6/O4DREFhdXcP8/ILoHvuDYanrqyfPsL+xDc94ipWFecxlZmXdc284yh/DwTB3FwRkY7QQz1ieOweH21hf30S3ORAmbzSUwtmz52UexhOcyw3s7G9ie28LkWQc77z7HjILi9jc2MOTJ89krw75mXfBJ+Ag93zesdhekkt4r97Y3sJ8ZhY3b13HhXNnMZNJYUjwhTrKDJcej3F4tIe//r/+Wpi2SyvLsl9Fo0lJ5Ol0+YQFXWlWkSvnBRhOziaRyvDe40KtUhYQlBIOiXhU7gLsN5GPqZXRJFsZYzTaDZG3CEUCwu71+yJIRlckmoLRJzOJGSxklkTaoswExB6XyHFVGyW0Ok2MMZJkeoyYoZQBxzN7lBcJjbW1C5ifW0YkmIDHG8B45EA4GhOnpsPjFtBfHE5uB1p9Y5OIzeXyGSNVDD0qC1OTe4Cjk1282niGRqcsOtxMVuygNEepiHq5hG6zLcAdGdCREMH5ltzNKYVhZ2mSOBSPmDBxnpPZbA6dliH00NHhZkSI34dggKw8vzDy+WNYpMa4515BuSreJ1je+++/L0473uOOD48kx8HB3oGRiHGbCDYyZA2BqC6kpXan+QaAdrlMPotUSqS+1CYUAlPPJMtiGxgVJ7ZQ0OS2YT8RcFebkp/j3ZH3MH7XsKnDcj+RJK7+wKn9SEcP5zzXnYKXdKpXa0Upg86kVDqD2fklRCIxYUKfWT2HaCguUbotKwE7ZYUoE+bwOhFO+OCOAf1pE/VWEfVmDo1OEcNxA27P2OQjoXPYRlJSe8xr2X2a/0ZBKAUQ2UYFLE7BJYvEQTuJdeJn6ZzUz5HtL2CBywqVtsBXGVCL5UvH0x+DEWa8DSg9kfLoeOD9nix/9iGlOHjPtwNXZP6ZOeI1APTwjfyHMfmNtJ4hQJgoVd6RFQAlAM06UWtUQgBAoMsAf4o/GEcCmeSGOa9gDJ+rthKZ2grIKnaggC3rS6kfA4gZGUclCSlrUm1FrZeOj9rrtI/eYB1vEkHyc+wjSURdr0u7lNDH9xQ/YHvUJlfATceTz+a6VbBdmaO8Swrg7yQTnYkKXWKPKjbAusvcbzRkvSpgyvIUhFe8RMtWkJRt4f8VA2KUgh0AYx3YXyQl8D1GJshnmCyVUqvuN0QvHQ8tm8/k99k+c04bDV3FpdTOVfxBCVEK4Km9r99n3ylIqjiW2vkKEOvrbLdiMXwm7XRlGtsdDzo2rJOCoQqg2kFJlqF9dcp2tuaSzhV+n+ecApt0Lulc5GfshD4FNfVZipWo5vMpmD4wa8YO6toBd90XtH9l3VI32sFo2Td7qa4Bxf3E4WhJznB82W+6z/L/OodYnkZgCxnBBtKrE14xrj+qgwXKs94cVyVemj6ySAMWHqAgvDpytE06d+0OFyVBab8yEoxtoX2lc5vvyVq0tKZ1TfO3OjUIQGufKn5n7pfdUxkeXdOKZSrI/o8BzLpfy735H2Fw2/tK8RVdJ/b6sX3qgFEA2+7Q4FxQx5gC07qfyHwdmb1Vf/Qs1b3G7ojQOut5od9j/zFPgUQ82xxd3P9l/Vmseva7OKl9HrF3ZV3/y//sP5rqoueHdSCMt5d6h0Zrhw/TjteJw9doTOlk5AbNxqnMAjc448023gRlLvLBdmBRB0oXui5I3SQUkOazuCmwXD6TDDnxZLeop1eSZ+ghZwdxCYzQ+OIGr4xKhkQr65vfUwkLTiheVjQMhcwMTWbFMnnxUWCS/UA2E79fLJIZ0DOhjT4TysEBowefbWWoszmITPgYy+DAMeRUJznBCL6myevY7+GokS/RSczPEGyiJ1EA86HxMGif6WJVOQMCV3xP6mIBjhKaxoRDnY5onvH7qiuk3liOlR6M7Hf2HftG2I02aQheEnQT142F32XdhenZ7Uqfqb4z689+pKHBPqAhR8YmP8/n6OWAZSi4zsXA77B/qdVGA1IAGl6KyJqQ9oTkfQOKmkSUHDcFxmlM8nXWUfWg+YxkInY6x/XAYj9pmBbrrzq2dgeLHLrDkejZanvJ7mTIHllfvLgwgYZmUVZGjV4eCEiph0oYJpwjFvNdAXKZH1YIEd+3b7z8P98X9pDlCOA6YBnqUFAGsY4p66CXR71s6G+WpweVrnk9YNXY0fWr84ffpRYgn6PREgqus058TR1TPOTYv6wv68P3OB4si2PEDZ6vU8ZBQXHVADeyPEGpu+4R/IywrX1Gaoeh0awfmW4Mz43HkxKCSwCi0RygT53EETPE+5FMLuDClRu4eOkW8ictkdyYjVMKwId+tQfP2IlJe4RytoBmuY5yroBH336Ho8M9MSBjsRDCoSAyczPIlYvCHqXjYuXsGu69/RYmzgnINOwNemgLe2UoSX/IvqPGKdmNxWxexrzC5G0SYu3DlWuX8cHHH2JueV7YlrJRj8fSJzTUyPBlSD0BaUkeMB6iSkbSsG/kYPp9zMzN4M7du7h+84Zozbq9AVRLJRzs7iN7fCxax4uZOdEClQSSzjE6/Y4w+8l8rpSqAnYyuRXXD8NHyfRbWTsrhj6ZKgSfKRnC+jPk9ejgSIBSTeTDuU3wQ+VYuF+II4ya2ZZmIzWMF5eW4KajczoVYJ4J1ZhEiAyysC8ixiQN1uHQACEVMqFGfQwxEMN8JpPE+QsEaz0iX7HNiBRbAAAgAElEQVR7eCSyJfw+jWrnxAn0Rgi6/XBNnEhGk0jG48Isff7iBcKhACI+nzD52sM+TXdQg8VNnWSXDy544XcF4XV4EIskRIKESeLIpCvVK9jYXUepmpXM9nHW5colLK6tYHY+I1INJ8eHAvjXikUxNC5fuIi37tyVvU/O2v5AgMrscQ7Nbk+Ave8ePUYslsDVS1dl3JkEjzJDlM2gMbO0sogHbz8UsDLiD6ORb6JwdCLj2mv2MekOMej0BTAkGE6WVrVRw3HhSLRSp+4p4qm4gPd06FH3m+uK4Hs0EUcwFkGn25dwYWp70xYkSMMIEEpRMPHisN+V8HeOL7UxSkWTYJVrjonWaIhTD5oMM9aT5fL8FYdotS7AKA0ihp+6x07ELMksT8CPUr2KSquGSCaF62/dwtU71xBJxwWAoWE77o0ksmB3cxtf//ZLFPdzmA6nmE3PygWae1KtVUej38L1u7fw89/8UqRIGBlG+Y9RGzjaPMDG01fI72bhG7nhdbjR7vZRp+SDG2gM2hi4h5g/v4Trb9/E8vlFJDIpRON0trfx+2+/E2Zw4bggANBsahbT4RjHu/uilc21RGdYvV4V1iclC7jPMUEg201nGRP+TT0udL0u3H77AT778Y8wM5MSdiXBAV6UqSFPPel//df/CtsvXiMVTWAmlgCGU+m7nf0d9DBGci6DP/nNr3H7rdviuDo6Kkr/HGxuo5LNS6h9u1qXMQvFwzjIHsIV9OLtj9/DGvWcGf3h9YsWejFXFKC0mM1hd3dfEps2qg2p7+ryKuZn5gU8p9Of68Dh88AV9IscCBODBkIhE2per2Fnc0ukOZjgjpIxkoBQAAknmtRV3jvG47/9Evm9IwS9PpMg1QLAJKlYPouRa4LZ5XmsXb2A1ctnEUrGha1OmRvqxIc9YXTKDey9XpdEsa7hROQ3JGJsOkGVVOugGz/+xc8k2qLZYsQbtY+72FrfweNHr9BrjjCfXkEskIJ74sXCzCIScTqfKCfSxtjRx/7hNh794WtxdtGBQ8CEe5AnGhFw8/7Nt3Dt0mUEvUF0Gk1kDw9QKuZwnN1Hq12X0HXuj5VCUZwtM4mMyCo06fSQpLlOBCMROQd5p+L9hj/cY/VOQ/CHbONoNIalhWVZc5SF4H3QH/GLdMxg1MPEQWmqKnLZE6M9nZzF8sIKqhVKqTgwv7iK1dWzAqB7XF702h2Rl8odHMFNPWne2SdkagcN09/jlGSKbp8bMyQPhCgnYu6k+WIOL5+/QL1Sh8fpE21sgvdktxLI4j7AebJ7sI9kagaffPoZVtfOo15rI5cr4Ntvv4TPYxhHdLSRHc6IFRoy8Rh11SdGv3oyEumoc+fW4PcTVJqKrjeTZhYrBXz5ze/wcv0put2WaF/zDErF0/A56FSMwu0No0eg1uvBwpkzmFtdlggHglaVcgmvXjzBSfYAqURUHNGUGKGTlvIMxydZcTb3JwOR7gjHgmh26gJuB70ZYOCEi4nnwhFcO39FdIPJ+C1UypJ/YcCw+MlYZJy4XzAfDGE7MdbbXdSqDdG5XlpcQyycAL2a7AfOq86wL7JPcLvg8nkRiEYln0OXBjOTt9GB3SODtgGnayKROrV6AXuHWyhXcoBriGDAC5/XiQmlrBpM2JkXPW2eKyFGjUXDxhlOiby4cfxz/WjkKtclx4fgdblcQZP3XCv5F8EtSltwvnI+slxh1Vm2Ib8nZAiHMTi5BxB8pjOIa5zgczFfEicXjXGeiyQOMFGyRvappCEdIhotyYSzIisEExnHjc8QNrqnof3sQwX2KBnF+47auErmUFuOZfB5tFV4Pp85cwbLi0viAKIdtL29K3ZKgNGsSfYHI387IsVGG6s3GooEB50GvKuuLtLJswiPyyMOQ4lgOzxAq9+RHBLMKeHwTuAJOTD19NEd1lDvFtEdljGYNDGmTr9jZIx6xmlaifUI5nJfIuuZ9aWsmwILwtz0G7BGQQu+poAMX+e9mZr2vMcJyEGvkpVUaii2nEnXcEr4ogNEtKKt3DMWW9Ng0kwubQhQcq5ZEbIEGtTGn0iyPJcBRC1pj1MQbDQ6ja7mmqDj2HyGq8MhwLQQxKzEeWRl85AXe3PERWSSDZoMxwTNHWJ36bwReU9LDodSIAZIN0DaKSjHD1g/druHbRbCjcswOLVPDdD+ho19yuQTcMXkyGE5SuBi38jrnjfJ1rU8Ao68y/Cey3LVPlLQVYBLK4mX4i92MFue0zfa72JDeL0i9cZxlIStwYDkOyEGTGe2gudqxyoop3NEAUaOj4J5CnZp3/Bv2nasBwkRg7GRY1FsQfuWUQocH0YUeLwuATjtIK/OSa4VfldxGSXbKRlLsQ0Fu/RZCowp4Y2fp02p/UTwXeeoAr58Br8n4G3AYDCMAuH5wr4R6SbL0aIkK5bPssVGtTFCdf6wLEO8MU45BaHF8WVJU9jrrO1WMhfvEHy29JvTEBcN4cvkauB80v4xNrq1Hi3GPbcDBVl13pk1/kYtgGWrnBLHXPZLW5I+48Qy2u0KViqmo/2uJDgFuvk3/8/ytE0GoHzjPNB2Ez9gHU2OOVN/BVjV6WMnPPJ7LF8BfMUfdH3pHs42KBBvn7OmPmafUNlcxVRGvLcxnmtk9jO+r+XpPqoYDX+r80PHVfcw7Qedh4qN8vNCtrJAecVQWJZieLrfmDLNXiT7u5ULj/Xn/7//ne8DwFqe4nuK8Wn/6t8yDiNTJl/TsZP3bRrt2kbWWbAdWw4wfU0/o+UQc9N6ih0p2ujUgCZubCItZDzouHSRPEc84XTLheN/+K//06keVjoA2gBWQIFNVt4+4AI+tFqnjFN+ln/zwOCk4MJlebrpaTncvMQQtT7L79mZnXyG1kcBOq2uhudrWDrLsgObCp7z+zox+ZvPoifdzs5VIE692crmZtlGk89csqlNx7bzNV4iuAgkm711OHr9RvtX2Sg0GtlW0RuLMxmKldXTkm4w3heTKVUmGjN8iwfB/G3XHJJNzArXVY8Y20iDg3qj7FsyBRTIY7vZVk4Cgti6AfLipMCgbnz8jHiFu0bbTb1O+nx9n21n3wizTIB2avIZqQSOjzEETZiPagErwK7GE/tLwShu1MJ6sZIejqwkdupkYJmqJ6WHH8tWMI6bPT/LZwgIPXUI+KxzVZPiaTl0TJhD0wC1bCf7Qpn4BKD5PN34v3+wKYjLOaihJHpgcA7FImY+Dy3WsXpn1QFCwN18zuhD80fG22VkQ9RjzzFQ77HWhf1pv3Ao+KrrgeOgjDqdo3rYqDdcvaHal3ZHkB5C/G0/aBTo1c3X7u1VkFyjEwhAs2ytM8eG32e92E4Fv7np6BxTTT7OC3VQcWPiczgu6qTQeWM/kPkclqmXQKeLMgwBcaSIB3w8NMYnmSqBoBiolD+GM4DB2IXBxI1UZhE3b93D5Su38OzJPnqNAcbdMRK+GAJjHxy9CdCfoF6sSmg5ZQd2d3aQyx1hOOrB73WLFAWNqeRMSqQt9g+PBCRlIrH0QlpClgfTPmrNOqKJkBjknLNyIe6PUS6UBWzd2dkT8JR9dvHKRfz4p59hZmFG2ExE/zhnOIcJ8hIspIODGr/UNaZRQJ3X44NDFCsm0c7Z82fx8Sc/wK07dwQ84Lyg3jF1nQvZHBrFGsbdvjBnj7OHgNchIBllGcTwbNGJaJJXxsJRGZNufyisHjKRaeARbNfLWrPeRL1aE81pjgvXYYSOQgLulpY9y6I3lO0gZUnHnAwiH3VJ3eayxb5pN1q4cO4iLl24jFqtgU6zg1yhKHvGaDISJlp/3EW1XoHHS/3hMIKRoBjkncFQjCeGLl86exGLmXk0C1VUTirCao/6QhLizTa+ePEK/V4HHgcB+Cb6zqkkkHQEvdJvLocHo84UiWASvWYPIW8YZ1bPSqK67qiHVreDw/w+SrUTlBolRNIJvP3+O7j14A7mVxZBlCF7dIit1+uSyI76wMsL87h2+ZrspYPxCNPRWPSCqQPd7g9wks/h9ca2RIxkMgt4+eSZSKpEgiF4XUYCZ2F5ATfu3EA4HoPfzbkKZHePUcqXhPlJ8Jnzi4A7E5TQOKs1aijXyqi2KnAGXEjNJXH2/JpcFKgd3uAYMteBzyPSIUxISEcf5zXHlsal8WITBPej1W6I4bkwvyTn1/FxVljQ3I+pB03gaMS51OuJk5is2fF0LGt0b3cbh3v7iEZC8DgdYhixfbyI02DqjYcCQDuDPly6cQ1rF86L7rc5U2jTTEWSZHdzB9988Q1GLaLKwFwmAy+1WZ1AtVlDtdPAxetX8U/+7NfCfiW7rlNvoldt4mBjF/uvt9Es1OCf+IQ9TfCDIAIlSGq9BnruIWYvLOL2B/dw/uZ5xDJ+uCjXNwVahRH2Nnex+XwDB1t78E7doLQCkxWOukNxqjIpB0OtA9Eg1s6vYWY+Y3SR603RHu91TIKe9mSM81cv4+OPP8bqKiVe4rK++EMHxctnz/G7v/t7bL3alIRLy3OLiIciAhww8V971EVyNo3PfvpT3Lp3F2NQV7aMQvZENJB7tSY69Rp2N7YkKuTKjWuSiJBs+MzSAq7cvQM/Za6GQ9GOr5UrAnxzrTIiQqWR4tEE5jJziAXDIlXDuStJpJwjXLxxVZwi8ytLsv6yzIHRaEri3qe/fyLh9Tz/5jLUMI4gFInC4fbg5OgYB6/X0SiWEfD4EKU+M5Mgeanv3kW93RLN6thMCjOL8/CEfaeJLgnI0Znnc3rhZeA35Y5aXXgITFDncjTG2OVApddGZC6N9z79CBdvXKRMucnQjRHq5SZePtnG5otddGsDpEMZLKSWEQ8lBKhwe4BIMoJaM48XG8/w+Nl3ctbNz88i4AvCHfDBS8d8r49UOIGluUVEg1GRRzk5OhSHZW9IaTuHOAup1d+sNuS7SbIzKf0yaKPd74quMxPopWZm4faQZUaZkpbcOZm4VKLnBhyjkiRuW11ekXtoPpcTVm4kEYXL60CtWRGnE9erGM70vNKv5vSj1eyLHNVMeh6LK2cwN78ojqpOq2E5TgbwOxxoMtKsVhfmaJwJV0dD2W/J8oxEQuIs5f2FDi46seh87LS6BuwYGeAmFo3L3bXL5F0OylA0Jfngw4fvYvXMWfkc20amdrNuIhgFrHF7BIDmWZJOmoSRAiyMR3jnvXdx6dJZWeOdjrnrFk7KePbyKZ6++AOanQomjoFEyHFfCfujiPnjwlSOxzIIRJPwxRJILc4jkuYZTTBqDKdjgtwJx2sbkwHP1qb0eTKZkDsMJT5KtSpq7SpiqRg8QQ9avYaAP+0qtWAgzmuv04ELK2vIpNNyh9k/PhIAOpxIYm5xCbFoQjS4uXanTBrY7cnn6Ojxu4NYXmLbPCKHIRrkTDrm9YhjgeCzy+9FIBKHNxCUpIMSQTfswYGROLsHwxa6wxZK5ROUqieSiNLpYvvGIo0wGQ8E6C0UyWJuS/RfwOsRZzrPfjJ5lWXIezpBXp7z/M39l/sCz+F6xYwXx5lOM73H0ZjlHiKM4oGRTtS7IQkz/D/vQRcuXEA0HpOoJebBEOm3rgFhpmMDPohOeTgsxB25M4+MFIfRBXWKE4YyHy65UBkwlU47IWqMjeQAy2ACYc4h1p17Gfubc0sZjnwWy+WYsB0EtQk+EyDn97hb8E66sbEl0S90cBsjm0xNh0QF0bHIwA3mrKBGO3+vrazJWTho97G1tSWJYnf2duH2+7CydgaZhYwkg+WZQhB64uqiM6ygN2mgP2lgNO0IU49EAwFexGXBc5ggfU/Wt4AgJDDCsIsFBHEb4MBuO6ntzvdZhtplvEtzL2IbCfYKUGElOaSTUIAFtymb566ARbaoaP5NuSuxmaYGlFUClNSV9qwFjBLIVRtDwRoB7MaGPamgNJ2DAnJYUiBtKykkQWgBXJjgk3ljHUa+g7kpFOji+7ybcw4rQETHn9TbAqCddA1bbRWbzkpgqDaVAm8KwDBCgP2vxCgFzLQMJq03wJjRGlYMRUEk7Xv2rNqQQpzxGib+eEApKQPUqLOE73OMhNQz6J7aOvZ+UtCPTGN+Vkl5mtNHAW07KKpEQsUA2EaNAFe7VfNn8bPft//0mWrbEmCmxBBtFQWgRxajUkE8IZzYAHzumdonpo898rc+XxwuNmBTcRE7GHfq3LDkm9TWVeBPnk2HnZWYU+eWAskCpvoNM50Ll33POqi0CdtirwP3IdZVo5L5OdZT28hx0mfrulMCnTiJptNTQp460DjGgkf5TfvF8WMDCrkm7cCegqQEcHWNyTq3wEoFRuXeaI2dMna1bXwey1Ew0QDbRtqIPzov7A4sBUd1HiluxtcVoFQGsQGOTQS5gpyKAfI1ls91oo4qxWz4PS1DsQgFoe1rynzfEFp1DvDzCq7rmjPtMfuNrlsy8dWpwjJ1/Z7icBYA/AYaNf9TAiPrr31s37/swKx+XueT9oF9v9EytDxq+sv5ZmNh697DuvF1/dvuHNA1pGOsc1GBa35XAXR5/sQ4MbVfT8Fli9ioddQ1rutW54t93ugcMFiZmdv84VyXNUUzaWzmGcl3UteJOZNPwW+xTQHH//Lf/BdTFq7gFj9s/78yHbTyuvko4MrP8jBX1qUuUn6OlVFwVUFlCc+wwvAVSFIAWjtaJ5hOXntYjUqDcMHz81o/BbXUk6Agr24AxWJeJiMvGAqC8m/NPK6LQiUuhE0ZDEooH5/P8hmix/bwYqLANhNOGG1BkzyHlxl+VqUzTj3SA8MI1myQulGRMcIB1MOH/2f9dEJoUgjWRZm9+hldUKwLL4n8DtkC/M06sd48UGhM8rNso27CuonRg8wLIMvgGNq9oqyjqfNUymebeImzA6Ok0uvGrSxY9Q7qxqJzhv3GjUO0b8djKZMsDPGmUm/NYrbr2HGC6mWK7D+Wo2x3fp/eUzKgCXxwIWgfsQ/YJjIVNLmfJgKSsXK7pR2sbzDgE5YlX2O/60HK+qj3TL1zugGwj4SpQcYyjTGy3S3WgbDKRZTdePl0DodtLHYB+ceTU11x9c6dXkqs8CPWTy5V1oWF/aEXHJ3n6pjg31p/kRaxNKZVwkMPEgWgWWdd03pQ68Gra0Yu89bGrHuCtks3OL/XMC70cqMbuM4dlsFNh+tA165KdQiDRRMdMOkMaFgaQ4G/2X8aYUHGBv/POrKdWkdeAEUWhxIFoglnwmmoJRgIhNHtDAGXH6HoDNz+MCYTH2bml3H9xm0sLy7jaK+LeqmJg80DBJx+hBwB9GsdAZUI6JER3O925KLCLPa7lF/IncjcvXDhHKLxhLQhmytIeDsjFpKzKQmxdPqciKXDWDmzgrXz1Ab1GE+gA2hWW8LEzR4e49GjxxI6HIqG8bNffI7zVy7IQV1v1tHstCXEmixEzuUuAX5JJGUS7FBvdv3lK2Evcl4yE/snn3yCt997Fy6/D/mjYzGcCPYQvCBzsnCcF+Y0WVoMDSbQzfJUf5SJxpggiEYUx4yJHimx8ezZCwHN1ZHAizMZQhwnJk+sVKuSaGp2aQEPHjwQ5muCrNpgEO1mHdubW8hnjwWA0zF0uY1OvyYuYujy55//HL/85T8RA//oKIsXL17g6dOnsrfSYRUIeVGplgWgIUgUDIcxZRQBwQSvDxfOX8KHH/4Al89dQrfSxKtHL1A6zGHUGSDqC2PQ7uFo/witZk2yztfaZUx9boTSMSRmZ3CGYd7peYx7E/QbA0kE128NMDe7IKCKy2+S7ZUaBYzRw97xDrzhID769GPce+c+0vNpyo4Ks+3o4BDb669xvHeAgN+PuRkjR6RMrfl0RvbX7nCErd0dbG3vyXz2ugP4/TffIhqISP6AcMAvTgKO79zinCRLFaM6y0SKVQHWU7EknBMHqHtJEJrzgfqR9XpFwse7oy78YT/S8ylcvXEV0XgUAV8AtUYTR8fHVmSNH9SwFnmOWg3VcsXyYjNxxFgMUiZ9JOP1xo0bcDlcONw/Qu44J+cMDXlKBBAlYngo92B+VkOJNzde42B3Dz6vW8APv8c4S+UMZOguJjgpF0V3e+3yOVy4chmeoHFwKpOqVimJtEQhW4Br6BC9cbL0eNZ5vR5hyudrJQFYP/r0E1y9cdNE8DTbKGfzeP34mehmo0NH0xSuiTGAaQwR6GlPOhj7HZi/sIDVG+dw5vIaIqkIAmEvPF5g2AVKJxXsre9i/clL1PMVOJmLolITYPb46AjtblsA8dv37+CjTz4SpwT1ttmvO5vb2NnaFcfQ3r7R2F5bWxNggpE63NN47vIcIbBHBp0k9aSkDEPECdT6Q3IfIbuUCQHfevgA127eQLdnNMfpgOhQg63Xw6unz/HN11+j1Wrg2o1rCEdDWN/ZkMSTD979AA6nS8Z6Qv1IAg0jE7KsrEi5lMKJcCgk+sAJSgMwoWqrjr57igcfviMSIpFMQGQaKic9kfKg9vWLJy/w9T98hXAginQyLbq/ZMbOzM7LmB7t7cJH/dHxBOViSX7PpNLCUiYziREm0URUJHfIpiXYQykCjrXck2jX0+jtdOFgQhlMrbBjD0YuB0rMzxEL4+HH7+Inv/oZ0jPGkUHblGz4/H4dz757ifUnW3AOPFiYWULAbQC5ZCoKX9iHQu0Yr7deYHt/Q0DBWWr9jw072ckErx3K3gwFLGO0BM8KnkWNZhXBiB9uj0POBkYQMPIkFAjDzQSxjIIb9wRoZ9TDu+9/gFu37pxqxvJuRWkIAsI8f9kfO1vbwl5cW1kVRxXZ6vLcgFeS23E+hCNBidYgOEh5I861rc1ddNojkXtglEI8kRbnkBhN/YEkg5P8CZgif3KM/ElONPZT6SSa7baUy/PnFBwaTySZLEEIvs75wLsyx1nvkIwEY6JOl9sjDrZINI6LF69gbmFJ2NKiETjoC7NW9kAryR1fJ+jHMWYbxNCZTPHgnbdx7951kLSzu38oYCfZ2y9fvcDRyQG6gyYGo444Wrhe2MeZ6CwmIxdCwThiqTlEM7OYXV5GYnZW2Psih+Eco9moInu8j2rxBIVcFpVyUfas2dk5dHodAaC573/+q58hFA9hd38L3379CJsv9kS2Kx1LYNTtYD6Rxtm1NQEqt/Z3kS+XcPbyZXz6o59geXkFvXYPrUZbtI/ZZp6rz5+9hMPhxvLSmowPZea4F3GvnVvKIBSLIByPCnhJzetAMCQgtUh5EfmkFjGB814L/XEHnW4drXYFw1HHzIkGEwxXJN8EgXnqmhP89vkZ2UK5RZ+J0GDEC+fkaChsX94HOI/4m3cXRl5Jvp22IYDwLOMZIIQcSyKQgDLv9wSpFTAQ8MFvQEHe+USSbmzkpXi+8E4nCK4kLzL2ZygUljsW9xr+kHDTaNRN2LsLCAbCEo3GOwD3XGMUKwPLK3sA5WwIJpPRzDm1sbGBrZ1tsQ2UvCTAUrMOr8tEt7J+BMhXV1bMHd7llXqSKMBkq5TvouNcASa3i1lkpqI5zogzriuC7LMzc7IOmCCYzn+Shuik53qYX1hALB3HyDFEHz0DQLt7ogU9dfF3B8MJEzjRgUSHil+STZow+DEGQ54NHQGhKaHg9RgwS+7xDk1M+AaA07u7AYhNtIFGpzICQgADK5mgSL4I0GsAMRJDFCwRe8ECMQy4wIxnVsI0C0hhWaZvjNQCIwnk+1akrIB/Vkg9P0u9fgV0+Dw6bsXmsABoOvcEO7CYyxTdELDdw2hit0Q7Kjgnto3zDZAmexXnPEG3iYmOpp0u7TsFoU1/UbtUbU0F5AweYew4ziftB35e7SJKJxlQzDj8pM8sRqPaPvbPc+7SNjPyoV4Me4aVqHYi66gYCZ+hrH3tN/5me/Q5jKbiaxxPPk8BNbXllAym4JisH4tdKmvaYt+qA1BxEAU/WTeNZGW77MAdmc1MXkkAmpiftkHxDAXuBTh3GFv4+3Zir2fmt4JlWj8FjXVM7GCeAqzsBwWC2Vdqpwtu4KGTyJyxOm4sW1jllqyDyOBZxEq+pva9zBvLnmaZmttLZA6tCG5xjlmkQcW2ZD3Yogf4bI2sZ/9qrjKWrxgHz1Bjf1vRvVYSQRImFBdQIqFxCBhQ9bRtFmlRHRgK0H4fz+NYaD8rEGhwNisZs0373I4V2HECxazYRrXbjePPgI0GADbyMeqMUkBU1wv3BQW67YAy76wKtirOoXNB54DuLawH54DYN5asnToudDwF87QBzbyv2ecf6y3rz1qzilvYfysYa98vtO/0te/PL50LWg916Orf9j40c8UA6nYAXp/B/hEnsyUfzPryPTteq/uBHYC295OOizKgtU265w6t9a99JaCwJQOseCG/Y3dIGUem6U/uj3bnEeeYOA2GxqFs5J4mgnfpvBHw24pWdfzP//I/FwkOPlQHVDuDD1CKujZKwSqdUDRS+CO6o5bWrWofK3imFdYFpYtdKfb8Pt/Thts3WTk0rEmuoJ9ckiwQUC8CurHoZq8AGevLTiH7hM/lhYrlMGxK26fMVnaYynJoe6lhpQuSmw8vLwquc1DomRWvodcciFzQCqSyj3hJEtb31Hg51DNsvAc8mN+I5OtFT7WmBAwf9E8ZyOr1YfsV5NSNmt9lfwo7umGSfXDjYt20D/l8GjGstzJrOTGU2U2AWA8RtoX/NKEiy+JGzD5SLWdJAuI1elo6oVlH1Syze2zYh1q+yqXIBiQZ3E04p3pz9FA89bQK+9iwJFk/ft9clsl+JbN4LHrQfJ+XVraTY6VeHtNvJvyGl0zWQ5nNZLqo5hvfVyCc48w5rUx+7W89tPRyQQBWPO4WuK9Mbr0gsA0SXmRdetgnfA4NAH5GHSAGYDEOArZRNy7+rXNc26PrRZ0K6rFUZ4EeytpGPQx07cqF0/Kc6mt6sdCDSjc6ZTTbHVN6QTMXOnNB07oIy9c6wM18NxsVjUIaOawj54+sjVjs1Kmi2XsFzGy3ZR7zs6q5riFJOkbqlOL6kA2bRgDHgYk52bAAACAASURBVBemFp0mgC8QwZAJyxxehGMZRBMZ+ANxLCyfw+VLNxAK+tEsAYXjOrZfb2HQ7GPcGaPX6CDsCQmjS7RYJTzLD5/Hi929bbx49kykCQjS0nnhD1L+xVwKyT5z+71w+lyIZWKYWUhh9ewSZpajJu6Wjj/u3z2gXeugVqyLPMbL9VfY3t3C2toqHrz3EMsrSyI3QX1oWS8T6nobAIt7GJ/tdXtRyzPRmGESMeS92Wzj/PnzuH//oQAMnAPHxxYIfZwVAHp/d8+E6Hm8IvWhFzcaUPOLCwJosYzlpVW5mPOZuxs7+Pbrb9CoNSQk1E2HC51qnb6RWJiMxUinzubq+bP487/8CzH+JkTcGVo77AsY++wPj/DtV18jd3KClaVVuZjS4SBRFqkkmq02fvUn/wyffP6pgFkkjuT2ygKgbb5+JQzaQJCh52XR52RkRDSZgIt6kb0+wvEE3v/wQ/zg488wOxvGuAZsPt1CfjuL0uEJ3CMHWuUGaqUyJtMBmv0KsuWsJJ8LJiJIL87hzv0HuHrxuuzN+YMCtl9vo5yrIOA3cjFkpDGkuNqqwhtwIFfOIZyI4Z2P3sO129cRSUZN8rrxVIzP9RfPsbm+IeGUlIgxAEtZxubKpcsC2I4cU6xvbArbm3sMpZzKxQq8E5c4Gsiu4/TR8MdqrQZeHo73j1GtVIXxnUnPikQFQWWeN5IodUzHZxu9QReDcV8YfMtri7h6/YroPU/AZEfU5y8Jo5aGPteRnMF9kzRY9lIv9WdHKNeqojX7459/jvv33hIGav6kgFcvXuDxH55KxADPCe6H4gx1OESyhY4IGq+VYkEA2mqpiOWlBXz22Seiq805yOR15XoNj188wfr2lrDNz125JCHoTP4ne6TLhWI+j3w2JxJIBAsJtnJ9EqBnEiwy+bLlnAA2Zy5exPWbN42m/GiEVrmOzRevRG7ANXSKhANZdwQGyeil4TLACEPPBJG5KK7cv4HVy2tIzCVFBoQAe78/FCdGKZvD068eY+f1hjgKGG5NDcyXL14I63xmIYNf/LNf4a137sMd9pn1Ty3VkwLy+RIOdvbw5JtH+Oarr2U/vHj5EpLJuAW2kEU9EicM31tdWpWxH/QGst/S+cr1RA14yr0QODl/4YIYMpw/0Wgckgik3sCLp08E7GYSMJYfiUewd7CLXLGEK5dvil48QSU57zxeSbApDOSWudtxbTumDjk36QwRVh5vkG4XOtMert+7JQB0Mp2E0ws0agRejmT+7m/t4cl3j5EIJ7CwsCThxnRoke1OINoXcOPunVui//vi8VO8fv5CQBdeYHlXYb2pZ849hvsBgbmZ2bQ4GHlGyznBMO1+TxIY0qGtBs7E7UZr0EOt18O7H3+I/+A//PcRZhJD2oleYFQH+uUp9jeO8OrxOurFtiSRC/qYG4KSNCHAM0GtU8ZRbh+NbgPp2TQSqbis3/39ffRbPQGHwFD4ASUVjJwRAeEpRmj2GgJC84ziOpRzgolfhhZrbGIMt8WlZXG83X/roTgg6Fzg2bt/tC+ON+4V3Cf5TN53eM+RxLsut+QFIBOT5yqzMy6vLMr+vbiyLOzIFy9e4osvv0YuV4LP68fC3LJo+vP8bbXacoYz0i8Spk7wFKViXnSrOT7hcAj1VhOFkpHGYt+KIcGSPdR4NInKCaovLywjGU9JvTkubAcjNQikNxgZGQxhbnYJqVQakXDCSD31exiPBrL/E8gga57tUCIF9aY1Qm15ZUUS2HX7A2xubqKYz4nDIpfLotYqCyuZklJ04rBsn8cPnzMAryuIeGIWiVQGkeQMMktLSM3PibOJe0S700CzXkaxcIJK4QS5k2PRheb5GApHJFybexMjDX79579BeskNyiB//eUjfPE3X6GWr4nOeuEkC4Zb8dzjGs2Vitg7OcLSmTX85s/+HJevLKPTAk6OSnL+iPxer4/t7R30e0w4OyfjY3S/W5KXIDETF4f2/NK8RFNMGHLm9qBH53ilIpr408EI9VYNtXoRA+rXT/totqhBTu3kBor5Y+RzRxgPjXQXz2LuLT63C+EIoxtjRvbP/SZJ9tb2tsnhQi3leFzG4BQkGpi8IcxpwMSbvD9LBEWxKHIszDVROMnJPOF3xb5yGjtHSRZ0oAq7v20SsPGuJfdSBla4XJIn4eLFizh75oycl9u7uzg6PrDux0avUxyOfub+MBqm3N95j5T3QlHJc8B8ClwrLGN9fV0AaM5NzmWSRijZIPkJPB7J88I9iuznmdSMAVKcHllzBwdHMieZ9FrtG971fMwZ43IiGI4gwxwTi0tYWuLdzCeRaUw6zTsA2yoAqd8rDOn03AySmSS60y7GngG64zoG0yacvj4c7iF6ozaG4z5aVuSuOOnIiCbgPSX40jVARH8kNgr3fFmb1N21wFUFO/SubwAPw5BWoIQREvI+IWjqwHoMaCdca4aRu7yntoKAKFbZ+gxGXwig7DCMQwWcFIDmeS0Acd/YX3aAk38z2oUONAU3xxZzTuU4ejwLLOk31okMaHE2OAyQTBk1A1ybSGNGQKq9K2Dc2JyfZEAL+GJpWL8BbAzuwHoqqKc2C59Lu1NAGYuBrWCQ2k1cp8YeM/doBVnUTuHfCrQJADowhC5l0bodb6Kh1V5j3XjWG7nCljj4WLbiDuYWYdbJsPcmApn7sNyjrLB3fl7XrfYRf2vb1eZUshKfzzpKf1hyKnyOlsfnKdgoNqnXJfJidBbr5UZJcSxTiVCCc0z/v9IM7CM62/g5ZeeqDav7hOIkMuYWOKb2pdrYCu6dzgFLx5yf+/6Yqq2jc0TBXYmetfpG7WwF9TkWrJ9iAyyDd2SNAtW1oL91DvDZ7H/tQ5EFs7SGpU+YTzls1i3vNfJ9y/NCJ7MCjUo8NGCiNY8tiYSg39gT4sy1ZDS/j9EpyKp4ijoGDHhqcnppW3VeaX9r3+qc0XorBqBgqWJ8dCiwLHVy6FzSsdGknNo3Gj2vLHJ1NChRUqMZZE+yMXgF5LSkW9h/Cs5qvTSpKZ8r42ER3HT+so8UY7GPmx1g5vcU0OezdC7q/FOAXPtEMVF9X8dDzjWbzjL/1rYQgFYMTz+j467gNn/bnbnaN1o+P6/jo04QLdPsTSNQekTHkvVj+wXXtBxSfE37Qfdw7QvdO9TxZZ8LmpyVn1VMUeYpI3wtB4c8d2IYz/rcUwD6v/0v/+MpLwmcCFwgEg5lGXvaGPumY5+8urDkYCXbwQp94YNZll2iQ8FD1SpVgFRRfn6ejdDQfq2sXngVmNOFwTrqhZh10jprx+uCYF3YNrJ/eKEiAElDi+2kgaNyDzo4dsa2DLzl+ZTN3sbSfeNpMgxgAQ3CYaGc8zm6qBnGyIsSDVM50E/DjUyYB0Nx+Trrz3FgOSIxMjDyBQrOEOgyA2oOZAX+1ROnEiJc/LwI8vnsFz3I+H+2TcIZLT1vmZxWuCPrImHw1saoXmptB+uiyeGUQc7PE4Bm/fXA0brxWdpW9YixbGVZsL7CpPbSmDaseN1khAkzMhcrTcxgWEvGA8u6GKkQh0l6ZIm4sz0ajsHxJYsjHjcJVFgffofv8/Ksm0CjTk3IifS9boYcZ35fL8wKsMqFSXS8DYgsC5GMKwLHlvyJtltBHPWSTi2JDrbBAAn9U21HBd75Hr/PsjV8UftEN0C9fOgGrHrrAhhZlzC9YKoci24k/IxePPma9rs+n+2ys7BZHsEntkU3VfvhJgZJz+g76ZxSZ5YeCHyeHEgu46TijzpJWKbK6miICL/P70i4uuVI4WvUl9Vn82+9SJClJRenodGToxyL9M2ITosgplMPBkPqD4WEARWPz+HM+Yu4fOmyJEepHQLZvSKKJ0U0KjXUSzVhjwY9AQF4JUuulSmWxj5lGyghQOkC9t/amXNyieYdTPYhZnlyTiXLeSwTR3o+idmlDBKZMEg2mVrsOzrL++0egvCLbiK1EH/35T9Iwp4bd28Ji0ZCqcmOoKETDMilm3NneXXFGOWDMSa9IdqVOg73DvH61SsJ1adswuLishjr8XhC1tzGxvqp4ZU7zkpIOI1O3ZcIPFJ6YunMKq5ev4bbt2+LQUUQstlo4HjvEJsvXyOfPRFdWvYF9fEJXFKrEh6HMBTr3TZmVxbx53/172BheUlkHgjg80Ci3vGrZ8/x1RdfCvNxNplBPJqUOc9s2TRSXV4ffvrzn+HGnbsm8ZaL83qK/b0d7G5s4LtvvhLmcqWcF2Y42bqhWBRe9ofDieVz5/Dpj36EWzdvwUsJkwZwsn2M4l4O+Z1DeIcuVLJF0bgle7rYyeG4dISxBwinEhLq/+777+HO7ftwO73YfLmFV09foVqoSLgq9wWOByU0aCC6/RBd0MRMWoBGMnaps8vQ1MGQ7L6yhODu7+wKAM25y/EolEoyb5koiYm0yJjj3Llw6YqMfcgfEmOPkin9dgfdRguNeh1umNBTrh3uZQSqdrd3TRi004NOo41ENCEJ3ajbLAkhXSYRXqffQiwRxdkLZ3HlyiWR2pjCLeA3ATWTMK0g5xyZyWRs81m5fF5YcQJA12sIxaP45Z/8U7zz4B0E3V4xsjdfrwtDnu0le400f+6/TL4kjsGZlLngT8aoFEs43N/Dj3/yGX79Z/8UoZkUN2jRDS+Vy/ji6y/wt3///4gkBnW1Z+dn0e33DcOaiWFbDWSPTmQPzSTSkgyRBr/cGRxu9Mne7XSlXaFoFMmZtCSSZH9SroGa7pQ+cYxgyS0wGZNhFzg9Lji9TnTRx8TvQHp1VmRVVi+cQSwRF2057gd9SRB4hMf/8Hs8f0SANY6VpSUkYgnRFy9WSlhYXcSf/3t/gdXrayYJIv8NgW6NRrED9UIJz7/4Fv/3v/o3ArRSqoTnEI1viSTTvADhEB4+fEckT/r/L1vvFRvZlqXpLQYZwaD3nkwm0zC9vybz+lvV3VVd7aXRW6N7MBAaGAF6EjSQAAl6GGgkCIKeBAl60JMgCOiRIECaAQaY7q6u7i53fd6bPpNJ7114zwjhW/v8zFNXEwBBMiLOOduuvfe//vWvaK/F3uVnf/NTZ5MzRzEsjBs5etnnYEfdmXe074dEEtXhsEFKZXl52QqFkp2bXbTZmbNhbexJh0iuKmzKUpCJ6QjjDMCI9qYve3DKtyVc47trsMsWFs/Zx59+asOjY87OZT4XjgqWOQLsf25Lz5ct1ZZyCQ7seDabs1y2YJVWzeYuzNqDDx7Y+QsTlt2r2qOvH9ryy1e2tQELd9vXHwHKhNwPDQ0b0USE+vIcTyJWzLssi2+0iWlGUogE2d091rA2K9Rqdu3WTfuT/+AfWWd3yookjkl3WqtyYlZs2ubLDVt5tW61Qt0Guoc8ASrJUkg0m+rrtFzl2HYzO9aWarOLVy7a3Py8y9Mgr/Pi28fW3iDqIOlth0QS90cbM1/KW70FoGQ2ND7q8hUA0Mwv9IsB6WCbkzh3cnLKPnj/I3v//Q+ts6vTVlbX3CG0tbPp96H/AGDK1YqhzkTfFDMFl34AAEf243jvwEHTM3OzNjYxbgPsJ3t77TiTs68efmsPHz50QG10aMT7AomCbCZEfQ0NDNjI0KCR3Ay7urm9EYF0IRyePaWvr6kQrYZ9ob139jetUivZUN+wzc2csf6efv+cvcdxLutAfKXe8H5iE0C0GuxF7D7sVpJG9rjDpN/6B4IWMYxT11De2/OEgThSaTcSo+IkZV1wMCvRZj0pHF1btrq15uXoHebAH/bT6C13p/tssG/Yxkanrau73zr7+m1m/qzNLZzzqBUAXfSyD/a2bW11yY739zyJJP3IXOrp7nXJC3Rycax++PEHNjKZso4us53NE/vmFw9t+fkr60522tbamh3s7dvYyIjvMUkeuLG3Y4lUyj754W/ZpcuLlk6ZZQ5PfC0sRvkOAGGItCKx6UQUGYAc01Hm0DWdp+enbPHqJRsYTRpDtlwnZJ11uWhWbbOUJ24v2Nb2uh1ndh2AhgV9eLRth4d7ls8d2XHmwBoAre0JR3nFGh4Y7Lez5wNLGMchcx0bDMDPnuQoe+QOGZ0jfA/pEoMDdm7+rJ1bmHenKrYBm0SUk0dmRHs35Eg4/xB2oD04Nok10B0XPSQvTFm7BVAUJyXvXbt2zd566y2bm55xu/7o6RP77LNfOZFIe00cggsXzgUAiyjVfMEO9w5cPiqd6nKAHDko7o8TjbUbfXqSfjq43tnhSfLEhAMEp/1JwMn1rAe1ctWBZ9ZH6kQEh4AI5iB5LQCg2QsinzMyOuHRDAC77BNhdMNyRzcbDhh7LJIok9B4ZGrMekf6rN5esULt2J3hzoJOVJ3JftKE4Vf0BE+sm4DLnl8olfA9COzeciEw5ATCAAry0j5fIB11CUBuAO9Pz1uNSKrHAYM2z18TB+1IChnOGgFcPv3hf1i/J4F1yzlZrwBQhP/QQ/ezC/JW0bkTO6LzgQAQEZgSEduuUg/nXDRSyT3iSRMB4duDA0xnndPrEhErGSdEBHR7m8SkGBy4qQUGrICuU4dapGlLuSnnSSRjIJAxgH9IvQRtWp3vxP4T4CzHAH1C2cRK5jl8h7OQk4pIYppO22Bf2BfpfCVinc7u9JeisgUK6zzH/zggBB4JkBOTVIxXlVXnPJ0pNf90vlMd9VvnbY0X2l04i4+RdhIKB4YjL40xnZMFQAtY1ff4rf5DeoeXyGp6ts7ncbD8+wCx9xNxApEEANeojvqbxJW6N8/8fhmwa+oXgdIC/Hhf4LtIYHqP74icdgpyRudrgcz0j2MkkWwEY0X3E7iIVGNwagQMhGkexkBoU53JBUB6Xoo4iztKQidMRFiMg4sRYEt5Ans6nPkVwRrO+mEu+RksksHSc3k272uucL3Gmu4d7xM+o9zcL25j5LgI/RSAY57NXlf3lPNEfaW2EvgujCfYsOAk0TyI2yW9Lwa0sCcIBdxbdeUazdHvA9C6h8ZgHGxXP/jYi/bX8Xb5fhvJJmp+c53GYJgzUcLXKBJcc4y20hjR3IpjQZonwnQE7MqWqL0EZsOA/neVDQezro2vGyqjnFO6r9pfeC/O2zeYZiTT5I0fogE4d3r7NaNIGUWaSILjv/vP/2nLMx2jVxwZSHnR4qxiAb4MYLESpVsrwEt0cSVw4/AgfeG4B10dziBjcyKQkwLH5ThkcCmHyhIfDHxfA0IdpsmuQ7o2CxyoALUY0Gxo6RiAsPhgE3tT4Jb/H3k+w+QKoakaEGHgh4WP59KGeH7VVu7VqRR9g8QhQ1IKYSBFyQNrQSebe4txy+YIMII6iG1Mubk/96KutK0WAza70tYWAMznuieDiPIJDHRGbuQBgskiUFsTWk4Ggfe8zwGEvmSjSlkk98DGTv0gRrtYwFynF8+nPQAlqCcsTjaEAGHyMMYnjcqkRYyNl/pAXlbqU6uHTLJ8JukGxjPX0b+jo8OnGwEADOrEmKM8bmArQTJDk1BAukBoTTTfjEaSFPqu/0aPjBCoKCM9ZdIGS+PEgX3ApCgpogPgkaYa41fjX2OX8SRw2DfP0QKhMJX4uJdXU4C1NL24B3/HwX3qzrMUSiu9L9VL9+J59LUWJXmJ4+NBmzgMDe/TXho3Wni1WHkotydv6j9lnzOuGQ+8AEJJViEPG++pTRhntPPY2MTpJpu+lSPLZQFYjDwETMyCHgMHBlxLJvusfuJuAhsZnbXRsRmbnT1n8wvzrh1b2DfbXj3wxICwBY/2D61RwaPY4SArYwt7BkvSmS/1hh90YDDRPoTCc0BjHvF835AmWtbZk7b+0X6bOzdrgxMD1j/YY+l+NPVgFFLWhlXRLD1JeDgu4Z3ffPu1ffXwaxscDmGn+UrB9VkXr1z2BF/oJs7NL3gI/d7BkbO/hrv6rXCcs4OdAwdJl58v2cOvvnEW4YULi87Goq++/e47OyIxYpSw8KQeElgiXcAYKZYqnrykb6DfLl+5Yu99+IGzoQHbCKeFcQrYtbu+6Yxrnn1CGPBR3tI93a612Eq2OWjYPzZsf/yP/sQBaEAjj4hBK/E4Yy+ePbdH3zy07MGBA6Uz4zPW3mq39Z0t29je8gQ9P/79P7DL1657uDtsMMYPydAO9rZs6dULO9rbsaPjPXcq8lz0htuJ9hgZsZt379mHn35qZ+fmfG6WD09s6/W6bb1ctaP1PetuJa14kLXt1XVra29aOVG01e1Vq7U1PMEZsg3v3H9gN2/cdXmJ1aV1+/rzbyx3lPWDNjaGQ7CDtL2dfoiFWUwbLF5ddN3hkbFhD00k7J7xsLOz7XZcBzAAJdfJ9ENdKyT4SiVt/tyC/eh3ftemZ2eCTmjjxJMzbq9tWP7w2HV1YfUxLrWR2d7bdaCKUHQSWsHYR46DJGqARcH2o/GIYzTrIOP8uTm7evWKM8By5ZodHGf8kE1CM0DFcjFozg4P9vu8hAHpkTPWtHqj6dIN737wnv3g4x9YV0fKdcjRNOc7x4dBCxyw2g/8+/uW7Oy0sfHRAHqctJzVxaH8z//Jn9onv/2RWUfLCqwFzRDO//T5M/v7X/7c9g727crN6+5gyBdzp6xIWHPuTB4iWeNld4TABMoeZx0Mz2TzVgckPmlYO0ycPhzDpGEP8hKZ/QOrAf4Y2vyDQUs4GWQ+aCuYhjiQqom6VRMndv7KRbtw7ZIDNTCssY35fMF2Vjft0a+/dkZ1Z0faLi8uuk7y6tqa7R3u29DkiP3Zf/iPbeH6OTNyynWZNfNmB/s5q5Zrlt3dt/XHL+zhrz635ZUVt28etTQ44OMLJzQgx6XLl+0P/uiPbZzorWbLnS4w8f7+b39m//J//z+sVio7AD87NR2YrEQ9dbS77EqhWrZ0d9qZgtRtoL/X2/Grzz5z9tGdxXfs3PwFH4+ejCbR8mRzAG4APCOTY3b52lUfF99++40DU0TvDJJ8GhtVzDkwf/PObWcawrQg8SuR4KVcybbXtixzmLOTatOdLdgk4rt5NkzzrrEeO3/5gs1MTVt7y1ynG617QOivvvjS25pNFvZ9sK/f5TlgX3vy5DZzqZZMLmvFSsk6Otss1d3pQAWgabs7inlc0pLptEuc4CiCkctPT2ePDXcO2MqTJdtc2TbYaMN9IzYxNhG0h8tFa3U0LVfJ2F52z8GiG3du2uUbl53wtbm8aV/9wy+dCd/Z0XnqLGesoUOeyR174rp0X7fdfeuOR0cwfujb9fVN+/rLr+yrX33m4DXs1w/f/8jeuveOz4NHj7/19QCZE/TT6YvRiXEvf7qrx+fW5vqmSwyRAA+pldJx1pmk/T04O5OW6uy02XPnXKv69fKyffXwG/8c9vzY8IiXpZAtOgjd19trs7PTvkYD/mJTMvmM9Q0M+H6ZuUGfM8dJiDs2POq5y2BKk3A3lUja2OhEZHfSwWF0dOCSRaU686VoHYSeQzwgh0Gp7lEa6JoP9vbb2PiIkZiWfTGMZur38tUL70OeTyLatY11S6W73VEzP3fWxobR6q5bPnNsXzz83HaO9mx4dMAdENynmCt6AsbBXhi8/VauAuIlbP78Bbt0jUiVQR8n6PnvbG3Yyusla9XrLiUSkujULdEW9mdoil+/ddMTfVIHJLYA/w43Du318yWXMMkfH7l0CfsYP+R3pS1fLTtj+frN2zYzd8Ymx4c9sIe3aXuA9Xbr8L5kzw4AypoCCE/74TxcWFywqzeu2OC4GVVAVaxaJTqiabX8iY895Dc2NldtZ3fNKtW8FYrHtn+wZasrrwjutpNmzQ+FsIWRzmJ/gAOeZLTMbyKqyGnBXnYLpybj5auv3C5QFxxaANTa+xN9M9jXa6MjI1GkWLDJDrZGUh7Yg2tXrviZgb7HthONxVrIOYD9n854OFx5Nvdl7bl06ZLdvHndBnr7XNf45dKSffnll7a9s+lObfTyL1+9YucWz7vkDM4fZMr2dvZt9fWK9wOsfPbF2AAcTgxYInhInInz5caNa5FsU4fLk1E2WNREnUAMwpmJHQuH7uBY80hIC+w51viOdIevL9yv0/MeEYFXcpmV44PjQDBCjz5i0AGIERHU099jvUN91j8+aK3UiZVP8p6EsNTIWb2V90SiifaWtXeENalRq1q9VnJGbiodwD+XfSBCpv4GdCXSUAQZgXxy4Pl5qVb5jRB5NNfZ/7PWCDhKdIR7BAAyyBF4zEPEkvP2aARWMU5SwFQckgJ0AqgbgCbOPTonCSgS2Yk2JJcJ/X5KbNMZpRxC8kk0688jJUokvcGc9TJHrNUADganPP0XB8C6OoP0gIgttWpIziYcQTgB14byR/VE9iNiFgqICsBX0BsXQYt767wfQLlImiSSKVCduYcAJAdJW4FdzxgVMMg93XnrOueBbAIAHQeOVZYAWsIeD1GzvOI4DO8JHBQpS8CvyqT66XOBZLSrcA6dZ0UyEpDpY4NQIshfkb61yiY8ROPOx01MgzaMw8AYJ5+EMBiNLwHFwiNEPPI9XATKBnCr4Yx97qPvxPvMSWptgRjEveLXqwzCKHw/H+X9imNMmkM672peqKz0qUhjAn01vmTbRFpT33JPETAF4OPocfwEnzhkFNaFyLEkQDyM44AvcQ/uj5+HsnBv7C7vu0MvinLQuGcfFccm9Hwxkqkz9xATWvNBDgDaW+2is8dvAqlB35d6cK1Ab8ohADvgO4E4oDEv0F84kcotrENtR7sLIBX4qntoLJ3aLwdzw/cF4mKzdb1wBpVL9VIdhU/G564wF/pAc4H7sB/SGIrjXfH6xO2HxqDaldwzmnca76qfyHzxcuhvAcKqUxxM13ziu7Id1F/3c0dcFGmfjkjDsk3x+8t+yMEiDJFrZcOxTz4Oo8Slp1hiS87KiIGOiF+kZuF9AkkPx9t/88/+ouVax31BKkJeOzYeGEJdJFCK/xXir4mvAmgiyltOZQAB5UXRYBKoxv1lyDWI4sadZ3GNwDAZJnmF1ImqvAwez40vusHraUqBpQAAIABJREFUGCYo17Ix0qTVZI6DqHEpA5iVNFR80KrztdBLckQAsYwT9SNhk9qMdokbQzYOHIplsBz87O05BYqpO8+lL3gG7S4NYxYJNunyYkoDRwOf97+vIUy78J4WOA4bbBx4XxskDWTuw0CTLAhl4HlBl2/M28+NVSNkn+V6efsUSsR95X1VXQBwqKekMtBFVDhS2PAEqj73k+OBvgyZtgP7RpPEGVC5gl/vIFrErKCMbDz5X8lGBKKLGc7/AfAN3nB5/2Ts5S0TKKw+1fO1EPVGid6QSpBhjRsOZ+KgcWVkzQ66nu6gab1xnvAd9YmMt7zs8pyLPRIPUVJ7aLNCmaSrzns8i+vlCdcGRCFdWoRk8LTg0f7abGtzyP/UXeNMRogQRIHBMs7OkosSO6pts7nj07lHHzMONK/5bm9P/6mDQYsGY1/RBJLgcO3jSIolLLpBv5yNPaHxqSR6hgN+OCPVVE/3sMF7bEt02/TMgk3PnLXBoXHr7xu2Yq5qVmq3/HHR8hkiPxpWyOUte5QJ+ukDQ36wCGGkaU/gA8MTAKxerjq7FDAa4IRkbBzk8eizIZ+YnnAt4Okzk9Y93O2h5un+tJ0kyHJcslqjZuV8wWrZkl+PI2d1dcV+9flnLu/g7Ia2sMFHR/ajTz62ydkZ6xzk5GG2v1u0tpM2SzbaLL93ZIe7h1Y8ytnm6w179t1Tyx7nbKCv3+7fv++sm28ffWdLK0sOisA0BWSCeTY1Pu3tCbMOjVrmMzrDDz543w/+jA0YloS5c6gjrHRvd9sBz9WlVU+iQlv100bdJEvqsKHREfvJH/7EZufPuH6mO0XqITTw1YsX9uzJU2vW6taX7rX+7gGXP2AsrG1tOnh095137dzFC9bV3etMx83NDXv83SNjDFVLedfrxK7CDgJYQ38aLdaJmVl79/0P7MH779vE6KR1p9vteKdgy8+WbOPViicktGLdmpWGHe3suaOgVM/Z683XVgXMnxy3uXNn7e69t+3chUuur7i8tGLPHj9zcJd+YjzubG353ALMxTEGCwjW6sj4qINco1NjDj6gh91KoLdY9Pal42BsEJoOU4YxvbO96+P2zr27duPWLbt8+bJf29UTNky7a0e2svTa8kc5K+XyzsyCtV6pkEh1z0Eit3sZInqydlI/8dB8ZDsAGZivMN9qNVjmBU/QNT6GzuUFP5SfWNKOYGQD6meOrVgp+vgMthuWwpDPS+Y4DHwA0P3DQ7ty86Y9ePuBO08AxgE1GAckpWTNd43cRt22tjd8LDsLjvpXalYpF13v9w//6Cf2u3/8Y5eaQeeWNsVJCINuafm1HeWyNj0/G4DGMokncWgXrVgIMh8/+MEnzvKnPTL7x7a9vWuvX63Y66UVyxWKls0XLNGedOCurz9ERmxvbNjW2rqvu7DfRkfHPNEjB3HfsDU49HY6AF0+qVq5WbXuwX4bm57wBKN9ff0eGg8DkTG0u7LpbOpEq93Dxft6+nxTun986Enz/vFf/BO7+c4tO2knOr9hxSiRF4kCYUAf4BxZWnEGtJzozoKGrQMg3pmye/ffsR/9+CfWBZBOsqckcigt10/9F//VP7eDnT3rRppiZNRmJ2G29li2lHMJgEQ6ZRNnpm3u7Jwnz+vr6XKHxt/+9V/b17/80s7NXLLrizeCOlBbSCoCsHKUz7rGL9EY125ec9YeyUopJxEMhLMjowMDy/cJQ0MOnvHsXC7vMhToV7dqJDatOpMwnexxjeORwZCbIV8rW2qk26bOznj4O3qg7Ed6UmmfY3//s7+zlderLguB/jXgOoAlxy6cGTDjNvZ3rNasW1d/j527cs7OXTpvtVbdxxD2GJZ3vUzCuiKB+jY+Pe1RJSS7HBkcsTNj07azum0bK5vWqre5TYIdTPg+m+RirWDZ0rFlyhkbnRq3xeuX7cz5BQd3YbF+8Xd/b8+/e+zzjCRzvn/o7LBMPmfFWskSqXabWzhr7334ns0vzDlwyOe8tjf27NvPvrCNlXVns85Mzlhvb7/PAVjI2DgA6KGxYbtw6YKzYCdIxtgZZGYY868ePbPjrX3LHRxZNZP3dYloK5xynT1dNnF2xtL9vba1v+va6MODgy65AWu6s6PLmrX2iDHa6XXGOV6rB4fo/uG+r30jI0PW3d3r44vklsgs4ASjrtj2g+MjK2ZyHvkwMzXr5wjP1UFi3M6kVZsN/58xcubMvDsottZgOWecGZls67AzZ2bt+vXrvnbiCCsW8p6gkHUBpygM/5WNVXfMTc3M2aULl3xP2ELj9aRqX33zpe0c7trI5IiD9SSdBkSFgdpP8ulUr2tZF8tVGxkbtemZOZffOCGsvNW0Ur5gBZxafX02Tk4Q5AggZ6ClX6/Z7v6hjYyN2827t3wuAHywPlSyZc+pQLRIBxJ+hYKDq9iAXKloiVSH9Q+P2LUbN2xqasbGxycc4ORanpfP5N0RsL+778CsSAGA0blixpNUXbhywc5dXDDPjQljrQ3wxTzKq4l/pm5WKpdsd3fTNjZX7PBox44Od2xvf9O1n1tGhETd9XLZe5UKQceZuU5bIPuFBj0RFMzlrd0dB2NxNrHnB5xG6xlbiy1n7j979szKhaIN4OxoC2cFbBZjFzuOXjyANn3KPoI9GmcIl+fY2/Pxpe/y2djwWJDyqIXDLQAz5SLagfVoZX3NlpZeebuiWX3nzh17/8P3bObsrPUMDrg9zx9lrZDJ2srSin31xdd2SJRLFP7vCZmt5RE5sIcvXrxkn/7WpyEnQ3ubbW1u23fffmtLL5ZsfQ0JlqA3jayVy1skAhtQkZecw4ZHR21sdsImpyetu7vH2dHr69v26uWSX8/5DrkcIpEAcoki4RyKxBnzDAY0a0QzeWLFetYypQMr1rJWbxWt0aqYtTestydtqU7ksCoup8J5hf9JxIh9ckmVaogG9vNyOoSj6wzF+zrrBHAngA8CLJMd4cwV1j4xRAMY6+BaXaHnkqgI0Z8kekS4g/2pJzuOkkzRl+G8EQH3kYQgY0TnD54twJmoJJ07eA8ZHscCykEOgnkWiEaR7nEySt7XCKQXosp0ZvsNgLcZgA8iQnQu0fnS97QCdkmmG4FrtFMcNA0AW2BKIu2nM7LaLpzr06fnOt4XyewNWS3UhzaOM5EF6uDk4JmKxOZ9RYNzLyWJ0/nTyx7JClAunE/CLuJnRRF4hK/4GSnSLI4TznBws3bp7M69eL7O9Bo7KrsA3tDWgemKl4b/9YrjCdhtnqtzNNfHf8CuRZ7SuAxAfgD69VvjWW3P+w6Gd4TICWFQAndFeBO5jIi8OLAsUFDYFPeiHZRzSPaMeqm8PEfAfwBTQ/SzMCThQiq/+kVkN64XA/40Yp4sMhWiKsKcAKgPWETAJeKgZmAvB7KdAHEcPDyX8lKX77cXz+b7cir4WI5+gtpASB4noFpSGMHZEjAS2YI4AO1Ooe/JN4T6BtKL8EKNF5HbmE+yA5RZIH38ObKzulZjWICo5jGfc53A7rjTBSBc+KHbtlqYN2ofta36Sr9Vx/gY1N8+36IIeDkwhAdRd/UV31fbCSP8jTkRA8YhIMXtomyYwHXGpNo6Dg7zPL6ruczfapdgt4L91d84uzT/BT57mWN51nT/eF307Pi8k/0J8/pNclnaTt+XBAeST17WCIDWWPI1g+f/j//8P2nJ4LHZFBNa2r/xya2OljFlUMlTJi9aHKgSu5lDCxtQhdvLQ0OFJe3A3xzu+R0PWxC4LK8E5dGE1mCRkdCiJk8PE5YyB89QWKS5VoxOvq8BJMBTwJkMDRsihQMIFFSdqR/llWxJXG+JzqEtMM7S0VW9NNl4Jgd3WIYCuQeHh3wjFhhywbDyG9YSHQ94SR9RZ97j+ZJaEDjoG6Zk8jSRlBY3OlwePQ1w6qeXPDD8Tx0pfzBSbzJ18hngsfoWwIj+xXCJiU17B0bVG803GVwtzLQlL9hw6i/VVaAn5VG9OVBwsJER4juBiRYkRfhfg1/GjrYB6KS8LCwubQJDNaZr1d/f620qjxt1ZpMbl+qgPrw0brivnB9oQLvnMNI71rMZP5RfgLCvMBGz1+8TJSEMm66gPS4DwDW0hScjQ94h8mQJkNfiIGcBfSUjLaPOGKOuYmPLeePAZsRw1vjS5oby8TxJkWhx5jkKA2MsCZx3I94KYWXci+vUTh6CGkUN8Bu9XsoTZ2rzXW060NeN9782U4wzWJQ7O3unkix8Rv8A4vn8hU3QkbZ6Da9wp6U6YUC3WbKz13q6h1zws9VM2cL5y7Ywf9lDcROJlB3sHlkt17D2VjIwNRNBZocD5NDImEtdDAz0W6Vad33XWq1u+9uE6Bb8AEnY6eH2dhSyW/cEQ+2R1hn1Hxzut8s3LllXf5c1O0iylrB6s+rAJH3AYbVVqjqbD3Buc3vLlpZeOugEy5mkeoTDAzz/3h//oc0sTgb9UqZOzaycNSsd5i23e2x76zu2/nrN1mH67h569nV0GUmog3bm+s6GvXj13AENQIH5s3POaiIUnpf3IQe0QtBEv/vWPRsdGztNTMp36EMOnyRMZGOPxuvx9rGzcJxpn2p39iYaqQDY6P5y6EP+gIMCdaZtmU8urdNos1YZRlYIu4WZtLm57RqJgOCpVKczQBnf2IF6A1mhhFXQHa1XPOyYMnEIQrqD8r59/4HdvfOWgyEwgCuFsi2/XLbj7QMrZXJ2sLVnVj/xv7HNgGovl19ZqVpzqYaZM/O2cHHRhgZHHbxyuYzdAwdsANUAdUlQ5dEbjbBpdVuEV789hNime7o8WZSHp3aiq5hwJh/a37AZATAZs4SFwRgGOP7hD39o79x/18P7YXV39rdZOdPyMUYob+Yw44kkaWueScg3IMXK+pL3F4ACzjgA6qnJaRsZGvLDPCABDOzMMY7gsmvkwqyaGp9wluThUdaBfgA5wq3rgHndaQ/FBS6njL42wbpoMj5IbFWyy5evelJGIgEoI6G0MC8rEWNd1xXKYU3nhzDdOkltI1b99dtX7cNPSZbZ4bkAGIPLr5YcmIB1XT2puUM23dvjjN7DzJHbZgCyO7fv2Z/9+Z8azcrqRAh7IVNyJuGL56/t4OjYDvYPvV/HxsdtcKjfx9HL589tc33VweeQsyI4OnHW+GEiygpeOalaqVa2E5IakUArnbLB0RFfewHEkBLY3961wn7GwVEAaMLNm7UTZwsD9jXbW3b/4/fsx3/4E0v39ViukLNqJST3A1gFNMxu7NjuxpbbH3TVsbXag7g9bWuzG3dvu2MFjfR0b58dZTIu4QL48K/+7//XisdZ6+/scocYDHM/YKQ7PMla93C/9U8O2527d53BXccBncnawy+/tP/rf/tLOym02a2rt4POeKrDQ8oB35Fg6Bnss4vXL9mDD99z0M2RpvZ2yx8eus71Z7/63JYev7JiPtiz6ZkZ11DFAYFNA6TH0YrNIjSzXq27rjzArzMKmzVLDHRZ31AA/eZmZm1idMwZ7URZ/M1f/bU9e/bCUm3tDlDTzsjRuNZzy9xWHRVylupN2/jclN1+97ZduX3das2a67aiNb30fMmO9zJMPNfZ7Uh3uaMNYAMwcHx43ErZoiclLebLPq8AnQDN2CQXSjnLljJWqpdsYnbS5hbmbWBk2K/PHsF+fWZf/PLXbktxzKMjzjiCvYqjCcbyvXfeth/81sfWM2FWPQ4RMGBAezs7tvlq3SWNskcFnyMHuwfOfmVjn3bwqcMuXrlgDz78wC7emDFLm+WzZodHBbdtgM8vHj6xneU1q2YLVs2X3SHkzOv+Xmfwp4d67bCQsdHJUZudngpAZL1hQ30j1pMatkohHARhx+PYITlpiF7Ytf2jQ4+AQRrB5RBOmi4nhPyH7w+SHdaon3h0CzNxenLG9xCerLqUdzvNuIGlDpt6cfFS2Ltu7lsGkBYpllLJAehLFxfd5mDXCZUnrwfrvs4N6xsbLn2DowMwFBAQTxc2+smLp+5UHZsetbZkwtjXffvdN7a7vRX2QB2d/j0So3Z2pq0XsBMSQE+3y7h1koDUHdbdroNOcrbR4RFLAni1J+3V62UrlCr24ccfuUMBxij5EBrFmhWyBWeQI2GCPA0AKwAuUg+5Ysm17G/dvOMRLkSmrK5uOvDsZIwOZE26Ivuds44OoiDSztCvNqouKXPh8kWbPjPjeSU6utjXmNWJvKybNcrm0R8Aatncvq2tLdvW9oplMnuuA91yHeGMVcp5S6XaXa6jmA+EFsa3n/mGB+zC+UVProms13H2yHa292xvf8dZmleuXrJ33r5v5xfPWylfsp/9w8/slzD/D/d8LmI7RHRQEnr2riRjBEiGAc2YYEzhFODZtA9rOvtGXmjLBwAa4MVcA3pmdsr7olxGC33d1tZW/PuUE0D8Oo6xyTFP6mftScvs7HpfbKys2ue//sKT4zJeHAzgHNVqupTZxOSknV+8aPfu3fM+w15StiePntg3X34T5ImyIakbETIeBm6BpMLz+R+2PnJbt9+9Z0OzyIS02cF6SNT83TffWeY462sx6wvjT+ATIDTjlnafnJ2ykbkJl9s4yO7ZYX7PmdCVZsHK1bw1TsqWSrZZd0/SrFmzQpGzUt2SqSAVlepAArAtArojoDkZcibxErCBbaYNAngSzkkCy1rNN+dpJ79EACHACC+Ac+QFXZ4jxix0r3BbJI/RargEHs/jGexP9BzOPf6sVgBl4oAa9ycEXOc9xkgiAgqx77xPdALlx+Fec5C9w7XnYfT5uajxBnSLg5Cc97XnEGEtDi7X6iGqmj2SwCEBajpLOXASJTVk3gj8pT4C8XAI6FzNfSRxICIRNkyYhYhAAiz9zFp/A7a6lEx0hhLoKcBO+IdAHj73+7YF6VPGpMqh85zjD9HenmdJrlPnSD/XI8kTgVlKzMm9JYGoqHBhKxo3PMOjTIpFj1CgjeOgnp5BjhgB3DqjC9DjHkSR8FzhAnyX9heY6GMkyjsgZ0ocSHOZsEhmVcCs5EglA+vjmOEa5SYSQEgf6p58lzoyL3VO92iH6BphDP5hxMKOg/LxPo2D7bqeusfBSOrg2EoyOHEhoTg4FyVrlASH+pL24XNkvJwpHe2p2ZcLLKdcAvjiWIhIpaqP+jD0bYga1viR40J2WXhCmJtvoiB4X5+pXwPYH8gmwhCkfS+8hCGnZykCWg6KOFguMJ1nyKGmvxkvPnaIjovJDf1mOwTAVbYQCQr1ocaP2lTzWuNS9ZTN1FwUqMxv+ttJSC4H9yYpqGyJ8EPZYd1b4+f0TJQM+I9AXWEmfI96i2ynZwhUli3VtW/sUQC0ZSdOMdK24EgQlkQdaQciUDR34/MyXk7ZHt7TeFT5ybdBX1EujREvK95xX4PCb2nv//8A6P/hv/yPW7wpEJrFkc0DD2KjwGFQoC03EqCmQcG1WuBkKARsMQj5wZjxI0Mhg6SNKvfle1zHgOXZGBHdW/fn+/EOEhCtThayr87XpoiBCqOEz5kcAhLlbQgeqEBXp4xayJjoHPL4XKAg1zJx+K6kRigThyHeo24qjyaae3TKIYM495RR4jcbLMorAJznA15xrRIl8j1t4Ajn4pAgo8KGhrbVBJeHxjdzkYYv95bsBGXnu8G7WvHkifFJEp9kDpBHbcLzNPg5bFF3H3itpgPQ/M37CknifzHkZQR4rnR/GFuUdWtz/VTSJQ5Y0x+0iwBhBjJ14Lkan/QJWanlKePZABTaCPF92obn0y/qYwfLOjp8fMMI1KJPO1BfwACeq4zdvM99qD91pJx8HjbMYQOUjUBqxq3Gjww0bY4WGt/T/AGM4XtygmhTo3EgkFsLlRZF31RFemLyagr81ft6vrzYAslkWH1Bjsri4fnRYqZ5w2cChpUkkb5kk869qSMv32iiGRoxuxk7qpM2YtyL+xdhrnLoiXSouB9zXTYD9pjKpGspD8+nLMUicziE92szhfHjfzZA1VrTyqWKg8td6X5SEFlv/4hVKwDkLRsbnfGEW/NnFi2VTlsuV7ZSrmKNctPDJAFNpFMEG3l0bMKmZic511itEZKLcw1MVMA+GC6FXMYapaJvotsaLUsn0w6CHWzverk52F27dcW6+oKeaLO96XINJJUCZCB4jXBy2uLgYN9ZshwwYPSCsAB6sem+ePmSffDJR3bm7Jwl+syaVZeztVKubnuvt2xrZcOye8e2vbpp+6s7Vi/XrJIve4JAxuvs2VmrNKq2sbXurLxLVy7Z7//BT3w8w3JCGxTGIHOiXAiLKhI58wtnPWEZTiYPpa6VXQvY5RD296w71W3jvRO2+Xrdnj59akWyybsDI2WDAwPOJAVALDcqdoKTqKPdxqdn7NyF83bx0iXX3c3sFuxwZ991krvS2INtZ0kzpwExCbckZBWmyeDYsF27cdlS3R340a1QzjlL7snTx7b86rUnJiN0F4CCgwU2GZmPyYkJZ9yiudqIHH4kuyKBR6lQso2VDTvMEN0xYFPTs850S6W7XN6Hscd4w+7A3CXhE/1/sLfn9wRMhR0Y7F7FN7oTUyS8HPDQcxjnsFHRAyV5GuA/jEGYLbDrT8o1tzdXr1y3++89cKkVpBZaJMAslz1cnX5Ch5uD8eHefmjjZFgLtzdWfS6yXqBTSWLHu7fuOnjCe9lMxtsIYJfkWge7Oy7HoUia7U2A/YaNTI6adbZ70rB333vXZUCQEFl6+drLl8vASNywVh0vdyskdxoe8fLs7+25/jRtAOsrrFfhUCRGBSC1b3gbTQeeGuWqnVjdowJ6BoIkAGsDTGjWFGd1l0lc1mWz87M2PjXpidBgzhH6e+vmbfu93/+xJ6QMDPumbaxv2cbqpu3tHvmGXgA0DkhyAWAvXQt9f9dmpiedoUcCSw61q6+XbG111ZNKAS5hDzp7ur0s6MS6nm5ff5DaGhkO8yGbt3KWSAQA0XaXKIDNCVO7UCp4/w+MDdl7H79vw+NjkaMYcKvD9nf2HSjZXl11AN+d+VFiWnR4FTnDGAS4IjHmpSuXrdZsGgkosRG00bdfPrRqvmgD6e6Q6LhAbgQysCZc43ZkdtJuvH3bmfmDU11WP8KJtmN7G5v2r//l/2NPv3ppwz3DDhTBrsGJBAiNLM3g6JBdvXPT3nnvXRuZniDM4/SwDkP5u68f2atvXtnBdtAPp50Bhg6ODk+jr7D9/molIkd9w/WDSb6Cvau2tdzRR+Kv6ckpm52e9meQuOtXv/qV7z9hPsPcrZcqtrG65lrHML2x08VqzRLpDhudm7If/uSHdvXOdesZTlv2qGgrr5bt8cPHtvV60yVAcJ5kSXrU0+tJQ7t7+w35ENccPjh2iRCSIcKoh9FKexChtX+4632JU7C7v8+jbTi4A9GsLL+y48N9m5yZdtAaZwcv7oluLXaDBI0AeN29gZmITTs+zrnG9c7ylrO5M0fBaQ8znt+9XWmXkpidm7brt6/ZO+/dsw58qR5zi4yLeZh/+ahg3332ta29WPJx0NXWYbVq1fbQ/SYSvidlx5W8TcxP2/U71+yTTz90APrVs6dWzTesXuhw+RHWdLSjkT3omwwOznym5evDl59/4ZE/Y0PDNogD5ODQ9rf2gvZvA+c5jo82m5yctoX5s76msz7s7m7b4fGBS8Fg+5nfkpmrVUKeh+2tXZ+Xo2PDtnBm3gEfnIolGOsnDSvkix6pA7iPU4ycA9h1NII9KbYlbHl1xSM3zp6b94gJ1kmkC376d39jX33xWUio2Ap7OyTxkLVife7q7bNEe6f1kMOgzhwOkjzkdEDOgWcmXQPXbP/w2BrWdAksSCLH6JiTWK5cd+cgydBg5SJp1dPb5XuVp8+e2eFxxnXIhwZHbOHCeWs1E15+gFIHrFJB/xoNY8qHHIevJQ0cghk/wE2dCXWCTY8mO3MUFi+vk2pIzIpzsVor2u7Ouj15+tD2DzYtmTKrV4t2sL9jxULGwT1sFNFIrPchJ0G7g/WeABGZOxzr6JfnOeNAQCFq4YZdunTFxifHXKrs0ZPv7NG3j+3ly+dWj0gq1EVnHx2OmUskwxQAHZj9x8G2Z3On5yhnbjXC3rqtlfD+1x49TQRfV8qZy2jZsxbjrPD7Tk3YwuIFz2sAkI80UD6Ts5WXy/b4uyd+LkGSir06+xCiFnAmoo8+v7AQ9gqRXF+1XHXJka+/+Nrnbu44RHXiiIifY8SmJVrgnffu282371hyEs9Sw443tj0RL1FTAKbMfWm+cy/qrST23GdyZtJ6xgatI5209i7kywp2mN+1XOnQk0nWmyVLkmG0RQ4NnBHIZFRQvXWnDnI6rWbDoxF0LhYjWCQnsW8FOEjjmLHj5wEL2qACMCSdEVImIFnVdDvrSb1ItArzGQA2mbJUZ9ISkRQDjnnmse/bHDgJOslMHj93eQRYYFuqrDprOy4QsTAZow6I4WyM5CgAoWlPiAys1QLz/NyMIH4EQnEfruX5OLE8f0B7IJwFUDy0k8AZ+kSRr9zDgZj2wC5lX8dzBFK9ibwMerqnAFJ7AOZ5iSHJ83WO8z1hpPHM59hGyiCAFvxaZ13GhABYvsNLJBuB47wnsNbLhmskkQg5D6KIafWnxpzwDQGNfP8UK0kFghv3omzYIsrAnkpnad2P9hE4H7CBADwRtaLyinhFsmHGO/XkOsdSIgAs4CAB9MRprvIJJxAorHYMG4jwEs6hMuu5cvLgXPaI2ujcGI9wdzypGfpc51C3Pa2Wn035mz5QHUQs5Lt6Lp+pnBq/AnuFnQhXEn7ia340D/hMREbuFSlD+H6V/T6RgwHADjIWwoa4V2i3AFxrHJH4mJcIdKqP5topUB1FN8SBSpybLukTkc4ERPIsKRII/1Eb6Duqk7A51RW7QRsqca0i7mnzMA5IuPiGhU25nckey0klwFc4i7dTNO6FoQnnYnxRRxErBTKTq4WXzm/JjpBYXeOGv0X+i2OKwlDizg45e+JDvrS0AAAgAElEQVTjUHUQ4Bx3UAi81zjQeBJ+FnfUvCnvG4a+7BnPFZ6mNVX4D/dwqcN6mLd6hr6n/tD/MOsFcsf7EMkr2UW1jWyZ8FeeJZupdqMcYW0JDkwB4cKA4KqE+73RgOa+GkenDOj/+V/8s5ZYyzLOHl40PBwS2BwenhphTXIerAVNwLE6SYZNxkqeECaXJCEkkcA9BJLJm+SZkUkSk0qdhuloEVVDxY29nqfOPfUMRsbyDVgZssnSWZ49OWKWaqLRoELyKReNz0SH6ce9uZZ7x9tAZaSOlJkBgfHmfYGDp6B8M4DbGlz8do9bX0jaIm+lJiLPkUSBmM3O+M0GZjH18rJEh/XgJa74gJXsBN9nEaZuca+TvuPAeKHodZVRpVzOsOvu9sEirek4eMnGynVxkVLIHDurkTZi3KhdVVeNKf6nPFrk5I0GgFZ/qm2+z9ql7Qm95l6SAOE7wYNGyGbQw6bMfsj4nt4R99Uk0eKjzQWLKPfShldGT2wHhafI4MbHoI+TKLQMAJprtdDqeQK98aDzosy+4UoFeRUZCG1OtEiLde/fTcNOC44KeaIDKFv0eoltLqeNjIHGs/pSfSgjEDZfwUvONVqI1Fc8I77p0IaCz3mf53Hgim801D781v24DxrQYtV/30DzP+AhL21YGK+yHWGxgQlTdkBCcjTBGRAWy3yxZKVyzdKdvdbZ1W+pJGWbtnojYc0T9Cmn7dzCJZscmzNrwXgpukZpWwsAverSGxySYbQDMAyMjFrfQMoSSbNCkYMczrGCg071Ss3Zy9Vy2aYnRpz5CRhL8kJYkc8Jiz48svHxUZuambKegS4HdSzRdIYpzDDALhhAKKn5Bq8j4Qwx2B0wUQFnYA/D2OJgffftd2xqbsr6B9E0T1itceJA99bLNcvt56ySK9nO+pYdbO5ZstVubEzoF8J9AaCRxgAMTXeHJH+37t21aqVgO3t7zhY8Pjz0Mq8tr51q2tHuw2PDDtKNzozbwqWLdvbigocVb+/vWubg2E6O6lbKFCyzf+j6zOvLK37oIAycw0wZBw0dm2y3vpEhu/3W23bn7bfs4pVLISNj1WxjedueP3viwC6M3S9//ZkDr2wiSegzPTftrMMLV877T7oPu0f6jrpVorb8xT/83B5/+8iBBsY7bHQ2kGxIYcvdunXLy8N8TKWSzrqrlaq2u7pnSy+XbHtzx1rNdhseHrXzFy7Z5NSMa2KT+IpM1YCVPV2dHk57Uq3a1uamba1v2t76nrOiNT+pKhrQ/YN9VigXbS97YLuHe9Y90OMa0WOTE5bwsKUTZw01SjVbWVr2upLEiFDosYlJB0nQHXUZLFiGzRC+V/Uw3nrQqkTKo1jwg4KDv42Wg0Dv33/fRqeGzEoh4SeSKR4WfnTgQOH+LhqYXQ64Z/aPvI9O2lo2NT9nH/7gI7v91l1L9QUArJQp2ub6locmf/3l17a2tOrz7/bNO/4sEgoCZiDRAnjAmGE+kFyDlxydJMaEQU6dK4WiO644wOareavUytbf1+esNxwwPp/zeStUS85+npqZtDNn5x3IIomUM+Sm5+ydd+850MTcwol0sH9ka6ubtrGx4wASchUcmImeYUwQ3osOOuPgxrUrtri46G0OgME6+PWXX7jOKOw8X+9bTRsYHHKmOIk2PeFum4X9A+szzrCTNhvq67e2ZsISaEzXw7yDBZ0rFewk0bTpM9MOoHMoPto/8jYAMC9EibqQOEDewPcusOzrddvb3Q1SJq02v/b6jVt29vw564ARWK0YSUPZbxBuTtkHu3utA2ZtKTjT0TQHgH7rwwf24OMPrWcsJG8qHpRtb2vTNdB/+q//re2tHvgc9AN2T9oGBvtc1mZlc826+rrtnQ/v292337KxyTErV0Jiacbh/u6eLb9YNsu12dH2kUdGYMcXL1/0vSFOKljshL4CHLJfUII5ALOO9mDPy/WGTU5P2/zcGQeqJsbGvfwAmI8fP/Y9DZqvJHfkdLa/tWsHu7s2NogkSMKaiXZrtDdt9ty8ffjbH9nNt25b93DS6sWWLb98bV/98iuPCDkpwcowZ8ZXanUbGR237oE+qzRrrpGMbA1lZF32hFkcsMk9Ui7a69evQhK+bpyafR72ixY6LPlcIeOyH/fvv+NOG/Zl1Avg9rPPvnCQGLYk41UHf0AbP1DV6w6mV4pIOSGJ0G75bMHXuJ50pyflW7yyaIuXF+3i1QuW6jY7YWPfMssUg8Zxfi9r337+tb16/MwquYL1d/c4q8llibqTtlc4tHKiYb//7/2hffLbn9jIaMrao2SYu6tZW3u+Z99988yT7p0/v2C3bty00bEAupYqLXd6/eoXv/AkamNDIwZPmKgHGM9IRyBjVak0HLy/eP6CnTt33m0Z7bWytmLLa8vBmdoetGQFVHrC1FLF9e/ZvwH2Xr+GJm+PywmxNh7s77pN6epMuv1lDsPMXV9f97GCLT1CFiuTc8cfDH/G3/zCGesd7LHnzx/bv/2rf+M2L1/IutMP8FXEmI5Up/X2EPU57FqqJB0eHhxxUGd3e8/nYwnpJZhpHUlLdnW7bFGl1rB8sRDAudqJryXMHxK7Uk6ipki0+eLFC58Du3vIzPXY8Oh4SKB4EkBj2G4Tka5yX3cAkIJkQLfPcezZzv6eR9WcObfgADDJfskjgVyO72sTSR+rJFIsV7JWKedsbX3JpTjq1YLl84e2t7dlpSLyg+02MjTgthctZRzhANC8APnFuGLv5WtMs+ntjGMFQKGzq8vHySaOk52dQJCJvhfYb+EcQT2w4dyHfkVTW2ciybUBDNKffA6Yi9OH9t7d2XGZjgCoVKytdeLzEqYgYB73GR8fc7kQjxYdHLDR8bEAZpUrljk8trWVdd/HcFZiz+bnrKFgx7HhHhEaJSMn+WZXZ9AZXnq1bEvIjmTyvpZSDzSltd/lzOKOi5602+vL16/a9bfv2ujklEsMsQ4+e/zSy3+4f2xIaQ0PjXr/CTBgrdY+ZGB40CydtLaUWao3Zem+pLWnWlZuFK1cy1qDRIQwfA3guWTVcsG1vhsnFbdBKexICw3wN/lxAJXigLLOY2/YbeEMKkCNjKZxQEhKCspt5OfiSs3HI6xMgAzsVFt7h3Uk2609GcAJ9kA6b4S9f8ixI+KNiDpiyX0fsCH6JwC5UR6XzvQpYcgd8YBzANDockesXQc0or8F8gpcYawwJoHYdYbTWdQbIHoJTBaw4qxuwLpGAPx0XlQUBvsTEZ54FmsE/anzThyMCcBkOPfHQWgBYWEf9yYpGW0jcp7OUTCo4wCYznZiRGK3dHbUs984GxK+5gpkVxkFVuFEpYwCORVJy/6Gse72z+fhGzKZyhfOtQGAhgCks+UpQNwIEhk8Pz7eBFBhD91hdRLIBkHa5s35OQ6yC2TWfVR+gX88k/nvRKdK+fQ8T7kFYguP4Ezl/RvJJDA2+Ay7JEBZALGwBI0Rnb/j52gBcwKf1W96nrAIAcjqA8rlmItruQfHjoOotUB68aSbMdkXd4pEOUqEB3hbt9A7DjrUAk01XoQ9qYyacwKpPWGz41DBZseBTIGRmtNygOg7XCdygcZiAFwD8EjdHD+L4Vih/96AkLKJul7OPb6n+soxojHqNiAyUsIs9P3fBIrD+UNzQhrkcUeAgO24XeBvYTa+R4uY5/ExJ4dRHMCO41wal6oXZYjjQRrHXKM+4z2NGbUtbUB76zsCguV8CI6bEI0hHEnzT/NH5cKxEcfkTvG8SD0gblfi5RNWw3txO6MysqcS0H5qkzwpbVgXlOtOKg+ntqA9coD+r//9f9HiQhkZAXli2bq3PmL3eihSxJamYAoZ0cYaI0Kj8GDftEWGQWAlByomZFyXV8CpPBv8L2MQB9s0AdTQdAKDW+VWA9H5KoMmQTh8hizI1I/NlJidMpDcT54febR4PoADn2Ek+a46QRMEfTkOHdRdbHH3vkXeVdpA4DoDiee7ZyvKLj8yOBTC8SMdZXWQwDe+657NWgAD+R7MEZ7hgCPgBIarXvcyaBGjzpSRTSJtdmqgi0X/W30C8CbPiCYO9+VzgZscELiXQEH1H2UFEPCDcrPpB3MBqDJUcU+SgEp5x/ygmst4u/IsrlVYg4eVR4B1YKCHAzcvrqd8wXimfoMZS7sFo/lGW0wLjm+UIq06bZTx0MixoBAlGXTKRX8JbKUd+V/G2tm3UWgPDA0ZR76njZYWOsyhHC48j3Elr2vcO6xxTVmpt3tFIxaZ2MdyJshzqHLyTO4lw6lNz/cXYW22wrwvn3q3aH+B1TxXGxKB89xXUhwy3oSua4P17zJwMpaMd16KJoiPC/6G7SoDK/vBONPmH5apxiPzzEHrHjYxQSIA8DmThd2fsnTXgHWlB21oeMI6kyRSG7CJ0Vmbmjxjfd0wWUlYVvBkMTCQfOMC4IX0CcmUJidsbGLQkGivNpsehkyYq7MWyhU/oBImPjw0YH09JBLpNGQ9awWzcq5ir1+8tmePn1h3V6czLzmAk6yGxIOumdRmrqf87aOH1pnqcHbO8MiITc3OOMABLst3KtWqH/S297atu7fPNRGRBoFN3iKrLWHoh3krZwpWyBRse23TGZmDPQMOZDH3K/VGYAjhJKuW/O8//fM/s8nJCavUy57ch/tRp4O9fWfKApChz+njdLDXRicnPKHa1bu3PMS9c4xBTwLHpq18u2T5/WMPkz/e3bNvvvjSckeHnqgKOQMYrAAuHd1ovZ6xB59+Yldv37SJmREjn2v7idnGyrG9fP7UcofHzuL8+osvbWd92xmV585d8ND3vqFBO3P+jI3Njln/SIfrYJKIhxA0wBAA6L/76595HbqYA602I5M6yfBGJ8bsj/7kj+3SlUXr6euzaq0cWL2HWTteP7Zvv/zWGV2Zg5ylO7rs/MVFO3f+oqW6u6xQLtjM/JzduH3dZRyc9Veu2NHuvu1v7durx6880Rp6nm5LqjVPitSP5MNJ3fL1kmUKGZs5d8buf3Dfta1Hx0d908cBmQR2r56+tEwm65IBHMb7+gdJrWnFStVD+NH+TcLynBi14eEQMkz4LWvCwda2vX75ytceZGIAU65fveEJ6TgUcuDN8gNAUS46g3h1bcU3BoBtJzC3SKSR7LB3P3pgH//wBzY8PYZqTWBnhMTVZmVzoP6v/81f2U9/+lM7e2bB2aqAEjhisEGwSBk7bvsi7T+0MX3eZrJBK7raMGucOCgB2NRoNryfqI9Y5Byukak5ODx0cDDZnfI2IyQ9OFlTzmw/szBrI6ODrnt5eACzrmyHB0e2s3doh3tHLllxdHTsdgXJjV7Y+BVshNnd2zft9u3bDn5yiAVcJTQdcOtv//Zv7euvv/bw6WSq05mWQ6NjfvjFEeCH3I7AlEKu4ca16zY6MGLNWsOTC8L8BJB9ufTS6tbwSIi5s/NuZ0jWWMkXHTCnYcfnpu3dBw/s1o0bIRS1FhIMv3z23MHwlZUV7290b10LN4qWKlcCCQCAGnmEIRJ2wshGk7693SMdWsl2u/3gbfvw009c5gJ2XLVYtt3NjZDk7x8+s5NCy6qFEFpOOzLnSMK4ub3pTqt799+yyzeuuVPFdX0PDsLP3r4dbOyb5dptsCckR2YzCnELmR+cXTjHSaSKPV28dMmjwIi28Gi4k6Y7iXD6DA2NBPmNCZwBg77mkSxsZXU1yDx0tPm4BmtA276Yy9pI/3DYwzE06zUbm520s5fO2vz5s97v9Pf66qq9fvraipmiSyWQaBKd8I2tTRscHnHwqq230ybnZuzcxXMOhsEqZE1Eb529ydbquj198ti17xmfyPT43qqJfnzFukZ77ZPf/tiu37xuXb2AiGa1cssOD4/s2ZPn9vLJC0+MiUMElmU4NIW9qwMFhAFX69bRlrSRkbEAfu7uOrCEEwud44uXFx1URcYF3WscU+gSo7eO7NKrZ89t5dVrl9WYGBm1zq6UVdi39HRarl6yyYUpl4G5cfdMmNecO9vNcrsntr18bN99+cTtNZIH0xOTzl5krJSqZY+egElKQlKcBDhZcDbubm7Z8UHOcsdVqxbrbg8YwyPDo77OY1+fv3jmbFrISNibHGBKNUQOIttQLFds92Df9xkwmj/96GMbHRn3aA+Y7q+XXjoIC8sTHWL6BzsGuM+eAf3iEgf2VthXMD+uXrtmk1Pjrp28vvHanj5/5Mn5AO5YL/xY2hZkw4gQInnoQN+wdXf1upPjzMwZTz4H05o+hw3LwMMRReQDjOsSjjQYoa2mZY7C3pg6LSyc9UgC9iTYDhxZaNlvb+1ECcR7IwAaJ9aAy0SJsDI5PuGgKkn3kMooF09se2fPXr58ZflS0WU/iEjC8VqqFgKon+qw3q4eS3d1WqmUs1z+yMqlrK2svrRXL564BEeplLGDgx0rlwqnADQOObfXOOOa6OuGpFDYNQgx7K8BqRmfniDaQ7VZcNvcvuNcY+/reYLKYU8uooJAB/qffuVsxJxysCWS9uM3AC5RVrdvhrwHMMC55vWrJXvy5InvXcjvwft+fkuwdw9sSuy4InWxF+yN/DDvhJqyz5+97b1wHkqmTxMswn5mLHIOQdIDoBmlb+VQw+kNsYDDejgz9Zzq9+LUOSVotDWtu6vLZs/O2/TCgo2MTzgpAbu2tb5r62trtrm16+cl7B72D8eFA6kFImGZ3k0bHBuxetuJSzWRiDfVk7SOdJtligd2nNmzerNiHe11lMit2QRQJal93mp17CwM6DZPKgkAfQpqRpIUOn/T/jr3BLJWkOo4BS1I1e1nrygJXyI4EU5BKxI5l6vuiGFMM/7DGbzdWonAxvfvut51cFoEcCMQK4gyc1CnET4TQKzxpjOnDw4P7giEGxjQ+o4TpUold5Tj2H4DoJ04WSR+7gigR3B08aJcOlvqWXF8QmCWQPjvn52ItuI69krYbJ0fQ6RnhztkBAwyPgQqxYGy+HNplziYRTsK7ON7PEM2IcyX4FCWAyH+t1ewGeatXgKgBJY6+acSogAEggqToLxhfX2ToI37yxHFb+aw52vIBykRzlyKpsams1+BzeiOge9JrNAujPmAT4R2FDgukpnL5FUqPif5ntjqwkR0TtQZU2NXAJpIUoq+4HneBsmg2U4/aUzEr6UsXi4SVUdSHBoztCdjkBef6cyrs7nqyWdx0FNn3fh91LffB3A1Pyv1kPCR4eogayO0Gf8LrPZxfKr9HSKgRXhhny3MRWAhv9XWwqn0mdrA26QV9Lg5kwqv0TzQWVyYmLAGvqfxJpxMGEeofxjPes+JMZILceA/Skrncj5vZI0EWgv8FxAskJlnah6pLeh7RXdr3skGwSDXtV7Xk9CGbmOicSob9/1xofGivlU/8D09O25DTp0JsmERsCxsknrK7sXHomx2HD85BYYjgF/YqsaU1lqN2aDiHMBlYSW6L88/bUd3HIbv8pKdSERtER+n8e8J+OeauPNB7cieX89Xv3sZE8ojEJXtJOSZU7t54lqA8//lv/3PWmzkAWc1eQV6SsdVC4AqKG8Lg0UbDhpIE1UdrEnAZoHC8wxlSBbo5p7ryMOmjua6eOhQfECrcdSpAs99sevuPgUxHeSNmCbB2IVEV5SRSeFe9UTCwVMB5Vp8uJYycT1AocI5OKjrvjyP9gCAZsNGGZVw0Q/gUbiPwE2Bl9SL7wLIUQ6YDxh1sZUdjIu0X+ILlxJKcR82Onzmk68jeD80CGQ41JYcFnnFPX2BRTDu9UJihHLLyUD5+FxeUOrIxlCOA9pNn7mHsFo5laeQtInXLxY2IQBX7aqy8X02xowLGQGuFQM77sEE3KEMbHqpu1j68vQI2OTasIiGbKXUR9+JL+JyTgBm8Hy+Q720kGnMyTEQB0elg+wsuVrQuCIJYXzM8mzqJIMCU4T35KQBwNRcoB0oj64X0K8xwzVxD3HcA8o1vOTcoN25l57N83lPGxD6Mz7elSyEttW8VxhK3PuojYkWHe4BUMJGWsC9QvBkqNSGfE4YpYwk7yscUVIxaA1qTqs+2vCrP2kXysQ8pO19Y5hGL3nAOpJpyxwXrFI7cQAa4Lm3Z8RGhqdtdGTKxoanbGRgwtrbkpbPlKyEREW5bN3pMPfoCxII8pqePWPzC0N+LtnZLdvK2uqpzjobURLsIBkwNUnmdo9Mt2qx6XpmXe1JZ7EBIGWODoOOaCFnnV2dvuDTLyQ8oz9JDMiCDMN34dwFD7PlMAPYk+rqskw2420MKMZBOJvLWK3KgSSERgKa96X7rUFit2LFmWkIW05PTPtzAA4I4+0iucbggLcXh8/f+d0fW19frwNvMNTQ1EU+BFCchHckevKogkbd7djk/LTNnjtr1+/dtHPXFq13JGmGCkvJrLBZt5WnrzwJVf7o0H7xs7+344N9ByhoVz+ApjttcGTUFm9dt49+67fszIVz1jPc4ZuCzL65BMfSy1dWLhYc4DjaO3BJDewqocHoIo9NjdnY9JgNjPdYaiToX+YLFasW865vvPzitT3+5ltnPzGO3fufaLOD7LF98umn9of//p/Y+PRI0M9OmNXzdcsfFax2VLFvPvvGPv/557aztW+Jk4RnJqe8yFFwOFy8dsnuvnvXBgeJCjEr56sO9GX3spbZOrbVVyu2trwSEllWy972aD+jRdpKIYWQtmu3r9u9+3c9mV1nd9JZcICyG69XbHXpta2+XrWtjS0bHZm0/oEhlwQ5zGZs4dKiXzM4OuhJyGbnyDsQwvCL+ZolkLTYP3TdyRwSOR0p12EdHRp2aRhAFkBX2G5oabIe7OxvBz3LesPam4kgOVSv2LsffWCf/OCHzjYHaPXwtkhvl9B0QL0XT5/ZX/7l/2k7W9tu91wSaaDXDyDIksB0BmQGdIBNzjozMjLqz8odZ3xuwICG6YdeKg4KWHgAcce5jAMPsKpgqFVPqg5A0468V65V/HMcJjhuiTCwNg5FOAoqVilXHdTKIwmQSNj8/ILbvoPdPa9vfx8JfgOifu/OHbv39ts+xgA3dna2/LDHeGW+/c3f/I09fPidR0ucPXvO66KDEnIyJDWk7pcuX7W37r7tjFz0ieulml//2Wef2ZfffmX5Yt7Zw7AIHUBptQeQenPLD8/3P/rA3n7vHZuamHT76G1OW+VyzgD+5S9/6esrYAigIlmz3WHc1u5g6PDomLO1+kh6GQHQ2FeA3/bOlI3OTDh7koSmviFva7dSIeeJEzeW162F/nqq15oRs4sIiZ7+PjvOHjtISQJHHGM4rphXlCtzdOz2oZKtWrLeaf1d/XZ58ZI7FI4zR7a0/MpZkr2DvdaWStitt27bO+++6zb0s89/7QzB7OGxswYrpZMg5TM+7gA0a8Vh9tCOjrO2sb3hEQwkNQWco585WJzUq9ashT1isiPIFQxPjHqUAQkUkQ0aGxlxsPp4N2OFTM5qpZql2gPItboawOTB8VEbmh23oclR15Odm58LjJNG1YrZvEcX0E/fPfzWXj55Zs160yMD2Xs4W7lesGv3b9lHP/qhTUzAkGeXblbNmZULNdvb2rHVV+v2/NELW3655LrYHi7fIS2+4Nx24G9wyM7OnfVIIBw5mWyQVQOAXjh/1oaHh5x9nynkXP6BMcCahY0/Pjj0MY7TkfGLhnCyO219w/1WbZ3Y/Q8f2O237tjk9IClxswaGSIj8lbIlG1r5cC2VnZtdXXZQTXGqIdNEr1Shd3CejhlN29cCzItHSkrFYv2+vlLe/r4ha0937Gd9X2Xz7h587bbCzHatre3rJVoOAhN9IHAGxyE7iRBT75U9HXovfsP7Ec/+l0bHes28FUSwcEgRuKHseZRAmNjrom8vPza8xAk013WPzxqyVTaMpmch+jfunXbcw/kS3lbXVuybOHQsrmDMPeSHOoDsMrahHY562ZXZ68zn+fPnLXL5694mD+26tGjR84AR94DXX5yE7QTyptKuuMkG2kpd/f1epQNkg7YExx91BUAGrvM/toB524AZ/ROA5OTMY8ME2MO6ZKFhTnr6oQZj6Z92TY2thzIBBgdnZrwxMblatmliIikwrk9NTNtg0MD1tZ2YvkCmtoH9vLVE3v83ddWLGWsXi86AA0DGu1/9lDsAZx5WEL2JeOSRok2uKLhkNkL07sjgBzYeN4TUKf9I8AN85n5yZxgbGAPg3Omac+fPbPNreCY5Vruxdjnxdwjco7v37tz16N+SPLGPhx5l9evQ/96PoqesMdiDIX9cQCx0EYnbwgOzgAEBd1LPiMZYMgnZHb+7ILduH3LoxCcnJFoOUCNfX7y5Jk1yg0HfSAiBGAznOv4m72py7w4Q7HuEWmMo63dLS8bDOzO3gHfs5GkkBZkeWF/mjnOuXPz+u1bNntmzvN6IMvE+qjoSvZ5PUN9rtdfbpQtV85brnhk6ztrdnC4bdZGDqGaJdrY89VdigP2s7NwYS+SBKyt5blLTgGjZgB6BRAoKlJnasqvdnKAt/0NOAI4KmlAnYUhONHu6Pmz9yQPBGxCXs02+rXDyRKsQXpuAFmCRjEAtAMNSFlFACSf+x4pkhKMAxMkRfTzYWys8LkwiFqU+EwgNLk1XCYr0j2Ngzn8zblZADT/i6Wnc5GIWfE2E37h7ZMMADsOmTi4rPNtB2QRr0+ok8A2nXH5jJfOTew94iATkZ1cEwerRPQL7XWKGf3GOV/1JQIiznKPn1N15tfZUOQ3yiQQkz0InztoFAHZAgMpB3US+Y5xGydB0QZE4aHbD2tGoGoc5NK4Y/yI6Kb6c2+i5fhf3+M9YUOUAzsd71Pvk2jN5DrhNCJeCSjFOSIAUW2ls7Hq6ZhVKUQRx/soDuSxH9GZXXZMfe9zICbdKiCY9uS7ceKWgEeNO4Gf2DXaV1rxSEWEc3MACeO2l/syf+OAKZJJAjfj7a7zP2UXjiRQ+LT9E2G/ifNJ9p06CGSWo4Q2jbPA9T51EElNc/RY6XgAACAASURBVIvxLIIc44WX8IDgiAiSGSqD2kUkQeoigp/6PY4nCFMQYKqxIKBUewzZcbUD41MA9KmtjCRmKaPIriob7wnA5W+uOcVyIokS4SOULw7gC6h2fCwav+oz9btssMaQ7M/3HQA+x76n8y17Fvo72GK1i8rJ/zxfaxn7Dc2D+PiBvCK79f324fty4Mhm8yz1S7jfG1Bfa4aP/8ixiXPDrzl5Y6O1fjtORRJCsU2DNySE9HMTsWzl+ZNOdNwQCyzzhT9iQKtRVSEmYpxZyYRT5TRJNXDE4qQsHkIT6bZo8mjwa5HgGQLnxMjW4KQcYXOCdEbYRLFxoEMVUiPPmxY0NbAMGUwNSXbwHDY28YlF+7LpZyNJx/AdNygRCBvvRMoh4JoDPgzGdKrDD1682GhzLWXRwoiHUQZNixoTgz7yidoZQjnixor6a5MjAJZ25jvqW4XWoa/IoZ7Nn7ylXO9e6Cgsj8+C5z5IYLDJFquWjSgbLgHt6nsNRhl39RtlUFgTDIhs5ija4ARPsm9UY4L3Aj4ZyNSbstBGlI2Nb3x8SL5BUiv0sXvtI0NJvTRBNaHQvxOwoE2nNhECo2kXhQ7GNxa++EQbcPpbMi1MWjHYZewUpql7AUALGJfB1ULBNTKsAqbfePbChkafUycZCQcvYptPLZTcT5sMbYhoY14AuPSrxq2MscotppbmA5/LSy8wQt7YuBHUOHcnDrrYqTAP+V+ed0Uf+Aa0GTb+agvqwv+0Y/A8B5CeejgbQp71k0aYyz39Vqs2rVZvt45kt3W091hX95CND8/Y/OxFGx2asK5Ur7VqLWc/w1hBngKwkYMiiQW7O4mUaPkhEeCFll7bWPcM7LlC3vp6uu3SxYt2efGi9fWxIQ3Z6Le29m1rbd3DcZNod1WqftDY2FyzQiHrTCMP3YwSerpWa7XuGoow/a7duGpvv/vAbty6bhMzs9Y5yEHJHDxxdnu54mV8+uSRbW9sW7qTsFtz+QOSPvji0jhxQBqgj+RatAlg4/7BgaV7up1ZTbtRBsKsYZQBQqNJjfMEcAW25fLSa0/S5CBCpewyBDCIr9y5bm8/eNvmLp61VI9ZqW5WK9YsWUt4AiykN7Y31u0ffvozB7hqpSCBQd919/Xb6NSU3bh3xz75nR/ZmXPzluo1q1XMDvfKhp4smq8wgtE2Rj8ajVzflJy0bGh02HWjSTA1OtVjiS4Yb+ig7lq5kHFdY4DNrY1te/TwkdcbuhvAFDraf/Ef/VNPBJbuSVgiAqCRHYDZWz2o28bShn35qy9ta3nLEicdzk7NFwp+MBwYH7Jrd27a2++9ZUPjKU8k2MgHEPpw88C2X27b4ea+rb5+bZViyXo60R8s2eHhvicCq7c1beHKBbv/0Xt26+2b1jXS7eCZA3gkUdzdt43lVXvy6Lntbu/a8MCozZ45aweHGTvKZW3yzBmbOTtrE2cm7crNy9Y30UY+Iqtxj4NDZ3Z2JVP28tlLW11ec13qwb4B17LVOGOT62tpRzgkIF4CIytFIqO2pJfl57/4lTOR33v/Azt79qxrVxIdUy2F0D6SwLFmEE78619/bp9/9aUfPgEFYUfCLgWApw/R2gXAmJubt1u37jgbuzPZ6aAOfYQGMSA15eNgh83yKJ9GzbZ3d5xBi5brxSsXbeLMtPUN9FqjiTZ6yYGDX/ziFx6W39cbnI2wwkmkuE+SwmzeD8Sw6q5ever248Wz5558kCga5sfQ0IA9ePDA7t67Y+2JDjtpNmx7d8uTXB3nAmOa3AI///kvXTt4cfGyM53zOVjZe64RzT2QDLn39rt29dJV66b+JIErVmxjY83Bq+evnnub9/R1+3xkTqUSKSNz+dEuYfldduf+2y55grMf28N3sEX8hkWNPA4gI8nQ0OpmvvMZINnM3JwR5s1rsLfHWaUkg/QEcod71gQ4SbQcjNTm0/dRJPasVINWfWevzc+ddUCKeYOzwh3u7E/QGWU9Tod9hm906yculVPKFzx8eLh33GqVul29fNnm5mYsm83Yo6ePXJd3eGLEf370kx/ZO+89sEI+Z08ePbLvvvvOGbuwYeslWFRhvxHA0y7LZI4sX6nY/vGBpXu77ebt23bx6mUbGxtxeYJ6pWwvXy7Z08dPrFaELFCz8ZlJB0qRLwKQ8DXxhLoCuJccfIbtwZgmVJ59HIDixLlZm1qYs/c+es/OXZy0BIlCT8xKhbqdEEGwd+CSQL/8+1/awfa+a+iiVY2D+7iStXuf3LdPf++HNjiUDk45ojIOzXKHRdtZ37GV5yu2vbLtf7MuoC8MqMD6ViwXLdkV9mUzMyThu2z9/YMOJuPEwI6wPuPgYf5mcrngfC0FJxcRO909nc6Gps+DXAmhr53OAge4B6C5fiewTAFRSWzI91hXkLPYWkWupmj7B7uWTnY48F1xWTLowi0bnRqzjz7+0G7evmap/igBLu2zVbXt5R179Ktn9tk/fOEavBfOXfQkdZQFwI35fGI1O8oEzXteAEIcmbRnYExjXwCvP/30B+48Yy+AVA3gLw4DWM/oKg8ME/XWci1gZDWw70EaB615wP2ULV687O1JffYOd+ykVbeW1TwxJfq5vndCs9Tawzp9mHGZj4nRKU+sevHsoh/maB+YuJub6+5ATnUlXf+72UK3M2GJtqSTL5CQAdz8rd/5bbt27az3bSZTd+ci4xzHKo45WPAAprDcSTRYrTVsdvaM60+z37h8cdHOzvc4GzebNdvbPrb19U3b3Tlw4JPvwYg/saZt7a77HBkcHrSpmVlne6dJOpoACKq5BMejb7+yQvHYEu0ndni0a8UC+TaifSX1d9Z4yQpFkp2HcwmOLw6kfsC1EMWHHddeWXtN3/+nI3JHq2Ezc7Ou/Y6TjfNBqVKx7x4+tMdPn9rrV69OHcJEveiwTiQRtn92ZsbPEzzPD/itoJ/OD3vOvp6uIA/UGyTZ0Ahmn53LZzxcvb0Z2JtIkvm+OcW4C2B0uqvbZV1u3Lxpk1MT/jnrHw6BL774zL756qHtbuw7S3pkaNTL5snuovMhTq9379+3XhyXrYZH4OBceL2y5LZ5/+jY2to7bWxswob6Bm2UHDjJQCzBEXrh8iU7t7hoZ88tuBxOo9bwfAlokuOMIjJmZG7c+nEUnTRs53Dbdva2bXV72fYPtnzcFgtH1qjn7aRRtrZEw5Ik3YW0DdBcB5hunrad79kZIRHjkN86rwjsxckqIJA+h1CBWpb26zDXHBhIALqHBIrMR9oXB2/IUxIYr0q4yvgkf4rOFvwGaKIdYbA7QzARGHgCZwSMeJLqSHPZz02dUbKzVpDAoCxuy5sh6Rj94+OxI+jIssYJBNT5gmsEaLIXiJ/5hEkIaEMSh+sEgAHGef1bAWjRtToP4axxckMzRKiyDxF2gB3zJJFRdDa/ue/ptRFIHoAjOUwC+BnAxcBOjzOp6WuN2zjwpDJjd+OEIYFJOkurbAKkBHQLaGOd0L0oh56lecr9RNDhdzgzBnKX1+skyFnEz6S8r5f6RlrovM89eVFG4UcC0XXuE0DOGqjyacxIQolr2Ifonjo/C3R0UDRyfPJZHDjlGseGmm8ScspJIHunsce1Gh8CZ8MYD84ezScB0CKFCcegvMKh9NxTjIYV0okFkVMgGb4LgMpLmBxtGvCCwIhXnWFAq5wCSIUHUcYg0xDKqPO55hUkSJ4tWQzNX7W9z4PIqaLruYfaV2OF8go7wjEvrEmYQRzfoPyag7IH3EfjRP2kOUOZBMLzt+quOgn3EtahPpSEkMalr/fRHNPY0544jjvo+/xW2+n7qi/fF8YYxzk0NvT9+LwW9iT7p3bkO/F++T6QrXEjHO+036O1DAA63keyWfFx6QTHKJdB6O8Apns5IwBabSvsSeM7Dpyr7eOOFuylysR3GScO3J9KO0Wfs0RE49YxoM5AvGj7n/7r/7SlxhHQrIbnoMPi7yFZHR2nwKvAR0kiaKJxH7E4NZhVUcA8MYlh9GDMNHAF8Aqx14QVKK3fVFSeivgAlVwA96MOlFUNyr3Cs4IMhTbfXK9smgJENZhldKkPDGHK7ky+CJznECDjSZh5AC5DcjwamQM92q2aTJSZ7/MjQJaFPDB4Es6mpJ15LpsXyqs25fm0syapGAlsomgXAAFfECNgUMAxZQRYVjtQNn7YvHEt9yfcFmCB+vPD/Rg8YsIrFIhB5WwHJCciZgBtxz1cjzLHJvZNFkyBo9oQyIPGtZRPID6ABhsovi9tSYVUUBZtJALDNhgQl0GIGPO0lycHi/Tn5HlTEsFgCN8knvh+f4TFLkiLSOuKfoi3Nc/mf/rUD1bR5oa6eb+eNBwIB4AWuB8OgbC13mQkBYAW09kB8vagkRw3VvytzSN/y+DFF20ZWBkKGRoBu/wvIFqbLNXnNzZmERuAAy7lom3pF7V7fN5qvtPO9KXAf8YdQKuzhyPmPM+Ut1QLo29mUm+Y2fE6S78bNqzGC/0mo8z9gmOp+3Qjp4XZx1Wj7syMZGfaEh3dZk021J3W3tFr/X0jNjY0bRfPXbPB7hFLWIc1yieWO87bSS3oN2KG0XtkIwOIFjZHbUaIO8Czg93oVxMe1p22u7du2qeffGSdI/8fW28WI2eaXYmd2CMyMyIyIyP3lczkvhRZLNZeXdXTLam7pZZaA9tjG9aLARuwH4zxiwFbGHuexoANw/CL583wmw0/GJZHY0uabi0t9XRVdVWRxTVJJpnJ3GPJ2PfVOOf7bzJUngSIZMby/9//Lff77rnnnks9EmqKurTyp4+3ECJ3mIeyXhfBgE+FTzOZE+kx8ocgE9c6n4VF3ba2tpSqzors77x7F2+/exeLSyvSO6TOJ1lcdMSPDvZxTJC8UkY5X4Jv0JfDr3XTaMrhowyC2U8yo+iwVupl6WPqQByLolwsi723ee48rl+9prVzWjyV09JqdmQvMpmsnEiCkZRAoF5qfCqBG7dYjOxdLJ1fhy8EFMpF1MsVdCtNZPYO8XJ7G4VsRqAQgVgCfRxb9iclRmYWlnHz7dv44Y9+go1LGyrumM1TU7uOgz061ATbS3JIl5dW1V/5fEHgGw+JFy5dxMbGGqYWI+i2IKCwXDxFIXvsitp1+sic5FSFnsXnOoMesoUi3v3wI/zDf/RvI55IyN6nZ5ICnqmfSqeXRfHa1SYef/0YLx9tI9gPCYyn9iblN6KpCbz78Xv45IefIL7sabeWCEB3kN/LYvfBa5RPmHq7L3bpfHpadmBr6wmyxRwGQT8uv3UF73/6IW7euYGJmaS0fwlsEKTotZo43D3Ai2fbqBVrGIvGceXyDVRrTZTqVSAYQHp5DueubODG21cQn3O2ns9QKVSQ38+oDwlwkMF+/+v7uu7C7LzGvU/bTS3wfleO8NUbV8WaI/tKqZR+AppN/NUv/hJ/+qf/UmnJBFSpWctxpHSAspxYtLbTRmJqUrISp4UC5uZnxMIjC4tgTvaE+rx5gXx06AlKEICmfELY51iFLGrI4nssDtVvdXR/ypZo345wPldxlDuWLMKt925jbmkR0Ymwil9yD3/8+BH+6q9/Ia1jHbhZgHFsTOBatniqtTA9N4Pvf//7uj+vm89m8OjhQ9z76jfYevJUe9iNm9dV+C6ZmESv30WxXEChnBdwSjb0YEB5KBbLqmNj/QLm0vOyqzy7UEoilUxgaXUFV67exPLyCkIISmKExcWODg5V8JPSPQTxKDPCdUfKP7V+KdUx7DiQ9OL1yzh/YcNL0XeAus4zva6AUst+iEYdABOfSIrBxwCWmLihoNiXy/Mu6ESAk/b4+fYzgeClSulM75T2QsF6ZqBUa2Kxz6Rmpd1L9ixBHwJ3Z845U9b9QYHRsiHBkOQJOC9o9xkli1D7fjDABnWOl5fUB69ev8Lr/V0kZiYl5/HTP/wZPvz4Q01bBh8ePXgoVjGDVFF/TMC9nSUJDlJ6iFqtzV5H2RI/+r0fY/PSRYSTbu7ThjPYQpu7df+p+puONPWSOY7sHxWgCkWwvrahc8/czLxsEVnqDBBIxgF96dJv3riIn/z+TzC7OUF8UyBgvdZX4I+SRl/88tf4q7/4hdYpi/BRboJ7UrVTxbUPbuOHv/dbmJqLA4wFdIF2daCisGQ/H708RO20hpPXx7I5LMDIoDezTqqtOga+gZjNV69ex52335EWNYFH7g3U5OdZod/rePaRuuYDOROc+9yXovEoBv6egi4slCnptMibgt7cuxfml3Du3Hn1HYFPOYvdjs6BpVMHalMbmRJDdBCb7bpAzfB4EPNLC/j0B5/h4pVlB7ATL2mR5T1Er97Hq3u7+Iv/6+co5E6lCc9gBNssQAF9FU7LMhgy6InNHfQF0fbOms7vcCn+K8truHLlGhITk07qpke99hJK5aJShAm+Utao22uh3qT9PFCfpGZmxGJuNXtITaYxFXf2N5M9FgA+nhhDOOaTnEit7tin7kwxIfvfqlVli6YS09jYuIT59ILO/N0e98MTx8RtVuFnsC4SQYUEk2ZLTPUk9/LxMVy9cR0ffvgR0os+J1nEvbsKAZyU46qVK5IvIsjA7xnreXllXQAmQenLF1isjxkrQOm0iXymgJOTLPI5zuOwWN7RiSjGJqLIsBjr/o7SzKnFy/PCzMwUplJxRMI+ZHOHePb0oRjQwdBQz83MnLgXCON+z7MW9WX5jI2mS38nqMaUeDLh+UNmLW0/WcmWIUcbQukTZRr6IAkGAs/U019YWpJPwXGl1BPtD9nMPFeQ0icfyu8xSq1GQDiiTB2OhTL7gi4gasFrBjdJVFladddm53J9v97bQblQRhAh1GvMYKtLjnAiTpDeLWO2kdIusvPJpIBWjr325yeP8ejbxzjczSAUckWzmIVnZ2fujXyuzYsbkudhRo4vyEBpCLlCDp9//mt8/uWX6PcCko1ZWVhS8IRBELW/WhcAvXruHJY31xGLjys7olooI5/Par8cZxbNQgoT00mtK67Dw+wRdg5eYv9gF5VqDv1eHXXquNeKGAzbiEboQ4UFEA9JaFLMywGlAmF8LtVZoK7ncxogquBz3wGdBlTQD9HnPECUwIGuFXTAhrFgyRLnvK83mrq2/KqAB76yER4AbWCIAdBktguA8pjWrg2ufQKygp6MgSeVQQBa2MHAkeHYFmUwh6Kao82m81M59wTKeen+DsRzPig/zz1JRDH/m7TzUQDrDcDqAuAGIpocAYOXRtoZ9cNYpNAAaOIjIe9vA1/oT9q1DTQ04NP8Hjcubny4h1qfWZ8YSOWIZ2/IRgLyRzKrBSZ5RQgNEDPcxfxBA4rt3o7N7vx9+bAsFE4tZkpZNV1g03x7609+1rLb+blRgJM1c2yemU9qoJz52w4XInjqWNAGYPJahtmIpOQB9gaS8XmNpMV1ad+lnTACIdcRX3fgv2Njmr+sMfEAaJvvAqW9NvB+PGfZcxogys+wDQbeG2YjPMhjCPP/Ziv4nAbUmf9t84l9Is35qJOKtGd2c7mJRrvhMfRdP5Kp6/rR7fFsh/W3m6dvCmDy81aE0ljj1g7+tnVugKnNc32PmdJe8Uieq23OWd/wfZv3Omd78hPm29t7nCuG77j15TAM62/D1N6A2b2z9wwrsOcbHUebz9bfNgbWh3zfrQ9n9767xiSR5dkYfXfoSHjfbT/bOvqcNj78bVjmGVjr2VObX/w9uu4Mm+TrthZ4DcMv2XZb67ZmzG4YBmsAtPW5fccCILa2DEukBrS9NvoZC8YYFkVmPeerYbsO51AU6AyMtr4w/NQCLIYvvrGRbs9wc9NpPZt9ORsXuDlGR1Xryn3kTVDR8KD/9X/8b4Y65HqsV1tM/BKdLXaERZxscltqx6g0gC1em3xmAC2ixe9wIfJ9AyB57dG0DgOk2QEmp+HSExzwyAfldSzdwhYLr2kDbSCnLUC23XWcY1nxGga0jbItbaMzgJfPponTcekpVjjRpDJ4HX6WALQxT0yKgN9rtFxRBus/W8BWNMEWrTS8IhFMJZy0BZ+X7eOg6wAQcZrGNvg2FnxNEg5eOif7wBjgPExZwR9bRC6dfVbjzAOh6UWTiWvSBtbHtlAVkfY0vIz9ze/bWOp7dKo9/WpbqC7Nb0ITkH1jfWl9weub7EZ6ekrzgu004J19a6kLZsAJQNv8E3vImxdMN3VORVBAML9ruuXsE4J9Nk9sARiwznYUCnkdWixyI8PsRd1trvE3n4FtNuPCz8uQ0/FLJtHzDjxm4CyAwDYoeOMFEfisAnJbbfUR22KG1zZRMzpsi61H61uLIllfjI6VYxG6aL4ZMGPd8nsWCDH2MPuR/cp5x3saC370oMPr2D9zQtguXldMmGBIdoJz8bt9Y5sGX4+xgJMH5tuc5H3E+GMxyaFFeN9UZeUz2ljYhmx/25onM4/MDKKi3QFTIBlZm0A4ypTXSSzOruHKxRsYC8Yx7PjEuCMQSwYxdZ1b1SZKhbJYfWMRFh11zju1Qr998EA2QMVrIkyv62NxcR633rohAKrR7mDv8Ag7O5RPONQhnE4bwedo2A+fn0X4qEl4LDCaYz0/M69UYt5zm+wgagGmUphbmMfa+XNIswgXyWd0LAM+pQkT3MwenzjmYr2NsXAI0UBE7WoNnCYj1yoZmWRmjsXHEB0bR7lewa+/+BL5QkGsS4LMywtLmJ+ZlbMUH4shXzyVDho3Mo5nh+nBdAoGfX2v0Wrreksri7hz9460bFkAiWnJmYMjVE+LkpCgo0npDTIwyay2g9jJSUYAaHQsgSvXruKjTz4TEDo+kZCNIpBF1iXnLufUytoq0umktBpLpZ766CSTEdhJDexYNKRU42z2WExrFtajLjczHZh6S/ZtdzBAoVLH68MjXL91Cz/4nd8GtSLJvktSdzMSdSBaoYBWsyrt1KPtQ+w+fQ1/i7qFjsV0XMggGI/g/e9/gPe//yGm5pkfDRQLbXQaTeT388hsnSCze4RK/hSpRBLTySlUy0VsvdjC/vE+Ku0mljdW8N4nH4hFTTkNyl1wTrDg0v7ujgPgsyWlA4f9ZNlfRrc3RKFSRbPXQjAexZVbl/H2B29jejbp0tq7bH8RzVJb2t8Efqhf+fCbB3j5/AWmkk4qgI4UC2aRYXX95g189oPPBOYH4h6jtUn73cRpNo9/8Sd/ir/4l3+O1YUVfPLeRxiLjml9cD6clk6xe7CP8akkrt26gcXVZcwuzGI84ke30xbwuLf7WtIpudypAGgWfuRvjk2v2REQs/NyV0xSepBkmE6EYghTg5AF5dCHPxwQAM2ilfNrCxj4fWj3mwKgCULxhHt4tC8AWoEzyn0w4OwDKo06uv4hFpeWcOfdO2J9zs+mBcgVTk7wr//2l/jz//fPpIHNYBD/MXWa4EKtWUGr20CxXEKhdIpEPIUJFkYd+MVKj48lVPiR4ALXMvWIE8kkFlbWkYwnJWXCitKSwikUlT3AtV+ulhAIBbRH0NmvlCpOgsTvHGUGAjhOkTEnC0YgXYwPr97D6/192eVYxBVSTMQnlanA/Yi2j0Hcn/3sZ2IfM9hgB0NKKvz85z+XBi37h+ANJVTsUK6Dc5uZYHFJjDCVtnRaEOOaAVx+hxrJxlziPupYiyHZyioDW1EGDcLoDnp6L5mYUCZGpVaWzjILpjGL4INPPsa777+n52PQgQVYnz9+KiAy4nMBac5dy4wjK1ZsTz9w/vJF/MG/9TOkF+eAGNBrMMusjg71z49zeHr/maR3+NxzC7Oy1wSoCP4TPKckw7Ubb6k4HD9DWQ0C+7uvKM9QRtffRyI9ifc+fh+L55bQI3xF2aR6FV1KhJRruPebe7j/62+QP85iLOQAQ/Zla9jB+s1N/IMf/0AyGaFEEIO6Y7HnDrJ48eQVyidloDHA/vYBcicZpKamkE6TddaRhnSt25BG/t277+Gdd+7K9mQzeWxtPcfx0YFqAJDxbYF37k8ETwUid5oYxgaITIQVVLp24zoWVpbFkj8+yuDhgwfIUIs2EsOF9U1EmLoCn8gRJdqWZh35wqkyC7hO5uamEQoHUamXJOHS7XcwvZjG7btvq9Di9ExMIFqtMnCM60IT2a0sfv3zz3F0dIJ0Ku2yiDzQp96sIZc7kfbywsIcNjbOIxYbk80/3GdQ9Ujs23KphHAogkQihcGQQSWX8TSED5PTTmpnfnEO6flp1BpltHtN5It5BfG4l20/30EpV8Li3ArGoxMCZQiud3ptIECtZKBULaFadyxxsrTSaRbHGycVXXtxJMSMujQigajOKUy9J/hzePRaxWTZ10GeyYMB1BssAhfE5NQ0Ni5dVr+TzUwgmEV0Cbaz+OTRwR52XuwocHNCKY0yz0h+jE0kJCnDrC1fIIaFxWWsr60gFg6gXKqgxOyXfBGF0yIGPZ/mcTgcQZhkgXhEBT5fvX6prKw+9ZXDIWycX0UqlRBrtlDM4PXOCzRbFf1NZjR1zSfiLDzLYs8OcKMER4ZyEnVXKIzZkEsLi1icd8FLgsU88z1+8NALermC1eabcZxj404+Z3pmRudvniHIauUZj0EerjXOFZ4TJcXoAZDci5VF0e8K8FcwmOc9f+iMKUXfY2Z6Smt3ZX1F1261KE1yIHY8Cw4Ouz4U80Wclkoq3JtKszhpSPsB5Z2Y6bW8vCjwmzaKxZ4ZfNt/vYPHD57i9JjkGUds4hn0jKQSIyidkE25/tZ1pNJpjCeimJ6dVn2CL7/8An/zN7/E0X4O05NpnFtel4wSgVn2WbFak2735uWLWFxdkX47tdkdkaeGYa8v3efo1BjGpiYQHo+h3elo73v+8imev3iK45NdhEMDNBtFtOol9ActhEMEdEMCj/wENDwAmvZa/oKn62p+gwOFHPvTMWsdMMMfAT+UDVEGogOEDRiNMOBiNWW4N/chMkKz5TKiCPCQdMMgn0DegUMYDNigfROA66VxG7PafBBrA88WAsgo93Z2UQAAIABJREFUB8Y2ejWNhn0nWWisQgu6mb/T6zGPayi5F/N5eO9Rhqp8BBaUHQGO3oClrr8MuDIQxfwLK27O5zLg0YAy9RPXUIfFap3Up13HwFVjlVrfmz9mfcTrO5DIQ2YcPuP6wgPXHCjlJAzsuew+BnzZerHvme9nRDxjU1u7tAd6mtraU7qdswxv88tGGbuGDYyC1gbYufXqtF6t7eaX8m8H7LoMLQNceR0D23gdw3SU5eAFvgz4srlkwClfN9DRZDqZMWmguvW19QW/z6KE1ueGUY3+VpZnryebdraGPBIA22egnH3H5oAD1V3Bz7O57LFK38zRNxm/f4817rGn+TmSXNzYOikWBnp4TfYbx86e1/rzrKibt67JgOaPAZf2f15DWY9em6yvDWvg5xhk4vNYwVB7Jut/G5vRNWVBBPP12W8WzHCgtatJNjoWhlm4998UszPC6+jasLlv92EbbP57S0Rzxp7Dns/m95sAjcMEzwBmFuv1+n00kMD3DU80wN7uoz7yCvzZnDJshvczG8vr2Zzm/UfthOFEtl6tL2y98LOG+xhoPfpMdt3RPjWM1fXfG1UF2fERkJvXtXlBAJptZp8Yzqd+98By61O+ZsRI3tPub887en3Xj28CfHwmtk19rhAw7ZkXFPKA8jN8LezZzP/9n/+3Q04gA5t1+KKukhfhMbCKjaKBGI3ujRoya6hteOwcsUSqVT346PdGQTTemwd2ft4Y0nzfokbGdrVOYztGGZk2QXl/RTwJdnnaRfyOgWmGxPPZDOy0xTqaWiIncNzJI/DarDAvZ8+rgMzvEjjhMymq1Xci/2wzP2Pt67GKuKe/M9oeHs7cRu8Y0a1mXX9TC4mHJDP0vI5F4XgfRZhZAZ0bdSgoJo2cXEbRGg2Nl6L8XgST1zFdb/YD20Dgi/08KqnByAQPhpys0sT1dLRNmsQdWF10lP/MgWU/KjIddeCsLTD2G/uPh1He0+5lY24Mbc4LpqlPTU7quS34YH3D+xsT2wHBrgI1v28SDOxvHkjZj36/Y8qyHcZ6NykOXstpAtFQDKWBx1RX/m16hdY+M/imB80x4P3522RIxP7wNM+5ARuwysQYFkWrN5sIcnHT4Hrz0djDHCMB8MWSOxRTx9uTmXEpZm4ujUYgRzfMUSNshmh0DfB5ODbGItbc8QyDBRPMMOuACMdM4bVMSoXjZmxtswM2LmyXHSb4PRaT4fziOI8ywG0jMKPO+cw02kiYjqWT3FD1ZF9QNsJsDq8zeuDj99wBxx0GbKzd4cSBpmQI+QMR6VqWa13ExlOIRaYQDMSwtrSJG5ffQtg3hn6rr5RtAtDUziIYTTmEw70DgXCzM/PSAmQBKbIByUSj9AU3zWgsBD9Tu8ME7MdUGImMUNZUC0YiiHoa990OHVxX4GEiwQJsAbFV2Le0JYxYz83Mou0Vy6E8BR0n/jCbgQXneLAmyMv1zrlORim1Psi+a1br0kkm25rOX33QldbrhQsX8OlnnwiIUpArGBCb9Kv73+KXv/ylHDZqos6l5yTRQGeM4CADMPVmQ4fQjz79HtKzcwqm0DFod12UmfOSMiJ0BGfm0hoDgvHPnz1F9vBYhVgMbNvc3JC8Adcmv3fv3n08/PYRMiencvrX1s8LQGExRY45NQ1T6SnMLczh3OYG4pNBp6NaV606aSryGiqmOuyjVMxTiREtyjgNewIv3eGDINssLl69ipnZRZyWK9g/PkahWMXiyrLTgPQHEcRQzO1qoYT8aQbVRhnUZ2+VWyhnK+g3qKdLJmAHe8eH6KCHa3du4Ort65iantTG2qCMU6OFzO4xSgclHDzfE/BGFupYOCIG8v7hHvaP9lFp1lQAjsXcqAGdnKa2eA/ZfB47uy+ROTqW/Ai6Pgw7fQT9MWysbSAcjom9ziKvxXoZa5truHrrCpLpOIIxFoF0+1234eRT2Ae8b+H0FPu7+/AN/JILoPyAbEkggI3LF/HJZ9/DyqU1SQW0qm1pp7JwX6/bxf3ffI2/+flfI9D34fqF6zi3vKb+5/cJzB7mjhFJxHD3e+/j1t3biCcj8JE80wYG9Q4OXh/g8cPH2H62LeCSLGoy/Xm26DbaKpxJNl2/O1DAlbWXIr6AwDzO9R7XTDyO10d7yJVOEY5HERkfQ7FKiacOAuEAkvEJ2W06fwvz82KcxaJjqLYaqFSryLKwViggcJmF2y5uXsDUZEL9Q7D/iy8/x+6rHdlsZXYFQp6Wac1pQWczYnt//PH3BCpNjE1gIpZEKj6FcDAoIObJo4fYfvlcbHEGCgjiUs+ae3iA7HoG1VqUWKhJhmVyagodz+ljxTSC55EgC5Q6KSsCrmSz8v+cKwS2o+OuOCptDJ1tAjhcU7wXAWjaSB4qGdT5wz/8Q4ynEhg0nPap0lbbLTx48AC/+tWv9HciHj/bk6kdFAwEBKAxfZyFL9mfnE8snkqGMhmoM3OzWqPUEQ+w6BQdpI5jTxNon5iKI5aacHrnBDRor2p1ZXUwe0TOfxBYP3dOwQCC4Lwv5wTlPwjC0N5yPlhAnW1ggGZiyumvU3/6J3/wuxhPJqRj3+51pL3L5y9mizjZyeDJvYcCjGmfdT5ok6lHeYQuLl27jk8+/R5m5+dcqmu7i2a1IuksArAv9nexd3IgeZ/55QWExwmq+9FuNMUOobb97osdHLzaU7FGHtmZVk5JGQT9iEyP4Z0P35X9nZlNq1gXNb5PDk+w83wHvWoXk+NTyB/mcLC3J0IBpWN0uMcAhWoRwVgId95+DxcvXkJIqZI9FcDjOHMfsrRunv0IzCYoN0WpgGEb3Ugf6aUUrl6/hlt33kZidlzyTfXCEE8fPsGTbx9L/oMA2fTUjMDZDoN1lJNr1VBpVxEZj+LWzauYW5zH+EREQZO9wz0cZg7Q6fewcn4Vy6tLmF9YQHjMFY0iwHvwch/tkxYeff0YR4cnmIjxDOsV+IaTguH5Yio9iU0x5AmOB5xEUTaHbCaD7WdbYvkTBPYHGJQZx0RiCqkpFlOMSs97bWMN5zbXsXFxFb1hF/4Q2Zh19U92P4Mv/u5LvHq+g+X5VcxMzmBtbUO2kFrJlXoFIcofcJ8M+7S3ca6pkHYshnqhrEKC5OAG/BG0Gi2vmDaB4hjqrbICU9V2ReuS+0goPIZyuS5ZgrX1TWkMT08yJQo4zWUFujJjiRIXrHEi+Z1KA8ViWcVZU1MzkvWplGkngLW181hamEeA5IkKdfIrygqo1erodQfS3ZXvFQnKBra7TRwdH+Akn0MiNa3A3dr6is4lDNaR+Xx0sItGswy/f4DYWBiNZkVBaJ5fOJ8kz8TgeP5E7SQYz0KgVy9f0ViRmEJ7xHH+xS9+oaAmx90cUM4LOecBsq9nHIDjSedx3+eZmePT7hLciaqAJUF3ESLYT6eneL3zCvmTjGwb7QwlQMyvkqMaCCjAtrq6rLnjsicrCl4QhGYRzn7Hj0qxrFoXlJthQUKOMdvFABptJq9BW5tKTkp2ipkNuVwWz7e20akNpOfNoI2ArK5LUQ5HQ9K0JzHg0tVLmJpmEcpJpKYTsm/Mevvm6/soFepIjCW1F6ngH8+VPN9XK5hZmFewfWmdUitxyaAxEEDbxUA9wadB1IdoYkzXZqHqXCGPZ9tP8PT5Ixwe7aLbqWLQb2HYp2/bRjBAQotjKPNULACahAeegS1Nnyli1OQlixkBBfgJbLHILPvDxlA+ecAxAwlAO5Cqr3MVr2eymQLi4DRUJcXRdrq1zFxgces3/oljTRpYId3s7sCd80Gwy7GZDbQzX1iAy8BYmQHJk/C7XJ9cOwL4PI1hA1EYgBQwSYarB3gZ8GPPx7/lg3s+9ygI52WDn8kFWJsdIOeAepGSmq6An5FuzoAnAmk+MlRbWlcG3BhoacUGjbxjffTmbxcYoN9h7bW+M0DdAdQORDJCml3HfDplkHmEI37e2mp+n/3m50fBU/PnTaLE/E3Db0bBMPNPjXAoX8WT4Wg16mdySgb2mc/mwCh3X16X9zTimAGYfJ02geM8Cnxpr/YANWu3zkMec9sIKzxHGrPT8Bx+jt/nT7nmfEsD9SwQw/cE6sHJVNi8NMCR33f4gvPHHSgcPls/Bs7x86MApIHxhocYOG34Fq9pmJbG38MvHFrnwGS2lQF/9rH5vHY/A/TOxsnTNrbxs7HhMxvYz/dEavCkOHl/w+u01qNh3Y97NckiTqaHY9dTgIkA9ShIaz49+2T0+R3O5zJztTY9prlhHw58dIxlw4GUKTXCmGb7DYTmb2IuBuraOhn9zJvv0wckEO+kYYxQaCRQC2AZyG5zhW2hnbP5KdvsGQfrM3sWW0P2zOwHY7Z/NwjGvuBrFtTg9Y0ky+sYnmIgvK1hswH8vH2On7Ux472tH7huWBPGbIGtv7N9QDUTnJ2hr2C4lRE9hKN6sqj8jGFfbJOteQtKGcBvfW9rgnPG5p7DZFwQjRFLty68mgRegNLsK88hWmv/2//8z4a8mGnt2EK0ycNGGbuRnW3Ao8ADL43AFrw1ig0xEIwPy84zmQ17EH7XFqOl8LODDKy1zrRBpPHiNU0uwBaQ6QHzuibFYQabHWEDbIaFv/nPOtYiEAb20jElSHgWqWW1cTJ0qInacNWHzZhZ2og9oz0/76+0ZabsVRy7wH5sQthGYouN/czn50GJz8x7yjiPOca3j5pTXRaeGCj1jgAS789K0Vzgpj9shny0f23CGajK94yVTINjfWJgvY0BgQNjhLOdBkrz+fjDNlNvkH/zfet/Phu/x37kjxVn5PyxIoa8Px0PGaPYm+CGLUyrqkwnhv3NNrH9tqGaYW+33bPzbwOg2R7ex5jZDtilPjKj/DSAPAg5HStuQDo09Fz7bRHaQj8DiD0tbptHZiDgpfjwGpQaEGuk3RLbkps7WW82X7gOjH1NJh3HgdcTkO+xsK0P+R0+hxl+C1iYceT7AoNt/IIuXccAc75nDoONk2Ug2DUs8sY+NaNl0U/el/3N6xE85brga7ambM7x+ciA4TUJzthYmGF3G1pHDgEPynSgGUygl8zNiBrMFsjSeHgSNhbhtP7nUdsORVZQIOAbqohKamoak+kFZPNVnJbIVIojHBrH7MwKNtYuYWl2BWOBMYF1jUoD1UJVWpWNalsagrlMAUM+x9y8CtudnhbRbrbF6KS2cbfVwmRiDBOxKOqNihhFBJbJqiqXqwLNLl+5KAfx8ORQjF/KLxAgpjQPtR/DoRCO947Qa7alEx0JBCUbQcaz20h6KrrG71LvcDw5ju2dV+ozO/SyYClBGzIVWQSPbOSOb4jJmRR+93d/Fx9+8iEQCzqvhJuAHzg6OMBf/PznuH//Pg4PjxEfi8PXY1GAIRbmFsXEzOZz8EdC+PFPf4LFtSWkZ2c03jr0D/14vbOLne2XKnJna4TFyqgXzTRxMnv8ET8Wzy3jx7//E1y8sgGQYNsGCsclvHr6Co/uPcKLZ6/QblHHkIGrmFhtvpgPV25cUvr8/EoSvkkAdSCXa8r5Lherkgp4/nxbhR2zmUMVK+QBn6xoZX14RRbf//Bj3LpzC2NJV8jp4KCBYr6C01wO49EI4tExAdA12sx6DUdkplfyArbSqRmEQzH4BmQwtdHtDPBk65m0oOlgL68sIp1iobm6ZDOqpSL69Q5OXmeQy+Q1N8nUU4Cz5SQKsrkMysWC2JxkuhJMI8DVHfbQ6nUFqhfyBdl0B9i3ER9PYDIxhXAggkF3iEKuhMPDI0zPppGam4I/TFYpMAgOpC3MgxWLYBEsIYBLwJJBxVg4hlgwhvwh70EGVQtXrl/D7Tu3sH5hDb5wQIGH44OM9DSDPh8ePriPb7/+SoXyEmNTmEswIDOGibGkUl0P88eYmI3j4x98iJv/4Lrb0lpAv0aGJnVPq3jyaAuPv32KWrGq71LzmXYhGiB4Oo5mvQ46LQowR8KI+gICIJyzMpCTXqyUsbO/K3u6uLaCscS49lECSiyAxj2HjLkI9XEn4mICs/+piUudXDLJxNqIhFUci4EqFpYjCEU911w+q2tsbm46Ld9iEUWvBgI1qGnP/p1/9O/inXfeUaYEnTx6UsMeAdaaGOsPHtzHk0dPUSiUBTzPqxBVQAxIAni1ehOR8YhAiMXlJeSzp9oHm5WGwFcWC71x7SYmJieRyeYFatTrNTS7TSQmxwW8taXFG9GeR5Beh9OBqxXB88FEclLp/7//hz/THOKeyVR7MuPJLiaT+dG3DxREo40hEMP5oiJ43R4uXb2C85sXMJFIoMssq05fAbmvfvMbPH70BDPpNGbSc3JGqO/NMSZQTbkfOdLhAM7fOIf1zXPOXgx62H7+At8+uIcnT59qL+A+zGAAiygSgCZATaeb7aWcxwQBR8qPUeaqWtGcZPYDA2iczxevXsaVG1extLYkZi3PQLKHGMiOP//mGUrZU3QbTT2z3hsOUaxVVYBv5cIFgdAEaKlX3mWByl4P5Xxe93y+u4NXh68dCWKMzHPaWxbacoG3WqkskgCDJxxj2mCxOotktgfR9fsxOZ3C+PiE5jH3MzJsyQRWnQ4yIklgCDjpEgaIWKAzEggp86TRbeo659cuYG5uXsVg2beZXE4yBgxA2RlQjscQmEymXNAp7EdoKoLJhRRW1pYFhMZnIs7+94DsbhkvnjzH0/tPVHB1OplCOpnSHGCbqu06emN+rF5aw9t3b2NynrquTkakXm8JZGOwhn3KYKWRQjiX2DfVUhX1QkPyQVzj/oBjuTJ4KXkfsTJd3ZD11TUVbbPzOzMaxLh/9RJ/+Zd/jUK2gDgLgrKoUjii4rO0m+n5GVy4egFrF5axtJIEuD/I4wJapR52H+3jT/6Pf4G//ld/rSyF2ak5vP/+R0glU2D2QI2RzMAAc9QIX1tAKBoQs5ssVILeey8OUcoVERz6EPYT/PIYnixsFuijNWwiGg8hOTOOt995G1euXEU4GEMp38DW05c6LzDQdn7tHCKBMBqVmmQtXr7aRub0GL7QALFxyoOR1DNEcBjGGIt+dnw4zdUwNb2ISxeuIj2ZRGIshnIu5+no15S5QukQnp36PsdYo83neYn3YB9OMFsoHBCpgntAlUCzjwB9BYViDpGwH4Mh12xVdrfdaipQE4tG0e02cZJh7YqW9jaCqIszc7h58ybWltdkYziHv/76a9x/+EB2x3wcMmQDLCLHYLknLcj17IASBuA9Jqc0+qckMUYgWRl/3bbqV/D8sLv9UplLfDauH9o7zhn5L4GAgmYXNjYEXjOgSnmt/b09ZUa1W1006x10uvRnnNyCQEbKPsRYMNiTf6A/EE8IdNf51cu8K+ZL6LfJ+GK9mzHJVHUo7yCKRF9gPff+2fkZLC4uCCTm/OXc4f2pQ8/zTDgyLrkOSpMQrKE8hBF1XH2gce0BYqN5msPKqKyXleE0DFLje0xBsEA0IC3o5y+f4JFkVMqS3hj0Gui2qggFhxiLhTDoeRnBJGgQNPUyZh3wReDB2TEC6/Y3wW/tmx4ILGCHBcj0OQcwcy6YXCXP53xNZBJqgTNraehYu5RJMhCY89EBC9EzBqeBULSFBLI4nty8zMekRAfBt2jEMU851lzUPAcz0CmgMEg/2gHWJG6Y/XOkmI7Yu0xBNQDLfDIH8pL44YAo5yu6TE4DWlyRN8cc5XMaYcbOIeafM7vLxnIUkDJA0ohqb77nZDZHQZnR75G5bj6sAClPc9zmKn9zbhiZjv1kxD9jQRoj1dlBFkh8U2DNfEDewz4nYMirK2R9wDGjr2csWQNXzdfgWjKgzUAlA9kE0pEDId14d3a1ZzZ85AxI4z7vYS6GERgxT760J0Wi4Hs8rvnBZ+BnDEQ2X9f8aAMJOd7mH44CffIdPfBaGZGetrb1ic0T4UAstO6xhA1TGg1kmD9swL6BeMYu5fweBUwN+7Jruowb4iFuX+c/YzY7IJrZ+Y45Sn/HAHL+FnDorWu22fx1w0j4vq1PwysMtzMypAGbNkYG4hsJTWvKP5SPShxGmQ6UnGwzy7IlWSLaZsMoeG+2w60rBy7y2WgTDLS3gAOfi685jO0NY5z3ZHtoGwl+GyY2ipEZgG/YlfWDfcaem+taY9T3GN0833oETwNL7VkNyB4dL5v3hvdZcEA2ZyQD3ea1rWW7hmEWo0Ejm6+j897AWZtP9hxmR/j3KMmWr5ttMaxSe5sX7LLxDvpdcMfay9/Gch4Fj+3+/7/16QHddm1bWxa04Nl/FJQftbH8DO3TaHCMZ1uB/F6xW84R60fNTbg94Cwz43/5H/7JcDQ6YobPLsqG8RDCzuEPH8CiX2Z0rfN4KOVrFuHgYjVWJwfKjAT/bwAif4v14slV2OdsAtqCHgXeeB3+0MHh69rAvIq6tjhsQOyztiEaqGcTxiaefY/vmzSCM5ADV/ldGqWVM6PAdkrXkVG2cvlMH9miB8YY5yQYNdz23NZmmzAGOJvWtGOnQkbArmn9zUkgRimLr3lVbNkGXsOxhZ0Ug01MA5s5HjTyctZrZFjUvAOK26QN4JeWpHcNM3Kjz8Dv8332lUlYsD18neMoSQWP+WvyGha55GZKR9QAS0XHPcNsY6PF4Glw8RlMn5njYWPzZs46ZvKofAefg59jW9hu3ts2PZu7Nu8YwddrofDZRsK+N0NkelgE/syYGgNfY+RVYLaNg/fWAvTGfXQdjUbErL0GeI9ugqPGzDSp2Z92ADFjoj5mUSamJvXcPOP9LKJn/eIidW6Dt4ORXc/ubwcuM0SjGykDEfZ8Bkzz+/wuAQX2lW3uo8UanbHyik6ycI83zjb3deAIhs5Ytmw7v2OBA4uCOyPtJBqoBefu3Ue/2/aqrYYxOb2Ano86Rz70QIZaAufWL2IhvYT56QUEegEB0M1SHceHGTnPw54fseA4CqclBKNjiCcnkS9WxTwiE42Mt+rpqaQvQqzSXsrjNHeivgxEfMhmM8hmc0qNpTwECzaxknmpVsXByZGcRqY9J5NTmEvNoFltot9oCQRBp6egxxTZXqmU2EhMCWeVezKno/EYdvd3zyL4FrggO4pAMJmI8WQSgbEQJmem8Nlnn+Lmzes6RFCXkamJTPEulMp49OQxnj596go1sWgJDxW+AJJjk5JuYLo2gS8Wu7t09QI++OhDrF9eABpAMd/E6+1dMSN3X77SwYQHFoJYlWIB2Wxe2r2L5xbx2e98H9/74fdAKe5Gtac2dmtdVE4r2H68jW++uo9SvqJ0M0rmEDgPTARw9a0rAo5T84SHASqqlIrUqi8IuCNzmzInB6/3cHiwp2JS1HOkNiRBtVq9geR0Cj/4rR9i+dwaxuNRMPPu+CAL1mU6PjhE8SSLfqeD6WRC4HPhNCOWLSUCNq9elCzF9MwcxuMJtFsdVKptbD15judbL9BtdATUz0ylEPX7UcydoMesofwpTo6yAjDJ0CKQTfkGgnQDOlLdjvqIbDKNSygkQKRBYDHutObpRBNUlRNJG0oWgS8iACsWiKFeauI0V/CCZX3U2jUEYwFMz6UwtzyLYCwGBgNSC2nMLs6KlUqgLRoeV6Bh79kOHt1/hP1XewJclaa/Oo+ezyua2nZaoMVKAc+eP5Zectgfgq/tR2AQxkx8TnOYa7HcqCC5MIm7H9/GBz/8QJq33VJTBfUYtKmUmHZ+hIPdI9SKdQx6A2RPcm6v7w8wnZ7SmqHdoNNHICIWZOrz0AMkqZcXlz3P5rLSdt64dFHOO5mMLAhKfWYdrPoDMbqi0YgAJTq/CiJ7B7I4izAGAphKJQVIF0sFaXe2uw1EYxHMUld0aUlsVtocShKwCB91VwlAv//BR64uw5BnnoACwMpComZ4ixIqGTHXGcgiOJeemhTLmeuTBcKol8kiU1dvvoUPPv5I7FDuz88ebeHZ46fYe/Ua06k0bt2+KyCJrF+m1ktbvVXR8xLIDoedE04GswLIkTHNt1w2LwmMm7ff1vUJgktfddATCE6QhuuFuty0p7Z3EpDgXCMDj1Ill65fR0JFwAIChPudnoJVL56+EHg8GZ8U8ExmKMeR+6Bdb3p+GlfvXsHK+WXMLy7Kyc0fHuCrr77C559/jnv37mE6lXLyH2EnIVKp1DwJto7WydR4EjOptIJItH0tsjNJpQ740e53pO1Mu8S+ZEAhRBZSJCxZhMxBBvndHIbtHqIEU/wuO4eSRFUWqSWIEY+r+OmlK5eVNca0in6ziZPdXZSrVVQJ5lGGolEV4E+wJhojo5sZQQUc7r/WNddXV3Dnzh0szS/oLPj0yRO82H6F/pA6puw351LMTs8L7IrHWW+jqoJ5DHrw2SPhoPYUgkDU2qWmMIPVHP/0VNqxfkMuKM49N3uaVxFLSgkEQs75oOTMXHpWASrakvT6vGQBUjMpzK8sYHo6pf1IRWozp8jsZ/DN59/gaPcAg3Yf89NzSCYSCigMgkAwPYb1axfx9t1bSC6EXOCQOo6NofT8v/nqHjIHJwpgSS+QmTceuYJnAeqk08knW5mB2HDMZajZOYtBGc7bjY0LAukmkjF0GchpNKU3njk+wq/+9m+VIUNpE55nCG6QycRABANvDFBeuLqBycWwAPI+naJhH61qC5XDFn71i8/xf/+ff4LT3CmCgxCuXbuBCxsXkJqekV59MBxUYJWBt8RUTEQzFjbMnZzi4TdbKibLKefrD9CsOR+Ge/hp7RTdQBfvf3YXb929gguXNpGiTFVjgNxhGY8fPMfRUQaDrg+xUASxYBSDdlfPlStkdUYYhAdYXJtHenZW54CofxzNShsvt3bwmy8eYHX5Eq5evoH1xUVEgyGdNygtRekVznE1jLbS10eIRIVI0J1rSXAIAuPpSQz8A2VvkLXrC/oxt5DWHl0o5dFuca/LInN8iGajgnatgV63o4AsC9rtvn6BXqeBZHxSElJk6K8sLWF1aU37E2U+9g4PJM1Dm8dzq4JZM9M6fxCyMokXAAAgAElEQVRc51zlHi0Awu/IFAQAWdzYsdiTuHjxgoqE0haw7k0hl8W3DIq/dsEcAyd5tuI5kAQOFofdWD8n1jkB8kgw7Nm+rAJd3HPqjQ6P4Bj6HLBD8JnfjycTyooy8gulbcKB4BnTlran0+nD1w+pfgjP+Qx+cr3VmixyXRfAyfawz7nGKU9DO8vXeJaizE9sLI6pVFr1AJZXVySnJiBHpK6aMhlYm4HECz77wsKS5M0YKGWAYedgFz1fD9Mzk7Kj1HTv+doCob99dF8B8la7hiGL+rUrCPn7iEVZrNE589GYO0fYuZ3grZG3+Jr5m7RN0tnvuywRdwYngaWt8eA+Iwak/PyB9hzz6QR2eMWCSbhzZBifzpjcCxzI5tpAwIJZjXxeAx4cwOQBwT6nucr5qusMHMGC2UXOF2fWnStUKn8w5ElleAA0mdQOBGPWEFnhyqc8yyg2YOesOJfHAOQebv3hQCDHHCf2aICIgbMGWsvPDjk2pwE/5nvZawakmJ/M5xz9MYKRAUYKtHhazgId206T2Z2JXL0iwyIcgOc06/9NoLY+7/nJbDPH1QiD5geeMSxHClLyOQ2oNryH97K2Cm+gLBq5IB6B0IhHIlgwy7flyFrMQPtu+0YBY57TDBPSuu52z4hsAuh8Djzjv1Fg3TLBDd8xHMdwIQPCjDw1ugb4mb4H1HFvUvDDm08G5hvoaQG00TE2ANrwLn6WNtfaonHz2K08dxqoS9s4ilEYzsJnYWDK1pOBi/zd7zmpDAPbDSA0sNTmkvWR3dvaa23i+zYHrf8NAxsdHwOyOQ7Wh6PAu+EDfD5TP+C4MBhnYK1b567YHINatIdcT4aP2FiNgugGUPN7IqT5fDpfsx6GYR8KHHha3vZ89jfbYONhgRHNf7jMFQsynNlBT2GAfxuuYGNoa9EwttHgibNtb9jHZj+tLw3P4XeNtMrXrE2j7HID4keBaBtn+7zN+1Fb/d1gggHJwiM9AqyNt0+Z/a7N1kbD4UzZwZ5vdO3Y/Pr7NvpNsUqbQ/TVR783Gixwbe6eZUDo/p6kE+vqOFvp1r/ZVAY8LQCqwN4//2f/xZCLkhswP2Rp+PYhHpytAJ0xKrnojXrOixsN3kDG0cXujKg7nRvIaUxMe53XsElkRtAAQj6wvWYGjJ3HexJ0NVB2FFg2sNEMvU0AmzCW1mNG28A4a7+BuzJWAQeg8R8BaFs8/IyKAHkRB+sbA0w5OHyf97bOHwVzDdCziUSnxiQwTD6Bn+dB8rubj21QvMfC7Iz6gs/Ma7DfbOysb0bHzXSWDJwlM0lMn1pNi5jfNX0l/h5NuzGQn/cQK0v6Py5SyXvZ4jSDakC5i4C5jYfPTZCdn9XmxyI8XiSPz2PyDzxoWDSP1x9lBtv8c0EFx+C2+WOGyBjFZuz5fT4zn09sLU9WhCcQ3tfYF2wXn49zS9qbpmfNwnQe88vmuwBSUi29H17HxsoW3ejmahsB22iMfjv0yLn3jIh9xwyuGVUDoPm6XT8RT6q97Y6TnzFZD0tpNiCdhy1js9v1zLibwbO1bAC2RcctimubnVin3vhTD5RMO75n69o2fDfvXYoTDzSjGzv/r4JJfhdBtgCUpb6xL9yYOjCfALQyDrzie2ZXqMvabHcxkWBBoBR8gTH0BkzLn8SF81cwPz2PeDSBTr0njV0WnDvaO5b0QAhhBH1RgSLJyWnE4gkVj+n1hohHJ8RGI1uZdNpOrYadVy9wuL+DaDQk8IvFgIqFstKCQyHn5DKduVir4MXrHbEgFxaWcWHzEi5tXFTxsUDPHTpPD08EjPIAqSKWCno0HRDVqqMz6AvMrtRrCMfCct6dfnhHertkahVLpxgGgHAsoCJAs7MzSuvkNagLydRufzCsKH+r3ZXzk0gkkUpOC4gmC3P35S6ebz1DJneCk9wJLl25iJ/+9KcCW1gEcP/1gSQdyPqkZmcwyIMAgbi+IuME78ncXjm3hN/72U+xeeWi2i2N94EP9UoTgUEQxdOyJBrIkqWz2my0kEhNYmF1CXOLM3j/w/cwvRlAtwwcnhRxnMmKucnPE/TmvkQblTne131ZkT6ZTGA6Nau1RHYdU+0Xl5eRSsVRLLZUpKjOonCvD5HZP0SjUkYk4EOjXkWzVkW908DEzBR+5/d/jNvv30ZkAmj3gWKphU5zgEKugucPXuDV1ivsPtvBdGISH929i2a9gm6ngUz2BPmTUz0rJQY4Trt7r+U8D1jchEykbkfBLdMErBFk67YwnohLF5L2lRrXBNNZLIkFsQ529tEoNxEcBpGIJBHwhTFJBpffj2wxo/kxNTuJpbVFhLkW41GsX1rH5rULSM5NIjZOthDQrHTQqbXEgNx+/FzgJe1bjJkaTOUmkDHoo9PvIF/IqggfAR46591qF5FhFNHhGAIIKSWcmqqJmThWLizjvc/uYiI5gUL2FDvbO9h99Vr6xv1WT6yYXnsoTWRmaDBYQGdVBZKoUTkYYGV1SfvB6UkWxVxe4BjZzOORMckeVGoVxMfjTj5lcwOFCufEiUA5Anqc08yk4LVbnQ4mJuLqS6a40z6zsCcLTyozaNBFtVbBcfZYship1CSW11ad9rLmM2QDCEBnMjnZSRZuU40FpQ67jCYCGHJcfe5MUCwUNDcX5uYwNZFQui61jBmUJSOPDM6ZhUXcvPWWNweCKGbzKoRHcI9g181bd5w+dCSMga+vtUv5lifUAM0do40WomDxMR7WE5hNW7ZJTjYjPTereUOmd3x8QpqqXJu7OzvIZ7K6rxyoptMDlJY+GdC9vjI0Vs9vYDo964oL8pxTb0r2oVqsun3aH3KZX156KG01z0HcMwjIXbi1KQmd+eVFIBwEmh3svnypgNcXX3whENxlXjnJEwKjHBPVDShXNN6Lc/OYSCbEstcB1+ekRwiwknHHIqjMspAWP4ESpo33u6ieVhHshxEa+jHBwPb0tM5jzCzIkyXebmNqdg7Xbr4lIFssHjLuWeCUBTPzebGA2wINqNffEvsnFnMaq5VKWQEPMr7v3nkbn376KVYWl7Ruvv7NNwLZK5RVCoURCTLoE8H87NKZ/BUBu62tRyiVC06WLJmAJFg6HX2WxTkph8Jn5TlsYtydi3h9ssEZWIlMRLF2bt2l6AeD0rulDjSlNPYPDlTkcWZxFqvrK5hbngdrYnBNd9ucB0NlQGw9fIbccVZ67jOpGbG4Tw6P4I8FkVhIYXFjFRcun0diOqHsG/YFx5yyC9/ee4CjvX3ZJQqKcd648x7nzzhi43Gsrq/h+vXrAv1YrJesbQamVVC71hQDnhIlCkTEJxzzu9HAUeZIRf5KpSKCvpDkYKhxzjNDpVKVzWdWwMbFDVy/fRmzawmB4+Uq2cEVMZdbpT72Xu7hF3/2c5zmSoiGo+pHZoAw44SgIGWtKMezen4FySk/fGGg3QTymRKe3H+Onee7GHQ7GFDuhgHWYADlegONfgML5xfw2Y++h0vX1xGeoNYtCzAC2YMKXjzZRi6Tw8n+MTKHJwrm8hzJfbzVa2FyJoErty/hwpVLmJmfw9RUCr5+AOV8Fa+3D/HF332NbtuP8yvnsbm6rrnZrFQkT0LJLGpKh8diGAaG6PmGTp5r6NLsuaZCY2EEYkGB076gT4HrsYkxLK7OyzY2mlXkMofI5zM42t9DtXwq+alalWcfMsaGyGUPUa+WNZ/isTEnMRMKKxOH803F0vsuSHlaLKhYJQN3Vy9fxtzCgtYl2/pqmxJfHMeIgFxmGHIukEnJtc0CpWRA87tkT1NHn5kWz59su7OC5+fwngygMmOAP7PpGTGgOYdog6gbTT+HZ5bd3T2XldHtSwqQeyjtoSQ3pqaUUfTNN9/oHDHgmW4srnVHG0hgzO9jAd42JpNTSM9M49z58zpHcO0dHx9qL+d+SFDRGKM8905OJTERGxfIFZ+cxtLaOuaXFjXH0nNOq57zpJErST/7/jf3VJyWmRKrK+vKjBQ5pNfSWakX6AucP3dxHbFEDP7IEKelHL78+nPsH71GtXaKINnBvaaY0OHgUKY2FHSFMc1fcICuS8keBZJo9/kZsQkl4+PIYJwj7RazesmAJKHIncUJ6UaCLlPYQDMGhZSWLzIx2YEupd8yg7sek5OBALImCczxfSO4OHYzi5I6X5FSMiLy9BxTngC05Fn8jgnIAL6ewWNsc582UIrPxww+2hEyptk2veYBMc6f9EBjT594FIA2QMfth2+KmJlfZfcRoOKxY4dDdz3z7wzIM5/vu36caTwbFmJgFP8WOW3My3r1AGjuvf8mMJEMQwM7JXPjEZzsOgZAm9/P37StHGMLFI4CdAaW8Qz2XRKg4SEiKnla3HzNCGB8RsvIZSaS8BSvCKL5tgZcnYFuXQcq8m8jU40yvIOeJrD5s4b1GKhrfWJAmZGzzFceBSb/3vidyUM4MJHX4Y9hRwb4ca+0a9r7o4AtXzPA1QBLayvfo3SFgXLm9xq4Z/fgGhnFBtyacm3ptAeyBZZFYHiF9bXNRSNt8Z6G3Rg+MAqoGl5muJKB+qO+t60T+z2KTwkLoR6+h48YqCzJH086wwikDqB2xRpHCaNuDjhW/Nk89QIrvJ7NddpSyhwJSPbeN5CY1+A/fp7t4/9tLBzu4/AmymbZ/Dbg2MbDno/3YRsNl7I5yusJBPUCIKN2k99VIGPkfRvX0bbaurM+G8VU+HmOrbHHDXy3tcG/bR6bjR4NNPAZrQ/M9li/WNt5zrO1Ibs6UiSTz2v3MszHcCab47Y2+LrhhaPtIhFgFHeyeWV9zT1jFD8iUUdzFm8yI/hZK55J30m20CuE7Puf/uk/FgBtKXOcVDQQNpH5ngGABuwa+5WNZ+PONinPqBkIaGDmKBDK74hZ5ElmWOTPACebBGaAeH0+oAGBFnkYZTxz0vJ6nGj8zY43sNs62gBP3sckJmwiWuTFJgjvzWuxndTYtslhukn2fFaY0ABQWwh00HgtOpZKORuZaGyXgdhsk01cHtZNs9gATk26kFfd2IvgmS4QD200bJPxCQFYHFSOj0U97Bn5mtNApvaxK3pngK+LQsW1QfDevKaBxsbw5nsG9PM1W9TGtGbRMx4ITVLCtH34zKNaMzZXRhcAn5MMb9tU2S/sE/YbD4r8rB1geD2LFFukx0WDfHp+jpH1ofXvKHBvBwYzZry3xs0r2qcCcp50io2nBR60Nnz+s741oJ39yBSt0U3RNjhe47tRyVH2tW06dqg42xC9ucL2sY9tLtsGaobRghChoEtn4II3UJfts03e1hUPRNYfo0aHfcx5zh8BLn6/HEVe09gNNnY2FvwM7yF2OFPzyCD0Aii8Fu/zpt1edWWPAT26ufP7ZBja2PC3bcx2Tx56na61Y3aTXWHrRuu110e7xeJlTDmLIxRNIhSOIzExg5WldSzNrAj0aFfaGHaGTve2UBKQ228PMewHUCnXkJqeVUo7OV7BQEQs0PHwGHwE0CtlMZNe777E3u42eBjl4Z3aegR4ydRiYbTIeAxTsykxXPPlivTx3nn3fbG/1hZXpYMr5nOrjecPH+PBvfvSgyWAJQmYdkNayixEQ+AZrFIcCmJ6fhYXL12Sg8VUb2rkkZFGHUgWIyqW8wKLyDAtFE7xYndbAB1ZwamZtEC8y1dv4OLlS5JToG0IDB3LKHt0gi8//wKvtl/gm2++QjIZx4cffoiVlTU5bqwuz2JIZBLQzhIkpI4i5w2Zlpwn1UZNzu/d994RCEvtaTqtZMlMjFN3MYZOkwePjuQMyL4rlcr6bmIypfX+1u2bWDm3gONsFs9fPXfyFMWigEHq/PGzZPr2em2Bp7V6yQU2BwGlcZKltLK6iitXrskBZXp1v9vH/otdAd+UPomQVVmvodWsSS6g2Kjg4s0r+J0//AlWr82pEn2jB1SqTTQbPdQLLbx6+Bpb97bwtz//leQi/ujf//cwNzOFaqOESqlwZjfZzwQRna3sS/uzkMmh06jL2R2qIEtQrFU+T9MD2Nh3BKP/6I/+SEX7itlT3PvyPp58+xTZ/Rz8vaDYketLawpCsMDbHkH4kE/Md86PeDqJS7cv4/zlZQSoekQHmEzBCrVgmyhlCzjeOUTmMIMXW2S8UTppXAAXdXaDsSA6vo4AKF6Tqcro+jFoDlA7qaFb6yF3lHVZUCEKNw9x/c41FSHMneSw+2pXgQpqa3LdyMn3iknRZghc9Q/F+EpMJXB+8xzuvveu7EQpX8L9r77G1rdPJCsTQUj9TEeZ311aWRYwcFopIF8qolBiwamiNNKTqSmxzMg0JaOeDFr+UAf28rWrmlecR0yrpuNLUJvMYoKRm5c2xXQmwMr7lIoVMdWKeSc7RXCaoDtBStob6ovTHpP5ZmAEo/+cg2S4E7zh4YtrimCd2GZ0XsJBgS60bToANyjnk1ChQqbfMkDF+SqG7HgM44lxvN7fxa+/+hwHuX1JTYxHWFSVoEFI+vFsB+V0uD64lrn/iSU4PS1pGLaJQDj7kLaa7aNus0vxc2wj3S86htj4hMB4riGuy2LRadASsNG5Z+BS+sa8uhpkrDW4fgBJY9y+ewsTqXHdQ9IVlL8oFp1G8MEB/vJf/dzbN/0CkSgvw/5m0JJ9wPnC/YbPwT1KwfOAX9kg5UpFqelcMxxvH9PbGZikbaFGZ2eAmJ+yOSyGFBA7mXaCwG+hXFYRz8WlFVy7cRP+YMiln0u/OYzKaRFHx4fIlU/FLqbkCYtF0qb7gu4s0Ok2vX2tjg/eu4t33r4j7XIy4B/cf4itrS3s7O5rns2k5nWGnp2eVd+xDduvXuD13kuBbdzr0tMpra1eq6u06YnEpPSYCegQoDd2FhmYZL8zs+TOO+/g7ofvKr2fbSqellRMlsz7Z89e4NX2S0k/Xbx2CRcuXxALlvrIlBxjn2QOsspgYcYP51ssGNHzk60fmxhDNDWB9GIai6uLSEwmkJxKoDtgceYCth5vYXvrOU6zp8pmIDBJrfhy2ZElQrEoFlZX8Mln38dnn30im8Oa3dyvKV/16NEj5DN5rTPOTzfGQzFMyVJnQAiBHm7cvIlza+cVQCErl1I3+XwT+/sHePTgAdKz07h67TKW1+Zd8dvMMUqVAsrMBirUcJopKCBANt7a2jkFV7m/jI2PY319XfaVRRoXlheRTLKODVBrdFA8raCQKUmmpFouOfbnYKgxKdQriKcn8c4n7+Da25cxvRgBlXhIzWwUgcOdU2WV5I9OFFSi3vfh/pHWDMcjPB7F4toc7n76Pi5fvyjwMTlF4X2Acb5yro6H97ZwuJNBOp7GPIsiRsfQrlax/fy55OnIMB5LxtGjRK7fh6mZaTS7zoEnoE3N4OawLaCa9TXIgieDdywe1X4YDPrEbuZ+t7f7Cns72zg+PECtVBTAyH/dDjNsMlrzzA7gXsUAOVE9SX/AgW5cf7QD47Gogq13bt9W1gMDNi9fvtRcYSYVZXxkWyJRgeVkJLMAMJn5tDOL87PKWuPZ7enjx3jyeEv2ghJJBvCIRBF1OpTjsTGsrq5jdjotRjPPSQwIUb6DEhiysz6/9sarN64p0MFgHOtpZE6y+PLLL/Ho0ROdB6hPnk5Oi2VPoJZ8LQLQc/NkZk/j8tUrkvrg2Wvv4LUkaArlgtadAxhpTwmURgRmB6JhpGYWsH5hQ3vK7NwcYvEY4/Pqy1z2BK9evFKwsZg/lc2cTLl1LIZpyIeJVAKJdALL6ytYXJnTXkzpF7LXHz79Fo+ePMD+wUu061X0+w0MenVEwz5EQtTxp86zA28MoLGSUAZkGPBwBua0HfuQPwrgqiBlB5Ewz/MO4BSnuOfS7B0oTMayK7bG4JDqtxCAZp0QL+OVhcB5XbLJBTypoKPLknT+msdc7nn6s54UhWQ9mH3rgZsm+0GWvnwdDzBnjYVRoIsAP+cnZVNGASQDB1WkkNf1mJMct1E/xoAfa5f5+AbqnQFBZ8CMA6oMCLQ+5POPMprNvzUA2vxNGwden9eYiLuMIO7RBsrxu5wbRoJyeMIbANqycc33Uxvot3okN/PrtG6IXYwUBzSA0IAj1Sfy/Dj2mRHNDCg2ANrawuekzTd8gEFg+W0tG9+/z9L+LgBtZw72FdtvEhthLwAgX7rr5DBsHxwFeg1DMvyBzzoKONrrBqTRkXRtcECoAbsGuhswSz/JQE4bewNhDWg1wNPARbbFvsN928aU1+R4j0p5Wv/Z+mObXO0Pzkc/6jVXW8twNLbTCH2j4OHovGM7+I/t0JrzModHWdoGkrJtNqdGbYLNR5HoLPDvMVUV+PHkagzEZCFhAzcNs3Lfc6QBA7HVGQLtnfSozWnDQwxrsz6TL+oVsrNrGMhqfWF4Dt8fxX4Y5KINNzzL7m0A9GhQYxTkHsXf7Hr8rs0Nw21sPpp9NeyC7RvFCt3zuiCf/bOxoz/Iext29sYeesE+D+g2vJXft3ltNl1+7khBROsfYaQNBzLzezaO9r6B1vb6aPvsHmYzHPbiQH6zFQ5zcrJF9ow2b94ERt5k3wgA9xjQAw9vsoCX6mIxO4eFnbTQXEDP99/9l//J0EBDK6ZGMIkTzxiT/LwZIDbOHpC/R9Fva5xFOCwKZ5EQYxjzfpzEjsL/xoAb4GiRB/ttjF5OVl7LtIi/G/kx8O+7YCM/Z6koBnjzbxppM4YWpeN3RwFtFrmy1AO234yFAbq8jkVXeA1j3trCtXvY5LbBNeNvETwCksYQtufSBuLpZtmGZ5pHBAtV5KXfk7Ns2s8GmppRMnCZz8TP0Ak0WQynae2ej5ODB0GLeLEvVaSJrJti8UyTyiI+FkSQ5pm3gbmiM66oIe/PNtohhvcwo2h9KKPcbcmB4//5eV5LOtHjLDblWLC2OX13IbrolGP9cm5YO+g8sR+M6cz7cpw473gNK5anwIm3OVm1Y4sisZ95Ta4FGWMPELE5ZsaOkXoDJEYNkW0YZhzZVoFoXvqbjQs/Z/c6Aym8FBUdBj0JEvajLWYLwuiA1vOquErHzaW78nPWJtuYLTXM5pG1VU4FmcUhskFc4Uf2G69ja4Gf4diyDWyrGTvej2ATx4v9rWrnHnDO+/M1sk3YXrI+9Hs4PJPrMDa+HSbcGnSBJLMldjDiZqMDW989p8vA8KHdIVuObhJTsxlgSSEancRkfBYL8yuYnZqXhEK/PdDvYr4sZ5rFEGu1FjrtoWQQJqfSclAY0Q4Fo+i3+9JpbleaKLMQXDaD4719FfdhoUFqQJNZOZ5IqjDfo0cPkCvlMZmeFrM1kU7j8pVr2Lx4WezMWDiKbrONfr2FZqWGZw8f49XWFhrFMs6trYsVd5I9kSZoq9NEo9MGIn45ntQwpRTB3BxTrGdcJkaTUjdM98/iwYNvpEuanIw7rd7MoeQH5pYXEIhFcfHqFfzoxz9Fem4C9C2bdR6g+ipkOOh08Zt//Tm2Hj3EvW++VhG1t+/cwvhYHJl8HsFQRHICdRacCYcxm3aV7kO+gJ7ZbANT6TY2zgvoqzbqYva1+wPMzi0iNTMrfVB+n4UIudYO9/ekP8wCb1OJFOYWZxGOhVCtFVGultEdukJCZLw2mk2k59JIzRJQn0IgTL3Ygp45t5+Vs2yHsQsbm5hKTKq4AnVQT49Z/OtQDuHy3JwKgFG6pXh6Kp3uj370fXzvR59iZnMCYBzGD1TqwGm2itxBAUfPMth/doQnXz4S4+7tt27i2vWLaPfq6HQbntQPC6d1pKWr4BmLh/Q6ONw/wM6LbTGvWUiSmy/ZYVxf1LrNFE5Q7NTFnP/jP/5jpBYSanM3P8S3XzzAvS/u4fm3zzGdnMHq4rLYl2LnESzpd9D3D6RzO72YxuW3L2P+3CyGUSA0AQTGgF4DKJ9W0Sk3kDvI4eDVa3z7mwdoVOpiKTVaddT7DQTHQ5hcmsbt99/G5rVNl9nTDeBo9wj5VzlUj8vY295FpVgR8H+cP8bK5pKKRpLRx1RoAjgs5kiHkc9pezfBvWAsgmKtpNoFiytL+A//4/8Iy6vLCjYxIMQCb99+eQ/ffP4ljl7uYpx60ZFxsd0411bPraPRa6HeaQl8zhZPJdlw8fIFOct2YKStfvnilezZxvoGUum07DdlUbi/ksFNiYDrN6/j7vvvCbQgx4o2KZ/N4fnTLezt7iNENlY4ItCCICqvPze/qOsWyhUUSyW3z01PCoBhFlBgGJC9IPubOspisZZKmgssZMV9l6nmBCPZT21qHQ9cAJigB20bwXnqjR7nsvj63lc4yZ9oHSWmJgXiky1mIB6zE3iP6ekp6bmynwhkn2YzAg9l98mgGAKrq6sqWkctdWrWk03GewbCEYHQZEAzw4SfKRRK0nXX9z3HhP/nvNahmoEFIoQA1jfWcefdd6TPTHCTLEnuH9wHyKKmnSLwTRCf16V9Z6q/A/Lr6p9QgPrCjp3MPcidOfyyK3yffUzwo9aqCXgm4MIik5RVobb5sO9XAUiuqdWVFWXIUL6gUCgqO2VpxQWlgj7n8PEeZAAzoEb2bbNP7ecI5hZmkZxKotUnENZUgKhUPhXrk2ng169excLcvA7YHMfHjx4pg6Vcbej+yXjK2cfpWfUTn5kSSodHrxWQWlpaUACRqAylmAj2N5stSXjQxnJuiSAwMa4gZLFcUADy93/2B/jgh5+pMKvzDpy2fqvawdH+ER5+fV8MVGZBLK0tIxR1YJGCYM2WdJbzxznZyKmJSaXcMw1f+zs1tfttsavnlxZULJBzkPt9PlfAi2fP8OrFDsqFkpiA1CHnOOdPc8o6ICA6NT+HH/z2b+HTH35PwJvUdAABb2S4MuDFcwz7js/Ga1PfWhrSrRouXtvAD3/nhzh3YdV9kZryrB1w2lTGzcHrfTCdk/r6DI5mc0c4ONhXFgnXhIItzbZ0/mfSszh3jgVcGQisar5R25JjrgDt9LSemz/VWhmVIosChyVTw+KBDKxwHFjAMlcuYyBkOSAAACAASURBVHZtER//4CMsb85jjNrTKjwGVAt97G4fIbN/jNzBAdrVuqSGKN/D8wqzPGYX5/DWu7dw+a3LkpBh1kk8wXRQoJQDaqU2Xj15hcxuDpPhuGotUMaj02jKDvEsTOkKP9ObyTiNRTCzvKDMKO410zNOXiSaHBcLmXOYGtCdThvBCM+7IYxPRBFlrcwA2d457LzYwrMnT7D/egcBZhaMxRBnxlY2j+OjI5Ryp05HfeCcUYEnnrwBDYkDTxLKtrpx/apsCAEUapWz8OzRwSEataaXvu+Y/QzCu5oSLoNjJs3i5BFJHxG4fr27L5tu5zw6qvwcGbFyyn1+nUUoG6MilxNu/I72D6TDTDvBdty+fRs3b9+UDaQUFm02bRBrR9y/963GJxqdEAAdnyCT3mkKMzOMATDanY0Lm/qtPSafcUVAMyeaTw5UJzjIQKDLJKEtml9dxbkLF2QfGcDhj4g8LFJeKaOQK0hHvV4lgNyXxJeIWRPjiLAo92QMK+eWFcyNTkYla8V1VOc+mz3C9s4zfPvgGxy+3kazUQaGTcQizNgUdKDMu1FggRJedsY3cIr7xBkhpuv8FZ7NyV4bG+c5mrIezAwdE/Oc9p3AJz/HvcKAF3fu9xhuTP3mGa/b8a7XoQ6KmM/Of3UgN8+jdjYTuMLSq2LqOeCMxQ3li3jynuxbvd53wCz3JI4T+4xrlzIsBgQKCBq+wSPsHOAIQR570QOGeAcDyswPUfs8v0rkAC+V3q5jII180L4L5hpIY36gAWwGStm16W+Z3yqg5TvglJGRWN5xFPcwco2BnJTgMJ/UvmPtFjA0cH3DvXqUWGY4gfnMo6Cc+X5qs8eaNIIXryFMI+TWH/8eBbQMQOTewXFmxgh/RolFBuppzjHg6pG8+PoZ8cvLaiYAbfPVfFUD7AxLsXuyn+w+1gcGOH8XgObcZLu5Tkf9cmsL+1mExcAbnfCzZ/PmmwNHnRSJjZEBv/zN9cE924Bu+xyvY6Cd/VZAu+MKnBrZUwBi0zF8R+eItZHv83tG9jMg1Pxyw9msnXZfA48NJDcA+ru4Ha9nErlsuwHtBlzyuXhO4+dIhOR1bKxG8Q1bjzYG9hmbj7qeJ9Xy9z7jc0TP0c/b+Nra4X0MWLe+tzHR/Oi+mZ+2NoWLeOxl61cj3/G6o9iI4TEGlttYCCz1ZGts7RreadgEP6s14OnM271svvGeNiZ2f/usXdPmsfa6ESDZxsOCTaOgswUC+BprVRkYbO1yuJhbn6Pts35+EyRzRAve260Vt5fwfZs7stmyX28KzJpd4G/uE9Zu2S7WtiIxkOdMD5h37fCkQjxJnrN58N//V//p0AzDKABtgKWBvmagrENskhojd3TSGlPYOpULyDrHgF4aSDMeFo3i50ejgfagBuLyQUwqxCJovO7ohstJaeC20zh2g2DgozGE2SYeGtgGA7QNTB6NMAb9DrxkP1jkyRacLXwOHNttaRRmAGxBmBHigLhBc9Fl6x9bZHzdwHaLTJHJYAaL37EfA+/7HScCzmcmE4rXtEJw/G2Lxu7HAxYLa7DP6CDyoG7AKA9OvK6B4gZMWuST7eP/LWDBNjId2kAXHgbp/HKMeNi3wxj/NsfZFqAckGpVADsBD7ZBIAHZVmNjYj6wjWa07fBgQL6NO9mo7F9eg0wb9iXZIzx8mlNroLokH4LBs6KSMvAeq1v6nl4KF+eLyZDwNUmUlB2rna/bxqjxCjsGnR2y+NsidTYPeT2214ydLViTPbHxGzUgo5uxaXiz7fxnxlUbks8dpKkBzR/2s8njnIFAEtO3YhxuDvJe7B+ON/9vAQU6/Xwe/m3XkkOaz59JtJih1RgM32iH8X5sqzEC3PO5qD4ZfDpQeuA62zoamWWfuOigA6ht3hrDghFVtpcAtLWXheyYwlSRbiPZtLMYn2CqZhTxiTQW51YxOT6lokpMfS4XazjaP5RuVCqVVvEbfncikcTszIIA6HDIR3IsmpW+NHQ7tQZqhQIK2Rwyh/s4zZwozV1pyq2GwCFq1D56+kismYnJJJbWVrFOJ+3222ICjY3HSa5FvVRHrVCSw/ryGdlPr1HN5pRmqgBQqSBAgOBKe9ARwyyanMDNt+9gbmkZM7NzmuME/Kg/TMAnd/IaL7a35JAlkhMC5gj2UXuRBdDmVlYwv7KED7/3IcIk5wwcwFoptJ2j2e3i+aMn2HrwAE8fPkBgCHz84UdyxCqNJgq1Gk7LLLwYkKzB+bV1xMaiKipHEObXv/o7VIolVMpFrK0sIRoMo1Qpwx+OqLDj+NQU5laWkZ6fw8raKpYXlzDs97C7/Qovt16KZdxt9gUoUDsxHh8Ti4/F+sYnE2Ij5cunAi6n5qYxs5SWt0IpBTqIe88cw5nrl8xsFp+iDidBxGqhonEnE5pA2NLcvLRc67WS2IvUU/6tn/0Et96/jdnzs04DdRwgKTFz3MDe9hEOnp6gdFzFoDJQqvXRwR42z68jOk6mUFfAUnQ8pgALdSBXVlacDR/0kTk5wbdffYPM4RFyx0di2HKc6TBzfdU6DTw/2UV6aRb/9J/815haYyE3AAXg0a+f4zd/9xu8fr6HiUhcGuKpyWmBZ1w3xSqd5Cy6viHSyzO4fOsqli4sIcA08Sidw74AlWq+jFqhguzeMYonBew8e4lapQnyQduDLuq9Kir9BjbfuoSf/Qf/EJfe2kCADGoywQ96AqCPnx9i59ELZMm6LRTw/OUWYomodHXT07OSmyATmYXNOCct3YogOXV7WSSLQYlBwCeW5n/2n/9jTC6NO71Z+tQ14GTnRAD0F3/5SxROskhEJwSU0V6QXe6LBFQos8Gis+0mxuNxvHX7ltjUzMIJBgKy+X/2//y5WM/UVqcud7PdFhuXzGn+bF7cwG//+Ee4dueGuz89X5rO6kCsza1Hj6XtTIYs98OTo4xSfQlAk3HNjBkWLCT76/zmefRBeZuGbEWYKd2lGsrFsmQ2eF867FPpKWyeOy9wiFrDlOiQXFbXZQksLywKbKJkB5+1Uq1i5/Ur6b9zHc8tLghYYVCJTgfZzwTG+XP+nNNqpZ3kZzgOZqsJcpKxSh1V/rCYaL3awExqGivLywLaxhIElkPaR7g/kr3tUtYd28TOIdz3zg6+zMwgMD6ZwHvvvYeNC+cFWucLp56Nb6l9PFdNJa2ocl1AFYFQAky8FvdVagAyEDCVTGrPZ/o9Cz3yszxPiKUXDCBbyAkM5hz4/9h6rx7NsitLbH3e24gvvLcZEemrsirLs5pscprqHkgDARJGkH6EoFcBkqAnATMaQdCLBA00Qj/rQYMZslvNYpFsujKZWZU+Mrz7vPdeWPvcHXlJTACJiIy4373nHrPP2WuvvXY0FpMsAgJ+1Jmn5ALtFYEkOpwEn/OZggSZ5meWsLmxgVg0KWCK0+OVIn7sx3wxh3avjthkVBjxcwtzcPqoXdsROaKj4wOcnp8K6BhigHswFECfwWjaW4LqsWhc5Asob8OvmSlKJQXEBhLgPj4/wvR0Cp98+pEAd5RHIYDN4mv7r49QYKbGiKm8ftErl/oYGKJYK0uK/49/+mM8/Onn5thXG6LbGkg6f63WlIK6mfNLvHz+VPTsnT6KJztELzsUNZrjPLfQpixMz2Pnxg15PucIbRSBZBbq4xnM5/eLni8lMsw5wyvM5xfPXqDbpmawAflZkPHq6lICYLOLC3CFw6Kx/elnnxkig8OQVVi0dv/1a5HnKeYLYu947uS4s+gtv1w+N+59cBeffv4pZhenDHO0C7QrYwn+kD0tmvJn5xgxk8JrpBsuL89Rb9cRCAUQiAQRnUhIlsH21g6SkxNyPsrnC7i8SAsiTieV4DZtBCUEyHTmGYbZY3NzS/JzJn2OYrkoZ2jwPD8GUoszuP3gFpIzAbj9QJeawWMnOs0eTt9c4uLkHLVcGhUJBhlmKW0hg6bJ6STe//QD3H1wD5MzMfgCgMMD9GpAOTsQiaX04RVyxzmE3CGxNxwrZkkVCnlEyIiPhoXxTPA5MpnAxNwMhizQhzGC/FuvI8UVw3Gjo8nCeb1BD6Ew2dpOxmngco4QDrqEqVguZvHq2TM8/uZrCYpK9mQkjIr01YWMk3NEqQqzx7AfGYjheUTmiMjXBbG4OI8b29vS52S60l6cHp1KgIvvb8CzvuhHk2nJ81EoZNbH5ETC6EA7gP39fVyls+iPhrKmuEcQkFMJQjmnjs25kMU9JxMTmJ+bk37OXGawv/9K9IJZAPrd997D9o1NYb0LgDkaSZbF0dEJXjx/LYWCx2OXFD0NBaNwO410BSUsCAbTX5GCtS7zPiwKy7NsOpe91pDVIJH6FS63FylKb6yvif9BSSP6IyJjSbLFcCRnIzKgCUD7AgFMTU2LjBDv4Q0H4Aq5MTmfEsZ2KBpAciYhwSYWSqbE28XFKQ4OXyKbOUWtWkCzURApDo5rwEfykAEQ9EzOQJGCFQpYqXQg1zXtl/peBJ4jrDfi9yJGSTAJnPcxHNGfMf7CsGdYqW/P6oZxSOxT/HWCbWB2j9FhZQ0GghXcU4T0ZYGP6n9yHhnwxZzjx3Itw8AG5CMoznbwoEobTSkfkdZyOmVtJmNG1lL3JRpnBVsULDEkLwPI0qQYHMHcX/+pT852GfDl7TsqEKOAogBgliQIf6fAlPopSrCzgzYqOaJ4g7bRDgLK/LMAWAWRFNh7ixMYv84OEhmA37BOjbwb/TCTqcDfsb/sQJ4CTjqO/JsCbDwfKTim95S55DKAlMoW0LYrKUkIXCMjwykBdwuklvn1Z1IJzJDl89mH7B8+m/OCX/J/ixmpYJWOD++l/rKCvwrEKwPXDkyzzfrFn7l3CnBKCULWDLEK3/F3GiTgM0gI0THVwAzvqyC44j4Kphof1QRX7FgW/VPFSRRU5f3Ux7f7/gr6Gf/dMPP1/jovlahoxxx4na5pjgvvzfdSP13nv46j+tp/HhyQvdfSFef9lZBnx+kUX9G5owC0zks+S8dR17YdP+HntZ/5ne+puJi+h5DyfOb9dfyVnKrz2Mi8mj1F8S+2XYMRlMBTXETbrH2p7dLAkuJtel7m+VSxCnugQcdA+/Mt1mTmlM5xnXN2fE/nrwK69sADf1YMUd+X91PsSNc1r9Ex4pzS9aX9p2tIAgYDYyd1zv454Kzvpe9iB7TZHsWczFr5UykUBdjNeL0FoO3jpb6eYl4qlcT6DdpeMy9MoJBZeWpX5TPUgOYE5MM5kXXQeDF/Vh0hfkgXvIK/Cpyp4eHLckA5CKL/Zmnmaico05YdqoxVBed0IHTh2SNbsiFZERrtYHskQ9m1ujEo21kBWAVY30bZTXTAHjnSqIFG6DhQYnxZqdfSuzUbmYlYcnFrdOrPNyCd6ApMK5imE5f9qJEnbYe+r0T/mdbOAjk8tPiNJIUChHyuajLJJLXS2dguHvD5WQUseQBjW1QWge/ENitjmn+jEyWRbhbEabev34vXCkPYiozQ+eDv6NxyrNgn7B8WXOLGxMMB34vOPz/DtvAzdLTVWNknuzLE9GCrh8br6M11UQujWSbgo8W01oi+mWtGmoN9REeW3/nMo6Ojaxa0Gghl5+rcliimBaoTDNDxVICY7ea7sc/pzPM5auz5rmyHnwCLFd1WI6mGUg2drgtl3+jCVokL++GD/aoBAJ1Huu7s99W55LU0erjg1VCxrxSo1nVDQ8H28ksPq3rQ5305VvwcbQHnjxojOvb80qCGbkC6odIpN2wKEwR5e6AzQRkGOHgvHvLFSZLDoTkk8V663ng/s2EZpji/9Duv1T5TZkWQmpnRGJwOL0qVuhQfTEzMIhqexnDgRtifwNTEHJKRCbgcHmFaUq83k+EBfixFosg+g9sjaf6TE9MI0Ekcs4Ae0G0MMGz10Wk00SQbr1BEKZ+V9NVBtyPgHudZfCIhDMdKvSJFacYuJ1a3NrBxYxuLq2vw+0OIxtzCLC4W+sieXaJVKePF0+9x/uYIY7KEmIXgY4V0jzCIy/WaaC8SgE5MpwTIpjbh9OwcJqem0ai3BOBhimcpT8cxI6w/ViP2h4LCbCV4S4BgeXMTidSUgMAer18cadaEy+da4oS6un1kT8+EkX3w/Dm8cOL9B+8Ja4kM5vjMrGipBri+FhcQjwYFHKCWJAsCps/PkT47w9nBEeanp7A0N49ioYwRI8OkXgUDmF5ewNL6qrC4Jye8Aga06z2UrgoicXF6cCYp6wRupqapExqEPxxEIB5Bb9RHpV3D0sYKphZnEYwFQZeHIBEB3sJZBq++fyEpxKmJBKKBiKxV9jcBDBZpWFtZF8dLmEwBn7DdCEDzoo//8lNhIY29I0ytTGFiYUKK9DkdZFk18ObpCSpXVTj7LrTKLTz59hEFCEHE0ekcY3YuhWDYL6Dynfv3sLAwKXOX8va5dAa5q7QUb8xeXMn3EkGx2TkJJAxdYxwUzhCbSuK/+i/+S6wsrEibu40eavkqKtkKnj1+hmFnhFRiUnSg6YjzPTje1ArujYeITSSwfnMDa7trCCaCohtMFj3ZjpQB4RzOnqVRK1SEDSmAmcePsduBWreGcr+KnYd38Df//J9h8caEpNLLVxtoHA9w+PgNzp8dmHvUanjx4hmqrbqAv2TkE6So16sSFKBMytziHJKTSQFESrUKimWy2muSej81PYuHDx9iZ29P9DDjES8aBbKgT3C2fyjSNOVsHh5KHlGHtdUSpqOfutWUL2Gmh8ctgRZqK997566ABkTxapUqfvub38nYkpnDPYj2mu0j45x2evvGDXz+ox9iam0Sowa1YOkk1OCk1ESni9PDI7x6+lzGjXsCg5n8bCSWEAA6GImgw8rpbg92b+4gNZM0LLLeSNh/lycXOGThynZP2GSU7GBRvdREUsAhCQrUqygW8xZTFdfMTL8UlAyg1W2ZzIJeV1izaxtbImHAwzjbcnBwJPIGbPfe7g2xvdlczuyRY4s5RoZwqSSg0uwUmf9hZK/Swr6ljMT01BSqtQY8BGRCYcSiCQFgyM4ms1CdKQm+MjA8NOwd/iPoIeew0VAKW7KfGeDh+NsD6Lrvyt7i8QtTl/OH8zcaolySFytry/KPRcYInvSabZydnIgkEPdHqSuAMQrlkthFFlxjUT4WIzTnnCESiQmkJqeFYU9N2HqlJoXzKPHhd/ixuryMlcU1RCIx5m0jmkiIPr8UivOOkExFsXtrF6vb6wBxshFEwiRbzOKPf/yDBLrOT07lHclyJxOYDj/lVqipz2waBjz4vsl4QvqAOshX6TPkilmsrq/gr//mp7h985YE/TivyDh99vQVfvOPfxR7LsEzAiw8R436KDeqAgI8/OghPvvBDzAaO5HPl1HMVVAqVFArN0SGqVEtIZ/P4jJ3JcBVIOITFjPXH3XyKVcwEZ/E7Zs3sXtjxwIVjFRbOkPw+oVkksj6sALRPINScobz+eXz19eFconelsoFpNNXsscw22fo8wkAvLO7K+/N+cHzAN+PAZgq21qpyrmMc5nSP+VqxfgS6GHr1iY++/xTLC8viQQSbU4l35bgIUHD85Mz0ROvlEtGwsjpkjZQhoMZIFs3d7C2uymBkJ29bTiYET0GOjXgVKSBzqWIK7WzO80+2o0W6tQwd3pENoHZFYlkEvVGRQoTEkAfUhM3HJMiuas3VhGdCCMc49rqWwD0AOeHlzg/PkEpe4nxsC/rh/OL2UJX+YzMxdWtNdy8dwtTM3EEiXOMgW4FqBV7KOUquDq6QumsBN/IKwBl+vwS3ZYphJmiJFgiJkGoSDKOiYVphJNxDDzAmMiyx4VWp41YPC7XCbBC4BAjRKNBOBlJdgzADM6g340hU+ibVVycnAgAXS7kEabMxWCAeqEkLHAWN/Y53QZMtcgJnT6DZi0BJXk+oXYt2egMqHE8WWyOnz0/vxT7wswC9RVZqIySOYnJCTlfkj0fj0UkAEW9bdrWaqUu9p0BZNoTMpw5j3i2knO+w2S8Bn0BM4emZuVdK8UKjk8O4fG7sbOzjdu3b2N5ZVEAaIIlZHbSt2GNC0rVFLIlkL/jBbMQg/C6TTYt57zbZ9YeC9PSNgkxhxrslGaqmWLtPMtyL2Hb+S60S7TVsYkJTC/Mye8p96CBNZEGYWZNNica0LTn7NeVtVVhwxP4pkyLN+KFL+wDDxz+kFf09Kn7TjmpTP4KZ+fHqFSpqV5GuZxGPnuGWi0PjHuIxUNwWwy1a4DSIlwpSGaCAW9tN6UEeQY3ZKO2SKaRuDDBrDaeP/tk1A3gdBgWIeVY1K8Q/4n68wSO6QuL8J/5mXrbxi8zIAbtLK9Xn5lBXAWkFIAWX8Rh1Yax/BJlRnM+8Hr2vQBQllQgx0l8YevvIyliZ8lFCTBoUsav/zEjw/I5aHMUOFewjC6A+l8GEDZ+jGqbKtCtIBEZ5gZ4epslwHlkB28V2DHktvqfEOQ4P9S/lH61tFL1M3bgj+2lzJcdXNVxFZB1OJSioQouKb4ic8/qAwXreL2CqgJcWTgG14n6Wuq/mSwOI+nIz7H/+QyV9eT/mRnBdcoAsB0zUr9UAU6egfhZBZHVp9U2UwNaP68YkBK6eA+VqNR76OfZZh1j00+G9XmNsVxroRtZDAWv1QdVEiH9Uu17wQNYF8UKviv2oUCzgtd8th2vsAPl+jf6qfycZhUrSMo+U7+bbab0ma4nbaf93bhPqy+ufrviF2yrjquCrHYglffj89Q22AMPOhf4N7aRbVUcS9cG26e/0+KZ+mz7mClYqmMsATq3IZwpXqDzXjEMFi0d8Bzt0gCRmYd2rE1xHpX+VRyJ91JQmgFlDaDYAXid39o/2seKU/DvMo9tOs+KYyrorvNRMUrtF51n/K7vyJ8Vt/nz9cD76dmZ1/85oMz31nmrGJICwtpGfabeS89axCt0LtvvoTZD547+TYNkikmpfX7bBlN7Tdeg5Qlef5OC7LaCobTXHCexGcxQgLGPfJ7YByuQqe9MAFrHQubz//2//PdjRnx1sfPB3Oi5yRLAVDakPerEzUuZjryZAsQKLPPB7Dij3WqMHV+KxoRfCm7aI3NqwPlyulAUzOJnaPz4T9I6m81rR0d/Zjsk0mKJqJtN0WhC6md1M9NFpYOjYJ0CtKrbTACYRTfsk9a+QWgkSyeFRjB0s7JPWAX+dPPhoKlWEPtP0wI0HUwKNBWLkrLE8eDhhWPCZ9Gx1NQILwvyWJpA/KyC73w2QR1luKoBVMOjetC93kDGWfuPfc73srO52X/c+Pk7HhrZBn6e70lHml98NtvJPlP5C7u2sICQ1vjzet5DHEjVBLMmrC5qOmm6Aeic4HddHGr0mGqqbeUcJZOB7SVAw/7jz8ogVwBWpWV4r5KlXUxdVO0jHSs1iBLFogxBsyl9o8UUxJha+rRsq53hqwtejTLvJUWYLIkXPksi/K2W9KNuXGyvHtxkg7LYwHoY4zM1aifzjGU6aBC85rCgbG9lsKixkAJ3lla6Ps++bnUT1TWjh1RN5eJnFSzWOSLGmyXtreAU2855qoECznXVTCVoJKwP61DKtagHCPaFZjbwwKU2Q9unhwKzuZp+5nuHw1FEoklUyAZrUnN9GvHYLJwIIORPIBGZQjKagtfpR9ECnxv1NjrtgTg21BRd2d7EAlOXPULywaADNGt9oOeQwzd1aWuFgjCUWHyuWauiWi4KiKn6gPMspDczI+mI+XIJyxtruHHzlmgLEuARqbY+wa4O0qcEbc/w/LsnKGTScErVcKOLT7afbthSZXo0xPLmugDQPCjFEklJAW13esimc0hnznF2vC+OJe1iKjUpepdMHx06IMDzzXt3MLeyDB8du1AYLrcPDrdHNG/r5QrauRxq+QIuXh/i/OgQUW8Ae7u7mEylMOQBlGt/bhapxUU5lHI+tZsNlAo5qWTfLJWRPj3HwYsXWJycxs2dXbE71UYLFTJDwxHceOcOdu7exuxiSlJHiUt7x0Dhoor8UQnnRxeSvkv9Vc4POmHRZEIkSFoEUZxD7Nzdw9L2jBRdHLsBktpq5TZq6SLePH0hacvTE0nMpKbQbbQw7A4ElB6PnFJQkfIlnK8s8ETwguA5dWSn5lOod6vIlrPwRnwC4JK1xj73uB2olHq4PM4ge5aDa+SSgoaU1WB6uMNJ8CqC4bCHvdu3pEjZwgIdZKBSaSCfyeL05ATH+wdoVKriqDOQMTM1LcXA+o4hzmoZBGIR3Nm7g+WFZQF9KLcRcAWlcNjR/jFyl1lhdpNN6qGmncMpoFGpWpG9wO33SMr3wvqSOLONdk2kjZiey5RuZsmQJc6Cf51mCwmCFsEw+qOBFHobB51Ye2cb9z99Dwu7G0hMuYX1OawCjYsu3nzzAumXZyilCyLZ8uzFc5xenmKBAYlEUnQYqV9OPemNnXV8+sMfYHtvm6cqYfL/+5//DH//9/8Ar8cPr5vpzNR69WF+dhYzyUlEWQi33sDFyRkKl2kBmSiBwXlENiHBRmrgkgnLOUj2M/ca6kgTvORaIQBN+8yiad989bUwsqgJTJvLzxGoJBuLQcp777wj+qXtDgM5ZyL1QaYX+6aYzaGQzaBRrss9aXsIfo7GDvjCQUxMTwtg4vZSymMPN++ZVPR2vSUasK+fvcT3334H99iFtdVV2S9YyI7rs9triZYqWdMEY9uDFjzeoNgxATQYfLQYIWR6ywHc6RFWvWY3+QKm6A37hs7t6uqqBG64L5PlzZQ4dTpoy6ndTFCHGqqZdBrH+0eyLghCk53t9YcxPT2DZGJSGNS9TkfuxS91uESvuW6kqDi3Zf/xegQc4L35e2VlcK/lXOC+ofab+wKlN3hfBqjZrol4ElOz01jf3cTq6jJiLCLZaCKfzkiBsdzV5TXrjtrhZEdyHnDtkwFP4EjOBQ63aKe//8GHosd/dZnFydERnj95Jvr2AacXiVgSizPzkh7e7Q8xOT2L3oAZLNTw0pB9rAAAIABJREFU74vuKpnxa9vrcHhcwkAOxYPwRfzIZ3P44otf4Kvf/0EA6LElMUNJJcIdCWYlUPt5akb2C93fcrmMFJFsd5tIzUzg088+wcrikuwBvN7BArAnZ/jjHx6ZgrguU5SXwAf7td5uwhswBaG3b+yg1xuh2WANAabfB9HvUP+vgVq9iHqrKuuRBcxYnHToHIqcEVlgHIOtjQ18/MEnmFlbNMGlTh/Z81OxIa+evRIpBBb1kz0mmpD1STC1mC+iUW3j3u172Fhfl4AH1wszfc7OT1HvthGIx9DodWTfZ6HRUNAUOuUYE5wIev2IhsISBOQZkZkDtFm5YgmX6TMEEyH81V//FTbWDEu/Ve6jkCuKHaRsBOULDt+8QZlSKAS7IyEBzrimCEBv3toRe/3Bpx8jthwSjWahPbKY7FULuXQeB68OBIhkII+MoVK+auqt+LzYe/cONrbWkJyISm2BbCGPbK6AQITFXP3CiPeFPYjFA6CuYafeRLPeFg1nrqNi4QobGyvY3b0pe3O+WEa5VkVv1IMvFJTicgwMk4knZ8wB2Z5OFLMFnL4+R+2qDmffKYAv9wfOMfW5uA9minkkp1KYWZmHJxRA1zWCw+dBb9xHq9eHzx8QQJNAr9NFRV+ezYPweJ0IBD1ix2NRv9SyGHSaKOVyePr9E5weHkg9BN/YiWa1IhrF/EeQmEGUiURC7Dc1pcXn6lBWi7UY3HLGXpyfk+/JRErGk1kZ3MM5l/XczvnAVH0GUgjs8azLAoSU1aBEFWtZCDvd8gdoq+/evSvzhD4p7Q6lM2SsnG4JUEUjSdkfaAMLxZwUgL59+yZu3d7D3Py8AOS8I8+IBLGzV3m8ePEK+UxRGNBeJ+U/WNvHLRIaYydTuAG/zPmIPJtgMsF9Pvfi4gpNi4XGtchreFblfKe2tYfFRCco++aXTBnq1fNcS+Yzzxtc799//720hddv7dyQsyJ/9jPbK+IFSZC8lrUzWOuAAUtKqjRaDbTalHzKyb9S8RLl0pUwoXv9JiJhPxxjI0OoNpiZXwrEKLCqzj+fwRRp2mr6aQKOuh0CQCet7NDxyGS+cCZR/oGBewUjJIBvSdpcIxJOF/pCODMglp/BOUpzWEUJFRwiWK3sO/NZAxJDGNPU8FcNVcPmJgDNvwv7mGCqBTByn5SMW48hHzEwageEVGpDfe8BNc0tQMUwC43kx38IgGYf0g4bQNLsf3afXoCVa/arYXwr2UcBYQVeFPilrdL5rSCo+m/8TKtRu65vZcdYOH+NX29IQwro2u8lAI5FrLCDk6Z7TXE7BSRlTK33UQxDfmdlnqpfK3OXZ5V+79ofViDODuRyXcs4MaPEyujW+/LxHHfeUzNkFXPRYICeL/zetzIFfI76kgr8s3+Nb2SKodkBP30nBdW0n+QeFgBPIFiBRR3za/DdKpKqrFvFqa7nhuVP87nqH3M+KjDL6xSr4jN4zlGAVuW+2Db6+YrR8D48y5ngRPMagNZ35+/VLzbDaOav9r19ruv5TNc528I+twPJElSyZdtr/yseo89Tm6HPUTxOgVMG9dh2xSP4Topf6XP5jvy9XOcLXs8LBcK1LWaczLgbGXND5lNSp2be8734O2V6c33Q9vI+iuVRA1rHV/tB1zf/LyCoJSVnD/6ovWR7lUGs61JBad5HbIIVWFSwVsFhHWudk4pvaLvtQLTOEw0Gytqw2M9qS+3zT9eP2gGd64rd6BhzfSmOyf7XtiiWpTiQYpJ2PEr7wz4HGBiwzz99Z10zUkveYr8bgqoJIOl65X6hwSBDiDGazwqI067r+UDaTQa0DjwfwoGlI0JHjWxXjX7pJsYX4u8IQuvndGLyGt1wlIWrgCgbqZ2qk1wHViNYdiOri84OInPj4YtIipNV5E8jCrpgdICVScrraBhk87UYmvw8n83f6/XaiWyDRLNZAbrdRrNu2OG68BV0VpRfNltLY0tZnPwcf28YuqbIm0bXNEqp7dL70RngFw84uhCEBdBrXztibBf7gM/jJsH+9jhNpE0jWDzE8XnsfynuwSi+pVnJ97UXveNipvMrDk/daOax3TqB2Db+jgwnThplwfLvAgJKOgu1Hw1wpCxpHWsNTvBvCn6yj3ShiWGwNDxF8856d74b09f0GQpcc2yEEUUdRSu4wJQ3jYbpIlWAWZwga9yl4J3Dcf0OGkEiq4PPIVOMbVRWvG7WfJYArzDjzHdTg8vx8nqMLIYcJiwwWeUrtJ+0DdoP9r7mZ/WefBbHVyNaAnz3eibVyWJ/67XKCqekAq8hg1YjS2pUOV/kECyRUlMchu+les4aRODvdC3yHvp50UNsmhQ4wwow6VRsjzALyY6r1WVM2C5eS9vBw7muUdWM44FG+1IBZu1j9qceIujgaMRRNw/em8w2czA2lbf5OzrJ8XgSzBDt9h3wuMOYmVqF28lU4THmJpcRDcRRKTbQqHTQqLVEssPl9CIUiCI+lcTU8jRcPi9cnPc9CHNy1B2g2+xL0KFVqwtbiOAUk1xrpSJKhbxUDy9XWSSvIiDY9va2gCSv3+xj79YdbGzfwOzCAhxOo1PVZ4ppuYJ8Novz4yMc7b+WNEtGBCcJtpIB1DUFBZimz/4jiHzr7h3s3b6DuYUl0StnyitZUdmrLAhyvN5/hnDIZ8nZjJGMxQWQqzYbGLscWLtxA7fffRdhSS32IBiKwusPoj8cIXN2gfLZGRq5HPKnRsvSB5foLbKqO8GF+nCAwEQSy9tb8AaZhk0tWggI36xUcPzqNfa/+x61fBEBhxvv370vbS+Ua2g5huj5fNi+fxvvfvKhpFxPJNyIBIF6AWiVGrh8fYlSuigFDQkSElgbjAdYXl+Fw+9GlkXCwj7c/+gBFtZTCEaBHivMd02woFNs4uLNIX77y1/JWK0vL5micH4TQG11+nj33Xexu7fHzGq0WiOcnZ3g9atXqNVKooH55vg1KrUKAtEgwvGIAN+UAGEfzC4tIBqJYyIxhWqxhkahjqvTKxy9PMD+m1fw+A3aweJHH3zwgRScpB0jwEibfrD/BrlMBp1GS5z7frsjtmRuehZ9xwi5ZhVdstYCIdzY3MbK0iqi4RjmpueQvUjjzf6+MAGnJ1MC4jGFnvOfafEMslF2ghrEkVhc2JIahO22TPB3OOgJe5DzlEUTeS3XMdmnlHfokpnkHmDvg7u4/dE78KdiGHkA59ABdx9oXFZw+fIE/XwD4/YAtWIVb968xvnlhfRXamZK0vHbgw66474ECv7pf/qfYOXOigGDvEA938Pf/pu/xa+//DWWphfgHLvRrDbRbbUlA4AsHoIKdO7YbjJxGUhJZzPCnmYqN22KOi1cI9SeJwBNmRmC0rTfr168wNnpBRqW3mYsEhV2LJl6tJPsN9q3xMSkOAEs6JjLpUVSJ+j1CaOVxSpZOLJRa4oOKfuKAESuUBSnZnFlVQBtl8+H9x6+h/cePkBqagIurwcXhxf4+nd/xPPvnyMZTWJhdkEYZYVCTsbJ4RoLS7HTb+Lg6BD+cEDYi5GEKU7HPUTrAfQ6fVNAsTcwki0BE7xX+885RqYsbTiBKl5LvVIGhJXd8ODBA3z+6WdSnNDpcApj84u/+4Vo85LtzQKvwUAMc7MLUqxN9lQJKhel0NTOzo6wuwkwnZwcyXx2WlWvea0cuF3GGeAZgXqcXPsC+rucspfRnvO9OA6875NHT2QP4fny9t3buPf+O1I8jYWULk/OJJBUyhdEk5ugHBkW3H/IYqe8EUHSy2xGMiC4Z5DZ/dO/+mvcuXdfMi/qlBA5P8frZy8k2DRq9cUeBDx+Cbr5gxGkpuYENHF6qUHaFl35G7vbAjZOzKTk3kMH5bncEsihVADBQcmC4pmCtrxiAu18j42NLUxPzQprmvIqfM/L9AWqjQoa7aoc0ufn55CciEuBQo5dIhwTuYLzwwuMx07RwWa/cU1cpE3Agin9QgzojeEAdZQXMDe5hIA3CNfIh1a3jmI9jUzpAqVqGWPPCOFkGEPnGGPnWHSkeQb48IMPsLa8Jix6XySCejGPWqVsJIyOzwTsczjHEtjhfCPLhcBCMVfGoDfGe+89xN6NHUvaa4h6q45M9gq//u2vcVUsghkYsm+1qU9rZV/1BwgHI5iZSAk7dXPN2EUJ2gMCQP/uD7/F/vFrmTvz84sSKOj3mPbPALFTCteybZn0Jc7Pz2S8CUCT8chMArKVt+7s4vaDe6ZGwsIM/GEWl+aZiDJKWbHVLL765OvHcMGDVHxKtNfL5Spaww627+7h7vt3EI1RYsYhkk8dnvOG5mfusdVGGe1OVc56kmLaB0Zd46jNL83g/Q/fFSkW4jEsipzJ51BvNMx6cjkRoVSILyigWdgTFFkRBhUL6TIKl2XEg3EszM+LBAfXGAMxUu8CQ9G9X95YxezyPMKpJNxhH7qOAVrdNiqNhrB6A8wm8DH7rCd60AwyUP+ZBQgT8Sgi1Bp2GumRVr2ONy9f4LvH36LNotO9Aar5vACm3IO59ji/maHD9Uu8Tnwcq/gv5wnPfswqMP6IyXw8OjyRdSdZoxZgw/R2Ad08bjkncl0wY47g9qDXlSyCYdfIEXL+MJj2l3/5lzIfuDZ4Tv7+8fcyBwq5goy/zxWQQqIM/GQLV+gNu7h9dw/r6+ti5ykpQVCN96Rkz/HhmcjAMGPA6fTC7w7A5wmi3x3IODvczKigJICReOA5jvfhfvN6fx/ff/9M7B/PsVyf0Xj8Gqjm/3kWJotWyEHjkbw730UZYdyDmZFDSR7WTLh157bsWZ6gy+g9c49kUKgPkTA6u7xAsVyQcYwlYxgMKSGVxf7BU9TqeYyGTdSqOYzGDE6OBNAnCUf9U4L0Cmbxu/pQCqrx7PEWUOzJWZPzPhYzzG6Or/jhTvZhT2ppCJDCApWWJrfIE/r8Rm6nb4BS9p9cZ6VqU4JFQFn1n1zGdyBIrwCHgikKXKqfwznE9W8AHkMAU3CFY28ASZOdS79G/Vbj05nMS8UiRjYAne3jGVP7iu1jlpGCt9egKZm0MjASg7kGcdl+xSh4L65v7W+OgYJaek6hz8S28DOqlapgjJwrmk0phs11pP6onQjG9mgRwj8BVy3ZEAEbnS7ZK/jF8VOsQoFqrnm2W4PSCkqzr/kO9Cn0nRRsFLJTy/h96nPrGGgf0K7xZ+f4LfFK/m9lSel8I0CmmINiHYr/0C8N+mmvDStczzeK/SjmpOCu4jeK2dAO6fsoGMu28160AQZIfCtPo2CiXis+pzVu/JvReffJPflPzs9MF7UAdQ0u24mO/LuudSU6qh9u3sdoFPNdFLzmfa7JXFYATteAAn4KfupaVnCXf9fPatDDHtjRvlQcjvexrwcNqOh8EuzA8u15P7ZRiXrqhwse5DTBbGXB63rk5/VLx1z62W1qetjxuWsbJeNtJDm4jpWIp2cDBU/1Hextug5o2SQ5dJ7Ys+90Lur7KuipQKoGNhQ702coaKyAPK/XecH3U2xG35n9ofiTkgcV5OVnuYcpzmEPDPBntQ/abwriqv1Q1QPFRxXEtQPElOCxrx/eQ/tc1oElrcH3V3xKgzm8r4DEFgHSHnRgTRh+Ru+nNlbnhB3gtgPfJO1oIECfLf+XsLDJMFe8ie/v+F//h/96rKASL6ADwRenQ8IG0InXG6rhUEMgOoaW0VGmpEYj+LKykVjGRQ0Tv+tnFBhW9q99A9BB0cXNycwDLD/PQeVnuCDUsOrg6GLkcxVM1M2I91CQnZuHGhR2iALQCpryWjEgLAZmRaL0bwo4qmHhe/L5OrBsH/+vG4JOPAXZdPHz98qKpYPKd1JgkWMgAHjLFObj+0hqg1Ul93oxWO1Tqr6kkk1NycShU8rDkx0QV6YV22CiZV65L+/PdqtkhrKXFETlYVSLzakmlzngmAgSv9jf/CLAyd/x/vyMjrMubl6j0V6mdgjLrFCQ/hIdSgL4ViRFjYuCuFrgUOUrmMahgLkuTE2R4/+5OetCU91xbi5qZCenpoz0BBmKuZz0tUa1ddOQtBCfkYGRA7YFvvMdohGTEs822PWe2M9qYBR85+80gKIFJ/k59hPbrAchZQfrPLOnPmmES0FwandKe5wGwOC9OC91LqkRIbNY55YGQzTYwPfU4IQaKvYbf1addG0T1yD7QzcTan+qweN9+Y4qx8L/05EQIz80ASg5sFt6XWwrr2cf8HnsW7L59H35jtp33Mhl3TgNc9y0B/B5KXGRRCgyCZeDbMIpuF0RDLpOJCPTcI58qBWaqJZqaFS7IIU2EopjemoOS5srGHkBd8Bo0HXqAzSrdXRbrAI/EqWFRrmKYimPDhl4Lie6nQb63Q4iotcxkgJnGtXm2nnz5g2mUjOIJ1PYurGDOBlC1QpazbakQzPVtl2viYwDC4jxnnxf6iIToD4/PRGHhXaXTuXdd+7jxt4uZhcWhYVJhgmZhCycyHYVKwVEIiFx/JluK4fqbhulchlX+SzcgRAefvoxlja3JfWcLEEyZuv1Hs4PDtEQGYtzFNMZBJheMxgJU4vpqDPLiyi02ghPTWDz1k1EEjEwiYFzTc5lvTFefPMIX//6N8idX8IzGOPu7k2xOY1OF13q80VC2LxzG3cePoA/7Ec86gQzbhvFIer5Cs5enKBdbYkGJMGZi/MrOfwmpyekAFOxU4MvHsSHP/wES5spOAlotqlj3cOg2Yar1UejUMQ/fvEl9l88RywUERb06sqKFPioNpsCTt3YuQWvl2BWX/Rljw+PMB71EA36cXF2Io5/h3qbHiea/TZ6zgGSLMz3/jvCslteWkKnOcCoOUItV8fxqxN89/gRXr95gsGoJ2Ddew8eiCYyHQqOEecCx5LjTsDU5/FZ/dsTQFGYnSID1IObTNf5JQkgJBJJYZbSJtLx4/oi0EUgkcVZeeinrT46OMSzx0/lWQRv/slf/gRet8/IUdAGtygf5ZX0cgLQ2UJaQKnBuCeFASPRqDAS+64xApNRLO+tY+fd25IafPTmAPnzNPrFFnrFFpK+MGbjKdTLdbx+/RqZXBqBsB/hWAStflP0rAlc7717Dz/9Z/8UW7fWxcGmnjrH7OR5Bv/yf/qXyBxdYWV+GTPJabSqdRy+fgm3VXiUrNruoC/SHgSUmOL/4tVLPH/1UtY8md9k0nFtkllGoIJBGt0LDItiINcpkMs5RQbxRGJCzjZMFaZ9Yuo4GZ3Z3AUqpYKMR9DnlSJcBGeZ4uu3aj9QK/4qk0az28XS0jLCccMOXFpdFvYd70+ANXOZxqvnr3F0cCCAU8jrl0Mf7QTZZo12U7RFO72mMC1pf97/5COsbm5IcIHtY2G7YqEgReAuqINcrEh7yX7nvDI2VRnGXvRGA0xMTYhtpy2lrjEBG/bFJx99LMAh9Ug5/wiAPfv+OX71xS+Rz5ninYO+A4sLy3Jm4L5NOyi2dQgBYj76+AN5P7bt+XMz14Yg0cAjwSIy6nSfqlA6qN1CJpeVPZwa3GRj0ibFYgmZx29evxF7z/Xy+Y/+Alu3d4QVXi3XkLm6QCGdRbNWl34QR48pfURDHQ5hGpLteZlJi8492+R1uvCf/2f/HDt7N5HLFgRgpn71m9f7OHz9WvTgOY6degvnLEYKN1JTJjOFwBgcPSnARzmVYDSEcCwkmQEMFJD1eXl1juPjQ9RqDQkSUH6DoDelEhqtlug67+3tYXl5VVj0tXpFbMnvv/o9vnn0FerNirD0/AEfEtGISFCQZUcWrEgR1Toi+TGRmJR7UZ+bZ8FXb/ZlrjJrIBaOweX0YyI6geW5DcSCcQmW1ls1NMdFHOcOkc1nRE92e28LiakkCpUiHj9+LH3I8ZuMT5jvk5MyFxmooNY5gSOOEwtVsk4D5w6Z2dU8MzbyAkDv7d7G9uamVezZL6AqQfoXr57jq0ffSrCIAQdlKsm5uGvSwwl8s8juDAvA8vzuMCyt3qCPV/uv8OjRI9F1J8NV2FXMTGJA3HLQ2GbOpfPzU1xeXqDdaggAzWva/Tbm1lewvLmKrb0dzC0vwEGws1XHgIWJB0Pk01mkz9PCiKe00eLcshSz43miiz6Wbq5jfXcN4bAfURb0ExDLJfI0LPRJWY5XL1/g7PxAAlJxklMcXvg9IQRCIdy4sy3Bi0CA+ts8VAPdGpDPGzA5n85LgWESKuLMQnJ6JKDYrnHPA6qFlug9z88titweA08MYtCmpbNpCXZt7W5hc2cLifkUAjEPHEGgLYBlHd0eAUP254CqB8IIJinD4yV704FQ0IdYNATi0iyOyrVFzfBvvvqjSIsNm03kL9Oolspmr2lzPppCgGGeK4JBKYrJworiOwQoYeGTgEkoQtk2vwSrri7SEhAVaTUHhIhA7WcCw2xbqVDAd999J3sWA4NMvafM0pgFF4YjI1myuoof//jHoi1NwgHn09MnT2UfLRXMOdMlZWMZJE+g3WvIP2Yv8DOT01PiTwkA3GnL/smisumrLIa9ETwuMsGZMTqUDAKCKg6XeTbnJAN9DJakUtMyvyhF9Nvf/halclVsGO0h1/n0LOuFRCVoxoAu2yUkGWajWun+bD+ZzCwy6/a50W51JcC1uLos2V0c10DYSM2NLXYwz4kMXPE762CwACulVOr1Ms4vD1AsXaHRKMh3MqA93jGcNNQw8gryz9IHtoMKCmKJH0kKxzVIPZIzJCU3jLyIkT/hPCQALISbXl+yVDlGsi5dZp0yYCyAkdgCglAGgGaxMdZ9IOFCyC+WVCWBYfl/vyffFVOw++lKxuFeT7vPa7jWlS0ouIHFknW5TIo3/67+hyHRGB9fQZ++dX5SEIeApAKu7Hv6Jbwv/64EJgGrnJY2tQVAq6+vvqbiGlzbfB61yBVYUfBKsRAD7Ji/82cFqmnXAj5TDE+xCW2n+vv8nB2Aso8ln8t9XeaQJcmhQKqShWoVI3fE8WV7aFf4DlrTgVkyis3oHOJ9KcmkGI4yhBWgshwxw2R0mACzjqmOq36n3aPdUOBK+4CfkQwtvwFjeS8FnhWEVbyAf+M1ilPYAwa8h33s2A75uwVo00e0A3IKdF+301p7/Bz7iG3lvL/OMCdIZoF4CqDrM3gvxY0UiOU1ChAboNuA8jL3uyxwbABy7VMSinSuKliq92c/q7/MsdA2Kbag2IziHvqd769znM9TDEVZ3CYQY3ATfW/F7xRMVOCdbTc2ygRftN36PoqR8P8KeMr6o6W2xsAOqvNeZr4ZKQY3sxptBTTVbilAy75U8N0+jkqYU2yO3xWc5vMUa/sTUNwaG/sc1ICNnqs1GKpBOsU5dN0p8Mx26rxTe6PYHN9Ln8s9TOexPSig99W5Ye9HXc/2TH0dD3s7ZF46Dcisv9e1qONrt2mK09kxGH2+/fNm7hj8k/2omKrOU7UXOl//xD5ZmStq567bbQWyNbNFAwKO/+1//G/GvIF2noLKPJDSwWPUWhmHbAxfgpsvF6vKLbCBauDUWPBaOwNVB9QO5irTV1MU9LPXk94yUrog+Qy2UxmavE6ZrbroeH/VL7RrHyvbUye4FlvTTYLP4HsoOKZgGavV64RQwIwdrxNcCrNYKRYKqmofmpRKM5D8zn5WI6IAr4LU7GeJqFri8Dyss63UXlOjZTY609f8PK/vNI2UgbaBz+ThTzcbLQak4CTvy89rtIkbNn/HviIIqExsZYFzARFQ4v85J/S+2ldSGdprjIhOOr4/P8MvjrtKYKjB1L61R8/o/LIN7A8BuGF0ptkf8p4WoK1SJPysSSNryHN4T/YDf68biY4b70fjr5sDr9E5TdaP9JfTJQA0nVq2WYMbGmFlER5lzPOzfJZsil6PbOZ8N2X963hr5Izvxs9IFfBUStrIfmY/qdHWTYXPNoxlU2SC/9fIGv+vm5huwjzti0GwqoyaoIKpHKvt4D1ULF7vpZEt9i3fRduqADbfW4M/woSx1hXfWVNkxJAPDWPOfvDge2o2ADWgZeNg4RyrgKNGghW45d/pLPCZmuao76EA/XBg5j4DJnwW+5SggMvtRzIxjWgsBZc7hHBkGrHIDFyOMHyuMFwjD0rZGvKZkrBgPE4fgr4wpqbmsLmzjpGPThvTU6mR2JEiQCyswYM3+5tzTBzCVgOhgF8KvwRDAcxNpQT4pc5oo1kTYIxMm2+++QYel1cKFjGtPTk5I9XCmUpPICocDGJufgbzM9OYnkmBGnYSNaSMQa2Bk+NDfPfoMV7vv5S5SK1csqmZ2snCiSwWRWBiNBoLC4qAKUEeFjIkG4YBAY5pqVLCk6ffI1ep4t2H72Pv3jtIzc1hOAY8Pj9q9TYuT0/RKZRQvDxHp1bHJFlc/YGw/bw+oz/t8AfhiQSxurODydkUPD6RNjQ2sddH5vAYv//Fl1LEcNTuYmFqRpwQFiB0R0Loed3Yun0btx7cl7R2vxfot8doVCqi9Zs9TIterlP8KKc4spQSYAGmQCyEtnMAZ8iDh59/hMWNOZHgqDepId5Br9GAo9FBr9bA17//nciauIZjSeen40upkVK1gQfvP8TS2qbM5x4ZV0zPLZWB8QDzEwlJSz54fYCzswthlY5cQGAigI07N7B5bwtru1sCnndafTh7LnSqfTQLTZyzwNGrx3jy5FuZt/fv3kXAH5SfRYf+9OQ6MEXwj2z9eDgqIB/nF8E8yql0KGMzHIu+IgEApjazGBidK1/Ah42NNdy6dcvS5gxIWjXTwNNnF/jdr34r8gABdxA/+YufYCI6KfIP1E/mv16fgeAWqq0SsqUMKs2asJX744EwLGn/qTXeQR9tRw/hVBxuv1s+G/GF0C7UBO1IeMNYSM0Jg43AKJnJZOixGCNlNmqdBrquIbbu3sIPf/pj7NzZQzwVhycAlLJdlDNl/N2//Rm++vL3WJpZwObSJgadNp49+VZkjFhgb+AYit7pex9/iO1bO8I+r7cbODw+kjlJht3R/gFqpTIi/qDIqtTSKip3AAAgAElEQVQbLfSGA7EdmnXB4DmZbHRYOK60M6mJlKT1sxgX9YbpmDQaFWRy5yIrwEwi2k2yp3nmVi1S2mc6rbw3n0X2NPcgl8dnND1XVgT8oI2sMVuiVJW9j1XpyfojmzAWp0zLEJfpSxRKeQl4Ucf4kx9+ho9++Bmik1GAfmQLKOcM8Hf46gCPv/lW9NZp9yilwSAEbQVtZSDgw+T0pASFtvduSFuEzTDsCzD8xRdfiE68pKvzZUdjCaISvFGWAgsSNptdLMyzcGZAbCoZFbK3jEwGF8FWgjIEqMm0ps0nq5mAw69+9SsT/EgQDGoLo5b7MYvMyb4yHgsjkfsTdZK5Lsrsm/EYW5vb+OSzTzG9siBgZons5VpFijcy24QBImplE3CQgHIkKAETsu7Ivme2CcekUa3g/fc/wM7OnmQqLK9uyP5UyGUFMKfMgDjUtTqaDRY+pgZwG0FvRAo/EqRbWFqQAqmhaAgjR1+Y3AKK1yt48eKFSPZQ0oX9QeCN5wWm8PMdN7e3BJgSwgDXHM8qvbZkCTz+/ltcZi7hC7jh9pjsLQaQyHIuF8sScBu0h1L07c6tO7hz5x7iljTK4f4b/O53f0AoSLmZOBwDN2LhBDYWNxF0R9Bt9NHs1XHROEC6fikM1bnVBTz85CFmFmeRzmTwq998KZI0AuiMHALOMZBBwMmcnZoiHXH/3XdkfDnXpfBmJoNytizs0YuzNJbmF7EwuyhsQf6dbPRgOCA6tSxoKBkBHrdhqrfbhsnvCciz4tG4BEdVUo02Xs5/QSOnZ8525symZ2S9B+f7jRs3MDM/I0XCWKSXQHu73ZS20y7U+h3EJxNY39nG/MoCPEG/kS5otCQQ1ak1RJ+dmtKXp2mBL7udIQZjwOl3Y35nCfce3sHa+iIiEWoZGAmPQrYrEiRFZgflMrikFm+5JH1Eve9ENCWa9Gu3NrGyuYpI0GP0LJlpUR+LFAWL8pXyRdGTbzc6mJlMSXArx8Km3R7C/igC/qjYsbmFRcQTMbRbHaQtyR6uX85BFvm8df8Wphan4QwAnhDgYlHEAZDNENjoiVSRy+MykgQsPuhyiBxFWGRVwggTIB9Q27yJ7x99i9/+5tcoZ7Po1+vIXVwKu5/sbv5T8F+AIRJ5wgHMzE3L/GGNilrNFCs3wJELbo9P5EjUH+Q4MphyY3dH6iIQqOa+QUD35//23+Ho8FAkliKBIHqtjgT7+MXx/vCTj8XPYDCHNp1690+fPpUAFc88PJvJs90+OfvANcTC0jxSMybzTvy8scl0ZLFmFvxkUdJ+ZyjrzTkyBfLYHvEFXSPJbKFd42fJ7A6HIjIvSQKQYHq7I++6tLwsdoY2n7aM59ZSLmuKFlYqEsAWKRQGtmhpPU7Rd7995yaiyQmxc5FEHKm5GQH2XV4XepbmMvcHgn65fFGk3RiMjcQjcLlZUK2PZruEq/Qx0tkj+V5vlBAKe+AYmjR2JW9JoU2SJ+yFCa/BuJEE0ZS8wjlSrZVlLfEzJH8Y/9DIC4l8BDPzCCwrCGhlfJIwIMEG59uMWYK5lDkSP4lEBvFXLIakBRxzkSh4o+zD/xBDlu0XH2ZkwHVljZLxLP4RjM9C0oUdbFH/mX6C+OmDvowlz33aLwpeCVgzNllFChLZwU0Bvq9r272ViuE1ygZtWfq56m8pyMfXVd9OfWV9hiEsGb+eZ3b2l+IY6qsqQEX/WjETfU/BBSy8gs8TQGloMAA+k/uM+pN1y/fkuwhbs9WW/hAwjIEXSyNYQUrFQ1Szm/Ze+0RxGTn7O43fyYCQYkdss/r4+q60+wryqT+vfi2vZSBKCU32DGM+Q8FTxWz0HZQtrqCd3R+/BiSvmdiOa2xEgwa8RtcAa+1of+r9+X/FrvQz6hfr/d8Cmwb8Z0BTyWHKKGZ/kBCh84DvS1KMrCe3kaTU/laA3n5/Ox7G9iixUf1v+7xX0FPBQsXDFFjUd+N3BVvVD7cztxWUVjBbwUbiUNpuHS/jj7uvNfJ1XdmxIGG5EicYmYDSdYDAAk0ViFQwU3EJBf11rHU+KNHS/jmdlwoEK9ZoB4g1cKQkPAXQFRNSfEOxUMWTTBDBrFV+aXBB57n2gYLtOq/4eX4pVilkCquemuJSHCP2vdolfYZiP4qP2u2Tjuc1sGxpLivQq2OgWJHxX0wQRDE/DaRoIEx/r3NI56KZA1YtAEvGhW3XOcHvavcMIsBkYEtaybpO35vXStstXEttiuNf/4v/dsxOYiNo0PkBLmhuRHSEOWDKotVIBF+ABpM3VXCQnaWTVpnKirjzOp1Y2njtdJVU4PP5O95bwVk+T9LYbFVg2Tm6yPizsoLV4ClAzefxPnpPPkdBYw46O06LL9ojW2rY+UxhVzPf3Ho+35F9xM4TMKPXE8dTo2BqiJVhqwC4PbLI52qbdMD5OS3+poZD6ffhiAE3NarDZ2o0UPq7b8BU9rVxDr3XusccI96XByleoxNe+9csPgPyGmPJw2VN+obvyQMdQVkFPfl/HhL5XIKOZD/z3SaZQqu6f1Y0mffhP95XI5fajwqg06DqOAnDzTLKAsQ7nNfaTyoDIY5NMCh9rmzziuhemqiiRnN00+C4aD9yIxUHm1WvLcBY0i76fQGG6Szx/hw77Step4ufzowyc7U/xPCNR7IWZO1ZOmV8F76Dblr8zvfk9WQgcYy4pkwhECProWtKAxbsN3XE9JDBZxiW39vKyIO+kZahg6uLWgMVasT5eR54hEFiFQrVjY5jwOvZ92w/r2Ub+TspxkJWnNMpzgev4bzXtpqDKSvTl6/nqIAlweC1LAfP+NJf1MeztJR04+NY0MbwMwLw1JkOaIqXsB3sV3k3l9k06agaA2hY0PVGBwMBSsIIhBIIBBOIRmeQnFhAJJQSALpWaqJeZGppBb3mECF/RHR0I4GYFAv0BIFmuyvppwOyVoYOcU7Y98IA6LWl2jwB/EQygkQyjoDXI05d0O9DpVRCqVAUdtPJ4Sm+/v1XGA/GyKTz0t5gOIZEclLkHDhv5+ZmcGNnE5OT1JwUYh+IP5IxRkCOTHzqEz998h2+e/adFEpaWFoU2Qw6csFAWMBJAkZSOT1mikdOxKLCqpZCY80WqrUKHj95gtOrS0zNL+DOO+9ihgEkbwAOl5v7hDhnvUpZZBC4XU7GEnDDIWu+Uq6K1mqfBZ0GQ8yvLmNtaxPRRAQjBw+7bTSKRXTLNbx8/D1efvcUA0pDNNtiN5wev0h4UL5jaWsTm7t7SLLAoB9oNQaipZ2/uMLV8QW6jQ5G/SFCvpBoJ0vwyu1CdDqJnquPrnOAux+8g8XVJQHi1aloV+sYlGvIX15i/9kzlPM5YDCUPuQcprRBs9XHw48/wfL6hhRIGg9GEizgNf12GyGvC45eD8eHJ8IOrfDA7R5hdm0eDz5/H1vv7mB6eQ4DVm9nL/WBUq4GR8sp6fiZyyN8+eUvRK90Ipm8rk8gsjTDoegHR2MJAUQJIpOZTeeaepkEh86Oz4X1xoM8nQOuN0nJDHjhCXrhC/rx2ecf4969WyIhQp+QznSv0xNd6adffYvf/fIf0Wv28d6dB1iaXUXIF5R+YIGibC6NQjWPQrUgBQedXpcUH+TYcvIN++Q2jEVbt9KuC3OSIMbU5CS2VtdFo3zY7krKOBlrBMgIorCQWKmSQ4AF4YJudMdD1AdtzKwt4N77D7C8uYbkdEoAebJkMhc5XB6c4t/9P/8v5lPzuLmxI4eVNy+fodtuCpOZfbx9aw+f/+SHmF6dRygRgJOxLzqBAyB3VsHf//uf4Zc////AGlvrqxtmjYUiki5PoJAszvc+eChyKAwaUpLj6vISvWZHAGgyDwmyEMnsdLlOCri6OhOZDzrcZHtpBg2BbWHniQyCCTA6HCZgGwmZIDwDihPJSXHmONYEOTXYSY1eApaxuJFCenX4WjImJmemMb84h3/yH/9HmFmal3UcCDIVAxjVIAD0wcs3ePT1NwK8EFAmIECgm4xj2kkWAtvc3cLenduYmknJPst0aW5J1LT+8ssvpXgbHeTT4xPRzOU9CHrJHho2bNzhwIFELCEBHe57ZPjKYXpo9AfJpFdHh8AQWYKbW1tYXFjAt48e4fziVCRTOGfI9mfgi2nXCk4Y3VjK9oxFC5hfBElSk1NY296UIBdBP9qiCou9FktoNeum2LFVaGpyMmlAf69L5h0DOxKoZSCpXBTt3dWVddy8eVskcBikY+bYsxdP0e2awC8B/GR8ApVCDQf7R8CAoIZPNHfJ1JQzg9eNVqcuIBtBaErLcNyoaU1mrgLy3LPITKZm/crqqjDUCdSzvyQIPWRwvIqzy1O83H8hus4EiMlMDfn8AoZUWBSvZQrQ3ty5KfrxaytrEuxgAJOsTY7h1VVGJCmGfWBlbgUbi1uiRd+u9dDo1/Ay/QT1QVWCg+999B4+/PxjuKZDQK2HZ0+f4v/43/9P0VSOi4xQUoAktpEZEdxjt3f28MFHH8o8JpGAc7dSrCKXzuKbPzzCwesjrC1v4M7NOxK0Yd8fn56Y1PDxAGEJMDCFPy5BZtov9lksFBPZIAL1lB5i8VU5848MSMG9TEAQh6lhws8LKVw0W6kl68fOTQP2paZ5ZnKh2WmhVKYUjmFvUSLh66eP4GUAdm4WvmhAZFU459gO9IfoNbsSWI0GI1Ig9Ooygzz3F8qeLExheXcd73/6AHs3V+BmAh9xJidQOm+gmK+gWamJ7Ee9Skb5I9GkDgSCmJleQDAaw8zGPNY21zA1OSFzu17toN1sSjC7nCtKQPXi+FQkWxbn5q3gQ0nmLwOSm1t7mJ6dl2Agi0EQyGTb+f48f52eHsMf4jhtY2l9Ga6Ah9RhuIIOOT9UyhD9XYLx1DSnpi+DNZSVYHoz9X0ZKJeCg8yOajbw+Ntv8Q9//3fInp/DSY1NAWi7Yhe5RsMWY5EAKtfF0uoS7t67J/cqFguiGX5wsC/svk6XflZQgEIFzXhWvPfOfdFmn5hi0NoUVedY//oXv8TPf/YzyUwIURs+FJFzKwHNaCKOe/fuCROa9+IZjwGgZ989k74g3EWHmNIshqzjgNPnlKK39EsoycZCgAR9+LxGw4yDOOOtrkj0uMZOxGMJARYlMGO2AmmDMDJ9RsNc7BczN0RahRkcMSyvrWJr6wYWFheND0Fmdz6Hg8M30s6TszNh/kZiRtNfz7LMslxdXxPm89AJ+EJ+hKNRGW8WH+U5Qfy74QCVWl3OICzgK3PCMZAiiQ5XD+dXhzg7fy0gdKWaRyTq41QQu3INyChjkUFEC/S1+9zcz7RdfE8GoyrV0rXkAG0lgWgSgAY0OsJoG8DnMUQbBiiFddw2EinMXtBnC+DjMlq4ss5l4zaEmp4FVvmDpl+uz9eW36dEG55l9YvjQ/usoLJhChvWKdtG+xHwvS10qL4z76F+LZnwdgCa91Z/VzADpvPZvt4CiyZQxvc3/vdb6Q4FbgSLoIzDYCBzSf1Tg0kYVr3+jdfyGtpAvgfPGryvy2HAbO4h/K5BPH6OdpHBXgWiBMC0yG58lh3Qos/CPhTQ3CItcc8k2UJsoZWhzHmvPiftNdtKFrQCj+ozMgDCNmt71CdW7IFjK5hN37yPkovYLgXs+K48KyqwxjXEPlVfX0C+gcEzFH9QsIzvZgfaFehSsN7MXQNoqqSljquAc9fyA0b+U4MACtxpwIbzQwFL/k6Be74vbfF1YMeS2eT7/emXWU+UrVLsSMfGgJJ/Or+Yucr2SFDeyjzn/bRdem878M2flQylJEU7EGqfjwpeKqjIz2pwQYFxOdNYpD79nQKV18CgpU+s/1ciJNunoK3OP96L76T2X9ujIKzBSd4y3BX703fl/RRoVoxRwWN78EnxDwWh2TbF1rT9Os5qMxTnsAO0/Aw/q7ia4jSKK+p7qd1U7JKf4bX2z6tMjc4hOd9a2ShqZ8X+WAUZBYy3goMGyzDzQ+e7AtnsTzumZe8znYOyVhn1tqT5+D46NooX6t/suJLOEZ2DOldkH7aCsW/bY4B0xZTs84rXyB5qBXt4HbOoFAfTd7UD1iTD8O8aVHL8m3/134kGNG+kRoSbvb4MHXn+XdMxFCgW429pK2tkhPfgtTyAcELxZ52EOuG1MfqyypzmPRTc4iao4Lb+ji/HNvE6nUwazeAi4oCpYVNDrUZNqezitFiLXwFpZdbqpFKjpgPOCCt/5nN1wNgW3QjUiPDvnDA0xsqw5f858JKeZYHYfI5OaAVD2S7D6DRyEXofXksNRgXwuUD0UMFrhDXidFwzSXTysr38Gw0+35OgKu9NYIf3UBasAatD0jbdQHl/TaWkU6IMWY2EkinDz9NAk4nCLwLQHHM1bBo9UoBVNiLbAjTa04bprFFbuz6NGD0yNa3NVEFgNRiie5lMSr9WWUDF0rpWQ8J+4D14b17L+cR3Una3AtjiMFqFAJmCTWCBY8I5wr5im7mJywY6fKtvrgtYFhqMJpMaQ03hUUeMv1dtbN7HzkBXh1UDNxoNUyOvhlbHWteEHFwsVkNfNBsdIvYuDp3Fzuc1GnnWVDVdN7rZyQHKCvLoO/EzKnPCfmebyPDg3znGuhZ0jJmSx9/p2mcb7RFVFoGQQ1jPAO26jrW/onEWw/pT9rhex34jgGXa6xItZWN/jMPA7M3e0M0RQCCcQHJiDv5QEoHABJLxWYSDcRSyZQzaI3RrXYy6I9EQHPapnRfA6iplhjj3jTYv9Z/7BKMplcGgTq8rhY5iiYjo3SYnYohGw8Iq5cGODWExqUqhIsBCvVBG+vwKlXwF3z16JgUYw5G4ANAb21sCJE9Os9r6FPx+hzg+dJZ4wDdFgjoCQpPFyOrpb44OcXD0Buwjpukz9TwSjcu8n51fQJKFPxNxww6hFnyvI8USmw2ytkviKB6enqLZ6WL39h0srKwiPjnF+t0C5HJO+1xORENBAdPDQZcAe7VaD/lcQdbL06fPpSI8n3X3/j2k5qakMFG1WhSwu3RZQPrkHNViQVjklULeBMKCEUSTSXgZ3JmexdL6ugA9BEEoCdCq1XB+cor0yYUAgywaOJlIwTl2gan8zW4LyflJtMjNdQ2xd38Pc4sGrJO1TSZHtY5+rY7Xz57i8OVLeKnj5vXg8vxCAPqJqSm02iPcvHsXu3t3xNaxCFWn3kbm6grtRh3DVlOCCdT8JUOLKbCVRhWhZBi7797Exz/5AdZ21+EkU35IdtsQ5UJNQCCyxUu5DF58/xj7r97IYZtyG1Ikh8Hc8VC0gQl+375zR1Lgw2EPmo2+pDyfHh7h/OBMCt75vQFxluUw6oKAXp1hF5u7m3jw/rvC8JLDmQWkNlhEslBF8fISr797gUquitWFVWyvbCMZTUghRjLg8vksTq9OkCln0XeOMDkzhURqEn2MxPFlWjLtHO9NeYir7JWAfwQtdqirShAJDnz3+AkuLs9E3iSRiJkCTekLhMJBCYIMMEKmnJcCWcnZSaOv63JgdmZeUppZfLHf6OL84BjL86uYTk7BA6cwyAgicp0RbCdT/p0PHiA6lUAoGYCLoBBJQJZW5smjc/ztv/6/cPT6DZZmF9FuDWV9kHXGolILKwt498EDbG6uSD92GmOcHh3j9PBY0uEJQrEwI3W2GbwdOnoolXO4SqdRrpUkuEIAk+PGQAcDk3I4puxJtYZOsye/o2QCD1tkePH93F4vrnIZZPIZSf8mKzYWiYjNDIVNcZqjk0Nhjk/NzUgw5ePPP0FiasIUNXS6hZ3WafSEAZy5yoqWNHVs+Vyuce5jZMzRBu7sbOOjTz7EwsoyXH7XWz+H2uDpNL76wx+FnczCeMdHRwJi8/50BLi/8ZxC5iW1d5kuWaSUEkEojzlvEIBmoI9AhARCrRRS2vnl1VUszM0J4MJU8c2tdQFYuU9QF7/ZaqFUK+GTTz8VcJq2lGuLYHa91pRgH/cMSgLt3r6F1PSU/J+BPNqszNWlnIc8biMBRZsrAVCvRyQRqJMqIEanI4A+9xhK0MzMzIkWM3UdS/Uizq5OsHFjHdu7Rtd1amIKroETxVwF+YsCnn//EtOTswK+SjaS2yngJsFjFjijFIecsXxuYVdLQNRvqtjTD2Xwm4D8+tYmNlbXEIz40aqzPkpZpDjOLk+E9d7ssr6G5aANyezro1lpoF6rYW56Bn/xg89x48Yu/KGICMK2ylVks3lZh1999RXSlxn0u32sLqxhbmIWzqELjWoDV/lLHBXfoOdsY/3GBn7wwx/g3Q8ewBWLAN0ODg+P8D//i3+FfCaP9cV1zM/NyRjzXTmmUzPTuHP3PnZv3USSgdWAH0MSUOoNXJ5f4hc//wLfffsUi/PL+OSjH0igpdFq4/ziQoKU1IIeDNsIRYPS79zHixVTn8U1cpoAAmm64zGaNZPdxL7jHGLRNwncD0colQugwhb3QYKZnFPcQ8hM5zUEU+XcFDJZfwS+OV9OL89weHkCT8iHUCyKRqeBFot20TFisGgwQiwQwsLMLNaWVhDyh5DJ5LB/eICXr/YxdI1x75N38c7De9jaXhVN3QZZ+O0eClcldNsDuMcOpCYSUnB2/9VLfPv4EUqlCqZSs5hbWsbk4gzmlucxOzVtfBYCnp0+mrWWFMGs5MsoMBjd6kpRVAJWlP7h+1HPfPPGTZGVaTBjwEF5K7cEmHnO5tql3BGDiJFIWIDW+GRStOPhcQk7mf3Amg+v9l9j/3Bf5ielGyamJmXect1wb6d0hoegTr+H7x4/xs///c9wcXQE76gPFzViSQ4YOxC1CuwRaGSNAH6eRZoZdCIgzcA26xtQfooMYxpm9asU+GKg7MF770nAle/G/VqzQt+8fIVf/uILHO2/ERb07PSM8W86XdnbCT5Tq1zPwpTLev6UWQh5sUkmaGGY+pQ9YJsovcF1yLMR7ST1hyuUUut2Ua8ycy0oGR1k9g+7JA0lxHHnfDMasAYK4Z5GZjXnmsoMimF1OsTfWFpZwcrKqtgS6lvzYywiR4IPWdpfP/oWeQZ74nEJgPOL85f2j2efm/duCQg9djsRZtZpJCy2RoDQsQFsO7QNHUqejKQoJgMKY8cAvX4dZ+kDFErnqNZyqDbyCARd1wA0+14ACwt0VuBIQVn1ibhnKUgiYIWHhcKblu9ppES49ysgJD7IoC+ZNJxDDN5zvKRAd7stgSwBJYOB60Al9zNhgDOo5/FJX7bahiDF9S0+8MAAcQrc0HaIrXUbTVL1XdTvZC0L3k/Acc6XvgEV/RZQyt/pO9uJVZT84PmGGZR2QEQBGmq2M7hIHMfeFgWF1FdyWAW41cdSP4ga0Io3cBzZb3wPBn8kI8nS/lViHK9lfxnfrg+v22hdi68TeNuHfC6vJVBtB8QUmGZfCEHOJjcgQJ7HSBbw89w7qbMujHFLIpT+mvp6JAVxDFUHWoEmfpZrX+/PazgOHEcFaSm9wra0G4ZopURA7WMFmLiu7f4tr1VsSc4Z1GizFYXUa3U+K3agzHD2HfuK+4hiSep7mnVkQHW+Ez9LP0B8RatAnoKxOl8Iwuvz2af0faUIaasl9kLXj/aN/fNmvrytCWX8aRMkUP+Wz5f5Z5HTqJijWJKSNo31MfNPv3TMuR4VWFdQnPfnXKGdUn9a17QdHFWcQAE/vSevFfKdJfmq91fM67pvrEKO8nsKr9l0lzUDQG2nvX/Z/1znOuf1/jp39TnsC9NGE2SxY2lKUtMxtrdRMUATrDBMfDuIrKxbIT5YMiPik1pa19pndiBU31lJqrq+FOdQ3FNtjLZLAW8FhXX+KgDOftL2av/p+CsorPdUu8d7q220B05kvVhg8LWts0ng6fzXOaDP5XcNYqmNU2yW1youpGtNgG2Lwa39xkwntkUJtGoXldSogQ6R0rQ0pXVOX9tQiwFtX+/CgNYJqcaTE10lCpSNaIyhQeXVOLJD+DO/8zqNhGhKDT+jkWBlVutA6ksqGMp7a6TOXgSQ99QImUbW1MDqpNVBFmNqofG66HUycsC4YBUc5oFCNBPzeTEW9oiSdhjbyo1HB13fkx3MZ/Heanz1M2pgacB0ovEd9WcFvhm147V0fvQAp2CvfcDIxjEMVmMAFMBWJ3IibooS8r104HURsN3sS743x42AEsHa68kiQHVIDh0K8rJNapz4ex6mVNtYmVC8H//GzVHew+uSA5qk+FjGV42rprJoBFMNuh4weW9dFDpheQ1TiuwHBv1ZDTnfS4odOSCOGtuhf9PDE8dAI8vsH17H9rA/hRUVDIqOI8F5btx8d3N48AnDm/fkNbIZWtpp9gOIAtBsN/uG/WoPnmgwQRc2r9O5zGuVKcw+o0PH5/Az9uCO9p/9na43WToU4tB20R/05NmSCmxFJP/UWJrIP/+pUdY2cE7ouLCt2o9sH++pGx+v4f3tQDj1/NifmtLLe5rAhkmppQSHHGTIcLQOCHooY5/RCdMDkQZeOFYa6fW4mebpFuavCWoZGRIC0mOnD05PGK2+A25fGNPzK4jFZuD2xRCLTiLgjQB9BxwDB4adkbAfuzWyKlpyMFlbXhLmb689NqnfrbZ8F+Z3vS7s51A8gvXdTcRTMQRCDvgD3Lzp33fEefaM3PCMXQL8Fq5y8I1cyFyk8esvficp+S6nD1Mzc7h17w4WV5YRSYYRT4bh8pD5PES13hQWAAHocb8nILSL+wx1fJs1fPnrX2LkdGB5Y01S2z1ePxaWl5CcSBnNQ6be+90Ycf13ehh1ewL05DNZ0RI9vbzE4dkJ5uYXMTE9g6k5w9zS4BQZJcK49YgqKXodI2fQqNSEjfjk0Xeybjgnd3dvYHJ2yqSWtmvC4jt+dYzM+RV8LpcUVSQzhuB3YiKFZCqFvtOJidl57N28g4nUtMgAcGzr5RLSl1fiIEol7XYPk4lJhIMxAYFYDX5iPgVv3IsB02zXF+ANeESHUzbiwUgA4MzZGZ5+8w0OXrwUlphSuRQAACAASURBVNfK4oLobFO3dwAnOoMxlpbXsHXjpmipEoAedgaoFkrCIG7VqxLk49yTYnGZS2RLeQycI0wvTeNHf/NTvP/JhwgnXChUBqILSjkVpvF2Gk1UcjmcHxyI5iwZwqodyOBFo9NGMB7H7fv3cPfBO0hOhiSwVqkYtmnuPIPzV4dolmrwuXzC5hVgrdsSHVNKZfzor36Endu7wogmq4japk2CT+cZ5E4v0C5WRMMze55DyBvC4vQ8phIplEsFBIN+9AYdXGQvUe81EYxGRNaCgQg/2a8WQMQ9gPIHDAiQfU8QkCLfd+/exuLSPLwBL54/f44nTx7DH/RhdW1ZmDmmONMQbp/Rbs5XCnD5vcJqJZhCdhTXkmQzBKl/6kYqMSEMT447Cy86+kMBJzjmLPx47/13cff9+5icm4En4jbsNFiFh3t9kW0hi45ARjwUQ/aqJOzJmblZBKNhLK4u4p33HmBmLiHM6V4byF/l8OrZC5wfnyJ7mhHnORlJotVqwuHsY4g+coUC8uU86p0G3AEP5hcWBPTn/kxdbjbk7OgU+89fy1olmDnoDUTSg4xYfySEHItIpc+Rq+QwGadUBzXTg7I/0nZlmdJdq2B6fg67t3axd+eWFJriHtaqm8KHTDmgHngxV8Tzp89QKVXElhKQ4lcmmxY91vv37+NHP/4hYhNxAfjk/EQ5oHpVZHhev3iJy4sLeVfuK0z55zpm8TUCt/wdGZjbu3sCSvP5YlfHTtGVZME2Oat0zJkvFo7KnkibYphoRgotEA0gPhGXd6T+ab6YR380RL1Zw49+8mNh9k6mUhK9IXD16y9/I6AqA2ypmRnML69IAU/Zixs1AaoJOlVKRXlfgs9yDklExU6xuJ6CWQwapAsZRBmUC7CGgkNsSLVVk3GMT8ckcPXZX3yKrRub8MCNaq4mAcLcaR7f/uEx1ilpEQwbkN/vkWK+1EemfEe5UjQ1LMLmHBQTENxk+olGbzoNXyCAu/fuCAAtAQIhc7TQ6rZweXWK49NjkSdhJhvXI4t4cgyY8cIxuXdnDx9/9BGSE1NSc4BOGaWl+I4sokb9W7JoKSESCUQQ8gbgdwVkL3t1+BJn5RP4Yz7curuH+++9g4XVZWF/cSwJQP/D3/0DMpd5bK9tY252Vpig3Oe4bgn8f/TZpxLAIcOP/8jqJCubWRnUTf7D775GJBjF/TsPpOAc9x+CxXx/KT7aqSGejInjTu3afL5oglnFEnKZnABWAW9AskUi4ZgwbAmwEShl36pkjGiTigxASIJJAtK6nKI3LIEgAgOJqDkDewl4eCRA12LGwkQUsck44HVj5LL0oZstKSg67vYRDYawNDuPjY0NadubkyN89fW3KFSLkmXz8NP3sLezgUDQg1wmjexlBpfHGXTqHckIoCTFaNCV4NLp6anoQyeSKcwszAvzfHJ2WrS7eWblmP7/bL1ni2XbliU2jvcRceKEj8iMyIhIb27mNXn9ffe9V/VKVSqpWlI3Av0KIdAngQSNQB8EAiEJ9EEgEAh9aWipmq5qdZd75Z65/t70Nvzx3nsxxtoz8ryLApLIOGbvtZeZa80xxxyTYGe32UEpV9Y4hX0hJGJJAdDs93wpL2kN7hErG5uIz6cw8Qe0l3NvpiwctTH73SGePXmKaqmsPUqF4phVlIyiy+AZvOJivomKH3/5zZfqG4LUlKWg3RbZIsoxCEsL3Y8pHj14gH/3Z/8GBy9fAL02EqGQgGe2PxmNubN8JIqFxTTWt9axymDaQkp2o9Vuat4/f/pE9oRAAwP4tA0iWCSS2Lu8j/v37+PS7q6TIAw4cPD5k6c4PTrG2fEJ/u6v/0Znit2dS5oLZHASuOQ463zjBf64DtgHz5+/FLhP20MJFJ4heE6hohBfW0hntA9wDdKeVesN1ckg4C9wwWNFRwJBt6ajLpuVNotn1/MaJPG4wGOeH8zhNt+RBIKdnV2sbbhsNoKW9IEIwjJQ/8UXX8g+srA77QXPQrJZ1GQNh7CxtS4iAetbhCMxkQDka/HcN5zojMwifgS82Wesz8AgQnfQRKF0jLP8a7R6FQzHrCdQ0d5FDehZBjQBaN7PfMFZH92hVS5Fmq/rvO1JPHD9sT95tCLAJ7ZzxIGFIg9Nxs4H8jl9WUk7MbDUdn4sAWjzIeXPwbFxaStkE1ngVwQUB7hynhoAw/aYn85+MN/WyFy8D4t+OzzByU/S3xHhzO/uY4AJP+uezQHltB16Xq844izQJzzB4Z/KmuB3eQ/zUwzwEcEj6HAP/vB185NoG/g9tsXIbQ4Ad1rAhgewfbMMS96HQUmeZwlE830+l4II3tio/V6NJQMT7d6Gn5ivbz6bBQgMEKNOuc0B86vPASAfsyea2tPMXzvHOoLUgXXPZv4e16JlLHPusg0kROi6M5Iv1n71F2tpeCCc4RdGHGR/UYKD/cL3zMe3/p/1V9m/P84IZt/O4lH8DL+rfvSkJhRE9+QHDDyzuaL7evrp5pfzPc5/w0HsrGHYh/WHPaNLmXFkOTfWLpPCnlWBJQ98Fsbkd2tqlow1i/fYHLR5aqRQjg9/iJFZnS7ulXzfsK7ZfjeQ1wJPZg+sv2bBRAOmZ7ENm6t8JvXT1IH7/L+Bl27OONIlf2hD+J7DDF0B5Vkw0wBRs09aAwO37gzwNTKfAcHe6vwddrW1w2ElDs+w9WPgrbA7D3TmuBsIy+vLDHrANP9vY2HYiIGq1ufWBrNTDvh29pP9Y31tuKiNt/W12Qy2257L2mv2weysrX+zhxY8MpzV2m7r24iatlZtHdk65vfseWye2XPYOrDv2Ov83Cz502G0kXOG/6zNYTssWKjXPQDa2md9YbaTFtTsqvCp/+2//6+mfGg+qAFws4xnA9bMGBjAZCCSbWY0KhxIftc6iZ/lYcbASDMixobl67N6NibYbYbYBsuiE/ZQtjhmQWwbSGuPDYCB1vwuFyuvJQYGDzLptA4eVnBtNmLD9zUwXuTTjIxSVryCc8a4NuNjwK7dk58zw2wLwLSoDaCejfzwHrwGf8woM03YJoNNdJus/L3kMSANvDQDaZOJf3MMeGCySDf71WRCCMRZdMSM1GwEhe21aAzvR+PK9nDc6LDI6I8H59IW1nb2M/vKDDevwftY/9vYWXqCpfG4jXmoA6n9WB9aOw3kZhsWFpwECl+z4oeWRsNnNDkYXouf4YbLH2PjsHI7n5usNjPkfM+iqhwnjYt3oLIonfVvjIdn7wDF3zqseClFtlDtWflbbIBO53z+mSY0nXOb1xbl5Vwwo24RPv5t7ZcR9OQoqFHMQy+f1wzu7EbHseK4WsSLbeM1Ob7GeDcDbOvQwHSbA9z4eE8LHrC9dFQ4diZdwnvyh58RmNbtuyBUyB1mzOCbhA0LtfBzVqyB7Wc/UQvRBZrcwY9FZwg0cIPnOPFAyZzZYGIJE38MvlAUi6sXkMlsIhyntuI8ppMgJj1qLE8RHAXQrrfRKtecIxOK4cL6JqKs5N0C2tQwrNRUAIzOlAoZYYxL1/Zx+93bmMsEMfIBsTidBAK1LOozxqg9RDwQRfWsiPxxFpGxH/ViFQ++e4JqqYpGvYP08gpuv30Xl64wDXMecwsxsFYcCyCzOE6rUVeq/LDbEQOaLDSC0mQVfvvgW9RaTUSSccRZIGM8wYeffKz0zDTX9WIa0VAAvXZXGsw+BseaLeTPTsWAPM3l8eLgwDk8sTgWV1alK80q8gvLGaTmkyqGw7Mi/QMWW6Q8RafeVlHEZz88llxEqVBwVeYXkgIhfdQmHE1QybI/yShNqDgj1yL7j9p6dEIiiTksra7jzt13BRLpANPtSVqAACY3pKXMMoIIIBVPSZ97ggkOTl8jsTyH9MYCGoMGEByjXMnLSQ7zsAe/CpAdv34lLeuzgwNEgwFc37usOc65mi9WMRhNMZ9exuXL1zA/l4F/NEU0EBEA1KpR732K/ohFwoLSaDwtnKJQLWI0nQgY2L921cmXbF0Qy9fGgs/JcWvkimiVq9L7XUzNi9XIoCblAXzhIEKJGG6/c0/jT4c+HOWhf6j2ZV8dIv/8CL1aC2POpSEdsbFSqdmWaXCK3//j38e9d6mjGQSlJamc0a5NcHaYxenrQ1RPcujXmmJJ9igxMphgbWlFTD4yE+PzUWSLeQcMLy9jeX0LO5f2kJpLay2x6CMryw87PdTLFTRKJbx8/kLakNuXLmJ9a0MF2YrVPB49eYTesIfbt29ic2vd2ab+SAz5UqUsYIXrfG1rQ4ElMrrokNcbDdklyjb8yX/4T7C0uIjnz16KmTsgY7RSFZuSdC7qGV+9dQ0bOxfhj/jQGw0RDPmlO5rP5lAuFqW9TVBmIbGAF49eixF37dYNhGIRgcfvf/gBLl+7imQygHKhpSJkLx4/w9nBEbrVDsJkZ00YMGmgP2oJ0OmzCGi3ifa4JwDko598rJRrMjsjLBY1Ag4fvsRf/tm/xcunL7GQmEOUDqYvhGgkjmlgimKjhly1gFKlJLCMTDLZxrarUt9oNlGs1rC5cxEff/qJAAmuGer3N2oNNCoN9FpdgX/UDiX7mT+ZdFqFr7gnneXOpL1NSZf3PngPa+srsveUdaFO9snBa5wcH6OQzQlopH02TUjOOTJAaw0nRbW9s4vF5RXZFeqjFvlepe4xBgMOiKAjoeJ7rjiPOUCSLwsHxL4m0EWAlQx0to8AdKNVx+rGuliQBKT2d/dk5wlAMV39t7/+AvV6A1euXhdLmvsR9xAxyDsdZfS48+OCzi+U4dBZkbqpSnse4PnLF/ju8UMEw1EFBLjXMLgxmA4xvzyP+z/5AO/95F2kKUlB/41bUxMYVifIvjzDN7/+DtN+UKA7JbYIuESiJFK08eTRQ0loCHyan1cggoxhMlT57CwiyeKE7CPq3XJOi63LrK0A1Cedbgv5YhbhSFCBBu6dZMSK1TdwoMvaaga3b9zEEjNTJizk15G+Nc8pBJ+LpZLLmKOzziK0gQji4Zjs89MXj3FWP0UsFcG1m9exs7fjgCAVJvPj9OQMD799pDG9vn8daysOgKYN1R4aDGDvxjVl0egs121LokFFKwMRtfGHbx8jEozhxtVb8PvD2kfmFxflSEfi/BfA3HwKiWRS2v0nJ6diskvGqVKXzi/lOGgrKJXC+UgZFQaWOJ6UGCCAZ+3RGdpzCvkckoQbDlQokWc9nW9DHmsn5MPq9qqCkwTeF1cWESGpeuplqhRK6NRrWvcsaklnlWeJWruJZreDIeXTFubw+e//BJcvX0AsFcOU0gKVBp4/eoGH3z1Co9pQmj/nBSUfRtwvBiO02j0B6dSfXvMAaDG8+kMFOKvFCkpnJbGuOTdXl9ewlF6UXjZ14Gnv+P3GoK11wqDgpf09AaqVGtl3RQWPaHfIWiUoSiCZ56sOtbibDUTiYQTCjD+N8ejpEzx98Ux9QwZ0emVJOt08y1IvnudUAQYBP548eoS//rd/gaPXrzBq1RHxT6VDTr3WWMgxDHk2pNY5beHyyooK9rXabTRZuDWfV5CG9kUZboOhx0geqkjj7v4+bty6qf2O1zFCBIO0PFMQlPrhm2+1HhLJlBjflIti2/ka19nigmMi8u8s5/HDh2Kms22b61saR8vsVBZlkCBaHPMLi6oT0qi3tL8xIMz3O42m1vVyehGbm+vIeHaFoDfPSdSvF6A9cXIbvNc5QxcORGMgjUUIuS9wPNiGdruuwr6PHz9V8IygPKVCeIZn0IgMWe59AiMjQbGor9y8KgIB5xLnuMvC7Gle+ckwJvuMsk+TkWysPzRGqZZFuXaG3ojroY7BuIXxpIvJwEn7iCRDgolREmcYlXL0TXOV5zKPoSa/xB/AHIlZozdBBBYu5lzhMzPQLOBuPHLp1SOX1WzAGMYjgVNkLvM+PDcJIPKkPjqebB6D3Q4fcAw5MmxdBrXTVmVWiL43cID3rE8q8HbkQKRIyAG1jOSf++f+qWMxzxT/4ryUH9F3WWWU8ZsFbwWSM5gViqnNzNbg35QaML/dPs/7k6DkABsH4BsgxLOT+ZazWcQ2HmRCm09vvrH5+U5jm/3l5DO4JxtAZsAObQ6v63whN8b8sTby/wbcCqT2pCINiDPtbgJV5l+eg5HSKqe99IIKHqDL14wZzD7nOLm57oiJ6reIA9cpwWF+pmEWBs5pPmpfdZgJv6egR9SNvYC/ictoN7+R9zaAchbc4vtGtOPrhrnwXrwex8aIc8JLPNkKI2Pa/WfBNWENnsSqYU7m7xsTmtec9W0NPLN+V0/NFJa0jF8D3jjf+cP1YYF7exbrL75vYK3m4Ew9Lb5nOJkx5NkezgnDAc7ByJngk635WUDSgF6OgWF1di/D/gxQZdvsGgosjQe/E6CxOcQzE4NCxJHOsRuv0/l92ms3Zx1j3trK7+vviXvd5sYsYD5rp9g/9s/wFgOg7Rl/jM2wPZJC9HDJWWDYbIUFJ36MGxrO+f+3zizQNtufZivs8wa4Ggg9GygxYqLZOJv/HFOzK7OgseFfts6tX3TPsbMLP/5n89SwXa3pGWay4br8Hu9P+2l2xQIS/JvtYL+yKOHssxkGaWNi1+EeYWOs/cBTjrD+YIDU+l7j9r//D//1lB+cBRb5hjbtTkeTR+mQHlhli40XMZaiGQRrhIGKlopvRtUmgks/cXolFkXg9WYNmDXSDIebbE64nf+X1p6nK8X7GDPTmMAWSdDh3dO+ZTst0kfDwoMB20AnWUbVE1Rnx/MQ4gzoG+kP/m1REQPQbMLwdTOCthGZUaHB4PXZRvucgcBs0yxoaUxs23Bs4+Xn7Fls82cb6HiyCBlZbExNpP4s07YiLNLhbV5mqHhtA5F12PImJdtLA+L0tVwxCl6PBWaoL0fmDg9zjNjycOcKKNBBdAXyeADRIdDrHwPgXSoGGY8d6bG5w7CT7+DzWNoO+599R0fTDCAPw7bQ7bl5ILX0GDpoLsLsGA38PoEfOiwmpWEa33Zg4vPauHE83LzwDr1MeZRWXFdsBWri0UkiY8Aiq2yvMaL5Gv8tzM+dHwAM+LXN0YyabaRsB+8pwMDbkJmuyGsy3cfmBN8zNrPYA14BRgOk+RyWWRAJO92wcqWk/jC5F9tQjWHOMTPDYAcgWwtspw5/3qYjR2o49IIMbt7x2nydbGk+h2Of+86lUsTCprSCx/w3bXc6nRpTTzPMDhh24FAamlLSBjosknEkhsPABbPYLs69udQi5tOLYB1vFpkJsPqzP4bk0gUsrl1ALDmH5NwiookFFSYMhXwY9IFGuYvpAPBP/Bg2++hUOxh2hgKOluaXEBoG5eR1Gi2cHR07ls7psSQKoqkI3v34Pdx9/y7iiwFJfjBLmsyXWqWLVq2JGGLoVNoYtDoYNrqo5asonxXRbVDPmU5PX4Xm9q5ewZ333hZjkSwtAnWJZETGmIVCBP7VqnIoSIWbTMYYjrp4+vIpTvNZgZlM36Rj8s77H2BtdUNag2QfkkXQbjQwlMbxUGBiKZfF69eHePnqAPliCSMm2kciSM2n8flPf4bk/ALSSxkkFpKIzTGdzUlMUJ+UYGqjUBGztp4v4eXTp3j43ffu0BcJiqlKfWI6felUBptrGwIIljNLioDy0PX9wwc4PDh2jkgojCuXb0gfUIGpcAztZtvTuowLpFpILSIcdCxfAjdf//A1puEJInMBFOtZFGo5FfaajJi2GJL0CeUBKLvBQjwsSDgZDFUEkTqOLAhUr7VQrDXg94dw9613cGX/qjScqTlNyZV+tyfph3a3jczyolK9WeSqWCOATu1FaqtHkJyfU18lWSSKFd9DPhUMorMaYjWrkTv4U0ObeqvFUt6xxfpdJNLzeOudt8WAXlpZRiIVQJus3GIZh89fonaQRbtaR7PWlgyHzftmp46pf4xPf/Yp7n/4jgAe+j+91kRpj4VcSfrZrUJZQBElOcrFEk4Pj1z69qAr0CuRiokBLcZhhpItS9je2Ud6YUU2nJIILAxHcMs/maKUzeP46EDMm6WVDFLpJErVEgIRn9itZHNSEmRv75IO5pVKQ/sn18xZLovBaITVDRasW9I9Jf1UqyAUCuPTTz/Ff/DHf4LYQhD9BvD86Qt88Q+/wsnhgcBrFTFKcF0DKxfXxawMxcLKRKCtkX1pNKUXzCDE3vYeDp4e4eDgELfu3EYslcBZPocLl1gs6roCJp1WW7qt+aMTFLMFBEZQwGjQIdt3gmanhkiCKe0+DDFCMB7Gex/dx6c/+1xSHHJmWKmc2GWxhr/6N3+BL3/1BZKROJbmM4gHnX4h50WpWUFr0MUk7MP+tX2sba2jXC/j6PhYfcU9K5vNS/bi888/d1lE7YbAOmqQEzShQ0ebJwYa9bVDLmuFfxNA5mf5mfTCgtLVuW6ZVsvPFIo5AfMM3lJXm8/OfXRrYx2rq2totFr6PmUUeL29/X1cv3VbYAjv+cN3D/D00RNEQnHJ4sTCUadhnZyXA26BXjIgmX4fToSwvrOG1fUVpUJSw5TXf/naFfSMJlwtADKc+Y9BXAN1yLJnhggBfuq3ct8gKMd+ohSGBavJWiVAvba2ojYSROI8IchLiSLqajeabWxf2EWlXBMAtLiUwc17t3H/0/tY3IipwCNxkHKpjEauDAwm8A18qOZqePbdK4x6Y+1n1NemfYrHopKuYXHKeqsm7e1L+7vSeyY4yr364OhEmtdsbyaTFpAgRhKd4XBAhfOojzw3n0BmJSOyA9NYyZinPAMLanJedntN3LpxU7IAyVgSvcFAzOWTs1PkCwUV/EtnXIFJ2j0y5li4jRJC/H6n2xATeXl1Favra/ocGZTJxJyY1idHp2g1Wrh08RLmUwsCoMnGZQCX7MBWtyMpAKYLcA5FwkGB0NQR5xmSQDeFay9t76Ld7iESTWJzaxvx5Jy0huOJEKLJiAA5skkZVHr65BlK+ZK0vllrYXV5RZr1BkzkCjmdAZlJk5qLCWizswslbVqdts5HPPccn2YF0OxfuaqMAvkLkbDsCgN06bU53Ln/FrYv7yE07+TiyYHpd0ZOIiqbxZPvf1A2Af0SBuW4VqMMkE0nAq7/2T/7j7Cx7oJ23PtYxDV3nMOv//E3YDFIgv/cDxKJODJrKzqHTP0MhBCcCUn+gSC0HMIRbXEbTx88watnrzHsDJDhuSTM2jEOuOmNeoil4ir2Wh+2cOHSDu699y6uvbOnB8ietvD61bHkIBilruTLysAY9Hpaw2ICBv3Y3d9GenEO3X5L9SKYuSO5mExav6kdTVa1/CPqzJPJFPTj6eMn+Ju//CucHr0GejwfdRHjuZ7sdy+ll+c0zvvF5SWdyxkU5Z7W63cVYHB+1ghRT5JB2WN9d5bjPCR4PfJAPfML6asUaX/qdQU5eG5n+xi8kjTQyAVmCU5a9h3bzID4s2fPFSSi9JGKAMaS6HY6OD4+VMFHBkIpB5JIUoYjKi1+pg0bkaXTaqJeq2gOXdnfFQjNoBLPmmS1Ezx2Bacrnta0AWsEzXxi/rOgKs85DP4xq422l1I9yoZg4c5qVXaRc4g1HSTl5vl+PBuxiGs4HlNgl7I93Hcm8OssUas2JD02HE3Ehhfw1e/CF5hgZT2DEbroDRvoDKqO/RwYYDzpiTBAEO8cBPP5ZT+NzWgEIANL2Id23hfgMBy57BrfRP6TfA0yYqOUYHD+OYN9TruTGT99SSPRvpCVT4BamcdceGRteyBw18u8EWjhkUgItve7Tg9aIAdZwsGQR+hwbNQ3QEUQg2FPQXlKf/BHrMapAzFZ88b5iqPzMXb+9psMT32Jlo1FGgNO1of9Yf6PQES/y2gxv4S+7I9BJP5NoN6RanxOtsUjJHH+8LocL4GCHhPYrukIZu4ehnHweryWgH1mP/qcj8NrG1jLzxhuMhNTOAeaDPQ14MvAI853FzigFI2TCRQAOKPRzn5W+wkiRyLaw7j/8jnOgX/mnXlMel6P/3hPk80UqCqJTMeE5325LzMYxf7meXi2bXx+80kNjxCWQyaPB6hbHykI6fnnNlYGFHKuGfhq2JExgQ3b0AU9aRRJN3oApwH4hssYeMaAKN/jmFiwjBgCzwT8R5tgWcJGznsDEv+I0cmDiTdXHcgXcn63V3x3li1qwOMsgGxr09pqoC2/55ioTu7TwHjeY5bEaBjbLPBsa9JsAMfN/H3z9Xk/l/XwRoOd/SvsylsTb9YNwWNmKrj6bK54qavLxfvaWrDghQOVHdCpNeeBngw2OTzvTdaB9YWNkQVcDIS13+dr2wu+GThreBzft76cXaMGvNo4Gjvf5oi1bxbQNZvBfjMCnxEUbd7wPQvwzAYTzu2Zx5i2uWF9aSxkG1O7r2VT2Bri+3YtmxsW4KGdNOxmFqi3NWNYos0Js4N2HjMA+sdttfnp1qMDk/kZw+iMnW1gt8bXUy6w/ndL0dkC/d8Dyy3Q4vs//+d/LlqiFZ8zuQZb5HyPhwLejAvdGKVsjIt4vNGanV3ohn4byCy2g0fTt2jH7ANyERkAbZPDHtSASH7eImi8Pg8MfM8iRFxAfN0AYFvsdl27nwG+Bpy753CRTzMs2uQ8TV1b7GZ0rTPdpHEMWmPU2gKm88e28Rm4EbCtBpRzEBmZZDvJwLXP0dgJfBu6iqP8nLHAeW8D+HhNOjS8Hg0jARtGMJimzeg7bSDBjAD1w7zCegSmCGpS73QW7Of7DDAQaOYGmEgQlGcEn4dAMls7TittxLRTyim4TZjSCrYB2CJ2LBfHnOJh2yI6jCoHA85RNwNKw8a+4iGUAAa/a9rQFjxg/1uwwtJvjN1sRo79I527ePxcu9cOY+eHCm/zcxH3se5lmlKs0M5rmsQFN046JiqeMB4JELWAB9vCvjMGMP9mm23h2ppgu2eDLgbIW8DDgFWlnbJgz/y8Y0x4aXBst0V1JV/hRZLMkNi85v34OeeYu2IbtsmwXXQKrUCDGVaBEYHOuwAAIABJREFU7J4OOp/DjKUDet0GYddke6if5w47LoWO/+fzGmPdNje+x/tbYOjN3HASJjz0mJ67XUPjoyre1BwKYzAkTOoONmMPfNaBjsf5UAyp+UWEk4vojnwIxVLIrF5E5sIlxOcz55FWbRKBoOarK6zVxagzQTQQR9QXR7fcR6vYhH8QQDI0h+AkiFGXAHQTrWod33z5pXSAfWFWmw/h7Y/v4fpbN7CxlxSzimeJ0XCKcjEvTdtRY4huvY1JdyzHNX+Uw4Ovv0cqOqfDNZ2yDmVfUgncffcdLK2uojsaSA4BvjEW0ymMh06qgIc3ykKMx30VJcsXTvH9g29Rb9XF6ovEE9jZ3cedt9/F5taOWNDxRJD1+qTBTE3kEPtrOJDWLVk5p9k8CgSLokkMJlP4A2F89PGnYlsxFTQ+F1Ma/cRP8Jm2cyAGV6tSQf7wGPnXr1HJ5XB6cCRwj7q+yxubaA8HiM0lBfTRIdvfuaLCbKMBQwQBlApF/OYff4Vc/kxzkvaqNxhJ4/DChW2xldg2Hlxu3byDuTlKJrhoOO3FwdELvDp8glz5GLVmTgzoyWQggIufYVEtpj8yBbXdbMA3mCioEPdH1Q46751uX+yiSq2Gn/zE6azmT3JizFLqgGnLkWQUGUqZLKaRWVxWGvnx6ZG0LhnEmF9g4aUiXh48U1ofC+sRRKCutpil0YRYfXSM6cjVK2SZZtVXTLEmw3/zwgW8e/99pWxnlpbR6vZUZIy6yP1mE77hFGE/AaYIpiOfgMPTkwO8fPUMu3tbuPvOLaysZLwAkg/tVh+FQgn1Uh2T9hhU6qWdqBRLYqv3yar1sYhRVOxEzmcG08hazCyt4tL+ZaSSi0jEU06zttaQo0wWGu0Q5ThY0G/qH4Gi4ExNJ0jPMwQBiQ8++EDPyoM5wbgXr15qXMjWpBObWkhJ7zoQdgcPMmy4X3z62ed45537YgyPxz60qlUcvXyGL7/4tYILtLt0iig9woJjwUhQfU2gi8xB7jvmxGQW0roHWZY/fPsDQiyeJ+Z7Xc49NXs1l4Z9NCoVsfUigRAWE3PoS0fbSU4QvGPxueRCUsEISuTcefsu7n/wvhh5/NGhszcWqPbF3/8Gv/nVbxFCAJcu7GA5PodEPIpyvYZyvQpfPIzVnXXceO8tXHnrmgozvjh4LYbds8fP8PLxM0QQwk8+/BSbK2so5vNKMSczWYdMPzMtxsisLeLm27f0m2cM6s4++eExarkKRs0xwtOICoZy7a+vryoYRVbuyempgAGdS8ZDhODDwnwKKytrsrO5bF4BqczSEu69+46AcDIO6Sg9fPAY//APv5Zufq1cQywUxWpmBcsLSwK5FYCs1wS2UON5/8Zl3HibsjxL7oA5mYod+dVvv8AXX3ylQ+uFrW1JHywuLonpSnmN/oBOZFf9msksYX19TXItzDqh/eYYMzjEM8juBcoqsRIlxITtj4di8zNwxrVFNqkydvoMlLKglgusX9zZVcYJgyiNdk3gdq1WQvb4WGxOMf/CCZw8OUOr1hb4S5Zqem5BbVC2VKeBdreFrZ1N7F3exdr6upg84VgUzUYL/+7f/aWKxRpTk4UP43FWNR9haW3RZRBc3MStu7cFLE4FoATQrtVVvJag17fffik7cmVv3zn4zRbO8gVkC3kVgE0szCl4uX/lsgJKJAVkT4/x6sULvHz6DLUzavHnZYdSiZR0dRngW8gsqr9eH73WuFM+gGAOJgH4Jn7EIwlpZrNAqFiiA5cBSfmQw6PX6DQb0gxmMJTp9mRos0Bgrw/EE3PY3b0i8CKZCiOeiImhzvaTaUzN3m6rg2g4IfY0x57AF8fVH6CcThntTh3NTgupdEJZPGSRM1hN5n/uNKv/M5Pm4PURcqUcNrcuqvAmQUpmVwj4GnURTE5x/e513L3/HvxxoNUBjs9OUTw7w/HrA9QLBRROzyTXRL3darMlG86Cd2Sar60v4d//9/4Qc8kUsmdnWuMsXMj5d3J0rPlKjWpmHURjrl95fwLwnNcMnu5cuohwKol+o4nTo1PUKw0cvTjE0ctjvH7yEknK3EVZXySkIPLR2ZEKroaSIQyiU+zfuIr7H7+PWx9cltb9ycsqHnz/CO1aB4WTEnKHOXRblBsICeih/jCLmKZZnDMzh3a/hdeHL1AoZ2XL4vMxgc+BSBCLmcw5mMvighzSh9//gL/7+19i1OnAz0BtoSBWPPexYb8r20h2PMdrZX1NezcRRp4ldR4fjgQ4hsJBpKgtzSKbPOd0egKCHbGEQQInr8dzH8+iPKfTX2HmEIODt+/cwsbasgL6gyHlyFrIFUrIF4qaS2RG065wTXQ7bc3trY0tsBgqMx0a1ZqKjRbyJUljkU0X8IUJrSEQcGQbBi8otUQnnXN7bj6O7UvbAtcvXtySDaXNev7S2Wi2j4CI/XA+MuuCgDeBcsotEYReW1tVkVtKfPA73Z5lhzTQ7fTlT1n2In+zb2mLyHbn2K1vbapvJz6/NPOlyz5wchzNriO31Np19Xsw7MfWzhp8wSH64xZqzQKGI7aLZzYWuOoJyJNfTRmwGQCakiv0GwzE5PoxwIoMe36Hf3Os6Zdwn2HmEhnx3G8FJFBzfTTWfiIfWJqrZPa6Nc33KdtkRC++xr4+B1v8npwDJQb7I6dxTdZdMIBYJKZssQl9+6Ar3Cd/QXVe6HcwU8TpCAuM8jvmsvMZmFXpMuJ0zqD/TpaIl0lsvo35W4YrGFgjIA6OOcu918BXhze4TG6CzXY/A3a9OqXnbTCASzgDgVhPpoDkGrZBeEPIaRJbfxszkYxB7kcE48Qkn3kWp4nvtJh5HUdccrKfBtJyPIUf+F12h6RsKAHiSX4YoKdx9IB2ykYxUMpzGYFBXtf8YRJj7Ixln+e9jBhHH8X8RAHzNmaTqYKZJKCoHgeLWHr+ovW/SW+Yz8g2USPe8A7ej23nfshnMaIar8P7GMHP2srXeR8jhqndQQd02r2tz20MyUQ+nwcTB9ZzrSkYMFMgzdaEMXi5xg2jYH+wDeZrG3A+O3Y2xwyw5Dw2/Iifs7XBUMBsUMT63PqIfWfgKl+z+WBArxEu7b1zAp/ny9v9DYPg52z+2Jww7GuWDEqbbHPUWP98XkcCZfspD+PIdLyeja3d3zK9bY5wnmnuh5zMzGwQzNau9aOBrYZzCN8Y/O74GNuZgOePAXybR+yr8wz2Gelgw6GsjznW/A73Nz6TPY8B5fwcX+fvWcBYQXQPJzS8jpiKgclmh+xZDfDl64Y1GmDOz/DaBhrzGgogeQDum4CHkzWxseK+PTvHSXKwH37OsB7rSxYDN/yF1+D/bW0I0A56Nt8jJRq2ZXrdPNMbXqPAgmd/bN4K0/Ey3Wf7b9b+nF+Tdvz/+B//m6k2ea8gnA6JHhvZDLixPflFA+sMcKJNcxvG76am8G8bFF5H6YleYUIZDq9QnAFfBrIZWs6/OZi2AHk9t5E6ANCA1VlU3tjFdm+b0LaQDEC0e7NTDBC19s8Onr1vADXvZQv4zSQiG9htCvxnUSqx6zyWt4G8FhGS/rAnW0ANYgPR+bpFLm3yzS4gAxr5m2CmOT4EAhhF53PZ4NrCiMccY1yM3skICen6Js8BUo6J0tXzeRliM+Z8DgP0eS0D0Q3cNZ2j6cRFopmiwT4kaG0ANL/DYjz8segYQSb+cGHwtdkFaxrefM02QT6nY9pV1L7ZaB/bNTvHbOFblIvXZ38YO9vYwbbhaJMYugOzsbUtAk3jYmwtWw8GqBs4bAvZjIgtMnvdIo1mbIw9b+1j/1gWgW2KfM3e57OqUM+PDJYZcPucBUT4t2Uf8FnpONgGxGtYX1galVhmXsSWjAK+b/1p7aFz6jYoj7UQDJ5viLZW7MBAENWY9WYTGNCQUfK5AAr7xDZ7HfqC1CjjwTOsgyiZFtqgx44xoIOvSj1GEE2xMNk6AtF5JNOryGxcQDLDFPkkkrEoQmKqqD6Ppz0HDKm12Z0iMCF9FGhlR6jnmpi2IRBn3Pdj3J/CLwmEIQ5fvkA+fyp21Tg0QjAVxI23r+P6W9cQihFEIGmojWqxJCbtoN5Hr97BpA+M+0OcvDzB80fPpMO7nFnWuilXy2KbXb5+DRfIomP19nBEzvhk1BEQTfYv5TMoxREO+zEa9/H4yQ94+uwBOhSy9U8xz0KA77yPd9/7AAuLK9LIZHomy9dQOqFdrcLPsSLTKJvDs6cvcHpWEGs8GImj2e5JE/mdd+/j6nUCR8tILSYQjEcx9bPqOdDtDMUO7lZrKnBXPDxELXcmQJnMxzaZ8dSdnl9QAbS3372H1Y1NLM0vw0f5kWoLo+5QAZzT40Nkz07koJJFRYYsi/RsXriEOWrLNztiYl+9ch3xeAKDITUFGZQZoloroFA+QaVygkangEbTgRYMltVrBKpc8IobIOUrVheWkQongdEU8ZCL5BNwJRBMcPT++x+KMUqGMiMJHLuD02Nc3N8VwEOALpFicT2mP5/h+OQ12s0KgiGgQvmJxz8IxIqn5lQAMrmQ1rxlQG55aUWgOp1TZlCwaNSrV69wkj3VeqJkyYWLO9jZ28P84grK1Roq5aqiwRc31rCSziCVSMM/IbuxryJglFL4+qvfqODQ+uqSKt6PqGfIDIAJ0KRmOQviJRexsewKOal48GSEfPZMwP9KZlFaiQR86BRQyZ7apbu7+4jHWBcgglg4ia5X0Z7XIFuHgcYygb1OXY4u9T9Z8IlOLB3oTz75RIX3uGc8fvxQDLImU/dHI8lM0D6RNc79hoCyc8hGuLR3GT/55HNJJvQ7AzGZx70Gfvj2Kzx5+lQgOecJ5SxYrK/VbwvsiVBaI+LAYOeAko2YEIBAuQqCD80Wnfi6Mg7EUFteQ7GQQ7lQVHHOKPVFqc2ZmpfkR7vBVNIRumTg+Kdia5PRG03FsLaxpuJ41L+WPJePGrAQKPvdV9/h+2++B0VgNlbWsL9xAcuLafSGI5RqJYyDPqS3VnD57jXs3NzHwnYCjfZEbXz84CF++8tfI/fyGG9duY3L25dwduJArnKhqucnaziUimL7ygVlX1y6toP00hxyp3n8+f/9Z/j2779FaBhCsBdEm8UrIz688+7bArZeHR7gt9984fotHlXxQ2rKr6+uuP2XwfpQDNVKHeFYHL/4xS9w584tVwQxGEapwuKp3+Pbr36QVAT1uqmzvbGyIV3bSqWEMou0ETAITHH51hXc/egtrG5Rv3gsBj5lQArZAr7+8hs8f/4Ci+klXL58VfOFgZxCKa911B841gZlSshEFCsr6J0vQ2EUckUx/S+ub6ltktcaDRUwiqTiYnlKT3/BZSDRIWo2ujg8PBEgxYAWgSq+xwwsskQ73SZq9RICgSm6vZb01MODoPYGAiGxMDUVk1iYm9d+RR1iMq5jqSh29y9hd29PZ5zuwJ35zk6zOD5mwKevNcNnYvo6wQsGfy7uXsT1GzewtLKkyKXYW822dII5Fpxb1O199uyJ5IRYkI3jpGDyYCh9YDJ7r9y4gYt7O4jNkUlEmaQuSsW8pCW+/Nsv8PU/fIVhb4SN5XXEw3E3Z1k8G2N0hq5oH/We4wkGOzmPXTFNZoQsL7Bgb1pMNoJf2ewpXrx4jmarigDXRcQVqU2nMwrmcg8JBRNYXdnQOif7mwA0WVBkENdLNRTzBYyHU/BsOBlONQd47uScDASpY1lGpVpGk/rRK4u4duM67tx6SzaiXqnLNpKlTQY3yQmUJyMrMzGfUDCXkiZJ6YEP0Z22sHd9D5/8/OcIxGI4IAD+8AccHRyg06hLoz9AGbo5V8uEckTUUaYc0XA8RDwSxpX9fe6QOHx1gE6zI1CeDEGC/SR31Bo16aSSKU7wl4YwnmTw9Rref+++nDaC5cdHp3hFVnujg0F7CP/Yh1ggqqK3DC7yuysbqzgtnGkdTKI+rOxtYGV7A1eu7ePmnavwpYB2cYy/++Xf44evHqJ0Sh3pAcY6w9D3iat48vbutuaYP+pHsVbAwdEr1FtVJNMxJBbikiJisWAGS3iG5lmQZ0ICRA8efI+vvvwtI+kI8gzabDjg0h9AvVoWw5nkC+4HBI6Z/SPNbS/rj9cg6DdHCbz5hPTZCeyorkHBsQV73aHTVe46x52A89x8UtcgQHrjxg18/MkHSKfiGE0p7ddDpd6SJNTz16+VyUAg1DEvR1of9HfWl1ewurKGuVhKPiABaPZ9MVdDk/3eHWEyZiDVAR0EL7kuWbOCa3R+MaVsDBZWpCY3NaEZNKXczYtXB04eh2SMiQMADPg0v2N+LqU+IcN7ITWH8cBJjjHYTeY+bSuBdzvXE3gyMJO2fX1zTeeQpdUlSR9JqkxSucxcZf2HnmS++JvEA7LlKbVyYWcdvtAYo2kHzXZVxT+pAU1gfkqCUL/nfGW48zPBY/lqcNIS7HPaQsojCaD0smGtKKERZuqtNzquImAZE3bsAY8iMUBMeedHu/tZZqiE7MUAdeDJuQ/O84cHLLOdzJRyAJ4LFBhYw8KasyCG+T48W8hH94rG8Vr8Z2QZSkzofjNSDyKj+Bxwy+c2AGgWaCSwQnBMRwuyt706cE4Tf3oOeFv7KO1gPrb7jiMbMQvRfCzhBX2XvcngAH+CAacZa4C0gT88q/PHSHIMdpi/yXZyP7F7C4D3JB8MhGKmH79rmQsEiPkeiVUGABnIpN8ewcgyaBk44usaE/pfPoeJGBhv+IthQbSLbl0NZU8JfBvmYf1q/iiva7IY/LwRs8y35OeZNTXbJzYO5uPaXDAAzcBy8+F5fweKOh+ee8Psc9u8MVBT1Zw8qQrXsW+Y2rOsVgNpDe/he3wGzvNZYtwsmOfG583PbD+QqMnPzoK8ml8eY9/mhmEFtnbMjzYA0sBRvm++uoHt1o8cO/ue4WsGMs+CqOx/k9e0IMF53/hckMeBzW8KJHJdzI4Rn4ufM+KAYTKWDc7rOvzMrT8Gx+XXz2QEGKhr85xttvcNmGWgxUB0fs6wFAZCDZOa7SubE4bdzQZiDKuzPrZxM+zFnm/29yyQaxilBQ74OcM0DHOydnNsbA7P2o1Z0HiWcDuLwdj1eT+bF7OgvJ7XC2zwCKw16ncAMZ/XMFWbW+pXr/CjSPliVdtvr4htwP09CyLLLrL+kDLjTS7FU6/wikBqLXvYlX3XxtDWwWw/2Bj7/tf/7r+c2mbkDN4bRqUBqLyAgWX8v8lduCiPS2uZjeKcG1ePLWnXMRCSN5exmNFPsgk7G7Hh4tDD/6hDzMBYlMl+83qzEhcWnaHRIJBrUiKzwKVNXuscW6A2mW3wrIP5uoA7T9jeyVG4TUSG3wNuuRHYpmK6vEob9MBjAtCK8JkWlaerxfuJGd12DOpZA8e+sXbw/7wu/xFApiYcfwxANeOUjCcQi5NZRz29mhwhHkbpMPBaHEtuJDyE8Teva1E2O1jwmuxLHqpsQfG7kmjxu5QNSoW4oIEDlVmEgd8ncMx+sIX1JiLmTgzsR7aH71uRA/aBbSgEdfh9HmrtcGgHKPvNfnXgt2PbWnTSmMo2Prap2gavAn/eQWF27NgHtiHznsZqnzUyZmhmQWCL3hvzwSLXtiB5XbeIHRDL121jsL4wo+EOZy7yPGu4FKXyIoiz37X2GLvbxtEq5VoE2Q4OFlVmyr/WY9QdOlz030Wc2UayXTgfeaC0zc/uL2ecxYVSqXMGhc0RM5hWBIIAj601Y2rPHu7jsQRYkZrrxgJESi0nKD4hizKIQCyFheULWFjZQmZ9G+mVTURT80Kcw0qzk4SifgjS8VzL14YEh9tArwbUTzroFHoYNieY9oBRP4BJf4JYKCg5h0aljEI5h7F/jHqvimz1DFt7m7h59wZW1pYRYKr5YKAidt1GG4NGX2nK/rEf/dYAucMzlHIFLGdWBCgQSC+Uqbtak+byxd1LSMyn0FeUvo9en+mjHSzOL7qIs/Tpgyjkz/DVt79Gq11XgTaCCEtr6/jspz/D/Y8+QTy5wIRF+PwsfNRDvZhHtVREjw4UZTSqdUlwnJwVpPebXMhgSJ3XagMbWxdw7949bO/tIJAMqf/oqlBNQuwCFqliMcZCAdmXz1HLUU+2LcCxUKthEgxi78YN3P/kY+ztXxFwGw2EMOoDxXwZpWwR3U5L12FRNB6iCTI9efZUTvr65rYABB4Gt7YuSleRWuZkFdMG0Glstipi+gwGNSAwwFn2EGfZE9khsYU6Q6Tn09oYl9NLuHP1FlLRBHqNDmLBqA7knF8vXr8SS/fWnbfkBFcrNQz7IzRrLOTTwZVbN3Dj7l0sL60iFmPK2QDZHIGEZ6hW80gkIgK/nz57jGq9ikanIzbh7pWroLxbMBDB7qUruHn9uiuqNRrKIX356jmePHuMUqkodmcsnsClvV2k5jMoliqo11tiEf/8J59iZTGDyZDA0hCdWkep0MNuF8+efI+HD75Dp1sTcEMwbNBnZe+oxous1bWVDenrWnB3bi6FfPYU3377tfQaCVqzv9zBN4yVVRbjuiIgkteirjr73goA0w7QaWIBtmz2GINhF3PppFKvaTs4ju+++y4yi0soFPM4OHotAJpAg7Kc/B4DRRkwLBw0VNsYiMosr+DenXuIxOKolhqok23WaeH05BCvDl4LcOD1WeCGY9MedJTWP/VNxOjToXsyEuhAXWoCCJe2d1T06fDwGM+ePtd55Pr1mwIZzs5OkDs9Q6NOsB8CDAguUqaiXq27Pa3XkYQV076pOU2gO5aIIbO8hPXNTa0HarIP+kwfHkjS4Oz4DLFgDPOJFLaWV7G0yD1qjHylgGkQyGyuYufmHnau72NjbwuxhTiiCaCU7+Grv/st/vYv/gZJfxxXdnZRKeQl2cL+IAOc0gAsqnbtrWv45BefYnE1jeASqxQCJ4+P8Zu//i2OH58g9yqrzIsgxnj3vXtIpRdQatTw9Q/f4OXJa8SSMaQz8zqQjgZ9ydKQhReLJASyxSJxsZ/n03OaGyqe0xmimC/i2cPnYoHOR5OIBiNYW1lVVkOxWkG11RD4zPtduX0V1+9exer6smS/Srmi0vvJxGc/kclKO7yxviXmKM8CtUYV5RqLqsUkUUG5CmM4c91rbxhDBRkpNbK1uqFxoqTHNODHxvYmQomosi9WNpexsU2pixQioRhazR6OXh/jxdPXAmRpg22PZECPrPB6g/I6QxSKZ0rtv7C25TIPqGVLvcsoCw4uiuFJRgzT9vn63h4LmV7Vvsj1TYYyNXEJzhEsYpCD+1siSumzgPT7V1Yd67PH4t3eOZb69wT7yJ5k0Pfg9FBFGYedDq5euaKMK6Wrwqdg5cbFbVy/fQuZzTmoYq5S3bkQgGGtjUdfP8Rf/b9/iUq+omdh5tvpaVZnPUrX9CcDsX1v3LyJt966p/efPnmBv/6LX6o43trSKtZXafti6A8ZzCnhNHuKRrOC3qCDSDQgkF9SCA2C9lOEQwlp9bNfuPcnYlybE+SyWQwkTeRDOBhVEbj0XAaJRNJjtfGcSDZ/UXIxY/8Im9sXceOt27i6f1W1GVjUqtV0ckQsDMn5cHp6KiYi21CultDpd92ZMThBc9DA0D/B7bv3VCchyyBIqaggXjgUQDl/Bt9kjJVlJzOTy+clXxGm5jH1bKdAZmFR8iQs9ugbQ+xPZn5x7pBhzwAeZdmorZxamFcwmXq9lN64cnlX9lWFM+sNyUGMehNE/GGsL61ja3kLPbLluLkGgJX1FQynIxydHKI16WN1ew2Xrl3C7bt3sH5lVZ9pZnv47a++wHdfPsC0CwTGfgTGYcmYEBznfVdXlzFkIGXSRq1bR6VWRGfYQSQVRCQZkZSQCtf6fbJtKto9PydAjgGPb77+UsBzaDJEaDJR8UDOUWrHE/RnkINgH8+EXLt2lib4LK3oWAxLi/NYX1vC6toyYtGE1svBwYkr1FhryYfhHOB6oHyFkZfoe+zt7eGdd+9iZXFeAPSAOtKtLs5Oc3j84pnYyE0F48OyYQuJlPbv9eU1zM8tIBkhCz4swJF2JZ+roFxiYJH71Fh7ms7xQ2ZbdNDqtsB6OvPpeWxvX/BYzGsC9bn3cY4dHR2jXKtqnyE4bFKHnAeWiWmkkMV0WoUSJyOfgupsQ6fnUtLZ5zyzc23wu7RffJ/7KrNNyKBmjQDV5QhHte/RDnJeUjufMjycyzz3BTmGvhEWlhdENuj2aqg0WGOihSDPfoOu5rFz/ikr5YG5HpBKgocAFq8QJNepAYHyrceufQzW89nINHT+k9PqJCFOYK+YbeNzuQsCrsIFxkOn6Rt2cos03o644yHCXgYRmbXav1kEmkxlL6V8NPpdsIPfMn/JgB73PSfJxz3SfHIDouSTTpy/RP/W8AABTX5P79bLtDQf0MaUWSHGPBRxbeIAtXMgzhtLA0wI4M7en88jYNv3RpdYDFwPWKbfxHbTb+C9DfwyX54s9FmfjwA0723YAfvR/CaXWfAGoBdG4XO1jbhfaa143c5aBObH2rUERnpMb5OpZNDP8BuBtTxZGmvbY4Z6LtU5w5734XdEeBh44+9JkP4YbGKfGghtxEMD3Pg32fAWSDgPiszIcxpo+2OsiM+sjFpGQ7wxEYksZlrdjmVqRDn7jMgEHrtTGI4XQDGQz3Aow4Hs/oYPKSgzo6HMsbVxnQW2bY4YAM7zlWEys/Nn7IjR59cwv3kWzLf5YYDe7HydBbmNIGkBAVs3hjnYs5h/zb85D+yes/emzeW1iefY/HNz9o00pmM7uzXNeWpYhWFEBiy77GzaBJ8Y0M4/d+tutn/Zrtm5YfOO96FdsnlsIL5wFG/8zVZo7XnqAWbn7HsG+hpR1HAgmw/na9ybHzYuNoet3/k5a7t9x/YHC1wYdmMBHJs/s/fia+wTu5ZhjrZO7NqzeKrNNXtOngn4PUrgqf9Cb2SQbNxsXmouKuBGgN8xofk9+5zmkleM1drG7/K69NVZ374pAAAgAElEQVSdDXYZF8R19IwBl33LH67Hc2Kql1HP/pi149YP5wD0//TP/3MVIbQJYaAvDw8mw2HglunvsMP4OXcooWPs0v8tEmIdxoE3oJbXt45wkRUHQPOfUfllqD1aOA2BMWEtEm20ezMSBuLxb36G97JDg0XfeH2rFMqDhoHstgj5XVsoswvHJoMZLm1uHmA6a0B4qDCQ2IB2tpsRUHsuHpa1uXe7OqSpDR6IzYiqmwhuIHlt9juNOz9v6T026Q1g5rXZbjLGxDRuOTkS3ts2MLZXqaZzc2KHSmal1/GYx+5exkhluyzKow3Ve8/Sjmws+dsWiNiuU5c2YFVSaYj4Xerl0bHks7HfjWHvQGoXBbNFq6rU3mvsG36ez8Q5Nlvp1VjQtglYMMAAaF5HuppeSpFNcvu8GRR+hs9AUNs3k8Jg89eKVQporNfPDasB0HaImA1SsN0cY/YX1w770/rQrst22GZva8EWp20yNt90WPACOLZoNZ5eKpIOS150jde0Z2SbZ1+3ZzGGN69hz8H2tVuuujTTKS34ZBsZ3yeT1RkVlw6mQ78XveT/+ZwCsKkvnHJsZ84LA9kp6aDreQWAzh0ZL4ChORtPSAOTP7ZZMFWEGpISx/cFMQ1EEU6ksbh6EWsX9rC0vo0EU8NjrHRN9jELhjotMh6KXB+wSGMY474Pw/YU3dIA3WIPk5Yf/l4AY5ITxkFM+lMkyYBkRd1BV6na48AIxUYBTw+eYBqe4tKVS9jf39UzknHSKFfRrrfQqfVU3NA/DqDf6kr/kUhuMkrGVxwROsE1V9SwNx5I+3FxOa0CSPV6Ff1BB51WQ4xNpngSJKLTf/D6BZ49eyQm9HA6VPG35fU1/PwXfygN6EgsKeeFjG9qfFImo3R2gmq+KAkOVn3PneVxcppHMBzD+gaLNK3j9CwvJuH9+x+o2FswFZXTywKLg8HYBYF6ffh6A9TyWRw/e6zfPNhWaxWcEHjpD/D+Z5/hj//j/wTzC0tiQ/F9gqiNSgfHB4fI53IY9roYsdJ3OKiUVzqVZ9miCp9hGpADdvPmTbEj+TfnrlLdeh1UymcoVE4xHbOIYxLF/BleHDxTITGCk40KC/xEkEzO4+b1W7ixd036vrV8GfOJJBh4I2ubYAoZ0Du7lzCXTqu6/aA7EJhC4PzmvbcE9FDOJBTyo1Zr4uT0UBIYA2pjRplB0RZgxcPyw6dPEI7GcO+9+4hSSxUxbO/u4db1Gwrq0VGrVMpiUR8cvpK0RL1ZF+hK5jRZiJ1OH4VSDdevXMYnH3+I+UQC7UZfIEWn0RVwHw+Hkcse48EP3+CEafR+Sge1UCPrlXMrOYfFxYwDw/f2xL6mVqnsCHVkXz3Hy2dPJXdwfHiE9rCNeDCJnUuXceXyVcRiKaV9Uuufmqa8Jx1nFqlq99piwj1+9lABEAYQyAYkk4zrl2OZXlj0JKTaAq1434WFtHQdGRSY+FjQZ6Q5bgd2yhyIxba+oXtTI50sPGp5nmWzYoBd3NlW2jilN6h7TpCvWC4IdGp1yXBuq2gkHTXqUN+9fQcLc2k8+OExfvWr3+gwTIDmrTv3xEo6OnwtfepGvebavrYue8a5oWKZg6GYwgECAGI8TQXeqsinirM5IJLsWmpBExT1+fyYp9ZoMIi5SFJFHMX+KxYxxlgA8sqFVWxd3kFkPo71ixtu/s0lUTqt4M//9M9w8vxIgYfAdIxataxipXR+A5GwWNhX717D53/wM6xcdXYRbUhr/uFvHuLbX3+HRq6OVDiBs8NXKtQXSSUQTsVQqJXw/OglQskodq9cEuD1/OUzdBoc0xqmvQmS4TgS4aS0lQl8hLlnNVh8tImIP6RCiOEpC1P2EQswJTYlx4H8+2a/jd54iMz6Km68dQPvfHRPLJnBsI9quYIXT5+hkM+roCJT2cmw0uGVslajvtN5bVSk43rn3k3JtbAN3JOYnfD00WPJqhDAS88vYi2zovn1/fcPMMIUu1f39KyLq0sC6S9c2URiLiFHpNcGStkKnj1+ifxJXun4MTJumCMyHqLVpnzIiUDws7NjFZ2kfEk6s6j0b7LknBMUlkPPQBWDjCyctn1hB9euXZP9J3j4w6MHep679992YBLPsSZP4PdLvkGsIgX+2RcjpBfnZZd4bRUL8wOFelW2IhWLYnd7V1rbPFP3+gNJLt26e0/2hXIEkrfqdcVAZGE8/2SCo4MjFXRrlJvqr7A/LE13SujkiwVpm7M44U9/+lPcvfcO/KkQyi9L+Jf/4k9x+OoQsQD7ecEBxAFX16XWrKPRqaHTbyO9sqAgBYE+ygZxHjHTJRSIIuAjQ9KdW7n3Ug+XRckI6LNoJdky0VBU8mtc91M/medtFIs5lCo5xFMJrG1t4cLOtgr1sb+oO0L5Asq/8IfMWrKQ7UxzfHosEJos1FA0hKPcCaqtOt57/33cuvuWNHS5V3I9nmUJKr5Cs14VYM31R51dZguSOMTCY5StWltaxrUrN9GqN9BpdJCIxmVD6pSbKWTRbDdUs4Hp4pRq4nmJ8lE8666vOoIEZZUIwnJQe+0+fEM/LmxcQDo5L9CYgC4Z9QzUsLixZLV8I0xCU+xf38P7n3ygrCQGGM7Ocnj+9BXODs7Qqw8RDyUwH13QdZg5on4JBzBi/YJpB91JV+Bzq1/HKDhEdD6G2HwM8Xlmj3j96NXwIRPz7PgEjx8+QKWYRdTngu8rmSXJKJydnmr/7rY9CYWJK+RkpBvt856fsbKUwebWCtY3VmUfyFhnIPDk5ETnSp79DHxyvp1P/gqDMhe3GQR/C+vLS/CH/NoPyvW6gsUvXx/i4OgQ1UbV3Xc6kSYxx5wsf8p2xYIRzQ3OQd63XK6gUm5obyeoxnmsMsi+KQbDjmpCkK3LbCT6CQx0signKcjtZkcEHu5V3ON5zr24vS0bxf+LOZ/NKgDv/ExXlI57ZyKa0rPy3MJ1wzMfr72YWVCAmd+v1SrSi+c5hOMh6a65BFLJeUQTc87uhPwK7FHyh9ksPJsRLGcAqVKvYDDpYjBhYLiAQvEUw1EbkUgQ01EP/Z4jK8lPGA0lN+I0iilx4ZGlpg74ZX8YwCjAeOIIJsxM5TqmnXa+mmMuhvwOINEZj3S5iVcwjqnvGDu5hYBfRAs+O//LMeeZgZ83whHPBfyxOUG/1xHS3mRPCyDyyGZsoxFvzFcSm/Fcss8RZAw45Lx0QMnvFtsTdEKmtge0cD6ZD616NTMAtM5OnuSGATC8n/n+7GMCuGJWe+nyxmxlPxrgJd/MYyKzvwWIMcjggZdsA6+p4OjAYST8jq1r6zfnq1HL3NGrHVDr2m9+HM9JIlINnA9oxRJDHl4x6w/y+yNPyoRz0GXy8mzXeZOVOsOINBDWfFSBZ2PHeOe1eG3K47DfDHAzO8HX+I9/8/csgc2eR697KfyzvrKBXuYDG6nPntmCEdKtnrwB6OV/SxLIzQt+35jL/L/GLeD8VwtSKPPTI1xZxrdJYzqA1Y0L+9bGxeammPUz2e+z89XmrPY0/fwukdJ7EaOxY6wasMjXDXw2TMvG3r5j9zF8Y3YdGJZkc9RwBQPCHVjp1pbOu57k5SxmJ0AyYM/8u/3L+WwYBoNUzBjjtaUT7zGXbc1bsIfvE4B26+ANS9z61Oa/4SSzWIhhfLTL1lZrvzLiA25c7DXZCErheHijgeIGNivY5tVU4bVd290/A2Ktn+1vw1q47thms7XWp7NYDK9tQDqvz7b8eLxsbdi4zwLhhq8ZeZH3EBHQey4jXVofseixu54nSxRy2B2vzX+z2Kb6ZewCh5RTc5jeGwBacwJOksPmnPWtBW54pmdbOJ9lF6YkRDmJoPOgnmWreNnss+OjPcrDtjRG/8t/+1+oCKFFDUzL2BYpFzkvzgfnjxkrGjAe6rgZGwDN71gEgNdjg/hjALfR/M2gsWEmwcCHMokDe5jZCWyLkQ87a9x4D2OrGghok84mIe/P7xkAzGckuKmI6ozYv4siuwljRsD6xYBsW6hmlOjYmME0Y6OJ7Wkl8ToOkE1oMvAwQ1CTGtA8iFGj1AbcjJBFF00nedYQGlDLhcS281DG/mIKNB1lbUJe+o0m0dRp+kbDLtpEZiKfiaCQXvc0kIxxbXPBFqltlraZSBux6bQa2W6ypjThPeq/RWzZTjodqRRTKatOJ40bJbXdPLF7S6Nhm/l5gihsD9nYBJv5fxsrPuOPq9GaMTBAlZ81jXLey6QmbHM04Ji/DVwmAG3zzAIZxgC3eWUG0uaCbcBmaNnPJu/CecXXLdBgc9EO8WasbK5Z28xQzEbIzACagTTg1zZX3of3M+NpG7MZPPaBHVZm2cv8nh0aWHROc9RL0fvxM/LA4YpourR3M9o2p3kdp5s30ngbW55t4OcZ+TWJGDnhXioov0dgodPtaYyZ4ksAigaS7RFw4SMAHYA/EEHIk90g8Lx2cR+Lq5tiSjJlrNOdgMwy6UENWYneadb5wIJKBAECmPb8GNWnGDf8iAwjCI+jks0YdCcCleLRCCLUDxv10GpXxTrJM7U1+xqFahFL6xlcv35VDhRRqXatoRTxbnOIUXcgEJuODNnUS+klxEJMeeemPEK2mMVo0kejVVP6bSwVEZOKOqjNVl3BKl5XrKIMsxOieK3igydyGMhkYxGglY11/N4f/RFu33sb/nAU0VhCjgGLFxKALmdPUc7m4afsQyAiFuHrg2PUGx2srl/E3tVrKBQrkoC4+/a72Lu2j8xmBr6Qk0hpddyYDLss1NhB9tVLHL98ik61LA3YTreNXKWMWruDj3/2Of7pf/qfiYntYwHDATDoTNFttVX86YyFHPtdVMslzS2CXdRNrdXb0uttNR1z/vZbd6S9THCPjmOpxCJpTZRKZzjNHmA0amF5jcBxA2c5AtJAfzBEo8bUUz+2Nndx787bWJ7LoFGponCYFZhzcWNTEgxkr2XzOUl+kCnJtHAWyCFjl+DH7XfeQWJ+4dzuk/lXKORRKBBA6iIUJJvKpVIyRf1v//FXaHf7+OzzzwXmNjtjLMwv6fkoJxCkPn61iFqtilI5h0ePHogtKQ3MdAbR+JwojMVSDR999AFuXL+KWDiIdpN6vUG0ayyy10DY70Mxe4rXr54JgOZ1Cb7m8mUVTiVje3t/Fxs7F3Hp8j7WVlf1rGSwkW1Dx+Xw4JX2Gmp+Uh5icW4JF7Z2sLGxhWRiwQFtwRA2tjYVqCQAxXXT7XfRbFTw5PlDvHr1Ug4805dlj+AOe9SEJTOy0WrI3rF/5+fSYp9Z4Fr6m10y4VqyEZxDvAbZbxtrGwKA4+GYWHKn2ZxY8QSSWJQrGo/JHlDu4Sx3hnK9iFKlgGqtKPYzNThv37mJ2zdu6v4Pv3+MX/7y71DMlXX/C1sXsb+3i3Ilj3LRZSDQJq2uLGmsCc5RLoIp2Pxh8EBB66ED2V0BvZjY1QQQyXJTMdTEnHSLOWfZZ41qA5MR2cMdSVQoOD4ZIhAPYXNnE6mVNOYz89jY2sLe3mWsLq3iq998hR++/oHYIEK+qRja/d7Y9T+1EwNTXLx8ER99/hEuXb2E2EIIw8YITx88w8vvn+LoyRFSwRQyyQVU81l0ODaUUIoE0fOPUO23sL67gY9//zNc2NtWBsaj7x7iz//VnyH/8hTrC8uIIiLnbX5lUXabADSLnRF8SwZjSEUSkuEIUY6Azj21heMxDHxTtIY9LK6tYGf/Ei7f3MPcQgq9bgelfAGnLNxXqaqoVtCTqCFDOF8sIxwNucK+/glu3bqFT376MdKrC2K1M+hVK1fx7Rff4ODFAYbdgeQ/EuGYZHGevXiBacCHtQvr8EfDuLi7g/d/+iFW95YRcipVklgaNYCj50UcPj9WRgqlNWgzCMo0GnUcHb+S/AHXOBm4yaUY7r1/D6tbG9LlJVuZ+yYlVgLTAEonJRy9OEAmmcbVy9cEIhOAfk3gf2MJdz58C1s7F6QhTEZ1vVxVob/vv/0Ox6+OdP7iOYRa35SMoZ1gkbI6meBk5sfCsndk089RSiqS4ApDPD6HCLWD49SenVOxMp0DqPU6HiHCvXIyUTYAAwtct2S5k9HJecz1dpo/FbC1d/ky/uiP/kiyAQzgMcj27PFzZI/PcPD0FQhWJOJJnbdYEJCgly80hT8elEQGi0zSMSGr/eT1MZoVMmeDmE8tSmJD7MkQtWybYkDz+TjQ7vzt2qmiyqm4zhHZwhlylVMkY3NIzS1gec0VjlWgu89AWxdz8aRXTJpnVHP8Bjg+PlZASqSKSBjHhZzAw3v33sGnn30mMI/ZVsxk+Prbr/A3f/tXCqgtr7piejoX9rra88maHNY72FhexXt331PNhuODY4HFrG1QrlZwdHqkQAGBCtqGZGpesha5XF52bWl5QXafflAqyToGAUn1dFo9bKxtYn1pDal4SmucTFzOveOzEwVdWMi3OWghtTiH/St7uHLtGlZX17UPFs/yKGXLaJa7SEZTWFtYF0ubKbc8W8oPG/cwiozRmrTRHrRRaOQw8o+xuLGAxGIK4VQU82muLwYDh1rHo+FAGSDZ0xMB0Bh2BUCzDxgcoQ72IYtbUgfaA8Yc89KBTpTa4VrlmY0s7M2tNc1rSlHRnhsAzboCJn03C/jIv4xFFMS8f/8+tjc2dI7juJzkzgRen+VyKJZLCnoS3BYrbuwA1LCPxJmQAOhoJKm1Tb1x1fto0b9wYBczAMgGI4MvHAmoD2gDxh4wQfCYQZJoiGQhL8tvMlQwbnNrHdeuX8fOpW0kUik9x/HxCR49eoSTkzNpPDNKxHtHxcR2hei6ffrKPp1xWeRwb/+SZICoPf79999L8522jHugWw/ziMVTYvVOWa+H2SrTEbb3d/DhZx9h+eIm2u0GipUcTrPHyJezygSrNcrw+UcIBZmCTfDYpUUTBKJOM9cYMwfFQvaACfadAw7cjwNL3T9pPI89prPPAaO0WRyTcMCRxKIRx5DmmjFWL2UXDXxgzRYRWFhodTjEnHTaXUYln9eIM72BuzbHw/m70XNf20AP+TczQIX5Kuxj89F4Pcu4Ep5A8RESYyTH5BjTwgYYGGLxwLDzVw3LEBjr1cOx1zXPvO9yHvEzpo1P4EyAsVesdZbZJ2B62D8H9nk92mOHFTiAmRlY5udbn3FeMaNgFojjnLUfEYA8bW/z2RjsNaKQ8BWP2U4AWusj6PR4DYDmMxgOw+syy4U/RgDkOjA/VwAiR9CTMZkFxs8B0nMNWEc8kz5712XHsU+4vg0bUADDA+t5bcOJbDxFths6mRvDUAys4vWUYU05t6TbC2z8eV0HanYV4LXvsh8ZmDMMykA4l8HrBQi8+cbvCo/yO4lOPgvXJPuWc4yvGaDK3yYJakQ8wx4MLzIA1LAt+65hXtxEZoHIc5ATLvhgoKUBw2wv22B2l9c1YNGAYxtbe89wtlkw1cD+H9/b+tnuYfiDXdsKD9rzMAZi92fbbY4wGGi2x9amjSc/Z/PB1WRyZDe3HhyD1vrN1oaCRTNZDGZDOE9sHzJcRPbMK3o3ex2tR8/Wme0xENdlZzjJEOsDw2RmwXvbswyP4W/DcGwtGgBt/W3zzYDf2fVzPt5eYMb62eaqXVM2ZuyKMxoOyT4wcNeubfOEls/NNa/Ao8dcn52PNl7qE08C15FDaLOcvbS2035bW6x/9L4XOGDMQvaNxyfOW69wrAXk5EN52OTsmrZrGXZr/SoAenZi84MGyPHDxmbkZ2jI2dl8je8pkpt4k2Zki9NAWjbEWKH8HiegLTZbcHzfBt4MmS0G62xjD/O+FsG0DrON1SaDAd42uS3Sxag3v0MwjNenQTMjY8bVjIYZOGuzA2ydHi+/a4CnDJ5Xpd5ATX5WG6inYct78rkNkOU9lELOwhRk/aqQwhs5CjMiVpCO/aXIsseUtkihLVLrD0ZqHVDoIhK2wZLVILAw5lKkyEhU0R5PUoH9wn6YNbgGFPPzBMmtL/nb9JjZz2Kzjt0CoAQH7+0OGi5gwe/Pz885hohXvdsMgBWldEwFtwBMUsQY4LyePZ8BufYex0hMc29D5d+8hoHqbJNtJGZkbfxsw+V3qYzK/uW1OE4EG9h/3Iz4Y31qBteAXL5nm65tlmak2A5j7fNzfJ33tugwXzONaTsM2iZr4LVt3jbONud+vMHRqbJNhn3pxtYV9rP+49/8sWCCGUNtXF4qhT/gNmJeg6+zPziWnD+Owd76HUY3+9mt/4STgKmzeJ4rSmHBGjdvnQwLWUcm8cLX+T32QaVa03coBcBoPp1ZsYjIwJhMEYumMA1EkJjLiP28uHIRi6tbSKWX4WcRFkoXsLJ2ry/NxQDP3BTWGxPmY6GaJsaDAAL9IMZtP8Y1H3y9AIKDEKZkRvc9x4YBFIzR6zTQ7NYwGvWQr+RQqBdxmj9DPBXHhe2LKuLJNNbxcKL7UesyLu1hH4a9ITD0YWtjU6n+BAsIgB0cPsfUP0Zv2ME3D74U4LJ//bIcV1ZNt3VDkI+a7WReFnInKBSzKu5EthQBxPnMIj7/g9/DW++8i1CMjhwLxQTRIbBLsDWfl+YlKeHJaAzjAfDq1SGyuZIKR13Y2Qf9brJKb96+g539PSSXl6RTQr3IwcClijJLolkq4/mD75E9PEBoOkLQYwqUGg3UOy28/cF9/PGf/FOklzbB2ORkAFQrbbTrNWlIFnJnSgk9PjqUI6SidAEyJZk2Okat0REgcO+dtwWM+KZOgofpu9RsrdbyYitSoiQ1F8Vk1FcaFsEZOnHDAZ24NHZ3buLy7lXEA2HUyxWcvjyQBMnW2rLSSwloZ3NnGNAuck6HYqATRCbEzv4VrF/ak9PJQkVkr3LM+v0OsjnqVx8jGQ9jMT0nZ5bg1D/8+jco1Wr44IOPcPutd6XvGwxEpYVKcCoSDqDVqCjNvFItiAFN5jefcX4xI5AiEIwocPeTn/0U+7vUfQV6TQZDyCB3xTAJ5By9eoV2o4RqtaRsAAHQuYLmOwuIXb19E9s3rgiATiY518kcL6uAWLvTQqXkZJWePnmkubmzs4vF9LJYwjyIMBDA7AMC0GL2e04CDzNkXJfLeTx6+ADZ3LEYYNwz6Oh1B11srl2QluXJ2bHm7+raBra2dhQwoh3lfWv1qpxvgi90pAaUKhgNpZ389ttvo9tm0VQW0ovi5PQMqYU0Pv7kM2xcvABfIIj+eCRGWKPdkIYnNU5zeWrutrF/dQ937tzG1uq67pc9zePpI0q8nOHVy5cKMFze38Vk6vTrWWyQY0wQVI7peCTnlAwKAjMcX+p2084uL2dUOI0MukxmWa+R8UiQYzGdUSo4ZRr4UyyWVVjJR+YlpWtG1PVvi6m1sb2B9FpGKfdkgKWXlnF17yqKxRJePn8Fiq4H/GSCV5RJxP213e+j1e8gvbKI67eu4/f+8OeIxaNi1D7+7gGKh3mcvTjBanoFO+sX4WfWQLmC7riPcquGQWiKyNIcbrx/B5/90c8QdXXz0C4C/+pf/Cn+9f/1LzGq9jAXjKFermN5YwVrmxsK3B29OkJw4sPO1gUBruVcSXIdjE5JIzuegC8SUhFVSoUEo0EVMF1mCn4kxNuIRUr98Hy2oP6hpEU6s4Qy5/Soj06/g+RcEu+9fx8/+dmnCC8Q1GDU0Yd+p4cH3/yAR98+QP64wGxA6cmLPNDvIUSd/3hYGRz7N67hsz/4DMFMGLG5OKKeLMW0CeRPO8i+zqItbf6x5j7Zp2Kpl/OqS1GtVxBMBLB4cQG/+Cd/gIuXd9CbDKSZTAB02Blg0ByiV+rh9aNXQHcsqZUlSm4MWkqVX720hkt3drF8gUxHv2SeWrWOQOgnPzzFi8dPJc9EXX/agN2dbUnDEEClTvxZIY9JyIdwPCJtW0mBDMaolqoKEGUyK2jUuZ8D4VAEqysrSCaddAQd/2Ipi0anpX5lQda55Dw4CtxPjWxB9u7a+gp+/vOfq5Aa5zBZM2T+TQZjfP+brzV/eF5QgJmFPxMRpJbmBbAvbixjc3vT03huInt4isJxDtVcCZMBsy1chXuO/3BI+QwW4jsUgGlnUZ4rOP+pJR+MhJAv5lCo5RBGGOnMKtbW1uGfsn5ATe0jmMJMIMfoI4g6p/MTgTWCnAS6E8k5BYnOsnmxmi9uXsSHH36oOcdijZmVZXz75Dv8P//6TxGMBTTPeWYRIMCger2lAMu0NcDKQgbv3X0Xl7Z3kTvLInt6qoBRXfOkJlkdasUTkE7NOfYspTZo225cv4J0eh7d7lDgMz9cLFYk58Fg1dXLV3Fxcwt9At+dJrL5MxwdHSAci0irvTVsIZKMIZlK6ay9s7urjA6eL7r1LqYDP5KROSzEFlRkkoxyBqxF6mjV0JhQgmSgLK1CPY/OtI/lrQyirO2QYIHIhLJR5Adxhxsw+NpFuZDH0esXaFUKiIWpZ78qjXyy58mQpoSJOfKWVUqWO89ZfI/nQ2YPrG2uaE7Tj+DZmbJfZPuy2CntMl+nXdM5eOrAByMr3Lp1A5vrBK8jAvoY/K7UyiLlSGc4GsJtys9kMhqzs5MTHL7iXlSUVEs0FMd07MN06JheDkhkliF1n7v/H1fv0WNptmWHreu9jYgb3tv03pXJMt2v+ZrsFiVSokAK1EA/QRMBEjTSiJCgoQYcUNBIPWkKkGaChG69fq+7WCazMitNeG+u994Ka59vR36volDIiHs/c+w+56y99tpIJmOiO017zrWde5tiuSRRUByTjVobAU9Y5IgkEWK/I+NsfWsdd+7dwfz8LKKU43E6pb3fvv0Fb978IjrPjFaio6CQo0PYg+R4AvF4zDDOHIZosby8KHIfrN/x8Sl2dkyyWfZFPJaUPBZef0ic/91hD51RRxwTm3c38fLbrxFbmga4HW53cHCwg/c7v2B39yM6/SbcboewoJ2OoexRSIqo12tiG8iSpSSEnOuaDWn3a4DBJmfJ9Y3yUwTtGD5LFXEAACAASURBVHHIfmFduA/QcGrOS+7nAxbzlk5XA441r8eUnIOtBF0EpXkOCAc/5RBSkE4Yz6Kt3gRzH5l9ryGU8UfBYelLW1J0PdsJYGnJU/JaYfEGzTmFWLu8x2J06jijnRTmos/gDHo24rP4vzL0+X4BGa9lEk2bcVzK82Eileng0rLyeyX4kGyieAW/1/M/90xyJnaZcc+6KgAtDjcLgL4GEemIsNrD4CAGuNOIZ56t9XsBqAd9Iz05NOddtoP0hyVnIGd+i5EooK2VbE8BdCH5EBBUiSjmVLHO0ny+YgEss0joeAyjXs+cjJxTZ4U6BThe9NzKtuC9BkzvXkc9KxnMRCaY/tf+uX62BRbaiWVKGmRfy5mYSQ8tcFb+dX9K0KZ9rGQvfk8NYvaT9rsmt1OgUgFTYXdb5EsFoFk/xRv4u7aTHXuyg8H8ne1nvv8E8il4aGyi5TixAcy8T4E8cYpYcjVqRxUv0b8V5FaAVh0reu7XM7ler+CsYkTXYKYlvSLzrEOnnnEAGHzMAMMKLvOZBqsy85bjVNcL7Ue2Fc8VbFM6dBRLlM4eGUBen6N11LprnXiNjA0rH4DOa8Uoud9UcNMOQivQqXP11+9hGdk3im3xesUh7filAuKKASoRV8spNsIikfJ3+9z5NQCr7aztqP2oDht9puKo2taKkep77Hicy2HYzspk1iSEdnxU21bacqRjy5Bt7QC09CMjVy0HlGJGMj+t/iIUbQB7098EoNWBp/PeXk7tP+0jxcMUgxIAWmnd2oD2jhRGjwVoKQiooQcsGEPndVCYUP1P2i68TmU0FKTTDuKzVEtaPK0WEE1jpj/qCeB1CmJq2RTs0jLbvS52jxrv49/KziR7QAcTP1fDrh5BnfC8hv+rnq+Cm2qEPrWJ0RqjodeJJ4PfClVhXYRRY2UKVe9lqWCYWmSOqQNAvUAKYOpiawfd+Wy9XsNrxPtgMWLUIPA63q8hWASgaQyoi8d+IaDItpGwK6uuurBouAyfwc2fbgx0ghBs5GZTgMaASQIkBr1rJrRZcEwIAI2PMUDGK0WjxjbV9lZjyLKwHApca79KmIUl1aLGgO2pLDtdZFg2tp8aEW0zBfL5bBNyZAy6bCZ6Pfgtj7HqtfGAw2fxMMCySJiW5U3nfVo+NVJ8jn2B03LzWl1I+b0uwlpejSTQhY/jU5KqjUbStjoudSyoI0X7yHihjHOC9VJmMo28aHMNTIZf9ejawWH7AkiAQMrkNsk6NPOwznWyYnS86PxWgJl14vtZDn7HccFr+Tnbk3Ofm2zRPneYecB+4/sJPvK9DEtknVkOP/XK/SE43B4BAQhWevxhwOEV3ee5hXXEJmYRjE7AF4oY5u0Qos1KLW/XkJxnAkpOATQcQyd6baBTG2DYAAZ1BzqFPtrFLtBxiWwG/6NuL7UpySSplnPoDBoifZEtZpEr5SUUlGwrJiESpqiEZ3cw6g7hc4cwNzMvwGLIHxIG9FhiXIDqdqOOdPoUV5kz9NHGAB28efcTas0K7j+8h/HJlGQdJwOUhwC2E+dlIhmVpDIEYAlAczOQLeZEI/DRi2fyf2xiwmSJd7glaaCCz5VMBq1qHT7SmocOlIo1FEtVdLpDBCIxkW5otNpY39jA4+fP4ST4ynBBJ9kPRm6g06gjd3GJX376XpIbjsfjcDrMnClUyig361jeWMO3v/nH2Lr5AIyu5DYhl6kiz8Rv+SzSFxcmWWMxL/clkmRaxkW2guz2WrWBaCKJu/fviCYitzBXV1ns7u6i3a5L2PTZ+TEqVSYUC8rBijQSjjcmL3Q4PFhYXMf62l3EYxMIuX2o5nPInJyjVirBC+paMuFaTg61pUrN2EhuCttdpKbmcOveAwRjE3D5yHpoYcTwsm4TI/RxdXGEne335B2Klis1Qfn+jzt7uMhksby8iifPvoDTQ6YipSUiiEUCGPSpX11C5upUZDvICCWDl8Al6zs+NgWPNwCvJ4jbt+9iYWEGgQDgHFADGqgVTMh//uoKuzsfMOy1xDFCpwdBXAKe+XxBGNUbd+/i7mdPhS3LXCHMd9PtjlArl5DNXCF9eYHz0xMB9cPBiIC+8UgCV1cZYYuR1Up9TyYWnJqcln7K5am7TeaFC8NRF+ViQaRgpF861A42EkOp8UnMzs6bti1XMT09izu37yOeHDcJzZot0TbOMeFW9sqMhUJOWINki66tLAlzrNtzCJieyZIhG8Tjp88wMT2D/mCIarMh2p3U0yXrq9VtIp05lflz89YGNjY20KWd6HYFTCDztFXvCIuPWqLs/9Qk5TzccHkgzG6G7RNMJUBFDc+l2Xk06nUcHRzir/7qr4TBPz6RlCRoBC0nUibBI1nsXFvX1jeMM8VtQl8ZLk9Qhkxh98gBv4fh9nUBU8KxEBZXF9EdDgS0rdXrAlyTgc9ka2atdKBWoRPODwc16Ot1AWCo/Tk2kZTkdwTH0xfnwpAPu/y4PLiAH15JYhhwGLCx0WngophF3+dAcjGFe988x42nd+BNBDFwArEwcL5fwb//d/87Dn76iJgzhEalioEDRs7A40H28krkfJbnFhD0EKAuS2JB9qdEI0WjApRRioOAYrFaQYMapEzmFvRjeXEebrcL1UpFmKocJzOzc5IUst5sSxJSOtMYWv7VN1/jsy+fGwCam9juQCQ/jvdOcLi9j6PdQ5G/aDcZzm0SY1OepNXrCAB998F9fPbtF3AkXXD5XfAxF0XHiU6li1quhsJlAdWCiVIhAC0JcltMKtcSxl+9WYc76sKtL27j67/4GonpAAnUGFCDt9FEo9hEI1dHvzhA7jCDZr4mzk3Wc+Doo48OojMx3H15D/EZQ8Ee1oF2tYv8ZR65i5wko82cp4URzv/JFKVeLhnpTMhYrJTRdg3x+NlTPLr/AHGCeIUyPr7bxdV5RhLoths90YsP+8PY2twUCRmGuRM03j3cwVHmSOpCx9DM9LSsuT63SfTLfUsul5G+5VwhmCt7ETdDwD0yD3vVFo73D2WfI4cWjwuhsTBmVhYwv7GM1btMVjsGL5UcBpC2LV5k8fH1W5wenaPbdqHfoy407UVP9IGL+azkJbhmuTip/dyX8GiyPMkCJqDHcPbFmRUsLxjpEX7GedNuGJYoy0+WapyA8tiYsHjLTGzXacEfCIrEQSZXkqSXZByuLi/LXpEOESbI7bp6+A9vf0QwEcbEdMro7DIEdTjC1UUaZ7tHGNV6CDq8mJ+ex8bqhgD5dLaR7UzmtDiqRj1xCuUZsRFk5OcYmnUCC13cvXNTmMDVKh0NZKC6kEkXJBkhweKH9x9gbX0FXpdLNOnp/KDUA7co+ycHKDUqwr5nslXWd2pyRtbJIPdDrgAGbcog+BF0BoTNTzvucXokV0S93cBF4VQAaH/Mj2qngo6ri+TsOHxxP9whD7gwsN5ytmBiNXozSIIp5LH9/i1O9j4KgDk9nkI0FJZICDKkOb6qko/BJN6SA7+VkJoANOVAKP2TTCVENkl13Lmf+/jxo2gq670aQk/wTJxsVoJv7gGp9S3gl6U1zESkvqDPsKtnZ7CxuYbp6WmmDhN2NSNdfv75Lc5PLjHqOzDoOuB2eOX9huzkNYzeYR+LS3MyFmYsFjVtAG3QycmpyMlk0wU4B24EfSG4fSZpp9ixtRXZn62sLCEUjZnzbW+I3d09/PjjK3GCEJBkWPnV+ZXYX0auzc3NmCiCfkvOGWNjScklQPvK6C+yp48PT1Cp1CRaiFJO/kBEZCxavQaaZNjHgrj39B4+//pLjM3PAD7qN49weXKEDzvv8ObtK0nGzPVsQK//qItA0CNOVO4dB30yUV1iI0RTv1GTOe9xm3OZgh5s8G6Pe3WX5Aji+GB/kQBizhzmvEagn31GIors573GmWByHHUkwontEwiYpI8Sw0M7YoVmGxDV/Gg/y3MteZaepUmqIIkCk3yG2A+Lkaz3G/DbJPYTYDxkzi/ckwvgZmNbS791DDAsiR4tPWI9Z5r2+JRsUti6HgOeKpjWUYBTiDEQe2DOYuZ8y7YWFqMlvix15PmyZ0g/orREcP5agxvXEhECmFuM4mugjFIsf3SONeu79I2E1puyXeMsMERAzg/BJKzkYtysKOaguIK0HR1wFqBpzq7967O49OuvJUisczn7UbAcRkJZERECRDGa0NJjthPG9Dyu52BtFz3nX4NzbsMs1zrbnRXqINDzpgJ1itsIs7mjEhfWGHOZ9lVSoa5Bel4m8UTPtqw/nZd24E/Gut9ENLC91LGlmAvLZ8eeFPuyg+h8l0ZvK9ntWivccsYpyEfJKP4IhmONHX2XOiwUI1E8QTE0cYxY5eQztL8V+1GcTjEZZf1er8s2wFQBW3GW0AkzIJHik6yu4hfaT8R3+BkjHtWmGGDUOBIUm9K+MHOecrVWcjw6wK8Ji39sIwzA+cfJ+ygNpI4bfq9A8K8BaMVHtD4KfGo59HslMur41OsUG9H+UbBX1Q0U2BVnmsXcV8kWOyitWJUC3wr+a/tdA7CWxrLievxcsR6d83aHjr3vZMxYhAORQeIWbWjm0rW9tWwZ/5YyDTVnn7EhFr5/HUUgOIBlf+xtw3XB1MGA7Co9xPwadoBbbafWR8F2bV8d49ft/W//zX8j7icd3AqI8W87sMZr9EX2CcsQVW0glXHQSatsV25gxHhbkhf8l88gSMVKEfRQz5MCxHyXGiN+p8AzC85r+AwNy7B7pbQD2YhaJ/7OAaOMWWXdstz6+7WBtRkfBZR1Mil4aF+gOBHV86fGQO7rmpAUu4Fie7DM3Hg1mOCmUgG1sNSbowPHboC42dHy8zrtKwX9FBBn+C7vs3vapJ0tirzXbfSx4zEDDHLzYGdZq9dFNaQ5QRU45Tt10SFDgN8x6YoYaJfJss1383oOYAPOfgolMFItpp3Y3qyTGkwFME3YXFX6nM8jIMvreSBRbSZeo0aW7yLYyneZjac5pPIzHqb4N9uZz+M71Yus4Cj7Su63kjcoIEqdN72f7zLg+SeDqs4GNYDsQ/uGRkHc6w1SICDtrAuyllf0HG3hFqqprmC+MdYDaQedh2oQFEBXI60bfGGStNsC6vJfbUf+bjdmurnjGAqHDPORADT/1UVLxz43HIatPhSGqt0rajZgpo1YL2E9lskeNl55ozMWlP4mYKFeY+1jtoleT2ArGGKoVUzAnXKNiWO66HRHGLkDmJnfwOrWbSQn5uANROGm3iI3lbQr7T761C1mUji4JQx5xL3owAkvXKgXB+jWBhKe3ch20Sq04eyQteERhkh/YNiZTldfEs55vU5hLFMrlB7yPkNiKAnA8MR2R9hd2XQapXwZ4WAUt7buYHpqTtg8zMJOMMDncqJYzKJaKaLdq6LdJ1Otho87v4iW7a27t8Hw2GatjWqtIZqBZOlcXV3KJp/aStQiJiOaTKAGx/CgLaxXAtCpuRmE4iaB2LDTsyQ4MiheXokO9KDdg2Pggs8bQqvdE+mL3mCIcDSGTD4nusH/8X/6n8EfjaFQLAurVfuwUavi8vgUP3//PQatDhZmZ2RjL4CGJCIrIzU9hc9efoPPvvxW5jaXv8xVRqQ3Ctkszk6PBcBjSCjHFMfB+MQkUqkp9PoD1Cp1Ya9Qn5R6i26nR5IfMUyVobKlfB57+x9Rq5YwNZW6jrBIWoxUykdsbt3H5vp9kbQIuL3Inp+jmsmjVa8II3wsFhWNbYLLTC7U4yGN2eo7bdy4eRtPX3wFdyBO+quACQ7q5FcKcs/lxRF2tz+IviKBSs4xzqdMgWHZ54gnkvjymz+DNxDH2PikANCUySjm06hW8jg9O8DVxQmKhZwwbxlGT2BhcnoeAX8Y0diYOG8XF5eMB5shns026sUymtUaCtTfPjlGv9NANBKUZEDinGLCpMtLuXf19k2sP3qAxfUVARj7JOAz4eYAAi6Sff3d738vjDuyIz///HOkxiavAWhqLAciUczNz2NjY1nWDjLmyc4kw4lqpZRQYj8c7O2IDUnGE8aB6AkiQCmraEz6bWJ8Crdu3UEokoDb5QGT4FBipt2q4eLyBPVaWfRrmayNScsoV8A1q1CsY3V9A4VSFT5/GM+efyZa2XSYFKxEav0RE1QVAdcQmew50rlzCXFOJmLCuOWmtlZk0jEfIgEDGBSyBen3ySlK+5Dt7cTAMUQ0HkU0GcUSE7zNzAgLmQlFyU7793/91+JoYEIl2lxq0bJvGHJP9lw0FscXL7/E+uambMDIiOR4ZfI0L0FapxuxQEgYzb+8+VkSHDKUm5rOTp9H+q07NGGulI/hwZ8h1vVGVSI9ZC/UaEpItjmIu7G0tiSg9ttXr9ElA5sRZ40O3CMXFqfmMBY2DmDKChQo5+MbIjI7jmd//jUWbq3AnQhK8j6GmTs7Q1x8OMTh6x14GiOMOpRDoK5px7LxQPoyLc6kRrUmjj0yyPSQStkVgn7sX9p29k+JDPd6TULdpybJFqfj0MhYtNptzM7OYWl1RSQ59g8PxMbR7n377Te4++gOouNh2YvUS3WjzZ6rShLTve1dkfJhyDfnuqzxwYA4JTiH17c2cfPhHfjH/Rg4qf9P8VEmmx2gXe+IJnI5VxYGNJ/BPSPLScYVZSnojHBH3fiTf/4bPP6TGwAJ7TwH+aipD/TqgKMFnPx8gvJZCb0S15chmq0qssUM3H4H5m/M4ebL25hanpCkgLVCB+1yC9nLnCSn3X23jcujc+TT1KN2XssJkAHNvADUKg5OJPCX/+yf4jGdYaGgyIZkL3J49cNrHO4eo98eIHOehdvplWSjM5NTCIdMUu3tg4/Yu9oT3W9KIzAhJ1mYfh/HVUOYxCcnRzKWxpMTxkndMaQDAkATiTEsTE4bzV+uL4yg6rQQm0jgxqO7uPfsIeY2lxFJegwQ1AGadGbWGth58wv2Px6i1yMr0ZA1Oq2m6K6ToUuHJfcXqdQEYrGI2HSCuqVyGQfHR8ICZ1TUfHIJtzdvSYQI9w+cT9yDmUM596xhAe5v3LopLMZMJo3T8zPZO9OpR0dkIZ1FvVyTsH+Og2A0iIm5KazcWkPH3Ud4Io655XkBeRm1RLA6e57G1eEZ8mTKF+qSxyEWjmB2hkkvWzg5O0WHURO9lsgjEMDKl5hIrmecvtzLh8LYXF0WuQ6Hwy0AdKcHFPJl5PNFTI5PCHBOMDUY8OP4+BCtdk2kYLgn2zs+lL6bXVowCWwHELDV7fbA4/AJM5f7GOeQWotuBD1+AeS5vyAA7Am4UKhkka1mJRqs7ezAl/BjanUW7ogHTr9HIgaYsJNySIzQYL4JYUv1ujjY38bP3/0B0bAfE8kxSSQsWvCFEtKXl+JEEvtHBpzLkGwY4i/nvA6BK49oGSfGE7I+0iZwHBwdHcm+Xc94S0sLop8uToTBQMYk5SyYh4Gsf8rAURtbJPtidOaGsbC8gI3NVWESE+gmqYDO15OjE7x98wF72wcir9aqU1rE5MIxkklhjMCzRx+Lq/NYX1/BRIqJMBkt5sJVOo3Xr9/g4OAQuXQR/RYjVzoYjPoIMnFrIo6Z+RncvntLykx5EAOQQRIov3r1WqLW5KxRa4rUBQF5MonHEjEBNAkCCJAV8suex9R7JPkbtj/s4PjoHJEgo2m9SI6nQF3oWpuOxzqiYxHcfnAHD54/RJLOU78PTp8L2Xxa2PM/v/lRoji4R/T6nag3ihgx+YYEuhgZjj41oCUpmBvdtmEyeqlhbuXZEVCE0pmSJLgjORD03EyAToCMgTnHMRqDdWW/836uWULiGZh3ib49c5sEDLkn6PPD63Oj1TBR0uIQszRCBTAcmihJlpbtSjkzJsTSs5CCZQpcU4LLDrrYyTNSZ0bvWRIc/Jta9QpQCQnJbeQWqTXM8sjvVt4nE/lqGMJ6lnK5DdDCv+XanokmZbvIGXfQtyKgDaOVJxA+h7le7CAkbaA5txv9VsqiKWCooBa/517DDjiLtrv1bj6PY9p+3uM8lnpaIB1touAMTF9h9ZOAnpashAJPSrzqWsAe7zeh8kanWcFJ0QqxSZgoYMTP5Lzn+pT/S+pvacka3XDjGFBymWmfT3l99NypIDS/I4lG79Pzob3/BFOwpFp1/Go/yjsbhknPNjbnWGOv7KQsrTvrSwBOJTb53Ko1Tnm/nn1//T4F/PkeBcsV0LQTw1gfxU1YVpLY2H7GGWyImQqi8zNh+VpaulpGvov3GCzHgLTXdbPJU9jxLQWN9T6Wn+VSIqGC/eIosQBwBQB5za+JpTI+XWaMKYamEc+8zzBcDTjPeWxnYHPN5rv1M8VJrueXy0jhdDsmGoC/K1ir+IYMGgVMrYgN7tv4PpZVyyQYiaW1rriYYnT6DCXyGTKcpWNvYZHKyNYy6PcK+KsdUHKfvR8UJ2NdJRea5URQUNpgYEbOQp1qOheUvKqYpuKpClbrM3QsaBvq83QM8h2UuTP3/bESgY4FfqdYksxHkbqkE0qlkT8ByPIc7nWsMacYo4x15vIQh4dhUHM8C145sBQfbE47O5ivc0fHoAL412P1f/2f/jvRgFawV4FEvkQkFix2ow5y9f6wMUVzmCyqeFyMMBcjNSYcsNyEqOdEG5uVV88KNwXcdAiDx8p4zM/Yoap/rJ3OjQU3I/xbk9Hx2Vohlk8Nty54fCYbTwf2tRG2hOG1w/l++0DlINeJqsZYAUw11grQ0QOqoKS2lQygkWF8SniMBdRxsrN9uFkKB4Oyia5Yus06CfksBXv5bj5DQTplcctCbhMnF8NpMa5Vq0g9OIOeSYZIDWiWg4d2PkdlQXj4I0CooKvdyCtAKAuoyyQzVKaDHOjIKmoYLWrVuBYWv2WkWBcJpfMahgL7kOH1PGAos5lSBbrBIJDBcahyJexvTUjINtGxo2Vk29gXdY5DNQisD9+nshtk17C82r7aTmTD8P2ShMfhkPexvQ1oZmQmtD58PuvKcSVawLbszBxjdkcM7+ePtosyi+2eM11w1fCxjdVpwzqyvHw366DyFQoS8l7dRGjf6DhUhomOP2U+qBeP71OPpMdtkoVQgkPZ8Fp2cewMjV4dN1L8m/1mNi5mTPCHfct68vmS6NJyFLA9VCuIYJPOMd7D/pF7CEqJZlwYEUlEyNBChiSSVT9CudGBJxDB+uYDzCytYXxyAQ53AG4/5RQcqDXMxtLV56FqiH6jKyHGriEB5gC8Dg96DI0utEUDupZtoZ5rwjcMCGjZqJfR7tQkPJX/ZjIXiCbCIqlgAJMRorGYaDPyMEy2I7VOecg6OzlDOJDAjY2bWJhbxOLcogCJEvnhcePs7AjVWgm5/Dng6eHy6hiFUkZCKAkUzC7Mwzl0od0zhx8evC7SlyiVCxIWW6kWJUEZDzcM6WeI+I2H97B5/xYW1lYQiIYE2O/Um+jUa6jniuhWG9h7t4PCZQaRYBxupw9OlxflSg2FckWY3Ax/pF7hf/4v/xW++PZPBezjnGS5Oa/LxRIKmSy++90fpI2+ePEZegxJI6jU7eDD3rYcyFn+P//Hf4m1tVUUCnnUqLF6eoyP738R/WVuwv1ej8gy8LDFTcRkalp0h3mA4ZhgMkYCSxwLsUjUJAZlcqhmXQDUYikvYeeGWe+Bx2fYCetrG7h15wFu3ngkYF7+KoN8Oo1asYDC1ZUA0PVqBYlIUMJwGe6ezucQIMur08XGzVt48cWfwB+egM8fkugNMmwHvRbyhYwwl7OZC/RbfK/Z0IozaDREsVQBN+o37zyAL5gQwFRAlk4LueyVaEAfHe6gXMmjWi5IEiI6aqORGKZmFhCJxBEKxuDxBhGNJGRdYzIlsr7DXj9qpaIwyItMgFUiAzyCUNArZeSG20QNOLB1/z42Hj9BgvIeDFFnMvj+QCQQiEbzva++/x47Ox8Ri0axvLSK+fkFOXRkMwx3LiE1M4v1G1u4fXsF3E/yfLK3fyZ60iw7D5lMaHh5fiYyLKnxlNi5cokRNAPMzs3L83oDAghx3Lp5V9rKrKkMAa7h7PRQAGge0H1eJ2anp3BydIyDwyOUa3UB47v9ERLJcTx+8gIzc/NwOL3CtGVYNFmzQ/QxdHaxf/ARu3sf5eAsbCzVruw74XH7sTy/ahyW/SEYZdQbtsW50u42Rarhxq1NAS9XN1fh9TpwcUpHUgHHh0f4/h++EwArbCXoKZfMWkBbTE3SuflF/Plf/BOsrq8JS1mcw6M+yoUi2rUWgm6vJO072TvAj99/J8koGa5PRl8oHpa5c3aVFtslSZho49tVcdSMkYkv9t8kueL+gQ6PlaUFAYwuz06Ru7qU6AaPwykA9EQsIUzlKFnJoyEa/RbyjTKm1udw/5vPsPX0DkYhD/pMDAwX2uUGCkdX6GTr8LYdGLXNIeLi6vI6rwMTPJJVRhtAnVtJhlxvyTrAdxEwigSCSMQSCDGPhmMoCSJFnsXN8Oq6MFSpWR8KRhAOR8R5x7D3w+MjkTIiyLaxuS66t56gWReooU/deoL5O+8+4uT4GH6LjcY+oLOgR/aMwynyKsnxccyvLMIT9aDbNzbfOXRIVItPpCwgMggEZntdE8nGdY8h1IPRQHSD5zfn8e0/+w2m1sbgiADOINBxmKiaoBOo54DcbhZnH47RyjXQqlHLvIBGpw5v0IXxpSQe//YJFjcWRSKnmKmjU+2icJlHLVfFx9fvcHF0JqzmRCQiQGS92UA6lxbAy+l3Y3JlAS+//QYbK6vi7CGQ3akPsPt+F4c7RyhQB7jUQLfVExBoaiIlbEvOr6tiGttXu0gX07IOb6xRisfkGqGMEm3B+cm5sFHnZ+flXtpk/s31m4zrtfnFa4C+WC4iXy4hnhrH2t0tPHn5OaYWZuAN+9FsG3mZ7PklmuUK6oUC0pdZuN0RNBiBxIMgwQenW8YOJTloB9Yp8xQNiV48QUbW/29+9zd4/eZnkSeJuGPYWFgVGQeOA7YNQWiudwSvb9y+jQcPyDOiaQAAIABJREFU7mNtYx1+OsIdwMedbfzud7+T8ckx0643JfGvk+BTnzHoQNfZx/qdLSzf25B/x2dT8FJVjYFOHSB9msPVwRmqFyWcH54KW50RDNSIJ1B9kb5ArlKAJ+hBa9gTJw5lYNimHF+Sfb4/xNzUFDbWNhCOJCShWqtNkIus4TDcTPwXCcpa7/E68Ob1K5yenQjTWBLbZTPynjXmAQiEhAxAJw/lEJjIMxyKIhwg4OwSSQ7auoDbLw4GMqSZ6Hvg6OCqfIXeqANH0I0mWphemUJyNoXQWEycX4xyITDAvVshl5H8BMyTcHy0h/c/fS/RVvFoFMlITBzshzt72P7wQSRRuCdUYI3jikQBYVI2muZg7feJQ4e2i39T35l1owOTzqqVlRU8f/4UDx48kDHK707PjvGHP/wB+3uH6FPGpTdAJBZFMBQQZzulySZnJgWAJnhL55bk+IATZycXeP9uBxdnl2jXe6jkaxIl4At45X0EP/v9jji6VtcW8fDRPUzPTslY5E8+V5SEpu8+fMTFKTWwRygXy+j1u6JRTrmO+aV5bGxtSmSWx+eTiC06S05lLl2hwmSVlFX0+TEzNSnJqylP0u8aUg/XX+5RJqemkJqeIUYnNqXV6iKfLuLk6FSSSdIZH41Qes4t69zQNYTD68Ti2gIeP3+MYCyMsckUWv02qq0a6s0qvvvhD7jMXIgticSDEiFGqSyWn3lMvFQAIQTfbaPZrKLTalyHubOPWGYThUuWM9fGmrBq9YwgjkoCmS4jWcG6i33uGyCFYDXXQ7P3NxHEtPmGeexCJBiSSAeeO/V8pHJ+tFncxwlw4iUY5kGnRzDDhMPzPMMxyu95plDQShh3FjCnJCwlyqlmMRnHAhxZkafKdCTAyx/mk1DgUt/FaziHWD49a/N5Ai7BAg4taQsy4FkuyVNjAyIFRA4wMsEwwNkegoEMTQSsSheMhkZ+RsEojg/BWLy+a4DRFNQAjop78H6NrubYYl+pfKVgJEEDUMsgo/31GDCZDjJer2CWnnvdVhJ5jl/+zzmlwJ7gI8SULTBXgTE9Z/L5jIhV3ERIGSEjg8k62yOTlRSl5EDFZvhM3m/GTRN+ccQYOQftHwUAFfzm+5VRrMAVrxUSV9s4u7WelALlNTrm9NnX4J+VdFLBWDoUlO3O5/G5ig0otmAHzsUZYbGV9Z12oFifxfexHLRfHLN04isxS7EztgHJVgr4KXCnoJ2OdT3r2+cD28gOYNrBSwWOtZzsGwMafwLBWQYBEK0f+5hToin7hPZUHSbqCFHAVvpsaMYxcR6zTpi+YlmJ0ylepP3Ova2+m9czElPrxWv02bRHLL8Zo0aCQ6aHlVyP//J+LauWX+cYv1cAl89SPEyj4BW/IMHC7oDiuLBjidrHak/UqSI2zMJgxOFjwxQVIFeAXftV/9ay8NmKGfEauyNIr2V5OL4VyFYsSt8nOU4kosFKGmljMLO97H0m88nqL64Spvx/LM+kudx0TCourBrQBKDFDjrMfB10TeJ7nQM67nXsKViuGJ+2o45dx//2P//3IwWUFAij4eKNysxlZcXLZul32YFbajrRICobWaUF2NG874+8i5ZXQL0jfJ5qMyuoqsaJlVLgjYWXxc/KxqxeTAXRlD2tC5x4JH2+a9FzHSxq5NTAqWHRerHsauzU66AeF/Xq6ITVSU4vsy6G9ucTqOLzFAzXRUQT+CUtiYeixSrlM1SLWCcZn2c37jpg1UDyOm1vemrZdsqk1bahJ5p94BX9oo6APGQEqAHjAscyqeOA9dbNiI4LBd9p1GlQ+Q7xXjcaaDQNE1lBfoJELIcufvydIcSqF9zvM6TUSDWwfqopxbrzczWUEl5lea10YVCjw/7n+3mPjlP2oW4y5QBm6UfpBkE3GDom+W4Zs0xcZwOP1Rmiz1fGL5+vDhBl7CuArAZC+1o9qbJgh8PXzFLtP36vi6S2tRpEfb86btSTxnJoKCTbiT+6QPIeZfjzfSobwmfqgqkbHj1M6NhnBm9+5vN7BVRnGfl8vY4bO9MPZuOl81n7m++wbw50Y6P9oUmIuOFkm6rzSQ2jy0qSQnCftqDXHaLWaktofqfvgD8yhnAyheT4PGIT05hfXIfLE4SDIA0PmtxzUl+rB/QbfdFDpm6oa+SB3x2Q0OxOfYRmsY1eDWjkO6il6/AMvQgw7Ld4BY8XcLqGAlIxvJF0AibC/OHVTxgbT4nUAP/3eXyS9IL1yGdzkpTJMXThy8++Eg1KbqgJoLCNKH1DKYZC7hLFWgblSg5Hxx+F5UJ9XV/AJwlqHDCJWkLRCAIhL/KlgkgdRIKUc+gic3kp+s8+gnrDDp5+9Rk+/9Ov0HUORSeWYBFZ3L1aA8XLjLAcL48ucLp3KoeroI8a7ANUqnXsnxzJAa9GFmGnjrW1LfzL/+K/xMzsvGSfp/4m+4vhtxfHFzjcP0AqMYEnD5/A5/WiWqtJRva9g32cZy4ExF7b3JCDGrPw8rBDAJ8JyQhCUOfe5zUREgRgufjRvpgkUH1EknHR2Ds+P5MNO9nvqbFxAdQ4TykdwQSL1ADVTQvHFZMJ3r9/H48ePcH4xKxQF9MXlxJKXsqkRQO5SwdZqSDJYcigqjXrSOezcPMg6vYIAP3g8Qv4gxNwuLhB7Ag7jYxUHiBL1E+uVRAPUbbI2DQ/deI7zEpfFiBrbX0TwdiYsME9TpcklGzV6YBp4fhgWzRaW42qzCfOy3gsgeT4lCTeoWQLgVenwyN6w2Tekq3kdzrRqFREcuHy/FQAaDfDCunhpkZ1nzqodOz6cefxY8yt38TE7DySyQh6nRFajabIoHDeMkHRzvZHCfcnAE1b4vcxGskh7DOGlLsCPtx7+Ah37twRW8F5SeYbkzFWKmXRsz483EchnxMA/sbGloCj1LQsFsqYm1/C5KTRyqSTYXZmQWw9n0MQolQuYufjL8jnrhAK+hANBjA/My2OBjoc0/mCSO7UGy1MTc/hsxcvMb+8gkAgLHIABBcHGErf1Bpl7Oy+w/ev/gPy+bRseil7Q1DUMXDKgf7W5l3Mzy3KgYzMYiabu8ye4/zyVELpHz6+h6cvnkkSO/YTweO97R2R4GCdwgEy2cakPyiPQ1vPBL+0N/GxuIy7zVs3Tfhv2OQ4IHBVyhVwtn+Car6I3FUaux/eo5DLmTXJOUI4QS17J84yGQGEg6EIJmdnMLM4i0Ipj0qpLprYZCCSLTs/M4+xRBI+r1vCexkOf3J0gKvzM2F1jYZMROeBDx5ZkwkENTotZGtFhCcTePjyBe58/hjDgAtDF/XtXWiV68geXKCVryM09CHgICPEJYAkQV4yGcenUwKcEBBiaDjtQrVUQb1cRb1QwcXhGSq5EuKBCMZTE4iOJyXBk9vrxvnVqdSF0ki0DZznBKGZyIsyQ0wwRp10rqNmPWISoJHkp6CjLBaKwev2CnGBAJzsIfttKcPExCRC4QjCwRgqZSZb9gkATqUhAoayAe4P4BwZhy1lkLg28VruRWrVqujh0n4QTGW/3nlyF/e/egzfWACOoAN970gY0JRCGXVG6JTa6Be7ON85xcXeKcrZvDhqB+ihN2ojuZDEX/zrv0Rqc0KAzWa5L4njWuUmjj4c4ODDHrInl5KkNuD1ilOTB/x0ISPt44+GMbu2iMcvnmFjdU0cTf32SMD47EUWV8dXaFUMO5x6xZcXF5JbgOAT63GSPsVh8QxdR1ciAu4/vI9kIiFsVyYjZbTEyf6x6IfPz8wJQ5rz8uL8XDSp6VyYSaVkXyGOx2oJfYzELhOE3rhN2zItLNqRw4GT0yMUMmmUcjlJkko9Tbc3JM6iUCAka2MlX0a5VMJYNI75uRlsbKyLpA3rTgcFHZfv3r3FH/7+O+y830a/3MVsivrxc6LpTDArk8sI05DSDozaoFyUbyLMQBeAkuHlEX7++We8e/cO5XwR7UpdZKioYy6aMh4HGv0mUoszuPPZIzz/5guExw2zkwB/szrE6e4RyukSKhcFkeLY+7gr4Pz0xLjM87OrM+SqTBLpRGJyTByOlXpNoqYoZcLogFGrK/ZidmpGNLs7vSGq1Sbanb6MzXAkJGxaOpeHgy62tz8I25wgGR2wcg6iw2MwwNLSqkg10LGnQBwT+7FvaCtrlZqEvydjSZHCYLLK8ZRJIFxtVRCMBhBORVFslzDyDRFOJTC7PC/yHoEIzyjMlzFAlfJOuaxEWB0d7uPg/VvUK0UMGGrf6kjEQzGTQz5LGRUTri9AFEPzQckxJjgz5Ac5G1nSDmY+92R+mD23D6uryyL7tL6xioX5JWEGc+/LvdX333+P7Y+7KOTKsn/jPsbr88g+hyzbSCSAKSuRH0FhMqDZXof7x9jdOUT6MoNucwBH34VCrijRFtQYp4SGy8tkZA4sry7i3v1bSKUoC+UQBzjt697BCXa2d3F6dArXyIlapSpJCxmZQQfZ2toa5hfnzb7GYZhlpUpV1kVGchCUJUt9fnYWK0tziIdDIt1CeSlKFjE6NJvPiYwU9xpwuWVMUHZMco50h+JwpgwHiRdMDEd7APdI5FJSs5O4efcWUjMpTMxMwRPwCQBdaVaxvftBkhJSSsrt5RavjUq1INFFjGKkgzfIZK/9nuxfKqWC2APWQdZ/r8kFZBInkgZH51ztk8TDyIBAZNgbANAK2e6Yszydvnre5nPNWYsyYQbs8HsMU5pyL4wOVnCC71aAVs4ALp7XgsLIq1sEMCXAsJ+V+KNgHOeIgjT6TDm3WyHg3D/KGmAlH1PQjACvMBhHBtzm8wyAYupF4EZZ2kIqswAZRvnw+ZSrY3noFBLQ3WUYgHYWIq8jA1oxEgHDuP8SBqmFGFjnHAV7lbxD6Qz9EeDKYZiFn4A1E0mt520FoDn3+J5mp20AXLodKBHpMixRMn808lUBMHmnJfOg5zieDRTUlfOkTSqE97Gv+H7FXILMG2Ix6fl9PEptfgOaK1bBf9UhpSCqHWTVsyivc3tNEkoFQxXgs58z2T4cc3qWVqCSZ01GwCkLWfAXeulskhZaVj5PmMiUdbSidjneVAPaOP8NZqMgKM8tSmDk/fqeXwPQCijqmZbXKcbEMnO+EesVHMZi8F5f47C0xUXWxSS+1HsVA2F9eT3LZ28rO3DP+xQ81bbWeug9djaqAoHaVvbn81kCPnu9EtGuYKGe/xU7UkBTMAZLOobMaCWGaoS6lsM4Bcy41boy6ofXKf7Bz2UcSwQgI1NNu3PfYMcgtb56vdZRcQsd06yf4kUa/c5rlQxHspOONcX07Die3dYoMZXXaf+pPLDWSUFfrZ+C5saWGhulTgr+bge0lbUvgLsVyaHAumI52m/X9e4bljpJKmLXLADa3td24iGjt8z7NfGn0eLWctD+KICu7SR1o6SpRDQYe0WsQ+ZG30jn8n/dK9jHluJM2j7aLvpOBxnQYggs5i0frmCrTjgdELxJwWj1KjBklD8cXNxASeilxUy1A7u6AKq3g3/zWaoRzMoq81KNkbJFdRDyeSas32Qqtcst8DOdROKJFy+vybyqE0ABQm0sXQTU42Fnb0pCFs+nzLn2gaWLD7/nRsvuseJn4g1sGO1g7RRdtHkYopGLRch2GBcdPDKpFJhWxqwAt5aHheUXY2tL/kjjyPowHEw8j10DaprNhWFwywLSoNRDR5IScJPFBYpsInq2zKQ3G0bd9GqfqAOBZWDZ+G4+jyAh/9eyEYBWnWzeq4PPeD4/LSw+v5FqoJdcJ5cY254ZvKrBrAuFLmjCDrSFRLFuvIbtoQuEbC6trLXsJ3WG8Hd+zrLyMz6TbaVZxKUNmezKCkPRtldAnu/WBHt8BpNPCfuvXL4eu/pMXVzsRpN9r1rSEqpmsdbVy8/vdB7pnGE/cIPOOqksiDpWFMRnO6vuEN+nYLsZj4HrBUzHrN1pYh+7wlAejIwmH0PjbWNe25xyE2ah++RxtBsaNSgcL+r51AXFeJlNBAJ1V1k3ekX5bL6LwBzlI3gdWV0EPQSApq7rwImhw4tIcgozSxtweKIIRBJYWtmE0025FbLrqVlpWJuDJpljXXRqTQzaQ2EIeh1etJs9DNvU5uyLDnQj20admeU9UQHDqtU0XG5u1prIFdKSKJDeVpYzXyghGhmTRGTJ2LjUhcAWN961ahnZdA4Bbwh3bt1FMpaQTSr7guAr2apOF0Pt2+j0GyLJcHi0jdGoLwcszkmGHfu8EXSY4TfokwM6w7I9XifCAb8cFhjOL4yiXgd99whbD2/i+Z98AV88hECcNsolbKROpSkhxZ6BE+1iC0fbR2iUG3A7GDrjFQbP9u5HAWKbvYYwSgnivPjsJZ48e255WUeil5rPFFEqVOF1+rE4Oy/JmThWCUCToXZ6cYyj0yNkcpeS7G7koNfbK+wx7rfJpuJhLZ/JC6hM8J73s23I3i3TwTHsS+ix1+fDz++otcxcO10szS2J/i5/2McEkzXMkIm/qrWKjB1qNL58+RLhaEI2lZRcuDq/EJZos1JDv9UUALpSLiIaCcnhmQxoakAHwhHRsL555yG8gSRcbq4VA2GrF4t5YV8TTGdoLRmxDM2m7if1+mlnKb1QqlYQHx/D+tYNAaANMzltsjI7Bzje35PkgYUck/eZpERsC0oWkQnlcDEp1zjilhQHpZEGZCkM+hh2Oyjnc/KMapFyRfSy8ABmNoPCvgr6sUkN6c3bSEzMCAgptq1SRubqQiQufB4HsplLAWrZ/gTyTMIxl5UIsoJ2v4+NzRtY3ViXeUkwj+sEZRS4maSG88HBvrCJ49EInj95LiGzB3v7yGaK8PqCuHHjDm7cuiNOhnDE2DSWs9WqI5tL4+fXP0hiMoYGB70epCYM25dJvJrtpoS55gpFpCZn8fLLb7B1+47IDDi8BDJFytzI2dRKEkXw+s1PwqIj4MGxwjadHJ/CkyfPsLa4KX3FfggE3GhQqmDvI16//RHvPrwTjc2tOzewsrYqaxGZ+rsft4UtS1s+SYfTDJ1NftNepZKM22A4ImApwZDHz59h68YGxlMxRlyLTublyQV2PzDyII1CNidh7GT/d1oMO+4JiEcAnAzocDyB559/hq/+9FvMr86g0wd2Puzh+PAYhzsHaJTrWF/dQCwURqnARIB1CSsvFvLY2XkvcjSUMyDLaTyeMPqcoZAAGZTEqA86WLt3Aw8+e4bE9LgA35xLTNJ5sn2EwmUWvqEXEV8IEV9M2IXURx6fnsA66zU1iZmFGURjIRk7xRzD8ssonGfw/qe3OHi3A9/QKezu6PiEAGwEbg5O94WtTkZ0q9eSRIVkx3ONoeQD60FQnSAGWedkYi7Mz8rYNI67gYBxcthuNRAbi6HRqorNIUM0FkogFkmg0xiYyJF2F9MpJvdMCAhC6RLacdq6iamUrJ8SOUEJlVxR1n0eBJWhv7yxgk3KeIyFkJiKw+F3YOgxWvfVchWO1gjuvgtXB+fY/2Vb+pUJ5zgvyvUSxhfG8fmff45bX9ySZGGjAnC8dy6JRN/98BZXxxeopAsiz8KDDp3zLo9bQHqyGgny3nxwDzfv3sb8rEnGRm1hrl/VXEWkN0Yk03WGIkvy5sdXcs3i0rwkQzzJneG8npE+fvbsCW7cvgmPixJ1Fezt7KKYLeD86AzbH7YxPT4lesS8n9Euv7x7g8vLC0mYGU9EJfkWWccjp0OSPbLjw/EYbty9LYA8mYGMbqEESZ52dNDD3MI85haWEYsnReKHuryvf3glYHkqOSbvu7lFB+WsyChJnLjXg1qpgB9+fIXv/u4fcPRuD0k6mSVZ3ITYYdoEzvmtm5t4/uXnmJiaEgCYIChDlgm6nByf4vVPPwqg6+6PpH2pB0onTnvQRbVTR2wyjkdfPMOXf/YtZhYnJBknE71WCjVcHl6glq+icJoVmZSLk1NZt8N+H1JTEyjWiui7hljcWsbsyjy6g57Y/kGPkihpSdDZbXQQD0YRDoaRiE+g0+4jky3Keh6Jx2Q+JcZiomHtdAyM041rFJ1QnYGAnwR0OC+ePn0ha8Sbn9/L2sI9IucVnUFXWcoxnci4nJ2eEecKmdAiGcGkmL2mSDdMLkyh6+yg1m9g6AYm5qewdWsT3hDPdEaaicA5k/JyXT082MPOm1co5rIiY0LHWbPKZNJ9sz+QFEMQ0JvALm26AChwGPJJwxAflBhBRu1gaIA3zpMbNzbx4OE9TEyMY2xsHCSfcC3kPKTzYHt7B5Ui2dJdaVvuE+nkZL24r2FE2MrqsmgxU/ua697e3r5IWBB07rX68HvDMi/ZtsFgQJwYPJP5A24sLs/j3v07ogNNQ83Ir3qlgYuLDPZ293FydCTRY3KkJpgWjyMQDpr8JaEQwlEjL0l7Ua03xGFKhjDXrumpWTx6zPG9Bq+VdL5Rr5pomrNT7Ozu4+z8QqKtnF4fmu0uao0OHHSQUFJlYAAjOoZp82gT6cTn/o8s2+n5aWzcvIHpuVlJoNlzDtB39JErZsT2MKqn02+h1iqg1WlI9BX1OOnkjUeDIOO2VM6hIrIxTLzJhFNmHRAAToBEH8Ixv9h+JuWU8xuhTAISQwO46v6ddlX39bLXD5jISTJiBUiBATwdFiPYQzBcIpSt5HhWwj6OYSUnMZqNgEi7bYA1jiMCxbTZPHPwh78rcCPgraVjfY0jOEwoOZ22AiBb4J+CrnSKSSS3w0Rd8j49IxtSwx8nFaTTQM4rFgGKsk0GbDLgIDmjCiDpHlWwDZE88V6Xmw4m1omRB3IOY+SNBaIruCYgGQywo/8b/XIDApk2MOVR8g73PGxXZYjSySvXOiwgaaRSGQbw17O9tA3BPAvY0vaR9dliwso5z2MipfVH8R7FhEgYU4BRgEprT6pkKL5DSV4st8qv6vvsZ1J+xsgAxXcMsGWiavk+BbZYP5V01PcoOEYAmr/rmZRAqNaVz1FHhoD1TObYMUQ9jcjmeNNzOZ+j0fdqi7SuikfYATRtN32/HTxXgFJIdqKZ/Ul/ndfpmNYkhHoutwPQHCe0hzoPWH4dQwoQK5aitlkBfwUutd0VCLSPXWl/kqUszIDnBwVMFeBVR47er/Wyt4OMP48BWHXucN4rzsF38DnKSjd4mSHQsT/Mvswwp7X+Wm5xfnLsjsyc4PMVoNe2tYO/OmbE2WY9T6O21ZYrgCxt6PqUE8zettqX2kZ2AFjnlJbZDlzruFTM0d6e2u/Xk8um96wOOnWu2AFb/cxgakbiRss1GpgzIe2YlNHJSJRPEQVsL8VVhdToNM6knuUg4xnIDhgTgNY+57sUvKeZNO1vwHGuC/I8nkysuarz195PfzTWbY4mbQPH//I//NcjXmQmidFIURBNk5nxYl0QFGjTzqWHUMEwhkCx4a+NHZO8WWCxGhYd5OrV4/MMMGk8rjqBeB2/owFhA+o7+De9SvxOpQb4TmXu8t1qNHVicYDzc2VQK2CsHhU1rkqlZ6cpq1vrw/sVFFZvIMvLcDG9Rj1QLBeBX15vvKyOa1kJXitJLKwEf2MTE1IPsn4k/NwCeVVXmW2vxoRtopsAbpa4YefmjfcxpNTu9dH24MIs7eEy8hLU6SOQyrB0sxkgm8jou7Gd+Sz2FTfDCkJ/CtcxXih+ro6ARpMeYuNdtGvNsA3NjwnzkMnu43vMOLteaDrU2qxdewZ1cvF5PCixvQjUsYwEBTk+2DaqtcSEUOod5rXKBlYPrIQQt1rXUhzqVCAQxvYiAK3jR50hfDf/J6jDurO/dDHlmNJNNMvKz+3sfT5fxz+fy7HKttJysB78nvWwZwhnG7Dv+blKorAPdKzrGNDnqQQKP9fNCPuZz9BFmu3C8piNlvHaqRdVN1ixqJEtKTLkvlq97nu2MetOEM5stMwzNHpBN1vqidcxpE4fPtMYImZodV5rtbHc/JvjV5hplZok6CHrlawhglutDgMoqd0SRjg+idWt+3D6IojEJzA+RT1ievmZtQaiuciIt16NiQj7cNNGU+y3z/AQJgNhgjcneo2hgNS1TB31bBMxXwzxSATl0gWarTIK5Tx++fAW+4d76A+HmJtfxv37jwQgJijudQcQDIRlHvGg1WzUZI6TmcPDNxMOmY2hX5ijBPFIfmFSum6vjpPTfdHC5UJBRi7ZQAyx9fmCwt6hTm1r0BQwl5IPwnCUjaVbwh67gy767iFCk1F8+dtvcOPhHfRdZrParjXQqrRw8G4X7o4Tro4T+dM8us2egHMMg+eYOrs4w/7JjiRxI6OUrLbJqTncu/cALmo8+oIo5iuolOsIeqNYoeRJIiXhvhx3tUYN6fQ5Ti6OcZk+w8g1QC6XlkMRHVxPnz7BxNiYlOnju4/Csr158zZWltcQ8geRKxbw8f07lAhAYyAJ1kKRGHb2dkVTqlQs4+b6LWHGVMs1zM8tiN3k4ZR2o9qoCvBYqhSF1fT4ySPMzM7KAYaMdCaWojwKoxq8DJmu1ZC9upRFmQB5tdVAuz8QYGx+ZQl37z+G2xuB1xcQ/eZMLo1s+sps9hsNFPMleF0+SZK3vLAkh322QSaXFQC+M+jjyYsnwmSnjWEZyMThYW9/bwftRkP0lHkYpz6428OonJZh1lbJAmIixRUj7xEMiA55r9UU4LLfbuH08AAt6jfyIDEwySV4oCHAwXlN+YzFjduIJMZlPnFusf6iw527EtCAfE0mKaINPT8/E9kYOSgShO4P0er1kRwfE1kE6vFNpCYFRNDEcpQUOTo+kOdyfH/+4jMZ81cXl5J4ixJM83NLePj4KVZW1oThKtHi1GWuVURC5e3PP+KCrOpyUQ7JZA3StlE7stGmNnpPkkIlx1J49uJLPHj0SOYGN508pLa7LQHza60K0ukLfNx+Lwxo/nD9Gw1deHD3If7kmz9DIj6OQZcJHU1SNR7S84Us0tlLvPnlFS4y53C4gEgsBjpFOy0mvCSoVpTkbDPTc5iZmpXxyPVHbSjtrLAC/2GhAAAgAElEQVT9gj7cuXcb3/7mW0xOjglLkP20+/FAQCwBarM5OcAvzi/A5YAknaPzpNXrojPsY2ltFX/6j36Lp189NbrDHqCc6YiO7cH2voDQySjlNXyi26pgu8fnwutffkKmmEYkZkKdL0/PBARgKDcPy60O2bkDTM5NYW5lCaubG6TPGxYfAbCTCwk5D3pCSISScHbpYIkJEEmJEjLvphdmsXlrE/64Q0C7VmGIVrmBSq6I3dfv8f77n1HLloStHB+fQGw8jkAogCzlhYZdAcTaowHu3r8n2nEcl7mMcRCRpco9CdcVJmucmZ6SsddudWQPky0WZJ4OnAPRcHUHzcFa9gU9BxwDD+rFNrq1nmglv3j6HIuLi+iPmOiRTsQsjs5P4A64hFVJcId7ATK9TAJZhucGJWElk2/Or60gPpmQaBJP2CNh8Fz3OCaYU6DfbCNzdomzvWPUyhUBxZj0j1ESU4spzN1cwOdffYHFm5SyAIqndXx8+x7f//571LNlDFo9RP1BAe1oFyShJiM0Rj1EEnHcfngft+/dvdbH7XeMJm05U0LpqgjvyIOwL4JyvoRf3rwRh8bUzBRmZqZQaJVw0chjZmUWn7/8AgtLU6IjzPY+3NsX0Hr/wy7+/v/7vegJf/3yK0xOTIitoiwPo21KtQJcXpc4f7nkUl9bDpfWesBEqQRT65QWqBSQzV8JgO4LevH1t1/h869fivSOCx7sftzH3/7fv8O7V2/Rqjbx4ukzPHv8CMEQSRHch5hk4HQobm9v4/d/83fInlxJ2Qg4BkImjJ3OVjJBb96+hacvnmN8chI9gpfDAWr1pkTGnJyd42BvD/VKSfZw/G/QZxJhzjNqWTcQGo8hNTeF248I8t9BLJEQALLNsN/WAPVCTVjm+cs0GuWqaHVTuiQxFkXfMcT47Dj+7J/+FvNrC5JIlO1CR8ZP3/8oczRzeoWQ2w+fO4Dp6Xlp+4vLjOhoRxNRzC/PYWJmHHNLs6LHS6cYnda773eQz+ZRK1YxHk1ianwCN2/cFlYtE+1lslmcXJ6LrEQoHpJ+yeezsv8N+v0SxRgJRmTOC9vU40A4EUZyMoHweAgD10Dq7wp6pd7BKPN8WOeIYV/sGpMQ7u9sY/fdz8hn0shdplHM5iSXBm0W11D2BaONKI9CHe5oIi6SAVw/yPLd29tDtWQSigsZxGtyv7TadVl7VteWcfv2LTmnkGzDecx7eYY5ODjA/v4BSvkqymz7otlj02nEOpl9kEfW+eWVJZH84d6TOszZbF7W5mFvgJCfCZv7kgyPskZyhvTTuRvBwvI8lpcXkZo2+ufC8i9VRUbjcO9Y8ngw2ojvWF1dhz9owOeTszMwMpVJBrlH5d6HZGbez4bkueDhg8d4+cVnGJ+IiyOQSbAZ9VqXRIdp7LF+xyeod7pwB7h/460ODMmSL9cw6g4k+lNJShKqboE2lDqj7br76IGA58mplNjmxGQCzV4T1VYZlWYFxUoe2cK5JCOUJM3oIxoOIBzySRJQgs/cp0qCZQuAZhnYzpJzJRxALB5GKBoQe8hx0WVCbEtT2JwtmPuEbGFD+BL2svOTtjOfI+CJEyaHT7st48HvM2SYXxNXFHgwQNFQ2tXp/ASC0MWkgJ4S4BTEkDOdlQdJATs6HeVzlxXabwGtfAbv4zosoBXzLlgMUz0b8szCPAvKFJZ6uA3zWc/S3HsqAM37eTawA2Csg+AjVrJB/s7rWB62o0ZI93uGQc7vFEcQrMVWdwGaKR9jySsYTOST3rNpM6MtbcruQcCSpxPfHglFfaNlzBwcHLdKAlTMQpMQsq4G0zHsWn0mAWjeo/VQ/EFBNlnHLDY9+5lEDW1PxY+URKbERju4pm2rAB8lWBSMVfDQDujq/ot7ZCU26L3SXm0jdaljxUjwGIKa9IPFpOV72Qatplnf2Dac68zvoVG5Zpx/yhml97L8vwYPFfPRz3W8KICqwLBGO1OSSeya5UzQ7y3llD9ivStILPbX6kMpuyXFoO9i+ZT0Z29jO3hq70eZD1ZyTwUW+S7RzbcIoYod2M/5+mx73exzQOaVxZTWsc11gPNKnD/WXFQM0fxtxh/l1K4dUpbKgsEbzL5PsUdGnCqZVJjZVl8pSVXntmIvCk4r9qQOBH22Pl8jEOzAth00VaKlHXTWZyq+x79ZJjsepPjHr+cSn63tafalhvmuc8DuONDr+B4Fkg34ayWCpSwRXYaiLGEwOLttts9d/i7tOXJaDh+DHdDpqYCzYHYWAK2fSfQHnVa/AqBpN2StdZnnaR/rXNF+0Lrpv/bxKH327/7H/1YY0HbwUgehdriCiWoY2Ng6CBiixAHExUm9TewIPpOApwKKqoWsesb6Od+hBkx1g+TgSF1ji5nNgazeH+1o9QqwTAqqqTSF3VPAZ3LjwDLyPZ/Ch4wnhZ/ZQXMFNvke1kfrwka2A9DmEE/A0AwO/q8gvrDAbQC0TgZuMmg0BGCs12VyTkrSEbe0Hz3sLCcNIwEFXWTUG8IysP14DevBTR2TUfGzEsPCrX7UTmaZmOlcWM1+rxgECWmPxTA2bsJgyfhTQ8d/NdEcy0CQQDeMfIbdELPsPEwQxOB7Gb6vC6d6rbRfFITm5OCCr+ClAPM+/3XYiy4MahAZssuM5Nzw8X+V52D5WR5uyOn00LHLf1l++2TgMwnu8138XvWKNdlgyGfAdJaJ9dDJzWv1nbow8tn8nnVnH6sR00mq79BNlv7LdpTNb7l87dnWBVWfpzpN/JvXEizgeFINKb7LaICZZC1sa44Z3SArsK4bCZZZPZBaJ92E8Bo1bqFgWMYaNeTIvOY84yGA/wvzumW0o7iR5DtZNraThouwr3T+2I27jkF6Olk2ZejrtRJOxUQoDZO4gsCu2pQWtZxHbgGdY6kFzC1vIpqYwuT0IvxBhmVDtO4IPDcaffS7AwzbfTj6I/iGLmGXkKkyaFOGgEl83BLa7Og4BHwuXpUxag0EDDs6eIej4x0Ua3TiVOTgRl3ezc27uHv/CSKBOCrlFhwjF+KRuBzOyPptt+sCEpM9yPBLMjm0TwUU7jTR7bbQ6zRQKudxlT6TQyT1XqdnpiSBEUHfgD8kzD2nzymsFmZih2Mg+ouDThuJaEL0M2PJGMqdKpqODv6jf/Wf4P7XW+JFptR4u9ZDo1jHh5/eo5VvwNVyYdSgpmoQ0ZCJILjKpFEXNuE5js/2cHl5hv6oj4mZGayurKNebwiQR2aW3xPBZGoO928/wsTYlKXj3UeJB57cFfaOtnF2cYhEMiogO4FGzvX7D+6JvTk/u5Dw1lAohvv3HgkDmkkGCRy//fk1svmM6MSurK8gnhhDlVEhVTp6SlhdWIPfF0L6Moe7d++BSQfpJKO2JEF4AuAHRwcoFDMIx4NIJhMm2U53IJIQ5ULZ6OcSZGo3USnk0et1BfSnDEyGjNJ+VwDoF599IcmjBiOHaOSXqiUBDzkHeEisV1oCPs/PLGBpcUVYngS4CChu720jU8hieXUJyyuLEqJE4EiS7zVbODrYk3IQ+F5bX8Xs9CzaHeoyVyUUN83EWQ1qgcfhYcgwAXMyrxt1xCNRSe5AWZFmoyFauLrhox3QeR1JJBFNTSEUNvr6VbKfMxlUigWRf2HyQpebzJ0R5hdmZD5TboHON24o/P6AAPJkMAobPxjAeGpSwCCJmvG6UCzmcH52YkBVhwPPnjyVMOxysSJgOscM2ZKLyyvY2rqJpeVVkW5gGdnPF3R67G2jxGSMjKZwQmz+5MSUSYTbLKPerAkowL6+cesu1je3BLgUdsqQ6zTtsgMO90jkQJgUkXadayC1hXu9ET5//hUePniCSCQhc7FRa4rMAOcbZXUY2XB+fox8KSth/gQCqecbCZmDDRNcMaHH/PwiYpG4SFZwP8b3UPuVtpsyEwRFkhNJPH78UIAR9lM2c4Wjg1OcHh0LAE2bxjqurSzB7/Ni72AX6WxWJEViY0msbm3gi6+/wY27N2UOZgt5lLJlELnPnF0JCB3zR7AwtyBA+u7BHsr1IpKTSRxfHaLv7OLxZ4+xtLyIw/09vP7hR5ydXaBeIejuQqvdwsTYJLZu3pA1nABWu98VUKVUqqDZos6mBwFfGKlgCslIQtqJoN+tu7ewsrWCO/e2AObU4vm6YSJMypkitn96h3c//IzcWVoAII/bh7HUGHzhAGpdholXRG83nIxjS8CnSTkknp9e4qfvvsfZ4amAWAS4WtUqyJRjRBYPvkwweJa5QrVTQ2ppCi++fo5gghq2cQHJ+60+ihdl7P1yiNPtM5wfXGI+NSf6spFEBOV2GaeZM2TKGQTjIfjCfpD9LIctWQ9oV6sYi46JVjDlQdY2tyx97hbcfjf8oYAw1il9QpmCYqGA/FVaNPEZPSC5AtptVKjXnoggNB7CysYq7j96jBtbt0T/982rN/j7v/09moUy3AOn6LpHLaZguVYWBm/H0Ue318OzF8/x+csvkZqcNMnd+hB27dXJOcrZikhLTSen0W1QXz6L07MzcUiyzUc+F6rONiYWpvHg0T1MTqfgExBwiKtTsnrPsf1mG7/7f/8WnUYHD+4+wMz0pNhBzkv2VXI6KREBlLkoVkr44Ycf8Q//8A+S4G1zfQuP7z2WPdPp+TlKlRKuilcoNUu4ee8m/sW//heYWpk025wO0KkAh9un+Lv/5/d4+8Nr3FjfwqMH9yXPAxmUdDjRfpGpms8XsL+zi15rIOw9tmuj3TB6mf2uzLOZuVk8ef4Ey6srEuXCRGK0n2/e/iJALecvk8Qywbbfa0LDJTqs2USunBfpGepsr2yuY3NrC9FEEoPOSEIqAu6AaFBXC1VJuBlghECphPTVhbE1Acg8+OK3TOa5CBiZWDQvW/jw5j2Odvbx+ruf0Ky04HN6MTu7wIxoyOYLAlKl5lPYuLWBe49vYW5xRg56BB/p/KG29/nRBY53DyRnxc31GwL0Uf+d+wEmhz2+OEZ70EFkLILZhWkEwj7JDcE9sSTn7I2QjI9J4lmCrYlUHOFoENGJqNlL9NtweNwi4UAZMc4DPezSljFaZ/fjB7z67g/Inl+gyHK3WwLmE2TqNhti+9Y313Dr1i2R2pqankY0EjZSGIeHkpDv4y87wqrmOsdycO0gAE1H6fzCLFZWmOx16jp6kGsQ97YEsA8Pj1HKVyTZa6XGe9wi2cVoPO4n2A+S3G88IQ5J/vBMSWCYSYwJHlADczyRxNBhgDSRp3OOEEvGsbBEaaq4AK0cdyaKtCm2PnOZQ6fdEi1sMrXv3Lknieb48+OrV9g/pERNXQArPUzreYYO569fvsT9+3cFIOS5ZtTti7OY606xVBIHyf7pGcrNBuLUpg6S1e2TSCk6ygn0UzqKdRDSjKV3z70kJUno7KTzwBcIYuAaITwex8YdOhOHqLQrwtC/uDoVBvRgSG1ykg0cCAW88LghkhytZk1kOEiYoBa+Aiusj8yXkBc+v1s0r0mg4PmT+04BBoYGaBTHifXDMwVlrVhezlP2jcdlgBevSjla52z+bfbDhmzEqBEFywQoHRrnMc+P3Acr0KNADOc699HCuLe0Ye1gkpy5yKiDYWoT8BXA1gLYFOAjw1HOVj1DzlHSmb5HCUVKQqIEDJ+nTF7VROb3/FHGrABJTkoEfAKgFaDjsyUqSSQHjKTJwGL/KwB1DRJKkl0DJvOHALSCf6w3Wer6bgOS9a7nsXwvUUak61iarpZEIJNjaiS0nl9lHFtsYcUyWH4FkAR0op651YYK6vF7bftPzG6V+vj0nZ15qWQ+JVvpWVmJcXye9OHIgKK8jn8rmUuBapaB7ajYjvablofAuyw/Vl4i7lntmBDLznvFUccUAE3TvhIFQKlW5qewwGo+W8eaJqizA4YK4Grf6RlXz/1sPwUyte04V2iXaN81clyxLcF1aG1tjGgZAxajlJ9rdIm9Tvb3apm1vfidPk9xO52/eubXtmY72IljSmbTM4aSRXV82gFknV/6Lr5DrvOqvA0TLxo5DsUfdP0x48SQXblX1/ZQHIXfc+xq+YUQa0noyNzym4R4LIOye6+N1K90opUwq9fzHr5X6yJ7DxsArP2nJES1P/boBj2LKU7Jf1lPjjH+roxrtSlaD32PjiO2s72PtF/U7v3a4WIHdfUZ/a6RdSG2LARE5yccUrEWO4Dd65r6k71nQHmD6+m45z7M7iTSuc/oboOrGeBZ8v4QL4OJDNE5oHNDgXSts/aPfn/dFn/9b//NiKCSAozaAToI1DgZL+CnzlNkn8nveI89VEblITScgc8S5oPbLV5S1dVlxfnZrz2DCijqIBGJCUtEXSsm6LvN66AGSHWDtbM0BERBcg5eTSDHspgNMRkYRspA9a/ZYPxOpTyuDZ6lx6NAH5lDamzE8yt6P2SxGMPDdlXAnu9hnYUN2zDSBgz1sks/cAMlGwRL0oDAAn/UAKkeM8vGMjPsWVioI+rPmbbVQS3eLevgEw0H5fNysSBlIAPaGDvjQWS7KdtWQVz2o2ozq5dQJ722G9mD/J0saAV+dUAqSG+MovGumHJbmwUyyEMGwNSNKb/nWFHQlmwXtiEBEgWe1UgLI8HSh1L5CGVw24FkAv5q3FgfPofvk3E4MgApPxOPLiUUymX5bGnJaCayXYXVbm28+E6ObdWXUu+YtrsuWjqpJcTY2nhr3/Jd6tRQL6fqT7GsqsPMcaDJFPl8jQRQx4kuEnwX20DrrREE+g5dHHUzol5WJiFkWxMEY935bnUuyGGuZvSZdCOqCRqVxc6ysb7q9TabpsB1JAND/jg+qaPKa1gOBfqZlG04dIoeIjeo6uBodQfojVxw+2OITy4iNj6DialFLK5uGH1Ok+sAlQpDqkZwwws3NYroTW+bw8CwOxCtPSbxoe4edTl7zSHq2RqOd05w9PEEF6eHaNbysoEfmxyHO+ARKYAhnNjYuIsbt+7D54qi2xrKO2Qh7FEnrI5uryWsVGaQNxnBjYwM62rsVUvClRvNKtLpSzRqJbFhdPiwvVPjk9KudNwwMaAn6MbI0gDkXKFWY61UkqQu1CIk+NkYNpGpF/DiH32Bf/5f/bnoYfbrlB4B8uclvP/hHXJHOfSqfcQ8ccT9CcQjScMIICDeb6E7bOHVm++Ekc3EN9GxMdy5dx/pizTOz9II+EKYnVnGysImnj75HBiYhCFkdVN7sN4u4fRsT0DsSCSIqemUhE3nshmjYe8PInuVFS3M1MQ0bt+8h3gsCY/HHCQODndxdnaCYimLRbKTpqZFj7BaqqJSbiAajotudaVQE4aySHeQPTLoSnm7vQYuM+fynFI5A4ezL+GzZBhQzqLV6gk4ynajXiq1StlnBPHJjHq7/QF7x4dIpiYE/KG9YH+FgkwMB2ExiS3jwT6cwGRqBqmJGWEw82B7fnWOYrWIj3sfcHh8gFgygunpKQNW9unwiwmrpVJm0r2kMLCWl5eFsZbJ5yQJUlMAuXOUymVEomED+HbbaFQraNWqkgSPepwEv7pNylSZOabRQbQBTrcXoUgYzb64ps2hQcIfOwj4yaxqiyODiRAphbG0PCeHGWHCn51JmLrfTWkSF2Zm5gTskbXKH0RyPGEdhDqiBc3xm01nRCf07q17Yo+opSmAuy8oCS5ZRmoab25uCVO8N+jh8vJcmG6ZzJU4A5jEkPaecjVTqUnUalUMR23k8mns7R8iGo0hOZ5CguHavZGEzZLVS/tKRwN1ZKmrfXFxboXIcj2lfnQHzx5/jo31G0jEJ0GnGmPHmaSM8zCTvcDRyT5Oz47Q6zMxsDkYHhzuYDTsid2k84NJwO7deyTjNZkcE9CEBwdKcRCwOzw+FAec020czmSPjSfiomdeqdRwdXElDDseNpOxMdzc2hRQ5sOH97hMX8HjcyMQCSMUj+LGnbuYW1o0+rBkZ/VGaJRruDw+x9XRpdgzhtuzrU/PT3F8dYzk3BiiU1HcengTX/7mK4Rnw0APOP2wi+///kf8X//H/4nt3V1EPRHMTc5iYmzcsIP7fXG8ZEs5OMmgHEsiRL1TTwSzsVk4ew5kMmm0O3XREt64sYbb924jNO6X548GQK85EP3nn//wPbbffkCvwkSr1JqkPMMA3qAf/pgfJ7lzbBLQvL2J6fk5S5qgjWKmiI9v38m9tNNOJhSk/BZ1opl8LBhCc9RFrvb/s/VeMbZm15nYd3LOoXJOt27VTd23eZvNJpuURHJEioLkgcawHwzDwLz4zRjYfrZhCParAWNg+MUvtmEbg5ExljQUKUpiVHeTN4fK8dSpOjnnZHxrn1X3qOECLm7VCf+//73XDutb3/pWCS1LBx995yP86D/8YzgDdri9LjicHoxaIxQvivjdz5/izW/foVvsol/tSYFYX9SHSq+K89wFRq4R7j2+h60HdxGJmWBCvdTA3qs9fP6rL2HvW9Ft0jny4PHjjyQAc51Jo9qoi5Ye2ZfJqSjcbocELyrlggDOmWtqupvzlRAaHFbE56cwNTOFSIJMzTXRhyUrns+ZPj2Hx+qC22pHNBgSsIr6+wzQEIC+vrkBM7i++/3vYXVjXdJRuUecHp3i/PAMpUwZIVcA07EpDLs99Ls9yRZhmn44GoYnGoAj6sHc+jJ27+8glgzLPi3B6XJd5DeO3x3j8NU+qsWqrEvUsydwRFZk3zbA9ofbePLNT5DcnBOln2q+gn/7b/4tvvzFP2ImMYdH2w8Q8AUlaJUu3KA+aKHSreLT736GP/oX35PgBll39VILvcYIjoEXlydXePGbpwJikcXP4qq1WlnS9BWQoA43gwF8JnNuGiKXzwjjXgAVh0nhv3v3jhQNJf7DgkVk8DGIxmAjs4hYOJbrJ8E9zmN1ukq1Ehokt7jt2NrZxszcnGTWBLwhKSDIwnXNWhOlQgV+lwdLc/MY9bp4/fIl8qUM7B4rNh/ewYff+AhL2ytwBR2AG+jnBjg9OEE2dYO956/RqnWEgWuzOIQ9XqxU4fa5sX1/G/c+2sHsyjwis6a4JLOyqO9dzJRxdZbGu+dvcX5wisX5eSkyyPGPxGJYXl0FXBa0hi0kFxKYmk8ikPBg2B8il8ni7OQERwfHyF5l4Bi5ZL8IR4NweBjgCmJkA/qWgZwrXD4vYskpCfSSQc4fnjO5Jr999RIvvvxHXJ9foF6qSCBd9IxhgqEcl9n5GWzd3cYadZEXFhAMBSQmRRmR589e4OnnLyQbhnbrD5DM4cFwRElHK6amzfqztLQg53eeD7jHcA/iGDJo1qg1RB/e1LBxol5jHQlTpJyZOGRS06YV3KLjK2fITl8CWdzjt7e2hL1cazQE2GZhdyvrzgQMo5msUfo5nJtkAPOc26p34PW4sbO9gUcP7kugmQeAQqGMd2/38e7gcMwWo3RKRc4JPPdxLV1aWsQ3v/ENeTaeywiCsUApJVyYacHPXGUyOEun4I/Hcf/xY8wuLUgNiXqthivWT8jlUSqUxf/g3kEpwk6zJYw2bnwEAimNNbRZUKxW4Aw48eDjD+CNeNFBG8VaAacXh2i0ihgOuyDDlnVMPNSGtlIPvwe7dSQMaLKhydKe9OEJHDPgSPm56blpJKIJeZ9BNvo7PMsY4OK9frRNisw2ZQ/k6zznU6qKPorXY3ynbqtl5vNYH5qBCQM6GKBWfXtTxMoiuuSUXpoEPSTTl5lgYxnNSXBaAS9h7Y5JX9w/GTQRgG3M3lU/hxRr+T611sdMPQVDFbxTn0naN9aq5joiRDarkajU9hEynGRmWy2GxW4ZmWdQcJABBSP1YQhqlFZT4IqfuQVo+iYbVkE1SnAoO1XOGKHALdHJYBqGSa0AINsjQL/dyIUyA098w7EUxmTfiT86xhIUMOJ8EiB0zA5XDWglG+pzK4DHvU0A/7E8qUpw6LhOgllsJ8eSn1XgWFjbYzCYc5znWL6nWAmfXUEvxRE023qSSMXPCD7jMPalfUIpCAOQDW4xE8FZxj6pyiTynnydcjcyfhNF6/i6suKFVTohSaK+vfq/iolpWyeBNwUYDTZmwGRlQeszcs3R9ioOxr5QEqWC79o+7cdbZuo4MKL9rwEWXovXULBVnvUrwRnaoQK9GuRQsNn4pqZQpY63BHjGNq72oT79LQjJuuBiT8au+bsGV9hm/hhbN8UXuSXpnFbQV22I7VcVAwLQk+Og+KRiQAq863e1n3Qea8a3/q3Pyz1kEiTVPuL4q+0q9qcBHX73q3bKZ7ydw+O1Q+1K55quDdp3el9dj/S6ii3quqDzU7FZ/q34n2VkgmpSg4l2BpMRr74ix0/nqgRDuoZ0y6wTM+/eE0tlPEYmoKRt1TWbBABjTwZ3NEVsu0Li08CGzk99rsn2Kjamz3obwPi//vWfCwNaoxB6gOMHldGrAPMkrVwv2O4a/Wh2si6cytzkTQhY6aFTjUlBXjaYg6YbI++tgzbJsFRWMq/D3/l93l+NSlnKvI4WIJw0Zo1yEtRjO1X6QK+jA6Ygry4AkxGcyQVWgVYOBNl5kwamhsFD+aQRTzK3DbO0ZSIH4z5Q4FqBTgXYFVhV4I7PpRupGQMD2JLhYJg5Rj9OJyTTTjk+oYCpXksGtEQAnTb5nwdFje6w79gOo+9mqsbz2hoA0EVNF0dez+U2BR958NKJxedSQF8XcK5bPMCYDe19GkI0HJEx4z2UAc7rSgVqh0NeI4NZiniFw7fPxbZotJR9o9IsOsa6WAobfZy6ogcA0Xgbb4LVIg+WTXlOBib4bKrBzDbwszwQ89DM9vBvXo+HNI1O6uKri97kBGQ7JIVvrH1moqFGhkQZzfy8tkc3OJ0jauf8Dp+R9+Z7HCcNsuhhSwFo3lMX+8lDl24EHBPtO6fDLFbUU9aFhG3hPwHj5VDNjcDojrGv1L54bY1os93KEOFr/Gc2P8OQoL4kv6ubDQeSALTN5pKDvoyNxQSz2p0BRlYXPJEkQokF+KNkP2ep2AUAACAASURBVC9jmiwjHjXpYHVZcK2NQYdZ7E44BhYMyaho9oVxR/YzgWhG+MmC7tdZmNAuLOjsRR6Hrw9w8PYtrm+O4LJZMD0/g+mFOVTqDRTLdczPr2Nz4x7sFj/6XQus/C4LsnTpyDTQH3TQH7QxMxUTOR3aiGwYXo+AFQRMqfd8k0nj+vpSDsbC1BW2kFtYwVSAo8PEsaq2q7C6raIXGQx65RnIgCWTl0Vx3D4XrD4b0pUsPFN+/Cf/+X+KudUQ6kWgVe3j8iCFvafvUL4oYdSwYiG+hKA7DJ/T2B69pFqrjFqzgNd7T3GZOpGCiE6vFx88/hC1ShN77w5hhxsry5vYufMI9+9/gGa9J6yhQjkrbNXOoI709TGu0mfCrqU+I+c9ixYRpGBhHZ72O50+QsEENtfuIByOC6OVerJkMKevL4URzuKCifiUANCNWlsK8rF4pM8bhtPuxdLiGsLhqDgFZH9VG2UMLV2Ua3ncZC6ksKPdwQyHLHoDYGFxFcFAVACGmeQMNjc24GUBl34XFh5gbFZ8/vQLPH35AnDZsbaxirPTI3EsmTJKRo2da4k3JGA22768sC4FA1lshdrkZ1fnaHXqODzZx8t3LwSEpC5wtzMQQNbjZGXwoDCa1ldXBXzmukJg+/rG9FGlXsf5ybno5W5srMLltqFcZFpxHp0GJThcaNIxb3URj8SxMLcoAO+QesPttoBYcpDudVGolkWnU9ZyMvcsQDIRE2Y62cuXqWM0WzUsrcxLUSwDPmRQqdKJtMDu9GJ+bkEKfsmaMxxJkTPqsLJ4IVObKSfDdYCV7cnKjUbionvM4AlZw5Rh4nz3hcKybrOgZm/QFQa0BKzadErJlrWL/AaDLzPJaQH2+oOWyGm8fvvOMJRcHoSp3dseCOORaxLXGc6deDxqgqiVkuwjZCuFQlG0mj2srd7B8tIaEvE5hILRW81GMvb5HCfH+ygUs2KzDJzwDPBu7xWur87G8lM9zM3N43vf/YGAEdNTMwgEgshlixJwIJj+6tVLeR6P39QBYPtZRJU/BI+YRdDtUA9zhHg0id2dbQmssfjYVeFKZAo8Qb/o7DLwwkKkZN1yX3NaHKjkS6hkS+g2egh5/JhOTMsekylmcZw+gT1gx4NvPcIf/dkPsbS9BItb6m8CXaBf6eIv/+L/xf/xv/7vyKVyiPpCWJiZx9baumivprMZVNtNLO9s4aNvfoKlzXXJ7mhm22gW6tg/2MPe25eiIb6zewcfPXmMmZkpYY5xLeL6cH54ipdfPEX65BJem1d0fi1d4CZ7jWa/g+mlaZS7NSl+tvP4gWi8J+IzAra0qi0UrjN4+cUz1PJlkGcZCfiRu6IOcUv07OG2o2kfoGPv4tt//B18/1/8AIiLfKsA4agCvVwXb7/Yw7sv3yFsD6NX6ol8StvaQbldQa6Vw/ydRXz2/W/h0cf3SEolSd0E6a6K+NXPfo3Xv3uDy6NLscFPv/FtAccYgDg9PTYyZQOC4m54A064vMxMYcDRBA+p10sGJvceylaQMR4MB4y8Sq+PQqkka0+r3sCzf/xC2M8Rb0B0zwkS0KYp49IYdHF2fi7XYmHL9c2NW2cwl8mLfn+9VEPIGUTIGxCAi9lIh8eHsm5EWYA2GoAt7MOdh3cFgGbgiIBwh04jrLg6S+Hd8300i3UMmj0p7EidZKeHWqVW2H0ObH14B4+/+QTxzWmAElWlCv72Jz/Dyy9fIEKZKlcY03HDcr64SaHUr2PoHeHJ730Dn/3hx4YZ3GdxX2YWVWDve9CtD3F1mMLJwQmsw5FkoVAOgFks5ozBzDsWOa2YNE43K95bhZVbKObN+ZZaqOhLX65trIt+PtN1ye4mc5JrowQMR23YXZRRg7DoBZTweNBo1pDN5yV7YXpuFnML80gmphENx1HIV1At1UxRuN5AJDA2V9fhttvw8ulvcXS6j9aoheTiFJ5852Msbq0gIAXuvGjXWqLt3SjVZL46LS6xhXymgBxruTRb8IZ8uP94F3cfbSM2G4MvyIlKHTpjx51SH1cn13j97BWeffE7YcIy04nBP7LTuRYHEyH4Yl7EF2Jw+uzwhV2wBuT4A7SB9PEVDii51baDLCieNaqNEmxushgtVCkTXW+nx4tAMIjE9IzIF/A8xnMa5+zLZ0+x9/w5blKXqJfKoocZ8nmNnbZNbR8C0KwPwKJ8CWbJUHbOArRbDRztHQsAzSKXHEvuOTwnUg2BQfRA0CvyHRsba0hOxW8l/RjQy2byIkVFrXXDyqIv6JV9iXNRswyYRkTbUHICgUaTdQcJMi8tzuODBw9FPqpaa+Ds7FyyTQo8L9Qr4vMwc4r7hpxXrWNJuoEFkXAIH9zfxsP7D+Dx+WVPzWYLOKWe//6xnEuEed/p3NbpGfZJhknInBXpoJ5hbVL3vFGrSXFBLleUWhrYLNh8sIuvf/ZNLKytwOZ1YUS5sFxONLfZbwyMFfJ5kfdh1lW71pQ1gZkly6tr8FL6rNtC3zrE8t1VBJIBDJ1DVBolnF+doFbPg4swswz6XX6PJjKAzTqEx2WXDBPu2yQ8kTTDPhAwn8WohgQUhrIecQ2MRSIiwUGwnZl9xqc3ma0E9jTFnOclZnEQeCeTmq9TmkjYx2PwjPZhfNAxQ3miSJ+CYgwadbqcz4YEpa9Lf9aqcl31Mfi+AsHqQ5CMwt/pW9Df5hgrAH1LChprQJMpbIhS3VvfiDalYI5en2fASYCaZ0a97ySQreD1cGBS0AlAa7v4eTKyjR9l6mHwTKDYyqQfTYkQ9fXFZ7K+L4pmfD9zHb5n2m4yUtluAYDsY6Y5CxOTwTvWlCbjXdmhk6ApGdAKXpr2Gqa79j/BfPWT+b4yQFXqgMQ6/ihxkM4V31O2poJXClQqQUoxHn1Wfk5A5DEQyd91bL4K6ipBUMFRfk6fjQC0+q0CmsFIpYpdjJnE0k9jGVT6Idp/0obRe/3oSWBPwWDaovr1CgTyfoqZTIL3CtopuMa/3wOB4+L0DNqMpTtlS7C/Z/jrtbQfFCTn+CuBTP/Xz+izKVCogToF//isSoDkazr2k0GE9xiNsXXN5GX/KcCr9q5Yl4LBOs4SEOLcoW8uwQHIOs1rKxDPa9COFfTm3quAqAYpNLijWJwW+WMASQIoY4xQ8Um1K5n7Yyav2rPaNMdQAx/sY20r20l/RMdX1x9eW+eo7htfvf4tgDpRwE9xLyXO6nhqEEfXB8WH1F60vWqXav+Kj04C1voZndOUxzTtNZInPDcpG5vPrJK9+szM1DX9YoJllO7Q9U7nj66Fk3ieYjRcKsyYm7GYBKDVFnQNMNc3AVnFdSf7Rl773/7H/2ZEQ6FhcuPRSaiRHAJuXwWgNUogxmhXoGmc6jKuNEtpBJ0sms6gkSx2lIJRulHwWtpYNQS+x01eow18X6KjExupHDjdpkAG/2mESQsOsBM0MqEgO9uli5SyXvmM/J331siPbjyK7Cu4rANkDM6I/fM9BeeEvex03aaUqGFqO/g871MzzKFcn18nlA6iGpNKmCigqosTD5TCKHWYjYptVhBaJmx/IAdnAiic+JJ+zEjJYCjpVLwvo6xq0FqsTyNf/Ky2T4F53ZhMhJyCcSx8Qzby+6AF762F98zkHWsTa87MOBput5piRrwmgWZtO8ed9sLr8jWNGPIZCejwmipez7bShnmI4j31dT6vYUCYaCD/F/ag1SosVLaf1dNNRN8cBCYXMf7Oe9Hu6DCxL1RmRjfWSdBX7UIBXv6voL6Or4D/Y4BWHTA+N5+LbdXFX0F/BfL1GXXuEUDRrAC+pmxztpXX0Q2Jz8Vr0S6UsT1pQ1Y5+LtFf04X7EktbB2PgM+ANhqsYl/qHNN5zdc0E0EXVx4yhQngdkk/s320af6QcehwGhYj7ZTf5/vNbh82lx/h+BwCsXmEk/OITZN9EwU1w+TgyswDpv/3rFLYxUrd6GYH/WYXw1ZHwEA6qebwZxfNR+ppukZuAVxSxymc7u/h5YsvBEj2B/3YvHsXQ6sD6es8ZmZX8PDBE/h9MVSLDbRbfZkzZKqS2dzpMKW4iWg4gFg8hJfPX+Ds4uz2kEvdSzpOZCwQ8KPOJcFUr8sLr9eHjfUtGSdKLFxenePd0Vv00UVyOonp6biwxU6PjkXTkra6vLYshYWuihnkmyXc++g+Pv3OZ5KGS3Dn8PUhzvbO0C304bV4cWdlBz5HUFho1MbsDdqotytIZ85QrmcFgK7UyrC7PVhZ3hD9yYvzNLqtPlaW1/Hg3oeYmV6Aw+6Rontkwo6sfTTbJZyevRMAmiA8AVZhL3R6OD0+lraGgjF02334vBFsbuwICMVAGOcmWW4sKHeZOhNwThyfWEIAVqfDg9TZNUZDB9ZX7mBpaU360+vziY5vucZq92WRESEzcYAO3C4riuUSStTTTM5ifW0L09PzmJueE71TSqb0OO+rFSki9+rda7x481qc0nAshOv0ubCjGDCgY8wNmgDk7MwC7t19gLXlLUlPpc1RooOOu8NtR+rmAq/3XkqBQEoIkElSzBWk6CW1tMn0JTNrZ3tXnAiynExhywJKpTKOjk5krnz08WMBoG+uUlIQj0xHyjcwVZcBCraBepPhcAxFamUWSmg0mlKo6vz8DINRX5jQ6oCVK0WEwwHRgcwW0jg6fIPesCMantQUJYOF6c6Vcg1Vgt0uHxLJaQlydAfG2aYzST1sjhH3C6mszFxvywjxSEyY3ZS+EEeZJ05moQRYPMonDrMEiVkEUgCAMXhAB3JAtuRICv3NTM1KoGYwaoge+Zs3b6TwnNtpAi4szlKpVCXNVYJS7bZZG90OtFg01uVAJBxFt8cUMBu8nhBi0STm55fFbjM3WcPEADV96yjks9IWphzz/BQLR7C3/xavXj8Vlh3XINryH//xn2Bmbh4BnwOFXEtS3rlnUIc5l8tIEUzuZWR0nZ4cieYlfyi9QGCMwQrOARbdIlOO+xIZ/8dnx7i6SaHepmNuEVCNoAk1inm1bqsDl80B+8CCRqWFoMcvBfa6gz4a3RZylRyqwzo++d4n+I/+5X+MQNILeIFRAyKv4La7hO36F//nX4jubyNfFmbnwvQ8fCGfaNhavU7c+9qH+PBbnyAQ96DTAmwNwNoGjg5S+PFf/iW+/Pw3WF9bwb17dxGNhWU/LJdZlLQsRcooodGs1JEIJzGfnJZir7Tr8/QFwjNRBBMR0d4la5VSI1Mzc6gUS+jWW8hfZfHs89+hV28j7PEjGY2gzu+en0uRrQ6Z5V4rul7g+3/2h/i9f/77ABO1aGJ9YFQCRuURjp4e4/WvXiLqiSPujeH05ATldhUXxUv0PCN86wffxuNvP0Yg4YDFZwD6UqaPZr6B65MMzl6fSbZIxB+VuUs5GO6JR0cmGAUW/Bp0YPNYYPdZMLR2BdiTvalWRyZ1jVa9hdVVU5yV6wulbOpNE8Ch5nvQ58fP/+HvUCsVsTK/KMXUOK9Z5IqgQaVax9nZBQq5vKx9sURc1g2nk2CsXdb1QbsLp9Wkl9cJUFVNNg3lrCgD4A0HAZ8ddx7uiJ4+5QZ4FqAUDwHos/0TASkHZHtbnaiVa8b5tZL50sHAOcLsxhwefP0x7n3tPjqVDvb39vD2+VtUciXYB3bYeyN43T4Bcq8ZkLJ0sbyzgdV7G7j/ZBeROY8AomLENaCWGyKXpn51GYdvDtCqsp6AS3BTgjTZXBr1OiXxahKI4bkgxOJvXhcy+Qz2376TrAWmolOYg3Oe/cyinHanSxiyDIjyX2/Ux9zKDMLxsDnjRqPCemX/UWP6888/F3kHOrqb61t4+OCRANmUYOD6Qgkh68ikYs9NJeH3eXB08A57h2+Rzl6hNWpjZWMFD772IULRoGEJMghYa6DLDEcWmCOgObKilGex0p6w2wMhP+4+2Mbq1io8MacBjXm8og5zgwzoAk72T/Dm1VuReajXmlLod3p2xqylfh9G9iHmlmcRjAXRHrURigTgjRnwVGiMvCYJZVX2+wD5Yk5qWNR4pneYfhOAnucltwczs7Mi18eUc55BbzIZvHz6O+y9eCGFe+vlspxvWCSWcmgMdjATYHt7G4sry0hMJYzk3sAUO+K+nL68wtnhOSRg0qgJ+OD2UEOXey4l6riXJrG7u4tEMibjQtCfQfdSsSjp8OZsOhLpkXic2VQWKUbM1y8uz4UpreQHcXhHkHMoPxf0ebGyvIz797nHulGR+ZFFvlREKn2F86uUMMFZuE7Z8UYMm/vQELFwGBurK3iwe2+cFUmN2B4OD4+lSOHIahN2NgvQ8hxMEkqjVoXH5ZI9ij5KhYFiZj0020JEoMwK2f2hZBybu3fx5LNPsfFwB+CRnDbQB3qsb9TuCJu9cFPE+ckpUmcp1CoV9BrUoO3I80zPz0kRQqvbiXKnAl80AGfIIZly5SbPIikMRk0Bm1t1ym2UgQELGVPHeyi1JLiG85xF+Ssp+k0/YHz+5p7a6RNg7knfM3hMQE+kRKq18fneaIBybIXxLKBwVxjKBKkprUY/i2ue+BGjobxeq1fkTMK9k6x4k+VrfHQFobjntjpkb5uCfTx7yDUAGUMOlYJnCmaojyLYwzg4rX6pAtCKBfCzlKYQIpnXI3KGtEEGj9XnUzKZYgL0ZRXkUUyAALck8EoxX5M2rxgFSQkG+DU/ijHQ/+dzK7nNYTeMw0nwWc4n/ffELfU9lYijPhT7VrMHDPnLANC8F/X0JUBgMb43WQqGcWvAPgYeSHLjmNvHjFRl9xoQUVtu2s8sia8CYLynYXM7xY44N7WPyanmGUczzSeBZgUMFSxVUFdBzJGw4I3freCoZu4qQKpAI/9XJjPbpyQonj/5uqx3ZDEPjKwEf9d+kKByp2MyewNG2lQBRJ6vDGBq+kFBbsUbJsFnxcT0cxKQmCispkDepP0oM5brPM9JHCPNahcMh+vtmKwlwOTQEDmVNCf7wVdqpCkZUe1ecbbJvleGNp9bf1f7Y/vYdiWqsS+V3av9xHMNP6cZ1wpgKk6kmJDapfr2KoHCz9H+jcQLA4AGK2PWGbta64a5nJ5be1OMROeXArNiR6zdOqG/zs/qv0l752tKvlNQW7Ey9iWfQ0F6wWdchsinQRftF20LMQ61de1ntVm1W7VdDQZMMqUVcB0vD/8k2KPt1/t/9bnFnse2qfap9qh943KYABc3FxmjkQkwKsmRfUa89NYOrO9rlCmWdDuXiZWM8Tnta9qhrI02k2lAAoAB1g2ZlAA0f/Qak+Oia7Vib4qD6nPxdcv//Of/pQDQPFywAzlJ5I3xBObEVhYSG8MH13QG/s7GGA0Sg6xzk1aQiRrFOtk18qILMq8lel4dE514Hy0wiwOJRTpZeb9WuymdSE0pdqjqS2sVVxOFNYdERdt5D7ZL2dST0Q9d3PlsGpHSBVL/19c5GPrs3EjZ2ewjXRTVMEV/bBypVXasLqi8N5+Dzim/x8/WqzWZpNoW3kd/V0Nj+3kNtoVALfuajshkVEcXIl3sNHKlfc5rEUjloqLGznRqarfS4VKgVYINY31gtsP0c+mfLPAERthOAR19JnrExcdMVGP4uhDzfy5gEq20mKihaKaNGdISge6bA46Cr3wuBkL4DFIR2+u5LeCn46KpLPxbwVU5ZIyLobB9ht1t2qOLgGzIrZbYKNsm0hfjlCWOh7KaVdeY15T0sjFDm8+oGy37RqOFKqEyuYnxGfWgYxjEJooth4ax5pfa1OT4mWf2Sp/oQYGf57UV9OV7/BzHk+CmHuo0Wsvr6ThMVgGe3Nw5bnrg43UIvrHNLEjG+3GstOiIjN/QFG4QuQ7q3I4zEWhD7Gs6drynFhnk77wf+0zY6b6A3E/Z5pLGL1ICDnE+lI0wGFhgcbgQCE8hFJuF05sQBnRybgkWq1OcVv7wPizQN+haMGwNMKg1YesO4OyNxFknYMJovj/EongkVzsQdPoxF04gf57D4fM9XJ+fYv/wJU5TJwJehSNxhCLTKFXbmJldwu7OI3h9ISlCyLZK4KxBOZYaOt0WqpU8LNYuQmGfMFifv3oh6dFT8SlJyydIQBCNbE63w4/FxVWEQwmRdAj4w7DZrWh3ypIGeXJ6iMurM9E2Jri9urYsbAfKJbCvyGQiO4M0I7JrCBay0BGdM6fNCb83iFEXsHSsiPriiIfiomVLJh7TISkZkr45x9X1GQboolzJyuHfbvcKYEtWK0HRQqEoztXmxh0sL6+KLQrDuN/Gde5Sig52+nVkcxmjZz0zI/OAbFjqB3baXZF0oIZoIj6L3Z2H8HmDUgyS884ENJoyNyjD4XRZRMt+KjknbNZijhrJLayubGFpaUWenZ9vNhvI5a9QruZEy5ftcbis8Ad9AkZQG9TrCWLn7kORYvD5AsLy8fnY/gI6vaak9J6cH+H0/ISYAZwuqwQfRv0+Ti/OZf6zIB4lHB4+fIzlhRXRfyYQbII21KqsiAZ0Jp/G1XUKi0tzkpqcuiSw0kC1bGoNEIDmc22sbsiexQMXbZ+SNuIk56gVOsLXPvm6fD5/c42r1CX8bhdcrEQ+GmFlcRXr65siB+Hzh5FK36BcaYpuYl60GgcIBUwAk3OW7ZcCU5UCmo0yuoMGWs0K3D47NjfXxQkjcFYmCHB+LSCYxW7kh+KxpBQe41wmIMtAy9n5IWr1AixWHjqYXeQW/fJRfziuXt8Wp5eFqsLhiKRB0xakjkCbqZdmHfH5/AL6OB1ebN/ZRTw6hVazi2zhBs1WQVjtz5/9Tlh3PrcL21t3RG+djj11jQnsWqysXB4R8I7p+bR9OrBXqWuR2iCINz01i2RyRtj2PBfcXGfH7GnqVQZlj5mKJ2QtlgBep4mf//xnyJVyKJWKmJ+fxQ9++M+wurYm+yDHlCDh5ZmxDfbJsNeF02WD1TLCoN+WIADXSRYfnZ1bEEbt9s6OrGlad4KyLccnR9g7eIM3b1/BH/KJvBP7LZsrihNPqSymC3dqLXjdHgR9QVlvCuWSgGr5Wh6NYRt/+Kffww/++R/BH/UCbguKN3UpyEU921qhjP2X73Dybl/mPTNA2A8sSJicSWJmdQlru3ewvLUGdxholIFuDrB1gUqhgp/95Gf49c9/iZlEEgGfSyRXioWMrB20Yep3M5DCvvC4/VhdXAJVTLnfHJwew+p2IBiPIhiLYG5pEfOLC9jc3BTnvVosSwHE/VdvUM2VMTc1jYgvAGuf8iUVHF+eomnpY0QpopAD3/2zH+Cjb3+M8IxX5iqv0S8BzasWDr7cw9Fv9+GFGzub26IZu39+ipt6BoHZMDa/toN7n+7CMwUMbMD5eQGtSgOOjgPF4yLOX12gla7D1rdJEH5pZVH2vlTqAv1BD26fU3RsG/0abH4bZtfmMb+2IONxtLePt09foFOsY2F6DqFYXOyUafodybjpi754bCqCbCGDYj2HmbkZCfLTGbMRFRzZkb8p4SZ1DefILvILbg+LFAXQ7rLYpQXhcAhTM3GRh/L5qQNqNGYJ9g27ZBeFsLq+DofXKsXnuAZxrhE4pHzTqDNAmgXtLjNSE8Hr9MhZW3RLLSNYnQ5Y3FbYQy7sPNzFvXv3JKvh5iKNs5NzNItVOZ+mr64QZkFqLzW+22hjgLuP7mF1ewuJqSiCYcN+pGQFgeh2lRrWdRy/O0culUW/0YfX4RFZINZDePf2BfKFa7DCo8PrxDe+/R3RfLc5HWi06viHv/t7vHr1CuUiC+K14LLbZB+9u3UHdqcbzVZX9q2rTBbxmQQePH6A9c0V6QNfxCdBGfFDTvL48V//GL/7zXO06lzjrXId9hNlfSiTIfJgVrY/LAEHp8eOTq+NHIvMXp7KOsa1lXvcwtK8yJZ4/W5x0ir1EhweN+ZXVyV4wEAMGaAMd0sQLxzC/MIC3D6H4MV2N1ArtMGMu8vTE1xfXiLP7DKbFRvbd7C1tS3F8OTsXiGqbAqbie/TpSxURySkKGnAopFyrrWQ3k9tAaBNxv2zpzg8OZSis8Z3GYg0HwN0wVBInt3l9Qngx2c72HuLF59/gdPDA1SqZTjtDpGsEs19MpgDPLMsCjDJPjD+HveCEfLFoqlVksubs2m3g0g0LPsMZXw4r/YP90WnOxQxoA/3PoKrnMuUmxCpB6tF+mqWhX5XViQIw32SPsDewb5IOPGMqPJ7lMBhO8mWjgQDiCbieHh/Vwg/lPEimaPbH+KK9QcKObFXFmFNjGvFWPtD2EdW1AoldDsdqX/h9/glYMQsFNY6yGSyss7lSkUMLFZ4vH5jn1VTXJ7IKKVlKCU1BBnlXZEDYZDd4/EJMDpyWbG2vYVP/+DbmF9bMYEsm7EDAtEs0tms1pC7zkmx0EqhhNTFlUih0dkPRSOSSeQJB0XayBX2wOazwy2FUgfIFzK4urlEsZSTeii2UR/lYga9BqVUCGRREtEUGOb5m9i3+Jy1igH9LIaRKz5UpwWHzYFEIo7ZqWkE/H7ZP9iXtHkBdISg5QAzbTmWXAvFD22aIpTqJzHLiuNDO2aRWUOSMWnd4s97ffJZ9ZkZqOb1x66vfI42z/WYgRlmjChAZ0BBo7fKPtb298esawWaFBjk52+JZsxMCwTkvjzL0XYVuBL/yWn8U77P606CJnYChBLKNsDzrW/Ok+G4kKQhyZkCgbwvg4ZKGmN2qZKOGFTj++bzBnTn2YHtVKagzWbA1vdgDosaGtkLQ/oyZB0hno0Lkk0CaAJkjiUmKO1CkFPmXM/42orVKOaiTEcFyRRQ4uc0E1YBbX1+7QPWLhF/0fVet1cJg/yMjjODTTwnEfDW8VWcSWU/BEDtGVuZ9KX5OwMJCkqbPhjX8LKPpQDGOI/iTYrrKCFPSWk6DhoEYdFm9qWOG59PJWQVyFTfVMlVCrZpHysQOTkGigMp9kCbU6axPp9KzOg4G+zK2I+ODWWUxC56BjTmXDZEQ+O/czFRm+VcY5sncSkFumka9AAAIABJREFUyBV0VUBzEoRXW+dneS3Nule8jH2lmBfvyc9p/zHgyu8rYXHSJo1sJ8FRsswJWFLu1GQ7MSgsGJbVZpj8EwUSOQ95fR0XxdrYP4rFiE2MbX8SHFe7UKBcSaR8XQF6xTcU15wE5tm3GiDQ8dZghWJnvLYGxiaDF5P4otqI9jvHXMdVx0dtXMdo0g50THifrwY5Juf8ZFBHgwI672TcWM+BmRM9reVlCLNqn7oGqp0qnssx4vfoe+nnBVCW2jjcO8xayDOUzkfFq9Qf5ed5PQ0q8nfFBrVPLf/Df/UvRwSzyERT+QVlLLNxCsJpRyjIpRsOnSwFyPjAurBLpHXM6lTKPY2UHavGKyBnk4VX3jMn6VQKOMZ0+jEIycglwQO2i0atm4jpfBMlYGfogq+LrAJ8CkLqAq8LtH5ONx5dXHXy68Tm3wpmayFB7WzdFPgsCvCx3ewfTmRdxLTz2UZel31rgD0zKJpWwutxPPgZiVCPo5kKMipLW7+vgLZOFgXblTmsm4pGKfmMeg2mKfIgSKBLJx7TpNkG/nBsCTBObj6MbmuAQe7lNgUnddOhQeqmo/3I91XrSKM8ZlFjeqyp7Kvt5n15Ld0wIhEDmuvrk8C7jqMuQLQ59gf/1vuwX1SnWCeoRmTlWhYDRE8GGfg57W+2Q8FctpH9RDtmoEYPOHqg0oiS2rfaiLZHr6uTn8+lhxG2k+9z7JUprzagtqMRS80e0OKJmhGgBwvVAWc7BLwcL+i6CKqtKWhPAJpjzQMq2Tf8m+/xNf2ObgKswM45oIERBijYR2RssG9krMk8GNu4Bk8ot8EflUjRw+BgZD4riy+pbtSms3sRjM0gPrWIzsCJUGIOs/NrAkyzcDPTqkvlNgYEWMjio3pHswuwwnGdTl5R0vpsLrdoi9odHricXgSdAXiHTtwcXCL19giNYgnXuQu8fvcC/Z4FHn8YofAULFZWcL+LlbVNSZEiUMg+48GvVqUm7rWk+BIcSKePhQVL1gL7gnbEYA8ZCQRB67UOqBMXj8ziztY9uJwh2G0ueNwB+U6zkxdpi6vUmQCH1OzN5zOIJkLiCDY7LWEnM9OBALydB94e72iRgBT1VyWQwAO2N4BoIIZYKCqONR1iC1koLEZTL6NUIwP3Bv1hVxjNRHYWlzYxN7skGs10OAhgcu7Mzc2JtjHXBrJZbE4LavUyiuWcSFrUmkZ/naCZ2oIcsloEnqcx6BNYnsLq4rroBFOagE4d04UZqxRbtZBRXR1nN1gRCccFhBkORohFklIQzszxASrlPPLFLHLZNK6zV+i0miJXEo4n5DN0PrlMbG7cxe7OA2HtEZimRBDbX21UUSWDOXeFMqUT6MS7bVIojo7U0emJKerZbMp6s75+B4sLy/AJQ5/FMgn8doXVu3+0j/TNJbq9DjbvbEghVGr/cnvO3uTkenSIya4k05bz1qxREGZ+NpuXAGs0nsDM/LLR2S8Xkb44F9DB7XAgGgrivjCzIuh0qQk3QrZYQqncgIMyFolpAQViMcMYatbawhoi2/To9BAX5wfojzqw2Bgc8uDO9gaC4Qg67T6ajS5urqmR2hXQjHuu1+O/dXrIRsSoh1I5K0x3Bit8fjcePLiHra0Nme/FIsHuaxwf7klAJhJPCFDBviN40BkfhM3ctsJuc+Pu3Xu4t/sIfl9ICnsenxwinT+T+7x780Lmgd/pxMOde4hFo2jWGLDqoFppSrtjiSQWFhcxuzAvsgeUInn65W9xfHYq0gIsMrYwswB/KCzsqfTVjTAgyYje3NwSuZdYODZOGaZeLHBFneqzI7x991I0kMn83bm3K+sUgz/HhycoF0rCdvR53HDayQZgkSGW3xiINjSf1+sP4rPPvoPvfu+fScCAnCgGRQggU75j/3BPCngeHx9KX66vr4L87MxNUQ5xPrdHDoumOJWZ7xIsLRZFqsYb9aFcLyE2H8UP/vgPhWFJEDGbqSBzTSZdXsCt9OkFMixy1WWBEJPNFU7EsLCyiN0PH2L97ibCca9IJ4zaQPakhX6tL5rrv/38S7z47XMkIzEkY2G0WzVkb65QreVhJ/DPNaDRlGKGXO8XZucQ8vnlHuepSwHkCNQ4fR4sLC8JAMd1hIDGoEFt4xPsv34rAcJYMCrfJYDNtTWVuUa510DPaRFd4+/8yfex8+QBHEGPPD+BzFq2jE6mg+xBGqlX56hmCvjkycdwup04ub7AVfkGyY1ZbH+yi7mdOTijQNcGXN/k0SjUMagMUDuroXxaRi/Xw6jZE1kNaqcuLC0inb4ShrEn4EJ/1EbfOsDMxiweffoR7j7elVTvN09f4O//6ic4evYWEW8Q07NzYtsMMPV7AymaXGlVkJiPwRPzIpyMIBDzY8Aie40GqsUmUqcp3JzlYOkAs9EpzMQZNPGi1e6hP7Si2qqhVCvA5hlhaikOX4hBHI+wE7M3BRSuS7CPXMIMDgRZnNUUSmPBSqKdFspOdQZSFHPY6kkAjVJndmYjMbjNQjIEOLx2xBcS8uxkgReyBZT5r1gSEPvqMoVUOoVgJIyZRSOtU202pbDdw0cfYn5pXhivDBDyTOB1uZDPVnB1cYNcuoBKtoqB1E+wCbhHiYbLC8o3nWJk7WF2cQ6fffe7uPtgB612V6RUzk/P8PrVK2RSKVjJriEDyGKRc52P9SZIVrFYUarXpXja+vYGljeWEUsGRKOZhTGlUGStg5dPX2Hv5TEyqQyKmZKMj8fvlQAs9W/ZZ5sbuyITQSIzC/dRlor75XU6Izr+F8fnsp8zcHWTS6M1aMIf9mFxbR537u9i5/EjxBIxOCzAoDeS7AAyWwkkiOZ0kGcr7il9lIp5YdAWWGizXESz18L89hZ2P3iIpeVpgMdu7u3tEbqNjkgyUOaD4JE6v8xmITOZADrBTpfFI3sN33/+4hlevX4m52kJGDnMuYr7I8+KyyuropdO6QLKXBzu7ePpb36Fs9MTAYcJbnsoY2IDHKzPwhowHo+cB6XYt4Vz1YBntboBDrudljBteWZdWVrE7u5dzC+w6OIA6cw1nj5/Jtk0LDIrtWUkCGMVuQ8GE3ne9Pg8WJxfwNbGpgQyuVeSEHFweIyTs1NZXzwMKPNMOc7mo03zXMvMHq6lDHIwm5FzjDU8rgpZXBXzqPU7CE8lpIgiA8IeqxP9ZhPZi2ux92qFoHIbLosNHmaTtkx2LtfeBtm5DAIEGLwMif1QS5l6/W6LDZFgHBaR9LCaAKIAu3ZQPGZks2JpcwUrd7ewsLYEZ8AFi5N96oPLTVCgJ31ezbNwcgmdehtpBlPTGbH1aCKBHuUEAm4E42EEpoIIxQLwRynhNEDq6lwK8n7+5a/R67bgc3Det9GqF9DvsGh2T844DpdbMgzYfoK51VJRzkOjPklmPLJYTdbimMBDVjj7iVrx9PUoXyUgMnXZKT3g1uDGaBxQr8qZl+/RXkJhkiLMXkabbNaZLaiF30xgXv10IS60jZymanNz7E3WqFfsoNEyhB31rXjGkr/HrFkGipWtpwQuBWx4XdoI28HAG9ulZzG2adJPpDyk4hgKYvE6vK8BZwxgr76bgI8Edil4wuDoGHzm6wKo940UhILPCtIzSMHsE5MtTXDnPWmL31MAz+k0xRu1jWQa81mU2UhpEyVaqQ+pgKj6X5yTCi6rrzkJ7ir+oYA7/+f1+U/2k3b79vdJwE/HQ0AksSPLLYDPz+m9JsFALuXG7zRSDTzfyPMNDPio12f/KBAngNd4/SJTnNflvZXEyO+Q8akMT76n2fC8tvqVKmuqfjS/pwAi1woF8RTUV7xDgUq2QcHQSQBeAcxJQI9t/qod8TvaJwq86VgRzzLP+z6gYj5j3CvamAB+A1MQW3EJnqnN3ya4wWvoPFO7VTxA/1bAc3IsldhmgjumHpaCzRwvxYq0LxXruR2HsfQr7Vnnhl6ffazXVbubBCDFtsfSOQrUav8orqagrV77NpOFM3IchFCw1vTYP+2nSYBY54KCw5N2pvdhm1UOVbEMxQ3VTvUeCkTruqD9rbai81DxsEkAXAFfDV7wWfS6GgyRdWsCLFZMaxJHUgxM39Nr6N8i/sP1ld7GOHNj8jPa3zrXFLjnQdI8h5mDt9joRDFCM6YGL1T7U7xS26j2qmOl43/bZ3/+r/6zEV/kAZIHLf6u4CYNUAFmlRLgazQ2dqBqvKhxKQDFhYuLAm9KA+YBhgsDv6csYS2sxnTCSSCOkREz4d7r1dCRp34cv09QZnITUU0zBX0VNOb/uqDrpFJAVAddJxM/qykmkwOqwKcuxvweDwf6LKqTrDo/sqE2DVNbwUQ1Ql3c2HaNGMhGSU1Al6l0yz5jm9mPmnZhgC8T7VL2rEYQ2c/KBlbQVkFHPhuBEJ10CrLzfY41n6HVbkikmyAzf2SDHusbqR3owVe1vMjs1IgVr0VWnTLYzfiY1B9dtJVly4i1AclNFIvXJ6NQK8rppqZpXspIHg5NBEVlJZR5rH2ukTJej/3B8dH+13Hj99kfbNMko1/A5YkDgPaVLthGssRoHvO7tGO2nddX0Je/6/OyD7VveB/eX21PgzmThyC+rwchlfRQvStlc09u5rqRTR6euCDzRw8TuqDoZ/TAogcLBQs1hYn9RtCb/UvnmfNR5/Vk9E2v7/N4b4tmsp+Uzcp5q32rB0Bd1Pm3MtyrlZrR/BzbOL0d2rcs9iOrpIt6vCH4ggn4QtPoDl2IJuaxsLIFm9MLp5spfNS3baPVaMHSscPJqjuNDnr1OtqlqjBLGN2g4+Ci3rfPD5+Dzpod9VQZqXcnKJ1di6NeLGeENZTJlACrE25PEHOLa7h3/wOEowlQ494srsymgMhv8PBPTcvhqIuLy2OUyrlxAMUuTAWuo/zXqDeRz1VFWmJmahEfPf4Eo4ETtSrlBPxSKK7ZJSh8LXq9BMCYusqCTZQakNRJOkOyRo5gtbkQCEYELCRra3Z+UQ4otGMpDjICAr4AYsGwFCEhaGoVRmoR2UJesh3I+iTDjvPK5w/g4yffwvz8kuieM91VGZ0ssEPQ4+BwTyQHpmanYHdYUCjlpWgc9S5pO1Hq1zqpiVs02QiUWEiyeJtPWJIsgkjGX63K4l0WTCdnxJmlPfiDHgGGi6UCspmcbHgEXGUN7xmb4Q8P99RJbHdbkqZKlrLNCkzPTiFC+Q4/GegVXKXSiARj2N7eEX1x3bsIHJO1TC3uZqcOv98tadtkeM1Nz8iedHVzLXMxXyzg+iaDRCyJxcVlhH0hScMlGMHnyxczOL04RavTlD1pdW1dWGJMX+b3Dw4ORMeU840p8ZEQA2imaBmlYChxwr4gS3z7zj2E4zGZb7VqGWdHhwJMtBsNOG1WrK4sCZtXCnj2RujDJgBgMBLHhx9+hIXlBBxkpVa7UtCLRXlYcPH88hSXl8dotisimUIGM1OhqYNot3GNd6PbtsBidcFh98vfKrsj+2avKWA92c+FwrXItVBu5s6dLezeuyu23u70hSn49HdfisYxGcZM1+YxSou+ck7TNrgmb25u497uAzhsZFfTmXKLdArBawKzqctjnJ0cotWsYmlhFsloHNYR2TUu5AoV5HMlyUbY2r6D7Z1dhEJBscWf/uSvcXVzJRrbdKZZBDISjSMWS4q+HHVGl5fW8eDBB1JckGC7OLE2p9gWsw9YjPDV6+e4TJ/D63NhbW1FAoz8x2JMwiovljE7PSWBgUG3AysnGwNSjaopWuty4dvf/j1867PvCKOJjG2upwwKcG49e/FUAhbU02Yq4tLqksyfTKYg2qNkvHMOU2+ZADRZ43pOiE0nMLM4i/3jd3j57jlmFqexsrkiRcYsI5tkQFC7k4XEmKvIQJRow4E6iANJq2XxQwLrm3e34fJYUG8NUC6UUcvWRHOaTPPzozNcnp8j6PVjcW4K9UoJNxkWy8yaA6yVsl0tKdZHOyG7jgFJnskyuazcp95uwelxSwFH7pdkekeCIYw6PRy9O8TZ0bGMldfhRpCAhdcAFrVWE/lGCZVuE+5YAN/64e9hZXcToWQMUzMRNEtdFK/yaKSqKJzlUTrPI3N2BZ/LiUg8iuaohSraWLq/gs3H2wgtRxGadcNCtSeLkSq5Oarg7NmZfH9QGgLNvkizcM5NzcwgV8iBEjYWywBDe18YwrMbC/j0+5/hzpM7Atp3brr427/8G/zyr36KYbtv9N6dLLprArDsh/agg5mVaex+fB/bH+4iuTwl4GjtuorXz97gb//qpzh4cQSf1YO7i5t4sP1A1oZcvoyh1YbrQgbp4hUcITtmVuKYW51Bciom865eYKHKDN69OkAmlZbsGxYZ49pJfU5hh5I10+kjny2INABZR5S84RxlkVhJs6b+u9sOV8SLYDSEKLXUG23Rz6d+KMGxi4tzHJ8yW2QkusSLSyuo1htotNq4s3VXitvNLS4II5gFRsmqpENJHfvcdQHXF2n0W32EvGEJuPGsV2/WZc73R33EpqJ48OQ+Nu9uScCYTH7aMWVeKvmigIJGquDG1H2hjJvbBQ/Z5BaLBFWml2axtL6EaDwEi3WAQjlvgPg+kL8p4OzwEteXWbTrHZmHHYKzHqeA0NzXtzZ38PjJ1+ALuNFiIdh2VQLJZIFTu5wFB2nrDIiVKgSNG5hdmsW3fv+bePLp1xGZixnWNTkS1GKv9aQIbyadQSaTu9VK5LmJwVxKh5GFaiNhJuLH1tceYPXOGqyUmiGhjUBDByhli0hfpnF1npK6EWS/CzPZYYfb5xHWOceT2Toh2SdHePv2NZ49/1JsmMAEQWierahzynV4eWVNspsIXlxcpHB8eIC9F69wc52WgBUzXKjL7g944ZHMFbKlWQOiDrusmxD2uZwFCQCz8NmgB5fDJnvYxtoa7mwT6I2KNBSDbwSQ0zfMFrq5zdyUs6LDKfsRC4zyPksLi9je3EI4GJF9lmeR09NzYUGnb27g8nhvs0cFDBmZlGySk6aTcfhc4wwSEmRYJ6BZR7XbhT8Rxc6jB7j/4SMJhjEQUisUcPRmH8++fIb9twdip5bBCD6XWwgp7DM5y1htcAV8iCSSmGGRQliF8c2xYQHVeCSBRGJaNLy55sp5nhrK9SrK9RoC8RCmF+exsrWG2HQcnqAHgaBP1n+eaZit0Gl2kMtmRR7n7ORU5sAm5Yu2NkU2aeAE4rNxxBeT8EbopBkZj2ymiPT1FX75y7/H5fkJbMMOAl4HOs0SqhXuKZSzcKI/GIEM9ERiSoIW7UYdBZ41G2SjjtBTCYgxc5fBbwLQoWBQxrteKd9mYgpw6HhfZNwAzEZbmudjkTgIBk12rItEEiNRwEw5kYKQtHyf8f9EGqMrOtTGZzdZjYZkZjKW+P3OmNBCgG4SYKIN83oKEimwoWCsguIKEhLA4/XUV1OwSP01kkH0R99TXMPgBUYrWObTmPBG+SAGJciM5v0U2BJArGuIOOrXsh1CTJLifYbQxvMii4Gpj6h4Ba8jAd9xZpvgFgOTca1Atj4H1xT6ckq20/uZzDNTlFWxh8k26rOor8s285+w1Mc1i4gfKDCopDQ+k8lkNqQ54hcCnlkMQ1fxF/X9FFjTFH5mQChYKQA5CzCTKc2g1BhgV6BUXleme8foPrO9Su7j/2R2muxEIzMpQRLRujdt+f8DfnVcBOR0vteE1uCBErgUE1L/WsE0JduxrzRgIGD4GDVW8G3SVvi+4hEKyhp8zAC+BPL4o9dQaRSTwWIRaQ71q78K0LMdGqxQMp6CjAp06ngrGKrYlpLvZCzHzGY5S4yl5TinFfifJKGyDYIpMKuyZbIkFOw1AQaTta3zU3EwBTIVa6EGuoKfet5VsttkAEXtWBUIFNDk6wrs6jOrzWkQQl/X+9yCqRPqDXp9BZUVI1QcS4MXkwEI3kcxTwWLv2pzCsarLajtqV0rKDwJ8gr+OTTrDftUQWh9Ll1ntE/1+dR29HtiZ+MMf62/NolvKp6kc4R/6zzn2mzaahjYupYzk4HXIGHNXMt8R/FCJeFq8Ebngtru5NyWNftf/3f/aqRC1QQmpSDOOHKhALSyfydTE0xqjTnYqOFxMHQiKJjK97gpTRb+4/XYQJEzGKfU82G5wDQIKjHqaDMUfDqzAujEIvI6D6+8t4LJPFwrkKwLjw4y26dg5OQioou0sjzZkZMAtHYSn18NUZnMqnerICSvxedWQ1L2OO+t6RLaR5OLpG6YlJPUqAOvoXIW7Bs+t/anbjIKpCqgyL95H/aHAs4q98Bn1r7SzZTGomAgv9tqcNMne3AcbRlHSdSodKIwIiKvMZVnzIzn38J4chpj5MJNhoQaH5/xdhMbH0ZosPw8n5mbJxkUutHyGnwWAhYa6CArie8r+Ksbtx4W9Fq62Gn0Vhd83odjoUETXdR0IbFTbXe8cUxGdnl9AdhdLsPoo+6o03m7ufE7bCPf077i9zX6pUEFtkMXcW2DpMSND7m68OhzyeF6HHHi99Smed2vgu/KsObc0qgw28nv0454TT2o8H56ANOInto270E2LT9frlZkPvE6kwEps1maNEO9lkkFMu0i01D7TOeabmgK0sti3TXZDuaQZRfHQuc+04w8/gACwRisDrLGXHB6Y8KGXl3bgS8YGWvOA6VSFf1WDy569s2hgM+tchXtatU4U34fApEwfAwY+fxwjKwYNYdIvTlB9vAS9XQRNs6ZWkU0ji9S12D2l8Xuwu69D7G1vStSB2SN0GFngSSmZZPF1WxW0aLeZ6+DTPYKhUL+9mDOlCLaKkFJqZ5erAIjB5KxOXz2rT+ABU5cpwtgqfp6o4JOv4JiKSPF3mq1kmjUGvYSAypNYSVzXOpNOn4jxBPTmF9YEoeCun1kuHA8yQjO3mTQazURJNBIHUbR12Nl8jZS12nDQBpZxGkjeEQQdOfuA2Fscp3lXKN2JtNmZ2anZH7Svjn3Q9GwMKNyAuReodquwef2SaE92jMZS9TIpfTCVGwK8diUML+TsSmwUEulUocFDiwvLgkzmGsQtTKpwVZnwahsFicnx+jRafSboqRa8VsyZ2jXNocAdNxP5ucXMTM/g+XVFbF3skAPDw/Ra3cxlZwxepVjOyZ4dpPL4PLylAR7zM3NYnZ2GomZBNp1A96wqA4Peyx6enxyBp/HJwzs2cSM6HSSFch00VwxIwwisrY4H+YXlk3qsNMlIPyz50+FGUzQnjrgiVhc2HDUXCZDm0xwm9WNBzuPcPfefYRDEQGyS/kczk6PUS0WUC6xaFdBNFAJmnRZKd3tFa1mMq6m5ubxySefCjOx3zFFUxm8IXO5XC5JGzvtKgqVG+QLaZQqBQEKrDau/WHEYrMIB+MIB2cwlViG22WAfnFQbAwGtYQh32pXUSpdixTH6dmhPNPKyrKAiwyEcG25Sl3g6dOn0tdr65sihSGBDq3zYB2J7h7Z0cnkNGoVghkuSTn3eQMC8lZrZVRKWbx4/lvUKnkE/G5EwmEkojFhhlarDaRv8vKM84uL2NzaQjSRRKtVx9/89N+h0ajARpkUMsW7lGLymOBBJI58rozpqXlsbd2F3xeWecfDvkp3WdBFJpsSJjM1sxlMsjoI6hqHKBqNGybo+SWmkknEw2G0GnW4x4Xc6EyS4cfrrW6sY2OdWrUEkAOojusX0LZevnwpbB/ZY6xAOByELxBCrWaknKTQH9OCW20E/X4szC8Jw11Y7skYKYn4h1/9A372858gW6HsElPkA1icX5LCWgyAMHjz5MnX8eHDD2CzmuJovDZTylNX1zJenPOBUEjW4FwmA/QtGHWHApqRgddvMZvChfnZpMirdLoNKfpJzfRWh79XZZ44XW74gn5ZZ8nuJdguwfeeyWYKB0MIBwyIQPkFShQUMjciL0BpD2YCeF0+xMJxWcfsbocU1MxU8vDFw/j+n/4hNu9vI5gIw+93oFUbopgq4ubgGqXznOjejtoDXJ2foD3oomvrYOi3Yv7uEuZ3lxBeiGJhaxn+sEN8uV4BOH1zibNXpyinyugU2uhVTYCObDVq6DJIx6BRrVmBxTbEwDHC+oMtfPK9b2J19w48QbswjL/8uy/x1//3/4NqtiD68PYRC6MF4fMHpSjZwAHM31nAt3/4B5jemAKY/GMyUUWm4vx3F/j3f/FXePWbl7i3tI3djV3YrE6UylWRxzjPXmHkHmFpZwlPfv8jTK1GDchJreUOUC/U8eUvn+IXP/0H5FIpjBikd5q6CgSfCe4I67ZLbX5mCRodZ56V+b/H4xWmJlnAjX5TnMhIJCZ7MoOmlDShNjllFHL5vJzhmOnGoCTnLtmsIX8EIwvlI3YlyNBqcK/LIRbyw2a14ObyCoWbnAQk52cWJRjJOSKZbdRzJDvR58DDj3cxuzQDl52a5B2UslWkz1NoFGuwD61w2ayik52+uUImn0OPOvSzU8KyT8zNSEBlcW0B3oAbgyH9BwarcsIgJn31zYu3ONk/lSAw9xSy2F0+J5rtGjw+Lz56/AT3Hz0UaY2RjUSPBs4vTvH6+WsJeqZOL2WuMEOU/WV1WDG3PIdvfvYp7j7aAcY20a130abkGAG5Sg03l9c43D/A+emFBIEo0SCO3oAEExPkuvNgB3ee3IdrblyksAUMm6wlkEc2nUEhV8T1xZXsbeWCkUZUv4ASRDwnS2ajn2LwA5GW2t97LYGU0aAPm9MqDijLtHBsZ+fnsbGxJXP03dt9XJyfo3SdlTM49cmDIerOJzDH/XmsO5q6vMTp6SlqVaMjSQCaZ1RKDFEqyMfPWSBM6fWVZWxubcjaRhkaBnOPzk5RbtTEjooVFqQ3Um48W/op+ceCeZS5cLqkaHAyFhcfMJ/N4fD4CK/fvkUqfQ2XxyNBED4z93ZKRjQadTSqdWHIk70s6cYE45hWbwW84TDuP3mMjz5+gqW1dVgCzOxhamcf2ZMz/PLvfo5f/t1vZIyZsea2OeBxOGX94pnYHx0eAAAgAElEQVSP9wzEokhOT2FxeVXWz0zqBsf7BwJC84xArXbW9SBwbpx0ZueVcZW9QWc0QHQ6iaX1ZUwvzEjWDlnJLBjF+0n5BOqHl0oS4OY+wz5WANoZcMPqcwoDOpR0wsIgBUnyTPZjIdRWDe/23uLXP/9bFHNpBL1OWIYsUl5Et9MUlrAAny6n7A3hWFiA/2ajgnKpILJm1NsW/3Ms8Uc5MtoYg4PiOwzfF5ESUHFoQEphOY9rDJm6O0ZfWsFB2oXLZfpSSBT1hrBVuadKhufYjyCbnwsj+42fUy1ZniMMPjAuUM7RHftybIcWw1J/Z5IxqdiEgm9CouoboEt9TSXm8PsC4HAXE+bpeyB5EuDhPq9+2S1b1OWU2iecX5M+JH+nlIR+XrEK8XfGMh8KlKvPpP6qAoPGUE39KgGjBu+zeieZ0CLN1GrdAobq0/Femvk7yXJUsIr/s33sKwWX6M/K3B7XkprsRwU5uZdM4iPMCBMgCiaTW4FYZaUqmEYA2vjmhoyh2ArPSoJNkEs+wUxWH1JBRAKVk8+phAkSahS41IxxBeqV/T4J7qnvq8C7Pxi+JdDpuCrWwu8pgKh2wXtpoIDPo1jTVwFF7WcFEhX4ncxOZt/QhzT3McREBc414EKFAGOgRqNagyNKDFS/XEmAaj86Rto+bQc/J7jPWE5XCW9mThmMQKU8aHsKUiqwL+vPOMNc2uo0sqLmWQw5VO1Ix177WkFpnSsy3qxYOybuKZ6o35sMFsmcmmAEK96m9qbXVCBZ78kx+iroqr6OAqvaV5N98NW26nhOrhFfDXJomyavbwbPjJva0mQAYRKgn3xd26x9qriQXk8BXW2nzhdtA9sp4zQwgTXuNbdzadwW3k8DFopvqh3R9xZ8z2bkkTX4wBoO/CHJxoz5ONNjHGxQlQtlkitoruMzOU/EF/pf/vv/esQvKTjGgwEBLXaWDgg3SC4aNEgt3sZNh8yxrwLQNGjeVNKzxmxpNpivT4LQGmFhJfFJ9ibTUvSHhq334KGDC6NG/N4PgAE/eS+dwJOGpQOsA6rAl0YVdNFSEHhyQdFFUjc+vZYCrvwurzOZFqDPpYajTG853DeMgL8Cc7IJ2qy3chOqLyxpZMPhLbtZwWplNavejrJfJ6Natwv+GBhXJuw/mfRjIJXX7bZNuplGeJg6JwvRRKFGBWvVgA3Iag4T2l8GUH4vnk9GkEZKaSvUr9XFgM9B4xbmU7VsJsg4gshn0mIRbAfBPS3WRxvgc0yyd/VAoQuOSnToNeUZRcvGyIywDcoq52dIZNOFbbJ9utEKC2S8OLMv+V1+jtcl8Mpn037RQxnf04ODgq268HPsNHjANvFzGknVzUntWRmEmhJCu2Bb+B1dKPQAwb85N3XDkErW4wDK5GY0uRhrH4mD6vWaaN7AaHLyuspeNMz1cYBiaLS3eD8z180BlX1h7FJ1yswBinNSN8XJRZQZDvIsXnOQpVdK1iAZ0Da7i+WHAIcPVkcALl8Md3c+wNTcIqwWh6TrsjifbWiHo+9Av9ZGo1SSFPRWrSrtTkxPITKVgDsYhJNppUOgU+zg4uU+Suc3qJ5lUcuX4PC6Uas3cHGVRn9gwWBkFaYQ78XiUmwbK6ofHR8IKOdjcUEHF3MrGFUsF/KGIWS3iwOnQYy52QVZnGtlaqAPRPv5+9/7EQL+KNJXGdRrbSnIV6peo95g8deeAJterwvhSFDkaZR9z/FptMhEaiIWT2Bz866AegTT3NR07FKDq47LCzJoqCFo9CPplHpcZJP4kUrd4Cp9Lale1D1c39jG2toahkOjMc8DNp/jzZtXwqBKJCgjYCLhZLcQZOI4snChBJVcTgEi72xswuG0i/NE1tJNMQ2PzYfZmTk4nV4sz6/ARxZxk7pmQwGbuMfQduiAWligr1YTeY/Dw33kMlcIBL0CPrMdOsfo6DmcHvQ7I7nGo0cfCtBPYgzZ2BmyTan/2DZMEbOe9MXZJ0OPDlImcyO6z5FYGNQqTCamRLtaDlXDgYy3yJDk8sKkXZhfFKkABtXIguXeAzulierCIo/GElhfNaArwVnegw5hOk0tWW7g9nFhMJvoQ/e61A22Ix6dwZOPPsHM9DxcBOcsVgH101fnGFGqY9BDqZARQF90G6mdZ7MLA5F6lGRk3b9/H1a7C9UKA7Y20ZglkE0d26ubcwz6TZRrWdxkLlEoZ0XPlbIQoWAcyelFLM2tYmF+E/HQEsLBhIxzLnctBQutLGrUrqLVrqBUuRGA9uh4T3RIOeYy74cmG4jPnkql0Wq2JbAwN7cAK4usiaZ+Ge2WyQiiQ8Z1rllriM7nxx9/IiB0PleUPSB9fYHnT7+E3TaA02EV+6VmKVnLHKNMjgDMAMFQBJFYVApDUQf87OSdFKQkC43sQB7UeYYgyGZzeIRZGo/NYnlpQ7TXHXZKqrjEcSQzvtuuolYvSqpxtniN07N95It5bKyzwFxQwF3KylBnmiAfQVW3y4XZqSkJFF3nrvFu/63s4VyX+WxkHIqWv99kpwgrvMz12DilsXh8vHbSqdLDe0fGgNqdDAbu7NyT+Smp7zYbzq/O8eOf/DXe7r1Bm3rm6CEU8GMmMY1SoShMorvbu/jRj/4EK/cXDCOTKdZkU96MpOBZ6jwFy8gqIA8Lf3J9kHNUv4c3L98IAB2PRAUwZqp4pVpAtVZCvnQjjNX2oIVavQ6b24nEVBKxKerzh1Fv1/Hu9RuZI8wV9ZEJR03uZFLsrlmrotehREVHABD2Adccn4dgpVvawoBYqVaVYoa+cAA/+A9+hN1H95Ccj6JHpbLOCNmzDC7enQmT2Nmj1n0YlmEXbw/f4rqaQd3Wgifpxdz2IpburmBle13sp98ZIHuZw9HLA1ztX6FZbMDSBex9C3xOo79Npi/lUabnZkUTtT/soG8fYvPRNj774e9h/f5dOKhz3Ae++MXn+Pf/5t+hlivDPbJK4VCux6JP7nJi6LJg5eE2/uBPv4/QYgBWL2DhUYlZrg2gcl7HFz/9JX79418i7ohiKbkg84iFDAlgp6sZzN6Zx87Xd7H5ZAWWsAGwRwyQ9oFueYD00TXefPkCr/7xd6jmKaekGpGGBMK9gsxH6itXaw3RYL+mNEurh1gwAp/LK0WpLPYRLA6T1sy9nyA8M26cHiecPpcAcbRtAoJkeSaiU8hn8gLu9npDrG3sis53u1VFsXCD0aCDUikjbHw7g3AuglkRCQIFwzHRvy9XajJXA1E/th4uYXltEUFfGA64cLJ/gcPXB8hdZkWWJujxoV6tIp1JI3VzhVavg9hsEi6fB95ICPcePsLC6qIEZJi5wU7K3WSkiFokGMXNRQa/+sWvRfJAztsuJ1xep8hfJKcT+MZn38LmnU0J+DLLj2vJ4eEBnj99LnJGlFQisExWqJugm92C+EwSX/v617CxvQFXxCea+NVyWYK47Cfq7NfKFaROz5G7yUltBO5Lcga3WjA1k8TDDz/Ah994jJntRVjCjJAAnWobhUweqfMLFLNF0RxmwUuyYjmeeu7lmZR7H7NaKIvjDXgFKMwVc7i6PJNijr1OC0PLUBjptEvOOc7Z5dV1mXt7ewco5QvioHpcDiksS9br7FQSiwsLIsHBzx0eHIgUETPXRJKvwaJ3DjmnuR12KeJEnW6uifMz01IUMBaLmqB9MYdMMS/zmsEliqPMzMyJHIZktY7Byex1Gntv3mKaEktz8xKwZfDk7f4eXr15LaA3i/E9evRICiKaAvcO5G6u8ey3z6S/KJ3hcjgF2GThRavLgej0NLbu7WD34QPEp6flHMRAJeUmyLB/9sVT/OJvfoFcOi+BDr7OrDh+jsGGQDgkMm4M9K6srIkNNCoN7L1+g/23e+i1OqIfTX31gD80lnhwSjA7w4KFzAbxeeCnLEXQL1r+poAc1wsSLYICDHC+iZ52ydTbiSXjSM7NYHZ5HvMbyxg5LXD6nHDy6zYSgOjvtkWVOJO9xN/8+K9wevQGLhsZoAQd2iLLcQvoWAxrlfsZM7IoOcQ9V6WyBHhTdq8U1rTC5/WYujVjSQQpLMnAYbttmLhuIxHB6wpxTPS9DXmMTHqeEfgeJR0JuCsgSVkoAWI5FyljNTJAifpv9Fkke9pqJDWZ7aekHuPbGKBLgZbeWDNYSU/qHyopTv04MkiVlct2KwCt53WC4wouTQJBCjzxfDzpa4q/zHnFhdlqgBxeX5n5CmaScKVtpc+kRDd+X86TE3rH5rBg/CbeT0FP4zeNWZFjDWf1IbX/lJim/q4Ckwocq++lfSC+7zhL3NzPMC4VKOPvbKOOKdutmdfaT/yf/oV+R87dLHEwBiN5L36fPw67kfYg0CqBLAYDx1nJSuBSv5LrmxLv5B4eIz+l+Ae/qyAza/GobKXaDr+jWJAGJhT4UlKKgqzMoJyUlFT/WAlhfAbFObR/FORUv1/vpbai11CMSoFdvq8BE/Ynf0j+M9jMewa4slD5Otdb/RG7hJHqmLy22rLeV+1X26kAPa/DZ9F5rO3l9xX/4u9KHtFxURCRz6sBDsWZOE91rmlf8X/FpPg5xU8MoGkCFreALGlJlPsReRZD8pvEDNROtQ06fnxd7ZG/K0alz6z3+Cd9N65Tp7Y+iQnyc5Pgsqxd49p0eg19ZsXKtF/VPpSYqXidfk77Qwm62h/sCwlKjzW/9Tl0Pur3td8n1yX9no6b4j663uk1uB9yPOmP8jqKHWkbtV/Z/4rDmvXY4Eycr4rX8f1qRZUtTIa/lKWayDbQeaVrvPadru86/vxb1qT/6b/9L0ZsvIId7CQebrgJK4tTtOsIIg4G8joXCAWH2Tid8Py8Rt3U8JRFzb8l7Xqc3qG0fR4ItbH8DB0y3WDYeGXwakdTM4f3UdCLQCff041RgXPdLNi2r04gjbTRwIT9Ntb80k7RiaJAthrAZGRMjUfBOx1w3TRuo6QOh/SnTmxlhtNo2R8EoPmagtlq9JNgp/Yb78XP6jV4Ly3OoYA1v6+LJ3+fjIzpBON1+LqMb9/oTr2fVOMqv+NJzb7VftIDjVm4Brf2oZEdXpd9KemSY6Yzn53P1u4YB1uNWaNrUiBtnP7B62uQQ9nG3IhTqZRcV6U7FMDXQADbw2vwbwIfykhnu3WxmZSS0c1IANrh6NZ2aNcKQrOt7Ge2R/WzhYlar0t/8J9hfJuAibZJ7U5ZzxxHbbu2j30wucmaiW7SVXRsaD88lPL6enDhtTWCq4sJv6P/eE9lt+ucVXBUJV0m55YuhBr4kP60mFQ4vY9qNesCR0aNRmHN/DBMZg02EQzTBVn7Xg8/CkTLZjE0ovwsasK/CSCxHxiwq7W6sNi8CIanKOsM2LzYuf8RNjd3BVSq11uoV/4/tt4jRrIsyxI7prWZu5lr9wgXoXVERuoslVVd1RLNaXDRAwwX3HBFckeuZsAVAQIEyFlyRYArguCOmG5y2E30VFd3VVZWpYzIkB6utZmb1po49/3jYZUYBwIebuL/95+4791zzz23gWggBjQGaJdrqBZLxpRq1armeDOFcWF1Bb4wD4BAkPq7xR6On22jtHOIk2fb2Hzx2lKvyTAtlsqmv8kNn0VvZhcWTceU/XdydoydnTfojTjHnEQBD+QE/OgoiWlO4IjPwv6jliEPz02C440O4rEM/vgXf45LKxtoNDomw0Bwp9ZkBfmqMQjISCHCQAdFB2nZIoKX1UYTMzOzuHX7PlLxtBVkovYz2cOUxcifHppWMkbU9OvaNZkiT/bp6UkBB0fHJrdw9coN3LjpgAM6e2TQWhp9/sTSeLm2mfLNZyQIbGNLUIaFT4YDG7vpmZyxvK9fuWrf39ne8sDSms1lMurIliOwwAKUvnHYDk+53IwB0GSpsjp9o9sGi7T1em2TIGFRHaZSY9Q3RjH3HTr2c7OLxmClJAM1fe/efmBBLeoI0/Gmlj3vy6KmnOPOOeK8pDQDD9fUYK17upjOTiVSLiXdDq5tF4ijBA0DIdREJYuWYA3H9NmzZ/b+7MIc8udntkE/evwuNlavG7BIAJP6seUK059HGI37dj/pHXJfo854uzXAyvIGPvzgE6frTU3MoA/neco8FE1aJB6NoNOq4eT02J6f/dvp9bC6vo5kKmPOWW5mDr0BEPLFMTu/gCQDSElKYzSwtfsKxyd7KFfOUCieGHO/3WsjgCBi8WlMT81ZkccbV+5jfnoDueyCySHt7W+jUiui12+a7m+1fo5Wu2ryGwwEsg/JBKT2KFm1ZBUtL1HDmmeCFBaXVrCxcdXAeNpsZg1Q99SY8c2GOQrUli0XyyaT8ughgwhZA+63Nl/hm6+/QDwWsHoPvXbLmJUEvBvtjle0kYGviAUKyLAjUzPkG6DZalg/zxDIpPRNu4NqpYlyuYJYNIO5hWWsXrpugZtYhJIoPqsxwe91WhV7XhbELBbz2NvfxHmlgHu3b5ldJ3BEdl+r2TVJEEqzXFlbx+L8gmUtbO1s4tnLZ+bMV8jwQx+xSNxAEmrmWiYKAXEWuQpRagt4+M67lg6eP3eyN7TVltnVZQCPRdcuWYCBz0+mAQsk8h5/9/f/HkcnB8beT2ZiJtvB/YusS0qArF5ex0c/+CGuXb1pwY5QKIoiCxTWO8byOzk6Q7/VQzqZwqWlS5ZpMA4wsDQwALnVbOLqxhWT3uEaol783uGWFUcd+odWNK437pt9vXn7Nq7euYHc8hxavS5+8+tf4zf/+E+onBcwl80hHo4izuBqKGzs/lq1ajaG5z0GZrimovEUmtUuYsmk2SjavKOTY/hCAXz4w49Mm3hhecF0I2PBKMqnJZQPigj0fKZfHRr5MD8zjb2DbRxWDrFTPMBZO2/s59vv3Mf6tXWEA1EDr8+Pitjf3Efh8Nz1QSyFWWYf+B2IRlkR6tXS5lHnlAf2UQiY21jEj37xKa4/umvyD/1uH99++RV+83f/hE6pimwsiValZvOS0AGLho1iAWw8uoVP/uyniC2n0UIXAaakDlhIsYluvo6tb17iu3/+Bt3TBqYiGdsrRgHy8Qdo+Xp47xcf4tZHd5HZiFnafYeSAwMgOgb61REaZzVsffsaX/7qMxSPT41Bz7MSmazcU8mkvvPgPn76i1+gTz3041N89fmXePHNc9OHjvvCSMSjloXiC/ot04dAGNmq45APyVwaufkZpLJTNlYsxFkvNRDzR1EpVNFrdBBABI8ff2S6wqNhB6XyKfb3NnF4tGPZG7RrBOYYOKK+P/Wy65UW6iRYsDZczI/rd9dw8841RCgF5AvhcPsEL56+xOGbA2ysrllxOGafkKFeZeZRt4NgImZs5UgiiTsPHmL50orJprRbDLINUS2eGwN6bmYWQX8Ev//t71AqVgxU5/7VH3ZNVmR5bQU/+vmnuH33BnyUNugBpWIBb16/xrOnT1E6dwVCuYbloIaYFTGTw4N3H2Lj2hWXfdTv2d7HfwbqtVsGiJbOCiYHRmkUAgzcn7pDatnP4Na9e3jnk3excHvJAmEE9SnFQF1iFgQl47lwRqkEynYQ9HPMNN6Pc43XogwHi/gyoErbzAA5g6wMbA9Jk/VTynBgYD/HkIDqyqXLFuTY3dm3TAQGr5OxuGXqMPC9Mr/otPy7Xdt3d7ZZmLhozPhytWaZPGSwEwAme41BuTj1an1+TKWT1ufT2YwFzcq1Ck7L52YfAgSoqRH96BGu37zpSCYhvwHkm89f4m//5m/QtELCLuWbZ0FmI5E5nZ2fxaN33sXHP/wB1q9sIJjJEMnB0c4uvvztF/j8178x3W1mIxBI53mUhQdTpqU8g7lLl2zfZLFDakdTAojntpODY3zxT1+gU20hZr5QH8OuI5jQToUp3YcRprNZOyvRZjNz4/mTp3j6zRM0q3UL5BDUpqMfCrviehQo6fUH9tzjoN/O1Aj4TMOc7/NAyoAx98PcfA4Bz0+hHAXlizi3Q/EILpM5vX4Zo8AY/ogrvkvGcqVesbHjOaPba+Czz/4R21vP0e9VbR36fQxiuwJlDEyKdMVg/PRU2tl9T96tWmNRba5Hx2Blv5iPFnTneAJ/PIPyLEXfxIKklEYg7d1j6PI355EIMvIteQ4wXWwaVQN4BjbeIugYGBshIOkIUPIbLOjebtnfmfT0Rbaz8zvfAsmO9PRW6kKEJ/kuDthzmaw8e9IXk4yDQBMLShAI4VqZAGH5f2EHDox1wWPdQ2BNIBgyIJr35DlSeu3yqcVkFSDm+tKBtvK5uXbVVter9qQXIKNrq6flOsHS1hnX9cvbftZzCqQVY5r3nAS7NC7yv9UnenZel+dk89MiTipHoJvrk6HhFyJ8GE4ScL4wn1+ENHvmkCNNsT8c+O4kG0TIEm7D64uVq8/xbwYjDZCtuyLIAj05D5Vpzjap3/ldzSmB0HouAbBGDgu67F/6zgLFbY16TF+R3yZ9Xv2f1xc2pL77PkArUHHymrZ+LopHusCFSSx6EivqY16/O8Gktz6/0OB1RRkF+iqQovtNApRsr+a2I+a4uc2ft2vTPcsk+11rR8Ar/9bz6hokW+g6/JzZ3u9pSWssBDqrjfxNSVetQTGpdQ2tYz0b7y0WPO8l+RA9w+Salc0T4K9ggfpC6039oGcUUKp1qnkuXE/fF5bGvzVfRbrV8wkTUqBFOI8IkLyHcNL/2Hjw+SfHVWt88hlkQwTAy84IYGaWkhFfO80Lu6vAwvfB60ksiYFSFwxwCheyV62mU5+gdJCzjw4f1JgpEPcHttebf+wXfU720wBoTjoOlFUl9tiQBDb5Tx1DQ8H3+TNJ2+fD8aZ6YMkLCKDlbw2MNh4B2wKtxALVBqcIl/RVZMj4ULw+QTG2i20iWCRgVg+oiIMzeG8N/eSA8/+K0hJkYnq6wD5tMuYkeWkI/DyfUylCAjG16Gzz9iJvfwC0eToxAks1QPy+6dl4GkiKAGmim/HxCiXwcyom5zZdp8PNfmL7BILKEPN1tZOv6bkFast4s02sdj1pNCcnshlED/BXuxUtezvmzphqUgu4FfuWxSTYz0y5FLOW48qJyGcg20r9JbawZE4co9jnAJiJVCGOs6J+6g9tkgIDZQRk7CUzo7l2Acx3XcFDfl8ArgIsZENyPPi6mP0Ct/R9GQMdbDQf+B0BvHxPUVKB8ALYZSD5N+81GUhgm6WZrtQ2F6Rp25x3KU0u2svvsT/5Oa4PvqZ5zTVqaXWerpsODGLjE7RhW61tQ/dbhkx9fbEJ+FxaH8fXsc0DF0ZSBlJr3w5kPse+mRyPyYBHLJ5wqSl2XTr+Y7R73AxjSGRyaHbG9u/mrce4ffcR0qkZdDsjYxnRGe6Wa5ZGenZ8Yuwj9ufSyjJuP7yPhdU5Ky7EWoohSseUuii+OcL55h6Onm3hu6++MZYiWWvc6NtdglkdA7zIUvz4B5/gJH+G0/yJ6dTyEGjskXrN2AtMR2SKsWwmDzJat2Ri0kgTCCIATU1kgo7UoyUAxtdo5IOREdr9FkZ9FvapGmOQhbHsMDXoWeEf9xM0ICudzmBt4zoydOyHYyvEKAC6Uj4z1nIiFsKgz2I6DUuTJZCVPy+aji5T86dzM5ifW8La2gaWFlc8HbUmdne38WZr05z5dIb6cXR2Q/Y+q95bEJI606kMNq5etcJuBG+232xhZ3fb5iVZoZxnZAaRnUIg0JyGrnNap6dy9j6BNTrGZC9v726btvZ0llIQTFPuIJmitrw7cNA2+/0EsIPwjYJYWFjE0uJl04Le399Fs9uEz3M2mNJGp2Ymy/uQnXuIFrXmPS3pCHUrRyOTfmBaOaVMKBtiLGwGfMZ9RIIRzM8vmAzC6hLZdUG8ePHCvkMdRUoukL3z3vsfYm5mEYPuCAdH+9ja2kI4EsLa2mUD0Vmskkww2+itWEME+bMyUslp3Lv3yHQf6fDGCGx12gZ6MaWRwBA1VQlq0/bxvnTIFhaXMTM3a6nvbFOvP8ZUas6kJkbDnoFJlBjZ3n2J7d3XxlxutKnvrzlKXe6MsU7nZpdxeeUaLi9eM5ZitVE1bfNi8Qydbh3dQcOA2XLl3FjjnKt8DkoNcJ6TuVwpNzE7t4zVy9dsLtFBJ6uch1ICq8VC3ljdr1+/RKtZx9raqgFlLDRGmQmCtAvzizbPT44OsX+wa+C7sRx6HWNA05bxb64Jq+I+HphuOFlVbA81gAnw0O6xSCGDIny9eE5WdQGNehsLCytYnF/D++9/hHRm3mRQWNSRDO12s4x2u2pyHtR0J+hKgGp2Jmv9T/AzEopaUc94NIWVxRVcv3oD0QhlZ47x6vV3Zh9MRqRaMeY+g64bV9bACuEEgIvlip1T1rlu0zkDb9dW11FttLC188aYwwTpS6WiacCzuNrdu3cxNz9j2n/U7KQ8zT//869wdLaHBcrvZLmGImhWXZEn2hsGAh4+fGSyOu0Wzwg9Yx4Pe2PUSzW0G13CYEjGU1aMMRAcY+TrW59StoD73mUWDUwnbN2dl/N4+fo5tg+30Bl2LH2c1dbIOH33/Xdx9c4tTK9MG7H3+ZMX+Pv/59+bTZ1Opg3YpbwX7Q8dbF6PuunU4KXuK0G8UCSGRrVt42GBjUjU1jrTsk1X3e+Kn1D2i4E2dMcYMwMimUU8EEWjUkcyHMTQN0C+mcfmyWt8t/8CTXRx+coqFpeWEBwH0WuNUMuzNkAHYZ8DnBkwmU6nkIrGEQmF0Gi18PzlC9tD0+mUASxD3wgLG0u4//47WL970wqLNWoNbL54iWe/f2p7z/3162iUKgayMh11FAqgHwYuP7iB9/74h0iv5tCipjSl1ljArVC3+gMHTzZx+N02GscV+LsENqIGUiPixygG/NFf/xnu/uwOME+UB2jUgGq5isgohGDXh26xjSf//CVef/kM7WrdAhEMYhBc87P6fDCAH//8Z/j4Zz9FNB1Gtw28ePISv//n36J8XECrVEfYH0CCOqbjAaotZln4MAj5EZ6KI76/2iwAACAASURBVLeYw5W717F6ZcPODpSDONs/wfnhOU52jlE4zCM4CODh/XewtLCIwbCL/PkJNrdf4PT0CNEk7bvf2LnNBjU6uybZxPlHzXKTa+m28eDhXdORjgaZ0ulHMV/B3s6ByVCsXlpDKhGzMxCfjdE52uoxU0dHYwPrNq7cMAkRsMhfpYAmawR022D9d8oi3Ll52+TBWLCUINrx6QmOz45Me5YavXce3cedh3cxnUmbRADX9N72DrbevDHmMseFTjKzKpo8b8cTxoTmnkqglkEb7vntTsfkpPhMDCQNux2rVzAiCOmBe6yeTG3g9PQ0rty+jccfv4fFtTmcFnl+cfI0rUbbCqoyYEPpC97b2V3upy5z0OR9aswq6Ng8nZ5Og0xA2jP+a7XriMdYcDJikixc39yHLva7dht7e/u2J/KeTG+fymTMHl9fv4LLq5cw7g0MTH/14pWTiKhTIqxuuvpclwRMDEQZuqKCBtyGgshlpgxcJYDLQsXUhEckaMWCr9+6ifvvPDYGdDSbtTkK6kS/2sQv/+E/4NWz59bnAy+blfq/yXQKa1ev4P0PP8K777+P2PycZVl0WCR2dw8HW3v47T/9GmenpyZHJTk6svuT6Qwy0zmbJ5wvJDfwTGJ+XTiCTr2Nl18/R8/kgKLG+qWcjvmyAT/6o74ByAuLi7h374HJIbG/nn37xBjb/N6oN7Q9zQFBLgOG2WFMzWpTR5MFeCPhiwxg87UGjtXJsUxlMyaxRJkPMqQDkaAVIa12GkhMpwx8H4eYPw0LjnPcaasYfAxGfOgPmni1+QQnR9uo1wvodxsY+3h+71tmmumGT8r6RcN2Lkol43Zur1imUgPdTsvORUYyIDNVvojnq8UjrmicfDXOHfkek+AaJdR4T4FNAoJsjowc2MYf5/+EbH3z8wILaUMt642SbZ7OrHwHYQwCmhwb2mUpygedBDgEwpk/73NMPvlpvKbO7QagWAaEG3v+6LN8zfmYLgtUftsFIOkVURfIpr7muUFkH+cjOsINry9SiUhcupYDwZwUgtWHNMDYAez8cX7bW4CX18ukHCisdvM7fEYR9/ieACL1n/z9SWCJ35sE/ng/AZyTPuqk383n41pUv/HzFlTyalapDfbMwcjFc7vxcwC7fE0BerwG7yGmJu8h35ltEjtXIB5tut3XY2FOAmF2LvLAUOE1AsYEktOuWzZmMml9KNyCbeC1aPsMZ/IkIzV/9Vn5yWqDcBC+zn/CpCZxFQUBeA0xkhUEEMCrOUF/a/Ieuq5eEy6ieafvsz8No/G9zUAWmDrpixvpa4KFq77W/dlGXof9pWvz+xcALgPNnn0RuK2/eS3ZC91DAO/F+uk7yR9ljGuN8B5iFCswxetp/bK/OEaT/ct7TPajcC8HlDpwXLZKYzMJMAuE1pzh953fyIx/5//o2TVf+R3ZBD6/QHOtn+/PO61l8wk9ffOL4NNksT8vgKK1JZxJY6f5pGeb/JxsxcU+xyzmniNoaWx0HWGkGmfOdQcwu5YSgJ6ccwqAjEZu/eocMGl/1Gdau9o3tF8IK7U+/bf/5r8cC9BVYTVegBOCQIE0oTnwjIQL9LQ0JQ9E5CLQghbzkw82iYJzYAQs67sCNdVgDY5S/idBP4FlmqwXG8XQgXYC6gTK8aEV+VMEgq9ZulDTRQPocDGtis8trVUdDDSBxKYVaG6HMC91hB3Ka2pya4NiW7UhTk5qiyhHnXYK22zAoedIq/90X04eXo8GUJEUHq5UmEtRTk4YbZK6PvtaLGk75KRcBWmB1jLeFhAIu4ijDKoik7ymXS/CA6+ToeBzqz8E6HID4HMYmO1V7RUN3x1oHKuZ6fZ83xxRT/LD5sfYyTnwH8eFz6VoK9vN4g+8np5RGjPaaCyt29sg1LeaRxonfobPNRkY0Dh3WFTH06TiPfg6AVm2h8/IOa9x5nsKJLDtHEcZKRlLGST2mW3Q3gbI/ysdScaEv7nGxH7XhqxCHXyd81pBCT7f5GLWJiT5DM7Ni9QiVo33tMHpyPCzZJ1YmrjHuObn+Tz8PvuQ9yJbQwEjpQkJWLb1FHIFKGSACcRqrijdS5uHAyQpm+P6XvdlvyrdJplKWxuYos/XAtTgiySBYBSjcQgjXxjn5RbW1u/g7t13kcsuwe+LmKRDBAG0zko42tnD/u6urWG2jU4zC8/MrswhGGFRtD7CCGJQbqFxkEd56wjn2wd4/u1TK0oXjses2Emj3kI4Fke3NzCn5f0PPkC1XjOG7fl53vRaggQmRjzIOmCUjBj2M0E59q82Rh7qCdJRA5rgBDUob926h9kZsk27KBXJmgtg5OvBFxqbE0gmKAsHcixS6aTb9Fhlm0wDP1Okef+QyRAQFCOw6zYBAnZtVEoFhEI+Yy/3uk3TIqYTTmCQshLUbzLnvcfrhK2wDmUU+EMtbGo/V6rndujNzTAA6YkOAqa/ybXQH4xtzt68c9cKUfWaHdN/JVuX32fhGzrm2cyMFZba3to1CZJ+hwdVBqoiph9pWR2puLEGt3a3cHx6aH8b2OkbYn191Srcc25x7RSLZeTPXBo5AVzqVluQZ9RDvV23lGv232DYx/z8LC6vXLJxYZsUwOL8IiuTbAw6cpyP1CUmO5j6zpRaqTXqxs6jZuLK0gpWqbEbChnzi+NdKBcMgI7FolhcXsJMZt6xyIvnBiROT2WdAz8e2pwhYEIbSYCNYPf29q6Bg9TiPdw/gn84NhtL75jzIeyxEBKxyIU2P9flSb5gdpYgNJ1yBiboy02l5w2MpuOSmk6i06sb+7nSKOK0cIRy4xxBX8AAvCylHyIZ1Btt+MdhTGXmkIpmnHM26KLeqqHZKmM46sEXZBod5wV1O51jr8AcAxAstkSSXTozh9XLV3DlyjXMzswhEqe+vQMcyeg/3N/G82ffGgN6/fIlA6KZMi0tRAI3/GGRLa4dzgv2Px1ZMs9yM9N2GCIQXqoUUKoVUe2XEEHI0okzsSk0ai4ITju2cfWKBUiYMn5wcIRSuW7sy0R8Cj/45KeYzs2h26Fz4Df5nD7Zz6UCyzEZcFKrFy2AwWemrjnZh75RALO5eczOLGIht2jSKRgFDBQ/OT1AuXyOZqtu7WRWAzXNqQtOQJFBl3yxiHKlgQ8//pFlH/j8YZMlIFOV0hzMsGCw4vjs0DIOFhYI1lyz9pD9SUCLbXn6zVfIF04RDYcwk83YPSib0W7z/EWG7BiXL63h5rUbCAaZGh81+QmyONlHTOOPBDzJi6lpmzP5yqmB3ux7k9+IOS1YjmGL9z0/wd7xrrHuqp0a64ni9v3bePzBe5ZhEp/NoNFuoFVtGpPxs1/+ytinVkCuywBlyLTQGTQ4LZyi1m4Y8/S9D95HjkVeO323DoiwDAeoVVwwmIwnrlvLmLMCe13q5JgExUJuHktzi6icl1kVDfFUBOetAo4qJ9gp7OCkcoZYMm5gfzKSRGAYQrfWNykVBqCszsTsNBbn5k3/mXaEEhy0cUyqtrNvMoH2oIP5ywu4+eg+Nm7fsKJg+dM8tl9vYu/FFga1Nu6tXTMJDiLMZLwXGNQIDnHt/fv4yV/9KfyzIfSCQLdP8LwPf72HwuYBNn/3LY5e7aBxXEa/0TMQj3JUvkgQDbTx5//qX+Cjv/wYoIpLEqi2YKzYUM+PcWOAVr6BL3/5W+y/2IKv44q6EXzk3krwbBjw4dM/+2N8+id/An+MTiRwflbG1nevcX5wir3nb1AvFRFjoLpdR6lWRSo3hcRsBsnZKVy+dQWf/OxHiE+lEE9RJxyo5DvYevoG28+28PrbF+hXu5hL53D7xk10h22clc5wcLKH3aNdpHMpG+dkOmFSBCcHJ1ac0E/ZLJ/fwD8+czrBrMg0FuaXDCCt1hoom1awGxemnjMAqoB7v6MCRwGEIwncvn0X5VLF9q/jwwOcHe8jTBmDqayBjLS5tL08NxHgO8mfYv9wzwDp3qiDcCaBDRaJm5o2WQEGnU6Ojg3QtLNwt2c68HZ+7vQsq4c2nUWAyRqO+QikRY1RTbZptcFMCEpqdTEadBDhmZjZSJaGFUK12UQkmcL8ygpu3r0Df4RFZMsY9oZ2tuq2XFGtRqOOg8M9nHENpBOYX5g1CXGeTSlf0aq3UK/VcH52imQiboUTyYC2ooCRoNVwoJ45QT6eDWhnqd3OvqYW89abbTs7GPGoXDHJPZ5hrm9s2P6NvpPkOj48tn2fADSfIZZIWeCYZyVzKJlS324bcBzy+SzjiqAiz2E1zsUwiybGkZtn4dSruPfooTGgEyQR9XsWpDw6OMCbl2/w/Ol3lskmMoUv6EMwFMH1W9fxznvv4/6j+0hPsUghAwptlPPneP3dCzz75gkqFZcpxHOU2ZxU0rKw4pxf6Sk711IXndrJtMl8FjLNA70RmpWGMXitQKAxuwYWROWZIMi+XFzE7Tv3sLK0bM/64tlzvHr+wmprhAMhA6WpW83AhBXPi7jif6adHo7amM3OzpkuvoGmHsua+x7n5Oz8rLHD45mESXx1hz3Ue00Mg36E4xEMQFJGF9SDNVZcwPlL/sAQnUEFh0dbKJwfo9YooNdnNh2B7wGiMfc5yTTwrE69bBZhzk6zCDM1uH1Wq6RaKV1kdBqYoQJYHmhBAFrELAGYjmDiQFuBqixa6Xx1l4Z/wbbzpA4ZZGff8z1bkzH6jWT3EgD1u2BBv29BK/lD+qwAMIFGDgx0sgACVwSyCoDTeZyyMZPsX4HYAjy5508CVMp2Frjb7VKKzhGJ5Dvy2aWhLZBKwCWz4oQ1sN8sQ8YDJIUZsA0CUAWMqe6JAGgSsAQAOv/+rYQV/QQC0BoX+YPCWkQSmwQI2T7zt4bDP8hIFitbmAyfUwCfSFOcr/LN2c/ml3sMWPYFx5q1Mfgen11+vvnhcOxa+c88M6s/JE0qEJyfUda3yEqTwLEwCjcP3gL0kziExl/YCds+SXx6C8I7tjbbJpxDvqpIZFZjxZN80FjoGTXuWgPCQQRW8vMCUIXtOFzEsVsFWgo/EHioudgfus8aVuPJdcq/ngySTAKKuh/f77Sd7y0Cma4lHEHAOv8WxqN+5DW1BvnbSag4kPUCv/K5OeHAyuAFxifMRHNT19GcFH7H85bmlYh0wr44v4VF6hl0Xb0n8FfYk1jssgccQ2EimqNaDxqjSbswuUYnsR7Zi8nggfpQfaF+kF3U37yPCH7ChybBbWFbwoUmAwKTbdZ4aJ3zb9nCyc/pGcwWMmOOmfWeRjvfEzFSY6+5y9e5Ft08VYHXt9r7dg/Ko9q6c+uXdk6BB+Fhwn7Z75oXmluy5epP3//w3/wX48noES8iKjw7kAOowg90wJWOxgs44NJFKjjwkxE+NcrAE4+JLAMg48bXFSVTYznoMnjSOObnlX6mThM4xvR5doxjVPBw4RiD/BzbLsBUKL7Aah6uxPIW+9gh/y5KoM8r4mdOsveMAjpNm9MD6wVC8/MyvDx48IcMNt5XbdGE5b2adachzGs6xq8DnPiPz8W2sd+NLeyBo9KclgHS5NbmKIa0JqUdyMhC9grnScbDjIMXjdamKqBUkXM7JCQSVsyE35fECoEJjgnHXwxhfpft1PiyXQLQyTRVCg+fjX1kUZzhW+auAT0e4CrZEjrEvK4MvzZItl39ZcXVvIKYk5umxlGRGF5frHIFJ8gcUp+zTew7vsf7E2hTcSWBx9qoON5cC3xWjp2MnAIf2uR1aFJbxBxWEEDMdrZBz8bPyhjz/yooqLkvgyVDyueywiyhkM0VOgzsBzpefI0MWY45P8/28558XdFCbSj8TedKbdOc5ut8RrMTXrVirRNj/Hh60SYpM7HW3fpwEh28hiLpOiTyN4tZ8dpk/tL4EbDOTGWRysxgNA6gxEJR/jj8gRQ2Nu5i7fIthKkNPQ6j3+yidVbAzqvXOM+fu3XS7uLSxhp+9qd/jFgmhs4AaDV6GNBBGPrRPi7h/M0h+sWapYs/23xKVT5jl7DCayab41S3lOR79++bHdg7YCGhHs4r5xawonGms2/M+W7PZAJu3Lhha4wRdY4FDfPzZy+xs7NrTkcoGMONGzcRCSeMcdLp9bGzs40ui0BFXKYG2bN0Trg+6BCz31SkLJuZNXC+1WyjXKtb+qsilYEgDydh01ilduvCwrwVkKIEAjMQxCI1tsHI2RQymhcXlg2s45olWE0WG1mRPATH4ixck7J5ZMyxs7ytZepks133Hjw0x7xZcYELAz58BPaG5nBtrF4Fo6SvXrw2FjRBV0uljyWc0wIfrt+8hpWVJbzZ3jTtZBZ4mpkhCBbB1WtXcPXq1Yv9xTRMT07w/Okzl6oWjpnDnMySuQBji5G9xnVHZ51SAjMzOQPBaX+L+QKq1bpzIgK0ewQU2uakJ9IJY4gRcONvOo5WJC2exNL8kgGr1CEmC48aqafWr2EDEJNRyk8k7RnPz0uYzubMgXcp0y3UGjUDACipwMJT33731JjS2ekZRIMhtGsNA2S4RmlzycTiGqXWMIEL20eH1IkkCF80rdn5xQU7AMRjaczllpwDWa+YQxoIc/w6qLcrKJROcV4ugJIJl5bJyg4g6IuhWCLTvm0s3ngkaUxjjl2+cIyDk10DVNPTCesbBmA4Bzimxu6ylKyRyWiwqGQiOY3lpVXTFuW8p5PvbHHIQFkWJ/vyi89RqxZx4+oVK1DGbAUCf+ZA+sc2PnQkyWpngIY2g8xdggYmBzHqoVhyxRDr7SICQYJQMBAoG59Fq0H25Zm1k0Eg2m6CDGS/V6z4ZcC0r9Np6htTd5iad7TbEZM8IeOffc3gkgVFxgOUSyWzRwT9qHednZoz6ZfrazcRjbAWgQ+NWhXV8jkq1YJ9n22lBAqdVTLzyey0wnTdAbZ2DvCjH/8RVi5vIBJNWRsy0xl0GPhq1XFeZgDjCPnCERptVp/3G3Bbr1aMbU8mZKFwiuODPZvvq5cu2fllPGKmS8v20fJ5CZcWVrCxdsVSwxmkYicyRZx2aWfvAOFwxKRSaMeI+VLypt5kkKxrBcWY3cFACNPoI7EwRoERuqOeza/j4gn64wHWrq3i7qP7mFlaQGImjfz5Oc5PyD6t4Zvf/h6degszU9MonRdtrU/nptEZdnFwegh/NIj7jx/g05//1Map1x4Y2He8d4SdrU3kj/NmU/k8BBIpeUJpJc59yhEYUBRPmIZqlIWNBn6Ewn4UmgUUW0WcVk5xVjuzcZ7OZLGQXUIsmECvM0Sr1sIRNeZTKaxcXrZ1H4ows6SDVtfJKLBYFlnbmUQcvWEf07M5Kxa3dvOayVoc7R9jb2sHp3vHJsGxOr2AAVnHdLBTSfQwQn3UweM/+gHe+8WPEF5Iousz7BxRH9DO15Df3MXJy228+uoJutWWSXMQBLSCzrEogukw1u9fx1/+Z/8pMutJ1rBFsdzH2fEZctE0/D1g79k2nnz2FQ5f7aB+XsHS3ILp/tJGkqkdSaUMgP7g058gnomgS3mJ8wrq+TIqJ+f44h9/jbODI6SjYQMNCpUiRkE/kvPTmFldxOMffogr924gno0glgQGHVg7D1/XcLpzgp3vNvHlr36LxDCI+ZlZpKcSOK8XkW+c46xaMOb4hz/8EHPLDNANUD4v4/k3T7D3YhshFgLtjtGttRHxk3W/ivnlBZMgKVRLqLRrlrKUyiSQ4Tz0dCnJeG9UW2jXOoj4wxYUunH9jmUF7VICisWEd7cN1CTLn2cR2i1KL1CXlkUHWQCUetIMFg78I4yjAUSTMSRicQv+GPDUbFibTYt2PLYAbjY7h1CQzG2ykynDFkYinMRKbgFpAuhLC+iN+jg63cfW7hucnO4jFg8hEg3AbwUZRhhRn5jM0mAY8XTGpJ7G/Z4x/zlXLRg8HCEYDeLo5BDPXjxBq99CNBXBpdVLmF9aNPkOfm7I+hKlCkadHg72dnF2cmxptrnpKWSmkpifzSEeD2N2bgbReNxs7MkZg01DlGtV7O7u22ume836AKORrcel2XlXW2E4cnU9Gm37HAsy07ZOz8winkggnkqZ/eHexGKmr1++Qpn9HokhwkyA/sCY0pQnYIA/zBpAM1msb2xgaeWSnUXZ1+XiuRV7pGY4tb5pM3gONkCB4JI/gLnlBdx/8BA3b9+0zCQy9c/Pi7Z3vnzyHMcHhwZA2/VqVcdsZZGkEdOjk8hkpqyIL/dkAsN23qXvwYLpIz9G3b5L62cGUjhs56NarWoZVgaCewXd7LwRS5rmPhn6dO6pfc3+oaQTAz9sNwkCtCfuzO+zoBe16KmxzeKJZt8McA0ilUgiN5tFbn4O2ZksolMJk3qrtJvoj/vosAg2iyOfnLhaCkaq9NuevbqxjM6gim+++xzVeh7dAeVRWgiGhmh261bQmsUded6nxBcz7Gj7WGhzfm7W5lEkSrmlodlXnu8ozSGQxXwXj8lJ4NoAxpADas1384hU+j1J+OLc4Tgy0OxIL45JRz9KNY54juZccedMV9+JfS+QwgBeq0HimKxGtPHkN4UbDEauH+ULyd+aBKAN6I+TzOTu/xZ8dECa+VXM/CDBxgPZhAmI6ER5Iwd4O6BNwHq353Sx+Z71zwVJyPnLAkvlBwkXEaDKPhAQ6YAql1nK/xu+wr3D83/NX/IIX+pz39jhBAL6xIgUwMzn5ToVaMk2ykd2AJKTeGQbBGYJKJUfKrB1sjYVr2FAF50lw1tcv+hZKHun55fPbf5nNHFBwnMELVcby4rTej688ArnR/UuiIzqOxEUBewJV5LvLR9UQJ36RACe8BX+LUBTzyzwzNZxOu2BbK6emUhX+r76i+0W+DbJ5hVbV2PN9uuf+lZgpdqma2kN0B8R+Mo+J4lnEgSlT+IIdi5zmf/X2LB/LkhvXqBGwJ+bSy4QISB2sp1aR2yXwEN+VtiavsMzi+YOvy/8TSAn+4Wvac4JaNf3LYPGI4sKA+F1BELr/2qP7I7GQliT8BLNBbZT+JfWOPva+aluvbBtCjIIAxH4O9kmXVtrWc8ovPACTPWyCCbto76r6/Ia/BG2qv7UWmGbhEfxs7Jtupd92bNBCmToNT6X5o3mE9enzX+4IATf5/dkU6Q2wPd4PwH49OP5oyKD7B9en5Jqbu92WT/cx4RDCuuVDdW85ee0fsz3JzCurPj/+V//V2NNCtPaSTD1euRFMZ1x5qbFzUoGyyIr3mSnAdUATC5M3UgLW8ZCE15Gjw8uQFQGXNFH/q1NQQ/BNug1A8otHdlF3PiQkw/nIo8OaNNk5G8aOxq9C/0nj23Me2hCazFIUuQtMPu2IqRAbH1WE4v9wX9im0rigZ/TRNfCZtqajBLvrTZrQvI3n03sdLaZB0Q+F9skA62JzWtxEolVy+flhKAx1WLgswvoDXjPzs+oSKTTNnYFFrVA6BDyno6V4rMJzb+dtrKLgKvNfF/RTl6LBzSyL5TqooOFGRW4CawILNvFv/mcDvR0kXJeWwxutknRQN6H/atNSUC+jAX7g+9L35n/52v8HvspFXPF9zivJlnjfB6+xuuxPWwXAU6+LmCXBzaNuea+mOnsT6URqQ/dgnZjpnUhQ83r8p8MlQBe/uYPx1PGk/1oB3SPYa2otrSc+VxqB9vKa07quJtEQtKxWxVQUsCFG54ODDLcYitbBD7snkubFcEKjgv/ZjtkQwTQKxVNa0v9qjGghho/SwaNyxzgHEsgxerEkST6owCarSHi8Rlkp5axvHgVs7nL6LaH8PeBXrGM3devrciSaam2u0hnp/DJj3+CxdVlY5SUiy10602k/FGMK21UD04xqrTRqpWxf/oG1VYFhTyLXdYRjZP9RzaTD5fX1sz2HRw5DfKzQt4AUoIE3Pg5H7iBElx85513bFz3DOThQTaGU0qDnOXNOWLqKnVvo9EY9nYPrFCNrcOGK0DI/iOgS2dUKZpkhdPQ89656RkrIkcniiAfHaZkMoFur2lSG1wnnMdW/Cwe92Q1XFBQ80J2mu3kuM/Nz1tBP75Oh7zRZEHQoZeuMzIAjGPN56FjVynXwIg8+4dV4ckSPt0/tRRnzkcWueF7ZAFdZsFIfwCbL8m0ghWP5CHJUppHA2OWkqV18/Z168sXL5+B+pq0bdSqvHp1w/Yctu3o+ND0IDnfjw/23UG5P7LAwdKlJcRTMdOAPD49NgbWjZvXLCjAeU+mLtcu03PJUsqfnRsYR+YWmU5ME08kIyaXEAgFrGBTrV5HpUQW3tikTsiiU3SYa7BcK9u9LTBDQG/hEsLhGI6P8vD5Q8ZuJsuaNrLWqJotpfxENpfGF19/YWzXmzdv4tLiEjrVphWw2tzcRLPfQDJI8GAOs7ncxV5g67lPYLxhEWh3MHZSKDNTC1aQ8/D4wBhwyakYZuenLT339dYrY2sTOKBERjyZMcCv2e6hWaUuqc8KwVHugADNaf4YLza/w+HRvhXbomNMx422gjIWuSxB3Cmb57vblOsoG7hKqZIr12+4YM0u21GxoAptw7Dfwf7eFnrdFtZXL5nEBlPTu822MboIELFoVDSSQnZ6HtnpBUxNUT88imaHGTFt1Jol7Oy+xObWdxijg2wuCV9oZGxVXz+Cbpt6+S5ThP+4jxEs4FgdHp0gFkvac0RYIJDFvrp9k0TRnuenViVT1MNkAWZd0cpqzdbY+Vke7XYPU6lZrCyv4+raDaSSOYSDUcfyrlGKpGAyL+GwH9ncFKamUnj24jsUSkVbI2zpeaGGa7fu4Pq1O4glphGkrEckZiAN5QCanYbJf7CAZLlcQLVWsiKAlBeJR10hUaby1yolhIJ+zM/OeDrqSfS6A4T9IUsfpxZ6CEEsEsgfjW3eM2W/Nxhhc2cLw7EPufl5Y++TSV+pFHF6duxIByxAa0WBactDNsdjqRhmFuaweGkezV4LB6cHSE6ncO+d+1heXUFrNLBxJCBTKZQMmC3lC0hG3DmSfZhbmLH5VG7VMLM8b9IDA/hxUQAAIABJREFUH35y26QlWCSxcjbA0R5ZkK+swNfu5pYF4hj8mcnlLCukWHYBAQJm7mwJxINhpPxxA7vK7Qq6oxby1QLOa0UDBedmFpCbmkMmnoF/7Fib2wc7lvGwun7ZpERu3ruJRCaFcqmKZ8+emzwMZRWiPr8LvsXCBrTPrSxZ8cVWvY16uYpaoYJ2qQo0+yY3wn2r1mqafnVkOo1Hn36Ej37xEwSzKQTTQUv/77a66JZqqB6e4mxrD4X9I5TyeQThR7FQwNlp3uQJwAJoc1P4i7/+KyxdXTF94mZ7hJOjE0SGIQT7QH7nGN989iVefv2d6QzPTHlkh/NzDOBDeiaLP/qLP8f6rZuYXphDkCD9WRn18xIqJ0X85pe/Qun4GLMZFkNLoskzH3e9RAjZ5Tl88LMf4sajW+gHgFjKSYCQBd0tdVA9KePkzQHefPsCx8+20G+3sHhpCYnZNI7LJyh2ynj0w8d495N3cfnaOmKxsH13+9km/sPf/D2+/c0XCPZDuJRbQbAXwhKLsaai6KKPk0oeJ9UTzF6exd3Hd3Hv4X1jiZIxTd3d737/DJV8GT7qgPfGeHD/sQUp2o266c0ShH716pVlQ3GeMFhHFSuefRPJuIGxBGrJGCajnfIG0VQMU+m06SdzH6R0BPczgkEM3lGnfiZHJvUihj0fDg9O0Wv3kAjGbf5lUlMW0AgnQmh0G9g/2sKzl9+i0akilg4jGo+arjg1q0cMTHbJXB2hWW+hXWkizj1kbtGKjloqeMiP3aNtvNl9jVF4hFuPbmBueQ6VRsXadfXKdTvPnu4fo1dtYf/NG5M88oFEgTBSyRiScRa3DuHatStYWl40+ZDNLcr9sF7EOY5Ozy78LgafKHNDsJBAPLMPWJybdpJnkEqtatqjM/NzuHb9pklprK1vmI1lQHJ7extf//4L7Lx+Y6xgFkQc9IZWe6FDWxsOmZ3jb4KzPD8ZwGfa2Ex8GBjzmMElAtAMnlv2SCiITJb2c4jszBzWr6zh6tXrFqDe3z/E8f6BBb5oHwgWWzTRA5UGfRZgHMPHAJyPrFUGraas8CbBdH6WBWYzDIiPYWc5ZkvZOdjnfI1Ot40e9VlH7szOoD/Hmucs2hzaKH6esnU8z1GfnJlJLFqoMyD7td1kn5AdPoUINeG82gK8JoFyY0gvzCK7MIcp7j/hoGWMUI+d0lsNqxHQtLMXQ/fsx4WFJVy7sY5ENoBvnv4Wx/k99NBCLOVDNOFHs1OzWiXU92bQhePIPZJnEs6L8chlNbGoNc9kxoSv1SxDSQQq88m8PZVry3zJ4B9K7slHEFDE86L8Oxtjr/g7iRG8ns5RApA5ZDzHqlaGA+1c4TfaX/n9Iq9YBpsHnBnw0XcYxSSwwf9/H5Mg8Cn8YhLcUrupXSzQSf7mpK9OJrL89AvwjP7c4G0RxUnAlsCM5qIjFnlAt6eRK39RvrMAbTsbWx84f4oBewGADnhyhB4B7gOvkKGYtwKB+FllFLtAyNusawFkAqzk+wnI4m++Jz9eQJd8ar4usJnBWv5M6lgL0Od9hS3pN8/FyoB3oFbA1hbPagoOCIPhOtMcmAR/2R6By/Ln2Qa9LsBT3xV4JpBewQV+Xn0j7MiBvG9ZubSzwq4Ezv3H5peuxTYr05evKYgpDGASn5Jvr3ml+SLf2ubp2IGxChyovzRHeMZ2WJDz2zU3LDgwUViPEm0XtnFCCkaBEz2jnsMwHg+gFdAu4FtrxuYP9f89aZ5JkHTy/nxfBDaR7C6CHZ4/qTkpouHkHFc//eE6cEEgvsYxU6BI80RjKJuj51MQRaC55gT7RtefnF+a6/o+PyNsRmtk8p6yAbq/bM0kwC2byc8KT9PY6FqTa1JYj/pU2Amv7eqtOdusPtDfZiO8zBPKi2meyRboegoa6XXnR7ngHM8A7CP+GP7n2VFiEG6snNWQjdD8UcBA3+Xza85OAvi+/+W//2/HAvb4YW5KAnT1JQcuuJQdNpYXcs4AIwlB29Rk3MVelhERos9r8v8aCHUYDZIAMwOgYy7FRJEMFWvjPe1QwMJbUVdl14Avr6our8t/igBokrA9jqn7VieKnaQoozY63pP34OdkQPj3pGQGjRTbpcWpDhVIo01PzyxAWQZF99Wz8Xci5jZUTVT+f1KUXfcQw5Z9JKbp5KBPRrImU1q0ONWPAsGlx6xx4+sce2pz6jUBw+7ejk4fDrqggAG9cSdt4Saui5CwTfqepF2siEnbFVjKZNJ2eL6IWvrc5qj5ofmjw8D3GdAaZ22eBKn0THQ6eN1JJi6vzf5QMGOSaW+bfMABEQoiaPEqgqxNkNfl9fm8vCef36WaOWBeC08bv+YK141tyN7BQ69rffBvaa9Lr1sLdDJaxvYILJ5kMHN+sP1sH9uqNcq2EbQjWMX2sr84DrwGry/9cxl8zbMg2StekQIdxCRZwzYTIJU0jjPULKBBY+XSQfgZVSXmWCkYovVGh2Vys/YHnDYbq2jzh84CnQl+LhiKYTAOYjgOYyZ7CcnEPGazqwZADzo+jNoj1M/y2HrxwoosmWFmhD2VwIN33sFN0+0EqpW2sWXi4xDClIMo1zGoNtGsllDtFFCuUqahiEqN2s6umAodJ6ZS5nKzppPHNjOQYqwRA6CZul9CKBDEgwcP8PjxY5sbz1++clrIYSf+7/P57dpcb3fv3Ddg9M2bbUupp9MSibnsDjpRBKCzGVewlMAgD+8727tm1xZmF4z5TGeFz7i7u2tyFcGQD5XKuW0UHHu2zTavkbOh/McxIbjG6xLsNmZurWbzZX5xyeyNsYSLeU9epGl6mGSxXjA9Bn0rsjawRGMfMklqLE8ZCEDmL+FggrXUJmS64+LiioF+owEP0EN7jeA5AVvabRZKisfJdF4zgIEArBX+CTmHjCmpJgPQapm8Bx1s7jWNGsHNiAGGTI0ju4wpvkR4Gp0GVhaXcPfBfXs2OpVHe0c2HmRBERgvFytWkIrga4Cars2KARQRVm5Pxoz5zudp1RsGoE+lpi19kmNENrAdoMauGCMBCjrsq6tXTJbh8CCPXneIa1dvYSqbs3YS6KBMQ71ZtXsdHO4aSHD//l1MT00ZAMHidgQ+jo8PLZX/1q1bWFtdtblCyhPtDvc9ziGC0Nr4DWTLLlhWQqGYx+HpAfzBMZZXl3B5bRnbu1t48eI5pnJZXLly1YI6J0d5qraZHAEZ/yxUx6J2S0uLKFbyePr8Kfb2dtEbdLF86TIuX1pFNJFEOpU1pnc244Cu/f19Y1uS6Uvt0Ju379rrr99s2lhxjiUTlDKImh45NSYJijAN2dKce300mq4S+tz8MtY3bmMqM49gIGFgDwtOUg6FrGzKYmxtP8ez119hPGpgfiFrxbfM+W8OTc5GKXlM16d94l5mh80hmVN0IgJW6I1zsNVq2/qQc5vMpG3dOT3VKWfPrMZEw9huxWIViUgSK0trWF5cx1SGTLiMCwxXy+i0quibJnzX5F+YgcC+/+7Fc1eMl4DFMIhkZgZ3bj9EIpVDKj2NUCxuWqEsqNjrt62I23nxxNKnmUbNuUOdUwI5nGfUBafGL5nWc7OzFowYDshkiSPi92MqnkSDwYitfSuClklSU90HPp8/EMJpqYRkbhorq2vGuGM/cY/48qvfG3DH1Hmyt03Ddkjb0TVdWxY5u3H3ljExN3c3DQhbu0IAdw3ZpXnbW1iscXdzB2eHpxYQybHAXyRumSWBKGUemmj0Wli/uY6HHzzGnfsbCEdMaQnDKpA/rpv27oun3+HL3/3e2J3XNq6ZzIoVamw3TOaAQN7iKsG6dSRZYOWkgUqhjDfbr7B3vG8SLT4r0Ja2vWQuN29BALLBKe9QrJUQS8Xxs5//FB/96GNE0lErrsgMB4LQRweH+OK3n+PN85cI+wLo9NvGKI6y4FssavMpGgwjy+KqoRjO9o5RKTiZLtqEaDJhoObClVW8+9NPsHH3FuJTCQx8QLVURq/WRL1QxNneIYatJqKRgOmxco/4+ouvbc3zfixg9t4PPkJ6Zsr2IY4fxz408MPXG6N0WsLT33+FzWcv0GnUbb+g3WTmRrlWQyIzhU//+OeYIXt3YQ7haMSlVw6GyB+f4pf/79/jaH8PmWgEy0sLLotr2Eez3zUA+sOffIKVG+sIJMleDWLImHkfpqX94svvUC/UEB8ELaPo5dNn6KOH7MosSv0qmr4Wfv5XP8d7P/oQuY00SW5W4A8V4Mv/7wv83//n32Jc7ePa4jXMJiiPEcLR+RHq/SbGCR9G8RFuvnsLH/z4A6SWuEZMxh6V7Qp+98vP8fKbV6gcFy37ZmFuwQpqGhDisfG4lzCrhjsVtbdn5macREA4YOuc2QqUtiG9kPUfCDJTZqHRqOGYRfyo/T6gHBilLJawfvUKlhcYVIyjUmzg9OAMneYA4WEQo3rPxoX6+9MzWaSmYyg3i9g9foNhcICrt9aRmZsyLexgJIpWs4/D4wJOjgsonZXQr3URGlEukNkbtLEJhOJBu0apXcL1h1fx6JOHSM9mcJQn07dic5vB0ddPXqCwc4QWA8M89yYiBiCGQ36QdM0gzc2bLL563QDgN9tbODw4tuKnZwUWm+3YuZxnD4LBzEoh0GgyNDznh1xxbAtOjX2YXZjHO4/fxYeffIyr164hkkqi3+7aWeTp19+aNjoLL/bsWgRARkYQYkPMB2J/s/Cu59/Rfut8QYYt28E9nZIkLGJISRquOQavyLxiQNxsOKWhKnXLVqgWy7Y/c43Eku7sx3s1a00L3vn7Y/Q7rjAsz3Lcw2zD95OtGTYbMpVKmsQFM6jYH7QzOrs6ssUQI8+/DAepoZw2MJr90ul37blYJJhn59n5OUQ8EIrSVwSeD3YPUDorIpVIIzh20o+0Nywey3Mp/Smy9GcW5y2Qk85Nm1b44fGRneuYocHzDIsb2mcz01bkeml1AYh0sL33AkeFXfTQRCgxRjwTwjjAc17TKpdyP2P/snAhC+fy/NHuNuy8yDMcz7RKVeeeY/WQvGxiMqA9hNGBEH4HdHBJGljinfnl1wuAM3vYZyFpR9oRGUt+ljHiBgSonV+oLFreg3rL/JxAVY4nAxv8DmVylIVrvj01yb02CqjS3wL9+DnulQJ5hEPofXvD55AUAavfxytogDRXOX8v8IWuY+hO3lM+pMMJnJTmBZjt1TVwIA91s9x17YxOG+WBeTz7iqxjDEbOQQ/teUtOArpefRPu5WKZyp81nXgvK5nfVX/a43oAo0Dayb6Q/2f+vgf2632Nq0BFSTKqb3km5rU5Tn8QKOg6xiT9ABGmDIwdOdamAiAKNFDXXz6qAC71o9ogfGqSJSp8RvON3xVoKBCU91C2s/xy4RGaQwJ9eY60gJMXTOccnPTlBaTyfY2hxpPXklSpQMfvz1GNpQBY9b2NOQlwlOXy5pu+O9kPwhY0n/i3w4XeFuC0+Tly2Mz3QVxeS/NCc1RzX++JHCdcSIEImx+0zxNZ+zam3tzSWnc4oSODqp12dieBzpPQ1ff4Gt/T5wWQa12Y3fBY2woeqN8F+jqDJbPlWP76UduFsShYwWsIW1L/Kighm8BrTIK2mnfqU42ZgOnvj/UkwCv8apKQp2ecBGr5Hb6u59bf3EN4/cmgiMB0tkO2zLT3zU47fE4/auNb/M4FOhTYcud/avO/1c42DC3kgscEoN04OILoJNAuPM/sAAv6esRKBTY1brZW/7f/6b8b84Ji6WrhamEJiOOFCKaJOSlQ0hajZ7z5Wd5EtH/eWA8tYFjGQ43kgV4TiJ1DJ1CGR4ZD3+F1yWLhdfkZ0+4luOF1gH3fo/MLgacRdgcor2qr910+M68npu4kAKnJyfvzx5D/mIv08Tt6ndckKMA+42bOZxVTWZNBgyDWqKW1eZVl7QAWcAcSRXP4eaVx8P9i97K9Au0nDZ2MsAyvOYMTQLkiPTK+inaIBa4FL1CQTBCOMa8rjWBnYPr2bCr4pGIf3GicYXIA9WQfKVBgm2CHRVIIelF3dc7G3J5p7AEJntC9xoHfMUAx5kTyJwF2AQf8DNvKtrD/mMbOe2j+yHDwuwJ5eXjU923MPI0l9psYy3pfBlf9rb7WhqA2aYNiexWwkH60DKn6X8aNn9XmrzGWoZb8iDHsPB0kGS/Ncc1v9iGfnWtBwLLWsNjkdEx5L16L99KmqMOiHdi9YjqUStEmxu8o8GOgJo2hz7HH3Xp20jd0dGiINIc4Jgp4aMPh9d193XVk7FwKYN8DVhKmVWtMZgOBh+iPmQo1h3g0h7mZdcxMrSIRn0FwnEDh5Bz103NsvXqNN6/eWJuYmki2zJWb13Hn7l1L6zW2CtOkuwOEeiMEuj30Kw1UWKG9X0Gj4wrQWQpnqWqAHxlDbC8ZU3QCSGighjKfTYxigiusfk4d4Y2NDeuXwnnJbAKfiexlSmCwD+lYUZqBshIMBOzt7dnhPJaMWZoqhj7kpqet6ncqmbQUYvbt6xevrF1M4eQcXlxYQDaXw/7ugbFcCOLW21Urdmb2gWncYSfjIL10jgHbzOIzHDNe77yQR6lSwkxuDgtLi6bXWypT/5kpgC1z0rlfWXSd/6cUTLdpqeb8FwxHzSmcTk2hkC9a4ZxEOGHFzfj67OyCaeZmUtMG+LIPDRhMpVGuFPHmzWt0ey0sLMxgKjtlYCYdfurZJtNpc/JYdI4pmpzPlBNhu1jYjEEspr4SxCdwztf5zEynJyuLGplcZ9TspIQCgwoEn5kNQCBK+pW0XZQeoQwBfVIyr3uURGg0LHWXMgVX1q/YnMjnz62NlEsw28jfGCIajGF5+RJuXL+NcqlJF9FYeSmmWJO5EPbjLH+EN1uv8PrNC1SqRaysLODS5WUD6sgAJVDIseLzME33Jz/+qUkM8PtNaqJ6dQCoi3h6cmLzy1ivgTBymaw9VzQWQb50inzxzEA66mYWy+f4/Pe/Mwb01es3jQW2v3dkc5LzmIzw08Mz27soeULpBxbFO8qfWJ9duXodl1bXEY+nQPFfMtipNcs5wfVCZ/XLrz43nX7Oa7LVyJYjkH5ycmROyExuygEjZLjUGwYozmZzNovITt87OMT8/CW88+gjXLp8HX5fzMDnQDBqQYp2u456o4TD4y28ev0N6s1zpDMxpFN0UKIoFMrGzNcBX0wbttM5Oq56O1nvfE7OTdpM51A0TA+VY5Wbztq6IEuSBUEJdhCQ4VolK49FRBdmFk2Dfia3hHRiyq7ZaVTR7TStmC/lN7hfsV0EcfcODnB0cmqAQTKdQzAYx5VrdzCdncfU9KwVySrXG8bIpOxHu1NFuZJHIAhL37fshnrDgnOjvmPlkcnG8Zyfm0MsHMN4RObgAIlwFFPJJHz9Ifa3d/D1775AkjUucrMGaCSnpg0Y3bh5EysbywjFAPooezvn+Nt/9zcmXfDe43dMeqdJLXXv7MN1V2s2MDU7jYWVeZwWT/D81TNjCc6vLODm/bsW9CIAerC9j8JZAZeX13Dn1l3H4AoGkS8XsbnzBqfFMyxeXsTGrau4ev2KrbdY0I9Os2eyLMeH+ygcn5q+av7oBHO5OVsHZGx2Bm34IwFcubGKj370Ee6+cxuBkQ/1owbO9s/w5Mk3ePr0qdluBtFp/+ws1h85YCoaNzYhQchrt6/jL//Ff4LFW7MmQ4IIMG4DrJdGQO3F02f47B9+hd03byxIyICoPxo29iSlF6gLf+/GHSzlFvDq6TOcHB5ZEcezfN4YQQSr5y8tY2H9Mq7fvY1QImbyD5RtotxAjcUmG23kshmsrS/h0uUlC0K9evUah3sntnccHZ2YLec9ORbU/p8i+zIYRdAXRKfRwevnz0zHvFEpY9Ad4PLlNQNaTk8LGPr8uH3/AVbWVpFbmHPtirGqeRBvXr/C7z7/DIWTE4T9PqyvXDaZCf7snxwhFIvio09/gNuP72MUCaLnkQsCvgDqZzV8/o+foZGvYDqcQrgH7G/t4NX2awQTAaQWpuFL+fHxn3yCxz94H5m5OHwk0JDs2gG2fr+Df/e//18Y18e4sXwNC8kFG6cnr54YAD1/fRlXH17Fg48fInMtDoSAQQ0I0ncaAEdP9/HZP/wWL78iE7qCoM+PlZXLmJuZNTvJzAbapt2jA3R6HXsW2kMCsAR1UomEkT6oMd+o1uAPRu38uLg4bwWJuc/vnxzgvFIy+ZA79+7i7v2HmMvNoFRoYHdzH+fHJfiHAYSGAQzrfWP8cw8KRPyYYiHdyBBttJFdnsLjHz5CdmUOoPswBFqVMbZf72HnzRFKZ2XER2FEg8wKadiZh9kQ8UwMvugIviTw4c8+xLVHKwDjfkOg0eiZvaP2+9eff2kSLIEeM8RY2yCA8/wxRsOBBasw6tnewIAmg1CsU8CsLBZirNabtq8m0nEL8Bzt7psMGjV8eR8W5+S5Ub4QjRILM7/z3nv46OOP7czAPZbB2vzpGQ52drG7vYPTgxOwrooBKz6/BWUoAsQkYL4mcIPMYAHH3OcoLVarlB0LlwEwkpRDfiswyX0kQS14AnkeaGHa/GMqOLkif9MzOSyvXcbc0qKdp9g/e1vbaBSr6Nbbtm6SCYJJLCKZgD/EQoE+Y5/zOZkBRZkh6lYT4J7035ihxfYaIWPgmKQGoAy6GJJFGXaa07fv3cG7779nfxtYOfZhf2vPCrO+frZpZIVBb2TyamQsGgBdrTt/cDhEYipt63X58qrZHcqKUV6J/ZNOZex8RBA9y+yXaBx9dBFMjNAZVlHvlFHrnqPYOEXf30QsEUJ/3CVKDB9lgao1r0AcR2JgoL5pLofDds7hP9oGBl15pqpWeGbrGgPa/CgvG5br0PxtMU49uUsRWeR7yO+3wtUeICISkOYA+7FVdxJlrENBDW6RW3hvZqiJQEVtb96D+ADvwR+egShhJeBHc1X+hfw/C7x5DFCBSJPgkrXVwzDkl+haAiZ1FpZvJJxhOHL+jPwctYX3cSCP06jm+3wmk3XxAEVr5/gtGMzPCQxkpo+AGwO9xg6wlh/mPO0R+tZPfTsvSzKCbeOzC5ziGPC73BMnAUIDAL0fkeWsXz38QM8gYp+IcsJljNDSd9IjwhnoP5gf6EnX8DuSKDFAbuz6gv83wB1O4lNYB8+2RqqKx8wuazwEWAokteBPp3Mh+fF9sE99LBlXXUdgqYhRHC/OJ/YZrydsRgQx1WMyG9VyrE+2W/2k9kxiM5Mg3yRYrDZoDqp/BUJPAr+6LvckrSUFIGzkPZIYr6/xnpyzAqA5Rm7+OAIoP6/zL6+rsRAuxNcmsT+BwZNjr7XOdtD2auwvMD0vuKJr8Vk0HvyO9gHDdVg/w3uNv/VZXVPPp+AP7yHAV+C0rqe57dbdW7BVIKvZbw+EF46iaygAoOtzfvGfsEWtj4v90BvkySAL76O+5ee0fhVY4r2Ft3FcHCHMjYewo0lQWe0VVqb1Lzuh/na20klsTJJZ+XkGiARAT659AenqD/W7cCUVhnXsAfdjWO/YFepk8Vf3mtN8n+xvXZO/2R717WTgQnPM97/+j//aNKC5+Hhw4xvmOHigrpzNSbBPmwRTevhw3LC1ufBvGnwtVlGwtUjYqMkoBh0EAbzWUL8zvEyzErDmOsch7S3qAHpSGQZqtd4W/NMi0m9NJrZFhluGRZNY7dMC0cLWohB7VvrFYhXKiPB7vJYOLHaI9PSgZGQVQeJnJaUgtjUPijSAil5qoAWGGsvKS0+RMVAEUYvUwDoWGfEirZNGQxR9aQ0LTBUgSGBIz+A2KacZRkqrQElubJKsUJoanXm+lkw4YJ4A9CQIIFmGCzYsCx7l87aoeeAT6M7KKuwnbXr8v23UXqSRwBg/y/7VJi9DpcCCFrMCH+w7AzV7vQvpDW5sbJOkSMRuZ6oh+459pvtobshI6VkEJk+OI/tTLOfJDUbBGOmEa95pbU1GAnk/BXrYZq4vshJ4P2UHyOhfLNyJlAu1R0aAvwXK8/MXgKkx2V26k4Btsf1lBM0J83TgFZ3TgcPGyCugwucw3WFLrXC60bwvgTvJncgmsB/Z32Lm8/88gJvRjbvoMh1ozilWY+ez0pkslpiKyVT1DMbDGKYzK5jPkvm2AN8whsJxEYGBD6eHx3jx3TMD5uiIks20eHkFN27edOx26qyRt9ujbEcf41YbXeoBd5podKvGgOb92D7p3HMDt8yQXhcDr60Ez22ORF3KD6PKpvFH3eqM06rsdd/K4vA9snrZxwQv+bwEyMlIsawAMjS9g2YsHLW0ShYNJEuYab/0ws5OznBwcHBx+KTzQmeHeqgGgo565ghRQ5ZzKGyBQqcnyXlNUJP9yzU9PZ2xNFuO1fnZGbZ2d8xZW1xe8GwA9fc8G9Vk4I7Vc7vooIOIL2aahASaOM7tLgMfEdOcJTBZL1PmJokHDx5ZUbpEPG26mdTszOdL5gCx72ZncwbOvXnzytityXTcHEyzh4GAFWUj8MI5Zey16axJRBRLBRQKeQuAsUgaNZKZwmzyE4eHxrKOeLaLUh6cl5GIK6TLfYNF2NgPdLQoSUDmCRnVZIHtHeyhXC1ZWi6fn98hqMwiaSuLyzavCEATULR0ZBaHrZXt9UAgguz0LO7eeWg6xgRPyXTnxsz54/MP7R/1e5+9fILDwwPTVqbGbv60YHqQ1P+kg8sgBYGgn/zk04t0ZDKveB06r7QFp0fHTquWMkutrkkdrK2tYXFlEV0+y+EO6p0GsrNZnBeLODw+sQJfV2/cRL83QP701Jipq6urtgZ3tvbQHwyscGJv2DHt0bOSY1yvX7mK+cUVzOQWDOCnw0cZCPYt2YLc/589+xqnpRPMTM1gYWnJdIOppUqZEYKofoyRSSWNmVc9LyE7lcOlpWUDoNutPrZ39pFM5fDeux/j5o176Paoee03vXMCdgR1yYCuVMkQ30axdGqazcl4BKnpFIqlkq1dzkUxuSqVqmk4JxMMpkWbAAAgAElEQVRJC+hw3lEGh/aIqcC0b0GyU1odOz8MeeYJ8n5ujoZDQRsj6iuS4U1JBjLvFuaWkUpOYW52GZnktAHo3WYDjXqVsqTm2NOpZ8p4KBw0wOfVm9fITS9iambBig9evnwVl9euIjOVQyji9ODJXh8N2/Z96kkPhh3EoywsObKMExYtZcp/pVQ1G7K0uIIsWWuhKCKBsMlXUBszl0lj1BsY+5kFvQicpzJpzC4u4NKVK4hPZ7C8vo50LgoSFFsd4PQoj7/7u7/Di+dP8Rd//qfIphNoe/UCGOThutw/oGRQywA5X3CIJy++xfbOJhDyIUGbwvNLiEydAGazs/jhxz82MJSELbKRq406tva38WrzJYKxMBZWFk0CYyqbMUCHYODp0SGODg9Nl7Vdr1shuFHfBZ7DsQhqzTLi0wn8y//8r/H+j+9bYT4Gb1ACCnslk4TZ3dxG/uiMdY0vJBQYGDMAORI0PVXKjjx4/A7+6BefIkqCeNr8eFBmtN0coFVt4PTwCE8+/wpPv/naAgCRRByBWAS94QipdBrvv/sB3n/wGKlYCuXCucmPFPKnODg8tMyA83LJioXGyJqOx0w7mnJHZEqyECO1Zql9f+/+bdy+dxXBKVb+BVqFNl4+30QxX0Ipf266yf1235w0k98JOJacMbojERzu7QKjjjFBCVinkxkrvDgg67M/RiyewMr6qukHE4idnpnGED189/w7VBtVy0QIYGxALBmv8WjCzmgEw9754D3c/+AdxKfSGPpJDAmi2WjgZOsI333xDTqVJoIDH7KxtJEInr58huPzYyv8m1udw8c/+wHuvf8AgWQAJCcPO8CoAWw/2cbf/h9/A38LuLlyA+GhK0x9UDhCe9zB/PoSHv3gHdz64Kob4wjQaYxMZmTYGqKTr+H5l8/w9Lff4OzwxDJumGnDfZVrnA4T1/Nx4QzFetlYpQQyF5bmLXvv+PDICslRrqZeqZqOs86P2bmcAasnpTOUmzV8/ONP8MEPPkQqFzMpL9SAwzc1HGwewj8MYzqaRrNYRqtWtf2NxUzZv11fG4PoCIvXFvHpn/0Y6bWsAekE4DsV4Gi7gKOdM7QrHYxafaQTafRaLsOz1Wsb49yf9CE+E8PyrQVcfbiKIGsFE8inX90DioUWnj95ZlretfMSEvEoEtGItaVUzJsaBZ1ISjAwuJibnbNshOOjU+zs7VrwiXsApXiYBcHMg63NNwZCc1ZkEk7qj31jDn0giOlcFnfu38PDR4+MsWvZSUenKFL+6vDEAjFFMqAJDAWc4+m+z2LLHtA2cMDrgOf7QMjAVJ6RuLdQo9icVBax7XTR7rbtrMMAgtU4CQRtn6REGec8pTuMCBEJ49aDe3j34w+xepUa+1Fsb23hs1/9Bq+/fYbyyTkCIz8iQQJw1P7nmSNuQLSyCVkAk+cOA5OTrhA59wrOzb3dbVvjDmh0AJ3O7yxezc9znr37EaWFPnJjzZ8+x7uFz//p1/jisy9Na7rd7BoAzfOlMbS9OjnMzhgH/ZhbWsbGlWsm1UYgmIEJzmkGlrg3zS0uGuuQ5+Zyo4xgZIBAbIhhqIdSO4+9s03Uu2VEk0GrCRGPuXN6o15HsXhuslgsuOsLsJi2S9mfSqeMuc39k/3JcykDjzyjMgvPfEaCDHbCcSy5YMD95oBMAisCWzhn+H/5cvTzuXcJFBZIRGIIi0q6VO+gy+LzMjoNmKbOtvnHLg1cIIz87zbni1cUbTLAIbyB91Mm1CRAJv9S/jYBU/4IBxB4JkYuswHlg/K7/HF+vdOS1XwgI1xYg7AUXouBGAXH9ewOoHEZi5pTtFEOsHkbsLFntRKk7IDJ6w/NT2fwS9mvAsAnCU8ixWlsRAxUVjXbwXvqO5MYjfxNPS/71YBzD+SjNKcwBYcjeOMxdgCVJF0ngXkbQ/OdxoiGXEatxpxnMJ5vGTDU2uS4TpLCDJhjjhhtiP8P26Nx03hMktEE4ApvEAjNNrL/eD1lhmv+iMFp4Jv3I6BYbdJ1J3EnPe9k//F94WqT81h9Kf9d3+FnaBsd2cvJoWre00d2uIHDbxQEMFK9x5R3feHAWJeBKna0UwsQ1iWQ9/skOd3rYqy9uc3XtdZo198GTdy92DbOdf7wvUm87w/b6jIbBGAaUOpllAvTENg/2UeT620S+JzEP3RN9rn6Sq/p2fme5gm/O8kEn1yrhnF6sq0XwS8PbBZgq8CGwzZcDYNJ7FNzWMGcSfKf1qfWgebV5HwTRqW+5/V5L95D/SFCpNao4ZJBJ+sqDWjNAfXJ5PcFSru+dmuc84fX0Q+luNzfkiRyEsKTc18YqUDxSYCarwmEt/v823/zX4/JqOFC0+LnDSw6nnDOmjFfPc1nx6RL2/t0QC213u9o2kK7eROTy/CKk00+GB/EIh9eigGj45yg7DRLbYo4KjwdOVcwwQ2opbJyMjPq6VVX5HuVWt36ZpK5rQWoDYfAOh9WoK7ur+gYDZE2C/7W9fl5tkUAnAw3ryUjzXYrisbXeS+xUtkn7C8tdA0U39cCNflJLyKoaK8GTJOF19dGzj6QXpZAQ7WP1+Fmy/7i53g9HQ6kGyxwmq/zmnRuJzdw9rsZ2Ikx0ubkAg9ubHXvdMpF6AiqmWPvGWr2oUB2fi+WcFrNVsjMOzia4WfREq+Kqvpa48ENqFIpX0SiJqUnNLk1oTUe6nONMa9J0Ilt4PzmP/aNGO0sIKSFK8BURpT9OAlm24ZpBTWcBAMBI35H7eI9FMyZnONakOxXbXZsF/uR350EoxV54z2syJQX8TOZhnbb2qpNTH3A78sQam7xbwHqelbNOX6e9+a61pyWkSW4qnvyWdQ3YkMz3fQtmO7SqZiqrcCLSWd4laLFFp7cANg+HqzJvjQQ12PZkuFHthuZRuwnOvFk67Donc8fQyySg3+URjqxhExiGb2W1VXGsD1Gv9U37c6Tg0Obt3QemDa+vr6O+aU5A8FiUSqjjuGj1t15EfViEaGAD91RB8fHRwZi8sAtdrgOojTdZoMGrCQLOzDZRs38cduhHSslEo4aeE0nWKA/PzeVdcUECUDzOkzR52FaQSU6PnzeqVQGN65dtzRNMivjkbgxiGq1ujl27DOOGceUz2dM4loZxUrR2IjUKjTmDrXcp5zMDfvaAIXBwB1Qk2mEPaeADtz23g6OSyfGok0mXdCDNpdrmd8lUKwCli7SHTAnlNcrlh1DZiZDZmfYAPFwKIb33/8Q9+89tmKL/LtWaeO8UEIhnzekJ5ej/i1cnx/tmjbpcOy098lOJMBLiQtq0fIwHwqyf6fNdrBQF+cjpSvIciYA1G11sLu1+/9z9V7NdWZZlti63uMa4OLCE6ABfZKVmUxbWVVZXdNS9Eg9MxGSIvSu0INeJMUoQqFXKTR60Zvs6CcopB4r9ai7p7urq9JnpalMJkmQhLcXF9d7q1j73AV+lYhggLjm+853zj5mr7322jYXScXnc9KmbE2Ox2zukxVNKQUyvcR2Yz+4+Ri3cWMRO/7jeFuBnyvULo1hMuBGTB15FhksWaotWWMsUHZ6cm4p1X5f2ABrAvBkfd++ddfWGwJNBFHJ9Ka+7/b2C6dTnU5bu6h7Xjo7R352Dsl43GyE7927d88ODuxfFihkEI6ML2pFX1ycG+vE1vpGG/3OwADotbUVDH1j7BsA3cZgPEDx/ALBUAQbG9ewsLTs7POian1NxjLt85Sp4JSWmc1Yv1MzmgA0WeL8zs1br9mzZdKOIdXvOk1/tqNSPTew47x0YnrGHCeyTTu9lulAk51/USoakEtnm0XqCJKtLq4hRnmd4RinZ2WMhj5cv3YbNzbv2nwaWCb4BNV6FZUyJUP6CEcmaLcIbB8Z4Mv5GUtQNqBrDF2OGTXWWTDy5PAEn3/+uc2j2zfv2NrIvqWj5kDqCEI8wA1GaHapt+j2Lc5JMupo/5QP4e/i6ZEVhUqE45jPFxCNJg18DoVipuvebzMgPkCYhd+iAbAgKJ0wjj81oLdf7iKZySAWz5j+a6GwhoevPzJNbbKn6HiTLd5u1TGe9IwFPRkNbI2gy89ik9Qqpc4110NKyWxu3rJ1IhYMo1WpoV2poVq+sLnCIlEsJkjQks+8vb+H/OIS7jy4j/zyMmYXC/CHw2gzENluo3RWwdbWFvZ2nuPdt95CJOTDsEvdaeeU0R4JqlJjnDI1c4U0as0qnmx9j92jXSZuIBAJWaCJoPN7736Ae/deQ7VCJl0VnXYXM9kZs8fHz34wR7ywNIfC4qKx9lnEibbM9HsWZE7FEsimU+jU2wZIcc6dFE9wfH6MK5ur+E//8/8ES69lHMhDn6wItA7HONw5wtH2IXp1gvcJJ/OCEQYYoNFvYByYWDCx1m5iZW0NH3zwM2TyDtSrVrvoUG+/00Px+Mx0rPeePseLZ08te2bt2oaB0EdnRQs+/uJnH+Lt199CNOS35+62HEuRh/wnj3/AZ599ZkHJRDxphd+qjTqSqTTScxlMqK1emMXDN3+C+z+5jjABcGIrTCAbAr0G8MnffYIn3zzB0c4Brq9sYCaRxNH+gQOEhgNkKAGWSljRyljYZ+DjzvYeqpSKiWexvLAKvz+Meq3h9NtXXWCIWtyhZBil2oWl+lPjncDzsydPcXZwgnatgUbZnQmu3bhqEiuF9VUDRalFyfVq/9muyZOgM7A5wcwBrq8Mtnz/9Al64yEWNlbwi3/3l7hx7ybC6SgmLE47HGHUGuB89xR/9c//AsNaH6v5JfgHfrPVAYboYIDUfBoP333dQFdfxMUYur0uKsUSmuU6+pUmDrb2sf9kx0BpnemWCmS+hq0Q3MQXwHmtgmFgjIWVZdx+7Q42N2/YHN95/gK//ZtfY3vrBeKBMBYzeQT9IQNnOcZLV5bRHFAPe4Q//Y/+AW6/senAZ2a1doHz3QEOnh0iOAphPj1nOtpVstrJ3q1VUGte4KC4h26wi5uP7uLDf/BLXL13w/TOm8Uhykfsw2PUTxqI+uKY9EcWFKZjx3XKgvyBPhCfILMyg1ghitXby4jmovCHyThicMUdPbp14K//1Z/ju6+/QqtZRzQcwqjXs0yCeCxkutYJymwVyO5O2dxjNs/+4YFJUDBr6+btW7bWUn/9048/MUCZcycRiV4y/XgvAtAEnRdXlk2Kg7USKNvRqrBeQgUXzIKq1jCa6iIT8HAOvWMDE9g1v6I/tDHrUxfZ50OORQ1TycuMSDKKo4kogtEwBgz01ngOGNlaxOejZB43CGbTcI9vdTtIz+bw0199iPc//Dlyy4tAyo9esYVvP/8Sn/z1R9j69geMOgPEgm7NJqAbjrL43xwoAcd1gUHZ/NK8AfKLy4uWpUmpI2YsUFP85dMtV2zQ2GZurFig0DJo42Fk5mbNzt58520kcmGQfNysNDDpjfDlJ5/hm8+/waDdRb87tKCAabaSxT0a2tpXa7YwGE+Qzc1Z4Jesfp4BKTVCJrVJF8Rjdu4sli8wt1BAKhNHrVNCe1hHb9JEuX2Kk+oBOmggEg8gGJkgGU9gfj6PwvwcvvrqS5QuivAFXMZqMOKH36TWXHCBdkIfnOPE7CaeqcoXTl5oPGXLqmh7NOIy05g55gWg5bMKsJTfwIC2GLfyH4w9OHRa2mKe8jX2u/kG9H3Yzmkgg5Jp8qUFxAiAZhvNTqfAqM7vbI/hB1MJAoFOYs/yOwaKh5zfq+t6wT5ei2dfgUwCZFwbXzGYpw2YAjcOlFaWK9cXfs+BZO49A4jCTmLhxwA0gUU+v3w3AdBiTDuMgBmpZOa6Yqny19gXkiETkCeylvpS/SLiF7/Decrv8bdAMLEr2V7XDw5E5Y/hFqzDMU3dd/3nWNpM+RfWIBzCS+TieJhUYdARDb2MUCtqPpXs9N6P1xOzlGd8G4ep7JJAf68vzTZy7EWIEg4lG/CChSJiifDFa/O7fCbdU/iMnp2/vUCu+kh2pHnhnQuXdj0FgM2FnErIyHZ1fX6fQTH9eMHWV8/7qpCmwy1cUUExhnm+NNwp4IBsYVcOvHY4nOxZBDsvKKtgg3c+6N72HovMTlmusgthP/KDeX1dRzZ02Q+sjjztA7VJLF7hFRoDfc57LW9bvH0pgFx9qbmn+/J7ItjJxl+B+OPLrA2NsfBBYW/KThdgLmKhy3x2hEb2hxjowjvZLtm6gGL6tryecCkv7icsUHKvCozwdeFrtg5PC056+4xtox9p4+tzGJEFb6YkYLZVz/Nju+BUduPpJDw0ttw/HV4pXXkXZDCi33StVX/qmsJhtX5qrTN7/B//m/9sImkNXlggND/MzYivyaBkwJzQdOTEfORiIyPzsh4VZdRi++MJaoY0dow7PiQPywRCHNtzaAuHQGA6k+6B3KJiQDGlQ1iAggUipsCsJpUAOe/iLqNUWwnksLMkP6JO1CDy3gRkpBckAFmGq37h5ziQvLckP8R6lgGxzWwLP8fXLqPow1eMSd5fQLF3o/VGNPhdXlugtDZeFe0TUKkFQ8xlgbx83wu0sl/ZNgGQmqBOO8xFN5VCQzuhs8G283DC1LRY1FHweYhRhFXXcGBo18aQh1f2OzcXsZH5XLlM7jIqzuvwM+xv/p99z0OHFUhrNs0evYCtNieBrkr3kqwK70vAW0Wp2Cd04vg8/Az7hE6MAFxtMF57FbOd92C7FChhn5kG7TStkNdWGpTAZYKyfAaNN79vwMlUwkKbox3Mpwsi32f/8LvaFDWxBcwrKqj5xe9yrgjAF8CsTYjXUfqV5iA/y37QtWUDquQtGxHozb/tM9OUK7dZTuz5OPZ8T8EPd/ByetTsE5PK6Tvtdo6ZgYn1pmMz+FzwiA4eGXdz1FiORKyvixdkPrYQCiQRDmYxHsaRSawiHspjOAghn13BpBfCZOQ3zdDaRdkq2MciXHT7yGTTBn6QTcjCPP7xAMNuF/VSEWeHB+6QNR4Z24NMYdoZXeGQzzF3qMc5P+tS84us1s6ia4OuAULxWMKcK6bAX716wyQyaGvFkrMv9pdlCEwDDGQ5so8I0rHoCj9DkI79wT5aWVrF7Vt3TIKEeqBkPBK063d6JgVAIIZM6Fg8agxvOv5MGT1hNXYSUUJ+Y0IHww6wJeBga0THZbZQNoNF6xLRuAFzZAmeFk+wtbOFaNwVIKXT5RgDQVvf6QgQgGa/EOTjJjaXz9t1CarwQEk1QKZPssgXnehrV2/hrbfetaJt3c4A9VoX5+clAy+SKTpDOdO4PT07wtHRAYqlU9Mbtk0q5DcWLjUYO702Gq26OWfSB6QuIe1mJj5jAOri3CIiATIBD03ShE4u1yjJ/bC/+RwLC/M270olB8azHWSW8jVWqOchihqzBF+peUtN5OWFZQPWqW3Lwj8MmNCBZxupGRpPJVAp19FtM+hIveMZ6z8WICSLmX3IfZGsIzK9nSzFsQUU6OiR7U5AmNIDuYyzeT4DGd8sRsVgDB2LsbEfawagswDdoNc1aQWymgj616stJyExy+JFTguaYFuRxcYaNczMzOLu3XsIRSKWLs25yDWNBQHJjD45PjagkjbALNVS+QJnFyXTSc7N5vHWOx9gcWHZbIc2zTW/eH6KNg9N3Qb6PcoEtQxIDEfoJDOANUK33wF8IxRPT0y3m45Ct9nBoDdEPjuP+dw8ksmMpV5TRiMYiGEuv4hsLm8SExynl7sv0G5WEYsHkc7E0e00DASgw8o9mvdog/IwwAcf/Bx379w3qQJLT//qO7P7zWs3zLYO9w9wXiKAm0Y6TeorbO3pjSama0a7oT2QKU8Gd79LGaAaup0muqMmIqCu+SIC/gj8CKLXHbEkqJOWIVgTdMEMzpFer2VzutFq4ujkzJjPUWYOkO2TzGL92iauXd00ZiD7hQywTruBVruGVqNsaxcn6KhPfb6oyX00Gh3sbO9jeekK3njjkelaJ0NRFPd2Db+8KJ7bOPLASTuk3VPP9DeffIz0XA5vvP0O1jc3Dawha6U96FsafumsbKzHfreJLIuIDnpWVC7MYpfJlOnSc/5TH5XyM7FkCOlcCo12BVs7z3FGQCMcxNnphX32jdffwmyugEqlbtIZzI7gmYFgZ+mCUjcBLJIlOztrASMGsuqNFvy+CcJBngcyWFtZRnYma33AgNQXX32B5/tbiOZi+PBPPkDh6jxmZpOIhkLonA9QOarhbPcM5ZMLzMZyWF++4g7eviHS80mEU8AoCJQaXTx7voVOt28BpqWlWcTTsAKN9VbL2KHnJ0UMmj2cT7NqmIWysXnVwMmDk1OTBnjw4CEePXwTs7msYeBUO+CayEKo289f4Juvv7bAGMEfFktlkUYW2oxnU5hdyWPl2hpuPbiL1Y0MApT/ILm21jetWt8oiE/+5rf44m8/RXH/BG/efYDV+UXs7+1Zf3aoTRwNA2E/6s0K5meTuHH9KpoNpuzvo1HtYnF+CUFfDNWLiklbWRG8RATxbBwr19ewdHUZm3dvIplNWBYCC7mVT0s42d7D9pNtYzrTfmbnZ4FQAMfFM1tXAgQ9+j7Uzi/Qq7WQzRBUn8H8QsH0kXf2DlGuNBBLJXH3jYdY29xAai5lexLXq3a1jsrxOT79m9+ifdHEbDKLeDBmMhpcu6vtOjKFWbz53lsoXF1CKBXBJDCxIF61coEqZZBe7GP/2TZapSZiobAV7Dw6OTaNX65XIQZuIyGMgn6sXF3HvTdew+Ydyg9F4WMa+2CIT/7ut/i3f/6XaJfrKMSzJsPQ6HTRGfZNc9sXDaAfGOFXf/+Pcf+NnyAcDWJogGIXp9tFXByUEfXFkI2nMWjXcVE8RrNSQ6fNzLIGnh9sodS7wMbD6/ijf/jHuP/WT6yY5dlRFRe7NRw8OUK31EU2weCtYxBxrpOFyT215xsgkAQyK2mE82Gkl1OI5SjLIQAohEQkhHAcuNgp4//9l/8Cn3z0G7QaDQseNepVZJIJ0/Wfy81atg3D9QTBKAtWqdZB6Ij70IOfvG7B0IvTIj7/7DMc7B1YQICZgQKvzIGl48w+DAbQHfQtEEJZhGGzZ4Aws3GYrWNAB30UahUz+yjsACYW57Pz6bSoMr9jZ+sgAeoIwlEGKpycxeqVNVy7uYncXBZHpyfY3n6Jk6MjJ9PGz1KbvdlwzDbfBJn5Obz5wTt44923Mbu8gFgmBfTGOHy5i4/+4tf4+pMvMWx0EQ/FrTjimKzAQASZbM4yuTrGJItagObKxroFX7iG0vfgvvvy5UsD6Ok7OF/DgSZsc4T+D88EhTncuHUDm3dvG8mAayoDrk++/Q57rPmxf2oM6NHABWMsRX48MQDa/AUG4iY+pNI5A5+vXrmOxcIi+i1m4FFCLWmsz3a3i62dl5idz+P6rasYjDo4qx6ghzaq3XOct0/R97Uw9HcRjvktBXt2Lot7d25jf3cH337/LQajLvoDnhUpAUFwaIBEykmOcR/kuPFsz7OCSQbV65YVY8DD2IGnXF8p6UMpD5Gw+LpAIPkZiVTqD8BMEZfsbBxLYkIpgeHENKcZIBbQwyAx5wYXXBaBFDDMMRHAZ/fysGMFpHnBFIFXBPDlz/IenGcCFs1HJ9V6+iOfnX/SNzFAdarBLLBQn+F8svNvYAp+TwFLAV+UQDcwcwo48vt8HgPODBR3wQWeFdk+Zj/yucUkljwFszitHdRpn0qNEiQKG4vTEUaEBfB+fDbVA+LrfJ+va71RfwpnEKbiBcH4eRGLREQSrsLvW9DVNceAZwdwOXtgf8gWxAQVjmBg1sT5+iahM9W/FpDJsx0DS/LDNYb2OY/kg4GKzIjwMtCn0hQCM/lbWIza7vXZ2UYFIwT2sy9M7pUSXtO+ZNvkv3qB4B/70zY3poAsr81+FyAsLEF97p0vGg8veG1Y1sQFKkzHfYo1/BiHEsDnsDp3PzFbef6yYIzPBQ68wQPZi2xVYyzbVr/a9y3g8aq4p4B37gcCbnVtBTUcLuQYumq7Ay/dmNtc4vyeBo/4t+xQmIjIqcJ6zOam4y0gWiC0nkP38I63riuMT33E6+ufF5/0rgF8Xe9pbGUjAmfFlOffsnPhfTbnp+xu75qj+SHSoe0p4fBln2k943fYRv5orvC3sjMEfhtprOsUIrROcT2xsfIUIdTzyFY1vry+YSJW180FMohxqF0W4Oi71wlAsw/o/yiApH3gEkua1tXzXl+2r/b5/uk/+a8nehDJExAAU3VRAigaIA4KPytwhg2j80SnizeVsQiR1+TnTWWUbKSo7mZwXRehEehLAFqAHRczphvyO2IlM4WKg2mAV4dFjEbm6HFABALzugIhZez8Pp1XTTJ+RgC7xPq9DGkDJ0xmIGr3doPiJpJLK3NRS0UkXF90Ltsp0JjfFZOc9xbIqQk8GrwCgBWB1KTlZ/h/A+qmaS8aQC3KHCcBmXwe7yTUpsPfVl3bTyDF6bO9aoe7tj4rYzLW2jSSw/ctWjkF5djXji1aN4CLmw3T1QSua7F4FZQI2uHVQINpX0rraTY7ewkA67klpeHuV7DvcOw4ThwPBg54D31OE9yYFSxUMa2Kyt9eu3OshoSBjfysFedjIIOpcH7/H/SRMSinLGQDC+v1S1CYzjPHnwCS5o6BccbWnLV+4JgQkOR1VdjTMX8dsKzDAf/mdxTU4OfZN+xf/p+fVeBHdqAx1mLBv3kPr7Yz2+tAYveP92O7xKRXFE5BFB1ghmOnJaR0EG3QvLcFUVgtfapdZNXTLVDgWPACyN0C5yJotElLLaWMgKUPO10vMkr57JT84CGZ7DNyA1IpBqGS0/S9vgHQfsRwdtJCLDKPlcJdhCZZxMKzSETz8I2i6DYHLpWHrIJ+D5PxEGcnh5bKnkrFUJifRS6bQK/dMICl36pj5/mWAZL1dscAAqaFlmolSzFkcTeOyYOHrxkgyOdlGjkZtGQD2nrRZ0rdAIO+Dzdv3sKVtQ1zpFhcplypoMMDLhmjA4L8sGyRZjW3G+wAACAASURBVJsFYKLIZB3LRAccOoLzcwVzepjOTLYIdT7bzQ6aZOwHQ3ZP3psbCrWcxfStkv3gdxkIZPBSc5iV75nezv6nA0F7p+OVy85hLpu3drNAFzWCD88OLY2S481+5xhzHt65c8uYtQS+X7x4YXIdDDgSTOJ1lVJIp5Ds9Vg0ZYUJEtEM3njjLeSyBWM+f/TRZyhXyqDEyKNHb+D2nRsYDLsOfC6eolQuGQDdbNUNeA6EfObQBcMBnJwdo91xYN7mjZsGXj57smWH1o0rV5FLZTCXzpsuMosrzS/kzXkjK/zk5AzVesXsns4MQUcyqdgXFjiLONmjy4Dg0KVAExN8VXiEfjfBRqbOdozNzoKHXMs4Vt3+GNUyte1bBkATFCczm+thpUJpCFfoif1GkJbALfWy2YcLC4uW1sugxmJhwQI2ZFoV5vLGTJvNZVxRyGHfNHlpqwTjmTFDYJDaxrSPycDVHSASRrmF3rhvYPL27r4BkPP5Jdx/8JqNzTGfve4AaLb/2tV1Aw4IjvvIAAr5UapR+qaMwWiMdDaH27ceYG6ODP+YyVZwv2Fb6AiGQz5rH4sGkQFJVhULShKEHo2dTEe1yjTiigUNerzX2QkiCGNtcc3A+nqthU5nYH3cbveMsX3txnULopTLJVQaZUcN9U1ML5JrPWV6Oq0ujk6PMI4QPKzj3Xfft35j1VFmS5HJR7Cffcv17Pz0DNvb26alSL1U/nDtKV7UEYnFsVhYMkDG9vFWE+VKEZWLIi7KZwZEE2RcX11zBSk7fTTrTnecuvC2b43HJnHjgn9Nc+S5lrLgFwGO3FzBwIX+gA6oD9eu3jSmrunzh4JWHOr4cBel0hl8GFptCOqsUbOaUjbVizqePd2xYNf77/3CCpHGg2FUj0/QqVVNguPbb782oFh2WO+08NXvv0V6dg7vffALXLt50wofEuxg7Qxqil9clNHrdpCdSaHTdOzrdr1uIAm1uvkc3B+5LpyeH5mUzPzSHObmszgrn+O0zICHDyfHZyiXazYPUjM5LC4uWdDm+LRo/U/wnmAF19WllUW39wYDBoY9ff4C/U4bZNUl4zFcXd/AjWsbyOWATh9odUb4busxnuz+gFsPbyC/mkcwEbSz4+nWGapnNfQqHfhHQSxmFkyex4KgyTDWNleRKQTQHgHVVhf7B0eubkckgcLCHNKZKPojBpeY6dc2IJ8s6LP9Q5O78ft9BsxQx5kAHpmgS0truH5tE6tkSuaoNd1Ht9O2/eFgbx+fffypFYO8f/c1W7N45qg3GhgFfMgUcphdmseVzavIFbIIhCkdFJ4yIvuolSrYfUbg7G9ROjjFg+u3sVpYtAwfc6LCfnQpu+SbYOQf4tq1Zbz55utIp2exv32AZ49fYkwbY4HeGuVhGGAfIpZOYOAf4tbrd/D+H/0Ua3eWnC7xANjfK6Jf7WLY6GH3yQ6+//o7Yz5yP2DQgdI+ZKHzJ5PIIjAGWo0O8vM5pHJJy0Rgkc3jozN0O2PWOURheQWbd24bizkUoUZu1NaBSa9vbFLKNgy7A+QSaduXuA4fFU+Rmy+Y7EU6T5Y3GZ9BlGtlkwk53t/D919+jaO9fUQnLttliL5pbxMIYSZSLD5jwYJkLoN3Pngfm/duIZ5OIJGI2Bzm81bOy/js7z7CR3/1a8xFZ5AIx9DpdXFeKZvWd3Iug4FvhAdvPsRPf/4zTPwBNCpNVM5rOD84R/mkgpg/gUwsiTBB0wklQuoWaOwPWji9OMYPe88wivvw1i/fw62HD+EPR9GqdOFr+VE9rKJz3kUykrSzE8E/ppJzf6pRMzcwhD8RQCIfwyAyQGIugWg6hnFojGQ646QxwjHMxEOgMsG//L/+DP/sz/5PNBt1KxLHYM6QBY7DIZPZ4J4U9AeNTdxqu0w6MqC59qxeWbc1kuen51tbOD48NmmSYd8VL6ZElxGEqOFMKatm04KUnF+pRBIJhBEPM5tlaM4pA93saGpOc84vLC7ams39h2faerliZy0GHSjnxT24Sx1QHpLY9kgAmzdv4q3338X6tau2H3/66afGIt7f3jabCZHhR+kzanmPhgjEw9i4eQMP334dN+7fx9x83nTzT3YP8cXffYJvv/ga6AyNAe0D2ZYsCgsEyMClpMZwYJIkPHPMFVhQ9yaWVpat3QycP3+2hZfPn9szKvuRZwUDpCIhOz+xqGthZcn2UH6PZxL2YadaR7vexKg3tG2MhIJWnVKXzr+kBKMB0F2ef0NIz+RsvSf4vFxYxsL8os1hrve0UZ8/iO2DPYzhw9rVVXQGDVRaRSTnYhiFuqj0i+iM62j0aibl4gi3I2xsXLEA43fff4Nag37wAK12FaMxi+e6TE/aIs9LPJ/wvGTPT1+kVLJMVHYW9znKhvHHAXuU2HHyGGKM8nwvwIUa9gK++JzSJaZtsYYB5zBlmMxPGzqyhQOHWCSSn3EyUJTj4OsMJLGtwhRi03pF8mMEFAmPkA/F+cL32Gb+lh8s0JF9IMBHYJlAqimUeun/83ULplggwQGcl8Csp2Ac+284lUjgNSltxIC9ascwa6zbHVjQhve3PSvk+osAtBiKBvCFHHORwXcDXqf3iYRcAUebf9OC4w4YYoFpl31gwNGUtGdn9ynhTAQlk2WZZn7zN/vXy2gUNiDg9RUYTfLPqwKMxsg2/WkXJCCoz3nGzCDZgIhcDIg5cH8qfcBsLyuP7X4LnBVzW9gLGcHqbwd2OEkAb5/w+Uw+cVrjS+0VACzbFY4jrMsR3lygjN+1wMuUmSp2sJ5DQCivTTvlb4H16j8BevztwDyHyosNy/8LJ5LN6W8xk21tIlDvd363yGcCMtVPIiXS/xRQaQG6aTFCAv5eAFsYgkBi3k/4gcZefSqAV+ROflfXYjBSeI/mgHAfvq5+smDSjzSeXWc4XEE4mgiUvL6eVf3Fv0XKEwao55dtCh9TH+i6smGBtd65LdBYLGONtfpI65kbh1ftYrv5w/7h84m5LXvke3+AdQ5cYT+Br7JpAfve6wuMF56lz2pO87ewJ42H2inMi33B4uUWjJkGvdRPWj80N9h+BQWc3Ti8kyQZflb9zj1eQSwGYp26hNOcF+4m2zUCXM9lzOsZvUEDu/f/+t//44kiVPwQH4wN5uSjMVjkdRpVEgDmBefoECuCoUnIz3FR5D81QCCzdcpU01cLoTYPNo4PoYWAxXnITpLh80FkcDQsYwtcSnS4xU+DK6kQbRYucu2ExRVNMJA5Fp9GtR2wzkM3P2NgxJSxLA1dTUgBfwLK+b6MVwuBIjhclBS1UD/yHmJ58l5eUJkDbYzQ6YZO54+ACBd172IsQxY4zM/TqRP4z7+5oPBZ+dvb52Jn8rdSn7yLDMdNBi5gks/Ae7KtZPjxmY9PDu2wGqGDEY9f9r8ZqAH0XXtOAePsC4HQehYve1ya09oweW+CCrQH2ohkDOjE8nnctTqXUWqNL8fHDi8xl94kXSc6kux7r92w9gTHLp6I2cHeu2nQ7lg0i/emE6fri23uNhy3AbOPFfjQgiz75jOyvaZFNs0yECisTYi2y/vzGmwfD+u8vxYcJ3/iAgFaRMQU1/xVZEt9K/0ttl8saEXIlF3AQwNfI5jO++kww2upqAWvrzlqc8aKe716jd+Txrg3zUobL7+jPtfmrPlIlilfC4ci1j9MNRNrfEJCxSTMmuxoNXxoN8K4svg6ZhJriAfnqbiLsC+JerVrzFCCJ34fK6Dz0HyKeDyIkI86eH4kqKk6aCMw6aNJ5vDBPj7/8jPT3YtRgywcNgYqx+7u3btYW1nF9euusKAOdAQYqJfI/q3VqKlXQavZMw3gNx6+YVIFXJTrzTZqlQuclYro99uW6sh+JsOW36VzpurYtCvOW6Zb8lBGqTcfnetwzBjhFqDIZC91+Si9wb60w2kqhvaIhVmCaDTrBiiTtUwA2sA039gKAJ4x4FKl5vUA66vrBl4S1CZAWawUTSNTusIsxkPmN+VLaHt8RtOrrrN4pSvwyXnkIsQBOxBTH3ky9iMRTxvDh6DnnTt3zeZ/+9vf4tn2U4R8AWMWX11fw9zcrAvodFvWJ2XKiEzGCEaDpvdIAJNA5svtbWNA0SFaXVp1OsiNNnZe7mIpv4i5dA7DjjZ1Or1JbFy9jt6whx9+eGrBUTqV1OMlI4ta0wxQqAArGei0PT4vbZRt4trBYktcc12WR8tSX5mpQ91cBhpiiQSCATKoAyhfEJx0my8B+6XVFZMuIVv98HDfdCwZSB0O3N7DQARtamVpyRgw+/uHWFxcRi49h+fPnyMVT+Gtt95EMhXHeekYJ8cHePr0e2Pl0jkhyzSTzCEzk8NkOLEAINvJZyJDKp6KY3l1Bb9//HuTWCjMFfDhH/3KgO+zc4LYlJvy2VrDZ59JJlCpUv8aGPpGJt9BEKTTHyCbmcXmjbtOczYYNQYaQUVlDCUTEQTpdPjHpkFOTXLqYRKQoiwFP8e20WZYrJIMOaZrE9jLpTNWALPZcIU62SYGO+iwMDWaoByZugbckSPqcyyEwCRgY0Nm6ZNnP2Do7xvzO5OZMXtdv7ph+xPnEjMJCOwwhZmpvmRB7+1sG9N2fn7OwORGd4hgKIZsNodbt+4Y4EtQvXh+gtL5CU5O91EtF003di6fQ26G1cBgxaQYuCJIzkN4Lp0zdjSdUq6HlMShDne5VjImP+djLssA6AwO9k+MRZ3P5q3wEp+HAYpKuWQg+3DUQ4QOeDhgfTe/sIRKqYpvvv4BN67dwwfv/REy6Tzq53Vg0DddezK1T08Psf1yy6RfKMmSzs3i8bMtA7/e/9kfYf36TfhDMTTbfWMB86dyfopuh8G9CKLURO910Gu3jN2YYio0WTcgq7tjOuwMrETijg0+M5tGH2OTtSCQTICfv1mw7NGbb2FmxhVqtDPXwAXfM5TEKcxbxgi1TGv1iskfHe3vY9DtWPZKjDIiCVc0lYAOAcT5lSVsH2zjxcG2gaK088X5ZfibE5PfIIuXY5jP5izQwvFLZJJYvroEf8SHZreJ7oCFVZk07EA1Ow+kXIFA/pCt16jVUCqeW9CHa9vy4gLWrqyYdvRgOMZFpQawYFYqjVu3NpFJcQ2ooHJRsWwR2vuv//Y31m+v3X+IpcVFKxpH6Q7K0xj4EA5gfmEB2bkZxDIsBJewgqvU7K6VK8Yw/uzXH+P4+Q42V9etsKRl5USj1te+SAjlVgPRmTgeffAmPvj5TxEPx7H3Yg8f/fVHqJVqSIVTKJ4w4FXEYNTHJORDKB3F3bdew6/+/X8HK3cKTv+aUtqNAQ6en6B6XEO/1sfekx1sff8EnVodcRZfDAKtdgPtQRfDsQ+9vpszXKdn59JIxggI+fH4+y2cHl2gML+E69dvWSYH193BsIPhZIB2r4HT8xN0By2bE2SIh30hKwzL9Xdn98CKxN2+ex83b942WQAGuZnRcnpyYLry1dKZSdaQ6ZvJ5zCTnzEbaVQpU8TMHhaHG2P9+jXT5KXUSXYhbutbv0Ut6iGa1SZ++P13+PzXH6FfbFrfEWgtNyqot1vGsosnUrbuU9ZnfjaPQXeM0+MztBssOBpE8aSIMIKYjaeRTiQwHnHdLKI/aFgg++XJHiqdJvrwI5EhMJ7G3VsPcGVhw4oXhoZBnB0dW1CRAA2DYlw3290mgrEQuqMeegSlgn4rAEqJh0A8hFR2BunZDELREFIzMSzls/j+97/D//FP/xccn+zb3tpqVGzP4drBNd4yapJpnBbPsLOzZ/s5z3ZXNjYwIvFzPDGtXTLfL87duZOBJGM8B/xG9GG2iK0X5ZIFaRjAZWAkHUshGojY2sezD21jOBkbgPvmo0e4euOqzS+enb756msc7u6ZnRNITsUTdi7g3CLTr9FpIxiLYHVjHQ/efB337t+3efPD94/xV//m/8Ozx9+jfl419nMs4DKXgmRXR4LIFfK4c+82Hr75yPY/9ivt/+PffozDnQMM2kOwiGbET6A1jQA1fPw+K1Rca9WmBRGDVuiPgH2+UEC317mU2qOfIzDDGJqNpgVmuC+RCW1gQzRiutI8R3D/z8/NGbGAUiVcS+hrMIOQusoCLWj3DGL6fCH4Rn7EIkmzN0os8Uy9suSAcF7XQEYWTad8QbdvdtJoX6DrayOSBBJzEQwCLWNCj0MjJLMpDOEybPhM6VQcpYtjlMunVti32awaGYBggxG1wk62b74w52ogTCUXKK1Srlw47e5e3/ZStolSLTy/ykcRMMH3BIIIoFPGKc+tXmapfE1+hyAzAU0vwMgCiubvTIEqEoYEEJlNTmU5nHU6ENzLwFOxLDF7bb3zYAACVvj8/BFwrut5CWDy473+qSO4vSLVCRjj918BNVMZUR8T2n1m6yZdQbmg6V4kEI6vsC9oa9wv5R8yeGZA0pQtKh+TxZZ5RmWbJCnKvU3gmIhq6lNe2wvemV8Jl1bvSHEqLvZKr1gYivP/HfjIH57VeCYXdkADdzbjGK5cg0gQZLBDc4f3ElGJrzGwwv6wgqLBgP1m4F7PTf9a2IqemWMiIJEyhSLK2blsCs7zt4BlYSXsAwGCl/832pMDEQWOee1IJDJ+nn4p7cUrL0tpQo2L/ER7rimGIqxJgRG+p/8rOCC/XaCuwEfhLWq//G6RKh2o6xjFJMpobN34Ota7gEZ2qQBOB5S6LHxmRwl4FDlQY8XfHAkpAGhMhD/wvswM4I8X3GY71CeySc2nS1uZ9nmYkkrTH+F8snHdzzsvNfYCjQXsC6wWvmTr8ZR9LWBY65nGVwEpBR1eyYi6bH5+3otfCv9U/wvw1VxTP4pMy/uKTMf+EB4noF5r46u559Y+jrPWUNqat2+1Bmlt4ZzjdZSpzs/Kbtj3Vgh4ituJyCg7dxilm/tac4Rb0h/zzgk+q/qanzEb649QLlemkhyOEKC+1hhersXjV/is3rP2/O//wz+euKhO6PKG7AQaIx1CGra0bRV1FPPXDjjTiBQ7hB0vFqo2JUV9HGDhJruMSICaRdiJhk/f53elRaRUGQHL3miIRY5ZGX6qUcJ7ia3NzlAhN0W0OEhukXWLLT8bjjqwVQCbgWE8NE9F3qV3bRHM6QagaKNFJAfUa3Q0d95TUgi2QFPbsNO5lJSQUev5+RkCf96IiYxTfUHGowO1HcNcG4oWO/a7QEVp7soQxDzlQqzx4D21OCoqIZDcG0kVYMkFmM/BNvP+bC8/R9CGkW+mkJueWJBOY+LymTnSbtNzkhO8lxZjtoH/Z7sVHdFCqc8JROZneC8u/pzA0vPWBtRqNa1PvIuDd1GyA16jYQAb7yVwX8EKFjoym5g4xjOfQZPYAGAWPrG0KjcBDVyYjgOfSykvWgA0bmqfAGP2H+eHMT6m1XbZZjkJfJ3Xk742f2usNGEVqFA0UUES9rMWJh2YOKa8D1kutBW2WYuMdzERe5nzlv2kRYqfMYbHVPNLm6A2S4HetAe+9+O+1YbAZ9ABRgdPjiXfZxvJOrM5FiGTjGzeibWZ749HE0spjkayCPmz6DRjiAdXkIytYTZ1BUF/FqN+AKMeD0N8xq5VgB/228Z0zmbiCEy6aNYvEBj30GlXUCufG3Nz2O/g0y8+RSqdRGFhAWOmUE8lVQi+Xr96zTYP9ocCGE7juWp96bId+gZAj0c+rCxSemEVAb+bJ5XqBY7PjtBoVhBLRJBIRlCpVi8LbPR6zo5YlM8OwdMqxUGfy3ggw7PdcH2Ty6atLdTf5XsMxPC7ufysOajUSiaYSseSBxJek0Ea6toxvZGOJaUFaH8EoGdSGWNENVoNK1hHMED6hgSguW7yvpwXBPH4PTJRbAP3O1Y7xzCdyphG7UWpYlqoE9vsJlheWsWjR28ZW2Vn9yUeP/4O+6e7mIklsJCfvzwEEhQgANXtd01OgSA9GUi5wqwBkNs7OzgpntkYZFIZZGbSCIx8VpwrEYyZTEWr2rB0PktVDPgNACajbOvFC3NoWmRCdNsIRYLG6jHgvc3gwYXpHCrwQzarAky0P4LQnBN7hweXjBBuyvn5JUTClCmhrE3CwCfaPucoQV3enwVr6IA+fvK9BenECCGbks4bs3xoY+zD4hnBgAxSsYwBHGRvMgBCJvve/nM82/oBe0cv0eu1rThUNjOH/OwCCnPLZjNk2lMj3FidzA7J5wzApa5vvVHHQmEBb73znj3b4eGxMffJpKIjwfTspYW8gcfUOe5PBqi1miZ7QH3kTHYW1zZu4PrGJhLRlB1qWRyOOueWERMMIJ2MWLFBrh0X1ZJpuXLsuGbSvvpdl5FSyM0bc5sgNFOBu5QzorZxe2jFHq0vikU7c/BQTxBowAhU0OmzMlBFEHdpYcnY2/12H98//R6//+FrlDolJMNJA5XjCequ5+z5OFdpNwwihgMhY3UylZtMTDKMk8kZBGMpRKJJrK1t4OrG9SkY3MZ58RiHR3to1C/Q7tRRuTi3tqeTKQMuYywg2Kxh73Af540SkgEW6k1hOPBZui2fP788h263Zcxh2gYDFPFICtVyHZNBwGyRfcXU+1rFscUpfcW0WuqkU0ubIBifu9Pu48XzA6wsbODhg7exVFhH1B8zsNJvNKMhqpVTHOztmJQH9xXqvu4enyCeyuLt936O+aUrGI0oNzNAj1qops1dw4DFnugQT0bGnuT1xsMBYkx35b43HhlIzSKgZPVH4m4sZnJZY/WykBhBv++f/ICLStlIAw8f/sQCC676ug/D0diK+PkDIcRSZElnEIqFDHAnA/9wb3/KkO1au7iOMX2ZwSQyYZfX11BtNvDF777E/ukR5nJzePfNd3BrdRP7z6kBTwkQlz6+f7CL57vP0Rv1EYr6EYqHzC4ZaGMxLwsY11smC8ZgBX9zvLiGOOeybWebTDqJmzeu21ydScbR6vSwd3CIi3IF4XgK165tIBYcGyjHtfHpky189dVXZnubm5umia0iqHJmdD5mVgaDbNF0xEkPTTMwWDyT8h+/+/gz+52PzyAeiCAeZYA8hxEB9FAQ5WYDff8Qv/rTX+HDP/4QvXof33zxNZ7+/ika5xX4Rj4EJn6cHB6Y5nOMhVuXcli6sYqH7z7C5oObSBbCQAaY1IDycQ3FgwucvDzF7pNdFPeO0avWEA0FbE51u03U202UO010hiNk5+dt3+z3m8ayaVIi5vkBSidl5GcLeOf1d7F5/aYVyao2qqi2KrioFfHt1rdYWFvA/dfv4/adm5Y906w3US5W8emnn6N4Usbdu/fxzqP3EI+6NZlBDwa3qDn/4uUTkx65d/8u3v3ZO9h8sIlkJmUA48vnL/HNV99ZII929s577+KXf+9DhMkrmADjnk0TtGo9bP3wDI+/+gbFl4ems5/KzaA/GGDr5Quri8Kio9xnJiMfCvkFZJM5YwkzeEsJLQb+apUaMtG0FXqbgOB8A4HwxJ51Z38P5+Ua2pMxIv4Mrqxt4vaN+7i2ds1qF1CKgjIUZHN/881XGEz6llUwCTIQkrC5Va5WLMBJUDZfWMTMXA6T4BhdSm3FAlhazuPOzXXE4gH8mz//1/jdN5/D5xvbWYB7KTMyuG664nJuT9p69sL2tVh8SrYZOHYiwURmX7kzZwKJtAOgeW/2C/c3AqcMzjQqZSQjMSzNLWB1bhFxBiMiMcuqYKCJshsb16/h7ffetgLHrHOxv7OLL7/8Ensvt1E8PrWAAeW7fKORne8T6RR6o6Ex+5PZNK7fumn61NwzmLX0N3/5V/jq089N855SFiYFwf2B/kUibsEdjktubhbpXNbmM/eoRr2JRrUB39BvQUMuLalYGtEw/bwo2oOOnTF4hmV2k/NjWLPGSSpSCoDvEaAXAMRzETW3CeySoUgn3nSlyfalnIIPlmlkYO58wc6yBMQJ3PO73I9SyaRJ73Bvo5xTKBDBeOhDcBJEMpo0Ag/XZJ7PDbAKkCiRxMxMzgDodmdgsi6dYR219gWGgbZpT4dmJuj7OxgFh/DHghj5J6jWakgkeV6KIeCjD0m9+zrqjTLaXfoJHXsO2owD2hLIz89aAFCkr067ZWxwZiJYf6gI3dCBiwI45T/Ix+b8FZjqGK+OYCNfnLZh/iiLIk41aQ2P8DmfjgPGvwVUcQ/m6+aThVyBQZ5Z5VPL1xALk/UdhC8o65NtkL9/CWRO9XH5nnxJ+UvyeTg3vH4078FMMIHW8t29IBs/L9xAGIauzwAIy6MTcNU9JiMHAAt0Ems34P9D6QHhADzXeAEvgX+6p/AXgW/e8XH96GR9lMVOAFrPwfe97EX6HMpspZ3b80w1mAUikvXsAEynnczvO0yGZ86xnXUEcrGNLAbqBeTUl/JROa/4fBpP2ZL8S64PwmPkOytAISBe7FcBh2oXr0G/RmCeMCEBxMIOeH+RrOiHyX74Gm1PQQz6r2wD7y+WPtugtv54/M2uwy57QO8JP5CNCFCXDy+/XNcke90LQAuspfQGv6N+VNFHftbhUG5+tbvtS/KgyIYC6Q1rm4KN6hNhEGyvgi+XtjvN0pftyvdXwELYnZ7X+m/iWOCyS60B6g/Zr+yCYyX8Qzau14TReQNQbJvmuIBX73zW+vbjwJOe04uHaF56A2RuTjhyjLdvvMEOMe0V+LocE490jHBJLzbI5+D6JnzHe3/1AaU1+MP1lNfntdV3ht9YkFDBJRcgkv07PMuRSjWeGivOO42f1kQFBISdURqKBd81N4VBeQMksikGEIU38vO6lu9//u/+ywk7XwxWgWS8iJM9cHpwYgJ6H5Qdk03T8YrZQ3ECisYvI+PrAqhkCLy26NpsoMA2flbX50S39E8WOfTIXQgclJEr6qO/pd3DzhArU5uSF+i+jFaFXFE/MYX5PUsLmhqUpAhoGHYImzKWBUJpgrBTpQEs8Jlt4+fZJ5oIWuz0m467AFmBhOxXgaoEoN2zuUVKBsTPCoxVH7CNirpIXoT3FrtVgy6pUNIyxgAAIABJREFUFQH3PJDyObya37wO/xaArsklwNz0TpcXrBo1WWBsjwA7b5oVU7bchuCo/JqY7BeB2bIVjaGMVpu3xpIHOo4bwRb+doGCVyL2WtAFZmtxd05M5VIeha8LaA76XDXRXt/pQoupTJu0z0yrfZIBxnaIjW2saWN9u7FSug7/z+srtYvPpgXRQJtpdEssZc0FBT74bLIf9jlfF5vADmSetA5NfF2f/SWdbNo65y/bIukNBRrUzy4Q4Q4JfF7ZohYQpwfsIrzqb/atItJaSDRn2f8KHF0uMNMFkddhmzgOvK+lqE8zLfhbEVweKhUgiVGvuD3AoBdELDSPIOYRRgGRYAEziRX4xjPwjWPo90YYkA3fboEHtVBgguGgi3AQyCajVrxs0K4ZEF0+P8Zsbgb+wMQcPzpI7GMyrdiOcChg6938nJOaYJsJVvL53YbgAkqM2lN3kh5jt9WzwkcEXOg2WHZDt2kSEo1m1dJ/5/IZYxEx7d3WhaE7BBMU5XWZOsXfqdiMyWxULqo4Pjs2venZbNZSaZmuSbuhli1lPsj+UNFIHhxtDPt1A28ifhe4Iova1kxL3Rsjn8u7YoOJGWMPsZDh0cmhK/YzHtscJrhElhDHmoxvgoJkPPF7smc6CATwYuE46rUmuu0+QuEoms0uZlJpvPHGG6bBfX5+ZlIo33//nQG+OuyS1Tyh5m6rjkCIldcbpvu8sLyElbVlK/BDJ/6yiGIkjtlcDvMzs6Z/nYokMJOYMdCB8hsWKAkFsXJlzZhzz54/NyYyGXgnp8fmXJFlZmvKiIG0sj1vrVF34FM8NZ0HXbNNOsUcH7I6Of9cEcaw6SYzTZb2SrthAIXfJ2hLhzQxkzLHn04FmXoHB/uWojscDTHG0PgW2Zm0gZEEntutvhVijYaSqJVrxoQvLOSNWfBs6zscnh6g3KYsw4TuOlKhJOayBGJXEYDf0uxZnJFjT7sjM5XOOMGG04si8pk87t57zcb14ODQnqVYKpkEDhn+DNIQIGJRRcp3NNot0/fuDUdIJTO4deMOHj74CdKpnDHz97Z3bJ0w1slojCjZxAU6xSPs7G9jd3/HihlaAVWfwxI5n5cKSzZu1BfdfvncdEpZ0HMyDJgeNu2B6xXZsF1mNY1H9i8YjZnEDNPrb9y4gZWVVSzmFxGLRo3x/2f/z/+Nj7/82NbpW7dvWtCBP2SVca2Zm5u3bIaZRMrAf+qkHu7volYtY4byXqEollfW8fpPHhnTm2ukZFpKF2eoVc+NadhtN03Pmwwd9nF2Jmf713n53EDXhfwyFhdWEAzEDeA3ZvSIxUu7OLk4tDGnRnWYhbB6IwSp3EwQxce537TgA4NWTE3PZFIGGDSbNZvjTClnhsHx0TlmM4vYvHoHC/k1ZBJp9BothP0+KzrWrFcMOOd1LHDsD6BUaWF2fsEA6PQsAUMC22TIkDnRR79XByZ9A0ja00JmKVaE73UMkCbBgFkpZEWTAc19js4lgzSJdMakDrKzeVRqdQP+yFanHa6tXrE5kmAxw2jC0t3JqqfeciJFFuecaYbXqlWbJ/vbOzg+OsCAdRPicetzztlmr4N6p4loMoFAJICnz7cMUKF9PXr4CJvL19CpMhOJmS5Rm4ul8jlOikdo9Vz2CUI+tHotY0APphqazF6gBAyLIZKB6fawjvUb0xUL+Txu37xm40D08rx4il6/j4tqDaWLMlLZHDauXkEuw4DChQUvnz17bmvmm2++hc3rN7C+vmLnNuLw7Rosw+aUGR+U4mo34A/60enXbb4QjOL+Uzo/x/lxESd7B/B1R4j7Q0gy2MbinauriMRiqLSbOC9XUG5X8eDt1/Af/sf/AQLjAD757Sc4eHEA33CCdr2NYY+yCH3TtydIO4oAg8AQt9+4j/d/+VOsbCwjkgxaIVVKU9SKNTz9Zgt7T3dQPiqaTEY0GEYoHDCAdOQfoznqmgTI/Ooilvl8XJd8PpwdnhsTvbh/jkQ4iTfvP8La4qrtP6xV0Ow10fV18PWTb/GTdx/iT/7R38fqzQWMGsDFeQ3l8xq+/PQLPP72Ka4sX8F7b79vjEvKTu3v79kaGkmEUCGYngzj/Z+9jzfee4jI1amINn0a4oB14MtPvsLf/vojK6L6p//wH2GmwIUIaFUIDPYsELX/cg+7L57j4uTIpDm4D5OBx8AdM3qS8SR6jb4BpUx9odQTGbuUzaF9cD/kms8zQDDswyjQgy88QSgK1Bo1FE+LFpxORLOYTRWwlF/DTCKHTCqHmcQ04EHgejjCv/3LP8eLvRdIpKJIz2WNEU9d7dOzc5ydlpCYSePqtRuYW8wbYFqhRv2kb7r48wspLCzmUC6V8MOz76wwJTMoVCyce6JzOKmXXTEpF2Ye8VzBNTvOIByjXdSiIFubhcETKYTiUQt+Uc+bgK4RGbo900J+/vQJ0Bsgn84iQUZxjIVZqTPtx4hCEuGwFe584803TReZQPbx0SG+/fZb7L7cwdHeAc6Oz9Fvd4xGyb02Oz9ngRWyp8OJGJbXVrG+sWEFhzkvKMHx+cef2HoXJVlq5IqoV5o1k3jhmcrOqFEHuHNv5vdCoTB8Y9ao8JtsDJns1B5mwWBm9/KeXL8tq2eqk+k0ywlQu6zPS4eb51RPKj2ZwwSQqVHOtc5k9QK8/6xlshnAFnZ1QDqtlu3JvN7KyoqdLw046HWNJBAJEYSNIhlJmFwZtafPzk7tvGA+NP3LTMayy8YImowTM0hG6KDaqaA7biKS9iOeCwHRMboTFtLsYuQboVyjZMoQgeAYyTjbl4Dfx7TsnpEPSOJxPrgDurnuMgPL1viYqx8zGY/MfsgENyBpSr7yk807JZfJrxA4wjERC1O+GX+LsWdnCL8jKJHJa8AtLci0hR2zj3J65iOZVjjlM5z8Jvd7yjHw/9wjRZQRgCcfkBgp93Su7/JPBIry/gI/BYIJbBEg5AXPxFgUjmEsQI+Epp5RACvPlwKQvT7d5T3GDPiGXjF/jeDmQEN9RqS1UPCVfq8XwCEwL4KSF3zSfBA2IF9f4Kzaw9eNteh3Y8V1Q232gr4CNgVAM4vIrj2YFlb0iYnrxkIAtHxwAtACyIzMNugaLkIAmnNNOJGN5xSA52+uW+xH4TV8TcQovk4ZIIGxXgBYpECxlUV+E/gmrIR2x/+zzQKgBcYJj5IagLAV2iv7zRjDIyexJQzJMhGnARKNC9sicFTPImCZ1+J7wpE07gIpnW/sWKyXQRsPk5s+jQt4TFNUrPcs7nvJBjdwdfSqWKZwBMOYMLH1ic8vBrRAWRuvafFN7hFso/rIjQ0DP64emcBg+f0Cab0kQ/WHdz3lvqO5K1uV3fFavI43oOMFb2XDGlOtQ7J9kUi9ZDjv2qQ1gp/TmMm/9QLCWiME7Gqd07hobgiH0Trg1qtXmuBuvXASHLoG7VPP/apPHYFHYLza6QBj19cKKKl4qvBIzR31CX0MBZH+APidXksANL/n1s5XwDOv4QXXbTyCLmAjMJnSWryurq3rKAijZ+M5xzu+aqfvf/pv/4sJO8UOHsbodCLWtihZ4aayvcebit5uG8AUaJvNulRefkfAoAZZHcjO4cNo4XaG67SO+ICmYTk1Ni+AzPsSUOP9bLGaanZ6IxwChvXgGghFfwR4aoGRUaptrgiGm0QWofN0uhZiA3KmlSa1kPE3n1cAnUB8MV7YH1pwvQbunWyaaLw+P8OFjj8Ccg3sHjoZBqbWy+BliJK0kEGo3/l5aRGrqKSAZH7XNOSmOtZst2QTvJEWAd20CY27Fh8+O1+nE8i0XTputBuNoSIu9sJ0spFBLABdchJ04CUFoXbwM1qg+Bqfg9fWRFZ/C+TmnNECoQWI7eRrYl6zGYq6a4OT9muIGq8EPIbumSSnws9bRCfgJhvlB3hdJ4cSvJQsyOcL9gzceHhAY/u9xRJ1HV5XCxCfx3v44escD4HfOsBo85FtymYVJOF4cSy84DevwT7j9XhvOsaStFA/8nk0lxQY8M4LHbp5LZce3rbnZbu0IWi8xBozx30qxcH2sR803/kcClJJ5oDXVZ/QISfryGwu9CrCSQCaKYm1Sh/+cRrZ1AbSsXVglEEAswgFMghMEuhQk7VWR7PZMACZzL3xsI9ht410KoJcOo5Og1ISR2hWL1DIZwyE3N5+bgdtAqPOVEeYm82ao89xp3SDgPx+z1W3rVRqBlrSvighsDC/jACCOL+4MIYpmXjZ2YyxSJptgjsDY9/Ozmmd5KHapaY1OwSdndwPAWiOZTqRRjadNZYp2aa2YWGEtbU108fmZwjWmpxCt2OpsmyLY5UHDFglc4pgJ5Png1N2Cg+KHD8yQgkck1FH5l+j1TIA2lgGY5cFQFYgwTj+n3bN9FkyvnTQInOT7WARvEGPDOuOFb5aXr2CGgHRupMcyBfyqFXKuHJ1BS9ePMf2zpY9D9tJwJFzmoXyOOZcQyhPQTBo5cqKySqwuBTZ3rQl6kUmwlFcv3IN9+/dM0Ytwa16uYYvvvgddnZ3zUYLiwvmvLIuQH9EpnobB0eHBgTxsDaT5oE1YEEFPi8L/BFICPkpKxNFp9tDOuUAf0p27O5Sl7eEEVzRuYX5JdNvlu4V9yX/9PBGZ5IMD6by0ynme5QYIWDBMSYIFgqGrEgRn5+ss9GAm3oMwUnYxjw48dt7uVzWQLSDo21cVE4tQ2MwGiCMAOLRlLHygpMQBiwCQSbxVF8/P0v5kKzNJdoqZSIK8ws2HpSKoA3sHx4YeLpyZRUzyTDavZa1jen9TRbdI+NjzENxCLO5edy8cQvJuJONKZ1RVqbvzgT+gLEHlxYKiMQiOD49wuOnj21+sJ+pM8qxo8NPnVHuO71W24o6NWpVC6yEEUV+1hXNUwYVgyHF8gX6k5E5KARBmF3A4EI8EjOGLdObKdfy7Q9f48/+1T9Do1HHnTt3rP8JuFGT+Kh4Yjqry8srmJ3JuDMNYCzo4qkLWviDEStedvv2faSS7qzBfZUpxwcHe2i3qlhdW0YsEkC5fGGsRz47Azk96vzXqpYJQTmI1dUrVoAvnkyiWDzDi73nuCgXzQa4Hty8edPkU4YEHALOiWl2uW7VrV+Z6ky5hAyD79kZK3harVcNCKC2da3WQiG/hhtXbyMZm4F/HEBgOEY0FERmJmHa1aOBY0Ls7Oyg3mrjvNzE0soG3n7/58jmFzAeB23d6XWH6BKUbVdMQqVeq6B0doZkIobZbBq9bstkjbi/E3SnHJqxdzttAw24NjAtfG5pxRjn5waYnLngW6uDaMQ5lr5xADPZjBWX5DwZU74ik8ZMbtbADs6RykXJmKDU+KW0QiE/Z8z8QDiA7d0dnJWL6A5ZHnaMdqdjLEfaMwMR8UkE407fJFlMJzFEqZ0wWp06Ti/O0Bl2rJAdmdQsOEvJAbOpWMJAcmYsUAvc1V0o4fDk2NahbCqOW7c3MehxDz3BZ59/inK1aqBHKBLFyvq6Me4N2fSNcXRwbMGyG9c3cePadZPVuX//JhKsdzkEjo4qePFyy2zq6PQY5UrJQKFgaGL3owQHWbvj4dikJNqVhhVDjEwoI+VHOp7Cxvo1Y2Yenp6hWC2j0ipjEhzg9t1bFpAi9bJKSaAR87WdvqJzTMcIxYOotOsoN6u4fu8Gfvb3foEr1zZsDTSgzB9Cu97Cy8c72Hu+jbP9M5wenCASoSRcxNL9Q8kQuv4ewukw3njvDbz5ziPMzs/holjCk98/xe8+/gqPP/89+o0Bbl+5iZWFZVdkvNfGODhBfC6JUreMdz58D+//e4+ABFPhgGEJaJT7do3PP/ocvlEAt65tolw8N8YuJZoiiTDiMwlM/CMsry/h57/6BW6+eQVg/xK9p99EN4JEjTrwySdf4dvvnuD6jZtYv3rd9u6dnV1UWaiYa3G9gXqtjICfxVMd6Mb5SBs/PjjGqDs2KYS4P4Z2vYvQxAWCJ4OJ1S7gWjLmnhALYeAfoDPpIJwKIxj2W5ZA9byKTmOA+xv3cffqfcuQGLQHaDUdm5gBldFggPxcBsfHB/jd11/aWjC/PG+AbTKVsgKepfOKsV65tq2tr1uhvkqzan3SGzWRzccwX8hieWXB5H6ev3iC/pDrM0k0Q1trqdlMKS0rAF6p2vvcywj3RaNJm6esC8F2pdJZxGaSiKeSmMnP4tbde7bumpyKD/j68y/x13/xl9h+ugV0e4iMA1YYkEVDGYBnsUE/paJmZ7Gxed3qPrA2AfdZBqh2t3dNJ/34gLJgNQS5L/Ne6bQFTsmIJfDNLB5mmvCMwLPYwe4ennz/2Ar7kbVIANJIQwyUSZN31EcsysxX598wKMUgJ8HhYY9srboB0NznGVy1c3pmxuSSuHZZBlyIrGP2CUkzjlzCDAACydwbmLkjRqSBSSNHoOJnKbdBB511QwIBB2iRsCAiA/dcfof7oGXnTuUlOc7DviNhzGfzKOTnTeqC8jlnJ6d2bTKUyYBOxDMIhCJIZ/IIRrieDlFrl9EaNBBM+JDKxxFMTNAYVFFqMiOpg+6gg8GwjW6vSegaiWQUlM9Kp5OX9TdoG5TNMnB2yNouQCoZn9bDoMQKpQ4I4DvJSAa2LANzmoI/xb0u2dDySfW6l2UnEJrjx2KW/NsY+MywY/0P+g9TyQ0C0LRLMiXZD6HQNCOV6TFkEAedri7PGexv+Xfusxy/V6CZXWdaAM0LGgkAZDsErAhQkx8sn5Z/CxdwPlDL7i9ASECiCFsCOr0+rUBG8wepeU0ZgrGTgHBsepc9LXCYf4enTFveR3iC+k3PpbYL3OI1RObyglYC5DQm1mafY0lyrxA2owCCnZOmshsmIkLwaugCPjwb2PP7XSBS/UV/X+1wEqavQGQDO3uOBU+Rd/WRF4h7BfK5ABrb5s0yFlbBtUGANOelMo41d2mjOhsLZBT+ZM9JQS4PA1fP4B0DES6EQdB35fpiJLqGq7WkrFDen/4s+13+sncu8BnFhBWGJoxKoKPAT9m1AGP+zesKn3OEOaf/TXKRns/ZsQsQaAwFQAuXsnU1FDJ/S+RTtp1nX2EBNr7TwAczfwRMC5dwwQXZ7atCe7IBYYYKotBONU80XzmvHfDp5G/07AJdNW/4vhdX9ILown90X4H9hutMWeC6N/tM+IR3bdL81rN7768ABT8jfNR7L7XfC5R756AXGGc7+DnDlqb4jdohfEwYoa7rxeeEhfI7Ro6NOqkQYUO6htY01iFQ/whM5ufVVhFbX7XhFU7nDZoINGeA1RtgY4aJrqsxlW0p8GJjNXL2KbBa7fT9b//kv5qoM9nRfMMik9NCflrQRen3ot28ATUkxUwVO1YLmDpG19B9xH7WAikpAaXoKD2G3yPTltdTpECsZhmDAEtvp/B7Yo1qoVKb5GCKbRycMowvO3gKtHtBM9sAWLF5KvWghYILk8BBbWw0CrHFDZyYfse7OGgD4m8tlA5YcpuZwFFOIB60HADuAgICB3ldY+5OGdlsrze6Y2nks7PWD5LiIOjCzyvYIHbtjxclgfAC1fl5c5Y9VWE1wciSsgj5NNpNg9a48zUyYLSYKxppzmvUSRUIsOVnpKOsqCnbxc8q7YXOAT9PsI334Od5KNIYa/PXZqt2CbiXzbAPZA/D3jRNxe82fUtjz+Xs+qp6bRMYbuNQP3McaO9k5vGgrPbLlg2cj0YNlOa4cIPiPbXI87cOAvw/3+N9eQ/1lyayHfimNq0+U784GYtX1XrtwBynfqbTROX9vSwEzRcdArmB6eDF+/L5tMjyWtSO4/2N/TBl61t69xRQ57X5T5uumOXsP0VWNUd0kFEAS5uBezan2cUfbe6ddtecLz8S8I2SSMZWkIldxWSYxriXQiKWx3AQwHjkN4aJBbJMuzRp+qV+FkJrVLCyOIdhl0DqS5yfHKEwn0EoABwc7iESCaLdb6NRrVhxtcL8HO7fv49kIm4OHNvGdtFB4zhVa5IqCRkAfW3jpgFsRycnePr0KX54+sR0cJeXl6wIDIsBJTMuKMA+o+SLFbXrOLkiBSWs2B0F+/1Oa6zZYGZB2eyQwAbHs7Awb84BQWYFOyYjvzloZBExBZ3pt8XzczvgmUOZSticaTVcQKVQWHSs+g4DRoyAk7HlinvqQEoAVDIpbBNtmhrS/CE4ffP6DbOt09MzfPnJ12i3enhw/yFu3b6Lfn+A46NTY2FG4lGkEhEsLBdwcnqEly+f20E0mWK6bJILhTnFruI1pSHaFpFfXV+19PSz0rkB0MyySFP2I57A66+9jmvrGwZIM3077I8Y6E/n9tnWljGKyKJmEUayEygbYEGYdBILC/O4srFm4CiBZYKEtPXDkxMbE+6T7WEfqfAMbt3YtGc9PjzCWfHU+pss5mwmi4XC4qUjwzlCkJdp4saGSCWRX8jb/WiPZASzSJ6lA46cXBPTW60w6SRgBcOi4QSi/rgFIeKhuIFrKyvL6A7a2HrxGLv7L10xv3bd1qFYMI7lxRVj38VDCUSCYTRYpOvo1F5jUOze7bvm6BI8p24tx5HgFfVE600nyUSmLfw99EddY40enp2g3qw7oG7IoB3PAT7MZvJIJNLmFJOVyGutrK06SZShK7KanEkaIMNCiywCSUKdcwYYCExgedEV+WP69PMXz0yLmQz2/MwcsuncZVFW2ii1Srd2XlpKNkHORGYGyytrFoShY8++DFNKgfpn/hF+89HfGmCcSqcxO+eKFpM9yOKZrFJP1voCCyky+2Q0RtOKOp5fBrWj0ZgxpRnMoTPIuUAm9u7uC4wwwOryEhYX5k2GqXRG9rgrYkl2DkHUUCSGteUryM8VDKgnoEmw+tn2FkoXLLRZNLsnKHntyjX0WcgDLuuk2izbHmb6cAxMWkFcmGMxGLsgN4FbjgN1x29s3MKdW/fg94VNR/Vs/8gAykQ8jNGgh1zGyefw2Q8OT1GutbG0toHXH72HwsKaXave7KLd6ppUR7t1gWBgbIzw0tkpUkkHQA/6bQOgKQdCfXbuM1ajYUAm/zQTKxTF1Ru3MJPJGVOV71+9es3s5OzEzTvaNjX25/ILllpP6Yp0JmMyHAQf+MP5XTkvoXpRMoCE909OtSlPTk9xVDxGtdVAk+D0whLuP3xgQcJBu49hrYtuvWlsX6YvB1ioigFI39CY/b1xD91h11jD1Kcd+XxWXJMyRMtrV7C0vGwSSQxicj/fPdjH3v5LNCoXKCzMIhZlQNSHH54+xu7eNojtMnBHUJPOG2U9WISzXCobyEdZIs671x88NHunhqmt11UWHD3DweE+9qhj3axbsdL8HNmwjNXQkQhYMTQMfQgjjEl/jF6thcDYb0Aux5Upv9TZbvd7qLWrSKXDGI4HxubMpOfQbnQd6IYA+r2eBVWI1XCutPpNNLrM0khg5foV0+I24itv2R0aKNuuNqxfxz2y2yYYDRlQSyKajCGSDgNJYHY1i9fffYDrd6/DFwZqlQ7KJxf4+qOv8Nlff4zKwQXSwSRmk1kkYwkrINr3jTAIjxFIh/D6B4/wyz/5OQIzwKTL709QKVbxzEDsL1E6LeHq0rqBA8+3XtrzUXc8loobCL68vox3PngXdx+tm451rzdEJB5E/bCL8lkVGPlRr7TxL/75v8Zo4sPtu/dsTeA+KmkynqujCT9yhRjyhaytP2R1UuZoZ+sFvvjt5+g3+8jE0lZ40T/wmfwOpX/OS2cOBEhFsHprHdmVPDKLacwxmyodt4Knj3/3Hb7/9Hvkg7O4d+Uu5uPz8PeBar1rMkfcK5h9NJOMIjUTxdMXT9HqUxYmZeton0Xr4Eer2bcCwmsray6Alcsa65Ks8s6ogVBihMws95xZwDdCjevJoGP7/uqVNVsruRb85je/wddff23rifthwCaIUJCycw7sZpE0BoZm8jnkV5awvnkdd157YMV9Od/i4SBOdo/x5Scf49O/+y12n2yhVSwB/TEiwYjJcITImA9FTM5iLp/HTz94z9Zlgt5cUw/3D21Pr5RqU2kER2bi5wlUR6c6kmT3Gtmk51KcCXhenJdQOj2zLBpmYDG20h2yKJIr/EcZNu5rzDbReZvnKT5np8m6HS102izOFkF+bsFA7vnCooEszPQ6PD6wOUlWH9nNBNW4HzFwnYy/8jnsnGlFDEOWFWGAQiDgion7QggFyBZ0Wp7MkBIAxvMYzzxso4EHcSfhF/AHbX4ThknHkyjMzyMZY12hFl5sPZ+e78cuY8fPwodRrK1dt2wrVgTlvGaGgS/qQ3I2hmBygotWEcelXdS7ZWNJM9Om129gPHD1bBio4zkkmYxZ1hDtgtr6XOv57AQkmf1iWZCRoDGUDYS09518pflDPUc8EqAhopkXAxC4JOBefoD5jJTMo6zGlElLsN8AMZ+TvGQmjtdfjlI2YQoi8brcQwTwWYBgqn8sAIl7u4BZL3FNPg/PKAJrvO0SqMLfAsGMDDL12XVNgvb8EYjp/az8HNqBF/TVd2kPoXBkKlHhMnkFOnkBNt4zPH1uSn78AUhHqsmUJSufjtcRiCXsRX2oftGYsH6JgUEeANnhNA5AFpmLexN/BERzfeJ4Bhxh8pK1PV1cLKAnMJdnfeEFVpdlKsvB+1LfX6Ak+0k+qF7jGijgU8Ct3XdKuiEJwuv3a4xpf+ZvTUF4sXu9IKiBgJzw0/brngIoNQYir4lIyeAR/VwjITZdNiCfkX4Tfxyhyj2X5oUX6/HiCBZEuAyWOFkMgaDCpPRb+I8wIOEoLljigOBXwL0LFFidHk/hOwYOeH9bs5g1Gva7bI+Q8//Ybj6vMBSNJ6YgvZ5HIP5oNGXAe4Im3nbwmpqfAl+FiZlteTS45X8KJ9Qc5efUXmFL/OyPQWAvtuEFO2VT/C28TXNEwRutHfyb95UN6P/C1vg5rWOGb039Zr4vNrvsVOui97lka8ILZY+2I09VF/SsaqvIlpp7mpO8N8lN3sAav6tCSXtWAAAgAElEQVT+sgBH0EkAedcz7/W9bROGavuUZ04buM0CSJ7XdD3LnvL8yHbZb8JMbd2gWs/UtjVHbd0hA1rALz8o5rOATXaqAyhfaYUoCsObMEXHKppPAUEZO98TM1qgtTqbrwtA5XuKUmhjYUO5yXNTVFox2yZRed6Pr0tPT4A2H0gdoHvSMGRUYsR6JxmLEPL7ir5oA9HE0XveTpYh8DsqnCdQ2g5AprkWuNSKVX/xPb6uBUDyHtrQZTh8DhmvFlhVBVbkhO9rIrANLjX2VbSQB2oeiKxg01Q6hFF+AVfuYBW/ZLSyjQLJvVEa3kfF+cTQNr3VqUA7ISxFKNkH1DfljwTXk9OCk3xPMg+8Pg+NWlC94+6diJoQfBaOg4IK2kTZXlZn1kLlgHqXzvPjZ3kVSHH6vQKtSYkyW405HW/2KftMEhHcTCy9fRp5l06ysgV40BS7V2PLZ9chk2PJa/JvzSW2X4xxAct8PgHQAmw5F/nsCk5oYeN3eQ2Og4IQ2jwV8eb3VNSQ84jv8x7ehdvZpWMzKvikhVmBGj6TbIjPrmejbbGvJdzvnYuyXzFmeU2x9fmadyy1ENMp0Nzl8xuru83iiUnMZpcw6kWN+ZyObSAaWkCvGYYfKQTBiuY+DHpukQ0FnPB/NpU0FnT5/AyZmSiSsSBOT/ax9eRb5LIzyM+msbe3jVQ2YTpuT3/4HmdnJ6bnSKDy6sa62eir4AxcFev+wBizzQaroMexsXrdgCv2MTVhn249Q6vXnFa3j2M07GF9fc3ACHvujst0aDc7Jl3BAxj7y+QYyMyaAsVDK94xMptothqm85ybzZhGNg9xdOLOzs4RBHXMYtjYWLcifxxTS8GvlQ1QUYVrXpc/6+tXrR0sdsX7DUYuck3HljZKe6LdMKiiCC3Hjhq1tKk7N28ZO5h2US5V8d3vHqPR6GBleQ2rq2vm3PH5CDafnZ9ZkarVtSWMRj3sUJ5hNMDcXM7WKt6X65Gx5yfUiO2bJuEq2d7ZFJotFmZzsgwsxHj39h18+PNfWjomn4eSFZQzYFo0n+Xw6Ai7+3sGaDOlmmxFpt2TMZ6cSWBhcR7rV6/YQZHANAGJ4kUJ5+clA+T+f7reK8a2LcsSGsd7f8L7iBtx/X0uX/qsqi5K9A+opRat/uSDL5AwQvzRAiHEHwiBBB8gTH+CStAUqFB+FFS1OqvSvZf5zH3vuvA+jvf+HDTmOiPuzicR0lXcOGbvtdZea641xxxzzOFwanIuZBRTZoFMRo7HzfXlvEBlACuLSzY2fGaUG+D7fO60EwYEpdJYWlm0ImmUiChXKsZ4ZP+M6RALWwru2vqKAbC+UQDj/hS+qd/0kBnMSCZT86yFGW4rV3hz+C1uri5NLztEbeHCgoER+WwBYV/EwDcWjzo7OUevTW3mGD755FM8e/zEnsfpxSlev31j4GNuIYdQNGyFmnL5FGr1G/hDQLlaxsXtpc3t7qBvc/P6+maeRp4wjWQGdzgXuI9kKb1AlryPFdNjxkZmUJHPr9ZsGGOLoD7PDZzb25tbFiQhoPDu7Wt8883XSMdS2FhcRyaRtj2TtiEQCuGuXLL21lpNAyozxTzWN7YMgCYTw9ZavWVzPFvIoFS5Mye61iBbMG2AhwEvR0emT765vmVFLOlrsJAi084oAUKpDTrcLF7HtGk7d7S6Vhfi5ubKUqvJyMpmMxaYYhuZacG15w5pfmM7Lyws4vHBYywtrqHfdZI9N3c3uLi+cIDQkE66K+r6YHffgD3qwHKe1polY/9Tk9gc1rnzaAHaCYOBXTRbHZvfmUze2OhPDp6ZduR0OMExZR/GU9NunoyGJh3B+X1+donXb49BHGtjaw/PPvgeikurYMCd8isuAEY2aBnDEbVS62jUK8b0JjtuzEDojGvLaSZTuoTZEmwfQVKOVTgSx/7jZ3j08IkVN2NQZ2t9w8aThbdYfK90U0Kr20OEGsbFBfu3sr5hRcNYiolruVmt4fqc2Sk1REM+KxLpmxGGm1nAjeuaxTEJ/u7t7ePDjz/C6noRtVIHjesKWpWG6elSk5waoRwHq20T8llQqzcZosqgQ6Nh0kera0zv38X+owOMeLAOkE1JNlvbsgPevXuD08O3CEd8WFtdNBvW7rZNEonAX2fYt/m4sr6G1FymjIEerj8GPBLRGD75+GOMKINVK9szDIZ88PlHuLm5xNEZAyNd08hPxcNYWVkyvfXhGPZ9yjrtbuxhpbhimvfBGW0tWawVVzNkOkFn0Le5lU5FzbYxWNTpDdHruvXGNH6ecxiQKhSoietDnRIt1ZJpvZNNTOAtGiEN2W/gf71WszW5vbZl2u8bq9tIJjPoDoa4LN+g3LlDMBPAww/38MlPP0Bq3QEG5ZsBWqUmvvr1F/jml1+hV27B15ohOPVh0h9agedpELhplDFL+bH34gD/0r/y97H7cBuMg1Kbt1Gu4+vPvsKXv/4Cd+e3WFtatSKdZCwzgDeYDBBLx6ywWrqQwsHTR3j2yRMrvDbEEL6RD61aB73mAMdvTnB8dIHfff4VwqEYnn/wwsA67pvMDrq+vrIg5JMPDvDiB/tYXC0gtxgz2QT+69+O8PO/+Ev8/C9+Dn/fh6XckmnzMouCjCLaDa7VrYNt/PRf/WPsvNhHYikK8OjLfxOgfw68/Ltv8cVf/Qb+xgzrmRXLWBlwj5lOcVW+teeQTBIgnaHVb2JpdcEA6MlsZtlULFA77k5NOoJBBWa3cO+gRBNJYyP0MfC3MPT1zJanMgn0Rh2MJn2kc9Q3XzH5Hp7ZfvnLX+LnP/+5SYw4CTUSVsKmPcxsBQLQ1C5OFgoori7jwZNHePq9j1BYXMLC8pIFtxnoGtO+XVzjN7/4BX73t79C6/YOrUoNgx5BRO5jBFgjdjbM5LJY5F6YZBB8ioppWtcc0YaB8xCL6LVsb+SZxM7u8+xYEVfEhDVfkoGtmxtbA5Qe4Lk0HE+4fbjrbBhTfUmK4hmGc5+BO57RmcHWo/Z9f2Ta+Hu7D0yipbi46ogaDQaQXOC+UrlDq81iwe68bA77HKgiYMxnT8mRXLFgfizrTFBKKB1Pm5wWZTrIOOQZiZlu3It4zjMiCBm4ESfRx32GhYQZADAWaCBoEkwsxEqAmBktlO2gXR32hlhd30AskTWW9frGDhZXlm1PiaViCCYimPonGPoHaE+bKDUucds4x/ktA7kN+AMjwMdsupHtgQx0ckwXWW8j4lLFu722ZQ8xoEYw3wJjVDAiYD5nhBOA9vqKFqmesxcFXAhQEyAqP07Ag8785kcH5kSqLufk1Bh9PAeouN1oXl9IvqLvXtLRsdO5Rwrg0lldGITzQ/5QmkAgigBjgTdeYNYLeKtPBsLM2Yv8Lu/tgOT3RbzYDmERArQEPIoFKhxB4GQuX7D1qQL1AqANnJkz++0a82uTAa72WV9mrl1qE+9rftC8LpD3Pc1l+dgGgAfdHHeBF0dyc4CVy5jUeJGcId/RQMCxk+zgPBHQrLa777yXCxWhzvmrLiNA/aWEjcBOzkf+6Pm5IIarb8S2yj+0YvXMrEsm7zOUBRbzdbGPRQYU8CX/WTiUkbUiDovSmHhBTAGlXL/yX9km2hb+tuvZGc3pPAunEAjo9WcVjLA5O2cxC6QTCO0NTAgD8IKh+p7mnnAUN97vdZSFHfE3z+YCjQ00nLjnqNcGY9d21jxgn3hNSWwKRzGMbg746ntawyzA6Q2aCJjUetL8884Ntc/W3uy9/rXmmuYT/+Z9vIEj71wT2K41xd9aB3qeCs7omQjn43e92J4XL1QghOPNsdG815ri38KiFKTheyLccfxE4tV4qS96duqr11apjby+NzDBz4rox7Vg9nEuTUIpGyOuzeubsX/CgHgdEmVkw4Rtsq/CefQe26VAjtdOCPDnevfOG9knBvi8r7M/wtoUpLBrU0RyvjY1j21c//P/8N+cccD5Tw9XG4cxjeb6OBpIbui8gdIhqEtKkEQAlsA1dkxSCxo8dVyfVZRIgyHEX+CmtJus4N0c7OJ3eF0+bAG53ogJ7yGtnD+Y6IyyR50GqABZfpYOGa+n73knvwbQwIa5RIeMmVvcTuaA/eNnBdrTQAkI5WvajLRAtIHzECLwUhNHC4b3sf/PGdA6CNjBZW4oFNng9Qj6aJErJYxjJAY5nykddwIl3PDYJrFoZfT5W+PjjJtLI1M0SExaBRD4HqPjbCtZTJxolloeCtkhkc+BIB4Nc3yumyTGLu/vAHOXtqM5oPnDa+sgozaooqgY8nwuTLGX4WYf+RmLDHnSOfh/fkdBAkVQeU8uIP7QGbTnOT8M8GDHsWMfyOSSNhalCNhu9ok/TH1h+zTm3uiu9zDBZ8Z2sd80IIrI6sDAtvGaeqZsM9uj18RK5vvvCxk5WRYFLhT0UFsImGhzVXRfBkIbCB1hrXEdxnhPXov3JEgn0FgHB61Bpe6o/3pmAtV5TzGx+Z4Y7gY0zfXe1X8yuGxe+ZwOfL1Rw4TAij+MeDSHUS8M3yyLZGgDhewepoMEZqMoIsEEmvUOGvWWPUtKTJABzTRNppX3203TRy3mkqjX7vDu1UuEglOsriyYo8EiVSwC9fLLL43Z5PcxTQ/Y3tq0FGttCkz3c9IZY0tpLZeq5sDtbj6wNGWCpfFk3Ji+d5U7A+LGsxGWF4t49OiRe47DEUZ9Nw4sMmjBq7E7qFEH18DOq9v7Az7H48MPPzSmDh0DrhWybkhGoGPy1RdfonxdQ4wOyfqaAax0XulEMQ2Y0hnGZpmDWrTTT548s/vTiSYI1e+5VDEB0CrESJCZbWa6KoGPu5tbAxBfPH3mgiJkRncGCM1iaNTcAToRT95rR5NN/vLVV+h2m9g72DGdYKbhUn+S7E46nfUqNQXJLh9YWj/BIhbMYgFASqMEwmSQDw38JSj7p3/y9/CjH/0E7WbLwHcWiaJ2aSTodAo5XwlAs3AgkQRqQROAtiKp4QBy+QyWV5dsXTPowHnGZ1Wt1tGsMpvFh0Q8jdFgChZY2Fhft72tdHONd4evLBvgYP/BfaFZji1t1PnlmTEnCU6xCFMyk0RxZclYh4dHR7i6vTatburJUq7go48+wt7+A0QDEcz6U9yc36Ld7GLQoW1Im+wS1wuLUU1nQ5xfsUBbxViTdNDWV9cMjC9kC+b4E3RuNVq4vrzB3WUJrXoTS8VVPHjwwJi9nDdvT46s0CO1YBPZFAosVljMsAwSQpGAMTlqrRoalBJq1A1kPjo6wcXFtY3vixcfIpXMGMOez4OgezQcw0JmwX6zr35WPec6p0yDmXQf+r2xBULX1zeRSTEVu24azHSqVxeXUUjmrVgagX3Tqh+PLNBDFvTR+Sni6QyyxYLJZFDKgQdtzjX2kXvZwvIi/EFmW8QNYLOgS5Sae0GzCQRWqLe9vLB0H4Ena6NaKeHi/BSjfs/mA1njbDcrO3M98v60TQyWsCAdbRZTs2n/uR4cI9hJE3HPYRHSxYVlk4IgGMkxbHbrxirjIZ3zj+uGbO9wMIqlwpKTPWnVMZlNTNqD7GKy95SBQOeGjH4CsAzCMLhGmQ+C0CMWQG110W90jaVMh31K4JV65rGkyeJcXN5g6g/h4aOnePz8QySSacz8Acuu4NwnK7fXr1vxwhbB2X4bQf8UAf/MgncBAlIp2mof+t2BgSgBsnSpY0GsLZHBwZNnWFxcxuef/R7Hh0fY39vD1uaOgSn0/xkkOjw+Ra8/RL5YRGF1GTsP9rG5u4dYDJaJUrkZ4d2rb1G9uwUBDeptU9M/lXbs6UqzbszBSDKObCaP7b09rKwtod8aonxxjeuzC3SbLeRSaWSTrNvAYOHQAkIsdDoN+tAa9FGuN9DsDlBcXsbK6iY2Nrct2EKneGQp3wN7diyKeH5yCL9/ir3dLWSyMWM631VK1hY+27WtTTx7/sJka8geYmr+xemFyQsQNKVePQMdZIhFGZyJsbDkDI12BUdHbyyYxKJpbK85rrEEojzXpnKO6b73ENsbe0hSJ30yNft7fnqK4+Mja7PVF2g18GBv22U6VFhQbGAFJgn2k23P6xKE22Q2TjiMi8szvHnz2uRImCFCSZ5Q2LHEqDnbbjZt/3z+6AVePPsQW5t7mE79psVeaddx27pGpVdGbiODT3/2EZIPnLxIvwLUb7p4+9VrHP7uDbp3TQxrfVSvSgAzPAhexcOmWU1l2vzGIj780ffw4fc+RCZXMDC1U+/jt3/3Gd5+8xaD5gDFTB7ZdM4cKIL4lGqiJA1Z3+PZEDsHu3jxyQvkVrNm0+rlGm4v7jBoD3F+co13r48QCETw4vkH2NnbtSBDvV03WaOj47dYWCrij/7sh3jygz3EWNqA9op+GeO0Y+DwyxP80//un+L25BapUByJSBKZeNrGihI+rF/w/NNn+ON/8KfY/WgbIPmNwHPHqYGEJ0DzeIpf/+UvcPnyBCl/ArFAHER6ptQdbjUwmY0sKEF5hIXVRbz48BlW1lcsq+Lw8Bif//Z3+PaL1/CNfXNG+tjYsTubW7aHIjxGx99Ec1BFvpBBfiGLu+otyvU7FBcLWFlfNS1pZhyQPPCrX/0Kf/t3/8JsCbMFaLcJbBJ07wyGCERCyC0vY3lzHU8//hgf/uBT+KNhu0YqFTf2d6dSRfn8Cl9//nt8+/kXGJKUUK1bEUjuQ91217Sgw0FHnuAapMTWzA8XlJwzmiPM+knETe6JARWeFc0f8LkMPvoL5rD23Lmd+yzrWPDsy/ML93sGYXcPHmI0HuDm8gqH795YYJ01NPiPwShq1fKcxmLJ4ykZvH6srK3jydNnyOYpV1UwHWeCz9xfKTV0eXmGeqNqJAIGXcky43XMzxg58IYyV9S+5xmbcmhnJ6fGEiYATfvLILbzlwIGUvXmIJb1NRJGNE6bQra2K7jN+xCMIeDKQtrxSNhqFlhWxsmJjW1hYRHLS5vGmuV5eXWdZ9RFLK2tIL9YxNgP1Hp1lLt3KDevUOlc4Oz6FfrTBgJBspo53xxDjudPzuUU5TiSTuqSE6HdYT2JDsZDBuT7YJErntVJwDE/kPx8Ap4MgVoauWOQGkjl0VIVKOwFLUVMEThlYEzQaUJT2kP+pflKEQc8CoxhgFX3MEB2DpjwPOz18wWM8HvO73OSIfK9vb6mjbun4B//L6BZoMo9ADP3/+0L8+8YYDMHpfWa2M7y370Ajxd8Ut+jsfg9Q17Aje4pYFZ9MgLDXLrUxpL625bJ4FjCwjXkxwtMFq7iBZbkH3MdaWzkKwqM84KxXgxE4Lnup379IQAtn97pyvMzPCcJrDXNdZOOcAEdXl/3F0DMdhNAZd/4PWES9BcctuDkwcS0FBFNDGMRuHRd4VacZ3Y6ZbbUvH6ZwGbNVwUoBH4KgKZPRvvE7+p5qf38jpPFcP4t26ExEVFMAK18dmFM6oPGWfNG80rzyfu38CaBlQog8LtaawwGCkhWv7WuBKL+wfcDyiZ5z8bXGNj6oCCkkS8cQz4SmWdGzNeFNzgiu6D1LpsgLNGwtrmEg9c2CM/xBhW8c1dgqeadPicCpvf7XgBaY6vnJRCX7fz/A5m1hszm2Hx0OKn6KTCVr2lt6hnzugqGfBc4995TmI/mKb+vNa128TO8Fp+ViKu8BvsiPIv399odWzMjZ78twDkPMHmxRuJ3WnsC722cxo5Rr77K7mkMWcRS80bzTe8J3+R3OV52f/MHHEFY88n69l/8k3/LvAkVbpCshMBHXtwBEa5zVtF8DrjZoup1zbDwRtLQtYjvvBooB8ub/qAFJFCQ17INLuI0ZjQYAgvp4CmSxdf4N+8rkIzfMS2huXQFOy3dH4FzipR4J64Ga+ZzwLSM6T3gZKCkkyfwGicOnooKCkgUqCgQWxORbZOes2QweC1FAvib9xZQKAkTSweczeywxUg4r0PniG0UiM5+arx4P0U9+JuOuT7Lz/N6ZAsIBOR1aVA1Kb3guRfklYHShsB7inUtxgIPNBynbqttz4EHGUmy8H50wixKP49uCiznmPF7PMBoM5Sh0gaosZKBYXt5LfZJusTUIOIz0iLmXFFahF7j93W40aLVM2CREnfAdaAynXkVbfTqaKs4BNkD/OE92F5GaNl+ghJiVvM9L6uehott1NwhwCAQn4Cf2qTX2B4ZG0XdZMB4DT5frilLj5vL5uiwwL4KoNZGqLWiIIp0njj+ZD8oMqxNURIbArQVzVMROjJW+cM+KhWJ1+CP5pJ0ixQVtkIsvZ45+Iois82yNwQ62VeCmLyGHI0R04BHQcxGcSTjawhNi1gs7iMdW0MsmAMGAVye3RhjiIeVbCaHLOdgjMXx6ug2G0gnKAURRr16h/LtBXrdJpaXimDx54lvbFqjZydH5pxPJwPTkSULb5kgIp2gMVlpTnOOG2+z0zYmDZ0QMtUMsLq9RTwdt+Jj1GcsVe8MrGPq6sHBA2MGMR2TAA43XUq9mZ3suAg0mX18dmTRqWAmn8/PfvYz7O/vGeBnep0zpsA75vDJ0SnqpRZmw7HNXYK2plVMVk6nZSA1Awx03BcLiwZ8/vCHP7aU3K+//trGmAxVaqIqiEgpC75+cHAwZ0E7ZjqlKDg/yao1AJdztEv94YQB0K++fW3PlUxSAg7BUAAvX36F88sTFBdyWNukREgGvWHPJCvIRqPGYa/pin0SoK216rgq3SAad7qjXH/sC8FQjttPfvITbO/sWUDo5ubOCvCFpkFjElMug/ObFe0vLs6ssFAyw0AKQdGBMY8I0LPAoVt/LnhIsP7m+g5np5fANICN9V3TZb65vsVCoYDFxQWreE/t1udPH2N/n6gLq7PPDFTkzzevXpnURo+p+PWaBSNi6bgBoQQyWZSKBYQi8TCWFlfw45/92Aqg1cpVtEstA6Ap8kO983xuweouUP+bzMZUOm7PHjNmZzibTTbuPgE8and2B6ZrOewPUbmrGAhTvqtiPJjYs2AggbrYh8fvcFcrobBUxMrWikmcLC2R5c7CQzNjLbf7bWO5krnNQlynp+d49+adzf0Pn39o48a5z6Jxp+dnBhakE2SauRoQBBpCUWcPRxaYmxoDketEuvQEoG/vrg1Q293aRjqcsjlA3UvaE9omBkN6oyG+/PprhKiHms0Zm90fVMEYVzmctoOMMaJ8ZPuRhf3NN9+g0+s65kw4imKuYKCtAtbuUNjH2emJyYD0Oi1srq9hc3vH7CoZImQm004RRCd4zUAUMxgI9DHwQgY0NZbJ8pf8EYtcERxlxo/ORwSfo4mo06X1Ufszb/OYa5W615zHXA8WXGeh4gmwvraGnZ0du9ZoMjbQhvIWL7/+1s4+xeICHu4foF5t4PLsEv5JwDRHCVwTqCQAw59YLG7s9VkghBcffozHz5+D6baco7wO536pfI3JlJkDp+i268Y69hFFmw4xGQ8RDZNV45w0AutsC0HwsVW0DiCZzmJpbcNkUr784gu7N9nmKtZG3e9Wq4uXL1+i3ui4QMLiEtY2N7G2te1SFicBdFtN04BuVkuYDIaoUmd81LeMjqXVFQN4yPhlunwyk8XW9o6NWfmugtLlJZqlijHTQ5TXoE5qLGTSF0z7nwWB/mxiBRC74ymCkTjWtnaQyhSQTLFYqJNYskM0JjYHWDj1/OzExmLvwaZlxFAnmBI/BKBZuOzBowM8efYCU+qi16qYDibGEn/1zbe2djkvmU5OaZRcLm3MQwKNg3HHtPDJjifDks/NAu2UgSksY2FxxYJYu9v72N/bx0K2aEG4dqtlewsZrNSqfv32laWnU9qG8/LmjuzNEQKRCD74+BP85Mc/swwdamyEgi619+byAn/3y1/YvMsWKOXAopAj08WmrMF0PEM+U8TB3iPsbx8gncpZwILBz/ZkgN60g7PqGXro4MknT/Dw+bZti8xCr9+2cPnuFMffHCM09GE1s4RevYvbswtXmBxjK6B316wgko5iYX0Zjz54ZsX1WMC33+nhd7/5HK1qB+srG9ha3TQgj/svi1/SLtSbFbw9emPgO4MTxbUFJAsplColDHoDRAMxVO6qc3s4xtMnH+CnP/0jrG0soT+Zojdoo9lr4u3RtyZd8OTjh9h5sY7cRtCkQHxkzbeBdmWEy6NL/E//zf+I65NrpMJJrBRXbc+mxEulVrPCjDsPd/D9P/0+VvfWEU4lDGi8ur1Fs9pGMpjEpDrE4eevUTm+RnRCjeAV+Bko8vsw8s1QaZRRrd1YMcGPPv0Iewe7KK7mWTbCbO/XX77E4bfH8E/88A19lvFAYJUMewYi04U4JqkRSs0bC3QVl2kn/Xh7+oaS8djb3zWpJGorEyigHfnn//yv8fr1a2NOml66L2IBqVani0AkjPwcgH788Qd4/umnyC0tOJ3QaMSKBlavbnD6+h1ef/USV4cnaJbLGPdGCCGIQaePeoVnij5ClF6idN90ZMxqmmlG9kdzJmmARZKjEQMgWXhQRebINKYNJYGAZ0q2UZmDtFtyYjnnf/jjH2FpZc3OZdfnZ/j8t5/h8vwUEdp+v9/kNjineT4bjqbWjmgsZQEJrt1giHJ7izYub968sgwIjmutVjYyAlmcDJq+9yO4DRMsD5t9ZnFGytNwr7g8v6BqhdnJYr5gNQIIIIcjMZfJQb3qXtfJjWGGkDG+SSaiHnUGYWaEWlC+YkzuZDw2lz+amT/CDLRAMGJBoXA0bgHIpdU1ZFlQmkWZM1nMQgEM/SN0pi0DoO9aZ6h3LjALdRGOcE/uWmCO52tM3NmFUkvsM3WzeW4jAM8zI7NIej1nF9kxSn+ZLzwnDBGAdv6PAxoFfAg8kd8sYNQLRHvBDD4TAw6n78EJ/p2wM6DLZjW/ZOrS8O1sQV3XOUjD+fNdUFnYhSO+uRR1/Tif1AU8RAjiPbzgmBfAE4ag9qsNvJ4BMHPwl/8XsOYFmgXKyz9TW218jM3MmJT7roAxm6/S2J6Ts4Sb8Ozea7AAACAASURBVIzEMyB/JmQpg5JTDqzneqFP4QWG1FeBcgKVNI7CJ+x6HuBSYL98TOExfJ0/6qv+1msC/gUY0r/neYd/s92047wn+8prOizFZa/q/sJp2A/uYSI+8X2vHKf59DMnWWrBgPkzUd9sHs3ZovK/JcGkOcE5IODSC6QLYNT4cVwFnn8XuPQyk9lH4WHCTZTxS/vF1wQIC+cQbia2reao2qB5oeCGwEiOmdiv3wUYNV+YgSGMgJ9lH3k/ftcyYOfgv+ZFKBK2czg3drXV+1y4Xt3fDqBmZpUXX1Ob9fwFxjqMxekVC2cwkNX3vtie2vxdvM0LjPL6es4CRxWo+W7wR21QmwTECoDVmtR9tYbVX16fz1z4k/rJ14XLCEz1gsgiTmp+a256ryM7wM8IUxMRUFgPvydshm0ViZDt5WeFrWotady0Vu3cNXL1/HRts7Xz4InNBxI0viNn4gWgvc9E13VzxrHTNbbCfmxPGTmbez+nGDib11IT1qdn4/uv/qN/1zSgBQqR/ceJqQ8KJNXkkeGRsdMk5kLmYueFlbLP92TgpGMiersY1AKgveCwN6LBzvA6/JGWkP4WGMv3BKrxM96Jw35oQihaIBaxDRQP3x7dF16HBsVSvuYaxIpS8W/TymqTjegkRlSEjW1m3zg+SmHg3zLgir5pI5Rx4uc1QfTwvJs4o/4OjHRC4+yLOYSetBsZPX6fDpQcKm0iAsLZHm2I/L70r/h9XU+sbI6h6bN2nGaTFr42R35eQKuuyWeojUyRWX5PkSMtcJt8U7eRcfyk/auFzetI75nzTNFBfp7jKYCeIBsPu7yerm1GjQcsT/qGNl9eR0afn3ebn4us84DO11RAkExoLWy+Tx0470bCOcj+U/NRQC3bLGBdG58ACo0v28U+sR9kVBKQEetU2twC6RWx0hwhAMzrCyB3hTlj93IhvIfGhgClDIE2WW20JgFBWRGrzusCLRxDyWnoQCbDz/5zXN3nHTjOa+v5ad56DaHpBs9lYSTX4d30vMEdB16zYF7I0hKN3cOC9s02atUGAv44xv0wUok1K0IYCS0gn9xEIpTDtAN88dmXxoi1wnmRuJGZkvEE8lkW/ulaYcIAmH7ZQfXuGl1qL6aSiCXC6I66VoQvGPCZg1+rVhAKu8JNlHHwB8nIpj2cgpsznSUWCCJgUMgvYKmwaGA02WUsSNPvt01y4ermikknNvfJHCbTyNZCIGRzbMq040bD5g7HYnd7z+wbtVNvr68NmObzfPzkIfb293F5dY5Wu22g52jmMlDMnrUcm4X3yGbT5izwObMv1DWs1Wvw+8iuT+DFixf40U9+bAAaK9IzbZuMTxfVTxrIR9Y0GVKUmSD4RgfMChGeX9kcWVteMSmERRYRHM7QqvfQbHZN6oDzgxIEnIOrayt4/folbsvXxoJmevHu7raxzVl5nU4b02n7rR4e7O7BxwKK7QauSrdodvjM/VYgjI4p2xSPJ6wQEiVDSpWyzRcm9iRDcaQTKWsvnVK2leAg030JMtOJJLOabWLqMplvThvOAfX8fOm2hLvbKlKJLJaXNizduUmW9fWNMcvbzboB+gf7e9je3jIWEYEAglcsHvbVN185/XE6C6GAyW4QqCW4U2nUDcAhwL+8tmJyDU+ePcH6+oY5lVfHV2hWmsYEXyysYHd713QhWXSJDisDRNSCpq7tZDo0B3hjfRUbayv3wCDZ2teX16b/6oCwngHQlOYgKEItUM6bL7/9Au1BFz/9ez/DxtYqgpGAOb6U8SrXKqaFXms0nO52b2B9ev3NKyuktLu1Z2AGnWkC0Ecnh87GkkUSdhJWdKgMVAywqO7EZDxY5I/sfgVZ6eSWKyVcX5xja2MbC8k8qrcV0y6WM0Pm+izgx9HpmbE0g3QSImEUF5bs+nRKuK4uzi5Nt5avcXyLS0ULVlBGxA7pI0pIJPHJ975vn9eewvRqMtZOjt8Z8MoiigSYyconc5pgPBnEXGNkqjMLgbaa9phrjuuWrLTPfvtr0/cleOdSxSeW0snUaH6WoNCQKaoBSnUkECSzKxSxdFqmvrKtLJZJgIjPlWAJszco/8LgwWDo5tdgNMHJyZnN67XlNexsbRuDtlnrYNgZGxN+b2sHAd/MWMi0valUxqE+/iAWlpbx5OlzS6XnXsO5TDtxe3uFwbiNXrdlQLwPY9RrZcwmZKM5CQ6eO7he6ChQisG0lk3+KYlUOot0fsEYeWW7LiU6jCtoWvbUUa9XW/b69U3JgLeF1VWsbm6hsLTsdD/HPvR4pmJBMt8M/XYHV6enBvAxeEeAh6x8Ar+pbA6Ly6sG6jAQyMN1nXr3rQ6G3Q6a1QppllaQkeuFgOKUtMJIBLVmC+FUGgtLG0hkci71Phw1QIY2gucmsZwqlJsol9DrNLCzvYmdnU3HfC1TVuXG5EA++vT7BoRzndMWpaJx02Enk7x8VzIGedSYfCzwNMZozDT8Fqa+oTEs3xy9sbVNQMzqKcxgTPJwJIF2u2OSRgcPHmJ5YRGpZNLAsWG/i6OjI5yfn+Hs8swKVzpJoEV0uj2UanXsP36Cn/7RH9t8prYs95wxHYbh2DTvP//try0wyf2Atrg7cPu0fxZkrh3ymQJePPsIB9sHtiewb6V6Gd1hD764D6elc7y7OkQ8l8Dqlgv6MLOn3xrYs1xMFrFaWLHAErP+J72BMVcpC/Xu6DVeHb5Bb9xHupCxTJFgNGbZF5QiCPjDePjwMQ4ePEYmnTVGMc8n1NllwbpK9dZksg7fvbYgAYJTDKYjsxF0cNLJNMIBBnP68M8i+LM/+5fx9MkL+CMBkPzKfXMw6+O2eo16q4x4PordD9aRykctsELwsFNvoVNlMcZD/NVf/hUw8KGYWUAmnrG5TbYsz19sF7Wodx5uYWG1aFIQ9UYLX331NarlBhZSBQwbA/TKHYRnQSSDCUQoTRGPGegaTyRwxSKzV0cmnfHpDz/F5s461rfWrKDqyeEJjt4do1VuI5coIOaPGat2OmQQiJrvUdR7NQxjPTQHTlolGAsikYmh1qlhNBvbXre4tuKKZQaAUvkOX3z+melBl0u3ZrfTkbTpF9PWsDAig30L6ytYf7CL7//0p1jf3bZzAYHgVq1q4PP520NcHJ7g+vQcw+7A5G8YSGIhPe7nw/7IaXtS8mjURzKTdnVbggELqlk232CGWdBpP29sb1ldB9px2tErSmkdHpnsRW5e8ItnC8veZOG7ebFqBurIQqYNvTw9MZvOzIkk9wcWn2OAZeAyzii1QyZ/JJrEwaOH2H1w4LT1pwHcMNh6fGhnJtpF2r5el+vagWZ/mHXKDJGQsZ3JvuX5kHtfu0ld6KnNIYJi+QwLEZJYFTOgnfsGwWcGSzmenEBkQDPoaPUtmO00HuGSmVS1iklbUvfXfAAwQEPJnQ4O9h+bXM/52ZkF/pLM+iguIJHKYRryYxbyIVGIYhYa4OzuDSqdUwSjA4wnLcwCLruEBRWZhcN+UXZpNO5ZBqjJJ1rdE1eUnQHvqYG3JJ45EJcZzwIxnE/oikt5QQwBQwLv5Hd4QUYBME4ihQDseykL8+f8DmRhG50/N5f+mBcyE8gon5ifkZ8u0NvpQQ/vATj5LPLBnS8zus8o9vaDZ2IBXSLQyQcWsGKgNdPc51nJXrBN/fMCfLov+2ugVICylD2roarXvOAbPy8w0gumyU9mkXSXMeBkJHheEeNSIKd8fLWH1/SChAzUiGBo0gHMiJj/cGxFNBNrlmdffd+B8066U2PD/cL7bO7bOpcM8IKpqgPF7/N1r5+p9jODWgAdryXSEz9rNZr67vkJlBdOJbCYz1GENGXGfxcEYz9cBoCrWyIAn9cUlqO5K2BN+IKwB+EpHAdJT2req01iQWv8BCTz/vT9hOto/MVwFmDL64m1L0Cc9+WPcCGBhAJX9QwFupKYISCV/VNNgPfPz81F2igjPg7fr0sBo1rftg6C7+VoNLfuJ9Ac62D7eS/LYpkD3vfP1/de41tZ3uon76Nn5bUlwpsUjBGmw88rkKTnJWxCmJDUDnR/keuEG2n9ad15A0jqv9nBub3xrlHNCb4nVQlJtto5bK5lrbUuLFWMYV3TC0B7x4SvK4igoAvHRf9kr4TD8fqs2aPrea/vtcWyZ952adxZxNVrO2TjvmsLvYC6xsQChfMAmrS+vXPD2vXf/qf/wUwdIHBMYyYAmg3iodw5fc7IGTo+lzTQ4CjqJtYnnUE9YIFZ/AwXMyciX5PBUYPYGEWgtEA0ecTu9Q6QQGqld0h3RYteD1sGwhuF4PW0QFnRnAtDURTdU0ZRwDj7bw90Lrmhxcb76/+aUHq4/K2x4/+92jrqq3fyaPEInLY2T130XFVkBTarf5oIAo4F8rnN17F7+JrAYoHb2lB4bfWf/RCTXdFhXUeTSd/TuHo3B0VZLBo035i0WPXcNa48YOjAwHsIJNZ8kbY2Py/jwf+zrSpEyUOLRXkm76PjvJ+upeCJIoAyLjLarricmwsEoPmb9yKYFQmFXPG1ZtPGnwdEAqm8Fl8jeMDXmVJtoMv8ACCpDx1KOBa8Dz8r0FXsZheocZrA2kDYf17D2H084Mw3Xb6v1B+NIcEEsgzFWmffeQ9pQ1vV8zlrhM9TwRlthG7OOxa+xljRMaU8CQTXOvBuPpov3sCDgh6K3HHe6BCg6DXHVXbEXc9n4LNdx++i1pLvqZQbGA2ByYAFT9eRjK5jOkwAkzQivhTGzQnODs/NAWCqaTrpGGXUEKQmaJxaXWR0DLpUTcWg18Kg20EkHEIgOMPp9TkOjw+RnFeNJ/uEc4EHH0omkIVqBy1G3zNpA/IoE0DmGwGSZDyDWrmC12++RZsaeh0nDdDptqwPjCSz/+0GC7zMDEwg44VzoFQuWdV2Hn62N+Zgb6ONm6sr3NzeIRqOmu4z70P9Uc65aJxOrGNB0BGejYMm2eBAq5yxtzmHKMFBkJefcWt3ZtfZfbBn3+XcserOPcdcJdjA7/E7/Kd1RrkHtvX89MKxF2JO/qhIffl0Fp3mAMFAxJykCA8082KFiwsF3JWvUa7cGqOWTN6dBzuWys7iYE5GoYFIwK03HmQIcrR6HZxenGGEMZYXlpHLZI3dyIM6dTwJenH8WVCMAHTEH0YsFLZiW7l81uYRC9IxAMN1QjYPf3K5jEkp8DnO5RwNLyaoUKvV0esMsVBcwerSmqXAc0xpr6tlFp1rIJGMYHtzE9s7mxaYoIYimclkOJ9dXpitoH5lKp+136yOzeKO1JhuNF2RRwK4TBt+9PSJ2RKyl0sXJdxc3qFRqRurandz2/TY+HwIBFuq4myMeIIF9EZznd8ilslMY3EXhjmmPtxc3qJWqYNM3Gg4zsRjC+BYpks8jEa7gZPLU/THPTz74BkOnh5gc3PdmHAECihf0WjUrc1kdLqMnR5uLm5we3eL5YUV043m+YBSHW8P384Zas7x0+HLSW/4MRpOUe80jSG/s71rwSFKHRSKeXP0T0+PsbK4gpXcEuqVuoFUdIAV2Z8FggYkc51Rc5csSRZNC4ZcsJRg7enxmemfc466QohOE5+OvgVPKTA7C+Dp0+c2tswgIDOWjgt1fslynQx4vonY2rHguJ+H3pmBWpzLDx8/MQkdsQ20NzNw+PrVN2jWqhZo4lwhGE5gloEbakNTPuOmdGdBAMvwMrsStlRr2mlqMd+WSsYmJgOMfecaisec/esPyVCFgeFkDtJWUve7mHNatLT9qUjO2NTb62sGfJAByD3Rgq1T4Jb65pQZWV61uWcO3dAFr27vLjAYMQugg1ajjlBghn6vi1azima9ajI1sag7r7HfBAJNax8zCwhRa5u60gRYGIQjaMwUdQKwBAy3N7ZMZoYZ0LVGy2x73lLGV5EpkNk7Rq/RwaDTNq3ggG+CYatjUhNkYG9tb1thsla3g3Z/AH8ohIWlFbsO2dyUvZgM+vBRh5RFyhh8KJdMOoSssFA0iEA0jEQmgxZ18mLUGl9CPJ1FKrdoc1YSYJQMMufTT2Z9E/Vq2cYhm0pha3vDnt9tpYxKo4nRbGZAb764YGND28t1eHt1jXF/YPIu1GxOJaIG2BDg4RhzrH0hmGb5zd2lMciTZK77GAzvmHYu7RrXLQOKaytrWGBROBYbm1GWh4Xczsy+WaZNqYxkNGXBCl8wZAzPR8+e49Pv/8AxIueVx3udrsmCXF9d4OjtO1zfXJl9z+TJAB+Y3BWTfMajGQqZJXz0wSfY23xg+575Apih1WugysBhp4LOqAdEAxgzqDtwxZYCs4CB1wc7D7G9vo04i2/3gcDEPopel20/xZvD1zg5P7J1ViQwygJwtzf2Psfi408+xc7Onun00qy0W2Nnr1lgrNdGrVIyqQXWb2D2ij84s/nBvXWpuIR4LG3XYnHejz78PtbWt5Er5k3nfuwDhrMhrmuXOL85R2Nwh0QhgHQhhtFwjFGfGuwh9Ft9NCst9OsDPN59gnyqAN/MsZH47+zizDTiI/EINteXTO+fa7Feb+Ly7AKzsR8rC8voN/sY98hajmF5cfm+0CrXHoGAWqNiAPTUN8HB4z1kC1lkcimTHClfM0h3i8A4hHwqj0K6aHsdpWZYHC6TTqLcKqE5q8Mf96ParKI7aiGRT8If8SEUCyNbzCGVzWBxddHOrwxa/fbXv8Zf/t//F968+hZhf8AViowmLKvB7FMkamzuRC6D3UcHWFxds/MBtV7L17e4PD5Ft1K3wMKg0zX2M21CNBRHIZM3DXHunTzT8uzBYDML8hYW3X5F22GAXn9kAcJoOontvV18+PyFZcGQWsU5+rvPPncB+nkxa9pDIwfNyRCcP+wbzx3cJ0rXV7bm+HkGzRkQ4vzlnkg7bEQTJi7RBi0sYnFpydbbeEqnfoTbq0sroMsMMmYjOQV67hc+y7Di/sB9zoq3WrF4krZCBqKbs85MMmZTkjk4GltAg+cm6rGbP2IZUyHE0kmE6UvOJaqY6sxxSSaiBtZfnJ6gdHdjgXcDZidT04jmnkQwaHNzC/FEyoLyvG48mUVheckyQwL0ZfnclzPwxya4qhyi1jvHLNTHeNogD9vOUs7uhY2kMZ5QSo21lsJ2rplNqIXfNHbtlAFvAxcJQjmWKu2Z9nsHCs377ykUxve5HkVI4d/CDuSvCsQ2IoGf13DaxQ6MZgq4A0KV/WyZbASv5mw9L6FLPr8XOBTgw2CCwGQvAG1nCAM+XRE1EeHkuysjW/6Ql0Ck75pv6/HPvFiGrsO+ecFVZcPq/fFsdg9A6z3hCF5wSwxLL8gdYAAnzMxzlz2uz6g/Xt9cIJSurT7E5inyeqacYwIJBcrJB+S9vwtAixgnPIZnGf5fAB7b4M3i1X3l5zMIK6BR9/WOA+eFF4Clb8h/7AfPOdVy7d5vl68sX5ztkCQnx1I+rdqn32yLfGMviYrtYPvVF9vn5kxrgZ7sj0BfZ9edRML7DOn3xRvlO8tHFlDvxWcEIvKzwqm8843vCwTXuAlAFKYkIJbPTZnf3gCB/s9nrve/69eTNGFrcUqd8/fsdJ3zNZ9oJYW56Bo2TzxjJYUCYUfC8cx+zKUc2CaNtfA/XkNsc42FwHydwwVwqk/f/Vt4nuwKn4vAbNkItpf/995X60zPSM+Z1/GOsxdr0pio7zo3C9vUs/NicJoLsn2aXxpnzVHdU5nmWpOaA17MULaW32XGvrAb7+vqn/ot2+nF2hwI7fwO/fDzGi/vcxcGqjHQnNFcoM/jvcb95//r//jfm7FhYv3S8Dp2sqsozEZ4o2AaRJfeMnTRX2OSOqCQA0oAWsArB0ybkR48r6GGCYjSg+V7YrzKYOj7WuBiGivKpQ3PG0kQKMbXtAEKgFQkzO4TdIxEfZd95v91bwG0MnrSHuI1JYavaIQ2OAG6cgS9qRP8jCI8WgBeTWZ+17vJcINxm8Z7HWNjCngKFTqA2hULZDRTwDN/S/qDY6+NgL+9mwqvpaIAbBuvb4yFecRFgYbvLjCNp0BqPkM9O210ZCS4xeQia/rRhGfRN46pNkuOMzcDtltMbk1W3k9sao4pNz83V53+mAy1FgnHURuWNkjvBuLY7u57dLb5Y6ByLmcOIK95Z1q5ZAg4kELgLkFGA5J9brzYHlvwnmKOMnoC0wXCa9G78XQBHbH5+Z767oBxBzYqqqb+a/4xVZPjwnbxemwrx890epn2Ny/myc8oG4HX4N8O+H+/gfA+Yv6riKRAea+h9a5VY8d5ooEKNMmgUmtYBxnOT35XALTN/7nmKoElk/eZzBCLRyy9kdceDWfod2cYdn0Y9qII+ooIzLIY9sIIzRLGgO7Uu8YgJJsmnUg6jaRQ2Dnt1IAbD+CfTpFmoZbhAB2mQo2GJs3QG/Wt8BR199xBx7H+eNBaWlo0LUWyF8kUIxjiDwdMZ/j67hpLSyvGCGZ1dspaUHOaLLPOsIVUOGXAhDm2I9rIrs0PjgFBPI4nQWKyXTnmZD4SSEhFkyBg8Pb1a3uGlLsgWEmH993JEauOIBRxoG2r2TEHh84Or8vDnNYKgXQ6gVZEc0AQYYJsPGvfpVyF5k+r3Tfggjabc01FATn3OU9Wlxzzk2xgY36B6axDKwq4u/MAndbAijCyOBwZawTtCAwwhZTSJkzjJDucWswbW+uW5knWIPtPcJjPLZaMGbt8FvQZS/LNu9e2Jqijaqk7M78B+HQ4X3zwkTlaJ6fnDlydF+6hM0knmwEIOnJkB7Iv2uDJAuMatvHouftzXmZSBJOpAztCJl0woDWVdGAkv/vm9bfGtqMcSy6dQnEhj42NNWM7Eqw9vzo3uQ+ODZ1jzhFKXhBUIuBZrTeNsc228pmRTcuiWLlswVK66+Uqzo7P0aw6qanlAqUecqbve3xy4oIOdCqzWW6aFthLJeJIJeeHXGpHmjRVC5VS1UDtFJ3SXNGcfa4xsuM4po1uiyWIkC/mcPD4IZ4+f2IAo+0tw4HNR8pX0IaYDExvaNIQx0enNhfIpF5aWjAm4fXttQVcUvGYAY/ax1nEj2M5mzK9sot+f2xszpWVVedghoOmsUtGJ6VyVgqr5lRenJ0bq4xznvsxHTPOEzLem+2WQQHpTAa9gdubfTMfbq6vsb5IiZsDW0Ms1Mvf7MvdbRmdPplsQxt3ajyb7qbPb8+KADg1kBORoLF/J3B7hQvGxC0lnTIv1Ane3X2AUNClj3a6DHg6nfhmo2JaqnweBJC7zBYKhG0OEDUje5ng2tBAhITN30TcyWtxfhkAzSJeDBKPxvYZFR3mfO50hxiOZ2YTt7b2LIBEFqUVfiGgMhwj5I+bvA4DEgQtKMvANtm5jAGEu1u8PTy2Z8oAQjHvglT9ThfH5+/Q6TUNHG03G0glYjYfqNVOENUKH1sRKgcgEEinJitlPDjOLKDEtcgUfes3g3UImL48wVhKKKwtrljwgczyycxnz4DgM5l73J9GnQH6lMCgNuxoYPaaIHq1XDL7Sf3ZLoF49ncyw8oa2fwRC9IQUBtSY5sZfLOZgUhMxaeWNVPGaetiqaQVVRvN/BhM/YjE0khlF7GwuIZgKOIKe4YCTgO21TS5CnN6hz3bI5j9QGCGAQ4WU+wMxghHE6Y9u7iyas9sbW0BlJumfNLt5QVuLs4NhM9nXdbFeNw3m9jstNAetCxwxXm2vbuLzd19058u3bnAHwN9nJ+Uu6E8B38YMGDGBu17u9UwhiL3gWFvgEiQ+28Y4Xjc2OJ7+w+N4UnmJceX9pr6qtyjWJ+Az4bgFecgmd2pbBzVRhXtet906PPpouk/ry2uW/CUID8zeyoMSvTbGFAgORJCIBayDBBmDvE+zJJIxDN4evDYAnVMIqKsxbA7QYRpttTiH7B47hW+/Opzm/OUQ6Ku+9n5Oe5KNYRjcXzvhz/Ezu4DRCh/FzKJVQtgBGYsmBWwAMPb1y9xeXGG2WyMYIAZMSUbM2ZOJBMZ062eTcJYXdnCwf5TZPIFAzvH/immwSlK9RucXJ/i5OoVqt1zJNIhY4WyonsoELWisNlkDi8ef4i9jQOkkyFMhswMdUy9w5NDfP31l1YAO0UNxQkD20MrFjljUCiRNtkf06tvU2M/jPXN7XuWHdcQzwSDYQevXr1ErVXBAovBJUKmC037WCtVUS1VEZiGDYDeXNlAJpHBsN83gLWYz6LSLOGqeYXFberg+zGcDZDIJxCIBjDAANFUHIlM2uoeUM5mNB3hm6+/wF/8n/8Mf/3//BVatTqSgagVRGXfzY8JhjGYjNFkMIYAa8DvJDRIhBkMMOn1kAiGkQxH4Z8Qng1YUVXuNw8fPLQClpxznGNn5ycmbRFhoXqC4Zn0PXuSex91kcd+P/ILRWNAF3J5k62gnjMzOahJzj1Y5AnzjeYADLOL2C4GorhnMRDFoNyE/hVlPOKu2DWZw1ZXgM/fbAgDrkGzQ8yWYw1S1hphxmO330Uk4NiUAh74f65Fnpm41rkvUrKDBVYZOEgx68wOXVS+ZhBninAwZMWERyT3BAlyMw0+gmQ6bax/ar1zTvAM0u31zX9gEJPnx8vLU8uiMN9qPEGn2bHaAgSheb4t5IsYDPuOAEPtG3/IpInSec6fBKKZBDILGUTSPlTb1+iMbtAb19Af1jDzjdDrcn9mkcEZEqxBFA1YFmaU8it5BjaHqNfLdh5mZpT7IaDIguVjS6qRv23MxoArxqf93ws8yY+VvyAfTP6AA8qcnITAU9pidzZ0BCraY/lX8iMFnJlfNQ9ICKARqUm+F7MXveQ5gTAcA0fMeM/YFVGJ9kyMTfWB9xZozrkhEDDOoPUczxCwJJaq+iuwUv6rAEsbz6A7OwmQJePQppNGfg7+aXy8Pi73AJPRYbB17tMJvGUfRJbz+u3yDwQikWhlAOZc41zPUfiCgHgvSGf9nTngXhKaGg/hLrTZfE2MYq5TvSdsgNcg6eC7oK7mkJtXjuEr/6xWigAAIABJREFUfMkLKPM11qZQ5rGCBCJCygdVAEIYg0A9tUO+tZtfCog4vESYgABQBTv4Ou8nQFAgtYhkmkua2+yLfHzOO2FnfN1L7hOGIvDSi7PpnvLJ5aN48Q7+n/cWIZHtEpNaeM09KGjBEQcw6tl457LN5/n85FlAc0Kf53d4FvReT5gW32M7+M+L4+mZCFgmM1briuOgIITmKT+nz/K7mucinGq+v593fwgma60KvxC+JnKf+qt15QWh1V/ZCrZT6+F+Ds/15Xkdrx3UepDtEfbG171zSdgmn9N3gW3ZKuGKvD4/J1uk8XBAsVuPXmzG5jkzpuYFSTUXNVc1xvqew3HmRMB5poSXmKt55n47AzUXPXA2a45JCrDW5+1zc4P23bnq+8/+/X9jJgalgGinK+N048SOFHjmfdB835g/HVfBnT/87ZjUcTtw6T0tDN1Dg6fBEMjG142JBFgEXJsVP6dIihinmrCa7Oy4F4S2iHW3e8+05bXZN7fxzaO0k+k92KrJyO/oQUvLmo4xH7RLb3VpkzxES6NaBkfXVnsNpJxrEfEz3uiiHoY0q73AtAx+POpSkPigBYyznQIiBSRykbNNdLYF8mliSjbEa5wU6WBfOCZiSmoseS0ZLAH/vK/YyqbbOmezcxxUYE4GQ5OQB0LXDsc0FsipSBZTCZ0D46RP2B6CYRw/p1HrCg6oDQ5ocOkcOqwQgPZKuvB+Mtb8TfBGRsxrxDlOjPC4cXVFDdg//twXvmy17DlzI+S8FOCqSCnlD2SQZUi1iWuj4zhqQ+H3xEZ3c9UVefRu9OwL+8628HVen78FIPP62mCurm5s7GRkJGeiQpi8hzSFFXjwAubslzZEvs81y/FlG8TYl/H2HsZkqGXItdl4mQlssyR6jCE611rTgcuMtD0qejhO642OIttBsIZzIRpNIuCLYjQM4uayDf8ki1x2B4FpGkFfApXzmmkmsh9sk41TPDZno7AquyuohWEfkUDAUlj73Y79pg4xWc10pEu3d1Zwkf1nu5qtBvb2drC5vYF4MmbgAUI+zAIzvD16i4urc2vn9uaWzf3ri0s06jVzjAezAVZzq9je2jEmFrU5VQ3dQOIAC3hF7b5kHBiwRe3bZAqLxSUrdvTyq6/tuX/MIoQGQN+Y48t12uw1LO2eTNtkMn1ffZfRTh3UxiOnB8dnz+cou9TqN62CO+cH2aWUeRiMxlheXEK+WDBmL4ssksHI58T0bmrMcl51Wm3rM8FXjrUBc9SoD4QxG8/14UeuP1xPZJBHQj6TJKm2Ksikc6Y3OJlO5wxPpob2zVEm8GyayqGAPQc6sdS6ZJowmaWl6xKKhSL+5M/+vukpv3z1GqVqxT7DINa9hngsbqA25T3MSeu5bIJCIWd9Nn3Dud4rmUocW/5QU3fQnyCfX8AGdWxTKfdcL89xenpiTHQC2ATomN5uDP/xwIB1AtQXl9fojXoWDFjd2LA1HosnjXXF+9carkgs2bHPnr5wDOjewAopUg+ZRYbI2mcgIhWnTR4aIEW2LtuSTRNYcVqMLAg0G7lUWXO4jC1FiYk2ri6v7XMEQBi8IDjIdP1f//bXBiRNAwxFTA2UoD40+8NCUAZK0vbNUywJ4HKc4tGESbLQHm3vbmFtfQV9Ss2MXJGilaWiBea095LJWSvTdrFCug/1etsCFJQeIauC4CYZ5U+ePnLaalMfsqm0aYxXync2lwk8NlsdHB4fodNzRarIiGQgiPrYttdFE+ack/W4u7WLYMQxsaMxZ3OqlYatO4LhveEQhUzBbIpsG3WoJ8M+8rkUhqOByVLwsM3gE+UrKrWGgcNkUHKeK3hGZvrJyZH1nRrBFC7IJBMmq2HPPBYzEKLLjC9KRLSaKC4tY21jC5lcFuGQC7jSTlbKZVQrdZvvTLs2+xUiEJBHIpVGudpEq0nt4zW8eP4R1tY2DJSgTWfRX86PQXeCzY0NLFIv3TebA8YhYz6QGTgYjXBxdW1sel4/n82YjSPD+cuXX6A/aqE/6plcxNrKMgq5jBVabNSrBnpSrsTts47R1h/0DDjiWBPwDITCSFM+hTqukYiTXxsylfwKpZtb7GztYXXZgdCueKEfKWr0k7HHQ81oYqzOcb9nmSkhH1CvlHH47h2ilFZZKBogNp1RRiGAre095Ios/lWws1fj7to0qwNTBnNKKF1fGqOPWqac6RlKs6wsYUSmI7HTeB5Zai0XVxGJxW19pdNJC75cXZ+b3jufazYdRyYdx/XZuc2ndDbDpmKMAFLZPJ48/RiPnpAFTb17YDYEri/r+NXf/gJHLPTX7WFtdQkLCwVjUnLt0dY2WehsNMTK2jIeP3+Brb19Zu6bHA/lNb75+iX63S421tatXQyYff3yS5ChHY874kEw5DewyCQyxj4LZNAyGNBXWLD1IyccY6fFRxCazNrr21ubbzzHPP/gmenzcz5eXV2jdFM1FutSccVqFhBAJbue0k8EoIOxCBK5FKKZOPKLC0hlUgb28TlcXd3aXra1tYOtjS0kwgSNgVEH6PIc1yZY1Ef57gYvv/nSBUQ218wOVrnWyhUDBz/69Ad48OghEikGtnjepHREFcN+B9lM+h6AbjRqWChkbX+5vXV7o8/Pc1QUiWQW0VASkXAaP/7Rn6C4UMRduW0FbmeBCQbTAUrNEl6++QxXd68xnXWxurFp+vyzWYB1MLG5uoMffe+nSBPUC1Mjm+nZBKGHuC3fWk2Aq4sz9CjPVG9i0h9hKUepjrQxaxeKZKVmMCCzKuyCd9RENh9jBCukywB4uXxjmtTdYRvj8QDtXsMyoAZMh+/0EfbFkE2kTT86m3D2K5dNm9wWGej1fg35lQKiqRgCESC9mAEiPvRnQyRzCQvA5It5pJejhmqVLm7xN3/z1/jz//V/we8//wwxXwSpkDsvEeSkjaA0V7PbwWA8hM8AQkpREKiOIhYMI8pxDgRdcGPsQOilhWU8OniM9eVVW/8Eac/OTnF0/A5T39RY0GYb5zV/wkGy/YeW2cD6D1Z4NZG0gAczo2x85r6avpOYF/52TGgH4vgCjimcy7g6RY1aHfVq9b6YIQPSJpkWClsmCO06Zcl43qQdTKeyFuhkQI59pIyLEalGLthAWRz6VOvr67Y30V4wmMv+UTqGxXwTCQaDY2ZzOXb5TNaK7pI8xMCMkZjCzjbG5lk+DE7yXEBJEu7TZBaXKyxmeIxGs24BT65BbpG8Vi6bd2fT6Rgn5y4wbeBeMIxMoWCZYfFMCrFMCqliEqlCDGN/F51BCbe1MzTbtyYtx/MD7Rn3Z9r0eCxgEkwE7JklNuh1zBbOCJpHpNvK9HFKcgysCKHAXQP84LJG5QcIbBXByIJgnsxpgSfylTjmfF84AHEHYQTmK1PneC6ryLOn1Rexmkiu+BZBfi/4IR9aOAXPobyXgD1ew/axubYrAReeQ0RUE0gj0pqAJgNpPcXHBNpE5yQ9+fUCwOVnCkeQP+xgGwd0GjAcdIxhXZ+AuN3TA2jxfQFawijkiwUp6RJ0/iX/eX07zg8v2Uf3/AOwaJ71SykYW09zOVYBY8Ja5FMLABQAzS1c7fMCkdzn5f9a/xgt+g6Iz7GhP2CB7jl5UeCc/EueuQXS8vtiFt9jCeHYfU0kBS3YZgGTtBXKXhc29Af9n4N28nGFaWg+sF1sP5+vF/zTfNc8EgGOr+sZsA/KmhGuJTBcAQV+xgu8CgsQkU8kQj0bPX99zovNaI4IgBZ5zYtnOfKEk71gG2ivzAOfj4OCAcIEGCi3Z2EFEt7Lt9yDswzuzcFPgbsCU3V/zW/z7+fqAwLyCUzKFvzBfJmDmd995sKtOO4Op3RZ4lpf+r/musZE61hrWPZB39czNh9rHoTQWHMs5FcriKD3RLDVmhb2IzsoXFP4iNcu6JoKMsgGaC2zbQqEeteW2s73OOYC2b2fuQf1B46Aq2CK2mW+1zywI5vk+uAY3vqnNunZC6jn1917zi5+1755QWhb9wyxGpHWMaj1XHz/yb/zr8/YOG6OBBXFfOT/3cRyDCuBR5qgarSAVrFkafT4XU4+K9ozn3Ca4F5UnP/3AtACPL0AtDfiYKlbc0BXC1RRAQ2yAEu209hQjLKPHbuIr/GwzM/yMGHRiPF7DR19nkZLgKE0kKVvzclIB5EHeIGE7IcWNdsjY81raDzFKhYIrkXP7ykq4jW+eoAEFwRA8z40JpIyYRs0AcWy5ZiLDavNlGMg3V++JsPA9vFwxT5JakJGVhuPJgvboPuzzQoyMDVM0Si3eJ0x06JglF0bCD/H9x2wGHUb79TpA+lQwGurcJ2MNMfQq0/Mz7s0Fx6amY4zvR9nGXwtXoHakmrhPQWscg4QgOY4EBjRmIu5Lh1nY4fPJUUE9PI6thmTATKPiGuO68Alw6uNV2vFgJK5pAsBaDHkBcqzzXweXn0m9pdj7hwEx6Z1ulGJ+3mo6Jc2BI7Te2DIMfe8gSS2gSAWn6uAd85tHnQ5jjwg68DG72qT1vzW5sy28LrG4Jun9Qig1zqTNrkODmyrHQ7CLPTJ6trMwmC1cBeoMDYzgYpkGvEY9RcTuLvpwjfOIpvZAsZJ+KdRDDt0/hngGFmqrtsgXBKln3rNLGTCAiqTmYEbBKSZ7t1pNE0jmU4U1wxTEwnmO33gqR3CydrZ2tmygnIE5vqTPiZ+V8xoyEJdEzd3OVZ31zeole5w+PYdBt0+1lfWsf/gMbLJPAasED6coFIvozekFmgH0XjIUncJehlTmalk4wkSkQTWl9eMBURW1QfPX5h2shXHKlMD8xZ3ViDHhzABy2zGAEA+E6ZZ26GOWt3z7AWCxmYbI2F7nhbUmQ6QjCTt+5li3lKYyZ6kxAV/kzHUrNXt83RKWUzMNo+x0xivVarWDgJ1ZN+YDRu5jYXAIMeSoCVZ5AS8RpORAULc8hxrx+eyTmYjTAITZBezBjKxjbYt+qaYDkaolyvIxtKolcpo1BrIprL4wY9+huXVFbw7OcX1zY0VGSO7mUxw059luut4Yqm3HI9GvW4gPKvKm757wknUuAP2wNYUgVEWNCuX6gbqbG1uuznRaeHu7gbHx4fG8qWtpM2R7aK+oD/kw13lzhi3HHsyq1id3mnLTw2EdkHcsEkpEKh8sLdve0ilQsb8nYGk/U7bnOZChjIyLuWW67xWaxhoSYCQgDlZwslEHMNOz4pcEgDiHHQSFwOcn10YM5tzori0iMJCwRiXn/3+M5t3Y6bTEmBjtkwmaVIWnOvsHws1MmjA+UJglO3OpnNoNZumk76+sWGFHKutOsIxHmoC2N/bNXYd3QumE/MAQ0mRm+uSacryAREUoqY0wf9ut2PFOv/xP/5HBpidn545G9Xr4/TkyMB0to2g07evX+GS4Hy/j3y+aP1p1F1qd5hBj8nU5sTKypqxgMh81wGL06xJ0GsyQ6PZNukKsmm5r9HukGVIVmoqGUOh4FjzBAOYVk0degLdrWYPoXDMwHyOJ/9RcuDd4RsDObgnxPls5mx5AigsNEggrcMgYruLiS+I7/3gB/jgo08QjSesMBYlTtrtJq4vLy3b4ZJBjuNDs/epZAIPDx6huLiE69sKqpUWHj16gQcHT5BO5w3cYQCI4C5BZe5fTx8/wfLSIjotAjcNK/zF8TQGOTX8wHRVt2ewQBbnMSUmOCfKtSubww92drH/4AGSsagrZtTrGDPOwNMRCxu7wlwM2s2YhREKWLp+NBJDJkcb5w7p1MXn+qKdOX53iOXCsmUyMAjBeW5FcZi9FHaOJW0ymcYE8mejIbLJhAFPb169cplHqSSGPLBO/YinM1ZAkIVIud4JkpevzjHqUkN4gn67hXajhn63aQHE7qiNbD5vjOsZNRiCMWTylCpasT3FFwga0zadSZqW99vX3+Dk+C3GIwLAS1ao9u7q3PYJBkAmMxbhCmNheROPnn1oTF3KFnBOsEBb5e4Wn/36Vzh++9pS2fd2ti1gw2CFAWbTicnD0N5s7Owaizq/sGzMzA51f98d4fDNW0SDIezvPUAm61Ltf/ObX1mWDoFArkkGwFjYlgxsZilw3+Ka57mFf5vzPQd9/BN36KeNoN51hZlbk7EVYmM2Bq/HgMO337404JNAImXfLk4vTBd6dXUTk+nMmE7JfAZbD7axtruBhdUFCxAY2aHdx+1Nxe6fyWStAFuMQNIMFhxmIWAyTDutGm6uL1Eq3dhcMfAh5OQIXKBogIePnmJzdwfpTA6xJM/rA7w9fGPBqUwmaYx0ZgORFb66WESSUlSNKt4evUOdcmM+oLi4glQsi+kkiB//4E/w9OkjtNpjnF9d2h5OELrcKOP3X/8Kre4Vmq0K8gTu19YRjafAAnmL+RW8ePqxsXJnY2DUh62hm9sr9MmOn4xxeXGCyu0VWpUahp0BVovLVqyQdR54jkhQXiUcRDqXx/LWBixJiDXdZkCr7jKwWBjuq69+j4ubMwxHHfQHbdtzGDAYdYdWYyRF4DkQvS+4RdYgbRHrKsxCM0TTUcRScYTiQSQX0piGJ2gNuwjHI8gt5ExqJVVwzMpee4TDozf43/+3P8f/8ef/DN16CzF/xLTrc8msaSfzWRjIx3PLZIqZn0BlEjkGnGYwzXVGTYy5G3B7G+cNAw8sQNpsNExn3LJk2k0jB7AYK69JYJ3nhVgk7rI0+gMLSNNmUAuZ69hYhXPpQc5b2mvOLfmHtNP3Z1E4MsZioWhnE7ONt7c2v/g3AzlbO9vI54qoNuo4PDzC4eGhSQYxqLS7u+uYon2yYQMmJ0Y2POtAsF+cz5aVOQe4WUCZ9poANDOLnCQaC72n58HBse1fD/YODLQmM5zXZ9t5Fja998kEp6enePXmtbG3SXRgoIpnpMO3b62+APfRZDyFZCKLvb0H9j0GYkulOwuA1uolW/MstJvMZsw+ke2eyCYRzcSQKSYRTvhQa9/g6vYIrXYZ4XgA8agbT5dFxKKzrOfSt8KPrL1CuTpmJ1FnPBTymQ417Q6zQoy1Oa/dY/plBCCmLsAlYhHHndfma2JoCnSR3yA8ga9zjP8QuHpf3MqAaaur0rezjyMAuXnE+5hvSrnH+f/lZwlUcmCQywbS+CsAzTnmQBoHBLNv8sn5Pfn/wjsELHnBKCP0eLJ6vRiAADyvn+8FweRHzvyO1egFmA3c871n4up7DvRzmbqcC8x0YlbIPZg9JypxPfBHbdD1vwsK8W/VauLZTWPgsBXn1wq4YjBa4LT5t8xJm2fwCshSHxx45QBLAtu8v8aN1xWWQJ+N506eqXlPfl8yDPKlaeuEH8gH1X1MbjKWvCe/iQzJ+wvwE4mLY6f+CZzzAme6twBDAdCaCwLgBDTKx7c1MWegeoFXrlfNNQHM/K7aJSBUwPV7Rr6TneBcF/YlDEvriN/h9/k+7y9CnvA0vieAV7rSspfy1fm3iI8OjHSgNK/J8fHiMTa/5vUk1FdhG4wreAFoYU78jnA8rSGdze/BR86/+2KG7zMpBHpqjPVbY+/WgcvEUGBAc0P91vPS2tB3ZIMEwIowyc8bqWhuB9RmfV7zUWOt8ZSt84K/XnuneSSbp+cvHJC/tT6EIwqA9gb62A7+LUKi5pRsndag+qVrMCgqXEhzTiCye1bvC7TKVmld6PPObji7IzxQz194n8bZPjQPVAgHtPk4t7NeENqe83/5T/7tGYEGdoxsBKHx0jYWQMUb3BvNOYqtBaXJyofhCqO5YmUSdhdQqgkvLVwxmrWg1DiBy5wQAsx4L8dUdcW5tEjZTgG3WjhiW5rm2JTabAQWnHYpnTx+XoA0STlsMweJ78to22GJepIdpy8nMI/34OGPf9PJ4nUVYdLGKJDcAZyuCAZ/BAwraqIonQwsPyeGtiKNjKLzngQq+dvYTz3H1uXfGh+1lePO+9CxUNCA1+d3TPPVM34KFOi6vLYYq3pGfI990LPh//matLno4GsRuUnp0pMEHqfmbeF7Tgu5f68JzHbR0dVBReC3ni3/FiCofouB7aKMjrHLlGQ9AzF37XA8Ty3hd9RmSUzw2bmF5TMQyhWam9hh1mt82Tb2nanIvIeAcD5PfpYOAsdchleHHT1bAa0y0jI27zcJ3702tJ6lgGrOW429AiwCv9gO3pfgC6/FuaNDugy2d0Phe4qGy5ix32Kmi4HOwzPtgOaMNmb1S5ucNgAZM7bdAGNWPp/L8vB+HAdj287XofpkDvGYvC0W1GGxv5DNTQLQHH869mRvRiMJhENkQScwHEUQmhUQCOTgG/O1JIqZZXO6mXrOgkjURrRsgUHXNHNjgQAWsnlkk0kDV0FWZG+ARrmKq7NzK/RjQR5f0GQMuI40xoPxADEC/8U0VjeW0Rt3MfFPkMjGjRVNIIZpqQzSWYrz+QV++3e/soroa4sb+N5H38dCcRkEw8h+uy3dodNvodVrWgElyntkCnkrfkYAunR1g+pdBcVsHgGCd6OJFft7/vSZgaVcA2TgEHgkK436ihynwkLRnB/aNjqutoHAzVcymq1AYT53n1HAa9gBgbr+kZCxDO1QyODUvMI2r0Uni0Af2UkxakOGwya9wXX87s1b01ZcXlu1dG+yoEL+oKUHM83z4vzKQL0Uxy+fM3kMFgu6pt7nYGTOYSybwOrBKtZ2NhCORZEtZm0dMeujdlfGb//2l7h4ewIMpwj7gsYuXlldR2FxCbd3ZdxU75AsEpRaM2CNY0BdWdNnrjaMxU197suLC0wmAwNGFor5+1Qh056eVwGm1jjZqtRwTKQyZhN4yHZFQm9N05uvKbPAbNewj5ubC3T6LgOItpAs3e2tXQO3alUHaK8srRqASsmUXqdnUgpklnOMD49OzMkiEMkicsuFBRQ5J8a0lx2T1SB4a4eTmQ/ZRMrY6phNjQVLHU7OVwYP2IZavWEBBdtjfDObY6FoyIoG1pp1A6EjMfdMTU6oxzlVMlDa9vOIcxyodcm+spgSbTZlZzK5NDa2N435TQA6m89ib2vTAEbLvJgAiXgapdsyri5vTU+Vetp8jSAe54vtD7MJ/rV/9A/x5IcfoVetWVFDSvFUWFhs7BxLsncJvr+hQ35+YfZ7fWPLnN7bm5LN7XCAgfOcMT4JiDK9n3bdZYtkLE2arHDu8SyEyKJV3JN5bRb0K5VvEAn5sbK6hLE51lMDuTnPLy8oOdMERXvTqZytPdr7ZIqB55qlS3dbbWMlLi0uWvCAa4gONdO9qd98XaLTn8SPfvLH+OT7P0AsRXCLTEoG2rrWb87P87MjvHn1DarVCtKplEmK5AuLuC3xPj3s7z/F4vKmjSPLqTIYVb65dZIpnZ4BGIV8xti77UbdbCHtOdcbHUArSOh30iIrS0vGpid7/PjsEN+++QK+0AzPHj+x8WFAg1+iTWzTvgQp1dTF+cUJXr99hXLlBhRZJjuXIDB1gzmXyOIlwEPHmPOKc5Qsu0a5ZjI5BFPolFJmifO0UnU68Ja9EAw4dmUoiGKWOu4+nB2fWIYDtcAZwKOkzeLqBta3trG5vWfrqlYu4e78BP1W3emj04EYdMz2NxoVtPtty3ApLq8gGs9gFogik11GcWEV2TQlWRIIRWKWedFoVvDm9Tf45uvfYThoYXdrFYV8yliuVxfnFpQYT+ksp7G+vY/1rQcm4UEAgXOvWa+jeneDaunOsiYoK7L/YBebmxsmCUMWPgG9Vq9v9336wQvsHjxGKBYzFhKDZcfv3uLi+BSpWBybG+smJ0Ww9fTi3D3zasXW+qPHj/G9Tz4xWzjGzLJjyuWKBf0IWBNQnjJV07J/JsZ6NHZ+MmHZDpFk1GSA9nb3WaXR7v3Z57/B9dU5trfW7HmxwGfAH8V45DfQnfIptLNPPn6Gta0VRDIspAZEI8Cwx2zFmZ2zaX9DgSBXPkbDvu23JBkwE46BgcGQgZCxyX4QpCRQTxDa9HhnU6ytrlvwhQB0KutYrd++/gZvDt/avk6GML8/HA8tWJKNJE0v9ubuGtelG/SGPRQLC/D7GLDz4WD3KT548YmtAXOI/GNc3V7i+OItru5OEQmPUa9XrMAbtcI3t/ZtnWXSRTx5+AFy6TxGfdokGKv95PTIQFVf0IeLs2OMB13TMO82ekiFE9jd3EExXzTphWA0DH8shpX1NeQWyFimr0FGZ9ABnpZhUMfh0bc4vTiBP8izNVBvlC3AyLFkjZFMKmdriRkPztGdWfbB/sN9C2LzeRYX8wgmgojmEoikI6i0K2hRCiuXQn4hj8XlAuIpBwixwO7f/PX/i//5v/8f8OqrV1bgcHVxCc8OHmF9YdVkGOi4nl9cWvDWivdFIhZMDtH+lMuWtUApnGgibWtodWkFG2ubBljyO5TgIUBLAHDqY+FEsrlGFojgvCTAy7VDaR3aAz5n7scEws3XDDh9UvlEIqEwwCAn3sgRU+eYMzBL+8agJPdVjhP9tP29PRQWFuyMwtdPT88s04BSYdzrlpYpb5EwIGs4nKLfG5mOODPMyGrmucbAR8pZ+RwTstFu2jms0a5aEJeF0MVcZYFC2pyN1Q0rmkyZNrbFguNkqbKYa7drZyvuQTyzrm2sWmCX7afk35s3b82uEwgvFBaxtbljfsDl9ZVlaVQqt3a2atN3SsRRXFxAJptDdiFvZIlxgGM+wcQ3QL1bRql2hfGkh1g8iHg0eC9BFo2GMOjWMbTMLe5dfjBzjlT5ZNxJWnENO4DXAb0EoB1AOq/ZNC8qKf9WhBWBcV7AQWCOABEHeAQ8ICeBsPf6sZxzDNJYrZ6ey7ohAC2Q0ADqeYat/BABPQJRKK0ofMALCvJ85Hw050frMwK/5Pc6MNWxktknfk++ENsTm5+X9TmBNgLb2FaBNuyvfHIBNpy/8pUF3ti4zJmIApR4f+dfz+VOZu6cFKQMjf99/SyOmXx/AfPsG+etnoUXAIyEHNjoyAPvQcD/j6336tEsy7LD1ue9t+F9hkuyhG6/AAAgAElEQVRbvqrNdPdwhiChEYYESFG/Qi96ECA+8EF6ECQ9CIQgChCGEiAIIjQQRkORBE1PT0+7alMms9KHt5/33gtrn7sjvy4ogEBkRtzv3nOP2efstddem0Cxgs8GUHtXiF6AqJn5v47XvF9oxtcQ1lRDWNvAdaL35T2ZzUM/Xv3sb7NBtcDiPMbAf8uaZ10jyRY052OVrlQcQTON5++tIJ/2tRLV2CeKLbB96q8bjMCwPfktQQcB6A3Dm59TvEPBUH5Gny1zdA6An8dseF8lfim2pUApn6NMbsUxeL0S7PT9lSzHNvFLgUmdN4oB8O86t/k7tonnr3fvZuyTZpjrXNe+ZLas9oFZt6ZfFIAWjMTSehd7Z7Gsda3onNPgg64jOThaGQEaGNB1wj7Qdal4A5+rtkWCcharmu+t18yDx4qjKUCs4zofSFKypUrBanv057xN+bZ90Tmg99Ox0t9zfHWu8Heci/R9FatU5QAdd/38/x9wzs9ocEmxVMWMtF/VDqr94/lPx+tuzObmLYlS+k7zYLbeR8ePGbZq2xR8NvPJrIv5OTo/T7S/CUDPg9R6je3P/tt/PFPwSpmxfOi7SILZdBWE1YnOLVkmit1ohvBB7GxlD/MzCmIqMKUGQo2kRn/UWH8bbNOB0w7ki+tnOBicXJyEirTrJOek5Wc50PyiU8r2azSI7eBn5P+M6Ft0fo3+6ALi/ZRtqoPH++pGpoClptQaQ202FNmcLG1gZQgr6KjvqdEU3lMNoALAvJbvGPAZrU8eAPilxkyZz/ydLjIB8CxwWjch/akDruxa3kdlRTT6qMCrAIAW41mDCLqA9R0FwBLd43fpRHwHNcK6MfE6OTBYOuNqUMyGDdH40s1DozZq6LUdok1naQfreOjmJ1HQgP9OAkb7mmARP8M28uDO92U7tIChAq4TK1JvszZ4/Tvvw3boXOJGLcwwi1HPtskcC4RlPnAMdHPg2Gn0kv2ooLiOqRpNsxkaRrhuTDqX2d/aRj18KCDPe6vhIgBDoIjX8OCvmwqfy/fVduj9tCCiGkI6z7wv14gAAn7/nYY7388UeTSbrB4C+G99F40Y8nmicxoyaZx0Ruk0s08IECkITcYnD+8myODDiGBkMCIANCuWcz3KGqK+I6uM21zwUrvYEYLHnULAk4XLGUcksAS/N4HJ2FTqZeogSW5MxXRSKmM6hIusE48bqagfPrdkaqNbG2PSH4Opye1aE19+/js0KzVhshMQb7XaAoj7An7RuCVoFowFsXOwjTEGcPrtiMRDcPlccLP4h2ib2yRttFIs4ec//hv86me/RMAVwCcffQ+xaFKYoNSxrbYa4gBPMcbYNsLS+jLuP3kg2rbNegtnJyc4eXkk7GzbxCFgMkHoDRbjkqwBE/QiQ4VjQVZqhRql8Qg8ThMooeNIR5nVy1X+iPqFTPNU1r04lVz/0QgG0yG++/3vmaCD6A6aeUQg4/nz5yITwLlCqQsJMlgFFK/OTbGzcMJIpfDA6aTz5Q0K+7rbYaq+AcCpOUzpCbJ9Li+uhZnJYm0rO2s4/O5DLGwvI7O4IAXqCOJ6HDY0yw38+7/8V3jxm6/hnNoRcvvRarSFJU+t0MFoArvXjfRmBqmlDOKUgSBrqjtEo1pD/jonOqyOqV20glksjjYhlUjeyZJsbq0LAM3gQL3WFpYi358Fg2QvcHIdMwPFjlLVFHQkc3lxkaC7V0CQ12+eodaswUHGCCWrfEEpokWNZy0sxmKKZICKJnK3L4EaMnKZ3nZ0fIxKvQaXw4ZsOo1sMiFspHGfwEgdlVIFuVwB4+FM5EjCvqCw8twup7Bhx/2hyaCwajcQFCcbtVw32t++gFdAChZCZPp/rV4RNhpZlNFQUE6QkhECwz5p9YycEuce1+xydlnsA3WsJ7MxHjy+L6AGWfjxeAwLqaSkYzN4Q+ff4/aj0+qL9imDKAQo6dDznmQ4EoRgG7a3N/D9H31f0sRZVK3b7mLE4OhwdCdJMxyNBVw7O78UO5zKLkgflEqmyCT19zlvCZwywEFGMJmstB9utx/VSg23xTz8npAA/isrq/JOnT71nfPCgp5MGXDyYAIySZxYWV8T25QvVFAqVrG0uCZgZ73ekPt63A55BiUAKJXgdwawvroh7D2CJyxq1BewEbjNFWHz+vHg8fvYu38f4WhcgDAGegh+ENgt3FwJ65YMaOpuUj6IQQyny4tWZwDMPFhYWEM4mhYgnH0qxb2qdQlEsTgpdSg9bqZJziS/n+3U9Ftq4kYTSWEw8tnUFeb6ZNGsdq+Fs5sjNJtVJOPxuzR42hGudzKpe52OyOSUq5SZIRBaxGhGMJ4gf1jkCsj6ptzJNQMA7ZbYg8PDQwE1Xj17IYUJCaRxrOgwEky7vrmVYn8iyTMayvyPBPxIUX7E65HMhUIpj2a3JyxJrqvs8hrWNneQymTlfarFAvIXp+jUK8JGp06wncDL1OiYNnttAeqyy8vwBmIYDGcIhbNYX9tBJrOGSDSOVs/IybTaNVycvcWLZ7/FeNzB1voCggE3Ls9PkLu5hcPlgs3ugz8QxerGPSyubqFlFYfkO3DukqXLGgNkxQ46HSwtLQioxv6khvmQMiGtthQf/OCTT7GxvcUamWi1+miUKjg/PhENa7fdiVQsJudHPQ8yZf/47BTkrO3s3sPjh0+QXsiKZFGr20Kr3hJQi1r91BOX1FYWfGPhb4dT1p7H5xHAjsG+/Qf3BdyyjVzymecvvkK+eIHFhQQyqaToizvtfgw6zFoxQOHq5iruPdiFP+6CzTOD20M7D/R7PEMPJTOGBUXJuqbDwQDZuNuH3UapHZ5fx3D5nCJHcpu/kaAUC9gZ8ItakUNkWVdhidIcKVkHDHQcnZ/g+PRIMmYqtSLgovZkRzSX04EknDMbWv0W8tWcBGX9gQC67QE5XUhFslhjIUKp65FBPBXF2eUxnr36WhjHsWhQ2PLFUln0zKkNHooksLqyhZ3tQ4QZuJjYMWJm1mQqch8mE6CFy6sLJBNEdcdStJB7TyaeRoIBZAczKbzIrixhaXUNLp9f2MT1ZkuyQggkEQ0ejrq4vjnD0fFLzDBAMOTDDCN47E4ZNxIcksmM+FnMOiIDl/OVQbxEOiFaw2PbBLFEGDOPDe6IB9m1BYycE3RHPUycUwk4EsxPp8M8lkvhueO3b/HP/+zP8Df/4ecIekLYWdvAd977EPtb9zDrjwRk/vXnv5U5JSCEg/USKEfiQ43FOEslYcZHk1kJqBBwXVpYlnMhz3flUgENBoZmU9HydkohU9qTrui8G4kXm6xtJYfwnKgEEP5NyUD0OZQUwH8rWENbrn7ZvF8g0hZWpurSwqIExXhuEIKNJV3Ec55xvFmgOIF4PCHntH6busM+CWAyiMFzjfhrBFxZo2JGKZ2OWZeTITx+J+zMuCNIOYXYREqKMLDL8xJlXYToQ1BrSPKD8ZG5d1CTW6SwNlaFJBChHNx4jFwuj9xtAY0GA3QhyXJkn15cX6BSKUqwzGafyt5OuRrKu5BEEI5HEIgE0Jn0UKrkkavkUCzfoNGpwuGcwu2zweth7aKWMKFDIT9G/SbqjYoUARYwYToWzf+wSIU4RXOe/aZSgTaHyW7V8z+zVpS9qT4Hx1MBFfU7FQzVz/Gn8bNNir/+XiUd1L8kAE2fSwlGlIqhj6LF6xjwUL9T2aj8rDIbCc6q/6KYhs4r45sauU/158RWW/iHAivfBpUV3JPPC4v6XQq6vq8C0py3Cr4qQKa+Ne/DbJR5QNj4tYJA3wHfOsflPZhVYjFApR0WMKwAEM+CXEN8huIF86xi9d+NPw/xX8QnnxrmLYFn9fXnAUE+0/ioRjOaZwMB0agnBBOgU2BYAOaZwYRo5xTHMSCdAbz4RVY1GdgKQCu4qGAer+Ec1L7UcVagVMBVF89cJvtK+1nni2IwCjAqmKp9oO+kIJvOH4NrGIBf26q4yzxIq+Oic0ZB23kwVEFS7Zu78Z2TWNEAiMp56Pri3OH1Sj7T/lEAlvZFSWeKASmGo23nT4MBGQBZ15r68yQ0COZgqY4zEKwBAt5L7SpJUgLI2kzARsFmfk4xuXdr+PfBRv5eAWe2hf83NsWSyJwrWqhrTXEjxTN0TfOn4pHaP+wPfR+dK/P3UXxSg0r8qe3he2ib5qVeeY2O2TywrjZBQW6953xgSu2ftkvvpfOC81HbrjiTgrq6jufHSfc8/pTC89TetmT89H3frSkj53MHaFsM8/m5qu0yduddUEzBbMVZdf3qeOs7Kx6l+JXeT3Hau2dbSgiCe1oMaB2XOwD6//in/9WMN6bzxslM50ENpNmgjYOqAJ6CtCTKSEd0B2Lw+G9lqbIhnLiKqLPT6LjzSwtDKYirjNx5I81GchFwkOajNDo4shCsTctERU0kRFK35qqEKjjNvylgpwccXivpUDNTPJHggNH5NTp72ukKVisYqaCokT/w3UWwFJyb35zYRpUyEad+DtjldRrl0vfi75RlqxsiD+fsO7Zt/h2NfAJ1bHt38gdsoxQ0soyOLjz2CceNh3A+k4AsgSxdeGoAdRHz8wq+8z0VxJRDlhVp5LNNioX9LmrGv6lMihYP0AnntnRo5vuR16STZE8ZQ6cLl/fm2PB57DfVPpZUOUuCxSxKE13iwU3HTMFe9pnOYzXSusHoO7H9BBaMzIoxxOwTnU9sD1kTEi13mICFVsOmFigBVhpsAkrC4uYB09Kt081bAyUa5NAIo7ZTZQD08KbzSAFtzRLQQ5JmF3D8zDMcAqypdjHBCY2q8n0UHNfilHRi2I86pnTwOK84b/gsPldTBYWBYAHtGmDi++kBRTYu6zCqGwafo9kBnGfsc96P/SaFnFotATd5X/adw+YQMEEKEJJp4/aRAyGpyn2RAPIinVmG25OA20kN1SR8HjrJ6/D7YhgPRC3NbJRjgklu+Lwu+H0uxEJOSRn1MYtwDAxbU3TqHQzbLFgzQafawtXbUxRvCuIwSNoYT3h2o5kkqcEsYOi2YWN/E1P7CLFMRBjRUwf1kROwO6YCmkl18dEMX3z+O/zrv/iXqJYaOLz3ACsLa3B5fcJY7o4GcPgd8AQ9AkRv7e/gwUePsLK+jOlohnK+JIzfo5dvUStUUMmXkb+8Fm1EpnOyDzmX6WTz35e5K2G7+AI+eN1eoznY7IieNVPwWUCOY8X+Z2r8yuqSrJMm2aoAljfWEElG8dn3vydjJut+ODIyH/kSXr18jpOTMwEjZfOZkgHgkTRZji0BTrKCgjE6awaA9noJ9vsEFGBRNmoyEmze29uT9ZUvFQXwpbTK4UePcO/TPcQWE0gvxeHyAgMmi4yncE9s+Ot/9e8FgHaNbQIEUCeZrNjukJrFbixsrWBpbw2xVByxaFQcdkZ8q8WSMLTJcOe4Uh+WkgXsDwK/7EMWKSRwT1Zvo9VApV4XTWxqSsrGTGmAyQiJZAyrq6vCcHz2/BuEwxHcv39fghQEbclIen300qREUlokGpGie2Q+sUCKz+lDLByTQorddg8Di+HP/hZWercj6fWUUPjoow+QSsQMk3s4QbfVRSVfEpY+gZqAm8Xu6DQ4hAlMoMljd4sEhJPMsyaLDZFt2Ue9XReWHgF2Ak4EyyllQZ1Ju8uJVNysR8p9KKuj3W0hVyygWMqLDeFapv632OzJSMDFjz/7EKlMEj/7xc/FGcnGk8LqYgDP6XAJgD8cTOFyeCSFHxOnBEe4tgwjbiSOPMHPZCYmYAmBhF7TSJAwIMW1TIdbAmpWUUTRuoxEZH7R9pEZznHi2Ny/fyA/mcLMsSUTtFZtiIzG1eWtMHUJcDEoIHrVlNPpd1GqMBhWxsTGgLtditalsinDUByMBQBgMbJsdhkOu1PWF9liR0dvUKwwzXsiBcIYlBHpkFBY7DFB6NEMuM6V4PAEsLl7gPXtbQFq6OhR+oOsYTIKe50mTk/eoJzPIcZUao9b3rtL5iicyC5timZxMMTARAST0VSCXWQ7V4pFlMo59PoE/8kktcFmnRPYNwS6nG4flhY3EI0mZM4y00PAE7JTbRP0JmSDH0kAj3tIJpXGaGCyzKYTy8mU7AsWKyXrCQaw7TTFhjumDHR6UaeMUL0m0knLy6YwJBnoJ29PBHSiVAqzOTjfuCfQxjD7hmNBW9JpNkR+JpNKIUod6cnIaGO3W6h3OqKJnVlcweb2HgLBkNHpLuRxdXSEeimP8bAvwAntvt0xE8mQWrsK6m7H0xnYHR60u9R0Xcbe/mMk4hnYGbSDE412A+1OA9eXx/jm619jMulge2sVAZ8TV5fnuLm8gt1F6Z0wfASg13ewee9QMjnIMud7SDFlymDUayjnb4XFnYiaILjoYfLb7kSt2RHG6PbePmKUK4lETeC61RHwuXh7I7YzFuI7mrojXJ82p1MCMbQxq6vr2N87RGYpBbsbGE6ATrOLi/NzCYJyHbnJzGaxNafR2CSQ2BsPhQE9ddiwe3iASCSBYccmQcbb3BmKxUv4vcDS4gL87gAwcyMcSGE8Icg9QDgVw9LWInxhJ5w+Ozx+O6plSpqxgOQU9WpFpKi4PzCfptWoo1mtS2YH+4jBbpfPLZJA3WFP1r2NDCgrCFa4ZVArjr17exIgkzMdMxtKRRRrJVmf14UbtAdtU8jR5kTMExXbygJ85VoRnV5b3pfZJz43i7qyhkFSAsxM597Z20Jn2MZXz76UoAPtbbvdkowFp8uHbn+AQDCO9z/4WNbNQmYJs/FM9nPuj8zYIyudxSvz+RyyC0m47DYJIDerNVDbmDIWtAMsGLdzcCCFTDnXWGi52R5IoJtrR6RbBiwUXBIAmuBmOEJCDes8GqmnSNAUNKT+O8EeyVRx2EBbbc7bQ9TqdfjCXgwxFEmr9EoWzqBbtJe9UR9aLLI6G2NpOcP6e/B6ad96+PM//3P82f/8v0nh47XsMg637slP22gi9vi3v/0tjo6OLKaoYcdxr+F65t5EUDoYish6XFxcluAus3UMI78oTFv2LYODzByhrAPnCfdhZo8w2OxweQSw5ftK1tHMkH7UGaZEGc+WDErQdvMcSokK2ngC1vw9fVStc0MgTM4m3a7ML95HM4hYwJXriTUlqPHMYtczFqaUmhQkOAQwHMyEqMDwzWRsUo95bjEyHEHpf9oLsp65j0VTEdzb35Y9n2udQDbv97vffYm3b99K4EAIWB4jOUgAut1qSbCcGQmrG6v45DufiJSV3Wuqzw3aY1ycX+H09By5W1OklhrpJB6MxpRTrMPrd2NjZwOffvdTrG6tCZnAG/QiFHcJ0/6mVMTZxTGev3qOZqcKu30qY08d6HaL8lpuhFiUe9JHMX9jgCwb9wzaG2asuEUegWNNv4D2WBiZbqcE2jn36LNwHkngn6x5i/j1bfanAhbzwKYBIMlkNYXe2MeGkPUu41bOpDPDuJaMHp5bp7M7EhFB8WwmcyfdMM9gVJCHARDFBDj282CQ8RnfafzKmX82u9OW5bXqkyogqe+gbR5bTGq2VUF1vUbBLQUv5wFtfp7/Z9aHYga/D2RLp0iBZhJDJGhskYDMdQT5DSlIwBwLxGM7lDmrPqOCfXwX9eENQGkTsoocJy2NZmpiqy8g+/ucxIjxUX8fgB5OKJlIgpKRRdCzJO/H59LWKWNYiYYEvQSksmqx0F4zw5KEDAb5KLHDMzDP4A4pD2SX8xWxGq4fSvVRs5z9wOyhebyGz+La59mBz+N7qqSnrGorYKDjqcEJ+rpCfLKKnvJaHTcdWw208B6KgylYqwDfPElN57SuCyVkakCAY6F+uALHfBcF1IVYYhWXVLxLOnmOka3BC52rSm7jNWw3/28Yz4YFr0Alf3KdynZCsJXxUJlDBlzWuawENPo3irvJs+yGESs4haXHz88rWK7zTNul+Ie+j9oPBsoN0GkwN/5UTIHXKv6hQQK9RvtW15oCmgp+6nPNPDegtekHBthMtrXaA2WHawBAMRY5Q1tzZt6GGFzU4EXaXgXFFceZxyG1P82ebzBKyUizsvQV8J1/ngbLdA6LDOx0elejS/tM2zxvQ+bnCM+C2l5tk85r03fvgn/sl3n7yHlLv2kegJ63cfw8g0cqXTJvG3WuqE3TIoRq99Vu2f75f/dfzviydOoIXnHDVy1XfRF2HME1NoSavhwg7XyCEBJtm5lB1o7hQUBflJ3NoinciGkc6GCRNSL6w/2RHBjUeClAyZ9kzLCDdbLoy+gkZAfZLCa0GgltA68R5q3F5FXmp7Jpfy8C4nOj3epKwR2fN3CnSaXRS7aNE4AThh3HfzOlmvdS6Qtey/fl37RAnwJ6Ak5aILgyRjVyQc1QNUw6KMpS5r34zjxIKSiqC0knCvvGgHkGsFeDyo3ajIVZRJo+rkAiUzT5OX7LQrB0f3QB0/Hnoc6AzJANQgyWZZiZUsl3d1qpHaoJraxdXqf3V2PD8VAWJucagWcysrSYID9DpoQuavMsIwuim7lsmBawL8x2u5HQ0CiVAvhs9/yGz89oqo4afcP8Zsq+kdaQSI01X3RzYBs4PyXa6vEIk5TFu3gwJwBNZhT7XNaEFZnme5OJKjID1pzh2Gq0i04W708Qm0CIFrXUyCb/xnvys7rpafSX12j7JdLbH9yldajkDNvFvuEX5Qz4e2WE8zMEd3Q+0zng/XRdss80im7A63dFszjnNDDB99HNRNbhnO4Ur2M7+b78Gx0HDSTRseT6Z/tkc4ANQZ9ZcwR+eZAhKGB3e9EdTNEZ2hGKZpBKr8PpisDnSyAcIns0gDDZfeEAhkxp7/QFMPG7XYgEgwj4AI+Djhww7M6EddMo1tBvdNFrDTDuTgXkbd5Wkbu6FTCPhyYy2sluZXtGjAsz7RJjRDMxJBYSiGej8Ea8mNjowHjhZQ7cdCaSD/1WD5enV/h3f/lvUS/XBZwi+5WgzIhFuvw+jBxTpJbT8IR8yG5mcf+zB4imjWbbuAYUzm9x8uIIR0/fCPCav7gVbVCOH52tzqCP7qiPg8NDwGtDfCkuKbYuuykOeH1+ifOjM2H/sj2ysXO9+EPCRBYAzmEXEHjn4B4+/N4nSGbTwpQjaE2tvUathlKhJJqgr56/RJHF/BixJuBJfUSPR+Y+NTf9ZIN7PQJucA+gQ2Gf2ASE9tvdqOWqyCYyko5KRlu93cBNqQBHwI1H3/0An/ydT+GJe+H1ueAJAZMOMGh2MKx18Plf/QxvvngFz9Ql2poEoOmCV1hYcToSAH/p3joW15YkCEXHnyzQyWCIUiGPi5NTHL86EmDAAScKNzkBySPBEM5PLzAY9eELuTGYDNFi0afxBP5wWJiR3UFfnGhqS5Jlw428WCyL3Mu9vV1sb98TzgC1SL98+iUqzQr8MT8iiagwucOBEALuIMatMdwzN6KBqLQ/XyyiOzBazJwXBPO4B3z06Sd48r7RZCVrnKDHzfk1utUmSrdF9BodDCRwMsagO5D9yu9jgaqIAKMEmgnKkCVItjZlMuggU7OcQAHvGwgGxXGnFMzy4hJCYcOmjkRComVJeY7zq0spVsYCUasba1jfWBXH5+ziXCQf9u8fYnV1Gb/69eciO+MUciNZ/TDBLrsL7WYHHrsPK9lVTPtAyMcMDx4mWTxqAJvHhlz5FqPZABOMsbm9JWxG3oSMFgZzKD/Cgy2BTtpAzl3KzTBV1AQQyrK/P3r0SLRsCQT5qF/c6+PFixcoFSo4P79Eo96By05ZDFNIixk33G+Y2tkb9AQUp+MTioelD32U1pnZMB1MMO6zijRExzMeNuA1+4bg88XVORxep6xLgiy0L2Snk01HO1KqNVBv95BcWkZmaRU7+wdSYJWOlQQpJ2MJbtDOcK62ydD3BwQwZL92+kNEkxksb+8iEE3CGyCY6cRsPEUpn8Ow20GtUsTV+QmmsxH8Abdo7NJBJABO/Wq3i7qqaWxv3kc2syZsL/oR3HcYiHC6ZggnnPjFL3+C26srASdEEsNhHF7uZ7Tr3OM4ttT8ZZFHu9Mp+qOUEOFa4/5CsJ/ZRNnsAg7vPxTGObVkOReKhRKmYxbfdcPjdgrQRmY1wQX2Rf4mj3KxLPvd2tKa9ClTzBlIqdSqEgSkbvTi8gpSmUXE4kl4PUH0Wm1cvHmL8+Mjo4XocYoePOOIZIc3Ow2Z1yz05PFSb9+JcCSNVHoBTqdXZCWYcs9zyGTUR3/QRClHlnceAT+BoyCG/S6qVUrXjOB0++F0B7C8sondw4cSRCMwQ3meIQsM1mrIX15i1OsiHGJav1dYrgyokv06IAWaxcXsbjjcfsSTGXh9IdExZeCPUg6NakX04CkZlUknRYOfMlAFgvTdPvzBKHZ397C0vIpg2A0bAWhm9rR7KORyYv95RhJJE69b5qzJmGri6OQYxXIVM5sd73/8EYKhqBQJ5X5cqxbQa1VBweMIC6EGInDZPIglFuH2BFAo12S+bx3cQyDuAxxjuL1O9BpArztBr8tCbh3UayVMR8zAGYocCVnh1PpkkDgai6FQNtq193b3ReOaEm0881VLZSm8yyAOMxoo6yPna76cw45SvSrgcqVRRaFaFgCWQT5mTwk7djYWbV7qJ/fIEu60BQSnhv3K8rIU7eO5Kp6OS2HOXDGH47Nj0X9PZ1Lo9yi317NqUUwQjiRESomBG7L3KSXEMx01EwlusMAez0LUlWdR2FajJvaRmUfjAQuPu5BOLWJtdRM7u/eFVUswU2tciJ8y6aPVrOD46DkajboAqWSUiZ8VCEgwk0EzBp8zi1l4zS2kOCNtFf3j3hBodrrSH/1hV4r9JjMphGIByW5yed0YzUZwcG0HPIjEmQnhQqPdxc3VBf6n//Gf4evffoWd9S1sr67DDacUGizcXOPy/OIue5B9x/EIeFnnwy2AvtgGm2EzErjiOPCczHMf5YR4xhtNjcMd8TMLJS5SF9SBpg1nkG9mt8s7et0mMLswb6oAACAASURBVEa7wPVI8IkbAoOlLCJIsJksX55HSZY6PTqV/eTwYE8Abp4vCUxRWoNBbkovCcg0AaIiqRUT9rYUKM4VJaC7ur4Ed9AlQQ4W+WMBSkpxteodjPoE91iZxCFBPwYMKZdBAHrEzFjKm0RD2DrYxAefvCdBAmoo84uA9/nZJX7605/i6PUbA9xTmon+Yast/cPMVhZ93ti5h48++RAba6twBIBpF6jXW3K+IoD97NlzS3qF9zXSWty/OEc+/u6n+N4ffxerW8tw+skysr6NihIur2/w8uULvHz1HINBB35p3xjjGYHBIVgAnkGzZqOK4ZCSdUM4HTNhSc8mA5G2YfEojocALMzstGpgmPk3kXO3AreaHcp9WUFHkgIU9FKQSIEQA1gYtp76d0qa0t+xz9TvUN9SQR4Cp5STUr9XsqxYo8C6H+0eM8UUVDYEI2ZaGKlQrlHKxqnPq+1SAEx8QUveQoE+BVAUAGPEgG1U/0eBN1kbFouS91H/TYErZQ0yo0uZkfPgnPiuTofYEto/AeossNqAnUYCgQFFyr3Rj1Kgn22QYJ/LFFgUoN9i0rK9CnSxXeoTK/ZApqL0m9sAT+8IZcYv5HP0fV1ep2Sq6meVhKSAn9zbynRwWYCdYAJDoxsugLiN8lBuIY+QDc5gBt+b7WC2Ds/0PPdRqoGkJP7kuZn9xrEhvqF+tWb8sn9IKOS+xvYb3MFoMuv46JhLEHyuZpWxZYblOz9PFWhWJr6OlRLl9DPsW82E1nk0Pz90/NkPvBfn7jzBju+ic4dtVCxO54vOKfa54lucy2wP26B+tpArrbYIPmdljvB3imUoIKv1sfQaxZj4DGVA3wGG1ryWPYDBQRvn0LvgkwK+PIsr+M0+5+9NQMKsZ22722e0v5WAqnOTJBD2gwLqMoetOWSAY5PhrfObbVfQWbBJkngk690ETPjFnzpH+e95kqzihvNgLe/HsdS5oPjMPNbIfte26/35LMX3NKDBNul1vJ+QCoQgaAoTax8orjI/VzWwpvNJ1yevZfv4LCVXqi1W4gJJCPPvr9iaAtsKKH/bfrFN82CztlnBcv5d18R85sn8/QS4thksS9eVzkm2Q/rxf/3v//GM/1BgigwqI2sQuDNCojfSM2xTAtB60OBNmaYum5NlaNhAvhxPSmwgN1J+kX1AQJm/EwbO2GgwEYAm0Ml/a+ROgWu2QTWWTRT2nRC3LhYeJudBM100+oK6WWmESSeiGgWyplS3ViNVslFOTURW0zG4yEVjzJI6oEFjP7Ddei8Fl1Xqg33KQVC6vRywLAOjUREetKQQFjVF+2YzV+Y3+04jGwoKqnF/t9BNUSWdcHcA/sRoaZFhq0ZODZFMnOn0DgSUyLO16ehmSWaPsrbZZh40NZIoG50FYLP/+f40ovy7GirZHK0okxpUBWr5fElDG3QF1NIiBMI+niugwOdwg2DwgPcQTe2BEf1XBjg3JY0UqkH6dioL30k3WwWWOVZcvEx5/vYBZ95A8J10Dmv7KScgBd3kEOMA02MJ3AmT2oosMpLL92TwQABpS8+Oc4DzjcEXzhPqr2okTN9TAxKcbwri8/3V0OjmzZ8NYZK8KxDBPuCXRmJ5YODv+B660QmAUy5bLEcDQPNefBbvxTFkG0wRUbNhcIx189UDpRpkHfO7Q4x14FImC0FnjgmBj3fMhJk4EpxXPp9f0td50KCvOp7Z4fSEMbV54fTGMHX4EcusILOwgUxqFS6PXxhLBKu8Lgcmg6kAISxkxaJgfjf5K/SlR3AQ5OgQvOui02hj0pmiVW4Ky6RZaqB0lUer2pKDNp0bFseh7p9Iz9hn4ry1h10E4kGkV9LIri8iGPULaMk0yJDPLXOyWWujXW2jVWnhr//dT9FrtOF1eEgoEaary+dFb9yHze9CemUBGX5vZbH5/ib8ES/sQ8hn88fXuHhzjqvXZwg5AujUWjh+9VaCBiza5g0G4IsEsbV3D4nFBHaf3ENmOQuvwyX60RfH5zh5c4zc5S0qxYqRaeCmb3eJXiGDHwQ8ebjb3NvGJz/6rjCoCaKTWUv5inazKWnZBATevHqFapn3MWARdZhFM73TFXZibCGJUCKGATUCZwzguIWVaxvOULzIwdEHgt4ANlY3hF06ob5r8Rpjlx0Pv/sEH/3xx0itBUDJ68kAUnhw2O4KAP31L77A7etLFC7zWEqTYZVGq9dFq9+WiP3i1ioWt1eRXV1CJpmCL+QTB33GNFtqsV5e44tf/wZvnr9COp7mxEK73pG0Zj6HIAScE9g9DpD05PT6sP/gIR5/8IGsNTKtXjz7BtVKRcbSHBockkJP9iL7slwu4fzmAs1BHfA7BNCmjMNKdgnOiRP505zMubCbmuXU0+2j3mmg0qwJQ42p0ZnlRZFB2b63BZ9ktkzR7/SRv7pB7vQa9UIV4+4Q494I/VZXtInLpaowB8P+gDDkqWM7no7Q6DZRb9UEXPf4TVFHN51GFnmKRFAoFlEolOTfZJ5kkylEEzFhAJfrZZRrZUktZtGlwwcHWFjKSl/TGX76zTNJxeU+LgzW4UjAfc4F7mMSABuT2QKkoinEJT3eKWA0YQr2KVnZzCi4uD1HvpKDy2MYN8yEMOxBHhhNZoX0VauOaDwiBRD74z5urnPm4Ggz4O8n3/lMiiCSAUu9R7aFDLwh9YcbHfS6IwFtO22joS5ONeUeosy6mAhTmUD97v49LK2uCOAtWvDtvjDhRt0JpsOZtI3vzb65zt1I9sHUPkZ6KS1gLiUxCHAYiRqyxfsYzWxY3b6HaDqLBw/fE4kXMiUJxpJxzOwAFgjsdlrw2h1YX1gQ6Yt8rigyHumlVaQWV+GLJRBgUTaevSg/0O6jWSsJ0/bli6cYDcheDghQwHEkK4jFC8lgXcxu4972Q6SSy3A5vdK33HO4p40mbfgjwNdPf40X33yF0bQHv9MpYB3dW+q5y8F4xAOkXVLuuVdQ9536/Nyv6pa8VblUEcfx0aMnUoArkcgIqEdgmrZLiqqN+5iM+yIxMBkTmDIp2GTt1qpNkfJIpQzzlUAC9Xy5vsIxFsgKiGZ9IBRDdnFRZF3Igh822jg7ObcO4oA/QCYVM5inaLRrKFdKMr5c20KuCEVFX3g0ZEB4IN8MCnh91PN0YtRvSYo7gVgCW1zvktnXZxFBgvFeLC2vY3llXQB3imvI3kiJm0pFsi9s0xE8PPe5nVLoi8CY3ekV4HMydQn4TCA5u7AIj49RN1NMazIcCHDKQpL26UTWNeV+WMi02migP5jA4wtga3sX6eyCAOoMkHLcKdVEO3X86g1ub67hdzuksJmHAVlhls5wcnqG23xBgPSPPv4E8WQalUZD+rrJombVEgbdFjwOF6IEdj0B+DxR+MMxlGsNWSssQBiOR4V57fb4gIkDzVoHvVYdHTLJWzWMBm2MRz3JFiAwK1lTtK9uD66vbuD2BfH4yfuGVUmQnHOp2cSzr74SoIRyBLFIVM4sBGEdTqcEBCk3Va5UcJW/lYDE+tYmMtkFCWyyGNdt7hJvX7/C+ekxSsWcANArC1k5a5HV6XC7JIhCWa18uYxWt41YnExzFqU1kg8skkmAhADPeGKTorqxWFyAbkoh0OFm8VgW6Q0wYyCTkQCBk1JOHUomUZu9JhrPzEBYXFjDwf4jJBNZOV/w/jzT8sw46Lfx+uVXUkSREg2cn5JxSemNWFTWQyyREtIDA3Aej11kxjxegiSyncl3p0eyRx/j2Qg3+Ws4XHb4gl7ZE5w+l2QuECjiuoglQ0hm4pgxkFsp4f/6P/8FfvLjv0IyHEc6lhQAmmelUu5WMqm6PUPM4BnQ56U8W1KC6gyM0GZT07nMPaVUEvvOgIdkhg66prA5g9qTiRAhGEBfXlyUszt9CgZRJzMDTtA+kF3OYAXnMws9srYCCxbHEgmpc8G1KEy6nvEJKPHi8zolE83UZ2MWnSmCV603UG3WEXSFsLK4LDJJYRZC7Y2lRkez1kAincTCegZ7BywGmhbd7vFgiq+/+kay0JgN67KRIQshynDvYrDS4TU+ny/qw/33DyWQH4oyKGMy7SjjwTny9tVrfPnll2LnJ0PjuzK4zPM3+4jzcnF1Fe+994EEddWn4XphNsHXX38tMmj5fEHmphJPeA5hWx9+9Bg/+Dt/gIWtBEAcg/gy+RDkAtiAVqcjOtNPn36Fm9sr2feCoQAG456s+VDYj0aphFqlxErewnr2uMm6pVRKQwgdlGj4PQDZbgA6AY65SVh+vwIbyoJTshiBRZ0/Csrc+e5W/RT1I9SfFvB1DsBV30SZofP3Y0B5PgOba0txAgFxDE4r46XALOeHAnVB2l/rS7ELg18YQIsBkHmAch5gMcxJky083yYFohQwU6BP/VK9Vu5vpcjrs/m7eQbmPKilIOQdeEpAmuvHkk8wfrmCu8ooNwxz2lUDvpr26j34XAXHBUdxvsNheL0C0NqnPMNqmwhAi49usdT5XgrMqs9LwoCAW5bsBu8jY0EpB0rcuZyGODKnqayYh/aTgmoiFWf5pkqCnMDIQ873P/uQ9pxtp51gG7XYpYKaCojxDML2KIuT7VCchL/X99ExmWd7GlwraOaJ1b8KEAs5zMrYVizq29Io8wEb9cG1v3UeKBbAd1d8QDEi/o335mfmCXgK8io4O7/uFDdSbEuxKwW0+U4cu3nwkdcoYKnzhs/jfsbihAzUaWa0rh3K2imYqvZjfv1qeykHqP2v+IMBcM2608+oXREfQrAQ0+fafsVH9Fk8U5l5aqR++HcFVRXcVdBZ35n/VwBawFOr2Kn2n65Rnf/fnrPaN/N/V0Kj2hjFcxSHIvahDGxVmtBggukHAy7rGOjY6hzVuacgsLb57jq7IXSqTdV+0N8piK39qCxove/837XvzXoyAQC1HbqedEzUxhDXUUxJ1yivvfvdP/uv//OZTnIeGGqNutxcWbdsCBcStbP4YJ+lMaSDSACaC8MwjExEwiwIU5SM9zRArE0cdh6G5ZpB10w8srmsIoBchCoLoVIG/AwHTaNKbIPKGPAluv2+DBA7TvWK5eBjVQdVI8GOmWeTKirPTtF30SgE26UdzL7hF9kRCiTzgKmf08iXAoy8l0af9JkaceJ7qB61GlWmNqiWmUbrlO3MTZLfGuHj+ym4rYuF/aPGToFJ2VQoQilSKG1ptxpQPld0ZCxtbE1xIADN+2vbqTWnC4JtZgCC9+BnpYCjFdGpiQNjZED4N108xok00TzdzBUk14AHWU40FAQ1tM9DwaDcSxcf39MA7KZwGTdskxpgonrUNtQv3oNtnA8o6EFDI4niTFr6OTK21ES0Ivb8G69X48P5wvvp5qtsdzoERr7FGH8exCi/aWQgzKbFjZo/eR2/2B+c52TP8Dl0sliMjHpsuvlogT6OlwYuNCCgBzo18Pr+zTaLTRlmBMedjozqBCmrWzdSjq+mLgl4UGchqJYVITYMd76rjicPyGQJaNRK+037e96o6brns3Q9aaoRGU10TAg4E/jm+3Leihbx0ASrCJSzkjdTpYl3uH1R2D0h2N0heIJxZJY3kVncRDyWEGe2N5jB47IBI2DSB8b9kWhPsigIJTfsnFfDHoZMW+x0MOqxINIU9rENlVwVnXoPrXIL5ZuSANMEzVxOt4BIdDzY3pnDjlqjKim/dDZWtlexvreBaDKM7oj2awiP04Zeq4NWvY1Kvoppb4Ivf/Ulhq0BhiyO2DcFdih1QRa0PxGEI+jB7sN9HLx/iOhqBBPHGJ1qB5WbEi7fniF/fINmoYZsJAP7aIZivoDXr1+j1m4KAB3LJpBayGLv0R627m9gfWsdAX8A3UYb5esCrs+vcXNxhdvLWykGJKmLsItmoDCrIhFhLS+sLuOzH31PtES5TOkE3l6zIJzR83z14iVefPONFPMjM4H3mUym4jgx7bnDVNlwAB9+51Nsbm0JQ4n5fGSPlm+K+Ot/82NcH10h6g9hbXkN6YU0nH4vbqt5DGxT3P/0ER798D1kNuIYT2YYdDtoN6polipoFms4e36MylkBx9+8RdgXwt69fXEy++ORyJksb69h9f42ktmkFCEMEEgYD8V5I2heKxXx+psX+OXf/AKpWBLJSAL1ShNupxvdRkcAaOp6w2VDOJ7A1v4+nnz4kegq8otr9ersHL/6xS9RzBUMEzaeFPoZpQ0Wl5dQq1VRaVbRnrRg8zlkbjx4/BCPDh7AbfPg7dO3uHh9hkauKn3GdU0mX7lRFe1OggSrm2v4W3/7j0Vj1eGzCxN40BiiU63j/M05bs+v0au3Rc+aeqTdbk9ASuqtzkZjsdsM4rHYYLVRFlY1galQxLDTqQEq5T7tdlSrNQkEUdKCPgEZt/FUQsDoQqUgbNNgOIC9+7vCzCJrkSwF6rV+/vnnePbsmbWPGqZHv22AVOq1kyUme8ZwgqX0EvwOPzCyiR66E8axorNCAJpMvavbKwHNCVRmk1lkUpyH5mBJ20WdabLNCIIvLi+I/Xzz5o38JCuR+r4PHj8RNjPZjwQ4WVBNCrMwEOIOCKBJLVgy17mPVctFjEZDRKIBeS/Kc6xvrmFpeRmpdELYRoPOAG9fHqNRbWLSn2I2ghRK4zrm2N3krySIwIKkDAIRKCUATftP5vpoOIPN5UEwHEc0kYLN5cX2vX1h8lE2gOxcaqhfXpxJwGTYN4zV7fU1LKTSaNSahu0ajiK7so5QLIlEZsFo83soMzPFxfmJyDV88+xL0QUNBEkMcElaOc9ivdYQ45ENaysH2Fjfg8vpx2how2REtokppNQbNuDwDnF69gq//d0v0EcHMYcfi0sZcWS5z5HxSTYhGdVtq+Dl3uF9bGxuGuen3ZF1QuY8GY2ffPIZkqkMwuGY/J/sYQmkTwju9dBtNzAa90QXmCwtZry0GixOPMbqyrrJimNBGQKrszFev34hBV+5/zHYTAZpMBJFMpExoM7YAdvYpGWzQBblSJgW7HLZUSjf4vqW0hNktpL75YDHRx3nENwuEghM9hnPtvwstahZ64Ft67aaUiCJDjSDdbQ7DDz5yNj1kgkeEGCK7eXnK4WiAMe1Uhkzrj8BoZ0I+Y0eJ0Ff7nRuTwiBYEQAaDK5CWISpOF5jc9n0LTdrEtdAvYDpRfisaRUXCEgSgRydW1DAGgyuAk+cA8nA7/bbuH8+C2O3r4EJkNk0nFhZotWcDCK65sccvkKUpklvPf+R0ikMpLWzKJ3xcI1KoUbNKqGQRz0+BGPpRGLZhFPZNFoD9HuD0XOJJyMy5g43V6RVBCZsm4T1UoR9VpBZGUYaEjEDEOcZwPKlZAF3my0kMouCQDNc1C9VkE8EpU18OKbp6hVK3IWYMYk5x+BWALwDG6U63UBbmutNlKZNDa2doTZTuY77VejWcXF+TGOXr9C7vpCJAXi4ZDJ6mnUTVFjfwCj2QTNdlfkl+qsy2Cxwrg3WmQp2S8pIcOAGNlWXFM8CxGE5nRgFlAylUaYNR5sM4ToSE+GyOeujBxEqyvBF4/Ti/29B9javCe2xh8yGo4cM8o3Uf6m0axLwUmCXfVaQ0DObGZZNO8D/qD4Bwxic32T/UzZWjJQCT5zXrf7E5FLsDtnUiyUQTuH1w5/0A+Pj9lkdmFHk42cSMewuJyB2+MQEPL1y1f4f/7iL9Cttox2+ASoFUpiz5gZSKDaaRVqCwZDWFlek2KD7Auu20qJEhENCTLxLMxiuBw3rb9DvXzafTqiPAvzfC8SeE4TaOyJ1FFDskgYEKQkD+cMWfLVRk3sMZmO3A88bi/SSRZcps2wwO3xEKGQ8Tu4FnyBoOzdDCKyVgCLKC8uLGFrY1uKEDvtHjkblAsl2Jx2fPqDj/Gd730GJyUyJmR5B3Hy5hRf/voLkfuaDAxwSTshwIzDDhezKshei/lx78EOtva24QsaoI8DMmobu0egmwA0z7nMStCgKn/yfszIiUSiePDggWSIcf6RZc/nsI1ffPGFZFoyG4jPJROe/cozNq9ZWFvEx3/4ETKrWdn7nT5qtwA9Fp6yzyQITdt7fHwk9+mPKf3E7EGHyIi4qZDVbxvN+n4HDpHgIIDbw2RE0pFsT+/0XgU8lLxAOTsYoo7J7lUQcB6IZneQqarMRAVyFNwyfoXJklQATJmBClZwz1U/QgGkeZITLSDnl4K9nENCBLMYdgqEqW/Mw5UATwxGk8jkMVIOBpw1JBwFY/g7zmf+XtmLCkLxpwGXDNCl/qr6RkpiUvCRv5d9zWIW3oExVhE2HVP+fh6IV9BHQRsFAsXHJ/t6QsU6aimbd1AMg++p/qf0jSV5on2n7eZn5oE4FvNUPEhBKv27gJfWc2RM3QYM5JlOAScFrugvGLDZSKDM+4wKCIqP67YA8jm5EwXTdJ4oHsDfs03zGIOOp4Ji38aQ+HwlBipjU31lCeRYGcxK2FLwUIJiVnY476lzjH9XEFoBdwWp54FzPnMegOaYqjwl31vHUyVpOZckk8fKlObf9bn8KUG1KjMVDNalmI4CnIqzKLFO30PnnAGMDeuWz2Ab5vuVn1PSqX5G54qCwGyTzn/+W+oceExtIO0TtQXa1/PreX7dKiZCuyVz+a7O1O9NlzvgVK8h8Kz9p/ebB9h1znLGa5+Y9WwYvfNjxifpWtd+mw8O6TsozjG/BjVQoXiMvo++h9oUJTfqs9+tT8MgZuaQsugVbxNCqCUHpO/IzysOo2tAn6FAPf+udkzWKm2aZV/m26O2UtauRSxUHFADE3qNYpi6JvV9aSMUK+TvdP3p++r1tP86b9QGmwCRsbW2f/pP/rMZX5aTj18EoDmZdILLxk5W89CwOBnJUhYjG6cANFkD8wC0gjh8MdOxwzvdEzFeZEIxgjEwzFGNDiqbVSecGmNey/twUbNNGvUkCDgPMqrzqiClXqtAnk7Qu0icFXnThaxGQyMBpuCBRxwk3Qzo4Ooilk3MElbn7/mlE8qkPlIjcHxn1BWQ1+gJWQ8a2dalp5OH9+Xn2Tf85peOiw6gssQ5mDzIqbEVHUAxDO+Y4+wzc/AxRQH5HPadGBjAVIMOmA2ZTHhNzxHdWR74hiw+ZCL3QYudSwBadYJ08mp0kterwVMAXBeuTlCyhISB02xKP5EBLem+TFvzemW89aAiRtplqrneGQ9Lu5m/I6DKcSO4q4cGPp9GXgMXyoTWecQK8bw/n8l30wXPtqhsiwLrbDN/x2cQDPAHg+bdyXKyUs14sBEw3W7GVeeJHkCUBc934z3ovGgQQ9eBHlI000APdbrQ+Xs5JLicckhuCDBoFQm0Ai/GmXq3Weq8ZOqfBBAcDnkXFuLSvlGnQVg4FuOcxYA4PzTIwTmhhw09XKmh1yCRbqZ6uGF76ZTwi3OU78k+JXJPBhpTtWUDDEaFJTWYECyNwhdJweGJYmlzBwvLW3D5grA7yGpgqiqkAjQzPKc9YNAZYUpWNNMEqU8/GcE27Isz7LTSYt0stDFzoZqroFPvopKr4fTtOfodpkQGpTI7GYysKC4FCRmEGXTRHnbgiXixvruB7f0tRFMh9FkcZdAhdok+2cCVJsq5Cgb1Ac6PLjDujNBrdq3CeUNEEhHY/S6EUhHAY8fBkwf4+Acfw5v0o9NvoVaso3Sdx+WbU+ROCUDXkY0k4WOq+HiM45Mz3BQpWzBFNBOHJxTAgw8f4uPvkz2zAr8vgAHBwEIV1NIsXOdRuM3j6NUbXF5em+yVUFDmWooOYjSCmdOOhx88FvYt/357fY2bqysZXzpAlGugg0qWE+cztWdZvEcOUk4PiIdsH+zhB3/0h9g/OEAsG8dkRA3DAUrXRfzlv/i/8ezXT7GYykqBIjK47T4nmv0OJi5g+8ku9j47RDgbE+bddDaBczpG8fpWtLBv3p6jelVG9aaEXr2LdDqLtY11cayK1Qo2DndExiMYN4EV7ilsK0FGguatWh2F61v85pe/wmw0QzwSE81a0dFtcM2MxSkbzibYvLeLH/ytP8ThkycCVJg538X58TmO3ryRdGRq8DIyf3tTZGgaqUxGQN7+ZIAeuvBG/cKS39ndkZRmt92Ly5fnePabpzh/fQq3zaRW15t15Eo59EZ9AQcWlhfw9/+TfyBMKjD2NgYmrQFG3QEujs5w8fYMjXKTwjRwgKm8UxTyRRkfBk94iA8E/RJgIGvM6bYLuBJNRKXPaZdZ6JC6yGTHEsAejY2eHhmcdODJMhZd3+kIiWwCf/hHP8L7n75vqHaYolGuShDkV7/6lTCMWbxEUhw7fflJncLFpazsGQSkE+EkvA6v9Lff5Zd3oj2krSfjnhrqBI3pPNEebK5sCUMu4AtIm7kfFMpFtBkQdDuEvU+X6+rqSuw8mYkEMAjMUEuz0ahIGj7nqADU0YTIQDAFnwAWD648wF9enAsA7PczUOwVreJHTx4LyMMv2mQCHL/5xW9xcXyBRDiFTDIjsjxs09XtNarNqikm6pjCH/NieW1F3o0g/dXVLSrlGqZTuwCNyeSigI0MXDicpto7x+346Ajdbgc+P2syFESzl8VGdza3BDBrc4yYPRFLIRRNSOE9guCUCSOrlgzqYMCPn//8r3F7cyXp9ZSM4DtxfjCboN+bYmlhG9tbhwj445hObJJ6bg6RUzSaZXgCE1znz3D89jX6nDvOqRSnJFOcAYWAPyL6zsUCJRAGSKWy2Ns/FDCEWWDUbuV7v3r1SoBoym9QJ52SAwSXe72+jBcz5wiSk1lXr1fQ7TQEZLY7DJuQ58X9/X2kkhmj+2cjM6mPQvFWZFLYZ5Tj6PaHAjJFyWIeTOG3+3Gwd4jNzU0BtGfgYZh6vnZc357jxesXyBVvpPAp5zyLO1EMlRIePMdwb5J0zclQAn2UGmO6Pxn1emCWFEgJzLD4rFfAaALRJgvOj1LeAHY8m7AwIqU0xv2eyYbymVRml9srzNZQOIk47W8wJgFXlZCjbMeQFdMxMtR1SgAAIABJREFUk8Jf+auczFfOvbWNHURjccDhxnA0xfLKBhaWFgUEYoY2AxatRhXdVh2F/CVuLk7Q7dbg9zlFQiSZTiMWS6FQrKBe72Pv4DEODh7DH2LRsyHyBdr9Y7RaJbTqBQlsMACxkF7C0vI2kqllDEcODMd2CYqE4ymEKHnk8YiOOlnPvU4bV5enqFbyGPQamI0HWFlZMixsXletYdCfiF6waHlvbEv6KbX4CTr32i3kczfI566lyCeDauFIUBjGiXQGgVDEyCQNJugMhoiTPbq8Kgxp4zQCnW5DPn9xdoRi7lKKMIb9Zl1eXJzLuS1BxjJBSptNigOyGC+lfpR9xbEmyYGgdrdj5O2y6QWhlhLUJChNFvNCehFLK2tIJLMSoPAxi2bYw831peiP8wzF6yfDqQRWqNtNsC5AWTZqD88mImFDNjbbxjnCWgly3p05pAgjgyxSjJHSF0GSTzzSLie1/Z18hZkJxg5YU8GPQMgnetLUwmZw001Wf8ADX9CNwbiP0bSPeCqGdDYhesD0DSi99a//5f+LF199g+JNDsNO3+gz94diZ9Qv4k+e4XZ3dpFOLshecnl+buy5Bc6SXEBpL5KMOG7MeuWXOPeUlZrNRN+dNpYAAc9X9UbHIgs5xX7R1rPAYrffk0wnMt+5t3CPoV2OhyOS1ttpmcBnJBSUMeIex3YkUmmLFTg0Mh+9sQQjE5GEBJBTiawEfBqsJdHv4rMffoJPf/gHQMgFdFknZICryxuRMXv16g3sUwMI8psFfgWIlFASEEqGsPdoH4cPDxGKmD2OSB8LCBdzlGm5lP2S+w0zaik7yew6u8vyvZodybhbsApv8mxAeRKev1gU8OzUSKBw/DnPCVKzbznfhFzitcMetiG9kpFipsPZUIpj85xJpj+D0DzjVxoVWQOUnFpY4H4SQr6Yx831OTz2ETrNGsb9LtqdGsaDlrD5XQ5mxFFH3gSE1d9i8FIAGbLBLQBafWn1nfhT/012q4KCCo4oGGJ8ekOemQd95wFdyXq1GJj6OQXBJHDkMO1QQI1rQgBGSzvf7+c+ZBiy5vnGT2L0UPyYqWG8KqFH285rhYXqNz6hgrAaRFDflgzL+S9tuwLQSmbSaxSQU1+O/cN76fsrkKUEOP5/HnBTP4/PoSTHYEhJmLHR/bfkMA2WYkh0CrKylWrjDLhkwEQFh7SPGBjifdhfCnRpf8u5YWpJZ7Av7YZ0SBayjpG2l+9l7m2eo6Cz+op372l/Bwpy/c4DwrynSOtYOsgKbupneU9z3jHrUf1OxV+EHGZltuherj6xgqx3/WMVytNgiM5prnuuSx03zgtew2/2o5LeFF/SNuo7z1+rWJICjIppKQaj46XzTftMM6R5nRIzdc7OA+O65tRHZ5v5ngpGaz/y/zr2vI8GP+b7X/Gp+bWn80KyUCzCGyXEuEb5HO07ARYtsFfHW7EznVd3gDPPgHPscRJQ5tf3/Fw0c/+dnMb8nNLn3L3rHKvejLVh4vMzSgidD4zxGn0nxV94nWCUlv3Rua3vpmt9/tl67fza0vtoe9WemmtM1oDOJcWL+BneV+2Mzj8dW/273uvbNljbyn1E30dt2vx763owa8VgUWoL+X/OL11vbIuqInCuKF6k76z35/U6vtxr5wMu3+4D2//y3/wXM3Y+Fwe/qf0rzEQrWscPi7YjNXoYWbQK3CkAzMOPSC2Mjb6KbJ6SLmQaqAuQB13ZuKyNgKmSvC8ZFPpi7Fwx+tQasha6gmMcAGWg8hqN0vEULhIhlhaKvqxGMtgZ8xESHRhdYLrYBZS1NHR4L8Z+2bF8B5XI0IWqTFB+lm3nZ3lg1r/PLxo1onKICIflejU4cnDyvtMqno/QsX0qacE+VTY0269MbI3Q8WDI3xHcI7uNk4SOoSnaMbyTwtDAgfSxBeJr3zHlV/ueP5kurO9mtNnMOLNf+R4xS3eZMhQKquri177UzY3vMg/uaqRPmPJW0V81YCYtl5q1pr84FrwfnX/2O+eGMcjvAg96+GAfsQ3KgJb7kFXAQ6PFpGabeD/9nc9j/q0LSsFg/k6YC1axSo6jLh5hegQCCEUISNnlsEyHjfclM1zmmKV9o7Itmm6jkSW2x6wTE+DR/hF5Gqv4gxYOnD8AaJRLHLRoRFL9GATQA4+C5vws29hqNKRPeA8NXmiggf3VrBudLH5pitC7aCRF700qrAL5mq2ghov35JcGqlSmQw/t/BvHTZnz7C8CEvwio4UOJR06BnjoGDo8fnT71MeNI5RaRHJhFatb+4inshhTj8/UCJQvZnHPeoB9LMQN2EZjOBgFHA8xpbxLv4fJoAsftXCZat0bC6O4LhIcA1yf3uDNqyNgYhcnk2xsv8cvzqIAdcMBqo06eqMOHAEXNvfXsf9wH/GFOMY2SpK0MaDOYX8gzNrybRnFyyJalTYcE3oEQClXNMxIB+AMuBBMhxHLJIQB/eSzDxBMEpCsoVaqid5v4SqHG8pwvD4W9uhSJiusg1K5KoWYiq064tkkvOEgdg538Lf/4z/C8vICvN4AxtQYvrrBzcU1mqW6FAq6OD3Di+cvZW4SgGY/pzMZpLIZ1JsNjGwzfPa9z8QWE7xjyi1tB9tMp+X05EgAdtpzU0G+YuaSi/eL4O//o3+I+4+fiJ6hN+KR9M9hb4R2pYW/+jd/haeff4FEMCrAPjMF3CEvZnTA3DYsbC9j4/0dZNYWBJBiYSdKEbQqFbz+6jme//YrjBs9kbKoF6mNOsDB/UMTeGk1kVzN4PCTR4im4whK4Ix6pG206jUp9EMWIQsR0pmsVepwTG0IeqjNaqQiyCoqN0qwuZzYP7yP7/7gD7B7/wDBSEQYMnQcL8+vJNX34uwSIX8Q3c4Qz56+RI+sHcwQTycRzUQRy8aQXs1iYX0BsURM0pPHvQnK50U8/+I5zl4ewe/yiuZyq91ErnCLzrArUi7JdAL/8D/9R3j4+KEAI9Op0ZBnIaiLk3OUc0W0611h6TPbXlijrY44ufnrWwHKCe5Rk5WAF9O1t7c3pcgiA5z8Or+8xs1NTpifTPtqNtoCJLc7Tem3zEJa9KJbnTqyyxn8yZ/+CfbfeyQi6oNaWUAu2uDXL17h5ORE+o8SCIV8yWRI9TuIxSOSjj5kbYCZQxjbTrjggEtY8UEyGWeQuULH7eTs9C79LhFJCmhBhh3BYNqIZreJQiUvuuFkXIqESKEg81L0G0V/bSzPpK6wFFoZD9BoNpCMp5HMpGU9B8IRmd9sP0FvFnEiWM1DKffIteUVbG9vGxmpQAhd2oazGxSuCsgmM1hdXhPbQEDw9clrCUpNnVPYPTas767ho+98KDrWLO55dHSGr778Gq9eHaHd6iMRz+Jw/wHW17Yl0Nbt9XB6eoqzywsMR5QLuYHXbcfa+grWVlaxuJAVRjjZe1dXN+j2BiKdQW1prl/NBmLxp0QijuPjt6JLTcZolGAcmW/MBoEbg/4UHnsQO9v3sbywIYW2eE7Tw3GtXsRo1kKheIVery2atO1WVfSXmUlCyRGn04Nmo4ub6zxmNhf29g6xtr4tkgSmSN5UzhxPnz6V+bSxsSVjaHO6pHAjs0DYZt4rkYyKNEOrXUe5kEeFRSktRtPCwhIePnwoQD3Hh5rF9VZFmJE3+RuZc8VySSSRQn7WE4lg0J7A7wrio/c/we7uDmIxBg+DRnfWNkW1XsRN4QaX1+fIFwuyT1IehZIiw6FxRLivxSJh6V/aP7KiN9e35LzLv3FdMdOjUCqgQuCcIL3HicxiBuFQRDTlb69upQAt2Z3lXAHdZkNsRrtRl/GgDiHBRTuzAiMxLK9vIpNeEkC7WKFerSleyMM6A/Dcsy9Oz1EoFxALJkUvOZtZEumKycyJ1fVNkZ2hL9asW8Hhdl3Yy9XKjYDIBJO7vQYGPQbu0ojHUyiVmuh0Znj4+GPs7z8RZinB3kariELuHL12BaNRC8XbC7GfsVACS4vriEQX4XJF4PREZV/2BEIIheNSFLBUow2poVrO483r52jUS7DNxrBNhlheyeLg4ED2ntt8WVjB0VgSK+tb2FjfljNer9XD1198iUq5IKxpzg3KdjgcJuMmHItKEb+V1U1EEilUGm0UWdjQ6RYAOJ5MSVE9JrO12j3c3lzg8uwtbq9ORIc6m4wJM53ZVze3NwhFY8L8jidSyGSXcPDwiRSFpAzB2dkJ8oVbjAYDAYl5puLZZXVpVQqsktV6fX0rwPTq8jrW1jfhCVCawyfnaUpwXF2c4vr68u7szL2GzOFozBS/ZeanEB5CAdgdDgmMFApFsT0MfFBahu9mszlhtxntUjvlidyGdECmt8tN0MwuUhvM+mAGBudpJBYSMEhqAUx6IskB1wz+kBtgLQDnFPFkGOG4kR8imEi2/W8+/zV+9uOf4vTNEerlKoIen0gXkMXIwDPtAc/da6sbuLd9D35/WILcFxcXFoHCHOK5zuutpryf8ZtMIU3JtqPkz2gk0ioi4dWjvE5V1hbvLefVcECKVLoDHgmQ+0N+CQ5w3dPGcI0RIGORTmaaGK1tw45m/zHT7t69PXI0JbOW9rpSoi3pSF0KZrclIikpWDwZTwVQPnzvEPsPDxCOxmVfLeXLuLy4lsLUr1+/hWNmfAjW++BGST+g1jaZg96IHzv37+H9jz7E+sqysExHPVM89eT4rQTN+E2gnwFE2ijK3lASiNkclHE5e3OGcs7soT5KftgZiAiJ/BH3C+6FMi9YBJFgLNmms6ns27VOE31nD+F0FDaXDe1RF71Rz2R0xaLyzbGgj86MVgaX/UGv7KW0La9fPUW3ksd40BHSBoN39tkATlZtno4lAEEde/Uf5oFlcwI3BY7V71cf6ff+LxKLBsBXe6sAjgEqjB+kgKz6Ouq3K86gJJx5EFrAGTL07UZTVclVgjmMjPylgkNOS9JDn839XwDZsTIRjb2fxyjEt2MAxAKuvk20MaCmmfv6t28D2Np+BQe1DxQ0JUNQ330eP+E91RdV8G6+/xWAnkyNTIGCxfycAdKMdKL4WWSIW9iMAnBsrwH0jBzHfLsFCLUAZMUy+HclHml/UCrHvJ8BmdVvNHiLAe/oBytApSCwjot5ptHPVuxBfVCOIW0EfVN9fwV3FfgzPw2bV7ET3mve91QSnb6fAuKKNyi+peRJbSs/p3iDMoN17ul85TNVR1hJhOwDJddpwEV9YgX3tH18tuJcSj7j/3lftkMz4g1T1hTLZJt4f+0DySaZAwkFu7HkRXX+6NpRgJHXyPyxZGn03jr/dY7ovOD7KoYzj8MJ5uYwtnt+bioQPb8udIwVd9O5YrIpzDsryKq4GtvH85iuSW3zPDbJwJ70Bauzz+lAq/a84pG0bvPvrOOlY6LPvGuXxSbWoI5ie+8CXWb9zNsy7a95MFjtmF6nAal3NuWdjMj8uMyD64qvsK0aRFJ7o2RPY0tNVqq2S/p/9m5taj9qoEPXjc55fk6/dD3rNRJosnBIXZNq0+fxonkQWnECnau8t95X54Ptf/8f/slMZQc4mUU7qtW60xVWzVpqePFGrLauALAMjt1MZKaozb8IHURdAKbTTFREB4mRfL4AU6T4e7ZBAG7VXrIYzzoQfKY2nhNVQVhqfqmxUuBOI64KKLNdOgF0MSmz2jixBnxl5ykNXgFoPlPBPHa0gs/6TJ00yhzmNQrGabSS78bn0Qljn7ENalzZ3zph+XydUAo06nvzHTRSzDZpFIPvyPbxoELjzfvyAMRiF7yGqdn8UqOgC51SKlLkZWBSvqhPqIuFY8SoqvYb70mAVaNB0icWW5o6hGyrsrTnN0ONZipjVxgJw+Ed24yAudtpDngarePBTgy/2y3XKeB8VyTTAuZ5AFejzefLXLL6VoFyHnTlkGQFFzivFUDVvh6xmrVlAHVhKuCq1/N99Z78m7KyufPKMxjFtbS8GKARJrjLbSpL201kmvNPAjVWuqceFMgAYJ/p+Om84vWqL6XpLfwM7yEBBhZEzGYEvCVDTTde9p1GjSVIYwHiKquha4PvwfsybVdBb20rr+Ec4GeEZRiNmhTnyeSOka/rUg8latB5L5X+4Hvzi/fiXON81BRCORiwPprTK5XcWUiHjEGmrfeZVu0OwhdOYmP/PtJLawiEEwLiksTGdxYDPAKGTbJmnZTyhYOMndkYTgpJD/uYDjqYMa3aDvTrLSluNmr30K11xZl5++oYx0eXcvAn06xWaQrwvLmxY6UXeSTVnkDh1DXBxr117D7cQyxtZDOYetpvtDDqDdCodlC6KeHk1YmA4iGmWrt9IvVwc3ODcqOCYCyMUCqM+GICG7vb+Pj7HyOUjEjBHhbhGrb76AiQXcSLL5+hmi8LOCZMetjRHnTw5uIU3rAfkUwSS2uL+PT7n2BjY1WAMnZO7vIGp2+P0KZ8wHCCy7MrXF9dSSov+yxXKIp+Jgtp9icjvD05FkkOyTxxm+BfKpUUW0Wnj4wuzgMWH+LcrJarsj+QJZZMZ/F3//RP8fA9A0BT7oFOU6fRQbfewuunr3H64q2wqqiFTcA3moohEAlh7AAC6SBWHmxi59GOpHZenJ0IcxDDMV49/Qaf/+RvMO2O4LN7MOkOxVHPZrKIUFObBencdizuroqedkJSlMkWJ+DVQrveEJDr6NUROo0m+q2BZHHMhjNkU2mRcGDgiM4k2YyHjx7hvQ8+QGoxayQrrAIcZAkTgD85OkXIH8J04sCbN0fodYeigV1qlrGxu4UPv/shtg53kF3LIhD1ol0folGqoXB2i6PnR3j55QuRiEnFExgNTSX77qgnDDgWwPvhj36EtfVV0bAkk5uF4DoELFo9NMp1lItVkXOxT3mwd2A0maFaLuP24grlUgFOl03kPAhErm2uSmE+SmlwDbIgy4tXr3F2doFwKC5M8nq9IQCC2LZhH7FEVIC1Yq2A7GIa/9Hf+xPs39+FzeNCgazjak3WMkHvl89fSlu4DnPXOQERGazrDlrCvCZ412q0JbuJgL/H4RVd8CAzGODAAoMqdjuur28EQJZgXH8kQQoCwZyPkllin6LWLKPZbSOZSQqwTl3uly9filQHQUsCCZzXg2FX1iNZ0txXmOquh3MG6si6M8Hglsg2NWpVKRrGuZ1KxgVciYaiSBCIrLbRrjG7wY1MPI3lhWWZ861uCy9ePUehSh1dB5LLKRy8t4tH7z/G7uE+RZMxa/fwy19+jp/8+Oe4urjF1ekVMsll7N87QDqVhcdvAk4M/pC1fX19ivfff4w/+OEPBFzSgzwDi7/42c/x4psXYoOpu8raA9Sx5bq8vL7AUBh5A2HvkmnK+W8YZQRpY6IBXS22kEkvY3f7EOn0omjBq8PR6dbQ7lVxevYGNvtE0vI77RoGww6CPhIEgphNHSiT7Xidg8cVxpPHH2F5aR1OgkbBCFiMmMAz9Upp9ykr9fDBY7h9fgFory+uZSy5T7LonM/LlEO3gIIX1xdSGI/jQvb77u6u7BO8nixSjlVn0BHw+Tp3LfrzhtHvRTAQBqYOOCcu7O0eYJ86rvGoAFKFck6Kbk1sYwHjKrWygNi3t3kqfklBMrvT7HHjgQHXqC8vmU2RJFZXVyXDw7BiuEa7wtbs9lvIlW4FtKWNYH+PhzPUyjWZ8www2SZT+Am2wCaMXs7JyXQCBxk5Tgcy2WUcPngoOtL8/NnlGY5P3or2PuUF+M1A39XFJSrFsrBm1zfvIRZNwh+IwB+OY3tnV6Soej3qPjfFngz7bTTqBXRbRcxmPdRrNzg7fSMFEslkTyUX0GgM0O3ZsH/wBI8ffoypzY5Gu4zJtI+r8zfI587htPVFy7lVq0o/J6MLCIZSiEQWEU2Q9R6Hwx2AL8A+nKHeKoqWeKl4i+fPn6JeLsDunCDgcWJpaVGY6ZRxabRYoLANm92Fg4OHOHzwGPaZXezEy2dPUauUAdsEE4Jo/RYc9qmwNFkwNRxNYG//AT785HsYzRw4v8qh0x1iaXVVpFCEpRb0Yjhqo1Ep4OzsDd68+Br1Sh4b68tIxKJyPvvyi6/Q6veRSmexssaaBMtY3dgTnWXKDzAjgRIar9+YooABn5GcY3YNbR2LLdXKlBQcShHazc09+EIxacNsOkS9XkO5eIvb3LXJbqBmu9sU9IrGWeSOWXo1o1E/GYLyIlMb5Vk8ovVNoJFa0aGAB522KUZXLjGbwkgAiQSfyD8Y4MXumMHumGIw6kngkQVUvT4beiT1jMna76A9aMHmmsLunMLtcyAUY6YMyTZ22B02kdA4OznBj//tj0U/vJwvIh2Pw+10ydoQ2zwcyrpkYCmVSIl9qeTLEiSkTA7PBbQpfN/+iP1QvSOqcN0LmGLVv5FaE05K71CGsS+grpz96fzageRCCjuH+3j0wWPsHOxhZW1ZQNwf/4ef4OkXXyLs9cMFO6qFisigiO9ms8sc/+yzz/Dhhx9LO1r1Jl6/eou3r4/QrLUkA4pkJ2aASOaCywOyXzb2NnDw6AFCzKgYTdBrd0Xe6vLkSmQrqErBwnvqS/HcUayWUCzlMbZNsbC2goP7+9je3JIAUqVcxsXZOXI3DOqxYDqwuLKMh48eYWf3HryRoKl38f/R9V4xlmbpltA63p9wJ7x36U1VZVaX6S7T93bfudMMMFeAxAswzzwNvI5AQsMjGl5gxBNOPGHFgO6VkIahq3tuV1dVm8qsrLTh40SciDgn4nhv0Fr7/yL/LkFIqcg45zfbfnvv9a1vfd0BmtUanv/xOb784m/x7LvnYnbP5GawMLcoR5yBPtyr0VnFTZeiE8MBAcqFyzMUqudAIoSckmRPY0Rwu9uUfcpO0tlC+R4mQh3JUXFVKSlRMUHweqWI73/3JUqnx+h1m0pKGwvzINPXvpn4JaMNZTQth4MHxhrYTIawgaoGfLCtDEAzINNACD/44c4GTsPXAFoDMwy8srMZ13gDnvwsYurm8xo+1yJndb5uOzISf/hd1NN0NRYoHdVKgjl6m7xM+IZ3jwE8ZPTb/+3M7dYFJ3lIYMsAUgNYrC7WZoY18DoDiniN6hZ0Ugh8th+IN0zAAOy3gLGT/BCoKAGeANqUN/JYpwaySc7G6yvZIR9IacCoA5xcGxlQZyAxCSZWXwcoe0wx7zwnrIdJK8Wydgx01snO/yalRueAfW54ggGqfKZFaBsYKmeeFznsj7a1fRHrpP70zvTcR187FTytX9psk760c7sBw+wyG0u0HSyLzj6ePIWxP0XOqjpnGvEJA9sM1DecitcZYGt9ZZHA/NxF/bVclLmH2/A6Y2kbYMd7aE/528+ItbFlY4jPYZ1MWcAiP2xe8X2GFVlbCc/xGMqGe1h/8Ro777N8BvLbHOb35iwxApsB4SwDCWFcm6xuvN5wPD8WZnPBxt71HPEcONYOhhEalkj5K7MFNgesPMIXg04ilA4l1tPGKiNsDHC3cW7jkM/xM9oNc7MxZm3Fv4XleHPH8DebFzZXzD44e+B+7Fm8xtrD5rmNddfujqDH64x4y/6Vc80b63wWy2tguGEvhqWajWPd384/B5Azoo/vMyKwXWtjns+VLfG02a1fDGt1csoOq7VrDTM03M1sg9Xf3x50GBv2aBirtY369b/7J//RyDw2AqeSDmi2yc9JqAnmGUruhlhJMeo4MVNMmtSTMbdFyRk0VyltSgS8MUGOG0xaSKQBGNGhj58b8GsoPQsr5qDnqWGlrKLWIJok3qQxAJTX26T0g73mebB68Tub6DZwWX5KArDc1lisP9/LzZ8Dq523kdeyfGS32IAwQ8TrrXNsIeY9bC9uyNiZbAPeT6kL/zVim/sya1pnWt21IfQ8UgbwWjtzE2Ysa4aTcqPLsDb2gb8d+cyot2G0QaskMZ6XTW3khd8Z5Z4sTDMumkDeRGMopBkwk2ngeDJDZwOedef3NNhWHj47nXTecfNgGsuddeJzx7Jpfc9n8n7WneU0Q0v2n01wYz4TLGD/WtJEczBYW/LZfA+f0+92/sSLxedyAbPJzjLaHGC9/d7GRqulcnPO0EGjTYT3XDIY2L9k7LH8fKaB0GwbYw4zazvLwnFhIK8tVlYHzg2Ww+aGycSQPU9Nwq4vBMkMnk16jgeWi6wqazf+fZ34kgdrL1mCM9SOCc16OUPonDcsG4FoPp8Aj9kAA+PNsWFjmb95rXlzFe0wHOq9/D/L12y0FIZMRtFZkWH8EWTGpxGMpBHL5JCamMXNB48wMbMg3U0C0J3OEDVKQoSCSnA2qIwQpDlh0sfRQGBzIjBCiNQGsoAEaHYEQjardWnpdpi5G2E8e/IMr17uYWqCIdFj6Lb7YjJnM+OIRKIKdUxn0wLCKI2wuD4vhms0RU3dnsLhCSqS7dZtDnFxcoE3z3Yxag8xMzaDiTQlH6BEMoeXxwLYGLYZyySwtL6EDz/7GDOLswK3KHlBsLpZrqNZqWHn+WsxX6mdqA1VdkyyBU/fvEQvMMT00jwmpidx6+42lpeXMDuVk40un5WkW1wtVaSLTQBaAHIiJZtcLF1JX1G682HqETd1SKLWIgEtznuyOgh2WYZpRSF4XvlGteG0yNpdzM0v4ud/9xf48WefS5PT5u5l8QrVUhmlkxLOjwvSpiYYye8Jts4uzmMUDQGJIKY35rC8tawDNAHVq8uiwI/9V2/w/A9P0CxXEQ9GxQKvXFZkK6dmpjE2Po52sI/J5VnMLM1hbmbaybowPLVexVWxhLNCATsvXgl8oBQED8GXZ1diq83kZjHk5mDQRTQZx70H7+DdR+/pEC9JHW1IRwqBZRhT8awo6Y52a6CoA/Rdlu6X+y+RHE/jF3/1r+DhB++pf1NTcbTKA8mgnO7lkd89wndfP0Gn1pDeKZPQcQ5VamWkx7JIjWexvb0tEJjMYG7KGa7LOhO0Jfs4f3jsMs6HqfXLRJlBVMplNKtk5R2K8cODwNhYFvce3hablNEV/ClX63i8K8PFAAAgAElEQVT16g12dw4QDseRm5rROnd+fuEY16OBDqSBKHBZu5RG6J/9/M9w8w4BwTgODvZwcVZU27fqLWmD97t9aWoy0R+dl9QA3SfrENywJ/W9kqjNzCMTyyIejqJWbipRZm5i2slDNbvIpLI6+FOTk3aRbE3aJ0oTZCbHUKldoh/sY3VzTbaDoAC1MRneTrAzk8nKrhHwkRbusCeWKvuGJJ6rcln3TeUmZSd5aGJI92XpAsXiuWPATkzIwUKGHJMnVks1VM4di/rO9m2Bo3IYd1t4tfMKL3deaJzcuLeF+4/vY2VzRTrqY1NTCKSSON7dx+++/APOTor4+tffCMwODUOSBKF+L3XcqS0ZiQfx+tVTbGyuCoAmaMCcFrbp//Jv/xZf/N9fCKxgW64sLikk+Pgkj8JFAdV6DeXGFdKJJFZX2RYZgUVkmgYRQaPelRb0aBjBze3bAo4TUSfBJTmzTh0DdLC790JJATPZhNisgyEP9WQSJZBOjeMkf4HT0xIS8THcvvUAq+s3kUq6dYVrBAGig8M9PZeyFpQcIJrE+jZrjJooqmzs24nxjIBijvHTwgm+/Oo3ctBxnZL8iWTBanLusF+5f6H9pGzP3Zt35SjgsxWh1eqiU+8qcSdBGjJyGZVC8JCA+ig0QKPVQJGAUZGAdgszs3O4ffs+xidn9HzaCUpeUNeXhx0mG1tb25At4YHwxYvvpUXLa6fnJsUmzOcP1fYugqiCbqctpj2TnN25cQtba+uYGp9ApXyJ77/7Tg4DstQb3TZmpubw8L1Hsp1cH0/Pz7Cz81rs64nxrO6LhCkRUNbegXNjcWEVkSi1q8cwO7+E23ceIJ5kfpWatLlbjZo0XBtkPddLiEUZen+Gl8+fKKIhnUpjZnoe/SH3qlHML2zggw8/ZVAqen0mWKzg2Xe/w+nxDtKJILodztMzl3A1Qbb5DGbnyLqmbEYOoVgKcbLpRwOUyqcYDFs4K+RxcPgadYKPwQEyiZiSWQqk7w8V6l5vdtHuDLGxfgN37j2U5BXX4tP8MUrFAjAi238kJjFlJjjfKIPQGvSwtrqNj37yU2QnZ3GYP0er3cf07IIkanQgDXQFpPc7deTzO3j27Tc4OznA8vwMZqYpvTCN3b09HBwdK5HjwsoaNjZvY337oZjp3XZDjpfiRQE7r5+Jic3oOLL86DDjPgujIIpnHC9t3L59Fxtbt5HKTCIQirikohVG3lTl2LoononFz/0i7Qv35mwLyj5w/eSciCYTWOBYmZ6VbBzteioVQjwMFC+AUqmC8mVN+vWca3zO+FhG6zXLRR3XZCqK3sA5UYJhkh0CitxCZIhRoI9aq4R6q6J5Ho4DIToqYwElXiQLm/vn48N9/PKf/xI7L18JWKbMBaXaOJdETui0BDJMjk8hEorIodltuGhVSt0w8oTOZTG0SNJpO9CO9eW8V24hRtWih0SAe9aYcgTprBbmXmqEEiU2giMBz5/9/M/x0acfY+ruIsDgvHHg4Dev8V/9l/8UV6dFzE5MoXxe1P1G3qBT9S//8i9x++F7pHwClRqe/fEpvvv2O5TOr+T4JGu6fEl5GOYPiSEYCyM7M4GPP/0E61ubWhOvipc4yRew+3JPck9MCst1iXs8JhmkU5eJfjmn24Ou8l4w0mZmKqeoJc4b7tWJqyjfRjaNH334Ae4/fhfIhhUVJ5mOPhP9tXB5eIGvf/Mlnv7xKdrNjsbpwiyTrJKlPnJ2c37O7Q3CIT2bckCnZwXkL05wfHmCYRi4+/AOPvjkI+Tmc4oSYYJjguWjMJBIRhnkh3avh+LVGS6rVwhFAwgOezh48Qx7L79HoXCgKJhwoI9IdCRpOZ5tGc0kPeFgxDt/v2XO6jwVcjrABsgZwGsgGNuPNt0PgBjo58hbbwFoP3jjB4L9wK29R3sEsni98zjLyPVHJAQSorxIAwJR7qzlpCNMftDAJHaGH0AxcPca3PEAsh+C6wZAG5Bs5TEwx4B01lsMeg9YNWDPwNihpzPsB4IMwOI1nFP++hvhRxiLB0B3PUzA2uyHYJIBhwb+8V6rJ5O3GlBt7ErDSgS0ee1jAKdhGwb6OZDOhdkLxBao79ra9a/7v+E+1Jk3AFD7h56Tc+A/+9yAOgOK/fUxh4QRzhT15jHoDfDknHHrjmMRW12tTwxs5320udbGBsby/byP5zLaP5bT8CI7Q/O3nbXtrCtA1AfE29gwzMZJo1A2JHmdp4n3GC5m5DEDHGnT7dzP+hg2xDbgsxQlWK2qbAaU8jprNwMT/Q4H1p1/W30MvOfnfnyO97JPbKxY3/D5rKOxrJnXwdpfpNCAaxcb58JYfNHjZisMy2CCcxu3DoR2GKEfwDVQ2hXGIU/X4/cHWslmQxjBYQCygE6P8W/gL8+4Nqf9DgjDuMxpwDJZZIUB2H6g1XBCh3m6aAK/w8bGoPWplYP3sb0IQBsB0JwqP2wvswMGlFvb8Z1WTpuz/MzvwCAR0pwvhitZ/5vj8P/L7tpcMRIly2pOGLPtfgcOn2Xz1P88EtX8gLM5VPiZbCAlOPihgXhK1OEZcSuEPN09p2Mc8JKpGYgVS5L15ryJVnk+j5tOVpjGwIGYDvCzSUsAWuzWqPOgGpBlDWmeIwNOreAGrPF7gYTewDKA0jwHZnTZGTQkfAcnsAOZncfBymvGjOXlIcWeYRNXQKmXPIOee/ucZWaIqBtIDpQ2sJTP4KbTjJ0ZEjILeUjj9S502b3PDKUNMhssLOMPDZsBhWYU/KA638nnkwHNUF8aaGOCWbnlFRy5xD024XjgN1FxSVkE3AbKFnwyF8xJIAPUdtqf0bhjZpjB5zW2mMggeckfCQKwHiYRYWMrEnqrAWWeRt5Pw8o2iEUd2GyTypjjNhl4kOUP7zHPqTH6OchdIj23gJiBYJ1tAxJh0imPBW4bI1vknNRHQJtNlt00tjmmeRhg8j/pgYMbWifDwggBXjspHWHnpBBj1GO3W98Z8E/GlulKG+htY90WOzFPvQQEHD+sO9uempjS4STT2VvkzbPHNmDZ+Df7teVpaZmhYH9owxY1oNklTWD7Wjs4z5nzntl8Z91t7Bqj2zZTtvlkf5iRssWQ/WAOCpaB7cf2Ymj7KBDEWaGEq1oDw0AckeQ4ltfvYGX7PtZv3ENqnAn8IE3UTs8lfiSldtTqI9KJINhlOvgewhggEQwgFhhgyIRO7SZ6XQdCtxga2nW6zAzdjIVi+Pb3T1A4ucB4egKdzkAJg2oV6qC6BGbUw+8NusiMp5CdHsPq1gomZycRjAKhGD29HZyfnKJerUvvlxrQBzvHGDR6WJpewUR6HLFQRNq5h/kDDJgYbjKLWDYu4Pnew3uYX1rU+GW2eAKKZPZ0my3kD/JKqMbIA9k6SiRlUzg6L6AXHGB6cR6JLDVIowLY6GlkmB06fdQrdbF2e80uLi8uBQYStOEhkmPh/LyoMceETuyHje0NHZROCqcoXhWxd7CHGUpLjI9fOwvUj5SyaTuwkRqMs3MLeOfxB/j5X/yFDkkEZQjWUpf8eO8QpZMLdBvsFyZDYFK/AigwuLa1rrL3g0Ok57Jg/Gdukiz7JM7PCnjx3VOB6JViUX2WjMYUDsyxybWIbCXKEYQSEaSnJzHFJIQTk8rwTrCZQACZSBeFU1ycnAugiodiksWgXuvpyQnG0uOYnZ9Dt99hIndsbG7j9r27OmA6bzMP09TWCwgsOD5kOG0Bgw7DUpnoKKztf6F0KmmUv/q3/0188uefSWJkfCor2QKyg8uFEk4PjvHNF1+hclESwEXdQkoa0REQSSRBJhzlJ9jmfO9x/kihidJ77NATTr3lsqKMCJQm0hmkYil0ui206hXkj/ZVZ42TWBiPH7+HW7duysFgSU9LRRc+3mlzHc/oWVx7eOiOERjp1qUZyeSai2sL+PjjD3Hr7i3leLi8OEez7rRRKb3xh9//HtWrCubnFhGJJCRtwJDgnb03OsTOLcxjZXkR777zCFNj4wgHwwIKnz95judPvkcyntFciwaiyE0woWtKh2+z88VSSSxwypu0By2MIiNs37iB9FhaupoEoHd29gTmz84uKFyZzpPeoCeWMhmrZL12h12xu1OphBjRBIZYZ/7tIklqqLVrSoFK4HllfhWD9kCAMRnzM5PT2N7Ylt4x19FOv4uzYgHfPnuCZCaGrVs38PC9e5henhUzeRgKIJnNolZtiEFXu6zh/KiI0CCC/N4xTk/OMDY5JRCZCTmX1xZxePQGV1dFfPazP8Mnn/1E3+VPjsV+f/3iJZ5/9wz5/UM5X8iQXF9fVTJSApf7ZLCP+ljfXBf7jwxiAtVMNEnw+82bfbx5sYeD/WPkJmcdizaW1LiifeZev9a8wlW1hAD6mJzKoHRZEMBF6Qg6KjqdPo6PznF52USKdnnlBm7euIvJiVm3zgdHAkppCw1k47rNMkyNT2EsOyHmMe2/nCzjWT2/WruSPXj+8gWePXt6DR4QENM60ekqCkNrUKevZJLvvvdI7MBu34W5kil8XjgR45BRSEqW3GkhNz2B7AQdwHWxBnf392SzyHT90Y8+xoOH7yIa8aS5On0xNmkni6Vz1YkMaM7Hi4szrflkavN984vzAlXluGs0cHR0gEq1JBtFKQ4C0D/56GPMz8zKIU1QkrlTjo4PsLe3p/4KRWNibDOJIMNHqw0HZtWVOLuNeJiOipySxxwdHkpzeH5xCcNRELFEBiurG7h99z6ovcjkkI16Ew0mcBt0JH9xUThELDaiCAGOjndxfpZ3TpZJzjMm+WUS2ml8+OGnYkCzLy6KBTz99mvJdsxPT6BRvZS+b4CbQIQxNbGAtdWbWFm5IQmOeIJJFDNyArS6NZQrF9J/rlavECXAGSTgPBCD1jG6YggGItI27g8orzaGpZV1LC8sKzlp4SSv5IGR8BAz01mULs8wHPUQT8bkcKrU25LL2L79AFMzyyhVmLg5KwA6mRpHo1GXnE2v38SwR/b8CY72XqFVp7ZtA6FgAAtzC7LXr97soN0dYnIqhwfvfoSVjQdIpMakTV4snUrGhNropSIlOw6QTibk3GD0C9fQq0vmdBni5tYdzMwuKEqLgDa1cjl2KQHF8pydncqxQgY67+daqnHdbmisc68VT2cwvbiI3Ny8xjqxLiWGGwDFAu0THRwN6S2zHccnssgx0ifBiDo6TALIZLlH51kqgr70MYeot6qIpiKIpYLoDVq4uMqj1a0jEO6j1W0CoYGcQJM56ooDezuv8at/8StFTjHahmz+yfGsxjjtXk1MwBGS0bjG+Wgw0lifUlJ5tgvkyOaeggd7RihZDhLaAkomHeeP0UYbacSvI+rYDtTyJ/nl9LygJIwffvYJPv2zT7G6uYHs7BQwHgAaanr8i//jb/DX/8s/w4h7RsoZ1RsIx53Ti+D4L37xC6yvbujA2+/0xH4myeDk6BSRQAiRcAyNGscIo2ZCAvACiTAWV1ewvX0T4VhUuTxIBjg7uVAiZkZicv6Uzs/kfOL+gI4XMmOZOScUDotlzP1+i9F/lbL2YlqLvbl87937uPfgPiLjaYwGfWkxM/qMyVOP3xxg79UuXr94jYuzc8Qo0zU+qTnDHxFTsllFO6YySUlC0IlBCSfKaFDKDNEgHn/wnkD77GxSfUqQm1gNx0Rkin9oKot9Xb1qKKLkopBH6chpxpP5f3VJJ1AX6UwUsRBtQ0ASFzpnegA0z78OWHNM1O7AnQ/kTPB0uA2k1BqDwHUEKMewgXBGWCET386CBoYZ+GsAkh90tXO7AaLU73cAi4tkNRYqGc66z9s/E/C39jSCl3uWO3/aO/0grohdaSabfZvIzmEbrs4GlPGzHwLF/J7XGbBnZ1AjHslppn1/6zqi3MhNIuh5535j8BrAZaCi/hb7OoTB0LGi/WCiMBmvjNbWVk8Dyfg3iTx+gNvIdAYUcs/3Q/DRDyhx/0Hig+EIjIz7IZDLM4eRAXUu8SQmBU6OHEjs/8zuN7DT2tuAOWsbjb+uc9gbrmQAr58B7QcFDf+xsyujfOzMbOPNQFy2n0Vt8x0GLFp9NL49kN3GsGFKfkeMgbncS/AMY3KffpDexo+xm/m3n7Rm/cJ25Of8m3saf0S34QV+JwHrzs95n/UR25rl8zO2+RltNsegOQT8Edt+XM6wFOEmA6czb46WMHM0eViHjXEDqA2Y9PcH7Rl/NBYFxjtH17UDyIu8MByNALcRL1k+w0qsb67B6qFzhBgY7rdJDnh1RFhebwRI6wPWxa/IwM/NgcTnmUPB6mHYi813vwPHxqzfxpnTgdeR6MZ3SWXA06c2UNvq5CecWrtcz0/m4WO0qEea5b1GIBSG2HegOP/JaeSxtK3dzCFhf5sNYbl5P8tl48ocQ9YXVidzjPB6WwusDxk9Y2PP7+AyjCjwT//xf6gkhDbwk+mUQGPz5NiF7aYDFo05a6CfvMIMz+87YOjtxHN0dOtgHqh5vwG1XCD4HRnQZpTNqyIJBmaZzuWuvVhWIUtWx0ppsntyAWwMPt9AUj6bdeDGzj9Q+H+7zoA16zCboAIVh1A7GDiuunueJvOI8DoOHl7jb1xbJHi9aUNzkvIahdF5jGR5Q0ZucVMm8U7nT+QobIFjPdgezuA6AXzrfPMw2UCnEeFBlSF0BC2ZZI73mtHkO1U+bzDaZGA78kegOBM9xhyD+NpjFGCGaCfZwbowzJR9fVku/wmYb94x80YamG8Tg79d1uu62lOJd4LBa48gxwLLR8Y8+9oMCOtjyQD5fnq4eS0dG7zfFg/Wn+1sYLF5+tjuxsawd/M5sYgzzryHdbO25rUuSSAT5TknAUFfglF8nxKpeN63WqMuB4101D0PJMtr7cV+4Lt4jxlnM2Q8OPCdrKsZcRuH/FwgfCymPuFYI2BIJhnLSm08slHYd8YwtgXHnBp0NBgIz/KzLjYn5YlNOrazbZiMbW0LAueBzR+2MdtFIY612nVolRmka6eQx3zmfbyO15ux53jiP/YH3+82oCM0mh1U6130EcMgmEBubhP3H/8ES2u3EUtRCxBod4BOm5vYpkuQMwggOUqQ2oEQN0I8iPFQEOhj0GmjXSezrS8wmowyssDr5apsGNmle2/2cZ6/RCqeVrIy6gY2CLQhiLHslBZ4hpi2+m1EEmHk5iaxfWcb0ws5AdPc1JIxQ3D0NH+Oi9MSioWSQvinMtOYnsgp8RxBQIIMBK4JIvdGfekcrm6t6TDGg1HHC6sia5ZgNIGLTqOpMU9Qpc9kBckomgTChn0kx7NiTLLNZ3LO0UVglUw6sn3In2X4JNk+zXpTIag83FDTm6H1LBPHF5lQt2/fFAP25KyAo8Kx9E55kA1HIwrtl81p98SCpg4xASeydwguTUzPYXPrhpJSEZhZml9QWXZf7YglFRyElBBm1Hes4szEGLLjGTR7HZxeniKYiKI7bAs8v3FjC6XiOc7OCmJBc26XiyWxcAks0+HCOQBqYibimJiaxM37d3XgdYs1JLNSvrrUXHvz+qWAO4ZBz+dmdHBmHzMBHIFslj9AWZfRUNq1t27f1lwhk5IMM0bXNGpV2VHKf5A91WuTwZBSqD7Hdf6cSenKWFxbwr/+b/0bAsODRBFGQZydnIpRtvviNd48/V6H+5TkA+jIpTOlj0CQsgIpgZxz8zOoXFKW4VBJClkW2mdbg9NcjwgABIICXTkPGmLdXUm7lP00OTmBO3duKaEbfzjnL8XS7OHs7AKNOtdgspsoVzJCo9VWFBPBZzKrOr0OslMZ/Oxnf4aV9RXZYbY55UsuL4oonJ6K9UnAbnp6Bo2Wi0ghGHJZLqFUKmJpeQE//uRj3Ny+ISCOTotqqYrj/WP84atvlXCT9RhPjWNtaUssOEoecDwWL0soVypIZ5IYhUeKesjmslheWVFSRY5b6g0f7R/JIZKIJNVOBN4D4aAY2JRbIBA9szCNuQUH7LNuNg8viueoeDkFKKESC8aQSaTx4O47iAzDSlBKXU7Ol9XVNSwtLYpZTZY5GfNk1JKxNzs/i4XlWYzlxhGOxzCkcCqTNg+gsV+/qmPQHGFmYgaj9gj7+wfY3TuQnMP41KQ0T8navCoXsbS+ip/++ecYz02h3qwpsSBlGc5O8nJIFfInsrfU1O2S5d9u4fsXzxGLReVweO+99zwAmsBRE+VSGfnjMzz99pk0y5kxNBZNCMmhXVa/0Iahg6vyBRaXZrC+sYxytSggVhtRMHw2iF4XyB8V0e0EcGP7Lra3bmMs68Y/g7u5tzvc3xUAzTnIcca2ZtKvpcVVrfVLSytat+hgYfsT9KVd47gl05DzkGsbn8kxmz8+lXOV2szxWBJ37z5AOjuOxbklhKNxpzd7WRTo+ur1c9lX7UvSCdkshp1zXNKJSP3nwtk5bt+8i5/8+DPML64ik54UEEUmPefNyfERdnZfK5HcVG5C5WRSTu4NaO/YHnOLC6oHEydy78Hyf/v0K6cp3h8J3L+5ua2Ei9l0xjkBeQgYEeQuC5BsdXqSwGGiW9pJJnY8LeTl3KFDJB2P4b1H72BzfUPAHR0ujFo5L14hMzaOW3ceYPvGTTlIGT2n8rcpuXGBClnW9TLa1H5u1+RUKFfcIZUnrvn5JdmbFWkwb6PT7Qt0Y4QDNZyTsSCSiYhsCmWbKuUrgYPjyWnMz61gZe0GNjZvIBCiDERQe9dagyyxuoDuarWCeCykBGadNhOPu0TOYhkGooreIAN6anIGd+/elyOPABFB2xfPv0M4MkQ6GRGQTK1wzmXuR/Yp/5LKYPPGHczOr6E/DKkeq+s3FAFRqbSUgLDdqaDTZP6ampKpdZtVzaMaGfEjIJPOosVolssqctMzuPvgA6xtvYuxCRI2yrgo5nFy9AbnF3n0ug2xsjututaSHJOIhiKKgOG8mJ9bxubWTcRSBIQzmBijDiZwcXGuvWe/51h9jMzgGCBwyTmxd3AorWLOFUJQ0bE0pmZnBDSSccrEyu32SCAhJT/oTOb6w/0A5XVoYnK5SUxOZWX3simSSFyyr/5oAO5Fe4MOcnPjmMhF0ep18GrnO7SHdUmjNFs1RBNR2cREOiYd6a+//i1+9/Xv5UznekUmryISdWjtSSbvqlFBKkhJHiYCnFTkCp2+qSQjtFLav9IBzTJx7ZlbnFO9CUzTXv/+97/HZeVSSZVdJCj31znJsExOTsmJ2eg0lYPh5t1bmFmcx/TCjCQ9ONeYO+H06Bj/w3/93yK/d4CxeEp78VEwhIncFN598BDvPHwoIJrjrly6wtnpufTZXz1/jdpVRRJIjEKjDeTcE8EgMFJECu2MyD9Dp/tdvarLCUTnNZMy7u/vCoBmMtxwNCz9dE5avl8HdJ5PkimnUR0K6P9ck9ivlI9aXlvF5oN7aFQrKFUvxRzmc0v5cxztHspe84xN5z2dzow+MVYjk0Yz70V30JP0Bp1W9A0xiTHXm3cfv4sPf/IjzC/PCnxmUmSuVwT3aFc59sJjEZfgmJHJgR4q9Qr2dl5h59n3KOT3US3T7p/KnsYTYYyneS4Iqy4O/HQEq0jQnZcM0CHIbSw8tp+fjCQHpZc0zEhUxgg0wJpRZn5wz1h0Bjob+OIHmgzgEXA6cExN2nC+g3tFi7oUUcWLtGY53LMC1/mjWBaT4DCCkwOz3flaAPGgfw2g2Bnb6m5AsWENdrb2g8Q/LL8DndyZT8CQD8z2My0NKDIGrp/VaOXjGCQATQNgILIBTQaG8f12hjYMwUB2lmHQ76ks/ucbgUzncy9/EiU5WD4Dwg1MZPtyPvP9iqT1bIeBTuwDA654DZPNGoivOnqRE3aG53OtLvyeZWZfGAjO7/yAJvedBj4b4M5y8p9hG0YEM+CVzzKyFeXNjKxofWL9qfJ6Z3/Druw7w4KsPcwBwL/5f0dicYx8rr82R/xEQ/+Yc2M3qXoaIM/3GwmOZTdFAAPmbawaU9nKb0QO1pvPZTsa2G04h99JYKCjjQsbQ4ap+QFh/32aByNKRTnpEKs7680xIaBXe8i3+uAGhpoTo+8Bozbf/UCoxq3n+OKzrL42njS/vfbmfQbcCq9w/FLlhOG7TM7UcBYDsWnjDJMxINrGE9/nZJRclAd/mzOH39n7/aCuXWtAsd9BYXbBsBV3rRvPhn0aCG2MYxurfJ7hpGxrGxv87cc9bc2w+cT5aPPA6sXrnRPxbb3s//429NfRnBg2d22eGubrP6c6u+rZ9ZEj0Prnt+GaIi7+N//ZPxqZsdXg7DlDbmzS64oPRy4cwKeJw0owhIIPp+fDAEw2Jj24JpPgCuM8MWxQLRg957mKhV1SOZuMfKbCjDzA10BgW2TsfpaV9xEEtA7UZt+jdpsB5qGH7zVgnM/h4YW/Df23xdEmmusgR2W3gWfPs8HMAc3ncLNpjHEz3OYR4f3cgPBv0+yxAXwNWEcceM1nsTzGGjYgkZ/bYDN2NMvAe8ybbJ1tHg4xdMeohxhCoXBybbj4uUkyEPg1T5fq72Watc8Y7sX3GahIBrTa29P3IojH99U9YNScBgTUeI0ZUQOwra35PJb92mvjZUs1Q8v2cZPD6R2bl4uAIdvGwEwC0Cw3Q7hsQPM7vp/30ygaW9o8WDSKtvDwMxkXvNUnNgPHMrPfCOSzvOY0ISDJgy6v40QnQCVtYxoxuNA0MibVx14oiR2oeag2Br6NAQcsOYY6+9jaxB/qwDIaM9o2IxzTJmlCTV9KgZiBsEWH79Di2W7LCWMJDdkuOpB6ySyZgMmkP+TR9MK5bEwSqLLFn/WzuWQOBnM4KOzQ01kz42R9bwC/FgRv3DoDS6ZxGMNRAK0mw0X7GIWSCEQzmJhew817PCDeR4Tapm0nRUdlDbJHCTWN2j1kAjGECG5SRmDURYhSP4GhEhq1GnUdPvnDiACFgbY7AjvZlpdnRbQqXQx6IzFkabeq0oquK8mVNhvRiEJbmdiKh7Vb9yL7BC0AACAASURBVG9J828YdIdrggyFkzOUy1VUShUcH56gUqwiE89I5oHPJVNH7OBeR4lgwvEIYmkXNWELBjf4/FtswnZHB8vx7JgkaMja5MGD/UzmTHpyHBMzk9J+o6OD+pG8v3ByrHHPOcMQWoLB0WBMZaS+NYHtRCytkGJKCbEtYkxcl4qrbp1hV0nSruoVNFp1J0GSdpJAPChSD5kyEGTTD9o9JSWr1dti80kDOhYR2Cs7wWzG3Z6Y4QRnCELrgDKRldYw2b8X5SKOCnnp6ZLJwDBkgrOOodrCRfFUWorcJGzfuqnx/PLlSxTOz0Hpn5nZecwtLArYcok1ExrbTCbFhGA04t89eaI2mpmaFijEQyX76uToWM+Dx96g7AqZj2Qjc2zwkKfQYjK/mdSS4DX11esdpJMZzM3M6Z0EXMt1Ms5ieOfxIyysLkp7kf3BJENkYO88f6l/1MJmeDP7lfNd8jaICQxZWlhUoqPyZUnj6vjkyLEx15YRjDLZVF8AnYF0nD/VShn1ahGXpaJAJG6uKMNCxt2du7dAZ/JlqewY71WO/4qSw6QzfL9bk6ipzr6mJAQP1mRS00Hw/ofvg9FNtGME2Gj3dl69RvnqSmOLNoNh6fVaQwkqOZeZXJGyIisrS2JQb26tu8iY7kBa1uWLCr7/4wsc7hyidtVAPJLE1soNAZUMvZOMx/6+9iC52WlEYkHpVabGM2qH6dlZrbfPnz3D8WFezNOa2JAxOUwnp6d0AM2fnwhQ51x9+M5dhS+TvWzROQT1vn3yRBFCnR71uOtAP4CbWzexMDWPdrOnJFRs/xs3bmBmbtpFaIHJtVIC6fmMYWCgdYJ7oFqrKSY9HSOKoAjHpH0dRQJL04tIxTPotDp49eqVGLmMBMjN5NDtNATc8zBJJl48nRDIzX4g8BPCCGOZtMAJJhQlCErGHZmvZ8ULzRMypx8/fixtY9qa09OCkoQxyVflkpIUVYylJrQnI6uS40uyNJEQ6o1LOdfu3N3C9vYGhgE6fivqCz6nXusKgK5VKO3RQSo5gfXVTYyP5aRfzgRwo9AIRSVSS4k53G41cH5WlEQEk14yqRZtEZNBch/oDpBdMfhLpQscHx8JUBGwNjmp9mOZKc0Ui6WUhPHB/fcwNTWD8TFqeRN06KFUPEG1fi4JkVLxSrqf1A/nuk32O/cBtGdMHpc/KWB2dhH3772H5aU1ORhbzR7qVZcUrlKlkymPVrsqWYPBkFFH1GCOqJ6hQBgbm1tYWdlANjMhJ0O9UcHh6Wvk8wcCkOikG8uMy65OTkzIKUObq7neawtspvNvcWlZbUKplKOTvMY0mYKzM5N4752HWFpakP0ieMSEaAcCxw8EXi8sLGGRSR6DnJdVOcoIqpQuijg63Ee/28TkRBbj2aQ0gmlP9g52tb9kYjfJPKSzSgI4PpWTHWaCPiYjnpvJITeelY5+qXAurfXeqItsfBKzMwuYnV/A2sYWIlGSBEbk32nN4rMvzgtitYdd9jr0mADYy73SanLNJYEipqTD42NTuHXrDiYnckB/IAfa98+fot2qiYWfjDPio6TEosl0VqBquz9CamwCM3MriKfGEUukMTO7iNxUzjGGSyWULk/R79Ux6DZQvSqgWilJy1aSR1dldLo9Jp1wZZicwt3772Nt411kxiYFNBdLJzjYfY6z82NEwzx81lA4OdKeh/0ai8XRbpH9OMDC/Aru3X8XM/NrSKUnMD1F1itQrdLp19I8dHIwFYRjLhyda9eLly8l8bK4uIxEJo1gKo7s1Nj1OYEOXjGl6y0x/7utjuZiAHTmV9THTNC4fWNLsjvJSFI2Xfv2bl+ONspszMxPITtJTeYqLip5VBtcpxgBUlOy2OW1FWnq0/59881X+OL/+ZXyJnA7zf0C9/uzc9POmdPrY3d3H+eFgpzb4+lxjGfHkYrFpb/Mec95QjvMyCSC0NNzTmaJ0YHckzx//hxPnz7FZamEaCQqO811g2vIzPSs0yjutLF5YwsfffITbN7clFOPrOjdvTc4Py2oD3/3m98if3CIqBeKzYgCylhtrW9gYX4enVZX6y49JwSDGVmzv3+oZMKJaBwL80tywtOG0InYHfYRTyUlwSYAZhRCmAfzYVjgM4EM7k3yx8eSg2Jiv4WlBYxPjsne7+0fXttTyk1QPof7DTLIuVbTtiQySSwuL+HW/buoe3s57gPp0D3aOUDh5FREAe6b5Fgrl68BAu5dKfMR9kgiBMEpd8K1nZJS2akpPHz3AW7duYlQlAnRa2gP25KvYfQSI9uYnJLRQ6F4QMmzwwlKV/Y1lg53drD35gWKxTM0mjwzlZWEMBIl6zmIeMxphLK9/AC0yFOceLRxHkhJO8czDseBnaW5aTd8gfcYuGWkFtpIOy8YSGFnbQOrDOz0g0x8lu6j5mzbAdCOWOOkNe3MRsktgSoeIEX9cfuec4b69EY6snLbOVpYQ98BuD8siwFfAlG8stg51IA8ww74uR9kt3sFVHrkKQPg/OAUvzcGooH+BnhaGYd8t3eGtnIYBmLArb/89nzWWXvbriPWGevXmI92HW2R63eHB/gBNZ13w05D2HAB2goD6mg3jcFtIB81u42wx7Y1TMjAewPu+Gw93yfjIaeYJ89gQLAbT8wx5tidBrYagGd9zf0b+9uwHgPtGAFoZ1p/Wew6G+dG0DSA0OpsY5rlsrLyGjszW2S4YQvGdLXn2tnezu9yCnh11/jwnBXC2nxMcZtfvN4PjtuZ0ljKBjQawGhtZHPOsAY7m9s4tDFkc8//t40XOXqGLpL/h3iP4W2UEvIzYG2+GCg98iIK/gS09OmNk/Fsc8fazP62seJ3+NjcosNJY4pJWwc8xzopVxvP1p50+vKH7W+OCGtbPt8wGZtLfucXrzPM0ewZP/PPUSNUWrv7bYNrW6ex7XeqWFlszpujy+Fdbv9sZRYJxHOaWdv6y0Bnpt/BZNfSXhpwbnUyJ4XVn88zRrM9g++1vrL3WJ1srPh/m93120K/fQ/89//5fzziADY6PhlIrKA/hEFaupGo2+R4ISPXcgn9jkuKFnVeJwO43ObCNY5rmLcAtCrmaf/woGbGwrxW2oB5+s+sOL+3hYsVMW+So347sNM8S4bEG+BrTEvzgPA6LvLmmXTap87jyWfTY2OGxBraJhCvYQISYzabV4rl5rU2WI11a8Cn/3szkDYgCfTy/Swv6+hfvNnBPGQIqKdcibJgM4GIA635PiujGVoxBAFMT7lEYgQP+AyTIeGBWdIansaPgZpEfA3Y1gAZubAevleTqO9AV9OwJrNWoQNeWBXble3GsWJlsYWXz+H7LfyE/WZtxzFl75C31HN+8F0GyrP+ZPvxOWQW8D2ahAF69txGyBwS3PTxe9NvssXXAFNb6MzQMwmh9Re/M8kM1pnAFgFt8ziyvY1ppbp5nmNqMfNAr8XWS7jHTSjfaY4cc6o43XBuwJ0mMkFJPt+Y27yOfxt72gyFLShibcdiOuhrw9pqC7Tkuw1k5rjhuJfMQoeH3qQYk/ycByLOUQOHCdqxnvzOFmlbVHktQxX5N5/BtrSoAZbHPOJ8B6+1sW2GiWXiNRwzvNfmKa9zC18QETKgORbbQzS7I0QSkwgnxpHMzmNh9Q7WNu4qASEBaCa67XWGYo5EI2GA2ohki3DjK7BmgGGX7OieWM+ddvO6XP0htXtLYhKxLPw/Fc6WppfQaw+kRUlGDcO5D/cOdYhgnQX4JWMCtMiwXNtYVWIcAka0aWTcPnv23DGAKgy9dVrBZPrw0JpR8r6+NsnUNiUQTbB2dmFO7zPJk8FwpGQ3ZDtVa1VkkkkBy9NTU17orks+WWs3MZXLYWImJ0A9lcxoLDA08qpypf5meCgPQNQBvnfjnkJDd17sqm6tahsLc/NKkOjedYWL0rkkMXggDUYjaHRbYv8RKOY4Umh9JI6z04IOcpcXJQza3GiG0eoMsX3jFtY213gawMX5mcbWbI6Jq8YRGJKl4hYtjlsyWwnYFan13GwoIZtzlLnQf4Knc3NkPjWxv/8GJ+d5bG6u49/9B/+OWKNM8Pa//m//u8AtJkXi+CSTimN/ampCochM6kWHA8fd99891Zil3ViQlmcCmVQG+7t7ePHqpUsCmHbADFnIZMKfF89wVa3IuUWJDs6LyakJzM3Oa54zHJX/LALGOWK7CMVd4h8ys20zcHF6hmLhDP1WR4x4OgbJ+pM9bHQQj45hZWVNjMd4NCogiGNid38Xuwe72NhaF6hNEJUH0YmJcelD08a2m1UUjg/F8mOiNtoBlpU2a2N9y4Gj7S4uSkUBxZyzc3MOROKcplOD9uz49MQxNugcJGNgNNK9TFrEdYJJMsWCrlWcEyGTUrJAthkTNrmD4EhrDec4y/yjDx6LOUy9T57Ue+0u+q0B9t8c4fX3b5Dfz2PUD2I+t4j15U2BEQSfGXLPxMYEfTn+mt0WshNprG9uSK6G841JIIvnJR2K5BRpuWSOBCIIEF/WrpBMx/Dw8UPcvrMtpjI1Me0gTMDtxYtXOM7nNR859q4uykjHMlhdWkG/3Uc+f4qL0gU21tbw0Y8/1FrK0GfqvtN+8hkct9xX0AlLIE/hhDwQBgNKmJeIpRjRjKnMFEKBqKK9OOfIhKXGMRM2ktnHshNAI6BBYIPOqeP8gdozNz2OzfV1ZFIJ9THtDLWVqQHOMUqw+Oc//zkePXokpxJBDWqU54+OxY4lcEA2/gKdNXMLcrAReKetml3ICXBdWl3Aw3fuYXllHgGyVzstlMpXOD09w8XpJc4KBLJbKBVrqNdaWFvalCQGbej51bnkDxgpMD4xpnIwGRcB5Ddv3qDZYNLhSczPLGJ1fe06NJ/zg8zpWrOOs/PTawkZOj/EjAyEUShcgCKmlGx458FjTE5MKyFjpcxQ/4icL8WrfeRPdnFZrmocjE9OyJHEtuSegGO/02Yobdsl4Jxe1L+52SWBTZQ4UKLBdh3lyjmqjUvE4kzQRkdVUWNbiTLbQ2xt3ZQeM9nf1Gbu99s4vdjH3uErnBcuXPLdYRDVchlzM7Oym27dZxKiAZhAkYzwzc1tJBNZVBt1OXU4Z8k0pJ179O5D9D2bY4wXOhoOj05wfMJ8ET3EE2nE4klpvcajLoqFgCftczadxoN7d7G8QsmJHs5PT/Dk2VMcHu1r7CXJTIrFxTodn5hSuWiLyLamM3p1cQHj2Ywc6of7ByienzMI37GzgmGtSalM1rG8GLnTcZJ2dMRJEiHEkHuCcI4pSfBZWtZdJ3vAem9v38DG1g2VlfOXUiU7O69wVjhGOhXH+EQSl1clHnUEVBOELJRKqLVaSGamEI0lkcqMYXpmAVOTc0ik0qgxCuT0GNXqOSpXZ6hXGJnUQSaREOBKDf/DgyP0yITsA+O5HN555yPML95AOMpy1HBRPMHem2eo1s6xMDeFdCaB/OGB5jq1cClhxTwVSgpKZ8bD9zE/v45oLI1JyVVxnSMjlP8YjdmQzIyxtyg3Q7szN7uA5bV1zM7NITaREmvfok4NTKMDU3v8ch2VKhMROqmYN69fCBzc3t5URBLtixwiZEDzDBMOCYCOpyIIx0eIJobooIbLSgHnpVPJb9Aur6yvYWwijavKpRKIfvuHJxhQ7snTbGTy448++gjbNzYF/P7qV7/CX/+ff6PIDiaOZ7LW0IhcYrJ9E2JVK6Iuk9EavrG9pbWWwDLrQZ1zSifRxhtYyLuZTDSVSsuBaBE8H37yY7zz3nuSYKFjivb2m2++wdNvn0iaK9AfYjighnJTTi3tl+MprbkEuOn0IWOdTi9GsdRqDey82XNRMRNz0vSnI6jT5dp4qXK6vB9kLbozVrc1kNOcEUuUOSGg0ZdDJCXwfnF1Ufb/6bPnePrHJ2K+0+HCcxLXJfYn54pArXAAC0uLAqCp18t9D50qezu7AtPpDKfjgMC9JU6njJTW3GZNa0yWsmMpJwdBwgufPxgFNPYJipOZTYctnaL9QRvdPqNbSG5JugiyUAC9YRvD0BATM+76q2oZV6ULfPfkWxTOjjACo6Nakr+hrjvlVGIRx9RltJTAt6DTrLWzIhNZ+kEtAyoMOGNbsF/8oIWdDxwA4s6ZBojZ+cxAJTuLGMBjIKEBWJwDRppx5w8L5XesOyZotTOgK5vT6TXSGiPzDDDlOGLfG4Ck8nkSjSy/ldHOtVZWA70MBPXXhe+y6w30tbLrHESyUsSdFe28a+dRA3vsPmsDeybv7xpu4WNBCyz09GjtWq5hIlww6sLLf8W2HwwpoeESEwv/8IB6A/cMLOJ9cjJ5EgnW5iRgm2PADyIbA5jzwYGag+szpMhbnjyJxpaHNVg7GiBnAJk9319vA2xZXjsjmwPDiFIih3lAO/elPBsRL5JjzCMqco/EMviBeftbxEpP15nv4DotMN5jN/uBUSsj73V7Gzeu/GX3s1z5vbGG7XnG7JVjwCOCac55fWM4h798fnIX28/O4AZWsixsA5tz/jFsYLOB0AZ823PszGZtZX1meJRwOecHulZQ4H7T/5xEnMQgx4ZWJK2XH0wRVHQwRP90/nLf9/8HbLq+dAC9jWOOYRsvNmbVPh4AzWfx+2TKYSxWN5bDYS2OYX89vj3nGevIH2PA++e/4XqG0fyp/XERMf46/Em5vOeaTaLp89sDs0U2Jw1s1tz0OfBsbhhx08B5s0HXTgwvgaw5WWxssf42Tv0AtJXd3+d+22s4rL3fHCj+NYDvsDFnEkk2v9imBrarTv/Ff/IPZXIINPBwyQOZsY8NlBIIHHUSEEyyJomGSET3iM1G8InZgj12q2MCu0FvHUGwxg/o0jPJDXE44NjWki9IUtP0LdjMSlkmUksox0EjoNILA6JB4fvM02aeKTaweTtcMoi3OsV+9jMPKqY/rYYLuvBK/t+Y0mx0M3g80LMeNphtwLBRDfCzAWpgMn/bJPUbHS3k3gaNZeWgscXBPBV2vQ0SM1YskxhsnrEzQ8nnsO5kqRE8Y/uwHY2tzf8rqZmvnVmHgSdNYn1EwI51srrTs8l3K5HQxISACbFIqQ/uORlsoeU9bEO2uW0k+H7+4+dKgOY5Egii8f98NsvNBGHGCjVwmt/zMM6+Z+iwhfxQf5L36QDphUqYHg3rYfeL2epltOX7bXJrssGBqiwz25jlNWCf1xl7mHXhD8vLUErWOZlO6x4uoDpI0cMaDKp810kJvYSdcrp4i5gBsG6M1VR/6fjGYtdAvXnjtMnwwstYXpaN7c53sB3HJiZ1Dzfp2jh7zhSWl3W2BYflYT+b4WFZnVMieA1msw05l/mjhG5gWLBjiBkIbwuItaN5y8ypY5sIG5/8nsAe62aaVQbAc7Nom9NOd4TeMIzM+CzimRxGoSyS6Tmsbd7D1MwK2i2esAIYdAZKJpdg4iBqyxPQTaUwmUkiGiLzqo5Rr41h381/9hWZZwRByCQ2kJ0Mq9zkNG6s38JkZkKA5f7OLl69fIk3r5g5vaxDJ9ucID0XKjqLlDwsovTgYuvZ4Z3JzriZIWt4aX5RTJuJsUm06y0BA4X8qfqOzJSlhWXcunVL84Hjie1LQCoSjaLecoeTaCQkRjD1RDkPCYhzsSdgyHfI2VchEBP2JAhikpJgYhw6NZZXV/CjH/0Id2/fQ2gYQOHoFMXCBQoHJ0rAyLyKBLSOjvZxdHIkGYGFlQWkJ7IKhSUrdm17U+HCLEdgFMTp4Qlev3yNF0+fi/FILeGLchnvv/sRHv/oEZiXu1Bw9aS9puYrkx9Kb7jZ1Hhi0qLSVUlJ1MxBw3463NsXgLe+uqwEb0P0Ubw8E8vw7/39X+DzX/wd7jTF4v3jH5/g1//yN2g3uwK3GaLPeZ8dS2NyelLjjAdekmvYdhzTtIfz87NK8sUDaOniEl//7hscHBzKnvEgvLZCxm5SgAPD28lEJTuVTKJ79+7i888/x/z0jDTET/OneP3yFV5+/1IgDgHo4tWlQtopR2LSTDwkM5Hk7Zu3FCJMltTJ8akO4pfnVxj1I5iemsMmk1FNTurwzORVlCV4tfca49PjePzR+3jwzl0sLC8ileaGqYcAHe3DLi5OT7D75jWePHmihF0ETgkMsc/IsqRzjMk+aacIOlDCgXqUnJdMHkjgae9gXww1ArEMRWZ/sM1o/9hWBCn43WDQx+zstCQK7t+/rz7m/fVqTQnXONdoQwikPX78CLPzM9r4ybFHRl+ri7PDc+y+PlSSp26ji8n0NNZWNxUazXY/ODgQK49M4lFwgHa/I6CWSaJYlk6zhaOjvJj4TNBIRrvmefECjXZDCWEj8QhmF6dx4/a2mIDrW2sCwm2TVCicSw+bc3f/4FBz//KijPpVDRNjE2L50TlEUPnOvVv49KefSsqD10vG4/xczFTaLtoVp3c6UBnKNSelRPYuAeFYOIHxzBSatZZzApLTPHJgPW3ivXsPJIfC9+VPTqTzSemTvfwedvdfC4Devrkp7WHqQv/u62/QbLYxOTaJ4kVJNv6Tzz/D1vqW+ojAF20FQWjbH3BTPz05hY2NTTEb9/YOlDiQ/TM2nsTa1jJu3toUKDFk6PaA2tnUZuyietnAm9d7uChUBUafnp5jNrcgEJX12Dl8hdPCMa7qJUwkM5IB0cFGUj0XaodMZlxJtehoYZ27Pcf4iMYiGJscE1OUesrsP9pWjsGJ8UlcXdZwWaJ01Qzu3nqIDJn7AUqLlcUYJnieLzxHueYceWTOkwVORwXHe6vdlv40QdtQMIrZmUWBx5n0BGZnltTuzbpz7LU7NcmPkEUbjVNbl/JeZLK21MZM6MjkeesrW2J1MxKHIfaHJ69wcnYkvVjaAW64adMpi0TH4FW55BjO4ShWV9extXkTuak5DEbO4XtVKmofTNYxgaJMKi7gknOG44gJziSLxqShTO5ab2AwDEgHn1rAzDOaSScQZMTJYKDEoLdu3UBuahLtdh35kyO8fPkce3u7svfUtafOeJT7+QjnBBBnovBmR9E22xubmM5NIhGNSUaC0jusD6UUOL4IYJO12iJzLhJHq859RB3lslvHOMZnZ2bEQueYY+QIbdnFRUm2ifd88MGH104wRjJReoRsTIJhAVCfOIten5J/LiqGoN/JxRkalEiLJtHs9uTEpQRGNkNnQA/NVh31ehnF4glODveUDJE+6rFUCutrK2ITHx4e4fKqIn3xmfkFPH7/EwHQgwHtU1nM55cvvkW9VsL6yjzm5qcl80KHDdcUPoMsbq4309PzuHX7IRYXtx0gnnDnJ44pJlDs993+PJ8/0vgma5XtSCZxdnxSY2FmYR7JbBKheFj9Tqyq1XIHeDpYaK+4zvIZBLLJ5mKCyGg0iEg0jKODQ8xNzWF1aR3haEzSVCKLhChe0kZ32ADCbQxCbbTaV6h1SCgYypatbqwL+GbEystXz3FySPb3gUBdAqd/9y/+Dh6//x6SjChst/GrX36B//l//J9QIdO/2UcsFMWAWq5eQnOeA3XOGhvDvXv38P6HH2hfwnWU9plj8KuvvpLdMSCl1e6i1e1pjAgEiTimKtdjjntGZXFuck2lE4PziOxsJsgj8M05HlX0TVIOfvZRr+WIGLOTdICPyRHIuUSbf3ZeFIt9dmZe+1vaSgfYROTI53qXSPBsRP32ruS6osGQbC8lS6ZnppDKZJCbn8HUwiwwGmL39S5+9ctf4eQ0r3WE+0adTyMROcKSqbTG5/TcLNbW18FzFfc53B/Q2XpFEkKbpKGhmNh0wGXGM5Jj4V6RkTace7R9FpEZCTtpR461YDiuZ3b6LUeSCA7R7tDpxTNyWPstsoIZTRGkYyIbw9zCHKbmJiXBRCmnJ9/9EYXTA8lBIdiRBE6321QERdjLNk+9eu3fgg6otPMM9yHGnDNwh78NgODexz5nv9t52cBCk+ZkGxl4bWeKtyDNn8p0+MGWsAfwGmCivZGn68oxRbtqgIcDA13Yue0FgiPHyvbfI+Dak2TkPsQAJgNi/KC43cs6+gFoA7AMpFQjeO1iQKqAL54jPekFP0vX2L5+YNPARX5n58Kex7bldVYunbk9KQsjWhGANozBsAQSPgRuBh0Ixh8SDQ0Q5/X+Mz3fQSkOax8jgRk4Zmc/P5jLCDrXLi4/ltZ9D+TXcwZuL8BrrM2sHa2f/gTQGjlHyDU4HHBkPNc2boxaO/0pcdAlACRBxT7XvrTpzu0cz2wLIzBaexguwN8GdNt4N2zEDzL7AWiWhWWz8ht4Z/W0evudNmx7//g0YqWNH3uGneuN7GfP5Pf+a638Nqf839kYkmPBk3i1PrQ+sLFmIKnhC2wn4VthpznM7x2729XZWNm0G4pQ9JLYGzGH51aNG4+Aed2H18lOnZSJ9aX1B221lc09N3QdgeHvMz/zlp9Hoq6cficQ25bRY/ZuG1M2l2xOG75lNoN1cRG3TnrGjzVaX9ocN8Y77zVb4AenCcT7AWqbm+Z0sGh1/5jzOwJ+eL310/XY8oB+m5PC+jy8zsaq4bQ2Ts2OmIPC7J61nd/OXc9DTxnB5ojhlDwrGwZo7WrtqDb5T/+DfzCiATRGM4EVPzLOlwlQHjmAmRsOG1zqCGqa0lNfc3p3NDKukm4i2KAg0GULCp/D0EFuKKgPKcPngdDX5fCo3sZYNsalebIMqTcGrIGIVnE+k/UgMMfPDOA2763VkTpZBrS6xnSefDa2QrG9ZHjOeHFT7sI8DDBVdmzvh88xg8HBbvR7A1j528KAtXlSEsW3GTrNWPE9BuCxXmZszDiYd/nay+HzIPM+PUc6n1ElGzEjZSAwy68wM49ZzTahnATL5ja/DmDj/41tTuYoryfoRlCWQDHfRQDaQG+bdM7T6ORHfriwsI0NJOZ3XAB4sDfDSYPCzxOeJ8q8guwHB7I6XTWnaR1WyBtD5GxcmME1MNkYyHwHJ7NtgFg+bkJTCafRZAxuGx/GbuR7pAGYoqkQWAAAIABJREFUy12HcHCjy+exzbhZZh9yA8y2IgNajOaEky5gOdgf7EdbXIz1yrrxcMHPuWnm2HdsopLag5+Zo8XGBv82PWj+PzczqzKQfWRzhWU3MNrAfMuGas4BlkfMJCbZy2SuZUD4bpaBdebnPLwbO9+8qjaeOY6MNWBAsnk5+R6OA9afTDDOB2OlmyHm8yT70R+gNwggEElganoJqcwsWn06Z9JY3biL2elVDPohJrYFsxEOOwNQXapxVUKvWcf0RBazk+OIBgfoNusY9loYkAHd6YjFV7osIzc7JxBAwJInhzE3PYebGzexOL8kZnTxvIDi6Rnyx4fYe/1GBzyOOYYV2wY36Hmjueln+9AJcFkp4+T0FPFMCvcfPsA777yD5aUVzdtqqYLXL9/gye+/Rf4oLwCNydsIBDLEk21CBrjC6QcdMVcIGko3kLIM8aicG3TU8ef48Ej9RhYW+4Uh9WTHTM5Oib1cadakYfz4R+/j408+xkR2An2yYE8u0G92cbp3jFaFEhp9MXCYIOukkFeYKDUXp5fmUG3WUG5UlL2dIDadTvVqQ7IEV+cl/OF3f8T3T79HNJxApVzH2vomfvLJxwhGGLFRAZl+nDcbGxuaNwQo2O48FHFcEHymNj3HNPVSOV5P8wXU6nWMjzG5VQdj42kgNMTYVBp/+ff+QuH5xydMqBUSq+7XX/wG1UoNTO9OcJx62HIWZAkGjrC7+wadbtuLNOiDjC5qLDv9yTH153dPv8fvfvcHJb4gg0rgUjSmPufGiuH7xWoRExNj+PGnH+NTJombGAfp+IXdPXz/7TP89jdfK8S33miJ2ZTJkl2UFahEIIkA6db2Bn762ecaFwR2CMZQiuH1yx1cFmoIDUOSoZidzOnwy7lEvevdoz3pIL//0SM8/ugRNm6sElEBOg1mr8Fo0EW32RCznaD8l7/5Ld7s7CMWSWB+flGap0wUJp3MiQlJx9y6cwdbNxwDmrrf5rz68ssvpQNKTVUy+Hlgpx0m0EzQ6eWrZ7gsX0qn+/b929i+uSXQleAzQbSLswuNzYvCmdaH+w/uSAeULDbaIEUIlGu4Or3CxdklDt8ci30aGVHDfFaAKscz24aJMMkKDoSGJMBKHorP5AGcSRgJjLKMZOPoUBtxcgSnZwXpI+dmJrBxYx3LqwueDjTDwR3ziYCEJBnyp7gsXWHn1Y4Y2o0qE35VBZxybNAxSL32z3/2KTZvbkmuQkAgWWnlKnbJqKs2BPKzbHw+wXiy57mmcT7z+2Qqi23q5gbImg+rvbgpq1xeynn07v1HWFpYkR2VU6J8hdx8Dlf1SxQr57j/7l2s3VhDJOKic776l7/Fm1c76LW6Sn7KDT7nOrVP6YDgPoyJLu1QxbEkh3MiIUCUwAUdEgTVmNhraSWHzRsbWNtcRiJBsGAoBjrbmM7H6mUNpydFNGpdNCptHO2fKLx9Y2NLDoFGp4r9gzeS0cikk16eBSat5n6iI8b04uKqAGDuCZULo+9YPYwUuHGbDNQAjo4PUW1QLomHSzL8xgRe54/PMTMzj621W0gmMnIaktHYqNZQrV3g8PQlWl1G3/B0H3TglZf8mQ4EyquQ/R8KxTA/t4TZmWVJQCSiWfR6jFpjzos6Ruij2apIBzgYYa6DBMBktn3KWFxJImppfhl3bt5HMEC5JtavgbPiEa5qJQFjloCHiee4NmQyBLla0o8naHnv3jvY3L4l/eY+1zEepDHA8dEBDg/3cXZekEYsgUYCrzrwJ5OaE5RXoOwEExIS8IzGk8wIinariuGAsnkuqVAmmZLETyIWFYhLRyvBfTLaud9mm1D6guBVKBITaM8xwnaljZ2bmcH01KSezX0VJXfI7uT8yudPrgFojnGSNaqUd6KUQacj583G2jo2N+ksWhYYTdkXvpdSQJRgOD+/kGOSERqKoAoMFRGwv7PjpDs6bYxlkoo6IugqNnUijovypVjtlGUg+E0ZGuYeGB/PSZqKyaw5Z797+gfs7rxSTggycxPMY8DEnzGuMw0UiiVUaw0lzb17910sLd+WtFev20T58gI7O9/hqlTATI65NibRqDHKoKo16qTAJJU9pNNZJfRkUsalpRvSE6czluA6tZHpSKAzgolZub+js4l2kDb3+LSA6dwsNjZuIEnZozgNHJCKk0lIJhntDwkvBMYISPckhfL8+TMkklFMTGbE1meCTEY5PHrwCCtLq9LX5n5UZ7RYBMHIAINAG+X6KZr9MgKhLkbhPmr1skDOm3duOwkpJh3e4fw9wa9/+YXs43sP38Hf/6t/Tf2YiMU1Dn71xRf45//XP8fV+aWiAQKUDBsM0e862TYmI+deiGsKf2/dvKF9A5m/3AscHB7i17/+NQ4O95xEXSSCZruLUSis/TP3XyQWMFKIie/4Q4aywCIizgAy2azGGR3slF8i247OJEXa9pwkWoT5EZi4L+b0VGn7uFei7QmGXV6bWe0Fw5JxolQRBxbtuEDTgANjuKfgwAgOKTTD5yQxtziLmbk5LK0sSUqsXK3I5n735CmazRaGPXfelNRbpyv7SHCckUYsR0bnoZGcEXwXE1VyjBMAjFKWLRnRPoaSSKFoSFE7Ig5Vy0inMopgoQOb9lHxfhwn0aT2G5Q0ot47bQ/nASNGmWCOUV+0qYw45jPHckwAymiUFURTUVT7dbw5eIOz0wNc1YrodKvoDxkh3BIALWPvTqCOKOQB0AZ0UBrGQBA/cGbnOUbD2BnOQBjrf17PcrOOXNsMBLbzqr3DD5D4ATQDiAzsNtIR70smYtckMQcgu/xTBq7wgEz5mHDAMbTtfO9na4rUFnYM5uv6ekxjA++4//CzBg3vMJDF2sau598u942nadtqedGgDkjlum34goFQRi7zA7tyulFWwtNwlha0h3noDO9FoLz9zCUhs3883xM74TmV488+NzCSjmp/Waw+fmat62OnL2xgFt+nM6cHpHKPaP3H33YGN/xDRAhP+pH3XvePB6AbYGkgr2EgNr64XzOdYBJgBOp7ZTAiIddgrvF8hpEC7Rq+j2Xys8MNILS2MwDt+p0+kNfq5nfC2HV8ttXN+s7qyPtsPviJmdbXBmRKdcBrHwMCDUfzA+A2L34IRNvfVic/+GhlsOdY2xjA6P/e+t/KYv1HW2ayroajsT7cP/IeOSnouAq589lbAN1FKnAHZA4iP9Bp/cx9nfBCDzQ1XIfPtjK4+x1OZhgUAWj/mDSmPtuD49NwlRaTyXpsc7vf+tKe5eyUiyDgtc5RmbjGLK2e1o9ml3gtn2Flt+fbmHF95pjNNsbMXlh/0QbxOTZ2eYcRaK2cfhCYzzIHr5wqXgSKv20MWLb+9c8pA6HN5tkY9YPzfsCceI+1p9k4vtfqoTXUp65g5bC+Cfzjf/jvjQzokvHRIcSBt4aWC1htOnCSzFk2Ph/AxqF+KAcIk3cZ8OUYvy58wTqNxs5kPvhsy1I76BKEfBvaYMnfaDzM+PA9lpDOvGisuGNlWpIEk/pwA8w8WdwM2GDl4mJSHCoDOzbiJoCBhCw3y2leSUu2ZiArD3zG/uSzuRngj31mngdbZFluvt88JvzeLy0hRoqntWxlMBa0LTL+wWNApIGZ5lX4odFg6AsHE9mb/OE7zFPFMjU9+Q6TzCAD2hjjMoKkj3gLrxjB1Iz1JgI3mASONNi9+2yyGcjOe9nWBgD7B6EOVpJgYCjX28XPMXYduM9xxolmA59txu8JUDv9UQfwS0N46HR+WH6BwF5GVW1EvAy8/L8lejRDJwZxhknenIaYbR74Tj6Hm0k+lxtaArJ8r4W8kAmXPz3Vd9nxMXmOxZi3rMYx54ixRI4sO99jiRTlzOj3USy6EHZOWGM923jnbx6o+Qxj4xPsYP3IhBUTOpPVQYGsN/7NMhtDm+3L+mt+hyNeVnMHSNhmgAwYAf48vGYyDiiqVnWf+4xh/I6xYYuZFhRPBsY2VDYO/dEI5nxge7NPbUPF55kUCdlcjBIPheOIxJIYm5hDLDOFTi+M3iCB7Ng8Fhc3MZaexqg7UggogdQAs3FTx73bQG4ii5mpLMIYoNuoYNjtiPlAxhJ1UKn/GaImazIlkJP6ewRGCUCvrWyKoVpl4qBuR/dWL0t4/eoljnb3cXF2JhYKQQj2/Vh2XM4ZgiDUhCVbiKBxs9vB3Xce4Kc//xk2tigpEHMH12odTCy4+3IHz59+j/2dQyWr2tpwjE6OuUQqLlC80W2iPexLY5Chr2SON+s1JRYsnZfQKFdRuriQZiB1ddkfl1dVhdslx1KIj6XQHvUwNTuFT376uaQDCMoUjwp48+wN2uU6zg5O0K93EA/HVCcCZvnTY4HfqbEMFjdWUW83cFUv49H7j/HpTz/H+soq6pUWTo/yaFYaeP7ke3z/3XMxhwZ9JjsM4+Mff6h6cDxTXmR+cUHjic4HgrFkz5HhyHHCUGK+s1atislI7VSyxzl27fC0srqI9FgMm7fWcfveDaRSSY1D6tJeFIp4/vy1wGeFPJMVqIzg0GGMTE4ysRkZwXE8vzAraQBLqEi2HNtuf+8Qz757ifJlVYfQlcU1HfS0dsWiSgY3CgVw98EtvPv4HUxNTwi0I0pZyZ+K/bz36hBff/V7gZoEAKgtynnMpEp8D8f9u+8+xKeffqrQZALQnA+vX+/gy7/9CqcHRY1rstLT8SRmc05ah1qPb/bfoNKs4tbDm7j/6C4WV2YRT4QcO7DblMwMdbbZjwcHR/jqt7/Dmzf7kiygXEg6OyZQXIlpFxaweWNT4DOZr9p0xsPXERhM1vT7b/7gki+NQmjVWwJEublcXF5GvnCIbr+NDz7+AO9/+B5mF2bBzZsAmtKVEhOeHObx/Nn3sp3Ly4suQd/kuJh2nC8XhQuUCgQw+igVKqhcVtFrDpGIuRBo2gcydbiuVusVhXV3hl6uA08WZC43I7ZaYMCEpG79lgRSICRnaLlOZ1MON++Q/ZzD1MwY0um4tArJwqV+N4HR/HFBCar2dw/kjOl3GT7d1zOrtTKanRY2b67j85//FItri2KQaQ0q11AjKJsvKIndMBBGPBGT/SegcEH5FibROymg1eviwcP38OhHHyhpGcORyfSnc2vv1Rs0ak3MTy1jY3UdN2/e1h6Ler09SlN0K0hMxPGzf/XnWL+5Jnbb0dEh9l7t4MWT7/GbL76UbSEA8+jR+wLZOJ4Jdprj2B2sXfQKwWHaPMp30OYck0XebSCRDOLuQzoUNl1kRwhenoWBtNIPdg6l/RweRRCPpFG5qqsfxSScnVE4d/70CPnjfSwsziE3OaX+p81kosgAotK8JfO43nR627SLdCLl5nJY29pEZoLJGLmfC4Mh3XT8MGEok2f+4Zun0mve3Lil0P/Z6TnHeD8toFQ5w2WV+rZl7U0SKVdHynCwDZRwpuP2eUymmIinMZ1bwHSOSZoTaHnlIcBG5mB/1EG9cYVgiG0WVkSHS/7WUUj+eGYC79x/JC3qQccxe0uVCzTbzoFt+zjOLTLuybqRzTo5QygUxe1b97GxdVvzEyM68Afodes4ye974GxBkTt09MzkclheXlUSrN29I82fmfklfPbZT5GbnpP+frtRR+WqgPOLggBw7cd6fUV+yOHCjHZwwJxAwgSjv2LY2NwWCC4JtW4X3z17htmZaYFV3E8xyqHXaeH0NI/Tk7zst65ttTE3vygpE+7baMsJbNNup+JJRfU8uPdQ0T9K2Nduo3zp9Gy5dtIJube3p3m+uLAM6u0TbKczhP8o21EtX2qvMjUxhvPSuZJscuxfVa/QZjLgZBThRFRgpOTkvCTmvJ42/9e/+iXOzk8wOzWJKWr9EqxU9J5jYTW4l2l1MDGZw/zSClaWb8l29HttVK4ucFY4Qr1WRDIRRW5qjNNBfdBudzxJmTYmc9MaS5OTC1icv4Gx7IwAbq6DBKATiSS63Y7AwMvLcyWESzLxbCiEcrki583a+rKAV/4jV4e5Zrl+kW/SE8nFHaD5w73eixffK4FgOhNHu9OQdjrtxebKBuZn5xGJJNAlA5+gWiyIeCqMUbiL3qCGs/IBOv0aYskwWl0vOunWTUW/MVLo5fPnsh2UuJifmdea/fFHH+D9998X85fr9BdffIE//u6PSqQbGoUQHAQQDUXQajttVZ4DFA7scDA5Bfn5zdu3tEciIMboFgLQHA98R25uFrmFBUlIlC+u8Ievv8Lx3oFIJZkUowvdYZpnUnI6SRaibeG9XNNon4ZdtlkPfTYcoxiZrDkURjpBpr53RqGURnYMyytrSja8vrmpRMKUvvibf/bXuCrR8UWAlVEEZP0yGWRY+sLJiFuvGcHLaB46PlY21gRAc5+9s7Mnm865YXtczrfL4tW1tB6dFiI1BZ3eKG0nWf1MUFlvlNFoM0FkQMl/4ymueW0EooxySHtRpH1FHRBIH3b6ijZmQmTuOYKhqKTJmEeDbcDolRplvJp1rUm3b95UP1BGi+tBZjKtfAob2xtIT2Vw1rjAeaUg+Zmz80PUWpeMCZX+eljFpf4xGayuXwnYGvAhsJCF8YBDd4Ubt/aPAISLDHBMdD8A5NZ7R0Aypp+dC98CVW8Z1vaZAcmGT/hBXgNsqF1tQK8Dj100rwFpBKBZlkTY5SQyINnOiwYGE+C1shtQzfcaA5zPNIDdzsv8bYCulc3WZMMKeI/Omx7hy4A1t1Y5B60BggbKygHgOW8MwOH+zoGzDtyzCNegd560cnDsGDglYBl0cgUV2c5oCmvL67OaB2hzvrGsBqLxOj+h6ocAtJ3tKSfnAFh3v4HUInd4CeOsjiyz9YHZPDtPsp1lTzw5DDtDWj8Oew6PsXM5nX4sq0hgnvQDz5pK4OrhDjZeeQ/7m9+bRKYf5Ld+tLLZ+LX7WSc/QG7fW/0MfPRHvVu5rZ7827A2w5BsfPvPy0ZsNIDa5pqVxQBMu4fPsDa35/HatzjX2ygFG9f+Z9u4tXlseJlhRNftFHGRL36mtKuTi+S5Ho/cJ3vkVMeidgAygsaQd1I81u9mRzhFRNT0pE2s3v76OkD1bX4qzZe+0wQ3Ehyd237nhKktcJ1meYywYWPN5pk5t/x7aiP1+dvLnF/2DmdzHEnN5qAfXzIshRr09n8De424aOPPIhHkGPUi48xeWR/bmPshAM210J5rDgBzFFjd/HbRAGgDxQ3D8YPy/uuNuGnf+7/j/5WU15NsMjY4248/bPfAP/lH//7IPAkavJ53lo1gQBwLQYYlH0DDIk+3B9KRLSNqe9BJKNiE5AaUzzNmKkFCXmfMYQLQKjRC3ubWyUnwHh4iCLyZUWRjEDw0gNsWAN7PkAoDN80DwWcYAG1hLQZGmtTI9cSPOGa2gWxmDAywNc+vgWb8nhOO35PVQSaIAY3GeLbJz3ZTWJinqc0NsxlwMwRKcOMtFvxtEge2QPnb1OqtjYBXR/7m5xYaYd5jeuBt48TrjQVu3iSyDQzglfHwabPweWQA8kdgSLOpzYy1kYBYD4DkptqMlBlgPw2fdTbgmm1u4LstrjQwBuxKXsAL0UklmDCJYIgzpLax8C9mXEB5YPp/2XqvH0nTK83vCW8y0ntXJquyXJfpqnbsph1yd8lxK2lnVgtId7qXdCHpTjcLCNKtIED6H1aAoF1IC2i0WHKGnBkOm91ku/JZJr3PyPA+Qvid9ztVwV4F0MiuMN/3fq895znPeQ7GoW/2LsXhACnP5huGpyRzTe5jciBjAE6hPxkvY/tHESnXg+b7zoR2wB7ndu/gIKRhT00a24f/r5bLgU0dCxVT3aDh+6bBGMnMuNYbkTt3EP37fId+glFH//Ofbxo+h7zYHIaFGfMRQ5trkcoO044+cWDZ16LPLzcK681QSJNnZBx4fjc6GC/YPrTL+86jfbznh4SxbiI9bI+CefSQdjOO9Cn9bWyVCByIG/slZeAzOoBK5BRP55XMjKnXzyqWHLW/szMrWl1cUyaeUbfWVr1cUa1UURa9w1hfs1Pjmp0aVUIdtSol9VpNczwBOY6OznRCRfSjU0t99YABzrLpmWcyxtLb39kx5k0MZ7NasX8Xj4+0u7Wtr774UkdnxxrNjGqRYlp5gPqqsclIdqUg4LVbN/Xedz7Q2rV1FSYKxpzANj/cD9IXag708tlLffH5l5bqj9Zw0AiM2/yB6RlLx5XMZ3XlxrouX74YdMEbTZVOzvT8yVOdHR5bMTeqwcO4Z49sNDvaOdxXpVlVbryg7GRBc6sL+vCTj/Txdz82sPxwc1dPv3io451D7W9sK96VpkbQZx6YZMDu4a7p5vZiA00uzCKNqn5ioNt339F3vvs9A6DR693b2jEW9Ovnr6zwYjadU73WMXbetetXTaeY4mlIRVy7sR4isf2gbcf8Jx0XQwFjEKAO4BTmqYHp/cDohgkIW2H95prGJkd0/caaLq6tmgQKc3dnZ1els5KxaI+PcKoGalJ4KCrIRcV4wFFACOY2LOx33rmp+w/uaXpmWqcnJwaGMye51s72gY4Oz9SpdzQzNa/pcQripdQGHOp37Fr3P7qv1UtL6sA8HiCHktD56Yn2Nve0/WJPn/32S2MpAiZQJM0Cth0iw0lbU+/cuaWPvvOBMVBhHbI2SMX+u7/5e20931E+MWIgKHv23NRsYBQkk9ra39bh+aEuX7uoa7evamwyq16sZQBZv0uB0ZY5nfVq3YrNPXz4RK83dw1cgnkLyxFUg/3h8pVLWr6wrPXr66b13Yt1RL4zjHWkHarnNW29hom4pW6rb5IYr19vBtmkXE6NTt2Awn/005/o+q2rmluZNx3O4vGBzk9OLYgAiICWKA45upmzC9PG5iUwYazgw2MVD4sq5MeVHKTVqndVOoER3DUJgWBEpUxr+uD4yMB+QGhsEguw9qSRCKxOx0lR7hrggaY4mrhIIcGORKP9xjvXNTKWNT3fTC6kIluadYJAYUP7e0faerGps/0ztetNAy1MjiCbNXCHYk0371zXvY/e09LKvAEEzE8AWECY/S0CHB31gKgSMbOLYIKfHlOQ9EyHp2eKpzP62Z/9uR589KGurK1bCvTZzokef/O1vvzNZ9p48lKZ2Kimxqe1fnndgsWAVgSAzptFXbp5Sd/7x9/XxJVZ64vq4amKx2d69XhDP/9/fm5gdDKR1frVmwZC8SUPQFq6erOudiecZ+ijc0agr8z8LJ6dGwANi/jC2pKWV5cNgEavlPkHYEc/Hewgo9FSJp41qZhkLG3rD1AK53N+ZV5n58c6PTkyXdqb16+Zwfv1199YpkQmPaqlRTSXL6jMOaCEzkplbb7eNvkBNNOnFiatAOL6tctKpmKmk9ppt7W9s6d//X/83zo7K+nC8mXF4yktzM7ZeX4A2/x4T+eVI1VgAff7Gp+YCJr9I7AfBzYXgu2RVLeDMwQzblSTE/MayRaMlQPIzH7U7XassOxg0DX9ZwBxznEkEGCRDHoxjcFmX7uuq5evKZ3MaHtnV+VKyQJr7CfBjg5Me1iwnLnUVOGsiCUyVvzw8qXrmhifVb3R1RmSLUWkYE50uLdvvyGY8fDhQzsn0fCPJzPa3NrRyfG5FeH76T/5Uy2trFjqPYX+quWitl5vaH93z/beVqNudRVgzFOo2au8w5Cbnpkz6Yfl1ctW2BE5itPzU3355ZdW8HJ2dsYybsbG82pUK9rdC/I0wTmn6HdeV6/c0mhhQoqF7IOz0onOS9QiKFgQ5fKFy7bvUBz05PjMpGDYt7GbAOWxTbBRCAoSTKe4GsGKne1ts5kA0lmDU2SaCCC2q3q3bsHAw7MDy44Zm54wvVtj/0WSedggZDC92HhmBfuQrhrNZlWlUDBMRuwPWLHIrMGmnZoyDemZqWX7rEKh1cNdlc7Zyyom3wEjfHIC+xUWWkcbL14as5nit4CVhZFpra/dVz6Hr5I0rXU0h8GNKQ4atHgbBj5TOBC9S/qGjKGZ6YI6MK97hpsa65l0YP7fJVcC4BYALrKGKMaHPrhiXdu3B72OJkdGLSgzOjZpfdHlWuoplY2pl2gokWzrqLSjs9Ke8mMZZfNBOpF6AozDxrMnZt8cHhyrZAVmA2t/YW7WAGj0s1lbFEBF57xRrivRjysxiCvBM8cCs/LciTajATRlW2QvYu9mXULgMNZzVNvn+o11K9q7cv2Kpudm1ao29bc//7l++e/+vaibAMEFdqaBfwmp1euavjE1Z5AXozgsrOXHX5JJ9NxkzgzcAbDqD6yIszPzOFcgH1y8dEnXb72jq+vrJtVDxsunv/y1nj95bkVMGVuAZEhG1HhARiObSFlAhGAOkiBIPFHsFqkkgszlYtkCK2dnRfMJ0cZnzyHoxLOS5YYkltnnqSA1CSua9Q34elY+teKGrX5LI6NZKSfF07Kg583b1+3s5kVAGLb1zqttkx4rFaMirWRozs5obGzU6muk4jEd7O8bSQE2+MzkjPVjyBDuGVkGm2YWCZHcQNvlbdW6ZZWqp6YDXaufKZHqqickkmBpAu4EQDkAKLE3YCDsZmqOvgF1IyB6mKgCK9yBDgcphsEd1hbr00EW92cdwHHQyn0yB2gdKKEWCy8CD7wcKEOekbnjLFiMh2Hwz58nlwpAsIM0zuZz8Ic9xgGhYUDN7BFSyBUymR3ccbBvGDBzAJm2O6Bq4FUypuRQAUHvZ/fX/b78xn833Hd8DzvTQcgA6oRsW0JXDgqG8YhqPPXe6nFzRlqmdCZkJAwDqJx5DhK5L80zs5acjEffvr332z50YNl86n5ggQII8gysCR/TYZDUAW4H6bzP3Me0MY6K3A+DrADQwwEIrk/7+I4FfZKBXfofMssDZuBkSvqM3zrBz/EjBxR9vvi8GwYm34KlIUozDJb7GPh3nL3qc879cccp3K92gNUxMAfB+bfPN//McSHa6LiR41g+Pt8GBr/dZl9vPN8wQ9h/737/twMF7In0Ffair5mh5hq9AAAgAElEQVTwmyBn+iYjuh8Yzw7ac95ZXyUDGDk89+2N6D0PfBkmFQV+fI4Mg/i2x1ugKxAnyTKkDxg/71PDB7HYvXYXTP1M0CP3djoY73PK9yyu7/dz8N3fczzJMRL/De2wLK9vB+WGns+LoPp+4UEmn+MeCPs24Oz7jGOfPu/s2Yc0910Cx6/L51zT15PjNN/G8Hy+OAA9DHD78zreyrV9fHzd+u8dgPbf+B7i+7lpQJOGR+pvEt2pSF8ZcIbGYXzyI6LtfMaNjH6O+D8RDlJ7EglzvNlYXAcZg8wfyn7fDBqgrptCpJZroeHpEYIQqWrYd0I19IDeOxiOQQPQYBq7EUiHUesTwcFv3zzQRAVkcRY2C8urYfpiQeeTdnsHMRF9IvE+hopPDp8MXN+B2bPTsj3/MNvXD1H6y4vv8Z4zzfk+z2XP2wqHr0uQ+MD55sLv+B7ft408YkX8BwdRM2gc+YaKlls4JIP2Er/j2bgPThoOM5shoK9FJCKavB/EZllEmz7XgdnE8+PY0vcQATE6/eDyieoHvh9S3h7X3wHQcIA6LISwcRDU4N70PX2Wz4Y0CXceGFs/MDwaxbOhlYvJHVj3YfE5OO9SMTy7H5bOLncgHFYaEWAcKNhXfj+uwbV4XpgO3BsAyRnMLKBmO6SPwRanyBl9AQBNn9JGDD/fgIYjj8xh0hNhwAJAu+SGbw70Bb/DsOUzrmXs20gn2hnbtBFmFO0EzIQxy3dx8k6OQhuYRy5r4yC9A8IWjMml7R70O5/75kR/hXSbnjmKfgAxdr5H/KGBE1j2/gy+sfEe33eDLZ8bEYwW+m3QT6irhKUWU5m8P0iq3oJVmNMgia7vlPqDnLHoVhYuamZ8XiPJrGqlsnY3dzGpRBLP7MyY5mcmlRr01KyU1G021GnUTb+zeF5Vq9nVo2fPregSLFR0R2Eph4MkbWD94f6uIIz1SHkBaDo9UaNS1utXr/Ti2UsDz4jariyu6OqVaxbh3drdMY1gqth/8oPv69579zS3umQMTPNgKZh1dqZnj55qNDtm4PE3v3+k3dfID1QiqZ+YCmMjSuZSJqMxv7qkd969rZmFWbXRAh1IlZMzPfrqkWpn52rVWtp4/FyNWk0X0VTNj+jl1qZ2jvcUz6Y0Njum0elx3Xv/vn784x8rNZNTY+dcX376hR797ms9++KRMrG0VmaXQjp+s6HDsyOdls5UgRmcS5oG88zirG7fu2t6jjgxMHRPD0+19WLL2t+o1K3wbKlUVbsb9NemZ6eUzqY1tzRnhegqtVoYdwXnJeytNdM8tHTw4rmq5yVLtafIIa+HD7/WeelMV65f0uj4iB68d1eXL68qZ2nNHW1vbpvuIhqNBjxXKHQ5YsxrzofpuWlLkd073DMt5Y+/+4kBwGtXLqkwPaUSGr7Hh+agoSW88fS1amUkWwYmA0GxNJJuYZYwTy9cuWjF7KZmxlWunBqzXqS7Fk8NPH/9bE+Pv3mqw+Mjm0s4jMxtY0NPhIKBaD++9/59ra6uGkjBeoU9+eXvv9Gzr15oYmRC7VpHZyenJjExWihYoclqq6bXu6/MGb1y44Jyoykp0VZ+JKV2p2b9h7wKBeWQSHn5asuA8Fx2VEnrz6QxQJcvrOrajetaWJ7T7du3ND4/ZczIVqum3b0d0+WslerqtgfafLmto/0Tk3Q4PT2zPQiG/8hYTgtLc/rpn/3MmM0z8xQGrViw5mhvz6S0+O/xwycmL0JK/MT0hHLop48EnUr2nXajayDe6vIF5VIF9TpS8SQU9mvWAIoS9lwUiATIxcGkICFFo2y+VIOmdmFk3EBlwN+Dw0ObY4ioUigNDdz1G9eM0ZqGhdpuqBnp6kbqoQY0kJnQrXXVM3AtZ/sAZ2OxdG7SJ1fW13TnwR0trFKcTwbGoR1ePClqf2tXtWZLsXg4p5ByAnxGC9gKV7Y7Gp2a0IefUFDrvpYuX8J316DctEDOw9//Tp/9+vfae32i0dyEFcxyZl+tVdV+8UDX7l3TD372fY3MjJochCi6eFbWAcztxxv61S/+TrUKOtTTZn8hu0JAkv0fMJJCovQh2qqwWmlnAGVSJsNxfHKg0/MDKdZRJh8ypLL5bHTGpW19Adq2GmRM5DU9Na+xkVEDaNBHZR0PksG2Azhfv7KmO3dvGwhCevvz5xva3zs27eeZ6Xm9eoVMB0XDcgYu9ymMFe9qam5aP/zRd3X7vVtmD5JhAJD0/Pkr/fUvfqVf/fLXFrDLpbNB+mNxQfsHe8be3Hj1xDJRAIZ4RkBc00IlbXKA8xHsnGaNorQ9ZdIF5bJjyqZHLJsFwJd9wmQ44nw/ZuAz/XZWPDE2O2c7rEiKSBZyY7qwfMEcLkAnro0ERKVaNoCKPqYf6Wf+Aj4D4DfqHWUzI7qwelWLy5csIPP69UuVzvfUbtU0GPSt2CTn5t/93a/sOnfvvquZ6VntHx1rZ/dQ/UFKP/lHP9PS8gWl03nL2KmcH2vz9YYF7ijcl4j1TEIDAMb1+M3uHRk32Qd0k9utvjLGEM2r2Q7tgJkKQDUxXrDihY1a2YBXNKCD85OxAox3bj9QLj+hPrrJ9bpJsBwcoIfet/0TJjDZBLVy3WwTXtSV4XygT9hPCEQSAMZe4QUATUYB9gzyIcsUyc1nTSoCzVYkTmCZP3v1VDv7m0rlU8YqhhWNfRJ8Cpkdc145Uz6R0+oCBXznLDvGWUHGtAOI0sAKllIEkPnNfSn+ure/o26raZIm7F9zs0hrBNYRe/v2zo4xodEoJ2sL5vPli7eVy0woGQPASVjRTCv6XSqrHwO8CkUiyWoYnxjV4tKKFhYWFY8FVlcyAxMeuzX4Q+5zWeYkReZywS/DPnux+VzF4okFFo5PkY4YKDUAbF/UzNxikLwb9K1vEpm4uoO62v2KerGaFSGEAT0+gf0VGIkU/6QY77PHj20/JIiIn+e2G7YuxYxpA/5EjaLW9bbifQoPjpoeLDYgIBjkCgrpUVQedrrvZRYE6hHYiaTpCgWTl3nw3ru6+8F7ys5NU9XX1v3Ooyf6t//nv9EXv/3cMtzGCqPBLyrk7BygwGsvLl29dsXsEuzSg61j/fKvf6Wvv/rKxrqNrEeX+Zq2gAaMZSPlxGNaXlnRnXfv23lMIKBWqen1kxcmwwTAyzynuC3STANYlFHdI1jAzJHC2KjpKcPuRs6NMWlFxdcr5arS2SBzhEwjPgABPDJRGReK28KOXzD96TFlMzn1rW7ArvYOt3RweqBYdqCJhSktrM7o5t2bunXnhmJGkOmrdXSqv/3V3+t3v/lc+7sheA/bfW5p2Wo6XLy4qnw2Y+3eevlazx4/M9sq1k+aJnuCVPdeT4XREcuAgvTQird13i+qEa+qUi/q4GRL9da5lOwYC5ogjzOcSWkPIBXhjcBUZJ6MAEJGADVr2cEI/3+kUty/d+DHgSjz/6MiYsNAxzBYRt8NA7jfZqMS1DFw9lup3mRW8Dt8bgNg+wRKgr8J8Epgx/4dsS4jTMgYe8OMbTAEB5Tc73Qmn4E/vQD0um/uoKrjC8MgDe1wtiX/H6ReAMTe6jdzTb+eA8IOgjroybUdoCSrxQG54HuF2keGhcAahuRn0gfh3kZkYinZeAbgLWHF4NNWBP0NMSwCjP3ZQwAjgLY276Pi9u5TutSGjx3PYIzedJAgsLUZERSxsRyIdL/eMRaexfEc91/9mjzfMPHOMleoCRRpVbuPz7+5jjPXsRPdb3UAlzngWIoz5YcDIXzPQTLHOJwENhwkcR+YtnpwxAFontGLyxpeEGX++ngNM1EdpOR6TujyazrI6NcfBvi5lpPnHIDmex7oG56bDq7bfhjhQbzH/fi3/8azELg/7397fvt6DOu6Y+cpAXmT7213jLxIIJaziP0PfJGsR/6NnBFByRja68xDaqIgB2PVH4YDXZ4BFMbO+8XnsJ9Rvr74d2DCRwVSm4HZzPvD2JCtnUHXbFhsJGwSn18ORA+PSwBWAeUzBlYTyO+QeWpFDsN89PFhXRird6hgoAOz/tcxUf9L5oLjgX5fx/Z8zvC+4zKOX/n+4vcevqeD6IbfxUL/8XIc1fcTX0shQBX6e3hsPejl1/bv8XsfByeEDmOwvk/YfkWh4mgt8b7PKX8v9r/8y/96AAjKYQtzxEFcB9Q8esTkdJatoemJwDL21AArAmXOzVtNpeEoDzd3ZiXf880ITWnfdLgWjqgdbFHFXw4g73RjmFar5uDz4n2MOwe43NDwjmPjhUnjYKIxuFMByOO7ISIZNEyc3h70goK2Ei+fvDjAdB7AiUdbDCwtN6IIUGB8+4btAxlSF99+h2uyKbFYeBaMc9pPe+hDnwg+wYYBab7Hsw1HhYlU+kbtE9n73Q8p30R8Qg+D4Rjtfgh4m30DcjkLB4+Hr+f3YMFjYDpzGM04B895BvqSF5rOtM8XA20yVvNQYQo//HzjdeDVn9nnBO0ygLvTNBYQ7QbQZV4BXnMPxjQ4TqH6Ks6yacMVCm8iY/Q/jkIA/wum9cq9bJ5QwMIOFQqfBUeTa8FkYJxwAvjL9wOYGhi+GGjMYeYWc80PQQ8gdHsdM9ZxTACkcLhon89pX5iepmDp6BGrmvt5cUAHlr3QIPfE6Mep43rcAwa1bxoeePGxGWa/81yuD+6Mdd9YAbQshXs0aOQ5qM91eMYQ/Uyp3XrLdGa+eHVsMhRoQwehRVII+6byGQqoIOEwiCuWSGpyYk75/ITK9Y46fbIp4hqfmle7S5nIhEbzkwbijuYKxsCpnJUsRnJ6uKepyVFdXFzQRD6nyuGhahT2a7aNsVMsli1t+NX2jrGSVy9dNG09nLGxiQlNA7QBstVryqfTKh0fmwwHADYMU7ReKc6DxBBMPA7atcvrxnQ5Oj62NOF0PqPv/+j7eveD+8qN5rS0dpHdXoNWS+VyRSeHJzo7LBqGVC02VClWtLe1H4D/Zk0jozk1+i1dWr+odx7c1tzyrGbnp43FnVJcp4dHevl4Q61KQ81K0wDo6nlVUzMzWly9YKn+j58/1mm1pMJEXt1YTyuXL+jHP/6RMd6Qadh9tat/+OXf68tPfy91pLULl7W8iHxIR3tH+yb1UOs21Yn11EtJSyuL+vA7H+rm+nVlkmnFO3FVTkva3NhU+fhcSYW5QNovKcow2Q5PDrW8uqTFC0vGhkb+w3Rl46TitS21Hg1dk9qoBFZ8GRCH4GbE5NjZ21GtVrKCgosrC/rww/e1foXigGk16nVjYqHNzbwEfCiVGppfWrZAI/2JT5Mr5A182zveNwD6Z3/6M2OzZfJZCxARUCL99vHDx1YM7/y0YinksL9gVcGUbRPIyqR15fq67t2/q+Urq6qUTtWoodnd0tHBnjGRjvZK+uUv/s7Y1rQZjXDWpDmsAMnT01q/ckU3b7yjudlZO5D5nHTkrZc72t88Vj4zokwyHwpdNTmTQurW6PioiqUToGLduLOu+aVp9dRSNhc3CQ60RQmysIcRSECLulatW4p4uzEwZn+t2tLVq+u69c4djU2N6eLFC1q7sSbFO+b4H2xvGWAJGE/acOW8aqxw5rntCw00Xk8NlJpbnNWf/NkfmyQKTjlMvEG3raN92JdBQuX1y9emxYx9MDJaUL0ZirytrC7b/nt0eGxyKLeu39LcwpKUzKl5HmotwKrv1FtWEO3rL762wojswaMT4zZ+7GleEA096Bu3rpteJtd/9PCJsRsB+t5994EF5KpR4Pb49EjlUtHOIoCw0TF0QQfqtjrqNuAwh+wX9kD2XTPgNNDN2zctcIB+K5KgnDmnR4c2f5jHBE6QHBwfmzTJqFqlbGPIb2FlIwdz/4P3dWntsu3Ndm7bfdt68fSZfv7v/lovHm8r3ktaYbvF+QXTRWZ/qrSruvvBbd394I5yo2mlswmzZdTq6vzw1AJRf/83/6DNjSPlc+PmWF9Yvah4Kh2yxdBxrxR1enaoeHygS2sXI3ALVmxGDQz0VlMH+9QgSBhoxXNncoGlF+yPUAQ6FJjOmXTF8vKKrRFYffsHu6qjOVovWWCJtP1bN28o1u8ZCw+5hf2dfQvuEiRqNoI2YKEwamzN/ZMj9XNxrd1c03c+/EDrd29JxE1KaGRT7PdEj79+qk8//cxS5vudgZ27SEWgr7x/dKgnzx7bvgOj9sr6Zc3OTRrbO5GUOiazRuCjpv2dE21t7iuTHjMZDtYbgDJnP/ObYn3NTkMZmKPq2NoiqAVRgrN7aoLrzhrAhnPFhCiVgsQHdkgbzeGxEaWjgjuwHNFiT/STqpw31K737PkJGC4uLNmZd1Y6VbN+bpIv2C9X19YMQHr69Kl2t7eMgYp8yc7ung6OzkSh3h/86J9ofn5VzUbPgPJa+VC7u6+0g4Z25Uy5TNLqfnA9O19gS5YqGvRTdm6hxw0YTTaQ2fbthg4O9nRwuGuFxzKAgTGkaGCSBVk9Y+nEc7p0cV3vvfex8rkJtds9nVdK1n6KUKKzPUCDOJU2u+D8FDs+sKnKtYoRHMzRFfIQeS3MrxjJBMbzxsaGup1OACbvvRfs8VSQGjJgNh1TuVrU89fPrTAtjGj2dwCUUpXCesGHYP9p1TtaWljWj374EwuiUTCPdYd2MHq7O3ubOjretWecmBm3fdvSwqkpgb57taSJ/LjmZqbMwQRAYV2wlx8dnujkJGRSYb8QGJ+dvqCx8RlNjE2r0+6r0w766fVK3bI3POMNaSmugawK+tgGHFiWaGBg8pwAQWhWc55yz1QmpLEjPdEfDKww8NHZoQ6PD8zuQK4Eg2oSKRLs16kJW+OWEZLBse/ovMre3ZQSHZPlGB8fsf5kzh+f7Fu2yu7OdsiiZD+MJAAgZlRrVY0XxjRDcVwKAJPVIYCznMkJBYeWWnx92wvLzbJSymgkEwo0UaiUPRkN5PAcfatPce36dd25f0crly4qP8GZScrVQFsvX+lvf/Erffn570xigvcKuVBcmILfAPGQPVYurujBA/b4BQvkfPrrf9Cv/uZvdbJ/rH6LgFnbJLXY4zmDYCvnRwuam5/XjRu3zAYk+6FVb+rFkw2dHZ8YOQBWNzaf1Qk5OzVAXYkBPHybvzwLMiuZzIjtX70OIDWF2eeVysBo7mpmdt6e9eXma7OPADTxpQncTY1NaWZyXoXcuHLpEQNLKBS5f7qt/eNdJcdSunr7si7fuKjp5VllpscCPb7dVuXkVJ9//rm+/IyCgUfa3tpSJpvV9Xu39bM//mMtzM+bbdGHqf/shZ4+fGxEgco5Zx6BnUlbX5xh+MxzC/OKZQZqJtpqx2s6Ku/rqLSrWr+kVr+sQaypdIaTMS6YzgnA1k7PznMAJUAj7IMxK8D7FszLpENQghdz2P0F/p8zlnnDenTA1v0s9z2HAdtAqAp+owMcbxiVERg6DPy678x9nKTjxDAD6TjjkLeJACj+eqFqrs9apf3mTw8CYONgipPaPEPUAdlUNpBuHGAa9t95z/ER5hvX49ouOWq+XsTUdsyCdRP8rACiOtDv4JGDZC59gSxVCJAF5qcDPGbPNBtmuxN0c8DOQDK0aQHWosziAOyCgbwFP8Oe1LUM0QBcBryFl40p0gFkoNLWDpIKQUpgQKbCkIQIhXodeDeZlV73TXCWPuRsclJXAISDbrCDhzxXAMYCI5vAgZPMOE+QTPsPv8t5AN5UfyPD4/PEzmoDCUNQCYBuuL1OgqMNDiQ74Ov+r5PU3FZ04NtlMt0nNgAwYts6CdBxNAfj6Bv6ju9xPQfiHQ8axtAcz3CA2kk9Djg6SOvX5H3H83iPewyDjQ44DuNFPn/4nq85xwL8GsMsbcgH2GQQZ6gDQEYmckxkkFj2QDxl849AFOcasnV8Tg2yuGn8xNVFg4oMoCjr3vcA7u8a52+A0UFgmRvOFgtSqaxV778Q1Hpbe87X5TBgTWAduxDw3LEtDzL4+rbgcFTvCfkO6jswl9n/sQl7pBrFAjnWAi0RnuiKCw58O9nSgx3e/9ZIcLHsyBuSLePgONCw3MZw0G04eOd2zzD47Bidjx/35zdOMKStPl9s30i83Tt8DxoOUAz3pd97OFjk2Qa+Tv05/fl873ZNbt/P/GyI/Q//3X8x4GH/IOpH9CwqYjdM6ffNn4d889BosUYs5RCBeCvw7QuLv9wQQ4/v4lz7ocVEdOSf7wWDt/tGN4gJYlpvIyNvwD5fxPwO0NCvb4snHhaO7ZjRRLTOidi1bJw8q8uBeNE7n0jc2zQK20F/2CcuRhdt5jMzDqPDBId3+HCgX7i+D6JH1XxT8r5yZixsKwcD3fEbjqT5ZmIGYqRVMwx0A0D7pHPwezjS4MCpb5Y+Yfzgd6DWf0MfGusiKhDHPV1yxCMxPvZ2UCeDLpUfWGwKZmxGhR38NzDm/QDzhWOAeiRU79FC7sUrBAeCAUMbXIrC5xT9YQc5aWxnJ9ZGQAderifmz2ZGeSswwmmrs7KtKF61Yb/h/RCYCIC+H+hoBPEytk+t9oapTmqPs71pIwY4bYZxxX09CgkI7ZuBgb/98Ew4T9xzfhbgNf+GIcpntjFF+nX8JqT4ndl1+C6/o308M22l74MeeSgIQISZz716O89vbMxIQ8jBY19nfhBxX/+M+3BtGFzeHy5fw3jQH/6+reWo+q1HWWGW0T848rQXdgj6ei20mSgcF0dnnOg9+s8Zzcwua6QwpVK5pXiKIh0FxVJZjYxOqt3pK4ZGRW9gIHQ+nTctaEDHculUo7msludmNJ0fUe34SEWkKspVA7Q2X+/qyvq6ejFwVzR6J9SDdTdDpfVZLS8smW43jOdmpazS0akB0K1a1ZyxzRebVrCs140ZAF0u1gwMWZhdslRedJtjKenBB++bZAVazGjs4awwv9EPBSwlbR/tWJiusOl6zcBU397bVrVZUXvQ0t337uruB3eVH82ZfABsvm6zpfPjU53uH6t4cKpGuaFXz15qd3vPnNnZxWWlclkdnBzo4PRI1VZF5+WiRiZGrYAcTCHYilSv39x4rVdPXhhLaGV+1Rj4jDN6z+V6WcflosqtqnrxvmYXZnX7zjv67kcfi1zhTq2lVrWtw6097W7uGCOa7JDi+bkxXHEOX7x+oYmZCdMkBDydmZsz9ipzCj1Xk9TpBXbQ4T7AWFwjSKB4UDE+0Nbulq3nbq+l9967rz/+k58amILecen8/A0ATXClWm3CTdLC0qoFe2AtmnGZjBsAd3B6bEzsf/bP/9JYUzh8gIeHB/tWrf7Vi1f64rdf2h5AIAJgiH2eMeu0e8oBIM/P6juffKRr925Lg7aqxTOVyqemu1ot1XRyWNbvP/vSdGjJpAigTtt0LFnDc7Pzxmy8885dAyEB2/d2dg102Xy1pV4jpumJOdOXhTEF6AZwxFqdmZs2dmZn0NT1m1e1tDyrdr8hJThPmyKYZcBAsWiAwsbLF2aQw7Drd2NWOK5Z72hl+aIurV0xrXCceWQTKPDYj3XNgeZ+FB1EUxMQonJesTRhd2goGAnYOD03pe9+7yPrD9L1O21Yc6yzPRtTCicib1KJ0ujZn8gcIECJpAxBbvYH2I8ACOOz8wZAW752rWlz9Ozo1DSGcaIff/PY5gZ9Qbtxfk/Ojm3/XL20qj/9p3+qyekxAz8PDk5UOq/oiy++NqbmysoFHewfmtxDSOXvGbgEU2d0LOxtgF+tRkej+VE7axxstboPMVmxtCtXLpv2J4VCMTxxDOlrDyoX8mPWV8w/9kQyT3heQOTZ+TnTG7WiVaNB6ilBOC0e18Hunj799WfaeLSlZoP9jb29YGdQeiSjdD6lu+/d0aX1CyqMc/+WFWjrN7vGDiQV/unXz/Vq45CqFWZQF0ZhK46YDcQe0GhUtbX3Sql0zCRY2IdJNYdFXqs3zbnMoMHXD8WPkJwJLOhgv3DeMLdKVogZJt+kVlcuamJ62pxG5k2xeGbsZ3RHTfd7fo58BwPqkeVgLAnCwBrljGg3e8rlCyaFcnh+rF62rxv33tF799+1gCzanVas8Lxi4/fVF19bYIWAH6Dv5qsXNnaAl/QxNQyqjarpUd++c8O0rBcWZ2yc0WCHIIB8wsHuiX73+UMdH5VMAmOiMG0sziSyD826Xm6+tAJt+dG0uoO2zisUGi6riURaHP3wnBXvW5xbMAYj+t1Wa8GKH8pkX9auX7FilTCjAdDKZ3U1Sy2NpEaVSY6aZiv2IkFsQDH6u1g+UaVeNaDt+vXrmpme1MOvvjYpiXv37llAGT3xg6OiNEjre9/7sWbmltXvhdoX5dK+NjefanvnlZrNWsgcy8RNh5l1Azlw8/WeBaIW5ld188ZtOzdw6FlP7WZdr7dfGXsf6ZFMJql+r2Vzgv0ZpmWpXDfNauRDbt28p4nJOWPwsjcdn+5oe/uV6ehi98xOzxiIjrwIzHt0bC1I30AnuK/pmVmtXrpsWRqsbSROnm88taJqjP8H771vtkudYM75qYFF5WpZjVZV9XZNzXZN9XZV3X7X+hD7EWkKO1si6YS7d+/rT37656GgXIpMLgDxMwNc9w+2tLm1ofPyoRJp9MZLRgKh6FyzEQqAzYxPa6wQCCfMDQcD2NvKrbpmJwgm5ZVM5FQozBmrngAS91E/1EQA0DE98okJswPIeOFzzrKbN27ZHDI7uu8p5HFlc2mNj6aUyUrdnh27JHUQLzZ3hj2p1mrrrMI+u2eAOgFVZFYI+AHumvRYq65MFqA0YX2mWNsCl8nUQIWxnAGLaFPD+Ib9Xq8F+RhzVuPhL2AjfcGePY8MRH9gewEMaew9bMGFhVCvgLmChBP2TLPZMTZbIpaxuTA1Q4HWtAVmCZKyVuYXFywgtnr5kkZnxpWBsNAfaHtzRw+//EobTzZ0dHhogVUADOwgMuRGJ0ZN7x/bjbVx6colk7H44osv9A+/+o2O946soK/6CQvcw8rPI0sBcw17PR/Y1/OLS1EWZ1x7mwReT62wdZMB04YAACAASURBVCGbM1ADsKRUK5oWO7Iv1McgwI5tgO2KRjdFTEezIxqnqOHMgtm3ZIKR3WFZZYeHgmuPTjv7LPI9hcyoJgtTGs1PKJ1AWo+CkT21ujUN0n1NrUzr4o0LmlmeViwTU6ffMp+DsSagQZ9sPH2mo4ND8wlgd3/84x/qwfv3LUBmhbkrdT35+rE2Hm/oYHtfp0fnFghDemlidMwAH/ZG/OaRiRENcgM143UDn/fL26r0z9XslQwYz6SD5BUAdCYRmMYEdXk+Y0EbIC87+5y0xNnmvj3zx/2TN4BEJOExDKzyGWsB28DZxQ56QTxwEpYDZX5NJ/W4f+UAG587wc3xCK7nvx8G4fDjvICZ+SnIiuD3R+10YHXY53X2n90/HcD2b78ciPG2c3a99SkjJjLAajwAXU4Sc4IR4KmDzezj3r/fBqCRMHVMge+5H067Q9uj8YgHoNP9SwdkKQjs+AHPTX+7X8v3nd0OS9v9dwPf2aAScctsGx5votUOVNp4xAOrknsYqDsI9bB45pAlHaRZ345PCFSYrRRl5PJb5i3t438doDRwN9Lwdh+eMeR9gqaBCR4kQLi+9TPh5Yh4aH2eCJnOtNExITuvarU3Uh6876RBnp2zxlnXfj/HLJyk6VgM73Nff0bHNRzEc4DScSOecfj5vBaZz2mu6+0M51MzZHhFrG/u5axUn3vD+IOPhY+ZA7s+X33N+hpzAN2f07EnnsueoU09p6qdd457cE3GJeAtweZ3MJw92fFDZPd6MJ8Bc6N+grzh3zf/I8q2sGAN88jEZcJ+wYuAm7fd+3wYdDaMKpLvcH/Gg2G+bhyb4zqON70NPIV162vX+/LN3jZ4W8ON91wChnvauTekLBDm8dvaDvw/smC+j9FW9j9evtZ8PftvvR/8mXxf8mCBYaARk9nnEv3iZFLGkef34IoX/B3+jV9r+N42ppH+PO3zPvRr2VhEz+dt9DlmbY0yaPie94mtu//+v/zPBhgTvlG/YXVWqtYRPtn9gPCN3SfUsMi1o/4uSm4RtCjaScdwaDrLyBuZiuQohhF7BxBdk5a/OGZv5CUaDXMWGWwOUgdnLcU3KupH+gn3d1YtBSUMDG2Gari+qWME8D1f2FyLNlYbDliGCKczWbmHSxiYgd8Jn/mmxbWdbTq8yfiA0wYmuRu1lVrYzBg8Z0t4BNAHytvrm5AvPjtEeiEY4MCs6R5FUh3cw9m43r9cyxcT/fcmRSmKbNKOYQDa+5Bn9c03HFSBIWzFdqJJbdGoCLT3Z6DvLEIZAfPDm4SBNVG6iAcmHJj3DYBr0t9c16NM3nc2brGQOuLt9IMaI4trBFA4AOReyNKf2cBS9NUaIf2OtjF3Q9AlzAl+x3sYBDa/omKFRMMcJLZ2tUPRI4K4Pv/5ri+8N8EBA0MC48UyApIB+P62dIm3g37n+RhHB30diOZ3jKUbbs4MJw0QR4fUepwm2ocjxHd5zjdpVlGUO7AiAivfgzs4+CEAEJjNLo2DU8WzeF8wLjZ/iWJGgQOLRmaCYWYFnjjcRwrqcfgo6EXhuFN0MBZLqT8AOMdZWVKx2KDUvTL5cbW6cY2OTyiVzpmDWK80jVGWT+esCA7OEprNaEFPjuRUQO7jtKjK2alqp2Xt7ezr0aPHml9Ysqr38UxCc4vzxhJeXF4w3TwcK5gk1bNTHe/vqXp6rkGrqQqBoWZTWy9hiB6ari7pt3u7RwZEo5E7Aisnl1IsndD9+/cNgE5kYVaHwgP0H2nsx4cnqp5TuGxfg5Y0khszZhEO3eHZoXbRK+7UdP2dG7p9/x0DoEk7XVmeNw1pAOh2va2DnX1VTivaeb2t5083dPnSFS2uXjQHC0YYADQpyJVGRYlUyoAf9qIe+x5MvVrLmD6pWFJTExOWDk/Qplwrq1yv6qRyriJsxm7Tqr4jV/LR+x8EwKvSsD6vlqrafPFag+5Ac3MLZiAwb2AbPn76SPMLswZAw6S8tLam2fkZm28AlDAzecH+JThCeuDNmze1i4TIzo4B2cwzAAfSg7/73Y/1n/7zv7D1eHp0bOAe3zs5OjLwB+kJNMQnJibtHgCH4XxJmTPeJMUyPtAf/aOfmCY1wSVqGVgQsd0yOY/nz14YU57CkKS8j46MW0Emk3oojCibz+ujjz/Ue995X2MzkyqdHFu6O+2DOdWqdvX86VNVq4C26RAkRE/WtA9D2y5cuKC1S1cs3Yx2l4qn1heAVJ3aIMgBFEY1OTllxhhAsGkvZ9NmwFfqZc3MTWoOVvyANHKCo7IiQawvZDTQLQac5Z7Ts/PG6oXKnlBGY6OTmp6d087urjEeszjl2YSxqGHVsddhGALgkJafiIW9zQ1z1joFyXJ5JKzyunvvtt555x1lsymp39XR4b4Vs7SMEgqxdkLhGIxFnpP9gLnIXsceBAB9/967mpiYMqmQZK4gxEsHzY6O9490sHtga/ebr76yPsL5h4kIK33/cM/2uwuXL+gv/8VfanEZTWBY0E0LAr56taV6LTBrNp6/eMNOIL3UWIaJmLFjAU8N6E9lNF4YtwCftXXIYGZeW/C7kAsIUIx0XKq2N2y+Ma6z80vBxonh/FdtntI+Lw6E1M8o+3RkiNo5EIureHKqF89f69XGtnJZGHFoT58GEG9hTvPL81pA6mRh0lKhy9Vz/D2pM1A2mdLe1p6KRyXVqz0DM5g3fdg8FGe0lPgTpfNktpQ1UmAtoikPy/7MAF3YnIA6yL/QHrM1YB91AxBNO9D+PjkNa83O4ETKgpuMJWAh+3i5Fs6G4wO0fUvKppLGMEcj3WSuul37DVkFnI3YX8lM1pjEh+cn6mf6uvPgru68cyvSng41PSi6urlJEbwDlct1zUwhr5G39VoiwGZ1OFKmm9rut4zVd+/eHd2+B7iH5mnTsktgpLKWD/dO9eUXj7T5YtfkJAj6UGCX1HSc1GcvnllgaXJ6XEr2dV4+U7NVNRAqQarvoKvx/JhuXrup+flFnRdLdrYO4gnTVP3eD7+vew/uWlFMtI93t/a0ubGljYcvlOiltThzQZNjE6rX22YHA5qzR7UHbduj6G/24ssXLxnz+uXGc+vX0dExA7bKpbrisYw++PC7Wly+rEQ8a2N8crytvf1X2t3bVKfTNOmK/qCjlcVlA68BvJ/C8jwpWfHDO3fe1Y3rt8yRJ1BSKZ/p+QtArQMLtFCwEwkUAGqzb/oxY1/DpL54aV1X1m5qdmbBggHnZcDbY9sbTo8DCeDi6gWzu87PTixllXXL3KFYIfNnZfWC5haX7PfYDRvPHunVawoQpi2ocO3qut3XQREKtbGvIWsDI5WzAYbvyFg4w2HGwl6HyYuNhJ1z5849fe/jH9r8LJ6G7DXW9ilz+WTHtG4rFQq4dW0PNO3Pdl91gg1KaSI/YcCn2ZRZGK5ztnY4t47OTjRaGLVzlUBGKjWuXge7Chao7ExlXlFEDzuMZ+H+nH8ETUulmlZXLujq1WsGUBN0ZOzHRvLK5dFiJSBvxGY121GBtzRpxIZtqwkLtdMwiR3kv3a3d0J2HkhggtR6MpKaNgeMBa222t2aOr2mUmkpP0JRR2rTHFsdho2NZ2arUMOEv2RZmF2tQCJBRm5xft6AGitGWQm2OMFrCtpaTZJkzLKBXjzf0M7mnp2x1BHA7oP9OzMXigai30yxPMYImbKLVy6rMD1p0hadelNbr7ctwMz+jya6AcOmFcr6yGh2fjZIHeYzunpt3ZjUmZGMXjx7rk//4bdWn4I6IdSmyCUDkxWGKqxpgDLcf8twGikYQMJzlE9DDYTkIOj4Bye6r0G8b9JNuycUOa3YWcZaRHO/35WyyYLGRyY0nikYu9iAMXyxJIEdxqekWq2qXjfIzwHSZhI5TU/MaGZ81gooE3Do9FqW4TK7PKvV9RUtXlnUyERO5XrJMjsIKm9tvlKvFcBAy2qICo5eu3VNP/mzP9bS8rIFvHl/++WWvvniS+2+3lXx6Nw0+wm0jY1MWKFg2sn5NTExppnFaeVmc2onmzqrHeukcaDGoKxqt6hGp8zOqEI+J3SS+Y8XhWRLNWTXQm0BAGcDqCPSlfv1yUQAbv4ArB1iMluQIvKvHOQygDuS/PTrUSPFSWB87iCy4w8ORrnf6YCaA2judzuo4v92H5kAl1+D36ajGliQWxw0dcDMQfEAAkf1BaJaWQ7AuJ/tYBf3s7b0AmjmvrcTswDAvc/YB5yARfYJ33HSkzM13a/wawEE08f+W/ZexxMCfhD8MoJXDhr5cxiz0uogBlCW32JLDQPCZI54nwWgPAQV3gCWEUDoz8uDOjjGd5CSHgbjkTl0IlTI6A5SGc4Q5tx2398B1HC/iFio0J/YOw7ae987/hTG1h7bxskBbWsX8anI/+YvGR2OLdAOnpF+epNl3Q4SrWBkPjZ85piBj6/3kfl8Q2CwzwcneDpI50Awe7f3p4O7w0EEbB6TPIUNbMQ1glyB6MnzOynUgU/vE5/fvi48OON96uCgEyXpK3/P54OTyXx9OtPXAX3+1k2+rG6/dbzKQHCrhcB7AXPwtevFCW3NMZZUXoqY/rQFOztgZAG0hkwxHGAi4uXPYOsSLawI1HyzpvuhoKHjl/5svid8G2wdXg8+Hm/2MQp1Rhim94fjSQb+txtv5EG4/zB255iO71lu0zh+R7sskybKHuBzz6wYBryHgethUNfb7SD08Nj6e943zFd/bq7H/LGxN98vSGT59fweXMPHzQFox0G9L33f+AOwOWKh/8F7g7DP+F7KZ/bcMKB9knK44yzwIvrMYHhkhs71CxhwGEVdcF6sI6Moky9mj2gN688CEHAw+0Kyh4pSD95EqAbBaWUgaI9v1GyKrsHLhH9T2TsdJADoKNNbbkfFDaOIp3cYYAdtY8flmj4ZcGL83m9AQtLdmo1o86eASEg343sMJA4EHQgjhgXFdR2cdQDXpTu8w72P6ENneRvLdBAmHZOZ32Cc0S++wQ0Do74xcT87PIgU9oPz4pPYAWjaTP9hNGL80ufOIg4Aa6D789cBSQccLFU42vB80vrmO8wA5/uAOp6C4gvUN+U/2MiilCk/nDzgMRh6Vtrsmz99DSjK8zgAOryR0WbTbiLlPpezZ2Fc+B0OcnBi3uph+diFNgd2F98pjFCNOrCbeTaeJQQ+wsbCf4FJFLSS+L2Nv4IusxktHFyJEIRAS8/B8ODAhZQh+pnnQ5oiGE9B84+UP/6aEzIWnADmv4PsHs00UCMC2Ph/3vdAh7PaaQvjzbPC9GBeAdhxb9P9joIGZjgChEQbJr/3g84DFjhHXIcUR+8fc1TGx80h83v5/EbTLhz4QXcJpjdtsXUWQw93ymQ4YE7l82Nqd0j3HjVwuVbvKqakllevmPQGOtCJDLqJcY2Mj2u0MKZkMhv0B7sxAy/S8bSlN8LExWhMM78wDNFebDTVqjaMZfjZp5+bQ7CwsqyZhRndvX9Pq5eXNT4zaelgsElgsaD9iD4wTD6KGFaLJZ0Xi9re2jX2UjaVt4JQtVLDAGnON3Q0+/G+4umU3r1/T+9/9H4IJuRD0IA5BLsWNgzpocWTcwPSYUDDiEllMto/3tdJ6Vi1dsM0lO88uG1F/Mg4m5ocN6AKCQ51pcO9Q2vv8cGRsbsX0LmcWTAZjXqrobPzooHJ9DfsFDtkoqADzCVYNLBkJsemjNHHngBL+hRpAxz7Xsuc+1q7ab8llXthjtTOUBwKnUYzsOohtRRHjjli6z8R19dff21zeWpmSnMLC3r//fdNyoM5wDyEccW+BqMHR4r1zTylf7e3t2wOsq6YgwBf16+t62c//amtCcaSdWeaxM1WKNRE8bhkKNKJc9jrBc323qArtPHQGkNa4Mq1dQPgjN2ZTinGXInFTSP18dOnltKKhf7+gw80XpgwHeNyBQA4bzIta9euav1GKN4HOLS9t2PgVvHoxJhTjA97zcLinLWVNWCamI22gc6LizBgJwywQpaAPrMaB7GkOo2u9S/3R1YCB5mgla9pikRyT64/PlUwthuatyZtk4TVW9TW7ksby5GxETs/iKqjSTpamFajzD5DYbEpu3e1VjOZmLmFGRvro9M924t8neOY05dcB8CYMbEAWKlozwYzkTl+5eplk8XI55jrNWOcA+Ags9LuhT3NUpajgCT7K3OeWhPvv/+h1mBBWkHSAFQA+LA2KNBJgaXDvQN99dU35lRb9lNUzHL/aN/m9t37d/W9H35PY2N5W28wPQn2ILmzt3ug4+OiTsg8KJVMazM4OQFAB9QvEWBqEGihCOCUXrx4YXMUAAEGI8/qUipot8JGZ7/FAWN8DSy7ecOcfwIHnMPl83Ozmxg/dLC//OahfQ/w9Y0DHO2RPBfyDejew+6lkNjma9jQDY2Mjti6SeeSUopCjGRT1CxgAzuvVatr69WWRkcmlEuhJ1owc96Clc227TenZ8eamho3UItxunz1YmDgNzt69OiR6TMT+Ih3AQ9YP6GGQal8rmLpLDijucBy3TvYj860lGktM3/dFksgM5FIqVYuWVAJjfS5mWlt72zZXsq54wHfcH6Hc5B7HZ8d66xR1OWra8aQ53vMOysQVixZIa+trT3TUAZUWlpaiYCdoC3f6tQ1OVUw7WYCnnfv3rZAEymWrE/2HfaHvb0D7W0f6LxYV6PaDFIYqZwmJ6bJsLf5vbn9Ws1uwwI9qWxS7Q71OerG6mR+V9oVpZXR2sUrurR6IRR8rJTNTnz/449M5mdhdcn2QTXbOj441ebzTb18/Fo7r/ZUyIzrxpWbBuw+f/JMO/u7FmRMj6aVKeRsbDj/0b2lfwDzP/30H8wRw4mzPsgUdOPmuyZXFVNKuwe7Kp4eqFQ+1unZkUlWjI2yXqsaRepjcdnmxetXOzo+PDXQFwkO9NczafQ5k1K8p1evXlhADfm06empkIpuKdk5k5qgzsnewamWly7o1s27Wr2wpmajY4GAYvnYMk84l3L5jK5cXgvAXrFo4DNrF6B87/DIxnxpeVUZ2KJtshyTevzkG+3tb5l0B78jsOu2CMAkr/NSyex62O6cH+g3LywuanaOAqd51Vt1PXn4SM+ePbHfUqDu3t275txRa4H1Sn8CuB4e7ejk9EDNFrrUg0gDvKpatWkkgtHsuOZml1QwjWxq0UzYvsz8evr0sZ6/fGEZF5x5MMrz+RmRJEfxL9JpAf2t4FzEWqSwqIME2A1IBaHNf/XKumVpAKywl0+OjSudiYXAficE7c21jscMRGXvIqaIrjm2AbVrTJLjIAT+yIYh2wypD+YuzwcLOj+SVKV6pi5BmrG8seOr1ZKNHSAiLGrO9KtroSbG40ePzM5k/mBnck6y1ik6zt5GoVz2Up6T4Nr8yqLVKyCAQCD2d7/5woIZzVpH7SZgUl+jI6O2ttk3KEjLPCdIvbA0r+zomDL5nGnEogN+fHSk89OiyX2QLcSZQDuZL7CZjaBidQEWdOHSBaWzKQuQUUiQPWMkXTDWbi4dAGbkXkjttmy0JunIyHhk1GsHtlun0TLGvqfkm8/QbSk7ktbE7DhJB2ZPsR8i31Cvtq14LkVM5ycWNT86p4nCpF2/WmuYrUlRUqT7qGVBEMDSn3HAO33Ltpkcn1KsFyQfYI9nRzIanxvXxPy4chM5xTPsLWdCjoy9nLMToowBogTwkkkjXn3nB9/TJz/5kUamxqR2X3s7O/rm91/q+aNnOj8+V+mkrHQyq5X5ZU2OzxiojxwRQdSx0RFlx7LKz+XVyXRU7ZZU7ZfUTdVUbRdVqpyo06XOR9ICnpzb5mdTy8FqF4W6RBRqDGkgIYvUQbx0KrAGmVPO0nTQ1HzAQQC8jHWfDAD2MHjqYBwuu2fg2p4f6Rs7AO1+vIPIAXYML/P3o5eDkLTRSUr8liwZP4/M34sALs7ZADQHCSauNQwiQkjiuRIRaMnnfN/7wQHGN6BeBJg6TmJjCQEqHnSVHTByYAhb1olFjk8MX9MBT/rRs5w9vX6Y5Yx9ZWCcRa9Dnzu4ZfuSSRE4Wxow9q2ciPnxUU0l70svSukgGmvL/9/uA9Ie9b35mcYwDwCXYSAWTApAb8AHAmDtgCp7q2NO/pvgPwcA34vbmYZvBFY6IGjnfRQQQHYmAIAhm5pntXYFJQ+zp/l+rxPwgGGGL587URCSkGMFoZBuCI46U9ZBfX7PZzyLz3e+F0D7MMYecHGMzMfc2hGBcz6P/T3eZ/77fYdBYZ9Lvm6cFOZz3jEH2uCYh6+Xt/hXqHHg8zT0TWiP4xaOLfn89+txzRY1fSICn9/XPk+G9Uxg1p/J/+1rkfu2uyG4wLMwB7DteUZkrAzjUmDQG3ZCdgV1mqL5anN5EOaBryFfV34Pry3Gszju52Cqj4mPS2Dkh3nyFrAPigCOTflnXJ/vs3/7+NJ+Xo7ZeUbCt4Fhfxb7LsSRCDD373l/fXsPc9DW7+dzffh3PgbD4K/Pj+F1StvsmTohqMHr2wC0zwXHeLy//Dp87nI0vj8M3+PbALSvZ/eFbF79z//yvxrgaPGmMVUiDSIWpukFRQLgbxyoiAofJknTnDg+c/aug44ONPrh4aDnt0FoAGhnkjqYgUPgbXJwkQejfc7QZkIFUDykWPhmhBNsQOoQY9YmdwQge2TfNwkirA6GDg9AA0cPraNIhN2BSPoDQJd9FqfBNG2jyIUfjrTFB4TfewTFNwwH9Ox70QbuYL8XKqR/hyOWDh76JmuyD/W6sUDpYz+cQp+ETR1Dz9kXbE585gArnzO+GDe+cQ4vHNrtbeCeLGTaFoCfwA43tl8DSYL8G+F8bwdTOgCYobIs//ni9QXG5y4C7/3FuLPpc38POjA+xhg8P7drOFBOm3gmvsd9HPCEWUBb/fld/8afJyySvqWkAUD7AsWQ5TP6E/DQjQ47iHtdAxN4Vi/ax+8wIIzpHLEGiTgPy8hgCHNNL3pIRfSwSbaCFEwmFFfjRZvpV56Dl32ewwkMAQOeY9gA47r8xsEq2u3z2seLAj9euNNYiJE8CNcJzxUMBl7McU898ogvB4EHjPygwfng+owTDH7aMD8zb9d2DW7aQVEkJGa47uzMnEU7AeQyWQD+ttLZgtLpMTWasKybWlpd0+j4rNpd0g8TGiTSSiBpks2Z4QFINZoeUR693nRe6VjGUi177b6BzjHWTLWmQaNl5eVxmH7/+ed6/uKFxicnNLs0p3cf3A0A9OSYOQkwesh3jfd7qsPoKp5pQNGEelOHRwfGwIMxOOhSAR2t3pyKxZLqlYbpl9dggqSSWlpa1O07t3T58mUtLy9aPzKO7DekTj598tykMHKZnK1Z9g10ksuNqukvnwH6xAd694P3dPOdmwYKAh4D/OKMUdEcMBuQ5/joxChSFAFMJbJWyJS5WEZTvlwOTM0o7Wt6asrS5Xgfllqn1dJYAfZgKA5JgTBzmhoN047GucMI4HM3NDBCTa4mWvc4pFevXrX1RWE4jAzmIgA0IGthZMzYoch/jI4FjSsMS5ubHSRzTo2xzfVhUr1+/VobL56FOZ+CRdw0gJzsCliBXBtWsLGjy2UL6mC40h5AFfY0UkwBNDwzxgoFoWcaj2lyZlqLi/PBQUokjeXJGOBE9JPxUBw2mdby3Ipaja4ef/PIpFZg8s7Oz2t+aUmTM1Nm/BwcHxgzij2mhHHabiufSVuBqZXFhZCN0u3qmGJGx2c6OytrtID8Tc6A7o1XL4P0zuKCPeug3TVgsdNsW2CHviNbxwpqFcuWCs4z0SfjUyGIFAz0lCrNknYOXqpUPTZw9PLVy1pYmDODbtCh6NekikcV1WsdpZJZbe3s2ryEuX/p6iXFEgPtH++YDqozgpGaABClLejTG5gEiNvvq1oqG4uKuYAuKPIUzFmcd4B+Kzg16BqTHS3wpdUVWwPshxSOJFsHqZOPP/rYQDBYYTgCaHtbyl67Z3Mctv7u1o6ePXlq+zt7DUEW+uH47FS5fF5//h/9U926847anarNKQJUALpIfhwfwWauaHNz+012TDiDAPFwFKiWHbJCZmfnjOmPo48sCiA01zDjOGIDshYANgGifA8GZLq4dkkLFwLghBNer1BkMei2f/757/VXf/VXBh4uL60aE54+7Noz1mxPBcxN5fLGDF1eWlKthK50LfTvDAU9EzqvFm0e03aM3XyWgpsnVjhranxaM7NkckxYv4WzNMwdpAMAnylMtX5tTdevr1uwh/588uSJvv76obqdgXrNuNQNclKpbMr6q2I65x2TuOC+nIsTU+O6cmVNswszxr4EfIVxjg7uyMi4psZDRgfawQSlv/ji9xbAA8CD8Y48B/30JsB0cqLnL57r+esNYwCTZk8/M+9MIkKARh1tb+3b2s+k88Zs5YyjjbSpWDxWItVVPp8xcApW/tX1NVsrXvyZgnvom8NIZr8EiLGigI2WBXsIIPHdcrVkkgz50ayBT8yRVhfd/zMDob3WQi6TtzZOT83Y3lJtN/WTn/1j00ZHZoBsE3Tcq8Wyzo9LOtk91fbGrjr1juZM/zUU4uOaqEqlCmklMkmbg+x1MC2xb2AjExRhXu5s75kMFFrf8zPL6nU5VZI2TshRUAx0MOga031uZtIAYYpuwuwn+AH4TJYH7E0yHHLpUCTR7OJ8wiRlrPYKwcnJSbNzeM5YLKksQdZeXM+fvVa+MKH7776v1dXLKp1XrYBho13V8fG+XmxsKJlM6M47t20v5Bz1jDjW+NHpmdkanDdj45PBt+i29PLVU50VjyzY5Y6QBa9iIfuM/ZDzqQsjUQPT4b5245YWlhYDaBGTzYWNjSd6+eqFnZuXLl2wwCr7zsbz55FNwhnZU53CnKUTk+TJ5pKanhwP2TnnDSUTGV1avaq1y9c0NTWnyQmKEOaiArgtK3r56PE3FkDl/ZXlS5qbuyTKFzhTkT2C54e1awBdOmksaliouzv7+u1vf2f7OgUh0Wyfr89nOwAAIABJREFUmZsP2ZjpjJot9KgJ/vSswKoRGbJ5K3oHkE3gMDsSF7H+VleqVBp68eq1jeX4+Kh297b06NFX2tvfVq1e1EghrZFCVo1myUo8MT+IIqM5bkAP7ETL6khYsJi2//Y3n+q3n35qElUGzCVCLQMyPMzujvQ2qR+xfvO6Hnz4vlYuXrCMriePHusX/+9f6/nTZ+o1+2ZrWOC7WTPCgDPoWOsEDtj/EtSMSQV5hBhlQmwfpeBhyMBFqof9hPVqLPhO27JTLeg8XlCfwlfdrk4PTizDbjSbt9+gpU2/jk1OmDxYtVLXGf7DACBxxABoy0CMw5bsm0RfAqZ5Lq1itahUPqlrt9b145/+kSbnwjxgDf3+t1/p0ZePFRsktLawpgsTF7UwvWBnOvbX661N7R3sWkG3WBIGKPepqV0PrGh07AnuEMAKNSdyNg6pkZRijHmiq3hKFlQ5sX2crAYk6ZIGPrMnM+/n5mb1Z//sP9Y7Hz5AJ0PN05IeffNQj7/+Rsd7hyqfVnR2eKZKsabLq1e0urhswQSCtMxPxrWlplqZtrrZrhr9qlrxhgaZpoHRxfKhWu2qaSQnBgFoZtxgk2P3ch4bUAWRJio05aCx+XcRAxV/h7PUwVz+34FpA92ibCl/z0Fcxxvwzx1DcD97mNjEvYaBDQfT3Ad3YNh9GPpumE1crZXfkIgs6zQeMkqRFnAwy4G8YQAaKS7sg1gkecB9HOByoMYBI2tT/y0Q6wCw2QO9wLD13/NdI1ZF7HGIT99+DQNAEEHc33ff2NsbMJEgacEaGybFeduarYjIFvnr7vfHYwEodhxn+NrD+AZSSA5Q2fhHkh+MG/d7AxYiSIPT0wsgsbeF6/vvA6aEZnnC+iCMZeg3J9xFWJkFFx04tLURYQyO4QBAB2nLcF8Hw/DXA2AX+sXb6302nIXu/objDcwP9kLHToaBV55pGCjmPMBO8ecLZ1rIVA/2+1v/yr/j+MQwADmM2/g88aAI1/H3aL+TQh049vPUgxq+NnzNeJ8MA6LDACZt5TvOCvZAzTBwCwHQcSpbh4OQTcfL1yljQiDbsSnvTwusmyJBwMt87IzIR30wWPnxtyQW7z9bZxEwnY6xf7/VoPf2c71vr8M/DLSEz7kmf3m5ve/z2+eJX8fH5Q3GZVGREEhynNDHku/6dYf7e/g5bQ1Ggalh2+fbe5rvb3xnGCz2QI4H4/idzzP/rq9zD1L52HjQBgDa1zjP5c9ue1Ok2+995M8zDCzzneHfv1lnEQbK+cULqTt/dl+3thb+t//pvx14lMcXF190bRw6dxiYHe5Yc0rLGL8BLPS0XduYo4Glk3yxcR0ahLHrrABSU53BS6dg/HI92mQGQsTuHUbhfQMLYFpA8B0swQnGocCR5r7efg5Qm3BWDdd1gELE0gsRulFuTiagVKQz7JPZIxrGsusOAttsSCvTAFmi6kMMazOiCwBtofK0A4A4NLawOdyjyIk/h6dY8H2nzvN8fjh7pNMiMJ3uG8kHnsU3Ih8T+sr72sFgNlnGyoMI3sfeVx6188iKs6e9IrEvOD7noPbrDB+eCM37hONzB2A90ulAKn3obF+LqLVaAdisVOy6OHs4Zjzr7u7umz5wYJ++8HHmHjwr44sBD7DkrGXvFz+sScW2qGWkX0bbuSd9HPo6VP11YBZDgHvhoP3BAQTwQgSwG9YAqYK0waUsxkbC2HtKDwYZbcJJ5vlIUfSFTXt4zx032uQRez8IhgMT3t9+QHgUlzYHVmgIGAAK8h3GDxCa9rvMDe97/9EOB7D5TujbwODxzzzNFRCa92Dd0rcUIWBe+VzgL9eGkWuOWAQi49COFgBjqIYLSyWvruIqnVPEbUbzCxeUK4yr2qEQWFL1VtuYamjrFXIFFbIFZRMUukkIM77TorDfwJjPWYIvtaYqJ2eiTD1J5YAxz58/N6CM9M+ZuSlNzo4b+2ZiDE086fzk2IoOVimqVKmZrEdMA9On3N8/MF1eDEj6YnxsysCt/e1D0z+OZdLGssH5pn9XlxcNeKUvGvXgRAE4fPPNNwawmXOfy5l8BICPUrEAylbOLSV67epVS1mFxZbLZg2ABrRCI5TfAZDhcMPkYb53Gj1VyoHt56lfZmRnMm8Kn/W7IQDEnnNydGAsKVubFHpqAxjmjS08iAWtNAr3wOZi7oyPBQ1PQADYs7Bvr924ru/+4HsGHtN3OKsw9Z4+fmrAFgxlNF95VkCnELSiL/qmkWpFHAaBeQBrlzmFzrAB3K0Q+V5dXnmTScA8dAaE6fPyrA1kFkr2Xe6xMLtgbIsi2quVc5NrMCOFlMo0xmGQlMBZgq1K8QWkSz7+0Sd698EDTZJG2+4aYEsa687Ovl4iNRKLa+XSJWPQw/45PDmyttNPABlLc1O6enk1pFujwddGB3RgbCyK+W2+2oFob+cExj7ziWJMASzsq1Ura3pyysbDGBaZjK1/nN2tzR2tLC2Zdi5rjeJapJVb8DWZ1v7xtjZ2HimTj5n0ydr6JQuEWN2iBmnUKbXqfZ0ck1HU1/7ekU5OzkxFDc3azEha7UFD1UbZgC4LrA4GunBxxeYO85mq1qfHZ2ZAoC8JUE5qtAGry4smOUDqNwB0PJ3QwvKcrty4quu3ruvChRWVylURBPvy8y+MWZ5OpHTj6g2tr63b86JrDBsPLUMCRtVyKOhKGvbB3oGtI4JHdha2Q4Eozvb/5C/+mWUzjM+Oqt0g++XMQDrYmrC80IMmUORGL3Ps8HDfmGSkH1PEzkDkixd169Yt219gRT98+EifffZZCO4aS2dgDE4CBuz97IU4Gmtra1q/eUPzFxaUK4wYkEkwoVVrWJ998+U3+ptf/NI0l9fXr5lsg2U/JJMmY0PQBSZZfARWWV/Li4smfQKjg3ubjESnaWzk8fExxZIhKwrtWOQGnr16ZlI+n3zyiebmF21MCMqwX1hAMoHz1lMmndCDB+9q/doVG0/ODJjwFHhsVruK9TPGZiUrgDVjZ2C/awEWxhUGNAGXd965pQ8/pijeBZ2en1j7Dw6O9XJjV71ezMaasw6whWt89eXv1el19OD+PZMmWpibNQ1X9iKkG2rVsl5vbupvf/23NvdIZWwCymezdt4DEjEPyuWaTk9K1n8//MGPdOnSJbs+hfoA2ornSEekjRXLmUSgiWfEhmDfhtXKfk0wCO3+uelFG9M6WrZdAEnshUBioKAlTFEkV2bmpw0YZ3/Z3t40qQTOYOxd5j7rg8JmZ/WKZb787E//xAIqjFEFKa7mQPFeXGf7ZzrYPlDjvKWx/Lhmp+fU7w5sD290Gqr26labgOsxD9F1bfeCreHkgYcPH+rR1w91XqyapA6s7mxm1AJptXZN5+VTYzQuLc9raWHGAnzFsxMLio/mCRKWVS3VjelvjmAsabYrNk6pemb3azcCUQBbAAkJYyT24yoUJkzCZ2tzT6lMQe89+EiTEzM6PSXThOymtklofPbpb8wZe//Be1pZWVKzTlCLQE4gSCDVwrwmEE3AhDnKvEI+BKCfVGi3HZxJWa3VDXhsdWAhjZp+9OXLV3T12g1jySeSoUjY4fGhBTAPD3etdgDnDPshNh5zy6QcBr1QPLpe01nxxD5Dgmt0JGfzhIKtSGrcufWu1tdvaiSPLGEoFM6chpBwenZimQ0EYDj7rqxd09z8BasP4UEfGHakffcH2I848H2zYUcLBb3YeK0njzescClFaS9duqqp6bmgA9kjCF9WLE622rjNRys+3W4ZQ5izdHwSneegOd7uIptPXn9wnhNJihRWrOjozu4rvd7cUPHsUBOTI/ZZPNa1+YIuPNkBwU7uGIOY4pkfffSRfvKTn1hw7H//V/9K/9e//jchAJAPtXcIrNi4JINEDhksH3z8kd55cM/2xlwyY7JgP/+rf6+HX39jkkouk4b92efsRSLIwMywt3CexhNpA8fYO1gDsIPZP5HNMaCiH/wsGJzMn8PjIx2fEkDohiLHyGIkk1Zjg3mUNasQiYxQI8XY4/lckMhDRmiQskBOIpExsHuiMGIyfshs9ChOPZJSU23NLU/pwSfv64///KeKod+fi0nlnr7+9ef6t//63+rxN0+VjxV0a/Gm5ibn7CxJptPa2dvW5tZrCxpOz4yrz7XLZyYbRt8auNBTyH55IxEpk4cjINVPYCNRoCsEYADwLaPJQBKKOKZNuod97i/+83+huRvXzAgmaP7Zbz7Vwc6umtWmsZ9PD7GD45osTJrtPDczHxHNxo14AwB93i+pn+2p0a+pDQCd66o1IJuprP6gZRIigK3ojhCUYy4iueIvxoqCoYzBMGjRN2bjwApruv/LfuZEKwdxCHq5P+kACNfy67FOHTRxAIi/7l94O1gvzupzwNG/j8/nfjnXGv4e546Dj9jXaF0bKacfdIH9Wo4B8Df4xZEMRZTNE8DeQBobbqf5ohQIhMnfDratA0Xmr0casu6n830H3ANz+C14aoSnCCSiXXyXoo4OAPFv91+5Ht9HNtDakAk4jAPM/lxoQDsoGuydgI1AmOb7DnY7FuBtcKDLgtWRfKXhPMgiWlZwkPJ4M7bRWQqzfBjk4jfeftoEnuMYU/DxQ70OxzCwcWxeRQC0Yxfu9ztYGI8HxjEyULbmopR/K0BpgGUkBxAx8d3XD5lyb4tkul/lTE/HcRwU9/lM3/E717c2O6BSeXNvD874/HBQeBiQ9Od0Uhj9xHNxLf7fGdg+Rlycz+lDx9j4jLY6/sD1hwFon5s+nviQzJW3wH2YT34Pny8ONDrG4OOfTkbazA6ODsL68IAAf7k/9U18TjpAjh0V5PoCYO1zjc+xBQ2PIkAZgckOQBsAT/Uf5loklcM9//+AVK7hbbX1NgTi8m9fL98GV30+uJSr45m+F3mbIGr4eDmQ72tzuE3e31zHA1AWgIukefwa9JG3a3idDAdR+Nz3SCemhr0i9MG316zvO77veRts7oKyRJkqb4JF0VoZ3qv8ftzbAxN+n+Gx83Z6sIJ7W7uGgpT+fHa+/6//438zMCAzKtDmA4FB6AM2PLk9kmhRe4CBbpjwvrB8M/OB4nsYfr6pDAOBXvGR7/pEcK1aBxNZfN4Ov7ZHMW1DjQ4XOogFijOHswkr0Be9AbvxiOIfLVreM0WOqCot38XI45m4pxch9GcDYPTNx8FT/g2LxjdRZyV7JMUHyiNjPogG6ETMYNrpfUM/GFgXySuwgZuh3gwpeX49xsgXCGCPG+z+/tsF/rZwAN/hfRwz/noakh8o3IMJ56kaDtRyX2eC+5j7hmYbfCoYygADfI9n5T8Y0FzDC066jIZXOvUoHvPMpDAKhTcbP58xhvxnTJOVFfsMI9/A/4jhzf0Rv+e3tDOw04J2lh98fObgvS1SeLgRsEtfw1bjuUgX5Xo8gzGao7HASQuFIYLWNM+GI8/1+R7MCZsPnTBuLkvg7HI3EHzzhccTopahWCLrx/vcDQAHfGkn4+MaUB7pGp4Hflj4ActfD9D4dTkIYXLxe4x8nodn8Q3LDQUPEPka5Rmt2E6UIsfvGRPuj8HNtXAieK9aqVmfweTxuWoG6SBKJWuhLdhXNjdqgHJuZEyJZFaxeE7NFn3bViKd0+jYtMan59TA0IjDSBnRhYuXw9okiANLBt11ivK0pcrpQPVSQ81iWQmMp1pDldNTAzLZGxhXJAw6vaC1SS4k+t2zs9NWSI20YWQuqiXS54umKUVxNdg7RXRii7CFWmbwAEDPTs0Z4Lv96rX2D4+VymQ1NjGpWGQowmoFpGHO0mYrhFWpWB+lMxkLAOAUAQLDIIN51+q17JowdaZmZyzlmCKDdnCjr0y6cjJlDMYcerQc1omEauWq6TpTAMpkKyigiEZYKmMpwFeuXLExaaP/RBmiVsPStg8PDwysBQTFEYLJF4JhGAEJS78FhGAO8x3S86lkXG/XlR7NWwX7T77/ibEaO82aAW+kIL/c2NSvfvEr7WztGbsHo2Nmcsr2L0A8tGXzhZB2CmA5NlZQtpAxNjopnsxJCiwCbsFMYAzGx0KACtCI9UkxK/4i5wIQwFok9f7ShctWDG3P2ILb2j3YNwYRfWrrIJkIxloyZQV7YBlz3zvv3zUAaXZiRp16W73mwHQhXz5/rW8ePdXm9q4KyHCsX7O04XKjYkC8nSmpge7dh8m2oEn2BMDzetMkEurVpoGoTx6+MD1M1hHVns/PS8Zqs8yFFrI/R6Z/y7ywIMH5ua1VWFykIJtu+IBqxVmtXVoz8MnWUSavl9sb2j17qbHprOlDX1xbtcJQtn7rbSvGVK+0dX5SUas5sDRz5AjOSueanJpSYTwnpbvmfMPqI5gEK/+TT75jDHb6Fo3RF89fGoAHgJpPZa1gWKPaMF3XbD6lRDalQbyr0ckx3X//nj745EOtXFpG7NwkAGrHx3r28Kn+3V/9XM8fPTU5hcXZZS0uLGh2etxSx0mV57kbNfTkpWa9biAye7PJWHCmxKRi8dz6/90H9/WDP/qhCuM4xRkDm5FsoOAnjNej/UNjT7rhCLMYgJ1/M+8mJsaN8Te3MG9Mbhj0MLkBsb/66isDCBkPivgA2FqVbitmkrS1TRHFD777kSZW5yRA+EZHVDqtnZ6rVirr2eNnpkt6cnim5eVVA8yQDkKKhWKaX37xlU7LRfXSfQvCrF38/9h6rxjJsitbbIV3GSYz0vvy3nZ1taVpPo4hZzji0+hDgPStHwESoB/h/QiQAAGCIAESoB9BD/rTh0Ya6FOjeXxDcsQmm93s7vJdLisrfUaG9z5CWOvcnRUklEAiq8Lce+4x+5y99tprbyJJiZJQBNRd5FzlPOa+SnkKApN0ellc5+HjR9rHL129gp//e3+rYocE7znfdt/uoFGroMVaFU0y6JO4c+eW5GH8XnoxASEGBRr1LkK+uOpYMGpRq9e1xzLIZHI4lFahpv0nn3yMm3evY35lCcNeR6n7xWIFX/3+kbSaCc6zoC5BEu4P+wRhwkF88tEHuHztMuIMthE4a7eU7UFby8Dg73//lcsUCfgcq7rVFCs9FI4qDZPgXiQSxQcffSKQbGN1TXaCLO7dPQJtLzV/7MDLPcOcebIeydxUVvDIJ7kVrn9KhtDOqXgnMxSSLkg88g+0T/D/c4tZBbGZSceCo5Qu4fjTznKu8R6pDFP0/ZhfXsTPfvYzzVNKq6gg3yiAUW+MredvcHJwoj0qHc9geXFZcl0M5vhCPuSqeZRrVTE179+/j+XVFYEFYgF1W5oHBFHfvtkRyMSiYpRdymYWtLfmKyfIFY8FQM/OTmNudsZlFTA42e3BN2Rgp6lMmQRtEIurhmIC9WiHWdCOetQMENI5p8SPnXO5dsejgMBYMoTTmTl89OH3MUU9WS/oGYoEVHz2669+L+D1wvlN7QuRMItysl5KS/tVuVB2EmeR+CkJg2zOYIQ1VIJit3KfMH1vBiGoN8tsBBYhpn714sIqzp49h5nZRa1DAtAcE86Zl1svVFiPBYGPjvYQCvvFvuf5rF5xgUo52XAZc5m0S6dm8LRUrIhtn0rO4MrlG7h06bL2ep7pKE1CJjr9EX6fz8Dg7NUrV7C4sIxYPK3gKMF2ynwUKqwR8Ea2nRr9lLxQ1mZnoHXCrIN0KovLF6+LQR0KJeFnoeoxz94BFdOcX2AxMaBWc9lwlOriPkyuCyUv+2PWK3HZPZTlIAucBAkWHDw43BarvFYvYTzsSNYjFqXwlpNroixOxzsjSxM/GpTNv3blKn76058is7CIX//DP+B//df/2q1Ln/PN+t22A3RCjkhDG3jz9i1snDurADbluZhh9d0j6qy/QcQf1pmFRSDZxzwDKTuO8lhiAHuF7P2s1xCWjjIDsS4byUkdqt5OncE46j67NOgCa3UUC7Ix9PUSyZQk2hqVqrJzVAR97Hw7zmMyiUl+4PnN7w9hKkZJtxkFuKKBMOLSwgygN2yjxf5KhjGzlMXlWxdx/c51xFdmBaYrajAE8rtH+MX//W/xz7/8Z1SPq1iILiAVSSoAnZ7JiFGuudCqIRZzWSWuSO6x5AIlJ9VzIB+zx7i+9eMfYxRgwNxpeXPOMFDDsxw/w74UQzdKwN4vMPjjzz5FdnkZxVoJ3379AM8I/NPZH/rEfqYMytLCKuKRBCrFus7PtFtcM7TVvugYvXAPiI8FRrfHDYxDfQz8LQx8XYSjZG830Gq7mhnsJ0qbGQCtOhT+gDuXe/KJBoRwbvEZ6d9w7lrmp5FlToHd8buicgZomD/rwFaXEWL4gkhkHqPa/FzzeSalNcxHMl+R9zOf0/YKu84kaBIJOjCdwLj8mJELThouwnVm1xRI7hVDmwS3DGxyA+ultlNuzSPlGI6h63pgvvnu7wC7uPwzA+KZgWt9a36h2uFlJEyCe6d7odirbn5xT+G48/oGdgkoHLh1yB9hCp5mtLWdfoMBTNb3BoLL55bMjjsbCYDzORYm2+3a5Ih8p2PWc3iHAbs8FztQ0/U3fx0Q7VilnPPOt30Haqr9Y3dN3tPGzwIg7v5OZpPnPMOiNI+GDhDjHsm/xE9sbAUIelKZ3BssY0N+vlfsj5+x/pU/4vkCNs5GHuS9DDfhvx1W4QB+/hh71Z7Z2mjgpX2OnzWsiP1k69d8cmNZ85zMvnL7YUs4iWV+G8Bs48jP8NkNhzLglNc0bMfab+NgwK09u7XD1h7Xi7XZxtYwEsPrXPamk9jg2YT+Jgk+1i6b11qrfRdMsX7xefVjJueG3hu68+YkhmZz2YBwW7/23C4A4X7tuwZe23MaLkb7Y/PbQPrJfmTQfXL9GC5n1zEQ2eb15JwV4Dtwa9zslc6hnq0ynGrS/k32Fdusc7rm8x8XE52cb4btGVue3+P4GVHF2m/3NTs52dbJ/rVnnOznd4D9u/6yeSWs1cuIsbVva833P/3X/5neMqq06fVRWsMGydIS2LBJfWY6qHRweChXgYpmU98xwJoTzaQQ3g2oMzL84fccEPxOCoADYAAWXzdJAIGFHovZFrvSODxpAr5HJ4jFt3jQabSclhBfV6r2yBUH5OHGNkE38E5KhD8ObEmqTdT24+fYifw+HRBb9DaxnTFyReTYbraVv7Yx2uJl/1kU2J6V9+CPUsoajilp0Ty22wBZtt+K5+nzEwxrfp4Hk8no1ORisI2S48bnMk1oOtd8LmNE8bqWTsL72SKfNJh2LRo505nm90LexqECVPW6+lwT3Yuq8P/WNwIvdTh0dHy+TkaRAfQWfeR92Y/O2XM6kjzg8YcHOd6LY+8cJae9xF+OC1N4LHhhC8T6VfPFS5mw1whAa3EF38lZsL+N7e4qRk8rZdukMRTo8JjSjKDrfl1XzXd21hVLsk2AIBLHjIAt+7/MokaBgEAQGQYBsy6NyaUMvSuWaJu4bfz8y3bberUIFf/Pa/O7HAMBwV6qvgDJaNRJMBSLGnP+sn28L+e8Pav1uwHxfN5arSGght/htUzqhOPKMSEwoqwGylK0WnJQJqPSPEzz+ox0kkXWavcRjSQwv7gsxnMgGMdJsaY030AoCnqQifQ0+mM/QtEozl24hI0zZzE15UbKNwCGJGT0gFqxjR6XTtePJu1PtY4BHW+yEMnYrde0vslGIqsklU4ozZKv0QSxX5iOqGBBtYJKqaiChvVqFYVCXuAPU7kUEPBT3y6KlcV1gUC5g0OxG8lEIkAyZB4uoNRR9s3SwhzWNzclQdHt9ZCdzwrsysxkxIDlvCK4wxRGsn9fvt7SPeYWF5AvlFSQh9eZnc6e2lamut679x42z55RgTwyeIIszlhtCrB++OABjvdzaNTrCPlCYmJzvjsJB8fKIiO9N+hgesZpeXOsdt7uYevttgCfUX8oOYTF+aXTwy/lFAge13stLG4s4t6H7+PWvdvIzM/IkSTFd1xv4uSogK+//FbgrX8UFHOXzGL2Hws4ESCemWPwISoW6oVL57G0No9g2CfAgprIRweHAltePPtOrNaBdxAxIINsOM5ZAv8EOAjOffrpp9hYX1eGxJtXr5Xevnd4gONcTsxtSfWE6Qi2FcAgUETZlfRsBhdvXJA8QSZBBvQIoVEA1VID21s7KkaYOynhqJDH3NIyzpw/J9ZVsVpRWvXFy2dx+damUp2VCtnrqypz4TiHXrOP8kkZTx6+QDgQFQDNZ6jXGtLunpnNolor4Pj4De5/cFdMXAUIC0Xs7+6JcVyvN7G3s49GvaPCR5fPs8BaWjrqmdQMXu+8xH7pDaIpP2ayaZw5t47FpQUVeyJTmaBTpdhAs9oFRgQhgtjZ3ZfmNpkFLMaZSIfR6bU01zk3WNjrsx//EHNZV2yUbSIAzcCAfxzEsDvAbGZegN6LV89xXMwhM5cRky6RieO9+3fwwcfvY3ZpDkMycAmuUJu4WMWv/un/xf/1d3+PeqkhPcz1lVW8d++WgBuOOe0N5Tdox3lvBmX4d3Z23qWBh9zeTf14Br9++rO/QjDOImlHArBpnwhCE4AmSMjCjsxI4TrnWrGzC0E22rRrN67KhvFavA+ZgcxMkIZysah9hjZtf/9QrDyue64XahHfunULP/gXP0R8ddYB0B0y3/1o5YqoFit48ewFfvebL/Qag9Qscsl1lUk56aKdNzuIJmPoR4ayDdcuX8Hy4pK0Qgn6U/N8+80b7XeSHksknBZrLIrvXjzXgfXDTz/BT/72b4B4EOiOUdjfx8vvXuDo8ACvvnum51heXJAExlQy7hiFyvSpucKCdcoOUIfbOZBc/wx+6dznabFTjmdxdRE/+MH3cfb8BmbnZuj7SSqA4O3z77bx7bcPBc7Mz89qLyeDUzJaGOEnf/ljrF06L2AELLjXbSNfONZa/fbbb/H4m8dySBiAYbE5BgkYhGPhSe493DNu37qLf/8/+A/FfmZAadTtYv+AxWEPpMv73fNnaDVdYaBipSq7lU5Na89i4ITzgsznpgwyAAAgAElEQVRKrvtO00lrca+lJi8DMuxXZsjw7BAMO33V1DQDpD4BSiYrpUN729VVYLsIzGcWswiFw/j5z3+uOVUvU+qohEG7j9zRCfa39zEiGxpBJKMMyM3LOabjG2YgctDF67evsbqyju9/9kOBcQy0kAnGMyzBK44bP//dk+/w6sWWAMyFmQXEUgnkSsc4KeUEQDNFfmlxXpkJiSjrYrRxtHuMOrOLpqbRrDUVHIxHokgnMwKSwokw9nMHqJTzCEdZQJIa39xpybZj4aM+up0hypUmptOL+OTjHyERn0a34/RRx4GRMguePnsoHfBUOonZbNrLCHHsJY4jNcurlZrGmeuNrCdmgbGAJBm4BNvJtOS8oZwKi1wWyyVlj/A5WICRAPTlS9cxM5MVc524IMc2lz/G/v4u2r06Rr4BGs0q0pkEgh64w3XP61Ieh/varVt3sLSwrLVdPCkoa4YyL2TXUS6HgZ1MkkWQ+xh0u/jlL3+J4+Ociu5m0sya2MT5sxfE0JcTTWZ8o4bBsIOjk308efqtCloSBPcH3PmLcjWHh0disCdiGVy7egvXrt5FIDilDAL/eITZuQxWVjifSE5wKdXsPxEc6CcFSTwZatwEtkWDQJjBWAb5uyosWywf49l3D1EsHUkH2sdsnRAdQBKFWl5wys0pSkQM0RcATUY3zwvT6YykiH7xj/8o+0FA19lPx+4k4MjnpR3kHhaj/B+rJvaHeo8ZLLVSWVrHU5RKSyQFEtCe7h7sYwAC0CQpOGIFAQnWDyEjV+dwMP0+qvlh48Znpx73dHbGAbd1Jxk5HFPuCgLDWZyVGWeSdRq7InFOJ9vJBdJoJZMZzGdXkElnBURPRRJoN+o8oqI37qI96iCYCuPM5U2cu3oOqWzKndEw1tpp1BpiWj9//ALPnjxDu9IGGpAsHM/BbDeLYxIsZMFJgt8Eitl/9Ub1VKqw1+44ubt6w6tRMJCkBQMJHFs+G2umrKysKpDfrNVP9fElizTsK6CfmcsinJ5S3QUGSSmVtTg3j+A4iEKurP1/Y/0slheWkcsV5E+x/ggld7gG/REgko0glPSjjx7qvRr6vjb6YHBsgNhUEPVWBc1WRZmu/pDzp0eenALlDLi/xyIuu9j2bQPBuK9TYlDEpZiTHDDf2YBQK9L+R6Cq5xs6AMQBW5OgqeESnC/2Hu8vIpHICu7zAhi9An183wAxts8wCr5v4BBtCevJCHiUTJ6TyJCf7RV9o2wbv2NgXWcC0P1TEEvX88B5nu35f/PfeU9dI+KCLfzh9438ZExal/3H7zkimvnh5ueTAWrPbgCzgUX8yzOLwEIW4vQK5Nn7vFaXEnBkaHuschLCzO9XJq6nmczXDOA3v1rgqefLG6A5HjmCl40n17mBYcI8Riad6iT0GOhz5DintW3+rQHBvJd7VkfOM+DKtHMN+7B+4l7NtlBqyoH3Qy+T1xGjaBscuOqIaiRMKZjl+eAGNhrYa203O8wx4Gcs89rG09phPrsBpwZe29owHMxAYSPHTa4dm7+Gjdm8tXsZ1jVJ1uT9bf7zc4aBGG52CuR60giG8bB/+W+7v2F9NlccCcPJoPwp+dTWs+aFz2F4tpasrZxD/JxhNAwci9XNGig8PxCA9tjqFqhw686BqgbiM0hrc4NtsXvR7zKGr60pA4r5fwPo7do2n2yt2rw1e2Fzwa6lrF0veDAJqBrgSwKbBYkM6LV7GChr7bG5ZUETBdW8rEi7v1sLrq/NTnEMLAA3CRbzPiYnZLbQ5qGx4m3+8RqW0WD2gu2l1A6fhdc1+2GsfrOR/JwFSifBfMNpzTbburdnMZumvyK3vQt0neLB//N/+5+P2QCxMUcjHdp5Y0UoPHawKh1PVOG0VBp2LCOpNJbcAPk6HUVLGeD1LDKjdCgv+mqTlNfnpshr65DtRYM5oQ2t56TjQYSOCRvNe9rk4P8Tnig8r8V7ZGbIABmJzWWGne8pUktJAW+DetfpZBrw8OnSHo3xyUMP28Q2GyuW/+bzsJ0EE/gdW7CcCJPGSKC3ZzztewauW+cL6Os7uQb2P18XW8/bnExbeTJKw3sr9Z5pMiw0SF1arzieXcN0vNke9hdf53WVykaQzNMnMsayGRKbMDbhrC12L/ucTWCBzWG3sU0CowLsvf60jfpUT2nkIog2L8iasM2Nz2lguRXkM1a5AdkWRbbNyBXKcbpeFqAQk7BW0bwhWGwAri0Qttf6mgXn+LqBv4x48/tsr5OU6MppYnt5Pa4h2xgE7sZc4MEYUqlU2h3u/H7H2C6VTw9BfCYWs3HG0EWKqJVma89AeY4DXztl7Vh02dvszVjwr1gGHsjM/xvIYoEC2zDZDwboq0hO1NJL21o3dJ4JdPDgbEbLsVaap33I52K/0Jmz9cL0S1671+Wh2Ok8mkHW5qY0VGrEjgUy02Hz+8gem8Hc/AraPeBEIAELxrB/Ehj6qE2ZVGr5levXkJ1lQTRgQBytB1CquNceo5JvoFsZod9WJQ5Ui2X02W+dNlpkW4WDGIPFGytiMmSyKaytrTpAmc43NatZwIeFJfM5SXaQoTfosmhR7bSwZb3Vwtkz53H7xm0BGWREF45OUCyWxUjrkmE8dJsl2T4E8zr9nkDW8xfPCVA5c24Tc8sLCMXDKprGzNluuwWfilqe4PXWNt6+3aEHooI7hVxBgPfy0oquRwYy5+H9jz/A0soKNs6sy5EbNbti7rLg3ZutLXz9+2+w8/Ytus2uNKTpnJFhVq2TeRtAtVFRMb3MdEqF3LhmyIb8/De/w6tXW4iF45obM5msHEeCIZnpaUzPZTDwjzC3Ooef/su/QnZzVewrDFtAtYbdrR3s7xxi+/UO2o0eEuEkqtUm4hHHtiPoyfWwsr4qnUUWVbp+6wqy8xkEQz71ebFYwvHhkZi2J0eUP8mhxqDCYKA0acnyDMeeFjszJsICsW/dvqFAnLImiiXNTwJRr7e2FPDi8xA45jqZijim9ag3xMUr57F+YU3s0FQkJdBo2BmiXetge+sttt7soFiuayz73GsyKSwsLiKRSgoMvXP/FpYvzCGc8EkipXh8ouAHgyT1Qh3br7bw7MELdFo9rC0RYGYAp632c80Uikc4Ke3hgw/vYnN9VXaIKbfsKzqpBFEJOHGOxSNTWF05g7mZBaTTWQH8J+UcdgqvEYiNsbg0h8XlOWTnXZ2EPqtI94FmrYtaiQFYv4CkQon6yFW0u33AP0Imm8CA6dl9FrJsYX1jGbfv3sbsjGNky2aOgJfPt/D86UvEQlHEw1OSEnjzdhtv9l6hh57mNNfX93/4KW7euyGmu+R3vBS7UR+a0//7//Z3OD44EUtraWER9z+4p4AQWe+cH9znzQmzCtqE72wP5bMxCMFzxr377+HitUuSRCHzl8Agr2MVtAlyk4WvQOvIOaOcIwQKqNVOEJnAy1R6yh2KO03s77jCTwxiOHvvQ7vFDJe+wEdq/HM+UY/4p3/zV5hZW9RalrZzrY5Kroj9t3tiQO/vHAh4dNI905Ip4rjQbowHY2QXZxBIUgh4jLu3bmNpbl4OUTlfkJ7q2603KszFeU+wZ2F5Cf3BQEAOZUl+9Od/hns//ARI+IHWCMc728oAKJzk8OblKzx//kxAI5+dshLcXxj25qGZ2QECkgggIeCl5Duagjmklu2SmZnG2QtncfXaNSyvLEoyiOPBfjk+zOPhw0di9BIspU3lPkcZCMJbf/ajz3D73i1MTSXQbTdk6+oNR1j4/e++wJsXb3UIJ0BOrVg6ogR8KLOibCf48JOf/AR//dd/7dLcIyFlq5SLee1F1NomQ/Xg6Fh7D8e+2eCe5gqcUk+W85iSciIYeDVOeG56/WYLx0d5SWkQ6JCT32MWV0wAtCQLunSSnZPKuWeBcbLzCfwlZ1LSZj+zviGmO5mfPNMwG6VP1jSCrsjokBkdLF6WxNzsAqJhB86elAu6x0x2Dt/74Q+IQuDo5FjnFwYfyAzmfGVGS6VYwbMn32n/XJ5bwvzKAmrtCnLFI51/Ns9s4M6tm+68wkyFsQ/ffvkA21u70o6m9vPrl29QPMlLBoSp/JmFrIovNuplbJ5bxcXLLNYaQiweFthZqtbw7OkLfPP1Uwx6QWRnlpGamkMsmtI+GJ+KoN1p4OBwB80GwX8WEoxrrJjVwr2M98odnOiczawHgsvJKRbIjODwJKd+rNTK6HTaKNfKAqRnsgTICSD4xUTu9Sgnk8Di7JKK+FGDWs5XOKRAl8DsIeWE6giFx0hlCMy5MxTtCgObBK1vXL2Jjz78ntZhPJpUXQkGug5zLFya0zphoJi0ec5zZiMwEMkgzdrqWWysnMHS4roAfT5bu12X3WBNg1arjlItj5P8PmpNSh2RbdhTFhaDTwT/O90RpmLTAqDv3vkI3XYA4xGD20GsrC5gfYUBayCfdz6JQAWvoBOL2wkwCzhnjllEXd9I9ovAfzgChGJ+7Oy+xvMX1ILeAUYkzrAAHgM0LMLZlNwH7XKxkpfuOTNIuFaUYRV259ydt28UNGYbBDanM1oDZBnLz2GhWUlqOGkycssZtmB2CwOxBLKoE03gmOuGNnXvYN8VSCYDz+9TDRbaJ/pm2n9aLQU9KDlkEmO0QU0PqKKcFu2OkXOSaRYRDcr28qDiyDCuLguLNRJkOinktaYlR5NIY3FuTQB0JBhHOp5CPV9SIDuajKLn60kS59y1s1g7s6rg6qOnj/R9zuHgOCD5JAYYfSOf/h8YBFAuFhCLM+DBtqcFOvNMRVDZsmr5zLSrtFkMJglgZO1hFuuultXn9NLlw7A+QTKDhbkF7Rlcy3xmjj3XLBFzFlDuksXp9ylbl/4Cx24uy2BqSDUsWq2ugjbzc0uneyL9VmavKOs0E8PC5hyyC2kEYgFUWhUU6zmcVA4x8vWQmU2g1WXBygKGcGdmFU8POgIR+40ECraNAS8+n4DegatP5PAAR76i/XXnbrK3nRyaCtobQ/eUMev2af44/9OxFM13NoKX+aK8Nq9j/r+wC88nUlC53f4jYNrYfTYeBugasEImp4g+3lwjAG0AnQNQHHPUAPSBx6ScxCTMv5wELwlAm79mQN4kYG2+NglNRjQyMt8kPsLghoFv/A5rmhigbMCWEd/cM3qAPFyQeRJ4VB+OXJatgcoOtHZYjAWszd8UaOplFL4D9N6l8AsI9FLuTXvZ+tn8Xdb8smCFAYl/DA46wNoAU/tL+6v2UFjOw3AMeDSwmM9hGAyJQ44I5QBvwwZ4mHUAr2OCM8Bm501l1IvE5vS/DWvia4bFmLQF3/tT3MLG1TAPe04Bqh5oahiLgXF8PvuczUUR5bxMfbbtFIT1AhRsH9eQZJnSTq7JQGfDSQxYNTDR5rAFUwzbUx94wSN+1+7N+/PfhmNZMMfawvsrK3H0rtinANOgG1+uUyNOGj6ha3syMurnds/hAuwfDwS1gA21ywVee5KD9EPd/HVBJ8NKGCiyeWB9OwkYW2BhEmSfnF/2+iT+aGtRAVfP1hmGZMAz+4qvEf/hX7bJ1BLs/vwMn3PSfth8Pr0OQ65eVocF1ibXA9eyrX/DTWVHPd1qzjX2Kz9jwO9kkMMyt2x929neMEXabwWYvXbyHhxjvs/XbW6ZTTZbwHEy4uJpMNHT/rY+1z5/WnzUgc+GwZ3+/V/+u381tgnDxhqYx0MBX+fhzdimFpmxycjJyYg5wSs6/dxEbRHbgBjobIAjJ651qKH6xsa0gTSDwM/SaTDWJT9vG4UB4gSUzSDxoQhAc1Ey8k3gxkTcFanlovEqWvIe/GUxJ2Muu8Xo9HCY9mYDyw62iWCANIE5DpSB8+ak2DPZJjFpaCYn5OliCTmA2KQl2EYD8NjPFhDgawbGsi02mMmE09bR4dDTleYYWiEDa48tML5Hw8FnZ/+wH22iGShvE53/Z3/b+JihNzBA7Ry8iwbbxGO7qbfGBTk5dxww7eQtbALzYGIyI7bh2kHGgGoaIovsWB+yD9xG4ZjjFmHjv9luHo54P1vcNh72rLyeDgp9t9GaUWJEmu3jtS0ya33EdsXjDsAyTWdGiLXwvY2cG58VyxSo0XBMbrZJRT6nXMqEikoNhwogmN4172MBDTMC/GtjbQcW+8u+MNDeUobYNs5nPifH2YISBAH5TBxz9pHSGiORU3kIOh9ca7wmQWiLxBEE4w/7W9XglVrrioTyNVaqFzAQeFfAcNLY9zk/uKYiUQENbR44xwFMZxeQpSZdOIbj4xK6fYIkaclyNLt9TGWmce3GTaysbWAqGcGw7wBoP4PoPaBTb6FRaqNZ7ItYR+YgwWMyoWvlMkK+Eebmp5FJJdDs1NFo1KUz6lK6CGAxLTCBnsdWYdq6H2PUyyW3oQ16mlNOc3Ys1tTd23fESKH8AIGh3OEx8kdF1Mo1abFzThAA5VpmoRwyWpbXljG/OIf33r+Dm+/dQmo2hd6oh0argU6jjo5SRyuSenj67DlOTvLoUZetx0ySmJxCMonZlun5WUxnp7GwtIQz587KwS/n8mhVG+i3e8jnCkrDLxVKONo9FIjGDBUy9aS9DKafDVQgbmF5wQGvqSnNl+3tHXz37AWaNTIDBmK2WOAtlUlhZX0FyekEls+u4oPvfYTpxazo6M3SEV5+9wTbb/ZwfJBD5aSOwkkJS/NrYuqSCUXmGNcObRmvY6yWRCqK2FQAJ8UcjvZZbKwilhEdtHLZyQEQbCFjr9XqOICyWNY8pcY0pUEI8LPwGIE7BXL6zrHZ2T/A4dGRcz55MIq7QFUiHJUz3Gm0cfu9m7h154bY4PFQTEB+q9ZGKV8RI/dg/1iV7bvDEZosSuP3qfjVysa6xmPj8jpufHwVCA1VJLLdaGDY7Ar0Kuzn8Oa7LTx98ExzZHl+TaCYSSZRoy5XOECldoDP/uxT3Lx2XSwhzr3c0bGA9/3dXTz69imq5ToC/hhmM3OYySxgaW4ZcabFN2vYL26JycSxWVjKYmV1SSxO9iNFJYv5srR+A/4wWJCNerjM7lGxxk4dmxc2wXHg/k2beeHyeWnRMjOAY8Zn6XZ60rImqEo5ETr7ywurSt2n/myj15B0AcGMjz75AB9+8r7Skckeq5SYet9Au9HR7872HnwDFg517Gi2l+cWjsn2zlsFst2+HEEqk5Gd2t1locS2pBRop8lYjSamJF+zvLqETDZzWvSTbDF3MB4JLCGInU6mTgPJDBbRFlKD9cr1Ky6YkYh6QeUacodHAsFZ7FNFo3TgdamanIOOsRCSLXzvg/uYXVtEh2cJMmN6QzQqDexvcy0co0cWeiiiNDsGrpaWVqSBrWKg/aEK+41jjDmNceH8eZxZX9eazh8d4/XzF9LALpzkxepmYHz97Lrs1fbbt9g4u4Ef/fmPceX2DYSyKaDdxd72FurUY2+1BWD/4cuvBH5yL5AMwGAgu0QtfO4FqWwavnBARR1p7w0UJduI7zut+bD6i4xkstwvXHDFDJl2z3Gqlur6HJ+JgC6lQAgwEkDl4Zas6IuXLiCbnZbs0PbWK8m99PoEr4/RLHdUoE0FrsJ+zSMGLhyDGlhaXcFHH32EH//4XzhyQ4f7aQGNWk17FzW/yVA/Pslr/fNc5rKRKCOUxKjvtPE5fnyOzfV12TzOCYJTT797Kbm2JplTPpdlR8CQmtv8HsFhcx45r7jfWj0Lx1h06ZOcZwSNKO/DABr3CIKctOEEv6jBynlD4IsF/sj05L1ULLHXla7+5StXtTa3tsl8P0KhXFCfEZyfnc5oLh7usw7GCKtLq1jdWEWjX8f+4Y5sIjNBbt+6oXuWCmUBq2Rgb73YEfg2k5nTXpE/zkljXhq8iTCS6YSyOK7fuYiLlzaQnklIuoEAHu3EwdEJHvzhGZ6/2MGwG8Ti0hmsL59BbzhCqXAsuQH+JbOdafqUAWFwMBwIS8KDEiBsD9f8/Oyc9NPTyaQK34ZiMRVuOzg6QDgWdlJZAeicFIlGMRUnQ5jFeiix1kMslMDM9JwyKGhXOAbUFmcWDbXLWXCPWt4zs2nyNKX3TDBw+9U2wsEoLl+6gTNrF7C0sCImeb/r9GEZfChV85qb9WZVchUEpLsMSESnsLq6iXObl7C2dBYz0wvAMCRbOhqTwDBSPYC9gx3UG0VEEkHEk2H4/H3s7+9JCofFIFn3YuftISLBKdx//yPcv/cDNGpjlEsNZUpduHAeSwt0aElAoKwH5fLICnSOoDLNKsxKY0ZTD30MkJ7LKgiSYrFfX1+yUKVqAcXSsYDD/d036PZYrLev9djvdAS6sLAc53atVVaf0z5wXXOP7nYofXIkm8y1zXm/MDune+ZzJ2IWU9qGUjJkWAqs8EdUs4KMNAZRGTjJprNOeigSEZs9VzhWAIwsDu7JXM9z6SwSMafzKpZ6zwGaPCtHYlGXdejJgEiiiUEP1gWYmVZB24XsmgBaatg7P4GAIe1cQ0H3Sr2sMy1tArXuWYR0bmYJIbY3GEF45FL+/RE/+v4+BoEhUnMphBMRlGoVnaHY97FwVLJYDLTRVtBv4bmEmcLHR642Dee+1fhg8Ij7BWU0GBCyWjC0T7SN0huOUI86rOCLCpv33LOxQKPkS4IRRANRsZZpz9g3tJMM0FB+rMVCeJRe6XROSUbMzmGfM9jcbvVUTDOVnlFQzqTW2DYG2eaX53Dr3nXMLc8gGAmiUC3gILeDnaMtFOt5INBDIDJCq1sBgkyHZ52ArgB+jhdJGixipYJzwdApK5R9Qekb/qXNZXDFpFyYFWOYAK/Bwsbmm036fQbwMbBkLEqe3+hzGBgyCeYZoMN5xesbkGrAC7/LfZD3smxfA7X1YY+BbFqlBNJ4HT6HtcsBYE4+hb/yqT3Wp11jkhxkwLCmvHj278BdY0OaD2d+sklEKMDkEaUmQSNqQtt12X4yT+3/bJ8Blvw+n5frU/6Y37HXrQ1GouJ5xoAvvmfErj8FlewezNDRfSln5AFMHu7k+sXDVUyqxIBfA/K4Tu1aXFeG9Vi/0TewNk7iPcyUELAGB05bEMDmgrWH4+tAUndWjEYpZ+QYvgKMY679tBEC6j3ikOE7xhK1frS56tarO59z/hg2YpiItclYsDYPzY82UJDPZkChBS0mAVEbi0ng8k8BPQuw8B60N0ZAtHVibHALRBgAbv1p896wAxt36yPDTAzkNP+f17d+sjVBn8YwGe0D3rqxQIdJl9j6GHkENfYLP0OpDZ43WdjU8CeHAzrJHJ/fSbm4rDAGDd7pHPPzBKANYzPQnX95DSNFGgjqtp53CgyTY2HYptkBu6bLBnvH3rX1cRqUCTtpFYfpONkYm4t2/cngg93/FPD15rNhOjYXJp/F1oNd1wJDhu0ZU9me0+aLBRZs/DQ+Hlhtc4jBaBsLe3b2BZ9zcp7w/386T8wO/Gmwyr7v7KX73qQEh4H3AtqpAT2Zvs+GKYLjaa6YwVck3mMDW+fw8EyHSUwTrzI5N1BVre/1dFDitSYlLqzQn4EbtiGwUcbc5UTnPbiQuPD5Hp0Li0zZ4tbAeu21CZQkyLGyos2WjiQ3W36egDqfgQwYXpftMykH3svpB7uChooO+F31XR7+bJNgR9pgWYTXBtmei/01uSAtMmFG8PT63qQmk870zoxt4CJ3LqJCJ8rE563NFtXSwSgS1UQxQN4ixIqOTqQOmSGwjdgWDJ1sA3rN4BjIb0bWGO/8vy0CA30JQFvEZ9I4scCSKP5e5N+CC2a8bVNlH7O/2A623Qy9gdQGrlt/m+Fj/3D8eaCzcXH6044JbSC6jekpEziV0D0MzGdKvkX1eO3TOdhxEi78cUA6q0BTly0lQ0OHhfObDjGfjSwVZ3RdKoxJW5DJyHXCaygw4BUh5PXYThWa8SKuHBOLLJrBNiDajJgtXjNUHH8bQ2ONc17zc7yWpQ9zDtn9OAZyKhYW1Od00LhmeejnYZnanPxxm6Y7JBAc5HfE4qZ0iie5wrRQAtCJ+JQXhXWp0CqY4hXC0IEjHFEhmHKlAYJv84urAqBH/hC6vSGC4TjSmVn4/CEUKnVE40ncufc+Ns5siMFTrwzEdIn6IyqyUi/X0a520a70EfaFVbyLlM8GC5y2G1hdnsfG5jLi8wmBM/t7O3j+4plS7Dm3yLzhQZ+lCtn/dBKHvS7Go4EYYgThl9ecjjPBpksXryA7PS3wrdfpq0Ah0zF3tnZROMp7B1uvSNrQ5HW6Su2eX5rHJz/4GPd/+DEwG1V7xt2m2M/tSg0tFjXMneDLP3yDBw8fo9lsSeuXtic7PStHjP1LBiQfc+3MpoBQHuZalRoa5Rra9ZZSvwkYjodj5PaPxQblQYvzlozUVq8hYODMuQ0ViSMDjaA95xid6efPX6JYrgq04vyhI8n3KF+yuEL96TDS8xlsiM09r8BAq17A/tstaXgf7B4r9fPRt0+wMLcsoCAaYlGxVSwtrgjw5tqgDAr7dCoVx9jfRbPFFOmqsgio8bv16jVOciWB/2S+kY3rJCwaONg/coysTEbMLQHQ589JMkJ2ceSKPn7z8AGOcsdibHAdxKdSbp11+3KsqdP7wQfv4/7H7zv9xvgUOvWOgJm9tweSQCmWytLc7JClXimj2myo4NKtu3cc+2Axjbuf3ZWW4qDdBUUuyIBu11rIH+Tw5sUW/vD5V9h++VZOL1nDrGSv/Y16kqVDTKX8+Nm//In0X8nWkJxV4UQZNtuvt/H00VNUSnUEAxGkk7MI+2NIxtOYnp4TG+r13gsEYj5MpeNYXptXMTju9nRoAz6CzkO0GmTwkqjuKnOTFc4U3uN8DmfOr2NpdUl2gg70e+/dxfwCi4wVnV1k7YNQRGDP1189QOmkLFB1dXVdny8Uc2j32gIxmNJ9571buP/Re9LeqzbqygAh65sAVP64BN/IrznN63I8eMCj3VQhytwxdna2tXdTRuDatWu4cPmS5ubDR4/w4MEj9eZiOlAAACAASURBVB3PG2Q2n+TzaHQamJ3PKqghx7flUv7kEFD6JpvVHkntZe4Z1ILm+1zPLMwnJ23kgpkMUrFQFG0y1z/nKoEHfp6F3Ah0si0EM5LxKZy5eB5TMxmw4C4BmUQkJmY95TUK+ZLqAZD5VCpVBLazgBoBOD47wcmxb4xIKoT55Xmsrq5gZWlBAC7B490325pH1XJVjHiuDa35gB+H+SPcuXcXH3/vU1y7fV1ARKXIQmpcu9A1nj16rIKgDJhRc582hPtErpAXY5xZCBeuXsT85oLY69rD/SFlPdBOs5+Oj1i0sqiigPw5zuW1VmYXFk/3aV6TKfsEYwhKb7/e0pgq+6dS0t7AQkBM9SPwQuA4Gnb7MxnxvRblVOY19wlw+0NjAVxc6+lpFotdxpUrV/Dp9z7WfOPaKJcLmscErA6OWJDMOfjVak0SM3yPz839h/NEhY8ASXjcuHrNnRGCQdQbLTx48lhSCwe71I0/0FwkGOiyn/o4yh06WTX0EQ26oK453ipCy3lGfRz4MJucw8bqGWnc8vm5ZngNziPqBTNoFoBfzPFum0G+qBiABAdu3Lgp3WvOb7Jp86UCSpWiK87YaSDG9P5EQvObz8kxuXz1srIgcvkj9fNf/MWfKeOFoOX21jYO93Oql/D2zQF8fZ+CIAwIMlvm6OBARTA5f4OxAFKZCO59cBsbm/NIpCMYo4dmywUCaDe2X+/h+fMdVIpcf2ewuX5e+qEENU8KR8gdHyBfOMLcfAaXL5wXCM5ih+U8WdsvUDypioGdTqWwtryCmUxawehAPI69/QM0203Zof6oI016gpTxqZj2acpf0PHEMCA927NnLgqY5vmecgzRRMz1WfEY/UEHmbm0GKzJ9JT0eLmfvH27C9Yn3Fy7IBktgsnRyJRASZ5vxhSHGHeRLxyi2alpT3ry9CEawwbmYrM4t3kRl87fwOriGUTCKYwHHpjTY1HDE+we7GB3fxu1ehGZ2SQuXjmDtfVFtevVK+pTVyTfcbDPYnQ93Lr5Hj77wU/RqAyRP6lKK3pjY002IBZTQhdKpar2cneudAQTAsKSKqLfQ2Z1IobkTBrpmSTGviFCUbKSmUUwQLfXQLmSR+5oH4N+G806i7xWJEMY9vukcd5o1RTo4JrRPpmIKohrNVvMb2Gwl/82Qo98ov4AYV9E2SEMsGRSadk5trNaoQRECNGEs58kBPGXVVj6Krs5RiQQxWxyGjPUOmatCxYr91jrPIsurSzj4sWLyjbhvX/1z/+MX/3q1zgqHWEqNIVMcgaL2TWsL23o/MqzDoMmLG5JyTAGYs+c38TM7Kzs9oOvv8XxAdn/ftmdSCCMZCwhcDgQ9WMYHKPvH6DMDI1qSVkYbBf3KwbReZahbjPXBG0LZV66/RbqDa6TIjptt7eEKSVHcKXLzNuQ9p541PzOgeakiCW+EVJTEZ0RuQdRkof2lf54pVRF7jiPSr6igFYi4gKIZBSzgDb7Qz6MJ81QrdV0Vuf3WbDVH2Tg04fNM+e1X9N2M7uOWYwMsM0tzGJ5eREz82mE0q6QcLPawv7JLrb3X+OouId2r4r2kAGyKsYBgkFDDMfMvPXJnrqCszVlF/KH9ontE2BCoonPgRgOXHH+hAEfoaADiHgeMkCX7ysQ6mVA898k6rhAsJfJ5oG4BrYYaYn3NGB5EuA2IJevmW9ngImz4+8YwGo4C5CTCeq1j2cGPQOznERaciDTqX/m6dQaJmK+qPn9hhcweG6+v60p81F5XfOnDbSiVIQBOQYcG2gtf8okRyaYjwaCGqjrAFOXIcsMwEmQ1sAyIwyyfXY/a5+BZPy/CnpL0tQR8xz45ABv80llEwYuo5vnKV7PigBqXVCOxEv5NwzHCFYGfvGaChh5zF9rMwPhwieYTeRKVnhsZYcVGV7A9/hdApiuvS5A7ILELtPKZUW77GHuhfzLNhv+Qjuos6IyMhxwb4Q59oXJwrp7kpTmWP6GU9H+GVbC9htQaFiR9hsPJDUWKb9ra0X9PQH4GZ5k42LYEOc77aRleRsuZIAoP2f3NwzHgj18Jr5nc3ASl7L1Y/OSnzPbz+vwue1ZGBibXA/8LL8fC7vr81kFynvjyYCS3hcRNERevrMXnuwEM1wNpOU9WRhboKnPjSMJGPxh92i8Ai7rYpJoONnfAjkndNrf4RrvCqlaQICfnXzfXdNlqvNnsq+sjdxD7XuT69rWDsfUyI42ptYeXdebz7z+6RrxpA/5fGY/7N+T84l9y2takMdAbMNsDQw3+2Fjb7ZLGNz4nWyKPaMFdybH2dpsgSlhXp6tNns62UcOO3JzWn01eqflb3NfY/M//Jf/iQBoftBAOTaAgC0baHq2/LCLqA1OjYsMFrU0verqxq7kYdg6QYcKTzKCG4DpJfNeBrxZw21RmBGxaDgnq224BrCaRhKZRxYp1AYWibhCa6mk2mCSAmTA8CfFdCFP2N6iVRZB4nX4nFzYjCqzPSoEwRRuL3Jlg2cDQSPF+xKQ4OdNB9sWhU1E+x7/b4OjCCB15jw27mQkwRalonZkgjCNKeT0rM3AaSNgpNwLDrCPxNrxIlW8DwFDc5hsIdkGxffYXh4q+Rljjmn8vXQqiyLZpjIZrXOBCheN5Odsopvh4GvG7jUw3AyS9QuvwfHiXCIwxPcdkOwkWyxiYykdBopbvxComQSneQDidw3I5mHRDDb/MsXSIoR0TJ22p9vseU0LePT6TuuJz+s2EwdU8jnc9Z2ERaF4ou+TDcL3aFPs0CIwOermLvtBQLGXpifGl1fp3IwPP8dxsEPBZKBlMmBjr7O9ZMDT2bW1wj4zw2TBH96b/zYJFoI9vDc1gPmXa4TPxnXLA6xj2rD4HtPXXPEXMSaVCunAdduIOX8VJJlKeekabr1zo7Hn4qbBAwQd1lq1hXCYaa7UgJ6R1nMsnkQowmrtUYwREAAdisRx5+59XLx0Tn2aP6lj2B2rCFqz3BT4S7mEYZsFCYMCGaLhgDSck/Ew1lYW4ItzQ+lh2GaK8B6ePXumgkORSFyObID6tGRnh0MCS+h4ZVJJFEt5gbecJ7Pzc6oOP3/uLFBuoNPsONbLwbG0l08Oc/ql00GbQJCKQQiOA4sMUopmeW0B9z66h2s3L6rKebnqCvJFGEBidewOHd8iHj99hkdPnqFcYeDOpd4uzC0KfCXwtLiwhKnpNC5euoQktaRZLb5QRK1Ydqzng2Mx7whssEAh2Upk8DBYEom7YjtM17105RI++ugDpNJTStMn04tgCVNuqatIBg03jVa9oXGndnMqFUc4EdWzrGysYpE6o1MRdNplFPMnAr63t/fQqnfw7NlLMfwoFUFd582NM2JF8rDEOUUZmtu3b2NlfUmpntQUJFuITFJqFX711Vcol1xRulrZ6R9Op5x9JUAsp4PBDf9YBeSuXr+KjbV1zTdqHxOYePjkMV68eikpJs5XMul1iPQH5cTnT05w+/ZNXL58SQX3ZjMzylY4OS5KOoE6wgTfqNfdH3PoayrSxoJxt+7cls2KZeK48ektzK7MotdsK3jRKFVUiJBV6Leev8YXv/4dDvaOVeRwOpURg4ogZ1ASPSeIpwP42b/zUwFstCOVCgFbsqwaePbsO4GZLCDEAndMQaeUhh8hxEJxsQKa3QZC8QCW1hawvrmC2YUZAXhc02RAzqSzaDYIevclv0HbQEeXY/5m5w3WNlZx9dplL1U4IgCb4NyLFy+cHQsxPYuFUDp4+OAx6vU24jHKPjGNtqesARUp8kDNixfP6XqJZNxj0A9QKhSRPymiVmkg4I+IudZqOCkfamlzXiproMW9qCbJmlt3bkoig1ITAitLJTx8+BhffPGFGBME4EpkzA0HAhyob0q7SP3zfr8nfemzLN6XzWI8YDHctNZLPl/QvOL3OSc5l7g+3GGcYDv32IYAIwZJluYJCKRQKVXw9Ml3ePnytQoVks05MzuHqUxa16b2aJD7ebsn20E7w3l37uJFHB5QUqGGbGYay4vUIKUkiE9BgKmZFO59+B4W52dPU7dfvXgpHfFuoyPgu1apaSx7w66YyN1RH+99eA8fffIhbrx/D1VmBpwcSzaAkk5Hu/t4+uQJDvYPkUpkkJ7OCiTP5fNi/UbjUUlqfP/PvoeLty/DFxqrb8Reaju2MMebQTYWUqTtZqo9+45Mzkg8IekCrgU+A5nuLHh6584drUGydL/6w5fY39mVrVRgmRk50Qjm5+bU77QtDPKQBU32XKFcFABNiY9UNqkxYaCE5zkC0B9/8iHicdaMqEr7mYUBqcFfqbHuRhfx2JQreOwxXDqtrtY5tXc5j+dnZ/Hh/Q8EQNNpYEo9tVO5rmmjHz76Ft98843mJM8QzgaONSepJ2sBXZIbKK1EJuaDBwxy5cTqDCGEtcU1XNi8IDtFwIv7KBnNtDtZBmkTSQVRG9W6ZIooV0CGNvfXlbVNrX/uq1o7/R6qtRJ6ww6Oc4eo1EpO3iLpahZQFonrpFovo9Guaq7eu3fvNGNu0B1rvI72CygXKgiMgrpfPBqX08Y1SVYqAejusIOZ2SQ++9GnWFiZAXx91FsltDssZlRWJsjhQUHg6eFBEbFIBhfOX5MWc61WFQBLwHZ+YRofsj7AzeuyD7TF3/7hCX7xD7/EwW4Oy/NLTnOz10ciHkUsPoVYMoWDnCsSzKAoJYSCsRCoPW4gzm9+81vkc3kBxolwArMzc5hJs/4AJBvEebKzv4PD433NnUtXL+DsBQKP05J7YVYF5S8ePngKDEK4c/N9XDl/HVOJaQWKuEeQ8RxNRDActTAYt+HzD/Dq9Xfa0wmCz88sYmVpA7OZVQy7ZLgPtbd12jUVwmSgotaqotopIhgArt28hJu3nXwYAy/ffPMA7e4AgXEE1UoLS0tr+Oz7f0FlcLH4Tf7j8oULyM5OO7bXYKx9nbaIbGiuTfNDBNCQ/coU2iTPU3NqfywRViZBOBYSEE0QemfnjbKtDg92cHSwBz+LP/r8GgPqZLPwI+3vgIAR2aoh59QbEYbnS64Fc3TpE/KH4E1wGES31ZEfkkpOSQaC895AQ6ejTnY61aYHOseQ7dZjHQ4yshBCMuIYz/ShCHRRIoJ/GUxhYURq2Gdm51WY9je/+Rx///d/j729HYR9MfXn2vy6SEcqrIkhqvWKdMQ3z28qULd8+QKo9fabX/4KD/7wAHs7hzjYO8K4R83fsDKpWIwxGAtKg5kBPgbEec5ncWPKJy3OLZ1mDOYKOe3R1E9PzkQxM5dBr9NS7ZB2uyMbzPNPPleSREgwGFUwhv1Jf5l+sivK3EU0yoyCeWWlMaOB9T3Yz8+fvcCTh0+w9XIb4/4IsSB97xHCQXduj8ZdMWraNgaSlPkx6Mt/obwdZUbiU0lsbpxDMjWjgtn0Ic6eP6e6GQriTkt0G+iTE9FFvVlHsVZAoXaCUv0EzX4Fx8VdNLsVjAPUgB4rS4QPSEYz5xeLFFJyw8A7Bve4bp30FuOZTiqSe7yRpASUwWOkhhzZyvACgb+RiHAHN99Ys8DZUvOpeV3zo80/M//awDsDTwyM4vtGhjJijPP7HFBiIBJJKLwGAWie/w2ToJyUA1XfFZTjNVmE0PxrwwSsbQYO8f+mWWztsPtxHU8CxmbzCN4byDfpv5v/zTbzzDLlkanM5/tTMIxkH/narG3pAXVsl/m8BoBS5uj/jwVq1zUAmqCh+fK8HoMQhg2xv3wYaX8yohmxP/YLf3gvyiJOAoIGfL4DDd1z2evvsBKnM85As/PLnY3ieBjwNgnUUirNznbWjzrPRpwUF4k4/OE5gT9sL88pFuiwNtgY2tzhX659/ro55kA2yyjm3LZMdAM/bT7YvOU1bc7xu5NA4iSbld8z4JGfn8QA2F/8Hp9NmdUepmXgIe9lmIx91rAh+x7fN9Ka5qgH1HPO837sD/7b1iK/LwKLh5Xw3pQ8M+DV5pdww4jLOOC/dV0PYGaAkD+2riixwfM82ygSaP+PNcTpE2q8VYMpLHk29gNtIX84IybBTrMH7DdeU0GLCQazjYXZB5szdg0bM3v9TwForXmPUc9/8yw5aY/s3xbMYd8Z1mVA9ySgTWD9T8F/m3tGXuDnDZMz+yAb661ja6sB2NaXk5iWWytODtXmn+yr/x27265jNsnwKOs/myOGk1qwYXKtmh22/uTza316xWbd2Lm9QX39P/5X/6kkOCz6YsCwidGbgTIjadEhMzB0pnkTFXjxKoXywrwJP2uvGRvWwEWLchkqbxuHRZsMNDRQ0KI1JpdhoCuZRwZA8zt0JngPFoXg/QkS0iAwHZf3mCIb0Nvc2EkW0TemrD1fnYCCB+BORpgMJCbI5AyEi0LI+RmPBdzxr0kiGCt4MkrD920B0NGwAWH7J/Wd7YBhgQALAEx+xhjQNsH4HLaZ87rsJxVn9PSwJjdkiwrT6TIQ2Q4DFuExINgMtE1yfs4tChcFtTRfgeqefpTpDLP/qf3E4IMZexszmhFpiJHd0+mc6ghzjMy4WlDAdJEFQJHNnkyqArNpG4sV4oHIBkIT0LAFzDZPGklFiL0IPJ+Pz2z3FZXSM1y8JoNjpnHM+3K+0zFlipY0kXsuEEPWmxk/RYhCjgFgmxbBN84NMoTZHjNYvMfkvJiMUNs8MKaADJ+nQcVAkQVSzKhbpM2iZTzA8V5KN4/HT+UzjNHM+UTAivcnAE1AzjZSOj/mcJimkyJnp4ffOvzBMFKJpJ6fYIULZLmMhVDUabKRzcsCg2R/kZ1BZ5xgMwIxAdHhWBw+Pw8FYeSpsednSvAdXLl8XdFOsid7LGAYiKFZqqFZaQEDSEuWBeV8wwHm57JYnp9BOhVHIDREuXiEYjWnNcpUZj5jo0owJImALySJiHgqLRZVqZiX8xT3UraYZkggs9aoC4C+c+s9NMlAOs4LVCnliipwdbCzj2q5LF1PPhOLWlE+gf1NB94XCGBtcxl37l7H2sayAMN88RCNZl0a0HGC5/0RTspFHOdOkC9Tu5ypvTyIR7G86PQyueEmppLYOHsG585flH2j03e0t4tiLidHlbqjBKDJumFqI9vPX87bzrCFVJzV5CNizn344YeYm8vi6HBX4Hyl6vqHLBkG77gWWNRHmrxsZ4J6m2Suz2F1dRkraytibY2GHaVh0gGiVma91hLbzDG+prGxccZJ0niZGmMvmEMN3uXVZWlik+lXrtbl+NYabTx+/BidrrOFx4cnXnCBDOAk6hWnlc+ihVy/S0sLOHfuLKbTaRcA8xgtZHp+9fUf8OTZU+mLcU7zngvZWTmA5WIJN2/eFCtSAPT0rBxqMnaPj0/w+vUb7O7vI5pMqIJ4q99FqVKRTi0d47X1FcwuzmHj2jnJICDgw6hWx+H+Htr1BorHJbz67hUefvNABQmnk9MCHSmNwWhwLBqRo91qV6S5TNDWBdd8kivgGiMjnfONfUlpFN8ooEKAKuTBtlIfezxANB7C3Q/u4u77tzCzMKNrHBwfYev1tnQgydiloyU7MB6IOZ07OcLr7S3t+5RVYBE8d/hldkBK4y4pq6ZjXLaYRbB/KO1ornECCdx7Rv0ecseHckTiyRiWlhYFYltxF16f7ed+GQxQ6oOsPqhoKfeJWCSMhYU5pzUXgFh965sb0idfWl7EVNLNxXKtijdvtvH73/5O2uB0oKdSGWUElKtMS684mzQgayCAu3du4e7duwI3aePZZ8xsoJwHC+DRptmeI5a/UllHWFpekEQDAUrZwpVVxJn50BsLUGUhuEcPn2iOs2/WVjdVVJLjxYK6zLA4PmFAp6aCgdduXD8tkMe+iIcjSt+mZBBBdQa4fvTjHwkwYdCTQFQpX5AWOrWkQwh7cjg97B8cCCxE0Idrt67hL//qJ7h69RpCwRCatbJAaK57Sri8ev4Kh4c5FdvKzs2r2EulUUelVlU2xKXrlwVAz13aAKI+IhkAQQOm9ne66DYbYii/fP4Sjx89lQY7NXSz2VnMZBfE6KMWLYt3Tc/O4LPPPsPCmU1XlLQ/wNsXL/B//t3/gX/6N79Ao9fEQmoeG6vrWFtZxeLcopi8/C0VCloHjXYT5y+dwfe//6m0jVutJl5tvcbDx48VLNg8wwDTCL4xU/VZOK6g9M1Wp49KrS77y/VMljn3Z85ZZvY8efRYQDQ1bAnQrq6suAwprsV2A6FYFAdHhwp6kcntzjQBsTeZ7ixyBrWSMy6VnvIRXJ8M2P3+yy/xm9/+Dq1mF/6RH2vLa9hc2ZQ2v5yfUFCBRh3GA66YHIFnBi8GBL+CEaXZE+BicVGuP+4blJTgOaVUyksWggzno/wBotEQLl25LACcRaUKpaJjTNerCtRQ7sQACDKTcoeUn9hTBsRMckY2iMElZi0SIMqXiqotMPKPcObcGv7iL3+MxdVZNJs1HBzvCnwuVyva0zrtoYKCz7/b0jy4fOE6rl69rpR8nrFY8O69e7fxyacfID1LeaYA2pRHeXuEX/w/v8LhTk7gPOVWdrffoFIuqpBuIp1Bq8dChElJVC2vrYi5TGZ5d8BUah+++PwLvH75WkUyB+2hbB+LejIISKkUFmbLl/KSlLhw9QJu3L2O2flpROIMBDhdebLB//DlN3j59C3ObFzAhY1LCpA2W23Umg2cnByJPUwWdLtbQzrDM9pQRchIIhgP/Oi2BgiMogj54ui1WS+ih1qVshFtFbcajruodSrooYOFhVmsby5LYmj9zAaePf0OT569UPZKqzlAciqD65fvIBZOK8OFmR+UylhdWtQ8Ez9rzHtSesrJGLHvlpdWNb955qWdIdpNwJ6MVtoQ7qcklaWnU4glGWg8Ru7kAJ1mBa9fMaD5RoFSMj1j0TDiMVfkjOc1ApicG8wMs+J5PDtw/Wjf8Gr48FxP20ZQ1N8PoFOn3ExPfUB7S1vY7bQFOo/A70VUwI5tZSYGQWIGfxiM8XXG0o+mDaMd4TywYCTXHovzMlh96eJlgczsh1/96lf47W8+x9udHUQRR8TPDLGkihSajAuL4N64dR137r8nBnQxn8Pnn/8Ob168Fgv6cP9Ie6IAvWBAQXDKUHD/ERg/GIn5vDy/ov2KZ0aRcfxj6ZQXqkVJvdz/wT3cuHMFiXhM4BvtCoN5xVwJX/7uSxztnSgTKRYikSOIdqvpSUPWEAg6rfLzl86rIC7/MsOK9//it7/DN199o3PEsD9EPMTg81i68gx0yoZ5jD3KKnFt9DzQheeVhfllzC+sYGVlHSur62i0XIFP+gCr6yvurB4CWu0mqC0uP52kmwAQTYUx8LVRqB5jN/cajV4JCHQQjpOMM5C2OoO6lB9m0gztJDNBzf8SU7DvakjxHM1+I+A3CQ4ROORZkCn0BhIZ8MH/a45536MtNeDC/GYDPfhZI7Ipu84DWsxHMrDH/FUDbo3NyDlgQApfG3Q7p8xK+mk8S8jf8YrX81mdP+g0V/0eWGeAEJ/BmNi8nj2bMaD5f37fQFEDDI1YxXYbwCPi3djhDOYv2xo0ACcecZm3xnBlO4w16fxyR4AicGcg6uS9zQedZEAbeMT2U5/f/byTIjAf2uE8jgFtQQOeozRWzIjzmMzuGb3PBR2QaP1CNr4BpGyvFX077Tfnhp+CzCYZQmDdtcMRI3kvzgMDVw14bzYbpyxMXd/HgqbMLnU+rH9C0sOy4K0PZRsm2L4GGts8Fcmo0/LO7Sye6sA2I9kZAGiALteHI7O9Yx4bGD/ps1v/TAK7bOskrmPv0UdymQdTei5nyx0p0kh49lljehvQznbRDhjuYACjrVP6C/y3AgdeHxsIbuur1XH+BaVMNL9Cjh1NX1rnXY9oR9to+IXGYTSW3aXEhjuzOMzQ5iPxZc0Lj5zJcbcAKJ+nP3KBI55jDNPi+xZc4j0Me2NbbSz5b+trvmZjOmlP+Lz8cWxvywR/F2iaBIz5vAbsGmZmmI79tftY/9r9ZR/8PGc68H8SBLd7GM5j9sEAdMcgd6CyzUd+1siVTo7KEUMNr+H9rH/4bPwuA87WPzbuBp5buwwHs0DY5PPb2rRnNXvrGY1TnMqKutq4nPbBf/9f/MdjNpQNl2beyEWwGKm1G/Nh+Rq/zMMRJzzBQAGCXTfQBBn4cPycAWIG9JqBNBCbrxuz1sBKM7AGhlvHyTn0InfWuQZE8jvUdLYFLVkAT8eahXMMhORCIgCtiIKXTmGbgBkF2zROJT9abiPivblIDfy1wTbtM22knkg9P28gnds83eHONiJrpw2SDPjITSDb1Nh3FrmxsTBgcTI6Y4uZzuwkA9pet2gs36Nx4ncNZJ88CHDMJyNr1la20YBlY7jzYGS6yhaw4IGEn7PFx/uZI2WTUnqO1DueYuEwp8PFZ9SiCrniYRwrK3JHgMg2YWPtToKvZjDZZ4vz8wKqOMZsmy1U3scxiV3qjYyWp91lByXNj4hjrrKN/IzNO26M9j23cF1BCzMS7DdGd3kPsqAJPPB6ZAXZxsvvU5PUNnwB0jHnZHKjNQDENgR+3iKgZkBsw5oEff/IgPncd3R48oy1GWRjsFhQguNoGQ0WlWYb+CxsA3VPeR86/ARf+KwE4wy4t3QpjjffIwuDGzDTAEM+iwKbhrnT2CJLx238LL4YlORFKMjIaFjSG5F4BtHYFAI8oAdp+IPYO8xjMPTh2s2buHP7ffgQQolats0+AqMAevWeNI99gzF8POSOhkjFY1icn8FUIopwaASMO6hUcyhUcgKfWeCIRe4a1RZSySyCo5BY1vHUtMadoA+BBrJXCIiwT8jsICt/ZW0Vn3z4qWwNtSTrlSqalQb2qC259VZs44X5JaVpkhnXbDhZC/42Ww2xum7cvIxLl89JtqLdbaBUzqtYWK/VFeBzlC/IEW5TV7XOSDwQCIaxvrop/T8B9/4gLl2+JmmQxaUVJKfiODk4QI0FVwkUlglUNuW0k2nLgoi0J2R0kwVGcJEHW4d9iQAAIABJREFUUbKGr1y7itmsK+5I8K5Sa6hIULNL3dqAIuNcA5IHorZ8mw5GV+ysixcvYG1zTUV/mE7aqNcEuh8eHwmUIzDIdXvt2g0xI7W+CkUBGoyEm61NpdPIVwrY2n2LWr0ppibZUiWyj5IOkAnAsfWazNIYA8XjgoAr2unZrJOMmZmZltyCAnUxlz3Beffw8SPs7u/JxnA+a+8iY6TdUfowmZhXrl7H2toGFuddWmv+OI+XW68FQJ8UC9KOJiDGwoNk27HQHQuYcB1Nz2YQz6Rw+7070milY0b258nhEY72j1XQrskintR/pbTMUV5jxMPZzPS0WFD8ZcEt2r5Wh5r1PjndBFgJnJSLFdRqZEBDDMBBZ4BSqYwu54PPHTgI3H70/Q/xwcfvY2o6IV/h4OAQj548RqNOm8gMzJDkKgig82InpWOx45m5QdCORfBIdSYQQrCO1yWrnA4amZL1Zgu1RlOA0erahpMgSaZwuLsjti2Z9LTbrHLOtjMzg+MhBkeQjiFZFQHZyQgDw/WWCnxFQkEkU1Oy00wtJiC7uDKPjTObmJnLOjYMxgqO8Hd/70DsbM5xzq3puXmlXRMoKZZOdP+ZmQzev3dX78/NzrFukLRP93b2xfJngUvuZdLDbjbdIa7TlhN9/fpVMXmz0zOaY2TOBnggHfjRabZxuHegwAD10l+9eINUYkbzh30mtny/D6ZD18gMCgZUMJR/GahnJgELVTJgRbkOrufFpWUB0Cx6V28xvZuMxxJ2t94KPE2EpzA/M6e28PVc6ViAwfrZNfz8b/9d3Lx2Eyx826gWBew1KlUFV7YowXBwglAwjtn5BWV7SMu8zYJbcVe888M7WL28Dn+Mqa088Q8xYm2CXldsy9JJHq+ev8aXX/4BR4cnWtvhYAzzC8tYWlgW0z42PSXd72tkP48HABlttYrm/m8//xz/9h//Ddr1NiLBKJKJFFYWV7C6RNtBlisDMgW8fv1KQOIHH9/H/Q/fU7pwqVLCo0eP8OTZM7cPj522ezzKlFYW2OwiTMB27BfATnD5/fffR2p2gd6GNAxa9Trebm/j5cuXeh5qcFMiQI4ipUpaTQSjEewd7OpeXG98j7afjmmtXtGZloAzJWcoC0P2IeWzaMPe7u7hq28fqW969Q5mp+eRTWVVgE0OWjigIrzyof2uIjuxPzJnuw0C/X2cPXsRF85fQrdLybqG9huyCCPhELZ3XiMY8WPvcBv1VhU3bt/Ap9//BNn5LEZktOdyCoRwTnOPI8hnZ2XKrhA4fvX8jewHC64tzi8pA3B+Niutau7L1LklED87m8Wtu9dx4cI5Ab+7+7s4ONiTPjP3tFh0Cu1WX7UCatWmWMic98l0Smt3OOqqmOqduzfg97NSM1As1LH1cgfPHrxE4bCC9eU1zRsGgvbebitzwRcJITmdwfmL53H/k4+0DriOOMcd6YEBsDqKJ66wY61YVa0DrkVmbDETbRykTFoLvrAf127fwNVbVxBNEB0bigF9eLiPN6+30ay38fAPz1AuNrCQXZYufjyZEuOc667RppxHGDPZKSwtzyrDJ8/snkYT5UIJObLJi3UkQszImUfIH0SfmsSJmBxtBEcqQpivnCCWiGBtcwmXr11Gdm5G56hnz55jNAzgJFfEeBDEbIaBnJSKU7LDBkPOWcqnjcVWJwjKQpJk/UXDCflYLExHWyAJmmoF/nAE/nDIgfYBP3rjARqdJmYXspLNYjChWiuiVDjCyxdPcbC/o7ot/hE1+MmA8osRTxvKYAT3Tgc2OICA9owM6M6wjbESpv1auyQWTE/NYCaRBVOE+Ll200m/sdRps1GXNA2lmChBlsqkFfgMx2PKWuFaq1fq8Hd9AtmNuJPMpBGOOq1f+kZ8Vu41K8urOH/+vII2PKdyHx51xxg0+xgNfCKAkAlPqM0fCWFpbVkSQyxU2x30sP12C19//TWO945OMxDoj7C2w3SWcl4xsXt5ZuN5g0VDl7IsuJnR9SPhqIKdvEN70FHh2LXz6/j0zz/ClZuXEYyGHJuYPwNgcFLFF59/ic9//QX67aEkgaSPzfNUgxreHbGt55ZmcfX6FQVc51aXtHdvb73Gb379z3j47UMMOyNEAxFMJ2eQSqQw6g5RrVTk73RJ9BlDmVk8j6sgJ9mJoTDmCUDPLWJufknZHAwcc8/jMy8szinLg7aN+tP8rgN1BkikE1g7u4JRsI9XO0+xffgc9V4JA7TgD7k5KlKPilSFpA1NEJBSQU56z/1wD5Hf4BX7JgBtfqwDf50P6Bu6FHIjy1j2roGlKsDqFcky/MDAOPMR/xRcNmCGc4jzx8g85s8Z6Y33ZSFRvm7+rPY+Fnv0B051ugVaeZIYtG0GAqvfvIwb89/5XcvSNrBb/h8DEx7zbxIAnvTrbBzMnxZOEnEMSb5mvqD617Snh0MXjPDAXl7jlLUt6QCncc61zfcM0NI09TSmhfN4k9faYKAl15RjRjqm6STA5J7PaUgbuMW9T/4tsyw8opLzvT2m99gxcy3AYM9n4Cp9DMOd3ExyEgqn2IfHgKbEhvP1XVFLEWa8zG9HYnQgIu9r/S2f12sX9yyRJCMum0Nj7MmvGhjI12xeTD735Pxhew0b42etLYY18HuT0i+8h4gyp1IhlClx8rbW54aBGXBp/j6/Y8EI2cfBQHONP0YmdKC4A+L5b8MGrP+MYGr+P+eYzVMLXhuWwOvYPa1N9p7hZvTrhfd1HQakgrtecUyOP89KymL3iomeBpNYqDZINju/Q5DUEfXcXBuLCS2w0gNmZd89AqHzeZy0CX3nSTzE2ZZ35D7D3wyctnlvY2jBBgNyBZ6LIOikV+nrGSZm7bNx0utBJ+Vi17OAggUuLCDyLqDi9MhtzTAzwsZ5ch5aYMrmhlaCF/Ti/ScxVGO2833DHM1eTNo2W1f2rJqLnoKBrTEF1bwgltkUu7fZOMMGTzE8L1Bj/WLzyJ5RAT4vE8OCTaeA+3/zr/6jMTtQhR3Sad1cFx64BWqNsQVlGs+8mZw3VlMuFjXpeHA34zgZsTPg1YzMpJG0TrWGcYEYoGusYpuUlhIjJok28oaYtbaIJCfh6fYQHBNIMO3S2UzPlLGWyY60yWCTiI4629Tpu+qj/KUBMVkE2vRJQ0FnyAyARXB4fR0IvOqi1tmTC8yuoUONN6H4PWOK87u8t0WhLILDa0wCqhwnAy4nI4EGYLLtNo40kLZAbZEaYMs28tc2r8lNnWAS+1KSEyzK5lWE5/2YOmnPLcmGkCtaZAuO/cDvsXAH723SKTZ5w9GoHEu+x4Mm22jBDW0QXtFKi75MLg72Dx0q6w/2HX95T0Y4eS33b/fXjK8ZFvY3WQ4WOLE5LuA99q7QAsfXNEZtXFxUkIzBoJhr1UpdBjMed3PFFjsdX5sHCnoE/Vo3jKzRgWJf8mDIe5sB4V8Dey0YYQET2yit/9jf7FN+x4I5Ft1Syp+XpsHXLEpqmxedGD47wS9eY2trS44Ax4JsUY4jNwhrn9ZbKHR6kCKbhc9BR37Us0rKrvgFnWi2mcxFtqvb40EmgGh8CqnktEBV+IKIpbIYIaCiKR0yNQeU4GjAHwjj8tWbqhbPw0S73kWv2cO4H8C4PRQQ1222EBgPEfaPMTOdRpBFUrp1RKN+BANd9PpN5AqHShF2hSPJVAthc+MC4kHKfsQFjGeyMwJIu52WUlMfPX6gz1NPns/OuX/n1i2BUiwwtr+3JyCUTENKwBBwptYoU/WpnzzoM6WQqURj5AsnGA46WF1bwN27N7G+sQR/YKg2EfQm65b9U643VAyrQq37AR1B2lI+B4MoPgF3BANZ0ZxstzlWSE8keMJCn3InI8dwJQCtg9/IpWwxLZTP8HzrpWwlfwguc8wzmSRYVJ3OAVloTM8nS2lmNotLly5hdm4G66ur2Hn7Bs8eP1GxHVYH3zyzobRVrlumrRMIEaMmQo3zBL73wx+okN3q+hpiySR6DQYAKwI0CI7t7e9KK9bHQ4Tfj62dXVSbLTHigtEozpwjI+iWwJ7Z6Tl95+ToWP313aMn2GGhuk5X9mJ5cckVJ2swVd6B0Nov/D4xulg0ZWVtTSnqmrt02np9fZ8asCOGNyIxySNwvyEIRAe3VK3IWb589RKu3LyOjTPrYlexSNX+4b7mAPu10+0JvCGIzLVAFiyZlASyCSCwsNvmyoYALRaWO9zb1/1ZvJd2oFA5wVTYMb3IliQTjeM6PZ2RHrazgQksLyxjNjuPZrWBN1vbqFRqcsZ58KOjfvO9GyqoSC1LSjWQUc5xIRORdmB6NiugiIX7ev02Wl2nPU8G7/rqBhbm5mXb/+kXv1DfLM7NC6AncFyhdming6lkGldv3sCd9+4hmkkDvb4Ax+MXr/Dl777A559/juffPcV0Kq3il26fZQpyGJ0uM5OmBO5unDknRi3HtFopoECQp9MUUHP+0kVcvX4JBCJmKUuRiGo8XNpyCSc5V0R1fX0DC0sryMxkBT4RTH+99QLlYkGH4Ns3rmNzY92BKXTSazWBSLwOASzaOkppSOPaK0rDdOG7t2/h/gfvY3V5RTaZwQLqKDZqTa3B4klJoBj/TQC6mmtgKpaQDeF85Zxh4ctRAALnltdXML+4oDYQ4N7f3sGTx49ROMqhUCghM53F/Y8+VDHFdq8pPVHOMYLke2920Kp1NBaLC2Rmp/B65xUOjw8RTUYEuv7oe58hm86g066jkDtWoIbSO2+39wXcBUNxTCWnVW2cNeRZAHVhdQl37t3B7fu3EcxGmXSCcbcrEL7fbYu9Rg3ParGExw8fYUeZDTxvtdGstpWtcmbtLLroY/nMOm7cuYar164JgKlxfTOgVK7hzestPPj6AYIIok973RpgNp3F8uKqWJE+ChT7utg/2BYATXCVxfgIGJGpTSmTx0+fOkaimGVNyQYI8Ow75ySWTkkShwzstYsXgUAIYECaQQBqMQ6GODo4lJwIwQatPWaE0WHtdlFp15TlQp1t7n0M6ItMEYygXClqHjNlnQD07KyTfSCozLlB9uxRvoJXr7dRyVUQ9oUQHAdVrIwMUgLQw9FAOrhpnqFi1G9PIugL4+Qgj5PjgoJKFy5cQqPuajFwzdIOLc7P4eB4D77gEHtH2whGA/j53/4NPvjovsC/3oCAdV0FKhkse/bsiQrukbHGc8XcwoJAz9xhTmx+2gquS67zzfVVBe94Njg42sfO3p6T8EolxfDm2ZfyNkY4sEJ4rFrfUTaBX/sLHcgUi8zFIwiF/bhy9RzOnd+U08ZMo6P9E2y/PkI5X0Oj1EEylsb60hoSsQjK+SKOT46QmJlCLBXH8uoKbt69g/RMGv5wUEQSAqyvXm1JvmDUHzq9TtYa2DvE0b7TaF9YmEd3xDNoTzIKV29dx7XbVxGOEQbtShbj2eNHeP3qFcKBGPa2j7G7fYjZ6QUF5Ziazv2OwRT26dlz67h157q0rHlNalsfHx2hUqzgaPcAWy93NcasccDxZpE4ng+kdRz2/390vVmIZFuWJbZsdht9HsNn95jH9yLe/PINOVZmd5WKqobqphs1khBI+pBA6ENICAT6kZAQCPQjEAKBQD9CCPQjulBXVWbly6p8U8wePobP7uZmbvM8irXO3RGWr1sBgUeY27333DPsc/baa68tCYOj9IEY2AzMPPzgoXSgKfWRzRdQKtax+WoXe1uvQSPBe7ER46PDSCSimrOsR8F3lu5lq6OzwNjwJFKJlHS0zSH2BQNotJkBk0AkEROgX202xM7lWM7MTUlehyD02ckBjg73UC7l0W3X0WfxOBJ7en5lUslhRV/AJO9rPhq14nmuIFBZ7VR5IkHAKwiWGEphPDGBVMyxg3udtjJJCEYWJNvhw6P33hWzl4QgsuW5SbI/9o8OVey3X+uhXqoryMkgCkFUFp80gIZnGGlTxxI6RzOIZRmdzH7zdXxufvQgjWkGshvdJhIjSYxOjSE2HJfWPvfV05MT5ChFUWtKp31ydg7jc5O4ceeWbDdlFnjG3d/eR+Y0i9H4GHotH0L+MBLxlAq4ZkpZVJpVjM2M4eMff4Q7H9zD2FRCQW3alh7riPCs2+mLdf/X/+LXOD9KyyYIiCLUF6RWbkO+0+TMlNjPzEih5nmmcKm1/O3X36gGRL3cENM8FU1hemwGI/FhJ5GXK8pulWo1XBby6i/K8lg2aSIxgnAkhvGxSae12nfAILMnGIynfRLI0m5pvxIo0XW1AeZX5tDxN/By7wmOL3bQ7JVRaxXR7tXQ7pNwVhcfNhIJotGpCAQ0f9IKFBqQ2FWRQvpijihlLGVGhQVQeMxJA3U5D02Pl+3jdXwn86kNLzD/yMhI5r8acM32KAPTA/ZszRg+8RbXoN9L38SxJFUDgZm0HrmIZ2O9W8+xVwlA83uGIXS8bGbzyw3ceYMneNnlBHjNZ2Nb7HsGCPPehgmwD8ROZJZvKq5xGrzWfDqBgc2m3tFA6EEw2Pm1DkQkAG0gmfUl78kMXYHOHsN5EAQTeEea+wA4a+0wQNZwEUUcCZB2HcDGOe4ASEe4IlFPOAizVT3GtEhiDGJ49ze/lN8jsc2Bh44IZgAZbTb/zYw6B5C+BfCsTS4I61jmCoZ6wK0B4w7EdbgF90UDDfnT/j2Ifxi4buCrYQpu7Jw/b6xj2kFjmfIeFgSxAIuBqDYPDSh+S+hz/TgImNqYDGI/hnW4vvrDa6ztBoJa39m7GVHNcCnDFgQUDtTPMhtsz7C15frfEcuYqSzcgXU2PABafUDRdGFtDhQ1ANrWJX1Wv2eXCEDbczneWh99r6ZLw8mfUb5TRDYvKEAAWmvGUyKwsR8Edy0QZTbCnmFr07WPY/g2yGNj+xZjc+cd60t7jtkTMqAFlHsyMzbXDLB/g/MN2AnDM/k7AuvWhsHxMexxcD5ZOzVvPW19PufNWAwwnG2eGX7Jd7d5YW1Vf3iSOVobXmDL2WvPLnhzi78zu2ffs4CaAc4GXg/aF8Mtiauw76wNbwDo/+4///f73IAIZDH1igdwm4gGIjsquruBLSg6Q+wwMot5cOc1BKysMfwdr+OBalCegSCl0m09TSAbcH7fCptxYCytwF6ADbZ2WTuUUuwVeXlj1D2Nah6OeZDn4VAd0nXMbm6cluIgJ6Lqis29MS49F+HkIYy/N9DNOt0mj8/HlADXV7b5Wd9wwzQA2iRILKo5ODgaMK/YAfuTf0wShN9z6ZUuus02GcBs0SdtmD0erpxYvgHFfJaxxG2CWtSRz7D35X2MYW4TjN+zCS0gy4u8vGGGk/XuSV04Q+GKNth4MwJqmuKDhwqm2jJyzoMko9oE09yhFxoji+LYmJnmsy2Gtxudk+zg53zHZr3+5nm8Bz9zC9QZU85HC1AYM18BiYYrOkCmCQ9ktkDJhOZfAtCWVsR344bogGNncPi7ONeLJ6jP35HVwQCFaR9pwfrc5sl+5k8yoJ1xqbuK11HndNjhwNaZHUAMvB7cRGS4vAgo1631jTsg+d8wvQ2M4/M4R9hvpknEPjItaMt+4DvQ6eS8I4uRICX1TTkH+RlBHjG0PaYF52XQ07AiU8dFZF0RMB50+W5kohKMrVRZQber4oLJxKh0jYPBGHxhVv0eho+ssFZPLOhel6mQUSwurQl0i5P50elL87nf6Iv50qq0UMpdIhpkRfeOgIlSMYd2s4LxsQTa3Qouc6diNV1cnqttBD0mR6fw4N5DFcAh29rnd85O/jKjcWBxFAKI52dpfU7nm8AyCzgpmJIvCkSkhjAdN2pgtT0WBcE2atyST8CDrCRoyixedijm3t17t7CwOK1U20zmDIV8TvNFmxYP8X4fCpWSQCxKV3ATJnDTbvUFgLGqOdN++ZyxMWqKxlV8jA4/MQFqJPI9VRDVR83yljZojt3R8ZFSvTlf88WinpmIUUKhKRkLf9gvjcaZhVmlMVMjmnIE5UJBurq7r7axs7UtTWJmDVDjk+uJIBFTdMmoVBvaTfyDP/6VNFujyRg67RZKhZwcNOo2EpglM29z45UKToaTwzjNZtDgHhMJITEyip/98ld4/0NqVDMgGkSr4cAwgnaPf/8Nnn73vSQKEpGoNHUtyCipkUZDICv7/tbdO3jw6F0BMlaE0+nb1lDI5QVu7OwdSu+Z/UYQODUyKkZgNB7HytUV3H54T+8WGxsGwn6gymtzKhR3tH8gmQOymkOS1nGHbWqNM/AyPTEtx/bdB++Kgbjx4pWA/JPjYwH5BFQKlSIivogkMKhPr+wjr3jPZS6nLIObN28L0B9JjUqzLnN+IXmN48MTXKYvpBe7tLqExeUF1FoNaWDS4SAARq1fBhJu3LyJ0fFRSQY12jU55VynwzGnS0tANn1+jr//u681jwi88TDINcygADVs125cw8rVa5icnpJ0AfdAtHs8LaOby0sv+Ktf/0Zzju9WLrqAVavZRqvTxdLyMv7pv/nPdf3e/qEKYuUz59h48QIHR/vIFrLSff7TP/s34A/5EYlGkJFEw4UCAlyfBHXXyMBfXMIYiw13eui3GmjUa2I67u/t4HD/NZYW5rG+ugZWeaZdo1yOgpCNlpjtmy83BUbLDvldKhulUW7eYNGru7h+df3NgUxSMOcXOCXwdXKOeCwlyRZqfObPSkinL3RvFgmMpZLo+HoYm5rE6voKrt24iuG5WS5O9SvnyuHensDZzc0tsZTJ9p6cmdReSu1jgpBOB7yKcr4kHWoC4tevX8XmziZ2d7c1RykN8Pknn+PGtWtIxmMCTPPZjMDU4+Nz1BosrhZQAU45ksGQnjG3MId3Hr6LG/dvIjQSFvjbIWumUVMBVwJJDGwULnOSPRE4e1lGh8UTW2RBBnBlbtHVrwj38cVPvsDc7Kz2NJ4Hz85PBHyeHB1Lq5/zttfuo1YkuE0wdEg64NMz4yjXL1WMk8G3jz/+EKtX1xFgscFcTizHze1tPd9l5TFTz6Vz06GpNeoYm5jCFz/+El988QVCIyNol1jQ1O3h3N8sQ49rheuVAaLx8UmnHej3oRPooFx1clFyBPxvi6vonNVp486dOzoj8GzEvdD232a7g2KlicOjMzTKDG6yH9tyvhQc9DlHmpIaZE+zONjsxIzkn/Z3DrG/d4hwiPVXXIFI7q+ckwTLFq7MAgHyOZtodmqYmB7FH//ZH2P1xnUB/ZVSXtriZPXSzpPlTUCX7831FR2K6zMGMRfnF5StwAJzq0uLWF1ZRiQUUP8c7B9hf/9ABUOrlTqi8YT6m3OHWvEEzqjHbFl03FtGx4ZRr9ZQrVHfu6YzLAGGFAuhzs2ouC11jU+P0igVair+x1oNPCNQC39+dk729vjkEPGROEYmRjEyOa5ADfdABrYpm1QsVxT8yOcKki1hkJB29Oz4DAev9xVcHBkfkfQG7R2vu3n7Bq7dvoaev4Vmu47T9CE2Nl5o/+H5o5Ch3FYR48kpZbVQ/5m2JjWSlLTUu+89wL17txCN8RzclAzV6cmRAkIvH2/gu28eIxQYwvTYFMr5CurFqkgMBNFDET/KrQoK1Tyu37yKX/3pL7GyviLGfqFQVBYTNfS3N3bwl3/5/6J0WcZwfEQZVZx/PDNxL6OdY4BRRIaeD0GEkYwndQaJ0ZlHwEkXRIZQb3eRGB3TuzS7bQHp6cus2Lws4tlq18RaPT8/RqWch99P21xBs1JRwTCCt7wXzzF25jQQi0FlFd3usf05XOQyYhiTk83gUzwQR6gXxvjIFEZSKWWzxKMxnY+rZbJt4wKgqe3NM2M6faZ1zjXEoEcpX4GvBUnEOLabI/2wqC2ZYXwHBXG5/1DLv+sKjBGEDwZDehaaTis3nkxpr6xTO71akZxE199Drph/A4Ypxb5G4J0ZUbNYWV/D57/4Ence3AeSPpYLARrAi2+f4Nuvvtd5MxZJqQggg8CUCjtmsc1iBmNTI/jRzz7H4vV5dPrOVnKv6TZbKh7Lfm3X2jjYOcTWq20xTEfYRmYap0gYgTINqFN+/c5NBbjZzwwIcS/m/nB5cakMqF6zp8DLaHIcK4sr0oFnYIJ1ipg5l85cCICfmZlSlgcD8wR3CD6yeC0Z0FajSAV5hxMa63KlIptHuTKuDZJsQkMBTM5NwDfUw+H5DrKVM/QjLdS7JdTbZc2lLhd0j+Q0H9rUS/fqeclXV/KJk4Hk/UgMsGKEPB8ZI9P5lT70POCD7HCy0LkHUze/UaXWrJMvMhlIA8oM8OH/jbBluIOBRc5ncz4/zyDuLO/kJMwvFAMw5PwxA0/ov7JNpnnOc5raGnAMRAeiuKKz8slCTkLAnmcAFNvoiE6OxW9F6s2P47ONMMQ+eQPgD2SyikkacUDqW9zBgdfm63EfI5vcAC8+n33P7/O+LAAt0J7hFY/daBgEv8d+F/mP5yiPyWzvw/8PxVyROQNTDbwbBHtdnzs/RmAo5RW8/uKe6TKvvWKOfbeGbRx45jXgzUAp6wsDxQYxJdYk0Zmy5QoHEoAeBNQMdOT4OEKXA5gNUKQ0iOFarsEOwJa0B7oKShJUdCC1y+42DIHf45ha37oghiMK8oxoc9Hml/WRBSsMJzLwUsCq58dbfxgOxZ8GmP7wfvwu22WyoTa/DXQ0zIw/BwFQey6vNyDQ8C0LyBj7l9/h2BkLehCQd+CkKxTJM6BstRdI4nxle9y8JB4BxwrXM916FiZGYl7IAb+0VbZ+eF8HyIaFDXH+CmjuuzG0MeEuJDzQ/zawY2t/8KetB8Pj7N1t/dh3DVM0HEbv4BUhNHzL1oFda9gUCYi25gbH3IIvNsZ8lmGPNscpfTMI7Fv7BsmURuYUk9zrA5vPg3iR3ccCEvw+58hgcMMAej5H88RHjX1KTjkcj9cO4r/2HLunC+68tUeGEdrctj4x+6bneLbSbKP1Ef/v+5//m/+0z0OBivT5fdrUbRJatMsMhg2OLUA69rxWqbcDerkmV8GGFenGAAAgAElEQVQH8Voeri2VivfkpLeIn4BvT89EB5eqS70TWOfJKPxwgRngNshoZafwkMyfAiY9wM9kONiRcmI8trHYcJ2Op/f1Vt/MDIylTdhE4HWDHc+FwigaB9dAW040vjMPbjww8Xlk1Fm/WfTHBlmG1e9E7AfZqjbIbJ8OTZ5wNz+3CLINuPW7va+xiE1z2AFvLr1DkSgvmmOT0wyUOxC8rUg6OOHebHaeQTODr82l7hw3SwvkLXhvfkcVWlNxB7jW6jqAsriRi747TR8CTDyc8d1sbigNNhWXg8S/BI+YysHn2SGEPzlf6KjqUOql6nG86ITxfvbexgrge7Bf+By2T1IA7Y7Gi3PZHEw+k0aF/UGnwO7FZ/Gwxb43tiXZqGT2cd2cn59rLVjUim1MpTxZmyqLJVXVTvYL57cFP8y4Wz9b39viZv/ZuPPfJm2jQi+d7hvtKQtU8N1MjsTG257h2Mlxvb9jnjttMFuz7BsH1Hc1h8kclQRPk/qkGQfCK1JKHS+nf6QAiKfVxXF17XdaW8GI0+cqliqolBsCoEdGJpTSG4okUKx3kEiOIBKJY2J8GqFwDKMjBAxHEY0nNT/iQyEFjkqFNhoFsp4D8HWARqkCP9NfWg1MjAzj6IBsqR6i0qprI509QaVZRq1ZkQwDKyBfXb2K1fWr0gpGk5kefjnY1HdmMR5qwFFzMX2WQaPOCCXfKCJtv+fPnyN3eYlwOIB4zEUIWTiRWs2u/1xggMWxCAzQ0eZhlhkiTAen485CWq0eD2QtlCtFpa+y+FbX3yfUoHRasmHuvvNATgWZ35eZPGrFJvZ395G/KAgwvHnzlnSV05K9oGY0D5GUK3JzlhsL5zfTvStFyiU1cP3aTW3o1FalbpfS2P1+TM6MY3xmDJFEEPfevy0t4dllpoN20anW5PBvvdzG681D5DMV9Ls+xIfcvCdr7OnTx3JqAsEeEqkIPvv8I6ytL0pHM1/IoVZhAKMpJzx3WcGrjW3sbu8jnhhGNDUKXyiIYq0ix3H91g388Z/9KZaurmGUwB2DnpU69nd2kU9nsP9qB1vPXuB49xCBbl8at9SUJWhLIIlMWuqBUgPzsy+/wCeffIx40qtQXSqjXq1KA5hF/gr5Ms7Tebw+OBY7cnllRWnCvUAf43NTuHbvOtZurmFqfd6V3W63ULvMCTBIH5+qQFD2/FI26PX+PuLJuOwIAU6ykzj/qRf93sP3FMzhOGTO0tjb2cGrV6+QPj5HoVzGVGIcayuryuYgYMXgWKvfRSafw8LqMv78L/6xMhIIYAT7LPDTE6PzaO8QX331lZ5PoIDz+vT8HMenJ+j2WwhEgA8/eYiPPvtARbmC1GZVpJ7Vl1mpvolWsYyL8zS2t7cFiB4cHCESZtoqbVxbxd1YGIks08XVFSRGkwqQBKMRyRj0KCFTbyB/kdW83H7+Crubu4iGY9Kvpo5wtd7UGP+DP/kTjQnf7fDkWDrYzVoe2bMzpC/TePHihWzHhx++LykOBizJ7qpUqwLZ4yNJLF9bx827dzA2N+PGhKaGaXD5nFgY1HJ/8u23qEsWZ0J9xRR6ngm0x4XDOE9n1EccHzrtLIhIRhnlcBbm5rGytIzbt29jaoqyKHVk81mBoWRsExCLhWIYSY3D1/WjWmzi2dPnYmuOT44jNpzE1Nw0pudnBIZdv3VDz6HsBkEcAtAE6MnQ/e7bxwKvXbZDT+xV2uRiuayzDPcJ2n3uT/NzswoqsVjqq+fP1JZatSrpn5WlVQWRxKjPZyQBQrvMQqXj02T2+QXQWZA0GYtLH3thdVHrPBgJSH6jVauqWBkDYwT9GchgZkIwHMHZeVZrhAWrouEEwj7nnLCo6srasua5BbSpCf706XPJTxH4pHZtrVxX+jjBnHq1gbHhUSyvraDayqHeqaltlAaijjPnAOVW2IZX25sCUvk+ypDw0jrlsAXCGEkO49q1a/jJz3+m/YrSHWxXNucCijwLMBBSzBfVZ9R+1bhPzkhSp95rYGRsWAANdd0ZMOKz8vlLXcs5xf2WAT+eJ3LZ/Jtg+cjoBGqtrtjmQyFXMJbMRYIoo2MptJp1tBoVLCxckXwAC5oxFZ82PZsp4uLiUsFWnn/IHOT8IPuRkl6UR6K2+1CUZIg+7j64LZmd6ZkZBQxYdK9WraOcq0kSg209TZ+DxaR4JuGeQyCLduHddx/g9q0bmF9gtkhMWsGV/KV0+7dfHeD8LCP7zDMtncHj4xPtYdT5TcYpTUDWph/Ly4tYWplXYDKZTKiA5OHeKZ48ea4Cl+wfkVkiLvuQjmnYzz67RIsyHiFXgJRgHtejihrHYwLM4wRfx8lE7injwkm19WVrWQCUAdh4eEgyBJQxcGe0NpJjKQzFHejJdcQsCoJ6Pgamh/w4OtnHBYO9/D6ZhY2OisuSic+sBWoRU1d9KBbBg3fu4LMvPsaV+Wn4A30Fo09PjzRfufe+ePwCzx6/Qr3SFGud2sfF80vnfEcCSIwkUO3WpXH86NP38LM/+gkW15a199N+ENwqF6t6p3/x//ylmLHJoaQkOAgGEgxLDruMTUr8KaO0S4C2KgB+JDGCWDiKcqGEqfFpBCnF0e1hYn4ea1fXFezPXl7i4PhIZwFKWTSaFfT6bbSaVfS6TTTrPOfk0CU4Rn3yLpmGxBMJDLTo1iM+FHeEpEhEckZksZH1v7W7hWKLWvsBV3C128EQqG8cF5OS65zSLpS5cmCHDxEvY4HsZBVsIsBYcT4NWfIsjklZFvpBlF3hdQwgZy4piUenOKC1yToNPIPRXqo/un0HwnsMyATPVsNJhFgEL+iTnBn30ZNDp/dPuxMKR9BnsBE+ZVh99pPPcY2yaBMJgc/VHAktHZwenOLJdy9xdnimIoXUxRYgEQay2Qx293fhC/YwNTuJSCqkfmbganZqRhrrhUxeAVju9xdnWa1NvtfV69c0pswUE7gU6Es2ZvbKFKKJuIB5+g8KuGZyCpYRdOdbshht0BdQMI/t4VwXW9DvAkn0q4aHebZ2WaSWtUt7QJs5e2VOPpT8RL9jHz/+/qky+Nh2Zk/4GDid5JksglAigIavhlqviIaviravAV+E8h4MQjJQSd3zloI3fJ4OFB5oRZDP1SlygQWOowFsHAuyXuWXqGC788UIUA2xaHtsSFIyzFhmxovOsJ5/6che7jkGvNDW8l0G/VUD/AxjMN/HQCgDYOWXBz1ApecyZAXiUcvW03lm0UfuJ+aj833I7uUZie/JdvAz3tv8Pt7D/HbZwAHNY2u7Acr2fgYWWpsNKGI7aAvNPzagy8B+A2/NzzMQiYVeDVQyf918SHsGv2sgrzpVRRXdT3v+UMQR+PiO7B+6TQZCC/foOuDKwC9pZg+k2zvg0bGvHRj19o9sRNjVRLLx5Low33wQJDTAzghfvIvmsjf+g2MwCOwaZmIgP+9tBL5BIJFHSfr29I/osxt2QP9a7w2XHc52OiD/reyFEfYG7802GAFsEDuyfjBw+Q0Q6TFNB+eyAZ+GeRiwzO8YkdPqM9l1hi3xc/61cRsE4Q0n4H0JPjqyogsQuLXsmMFuvjiczN7N1hADKrTnlolgP+mTGnhv9zKMgX3H+WDvTEDaMEY+R2u471ewkraN17O+h8NanG4492sXFHDgNQkktgYMy7K+N/zEnmFrxGagG0unYGBjaEEYjo/Idh472taD9bPrTzcH2C6Oh9kJwyttzVrAY/D59hxb9xZwGAR8+R2e0cxmGP44uD45n/i8QYzU8MZBm0AbYoE7fs735VqlD2V2wNo5OG95L47toPrEGzvvZVDYeNocM9v2Zs2rvo6zA/yujRc/8/3v/+N/1TfmKH/yJZVS5oGVBgizM+yFbEHxYEBGEoEpHiblkHg6ugZSG4jKa023hC/IDuCG69h0Dtm3icv7sLNsIrFz7XdsnzRgPANk3xucOPyORYgURfQo/raIeL2B7HRS+LkWh2eQLZpoE9pF8N4WH7AOHmyjdTbf1wGXToaCB3vrl8EJyX9rcg9s3DbZZag9+Q6BpAOayTYZbdI5Y+g2QZuMNsC8nyuo4aQstIBrNR1O2D7+7s0kGUgr4mdmpA3AtoVhC8XaRyCHn8nh8Awz/y8JAzLQ4w70ZlVhSaR4DGrH2iZLfVhGx8bAokzS4/UKCzhDzPRApyFtERReI8ajN4Z0QC1qx++YxATf/YeFJMW0IBu/4kBhY0kaCM50afYp2drsazpyfBbZLHwHA6AJxnL+ToyNO/Dx0hUG4h9ewyg/358pxGag2Pf2HmK66bDm9MbtcGQGzw4LfC8zBsZkdpqSLlVLhwcvSGJAgBa4VwiDv3PM8Lc6VS5C7wyw9bXNIYINfA865NSEZnYEga6zdFoGidIpkv4AtI7pYLoNzOmeM02a96yz4j1lYLo+6b76AkMYG6UG3Yj+3faFEY4kdKCbnp5DLJpSUUIy5VlYJhLhgQagysTleV6MI2riEYhrVKoI0Wkmm6BWxd7uJlIxpvt0kc1doNaqoB/oCYAWw2nhioCc6clxhCNRinSqOnqPwYgamfMtHWjIUsplSmjU+ijlW7hI55VGTJCORVvi8QhGxxJy0JnmyPRhFsjhjtSoNlSsbWdrF41aA6OpUQVpqMfMtTA+Poauj5kHzASpiikkpki/gXAyiqu31nH/vXcwN7/g5na+iouzDAqZCvY293B6cEZcGLdv3tEaPj8+kn5l309uUlup0NTSpcQDD/i5LEHfvHQM19euy/n//Tdfg+nUYqwXC4gPxzA5O4rx2WF89OUj3LizhtTokGtjtYqzw1Mc7RJwPcLpfgaxyCgWZp02NZ2Lx88ei9VN2bW1a0v48KN3MDGTQDJFVvql1kSZEgaSMWhgb/sQW5uvBd6PT89K9oPspUwxJ4DxH/2Tv8Do9KTATvYp59Hx7gFO9w9xcXiKp3//DdKHZwj2mBDs2GFMo+54EhOZywuBLL/45R/h7t3bAih0j+Nj6Y9S8qFcroCH6+xlBa8PTiShQ61v6kHGx1OYmp/B1TvXcGV5BvGxpJz4SqmIZqkinU7qOT//nlIKWTnw+4eHqNSqKtJIJg+BS65DFlD6+OOPcWVmXtkaZF5fUkrkxQv89jdf4XT/DBNjE1hZWBYrut9zAR3V1vT1sXbzOv7oT/6hqtfL7ikToCOtX4Lg3337rYri8XzPAlVkDaazafgCXSSGh3DrwTo+/PQRZhempO9IJgHTLWsqoFVEPZfTvTY2t/H8+QsUilVpu3ZaHaWNk1FFKZW775AJfg2J0WEVKmp02woqdvm30ULmNI18Jof9zX2xXqmdSY3Prc0dlAiUzszhz//JX+D67VtI57K4LBYwNT2O4VgQjVpJNojri2CjOdDcAzhvCmXKoQxh9eZV3H7nPmZZkC7g9hhKRwR8fTmstBOUjtje2MDOxiYq5SLGkqPKRhDrggyoYMhp1g9FVNCNBRPp3O9s7OL49SH6LUjWZXV5DdOzU5iem0C9RR11yn+ksfnyFcqFmrSQk9GU2JAE7l9tvZIkBIuBrd+8LkkNpp4/fO+RdAhf7+5Ji53MrnKJhUaLOD5i8camdMvNfhOoUQbKlTn199Wr6wJWCWYe7e2jeJnFk+8f42B3T+AUNQy1t4WCuMznFYCJphJYXFuSXMr6jXXEEswI6YidvLu9jY0XL5GKJnH1xlUx75iVw9Tx7PmZJEyarQbqtD31KoLMViIzgsn31O7v+BELx+Dr+NUXBBD4fIIfBLnZ19wnNrc2tLeyQCPBLOodR0IRAToE+wkIjU0MI5QIoud3TCPuNQSyCRylT88ExLBQHgO7Ok9GnSPOd6WkiRzzHmW0xvDo/fewtLQgphctIfuQYPTZyZmT9Co54I/AEG0yiyiS0dgOdLC4uoh79+4KyKbMBrXcKYfB53O9cu5wf2IggLImFxcsRNvC4tIKhkfGcHR6huFESoUQf/fVV9jb2UYo4EdkKCDgb3xkBOtra9Kx5byhJiyLg7KwH2sfyBa3KB3WxfHJATY3N8jrQmo0idGxJIbHkmLSv//RIydl0G0jnTnHZZbAbB2Zs6yCXmxbtwcxHml7KHnETCYC0Hdu38DM7AQSw3FJMHAukmGZSVdwfJRWZsVQlHU4ZmQLyfh3596OCp3Sh7hz7ybuP3CBmUgqynQXHOye4nd/+3s8ff7cpc12KfngNPoZQMlnspJ2oWYsGbIE0Dhvszmv5sZQVM8NDIWxuLwsxt3R8bHAUDmQPSdrRLktMv55XuRa55kDIZ80jyk9EAlFdY5iIboxrpd2A6mxERQqOdVcKJWLKBdL0owkYDeaTEliiyxv2pdgxIf79+8oYDc+kUKzQZCTmQAdBUP2dw9w8PoYZ0fnaNTaWFxYQQhBFBlgU4CsgQALAIb6GJ0Zx09/+VN8/pMvEIqGcHbKQsUl2aaTQ2YT5MSKZXAugjCq5Yb0fAmOUr+X/TGcSgl4FZuU0mSNDsq5on5SuiMRSaiAsj+VQrPXw8LyCtavXtX83329p2Km1XoVPj9BQ58keoqFDKplBvSK6AlUab8B0/gMtoMa1VyjiUhMAHRCBa6GBDZcZM9lE2rU+227YscMoBNUCPVD8gFGEq4YsDt3+hRAZP0NstR5bk0MRZV23O+6gnq0n8rcTMRV5NhABjefi5IMYgG/ea/4YrfN+eXkkAigg1kYvo603LlPj81MIRqLKbivbKcK9yfW6fErmBpNjmAolcKNO3fw8acfI0at8H4XhawrMF0rNlzxzr0TsY/JNI7yTOn369xHdj+LTmbzOZxdHIkVzMwjsuCZFRMJDaFRaSh7hTJdmYtLgXY8QzOriwURaccIqJCtni1kFAjjXia/ou7A21qlpoAFCQS0cwwQMEChYs5Bp2NvGUoMYNEH4prguqedYv0DZm2Yb8bzL3+XyaY1/zOXlyqoq8BOPI5qpYR2p4Hx8WFMzI4iOhpBE3Xkmxm0Qy10gk20enV0+jX4QDmKjuwI91E33m99DfoQzLRy/pkriEb/zYg8Am2CjkEcMslPTxuX/cvfc+1xT3DBBpf97Px+R3B54+P63P/NVzdfZhAMMd/HfGUDl/ld6s3r/+QXeLICAlg8XWq2m2uQmeEGPpoPxfPzW2kOV4vHiG0cT9lPj+Fo+IJhBwbamK/PzweB4UE8wkAu+71dI8yExtQD5I24Jh/aA6AH7zkIzBteYriL+dQGQBvIJUDQy/Jm/xgAzXfX532XdWvPtsxjBssdoOj67w24PyB7IDyk7zSR9V0vK54/jfSoDwdAbGEJXs0jBQs8duUgsMt3MQzJvj+IIQ3OlV7PBS9snRhWw4CKMpk9hq31s/WngY9GHLTP2W4D/s2ft/Hhd9SHHpZmQQt790Hgju8zOEY2n/keNh6GP9lY2Tw3rM2ynaUU4Em68D5s39u29WQ7JE/p+VoGMruMe8ei1lxnmyi95QVoNOZBJ0ljv7d1ZM+z+cWNnO1mgM7WkXtHR+az53C+6RqvthVrzzhmubuOmbJsD//v+sftGfydnaH5cxC0t7aZbRi0EWyX8BmP7W5jMYiT/BB8/kOA1wXDbNx5na1ltsvm7iB+avezuW1rz/rf5gv/z7OU/d4+d3iY+6uAmIcbGX5pQC+/T9vOd+K8ccFAN9eNsBoOve0/a9cPbafhVuxTw6osKMbxHnwfa9ebOelJ7hh+a/1rY+X7P/6n/7rPBvPGnKgcCJPMYGdKv9cr1GOGzxY7ATZW7TUQjRPZIlF8oGMxOCCKf20TsWiUOqHvwFYDygyc5jPNCJnhZNv4xxahGSpbVAaw2cKzKKQtSD7HGM4GsFtUgO2097LIh0UbLYJoRtZAQktPsIlmzF/2Gf/tNKx9byQWzNDafc2AmzE3IN7ekfc18NkiWYORPnsHA4MHv8s+oRPAzxiBt4iOix69LXZn97PxMYMxCL5bJMkt/LfX8v90BmzOOMPkIoQKLlC7Le4AXLKu+H2ml76VWiFIOyLAwdjAvMYBow5YpV3h/S0KY8x09pF9j+/A5/GAa30s+QPq6XpBFWNB8zrbEMXCYIEv0GlzLCjrcx6geD3nMe85PT3pDCCLuglkdgcrFtTiTwJ+HG+2xTESal5k14uEehsxv8v5ybXDNvK9VeTF0yuzwALHwwImOqh5Gj78zBY/r3VsCAdgcL7bpmXzeXBTYf9bZJPf572MxW82gH3iUt4iAhL4hyxopseyb3hwZYo4jwuSNXijVe7S7XmdGzt3qGAGgCLHgYjYWd1+EIn4MGLxYYCFC4cn0fcRxI9jYnIGqeSYGNCxRBLxWBwM0jHjrVpkUaxLtCtNxMMxFQBqkr0Bn1iFJRboOjth9RNpQbPwTkNat0U0WjWle1MCY3x0BMFAHyOJpFg7jZabW1SMpKQGK3NXyi2ULuuoltq4OC3i6PACuWwZuVwBjXYDPn9P6cYs/EPpa0oCEGgka5P2LJ3OYOPpSxwdHEmTuddsS3eW2rTUE00kuS5ZZKcthjAdfDK1YyMJfPz5x3jnw4diokkSJV/G8esT5M4LONw9wN7WvtjmSwvLYtUShD87OxH4TKZcLBbF1WsrWF5Y1FhnL/LY2dyTYzM5PaeCc998+71sEv9QXqPTaSA+MoThySi+/MWPsH59EcEhH2qVgthr6bMLlLIVHO6eYmtjH2PJGdy4flfyNUzFfH34WjIjCHTwoy8/xmc/+UhFoKh1fXp2KICc2qH5HItJsUBZGof7x9IPY0Ezpl3z4Jsv57F68zr+7X/338EU5STImoqE5RxQsoMAdLNQwXd/93tkT88lxRLyM+AQEkgqDeZaVWADGdEPHz3CT3/2Y9mFy8KlK0BHdlEuq8hyMjWCQrGGkzPH1CVgMjUzg7mFWSyuL+PmvZuYXZ4DAiwk1pMGNsFnAggHO3v4+u++RqfRFWOMrL3MZVYsnsSwSwdmUIvSAAS2ErG4CqGxgJCKxG1tiwWXTV9ibGRcqfntek0MMTJ/eLBPjI/i2p1b+PjzT7G8vgofA02NJuqlKmqlMi4oZfLiFf7+q79Hv8fAw7wc23wxh0qjiECojxv3V/HRJ48wMpVy7G5Wm+6xsGBJ79EolRXE2traxvffP9EB886de9JcPTw8RjLBIlIzYkDfuncb45MT6AcJYNdVpC1zdCIGdC7tioSljy9UoNPXDwhYy+eLYgeTnf0P/+xPMTwxJlCCjK/5+SsIBzrSXqfdpx3cePVKAe2m7DZluWpaJ7ML83j00Xu4evMGEA3pIMq9pM8iyC0nb8F+EwCayeDFk6c43NvHWMoBItR5FMswGsPswiLu3LuLh++/x8qOaJXK2Hyyge0XmwoIsCgXWWd0psanRwXckwVKlhmDS7VSDcPDY7i6dk0MfEonPH76RKClNMcXr0hW4879O7jz3rvSyk6fEmyuoVap4Pnzp2Knku3GLA8GsGh7LEBLe88ioZQjWV1bA8Yj6KXLePztdzg9OMKzp0+x9WJDTNAYC6kSjCDrr1aFfyiM+dVl3H/0AA/ef4QrqwsYGo4LyOs32mLWPX/yFK+evRCLfnZmyvVPs4FSsYB6tajU8Ga3g0avg+t3b+tdUiOUIAogHhxCvdRANVfFzsYW9rZ2tY9Q85/MtXazqXE8PNoXwMKigyQZcF9i6jy1GVkglVqQwUgQnV5LtCg7A5E9SWaGHa6513Bv1xkumdCZgOA4ta5ZQHM0Na7PCNKPjg6LfUqGHecTtWYvMzntxQyWEPQmODs1PiFQ7yx9imqnhes3r+GTTz4S+E0bXS6X8PpgX8VZ+W4cJ/rHI5TnKVPq5VTs6wfvPFThWe7546OuYObTx0/w7PlTZdJEYyHJHBCAW5i7gqmJKTGKem3O6zo6bT/aXm0EBvvojOULWWxtvUKtW8ZoIil25OT0JK4sz4sFTcCUxUqZpk4mbylXkYQQs0u4v1JKgecpnhFoZ7hHsDDgnVu3MD4xjJFUHJmsy5phpk+rEUChVEe9QpCwjbnZBTGYKZNEe0kWI6URgsEA3v/wPXz8yftIcj4FGCHrq8Dkb379W/z6N7/TWYiFzzIZd54ZioSUGdHw1iXZsSyEyPPR0f4Rej4/hiJRyfOQ13j9zi3MzS/i9DwtBrYcRbLxOl0FTwg2UGuf5wpJofh6aLN4ps4io249xeIK3Mj/SA5pjtUbBNTPxPZi4T2usyAD1yHOv672X9rG+flZ3H1wAyuri+j33d6cv8wjy6BlNofz4wvkL4tisFPGZWJkHNUitfTr6iNqUAejIcyvLOCzH/8IN+/d0jno7OxUev7UZj8+OFQWFW1lOVfCWHJMczGeSCiDh/Odge3V5UWBiJTNYnCA842M3N3NA2XdNGtt3Lj9ANMrq7go5BVMvXnntsBN6qdzjzs8OUKtXtIZqlEvSqKMe3qpfKn1Tvs2Mz0poDKfpVTYORoVBvQcAM3CpLSFwyMsTBhGOBpSILBUL+P0Iu3sTgcKZHbrjkEXDbkgkSP9BFBvNVGqsI9q2l9HE9TWZuaZk9dgUWj+4XqNJqK6zheANMC5D1DSi0QE7pHyS8NxR5aoNRVoIph+Wcmjgz6mF2Zx5537KtKpAr7ZSzRKNYGs0WBUfUQAOjE8grGpKemdVwVUM4uA0lolVPN1AfHc12kvCAAQhOS7Lq0uKEsjmmDh0mN8++T3qNWLCmKqFg01u+mrVFl7o6z1w/2Ltun+g3dVG4N+hks9h+w1M6W2d3dBiULzeUTOKpZkNylbwzaQxMDgy+QYiy5PYHLcZWxKEsXXV3Cd+w//LC8vS7LLZDfCQz4VP+UzOaf5XQZ6Kb/DQBrP+wxwUl6DGXqp0YQY0PVeBeVeCf5oH75oD9V2EaXaJfyBjrLdaLMcGDhQV4khECtqKEDXSRaYRrDWtEeKoUxD1KtTY74lpQ8d8OVkHxhE4HrV/iES1dtibfJZfc7ffAOgemC0gaJG6uKcM/xAQNRcKcMAACAASURBVJgXJGHWgP7vAY2OZNQRUObAJCfFQEDV3kt+rUe4ot654SKWoat2e7qwzDS0thnOYX4635nX/NDn5v8HAehBQMpASutDFkq3fw8CcbSZfI5hDYMAuBrs/RkE1/R+HgOav1a7+w5cNsCcALQBesI9PIKV9TfXvIhIQReEIgD9ByQrj1xnGA4BaMNv5E+LdeueZ7gRPzd/1sBRAxxJGDLGptkdfoe+MN+d1xmAb+Nnc9ABhQ6ANr+cBDO7VpnGQUeA4R/33m8BZANibbzMpzYy4OD7sI28nvPLfHQ+18hjg/fg94wAOAhO8h7GUrZ5YBiZgdsGcNsZgD8t69v6wa7ld1OphEfWdEEC3sfhXIOyGH0FUmydGeCp9kQcMGwgNX/qPm0HctvvuP7ZFiOhGhN6kCwnEL/r5h0THdg3TU8mllNRQHH3bQE/Ymu0aQY2s/9tLA1ENTzK5pPNawNCbR7y/4Pjxs+NtGn3HHxHW3N8LwN+eW/DBgdtjT3rh0D5v7L2PNvF+xgORGa6zVtrh81fexebO2ZHBu0L+9sCIvzc5qzNL0rZ2bNs3fF5ZiNFUuN5yZt7IvI0na6/5nTT4YmD89fapft42RBmPwbfQevgf/sf/su+RVQ4UQ1Rt8nKm/GhP2RV8kYcIDIyOLHYKGnueYveGK0GXnKQjIlsA6mODjim65sNyGO4Wlus0wzkHVxgfL6BdDbgNjGsUw2xN1DZZDjM0Nm7s/2mTa00oQFdph9Go2yjsUG0ZxrwTQeM7+M0sZ1WMdvHQTJDasaVQINFsnhfM6J8N4vasf/ZbouyDBpn6euYCJe3adiEt8nGdzOwlmAM20IAyqQgtPA9I/wHBwSPqq8D4xvD9INgAYtgeTIfbqN0OxufJ7BzyKUHsJiTWyCO0k8HQimYETJlnFwJ+9NSSgwk5gHeRYJcJJyHE4K3JiHCz5SqUSg4w+Wl+hD8YbvEomg5qRS7zuYfn8cIu0V4TFtac9bnseaariovmVHGQiagT6dDALCn900gWIXYlNZSfuM0h5VO4oPP00/nMznGYoOQmdZuC+g11jTf1ZjetiEMjrfNG76bQO6I08fjc+1dB4MrdvCyqCcPm7Ze2X46IfzM5gjbw98bi4pOHdvEdU4WBxnfdMCpI8wxkCah34+cx2jipsA/ZMS5wEFbqbJkRju2V5fZ3mI6R4biSI4yRZysbGpDj2BsfBoz01eQSA0rHY8EbTq5tWJF7EF/q49IICK9TVZPp6YoHaBKsYAaC0/lc0p7zl5m0O5UHTO4V8fclUm8++A2kokhtJs1aTJbMIbvbIfQVr0L/q0UOrjM1nB+zMJBTaBPwf4AqvWK2DV+fx+RxBAC8SHMrywppZ16u2RpcW0d7OwrXZ8gDRmh1P0lOE2Qg2mt/oAPvkBP6aY1pmr320hNpvDplz/Cxz/6RM4x58TrnX3sbLLIVR7lQhWvt1+j3WgJ/KWmIJkaBH8JQHPaJoaTuP/gLq6urogtUi3W8O0336vgz9BQFDdv3EahXJF2M6VHWswEaFZUtKkbaOKjz97D9dsriA4RiCmC6fSVPBloHZwcXODF8y2EfQmsLF8TizAeYZpvDYfHByg3yvjRF5/gl3/ycwzFQ8iXLnCePXvDziF7LH2WRSlXFjBO0JRFIFlwjnaQUgqUdmAf/PQXP0c4PoRKrY5Wm/Ijeyhd5lG6yOHxN9+iTF3QJouIuFTUsUmXIk9HgvOR4CSZz59//pmYzeeZc7XjIpuWo0ZJGV7jj8TF+CP7iaDjUDiiAk7Tc9MqDjSzMIN8NYfLfFZAvw4b7Q7OTk7EivN1IZCWf87SF6jWHfuPTj1lHH71q19hauEKwCr0l1kHPmQv9D6//vXfolppYXJ8CiPxpNiC/h7ZGzVVgZ6YncS7H76Pew/vY2F5Sam+DBiUyCqrVHFxdI5XTzfw7d9/L03M4dFxpeA22zXkyzl0eg3cebCOTz7/AKnxlFKTuRZL1RoucwWxrFoMILba2NvbV0ou58yNGzcR8ofEgCaAxX5dXlvFvQf3MTs3p2KMZOpyn8un08iepyVtQJ1UAn5k+3WbTvKpWm2qMPC1GzfwyeefqVgWC1UuX13D8HAC6FIy6dLZ6jL1lNNilxEcpU3n5+zPazdv4L2PPsSV5SWhUgRrlLJNOZu2i+xTfoMBRWpLbz5/if3dXQGiQRVCDEqzNhJP4L2PPsYnP/oUC+trAqD7lRqOdg6w83IHZ6+Pla1w+HpfTPVwNCA9Z6YFUjM4SKmF6VksL63hnXceyjEt5EtaTwQcTL+Z/UYQ+cr8rN6B89HZwzoOjw6cU4AuVq9d94o9BpBJp1Vw8TJzgcXFZQW1VtZWta9xzMmoI7ObQDSLeBJUHUuNCvijtnOhVkFiYhT33nuIj7/8FO98/L6kfcjuhCvnAJSBzNEZfvPXf4P/+//8vxDsB0CZSxYf5Omf+svs10AshNmlBbHvCeqkkiOSIqAeKTMizg5OcLx7hFePN2SfKXlDNgznBLW4c6VLl5afSHiBeNMJdMwVehitVlO6pzwT2PmPrEvuoxaIZn+0O0zR9uk+XGvUv2Z6O8d0YWEZM9NzKvBY5B6gzKq+dM/5HJPx4j7P/Wp5YVkBVTJsC6USmr2OQP6PPvpIwXLKvvAvx7Hdc1l4tBsEd3k9AaWLbA7TE5P44IOPpBvP/TM2FBPoxWAoC0mywCLbQft5cLCPRDSmviATs9Ps44TyO4UK+h2fJIK4j8dTUTTrNWzvbuEydyHW6fTshIDU5bVlrT8WKqOuLec/01MZUCBbmWkJyrjyOWkoAihnxyf67O6dG7h+/RomxocRGwppfFgErVJtInNZkcwUgRLaWtqiyFAUZ2dp7GzvKcgUCPnVZx99+iFu37yqYAe1sXlmoLTJq40tPH22Ibmt2Zk59Rd/x6yv8+NTZSgRoFtZWsT66lWdt779/Tcqnih5Hso+JBNaCwzillnkk5kmPB8GI0gl46ixEGql4ork+fsoVcvaM3hWOb/IyO4RAGy1+3jvg/c1VzhP/ME+MvkMXr3a0Liy2B/XLIELTnzaHMoIcN4PRYOYm5/G2tqq2OuSbymXZQcYSKNti4aHAK9wIEkVUYFlLMjoEyObwZT5pQXce/eO5EDaPZ5B8zg/PXX28jKnYrqUVpifm8fi7JL2LO5FPAe+evVSZ4yZ6SkVAmZWAM84qfgoauUWNp5v4fmTTTF0r926hw8++wmqCvrkdUbj8YvBMvZRNpfF670tFSGs1/Jo1Csq0lwtF6ShPjczgds3b+LKlXmdMZ5890wgLG1/PBKXfi91jXlGpKN9ZfkKltaWBCpv7u440DgcVb90msxwCAu0tULv7AvtN2VqXDsGNBnwJA9Qx5p7Dc/rJsdCG8Y1xvoLsnnUJSerfXRUMh30E1LxpOYqn8kzU5lFRFtljM9O4867D/Dg3fuYmJ5SUJASVTsvtySJQca41egID0VVvFE+HguuUpO2H4SvF0C3QT0SP8KBIZ33rAg1g4qUVGJwIZ4cwnk2je+++xpn5wdimLOYrcgrbScxyYxA/iRoTCD4xq07ePDuQweGqW6Lq+F7ls5hY3MT2YsL7Q+ct2Q+c54IWEHA1Zbp9rUGFciampG0EYF6BqzKtSK2X20r82lybBLXrq9j/sqigmkMYPAP78E/BEx5ft/c3JRtZDCQYCE14anZzUCiPwx0fR00UEO2doFw0o/EZBSNfhWnF3uoNouIxcnEZAq+y3o2vMBkKQxwYwDLgZ8eoOzJVZhvGpV/53wGwwgIQjvgiqi5K2JvPqYkGz1/VwCHB0Dz+kHGocBpr4aRgR/mG/JzAzApI8O2c6/iH5M2YIssiCL/3udYkuaDcu4L9OtQuuitLIiBzN5uK7kZww/smYO+Np9tgI357YaHWL/yuQYKGdnMQEz29yAD0sAqkjYM2LXnWh8PtsNAqzeg0UDRPgFkHiJtuAVt7uD7Muhs4LYbA6c9TVugdg3IE6j/PaKf3YMEk0Fg2EC6N7/3xtB8+0GAUf3UfiufqnH05Er4LH7X/Oo37zegc+3e3YF97vsOoON1Ikf6KV7mGL5uTJzciI0B/UYDkI2cyOfwc8NreD/1h1eMcZC0OAiK2nowMNPab9gL56xJb1ofDAKONj42R62dtg4G54KxYp00bkR2nH67EVAdpuS0rQ2sNgDa2mzjRADaxs9AXwGgHi5k+Br3DwN1NUae4gF9cMMctZ5aLmjS7rrzFvcyt24diZUZXoZXuTF9W6RycB29naMO0La22XdsTRouaONm2BC/b+215w0Cu9avPLva/OBzbC1YEMEAaRsPC5b8K/PYY8cPqi2IuOfZO+tja7ddb7bMnvtDsJptsznBaw1I5vvqvbpOL95AfAPFhd1FIrp2UBJ58P4KtFHL25O7HXy3N7Yy7DTYB6/js6290oB2L+oM7GCKAL9oC4y/Myq/TWY+kAdHHnI5iXhgM8CYD+Q1xgrmy+pwEY3qc5MxUKr4D9JwzAjYZB9kIPPfjpLvJD1so7MBMZCWk9wxkF0Ezu5lNHSLfNgENFDUHF6LflifDE4+3tvASouYsk/sGns3abjhrTyG3cMWg/qIDAwP4LWBoYGQVthA1MwAZBtImyi26Q7+fzByw3dXIRFPHsK0wXgYZh8agP2vmyA2DrYBWpTDfmpy8xTlbf7ue25B2qKlU6qN3O8io9Y2glt2KCIL2gwDx8WAXmujAaYW1OA7WNFGi3BKZ9cbZ/YbD318J7EJPGa/DszUJfY2NV5LUNCYw2bQ+XsegvgeFuAgA8TaZpEyzXcvgstDnA6Pfr8cMH5HKTwq0MOUQzfO1pcmA8NnGfhugR6+G+eXGWabg7bQB8eaTAk67LyfyYrwe7YRi+Xt6S2y/ewXrhse7OnwEOBnoMQkdGxsKYHBf7Pv+D50bOgMjYyN6bvUKWU7WIiR91ORHQZJGs6gkY2mtdjrKqqpYl/hmArptTtkvLD4UgIdhBAJJ6R9GAnHMD2ziKXlNR3cQwEyXXoCHhs8KMOPMDnPHeJWHbSbbRUuZBDrMpNBq0rJiDKOj/bx/Olj+PwdjI0nEI0Fsbgwhdu3VpGIsSBpA5GAD4ViVhF/GVhqiXXI4Osi0B9CMd/C4V4Wxcsmeh06DXHJgtChIthBJnSzW0dkNIWFqyt4+PAdrF1dlUPK/jnZJ/i8jd3NHckTqCBbICggQvOCTm84qFTW88sz+EIBTF6ZwAeffIif/OInCI6Nkc6Lb//uO7x6uYliOi8WVFqFp6po110gg1rPl5cZOdDBEBBPxfDgnXtYX1nVGiQATYkGAtCM9l+ZW8Ds/AK+++47rbNcPq8o9sh4AqV6Dtdvr+LO/euIx0IoFHMo5/MC+kv5Oo4PziWdUSzUkUqOS95gNJkQ043V1Mu1sgoY/vgXXyAxmsB55hTFitO+5frc3ztApVgGugEUcy7tq9ZwqXy0w1PT05JnIODx7gcPxSRlxJsUaOpsMh2YMgQ7rzbFKuchqVZljqNz1KSbOzyCoXBYY8oDFjMXZuevCCAg0/osfSYtSzIJP/vxl7h6+zbqzZa0tRuVOnLpDC7OLzR3Z2dn4A/5UGtXsX98KBCaTh2ZmAT/uJ4W55cEzvH7GxuvxJKnjaFWKdfLjz75VHODaylzQRC8KL3Fvb0dfPvt99JBX7iyKFb/8d6+gGVKffAAlhpN4cPPPhUAvby6BH/Qr9Rq9icZwpnjNLafbOH7b5+K4cs+ZFvYX9Q1DYV7uHpjGT/64iNMzkyoKCGLjaUvLlCqVFmmRQWgODbnpwTmj8Q2p4PLVGIWMCKQTlvBgN6Nm9ekQUuGHouPUK6BYO/h/gEOXx8KxCczjUzhaqXhGAwsHOoDbt25jfvvvCOdTupREpwnOHSwvyumKe/HOWQabwQIabvIgOI8p/NNQHdhaRkY8qkIaa6YRaNZQk8MzSAKuUs51fVyCQd7r3F+ciqWN+cZbSQlAsi6fP+Tj/HlT36CqZlZSZ2U8iWcHp5i69kGqtmi2OXnxycChMnw4TiQqVPvdDA2MSk2GzVg+Q60gdQF5l6Qy1yqeBTBfGcDR/V7gs50bso1yn01EYlFcPfuHczMz2H55rrmoq/b16F9Z3sbT7//TvI2ZLGRpce5TDtP3ei9zV387m9/q+fEwhFlcvDdm+ig2m4iNpLC1Xu38cGPP8UnX36O8IgPoG9Nj7oI7G0QlHmF/a0dbL3cQCLCINKQ5hQBOrKWL3IXGBpJ4OFH7+E//E/+YwQno86fZgGhdAuFixwOtl7j2ddPsPt0R4USCX5xLyiVc2LXsoAki7o5ZKHn5DTSlL6pOk1FL1hMYILzi38YxCWAwkAnHVeOJYEkrh1jcpENSc186o0zq2JpcQ03btySDUxfnHkZSDlQu5POFa8nA5MZDMloEgtLK9oDRXAgKSAY1hxn4UmytwgeU07BzrJk37vvOgeKrE0GX5YXl8RQn5mcUrv9fgcUjYwwu2dIBGFuVCyISUYz7RevLRYqmm+7uwe4SGckQUDNZmrAU4+21+1ga2cT5+enSs1ngTNidXfv38G1WzdVmO3knO9U1r5LXXiuleXFVelMT07Mqi+ZeUOmPQOfV2amMc8iiFPjzH+Qji0ZjwzIlMptpCkT0PchFk8KgGZxMxY4JAivM1oAKsT40acfODC4UYWSv7tdvH79Gru7r3F8coZAOCLgS0QKnw+Z9DlyFxlEAn5cmZrB4sICrq45SZnnz17iN7/5LTY3tuAPhDG/sITp+StoNOm8u/nBcwdZ7nOz04xNotWuSwKBRdAq9aqyDaiVTLY01/XC/LLOAzdv3ZHtOTk/ETO5Wivh2fMnYgXPTE1KLmuYZzVmCOWzyBUK0jsn4DAylpTECG0c1y1tD88WtJEEosk+ZbCBMhW075QN0fzstjTPuAcy+LF+bU36xwyuVaol9SPPwJxXZLOSpfqzL36KqYlpUVN5vmQGx3n6FOeZNFp1xxh24AUzvsjGi6FV6+PyooxnT7ZQb/TwyZc/Q2J4FBcXWUkAMQPIMZT80sE+OzlALp9BtZQVA5pM6ICvg6nJcdy4cQ0LV+b0Pt99/QSPv30qmQ9fP6iAKNm8dDBZtLZaq0hWaPnqChqdNl5tbWo9DCdHBLKFA64ooNOSdoQlgnMdZtfWnGQdvz/KgnjDI9KLJvmEezQBdxIdSnWyfqNIeOdoARIsXD00pGLDDMpNjI4rYMxisCyEWGgVkZhI4suf/xTvf/oxhsbiAJUaykD25AJ/9zdfYfPpSzG7wXofCCpQof3PF8B4akRsbAXTh+LK3An0CQq6IsE8703PzUpje25pFtFUGEMx4LLQxPePv8bLjSciP1DyRefwMAu/efILvZ4AYMqLsKj03fvvIBqNKYgZonxMG8jny9jfP5Sd4NygDzEu36WnAnE03LwfixpyvY+mhgXEc87RXufLFyiUc9IoZ/HG2alZzM7NYJzzNB5FdMgx4Ci9ZFKF3E/SZ+dOmqhSEbg6NjKC2ekZScRRD73db6LRr+OieIZ+rIPh6Rh64Sb2T7dwUThFIhlR0JEFmSlDYUAIn8W20ZYaBmCAJ+cEGdGDpLKhsCuy5wAJxyC0wnvyK7nuxSZ2gCLvOYhXEIA24HYQRDGwdRA8Mv960K9lEErMzIhj7nPuCvD2ZDmt9hDP7q797qzBNghYGWB8GwBlv+dzjPBGLWgDFe17eu/gW4mDQQDLzX0HcJp8Be876LsKWPOYpWwPrzHflLbGAKF/HcDLvjBA3vpKwL5XdPENUNdxDGH7S3/Ovq/v+N7WjuJzOJcc+9bVa6J/Ys9hf/Df8hPrbh7QRhk4Z8Cujafu54G//M4gMP8GwOu5+WBtMoaw9RXn/GD77Xvm51pAwfpOxEQSNTwGO/EBgqcG/NEW8d3YNr6HiuV5bG1jHfN3ls3GsTPci+03xrK962BwwtaBOzS5AIJAPm/OGb5gpEojWRr4bGPG9th9ea2RGflv57O7WhpsP/8asG1YhwMMXQY230n37TkQ0Z5l/W+BGH5H4x1w7WZgwNpt4+mATifp8iZQ493TyJb0OUSGa72V9FQ/eFIPhqGpXgWDBf23hRat3zRivbekSc1rrz953rT/y74EnKSJYSr8zNY5/z0o+WprxvrW3ccFwXkPm+eDxNHBZ1uQwnAm9ov1hZ1xB/FEN0f/sMip1rz3Prx+EJP7IYZnwDLbxT41HNVAaI0zpZR+oM1sNpbvZfe09WfPs/WiiMCABJCBzTaXLIDzNojjbLitT9//8t/+Zy585/0ZfKAZajO2pt/L71gkh5srN142yKj+vI4PMLDYOsIGio/i5OQ9yPwwlN4YidZYA5ltUAyo5qL5IaPTNg9jyrLNXPgmAzI4WINAuwGB/Mw2aANEjAXN57NtNoj8nO+s1CWvGqktQLbDBtQxS13KhoGhg8xwRVsI0HkbqwHRXNQGcA9eZ1EFW9A2aW1im6F1wKdjeJoBssJzkhvwNGss2mKGzMbbDJgZVjPwZjz5/hxTMcA7DnA2sJySDgaKa3xjES1QpgTxPjSirt9c8UqTROE1dLoHozEcD8docsaPz1CfdToCoO2deH+T9bD+NaPLZxJEtdQX3sNAaI4TnUc7KJnh4f/ZbraVz3bzz7GhrBo878tnkklpQIkxt0x327GNXeEPsizMeFskivewwpmcP3xXxwqPaFOweWHrg9/hu9o8EZBcdgU9jbVvmu1WxIrPYHt4uOX3CDbzvfhO/IxOjyqMe5umjTE3VjPa/IxON68nO0VabF4Ek+wFXk9wk/1BMIb9SACaz+ZGwjMLHcRgYEiF5yiz0e35UCSzucqUaRYPmpae8vLKdVxdv4FwKIhWs49WtSkAmqzfeCAsAJoU6n67j34baHepZ+RSyxkMISBG1tnO9gbq1ZJA6PGxGNbXKD8xLc3ZWNSHcJDyICzA4OaYUl06xO6G4O9GcHyQw+PvNtFpheH3RdHvhZBMjWruDMWjYjSe5tLwJ0N48OEjvP/+I8xemRHYwkJ3R/uH0gje3dpVqm0qmlAaKfuQDna31VR6sC/kx/7JAbr+DibJun1wC5998blAETqtT757jpP9IxQyRSTjKRQv8y4lse0VeCXgJn3FOHwhprAFxYBZXVrW5tqqtvH69YFAj2aTRYYCuHbzFjY2NhAIBjUH4knKErAoVxHjEwnceXAT8URYjhXT/Am2ZtMFnJ5e4PQkg0ymCJ8vhJHUMMJks8eGMO4VbAsOhXDj9g2EYxFcFjMoV4sKSnHOZi4uBGpSQoQpyAROqA1eqBQQC0adhIkKkwScpmbIpd0TBOQcI6B1fHgkQECBrz5TXslICMsJHh8eEYBCW2Mpk3IGOw3pTHf9PYEnhWoJy6ur+Pf+o/8Ai9fX0Wp3VYCoUazicHsfr5691LjJmQpCRa0uS1mcZs5xkbuUgzY9dwU3bt3Ehx9+qPXA+ffs8TO83t1HrcwiPU2xcxxQdQ9jk6OyIZQ3yBWyKjTGAm9XFlekuRz2hfB6cxvpw2MBuWRSkV1y6/5tPPzwkfQ9KbFyfHYscIrz/OzoDM+/eY7seU7AM/uILHdKPZSqecDXxvUbK/j40w9VWIvzlnIY6fMLlGt1VfwmazubuRRzTQcuHqYCYQF8yqiou+wbAtAEgelsMm3VbFKzVlVKL2VnqEe8sryGiYlJMRjJDFY6fqspJjX1L9WnIZ+KSnH+N5s1ARB0xOLDKWlKcrzJ8Jed9rmiwnQECBxOT0xL4oR/OO9b7bLAdgLntGVs82X2QhIpZ6enmrtiB7ImQyiCWrOJew/exc9+9Susra+jVKurjRcn53jx/RN06234yc4lkFNvoNPrIDUyLMcsyywb+HH77j1cv3kbd+7eAkJALUdZlhKymYxkcigvQIeVNpRBPo47AyCHJ4cCC0bGR/Djn36JqzevY3p5TjICvm5PBbUy52nsbG2r3ZxXa2tXBQwQDDzY38f5ybk0oCnBMTI8jFjIFUphNgblN7oBH3qRIOZWF3D//Ye4+eCeY4MWS8rI2N3YxNHOHoZ8QcxMTOPa6lXtpeViAWcXZwLiXh/tI1fOY2x2Ev/03/rnKmRYrbqMJl/bj16rrUJdB5t7ePH1M6SPz6QjzXROOhgs9nplcV4AFyUTuGex/XvbW3j+/CVevHgmRimzpRisaKGFWDCGZNzZyNmpae0dbTpeARcItkAz5yGBP54Nnj/fwPT4LJaWlgVuV6sVBfb29/dUrJGAOO1bpVbW/CKoODHJAnpJpwMedJk3XAecn3SeyNSkk8I9jGNP7WzaEIpE8KwbjzFwGhbzmfrKjUpFZ1hez32bjHdO1lqlJBCG8gtHB6+9WhUVnByfCjw7OUnLZsVicQHo9+/cVp9RCooMdKb60gY+e/kcu693VGyPUi1DibjGiExsZniwyObI8Bi+/PxLrK6uIzQyJm3mYjYrTXUy5SkDMjU+hsmJUendMuDTqFXENG53fDg8OtFc5fomoE+mfz5XQK5QxNnJKY5ODvV+d+7e1jsRmCVYyzMEs0IIfkailNCaxvr6Nc0nPvP49QG2Xr5Q5sfk6JhA9oUr81qLXHNkWLOAYaFYxvTsHKZm5lBU0SFXfI5rhwDU8EgSqXhcMlospEh5jBL39gA1DpPqi5cbu1hcXMXY+BRGxyaQKxZUbJb1AHgG2z/YERN5cWFemthsg851vbaK9r3YeK5gRSIVV8CSUlZGZiFwTbtCO7i0sCCtb4LpBOWvLC1qzyKTmprblJ7hHIomYtr3qjVKXLW0J/GZ3V5HBWXv372H5ZVVHmAcW6xLm0rAoS19bgZsGMiRxqU/gnKJ8zWG6fFFJGLjyJwXcHySxeTcMlbWrknuiBJQDDBWdZ5po48O0ufHAuA7jTIu0keqyTCcimKJhTFXVwRSsqjhs8cvVV+iVW2g2+xifHhMxYypwbT52AAAIABJREFUJctgO8F1Mt+To0nJv7CIK9fN6PCYbDGZ4VwXBKDbTefbcf42mN3l1fNhP8Wlbz2qYopi3vl6klLhWFNnX+SJOFnm7szPfZ5+ATWWSVSh1nqYwVHqpgc6KPWrGJufws9++Ue4dvfWG41Q7v/1Ug2HO4f46q9+g6OdIwT6fgwFo6qHwaLYvr5PwDZljCbGJsWu5r7n61FvOOZlXtaUeTQ6OYGRyVHV7+j4uqg2ajg4eI3jwz1l2/E8qGwPrkmPeUnfTu/oD2B8bBL3HjzQWqW+qc7EPadhyqwJZtBwjrGWzOrasgJbBgCwD2gn2Ufc52i/uL+epo/R8zFoW9bcZX/xDEC/g3slZTq4dzKQt7WxqSAKbRQDGwzs8ho+kyDB+OioCkgKwJ6dRoD69Wig7W8iUz1HO1gFhtrI18+Rq1ygH+S5nQSklgpgG6nKfFPO5T8EhJzfxrVgfiWvoYSfgUL0P1lEW+AECRpk1gUcwMzigwauGo6gswTrEHv+s7vesVUNxzDf24Ab+z2vFcEn/DZD15iwku70ZCBp7+RLBpyEgoF45nPTDhogNAhAGyBvbSOzU35g5y2LVqC7V8jdfLrBdzDMwsBQB+y/LYTHa4IBR/Ay/9vAakrnCEwdkPE0oNcCAry/+d82fizKaL834FFAsQd6cT/kexoYxxpW1t/y0f0BD3dxbWKGJX/PNhqeooBu3THnmSFifq29g42VjZ2BXgaC2bMFkAZcMMBwAcMPDPuhr2S4id3X7sOf1scGCJN4ZgCjI4450phhJQxqc53zWhdIfwuw85kG7rJfJaHI9eWxoA2YtHVhgKWth8Gxt/EwHIf/N7DX3skx9B17exCYtHlqwSCtMy9gYucoy4S2QLuBkuxTB3A7vMb6h+cwC2gYKK7555H57P60BXoPOK1pm+82f0xz2daHMaHtWVwnvIY+A+9jdrjZfitL4vrNBTqaLa+Irqch/naOuKCJWNQeyO1skyMS2PM5fjZ/rf8tSGJkwcGx4NgZfuj6xmEy2vs84N/Wo9kKraOBLIlBAPqHc8P6zOwGm2x4mrXH1oPd197ZcKzB+cS2vMWwHNjM6zmXZH9Y/NwLrA3a0cFgl5GQzX6Z7RPmOZAZYngRn/cG6/KkWMxuDWJamk//63//X/T5Ygag2uK2/ytC6gGMhmob6KoNIhTSorNG2SZhchTc/NgYY5+aMbAJYFIN/I6xXGxCyCH2Uvz5mXUUfxrIy+fSILCTrF32O/40MM/egW3l50qr9IqyGUub72pGge1zWlQGQLrBewO8e1VG+T0CnIMbDtvNwXUsVrcIbXLapLRJaJPIojDGDuKz2S4zMIPg5aDBsSq0Fqmyw56BzEajt0MJf29gpJz4umPyDUalbCIbGGn9YOz4P3iWF76w6B0PGDYReW/H4Iig66VicR5YkUsCBgKIWp6OdORtRVNdo/S82pvJzHawL3lfGianw+U0kdl+AcJecILXmpSFGWQDoQ2s5Xd4ULU+skAH35vvKA21cEDzivc2oJfXGTjNAzTf4eI8rfvQybDxdpuGV33UO3wItPfkTARAU+fYq6RqDGb2P+/FNvDZFgXnfW1d2brh/9k2C7iYZruYFOPjCpTwu1yH9r1BYJ1OGf/QaeRzLe3dqswa8N9su+IotLjs75BXIZYAtOvPoTegtqRBvMKPMtatrtL+6bDML6xidmYBjVYLFxmmhvbQ9QUwMTmLaCyJO7ffVdo5pUGL+Ro69Rba1OFrU6jDD1+nh0AfSh1n2nG73cdllgWGnH490+c77ZYYXqXCBSrVPGIxYGFuFNPTKYynWCwH6FE3tl5+ww5vUYuzy40zimYD2N44wbdfbyAUSCEWH5NeZ2SI7OUoxibHNe+OL04RHIng4acf4t79W0pfLJbzkgSh/iDByKO9AzQrDYwmxqQTyn6lc3l+eiamKmUmLks5OWLJ0RSmZqdw/dZ1gRu5ywKO9o7Q5eG12kR8KIZ8LodWrYWR4aTszsHRofqdAHQ4RpsVlrbu/NycxqVT70ojlBqf7XZHjDmm+/Jajqk0t3w9zC9fkSQIdZtv3buGeJTSGhUFOAiYE8DO5amvXEexzDXbU5p3s1CW07Wyti5wk7ZlYmpKjCDKi1CqhqnlBKXscMxnk2Gn7JCm0+CMBl3AZ3pySsxjso3p+PKAS1YXQUemn9erzh64eRlGKBiF3xdAyStsxuJqjXJVhXoWFhbUB+cX59jY2UKlWUVqIiVG649//jP8+T/7x0CMTlQXlcsyKrkSjrcO8XpzB5tPN1SwkPq/C0sLkks4OD/C6+N9jE5P4Be//BXe+fARJmamHQv2Iovj3WNsP3uFzRdbqFySSQY50GREjoylVPG+1W8qvZUFFpeuruHBBx9gbHQCaHZwfniM491DnBwcK+2aDufS6iKu3byG8YkJ9HwdpdkSgCYocnZ8Jk3wuelZ3Lh2E8vLq1rLZLO+3t3G0dE+Zucm8YhFLedmkBpOoFZ1gadipYpavYHjcxYVbQsYkvOqgJxPmqsHB0cCl8WAHh2RbWPQsJDPe4c2SjYEkS+5Q/a9W/fw+edf4vr1G9IOJPC7vb2rInJkqDKtmP/mPVVINRlBMBpErV1HMpXC7Qf3cP32HQUiyKaj/WPBOoLDLCBHkFwAhyeZQ3mnxdVZxOJhB1yDfZbF691dFf07PT6RBAfncIjFUcVYCmJldRUPHr2HlfWraHW70u+mbvXJ0THCfZ/Sm2k/eIjWfuz3iW3J8UhfZKVTK9Dw/n2NbbVSRS5NDfoLFac8Pz4Twy8VT6gNdDIZVNl9vYXL0iUisTA+//HneOeDh5hZm1dGP6VQGGi7YPG98zNJvOxu7whgW19dE2ArRneuqD4kU1GA3qxjvLKIG53HareB81wWtVZTBbmm5+ckeULN5MJlAY1SRfq315ZXJbVCNqiyoJgpVq8IpDs42sezjZfYPzlCcnxU+t+trmPiJWIpOX0sQkj2w9neEfb3drXexQAKBQVqMQC5vLyI9957DzPrK9o3SkeHePFiA7/73W/x6tWWJH4IrHCftLnHoBmdfUoU8DkT0k0OYFrg5roCczzLUEbnX/7lv0TQF8P05AzKhbwYlzxSU/KCbGiCBwT+KXEUHApL15rzhAxLOjjUox6OjUsORGfYIKW+yk4TmM4X3PymDWHBOkrziOXoZf1oXqfTWJpf0FwgYMc9gHOHxb64Nx4dHYiFrILPnb60gBlEYMFAsooIrn322WdYW11WWznvGfCiHSfIxUKJf/3rv8FpJi227cMP3pNWLiV0uI4YCCCI9vOf/1xzhfac4BSfQ2CL32FmwPXrVyXBQTFYpvvTRhQKJdTFNurgypUFsXLX125IEokp/6VqBXvbO/j6u28FVhHI5bqlHeEZhmuN/UXG+mdffImx8UkxhP0BBolbWrO//au/wuNvvlYwZ315CTPT0052jHOx1cbR8bkkNHjtlcUl6fnTnnJecL6TkEed2FQygtW1Jdy4fRUJypCUstq7WViOhVd/+9U3CIVjOl9Q575EjfxsRv2eGo6jkMsI/KUdfOfd+wLhGMAaHmNhySJ+//XX+N3vfidCATXvRW7oOvY71z3fk4GPn//0Z7h3/w4Wr8zre0HaS19PfX1yeiTQ//DwANVSWeuJTCxlzwWDGBkbUQ2IR48eYXxxER3OheMTF2xoNj2n0DGwuEfyXtx7yZxvUhqiH8LM1BKmJheVNVatdtHrR7G4eg2x6BAylwVHhui4rDeu5e2tDeTzaaDXQPr8CPnsORLxMMZGUm9k5WiXs+mczhho9ARAkyHOtcbCkb6Az8uMyLqCeQ0SBxqyi8lY0gPoQgLZaaOdA9pWduAg+5ln7VAgJACZOUuqhTISV/Fg7jHpzIXOMmTWci5T/7OqGiIRAd0McEaCYWk586TWDXbRjQGh4SHpfhMkphyJQA9KgfT6CPfD2H7JwG4aQ2DQfEyZZCwWXalUda94NIEZ1h9JpKTH3Wl2kEikNEcovUMpF2aoDSWjqHoB036QfmENr/f2kE6fiekun2+YhdIdGMGsGbalVqeMnw8rq+uIx4bR8PavseExzExN65xAcJi+BiU2FhbmMT05osLC/MvsSfYLg3iVsivkTtb0eeYM41Mp9Hx9XS+/JOV8cZ6lqHXPuctADGWxuJ9xXhPkjscTWtObrzbQbLSQiLHoZAwTIxMKkExNTyCaiiCcDOG8eIzz0iHKvRwaKKHeL6HeraLTpXxHUMEoA2mMxGRAhwuqOD1iA2HM52WAhux/A3IcSOHViwo5gIl7waA/L59NeIRj5zFoa5jF/x+OMQiEG3jD+wjQ8TSMDcg0IJIANPvcACbTMrW28J4CFLlHBNycd33gMBGBOwPMy/+PrvcKjjPNssROeoP0mfAeIAAC9EVbxXIs0z01XTPdM9PqcWv0sjGhCIVCepJCelBIT4qQ9KKQXjQr6UFS7G5otT22e3t2pqe7qw3LsOhJEADhgUwgvfeZinO//5I5LSkjEElm/vn/n/++e+655yoZj+uz2sqsN8+32h6DANMgkK64B++nmICAt2Rp2wwxS4FmxRfInue1igOw3IMAroJtgyCZlHdAUkMA2q5Zj7Q+jFRTfEPwAMvPwAgfBSvVdmWZSDTji1KBCgYqxmHAVcPMfI0fvMaiFIDWduT/lSynoDAjV4UQZZEaFfAUVrtF4hJnsoVxDd5Lzk1WtDZZ9wrc8XqeHeTVU+kYw9jmfTWK24yF1w4QJS4qmMq2VTkqPkejz3lbPkPJgOq0+fUxo/2t3+s4VxBP55z2h45dJUuyzkoUUYBZ+0jO336/lEOJpQqQE0Ohw0cIZHVDvNPf8zNTfgMIMwm1YgQsP9tEHUgybuvmfKd1G3QE8TM6UGStoH6+NbdZZrFNrWSDZhwZMqWMSSFu9kXWk4QmfQ06GFSbnPJR/HyQXMjyvQZErW62MBkdo4pjKmakIL6Ol9c4ppnng3NN/y/Dx3KO6bqhbTEIiquzRB0/ul4aMNqwpBWT03VV8cPBNUbniz5T1yjWVee54psqdasMaMV2dU6os4H/1/klZwuLRa/jgQ7AwfV9cI2ROpJIZcnW6PgcbAthQOsCoHIMg8xYSfZhUcV1AnCAsmMUGVcgmpXi57wfDQreT8J9Tk5kIsiG/mui1mpMagNrJ+gA4PUEAnkvTZTIcmincPIouK2TTSj8Vjl4HQ1n7XiWgdcpoKj34kFTkx1oJyiwyfvp7/Xe6o3kNXIQ9vtfhfDoRBJNPrsJddDNZbATtWO0kzlQWA4T2mGYugpAK2ipG7yC8DRuB1nEulnoIqj14/PJHuIiKAeZSsV4qqxMnTp5Bzcz3TS1fwc3xVcbedsA7OrJ4cFTy6rMcT6TzB4F6flu5Ek4eE2onobKEKTkSyc0JyDbc3Cx5tjgAcQsCkbag89QAFnZveqN1EVTF1ouvmxbmThtHjaNFjN/x7LznXWlwUEmNL8bZMerLp0AuVbICcELfs7PdNyYcWBphzEkcWAjVMCYG9zg4qwLLb/n+NG5x4Mkx4ZhORqZB96fZdRxy2vVsaIbjDqHeL2Cy/qdWbx6ojvK+3KeqVwJN1YFxGUxskKz6EOUzdxuDogMOeZv6ODTsaSRAupE4fWFUk1AqdExMojG5ffNlg3VWhuVWhuhSAKBUBxvXLmJhflJ1CtA9qQgWdbtXISZfKDZRrvWkoM0Q8yoIdyodV8Z9jRaZbPudkCoyU6B3n4drWYJ4aAN4YADkRAZRW0UssdoNiroUge8SpZnS5JDoe9BowLsbKfw4vkevN4YEsOTwsamMVJrthCPU3fVLSzBmq2F81eYqGuGcsaiMUxjhMYWs7ynDpKoVRpwwYloOIGYhMueYn193WSA9riECcr4QwKUZGQRACAATRYkpSHI6nX27fC43cieZKVfGFJNwJcAQ75EfWc3IrEwItGQALgEcskWYvJDJk7rtsyBQozZtgnLOk2nZZ4RaJidm0Y4GpRM5ysriyLnwYQcDLHk82ik1JtdNNo9NFpkdhmnTDF7Kmyd1dVzkvGdbCoCIjS+yUgk0OFy24RFRKYTy5Ar5LGzu2vNYYbFUlu7hNHoMCbGxiVhaavdlOspm0Eg203WOR1PQ34Bt7iWDQ+PIhEdAROBHx8ci24vGfO5k6zIs1DfktrDrO+f/fVfoFgrYWphBsMTI/jH//SfYO7iCuAHOo0+CskMMkdpAaAzhynsb+wglWRIfwOj46PwhQLIMSljrYjpxVl894/+AJPzs2g4TEhRKZNHNV3G4YtdrD94ivJJEZ0GGRKGccjkVOVWBZVeDaPTY1i7ch6Xb17F9NKCrIvNch31QhXZ4wyO949ga/VlXhLcIfBFZx0Bk0azioIwICsyjgj4EORbPXteDE4yTgj2PHv2FPfvfSmyH5cvrgmYQHkSzkUeKikVkkxn0EJPNCnPn11DNBYWrX72ERMfMVER/4QZ6PcJQ5IgQ40MiaY5XJeaFfj8fmFfEny+eOES3P6gMNi61ZokMjzY28fW1oZoGEsCx709kW0JRILwhn1odJsIx6K4/tYtvP3euxinzjOTj1ZaaJTrAsQy4SIdOQd7h9hcfyGALMkXE3NjGJ0YFikwhstSQoEAPdug1WgIkC4Zs3tkTLfg9YeEqekfCogedXx0TIwoahZyvRqOxyT5F5ldbAdGIXBtV1AolWQYfgzTE9MCiBIMJJM/m0qLVjodPtub23DbnBJqzt9zDfaFhnCUOkC1WZbEWlduvIE3338TkamEScJHhls6g2MmykylBEB/8PV9AfydNnMAlXD3al3YzNOT06IvHgpSV7iPLsNvO21Q0zKZSWFrZxvFakUkhsi44/kk4AuIFnksGsXtG7cERHf5vLLmeKnF2O0hfZIUJufT9ee4d/9rYfxffOMqQpEojpMpAcR83iHMzy6K1iuTFu7v7YgWqNPK/0D2K/cmat1/eOcDrK6tCFNCkooJ4zwt0g0cV1wLyrWqrOcMM+ceQnkDFpzOWRoZ/O7ixUt46623BJAg05Nj4rOf/AJe+DA5PiNyTZyrImOQSgkrkeCfy++GP+jH1OwMelxf+z3Rfd7e3UU+k0PQHUbYH5SxHQoHZe3muCbbk3OF0jfLZ1dwZnkZTPBmHB3Ubk3hRz/8oei237x2Hbdu3ZDoAD6fTOpiPi/9cZI8xtb2S0lkRwYntdqprc49m+xHrnfUn5Y8Di67cQiEAqgVC1JPSh3s7O+h3emIFvdbt2/DEw6h3ahj88UmfvGTn4uz4803b4sxRsOQDjsmfBWjotWQ/fmb3/xY5CfazQZebDwX5jLbiX8E27iGnDt/Ef6RUXEsGM0WILW3h4ePH+Hel18JSzMUCmJpaUnWLEZxkL3I39759m/TnygRAfJT5pajcVir4m//+q/wxd3P4bD1MTk+IfsYkzkyKuokmwN3a4Lrc7MLGGJy4h4T+Z4Ig7qQzyEWCSAcGhI5rbn5ScQSYZRqRZkbBPWrtSaev3iJXL4CXyCKSq0Jj9vYC9y7gpa2tt1hItsolcUIjKEQE2N3BfinJu7Pf/ErYUNTd1J0vQMBJFPHMr8IRBGg/+7vfkeinYYiUdFMJ2ObQCvliBgBQX3dw709Sze8iWgoKJICPNcNhQKvIqUkaiabFqku9hPP/ARdOf5JruDY++Uv7uLg4ABOF+UEo+h1HRgdmcLE+Jzky2g0CXoFpc7j45SZMuxPaptLjpV6CcmjQ2xuPEGtWkAum0QmdQC7rSeJmJXtx3HjYj4GYj9twN41jMVYNIxgmFIZLtg9LuzsbUsS6karIVIWHXTghBuJaEwcvmxr6kcb24zpQOlIqKJcL0vkGiMO3E6PAJ1eh0fOK96AG62OySPD5ImUKOL4Wlg6I2e5h18/xN7uvoDGExNT8k5QutvuSdLmnh+w+xwIRMIyPxmqTecSGdKMKnL2nXB27WjXOvA7fHI2mRyZkvMqxxidpDzXcW1kRBcdL9SXZzuas7xJ8EpAo9mjbnxBJEgoZ0UmOHWyuY5xLFK+yDfklUgjsY+cRtJB5MYdLpH/4WLPaxmJNj05KU5ERlBwrI6PDgt5gE4o/5BHzlLiuCIK3aOmd17A5I0XmyaHh8uBlbUzIrtWFqJATZ5LXWCe7+Q8XyjKmKT2Nm2FvjAGexgfnxDw7/O7d80eQw1sOgVc3OcnMDUzhYmZMSTGY2g7ajgpH2A3vYVMPYmGvYSuneezFmy9jqxbgyCVEn4UVGSfKgA4CL4KEGExog3hS7WfDUuP84bAr4IeCj4Z+9yAvB6LsSvnGou1PEgGU8BNQapBAIjfMZpL7HAq0VukM74z+sbYWBY4aq2HCrLxfiyfAfle6yDTqamEIgUaFbQSHEGSG5voUrH1OgQ7TV0GQTK1rxUX4XeKE6gsAH9PAFrtRyW5sT7UtFa7V7EUBavUpmQ5BsF9PovnBb2ftIvdRPDqb1leAQ4teVDahQo0Kcg9yDClA0KAXQvslWdYmuEco7QxOPYVZJU6WbblIKCo5VQAmNeLbGS19g8kJHSs6HUsyyC4xnpoGfiuUQbsS2Fmk9Hf60muAb5rMkVZzywQX/uX96I9NXhPxXQUx+I9jX3cFxyKNj2v4VjldwpS8l3Bu0EAUXEmfq/APZ/Pa9Wp8+vgMOvAOiseoBgQr1NsRSU6lcDGMioWZ64zkQcmUsPYOIoDyRrTUelYIxGi85/fCWnUYciNlOL4dVBy0BHlcRulBDrj+RyOCYmQ7xinAQmcxlFh6sR/8zomLjZ4X0/AawVkdRyROMDvOf50DimuqXPLrAnm0KqYlRJetW0Vu9M58xq4Nm1CgJtlU6zDRFMb6RwlUeq8VOfIYFkVR1XMSMeSjlnWn2NUcT9dz3QM6zgbHD8GVzPKCuoU0Wer403Z9NSA5kvXbP57cP3Sua731LaU9Y+sb+qpWq9BMFz7nASsQaeDrok6z2z/43/1H/e18uph0lAJFVJXAJDvOvgVAFWknO8EtmgY8wDPzY4bIO9tGFBZk8XY0p9V7RkxOCya+CC6rgUlW4vXSMgudR4LBbPJDuhI8//qXVI0noNNs6ezPmSu6ORjORUkU4+A1pH10kVEG1GRex042qBcOBXEVdo976NApimXAVrV42UOs6b8vE5YQ6IrZDLFS/iPpZGok5rP1wEp+qIMcbRY3LxWNkxOYmtB5cDj/XUC6MDgs3ioYh+yj3jwYLupN8ccfq1QOktPimVUzxjLrQOXv+G17DNlURtQ1wCt2lYcDywfGRUsh7Jw2R+cvAxpIQBNMEUmR9to6ui4oE4c78W2Zpl1YmloAheYwQ3h1cC3wqV0M+PnCv7roq4Lmy7Qeo0cpF1kyvol9JTlIYNPjJlg8BWbmKBOPBGVNjD6luVXhwRlKtNDKO1vbZisF9uU33NDIqNTy6ibhgB+TaNbyu90Y9SDAJ0obHtl3ksocKMhh1UF2RXg5xjQcaR6zqwb7y26qN22HMR5DY1wlo9tTICH44i/YdsT4KGRTJ1BWZStMSbMW7db9DhZfpWOYVl5H61TqwNh34YjcYyMTMBmd8HlDgJOL2qNLnxDUUxNz2Fl+TyC/rDINCQPMpJ0kMAz2c8M/ab+M8FdSr90ml3Y4UK5VEWdnlaHXcKaaWSyvZmMsNEowevqodvKYyTBUE4PmrUsGkxeU8iiRQZe345+z4F2qyeM7HK5jeRxDttbR4jEJjA2NiMbHQ0AskXFg+pxokvmTreBkYkEookYAiGfGCuUjrDZKTOREWC0XKgh6KVWq1uMLxrflMAQdjtlaSJBAZDIimUor4RiUvJgdAKOnl00nwkMUpeXBy72NYFm6gSenJwincug3q5idnpGkudJ0p7xcfQ6HWFhk9HTrLUFyJS55XYZrVwmzPMOCSOWrKn4aEwS7MzPz1lJmLLY2tqScTAUDGFuYRmTs/MYm5zCwVESDx49FBY55T5cNhfSqQw8cCE8FBKN7mI+JwkKT0+TsDkhMiNOD5MTFrG9tyvJAVfProkOJplgZIXbe13ROeTaxLB+u9uFaqsmjM6hSEh0oq/fvCaSH5Nj4xiOjqLbbGF/Z08SND748j5erm8JEDs3O4/l5WWMjo/hx5/9BEenx4gmorjwxkX8wT/+Y7jHg6KP2yw2cHp4iqPNfaR2kkgfpZBPZsR4I4BOA5lM0q6jj5azh9VLF/CNT38T4YkE2h67hPM7Gl3U0mVsP1jHzqMXKJ0U0Gu0BKglwMffdj1AvlPEhZuXceHGFbzx5htwBrzCwiml82iWaqhkKzjaOUCn2sbe9p4Yp1wDCKqKVIXdLmHN+VIeUzOTuH3nHZy/dFHmDME9Gt6MAui1mvjy8y+wubEBt8OOmYlJMd75ot5lkcZttYxK24C/l85fwPBwAk4ro3Eml0Mml8W9e18Ky54HceqbxyNRMWLJqOUcLzVqwgT84M5HEpLuIpDr4l5mEimRdUsAOnmwj0IuLyAlWcH8tzfgRXA0glqngfhYAt/4zU9w8eYNZiY2RxqSg1pAbv8YT+4/QpJOvnINmy+2kD3NCsOva28jNhYVRyDlHwjATo6NCas0EY/LOL//1dfY3zsWZuQQGbxen8gPlOtVYbYS8KMD6crVy5iZn0UwHILTTUZGH41aTepRzORxsLOL5OGpzCuCowQPo3EjK1LKFlAqGAD69OgEXoYsMpFjJiP73PDoMOqdBqotSh+UMHdmFm++dxvjS9OSQJDjJHV4gEImjTITuz17IiADwQOy1wiikylPnVIyuuPxBD766CM4fB5ZK+hcEE1gJi7d3RbQk+AVk8WWKhVxQBCE4PpBtvt7b7+DJWoKu+wgVEQmryTALJdFKoeOB8791EkaE1PTGJ2awsFxEpkctXIdmJqaQ2I0Cn/IiXDEGA1MoMe1ZGN9HblMVoByhnVPTU6+SkhIxh/HDZ1GlJM5SB0JYEohvM0XAAAgAElEQVTwm8Y7nXaUxSI7kGOZa3uv25WxRWYe77m5/VKkJSr5CqbiMzi/ckHAZo4HMtLY5qenJ8Jg5po6OjmGt6mHHfDD6feiVK+iWq/i7i/v4sHP72M4Esfq6qoA0GT1cg+VXBZuF+YX53DtxjVJwukMmbNcKZPB1w/u42c/+SkqpRLWzjL6YEYcOI1GBe1OSxiwlNsp5vJ4sbUpTgQmoA2HIyJNw77h/si+YLJJOj2GR+I8/aPXbOL4+Aj379/H0+fPRApjenYG7955X0BiZyxK7RJJ+vngi69xdHCMdqsjeza1bRmd1OuZZEnRWAxnlkySRZ/HLaAxwWeCJodH+3j89QPZLyj7dP7KFaDTEykEAV/6PSSTKTxfXxf5Fzo7eabnWZwvnnkoc8K5dvPmLQHcOD+5f9FpQLDb3u/IuP7RD38gOrSUk6FTTfK3eH3o0dEej2P1HFnFM3D7Q+g3Wijl8tjd3kG1lBMpLTqTGZ1DEHp4NC6sVFmbWx10e3Y8erqBw+MU8qUGIrFhmbsC8uZyApIzaSIBrlg8JH21dHbFJB70OuV8w7l27/4DJE/S8PqpeW4TBi7X2zo13PsdAUZvXr+Gm7eui2wG2YI5npPAJKFFaQ86bLnvsd8r1EKXZFw22B09sXV/81u/IUAl+564JpPgSeLRbF4SSMYToyLJRAfCr351V+Yfzw2UrRgKRpBIjGFxYQmVCqUt7IjGZhAOj4ohzb2RZ/BK3ZAN2h1GPTWROT3CxvpjbL54jFa9BIe9j3arJusSZSLEhujZ0Wt20aVmPw1Xh1PsDN+QTxw4jD5KnhwL2Cr2AqP0HCbpoLAtXWafIgKshi8TjFUqZXGcsj0dsCM8FBHGsTjk4zF0bU0028ZRy7LQbrzz0YeSgJGOql/98nPJrcAcD1xP+Zwy5Z2yBYlUCI2G0GFEUSgoYGKTZ0QnvZd0Knol+aDH7pW6JSLDuHn1TZHz6Hd6Ypfef/RQIgH44hmLzyAjWTVqCXRSEoSABrcj5uyw0Q4KDEm/UwKM8+Tly5fCDp+ZncXIBIkrflnXObbSubwkSqWGNdc4OoAZ4s5oIzrbuT/LGcvP3EJDciakI4tONgVueW7k2ZC5Vl6sb0rb8Jy5sHZGEuWydRmFks1m5DdMAs4zEL8RAMNiPxNmFtsiGHkVScI50qw00W71JcksGeq0KabnJjA5N47h6QhOq8fYy2wgU0vitJpE296Aw92F086I1JqsNXr2V6CYka084ypmYOpiSAgGvOuIQ5uOOwNuETDiu9E6FrCjbcBPbQey4dUel7OM57VUIM/FxrFnk7nPNtXoUbXz+R2fr5gDE2oK7tAxzE3FQrjnGJvbfM/2+38R9NxGepJOLL4UrDF1eK0LSxvKkKZMvZSoI7Ys81JYGsJqM2t9uZcPAo1qEyuQKCBZzxDAhC0+AExSOkfrOEgcU/CP74pjKLDKOnAOKdgodiPl2Cz2sIBQVs4jLZcS3V7b5QaQVUeD4kMu52uym4J7rK/2i4DYAyx5BeIGCXhKdNP8WELWq1Re4TqKe/AD/l7kEq3cSEqyVGeAPkudATQ4FZMx7WkIgJKgU2zo19r22o/mkGoAeMUdlH2spDg+RzESXsd7qoSHkt4Us1Lw9BWiZwGDihFpGysepKApP+dnyjxXPEi16LUMigmp7KdZJ4xUJsto8mgZTEoxQDogtG9MX5m+1X6lTJkA1ZTF/DWQWkBSS5KDQKWOPcXHeGbkWqtYouKPSrzk54y20WeZ9nkdbUDmCJ3YOp/UgaPziX1iFxDa6ESzjjqGtE5KZNT5YEDr1zI0/FzHjmKDhshlouTonFWsQ+fZoGNA1wVdEwfnn/aL4j8a4c9rWGcjP/u6LNrfWh/F2XTs6bvWRearNTa0TbTe6pxShrKYW1bePv2Nrh/sJ/5eHUW6NotTjA5Ia01ToF3xJpnfbaMcwc80ekPnmeBZ//1//h/09QtdOPTBvKE2rgK22jkKvA5WnodKXsfNkYOIB03eiw+UsN9iUQqh2skEFNUjpAOE7+q9YsXEyC2V5HdceBRQUza0Dmb9jS5qyiTVwxDLxrLqZFYEXkE99SjoANHG1I7SyaEeB36v3mmdsLqxDS4AZPDwWgWQtXN0sdRFgW2iC8Gva2kPDl4z6A2oqB2p4PPgANJFWAePen/Yhlx0+BsFoXTBUw8X66MgMK9TgFqAVGtx1/IroMrPjefTeEcVTOf3MllF49noLbN+AkqHgxK2yoMTy8KDDzdd1TiSDcBtpEg4iFV830wW49nigUbLpRNZNy32sXqP+BuWWSfn4Lv+Xjdw9ivHlcqWGMPesGk0bIXjmW0zNz8jnxGk4AKui4Tei2GrLBdDnPnOeygoT1CAjC4eUPTApACyTlpuFiyrSCZYCQ30oCPanhaTnX2q3lZtf13EeG/eh23LcvPF3xIAp1FGAJr3Vl1t3p8hwup1FEC8bbx8BGz4YqIivtT7T+YV6276zBwK+Xz2mWyE1DpsAx4vE0jGJPGQx0vwJ4a+g2HRcUyOz2Fx4Sycdq9kIy+lSxIybmt24XO4RHpDPWqyuLZ7sPfMGpEvlVGWw4gJ5+ZQLRYy6LaqaNbysPeqGI54EQt70ajnUS5l4KZxWapKgkCfPyRJECu1Dk7TBaRO89jbS8LjDSEYjgkARLaVSuqQ6cLNp1jKM2k6PH6naARGExHRCuV3PCwnj5JoVFrwuocEJKA+MMfJ9t6+gEFkm4nzzOeWUHkeiMl8IxXh/Op5RAJhYY2SHch+EY8j0XkavdWK3IthwwRgCGTTUCToSsCGQNXe9oG5ptoQZssQ2f4dMnlK0ldM6kM2YrlWkVBiJvg6d/GcgL80THZ2XuI0k0U4GpXEbW+/9yHGp8exsbWHzZebiMaCOL92DqVsEc8ePkP2MAOfwydJAptVAlJpJCUZVBNwUm6lh1wpj77TjltvvYX37twRMK+YKWDjyRN8dfdzMe7JYKXsAZOUVJp10bZlBvqLV97AhSsXpY9DjKLoOSSd/NHOHl6+2MT9r+7j8cMnqFUqWJw7I8AOwZtnmy+QTKdAltSZ1SV874/+EK4Rxu8ClUwJhztHSO4eI7VzhGzyVHS7CWxnMqcoFgvoOfoYn52GI+gRXd13PrqDqeUplB1Am4ZOs4/qaQkv7z3Dxr0nKCWzYtTTEGj32uhRK9jWQt3ZxruffIBbH7yF+FQUIFmYctYtoFluollqonCSEzb2+pPnONw7lE2cGpOyd7h5+GkhFA3jxu2buPL2NYTHIoZ12AB69R4KmazMk72X2/jy7pcoMTGi0yOhvBxH4khqdeVwV6hXMTo5ijcuXcbk5LjMG64TBJ03djbx4OFDlJg8r97GwvysGPY0zt02h0lgEglJcsDz5y8KK5cGC5NXFXNFAZlrxaqwPzkWqDvrhB2H+7uiczwUCSA4FkXb3sX5y5fwzW99E9HZGWY8ERZkm3tBoYJmpYbdjW3c/+IeCmkCNTZhyRIkf7H1FP7wEIZHE+L84Rq0fHYJ773zrrBJyWR++uQ5nhGgOjwW2Z7Y8IhoOXP+EEQaHhvG/NlFXLp2GYFYWPSUCRZxGWMQRbPCZJ5lbD/fws76FiqFEpr1uoCmi2eW4XZ7UClVTVnrLYl6oGY9Ndu5NpFNEwgFpB3r7QaKlRzGJ8el/8YXJuEJ+CSB6tbGOuqVMpiYaeflFp4+fSr7EEFosqxXVlYxGhuRpGulQgnnLl3AuWtXsMqEholhmTPp4xS2NjYEUKNTl7+l449tQTkLrsdkzb91602sXlyDzUdndB4nx1ynKihTY75QQj6bFcCxVq0jEI4gHE+gUK7ARqmcWEwSaTl8fVy+tYqphTFEhkeEpdcsFrH98iWePniERw8eS8LEYYZ8e/2im8x+4d629WILe4d7qLTr0nfzswsCpNfKDZm7BDKZGPL4MCn7E+c6wU+NbpL92T2ElcklLEwuWOeDsqyN+aI5a1KrleH8Z9bOYnphRiRvps8swO5yAm4nvv+v/i/8q3/+f8Jtd0n7jIwkLCaacaaSxbO4fAZvXL0q+ss0zrk2C3B+cCDrJpP9EXfjek/HJwPKjJa0CT2Vc04oKiDvxMSktD3POk+ePBGJBb/XIwxiaslHQiHpH+rcs+8fPXqElzvbwkK7euMmvvXpp1haOycDs1kqieTL1tN13L/3AC+3dmSddro94nCjtIB3KCCOB+Ym+PjjjwXkyxdyIn3C80ypmMeXn99FJBTElStXMLcwj3bXyHBx/lPmJJvLS10JDIru9eioIYLkS9jf20MmeWKSv0bjkkyTGrc8+xBwsPd7ArAW8xm8WH+Go4M9MegJ8LKv3/v4G+g4XYgk4lheXoE/To1qoiD866KWz6GQOUGtVECtWkShmIbLa8PIWFycJgR4KeFEwvazjW18fu8BipUmJiZnMRQIipOM7ckop4CfYdo9SSC8sLSAs2tnJfcBo1N4tpK5kjqFy+OVRKc8GxlHs0kkeP/+1wKUffTBHdlfW42a2DeVWkPanYlYjw8OZQ76SSbpGr1YLstOp01IFnQ8zc/PoG+nPUBgq4GFqSkBQI+Pydovwz8UFpYzJcEO6QjNFYV1Hw5HLaaXQyJ/eBbxeoKYmFpDYnhCmLrRWNxEOZHlz6RD3bacgdBr4uhwB0+ffo1i9gS9TgPlUl7qQycNz1F07DPaRMvMuCSvzyv5Drq2rrxXJRlq0Wjn2pwiMcRzCvWEbT2bsFW5EXV7XTiYdNxLYoLJHULmM78jwzYUiMLv8SEcDsHu7qFSq0h7cL9n0lVGwXB8cH599eXX4lDyOL3iVHDb3XDYnbK/FKsFSZZHAJrRLZxvZM6RJMBkpQS6Y+E44iEytD0I+8M4u3xO5mO9UhPgf3N7S+a0AEZMotg2TEfun4OGOBnQYh+7DXDO+QCyvR2MIOkhXyAg3sWZ5SVJ1ChnQB9zhdRkHmfzBaM57/Fb0oB+AaD9bj9s/S5qlSo6rYYQciinYhx5L6QMRk5jGNVGU6L1mG+B3zc6DXgCbkzMEtyekbM8oxsY/WSYpBA5OEafjCSG5T7lvJHEJLnB2BzMfVQxZ5CuA7VSA826kfqLxkOIjUSQmIwAQ22ka4c4yG6j2M7CPgTYnG2JJswX0vI86qZTos4yE1+Bp6oRbUBFlU9zGolBRipZYd0cPjzjauI/LgYEggn+vSZJmQhZBVQowSHOLMvW4Hynzalgsf5O7Xv+lvWWqFw689uGQMUzp8x3i43MMwbvwzkqGEjbAC2DDEjWywCwr+VFFEOhJCHrx9+yTMIGtRiJaiMJcGdpCKsNynLKOX8goeAgYGtsbGMLiC1uabgqSCe2JtvZyrmk91MMYRAQ47/Z9voZn8n2MHadIQEQW+fzeV8ByG2vmbpsW3UGSF2sP8UIFG8R4JxyWFbeILVt+X/tH32mAtsKTLOvfh3cVrCdz6tZpC+VTtBreV91KBjg0pSbL37HP7VXzZcm0lrZ4kps45pm2MJGAlbrrDa2SnAoDiZrhxURriA0f6fEQgWKjePClIu/URCWnym2ptiJsmR1nHNM8X4KeGq9tJ90bPMarj+KZb2eQ0b+yDDQO6/ImxynSjzj9zJ+mbPHYlsbOQqD8yiuQnkmGZ9dg8OYOf464SYTOsrvLSbsYJ9LlDtHsNUOOg4Vf1TcQZ9n2sNgaXq24l4g5znKOVp55dRhIvtB20i08rfazlpO8zzDClcngM4XnV+K5SmuqM/V8SWkF4s1r3NQx672z6s5OeD00fVIMSneV3Eufidro9zXAMO6BgyC/4r3afvpHNUxruNBAetXc9qSG5F52DfzQr9jvRRP5P3Y9uowMdIsxtmmY4pRbf9fc1edZYMAtK6dgzil7b/9z/6kr8DjILgsh0jLoyYLkxUyoIXjdxzAfOmCyHc2omrx8hDBRlSJA3rPWQkCXWxgZXAOTiAdXJxE3DBZJh6IeS0PhbyngpEK5ilIrkxibcTBBU8rz+eynLyGz+UE1Y5T78fgIqUdo4cRvYbv/K0cjiy9Xm0TtosuMMz6rgueDiKdAIPPlwQWwaAMtkFNnsHNZxD81g7m9crE5vfqpdDFSxcKnXy8XjdgvstBRpLsmc1E+4J1YHnYX7owsJ3Zn+K5stkEoFLgVAFd7ovqReb1/Nxs4G1Z9DTkg/3MUHoeuFhu4yn3yPMk+ZXlOed3Gt6g/apl1EVbFxCduLyefcH/s266+Qx60gb7gm2k16mUB8ebzgENy1CPNK/hv8lKJBPVAB1tKfegI4XPI6OB7ybTOTOrm3A0bUfqsfFZunHp/BrcpPl7BYNZF3WaqPeSv+ecYh0INrIfdS4I28zSeGa7aWJHtit/QzkJTbCjZeLzJEHcgIYUQU5pX6ttRc5fAH2zYRKAFra8wynjQ0FosoSptdehMkaXnj2/ANCkLNabPfiCCYRiI4hER5GIjWNybB5Omwedakd0eZulOvw8uNudYujkGALabMozaJSJB7XbQb5YEkAqGI1hanoCMSYq67Tx4vkjZI73YetUMeQGoiEPXPYuKuW8JFzLprLCJAvH4vAHI6jV2zhMnSJTKCN1koHN5YbHTeeQ0eTudqzoAitBQy5NZnwdfUdXktzZ3A5hR3OdunzpDVy4cFGYOA6bWxLVkVW4s70rxj0ZU0yMw7FD9jZB6FAkJn1N4JGA0+zkDMqFshh8BKfIHqb2LQ/nZNiwT9O5rMhUUNuU4ZDUHZ+bm5d19+XGrgCCjCwwieCoX92VRFYc36FA2DDgHQTkSmLAXbx4XnSiefC//+CROBRpdH3w0Tfw/gd34Pb68ejJE3TtfSyencNIPILkfgYHW/tI7Z4gd5yGx+aE1+FCvVbG/v4uUukj1No10btto43ltVX89ne+LeHtZO5SwmDjyTN89vc/QTlXEI86WU0ECAuVMiqtBqYXZvHuRx/i6vWrGJ4bN+HeZaCbK2J786UwbTdfbODZs3XR4CbgRpkEMg8ZNkvJkkw+JwDI7//hH2JiZgpw9ZE8OcHRflKYq2Q/851MSyIb9VpFNKTT+QwmZicxPD2B81ev4PadO1i8PIW+30Sa94tA8TiPl/ee4undB8gfnsJjIyOwjEqjDofPha7Phra7h9vfeB+/9b3vwDXBtO+UX4Awg7uVPhw9G5qFpoD5X39+T/SgqS/KOU0Qi21Co2hmfg7vfvweRlfGhMVNpnCj2hT9ToLnBPHSyTSeP3oqY4nh1aIlWW0KQCIORiYwcfYxOj6CtZWzok/KcUWDfPtgBxvbL/Hw6UP07X0BHKlTS5CiWizBJyHXbUzPzWJt9bwkHpwYHZNxSh1NAgR0gKQOj4Vdy2RbFPal/jA1cb/+8isBjqeX51BqVUV+490P3xPGptNHBmdP1rITgsYEvUt1PLz/UPqGeoIMmWYC0fXNdbQ6DUzOzRgwBV3cvHkTV69eFZCABi7ZhXvbhzJmy6U6xienEQ7HUGckSsiP+EgCIzPjWL64AnfQCXsIIGmPexnlWTpMTNjq4XjnEOv3n+Bobx+5k7T0C8Egsp2oTU2gkEw9JmIlwMGQfa6tZj10odqsSmIuSnGQ5bV2cQ1j8zOS+IwGGmUb2kz22u8geXiAg8M9lKtVCbumYXDu3AVMjU7KGs5ElWdWV/Hdf/+fYH55UYDyTDIlINiLJ89wuLv3yuHIuc+IiFhiWPZ7HtovXLiAlbVV+MN+5AtZAZ3pJCicZlDO5dCuM0mwcaoyeePI2CiGwhGEqPM7MopSvY5A3Ifzb55BbCwEeP0yltHsA6Uynj16jM9/+QV+8Jc/EOOD2q2hQBCXL1yW8xIjM6jJPn92AecvnsMbl68iMjYGtPoonp7i4f1H+NmPf4Ynj54im8vC7zPRSGR8CVOnXkPQE8S52TVEA0baTQEB6s6TLViuV4SVODI9AZfPjTffuY1v/e53YEv4kN8/xf/6p/8L7v67n4v+NtfK0dFhRCMR2S/lHIUuJibGsbi8hFAkKBJA2UIemVzagAp0LrW6KFdIrHAIoNdq1SWnBccv9Yl5Nrh5801MTk5JtInZgyvCvtze3hLAiElKr79xVbTVC3km/juS5H9kSm5v74pxdfXaDXz66adYXFoWmQGepSlHQ2fV+rNnODymXFBH5GVm5mZhc7jEaUzwkqDex994X5wqZJRz3hTLRQGgXzx+iM2tDakzgWsmGeYZhBr8HGflqgkp/eSbnwiIHYjG0SiVZYzvbm/j7k9/KezPXC4v+9bwyJicG/0+D2JRJrFrSkLIVoPnYMOGlLON04Hv/aN/hHNXr6LPMx4jBX02kYBAtY1KOo9Mio6cqoDPnTaJCSV00ZRII85zsthPTjKwO90olKv46a++QrZQwuj4NFbPnpO2pjOOoNf01ISAnI8eP0AkGkVinMko6ZSvSqJAMbQdTiwunsG1G7ekzSIxyl7Qv9nAv/3BD/HjH/8tpicnZF7TccAcA9wvHzx4JFEdZL13uz1h/ROsX1leEnkK6sQT9H/09CGePH0gkSx03HO8jkQicp9avYONrV3Uaj0BlqlV3+kxKm1S5FdIuJCQ85ohQZBNHAglMDuzhmic+TMIeDJHCp3IVkQlKP+UZ8ILHB3t4OmT+yjkUmg2y+IUYPQbDWieDyRyJluUs4idEWY2nvU88AY9VkJgl0g7SB1lPnsQsZL20cjsdwwLkHITYhNKEjSXgMs8K/pcPhDUJvM5OBRB0E8NUh8cnr4A5XwRtF1YmMO5c+dk3ydALI6V01PJiUBjnJFWErnX6kgCMyZe5lhgrgE9n7MMkm+jb4fPYyU99A4h6A9haoJrf1TKe3h8jOPUkSSsFFk6cTZYziuefS3Qjedh/glwaEXTkiHs8wUQCCZEIoWO4XqrLvkLmJiSbRcIS6ACHj9ZFzBdmNa9vpSfziaC0T6HH0N+P1x2GyrVkpyFatWy6J8z6pJnGM4nyrAxWbIkzQKJLG2U6mW4Ak5cvnYRMzMjKBYbePTkIZ49e4LTdArlckn06LkHhgIGcGWuDO79BKR5/meEKf29jEqcHp8TGTpGsnHtr3BdG3IhlPBibCGOSj+PnZMXqNsqcAwBXVsNfVtD8qwYIhUPZEZH39gcwVfsWdWJVjuR405Ylm0yE42+riFW0L9mwGmeRSiFwXGlNvSgDWyQIyOhqOQtJaSJbn8w+EpGkM8VO8wCV5VgRaeiEL6arX/AfKRMkCEbmWhU9gvLqBIBYls2DZGKuKYCbwpsKlhNwE4BQ76z/CyXRhJXa8auGsQe1E5VO1HBKr4rWKTXE4BWwFPBSwFHqcduAa6DwNQg+KZAkIJqrB8JMFoe07wG/NJ2IwCtOIEBuAzZ7DWgZpiu/FPcgOVR3IVOQCVp8XNZe6xo2V8nvfH3tGMH7Xvtf74LQGoBrGrvKwiuDmAlECoIOFh2BSoVHzDrlwGmta2pga94gsEfjD3Nl6mnAab5GyUH6jjj94OawlpPXU/4PGWxDmJV+nw+g/+mfc+6Ev/SiHXFfAbBdf3dYHmV9avfKY7A8af5oVgOv//1HBJshHaIFYltwFeDAfI7dQDwd5SQ1LGhIK0Ap9b4U9yMq7SOXcGiRJ6wL9HMOv50nCoALQxoC58blLRQIJTSgVoW5gFSprnUmYuaOBsMKc5lyc1w3VTsj8/TuaZjTB1bg+Ns0NGiZRT2r6wlg9EZ/1AaRR0JgwD04FjTeaLjR/AFywnCf/N74g6DOJe2IcutGJ+ujdIflgON9RhcM/l/xWkVmFYAWusk498iy+qc5/1UNUEdMAo+S5tJ9JJZW7XM2jbinLOY8boW6Dh/hYH+T//1f9IfRND15gomc5DyYnYqBz3/VCOXCzQLqhOKv+X1HCya6I6FUICbvyNgywLKIdXvF3BZATNey0Gvg05lCnhfgiScWGR08JnK6OW7ygSox0kbXintgxOHZVOPgC4A2qmDHaGDg+/8XL1HLLsuBvychyMFcLXNlHFqJEmMB0oHhIK46l0Y1IxRrWpNhqhhEIOdx+cb77bZwFmWQZB40JM2yIzWDYBl5R8PH2xL1p0GnTJpFTBmXyirdhDs5j11IGu76mbIOhKM041DwgGt5H1koimYbBYGA3hzQyKwos/VRVqv0Ums3r9B7xbLohIhvF7Lo2x5Pp/gmS6QfB6f83rxMNImknDGSgrAcakSLRzrLD9fmtBAdZ7ZnqenKaPdNjH6Kpkgx6ZKhZhJ6TIgvRgRRoeX9+fvCE5Qd07bSaQVIhG5jt/zmZpFV9njWh62C/tdjHKrTnw268vxQcBBgXPeg+UdrIMyBRIJw1jii7/VhZehh7LBW04HgnYCCuXzJhohHLaYCyZigRm9Rce7033lYBKPqc20N/WaW12G9zGb/ZRscLuHKQSjY4iPTmJ0eAbDiUlEI2MIeEKw1ftIH56iUaiiW2sJA5Ghnlw/1jc3BLFbu7AmLHoeirjdODwuzMwtCLPJ53LC3u8jmzzE3iaTwp2gXszC2W9jfDgmyQ+aDSb+KgibaygSgcvrQ73bxWEqhXy1IQzJSr2OaMxkYJcDU7sn4cXULWaYcDaZFHYqXDYxCJrUM+x3ZEzfufMhvv3t72B0YlrYMs1sQQwq6j+TXZhNp5E9PkWlVJYwdIagTk3OIBKPYX9n3yTHGZmQMErqfDLkmNrKM3Mz4jgIRSPS9vliDl9+9ZUkqGMYOcPkuP8GhwIoZEvSL3QocL7HEgnUWzXRnaV0hoDjDocYf2RFM7u9sCLsJoSNjBuOC47LTz79Ft678z5SyRN8/fABbt6+hZkro+iVgb2tYxxtH2Lj0Saefv0Y06MTiIXCwvzP5k4kAdtp7kT0rn1hH27dvoUPPv5IQtuZ7G97fQM7G9vYfPoc6RPq6RYRioQl+SDlN9LFPMamKTlxB2++8xZGZ8bQrXXgaHeFhUcGGkF9Gq0pi/Vp1nqXAJEESgmyb7/cFVr7jaYAACAASURBVBDpj/7oj3H5yhVsbW/h+ISJ8Y7EQcBQakopNKoVE97IZ+fSAvBTj/rS9au49e67uP72W5hZSqDnI1gFlFMlFI7SOFjfxua9x8gncxhyecT4y5WK4pyw+11wx/w4d+0SPvn2txAaDqLnpjZxHa1GW7SrmWyTWsJHuwc42j3E9sZLYUdxPIn0jt8n0QcE7m9/cBuxM1FJ2FYq1JCjJipDnhodpI5PcHKYxOH+EY73juBz+xBgMroyM1y3xdgOhIMSNk+GLjPfL6+ckbl9kk2LvvlJIY1k9kSuSYyOmDXiOCXgIhODkuH79q13RdeVIOyZ+TMSwswykNHOcPRMKo3dl9sCbobIOuoD+VwGjx88FO3n4ZlxOHxuvPvhHaxdOifA1JAlFcN5xUSLImdQpPTGpoAkpGFQ5oPOy+RpEtl8VhwmTFppc9nw9ru3JQLA6Pc5UC/TWZjGsyfPcXKaQyI+LJrzDKGmJMvY1BgmFqYwPD0CV9gBe4AHK8FASB5Eo9iBD06RR3lw90usP3wsES9MXklmL3WR6Wgm05hhzy6nR9YKglhcrzi3yTQjEEUQjoxSvtOh4vb7hBHpctjhljBVyveQhdcWg5x6tNl8DsmjlOxTkWDEjM9aEwsrK3jvW58glEiIAW0jA6TSwPPHj6TPvR6PCUmGA+FoBD6f35SnTPbmlACuXCuZfG/I4xO2+PH+Ho72DqSfaITr2Ypa2bML8wjH43D7h3CSzuDMxUWEZ3xITMURDgQlNJ0JI8m4Z6I7JmT8iz/7S3FEzE5MG8dpzyb7AyMyCLzfePcWzl04L2xSQUiZA6Jvx+7zDfz93/49fvHZz2UPZHtSUsUQEsjiLYvG61RsEiFqjlvGGneCdq8rYPFp9hRdJmlimDbZ8Xbgk9/6FMMTY/irH/yVJEJrFWuoFY3+oTjkgkFL8kvltDyyDtEJw4gBOhAo88J1lw6/OhO7NhuIRbnutmVfoZwRmbBcz2em5nF2dQ3LZ1YwOjYhfUJWTrlUwlHyEH/zN/8WqeQxVpaWZV/hPsq2IcjHPSaVOhWwd3RkDNeu3ZC90xilFSEAUCe5VqmLg5As5EAoIk7GcqUmesZ06Fy7eQNXrq7JnnB6SnDpVNb3fC6NRqWIv/zz74vkCpPrEkCjvALrwLWAzFICpL/z7d/BxevXjbOLR7xWF+mjEzy8+5VI4rCPmAyQ8h8CZFTL8PpciHL9rhQkooZ7FkkH1BndPzjC3Jkl/M4f/QHs1NVmmGy1gdTBkUgI1coVcca061VUykWQotu3ddFs19ChC7PbQrlWFoCEwHGxWsfDZy/g9Ppx4co1fOPj3xCJJjpiCLRzPtEm+eUvf46ewyaSYsYGMblAmDyMwO3i4hIuX7mKxMS45AcQXWQXkNk4xve//33c++JLhIMBkeMYHx3F/fv3ZM8hAzkWMQxkRpicX7uA69evYigaE2/WSeoIv7r7Gf7m734kbGiO/XqVdaxjYWERbpcf2WKV8BuCoQQSI5OYmJxGfHhUEiqKBF2esmFFMaoZCeXzhjAxuQT/UETOAl4fE6z3ZVxGIsy5ADSaBA6qSCX3RAs6l02hWskJM9pho+yNTeR/6pROyRckSos2gd3jRCgWgt3jwNzijMhlZdMZfP3Fl9jdeilzZzgcM4lhez05Fxm9T4ZnG7akJvPkvGfECs8aTpsLHodPAHTuE26fXTSMJQLU4xYHaygUECCMaxWjPeiAa9XbJm9LmwB/HOMjY5hbnMeV61dE6ubvf/xTPHn0SO7Jfo1G4qiUeHZn+QC3nazXACKRmMhP8GzMc87W9iYqtZpFaAjL2Umem82+smP4D7H5eJ6xQL14JI5AIIyZ6TMIReISWdbotkV6IzY6bKK3XE5xftLGo9OHTicmK6ctIAxEj18Y4XTaUsuYjhrKkJ0kjwTwpEOXznPKOBKIpjOEUnN9G5mAEAdeZDSM1Qtroue9t7eDXD4tkifU8d/ZfSlOZzpYKK0kkZZOo01K4Ie2A8+1PJtPTc7hyuUbGI6NolKui4OTUj0np4dwDdkwPp8Q7edk6QBNZw1N1NDsl9G3VdDpmjB5tjvHQurkWOrMsznbTaNAOe7VBhK1FgJdHSPZwnVbSDhdAwRrErg+NdoH7G8lyal9zigLtd9ZL774bPavRmATO+D80cjhQQYlgSoBzKwIzlcgnsdjJXw37FRZz62we7VF6XA0nylgbuQElFVs7GIjj6mYBO+vdjvrUCwZWTW1z7Uuav9qeXgt20f//wpU5uHPAtWVtCTAVNPI/Cj+MkguVLBt0JZWohoZ0IO/EwecxfAUkBmvwXJTFisLobX/8pyjfTMIgCtzm/2s4K7UW+RmKBX0WltagXHeXwFGJYwpsU8BX2bpHATgFeBTVr06BhRYVDKbAm1K5tL2FIDa/ppxTwY0z5nGxjXsW81zxf9rji8+zxDOTH4pvnScKejN/ysmo3Y2f8fxoLa6Oh10zKhtr9gS7z9IZFMsTGw4K8pfAUbFCBQXUULpIGOXUWXEFLhua9lZV5MnxuSqMM6F1+NP9geLae+xCISKq7Hcgkf1DNbBZ2mbKo4l7WhJdpIBrViY3lMBdDlHWKxbnSN813YUUNVNnMIQDuX6msG3eAZkOSVqhmQbi3GuALSOQSUZKtFU5xfLOuhI0ToP9pvBPs3+Nwj+6jzVMaX1kkExoPWtgC/biL9RvE/Z7WYdNAA0nzFYRn0eP+PvB50biuco5jiId+o6op+pA0DLpedodSDxXuLwtpQMFB/WtabfNZI9CkDrWs1xLO0n+USMg+7X20E+/9/+u/+ir14SXZh08vKmBCHVS6CDy2jkGT0bLRgLquCsGBgW/Z/ABQeE2YjcclAdlNRQgFIO9IGA3I+/1ZAVzXpOxgcbmWACB6hOTJaV9+N9+VujQ2zCqHgdK857KVCpZdaG1k7V/w8OJvWqaSfzWbwP24MTVxdDHlYIpPOlC5zqD6lIvS5IkhzE8urwWtZbvVlsNz5LpSZ00daJIBs09dcsTRXd9Pm99plOer0HB7V6XrV9TSiFmZish3po1Ts2uJHx97qhciDy/gqQs7xkdujmwftR22xQFkLBdxq0OiF0IWQ4JP/NgxD7SZnPbCvWjeUkOKKLtHqNtXx81/CUwcWWbaiLqXrEdfHTBVs3X9Zd2cJ6OCJ7leUh8KYGOOeBAscsG3/DQ6Uw4L0uhIPMKp6QOnLhVscMGcIy5my2V1IbJjmlXQ65PNhwjOuiqlrlChD/+uahhjLLx7LxnQc/9bzrWFevFQ/2qk3NttbFXRKIlUpigAizMhCQ8uh9aFDxtxzXbCMeqFk3gpTsZwLQspFY7UcASj2QZuE0bAM5eDFEjQkD2x3ROZyYnIHXExAA2uEJweMNYnZmGctL5xHwxeCxDaFT7uB46xCNfAW7G1ti9NBIpybw3/3sJzg4PsaVG1exfG4RnpBXDLDhsVEsnV0URgKBmB7Z760WdtdfoHB8hOJJEoXTNCZHRzAxNiqGKbVGySrmX5cOAyYeymVQ7bZg87hEFmN59SzOnFkSvT6GhjNJDcOfCZoeb+7gYG9Hwr179j4cXhdqVtKVq29cw/d+73sSXm5zeCTRYD2Xw4MHD3CaTMkmHfIFheVxdHws4dbNZgsjw2MCOjDU0u9lGGkEo8NjMteoOX77ndsYnxoXDUC2b7PVwhf3vsLT508EABcwoGhki6j9zH4h6MRxuLhMSYopzC8uYGVlSZKp8R77BwfCotvY2hItTK5RXLu77a4kR+O9PvzwQ2GWfvHFVwKi/8l/+CdYvDonDNWDLQKTz/FX3/+hAE+Xz11ElImBnA5hr+0ebGNz8zla/bbIR3z629/Cb376iWgp0kDYerYuyfsotVAulpA/zQqzfXJmFg5ql5YKiI4ksHzuPL7xrW+Khm670hLGJhm5ErL6cgvr68+ElcY5xTHNxIhkj3KMB4Nh0T5mH77zznvCZOO+wufvHR4JMM15awwH0lo6ojFHZhMBj1T6FGfPncftD97H8uoaxqbHRV6DYEvxNI9cKoPk1j52N16iXWwKAE8wiRrQpVpVkiCGh6NYubgmdZiYGRcFETIVKVNRyhfhcjqF9XuwvS/yA6VCQXREGbrPuU2ZGWpG33zzFu5880PYA05UW3UBbQiK8kDHtYZh/NnTDL6ibEWuKNrBZKDqQYbhv7q/ka1IcOjs6jISw8OoNCuSXDBVzCCZTWNh9Yw4Crg+MmnW3/zgh9Jfjo4D3/v0uwIuUjuOmsgEA/sdoJDNg5nk08enePr4iYz3keG4jPlWoy6gwk5yFx6vH/GJYbz9/nsiCSFOh4iRrqC8DUGXQiaH0+OkgPIMpaaxyIMk19xCKS8sV2qVEjTr2Pq4euOqjFOusUF/UOZqOpnB7u4+TlIZ2BnG7fIICEeG6OzitCSFjE3GMTLPcGMjA9Ah2aUN1At1ePpuw8L+/CusP3kq9QhQeukkLwA0y3uazeE4mRQHEscbgUC+CO6RFTY1MSlsSuoXN7t1jMRGMD49I8xZ0UqtUesZCEUDwrh1euyIDyfQRU/6kuAhUSU6bNgOo5NTsPsC8AaCwixnwjMm99rf3ZZxx/4w7BITDcSzCJ1tlA8JEYTxeETeh2XjuAgFh8TY4p5TZ2JAl0OcflwbuZ8sra4IIMZ229rextLFM7jwznk4/U4Br3nYpOODDqGDvT2cHJ1IwkgyH5eXz4rkEJ0pBOj4PMpaUIaE66uHer2nWVmnaFOnGRFBp9TOjoA2nN9et4m6M3Uhy4brJ5OHReW8wDVLzlZOo/mXOk2KY4L6rXSckpXYQ0+Sh5EtSlAsLlrTJgycsgo8kHMNYLtwXHndHgRCIZE2IvDMs021TuabHaF4FO6hgERGXLl0ToC0SCggjEyumcnTNFKHp4iPjIijZunsKjxu7gMQgJnA2b/4l/87/uIv/hwrZ5axtHgGzWpD1r/QUEj6+vggJU4YGlkjI2PoNHuyDpC5yH2Yezv/v3BmUdYz6pzb7EaW6ih5LOc7OvqWLs+jWejgxYvnAlTxe+5/hVxadN6598dH4pJDgJERtUZV2oHjmAkO33//jjg6pPCMZuiQqZ7Di3tPJc8BQXVGIRHQ4fhJpajXTuC4C4/LjsRwHBNT45iYnhCm9f7hMXZ29xGMRjE1NSPP4Rrx9MkTFDM5xGMRTIyMiI50qZwTYMrm6KNja4u0Ax2+jGjhmHN7fKh22mh0gZVzF/Du+3ewfP484LEBpTYKqRQePbgva/3j9WeSpM7jGzJrjX/IIsCY6DzqK6+dPwdfIIBOiw5Iyh+ReVzHi+fP8c//5z9FOn2K1ZUVyblwcLAnzFU6naixPzw8InIqV65cRXxijPRHuf40fYyv7t3Fl1/elfwKTDZHSSLKFNF5VWNkSiiK6dkzmF86i/MXr+DchXNIneQkvwbzXVAqjOshNeEZYcGQA7eTDninjI1INI4+k6B53PD5GOVp/DkME6tXCyLDkckco1Q4RTJ1iHIpB6/TLm1IULReMXZSq99FOB7BmdVFvPX+21heXUZwJI7jzZf46+//Of7uhz9CJnmKgGgYm8g7zlnut8OxYRlzdBxTEoLzhcArz0xsH5fdjR5zbVQaUneHu49QNGTAS1iJVHleqTOpXl2ceg00JNko13I+h8kqb16/ies3b2Dq3AqFtHH3Z7/An3//z5A8PEI8GkMoEJL0Uq0mNYopIWeAM8olhQOGJMU1g+dbnmk5vrj3zc7PyfpgzmJNWUfElvP4JbqPbcQzOEHw4FAQ4UAckVhc9jG2uz8URmJsHOFETJxgvNZDJ0e7KeNvd/ulRLrYRGbKSEnRQcdkfHS0EORnQktGj51dXkEoFBbQfHZmUZwccn6pN9CkVre9j8hYXJIq03FZbVTh9thRb1Tw9OljvNx+gRITO3aaaNdqYld6rb2A6zDPQ5FoQs7kIyPjuPoGE4CvwGn3oFaqCYua87htq8Pp76GBCprOCjruBtLVU7TJPHDX0GwZm0CStvt8ODkxSRkZjUf7zel8TfwhuGcAEgPm8eyowIQkkW0YDWeyoAXAsRi3avsqoPoK5OwZgJi/MYxuE0XL33Kf4R9JYpqAfRDIFBDGSrrHaDdlfAqgYmnBshwKpCiwxN+Jnc+zfq0mto7atGo/mbFmbCJDeLKkCCwQWessDrQBzWQFxgZtemULqi2tIJmAqxazlGNZmZ2DALQCywpAKxiqgLjWifVh33GPUxtTCHxtBV0N+M0zuYJJgwC09ocCVyqNqWdMtb8VY9J+CFrJ/hSwUjIjv1eineI9CjorIVIwDCs/FttTz+7aFvqsQRCa9VeGsumr1/rNnEPKLBVHQrshDi3FByQizpLv0HoKKcnCZfiZtrM+Uwl0/L+Cy4rhKMCuDgkFJAdBaAVCFWdTnMyAwgbcE5KBlThXy6Ogn+IBis0pI1s/ZwSfjhsFEWn3U0qP84EYCN8Z4azjUPtOgGNLg13Z37S9BQy1ruc12lZSZhoH6qygnGTPAJOsnxlDxmki7FmLiS5twIViAMjU+ssYcHlflYNEK9nDOuZ6RoVJue2MVOAcNM95fS+DNSkgq3XTZ+tYMc4GS97GYvgbHOo101/XAJ1T/3+gq84FfaY6GwbxSu0LOnjUocC+50vBZl03+L3eQz8bHH86JlgHOedazhLei7Ylr9X20H/ruON40b5QHFBBbF7j8xjbYhCw1rGq42Cw3xTAV4zW9qf/zX/a10bXCwcXOvEyWPRqvTEPFRy0bBA2mgKoOoEUbFY0XIEvfq96SIOdoJrHg7IbCkLzMwJ7mjSPDSLJMSyZC1ZSmao6SAYp6cpu5TNYfm1Qlo0DdXBQ6cLAz3gYVakJNq52uoKtvI9OagXmeT/pVMujxXajB0M7lfeXw6ylD8h2Ytsrg5kHOAWMtbN18OgA0zqqd8Uk8zMSEryXstIVzNUJxHKxHyQcgQZGzSSLUZY520a1j9WbxH7mYZLlV0+hahLLwcrjEUNQkyyYUGOTHM9szOZ5rAuz8iqorH3PMpMVpoCsMskVfGW7KwDN+mo4jvaTDnyd+AriGqPbHGD4bryWCiwZTWrtB/1edbl4T7Yp24X14MGFY4/PZjn50gMIvb3sO25UPMSzrdTJwvYy15oyEKzgM/WAwWfw3zQ21cNkFkwTcqaOBD6X5Wff8H3Qy8ln8flmnJk+1U1CHTI8gOmmyGv5G84ntjU3F4IP7FOCjeqIMh5lA7Lrxk4WHn8zZCWxZDJCPrf+SnPNaEbxGWwvu90cCNV507b0kxutHmLRYSSGx1GttVFt21CpMUR2Ae+89QECvgSqmTpOdk+Q3D5Cv9JE9jiN/e0dCc1MjI3i2dYGdo8PMTY3genVGUyfmcL45AS8QR8iUb8wRZqVBvo0ZNI5HLzYQDNXQj2bw97mSzi6XVD6hPWNxSMIhkI4Sp+gYSNL1YOex4lz1y7jjTevoUNH1pDfMMOZEbjJhGE9kTlI7R/i5z/6O2GEMsGYjYCwrSsAKNvi0qUruHXjTQmbD/j8AgDWqlVhf1JXMhIOY3JkQkDDw6Mknj17hv1D6m2OSijkxvqmZEJnGO7czLywKM+ureDNd27Bn4iiQokCykekjrD5cgtHDFlm1m4XAaGOGb/5ivQvNzKCJrfeuom33nlbQGjWiVrNbIeNl9uiY8iEOb+6+4UA4UxsRuYswT/KW7DNGFpM8Hlvfw+/83vfxu/+8XcFnDk+PMHB/jH+5f/xrwUcm5uehZeMpiGuNzZh5jxffywhwTRMvv3t38J3v/d7aPd7AkayXx58dR9Hm3uie91tdYUpyjCr6HACfRotHhfa/S5u3n4LqwQJ3B6cHBxJckrqUx4eH6BcrWBkfATnL15AJBYTbc31p+sS9l6r1ESzlRIRi/NnEAvFUMgZead8rYwO+ghEwpIwLjYchn+I+xslgiDMc4Lz+XIFZ1bOIjY6YpKKDfkkzJz3PTlMiUbw8f6RhAqPDY+gXjIh7GTTk5kUG40LW/HsubOYY1K1Zk3mC7V6+U4wmMYQDwYEBcji5VgieLixuYn9o0NhQV+/eRPv3HkPPZdNAO66ri29rrArD3b3hPX+xd0vzZrvNGxYAinUqhXjqN4QwDIcCojxOLcwjdGJMbTRQTJ/ioPsEcKjCXzynU/hDVDzESictPHw3tf41U8+w69+/BnOzazi3etvitwA5QvCvogAnLlMTpLJpY5SomVJYCBI/XFJlmscqRtbG2h2uxiKBHHu8nlcuX5N9JsjsbCERSeTx8idpsUoP94joFUWRwzByPSJcYrw5fd74fa7JSSbrDAmgrr15g0BtRhans/kRVs4nyni6DCFXLYkesZ03JBxvXJxFe9/812Mz4xjZmlUVAD4DNF5bjCGtgtbo49SuoAXT5/h9Dglc4qs4cdfPRZQl4kL3UM+pE5O4An4cXZ1VbRmyX7+8svPsfdyF7GYSTp7fERGukvm9JnlFVmzc7lTpE6OJLmkx+fC7MIU4iNRYesGw9SzreHJ48cC9m1v7SA8FDZasDbqkLoFHEnEYjJuyGTk3DZOchMWTXCPjhiytrkWTY5PiYxKMV+UNbxSr4K0Z2pUU3qCQADZoZpkl1qubG8CS3TKEVRaWF3Eb/z+J/CFfDK/CLqSwXe8f4Dd7V15Jve3KEPOw4Zpw3KyX3iOIdD35rtvC8OWr8xpVhxGBJ85fgi08TeZk1NZ52iEcD4w7JPAMIEVjmueO+h0acjeSdAjIOOL4DUZjRzbbI8Wk0cGhyTJHsEgzt9gMCRjhJFb4tDtmvMuWfdCjiAYFw5jdHwcdqfNAFblktGsDfhw7vIVvPn+bdy4fgXBKGUkPExUgHI6jaOjJA72k+L0iMdHJRGZns+o0X2Y3EO1xkSnTJA7gmggJP1zcpQSkI5s8Sz14E+zwracGJkQrXGGxzOyg6B9Bx1Z99jXTKRIxwqdM2SjC8g/MYGr169h7cJZiap59vyJrDWUReLZjVFA6TQTNvYRCAdkjHr8HkmU1+v3JRkZk12uXrpiwOeeDdU85TFyON49QDWVl72Q59xssYBqtW7GT70q2rBHx/uIxZg8dhiT0xNYOruElXNrwqwma/XZs+cSNSHnHAKtzE2SzYDMR27kbgFWGnB6nTIPAtEhDE+OwuX34vDwANubWwIWzy0t463338faxUsITIwYLWna57RDW228+Pq+RB0dJo9NQttQGPH4sBlHTNLbpB5yHzPTs5IAj9rPPE/RkcOzVCGdFZCeUhyMNKEzaWFuHrV6SRze1SpZrjWMj03i7bfflXvwzMnz1clpEul0Cg8f3cPe/ksEg34sLM7JvsGxl0yeSDLDYDSOpdXzOHv+AuYWlxCND0s/N+pNSc5ZqzSNQ6xUE51e6rMX8jVUqg2pC+W7GJ1AVpgCAwQpbdTn6TeRySbRapYl4cDmi+d4cP8LeOx9cez4PX45j5Llz7VgeHIc125fw4e/8RH8lNgh+JIt4/G9h/jRn/8Vnnz1QNZHAtAyb/pmvSEzOBwLS8JQ/gXDATkvUEqnnKvATgmJLhmaXWFzF8p0CJozNcFAnl/okO30WugwvwvoBPPA6zIOF0pRMOnlnfc+QGhxRiK5KP1T2E3hz/71/417d78Q8MND2aD4iPSryCxU6WRi1KUT8URC2NhCxnA4ZK1PnTIqoI+p+VlxVHEsc50ZZeTHzLzsXcdHKTx+9Egilah/7XX74bZx/4zA7fPLmKIzcGRiEjML80K8IKDH9b2UzyGbYTTDqQDMlXIZpXzeaE1zT+xSJq2NFln/lDkUQHcMidiwzK1oJCGAMZNlMwksiT52OrPcbkRHYjJvnW46n/rYO3qJX/3ql9jZ3TSyGLYuhtxkfDckao/nAD6L0yM4FEUoGEMsPoKLF65h6cwafJ6AhNzT+d1sUWqojGI9jQbKcIb7aNprSJdO0OgzsquAerPwipTFPYKgN8e9EFHcZOiRPWxAYpbP2H9W0j4rtwnHHm0H/o5a0HReCFjIyCDLTlagWcEqwRssxi7/zXPOawelAbq4F/DF/UCddQpwCVBkM+x26mQrk5BloQY039l+Auowq7jFauW9OHaCIUbOtl4BMMoO5PUKWiq7l/uS4icK+Ml97QZo09cg0CUgqGUPqr2v16ntq4Ce3lvtfJ4hB8EktbkVbFMQSXEFxSw4VxSgEtYvlw5L+kNA8Y5hY+rvVUN3sFzm36ZOCrJJm1oAnoJPvI9XcuWYPEl6jeIPtKHZVmrfa914T20bl7XPKRlQQFErSZwC1cqi5v35u8H2Zr8oWGcAZNNPSlTrdY0tx/40nxssQcFmLZ8C7QasNUk1FezVfhgECrUN1VEhLF1LApXf8T6K6Rh73ADsfOd9+S7j1pLnVABfcRJtQ8VEdO5oWyqZknaF5CCy7qnl0Si+16oHxhknPWu981l0SGj5eB+eGVlfRtUoVqYYooxRnisseQiWgZJMiteY+WPaTrFDfifsaqcB8LUe2l5KLKVEoMFPjBRo22Leyr7O8tpIiqN+uvvVOBT7t2faVsezAZWNs4gvxc90HvIzXsvPDQhu1plBx8YgcM7P9Tfadjp2tJ58phJb+Rn/rRgTAXPeT/tFsTh1jrI9FOvSearrI3+nzg1dm+RMY+mHy3xyGPBdx97gWFWHj2JkSmTl/3XOuBxmnVTsiP0i53FrjtLe0bVK+5nvOhds/8N/+R/1dVHSCxT0VEajdoQi9ByUrxYpawJoo+nN1aPGQou+lhUeMAj+SUdaYf5sFP5fgV9dUFlQDe2hEcLrWEH904rqoqYeSHaMAJwWa1cZ1ayber81vGCw0fl7vrQcxvg3g1pfuhnw93yuTl5eo94olpl/PLnpxBkE+nVQMlRGGcmDoLd6TrXztVxaVp0k9K7rQsf783oBBut1MaAMi9jo++hgVVCYxhQHGcFH/UwnGvuN78jGnQAAIABJREFUv9d+1MWb7a0hJmYjfp1owWy8fqmvgupafm7wgxuN1l8XGOMVN5ObB31NSCGbtCzMr0N/1DvKd5ZFDiLWoqaLgU4QHRfaNhoqIiwvy1OunlZdLHRs8Teij2tpNbFeYoRbYTAE9OTAg66wtDguRHe01ZJDrQHpDXM4ZP1GNwQdg2TS6cbLttJkg3pwUtCdRhDHlm4gvCfH5qDHX8c468H7sLysix7MuPjwNSjzQRY3XzpH1XnDhZv3IVjA99TpidwzGo/LM4tlw5pjfKMskExaY23SIvnQrBuWgM9IdzSa1L3uoFpvIxiIYHR0Es02JUNdqFa7iEVH8cF7v4GJxBxO9tN4/uVzJF8eIr17jGggIiH8kzPT8Az50SKLrd1E29PD6s2zOPvGKsanXULMKlaAdqODRqUMGw3LfAl7zzbQyhZRSqZxuLWHfDqDdq0pWskff+sj+IJ+/OLLz1FHF5GxYSxePIub77+N2GxMwm+ZII7ASLPahMfhhQMu0cItnObwy7/5W2w+WxcAukmjqdc1TJrZWSwtrUjSnEQ0IWyhLnX7CjmR3BgK+ITZTECFm/Vx6sToQ5MVFqR2JrC/e4DMSVpCMM8sLGFiYkwA5NHJEUkWeJJOCSDy9PlzPHnxXLLJX7pyGe++/z58bq8wL3/2s18K4MBxt7SyIsxjar/agzbRDc4w0VE+j/3DI9QaTdH6pSFNJtdwbATlfAlbz19IMjEy0zhOGrUajo8PMTyWwMzSDJw+l2jrEqHc2TnA9Ow8JscmzeHdztAtJs8pYXd7A416RZh31Ga+duOqOA3oCMkcnWJncxutQg1TY5PCDCLIRQ1SXzCE0elpCWndPthDKBbFyMQ4fDw0tfvo90wiI2pin7t0HucuX8Ti0gIicZMwM3mcE5DkxfNN3Lv7FXZf7sPn8WF6dAZDHr85ULud8EaGEBsZxujMKGYXZzA2QaYU4HACuVxdErutb2yiw7Axpwe2Xh89JgHle6crOqhkHjdrTUyMTQqzr1U1ocQE4rimmUiD9Ot1pdMTsIASGJzfhWJOkqHduHEDM9NTMlfpZM/ksni5vS1yIWR4UgqBLHb2KQGHdqsp8zSXy0iSP/a5HiLn5xdlPzOhxWnRLiyUC8imMug3ugj6/MIYT4xE4Qv4UWlXcFrOoWZjwsSPcOXtFQYSSAISJquy94DUYQaf/eDH+On3/xZnxmewtLCEuZlZuOweAYxPU6foNDvCPlaHK3Uu+XJ7nHC4Xchks3i5uyfhcrHhGJbWVpAYiYsWOhOLEMRqVKoyXwiekbVF6Qi2O4EugqJkrxJQd3pdIu9CAJUA/dramjBCRduU+sa1Noo545AhW5ugINe0Zq+DtYvn8eFv3sH04iTiY1FJEsh1n4djv80LV8+OSqGGAn9zdGyYZIyu6gAHG3syLniOGZuaQIMyDF43PvzmN/DeB+8JaPn48WP87O9+itOTpGg07+/twuf0YXVlDWeXzkqbVKtFVMk8rxTh9Nlx+cYlnLtwVsY5wxw5z+/ff4B7n9/Dg6+/xpDbj1h4GLa+C7auHeFQSMBG7rPUOTeOUYatk84N0VzOnDDxqhPjI+M4e2YZYWq41o1kFIH7rqOP03wGicmErGXUM75+46o4gRkWTqmBet0cKDk3E+PDeOP2NXgDjAaqCLhOluNJMila7HSCcL8ajideGUuaIIcOnbn5Rfze9/49YfdLIrjjU3Es7O/uCyhHtiH3LmUo09guF/KiTzsxNga3zw1vYEjkFHwew+AiSKPSVc+fk+27J/IgIiXXN4YCGXEEoOkI8vqHxGlFIEgO5n3InkeJGtZTNHFdJlyd5hf1sqnJK2dArxvf+ePfxxtvXYcvEoD8mMlWqUFdLEn4faXcxONHz/HwwVMci04zwW4DanL8fvyNO7jzwXvwuf1w2u0YHx4Xp8vOi10c7lPPe0P6bTg+KrrGLocXBcowNDvCtD4pnOIgeShnFI55Oislz0Od+5tJSCvnFZ9b1oRKqSga1Yd7+xK9wURw1LQmsOBwk9nHuUe5LBM6u3bunADQc4vLaFMHtdWV8xk11dcfPUVhLwW0+/LcLsdeJoNGqy734lpTb5QQCvsl6ebYxChW1lZkTBNk/OyzX+CLn3+FaDAiYCUdU1wnH9y/hz6dBUM+o8XdbyEqjNxlTM5PY3JhWvqd7OPPfvYzcWDSEfBP/9k/w/DSGaDTFQ1zOiUoB8Nkw6zvzv6+7M/R4RHzF42iXTMJ0tOnGWFUUx+YZWESO0l0bYXwbr94KYkhOa4pa0A5BnHcJaICmr14sYlioYyR8XFcvnwZZ1fPyb5CcP/waA8bm8+wubkuC+jMLCXHEuL4kSR+zbboehO4vHj1mkjrUJqn3e/LeCYLuJKvoJipwMUDScsBW99hnBHpHHL5EgIEP/2MnKBM05BIWRCfrDQIBNQpeIFKNSfJAoIhLzZfrOOnP/4RarkMfB63SPvQ0c49tFAuYigaxqUblyRZ7jRzA1BKrVLG4fY+fvhv/h+u3vtJziy7EjvpfVZWlvceVfCmgQa6gbaY7pkewxnOcEiulqQohYJcrrQRWu1GUCHzgxT6SQpJv0ihP2K1sbsURQ3JITnTM91oNBreFsq7zKz03hvFue+7hRxWBKJQVfl93/ueue/dc8899z/gzj/8WmSymPlGX4FBBBIOWOCPewnJAqunT8lapEb4F7/6Ege7B3B0HQh6wwJ489xDli1tXqPTEAZ0j+rXTqM7KT6jlfpLwJrrkUG7W7duSWDfGw6i4bJLRhDrRvzdX/8N7nz+a5TzBQkAG3k64xsQgOacI2BGWRqHzYHBgahk7HDdM/ieLmTg8nkxNj0utnx8ekoyN8jcJ467s5nEF7/6Fdafv5L1x3nfa3REtsRHGxMdgsPnR3R0FCNj45IpYspFdwWArtcY/K6hmGcR7AIK2Qwa9bIpWNmoGb3MTkuCiAxGMRtqfGRcCueygDeDEX5fCNHhcQlIUzvd4QtjcGwUE5OjcLpJFKpje+cVvvrmKxwd7Zsgus8ljGqur0ohbwJrZM01KdcSQXRwHA6nB7Pzyzh75hJGh8YRFrC7KzrQ9VYR+XIKbWcNPU8T2UYK2UoGxWYKldYxKtW0AWu9Bqwl2KxF3Hj+Y7COv5MvmwFGtVg9aybQRybwZMCRioBNtEPiT5JVbmEHSlBSn1BwC7zJ/lXfV8ErJZjxeiV2qc/Hz4qv0zPavdw31Yfkd55UzHOs4pM2S1bGykDm9bSpJCgwkMfxUGKU4igKSsr9+gBs87OZl1rkT7rGAr7UT+aZnWurH1jqB5sEVOqaFHgFTfl/ud4qFsf9ph8AMiDcm+xU+riK77DfCEDzvspUZACI7VL/nNkjimOIT203Yy5Udct/NwCcua8Co9on/YCcAfpNJrbeX8E7A+4Zxqb6xwrYKVgmWI+lxauAq76LgrXsQ/5N/X7+XjEigxGYQIhiCno9C0sKLgDz7pzbCnKbextwkucWBQf5XbPJFQhW0F1BThnzvqKIkl1sjQnvp4z1/qx0xSd0jmgfajazgov8nJIQdc0o+U6/sy/5pe3gWZh9o2PM85mceyg1acmF8r7VqsmO0bl7Mj5tIy/D57LtphCpIa7J+NVN3TAF8XmGUzxM3t0CoBU0NXUJDHlQxqlngj2KcQm4LAC/AaY1mEPbyK9W24D3gjmzMGHHknyxa5aCAXT5N6eL/3/DyFaMrT/Yw34R8oIVCNJ+4/sY0NoE1vgZnZf94/sGqDbt0LmngLVeo6CwAtAaYDC28Y3MjrGvRjddsRol/Or60PmshEXFJ9k/7D8lKso67phx7g/yKBiv7yqZEBamp/NabQgL6PJvileyDZx7OgfoE+j8VOBe17qA/f/bf/vPe8qKVUOmoKsyNjUqoJ9jZ7ED+LCAxUQmiMDP8cEKqLKzGBVXJF2BTh74eIgVw2JNNr6ASjvwwMwDiC54ZQPTCWOblIrOZ+lk7X8pnbw0DlxQqumrERmd0Py7Ggg1lv1RN4lyhkIy4RUg1wibso77f8/35IFZQXcyTekAamqogoYSWbSMq6b+8BkaPdAInkbA+qNXEnWyGL3sX+plquHSha0pK1Ksp1qVd9DFqhObn5VIuOVM8Zr+jZ7vpUaZbVV2NseI46GRFdVHEvAkn5cUB7ZfF5j2Odl2vI+Oq/6e76j30o0mk02dRKDYDlOM0kRadJw1sszx1bHjPQXgsDY0vqtqJusmrpuRAuqcA2rc2Bf8uzrJfH++Fw+y7Ec63exrZZ3zHUOhgETCtzY25VkE1vh7OnsmqkUGQFMKf5FNpF/CRqzXxXHm89k37H+2gQ6yubcpSqmRTt6f/1SDjP3NNaVRV35ONMU7banozUJMorHkdAj7lvfkc96sGYc4jOxL3pPvqZuJstDJvpC07CbTxItS8IdzRVJ4i8UTtlm9YpjYZFxLECFr7suiRkx7JKBNp7jTtkkBsMjAMNL5Isp1ajj6EfAM4P0bH2N18RzysQLu/fIBDjf2UU2XMTEyLmMyMzeHQr2Elq0nYEmmXcD7P/oQ48vDIM5CkKxUaEqaob3dhbcHJLYOsPX0BfJHx4htH6BeqEiacyaZwej4OFbPLGNpdQX3Hj2QYmiOoAfXP7yJ9z57H10nYGcNDC9QyzKtOotOnc6tKfRG2YUtyykl05EgNLUAr1y5AoJ+1PBk1fFIIIxes43XL1/i6OAAczPTOHdmzTDfbU6ZY9lcTjQ7d/cP4HQQlG6jWWsjGUvJc1k8h5qSH3/rI5SqLBbYQDafkTHY3NvBcTaJsalJvP/h+7h45TJcAUoMAM1CB3/z//1MKrGPj47hk29/ipn5aWEO1Yol7O3sCdOYOsXNbhsjE5NSpG1hdgHhoFMYZPuv43jx6BmOtvYlpf5o/0jAJsoEjEwPoY620cuu1xGdGMWlK1eFgcy1sbe3i8ODPextbWL9+TN4HDbROjTFeEKi2SvBxnpbxiUSGBCNRpfdBAoPjuJSFG9qbh6hwYikebuYFj8QFoZgp9qQeUfN4uDQAH78+7+Dc1cvYmg4DAczxmtAJQM4ukAlX8P68y28fPIS6XgGwwNRjEXGJDDSsLfQ89jR9doQGApidnUWC0tT8PioVQgU8hV5ZwKfyeOMfP/mzl3Et7ZFFtUE5YxtZgDiwqWLoifKNcUUW7K9WLyORfTIKD/cOTDSKOWKaK5evnJJxnN7b1dYwB9//CFmZ6dP1j+ZaezjPANR9Rqy+Zzodo+PTBgbYB0O48cxHMYORT6ARbSotb26tobIKJnVQK1MQD4GAedebyK9FxedU2rBk63GeZUs59BwtjG+PIvf+oOfwh32wxO0ibPkMGQ6+BxA/qiMf/g3f4X7n9+RcTu9vIZWzaRyExwh+Ed93OnZWayeXjOsIco8BPxwUTutZ8PDh4+xsbWFcrWEsfERgJqkHep4vtHlp70lIEz7S7YsmYe00+vr69haf22KabkdCEXCAkaTkshAIANAzCY42D/C4WEM+RwLGUcxMzNn1s3GNg6OYvAFfVg9dwrnL5/DmTNrIo/x4ukzGe+QJwBHmwBHEU3qy1VrVvDdjU69icReQvSO290uBkcG4R0ISWHDj77zKa6+89ZJgcgH9x7gkDI3mzt4+uipBHO4xlj4SfZLlw0Dg0G4g274wm6cOr+C6cVpYf33OCbpjAQ5WVTy1bOXwjiM+CKo55qoVRoiR0IAmvsDddzloMnsGI+x11yzZBRTc3RsaBgrC8sY8IeBDgtaNUTaqOvqYju2i4tvnYcv7EWhWsDFS2extrYqzJXDw32RBSKj8ec//7mANp4BP6gvTXCXhY+Y1UEmNOVgjONkMq+4Rjkm/D/bxkALUydPnTqDUytr8Hv9xnGgtnAyYxVezJ0EyLmOmDmxuflaGMNLCwuIDA9ifnVRAM1JFlmMRiUrgofqVCojAThqSHPejESH5GzCdvL8mUwkBOSjrjv3R9pGshwJRHDvNMxbA06yzZPTRnuZYKeCAm1HF5/89g/w/qcfwe53A82q2DpKMgm5gZk49Q7isSQe3X8kGQnUXGXKP2W6yDK/dv0KfvKTn4iO+sjQEOzhAaDWQi9bkUKk/+Hf/nvsbR9IDYAzq+ekLgCZrxL7RQfbB7uy7zC7YnF5WUA/nsX3dvalzxfnFmUv4e8YtBwfGxEbRQY0QfjgUBjtblv0j4MDPkSGqI/rEYCcxRWppfvtTz7B3Oy80T23AsnUiH3yzUPEXu2gWW1iamZWtIdZEJfyHWRTm2BXBaEBP1bXTmF6dkoKOpJZXapWDDP266cipcKALdc5M+W+uvOFSAoxYNcTQDQvganr77+D1QtnMXdqAZGpSTTKJdz51ef4i7/4C0SGR/BP/vCPML+yhIZVEJqFASn3Q2BPCnem05icncGFK29JkKrR6sBj94qkzcHBoUj0cM1LQSZKalD/0BsUQJqs/McPH0m7WDSOEgx2exc+rx3FYh6PHz9Fq9PD8sISVlZPS7+Xa8wyzMlcf/r8MV69fg6ny4bl1UWMjA/JPM0lslKcrgc7Lr99FZ9+93uYmmPNCBgpIIv3Ust3cbAbR73URKfehcfJwExbxpDsaY+XH7bDFxiAx+sT2QeRmXG70GzX4PM6Ua0VpGCcz+9CPHaAb+7+Csd726I/T8kXSmGwX3LFPJq2NhZOLeLazetYWJqTuUDJjGq+iEd3vsHje/clO4vnVxbiVJBhdHhMZCw4ngT41S94eP+RANBeyt4MjiIaGhT/gqCsFPUs10wRz24TwUAQ0zMzYi+4F3CtUPOe649Mb2YuMNjCwHS+WZPMBxaFvff110IGIKjBMwT3RZ7BeA+ePxV4ofoFz8njoxMY8AYFlGYAs8z6NU4HTl84JzJOs0sLCIRMkTnykuoV4HBnX4J5IoNSKqOULgoL3+5yCwDtCQSFhV6tmRoiRgrQK0EfW7eDdquBSrkoAZZWuybZEgxglIqmFhLrDnjsTvEXeG5ggGJ4aFRY4D0WVfSGpKApAaIOtaODETi9PhO49TpRrOSxvvkCDx4/RKGUkeK2zGJhdgEJAcxqY+CD79/t2NGFSzISm62e6EBfuXwdMzPzGI6yXwyRtdvrotoqw+bpoNjMIJbdQ76eRaZ0gFxtH6kcfR0jS0QbzTkn0hUw4ASlnChFKH68zbDy6M+JP+xQIMdkAjMThf1A5jRBTGrwDkTCJ6QqzSzlPYQM5GNALi/PUbxAQTb9nfpQChAqWEZ/iYArv1hnRf1IAZss9iOJT+I7WkClEsDkd5RAiRgpQgWd+sEWBTMNsGyAJPVReb2ANk0jbaGgury7RcZS3IPXKSise6kCgALYwhDPFLwVAI01HCw5EgWGFbtQsFrZwHpPXk8yQD8AznoMeh2fyfOc4kGmXwyDmPVVdH0Z0pcBxvvBs36io4KpHF/OmX6sR8E+/Z2SG9VP1/bwHo1qTdYnMxuaTWMjFBxTf1dxLSV96TjwO69TUE8BVnO9pQPdMpgAAWjOFyW28TNcTwq+6fgoUKf4hvru/Lxeq+PNn/vBfL5XP4vfBKsN4K+f1XmiYKkCt/pd50w/6VNJb/1kPG0DzxG8l2JhIrsowamO+Ny0wXwmtee5hyqJkdcr+5hZZgwmShDbZofX7z3Bi0ga4b05Bux/DUBpn9s7b+QfzDoy65j/ToIjLkNu4+9U8YB/o11RrMtsmIw9WzWnegYUJhOa9p37Oc95ZrxMVooBkU1gs3/d6hrXNa3Bjf51o7/j9QpA92OJOr8V69P7K76i+JjOZe1XsUlW0MngaIY4yn+KYck6tX7HPtH1qwGsfiyTz1Hclp9TLPPkHg0THNA1o/gUn6U2ivOA/a1YmhIN+feAzyhBcN7xn64DzQDh2at/vZl1Y+SvpI/+r//pXwkDWiM0bCQbxJspQ1gNukZ6+Hn+XVnBGl3iBqLoukYN6Dgoyi8LzEr/5cuIBm6jcQKQ8nqms/KFgsGwOZBaEgR0BMziMsUK1NjZncahYRsMW9RscGyjgKgtU/BBQV0tcqAGgU6QLgbek21USQ/+zIWsgDwnjxo1/k0jA/p+KmuhQDyvUyYr26gU9n7DqH2tgD5BR/5OJ5gaFP2ujNj+tvB9Ock08qHRVWVBK7ipk16BTgXL+WzeQ8Fc3TiUUcvrea2C0Erj53PEqFiMcX6nkVJjwzbq5O4HSWUjq5lK8Wy3Lj4Bav1+eQ4PnTy0SZq4FQHTxaEL3SxqA9yrwVJ2vonGsYqxORyrweDYqHwL76dzWBeEgtAKCnOe6gLUDerNvVnA0KR9FcigSKdNxeqRETmQ0enTechAAwMSyqBmO2T+12snjGq2kccJlak5maPUXA6F5D3IEOLzhIVcKMiBjY43wSg6x7IumClLDSYn+QU2ifLTsdO5LGu9YyL23DhYpIT/Z38xvZp/VwPKCCkZDGTY0NGiE28CAqpV3hHAlKnK3Gj4XmwPvwjC+7xkHxgJgK7NjkqZa9UnTJlMoYRa24ZW2wZ7x4mlqVO4cfFd9Mp2PPryKdKHObi6LgwODguwG4oOoOlsI5ZNwOZzYnhpFGsfnIV/OCgMlUahi3a1CZ/DBVezi3qxjNjWvmg1lzN5ZI5TUrCJh15qrw1EozK2U9PTkm759ZN7aPWa+OCzj/Du7XdRadcRGvOiWu4KO61ebiJ9lEItX0E+lUPmOC3OMfu9Vq8L64XFiRYXlsRhyJFVlUqjVixL6uOThw+wt7MtgP71a29jeWFRgIXjVArx9DGOM2lh+ZJVxDbWSg3sbx6Kzqzb5sTc3CxOn1llNhHKjRIqNRYYo+xHFzavA9du3cDSmRVh8bK6tgSoPD5he5M5+eTBQ/zoB7+FmdUZUDCTQMlf/+XPsL23DbidGJ+fwaV3rmH59CoCwZApeFRpw9kCkjsJpPaMLMrmi00pNpavFjA0PgxfNAB3xItsI49LN9/Cpz/6LhaXyaoBmmXgaC+GL/7uF/j5X/0M+9tb6DRMMMrv9cgBh3O5WKRDBCkUpAdms2Gagw2drujgsMifcA51OjbDEur1xIHNN8u48fH7+M5Pf4ThmQG4AoDDZ8DSbLIHP2woJGuI7cTRKLeFUdaqdhGy+wXMzdbycEac6AZsiExHMb44jom5afRsxnFi4Tc3HFIM73DvED6nF1/+4nOkj46sNNo2xidGxXEORIIYnRrH3NIcpmYJXPUErDzY3BeN6OPdOPLxrIDRBGl5MKLOZtfWRiqXxfzKggC2YUoXDEVNKnPEjUy2Jrq22VxaGNEEBIIuvwDLZJFyj4wnj3FwfICB0Qjefu9t3Pj4HXiClB8wGsBdSklQimInhtj2PjYfPEbxOC1rf2pmBt6BII6LGbR8dpy/dQ1v3b6OlhPouU2R+kq2BkcLGPb74G4Bu49f41c/+3sc78cx4A7CAw96za7oFVNXvOOyi47o2+/dEKDQMi3CTiQ7goDmw4cP8ejBfbFZ1ATkfCAT0evzIZnLYGAoipm5WdEFDYdDWF5ZFICawNE3X93DL//h74VVH/AxiOoVMJFZA5zDocggWt0eCqWKMF6nF2awuDgvYBzT6+98/hUe3H8sc47MxbGxCXGeaWelwjMdMhJ8YEO5UBRgncWtyEy09+woprI4TiSEFesJGi06sjTffv8mzpw/i2A0iFqVdruE5FFcNM43nq0jRZkWhxvOnlsA3OBAAFNzE3AHXPCE3Vi9tIroRAQ2vwu9TlOeSxmTg+0DvHy6jqDTh0qhjoA9JAUsafTJCiZbeJM6owS+yiV4/SZjh/IbnMOtahPz07MIuQOincziVqwQzj2j2iwjU0hi7fwKAhE/Gu2q6MBOzozJezWk+J5X9Hv/73/77/CXf/lXsvdSm9/rdos+OGUF3A6nAFYE5clmc7JATM+kenIvp1MST8XggQ+TY3MIBSKyzzMdMBI0YEOWwWyHDU6fBz/44felWCQdvuN4DL/+9efY2d7G5WtXMH92BfPLiwLghsk6bLXRpK51qSxr6+///u/x7Nkz+L1MM/VJoT/udSzOycwNdziATz/7FLc/+FAkTciezcTisrcySPP4yTM5IywsLwnAxzlH2R45SAd9+PTH38fFty/DGfIil0wglYijyOyCVFKAKY4NtXtpM7xeH8bHJ1Gu1uV8w6DS6fPnRAv//MVLRAyAQhGwudArNpBNpvHVr+7iZ//PXwtTlwELStDwTEJtWPYpNW45QSeWJnH5xmWMjA1JkcadzR38+3/z70SyYXJsBsfHadgdDtx494awuCkDcJCIoe7oYHJ+Fu9/eEs04Cmf4HRAZE/u3/sGX3/xlTDmmeHAvmNGgXHMbNh69RqP7nyNTCGDpbkV0VPvOSD2mmNHgJ2f9bicWFiYw9LyopHK8vuRTKdE1mnnxWtZB8SBIpFBCRSwv5PHCWEPU+KiyX14JIy33r2GWx9/iPGFWXQs5mMqkcDP//pvRF6DshfMeuD5UiTWWk0Jwm9sbsIbCODs5Yu4cesmhibHRKJEguLFqgQDj2PHWH/1Cge7PEMZuS1+hUODQirIZfLyDMrXjI2OIhoZhMPZQ6tTw3EyhvVXm7K+hiLDCAcHjLatzSlnWOpq95w9fPXwK+QrefzJv/gTnLl8RoDx9H4SD+4+lPoLa2dO4+bN9zA9OyPzS1iDND5MVir1cBxLIpfMo0VJIEbHYcfewb6Anayp0Wi04XR45WxVb3ZkX/F4qQftgc3ZQ6dbRw8tYaVvbr/G5vpTFFMJOO0sItiWApQEIIqVkjChKeXFQs+j4yMCYsq6PTzC1usN0bGn/WYROa4rngeFyOBlkWlDGKCMwc72npyNef6lljX3TYKgDKQQSGZ/8vxPWRky2rmH8d15hpS6KyGToZTOGoCW2TE8X5PZTzZ7JleQoDRZyAzwbWxuwe8yZ86h6IgwnRVQUCDPQYDObjcFUUVuogOHxwub22Q6ZEUzAAAgAElEQVTmLK2dwtUb1zE6PiaBzWLZZOdyLVMbnnOBgQrKV6XjzDg6kvHjGZCFQHmPIouk+rxy5mf/C4uwVhZ/hdrolUpZAFuv0yEa4mQIS9ZKo4bx8VEJgpGsQHtO9jJlzcgadzvdGAwPyjjVWl0EB0ck84DZPzYna7TkcZQ4kGB2tUFw3uhQG2alE8uLSxgeNkQTrrlGkwVbW3DYWcjLg6XFVaydWpPAgoDnAvQSQDVkjLa9iXQ5jnhqC7vJl0gVtpCvJQSwY/FcZs0QPA6EjT9qgDLD0D0B4Hpt1oS1QEeTlWKAO5NRLJ+VzDkD7tDuE9hSAEbBERbPZR/y83xHJcwpO5E+Zz+wq/OgH2ThO/JaPl8ITiwwbpG8xCfnPLGY0OIjdg0wqZ8fHjESlfxZGdfqXxr/1DAstc38zs+qxEK7bZijCvpSTovP57UK6CiAyvc0RTUVsDYgvoLyKuWoWIFiC9oHigsoSCSgJUx/80sxB36un3Wq72sAQoO/KAZDgPofA8uKH/A6FohV/EB9a3432fQ92fPV9+bzDXuV9NU3oPzJurV0tRXUU/BXntfumcw6S0uYZxB+sS/68Ssp8myNl2AoBEwtjElZqP14kBIMFfvisxVvISjNe0v2l9RloLSdYUWb+kpGhoO2UMdMgXmVMmWGBuetYkP95D3F5RS70PmsYDTbr0UQzf/NGuGzeI3Kiur7KcHzZP1Q4sZmsDyxPVbBQL6j9qNmovBnqX/BjCTVQybDuNmWDBQG7lk4lmd4yj7xvY18q9Go5nlQ8R7OU+J0AgSb5XHSbr236QcDTkuGjdN5Il+mxEzaCGaLyJfdZCqQsS9rjFmp7AenW84BRoLSgNqNegusnck2akBI+66/ZptibNoWs3aZ7UDtcC2uZ7TeNZCguAmf1T8mOgelqZYTxN8plqX/57P6Azf8v4LSCkLzHv1jpPfW+8o7NgzzXMFiDWzpeyqJlYQa/ZvOPQWnFSzX9cn78d4S4FLJHJFLIu5qisqqPWKWqhBamTVrZXtIMMUKFKq9s/0f/8N/KQC0oufKRuWHuZB4Q53U/Awv7O8kNkqjNoqSa3RGDaeImlsDQiOhNH9OaKYM82XIOhDnpGIO5zS0XKTcwNlBPJjQKegHmDkRKTbONpoNlhueaY+CrBq5ZAeJwaLGobWA+Hmm2mnEUY2EbmYKThpjaRi4CvIqyMq/aR8pvV0HSTdMlTww7SfIYli70n4rPUH7mO+h9HU+sz+6oBNP28Cf2Ye8RnWx1Shrm04K81iThuMrzAArrUCNn46tGk1tX/9mzH7ioZCfkbRdqZ5qGIx8Pv+v0hMcAzViCphqJIRtU7BeiznynRnJZj9IamTbbEQ0aLKRWbrOuoFzPhnw2mgt6yauzFz2G59PA83rNXqqkUlht/jN4bY/ythvCPgMjpkAw9ac0c2W9zabBtmDw2g2GsK0Yn/xgMzoHMeXc1mMFYvlUK9tkE6/STlmfxSpNWetKf6dhlSjSdq3GmkUuQ+J6Bk5EzmYp5PSNyyow3ejsa82DG3GGHpjALS/WHxMjDoLmTQaojmrmt1i5C09KDUavCf/Tl08aZ+1WRg74ZUqs91OD81WQ/pK09NPNvUqddad8Li5JsOSbsqfCTA1CczZ3ej07GgUW/B0fViZXoW/F8LOi0PkYkWE/dSoi6DRaSFfK8EVdqPp6CAyFsE7n91CcGkQrjDAMAjlDTvFNuyNNsrpAlKHcWy/XEcunZH+p04jHehgaABTUzNYWV2T6vOyTp1dbGxtYGtvHYuri/jg0w8QGgqCSnlkN3OzrFE/uNxCt9GRgnNkqqfKOZGRmBifEYeK0hXhgAfNClBIZbC3uY3ccQqHuzvY39kVjb8ymel2CBOTqY5M/W3xIMhicHQ+giFxyhvFBnbX97DznFXn7aLZyjnjCbgxNjGMeqsu79J12BAeGcBH3/0E08tzCEbIWGfF9KYUcGPl81q+hHt3vkK9VMXa6VUBf+988QXuffkVMvkM/NEBnLt2Cb/9B7+HlXOLaHeNvGI2XkI9U8HR6wNUjouw1x3IJ7JYf/oa6xuv0fP1ML44hfDUAPzjQVz9+AYuvnsZ4UGjzdgpAzYBsFP45d/+He5+/oUUSaNMA52ViZExYbVWKUXUaOHdm7cwEB1E/DiBQrmIpfk5OciQWVXKl7GzsYdssoB6pS3azwGPC9lCFhV7C+/c/hDvffc2whNBOAIAzyb1GnC8l4PX7kG30kP2KItSuoxkIodmqYGQIySBorq9Du+wFy1fE7NnF7B4YRnhMT+cbiCf76Beagh73t6wYefFBoJuL7769ReShhwKBHGciAmoOb84h9GpMSyfXcHE/DSGx0OoV7uoFMrIxbJIbR0hf5BGoOdDIZPH1/fuid7xytoiAuEg4sk4goMhKfpH8PnKtbcxMjoAh18IlqjUWGQyh6PYAVKxBFoVsg6cCAbCIiWQzeXxbPMFhqaj+N0//j2sXSOLlowvCCPT1QVK2R6ONg5xRDD0wSPEt6kH28HiqRXRHE5QpzsaxFu338Gp6wuo2YFijYWqOhKM6FabcDZ6sNdaaGZy+PJvf4ndVzsI2n2IegZkjVFuIJnPYmJhBlffu4GVC6fh8rlEWkM0m20uYW3XK3UkDo7w+uULHO7uiW4w9+zp2TmR+8mWywhFwzh17oyk4VOqY2g4Is5LIUMpnaYULvv6yy9EmoJ4zfzMrADQ1HENDERFQ6Vjs2F2aV4A1fmlWXj8TFO1Ix/P4+6v7+HuV/eEDRwKhA0D1u3GxNgIHPYuGjUevEvCQN7e3kUulxet16HBYcm2MHUC8gIIegNeTExP4fI713D56lsSNGP6YrPeRLVQQmLnEE++eYT47pGwxluiwd6GN+TF6OSwsO+jU1Esnl7A8PQQXGFS8Jso5Qsg6zQbS+PFwxfIxDJIxVIIeQcwMTIFLzVN3R4JODLwRxkOBk8YjKKtJoOc8hbVYgXTY5NwdJ0yb5aXVgSoqjXr6PSa6JL5PjUEb8iNyGgYS2vzCEWCqLUayBcLoNhSKp3F3a8f4NGDxziOH+PU0jIiwRAKmRxsPIT22rIvkS1FmQwWiOV+T+1kSo5xDytXSvDa/ZifPCXyEswQYT4s2y/khlYdQ2OjuHrjGt55/10pBNruNMTB29nawJe//kJkQmbWFnH2wnkBwV3BEHrFEkqFvGhbU9Lo3r17oq1PxqAW1iUrkucUSncsnl/FT3/vdzC7tAIxmj2glc6KbMCjJ49x/+FjFMslrK2dkT2UAUxm+7DGgCvoxQ9+94dYWF2Cy+sCM7dyOQJUKRwd7CN2dCBF4xi8KOVL8vyhkXFuRXJ+yhaKUiDwuz/4LkLRISlY16zWJLjJf167C4+/eYKvfvWVFHekTMLM1Kzohmp9EhZ4nF9ewOL5FYwvTsAVoaGooZLJ45s793D319/A6/LjOJUToPLChQuig01mcL5WRL5dx9TyHL73/e9INotspNS8P8jh5fMXeM1skeO0SG/YejYZP+7xzKgiaLn9ekMY6exL6vlz/6LsjDn7GpZfp90UGZQx7m0WwYJnD2YO1MtVCWyVS3X4fEGsLJ2S8+lx7AjbOxuIJw5EBis8FMLFa5dx+7vfxuyZNQmOMnOCciX7zACKxeVMw9A5GZjsc6aLU8uXRYEX11bx6fe/i/OXL8EzHJS9iYVGy+mK1JcgYP/44RPRmmc0pscCcW4vIqEBkZSiHm4uW8DszAzW1tYEgG62qsL+PDyiFvUuMqksmmSvN7tiR8iwpTwS+6PSLOMoHUNkIoo//Zf/HPNnZoRd2kg3UCtUsLW9g62tHel8socpw8RznhTB9PmFyVvIFhE/SgrQTaSf5BmCr/FEUgICBKFZFI/ga7liUrsJgvJBLrcNbh8BihaOMwns7GwgEd9DvZRBOW+KqPPMFhky4CYLHJNQQX9NpDWYrdQzPksmZbJRyH4kc1r9EXFq28ZHYt8RXGLgjeAGMwqEDOQxck8Lc/O4eP6SMLy4v/dY4+D1Ou7d+wYb6+syfySjgb5c0JxZyZonKM5MndnZWSPbk0gZcgylShh829iWIrPUbX7rrasCCPMsy7lBTfjtzS05J4cCPmm/W4pS2US/n4WqOF88gQAuXr0iGvXM2lPHu1AoIXWcFGkd3i/oC8Bn9wmDn2fE/f19ZCj54nZicHgEU1MTVsYnmcZGlJxBmYODfbE/Pq8bU1NTUjyWX/xbMsmCqxkDfPZYUhRoVesy5tx/PQ6jsTkUiUo2YrnRRmRkSPqIAVoGg6jhTdvPSNJR/FCyJfiO1Df/5PanEmSVTGKPH2nOqUQaxEnLrJvS6UqbuIfOTE2jVjFSeuIfeimY3EapQcLEJrZjz5AobqLZLUiKWafLviIAzc8SSDFsVPWD+Y70WcSf673RszWELCPbqP4Zsx8U7BRgxGBRJ2Cp3NPSDmd/yxhboEs/QNIPMBl/0ACQ+qXgLe/HtrLQOOcc5zltNKVKjP9kSUiS0GMB0GwfaxgpfsB5oqCTAkSUctDnKWilAI8BgQyQpT4diTonQP0/kpU0wLTBMbQvyMBUMFifo4CU+n3976xt0D7iXv0GfHvja6s/reCa4hD6LPYl/9VrJAUaAFHbpIC2jF/vjWYwr1VQlWcSaQNzPyxArh8fYLv6cSf1hXk9/+k84vPN/DGgq4LQDCSoH90P0LE2UX//EoBmW4SMZcl1KObB9ih7V/uLz1YCmpD+GHC12J/m/d/47+qDK9ZighYqVeG3MDeDEyi5TeelzgfFtdgWxUH620KCnYLHOv4KHPJnlRNV9ivbyvdUrIsUNfaPBh/4+/51otiErmMFLgVfYpzAZtrf/yWfgamdEaCsE+uc1SvSTg1usJ8I9pIBrYC4grh8P51fPEPw/ryO46TAJT/Ld3FahoGAsvSLzdgb4oLsBxLg5P59gSXBvCwWtK57JVKyP7Vv+AwlN2rRVCl+3afZTk1pXSP9gRnFm7Rf+gFotYNqFxVrYft5nQYYFP9TLEXvoUE63keDdLoGFffTOaL4D+/V/7uTPmchSMuu6rj326d+G6LX6HwRYqfbAPD6HD6DNpXnRN6PvpSuTxNgNUFBtQO2//2/+897EnG0wGXV7+BNVEO438CoIVCjppEbpcjrYhTw0IqWmeJ0RnZCJ6BsanZqCcYEuOJBhOn7nED8mWPM6Iuybgnk8R8XsGrwiqPSNBosGiVSiQ4tbEcDp23h936j1L/IFSBn5ypbWost8mc1Wmos9ZmK/utkYSdrdFSNmoLobJscloIm6s77c8LTkKmxYxvZX2w/v/N+GvFR8FMniElHKMngs68UWNZNVzYIprtawC4/x3dRGQw1+Bq5UAPAd1KDpe+rrGf+TcFmBTzZZxpk4LNUq1gjN2w339lsoIb1zP7iIUwNAP/e/wwadhmHhqH2K+CvwQ8FiqXIhvWlRqn//aUojiXGruOoRljnkUYw2V8aJeMt+1MNNPqo76CbFA0k+93r8Zzo67AdBFnYT3T8hWHudMkYsw2Slm/pOdeqJuqvGxsNaf+Bjf2kqQ8cNzokegjgNRx/OgM0XEMjwycaVIxGsv/ZF5KCYTepXQTL2HZlv/Nn9vuJnrnPaGmqU8FrRK+y2RDwnM9k//HvxjBaVCEr2swNm3OOzxbmeJvMl6YAAD5fCA47o9R0oEOA3YnQ0DAcdg9alQ7KmQq8CMHT8SOfqKBRaCPoCSPgH5D0yOcbL9G0tTA6P45Lb1/CD//jj1B3AzUesJlJ1+ihnqsgH09jf3MHh9u7iO3vnxQQYb/RUT61uoZTa2ekECI1q7LZIurVCpOuEDvcRyJxJMWOlk4tIToalVRKapIeJ1Jw2V2i61wtloQR6Ax5ML04i9mZRSuwZEOr1kI5XxLAqZBICRD98ukTcZJnxsflMP3ixTMpXNOkTeq0MTY9gcXTywICkl1Jnelqroq9V7t4dPcRSsmsMKk5VmPjw1LMicVdWBGdZKjR2Ql89sPvY3h6DE4fQX3IuBE8KOUKwgDPZjJ4/XxdWDbsiyoDC7ALcFnu1DGxOIP/5M/+M5z58JRIV/CrmQFiW0fYfb6N3FEGno4X3VoHR7uHSKSSeLm9jsHpIcycnsfVj67j7DsXMToXAIl5TC2ulaoY9Ifhtznx7MEj/OoffoGdjQ3Ej2JIJRPwu10CQLvcBOCm8K/+/M8RmhoUDVQ6UuOjwxgZHRNnfePJBu58fhex3WORQqFT5nHbkS3mAJ8Tt759Gze+9T5CYyE4/UazmLGYdPwY7p4L3XoXpWRJ5hkB6EquAkfTYdLTB9wYnI6g7q7h9NWzOHdjUVjUnN0SD+0A9UIN7VITj79+iFaljqcPnojUy+z0DF5vrqNQKmBuaQanL57Fux/dxNR8GM4AC2ICuVQNlXQJ8Zf7iL8+QNQdQbVQwTcP7kv1eqan02mLJWLoOSH6zkxXv3rtOvxBHc+KGatyUcAugjDZeBZelznMM32SzPe7j75GdDqKf/3f/2tMrIYEwCmXBccUfKlWhDDZjzb38OTLr5BLJET3e3hsVEC/fKuCwbkJvP9b35Isg44XSBeqksbrs7nRKdfRLjfg5DyPp/HgV3ex92oLIVcA45ERNCotxBJx1LttTCzP4sL1K5hZmUfH3hWWJHVnKbHCAEL+OItipoC97S2R06BuMHXRmdJPXeVCvQKn14Mzly7g/KUzmJqdAOXeWJWbOq/2rh35dAbbr9fx+S9+geePH4mNIrOXcCZT85mqHRgYwPnLF3D63GmMTIRFVof9giqQXc/hZ3/1t4gfJqUvOy0T+JyaHEMw5JX06EwmieNUUti0DGTNzy2KxrfuawSguVcHQn4MDg9h9dxpAaApFUN7SICF98wcJXH/zl0cbu2LtBBZ2CxcaPc44Av74Y8GML+2iDOXT2NybRaNOkkAbVSZ7p3heKew/uglXj99hVwyh27LgamJKWEikl0wMzkj9pnZNdHhYZlHzISJx46RjCeRT+WFoUkNe4JDZH1zXynVKyhXCwhG/SIB4h/wYGltAaPTQyIPQvBYspIaLRTyRezvHyJ5nEWtXBfWI4F/MiJ53mJWDvuDYz27NIfFlWWxN5s723j98pWs/TwBYE8IK/OnMTc5L0EyspaYkcM9s1IrY255EdfeuY6VtWU4PE4UilkJvpBEcBxPYHd/B22PDecvXcCFs+cEtCFzl+uDYDslWr7+5p6MF/dHyklwX+Jc5xcDBRevvSV666PRYXTqDdGYJhubID61u+/dfyhs3bk5I/vCwCD30lwywwouOHvpLPwDAbQYJCjxHGu3QKYDVEpFsRuSJkr5GrKSAgNwe3xotslWLOCDDz7AD3/4QwF+YoeHEuRkP8r+UmuKnT3YO8TB7r4UKBxhUTKnR95Vz3ILK4s4e/UchqfG4Qt5UC4VkGHhxsMESjnqBOekyG0qkxVW6MjwMJw9G/yDQaSbBQxPjuL2J7dFisZhM3VZEodHiB/EUEjnpSgii1/S3uj5eTDM96Dm/7ZITLjIJkIXo2NkyxsnkOx3ZmkwyE5GDJmdEkS3iBw8K4qzQt3GWkuCaFcuXpFA7tbmazx58gipTEKK2HpDHswtLeDmRx+KVIXN6RL5id3tHQkMJWIxFHLZk7M3gTsy8OU85bBj+ewafu8P/ymmqREtbH8C422EHD4pZMvCnve/voctApgEJN1ukeuhlMNgdBiVEqX1mIkzJcAci/MyY6DWKAm7KxFPYmdrX8aJ2sAMFMzNzMrZsFDK4yBxiHQpg5VzK/jDP/ljRCYjwk5HvYtmuY50OiMA5s7egZz36DNMT0xKH3J98Xlk4LKQailfQbdDn8eDWqstASECWQSgw+FBuJw+AYZ4/hLwjrZFgn8MfGSxH9tBPH6EaiWHXPIQqfgh0pmUISQEg8IuDg8EZf2QSKHkBRYcIgOU7eM5hIX4qMlPSSQ64ly31IlnYF6BgGgkajQ74ZBCuQyUUYpuYmxc2OqTEzMCSJMRTeb+q1evce/uHQGLeR7n2vGHAnL2ZPFQAZ56htHLwoEsTDsxMYHpqVn4yBo+jKPR6GD51Bree+99rC6vmvRlrq9YDHfvfCXSPCJB0W5LFpU4yuEQXD6/BJvK9QZGx8Yl64F9zGK1tBnM6qEMTalURqfZMhkkgyxoaBiDfH+uM7JKR0fGMT0ziSHqUFtSFAJA12pSXJdzn+vn8uXLIiei2bvxowP88pe/QDaTkiAHU5zZdkrGsRYCNXdpJ930jQhOd3tSF4WFQxlIrDfrSOXTQkLxBbwolox/MTQyhk8//TZuvfM+ooO0syz4CBRKwMbmDpVuUSpVROecNvj06gounr8gQQcGRQQEcvXgDjJuU0Q8uYWtwyfYT7+Aw9OEncWQ2w1h2ZMJ3bUZpqyy59RHM8Ahx4Op78aXNyDbbzJwiQ0IkESQiQS5nsEO+gEoNo6/UxlI+tvqf/MafpbjrP4Sf+4n2/HMpKCY+v1DkUHx27gW6J+yoLPBLQwuwKBKP4DEvUiZpvycguj8rIJaBisxPaC+nYKrDPwr61dAX6fJKFYbqf2meAsJP+oPC9BrNwCuYhv8LuAODDta5SR5P/XvFWgyIL7pZ8Vq+sFtJaOxj7VvldilADvtjOIrYvNdBiBWvIS2nV/KGuV0Uoa4k7gTgywWAK1t0LYK6GrVIujHXfTeAoQ1zRxT4J+63DIeDucJsMvPKzjbF3sw/Wxp4Oo7aDa/BhnoF+uXAnDq+woTmpJvffjDG/KlAUiV/axzQ/EPBk1MHxpZBMUkFBzuZ6UqQKkgIh+nNrlWa1jSNW+0wnUuKKDO5+g6U8xHAWeeG3U+KHCtc0/7rR+k5btr3xCAZmBL5VpVbk0AZ8q/OZ1CqlGMjGuR60XBR96HWSQK3Cp4qu9pgErD6tYvtlUBT2Gs202Ag/u8XGcB0JTeEAaz4A0OyUoxbTfSIUo6ZJ0UjiMJsBooMKDum6CGAd/NeKrms9oAkgp4vb5DP1aln9F+1DnYvxb5mf7x1cCMvrNiV2rDtP/1mhMguU/bXHFNDRqoPdFnKRAtGA8Z65bchv5d26drQoMB+p2f0wwOEkX1/Wjz9HzH/ZFfUjTcwk95jUpFnqzn/+W//lMBoPkLYUD6/XITDl4/e1ZBajVW+lBFvNlYOexY9+IEl8i3BTzzbxpJ1ciCMKHREbYMNz9+lkxJE2UxC4NRcH43LCNuBkbWgdfy90q170fZdZFLZJJ53X1fZgM0oul8FwXQNaqmYCqfoZuJGrx+Q6YbSX+kkPelwVIjopNSjTW/c3Pjd05UE301dHY+i4ARr+Uk1CKGCkDzM7qh6QQxDGoVZTfi37oZKlDL9+V9eY2yo6WfrWiSRtXYRf3MW20z26Pt1Wgg+57t43cpeGMB67wn28QDqmxGVmSS/aaRPD6PbVPAmvfkPy3AyL/Le7GYlNcrziDvo4tEZCJEWqMl70VmBtvCZ/BnDUBoX0kVbCutR5/LPuEzdb7zeZp+o5IgmvZh0khMdJ3PlEUkzGej6UWgme0JW7IUvC/bwSIaBJr5WR5MyQBiH/BwrnNXjEzPzEddO0xf5Zfq9qhBE2NKgXevAe818sUCUWRrcX1QA5QAK9tGAIKMEd6XTpAW2dCIlPYJD5g6F+UZIgFhQH32E+cr/86CXRqY0LlhNlVjgHQ+8b4EKthXolUtxU9YaIfRdaPHFPAHxblze/2wM/223ZVU9G7DiW7dgVYJqOfacHZciITG0GaUt9HEy81XyJYL4sTd+tZ7uHn7LdgHgUKlJ6m0pVQeexvbeP3shTAMWYiQrBGfn0URICn4c0uLOHPhIuYWFtBsdVCtMx3MhzbnXLWCDDUVmR58uC8gCg/1ZH+XKhWQAWMCbS4JKIzOTGH58mlML5IlGEC7QUk/ajfXUcmV0K40kTqKixTI1rPnArBNTYyLfun9+99g/+gQLRamiwzg0vUruHztKuaXl4TBROc0nyrg6ddPsfF4HXvrWwLUDYaCGIyGpTAYU7ipuUkt08mFafzgJz/E9NIc2uih1m4incpIoblsOoeNl69Em5dMSgYtaKeGB6OI+IOSNZKt5JGrl3H7u5/gt3/vJ/CHvOg0e+jUWth7vSupwrlEHs18E9ViTTRx3V6fyD0c5RKYOjWL3/1Pfx8j8+Po+exw+RxGIqZSg8/uhNfuxuaLV/jyl79EKp5AtVJCIZdDLZ83kjLBoIzNn/6L/wJjs5PY3t8TIGR2bkJQ00ayjZePXuKLf7iL7ZdbsLXJRmRAz45cOQ/fYBAff+9TvP3BTYRGw+jagWw+C1ax7tTb8NhcKGZKyCcK6FCGIl9BMVsBaj3kClkEogEMTkVQQRlLF5dw7soZuENAvW20xZkq1qw0cbRzhC0Wtaw0UMwW0CzVBZDYP9zD9u4WQkMhvH3rbdz+/m2ML1jrqAEUs0BmP4mjF/vYePAKqHTQbbRFLmF4bAQjY8PIFXM4ONpHp9fB3OKCgIOLS0vwMFOjAxQrBbGtpUpJiokxsFPJl+SwxLQyCYKiiwdP7yM0HMQ/+6/+DCOzowgOukWCgzqanVoPtXwV8d1j7G9u49WDh+g2WSSyLiyu4OAA3AN+jC3N4OMff4bQ5BD8Qy7U2hAWZ7NcRZM66vkqmvkS8vvHePXgsUjTDPrCGApEhR2Wp2frdWB0YQrnrl/G0tlTsDNFko6h2yG6tPSA04dJJPfj2N3aFNCLGqtBfwD+YAipTEYkGOC2Y/XcGVy/eR2zS7NyBihVS+hw/2x0cMzCgKUi0okkXjx7hs3XG+CJtNJsYm5+GaPTkwJok007vzIHtx9SFNXetcFW6aGSLeOLX32F5GEaThuDS1Xks2kEKTPicYhWJwtlkWG2f3gAnz+I2flFRIeHBCgi0FotFcVhpY4p9yOO3+rpVThdJgjIVDcWUiWz9cUjMi2PMDYyCp/XK/Z0ruYAACAASURBVHsC0wQpK+SPBLB64TQu3riMqflx1FtV5As51CtV6fvUQRxbTzew9XJDWLh1pk/bnCgXWMyqi1NLKwKSMlBx9ux5nD57VoJRBMhymRwK2YKAoZlEBolYXPYGAk4OrwMH8QOEhgIIjwQxNjWM5dPziIzQ/tdQKOZk7jWqTQkspZNpVCtN+D0hAXtZUIvglMtNx68qmTyTM5M4feEMpudmJU2TNmdvewePHz8Wdm2z0sLS9ClMj01LivlQOCLBQkpnJFJxzC7O491bNxGKBiXLhPOesgxkvRAYO4wdIFHMyBq5cP687HuJo0MBJhkooLQLz5FrZ8+IPMP0zKyMxcbGlpwTItEozpw7b8aQxV4aTWEuEyij7SJgtf56U/aAxcVFjAyNinwAnbZXL17K3ylfRYkRMrQ5R1hcljRqYY+yMOXomGFmCeHCCRK9u3YSPuxivzkHbt54R4Cl7HFGGL3D0SFEwmGRduLZgdIH3M8JQLqtdHxKPJlaEHZcunYZ73zwHtwBtxT/43nm5dNneHD3nuwlgWAYtWYT6UwOlVJd9EGdHTsmZifRdHUQnRjGjZvvSAaHno0J6jJ4SUCc4CGDFywoqmnyDPxTnqDZZfG4DuYXFoT9T/ujzlK1WhFg+GB7G5l0GjMzU8KKYt9zrlD6iOcdajGzcDCzES9duIy5+RlQv5kM6ERsX8AfOuy+cACjk5OYX1ySWgU8czD4TukGtpcsW65ZZS9SooHPo8zkyPQE/qM/+kOsvnMJrVILcTL0yxUEbR7ZE+vlOh49fCggNK9nkIbFgJl9RTYvzzl0uGemp4VdS6Yk9YpdLjsaLcNQJXj67LHRtF6eW8D0lHlfBlO293eRzB+LpMUPfvrb8IR8xonLUVu+IUEdkU86OBJt9WAggLGxEXNOZgE05iPRXnWM9EavY0e700Wj04XTxWxDp6xH6gR7PZQcZKBvQNYEzwounxPVahHpzLGA+slUHMVCBsmjHRTzaZTKRZnzBO0p+RQdikjB1BN/i/UqCHjxmbWqzGmeNy9duiIBHILkO3u7uPPFl7j/4BHq1POtm1oxnKskaBAssvV6cqacGp+WNTU9bTKcPC72cUXWFO0D5304HDQZly4GFIdFcoxt5JmHa+Po6EDOz9NT04gMRGW8qCVNguj45DTOnTuPseEx8R2UuMGABe8v9QlqNQSZjSP+ZEjWqMPlRpsSjw4nBgSMjAiYTyILA1lcH8VCWfweguYsLk4AWn0vMp35N+7FZLFHR4YFvGC7mSkgvmHPsC3ZrotW/3HP4754uLeLv/x//wLHsZi8P4Nd1BznGVwE9Ww2yR7j/Zhxw+AK5ZMoo8QzBAtJUqYrkUnJ7wiQMDgwO7+Ab3/7M0yOsq6E1A6XM0O7BxRLVQyEo8jlivjiiy+EFHZqZQlXL1+SvcT4P0xbb6PjqKFQTyKZ2cf+8UtkansnALSdYKijI0xoEmAI1ihw2g+eiS/XMcAHQXnjVxgfT0Eo9pHaEfH/OuZnBZHFQbH0mRXM4/UKLvG5SoBSQpKC1wqwqZ+jvjGviYTCpvCzzSb3SjM7TgArk6rOeaS+LJtAuSUFm5Wco2Ql/ZwBbt4Aaf04ggLQHF8B3CwJDgWgFD95A1QZoF7fgUx3xS5+A8h2mCCgAloKSvJ3/SA+gyD9IJYyXNkXiuUowM37Kxh5AoBx8vV/WQzjk3EkEd8iLQneYsls6v3dliQGb6FEuH7Al+kxYncsEFvJfdqH7C9+qVQG30dkPH0mu1llZN808U0RPunjrmG+q7+rOJhiPjoHFRzXNup8lgLYLEhpFd5j/5lrO7LPKRjPPldsSOVH+F18PcvXFkJlvX4Cpuv81PFS4FDfxdzTZA3wWrZRx0xxLv5NmMA+n4DQ/X0pjFSLQd6P7/UPp84NBcR1Luj40sZr3wjRztJml1pU7AunXc7DfD4/p5ntOt4eO/1/Yw8Vk+sHbHnO4BrgP36uH6+TtnWNXeBeb/AUS4schlnNjGvpP5cZY2IRisvxe92qZcdxUEzHrDXHyXw0a0jn55uMAUPuo7Qb9flNIEffox9P5P10vuu86gfb+TsNXCgOpPgir2Xfc3z1PjrO+jcNJigmpDZXP2/e27Svvy3SRktBoj8IoHOb99H5rO2XIJyVfc820y/Qd1ZcVjASq2grfcF+7K9lyXjonLH9z3/+J78hwdEPFCsIrYi6AoH9GwM7X0FSvhx/Vsq4pO5bYCvv0S/FoYYsMmgYQty0+Z0ANK8Xpk2hcKIRqro6lFyQyIoFQPdsdplkCoKx4nC/oaRTpovrNza0nikIIJFwCzzXgVOQk21UFrQafB1MXfTK7taNQtnKfJZOGl1YNADc3PhZnWCc6PycRpF4fzUa2m4FQ7mI9UsjIdwYNVKhwD4PbXwHfV/em180gHSSeS2NAj93Epm0JqgaA9lsydzp+70uGh07lXiQqspdc5Dgl6aT8Dl8poL0/JnvqoX/yHzg33jo5DuT5aDpT9RFk0nP1EKrHbyvsqkVRKZhINDLvuV76ruqMaCBYBs4v9iPPPyy3bph6eajhwaN4Og4muiYSeM4AcctRjY/w+g770kAmn/XvuC84HU0oDws8yDJQzTZlgo4y+Jm3e9e74QVTuCA7xYME2QMnkS7q+WyXMdiUyodwjk/yCr26TR29/ekL9kXoYGwgMAEpbmemVlAoJn9cGIIrSrJwproSwFif3Dsdf6aIio+0ZxVEJ7vpsw/MqB1fpughyn4w41RDkBuMqoDsq75O4K4dhv7YhSjo+NSJbxcqAAd6tz54ez40ak50C7b4LH74KW+BnWOOz1kclnsHx9Jka+3b17HhasXERgJiSZyLpXDq8fP8eCrr7H5cgOteg0D/iBGRgfh8XkkjX/17BlML8xJhXeyxTtk5dTb4jD6nA5UM3m8fPwUHptN2MuPHz2S/qL+NMGCw3gMhUpZitqQtfvu7Q9x5sYljC+OwNsnc9CotJFLZFAvlJCNHYsERz6elHRlW6eNtVOrwvB5tv4CdXsP08sLuP2db+GtG1cxNjGOTs+GVrWFTCyHB7++LwzkxM4BGkVKVgzD43bJgZjMs1j8GIFIGJOzU/jej3+A81cvCgDN3x+R9ZbMIJ3M4PjwWNhonBd0As2pp4MoNVddDil+xirwvkgAH3/6LSwszwugVcmXcbR7JGzsRrEu+sn1Uh2VotHdZ7GiF1svEBqN4A//2R9jYmUGjV5DWIFy2HU4UM0V0ShVsP70Oe7fvYtKsSTppyxTUyuYwGKlWYc3HMLt732GDz69LdXoCfz7/G7Uqx3E9+LYeL6BR18+FhkOT8+DbtsmWpX1dgsDo4N496P3cOHaZYSHw5KefxTbl1RuAnQEG/PJPEo5srD8sHUdqFeaFDUU5qLdZ0dwyIeGs46FtXlcuHYBEzNBkSIhCSJ2lMbO623E9uMCaI8NjcLn9KBT7Ui6NdmjT54/QqaSxeVrF/DORzcwPT8qUiRSjKwI7L+MI7l5jFf3nyO+cSSstkQqIYGR8YkRYYC93notgA5ZgNTHJngUijCVzRSb5ZpnwTEC0Cb44xDHvlg0mTAEr/fjB3AGHLj16S2cOr+KkUnKWDGToopGuSmFk/Y3j7D9agOJ/QNJh+UaZkCEjN2Z5XkBjm//6DO4Ij4BpMnwlMJpDMLY3XA0O8jsJ7D9dB1Hr3ckUEE9TfYzMwDaZAwFPBiaGcOld6/h0rsXDaPcnPlRyNUExE/vxLHzclOKW+ZTGTRER9RngnXpFDwBLwLRASyfXcXND25hZnEajXYDiWRCdNVZRCp5GEPqOCFFAllg6cH9hwKSshjUyOg4ZleWsXxqBRfeuoSRiaAkQ6eo41kow1EDGrk6nj99hexxHmjZ0KzUJdW61WR9Chb0cqHaqqDeaYjWMzVCl5ZPCTjetKqlU9eTzF7aYsoTEPCcmpkU28evbDojgE4hkxUdVWqJDg1GMTUxhlyxICzontuOyNiIMOjfvnlNdJjLtSK2tzcFvHb1bEgfJbH3agOx3UORH2HwjmnSLA7Hw+To0KiAVXa7A9dvvIvF5VMy7gS2mI1CzT+C/4l4CrGjIymGeO36NQEjN/c20LF3EJ2M4NTaImaXJxEdGUCemsH5jGidk53LoqjpZFY08akdSh3vdPJYCjeFQlwz1AC2Y2p+GmTnTs1MCzDKomi0QU8fPzYF3TIljEemEPKGRYqExRHZdwSQCcrPLs7h8ltvITo2iEanIRkRdEgJcDM4WKoUka0ULK3VqNQ5kIKu2aywN1++Xhd25I9/5ye4dv06Riem0O208Xp9Q5iaBC9nZ+cFWCYYWWUh5UxaAB7u03wHgmTU9ZdU+YGoFMUiG/Hhgwd4cO8bJGMJOUt10BYt+h6Dw7222DQjXTAgAObYxBTCkUFkiyXEkknR5BYH1WbHxPA4ouEoQr4A0vGUsEZGRoZQZR2JbAJF6yw0EBwwDEibW4AhAsmUT1paW8HtTz8RqRNqvqaTKTy89w3u3r0j4Pm1G9fRttnlmUcHcWE1++we2cO6fhum56Zx+eoVBMMhaRPnMBm58aOESOX4PH4JcBhCRkMYvwSOWGiw0i7j8ttX8O3PvgPfcATtSu0k3ZZsdK6jb766gwf372MoMiBnPJ7/yLLMFPNo2WwYGh61HHgnxkfHBdQjG3xvd1MCCnQyWRiRxUupKcrAp4/20G0YN5KpWa2IXm0kbAo3F0ssuGfOnlynlFWgBMf3fv93ZD3GYwkBre21DsqWpjfZ+Z9//jl63a7IZ4jjRHmjIIt4+0Rf0hQxnRWdZdE3d9rkfTjvWMTw4Tf3RSN+YXYO83Ozcu6iPU+mj8VuXbp2Be999AEaMASf/HFK+oJjw+KhR4cxIQ4wwB0I+o3P5HCJnjKRRr87JKxst92LeruDQqWGwZFx+P0BkQgpF1ik3SNgvmrCkhVIKn6pxjlXQrmSRzxxiOP4AVLH++gycm6xmt6AJtQ8NoATZdtYoFMKx1mpzSw+T6mQd9+5ZZjCdpdkSTx/8hS/vvMl8pmcZL3xjMssDyEFuX0SXOSaYB9yXYWCJquONorSE5x7x8m4nFuXlpbEjvqsAtmtXksKJvMzzE44PDxAq2EKaBNMJTGAhSCpr8LCfSsrp6QfxAetNc05o1wWcPv4mExpysblRCebpAjj+1K2zo5Wm+SLAbme6dtGQo5Skm7JhCNbne80HI3KWqUNIJDO8aL94rO05gt9FJ7FY/EjVGo1cDyUIDQ5NYtzFy/ARx3RdhO7W9u4f/+enF/tDpswOU2gibJ1ERkP2jb6TMw66Nk7cFs+N4tIUoqPxS+ZXUGdc9oeP+2G043VU2cxPjZ1IskhxB27md9Ot1fm76P7DyTINzoSxanlRQHXCcIzld3Ogpu1LJL5PeRKCeTrR6h1jtFGRSQ4vD6yOh1oNCvSBgYvlODUD2YKwEONVjl3GIBI9V7Vv2Ygl3NHs1A7rAViadSeEN2swvRaCEz9FmU3KpDym36/YQIrQM1+FQDLkrXgHtJP5KJ+ucgaVo3cJM8mCjayrQq0cV9SoIXzgl/aTuPHG0KP/k3fk+kYSgyTdtneEID4e95TghZW9rgyMxVI4l5D9mf/vflO3EMUrxHQsG3wCAWgFUCmjrECfgpS65gpiKbAnAJfCkAJ4N0zEpz9GItiCjLOdsP0VeCY/aVzn9cEvG8kR/S6fvCbNpY/q/+tfaG4RChoikAqjsNnst2RsGHWK4lQQXu+q/Y9r9PsBQXb+DnFPpRBqmCu9vEbvKUtEhy8p0pdKIbEz0jmW89IOvBenEd8RwUs+4mAQqa0yHcKQivOoozxfuBRfW7WaNKx1Dmia037iPdju3Te6lgJ4F1hG00mAduoPkY/pqQAuPabgqi8TuUxdAy073ScWlbQSImR4nb2Fd1kFqTOf50jOrdNmwzxUiXHtA9PgFASjFg0sWNAbBJ19F0EuKVsIP0mSzudWaJst0iHUqHhH61J2n7Tf4ZVz88Ywp3Kihk2PW2bSFC4jCyI4oPab2qLdAx4jfa74mj6norl8T107GTtWMA0/27mksl20HnBz+oa7bcr/fP7jd14I3WibRFc18ro0DHQdaKYXT9grmtLg4Dii1rSKgpU828im+UxRSM1W55YQn+QQW2u7X/9b/6sx4boxOBL8QZq+CXSaukg/eMIoi5QBUzViCv7VIFIg3aYKIBORF1s3IwFyLCKHlLXjIdUThA6EnwGf+a9pBqyVNs1ESfZWGwm1YL35oGfh4k37GLOdhPx45dGicwiMxuRTjIx2paOtN6f19GAqU6yLnqdBLpB8t46cXTy87O8To17/2TWKJGJ7HhNwZR63TBl3G75WTWCdRORVDSKerN4k6U5ZCaNiTBolIS/48FCJUj6oxOimZZMnrBTtVKqpn+o4e8HX3kf3kNBfU5ow9w2qaUabFDjyPbphs/3UZkN3Uz5O7aDz+RBlEALfzbyKoYdwc+QAc1rSOVXdq3eWxcif6ZDxM/zM3qY0I2W76OGhH2qes7iMPYVUtDr+A5q2HRB6ubC9+2fL/y9MtA5pwfCRguPz9FNhm0ii4GHUbJsOI85TjqnpJ96JkDCsRXAvlaVvvFZMiy8Bx2sXCYjz4+ETXBBD1A+j4kOHllpfcqeJxOD92F7+FymZCnDXua32wSK6NQpa52f5734e76DFhzg9SxCxXlAJhb/plI9dMx0XZnN10QBCTYLG91lDhiUleDmQEeLzE0eaKnPRz06MjNbTVY0ZrE2J1w9H7yOAUSCQ8JWpUQHmRpkdBRrFRynEhgeH8Pa+dOYnJuSStTJg2N8/eUdbK9vmcJ/paKkdy0szkpRuOmFaZx/6yKGpsbRdTBtMSA6kHxuMp6Fg0hjrYndl1tol6voVBuI7R8ISMHiPGTH0GGm7ES+UsL84iI+/P5tzJ5bRnQ6QsIf8nlWqG8ZIOM4iwaLfpUq2Hz+Cr1GC6VcXuQgIgMhSadO5tOIl3NYPLuKH/34hwJAewapL0DdPyB1mMe9z+/h5YPnKB3n4Wz3EPT6EPBTXxHi6OwdHAlDiLrBb12/isvXr4nDvbO7L2ny2QxZs9QrDIoDyP43xSRKIoExHh2S4jjBsA9dFp8qpDAxMyFpsVxbnUZHmNMuuOG2e+DsukUrt1IywZ5BAiWtGjLVLM5evYB3b9/E6Mwk7G67sFTr5Ypo/KZjCaPxK4AwDxUueLjXOI0UD4vvJbJpDE2M4du/9Rmu3rwpBf0ot5DPVrC7sY/n919i/clrtCsdjEUn4HcHpYo553rX3sPY9DhGpkdlvLto4+BwBy9fPBMbUq+w+A8BHw9Gh8YxMjIBnyuAerWOXCGHSqOAnruLBuqYXZ7CxasXsXx6hacAAe+ePnmBZ0+eIxJg2u0QlhaWRb+MEjE83HPev1h/gq2DDUzOjWPlzCJGxoekOFCPhWZsbmRjGfRKPRytH2Dv5R5CgZCwusjkYiCWBae2tjaEDUSNS9rZZqcrafMMXHINEgAzBTd4GHGiQ0fOZheAiEGJSr2GQrWAjq2F4elhXHz7IsKRoDBsCfx3G13UGdxIZCS9nxqsPg8PDQEcxg+FzUvd5omFaXzyW9/G6Nwweh6gUu8gn8sIaMwin5VsCa8ePsXLb56gnC1KMcSAyyfgrQRC/T74wwHYQx5h8777rXfhM7VJRVy8nKMUSB3x1/t4+fAZnjx8hFwyK1XNXZa+f7VeQaPTFE3tlXNruPXx+5hbnke71xapEgJIA24/KjmmpRdwsL8vMgEERMmMIYs6HI1ifHoK03PzWFxZFGY/i6QQwGRGQTffQOE4h+OjDCqFKmwNm8h6xAkWF3KYnJyAP+JBqVZEqV5GeDgiBapOXzgHp9eHo+OEMDkrhTyODg6xv7srgN387JzYSAYRaN9ZvG59/SVSZDtXDAN0ZHQIU1PjAhq+WH8tATZvMIBzly7ik+9+irGpMRzE9kUWqFGvwtW1IbF/iCf37iN3bBjHTOHk2PP/POSFrHT9SGQYb125ilOnz+A4mcbzZ+uSpk/tfdp76tXyLEDQ/+z5M9I3R8k4itU8IiMDOHfpNBZXZuHy0q5lJGOB85xziMBk4ugYxUJVAGiC4PlsRuxBdGhQ9GO5LgeGIrhw6TwWV1fEkSAYSgCaAAp1Xgn4D/tHxLaQIT4SHQalHXgWoE2Ynp3G0toyhsdHJABSbZSFWddoVWUfYvCmVCsL8EWbxmMs9xlmH1EyivdgQPYP/uiPcP7CBUBYMHbUKxUpKPfsyTPRdKZMhuzzfq/skbu7u1JwkoDuZ599hivXr0E6olZDkcBsLIbNl+t4/OAxWpWaOEdcdxw/6v3yq2yxn3ieIWhJpuP0/AKyxSKev3yFp89fCsgd8HgxFhnB+NA4JofHkU3mcXS4L+C602NHx94U6ZqlU8s4s7qGgdAgWpW2SKns7+3hMLYv6fZnzp8XSQOeYZgRtfn6NRLHMQxPjGDt3GlkKA/icqOYq2B/cw/Opl3Y3A6/SwrJUgKITG5eT/CIQObB/pFo9kapo9vrSXBBiiyVCyY7yGNHz93Bj376Y1y6dcOsbQY3qcfS6aJTqSKdOMZXX97BL//u53IuYJFBOU82ayIfMTk3j3fevyWsYuOs2WSubb1elwDwi0ePkE4mQPBxMDSIwSGSDcISkGbghnIrnBssmka5JjLOmfHEZ9BX6IEF2tyiiT42PYWf/tN/gsnZGSkEmac/ka/gYGNb1sTOLvttQ/rx/NlzEmR/+uip2BO70yN1I9jOCQYTwgPy90ajLuAUAUZqjpN53242pSjm8CDPBcZZZdE5AvzX3n1bGPmU9ZLsv0JRvjMwz1oQBMbjycQJa41nqqHBQQFue50e3Ha/PJuZB92eA+liCQODQ3KWahDITjGLktqVRpaJEmMcMwI5jUYVhWIGycwxMtljVEo5ZFIxOO09WScEUHm2Y3FIBr0YlBH2Gn0Pr0/IIALg9N5IyZ0/fxFDw8PyTL4Hwd3NzS2UiobsQJkKnvdYh6NcrogmpCGMmHM+2doq8WD8KwOUkVnI4NH4xIQA3ZMzZO72sLW9IWP16tUrAWH9TH/utuR5LPbLcaWmvs8bEoB7ZtoUpWTQjOelslUgjGxrBjCqDSM/p+xir9tkGDrsbpFYoiQCz/cjI+OIyPmdMllJAWvpey3Oz+PUqeUTdiGfRXY1/3H/ZpFynqn5bsxkyeRywoDW87PD4zMZGFZqey7FbOCSFOlLJhMYsHw5AusCCnAup9MiuyL1b2wd2JxGmoLzi0EhMqNZT0NAEOq2t8kE7GJ2dg5rq+dk/voom0Q/q23Yk9l8SewlA6MMTjQbFUQiYckqkGxX/4DsndSAbqGMjr2CaieNcpM2OI0OWvD5KXFhE2109isL8FEqy/hhBmNQYIXBMwLQCh7zPKMYgXzWkvBQv67dNFrcAppYUhosQmj8ehPgUMDXrH3jPyopSoFB/o7/+DP9IF7TD7JI8XYCzX4T/GEwyvjnVbmGgGU/A5rjKrKDDYNLsL0KyP4mcGcyQzg/jJk0+AMBaAWahLDWs7SmrQxbBUYVNCcArYAh91NGIfk3BbUUdNfUd2WMatF5XtsPULKf1e83/rQB/rWf9d56f/WPleDFLFJ9X74X+5bX61g6nAab4JdiB3ovPiPoe1NfS0FLfbbgLFaRxH7gWMlR7C8WJu/HdhTEDAf9J2OvcgEKrOtc5Duwn3QuSLCMsg4WBqb4lgCcFutc+1fAS+l3U/OCc0JlLhSnMDiA6wSv4TziM1UJQOed4kE6D9hetoPfaXsUfNV+7Z+vtK39oKUCnvpdyXP8WYF0Xq9zuEHf2wpwKKCp7VdQU9fgP55jOodPwGbrPto3kk3ep12tOJU+XzC8hmFQK4bYPzcMdmYIevysBmP62cCU4JB51zVjxKCn3l9wP7sJjpD0Js/pGsyP+KLimpTheLOGjC2lnefn3uB6b2RATP/oNVpM9Q1Tn+1RUFoBaV0P/K7PUqxQwer+95I9yCquyu9KkNSx0TWnfco53N+Pamd1zvevH/0bv/PcpNcqbqpYntpHnTs6p9Sey3eHkeNQzI/X8joC0LruJXhE8orF4u4Pctj+z//xX0rPquFQwE30Zr1eY1zrRuZBIyT6Av2gp046Ne4K+mpEiQOuICQXqgHwqmAEjhOc13PREaTSxaHGkAxO/t0wK99o5ioArRNJUi+CQZmwJ/IZMAA026qbjxpwM3WNAdYB107jd01f0T5gB/IeaoQ1YqGLRiMTamCUjcvP8zrVo5KNjPpBPp8U8VBjo6CiGkKdvAqIc0zYLjpb7Avpn64ZF9VV1kgJ++FNpVWzgJXdomAyn0cQWBeF9oEBVhndcZ3oPStLVsFftkM3b96nf1Fpf/K7BhoUjD8BWiWqXJXDKAFOjiudSo69vIvdROUK2Zy0TwF43Wx4b01lEW0hK4VJ+4z3MUxhS5zebpc+4+eUUa0GXY2MjiPHhs/Weyrwz3dn3+kc4M8nWspBv4BEvKduNLwvJUIkGFEqy3swQMLn02GRAI0VoSPbUyOjMoZWVFUZ4dS6E2CHjB5GKu1GC4kAtMpk0HEnU5ef41zhF9unOmASrW+YcdWoKllevB+fyTYR3NLUTalea0mVEJDkdfo73ZBFy1kK/7wpDqFGkvOUzkCxQImV4ImzQTYGCxeyv8kq6/Uc6HYcKBdbaNbscNsDCPmHMDY0Da8riFKeUgsuqUpOhkehVBHQx+40GnrBoAc7r3bx+P5j2dCalZoUJspnU4iORBCOhrB0dhlX/n+23vtHrjTLEjvhvcuIzEjvDZOZJItksVjF6nJd7aenx2A00mK10H8hCBCkXwUBgvS7tJAgzS8rYIVZYbCrhTA9PdVd3tEnmUzvM7z3Tjj3ezcZVVAABVZmxnvve5+999xzz33nrgBr8DhNgbwBjXxqfrbF9B6s2gAAIABJREFUES2eZ9HKV9Aq1YWxfCa6l0V4KW0T8KPWrosj37X1cG19He/8/D1MbywKC5sa1GSNNasNSZkmq4qs39xpCofbu3Bwl213kblMiaYsGWzUbi73GphZWcCf/+Wf4+333oVrxC76y60akDrNYufZLr76w5doFhugC9hvtuF1uxAJBYQBRCCFgAHToQ0TekYYZSUyAQsVZDMljIyMYXlpDZPjU8KE4XgTfGLhN7/LhnwhLWCOzUFzr41wjKm71D42LPoAK9vHxzE7NQ+/JyjOTK1MplweyWQcwVgYz3a2cFFM4Y137mH9xpro2QrQ0GwgfXZh5BXyBWk72VQSkGN1YhatcTlRadRxQKBt0MHCtSV8+LOf486bd0W6hY5rMVPB3stj5C+LGItOYnpyDpFgVApycb6zeB9T9O2ugTBWO/2WONGnJ4eyvzebLXQaPQT8USzMr2BhYVnYTQSOKAGVLaRRqGVwkTpGOBHE3OIcRpOjkuaczmWRzRQFjFldvibAL4siUis06IsJ+7TXa+H07AD7x69gd/URG/HD7Xfi+PQYtUoV0UAUseAIJqNT6FYH6JQ7IKORxda++vpzNGtVKWjD1GiPyykANN+LQYORkbjsGU2eP0y1swwcMgGZzj8SH0WXxUKrVaQzlyhW8qg0K3B4bLh24xo6gxayuZwA8Cy8Zxs4hOnLwA81D+kAk92Vp9RDuwWbx4HRqSRu3b+NzbubcPgNezqXYxG7qhRe3Nvew5NvHkqhzIDTj3goJmzJQcewBuwuO/wMBLhtGJ0bx9vvP5AAAdmx1DwnYEzWNDXbtx89F7CJzEwC0Jw3dPSYXsrzbXR6FMvrq/joVx9jcXVJNLIzOaOBzcJxufO07K9PHz+TVHgGdZmO3ex0MT07i0hiBMnJKcwuzFJ2XsAY2h5kI1cvS0gdXaCcraFV7cA98CDiD+P86ATNRg1BguheIF1KodKui077mw/ewvVbN+AMkFXAoFoTtZKRGzjc2RNWCR1s7pWaTSUA18GerDPOx7FkAksrS5iaGUPfNsCLFy/x8OFjZDN5CXgxrZ0a9ATXev220W1vsqhoDp9/8idUiyUBhXhmUGKHxevI3iJI53Oz0HAcmxs3cf/+A2TzRXz19bdSPMvPoAf39XpNgHDaHmwLdavJQKw3KxibSOLWneu4tk6deRZsqQsLlWcfpRgOD45EjqFWa8EfCEsxtEw2JeBtIhE3bPtGHfHREbzz7tuYmp2R88XYi0ZfeY868Mcp+JwBuG0eOZeopxry+a8yNdgP996+J7raDDC10UYqnRZ5H55LO3uv0CAzbtATcImARzwxiihlZJwm0M3++e1vfysgVovRRossUK5UcLB3IGvi5OhIzjbaIQRhGAQioM/MBGo0P3jwDtxOt5wFZEfzP7JlX2xtAS2T+cU+ZdFFglo8uzmHefbxbB4fn8TdN9+SNPhGu4Od/QN8++ghLs8u4XO5MR5LYmJkAiMEl+sdnJwe4fnLZ+gyiDQVx/jsGN7/8D1hg3IfyV6wuO0xnj1+hi++/AylSgWBUFgCVQQiaeecnx3hsnqBteVVzKzNY+CyyfM9dj8OXuwhdZRG+iwl8hHReFTmXEFqsTjkjKUSGGsGUENxIpmUoCEDvYGgRwJdl5lzAf8DcT9++We/ws03bl3pLBJwFVu9XBEg/2B3D599+kfJANAsN44DA6Vvv/c+Pvr5L+CfiIrOvwjbNjuolovYe7WDrz/9HF9+8Rl2915JwHB6dl50hwm+ULKIY9VoVjAxlsTt229gdWUF0VBQxpmM43y+KIGBh0+foFit4fbdO1haWzXsUYJA1TZOj06F8GCy9Zy4d+8eNq9vyDm1v7OP3//+9zg9uRQd3eXlNUxNzworVGq5dEz2IvXhd3dfIZtLC4uffdXvtqXIHSVjpGC3w471zQ3Mzc9LgIa2Gn9P4J8Zn5TgOD+7FPkcY4sbaTP2GdvCvXvQdRg5jq4NzU4f2VIF8cQ4pienBLw/PToROUOvy9SVoZZzKBSAV4pNF3B4tCeF6Qhe+rxOVCoMZHWwvLyMjY0N2XdfvHiBz//0KU6ZHUONXRJNWNF30BPHknYnP7QrR5MTYi9yfRMYpT4y1xCDUpQvmUxOSvYAweGjwxORNJA1aDfapwzE8/0isahFKjIgELPaNPuOQPLC4py05fDgWMaJewjPOkobGOfeAHO1BiXyeBY2BVCfmZyzNKtNoS/WMVAQkGAEZadYBJjvxz3D7XCj1zFAIXW8GbCjrRwfGYPXb1jwHDfupbzfzNycSBipzUxtY5IWnj9/KlIfrLFCWQCSJ7h/SpH2rtGGJcmkZ2mYMhOCgWd732RDMmi9s2OKMdKWJ9OU65LST7zWSMIV0WyVpQC4pNNbxdrJiO1YTHUSN0pF2t8hCZ7cvn1X9OxZLJJtoWwK1yqLWQrI43GJPZTPnmPQ74mUgfF/nCLTFIr6EJ8IIRh1oG0rot5No1C9RLvblOKDBMRZ6LLLQAL1Xh2vAchhANYhMgUEgUz2sln8r301AhvqawoQaDEclSgm11ga0DxTBEy0UvVpfyhpbBigGQbWFANQ0hfvK3t2wwqgW/diMJy/Zztl3lqp5Qraqo+lvr5iJBxzPltBOgVo+HeDMbwGoIeBPAJoP+gHC1jiO7H99GfFviKAbhU4Jcj3Y/+bmYf8jhRmtcB/mfd941erz0tJBD0T+TsFsWR/tgpIDoOa2jYDDtokEKj349+uMBabRcqzGYa5gqayL1uFyNgu7ifmvV7LovLn4TbLs+xGKoNtVHyHfU4GNPtZ/X4FQzlvBUCj3JslUaFj8AMwjul4lj2tbVMcRgHYYQBOx13HjIU2FTcQ8pZkm5h+4HcUOxAyiSU/YO5vpE+4VynbdHhOCTvZyvhW5rJmIGt/8rofgLFWLTcFzDUAo3iUEg11vDn3+53XkrT8/fC7Do/rD0DHoSKBLAsg7zV4DSKznXwv7mOKAVHaiR9Kjym2JlINQ89ku3Uem+8aAFqDKMNyMooNOl0muKXz6wrAZtYrAVIrwHCF8Vg4pDznR5kDhnRoQGcGTgyeZ+YWA2U6J4fbyf/nPNM+1f7TM5K/1/FSbPHHa1X3iWFcToMibJPuTbrm2N8aLFBsU9bikJSJjh1/p+Mq/zP0kf0VhvmubdP1q2tF31nvMTw/dN0MA/VK/vQMscKH9ze2S+a7xby2/W//w389UJBQN1HV+FVQk4a8RobY2B9HQvg3fVE9ZHRRKchHg0Qja5x4OploZPGw0c2uUW9dMZqNFIeRTWBH8HoFX/kinBwDkuutTZqdqNIcyiqmxAHbopFJZQ+zU0ynG4q9AujaDnauLBCn80qugd9RUFInhYKZfG+NBChIqJuQbuw6QRTMlyir16SqK6CnYK72my5E3kOdWfY3x4Sfds+kJilAy/emQcH3JSBKI4x/1/cwBR5fbzpsEw0cXQS8p0aPeQ8FPXkPPpfP4XjoZq331giWRvN00g0fNroQaayxDTTUaATR8FVQTNnVPDhEcqRnBSZYcVgkLQw4zP4wBofzShBdgXPeWw0LSZ20ilcY5mft6h7aZr2XjoNG2DUQoLIdHBuVgtE5xe/wnnQyVI5Fx5BjQY1o3peggGjitpviDLMv+e5kfsn7uIysjALOjZZhdrPP2Oc0KPQAYt8TgOZzRKfUAtvZFgKzvK/Kq/B63aQEPG+blDcJ+lgFOhkE4IdOPJ1oBnzY18qM5v20IjnbyDkjRmuhYGnMkSXB9ESTcqFMAD6PTGh+zzCh6Yy5RX5DWHOFkgCx3CNtAy/sDj+87ggcdj8c8GEkMi4pp/VqC0vzS+Jg29l2rwfZQknAmliY+oFubD97iYOdXZGUoLbs6ckR6o0KWp0a4O5h7eY1PPjoAZLzU6h1mmj0THof09fz6ZzoNRfTeZQu8ihcZAWQvji9QClflOJRoUhICoWRb8uCL2Rirt/dxNqd6/BHTaCDrEKyqphunzm/RDlbxMH2DlrlKjxMo+0R9KsLU1LWuxMYeOwYnRzDr/78NyIxQF3ZSo2OaQOpkwxePn6Fre+34Ow4EHR7RdajR2mAgA+5XAb5PJlFVbh9blTrTNt0YHpuDr5QFL0eJUZ68LhDuL5OPdhb0u9c7xzb/d2X6NSL6HYa+OKrLwSIjiWimJmdEoDu+PhQAGiOWzw6irXV64iFyXbqo9c1jHrboCMAxln2Es9ebYleM4sgJpIJAaA4T1uNmrBba9UyRuMJYcGJpmCvK3qSZKRSt/A0dWpkC4IBxEYTJuXaxiPSg5A/hk6jDwcCmErOCRPQ4/TD76H+pQNn56fI57Nweygv5Ee9UcaLl89wfn4qLFSeFSzYGPDHML+wjOmpeYmO9wYDpHMXKJTzyObOhcXscA8kcMRCOulsTgInI4kkPvzwpxiJjGBvb18cUTKJIuGEME/LxRyymQucne+jUEjBRuZiv4VcISvjTeB+eeEaFqdXEfREMDoyIcHHTruJxw+/x/7BLgbdNlrNKro9wxRkEaJEYlT0SPmOJgjYRrVeMTqUjRrmV9awvLomzjMZuweH+zi/PEOumIHNbcO9t+8Iy5opx6Jj2htg0IW0x+v2YnFpzQIIDPORIHa+moMn4EMoFkB8Ii4yGAQYWbiq3+oJ2E1plnymiIh/BJOj4wKe2XqM65h0MbKXyURvoY1Gr4WNO5uYXpiRuXpO1nAmC7fdAb/Ng7OjYxzuHwr4TJ1bOoEMTDPtvjtoY3QqgcWVJfz8z3+FufVp2atyRabd19GtNFBMZ3F2fIY/ffKpgOtMl3a6PfAHAkgkxxEeiWF+eR5r15dMKqyAwxXRIi+eZnFxeIFmpY1OvYugK4RoICKZFEyJtjsHaA0auMyn0HG2ceed+7j11m0srq/BQwC6zwKPPdGQLeWKwvaXfUBkKky2UTASgpcyRsUs8kX2rRfr19fwxr03kJwdE7Dl9OAEf/rkMylsyesFpB5LCDOec5FMSwLnZAh///23IqPBTIp6pY4c9WzLVQE7RsIxkNXCYMmNjZvY2HxDdF2/e/gYF6lLkaugDiMLxZHtruwW7tuX52eSdj85NYYbG9exfn0V/a6VRmobyNm3v3+E/YMDlMt1cT6j0RjsTjfSl+cytmNjo6IpX2lUJIjy1ltvilasYShzbtQFPEoxTb1QQ6vegxMO9No9me8+p5HpIDuY5+7NW5sC2ME1QL3TxMHpoUgayBqgNAXHORyUQBxBGQZTeJ5Ri5ngJ4MUd+/ckYwOriGetY1mU84knnduOwEXo6nKM5m+OoNzPLN5zdtv38edO3eElc8AOe/JYmAEl3a2X2HQ6Um6vxjoBH5oozZMoId9ysJ6BKA3NjYxkhiTlGQyXV/s7CJ1kRIA2t5zYCwyhrFYAn4XC0/XsPXqORr9GtZurmL95hruPbhPWg0oxn6+f4qL4wvsvdzFl19+iTqDym6vMHRnp2flfc7PT1BpFrByaxVvvXdfCswmRkfhcvhQvizi+MUhPv2nz/DF558b8HFzE4cnxxKASk5OSMqqOHnNjjjVZOp6fWQ4Uj+9JnIjXJu+kF+kVmYX5uX+tOU51z0E3FgLocy9qoRvvvxK9jlmWsTjMZHRYNDjZ7/+De68dR82yVLsCQ5F3X47tZwzeald8H///b/DF59+JufQ6HgSE+OTAsbZ7Cyg9hz9fkd0i995+y1hiVO/mB9KK9FOefZiC599/iVOLy/EIY3F42hR1sPlhaPvkEI8Rs99BAsL89jc3LxiP7JQ59nxCUrFGjL5Amr1lsj6EAQX21oCmFkBQxstsuF9mJxIiu4y9/ZCmpI8QfkO5SNol03NzMi6o34zAxJjE+MSNCaT/fT0XPYI2l8jI9Gr9UnpFc6pXmcgGUnZVB65fBnHp5dynhF4Z7B26+mWvHM0HEVPpEuYURoRJh6DmwTJuZczYB0JB9BsVFCrFAVEvXv3roDn1Gn/0yd/xKttA4BSgoPneIcany7D8lQbm/3JgIs6rmR0MlhJKQHWukiOTYjcBsFoyS7YP5J+MD6QW85O9glBaJIwCPSRTUodZnVWKRUzz+Ch3S6s/MuLC1mL/I/njGQgUiuaVRYp0eL24vjkTNi34UDEqh1kAA0Czbwf3+Hg+ATZYlGKTHKPYNFH7n+nR8c42N8XuRsWWqR9HQgxKO8wNVKcHslU5HuyyCCzOLlX0G6mDAzXPbM8/vCH34v8CLM/eB3tYQlECLnEJ8x8Zp1RUsvnNMxaJotz3+OcPDo8RDqVFXDHHwji/oN38JP3PkBoJCr2EwNBnXYDA3SkXx4++g4np+eGbNXvSf9ICSTKKdKGGUng7bcfyHNebe+a7FRb35LTcwo7UGQzepSyKqOQy4JSK5znfdilnU6vDcnpKManYxi4a+jYCgJAtzqmHd1eAy63XVjZ3MeYoq4ghpAOmG1iZ3lg43srMMR99zWoNxDmq36EzCZt68u4qb8u7D7RZjXg8LDvqXKMBid4DbDoPRVEkvkdMDquZr97DcgKEHol2WCeT8IQP8Ngt4JhV+AXAUYLgFYfU0FjzlUDzJlMYc4p/qvYAPXGOU/UJ1VgSAE2Zhoo4EM2vDCgLXlIZTsagpJhRHIPVkCX48D1xo8SyFjkb5jxqD7wFchtyb4ZkPg1yKjsSBoven8F+NkOzlkBegdWAUurH9lvGowWEhkDW8KONsSFYXBYfVcBgi2ta/X/Ob7G7zb1wNhu3YMU2OZ9eR7pR4F0Bat1PDV4of62An2aWa9joFiMaa9hQLOgpoKsvI4kEv6sQBz7ietZgTsJFElxQtV+NvuSBAeseaX7q5LdFIBWDEaxOL63zh1ez+v0HRQrYDvp7w23kc8xc88u+vzaHwpcc87quhF7qWFIbYobKEAvz7MCgBxvJX1yHOj36/vIvLMy4xmIHF6TzILV/WEYl9L+4N6pmJC+n76LZOr3TaaHYhw6NtxnZD1yg7CCKRK86Jt3F/CV49QzgLPieZQ04d9oTxlc0Xyfe5UCzQrkD4+ZBg+0D/W7um60z3SN8Fqd65qlMQxA6/rSIITiq3wXxVg02DUMiA+vdcVMdXyH56/YqwyANIzygjLMFcgeDnbIOrKyWPR99J7sOz5f8VydK9x/dI4N7/+Ku9KekD74P/6n/3YwLDGhk0YZzD9GwPXBCgLq4LKD+F1tuKbxy95hbT66WHQCmhQVQ1eXzUiKEbgE9CD7jr/TiKdOPt5PQUBhog4VBeD9Nboimy83cvsPtW30kNNB0+ezTQog64TWjVoPMB0c7WR13vh9jVhdLQALBNVIwvDmNzygYlSS6WZVB1d2rU5kbYNuaART+F0jR9IUAFoPZkl5sNJIFOzl91XzWIsIKuNatNMs+vxw4QWJjFkRK72PThw9POjk8b0JIuti5r04hmQu8HvsL2H5WvrQ/L5Gs1TXjFq4NB5ZGZvPorYaryFzQwIKXi1KaTZMXXQ6Lwnw6qZLg0rTCPiO3PjJnGU72Ca2jca5yn2wDbqZqDQM+4jfJ0hMp4EGI+/F9onTYEUyefhpIEU2zrY5iCRD3ooQ8rvcQA2AbNjgfD6fRaOO/09nVg9s3p9VyPneGrXl3/h7vgv7hUxoY2CYaDUBeGXGK6Oa7eWa1oNLUoRrNfmPoJ5uYvw9P2R2cAzoINA5kKIwHlPdl33Be7Ef2G4NVvD3oidsGXhq/JDFwWv5bLMGqeVeQa1al1RLpv4x/ZKGCMHQQr6KVrMLhzMIfyAOtzMEjzsMvy8Gp82L0UgSoUAUM5MziI/wsAR4tp2dMV01I2AamZfH+8foNlsIef2os0BboybFs1rtKrr2FoJRH9ZurwsQ7fB5pHCdBFoaLQGPqF17fnSKy5MUMqcZVFisq90X/WCZ306bpBV6gn5JLSfAevv+bSxvrCAYM4YAWTEs7HXBAjmHxzg9PMXl0Yno3XnsToT8ZmzZz3QOmE7u8nswMzeNsSnD8pycnoLb40WnPcD5SRp7WwdIn2WFGTcZHwc1s0q5rAQkSLvOZVJizHIud5l62WzBZndjZnYBHm8EDmcA1VoHyyvXceuNNyXCSweK45W6PEWznka1ksfjJw+RSp0jORrHtfVlsIBUOpcWrWqCnkxhmp8nS+o2HKxc3GUF6jY6LWaktFBp1rF/cijFlchGJkC0vrGOSDQkUihkaV6encvcunv7TXFK2WbqnB4d7+Hhk4fY2nmKeCSCzRvXZe6wGFM+X4bD4cPE+DwS8UnMzq0jHIoDAwe6rT5snZ4wQamZSBA3EgxiaiqJdrOG07NDfPfoOwRDfik4GYkmsLi8huT4tDChHR43LrKX6KCDWr2E84sjnJ0fCnBM0I/rg4W7OP/DkTh+/vNfSOHMJ0+eCdNw7dp1YUZxLLOpc+TSZ3j14gmyqVP0ujUkx+NoNwzg1unbMD42g9m5VUxNLGIkmpSgTJtV2jsNnBwfwu2y4+F3X0nxzFgkIqy35YUl0Rstl80+RIeO0iZ7uwcYOGy4+867mJlfQNtK2ysUMgLG7+5vC1D03ofvCdhAUE2csnpLgj4BLwtV+TC/uCKBHWqo0aHlnMzms6J37A96UKwW0AfXcFEcf64FYU2PJDA9Pi/9GI+NSjVrMv+ZgWBqDeTQQQ9OnwONTl00wSlHwr1LAtrVmhSqigZCErBhmjvXibD7mLlRryAY9EpxT4fbho1b1/GLP/slRucTaNS6Ar53mf6er6BeruCbL77D1rMtOO3ce/xiQDI4TZBran4Gs/MzWFlbRmTUgV6TAHQblUIJx9u7subRsaOWr6Fb7yMSiAnDmEwwsroqzRIuCym4Q0588Kuf4/bbd0UCqDOgPE1TNL47jbawuvPpguj4kl3KeSFAOlO4x0eRKxdQ79Ul4HRt8xqmFmcwMhUGfbDsRRl7W7vY+u45jnf2sb31wpyD4RDWri3JeqLsyMTUFBJjccwvLWNuekpA7y8++xR/+Kd/Es17W68P28AO58Auc5SBFjKlLtMZ1Fp12N0ukbW4dn1NgEOm73PvYvG7/e0dnBwcipyIrd/H+uoKRmIMflDXuC/696/2j4TtWaNm8/i46LSy8BUdSdptuWwGp6fHIiNx8+ZNPHj7LZFFIKBMTWDODYIznAc8B6oVZtd1hY0f9oVkHvFM5Nwgq/3atWvYuLmBarOKaquGo/MjkadgcCNXKsIfjmB2aUFAZe6r3F8pobC4sCCyJwwIsAAw5RloA6gtsrW1JZIJ/HlpYV4Am6+++krkPATAabUkhf/999/HjRs30O0Y9iLbT+D666+/Fh1pBnUIiPJcNI6SYeMQUKfMFeVYqI9LnVWefU6PF41mG+lMVmwPFl+kpq+jYxeWddATAlk9qewlerYW7n94H++8+xY84aDIAeXOUjh4dYh2tY3jg2O82NqWPYFBlcRYEiPRuLDMS+W8nCmxyQjuvncP8eVJgCU6CgMM6gP0y218+/m3+If/6x8kO+k3v/01zi4vpCiq2nPivAZMtmKXRRbLRdRaZRSKGVTrZQFIexhIzQkWF6XMD4E2gokccwJyZHZyLI8Pj/Dll58LaMdg9eT0DCLRKP76b/5T0WeHxy2s51wuL/sUpRo4p8i0//qLL/HJJ59If1EPn2cIwX5KrVRqWUQjQdy+fQu3b90Q2QZWvO80jL1DG+XVzg5eUZZkbw8F2luWw9RkpfYeZQED2Lx5Q9j2lNwhQEmGsBTJrZAgYJd5+uLFtsjZ2MnecbqMNi9YWIv1EFxShHFubgara8sIkLzisCGXSkuQlcFsyjLQwS1VKxIUdZNZ6vZglIUVF5bENiMzm/q9tP8IUogTZxuIdjspW51mTyR3jg5Osb93hGKJUhcu3L/3luw3BKA5fwkkiw0cpM4vwQ3qYhclOFksZg344GUmWguteg1rK6sSiGBbOc+fPn4iEi/ckxncNGBN96qqPSecFH6yAa1OR+wRscO7ZASyLksSs9MzmJqcwdLSsgQPBn0bdnf3Zf3T/qA0De1YQ3wyRCAy8gkqMEOBwTe+C30NFutUn45BJUqJcf0RCObbmVT1kAQoOJ8pycFxa7WZedoUkoLY5wO7zBHap8enZ7jIlfCbP/st3n7rPgJ+H3JWIduvv/xKAuYmmySKgVWUiuckM5K4FqWotpNjPifBNiEjdY0kw/7ensVgNtkQ6t+SIKAAUBdtwMXEuAa8TpOVyPoSkp1od0k/5ZkBanNI4ezf/sXvJPhBEgSB6cToCPxezose9vYO8Omnf8TBwZFcz7Eo6V7GVHK7JTVhOf5cS/wOC12yHgo1tNlOgv9kMLeaNSOD2GrLWNabbcmOCcX8CMZccPn7sLsb6DjKaPZKInnWbFXh8zvR6TaleC59EykwbgHABmAybEIyzfl79Y/phwtAZAGJnAPqMwtIzdPc8jWULCWgjM1kUg4DvPQ/lFSnIIiCkAouKhbBeadYhjzHyrTX35GbbQBCIw3DwIBiDOw/9Wd/TCJTUFFyCmknc424XOJn8azg95U4xv/nGpD+6bwmufFnzTJW4If2u+IcDNjQL2GAWUljVxKnFoOWgLMAcRbhjsxDBVQFQLMpM9UwmjlP9VnsQ/Xn+Z48XxWPEJCO8iV2Q0jUflVgS39HLXUdAyXVKYmR19C/H2bm8p7mnY30Au8zDADz//mfFvJk0I330zYrXsGaSwZANGQ7Etq0bpHqdss5zzPAAmT1nfh8HR99X73/8PsbwNvMU31fJa/pczkXJZPDbwIcqmGsgRcFJBU/4/jxGn2+4lTqi+u85s86N3TN6BpQPI0/83naZsUr+Ey2hffmOlR8jt+XOW4F/xSU5e91vfD/je1mMuyJa5AYwXYJLtY165T7pMkE/2EAqGPNX5vTgL4+q691fSo+J8EqCTgx6G32CQ3M6DiyrQygKODP5yrxlf8v786sIQvslf3F9hoYFcKcJbNhAGNiHU3BOvjjwbuJAAAgAElEQVQesm+5VBfbAK3cB7S/FQhWwqnOI52zOm95neJpig1pnyuwrLiW7mWcA4rb6O90HeveJMC+RV59jb+Y9aN/Yxt1Lmq7FNvlz0qAVMBbgXMdbyUl67rTNaVt0n1uuE3D2BXhf20P26j70NV1BKC10J5uPgr68l+CZDqA2nA9NPh3TgoFYvmzTkS9huCFbmzDm5NsfmCa1WvZDHaWMpVpBPE/bYum0mgVS412NayIpUZnxFgWjRcDWFKbdRi41EOO7TbRBTOIOkGGDypep/o7evgpyK4HhqY36Aah4KFGupRFzL/zXXSBXbXJZvpYDxvV39Z30EHj3zlOvB+NV74fDwQC0LynTiDtYwXEediRFcT3pT7bcCRFQW+2dXjMdcPhQpfFKBEgwwiXRS/GoymmSKdTI8BsB/tLwUeNVClrnH2ojGgFhDWqp+xuZdbyYOSYsiqxLmw9ePXA4c8/0Fiz2qKbFZ+hRfLYb6r9TEOd7VAZCrZfN28dH2UF87t8R95LtJStwoqG3Wx0wngfRsYlYjk0HsJ+C/pNOk7PHJQir2FpXbOddLblYLaqB9voPFg62NxAdczZ3xJZrFRMtJTar8IK94pRw9/JWFkp8Pybvh/fne0VAMtjCkII28v5OmNAD10CVfw7+0oAcZExMcEc/ZfvodrgnIOcBxrh01Q69hev5/qnE0jHs9thFNUjbBgy0xkcSGdK6HXtsNl9cLnDCIWSiI0kEfCOYNC1IeKPIeyPSqEoatW2W2QcdpBO5VHIlFEsVOGCS8CNQXcAD4t6NhsIUIvN2UOtXkShnEHP0cb47IRIClCj8umLLan87iAjlGk3NgdSlzkUsiW0Gh2Mx5NYmFtEMjGGF8+3cHCwL6wvgmiBsF/kGW7dfQM339wQdjT7nrqEBGxZjCx9fiHSCyx0JsBajzI41IQdl7XDdGeC/QSoxsbicAc8Ik9AoIcFllwuL/K5MuplAoZ+jEXHsbqwAlaNTl9cIpe6RDZziXqtJE7D4ty8AC80UHd3DtHt2xCJMiV7Eq2uA8mJWdy5ex+DvmHjsGBRqZSB01bH5eUhnjz6HtnsJZJjo9jcWBOHkDIHBI7yxSLK1SaSY5O4cfMOwqEROCRVtS1Ab6VaEOCGziPlONhPqewFkhNJYXFybnJenZ9eCPD8s49/hcXFZZl/lCTYO9jF0yff4eX2MzTrFSwuzGB2alrmaC5bQqMFxOPU8V3F0tIGguE4avU2SoUyOuUG7HSEe12kzk5FfnRpcQ6J0ahoGTJN//zyUtjhM3MLuHn7HsbGp6T4EeUrzrJnKDfKqNbyKOTSuExR/7AuLD3uAVwLVdF5DWP12nXk8kXsHx5gaWkF84tLCIWjYoBdnh7jeO8V9l48Q/rsCINuHVOTSaNH22xKSnCt1UMiOYvNzTcxlpwW44hFz8gCQL+NgN+Nb774DBcnxwJeUJ9renxCmEt03gl2UbORc4c6tf5QCO988DNE4nFQI5HtYHFC6mS+fPlcAIf3PnhX1iqdUe4B3Mv63b4JBIUjiCcmMTE5a/amjikGfHxyiBrT6wNeeLwsKsQAVFmAN+5JZLHPzy9iYnIOY2OzGEtMgNqZ5UIRjUpVNFEJQh6fHSMQ9kkhPbfXOF+c+2IwNlvSHjqQktHDLAFmq/R5frelwGan00Qo7EXf3kV8NIqJ6STcoYDMXzhFtRPtah3OgQPPnz5HsVgVjW/OU+77BEfIfqaEA1n6K6uLmJwcF8daMqQqNRztHSJ1eolOrQfHwCVMaOpck3fvZXZNtyHO9GnmBA6/Ax//5hdY2VzD6MS4pOlRQ5gFAslKJFjFAp0EiFJnLAJ6DqYoskAoJWk4OXuuAWLjccytLiI6HoErytoFQLfSQeroHEfP95E/y2Dr0RMcHxzKOly5toruoIXdoz0kZ6bw8S9/gbfevi99Sb3l01eH+F//9f+Czz/9kwQAQt6gSAGRCTienJZztFyvYmRsFGs313D3wVtY3VhBJBkTPe5eG2iU6sicXWDv+Tb2nr/EztaWsPL8LBbqccLmcotswGWhAJvHjYmZWdy6/QbWN65dscEot3Owtyvp+9999SWSY2O4c/OGBIjIquReoo4s2dcEU8KxEQFHqszs6PTh6NvRqjWF0U2gaWx0FOvXryNfyuE8fYFCtSCZI9S8L9ar8EUiWL+xCX8wIAw+AkCcZ7MTM6iVSzjbPxapHwYmCURLZk+3idOTc5ydn0ig5K2378k1n332GbZ3d0wGj9MU7yUAfn39mtg0BCXzhRKebz3Fw8ePRdqBGUNMiycoxb2CBUE5M5lazOw2Vnm/ODmXtTs1PgWXx4ci5WcGfbg9PgHhCDrUCJj1ITUeuF655qh1ff3Wdfzk/XclIMaz9vz4EtlUBr1mH6fHZzg/v4TXR4mokMhwUEqV64eB8MTECGZXZnD7nTtAhAUPIBI1xcsCmrkqzvbPcPDqSNiqG5vrKFer2N59iUK5KPsEwTfaATPTk/J8BulKpTyKFbJP0xIkIgONAQiuYbKnadXTuaTdxsLMtEfY7+xTArDKLmdgaG5+ERsbNyUDgwXTCMzSRuV9GCTjucHaBUcHh6JrLSAADXqHsX1YINRmayExGsFbb94xEhKU3+h1UC+awCH3LBZQ5n2fb73EEQvXdbqyb7c6dAxtoqH//kfv4y/+6i8Rj48ICMxiqJyDLQap213ksgU8e7YlDNM69QwlNdYhWRIriwuIj8WFKb68uozF5SWRq+iycNkAku3BuhSUA2HQ48mzLZlPk/PzSM7NizwQ5T0o+cKggQTgaqY/+92O3IOEUGae9NuQugWnxxfYf3WAbLYoAeXRRML0naXBT2BFbDBLGo17MgNqxXIBzZbJuqMclilA28FEclzs21wmIzYmteqpB8x9UOxvZmxhIBlHhjxgtHTrnRb66CPgNuQE2hccm3gsgcmJaczNzWN5eVVkemjnPn78FI8ePRKQmqQOAuRa84b2A1nrlB3iPsEsBp7BnAdamJZnIt+R5xTHNlcqo0d+rs0ABWOj4xJ09Hi8iEXjAjhwbhKAZrtKJBZY/lKRpAgHJWR+h8W5WQniZi8usLf7Co+/f4hiIS+Au9rXBNz5GU2OSWFInjFOt19kOrg++CFgS7uexQ5ZAFqJKlNTpqiw6PYChg1+coBiPSvayVwj7FeeJ8wAEqJFtS6FpDdvviEyNSxQXW22RDak2x9gYW4Wfp8TR/vH2H7xUgBr+sxcTxIY9LnFbmChOgaPX25vC8BC5jV9AzL+KeXm9ZMwxIytvui712ol2NCTwD1T9LkPtls9kfWCk5rTLQwcDZHgaNkKsLnbcHsJPDfg8drRZsFeym84DZhpQEVDaFFgiUCv8YFNoTjuWQo+CsBj+VHsSwGCzDS8Yiu+BhaNT60+HO/BdxOQ0gJm1TcfBiR5jfFPTcamAja0KQQ3sMAdMqCNv2lpLUu9jx+CatoW9ZOHAT1q3euHbRoGyNRH49+V5ckppn6utpH/Kkah/qz0ncg9cfW9rm9Ff5R9wGwFriuuX8VapN2WJq62kUC/4jMKgilAyTapXy6ZPdXq1dpRwInEDgPMGTxH76v3HJboUDKaEsaoX0ZJEwXotF/5d8mMt6RD9F8FvcyDDKhOAFrBLP27gHzWvsU+l/u6jLb2MD4k97EkOOTstpi/SoTkfRhMGgb0FMdRQJoSHMP4gc4x7Q/2n4y52wRXFHdiW3kPxYeGf1byl+IqigXpe2p/82f9T3EL7Xcdh2FAWVn7eh+ZV12zDob7WOerfk/7ZnicNPuc84v7BPuIz+J4SFusfqHfz48+g5lV0u02SHDa5zVgu84dnef6LO4hGrDgPsG/K0bG9tGW54dzix/dQ2QNUHrFag+vE0DYosTrM3kN2dk6T1hHgW1mJoIA4D4jOUWswoCyRsZNrhsKkOj1iiPyZ8WphtevjrOOE/tFAX/9f52HGmj7MX463HbF2IYx2eHn6r20vYo7KjjeqNUN/mT1nfY1f+Z3eH7p8xQf1vfRMRt+Z53/uiZYO2QYoL/adyxdddv//j/+NwOpSm1F6HSiaCSGf1OWrG6efLC+sL6YHjS8jhOWOmQy0azo5OtOM6knJjWlIwc3jQxeT7CP84MMB36HDgs3UXEI3OZQoZa0blT8N18oXqV30iFjVF+o+ZZerm4w2qHaGVrFkvdQsFjfXSc/fyZ4q+/BdnBz4t9VF1oBOn5XNzh9P7aDm4myl/lsfjRaIekkFnCokTF10rUNCiTz2Vptm+lefFeOi7LX2b+6wfC77F/VRmbEn+3TInS6cNheFlczqd1GK0p1o3k926L3Z7t5uCnDWueHLn5Jx7eKN/C+Kl+iALP2v26qKmHBPqDRxA8NNF7Hn/MFwxBKxEZ+ANzzGQp4sh+5QYlUh6RcGjaxHExWQT0yL/Tgo4HMttG50oNF5UA0fUTlCfgM9jHfXwFrLe4oTAFL05L9JRrlFvOBYKAyHthWFvKQaGPHGDoaHfKxMrvHI46pptTwHVglm/dURhWfLYyWcNhEFi0gWAMJLHIo79DtyXspwE+DW4MBvI5GK5+jgZxytSJ9QNYIJSbYNvZj3aoSLrqDFgitkTf2q8771wCzKaxAoETHgXOX7BX2X7VitIL5ns1GS/RzRQMeDthdZKS30e44MKDMQiiOicllYbsGvWFQJNnW5UHlhnNAo6onAHSzyvRDyjcMUK20kM+WUC2UpRCkFw60W01EAn44HQPk8pdodqqodypo9GoYnxxjoiC+e/wIjVoFtk4HYVZmj8VF99LpojxQAMuLy9hc35RCTWQDkW1DOYdsLiVsRI7dwvIcllYXBGRkeiLBZzpGvW5Xiu4QDCEoRV0/HmBkutHpJmOmUqvj5fYL9NssVOORQ5yM30w+K+NBsdpO2wavJ4RrazewvrqBieSESNJkUmlkLi6Qz6VwfnqEnZ0tTCYncP/N+wLYbD3fxssXu2j37ZicXIQvOCKA5xtvGgCaa0KCUT0WEszg9GQHu6+2Ucxm4HLasLaygOT4qOzdxWpFWMC5QgWxWAI3b92VAAIdd4KdJa7TjimiSmmSWDwm2pup7LnIBowmEyZwIhqpXSwtruHOnXtwOX3I5LLosXhjJYet54+w+/IZLnJHCDncWF1ZEv1jp8OLSrULfzCOucV1+S8ST6LMIoi1JmrZHPKXl8KCLeXSaNXruLa8gDfv3UE+n8HLnRei/1muN7B2bQP3H3yIuOhWxlGllmM1hwwZfWVKhBSQvjxFpVyQtOXJiQn4/EEBZujkh0fiOGFggc+4dl0Ya6FYDGOJBNIXJ7g8PsTFwT6O97bR79QwOZaQecL5Tmd37/AcwVgS995+D8nJOdE+rxYLaNSqCHhdCPhc2N56htQZ2fwNMY6joic6Iixonn1cx7lCUVjVo+MTuHXvAbzMZBgYtgD1xQ+PdrG/syMSLWSTk+UkYEHL6HQWSyaIRUb43MIq5uaXZa9gOhr33t3dl8JGZMp90Evd9wp63Q4yubT8PTqSEGBhZGwCCwvrAuZTzoN7E4EPFvKhFMijR9/C5qLB6JV9kHuK7CU8/1tdsPhHqVYQDVSmTo8mknA6jaFXLpeQujxCOnMmWQxun1MKHXGn8QoIbc6YSCAIj9ONbLqAaCiOeGRMGFs0JGlYUneVUgEEWtkPQb8HmUxKgDDq/5Kh6qVz3HcgEohi0HGgnCMDeIBavYpKNYd6q4ZU4UKkdlgccGxy3EjE+AKSwtYo1wU4qFdqaNc6QN+ObsMUbKWOKqVHXD4n+i4b3BEvVm6tYWx6HJ6YB66wqdvWqwLpgzOcbu2jUajieHsfuy+3JTXVH/Jj4LLjMpfCyPgY/uZf/i3efPsesRMBFeEGzp4f49/+m3+Dz//4qTA3+60uAr4gYtFR0fcmYL96Yx3v/PRd3Lx/E55RN8DrB0Cj2EezVEc9V8bp9gEOnr80+t6VqsgHuLwuCdaUWLCr3cbo7Aw279zBW2+/jchIEE63U84fsoTJIHz++IkUnSukMhgJRRDw+2U/JNtCQBwHU5Q9wlxOTk0jEAyatVyqoFkhCJRB7iKFWrGC1eUVkfXIFjLIFnNooYMiC/R5XfCNRHDt5qa0hSy+gd0mQRAGN2LBCLqNBnafbyN9eiYa/H6XAVQpl1Cp1iV4H40F8ZP33xPW66MnT/DP//zPsraYQiiOsI0EBUNmSIwlZK3t7O+KLrzD6xSwixkILNQn55rsizUpcJk5S6FeqqNaqMDj8AgTlMA2M4IIwJPvz3GxMcXfkjkQm8xBMKcl65c+OJnktDHYRw3awzanALTcU1OXGSPfRRtgYOpW0DnnWrxIn+L9j36Cdz78CdxBrwC8hWwBxzsHUpuABQ8T4TGphUB7hGvk4OhAQCgGjcXeCQawsb6G6akJ0dhmer7DZUMqfYbvHz0STXBKSNDu4N7EcRU7eGCAP2YlkQ3NM4/rWgL6ZYJcNUxOmkAgAyWib9/viA1j0vYd8i6UH1JQxuv3SP0Fu9OOcDyC2ZlxJMdCaNQrAqRJoVYHuZJ9CUJLIKtowHRm6n3/6LEU5uVYhiNR0QvukxnqdOIXv/4VfveXfwEva8j0emgwY6xSRYtyEnCIXve3D7+X4m+jk+MIRBhIA2qlPGKRECZnpoRZK4SAaAieYAhomT28UqAkD0HwNB49fYL9PQaIe5igJu+DB5hbXoHNSWkxr4DQ3iAdZUh2V7tJR7grwRlmCdRLDTSqdVQowVSs4NXWjvyeAYyzszP4rUxKMpkpfaN+SalsZG14JvN+DM6RDTmgfAF1h93GBmE2Cm1e7uME4a8YgmwM916rqJj6YNUGJaN6so9yvtj6RrqFtT0IQCeT4yINwwAlQeLt7R188803KJUrMqf5XyQaNuBwpSgFeXlPBeuEiGIno9tovRKIJijKdclrUrm8lb1D9i5JJYbQRMkM+hPMsqBvwr1azuFcXvqJQQiH249AOImPfv5LkbITZnWOkllH2N3ZRrmQl3f2+0w6Nkki/DcUMXIcBIlpM3KwqDkrPo/dkg4cDERijqAdf7++sSkZFQw60dYulqsiH3Nw8gKNBmulWFIINkNSqVPTn7ViShXcf/AufvHLX4s2OIsREnj0+gNIJKJIn6fx/OlTITOIfe90yXM21q/LXCSwTECfAPXDx4+ErEAWNtdiKBxAYoRye0GQqcrMAba3WGTgoYtYLAqfxwfqc7MQOAsb99FGCxXUmjlkyseo9tLo22tSMLXVrsDrc8Bm76NvY60kAwIrOcqAdpb/y7ShAfVgDVDEOTkMJJK1r6QY8cstuUB+R8ETuTercVt4xLCfrUQ29Tf5HSWAKZnGgEbGb1Zgkuf+MMGJuLfBDAxwRkYxbScFUjgnlJQ1jEso7sHn63PkBhZIq2AOAW59tvwNBqhUmREFdBQPoA2oz6dtQwD6qu2W/y1kgropEq5AOoNYw6DXFXhpUb617cNsRZPBa7Ss1c/X8eTvBcugHN+Qdq+CUWyb4jUKxikYqiQ97U/tFwGOLeDOgNCs22UYrgqQauBL58EwIdEAadZ8s7+WBtG2CnBrFTVUwJZFNs28NCxyDXgoTsTfqc/8A4DbymTodg3DnR/FJcTf7xlFAM5D7TP+nfcXBnaXvrCxMRSPUWxD78Pf8315fyG3WRrvOndk57H6TMd5OBig80R/pyxWXWeCJzRNDTEFUHVeaP/wvopZ6Ni+nsem8DXPO/oP/DsD8NpPbG+5agBMHS99trad+6U+U99Lx8PcxxD3+FF1BcUqZFycJjuB+MJw+xTE13cX6R+L4X8FkvYMVmTAacMcpkSHEGIoB8i6YnCYDHaPwf0UrH0NxpqAlPa/4pzKcFd5DR1LBWZ1LHTv4r8aNBsOGgyvCX3GMB7DvtD1p/fQtfJj4Fj7R/djWZ8dw1TnM3UOcNx4D92D9HnD+zPvPTzn+B1tq6xrq1/ZNg0KDK9jnVOiAW2KhRmmMi8cHmA2gsaiFlbT6BBvrCxS3Rx5U6HlM/2nZKQC+P8/jKAY9oIC0Lz/6GhcJrAULqkTFAtcFXWgth+fQwCAYC83YAXL2ZZmqy2GFdtIA4gFaPiiCtBpBF87TIFPblTaLpWk0EXB9inALqC2tYkoqC0bPOUQLD1h3kc7WQFQ9iW/rwtY/5/P0MGSfrYMdvYvnWLTH0beQhcyDShNK6IBz+sI0rOf2HYtrsfv6ObFazmmHFsClPybTioFp9knZHvw95KebQGUulGahakpcgaA5nvpXFHWOe/HtvMd+RxhLlsMaQXJ9W+857ABIIeYxVjn+NFo5DNS6QsBS+iY6cTVCa6Hk7nWFPRgO/UA4bP0UCDAqu/L6yTt39LJ5jW8lv0pAA1T7cMGMOb1WryPz2Uf63yXwIHFtOe1DFLQARewntXdWUTFivyToS2boVV9Ve/NCK/pT9O/alQVreewnQIIW5sDn8N20DHmR9+PQJlochMwsWQ2JHLtNdVztc/o8OgaZlTPBIkqklqnumRifMBoYCpwZljMzatMB96P85F9zOeqBjfT95V5wDGmcSuMc6vYCZm53BNYfJBOAX8Phxvtrgv1BsEzgrPXsLyyifjIuBQfdNu9omdayVWQuyRDtYRu0yYgNDWBvb6w6ANTD5GFBAlYktVIpyrk96HTYlG2M/j8lAGo4uhkH/VOXYy289S5AKiOXk/YQ+FIDHC6MTu3hJnpWczNLUnap63bl3RK0SvPZpAvZFCsmAAG95DYSFgK97GfuDY5vgwK0CkkEEdglHtQPD6Kmek5jI9PIBIdEe1HauqmT0+FvTpJ7WOfR0C+FNlSuSJc1A1eWsfdNx9gbnZRGDd0iqmrSaCRjvfp8S6+++orGf/l+QW8eeeuAHI7r45wkcqi1upjbHwG80vXcH3zDQEb2q2OrC0yVer1LE6Od1Eq5NFpVlEvFxGLhjE9PQmv3yvM5nKthnKlLQA0GdAs3ica1ReXIlshWn8Om7Cdk5PjYlxVakWk8ykpeMR5IWzHaBzhUAI+fwSdZh91VrFOjMDjd2J3Zwsvnn2HciGFfq+JeCQsfRb0RdDu2NHs2DE+uYy167cxM7+MSr0toFI5l8b+yy2cHx6jVauhWS5jYnQED959R5i4ZI2S7V6q1jC7uIyPfvYbJKfmEAkHUap3UGzkkclfiONZKbHY4IX0K0EFqU7v8qDDNMaBTdhUBJ48gaAUBCNjKDoSkyyH7MU5aqUCsuen2Hu5ReQAsUhQNARH4nE02z1sHxwjFBvHg/c/xuzSmgR/KvmiyBW4bAN0myxkd4RWrYxeq2lYwpS+8XgRH0mC67bZ7orWLcdvam4e0/NrwmR22lkQpoViIYdiPo1SgfIlOYyOxeV8JTBGVlI6m0EmnxNnPTYyhsXV61hevY5QMIxmuynA09HxAcr5HNx2Mt5cogNMsILAAMF4FuUkGE8AOzm5YFj1NmNsU1POhj7OT0/w8OF3kpY7NTVudHn9fllHNa7RzgADx0AKRwYiYQRDYUzNLMDj8wvI3G7V8OrVMzx+8i0qpbQUP6McBtlbBLnaXbP/yBg53HDZvRhPTCGZnMSg7xBpA7Ji+c71ehk1srfQR7NRRercnC3cA2dm5gUoYXArERtDJBiTtUtm0NnxMQ4Od9DuN1BrlOHyu6SoHosacg1zrVOvmCzJZrUlwGO30RewJOD2y55Elh41n0fGYyh3aohNxvDBrz9CeMwOewjC5q3XgFqmhYvdY1zunKCZqyB7nhZZDO4J1ISl/EShVsbE3Az+s//iX2H52grcPqBdA7LpDIr5LLZfPsPp4RH2Xr7C2eEpiaAilcIilaF4DOtvbODND9/C9MoU7FRfcgOseVQuN4FmD7VMCQdPt3G2e4jdp1tScJKSHv6gHyx9mWHx1FAA1+/cwY27d7G4toTEWNi0owl06m3RSD7eO8Dv//2/x7effwlHH0jGEzKH2V8sBEig2OXzY+3GBm7duy1riCBfu9YWrfith1vY5vNLFSxQqsfrQ76YR7FWkv5KFTLwx0K48eYd3H3vAVZvXEc8EQNVCkqlpoBMzGxplqvY/v4Jtp8+R7/RkkKHnKfprNF4Hp+Zwt27t3Hj1iam5ucEdPzii6+Ewc1AC/ftWsXIJdF1jcWjsHvdyBYLWF5fw937b2JxfQUu6mqTee4PybxjQCJ3kcGLR1v40z9+gnqphng4jvm5OZEAEMfe4Uaj20bXZUd0bATz87PGxuuZDDOyg8iif/TdIymKKTIdzMjzGqYp1yMBWUrR1NstBGMRkWASlhqdtoENL19uiR3y0c8/wsT0FLKFPPZe7aFwmUOI2QYDJ4KBiMm+cgC+INfnOap1A0BTYmlqPClyJjNTUwLyMqMhnhgRcPyPn36Cb775TrSfyWgSAonTIePFVHtaE2SCUlv31o2bAvKzPezbr7/9BrVaHSOxcTQs3UUGqCgBRPuT9gIzCWxwyXUsZBkdicDld8IX9mFkLIrRsSgGvQb2tl9Ie3kGEXTzuF1yJtWrFVPcOp+RjB8GwpmFROZtKByRQF6hXEe52cDGzRv46OOfIjYxAXT7KBGIrdbQqNRRyuYlAE0ge3x6Bu+8/xMJQLHOwMnBPnKZS2nztevXEZBifyyE6pRANOcwMwPI8GfQd4cSJ2K/dRGIxXD3Jx/g5p27siZI2iObkVLGNkpiE1tjkbpKTwJcPPvzqQLKhbJo+Ttsbuy+2BF2ePrCBNVoB0gtEksKRX0ZBhE101IIDpGwSMS0mwSzy8LSFqkJy+nn/CIAzWcaEMr1A61cSbemD0jJDNr9Erj3oN0wdT8Y/CIbmQFFBlD9npDMW0pJPXv2DJlCTuy1ialpyTbi3JUAR78jJCTWQDk9O0aZBQKdHiQTSWFLMxPOS+Chz72rhwrrGogfYPw58bd6XbEvPX7flfwgs2vk/bo9GQeRemkD80ub+OCnv/EaoXsAACAASURBVITHRTu8Js/b393Bwd6O1JQIin9ggLErMM9BQNQhgDoBXr4vA0sif2BlToxEDYlKtVAXl1awtrYucndig7XbyOXT2D94jpPzA1k7kjLeN2y+YrUEr8svQeFbt+/gr/76r+V9yTgVX9PLIvYBCWywoCsBaIIJ8ZEENq6viyY6A1mcs/SPX25vYWdvT4JTzIKkFj/HNUjyRSSGAZzwcN32jBSH3d6X85VMdvoiDrsbNucAA2cXcLVRrJ5j9/gpcvVjNPpFqZXQbFVEgsPl5tnOmawazwTKjP9y5VtbQK5KJA774/wOgaVh8JOZAOpbD7MLqXOuvpHBFEygRAEiJYApsKjYgAJBJI8Mg66cHwrcCGZg+XFcz4KPWO1WgIV1dDR4wPsoyK3Al7IYJehjMT11LglwZQHqbI/8ffBas3YY2NVrZUMY/tgHEmRXcEnBdAbG2S7t8+Higwo0CdDtMRIaw+DUMGCrALoBk43+9DBwSoBOP+p38xp5NwZXKb1jYUoKZKn/KsDjkOSJAnl8voKi9Cv57OEx0ixi/p7BE32ukSExRC8G1DSQoGMuAQrKwlmgM9vJvUTnj77f8PgrnmHAcMOS5nsoaMpAFq9T8FgBwU7HBJQUYGT7FT+hH077UsdK55KCtIolDfe54jM6j3WMtG/1HRQ4VkxF56OCwIo/Xb1j1wR69HsKYv7/AdD6nnoPeb9+T+RFiMUJqGpJ/Shwzro7uh51Lg7jX1xPfG9+9P2HgVZmnSlYq7jhFaDPbGTBUIgJmnUrLGyLfKjrTNpraUIrHqKAMDNKTftMoEVrX9A/F9yoZkikBKB5zfAcNvjYa9ka7bOrIIwl/aqArAZP9P11j1JsUDGg4X1M9kLr7FFgWdeb9tvw+lWsTMd3eJ4oTqvrV/ZXJ22lxlUGhr4j7z0cmNC26rgqnsq2aHuHgwza1uF31TEeBrJt//q//68GegP9Vxc8H0KjkA2XFDuLJavRBRrS3MBEhgIOOex0QfBgloPL0nWi+Li+nC5kMqB5b4J0V+zXYk4MOFM9fFwMSxoMjKywLQQEaGTzfsLw9FuM2byJVvM61foTzRgrdUc7VDWS+K4m9cdozeiBoYtLN3+2n8/lYAwDi7yG9+c78V7sE5FisO6li0U7Xd9dJ49uOiwmJkUnrOrJvE4KcjBtQwqzmHQtnVgqy6DvSoNaI0O6ySh4rcxfHQPek4yDYUkGVtDVSToMNLK/OA4m9dQcKMpsVvBVNyteLwX1rDQI/kxjTzd6tln1e/hsXfy8XqUs9BAnUMH3rzcYiS+iaaUI6AavEUOd7MIQ8/ulf3SB6dhxbNk/bIdGEJWlyzbpwlVtJOM4mKrNvIcC2mSS8KNyIwK0WO8h7AerGrpuTuIEwhQP5AYl/9pei98bxn1Tfs8DlO+kAQOCS7KObCYTgO/G+9F55nfE+LZSI9hGppbz+TQ25fcV02/CFvH7xahl32gkjpp5Ggwg44FAp+knU42YToLqXvMdQ5ZOtOqHc66y/bwvAxs0zEzbmwZEtzTFNPWIqZcmojeQFNR6zTA7aHjanX60ux70Bm6Mjs3ixs17WF7cQICFG0mQaFsAy0UOF9RmvsijUiSTuo/F2TWMJCbgsLnAaddl5fNCRaQ4eP1oLIpKOY9iKQPYOigUU7hMnyOTvUCXjCL0cHF2gmaNANkUPF4/OgM71q6t48aNW5idnZf06WqxjHw2LWAgdccIatZqVUm/JlOkXMlLJgeBsEwhI+y5aCiIoD8kzB0WYCJANjszJ5INlD5gehLTf1lEbevZUwGT11aWMDMzLVIH27t7ODo8RjgyimhsDDdusYjWrNFvpvPhcIKMpnq1iGIhjf1X26Ib3G22BYS+tnJNDFmCxLliHW5/ENPzS5ieW5SDlOuZY8w06nI1g4P9l0LlCfu9aNWqAtIxfZNp0QQEWt0emu0BYiOjuLF5W1hr9WpTGOFnlyeidchU3+XlRbxx8wYyLNjWbaJYzokGM983MTqBxNgEgsEEPL4IvM4QnG6vSAhQA/fk5BUeP/oSrVYRYb8Hgz4Lq/oRC8Vhc/hRKLQQiiZx/8FHWF+/hVK5LtTRSj6F4/1dnOwdwEl2LVkM7Saura9K6mmhUsYOC/Pl80iOz+C3v/sbTE7PwecNo9yoIlu8RL6cQSGXQS57gRL1MalrGjABIK4NSZPv9ZEny7pSRiwxKkW7gpEgElLktYl06hJlMl6P9nB2dISg2ynanUzJJUuy17fj1f4hYqPT+Pmvf4frN+6AhPbDvY4824EeLs8OcXzwSoBoyor0Ox0UsnkT/HEHEIxQL9grIB6BYBafio1Nw+MPwGW3iW5jIZ+VeUGgrcPCdQ5q3/kl540Fm87TKeSKBXH0Ryemsby2KYXqgmGCA2UBMahHTZ1xe78Dn4OVyh2Swky9bgYNyIMigDiWnMLU9KJoSeun3yFLoI1sJoWtrWciLRKJMFBkCqfyLHPaHMKI6w8GIocQisYQjScF3GEGQqffEc3Z5y8e4umjr1Eqck27BIQW8M3NPaWLaHxEgj1ulx9ulw+JWBLhQBy9LoS5G45GJUWv0aqhWmPQqCi6ngRrC7m87EnxsUlMTs3C5fBicXEJI+GEYQq2WVwshWdPH6LXb8Pjc8Lnd2NpdUXOJxaFIqO8TJ3YRgPFYgWFXBFo26Ugo8/pQ51FcpxOlColSa0feO1Izo/h1rt3EZtyMMGDNeVQq7RQz1WRPTpH4TSLy/1TYQ+zSCPfjwGvVD6Ls8wFVq5fw7/4z/8lfKGgaO4Wc4Y1WCmzIChB9CieP3qC54+24PMEYOs5EI0nEB1LYPH6EtbvbSA2nYA/4YYzAGTylA+pwda2oZzKY//pS2SPLnD4alfY+fY+QAZc1zFAupjH2Nw03v/4Y9y8exuxJAFBA5I1KsxMqQpozrX45R/+KDIilXROskgSI6MiV2FjES+/F3OLSyIFsnHnBsJkFDLg3uyjlq/i6XdP8fU/f4b06SXCvgDGRuNiXxycHqHWaaBj72F8dhpvvfcO7v/0PUwvTcJBpS4SZbpAswQ0CqY45fGLPXz5yZ9QyxVlbZAZRoCKZ9vNO7fxwYfviwaxl0FchwPZ41NhQe/t7KIt8gvGEaGTX6VETbMOfyyIv/7b/wQf//ZjgFPfDhTzZLvapKAg2ef2DqSWwL/7P/8tnn//FKPRMSwvLAoAzfO5UCii77TBl4xibmUO6zevIxwLCptHzme7F5dHF/jmT1+jnqvD3oVkDRino49aswx/xA+n3wlnwI3rd29hYWlRzicWLzt6dYBP/vEPIk+TTE4IC5XvfHmeQq/ZRjwUESYyvB4pGjsxNY7FlTlx4Bm4os1NKQIXnMKSXFlawOL8ggS0aK+n0yl8+/ghHj1/LGcpz3RxrC02HJlVk8lxKQg8EoliaX5B7HnaO9yTCEKSEVyrdlCuNsTWoYQUbQmVJCHLNxIekfGZXZiFP+yTeguBmA8Orw39QVv2qBdPn0rtkFazDodzAI/TKUQWBpgl0NqkTKDxMW7duo2F+UVhXV9m01LMdHt/l5XRcOMOJWVuiL7w7vYrqQ+RS+eQvUiJLMK1jeu4fmsDExurZtzpuxbLKOXTIn/AjBgy9vkOeRbIY7CYEhG9DvrdgcgnHZ+egoFEzikC0Bt338L8yiraPbI5nWL3EcznMEt6fJ/SamW5F2V+mCHQa/XEzCIr+pIa2V9+KTIlIpfY70pBPLWJ9azn/sy9iONErWfK2sSiUVTyZZyfnOLzzz+XueO0ip0zYCQZlxUjsRaNRsRO4jhxD9/b25FgIuVWOCdZ9JS2CYOLlLkgQMusHb/Y39Sa1gxRUzeGATWPwwQyr29uYHFlWTJUJMjgcsp3vvzqc1CLmSDEBAvdRqIYGxkTu4pBAmrf8lylHSvkGq8hv+QLZHvnTB0ap6lJ4na45D00w5OBwcOTFBaWb+Cjn/1aijpz7ldrFRwfHmBndxupi3PxMenLhPwBU3On3RUgmJIokm0o8ih9yb7jcwj88Zrx0XGp8cDAN9s0PjGFubkFkcshuMFrWaPk4HAbp2cHFvO4KCxn8S/8PoSjRnaH7/Xee+8hEoshnU0ZFp7DaJf7XT7JaiCrm3vV5PgU5qZn5JzkWHIMaZOS7MCMM4I11FGXYCxJVOWaEELa3QG8PhJ5WKDcEIjoi40lTLZtkJmSbsDmAdy+Poq1C7zY+w4vTr5DuZlGp9+SbCGnayAyHG6fQ2QPjJ9LItZr7WEB8SypQCVGse9VhkKAILthf6qfpQC0gn/qD/epJy3F6A1Ll/sP76/+vOhyW8CvAmH6PQn0OQ279or91zLtMOASi6abVHr6cfKxJBuugBqH6lgb5q2CnT9+PvtAgahhoM3rMUCp+qfDQJmSjBRDMCCQAXz1+dSAVtBTAULBJCwpmGHQT3Ed9csFL7C/xmV4/bBPz3Yq5qMYwRVT35K24HkrWTtDLGn6DLrfcJ9V3ET72ASuDFDM/tTxUQBaAUfzs+l2BeE4tgZoNkA45y6/p/66ZgB7XQZQHAaOFejTd6E/Rwa0Bjv0+dq3/L7eQzEPHSczCJzf1rSwQGkF7STYLjUhDGjJeag1l9gf/EjGhLVGfgwiKgitbdJ9XK/V/lDmqo6BYhf8vewTP/roc66AyiEAWvETBdd5Kd9fQUcF3/WWMn8GBiCVtUKlAouAqGuMmdYaFNI2G5zKfF8DOoqdDAPEZj6/ZvwrMK2YHeeuwW7M/i/BR2t+8MxREFSv0/4YbsfVGrOKaZqslh7Ij+NHJV5UukPv+RrPM++vAL4C/4rF6br4MXit4PEPsjyGNMt1rvJ+Oh4KAuvPOid/vL/pvXW/U6xx+F/dUxiEHsYsdW+Src7Sjtdx5Xtq/7J9up75O+1bHQdto/bD8PvrGMv7/M//3X850AbzJsNMaGWB6iEwzMZkxwmSDQLIAYkGD8t18KBmw6+iFW5jHPCji9M0nOkLfTnsWE2YDiOjuex4Gow0eHi4ksFAo4objjA360ZOIBAKXLFXuTj5DBoZfLYsGAvk5v2MMx68qpqqUfzhqIEeYNqpvI6grcpP6CatGwN/NoA49Xj9Vwem9uVwNGZ4k9FBJ2tDF60ygxV85v34UQkUnTQSIS8Wpf9phOghrhuzajAblqYxPPXg0CrxfC8BVK2oph5OKkXBfuR4K6NaDzI+i9/l3/gOypTVDVJBb71OD0eNWgo7QxguZoOk0czf6QSlsUNgkzYm719i5fFa7Qrk13HVBUDDYBiU1j7WjZjeoaaHSMDEAvY1oqjBA2VG6zsRfKLTy7Hl+HPe6ManYDfboAA3WazDgDs9BHN4GU1ypoYqY9xosealHzl+nOP8jjDZLSY2D2g+k/0hKTgNI5PCqtS8L9vF92HhG443I74iXdPpStBGDwU+S0AfBgVGYjJnRCsaRkuJTBF+n+/C73B+8P30HpSIYRvYL2wfn8W/69zQIpB0EtjORtNI7/AaAc8rdSs7wBRhKJd0LH0CQFcaNviDY1i7dgM3b9xDcnSCWcloVYF8ui4MpGaZae5NZNNF5FMsYNbDjc27GB2LCdh0fGTSUSVI4nBhhIU+fE4pfkRWRqGQwvn5MSrVPI7PDkRSgHOCxdrKxYKkztpdblQbDUxOzWBlZQ2ry2sIuL2oFIrChBKdYZEgKUmqKNOZywSzChn00ZN7VKsVkeGgUREPR+GhIT2gzpVfQIBEYkw0+eqiCVy9KlbTbbextLyA+dlJOZDJaNo/OIE/GIE/EMPa2g1MTM1JtWtWM+faSKUupRiU303t6jNWshHQ0NkHJsaSmJ6cEVDd7vbi5CKNns2OIJ2KRFIYMOwrFqoqV7I4Oz2S9xPgt9MR8JBOM0EXWoDUyOz2HRiJJ7G5cUuKQrYbHVykUji+OMbTZ49hY0rx+Bh++vEHUlSv0a4jnbvA7sEezlOX6A3sSIxOYmHxOpaWbkiRSR7u1DqtVfPI5I7x/Nm3aDYLWJibEDZv+jINnzeESCSJdsshhSpv3bqPlbVN0VRutyh7kEU+fYmLoxMEmOHgcEjqLIuOwWlHe9DDaTqF80weifEp/OLXvxMgmkUe86UiSvUsavUCyqU8Cvk0KsUC+j0WB7O0yvp9GTdWga+yoKowIUewtLIiY07taTru1FtmAcqjvR3UaxWMjRCkr8g64vWUEtkhAJ2YwK9++1cCokdHfCiVGLVvAb0WDnZeYH/7GTrNChysIi4Gnk3Wb7FYRiAYFp1XOt4EKpbW1pFITKNDI77LFOSaYUBnU0YzkwuJRaR0z2s1cXhyiEwhL3N2bHIGGzfvYvPWGwiEI8K0JfB0eniAfCbNgwceGxDxe6SYb6lcRrHKYnANOP1+KZx18417mJ9bFBSO+yXZp9wnyqUCTk4P4KKRYR9IajeBIGrOhcMRKZbGoDIZnMFIFMmpGSTGuQ59aPe4l9Sxt/cCT77/UsbYPmiD0s8MgHHPJCM9EA6JfIOd+nP1PqYn5hGPjiE5NiXFT2i8EpCifnA6cy5MRYLy1G0Vvep2B+HoKJZW1rEwvyysdpooe/uUt8mI5u3W1lOkUyzMGhaAjLIs3Pu4r5FFGE9G0Wq3cXGWwunRuRQJC3nDokvPPZts6MvMmRSbmlycwvTqDOIzCVy7vYKuDVJQT4zwehcXh2c42TnGq8fP0Ko2MZ2cEO1AFp1k4OAsdYbltVW89/6HAqwQeCFYRaYewWfq6YX9PhzuHODg5T4aNWYJOOH2BwSAnl6dx8LNZQSTYYQmwnB4HShVKaNTEAAa9Q5KqTzKqSyefvcYZ0eHkp0hGTYuO/LVMuZWl/D+z34q4G141It6m1hQ1xRgTGUEgC5dZvD4q29xun+I4kVaQBqOGTVt48kxYXHfe/ddvPezD+CLBQyYR4C12JNiqxd7Z/j8n/6IvWfbouk/PzsnZ0e2mMVx6hz1XhOjUxO48+6b+MmvPkRsIiHrgcxCp8ukxdcLdVTzRZzvHOEf/+E/iL41dXi59/OcIzv++uYmfvL+B6LzzH7kuUjW7bMnT6UIJLMIRlj3gYZ3r4uzbBq1XhM3793B3/6rf4HF29PGSyGb3GT/olcDGmXA0QV69S6++/RbfPv514j5whiNjwq7nkFSSkH03DZMbczj9oM72Ly7gciIm7ga2tSR7tqRO8lj//EequkqupW2gKEEI5mJkCumAL8N4wtjWLy5gjvv3MPCtSmZZ/0ycPhiH//x7/8D/p+//49wwY3V1XWpacA9ioBqwONGmwFVdx+BeBj37t3FW+/cEyY5bRMGaV48f4k//fMn6Da7mJ+dFRYz1wBtBQYd908OcHh5jL6rj6mJ6SvJLgZeXj1/YUmPOJGIxIRFHY+NSJEvkkhEFiPNQA+Qz5XEdjFydwycddHvDNBp0odwi/bt+NQ4RsZimLs2jchkVHSgG5W8nM8HZKweHOBof1+kQRi9pj4zbWuuVbI8mc1EAPDO7buSWUNbhXrel7kMjs8vcHJ+Lmfk1OycFHjbevJUmOyU+KF++MLcPD786QeYmJlAcCSMDjUu+20ERbagjJ1Xr2SvJ/hLv4WBR2Ym8B4Mzsp79dqiIU1JHYLQDHqMzy9JIU0WpiQLmkFfzmXBWLttWTsk+TATi1IuzAjzOHwy1wge0o79x3/8f/Ht199J0Iwa4gxku90sxEZWJTMcymKzmUy3gLBjl1dWhN0b9ATExv7973+PV69eyR7NOcA+E3+uUbOKZsdEaoV7QS6fF4kKApvqaHpdxi6kPrXIJtrcCPpCCFGbPBCS59J2YTCXY099fMpL3HzzLbz59n3cv38fwTDllwzzmwQjZtH83d/9HXa2X8Fls4vMU+D/4+q9eiNLs2yxFd77IIPeJsk0TJ9ZldlZXaa7pwc9M/dioNGL9CcE6FUvEvSgFz1JgKA3PQnzIGDmSpDBnTvd93bP1HRXV3VlVhpm0iRtMBgM770R1v7OJmOKQBWZEed85zuf32uvvTYTbvZH4oQPhZhkmRr1Bmxg3ZjwlWzibO7SAPJ2E9XLNHa0VTQqkHtVvlDHysZdfPKTz0Sznfs484JUq2XJYaBRndvb2xK9wDVf9rCxDbVaXSJkKDtE1vvM9KyJ+OtbDFE7iREdkVoLh6NIzTDXwqI4W+ldECC738Vl5kT2SZ4J2dkutxsLywuSjJrJgymZ8cPbH6z+82LvYNdIAg76UufF+WVpD8pJ8cw/k5gSZwsjMgn+0XHBcSkM+GZDCCMsm8AenTN0jHi9lOAYIxCKibY1JT44H2mPc//ifPF6qApN50gfoZgLDk8f56UD/Mdv/x9UWpcY2QhAlzAcdWB39OEP0y4x0c8E+khQ47mYvxkhRwcVz5hciw0Bx+SlUbCOY14wPit8n6QABVDUySU2oNOEirNvFW/g52qr8beefybtb8U8lJms9pLI5ln1EDDRAraugDALmFKAxkYZGwlHv9a5nSSbcd8yAJU5TyrIx/HK9/Z5jcasMjfpfFNASWUetW5ms7nOWcX3YW4Nfj9JeBMnXs8wqtVuV0Bd20KBNK4ZQhyakEtVbIO/Wa9JhixtzklHQb9tyHeKCyh+QgcJ249jUCMvrkljI3HGid0+wShXwGwSxNIcXToWtG8VC5FIG4vBK+9tMeCdVu4vAeMth4QChQqcCYDpdguGpeVNgmP8TAFAlqPvpsCc1Glk+pXPEDvfkobjZ8K45jne0npWHE0dHAIaTzDQJxnWk4Au72MZSvxSQqAC74rxKJFO66MYlBk3104L/q2ANdcOBTb1+erI0D1Dx62+4+T44LzUsaT9N8ngbnXaVzKuOtdNeWYiqUa5zgu+t4K2Bjs0oLLWic9W7IwYi3GqGhY771MiHx1ek2XqO2g56igQnXTuuTBRBGRSS//ajDOJjG5pl6uIDQO2X49Hk2B20qmj65TOKf23jn/BTS02tbad7qM6tvhvxe20/ybnxeRaqGNXr5t0ILA8/X7SAaTrI4lK/FzLm3QAKBZs2thEOLH9JnFTnSM673QsaV3UYahtoe+nTgDb//Lf/9fjyQbUztbJrN/phNJKiVfZ8lQK+j+61jIyIKQBEHmoN8CbinkbdimNT4Yb0vjmRszDETc86slwg1XtW3rdBSwtGwkEbq4sv9FoGq+YFR51vdCY0AZdEHWA68LJg51kJfUZaQdm/9WJ82MvF8vks3itgst8J5bFexU4VU1hPld00Cx5Bv7m/TrYdeJMevxoOPI61klBUx1ALG9y8E56OBWA5ETWvuD3GnbD+glwSZDSayQXVDKEB32WLd680ehKA5t15w8PnrpB6+KpZchkHY8FFOF36tlTVrWynTmO+AxdGNgO/G8yqYEc0CZE/vn+Kj3BhZnjptsyEiO8Vhc23WxZD010wXdXIJp/62ThQU9BU9ZJNwi2DZ/NsvQwoGOIv9lGXJxUhF37Va/l5yyDALRs8gNzmOK9wvZ2alZhc+hgwhdxmAR8co2EuEqom0nop2OFICM/58LN6xSwV41pSrbwM2W9U29XNysCYgSiWTcuLOqtJaOP7DMy9wjuk8GhmuN+HxOQmMyvfB7rwv/47lxoqIeofawMJz6fB21+7wt4jX6k5SghEMexxgMsn8Vn01NMjydB6X5vJEAVDyZjmwfNrgOBUAoPHn6Cu9tP4HVHMOzZJYlW4aIgQIxtaINj5EDxooLseQmd9hgPHzyD1x1EpdrF8VFaQh35zFgkBjfDpfpdjIdMCtlFo15EoXiBYukSmfNTQQooFyFJk8g0HUP0K2uNFnNiSwZyJvVLRhOYCjMslcCIGQuNTgO9QRfNbgflcklYpTxY810H4wHy2Uu0WmT3UKfTCYZiRsNhxGNJ+IIh2G0u0R+l8U0Dh2sHwx1npqYwm5qSUHU63D4eHMNmd8MfjmPr5jY2tm6LfiCBcrIpGALd77ZQrRWFAe21OxDiBsFxMxhieXFJZAJa/T4+HByIke30MvFMUjRDqc8XEi1dB5qNCmxE8ult7feRz2VgZzgzdYHp2echG24BoO/cIngcRq89EDmKo/MTZHMXGHTJFmzjsxefIhoLodNpCBN693APWepNw454Yh5bWw9x794zhENTkhCnRD3WWg5n6T3s7r/GYNjA5s0l2B1j7O0eiIMhHptFNDwLjD2iD768tMFeQrlSQKNeQLWUFc3YiC+AOSbMoR612ym63AQVhg7q1/bgC0awdfs+5hZWJbSbchT1VhHVGsspo92qoV6tiPyDx+kA2SmyafMwM7YJe9xDB5DfK6zmRDQisiw0WLkWXGQz0qdck1JTrEdXJBjI3AqFYkhnLhGJTOGLr/4ci0vr8HiDojlKsKTTqOL4cBcn+zvotmtw0tlAp1EkgmqlJlnuaRj6QmEj/TE1hQcPnyA1syb6jZ12E6XCpfRd5vxE9G4DPq8wl2mMcA6TiX6UPhZW+NA2RCI1g8WVDSzfuCGyIspCYgLN4sU5hnTy0pFGJoTLKUBLtlRCtdmAw+fF9Nw8Xnz6Oe7deyDrKMFrGrVsA9an02ljJMmFHALm1Zlst0fmhw+zqTlxQDCJFEH1pfUN0ZR2+YPojeic7KBweYqjg3eoFDMo5tIY9buS3IzrKB0aZIZ5An6RRhkPHLhz+yEWZlYlTLtRb6LJuemEGPhHx3viqPG5nKJrO6JhDCecvghWb2zhzp37mElNC5s1X6wjlz2XEPvzzDHevP4ew34H87NzWJiflxD4Vy9/QDI1hRt31mQ+lQplFHNl+D0MW56Ce+TCiGH23gAKlRzS2TPMrKSwtLWE+OI0bj+8KYlHmehqPBjB1hvjaO8QB293cbj7ER6HC/MEu9sNSZTHNic7jo56JqWMxeO4tX0H4STZ+XSYONBqVHG0f4BMOgPHwIF2vYt6tQ27w4XEwhzW7mxgeXsd/lQIkfkIhvYB2p2WJFujbI/P5kb5oiDs569//TucnHNSGwAAIABJREFUHB/C6+G+5YQv5KcYv0hPbD+4j807tzA1k0IbfQFn+50uSrlLlC5yKJ5f4NvffY1S5hIxfwT1alUIBJSciKVSWLu5iU8++wyffvkCoWkjuTJoD1HOVdCtdVDMFPHq6z/i8N2eMIkp4cG9NZKMYvdoH+eFLCIzCXz65XM8/uJTkbAY2iGOACJ3HFf9Zge27gD7r3bwn/6/fxA2NOtIg5trLnVcY4mkJEi7deeOhKHLeaRSw9HHQ1ykz4W1z4Sb/CHbPVcro9pt4sHzT/Dzv/wlYjNJhJJBePwm5RFJbqMu0Kx0MGz24Rm7UTov4vX3r9CuUB+ckjqG/SRRRuMe7n/xBI+/eozUchRuP9DujzHsDTHuAM3LJk5/OEOv1EO/1ke1UBEHb2/QQrFVhM0/RnI9js//4kus3l4SIJ8JJek3bGc6+PY/foPf/F+/Qe6sAI/dhzs37yIZj4lziZEuNp8DVU8fi7eWBYC+sbUCG8mRjJptj0Vi6f/8u38nMg+OsQMri0wod0POCfv7++jZeoguxxGfS4jDk3sLGTVMYvfDd9/j97/9Gs1yVZjEBHIJavIcQ0CS5/pub4jMZRmXueIVgzRKqRFQYoEkh44AawzlTqbi2Ly9gU++eAzPgleAdjTa6De7qBSKoFTfd9/9Ed/+8ffIX14IuOVyOjAVT4gW8uzMDGZn5nD3zj2xIXh+bTSbSF9eoNPt4/D0FDt7+/AHQ+IEyGdyokm+lJrD7NQ0Nm6sSzJIyrD4okGJ3ChWSujW6xKNRMkU9iklJpjQLxGNyZpHKhUZWt1uH+1eG7VmSwDG5PQU+rChw7OR0zC4CEKSeMDzmUSWYSiAMgFOJ2yolJjroi75MCgC0W33BKT8+7//O3zz+2/g8bjlDDQ7lxJHH9dr1keMP9AJ5MNUKiVM9GAgLOH/HJOUwiDIe3T0UaI2eNZl1IzYR10TseajtAnJBw6II7KQz1skCHNOFfY/5QOYXI5gscsPn9sv5x+y3gna0taanZ03+QZ6fTTaHTj9YaxubeHFixdITIXFAUgwz8aogkoT/+7v/h6//g//AeV8UbTPg27qLLvkfMW8QJzHAuxIvpWoOJbEkdQyRAf+sK/VZlNDmMA+I95iU0uYX1gWu6DX70pkUaPJSKCsnG9Z5osXP8Wj+w8EnCBWRdu2WCxjf/cDCplT2G3XEiRBIUkFhcVPJj0BaDpRZucWsLi0Ks5WRvDQbiMofH5yKOcYOsDIAKezZXp2Gr6AB+VqSZyPB4f75prRAAcf92R/DQSY0DqFWDhp2NhtoxHLiAVDxHALK50kjBrHaLUqkU/cixeWyJCmZitEMijgD2M0dCIUjsHh9lzJQLBd51Lz4jzg+abaqKA/aiCU8CI+7UXfXsHv3/0G1falrIEjtDEad9AftDBm6IylA00bnw4FB6VL7JQy6GPYG4DyGRyZbHsSdfgMjaLVsH5leHJ/U9KbsvDEnrOSbCpTVW1sBTquAeBrCZBJkIdjTUll3GM4jxXgFvDbkgaYBKAnASTaCwpG8bcSohSkos2k+IL5zMhdKBhFkoraqkKYs7RqeY8CPWpHG0zGANT6H9eJSZCZfysOwOu1HpMglALa4jDqGimWyesmgTN1CCjIzXkkBKbhUGx12mb6LpPgk7SlMMKdJuFz30hLydi0dI8V+NL2Y5mKjWgd1T5nuymgqO9ibGajXavPUyCQiYcVMNXrJ8FlqasFQGtCw0nnwKTTgvVWwE4BPQXYBpSSs8Bp3s9ydSwqOGdAVWP/a18pwZHrqfalgqe6bhmCms+aH0YCRIl76lxQEHoSp9ExwPooI1yBW30PBaC5ZqtjhmWqI8RgK9cscn0XHbva1xoYoICqmQMGRFb8inYzbW3tB32elCEschPtwM8Vn9F24no1CcxP4mHsNz6L1/BzxYdM3xhZWR0/JpeHcSLouwnJsmPkUolRyPwaGcb6aGg5LunwtD6X9WBCR9rU0dRb+0OBVR3T2pfaLtpu2l78/l/hgZYkj44/JZ/quFMQebINdSxOrkPa1pPtNQlA65o3mSNP1yltex3P2rYaRa9jUNfByXmjc1rbZHKu6jv/q+/+5//2vxrrA/jSSiHXl1JATRvqeuG79jrqi3Gy6ALFQyYHMA1w02nXi4RMBm7kY4JYDNsz3iMyTZeWF+R6SRJEIA02zMwbY1XALJgFttPpyoDrk6k3IQJOI1oBSC6Q1A3TBZ7AFxOssIF5yOL37RYB8OsskPq+LJPtQWOF5fFvgkx8VwKX/M36st78N0FSfqYhXmxkPlcHii7q2r460fpkk1mSFXymLhg6WfQ+YataAvaTE4nPNJ43Msypg9y7Styo/cHyeQ0PIcKiDQSuWL0N6hZ3uwIK8nPV4mab6H2qya2LD79jWXJo6xn9W4KWfIbqyfA320IBZbYPnQocxDzU8Yfl6CbLe/lebGdhaviNg2PIgyqNtbZpJ37H37qAE+zRNlYJFGU1s0xmNJ30HCkLgp5XSephLQB8Nr/jv/k8grnsDyOX0ZPxouxwvpN6MdknsulZSR7kEEHPtOXZNGPRhXAgCIaLGRa/X9pPZS1YP8OCpxyFcXpQKoPP4+dsL8mmXmJWbgNY6zuXa+WrDYyGFgEaPpMLriYlZP250PKHZTFrvYL/1KIkMM2y9bCkSUE5BxOxmIBK6iBhWSpJQ+CNjEKG76uEB9+J7adjie3KsUVDaHFxGR63Vw7vIm8wdGGAAOyuMB49/BQPHjwDhm7Ua20MqUlabYjWnxxyBg6cH2eQPi5g0B1j+/ZTtJpDHB1nEQzFTJsMDLDO5IJknzKRip1JOuxDo5ecPhWdz/n5WUmKROC8N+xLWCPXBepkM6nTmzdvxOAm2zwZjeD21qZkDK/XzRhm1AATqFFLd2yjk8AnIDR/arUKioW8ML0oBcJQ1GQsIXqIDIX3eYMCQJ+cpSXMlOH19vEIXo9bkjXNTE9LSOXJyYkkqQuHk1jbvIXtuw/EeOFY6TPJIQ2ScQ/ZbFo0oMnw2VhZEyY09YxnpqeMI6HTxkXuEqfnGUk4StCOz2R4r4AJ3MRp7Y2G6DYaTIEikhD03HOcCLNQNminSHDcufkAwWAEw+5YDJqz3JmA8P1eF/nLrEiJEIBuMybfOUYme479I2pv9xCPzuHWrUe4t/0JvN6YyJMMyYYZtPDy+3/Gu4NX8PtsuLGxBL/fg5OTM+Qui3A5A1iauwGHjQZtStiqIX8EJydHKBTPUSldSuK4RCSKGysrcIuuehOnmVN0hyPMLS7A5vWh3uzCEwjj5u27mEktoFIt4SJ7Kuz4UjknTiSC0Jw/qeQU5uYWZJ7R+cmwQjpbiO5wjyGDLRQIIuBz4/wsLQZvNp+TOUuPPFlwXB/PT8/ldyI+jVqNrNk4nj/7qSSFZMgrgdRgMIBuq4bM6SH2P7xGo1oGU+5FwyEJf+e8fPPmrXjpyWalXubK+g08f/E51tZvS8RAvdHGwf4HnFEC5PQEfo8HfrdH+laduWS0X5AFPO4LayyaTCAcn0ZsalrA7QBzKITDApwUMhl0GjXUS0VJ5kbQlnOZTocajSomkvMH8OzZZ7h165bMO64hXOfTpydiKAX9XlkLNKEqkzzR8HY73eJsJiDRaHbh8gVkjFPaxMNEtyOT7KzVKKNVL+Jo7y3ev/kB/V4L8XDYWu8giQg9oYA4SGamFrB95wFSyTnUK0yKaZJ3MZkt50i+kBH5DUqr8D+uEb0BkJheQjw+izt37yE1PSMJ91rtPo6ODwSAph757vs32Nvdkfvv3r6L6cQ0fvub3wpTLzYTRyAaFMCHc/v+3SdYX9kQ+aBOoyngP9eE1+9fojfuIr6QwOKNRURTEZFwoYelXCpJ0sKTozQujtKoMdrL4xd9tks6AoYDRKiT7DRMJ44ztumjx4+xde+WSYLaaqBSLIj8QvbsAn5XQECgs1M6f4DZ5WWsb28J2BhMRTG1lCR0LGsjw/apWd2pt/H6u1d4+cfv8O7lD8KqFsb4qC/JRePJJDZubyI1P4uZuTkkZ1PCMKROPAle/bZJIHh6cIidP71CIhTD3FRKIhn29z/KHGICSQLQD599gqeffYrkbFyMk0FviEq+gtJFAdnjC3z401tcnl0gFU0I4ERDeX5hAa/ev8JZLoPp5Tm8+MUXePrlcyTmpsTAk8iSWhO5S7MeMBrkw/dv8e3Xv8ew3RX95NGwj/d7H5CIJ9AbjDA3u4SNrS1sbtwUYJQJXnd2PghzkGz3jfVNYXyS9W/zuNAZDbC+fQtb929j5B5jaOuJXBGlphw2J5ywSzt2qh1EvCGcHpyIBAc1uemQYGQC91eebWq9Bh7+4jG2f3ILriDgJBPcCYy7QOWij+JJEel3aQGie9WeaGzTaB6O+5JQ1x6yY/XpMu7/9CECccpxyHAS0L50VsHhyz28/cNbpPczuDjK4sbKOh4/fCjz+/zsFM6IC97VGJ7+/BPcvLsmmuAWGQyj3ljAyQ+vd/DNP38j7HzqyFNLmhE0bJP5jUXc/+ohUqtziNCRRhkUBnPUgV6thXffv8Y//t//XhwaTUZwuP0yd7n3b2/fRW80xCn1yxt1LC0tSbj/9q07EmHTbw5wmb4U1jflNXjuWFydw+Pn9xBM+AA3jb4hhp2BjB0mBn6z8wbfv/xO5EHo+CL5hI7yjdU1kQMhMPzgwSPZQ+ksq9brSGcyKNWrOEmfY+/wo6yFZHxyzFFKxdkfYTqewMrCEj759KloZds9Dtk36fyvVyqiMS1rYy4n7GnaBdReZ74OAshmDaiJREcgFMTmrS1Mz81KboWLfAlNSZgKXORz4uigxj33DyYUHBK8sxK78izM9+U4o2OR78Ezy9/+7d8KgMzzH/carg1cj89P01cyBmS/cu2gFIt+P+gOMD89I9EoPI9y/WYEjZJH4nFG35nk5Ixy0PM/yQy8nnudGvZEnqmf6ZVkTpS8cJPzimiYUg4pkXbInGeFDcwzqI9Jaynzxzb2ByTRJnMl8BzJ5KCsf6VaFimUP/z+a4y6YjDKucpP0NTH5LMukaoQ5+qwL23L8zLP9WLUi/ScOavTDmCdKZchiQ8jEZGdEIkyX0ByB1GLmmSoUtXIPhpg1IMnT57g4YMnJsTcSRbYWNaZ8/QxDvdfi9dHpH36A5Fek2S7QwN8U3aOuU9mZuewfmNTAF7qOFMznvsyNcLdHpc4tmfn5xCJR+ScEQj50e63JCopl8vg8GgfhULOJFBt1URXnTJxC6klAU+G/aHsI5VCRaTJ6FRge4UCxh7g+YT2M3M/0AaJTyVlD+ZeFo0k0O8zH5AfXl8INodLzvxir3lMPiaRC/DYAUcXY0cXTs8Q7XEBtWEWx5d76A8aGIzbcLlHcLgGcHmdsrewPTWR/aSdzn6gUUNg14Ar18n0lOTG6B9+Jww8N3VmGVFKRqIBqtmvwn51XYPTChYqWYv1VltNSWnKDGXZtAEmARTVDlYQl21pQKNrxuYkYEoAmmNNwU7aowoaKrDG91F2rEbF0iHD8wl19tkfVziBJGY0sjYKoCkYZep0PQ8NuHPNclZyFMvSaOgrpqHFHNU5bMa2QyLOFcDV/pnEKljmpMQl31OlKAVDcfuv3n0ShFNWMolH4ljomznN8jQKQUFRJbupTc9yDLBoElIL0VF0fq81vhWfIpFJQUVDdDRs4V7bEIa0HAXGtI6sBwFMRhnSduP3V31uSU9w7CjG8eModH2+kUy5dghMgpHKyDd1MGCuEh8nSV/c00VLm8mDe0OJECChkyQ25j4TvSU692wj+VwjChS8VgxDAWN5N4vxrA4YBRWVuKaOAK7Ter9ew/7ij4L5PwYuFTAVINdu5E8U6FVHwKTTRPp1aMbtNW5jsBxx2l/lhDOqCUoY5Oec84p36TyaBHMNe50SoCbpKc9wHAP8oe1xxYi3Gw1/lin4iDW+JCm2MNnNPOa8ZF27HTowzHVQ/XqRUzE9r3PGPNvoTmub8h34oyCvEkq1HbVvBNi28p8pwKx9qKRSXasMm97MC30PwZmsBKqKy+r402eyvEnHzeT3LIc42FUbWU6jSdBYn6/4mOKNipkqqKzjReeZPlOdEFqm9qV+b/vf/6f/bsxQKlZGE7CpB0PZrCoRYYDfa/2d68FmZAA4WRWEZBncuE5OTmUhYINwwVKavC52lOBg6BM3KZaxssTMySlJksADHUPr6dXmZ2QR7H88kmco4KmL13UjG6+IahvxMKDsXdm0aPRaHjxhg1rgsw4O3cB0seA9PJix4Wg4qFSDHtI4AbRTObn5PZ/XbBiJEC4Feq0wersmW+d1exltXw0h0gWCnym4K5NgItMvP2fbS9Z1kg/GAznwcMNmSJoJ2a7IPVygeeBjGXyXar15BTYTgNLkDyo3oQsHn6HgKn9zsWD/KUCv7c1yFbhkH/HZrDs/U0Ce7cxnGweCYWLwh23tZbIWK2SKvwWsYdKuCT1pZRsbj6pJMCmLnzVhtH2FgTwyjGd+z36TA63FdtZkhXxOMhYX47nZal2NPXWe8N6ZGXOY50GUY8wk3HNL27E8sgK07dQLzXK5aLF+fHcCk/whuElmK3X0aJTIQmIjVkgAvimh1HK49ZiEhXS2sO5k+fNZrLfIawyHqFYrJpQwaCIBaJSwTmxz9nM8avTK2YYcA2QGK3jPhZV/i8a413vlHGK/qmNFD2u8/4ol7fdfLbK8Vpn/dowkeR37mn0vzKK6MXSY1Z5lTaeSUna1UhfA/cbqhmyyZIf4mfBrwMiIKG5u3cPm1l0EvTG0mj3J/u53+0y2824frWoHx4dnKF00QPHUualVkWXY2TnD+tpNxOIE8ToCIJYKWVxkzoXVWqtQo3kg+rMEpaaSs3jy5CkWZxfhcAL1dgmF8gUyF8y+XhP5H7KpyCIm6NFqNhCPBLG6tiSOAwLp9HpTOSibLyASC2F2NiUHuSG97oMechcZYSVGQmFhKbG/YtEkElPTIinR7vRxeZnHZeECo0FbAB6vKyQhpslYUjRTefhPn5wilkhhbW1D2MeNVlfCNxnCS4kCJla8yJ5JlMCobxf920gwItqtBOvW15aFzZPPXshYoGRBPBnDzocdDNEXFpZkQO+Toe8xsjqyHrdEfqBJLWiPW/SqA4EgHj18hrnZZYyGDtHdJYPnongmeqQEabmuknHDsUAGD5PGlSoFkX1odNoCDlKCIzW9JMkjyVLt9dtweYH3Oz/gIneC3qiJzRsrYpRRtoHh2Rg4MZWYxXjkRCoxh+mpOaSm5sTJcHz0QZit9XYdy6kVbG3clDqwbmfnaTGc5xYWYCNThEl5anXcuXsXCwsrAgzu7r3DwcE+hiPK85gIhtGY+pVJ0bvm+nl5eSFyJ2MMZEyxbK4FXFtSU3EZ53LAbrRlTtFBQeMuFk0gTwmhBplUMTkkUcv58eOnWF5agYNsdhjpKhqxmfQJzo73UMpfotOqiY45M9FzfRsOR0hnsqi3OwJkUCrmi5/9DPcfPZNxTfZaJn0sLFSOfY73malpAT/E8dijrEUHzW5TwjYjsQhPmPD4o1LfWCJh1o1YTFifp8fHOPr4EZVCXg4poaDJ58D1g+wwMXbcXmzevoONrU2RHaHRStYd5Riy2ZwYv9RmjsYTwgijw4KSPfzZ2FwXRn+xXJfwX8p5MNEYgX06X5wuo//XqOYlIdTp0b44K1w2MstKktyM8htMiJiYSokx/vTJMxn/1UoTlxeXsi4WinnR8uy0CIQHkEzExfDjv91eRh0FMTu3illKCAQjssdxnSTrmCx8l2uEarWEf/yH/xd7H3fx7MmnuLW5he+/fynJIB1uB5yif2jDrZt38cknzzGfWjQhzrmqtDnPN292XuEkfYxWtwaXx45YMoZOn9nQm7I3ELCnLIzb4RGn1bjHJG5OHB8eiZHKNTc5nYDL48QP796i0W5hZm4aqzeWDANkRJknJ1x2F/KXBZTzVXi9AfSZtHk4QiAaxfzKIjbv38bm3U2E4iEMbH2M7EMUq0Vkz86ROTnH3s57XJ5fIH+RgYsGasdEqPFcE4oERXebmtCJ6SQ2b25J8kg60ig3Ijrh9RbaTYryD7G6sIJkIiWOpkK+hJ0P73F6foqp1DSefPIYt+9vY255VvbAXqcv8i2UXDrdP8a779/CZXPCZzeJeGvcQ4M+NAdNpHMXcHjtePGLr/D5r/4MqzfWJPkZo08y52d49/oNipd5+L1eea+z4xPRPaZzr5AtyHwL+vwIh+OSGHV2bkkiVDj3KSvE/XdhYUnAsunktJypBgTYXG4EE1FJ6Gh3u9BHDz10MOb5i+ykThc+p0cAQzromFCxTNkM5ibI5gX4nU5OCUOVTkdbyIHHv3qC5e0Z2GkzeYD6JR2uQKPQRrvUxNn7ExztfBQJDsfIhHoSbC1XioguxXH/V49w77MH8PrtAmD3WsCwDbTyTZzuHGLnm9eoXVZRuShL/z599ETAzQ/7B3DH3Fh4soyf/MVPkVwPC3uVEcW9PtCttTFq9pDZP8PLr7/D+dEZKpTKSCXQsw3gDQfx87/+JbZ+cgdNWxc+F5OEGymSQQsYNMYY1bt4+y9/wte//i0uTzLCZqYBx4iB+cUlxOeTKA0qSCwksbKyBkodzM5No1vn+xN076KRq2Pv3S5++P6lSAwtry9icW0eYxcj+hpoNehs6iBXKYojKDwVFQCX8+X3//TPOPywJzIYd7duiUOYzORo1Oj1cg4VSzVUWg0cX5yj2ChLQlTKjKyvrCN/kUU1W0aMeRvafUwxeTD1O+m0ZaLtRBjxZAR2N5Nm5yXJYyI5LexuSgVK4s1OV+wYykVxv6CedSBskmYTjGy06QaCaIufnKdFkkjsBpsDZ0fHaFfrcI1sCPsD8p/P5wUTTzOZHW0kzq1vv/kOu3sHsu9yHeJ+w/WE8goydxh5wvXBTrCOYJpJpjbo9xAJhDE/NyfnW9HLpn45JdC6XQFkCdDx82qtcgX49QdG01e1XQmSkAfKsyojb0TnGzaj/2ynHRhDOBC2CBFM0hwWEH1ot6PBEP9AALdubiOZmhGHJCXLKDEksionx8Ko93ncUldSual7TJ1prkvjUV8SxDLpdTQel4iOOpOnMsGZwwlG+I1GNnEQce4QuKbdQxZ4q9PF3sEhXr99I8zVmdkkAkFzHdus0Wyh0x5gY+sOHjx4jERyCt3uQBIk8t0ZfXV29AanJwe4SDOpdVMAXUqDkJHMcpSQwb6fpwRHJGoYtpKE2ylMO4LklJTyBQOYnZuT9ZV4FM9f7U5NImiOjz+iUi3g+PAArX4T07EkVldv4ObatkSkkbnOyA3K63johPCFZI9emF2QucDxdp7OiHQczwtkQct8m03JGafXHYk+9WBEZ8MY2VxBbB+JgrSNsLq+grn5aXiDLjicJO9U0BoWURtlkS0e4fh0F/1xA51+DR4f4PLaYXdds0Npdwub2WKIcv0jA5pRg+xHBRFV45hMZPaJAhz8TfuWMi4E5rjfqI3JvVZtQUbuGeDX2K+0Nflcak6zDVQykQx8RmgJY9l9bV9z7gngyugEC+tQcIftqQAQwX0BjewOiaTgfGEdlKU9CaAqY/CKQOWyS/9TCox79iTgo++rgBT/PYlxKICq1ynQruAzn8t7NeJbZPQsFvckMKkAlTh1VGjZSt6o76jP4PhRMJXl8jzJM6kQ/MLhKyIZ3/OaTGUkWhVXERLUhGynAsUE/BRYVEal2vcKaim4qWDbpP2vYNz1Z2aPpP2moLE6BARzGBpmtBIMuekpsMe68jvex2dJbiWXAdBZvraTsnUFX3EZjetJoFdBRV5vCGgmP5iC/lcgOaMKLLyEBE060R2iKc45weSG5jfryM8ZKcnrRozaFdCbc8gQ3iZBUWXZGqjUSMNQN5/vqZHN/IxrEiMgWF8h+1lkOtZTo0bUaaPAojoBrsahldtKor4tAibv0TZQnIbtrdja5BhnX/FzHeNiq1vMa9ZH9gprTKvTSd+Jw9aAuARnOe+pJsDI3hACPv+VQ4HPU+cH6zbZj0TADe7kgcOSDGYZfM9qrW5AZGl7gz2JA2BS1sJlZD9YNwVpFQ/ksyYj1NXhwutMTBIkaojPUFyL7cj7FJNRHFDLZz8pFsjyTMJng4cpoM3PZQ5YgLU6GLQPJ8Fy7uPaLwqgK96oOJ7OSy1P1wIzj6413PkO+p/WR6/lbwWvtZ4ci7b/43/9H8YKPvJBfPlJyQKVkBAPqKUlzM68HqwmqZwB0MzfBCL4w0YkU1k8va3WFYipg90s2gSGDNuTFaR2J4FeGlQ8BNDTLB0SMQMxXywLeMW6qjdJF1Pj3bAY0Q7jpdDrWF85PFodrouTAuHayDqR1YPHBuUhQlnPDDPkpGC7sN3Ei2a1m046kzXYZRa68fgKAJSQFUv/RQFYgpSaEE8nhwKyOgAILLIeKoHAttbBHA4ZDWheK0C2JbdxYWXF5uFPk0HKhuDyyAIrnW+zyQGE5elBVQ8CurHpgNcNXjczBaLVQ8hBrZ5afsf20YkoYf8EIa1QON2ceT2zcOu/9bBGNgzHm3qA2a4KiPPayQmgi5UsDhyHliY0r+fzWA7fn0ayLGhkIo9MhmeyysxB0yQK4T18Jp9H3VbeR0BSWXw03NhmBIfbZFQJwGwWEtbDsDeM7AyTAhI0Zggjr+dCJ+xj6nYyNIqJZiR78QB2F+VSTDZd0cvzBqRe+TzD7sxhgvUVbcFBXwwCOlhYPpkEBL34w/FG0JOAvybb5GJK8FHGB8wGJOCZ3y9/0zgyIZcEIs3my2erI4X36aFKkiH2+zI/+S7UB+y0mpJEz+E0SRZsduNkISuO7RkOm0gDtht18xhiyznY6zHTtR8OTwIORwirK5tYXFhHwB8X1gUzn/vcQL3WQ6fZQTlbQjFfQeaoALfTj5CHCW6mUMh3EfBHEArnz5o+AAAgAElEQVR6RW6DCdiajTLSZyc4PNgV/WaOxXAgIjrMZM9u3LiFKA2B0RCF6jlK5QucpQ8lQSHZ0DRshcXCjOm5c9FKdrvtoo3osHsw6NswHrnlEElQ6N79bWTSaVxkz+Fy0PFRFFkLmUPUcKTn2x9GLBaXura7PVTKVXQHPfS6NRNBEEiInpgdLkSCIXQ7DZQLRRkP1B8m6Ot0+WSutHoN1MgO7dYkbNOwTaeQTMzC5/ELi6nTqGB6KgKvy456tYRSqYwQGUJ+D9KZM0nMxmQ0NptdjA+z5hgde/5NgJtyKp1eGyMMkIxO4/mzz7CyvIHhgGt2X6Q3eqOGSBzU6m20W0w4R6C1J0AZAbxqoyztx/D4SCSKmdQS/L4IOm2ycjrojzqSOb1SLeI0eyg5tf0+N+bmZuRQkUlfwD5yIBGdgdPJUGQ3gv4gZskg9rrRqBaknXK5AmZSsxLiy/MBweWzzLmAyksry4jEoxLeTDYd5Qtsckilp7uDy8tzec92ryMa7H5fVORClpdoqM6JgVTInyF7eSZJCtui22u80curhlHGdYNMp1KFUSY9TKdmBRSlkUtnAyNtGFLO9rl9+zbm5xaEaUc2POenwz5Cg9qYZ0dInx5KwjwC0IlYBDaHSaRUazRRrtblPULhKLYfPBDN0nKlJuxcsuUIPrM9UtPTWJibl3px/anXGTY5gNNtQzDkh81hk/J6I5uQkTifE4mkzHWuK3T8fPjwQcBkgr02KzM9pSHIKqbGKVnQTCa3xORhA663ZXR7HTG+mRyLDH46h+SQ3umjJN+34fV7sLQ0h6nZOXS6Q2GBk73HdYVM7MzFuQDA1CKvloqSXJHtPuxT/9SGOscUpSsopOLyIhyLynpNYGFzfRMBfxAX51l8//33qJZraDVqAo7SgRQMMcrHJ0y6wciGRnOAcGQam+tbWFpZk6gHjgEaKnZeNO7g/PwUv/vtr3F6doKNtXVsbGyKM5VrIeVMuI4uLqxKqPbmxi34qD/foZSV0XmnbvzHk33s7u7IXKEjY2lpAQ73WCRTCDTQoZOaWcBsal4cLBF/CPahTaIhdn54I/XhPdGpOF6+fomTTBqLK/Ow2QcoFHMCvrK/nz56inarj/19ytfYEGXyPzL2qQM9FRMQepmgtceJQr2Il2+/Fy1bJukq5/Mi38Hf9iH15jVBSV+AJI477iEuOtTiEWGt3rl9V9aLXDYr44zg+dbmTdFEXV5eR6dNNo1NGOKMWHj79o2Mn8WVRTx++sC8g8OBRq2Gj/uHKOQKKGYLODs4EymKgJuOXohW9XA8RKPfQLlRQt8+wPLmDTz/4gvRaKbjhcznSr5otPDFoHOLVADHMMFArqulfEn6nnrIc7OLCIeS0t/FsmF0BkMRrK9vYG39hoAVZG+GmOjIBTS7QI8sGYcN1UYDF4UsusOWMP2YL4BjsttsI+QPolqsoFIqC/gci8QlmXKxUEAkFBTnMRlanoQHP/nrn2L93jr6fZ7fyJrviuZyLV8VNvjuq/fIfDwVAJT1p6QBx91lPoehd4ztP3+Az//ySwTCPoypQT00EiDVTF4SW3589R7p3WNhY1+cZcQRxPFbqFQFAL/75R08/PwRwquUWAF6HYKPQ+oToFtq4PzDMb7+x9+idGFYoQ6vE8FkBDfv38aLv/wZYusJIOCCz2fDqA+0m4CdSihtYFBuo5mr4U//9C842TsUDe42z4U2YG5pGdNrM7j5bBMza7NITqXg8RsJh1ED6NWBbrmPyllJ7iUT+/T4EJV6GXbXEPFUHIkpOpNMRIA77MMv/s2vcPPBHTgpWeF0opIv43f/+Bv87t//BoNmGzPxpJwHyOoXtrDXgxJ1gl0OdG1DTM+n8PTFc1lHGH2w+24HuaMMGoUqzvdPMO72RQaC+vZcs2vtKmaXUgjFQgjFo4hPp7ByYx2Ly0uIxEyy72IuLwkJOT7Zbzc3N+SsRQdCs9WBw8M8GB1wZhEIrzYpBcYIrjYuTjNolg0AHfMHwbM+816sr68gEgvL/nx2ksbOuw/Y2zuQeUiJM+7jjBQdcY+yGcOPDjdGvnjtJv+D5DlwuBCNhGTdJbO01TSSeGpXMeEk9cCz2QxqzRocYELLlJxJSAWn/cM9j+dNyhNJrhVGHdbqaNWbAq4xGRodOdxTuAYokEPHPBnwrdFQclPQCTSTWsT84prIVZA5/OrVqytnZzIRw/NPniMSiqJeYbQHZX2KeLfzEtnsubAG2SZ8V55TCaQzdwVzjnCfXV/bwvzMrMhWbG1tgHLj1Qbw8SCLb//0R5yljyXqJhoJiqOSEYi9LtmIwPz8MrbvPsYUAXIm2hwbclA+f4bMyQ4+vH+NbCaLdrMNp80l8iZelwdenweM+uH5k/aJ5jniOZDOWxr/oXBSzgsX2RzcPi82t24JAM38FBeXafgDHmEeD/pNHBzs4d3OD7L3LDACJZnC0tw6vK6AOPBy2QyqhZIkzgt6DOC1srRqkWc8cgaBnXumB6nZeayuLcLFpILGfyqkikJ5iPT5BZptExmczpzj7PxYEvDeuruFqak44KAsH5OfjtFxlHGa3cPxyXu0BxV0B3UM0ITbx3E3Fuk/AW5tBpxg3cQuF+m7ITp92onXrF4DJFGzmw5oA0Ir2UkBEiUaKZBibFIrBN9tbGPiAAq8CFhGvF9Yj6oVTUatyT9FQFsBE7aZ2E5Ol3ymwI+C0FegHvc0Jgzl/6wfBVYUMFXAh/eqXa3ENt4igO3YMLzF6WSRq/jMH7Naeb1iFqyj4geTBDq1v7VsaR8LgNb6/9h+piNKgWJxilkMSwWS+EzFg1gGnyfzS+QnrxPrcV4reUnBJgWsJoFlcQZYzE2uj4wmUACM9Z4E1hXk1PppuQpW6m8F5AyQaRHTLCmVSXKaXG8zjE/FbCgLMwko8vpJ8ptPWPemXbQNDc5kpByI8/B6Bd8VdFYsiPfxPSexH5W/4P1VSVJ7Ld3xY6BWnFUWw1gxhmv8wwDjKiGieIv2sdZZ5pHF1Of1CiLzbzrkdF4pcMn7NJJdx7K2tTph2ObSDgTBLWIq/825w3GhbaZgv84BAXT1XouJLO9g/ei4V/yN5XBfUfKmOjEUZCforNiXli3t7TUSuwo2K0ny2vFhSaUyck+i/Q07nSA07yHZlXt8q90x4LgFQpu1ZWhk3vqMDEwaxr1F2Jx0iMg8JbHdUmjQd5wEoKnBrW2kZavzg++u80XnvhJVdVxwj51sP50zWg/zbhZ4bkn36HxU4F3L0r7VeuhY0esFt7LkVRR/nFQgMO9lfnSu8Nn8UVBbP+cz+U7CgGbBbGwOOna2Mki1kwXYtCYRK6VAonr8zAJigDheqx4hNiSBM5VQYHk+n99Q76+AWSMhQRBaADifkRygwagArCysHsM4G9scAsDV680reQczORREMd4ABYZ1UhD0MguLEf/ny/OwxQacRPxZR/X68F6deJJYyUqYR+85fwisa4erRAaNMP5N0FU8NhagqV4w1YDSxYLgBduebaQLugGADKWfhzwe3lhnBY0VcBaJBrcBOtkX4q22OptMTZNcbnwFJrIMl8cn5bIPWXY4HLxK2qiePv5W7y/bXsMBdAAqg3lSQoJ9yH+TOasAugK6rB8X4EkgWScZGaq8ThJ4DIcCphJo1XLYvrq5cTLJIcYKK+B9Im8RDsvnAoK7jJ6eeoB5P8eTSkwwOy7LE2A6xMXXIUaR9jO/YzuTwcJyeZ8CvAq8sq/YfuxjHnT4b94v0iIOp7Qr/83vySiVbOINI9FCXVYB8+02AVtEq9DrEUBbgF9f0AKaB5YMTUsWKNaXsiAM1zeMlLJ8xsO/hJp0e5a2svHgS+KdVErmJccXz0nsR44RhirrZk5AjuWz7sqUF0ZbtyvjSqMHWHedM/yM/ePzMIkEdUQJEFFv1ejI8afWNLpzHDPC3ksmMRgMJWEKjWACrXB4EYjMiwQHtVvJOg34Ekil5hANuuTQWCsOBBRhODZ1QhulHoY9G8Zdh4CuQX8KpRKTLNokAVWnXYfTPhR5hTevX161yeLCsoT9zs4sGsbJkEBWRRgb+cKZANDnmVMBb9n/ZLDSa0xQmoxLsqPZfi4XEzfa4ffGEIunxKhYXFkGrW9qxdrBsJ0xdj+8Q3fQZNCOGG6SHDFJkDglmr2amKNaKQkre2lxHcMhdR4rokM3GlEOgmuCX8Kzuh0mHDGb+2DcQ61exPHFkWhBbqzdEvmSeCwlIU0Ery/Oj5E5P8bsdBSDfkdkT4zun2GvFCt5YRlR/5LLZbczlDFPaRKOXbYBgVn2LZ0eHGcPHjyU9uPmTMOOkTOVRl7AkGgkibXVDTEkj49PhKlPiZDBuC/yFrlyXsJy5xZW4PeFBPQm+O3xueQaAq7nmTNhOvGZkvhMQktHcNndwqbl3Bh0TZQE5S88bmpBmrlOhiUBVLKPyMji2izl+TyIJxOYmZ8VCQOObTqcOCf4TsxeT4CQoa7ZfBaDsQ3LC2tYXb8j4zEcIqPOiUz6I968/RPa7Sq4hjBEm3uMx9qvOPb7vQEq9YYYemT43djcEhD99CSN8/OLK2OdQDkdHATw2Jaczx6XZF7C5cUZPu7tolTNIRlJIB6LXLExCLSRRVwolSXZEsPh5xcWDaup2RJGUTFPTeyylE/2phoM3C+594RkvacED8N7y2gwGdAYsuYQMNeDC0FjriuRUEjYRoMejaIubKMxjo4OUaJzzAaZJ6vrawLqkv3MtY9jkKx6OlRWVrcEELY7yfZrIJNJCzueyQHpACHjimsm13+ObTKg+VMpFXF6diySMEwImL1Ii7HGaATWvXCZNYls3OawS1CHZSwtLIujg44fMugI4GYu0/A5vcJ6i0TDci1R90arjUZnhEg0ibu3H2B5ZdVomVrhmWQ+n6c/CgD98WBPmO9kiK+vrslc4V6byV+IxM0nj57hq69+jnjcOJKq1YY4lrn2VyoF5AtZvP9A8DUvzMn19VVx0GTSp5J01ObwYOvmLWzd2JaIh+nYlEguZE7S+O7bb1EtlTA1lRAG6OlFWpJRzcyl4PTakM9fCuuXgMa97ftw2N1o1DuYnZ+XxFJM9tWkc2XUh8vvxsxCSpyepxcnaPZqMk+p9Zm7vED2PIvL87TRsY3Hrw7wZJAVykV5J8r4cI8hAz0WjQqYx4gVrvcEX54/f4GZqRmEQzEZ34x4IUOPAObR0T729ncxGHSwsXUD0emoRHXUKjVxGuSzeTTKTXhcPsxNzWL71j3Zh/jcveM9vN55hYvCBdqDlmhoB6Nm72duBI/LiX67Y3SGfT4Z+yrllogmZSzzOQRrlheWBSQP+KLiACGrkT/Lqyu4c2cbkXBM5i7ZgT6/H26vHY0uZYc7YEotanJfXFJCqSSRMqlEAsV8DuViURwB1BDmvJmdnsGYDJmmiaYhW53zsFwqoDVs4umfPcOLX7yQtblW43hponRZxMXZBS6O08gepVHNl1ErljGTTGF99QZa7bY8e+wbY/PFNr76qz/D0kpc5PzIsagWmyhnC+jXO9j59gd8fPseUV9I1iyuf9Q5HtkdmF+bR3wlhsc/fYLZrSkgCHQqJmkd50un0sAffvPPePPta4x7Q8lN0Ocakoji0fMn+OTnzzF3dxGOoF0ShDbqQCnfgm1gh7tvR7/aRadUx/GHfdHor9MR1mLyz44wKu8+e4CNT27CP+WFjQxwTijSgWmPNoDqeR/Z/QwyR+fCwGZy2Vq9jHI9D5fPifhUXNjU5WYdK7du4M//+i8wtZqUslotA2KNWn38/jf/hG9+/TWi/rAA8Uy62ao1UKyWUWjWsLK5JoD6/U8eYfP+ioyDdmWI9OEJ8scZdMoNZI/OUcsXsTi7gF6nLVFS7z68QTp/jvBUGPeePMLDnzzH4voqIlMJYbNyXHMP55ikBjn7MBoMoFmt4fDgo5Gx6FPp2YbZtWVMz8/DJszsDiiNxsjrww8HyBydol4sw+91YWV1AQ8f3UMsGRFJho97HyU/AP9j/3QYLSMZG7wIB0JYnF8Ue+T89AzZchYRd0gYskwuyjlMwsbs9KxEOZFtR7uB841EFrKli0VKGGVE89rrcsvYjsUSMueKhbJImGxubuKXv/gF1tbWxBH/8k/f4+TwyJCUhLFnZFcIHnNf55mc87xQKaPa64r00kxqXhxWi0s3xGY5O0vLns7IMpJG6GB8/PCJMNiJYTQqXXG8NRpVvH33ShIocm5xLWJEoUSB1uoi5zaVnBan0uL8kpxb5+ZmRWs6l6uIc5jSbNT651nP63NKpCKBU67jg6FNNJK3bt/B0uKKOOCEBNBq4fBoFycf3+Lk+AC9lmHhtZpMOumTsyPPJTynMEpWQa1wxCT1m56eEVk2RlJy/+UZgBFRdIIGwwGRESmUCwL8trsNOZd+9903sifHE1F8/uJzBPwh9Ds20VFl9B/zCdRLzGHRFcYv5WcS0bjYDbT72B/cX7kPJqZTiCfCaHf74sDhusO8Gv5ASP6mc5nXM/Lk6OQQH3bfodVl1JATs4uMyltGd9RAdM6LWjuHVqcEOHsY2TooN7KAfQibnZqqFtvUSWkWF2ekYUdSWoYST/RaWSxNxQ8EIBwZ5i/tu0lA4wogtSQlGGFk7jeJ1agJreCIAaYMc5XyQWrPG3CMoAxZmSa0XeugdhG1mVme5kOaBKAVUGK5lDRR8Jj2p0Y4KxCj5Co+m2NAATW1p6iZpOQ9DVfndRxfavcJMGbZX2qDsz58lraNgocKTvNe/sfxqmxIBToVwBQCIMMdJpjP2nb6GftC21xtZN7HshXonHym1k/BTwV7lf2r0hMsX2QYLdxo8j20DgooToLiijlNXqN/K+jLfuFawPtoF2u9tW9lHNiN5CYJkAom6/jTtuPndFwL+dJlIq+1PVi2AHUD0w/a7/q5Yh3GZjT6zwrs6b/5PEMMMQA0P2e/chzxN+urz9RrWJdrh4Cliz02BD11APBZOibVkaPOEZbLevBaIZdST9/KdaOgr47dSQxFcS5eq0RTthMBaHXUsA7qTNF3VAfJjx04CkhPgpuTWI/OE96vpFjWS7EpdW5MJvec7Ec6kLSdZJ5ahEgFpRUjoiQbn0HHFPdDRk/xO9ovnIOMgjEOCqPtTelCOR8IoagFr9+A4/z5MbjOcq4kRORwY9joOs4E3B+bd5r8TtcDHdeKbXEsaN8qOKwSGrxWx97V2LRAXlU14DU6F8RZLeoPxgGj/TtJbtU1S/uIdVQAWu3EieAJKUOdJVcOGoswqv3P+/i3PlOSECplXgeQvjgbVr8zjWmkDVQSYbIykmTDAlv15XgtARqdHMZLZIxFvqiZaAa4ZmNwMyFjmJsOATSRsmiaLMz03Io3yReQa3lIFuZfMCibj04wliUTfWRCfvgjE8thQgx4jy6OxqtgFlJ9Z30nvYb3sAP5TB5qxGsUuGYda2PqpJXMwqORbPoycCxqvtRdtGkMU1kXAn4myc2ov2ol4TOAvAFFdQIqSK6/rybbeHil0SVtaEmK8DDEa8gM5D3qlWIyLS2DzyBTUDSXfUb+wdTRJEDgBFNPJ9tQNx0a+vy3Yf1VrxY7CfMPBK5ZDtK+BjBSzxjfie9nnBHUAOoLwMv6EaSkwcjnsF9VR1hE7C1JDp3oLJdlkeHIa69Y4JaHTSekhobwPVhut2XY+7y+NxwIgDHpEeV9Bli3SbtyUWL92BbsMz6LdWVZJrTNJmCXOm/cPv/VPOD3Ib85PJA1Q3CGDGgZPwSx3ARh6fAwSWpYDqVU2A58Lt85k7m48uSx3ROJuJSXL1yKQU9jgcBxu2EyovPdWFdKcXDucbxL29lNwkhNOqnzQnSIrX7TBIT8zoTTN6QNjKfaeKw4ds2C7ZKDMME4yjcwKoHMHS7k0UgMdpdD2k0ykY/HcvD3MwlRj578vtEx9MfgDc7AG0hidmoBbmcILmdQdDkDHj+atbawpnKZrDDKPGMvHCMPMseX8DhDCPsTsI39KBRKIvfg97slrNTtYdRCRQwTtinbiGG123fvWwzdvjDzpA1zaeTyZyYRXbMi7CgaqAvzS/B4XchkzgXEpIxKnmH5oIMshenkEpLTC/B6jHzJ7FxS2Kvl0iXstj523r1Eo18FObsDScFnRzySlMN/IGiSPJKVnM+TrTqPWzcfiD42w+dlHR125ZDOdZIsvF6XBx2CxUMEgh7YHUPs7H6QjfDR42f4/PNfSqI79hF1icvlS7x/9z0qlZyw7QgAqXRKo1XFRT4j44Ia0YyKGPXHYvx8+viZGHAcT8dnJ6JBS/ahy2ETpmuSYa7dvtGpTp/B7jQHGrLXv/ryF0gkZ8WbLKFevTbevXstLPLd/V2RIqDhw/ck2E5gh0lnaezRyCUjhaAX+4t6ktz3GdZKAIvGOI2CK42+QV9ASm7gspd0yGSNiZ4lo2XIsCKbnUzascM4oRJMDNjr4Sydlvqtrq6J7jaZnZnLcwGs7Q6P6D0+fPSZhLbSECZzOHtxhNdvvhNN4OlUHLFwTEDOetMkxxVteo9XNMQZlnn3/gOsrd0QyScauVyHDdPZgK1cR1TmpkjGKecnZVAaNVxk0gJykLE1vzBrHZBH4jDgnCIrSQ5llKaanZFETJVSSYBIgm88PIVCYSzOLRqZnv7oionL/Y5hqmSKyP7C9aHfF0kPho57/UEZk1xzb9/elmScvJZJPZv1qjC6vv3jH3C4fyCIEcFeAumzszNizIlcFRNiBqPC6r2xcVvGLxM5cq84ON4DFaUIRJWrVQlDJ/NLdRDJxBMDvFoTtjpZz902Q6EbwgZfWZgXIPzjwb44QAhG07FAwJRtSgCF7cx+5R486PWQPjuXdhHNwoBhhnF8V2pNDG1ORKIJbGxsSYg0WW9yLhj0kctnUKsUJKloq0n9ao7DMZLUeE1Mi1Mvb0nM3N7cxpdf/gw3bmwgGHCjUGgJSMW6cI9qNKv49rvfy++ZmSSWVxbFaUbW7ts3O2i229i8uY0H95/i9uZtRMNxScBKPei9d+8kooMhmtFESGQsjk6OBIQKR5hI1C6RAoyYoZOGOp5zc4t48PApYtE4Mrk8LksFVOsV1OnciQXhDbhxnkujVMmJI4XrYyF3KZrll9mMaB8vL8xLBADXHK7jHHsCQDNcE4YdRikLaiVzLDM8mvNsa+sOkokpETT2uG2oVLoiq5LLcj8oYW/3vWia+oM++CM+kcIadgnS9FAtNzDuA7e2tvHg3iPMTS9IP3J+Md/B4ekB9o/38f3bP+H73e8wHY4jEg5gaWFJdIjJOu60TGIl7juMQOB6SqCH8iBcT3gW3FhdFwDIPqax5pU8BgQN6YCj1jQ5QyQ90EDrMXyboN2Ikk1dAQy7owEqtRqOj4/F2Tk/kxKQiDIiK8uLIkPCtYngENdQGrKUTqBE03jcl/DrXDWP5qiJ2w/vio4668kxffzxEK1aE8zjVc0V0CzX0G91MDczLxFOjFwY0ZD02YGQCw+eP8GnL54jlqATCKhVKjj5eIKPOx/Qr7fQqtRQuMjJeYA/Bx+PRNM6NT+D7UfbuHH7BlILKcwuzoq0ibB7S1Up419+80+olasI+0IynvvMDRD04tPPX+Av/uYvEVgIYuSxiQ59uwOUS31063306z00i3X4RnbRgC5mL+Qaj8+JwbiD5bVlvPjlTwH6qyndQRxkALTKQLc5gHvgxKAyQPE0j+OdAwFimave5XVIFEG+kkMkEUOYTiyXHZ/92U+x/ekDjP12eKIutLsjkZnw25wiR/LH3/wBxVMmxYxhRIZ5sYps8RI91xCRmThuP9zG42dPEFxyAjWg1wba1RaO3u7Bb3Mjs3+Ml998i+loEslYFO1WC+8P3mP3ZA/uSADPf/YFvvrVLxGZS4KhWw4fw5B7aNTrkoRx1OwICJ8/PcfJwT6yJ9zv+iKN1BoOcefRI3z608+wuLGBgd1IM8i6Xaph7+0OPrx9g0L2HIl4BE8/eSByETwrG/D5Iy4zl4YoMTbhwwSJtzZv4d6du3Jme/vDa+y+/yBa/hJNUyljwDB6j1tyc7Q6fYnQEfmZJZNQslDKI5e9RPr8FEMYCQ/mJOAcl0R7g6Ek8uW58t72tuwDdMAwQWX69Ez2Mq5HEhE7YsReQvYYmcvlKnKlIk5y5+KQTiZmsLy0Jk5fOsspwyasabKu7E4BbJm4Nh6bFid+p2mApXanjvPzM4nWIemBY1xyX7Q7QuqgU44RhcY5HZJ5yN/UDWa9imQMS5h9C+8/vEX6/NhIGpH0JlKObnQ7Azk3RqNxy24bozvoo1zMIXdxKtE/fE8/pVqGY3nH5YVFE1XYo4RjQfqIZ22ew7neEDyWpNkWU57gPyMxuJdxP6SDmfIUzWYVF7kLVEoFnJ2dStkPHzzAl198JWcoDJ2gljf3y3rVOFa4t3HcNWt12cvYJiQyBMNhWdMkyo0nLIcDzb6JVuTay7P+0vyiRCxxfZeI1FYdzVYN+x/38ObDG9QaJayuL+Pu/buweYao9wtw+YYiuWFzdbkrIFs4I+SO0bgr0U4815EiJlKFPEtQHqNvQLax3QD6apMqsEIAnd/znknQUYFKYU2IzmvNkt8wxCSmM9EfA5yYHD0kgQhj07IbFYA27D9DbOK84G+xT61kef+aZX0N4CiYw4TQkwCo2vUKMrEsBRbVpp/ED3jGVwakRp2yDO4FypxXApgCQWqLKTtbwSslDCoQJICYjDcDpitGovgDfxOom8Q/FFcw4L15N/6nAOlkOQrc6zWTWIiyKbX99B34b54llJlJO5tlKqClQJi+g44LrcMkC1ptUW1zBTBN2aY/eV4zfWzGgfYFzzxct0ybmnfVsXGNRxmJFJGqmMjpxHsUULfbTD4qZa1rPVmWsqIVPNb+UUaqwR0MAKjEOv6tbSYR4hZjfHJM836uoX6/IXIy+kNyH7VNQj1lyco9Qx0Yw1sAACAASURBVMOwVzxLgUDF5Jg/QQmhCpLzGsX9DGZm5qKOAe0raS+HARS5zmi9dZwq2KttovNc66C/+fnkcxRIn9TLZlmqRa7OGUNENHNXwV8+S3C/kSFeci9gX+kYUOxJiXWM3jZOE8tJQGeVjHmDCRKANo4NS+XBb5jV3CcNmc9ECCjTV+eWjkmuX/JulFyzQGLFsFgu8xgoKGyAboNX6jup80XAfgtL42f8N++nXaNOHwWPdZxpm/JaxW95L9tHMS++p4LGrIfOES1D1Sz0vSbnkBkXRidbnz05B7Vek+0/2U5yD5MQ8kL+w3SoeSEdNDrYdJHTxXayQj9GzbWxeC83WPV6KQ2eGzMrZRZQegXMIseNqU9ats0mYAmvUw/nFYLucl4Zq5Tn4M+Vd8nypuoieTXJqCvjMExe9rFOfIZf0IDVH11QWW/1NOgA4DUsTxeEa0+K8VJpqAr1DGmEs/6SbEPARTM5FYTWdzWD1IiK64Di37xe5EJ4Np+Q7dBFfbLtyYDWvpKJYzeLDa8xXi6z4JvN3C0ApAF/ja6TgBbWZ/xeQV8BJ8QpYEJm9B35t7LNWI4madSJryC1LmB8LssQ1iIPftYY47vxb4IKPDizrmTh8bdxLgxkYeQCouEgOgZ0fJqJyEOm3bS1zyeHJt4btJwEnCC6QVwdbqzxLu9F+oH1I4wQp/PKwcL35MFT31FDj1gnXsdyI5HQVfZzWSC8JgkCf1g/GiuS9KVBSY28GFHqxSRrkKCSeoX43tRKZltp0j96SI2n2/Sf6kHz2TQIKR1AUHNohRXxHcUp4DDAvEg4WIcJGW9WiBWZQ6yfGOyWZ57tzLqRycJ23NnZuQrJZxkmYsBsyFIWvchOo/XOeaXJBiOxmAASBMhFF5jlwzgcvJ6g8boNxghGpuH00jBIIZFcgMPuh8cRFEDWZXOjXqmjUa5KKHY9X8GwO0L+rIi3L99jbXEDSwsbCHjCAjqRvZfLXQCOMWZnpyTM/fT0WFgyTOyyurqKu/fuybgn44NA4Vn6BKVSHrV6AaMhpVe69AdIAiqyZdg+mYs0klNToqV8dHImgPPGxl0sLFL/NAmXw7QxAWFmjypcnuL0ZBf1WhHF0iXTIKFnhfGw/9hWTKrK9mOSvXyugmhkCltb94UZ06gb6YtWiwnQKAWTRCwcRbPBedFAs16DP+DGzGxC2nb/6Ayx2AweP3kBsrz7oyHsjhF63TIK+Qz2dt+iVMgJs9Pv8Uof1OolFCsFVGplMaQ4FsYDGza37uDF85+KNi8N7JPTU5ynT5HNZcSQIuOSjg3qKpcKJaQzaRm7wWBINLz/zV/9NcIE2VMxFMp97O6+l2d1+11hPrItCeSwDzhebPSGUkMfY5kbbB+O5Xt3H8Bhcwm7gKHINEgb1ZqwZ6aTRtaGjgaC1oVcXgBvjhcCwHOpOYSjUUnixrDh4xPKWVRF+iEaiwlDhvOGetAEttZWN0XzslDOC/gzHI1x8+Y27t57JiAqQ4GLxTwa9Tw+7P6ARp06nzHRVuQhl3NeJKzaLek7As3xRBJPnz0XQFMYjSUT4VKt8OA9NBI2obDIKlDjktqwsoZxXbHzQNCX5LmLi4syXpotJvakjudIwIDjkxM4mHyVB0W/RxjI3Ftp4PIati81pm9t3RYjlcYc60hQgCA7x1AkGpQICc75ZquNJBlRlt5trliC2+XBVz//mTC4HGTENxpiBNOR9u03f8DJ0UfDnBhB1oNoInblqHJ7/IjEmGjNh+XlTaRSMxKyTWZ7Nn8h+uIEYg8O99Gm08FKiMS1kGx/jtHCJXUvj9FpN0UmalraLIiZZFL6a3/3A97tvJHoBK4zfp9HQDyunRxLlCEx+wsddoahwHXIZTfrF//uMClcOCLMs3gsIUDMaGi/0jRm/1AOhdI1qgVIbUHOdwIxBAuOsycoV0tIxlJ4+PAxbqyuCwOOCaE4zsweFkSheIlXr74TgV/OX24RfI9IICIRA/liFbNzi/j0kxe4ffsuAt4wBp2u6Agf7R8Iy25uJgW3x4HXb75HnazPtUVhlQ+GfXS6JmmK0+FFLDEtc3lj85bosWYLRRTLZdH/LteLsDnG8AU9wsZ++fo7xGJhYQ5S8oRM/X6nLWz4+dkZaRM6zQl2UY5KdTe5z1CblQdghldzfZ2dXxDmcGJqCkuLawKiEWzhXsU+EUmVShE7O2+xv7sjYdrReEQcRoyJqVab6LT7mJ9bxoO7jzGXWpCEdDy7ySHXI/w5lOpFvNt9i//0n/4RZ8e7mJ+dEmawP+CV/Yz7H+cToyEocUO5Gs6J3d095LMlYa/f3rgp7+gAjTzj8KYzZ3l5SSRd2M/BCJMgk/XckySsDOlvdXro0+gbjlChQ+XgQM43dBTlLy+Frc95FQtHBDzjGGBEy+bGukioMOqGrDzqEPdHXfz+2z/gT69eipPT4TbgB51J3DOiZCr3B5IDgSzQWCQmY515HaZnUugM+qj1O7C57aLvT5mVoDipqbnexeHePpqlKlYWFqWPxKEeDOA0fSbSMUzWR2cK13Uy4qdSSUzNTck+n6F29tkZyvmyAI/UxJbEyS2yI4Gnz57i53/1Z5haSaI9Hol2b6PZwaBvl72k1yQQ3UaD62fmEu1GBaGAFzbnELVmRaRXfvE3PweIifNMTnmTDlArtdCpteHo2TGo9VHNlHH4dg/773bFec/k1G933iJfusStu7cwdNoxcI7xb//L/wy3n94FgnZ4Y9JdGHSAVmmIVr6G0mkRH1/uAo0RRu0R3HCiN+4j185j6Bni/tPHePqTp/BPA8MmpUTGEnV19uEjUqEEMgdH+N0//BqDZhfry8smWWurhjeH79F3A0+//Am++NUv4ZuNo+8CnAEvhuOBOClbdDx2RjjfP8Qffv1b5E/ScA8oR2BDiw4JlwuPX7zA4xfPMbOyhjrX60pD9vtYMIp2vYHzoyO8efmdJNxdW1lAMhkTGQ9KHbGfivmSONspU8UxlEpyPXqI2alZGZ8f9/aFde21NG4pF0N5Gu5DjGJxiJZpF4FgVJLl8d56q44//fFbvHn7g+w/nH3U1qTTSc+n1L2mE3tpyTgwqXXN6BjupflcVkLUDbhDJqw515pcQB4MhkMcnZ+hPxrD4/AhFmPEUVxkxAI+K9fIiIDCQHJocE2h7EQoGLPkvkxOFY7X03QazZaRTiN7u93uCGhQErlGxxWTkWQlASYiQSGBZM4yQqQIhfx4+epb/Ms3XwvrmsAdyTy8l+sY9xCC1zzbG6fuQKQbRhy4I57p/QL2b2xsYHZmXhIB8p3pNOR57t3ODnb33ss5QBNekazBecp24N9MqMgzkUkQOCegP3M70MnN57FfCYIzAuf+/YdwjF0I+CLoUz+/xHwZRfSabZ6uDVGka+xVOtiFlMKITGqEk9DT7wnRoDMeYmF5RRy2XLeo2821k+v1WfoUr1+/RrffksSIVCtnLgwSC6LxKBbWZgHPAL6QHTYnk3LWJQFhrVWUeT4YUq6kL5FDzEnCsxfBfUbcDJn8HYacpNiDghesszCkVVbS0tDldWqLsn3ZF0yAbYAdQ6yShNpiLRmSlxK4BIykfXyVMM5cJWASiW8Tkp4K0PA7kh4mwT/FP5SZShBfgKAJsHYScOP5Su07vYZ1Ebal240Odewn2M5qg6qtqyCzkshYlpzZmiY/kIJaCmrKW02EwpOhqsChAn20J1lnscHthpymuINiQWq3a3n6/EmwWN/bMCkNcKY4iYJPCnwqdvFjHIVnd7YDr9M21fqzDCX/KV4wiUdp2QqmCb7Bc0mzKcCYRDlTh99ig2s7aPkkGKmtroCxjgkdO5zbLJf9Msn8Zd4twVG8Jjm3YgsKPPLf2j9K3DLApgH5FKNxWlIvOmZk3loa1QrcaV9p//Ea4gCRiIn+ItlSWfMKsCpwzxwEijsJScbCXxST0hxFituwnbV8vguvVwB6Eldie8mZzJIU1TGlfaJzSMcLfysJUvErPkvnJ8vT9/5xG+gcUCfGJI6jkrusqwKhUpce116j4y0OBGseq4SHEl5o5xoQ30ig6tgQm5Lj2ZJyUaa+3cJNBA/rkHRrEqEqBsmID/7ouOLfiqkqJiTPGxlgnziNSJdarHReoyRQdWCY/VMJlyYpo44JOtl17mn/TI6lq/3KIl1qf2p5dNBerakWZnXlXLFUBXQsX/W5tQ6b8W3GiN6j76uAP58vhBXLkcFrJx0Ptv/tf/xvxsraZUdNgpFaMR3M+p2i2ApK8iG8Vw8lqhVrFtrg1QOV0q8LuhmkJvyAoRACzNKQGhivAsvjwdwsKEbsmhunhH9aTNtSkQwjt3io+L16QhTB18WazFJz8DFZcelxZqPREJRs2lYDcRIoWKuhCepR0o7g7+sGtkIxhgxhJ7DuEGONzyAoGosYaQldhLQDlHnNga0bgDB0rdAIw842Iux8P7a9LmgK+LO9ggHfFSuV99gdRpJCGco0SjVJHcvpWu8nWsM+k8hEwW+dgMpWZj+xHdW7p23Estn+unEQOFWAXRnr6r1STy7HkE403TBY/2Q8Ku1N40YHMf+tMi66cfHZGkbB/tDNjuASP+fBk+3NsScsUGvDILuY16rEDMcO66qa5KrhxTZQTxbbmmXyOTRc9d34m+UYAN9nOR2MdhcXIpHCGBvNZD1YhQMmKSUBPPFQ0iM7MqEUrDMdAvTGsl78IQCtjhpzGDCJPTlOdZEnSMd7+TyyPPl86nXqwieOgWJJ6qBJN3RjGVsLAj2XMldGhsmmBwP+LUxIr9fS+DMyGrq48W9lhhNQ4gZHII46f/wuk83JPGZfsCzW2cxrc5hniLbHE0CzTiZdCJ7gNHyBaUTDKdidAYR8cUwl5+Bx+gWkHnZ7GLT7+Ph+D9VcFa//+BqZk0vc2XqIuzfvwuvinPPg6OMBXr/5QTRuV1YX5fBPgHk47MLtdWNpdQXrG2vSl/uHH8VA4rygE2AwbKPXoUxKBTYyJuwOLMwtCqDDsU3DnCApE7OMRgyT3MLy8i0Eg9MiA0JmT5UH83YZrUYRh4c7qFVycDpH6LfNBqeHB7ZzPG5kSs7OM6hVu4hSg3ZrW4AXXsvQWiYX5Nykli/bjIwf1peGhsdlw/zCjIzPRpsMVmB97RaWb6zT9EC1SsApLSD42fGBJJQLeP3CsCXIzTDmTqch4eMEsAgOejxebG3ewePHnwjgQ5CDyfdo3BI4JguUa7EkOrUO+2QOiBOjUsXW5l3853/zX2BufkUYy5eFIn744Qd0CZDYxiJBwBBhJmxbWFiU8V+uViQRDJPc6EGagBcTEpGBWCrWZJwQdCGrkQmY5qanJFSWoQK1ehXZCyYJdUh4L/VbKcFAQJzjt9ulfi/lVU5E95rzgTIGkh3b5Rb2OJNfMTHe0Gaiasb4/9l6jxhb0yxbaB3vXZgTPuK6uN5n5s3MyjJdXaa73tMTQ8YMkZAYMERCIDFggPSkN0EMQCCeQEgwoUGCbvpVV3dVV1W6m/a6uOHNiTjee4PW+s6Oe6pEpFI34pj///7P7r322mt7sby0jvXNbTGtyNBgiu5w0MB3338hWRMCXXdu3tEcVyGkyQRHJ2dio3W6PbEo795/rDVK55kF+VgYScUAu9Ty3UR2fkEM/FcvXohBxX2Gn6eT66dcSyYjh5D921FF74YMTYLuHA86rf1BD4FIEJl5J5XgzleXsnbj+i0xsKOhhPZ3Ash8jv23O9L1ZOCPrGVpR4+BWDIpBvlFqSrQ7s69+3j4+InmDBGiFgvJ5c/F8nz5/XfSFF1dXsagQ/aFqzYtSQwabuEIstkNxAlGLqwIAJQzORmi3Wshd36EdocBnT2c5s8E/N25fe9y3+Q52my25QTT8U4l41icm9dZR8YAnYSL83Ps7r4WW5dyL9xD2e88++hQkqFNYIJOOG0QFZShnEIwPNWgpy5yBJm5BQUNCVZQHox2AoEcOwub9arAWRr7DBSwGCTboMCw34s3B6/FEiNgzFT0a1vXtJbItKUmtjPsvQqEVCoFzC9Qe5664OfaA1aXVtxaK1QkWfHBsx/g9u072v9YjI5azASO9t++wsb6CsbDLr766gvZSCvrK5KwYbFNingm0wsIBCOYW1jG3XsPsbF5TUUIC0UWWi0rHbpSL6LTbwrIazTLOD7eV+E3rkeylNnntC84txkQlh5uMIh87lyMdKv/wfVKgLXTqEvzlfsKC2hF4glk5hZx4/ptGe88F+Vc9geaO+dnx3iz8wL5izOBsNxbmdZIJn6hWEUoGMfT9z/EgztPEAzE4PeGxICkfchipQSrSpU8Ts6P8eXnv8fzT38rmSGue6Y7tuotBRAq9ZqkQligcnllXSz8Qr6CwkVJWrcs9nr/7kMEvU5qhrYJdalX15YFAnGuxuNMiXXaqCTVdKj7R3s1FJJ0EeuRvH79WvvBxuoajo8PVQSRAYu1FQf88SznvFxfXUE6Q/kzpzRB34bX5vf/5//l36rNw3Ff8jjhSNDVLmC6fTqDlaVFBWaYxcLaAS0WIlVWoB+tXh/Lqysqikg2arXV0Hpl4DLo9eD8LKe189GHH+Lm7W2sb25ibmEOF8UC/uZv/k989/nXiEfCqNZryrphkVru75Rk4LhR45daxXwGrpNao67Ay8bGGpY3VnDt9g30PRNUay2xgUKRuEDHUW8o2yIWCmM+mcRCOiU9Wxbe3dl7JWDux7/4IeZY/NBDJiOBgx56rT6GzQFa5TYKR3lpMKuAYaWBK5tbYpF/9uWnkgFa2VpD3ztCKBXGv/z3/z3cef8+/KkgvBHAJxkOoJyroZ6roF/u4uDbPUTHYdTOy6iclxBOhDGMjjAMDvH4vafYfnAbkVgEg1Ffgc/dF28wavYwH46jcHyOz/7xdzjc2cXS/IKYxN6gF61xH/2AB3c/fIwPf/5jJDezmEQD8EYZsGCA3iPQ2t+b4Jvffob/9b/7H9E4L2M9s6g1WGrUkFldwo9/8QtcuXMLIRadZYG/wUhZWrSBfNSrb3eRO9zH7puXKOdP0e2wbo7LRmjWmspYq1Sqkj/i3jWvrI5tRIOueGwlX1QwhJFfyVvx/KzVtEctZLLKWht7A9oPV9Y3xLDlnvn6zSv80z/9BjVlf00Qob4nw+qDoYBNavhSLoKyFWJFDxxwOOx1L/02OrnSwm+2MCTo6GWRpZQkSsgAr7UbiPgjSCfmFbSMRxMqWkjNaAEBfspHAFtXriG76LJ0aENSaojPSbuItkV/5FjTnJ/SO4ZLpe523BlNTWZlDoX98hdZh6VeriAUCiqr7OXrF/j6u2+kj8+U+0aTBbUJ0jGDNoA0z7MMJUBG6LSc7J4AIOriNto6b1lnRP7acOSKOEadj3lwtC8wl76h8x0diCBNchJZMmlkV5b1XWpZz2eZrdXVnm3ZqNx7OS/n55bw9NFTrC6vwzdm9ldfAdeL85zIEwyWyo7wM+iUUSBEWU3MuqtVXQ2JdErreeDz4dknH2NzjQWLgf3dA9lVrClAYhDnGAHn1HwK80tzAqKrjar8jngmjnQ2jniGNsIQI08X0UQQ3WED3V4djTbvWUe7S1IQa894EQqTpUy/w/k9BizOgonyr/sOJGXfsE/MNzPwhRQfAbseB9iRvCbAOODATPpYxvwzcFYA8FTag34ViW8MSHCfNrDN7PRLwGcqi2BjzX8NLNN9p8AQ723gKN/nPQ2wNFvCQCn+63zLiABo8+vMBjbAkM9sZwivYQAe5wP/N4B2lrVoOIn5gvRbjFFqfjOvqSDKVCLHJD4M+7CxsL8NlOY4zALJRjScZViaHWpgogGeBlIbSGjYEte3jY/hN7PPYCCltYF/G35gwJ+BrkY8dLWynPZtLOykZ4xIZ9iVgXYkAVhQwc0DR8a8DBoM3wF/7H/zk2mL8zOUCeQzGd5k/9rcnQUAbe7OgvmumOA7EpwFXew1PpNhRw6vcvOPv5MBLYzK7whvRvScxYkYSDcA2bGmo5eMYLf/uACJfeYSnJ9mA1j2s81v+RLTYpKadyEHLhpeZX1nc2P2OXh/GyPD6fg5vmZ9Y/cx8ig/d0kwnUqVWLY778k9bvYe7Fvde+B0vnkdjhvtO96fbef3LLARjbj5QVkzw0HcfHD7SzTmNLJNm57ZerbOFexodvSe4T0mOWQYnYHPBrrbHkCcSLgK7Xaex6C94rCCdxihm3sGQNu84WcMk6Fdzc/Y3DBgWnNz+mN9a2vI1gD7ic9p/Wd7HO9jc5rXYR8aCdRhtQ5rdb6NC6rMrgHe1tawYR/WZnt+tkV71P/23/5XEx40JgFhD2OLjQ8022A7MGwQmJrOmxs7k+wfA1FtkfP7tsnRAbcNVwug7TZSdw1Hlef7fDB+R8XOCGJ5HbjMQeL1DGQlIGjRGxnl04XIB1bUE05QnU4e70EnU4uo1dU1qalrnWhRodkNgW00XWzbyAyIdUC0K35gB45jbbuCTHw9GXeRzneTwLGleQ3HEn6XfmHAq73P6xsQb+9Zn7pFMUEi7gq8UVdX2tyDvoAMpa9NWBCtPAVu3aQYTCUqDFS3VAS+Z4edAM3pZmsAtAUfbCGxL3lfgvoWWLDDx+YDN7tZANo2DrsGny8edSlxlp5kh4tFwWwD4XObxAv704IDZENagUgCo3ZgcWzZDjL4OCYEcfg5fpfXdL9TysBt6hapNuPADm0FN6Tf5Oa4jMBpQU0LRBgjmK+3e674IjdGvm4bA5lMPOyY0qMDgikisYgYoew3k6URiD2NqJukBp+VnyFAxvtz7svBDFIfrq0UOiuyQa+W/Wkschbw02E1lSm5nLvTCBwNNuqUs01sA6/P+4upu7ysOcU5xDVjDARjpvMZeW+CYzR0HdO744C86cFh40dJBfYhHSQ6FM1mCz5fFOnFLXj9CQQD1Khkivy8QGhqLVP3l5p25YsicoenaFXbOD+8QAABrGWvYmN5AyFPRIyZ3d0dfPHl52KXsVp3IOBXmn+hkEN/2EcqHUM4FlbbSizSx8IwARb/8EuP1gDo8dCxTzfXr0ivmp+nxAFTfVs9Mkk7SKaWcOPGIywsbGJ1+bor4NMuo5A/Rr9XQyF/gvPcIeYyCQyn7HJW1Wa/mmGiNcPURF9QxXdu3LiHpeyqKrcTNH395gVq9ZIAiIW5RQQ8IVRKFemMUueakiNk+qxt3ZCWNnWk45m0AOhqo4jcxQHq1QJKF+c4PDjAfDqLRJRa3ItotxsquFMhE7qSR2/URzoxJ53EWzfvapwJZHI+U1uR4AidIe1j1LTmukokpFvK/YdFkMYTLx49/ED6tQTx0vML+v6r16+lkcrAF+ceA19k0xEoy+VOsX/wRmO2sOh04snidlrEfmlAsrgP03Wpocr5uLGyjAoL0o3IrGlhb29P8yq7sISr167j2pXrl8FJ9jU1h7/7/luB+lx/vL6i8v6AgG23D/hV6IfvL2aXJQFDVvrqypbm/flFDt0eJRR+h5PjPTmvBKAZqLE0yZOzc7Wl1x8IiLx996HWPwFoFoQlcMR7dZodActkKZYYaDg9EksuFIq4DBEfjTEGcOb0GYJ0nCvUEiXQy6AAgWtzTqlvTU9aLAHaoZReoqboMjU1r8qRp4NKSQ9mu5weHaLXb2FO+tdxOXoKFCeSGEw8eLt3hFa3h4dP38OD+w8FQvJs6LVaKBUuUCnnpYfsnUxwdWMdAU9A2QHSyj/Pi0FOpigB6OwyCx3dVNE6zoVqoybguVA8Q6NRQbGSR6FcEAh5c/u2wC72dywWF7OE+2hABXKbWFogq3ZDjAHu5SzoRkCdWrp1FvRqueJZLF7JIMnp8cllMJLgAFO4HSAf0byqVusaH4KOtDEoH1SvkY3UxXBqO9heyIyQ27dvu0wGJvNOjTJmn3z94rn0mLvtgVjRnBdkFFLLnSxuGWa+CXZ2XutfBry6vSZK1bL6fY5yRQQSOz0x7h89fh+3bt0VoE0TslGp4XB/H4e7bzCXSgiALuRzCk6FogGVwD29yMmuYWEppoynMgu4e/8JNq/ckN7vRaGkAAwZ3dR/b7YqsnkoOyRpk4WUgCAG5WSnTGt+kNVMaQ7aP7nTU4E8LWZo1Os6Z8mGJMhJxqPqSWTm4A+EVKxrc+s60ul5BbM4pmSyn5/nkD9nYKyCQa8lvdV4yskRjSc+NFodpDJZ/OiHf4mbtx8i7CfIRDvDgbUkt7GEDVPa86VzfPH5P+PrT3+LgGeExfmswFuTm6G+OQMrN+/cweraFrKLKyrK2KxT276AfnuIJ4+eIhx2kmEMri2vLiMSdwF9/h2JOm3RPrWfm6z1wHYy1TwoAJr9oMJ8fo/WNPeYg4M97S+UyqAtwde5b/E1gi/JlGOJNZsd1KoVfPnHz7C3/9ZlmA3aKuIpp2pMOZuSCBnMmCBhQvZSPKlUfdqzcnz8QYHr3lBALJ4BHDDIs5xyCAw8PX78EL/61a+wvb2l/vNHgf4A+P6b1/j1//W36DZarlhehQWJ4664sR8IRmM4Pc9JK51F9mKJuPYinjtMUedamF/MKouARY25F8XSSQFXBES5d73/+JHTDU5LkQXNOnB0cqjshmgmgofP7iE5H0OnM8BFLo9SroRGuYlmqYXqRRWlkzy6tTaC3gA21la1Rx6fHuHFy++QK+URnUsgu57Fwx88xZOP30d2axlg2qvXARXF0zI8lP0qdXH4YhdRTxgX+yfYf7uPtY0VdHwdTIIjPHrvqXSgkxm3FgoXBey+eoONpTVM2gPkD87w+e9+j1fffov5VFqAejgRQYWkgngYt57ex4c/+zHW7mzAmwLGAQZLyOyegBFib2eEL/7ht/i3/81/j8Z5CRuLS7Kxur4x0stZfPiTH2JuYwXx7ALiZLCz6DhtN28Q/XYXnv4Q3tEQ+ZNTMaH33rxGq+ky0minsL9lmzZYPK+nfZ/zboHa57xPo6UAE4t9Mu2e0cNaygAAIABJREFUdh/POwKWAgb8YQwmXkSicclkvf/BM32fLPnf/fYfJadBGyYcCojRT8dXNgxYjPjcZUIIiHHartTWpP1KoJnrgHahk190gU6eb5QvIMua5ybBZp7hrJXBSUoNcgLI1CWmzdBu9RBPsU7JEjILC6o5EQpGVfiS9+b5wz3cnWVxyQGRfCFpi2nmKkM/Yh/66Tz30O+20KwySNjD2DPGReECHr8H9x8+wObWumQw6tWGgsbtZls2O21SZiPwqBVoM3YSfHt7B9O1vqLzhPY6QXnKwVEG7O3eW7x580rtlG8znoi8EQoQjE8oCMvMEQaVyXj2EyD3ecBSEy6A3FIR72a1KfD91vZtrGbXUC80wDR6nk09kol6fWkrS/7Hw/MmgcxCBv3BCKVKGfmSKwTKAuy90QCZtWXce/xQeznn+1fPnyvbjAA2AWIxBzl+3RZCsRCu37yhNc7sue6og2Dci+RcTEFVBn18gQma3QryhRPUWgVMWF5z0gMXoT8wQSDIzFcgEHQ6vYPeVKN5CqwR2BNAP5Wm4JnFMWM7DKgSODxxgG8oErz0P83v0hh7HDAVZJ2aKVhiuIOxMWUHzsgvCKCeBhXMvzagjGe+gYvcvw0o5Bxm28w3MjCba8FIUgbuzV6T11Lfjty+bve26/I9w0yM7aznmmEKG8BkoK6BTgbkCqAOO9uLz27PbcCcfDqva+csyDcLmhngaffmewZCz4KW9rwGTplv7IItjt3KdhmAZQCvfMIpAGvAlwFY/Ne+b4AW8RbrK+FKMcfepg1tuIJ9n981bGfUd9ncNr72DMQJLsHmKShm/alnn7Z7Fsyz3/m+EawM87C5YIAb7XLz4+15NG+nJDpKcNj9Lehh2JoB+zYes+Ps+sxp6zNYZuPHeynLYrofG94xS94Ty17a/KzX5rAoaxv/tfbYMxkoPDvvL3EgZs9OsSPD4fg9u45harIXZ+rLWVDGgMhZwNTmnPWdYT0WaLC/rQ2zwY3LsZnOBwOVLXNcdtZUO519RZvR+shJmLj5aAGLQNAVLZ2drwYu8/71Zlvri+9zHdkYWrCGPpnNBVvbAl6nbHj+yzHk94zpbfvEu3s67MCwKQsQaTyG02KY0z43ANquYXPIxs7Gxf7m887OZxtr+5fPYX1mmJiNFV/n+uLz2fPYHmnr1a49uzfZXFOQ6m/+h3894aFIINcG2DZ8ixLYw3BQbAOyQWFqswG/mmTRhBYXB5MGOjuL31M0StUsnZ4sb87XWy2nM2yLkhGod5R7p0Fti4wdwMG2QTPGth3qBOX4moF4ot5Tz2pEA8WlQQcCDgymcccUIEaROAkdGOyYzfzh7xYltIVvoCsnkkVoCCDLuZhWjKcxQYCQzFw+IwFoOzjdQDnGqT0H+8NADH7OjCU7RHhP076xg8omsDYI6pVxM5p4nZa0mIpMZ8uoz3kf9ywuHcs7DQbwO7yv9MCmhwo/x3Hj94yRyzZZipBFY2zTEEAwTa2YPfRMi8iK2tkCtT4yMJ6vs+gk72XPybE0NrSNrx1MthAMmHfpSkzdrV0WcWTfK4jRd5E9OoJuw3IALu9pUTj2RygSceyiafSJbeN1DVTnsxCE4dnEseUP1wr7yA40GTJkTY3HAqBnU4As+CAAmhG1iEsFo8HI+UFDkAcJn5Hjwe/y/rwXr885O7sBzwLgNFrJ+mIRMhYe4/qi82EMdj4v2TG8dnpuTo6Ige/DMY04bmCuXfysvc/nY98TfLC1QCPb2sL32Camlrd7bRngNPbpuHK9EYwoF4t/Mreo+0ugpVquKT+WBV4o17C4dhXDITe5ICajIPyBFEZDvu/D4twiivkiCrlzaVBOuhNE/DFEgzF4hyF4Bx4Ex0HEQjG1gVXCye6Vvq2XhSZGcqrbXRbzC6I/6Lh0xtEA9U4TA/SQiqYFVg8GTXhYzKHbUWXg9ZU1AcsExbhmKBNAhlCpRA3VFTy49xFWVq7DH3DjVC2dYzRsoV7LC6QkoM2UVRaS43jTgbHDqVgsaJzJdCEwtr61hY2Nm4jHUipIQ2DtxctvFcTiGLEATzaTlbFOZsp57hiddk3fT8w5h2x946qAALJdKvUSTnN7aDfJWr1A7iSHlaUNZJJzYvAwaNMfkA1TQqNdQblaEEtU98lmHYipdCQXmCF7huO9vDStdD9NE+P+SX1epgKfnF6gPx5iPpnVPLh6fVv70t7+oeb10uqaZCGCwahzHCc+AaKff8mU15aYyZbmRseX9yN4W8yXJF1RvChKFuXalU3NV15TQFThwu2ziZQ0i1dX13UdslW5HgkKff31c+k8ch3MzzFwE0Yk5jIhyOpsdxroj9oCkm5sb6sYEqVVeC0C8XQg250KfvfPv8bF+anuv7G2JgkPrhnuWeUqU9rzqFRrkoL46JMfCnzjWqBGOaU4Ou2uGJpcP8wYIKhM2hEdYBVbDIbkWDEIwQJpyysrcvi5FxFgLZULKKhgUE0MTUqnUKaDhTP2jw4FQpCRwIJqZKQ+ePAI6yurLnBVq+Mid6a5E/R7kV2cQywcEgOH3yEocHqRx9uDI3R6faxvXccvf/XXCiyRzUbnliAEmV9vd96I+TqXSuPKxqZ05goqGnisgGyr10M0lpEUxLXrt5DOzGvPLdUKCn40W2UV/GTwgzIpy2vLuL19G2/3dlHMExzlOFG30unzM0C2tbEpaSC/h8WdupK4YNZDv8tCIazNQBsCWN9YleYkpRh4T0oYcT+7euU6Hjx4gpA/iPwF9bJLWgeLC3MChVtTCZVyjSx4ZiksSFaFDgIDCj/85McadzLquHbJJlSGwNk+Xrz8xlXFHg6xubyJj559qFoWPFPY92SRPf/uC0QCTOV0BW2oq96fFgKjTeL1BAXW3Lx1V+zhZDypM6dda0gzOXd8jGSUAfURJqMe2gQp/F60Bz1JCim7hHIioSiWltdw/9EH2Ny6JlC4UCoK8CM7o9cnE7+kvbCQP0OzURVLj1kLzFZIz2VccWWvB48ePdJ+wLPo/PRM85gAByVxmPrH7K6IP6h96u3bPaWOM4OAwacoAbCl1UsJDjLtyRBuNaoKzEVCtAud1BjndySWRLPbQyq9iB/9+OfYunITfl8EPoSkGS+jdUwjfIRaq4J6vYavvvwD/vkf/hadZg2Lc1ksLMyp0Cn1S2kTUAd2++ZdPHryPrLZVVQrDdSKBI0LONg9UiCM2t1kAiaSMQVCqKc9nDCbjXJtE0SC3ANZ94SAL5NFAgK2yYYm0JPPM0BWkpY997ujo8OpM+eYple2rgm4pR3Ased3GIThWXpxcoKDtzs6swmypzNOcq5YLipIxL2LexnXFvvy1q1bmiMMKvR7AxXZ7DX7jiEYi8IfDjlNesrazM/j1asXWjP/4l/+ytWKyISkY31BJni5gHK+hK9//yXG3T4VB1DKX2hPIqjDFFFPKID5lSXML2URz6SUbks2NOf/2dGZkzbwxTTvCJ7dunMT0VQMXzz/HIViHnfv3saHH36AzKqLHHSqkFxDp9/Dzu5btDp1XLtNoC8kLd6TkzONT42ZL9U2OtW2CnF6Rx4EPGR69sR4VIHvQR8v3nyH3riHSDqCaCaFv/jrn+H+00foT0YKjFNGyO8JolvrYtIdo11toldt4JzSGodHCkr7ol6BqNdv3cC17auIpRJTEsFEIN5Gdg2NUk1FEP/x7/4O33/9rQoJMoOEAeyxL4hwJolbj+7i2U8/wZWHK/DHgeYAaPcm6LPQaamKXqWJN8+/xf/9v/8f6JQbWE7Pa72MYkFkr67h45/8CMFMHN5YGInFNFhRmbI6w/5EWRAspkgQmmOVOzzE6+9fqFgo90oGzQnecx1pnRYKCPlDCl7PZxawubYuRtjJ0ZHORe6pJEIkp/VzOGEbra6CKpFoElvXb+DRo8dYWl1BpVjEHz/9PbrNhvZ+Sr2xDgMBSp6X1BDOF13BTQbFuuiKIBD08rx1mYCU9AqHI7iydQP37j7C9e1tZQHRrtrde4u/+7v/B6++famsRRbNCwci8E2czmav11fgiLbjBB5MPAGEIlGtQ2pGDztjRENxnYks0Ms1R6a0AjW9obJRzLejXBP12nu9ljJIWJx5MujodxaTIzuYdt6T95+oGKkKZw/GmncE9hmUoDY7CQqpOIk3A3j9QWUP7Oy8lS3A2gB8Nqb3k2HLPjk9O8TRyZEC7jyjaVul5uaRnV/EdRaczS7rDKIc2u7+W3zzzdeot6uanyQUMIuTNVOUFdohoD7EXHoR0UAUvVpfLOhYNOz0r+NR7dEKdnfc+UM7gdpyXtY+4BzJX2i/4DocR/yIphKY9F0B42gwhKXFLK5ubei8k+RSMICT01PJBa5tbcAXcgQg6vc3BlXE0hHtaZR2Gky6aHWrqFTzGKIDj7ePiZfrtov+oK7zh4A0CRQknBEIM79SBI2RwxhmAWjOcQPszB+hpJwIUClqkTtQyTFFHWEuGnbsUIEc0xpRtPcMkDECFgFoPqeRy7iHG9hqfr5Ay5kCXgbiqN3TYDWvYQC3gTezoLIBnwb8GBgbUCHEqRwGkfmpLAH/5dpxWcrdP5HbuESMpp/ltdlma7f51wKtpkW6ZwlVfHb7DLNUDNgyf9uIXgZ0sW+MhGhYDc8cB/A6u9rG0IC4WVDS8AK228C4SwDY4/AhXsvIXrN9ZH1tY3EphUDQmeBdzBXloz1iPrzhJbPzgQC0AY8uUOaAX+5hvM6fA3QGmBGAtmefDRQY3sH3DIjn77OkM17TYVyO1GWYmYF1vAZtP+tnI2IakGlMdyOx8fMGCrv+dTWCGEjkfQ2z4f16bVcPapbdztd5D+EJU2kJ+njGQp6dh45d7ObUbHDC/uZ1RBr0OQa4rcHZIMMsYY9tMeUCW2/2PAZc23MbeMm+43UNYDaipwU7+MyWZW1rwoGiPp1vvCfnhEmLWkapBUNcra+RsDLDX0yi1wJJlGqcBZx5DlmQgfekjB9tTVsjdm0DoCVvOWUsWzCF35sNJvB3fs/miOEEHDu23frXxskwJa2/qYa4YYIGVBvIa/1iY2m4Jl93bXzXvlnQ2NbHJYFyinkaPmrzn1iL/di6srVkuKILDDoQ374vrIxY7v/0b/7zCQeSf7AjbTOzDdA2fOsEY5taeshk7EBbTi4auSzGYJsoJwc/7yItriOpCW0RBxk+0+JptjB4/27PLR4xN6Ouyr1F7Xig8+GZvsZ7hoOspDrUwc5/CQoQiOPBy/uTScX7EYBlG+iQ8nN8nRICw+FA96DhwmeySIRNAg66Rbm4cG1gdVhK58dpFbN9NuloiBDk0oIek7XiaPxuk3WaK3TyCE4Q+LEBUvGMaXqDBQNs857dCNgmG1wWa7SNkQPMtHa+z0U1uyhsYZEBPQvoWr/bgeI27XeguvW9jT/bzP5nX9Cx53Ox3+ikzh46MnKnWsZ2+LGfLKLCsdAiHzn9Rb4uxrrHc1m5ngC29ZtFVuzZbUHxmsbc5vPSkDN5Fs49suEExnsdE56bti12HZqADEe2l88W8If0Nz+jKuWdjq7H+7viEa6oIJ/domRst80NpiSaoWOHqsZSLMeQDHhjFRLA4A9fN8CZ4CSvP1uIkO2yz/CZ2C71eSrpZGriMQHa2mynVVstsMAUcvY/P8/70tl2oMhUm2waQWNb3Xx2GQo2dky95evSsJ1utLyWHWxkjOi7BGAGjtVvTGoy5sgkY5rVWJkCTKfm/ZvwegJYXb+KeHwB7R6vQQA6jG6fB6IPsURGADSlGIK+AHwTH4LjALzjAEbdEQYtwDvwwd/3IRNNqW27ezsCVLhH1CoFjCcEDwtodhsqHBcKsRhYXYU3efDkSzSSJ4gnI0jEw+h1muo/puWk4/MOfGMhPAauWP3WF0SzNcTq+k08efwDhMNpjCZOIqVRyaPbraNWyaNYyKnwFOULtlY3BS6R2WMR22KpIHAhM5/GwmIaa5sbmJ9fF8un22ebKzg5OUCjWUe/08fVq9exuXJFhyqlVaij2u+1UGtW0KVWaTqF9Y0rSC/OKyWQBQYr1QsBjIV8Hp6RD7du3MPWxhXNXzJKB8Mu8qVTQsjYZ2GvnR3NOc4RMiE5P1i4R/PdG8LN7TtiJve6ZDS4tMfCxbnY3rV6Waw3yilRg5RACeckNbLevN0Ftfpv3byPDz74WOxxptkzCHGRz+HTz3+N45O30iQWGz0AgUF08jifXBG/EirFMpYX13B1k3MmIYeM2sy5/KlLRQ5Hcfv2XbVfxlC7I6YwJQUI6nD9EvSNS1vSabv3hz1psvL5a/WCJC54hlEOIru0geGAWTcTFEvnaDUrCma8efNyypB0khlkQfPssUwTgj9cM+998EzrgAGM3Bl1W3taA/VKXXs+U3WpxeybkEU1FrM3XyyLoba4tIKV7Ir6kGwrniUCFy7OkLu4QLvTlCQBGYdrq5sC01mY7quvniv9mOcZfH4BiLe3b2qsqsWC9Dk5b6qUmBh2Jf0x4BkZiWBpeRkn53m8eLOjObiwtIpnH30oNi/vzcKIzINuNmqSvaiXKtICvX/vnnSWyZQn0KlgTI3BlQVXDG99E0vLK9rnmCJNXUg6p3uHb6WLTPPl9r27YufT0R2wQFi9Lpayc1ICivIzGLZCSRIVfemhUiqrMGizVlVRRUmUjAYK8FHihmuWID11xMkcu3H1BrY2r2vuUk+dADTBmFQyjOzCPP1ZlEsVFcRkVgxZ5GSKsaDiD37wCX78k59KN5w/p6fn+P7776Vlvfv2peRyKqWq0unIPL929aoY25mUk4Qi8/CLLz9Db9JB2B9EMpOU00BGu6SeIgzO+VT0MpWcU+E/Bi+S8ZSTWTo7lX5yKhZFKhFFmIwXP8+gMmrtJs4vLgS6EugPRuNIpuZxdfsWtq5uI5FMSfOX9gbnOgvgcb0S4CT7mSC0q7PBwAe0frl+GNTkWqJNYoYlbR3u8wpI9/oK7hKMo2wRx4uyDizmF0ukML/AdPKQwA9XkIyF8wYKfszNJRHw+1TUstvuOJuAnEKPH/CH8OjRB7j/8D3EoinEIykFiLvtngO8Wg10+20BFd98/Tm++fxTjAZdREJkAvkwP7UvuR+R9Xfn9gO8//6HSlvPcx/JV1GvNlEtMhhNXfsNgU1kCVJ+IRgmQ3kMf4BpjT5p5zNASSCM80jV0EMRdPsjtDot1Q8gs5u6sXRwjPzAQCyDFwwEjSauCCr3C85ZskpV76FSQL1IFnpLbMnMHDO4xjg83tcaZzCR9gnTqN9//xkeP31fGSxsA6W6vvzsc5wdHWtOkvXJsaP0SKvjJEW4fj766CPcfriBUZfnWB+lMmVXjnF8dopqsYRariRJmXkWbm130KjXVHyuM+xiQqmna1fw4L0nSGXnpaFPYI/A287LHRzuHqGSqyCdmtNetLG1jsXlLPYOdhUETWdSePbsKRaXYzg5cUVYGeQ4Oj2RfjaL/nq8BAmZjVJAq9FBtzNEkCAjZRpiSXTqbfTIIms6ZlckFsP2rZuyM3b33+DgbE9BrFVmY0TDWL+yhezyitj0WlPBqIrDdTsd7bGjXldAYK9LW7ArJiclYFILacmPLK6yHsUCoomE9JGD/hB6zTaOdw/xxR8/xbdffol0ihrwnC9xNDpDxJIpPHr2FHffu4f0yjwSC1E5pqfnp9Lv7rfbKBzncLSzj++/+AqpcAKxYFQ60YNoAOu3ruIv//rnCKYjQNiHQNyHDpm7oyH8CGLQ6cPX96Df7Eo7esJA9GkOX3/5JYbdDpaWF3F8eCKpnrPjE2V/UBuZ9gf9I44vAWMWZO22uwJrSIjgemHgl8Ais0TKlTpC4TgWllfw8OFDgZTMelHwU2f9udjTtDUDviBiiSh8Ycr69QQA0zZlkIj35podjUdT/ysk8PnJ02d4/Og9ZOaXdIbTFufZ+u/+3f+Lrz7/Qu2ipAbPfjLeKT/SarbRaLW1H048XvSHI+mYs5j6SnYN8WASsYirybJ/eKAMosfvva+ADUkRDsBienpf404d5l6P+wefgeovZOgS+Byh0e4gFo9LE5mySzz7Mizw3elrDN6+3sHem71LJjRtdtbcoU29v3+gDBpmHa2trSCaYCZwV8G5o+M9scTZj1zXPI9Z5PqDDz7Cjet3FShhcVJKXXz7/Tf49NM/oNasqsAidfKZ1UOgUJr2laYKzpIFvbmyiaVEFvFwEkGfV8Ax20QNaPpizM54s/sWZ+c5ZSj4lfHpQygeVQHgCkH7dg2+cECMfgYs4mFKoSR1pov45SdA5keA2Z+Ux6RkgNfVaVi7kkXf28XAw/ODUnA9VOslZeCNPH0EIxNMPB2MvR0USicoFI8wGLckz0EQmjrcnJe0ixk0FqDid2DqZMi6Bu/YhVzv9DtcEHigItM8p1jI1vxvAmz83wBVZaEGHdhqIBIzTAxbEAMZTl/V/Gyy3C9/n2G4GnBNqUMDatSeab0lA5eM5WifmWUzzoI5BkjzOQ2c4fs8a803NqDYfGADt+xznNtG9rJnlo9JiZhpQXrag/Z9A6dmCVM8xw0QM/zC+sNIVbT/DDMwENfGYrYtBhgaGGYglQGNNgZ8DutjA+fsNfobdm3rU/f9gMbd+sCwDa5XFwh4p+FrAKRhRu4e78iFfC5mcdhcMmDTQGcBynCAOPckvs5r/GmAwYHW3EFmiXkGwBtuIrt3CqQadmT4yqwchs0bA+bN5jJSGu+tdk+BPMdad33CTAXu8ew3vs/XbA4ZWEv8w0Bi9h2fhz9c34Y18foGphuIaPOU150d68t5Pi3WOhvEmQ1M8D6XdaCmMqyco9bXBvzaHDEcjfc34N78ZsOAXLvfBVys/w3X0Xz2uADF7Fqy2nMK2k4xSc4LWw9sgzGCKSfIPufePHt/zsPZsZ3FvBy4OtWgn2ZScIwNs7I+VR973DPwpLT7G9jOdr+zud36tB8Dhq0vaJPbHjML1lv/8N6cx7wHf2wNGRA8Oxb8vq19W3u0I23d2vu2vu1snQ1A2bxin9k8s/6zz9neqP7+1//ZfzShYcwb0bGgEcEHsgbzdwMTeSECPQZa8gLUtlVaXigkAINFaNg5BmTZJHjHJnZRPbf5A+UKAaN3hwI/b1HLdxGjdyg7gSP34C5lmgYWJ5ac1mJRz0H2B9vGyccUKTfxHCu7VHKSFATKCU6SUXZZmGKqt2yLkPe3onYGkBpIZxsomTE22GzTuyieY0mHgy4qZpPeNkL2mZsMLrroGDLRy0XH+1h0zQ4Ii3BaNJDf5wE7S/1n0QE7cO2wcEEFykhQc80d9Lah8No2cXnd2clv92XbbaISHFNUfMpsNzCajqqNnW10/L59zzZWY/O6YADTx1xqP69nwKYxx2yi2+FkzF4bH4vYGqPZNiyrnMznYR/QsSNQ7w5iFy1XIQ6CL9MFZuA3jUjeR6meYvSNNOf5fFwn3GDskDFmOPvSIvQEWezavD/bymcjbUoGhdJ7XSVVfo9tIKCiYIrY+04Dmn/znrMH3+xGJCNs4DTv0vNzOlD5XNTj5DXtIBLIJK0eJ5sg3bdp9gGvzSINZmBwvtJoZX9yHfE6ZKNyPfGHDE8eJmybBZF8QVZADQooNeY6v8P7c67QMWGUlRs5/+33xoiE48hkFuEPMnjgRSCckbZyqzPGeBRGMp1FdmldIGF2fkl6caPuAIPOBMMGwd42OrU+vIMAUr4EEoGYglbURx4MO2IHnp8doVpjauQbMVy3rqwhM5cUi4eFS5g5cF7KiwVCIz/oBzrthgq5LC4sOeCDQJQK2VTEjAuEouh0JyqY+PjxD7G0tIFKhfp2fWlA16pFFC/OxCplcYOgL4SV7KrkMeYzi5fMewIWZMWQMbKwklRfDwZeNOpd6Wgaa5LGMbWNb1zbxpX1686RbrelVd1s1iRl8PLtKzFSrt3YRmZuHhflAs4uzpSqT/Cf8h2Lcyu4vX1fWo9ioVfLqDdKuCiS1TLEce4AL19+L8YOC/JwjCtlMjQJ6FHb9o40pv0+zl8fksmMgL3c6THK5VM9C50rAsE8f2/euiFgloDq4cEJ8oUKrl29g48/+jHSmTUE/FH4fVEBeKe51zg4eilWZrtTI/FLOrmc19pjeiPsvz1EtdTE++99hBtXbiEWS6HfHYgBfXy2h2q1IgCRAJAFwpi6Xqtz/jW0HjlftzavIp2cU6EjgsAEoM8vjpArHEkPl5In1KROpXj/FfeZPgNRVVTK54hEXVELl2Ls0u/oUPJv3oO6vgQw+ZnsShZzmQWxJin30Gx0FXSh1AmZ1dKXHg/Ra9QRUOHBkYIA57mc1hsdYEXmvQGBbTwBCeAwhZbrl8/JQmRku8pY67Y1hvsHO/D4PLoG2dEffvihmPjlQl7sxmqFc9RpOZPRHPRxPJPILi2hVKvh8JiFTYcIRqICIOeziy6DqFDUWc/CWTR2G7UqPGMP7t25L2kMSp2QFUw9ULIkmfrLtO5EKiOGZL3ZFIAfivowHBP4LyOXz2k+0tEne4vjx72EQQdei0EHrg0nO5QWq4l7uKSd2iz4mIdfKZQu3ZjSKKZ8xsJP3E+Zik3wcHNtU8VNmXHVqBPMaqNFvUzfCHPptGyXwciBPmQenubOUGt0EGJxqcfv4eNPfoiI9r0w6q2mmPPF/BmOj3ZxcrwvYJYBIraf+t4s6mTV7hn0+vWv/16A5bXta9LPZZ83Ow18++03Sm/2E3STLZPUPOG+Y2cSmWkEaxcylONJIhokI86j/ZZgYa50IZ3k7DI1mOMKxqxvXsXaxibanQGK5ZLWPO/DolksKEYGNNOma+WS9mgZvCwom6ZG9RA5At5k28omcXUi2CYyjAmu8vUFapyyKIvXOcIXrH0hhzqIVHpOa5hgpQK5rabmaTTsFzDp93qUOTGUPisrMjLdPCwW9PLKFh4+eIKr128jHkli2HNsCZ6ZBBA6HWqMtnFwsI/7syqSAAAgAElEQVRaKQ9yIxUULld0DzIpqQHLgltkGF6/fhNzqSz6ZA92RqiWKsifFd15NJxg69pV1QdgwIeMQ4IaLBRJW4FjyjR+p9XqCqZSYohFCKmfX65c4JtvvpQT+PTpU92f2r3BMGUNaHM6cJ+BCY6niAfVktMHp7bHsIfieU5s9rX1VfA8JaNawGjQr/6E34df/OKXePzkEciBKJdHmn/7u3sonJyo77m/sXhij7rTPdOInuCXP/8rZLMZ0E/lOFBzmmuLZz11vfMnZ5pPzC5hwezRoA8GSEv1Mhq9FhLzGfzFr36OpfVVyTNsbm6hVKri5XcvcbR7jPzBBZLU7J0WgSYoWW+TDck9KOUKHAY9yhagbuw5ZYByJyJ/WNCIhb78YDFtH5Jxni1jBZ8zqTnpXsuRGTu/gGzyew/ua28ii/sffvN3up7YjqpUH5CcD6WtKuWqpB54dvNMpQZ1MhPD2EM5larsOzKHaadRYiueiiOeTmBxeQnZJWf3MAjE/irmCiowSZZ4ikEW6tGHoqhWmIHRxcbVLdx9dA+ZbFpyTgQ0CYq06jWBvWRdnxwe4WT/GPPpjALSI2rVJsO48egOfvbXP8XcCtD1AEMP0Bk62RnOV88Q8A29YnIHRz4Exj506228efE9Xr38DivZRQVK/uHXf68x5b7WrNakZR0CQWiyodOay8O+y+yk/IMcU8rgSEZviLPzCxUDZRbrytqqNPIJbDL7pVIsaL8NBlxAMDzdA4KxkCTOXJo/C+B5lOFBAFoyv2RojSAppocPn2Bjc1vSPHPzixp/yvF8982Xkn5gQWEGNVcWlpFKUoKIuucEXvzS6GR2J5n5zAzi2ci9MjCKAmMGteb0PqU+qPm+srKmsWeR9nZ7oPlG4gGlzU5PD8V+pjwG7SCeH3MLi9pD272+9nkCyTdu3VQxY2X/VRoC+Hde7ygYQp1qnhmsO8FztsZA48Gx2nrr1jYyC7SjGq5QcukctQZZcq7wHn8IkD9+/B4W5lelZS17ftjD4dGeAisMThYqOX1+Y2N1ygoeSYatVm0JjF5MZrGWWcVyhpJzAQSmwArlVZgNwmsSlGd9CgYG4+kMUpk5ZFdXJKv21ctvcFbKodPrqL8311YlL8NzliQM+azMPvCHlHXhD0QQjsfhC0TADMpwwodIBpIJmXiB3oCFymso1fPodOsYeVoIRsmKbuLkdAf7Jy8wGDURCHOdQgV1Ayrk7AhVzASlTy4iAq2WiSO+GBnMgBT6LZIdoTC/18kQGHmMnzeymzI1yf6esv3YRwT6DUx2wI0D4y5BJkmXOFBxlvxkwAwlwQxAYXvIgJ4FfqyN/Lz5WQbezoJHbJPuywID05T82e8aKGg4AD9jgI6BT9ZuAwMNR+DnTHLBGKr8/iyQZuAwV+osvjALphooaAQyvmd9af6lYRLm+wsQneIz9prhCoaT2HVmAWrrX54BBr4ZNsHPEb+ZBRgN5KRMjvrD67SU7V4kZjpA0UkEcJxtTNXffxZoMH/cMANiS6ppRrmhKQvXADjXL475q6yo6T1sntp42/wxvMKAbMNfDBuxds0CrObr814mRWFz4h0Y7IBx7hFcLwakW7/xPsZkluTSlIH6p4CoAyX5Y0CozTXDXaxPLQhkuBTbQ4kXw3ZsPG2c+D3DAmeDH+wfw/b4uwUVbF3NYkSzbbA1w8/ZeNlnZ/ta7Z2Ov7DEKRhs42J4E/vHCpAaIM4zS+uJ+TYMbIzcvLK5xPk5O39n+9qBr1MPROQZx7SfBfwNmOW6VKBt5CQtZ9enzQe7rz237RPW326tun1hNnAwO3dsrll/29jOBjz4GV6TfcnXOd8MtzLQ2Oa4tcHuoWzz6V5p4LPtc3YvW9uz373sz//yP/kPJnSUnPPnF5OLG7vJIvCD/Ns6iQ69gNWpvi1TuxT5Ho3E8jDZBZvkdOJNbsIWE+/DQ4MPSd0uLWxSDZ2E5eWAqVL8VNqABr5SUkKMgrpFI+DM45fx4Qo0nes1toEOunWmmNSRuL7DVGj3PE4SpNFwKbJsGzccFReaprRwolpBRV7DDjnbkN2G4oTO+eP6zUWh+FkxpyeOyW0gtB1KlwxpaeO6TdJAef4u8Hy60GYnoG0yFuXiAWK60xyDcNRtyPa+XcPGiw62RdMEmvqdRpQxr+2QmAVPeU9jtvK7prs9eyCyvw1k5z35OZvYtuEYkM17GAjM/rXn4/M7mRYn+8H3jJltoKrJYPDaFlFWCs5kInYRtWItEGAFJjjX4mSOMWLNND6lR7ecdvRU2J/3kW5ixTmxNBCNpc57271Mq5n94VKHXHBEc5PAlGesdhsYznGwzyo44XMRR2482aUFjT3XHMFGGtVsOx1FMgIMqLbvs73sO6e73RewQAmZzMK8DHdei+mCkgaZHlx0CmycDChnO2wTNf0h/s12kbVsADPnIOcBAWUCJvybz2Ybul2X/UnnXAcknKaRjWOtUVXKNuUHyHolyDCXmRcjzeePoFzpIBqbg8cTQXfgRTgyj40r21hZ20QsGkM8AvQ6QLcxRr81QqfSR/miila1L/mNlCeFNLMu6LS1GhiPepiMBygVcjg5OcSLF89xcXEmXWgW7qPBR9Z2IhbBWeEcA0r+9Jim00B/KieyurqGSDjlosODkVIWhywcGY5gMPQhFE7jxo0HuHrlptLSxbDpNcVMvjg9QocVquk4Tny4sn4DD+4/xir1qhX5BYqlPHZ2X+P0bA9eVhGPUBN7IACa88lt6E6u58G9h3KGlhfW4PUGUa/W0KiVUK0VcJY7xNHZHlq9Lm7cvCWn7uD4SKBUYHrALS8u48nDD3B7+6FEOLmumDZO8JlM1FqT2pF1VTfn3pVdWhRbgIXzcmfnGI08ePrkQ9y88QChoAMVKaMx6I8F7B8dvcLhwQ7iKepY9ZA7P0MkFlTxsmq9iXK5hvxFFVtbt/DRhz9BMr6k8YQ3JH3Afr+I09wbvHz1LeqNAuBhGnAACwvzAiUp1XJ4cIZeG/jlL/4VNlauAJMAahXq9TZxdnGg53BGakBFQBnQabVdIMeyI+aSC/jw2Q8wT/ZVLAOMfCoeV2uc47x4jErtHBf5Y80VgmYuSDIvR49riCwm1gv4+OOPcZXaulG3Ho6ODjReDGpQh5zPz89Tw5GOKQF7OvftOouaRlWskQUCI6G4gFzKBzBIxHElizh3eiLmJQFoMp8IeGovmYxRqzdRVNGkENY21rG5cU1SJspYCHpQbZbx7bdfiZHLwkpkkj958gTpRFwM2vPcKS7OmDrvAseUr+D5rfOSWrzdroqMsYgg5yQLw5nmvPYgAgwT6AyWdrYviJWlVQUbCFJQUoWfd/bAxLF402ksLa+iXCtj72AP5XoeYwzVXjK+6PSbZBQDP47Z4a5PVjF/nCwRC9I554TgE9mab3Zeay1TXocMaqY9k1XHDIhGva5+IjuToNTa8pqKS3LfrJQbYtQ2mAkxYJDYJxCcYzbxedHp9vHm7VvN32gshSvXtnHrzl2EI66QiRxPD8Rgffv6e+zuvBQzMJNKCfgkSyoRTwlBYiEqOv9//OPvweDwhz/4SExLXqNSr+Drb5/j5avv0W440PDKxpUpK2WsvYdjyzOp3+tK8oSFGAm4Ckwa9tFsN3F8fqoAxdLS8rQ4ol8AcGZhEd0eAXUnXTYcDZQ1QeCHzn92YU6a8kfHR/D7XGGuufl5nUHMgiDAwnmo4EqxhFzxAkGElQnBMWAa+qjfQa/jgrl8HgJ9DkyAPkM2N+/N63FdsJAoz2ICWwz2jXsO1GVxUqbWX5RK8PpCuHb1Ju7dfYhMimnwEwynThLHlsX2SqWixnmZwNHUTsyz+CCzysIOPCGbiuN//foNZJJZ1CsNeEcMBnvRqTNQlMRZvohgNILtWzdUmGvimSC7vIhYzIfBkIIiHmXskC2vQP/EBbVZvJgBKxbU/N3vfqP3fvGLX+ga1FXkuifrksVH2Q4CYgxuS94qwoy8LjyTgSRVjg8P9DftgWiIc2uCi8K5AgJj30RM1J/9/JegJjdTkC/O89jb3ZVu89nJiQqCyvaLOcYniygqC2wyxicffaIx5HoiK7xwkVcf8awuXFygWizDT+ma1Q2k4jEVmSODmuzdw7Nj+CI+/OWvfolrN7fRGw0lT0S5jKOjM+y93sXZzoH0evl8jkTgJOcI+nJdMiOsWM6jO2xj4hmhVL3A2cWJMpE4f33wSe5mLrUoxnwoQLt5ICasitpJG3uAdCapLA3qi29sbSGRSIrJ/4c//BYvvvtWgUKychu1Jh49fIKlhWWc5i5Qb7bEuu4M21jdWsbVW1uIpcNodZ328N6rAxVqZDCf65+ZJbShM/PzWFxaEijO+abMmDt3kEklVbuDZyQDcN3GBM+//EqZh8sMCK4SDPQoQ0AEGT9lxyo4ODjUGUVwl3sN53x7MsYwHEQ8O4/N6xtYv7aAUFy1JdHsOR+AQK9kmfpAu9KFtw8EEcSkP8bum9f4+otPEQ2zQF4av/77v0e1XFZ2SJcBk15frG+CKKl4UoEZ+kuXAHQkrCBsNBZT23L5gops8oeSGazxQAmo8XiEVqOBcqOMAAgO+vQcYkfRVu8ym4J2JotrOzKGA2cYpO2j0x6oIOqVreuIxJgJMI/r127pnO5169JN//r5Vzg5Ppa8x+bKGlaX1xQI9kwc040SEGfnp2i0W1hZW8bK6rJkRkZtLxqVlvYaBk3JmKaMCO/BTCcGcOWH0abyjhWg/eab5xj02xjJ/uhIro/FF2PRJPqjMZKJtLLO1jc3BGSoOOv5heTAKMPBOR3xRJXdQLY8ZW7Itt/d3ZXePusFhKJBMJuRc5xyZ7TnCaga+EHbhvtbLDon2SKBNpOh9rWypKqaOD7Z0zxj4Ftp9Z2u/FbKylDqI+qLwNPzYj6WcmAHXC0I6hVLdz4YlL1QLFdx5dp1rDBLIBhGLB1HrzvEycUZvnn9DQrlCwU0sySQUcpHYzeBZAu6ZBmzPxcRi6cQZ6HIMIFXlR4BIgSfhwKk+VqAQbNxVzZZsX6GeMqP/qSGs/wudo++Q7tbQjIVQkQFXt3+Rza6A6s8Uwa0V7YRAxnc4zl+3BM4hvTh5CePnd/NOgwM3rGIs2Vl8wxifxo4yvkcDTsG9SUoMna6y/wxjMGAEgGBLBY/zezmdcwfngVVHOjltI3NFzISleEBJvlo+IkBZ3xffuDQZUrzWgoiTOtJGRBqvqXAqhmAla8bwGekOLuGYTYGpFk//DmgJRB3ygQ2AG4WTOX75n+bj25EMX7O2NezQJuBiebzs22XoNvMM1r7HYjmCrLZPdzvDhd5B446ZjevZ2MgUG2mYJremI6nFbikXWZjMwuUcV0KZJsB4I1xzufiD/c3BbNVoK59+RyGaxgmYMCyAfx2H3s2A6ZnP2ckNgdm/ynobs/Bf23cDYQ2P8dhLSMFnSyIYliPjYf88p4rsGn3s7lurGyeb2avzc4TGzO+Z+tilmh3OW5ToHb2GWw+Gi72p/3uWLaGIRjbnd+379l92AZj8ts8MjDc1tEse93Wh8aBWT78d5qtb5iU7SEca95HmZIErH1Ow9lhGe8UBohLGlYyOy7vfnfSq7NrSzbYlMVsfTuZAtez+wjvf/n+NFgyO3Zan9O92K7/5/dRdvn0/pdzf6YIoPW19betc+srC6rMrmvL7LfgAT9rzzMb/HLr1dkLdv3Z322uzbbP1r2td89//Z/+hxMOMo09GlnsfA4KJ4ZJEUjUfDqJjblrGy0PaAJmPCANpLTJ6Sa92zhsctvDsSGKTvimURy3/1wC0CZjYIUJ2WBGR1ksQUDD0EkFUDuTmyTbQy0vtoVtJWBGIM3AcbKLXCTLLSimiyeTCR1ebLtJElgUks/C//kdvs8fAwRnI2F0LvhdA3xpgBEg5GcF6k6r8/I1tscOFhoYPCjJFOOPGUl8DvbfLHt5NnI1O1G0UAbOqOEz8W+mvBqQzb9nI0B8nbp1sxFbggTvNiOX/sSfP31GJ41hAD03Q84JPp991ukxu0PSFrIdGBa5Y58YW9kOBV7LIi68B/vc0kctcGERNwPJXWqYew4Dxy2SxqI7AoCmQQB3ILoKwqxWzwOJ/UDpFc4NMsL5nkXN+T32RzyW1PwnCM33jO0sFvHUSOCz2/zm7zK8g75L0MvWCq9pBlF8GgghUOwKuSXkjDlDxadn5xwhQG6RRAOEZYT23Peobcf5Q/YJHU9W+1WEciqaT21ntptsKhsHjs0sCM3f+SwcVwuqmP4z28B+IeuF32MbDCA3cN3WhwHxOmBHjvnPPlZRSK/Tzyzki2h1BohEWGiQzhBZU0totbi5RRAIxRFNLGBxiSn7W2LisqYoK3O36kCrRhTag0FjglKujma1g/AkipQ3ifhU571JAKRWwnjsnHuyW3JnR3I4Ar4JVlazEs3ntVOpBHL5C0lrXBTPxUgj05T9wGAV9UfJ3CTTl4Au2YMSypwwFTSIdJIavetymAkqN1sN9LtN9NsNFerye0JIJRfw5MEz3Lp1T2wed9j10ezUcHC4g29ffIVaozA1wAJiwtCBZ19zf5ufm8OzZ8+wmFlCOJQQsJE/vxCTlAzSYimHdq8mPVQC9pn5ORSKZQHqBBmZnrO0sIoffvwX2Nq8KdYn51m5nMfR6Z7Ye7n8iXR5GcDLZBJYzLrilqwcz2BdrdrGtau3cf3aXSzMrcDvDwtk63Z76o7d3W9xdPwWc3MpscvI4Mnljp2ETJypzwwy9sSAfvbsx0jEsmjU+2LCD0E2CotfneLb776UPEN/2EClUtRef+3qDQSDEbHMhl0/fvDxT7G5eh3DgQe1MnUcu6g3LlBvlTVXyYKgocixYpq700FkqvUAywvr+Iuf/AyZ9DIS8Xn0O2MwONLtV1Cqn6FcOcNZ7kCAEue3n1I8yYwknXjts5xjDf71X/0LvPfeB8ik5zTuhQJZha9QbZBt/xYvX32Har2IYCgswIKOEVncZO9HIyncvvUIG+vXMRl6EGSGTbWC/PmptLopl1MjU7VZUwGv69ev6hwjiEI5ATqStXoLc9RovHZD7OdqZVpFnQWBQl7Nia++pgbrOWLRoJzjO3duCTw+2N3Dzs4bAQsE9HgGMQPCZBbILuOeSsCUoDTn64sXLzSWBL+8BC+mQSgW2OOzrS1vueIiIWpeTnTecY6KLRckMLWK+w8eCFR7u7eDP3z5z6j0iwj7nOwQA1MEHilXQY1ZFrfiGUaghHs6z3OeD3OpORVSjYRCCpZzbD/77I9o9poCftleaqEymMxnYDvJmnRnThDzqUUV2eTvpWIFnVYX1UoFc8mECgElU8wOCYhtyvS707NzlCpMFfbhyXvPcO/eA+0FLG7HNlH2xOsZ4WjvjRjQZBhmVeCTwD4BD5fmx/oS125c1x7CtGfq9hNy5bwiEH1eOMU///Z3ONjbF9h0/fp1ZS3QTqG2aK3RUNYW9/DlxazSpEM+v4IABMLyxZx0Q50tEUNQch5eFQNkaj2Z42Rx8/sE4sjIG4wHWF5ZxP27twVGHh043WLu/cyaYF8yE4bX297eltTA/t4hvvjqa2QXl/CjH/3EMcYHA1ycHkuehXOJewjZ1QRb2EcENG7fuqPxe/WKa4TyMy44yeLDyvSou6LSlE/ggiqy4O1ohEQ0hatXtpVtwWABC62ZIVvl97oOdJLkTq+v4ATZdwTgzHHjPsZAADM4CHCen+Xh7XsQDsbgG3sUkLgosRBrRWBjJruA9Fway6tZMfScQQoB0AQR5SRpjfT178nJMb5/8RzPv/8cEX8EP/rJTzTfuS48COD0NIdWsyswjJJvRwcOaL525apkJ5g9QXuR2rSU8CAYwJoYBEJV8LHbcunxS1k8fPwI8QQzeFxwhe8TFKsWiwpec75IS340QYzZEdmsbGv2mWo5TKWkmMlAoI99Ltu9XBH7kSA1CxeR9MGzo1wvY//4AL6QH9dv38Ddhw+QL1cwUUVIPyYeP4adAXK7B9IpJ2DI9U7GaDTiAE0y6Rl4OjzeU+bD6sYyPP4RDk52cXi0q+JmPk9QxXcDXtrbERWjs1RZ+Q/hAJrttuQ9nr7/Hlhok6wr2u8kj7z4/mt8+ekf0W52kElmxFTdXN9UAIPyRzv7e6g0q4jNxfDxjz/EvffuCoD2BB1R4HjvHJ/94TPVCeD8ke1NWb54DNs3b0trmvvB/YcP8fEnP5BOuABmkmZ6I/RrY7x5sSO9bY7JoEcAEKC2KwM0Cxm3ls4LRdy4uY1Hjx9jZXMdgwkwJMBGVv+Ea7OD+WxG7GmPb4wR/xPJIoSAl7BvABMSPgdeeIYT+CbA/u4uPvvDbzEkAz4QwN7OG9RrNeROTgTkMrOG+yltQb/XAcNk7pKuOqAsWzSKUCyCKKU0vAEXAM3nBDA7KQQGEUKSdOBa59ylJAnBfzL6JRXk9ytAf3ZyrIwjVxjL+U5MV6bkIe0FApiZuUVEI2ksZFfw4P4jxCIRlMrnOD7aw6sXr7UXkUihgsKbVyQZlkrOyyajhj2lXc5yR/AFXXCD+2XQG0On0XX7XCSmIHssnkA8llaBUa67S9DPM8LpyQGef/UpvL4xBiNmoTrt4CG1cPndaEra15TAcv7aUPc+Oz3V2iMwFqL8SCwlH4H7IPdyFoGlr8BixASXWV+DmVNkyhNInUwYCGyr79ln9LVv3bqNkD+OXt9JJnB/ph1JEgv3H2YitNt1+Qf9TltnmQo1stDr/DLCviB6lQ56LSe9x/XH8WbGBm1vPjvP1lKtriDw8vo6wtEYAhHWVhij0WniJH+kwDH3UwYFKY3EjCmy9pWZPJwo8y+RIOOcZ3AK4WACYRYKTvrgDU3gDUJB2x7lURjkCAKVRgnl+jmGaGDsb6LZu8B5cQ+VWg7+8ATRRMAVKBx1lbXoGKrTPdczdJICEfppzia3Ymnc0xUE9lMOc6yMM9p8ZJ5z3zDiF+0D82m4F4WDLqvT/FsW0zbWIH2gWZ9XIOzQMaxnU9ANLOJnDZjj/DFCj/naRvYyAM1AGwNnZgEtHxzgxR9jG5r/TDvUBeRdCr2Bw9NeumT7KkjXYyaR870NW+HfPKcMHDTw6k8YitPaRLPXdsC6wxOMbcnr2nMYkGr+6SxwaUCh+ZaGBdln2RbhEFNmKN+379jzO3/VgXoGVJmfbWPA7+i+lwe16xUDyrh/6TkZ4phKrMyCZFzX6ifZag73MAkL9iXHnt9PJigFyHpljhVqbbU9xQBDXsuAdAPsrB/5N39mwT/ebxaAlKkxE2Cw69r4O0zA1fN6N8a0e8i0dQvHMBsbM43XxOFs9jzcl9n/hlexX2cB4tlggQVebG7Y8xmRkNfh+jO7zO5rY2prZHb+mTKCjaORM7mm+fxGejP8zbAhwwP/HCyfHQdbF5rno3cSECIGTrPhzTa0+1rf2Dr582DCRFk8rn9nAwvv+uzd/JodQ2vL5b9ep4FsALQB6bPA8ixR0+bC7Puzc2x2XVi/z75v7bM22XVmX7c5Y/OS17Q22BgaXmtrxPrH5jgDcNY39t5swMfWtK29WYBf1/g3/8V/PDHdOjoeJgPBL/Bw5cXoKFiavj2kA5ddNWXHjHTazGIHTSNaFmWwhegmrissxImlqsRBbmxanm6gp4PdYXST0dxppIcHoq4fcFINdpBQC4qHgBX/M+YsAYxLEJgam2JW9LSx2SJwQLHTdbbNZXaCuntPxbKn0Ve+9ufAqh0ADogbyUFmP4ixOhW7f1cB1OlNsZ00uPgcBhjbpsr32b/sPwNG+ew2GWxT0uY+dAeF9TuLvBgbl9cwzW6bsEyrM4BbB9/EpQgY+DsLHvN1k4OwDYwgJD9jIDSvIdBuBoA2gNgOYIuKihkzjeiwn/k7X5M24JSlwP6wvrJgCF/jNXlPsoX5HY6du/fgMlhCZ47Py88wok/n321cTlBfRc7Cjo3O551lmVsQwrSY+dzUcmUaPQ1zOtSWDm5tFINcARamYTkWPJ1Hts82eLZ5dvFHgg4853d4qCndLebmpjSoA2QEkRHstIfNkCJIxOvSoJdjTfCG4No0wGFGCqVG2E7mZoj92WxcAtk2xy0gpMMoHFKqqQUl+JzcB+xA5t90oHgvjj3fs02EfUgmnhtnZ8jbZs01rTkJp11HXdnzXBFN6hiGonIsCDiHQhl4/NQtzWJldQuLyxuIJzIIhFy1bGYs1ktT9s/Ij0nLh/J5Hc1yH8FRCHFPFN7+RHp5lNAoFHIYjTpYnE+o4nb+4hSfff4Hga7xREyH9dLSovqYfcs1Uq6xXXU5/JJdGFABlmnk8+iPBgpskSnEz4xHNGmCmIyDiCcXVKyQwQymGBOQIrOaznA6MY/tG3dx+8YDzM1lpxqLRacZWjgVu+Xt/ksVpSJAurZyFds3bktyw+lZv8GNq9fEluKeSeCbjgVTMwmysXAfdYtrdTIBu4inMqrazv1NDFeujW4X6fgc3n/vY8zPrarwKp2bVruO3YOXuCieodvmdViYiIEYFqOLa4wpXUDGdbs1QDq5iNWVK0gk0mL2cfw51gTtazWyES8oOYzllTmx0t7uvdZ8WV5dU/pttz/B6soWHtx/D4sL62DCSL3eRqPJ9NcOmq0Svvv+S/j8YwRCYwHYdObEQI7PYTyidqcft7Yf4v6dp/B6Qmg3+mi0a2g082KD01mhfqvXRzbKQAw+Bl8Y/OCYZZILePb+J8ikVzGXXsF44BcDulg+Qm9cR7NdwNHxDs4vjrVfuGITDiSlg8n1UK3U8cknP8Kjh+9j0Cdzgwa/F9+/+BaVWgnHJ/vY23+NfP5MmrwPHjyQ1nOn3ce470c8No/V5avqAxZXI5u4Xi3h7ORA8jFk4o4GLZQKZwJ019edvAYlIXjMU1u5P/JiffOaNL+ZEt+nFi1TpEs5jMZdpb7uvn2BcimPcMSPa1tXcP/BXbWfafRICwAAACAASURBVPsvX768dNKUhZHNXmb2kIEk42Gqf2cp+1zTnIdkhoWpBdlq4fTkDJOJD7dvPZAMViadQDIexmTQxcHeHg4PDnTPtdV1AfGrm2s4OD7Ap8//iNe7rxCl9nI2i2OmB6fSkq3QnfsDyeLQAWTfcx/m+UA7g2ny6WRKYBnn/GdffIqz0hkyqYycfrKwFZTr9wVYKmguF8SHWDgmAJrF/SoVV7SWsgrsH6YBk03iD/rEQmNBwkazi7MzBniGuH//sRh7ZPTx2Qmuc38jiFE8PxG4T1uJ4DBZr/XKO9196stubLEoVRin5zkMWFQqEsS169dVrIpBlK++fI43r1/rmZfmFsQo57yl3AprZFTqDYEJDCZQSkRMcHi1n3Ffe7P3WhIozjlxDh7HkXIoZJcSUNE5W6tJRzyZTmBra1PAJPd2SmxQ53jn9RsF4VjwkdlkfNaNjS1cvXYN5+cXeP7VN2IG/vRnv5CGK98/3H+LtzuvtTcGCaj1mhhMM0nIFmWhP6an8Awt0t6hNm04rKwdMki5zpydNUSrS61Qynj0EPCEcO3KNlLxFC5yF0qtp41IkIFZcjxzVtbXkF1clm46mT7SWGVhTzqD1HUdjDUvFhdXEA8n0OsMxRr0EoDrMOC2AJ8/jEazjVgygWgyocwCykZQziEc4cyhAwc0G84GdhlFQzFeX7z4Dl9//xwXlRwSoYS0iclM5DkZDScEQEcCUUnucO4cHx6roCbnL4uFsWjaxDsR2Ec7gM8Qi4RV2JfyEPlyHuF4BOtbm1hc4joNKmjC9dCpN3F+dqpihLFoRH3MomMcSxYlpSYyQag9ypQwYMKA2M1b+v7rl68cM1YSRz1JTnH+moQWGer1Zh1vdl/pXEjOpfDsk49VHLXe6KBDZn5/LPkdT7eHvTc7AoQoFeGZeASYGhAg/eBqEcG4D6vry0hmotJ/Z5FdBn/nFpzsTrVYU9CJ65RnM4tgUgObAX0mxLLA4dMPnoqpSh1aBq4oA8QCnd999RyNcl3kghEZm+Go1jqDQIcnx7ioFTG/soC//Kuf4tGHDxGh1LYz+9Euj/Hd19/hN7/5jQKIdNg5rxkEu/PgvuyW5FwG7330TG0Ixwi+U/Koi261hXEdKpq4t/NWMhKF3JmuEaLkGWXfpgCAdLw/+hDPfvQDpJfmMSZ4EgJqbaDcqCmTJhanbchCe46NQ7Y9n4FBlEwyjRj1XQdAt9lRsCJ3eoh/+Pu/1dnBv5kBVq9VJJckaaVYXP4Bs+HGw7E0ldm/AjAmXiTSGSxtrGFjc1NFNH//+9/jt//4T9rbWGOH7EyybzFxgUme5dQRXllexcOHT3H/7gPZCWT+Pv/qC7x+/RLVSkG2K+1s+QmdvjTQWQeD+tLLS2sqCHpl66rs8bPTI5RLDFi6Gj6JaEI20PraFrZZoG9xRXshbeO9/R3sH7xGt9tCoZjTmgr7YvCBjHsC3kGnG59IS2ZrXvPanW/yazDE0eEufv/732I07mjdsV4AAWvapaxVQdCaBAQC+m4v5b5Zlq62y470Kvi8trYhmRiuMa4fZuhwTyqUKtp737zdEXDMTCRmdLFPCUh3aI+Mx7LRuTeSxd0meMu9hcEOEmKiIWQyKe1hlBejPUJ7IBGLI0ld9E4PcWr9RxIIUg++WJb8JOdtvcqMYhbqXJTvQhLFkFl1LJYZT2B5bV3rudcbqxA3C1CXynntneGQT3YUNbJbzabL7GUxSKbaB6LIpLOIsGg3pbXiGcSSMbCcR3oupOLZtYZjyiHAudvH2N9FoXKIzrCEka+O9qCIYvUE7T5115mpQXKQ0+NWRsF0X6c0FIMnnEMmz2FAEfuf48lC4Qzidfs9acBznulcSaU01jwvxIQeukxcI26xdgLtEtaNMIDMwFUDpM1H1ZwfOHayga9G4DEAleeeEdOUGUOsgZmuU4lRI4HRFuF1DT+R78Ss2amOrwFTbJMBtLOkOMNS7PsGqhqoZfeeBaB1zSkAbeCQkJYZeQDHqnftMlDJns3wBntme07z+a3N5sfzewaC2nfs2rOkN+tvAztn78vXZjOLDfw0rWIDIMlM1TgyfefPwEEBvtM9lDauXd+AcgPhdP51uhpfXtdhLu7sMsCT8lD2DG4snY87C6yZz2tjY4Cztf3/DwQ0EpsBjdY/fw6wGvbBtnE+8HN2b/qdkxHrLrm91oIGhh9pbiio7EB+I8Fx77Fn5B7Ke8wCnkZINIxN/TwdW16HPwZk85zka4Z9yeaeYl4256x/DAexdWf/GtZgDHRlh03xNhsbm3P817Asw+oMzLd+0dk5cMECW082Bja32RadCyGXkW5ESH6O68+yeAZ9hzvOYjgCvad16axfrE3MjLPnMkDXfXeqFT5dZ7PrbXa+2F5jfWiAvM3hP1+ntA/ss3ruGcb67LVsLho2a2vA9oNZTMcCarMBN7vH7DxxY+MyQGyMZ/cxmyez7ZgF4LVuqQFtk5EDaMXLeHOL/nFwDFwyUNZQbjKSeVEaCZwcfN8OC5vYFklxrOq0OomHJR1eggauMxzYy1iRwNZpuoV13GhaHI1prTTExfYJBgX28H5MHxfjcsqs5uFt7VFHDU1KhGm6LChT1335PTo1nHC8v4GlbIMdSLOHCl+3Qeb7dgAogj3VFqaDYaxSVlG1qIIbPPcdG3CLMs72lUW5uKnQUbbDzzYYAxDF/A6G1Je8n8A06qFO2au8JkE2scOnbGgypNiey+iv30lJ2DOyH9gv/LyNkzQ3p0UDeQgZk9ne53PbXOH3LE2Zz2ibiR0stsDtkOf3rICXbSQWYGAbOU78oVPHtrGomFITp7raDHzwhwAtgVTeh9qwZELzHqouPVMdmUaNtY/fYx8b09oKWPAaNDYJgLAgGY07OuR8HtO/5rVVhMRjEWen6c2UcF7fAhXWb7Yu6PzyOQlcc2yphUnAgQETpinTgabTnMm4dUJnk6mzHGs+I8FKC06IUQsXtbL0MjphKm4w1R+i1zC7kVjgwDZmAtA2/9lWPqfpz9qBxza4Ym59jQOdVbaB/UXHlq9z/dumzmvTcdUmHnBgO5kY1ME9ODyVaNza2paK+IUiWcRTWSwtbyCb3UCCWskhOgvyezDqA81SF91GF6FxBL5+CPV8B63KAMERqRdjhOBDqVxAsXCGZquMZIpMkZR+p4Ozu/dajFAifn1q/GacxjDBc7adzBQe5uVqSexSAuSZzJJS2Kk9yIJU4wn1sXMy/ikB0esynTaN7OKq5uj+3hsV1GRxIj7vzev3BPwmIhxHj5MUqJdwltvHm73vkC8ci7lB1gqdrXt338ON69vSeT47OcI//tOvMZd2+5nTzp4oJVsHfySA8cSlOVbLjgEXomb1tPAC04hlEPSH0rKmszifWRVrrN1totou4+h0R2AxUxk5jgyGENjm3FxcXBKjKBhgIIPz2y/NYmoqklVKRg8PHqaY1kpFOausH5ZMRdFoVnB0tI+Ts1PNq2SKWTUsRpTC2sYVXNnaFrOYAF+pfIHhsI5Wu4w3O9+rj1fXnATIWe5UwC3ZzmRNpWJZ3L7JonoPBUB3Wn0Vcqw3czi7OFL7w5EAwtEAfP4Jas261g6Z2mTsxcMZ3LvzFEuL1zCXcQA0gcZ8+RC9YUVM6qOTHTSaRZ0v7oxgsCekQBQBWALQ62vXJL1SrbCiNMQmpp5uo1VVUKHdqSJ3fiKwlWzWa9duTBnQHsQi8wLAyZ5PxefF3KyU8mg1Khh0WohG/Bj169ITZ4EkMphZnGvMXG6PH43eQEGb7dsPsLTMNG6nAcaAAq9xfnGI89wRhsMmfJ6R0ozZBpPXolwMQWgW2eOewTVAgFznf5dBOmqXEkAlI9NJWZCZW2s0BZBFojFks8vTjJGeWOzXr97DXHoei3MJBWBa1SKO9vdwdnSoM4b3oI70ex+8j/2TfRyc7uPzrz9HKpPE+uYa3u6dKEjFPdMyJ+R0Doba7/jDfVEFyCIR7T8cD/7+5u1rga//H1dv0htplmWJHZvNaDPNjPNMp89TeGREZOVYE7q61KiWUAVUb/ofCOiFtJC0ENALaSEJENALaSFpJUGQgO6tBkitFrpLmZ1VlZEZGeEe4QPpnEmjGW2eZ+Gc9113qyDgoJO07/ve94b73j333HNDkaCzoXQ8W23Zqslo4oo7jZhmGRLwoqJS6ayANupy015vbWzqDEBtYb9/qjmhwHcwjKurG7S7feQzywJNCMDQ7pGtqsKQw66KOjLgw3OQMoSoE9/raU+jPSSwSeCc2soVSn74fdIcJkCog24wIPD5zXffAeMJcqmM3oXXl27psDek6Uw95+2tPeniDimr0ekjvhAVkHJ+cSIAmpI4Ao9iMUxGA7GJyULc3d/T/nx1U5Qd2t3fwcbGmlK/zwmyd7sCq8hk5jxYXS6oD5UNE1nA/UePFcA/v7zU2r17/wFS1Fflfnx7ja++/DVuy45xHw7N0O00cH19JUBd/ZvgvW9wcV3U/pwr5LG9uyuN/2jEFVFmwVUGbs4uTtFoN5To/8nTT7C/ewdv3xzi5oryagRbk+pTyiTQTiXTGfQI0lcrYvI5qS6/gAcyyAlQU2qDOtIEvNeWNlDIFDDsMIDWEsCVTC2qACYLulL7lgEDvwLhIe1B7NPxaKxzBQOAHP/jkxN8/c1XuLi6UkBBeum5nMdO8iMSoj5wA1vrLGi2gWg4qoKLA2aNiRE1VYCgPx0LjM9nFwVWUlOb851FRYu3N/BHAipaycAp5xcLt5aLRTFgWe+BwUnKjMip9M9kowh8UdeXciBc5++ODqWv+8PPPhej6/z4WKA++4r9yfYx6EipCULutOdkXt6ocFpDZ5pHT55i586BspdK1Qa+e/sef/LHfw/rKys4fneIKUHpTg+dehuNSlUMJAbWxTRaCGMWJKt3hEDYJ81mgonxdErMU2pVzEZkpsewsbHpOY0hrety7QYLqRgeP3uM5y8+QWYxoe4rl9s4OTpWsOvm8krAL6UnQtwDZ36doYKhsOojEGiLLybx7NPnePrZM6xuZKjComAR9XQr5aoKOn7z9VcKgGl9z2bY2tmV7d09uIMfUDpnOYeFhF+MTwZVW7cNzOozNMsNnJ2eCoTu0q4MhmhRdqxNrd6ksg7JRn/6g+f40e//DLmNRQHg/SHQaE5QuilLm5ua4OSf0gYzAML9Op5ISU6B/1RYnPUmGnUxnIvX5/jFv/5/cXryXus3mVhAq1FTNk3lpoT11VUk43EEfAEVbeN61vkzQBZpXIzYB8+eYe/OHWxsruHd69f4F//8n6tuxkI0jAyLxMUoleUxdPvsm6mAU9ZjeP78hbSsqZH99de/w+++/q3YzP1RVyxav8/vzqIkTrQJnlDqZUf2IBJ24Pyg32bUwjn4UwiQJdt2fWUTqyubylwwp5eFmZmhxAJ2DPR2Wh2Eg8w2cGdMntvyuRUB3TybkVmfz698kAYExjoP/ttf/RsVYc0v5RQkJkjNwrTUmw4Foq6Yd6+nwGQsRimIgM4atLHMCuM56Mnjp7hz566CLQwQUIKDZ6ehJ1v15W9/g/OLUwHYBIjod/Bs3246uSLOM9p/7qvuDJ6S5jazjNjfztdjMfCAnk9GsPxkBkGbLQUTGJRdzS0qk4p759nZOU6Pz7RPURKHto2ycQyyUes+RH3tDRYtTgq45RwvVZjpU1LggoWgs4txZWSwrof2Y2UXzmSnC/l1+PwspA4RSBKUo0kGxdxnNlyrw6wHimpMMQ2MEUv60JvUUOteYDSrYxpoota6Qr3HrL8hpn4yl8mA7npAhmMtUrKEwXkGCEy71/xuniVp08jkp1Y/fTsG7ESuYMbRwoJsIc+pkpoheYTF7j1gjGRRgX8hhzcYmGjgDb/z/gY6EqAUUcv7MoyEeyyvZW0FA+q4j/F3HFfzb/lcA4f5OQMDzWdjoXAD8BxBzgGMhgcYucx8brveQMJ5oNuAdsMxBDZxl/cA53mg1EBbApT2ZUCRgX4C4L0+MgIX/cx5H9IALPYp/82D0o6g5WQNvg88zQOCdi0/ZzgKAw3mQ/P3PMcYyMn2uaL2IRVANTLkfCCBNlR+L/cXz883YF84kzcfuK7Mr1eGR9gRAm2+sWaTgf8O0HR4zkcQ2AGU818GyLGd86Q7w8XYLpt3BroatjPf5/YZw0P4/vxnvyd+NpQ8qPMLDZuzecifGWCwwIFhEdbf5lvadTZ3bXy/Py/YzzZu9p3SfdZ2A4dtPDhnXLa5w+LsvT9geh4z3drLdWt+ANswHyixOemwhY/gsvWFBRds3dJ/mG+PQGMPSOfvDbsjAdbWkGWYG+gvTFD78Mfn2Xz3e7rHOmt7RR31XnCETv6zQICb+x6j3+rXeSD99+eNzU2zAbbODcOxuWbvw3Vi4LetX97T2szPz4+3tc3ew9am2YP5n+f71DBLa58B2TzHaj16RQft7zY/+Ox5sNs+Z+Pm+2f/9J/M5iMg82i1GdH5yNY8GMqXiUWc9iwdRBpQY9+Yjg4ZGQaYWQEnXscJRtYRi5bQYSATxm0+3uDNFQKQ0R2w0EVHqcNOpsFJDvBgZcaEL8vNnguW6aAGvvJzpuVMJhE7gX/jQYPvznaZ7IMNnH23zrOI1QfD7VH6CRzaAuI785DHQyeZMPwi48UGT4csD8A240SD5pwmF2UyWQMzgrZ4nRF24D6fw+s5+VkpnNfTieb1ZEBb9M6eKyaCit2NlKJrhl0LLRr/ICFihnV+EnJM+TlL8bEFYyxlC06wD/nFfuY7sG38MoCdfT4fpbVNm+/pADCX8vJ9426bP5/HfmV/kB1pc43gHAv98H653KLGUuNAELrbVTEOA0Stz9kf1Ls00NbmgW1wBq7yZ7L+6MzwvQgKfGCXecA+wTm3fhwTnenNimx7WqFkNSjYQseCml/UxeuPEPE2a0bkVUgwm/LYdUX1QaGQ17vwngTATXuZGnC2karvR65CsRhUBMA9uQyCq2wDgWC+D4FiXsd0UlfkzjExjB3CZ/Fn9i2BH9N8FgvCG1cCN7wXHW2Tk6GjyXYQgOZ78/cumtgVSEDwhYxDpv6RRVG8qWI4psb2OuLJPGa+NOKpZSwurajwGzUC/QFmUUCH7EGb4HMPk9YY4VkMgUEM3coA/foEEcQw6w7B0mN0aC/OjgTIFJaYfgm8P36NerOqFD8CHNTua7fq8PkD6tvCYg6j7lDph/6QX+ATD+fLa5s4uPsYy6trcgJ6w44K5FGGgcAPAc1BdyJ2LsFR9svZyaE0yFn0hDbxR5//DE8evxBYTQ1sFkwq3pD5/BbX5WMMRgQJ4ji48xh/9Id/H+nEkthsLK5CKYavfvtrYDpUQIAV36VdP6JDSs3vNEJRnwDcSrksVmEylReTjGPIgpR0gplmS1kPSmjQGQmEI7jlNa0blCoXYl8uRFzxUG4knN8EeQg+893IIiII3WxQXsmBfwTbyHbmoYd9c3J4jEIhJ/1LFhAsVYsCpiu1qvRPxcYngDqjNFEa27t7Yg/xma1WHeXSOfoDFuu5QKtdV7HITCaNdruj1N2bYhXTSQjb6/fw+z//e8hnWZAHGHRGuGAxq8GtWMu1+i38QR+mvgEm06HGU7ZDGR6sihzH3TvPcbDzFIl4AeOBHx1mobSLqDYvUK2eKzgwRRfLy3nZl4uLK6XWMrBJTXilecazkjMZjUjP51omayqIRpt6sOcIR2Yqfvntm5daC3fv3kcsmkK3OcJCNId8ZgvpJIss5dFutHFxcSSdGf9siEhwivGgIV3McGAmR+z09Fzj5g9GMEII+dVtHNx/hkxmCeTpE3jn8yg5c3lxhMvLI6QSPIyO0ajdKliUzxW0nhvtDm6KFdkhSjQsLS1ja2dPYyEdWVae73dRvS0K6KDmNZlfrNMwm9C5ZGGWlGRiUumsikmuLe8J5EsuBNFv11EpXuD64gQ1Bqw87XzSSD//4Rco1yooNUo4PD1U4HnnYBcnp1eSQHCyM15AdzaRg+4CdSGvqKsrfEswh4A65yKLmr09eY1Wr4mNtQ03Rj4fLi+u0W4ShPdJSiYUiAiAJsiWy+a015D5S2fWspWYIk07wXeljctmcgKorq9usZRfwbOnn2ptUj+dQWUyYSndM8MI48kA4UBI82R9dU1tPj+/xNX1NeIpBz4zpb/d76HV74op+/DxY1e7od9XcavL0xP4xlMs5RZlt8myrjdb6I3GWKekwN37yGQLiIYW1A6Cp2HKh3XruKWEUJ1FPJsKghH0IHLa0plsJHCUoO1NuSQ9XT6fhRB5/1bHFXOk5mWjXpPDtrG2JseF+wSlk7g/bWxtwx8Mi+nGYqeUQuAYsNjjr//m3+Lq8hTJRAyZVEzFWKmFTxA7v5jTHOwPJri+KQlMZxG5h4+ZGbKIfp8V5ylh1FTg6s3bVzg9PUZ30MGz+8/w4vmnOHt/hlKxhHKlKptQWFnF/YcPFIgQHRVA5baM62tmPbBIchuNdl0SO7ls3rGk230VDytklrCztYtkLI7L02skFshgXAFb0Z9MsLa+KcCesiOsJ8N+oAQBZRUMgOZ+8e3rVzg6PkYoEsX65qYAQp4pyNzj2HCPJ0DGIorM5CjkCiIL0BixgCaldyjvEM8tyiZSCoesy4ifhbHLKN4WcXF1jkqzgs6gKyAlnYnj9uYGteotArOp5OcK+TVsbmwrS4Oa72QCUj+aDG0Wy7x7947Wz6tXL7G9uYlUIonKTRHvD1k4c4h0ilIAD7CxtSObzSBVscw53tMZO0ZddRVsiyG/tIJkLo9Wd4iL6zJ+//f/EFubOwr6+CdjsbJrNzc4PTqULEAo7HcyKau0VRMxusnCP7040zjlV/LILBcUECaDOhGLK5jFIBmDCdPAFK1uHeFoEHcfcM08UFFTAmLX1zc4fPNOzx73B9Kzrt66gpQ8kyh4Pp0gW1hCMBpBOBlFfmUZT549xt1H98VKpeZ9peqKl5NJfXFyLOCLNkSB50gU2UIe9x8/xMNPnkkOZCEdQ4R173i2b00QGwUwqA9RLpa1jksXRbTqDdQpOdZq68wq3fDJGA+eP8IXv/9T5NeWWIIAt7UGimcltBtdyeBcXVxqjrLwIgOOBIrXt7axurYmXfLFwiIi0aCKh7Kg4tnxIX7z5d/i+upc82dluSA99rOTY5wfnyhbJJNMia3For30eShxQjIObfjW3h08+ewz7O7fwdrKMkaDHv7v/+v/wL/+V/8ParUiCnnKLizIp2KggCBftdZUMO7O3YeqhUBAm4GVi8sTSVHRDrB98RhZZCEVxqQ9K5cZfC+JXczMKkp+iOS0ENWaceARC5qGkcnksZSnBvSiJCrM72Gdim67hkjUj3LpQueuMSVJGP2eUfc8hUw6r2J5KnQcjkuKg18ECukTDnptSW0xte7e/QN88vwzxJMpDLoEGf2yr67+QBXddkOZdfEENcNZ26ChoBHPWZQQefzwMfwz9+zJhGfpmGPHdwZ49d23+O1vvxSLmc/KUBIjRqqE8xdZWJbnLT8YpKXU1xoKy6vSlZYE1OWlzuKuFpMLEBP+YZYA/ZXyza2kozbXClhfXUEhn1fw6fLyStJrLB7N9sQTGdnedneAhVRWsnG+UBjNVscVpQULNLZFrqBG9sp6Tj+fnb2XNrbzl4FImKSMAqaTACbjgAgJ3L/SiymXsTDjXjTEaOrqYfQnfSykA0jlg+hNKxihhiHqaA/KaA8Z4O5hOGG9ABbLbOssSTxAvtqkr+ClK9j4ESTmvmy1Zih9RwCaXyz8zn1BvqrP+T0GKonMRjLG1AFgs4k7YwSCjgRmbD/zaw3g0VmDgNvE+a3muxs5jOdafobnJQNbDIcwoNkAKAPCDLQ0X94Y0HoHD1w0MIu/s8/zu2W4GhBnYLUBnPPA0jwAzciAYRgGIM63l0EgA7C+7/8bmGS+Or8bPmFymAa2GmuUPxseYsCt3ceAR8M05KuE/O7dgh8JgK4P3L5u5DjaBoGYY5cdbmBpq9P6AMiaX/wBPCbwrfUHkY3Ynnksi5+z2kn0Wc0ndmPv9JcnJvXxPZa4gXM8fxvYOA8AGk7EuWjgsBEUFYDyQEuu7/kvA/bmQXLhFZ6ygOE4bCOzK3gWJWHH/exAaPU/9zEPMDZgXmSruQJz7h1Cek8+z4IrbKfV5voINLr7GaZk+JhTMHC4jY2vgZsWZBGu581vWyM2RvZs/p3/V/BorgYarzUAdR4ANyDa1uX3gVmb10a0tPGyvrY2cZpxDIiD8B7WPwbwRiOOGMNMMQOB59thgSibkwx8zQd+rF20oUYCNbug9eYBtGyXrVsLQhl46wIfLlBkgRyzD/Ma0DY+/Jv1D//PdzeMdz7AYXPF5uo8yM//mx2bt2c2ftZ/3JsMJ/64Vl2ggs8yO+wwBtcum2u673/3X/xHMzF+PIPLm9hE5EXc5DlANjgG4tlko7YpX9xkOqwYnS1mMpAcQ9m0TT92JrUCWaxEEeKI02mh00d9NWd0XeVTPovfeZAmS0DM3yjTXBzoKlR95KJ1fA5ZafxiISr+joCZSSyYoeP7cKGx3e5+jq1haD6vs04zA81nOZDbGUvTwuVGSWeMfaeCQUPqtxZcZG7OcNkioPHms93zHKvWmMd8Jq9nP9qk4YHIBtOey/eTpEQo6rGXHYBNg8C+YjvMAPBdTWx9IemAYn6Gz5QenBedso3JFgifb9FZ/s60dIyNRlDD5oWBpQTg+V782d5lflO1CIgZTFtUtmCs3+cnrEUJDYTmnKST5iJVcRkNtkNFA6ShzKr1TqOawQ13yHAAvr0TP890s/lDghk7i9qJEXxdknNHENoAEs4Zi5Zx/pPBwHfm38ki5dGJ40dAgozZWqOqVBgae96bB0UuUenY0Sn1uTnKOUiNTo4dQTg+k+/D+xIw4TtzTfB3dvAgy4tSNmQ+sx94WjQGNr/TCeL6mtcg43yBswAAIABJREFU5yG61XAgNNvIfuFnDZD/qHlOdj2BZfYbU/PcemF7BObkcroPx4psUd5PBjngF9NYh5+AC6rE4nSEouj2xmL+kElF5nNsYQ2+wALiyRyyBaYyZnWYpZPEvh3yYNkmAD1BYBgCOgG0yj0B0FF/FMGxTynvb75jEbsK2J3RWAB+31iAYKNVEzOX4LMLEDGlcaSDz8bqBkbdvgpMJVJx+JnSNxpieW0dDx8/ExhBIJNjwjRFgcHDCfy+EAa9CbLJHPxB7xBMB6XpCgCxnx7eeyjnZzyeKR2Qzy+Vr1FtXmE86WA06yAWjeEPfv6n+Mu/+MdoNQc4OzlHo1pXQTqmttP5YWCD61qMyHpVBWZWN9aQysSVGnp9ecl8RxSW16WXOh1OxbAjc0PyLb2+mIYsSpZezKJN2YpeHeVqEf1+T87EcmFFcgAKJLZYuG+MIMJYLBTgmwSUKs5MA5duMxFDjvr5nL/XF9ca87t372puU/NzRIqMb4rj42Mxh7g+bH1nFhddwaAIWTsDFcIbDrvo9btygqh9TLvCdUonudMe4uT4Eusre/hHf/mPBZgznXfYG+Hk9Aj19o2KF9ImsKgQZTcozUGNb857ShCQ3cRi47s7D/Hk4Q8RX8hhNGBQrYdi5QzVOgsyFgVAM4CxvbOp9cXxpqPMdUXgdXtrH8tLG7iz/wDBwILS3cnIIvDHQlvU5o4nwtx6xUpt97pijK6v7aBV7yIey2Nz9QDJRB4LsSyoo0zmKCY9+KdjLEQCmA7oVLcRC/vQbFWlnUtty8hCEoFYGsvre9jcuw9/KKEigQTGbkpM++4LNOi0K0glI2Kh1usVBUBZDHF5dRXVag2V2wbgY6AoLkCJTCn2NceBKe2tRhUlycnMsLNJ6QC3d9DxG4xcsdFury8mNIMUhdyWQL6Ab4weC44WL1C8PEG3VRegoYKQnQ7uP3qAQCSARreJwWQoliuZhUenp5JAYNFKzh/OMwJ9dL6pKersaEpgGL9cIVaXDcKid5Q/KNausby4jP29A9mkUqksxif3gKAvJJBEqWrwYWlpVc8hI1f7bDojGYRoKIj+oCOggvsq2bVkrb57eyrW9J/88Z+KLdppNAXK8J1evvoKr49ea7/hNZxrZPyybSxc9ebdW1BXm5IX0ruNhlFrNbGytorHT5/rzEDgTEXQmA3hC6CQzYjZyvVO4IpA//L6BpbXNgSsJBYogRVDuVRBr9tGr1NX1kGP/TrsYtDtIOCfeVkKLtOMOokLyZRASTpw61ub2D/YV4GwwXAsAI4MuIuzc8kG/ORHP0Y6mdT8F/v4tiyW7MrGpgCWTHZRYAn3DQbdWPiyWrlGMhFFOh7BbfkazWoFt+USmMLIa1n8qnRbQWaxgC9+/CMVTWVdDmq8u2JzIxUIe/nydypIenr8HpurG7h350DBKzItb2/rePvuSMHMzz//Ifb2DzQP3bxpolQu4uLiDIdHb2SzCRRzXLa3djFiynmjhWFvjEwqi62NHbTrXYx7Y8STrFXgU7Bg/84dFewKRSJOzmXUF1DLFHhKDolx1+9KG73WbODZ80+wvbuvd+B5k6Bh9daBSyyiOR6MtcevrayKtar9ERBYzvW7ur2FB08eYDKgkwwVBORXvdHGydl7nF68R5GyUrOhGKkMThKMarcaepd8YRNPn3yCg7t3HAObNrhewZu33+HVq2/w+PFjrac3r7/D7vaOAtS8/ubqWnJezODZ3N4VCDnz+bX+vv3maxVT5XjevbMj3XXa7+5oiGaHxdJ88AcWcO/RI6ytbwvgnA4HaHHNlm6kRdzvtsSCVXBybRmhaASdbl9BkKOTY5271re3sHmwh6XVFWlxMkDJ4C2L0v3qV79EpV5CIOoTo3ZpNS8daEeyoCM9RKfZQbNSR0j2ywUKeA5i4W+uPzG80yllYJBdyuyDjZ1tPHzyQKAZC1jV2x3JnbAgKetoZNIp9c/h4ZGyeAhaf/LZD/DJD3+AYDQElmwZE2Rk4LrZBVpDzPpT1Kt1HL0+xOUJswhGGPeG0uMlEqACbQAev3iOZ59/Cv9CFEPqY1caaN220K61tdZY5C4RcYAfJUoZ8OPZiSA4iTqpxSRS2RiCkQBCUeDlN1/h/eFrFU7s9zrIZRxDmkUta+VbVEo3YrxzfQT9Dihg4VieR3iGY92Ipc1tPHz2TNlW1B8/OT7Er37x/+H1d98osMZ9gLrXBCJ5LqhUGwqo5AqryKSzWAi5dG7ufSQBVG/LSKZi2NzcQL7AOgmuIOZNsYxX332nZ/PzZBHLlwoEPxBqzB5kMwUFViingZljqop00mcgpo94jGdtt6/4ZiEFyqlLTYIDU6ApxcH/9waO8MEzLvd6FmYmCMw+oowHJY2YeUfSAQFksiGpTtJpTVAqXuP0+AhHh29UW4HgKNcu7R/Pj5vbOzg4eIB4JIHxkPaWGsMLoHSkAnflMr766ivPH+xjdXkZ6+urCsZFI8yuucLx8RFKV+fIZNOS9aCfwYA1bdbF5bUkmGibGViXD022dDAomY0jZh2Mh7K3a6vLuLO3r3pCDECRkMN1zCBYMBRFILiACZnvDMJSloPScqOJaqAQgGZQg0E/1gTZ2l1FKu2knWTrWAy+11fWDc+XoSCJJBHJGhnoxPMcZTkoyzMYTRTEHWGM7HISkcQU4eQEvnAXvUkFneEtRlOeATroD6totK4wnrLejQN5Jbrvm0r+RTJKIu18BKHIJBRe4QtKqkSMSQ+Adn6gY50yIMNgtcgY9G+njvVIYgZBbeEGM1ebysAmA1LMBzUA2jAR2mWre2TMfvqV9mVgmAE6BlQZmDgPkgl8Ej7gmJkG6PFa9rsBcpYFZoDTPIhLm2x4jPnVRh4z4I37mj3XgOjvA57ETvhlPuU86Gh+tQHLH/AWT7JCZ31PtoDz07AF+52BTrI9HjNcrPTB2AWEBo7BzMwbA73YN3w3B7K72g8OA3LgVTDg2bJwWAQsA+gMAOZ3A9MFis2oge98XL6jgfUC02ZOcoH/52et7wms2V5t+A/vaRiJBQU4bw0/MSDWxp/fObamTc520mZxDhnZzdbQPIhrmIg91zAn7X1dV8eH78iCziRZEHPgZw3DElg5dcx3y343nMP61dpGYN/wFX6e78z3MYKfAZYGHNpctu8cfyMcGn5m/cvPWIDHwFV7J5tjfH9eJwkiDxObB0bZTwbAG8Bqa4DP4WetvfxuuBKzQ/g5k1m1sbM2CR8kMTDo2Ozsp3mQn/fm81jPYh6AngfhLfhi78C/qZ8m+FDUUPPV0yl39tTVPLNrmQ1k88X6yEib8+vR5gc/Y8EnkyOaxynn+57PMICc183bmHkszLBH3tcwMP7drjEA2oBxs1fsW8PXzG59f56xX+fHzdr3Yb7/1//pvz9zUdaP2p5mcM1wWQSCD7EJaZ1OUI0PNR1p/t3Ykfw9jZKh9+woAzTNIDGCZECrMZ7I4nWgtZOVsIiZpTDMRwjSqYzSibgPDGmMhiNVns+weJMqsjvNGBZq473Ozy41oRfzOQ0OnQQebvg+PKjYwrDIzHz6g00mQ/Xp9BgbWYV1yGgaDuV8GOguvSpPLsQGlNd8iCBOHNOLfcYJYO/ItvB3bDN/Z8Af72f9YeNihRcMAOSmZdfwu7WL9yfji19kPZmuMO9nk/r7EUyOGf9melS2+D/ocPsdS83uYZEuTmo6RPY+tqHyfawwJJ8/v9nb4uI1xiK2DYztsn7iuLE90uL0Nj9ey2tUjGo61jPmI638mwG3ZrD4OYLQbBMjV/y9zS3OFz7n6pzsyCrWN1YFkhBI5rvw+So6w0NexAUwCDLw4EcDQ+CEqbU0RrV6RQwzRVTJgPLYx6lUwhnfoSsCynnFNhBM4/xg/0mP15Mb4aHW5Dh4kOXnlXbqaWsbQ5l9xf4niE0Aiu3nIZFzShFbzJTGxzlFAF8sHaa9TyaehITTfaceMA+0JLASfGHbWNxLbQhFXdp7gIwHJ8FBtvd4NEE0HlXVaQLd1JYjMJNKZtHqDBCJpjGZsnjEAmKJHBKpTYynISzmVpEjg5GltQka+fwY80Db6SvVNTgMIDyLYNrxoVFsoV3pIeqLIOaPoFYu4XdffYlwkNqDQUwnA7E5GIgiC44HTh5CXAS6LUeGB0fqYBKMILjf6jTF0hphgrWtNaXJb+/siEVGLU+CF5TSkPeJoIBQglT5zJI7wExZEK+GVy+/QrV2i5lXLKLbdXIxhRUWXGyi2iihXLvEGH0ko2k8ffQD/Ht/9pdillRKTJ+t4OjtIa6uzjEZ97G2voy19SU5qO+Pj8X+WllfQ76wLCeGLGDOnTs796RV65+FlRJbq5RRrVZA1tBg0JE8BdPuWXCI8/fw/RHqZGiFc7hLNtPWjlK5uamp4CbBqVEf/V5bWpxM7+aacs56R3ObDhOZavx6+OgZNjbIkqTDw/H14fj0EK/ffIP3Z4dodG8R9jMFEWLqMUOE84mawrQpAgy9IhsERy0o4vMHJROQSeTw5//uP8LG6haq1aaKMjEocHj6DXoDF2wi29Md0Noq0LaysqQMCFfIboxYLI29nSfYWN+HbxYVOFivnaPWKOHduzcCmALhoNbc6prT8edaZT8Pe0MsxJJ48cnn+MGnX2A4pFNcRrlWRLlSxG2Z/dxTkTUWJNS+43MMDgIJyYUsFtNLKtq3srSN6QhoNVrqX2p5LiaSWAhTLILyCjWMB22lGhNQqzTqWNnYQjCWQSSVx73HPxAA3Wiy8OUA4xELMrZxReC3y+BVEpnUAk5OWRDyAkvLeemeM/ulWmmj1WSRzqjmy9qak9SghEeJEg2NCt4fvsNk0MfPf/YzBYJ48KcUQ68/EpNtPOPaSiOZyADTGKhrT8ee79KhJnmnjk67Bv90JGYuQV1qoyczSQTIpmPl7EAIoVhEmQH1RgsPHj/BvbsPUK83VNSqXC7h8vJc6zaRiEnHmjatWqkLOKM0AvWCS42yUnA5ZmT2slgix+X89EwF6WbDsQo3MYBQLlYQjSaUml2+rUuuKpFOYDGXQzDAs8kI18VLaaiKNcyCsYORxv4Pfv6HuHfnHtr1tuzoYjqLX/zql/jdt3+LvjQ64wKUKWnCv1NK4uXLr1FrVTEYdRFPxhGMhcQAZpE9MgFZNJTzpNNt6/xCxuL2+prAi/NzVxiQQE1mMSfgOBRJSief7DYWttRZqtdEu1UTE+u2ciPHnVqnBExp95jVwXVGKRGeqwgera6vI53Nav/3BRzTgfrPlFshwHH/7j08vPdAc5dA3uH797Lvm3s70hemrBIZs/Teyrc3Aq0atTJyi2mEfNQLDaLbbMhmOV3VGJLZvMaZMjx/8g/+FPsH9/RuvonLgCJIenF5iqvLY1xeXqBavlbAYED7GY4hl1lGKp3D2fkViqUqfvSjH2P/zn2sbexIj5pkBmaEFG8ucHJyhIuz95KmoaSFAubRpMZoxOpvswCikYQ07Ud959zyrMX1zjF88vSR9nLum+yDhKeZ2KizaDHPaK42hi9AXeMNLOaXpCVIm0XQhwBX6Zqs9Kp0mhlQkBSJV/CTRe5YWJLgAGUttnd2EQoC9epQ0gfUlp9NhwKEqEvPIq/Utg+FfbLLlI9hILRWJfP/APcfPsX+wR1kFrPILwdRa0zx17/6BW5vitjdXsfhm9e4vrrE6tKy9JHpBDH74+T8Ao8eP9XaW13ZUOHEWq2OSqmMw9evFUi4f+8OVpZcwVWCO6eXRRVCzeXXsLq5g+2dOwpk1KplsbJvi5f49d/+SgV5yYh3NReWFQRj4IDZDmcXlzq73bl/H89+8IUYqOYc8exEqQUGF4vlKwzGHUz9JKowtZ970kgFQJ38WQCdelfs+HQyJYCfa4g6sKfHlKW5VLB0gUVS41FlZLEwZyKZltRKLOHkGzifWQSVZyqOI9ffzU0Rv/36dyqy9OjZY+zd2ZXmONmdV8UrzVky/cfUqL+tYNieYNgfo9/iGMalzztixkO7oSKKfPbevQM8evoCIWYFBcPotQboNntoVt15j2fEUICyDHGEfGHVcOD8Ixs7lowimghjGp4imY2jN2rj3eG3aDerrJuqoKGc72AAlduSy/BstTEa9nVmtbnH+5ujST3npfVtFFQ4M4JEfEFrhXb37etvUW7dYMEX0X7OMwbvT+Cf52XafwLGC1FmcQwUXBcQMnPSSQ8fPpS2tLG+OOe4nliDgOcJES5YKNHnGNSuuCcLA86QzeQl80FgmVlGnO86G/Sd1iilMUSeUUHABDbWd1R40oEdLKAY1Bn15cuX2qtWV5eRojwS/VzqRoeisrcMPsZTOaTziwrkEkokVtBrD1R0sNto4uVXv5PEyULI1YPQ3pdOYTFXQK6wgqVFBv4zkqmZ+SYiGrB/+a7nJ+e4vrxRPzGrhOcRZgWMZ0PJn1HSQ5kvmCIaYmHrNFaXlzTPQuEI6t02LorXuL4taV7SNjGDgoGFarGkoAOzZljMkZk3lM6jv01fiFkYpZtbFTgcTJi1soz04rIY0Qw8sL7J1c0NGq2qzsrcM8/Oj7G+UcDe/rbWLckttOHvjo4l/cczJ0lf/Epn6ZssqhYBgxsfpDunwM1tRbVGVjZXEUuHEFyYYuhroj0ooTMqo90vYjCsYxakz0DCgmNAC7QUIORYhMzeFBg5dbKDAojGzn+ir0KylQAOD8DlnKdtZl+J2OP3SabEbAvvR8Yof3aM2JAkKvizIzPFpKXOOcsihfSrXKa22yPE1GVhTy8l3+Ej0w965wauzYPEBvTNgzb8ndjBlB6aTHVPI9nxbwaEGjPTZbK6uW8sX7ZRWIXf6cXPg5YCVn0OWDeAzlL157ETrjkDUK1NBkbyWQLC4IBY+/1H8IvLz+f+ebIC7Gv2qfOnnZwKgzrzmBGlrugDUF5oHs/h8wSYeUFavpvA48l8fS6/7DflKw3cn8wBaw7Ucyxdzg29+4BSHI7QKIA26EBCnpPUZz4HQFugwmyjgfUGnjHIahiZgWg2ttZXHGNKeBhIb+NiICz7ge/O+/Aa7iEKfHmyp4a7Ge6jPhm7wBfvwbYZMEj/PBJ1tT54hrR2GphpxRd5reFrhqWZOoHWgbTzHbBu7ZgHjkkgNUzM1oFhMm6duOJ8xoA3jI/BHf7fyZo4jMUB9R/lbNwadwCtBR3m8SADdG1+WbCI42yAeCTsmMu2Pni9gauah9+TR7Ex+QDazkn9GqbFe9v6Mla5BShsnlp/swbXfIBARKuRA681r7wAl/U97TL9UbbTAffxDzV4BEx7TGELtvC5dn/ZkKnDnwwgp/3gvedB+fk+NGY339uCU/Pj+f3+tnvZ59kmC3IZfmXXuPX2sfAp28VxMFvEPrSxtbHgtbJPHpve99//l//xzCYH/2Bgo11ooKsZIb64IfguMuEAUYs0GNBoE8EiEdZBFi2yaJVVIWYb5lMkzGiJoeSJXPMaHkS4+GwAI15RDSLx3JzGZFVTn5fpgwIqO25ji7nCc2enrlgPU2L5d6YxWuEiSxmxScs+4O/M+NqgWKTTgbIfQXl+jpOO/fP9SKndh/fgIc9Y52RrzH/Z5HIMQAde811tUdjCsEVnhskWD+9rYCuv4QHC+pqf4SGG17INNrFtTHlvW5hmXDkfzKjwOjtQmgQH03LZBgNl56OtZtA4tjY5Ddjnz9Yu6ze+p6WYmNExY20Ljp+1gAnbRqkN2ywc+z2p/mL/2zWWVmH9afOI4KgqrofJmHU6amacCUDzHXmIJ6DHz5DluZSnRu1UbEEylRv1phwzbqwa+4GTSDHJAqZ5si1Ml2Z/s38knTHgZyIq/mKbhrWX/eV0Suty3AhosC1iZBeL+j1/pmM3GljwYOg0pb10GgdAk4HrDlxsA38m85QBF1uHZMTQYSCblfenRhrvTeaXReI+RKsYQPIqdjMdk2OztrIkpkG7Q83YPiZTSjS4yCuZCwS8aXSlcRdNIRrLYDgJqpDfFGT1bGI8i2J5ZR1rG3uSGhgygjhx6XbUUuy3BojOwoiz4OAghG61i8ZNE/6xH6P2AAssFFMro9NqoE7wdzZCSgxYbq4+HUY4L3g4coXKWAymLceHB1UadQLVZ5cnuCxdI5tPibXIKvHVekO6fpFwQlqy/L6xuo3NjT2sUHpAzvMIlduiiuG9ffNKchC3pSvU6jWEgiEw0MB08QUC4s0K3p8colInwBLG3f3H0jZuNzoYD5gSlpJzfnT4FpFIQJrIDx/dFZhMncgOi/stb6iSfLlCpl0FyUwGnz77Ag/uP1bK6u1tRcAHi/wdn7yVNvFw1MbGxqoAMs6zs4trsYvv7T9RsUSyoMmunwynYg622y3UGyyC5iRM+A4s+HF6eqYgHgOP8WQCoSj1iQNYKmwgkcohlSa7N4FYPIpWp4o3Ry9xcvoW1do1B1Xaf1ynxlxkSjCzBJpcR1OfmC08mNEx4DrNZCmF0BeI9eTxJ0jHGUSZIBqI4ap4jqOzb9HuNsVKJ2OaJ0pmuRB4oKb0ZOKe1xVQO0M6vYzNjTvIplfR6DQwHNQ0X8jWPju70D5BrWCCEVZdmiAcWfZ853sH9/Gj3/sJEok0iqVrXBRPxbJnSi3XGdeODtbUEZ1OxWJiSm1yIY3l/KqYl6uFTQHQXG8sFlivlrCYSoPc6bBvAt+Ea7ajYm5kc18VrxFNpjDyh5DIrOL5Zz9GJLEoTXUy3NvNCobDBm4r1+h2mliIh8XwIyvtlA6uf4REMqZ3UgHIxgCzSRiPHn6CleVlJx806OD05EhtIZgx7vfx85/+DEuLy8pumPkYoPYrdZcgBNfT1uYuRkPKq/hA9TMGZLudKgZdFgVqwDfpqzAo1waL/ijbIkxt1yio10IgiSBybzzEwZ0H2NnZw5gakpOJWJwXF+dK7WZRpAf374tBRiC0Wqlh1J/g8Pg9qu0qMrkMsrmcbOna+jq6nRauLy5RrZTFrLx75x4217dwdXmDZqMvJtdk6pde28b2hgrPUcKK43Z+diLg4t2b1wIq4pEoOu0u/ujnf4BPnr0ARgzuRZFLLSr481d/829Qb9YoWAky9xiUIbDMdO2L4hlev30pJudwMtDey2JyzXZXICMzAwIBauk72Y98Loe7+3vaVzgfCeZov4uRJeF3OpzLmwrSdTtDOdGDXguYcb6MBHZROoH/px4395smf8eaG16RWIJOmcU8cjmCbQxKbegQeXF+jtP3pwpoLhWW8eAeiy7OtJZoD94eHiqzIZFNy+ng/hiNRpSFQZ1gapmziNViNoXUQgw9FcRqoNloY8zDdiyJ4XSGp88+wT/88z8XC5wFTU8PzyX7wCAFJXgYdKOsTa9NNrEPR69ZALiFwuIqDu4+RL8/wtnlDR48eIz7D6iFviUnivsMwUEGk44OX+Pq/JSiV2LilkslpZAvL607jdJZCIvZZTGoV5ZWJVXEM6A0/rtt2WqSGGg3uJ+685wrUkYJEr8vAB/tejqNTC4v+2fgA1mQBLG4PxIcPD0iGH6KTDop20Dgrt1hOn9XOs1be/tik2LisojoODKYMBsPZDNLpTMUb04kU8Q5So1cBoEYgOh1J5IDuv/gGXbu7GEhzQywKFrdDo7efIvyzRXy6QTevHqJTquFpLR3oxiMxmJA1ltNAeBPnj5HPsdCqxEM2yO0mk28+fYV3r75FuHABBvrK1jKL4opTmZ2vdmVTNZibhmPn33KJDoFEPu9FmrlIl69/B06raoKho+Hfb032aa5wrKCPhdXRQHdm9v7+PynP0NOxc5dkTbWcri+uUa9UUKb92uWUGvdwu+fIZYIuwJ9tCWpjGxQ8byMs5MzZXKskpU5cwWIWAT15uZSgFY4FpbtoYxFNBYXEzoQIntuLHb90sqyGOoGqLQ6zISoCyitNuoKxEZiEa0vAmvKmoyGBPwOOnWUbm4wGwSxmCo4vfjFJSymsgKXTs+OFNxOZTJISmqtINCToGAunYdv7Jeehxh1wZAkGqhh7Z865uKABWx9E9U26Aw7uKlfIxAPAKGpy77pVGXzS8Urx4qL8AzaRb/TRYcEmY6TCCAQpCw4sni9DKku64mEY1hcWkY6ERcY06jWFFSq1qoiAUxpWzBGKpKSVjLtlMnB6ZzYd+ddFf/0OWeY59IHDx+67KNOxxUTTia1z/z6N18q2Mv/s8DXYjKtjAAWyiOAyEAZr9vc2lG9IALKzMrqd5kW3kGj2lD7GcDOZGgvnyAdzzjZsHjCAZJ+v/bm716/wl//+m90tt1YXUNucdExwSeQbZ/5Qsjml5Et5CQVQs1xkhhqtZaCCuPeAL1GC2+//U5BJIKwqlLkD2rvyuUpPZXF8soasqyBECJbv+Oy7do9yV01qh2kE1mXARFnBmAbzU5NwbKr63M067eShSATPOwxYrl3p/N5zEIBdEYDlBsMlBLUvy8/olGt4Dd/89coX10jtRCXnaUMG0F9FtkV8DZkvQ9ma1BaaobC0ga29w6QTOe1bvNLBYH9BOp7vZayjU7P3ovRlskyOJeQ7TthIJe65ixmRwkmym4mYgrQ8kxPXX360bks5ZQoaVPHxfUVItEYtvZ3kMglgPAY/Wkd7eEt2oNrVBtnaPdKCEZYXLmu4smmrRv1gEP+bKxo+Yk8ZkoD26Whywdnscs5VqvYpX3nrxroZdmsXIvybacuA9skCsgu57mN9+PcIYAvf3X0sag6/274BNeREckcSNpX29hXBjYZACOQ3GM/ci/mF9cK/Uz5VD73j+DnPAbD6/gZA6CNmMTziYFa8wC07T3GplX/TJ30hn2R6WrAnfmb9HtofEgcYv/wrME+4HUGqrKf2HZ7DyNpaUyCLBBLqJ4m2QWyKUGoz3ugJtkXBr4JzPc5cpSBWVxT/L1hSi4LwT2PzzDsgwWF9Z4BB/DyfdTPHiZhuAkDVgZAyxcemxavzwF+UQ8M7fccedAYsCH3eyM8JbOEAAAgAElEQVTSmS9uOAjlsT622QGAhjuwXeYrM5Bn7edYMYPB8CJ+ntkq82AhgXibL/ycgacGdrMIpuFQRsJjG7k/+bxsKRLp5vE6zVXWP/BIpXxvG08DD9kGV4fNkR+tDbYWeA0/GwrRK3FfvO/85wS2zmkd8xq+uwBOD9f6PljPthr2wPbRp7L1ZWvEQExbu/ZMGwsD1DUGcxrI8+uO72fAOn9vY2D3sDFikNcAWTc+Dgy3tTK/pr/fh7zXZEa5mL+rs65nTZ29mpfo4HM456Tk8AGkjmrN8W/EswhAuz50uKLhZGZfuN7Up2Nnz0I8hMy9n2GlfAcLhNg8ne8Dw970zDmQ3j47D2pbloIL+n4sVupmxUelCAsKmD2y8Zi/1zwArWf9D//VfzKzRff9KJ1e0Ft4xrI0FF2LXOi+Sx+hAeHvjN3JB4kpPHU0cHaygahsmJt8TkeUi8k2ABtMfidoJu1Yr6os22PgLjtF4Hgoqo2XwJlYxRMHyFE2gJsk04Bl8EMuik8GFQ9QTG9V4RZW+R068I5fNmFs8li7rBPFAvUmLa9jOq4Bnrxemqcevd8iWi4y5liy/P8805YAtAGvHGAzfGIHRt3k5O/sYOWivC7iZZPTtK5dkToHotKo8NBtzGkLCNjCZN9b8UK3kTqjynE2Q2PRU1sc88aHn9NGH3VALT9jMh8WzZrfuO1aWxj8G59nrG32u20ABnJbBMXG2oBQflbAcSiERq2i57L9BjDPR/J4f7sf22CpFg50JxDgIthkKfB9bGxIidCGMxxpflLrkgfDB/fuSxqDACZ/TzBEYzJlNVrKaZAlwiAAZQpSjmVZryuf0lKAHBO3I4CL2s9mKOcDH3wfgs0cRx7oCR4bME0WKtv5gaXnRcNdFXtnPG3t8iDJdxZbXFrBcQHQWltkbU9cBJgON+9JR4Lv6VKOneaz5trAbXL8DN+D2uvsWzLI6Vx0eyO3zgJBjJg/yjUe9CGTTODqigUcfUgkc8gXNjD1RdHrjtEZ+BFPryEQTmJ1fVvpkIOxD40mGbicH1P4hjPilkgF41jwxREahTGo9VG5qmLYGmLSG4idMh71lDZJNiBZZEs8YCvtbip5iTx1vDtNXF9euFRpH6twK0NWNogyKWdXpzg6ew9fYCpnNBgJSW6A4AOL2qQTeemF3j94iK3Nfemvy0kcDFR8hwDg5fmx0jvJfrutlZTyymAXgamtvU3175t330kehJvM0uIW7uw8QKPWwm25jqWcq9pO1g3PriurOXzy4gmodXZycqI+oayDLxDBMYHRZgMr6+v48Rc/R25xhYIwYg2RQUrgeNBr4tV3v5EzTnb40oqXOk8gsTfB5y9+ir3te4jHHdudgCYZ+fWK0zRud2rodGsoLOUF1lFrj+0ol2/dwTXgl0xAOlVAdCGN7GJBEgmUViJrj+DbVfG9CiaORn1JPdD5pCwIHU16EdVqXcV5CErvbu+qHdxoyUQjQMm5THazimUGImLfZxJp/e26zKJ7Y+zv3cXeLrWZeSAAZYfFRGdQwQHQPYF4fsTEBtrduadx9/upPUY2bVW6opROOjg4EDuOThABlKOjd9Il5ZpJLMRVfOn+/fti+F/dXKJSu8XlxYXYGsuFAlKZrEBA7jHHZ6dOb7g/xGJ2CXs7d7DNApzhuACHb15+iWG/g1w6g+loCD8lGxaoice9fYRmt44LyqyEQhjOAsgU1vDii58ilV0RCNmuNSS/0O3XcHl5ik67gexiWraf8id0LCvVopw8zsF4Ii3gajDwSRokHIiJsUnHmwB0h+zt8QCjXhfPnj3D/u5dMY573RGmEzIKoFRb9unBnfsq2kTbwHRgSoYQDBmSkd6uCkRbiIXEgiYgS6bh1O9T9tFYXksA3UEPMQJUu3cFUHHu8ovBlYuLU7w/PkSxeKm2P3r8QLI8LO7GKmIEoHvDnphWBBBon7Tnj4a4PKem6jnazSYe3n8gELpSquLquioAOl9YFYuNxf3IHE0mWHyphm+++Z0kAN68+lbBv89ffIq3r99oH0gl0tjd3EIhv4zJYChw6u3pa1xeMY3Yj93dfbFZaQ+b3RZuyldagwShTy6OBfaSqcr5MOgPBeJSEoh7C20p5S/u3bun4CRZ9+4gP5YMDNcLGWfJ+CJqzbZsBTXsae/iMZ4ryHbySUaEQXfaOCvgpH3V06AjmMsz1fbWjoICZGNzTyCK2CDwfeiyLPa2d7QvMMuDMgon52e4vL5CIBxQQIXyOZzf3EOp+domOIcBlhZzWFvKi5XH/iRoy2Ki/lAYE58fd+89wB/80R8qa6hWreP48FRBTTomDNrwHEdmD/VNORMqxRLevTkEax/s7B4gFk2g2mzh3t1H+MFnlNNZxGji0lAJgDHL5JuXv8Xx0VsE/FPksmmUijd6BhnU8IWRzhY09+/df4SdrWVQuYpz5c2b73B2diI7s1TIYWtrU3tzg3JVA5eGPp26QDI1oskIzOQWlX5PX7/RolZ+RIxGSlBVyiUUL85VDDS+4ApmMX2ddrNWbSG8EMfWzg62du4gKmC5huptRUB82D+TzTw5eY3BkIUF6wqgEszjnsaUd78vinxuHesb3DtXEEksiO3V6ZP9WketcoPazTXO3r9XgTox1KKU04PsYb3Zxvb+XXzy4jNp59Jqst4C9/bjw3f45uvfKqOhsLQoZibPBVz7He4Tw6kks+4/foalpRR6bWY73OL0/Tt8+etfoaPzUkp6xrSb1MhmRhFtMEFG2vyFZBovfvgTJAQ0unXP/fHi8hzFmzM0Ow30hk2UqyX4A1OkMtTlnmEwHijAT/3O+m1L+ssPHzxWwcoRtcspJ3N6poACpUpG1CTmnN/ble0haDFk7Qqm48+CiCzEsZwvSCaE5yyC3EdHRwIMO/0e3rx7DX+I86AmKQwHvviQzaTRat7i5N0xBp0hdrcO8OTeM6wurSMSIPNypD2IZwsGIxmA6Y8mSGeX4Q9Hsb2xhyBrI8RTjmUY9KTchhPMhlMxJMeDkQD3RDqG3rSH69tLDNBHq9/E+7PXmIy51usKGjBbwOX/TiXBxX7g+YZdS+iA85b7lwEOfP9aq61CdWTfcl6SMcgxsHM5z2HcX3mWPTi4p7MofQqCkrQ3DJ4xCMXPkP1nn+WZi2PEnw/u3FNQjv32q1/9Cr/+9d8IJOf7pRJxzcsZXJ2L7qCvon60dfQtdZ4cTQQcM02/3+3KuedZgYF4ZgDkF5eQSbqAxDzBgwU7/7f/83/XPCjkssqE4bNCCGIp5wBYAr1kam9sbQqAp6xwuz1F+YZr9xLNcl1BjcRCQozi/nCkNlI+h/JyzJIhw55B38hCCNG4A7JoK1i/IuCLiMmdz+b1/twHu8M2ajwzFM+0xhm4iQZCiBIwGw40F5hhFqRUC7NYhn3s7e/jH/zDP0EiCdTKPfyL//V/wenRW/jpJ5PpLp/QBS/oezDQEg7FZBsZNOJ+9+LzHyKezKI3GKq4JckT3GNop5v1ujKmKGFGUJU+HcecATdOKQZtmP1BX4vZBMyoUkBtIa7zIu0eAwVc1wxscW9d215HqpCCPzbDEG0Mpw10R9S3P0KtcYVwbKifxxMGTR1xLBRyACOLyPF3ygogQchLb+d3y0AWIOsBpuajMqg0D7IZIYeBPTGYAy7AzSCV/CSH3+gaPp/rQ/7N0EnYGdhsOACZ6gKePOCNfcXPsF1G0uM429/5f2NYz2cKq40MDLFAqQeWGfhnz7T7GQnL/GEDg/WcKYF6SuN5xcbmtJTngTwDc2kJDIgigM8zAsfVsWEdo1z+O4OUZCDTSZkrnEag2jAKnuf4jwFmSjvJ5wy48Yl6IDNtkvUB/eLh5O/WSCLDlvuDyEuUPZC9criTEf8EQo+9+lne+dA0opntwHYawc2wNILj7CcG6d34OlYqAWj2K88Xrj1uHjAb1kBXy8Scx0oo82S4iOFYFmBgf30Ebj9qItPOcg7ZuzkMzWNge2CzMcFt/CyIYFgHCRSG/xhwz/GW5KDnZ3MMLTBh7WDNJwM2eS+rsyXMxpNCcRKljkAo0oyHHbG/lQ3g6To7vM5hWAbOGsbQ87J0HFjtSHhuXrp1aJgB7+Gud2vjI1PWSRrxywio/LuB8Tb3+DOvmcck+TfVTfJ+b7iTBTMMdzPMcv6+hilS49vWM++jQLDH2Obn7fn2GVvXH9Z34KPEjWFbaqvJxcwxoO2M49a3W0c6y3mYm+7pYVTc+yzbYB60NUkd+x3n93yAw9pgc9UIpAao2zsZ/mrjYG1zY+2wWRt/zh1eb+Njz/Ysp74ZcD1vLw3Ps7/z+/dBcN9/85/9BzM5Op5+MjvDJiMHkl/z0SjbACwKwY4yANMdIAkwfExroSHjwWBeE9hexgGubjEZ1ds6gC8kUJSbvwc28mebmDwg8ToWFCOrzzebOtYCU1AVkXBgMHXNDCAkcEhHSxq+va5j0vq84odz9HFbpGJIe1FMA8bnmb4cPKdf7YBj2yD4f4saWCRzfiOyDVSbkKdDxWsNiDSDZhEh/s2ikxYVMbCSz+Ez+J39zAM0DxTsHzrjtgFb1NWMoUl+2MZuYLEZELbXgFw+33SBOT42aXXPIIuGZPRZPtPAeWunTWLed565bP3KtrINtvnZJmBRUYugmUG2dn3Q4JpNPgCqZsTZHicr4cBfm89mEM1Y815kw1JegEwvA6dl2Cbu4E3gmPchM4f32dnaVpo3I/Xsc87B23JFepDasILugMLMALaR2oMEE7gR82cr9sd28YDFQx5ZyTbvbQ5x7hEo5lxlgIWAks0zXqu5LskMdxDkOxFktmioHcSzXhEYjgPXAaP1/GKKoBjZY6d9RQCa9+f6pXQFixXxEMjns+8ZUed30ytn0SC2lYfPaIxpf34dyMkscgeCgQAF6hKyLY16W8UHd/ceIJ4qoFZtozcKYuiLixFEJttCKoNejwciBq8c2ysRWUBoFkAisIBAD5i0gE61i8p5Bb1GG77eRLqnk9EQ5VIR0TAPQJRbcQ5/NJ4Qc516jywiyM+xkB8BpW6PEgY93FbLYv2w4BMlKyY+RvXJuHLBJBbP8U2DyGcLuHvwCC+ef6Yq4ATC2mTttMmSP1Ua+nDkgBBKkPRZqKxYEtAdiUVx796BxpxgFAuHsc+yiWW8ePYF/P4QLs6L0qvleCuNtl1BJBLEs+eP0BvQ3tUQYX8EI2h3KaPxXoVZ7z14jE+ffyad437HAbVySAJTzCZ9HJ+8wXXxQoxYFnFyBxMIgH728HNsru8o0k3WnooXjgfSAr66OhOLmRIeydQCDg72kV7MKSPg8N17AbCD2UQM7Gx6WfqCmfSSNlF+UfaDWtOV6jV6/aaAKva3iiHNZtKQjJEZORij1+lJU/GTpy+0dskO5XN+89WXWgenZ8daj9GgO0CuLS3Lebi+vlKpGhYT+uwHv4fphHULWui1O1qzRyeHcpI5j8n+DAYi0j1lgUjqfvf7dKarYvWSFbixsSndVDGZp2NX1OnsPV59+1JyGCwURXb1/v6+ov+lSknBil6nL4d7Z2NX6cdMrSLb9/j0vXScWRiPev3bBIukL8wg2gLevH0p9igZI5P+UGnsucUUEgsRgdCdXhsX15eYMVg79SGaWsTDJy+Qza9KSqDbpM53DwOy40pX6LScvaB8FZ3d/qCt9GhqXJO1R9YSQbx0Zhkb63uIBJ2G/nDQwcn7N5LO4BoaD/rIU6+7sCKnlrIdZB8vxNICRH2BINZW1pGKu4wTJjATuKD29HDYlqTHZNxDNOgX2ECpltFkqAJIO/t70h4mqDcLBJFfXsLe7oHaRgkDzg9qxXK+89rLyzPN5/07tLsx9BgQisZxS5YeU5dzGYGB1Jjm3KBNZ6CJOsJkAu7u7ODhwQNpY56e3SAYDGFzaw9b2/vKuKA+8framvrryy//Fv1uR+xBpjUTwKxXa3j/7lAayff27wgkJiOP4GupQemISwWEHj95Lha3mITUw66VNec5BykN8fTZIzx58gSvXr3C1eW17CkLkfI9GWzheiJIzd9zvpJdQBvKfYXjQPCR8/fm+haV27rmoALv7ZYDb0N+VCqlD8WbaIfZH3LgqNvr94ttzHT8Bw8eCVRgPytwOp0JFC+VbgWwLGdd0JNrkSnsfCfKZJDNqUN6LCLb3x/2lL7NrI96v4IAJtha2sT+7p4CqJ1mG/3hWKx3guC0g7t7e7IxlLTg+SuVSot51u44u8A9w+Q3WPyFhTDpWLJwZiQcR38ywuraOp4/+xyLmXUBp7J3IWq1jlQP4NtXXyt4xMJs3CcZ4OoziBpYwP1Hz7G2uoVcfhlbm+u69+XZGY7eH2qtc9+jNBBleBS8IrHBK3Y8GfvEZF9dp676isA7MsM5n60OCsH/VqMh5v9sNMTm+gpm07FkYQhcczxOzy7gC4TxxQ9/gp29AxXPYrFeshnJYh8Ne3j95mvc3JwiHHFFYhmYIIM6t7isjJCAP4ZsZkUBwKXlFWTzi2h3W9rDet0Ori+PcfjttwoAba46qR0Ce+xj6jFfl0pY29zHk6efCCSjM9rvDKWnTB3hl1//Fq3GLWKRgBjcZHyzIOoMQZC4tcE1tLeH7GLeBZ76XVydHePLX/+13n19lSn7TkufNia/tKyzOm375cUNmt0+9u8/we7evuYavziOnEtXNxdO1oHge4/nlinCTDme0bEdqwAr9/DALIxJfywAenN9HbPRBOPhUBkp7AfadhbF5ZhusAhjNuMCp660pAfmRwSQsxiiCqUn4tLPLt2WkVlM47vvXoGyKQyosqBoYSknG0MwIRiY4f3bI1TLdWyt7+H5wxfKtkgvJHW+4pyu1JmJdIJWj8DlTMXg8mTNJgtIRJPIZx2zmGuQ+w7nwqjnMgT5jnTmyW4PLfhRa9dQatzg5OoIrw9fYTh0DFIRSpiB0moi7GehuKHsKCV1BD55sgEMeiqQG4mIQUpAlYEkFl3lGZ9MPxfwdTVqyBTmeYPnS4K+ZPJScqVyWxMzm4xfBjkNBKHEmfZaj8nItXL//kOB/jwrU4Lj/MLJC83oWxFQpG43gRkaCNUMiQn05J7MTZ5p9QTpuT9Qj51a1AyGrK0wE+2u9KJpPxIqcOj3sng7ylDhvv3dd9/IJtKuEPSmzclRzmLmF3P6/sNHeP7iE7WB7168utFaffvdW1wdXygo/uPPfyQgfDieaI8a0Ka02yoAzPk49VFyiyxhFuslqMB9irrtS0gns56cCFfxRMUsqa9dqZXw7uglGo0qomRVh4KqMTBQMewFFc9MLeYwwAiPnz7Bv/NnP4M/CtycVPA//0//Iy7PjpFNuvpMZDzT3kuWJELbEBarnBgK9yaytR88eopoLCmwn3r3JN2w/yVnWLzBN998I99RfkV+CetrmygsL+tnOtQ8f1V5VhqQvBJGOBZEvVpWkFhMOp5PogsKcDLTJ76YQrqQRjwbgy8ywjjQxmhWx02ZZI1zJ8ExvpV8mAPOvHRyopDeKZL+sfnLbAfnuQGTzv90QQ/+TSCK/6N26bzvbhrAZJALjPEA6PHUpYkbSMUABW0+PQDzQQ3cFBOVc9ULljnQxWEdfJb5uJb2bkAbbZoBZ5z3hrfw7zFJUjjmpYFaBnYZ+c98dMM/jBErrGbsAMoPYDM1vykF5el381oDIh3G4JjY8lUJHo+HCigbCGjPVDa5914GsIt0xgwTr695vdYtN1APQyIOI7vhZYNzKE3WQmtz7LAKBcMSXK8fJU1E/hq4NH4DAg3Y4lrVuDG8q2c5MIsAtL2/zjmev07bxucZE9gJ7EBZOZw/4YC7X6PtpDrZznmWtwHvBkZSUoSfN1CTbeW6sbGwMSXAaiQ2Xsvzl2EiDluZL6xIe+MVS/cChIbXfADtvCKY/L32Bm++q08ZtBdx0M1h3t9AVr63gaxGsDRAXf1C+y+czGEPbLMFcfhe84RTN97umnmMivenPJRlrfNvhhWybbzO7mPjSIKctZPtIrlL+AILRnqBnPlxMCDU+mU+2KJ38IgVBory7/YZBSC+V+TP1okxillw2NakzWtHrHVtMiCX//8wF73+EgE04DHuvWvcHHQMZQNjzV4YzuXmgdM55/tbP2mde4EknsWsrTa/Bd4qaOSCMZojVJTz2uYCeE56Zt7GzIPPNj/Ypvl3tPf8YBs8BjXvZ3aHn7H72j2ttprhfPw7+99s2XwAy8Bx6yPhn//sn/4TvQl/MGapGTAeGEySwAy/gaLWEAJFBhbzd5yMtkg0gFRZ8+QkbNLbxuB+doaOm7mBttbBvI4bvgHQZiT5ez6HB53ReOIkBMIRt2EMXMSNkTh+JxvMjIWxbPl8Mvlsclr0j7/nPXmdaZ6ZA8e2WT9ZVIGf5zPtQMe/u0XlmLWm3WSgqjGWbZHqfmPnJPIztlHZQrDvOoh6oujG0DZWsH3nM/k3sXNVbK2uhW46z7ZB8nNMC7EII587b0AsasE2zhdC5D3ZT/xn46DFPnEF99gHBnryPQ305ebHn/k8Ohn8bqC5GR2LOFrUnXPNyVQMPoBV85EdY9Rr4/bzoNpXu0yg3wrkmWHl3LIozvx93KbvIn/zBwi2kRsd28cDgs01yZYE/XJWyAhSpNzTe7spl50MjUVvVWApLHYPD3Vip8AFU9jndA4IjGmTWnCaVjpIegU72acqxMUgizcfTSean+P1BC0SCy7owHHmuNJJ5b14jVuLjj1A5grnJNl2Wlde1Hg6cmkhbg66wwmZLDzQ8yDGecTrbCNg++TYMJVXmlQu1YUHbuocMmCkAytT8jtNbexiSHcGqDdZvGwLKxs7AkuH0wj6vigS2QISKaYyBzGdhZFMkR1LDdaA0iUDEyBEyYLbKTo3HbRuO2jdNCW/Me0M4VN15KGKxpB5R2dTBprFxRYSWhPUlWW64dbWBjY316WvyCrn1IsmUKTij+26CnlFElH4WDwn5QUxai3nmA8m2Fjbxu998WOxcI+OjqWlzTEiuDseMX00o3tQ7oCHu2Kx9EFfm6ndPFiXqzcCnSglUchu4tmjF1hZ2dABvnpb85h8LYFW5coN7t3fF7ONc5UAtNLrgmRnD3B09B67+wfY277DoD6GfZctwX+xWAjdTg2l0hVu69S1vJaDIDvI1KcBsFrYwurqpgquadOQxvlAAGL5tqhCiAtxHpInyOWzWF1ZF6Dw+t1b6SF2JtQ49iOdWsTe/gMxC13BoiEGk57ShFnQhjrFoZDbC2hjmbZMRtPG5i76/QGqtw08f/IpPv/8C6wsrykAQNbxTbmI45NDFXwjwBnU+gpga80xWMlabnX60oZ+/uwzgctkFXBMuO5KpWtcl5jSXXU69r4wtnf28OjRY62J4vWFigFRGzYQDOn6Z588d/I2457ACzLA37z9FpdXp7i5vlLggraKRd1CkRjSDLLIRwvjyYOn+OlPfy5go3R7q/VMNh21hfm1mMw6h3s6cxrr4xbevXmFerWhwzcDO+trK0glmDUURqfbwHWpKAe+z6i5L4i1zW0sLW9J+9ZPwL1Wl0NLUKRarrqDd8SNc7VRwWDYQqdfUwEn2oVUOoOHD57j/r0n8PtYqLSL09MjHB5+i54YtSEVshsNh8imMprrvc5Ie2ZucdVp7g6dNl0iykOxKyTMvVfF8MjC7TQlDREJ+cXGpd4lk7nZXzt7u+gM+kqBpxOczRews72LRCqtIAgZwlaXgQxgFlNkMIL9lZVOORCLMvMI6JGZnM3gzsE96ZhyD6Dmfq1yi+OT96iWS5IZeXzvkQovXl6XZYvWN3Zw994jhCNpFcIjoMH+O3n/TvOMLFamt3WaDdn8dqOOo8NDaUrv7OyouBe9iVKNLP1bhMJJPHz0VCndfWZnkekxG+KSQZw27XgVT588wKc/eCEw++3bd2I/Z7Np2Suyx8rVitjzxKKoPe/YVS79N0GneEpNyyhY2J39v7+3h0JuUX1DoIv27t3RW9kYFhxlcIp7mYgEk5mCEnxOLBoVYEe7zYJR7kxQ0T2pb9/uUAoiILtNO8LgJyWNaOvJPqUURI66qUS//TOcX53j6P1bXF6fYog+lpMFBWEYCCJoT5BLGVw8tw0HYlTTldT5YUDN6KgAX5fBBuRyBTmOk+FY+1CP+q+jqdabzqaUAkklFQzcXn+gYpg6HHta/9QQpoQRgXkCD5J+8QXE2o1FU9g9uC/9chZ13N7cUsFG6t6eMVvhmlkflAMaaWy4BypteuQC3dOpD48ePsGT55+IdTyaznByeorrmxvpx8uJ63VkJyivs72+gkcP7uH66gJff/07ZGgrpj4cHb9HKpPHT37yx1hf31I/OAe8L6+CrMhX336Ft2++FqjFoqrOMYxI85ZSIgxgsigqJVqoE85ATI+yPa262K9Hb1/i/PQUvXYdy/mc5ridD+l4dnojLMSpCbuNRDKjGgCUpGPQ5uT4SEB+PEons4nxsOcIHckU/IEIOr0+ltc28fTTT3VfBr6YFXZxfozvXv1OxTVZHI0a/BzXi4sr2fTNjW2xkCmHc1tv4eDBE0Tjac1TMvF5HiJo3O5QOmaAq5tzydewD+js8R5O9m4qsH4hmEDIF9SZjMVC6QcEFRCkpvIExZsrZakwQLO6tuaY9426wEem7/d7JJHEVM9iUVIgE92LAelf/PKXSC2mFHghYWU47Old7xzsaW1SY5rawbXbGmZjHzbXdnB37z5W8qs6l5G5SVkRPu+K0mksoBpeQChG3fklFWXOp3mWXJNN43kqm2IhRuoiT8GzGWvaUFomGA0glvRkOBpFlOslNHtVtPu3yrwajwaSFKtXbjGlVATPtf2BAlTy1SjFNqP6PgnVPBMGdVYVWzEaxdraus51VqvEAZkRMXwZ9GB/kQVHQJpnQhZBZZpRNB4EggQO9QqyNTyXMjPLgLjV1TWXRdhsot11MjMu6OUKI3H/4LlA9aXeFs0AACAASURBVIR07nZnb8ri8f8ic8RYeDuiwDKddgZZt7fuYHVtDyv5DQT9PMuzqJhzklnklpryyk66PJX0BQsnM8DOAIW0bSNRrBRWVST16fPnCpJxjTFYHPSHJbf03dffUuUYP/nix16WgE/sZ86Zdq8t3f1i+VyBv96wLamY3pA2Mg4qvGTSLMK5hZWVNXfuJkHKx/fuo9Vr4uKGtQpKCFGb2u+X9Ef1pixpAEqcZfIF1Q4gA3p3f0cyZpSl+sVf/ZWCPPFoCFvrGyq0yflTuimj2WYhWrKxE5IdI+i8uraJ3/u9HyO6kBJok13MIpXwip7OgO++q+Jf/st/pUAd94mV5XXs7uwjEHLSVJwrtNn1+i1uyjeSkiNzud2pqvgkv1gnhtJOKdYtyC/CHwkgXcggUWDwZIbBtI7+qIrbxiVuqxcYjmsYTeoYz7qSgDDFCBKCJJ0nOUG3/3F6zYNAH4AOD7ji8wWCBJwNngda+Den+RyRhInhErwvg+Lm18vP8YC2YOijLvO8vxrwGLgG9vAsyjlsPjTnPPdN/t38/fm2GAjowKeu/Eu2x7ARe0cD0Qy4ngce+TvDDDgmeg9qfQ8G6jP+jc/memM72Ca20fAV5wMHJU1I/IUBKANNDZhin8zjEAZamka2gYUEoDk3yIAW2EQJRgaoVbg+qMKulhWv+T9xWA/vzXc2mSu+t/q591Fz2wA/kc+8IqoGQHOtC3ScA/Qd4EdNZDJJjZHtJBXIrBe4HnDSJH4uAha17roCfiSaGeBogKGBfCLiedgO78U28xpJBXpavgbMGhZGP1z4gaffrTnogYOGezhfmzUfHFgpQG4OEOXPZNwbEdS0oc0fZwYb2yDJLg8c5z0FdAbcextpjfdQP3rAouFIvJeIaJTR83Amm8v8zs85cPojGGtYlAuAOEzIwFK2ydaTzWUDdK0P3PMc8c2wQMM+7D2sLQ5LcMEB4TIeudPulYi7rBf+fh58druR+7J3ts/Z7wTUepkMBpTamBtYzGdaIMae6XAjTyfak6CYB3D1HA+AtvYbiMxrXb0RJxXFYKqROw1kF67lsc21pDx7Nt+O+SCYtdkCAPOAvtaItzbn7addY8RTvtv3P8f7GGmUf+f6NBvDZzmg+aMskM1hsx1/Z154QY/5vpN9+W//8/9QALTdmIdMA0wF8LKATZsbq1/MD4vocPK4mzmDw591+B4wPc7px2gy+T12ilcN2aJxNuAmYu10xFx1T+tofpYHXU6CDwbXA+n4Gd6DKfJsB1PIjHGgCJsX4UokHevUgGHJBpAByLQiTwuZ72jRJdPRldPiLWA+R+CiF3mwCB07kEAHjYixUO05Nllt8pjRsI2E/Sm2Vr2q651er0sHYHvMcZTzmUjICHGicnPjdWyPyUsYu9mYvbZQ+S4cC44b72MTyMBYtoV/M7CXfW+GgZ+XZhwdX08OxTZSfheIz2J6TGv33kWSDt7GZRFY2wx573mJDL4j5xfvb5rYHxenM8oGdtpz2Q6OCfvDAgTU9NIBxe8Xq5fgBZ9DJ0KpNp7uljG/rQ/YHvYNgRO7vzsEe5o6fgfcJhccg4xzkwdrakQSnNrZ2vTu7/5WqTnN5p6nmU1gheNApoH6a+iAW95fxZ+8eU7dVDJmHWBoxn76IehCp5f3tbEyGRfOFYHYra4noZHzjKIzEm4z5nxyoDbnM9vtNDs7+lmbV8dt+GZ8jNHPdUsmNPvAAH7bBNjPdFCkhRimI8P0mbgcOqZU8RpqYWr8GmTHUKsojNGEtiCA1Y19JFM5DBHGMBBFdmkDydQifMGoHGI6ggsxnbXRawLTPuDvztAuN9EuNtGr9jBsjRGZ+uHvTZQiyaJXv/zlLxAAD3MhRfe1bligNBDA2cW5xm9piRp4GR2Y6CBC6eNN1Ft1Obq9YRfBcEAsLRZ1od7foEvJlC5urm5VaGh9edOBOe2OHBmm/DMVjoBvvpAT25MOEm0b9To5/lyj6isCiYMuer2uWHP51LqAwL2dfd2ThS3dAaAnoPrk5FAp0HR4OfZ0fNjHTCMn0Pvy21cIMNC0kFFxMgLJdNQ4dqtrKyoGVSxe4Lp8pQCFDqQqahEVmzKdKGClsPZBLoljRiaVdKxvS8B0iFSWjltHWpoH+/ua4wSHp35gEg7gqlTGdOjD7v49yZNsbu9p3RHQO784wU3pXDITfH+COnzGIVlj1TrW1jcxHo5Rr7bEYn7xyWdOO7LbF5B4fXMlJhzvQXbjdMy+GSBH/dVMBqORD+3uCAvhFLa397C3e0/sdPahAgPVWxUr5CGNkgn8Hdc92VwEkFQorFjEbMrDWQjxhTTuPbiv7JFmuybmOHxDnLKQYvNWaf3hCCPMYxyfnqDbH0lTMeALYTby4ac/+gP8xV/8mTINLi/bAvbIYGaAgxrljBIQaGbkmuO6WEgo9f/q4lq6qAQJNgsbkuZJJOJKvWda7IhOAq8la36xIMeUeuEsKkWnmu3hXCteuiADtcolyTQZKEW70bmRVi8LIPHQ9uLF57h39zFCATKlO3h/9BYXl+/RbzfFvI5RL73Xl6a2A0JYfTyM1ZVNTwZgouI5MRXacGmXdMDJHibQPZG8yQzxhagCHxeXZ8oDjybiyPz/fL1JjKVplqZ1rtmdJ5vn0Wf3cPcYMzIqMysrK7PorgGQgKZ7x5IFC4TYwAIkhNj0AiGE2MAGCSGxQE2VWtBC3V3VVZ1V2V2VmZEZ4Z7hET6Zm9tsdu2OducJPe/3H/NbIYSFQmZ+h////m8433fe8573LC2IOSEnO1sUqAXbCs1P9MDRGCebg8wQwE7WzJs3e3KAAaB9L4PJVas2xbZ6+P5jKxRDMTPAJsCw5y++sYO917K160trBhBC//V7I1td27Dbdx7Z7o2H0i5uNkcq/FcunVq9UROzMY0m6PSU0vgTUzH9/vLXXyjbam1lVeyfeqtpl3U+n7Z7D9+3hYU1jRPstdHUwEqlM+v2G3Z+cmSzMzn73mfflZPGOicgdo40TiYtJh5BBvYLGPXlWlmAJ0FK+gBWKjq7pJpzb9Y4Z56N1TVdS4e5eMy+fErhtLYKlbKvurRYPhOKJNerTTn7t2/fFRiJLW+2KFRblRM7TZGyXkh1hHEd9kb2+qa0/YvFrOSZmJto6sZTcTGhnzz50o5ODgXmEggAcOEaPAPBWWdj4/BT0Bf9aPoB2Q8Y7cwf9onmVVfg90y+qAKxMN7Zz6TRXD5VkaLuaGCZXEbzd2vtri3OrmpNd/qwIzsCmwgcBEDmVNr2zBv2GAChqQTyOibmO9qlZMSooGjp1I4P31i5fGFTsbGygpiDYjBFUkEA4Y8ffyDWJCzFcrVul5WyQB8qmiM7RQCAQp4vnn9lu5tr9ts/+C07eLNvf/Hnf6Y1RJEs+ptiYJ9+8tsqDHZ5UQ4pjrjOyoob2cXFiYJCrFtkSUZDmC8xpdMDLBHwWphftkJxVkEYnbspMTzq28XZiT198rmA6Gr13AqZnO1sbWjMYcHHpxPaQ9DsB5SCRY0ME4EwAndnx0dWq1Zsd2tFQPr+/l6QTppDciRll5W6pTJZ+/i7n9n2zo4Y3pyNDt/uKfugdH5qs8WCzcwWddYgE4hADbaJLBz0rrvDsX3y6Q+sE9WVCGfblNYfwdtkelr7B5q6FGBMZ4PTBmDC2adcKls+kRfouDi/qDMfmsI6ezavLJtK2rOvn9j5xZm0m5Fa4PunF+di1iJBgA45hglNcgLE4Uyatmwhb19//ZXWVjafMQAp+oDMKiSadm9sa/0+f/6N1So1S01n7PbNu3bv5n1bmFvSeU9ztnQu3Wud9ZE9A2xPZqV1n04VbKG4bLs7tywbETVymaTkkJr1QOZhnyAg0um1LJGbkvZztV0zS4xtfm3GplNd+9WTz+3Nq5eSO6kC/pYv5VjDMIb5LNtg2O+QMi8/rQ/wNBQYzT56c+eG1quTS7D7sLSkrVwoWCFTjAgkKWU/ff3VN9bqNiyVT6iwMYFCzsHumBLEw0Y4exU5DM6b7G8wvNG9db/pHYGFwncN2SQAMsB+Mg4E3AAIAwK59Fs6a4sLK3b77mNbmltT4LZBrYJBYIY1Wg2rN6sCydnHKfoHm6FSLqu+BXvmbK5oy7PL0t0mgNPuANpREHbKbm7fstnigvVbfauV6vbg7iObmZmXjcT2sm9Rn6E7bIZCy69fWu3q0mZn8zadmJZmMxInBKjWNreCPUxMWY8sIIp6I4mTiauALsQJap3kkymL9YdWK1H8tK99gcyTwtysFSko3oft2hXr+vTkyKrlSzGYIcNQxwAbIAD9+DiA0IlQ5ArZH+SL/t7f+wdWXIyZdQlgkjkjSWSBay9fHtjPf/5LZUSRDcHcVJFhZD1sWsXuJNfQbeg8RXZcqXJspfKR1RslSZcxV+SnZ3K2sLJgmbm8LW2sWLoYt1iyb/VOyarNE6tfAWCfW6tzaZ1BxcaG9NJUZDsBXIIPEYCrACJFv67BGPdBKUrqwItAq0gj2sG2SRyC60FYCsSliC3ImERkHM4ZkAPkRyeC/+f+sOMNBGgmfXn3H6VffnWltiiDL5I1cGDKfWsHtmi/tNRHQYLTpS8cHHMSF++5X+ykIl5zX59zpkBG1VIJ5LtJgNRxiEngLvRrXOcMSTbGAtjsfiNtdACQtcf9vN34Ow4suf6zxsoHahSAX4BegbWpcH7z/4eRhq2zJJ2l62c67KbGO7qeYxsA0LR7TOFGZdiHIANnJge+wpwIr/NsXINAdmh/VCgvGTJCOIfzOoC4gO5oXB2kc7CS+4v4FTFBubYTF/0ZJuef+9GS74u0w30O+ud4Dgf8HPB3H5HXnaDI95EGcfDS2dgO3idTAcjFf3WWtQO4Lj3iOIePmWNaTgx0QJ1zhc9xx3BU6DCVirITwrpxXMGBVRjo/iNQkw0rGr/JZ/N56PPK15BA4Ejmxe+r/Soi8jmR0fEj+sZf4365bCiOO/ld71u/rs/nSYDU7YMXy/TPOl7HfehvgeyRPImvRR8Hzat4yAxx7O6agTwMmRH+I79EGSqm9ZnLhRpVjqN4kMH7NRHVnmOe8+N42DXQH61Rf8+/51iY5nSEMfna8/FwW+S4l4PZk+vUP6tgElLKkaywByU8qIVf4Mz4yT7we3v2iNZilBWhdRcFH6QBzcU9OuaGzUFlB1m5OA6t6/06W5c0KT+4CFyJiuD5hPNqnN6A0OkBZA2LORh6jyJOdgrXZSPlunwPw+4MWr8/aaO01Yvi9WAC4DBExdf4npi3aBf2ejpc+6BxfYpFOJgenKCQZhGiFEHPhuvL2E1UXPWFQ4Vr2sLGy3d4DgdKfUA4eDkw7+B8AOly1oqMhwPs3MeNhNIshsNrXWkfI78Gz8mhz4MHXJO2OAPS3+M+tM2jnLSPv31TmTSGPpa872Apn3cmvBtPB4cpTuX95xIWHjVywHVycdN2wDmug4Fzg8/1eB7+zXU8SuYgu1+D/nBWlmRdomqrPAv3A0ziswDrqlodbQI8F+1k06df+AlzPYDX7xZHYLGj3czrbKD0HxFNmGYUuMLR2d7c0JgrgjzsW7MTtMzLFRzfnqVTQRs7kQ4yLhzjGKfJfqd9gEvMSe4Pa9afg7YBgPJMgDFBGiMwzX1z1mfrdX3G5yt9EzaskOrETzBuY+moMqb0O+tBRqIb5quvv2BAQyCCe1HYxceKa/F9v66KgUoAAQM5ZRhNUi+JrM8UCvoeGt0w4eIC5PNWqXVsbm7F8oVFG8bTZtmire3ekY4lGtG5AinxyEMAKvN/14YU3OqPbVjrWeeyZe1yy/pXAytM5yzRG1uv1ZXT9Wd/9qfWbTVscWk+GPl83q5aTUW5KWoWHCA2t7GNOSD0O5bPpJXey3j3h2ju1m0IUzORFFMaoBLWIBqi6DRXSmidjiyXLAigAZiiH51hg/OK9ANONwxWwD36jP4lOBLWih9sR5ZJzAhIQb+SQxMgOfO3ogKAVev1W2ozrDDsLw4F+lKkSJKSenB4KOAxZoFBRKoqIDXPuLuL9vWsXV6WxAQDUIaBUywEvdwEWsozi7Ywt3zdRopeMMcBbgHS0QNOZZKquE6Rnls3bwjAFqt/1LP59RU7uyzb2cmFJVM521jdsvfee/9aAgdmLWyy0QBA0mxutqi1/foVRaLOBDiib5uYStnO9i1778EHAuIBwZjfn3/xc2u26iqkVyimbdTvyJmc1iE8be0Oen5xK+QXbG1t05YX1q2Qn9N8dBkDgAyiGYB5gAakRLPeFMSK0vdhNgLE0B8AmmIPl8+tUg8MaFLhKchIujN6j4Crb+n7as3y2Vkr5hZsapSwTz78zH74wx+LEc4BHQ1cnh8ghaJg3U5bDEMAG8Zm98aGnZwARp7Z0eGpALh7d+7IfgHYA+ZelC90yESygoDI3MKiGMA63wxjlk1lBfxR32DQj9m9e+9ZNjMbIv/IMpSP7eWbp/by1TNrWt2Kibx99Mlntr6+pTR+CsVJL7ZcsqtG1Ya9rorvoYeI9iYgOhkAHOaRglhbQas5StvDkyUMyd4D8AzAgE2l2AwOgw3t/Pw06GCP+zYzP2uZQl7sMeZ7PjcjAI7gGIcy2PCnJ+daB1xza3tDa7kS6db73iUdZRXQMNvc2rG7D+4HOaM0B2YYxXUBylfVmkDQQbtvS0vLYp0CZiwtr9v29l27cfN9gYIqcFUvC4AOxRQDg3s87CnoACA/Wyza82++kRQLQCiAL+up1mxZMpGzRx9+YqvrO0CA0kZHhqPeqFizWbbDt69kbz56/7HNz82JvYntL52fK+1udX3D5ubnxQYHJKqxl50dC7xHqgVGN1IUs4WibW5sWC6TtXQiJZCGwJLOJ7GxvXz9SrZufWvTev2+HR4fCjxaX1mTrFLlsm6V0qUtzC2qMJx0PVttEQlg9uG7ocG6srqpfZo+JmgJoEoRtpmZvI1HSBiMVBQScC6dTdnXXz9TUU9sA4Du4nKQfMA2wvalz7CBgJQ3bmDrQ2BXUjkXJTH2YUJTAAzSwXxu0TbXtyxDOv5oZBelczsvnVkul7JaqyEQ59atu5aZmlOBQWyeistNI8OSkjYpf5+eHFvpnCJ2cZuZXbS7dx7YeBowNyYgVYBBMaeiiQR7Xr/8RgxDsjXWN+izkM2RzZPFQ2ZZXcGp5dV1gR3oGWu/m52TzacgH4D86xfP7cmXn1sxm7YffP+7dnZyYn/1V3+p8wd2B9hna/uOvffgI8nb/PqXn8smFQs5SySRJIvJ/ucL7Oc9gXKAUoM+dSxymrOZLMWDswKFAZYBqYMjj5zOS3uz91zM2NPTA0tMmc4TnAFCULtumxs7trq6a1PxtK2sBYbmm723VgLErJStWMjY9vqq5H2QpKjVq1aAoZsvqBgpIGYinda9p2KmwES/g3xIRwVEAdMBa5lHnAGOsL2XZdlFWODxVNru3n9sDx5+oP2C4CD9I+3yaVN6OcGABoU2bah9yM+fyJWcnZxZksDfYKy5gjTO4sy8rgF4ThHaFy++NsBPbNTWTgCgD4+Pg7RfrqjsB34jfQMLulqvaT3xTJyDkIxAMgGpHOYwwU/G/9Hj93RG+sUvfmFvXr22Yd/szs179vD+YzGa0W7GRr09OrCTs1NLpzKWzhdsHkZrKmcN6gmkZ21lbkvjgEZ3OJNO6VrVS/T0m7IzHerk1C9tOD2weGbKqs2ypQtJu/3opi1sFO3rF0/t6a++sLPTUzs9OFDxVYraDZFIg3AjSbLgAxA0U0ZfE7mkDtwHvQ5Aii1xEIKMHp6PMw7reL7I/rqmdfbixQv76ukzFThtj1ApDsw9EWcoBo90lRjzmSAP1EN6pMuo29CGlowFLVHOMPNLi7ovZxJs2Pn5hc7ZON7sgYsLIbg0bSF4TwAonOFh9MVVwBmtY849BEpJXaYtBPDGcSRGmtbokAGEnnjbqo1wDiSgFxuMLdaMGTqgmQR1bEyB6PXVLbu1c9sSECQo4tca2d1b922uuKAsM85dyUTWmp2mVRsle3uMfTtQkDxbIMA0ZfNLc9aitkijYolM2nKzRZtfmbONrQ3b3GHv2bSllZxVLvv2s5/+pf3qr39u08OxLc3Mqb4A2UYiSgH/IuXSaiqgz3mbfYqzDHJIKUvZ4tyCCmnmZwraV/eRg2vUVWOA4pzovhOg+b2f/L4tUGMknrZSqWpf/OrXVi6RnYbdJ+tiqIwKZEPi0zntkwQAYL7jP4ytb6g513UeOrJy9cRevXmiQpXrq+tibOO3TKeStrS+YvMrCzadnbJhvG/jRNdavYqVqgfW7Fas129Yp1uz4fhKZyp+VMdAad7uQwcQ0f+fBEhc8sFlEDhchvfDeZx57gAy+we4mAhGEUDG/OMc6rrlzF2+D3DnALSDZY5J8B38uEkmIud9B5OD7SLTKGSf+ZrQ/aOUd7+vYy7IB3Jvl5R0X5Q9x5nDfD+QpRwMDEQs94mdlOSYSgCYg9aws7AnQR+uIx99FIGp0wF/cRKhZ7k7FkFbvf2TgJdA6whHAIAWsOVM4qgYYCGXibIbAnBMQMVBWu9HJ34JIIykUXzMHXcgG4JnJvMzgMOB9eoAtM8NZ0ADqgs8i4esXuav+jYZaRk7EB75+Yzrt8fbfWeNWQS0BpD7XQFCrkm7HZSmD32MA+AYAeUT8hIOiPoc8D3Nx1Pn9ui640GQdgnZzGFcHe9JJEOWOtgE7ztz2Z/b/XrHBHweOsbH55kLnqniZ/qAUQRpGw9Ifhu8pJ8dgHWw08fVMTMHLycxMe7he4yDwN4u3nOwfXK++Tzx6zkeR9sIymtdRv974GASfI4mwDVTWkC5y9BE89ZBWb+Xt82xFh93vuvv6TkTARu8Bo4ToYgmUR1/bl8zk0EX9pDA/g9jC4YT/Jl3AL7Y8VE7sWv+ff/M5O/J557sf7ddjrM51ud4pj+L95/3lYP1HijwteD4ogPzLv/ittbvPdlvjmN6sGlyDsT+h//6Pxn7ZJ9E9hVtiqjtHo3jNcldpEP6PRs5HehOITfnNZ88OvB8q4qqP5gPmmu1eqNcf4a2cF/SN/nNPZQCSOFAAJ8WLMK2JqBHD3kOokJ6/wqJg+Y1MI2ToSKE5fK1RrIO/LmiJsAkKOnGzCU7uKf3kafj+AbQiSQ3uBafv45OwQhrh+IMtEOi8RF4yuBxPX5TMA1QhPc4cPGszkLnNbEgYrHrqKrLe3BdXuewTJ/6INMuRXrRq4qY6DgcHPIAOLkeB2PAGe7DPaRVHBUNoN95LaR2BNalM5vdwMjwRIYQB4x70xaeR6zfqBCjFyV0A+VROp4TZ437AGR5gT3GxqVEvM/5jkdBuY6D1HxfIE0UgeK5aR8gsLSOI1DZ2+Xj59Eqj8zgZGjeJJPXESm9F+mR4QDQPxyi6UeAOPoD1gEOXUh/GaqojbRLz0s6IMOQEIPD0Jmuq2AOz0n7Acl5doBsFnA4cIcAj2sh0qc8o89ZABmehWsytj7PqCTO99144exxDQBI2uNBCCQcGGOAHu4FKMb10VLlu7zmv0PfhMgvKa08J8+g9Ril8vhap0I8P7VGOzD55+eDrEiUXkURUFgl7S66Xllrd82SadLOEzadLdjOw8e2c/ue7ezesUxuSilVjaZZ+bxnjUrdxv2xjZodS4/jFu+a9cptq53XrV1tWS6Ws8woYd1GW6zEX/zNv7LzsxPpVTKugFHxZNyqZHIMe9IqPDw/FGuZ4oiqYB0b2+rqiubO8emRnXcvLGkwyXBKMnbz5u1gZwZjgXAwxsfDKYE/9N/Gxrref/nyuYAM+ph+BATxYBtzGXAYLWAYL5lkKLjZ7QwsYTnb3Nyx27fuRimaaHv17auvv7JW98o2t9Yk1wGDVuMRSQ9sbsAYpaBMx46PTnVgoFgWgCFrELsAQLS5uSGNc5wXtK5pK06fss4GQQOMtEltwAMYUeEgT0o1c475CXAsdsQ4zNFMJi3mAH2aKGbkeDTqbWte4RQmbXVlTQe2sCZxGOuWTga5m1w2K1vGGmA9Yfu0T4ziNj+3Yj/6nb9jc7OLVipXZBuOTw/Exp6OD8UYRlcYfexBr6W0vGxmTgUtkYbY3LhhmWTBYkbalMnmEqGlevxUYqzCPwQHmNvIq7A2KBIJatTtDuTsomsqBgngcaNibw5eiuXT7SBz0ZbTRcB9ZrZgzVbLTs8rKihWyM5Ki/K7H/+2LS2SzkyaYQji4KjDIhSTMU4gqm3NxpUVcinb2FlVcOGy1LBKpS4G9u/+7k9sbnbe2h32uIYAsTdv3yiAwH7L+OEUVit1G/ZCqnLYD6ZscWHdPv3Ob4sBrecatuU0vj18Zv/65//SDo739Nl7Dx5aKpUW6IfdhSmnPRMnClmr/Iw9uPtADGhkFGBswtwGkNvaWJN9wdaeHZ+EAkIEVWLIToV1QWA5lQz1EbCHBDPK9bLl5wqWyWf1N68z1sxjgO0QXEZbL+wpaI9Ku1NFhtGqbAXZrX5fkibOGrh1+650+SkiBhLG3AewxTaTni8po2pdIMUsAHQ8ZcsrG7aze9/WV+9Zo95Se5GZuDiDTdwVk5PUbaRQlhZhqJLVMKv5e3TwNthwCgCNhgbpLpebs0fvfyxZgh4ZJbCYq2XJnxyfHNje66/tql6xe7du2vwsKe0A9InQh6ULabAurqzawvKKpIxw7EqX59KlpnjoyeGBnZ6cKCVzplC0xQjwhAHPPNQBMz4tkPb1wb7lC4D5nVCQOJ2zzbUNW5xfsE6rb8cHhzbqDW1ja0t7WYNzUoGAWVbSDowF/QMDElBAbNPLC0kxxKKAwunxodJad2/tSlv8AIb7dEx7/83bN+zRB++r+CprGMAKII85AHOPwNjMbD44kN2+7e/v23g8pQwOQBCKXS5QF2BlTcAi9geZnL23rzROpauSWHsUfZzNLlmrQfXwkFGWzmbDWWd+XnOvXq7q3ufnQiuhjwAAIABJREFUl5Id+tHv/J6tbe1onQH8dzpkxKF/HySxvvrNr+zFi2fSr9/Z2ZJcCTYEhjBz8uDgSGuQOQk7kEyNVhdWdyhkBqBBrQHs9cnxgW2sL9vq8pKdHR7a3ptX4UxIMDadsls379t79z+xZrNrP/3zv9D90YIHfEZzHwkgJJ3Ynyg8TGCbvuG+MLkZM/YVxt6zveirdqepYBcBFGwNxUVHo44VswUV1mSvf/Hqla0sblg8ASiZFCOeYmrcB3tQrVxK3uXDRw8ULPjNky/t8PhAGtAEGRqtttXqDZuZnRfQBdhMUATtaWREOF9QHHNn58a1VFmlWg9nlQFSUhlLodtbmLOH0k7f1fwLAfdTsT0Za4JW7H+A8cyXZBQ4RI+egEyn0VEQne8/fvi+sgL6YsxTJ6OsZz85P5S9IuACK5Rimuj5QhIgCMs5DPkRsiWzuYLmqcgCg5BNhpQNbHjsGoFmfijGyf7GWtrb2xdr/96d+3Zj66ZsJwApNoLvv36zZ2eVkt2+cU+SU8lM1gbDkYpIri9uq4ge44emNIAJoDFF8LB1xVzeUrmE5kZ72DRqDFdbZSvO5+zj739ky9vz1uzU7TdPntpvnnxhX3351CoX55ajnsdVU0XYV5aWBR6zrxFwYl8/Oj2xSq1m6SnOIkFflLOh21Q+i/yNUvUBPmAtqyh3CKQTwCBNmOK4lWpV10YiiawGAmvl2oUl0WQfINM2DoVOtacGlig+BHJeS6tIOuW1JniNMwzBWPYGpGVg1SLJk+PcMwzgBUH9kLaMzSiov2/v3tFagBBVJ/Oj1bCtG1tWvqpYZ9i24kLOkioUmNK5hTVdOi7Z+YtTq5yWtc/x/V6rbysLa7a7ecuyiZz1OiNr1zu2tX7DNle3LTFN0CoRzk7xmDV7V8ouQ7rn6Oyt5QspG0/3bTw1sr3jPRsiHZOctsX1Rfv4e5/YD370PVu/kTcLPCyzhtn/8yc/s3/8j/7YGuVLW1tctXwqY9l01laXVuU/oJXPHALM4kzLemBf1Jm00dVncwVYx4u2vLGm4pnIX7CemYOvX7+2q6uW/fAHv2O9Tt/KF5eS/GlUKwpa1WsNKxTmxHpOJvKWjBdU3HSmuGjjkesjD0XUsFhfgfhy/VwA8snZSxW+Zf3Ih0wmbEjAtpi29ExGDPmOXdlUemj9WNPK9WMVVZ2aHkj7GfC5129f164hgMFZ1IPajLdA7WjOXIMrkVyA15yimG4AsQNrEQDSyUcChyJpCAegOX8H4C/IC15jGOPAKAbccwCZ99yfJuvLyVJcF/zCyTueJc33PSOa19w3c2DRfXSuqyKp3d7f8sE9E9YzlSUdF2k5TwI8ziJ0SUoHEGmXPx/r2QE//7wD5GRq0RbOTA5Wuy/s13LAzYGrMDYBRBaG44BclD2NhJ/Av1EA0qjB5dcUaDUKmIazSZ2kdw0gSgIw4D30+TWINw4BBQDoAOgFsBIJCMcXAoAZMqddgoO+DXhKRC6cDpnPJCqJ2TpRhFCAX5R57W32THMySpyQOAnUOyOXcxTfkU8R1bsK/nSQI1VwAwmQCFdzQJDP++sO4jn+pH4eBHzG/W766VpONB5UCcAfaDefcXCafWQSl6OvnFntALoHGBwrwbfjeSG8YVtd7cD71+dtWIuBtDYYhf538NjBZB9PJyHwus9LX8uO63y7X7/9vgPO/nkP1nC9K8CCiDXu/raPD887Gfz5NviquR1lwjtp0teK45SBqBV0lX2NTAYgyCLywID3k+bpRLFPB6Ad0OdzEMnoX37zb8+gmOxLPVdUEJH5PglAe3964GPyHpMguQPB/uyTwLKPWQjEBc1w7s/zOVlS9iH6cdDa53DAB9+RdN2OTgZSuKYXwHRWOffgM1oD//A//w8FQHtDedN1eegw7xyfPExSB0rptEkA2kFVj6Zp8KaDJhEPycQI2rcA13EBZTyAL1z/Hv/2QlqNZgCanf3L6xgUPitntDcIIGkmRAd5MD7D9YO0A5U+4zY3M6v74TSqCCFR8F7P1pbX9J1JZqzAmChthGvzzExuXuMezmhWekrEHncjQ4d7Ck6IgIWN0CVGdIiOwE6+D7PKIyBupHjfQV9Pa6NPdCiMNAnpj8DMDYdk1yPyCemLhM+7xowKrEQyDw7Ew2qbBKwnx977nN+0h++7XAafk3bUcKzrO2Pa55JPXLEiIiF4j+rSNsaCQ3GoqF3VtXkeDrf0FwwU/7wvcAeRPdWIazgATT/74vF5RN/xnQAABl1pjyS77jQHEN8MwyKNabwR96OPcABwPDiwcnCH5UN/8PrO7racJJwdORWDgZ2cngvwoEAYzzC/tCwNWLSQAXJ5Ft6nHxln2G30B0Ac73nhSPrEmd5ioVWr6mfaz/rz9eQpygFYC5WMcaicZctmEiKjITJLP08WNOTZWZMAxs42Zx4CHHiwSdkFSZygEFzyaCzth4Wh8ZgO30cPjOdG01OHRzkv01auXtloHLdYPGeZ7KzZdNamMgW7jZbmzg3b3dkwitLX6kg3tO3y7FL6sonRtMWoxN7oWBwWdL1nF4cla1fbNj2IW6qfsKXZRatdluzN3ks7O6Jg1VBp+Bw6NrbWlfaJ83xJQaJLnMK2rawuCgACwGcuV2s1Oz47VVGtSFlMIEEhG4qswQiir6FOAWalplJiTc3PzWiN7x+81ZjCAgeoZey4LgBsWFMJyVZcNi5tLo3+XsGGgylr1vtWyM7YwvKC5gdgDg7vm7d7AqCLMzkxGs9L55ZKkD2wJMCOFGrmBE4jjGFAJgHhLyhMGLIioDcBQiN7Qeqn69uTKq6igx2yP0Jlc7fJpOQ6M5h5QABCcyTSpNXBMBF05frjgdU6NUukAXFxyBNi5OJMdtu9kEGQDg6BtMKRaogOkB6tPzs/0r3TiZz0We/des8ePv7IavWmAHsYPYCw42kKbhaU2ncOk7jVjIqyZazVGdg6hc9u3rMUTKZhzHrdkV1eVqTtSso/oFe7c6V0XJ5ZrOyh2eryquVyM3ZZrgl4Q6+RduPENa4q9vzVV/b24JWcLfQOR+OuilEhccI6RH/6N09fWCaZtxvbd+x3f/h3xcCmABGsPzSsAbl4TohE2+srCnzANqZA18bakg58J2dlGw6m7ff/7h/Z+vq22KiyLY2yGE8wUCn2A8AEkw/nHBbgVYMCVAHsRx5ja+OGzRZXLJ7Iy0nGuWt2a9YfoiW9b3tvn8vZQ+YkZA0ltP5Pjo8VzKWYIrqo7z/8wB4+eGSJqYQKL/L+4f4bm46PbH6uoL7EplGlWwEL9tMB0j/oPAeADkCKvoQlDBh0USlZLGE2tzBrnRFF0E5syhK2ub6pwk4w2nkOmHEUr2MOd9o9yZFwncCGCSmeALMwc5GcI30ecOn8sqQ0aq7x9s2+nPTVhRBwUxG6Xt9yqTkB0Og/33vwoc0W16xWJ8DUt9hU0O8FMEEf/je/+cLiU2PbvbGpTABkHQg8UEjz5cuXVqpcSGMfIHBxad12bt2xxZUti03F7fTiVCDEZeXM3u6/spMTQKqB3b91WyCjCo6lA+hycn6mA/3urdu2sLQibWy0lnGuJNfTakjLmjkDe55+XVlYVH958VwdVjMJAUxkfFAIi+K3ADKkG5Niv7q8InYl9QjOjk4VLNRZKZkUyEG2zurapoCh0TjoB5KOTt2AWqWsQNZ0DO3Dhgq+vj3cVzCBQm0Uy0SO48MPP7Df+v73FMCtN4I+PoDfL3/5SwWiLs6PBVTd3N3VHhO3mNjn9VrLoCxiA6ZiCbt7455YmcuLocju8clbe/KbLxRAOi4fSZ97aWnF7t98T21EFoi5gsYvry/OhUAoGv0nxxTYemqzcwu2u3vb0rmidG1hznc7ZEONbDQeqjDsi2+eSbcbCZZiMS9dUvqIuci8Ojk5laQCBSABMA+Pz9X+RCYr6R7Om2ThsQ6oC5BKJGyOAnIx09mG4IgCy8VZW1/bsccPPrZBf8p+9fkvNKeZ5+gfcy6mgCigJMxcMfRrNev1cWTJFrmpNH/JTHW7Yi2zPtLo58TGKmRGwID5eXpyIB32XDqtdYntR9JmbmbJUqmCHZ+f28b6hj18+FCseeb22emxzlaffPSRbWyuGAEHQGsAJvbFWr1ulVrd8sV5nSlx6GtIkLWbVJcLe//0tG1toVVPPyLHEoptMlY4XgQoqPsA457x4NwAQ44+wrhwhmFcgnwSxXBDoW3mg7QTr9pWLZelS4yO73v3KP5KAbu+iqoRsDs+3BfzFTB5aWXJioUZsUMBsLH/sMn5mZ9bVI0DUdhj0ZlIGW5ok1IoKBT3DZmUwdH3c/vx8anAwPfuP7T79x5IYoKsJALvrG9Jw12UxLgHgAZ0TWeylpjK2urCuuQjmBM6716FMxZMQu6FjUBOAimoavPShrGB9WMd272za9//8fdsbiNvxFDPTy/t+ddf2b/4Z39qr18+t6FkCDl7jW0mX7Dt7W2NibJBBgMVzaaQYL+HuAFgXDgn0waej/ZwdgtOckbSEwIc+n09D6zZXH7GcoV5W1hclv2leO/K6pJdXJzaX/z5P7d/9uf/RAGrTJqCtUsCYwhquQ+4uLhkK2tbli/MWCFX0Dgwrtito7dHGgsVzc1kpS+MvQv+V5BrxLfAFlI/gBoQgNWAqW+PDhX8K9UuLTefs9/9/R/bD37vBza/ljHqGnYILPQ6dvb21P7sH/2pHb88krZ+MVOwbrtvG8ubOltWLmrSgp4exW1n85ayu2xIlmkAfw38MmF21SVAd66zZSYbt1anYa1h0755843Ve1dWXJ6x7/zgU/v7/8G/b0s3Ae21jVm/Yvbs13v2j/+PP7Ff/vXfWL8VMvJWFld0pmWNLC2siGDA/JHDj5zQ3Jz8Buxes9pWBhPA9NbNXXv80Yd258F9m100S+TMTk9G9rOf/aX94l//a+tQMIz6LZCEUg7qkrGUFNBM1lQsRgHDrG2u37KF+VVlSAUWJDayZ+0uWXkUdG1YvXFhl+UjiyWCJraYf8zd6aGNydpOjQU8X/VrNky0zRJdm0oMLDbVs063bmNjf6PwLLJBAZDgzBN83wBYsW6xu2SihgzlwCx00MkZsg7IUGxX/ix2KtKM5TpoqQcMI2jxwtgNhKp3AKZ8/mFIeees6oAdrztrFACaNeJSnZxrnSXI53iPz7qkpzMbabMD0A4Oi9ka1Vbya7DWHAh1/MBBIwcAsQ9ai/TDKGRMO17hfrdjMc6MdQBy8v2gAR0Krjuw7aCUQPsJjWK/vv/m88KMIqY1BAaBfagwSBM6oFb0l87T2UCYa5LaGmXSOr7khDb5+eO/zZDlfgLXooyMUSwEKByA5pzDMzlmAwmDvyk0K/LeODChCZaL7ZsK5L9xVHiRZcznaefkeHt/OGhI0Ur6xIFjB1jxM78NrF2D5hFQH4Dld8xpb6+Dxo5vqL8ikNrfc2a2t02geYQr4YdxLepD8KMM30hyCQg0rJegrU3bubYDwp4N7yRDrs/eyuuuEhCCAAFg9ICA4w60jzkOAeodme8dc9vxGJ9Dzqr3/rvGHIkURcxnB44d5/k2aC6flvov0Z4UAqMxnXt03ogAVAdPfZ14//r4+dhdz+FrlnEUVImKevqa9DHRPIzkQrz9nA0mAyX+fMi+TdoFD2x4cIWzozCCfO46UBCCRe+KFzIWyv5RkCgw7V16xtvuYL2CQdH8dPviAPzke25LeBbHfP2ZvJ94BgebPRAzeR9/FpGEIq18B+odI6V9jivyOX/uSRsoO/E//jf/6dgBOz7Ei64z7Cg1E9sfDjCFDTAcFgCUw6Tns0wAp2bzmiIriVAJ1CNFfvjgvQBmB+1mZ1f6JKPjlV6TDIWFPLrD9wBd+A6Ou+sHZiKtSAbN0fwQMQgVaEknFkN5FKQevIPniqQ6B7a1A9MOtjujV0zRXJgo3k7fBGFAe//QuQ4eOyvbB9O/xzNNGoNEJIrv7FO/t29gHi3kfvShSzBMRpN4Tjc+Dva6EaQfPQrK34ytO/MCqtohQuptZ3x5Xn44aNJ3XJ97wyxycFIGKYk+DtIFYfL7M3jEiOu6sdDm0wzMBV7n+ZhH9FMo7hNS7vxZuJ8/o4+Vb8CTm61KD0UpTh494jf97SCzS3q4kfL5Rj+oCjBFSSKBfg7IktaYCsxltOoC4BtFHkfhEI820+raigoq4VijTcU1Okq9PJdDz/dgtOE44vR7pNo3F9qHzAPfA5zkc4DqzG8H5lkjvO9RdzfAjKWMIKrHFCW8ql2nUDFOMLHoL8YkBFeCY+OMdk/JpG/l2EZrQpvxhNi/Bx5UDKodxs7T3mRM4mF+9IdhI0BvWSk90YZHGiias2ivjqaS1u3GbDyVsUx+0ebX1m3tzj1bv3FH2nm16shazb512n1rVFuWnEpYbiphw3bXprpjm+6NrHV5Zaf7J9a4bFnK0pYep202U5AeXvni1E6Pj6xeLYVDYrNht+/dts3tDTmhFKWB1UhaPJs2wJYyINq9iBFUtelEqETrYL7Y7xxkbFpOSgxtJ4pqpbJWzOdteXFB/Y9UkAILrZYAFtYZaZPTsZjGs1ickZ7k8cGx7N7K0qoKF9XLMPCyIYo8bZZAX7WYUREd2kzxP4raXJ5fiDmGsx3mUdY67a7mGOONLiwAMGxC5g4sGcadtby4QprrrJhqjFm70wlzokORvXMx5rzYJU4N2tKAHPksWutFtZcxLlcqQdYiFkB1WOKvj19LdgEWUjqdsXQc0JFUxzAPYP4DyIS1NlDf+YEDXU8KzFGEzYZxq1+1bCG/bHfu3LerVk+gPsdPQLhY3GxldcEWZooqcNSoBJ3IuYVl6/fGlk8X7P79R5ZJ0vaM2OWwtAA86K+1tWW1G+cQDciDw305wh9/8B09a+OKApkrtrG1E6Ld44G0Dl/vP7fTs7fWbl/pd7NbVXBlcXFB180VZu3F8z0bdsa2vLRh3//sR7a6sqW0cAFrzYakGNDyxund2lyVNikAHgWqtjdXrd5sWa3asnSqaL/3kz+wpcVVgRX0MWDUweGePf/mK6O4GnNtdW1ZjFnsSKUKIw9bdWWpZM4+/fh7trS4aanUjJw1xrfZLlt3WLdq/cSOTveVxgvYrgK9g1aQdzg6EXA/6KF9XLDPPvme3b//UPZl//WeACmA/6tmxUaDlljVFBmbyRY1d5j7ZEMo/b0FIzxkqDBPCb4QACuVz6zcKIuNHs8E+16vNxQcJh2cfzOHydSJjTj0EgdMXAfClC9uHKjbCiCg2zu0rgJDjNlVu2NT2oNT2teYcxRoAuChuGe1cYUSqhWz83b/vfft4aOPbH52Q+z9XjewsJDmIcDQot/f7klzHFvR77VVEJL9nTxsdGUB1WHQ4HQvLK3aew8/ssIcBfamJPMC8/3g8LWdnsGgr1s+m7GtzXU5WaYAQ2DEhL5DkmXZMoVZgbcUQQVAZ29pNOpqH4KdFEHESSZVGfCZuRv265GhGdobh+JGMEXpT4IUFCcjTXt1eU02jL3r4iwUyOQ7yvYZxwSkI+sAaJhK563XHYipDSB4sP9GafXzM0UVIKSvkI45Pju2fDGvfYD0+jt3b9nOjR27aresxL4eBeixS+XypUBW5GcIjKFLO+wNrdPqKpDC/CsW5yVf8969R7a8uCzwHC1ZbMTbwz0VJP3i2ZcCw+m/9x88ko2CoXl+WVYRLpymmzs3BbohdYKUASAObeGZ2v2RpJU++PBDMZyZR6wTwO169VIyCzDx8K8JEiFvww97LoxC5juMe2QDWq2u9nxs18zcrGXyaKCmrdu5sv39NyrmujA/a9mo8DBBQ+xpcZaA47bd2LorNnPlErY8RAsyrS70vAD9FKrkOVkLA2RSpN0bU9YKUkGqP0DGWiMEETlPKotqTFD7SOz5qamRbDCf4VrIuKBbTL91ukPZ9dm5ebt7967OdJxF0M7Gab6xg37tsmRSDo5gQCcUYELDXQHxTKjHASKA4+rSd2jN51I5W19ZjaTphtLgF2NRjnbIEAJURG8DW+nkDTpeLMQ0wX4ACyyWO//hnEU/iNTRIFDVt5n8jMZkYXZB43Wl4sBVe/3qhYIjXAfNbsB85gdnWwJ0+JOAFn4ewo4wPu4jEEDm33weIBwbhA2mjwFtpXF+dqGCf8hVbKxtKgMI+8/r2OVWp6uCwexXSP9sbu+o79m3EkaAYl5kDNZU6yqA1mR8yG+aQs/4yvYPXtvByVtpDmeKKbv36L59/L2PLL9csGRmWmOLnX765Av7zdMvpSPcBzjvA9TXgzYvxW8pQlssas6Uqw0bDZMi8XR71O6JdJZ7ZLWNrDvu2nJxUXZctrpJxk1gDRKYTGUKtrS4a/fuPQyFWSN/bmt7zS5LZ/Z//vH/bv/kn/6JTdnQVpbmxUKnHYwX8yCdzUl+CaB1tjgbZbdOa62+fvFaYDRFO2HX8hmxm8nE6/avdTlXlhfs448/trnivPYQmOc1Cqt2mtbst624PGs//qOf2Cff/9jyywEwHgwp8mpWO6lYfb9m/+Kf/Asrn1/a5sqGpSxps7k5SVscvTmyq3pbZ4ndrZu2vLAqyTD2JvYlgvpT2Zi0nAl6wPxGZmlgPbvqXokBfVQ5ta27O/aH/96/aT/4ySOLL5q1AZ6/eWlfP31mn//Lz+3rL76yaqNi6Vjc0qmkyC1InjCX0ylY2H073D+URBU1PtgvIZmQjdeqte2q1bXizIzdf/zYtm7esgwZSNmYAhP8nF9U7PlXT+zNy2+sXjmXLBC1Uti/ADRiUwlpoU9PURcEqZZ5W13ZtbnZZcmbsEaUtdWq22jctkx2Wixo6mJUaqc2M5MLNgcph9HQ4qlpi6XH1ptqW7Nfs/70lQ3iHZ1B4HAUipA0uiqcjK0VaCZQOegd47sE0G4sm8jfZP4EQCUwAflxUM7Pk7yOLBBzHEAeW8d35Zf2Ag4gmQ/8lggc5J7uNwaiyTsAehLwdX8LQJD7SL9ZOqsBIHVg18FUbJn7bQ7AOOhDuzkbC2iOwC7HE77NtuSzDuZ5OwNwHvxeguF+78l2eP84+zq0NQKNI8BN/ZEMUhyO9bhv7W2dvLaDwWFWhR+dyGAyRoS9bwPQnHW4NsE0rsVZw6/pBDe+f93XoyAP6kDe9TPrPMiJyAHLSGM3Arr4XMCoArDmutbYP76HBrQIf+kwjyhCqMDEODCpaaeDY+/A7HdMTZjdjoH5eOj5JTkXskMmgXDvRwfZ2Usdk3GA0Ofm5Lzwe1+DiRGQP3lP/5uCf1zT66R49orGKSoa6PPEQcaw5wbD4G2j7YyF1s014zbs5+yVDgj7nPK5IukXYUBkWgUiio9jAEvfydH6mH97XCGn+fXFXJ8oxOgAtH+H9xxjclyCTFsPEvj8dMxtMmAwCbw649fHm+ea/C6fdczJ7+1g7STwG3zaIGXr4LmPOz6Ij6tfn2tes+HjYRwcgHZ8kHON5lXUf27DwFXCun8Hgr+b8xOSIpF8i7d3MhjiY3AdVInkft1+uu1ym+Pj7DbJn83bRpu9CKHjjpM2woM4k33ptiusySmL/ff/1X88duPkQLIiRYBIGJaI8ShjFwF1zqCkobC8XGrB0xD8OjyYayo5AMGh0Rm5HEaoks0Blnt5tM47QqyTqAoo3+d7HEBgceCkemE4B9bo4G+nR/gkyKQCOM7BXhEkidATTcnp4MSz8BwqytMMuq0OOtMfEqKPgGpfbFwbkMjTgn1h01ZnK3vkwAd5EoD3QyHP7sC0GwG+r+tHgLVvup4+4waEttNfDtL7xPMIF8+ljTyKHrm8B6/zXLVKKMzFjxufoF+bvgal/Pt+SHc5BjZ5aTFFm48zln1y8ZvveMFAL4rkrGiN//ys+pt+8c9eMzgNhkqowuxziv4MDtm7Z6Ltk5EVB1C5Lg6fNh6lOIbv0sdcj2uraJE0oYMMhwOwMHEkd9J3aYwABHNgAEhsXzWUvgaALHZ8LNLkmgpOCVXCuefM/IKue1Wrawy4p0uOkI7KezBp+eHfAGZB/zVoA3l7HFT3TZu+0vwchoOIGzbAOp7Tgw0ckHzdhMBHSEtxJjX34ZpoM/oapW8XZueuZWkomOIgJCC0UsIiLbR8MbDLh+Ogczw1Na33uWeQVhjbVCJpw9GUJTNFRtQsnrZ4asbm17ds5eZtu0Gq/3jaLktXNoSREwFhw87AUhLV7FvK4tYqN6xyWrLqWcUa5StLT+csbVkrpvJKGa6XSwImq5ULtQntYxiLt+/ekhbuydmRmKiwiXrdUIhxaXFFzmwAj0m1nrGZ+bmQEpdJyy7ApmrWmzrE9jo9scVh3lA5mSJWiu5OwY47sVK5LCBCEjM2tPhUzG7fvi2H4fjw2L781Zeau7vbNywVz1irToYAQbYrK9cq1hu2bW5hxvo2ECANI57TEW04PD6yRg3AMTjMyEfA6CK1ntRqxok2OKMZHWfWKEAMgA/MNcYFTUo+B0CGnAZpcdLzlgZbOGhRVA3A6pOPv6s0avrhzdt9e/78ucAaGJpXrbqV6ufWHrdsY2HT8vmC+gUtxulYSF1iTnCQAYjmb9rm8yyVnrZBvxWkSkaMV9nS0wXb2ryhgyEAeTfSwqMQVTaHFmVgpLdqDa0PCmkBciLbsLW5IwAa+RtkUmAG+brBwSfgQPotjtfe3muttdu3blkhHwrhwfxk7Gnj6fmZdA6RrICFjC54tV6ygcGizQS91/FYvyvlunWvetIBvrV73zZWN8UYk/2IwRwaiJEFoIQGNsxKtNFPT08sm0nJmSXwsrC4Zj/+XQDoNTmbHFrp67PzYzt4+9LeHuxHWuB529zc1r0vYLH1h7IdMEj/rT/8d2xtdVcgMgA0kgzV2oVddS6t2Srb6cWh0shhlOXyKcvl41avla1abcgJhZUP8+nT7/zAttd3cPPs9PhEQFoNJv7FgV1eHguAvrmzbfOFuVBM77JBFYd3AAAgAElEQVSkeSq5hnLZFhZWbHtrR3ss7EYCzaPY0E4ujuzwdN9KtQvrAPoOx1pPjJPSHTtdy2eLtr25Y1ub2zavooNhD8NZhcmJLuz5BUBg2UbDrrTJOYfgnKTQzRyxQkKmxo76aU7F1dDjbrUHNr+4Ir3x7Z3bAut7g5HkRQhO45hScBOZFwIQ6OBiQwFzkFCRsxIjEN1V4AYGjoqxpnMqTEchVSGX0xTUqtjh0Z69OXouh3+NjJjZObFycfz5Gxeu2UYTfNoWltGonrEpDv1x7GkgBKAvikQE4DiOBYW4dM94YMPxzKwtZ8TC/nGHqFquyrahE765vqHvYDfY92Ea5mbzckBZr/kChIAFu7F7S9q4SLx4UTqkGdhjYDgiTSE5glbT9t680Bzr9Doq5Mrczs/krDAzo2eheB97DHOCfZO1AMjK59JoWvaGYtGTMdDpDFT4an11wx49eGRzZHpMkbmEjMxQQOLR0Vv74qsvrTiHZutQgYat9U0Bys12197sHWgO7m4BjN2z87MzMSnbrZYhAXF6ema90Vjg8c3btwSCY3thnhKwBEgkrZrimRyukcER0zIXanxAemAds2eTjXJj+6ZAD1LkTy7ObW6BwqLzxnmT7Is3+y8VsGIfhC2FXWDMsvkZW1xctTs37tvi/JL2lnKlpOuTUcWcw07C1mXuLy2vRsWk4wIAqUtAwKc7JAOuLcCTQAMpuwDezP/DowPL5lMKkvcHvVDgttUWAJ2MJzXWaO3DKAUYIAMnV8ja8cmJHXPGaV3Z0uKSLa8sBib5OdlpfemrAgnz3EjohIA3oHSQ71EAtF6RNACSGA7oliiOF+llTk+F8ycsd54TaZNa/SoQJKIzCmARmSiAF8raScYVdAXAZP04C5nfMCTJBCJAS9CXdeqBm0qtrLFEq3h+dtFW1zej7LpuyNqKnCGdiZNpgcHsATDW2Wd3b4TihOEMOtC5GJAQoBsbzxlTzthgrEyk27fvCFQ+Py/Z3uv9IPOxtqF9bRH98KVVPfP5edlODs80x9FNnwRAetG5f3qKwEdCgOpp6ciqV2XLzKTs/uMHdv+De5I5yM/k1a7To2N7s/fKfvZXPw1jjUzFaGxnlRPZn+wUrOuQ4QTRotXsWqG4HCQuqFeSIDhNsW0k+kKwoDfq2OLcosaq3W1pfci+qM3ztrP1wB7c/8B2tnclYRTOrENLpacUfPtf/7f/2WqNkiS4aKO02qXlHIKNsSmk79KyJzqjx+JWoRBmqaLgBIVpV1fWJYVG1g4M5/39A3vz5o3amc8l7d79Owp8Q58nCM6aqbevLFXIWKqYtd0HN+3TH31mt99bI86tLJw4UiZnZsmm2S/+4qn98q9/buP2yBZyM7Y2v2Ybi6t2eV6xL371pZ2dXdrK8rpsDGQF5jps63EMqLlji8tz0vC+OD0LmTexsQ1iY6v3W/bmbN/Wbm7aD3//R1ZYmLEWrx28smfPvrKDV3t2dVa1ZrmhviG4AVBGoIC+mC3OS4eaYD5A80xuVsA/RTc31ta11lgHBNXys/N2//0Prbi4al3knXJ5STJRQ6TTbtjZ8Z7tPX9qjeqZjXtXVL6QXUN+B5ZzIp62wTBmMUtbsbBghQLZAosCwIUBdFt2dVWzRHJsM7NZZWW9fPWVVSvn0qnHJ+es2aeAYCpmsbRZa9Swfqxh3RgAdNs6g5oA6OJMqDDOMzO/3b9jXkD4CYFmhze/pT88CCAO89cJYvLn2Au6XWt3A4hFkExSC1EavoNbyXhEkInIZATsHCASSBdJRwDuOdgkADyqZ6D2WfAN3Sd3AG0SXHOQ0Yl3zsrkM+6P0j7s0iRD0W2AgzwO+k2CRw4mwv4EYA1gfQjQOd7ANf25nL3tAJIAulHwqacjhivf43+XLnF/0s8RkyDkJKA2YqdBCzfSUOZsxI8D0fhITiTTNaZCkIE2OJ4UAgMBwOXzfm/HMsKDBAYoDOgAML4DoB34DWMcafQmoiDGMAChSFDyORjQyoKOB9Z0uxfWAYE1B8wcBPb+FAg+CqxQB9h8fLzffC5SFNLfc9Lg3wbuQla8kyQdUOVZPcue17iGgO1YeG4H8fjcdbAjArWRvePH56PaHwVSHMR1vIjvOiHUx8UxAM/yctYte+A7EmB4fscKHXPBR3ZsK6zLUIdDNt5Z8ROyLUwwDyo4KOzj5/P6+vkmiIWTQQsHy2lnMSJUcq9JaRfvD2+HB3joUx8rHzsHWjVvJ9o6CaJfr7mo//272Gufy3zXxyro5r+7XmTQrgNHLmk1aZ+EXUZa5di3yXXj7QJr834LzxZJWURryAHrsEbCePHDvPH3vK+4n9sbPjsZhHBwm894gMXtoc+lwGoOig7CgCIiqq9bn8P8exIQd4xWc+m//S/+ozEHawdbGURfeP7bIyUc1vgyE9gBVjoAgIGbuwaLA8jaQtAVjfSbPALg7AIebFYOeZC44HvcwyM5isz0A+PSJ6Az9ZTim8sJRPCOpCO4hwN31/R12CuJEKXCAdLAjALQwp6Ds++AL4tOTI4oxYCNx9MUOBzzHb8fbQKIweHxxe/pCNybazqo61EFrsXm5YbBq8R6GgEDxXc8bZHDLdd2A+WL1QeUPuCH604adP4WMzViL/sm75OQ68PMxFDB6vGCgQ5M89ujJ3zHZS/8flqc5MXYlLUmgFJ/Pt84aaeD97TBgwxuhNGI4pm8gIMHMXyTm4w8+TP6uLoe9iSw7P3ngRNPOfTIn8DCaEEyngCqgSkddK39+zCgtVD6QdYCFpyi1pG+bvUyaD1TnAZWTT5izZBeKgDwKsxZCu0otbGNDEaI7DJ3OXBziPaACk4c7/MabZ+UQvF28V2XLqBNWreZ7LXhYF0CirjUAkA3UgHMNeZ0iNqHiC/3YFy88GG5HOa8g8cA0M4UdykQDmVhw+zp4MOcQTIiBKyy0lcEgOZ1D2oAPHb6pNoNLZ2btVR2zpKZWfh6lltYsu33HtrN+4+s1xpZrdy02DBu437M4uOE9ZodS8KfaXdtejCyg5f7dn54ruIxg+7Y8qmizWYXbRYWZqVsR2/3bICsBEwwpcoG5m1htiCGHtXDSZPc339t5xdHYpPg1BCFZA6QVry4sqxUapxEDkudq1AgoF7DKboUcwznPpfJ6HdC6zUwES8rNUlVcKpmjO89uGtzpEkXkDpI2/nJqX3+i8+tUWkKYCvmZy2GxMg4Zq1Oyyr1SyuVz6WhRxGm2aU5+/GPf2xotJVLlwIZYfUyBkMKxwzG0qImLZP0Ze4DC8cPMNiOUKzrlnSDxda6ONdzwvZjPhTnQrDJtfQ4iAHmAkCjsfrRh9+VPrXAzvKl7e3tSVYCZuZlrWQn52+t0WwITOM6FA1TYG0q6KmRioyNXl5Y1PxmXoQDTxvM3hJxAMi0HKtms2OZdEEAcovUpkRwIJAVoGgSAGQuGQq8UFRO629mNhSPqob09ekxch8JAW04q2zkALSkCAPSI2tAtgDgAlqjw0FfwM7W9raK1BF4AhgG7L+iyj1FjFqhzwEcnOnFGgLMlwZgd2CXF1Ub9c0W55ZtfW1L/aksBtLq4xzuY3KsVCAtF1L6S+foYJ8HJmJ7aFs7t+3v/PiPbHVlU4FR+i0w1OtWqV7Yq1fP7e3+njSCd7a2BfD1e2HNwjCdnkrZH/7+v21bm7csPgVjjOJVZQHQlatTa7WrVqmeB2Y+jmxsKN31fhcAFKMIG27K1te27TuffM8W5pdtOIwJIISBWy6d2UXpyBp1WOttgek4y7C5YVFSlE+gUK9v21s37d6dB9LaZR5gC3uDth1dHIiFTfEmin5SSIwfCvwxP7CbzI/PPv0t+95v/baANeY89ou5w/qlzwC7KM6WTk2rCB4AdHcwlPyFshem+T0UAxM7T3FH2Gvd/kjFMjNpWLsU4Vyy2VkAwxCYzKZTAmGQG2nUq7YwT9HMuJhYgDJyVOIxS3DInjLLJBOaq6PxlO3s3pRDowAdxV5bVXuz/8JOSoeWjsdVUHGuOCP2Mcxk1myhACOwa/F4WpIQy2urmt8xBfJa0uRFUxjgh/6BvUz69/HxifaSYjGkX2IjsOXYfF53wkC7GTT90J3f3toVox0JEADRvbeAJQMVPYQ9yJq5c+euwB5sS612ZZcXoS4D6fqsL67v9STod/TZv/r6ifSq272OFWaQ+UqFwAvjThV67Bv2tdEUmLm4tKSUXEAs6IjNRsvqFeQ5Slq7AE7vP/rAVpaWbNgfqgAlqdhkJWDffv2bL21+cUb24/z0VG0ieyGRBCAu2WWpKp1s2O8wxbWPD8bSymZNTiVx/EfSrkcig3VJAAKmd7vZkj25c/u2mEVoOQvsp8BeHw1ogPiunmN5Ydm2NrZVUA9ZjtNSSXtJDOA0kxIDmXmDDMag15FsAWMISBaHyUhht5UNSVDAxCYwRlAgnMXCGQCHZGNjy27eumXJTLDTjDXPdFY6s739PQHF2M846emRI91XmnhdRSKXVhY1h1lDZfqyi+xTQVkzuXxR848AEkX+sIWXFYpmBiAftiUBTMaSGglcA+anaxMijwBDdX6B9P2Yzjn0Y+n8wsBqKH62srIsG06gyp2cqem4zi4P7t/X+F2cVyTVQh/VrxoqtDcdS9jy6pLAkgwB1yhYTmANZpYyagY9nT9gQOvcP4rS0YcDnWshGAyGMGmLah+ZNaw7SXHUahEIExU6Y7M0EzCvQC2a6xTgizLK/KzEPkyNBO5HrAlSC9kIOjvGAdXXbKYwq+xQ5iJ2+cMPv2OffvczKxbmo8yPK+3nRwdHUVHIimwkZ3KC5mEfbuqMEU9O25DMu+qFNTpVm1ks2oP3H9iNu7uWyCctU8wKzEOeh8yQv/yXP7Xnz7+WXAZANvJJlINlj6amCfut9N4HZolkwTY3CFCjx7ykLA3kgyg6iWY5+wqMVPYaZYP1KAwJG7wjjeD7dz+x7376gyALpqzFftDQ7l1JXuGnf/XP7PTsQHUTGEekzAigxC0l8Cv4iiH9XX9TFhh2dTzIjYnpv7hmDx48tFs3b2s/h6H/q8+/sGdfP1FGDsEiamHPFudsfW1T+s+lWsWSuZSN09M2nY3bex8/tu/84DPLzc1YLBm32fkkcsbSYO5WzH7+01/YL//qbyw7lbTZVN5W5pcVTDg6OLa9N/uyY9k8BApTX6wsr1m2mLa5paJNo/M8jNnTL57ai6+eWx+gjDVqI2sM2mapmM2tL9pwehQIS82a9fvhbJvuT9uw21GAmvPf3OKMJLZEMIgnrd/q2dnhudkgZtmpjM0V5q1Va1o+FYg9zLlef2jxdNZu3X9k6dl56xD0XZhXUVqm9FX1wmqVUzt5+8Lqlyd28va5DXtNBYcaV13J5xEkRoYjkcyoCGEmM6PxTaU8RTwEumJTAwWfkRcis6dSpuj7UGtkZW1VGttTJDWkx9afbll33LB6ryQA2uJ9m04O1V+jUV9n9LBPhwxq1eOJmJnMI36CHEcA9eRzUohVGbtBYuMavKJEYr8vAFrvJ0KxOT4TgN5ACCCvyH1YSb8lA1Dke+Y1cEqh8oliZVwD+wET2zEBl3gUDhClmbu/ynx2oI/vqW0RfuK+PO3Dfk0Cw+7rOZjlICbXE9A+AerxWRF8/lbhxmD/HCyVDzrBznX8QsFQANsoQMwz+TMimeY4hgN23MNBUAcchQ9EDFbOJWpPxCjnLwGhnMkmQL2BvdMMdsDeQVX1XQQYu4/un2GP1TyIJDa8CCEEAL9+2A/C/Rh/PXskmUKmkMD/eAB6kbqh/zmvCSvpBNDXAVYfEwfXmBeTALT3owcUHF/QkSYq6Ej/ag+PZBtCv4WAA/0qBnxEHuO+TmB0gE64xtQ7MNdxuGuAdxjwBOS6gu19x2QHMPe+c9Kdvz8ZuPGzua8xD9Q46OgYkDNvfZ34tTmfuGwMrwnMj4D6yc/6+p1kPPvnNG8mgFJ/Pv8ObeEzk/OF+7DmZpGKihjdjo24TeD6k9gY1xFrO8oq4Hq+7zgmMom1+Lh5vzlQzWferYswLwP5LrQx4HCBkOjBjEnwVnYl0jT3PvJ+C74i55Cw3ibxL9mECVsV5uiEnnKU4eD3dADY15LbEMdhHTB2bNXHY/L7Tnh0G+KAtbOonSjh84c2eT84Duw2yG2Iz2++E/uf/uF/NvZoDA2YZAQ4mu9gIY3BaLsBDVFznL/aNavSG+IGFAMwGYXwSerREqLurkvrDGMv2KdUMSqNS8s5aK1wXQekpekcAdQYTYG9saD1y7+1yBNhg2Nz04YFOUkLO0wcDon+fKE6uYnR4KCzdG6kPRn0ebi/L2BNgMgZ8Ofms37I5rMOlk4uItpzvWGNLeitJZNavBz6GSCejfa4XjBt5jV+e6TH2+MD68bQAf8AAF1ovHwy+2bJ/WBXUqCE/sbxoe0u/eHGzicxv/25fTKi/6N0ug46pIF16yCmGy6fK77wed+lMWTcYyFq6xsrz8Drk5In3FfBCCLc7QBQOCjOv/nbjZD3gQPovC/ZgIgl7YtBDINZUmiDXq6PG+0V+JsMGQCj6IDgfZ3PhUKTaNAyT7g2jsnC8pLa2LhqRXrcUZGEqMouGzR9wFzm3jgaAANcg2dXxe/FxaCRGD2Ts7/dOPKMtMnXA3/jRPL96z6zADbzXMy/tbUVzSPWbdCDDowfn/PcE4Cm1Qr9xNzTwWocWLbBSIc+gfHtGyWOnT7P9WIcFCkuNyPJHL4DY4r7qUAR2sBTaYtNp6X9nMwWpQW9sL5tdz/+jq1tbdlVdWDtWtfGg4SN2iPLxNM2QhcW/ejTc2tcVuzl19/Y5WnZZgvzhnTO0vyazReWLD6OW6teszevXthUv28X5+eSFeC5xSZPoQkHS7IiLdGTk0O7LFFEbCCgSOzu4UBA0tr6uj18/7FSP69aVwKcVehhMFTRIwAPWGQ4cXMzM9ZpBEY48gcwMNv9ngACmPGffe+7Yri+fbtvleqlUinPj04FhsEqguEyl6XwKAfnptXbFHU5slq7KudhdW3NvvPdT8VcTkUONww6bMTp8ZlkBZLTsAixfXErFAMTKmyGwY5hBwFeM/lQYOrisqQU6KtmXXIhMExZBwJ4ouAdTNHxeNpu3rhl3/nk+3ICk+mIwdysSVIC1mAVPeVBW8UNK+Wg0cnBE8BioRgc7cPDY8nRwCpjbsHyYy6J3Yk3Og6SAjA0AWYAY0ijPTw5tnhU0LQ/HBlSR2zqaPqi8dprdu3o6FjPBTgD4CIppF5fmq+hunAAnnBrSBMmRRt5BAePATOPj97aaNSz2fm5MA9GQwFB6G7jDaUzSRtHzF40ZP/gD/7IbuzetH4/6Ky+3nsheZTnXz8Xm5M03Tu3bksfn/5/uUcRw0sxGnHQYMIDjgWA48ievXgqJnwPDdE7H9gPv/97KpSHxAssX9iWSMZUqyU7OHxjJ0cHSvPf2dyydJbxDlJYB2/2Bap9+MF37PGjjy2bnrHyZUXMVArhkSpbb6FLGvY22GUqXtK/kk50Ah1Isgy6fbGDP/stiimuqqAjeY2ADm9evbTSxYkKS1lsYIk4qciBQQrrjDVE36IBfufOA7uxe1saz0JqVVy0bvtHL+34bN+uOjUbjkOwg/bkc6FWAQx8vv/ovcf26OEHKrJIUSpALYH6zaq12jDGekrtloZ7PiPZGPZi5KAoqscdmde3b96SXSbdnXk16I+t3mjqOWFcEpyA+Y4zjsQFUl0ASkdvD5Ryn81kbH6eNdpR0EaMIwHQccvms7a6sqT1Xq00pGVKMVoFmMc96/ZaYghfVksq4AQTFRZd+6qtNHNsb3E+H9WyoNgiYHgA8hhX+lUs5VxO60f7XjwtxurTp18JsIB5BLOTFHau53adABn9WToL9QbEgN4MgQ1k0WAKPXnypQ2tp0wLD/rvbtywne0bCs5RHI+2wjq9rNYEsi0sLeu8MlOcE2BpsZ4dnhzZq9ff2HnpVOnnG6truiZnl9h03OqRxvvNO7ftvYeP7c79e2JbMkYNGNoXZTFuv/nmG7Gu0b29f++e7W5tq1gWhX/lXAyRfKvZl8+e2vzigi0tzSmoqIBDImnJdF7p8qSmIwm0trwSQJYGUgN92UJlYCRTAQjOZCQjQ/ptr9uV3WjU63bzxm374PFj2QPWH8/BWLw9eGMvXnwtJjMMbnT8b+/c0hkI9l8skbRYIq4ME56P+cLvublZFWVlbVyUuFZHjjugaVxyRRSCXbi22SEYGOSycEjee/BIchv0qVhKiQCqP/nqqT199ivNFzIR8umMdGEpPhfk08YKEK9trNv6eqh1cnp8aodvj8QSBujfWF+X7vObgzfSc6QdMKsJHNKv6Ibfu/dAZzvm4tuDA6vUYadS0C1p1csQ+OMsiV2ngB7nAtoAux89d7JvuBasXMDlAG70tXYf33+ouT0cxMSwJtgEA7t0dSlQHb14+tvPgAARnDVoD9dhPoTCy/Mh8D4KzMhOq2XP955bIZ1XBhJzn/48OjzV+Sgb2WC0QCmQJyc6wZxvau15Vp6fzzivBfmOuO5DAJNgyHAEQ4haByGTcmF+XuA2mSMEdfqdgYK5H37wqX3w8Sc2Hk3p/uyxjBH66peVS/UNgQ2APABogsryX6bjss/Y7ct6ycbxsW3cWLft3U1L5ZO2vrNu8XRcfUGhREDeX//61/brX3+u+daoVm3v5SurXJRk29COJ2NqnrNaHHm+seWKaKIXbGZuxtZWlzW/AMfZn/7yX/1M94bptrAQCs0py4UCdsmsrS3v2Ccff08sZnT8WVflSihYCgD9zcsnVq2fCyjgu9121ypIwVhKZy/OlHJaUYsejgTgU98AABpGO3ZtYX7Ftrd3bWlx2fLFGc3359+8tL/+m39l7T6kCoqZDmVPlhdXVIAVCaBqs2Y9G6hQMkzoBx881v+j6ZiC2+urazbdNot1zE72juzZ51+YtQfWvKzpXJfPFhQ4qV41FFTtjfpWXJizu/fu2e17d211fcUKRda1We28Yf/XH//f9vw3L7SfL6wwLknr2MhKjbIdnh9bPBuXrEwqNW15ijZmcjbPvjUc2NH5kV3UzuzBhw/s3/i7P5E/oaDYybn9xZ/+1L765RObzcza/e07Nu6MbdwfSYarT02jZst6MbMb9x5Ydm7eqtS6gXhiY5uOx6zTqlm7XrbDvefWKl/Y6cEr617VQ02kwcja3Z4kjDiDpDMFW1xcsXSazIU5+UHvwIWhjYdI21XtonRqtWrJmlcV61vXZnPzkrpjvU5l4xZLj2yU7Fqje2n1/sU1AD0VJ1kQMJlszLB7CaSU5nvw74MUViAEeTFAnAwPqsqf5z8CqRGTlawM5lGnNwjAKs8epaOz7hUAVyAykLn8Win2IQ7LrtfrwOmEtCPryP0/AGjPBvVi9058c/DOgRfsoYNVXB/bPUmaCkBYYHs7EOVg0f8XiDMJDAm8oa/6gdnrPh19ynUdrONz7vvrdQsYj2MIcJevAaL4u4JjAdwKfqJIa/HAcHRQ0MErhYwioFTgnUt9RLrSAOSOBem78DAisFHPMBXedxCSueDAnQNjassoAtoiqUv2R7Uh0g5/14ch+M6ZTFjNdFzzgcCZAMmoaBwAtAL98ZClyVrz8fO2OBit9o6i66pHIt8+Ivh5kIN54M+KHfZ58O3nmcRGGC/vawfifb0Je7nWvH7HDPd5jXp3uMc7CRifF5xTme8OoE+CstxPY0YmOZlMZMd7kceJIIfPC64TClKHM4wTnHhWzmT0I74264zAAPPLyXY+r8l0nOwHXvd15Z/xeeB41STg732kc0dUj01E0Iiw6UCyB04UhIjWv6sD8BnWpGfm8tn/PwDa+8nb5zgmfewBBK9JEzDGd8VMHYD2dnt7ruf+OIDu/O9grmNUPD/kzkA8DQEytwv+TG4LPPM+BF8icm20nibtwvX6mtB39nns9+Xz9LnPT//3pG3iNZ9LwYaGgqKOi7rt8Wu4HZqc25PjGvtf/rv/cuwvXEcpooiER+24OBOMz3GAd7Q/MKHz186LM6AZWGfg4mx7J3tEwo0Xr3uRQJwaDDuTQ5q53a4cKsAH2sWhz1MEMJ60gcnEoYp7cXgW4JtkEQz1b0V3ogqvADR8HgBaE0swDJGLkMrHZ12eggnrILcDyPRFkGoIgDGvy2mbDhPJjY8Dyz6pnAHtkRWfFFyLQy6sBWcu+eGWZ3VWOtfhoMr9OTCI5RpFUifZvD5BaddktAgWiI+vR+ncQGAwSOXiuTloAxj6QqE/PIWJ/uUanoYkkIG0+SmKQTW1hfqm7hPO+8s3YD7vEWEHexVFili1fC8YsBC1cga4G6UwVmGB+SQX204slJBe4MbfgXK+4wC0X8cBdcZFEhGRAXB9ar7D64A7ilBHC8yBcwBFMX4TYWOjz2gXQJiK6IxDRVMMsebCMBgGDi4OBPOsOBr0K84tz8TYAk65Djn3c1CdZ/A+9wCEg/isLwfNaRfOFPfjOlyb9E0cPN7D8UE/19cmz8qYkHqLA8GzODsfJ57xcMePTU4M8FTQZOWQKPb41TsGeTZfkN4zfcGGDpsbQC+TzVsmN2fjWNI6o7ilMrOWSM/Y+s079p3f+ZElMxmrXHRt0B7bVC9ho+7IstMJG3XG1qzUbP/VS7s4PrXz4zPrtvpK0b61e8s21nctGctYo9awEcA5gbBOz148+8q+fvZMBaxwrAArKNqCrQGwwGmlaMzJaWC5JimEmohLd5WUz6XVFQEK9BNSBYtL89IS/earZ9LqJKUaYAN2WK/VVsGceJJK5HnpPWYLebt1+6ZtbKzY/ts9e/XqpRikOFbTsNS6YwFCq8vrNpMOzC20iZu9pl2UT6WTS+Gh4tysDtjMDViJOLYAQowroA0F49Jxiu6RlUEQCAkCNLvI6shoHp6XLkIwa6YopxEWIPMPjdruqG8LOeQ7dpQhAhLDNWHAXeLsN+IAACAASURBVNVbtrC4ahvr2zp84KDAJEdyheIxOD4UoiMtF7D266+eiX2PdiVs4531bYEoFEXkBxY285k2IaWh4Gava6ewBNsdOWSwzrGF2Luvvvlah5tsrhCto5G0YR/efc9u3rxr7Vrbnj1/oTFaWVu2VDIcjmKjkT158sS63Z4KlySm0zY9lbS7d+/bndsPLAVzPRaCkqVLZDb27fzi0AZUNCcNOhnXM11cnmueFGZntC5JVQe8++Fv/8RWljdsHKUEnp3uCxR+9c0rrXkq2EsOpZAX2wnG+Os3r3SAf/z4sdqBHahV6nZ0cmhPnn6uAF63NVAq8+2bDy02nhYQz7gCPJ9fnIgBDfMXAH9xecHee++RgJdWI2QlUXgKoJY+evzoIxUYK12U1YfJVEw60O1OzWpX9aC/mcoJeEskkDFoClzs9HtWrTVsaXXdHr//oS0urFo2EyRPzk8v7PXr13Z5cWYDgizoNU4hL4I8QijMK2ZbPG6LCyt27y7A0qZlEgUb9AbajwFiT073rXx1bsNRRwA044RNy2UzoQAtYF6C4M68rkOwCTCMWg8wKtu9poDdfr+ttGDsKjZqbSP0ObqhZ6ULae7fuLFj9+7c1byjXQQkur2hnZWQI+lpnp0cnyrAVMjnQ+APFn1symqVwPgVaLOyJFCa4KDbXdYYdnBnZ1u29fDoNAQCM4BjODU96w1hJJ7a0fG+ghibm+u2srImaZiXL9/IWTcLjPx2q2u5DMVBAzjKtVr9KyukCyoO98knnwqgZi5flMr25ZdPJRNzfPzWau2KFZL5YJcHQ/2enw3SVucnFxEzNGi/UqwNMA57DwBdbV1aqXRxfciluCr2FWYvWqvYW0D6crUm9uaDh49sY3NHfYO+eatV11gCzlYqF3ZyfiRGTq4YCsXR1mqvYXc279u/+/f/gb33+JHNzZN5FPQ2h92eNWt1gV2ff/65vX75Sv2MxMEmOtHD8DmBBwjhDAZ2cHJs2VzGtnY2rY2me7sp/WiCTvwGzEQ/FYBpa2PDBoBISN6cn1kFDWbsqlIc+zZbDAWrE9NJK19WrXJZtbW1dbt3+14kY5WzVrtp9WrFXr1+Ya/2XgRmKtkbMbPbBKM6fZtZmLf83JxdNdv25Ounsr+AIuw7AHfQHdDaPT2/0PjD5Mqls3o29HsF6s/MRM4y562QXglIjlSIguwZitZQFKxrb48O7Gd//VMFIRbmZm17bctyyYwAPAKkgMU4MTCx1zc37Nbd29bvD+zk8MTevjnQfclKgelNVgiA4+HZUTgTwZq8akmm5JOPP7ZbN++o0OnB0aG93t/TtRkLzo0nR4eaX9K1LiJ9FDmog5CaiY3if8bv7OxEGUKsM+QxYOgCQFMPQQXkGgGUpRjw6dlZAJEkvxEkjwKIhK5kyLTgzJpMTul8Q1ASLXGCJXIwez09E8GEH/7wh9oDeR2G/K9+9YVdNQiyjlV4FHY0gSYCjARzq8iNHB0rWBB0MOPSx+Y53Plkjp6cHmvOY/9Yd9j1rc1NW15asfEoYZ1m1yrlhq2ubNhHH34mbXXY/uVyVeA0EljNbsMGFKwsh7oVsEJF9pgOEiUAJVR4ZM5V65fSzl/fXbNcIWO1VtW2b21rT2ausa7JPHj27Df27NkzgY/WH9re61f27Mun1m5e2VyuaIszBO8XLJPOWiKZt5R0+uPW6rUECtIfOvulkvbP//k/VX0MAgZk3rA/895luaLASzE/JxmWmSIBFIL8NQX6KVhHsbrzS/bWjmomiMwju1s3GyfCfj2FLAc62LMKihKQ4TpowwOKUASQc9PKyoYtKFutoH45PyvZk2dPbDjuilGbnk5Zv9sTcL20uBiyJSg2OWhbPJe27nhoy5vrdv/xIyvMzVsqm9Me06917OzgxKY7Axtctf9ftt4jxvIsS+87z9t4L154H5ERGZGRrrIyy5s2M93sIWdIzgiYIUFKOy21kABCEASBgBaahSAIgiCAWhCgdoIkCjKEyIU4ksgZ9nRXVXdVZlb6jMzw7nnvjfA7938i35QUQCIi3/uba8+99zvf+Y4Ee0PxtQdydnyi4xyQPJSMKJu50qzK/OqifPbjL+X23buSXtL0CyINkf2nRflf/vv/Vaq5hizPr8qdO/dUBqOKpEmlIN98/620u021G5EICf9iEg9FZCJClGxISvWclNtluf/5PfmDP/pdia5iMEC6RF78+Yn8k//mH0syEJeNuXWZCMUl7IuojWsOenKau5RSoy4rmxsyuTgn9X5HRuGghGJhTR5OPoN6sSBHr15JA6m5YkF6zYZL1BoL61mhWKLfKhIIRWVmDhA/o3uEkJdc0DFOkYACgCaC7FzKpbwMpSUhgaCSkKm5WZlbmJNEJir+2EiGkb5UOki01aTrb0irVxNfYCSxuJNQdOkvOd/DqjamrKfB7HNRCaz5jE2SbvPjwMSuRkYp2OYxBtGi5XoAaOesdExbI1JZRDKbwvEIZEgQ40xqY0CT/NTOzQp0eeASjFSTvVTH5tDlQzFyEO/T8nlSGwbiGdDlIkhdEkUH5Lh6GCCn7TIWsm4g8Dhoy/W8V+3X0AH3BhKBc4xjDrSXgYGKUfjduZTPFDPwOXapPRPixF8BXq2cACfee8cBpD5YL4xQ6y/Tl9aQOkyXcwxYGSDTGEFOwTmv3w1QgwGt/eqBaFZ/IrIUAPcAWWN+EtKrgPOVDrcHTHvvJ+m5A9U8qROPUMb5HTsWTTj5V4B8A6ANnKVeuu8AOO+/k9/gXQbGWznNeWIbKavXVT95EgmGkxjjlb2S1X0cm7CxjovG8JxxcFXP5SHnMODsRx10nnj/sIVgdcZqN9KgjTPDTFAEULBw6Fj6BiSqbfYIlA5jcesR1/J/6xfOF1wHjsBZGxtuhD57no6bMQDaxpuOvzFm/TgAbeV09XP40/j3Luo6qkk8x/uL8img7oHE1Jv9hpFIja1NWxtR1PrIynMF7npAvfUpv3m+9ZPDO127G+Bqz4IQQR1s/IyX3U14hxtaPa1+BjAzD908e3eNzQu7RtvRkyfk2nFcR/e0odAVOGwAtAHM5hwx22M4Hd874NvJDhnobnbL8EErA1ExhskZvmfsdMVfPfWL/7+21fr8oz/9B1cAtBk58zzxIAP4GFx8b4xRxzoJqXyFGSwqrYtAG73EhlaE5GUGztqgNZBSNz1Nx27mPpfEIuMOX82m+9szsFzDAmngM5W2A6KCcl1nVKMRl/AQnTI3cJ0QOsxVno8HjMOpZb9Fk8wa3QatDWJbXAx8NzkMG8TUG4CNHzvkWgebR0K9TJ4n0dqH78wLifYg14xrAxvQzfPZtBkbQ+ubhPXmDmR877yo7mecmW2TxNjkZqCsPLYg0D9srHmWMlc8RvA4qEmdzNvL/UbLJ6mLJrHQkIF3MiBWJpMVsclAu/GP55kRYwNioL06CDwvjAHptrDbgmmguxklM+S20NsEsUV4nD1PG1jZbcLZ88xhYNEyYTKUEj7Td5pNfE8boCFFfRJRB/TDZqLNYM9yyAEwc4Cxt2B6i+mg906k3xkbAPe4LhIuC7lL8jgOiHMd9TDQY3wRoUx6IGu/S2rJtWh08pt6cngiHJLnmu40z+KdhHeb0aT/kR/gHkLZaVtrJxZAF0bk5jsAtNO/dRpuLMxcT0j5EGmKeFLHLGVjvpAQhq1mOJqSYDgho9CExFJTEoykZGP7pjz48kupt0ZSztfE3wtKaBiFVCfS5rOynO0fSvb8TMq5gvRabYlFEnogVkA2kZaTo6zUSlUFdmOhoNSLjvFzengkU5PTeiiDkateUx8OqaEDoktFTe52mT9WxpfqmOPoJskJnvXRUDexW1vbkkomNKT4KcBmqy07W9c1nD6EvEOzKydHR9LuDiWaTGpCKjRpSVAJY+3x42+lVq9KJjWhIAfllIHyN2RjbVPiAce6anZq0h11VRs3X8lLuVWSRBRAuy3haExu7NyUqalpBZ4BoAkZC/ojkopOabIuWFIkrwKco2/m5pzkxd7BvmMRzc1KW+URXMbgfCmvLPdwMC4727syM51xoHu7LWWcF9mystn9vpA0moTrDSQzk5HMdEoP7YNhR0PusbMkNSTZE5tfmFvM8a31TZ03hweE3wavdLADAb8y0ikLbMO3L19Lp91WDU/GKSxRxuj3z75XZtjUzIwgawMjm1DvW9t35MbOLZGeT97sHypYBRMPQJTDc2oiKUdHB1IulBXcRBcZdvqNnTty69ZdZcqy/2d8F4tZKVdOJZc/VgYvSZhgF4/8fckX8/oc7Dv6qwCxJA279/7Hmqyn2xFhTudyx1IuZqVVa+h87jZaCiJkSNgaIBHVhTIiE8mkvHf/fdUHjcdSytIkjPXo/ED7rZivyvTUosSjGdVAn50mDDamOscXlyeqR1woXurY3dndlo8//lQdXppsq1SWvTevFOxHfzsRn5RMeka1ITn8h8J+qbcK4vePVIIKHctoYkLZszFNrkrIv5OTgq2NbND8wpJKgyQnJjUkutXoCnIOukH1opqGg7bUmwWVCKEO7V5HgoGwTGWmZWN9R2an5yUwiigrVZ3ZvaY0W0Vp9qvS69el0+tIpVbTeiC3UIDlXMPBDTPbp2D6BBECnZ6WCZuJ9mSrhU1x63sy5ljgMOM4hNKvyAlUaxVZXphXcM5FanEQGUkXe9UfaFRGo9VWiQXdeyQndBwOOk4yDHCM+wBqkF8yxzjjjXWAtSQSdQkTGbeAijCTuYe5B0u7Ui8pe/3k/FDnDprE6ckpXTMefve9Rli0O1WXiEmGkopOaBSJOh6Hoyvd2e3tbdm+sSuLCysK9CBLhu44DDccGC9fPpdqpSwhf1A4cGHrYRHrpnvo5Bo4sLN+XN+5oY4QpGRIivl874n8+qtfqjwQAQn07URiQlaWViXoCytjnE1ws92TldVr8ulnP5Ll1TXpdAZSKOWlWDqXbO5Mnj17Kj7/QEPiYYYuLs0re+4ym5daoym7N27LH/3xn8j2jU1ptIYKNirLbdBXlifr0aPH38mb13vy6uVzjaCh7wJelnoYkmir0r+1dlOZe/NLs9Ls1BUgRoomEEQiK6byB2hAI1Mzncko6w1HICzTcqUiidSE55Boy9wM39PnQU1GWSnVVJf4+rXrGl0Ck8mNu5KcnR2rBAxlJQIAxnwq7Ng/88srMjk9JcVKVX71zde61jiJK5fjhDHj9rDohovadFjqvVZH5aNYY3F0jXzu0ItcDGApTM2t7es6RnFosbaQDIzkjxe5U2WcE4mztb6l8kRBHGN9ogYc2IuMyEQ6JWvXNnT/XMwVVdebawCgbt7YVcCZvd/zvRcOKCD/Rbsr6+vr8sWnX+r4hrHL2EeGCWCXgyfJKGFvUjcczhaJphGIysidliVl7rPPR1s4pzrefA8A3ag35O7ObY1mou5osZNDoVQhEuhCSpWSZGam5ebNG7KxeU3XLZ7BXqNULEsRualWXaPJcKzg1EVKjCghojaoC07Nmzdvah84skxHnj97qUlXaQ/0bEnQOxoONf+DY7125eDtvhyfnOkahkMRFjh7dMqAfeBenCZI7NTqJQWumfszUzjOSN5G8riBjinG/q2b92RiAv33hjo6uL/eqkvf39HoLGQj3KHPJUSn/AomwORTndyOAsS+8EiZz4yvRqcusVRUZudnVStbJeW6LXn9hjwNRBpFlRXPXPr+24dycnAoIZKNIv8ykdI2IZEgGvKcjXASAmbg6NCDqW+o44g+N/IHEjPs/4hUsFw+gBPJBE4d5Mii6nRB+ol1q9OvS8A/ksnpjO4Nw+G44L8EoFed6UZBAoGRzExPq9OVaADsf7/DXi0kMvTrOkZUEAC0P+iARvo4X85Lvnyp+9DJiUmJBcMqMZKIx3UPBKzZ9w2kQdvB1EulZXp+QRZWV2V+YVl8Q79EAkE52nsr3VJNYhKQuARkaWZG2vWGPHv2TJ7tvZBh2C/+eEgCsZCs39iUT3/8hWzf2FH5pEZ9KOdHl/LdLx/J2ydvZWl6Va4tb8ni4qpGf/R8IynWyvL05fdylj1R6QmiPnH4z5Aw0+dJEA6rUu9XZHVnWT7+0UeytDEr4BvsbFplkf/pv/sf5fTloczEpiUVikkylFSHoIQjclbMy2U5JxNzk3L97rZklmeUbR1JRiURi0qtUpbc6aW8evRUjl7tSz1bllqhonvS2ERY1zGcIeStwYk8hfTJzLw7l4QdCYU+QbsfR2ytVpJ8ISetRkViQfbMLp9SOpOR9WtrkpxOSiAhEk4Fpdi8lOawqlIcjV5VRuiDR1xUlSaljATJJuPkNTyNdQVrPA1mAEx3rnWAztU5Tac4MJ/TVMY5wrxEggNbQ7TLOHDHd8p+DDj7ynP0+wGSSE6OQXEML+kbALSdj1zEmJP3xHgbOcrOykZm4h3mPDYsxcowfj41op87q1pSvXfvM7DKzvUGLhsAZf9XklLgHdBE+QwD4LlWHgWyxOElBngZaDsOQNscH38Pji0DjwxM0nbxOccANlvr4QGlrjbALA53scSnBsRhW+yMrwAcHhbvjGyAutXbcCUtswdAWxJCxptiQB5e8A4LcU4Hzm8KsgYcMYVkslouixAdOY3lUDTm3u9pPPMc+tOYw4ZNwCi2Ph0Hn40kZmW23+yzFWD38qhZn45ja4wV5sI4EMn3hn04Qo1jK3ONgabUT8sedoAzzknDe7jW9o+MT3uf1n2sLPZOnJS0E9eBC2BXLV+WRtwRTeRJrGp/dx0JkB9+69nZ+7/Dd9zZn/42R4yWwWOsUwZzsFAGc2bYeLQ+t998b+1t85/fzFnFJTy5D8N9fji+bawZgEp9KCc/NiZ/ON6sra76ckyaRYlTXvI+hzE58N0+N4cX9mrcGWVz6OrZXlSo2RjDCK0vTEIGG2zPMQfJ1TW0qzps3by26wwbtXFj8+uH89/abHz+/X8Bdod9mV2jnuNj2XBUw9PMoWD4nDnerN+t/lZf33/9n/4HpMxURggPY4CxMMDEYRHn0Mb/YShg1Dg8MeC5jpfZZB0H/igsmxNtEE3q4vTbbAJTCANdXaIlp6fLNWxE+U71Pdk0JhNaeZf1uqGHPBdm7rQvCSflOhYcx+xyICfgkfMIOA9WMpFQPVwOG+2mS4Rl+lLKdPVAYZsQ5jlkkLOx48dYsjyXe9iIBSNOOkMP5p7HwSYTjWyLgLUVz2FCG+sazTz+z3vZ6KtesHndKLen8wWYp5pV3mJpA5fn2qCwvrDvjKVtnT3u1WJgaF1hGHkTmutpU9PGM68e9ecz6snfZpQJy2NTb0kILcTIwG7KppnZPQkNym4JCe0ZsO9oIwPdNSxmzFtoA5Z3cx3PoL7837xb5smyRcMAb2t7c3CYY4Tvjdlu3hsDdxnvGgLr87mEOJ6mFdfRNmTRtc2LGgIoEAG/Hox0nKGlpv3ugGroqAoklQoKyOJU4YfNN3NKWS8hJ11iC4+B0NTVHAg/bBPzAKJFaDrXyAXABjKPPocWY8Azji28W5n3HnBNO1IGAGiAIHN2ML9wDgFcwIgxA8rG0DlkXH+Q1MOYRfVmS5kKCtB7oE+pWlFWmC8Qk2g8LeHkjCQm5yQaTcnmrbuyeeeu5EtNaRabEhpEJTpKiDRHUsmV5OTNoVycnMqAA7mnmz6Zzmiyr+UlEgPV5PwkK516WxODJSJRuTw+VbAafACWydrish6kNeRs5Ng2AG7dHrIrNTk5P5Bs4ULK1YomYgIcUM3hugPqOUSvrC6pJx9wZNjtyccffiS7uzvSb3ekWqg4beV8QcECDj0c/El6SCHOzk4VxED7FdZrr9nRQxbSAltr12RxdlnKhaLU2lUR/1Dy1ZzkyjlpjerKpEKOoFgp6wF7fmZe6tWGaht3mh0Z9n2ysrgh77//QMIBv2oikqiOAwfSK4xPkjtNz86otizjD7YyfU6CtHAoLssL67K9tXM1NmAxAzbk80UZDN06QFh0tYbEQFwTjCl11teXTq8ns/MLamuPDw+UlYjkEsmQSHjGPDAHEGMLCQzCi2Ga83k+RzjoqWZAtw0FYAIhzWhYnp6fOjZHMKCOBw656Ctvbe5KPDqhurTHZ0hoDBUE4T7GP+sZycdwwJDcbSKZkTu79+T23fdVa5ckR1xfrmSlWDySaiWrwCv3xSZiqmOLZ/v49EgK5ZLK6sSjSQXfPvvkp9JqdSV7WVZ95pOTV5qgjxBs5IwAUNV5OpVWSQiAFpJgJVMkw9yVtbV1d3BEO18TT16oluvp4YX0exyISJSSlKV5wOiYkMsCluvZ+bFcXJ5pePRnn32ijFgc4Jdn5xq5gG51njEoQSlwuJx0esBhEmW1a3J2fqjAuLEYEhNTCjb2ui2pV8o6Z538SFmZhzp/IzGJxOIa1cA4yEzOyvrqhq7RSMIAsubyR3J+eSSv3rzSeQCTl/Cz+elFlZipFsl34G2igxrwJ0M/sg9dBRSRXdHw9sUlHRNEGBSyBSnmK8Jcn0rP6ZpOckhYLEQtwH5Opd2ewj8KKHs7EHaOXuYu2t4kYMP+cdDH/rrNMMmKRpoIDGcOyBvAIrZB2aedrlv7Ou6Aiv2/tr7pNGbTaf0MZhwsTT1ciGM9AkJTbxjc6IRvbl5TBmClXlEAGska9FU1b0UypREHr16/kWfPnshl4VQP9tijeDjpZDhSbg3B6eWioUjAFpX5+QVZXtlUICeZmtLIDsLcv/nNr+TVi5fKxMWRo9INyMyN0LRGniSutp06kFCU9sYpl5mZkGKtJP/0n/4P8uf/+l+rfu/izJxu6tFyJ/oDKQFkA0gie317Vz765AvVBu/2RspAP8+eKND0+OFv1SbAejw5OZLtnS1lLqK5C6CYSk/Lrbvvy/LaurKi2a9x2IdFTNI8mOev917KxdmpOrMqhYJMT6Zljqiivss1gQ3K5tEqZi1JyOb2piwuz8vJGUnJjpRZOoL9PD0r2xvXZWN9VeZnZpX9vL//Ru0UckA4RXG2ET2UjAPQkIAVhjIgS18W55dkZXHFY4m5ENfL7IWOq0aTfRC6wyGJBPzSqlRkfm5OGdCT0zPSHQ3kN99+q33OuLF2J1JMo7FqDU3EhpQJ87NWehd5Rr+4Qw063wO13axL29e31QbmijkFc9FgBvwk9J3xxjp8Y3NHkvGk6tGzK2EuwkRFP5jEYEQ5VUiE3OxolAvRDploRvtJD2QBnzx/+UzXhT7soEFHbu3ckY2NTZUwurzM6d6AMcV+HeYZTtjr1zedM/eI5KYNZa6j149EGWMM8JZ1lwgi8g+4xEZOD5Vy7Gxcl0Q0IUsrKwpyEX2DA5jfMNaR9vjsy89ld3dXnYRElLDXgsGsCSI7TQXQsDewoLPZnEZ+NEkk7nfSbMwf5DNWVlb1s2oV/WWcJs8klY7K0sLClbRgKmUJuGu6fgDQ8G6cEuzBHHvQgUWVSkEePvpGHYnkuiBSCiZZEA3jCEAroeNB2dq8qQld0dMlcaNFPvbZj8T94g/7pIBkit/ZXd2Phx3DC0BYgYF+WyKJkOCRyVcvJVvMSbNTlYnpCZkm6WUiKl2PnQVTnfLBfp9CsmIk8vS7R/L21Wvx9Yf4xSUWRAs6IgE0cmNRyUzNOAJCnXXUY1TKQBOFNjlnRSLSaLek13fATalC4kV3bkFTnn0KY2OahIWxqDJksYGdXksB6anZOX0HEVUA8TCgkUJ7/vxbKRWyKsHBfhhpM4BscCnWHDTBwTfSyUmJKVvRp84bnOfMh/Oss/OsvxPxhMxOz0h6YkJIWqyyASR5bbfkPJfTxICT0/M696Zh3SeSSkjKnZ/rXhMAOuYLy8bKqkynUlKulNQpc3h+LD3/QJJTackszsjK+opEJxJqL/yDsNRLHckeZWUmOSfXV29IPJLSRH7kF+FsgKY2EhvnF8cSQS6lhQOtKwuUIzOnSWiLjZLkm1kJxP2yeG1BFlZmdTw1q3VZmV2UV49eyr/8Z/9CFiamJe6PSAjwPByX6OSMNPtdKdQLEkgE5ZOffCIffvGexNhiQNADdxuKVM568s0vv5JHv34k1WxJTt6eqGMunYnK5nUX0XJ2wX6oqLZ1ZnZeHZ3a3mNnd87erEnMvWjYL6lYSPdBzEmixa5tbUgoHpBBsC/J+biCz6VmVnq+lvQR3Q5w3nS5l8jfkATY92sMrfajY+Z58hLDoUYbYt/snGsgqUKezEeY+eQeSTgWP2s5e3cDiRi3RqRzhB7HEB54Ec1gGxrxyprJiz3tXCWSeWcc9g527mRvYPl5mC/MZcphMh+GBRhxiueoQ8mLNlUijJejwYGdlmDZMZWp3/iPgb52hh8HcBRQ1PxWuCkcIGhnW/bC6kjvO+DUmK6Gb3C9gpaBd7IRRuYygFDbXJx0goFedvYGmKaO6uzzAGTkEAwoZWzxLvYjhq9o23gyHwpOe4xa7J792J8G3lo7wvNTMFJr7P7mjPpDBjT3EekDQK7A5xWw7ABzzolWT2tL7XcPoAXQ1xw22Eav/ZRQ5iV75Doj71mbWNltnPJ/HDUG5nHduEPCnsu4UGeM924DiNXx6MnRICnI30aoU3JYt62ALgA0k9vGnLU91zImDLi1MhtpcZzEl9IEts6mK9Gt53AIc9gYmc3GLFEvBkCqo7zTvHIe8R5IOLQfdTbg0rX7uyR1hhXaOLNnuz41PXgn9WBgO882ENnanfvInWEgtWEkhp8YRmQgNOU1DIlrDCA3bMPGsfWHzRGbMwbgGt5mmNHEBEl9kXYEqHXzl2spr41jazMDyNkn8JkRK8ffpU6ImNvHs1fkGp41Xn/D1Hre2crsowH/42W+cjZ5kRVX4O+YVIe1h9kqG4M2tq0eBrTb59jPq7HqOSLM6THuONAZxjwAKAfExgZiN/6L//jf0z8ZIGQxJkyQAQ7rKBqLKKDE9/zm/ziS2GgSEsvnvIyGsRAXA5Z5ORtVox36GQAAIABJREFUNp7GGLYJasaHAxELmiUtYwJwoGMTxv38rbrMvqGytpjUeMLUmPacxqYBdwDoOsH8LssnBtJQeAUgxSczs9P6G9q4ei08NgOTlQ5UMK7vmNQYHQW0oy6JHL+VfVNzetfUk05jc2taTzZAzCNkXgGbIOMGywYKn7HBpC4ceA3E5nBiddODtccq51lO+sQtuNxvjFUDvG0AWDvbImj9ZF4J2+y6g4Xb/Fp5eJ+CEr2e9gG/NRmPlyDRAHsrhwHa1IV2s0WZDZgNamtLe6+C3UWXfMVAc1vsrE3NuJoxM2+zHQaokwHrBkCbATBGDs805i9lsX4xD5wZTPttGuBWB3NWUDczzOr8QIYF0DUc0joaM47nWD9yDQAFIBEMLPoYtgnX054m+zLej/zN5zyHshjAjoOCdrFyAATxThLFsHnjPp49mUmp44d3U/dymQSEDQW/AehoS0sc6hu5tmEM8HwOjJSN0HTsAHYBNoCLdjAmodPpUqmHmHMqELKbL5aUmeaiAkZaV503XSRxRhInXHNmVYaBmPT6Qfnwiy9leXdL3r65kHa5J5lQRlKjpJRPK3L4Yl9G3aEmFYSdcXJ5psljru/uyu6duxKNJSSfL0nxPCthHAqhqOpFk7CwnC/Im2cvJQVIsbauiUfaLRbKvmodo0XLxiUUDUu5VlBQ4+jkWI0+m2i0h/HUo1cJqETY3u7Ojh7kePbayqqGL9P3sLJpz0YHXU+RIcl2fCLngIVBF1Wgh0HYWbm81Eo1Qf0UBtrC9KKszq0oa/Xk8lianZYy2nK1S2UJb2ytqdOPcaheaR+gR0zq1ZbkL3PK7P3ok8+VWakJiLKXcnjwVo72D3QDwniAAc+YQAcTUIJDPXO71SUhW08+uP+ZAtgmGUP/wXqyRJaAyhxAGb/YXYAC6sWYmZ6Zk7mFJU34QfIuzV4+GCpIgG4rWspInqg0SITkTHNybWtTxwTsPp6ZPztTVvncAoB5UFLpjGpZHh8dSAXwt1zRtS4NMzSSkMz0nCwtX5NIZELnYrVSUicLQHMimfaYbnHNso6mLH2EXMXu9h1l9ZCkTuVpKiTjqsub14/1t9Pg7ClTHG1bgHLYkgBPuUJRfEOfvP/gY7l7530JhWLKQD08PJD9w+dSLuY0+RG6tYV8UQ4PDnSeORvV1oSGgI/3HzyQ5bU14fCEIxU2YLPjkl1Vqw1pt/rSbQ5Ux5XIIsAzyjEa9eTi8lwODt5qBMaHHz6Q7e0b6kgpFXOyv/daHQa68QYACTqdtPmlRXVMhGJBZcki9cC6gnYkWsTYzUq1oBrWrKfKlvX0/NUZ1W5oKDPjhQSjADyffvqZJqWExc14AEAHgGSe7O291jbH9gAYICkBE51xCIsdB1kwFpL+sCvTC1PqGAIYU0dcq60OHhL0NUj6Warq50vzS7rGYm8YF4wpdYYOewoKLcwuqZ2hLjBv0acFKKS9YItz2FUGx9CFsiGRgR1cWV5VZin7hmanqWVsNOrKlFXnRMnlDVhf31C2MAw7nee1qjJACzn0fR2bgjbFocf7y5WipNNJWVoD8CvptcrG8ZyesFEBtDLTU/LmzWt5/P13cnpxqtIa9DnaysjR8JPPFhQcpf6wyifSsAxdwtPBKCCLywsSTToAAMZelPDpyWkFn5FMYe3g3umpWR2PzDELyaTsrV5DBr6+PH36SH79q1/qXm0JLd+Iy1VAsrqpmVnt61KlKRvrW/Lgg0+03Vv1jgK6rW5TDo7fyMsXT3UspZIRZUQDHFIXElz1+j5yDcrZRd6xfxOuzdAG7nXb0m7WZNDrSq1UlG6nKdmzY/1scW5BAVz00GHWvN0/lEqDBI8R+fDTT+WTzz6RlWvLKv3z5MkT+c3X38jeyz21RWtLy3JtfU2TSiJvQFtAniiVyjIY+WQOB088qftB5Fboc+wkNgUQjPWUAzVgKSABchY4E3VfFPJLenJSQdZ+va5JRWfmZmV2aV5yJPA7O5ZCqaTx+cgm4XBAHxc71ex0ZWFpUd57/311BKDR/fr1a+dogBWdSKizk2THe3uvVOJqZ/eG2szL3KVKexBtxRgv1ysSCYckmUjpXJtMIxFhGceH8vzFEw13x1Gk7KQosjs+ZeWGAjHNSYD+OVFT2JJGqyanF0fS7DVVV3xxflF2dm4ou19lI2pEKoYV5F5aXFan5szcjAKdb97sazuHQwFNUttpt3S+wgBfXlnUtY/oKj10dR2rqVapq6ODhJ5INGF/c+iG+3xOBqrZ0HFLFIxqU3c6Cua5/RDhrW1NKkXbcC/J9HCY7+29VVku2LhIkiDpc+PmTdlY31QZHj4/PjqV7x7+VkIh9IAdgwgyBu2fTjrZoTrJIP0huX59R6YyDqANRaLSqLtDN1FHT599J8XSpRJcWGMpy9nRmZTLRMullO17c/c9WV69puWAFcv5g/bGfsqI8jhAlz7CacmzAUI4H2m0U6+jUUejUF/SmYSc5k7l1f5zyVeyEp8kER6geVzXc/ZuhUJJ7yVBJGsIUZYvnzyT/dd7Kj2I85Axxh4B8B7mM5JzkWhMHekOSIgqoGuMUD2DcaD2+3TvkCsjTRKQQb+j+XTQlA/5wsrGx2HIPEGHGQAL1vHS8qpsXN+Wra0dJWkAzsuoJ8+ffCcPv/tGcheX7sAdCqvmN2sR85F1SUGNcAzxYDe+AyEdu+TVIKlut11XZxd9h7Y3dpo1HEc3bQwrHHsOQYLkgYkE50pk5IYyol0HPTk7vhD/ICDJaEIi/pDOaXRjierAgZwrZSXEXjeV0ASDmizKF5aYLyn+QVCTBE4kp2V5cV2mpxb0byRskDqifXO5C41S6nQaMr8wJ5nMhExlMpJJpqTWbMjp5alclIh8K0t0IiIrG6sKTmkCWs7FoYi8ef5S4sGQdGoN8eNICIYkkkhJOEnft9Wbt7C+KJ/+6DNZ3ljWyAbGNfYwd5aVcr4of/n//Bv9u1lrSh/ZSn9fgW7sNXje+cWl6l1jK0jqy5ifSLl9lZ7FhySndWQkcjAszk9L9vxc3h7sydTMlMSTEZmcS6kEhy82lEGwLY1hTdqjlnRHHZXuQXsjGAypczyVIB9BV6MDGYv8sG4beGPRlOMAtDGY6T8iBljTDKBTANKTbOIZ3M94sKgM7LsCcEMHRNoZ2wDoK4DbYyfz/Q8BFQXOvH05eInhDFxnZ3LkEZQI5SXB++FzqKftHwx0tnIaQOfOte/AWQMor0BeUHyPZat7G09qzAGWTheeiCgFz3ECejl+jLVL+3DWMQDQgUzuvGGgKZ/Z2dy1g8uh4sBzB3xfgVHq9Hbl1bnlRXFQT8NXrK4O4HIgJc+yfwZKGtBlfUtdLGqaexwwGdazt0lUGiZj6wvPoowGNBpgaPdTPr4zPIQykJfA8APGDhsWcwxom3jJCA2nYH/Mj/X9OPbC5/2ek4MwDMjAZHu3cnnG2tucLwZYk8PMAE+e7frDSXRpzkaPAcx39j3ltLYw3MSAXesXG0tKovQkJAy3svrSdoYJWZtwn+FcClq3naTM+Bygz5R8543xcSCe99tcUGeMElzd3tzKSjkMKzPngI25cdzMAOVx3Mf6geuVdDaG1anNGpOW4Hscp+Njz8pC2Q0fGi+XzU27x5Gnwh7zm3p4EjCeXrrVw+a2gf327PEkmtbnRrbU9Swev1Jo+GH7sAbBgLb2NCzWySQ7pwLr77jdoF46R5nnflH7YFEYVkZ+G0Y2jpUZkM0zDBTHQWhzdtyOWL2vnCAkSw26pKCUCYeOyv38V//w3x/ZhDR2qoGQzkPjpAaMcTkOlPFwwGjuN81iKm0eRQpJ4i7reJvo/ObQ6Kj+DqThGpPtsDASlWQIOvDCPAXjhkxBvyqMEjw2ZCnvSU/DKQPKcDFPvnpAmy23wQk70XkGjXrmPCNtCxihhQrQjAn1G+Crm9J69cq7yoAhZNbaSD1CP9CboQ58bkCqTUxrc8rK93iQ+eFZ9IMlyGMQ8l7zttLmxhY0pqt6pMe0cGyQ2WJrhsUMgS0oAI5cYwxa3sn7OYxZsknaxQ74vIfrrUyasMXT+gOEGje05jFBW9c8jgboYvTs0FDKF3RCAGiZUaeNjJ1uHmNbgH7oweIe2zSY4bVNAM918hHILjhZGNrRjJSB2O+cCS65jbGzTSubz2gb+79KuXiLioHnvIPnc40B7WbI2dxxHdm76Qsdn14GXDOQfGZzwJwvmoTT013nudQF8IR6mnOB+2AtcKChjujrqvPCywaMrIBzCrT0PsaWMrs9Dx0RYMp8qThtaMaEaq9zGMzlrhYWA0FtjLjxWNONOgzp/tCn5ajUCEVHfsfZDmV1RaPi8yfEH4xJfxQVfygpnX5AfvS7v5DVG2vy8tW5NC5bEu6GpV8cyPmrE6ldVmR2ckalcwqlrJSaVfFFw3Ltxo6sbG6y4ms4c69BQkAODCmJ+H3Sb/cld3ouX/3FL6WczcryzJxqH9bLJZdost9VVhiRFe1BR4GhRruubMiF5QXV7UtnUnLj5q5qWQOmvnr+XIZ9NIgnpHyZk0IuryH7U2naeahsEBYSsq6jE7i+tamJymgz05MHVDzaP5Kjt/vKgCbMfSY9K+loShlg2UJWLgtZaQ9a0h22JJ4Ky+R0Wg9jbCaRGhj0SNaXUpbfyf6JTM/Oy+/99b+pmsuAR6fHh7L/5q28ffNG9ZV1093u6EGOfnBhwwBzTjqDQ9jurXvy3r37unDWqnV1JBwfH+qYSCTjKj+ABicAI5qI9L8mlhz5ZWFpRaZJppnPaWIjxieMXEDbZr2mzDAS53HoYk5OZtIymcl4DHpRgK6Cvm+rKcGQC/XMzMw6aYlySQq5rPSpQwtnp0gsPiHTM4sSTWakP3KsAN/ArT0zMyuahAwQm0072rCPHz/SyIP37tyTLz7/sfiRFBgOpVAuKvsY7dpK6VSOj95qu7BxNTYN9VawZNDVeUtIPHIs29d3FbhqNjjo52Tv4LlKYywvwAbcUY3Po8NjSadc7oNs9lKq9aomcrx//75c29xSnULAKJjyACoqwzPCfrKj9CnrLko2+slJmZuZ0o1mpVrWfkFLHEkGwFvkd5p1B3Ki/9xoNDWMmfkLIxjANx5HAiso+ULWhZynMjoWYGdxwIXxeHlxIfVyXVqNjgK1zOm5+Rmp1CpymQccL6tzBW+8JuybnFbnB0BKKObXwz6HR8YHQCCgGXODRHBo62k0Raft5F9GfUlNpXWuMc/QWGbs1StVBZ/ZmACk1yt1ScTiykRlvcAO0s+MGcamcxJ25f17H+g4ODjcV1Yom3OAcw6I1NtJPvWk23LsZgBn1UiemtZ2iCdTWn5sH3sZNFQBtk7PSADZkPn5JW1r5Hxw2p0cHmmCUzz42F7a2rFHGip30m43HDM6Tbh/Uw40mWFbegr8RFSnemlpQQFowHSSWJZrZZWOoE8AUjS6bAR5joRyLX3H3NS8gudDksy1Ogrmzs7PSCwZUbkRmMurSytybe2ayvOcn7pka4xpNnyMayQibP9GmXKFC2m0a8pK03l7diqTqQnVzofpReRFMBDRsPd6rSUL8yuyvb0ra6ubChjAYgb0Qo7n4PCNXJwdSDgSUJYwmq6hcFzrFY2nJBiKy69+/bXkS2WVqdq9fUuuXVuVWCQgL189k+zZqVTKRWHL7Bug5eoOqNhG1eTXpJwlOb/MS2Z2Qf7o3/pjuffhHYlOONmkdmMoB/v78ss//wv5y1/+hUrhbFxb1fFVr5Z1TwOYmCuUVc4HABpGOUAXNhonDO9DQx9JALQFGWuhUFDHdigc1n0SOv0BX0TXYQDobrtBmk3JZKYkM51R5iXA6XkuqzJLa2vXZHlpVXNlFApFjawifP8nv/tTWVlbUzvy/PlLefP6la6fYaISkGRpE710pqz8G7s7Mjs3p0lJA0SuDXtydnGhNpm6w/ieSBKhGFKAn/0QSeBIBhcKQyyIKpjKXiMeTkgsmpZ0clrC4ZgyR5GgIFlpFVtyeqgRQbVBRRKRCbU1jO9qEUZwTYY9vybQ3d68oc5EQDnWyfxlVhPbYsufPv1enRCZKaSAXC4Ni2zrtjjcgIz5FSilwNh9BcD67J/dfp42xEmH3df9WsRC8LuqC00b0T+swzjciWrRKK+JSW3rRq3hojYlrJEh17dvqCMAEBxngBFkWl3kyBpqdwBZOSAhX0OZkOWg7miwL8wsKZMWAkwJJnkLR3ZFikWkPIrqMN7auKZrF4D96emFlEt1yUwuyOr6liwtrmuEFA4xpI7o60LuQrqdhoSDMDldxAW5CEjkpUkBkTrrD1Tj3BccSnwiIrFUSArVgjx+/lCy5XNyOksshY3jbILmZ8wB5UESF0dkYX5eHUlnh8cqwUEbh/1BJ1dBZMjAya0l0pMSjcc1BwD2mvUckC4MuEz4uTNI0ux2BPldEvOxNzEAmrYCnEnHnbQHICBJjpm3ycmMrGxsyc7urso71BrIgJE4NSmjTlO++/Zr2X/zRu2uOs4DopIm2Cr6VNfFEXvXlOpVwzZTXfp8TnLZEy/ZJiAsSs0AkAM97PI8ys1zeB7rzNrymqSTU6o13Ww3pTtoqQ3LXRRk0CM3x4TEwl6Sy3ZLYnGIRw113g5GA/EFHRkgNZmWcCAqwX5IQr6oyIgxHZRwBEfQjCzMr6rDFvCc+Yhz5vXrl+oMQqJpdi4js+hihx3TDVmhi1xW9o73pd6uy9zinK6PJMo+PT2WerkgxVxOwsgRdDsaiacgHlFS4ZAyS2Ej9qQvsURMZYaQUNGzKan+ei6h2cXxmc65aDCqUiCdbl1tY2Iiretho9lR+ZtWx4GMsKEZ00QjMSZx0liOJogZC7NTame+e/JbJaPMLcxIejYhA39XfLG++JIiHaFcPRn4EZpiPfLCuGHPBYZCIkAY/wpchRzAaftm9igK5HqELyWJeedpddR4jGZjbRr4yRpqZCM7LxlwbSCSnbkMvDNg1wBFPmcN5zffjYPTsE95LprzlMnAVjvfMxn4Hpa9gX4GbhkI58rvAE/7zsA37nV/u+/GvzdAUq9BDmMsqfw74NYR5HCmKojnc9IBLoLDsVgVePyBxIHbPzuWsYL53rW0gSuTk5a0s7ZFUFsZDIwaf4aBiFbv8fpACroCsL0yWV8b6GkMagMUx8FcItroVztH61xHgoPk415UuuEe1o8OM3BOUKpqOJFdr6CZJ395JTdnmtsjx2619mGOGW4xPkZtDLFfN3zIxomB1Aq+e4x7AwktoSDv0D7ykmta28F4HgcFjZxmY8jKZm1neJk5WwyXsetNv9zazcBkAzWNlGdAt41vAyORDDMsy7AYmws2tt/V7Z3uMXXTOnoOD67hHeNzzMrObxvz1g4698jB5mFm41Ea1jeGm433l417A4DZE5o9sPfYfLWxPA78Uk7rG95D8mrahD424iHPG7dR1mbWhjY3tA29drAyc40Sab2oCvYAZgsMWzQ8T20dyXu9s4iNY0fKdOOfPG02N8ftHEQz1hbIee/mtnv3uFOId9u8GZ/jlF1xPU+ZwJ5xBXB7k5p8OgZCW9tbO+v8+2//9D9SAFoT8BCORSIzT2aBRWAc+GWh5J8BdwwAwlRMZoGNhw0+S6yXu3RhPTYBDKCD0eBASELhW1eeKq7lh4mhUhr9zhVYaeDj+IAgmQeDz0mGjKTZbjmQ0Tx/nmZJreqYyxhkB0xG9RAB24rPqbfztrrBo7qsXjJCY3/agmST3m2QklesIisX95m3zhKX2MJpXk8bpGaMONwo0ywQuAKg+b/py/BOS55gz7AJbsCqTRibJHadOQDsnWw4+Iz683wOqryL+pvH2PrexgODmw2uOSVs8UaDVDcOXgi0GT4boJRBvSVeSI6CTJmMggCUF+CBd1OGcY8WY4N6aGIbz+umTDZvYtqGwMTlzcj80NNoYCvlMaeCTaTxhY++M8eHeZJ5H6C7gR/cZ+3Ec81Q8FwzMuMgPc/UzV0ioSAGoAnfs4FToIvx7XnhzSCPe3pt3FFOA8XNEWRl5zmUF0CN57Ph1nAwLylENOqcNxz6bHGhPJZIAwDaQG4OtPwN4w8gmufxz4wS7+E+B+rgYWzqoSOTSUsskXK6uuWKY217GtMT6bRMz85KODIpw1FQciU0BidlNIrI57/zc9m6c1v2Xp9J5bwqUvdL6bAobx/vybDRl+vr1zQrOwdjfywkXd9AZpaWJM7mP5LQA1EU9tIQDGWom3JNJlFryqOvfyOHr/ekUSxL9uJSWjXnPHE6mmGZnplRfUCyMnOwWF5fl3v3SRyTkFgqoYdr+lSBmtylnOwfu0RWRycKVqBtBjDa6/RVA5kDcijGQcAnH332qer0okun+p+Vqi5UJIB69JuHUsyXNPw7HU/LQmZBJuJJqSHHUC1KtVWReqcuvshQQvGQglQa7h1En7mnzNJIKC6vn+7J0tKq/Mkf/z3Z3FxTVvTB4Vt58fSZPHv6vTrKcLq1m009WGCPqcvBPmBqSw/4yXhadm/dlffvPdDDGaAoYdowk/lJJvHARmV5FTZnRRk8zDOSSsIsW1hZlYWVFalU68oAY44Vc1kF5BU8HrTl4uxYE+gRbgMrhLEY1sU6qYdCmNts9oKhmMSUYe9CAv0scCQA7bYUUGt06xL1T8jM3LKyfnoDNiBdZQQSJr6+tiO+gAs76wE4dmry5u0refLooTI2f/cnP9ffsHvOs+farql0TJqNnOy/fa3gEFqTtBH9Zo5Ang+wqm2fJoLAJUMiFA05k2MkXLIX+t3qyrpMxLELPQVPaatiIa9ANXMCNikRBg0vSRhh8ImJhGah53BNcsPlhRUFIdEg1nnfJMlgWxpEAZweqaOB/kTbnM1qXbVpT5RRzmEClrfZ1licMG4csX5dRzWhViikcxvHKWNiSBKj01PJnuWVNZiMpRQM4tCJRvbx+ZELp/Z0HmGdTMRSWl91xvpcqDdOCtN5ZS2+tr6hCffSSSddwSaJpIt7B68UT+B6AirZ4KutJ9Fwpa7OGbXPAxdBgZ4vdpBxYvOR62G/nRyfyfr6ltpWADkkSnCKFTt5mYpmlCFMlAjznkRvOBLQj9VNaxAt+0kF+wG0mBPMXbSasW/MacY8IB32EgcXtvv06NhFUEWcFBTa1SkO+4QVj7qamA+wgjbhvSXka1hDxKdAH1EW7DEYp2goU16ctIDPMMtTiZSy2Y8P3Tydn57Rvp6dciHRgIw4+17vHahUDImmACbXl1ZkMpWRualpdYIQWQToTxkqOPiHA48t1ND6k3ATDe56C4Z11LHOyxVZnp+XjbV1XbfevHmjGtDMmUq5rgl7Fmdhxd7URIV6aGG+9TtydLQvueyZMjWZM0G/X45OLlRDfmvzhuzcuCWPnjxVPXnCpbd2tlVDtd1pyN6rF5JD87eYk3q1qNIWS4sLOu5xoKE5DUO8MxhqskcAvb/zd/++SgtVmhUFBjnosxYdvN2Tv/jzf6VJ1wh3d0mq0bZ1jpBqnfoHZWeLZKbXFcCkf3FUEWGAnATOK+wzmvKNZl2GXn4ATdLbb8vS3LImBmSNbRbLcnx4qOBPkORiJDIN+uX47EQjHdZXrsk6TgEcMQMH4pEU8Oe/9wtZ2ZmSUVOkWBjI6cmJc1Aj61StyvnxiTLbOcAyblbX0d1u64GCubi3/9ZFVCUn5fbtu7K8sqFOZvoNe/Vy74XUeyVZmp6SO3duKgCNNAWJ8dCwR+ZncW5Vrm/e0PUeZ0ajXZFHj34rv3n4jRyd7CtowfqNLfANA1IsVFQ24/ate3L/vQeqrYzDlh+Xn6Wpa9Cf/dm/VLkBkm5GI+SjcNrxgIZodeMEioVwpk+rdrUCHTgDK2WNIrDcITwX5rkBUIClqu9Kf6Lr22yqk475AYMWGzudmdazAE4wAEDa/vvvnziGkj+keuSAs0iO6b6Z3ByafLemTlPAT1hBOB7iHrsSAHpmak7nEXa/0epokjwkdrKXxx5LEe39qEp9TE5OycV5Xl48fy2R8ISCz2hIpycz2j/1ek116k+O3koo6NNE3DCZsGsaeUDCcfYH6bSyZNGHxkk0szgj6bkJ1ff99vE3qt9e65U1MSFse9YuxrvKyNXqGknDGMWp2KzWpFqpaNRqxBdS4FP1WIMhaff6ykoGvFX5kg4RBKuq45pOOAINwfjIIJHPIxAJS6PTVadmvV5BpVLXcJwlKPpqVGQoonIjOFwYI2vrW3J996Y6ms/OAN77Mjc7LcmYX96+eal2FUcnDETsKY4A/dF9QF9qzZay0FknmcckzmS/Uq8XVBKMiDgk1IhEY28D+5coPAUTYMFJQNeSrbVNiUWS0m97kTFh2o1cDiSnbkoylpa5qTllyTuiDnsTQBYclDVtGyRFYP4Dnvi7AQn7IxLwQ1whv0JfYtGUSsQxxsIRp02MFBMRL5VyXuIJJJ0mlC2+QGJZGN0jciR05aJwqclAkcQhkSuOYOwA+6lmrSqVfFECbHiHJNAcqSMNJhlSKiX2j+R3IeF10kURWzJL2hWnw7A3cGtfkggyvzqNWN9HvoCTB/ShR96QLuT80UidW+wnwiEibxxYo+d+2mbQl1AQrW6fPHz4rQx9PZman5TUTFwC0ZGEUwEZRHrS87dkFAK8d7rizGkcPk4/tKf5dIw1yTuY7+yXmQtcw7nDCGJ2xn4HqLk8OcaUNZKbMSWx+3xGHxigaudhOz8b4GTnZgNq9LzQcuQJO28aIGtnRQOajFhk50DmGfdoFIHH8BwH4nSfOgZc23luHCR1YI4De+259j4DgHXeeXtFI1u5M7prR2yZAmweIUbP4h5opo4PZUs6jVd+GItcb0C2necNdLOkaFdn6KE3xzwQ3MpqJDDKYteOg3cGNnpYrr6b79XZ6EV2W3vRT9Z3Vi67FkeXAVzj+IdGynvsVwNdDcTkXazHri89aQ6PNcy7tG882RTkSz2uAAAgAElEQVQkNv8KYKyJu2GNumSx2B4D7IxUZtiPYh/d9lWSSq639rCycl61tnBt7RyuNg78LA2eM8Ld68a7zUUbdwayGwjJ59aO9nzawQBca1ubb9bGPMf6gvZhXnGNAaPj4LfDLNx+3epjJEw+M+a7tb8BvVY3Xd9VXs31/TuQ3dWZf6zRNqftM643O0QZDZfkuTYWbNwa+dEAc3uX4S1EjHLfeJ8awDsOzBowPg7+Kp42lvDQ8DPDxswGXYHtnh0we0NZIDaos9tz9lBeKzPPcZFMTtLEiLHj45nxrw4AL1LjnYPAtenV3PMkacxRxz1qx7uOkGljfHx+WRvad9bu44B6U3OYveuvcVvHu1nH+W39ojbJk3RSAPof/+f/yYgLTLOZv1mIjNZuYKoxRzkUUgkKzwKBJxDQmBcbY5OGp+E4yGIATTuZ69lc2zu4BuDMwL/xctiiwyLrNq/O48tgsw5TyQMNOcZD6pjaeMFVY63zLhOtevp6Dtk3jSf0oDmItzygWReLCQ4jLokhm2AO7JZo4woQ9za+NJ6CMTG0pV1SGwMJbRJSZr4zGr0ChD6ftq8eqj0PDs/hfdb5/NYEIR773MBcZTR63hEzQjYobADzvRkfymRAqS2YBjbSFz9cmPmO9tVQK0+rmjqYBAl/u02B89wqU6XqNOOQPPmh58gmgDIu+7bAuWQQNo4AIKg7APw4C9oAaEv4YOAp7cd7+U15TT7k6pDiOQ9oUyu3jRmbdLaBsgXJymmbFGWLTRLu7NPnMw64l3KbEbU2os+VXeXpUyvbzTOKGA7qxJiHSeQYfBWVpuE6+oTPzOjb+8c9XRb6ZsaYZ5tB4G9jD+ELc+PeOT/YePJ+wiQpM1mqeQZ1oUy8l2eTlEM9ZSJOIxgNuGhUgRu+53pjPPA82tQ2KDBNAXY4qKf1cJBUsEIPWVWnswvDeEHBiph0h34pVGAwMSemZPv2fdm8cVvOz4pSzzZkUBOpn1Xl/PWpSHcoK/OLMpFKSL6UVdbkKOyX9RvXJT09oxtuWJmhiMigr9KI0qu3ZNTtiL87kP2Xr+UAVtl5VgqXWSkXycxOxEZLN+yweGEtDwM+1VK9/8EH8tHnH0sqM6VkVLI1o+OJniaHj1IuL+dHJ6qjCAOSg1apUJbTo1Nl58TTCS3P9u62vPfBPfns889ldn5OIPCUSuhuNnVTs/f8tbx4+kIN82QiLZPRSU1Ih6Zjo9uUaqemv2eXpmRlY1kTGXIWQ5Lg8vRSitmS9FsD2Xu1LzOZOflbv/+HmlQMbTMYsi9evFD9ZFjfHPyLhYKyVldXVmTQ7SvIQVgrgCqbSXRdb915T9Aae7n3RhMWAeg4R4eToiBUnj7fPzxQjV6Yj0iITExm5LMvfyIrG9f0kIdtaKjmd03e7r2WXP5cgn4SeBUUgAaYsWRc7kAT0XBuQM05QsHn5wWH4vHJoT4HFmSvVdcDegOAUAIyNbWoh9lwPCX7B0dqe67v3FSdzVDYOUY0vHnY1MR9v/3mVzreV5c2NHFfq92RbO5SDg72NAFPejIqufylXF7AgERSIaHsXdvguzlTUKYkz+YATII2DvwwhMvVnLw93Nf/Ly2uyZ2bd5TtrLp8vpHqLB4fH8vDhw/VLiA5QXk4hCNhEJ8ETB/Iysq63Hvvvuxu39IQYcBAriNCJJfPSrFw6RwEJXTk0wqEp5MJubg8VXuSy+W1zOvXttQ2K1tkBGDpl2DIbdgAjFttF3KIYxTgiRwzsKcLl+hl+2V5cU2W5t3cp11yxUs5PHqr6zRgOO2wurwmt27cdFJc3ZacXZxq2L2y1Eh4trYht2/ddTYkRiivs1loej96+p2cnh9rWDMsTezn6vKKlgf2PeNSkySSHHcyo2AONgbbxMEZWwm7HLALHddub6D9GoqGdA3BWXR+eS7T01PywQcfKHuUH5xARDPwD4AOFhh9MT87r/I7RCCQiA4AEaYwoBtsQFjlKArhcOEHYAcGKnIJ2L0pBcCWlYtAMrJStawyHLCuWVfQDyeZWjSW1EgF1c8f9bUfX75+oSAy78P5sLu9o+OvXq2rlMnh/oE61ZAnQOIFLXbQ+4lURsF3mG9TczM675H46bdgPgY1fN9pr7vkuGifohFLwh6SR7FZnZqe1DL2h25dBrydiMVla31dJYYYqxeAepWaauaenl9Kvd2QFMljNzZ0DiCNwdp2mXUs+YkEmnUhWVle1rH7q199pQyNneu35dPPf6Rh8OzPCONXsEOTFgKYHqlzD3mTarmgwPHm+oY0mjW1F7D2kRPoD/1yfH6pkQZ/5+/+2+pM6QxdhAJjRKPARkMpFHPy26++ktPssSzPkFOE/UJAspc58fuiMju7ID/+yc/k2saWpGD1jQZSyF3Kr3/9byR7eaH2agr96bk5BexYM5hPp+cOqPn8yy/kk8++UN3fWqEkr549l6cvnsrJ2ZHKgdCuOMEmkxnntFpYupIXgk0ejsfkix//SLZ2ZqXDlBqKNGojldKpIBVSq8rF+bmy6nNIbZSLmoSPSCPWGORe3hzs67q8troln37yhX4PqMceAEfVr77+S3nx5omkohH56OMHympnLSfZb6OBhmRYpSGurW3rXmdmZlpB4P2jPXn2/LEcnuxLt9vUtYB9+uTElJRLFamWa3L//Y/ky8++kGvXtyU1gdyUi+CDTALI9mf/1/+pkgPXNtc1kaRqu+teuqVSSURQoC/93nvvy9rKmu7JSTiLoxKt7hcvnylIi6MG7Xzez3hhv4az7eD4SAFjwE1ka4hMweFCJAhMSj2H9JEJWZEZNMDLVR2rOJ/OL7I6lsipAPqwvLaq6xyTHAfEy1dPFfSHNe4TJ8mBxBXzlnkAe9qxihzons/ndH3EkYcjkqSXuzduacTMo4dPpNNkrs3JgwcfqkMO20N/IiFE8smzk2NNZokzkh/qCNkY+2KRS0QXjgIDmV6YlrmVOZlfW5BiPS+/efSVfPf8NyqZEvUIOES+IblRLpV0TsPCJ7mon5BtIQTWMZrYf7DejZBUYf8ykXRnGJz4g77aXvKdtOs1PaRyDkMOZXllTXMDICXz5uCNOhrQ4Qbo5kU4i2FwMzd76K8iuROPy9LyuqysbygADVsdYBB5nFCwLxfnx+rUR3NZ90WTk7p/pS0C3tmvUCqrkw5depwArHWsO+xxsKejQFDtHPIY5EnwhwJqp4vlooTELxHkQeKTsra4LpMkTOw5gMMfCen6RHLOXLaoIPfNm7c9ORvR+Yudx8mWzZ7Lm8PXCkQj3cLhezY1q0zoRCKt60QhD2HFJ/NzSypzpeeSSFCdG0QXYFsY1ziGSUI6PzWrNo4yTGTSGrl7nr+QXDmv9QiEHPO0TURAvSrFy5ykJxI6Hok2UOCEaKdoVLWkFVyMeHmR0Isl8jccUUevOrVRbegP1PFGlzXbRBrUVJZIE7tp3o+QSsUMxa9RA+wnFKwjmbgHHii7sFWX0bArsXhY8xkgZxdJhmRmaUpSswkJJkfSDbRlEOyKhGGla6Ch7qcpC+w5wH0AaNqJ/RVrpmIPHuuR/h0HvQzMMEDDvueecYIc52B3HncAH8+wshvIw3zjHr5XMMRj4Bpw5+ajC0c3ANrOanae5nM793O9gVa0rT7P58n7eAng7Mxtc92wDwMQDRTn/7zXknzZfZTT5El0HitL22mxW74odTyEHPDDPFKQ0ZMZsjbm2dzP2mbkOHcedudFAwQ5B4wDpOzV1fHsgdY6770fAzXHQWQD2Q0Is7Y0AB5yBJ+N/4yDWJRpvD+s3exdjFMrq71Drxm4SCDrD76zvnPYgYsqHw7fAfw2frif9UP7RJ3+zhmmIKaXFNCcEoxnAyWph73HxhNJDw234nsbl1c4hqdRbQApe5Fx4G/kOWD5zIGg7zSYDYtgzJhjwrAx3j/Orud+K5s5b/jMrjewmGeas8ccwYa3WF/ae7lHm8TrIyOnmnytOXqsfQzTGwc0kW6y/rPreL5hEur89MabgeVWDgNqaV9zQI33s+EpNn7NZljf6FhkTfRAUbNB5owxoNXKM058tbmudsyzHZTBAF4b59aGuq6PaTDbM1Xu03OwWHSCAsqeNA3PM0UJGwPjDjM4DRqNDq7hRde7+eIUCawu7BvNBvI+nq9SKqztHgt7fB7aXPrh/OXZNva1v7zIgHHHhs1NbSOPCGl9YOPe2bah+P7Jf/kPVbTH5AXGmbAKKHlyFC55yDv5B242w8e9vHQcGLRBSmIm0xBmw2b/+F5Dhb0ssHpg9lB8myBUFKbO+MDkPWzM6BTAMpL/8BkNrotxyGkfmYyEeQ9MdxjAlOcBNCuY5oHvaqzJpov2mSYdHF4B0Mb6NXawSYVQB+rGBpnymJSBAm9e+BjP5Ts9jLLR8PSyTWLCBq/9pg2Mjc6zaQOboGa8bHDaxDMPBp+bw8DaUnWMYDx5+r3mhTNQkfLQRvwYw5j2tcXM2N62qBg7nP8rO9kz5JpUSHWznDfFFkzqYvIOWhf008YkXcjETv0YX+OGyzyMyub1QqBsI2HeP6vLOIBrxsoWWgN5TVPaGMZmvGzsUjZj9lIP00YyMJjfqqPoZTw1o2VlNkCZstLPPAMQg/LAnGKsA7LwHT+ARhr6iOajN6nHFwgzllw7blzdWHcLmXkHcaSw4dA+7DQViGGhVOZCGDaPyyJtTg+T1tDvvSSCprXGnOIf7cWBw0BrSxJqY9Jt2py0DcBWND7hQtoBnLwQeYtmmF1YlMEgKL1RQJpdNFdFZmdXJZVZkOWNXRn0g9Kr9mRQHUo735ZarirSHkg0xMa3I51BS5Y2liSUiMjmzrakZpMuKtMnotK1PRcq2qk1pVkuywCnwWVOExLW8iWJBkPaB2/fvtVESGy2OdiycYfddvv99+TzL76Q7Vs7EoZBRFIUv08lA9BhZcPsg323fyhPH38vnUZdDzXlYkVev97XcK+ZuWlJZybl7vt35drOpnz8ySeSngOEFOk2nCYrjCQOWo++e6yAWiwQkaXJeem0uhp+ma+XpA5DOx6Unbs7snN7RxYWAbGj0qg29Blf//IrefX0lTx/+kp6zZ7cun5bPvvkcwWyYCSVSnlltSgTtFjURGYcdDY3tvQAWsoXdXOGxAOhyoRWbl7fVmDx9d6eNHAS1mrOETURV/bd7NyMAgAAMAdv36qWIqFjfQnIj3/21+Qnv/szXdCYCzCgS+j0loqaFHE06Eq35zR2E4D+MD8LBWUJo13KuRtQ9/bd+5q0iiRyB2/35dWLJ3rgauih1Kd6/bBoI+Gk3L7zvswtrMqLl2+k1mrLgw8+ltu33pdAKOacWcVL6XYqUq7klF0FAAzI/9mnX2hiSsJhkQwoVbIyvZhR5iISDXfv3JcHDz5QuQWuZ1w/e/JUwRW03NwaOFKAVvVtQz4pVPLy7MUL1cB87+4D+clPfkfnHSAA8wAtbKQhnnz/vdqEjdU1LePZybmUalVpD9GrjMsHDz6WTz/9XOZnltQOV8tl3TyUiwXVgQSwJOSc53KYQGpjdm5aqlXHAAUs5Ofjjz7VAzys2JOTY6e5KOiVIg/RUqC62qiqtjLAJkxt2NP1cktDh2/ffE/tFP0F86rXb8nBwRsF6ADDep227G7dlB9//oWWj0Py3v6efP/kmTS6bZmdW5Ct7Rty48ausuoARtXWDntSrZflIn8m5+hdZk+lWisrY3JhZl7BYA64jWZXywM7mcSEsNbRAaf+HAaweSQeYeN0dHSieqBo5KLdrQ5umLzVqrbNL37xC30uNhcW+vnFmey9eq3Jxwhjvn3zjnxw/wN59eqVPHn2VGqAWv6ROqSWV9d1XWq12jo+2ajCuAeABkBivKcmEnJ9c0MymUm1U4xzdOVp63wxp+teLluQbDkv6dikMrXZ/MWScQUBHn7/UEOnXbj9lIa9o1OM0553q/PhMqtJ0gB9sTMAW7FoUi4ussqY437WfCIkcMIBNmxsrGmdKcPZ5YUMAyOJpxKaGDVXyOq4JHS5XKsqEKJ1iSdkdWlZtq9dlzXY9eLTJJ/I6wAcnpyfSfYyr4nLWAN4D04kylstlZVhdfPmrrIapyYzmrTu2dPn0ukMlIX6yadf6PjkefmSi3KLovnpH6lkBzIisPyYm1gW6gsDl/wGgWBYlpdXNHS/kK/I9o0b8vf/3r8jM3PzcpHNysHRoZwcHat9J6khiXVOD/c1dB0gb2ZmTtm3Z6eXaj8++/RH8tPf+YWCSyRsLZYK0qyX5euvfy3VSlFZisg6ra2tavu6MOWhXOQLmkTyD/72H8oHH96FpCjN0kCdRS9ePpW9ty81SWY+69q4Vq3K8vyKOosIxScCwoeGa78na+vrKjcEMAqgBgjJmoC8U6NWUTAe6Y+jo0N5+3ZP1wEYxexvkbdCMojw41s378t79z5QMoUeeoJks6/Kdw+/lv/jn/9vUmnlZWluXu7duas2atQPSqvZlWAgJp9//GNZnF9VUBXZmHK1KKeXh3J8fCC54plGrCCjQF0W5+dlOMDh3JTt6zflFz/7a6ox32qO5ODwSPczHOZxOiLBcXlxqhJA166tq70DBOa9g75Pbt++J7/3i99XfeJBj72pSLM50oiZXP5CvvvuG3n95pU63tCQZi8Gs5g1CBuIZvbF+akMRz7JTNIua8q+PT079ggRjgmFLApjGlmKCI6delPnDUlV6YvJzLSsrG2oI3B6KqXOq3/+L/6Z7L95rk6QTrspMzMZtZOUgT0ujC2iJmgTWLO8x83NrtoRcmrs7OyqU5Voo2KuJMFAVK5d29J5c3pxrusA9UJ7GGc286+MTnm9LGF/WEEjDm4aeUGkyty0BMlLMJeWyfmMTC9Oy/r1DTm8OJB/9dX/La/fvFCCDTbl8vxCasip9TsSlpAkI3EFcZHMwYmGRjZ7R01iFY1JMDwhK0SRbF7TfTayL6x3zVpZFueQ4mnLAEmYXkfH2IcffaKyRd3+QA4OD+Xx999KNneu+8jpqSllA7gQYKRDmtKBgRqNySyJZpfWJZYgIoYQd1HHMo7i09MjnTNKaAoElWEMAMRzAE7Z7GmOnCTnPiezxRqH3j8s9FHQr8zngV9k9dqGvP/hfYlOIBt2Lo8fPlK72G/0pVtuyVQ8I4uZRfENAqqFPQSID4WkXKtrvedmF+SDDz+R5eV18QVCGsGh8jH+keQL5/L8xWO5uDwSf2Cg+UlIgE3UTmoiI4FARAr5sjTqtNWMOhwYs46ogVxLVsFr9s0knqRuYZ9zFsPeTpD/KDWhEhy5Yl77kKgcp53pk1q9qlF3PJM1mjUNJ50CRj4nCUEf6lxJT+k4y55fKJiLM4JoUwAT9hDujCvKuGaO46TTc5bfY8P5HVGI9uD5DvT0XTEFuZdIBDTmSZSseRfyZ1JtlWVmeVpmVtIyivSlOajJKNQTCffFFxg6LfORY0DTxyp7BHDjOZc5vxiWYICWnuXwZHhMOwdOOY3hKza2hz+M56lxwKrbl3JW5HkGqBpRywBonkX9jQnpEiU60Mh+uMaAGTuzcY8B0OMgExJg/DgJMqdzTDuOg1oGWPIMizIdZ7a6d7t6WtkMCDeMBGa7nWXHnQOmr8w6zXNIQG3vNiDNgEMDhxRwdfjnFVhGe9mZ2Z2/3TgzUpwBvD8EkQ1sewesvms7A5gd5uGSmI2DkuPtbZiEYQp8Z3iIlj/siAEGgBmwBzHRztCGoVA/Oz+zFlIv1ixr33EWPb1nQKDe40lxG/hHeRxJ8x1Yb882DEKdQWrjnMwUdoRnsjczgJgz7jjgim0wvEsB1KFzjLzDQN4lqrQ2MxKbkdOsP20s21h1c9ZJzNo7qDPlNlDR5p6BlNhkA1OtTw1bccCpUwwwbNBwBCObmrOHshoh0PqL3+AS4/1nfX/l4PAiF3iHkS41WeKYdvh4/xlu9EPA1/rScDYbR9hN2tfAbb4fd/Bwnc1bwzzH8TdIZTbGbVzz2ySJqb8SA8lD57Hsbbzzm0geB+Q7h8g4GG/jybAps4fW3jpP2U966gjjwLnPk8zB/lm5bF7buHHz4R0D3YBoA//5zTOt7awtrLza5x54bvbAAGsbK5wjzMlh5R53Cvn+0Z/+hzq1DD3nAdbgTBgbrMpi9RrIkH5ewmf2m4FBYxnjV9krEzCi1jyZALeZZaF3CXIcwMH9/J+KaiIOj7LN54QR2wTSTU29rtewCLOwELbrNjwOQCbElYYzsFZR/n5fr+c5ANDOILjFJs5h1vOUWSOyOMOQ5t7xpHoW4sKA0k2c50E1kFNDd1st1ebje0sqaAOP600nmDZ0SRhdqA73cQ+dQz3pB8prDGCusclhIR42qW0Ccr2B0NZX5hm2pIa2OTR5EZ5pE8IAXQcWOS+7gZYGVPM8S2ZA+elf/k/YFveNA8bWDwBOJlMBAG1jjfcq04INnqexRfuYs4P2GPdOmSE2Y0F7GpPbJjDXGLhvHiWuv2LUe+FFzpvoPN+2+JsDhWc5fXLnDbZFmLKZseI7PudanmHf8RnAA+VyjHovFM4LLeM6gF1jRhtwbXUyrx1lp834zY9Jb4wv7LrAeYs3Gw41DLDrCIdtOs1oNKDdouA8VzxHwYl83klziJs3gGbGljeAmvsAlakj9XEaqi5SwM1TPGAjPbgRFg7gTrIs2pp6AoBSxtTkjIxQ9/RFpSdhqTUHMjO/Jv5QSpKpeZmZWpaYxGRQG0qz0JR6riqNcl1Zi+iLZqbTsnN7W2KTCZman5FQLOASrKh8iKg2sn84kEapJPV8SZrlkgybbWmg1aisSkDNt3J4fKIh4ITDI8NBBmgSc91+767cu/+ezC4uaKJDXygo4WhIdZw1uVunK71WU17AdPvukYR8fomhCZorSPaiJCVCf2dnFHxeWVuWja0N1fmE+eJs61DOTk41ESShwchkkCiJ8t3buuOSevW6kquWRCIBmVtdkPXtdZmanZTJ6UlJRIPKXOFpL5/sy8PfPJJvfv2N7L/Yl/XFa3LvvfdU1xqgszNApgadyqIyI0kmyTb2+tqWhugDgvt6PgkHwgr00U/r1zY1XBkbTD8D+tDngNrpyZTMzk5r32LXAHnwejNmOr2h7N69L3/0x3+iNoBx06rXNAEcAGG5kpdmvaLSBDBxzdnCuKjV6hIOxWU0DMrm9V354osvnfY4h/FKSZ48fiTHh2/kkiQ8reZVUsV2uy8Liysa1pwrVaXZG8knn/1IAWickdgamHSDfl2TQx0evJaDgwNpN1ry4YcfqjQEjF4S552cHUggEdIEYvFoXD795Et5cO8DkUFA2U2wKgE7jg73NRQTdhdMPtjNsHvpm3y1qOHwhML/wR/8Lfkbfx0wXuT8JKcAKzqVJLZj7HBIV23NAYk/W5IvluUoe65Oj5/+5Gfykx/9VMLhuM7NcgGd6qYmWQTw5ADpGzmNNNYwbANl8AVcJvhsNqd273d++jO12wDQMI5h0HS6DanVqspihoFHgq+lhUWVLkFK4vw8K6VcVWamF+T+vQ/VKYGdgeEMC7KQO5d87kJBn2apImtLK/LJRx+phAoM2nq7Ja/23ki2WNJwa3Sud3bvKLBum1uYSu1OXfLlS8nnL6XTZy/QlMePvlObtLy8KpnJKZWZOD461+RnDx48UKAfPV40Zs9Pz6SYzSmoyIGAcVrvtDRxJSAQzC/Y0yT0og1+/vOf67qPfUKeA5kH6v/65QtltN299Z7cv3tPy/jkyffy+mBPys2KRMNxmZ6dU8B4a/O6rF3blMAopOOfOYL0wfnZidq/ZJz9Q0cdfwAnK+uretgD/GVvgs4tsjbG4mSMEtWBDaX8JGfE2YVDCHCFZG20PRIXTHrGAc/mfpIJ4kTiKH50eKKJ4WDkwtSFvcwYGQ0GskPC1KBPQ/ezRXSLm9KXgbIus/lLqbfcoaLcKEvIz+Z3INOpjGysrGnfri6t6ntg3H/36KHaAhiajMdMKu1kytowJwIqOWN7rJs3dmX3xrayuC/PLnQ+AtIBAN+6eVtGfvfM49MjXYMAv/1BBjZ5EXxSrBTVUVipksgxrfYXe8T4ZnxcXOLcqslkako+/PAjbY9Ks65REzCPAVtgr6ZVS7ctnVZD6pWGOiGwG+hYDwcB+cO//Sfy4INP1anAmEbDtN2ou2Ro2XMplrOSjEVlY2PdHcSDIfGHwlKpNyQ9PSt/4/f/pqwgpVNrSxIZuU5Hnj1/Is+efS/57JmCkYzRk6MjaTd6Cj5OZWYlHI1JG/3S4UimF+Yc0zMYvZL5IuEQDjxAbPTdAZ2ZtwC6gPGLi/MyOeX2SyRErDc7cn3rtty6fU8BKbWvkaDa27dvX8v//s/+ZwWEadvbN3c1SiPkjysQHI+l5fPPfiqZiRmV1UBCBPAX5vMlzqFGUUFSQiRg+c5Nzyqo1m52NJnepx99IunMrNSqaLuzV0WX18kynJ8fq80sFguysrqkZUO+o1IG+MrIhx98Jh9/9JkQFEcETDpFZAMSTRSxL/tHr+W3v/1KHj1+qOxk6kUfrq/Duo/oHMa50GkPZHFhQ+YXlpQJSILwk+NDne8WbXh797baApKochjD6To/h/78lEykpiQSS6oTmjmJQ+Tg4JX8+V/8mfZlV+qyOIvzZ03tCPbVSYI4QK5YKMlw4HdJSFstOTzcV8Yp9U3GJ9RZlLvMqeOKHA5KTvCSPZOYEbCWZJM4ZllbSDqJ00LZpmhjByNq05ALS89MyvLmqkzMpERifo2y6vm7sn++J7/59is5OXZRAEdv9hXsBNwkmWhIgmrjSYbHnMZhVFepiYTMLa3K9Zv35AMSGe8yPkSePnksjx8/lNfPn6k8SCISVCcqTiZo3/cffKhzcSKdUWfx48ffyuPvH+ocWCKHRpBwbedwrNRqcpnLq6NgcmpGVlY3tP+D/pAE/EF1cOTyp3J5eaagOWsa+1HaGRa1HsbR5haRarMuYUfr1pIAACAASURBVJ9jmAHKA7Jylugwn/wD6Qz6kpmflQ+/+ER+8Qe/J4l0SM7Pi/Ltb7+Rg9f7sv/sjZTOSjLhj8t0bEralY7qIEeSSYknk8oeLpZLkk5Nys7NW7K8TB6PiO5PtDwBn5QrWXn67Fs5OnktoQDyE37dX+K0J2wuEiaaEV3QvrY35URKhf2Yy5XUVbuk+QJGyJrgdxpdgcfkm0COCZkKdWA2ahKCJOETnYtG0mJfyZ4Rpydj3kAt1hBkPZYXVyQwArwa6hoNWQBATeW82k66hv0+UavlRkVKSLMoA3oo4YiTBiRyRc+AJDn0Iqo4JwFUY5vZe6TQ8JaeTKTiMrswK9n8uXz93ddSbhckPBGQQHIkxWbOAdDBnvj8/OPJjklqoKGCc2EHgHe6LTcOvLOkgWsA1uNArGkjG/GB+cj97szjQFeuZ7wbSD3O3uO7ceBv/GzpABt3NjTw0oBnxqKdAceBGAVv2Rh7P0TOKGDtaQ3beZFyGXhs50vDX3iGORHsPYwde7eBsONEJeye1YPvDYzWqA4dX27PiEY9/UaZDYMw/MLKrOfhvnsfzzKgyABNByY6wNbOoWqrxhiUBl7ZM8fbeLyNDBRjbbIzrAH8dg+/Da8YxygMBFYgEO/H2I+BpUTjGZj3VwE3V3bWQu5H1srwCKuz4lueFIdhUezZKQ/vNrzIMYydk8LayM7YtAvzDBthYLNFD5u8qfY1tAtPYsVhP06CwdoYfUkDUx024MalYUq0j9PJd4C5gd8GRtqzjdXs6uwwMet/G1c816Lyx6PGDURWfM1jxBv+hVSRjSeewzppuJZhWuPYFu0zDmjTD1dg5ZjesOEfdi3lMlzSCKA8izIZID6OC9n8NjtgY8Hmuc4NQN+2S0RK2bmfH5ufdq9hR4aP/RCAtneN30tf0w7cyx7WlAOszDbWWL/42/Aoq685S3gmz+c5Bu4bKMy1WFNjv4/POSyRwww9LWivvuaUeTcv3fj6oX0bt3PW/+PYl2GlJJC2Mhtuac4NHaMe7mRtY2P7qqz/2T/4d0c2sYwtbADeeOeNA3W2OJj3hPsNoKIxDTRVcFp8uliZpAIdwAQ0GQKYyLbA2aQwY63/97kwOANmjanNZwoY6qbKyQ64H2d4DHilXBx23i0+zsAa0G51MHCZa2mHWY8FhpcX4I36G+BoZXALzjsDw+TjGkAK/vE9zzWg2IA53sFg1zBUTyvKBql5MXkH7Uo9zYgYoGsbEQNnaVv+tsFF/biGduFe6sMmmfY0oJS/zYjQauNGyBYVa0MDtQ0QtzB6NtrUb9w5YQbGDDdldvqAzgNkE8oMgDHOzeAZs9c8dTxn3LBQTjMICpKQ6MRL5MA7DLi3jQPA2LixNWDZHBT0F/fQ/vyYETLvoW1o+D+HY55nYvNWDgXjvOQO5jmkzvQh9aKdOKBRVv5xmLIxbxrLBnrb3IGtY55SvqOc/y9dbxYcWXJliZ3Y9wgAgX0HErmvtVexqsji1ixOL6Ye65E+9adf/cpMJpP0qQ9JNqZ/fbRkJs1MT3dPt6bJZu8kRTarKrfKFUjsOyIQEYh9j5Cd43EzgyUJZmlIAC/e8+d+/br7ueeey+fYBLZ3tnlBzVE5Qq+zbx5G2PeU4HBzxdmIRdF4bxXyqrFgYPs1k98cBd+HtkInanrR9v68n5Pp8cvBkJXEwzDbR31c6saZT9Dmr+eFh0CHJ4yuN4y+N4pwbAyB6Aj6njhmZ1aQCKTgawHNQhMXZwVcZAuSj/B6e0iMxDC7NIOp+SlMzU8iGAXaXWZtMEnQw1LDAqDrxRLq+SLyJyfSfC4X8tpwnx2foVStYH5uEcsrawLG6s223p+MRo7n/NIipufnEElEEEnGEYwybduBx/RVZwPwi+nW/D819IL+oAohUr6BqZPvvP8OVtdWMLswi+lZsscp01ASCEhglOnL7NP93T1sbLxC9uRUKZwEAqWFEArg0o3LuHbnBtLTY2B1K66JjVpb6fVkR3WqTWxvbOHLX32B3Vd7iHijmBibUDGx08wpCuWcgCceZgj6hoNhMWBCXla+96uwVCKUQLPWxOH+ES6aF1iduySWF7UQaQub29s6MDFIx7RvMgoJmNH2yYokY0/sgb4XK9dv4w//1X8mtjrBWh4uyLwla4/s2Wg4oEMKU38JzDHi7PxQDeVKA31PEJ9++3v44P0PxRIkc7vVbuLs9BDbm+sqEEg9caY203bJgKxVm4hGkoiQdRRO4tbd93Bp9ZqAFLJ2Sxfn6HvIhD7Bzu6GmFA8xVECYXV5EXu7WyqSdZY9Qa3XVBGt9OgEVhbXsMqU9OQo0iNpHdoePXio4mwEAUkPIbjebtQVmJGMi7+PXLGE0ZFx/PjHv4tvf3YPlGo9z1SRPTsRa/jVqw3s7W5LGsFPFpHfrwJ9hVIR63v7aPeBzz77Hr7/2fekzUpflDs/V0CBn+eBlf2rVKxgCCdHRwIvR+l/4zHp++bzBc3T73/vh/Jj1Kem7iSBGhYabLboT4pOAsvrwaS0hRcFfGbPcgKg02NTeOdtMqgdm5KgcblUwEU+g8zZIUr5HLr1OkYTSdy4clWBGepNUiNm7+gYhVIZHsr3zC3g+s27AoYZbKA/IgjOw/f61nMcHu5hYnpE2Rlbmxs6pI1NTAr45oYqly/hO9/+DN///g8FZjKYdrC9i2dPnyJ3msFIKqH5R0D4xca6ZEUISEzPzqFaqWHv8EAangw4LC7OD4LCpzg+3Bc7/owFJztN6YG+dcuBdweH+1jf2sDLVxtooYmgL4K33n0P7737PhaWltHvuEwW+jP6jezZmZPmuWDfnEiChPITc4vzKgRLbUUF+MQY8mF0JO0kjXLU1CerOv46Y4oMTWpFkmlNpjd9BceW/oP7Awv4knFKTW2yd+hzJC0QjODSCosC+sTEZYYFffPYxJiCUgToS40KS0AhEA0KaCzXKF/gUvdOT0/E4k8Fk+oPAsoEA8hc535ia2fb6aJTwsPrxVgqqcMsgW76RmZmEGivVavqR2ZacG5Qw5uHQAYHWQxuZmYW54NA9HkhJxsn65ZgJXWWR9MsghaSPAhtlUAfi0nWqelKZqQ/hBJlGTwBsf9HR0akr0oJQbcx9qFBECl/LrYmfxYLrdtXYCvkj6LVZHHBLr796Q/w4QefCkzhnOA8o2TQ0ycPcVHIoNEuIRWJwx/0a075AkH4Q2HUWl2kp2bw3e/9ALHEKCoEC+tNBYa4Bm5uvcTuzqZ068neb5KMcEAW76T8Q8/jla0SaZ1emMPK8qrmBn0pQVWuxWSgUkKDB/OrVy8jGApIUokyJyRrsG+pzc/rC8UKvIhheeWyinqOjqUUBAkEvbLzZ88fIZs9QTji6puQwRzyx9BsdFSQ9fqV27h7622tS2TGUzZj72gHuVxGgYrZuUn5TGWAdHrSr6ePPTo8ESOdAatalTqRESwszEmOj+Dvee4U+/u7ODo6FLDLtaXV7kkfd35uBWuXbmA8PQWfJ4h2Y8AA6hNAYqX0NjK5Mzx/8QgbnNtVBiqCSMTjCrSQhUtpGUpqNVs9TE4sYHlpzZEOPD0cHjiZHUrCGJhDwHh6albAcb7AYoUsrDaFKCWw0rNIjaYFfIdCPkTCXjx5+gA/+5u/xO7epopqEvhnUVH2oSNSOHCH/ej3RSWZxIAYNawptcV1LhwI6xqu9Qw2EgSmXAjXPu7lJgaBBM7wkZGUAh4vXj5ToFrnH58fVUqKoY9oPIrppXms3biCSDoOX8SH1euXMTqdQrlZxMbmC9z/6ks9a3fzlYpjcr1gMcVoICIwnHIbBI8IPhOUm56cxs3b7+DKnXewvHZF6zsDQizYeXSwj+2tDTx5fJ/xcLHwGhVHDEklUrh65bo0x3mmeP7qGf7vX/1C4zE2NqrCdgKVQk7G8OjkFI1mW6xp+oDRkQlEQ6yPwH1AS33MseKar3NNn5lvYZdhQX3MgcRAVdrtjNW5QDb9PbMRlMXGLDNPX4H7m2/dwSff/zYiM9wXAqVsE08efI0vf/4l9l/sINRm1tk02sUWIqGYiglyHadUB4HYrqePRGpMAHQ4mgI8QQVcaFvVGgsBr+PgiEx3AiKS5nZyR8oqoAxEXDVJSMcWq7DvWKzcP9Ansd4IfQ6J3fy51XVEGCPhUBau3Wlp/pU6FfjhRcAfxOramgO5el3EkzHpvjMgQ7tkUO83v/o1nj15LrkVZhQlI9yfBjRuBPFpc7RBBgbocziPPJR+JEO333NgNGu3NBwgYsQe6rRzbhloxbnOeUhZGo4BQWeu4x98/AE8sQCePnmAhy/uY/PwJbqBJgq1c3hCHXgDHfS8JLy0JRfHQAN7hjrh/OJYG/4gQKXpsqoNNzCAhExwO8sLkIPLGGa7h4FhA3cNnKHtD4OhBrAMg8AOcHVnYfvi/w0ot+/0K2yv4QEGnNr5W6Qk1czoOfB/wGC1M6kBsQbCGoBlZ2YDfh0w9qYgoLE37Ywq/GEApLNNRpTiOzNrUnhD2dVtYtYc1zJew7E0YtMbHzkgywy0k61/rN8NWOY6YECnyGnVmiNyDYqZ8XcCZPuOmGXvwoCDMSkFqA4YxczKsvO9gYSvO3/AxDbAl20wQqSNC4Pgw2Nl7bRYwPCYG1Cp3w1woioL0A4A3WEcjJmSNi7D42/gGqVVHHDqnm7XGJDJNou9DQduDtvsMAbCjAbDXxxI7IBkIyZ6TMf+NfveAeEGyFvfWBvsfQ0Qfz1vBmCtQMsBac4CDfJTQwRHw54s45v72GFg2q51/eMkYOwzJu1peI72/k1X18LkbA2vcjiVI7AaoD6Mc/CefD8jwhoWZHPa+mHYbgy4N7szcNewHWPjWr+QJGFg/TBIb3PN5ocD/50ND/+NGuzDALYBs0bENRWJ4aCDva/6cQD+GkZluM4wUGvjxL9ZO+w9WT9oGBMyPMiCYa/tyPcGXLexdHPojeb38Lyz/rH72TubbzQbMgDasD2bB68/P5gnZvPDPlI+5r/7L//zvhzGQDOGHWfpOTbgFvWxm9uEMcYtP2uRKmuIOURGLp0WrUuzsBQZ08JlFNdAVt7fKP8EvrSwtOqv9d/MqIyJyQMPWTAE0yzKQuCOHcx34ELJ5xJAMoCRzGY+h/cw0Jntp3PmtZwoNFIC0PzOCKSBhBbxNLBRjpfaagMv5KLzCU1mkwDhs2iE1qcGlhvILmrjQALFojw2aQ0stQWP7TNnYGPD7wT42TYeFNg2O9zywGyLnypqD5yBgdxsP52COUht+AZRIN5n2OlYGhPHin3JdpDJy8+7fnLMZjPUYYdowPA3F3X+3uyN72oayxax5jNtEeNnbQEx4N3saXhRsndkv9uCb5Ofjs+kNfi7YdCZz+JnLXputmYThrZGmyHoYUxp3t+iynSKtmmjLfFn9j8dCw9uPETRtvhcvqvZCfuRvzeG+BtpljeRaMsyYB9bn5gjNcCfQKGY8eiqH8m0dQur01Piocv6g2NoADjTnm0uWMFH2wyz/bRjY1fx/tZn7AOC6kzh57sWywQh6q/ZKbLBhovmnp0X0O8HCEOiiwgSY5Nodf2IpiYwObemSvGhfhAhhFkyG9V8BY1KXenRLGgXS4SRGk9hdn4KI+k4KMdKAKXDs3wXaNdbaFH3kABRqYjs0RHKhYLkJ9i3bMuVq9dw5623dQDq9aHCO+dnTteZBaDiIyksLi8hHI8gPpoSsEcwhAcPbrKYut+s1rC/vY1nT546fdrkCKrVJrLn55JBIGDwybc/lr8aHR/TPSiHQVkAkx5iAUKCBywylstmgTaQpN54IIjlq2v47Hd+gLVrqzz3oNODirwSmGAaqa/bBzlN+5u7+NU//VK6vcWzokDddr8lLcR8uYD8RVZA2IcffoiVxSVtUh9/9RAvn6wDHS9mJ6ZRPC9he29bqfvSdJ2fRy7vDu0EDQn+ECjjYZoHDAu2kEmfzzFVPAt/OIbJhUv46NPv4O279wSUMMWz02nj4cP7YhkH/R4x8piqo2xaVbOPKw336JhgD/CDH3wuhqT5XwJQlDPY2lzH8eGubHh+bkYHaeq47m0foFFvY3bxEvyxNFYuXcPVtZsC4wgKnWUOUasXkMnu4/BoB90e9f+7OoBR69Tn6YrpmLvIIMdCej1gamoWsfCICoxdWrkibUYWbTrcI1vzQsxK3odgNMFLMsJbzJwhaMYsAn8EN2/ewp27b2lTVq9VcLi3i1cb6zg63BdoTR1W6h4yaDMzMYmzXB57ZxnpaX7yybfFXo5FqEnbl71YUTSCW9ywJxMxMVB3dvbw+PFjpetOz8zpEM65yiDT559/rrE6y56p6B8BPqay8zSezWc1VykxwWJVYlHVWqhXm2jX+2KVv//et5BIUFKCDA5qnlJTdhu7mxuoVygb48dINIrLK6tKo2WxKbLHtvf30WTgN5pANJXC2pVbGJucel2YkLIA0bhf4M7O3ivcvnMdY+kUtl5tKBhChikLYrEYZbvbx+ef/y4+/fRTJGN+lIsdJ53x9RMUMucCH6fGqRlNhnEOG1ubYqAtLi+LAb13sC95hSvXrgmwo4xXMZ/DxvpzFS+kvEGz1VABqLdu31G6OzMG+O/+149QY4oigLt37+HDDz9GLJFCvVJXxoD2OW3HNEkkmSFWxcar57L9WreGyQkHkrGIIQM1y8sr0i1le+jbWRCVwQNKLvBnyvgwIDk+NqGf6wTQ9/YQYuERv09F0liMShlVKRaAdfsXSsYwnd7bgQoQUjubATsC0AQ1mLVAOQZvNKRU9X7Ii+W1FUzMTIpVSU1ornGPv36In/7VT1C5KOPOjTtIRpMoX5TEpiaIz3XqNONATDKogz6v5AmYBUAbqZbIqj8dFJXiScwjYHVm0u0NCIiQMbmysiIpHBYrZjYB1xIGm5iNQH8ztzin96NkjCfodTIlHqe/zL9T75vSMSrcOj0r+2VflCsuUE8fQWCSzHSmpVMWheQGAgB8j8n0NM6zZOE2MD21iM9/9PsCxtmW0kUejx/dx9bWuuzd7+1hYX5WGu8qKkz5qnAEPW8AU3ML+OSz7yIUJBjZQCQQwHnmbFBw9VDAXa1UxOz0FOLhGHKn50CfzKC0ios2Ol0VQux6PCpGSKCavmRzcxP7h/sCwzPnx4hGwrh1+6b2DQSlyeBPJNw+kuNGgkO370U2S3JFWAVc44mwipYlkzHJmlSqZEc2kEwlBFKx8nkqPiqt90qZxZESuLF22wEpfbKDi9jYWnfa7+UMrq5cFtDkWP8nuLR6WUV3t7a2xYbmzw8fPtF9pVM+N6OMiWKpoOwb6tNzv8IAwOzcImLRFOKxUYykJsUW9XqD8CEgGbwAdXuDXTRbZflvrh3VWgmVoius3GlR/i+ovmJWV73K7LAuZmdXceXyDbcH9/RwfLQnJjJ/VpHxahVPnz6VHu/M7LxA8GazpfUunppAOr2A9NQUkqkAiqUyKtUCgiEPNl49xV/95D/g7OII40kSLcLKmqJECkFAFUtlwb0QgysLSKdHnRxdq66AmggejYbWSQbQKClEOULp+hcKYsYyM5TFe8kcZ/CKxThp68xO4b5qj0A6ZXJiMSysLmJxbUUgX3puHEtrS7h6ZwW5Kut2ZPF3f/u3uP/lF9jeWEen0XQa0tEYRhOOFNNt91GpUi6tJmb2wvwy3v3wY7z/6fcxPjGtcdKk77Q1JwJe4G9/9lf48otfIRmPiE1NBi0lTC5fuizNeta4uCiV8M9f/Fra5ZxvZO5LuzsVl2QJg070pxxr1kaYTE9KHoLnJmUrFXk2c4W+BTgOMkPpX8Ss6rm1sF6r/RZjlgFUBg4IZEeTCbQJakb8GF+Yxnc//wGu3VmFL0k6G9DIA1/+/Df42//wNygdl3Bn9QYiniiC3oAKotLPHjITolxApVpVQHhx6QqSo5OyV58/rKyGTpdygic4OtlAvZZHv1dHr9OSL+x3vaqt4fH4xYr39gkIhvWu9HWUy+A71hg8uchLnoZ+vdFuolgtOom+kVH5VAbR2Ddiv3o92oMtr1ySnj8BC+q9f/LJJ3jvw/fgS7AICvD4i/v4k3/zb3Gwc4Rus4WwLyTGe58AM4scR2PS/Rcg4fViPJ0GMcAOPKpBMLcwr7Utd57XOZJZPtyPMWhi52THlHMp1WwvAxBkajPI/a1PP8aHn36E5FgUGwcb+Mnf/wUOz/fQQBnecA/+ED17C16Py7okCG2gBNc27ploP0bA4Z67Vnf1hujv7DzGzxqLUKSrnpO46Px/AMwGajnGoDtnG8hoYKjJT9rZdLgI3DfBFn7GwCqu1XZetbOugX46M5qER98VuRsGsg0ktc/R7nkNv1xfOMkFR5Jzmau8pxHPOJ/tDM+9vYHJqi/R7Q6IT65wIxnwGjeuq0PApQFl/M7xNHCLEhzGsHTj7c6hxn7lOBk7U21sODDb6nwY1kMfaRnM8s0DANrYpZzXvC/3FOxLZRkMwFEDFPl8/t5IZfw993x8vr0/g8gGFNt4OZDQ3X+Y9Gbvw372DrSuW5zXA+Yw+47PYv/GBrKpw9iGtV32CJehQb/9W/elzxrCQhgM5/34ZeNkBDY9r+HkinhPB9o6oNPuSQCaX2Z7ZEAPA/Z8PwNFBewPAhGOQOKypw2TEbM75DIN7Bn2N/tufWxYlI3LN1nQRtDjWmL9YqCkwxuiLstioOfMdZh7KX4ZE9xhGW9sjG1m3xjL2oJehgW6DAwnTzcMBFsgx9poeBmvVZCEgYBBm/izfVb20nfF/fg7w1IM4OZzjF1u88C+m+9ilgn7zvlKR5Q1fJD/N9/Jtlnwgr+3NqsOFYOOg9peZitsg93XfNOwnZsP4RmDmUj82ezK5q99Tv4k4JQkeF+rteb8ym9ritt7mf0N27Y9c7gvKO9lftXG+rf6aDC+hhmb/zWA3PM//Ff/hYoQalIONEps4MwJssHmhKzz7EbcAFgHDlPBDeXnod8dENxA8zsBOToQHki4MLPTzZnzWRxAGj4HlIsQjYNGaMAfn2Ms4vE0KxY7HS1+jm3hBo/XEDgzbTz+zh3SWQF7QtezeI09h+/F9+Yg2nvwWtM44SbJLQju4GWOihPQorfSp4y44iG8Hxdxvo8ZJp/FRYJt56bKORI36dh2m2D8zne26IktEBap4jva9d+k+nOSm7HbQsGJzs2CjSHvx0MF222pS7YI8pnWHrGUBlFo61v+bKAzx8SxGR07wSYPx9siobYA8jp7lrVFuoEDCQind+cKXNr78T0sHYv3t363+5vTNofFz9n4GOuabeT1thjy2bRBA9Ht98NOzRZltoljxTHkhos2KqZSw1W25WcpQWKbBwf4OuYD78e/MyXVNAzZJ7QJgUBjY/rO/uZYmG64zUPeg/1K8MIWZot02aKoBbzrUtMYWNF7VUvqQ7bL9aNzvmTh8DqTBOH9GaBhcRSzJT6Pv3PXuwInPLga0G8MBXOeZEja38iqIfuQGQGsNi8W3ti40o2z5zmUKmR1FBFNTSM1PovEyJSA6PlL1xAJpxDyhYG6B+1qC/1WT8AFGaec/wQqRsdTmF+cBMkozLrifq3TADoXHXRqTXTrDeSOj5E5PHTsZ2rjVsvqiyvXruPm7TuIj4xKn49p0NxoMW32aHNPqf1M9yYITXAuOTYqRgj7iPZH35E7z6hAzuHuHh5+dV8HPPqxvseLs2xW0hTsu3/xez8WoDQymkKYuvCtuph73NQbG582QFmIgDfoCpgGg9jeP8Dc0iL+4I/+SIdLBvbp21mkq8vCcdyIUM+p2cH+1h7Wn7zA9jo1T1kh14dqg8XOzpWqS13ed95/F9/9/mdIT4yJCfT4y0f4h5/8PR7ff4yZ8RlUClWlcZOZ/Pa772j+MlWYhxNVt6+TQU+NKY+AY23KqCPvczIHh4dH8HiDWL1+F6mRtNim9G8nx8fo9zvY3NrAs2dfC8whANhicUgvdR+DDqCrN7C3fyhd8O9894e4d/dtzQHJ+VQvsLO7iXazimLpXED48tICxlJjyGXz2H61i3y+hImJOUwtUid7GZeWr2JuekbMYX7mPHeEk8weXq4/QSgacs+sVBEOBZAeTaKQz6DZbmCL9tLoIB5J4vaNe7h1/S7CgYhSzTneeztbajv61EntiFFIEJP9QR3xnt+rQAHlE1ZX1rCysiYfRCmFw8N9bG2+kowGAWgyd4l2My1yenwCgUgUR9kcStUGLl++in/5L/9IzC/6GLG9c1mxqGnHDCix/6nPS/brV19+KW3a2YVFpEZGsLN/oHXt448/dsHIXEbAIbWuyU85PT3U4Zc+ggfOZIzySkE0ykzL7SERHcHS4hru3H4XyWRKbWCRo06rhoP9Lextb6BZLWNyJIlIIIh0akRtDbGo1EUJZ4UcOgx2BcJITUxgafWqdFcZw+EhleCQx9PFg4e/wdHxLr7z2cdIjcTx+OEDeHoeaeOycHCn6xGwcPv2Pbz37gc6yLOg1tHBofTXM8dH0uBeUfEwl9XB+Uktds7FcCQGsgKoO3zzJgG8sAPXKJWy+QoFMmRZ7JNFLn1+rCwsKV2dfcSsgQdPHqNcLaHea+Ode+/jzu23XOWknkfPqQzWbvbf6FgCgbAfu/ssbHioQmp9n/OxnEd899nZOUyMTyl4Qr95cnikjSWL7nEsyvkSJicmVLyyUXdSYrmLAg6PjkBB43A0jNHJcUQTUflUpkRLU65ah7frQaAHJKkjXGuCbIy97R1kcue6bmp+Gl2fB2UG8UYTWLtxDdfv3AC16rO5nAoSsgDg3/3NX+PVyw188uGnCHlDODvJoHxRFpDNIHMsERVTokFWWreFRrMqOybTm5rA7VZHwKTPx+rwrPzeQSRI7eVxrX3UQuX8IyuWaxDnR7FSFsvt4GBfkhOz8/PyvQKd23X5ztH0qIoWsr8YsONa1Kg5csHq8jIiMeqYugMYv8ikJPhIbIY7CgAAIABJREFUlvf83LQAPrfXKcHvCQg0Xn++g2q1hfnZVRUHpAQbwWv6A4KmrWYNyVQUl1aWNO9fbW+hxEK7lDgJhDFOpv74lLSMlcnk9+I8e6ZiXFWSF/zA6fEhwl4/LjHbxhtEt0VWKKUWEpIjoCxKreGKhdE+qe3MNZiZK+xnSvZQj3xhYUYglRunYwFSrm6KY+VR9ufw6By1BvfHCfnpRtVlGnCMer2WQKdkMiHdba7P8/PL0vLOZHKIBqOYn6Y+Ndm6PTRVaC0jAJISLuxnAtCVchUHB0cieywurmDz1bbkLH7wvR9qH7WzuaMxVeFNLwtvsmhzW6xt36DAD4ECapdPTS4o0BUOx9Bu9RENc3/D2hUs7tmQbNJpdk9Bv/GJEWGizMahpAvXo+nJKdUmILO+WmkgHB7B2+++p37hOsGMp+2dTe2pZmamtaY8e/Zc84GZRmRCdrqu0HpqjPeagS/Is0YYPn8frXYV3V4dJ6f7ePjoSzz++oHkElgUs0Ome/5C2VQEAjwIIREZk8QKbY0BRgYnmRnCwrXUzWfRXmZZEfAj6O0yxoqolWsCLxj8ZR0vjufGyxc42N3DtatXsbq84rSYCbx6e4gkowgnY4il45hcnMbylSUsri0iPOrHefYcm69e4S//9E/x5OtHKOULygxjlgjlLjgH4pEEWh0SfGqSrJmcnMEHH38bH377e0hPzGBsJIJKpYmzo0PZWa/TxMOvfoO//Is/k5TNSDIlUIbFkCOhCJKJEWXK8PB7dHqkID2BZ+21203ZQTKVkjRfpnSOqN8FT0YSKVcUUSxEyglxD9vSeHGeE3ynz2EKvM6VLBqcyTjNYBZX87oDfrPR0HW8F5/TDwdQ6dTR8HaQmhjD2x+9i48++Uia9IEE0DsF/vGnv8DP/vRniCOKS3OXEA8zW8AvrWVKURweHyBLfXo/968zmFlYlVSN18eifswgqCNfOES5ynE9xt7euuY//YAPHNcSahVK1FDjHxgfncLioqslQOKKZUCenBw71nMyjE6gh/NiVvNndmYKrIlDUhbXGTvwM+DCtZGZTsy0G0unVeg3MZLA6tXLiCfjyB6f4Sf/8a+wvb6jDCXuoWssmll1Z3cy4umDtR56evJ7rKnR7PYEwjOoR1vkGePFixcib9BuuBfgXodMQfod+lq+C9cptiUai0lqjMXGp2YncP3ONVy/dw25+jl+/fDnWN97KgmOUNQDP/fuHkLe3N87gFIgLFgwjdIfDlhlPQEGc3TeazoZQtqkyEFwuqRc9wVWe139KgOQDJcgw9UIY8OMwzdYhQOuzWatrw2rMNDYwCo7S+t8M8AK3Bn3TeFBu7cAoIGWL4kDBhgOA0IcEyNs2d/5eXveG5DHAY7m860dr8lig3PmMJDs7u0ALwbXdf+AIxkOA1tqP2NOAx1a1X3yuDOPgXYiNQ1AaEeac3WQDMTUGZRkBRY7Hujyqq3cLQ+AXQFTfefjXoNTXQfcdfoO+LMz7TDIZYDqayxhwCp24+YyoWmHfL6Bjgbqq0jQILPbAFx7d15LCSB+JwBtwJmNn/zMoB4Ydcp51heYP6ix9VvnfOpIDb6GAX6zQya2Gp5jQB2/G8bGfZQBiwq4DQIz1iYf698MZFodsOkYw/y7BQ0M+zLw2Vi0w0EGsxvDuAzAZz8OE/QMHOa6zn2mgaA2zgYS29zSejoIzFgQ0cbGbNTsgO/NvuC9eI273tUeM9yD32lfbAevs7+9BiwHMiiGNxnxlH83fMz2g3yGkTYN+zKCoQWLeH4x7Mdws2EglXPC3t2AdvaBfYbfLcjBZxl+xT7lu7IPjHT7TdDcAOnh+xsW6s7jjqDJz9n4yXYHshfcEBnxl9fzWczOUiBAaTjuHjZmwjNqLmBkfUOimdnR8DOsTWbrrwHzQaDYMGMyoIfx4+G+kz9ruflhuJjdx37n+V//x/+6z86isfEDJp7NC82wDKwzR2nOmTdh2jR/z4YaWGcTX5NkUFBn2Ph4UCYQyAElu4NGxA6h4fGZwxpQna4bRP7j4BiwZwbJzRSfz82NGQs3MypQWK/rUG4SAvwdn6l0xAEL2kBji8LxGTbgbFN8oK9DNpgB8eZo2FfUeOTP3AwZ+M3OtoJz3DyZDAf7zfSxxQ6S8RK84AHvTRSEbaTx2oJvzpXXWV/bIsHPWdvZDkuvMQflmEZvjMycKQ/TNlENMBU4MTKifrSIKwEh/p33ZXv5PIuOGXOd1xjzmmNoGwIVrPO6aA/fySaUMW05TkyxtcCHgdAGjBvbdnjhsigl72kT0eyS78NrOYbsP27g2XZjKZtGOTdi/CLLgJ8ZdkoWPdKmfRAsUMG4SEQbOL6nyZhoAWu4yWxBAltIzcHRfi0IocJKgDZw/Bp29ia3YYur2aj0+gZa3MZ+tkim27xR54zsECc2T7aQpeq7BdcdzglAD7+rbJvaiB4XoWe/sQ0qMBUO657ucwRrShojS+F6Eyl0mxOXJucR06tcovaz02DlpnY0PY5avY1SrYWj0xx8oRFML1zCxPQSRmcWEEqm4A/GESY7usnVqC+2DnOreeggq40gbCoVw+zCJMIhOjMF1NEu1tAvt+Gpd1G5KGB/Z1vyGzycsGgdtfLWrlzGChk7c3PSl6UGJBmvZFBR5qOau8DR/oEK5jAdk1rOBD/I3rENom3o+J0SHOvr62IzzS8uIDkyJmCErMVcPovllRXcvn0baTKgpUcXwMGxA53sAMJCiBybzz77DJ9+8glOznP4q5/8FBeVKj7+zme4eusKmDFDdnWNh10WGyPbMH+BVrmGYjaH08MT7KzvwOcJ63BN4GaTYKO3h6WVRbz/0Qf49rc/QWAmANSAwqs8vvrnL/GPf/33qJfqqJSqOM2fMI6Pt2+9rQI4CjLBg9PsKXK5cxUIYwo1wTnKR3AeEUhhajADDnMLyxgZm0G779UBnJkYlBCw1Nrt7S0B0NT9o326A4TTTqcER7ZwgYtKHd//wY+wtnpZ/cOgBtO4n718An/AFSjr99tYmJ/X/Sv5KtafryN/fqFD4vIVamivYHZiVtIZ1XIZhUIW+4frOM4cYPtgU8DCWHoCwQBTo4MIkYVZLSj19DxXRJ66svExvP/uh7hz421tiiiVQCCBbL7DvR2Bjaz2vre/Jc1czgmmHVK+I8cCeT1gaWlFzDKmEMu39rtiwFVKeQERDEYEqK8fjUpzmkBImez9dgc3btzCh9/6RL7k5cuXCo7y+pCfkYi+DhIEWdZWVqWfTWmQi1JRqc08QFIa5dKVy/jgg49QrVews7MlALpQzqPVqauYWblVVtvmFmadjyeIkysjEkxiNJXG1Su3cGXtlkAaBofJxGo2itJsLubP4Pf0kIiEJXUzEk9IF5YpxmTWFRs1BKgdSZmfWBIzC0uISP/SAQY8ENUbFbx4+Rj7h9u4eeua+jR7ciZ/2moTiOjCH4xKrmIsPSlWMLVTtZFptnByeKAAEA+wBCoIRLPwFf3P0fEpDo9PlepPpiJBTwIDFujLZggY7KJWLYq1xiKPlEhIBCPS2uVhnnrWL9Zf4uQ8gxY6+OSj7+DmjbtiaZBBRdsmcMSAAucCWcaVWkmyN9S7PT490noWjDDVuSeQjlIFDK6Qocx1hFrWXBOaZM+GwmIeJyMupZp7RgJGHNcnL5+jXK9gfI6yQ9OYnJoS45AgGoNfOzu72NvYQvX0HPFgGLMTMyqwyUAY9aHp6xhQC8ZCQNCPmaUF3HrnLbHn+iwalc3h5PQApVIBT588RvH8QtqhEX8I+WxeRQQLhaKkFah1znXtPHemucV08i7Ten1c17tIj6YVdCSjOBpJyD9mshkszy/LzqgDTNvl/ot+kOu7WObdrvS4yfBXCm/Ar/dkm+mPiftzHpH5y/l2eHCASqOKdNxpfnOP1W7xEOsOswT9Do8O5GuuX7+K23dual/I/sie5pQ1sf3qEN2OV5kw09PzYtIzwMEADYO35VoB4yNjymYhuHGWyeCQchf1CkaS42KLUvO4UHSybvEwZeC4d2uhVMhjanJMPijiC+D62jVMpmdwkb9At0UJtwhqjRbOKWXT7yHOIsAhvwJZBt4qe6lRkWwO1/Iu0/cblBbJvwbpWOeE6w9Zxf1eAIVSSTrCBEX3d7el5cxCmG00MT/Fvk+jXHXrOMeILOBcLo9up42QLyjd2KnZafnlra1XjhwRcpI/nEd+X0D73Hqt7QC1nk8FQL///e9jfmoG+cK5gjP8HAuSikFLJJ661XPTCsxyzdjc3KEKNa5fu4PVlSuOzd9xh/EMfVUpo0JvufypQOxoLKQgL/2wGNyttpjGLELK1PLseR6BYALvvP0u7t69KxY27f/R44cqSkkZLAJZF0UG5Z3GukAAnyOaROIsHJdCB17ZWDDig9/XQ6fXxPHJgeQhjo72xLIcSToJKq5RDlzgvimAudkV3LxxG4tzC5iZnZavYobFweEedrY2BSiXSxdiEF9aXcXa6iVJv3DPwSA0zw2zC/PInp5Iwuo8m5E80r07dzUeWhPbDQVlPGEvRqZHMbsyg6nFKURTUXhDfQQjfh30/u5nf4M//7N/j+zp2SD136d1m+AeC4bSh9EfE4j2eLyYmp7H8uVrmF9cwaXlFYyNjqo4K6Vsjo8O8Otf/wJHB7uSGGLKOf0ONYvJ7I5FYpLCicTiyBUKKBcLr89wDF6Ic8maBYN9pTujJaURTfajUvdpDcGwgv1G7qFfZ9YKJYCkC5/Ni5HPDR/fhT6T6yJtjcVOm5WWsuHq3Sa6zNZin0QD8MdCYmEzIHvr6k3MTo/j6MUp/vSP/xRHmwcYjYyJcSwiQ6+NZqcu8DlfLooBPUrwePkylleuIpcvqC5Fo1lCo36BajWLi4Kz01DQq2Ka7GMWrGawiRkJIV8EqcQoVpYvy74ZcKcvI+mG2Q6U2UikUwiNRRCKB8VyFnO+3XSgoc8VDuRnRFIpsYhhXtkY9BesjcBMvWavhRBB5WYXB/v7KGTy8MODsC+gs1chm0e7RYDHi/TYqDtzkFzh9Sl4wLoNDMbQL9g5jWPBZ9P+WMiTe3+ONeV4uAd+9OiR5r+IL6kkAoOzeWosheR4ElOLE4inI9jJbOM3D36OWr8Eb7CPcITnE7KDyYJ28lJ8b+4PuCak024tp/9gJh3Zv5Qo4HhzT8m9EftmGNCgjrid2QywNIDRzocGegwDjCbRYOemYZCa9x8GXS3D1gHBbzRnHVhNDMQVN+Q97HzKIIz6sefYwwYiW1sMWzFwyIhT2gsNWNDuXOayrXTWG7AtHRA8AOsHBent3MjfO6aj074mScAAaEdIeiM5IMCS83FAEBSuo5oQbwhuBpK9Aegd8Mt3NhDTAGjrJ51DfQ6ks3M6caBhIhVlYdRXAwY028h3MEDNxsNIh8OAvY2/O3c7SREDNl8Dtz7H6rYgh53HDTAkAM0v+qhhANr6x0BSamxzrbDMZMOG9GHOKsrXDLAyA+BtDDRm3QEDfQBUvulHxxylXzXMwNmca4/ZIAFofvFd2b8cV7V7SN7E+s5wNDunW38aJsT7G9hvTGMDaI1tbGNrtmwZ8nwmx5lfr4MfascbaRXrG9qP5uoAF/kmiGmApbNZx+7ntfZeRnZiG4zcyGtsfptd8Tq+u5FWbRxtbllb7bOGMfJzRm4kIYq/52ftOj7H5hqfZX1lGBb/ZnikBSXYf9Zumz/WZybjqnPMoBCmjbHN7WF/YAEEA7ztvYbtwv4fHBA2DQ+lf+I9mYFgGB7vbSRZk8A0Mme9VX8NQA/PK37GwP/h55pdmv2TwDYMQA/PcbG6PS5YYnZnfsw+4/njf/3f9ocnvgFpbLwkMAbF0MyIDMk21NyALP5shcdMTsAilgZcvo46hELalKo4ST7/uiCapcNYpIDfR0aTekG2w5jFBMps0jsNl660SgmeMp3PXe9SN3kdDz9kn0hCYMDmNuYMCzLxy4wnFHB6OHw2ndfrgms64BR0GHCRBsdyJfuNQCafzfdhO3nQ5EJPp0Ww0Zha9hz2sVHhWWGaz+A9zej5NwN8zYmy7yw6YoAhB5ggLdtri5zbHLtUDP6O97EUA46VRWP4O05cA6QN9B5eWHg934VftsBZZMSu4+857twQ8t4cVzHUi6XX7HK2YxiAtndSYKP7ZoHle/EextI1XSHez5wan2/vYxPTQGa20zS82VccF36W9+N78n78Zw6a48mfhzcQvMdwlJj9znfjF8EM07w2yQ4yE9mO1/ZDXXKOQd8xk3kv137HJiNwwU2o9b2B5exDA7f5LNNeM3kM6svxmfwcx5abUgUA/D4djMj+4liwaCffjwu+m29u0Wi1XFBDi95A80kLktcxnXhPPp9/oy2bM2ZfE8g3xj/Hks91TvxNNJaFjQhCU5uXmwKy+VjAj2zG+MgYwrERlBodeAJJAdDRxDgSYxPwMeruYxqulzKM8LYlx4hOs+eK/0napKz04tnpNCJhF9tu86CUr6BTqMPf6iN7fCr9w2qpqKh+IBzUAXT1ymVMzUwLHCP4zJQVVkimXmohm0OjUEL2LCOGGdl2ii77fQpcTbHIm9JXuFlxm0ux8BoNpZTzmmAkiJPTUzGQNjY21E83blzXZt35CCdPxPuwyI0io92ODlm/8/mPkByJSsPw/qOXODg8xvT8gqRA4nFmdXRQrRThoU5gvY7M4TFqhYIKAmWPM9jZ2Ea91nHA59Iitna3sLHzCosry/joow8lYRCbiAmA3nr2ChvP1vH04RO8fPICtQoLZDjmwcLCPGIJF+kl6nJwfIi9g1292/TMuMASFr5zm+WY+q9arWNyYgbzi5dRb3Zlj+wTFoCjDvNFMSfmLpmBlDvgYUPBvaYLlFD7iwXUwvEE3v3gQ4FYnLv8x4DD/uGODi19NJGeGFWq+szUFOrlBjaeb+L0OIt2C0ilpjA1OY/x1JS0JXlwuShmsbO/jkzhFMfnB/AFfIjG4m48uHkIeKVtybGq1looXtSUHn7n1j3cvn4X8XhCuqj0H5QD2d3dlK5qMOTFwdEeojG31kmCw0cf24avT0ZOUgAcmaj84oHdo74raI4aAK2NfzCIsfQ4FuZXVMyRBYu4aeczLehDNicLtLFv06NjspnFuXnNFR42Ke2iAkLSbyyp+Nzb774vwOL45BCZ8wx6ng5yhSz2jvbQ9zjZBwZa1BddoFaoIR5OIBJK4Pq1u7i8elXAqatjkFNK+tnJAQr5MyRiYYyPjuD89EwBotF4UgXhWNiz1esinIrDy2JCLIY0OSmNVepXEiDv93sCPMlI3zvaRjqdwsRkWuxA9iElTCjjQ9x+bnYBs7MLeu9Zabf6US2Wsf1qEy9fPEP+PCMfNzc1g0srK5iamBYbfI+FPqt1+AM8IEWRHB2Rb+PhNXN6got8Dv1eB/1uW0UmKb3A+y4vLkozudFpYHd/H8fnxzqIfeez7+LKlRsoXjBjqSQAmkBilXIiobCkDdq9pqRvipUS9g/3UK5WpJfMIBdlfn7vd38fn376HQEpDEKQFbn1alMMs7GRpIBfZii8/fa7LoOo25c2OLWoewEfppfmML04qxRpHvCpJ0wgZnd7D3uvtpDZ2kMxk8Pt6zdV4JKBJe45jgnstxqIksGWiIn9/MGnH2MkncQF62JUyebLoF69UOE2fo7g+nR6UlkKBAy5TtEeo3FXQ4Ka4gxKUB6nXnMB9H6ri7W1NekBE8SgC7n/1UPsnm5jNj07CNyOShPWAt4cG7KktXmvuIK45VpVAa+R0VEsX1oVgMVAmMsUcyBFQTUBvJiZmkaKWtRBd+in37b1s+fhgd+nAllca/lFf1MqVHB6ksV5toC5mWWMpNIqtjgzNavibwweEoTknCPsK33VpCvCvEtN3J1dTM3OSfKGNkYdbu2/ikUkohGxjzOZU627tK1kNI5LS6sYi6eRz5yjXKwoRZ9rCOc51xjaDYuLzcyxUN+YtLkPmfFQp+wHD3AeMZc5n+2AwiwVpuVTiof9TR/MvQGDGjycZrJneh+CPKwNwHWBxeFozzqke33aR+zuUAKKwJ7zL9euX5GmKwHck5MTgVPMEpIevIcASgg+LyXmkkgmxvDkyTPZ649/+ANl8SlzpVLBo0cP5DvGJtKYmZ3CyqVl3LhxQ+Pz1z/9G3z18LHus7iwivmZOYyNTGh+b26vy29T5qDWorROBuVWEcuzywo08f05f5jFIraTtFG9qDWpIR0Ru/jatWsCdfluBEknp6cVJItT2oX79POC7IVrnQ5E4QRabS86YCHPcQRYeJgB/WZFQVDqb19cnDvihNexeAwIYeYjgbsP3v8E169f10FLgXHWV2t3cHR4gBfPnmJna11s1n6njcWFBdy8fgvM2syeZvH8+XPZAYv9cr/MPuT6F4tEVCyXtiJAwttHoVLQejixMI5L15Yxd2kenkAPVWrroyWfwP3Hv/s3fyIAWnu+RlvAdCRCBl8Y7Q4P1m9S7OOJJHwhFlydQiwcGwCfPoFWtWoZBwc7KFeKaDfdnjMWpDZzBPVyBck47YC67THNUc5h2tHUzIzOQan0qBi2zEagPfHvIdYM8TpQvJh3NXJaPYbAXb9yXzk7M6PzGp/D/iTjmiSlFrNiA35l9rGmBeViqHFdK9YVrCpUi/DHwphYnEF0JI56p6nChAyWUQ7oytIlRH1xbDx+gbO9LMLeEFLROHz+nvwZ9zj1dlNMTo/fj/HpBaxduS6QnmBVNpfFzu4rZDL7yJ4fI3d+hHarLLkb6pMz4+Nw7xhtShogjJkJl/lCEJr7AupI05eUSmX559H0GFavrmLlzhpS49w3hAS2Pnp4H7/8+S9QunC2apm/zF7QfqTTlbwTfSjJFfD7EIpGlJFC5js1xMl6puRGNBiQxBM1wTnuPCNzjLjfJNhdZlYkvJJFouQL7ZzZWSYRqEy+hCMkUb97dXVNY/b146d48Jgg9L7b80SjWmcvX7uM8ZkJBON+dP1tPN99ipfbT1Bs5tD1tRCOU7OZY+IyCJh5EgozRd7ZF4NLYtmXivJlIj+0eQ5voNNymZwMbLEfudBwfuj/QxIFvGYYICMT2kATA13sfGwszDeg5RsgylirxvQ05vOwD3Dndc4vxwrmtXY+5p5X+/4BAG2g5DcBGr6DCEMi8TicYxikGtZoNSKWne0Fag+B03zPN2SslgOQeo45zn7me9o5X+sQZQlYqJTF6xUwbykrwYh+DvB0Z6I3QJljVvJ9RWAaMFl5Lddw4RYeB5gasGcgNIMeAvcGBSV5z0a7oefxWrbNcA/6Z/tna99wgIH3ZH9xXTLAz/3s3oXjZWdrw0ScPx0Unxz4nM6AuDUMBPKd2RZea+RHw3zsuXoPYjJ+957Wf8NgK/8fCQdfA9y2FxnGw2gfHHsjG3Kvas/g58MhhzXx+cMAtAHuvKcR2YyxbICn8KkhUN9AXgOiDZcyu7U9lIGFZqv23XA5AxR1VpbGvfsygNX6znARm3/8bn31GlwdsHmtDca8NykXA1aNnWzzbxjzMha0AaXfnOfDn+E7894210jCMULtcJCDfW/2Yv1voDzbZH2gs0m1qjMb/29YirWXfWb9OYy7WJ8ZqG82YfZpfaa9zmAumG8Z9g/MfmWf2t8MzGeg2drPtnF9s6CV4ZuGDQ7P0zf+wwHQ9q7mI802tfcf+me4ktmYzSEGMg0ztve3vtW9//f/5b+X/oZFEXkDi4pwYLmpHI6CmeMajujxxUw3li/LDYkBlkw5GzZAM1JtVqam1Dgr2GaoOO/N53BDlhphAQ3H0DTQ1wAdDXKHYEhV+nA8lHLz5gDMtoAzdqLTF3abTkbkHbjsDkAEQC3Ko0hHwBVq45cxh3n4Cg5SfS2tn+0WezqW0IabfcUNKTdPJrjOdzS6uy2UtkjY/ZnexuvMmfN6i+iwPwzwHGao8z3N0VqRJ1uczGHaZOE788sYrTbZLArEfuZn+N0ir7yev+Pmx9Iz2C5zRPy7sXLZLo4Dx5B/V3GucFgbatoO2z/M8LYxNLY8Nz9mmGbsbNuwUx5OneEzLDhgdsnvHCM+x0BUjqVFucw52IJkTo62bu9sDs0WX9sIsE12/WvQl8U76nVX3NLrJr9tfCwqx0ODA9ocQ59Rfb6nNoC9QeGMoaCKtdUkVAhAD9uEmF6djvrUAiMEQOF1mwoC0GwTGVXq87DbFBG8dRPePdOCQxY15SnTmOxmKyZTwv6xQ9FwUEiplANJF4LQbCcLw5VLdcTjI5ibnVdQ6PnLDXj9ASRG04glJ4BAFKHYBBYvXYcvkkRsZIySxHoHT98Pb5eazky/IwANFd7jAYpSGbFIEOPpFCLce/a6OhQ1ixV0czX0a03sb++IbcRDSiIWV+rywsoyZhbm4Q0FxDLluzNVvFIsScqhVavj4iwvJiR9Bb847jwg0E9wLEfGxjSvo4k4xiemBBbwYMtgBIMMBL44B598/bWKHzG9kges9957z2UmhAIIRyMCro9PmUbsEcuaYOECNadjUenwHRwfiz2eSI0gkUy69PxKER3qO1Fjv1qRxnW/1UQ+k8Hx3iGOD09wcpjF5NSMDvnUMHz8/KlSUn/84x+LYU1fkTnN4tmjp2JNnx4c4fnjZ4NCeIPAQ5upPkEEwwHJJjAV9dXRK6STY7h+44oKhDEFm8wdau0JaOoC8dgIrt94C52eS0MigMEiW8+eP0G77fTIBU4U85oHxliYGEurCjVPmJRrYJE32itte2/vAB5fT8yIequMvreDt997S8XkyIgNwI9SroTzsyL2tvex8WILfk8IsXBK7GpWpW+0q6i3S+h6Wkr/rbfr8AfDOkTFImGBwmG/WzdqVaaUngNdn0BPalumyCqmBq/Xg3qjikzuBIdHuwiEfPCFPCr0pYJprS5ODk/ECqNsh4o9+cIoXRiQ4Iop1WpOFokgEYuC2hpKNuHNq7dQ4VnjAAAgAElEQVTFJs9ksvApYNhWSjDn5P7BHrYPN3SEGomOKoA1lR4Xm4/zggzqnb1daUCXSxVMTk/JrnggpXZwrsT0/CqOzg5xcnaocZSee9IVw6KucTFThK/ng88bweLcMhbmmKXh/FatVkbhIist18zZASKhIBbnZgUC8bDs7fUxkki7jYjfCx8zlLw+gdDJsTRGRqif6YoLEUw7yZzi4HAL2TwL+DUGxex6CmrQlhgg6rT7uHbtBm7euKM5RgY0/dLezq6YutTkLhUZFO1pnl1evSw5kdTomLSoCQ7yYM25zgASgzP0UZRJYDovNbipJ9qq16RbWisSRIhjbGJUKfbUcz/LZxQQuHvvnkCIYr4of0F5Fx6eqOlKaS5mN4TCPhD0pH40mbKVRgUpFuPyB6Vr/fmPfix2O/s6zIJZnQ6++Odfq6DiWGpEPuhg9xBXL18TUMK+qjWbWN98BV8shHc+eg+333kLc8tzCBJnaAH1SlvAwsneAR794td49uAx7t68pSAF0+N5/to/PBArnDkN04vzuHzjGq7duQVvMIBKo6bxJ9jqQVuM7sJ5DucnWUyOTwuMIKBCXXv6tBrlY0aS8PhYg4Bs9QYKuXP55WgghJXFFayuXkEgFFbQkb6OAF5BTPGE0wL09qVrzedStk123mwjEg2/liSjL2Ww7+333hXDmbb7m9/8Bhs7L+Wb0wnKSSR1aLbAqkDogCtsTfCfc4j3ZCorfS33JQwGBn1B7O8f4PDgRKzkYDAq27l9/ZYyDhqNujIDKH9B/7e8vITVy2tau0/OTvFifV1SRwTyWu2u1gTaZT5zJo1+BuvYBtqG3+PD6uKqWOnT6Wkc7hyA2v+cx3Zwp9wFC1e2um3JJHHfSAmO09yZfsfsHQ/fq+EONzpg9BgMp0xHT8HPsVFq6k6ojbm8C2oTmGPW3UR6XMAoryXrXeQMFguvOyCLbFsCP6kYA/M17fXoXxS8OD4WQ52a1TzgU+qDQPTS4iUFshmcqFQa0n69de0yyEIsFcvy3wSAuR7eunvbMdBTzKhycntfffUA6wyalM8FfI0ExvDW7XcUNKcttnoNAXoef08ZBQyAsZ/nZmcFhjPwxMAxsyHInGT/U1M7X75AOjGu9YeBFK6llERIpkaUFXNpbU1A2fHZqepSEIzR3tEXVPFkjz+M5ZVFMTmZcl0sX4h4QRa8QJy+I3SwD6n9yf5jH5EdSub13TuXUCr21e9WB6TTbODwgDUAXqJRozRDVUGDxfkVTE/OIOAN4Ow8i739fe0zOJ4cK36ewQ36d1dEk1I3QRRrBfhDfYxMxrGwOoO1G6vwhjzIl3LYP9p/DQL88pe/wovn67pXQIX+eJBkcMIdhKkFaWc97hMnJqcwMzOn9bxRdYAVWX8WgCRQSMmTarUi1nLYH3Cs+WRKfcv5SHY9x5zA+sz8HKamZ3Hj1k2MTozjonKBZ8+eqSZELnNGVSHpX7OwMINQ1SYrKLi0Yvr7xfklJwM3SB+mXzo9PlGwkMEBSplQbo7rD4PJbHOxXEZGElA9ZXqMz03CR8DNB/ceubzkipKhBLr1LprlJvrNvkDYRJIFBpktF1JgiOQABg7hD2JsfBJv3XsPV65dVUHX7Z0NrL98hkePv8D+6Q6Yz9VGDQH4EA3F5M+8CCCAIEbioxgZGUc4EJX+P/fz3DfTjvl1+eoV3H33Hhq+Fkr1onzD7Oy0Ckn++z/5t3j1ksV13bzkF+9NmyxRG7lbQ8QXx9rlq4inRrC0tCSfyDWO62SjxgBBTBkD2UxGutzcjxvZiLbM8x33D2RT0xerYGGjIT1rBRBSKfng5YVl/Z/63dFkUsUVWYD32csX2HixoX0zg47RqCvkPTo+inAyBG+kj/NqBif5Q5RaBbQ8dWlBMxurVi/L97Agot/vUaYEbdJqyvD39O8qpKc9EWXCmJHJPbnLhKaN8svOgAYeGRBiZ0ra2DCYY9ezDwx4eT15hljGnDcG9Lj9iyNRaV4NJDHcmZnFKF2G9jCTknJVOmt5nJSfgeL0wUbuYZuHz2PDwLmR0KzInQE/bKvAz4GchZFI/t/glpN2oN/ReTri2mf4i/UDCw7b+V9YT8cxPo0QR5vgfQxQNskL/mzELd5TZI6GIyySfWn9a8CagVAs2mmgotrjcYC2A/Pd5DDAzUBhYzgbdmKMYfcuDhcy0FMkF4GuTi71t8Fzx7rWflX1G0kgdIQYgakDUNsAb8NG+FwDHG2czd4iASflYbZowKOBczz/2diYTQ3bIwFoC064fnQystZvBKAND3GYhAsIGCmPbeT9Rfb0ukwSw8esrcM2b+NvQYFhAilt0bLZ7e+Gh/wWaDjQddYYe5y+OcfE8CEL3vA9DU80mzfcim3UuA+wJrNBw5vMBkz20/rOQGazSWPM28/8Pvx8vq8FD4bH0WyIQVobj2FA1caA7Rgmg4okMgh48Z3oU/k5niXZf0ZE5DUGLr8hXrzJlLD7GynQsM9hP2btZR8anjdsX+yL8ICdbyRPayv9ldkd5zBxTgvEmL3bvLX5x2cbkdUAbb4Tv2z+DgcjDK+z+Wxz3uaD5nR7kJn//zPHPP/X//Y/S4LDNHOtA83ILSVkeFJYZ7kBcGlt7CRzxOxwK7rFAzg7gvfjy1kkhx1JB8bFzdBym1S8xsA7gjDcnHEjynsaKPzawcGvTRuZNLz/1ERa17JtBAjNebHNAgdDEbWXaZS2oPA6/t0AOAGNkfBrljJ/TgjUdmn07Au+F9mn5UERP5NQ4PuwbbawmLGaMRggbROOOYjmQNg+3tsiKrbYsW00Iv7j5/h+ZnDWHlsszVCGAwTsS3tHW2xNBsMmgBkT/26/43vzOj7XomsGnohlO9DDNmPl59gvjnXW0aZUfTUA9Pl/Lnj8LgC62QDTSc2B2bN13SCQYFEYc4A27hbZswnB77YgmtMzWzPb5vvwvnw272tMXrZ7WN7CggVmg7zWImdsozl73ocSHMMOiWOpaDhT6gY2x/tTwsVAarYL6MvZG0DPwy3t0YpXkuFgh1VV2a479rKB72wj34fRZraNC5echWdQiCDg9IUJovEzPNTYPOd9bEzaTQcMsq0m+2E/Dzs1W5yHbVCLA2UIIjE0mmTrEu6gtAdZKiHk80wj9qPvC8IfSSGSHENqchmLq9fR90cRZREWaRVxV+ITAM2DQr/tGNBMKyQLmkVVCH6NJmMIervwdKkNV0W3UkevXEfhLIuXT58hd5rB/OycUu+ZGji3vIjURFqaz9RhJjhAwCd3lkHxPC+2RzabQ3XAStGmtu/V4VLyMPW6JClY3Izg3tKlS3j/44+wdvkyfEoddD6EKbc7W9sCazInpyjk8zqY0m+x/QRGyBYplkoK0Ny8cxuXLq0ImG72OkqHz+by6jcy7OhTdd9qWemTzXpF6d21UgFBrxd7W5vY3NhSsbCLHJnJTkvSFwriiPqC6OMP//AP8dY9p+28/Wob5cIFSvkS1p89lw4tNSZ5yGXbeNAnAM3CZLHUCDK5jBjQUzOT+PS7n+Cdd96SZumDBw/w/MkLsUFbzR6SyTFcW7vOLSOa7bb8EsH5f/qnf3SFxpoVATksCmaZFEwdXVpcRJ2g63kWkWQc6fHJgVxJSONBVmksEQMCXVy7eQXvfvAuxsaYCcOgRA/NShOFTAlfP3iMr794iMxJBmE/D6VdnB4eod1rYGQiicRYDC1PC7lyEePTc/j88x8rpfuCGQjlCwUidneOsP5ySyDwxPi0WPxke/NdFpcXkC9kkbvIoo0W1q4u4/bdW4gnYmK5XuQu8PBX97G3uY9amUUGp5CKj+Hs5ATHB8dIJeKOTQIn50LQibqkDGI02iwi10MqnELQHxIIxkjwzNwchRIFoBFMopY203+ZBk+AhaxjHQKaLl2Rds2ABf1OjGzXSFjBEx6+m72GihGW60U0OjWsXr4kYODS5cvy8Uf7h3jwq/sqSBn2RzA+NoXpyVnpzlN6hNIIxXJhoM2aUWFFggcEKQjEcPPm7bmCIwQX22T7d1lwKIjUyKhkTxiJ11ofY0o1GXF1teU0c4SzzKkCeARKCKYROG02upKteOvuu7hy+RrCASen9OD+V9I3VTCRZ1YVJmtjPMViwSGMT0yg3mriolRGaRCk48F8cnIK5XJJ7FlVlO91UafcWKcrf1DInms9oq2z8B2lD6gHyiDLxOQkLl++JuYqWX9HB8dolKsqSMl+IEPL+cUezgvnoLTORaXoipjGEhifmsa3PvpYNkAGNGU3mKF1dLCPs9NT2UKVNri1jdnpWTG5yS7lvmJ7fw++SAi/8/uf491P3gLrszbKkDZ5n1rwfS/2X23hH376Uzx79LUA6Gg4JpYii18RJNul3rQHuHrnJpbXLmF0akLyG2RdEpj5xS9/jmatjLDfJyZ6yBdCKs66DtQIjTrmcKWsFHuy2CnzwAAngYL8eU5AhKfVld2vXbmqNH/KL3FNok958PV9+fbkSAKRSFh7iSqlNzqU8nIHvlg0Lt/KNVpFarweAca0dV/QL/bk3/7tzzR/VpYWxJzj/KQsgrKaBlrKBBYZgBC7r089bwIP/YEG9ZSKvbHAY/Y0rzneaXQV6GCRVieJ1ZPESalSxMHREa7euIrrN2+KQWn1Qy4KJfUr5YO49jKA0G+3VSyUwC7Xda7b49Qwv3EPS3OLqF/UsPVyE/VSTfrF1GTmF+c2tdGrzQoarbqyKaiF648EJad0US2jw+piXo9APYKELJC2sbGpNkgChoXYEjFXJHsgBcYihtT5nZ+ZRTgWx9LisqQpuKbTPllsjevb4dE+xsZGcGlpQRqu3F8IBIUDUtvtDtYuXRF45veFlGExkhqHLxjE8dGp1qqL3DnCAS8SseiguF1d9R44losrS5JeSY0mVXRtc2db7eZc4LpJ+Qz6sJVFVwBXgFMi6sDWclH6+ZSz4VgxsMIAOgPF1I7tMvWFLaW2bj4j26DcF1nVzVoDT56t46JRRNSTVAbF7btvScuagRQWzLRgfc/n0ZpcadYFnjomaEzs70K+iDt37khrNxl3gVr2IeW9aC+b6xsCA5j1c+/ePQHXJ8dnWucp5cLU7DalIi7OUauUcEFd5j4wOT6D1eVLGB+ZENDJNfD07EwA8fTcrGopME32qy++ELgXixI4AkqVDMIxrwDo9FQcS2RAh/rIXmSUdST5utQoHj9+gr/8i/+oorsMTL9mCLZdCnOn5bIFTNKAYC+ld/xkspGN3PHoPMWAAZn2DPzeuXdXc4oA5+6rLTQrDbH/ZsmcVuElx66nv0+Njivj7P1vfYyFy5NoVIDdgz08eHAfP/+nv0O5kMdYMqHinQLbCWAEgoiEYwKgZ6fnXHC/03OSRZkzZagVcln0Om2kx0aQHk3Jd2tPweKjrY4kKig/lp6aVOZLnzrCFLDpOYIRs+r67T769a7Lwur6tLei3jf3yAxkEYAGg2OdNi7KFSajCJjmmsm9AIvkFUt5V2D59Bgz0xMiRTgOhR/Negsn+ycoVyoKhk+nZ9FtM0trFNNTLvuR96Tdst8XV5fQC3iQKWRxenwk38q96Pr6C9So8z8onqV9P+W6ymXUu20kIgkRFQL+ENLpSflLMsO5Xzzc30E2cwoP17lGdSDjQVDKZZG686crIsh1nn7dIUF9+TnWI6A9T6uY7riCDDrnNF2xqj6l8lQQzzFsN16u6+9Mpec62PF0kRiNITkeR2oyjvNaFpV+GY1+FS1w7a+j1XVSAgRp2yQHBFzAm+eUaJj2TifOoqMhFV4mWE0AmjboG9RmIZuevoSZeAbUDAMfBrIQgDYwz3AL+5thEvZ3vpc7K70pWMi10M7SBvwOg9fcp32T7StguVFzdXS8b6QIjHzF+9g53cAyfobrhzE/HQGAa4rLyLZ3NIDqNUN7gK3wswYWcr/Fdon4VHW1fGhbdq4zMFD4gtdlPPCLz2Nmh4CtgcSGAZb8u0A7uP2c4QBsr4Cmfk/BG7FPu46YMwxQ8WwlJvagZhj3bvyMssUG5Df2vRHBDIsxcNnAPAPIjGnJwAr/b/ZjxCr6UwOgjXRnIKbGt+/06nuDdcRwEU2FAUmR19v9DB8yghmv0+8GWtf8v52RbXyF8XSchCzbaMxcG0uNa9exac2G6K8Ml5I999/IPTgiXvs1W5r3sbE03I7t4Hx0AR03R+yd7Fo+z2yKzzWA22zAyIr8vQVMhlm3wyAwzy52Dz7PfIwBwwYAG35j4+qICN7XALR9lu0eJhwaeGxz1MBYm6MWTOXPFgCSPQ4CDfxu2KThOvzda/yw6/rQQOLhQIQB0sOBJwPazYeYb2CfcT0yvOubY25Y3jAR1fzPsL8x27O5Y3ZlYzjsB8wf2Tjzu70La9C4PnX2bOCzjYuy8AYBl2/arYHzfLYLiDt/+M3+tbbY3DH/yp+tHym1ZD6L3y0gZDiW5y//+H/qc8AF4g6YFga2sROtESY5YA81xqYBZXwJ3tRtwsNa9LmBIgOahszG01mZHjMHy4A9a6B1qCHx/BxTI/lZsg8MdOTf+X9JV4Rig/Q8xwBJxqO61tJijI1sizmZcIq8KcbuGI/2bnwn3oOfHU05FiLbyYEcGxkRKMHrCazyvXhgUWGimmMUWbTE+oDfh+/P51k7TAqDRSzMMdrnDIgUoDtIz+D/jaltkh02adyC42Q4HNhZ0+fYD3w+/24MZXPc/Dv726QpzNnynYdZ2NRd5e9scbDJbVE7cxxm/DwI2YQwoNnGi+9PDVbej/1AwEARpEHKDj/H59h4DEdChxdCe+YwUG72aJOE11hww9rBe/N3/JsB2xbB4jMt2mubAxsPOnT7vzHBbeHlQdyiUxZ5ZN8aAG3sb274zX4dsBzTgZv9yMMsAWh+sR20OS6s/OLf5Hy6bsGz9+O7i10dciL33LRp4RvoZnKBd4uaS58iKME+MoY178X28vDI69g2Y0Kb9A6vYX+ZzdpizM8plT+ZRDzq2AHNFhvoB7ykKHMz6hUb1uMLod0Dwsk0xqYWML14GenpFdQ7XvjCrCaobDoqDRA7V9XyXotAY0ffybphun+E4xmPIMbU5F4brVoFrWoJjWJFQMyLp89Upf3alas6bLLQFot3ecNBAdC0/3LxAs1yFbWLC1QuijrEbO/tK+W9fFEUC5fAC/sok3G6luyz1ctXMLM4j9nFJdy6dxcLKysC+vxBP0r5Cx3YCfBubW2pAr0WPY/TzL5/n4eVU/2fhyWy0n7nRz8SeEUGcLFcwt7BkYqCEXyamZt3TBmlxLGoUl1yFtS4btTLAjy2NjfEBK1XG+i3+ug0+xifnEA0HhMAx37/gz/4A6ytXXFzuVIXW5WFvB588SXK+Qtcv3pNB7Sj42P5DB5EyJzlexFEyxXOMbswh29/92MxEmmH9OcPHzzGF1/cx6uNLXh6PqwurSEVJ3u0p2tu37mHv/iLP9chnDb5wbc+lNQCky+1aHtY0CeOzGkGXz99gnOyJMXOc7IntDGm3qen01heW8Stt25hZW0O/gjQqgLFXAWNUgO1YhOvnrzA49/8M84OTzE/uQifJ4CdrV3k8hkE4j4E4kF0fV0kx8dx95338aMf/wtMTiZwdpRHLnMsneeD/WNsb+xq4z09PaNUWY4ni6QFQz6UKgWlOX/vh5/ik+9+gstXlxijQL3ZwfHeEV5++QSvnr7C6cGZnj+aHJV8x+EeGcMuk6Pba2qeUkLhxq0buHrjOpoEgA+OUM2UxOKijZxkzhCJRjE7z8JYPhU7PDw80Pxn4IJAElm/55lzFAslgUJkTSoomR5DPDmiMdo53FfxyFAsLLaxL+zF/OIcPvvh93Dn3j3JOXC+Uwbi13//Szz4zUNc5EpiG5MBvbK0gmLxAls7myhX8ghFubFpqhhYOOiqlXP9q5aqqOadHBZ9OA/u/nBItuSYz5Q+ism+RsfHBBITfCbQljk/RSZ7KlCWhex4Hfu+UW3p+7UrN3Dv3tsC0uiPHnx1X2A8A2Z0FrQTMTvafSSicSRGUtLWzbPgXNAF5xaXlrQZP1cB0AsdtMhC5qaIBy+CHGSIVWs16beOTIwKLCOQmUilVGRpYnwGHgGWTQWX6mVmUdRVlIsBBmZb0H8SuMyVLnCSPYUn6Ec8kcKV69fw+7/3nzhGX88jeQMGj3Z2tpUmT3YwfSt1wgkeJwggR1MYGUuL1ReIh/DWtz7QfbIX50pjZ1COzL2wL6Qg2sunT7D5ch2Ls/PK0opQf3RQA4Ha82TRTs7PYmphDhOz09JX5lyljd+//yXODvd1KCTwsbywhLGRtFjeBK44rvVmW0AgfF5JcRAcInhB1u/u5hb2NnawOLeI5eUVaV8TCKa0RLVWwcnZMTa3XqLer8ELL6KRmECTWILZSgwGx0AZAPYP/ZT2Sg1XmJfPITDKMX706KE0fynHNjqawuLCHKamJt2hrtPF1s6uAjjZXEE+lnPHAeYuC0iMJgYyu331G1nMtXJVY0cQl/OUARR+loD76XkWkzNTCmISKOa+i6nh7A8yMrkuUFuYbQx6PRoXBv76HspZjSLkD2JlcQ23r90GmsAF2c9djyRSEnEWKGvr3QqlvArMMcDFYm1NHlajQVQadZycnyIQCePuW/fExA6Fo9je3tUaQz1Z9hH3o/VyUcVKyTSxfTdZ0n4PM988+PjT72BiYkp7wu3tTcfuLRelq0sN8/nZaQVkaA8c14mpKbenrVRw/dpNjRFZ48xOoPRSlAXO+hBgWyzkEAsFMDaaAsF5BvHOc3nZH7XxGXSQHwoHFKAhq1lkjkRCQSI+Z2p02gHfXgI91CduKavj+fOn2lfEYwn5PkoW6UAoILomP8BAY71Ff9KBzxvEvTvvqNDh2WkOu7sH0vm+dfMeFpeWJRPDeb2+8VIAPG0iHAvKNx6cHAqgY2BkZprFTaO4uCji8tp1XL9+U8E/Aq5ck8koJABNDWfa+KVLS5iaHmjhl2sCbunXKsUL1T5IRENaC6sXReSzOcSjKdy4dhszE9OSKspks8iXHIB37+23pCfNL2qwn54c4WB3B4WLDM7zBxgZjWB2aQyj41HEx1hMrqXAaFh9HZOU2dfPnuP//D/+nQqnct9y7eoNzM7PaUxop2wfiwzTL+bPs0hEooNAigcBT1AgarlcR6PZxPVbN/FH/+m/wrvv3oM/CdRyLfzyH/4JTx4+wqOvHiCVoHRTUMUOmfniD0TgC4QFfL/3rQ+xemWVeK6KRzLI/ud/9id48vArgTbxcFDrV98bcMVjQ1HZBgFP2jXXmVa7qb0Ki5RmWLy73UAyGpH8Du1d8ok+r/YtCjyxnkkwJF1XytYoENVpujNoIIhmtTHwn/T/AektU/KFn+Oi3ukDsXhCfl9EkCYZbWEkRlyNDWpFc+3jPckSvnnzBtJjlKFKad0n6Lz+/CW+fvQE25t7iIWj6LWdJATnoPZ1fWaRDOqxkIDQaUsixrGAm5ImYeBXe210tBdVJl2Ee3zqNnfEWhZrvUcGYlDvwsxd+jvWWTg93tfea3IqrUArP2fnx9PTM81trjO0CUr0iGzWcOdaMsxZw4TFEPl37pFICmCGA/2nMnukddxXn7KWAj+bTKRQa9YkI9T3kSjdQmIihthEBA1vDbV+BZVOBR20EYj4VKS33iijUr5QgJ77bN43SEmHHg8BXRW5TarQYFdMYn53DE9mJbj3oo8wkGYY3DLQhIM7zN4cBv+MEPRNAHoYKCExg+sS7zfMMjXmKQHib5K9dM4fYkDzOXaWNazDQLFhgI+fs+vsnE0g2YCwYfCJ/kv7n0ERQPYdz5p2hjagUmQB9pPfgZzD4KFA1JYDWe1MTR9O+3RnRseONgCOn6fck7XN+kT92+8Ngr991c+h/+DnjEnNdvI51CYX8NhxQWL6fAa6eC8DE2UHA5lTO1vbGBq49Rrg8jqAfriNDitwID8/N/x+/JvG1+NYpWRAD+NOBpDZO9pzDYC2dr0GcTvOdu1szs+bPbK/CEBbPxoOYtdq/9Jw+tX8cuC2O4sbwN8bSJTaOJhEh4GoAqkH4KABh4ah8L6GvfEaA2UNjDRw1gIOhgkZi9bAfgsQWJvMZvneTqv/DfnUMDXDnQzLG8ZvzAZ5Lcky1m6zb+3XBpiWYYqy1UGQhtcb2Ml7cQ/NdzUgXPY1AKH5N5ur9L/sD/5s9sLs1WFg3vAxe57aODQemgPMJBqwkvl/e57zTU7y1vpUc3TAoLfx5/34eb6HgfxmT+aL7Gf7vNmtBSoMwLX3YDuGtabbA61p+sdhAJr9JPtnbaEB2dT8gvWpgfNmMxZwMj9k9q21kDrPg74YxnGt/aaAYRin2Sqv1Rj/8b/+b/qG1hsQbYZrDFEb4GEnwJdygJsDlm2R4wOM3SvAdJCCYgA0QVF2PBdBLq7GqLTIhw0mX0DAnO9NsThLITJQVwYXjjsn13GDz5gK789iFWy/6OcsgNdyDpGazergwCBlZpDOQAbDm6hjUMCaGbeAwGhUmw7em0wOHmh46GcbTlU5vO7SZwdaMCarIaCVqf+DqCG/88uMJTCoHM3PGahOYzJGrk02Axz52WHNYnPcbAd/L1ZcqaS2E/Rimwi+GZDO5w47Wd7fAg/Dk4L34aGEv+PENYBbm5XBZDe7sckhx8bicQNZD/aB9SkdrdkGn6nNPPXWmJI0EPI3R2Tvav1hUSebnLrRIFJJGzM2t/UzP6+gwdiYm2wDRjqv5e+HdXrYDmuP2cr/w9Z7BFl2JWl6/xMRL7TWOiIjMyM1MpFIqIKqAlBVXVM13c2RJBdczJJckLTZkSuO0cgVuSLNuB4auZihTdtYF6cFe3q6FKpQADKRiZSRobV+8bSmfX6uJ17BJmBhgYy4795zj/Bz/Pfff3dDzbU4R34AccPti8jmfDFIk7hx4X52iGgJwC9sMcaAL/qZVEbGiTYYMyMWe6VJFNrxY78AACAASURBVA5QMXPMPBXGqw6z8fPlm6mny3B49o3LIpnt4YCAo8T7AECHYExgOvhm6RE7ABlnrNMW/t+NKNcwhrTLjRM/Hby35wJMdHRRQkptqS6l2nusuj2p9EgzVOsxY7n0DU+pZ3hC43NL6h4YU6kGAA1HLdJNrDaUqMeMqQJrpJqvq16uqZgpqF6uqLURVz9apB1titc4qB/q/ORQx/u7evnsuXY3t01+5+a1m7py7aoBUgAisJxyhYLS52c6Pz5VKZ1WOZtVlkJbR4faPTkx4A/wGie3p6vXDrtHRxQWo+hLixVSnFpY0MzCvGYWFzQ+PaPWzmhM0xnTUAUMAkSkzQAqB+gw1ur67LPPDBREIgMW6Oz8nAHQ9DX9fJY509rahtbWNxSPt2rx0pIBx8wdwI/f/OZXOjs5UDwBdaZiADSHb4CYRD2ucq6s7HnBDvT09+HBkQrlit595z1dvHg5gJM9/Za2/NXvv9DDr760OTs+NmLzZmNz01h+ABywkQFv0BZWi3Tt5lX94NMfaGFxPqS5lWsmkfHg/iNjWh3uH6lwXtTs5JzdC+mBu2+8qf/r//4/rc8vXV7UhQsLloqNzAHXINPC/DncOzAdwcOTY2PMAsIy1+gjtHQXryzq2mtXNXNhRgMjA+rsTKlUqGp/a990H4uZijZfLOuzv/5rFdMZXV+6pYGeISsEtLaxqpPcsUo46Im63vnofX346U906fK8Fd1MnxZt3pj299aejo/SBp709w3YemdtoadNKn5Hd0qTcxP643/4U83fnDAB8mIu6PRuPlvR0fK+jreOtL91YMXGBnuGLN1/dzsUeGQc05kTCxDce/ueLl1bMp1bmOfLT1/oaH1Xa8urakVWo1G3tvP3qdkpA4kAbWZmpyyoAtMpXicoSvAk1BpAE/nIdHq7NTg8bHPw6csXBqZ19Xdp/2RPrR1J3b57R//4n/4jXVy6rIQxjioqFyraXdnSX/38L/X40TPVylUN9A5r6fJl09/8+tEDY4DXGmV194VicjPTc2a/KGJFwaPD7V3bJ/YO9q1PKIhEEAOWYzyZNHDS9pA+gNVeY9dncuc2vwCmmJcE8ej/armuajHo93V39Bp7cWpy0lhA29vb1hehIFGQ1TKbVMG5Cymw6OXCKgXx4HkwK7GXrD9Stk2bG829aO+PA7BmirYP9fX1amB00IBqijjyDoCwFm2ox8TyI2BVL1HING2OVHdHp+kR0xZYrIVq0dL8GcdUZ5eu3riun/7sTywrA0AQNi+A8eef/04nh0cmTwCTE0Asl86qu7NHY0PjGh4bN51PgmeXb13X6MSosTSRH0g2EqbxiV0ERN/f3zUGdSqRVEdrm3o6Ol8dkAMjO6NUV4cGx4c1NDaqeCqhfLlo0kymO3t8ZFJHBND6eweM2d2CJr8SNoda2trFYfYsQ6G7dpNpICjNHvP88TOtPHqu2clpyyxo6wj7Pf1H8bxka0yPnnyt7aNNJZFE6OvV3Oyipqdn1NE1YMAe+s02d07SFuyE8cqamZmatgAMeyFBgYN9WLcdunfvrt57920rrHd8RnGwcz1ffmmyA1sECCgCSWZdf5+1l7Eni4535TwxTeHB0VELCKDpzbiSMQNrEubis5VlA7YA9VijjA+fGx2Bbdxjae2wyqjdQdo6ewZz7AQZtlJZxTKSXSWND07p8sUrmhgYV5K0fEhXlZpijaoVJoKtSHZBqVG0YqGmJ9/Woo6eDhWrFQOgkUu5c/cNDY+NKpPNa3ObAophfdBPnFFbE1WdnR7bGoSpD5iOREYsltSFhYuq1UJ/WrAznVYyFbPA5kn61IKgs1OTyheyJsnBdYMDw3Yu4Xx+4cJFYxbvbO/aHm+64KdnFiznLFwuFFQr5Q20ImgEKJXNoeeatDWAs5xqb7EzyUma/XHXsmyM3Z5IWHtS8ShIZ1woq+pkTO3V1XXLppmfX9Dg4HAAoBpI3iaUzZ4bY3RzZ13Fyrk5UwQ2b924rYnxWQuA7+4cmazPm/feCUX4WlutBsPm5rp20NlGtq+zRanumMmc0PZcoaKe7n7To89li5qbW7S9DUY5gKed85DJSJ9bQOQsfaKBQdj9Kesf94F4750tCnyeWDQdiRPCXvs7eybbhAzHYO+IBoZHtLWzbyDkpctXdPP2HWPSYtfa21uUPc9rb3dTm+vL2j9cU0dnTGPTferub1EsXlapnlfvcK8GBgeVQeexHtfzF6v6d3/916w+Tc/M6Y033zRtbM51p9hH9NYzabOnD778wopoDvT0qlGWWuIplYrIApRMsuz23df1g08+tgCxy9pgt2BB/8Wf/1yVQt4CelbILNmiOrapAquxx4L007OzUVFnpMgSenD/C/3qP/yN0pxnYvVQlLlQVr5QMltLFgwBMPZg5hR29ezwWCury9paXTUAmmwN5B5aknHlkcErF6zYKjI8FmwvlAzwh9nIWkBuiyw9Mm0qECeSKSsQmKJQcK1sRUcJHKFzzroicEgw6uzsVJkiwVVZ4LhBRlIusMEIroyPTdj+MjzQawA3EhgEEesU8F3f0goFN+sxOxOcnwcpQnxf9kfsCe9uadKtEQPZgI6yaWbTLq7v6u5W/9CgnScp9si+e3B0Yoz3kWGKhrYpe1SwTKxKtWh1UuLxhk6O99Xd06433rhrwREHF5F4Q4aIIAQFRc1n7QztQU4J201w1ghEySCrSUACW4OtNjme7l4L1JAlkiWjb3DI7BC1Ceh/iAvZUs4KoHYMtqulN6l6W1XVVn5TVC1ZU6oL2SRISHnl0Rgvh4LnkHZi4ArlggHQnA862trsvfDlAao5p+NDcQ1j0dsdMkqavxwIcZCOv5Fo2Qyc+vXI3BhYEmlFu1/pYItJLhnzNEgdGKgYBaMCkBjYws2gmGEYBD8AJqtB8sFJWc1gKb9zn9fb5v6qA6wwYh0gdb+zGcCjRo77pw6OhuuD9Ah7lBE/2M6jLA4HnMyfpSZO1D4741dqob5JpP3sDFoHlOxcEAFq/tPAJRhSEasSYBmChQNt5rdHjFTOTQa6cXSr8W5Vk5AzMLgJeGwGP93vd3anA2C0yYuu2TtGWtWhL78FFh0gezXmcWZ5AG4JePp88f71QEYgAYXMgWbQ+A/60d7hD+VDeJ7jMuz1jqv47/1e5lej6e4BqRT7SCBIOhiPD+F+f3j/MBcdWHdA8g/eLQJlHYuybTXqG8cw6OtmYNLxIyedOgbiBD3H5/xe/J15R70QDxg4WdL/5iCyzxOfx7y3r4NQRyeA7jZfo1po3wWgvY+dCOhrwEFQX+sOCHt/0AcOunpWvT/bCIFm30IfO5jf/G/moQPL/N7nJdc7gO996ziSZaxHkpNuM5rnhGOAAR/6NoDVPA/9cz5ezUBzWKeVV6x/+oZ7OXHY5w/vTZFfXy8+J32e8xNc1PvyVXCmSZ7In+XzxcfB2+6ETJ7ZvE69Dx3/5VnOvnb7YwGN/+N//ucNYyxEDp0Dw97ZwdkMi5sPODDqkQIMtEcZLMUikpHgYQZkt3wrws7kwclgUntEFgeD3znz06OJbvDRgOZaQF/awUZEp/D3w4Nj9fT1h4XUCBR8AF0HLLkG1hN0cwfMiSDbZIuqshoAa9qwaGpSoAzHuDUcWKKorEeAOGii5YXRBDAhqkglc/oKVkRIbQtVi2kLjEQcXtrP96uoZROQSL+SRhn0+zKvCubRXu7h/e0TwBezR0p9gnIf3yw8YMA9cBZxwgA0+Ywzr33ReNt88nM/nAt+ckjl77yPR2K87x1E9UnrVH1YpG4gPeKEowEAzWebDQiaUYB8OLpu1H3s3OD5PPRInm9Cvoj8uQ7kNoP3zDPux1zki3u6To8HQhyUdqPpbff39UABfcq3p0g5kOspBtz/uwaEtKcQNQ/PfrWJR4zv5oODHWwjoJh5ALgU5FVCwAGGiI+5r0XGBtYf96dfrRhIT6f1JWBJYMyHeQFg5NFED8xYkcZiwRxyj5oOD42I0wGpa6dnJ5Z6Zwy+SMbF559tzI0QXTajVJXGRqc0PDqhHBql6azK1ZgxXFIdvab73DUwprGpRSXacLJlTAnOATjVyBHAIAGEhgVdLtRVK1VVLcB2LihWqqqPIFB3u2qFnPa31rW/vWnavOurq6oUiqKC+q3rN41ljGZzYMKUdXZ+bjIQFYql5bIqnJ+bbMfO3q6OChlVFLMK8Iwlch8AOxyyKfBBAbKTszN19fVram5Wk7Nzmrt4Qd09fTY+zx9/Y0Dm1taW6btyPQCeOcuxhFafLxvzEafbWGGdHSbB0dHZ+Yr1xxzeOzgUBVXnLizq2vXr5ugCLv3bf/tnOjzaU29fp1qoiByr6ebN6/r000/Vi+0pxbS7vRdkezJ5S9He3dkzR2FyctqCM4DqHEQfPfhaj79+YCnFrHGAZ+wCKcAABmR0JNtbdHZ+psGxIb3/0fu6/fprWrh6xcapcJLRy5er5lw9/PqRyYAcbB9rcf6CzVHkI958+y39y3/5L5UvFUyD+tr1K8Y+g5HB/D09TYeibidnBkCvb29YsSLATw6iXMPz3/ngXc0uzqhnsFeDw4Mmh0CBwd2Nbat8X8iUtPbkqb78xd+pcp7TpQvX1N/TF3SZ93d0eHaoUrym/bNDffxHP9KnP/mZpmbHLO8ln61pf29HxweH2lzf1vlpxpg8KYrn9febzdva39ZZ5kQT89P6+Mcf6urNS0oOSLWSlCvAhqvp5ZPn2n64puONfWNAw3yeGBizAkroc/MFuxZQdHZhVn/6D/9El+hLNWzuffnZ50rvHIlCGDBDC9Wyvv76vmk037pzyxzv4eEhS/9FBxUQ31Kq0EqPBRmFR48e6tmzZ6rHYgakwfIjzb6Oc9SWNG3iRrKuazeu6T/5J/9Al68sKZ6SsumypYUfbu3r95/9Xi+fv1Q5V1I5X9L87KzJQ3zz9Bvlixkdn59oYnpM3/vwA925c8fG2op6HR7pdOdAayurevLsqZZXlk1ahbmEbUPG4trSFcUillKqvdWKrCFxMTA0oPn52aCR3tJqch6w1/e3Dyw1H+edfhwmVbi7w4B1+rFULZg8y8z8jBXOakNz+zzUqUC3dmdvWzsHO/DtTdZiZmbG2JtoD+IwAxwRnGZvBRTGztJebOLYxKg5xQAN7jwB9GPjcHSxCzh8AMkASjDfYGhhd9EsJwgEyIUJQweboNObb72jRCxh6xPGIPPsb//mr419jjQFsizGmDzNaWRwVAO9A0pS4LVaV9/QoJZuXDMQgv5EXxewBzAOqRneg3PH/u6e2Z7Bnj5j9RJMp02nZ2c6zZ5bWvrIxIi1K1sCqAoakiSgpo+PFAPUrMcMoIHlCqhK4a1wXus3di7vjM2YnZ83piygH8zr7Wcb6u/uMdkU9nuywUyuq1FTPV7V5vaGAV/M4bm5BV29fkNTU3Nm/NFShq3/6NEjY/YiIzQ2OmHnDgp7sa/BNIURd3x8pEuXFvXHf/IzzV26RIU1C16RwbG5vWMZGetbm8Z8wo6hRcp+DLgPQ9gkyJAlGBkxe8heC5sZmzI5PmbgEO/5q9/+TmUK+A2PWhDgPHNu7cBm2tkpJstCoDp9yCAKsl4wsQmi7O4dWaBuamxWQ/3DGh8YVWu8JZKWqqlepbBuUTWK/MVrOs0eaWtv2wAZ2OnJNnSNK9o+2BXquL39/RqbmLIUfJxqdNVhmXOOscySeE0He9vKZLL2XOwfZ1N0m2/ffl09XX1m4wGzSAs/z53ZmBynKRrXoeHBfhtn+skyqlpaDGguFAuanZm3ICYZRABrBGpYa4wv9gqAqJLP23kBSQmAWqRh8nlqQQRiCA4+cfVcMafT81M14g31U8y5KwRwCWhgc+l/5iQp9c9fLuvh/Ye2n1y5tKTR0fFX8nj4EwDmyF29ePlElVhOk7OTxlzu7upXqrVL+XPqRtTUnurStcvXDVRhr6YfYEyzPxBgLFSz6upPaGZuyuoQFEs1K+qby5RUyNd0YfqCutp7VMyXzX4Eh451EfyPFyvPrEbD+PioSXE4EQfN5BfPnps0y9HBgZEBRoYA9gsWsO1ItSuhVk1OzapSJ12/rGs3bmlialpxYxNhq5Dbo2huRZsbL3R8vKV4sqD+wVZ1dMfViBXVSJTNhkCE2T8+UUuq0zK6fvmb3ylfKqt3YFB3771p3zNTEyarwjrg3Ma5+5sH97X1YkVJxU3/vVqqqTXeplRbp9nM6fkFk+6hNsTA0KCRKZBeOtrb01/++f+rLNJW3Z12tqXIe0dXnyqNmPVjioLkE+MWyIPJPDTUZ6DzF7/7pXa21lUp5uycenqW1XH61IK2ExNTJueDj4XsCgGkk6MjvXj2VJsUByWzLE4qcMzA5WqjqlKjptbONvPbkFghuE4mAbJO+JVk+MGah5hEpo35Y4UgQwFDutqoqIbYDUQJxdTT3qeuzh6VqkWVa2TwSW2dFJgDXC9awd2aYurtCfUU8DuxwwT/yOaBjUy9AIJU7H8ErJBl4fyM3UQ33HwStMhT7Uq10n+Bhcq5gHViQHtHys48nKHIgOAcy/p6ubqqZ89emP0t5SuqZuu2d0o1JZINtbRK+cK5urra9fY7b0Z62gA87I8Fk88xFvzpmU7Ojg0sBmTn75x/kSdBLgiAvq+zN9QUsEJdQdKPgBT9xD2wf4la8FuMdNaoWiC2WCuq3lJXvbWueGdMya6YEt1JKYWmCeeShDHKaWetGnRtCfQBktYoAFctWb8iswUA3RPpyKMFjb51rRZkNdgXnIHpYGEAJQNIbABZxO5lP+MzrOFmRl8AZwPA7uCVAzUB9AkEH37neqhO4gr3Clm8TrrjukBACkAtfq//jutom2MjtOe7DFUH/r4FFINf6WChA44OllGcsxm89s8FX7Nhc9PBIPqTYrSQo9wXhSRDtiz/5h0gFPKezTiPy3FYn5MmEDG1vZ+tH3AAAaAjrMUlOHhXAxwj/9iyEZIttg4Bvxh3zv0O0Pn7Oz7h4Jn717yr+6CB+BXY0/4+zddzhiMYGpSGuRbWfAC7m8Eyzsr4W/x0YM0BRve1HQ/wZ6NNboA/qm5NNZ0YTyfsGVELTCmS53DMzLGdPyC+RfgIZ3w7T0TZ+ADQXO/YDmvFwWl+1xyw8LlBXzAmDg42B1AsOBL1oRPLAtZCX0GM5PngBawh2s56oo/Z/ygmDzudtRSeQWCWL97FAzG+Fv25Drj7nHWgmv5ButHJWHzOAXDH3nz9Oghs5NKI8Orv7u/Nvx1jczzJ1/J3Wd2vriU9u4mh7PiP+QcRu5m/O4OX+zYHjXxsDUyN1hC/cwZ483r19+da3odvw3YilQN/R19fjpc529mDDm5reIavLw+yOEBOG+x+kRSNS646ydLnv83BSEaG53if+rv7/Pc540EiH3Nfl/z0AENzgI49xcfL7Z6vbev3/+1/+G8aXEADeThgCN9h8QYWp6HrkYi9R2vcYHjVVI8UNQ+ag4i8NId3Bx99gbkxdnCQezS/CAPq7FbX8eWg6rrEHKZYECH6EYA6X9ShAFaIMMGwA8Cjg1zkHMMEe5SiWmGChRQo7sdhw40Uf+P/jV1bLVuqUU9vt0rFsgF0OKE4hICp9BsG2EFKDBobhC96Ay05DBH5iMVVQ601kjnAmAQt6xAtJz3XDHwlRMs5PPgk4PP0De/tzAvfZDAOdvAvk0oXAG2ud+kFnA7/LH/jUNy8UTPuHkjwoICPif/k3ryjA5e0j3vaBl8Mmz734F6MgY+rv7f3T3Bozi1lx/uIQ5obJO7HuPPzu4UamVPO+HaWOfeF9czncZIcvHYD4pGnZvDe+5LPWESsFCQUPFoGeO+bIn/n3SwaH1VhZh55f3vqRdjwvmWqs/HZJgLjL3qGHWqq0SGJ9EVP62gJoLWxiaIsATPMkYwNG4HrRpsxKBeNIca7OeDubXMjRHvpKw+CWCGnjlD1GgCGeeKscO7PJsiGBBswbECwTsK8YU64UeXzZphLAPOd6usdUGdPvzo7+1Usx7R3kFa5ltTo5IIWL99ULcGhekrt3e0qlKiADkgRrTVSYUplA6FbY0mRhVctVlUrVtWoVFXNFpSKNdTT1qrM8aHWXjzV6eG+gQsUMQJMAxi4/dot3bx+wzTbYUoB0h0dHZimLU4XmyhObCad1nH2XF0jw1q8umQOJBqNVKwHvIctnT49VeYUOYWt4FwrrqnZOUs/hm0MgA9IjL43f8eQw2AaHBjQ5PikgeeF86xWXr7EP7A+rsXiSnBAtU2e0wva2+12qDf9vJ4+TUxPaGgA+ZyC/uov/8JSMgeHelWpVVSoFHXzzk398I9+aKmSqZZuFc4yyp9nTBt19fmKgYm8K2Cvaa3nClZdnvGHtRoqpPP8wGZHPxH2aLKtVbUYTlldN+7c1L233tDNW7eM6cO8AKRYX93Q1taOtjY29eLpc50cZgw84N1g6N64dVP/+l//a5snP/nJT/TWu2+Zo8YcZj4zHqSI076V1VWtba/b801OpNFQd1evOX1vv/89zc7P2KF2fHLM2HDoV+5u71habi6b1fbyuh796ncqZ/LmuFIwh3sAllHMq6SKaSb+k//8P9Nrb7yukYkBk3zZ38no5PTIijPube4aW505BruLdgKIHKWPdZpL6+733tRbH76rS9dnTWEGpZmzs6w5w8hPPP3tfW09W9H2yqYB42MDI2pNBIAW1uLecUivH50c08effmLa3406eqHb+vLXv1O8EjfmKXZlbXvTQEa0UJHpAExFM3bx8kVNT4zb/3MdaxE5GZiC3zx5pvv3v7a5RD+zh7FX+OEekA5tzBs3b+qnf/+nunHnhs7OcybxADCyu7Gnr794oPOTU2PCFtIZK1BJQaS6alrZXKU+oy5evaQf/vTHJgcRS0mlXMU01/MnGW2vb+jp82fGwsznKKh4YEw7iAWv3bxlwCNaq7Bot/d31UjE9fqb94wZP9oPql+3dff08VNtvFw3tnIunbM1aimubSlry/OVZY3OjOujT7+vpZtXDdRJNlr07PEzm5s898XKigHy6Wxak2OTun7lagBRz85NZoIgAUAressUR7M6EZWgg89aJGhI8CjoWiasqJ4F9rp6TdsUiQaCTdhUs6utIXiPzTbN0qMjs4kUbWPdoPvLlz0nH4J9D+5/aSArhf0acfQ08yrkAvg72IdmPftHzFiRFJUcHBk2J31tZcX2ScAX5jgsXIA4KwRVqxsbuyMVage0tLUZaI828fVbN63oFf2zvr5uBfeYR0gwvHjy2NYujHH6ELtfLlVVKZZNMmK4f8j2xO3NLbvu7r031DPQb3v2k4ff6GBt03SnR0bGXp3L2LM5R1EgBZYobZ6ZW4iYmKSbw5aIGUuKoMsJci8vX9r9x0eGDbDZ2d628WFvRR+Yd3nz7Xt6/4PvWWFY9ruDo30rEEgmC2MCKALLjzMA+t8Ac8yF7Z1Nsz3ci/4fn5y2NsGGBSCk6OLk2Hiwb3ub6uscMPCK8UciyZ1P5DPs94opl82Ews6NmLG/AZN4h6OTU3W1dOrihUvqbO0wQLaSL5k0CvaZLB2CgVZUK9EwVuDuwYbylaIB38jm5Mp5K5xaIc091W57AgBQV2evzWXGiKDowoU5tbYldHB0YEcOwBiKXe5tH2iof0TDgyOam5mz9QXDe3d/Wxvbq3q28sKA6Ln5ac1OjtkZDDkE3geHBY1/ng154fLlK2EcT9LaP2Cvy5t9vHbtiml3uywcthSt64PtA3vXC/MLtv5gejM+54WMFejMVcvqHx7Q0rUlXbp2URcuwZIdUEu8zYIg2XROz5++0L/7839n/cn6uXbjuq5fvx5qWGQylra7ur6ug9NdXbg6obtvv67xiRnVawltbuxpdXlbsUqLYuWEetp7LKuK8SeLKFM81+7RtpbXX6oaz2tytl/vfPCW5i8uqb2jV/lcRc8er+hw+1RtsXalai2KW3aW1NaOVEtSmUpW8daY/vYXf6eN1Q2bV1eXLmtyatzYsOxtq2sbqlSoiNGqxcUlTQGQd/crn+aMX7D1BLObIuoEL6ZmZrV46YJlaALYQwgDWEywH1fyymYPlM3sq1JPq71bGhhCviakbHOmAchWS4s2d3f1t7/8lfKcVVvb9O4HH+jKtRtaoEZEHJ8BGcCK2an04aHyx2c63d/X+otVs73xWtyC1/hLHb29mr4wb+tdLcgW1tSZarcitL/+u19ofeWFulMtBsJTBDaebFW9EbdaBMy3voEhk60g0M0BqFzJ6/mzb1RAIzsBaYhgbl7n6awV8iXQ0G0SLw3LNkBqY3d7U6cnR3YWRRqID2G7WEOctwrlnBKWbZi0QAlnJgDi7lSnvQdn2Q4ACyVsXDjb8VxqoiCh1pKKm/wFwBwFBFnPrDl8Q+QkCIZTUwNbaUUKIUXUYYkGzXdsBOepscFRC2ydH6e1/HzZbOboGMxlAqRBFor9aqA/yLWQxcUZn/Myds8ABLagaskkyAjWXr12Td977x3zXyFJIYXx+PFjO3+RvRFTq6rFwOBNUXy8K6F6o2hF/gAeCbZ1pLpUrZHxVLYgBf1dKBcsS6Wtt00j82Nq6WhVKt5qgfDsSUbH20dSKabRvlG11JN2RuJcjp0bGhkMUj+FrNnkSg7/Vuoe6FVHb7uqsaoK9YLSxbSOMoeqJmqqJitq7WixjEeCbqyhVAcBAMD/mtpN5zxmwDvFxQG+kC6oVMo2zmAPFGszEkML/n5FpcgfbmYkOgbhAJET5iwzlKCPMVMDGSiA0BWbQw66uFQC+zX3Cv5N8OUcmMJPayZDWQHaKAvmu+Ce4Q8K0hIOOjYzBfE3jHAHFhDpILvP2gz8OHDF37ytr4D1CNBmvjn4BvZBmxw4N5ZlAtYpAB1s3cDK5ffsDb6/NTOovc0Ouns2tYGGpiMe/DaY89wHrIO6JqwN82WTIWPXASvOlPa809OiWAAAIABJREFUesMC+QBTZCvZGDRJcHofOp7RDAB7m5305u33a7/L5Az9BbkNEB/bB9gZpA8crwCQxt/BtlDk1wHFALMT7Aq6xoD0Pr9oByB6IhnAWG+PA2+0mTOjkTrrAb9xjMX6LCrsGHzqRtDMLgegmrXlvraxgqM2OYsX35Xn+/iQPW54RjzIqzT3gc9Zw/AgV0Vaxz6PeD9IkgGMhV1NIAsCJ2NFHwV5TLTdsZeQbiCyUUidLCh+Dz7l88fXYvMYOhjtDGfHDnz+QFiwIFAkJeLgeuj7IO3RHGDxAJN/3nG65rlBXzkY3EzcdDDaMT0bN6Q/m/rNx9/bZMGTCBty/MRwrGg+8//+e66zOdkExvK3kKEeZSJE7+mgsp3nreB9sAE+L318eX9/R59fPsa01YMIze32ezj+0wzQ+9hbX0QBGsfAfK2+CqLZuwc2v8/x5v/n0Mm/eaXmNvm1BjBH+vXNmKUD3dbv/+t//1++YkDzCwfzAqgbOtrYQMnALG5moFrHwFSyImhUrv22oqgDwW7I/X4+GKHhAUgNkbeg4/PdTnCwj47jsMs3GzagB78DZAmTN9zPB5pDBf+P42eD3BaY025AjdLHxoL1i6JzzR3nA+UbAgcpjAjtx8Hhnjjw2cy5peJyGwwNBoHnwmTgnYw1QRQ2oqjjKBqgiQZSnarvoc0waWhfjkIThYKBUrwjzzDmbikYfp7r4H8AeMNG4xOYA6kzsHk2/YVBs/S0qKgBE94XMqnS9FE4xIRIL/cKIGgASOmD5gnobF6XAnGAmetgAfDTo30ebPDABIwA7m/M+iTplFmL7rsBYqPzSBCfcUF9B1GZK5YaFkmNOEPbI4YBvO99NZ+aI8oeefLgCvfivj73XMLDAXQ3MrSBbw6S7sR+O5cqVi2e+eaHgGBsQ/FFj3qHzS9mUXt+OiCcOwupwd4W0+G18QzrLhQ9ypmzzjVkHNC/XMPhOkjHBNaZb2x24GghZe5bba9oP30VFPD+pM0AExgaj5K50beqyBEYD7Dq69vmdxRFtgNKrK7OFDqE7UoaANIrxdt1nm+okehWzyBp5XNq6+zT4PCIWtHjI+iAbcG44xBQdJCKqfWYAcH8m7nUlmi3NOka6b6A35WySpm0MieHKpfy6u3qVGdXu7GQD/f37KDVi9NB+nytbsAzwMLLly8MiOCZ/QN9xsKanJ/Thz/9iclqdA6TrSA1MmWrmn60t2+sIL5hyh3vnWhtdd0OMqQiAnRU6mXLgOAwbozQ0xNjew4PDKpRa5gThObo/vaOAekE6waGh9QzMGAAIUxLGJE2Vh2tpj0IxW54dMhYVdVKWV/+/nNLRU+lWjQ8OqxsOa/X3rhtINzs7LwVe7N2Z8s63N3T0wffGFCVSZMinNby8oqNL5qBpLYWswWNj4yqqy3MM75hzAIgHp8dB9ZPa1yvvX5HH3z/I80vXrD1RJEywDhAFJhEq8ur+vLLr6zwn9uNt99+20C6n//85zY/vv/9D/XhDz7W6CgAWl2Hh/tmrwEluNfK2ktjAu8fHtrfg31Lamp6Wu9/9KGBXOiwLl66pP6BXgP4ttc2dLC/a2NyuLmj3eUN1fJlYyji4LG2cK5houJeXL62ZAxoWJGDYyPGLoQ1yrpiXuyTAl0omoQBQYfzdNpsMv1QjUtX7tzQzbt3tHDlolKdrUFju1AwkLZRrOjhZ1/q81/8Slsv15WsxzU1NGlsWQghFNraOz42wKSjp0tLS5dMOiVD0C2fMzZu6bxk8wXZBdjKu3sHJoOCZAe6qd3dnbq8dEkjI0MaGRs2x5JUVRxydGcfP3mmrR3mPQ5FOAyx/nHErWhvsWCANNIbn3z6qTFqy2jB57I63Du0gMLykxcGwCcbMZNkQK6A58E83trfUfdgv27du60PP/5I4wsTEnVNKtLRzpFOtg+0sbqm1ZX1V4FG5hvFvrD1yC0QmEhncnq5uqJKo67bb9zTnXt3tTA3q97ONhUyOe1s7VigZnttywIMaJYDrO5sb1rABnmCRmtMH376ff3wj3+ivsk+lfM1qdSwNQqwCgDpTvry8rLJZF1bumoFNwnUAj4cHxzboXl2alYjo0OKJQmq5XR+GrTcYTjjEDpLCrvKFxI1zO0TpFd2tjU9PWvBBJzy8BXXzuaWsXmxRSmke3oHzIFmfTPnMRLYWOwoc5lgcDxBOiWM1oqxx7Hv2JLWlg5dvHjJ+g4ggTm3trYa7cVV6xf0fAn4hiJ6sndirRIMRLJp7/DA+nx2YV4XkfVJxHRMCnc0xkPDAzo5ObJ9hXV2AHgOMylfMCBzoLvPtEA5q6A5zl524eKiFTvNlYra395S7vBEceY3Acg+gNKkMYEBSc0xrcnOS7zL6MS4/Ts4yrD9ChbooRYEsgac69ATZp/dXFvXxua6gfisB8ZmfmFBt+/eNikPwI/llRemHwkjjrlugHs2Z3s6GSfYOz63trFuZ5/J6WljpaOBzvmEPX3l5bIFfag1wHwBeDeWTarD+sTOWAAMpIdzVk0EZ49idMiYtMJ+7OqMGPwrJmNAUOLy4pL6unpsjWGXSVVlbxobHrU1DNGgXCup0MjqNHtssjTIBtXiDcVhGMUREcCRjXSzO3uNmYldgdELcEIWwOVrl02SAOAO537j5aa++PxL1Yo1K26KjA3zHSAMjdaDk32l8+fq6u3Qu997S309HTaHWK/Pni/bfsHcpCgbQZeLS1ds/gHeff3112aP3n77TX3yySfGiqXIJcG4g50D/fo//Eq//eVnapSqunrximnWA7YenR1p//hIJ5lTVWINXbx6We9//yNdvrGotn6pWKhYUTjkd2CnFnJlffnbz/Wv/tX/Y/1/8eIFXVq6bMFIAHLkaCCAjM+N6Z0f3NH4/JhaW2LKF6Tjo6IOds9UOC0oe5xTPddQ9vTcMr0I7B2d7OrJ6mMLTs5cGNcPfvSWLl27pL7JTtMDK6SljZWMnj98qb3VPdXPSmqlpkWFOhKnSnbEVVJJ6eK5nq+8VKkQzs/d3V1mM2ONmjY3t3WeyWl0aFpXlm7q7u13NDgwplbOMvwXS2pvZ0vHR6cGCDN3e/sHtbB4wWRsDKdhT7daElKqFZ8hp9PTbZ2db0vxojp7kupCwzpGengI5CfaWrVzdKi/+/VvlOaslExqcemKrt64oYXZBQOVsS84KwSCsbNIktXzJa0+e2GByGq+ZFIYgLBIAF26es3OR0iOAV4ylzJnp/r8N59pb3tLiVpJ52enVlC5q7dPiWRK1Nlh/2K94uMAkKNNfHC4o83NtUhSDPANJl3IHCjkkDDsND/NzuxRDQyYy+UywbnAzuLLzrfxFtujAVzJtoAcYOfrWkNVEyCBdNRmGTR2niYQFBXmCtY6nLMuXVk0W8C5k8wbMgiqnBvTae1QdHFtVcVaKYAEyYT5uwGgDFKKnNmQ3li6cFldqU6lT4O0ETInLakWDY0OamxyzOwY/RpvJHRymNbmCgGzLaXaO81m21m9BU3nUNCWvZyz19KVSxYctJoR27v65uEj7e7uW1HbQr6sjvY+W6udXUm1diRULed0fLJvgBYSNMl4q8mqlAGX0ZuFcRyraWJqQne+d0f3Pn5Tbd1txnRO1JM62z/ViwcvtP50XfVsVe3xDuXTORsf5FaQI+nqAbSiyGFeO5t7tn9cWFrQ4pV5pXraVGgUdZDe19rumla313ScOVKlVlJrZ4uURJavZMEgJJqwQ5ZxnIxbrQwAeO4NMgTghW0y0CNiSRvAE6sGIlcikIZe+ZaR3qqNJ/ISka6wgb/x4BMx8kYEi3xU+qMZQHNf2nEI9jG/VzOG4cAPBcg56wbfLOjUG14SgWe00YHAZj/aAa7WWGir+6aONziQ5T6Xg0ruhztoxjv5uvBnG+jWCO3m2/zZKBPdAaSgyhQ3MNiBIgfxHLfgLOksVvdl/RmODdh5CaZoSwBi8Wv4SfCLNePAOtmkNi6NACxCwDN/uREYtN4f3kcOEjou4P1gZ4pI8sKwEFZ+5Is2A8COLTlW0fyZZlAvkQhEOT/vsbytr/1UF/UP883wqVKQbLAgWCr4wfSl4x3eX8wjk7BtDXKqnCOtX6LxcpCPGgnN84s93DEe+xm1x5n7nE19XA3z+Y8A0N6HDvpaGyMA2ueP41sUWfWgSPM8deDwu/PNsTKfK8lIOoXrfMx8LH3u0W+eld+M99lnIuDVsUabQxFA79ijv6+3qTngENZ06H/HxRy8DWMTGN/+WZ8P/nvLtozWiV/T3H6ff25L3AY4AE4bv4t9NmOHfM4DVM3tNuwxApzdljT3jfeX96nbNAfU3b7w08fNx8CxHn76uvHf+brg2mAnAmju93Hb+G1fBGkNvtx2fIuTBgDasVfvN58jfwhWR+sqIm6+Asz/p3/+z14B0A4a+0v6QjBDUQsHc759sfL/RIRxTHzxe+d7dNjZoRxg+ZynEtBYf2mPKPJZN8T8pGMcgOZa2sF9uA6nBrDSCq4YsJx/RWk3yQHSTSKdOdO2igWmqhtQO+CxCSUDeNu84EJ0IoiXO9iXaAlMXjoVppkB4LW6Mdn8PWxgopQM3+B8cH2RvwKgo2gmaBufA4DGAYOdhQPA9TBN8llY3jIWHc/3dB83SDgjDnLSv0SSXbubNnCQYiPgK4DJATDy9gA8ep+6DAvv3Rxhao4iNW8UvoCaDQMHH0s9iRaeL2A2MPoCdhv3MxZvd5cBQQBNHoSgbQ7kOkuXd/ANnnvQLyH4cGqG3dM9fWE4gM7vucbbyTs5UO3vyOHPwXYvjOlMfd6Lv3vgw4pA1evGoqKvwgZdtf/n2j8MoAS2tKdY0O++RizSTsVrJFsKITCAI+19xOeoMs/7e+ro4dGRjaHrNTPuBClIBYIpRp/xrh4w4F1plxe0c+PkBwf+HtjxSZsj/J3+cnCZ61z2xp5ZCdkD/N3nu/2MAi44u2Yv4q1KtfWopa1XjXi7qF7T2jGoZKpHEzPzGhoZtYM8B/gYn7cDIRIMyN/ULVXZClQUq6oWy6YFCxgVg7FQyKlRyCtWr6gN2RYkQOpVtaVaLaUdFhwFvQBYAJ+TkRwPbMHl5efGenXjePHiRf3wj3+qH/2DP1WFQ2IlBHc4ILVZQKxFJ9u7WkcWYGtHRwen2tvetWJLAOY4j6Rv9g4OmF5nNpO34jADQyNWsDQVb1H+PK+z3SOd7B8bEE2Bwxs3bplzhpYfKZC06fjsRMlUMuiQFrOWnjg0NGAH7Ox52lhAsLkHhgeNpfzG2/f0yY9+qM5udAE7TEqAImlnR8d69uipVSYHUAsZDOeWqg6T8ubNm9a/FGqEiQeQwhzc3t7UN08e68nyUyvABWOWyu8/+AT950Ubc+QLjg6PlT3PWVZH5iyjve19HeweBttSrVj1dO4HCIccwXvvv6vvf/SxAX3IixAAgO0EIwrN1+39ba2tr1sACmafzbmjU2P8vPH2O+bcjU2Mm4QHc+3gYE97Wzva393WycGhsVrjMOmzRbMrpjeViNk8zXLgU0N3335Tn/69PzJdRxz0w+Mj07hmTpDqzbU9nV3GWofJafarlDdNV4CT/tFhLS5d1sXrS5qemTGmOKxIag4A+j6+/7X+9i/+RmfIQbV2arh/VEO9g6rXYrZ+Ts7SlmJIOj/rHokc3pOiQdix7GlgRQ5aobCsiuidtyYNbKHAICnqg9QaSMbU299jhTL5O5Iyx+yp6KxbanLcsgEAbTncY4uw64CQPA9wA+kXCkRZwcBKxXRW97aRb6hpbmraWGfH+3tafbliQArAH9qXzPGbr9/Sm+++qcmZacXaEmYP9nZ2TZZlfXXNZGZwPmyuZLNWRItgBe3nG2Dw628eaWxyQv/wn/6nmp2bC31RKpkMxNbGtjHRzw5PjKmMbjlj9Plnv7Hg7sDIoJZuXdMnf++HunR9SeqUKvmGqoVaKAxYqWhjbU3PnjzV+sqq8rmcNtbWVavVdWFuXhPjU7ZnkPHDmllcuKDZ2WnrU/arjfVV01Kmz5BlgH3lGURW4b1as/lo+s5tbbp167bmFuaj4shIjQU5jPuff6Hnz54ZoAroCBjB3sBB3Vh79aqNO2PC+/f0dVkgEUcol4WdVjEpBfYVQHOYvPQfa5n5jx2Aibq/s22FMt2BxNbD9CPIRTo8tmxre9d0uQFIyU4ZnxhVV0e38plzPXn82Ng35jy1BNvD/hcj8Fmu2Rh0tneZvIbIEoNh295utitfLpkOaT6XVYKAMnqOEbjT29MfMXQCYETAjjm3sLBoKegtUREr7ATaz4+ePba2wiJ0eTb2IbJPKJJIoITPwQDs7Ok0Vi7tNX3rzFmQxUgFmS3GEQYPtoKzIdfSb4wLe/XS1au6c/d1jU9O2F7LZ9kvHn59X19+/nsLOjJmwVGOWdaRna+RPooO8zhy6DSyV7HfotduAfFC2ZjbPZ19BuBfmFvU9Piknj+hPsGW6XtT8HBseCRkGkI0KGWVq2R0kjmyIpOZaho+nnoGCOBS2JM9vMP0lWEyAkAXK5WwB9VrWri4oLfffdtAqs6Obu3vH+jZN4/1xe++VDlXUTGP3EOH0ZhgVCIlcHZ+qkqjqtmFaf3sT372qhAmjPyn3zzVL37xK1vPvV09Idg+PmngWa5QNPbl9Nys3vvge3rvve8pQSAqJhXOyfTJ68FX9w2APjk40kB30GAHnAPkoUAneuQA1gDQH/zgI41M9iveKgt84AgW0gVlke6KGLp/9m/+jdZ21q0fxycmzCbiMOUrFY0Mj+rDH36gu+9dV6oXJNBItsqeSQe7RR1tHSlNgdd0UbmzrAFapi99tKf9s31dvHpR9969rSs3Jy3jBkmwo+NzVStxpRId2l/b18rjlzpa2VFLPaFEo679owMV6wUD8Z+vv7C9+N7bb1lxVQqmcTbF5iGRcHqSUXd7n6YmL+j1195WZ1u/FVVOJAKBolYOhUABX5lHrIG+gX5bh5YhFW8xQK4T1nUrKeJ5nZ7uKp3ZUbWWU7IFyQVSswOzr1ipBpC4VNKXXz+wwoYUBkTDfXJqWkMDw2ZP8FvaWtrM5lNAM3typpPdA1XzRW2tbWr16QuTjhgeHlGmWNLMhQt67d5dTc/Pvcr0Qw7jb//q/9Pm+oqStYpOjg8NsOlBNqOrT1B5Te99Yd7WJYGaXJ5imfsGRG9vbZjT2t2DJEEAYLIZ/K267W/YLxivBN5ZgF5PBZ+MLKiEsf0SKqGHZbt8pB8eJdtjA1uTQfcbOSF+ouXPc7yoN8A22uo3blyxPiFwRND+/OzcAvcmbXRC0cYNA2z5LLIYyZZwzsVOWPozZ8VGXHdu3DYW8fHhqZ1DLFOwJa6br93U9VvXrRAk44407+nhqb55+FS/+dVndo/+nuCDkCHJ/olUDZlMkBXwc/sGB8wecJbbWNsMmXfbBPPPNDI4abUE0EmOxas6OT/U3t6OSoWC2looMDmqjg6Kb1FIMWZa8/WEdPnKJf3gJx9q8tqY1AOqH3XeuXT47ETP7j/TydaRKrmyWpS0zCH2hLZOAm4p1ZChLJfU3hrYe3OX5rR4ddE0yeN9KSlR00n6UC83VvXFoy/09MVj1ShA2JZQGYmOelnJVFyJViQwgpYyEiJJ89tjJrViAFskRQD+wO+NPZuISF7xmMoUOgdAilh4zeAcn2cczCeKpAyN8RrpzRrAVYcJHfx8G9eIXOOApdWyiFiL7kc6DsLvKYbK/fnyVHq/v4OUjonw+xB8Df61AU+RJKj7Jc2Ak2MezYBSM7jlwJs9J2JKOn7CGdbBNptbEQD9CviJBdyhvTVgAd5vjlfQTk/Xd+KbE854b35nslYROAWZjPswJ+hz1kkzuYs9yPoxKopoGeAEDAL+bV9/AMQ2gdIOMDvwy89XQC+SZBHr1P1v71s+x3s4ruTgYTOBiro7zaTHKL70BwC0A7iGCxVCwTueSeAk4FiBvMd9eQb99i1+FWEvUaE8x9T8fbERjp/Y2JWCVKuDt8x3uy/rDVwl0hR3ANIKr36HAe0AtM9rG1vL+vjWTvo11DjyAE7AvYLGtM8Tn288z9+Pa3gPwysigNfv59c7oOz4HW13MqHPMcOIosxsrncm8HdVFnxt+L297+xcHY29z9/m9dH8Do7x2ZxrmmucNZoB5+Z7+7j4871ffL66zfB+9TY0g/aOHzpQ7p9pHnP+321GsxyHA+kerPDgC7/3/nccj7a5bfH3dgDex8bthQP1XI9fGtZDkBVzsN4B6m+x0W9la74NYjhjO/Spjznv48/0Nv3HsELr63/xX/8XDWN8RDIczYvdB9iMUSlQ5R2s80WII2obfBSZ5sFMNl8ggFf8DmeS3/Ms7mcR34hd7Q32DvLG0xYcCQM4IvYvn7FUqmIxVCFvpfACEhNnr8BIO2TEAjrPs5j4AOU+QcLzwqBThZ1NiS+fYMHAhY3l1WBTaTkqvBi0sCgCkVI1YuJyiLSJ0hoikv45A8MjGrpN5FpUhTWKzlRgHGLEYmHzA9TwCW2LK0rBIPWX9tEfgeEWxMPRavMFHcYrGAaf8L7pOaDMwYb7+6bKuzsA6akfbqh9AmMQ/DM8ozm9xw5hUZE6W8ikp0ZFDJhTPN8BYa4DaKRvDOTt7DDWKP3lc8g3fvrK2xPSuaMNLNrofb76XPDr+elAKfOjOT2CPqGNvI9LsdBXAAKMEw64jyP395QkNyK8F33FfVzuwrgU0fj6ZhyMQQhWuKGwar/RZm3vGguSBKY1XiQSHDYHj/4ByOGQM5d5h/2DA3u29z0HI5h7pAVzgLbNPyp4yXy3ud0V9KR4R5+73r9+CPL20zbXu/Y5C0OU62w9mbYjmtRh/vrGTnEUM2AoitbxEVvVmupUS1ufkm19GhpbUD3ZofNsRQuXrhkDugWGaTlUTm4oaWsTJjf3oLAeepOAIPiMALdFgJZYXF2tSSUbNbXFpXYYaZWSYqRdFgKbEzYfANzm+obSp8c2zwDV6ANkOADJGMPOjjZdu3ZNb334nq6//abae7sN/DPdM4I4sbgGewbUGk9oc3VTX3/5ldZfblo6FhsWTjBMS8DaREeLssWcFi8v6ZMffmrMahwS2rv8zTOtPVnWoy8eKVZpaKB7QDeu3zKwNZPLG7h3ehZAGFKUR6fHDfylkAuHm872NvX3dmt3e8vm5nkmra6+Pt26/Zo+/tGnxr7O5HKWRg7IDfAB25r0XpgBrC8CFeiEw/y7e/euxgaH9frrd208jwzI2rW+AVhdXlvWytqaygAU83N6/Y07GhoZs1wRy6bIZHV6fKpKsaKBvn6NDI7o8ODECs5ZhkUprydPnoWiYUeHun37tslwsL6YLxT2KRSKVkwOsMTkd2pVA3bROK7VZUGEB18/soKI07PzxrikoJixCDJZHexsG8OUQmypeNKAU6Ra0HPOpQMwzBhzb4J2U/Ozeuudd9Ta0aZ0LmuALLPO5G2QKOrptP68dnnJdCfpw4O9HWNFkr6PPACazID/Y1OTBvwEm1UzhuX62prJgpBun2zEDfBoVOpBn7EUCn0MDAzZXESCwgpWdRH4CelvAJQENOmj5oML/UWfwgIyyZyuEORC/xTWCOuS1PXZ+QumA9oTFTVlPEnPxWYe7O4ZaMRzuQdFqbAV6ahA6cHBka1dgjHvvkVhtyGlmQfPn9ucs4BbAzvSadrVt+7c1NDIiHKlnAqVsrHFy5kguQH7GIYcQRjsCIEG1iJMcZdq2tza0uTMjP7kT/9UwxNIYLRZMUjaC6Nrb3dX6aNTO4QD4jMXnj1/YmPVO9iv977/oT79ez/SwPigGi3MyboVz2JecDBHC/6b+19rdWVFfZ3dpo18tH9odpT0blLEYfjS3wRk+MYuA+oyjjD0MxR4BMiMheCtOWG1mgUdYsnAzn/tzm2Tv6HIqTuJ5uxmc1p9saqHD74yoMB0Y0slHSLxQkAsmXwVFGRvml+Y1dXroUAYgDNA3Onpuc2V/YMjHR+f2hxbuHDB9gvLHDg41MuV59Y2WO68i0mAtLYGvfrD48AQbEnZmm7v6DIwiH2DfgBUbtSq+vr+fTvjcF5A4gQ5AAvWRinKgHaM3fzUnOmZ4jAyXl29ZHzkdXB4qHisodH+frUm43YmY7540VyYzuFAK126dFnXbtwwXWU/X6IlTH9/8dWX9r4E4F0ujHdCFxxNZ5jtMG0BT0iB54uz0Gk6bexCmM4woLGP3AfGsGfdvSqiHREHKE577603TRfcHKoehO2l7a0t/fLf/wetvlg2YIk9mZoEBIU535JNYdltEXBgxcRaQ3YW/cr+yHw/2D0woJlg3djwmC7ML9rv1lZXTa98dBhZjCElSIWukAJZUKGW08HpngHQVZVNPxXtdjLeALcAA8fGxhWvQ8boVkuqXVtb2waQLV66qB98+rFef/22ZZA8ePBATx9+o9XlFZMVIXJzDlgdsQRhL5LuS8bOzIU5/eRnPzHQEzvD2BGw+ewXv7FADPYERr4VhBsZNWmd7b1dXVi6pA8/+oGuXr9i+wKAGuuOrKG97R2zhcfIO5ychj1iZMTYsTBhSdMmK2VqZlp3790zm5YtZcy5zqYztucjxYDdABD/7LNfW+FFk+jgfHaeMZmFzu4evXb7df34Zz/S0muzaumQYknp7FQ6TxdVzJV1uE2B4lOd7Z+omM1blsnp+ZmOzw6szgFSRHfu3VJ3b1xnuYwOj09tL2tr61J/56AO1ve0/nRV5/snStbYz2XgfS1R08HJoR4+f6iu/h699f739P1Pvm9yJCZndXKq9bUtpU8A7CrqbOnVlUu31NHaq2MA8RL2tMfqQTB/2LcC4aJsgTbWqgMtrO+uzjbFBSiBxve5GqJ4HfVq0OlG27sVBUcVKlXr51Ktpmcvl7V3dGxjDRMbZjEp06zf3q4+Iy1QNG98eERnRyfaXlnRUP+QZcA8/fqx7bX9A0N2zlEKFvSjgIJKAAAgAElEQVSSFWBmn2A8d7a29Rd//ud6/M1Ddbe3WiE5dL8TLSl19fSanSVjZHCYfS8UBcTGZjNn9p7psyOT82iFAR2r2rrHljPHsGOs/+6OLuUh3ZSQCwpnZ/PjyIprg10ZWLgAogRX2DsBaPku15FyQ9kaBmFgp5IRwuuwLtC05rzJffHj2HtbhP08N2kvk6TB9pdLoZhqe4taUknLdhkdC8ErWOysQQKryFtcnFuk1KjVfmD/Yl8lWPfeB+9q8crFkPnCebfaMJD7xfNV/eJv/lYnR6fqNxJMABE5eyMfhSxZMvJX2ru6X2U/EshH/oO9HVAY6SOyqrq6KYSb087BZpBSol5Nqkuz04u6evmmxkanbTxNciLeMNB6Yn5cU1cm1D7cakWBhQJmUcrs5vTiwXNtvdxS7jSr1liLnYsIqpIxBFBeKOWsjZxtBoYHNLc4r9kLMxocH1B8oE2itiIuTVK6//WX+tVnv9DK5oqKJQgWNQv6oFeNzatU8zaWLa3UfQDIDAA0NpoNJOzH1EQCSENeAjJZ8LMJFJrfHmVAOzjkIKTLiQZplZRlDDf7mJA9/MtxCAexuM58mgigdXyA/dV9Qxiqnn3qv3cglfs6S9Z/54CMA5HFTChE76A2n3H/v5nY1gx+NfubtNWBYQejzNdDi7tYfIXZkH3TjCsQfDYiRFQLy7ERxwkcdPOMcZc1cH/ScR4+Z0SsWvDz8ens3GqZomFO23Mjwp0DqGQSGb7QEvZ0BwEd+2nGYhzL8H7yZ9KXzoD2fnMAzTERH1sHmQ1raRpPiEbNBDv2fMOCIj8Xu2m4VMQ8hgEdzuUExlwnONRgctyFtjPvrFZCSyB6kQHvWAzv6PgYDGh/vs0RyFdNagKMD/d1tj8EmeZ5yJnIgL9IyvK7c8MBV8edvJ99fHFE/EzmfeRYi88nb68Dl4y3XwMA7XOZezuI6b9jvvA5x+G8ZpfjfzzfMSKTjovwQX+Gg66+Jv8AS4swoWbQmec2Bxgcp3AgtdnHoq3IDvncd0zM79dsF171V7Q+fSy97W5vfB76Pc0GNEn0+Fz39/Cx9DFvxvLM/kW1y2iTBwr8WsfN/Pe8mwcQvP8dm2teY26LeLYVOzcWesAsHd9zvMj7jYBvM5AdsCz67lt1BJ9b3o/eZ06W5d/f3i+ss9j/+N/+s4YvhoC+hz/4QPlE8XQMmFgBoA2TkMJNfj2OJ19Bmzl0vAN5RG0dRHYmtDOS6QhnF/tiaAY6+Z0forkfzgAOB18c0GmjyxA4mA4D2g2uTbRqEAZ3Q0qH0o4e0saiBeL6ts5o9SgfP2E/cW+vLIqzblIg3d2vDvA4cBxyPBrZPHledX4UifIJQuEGYwZTPIMqzVGfuZFsTQZA2tLfakHbyRnoOD5UrA5aVQHUdxARw+eL19OIuadT7A0Mjhwqd658E+Q6n/y006UYGBMz+pEmsG8MHhnj72zy3A+n1Qxnk+C/HRii6IhPVtd/5h68P2Pgi5d3xXjzfH7P2NnmwMaZShnDhi/mghU6rIS0OI/W8dOjsL6xcm+us6JtMI8bDTuAhr4MRRHpT+7P7/ywwljTZxxO+awHRwhkuIFuNgQctF+lzSQ4/AdmlRtIW/yFwqvUQjfuXvzBK7fTNgPyazVLMeY93bGmHTjC/m8P6OBM8g44yny5RA7X8/5u5PgJI9DnP2PgtoB7muxIOvtKqoGx93v4XGqFkdkSCpVSTKVRTyhOgaL2AbV1Duj6a+8qluo2Pejx6Tm1dXTaWjIjX4+ZPh0gKWneHCYoQkiaJ44o6arQjc+OjtTe0qrRwT51tsaVaFQVb1RVyWWUrMLWOzVdPABoK6CRDVI9VnDH0u+CNAGpo4wfKdKwga+//pqmLy9qbHbaGGknsPHLRQPEYArD/iP98Omjb/TrX/zWnDiqtJNednB0rJWNddVTcfWPDesf/9N/ZE418xngvJIrqHiW097ajv7yz36us91TDfUOaWo8FE+zYg5tLcaAe/D4gdZ3NzW9OGsHeXSYOaR3tKdMNxa9X1K20XuFHUkq+7UbNzU5O6NSraq19RXtbuyYk3B2cqLzs/QrzXTmMVIft27dsuKMs9Mzuv7aLaqw6mxny9jS27tb5qyeZdLGyiblE6BtdJzikyGwgVMF+F5gDtVjmpqYMICFIjrZXN5YOS+Wn2ttY1OFQt4AXMAL9DttDzDNtJjZ4d29be3u7NucAURBoxZmYBld5VxOn/32cz15sWy29OrNGzaOBNrQ2wd4Rg4EQKyvu8ucYoIM/B4d4+xp2oBHAp7ow3KgBMBq7+4yUAcGEGPEvBieGNHU/LQ+/OgjXVyal9pINZFO9o608mJZX3z+e21tbAQJHIJmne0GhpNOzkF7cm5K/YN9JpOwuHBRpWxRy0+Wtfx0WZsvNlQtVmwe0VfsF+ccSgt5A2Godh/DRqdadfeNO5oen7Z+QlOPOUqgjucSNGHdDQwEeQOAHPYM7BSFDa+/dl0j46MmlcDOjd2lf06Oji0w8fTJM3355ZeWFk6Rwvn5C8YytyBVIwSPYa6/98H7GhqFnVkzIGlrc11b6xs6Oz5SPB4zFi7AEezTh08fGZvRbHsNYDTIRPUM9Gn+wgUDBVlvANOwkrE/PK9QKtnzP/joQw0OD5scEeDsefrUCqfBvCS9mMM+GQQ42dwHO93e06k7b76h7//oY43PTAjJ2EKhpux5QflMzoISR7v7yqXT+ubrh2ZHsBmwtLG1HQbetQWJnNERXbx8RRcvXVBrIq6NjTWT/8B2cI5gvrfBdq5WLUOB9YPmLsE2girvf/CBjTk1DOrxWAh2nJ+blEvuLKOnFNV78VKdgDyjY3r2+IlpGmNf6Ufs8vDQqK7fuKqlq0sGyuwfHlsfnZykje27tbOtnb0Dmzc3b103oDiXy9qYbm+j41w0eaGR4bFwDiLQX48ZiH90fKpisWQab0OjY7YOAyjdYmAC+pr3v/jS3tfYvHFpaGg4ZFmVIuZToWys5JnJGeXSGQMb7fNtbQbMwF4mJXtqfFhqVLW/d6iD44OgIZgEHIC0F/amCxcu6uqN68ZCxx4Fdj5BkgOzEwA5yA1Ydlwk6QZAz3o42D804Jl5j6xZrQEQeG59Pj41ZgzxSr1qc41zgLNozk4BxfJ/kB2FDvb33n/PirhCPAMco8Dr4f6uHnzxlWWQDHT2Wbp+vVqP6iSUtbK2quPTU1FQDRCf/uS9vHgTQcunT56bDYRhHqNmRXuX5mZnlT5J27xOIYcxNm5roxU93RoFStNWCC8LE7qYUble1D6SJKW8ssWMUqlOO99evXpNbUnYomF/JnsGgJZgD0XKCKQQjIbVjr1AvgT9bnTxOQt4QWOCUADO6LEzD2/fu6s2CmXHYyGDaHNTK8+fWfbQYG+/ZTGwxkdHx6z42lk6o4nZWX3y4x9ranrWnOVaoaSXz1/oxfIz7Wxt2VpHg3Rt5WUUfBuw8xXnBLSk2fdgnt57400rFMkYkMkFexyZF9YAAVOycl6sLevo5MiKcLZ2tFtQ8/joTN29fbr7+j298/5buvLaknoGMdzS7l5apWJVyXjKpJU2VtZNlxow7tLixZAxV8hoYHRQE9NTugRjs6/DAnoAtQCJMLaRL1n95qW2X66reHpudoS1TQAVqSxqAWzubipTzevG3Rv60d//I80tLFhgPZutaHN1W0d7pzrcPpbKrbo8f00TQ4Pa2S7o5Cyjtq4QCCCQSYYTGAeOHOcipDzCeZ0ARUmJOAAZjDQKswHGUlwRJnhJ5Qo1Z8pKcCaidkhHu7KFol68fKnVTbKm8ramCQrBPGTOtSZabJ8AAMJ3gYFZL1fU29kl5ACODo7MZpYqVfX09gpuJ/JRBEOweWiCA4rc/+orPX3yUCmTGCDrsWz7dQJU0fTfQ0ZDcHarlrFznj7R4dG+FQSk8F9FBbMrrBUrclWqWjYXn+OcxTzCHmP7uM6IMNWagZ7YPc5PyKo4YYI9cWtn12xBsRCIPdgaCmG28N7JhDE+CSjDsEZzmHMJoKQqBIXIxws+EmcFWtnT36u+4X4NDPVb9gRnKGwMbOlHDx9rfX3DzkXdbV2K1ePa29k3UBn7QFHbd997RxeWLhrAjEYuQUKC7wRs73/+lTLHp+pq77C2YaNZP6x/OwPUg69D4Al/AKk/tFhhq5GJZnrsvX1q7wAgh32a08EJ8lfbQZ4j1aX5mYu6e+dNA6AJetF2A/yrJZ2X05pZmtTozKgxZMkmtjoQ50VtrKxpe2XbJDnQUHdZKoBNA39jdQvIUOxy6foVY1RPzk9qYnZcsd5UULiEVc0+nSvo8fNH+tXvfqnl5WfGju4w+am6WtoBcNMqlQFLkQ1Cc4AK5YFVh84sX2S2MY+Q4sCX8v051RL2aQprOvDhbDsHcA04qQXf81sfLSosVv9WD5nrAnnoW11b5oaDJg6uuY9k+2EygGsO/DjA6fdylmwzOOcgqQGpueDvOljr170C+CI/3Z/dDI6/ekYkpeeYAf3F3HaSoBOE3PcPfl7kt0bSDN437p/TT83ZyObTFwrWFw5CO0DJfZnbhrMQZKG/o+KAngmPzbG+LQeZVQ9o4+IFMOtbENr7oBlo9fcOQYSgs8vvAIQdD3HcoNkfd5+bPvf3bwb/arUAmjpuwDrkWgeFeV8bL0JaSI1E2V4BZK+Z9Igz8x1/4Z09c5lzGuutPWJL+1zhvvyebBdjuuLTRhm4/NvZrzCg6W/Abusn00IPc9T6iWKdEfHPx9/7wfEa67taVHg6AuB9reAP8RWCLa7p+63GcXPgwzEs70vaCADtgZfvAtb83jEoB0ddD9vxPYgF/tV8H+7tJEt/rmORvI9jef5Mx/p8HfkccVyxeR74fHMA2te3/3SgtXmd+pzxNcd9PRDheJljZmavonf3ddwMvH53njrY6wCw2xBfO96e5nbzbL55Xw9A2bqPiqz6Pbi3Y40+P5rfD6Fvx6KcOBzwz6A44Z9vtkuO3YU1GNjyjhf7OvZn8WzHjr0v/PPWD//Lf/dfNbyxIXIQJmNzVMaBZQM6awEE9AgAqZ0eOfFoBweoZiNAB/mE8QH0yeYLwe/h9+X3rl3MywAG8lkmsEsVhNS1wCoiKuqsMTOmUWoDz7W/t7SZAQXAC1GLAMB2dFJtPaSUOADtgvv0gxdldGCZ68KhIBQh6u7osAM2fWNFcHJZa6uzd32iODgKy7N5wwFM4Pmmu0jaVmQgMLTG/ubUSH/DIImMqAOgOLIcTHgnDiz0j0tVcOAxhnaTvpFHTug/rmNi0De2gUSyGcwBl+jwTclTSri/M4o9uGDGsanQoIOdvA/jZqBJBPg6cOzGwYw7hdsifSj6ynWWfUNwPWsPOngf8F4457Al3KjzWb758lQG3yxd+sX7wH86K98Z2Pybd6TtHtH0glSMqQPyXBcA6rBxNkeGw4IM6VaeTsJ4eH/QFl+0xULu1Qbo7xYMVND2oa9wxqmIzb1ghPHT2WJwGriG59MePsu6oH2+Hm2jjg5Vbij8M6SABgZOCGB4GzwaiVPAF//my1jb0fOImnFIDmyAIM1D9fhGjIIow0p1DWpm4YZ6hyaULdQ1CAsxEaLiMBrY1KuAtZWG6T/DGIxzcCmjB83fZYX8ABW72nDgh9SZJEpcVA0dyNy5BKO/HHRQeW/S42Hp0BcO4MEMA8xiPGFxcDh7+8139L0P3zOJhXqUQkW/wsoDUECzGXZQIZNXvNbQr37xmT3jwsIlA5DQ6t082FW6VNBbH72rT374Q81TFKq9Lei74wCVG8odpPUXf/ZzbTxeVU9rj9paO9XR0qGWZMqYKI1UXet7a9oAgL4wq7c/fFtj0xO8uQF0B9u7Bq7tbGwaILC5vmVgGqDB2MSERqcmjNFG6i9p61zLOAKS2Fc8MP6R0liYm9GVy0vG/qa/Dw73jC2zvExRKpxZmUMHKDw5NWVzyYJwBrAFnVxSpdG8Hx4c1vjohOKmoVYz1lomB2iSMnYi/2YOAlRZ4BEHOyraw6GROQQgeuX6NQ2PjL0qxFOp1/X8xQv97vdfaHVzS1MzM6ZjS2X5m9euG1O6t6PLdMF51uDIoIFQOM8UYiSNfndjy5xoAHtYOjYmibiBv7COcWlYE4DP80sLVtwMsJ0UaQtcnJ5p7cVLPfzqvs4peEjBvnzeimYOjAzrNHtuB+6ekX6Tg/jgo/e1uECxL+lg50xP7j/Sr//9r7X1ckOdLW3GjkaHGIAB4PY4m9Z5PqP+kUEtLi3o7pv3NNjXrzYK0Z7Dijs2ZjSsYOyZyVuYI55U70C/vcPO/p4mpyd0+cZlzS8uqLe7WxTEKeWKFsDBwQY02d/Z05dffKHf/+4LAygvXVqK5JfCPoTu9MVLl/TGO29pam5WnV0pwU49Pjww7dqN5WWdHh4Z84yiUDDTf/vF77VzsK/W9hDwZHz7Bwf12t07eu3OHUs3pn+97QQv2Bthb+NEIxkwODQSipxGUgaw6gHKAMdh6NUqNVurAGPcp6O3y5jqP/jxDw34ryrUhIC1SHCmVqrY9dtra/rqd79XIpbQ2NCwBWMs+F2uG2DXPzismblZY44DdGTSp3ryzSMDQllvVhSnXldnZ4edIVg/OZOyObP/f+21O/rRj3+si5cvWvEwNKHZf09gfSJ7k8lqe31N+zsH6uvq1K0br+nFs2f69a9/rXgsofm5OV1eWtLExJQuXVpUB7IIZydaXd+0fecQzf980fSRORwSYLl45aLqlYr29ndCQdX0qTJZ0rHXDTQB1HzjjTc1NT7xSgMbGYCjkxMDjEnhRr4B1iOZGdSVeHD/vgXq6uj3d3aYPAVnJMZyf/dAezs7lsmxMDtnTg8Ahe+prCPGE6BgbHRA6fNjnRyfqdJAlqZV1RoqrDLQdXBg2PqZIqKwDQHe3UEzwP342PoeFntw8ILDZwDO2EQEGpaMgU7/Id9UawSb1t3Xpd6BPrvWpTYweVb0tNYIDP5Id5G9CekNAo9vvHnP7G++TEbTsTbWVvT44SOTwxnpGzAtV5iKsKnpt2+ePjHwE3t7/eYN0zb2QDtzGx3/B/cfWlAIRg1gOkAazH80kOlLzn0E2QB+YZYb+FAuKF/JqVjJ208K5J1kzpQrZSxrgbajG3vlyjUN9FBgtGbP4Gcmn7PgMGPvBABkpDh3EICjLsLczKxdi3wXLO/WVLsFgNjD0exGEz+WSpkmPLr6B/t7KuWyGhkcskClgwWw6c/SWSuqqniLrt++bf3CO4Lkl4p5K8YLIDW/MGPBsgcP7+vx429srI3R2t1jzF8APmwArHj6h+BWS6o1Yrq2aHtnRyvrK3q5tqzNvU0VqyX1DQ9aUBSw6+jwRKlUh+7cvmuBu6n5KWNSY9sIEhKgBQAkWE/fA4pjDyErrK6+NID74uVFC7ZhP4cnRg0Ah8gBuNeWaNHZ4ak2lte0u7Kp1WfPbL+BwcYcUzKmrGWAFJXobNXU5Wm99/GHWrx4UV29ZHMhAZLR1vKuHj94qsJpWfMTi7q+9Jod5Te2T42tfJbNWfp/PkfBuKQxeamVAKjKvkzmiwPTMUq1VQoqFs5VLiPtUzNmdGdXi07P9lRtlC3Q2t7RoUKJYNahlleorxC04fu6+xSPhUAZ5xpbZwCwxZIGevssI6y7rcOCuOzz7NtIigGSx9vbTOqLOcKcR8aDegswhQ92d1SpFtWGr0F2RFePCqVKOIdFBcGxGXaWj6ObmtDO1obOzwkUIOeWkOKAOAnLiDOfs8q5L2HP4O9WhNY0bAMwhE2iwCsAtGXmxRsqmY5vACU4o1EboVSshMyQVMqymIyIEKWRw5h2UIZ1jt57V3unBR+QPkESjP0W34Tz0PylkIl149Z1jSAFU63qcP9IXz8IgcZauaYEdqsim3uwsHkWfXL95jVduHxB/YP9dt5Ln4fifWT3EPw/3TuwYACMS2wCQS4KffEu5rDHWi1zBIkndM/JNiODzoHyZByGcF7FSkG1WEX5ct7sHkxpAlizkwu6MHNJXe091kcE8Vl3PCedP1Gjva6x2XFbp2T/oOkLoH6wvaej3WOd7h1zVDeZMr5OT08MmAcE5plHmbSuXL2q2Yuzmpga18yFaXX396qOrEYbWvYxxTriOj071W9++2t99fALxRINdXV3KF88Vy1WVLF0bgA0RQnRwAaMq1XKFoAAnzJcIsb4FtSoMa5hL+K6hILP4gzoZl/H/UDzW0uhiBz+WyCIuWZxKKLHdzPw6YCWBSe+UyOKe/hnWhKhXlIz0OKAGs+lcKn7eg4qOkhj10G+iQDYZoDIMRkncDXfsxmfcb+tmWVp71spmj/mvjx7uD8/BKMDGcrOidFcc+Yo93cfz0E4B1SdtEb/c/bza+GgG1u64pIo6LsHYMraEAG57CkGZDeiDGdIKQDXUfq/+8gOhHMPB1J9L/d3pb34Wjy3GaPw/uT9HLDm/50N6/cOoGioR8EX9wOAdoDX54D9bATmNGuV+zszvB7Hr0kaoM7vuYcBy02sXxtvuWxMAOR8bpLlYH+nQ6IMeR8ne49aIIm4xAxMdr78XcCFzE5E0mPN4DPv7AAygTs+Y7Y4IhhyLRlFfzAfo0CAX+PgvNnLiHHMfR0gBgBx/MbXkK8PB4wdM/P2GKEpYtuS2eRz3PuP9+W5jkn5HHCCJO12kN77wVzdaF02v5+/vwPQPje8D5s1oPl8Mwjt13qf8hnmgoPpjhP9ISAb5qvjcN5v/jlvp/c51zlu6WBvM0bj89fXgM8NXzP8dADa53hz8MRBZQfmDXOL3sHnAnu7B5hsD2qqQeb7pj+/eQ6EPgzzx+/pY+X97WP+3UCG27fY//4v/nmj+UP+IG7sRsFf0AE17yD+3Uyx95f0zwWg91uKvk88N0y2SUcRLZ7LV/PEa47AeeE/nEl+79q8HBzNMe8NDFVnPVI5l2dj7GziJlMhjTwXAD82IOtADnpWTDFED3wROPhIu0xSgqJpbkQjANtSgRIJA0J5F5wDGAcOXjoTmja5CD2RZDeMtolGakOlQj5EtSLjxrsAIqHdY4MXCwvdoxVujDmMsMBxKphE3MOfTz/hkPiiMjZApF9kxjsCrLmnGwlf5M3j5pu6BwccTOdaB6B9YfBObiBsQ6+EVHIPSjgrmvvzWSJ4PskdtAjt/rZIpYPQgAAeyGAuecoa7QCs53nMDweM+T1fPMfb2Rw9pI99TnobPKLmC8YPFt5XbC7GPovkMAj120HjVfXaAKj7OqK/gxEIEWee6UCx9U8UPXcQ3aN+zdFENnrmAixsnAgOsMbKt/Sm4FDQZx5YsHNNlMbjANErYxO1x4Mg7K3NzGjaQXtx6Cx1KCr64O/k/cTzCH5Q3CRs3qFoZTZXMVCys2dUibYedfdOaHBsVkp0GACNriZMIQ7c7Kow0XA+GuWaOUXJBqznurFHkTCoIWNQLquno10jVNomF7ZaUjmfVTZ9olz2xHTYWHf0B+wqnPKOnj4VczkDWD///HMrmgNr7PjwyADUj7//ie699YYBerBdKCjGuz99+tTmLGAmKdmZk3NLJd7bOdTTbx5rcmJG41OT2tnd1/retoqxqhVGu3TtihYuLRrIwZptZ+5RSPEkry9++Tt9+Xefq5qrKXdSUDLWYkw5CkMp9f9z9V4xkp5ZltjJ8N6k95lVWVlZ3pNsFslms9nTPa7H7MyOHgYaQIIeBQGCAEEQFtCDAEEPCwECBEh60IMgQIAMtLtabc9090x3TzuySRbLm/TeRmaG9xkRwjlf3KwYJkFkZZj///7P3O+75557bguntTzKjQpmFmbxzkfvYeoCC5u1zyu/76xvioVN53D5zSqikRhyLGDXaGBwjGy8iMaJc59gCBlxd+7f0biwUBnnC9cE18D9u/fw4ME9MXuXl5dRr9ekpUo7ST3c6QuzmJu/KJYo5xC/R2CNjJ/8cU5MVZ6VfH1e6Y5W6w7YEwtfqbFhMZDo9BGEXlpadIyubnoQn4uMZQIC1HYm2E0mrg7fXo8c2MOjjMBngk7ReBJbO9tYX93A/MU5XLk0ryKKZCzRWadsyfjEKHwtOAD68AgnB0dKfX/14qWAQwKOR9kTOeZkETJVmUGEmUvTmJ6fwZVr84gn0/os2y4Qe3sHR9t76NRbYqEz7fUkl0Vf0I9YKqnf3kgAd967g48++baCRD4/0K4BO6sH+N0//havHj1DqO1DJVfE5PiEUnJbXi8Oc6coN+u4eucabr1zC+NTI+pTkt04xuznjbV17G3vCfhgP5LRXSyVdECW9nc0gms3r2H68gyu3FhAOO5DvdBA4SQvJifBZ+qClwtlHOzsY/HVogIYQwPDSKcG0J9Mo9Fqan5MzE7j7nv39ZuFjEqlBsr5nPrxxRePsLOxjv3Nbe25ZM+vbK5hfXsLbY87tJMdxzTj9z54X3rZlGlgZJy2T6Bcoym5DjFeVzfEBqNeKB1KAtt8vnKtrhRnr8ePgDcgAJr28jiTweqqY1OymN6n3/89jE9P4vAkI7ChXq2rz6iZTgmWX/78F2KvE0Sj5AEdZ4KlOzsHAkUmpqZx5coVTE/Nas4//vILrK4ty67SKSMjmIAZmW/U6ScIQ2kZ2nsyRwmKPnz4UBIcnPeFbuCYxYj2d3elUX7WqCEUCGMglRQznhIMP/nJT5A5OsHI4DAuX70iSRwCsmQRc529WVoScLC9uysgaXruAuYuz4t1mGRhvvwJ9ql9fnqCXP5U2R6cHwwWzF28hA8//DamJibFYltaWcbzZy8VpKBchWQUBoYE9teKVRXb3NrclPMWjhGUvID3H36osaSWMVnoZEivraxjfGQU8VhMThb3H/YRx5XBHQLPI6MpnGYzyLGQMRzDTAdqsOgqi/n0KeBmAVqCj5alZecjPje1XQkeEoCiM8XzmavtEBLQShkMgl902Drdcx3PDvFUQmc/2nSuX4I/nJpTNq0AACAASURBVKd2PjwvxFmuShKAr9M+iqlLCZGJAWxurmNnbUMyRqlIAkOpQdkXPks0GpP9OTrNCoB+/4OHuHn7lt7j3N5cXZfeKgMn3JNzp3mx1HnOIzHB5/Epo4DvUeKHdi/QrW0ixmytgKPsEUq1kgDo6llVQC7lU6pnNQzEBzXnEtG4ZAQoy2KAAVmnfp/LLuDYxWNRpeOfZo/ELCbQRPkcZh68efVa2UkTE1PSp2e/kqXaojPZJiP9GCcMvrbOMDiQxuzUpM61HANK9ezvHeE4w/PXGebmryKVdDIp+cNTpBIxFeRl+4dGBzA5PabCtl8++gKFYk6BDQYmIsEwIoEYvCwRx8BcNKpgcbGUF9CUGkiJmbl3sIu90wNUm2WUzqpIjwwqg4UZSM0GHWEvLs3O4/atW7IZCtxkMjpbMCON+5oKA6bisi88q1A2gIVJeR7g2ucZgcFb2quhITKxhWWqCGWWz7u5jaePvsaXv/mNQNrxsREHhPm8WN/aUObK9fs3kBhL4fq9m5i+OIdAkOxZR9483i7g0W+/RmbnGP2RYcxfvILhkWEsrR1gn4Ht5hki8bAyikZGB6QDPzScRqlS0viFozyz8oxFULuMSrmAQo7SJhnUqkUEA17Eo36UqyfIl6gZ3BSQXypXlQ6/f3CgceNcYe0JMumoi98kMzZCuag+ZVAwy0GSY8mU7AGDU3xO+lUHxYzGKp5KqTgg+5Hzj+cjMt8E0nbISHUydgwuUZee2Wi047wPbSkznxLRCAYG0wruM5DG4FckHlIhQIIrZ00HkB0f0c7tn4M0BJ5pJ2IRR3QR07rTpwAI5w/3VCeX6Arr8gxEAJwgNgO13BdYn0IgVYNnZp8CifSXRAbqeLTeJ0bHBewyA4PtkJ/QpmaxX0UqF65eweTkuNrCfYP9wDPJ2vKqAlcE39HyIMtAnPysM4H2lI+ZvTSL0fFR1TxR0KFS6Z5p1nCwvaXMv3p3v+MYEvSkP8qgAdcLA/2ssVIulFDIV5BKUDKQwH5HMj5ZFXKtIhQLKAi4t7+PQrGEoC+CsaFJDKaG4e8LmAy6bCADYZ5QHxrepjICGAgV2NRqK2i7t806GzkFLFhQNxIIufHh/GPwIEANDQ8qZw0F8hlM5W8WShZjPuhFn9+DSDKu381OC0uri3j66gnqZ2T9dnB0sodyPQf0NQBm/XWa0vQ5a7lAmnzXLgDNIpQcZ2UKBJ0eLaWfOmdv9UYF4OEtk5NnBvnYXeIW269+FVDl8AEGnA0M6gXvDKSkf2dgTy+waf4xCXsGtBmoZfiI/KKAA7atDbyWAVb8zXVofvU3wZtvtkcN7YI9vRiLgNGufIthBMyecDhHF1TrZl4boMh9XPas4+RNjezENdYLNhrYayQ185/ZDvP1lXXkd7KgLHht+IoLsjr7YOAkgVBhIZQMYsZ9wAUQevvA+tPwll4A2vzQc+ZnFzDmvQ2wZH+wDbKJXRkQ82MNV+B1nJ/8NvtegbkuMVGSUV3NZI1DuwvAMgjeBbNFLmw5Mo2BqPRvZK/CLjPD/H9+1o2TIz7yLMbvqYBjjwwGX3f97+5Pm2zXFm5kJJ5uFqfhRwZAaw30MMptzlgRRQsoWLCj1QX4z//uBgJ4L/adAcWGzxl2Z9fl2cfm7ds14QI0FkywOcfX+GMsXb5OANquafiIkQFt3bHNtm4M2Dy/f5c8Z/iGjauB0LZe+DpfszE1TIsAdO+67gWvzQb0PrutDWub2Y5efISfsWDnN/utF/w1sNfmv71n+Brnj4Ii3SKJvK6te7MhZ3UnoWH9YvczG8Q1wR/DiHrXtyu46frE1rdsJOfPN5jpXBdGYrRndePm+s/u1wvw9wLzNi7fBL//CQDdC5yZVrABncbopfEwYNkabuxkAxVtsXOTp5FhpxljhJsvf6xjHHvSaSpZtI7viW3QjUoZ65n34XtsAz/Pa1NCgJ3GAxzbaEAni4LY5BDISJCrJ4pDIIJ/s5iOJovPCcpbNM1AXAKbYkfXnbC8TWJGzbgZsmiGz/s2IkpA26QdeEBiOw0c1oCI19mtQCvn3YGkrNKtieJhqq0DyQmS8IAoYLntdJPNuPIzvC5TNI1Ry78t4mGAK9toQD/vb/rHfI2fkQxEd2Lb52wecFzsmWk0bEz4Gv+2BWSfsw3fDAivSyDEvttr1PhvaRd3Ny4zVgQCzInla3QkOAY84BogZuAq32eb+Hm+TwfZ2sbX+V0z/JZ6ZsCuPatFn3hNtsmcYmOu2/2tjznnDFhxBrVbcKQrS2LMcwOuLWDA/c7Af0tN1Hh3jSL7iu9LF7fhNOR4fd6PY8rrEbBgn9FhJ/jiNua3GyDvxeeU48uCOGQ6dRmKZgDYL3xWPr/7cdrOttnbZkIGiZz0btTT+seyIfj9eDwpBjOdFc0ZeFFvskhXAqH4AFqdMCZmriIcG0ATAYFOsXgSoRAP+Qoqo9JoOeCh1oQPfSrk0tfqk5xBvVgRK5qvx8NB9CeikuDwdMh2zCJ7cohC8USMQDItLl9ZENMXcSKBQLPgCjPSIf3qd19gbWVVxc54yH7nwQOl009MjKkf48mEmIhk7rMQ6JsXr5BhanijLWAwHolL35hFoa5euY7TfAFv1pZwXMri/U8+wp//5V+osBHTDrPZorSYPWfEl304Wt/F4189QqvSwcHmIWpF6vNFkB7uRygZRKlZRDgVxdV7N7Fw6wpSQ0mxTKgn2WG6+uExtlY3lc69/HoFiRirLnkENFEvkId+FeqqlMXyfeedd/DRRx8wcVfPROf80aNHWF1dFijx8FvfEquWFd5baAlsJguMBeaYSsl5Rl1hZ6cbYtSxyBQ1B3NHp9jf2cX25jbOmjxghzE+Na178jDF+Uu2IIHck9xJN524g3AghFKRWpAlJOJRDA4MqygapT58Aa+K6SnIx4KKfR00qUmeSKJ/YEhr+OXzVzoExsMRgYqUtqDzev3uTUSSfjSLZ2KfFljc8TCDnc0dfP7bzwQSPfzwAxVi5OFYRRCbDQEQ129fx9TsOMJJpo1DfUdHlkGK3fVN5I9PVeCQDPhmvYndw30xfi5euYxQIobyWQ2f/P4nePjtDwTocE8geJzZOcDW0jrWXy3DV3evjVOrcWBAwPU+Wa7NOt775CFuvncTKWomcjm2gPppUwDIs6+fYmdrW4xzrmUypgjIM+hARvfM7EVcv3cd1x7cwMjkoOYo2ZiU3yB4fnpE7dOygjjHB0c4PjxBuViB3+OCsYP9gwLgyKQcn5nAjXu3kBjqR5OvMWCaz+Fwaxfbiys43TvE3tamgBjqMO/s7eHN+jKK1YoAGWpjv/PwXdx95z7SQ4Naizw/cM+kJMjp8ZGT1Wmead5RF5k2jmuTOtycKyy+R73wmekL3YyKAKKhiFh6zPogcERZChYx7B8YwMbultKfWSCJ16K2Llk/lB+gbSIYS61fFhTkd18/f625nE4PqAgni+LlTk7x+tUL6dbyIE/ngIDB5YU5gbYEH2qNqoDc08yxQEEyA2ljeW3qpCdT/Y6ZB2rhrmFna0OyG5S8IXjLM8DhwQG+/OIRnj9/LoenXm9g9sIFBR8nR0cxPTmlNbO7v6++nb00J6mIe+88QDBMyQrasROUysx0yokhSa1uyW+VKNVSFajAswD3M8pFHB+fyr6yrwT+BkJiGxOApu4k5RZYVIoBJ7KsL89f0Z5Cn4uMSfb5y+cvxAqNdavZs95APB7V3kRQ//B4F/5gG6VqwWX6EDCAz4HEzFYTgDogO8SsB/YTgZNeZ5AOEH8oS0T5GWa+9CcHdA/acK6rbDYvrTpKeTDQc9bqCGhiQIjarNSwJvub486x5tmONoz34V7J16jVOjI2pnbR1nPONM5qSPTHcHi4B7AmQb2BmD+CwXhaElAE3SgrRVYX9eMpA3Htxk1cvXFVbGICNa+fv0Afi6exqHI4JmboxvqWQBue3TgeLK7Jx1y4dAnXr99wMIlYX03sHWxj52gHjXYTTTRUqGv3aEeZdOwDshFDLCTYAoYZeOuw2GhW16UUQTyS1rMwqEcGf4dyKEf7yJwcIJFKYGJ6QuvpyZNnqNWbSMeor5tEKjEgwM3r80uWo1QtYnH5DcqVAhLpGPoHUuprBqJZ76BwUsDhwQmS0X589MF3MDk+KZ373OGxGLCFSh5L64s4KWbEghybHlMbaLeYQVPMluHr+DAyMKaARIV7ex81gNuusFmEGrZVtD1nOMgeotGpIzoQx8XrlzG7cFEySqGIkznYWt9FIVdWTQVml3CsOB8ZEOK6JYDNQm5EV6jfHkvExAjn2G+ub4E6LpMT05i7vIDpS5cwOppQ9gs3gUq+ruKaueMMfvaTH+NXP/8ZBtJpTE1PaJ7SB1nf2FIg8OHH72NyYRqTc9OYvTQDqhGWCoqP43g/j8efP0HpqIRoIIpoKIWR0Sksb27iOFtAjcGgZgOjw4O4fv0K0v2spQExwFmkbXRiBIlEVNrWLEReLhVVPDR7fIjMwS4K2VOcnVUQjnhQbzhpNcq07ewfqJ1cLwScJXXFvTTgCkbRDlOGwt/nQ6XqZBw8nbYC4olYRP4M90naD4IwdETpqCYTKWUaUQqLdoPnVrHgmm/T8lOptORxDg6OzqX2OId4Ho2ECPj1YWx0WGfWWrmis8flBWaBMJs0ru9srG3i8ePH5yQLApI8e6eTLIrJbE8nC8e1zjXH83A46piYKvrLDAESa3zOr0z1J5UBwr2ItTXkI8DJ2RHIpr53IprAyNAYUvGEgF4BY36fQF0GASYvTKtgLfcGy4Jk4I/ZaKsvl/Wb5wmC7pTXYNu4bnme8TM4O38RkzNTIjsx2EMt9L39HWxsrOlsRSiM7H0SMQXUEZLukOPswfjQGAaSQ9q3WXCvlKXvG4LP6xe42e6ro1grqmAwn5PB0jdLi9jbO1B7xgbHBEDTvp41zhRUZl9NTI4jGHOZYf4wg3pdP1F+Q1lMbvpuHkoi+V1xZmXeFPOo1Mvo83kQjUcQTSclpXP95jUVReV+xQB/vD8BD4kx4QBxeQWQTgsn+PrZV9jPHKgY5UFmG5V6Fr4QtZIJhDQUvCWr3gEbLfi7xe3aykxyut0uM8BlwPnxVjJBQFefYyAaeGR+jWEBzBhyTFDns/N65k8aKceYwA4vcACxATO94DGvyTaKONZlPdreZkARtXsNHOoFj6yNrGNi5CMDjO3zRmwy3MLAGyNH2euGk1iGkkDiliPTGeubQSb+WBtcdkFAwQ9+xjAdsW1N17nhglXsZwO22J+SOWS2djdLWKQyv3sO2g5ez1jFbLNhEQI5O47wxMCgfG3/W4Defc8BrhwDwzrs3my/gXX8N+8bovRQl7BGP5mfNczJ9L+NTGj91wvY8bzD79kYGjNetq8L5mpN0j8hQZH+aBdIFSGzSeb+2yxuA+SYbWZMaMM/+DllffA5uoEIFmvvBSlpVx2e0mXsk5jSlTEVvtaVNT07c0EyknYEeHaJjb1jbPNZa6HlQEZjQdv84xrtnW+92ArHx0iZ9hkjMdrYE4A2gLkXcLTrsz3GBuZrBtwaaMnzX++6MODagGBji9tY9M55e42fscCCrXsLPNiYW9t6gVIFGptvA1bCY7rZEBZU6IIk/wRkNSyF73H/NLDZsEFjZRsgb8/Cz1ugxYDw8wyFLmnQmPVsP8/0hmfx89Y39qyaJ6xT0M0gsHb02iD6zvZ5CyZZH6n/PE5u12yFSaRwjzIc0NlDp2RggQBewz3D2/4z7MjwRMMOnZ3lNVwWgs1BXf9/+Zf/omOIu33RUHc2hgCmXcAmkD2UAaoGepqxZ9SbBsoAt17NIIIhxmLtXeBcrLyvNdoGl7/ZQRbNstR6GhdXvMLJHJC5ZGAvrzM41H8egZJ2WOutoXGd6FV0nlFxOii8Lg9KBha3zlzUhfcQiNd0WpT2jLwvQUWKv7OIimkNM8VJBa4KBSfREXcFJKSnS/3ZiEsLM6PPf0sGo97Q93g4lCGvElxOyInhsyuVvKsPzfEgsMTPMZJrKUBKE+/KapgR1mFIUUgHXpsR52eNBW3jae9ZIKE3PcD0nywQwe/buLOdtuhsA2B/8rrGFObzsZ384WsGAPPwqPHpblTG7rFJyrbzNfajpfz0zhsrBGTpdrb4bI6xzy1ywz7hotZG2N2oLPLDtlmVVjqv7AO200BsbXYht6nwHnzPInm8nt3PPtcLtnNd6bBONkrEsUQN0CXLwT7L52J77Zl4uLY1aYaOzAX2Be9P4IbgBL+vTbIr32Jt4N+8J59Nc6pbSMmMsOZDV+rDgkm0KfaMPChwbCzS7Rjv0XODRwYsHWsCIdSCpxNxRm/FE4QvmES7L4x7736M6pkHuWIDQyMTiMZNM76jAzcVPupk7TfJqvXA3/KgjyBNqY5qvizwL8aNsFLB6EAKkyNRZDM57GyuKH2aVb+pmRdLpvDJd7+L5MAAEO1TMRXqIVNzzxVY2lBxQoIB0s72+bXmf/8HP8DAQFoOCf8PBRxoQfkNAnl0TlKxhHQK6RQwZYnzPpsvqihTtprHd//ge/ib/+g/RGgwCnCKMw135xArbxZROMyjka9i/fkqQn0hHG1n5ESQKZMe6EckHUL/5BAGxgZw9c51zF27BF80CBYnzWVPpRFXPMlh8ekrgYmF06IcdxZLom7m0+dfCzibnJl26zwSwoN331FhKo4ptUEJ9P3dj3+kVHc+cyIW0zNSHoPAJ3WMKYdx/dZNfOvhe7h4aU4bi+Z0rSlW1CmZSdv7ONzex+72LnbWnSRIIJzArTt3BfgQ+CIIwPRfglnsV9oGpmSTAUemG6UxPOJFsmw5yye1ZBPpjNNJJBB2894deAIBTHUBPs5vprwylb18WpTWc8QfxOzcrNhnkf4QzopNNCs1nOxnBOAy4PDm9WtUqnWxTQNhSir4xZJkP3Au33vnHh68d0dgfyydlD40A5LUT15bXMUR23rWkbNM+0WQ8vnSEkamJuCPhtH2Ae999B5++Kd/LEYW+3R/90CBk72VLbTKDXgbHUlYtOstTM3OID6QxmmpiDdrK7j54C4++N5DDE4k0Ci1UMkXle5K4Ht3Y0esdwLitMNkWBJED0VjYnRFYzF88oPv4OLNeQyODUqGhk6iilqVK86xbfeJwZ/NnCB3kpdzfbB70AUbEvBSVw7A6OwELl27jEA8gmbHOfIHezs43T9COXOK3EEGXlYTb7dx5+5dnBRyePryubSsCcoNjg7j4ccf4DqZoaGgXrcirCwGSlvFMeF81qGl7eQ5aAOprbyyugpfMIS//uu/xuyFue6eGXJ93nRa+a9fv9a4ETAn057zi+s17A9J051zaGd/RzrBH337Q9x78EDsyEgohKePn+LHP/oxvvzsSxUXZUGydJJp3EMCoYuFHLIsYtduSkbn4Uff0neLFRZzbYh9++LZc0nB0NbxXFDIdgOjAwPw+bxqK/UxGQj/9NNPMT8/dx4wZvCHIDGZgYtvlsXwo64unb9Apw8P3/sWSrWqAFWCFuzDTz79rqRZPD6PZFLIUG00qzhjlflaGSvKLKgjs0+ZlpLWOO0xgxO09QQWb925LdCIbM1irqi1t/pmCfmTU+RP8pLsYeBqYWFBKdsEjiilRGfGUlrJVCVzkanX5WJeMgHcQ3n+2NndRDjqQWrA1Upg28nWZWV1Bv02t7cwPTkjJ0lFrCTf5JhnKijWbGj9E2oJBwmSBwX20VaU8iVEgm6v2TvaRwBBLFy5JvkLXoPPK63gwwOEI0HMz13SnCJwzinGfdLOipwrlG5ggJJnPLKuCERs720iOZRELn+CvY1tyW+kwgl4yH5moIY1P6p1rTdvMIBsIY9YMqkCfq02C2ABucOM1hznC5m1tK0sRMa2UN+cc5fyJWRIzl2YxbVrN1w2VKulAN327hbWN1eRGIiDEPRpPoNGx8nRMLOAwBMZ/pS7IBjO7AV3Xvdgfu4KYuGUzsB0xHk9alq30cTe4bZ0dgmaUebo6ZOXODk9xUh6HOODk/C02OdkTKfFHA7GgjhlMLeaRzQZ1txnEJISe2TFZ/aOcbiTQSKYxJ3rdzE2MKY2cV4pBTnsxerOCn76y58gOZrE/ffuYnjMFV9lYdTnj1+iVT7D9PgMwp4QCieUNXKgIO8zQjkQXwdtbxv7p/toeJr49Iffx8NPP0R6fAiRGLOtgHrpDNmjLF4+fY3Xj1+jVWkjGWHGRUd7zdbuFrL5LFg1cGC0H2d9ZzjJnyAYCUrPnHNtd3sP3o4P81eu4ua9B46R2PHIZjYqVaX7504z+PWvfi4Jj1z+WPOefeUACojtOzY1hrnrF6WBOzLRz2x6MKM5n6sjl8lh+cUy9rf21dcERJkZVu90sM2Abou1CNqYnhzHgwf3BeJz3KKxAPr8HYHmBO8oL8H1Uq8wmFhHq15D4TSDnfU1rCy9htfXxvBwv8vy2GcdDBZSdHIY7Pvs8YkKRDJIEg6GVFiZIHPEH5a94jok2MF5xiC0gh7dMw7nveoQBoOIx1goj1KH1Gl3oAHP4wxiqkigh8BPxMnrlF0tFUlx6MzoGNIMng0ODPSAdh2MjA4p0EESAgOEtGW06wSopI1/tK/np1/Fax8cHiHgYxDLAWUuE8/5QGw39xqCYAJ1qLMaj0i+hcW+GGBmxhv7lcG+WqWCqC8qsoPPExAblEVEGXhKpOPSBqffNDE7hfHxUZ1t2Ie8D88+3DtO9o6VKcJMFQZJtjZ3FODa391XVh7nJN9TpkaaAcKGagcwG+jgaF/zdmpqUvvX0Mioigru7u7j1//4a8m4TQyMigXdH02qqGIlX5W8iHwY6iV7W/CFfbhw+SIuXJpTNhsLu75eXJY01WBiSJJWsWBEwYfFl69k2/v702KPByIxFXitd4E0gSTUpGUwvFoV25rBQ0phCWDpa+Ks00KxXEClWVXw4MbtG7h8ZR7zly8hFIkoKEi5Mcp1UQLKEyADuq3Pr2+tYmV9BZnckQKYjVYewWifiqxRA5qMd+5zLLhLMI+yZJSj4Rwlk56FuWnvxf5mXQ4SFs4opdBN66dP3mWVGghmAJnA1S5hyHxlzmHLyjU/0b7PPc2IauYbGz5hYJPa1QVwDJzp/f5ZyzEKDRwygNBwDUrHme9l3zfyUS/wavc3n9NAT3ud1zeCGl+jpAPXjYFGJv35ljzW6frjDpg25mIvQOcAU0eEMh/VZUdwfFymNwF4rj32I98jnsJ9noF2A7r4/XOJym7NkF4MyXxXAeddmQgDDO05Dcw7By67TF1/t2igERLpuxqeZcCykewMJ7H3HdnMsXLNPzfAlDbesAibH2xfb7CC16NUWi/4aXOIRDT5WlFXW4rfs3E2oM6Bmw5nMoCR8lwGWJrdN4CR/cS1rPHt6oZXutJ8PGMYrmGf7wULrYiiAfg2zjzv2fXYRt7DsrANqLd52Av+m80lEN4LbBtYbsAvr0cbqGfpspVt7J0CgANl2Ue8D8+W7FfrE2ubzaXee9ka7AVQdfbtgvj8js2tt7idC8zwPc21jgPwDTvhv20O2rzvJX7aOLqx08I5b6vNUesv/uYc/GZmus1z9pFd2/qN97b5ZICt2QqbF0bwdFI2bwFgs3e9ALNhp7QbRva1II98Ma8DhW39cu060N/5AIz0WfDB2m39onnSHT++ZuNmQQMD6m182Le9wRv1+//83/4XHZuoNsEsYmEId68B5WuG0ss4wA0kr2FAGyeRHJIeLV2CaRwIHkrM+Pd+zyIW1nmGvvcuWqOk27XdJHfGg2Aw222AHRnQ1g4ZoJ7UKqWKVGpOK7Wbam7yFQYOFvLFcwYo281cIDNAjqHcUXScC59i9DaZeLgzJqulprkq9w059kzptZQUTiweAHWQaxEsqiqtkT90Mvm8TNvU9UpF9ftbWQSn50NDb4uU/WnMcous2CSmQbQJahuTRTvFXiLA0BV353MqbbH7v204/D6NqqVmsN/5v0lk2MJzQKUDGg1oIFBvLGIV9epKSJABbu0xgJp9yfGw8WS/cRK7FGCXssMf/s3rWKST/cjXbMLzM8bYN8DXGM68p0WE+J6xu3ktPocxqEzSwwIgYqXHYt00O1cAwTZltlmbRDeKbBuCgdP8LAFo2yQ1n7q6ZDbfzYjZocCMKMfGAH+CBrwnnVQyEiwwZAdy+64Zjt7n5HwzRrVYZn1uXPhdx6BvqH2co+wT2zR4DVcQMarXxCz3cCzYLqYCB1Xwqj89hGbLg1KVKsZhXJy/hUCU6f5kF46I7UqiAouLENCjJAE1oFXohFkFNZ582+jU2miy4rnHJxZ0gYXfKmRRNVHIHooBzdQ9r5/qWi0xI1kkhsX1qA1HNhD7d2lpRc+luddqy8ng/Fl88wZLS0ti/42Nj+Pk+FhOAecrlckpA0LmEJ1bFnq5MDkrkIGOz9rGJr744is8evpIxdEefudD/PCf/xmC8ShCMSf3wv7MHWfx/HePsf56FYfr+xhJDOJ4Pyed3sz+MTKnGYxMj2LmyhyGxwcxf/uaNIUTQ3FVld/f20WFhZmyebx+8hKZHabE0hlLI+B1qdcvXjxDoVxQVXOyCchmu3bjGu7cuaWNnwEKAl4//rsfCSAl04xzicGLzMmRHEeyhMh+Zl9893uf4uq924z6sUqW2E7UIiYDm47Wwdau/j49OhbT2x+M4eqNmxgZHkOlVpb8wpNnT2Xrrt24io8++gjJuMtcYdr/6xcvXdG5LlvBS7vkhRh/23u7uHL1Ov70L/8ZhsbGMH/1CsJRr5jW+3sZgaflbF4yEyyWE09EceX2dWmAUn6hVWsgd5LD7saWCtFxfdA+Xpy/hMHBYUkbsF0EMrkPMUj5J3/yhxgmwBFPoFguy84ySLq2tIzDfTLgz5T2xmsRrH368pVYzP0jQ6i16pi9OIu/+Q/+BgsLl3HI4oUrlG3J42hrH7VCCai1g4qyBQAAIABJREFUyAlVISyCR0Pjo8hVSlhcXcH9h+/gnW+/h46HQugtOX7VXAmlXF6SJ8+fPJX2Ne0atdYJ0rO4S+bkWGynP/rzH2L6yjQiibAOAixWSTCMUjbU1CXQyCKaHLdqoawACnUqqcubTqVcQd2wH9FkQvNubHpSbFICAIcHe8hnTrD+4g06zADKFWSrqA3uC/rxanlROrWJgTSSQwP41kfv48atWwjHowIgWduAY3ywvytHPZ/LitF9dHBwnrkhWZhoQswwMt1/8Id/gInJaQwODyiToHRaRalQUhoig8SLi4uSyJFz4vdJp5cBCdnVZFRO9NTFGXz4nY8VRIkmoswSRqPWxsqrRfxf//v/ibXXK+hPpB0QPTCIZCwuO7d3tKf5e+vuLWl6+4MEIL2oNuoCf8ncXl9ZFZAsVu3OvrTPKa1C1iXBjVqtitt3b+GTTz5WYIdBa4HsptvL9fr8DZ48eYKxsXG060TUmvj44YdIDw8il89j+2BPWuNkQLMAp6qft7vss0IOrVYD2dNjF0Tx+LG8tIWKdL9biMZdxhXbHIsncPf+PYESDLQTYGPw7elXX+Pl02dYfr2sTI+RoVEVB6wx0CWZHufAMXBHBiCfLZGMKQBeLuUxNDSAof609tWdvXWkh1gI9IJ0v1X7Ih5TtsXXjx9rfrlqVI55xf0oST1aj8dl+pw1JQNBYDcaCos5Pjw4jHQyqVR4Btwqxaqkk46PTzA2NiFAnfUQKC/A1zkHJcUzNOoCHdms9qmRwSGx1yhHwP4nK5ksRcrxcD2dtTtibpfqedQaNRxu78Hf6UOoLyCdbAYcCTLy+yf5HIrVsoqPUi6IIBaBfjImcwcM7pzKRoyOjGHh8mUcHR5rnrMtzFYh4Mxn4RmM+rUsqkYtx1q9gnqzLvZhNBURQzBXOhUony/kXCpvNIn+ZL8KvhZzBawsr+k8SPbzQHoY6cSQWMGNRl37V7Z4oj1x+2AL2cYJ/B4frl2/LpD6JJNFOjqI4eQIPC0f+uNpta9SKaHtBzp+oHBWhDfiRWIgiVt3buLSpcuu4NqjF9ha3kR29xQRRPDBg4fSWA4HwmK49wXaqKKKle1lNP1nuHHvKq7dvqaxpj1+9fQVDrYOUDouw9Psw1j/qIDHx88eY2dvR5k3gXAAkWQEmdIxan11fPqn38e7nzxEbCSiQHexcIZ6oS4m9cleFr/6yS/w8otXSERSCipRzqParGJrbxPZSg4ffPdDZYm8XHmJlfVVeL0+MaYPtg8lmzAyNon0IM8kYWk/V0mqIDP3jGSQPDa2VxEMOYkS7qPULmZQhJkGk+NTSKUSGBkbxNVbNzA3Pymb1agCmUwNBzsHeP70BbbXtySBwb04GktImOaYZwwfC8cF1P8E8LlHTk6NouNpo96sKKgYigbloIuEUS0rMETvoFEqYnN1Dc+ffIWjg20Bx4fHTivfMkAJFlM6iix9khwIdDVrdZw1GxiIp1RzgGd+zhnuK5TooM/ENVqqVKQlTDa+D0GkU2mx5SkBw3mujLVmC6mBtM5EPHtw33BgcEjrnsx32mwCyQSpOA8oHeTO79R6dhqflEokeYFHencGdmQORxCIqAgs9yP6D/w5YzEtBk0HxxEnyC4fk4xJ5/uxD06zWY0Z9yGCzVyv4XhYslXTs1OSejk4PMTRQQa1XFUazo1qXYF9SowFfSzMqgZJq5gFCKdmp5FMpVDvyu8VCyWXcZUpqDYGn39qZhq5ct75M42W+oCgvNUUUsZnV4qP+2OpWpJk2817t3Fh7iIGh0eUWcFnev71M7x+9gqZnSNl0sW8IXg6XtU6YJYYgVHud41OQ4X/rty8rmKdzIijBvbSyhrWV1cVJIsFw8oiZBCQRIxSvYCgJ4iBgSGEo0mEwhEBEQbckAgiab5iSQQMBrY5rxgoIih/nD/G0fGhMhZoB5nJxpoId+/e1jlSoCclFCmP4IEKnRKU5nlp+2AXW/ubKna9f7KNZrsAT4AVHQj2dkQAoQQH5blIfmPQ2+0fjhHNouu0o5wOAoi50bYJGnWL0XUlJ833oT9mrEn5p11GM/d8A4fMHzcGrgE9/DztZi+Q5UBpJ8PgQLy3Egm9wJX5ZHwuw0/MLzVfm3/T7hjmYUC5sTB5DwPiDDDkb3utF6Q1DMDISJRIsWCSgKPGW/aiAccO6HLEJfMZDcfpBeXMjzUCHNtvdkZj1AXYLXOA/Uh8xdjXbBNtA88HXMfms/N9A/6sbwzgs9etXfxtgKidJ3SmgLu/AeXc2w0AM/buN0G9XnCTdtJAbQO7HTjpGMPOZ3fguuFbxriVLetz9tnGzsaJc1QZ8F7Xv/yu+dPG7ua12X8G1AnX6Pal+extBum7DHw+t2VM898CL7ta3sZw78XNDA/S/PV0Nb97pG7dXHLrS7a1WwfKfDNrV+/csjF4yzB2kiqGGfGzvVnW1neG9fWOMz9LCQ5+l9/hb/rOlmVtZ0YDs60d7EsLxBjr39rPzxrOZWvV5o7hm/a+gPqzt9rWBlb3zhdb+7be7frWZ9xbDY808NtAZcNsbCxt3lo7eH/7bK9t6AW5v4nhGD7EzzgpG8f+tnbZ+Fv7jIjKNde7foT98MfrMuAtgMOxNwCaz0OyjwWxbN3wu4YZcT+0gA7b2jtG9nqvDe4Nzmkc/sf/5j8/14CW1ES30qkxks0IcuM0JiQ/Q1BHBwW/iz5b1IXvGdJuLF82jIAeDZCBmTaJDPzkfc6jaDUnd2EPade0KLcZaCd14YBhK9LECawF0W7K8TJAmZEOa48ZSLaBDBGT9uAzkTnAwVT0ns9FPVoC7B3TJHYRS7aXDqqePxTQwUcd2nGaUAYEi8Uci+labBcZds7wuHbzWgJ6/U54nQcvXvtchiMZd9T1dksgiIG07AO2i0XibHLxNTo1vDf/bRsr7yUQXT9ugfK71ufsRzO2vK+BqrZp2ILhOLI/2W9G1Tf9VunKMX2h760eDb/PtrDdBvyaprXJqJABzbYZu5zX4P3Zn/w++4+AEOcA+7XXOKm6bDjsUrl5qPd4zpnSZkxsw7bIls03A9d5Dfa7MYXZLjqydI4YwLC2sA28hkt1Zjpg4J+A/XxOOvB2ADADYKx+9rllBViGAfuTDFUDx/lsFt1i0Qa20QIwdFrN6PBztpZ4TT6rGX32hwHgttjZJgtcWKHG84OUl8bE6etx/hs73SKRvC5f40GFwDfHiutHRqrD6JkLPPFAnOofRCo5hFKliWrDi2hyFN5AEgOj0/AFExgYGhMzj9lg3j5lFaPlA8qlFrxnbQTgQ7vSRLNYhb/jRdgTFBuamraNUgmdeg2Z3Q0svXmOWqWAqckRtDtMA62JZXLl+jV4fUwbqgnQ5JhQF5Aap9QbJuOQbDj2AQt4ffX1I5wWiio0Q2fNKkeT5dJhMY0OpI04P3sJN6/ckLNFgObgKIPPPvsdPvvyM+wfH+L2O3fxwXc+RMfPAzcP3q6SO4HAdrmBz37xG2y8XsVAbACdRocKmEojXdtYR3o0jdnLFxFLJzB3YwELt66qIB7T/Xe3ttDXbKtS+qvHL/D8q+fSAqWOLwEljtnW1oZYf2T1UcuPDs3UDMHkOafz5wH2dnfxDz/9icYsnojp+ZnST2YnZRSoKXxp4bJYPt/57ie4ce8eTzeMbqF4lMHhzgHWl9awsbaBo+19pWeSpZsrFBGNDeLWvfuYnJxCs9WUQ/Lk6VPN1U+++7EKHtLBJoNmZWlJTNLssStQSI1dFoFiIzlez148x/j0FP76b/59sYXnrlxyEXIGIHJ5abRmD117qNNMm0/pElZlV6E0rw+VUkUawHQuXdCTLC2I1cQ1TTsjtvveoe7/g+99gpt3bwiwOy3mxYSl48z1zkMoWUO0ldIybrWwvLGGSqOO0fGxrnxSG7/3e9/DjRs3UK3WnFTGaRaFo6x0LsM+ap86KQkGL8gKoozGwUkGt+/fw7XbVxVA4Xon2E0JDf5PsODVy5eS0uAhoY8HWdqLekNp2iPjE/izf/7nWLh9GX1B50CQuc3UbOrisN3UXV59s4IXT1/A7/WL1clUXOoTp2IppVhTG3VgZFjjT71GpifLDpyeYHt1HRUWcKo2BHicHmcESFILl+zTzb0tJAYHkRocwIeffIQ79+52nc2AABsV5zvJSNKERYXWV9fw+CuygcualwQe0/1D0m2/tHAFH33nY0laRMk0I5O33tRco4N/cnIqBu/GxpaeVXsk+ypblP0ZnRxDJ9CHiwuXcPP+XfQP9SMQou5lB30sUFao4N/9q3+Lf/jRTxXUIgg9Mz4tW8m5Su1Zpu1fXJjDn//FnyGQYNElrj2X1s3ABTMoKGPCMd7d2lH/ejt+zM7OCuyutxu4fOUS7rxzVxkMBMkJigkUrtYd+35lCz/96U9RzBfRplNYrGN2ahrzVxa0hqlVTlbNnQf3MX/tMmJxFs1kYbWMpDc4rjtblCTZEVuv1XQp09VSVYAGA7rBSBjTMzO4fvMG+ocGtdY4F6nFXc6VVGDzt7/8lbIwxocncXXhqq5Ftj37QlroZM0XspJHGBwZkE2r1ctoqhDUmYpBFUssPFjBhQtTyoLg3sPCh9TcJ2BtZwz2D4Fjyv+Qycg9hdkMmZMsjk5OlUnC4rMMCDDgfvvmTdy5dVdjvL+zj0dfPcZXX32FdNql8zPIxaKH3MPIuKITR7ssR63e0L1oq3mWY/CN7NA3b5Z0dmCwkWOiwnrlPE4KLOqYU7FR6nEG+/z6zXtPTk4LWKIt3jvJIF8ugimjZEIOjgwK9MxsH2BjZR2ddgvDAwTzx1BlEcmSY6UTICErnixighXSXg4FpAPN4mu8z8BQSuDMyuYKsvljMaDJqmdWygfvf4S7t+6iPzWA1dU1/PY3n0sKin043D+K2ck5JGMpAQzUD84VTwWs72S2xGZmcGrmwrS0nwuUwWgFkQql0K52kI72Ix1Nim14VDpGpV1DK9jB8OwYrt+9rnkc7w+ingUWn7zE0eYRdpd38PqrF7hz9TY6DSDBgILPC0+kD76YF1VPHW1/C1duX8bkxUkxJCmLs/FmDetv1rHxegMxfxS3Fm6qtsKb1UX87Bc/UxYOgcFgIoQ66miE2vjwBx/j3U8+QHI8LHmMchHYWNxAq9RQNtGTz57g5e9e4mT3CDNTs5icnkIinUC5Ucba/jou3pjD7//FH6Av5EG+QvmnigoMPv3iCbZXtqVj3efjGR9aGzx7c0+ltAGDgt6gB9/69juSw2CWFQs14syDcr6I7HEOu5tb2pdIehgeHUOQ2WFnwGnOZccxUMUf+hi0myPjY/AEggLnvP6AAN1quS5wIBYJIZmKSX4jFAlgdCrJODxq1FMn87l5hoDPj3ggCF+njbVXi/j7n/wIJ8eHCiDQRjkn3xVnZco41zGB3n5KWcWTkj5iQWeCyAyevAVFqgJSOC85H/msjv3UQbN9hnQ8rYwRrjEGZsx/isRieq7hURZydIVAeQbm/kFbyr3WSENs08HBntpGcIyZnmREUz6FZ2OuCwOwaYNI7uW1WQiWwb9yrSxN+ZCfhcB90kVOEICu1btHbed3sG1HJ0fSX6YGeLI/qeK6Q2NDSKRTSA/1ixVNljQZ71uLG8hm8sgen0oWjXsF7QqfgcxgMkkJnlLajQGsUrcGC+1PgXrvB8cus9TTwdD4MFp9bbDAH+0Px4Oa8AyWNcp12a7hwf4u8cUrez08Oa5zAGthsDCmKF0eDxrlmrLM/r//+1+jWaoj2CbQ2qdMKtoxnqOzhRxqrQpGJkZx6+4dZcGJXc29e3tbmudkv4d8Xs0DZp5xfBjApK0IB2KSy0sm0rqmy/aNap6xH5h5QRvK+UcbEUvH4Qt4UG5Qr76kILNJajKDYWFhXhkqzJ6gXy5xJb9XNTNYX8QT9uHw9BCbexvSks7k9yXBUW8V0WaWiY8yWF7JR5BZTJ/nHIjsuKwqFiYkFiEJXxLgOi6Yx73agDoBiWJUO7/XgJFekLBWdXWJuDf3gmS9oKgD4BxDkj9GbjOSkXvNMX3NRzYQ08AmKx5noLb5oYYhMDBkIFMv8GUYh5Gt7P5cGwZgGxhlAKqBxwK2w4Fzn1tYC+uBsBbLuXazY5BbRpJd3wBUO2P1/qbfyjnC+5r/z343wNeyxXm/Urc2Bq8nQlrQrW/+zfnEe1t/GjBmuISNAfuAz2LYEv/dC+5pPFvufG5gKcfbrs3XjXFpY2hgu80V1pXo7TfDu3iOcECgK5ZIRr+BkEYok90Ku8LNBhrafYwRaprQxEUc8dFl0fN93pcY0j9hhXalFthnGt9uDTD6tPw8AU8LDoiFHO4W8Wu5+d8blGCbDBsyBrz2ty746PrVBTT4w+/zmjaevUCuzQMLUvEaDpRvn2NVhvEYac0wKOFX3VpXNs8saMEsL5sThj2aakAvsN/7zLwen02Eze76NpDfPqegS5cNba99c77pvjUXmBEW2w0sGYhqc8r6oXcO2XuWwW7tcWPqzhFmCwwU/magR+PVbp3Lftj8tzVuGI314zmG1pXIsTVo6793jOxehvuxrwyk5vUMx+N3iAfw2bl+DW8iqcA+r/GU5LDJbri+Up+dB+Le6kAbvmUEZN7PcLjevlS//A//9X/WMfSdjWRj+GGTj7DIDw/57oDgqjYakMXNSoUmumkoxm7l32w4DzK8Hg/9BgYb4m4RGjOoZsAU8e9KB7DB/Dc70gBNPri1w1UxZRTGgX80Fopu1ivn8hladD5qKboCEO5+boMybWWCim4hvC02qAnXcUUIeWDRfup3kX5nGJvS3hsY7NdhT7IMNcosvBWgt8nMRcXvUcfTpai8rcrL+0TDLsrGQ7BNCj5HOpVwzN+gA7ltg+CzCgisu/QF/q3+PXOMYH7ONjHe13SYTNzejARBRZvwHCuTabAoHe9tk9IWhBkr/iZDSJIGXbY0D5bsG17TAhY89NhmQhYqf3gvfoYAtAUWeiPPNuZsN/9tB1tpLUYi5/PKxo3t5nPzGtbX1l4zChx3AglsL+easbkFhnX1tdk2Wwe8NkEsHWold+GqCrNNJjGisYs659dkMmxzsUMG/2abeV8HbDlDz/6xyL07hDvdOh2cukUFDQAniGegM/vD2m9sZt7bMe2aes8MjBkKA+/5N+epzaVwxMmn2IZi8jFsLwEDO4wTQOF3LShkGwhT9VgciAcZalW2Oj4USmR1RZEcIFuyH8MTF+APJdE/OCyGh9/vg88LNM+AWpvR+ZbYz55GB63qGbwNwNfqg6cJgc+l0xyG+9NIRULYWH2Dz37zC2T2dzAxNgyPp41SuSBnnYwcrleyDshIJLivwmWffork8LAOrBvLyypqxsjd7776UgA0WRqMWBfzBTkcPCyE/T4hnwSJ3r3/AO/df0/MJzJqybBZWnIp5mu7WxidHBVbNzaQkKYeQW/ZK69PWsK7y5vYXt2E98wVvBkZHFE69cr6GoLRCMZnp+CLBjB3dR4XrsxLU0/jcJJVSnCr0sTys9f4+d//A8K+ECYmJhH2h7XmCXLweULxqBwtgtfjUxNi1IyODKFcyEuD9pe/+LmTKoqGNfZkmBAk2jnY1+GKeth0kD/++GNcubYgHUI6rNR73trYxgELnqnAXRbZDAHorADoQDiJO3fvCfQpVStodVoClLgnfPfTTzE6NiybSG1canAvvX4jMJoSQ+yj2YszCERDAm2ev3kpAO17v/8DzM7PCYwmN8ZF8D2ol6rqz43ldWk9O0B4WcE5ShXFKU9RqYkZSSeVjO7p6VnJptCucy5rbWcJMh8o1bo/mcD09KQ0Pan7SNCQqeqFUhm1Zk3rv1Qu6zDBdbO1uyPWIhmsV69eFauU48DPke2gYF6jITvObBht0E2XFsbyaiqSSzfT68fVawti3LJwGJ+FwDUZYwyGUA+XQPnuzr4LVvIgSoZXqaz2XZy/jD/4kz/EjXs3EE75cFYjq/1AcimNWkVg7cH+PpbfLEuHmXOuXCzL4eeeQWCMa5nPywANWeJkw/Ogyx8y7lh0s5bPo1oqYW97B5njI4wOjYrxxPElI/Tg9FQa0L//x7+P++++IzCKuqt0IgVI5LICxulgEoD+za9/jczxsRwksrmpnkxA7/rtO/ijH/4x4ul+yWzwhzaskC2IKXx6fIr1tTVJKaQTLk0ve3qKg+19OarTczNoefswfmFKgYtEf1rX5bMXszk57i+/foYf/+t/h3q5juHkACbGxqVZzGwJMp6Zqj81M4kPvvMQiWQS1RqZAU5uiUATgxZktrItBJcalYa0bTn2C9cX4A350PF1cPn6AqYuTkubXQd67hsBagbncHKYxbMnT7G+siaQaGd5Q8Gc0akJTF+8oAAFn5/yM9du3hD4wQwrgkyZowMUc3m8efUS2dwpktEUJsZmdIjm+YPSN76gT2xkFjqkvjrlL7Tf+PzSnJY++sYmHn3+lfSgg74o7t25j/GRcbHNtO7Pmljb3MCT50/E5GZ/kuEWCvuwvrai1H8WJi2Vc+i0a2Jecz4w0FMuVQU+STIrFlXBxnv37gm8MdYjU9+5D7Mo40m+gFdv3sg2aM8PhHHv9h08uH/fZX7lS1pfLHpIZh+ZVYPDw+eOFs8vLujjgvNcp2T2jY+OqR8IAC2vrmj8gqGI1uHw2KgDj3Nk8u1je29HMkuXZi6oBgHtA+/HvqN2KQFh2nSnTd/WWWxschwDibSYiYsvF3G4v68gFzUaKcfDNZzJHCtDkGdfrmc7m3g6DhzkHkv7GI5HBMhs7G0gW6J2d1sZFe+//xDzc5cxPjoBH/zSmv3Zz34hORra8E6zTwD0xOikk1WIRQS+rW+voNKuIjmcQGrYgT9qQ7GO0708or4YUPMi7osiHUlKimFxcwlHpRPERpK4+a27ePjJQ4xfHHQE9hqwt5LB0pPXONk8xu9+8Vt4Gx4MJgcxPDiGaDKKSDqKdrCNThjwxT1459sP0D8xADTbyhZYe72M9VfMBMqI/bwwPe8kEyoF/Pbz32J3d1ta9KFkGOH+KCmfuHz/Oj75o+8j2s/Uf4LEwNFmDoWjnJirr754hrXnq8geHIsdz7GnrNXw1Aj28vvwpQL4/l/+IQYm++ELE8yCQPPVV5t49vlj7G0dYGR0Ap2WB41qQ2vE7QEeNNo1JIZTuH57ASMzIwpy12tVSRlw3ZSzZbx+9hKf/ewfZRcI1E1NX1QtGeow8xwQjAYxMjmC6QvT2luHRsnKt9T4Fpo1ykZBsjOJRAhx1rFrAaX6GQJRH7whoFzr6NkZPKcOrq/ZRsTnw+biCv7tv/lX2N/bFovZJPXon3BuEFBnVheRe7Z5pH9QWQZkeHMu+ilGQp+NfUICQcCrTAIF3SpllAoORO90/4uHkgJQB9PDOqNSKkPrlefxmJMpNECbZxJmd/EsyjP07Oy0zusERU9zx9KBpyY3z1vMYiGASG1+2nsSGZjVxzVI9jGDV/ybQeFqrY4SSkgghaGBUaQSKSTClIHr6HkVqO3rk4/VaDWQ6E+q7sK129dxYf4CkoMpyVYEIyEF6XInWWwubuDZo6fSnmZ22ejwmOaC+RsMyFaqVZ29KeXB/ZlBSPUZvAKhT8unTIqXjM7k3IyKOBMMHh0axurSuuo5HO0eIugPYXx4SM/JfYEFgAcnxnDnwR2MTk4JgKZMmEhA9TOUT3P4N//H/6OsKJ6HyX7mnJGmdjwmMhOlMPyRAG7evo0bt++oD/g6iRbs783VFWXmsIhfIhbXXsnxYWCOgc4gYpq7vCYzYZgZxawJX58DCyMhylw2tDe2+9rwxwLwBDuSC2Lwj8ETtfesjsE0Ay0DLjsywMKfIc2NaCqB4fERJIZSyJayWFx7o+B1vpRBo1VEsXoiaSl/gOneQKPpfHS21QIYXo9lWjcFQotFT8KDNyDpJsnAdNPnRezqOGKMAVTmB5nvyvOmkXfMX+f3DLw0AIfkHBfYcRmVvKYxGh3w4zKR7X3z99l3Ao+7NZj4HSMXGVjJzzLYaYCNgXS8rvnL3Pt6Aa3e7HPz761d1g7el+QKPrt9l4Aq9xwjcllGtElQGDBov+352W8G7hmgb0F7lwnrsqcNf7A9uEESRJfYxWtwjRvAxtcNTObzmC9puIGR96ztBl4ZcNvrJ7MIG5/Jrm0gt33H/GkDZg04NACaBJXzseoSGzRHGi4Yzw1QeA991q4UCdcD20jyHdtogQPrOxsP3pP9zB8jFhoL2gIrfN+wM/VLd7xtntKn4Os8lwtP6Oqbmy/uCziQnriKYTp8RlsL9rx83/rd5oWbLw64ts/3Avh8XzIZPax7ezbDC7in9gZ+NNZd8JzPaHPb5oKxx+35maVi89ZwMe4ZXJOG+9h483N2fWuvvdYLjlqgwJ7XgFQDpW1N8TvMVOkFfG39GtBu4LGNrV3LwGqeqQ0YNkzPAG2zFfxt4LWtJ5tzZDDbM9k6M3tjWJ/1Yy9xkddj/9hnZGt6sgR61y+vb3gbv2dYEP/N8eCctLG2ucMzh+F+mh8UgPoG2CyAv1tA0zAvtsnaa3bM3rN5Zv2hvv3v/sV/0ulFrFmYgh8kiGUi2Da4zgA5Q2ogHcEFAlWKynaLwjnGpANIbVDokGjAeyIXBtCZ4eV1eyUUeg2dIfQGSFtHMv3f3eefauHSAbbB4SJigRj+mCQDD2o6MNUres3JC4TPWayM9vOeJRbd4AbbciACD0g2OcW8CYbQP+AK5NEpJQDA5+GB3yabMbj5N4ExRbJURdqJ5isS63OyFQZAG5CfiEfl4NLp4XMamGuLlmCCRRr4fQNZCMDzdUXJuuCwLRR+hm10IK/TDuo1/oq8daNM9qxmhHoXqMan3dJhh8/Pv014nwddi7bZNUyWwwwBAVNbfJbSwYO0GSfTXrJ5Zax0zktj4Zpx4v2dnp1L4zAZBIEp9boWHa/DTZiGTlHZcFi5oEl8AAAgAElEQVQHZH7P7mmGjw6yXYf3MGa4bbY8kNqhw4pwWh/wPhYVtetaMUtet3eR2kbMYIYB4RrvLquZ7XeMdsfu5nfVtkBQTj0PkdYmfo5zkPc0ZrdtNtYHnOf8HK/BH38gIoCF31GqtodFjk40nrwfCw1y/piGuc0VzgdtQl4XwYxF44jGE6g3gEq1jUY7KAmO0YnLGBqfFQCd6h+Wg+Zl9WpKijByTC3BUBTesz5UcgW0K2eIeIJoFKk7eYjTowyGkmksUPsTLexurWJjdRFba8uoV4vo87TFsuQYMSWQYAydG849piUTiPn+97+vtH45HblTSW/sHx7g6bMXqPUBC1euqFCMDuzra8jncmL/sogb07GvX76C2zfviAFULJQF9FMig+BEy9eHOh3DcBBDE2PSCl3fXFM6b99ZG1sra2JBV/NF1IoVARxDXQmV5fUNOQzjF2aQ6E/gwpXLmFtwADR191j0j2nhlJ148dVT/P2Pf6Iq9mRMEoTmDzfQg8yRnCsVoWnWMTgyJFCRzLtqsSBG7eOvv1JRQ7K7dMDzOBBkc3dPAPStW7eQ6u/H+++/jytXL0sDkPOChRg3ltdwcngimZRmpYlKoSjdxBLT7Np9GBkfF9ta1eYbNQWl6Di+++67kpzh/Y4O9lTsbfnNawGjdD45RmQSxxJRgaKHp0co1au4cec27r33QCxoAmAK/FDWod7C1vIqVt4so12tIxaLSgri5CQjXWML0JTKFQULWGCNkh5z85fUTxzf46MTlIpFLL9ZdLqGXRtO6Q1GfUOs6B30KlBCRitBJwGU3RQ8poCalAvvl8+WtOZSiZgDwOv1c108zkkCF0z9Zf8wBfs4k5EzXS6UVQCTABNTubmGyZpUcKBSFVhnATQy++igs1DR7v6BNJPJzFy4egXzN+YxOTPZDbwSeN7R2trb2ZZG+C7TgP0h3R+tPmkXb2/v6n53bt+TphxtwuTkZDdLpyhwsX3WkGTG1saapBpYSIwgKLVA2AecX2Tz5RkkHRqUbAU1h9mHAi46jlVAMJzgH5lYL549w9dfPxJYQhtOpnPzrIVSrY6LC/P4kz/9U0zOXkC+4tijHHcynJimSt3xp0+eCEAhU5ZrkfOa4DafN5yIKJA0O3dBgClZspT7IQBNkAPNDnbXt/C3/++PZGcmxibFTO9PDnZBizyOshncfXAXs3NTiCcSkhqhKDdBBzKxM4dHWHq9KBCfsiCcc9SyzeXyGJ+ZlHRB29vCzft38OD9+4iMs1goUMkUJJdBPdbD7SNpyx/sHQgULx5lBb56gn7NV0q0nBbyYpU/eP8d2WNmcwlYOT3F7vYOlhdfo1GvyvayKBznOsEB6i4zaDIwPIS5K/MCYNNd1n88FpOj3iiWkdk/xD/+w8+lc96pe3H75j3MTM6orbTvZDZSnueLx4+QLefx7sN38OHHH2JoOI3NjVU8ffKVghNLi68RCbFoV0B7BgMYwyNjArM4vxig+au/+ivMzM8r+JfZ3tHnGNiiTcie5nGYyUiygnOVeyw156nxyflqDi8zBijPc5g5EojM56NmKtNOCRo/e/YMa+vrGKK0DDWNqVPbajt2UqWu75LxmeQa4lkgGNAcolN5cLSr88An3/4Yv/fdTxH2B7SeP/vsMyyvreLgOINSo4pGp4XZuYuYvDCl61L2gPbwdDeDeqGKleVl2TCOFwEd2m/KjczNXtD8XFtd1brg3s45yawVShfwOTlPj3NHOMoeiRVJNv2HH32A73z0MYYHR1QoZ3t9R+v29cs3WF/fVECc83o4Paax43VVgC+zj5XNJSSGErh+7xruvX8HyX4ypBs4Ocril3/3K3RqfUgF+5EOJxXkpZ1/tfoGp9U8hi+O4Na37uKjTz/G8IUkcTWlKhW2q1h++gbFwzye/u4xVl6uaK8eGRrX3kqwthNqI9wfkRTHtz55D/MfXgYaQGm3iOdfPcHrJ69R3C9iJDWM0eSgCtqR3c+0/KWlNyqKNjI1JgZ2rlnEwOwovv0HnyI10i+Zpnqlreyo3M4Jlp6+weLXz3G6eySGLm0cmbJDY6O4cf8Gcu0KzsJt3P7oDuZuzyM96gdNUjUPVLNVZLYOsfpqBX1nHoFtLRFZWAi37QJJAWD0wgiGZoaRHk1JjsLPteH34qwM1As1fPWrz/H8s0d48/wVAt4w5uevIhqJYWN3G2e+PgxNDmPq8gwuXr2E/pF+7S3VSklBCYKcpWwJnYZfwY8IC6oF+iRxQN3qSCKCYCLI2phMNHMJSVXOtwO0qlWc7u3j81//GqvrK9rHxQYVYxM6nzDoWSoUpXlNVDsejiroohozBGtZPbrLeqO0Ahn9lJpgAItkm+yJ0+7n/r93vKdAXSqYQDLWr3Mi/d1sLq/AjJEexKBCW/c/rh0jCJI1Qrh8+bLm/v7+7nkAlixotoPZFD54pTXuJPRc1iGDqQQaL168oHlNpjOfc319Q4HugCeEeDiJ2YlZBH1OXo3rmbaH7WcxPrIDyc5euH5FYzA4NgRPwKuAmS+VRDObQ2b3CF/+9gs8fvRENn6kf8RlvjZaslXM/KDPZv4Y92X6jqNDI5JfIjHjyydfiYl86fo8vvdH38P12zdQpYRJo43Twyyef/UMu5s7OCs3JHsT7RKUSpWizou37lO6YgbJwX5XQ4FEqVIZq4tLePr5lyhkKNtWcWSE5pnO/dRvplQKbRWfmxlMC9euIRyNK1uX9oHnXBYPLpdL5/rJJpPA8zy1povZkoKOLDzLPZ3FSSmvEvJHEQ3HBEZ7Az7Jy7Cw4Mj0MMLpEPr8UB8XsiV3rlteFLOe5z1jLlILO5FMS65sbGYCycEkio0iVrdWsLS+gtP8AeqtAorlYzEBozFKAdJ/IEGCzPa2K1RvkhdcwCqMSTCNBcTOtCbpgxvQbEUBm2dOusDYpb3MTwGnNfe+AXl2vjMgx8AgznN+zvxeA6/MP7aic70gJj/bC0CLWNYl7+nM3sNi5tnGyE/mk/cCmgbC2mcMFDIgzEAk+XJdeUr2PyVKTJJSZwhmxHXrC/G7BD4dIO58MQPIDGiz10RS6NoVw2usr/kc9LnUP22nc22fJbDNvw3U52fYpwaaK9BHDIRn3a5sAj9vfcDXDPBV53cZ6PyOkbfk85VL2r9tPIz0ZiCg/e4dNwWsusGEvi7hj/aSz2NSoYZVWb+QsCgAPODqlDHTwOYF+fHcJm3OGC7AZ2B7dD5lZlq3FpPzERyrntcUgNxxgL1lPvNa+puBR8nZuvtRgsPAdPVDxAUZ2P8Gbts5zuas5uMZQWynf2yYEPuXRCibb/x9rhjQ7XMjW/Zid4Y38T1mahmexP4z8NHGzgICb/vR9T3vxf+lEd+dX2ZjOW8t09qyFIxR/E1Qm9fqZZDbs9s1bd5Yfzq74uoasN+5udp4WZsMKLV72bzunTe8p/y7LoZn+BWv7QIzDhzuDYhYAMXwNdmCbr2CXqDbcEu7n60Pm1+GK7LdfM1e5+dtjZkNMrtnWKytKwssNFk7iGPRdsE1Wyc0IDauwv46b5nywhFVk6QpspXZHt6b9zG7amNgttXay/ucP9O//C//444NoB647SYGv+Q0RBkFems0yQjiBDEgmAwwOpOmzyuQtZvqYd+zqKIt+t5J0xut4L8NMOvtWJNN4D3YJjqwlt71Viz+bSqMIjBex2Q1sJfpbg6UchEHOgkyJLXyOahrILqLQDhma7vV0YGKhxC3cB3I6xayT2n6gaADM+lU8dDHQwGZOTyo2SHPJiYPR3xGY/bymXWA7BpwakCznbYIvB6ndUyQiH3CtvDHNnnq8BoYbxuDQOiaA857Iy69m6BdgxFMaw+vbxsF+8YkI9jW3g26dyMyzVCTwDApDh4YzehY2g4BG9sgDAzmIdcYwnzPUgl7Dwa2mHpTiPiaLS4LcpgBsf4wtm4v4GuRODO6TMvna9zETKuNberd4K39vI7TSa6d9yv7xRYz22RrQ8501+CzHTxI8ZocawOzLSDA79AG6+DQlcsgAG3P44yTi1zxR0z7as0ZNx7YKgTcHFvbMhNs/bBtfM82J65V9ptLg2dSnmP48W8D5NlO/s1+YYoS+4h9ys9Z9N5AbzLW+DPQP4j0wCBaTbKHfGj1RVBp+OEPpTEwMgt/OI7B4XEE/K4QJReODBJPttRm5hmmeoZqvoRqtoL8URaF47w2zssX5nBhijqlBZwe7aFWy6NICYkTyjCUlQ7O+ZLJHCrtkM8uexTggahP7E5q/xGAptNfKBbx/PlzHJ4eI5xM4s/+2V/izv1bKnz14tkTgWWri2/w6tlzNMtVDPYPYGx4zGnNOXOojZOM41Aihk7Ah0AkggusAh4JS1qDjAPq7v3sb3+Cw+1tpMMxsZCODo6UxsmxJLiRKxUxOjOJ4fEJXL15De8+/JaAKKZAbq6uY+31IjaXV7G/sYuTwyOBVpw3XEscLw+B2T6P2FUES5fWViU9QH1jAk5elm1ud3C4u+MAV0q58DDo6aBQLGPnaFdFbggYk+1DJ+T6zZsaczoiTFPd2dxBpQuet6stnFWbAjTIdjylnnujqQI8BMDZ39ysmPp/6dJF2VBVfj5riQ27vLQk0JDgoa0PApHU2GfqKRlxFxbm8cn3P8UMvx+PuOKg9YY0FzcW17Dy6o0AffYh7TdTTlmA7bxoJ1jcEEj3D+Lu/Qe4ffeuMl5olwn8EmClvAWlCAg8WBBq73Bfa5uMokAsov6M9afw4bc/wNjEBMIsdFQpa1w4Fkf7R9je2tfhfmZ6GulEXG2lz18o5cUwJzA6t3BZ0ihiPWULePTlVyoGRB3OaDCqgmQcy9HRYQGv2sD7PCpm9MEHH6iIGPVoeUjY3TvAl18/ciz+ZkOpsOFoCJcuzuHOvdsol4rKBqJDSBYnMynosM7OXJSO58nRMV48fyUGOIGB+3cfIBaOyClmMHl/d1sgZ8DrUdHIlZVltYcBzXQyITCZ/TA6PCK2YSAWE4BMyYvBoaHzfcKqsLM4Im0mzwkE/Y9OMupv7o3ReBzVumOXkgH83gcPMXtpXmx+2ivuBSx0xuKMJ5kTFZ+kPTjNUH88rznBdcB+pYSGN+THzMUZzF+dF+hPe007yT2avmv26BS//eWv9Zsp3ATwwqGY5MHIZjnM7GPu8hxmL01LFoS6kwR/aQ851vvbe3j0xSOwcj3t3tTENOIRyjwcIlfKo9QsY3BiEHffv4+bd2+K2UobxDavLa+JtR/yhrGztoGdTac5zLVEe1Cgvj33+IAPxXpVsigffPShAtksLCUZkuMjaXxnT0/07GTwMXtkdvaiCn4yqHZSOEU4Gsbla1fFrmeAh4xm1wdttCoNZUUQdFl5uYy9jSPMTV+Spi37kWMdS8XQ9vRhZXMV2Uoe3/m97+CDjx4iFA/i5HAfW5urePH8GX73m19LFoegL/uaRUSD4bBsAfcJ3v8HP/gDTE66vmYAg+xL7oF8DgKqx5msdF+pxUftfo45Mxi4RxEUo5u2sb2FncM9JFNpfPL976lQaiQal51mdsyr56/w+eefC9BiES9HnHhbRJUZKwz6jYyOSoOZzD2ur5GxUe0Z9VoF9+7cxdXLC2IY8ewmgIb24KyBI7L/PMCNOzcVKOFcE0MyV8Di12+wt7YlRiGZ1zr/ePwKRl29fFWvvXz+Ar/85S9VlFByb9Qc39sRO5CZOwScS5U89o/3BchyDr/3rXdxeX5BAZilN6t48vUTtBodFRIl0MrMiInRcfS1+pSVwGemBuz+4R7WdtcR7Y/i0o1L+OFf/hHGb0wDFeB0+wD/6//0v6FyXMH85AJmRqaQO3YZeYsbyzjIHSE1nsLVO9fw4Xe/jckLoygWa3jx7CVefP0M3mYf0qEUMlv7Ak+Ptg9Qy9dl26IDcSDcweTCNLL1HIYmB/Dhtz9UIIjZEy8fPcfW8hbO8jUkgymkgpTjqysDsVJ3uuqbu5u4dvcmhmbHsZ3dR3pqCJ/88ffRPzYkJnYpV0LhIIelxy/x8ounKB1n0S7XJElFSZ2d3V3J2Nx89xYqvjMc1jL4wb/3h5i8MgV/lOfsMkqnBQQ6AbSLDSw94dhto1qoAm2qiXrgDwSRplzDcBKjl8YRG4ljcDIFb4AFx4EAa0iwvkWxjS9+/lt8/uNfYWt5HZ0zLwbSgwLcCtUyQv1JzF69gIt3FjA0NYJwIgRv0EnUhXx9CrAf758is32KaqGGWtUVPPWHfBifGVc2RLQ/gGyxidoZ66xEEPAAO8ub2N/YQP7ASVodHO65DJ0uqYTnNu4hPFORdUj7wCwupnJT754gNNnylDdiIOQoc6j1Oj41LikHgtEEfgla8ly5pwyoDdTKDcnMsI+GUkNIxNPav7mWqMNuGXnMGsgx66VwimQiqb2Ja0IyIbmsbCk1p3me9VLLnyRRskUJCniDApt5LWZIsfgcZcHmLl1QcEmZiIfHePz4iRjYzVobA+F+ERhEMqI0XcLJSJFY1PJ0BEDPzs/g0rUrKkpJwDeaisOfiAIsrrl7gJXXy/j8N59jdXlNc4GFUxnQUOZLV2qSbSfZiWBnMpbAYP+QiFf+QABr2+voBNr49Iffw8ff/xiJ4TQyR4fYWFtH8biExWeLONjYQ71YRTqWQn8ypQAm+40kDGbLLNy8jtTQAMpNB5DQPi29eo3V14s43t1XzY1SKSega2pyGkMjzKJrKqOSZxvaeRbwZZFUjhEB6NWVJdXwYKEw7kOULGOmF2tAMAhHO8vA7FnNFR/jGTcaTkgmLhF1ut+peFJrinvZ8PQQZi5PI5wKwZ8I6szGg9byq0X85O/+VvMlEg7qt+qNxKIYHB3D2PS4guTeaBC1Tg1H2UOsbq7hOLePUjmDcvUUQZ8XyRTlHfpQrRXPGZ/cW8z/U0DeQ5Z0n6vz0qijTZ1Sv8smdcxLB/6y+J8BYuavmv8kkKRbO8kAUcMh6OcYyYa/mWFtoIoBNL2AsWUUG9BJ36O3vdx4DaxyQKMrcmb+J/W5DWTm93gd3s8ITLyXtUkEtS4g7DAKB1ryrGQ+r3x//g3nJ3A9CUxuOakMnm/5m+C+87Gd/2aAs4FDhnFY/7CNBibzukYmY7aOfEtpvTsAy4Fgb7N5ewFZA1yZKcf7E4DuBYmtfwxMk6vY7VPneTmg/Twjvlxysj5+/3mmvI2lAeB2DcNC7FkFSlLYh7gH/QtmkqNPz2bMZgPFOQ/4PQLQ/E2yjdrdbZsbdQco2zga3sVrEIA2oif7VHaQLOpukIT2UJhPl9hlzH+2i581pjkBahsvXlfBNDKz4ZQCDGDlGNl5Tp9vOU1rAwHfzjmH+RjY6LKyXbDAnoPXMfzHMCEDZ0Oh4D8J0PC7xqi1ucs+sawPA59tnMmAtjljOM5bUN7JxNiP3dPaYutIQHJ37WiMKAXbzSQ37NHWnoH/Rkh0GdxvZWN7159hcCLa+Z1Wu/XVOeDc1fbmfblvcdx4Tyvm1yt1YXal935kQPeuvW/+m+0x+2VAswHYNmY252zN9NoZjqfNA7sWr3M+N4gPkOTYcKQQvifip8/VWuP/smfnxCKnhEEAWmz2btaIAdf2HbMjtl7NJgpz6gaAtC7/+//qP1UoxiYdtZMM3GTnmS6IGTwDwmwAmerLC9qiNXbq24XlBo3AmCIeXekBA4ZtwfQyK9kJZizYNgOg2Rb+L2enKzvBaLQ6oicVRtfyuQgS2ybQrOVkO/hvtp1FXPgeo9C9k5KHGMemdbISQ4PDMnAEOfg5GmwD33lPN9EJwDltLzL76EQxdcLATS0iIskEjnkYYES0q8lsbCA6T2LnsBhIF+Dnc3CABTglXIEhOj4WKRLD2R9Se4zlbJEnAgCm7WyLSkWCIi7lhD+8n1Xx7TUQZiRsHlhk1QwYv8u2CFwKOXassWhtc+bzs395DVs4vIfp+9hrTDO3DYhzx+aiY/06vSKbS7aBWpTHGMp2QPj/2XqPGMmyLEvsmNbCzd3NtQwXER5apo5IWVkiS7FE97AHQwIckEOxIQYkMOCGoFgQ3Ay44ILcEQS5GIDsKVZ1V3d1VZZIHZmRocO1dhNuWmsz4txn19O6SAccLszs//efuO/dc889V/pXCiAYlrmC2CbS20817EcQOX/4LZuDxxSOVIDebNCGecwFo5Fk9hsNC785Bnw+HpDYHmHr9TWo+bcaILad1yXownupcVK5ED1QqNHknGLbySbQdBhjsMxGyfnBvzUDgawzlf7gfON1THFCw+rm3/w/f+ca5N9sM9vCa1AGg8/B94tEQ18LTo0EdXDZRs4dPr+A383mmcYRnRyOdXAogvDQCBOW0OjYYHOF4fJFUalb5PdWxy7prr6AKbrjIluFAcg2HcsKOrWWHIbzyQzi+3FUyQ5q9RDwBrB8bglTYyNot+oo5k7Rbdfh9VBDsSe6cSysxxTMvf0d/O2v/kaKhpFZxhT4o+NDZPN5cYToHPEgTIdrfWsdtXoTr969h7fffQ/js6O0sihm8sK22dncwP1PPsPHH/4BXqcLIb9h5thgqq9TDiE6OYELN65jenEeoeERzC3Ng3J0sdipMJJYWG5/cxv7GxsYDYRx9eIlKSzI4nKsWM9COAeJEwGxh6itOz0luq0EEoTRtbmNj37zeySPThB0ezE5OobxaFQO3JT/aFG2xGaHJxCEL+wX9vNx/ERkFaQKM+WIyiVzuCoVBXj1+Yx+OOcAtQr9/oBch18n8WMZX7X79PrpcLGQndvuklReS7MnxezIisvni6JRmcplJf2bBWgEYKEuq90i4AqZtXSeySykrvDO9rbIMbAoHwvsHR/FZJ5Th5oMuGKthNWLa3jz3bdEgiM8agqeFTJppONJxPaPcbi7h9OjmLBymbLKIAzvOzw6IhrgdJMT6bQA0O+8/20pSMeAIuc8mdsE4o8OD7G7tYN2o4PoiNHJPYodmU3XBmTLRTR6Lbz//e/hzffeQYB+UA+o5zp4/vAxvvz4Uzz6+jHsNjcatQYWZ+cwOjoigABBpGLVSLtMLs7gtXt3haEkazCbw8d//BM++t3vJZU76PZLSi9fu3z54pkdIbDO/vvBj3+E4UkT/KCOMkGbZy9e4PnzddmTMvkcNrc3UMzncPnqJcxMTwkrhWnZtJ1Xr13G66/dxey5cxK8iMcSIlnw4MFDcbipLzsSGhKAgs5qMZsRYI8OqxQ1K+QEnKWjNTUxJsCnz+vua/07MDE3h1QuL3qe2UJe9hTaGB64OY8YNBDd9XxO7AYBAqYnE4BmUPUknkSpXMXU/CwuXr0imphkgrHttJEMfORTGZGrIKhC6ZfHjx4hk87JnKVdpfNNkJZ2IDoxiosXLwhLlqwRypqQ2cbUZYLWWy82RZOTxZXILO02e0Yr3WHH3vGeFK16496rUtQpHDbSKBLAiSWE5frlp/eF+criYSwMNzs1J0zercMdZIoZYTyuXV8TBnILTQm+BHw+KX7IQpljwSj2trZFh5bZFSxyyjMFWc+1VhPpfBaVdlPSvaW42blzAkxRviQWP5bim+LkF0vY3dwVUOT8+fMYGxsVZmCunIfVbhXbdPnGFdx5+SVZf9SrLrNQZ7WFfDqFJ18/lmJsmaMc7Fan2FnNGopER+H0ebB7vC+avPfevSvXgqWFbOpUdGe3t17gy88+x8bTTUmFp+Y0Ay4ERFj0i+DE2toFvPPOu5idnZEiiUwF57rne8ia293ZQy5TFFvCauxuH1PwbSJHwTT6YDgMi9OKnb1dODxOfOt738Frd9/A2OQ4PyDavqgAyd19/OIXv8CnH30s0jt0unm+494bO44JSMRMA7IGqc1KEIbSLrxXuVyUtpSKBuTnHKUc0dwig6YukVIg8y86PY6hmQjgAtqV/rmGhYqydfzml38nDO7JySmRGyGbkJq5fCYGTpi58vXXX4u9EpIDzF7M/TYSCQurmgz2YxaUC/qkeOvU9KTsAbl0Dr/9ze/RrLcFOCIzk/OYxX9F4qfTEyY/z06RkRFhie8c76LcqSI0FsTP/tnPcPe9e4AXKO1m8b/86/8Vx1vHWIwuYmZ0BjaLU2wo581h8gi2gAMTsxNYPL8kwdqvHn6FLz//EtvPN0Uz/dblmyikcnDbXEgeJpCP5Yxc32gILXsbY4sTqFsbqLQrCI+GZW1x3uUTWZQzZViqHUS8QxjxRaSgJ8F8PbM823yB89cvITQWQaKaxdjSDN794XfQc1hkznTqbbQLDTz74mvsPd1Es8giPASgR3Dj8jVkcnk8evYUU8uzsIUdKNnq+I/+1X+K6JIPjQ6LAxZQpZxB1wJr1YLjjX18/dEXONzah9tBCZMwAsEwAtFhhCYjGJmPIjw7hBkC0SFTt4KAWy3Vlud58flj/PGv/x69Whd+d0iCA5Q0q3fb8I8NYeHqCuYuLcE7GoA7ZIfDDXidQK9BBjWQj2dxtJXAweYBkvETeL1OjI5HERgKYHhyHPOr51BpNUVyifaQ0kPlVBpxytHs7GPjxXMkUgk5/3Hf4txqt7oytyhzQ1m/WqUm5xCuO1vPgkg4LLKB3RZJBiWUigUBVTjvAkNBkeFodqhp2uzvOW3USEZosrBtSeofUH/b5w0aUMFtarAw8M65TLvOLKid/R3ZU0fHTIYJz2J2l9Hb5fmAZzQGOm2U5Ot2UWT2GzPp+vVyXC6CHjZMz0xiYWFOwFCee1lw9eHDx8jl8mhV26il67B2jZ9AHykYDsHDDDinTZjjbr9XivQtnl+RQp8Whx3ekF/Ogzy7Zlk4eIN1Ep7Lfpg4SiDKgE4gLOtTJenoD8p+4wtIMWGub5EbsAPukBezyzP44Offh3d+SNjCqLeRjsUR24vj+YNnWP/6OQqpAoJOH0bCw6hyb6sakgqL9K1cXsPQ2CjyNVMI2dLrIpdKSw0CFhOmTFOxmJMCpcOhYQSHDaGlnCtKQMsfGMLE5DQ8fhdEjAMAACAASURBVL/YvXyuiHTmVLT/CepSy5/v55nP6faK9CHBP+pDd3g+rNRFgoTZAC6rG5FQVPaEmRnWb3EKAD00Ecb08jT8wz54xsMAywp1gNJBFr/8xV8L4zocMlmaXK821kIZiUgwdWx6XOx109JEvpKXTI1ur4ZS5RTVcka0vgMBrxDHTGE/AzyqRIJhDTeFuGLAuqaw71okhrGgZ1931ehDk1hjSGL85peCXAp8KTbAjEz1mRUoVaai8clMrR8l8LAPlUFqQLp/XBRQgbszAKZfZG4QJNI2iR9tMf7cIDglAGcfTBRfo69Ry/lmZGoM4KYkKcVmFNwRALtpgF0p/Ee2JnW9+wCaBOb7kg4kGPF6+lkF2BTM0ufV7GquhzOQinIRLlN/SHEcAqECLPWfS0F/9SeZSa7jwXuSvKGg1SDuo2OnQLiC22yrjpd8vg+cmSCX0Vfmdfg5+hV8r2JJ+mz6vGwHM7gFc2iYotkmw8EhNRq0PQLqN4z2Npnb0o/9mmD0v/i6KZLZk8xlBb6V6c7r05bJdW3faDDzfkpmE6yHxMZ+EU2dY2Rm8/+Kxdi1iKnqFvc1pI0OuiGK8v2CMfU1twV47NdqUhCS9zNYzTdkR35WAWjtR8VIBvtQsUIzFmbu8FrsayXpCZu8n8XN9ylRRJnBChATiWJ/8lvXyOAz6LxRPEdxR8WoZEz+TCZGCbUGuDdESLUPgyCs9FfTqBEooKxYl46NYh38v8y3PntbP0OCj+KTildpcEGxr8H1Pbhu2W63w8yfwXmutkNtlbZf54j2lWKbg1ipvsbrKSbFsVFboffSOWpXXLJf14uBIe0/Wcf9ecXzvLZHJlofa5Ni4QMZIvy/AuB6f15Pn2nQzoiN+Z//u/+yxwtwoKRT+ynag3IAaqzVGBK0JPDL1EtObBWx5uuSLtWPAHDQtJAb0475f5X24P0UBOP1dYAV9NODCI2KDqQCiTpB+QCUxDAbh6H/K7DJjYyLifeRDuoZLR9TuLAnTBiJIHT/sRazDiBTQYn603CHhyJnsgWides1gKXRVWlIEayxaFSejQCOFIQpG41TstxS2cyZNAQ/x4JbasS1zTTEBA7pnBCk1SiHPutQxEgh8Fl5D50AXECykfWjVGdGs2cit7qA+axk9tBh10Vk+sJo4HCSKJPXANP9FOo+MMv2GENr0id4H5nY/dAfQSK9t4CcwZD8LfrZfVkN/p/Pxp/aPwp+Mt1NNOZGRuQeZBTxNdWg1tQQfs4YdGNgvzl4mPQdGgO9J5+fG5MUM7EbfVY+Bz/HsVMRd9UeV4CWh2heg6As38d+IUtO+18j/GwnwV3eVwFzsjD53Ar+q3PAvuKzaICGoAz7me/Xg49ZvAY0lszXTudMBoft5qGBGphMc2P1eVa8JkjIOUgwkJvc2NiErIVMhmwTRtq7ojHr85GdSQazYZXwb4L/mWxe+l3nFftco8t8XgJe7Ac+J/uJn2G/st2yYXR7ZlN1exAKhuHxhkW3EDY/ItFZeIMTKJQpE1HEyOgEIkwDZSCJzosdqBVbAj43ihUBn9PHCalQ36510G0wJcgnBd4mJ8dgtXRQLGTR7VQxORHFcDgEksJPk6d4+vQpDg738cknn0h/EPikQ1SplnBwsC/jUWvXJc2U7EYCfGT5/fQv/wlWVi+IbAfnVqfeFICGTvPW83Up1sUCMl5Gxe0uYWSy6BfX3fz5ZVwnU+3yGtz+AEbGR2FzMEuB7Mw2CqkUGqUKGsUiPBY7Liwvi0YoA1Tb25vC7Ds8jaPV7QnQkSsUxfmgzILf7RWmprXdRZ2a5XYXrN0OLl24hNu3b+Px06fCcul0LbC5ncKaLDHrgfbIYwIufP42U1dTGbQp1dJsYGFuXgoDXr91ExfOrwlgw7VGRiJZK2TXiVajyIzU+5kZDkQjwwhRjgUOYfB4HG5kcgVkCnlx/FmQhsA5C87IYanXFYkJMqvJBqTUBQHkw4MDhAJ+YUTu7+/j+OgIVptNPmt321FvNXDtzi28cvdVARb5LLze6UkcR3v7yCezoumbPI6JtrWskXBYDubUReQG2uh0cXh8hJmFBXzw/R9i5fxa/5Bik4JYLGxGYJLMRK/LJwx3jv3u/o4UzbGyErsVmFmaw1vf/hbmzk1JsKRUaKBXbSBxeIg//sPvRUqhUW2jlC/i/MoqVs+vYGNrHfF0AvVuEzPL83j5zddx+fo1BCZcqKY7SCdOETs8wtHuAUqZgjD9G5W6pOQvLs73A7k2AYmXV1fwk5//DL7oEMXSpR94EOZc5zfHyBzo2tje2RTgeWZ+VoKqDPKQQfvqqy/LWmBRvXbZMMg4zoeHR9h8vim63mFvENaOxQRaAkGRzWB/PN96BqfXA1/Qg7HJMUxEyXzzwetigcAmyqUq0nkCnnaxESwiubu/D7vVjvnZGZxfWRHAmuAbAWraGQIS1EOVIp12G/YOjkRC5tzKKu68+oqAhBSIpw3lsxGAzmYyqBXLUgSQGsxy3rDY5GdkeFgyBggA0h8M+r24cuWSFCUlC0jAzpixtUw55pqhHrhbMpmIFTiNzWwyeBMT3XjqqJPNe/78ClZXL0hbuD9trm8Ic51s6rGRUawun8fY6Diyubyk3dc7TcwuzWN5bUlY2IUy2aVFkTOhPqaFTk6xinQ8ha/vP0ClUMbk6IQ5N1TKMvf2To4kK4LMW38wLDrmM5NTiMeOBbCx9HoyXwmWEhBngGht7TxCQ2GTDZDLSBYBgwHB4RDeeOMN3H75toCUDPx0mx0c7O3j6cNHaFXayMYLsLRsIsWijs7k1BTGZyaQzGXgDHhw+9VbWLm4DJvTgkIujVQyhvUXz/Dwy6+w83xLtE0vXb4ia5H7Jm1YMpnCjdu3RH9fUvBrddk7GNTQehkcz1qlKfIkDITxrMV9slqvIplOweKwCPDRtVsFwHjj7TcxOTsNAuRtSqLBKkVrCcoTfP7d734n+x33WWa4CRDXbEkB2vfeex9uL8+sJl2b7D9KnxwfHMr8IpHCSBd0Rc/eH/JLwPLchRUsXVzB4oVzsAcdkt0g3zweVXuopPJYf/wcz5++EGmdH3zvB5iZmhEdaAbYfvnLX0rRSe6jlNrhPhoOGskdzllKEFy6chEOtxPHsRPZn+bPzUtggXrfX3x2XzTHp6fmRQef+444jx63SA84mQpJuY9QCFMz0zLuO4c7OC2cip6y3WPDj3/yQwlSMHjzf/8ff43D7QNEA2MYCkSkEBmlSajjXKwV0bWzrkdTghhttCVoyDVDDVtKz7x852Vh7PP5GJgsnBZFi31yekKkI+q9mkhY1Do1VFsmPZtnMI/dKwzQWqqEieEJzE/Mol5h9p1LisNx3zlOHGN4egxtB1Ds1DGxMI2lqxdkfyObtNfsSjG208MYyskcsvE4JsfGRJLq6uWrODo5xkeff4LQ+DB6PiC6PIl/8h//U0xcGBZQkBwVHll6RSB9lMb2ky08+MOnEgwieMwsGrvbC++QH7MXljC3No8LL13CyKRbzrnlYguNQll029MHCWQOTvH4468FTB+PjBsn0mpDrlaEazSI1VuXMHVpEaHJUUQmCTIxeAEkDnNolxpo5qrIneSlH588fohsNoPl1SUEh4eEqcvMmbHZKZH0ohY668F47U7U8nnsvGAtjE9Q6Bf741lMiiQ7PWKrmKVDhjGLBoqEUqEoGS4MSlMLmGuO4Fm+VDDMJxvg8rpkH8+XclJE1WGxG31mnutcBuChdAjZgASYhsLMHmTqN2uSePpnbUqduYWJX2vWxFci+PyDn/wYKytL8EWGUC0W8eDBA/z6V7+S8x73Hfo0PLsTcOEZYCgUEFB8NDIkBfZMWrZXdON3d/elKK21Y0Mt10Qlb4om8vwrwfXhsBQfZG0JZlCxNgfZ3QxmMbjs9ruFce12OiUg9+irrxE7Sch6ZTCY62psdEyek2uU+xyDQR6PFzaLHQF/SABqnnHalg5Gp0dx7dXruPeD9yTQAx/TM2kfgMpJGl9/9jU++s0fsfN0A41yE8PBCNoEexxOYTpT3sc3FJKsK/5ker/s6+0mUsdxdAi21huoVkqyL1EairaMYF+70kCrwQJ+9C9CUgjTYjHyjmL/WjU5nzNLgQQBBgqZSUX7QUY8i3sTgI6fJKSeQrVAQNeDkIdkINa2iIg0GyXiXCEPJubH4B8NIjI2JGuCQXRmF3/8pz/g0y8+l0Ao/Rf6uLQjJF45vG4Mj4/C5Xei02silU9Jhlh4xIdK+RTZYgroNsUW0G839W76NZH6GceGFVwTZjPBZ7K5mbnCzDrOUQUV1X+yO8wZgr4t9xT1XxWAoV0S0pHTMATZZiVq8T0KdDI4rMxMZSUrsYnX55wbBLUURNP7SOpR/2sQDFcQlcEhBZ/4vzPma7996sMrIKz4hPq9fF3AQsOPOAOS6ffwDMdrin65zwDRivXQlxRCTV8CRIFiJZkpaKakQSUgce/WPpXnd5l+U4CYj2uAXtMW9duViSoFa/tYAt/HlitGYfrTBBP4xetqe/i79s8gwEu8hP4e26cSnAp2aZaoymAoUGikI0y7CSRL/7cNA5l4Ftthgg92YdjTVmitMQJxMsac131QkhmlXM+DQCfbzfvxGgbTMtnRJJApGMhn1KzuM5DS8BTlS7AKu2Fca/9R/k4DCfw/64twrvMcqECj4mXaPsHAKLvUJ+Hx/tqXFA/R+atkORmXvgwrf9cAx2DgRNvHLBWet3iGVUxKwXIdPwXZFdzVtcXXWVidX3wmnfs6Tpw7OmcH+0wxKG2Prn3FnxQoNjbDANBKfNXghGB/feCUvxMfFN10Fwu8WkROjUGceq0pf9PGMWuYmXrNVh09BrH781vW3oCsy2A/D9oStpP3HGRlM/ND17/2wyBmp2trMEima00DDWe2pN+Pg8+vuNQgMKzjK7gri3H115pZzwasFtJsH4Dm+2TOM7u51ZZ9TwNNxJM0WKEBF11fg885aON4XbZBbNq//q//854a6kGDQePFN4kebT+9ga9zopWkkF4FgYAfoaD/zEjopBXHsQ8cs9I1D8eiC5ZOy++qn6ug4KBx1Q4XVpzPd+bUKGA9aJz4UMog1dQSjQbwNTV0fA+fRRcA26YpCizCIQxXn18i+WyjGAOLRYpXhQiYOk30uM3NjkAQCy2xiGC7JY41GXcEXLX4nRTXYMkpAvo2ExVSejv7WpinLaNLrNXbdXNTcFcNoAEeDeOU4DHbzWvx/boZ6cRWYNZEb4wGMw9Z2jfsT7LqVI9YQLla5Qxk1cWui1QNocqdKCuN7dFNgIaYDBqVjNAJH/T5z1hs/B9Zm3oQYDs45nRswhHDcOQ9eH/OD76PhyeOBftUAVGdpyphoREh1QzSyLCyg02AoCVOn/adLhLOMw2c8He+zr7mJqYFOE2xNlM9mMaQYBrbxwO+6Lj2U384n/mlc5TX0WirRpM0LUWNKvuQa4KAu2o7qxyJpjfxGiqrIptNk+NOpjXEISBbj+l3ZLJwg+RcZESb2r+sKs70YjqyZMOOjo4JcyCdzsoBb2QkKm0mQKNRKW0T+5P9oRFUw/iuCZDP97Ld4lRSc7xtDgk8yERHxxAeGkWl1kW9aYHLPwp/eAKtrgseXwQWhwfdDqOlLjnEDwe9qOc7iO0fwdakHmoG6YMT0XllsT2C6EyTvnD5kji4lUYZmUwSoYAXi+dmEfRbUTqtC/M5lkgI6Pjk+TMB2nm4vnnrBmqVMmLHh2g1a8jmMwIskJnKA/DQ2DDe+f4HRuIgMixFe6ydHlInJ8I+efTlQzz44r6kVFNLkeCzDQaoYb9ff+k2Xn3nLkLRITg8XkxOR5DLM+Bl9JuLmbQwdUH9zZMEuCZYHItFEzlXvD4f0uWCFP1JpjJy0ClVGuKcsfCa1+0WqQlxUqoVhIMBDAWHZBy4RjgmnA9kJZWbdWQreXTsVmFCMm2SzgCdi1IuK8D67Rs38Z1vvY/Lly9jmJrA1PtOJLHxfEMAXrJg+XP9+XOZ4wQ7y9UKmCbFNURbMhQKCxObab2VShXJTFaKMnqCQWRyOUQnx1Hr2yaC+izEMzYaxVAgjJP9Q2FykiVD3dpkMo5UJgmLHaJvzJCfzWEVxvC9d98U+QHOf4KzudM0UvEEkuIklYRNSjkI2iSyKqTwJlN36zVUanVps8vjxV/+u3+FixcvC2OyXWviwf0HYldOqW29vU+0BYvzC2h024ifJtFlBlC3LSm6l29dxdqVy+LQcuOl9EQlk0fs4AjxgxMcbe+iliviYPdA5tCNW9fxyZdf4Og0hiu3r+DKnRtYXFvGyNSQgFblfEOkOw72DpE8TqBZriF5kEDsMCYMdY/HJcAm+41rbHp2Hj/+2c8RmhkWpuf+0bHoCHOf2trYRLlUgEW04xpI57JIZk5hcTslqErW5ne/+20JNhCAZoAITaMLurm5LSnM2WQau892kD5OYWRoWMBQS5cRcKukBz/beobw2BBeuvsSFpcXMDwSgsflQDHLYnppnFKPmoU0+zI8iZMENjY2xYYuzC1K4Ij279EjAtAFzC3OYmpu2hRejIRRq9exd3CA+199JeAC2ZJkqxNIoZ3insDgCNPAGawggMkv2mCuHzlPhCPyOdE4zGcFaFmYn8fc9IzomfJ9BETJ0s8VsghEwvD5/SK/Qwa0veeAz+mRYmyir9eGFDZitsDewb7s9wQ/CQocHOyJ1qfb7hRAeXJqQgB7StBs7e6h3bFg+cIa7rz0kowhi/FRo5CZGwTGqXPptNqQTqbx2UefwdLuIeDxCjBP0L3WaaHMYEs2I+uONnxlaRkTo1GR/KCUgRa9JOjINepy2HBucV7kT5g9sLWzhaPTY0lDJ4DIImJLS8u4dfM2JscJqrQEbK2Uygh4Q9hfP0Kz3jHFtVgbwWqTwq1jU5PCDupYu3j3e9/C4vIiWp0G8oVTHB/tY3v9GTY3NrD1ZF2CbePjk5idmZNzwcaLTWHpvvzyq6IDz6/k6akEVaoN1tvonwdzWeMkW+wI+UKYik7A0jEpvWnWKHBwo7PD5nNi4cISvvuD72FyeloYlJKtkstL4VoWNiUYz7lSq5oU9rmFRRwcHYtm9O2XXxJgb35xXhjMnVpD6gbIvNrak/XL4ES3BUnnJwBVr1WkmNjMuTlcuXMNwYkhOMNGPiqfK8BGTY5OFyfbexIQO9k/wt/88m9xYek8Xn35NZEA+fyz+/jdh78TBrbF4cTSyjnRxSZDnMAF+3xvexutRg1ef1DOFHnKM9ldAoaR7cw9mVlwZGUzsPzoyWORuxmNRkXyKuANI5FISmFfFgel1AHPdKfppGTDUIKA5yBeu96owWMj89MpxdaYcj86Mgmrw4lGuyEsVp7HCM6XCnkBBiNDprjqxsYGnm+sY4XMfksPAf7f6RQpHwaKe9StLRXRaZnCZDwjk7VOcC2bY40Jm2RgzLKgYseKsaFRseMsUMf5z6Jkh/ETpIs5uAI+WD12yUBhsJhrgfspJayiQ6MiZZNLZdCs1DAzOikB0UDQh1qzjv3jAxQbRbgiPlx75SpuvvUK1m5ehHuI1HUyNYBeqY2D7V3E9k/w2e8+w/PHz9AuGxBDsuF6HYQnRvDej76HO2+9CmeQ56QKDnZ3UM3kkT48QY3SJadFPHu4Bb8rgNmpacnGKjeqqFmb8IyFcOGla1i4voq5C9My7yihH98/FRAdDLw0gfjesQTXCMBznwsPBQUkpIQQJY54/uHYMFOIATWea8haYvD06dPHOIkdiZzDzNS0FBnkOYVzZ+vFOvwenwAT9EEk4yiTkeJsBFOFEBEKspybSJIR+DPEkKLI93EMhYlKQAlt+N1BOXew7kOKNTfsDOR4Ye2wyG5XglsCsNitIgHmHwqg0qhiYmYC/8G/+OdiT5xSJLrHgzJyqRR+++u/x2e//wjtSk3aIyxCyr/VyijksghHQpiZnsbiuXNSZJLn/1yhhP39QyRPU2K7uzWC7CFk06diG9lHtC/R8SicPgY3/JiYn4I36EelURE7TtkAyoBIwd9yS4oqc0/l9Qn080xBWRtmysRP4mgygOgfwySLfbq8CIdG4Ha6kc1n0ew14I54MTo7hh/+5Y8RmYkCxG4ZoCIiWG/jy9/+AX/3b3+NracbQq6wWwgYGckrj9Mn/qOT8gpBvymG7HRIdhDXPm012eBWOR125RyRzfGs2BHWsochVAslCYxuKgNDHEfu3/RPSKIKDgXxrW+/h3fefxdDDPBS7o/p+M2W1CDIJVPY29zG+pMXOI0lJUhJ+8brcA8iQSAyNoyh8WH4hoIYn5+SjCF+M7OIe+zzjedY39wQmRnul2RYc5oTnGMtDfocJBPYrG2ksiYjyh20o9kpokG9dpEHYPYnwXRDwqIPQpBeMzpJvCFgQt+WG7X4LS3NQv5G15ftpj0Uf7AveaEgVYca733Qi3aRX4oV/LnfpvjBIKagwAlf430UBBsEkRRM5E/6Rgpo0s9kXykYJtfqvy4gWJ9INiizoZgKryPj2cc8VMqSILyQhuhfe4zesOIvSraT7IB+9rP60IPg3CCDUp9r0Cfk77K2KXlXNXro2me0EQoeapt47UGWrPrpCmppvzFYrL6Ugmpm7Axbm1+SBVetypipL6wMS8U4jISlVdqljF31uyl5pNKqhvltAHvN1FaAdRCYHGTzSuZhX6ZgELTk9RUwlwzBvh+s46MECs3UFyyoT5rTZxOAu2PWj+I5yvBVoPLsPmKPjZTKGZu325L1JYBiv+6TSj40Gn2pla6RRdFvBTdVWo6AqwLM2seK9ymArsRDBfYN8fMbpqw+F+ctvzRgw/mu8jA6v/k5BcYHAzKDa0bn8CDmp4EMBUMFvO5rDg/OHQWnDbZmZHGVeKi4igK9Qrhot/rFq7ktUYKC84USLGY/MhrZDHoZg86sNmaU8Byta/n/DyhnO3hv/uQz04cffF6dA5Q/5P91vNW+cNyVoKu42SBRUeeiEir4vDq2OtZyVs3n5do6NrymwWtM4IyEY9HT7/enzj+aIw0gKKBOn5pyke1uV3xhZoHX+tI7g+NrbIfJQtC+VjurgQRKB4vd+R//q/+sp4ZSAWi+mROHDWDDuRkoy9McFFiVnWnDEO1Ibi5qrNWIK/OYABWBBGUR8eHPdIL7USM1OuxAXlcjJuxcOps6iTQKNtjZGvXQiCbbrm2QDnY45H7awTq5+R4BbJleRPZcP5WMleo1dUONk6SmwgwcaQx0ECT6zc21VRcAiQc19o1KMqBnGGva4TQcshERTKJMRM0A/G6v/4yergtdI1Jsn4K1unDVmOuGp4ZNDZ5Gv7gx8Hem/yoAzs+S3asFEmmwacR1o1LDopOV19YFT1CB9xR9tr4GN9OEZSMiI6fPoOI1+Vw8DLPf+LtsChZj9NlO0aWx2VFrmg2B0XL2rS4mNXR8L8ee1+EGquC9Rsg0cKFgvRpC3lMZyBph5GsaTOG9dEPXTY73UCawzj8D8hkdbd6TByIy0vhFQET7RDc4jfxpu3Rd8d76mo6XRkZ5X85xtlkYWFzc/cgfn3fwm6/puuIYcSyM01A+W5N6fbaV7aBTzi8+G/tXDZJ+lm0jkKPtIPuVz68pM2qoyIYdZK/zmgKiuk2Ukkxaj9uLoUgUNgfTLC1oduxw+0cRHJnG+Pg8Gm0eHtsIBSPwuH0C9pRTBdRyZRSTp4jv7MNSbaLHat+NJqr1hsgw3Hv3bQGTUoUUcUSMjY9gZNiFbKqM/GlWmJEdVnO39XCSiCOXMwUkr16+JCkuZDdWykWcxA6loFwyk5QD8+1X7+Ded7+FpZUVKXKXSaWl8CDBToIKBAb/+OEfhfVCeRCmKxG0Yso9gf6f/MVPsHJ1TZwtgloOtw3lqgkMUeahTK3TeBL1QgmfffSJOIVsD/uLjGqmyQ9PjMlhHVaHFL4jm4gMHz4/o9+xo0N4KWfgdGFxYc5kUrB4GjWauxDAJXEax07sCDtHB1L8iAd+OjGRUBB+nw/ZZApzE1P4y5/+DK++/Aosbjc61aqwFDc3tvHpR5+KzMfMxKQUfCMww7lYrBQAq13STLlhsPgLHWCyoVs1UwyzQicqEBDHjkxWFlOjLAx1hzkG1HWMBEPCmo0fHiN2FMPI8BBGhqMolrKSjol+inW1WRVW+it3X8MPf/hDAU9oN8nYTJKlHTvFacwA0JRncZNC3zXFFI2jFZa0T84bOnUOpxvf/e4HuHHrtszno/0j/PH3f5JnYz+WskU0y3VMjo0L4yyVz6LnsMHNAlAhv7BZF5aXEAz5BZSkU05nzWgyZpE+OUH6OIndzQ0MjUZFgoXzr+e24dW3XsPVO9cRHB1CMBowRRaTSdGYZDHI+GECmURKNEnJPKLECJlO7N9wMCQHo3PLqyIRw/RhOrR7e4cCDnGe7mxsCAAd8LrQtVLyo4LYaQJtWw8Whw3D0WG8ce91kQRg0MNqtaHTbKJcrBhAP1eQInTrD5+jXW5hZmIWsxNzUrSNFeJb1AFtV7C4tiSFzMYmRmFzWWBpt5FJpXC8f4jD3QN5JrICKFHDPt3fPRQGPQsYEfwmQ/ngcE/Y2WOTUZEXIJhJyRYGC2hD1je3sLu9bWonDEexuroK0qsoJ8DrExxgFhFtOgue8bocT86/4+OY2MxULCHSIQRRCeJHR0YltZxFvRigaPW6WL60KjrT/uEQ4okEjgjoHiRRL9ZgqXUQ9AYwQlao3Y1y0RRC7Nmt6Fp6wmrfP9pHB01MT0+JvjkBP96b79vZPsThQQxWmws3btwU4Of4+AhDkQAmxkdwcLiL+PGRFC1hX5FBQQDEZzd7You1HsIhVDttxBJxYbpyX4lGRjExNi6sOcq3MGjLNHvaaGp0260WaQf3dTKgN3e3cZpNwsJASqclADSZC9zzCexzr5XDYLuDyYlZNCtdnBzFpPAlwUuOIfWxj7pMuQAAIABJREFUV86vCsuHwa1X3ngF0YkoiuU8Mtk40imyBeNSlDGdSCERSwrzkjqtlCXhmFAzOxodk/2SQU72EYNMjVYDbmqBUouy0xT9WgKsLM61PHsOvj7jLJfPo2e3oNprwuZ14JV7r+HlN17FzOI5ARVoWymd0SzWJKuCvxt2VgfpFMGrCBrNtuhqv/nee7h15ya8Iy7BcCrZHIqFvABWsYNjPLj/EMexBCKhYYxHp0Q3l+uRmuyUHlm6tILIzKiAogTsmB0jch2Vmth3psgzcEfJpP3dAwGpXHa3BOLI2KRNvHbrphTqJPtfzkx2q+yd2WQC6eQpSpUavvzyKzx58gwh35CAxCwAxjEje4nvr7VqyOTSmJ6fETA7xGwid0DsOIPNrKfkYKokunjx7DkePnmIybEpCdCweC5tB88NzObiN+0rwTSPPyDyL3Qm6JDyDFzJlyV9395nnhHUfvjsMbou4NLNKxJ4HRmPihYggxmnh8d4+uXX2Hj8QvbOSCiCcyvL6Ngs2NjcRKFMuYw2Fufm0Wu2JbOHZ8CpsXGpHZDMpHEUP8Jh7ESyTxgoJkBKDWlxTmHDaJhBUI/0N9d6KVtAxG/0dJnC7w8H0bN1kMglkK+WRI99YW0ZkwtTAqBZ7RaR/qIeH+cLC4HGD0+ROj4VFj03VGZmcT+2eF2YXl7E7TdehcPnMqBn7AR+mxNBhxvlZAZHO4d4/nhfxmtyKgpfyAOLs4d8qwznsBe33n0dL797F54RG/JlIJXMiq0d8QRhYx3AQgWnByb4yOtTFoznImY70segTATXLes7kGBABqic/y1dPPz6Eb568CWKBcoTdRAJD0v2JIM5tCvxwxgcLJhOJTD6WZS66PtGSsIIhAKwOh0SmCPcwzMjQT6ym2qVkqxZuknUO2XGKwua8pxHFq4QIhptOLpOkRIigcfjdqJRrYrN9fjdaHSamF9Zwpvvv42x6QkBkq0BL+rZrJwxvvj4c5FTYTDZ2U9tp99CO0RmNwP083NzmF9YEEkdOXNyfaezOD6JoUzt7rpN7CkBmDKzsdKnIm1B5nN4OCyyXqMTo/APhyW4TVvYou54tSrM8HqpiVw6i3yp3C+ca5UMiNWlZTmLPXn4HEf7h7BbPJibmUMkMAyvl0UjPcLUzldy6Ng7KHeb+Pf+xb+PpTvnTa2QTlMyzniu+lCA9o/RLFfRa1mkCHKr2ZV+9dm8Iq3jC4dkr2SgivJDZBeTzUtSCoGR4ZEhrF5YEX34ctVka60/XUerWJciqDzb6/lcsoJ7xlcgC/3mrVt4T86552AL+ACvFSDBrVoXXfhMPIWD3T1sPHuB5EkCNhIC+3J7LOpNaRPKvPGcGxmPimY1s0PaIt1mlb7cPzlAMp0U5vnKxQsiQUXpDTLpGQylPNPB4Q6ymQRy+TQyp0k0uxVYvbSoLak9RVIWz0DcD3l2FCk4t+cMUBV2s43yGszYpf/OCoFG81XqjPRlEzm/CUALaPVnRbJYfHAQM6Bfp9nDCricMVv7LMBBfELBOiV/KWFO1xb/r/6fAruKPSjIpM8mgGL/HnpdZaYKOHlWa8owuA2xzIDmClAxHUvsXx+45bmXn1OAahCEVmaiAsDKLlbQS/1nBW/ZPkOWMxnSIjkzoGFtfFoDZnH+qTzIIADJ/ytew7YrEfAbENoAXdoGBTYVeFVwVvuXPzleihVxTqj2rgL8ip/wJ4PEg/3N6w3iSLyejo+CZPypQQoFDQXr6X9WAT4NaijTU4E64w8b7IQkNp0rSqTjNfkeIVg2jLxLpW6KMeq1dfy0H7hXyvVZL+mscCF3etN3PBMNSsMQPBVgus8wl7nWl6MRfKWnkiFmTBX7OQO3+1rk/+gzA1IR0pj+PFSMS2Vg+byDYOkguKrBmMH+VTBW+0mDJINsfMUdFT/S+SCZIv11ouOn/ajjoGRAvj54f5l3XYMR8ovzmV98DsXZBp9F78OfuodSGVCkcdxGClefW3EbnRMkyOgc1+dk3zJwpH0ugHg/eKNjrOuF7VE8Uvt+sN/5rGq/eH22iX3GuaV4Ft+v1+H7JUhEHkXHyLYM9g0JA2rLdH6wnbq2zsiJfQ13BZu1bYMAtGKtiuvJ+lIA+r//L/7D3mBnDxoR3kxAzEDAbP59mQ59COqEEXgkw1IboMZGJj+jUiVT3E2BZDr/arAULNWJywYSTNNUCl2kGvGShTZgfHXAdAJr5+jE04ibMqm1k9VA8/4EoCXC53HJ8/HwplEAEy0wGsx0CKUwW1/+wWI1BoEadgoK8qcaQ28/Gin3YESPEpZ9WQtZkA0D8FOPS9uvEQwFomWC9nWM+J7B6Aj/1gnF90kb+9InuiFz82GkQq/Hn7yeSlIYXe7mmW6Q3o/X0sXI/3H86dzxegQy2Q6R0GCUmxOXqQhut4yr6lMTMNN+l2v1iyzqBJWF19ePJsNFNzmdi3wGzkXeU9nw/CzvqwZfAX7dHOmwcy4pa1nnID/DhcjnIAitALvqHqsx00WrGyLbwudmH2j7WHiE/cd7cC6rJpYaVG2TziG+T3WVFIRm/2rKCu8tTOJ+4T++X8eT/2e7Oda8no6xRt608KfIvvQLCagBNM6E1xReq1TOUrF0zWgUXtORuQb4bAR16HjwfeyPb/rUHDQ00MQ2cf5wXA0A74DNakcgGIHXP4Ruz4562wGrw4+JmRWcW74koPRpMg+Xk+xpH1q1DqpplqVvIxc/RXLvEN6eTZxTSiSUa3UsLJ3DvfffRr1VR8fSxfgkq8mbqsMEMwmCEOBgmh8Z4ZQM4DOxnS63E5YOK2VbUS0WkM2lBNilE//bD/9BDsrf//GPMDM3y1rDMteKuRLyHNdcQZwa6h0z/YbFwqi7SUmAR4+eCMjx5jtv4+qta5LSydTpdrsnxW/YdzFWfC8UhbVbLVB7dh2He/viJNImsuAh9fHOXVjF4gr7ZxVjE5OiVc/xJEhJ9vJXn3+G02RcgOHXX3kVly9dkmAYmXqcT1w7D589wtfPnuAgfoTIRBTj0xOSbjkeHRVwntXUm6UaXnvpZbz2yusSBHv06BE+//y+ABNkJVu7PdHadtqt0qei617MUQRKioERcBf72jJFX3wutwB7DmoK+v04TacFwCUQzUMwQQ/afFvXAjeRkVZH0t0JtoaDfimq1+w2RCe3Y+kIaNnsdlDvtrB8fhXvvfee9Cl1UzkXEgQMjuKwd4GwLyDXZZCP7aG+bZXpbh4XqHFYY4CJwImA9ku4du2GZH6cHJ1g/dlz1Bkk6PYEjKX8C+0HGUflegXB0YhUbLd6XBgaHcbU3Kwwd6gZzMNcPp1B/OBIGMzpRBynh3GkkwnYXW7RniSTOjgSFumNqzcvwx3yweVzn2lJWmEXFvLR7jHSiSTcBJpgFZkVagMTjKIUAYu5rV64iEtXrsrcaLa6wmLkXBcAemtTdGt7aBiwsdtBMnsq4A1lLOYWFqQo4a2bN01QlDIvfYeCTFT29yd//EQKMIU8QUxFpzE2NAZbzwo6nRJ0cNtw8cZFXL5xSdKYGTHqVOtIxmOIH58gcRLHwf6RZCqwEFg4QNmBHLa2tkSrk2n/ZCaKDbV0BYBmAbmJ6QlpM+c5n4fr7sGDr6WwIqWBKJ9BQCXFOZVKCWjKOcWgC53wW7duCWjFYoRkRTM9//mTpzIPyMal0+r3+sRJJjOcqdz+oRDe+953cPudVwDW3WkA6XgOsc1jPP/qGR5++qWst5W5JYwNj545cWQmF6ol7Mf3cZKMYWgkhJdfe1lkPoR50zNa6PlsEV8/eIL15xuYm54Tu7ix+QLhsB/RsREkEidyEMwV8rIPkZXPwpFBr0dsdOI0KXzlo5O49IPbbZxvSoERUJ+ZnBFHU0D2ipGZMja/jVA4YKTP2m3s7G6hWqfUUATM7iIAQSCfJAEGaKgbLo6ow4Hl5QuM2kn7CUgzGN0hqORwSNFNycxptXHp0pqsxUI5j1Q2IXa0Vi2i3agjny3g6OBYiqbae1ZcvHBJ0rlZ7JPa0BcuXJR9gnMgX8yhUq9K+jhtF4MSPAPIucnpluJfBP+51xLkIhuQQcVyq4bvff8DrF25iLm5BSkIzbVAAJmMwnQqJfrlhtzgx+HxMcrlmtguAidvvfM2Xn7tVXj8dpoM5AtZNGpVYcwf7xziww//gKPjEwF0ZyfnBXwhuBwZGpI1NHNuBr7RME5SJ0hlUwKWEKQJ+fyoF8s43NmXwBgDlWRTsy8p50AQiOxkyitxr6AkDtciGaJ8fu5FxQJZ8iQB1PHZp5/jo48+wdzMIqIM5NL2Dg/LeO3u7wpQSAbk2lUjocTzl9PFlHuLFOTNZFLIplPIZdJSZJUFeQlunT9/QRgp6xtbcha/efsWZmdnpfAcAU4Cfc1OF6l0XopCEkSv5kqolSoo5wsCcBK0S+aSGJ+fwPs/eB8Xb12DZ5i6DaQ8sTIysPdsH1/+6TN88fF91Kt1LC+tCqM6fhqXeXd0dIiRcAhOh00K0jIIG/SYDEOucTJfT3MZlBpVOSNwvjKwwgwOgozcN5mlJGd0am+22nBbHWJHuLaoDR6OBLC1vy0BI4ffKXbMywJqE2OmuKzLgFUMbNG2+BxBNKp1w/RtNE1RcZJsWHDQ7xUAdYTBF84vrit/UOo5MAh5uHWA492EAJJ+vxtOr0MKdVYtTUTPTeJ7P/8Rll9ZJuEXmXxF1pm1ZYW12YWzbYe7Z5XgO3VsDw6O8MWXn5vUXgd1TG0CLnC8rl27IhrI1Lk34IkV6+ubePT4AU4Tx3KGZ2Cc7WeglLqyNc7/bk+yNQYJPWTTSvCqVDJOKvdLnlnaDHgZwg9BeGbbCdPRYvwWnoEo8TIzOy8MfhbAZeApKdk7VbH9Aa9H9rFWuyHBJa5vyufcee0lTC/OicwWpYK4TmnHKAO0/fiFBBTILhMQhOnODLbUzL0pr8L6CSzmKQBczUgfZrN5VIpVFLN1YexS75pnF9oZSpmwBgVtFuVgvCEffJT0CDBr0C2FZfWcXs5VxT41GpQr7CIYDOHq1au4dGFNxuDoIIZHDx7hNJ6Fnzr5do+kaxPoJ/OREgRcA/F8Gq+88xpuvnYbVo+Ry+Pa/uyjj/HswSMc7x6KjSMtmG2kdBof0Of0SpDJ7aV+dVgk6hiYZZvYRnOWtUh21fU7NzC6OCM2IB2PYePZOnYev8CzB0/k3C4a4D3KJBrN0w5T7Z0O0c1/8+17EkS0ej39gp55qSNgqbak2CGD/NxPTxMp0YbWbEi+mUFfan1TI5wFo8lMFwBafJaarD9Kt0QnxrF68TzOr61JTQeEKFVgcOJmpYWj2D52dtfx7NljbG2/QL1Vhjdog4XG9EzX2QQ3VEpjZGhEzmdiL1mgsdeVTAPKf4o/zCI2fVDS+K1m3pIcx/4gMMfP8poC6lgNw5Z/K1NYs6HV71Nwl9dX/32QtamAjBKkFFdQ/+jsXn1t2kHfjO+lX8dx5ZejD1hzTajvp2CyAlpC5OjLb2pmOe8lzMh+8Tr+PYjjGBZi7yz7WUFWJeTxs/p8CqyqT6j4Ca9H/1aZnLym9g2fg5/jmPB9bJ8Qy/rgsLKNFevRMeT/BYA6a6/JFv5HY9R/TYFIxWsUWFTGs8kq/0bfV0HbwaCAgvPKalZMS8dIwTEFJ9XXVyBSn5n3Ul9fP6MgumIlCtwPAql8TW3NIL7A55caWqzjScJcwwQX9L16Db0XAWgJSggT9xupFQZeB8Fejq/gTTQvlEz9M41tBbh1DvOn4k/aBzo2ijkpEKnzWHEq/q3zSDELBW8VeD0DYPsFM78BKE3GwiBQy981AMH3KVbB9ymgr7iQtlv7S+fIIGDOa7CPeU0JxvWxFGXSiz/Lkq0DhSO1b3X9KN6hfaMgr85Fw4w2ASGd+1zLgj/0gWyZ33VDttR5p31OPEDnmAYbBgFuXee6thUEVzCXPwcBbMXGNOhiVA5MkVJ+Vuesgsk8yw4C4zoe2qZv5sk3QL3ek/sMJe40eDaIw+r48D2DY6w4sc5Dy3/7L/+5MKB1wmunaUcrSKwTW8FM836LANBE0PUhtYAe3yeAmWzs31SI1OJsatAVRNUoBDtQpRP4Gq+r6f468dlejaypQdaHV6CQA8D3aRqBdvJgegufjaLy/Ayj9zKB2v20x/5Gwci/gINlMoQY3TeaTqw0zOszwquTU/WJ2ZZwKChtNJupTdhzuqEIiNpnM1CzSxfAYIRjEOwbNHQ6iXRB6uLi32y/DjCZBBLh6Ee39Bp8XQsBGqD/G2CR/aCpKXxWNR6Di1hBal6bBymypMg6JBOeY2g2pZawN3mtM8Pe+aaiJj/LhceUTzqTvKY+uxol3eh0ompfcm4ouGsY3CYizHGls8IDu6Twplk1unxWdFHHhgdsOl1sG9+jB3HdUHlfncM6DzXAIAEDp1PYQ3ofHhTZDjU4uhi1jboOzAHKpDqoEdWx0gMMr6HguRpPnb8qM6IbKMed/2N79LCqBpz9OXiI0RQ2fobrQiOlmjLFseYBViO0fG7+rWuU8+XPI2I67+gUGuPrFj01tycAJ9OY3SE43GGUqh14/cNYXr0Oty+Co0MWzSHTc0i+y+k8KukC6pkCcrEkLNW2SAWwcBjB1fOUNnjlFmC3IDgSxOS0G7U6UC4VhfVFNlq2kBWdSLJ+pxfmMDE9KQdYHqjJOOwyxalSRqNeQ71aFibRhx9+iJPEiciqKDOeh3WCf+w//u/y5atYWlgSNlK33RXtV6abPnv2TEBo9uWFixeF7ULwngwbYe+UisLCoQ4bQQACugSUW7U6vA6XtCmTSMNmd2BubQVXb97C9es3MTE5eZa6ImnyZG0f7EsxxNjJCSKBED74zgcIB6nZ3ZX1F0vEcJpLCXM3FI3g0rVLWFg5h+FoWIC2WqyG3/3mH/Dr/+dv4HV4cPv6DVTLNTz8+rEEUFp1My9DLOY2bmRahMHQqAkTk2ApwQoymvkzOhyV5yZLl2wipkmnCzkk0imcnCYE9GlbDHNC7LSFQYAuGuWqgPHlfAmjQ0OYmJiEw+VAh4y1TBLrW9QwrqPebgmT+N69e5hbmEUhV8TTxw/x6MsHKGVymBwZR3RoWK4pqd5dk40jDFnqI7o9JhghhXaYXWKRsRkbGZNxKGTywij0ON1wWGzwuU3RHLLKKF1C6Yqh6Ah6DqsUxLt09Yow8USnV7Sn49hYX8f+1o4U2BNWU9+5IQhOCY9gJIy779zDy6+/DE/QpHQre6VeqQs7NHeaFwCGgIxocvZ6AqI++uoBjg9PUG+0MDe7iJULa4iOTaFcNZFsFpciCzZ2fCzpxnZnDw0B8rvCMiKIyYAKnUAyiQ2D0hR+04Mk5w0zI6iXTuBlZmIOHqtb2ERBd0jGl19k0l+/cw3zy/PwBlxwe5iC1RXpDYJ/1KZ9+uipMF6jI2MiJ9RtdYRRm0ykZM4wpZzAEtfm0tICXnrlZUxMjgobNnmaECCI9vPJ46cCKnK82NfR6LjYo+2dHQPahkMCnN28yQJxC7Kn8rOZxKlIMFAOgoALtU3lYNnuCIhJAJqs09nlc/j2B9/G+MVpgFs2HeMmkD8o4dkXj/Gbv/k7pGMJLM/OYzQSBYsDEwDyBgPI1woC7pPpdv7SGl55/Y6sBa6VQqGEVDKNZqWJrfVd7G7uSLE2HvyPjg6wvvEUkZGw7DnlRkXmx8LiIhaXlrG2tgavyxQWJjuV+9GDr1gcckukbpj+R6CfBQ+p3U5AmmCP7jlin/sHX4LQXLcEr9k31D12ezyIJWM4icdgc5h1SVkxjofoGy+vwhsKCjNRgqDUcmx3kIyfivaptWeV8aaNjEZHYLH3UKoWJIBXqRaFMchnp52VVOxOHSvjK6KjGnD7MDs1K8AQv7L5ghRMo430BY3cGSWRPD6ngCbMkCDLkQE/Muq5n7ON9UYV5WoVH/zg+yJfQcCacgU7u7smm6fVEjay2VedMt/J4D88jAmrmIAZbfTy6qoUOnXYTeGociWPaqmMF09fSDCODCSONaWqRC+ResN2h8i5zC7OoWXt4KPPP8ZnX5gaAxfOL+PapctwWxw42js0AXvuD31twWAgLHblOB5HqVyWQOrt27dElmZ2YQFt0SQ/QSJ2LDJZbDMLoz746jEIujCDwAqrjDmDZwfHR0imkpItcv32Dbx693W4vV4JrHDcCzkCzxlsbz7H7s4W9nb2BZR3u/0YiY7J/nx8EsdodBzf+eB7UtxyfCpqtGpZyqHdRTpVxOHhCXa3DtCttiVFn5kF6UwKjVYV0akoXv/W67j+8g24R5wAiUP8rpmATqfcxd7zffzdL36Nx189kaAd1wkBxRKDOEe7sNmNREK9UZGAnt3ikPGWM5zXIwGPVIbZDpRRMrJz1BDnnke7d3J4JHsp5wdl7yj9Rh+D50hhavp9osPPgDWLKFL6h3OOeuiUsrA4rBJQpGwUJWZ8bh+83CucLsme4HmGZ1PBB3sWeIJ+LC0vy9mSEj0Ed5klRVvBDJpimvVcWDcA8Pg88Ef8sPkcWL5+Hh/8/McIzoeQT1FShkVY22jXOwI6N0tN+J0eONqmhgbPW59+/inKpYpooPNMxfYx04PgI+eAFnInQH24d4jtnXXs7++gVMxKscoOU22tTgHRZe3SB7NRvsE4yPRalOxjQCeTdSi2vmlARwkuByhFYuqrcF0x0BEeGpasiEtXrmF2fk76J5VI4Q//8KFoKDerNYR8Pilqx30mnyerOC9yVhMzk5hdXsTQSESCHQQsuWeX80WUeM7LU/+5KgFv3o+SEVyjtN+UcGQWBSXjuP9JcFQIIZQNaiAZyyOVTMn40ecy5JiiEIPcAY8AxCQleAM+KYDr9Zsi8rJ3Whxi52jrpb5Hv2A37fLs1IyMN0kSz59uYGtjC4V8BZY2QRKHANDi7Ft7cPs9aDu66LqsGJ2Owj9s9GgpjRc7PJAAEwtoso0sWsx+7cIA0dViBcNDI5J5wOsxa4TBROq/5/JZCboOjQzhnffeln7s2CFsaUTsojFdi6Xxm1/+Gh999JFhaPa6EvwV4MBqk7MLa4bcfesupmdmZC3wPjwvMaOGsneH27vSDxwT9i/7R+oQOQxLjkED+gxk5HOPYm0D8b+ZNZZKiWzQ5NQ47t67h9u3X4JrihU7zf5Km1ivMbOtJxlU+WIW9x98is/uf4JiKYNWj8XSO7BKkfWeSBIYEMWATizoqlnAhiFNf9UCl5ukNxK5GHwxgI8hzxndZzJAxe/uZ68qec7r8Z355Qr4qU/G9yvIpoClSidyjSg4puQvJbwpWDboxynoogCO+tKDvpn4jH05EPXrxGfvA3Hq4yszmf9XP1KBXRat42cVNBwEFvX/7A/9ZjsUAB8EbBW05T15PwW9FV8ZZDUrYG9AfEOQUqBMCXP6PNq3Cvop6P8NGPb/1dAeBIU5RoNgm/rOsoYkxd/gCjoW6lNrf9C26muKJehzK0FNgN0+i1Ywnb6fTlvJ+7DtnAdc04rLKCg6CNLq+XrQD+dnFQRUjEDBUl474DGFEkmwEJtYpn9qQH0JMPTlPPkccibqGb1hnU8M2PFLQWi9B4sDyvj0JRLURxmcJ38OZipGpvfWPlYQdhAc5/20nYodat8o5jPYH4Mgt+J4ivXoswzOo0FMTIFbnUvsBx2jQQCdr/NLwWM+nwZG2FYNIBiA3mSXE4AebO9gW+SFPhCua1/BYX7WXMdkJvDeivnofFO8hX/zTMk2q43Qdcqzhj7DN8EDY8P0uRVgHlwXcs0+6VDbohifrnslLKoN0/8rJiVrpR/A4u/ab9qP+symreb5dBz12vWmkSkZHIfBecR9WueH9u0gCG35H/7Vf9LTCa1vHGyIGj3ZgDwe6Wh2jAE8HXCJrELvTMdXDaM2lA6MTn5lJuqAKQCmi4ef0SiAsIR5sC4UziIEvLZuBGwLATidWPp/jeapkVXWKa/F6yujUw0uN2S+hxuVLKC+iL6A0iw8dqZ7ZKIIFptD2kXdR5kQTOnqp9Fo5INt9/uMJpeCwjzYEfxkG3iQJluFXywcoYaG7dAo6ODgD25wuljUKPNvBW95v1AocJaeIkBvv5iTRjUZIVYGLq8hh04atn7hPJ0cAiIPsKeVbauMXr5PAAOrWYgK+Osik0N8H+yW6G3LRDn5XGqA2CbRmO2Pq4K3uvD5Pu0//lSjoW3hgVw1qTieBEDIvOS4EFzjhsH2sF+0b9lWOhP8n+q+mUiqMeTaRn12HQfOQ35z/nAcFRDmZ7UopKR89SPZvI8Cvby2zvmzddGXm2EfyDj1o8h8XaPHagh0vNQh0I2An+Vz8H26UWsUm/9jW+jA8P087GpRCi26ONindID4Gb7GNkjVeQI5ZxH7vuZz16R/6/wz+kE9YX+xsJcA0a4A/MER0X2m7Eau2MDU7CrGxmeQShaRylCjOSysy065hdRJEvmTFPInSbSKNWGVpZMpYedMLczh4vUrGB6PIDQawvhkCMQ0KqUuEsljnJ4mkCvk4PB5RN+VWoN0Gqm7KcVbanUpwFfnXOBYZdKSYkwQ4/NPPxHnQ/S7uh1JByfowarf12/cwM9+9hdS4IyaoAQDWCmZnhfH+/jgROZPMVeQYnjBYAAjIxFJiz86OYQvTAZcG0kWImzVBVCgDmMtX5GUVUuzK8DL+RvXcf3WbQFXvIGAaEvxK5WIiw4pne3HD76SwnVkV44ER7G8uCTtSGXSqNTLGB4fweWb1zF7bg4L1OqdjAiw0Cg0BCTder6Jv/3Fr0TrORoek9RuSjDQJhHAEVvupu4gi4p24fX7JFWZfZuIxQQooNbt3bt38eabbxugsUu96iLKHQPykbnGQmrLq+cxNDoic01YZidJlLJ5SUUl0ynkDohm7cL0PDxBL6rtOg4SR9g/3BedXvbJxasXcefOLayurQpA8OCr+/j1v/2lKQhZrmMsPCz6pGQ8kZ3tT4XGAAAgAElEQVQnAcJqHZVGHW0eINGVVFbKopCh4/P5MTUxLfrenA8ELd12lzi3w2FqItJWdUQrmEWFmI7OgnBr167g1p3bkkrKNbpBrdmNbQkG8GBHTVKyuc2BqCP2kGAZ855vECR641UMR0ekKCBBVoKVlHYo5orwuPy4eOE8Zhbn0GZR2lanL62xifuf3cezx+vo9qwYGRnHSHScyWNwe3zCqiKTnO1dWJ6DzWtFuWGKE+WLZZHuGBkdw/y5RWEOBrw+7GxvSiFAOgtketNJa3baOD1NCkh88fwa2tU2Ygcn6LUgn6GNpU2689odRKfGAGsHTpdDpJRO4zEBy2LHcRzsHMpcogbw8BCLmhm29+7OvswrYdE2a1Ig8s6dmwJiUEua8gSJpCkGSdCUchi0KxxLCWaT/TkyIiAUNUrJhnz97hu4efOmAIVkf+/t7UmBTTLpWJSRh7yAN9CXDQvJ/Xf3DxEeieDqzRu49623MHVuBuVKXVL+e/UuSkcF5I/TkqHAtTI+NCI2gcAvQbPx6UlUO3VU2jVMzE/g7ttv4vyVVVg8LuNkl9t4/ugZ9rd3cbIfQ6vcwMLMrDjGTGP/7P5naLRqmF86h2wph8n5WVy8dgXRySmRQGDKgxSbShp5mS8/vY9kPIHxaBSlfFnY5LQ95yQNPSJSQOLQVKpiq0fHogKesogO90NmPLAoINnnwXBIWLPU2c4Us7JXc81lijk5eLOA6q3XX8KtV14SoE8csVYPx/sH+Ot/83/h6ddPRC85GAhgIjomwBBBZgbu4um4BN95bpoan4Db5hIgtlVuolFvYHpkGlfXrkhQQIBMBuA6TdHyJ5t2e3cH5VpJJBN6JMpRmsjJWh10Kk2tEcqC8HkZaLp65YrsZflCQc5PnOdMYee61DoG3AtnZ+fg9fiRTudRLFUxMTUj7FECwgQkGUVkxt7h0YGwLBkUO44dwRnyYnRqApGRYWEAtitNyY4Y8VOv2Ym94wPsHe4hW0/D7/LgwvklRFhwtVRDqVCW8w9BRs5ZPRNRB5n7buL0VM5Ib731Ft556y3R5meARKRlUhkDRFPH2WpD6jQntp2F6QgKU6+X16RcWb5SkJ/X79zEm+++g6GpsGTdZLNplIs5WRNPHn0lcjbVcrWvgdiWjJlweBjlSk2AxB/95N+RIJXdZYXF0UO9WkIuX0YinkIhW0M5X4XT4hQWLYvTPnvyGB20cOeN27j3nXsIRYPwT/gAYpc2oJZtokwgtm5Br9LD4/tP8Mk/fIRcygBo1B2m/QgOeREc9iEyFoHTY4AHp9Utc5fBa6599sfO1q5oS0vw3eYUSQT2AfuQNmJzcxPHJ4cyZ8MBv9gpBg+pMsG9myCZ1+2UICkdJ2ZhMNh5nDiRwogWtw0Whx0zC/OYX1yQvY1ngqePn2B3a1fStk3qv9mLaSNnpufE9jEwXcjlUClVhNXEQsHUTObeOTQagd1nh8Vtx+XbV/DdH/1AbNVJLIH9wyO0m210WxYp7hc/SqBbb8LRsyAoheMs2NzdRCKZwkn8WO4TioTlfEcAnm1Q34DMYvbR0fEeEskjycAhI5hZH8w2om0g8Gd8ry7sffYcgzn8ndcWZ5USPSTIWAwLUQgoUlDaAC9ck7z/8OgoJqamBYhfunAB45OTsLHoVKuNj3/7IX79y19JlpXTakWQWYgOstJzklFRadbF5lDX2hcOiryJAMkkBRAcodxavWHkLKjhT2a2xwmvzy01Kui/EJDlPBLw3GEyLRnILbGgayovWRg8o5C5LeBSry0a5HanTZjQnoAfLgLqLqeca9SR53WYDUQwmuczCXwOj8h8IyjMWiWVQg2723t49uQ5YrG4FD6kfaGOs7JjqVXPDKFyq4Jqp4FGt2506tEVtj8DWQwM8BmWVtaweuE8Oj0rXrx4gY9//5E8P20UZdsYgFs+d07GjuPBjAkCv3deuSOZVcwG8YaDmFyYluCeA3Y8+fS+FDulLCDtOiXIBOiw2uWe1I9///33pagz9wiuK9ql1GkCsZ192TfZDzxDDI+OYWFhAUsry4iMjoitVGCDtZ9Y6PXF+rMzX4xnwEazidWVFbz55ps4v7omevakYHIPpDwli2O3eg04vHa4A24cxg/wx49/h/XtZ7CigXanKgA0Wc1k9NJHVbCE89hIdvY1l1mXoNMSAFoApDb/7kgtDAOcqRxoX5qgDyBpkTinwwQa1KdWP4lzQoDAvs9D32jQ3+JYKLbB93LsOY8H2ZQKGKmPq3jAIDCnWAv/J4CTEPkMAVBxEAUGFVhU0Hqw3fp57mfqPyqJT/1r9WXVn1Y2rpKT+H8FlXgNzgvem8+kms/qa6qPyXWrIDDboPqxCmAp7iJj0wd1B/vOBIhMFjPv3WoZZqZiP/qM2k8KNJqghGFTKohq3mvAZ31NQU8Fm5ntOTjWep9BHEvHWfajPoNbMR0lpLEfVIvaAO+Gya2YhIK0Cu6ZvjFkM+07ndPaN/yM322kEjTYwzGQYHY/4KH4G5+DfatERrZBgD6YQI2OuYKR3+AsBhzUseDn9TWdN3otnX+8N9utWNwgPsPXFBQf7AMdE22L9ov+VMBVx0/HSTEObaO+rjaaPxXTG5zng2xixbb+HIDWAAP3Df6u+6diXIIt9SVreB9dp4MAqeJr2q/8+wzjEh1sxxn+pnNO+1NwQO83BNNB0FiDEDxrKPCsfadzn38ra1vbN9hGncP8qYEHnb9n493PHuHn2B7FuDToonOfQPQg6P8NCG1wMV7P2Jdv1ip93k7P2C1tM7PEFYDWMR7ElVVbWte85X/6b/5lTxhgfSMwiF7zxjoxtJN0IunktFog1b35f9G47EsdCLhYLosDwoOiPoSmkgjo29ct4j3V0ClwpwMvlXz7EQYaRgWx1aiywwfF+dkZfB4+tLKdBw276Er1K3byswSH5Bm1QIDNHLr4P408sA2lUsUYBYdLOrzdnzicwDpJFGjn3z6v0S3mtdh+HpDkMOHxiOPBAlzyPp+pIKr9ogZIJ5BOEP49OPl0AqvRVKMViZiikTzIyQbZL0Ko/cpDoYLOOlkVKFdtZ518qm3Ma/FLCwLy3ry2ahdxHFXW4swI9LXnOPZ8Zh5y+H5lYGj7mSasUT+VfOC9tDAh78n3qpHRDYHjqwxo1bnh87CPVWOcz8yx47jwPcpk5vvYLp3zyjJm/7IPBjciBWB5P2VucLx4sNOADP/P97H97Fs+Dxezvo/PM7jGNLolEhb9Q4AeBBTM53VUE5rXVeYy76MANZ9L+1Oj+RpkUYdC5zufifOOz8rn10CMAuDax3xd+4HPwfYY42PaoBuqznU6eAIctSmJwACSU2Q4fIEILDY3bM4ATlMlhCNTGB+bQ6NpRb3WhcfpRdgXga1tQT1XQWLvGJmTU7jaFuRTOWxvbmJ0bAzDk6NYXF3C6BS1pIOIRiOIjPrQbhoAmgUHm722OE3eSEiAqq6N7A8TzGpVq1IwL59OCVu1Viphf3tLnMfdjS1xnCS653bhNJVBqV4VWYk7L7+Cv/ynf4XFxXPSX9SeJHCYTWeEcdeoUU+3LBIGRwcHIvMxOzONUiWPFxvP4Q35RbuUaYtj05NYWT6PfC6HL/74KZIHJwi4PPAHQphYXMAbb97D8vKqtMEAcBXEYsco5DKilfji+TO0qg0pXra1voO1lQvwuYMmQmpt4/zlNQEkRqh1GPSA2o4E1JPxExzu7oue57OHz/DV51/Ca/fiwuqaaIxSS5FOqNgaGxAaCQs4EBoKSlEiav2eHBxK4btmvYnzK6u4cuWaMKTo3LDIT6aUk8JLiXQaE7PTeP3NewhHvFIJvhhrIbZ/KIDW4/sPhTU2OzmFm1euCUhHyYpis4JspYBsPi8sU9itWLu8hqmZSYTGI4ZF0+vi4NkL/J//2/+OT//wJwwHQliYnpUCbmQ9iY20ANliEfuxY8TSaUk9jUTHRKeSzDYGEQIsymS1C4PX63ALqHbu3KrME4KNEqSpVxBPJgTMnltaxNrlS5JyTBkDgoFMUSXgxr4gMEBmms/LIFBPgDAWitva3ZE5NTE1IYyjQtnoaZYJiEXHsbS4isnxKcwuzAE+Cytiytwki4361lvr1OX+AuvrW4gMRbG8ch7Dw1GxOfH4ibRjemoSb753DwvnZ1FqlpCkNEg8LnOY7GlKOMj+43TJ/Pn8889FAoFOngQbXA6MjI/i9Xt3hSndKjXw/MlzbD/dQiqeFJCCjv/1m9eEiU6mV6NZF11YMnspJ0Pmc7PKAIZdAGjez+fxSUBne2vXFMlzuUBt73A4JGnAk5Pjxr40yHjLIxmLC3jMVC4tlEP7mMnlZQ+fmZ2VLBsC52SPXrxy2YBApbwUYkwdn8jPo4MjsfNkXXI86dDz5/buvkhRSCbFS7exsLQk2sJHJzEpitY8raEQzwnQ5rLZMeQNyLqjLA3B2/BoRMCFtrWL8Pgw3njnLlYuX0Cn0zRFQMt17GztYOPpOk6pR93oYCgQlEAHnWHutwexIwHxG70OFlaXEZ2ZwoVLlzE2OSb2v1zMy9o42t3Ho/tfiYbu6NCozJn19XXRIiUAxUKpTrtTguQEybnXUSOfEiic08waKaTzMuaLi0umcKjXg8P4EZ5trIu2OcE3MrEDQyH89K9+jje//44AidlMWfYtZngwLfzR5w/w+Z8+wfaT5/JMLCQ6NT0B1t7bjx+KJEmr08K1a9fwnfe/jejQCB5+8QCf/v5T0WoPe0JYXjgnAIkepHlWGp2MIpU5xebONrpoIzDskSwKStd0WKiFjBCrTdLVKXNjbQNTI+MYHYqARS7ZJ9QFXlmlvXTgNJ3CwQHbYjSzh8LDcHq8aDZIFbJiYmIGBB0o+cSzBIMCsFnw8OEDsbOwdFCsFTAyN4FLt65iYnYKtUoN5WQO1UwZ9rpVnuEkkZQiv7lSGu1OHZNTowIuEfwSB4f654cHYuvHJib6QRScFePmnKf+/q0b1ww7n1IFlEwrmewjAtBk+YZDEYQCYaTip9jd2oHTZjQa2XfMpKDW+/mra3jj3j0sLC+i2Wuh1qyg1aginjjBh7/9e2xtbwroRdZ9NlMQ2zQWnQRszFQL4Kc//wuMz4zKHma1t4QMkc4UkM+UUcgTdM7C0XPJXGjVa3j67AnSuVPcffsN/PSf/RTukAd2nw1WF2u4Gp3LzEkG1WwNPpsflVQZX3/8FfY2tkUqg2xEj9+JxQsLWFxbwPS5KQRHA3JucHRZHLYj5++T4ziO9g6wu7kvkhQE5BiQIFubxAI5A7lcEuhb314XGxtkoBc9CUwUmI1FrX5qkvb1j0fCEczNzIgMD6VAEvkUqt0mRqaiuPPGa3jt3mtC2mAA6Kv7X+LjP3wkezolqViIzeNwwef2CmmBbaEcBMeDAU/WmsieJoVdOzVndKaTuRT2Tw4xOTclATOeM2Mnif+XrfeMkTPd0sOeyjl1VXd1zmQzZ3I45EROunPnpt3V7mrXi/VKglewLdg/bMMG9MNwkA3bP23IgAH/sCUrAF7J0q6utHvz3JnhDHMmm+ycK+ecjOe8dZp1B1tEo9lVX33fm9/3POc5z5FkdlwnLV3aFx7sbO7BQgeD1S6gAsFS7hOs28raKxPFcuwYipWSzGOuxXpu5/mPjNV8NontnQ0c7G9LLog45VRcbmFxk3HLfZ2saLYT10KJTuyY5MY80wiwwLO11Wi4ShLDvnYpk/TxDMm93h8MC3uY0QRzlCQZGYHfb2QZmdfhV7/4OR7eu49auSRrKEFEJiXkvVKVNPzOgLB4u8LKtQhJQYCVWh2tZh02m4lopcOewDVBSwKfdISrxBvXuijP9h6/MLuZh4PnsUKpKsk6q5KrxSLrPveYyekp2KmB2a6Lg7lCZ36e5zaCmy2RZmD5KFsksh9kCwcCknyQCQ+HozF4PF6JVtra2BaHsHESOeTsRElGtg/bkQuy1WUTuY9ivSJODn+A0oo9OWNQb5VOoImJKVxhYtZr12EL+ZHc2Ma//rN/JXrt3Le4/qaTGdHT5vhjGzDakpImC0uL4ry0ehxoogt3yCtzy97qIp/JCgOa5wKey3j2oaQH1yWexzl2rl+/joXZObFh6KChoyebSorUENvjIJmScXbu4gVxFjABJgkgAry4HHIuKyZT+PGPf4ynTx+jWq6IdAv7k+OLc4znSkpnCeuekXDtrpxDmb/F4XXBFXTBH/MjV07hq9tf4dnyY3TaJTSazEvQhYcSOQ6bMJsV0CTpw4Bhxp4i3iD2NJ2WdotpAwKRoiFtHEaU2DGArrkPX5wHfHEvUJKPAjcKkCi2MchkHCQEKfAqdkWfoahgnYJOClTxuWqTK1bCaxVo5tgTghsJL31QUDEPBYoVQFM7VculuAx/u5ymLPpcBZFYHiVD8T0Fp9UO1etUzoLXKo6ieIC2h9r0LIcytNUeZ1srAY5lUHb0IHipcmEKfCrRgGVqNg2ArN9VAFrbSkEstokCaFoGQ5x7Da4qkD/4m+dVtVuVMapl0/ooWKwgm9rE2q5sD36mfw8Cytr/um6yzbT9Dp16A7Ikiq/JOCXW1HeYUG6Mz2VZ9FlaXmEaw7Qtv6OAsIx3iwEEFV9Tu1yBX5U2UvCTzka2uwLm2r6KNylWpoC+jh19pj5LMTv+reXkfc2aYxI06hhUYFYxu8Hy6hzU8gvG1pf6lPHtMvlCFGzVz3XMDALHOl51fui41bHPv9lmCmSznygjqfOLz9VyD9Z/EBPV+vJeZm0xBMzBcSvrTf9ZbG8F87VcWk5ZI2rc/4xTYLDd9P6Djg0da4PryeBaoSRhxWh0vvBeSqjks9WJNNj29NPomiDnhn79OL9YZ8UfudZrOQTDdbnlnK0OEEqSKECvfaW/zfw340X7z/IP/4f/sscFgjfgBQpuDXoVdDAPdrZ2FoOZVFeXgBkNBJ3w/L+yBnSSK9A2yPTVRlavhgLTfK4C0MpkpZHKe/D7KsegXjIF4/j3oDdP66IeLGX70BhnOKpMuj4DwNVfCPgeBygNFz5HQVIm5ZIJZDUezE7XdKh6hcj05bU+v/cwk68MRurL9RnY7BAaMyaJHQ6zb/N9tgHLrxNlcEJo+w++x7AknWAKIvJvXSAcfcYx66pguEnWY+Q2lOWtiSaVNayTn9/hoYXtqZ5RnWAsT67IDOdmcWQ7E3zQRVAXHH6mHigax8qyZV3JiOD92WYSVhmJyG+WQ4xNv2G46CTgPQfHC++hba8bCOukWZR1DPFeemjgdRwDZgM0Gt186ThSp4tOFD5fE2lSO5Xf58FQnSFsT/WGsywsO7/LcpC5w/rrwi7Mj0ZDPteNWMe7Hrok/M1qPWwX/p8HBQ1Fk1C5vlY0y6aRALrJ6PzQ8SLZpN1u+Y72r0YQKGjO+muokRzM+wcSXVi4cMim2We7vz6kGe2ydrMHJvigsev1heAPRmCxutBo21GtdhEMxREi+9bmh9sVgsvug9vhRbvSgr1pRSGRRSmZhQduCXF9cPeeHICPnjqGyflJ2LwWOLwOuNw88LREViCR3kdkKIgjS4sIx6KweVywe41hXG2Ygyo9jNS6yyeTaJQqKGWyePbosWh4kg399NFjGWNMAJMtlpAq5hAcimBiZka0Qy9euCxOIpfLhlymjFwqLexIGnk1JnRb2UIqmeTgwWh8GHaHBc9ePUWhVkZoJIIr714TdjKBGjK9bn3xNb762ecCuBeLZWF4v/UeWXFxA6CFAyjXymJYbmysIZVISNI4W88mWe23VrcR8FK2ISKMObKPmVzmsx99DydPn4QrYEen3ZFM6QTRVpZfSqKtnY09FDMFjERGMDsxJyw74xjrioQJmcjHz53EWx+8jYnpCTEEN9fX8PzxU6T298QpwHAjtgWNNm48k3NT8A8FTcK6eh3nL1/CmYtnJKiJU6pc7iKfTAsAfevXX2N7dR2zk1O4cv4iZianRJMxWysiXcwhk8uiY+0iFB3C/OIc3B6nsOsIUDLxTMjjw8aLV/jql5+LQ+H4kSXMTU2KMU0twmypgJWtLQGgrW4XZufnMTE9I/Noc31LWKrUXK7miwLynlg6hgtnz+H02QsyF/d2tpHMpGXObW1viywItRin5+eEUZ/J5g1rq9HEJx99jBs3bgjTW0S7JbEVM+A0sbmxgft37wlwyFBq6nNyjyHYT+mTt6+/jd/50e9icmwKNmrh1piluC5jlOUkoElpi5fPV/D00XOEgsNYWjqOociwAZSyadFvnpmdxjsfXEdkOgq4LMIk3t9PIJcvChuOc5FsMbJIyRZ8+vQJEsl9YYQRgGYSwHduvIs//Ft/DNeQB8i3kdzZx8NbD/D1r2+Kk4VrJ+UX6Aygcd9jpFOJ7OZVAbtL+aLkMKBswezUrEli5fGJcc8xS1YV9+90OiX9cP3ta5ienpRklWS7sT0ZvcB7sW6cA47+AZYAA/uD79EY5tygIX30+FFZe/k3wf611RVJAknZD+r7kgHNV2xoWMDXp0+fo9Zoin4pwdrRySlxsBDwZoJMAozZ3bRoktrJoqPDrdWWvykRQZW4oZEhdJ0WWFw2LJw4gqmFWRQrZalfp94SUILtTzY2wWNqerO+TF4pe3+vg9GpMaQKOUTH41g8toRLV9+EN2zC36uFMnKJBNZfvMSzew/RqtYlISKZvq9WV2Xs8IzF9d/t9oKZsxmKybYhi5r7D3WIM4kMmtWGlGdyfArjYxOyvxZrZbxYXYaDcjBoo9YloHEEv/fv/wGGZuMoNCoiXyOyOdSgbXext7aNp3ce4tWD50jt7iPkNXIKTr9bHEb5Wgn+sB8ffHwD7779tmiH3795B3e/vIP9jR00Sw2JdmCiWTXIKItAIIvrzW5iH5VmCf4hNzrOHtwhPyJkWUcjsNoc4L/15VU8v/MIR8ZnMDs2K2CXGLO9LhaPHUUgFBKnyurGqoCPTJJGRwiBvkq5KWDf6OgE/L6gSMRwzyMATYbk3bt3Ua2X0XO0ER4LY/HCcVx55yoiYzFhH++92kJ2PQVb1YpepSssZ54VMvkEkpkDdLp1tNrGqU2GJSO5DrJJREdHZC9J5TOyvloITsEiUQXU2J+dnBHwhlrvBMPKZaPlTX1gnhNGR8awtLiEVrWJm1/eFMCNezzHMKMWSrUqxmcncfL0KYSHo5hdnIPTQ0dHGTu7m/jq1hciy8DxR+cY710qVWGz0li3IuAJSGSPJFO2tFGs5mT8MBdArdZEPl3G6st10QJnVBOBbDp5KeUyPT+F7//ujzC7NI1GtyXs9XavY4Cz/TTSuxlYaha0S01sLW8gsbUvkkEEj1xeh7Tzubcu4OzV83DF/AJuN3NVtEp1ad/HD58gsbuPWqkhSV63t3eRyaYxPT6NyZlpc+5jyjLWqVYS0NYb8kgC2UanK/OEeyrB52q+jHIyh7DXL87O8clxcUxvp/eRrOQwfXQOb954B8fPnEBsPCDrd63QxL1b9/DTf/NvsfliDaVMHjOj4wj7w4hEouJMGBkbF739XLkoEUBenwMXLp/D0umT4pBd297ArTu3cZBISOQApWjoFKI2vdPugs3qhMvjRZE5IHgG7Z87292WyBQxgiqRTIqO//jUhDgnDGHALWtpuE/okMTTraacE7a3NozcnMstUU1i4LaMkWfOb78Zzch7yXmdAHSHOr4VOdeRMc65Y87JhhREHWFKThBIHIrGMLcwL4xoagITKES7jfW1FXEiMlqLuQYIuBJYE4PWakGtXoObSQwjkT5ztGmStrvs4gQKhE2OIJ4HODcpucQxJzkmbEZbk5+TqS7gUJPRJXWRRbTaHRiKRMXJTIkLasQvLi3K+OY4IaifzeewtrGOjY11IRBwnaOdRic75QO5TzDqgW1AAHUoHEY0QskVJ0r5kiQN3NtOoFAowuX0SEJMkWPsh0Cz3yw2CAhN5yb3V7/Yfz6Mj40dSocQzB+fnsHJ02cwd+SItM/tr27hy19+Ln3Fcz/3cMqv1WlvOYzcHwcnyQXMR8GkxpVmVZJ7ilQQZTfabRkzbKeh4RG4GAk7FJWIROYa4f7qcnkEVLf37ZNMiucRIynACCUmFGR0EX/YZxxrXKdl36F2tsuFTCaN27dvi6ycJPr2uvoa/jVx1lAWrV6qSb4Ueirp/KfjODoyjIm5KYxMxREaCSBXy+Hxy8fYTzIKJYdmi7rhJL4QlHUJu5lAB8chmZ8KJPF8YRN9cEYjd2RdVelM7qOM8OK11MXl2dgAPQaAZjJCnmd8XpPMXpPUc7wrADVoryoIqUCSgtsKsBocwxCbGOGhtpuCZwqyKftXAS1+rjiHEOocRmZBwUdep2xbAR770cEK4g2CZCwvAXst2yBISNxFyUpqFyuZTQG1wfcVmOK9BgFD3nPwPR3zCvLSSaLrzCBwyPrzb8UiFNNQoFPbuts1/asYgoLUg+3FewwC/vo8YQ5bX5MkB7+jYBplqDh2NdqXz9W+4f85hwYBRgUCFQ/gZ4ofaZm/PSZ4Pz5PcQMFYtUpoZiXYjrqBOB9JZE6OTbW14nj1P7WOgvg3jUOM475wfvRCaOA5l8Hnmpd6YzRdlbbXcb9tyQ9FPzWttRxqf0tZR1gVCvIrO2kkQN6veafGgRXFfhXgHTw3jpudCzxt14n+1F/rCjWpQ4m7ddBEFXnteIgvI/KUShTn22s9Xk9Jo1qA3+UgKfzW7EndbqQ+DBY58O5w32w77T46+qn5aQM3OB4VjUCnh35wzM/7zM4bwbbRtcLtg3bjmsK76FjT9tMCaI6thSkJqqja4oph3FocH2VtbSfUJOODn73NahvQ7PFyHEj90oQWse3Ati8VtckGyOrBnA2dSJZ/rf//r8QAJo3Z0OygwZp37poaYerh0bBKCbbU4CMBVBZA15HY169e7zPoKdAwT4WUsM9lFWrDansZl28+Bx2iAJxGsolnoQ+o1oTJvJQbRjG5uyqfhYAACAASURBVHreS5OrqeYrQVlqZlGriwwMAQL7my83KB56aPBpGwjQRtkUelf7E9fuMEk9dLHnwUYOdE7DCqaRSICLADTbg+3CvwlM8G8emJWNOriA6CTVxV8nhy6QOhFEF6vv4eBng2xwGeR95jQ3ChMq3hJmLduG9WJZ+DI6vxY5yHJw6HjQe367vzTBIA94LKsu8jTeBxcjlkedD1JOhwG9+SzxEPeZqgqY8zO2O18K5ArLoH9QHwSJWUZ1QujCpdpVuinwXhwL2ve6cAhY3mcQs/15X/avbnbsf72Gz9ZEmmwfJr5indi3EnpLXbRCQcaZakOr3AXblz8sD5/BOqkjZHBD0wV60DHA8rHcbLfBdlGHgB5cFODnb12o+AxdiBSk5jPYH/zhtSyvPlf1rXQBEzZctysHUbPRE0iuSj1YR+0TziGR5OiQlUc2VFmM3XCEEhwh1JrkbjFD9zBsVi96HWpFB+F2BOC2+2CHA71aFz0mJMwUgVpPWDSUDKDW6OlLp3Hy3EmUGiXU2xXRW85lktJXezub8Ppc+OFv/UCucYSFhA2LHciXiAe2JRyVWnddhn2WKth6tYqVZ8/hABMh5bGxtmbCXSNDKDVqyJXKknjIFwrj1JnTmJtbkPnJPqAGMA/ZBA+ySWqfZpDaS4teH0GjUMCD4ZEh7JAhmNjB+MI0/uQ//FNML86K0ck2ovRGaucAT24/xN3bt1GtN3H2/DnpEzLRCP4yYRvB9WfLz6S96cSIRUfg9wTQrnexvbZtEjiWayKhQeP18huXcOHCOfhDAeQKaaTSCRmnTAhGlks+xTK2RO834g+jUW2KkdSS0O4cCrUK5k4u4MZ3PsDCkXlUa2XRGU7u7UqSmq1VGgs1eD0BYYkfJNPwBDySEd0fDgnwcvnNqzh2/CQ8IaCUM1JN1G3OJlO4+9VtkTmIR6I4deIkZiemRLNzO7WH3dSBJKmaX1rAsRNLwpLkPCAIns2kpb0Zam1ptrG5ug4KopBZxMO7MPBbTSQzWawL+OzGhatXcP7iRdhCBENF+hK7LzbE8XDri6+EaXrtyhsCIk+MT8l6ReD44GBPZE04nwl+UkvU5fMLKM51KhSMyHz44Q9/C2/deE+Mb7jt0r5kn1LnendrB6srK3j54oXRjLObec/oIOoiv/PmO/ijP/pjzE3OweawoNEhE9iw6qn9TM3rxN6BaERnU3m4XX5Mjs+Ip50gLatjtCHDOHryCCaPjIvuaDaTw/bePvK5IpLJNAp5o2Xq9/mQS6ckbH1l45UYs8xmPzY2ij/5u38bZ65fNgfgagsWjwOd/RK++MWvcf/uAwGaCVboIYw6wAyvXltblfpQ+4sSB2Tvnzp+SgAvrnWcK0z4SGYqmXpk9LFNz5w/I6w+MqgoO9BoNVAnI8/vE4YWmdjUwuXcJquXhi7nBddZrj0sBxOniR6r3Y58NiNJ11ZfvpJEdATMCIA3a01hk3It29jYFiCCzDhqmdI45/Oo20omW9ATFJDU2oVoSXYYpcNx1e4I+FVkNIvDIgnJwrEIwvEY7F4ncqJBn8JQMIJ4LCrM8P3dPZFHabcasl77fF6RwWBkA8f29t4uXEE/Lr5xGSdPnxXDXrT/eK+dHdy7+Q2e33+EkNePkaGorP0b21vY3tkzhzerRdjNBMP4mxIrXBvIothYWUdi9wCtKsP8uxiNjUoyR55vmAQvkU8JgG7x2VBtN3Dqwjlcee8qnFGfvM/weDF4LVasvlhBamNXZJFKezk8f/AY9XLdOId9LrSsgCvkw9TiFD757icYnZlENZHHnS++wePbD7C7tgNro4tYKCrARK1aFeYqHUqipV4tSkTBQe4AQ+NBBEZCWDx9AmeuXMT47Kw5uFfbeHH/Gf78n/wZ4p4Izhw9LXIHohf+9Aki0SjGp8cRCAdEsoASH2TunTl3Hk6HGwd7SZQKVeSyZURDMSzMz4u8gDE2u3jw+BHKjQJCcT8Wzi1i/sJxzJ2aEedluwak1lLIb6RRWM+hlWvAZfWIEZgi63RvDan0Hpodgs8e5GpFVNtNTMxO4sylc/L/3X2j6U1d23w6i6DXh6nRScSjMUnQxwgCAtDsV3M+KQizkwzlY0eOYmJkXCSXSqUyxscYWVMVZigjMwjoDI+Pi6ZxfHQUoxPDsudlyylsbK0hU0yL7viFCxdkHL56tYq1lQ3RLLZZHPjs4++IAy4cCSFdyBhHUJYJQSlPVcLO5g6KuYokgI2GIyaJqd2GIgHXkA/vfvieMHwdHhfqjbJJPF2uo5wro5QuIb+fxcHmrkhpMQk2HcZMBmjx2nDj+x/j8ofXJEJGMnqXWmiX6sgkM/j1L36Nva0duCxuSRTLJMNcR9hGC0cWRZKCyQoZtci5zAiOyYVJxKfHERseQTqbF4kkyjPsvNxEcnNHHNuxUASzc9MipbSTS2K/mMb86SVceeuqJJiMj4VQr3IB6Ioz+atffIG7n9/Es3sPsDA+i4XpeSzMLojUTasH5ColVDjHg26cPL+Ea+9fgzcWlP2YjOXlVy9x75vb2NnYRn4/jV6rCxccqFSqCAaGMDo2AYvdIXOBjgNJisc8DNGQzJMmkwqCeu01ARx4fuPPQWIPQyGyoaMi1UAArNmoYmX1pSTplWi/TvcwOSr1dJXpbEg3JjGSJJ70mgTiTOpICSSeKUP+gNg7tNlIjBH7ig42F5O7tYRRTGCc92KOBQK4XSbQqpTwanVFnIqU7TBggCHm8Pm0fTwOJ2ampkVSy81E4Yz4KeZgc9kQnxxDNBrB8GgcI3TEo4OdvV2JtHn8+PHhOV0kJ8jeA9mtBqgbG5/E2bPn5cwYDIRkryCTV6KFkgnJi0AA9vnyC5Fsok4692XOPdn3hDUdEKet5IZwcb9ziiOTCWC5Zvj9Qfl/pcwztWGJs6/5/EaHBBgLQkPMicEElnYZm8wFcuzoUbGraKMR0Ge4MqMQxiYncPr8eWH1rz59ia9v3hT5N+rXJxIpPHjwwNgITCgciwmQTUdiMBqWMSyMayfHUwXNakUkYCh78e777+HkidOiz838FyIt1ujJWfrON3fEKUwpEK4JdExTJoQAPCVq4iNjuHr1Kubn5sQGpONjc3tDxgXPiZTQoiODESfZQk7a4PTZU4hEwyjmC9hZ38bzh4+x8uwlKvkSXFY3rLDBHwgiFh9GfHoMQ2NDiE7F0LK08GpzGXvJbZTqjChhfouynO29Xpc4bnlOERvMYuQueKZQu6PZMonaefbjXk0Qli8DjphoWXsfmGw2G8YO6oM4lPpRMhOvY3SR2jrGzjFyGEqoUuatEof4HN6P/UqwvNU20gy8ToEhZQuq9KNiJgqEKW4hYDYjBvrYC69X4HswYldBLZZrEKCTv+mQ6zO/WTYF5DiH2Ua8n2GMmygDfod74LfteY3AljHVr4u2Aa9Ve1oJcq9xCPNMBZsVEBtsAz6Xr9egvwFrDWhmImxZPo1YV+KXgqCKNWheKgVBTXsbQpr26SCIKGBlHwjUNub6oaQqwbSsxpnE7yv4p/3E74sTuS8Nq3iAfl+Ba16nZVBgTdddLZe2B8unfSs4l7NPaCQTvs+AHsSB1FnBesj4Zp4TyiP1gVnaF3xf21DbRsusY4eSfVreQZCWDj4FW7VeCvLyGaoGoNcovjDYRvp8BYH12TruX4PgppyD99Jya515j0GMS8feoPNEx7nsLX29bsUnZX+go7o/37VveE/OYXW2EhdSDIPX6I+WT+vEeT4IuGtdDp0D/efwfXU8CKbSxwf1u1rOwbZhPURmrv+SdasvD6RgruIzWmcFq7X9tY31/loGwSj79WK/q9NCHUo6fpjDT9uBY73VMoROAx0a4FvKZDFzXAFo7nOUwatVW2LfWPs5EXT8q2PicD3q54RT3E/vY/lf/7v/vMcvcRJqqAG/pACcdrKCwiyELsp8z+M22U91seD3FBgUsK9pPAwKMivAxsnOAaEDRBcfTk5eo4C13o/3VCkIbsoS9tgHSnWh4PfYWAq0KhjL7/IQzb/1GvGmCqvLHJZUI4obHjckMpT5GmQesYOosymTpM80qNeMJhLvx3KokHyxVJCNnu9zAeVAFiZ1sdRnMhnpEOqCattq8jvV6fr2BB70QKg8BkN82V+6KEmYXV+vSjaovni4SjiwDDRslflr2BUmmZ22O3+zDVSmgt9hHfk+y6xMc9nMmJW4z6Rgu+jixt8skzLqFfjltWxTauOwDGQOKYtZF3hlWvP+KkmiIAiNNV7HMn/bI8Z7qz40y6qTh/3Ca43n3OhK64aof+tmrROV3xnUqmJ9lPVMBiL7iNeSlaftxfKqx0rYZP0wKwWl+Qy+p2C4jnmTtdlsgINAuALI2v7KjNbFSTcMHRcKNOvmrosu20H7eHDz43XGGdI2ofL9g5QCrgIE9ENWvH3mgGqyq44gD3xykOgxw7RTwiErtQYcTg+CTK7i8SOfr8FmD8LpINPIA58nCp87BHScsLRscHQdsDSpJUmmchZhX0Da9t7juxidGcPJ88eQKWbQYbK1VhNNagsWStjd3kQ6Q/ZkDFeuv4nT588hEo/CH+HhmxrFhvHdaTSF9VrJFYSFu7G8LAypdrMhYdOU7fD5g5K8LpnN4cixJZw8e0408KjxxP4jQEiWDEPrCWrT4CPoSJ1MapyWcwW0m1UMx6JoW1rYSe3hyJlj+NP/5D9GbDwqEhHVageNUhWldEHq+tN/95fCyGF4/fLyMtY31zA6MYro6DA2t9dQqlNT+SguXLqEo0ePIegLI5vIChtnf2sf9289QClXEjaRw+PA0FBQmDh2h02kH3Z3t8VQCviCcFpdaNWaiASiCPuC0k8EsXpoi4ZwIpdBfG4M1957G76w0dxrMht7NoON1TUcbO/LfJiYnBGdza3tXaxuboimKxNsjYyP4p0b72MoNgKXj0zDqgB0BKDZ/pQoWHm+jHajKdrJBCvJdEkVMnj26pmsw+9/+L7INDDLOscdAY9SIS/ayzZ6ZjtdAaCp2zoaHT7McOzye0XfNJXP4sjJE7j23jvwh4fkntWSAS75ffZhcncf927dloPcG5cvizEuCfH2Tf3YHwTHOKZT2RS6FqtoXvJeHVgkcdnS0eN4/733JKESXA6k0wkkCXjlC0juJWSNJxg5MTYmxhvnFaU7nj19jpA3jO997we4eOYiHG47KvU8dva2BKQjo5b9tb+zJ/rKQW8YDpsL7RYjYA3ThCwqOhO5hi2dXkRsIoLh8Ti4D+0nkiiXq1hf28TD+48lSdfoSFyYSmzD2/e+QZD66B4nTp46gR/93m9j4dRxOUiQtcR+qhcqkhTq/u37kvCLrEL2Betw8uRxRMJhbG1tiIY614LjJ07hh7/9OyJHIslq7Q6U83n5HjXECTTfv39X1rz5I/MCEJDhRr3KrZ0t1NCRPv+DP/j3xNjmWkbQemtjS0KK+X+OJa59HDN8cQ+gWANZ5nZbT5Ktka02FqcOdVQAqHazIwDg3l5C2KcEJcnU5nrNcUmmGZOekW0rZwarXRiE1OOkRjsdyfQYsY6S4CwQQGx0DL5ICE6fB9v7TJjYw/T4GOIjMQFfyKrdT+yJniV5V2T4xYaHBTzzBULC8qchPz45IQkIySzv8aDYauDl82e4+cvPcf/mN5gaG8fs9IyMRzpEUumMaNzqAT8YDEsEAesyHB0SdhflKqjhzWSIzYphQU9PzSI6HBPAl861GlqwemxwBTxYPHlMojOcEa9Ii1DOgo5p7jWJ7X0UdjOSHLZXbGFvdROpvaQ50Fq7wr7zD0dExuD6e9fEmWHv2vDo1n18+bPPUS/U0K00Ye/ZRL6CyTaZ0JHsdjmQ23qS4HQ/uwdvzIuZpTnc+P4nePPGu4DXIUx21IGVJ8v483/0L+DruhC2B+CCyRz/s1/+QhL7xcZGZP1hUrl0voBjJ47j7LkLINuiWm7gycNn2FzZAdkCHBtkeLLNCA4RMNtMbWFkIYpzb5/DzNmj8MdDCAw5UMw00UrVUN7KI/MqhfIuHaMmsVu1VkQyk0AiuYt6r4a2o4NsrQCH34X3v/sRLl27AlB6pdWQvttcXcHy02d4dO8RLI0OzlJ6ZWhEwNVMKi1sPQJrHI/JbBI+lw+xyBCWjhyTnAOb65sSvk/CQ75UlDE4MT2FyekZmUc8NxCYXdl8gWQxCYffjnA8iLdvvC1OSe7rDOt/8eQ5/u3/9xfYWN7AwuQ0JsfGMRSJoUzNyQ6jsZpI7O3KWZ7MWEpSiARYqytAWTA8JOAvJUCmZmYlSojrt9drAC2n1SaSHomdPeyub6NdrQtTnwlWCZBRfsbmd+GHf/h7OP3mGYAYUxPo5tvo1ZqSyPLrL77Gq+fLCHnC6LZ7Im3FqBDWIRqLydxhUjkyj8PRIcSnxhCdGhGH49hMXBy8kpRuJ4HMThLLD59g88WqrPmsw5mLZ5GrV/Biew3nrr2Bc2+cg91lwcz8tMjpUMqAe3xq9wB/9S//HLm9FGKekGg1H1k4ikAwLLkmuFcWmnVMHJnE+999FxMLhhVN/X/+8B5ba+tYvv8Uj76+i6DLL1IjXJfYzsNj41IX7qOVakESJhaKRYxOjmJ2YU7kibhW8DeBB57HiiTz2K0CjFLyie0jereSvKqM1VcrslaScc8XnVI0Itn+Km0UGx6S5KSMZNDE4pvbW7JuPbr/2ERueijb5JT9RggLdHJTy9IfkD2nWjOAHstPxqnX7ZBEodQ5b6OLkfExcSCLgzCflzXc53KjWapifCSOsDcoGuoBt18ivWx+u0iscT30h/wCwHO/YvQRz8X3H9038lH5vDicCSzTpuB+xKi8K1evyn7KezJalSz/lnxeExA1XyiBdaRuMYFosX24xpPZ2WlLYlbuOY1q3UgJNAhqujEcjcq8Yzt7vT7ZFwhWsl58Ds8UTTqgrT24vC7Zm0rlorQ5I1fYDbMzU2IbcR5RdoQSJLAbbe3RyUlhJNeLVQHGWd9QOCy69mRrkzygbFsC5DyPDI+OSNtT95/JFGmHEBTmGnD81El89v3vITIxZrTZjRqFrFvlQgU/+Xc/EZkOAtBBMt17QJ32t82C4ZEYxkfHcfzokmhg0xHDMq2vr8kzBCRyWBEZjmB8ahKjk2MYmxiXclg4j8sd1AtVrL1cwf/0X/8DxIJDEmlnwDKXEBSYENIZcMERdMDisaLaLGHjYB2legbVZh61elnkqqy2HkJhEsYIDtdk/Bub3iQYFGZfXzaOdjufwTam04LldNpNonUF5noa7t2P3rT1I5gVwNFIaiFDDYT/s3/Z/tzzFGxSW1btPHHqiGSIwUsU6FHyGO+h4KmCOd8GV7ut5iGDUsEjBYk0UpZ11r1fwSq9lrjFIACozzkEqvsayLyG92WdxHHS13JW0pWSwlTWUtuH+4GM9X5kNt9XoNREzpv7Kv6gzEuWQ8FXzZk0aIMrSFivG7KbApAKdKtty3sLjtGXAVBQTduDz1f8g3UQUK8fHcy6MgGoAq/8W0FmbSduGt+Oxuc1rKPiC7ynAomD9Zdn1Q3OMAh4DmIJijUMXsPvHeIhHMN02Nl/sw0VCGW9hWTXdyhQvkvICH2HC/+voJ+ArzZz79dAoYk+VyCaEkwK+pJswB8dX9p3iskpGKqgq/4eBKx1jvAzxQp0jLIdBRsaeA1+VzFDlkfHsI6lQRCe9+W1g+Aq31PHi+IUMv/7eJYCrEKOkyggw7LnS3EhxT4Uv1RmuoK5iiXyenUCD4K6hpD62vkgY2NAY1ufo20gc6ivHa5gM6WK9Hk6P7UtFRdT7EvxUp1rOkZkv+876bSc6nBhefVZ2k6DDgYC0AbkNuPmNbZr1t3DPrWYtuUarP1Fm7jbsQp73ziDzFhSxjr/1nL1uq8d6TqXZI343//H/0oAaAXBdDLzwboI6U1YIJ1QOsgZHq2LNa9X9rR2NDcIHSiKyutA+vaAV++ULl46yRRFV0CQCz8HDwe4Aobq3VBAUTtRO40GrDYu76eUdLIpRE+q7yGkEco6EIDWzuMBkAAc68HM6nwGGY3mgGYAd2WTKpiflyQc9UOJCwLgsiBWTdZYMsv4m0wvlovl0SSFCkDLwahhDnx8FsutALOCwAQA1aPJa0RLre+5k4VtAIDWzZAHosHQCJZLPUzanqyr8d4b0FkHl05GXUC5cPL76mkcHOx8vi7kOrj1vibczyoHL2U664Blu/DZquWsGzvrTlCBg539r/046BDRCagLmIYxDU6MQZBZGdrfXrx4T2UfK6hO5h3bkP2jnmLdoHWsah+wnjw0K9N4cNKrk0U3BS2bgvbaVgpKsw76f/Ws8nkyHvuZeXXTU8NisO11Q2Edla2vixbbgu3MFzdw1kvHjx4G+BxlfrDu/JztTwaAjGlqNLWMTrQdNtH1YhIxsh+8gTCy2TJ6PQ/cniic1gB8nhi8rjBq5Q6c8KLb6KJVbqFVaUjocTQUFCmK/eQumpYGgjE/KrUiRuIm+VwukxY2XJ4ajKk9yXhusdnAbN3Mdh+IUMt4WA70soYxk3CjiWI6i521DWytros0hBy2mg1hjzBbOBPXlStVTMxO4/SZc8LIUQ09GqdkXNIQJKOUwJTH5ZVs6GRXlHM5YT42alU0O00cZPZx9o2L+MO/8yeIzwwL2SudKkm5qfdazhZx+6uvsb78CjQMKTWRSCfgCXjlp95p4OjJJbz94buS/Gd8fFr0QPd3U8K6ruar2Hi5gZs/+zWK2bwk8pKM0GASuiE43E4xwEyEgBOxMOUibJLUi2EcPrcf8eEoOt2mhFruJAkGBXHm0nkJ93Q66QLtiKQAGS4MC03uJ+DxByTUvVSri3FCQHF+cQGtTg8XrlzA7OIRMaglhDOdRrefZGhzbVOAACtD82gkioOIrKA2NrbWZRP76JOP8N3vfxfx0WHRFySoR9Z5KnEghkYmlcDq8ioO9nbESKRBSu+rkJxtNjGK3n7/Bo6fPyvSSGQViTOxUJCDKA+b5E+tvHyFarkoDiUajhz/XBP5rGyfIcU6Euylc4JjJJsvyvzIZ4x0EgGiCxcvotGlE60mDpHUQUqkNKgbOjocR3TIhBzTy83w3VfLK9jdOgB1SeenF4V5VajlkMom0OkaSR62y/raBhIETn1hxCJRkRJgiD7XEzp+NBHEuStncPzMUQSHQnJ/MgAJcGysb2H52QuJWqBeNUHnrY113Lr9Nax2qzDPz1+8gB/+jd/C2NwMGq2m1L1SoDxJWQDolRcrwuplaDznENuH7TUWp+RDVpwblF9689pb+PjT7wobV9akOtnLKVk7+UMAmuOabUZtSj1okpGxubcj0haf/ugH+MFnPxAwFG2gXigL85Fh3c+fPJX5xX4ai49KG9E45xpw584tSVh0/NhRXL78BiZHJ0WrvZArIJvKCvt/a91oQ1t7DowMD2M0Po5KqSRsMCbNZIJBgsAEJLwOl+jzUuKFrD2GKxOsYLINgnWUPHD5fGiSKZnJyB41Oz0h842J+W7f/Rp2lwPX3rkm8kH3HtzH7v6+OLCmpmZkf6eeujgSyH5sVDE6OSH9yUSpTDT65OFDeOxOzM/OypovTHMyXNCTvY+6pGwLah0PRSjFw4ShTpEDogzJweaBAK69ZlecK6MT43B6PWh0WiKbUWyZpKVTC3M4ce4UZk8ehcVjF2Y4JVrYX0yUamv2sL++DWuth1bBjG+RRcmlUO+24Y8E4Y34cezMMYyNj8JhceJgYxfP7j1GLV9Fq1yXRH4EoQlUivPUYTRXCdjsJQ+QyqfQcXVw+up5fPY7P8DJq5eBoEUSqKIEPP3yMZ58cR/ZzSTcbQeGfGEBoB4+fIiny88kcc/i0UUEhpj0yoalUycwv7Ao455g5MrzFTx/soJ8KguP3eQPobOP5WFy2GT5AM5hF86/dx5Hr5yCO+JHy9pFgRrIFSuqOyWkn+8hvZZCq9AUmREmaeW+R+3obCWNVwdryNQLmD2xiE9+9BkW2J5OK9oW47zd397C8qPn+OmP/xLPHz3B4tQi3rh4CZaODelUQuQTFHDgfOGLbUUZDpEsqDSwu7uHja0dNFptjIyOY2Z+HkeWjst65PUEYXMCX976Nb68/xXcEQc+/N4H+Ox3PkN8LmZMPxKnil38+M/+Nf75//X/oFmoSuI77ulubwihyLAkvH3x4hkCQS/m52dlnr14/lSYm4y+GRmJi7Z8s9UTjVxqzIo8hN2w8DhW7TaLjO/dzQ1Yej3EolHZHyxWK4rcF9HFD/7m7+PkpfPCEqdDsJJIIeBwolQoSRJA7o/xWFwc2gTBd7e3Ue+DQ0wsR3kDUkPjY6MiRRKfn8Dla1cRHQ4Lw76S60i0TqNYw1e/+JWMYcrj0ICnnNLIzCQ2DnbhjYbw9o13MDIaRa1JMLNnotOox1+q4fO/+hkc7R6GXAGJAKJDiwz7mYVFYUCnK0WcvX4B737/HQQnfGjW6WCuoVgoCdCc3U9g59UmHnx5G0GHBxOxCRmTt+/eE73wpVMn4aSsRq0Al9cuySW5Z3sDXnHWUNaBTmSeJ6l7Wy1VJFGitWfBUCQiMi5kltMZz7MIHZ7FUr4PhpXF0HU5XfC6TbL2aCwiwDOjItgnAgr5fTIPCEDfvPmNONUN+BpDPDoiaxQ1kAmo0sFpctV4JOLI2ImkQLfg83lQqFcRiEXwzofv4do7b4tsEs9X//yf/jP8/K9+gtGhGNzUimx0YG11MTI0LCBqy9kV3XVKZvFMKUa/x9gjdNAS0P/JT/8SK6urMt7FoZJOS3uxDoxQe/ettxEJDSFMiQ6rQ1jg7AvuWWvrm9jd38Pq2ivZj5RsEQmFYbFZJGEfo0TE4ZLKyrkhHhvF3IxJPk3mdzKRPiSc0A7k/GSiQkp9MALC6zURnYwyajZqIn3GqC32k9Nmxe7BvughW202OT+Rdcx9hPuLo2uYqpQ4Ybsykp7cDgAAIABJREFU+TElfbhWEaj2+zwmQmt9XRynCmpSNoMAMgfH0tIRvPP+DVy6fNmw1ECbu4M2k0R1zLh++fwlkgcJuOxukTVxkG3pdMAXCgpjmpGrfrcH9o7VODR3d2Tvob1Kx1OpVhGN8zeuv4mLb1xCaCTMoCyTiLcBdKtNbLxcwT/+P/9vSRRN6Rk6M+gkoOSV3esW56fFA1jcVtTaVexltlFsZlBtl1GtFtHukLhCJqFVAGQCzGQI88U13dhYBnClKr7YeB0DrvFFEFp0dZnnwmWYxUw8Lp/1QUIyCQYBU443zSGkuIOsZf38VEpkUtBEgS8Fp/wBk2RMMRLaQ7yW6yf7TXSrhVH4mvXLa/VZ1j6BS7EWjSRW+47XiWTMQDi82uCCAfTlLdUeV1tPCXx03ivYqwQo3pvXK9aj4B7rrUCzAoVq3/51ICBBd0aPKyg7aFcrqMlnsU1kPPflPAzz2TBGOx3DyP62Da/tdciUHAAPB/uJ5z9tXwXGtS0FPyHTv3+uVttciW6CKw3IpyjIzTILmNsn0bFs2p/8TMeP3Kf7m4xyxaoGcQgFDNWRwbbRz7l+S9syQfS3cizxGj5DGOw9w/AnXq04mZkXvylhQgBax6gCzTpeeK9Ov74KIrrtRjrVgJC/2f8KQOpzBkFGBWIVl9LfMjf7Eh1ab8Gh+k4E/W0OJq810QfB68G20+sUbOWY51jimFEcRftNAV+VfON3NQeYgqLirOoTARXL1LLrMw4B1l5P+kSv17ZWQFucVtycBxwUAur3QXfBCQdAeF7f7OtZ814sN2WSdD3Qeuv9FaBX3HRw3uj6oO2peKz2kY5dXce0jjq/tU+5D5h+eM14Ns99rf0sADklwmQ8mnIf1rlnEZKWjjV1muoao060dstIIelarfW3/B//89/v6YKpg0AHuDa8NBwTXvUF1tVjIBOnazwLqtWrD9SwCx4G1APFRhhc/HSRUnCOhdfFUgeDDmY+gwNO5QtUkkCZvbwHD2Ia9qVeIn6f73EjYHmVUaueNSYzkgWHCYgiEYzEhqQ+msSP9ea9lB1erhpBdALQwgioGMY2y82DiUxyMqFrDKnPyL35N41QGk86AdjB4l1tGPY5n8n7DdZbF/1BL5KClQq0awiKhopoCDRD6Pk9Hix0wWQbsC5G+qP4G94pBeR10WN9NEGB6l//5sZh+n1w89LFVyeObkg6dlgf9gXbUhm0/GxQT03DdPhsSWrV18Bhu0qoaM6Ef/EevJ+C6mxn9WaLtlZf85htrGNBPYHqKeVY+M1Ee45Dh4ECyIMbIJ/F7+rmyAO2Sl2wvLppqwwMD+58pm58gwsV35f+GUheyP//dVIo2q66qOhY5LN14usCa5wlTIBiPFW6OeshSQ8zrBf/z+8RWOeLB3p+Rw1h3udQ+xxGooefs89Ydh702B78m5p8DGv3uRjaCTTbXdidLtEKrFTbsFh8iEYm4LJF4HEPIeCNopBrwtp2w9ZxoJyj8VeRUPhIKAB/yIt6q4xatwpv0IlQJIDFhRn47E7RYN5f3xHdP5/LjkIhj7XNNeMJtlklPJ6JYMhwYeiiyIo4nKJfS4Zns1oXA41rU40MBCZsE31BJ9xevzA7CFTxgD45OS1ADpOGEgAkW5EAHP9PdpHMWyZczReRPNhDgSCCrYdkOo2RqVF89ls/xOT8tLAtyR4qZLJI7CdFi5iM4MTOtoS+EuSl5iz1Wh1eJ4Yn4vijv/PHOHflgjAuPW4eZIH0bkHkNMh03F3ZwYs7z5Dc25eEK5lsyrCUp8bh9rlRpJ4k9XctdkmAw8M81xuCGmQlkqHmclrluoNsWhL2+CJBREei0r8EarhuZZIJAWZtVod4fHn8p/4Tx3/YF8Lx48eRJsN1cR7HTp1CMp08nNO2nkWSGTKZIscJ68q5xTFG9h+liGrVsoQgHzm6iMtXL+PYsaMyrqgDmctnxJCkA2GTzKC9AzCsMh4bETCJDkGG2RKgnV9YwLs3PsDc/Lwwm7gmFkpFeRYB1nK5iE67KYme8tm0lOP02bMYiQ+jXDCSCozY4drExFdcr4PhMCq1miTc43yhkUrwknqeV65cER1oGrDUjU0lUqJfPhIbxvzMvCRiogYqQ4YJqDDM/MG9R0jtphEbikvy3odP7okWrbSqpSvGIJmNBAGOHTshCX2q5SoOdg76jKeOJCVi+5y7eBaX3jgvzKi9/QPRf6bB9/jxU2FT+30B6XMCx2SzP3nySByrNqcNp0+fxkeffoLJhTkBN+lgSB0kBIBt1GrYWNkQMJnsSTJuyTIWw3t2StqRfcOyLh07gcuXLyPG0OB+mCXniur6cw1MMckZQYN+hm+dk1v7u/DFQvjB3/gR3nzjGtyUZ8ga6ax8X4Jja2NT9snZqWmRE6EsjBjG9bpoW5fLebzz1lt4//33TQIkq1uSgzJxFMPxV1+ti0SKw2aSTlILmOs0k/btJvdQQVNYvYwGCPr8otvKsdaoNIB2R9j/7Lt4fAyx4VFhMu+n0tjbT0iiqbm5KQxFI3i5vox0IYU3rl/Bh59+hMhoHJl0Cj//+c/x8OFjpBJp6dNSlnqwDWlnMhc5TglAE8zh/kVJETpbxidGhU3B/mNbcu6UK2V4fAF4vNTkdIsxwhMV1x8msXLbXfIcstzIrnUyGeHiAlwel6xzhXoJOwf7whwlY+7K21cRmxxHx250mlkezg06IjrlBlafvUSr1IS9bRHHoshPJRMoN2qwu52wOq2YOjItyTadFqew4LZXN1HOlGDvWATMqxWNAcy5arVbJAEiHSDUrs+Vcyg0yjhz9Ty++9vfx/zJo3AFPSacr9rG8zuP8ereC+wu78BvcSPkDgnIVGvW8OTZY+wlDkSTNhgOwun1SqLJmblZ0aylhMOLpy+R288iuZcSTVzuXVzLQ5GQaF7nyL5zVPHmJ9dw6voF+GMeGdO1YhfVvRxeffMCrUQNey+2UM5UpF25l1MCwetzC4N6O7+HvXISl956A9/57e8hOhlFg2fOVkO00OulCrIHSdz+1df44uefCyP80tmL8HoD0tc72xtIpg76Z8Ya2t02vG6vgIXT07Ny/cbGJlZX19GFVRLXjoyOYvHoMfk84A5I/67svMI3j24Ks/iD79/AxWsXAAetiraMbY/NJYzcv/h//xV2VzbEGdvr2jA1tQR/OCLA2avVF6g3KiKHEAh6ZCxw7HFNGR/j/AvBZmHIuwezs/PCCC8Vs8gkk8jm0hKZ0WwxGeKOOC8JPHEtDUSGkMwWsHNwgDfffd+AuKWygNUenpWLJdmL6Rgi4EW5HOr5KnuJ+y3XcDp1KEfg8rjlzDJzZA6zJ5cwd2RRopXIzilkS3j04LGwll8+Xcb+5i7sTHzTaKJnt2LxxDFU2k1ky0UsHT+KsxfOSngpwcHtrS1JRkqJKrKn6aQ+OX9E2MwP7t2X8wTLPjIxJpJVxy6exKUP30B8dkycA4yE4rhjlFRi4wAbz19h+d4TBN1+jISHRM/7xctX2NzalmSGgWgYLWtD+olOQKvDhqFYBGPT45icnhBgk2dgOqqqxSqeP3kssh4ElTm/qyKVkJIfOlnVuUcmKQ9h7A/ucdzLCbjSSShs9n7+E56VKOXAaJaVl6vipI0Pj+I8cyMcPyURKZL4ePklbt68KftjLEr9Z5Ojpd1qwu10IBgJoNZpYWhiFO9+ckNyQUTG4oDXjq0HL/AP/pv/VtaQVrEisiwtRmV5/BLpBJ8DNpdd9hY60cUo97pk3DB6gw7g+w/v4eGTx+JoJsAizF2YSMbx+CjmZmfh9waMk8nhxlA4AkvPIrI2u3tGVouONUqo8AzPPAQnjh1DiEkN/cZmI1P7Fz/7pQC1Q6Eoji8dRyAQkrbj3OP+xdfYxKhE+5AUwD4kKFuv17C/u4vnT5+I7NX62pqQHNh3TBZLO7DTJmnJbZjvfXYtwe1unZJAPVgcdkRiUcwdP4pjJ09IJJwwzV1G+3vl1Sv8mz//C2xtbcLWl1HwMLI2FJTz3vHjJzE9Oyu2Dh299XrD5O6pNtCgRGQHwur2uP1yFh6OxSS5co3jFj1U8kVkEkmsPl9G5iApY5iRGUxMSb11Omv94QCWzpzC4rFF0V2XaEomdWw05Se5m8CDO/dEx51EB56DHE43YiNROcO2bR00LE3YXFbY3FaUWyWkqgdweG0SWZLNJiUhYbfXklwvHAMqm6SAFwFosYf6zHWuGwqWqE4p91LVhua8F5u7a6KTOR+EAOc0gKhGJqstpPa32sEKkimwQxtDAU32GwHoQeIc91Hud3yW6s0qQU9BI5aBLwEw+8k6FZwZBGsVCOPz1PZW3ELJQYqZKM5AKVG9lwCwfaYzz6ACJA3Yw0rOUuBOmZb6XGXWaiSutomMsb49Tpk8tTMVyOTz+Z4Cn4o/sDxKluN7LLvdznNH9bBv+N3BOg4yV9W+1j7hbwLQg7gSv6vENcFKGga7GmxzBUbFju/SNn0NqCn4p4QvXiskkn7eJsU2dDwwsk7HjOIhWke17Q8dJH1gdhCEpT0pNjkM2Mm6aLuzffieYBC0Vak33n6Nuyj7WNtZyWm8nsRKxQQGAW9tOyWZOWnnMeqkj2so2K59qu2mThnFonQ+ap8ofqR/676jbTs4JtVBoO3AZyk2pBiNjgF1FihWqACn4mA6xxT4Zn+po5LPoY2qc1aJjNoffIaOr8E+0r4dBPAVR1EsRsuseJ7OGdZJv886mzFulzVb6zjo1CIArfjoID40CNZqm2tfDPaB9q3Ot8H2VqeCrj8KZGtbCdbaT8LI75s1xezBirvSqcfrdSypY+sw+Set277cB+/B9U+dbgZPfh1FryD54HohGtDa2fyAi91gQyjYpuEnrJTKP8iBp2M2UG4WCnJxQVEQjMaUeuV0YeCgkCQa/cVyEKVXwJifKUCnn2volXYENw9WWAFF0fbq6/h+27vB6zhYuSnrIsz7UmdW5BJgkfDM6clJYScr2K2AnQ4q6soK4MxQKg7gdtdoijWMR17Zyi63U0Aq1VRWpqluMPQkiBeybRjinPiacFEZ3ny2bm46KBRYVE8+N2SWQwexTj7qaYlXsWE0Xdi3Gp7A99kHumkNtocuZloPlWNQ6Q59Lu+pIS3qcdNJrJulLmqDIKlhZL4G9HXxZr/zPgpG6+KrZVQQmfdmv/FZsiD366XsXfavtp9qe7F9FJhnvQWQdLmkvXkPBXR18+P1/NFNRzdoHY865rTPdKHRDUClNRQwZ71U11plQFhfdYoM9rGEwPY3d/UK6+Kri4x6j/i5LnDqAdfki/yMRhvLokA++1lDrHRT5tjVEE3el4YdAR5+j+UzXu4KSiWj5c33+DIbBfrsaSZpYmLEFvxuhs+5hc3RahOsJijM0KcIRkfnYQdlOHwIB0ZRyjZpUiPij4nGaCGdNUxErxuwt9HoVTA2NYLp+TFMTg2JPV3L1lHNlZA9yIqsRjZDdmURWxsbAuSwDmRmUiuTIc0ML2YiHW1TylAQuKGnkmwW6huSFUGmCFl0BKgWF48iHh+Fz+8X8I2M5mfPnqFQKkjZyM7IMKlluyEaddGhsPy+d+cualWT0IfSMgwVXjp5AuMzU4hPjB+OOYbHEpxguHKN49VrEp2mc2lh63RswNjsBP7ef/af4uKHF4xWJs9IPaCYaKOYKqKSLWHzxQayGwlJlsQPCfZRx5iGhTfoRb5cQCqbwdTMtEh5yIbfsQiYSKM/nUxJEiDWg6ysTDGPQrko7CW6RBkSSyCE84Rjb3pmEu7+IanQT6RFsCk6NIRkKiXA/elzZ5HOZNBsGUeTsrNE4slL7byQaJceRhe0OggFTKItJh4MhYIi9UCWluin9sF+ts/a2oqMp6kpShickgR51YpxYO3u7ouzYX52XuQSOC8oD8SyU45FAMv9HaQzSQH6pb3TSQyTKT8UkXWyVCjC5/UKOPvmm28iyARAPJzagMJOEi9fLAszWWQ69hICUBO84YsMPqfFIQxvariS/dNpNjAxPi7jjbrEhVwJLx4ti1ZvODAk+qirG2toderIVwoo1kpooQWPz40bH3wgZaBUysbqhkhScAwuL7+Q+Uhn6fTsFJaOzosu58uVFQnTDwQJaj8VQ5gANo1IHlprlYrU1+xrZQFzpmdncOXam1IPrgNMcMiDEgF/AhLCsmu0xbin3nMkGMTC4pw4YwhA+0OG2TszOyvrBpmtIuGQPJD+ZfLFTDqHjc010aZmpALn2aHx5HNhaGIEH3znY5E14ZpD/Wo+n0kUafST+UUDPhoZEmM8mTg4TKRaLDAxZgfvvPsWrl+9LkxNq8ePLpODrm/j4f1H2Hi1jnKhJDI0c5OziEZi8nyC7Subqyi2yxieGBVtampwjo+OSVsxoWAxW8B9JqsrVETXngk4R+MTOEilRYKGrJWZmQmEo0E8ev4QlWYZ12+8hcvXLmF8dkbYbNVsHrdv38Xnv/y1sJIpI5PcOxCQn/IsNDwom1OoFCVZljfgE7bi3PSMyFSVi3nRxV1lfzSriISHhUXs9nrlzMIIBRrhBNfJXmQisLGRMVkHJRTZZkMmn0OuVJAElI1OWzRI4+NxzCzOY/7YMaCvI8iBSomZxMEesomMJBPMHqQFBB0eMpI36XQGB6mEOPqcXhdmFqcxNTsFS8siCbt2VjZRyhVFG5vRLFxjGB3F0G3Ofzr8CbRR9oXSIPlqEdNHZnH9w3cwtTiDnoMJsMrCEC4nC0itJbHy6CWG3BEJ3ycoz8iBdDaF+48eyppDEMbhcUtyx6Xjx2CxOcTZs/JiVdislUJFAJFSoUAKhuiWkslc6ZTRcNXxxo03sXTpHEbnogDTT5SAzPM8nnxxDwcvtpHfTaNRaiPgo5xBUABajtXt5A62CzvYK6dw8vwZfPd3f4jxxRhqHco/VWQvQKONTrWB1FYSj765h92NXYQCQ8LY5Bkwk9rH6tpLub7VaUpEGJndBArFwZYvicOSkgwUNLFanCJlcvYME9tegA0uYczWOhXsF/bgDFsxf2oOsQmCPg4Byqn3X0rnUc4UcbC2jfVnr/CQTNw6EB9fwMjomCT3ouxTsZRBfGwER48volwpYeXVqgDRXpcfoQD7IIpWo4Oj88fEWVOrlJFK7Ivee7fXRLNbQ6pwIAxFq90uwPD41BQqtRY2NncwOj6N0bEpuOwe0Q8m+/nOLUYyNAQMEsae3eQ9oIOH7UyAlSApHd7RkbiE53Nsnzp7BheuXzUOWq/XSPq1uuIgJGjM8wRlsgIkMbR72Nzagt3jwsTMrIB0rW4Lp06d6kfjGMBWDNZ6Q+Y/wdIjM3MyJ5hYliA79wMC0JTcOHvtEs6+fxljs+OwgLI9Xcl3UMoUUMuUpb3vfnlLchZ4nV7EYiMgi3t1c1P2Kj8jVxp5tKwmD058gnJWs5hfmkNsLGK8SyR3Uh2AjP4nL3Drq5tIU67lIIVSISdruhBvROdVtiIJiycATS1pp92QBnjeYZvpWc+w4bqicU8HJNfH+ZlZLMws4OTx45IMkxFGXPsZ6URH2p07d+RektOEBbP00GrU4fG70bL0EIzHsHT6OGaOLEjkBW1COv/+6T/6x1h+8FSSm3ZqDXmPmuGU/ek4gWK1ZOR9+lqqLq8xYunAoFwREz5u7e3KvI2NxRGJReS8Inl+qlXR+GaSVBIYqHPucrjEaci+FKdnqyVRTCQB8H5nzpzBpUsXRD+90zWAF88PP//JT/Hzn/5KnNFzMwsy/6j9vLdvHKrVegWzC/O4eu1NY+86rHD5aEs4JGnti+fPgVZH5GRIkhBN8VTKaOuLdn+kLw9hIonJNGbkiMiLBHy4/u47eOv9dyXZIPzMasiDNlBJ5pA4OMC//LN/IfNsasJIOHHf7vT3a9o6TOJHCSxlTXJPp7QMP6Nzlo7i8fFJhIJhk/uHsmICOACtmsmv8flPfoZnj5/A1uoKsM8zFoF/i8MCO7U+nTaR4eHazbFQK9bMOaHOROQtOVdyb+V70eiwSFBxLPjCfvRIOLC10bF20LZ0UGzk0XW2MDo1glabDmWz/jAhocXSFW1qnmM06teAW4ZhSWUJwS36WqsKQkvSV+oJO+xwOG1yLheAsmewDbW/HHbDstcoX7XBFaTlPRR3UOKPArS8zyGYTRmcPsNZnttnPHIsK3FP7UkFoPkZ7y1n1IbRGNYfBYsUZFKmstrYSlTjsxQjUUBYQDDJcWBkHRQIFgC4n/9AAWm+p+XjdRpNrgDiICioUbVaJgVnpf9rlcP+0Tpp2QYJXyyjtjGfpyCw02kk6tSWHwSDB0E4rYvWTfEQ1fxW3Ihl0nvL/61GwkOBZcWOFEhz2A1jVftdmaKDQKjau99mqkpfOIz8rI6RQQyM16u9fNghfXBewTin3TgJaKsoYKjroGIggivA5OcSGci+JIVKeyq+wusUS+BZQrGVb7ejYinyXHEiug71t3WcDQKtWnbFHQb7SDEJPnvwfdZ9ENQdvIfOB503imnp+NBn67jkvfhS587hPtGXDR0cV+K0E4LGa/kPxWkE5+vPawXBVVdcy89+4f/ZbyyXRoxrWXX8KV6l+Khipvw9CAJrnxDX0DXBALOGEGG3Gaa93k/7dhCT1bkphNW+80rLo9idzlsd59pGSoDUcny7Tzpt45RSLFYBaHVmM6GwYnA6t4xcj0ptcM9h+naIXcLfDo5D0Y2mvGBXzhm0QUleY2QpHflct2lDWP6Xv//3BIDmhqSgnlD++6cZBSQVnNYKK8imALTq0yrIdTgABiQ42KkKBCswywZSyrxOQGVK6YKvYSBKuWdZFAhl2RVsVrBYO+w1UGbAUqO5XDgE7dhZZMgpAE1G2kgsJoOPnwmzs8+61glAFop0GJP7MJTCahhKvI5toEB1KByUwSKsyb5IvA46diCTSPF6an6qh0GYepL0wS8HHH2f9xwEghVs5vcJQHMh0UWGrEUe3jkJGKpMBjT//5oh+5uaTmStan+z/XXhUPCY99WxwfIpgKwLKA0lPv9wY+/rE+nzdBNnn/C7quOtAK8m6NNJq14ijj/WWT3TunCwPOpp5TO0PxVgJuDEZ5m26QgoxxdD5tivNE5YDmX98v68ny4Kuqlr6IWWRwF5XcT49+ACz7JoPyngz/HL+rJMLA/H4KCnXVnTfAbLxr/ZluqNUua4bjBmwzesZd1AFRzXDVRY/NS1ZZK+PaNTynurV0o9nLrBEuxhnVlfvkeWDNtHGfUEzvlMarrynqwH627K1umD+Q7R3CRw4HEYdrsk15Jw/Axsdi/sDj/GRxfgssfQabngc0dRL1ng88QRCcZFGoHh7mTUWBw9dHoN2Dw9HD01i9k5p+jarT9MSGKsiCcIZ88h7LpUYle0D5kwjQYtQ1zIAGIYI5PlbR/sCCBtJbu5z5rneCBjkBt4r8PDiYmuYJhtu96RUH/qxVIvkSGeu4kDSUjX7BEc9AjQRokIAmxMFDM+Ooqg34+H9x9IEjrR0q43JAqCoe3x8TEcPbYkCbMIMFDegf3HMmcPDgRYc9qpKdgSxjLZJsHhMP72f/SneP9710yYI3/qQHafYEIJxVQWu8tbOHi1I3qb7EM+d29/R/SmA5EAssUCPEEvbnz8Ec5dOGsiLtpNYU/tblJndxM3P//CZHfvj2eOgdn5OUmk4wsGJNyZwDuTfr39zvVDHV6CkASpNl6uS8jzQXJfAMmz586JQVssGtYmIzHyRWojWiURVRcWCbEt12tI7O6hV21jOBLGjDD+JqUfhPklc78iTEUybrlpESAdiY/h4pWLoolNyRdLh+OmZVhKyRSKuaKweQmq07lAkI9AIdnFDCPlwcxOvexYRDSme5aeJCuiBAoNwqnxCXznO9+RHxfDTCW8lOMsjY21Texu7kpSy9VXa9LHhXJZmP808BlWTNbP0YVFiQKIkJ00MYFKqSqgI43jzEFWxu1QKCYgNdfoNtrIlrJIFpKoo4GJmXF89oPPcPL0CbAz97a3BYTa3tjE06dPRZ/RJDm1YnxsTPp1Y2dbHA2Un2GiICZ6ZHImJhHb3twSA5aSGlzD+UxZk8IhYUdPTpHFG5ZQagIk29tbkpDM62bUQkz0hMl04vwZG4tjY3MFicSBrFdzc/OSVIvf5/rGcHmOe84N9tv6+iZevHyOZqMtjFm/Lyj7MJ1ck3MzmJmfwfkrlzA1OdPX9W9L+Vg/XrO1tW2iDYIBYRCLE7DdxurqKzx6eB/BgAeffvwJrl69huFYHLA6UM0Vkc0UBIDe3txB6iApcjkLM7OIDQ2LUUpmNwHobCWLY6dOiF4u+8oXiwLUjC+VBMBK7SawubaBzZUtVCt1TE7OoNWxCNucRkMo4hdH0/LqM9g9Npw+fwInKW1xZL5vCFqQzxZw6+Yt5FM5DEdiomGeSzP5UhM2GmZoI1PKIT49gd/7w7+JpVPHZN/OM+HTQVKAsC9/9bmA2E6XR5LRUaLn2OJxAZypcx4fGZH1jE50Jp9jv3JPZdutrq3JmNlL7KFGwIhzm2cxfwCT07NyEKQcDqVvuI5xz6L+7qP7j4Txz3HK+Tk8ROdkCuvrq6KRTZmk6YUZzMzNCIBB0Pdgcw+NWgMzE9OiQ0tgRtbbcEgSdZUqJRTKBeOMIwBdNGvd+asXMHtkBl0mkKXcjd2NgDOIRqaBL372FVwdu8gI0UHCcUow8tbdOxKJER6KwOZ2YmpuVnR+XU6POIgoidMoEBxpA+0e9ra3BIzn3LdRp7lXhzvixvB0HO5oCEdOHpdojk69jVf3n+LF7UeoHmRha1nFEUQeOB2SdI7xGdlSDhvZTWTqeYTiUXz4w09x/PwJkXWRs2aOyW9baOQq6FY7SG8lsLa8Lo4oJmMLRoKoVPNIpHeRzefR7LZFDgl2G+bmZyQKh2H6BBtTySxSyRR6sMHj8OL6tbfFwVQpNmT8EYDu2JuIz0YxuTiBk8OMAAAgAElEQVQGb8SD+FhMQNZcOoeDrT0B/Sz1ngCka8urqJZqqDWtwgJ1uhzIFzPiDJtdnMH1t68JQMh9nwkTN1a3cbB9II6FoDskiR3pqOG+5XJYBSTOl7PIF7OS1Nbuc6JrtcAbDCA8PAyrzYXUQQa9JiSR3vzEnICeE6MTkmiOTDpGZlTqZeQZXQHq3TOai0xFi4CgtFoiIeZyKQuwNzo2jh/9/u9jYemIrD3U+JVy5E3eAJ5X6BAUxq/dJeehg2QKY6MTGIoxAisvDk0FZWZmpmQNymWzKBfykpDu6PyccRbvGafb5s62IZk4HTh79RIuffwmxuiYdbrFyfHi0TORockl0rA0e+KMYcQR51AwFJI9lY4mOsZtHgdsPifsfockYD1++gSiI2HY3AYUpEOREb4WRq+6gFa6hm+++Bp3vv4Gu9s7EsXDdmOUEJ1QPAMbAMKAX5WqSUQrxmnHOOcZFWEAKSfsTltfw5IJbuM4feIMJsYmRf4nFDDsUzoEKC3x6NETk6OgTnCwJ8kKOQd7rY5IRXDMU2LFHQpgcmZaHFw92j3NtkgLrTx7IdJCJABw7eC5nZXr0BHUrIuTiiYn9xiNvOQcZaSFzW1HOBbFux+/jzMXzmN4bNSA58UiXj57Kolf0/spZPZSqGSLaNdb4jg1zLemJE/0hQKyPiwcXcCRI0cwMzdtAA2nW3IWMPnm+soqvvz113jy8FGf5W+Y1cwJQVkxnkEWjh7BlauXxejmOKWTXIgsxbJE5LVrDZEyyWXy0t4qGymRE/ERI1fYz/ciRnmzK+A4Nc5vfPIRLr1xRbTBef7md/f3dkQehOsJ90XaWwSfz507BwvtlnpTkkiyj3Z2tmTt5DmQwJvYNV2jccsx/9Zbb0l0gTCAKbdhp5469+mS3Ic5LJ49oNN2FfVaTfIMhAJBQxjyesRpXayWhSSRL+ZkDFk7VmH90w7194lbPPvRSe8PBiVpYoQRdS4nLG6baEFTgoO860qrCCprjIwNweHsoVorodkqo1RmxENawr57VmOHq12mThYFkKiBbsCTfvJBG1l81LY1QJDHZfRybTwD9nqv7fmeybnjoTRI/6a0oRR74HeFudgnI/FaBcDkXEut9344Pe/LaxXzUAe7siEVtOJ4VDvz0J7tGIBHr+Hz1L5Vu11BPgWZ9L56rQJYapPLPO+zlDWKhOs0v3dI2rIZyQVqjitYpfVVAFnteq3XINtaMRf2uzp6+D1l8SpDlfdQp9cghqRlt9mMLakgo+IAalsrMD8Igul7fAbZ7oq5KBCp+Aivo201COwqqUzvQYkbJaCpXc37aj4kxZL4mWJWSmATLMJmHHx8KfCtQOMhyMxkk/28U1pGBfwIQEtbEaRTmZi+VIGOEa6HdAay73gO1/mgsrK8l4Lg2hbU5zVtZtj26jxghJf2I8+YBKAlQrPvBBkkuymYqWCnjlNxAPWvV4xt0DnB95SEqGNT22hwXum803GnuJ4Cojoude6z3LyG9+bzONZUGoXtqjiJgtBK5mM/8Ewr+aD6Tk51GAwCzDrGRNqsH0WuTgddbwYB6MFxpuC8tpn2JZ3fOp+1fgryS72sRjaXL4021z5UJxDr83q+vU44yevMHDBzW8s26KzScaY4qZIkxVklz+f3zD0HnQ4EnhWH0j5WMFuJLQbXNBJI3G9EGImAM3ryN4kUjKLlmKOEDH/32j3JnUCJNkofCgDNwvOQxt8aDqGeFGUUi+HX73wWSBdkDmB+bzCsQRjCmoSOSbuYTKCv66tAl3hz+mzr194wAxIpSMZnqkeCz+Z3dFKy8iyDTobBsrGRdaPXZ/B7KtHAiauLIUPf5Bl2o4XrchgxeP7wO/w+F1heL8i/zWRRJZovoKPVfpjckM/UTcJNncC+t0vZpgoosy1oRImeZ19DSL1SPJjxmXwWf3i4YXvyWtkw+gL7Wn8eAnn94QLXbphs9cImS8oA0IHJ8kiW5n7SSH6PsgMK7CsQOwg6s+4cG2wblSVRDzs/oxdegVSTlOD1hNAJp4dKZeUqWMvf6rhg+XXSs86sp/aven3US8TfvJ6fq3dcvYW8J+vDvwmeahgp2W384SGO7aJyGjquOe61f1h/3UjZRiyPSlvoQqf9zDIouM6yDIbR6KKlWtCaUVWjCXQxFobC0JD0GwEitjO/q/NIwXg+h22smtxsV/Xesvy62YvOZZ/hrdfq4qIbgh6CldmuwDr7muA8y8zna7QDD/I6zl57jLm5mbALeroIQNvhEACcbBOCHUyu1KT937ZjcvwIRkcWYUcITksA3TYZDiFYLR5hATO01EH9zG4DFlcLsfEwZubd8AQAKuU8unMPlkoHM7FJhOw+SQBIxi+BqLWVVcmETs03ltMX9KHZ62B9dxM7iX3RbWUyFB7I2TYzBLzcXjFUbD2zgJPBmklkYbMYj97C/BEBjhnCuZdJwO62C/BjddrhjwQQCHsxPjYCr8spGnPpVBZ3bt4SYJlGCA1YgtqhcABHl5YkaRbBHmqwJpJJ3L59W0LwaHzR0KHmMJnjyUwa0YkR/K2/+x/gzJXzYsjz/gQQa/kamsUaMrspHKxuI72xh0apIpIBDE8l45mAhH8ojHqvJeDaB9/9GEeWFoRpyZBQrjHJvV0xEh7dfYxHdx9K4jwbjLQNGeA0NurtFsrNOirNKk6fPYNPPv0EU1Nx5HMlrK28Qr1Uw8bzVdz+6pYY5x6/T0LifUG/AATMoi7rfsgvDgGC6D2HQzSmuUk9uv8Auc0kHD2LaC6+cfWysIc219dk7aQ0Br+/u2+cCARs3rh2HWfPn8HYxJSAvPauE4VMHhtrG8IM296gju4D2Sui0SGpD4Eu1oEUem84gMm5Kbz97lsSPksNZybboa4sGc6UJfn000/x0UcfGZaTzY7drV0UsgVJUrWzsSMayftMylgoSWJCauOyMJ1mF7GhIcSGogiFwjh16iTG4mMSas4EceVCGY1yU7LEex0+RMPDkoSWZWBCs3Qpg0KrgLljs/jR7/4WpudnASa4LBSxv72DTCor7frgwQMBbQjwMZRW2E92uwC5iUxajPOPP/2OsGjJfGH5acQW8nlhEnJsSjKs4WEZA2zj2EgESyeWRJ6ABiaTTtFQH49PCXhC0JeOHR5Wdve2kEoeSB/FopQSCcMfJEu6KcnyeA2BfgEIVl4hW8jL2kZDhOtcvlDAgweP+uNlFguLiyJxIRqgTresz/uJAwGUKpWq0TIe/f/Jeq8YSbMrTewLbzIyfKT3prKqsrK86eruakOym2Q3yZkdDjnc2dnBjBYQBAGC9KAXAYL0oCcBgvQgQYDeVxhBq33YxWBmyCFn2GxT1dXlK7MqvXdhMry3wndunOogN4FCZoX5//tfc+493/nOd0wBQTlAWaxYXXuFbx7cx8nRHt575x28++49uQbJf7lsCcVCCasrq6IDTdCUOvOUzGERLzKLyRZmGx1uK4bGRzA5PS2Al7PPOJrUgWafVbJFGfO15TXR/w6HBuBweQX4FAA6HEK+nMX61it0rC0sLM4JgEf2nhR3K1WFZvbqJaVyEpgYGYPL7kC70ZC08Ga7gYalhVK7hou3ruJn//rPESETl4lotQayx3Ecb+2iXa7hV3//D/inz36HDoN1nRamp2YwPjohMiFcrwRPyehkIII6xbSD3HM5Z/LFggQD+TeBfb7e7wtgZGLaZB6VCuLMlQoM0DtEfmhzc1OAfO6V1OXlfsrsicO9XZlL1KgdGxsVhluz1kD+LCfBFuqwzkxOCzDB+zFQwn2Hc6vZaUqhRs0SyeQKcPncmJgZx+jUmPwte5PViVBfBNVMHS++WUYpWxImNtk6w4MxjI2NSPt29g9gp521tCTL5Nrt62AtgPhxQuwCQUBLoy0yDInTUxweH6Ovv0+yMEr1AuYvLAAuK3bYJq8bM9NzGB0cQiNbxOn2HmzVJtwOc844PjqFxerE1NQ0/D6zl5RRQaFVgsXjwJ0P3sHM0gLKjZIEE0sE2apNnG4fopGvoV3pIH9WQPYsj1qlKf3ncLdwenaK/aN9AaDrlpak+bOgIuc9JREI2B0fnOKLz74Sbdf5mXlcv3YL5XIVe7uHsiZathrqKGNkKoq5S9OIxAIIx8KoNas4PjiR4qgnhwmUzgoSUOK+d7h3DJebxfDcwk5n0IhSQDMLM/juR9+TdnAeMANgf2sX93/3lRQY9Dm8wubPnWUEIGdwn9IbmVwaqUwSlXYNvlgQTZYRYDHbZgvEWVq1FprFBgKufizOLCAWHsLExDQ6NjuSZ6c4OjlCA3WU6iUksyk43TZMz09jZGRYMlQko63ZErkDSmIkkinc+/B7+N73Pxb7wmyZlVcvEU/GxfZQL3pweFgynfhTqVTFFnKfZqo699xKoSqSDQQHab94BqS+LpnFtGsz05NyXQbqyfZlsJtOPQONV+9cx70ffYTppWkp+rb2bBO/+o9/j7WXr2BtAF6nB+H+kJzRKIVAe0Dtau6rJL4EBsMYm5sUVuncuXlMzk0KCF+tVyTAzWKmIhPGjBWLTc438f0TYYyfHh7LWj0+PhTtdoIIQ0MmCMXCaG+c3i7YSwksSvhQekBYlnZmxnlF+qPTaSMWiYntCPlDGBsZR8BnsjkZpOZ+s7GxJQxgObO6TGq4AHwElWnnWjWR+Sk1amITmaVE1letWJZ9kxIPBKTZD+qL0X4yK4briGA328wCi8q4pDxIvd2QwoaUC/rwBx/DNz4MsIY42eGUeoun8eTBQ2y8XpesMGpMM3OD0iHsOxYM7Nis6A8FcO7iBZxfPI+RiTHz7ELcscp5KJfJi3Yz7TT3DGptU2ef388WsrKnUhrt6rVr+OgHH0vQixlrZKGvvFzG2qs1ObtQxoQgEfuP+xXP1Ty78B7sd9pgntVJEgpTasbNmgJN0eMmo5+BQ+6PnOvlUgk7mxtvdEwp/fGjP/qJ1LrwhILCimeAbXtzEy9evMD66ms5t/P67E/W51Ei0dTMLL7zne/A5nAZH6NYkv4mgezk6AB5nk0qVZHhSKfSklnDNUVZKiWbcX0I+1dYux14XV647TzDE2ywSp/GE8dSIJYyYjwjR4cGERkZlKBanXRuhwUd6jtzDAkut6qwWFljhnUIrKhUcziNHyCbY7ZBSwBoBXoM09ekfCu+QG0RBUK4zlxOuwFkugQxO20Qs2QdZn5xrxMgsWFYyMxUpv2UjIAuiUN9bAXe+J6mlrMv9HMaJFCMQklLCpixPQousc0KKCmoJT6HzQCQCggpWMh7KkCn+Ilmeuv/lV2rYK3+5vfcXdBKAU+emfT5hZEPI/nJNahAugQmuv4sr6VYkOIYSiDUvjf3M8QXJSwpWKaApCFKmKx5JVgppmGAUIOZKEmP9/pDEFrZoPoZBfsEAO6eLfR+ih0pGEmygf4ocK+AGvuG84XPpXiRgu+y/riOuvrV/I6y3nVs2B4yoPmjfcLfOs78rVKniknp+wr4dVoGK6M/1NsHCvZqYINAOucZswx0TJXVqrhFr49PIomxswZ7e8MKZ0Jnt2AcAWiHnYQOg2UJobIbcFEwlvdSPIzX6cVIdJwUbFYQnN/lHNN1qvNb++nb4IPB93oDHzrX5Fm7xRQVi9P/63V6x1XHVAMZHFOVM9X2aHBJWcYKxvI7+vzsM+1X9qfaBbUFfwjK/mHwRvtNx4JZrjpfdJ5rH/KezCRS3EsxUZ3fOh8Uv9NMBwWbeQ8dV103On/5jPyc9pnickr2lba0m28CddrvCv5TeoOfYdsVd9NrKrAvGFjTFIjUtUUyls5ttXnaF6bdZg6prbL8b//jfyMa0Dy48A0dJA6CArY6KGKwuhpIalxZhFCBWn2Nv3ktNpSpOOxYBblpoMxhkIX+DDNONsKuFq6Cw7y3tkEPLGrM+HlOGo1I6mLVztMF9yYdoZuywHvwunSk+FkBhpuG1s4Nim0jGCTP4TF61GrQeA9hZMMYGKkAyahBy2hM6waii4tMQ+0DXRy6wM1ENJEpMrP4OV0wvBYPuzom/D8PLaovrQaB48B7UhNPN0B+p1QuvIkOySKumeiiHki5YejfJrhgHFVlAuvkUWBYjTDBAX6GgKYy03UjVeY3r6OgqRpuBY/1IKQSEDrh5RDbTetnu/g9PSQoAKoGjn3LNvMa/J5GIhXgZzt4LdXMJJDKNrP/eG2yB9h2HtIM+G5/o3ushw6+zr8VoJYDZCYj1+3d8HlPnbsametlR+uY6xzm/3t10jVgwmfgvOb644GP4DNTzzkndGGznXyf92fbeiN5vKaCz3yP31MQmfdmm/jDe7DfeC1xQLobK//m/fSAzD6n46sAuAYCeFBXYysBGNmwuIa6KWQdFnyooUEQLhpFsJsmSSZlNk8ZDzKL57Awex0uRxidugse1wDqdS+qxZY4gaFQQA6dDeo+B+0YmwmCpEYqVhBk2aE+n8uPmCsIH7wCcOzu72FjYw2n+4fo0JkiG4IBCjeZ1HbRejxInEjhoP5oWJhLZHyyaFmn0YalBtPuMosi5ZBOpKWwIB0Spunde/89KSjF6zRtbVTaVfSF/cL8m5oaw9TksDimxSIDGB08ffhYHJKVZ8uUghbWK1GxYRZRE+fJJoye02QCmXxGgHAJkrWNYaZjurW3i6lzc/jL//zf4NL1y8K8ZjENZkuwOFijUBFQI7V/gt2VNdGTtrTJ6HAgVywI2OSPhhEZGcD80nlcvXUd4eGoMLfLhbw4HUztZ2Gxvc09/PaXv5XiTx6nG+FAEOMTU8KKI4N65+gAQ1OjeO/DDyTVPjYQltRSFqhKHJxid2UDayuvjQ1l5kHQb5zsahXLr5eF7TW/MIeh8WFMzk1jZHIS/lhIJFLYV/vLW6h3nZ9zczMig7G5vipzemHhnDCuqRfLPhkcHcQnP/kjTM5NIRSOwm61I32SRXz/VBhqBIZTxwlhop8eHElxuPGJCUkXJbhbbtfg6ncLw/Tn//oXmF9aMM5sG8Ly++J3nwvAMDo8gitXrmJ6ehqNektkIMiwYtuoKUqGZKNck3Q4Mo4oT0NQh+2RdV/noc0lgAAZflxDxUwOzWpbwBsyMm1tO8aGxpHPlpDKncHmsyFXz+E4e4LRmRH8+KefYHp2Gt5+P0rpNLZW10VjmuuUziblOKjnLYEbjw+xkQFxYJ+8fCrA7vd/+ANZhwRdT49OBQA3Rb2OzUG6WhcdcBYC29rahN1txaXLiwhEQiJLNTU7h8WLlzAzOScsKNoNpnlnMklkc2eid0471KgyK6MqbHO73YZipSjM9VKFun5FkaIZn5rE4uKiBFhYtIXfI3jIYAmZHRxjgha0bwXqXSfiwozlwYzMWQKrwYgJdIpzB8qEpLC3u43f/eof0Of14O2770jgxOVmSmcdWa7lVEYY2CyA0aq2JPjSqBrJqv4+U18gGgoiFAthfHJcijmSjSxBi3xW9FbJQCawerhzKAUZLaD0lgMtBo75P48bsaEwThKUdznF+cU5LF1ZFDYfbS6/43R6sL66gVwqC5+nT4ICnq6OKoHi00wCFVsL9z79CB//8Y/hG3ahXYSkq2cPjuBsdFBOF6SY18OvHwn4vH98IgzQWzfeEkCZKemXr17B1NSEMNspU0GmM1mjDMKymJicLZJpmeOpZBKBYFiAzFAognaL2V4lPPz6S7Gpbq9bNFPrDSPd5XB5EA4G4aFsWSIpGtpt6r6GQ3I2qVdqwiKkHSNoMz0xJTaBZxnNriCj0eWxS7aEnCV4/UqTy0/kIgZHByRzg/tXNpWFte2Ao+kSqYhStiJriHNxfnYSAX+/BDgTqQwK5Qoq7Tr84SBmzzOYMYhcOo9MMi3BOVvbilggJJI4+0eHAvoT4KStZWAjOjSEjsOGpo3ZYHVEAwFEPF6U02QwVyXTgeeN7d0d5AtljE/OCouXWSLUr803CggMRXHt7k1ExgelwJbskTwP5cpYebyMxO4pHG0nAt4AnJSfqLOakBWVVg7ru6tY3V5HrdPE6NQ43rp3F1PT05JVQCkB6tqmE1k8vP81smcFnJ8/j/m586JLv7K8CnefB21rFZlCAv1BJy7fuIj589MIBI1c1v7+IeLHKWxu7IhGssvhkaDS/s4+ThMpkVmi7MZpKgnq1N597228c+9duHx21GuUqzL/Xn7zXAoZUsM3eXQimSAM+izMz8l9GPjMFLOwuh2YWTyPvqgfK1tb2D84lAyOPocHPosLAYsH50anMTQwCpuzH05fH87yZ9jcXUe9U0dkJILIUEhs2vjkKPwBnwSnyaZPJRJSzJbr6cXLZTTbVpy/uIjx0REpQrazt41asw6LrQ2L0458oYDIQAx9tGEWB2qligQpqal/cf4CIsGosNh49iqW8jiOn4j94/o9d+G82PDN7Q2wqDhBrWQ8jt3tLdEiv37nBn72V3+BRqeNxw8e4cWjZ8icniHqD8Hn6peAI+1MMBTB7sG+MH1Zn8Dj90kwmEURpy/OI18rCsPU4/NIhhUzKYRZZLNIsIpsZ+qydxjJr7ekdgT3K2oPMwOMxQcZPCJ4Saki6tLSx2HxWUrn8Lz79f0HUmyw3WzLe5QToo0w50Iypa0YHhoSrWDuWeFwVAJ1x6dklZ9JUJD2WoL7/V7pL7ELML4YM5oqzbpI7PBsOxCNiEQLNYSzqTOpcSFnbDDo4pI+UzIHpUIcUkvDIbJUlJihlALPEy1rB6PTk/j+T36ISzeuwep1iJZ3XygAu8uFZqEghZyfP3yKvfVtsZOHW3sSIKEEBAM2ZUr1OYDJ2RnMLMyKDEcwwmK+BihhIJdZBk8ePZW5QZkwZsgZgMwuZ0aSAGg3xqcm8MFHH4rueLVcFG15zsv7X3yJR18/lLPj0uIlLCxcMBl2nQ4Ojg6xvrkl++7q6mupiUEyzNTktOxZ5aqRy+OZm3OQJBkCyAQNGbymDeXPlZvX8Ud/8i+MnBED+gAO1ndE65wFe1mcWfZpSa1n8VwDHpFOHx0cwkff/xixwWEZ89W1dZylU7C320gnWbPDEDdYJ8UKm+zRZO9RwovXYB8x24ZZYjxncg4FfEF4bNSUdsPpsUnGRDx5IlJizMIbm50QWRGOn6PPI4GpcqOKdD6DAutetBvIppM4PNxFrV6Gzd5CMnWIZOoYsDSFjEIAWgEjA7YYaqcy+uxk0UtquvHBCSgKY5cZBPShWgYgIdAm/n1Xi7XdMFrJLO/L51ECl7Jx1f/Se/G7CsDyNX6O/UwCgTJnFR9RII7tUUBPQTQJcHX1hHkdySIQaREDQveCyIpjKItZ/WQFzHrBTDIO9R4CnHW1fdkmCURXa2+AR1mHTVMbicCnAGFd7dpetmYv+Y7XFCauuxsg7vYlcQyOj+IR6hMrEK2YAK+rtZGk2Gu5LP3PSJKS75TZq8C7gn1mHXYzz3sYrDJ+LQO0KWinYJl+lyCr4kIaSFB/XXADakiLHKOpOcW28FlUelL7g78V0OP72lYS+PSZFW/qBf30+dkuJeIp3mXwqIoZ+y5jX+cB+1T9bbY35Df1mZiRomBp71gpYKtzj1kpBierGqmHLrbCjFYFjjkHXCwM3jDMfP0cP6v4Re/c1vnWuzYUU9Mx0986Z/n/PwSgtd3K4O19v5f9q0Bl7/xQDE3XsQKwijkq6YKvv8mk6TKFde3x7CnBAxJVu4GeXuxQ26xBBe1vBVR7AeLmG+1kI+Wi4DD7Tz7XA+prvyv2xb5r1E02u2KNiuHwM/qs+poGiHr7TeelgrzaVzr/jW00c0kCXl2ZFnlG5iqziCvVnrrjpHO3FzSW56YMeY9ksgR8WLNIAtjGfuk6MPPEyLRqn+mz8D1dP/L+//o//NciGMTNUg2JMYym+IEuNB1QfoavK+gZCgbkxtxAeTM10vwe/6YzzvfUgGlKA6/Dg5Gi+Hy4XiOln+d99KBAAE0Zq/y7Ny1GO1AZsRIN7abN6AAKQNtl9KrBLZaMxq0FpmIlDTkHiVIWbIMubF5fJknTSG8wwsRr1GvGALP9NFrcJNiXTH/TaAz/z+/yfbaLn+EB02wMxoCK5lmAAoQQkIH31cgcHUwaR7ZHmB3ddA6dUBrlUsPG1F6NnPF59DscUxOp5LMayQUFGpU1zPv3Ml8VUNb5wTHjdzQqrhtxb6SM7eRnVLqDG46OLe+pqQYKjItWXL0u84F9o/9nP6hsAp+Z12Pfq+SJ9qX2LdtE0IXjyWupjo/OWb7PQzrbx/f5o2wLXpc/7CvVRe5tl0bJ9ZCg818NhfY9n4P34XPwvsoa5vzQ4Atf1yCKyLB0I60cf75HQFgBcjU2CrZrAEgNhLKRNYLLtcb5TgeB/9SIKrAth7RulJtt5N98T8eMh11+h2A9n4XXNwbDbOScc7rhm8NuSYAdAjNMUy6XaiLFQBCbQRo+W/KMDBMyjUZxbu46bBY/Knmm047BYY2gWoKpzB4KotGmXl4LoWgfhicApwtIxkt48vUDrL98hYDDK+nYflufsH72Dw+k7QRW0/GkVIUnEMYAEit8U/M0nk4hlc8ap8XjwoWLl/DBBx8IE62UKgC1thQmXJeiW1UE/SFhd53E4xgaGcXI1Bgsbjscfg8CsRCGJocRGRpAOBZEMMSN3oCYrP1DmYTN1Q2sPl9BJpmRgi4srkT27sjkKJrWDloOIDwSw3e/9z3R7yXzhCmb2xvbWHu9hm8eP8LU3Dz+9F/9HGNTk1KtnRq8ZCl3yjUUUzkc7eyhfJbHi/vfiO5e0E+nsk+AP2oqhgZjuHzrKnyRIC5evihsKx8LSx0ei3NXLZKJl0XmNI3f/vKfUMwW0O/2oc/Th4A/IsWu4rk0agTPJ0dx9713JWXX43JKQbvV5VcoUKLg4ERYccJOgwk6zi/Mw+vz4dnKcxyeHmL63AzCQzHcvvcOrt+9DbvbgUqjhv2NXew930QtV8bLp89Et8/jcIpDdHR4iMHBmMKGjHcAACAASURBVPRPbGQQGzs7cPV58Cc//znmL5Ch7ZGgQfY4g4PNAySPKVVQRq1YwdH+gfR7bCAqxThathbOShmcldOweB1YvH4Zv/jLP8f0xSmRduHYFZJ5HB8d4eToWNL33S6vMMLogDLFlQwyzm+ynGxtS5ex34eN1Q2kkxkpmkedxWK+IqABq5OzL8QGdiCOHccv4o/A6/AADQvGR8dRyJawtbsDX9gHu8+CeCGB8HAI977zLmIjMZMm2y0aSycicRIXZ5OMf0o7hPwRzExNC9uIacWrmxvCXHz3/fdE35qp1QTudrZ2RUeYgRw6yXxmgr9kuK2vrwkTeP7iOXj6+wREuHBpSSRo5mfmwOpQEriy00HOCbC8sflavru7tY/dnX0B42ZmZmSO0AYRwOX6Z9ElpgxTm1cCv00TLWdq/5MnjwTYIFNMJIo8bqyubQjoQcDz3r17uP3WHbFFtId6oKSNZOr5WfwUj7/6Ao+/+UbY2tNTswKssL2NdgfRGDVX3QKwOpjCWKS2c0aCFal4QtYd2g0p+ETGKQGvXD4Pu8suUj6J07j0MQukHmzvI58vGJCVkis2Fs9yo85DJOswWNtwuizS97Nzk2/SA+UgVm/h8aOncDudEmgjS45j6XQxKDqI5fVVFNpVfPDpx7j13l2MTk0IM4pFEMvJDGr5ItJHp3j94hU+//xzXFhcEt3jBw+/weTYtLDGue4Z6KGkCdmUAQIsNquwcLkfxOMJ0bI9PWTmQ0ZAaAYuZmfPSbo9q9nHIkEkk3E8fvZYxoAs3karIyn2ZD1SgiPcH0AqGRcZnz6PR0Ajzu9iviRsZ2rt8mxBViyBD9pmgmsEB1k8kDJn1DOmhAsLZVUrTZGJ4JyYPzeDoZFBAdHW1jaQTxdg7zgRDQ2jWWlKwGdECklGBWyhnIHD7UUqm4OFsgIupwQ5uJdwPyfotb2+AZfVjsnxCfj7+0wxMkrACOjComsDpgCc14eh0TFzbnB7MDM8wh0N6cSppMGzcOJJMoHDkzhCgQgC/QEEQyHY+1xI5tOYvzCPpdvX4PC5UKnXUKtV0a41UUrl8PLRSyR24wh5Q5gem0UkFIPD6oTL68BBchsv119g63BXApwMOP7wJz9CIBKWbAHaVcoKldIlJE4T2FnfFebh/Oy8BLlevFxBqVpCqZpBvpyBs8+Cq9eYor9kMpNaLQF/j4/jYgPQMft5vz8o16Z0Ec8JBMTIZA2Gw7h07Qpm5+fg9LIQbMHIy3m82F1fx3/4d/8e0T4/UkcJkVCiLaOdJHOX8gyUkvFE+vHhDz/C/OVF0e59+uw5Hj94AkutDW+Hor81RNxBDEUpFRIV8NLusYsczmkmjrHZUdy6dxvT85NS0JfzkOuEWQkHOwdS7Ixs9odff4O9gxOxsQxSnZweiTzM4EgMVrcVNa7t8VFcWlrC3MKCFE0sZ8pYX1nF57/+HONDExgfnZQ1TbkggsKZXAa5chbnly7gwuWLGBoZElY4bR4lGg539/D8yVNkEikBJgfHR2XunsUzwgaO+iMYDA9INhX1d3mGYvbPUeJU1lAwFhId4QuXLmBwbAThoahoHFO6iP1PQkkkFhF5HgIDDLJRYqJSIEO1jIFQDNnMmbSFPgvft9mMzFokRNC5X4BfXkcAD5dXzmKvllfwd3/39xKsEiCLdTmchvjD4DYzrJgRQXCUrFxmMfCHa4rnQdb3oHSO+GndGi7izHYd+AxlLEpF+Q7Bezr21HkcisakHbQ3AgD5+iRo16J+NCUPmL3FWjc2k75PAJpt4py20IEnk8/jwL0PP5ACfVaXTZj1PNvxegPBIM7iKTz4/Eu8erYsxU+LaQbkO0Lu4b2TmbRIR/A7zHoKD8Qk6EnWMQEoqXFC/fr9A1An7PzCAibGpySLiWPLc2kTHezu72LvcE/kW1jAkhlu/P7J/iG++fpr8XXfu3tPajdQ6ok+Im3vxtYOVtfXpL2UkuH+KAD01BRGhselZsru7q7IxqytrYm0zcz4pATbmFW4u7st7aBk1dK1qxidHJX9lnaBGWi7m1sCWnNsaF+piy2BWpsF6UxO7suMXdY5GBgakX04xyKS9QayUhy4hCb31HxeiBT0CShPI+PV9TV5fuH+YWkbshSlvYL+MCL+AbgdHtgIFtuASr2IarOO/mgASzeu4PZ37gGDdiMh15WSoaZ5iRkBDTKu43IOiCcORX4jkTxAqZaH22mV7A2CHEp0UrBFSVRsp9dtGMmGOFc1Wudel9QKIDjZEs3UtgR9yXYWcJqAFPXIScSokOX6rXyGgEI9gKqy/tSf1qxTBXYI3NOeKvikf5s1Y7KPiZ3o93rBS64VBqDVnzLENMNGVf+O7dXXlXTF6/F51a/md+jna2q8AtC8J1/jPsezp+I60oZK1cgy2Kxv2qc4i96fv5Vtrd9VQEnBaGIPCqjx89pffJ/3Ztt0/NQv5ud53UrFBEkYsGZbFDxUoE5ILd1ztPqhvWC5uY6pZaVkLQVAFRSjHegFZ/V6CmiTIFkpFWRe0E4qxqDgOz/fCwTzXgoqm+eW27/5UXyA11ffXUE9xZw0KGF895rpH4shOOq84T10rpgMtJjBPjJG0lX7Usl4ilUpEGgIIbTvBizXuUN72gtA23tYzbwG26QEQ50HSqrs7Vt9YB1fxcf0Myr1wjb8IQCt91BsQjEk3k/8jK6Mq2KD2g5dJ3pvXlevr/eXPaULMPcSYrVdfJ99xnZ73YZVrsRAHScFWvX8pOC8PkcvSM5zJ9up800/o2As7Y8C7jon1I7xOUrF8u8FUJTwqmPBe2nASfuN9TqovCDrtzv32Ub+aLDG7MPGb9Ogmq4dbQeTAwhAs6aV4qd/aH90TGzWb2U+dK3RNpPU0Ruw0DElYVEDhwqGc87ys2qvhSX/v/z3/1WHN1GGpy4gNTQKQPPD+oC8sIKHckjpThgeaLlYCNxRbJrXcDh/P7WFjVAwlROBjpgCiBxwBRw1ssHNUqMduvC1Tb1GScFIBeS0s5Xe3jtJ9D3ei2Am26FgnOhn9RQn0KgJO043GV3sEhXt971JkVIQWo0v+4PX4j8+g+oKabSNr9Gg9KbYaOSQh25uMKrnWykbmQ29hzwnC2uQJcBqyiwO0u+VMTI6yxp9NVEPAinKFDZtcqHZNGAp+1WBfQXNFfDl68IS6AYUOFYK3sqc8XgFMFX5DUmjttvFuWH/ChjfZSzzb16Pfa5BDB7S2B7OGy1+p3rO4rx2q2qqTAiBCraH99T32Q5l6uoiVePNPlb5EN6Tc5MgtYCWZYKVJrKpRodzmwdEPi/bQXBEi0PqpiUHM7f7zQFAwVvtQ134vK5GAvmMUtG8KzujBwydG2w/+4fXJQis31PQVw82Jnhh0qY0eKBrhfejcdBUIb5OZ5x9xv7iP/0Mr8O1pW3lnNHNi4w5FlriIZ3sTt7722saI2JKlrel2r05OLRhtTjQbvFA45RnaXd11MkMLpcasKIPYyMLUoQwfVZGLDSJyaGLsFv74QtGpLgJWVSRgX6MT7JqO9CuA6+ebePhFw8Q9QeRT6RFuiEcCKBeppPSEckDHko5f5iO2m63hN3DZyODkpqpTJlvcE24nLi4eAlvvfM2BmIjKJ2VcLC1h+RhHNmTlBT0iwYisLYh8gFMD6ae5cTCDEJDYQQHwpg+N41gLCKs0f6oB02mgtYaqJVKODuOY+X5S2FkW1sW0XLleJbrNTj73Wg4LcJ6+vjHH2N6YUiKwPAM1am1kY5nsP16E/s7BygVK8IUGh0fk8JyTF05PTlCJVcg/QLlTA65sxzcFhusbaPBKWx3a0fYff3RIO7eexvnr1zC0NgwRscHZMgSCUq85AU8IIuRgOqrJy9QKzUQ7A+i0+qgzxuAPxhCTphDNlxcuoTLN64JU4S6tFvra8LIJUDWKjdQL1eQO0t3A2RZYUpPzk7hJJ3A2uE2fNEArr1zGx98/B3MXhpCq8ZDHJA/K2L/+Q6WH70QwNhts8JltQk4ToYsQR8ezNq2jhTxofP5sz/7l7h24yqaLG5ba+F4/RDbr7Zwun8CJ1xoFJuwtjsC+ObyabQ6dZxmT1FBGVV7Ew17B5duXsYnP/1jXLy2AJsXKOeb4uAf7R7iZPcIqdOkHAyGh0eFUct1Q5CYhzmumYFoGOOjY5KGT5bbV599hSf3n8DRdqBeqGEoShAtilgsgoGBqIAJO7u72NrehBVWeJwe0VeemZyR9Dc655QpcfXZ0bE0ka/k4I/4ceX2NQESqy2zF4htSmWw/OKlFDlqUl6gYxPd6tHRYQTCQezsbmBqZhJ33r0rgLQnFkUplZIU4aPdA+yu7Yp0itfuQp+3H8VaCWeZM5RrZdSaZfgC/QIwXLt+BUPDw5ifXxCbKazmcgHFUlYYc0dHB/j6669FC/vk5BQ2u1MY4wSLmVJNm0l7QrYciz4RICY4zLR36kHTsV55vYznz5+KIxoIRSStOZcvGkC+zy/FnujME4jzkIllIzBssnDoOKROT7D87DE+++ffChONQRgGykZGxzF7/hxu3L0rjHunl5kjDdQqddhaQDWTlwDO9sYG9o+3kS9mpX2XrlyVvVIOkZ0OslkjKUHQgFkSfA5PX7/cv1aj4mkHxVJJ9DcP9vdFusLvM6w3glME9qjtyWtubGwgnTGZOFK4i86h04HzF85h93Af65trWLhyCbfeuoVQNGIOhE3D2m7XWpLCvrezjycPH8l4UKN8k31/lJCgKhmFlP2gBvLchQU4wn3G4edPg0F8C4qpFLbXNiTIxfNZKc9MIqbjO5FOn3XbHJC5trqxLow/hmV1bx0eGRTHPpvNiK2l7i21zMmAIxtwc31DAj5k0BGgYdo1mW7sp1qXYUONf6OPzGCzF6HwgAB1qUQc/T4frlxaRCjoR5JFIPN55HNlBIMhuGwuYeAPRwckuENGvwDOZDk2WwKA01j4PD4BlQl4U7efhUdZ2PTcuTnjHLfa8tzJkwQK5QLOTc2hWKvA6vKiPxRGo9GWegQT1Hm2WZCKH+L09FAY2sVaWbSaud+x6BnBNE+4Hy27Re5BaSFK4ZhMsYqw7l1wmUJdmSqGwyM4P3se9g6lCarw+l04yezii28+Q8dpQ7ZWxMTCHP70z38hsgOePnNeYObL2VECBzuH2NvcFfshNiYSwfb+Ds6ySaSLacTPjmB1WTF/blY0Yq0Em6nNHU9hf/egq/9ZFzsaDPtFDip+ShmBotgrngXHhsdw4/YtBKNBUAKBbEbqxHLtNcpVfPXb3yHqD8PRtODBZ1/BVm+Ldro/EkSpUUGuXoI77MO9j97H3OI5mcfLL1/j+cPnYqfDziDOjc0LIM95Qskbi9Mi96MUSblTxbW7VzF/eQHR0Rhc/Q6RCyCTlYBs5iQlwaNiJi+s0+2DPTmn0B7TjlLPlrUGgoNB3Hj7Jt7/3nuIjA5KwbXKWUX2h83lTTz+6ikq2aqAxfGTUyRSccDOzCkb7H12jMyOY+n2ZZxbuoj+kEmzLhUayJ2mcbJ7gF/97T/gm/sPYIFNskzcNjd8bg86LSuCfaw/0kEuS43zHLwBHxFZ0QxnMPfKzau48dZN0U4vsL5GhkVXG3IupbZyIOBC7qwswcLTo0PJOKD9ZZYmpS36fB45J7GeyTf378sZjDJfQQZkbBYBpsmsFKmfpnHSudZWV1fx+vVrWY8cF5EctNE3ISBHkJ1zrQRLh9qp1ME0WSJybq3URHJCfQgBol12Kf5IBlUhX0KtXoOvj2z1PslEU11q3odSIay9cPHyEsanKbczIczhTDwpYD6DV/QLGt3MV56lK2SKto0Mg9NLKTafSDqQaV1rdP1Ri11sUiIeF6mPiD8swCozPNh22uIK1xAZwZ22rCmymWmDKBtFe6Q+Iuf/1NScBDPOL1zE5PSUIbG4KFlTR76Ywz9/9lv84z/+o+yXLCDndNjkORiwpN353vvfxTt33xYGtQKFW7t7IqvBgGyhUpZABPfK0dFxBFx9ApSzVsE//frXePb4hWT4UIs7FAxK3YFCMScAMyV7IoMxONzUbi4JK75daYoOd7lcEvvNZ1GzT0IA7aISXtinlP0I8DwpGXMuaRP3awZFKa1BEFd0qykL4vXKOHJsGIBhhpel3YTT4RS/wuf2YWxgwmR/UWvXaUODLDmXFROz41i4fB5TNxZMkJ9YCWMahlwpxRV5Zk6enEgwe3N7VQoQJjNHyBYScLtMEUHxLUT3luCUVfpOimxaLZJFxJozlJxRPx1tyjNSQs+wS8Un6zS/zWx2/ad6vJzT3KO5r6o/rACaAjL0gRR0VXBH76lAi2IECkIpbsG1pqQf+m6aZc7PKSuY7exlYfdeU8l5ChL14i2cgwpoKggnAGMXzGaQRJjOXYIcAVnNHBdymcMufakgEj/HdvE9+nwk+ej1e4FExTUUBFPgXkF3BXrFbnaJg2wf/U7eXzNzte/5ngJlbIPiUNovf9g+BdEYMOHfb0DVngKMb4AyTrcuOK54lfjM6AijWKZjy2Q0U0ZG5YX4ei+Azf8r+Kh9UWu23rCzlejYC6IqeKt2U/1+xXK41nvbrsEGznvtI/XV+ZvXUTzFSLKYfuO9DQ5hamTpNUk2FADa+vuFJvm+gIE1+uUmm1/nmQLQ+jy9/atzjH0hwcsedYHe+fcmANAlISjBj/foBfSF7NmVtVGyo3ymbaRJlPDGZ+A1NJNe/09fRYMe2m6RU20Y/IvPpqRXtlmxQw0G0AZJAKfLmCYrmN/nvfg97UclFjKoxXHRdhBX08CJ2oXedaLzVoFZxWr0M1RQ0L4XbAYm4Mb3uU74u3deGfyGwcVvZYKVAKtrQuZtj0a3Pp/iUQpuyxj1AND6Pb6uQRudp4pD6Th+GzRjW0xQQ4FmtkPtgfg73Tmia+HNs5M9/j//d/9lhxfvjTTxA2p06IxoZEAvoFEGBd50gJUxKWzMjpEcoBQFG8f3OLD8jrJnxdAwDYCpVF29l95Jx9e0eJoi/WybTiIOplSA7kYaFcDWzvhDg6GdqAtFgW9l/+qBga8rEK4dyf+rIdcJoSnCupgNM8u0R6MevcUZFezm9+g88DcjkyoZoREwMZw2E73gtdkHBKB5fX5GjZlsroyedcNwwhCzGdYpwRK+zgirATnNJs2DsRpjE3gw7/NeCvIqEKmF83gdBRQ0iqGLmYc/BTV1/Hkt46SbonU6pvytERqV82ABDr5OkIH9oMZJx4DPxIMBr6XsawXz+Vn2CUEhXVRqRHWBqLSEzhs+q2pk03DweyZS+G36E9vOQxh/yFTg9elwE4jSuasRJ90wNIDz5iDULZaooDRfV4PCPlAtZ42+8Xr8m59RhrgefvRAoBu43lODAxoY4nf5o1kA/Bz7Tg8LZH+x31WLSxmafH72k44P1zznBd9XjXANMJDdxr5lWjuv73WaaHyR2n4WFlixw2qxC/DL7xtGdgP1WgcOmw/R8CTQ8aBWsWIwMoOZ4Utw2gOw2F04SSaRLmQxMBDGzMwQBiIW5M/KeP3smRT3mRmfEg3Qbx5+jUqlgHwhA5fDgnPzszg5PcVZOikRfVYKbzLddXraVFtlipaNVe9bouk7f/E83nv/Q0l/bJQ6Ajom9k9wdniCeq4CB6lQzQ5O43HRNKx06rB47HAHPBieGsP5pQVEBwbQsrbRF/GLrmkxm0G1WMLrly9xwIJ4R3EMRqKiI8hUbzoejoAH0ckRXH3rGm7duwF3UAhpKJUASxVolts42jzE+sq6yCYQePAHQm+CfZwXmVQS1LXro8TDwCA+uPeBMHFev17BxuYaavU6Nnc3JZWYmqp/+W/+GrMLc/CGHSjm6pKOT5Y2HTYyQQ92d1HI5iVN3W33gqmJbpcPodiAFCmzOp0YHh9FdDBmMkBKFWFdHe/vGc1tMkCqTL/PiVYlHRlWqZ+7uICqpYGHK09h73fjw08+xt3338H07BgYuK1U22iWmjjbTePzX/0ziuksQv0+pE/jcNNxbjdFpqTVaYquMWUH6Ox++pMf4/333zcBDuo9bh1j7fkq9jcPUS81US/U4XNRloIZHlUkzo6RyMVRtlZQczRQs7Zw/d4dfPSjT+D0e+H1u4U1g3obxwR41rfkN4E9MiNtDqekRTctHQH4FhbmhTFLRgKBMEvTis3lLfzmb/8Ray/WUTkrYXp8SlL0A34fLixekGKH1LFmKjfXA20wQTsCDmRmphKnwiQdGIwIm/712ivkyjn0hfvxzof3hG1PORkyDHe3d7D2eh0ZFveEHe1GR4Dw0ZEBASJYHHLp6iIWGXhgO8fHcHpyjMM9glc7WH+5inwyj1goIraMRcLaaCNTOMP29qaw7QeGh3D16mUMjQyLoxmORAR8PsueSaEgsjb29nZEhzqdzkrKstvlEYeeLHAGFdUOs9bB7Oys2FE+r93ukbYcHByJPV15/QKVKp1nOrAONJptGXey8FiYi+Aq2bRkcovjUirKXOO+ubu9KVIwDIYwADI1MYl6hbrOLrz9wXu4evu2aGWGYlEZR/qtrrYF7VJVgKzjw12cJA/x+OlDYX7xWVkMkUVDGfBh+j5Zzyz8R3b3+cWL8ITCPPOjliuIDSdjfv31Kl48eymp6mhbjYNZawrzNzYYlYyQ/cM9ObTOz84K85msQ6YZk0W8u7cthQIJ8F6/dRNz8/Oy5skoJJDBvmQBzPXXawJCsxjjnZu3JFPjwZcP0LZYEIqEMDw+IoGi6dkpCdoQHKdEmgRlbXaRL3j9Yln0cwnmcq1XinSsKdVgmFrUOpVARz4j9p2FBpeWlkSKgPslC1RyH06lz1AqlGBpOzEQjghIsLO9iWKhADI0qHPv7HOjyuKGw0NiLwcGo1KE5OnjJ3i9vCKg+OWl6/D5/JJRwaJqE2PjGB0eNFJp4RCyuYL0nxSYbLeRY0G9w2Mp7kZpA5uvD3aHW9Y9MyLsHVblNqyuw/gBMsUMbA4gNjQodTfqpYbIBqRPkwJUXVm6JNkayVwehWIV1UpDdNXnJiZweriPw6MdlKrUM/VJYIiSQmTO+Vw+CY65Aj4ptGXOZRTuprPbluJiHkcfaqUmBkKDGPAPYjg6gpg/Km2nfa83CkiWD7F5sCFBzlK7gbmli/jFX/4FhicnzXg0CWRmcbJziK21TSmGyWALWesis9LvwcbuBlK5JEr1Iiosvsozjj8Ip8WFaq6GPrcP2XRaWO6efjc8fhYEg9iTvV0GstrCbA8FwlI88tq1a/JMxWpR2MkswCZnQerJ7xyYorflBraW1+C1GEk9m9eJttOKhqMFV8CLm+/extKVSzKHtjd3sPpsFVvLmwg6Q7i+eAOZ06xkqrQ7DTi8drh8LniDPiRLZxifn8Tlt65iYHwQjoAVlXJbpIJYGK2WryB1fIpc/Awvnj/H2saaFE4eHBiSc9PhyTE8QS8++tFHeO+je3BF+wT8ovQGA7zVdA0Ha4d4/mAZqaMkhqNDAtRyDR4lDhAdjmBucR7nb14QTfbwcEAKADIFlQXhRQEgB7x6vIxvvvha9J4JYsciA6L3TrY5gzs2m10YpWRUt502+MJ+5Ko5YTz/9X/xn2Hx8nlYPUAu3cCrV5Scqoj+MlnILM54ss85nkU6EZcsEcrdxAbDuH7rBgaGYljfWsdvfvOPePboMcKU3On3IZE8RqvGTBGPsP3JUqXNa7WYku8U1j+fk+xXBSVZDNPlcArjuUkfrVQ1+tgen8iHsF9pd2nrGEgXAKRiCjCTGd7n90vQm3JoYmesDtHHJjeB64tAGNtDQJMyXO9+cE8ysmIzU2jkssjEz3C0uy81GLifxE9O5LwmIBBBaNYPoswjs6N8JiBNfWHuqeKLWLpn92ZLMhe4B9CXqDEdjWzFWkNkoKizzOLO2XxBAqzMkGGGRjBEoNgmPhZlR6YmZyRjZ3Jm9o3snTjMLJpXKknQ9dmL5/D7DNHKbqOkVE6ycF48e46R2DAunr8g+79K2cVTZ2KLuR+MT8/g8rXLmJyekbOpzeIAKjXsbuzis99+jhdPn0vGzEB0UK6hgCCJFbTJPJpyjxY/o1JF0GUyASljwj7iGY3SRAShCS4zEM8xox4394CAzy8BExYQZBaN29MnLHM+G88mzH5iHRL6IsxAU1/fEIYaqJJNW8xL33Deuy2UuzCZJz4/MxhbaHQamDo3hWt3rmBwLIaWvYFquypjR015MtutJEG5nEinUni9+hKrG8solM+QK6VQLGdgdzJTqiNnPO47lEbiD4MefJ1zwu12wWkx7GXK1Qgu0CAb2SLMfBOB7QI6Xa1dt8v5ewxL2gyOL30ylV1UH0qBIPqGSrhTbIHzk3aW+5TiD+obvgHHyDzvauvSx9IsVf0Ox5C+mIJwCiz3AtscT/5fgU/10dhG+vkKQPN1/vCzArJ2maTEV5QlKkCdFPs0sgiivc6AO4uE9aTgq78ubW+134BZvaCigu16XyXl6XxVAEx8xS6zlb/5jOwn7TNeU6+lxKpeQFEJgZqBLA/XoxPNvbb3NW2jEg5726HjyN+Kd9m7YBuDPJxn9Hu15pXgJh0TMGAAjs+qDHoluJVrBizUn94+UpxJ8QX2jYKVyojn3qNtVAxCx1/7iN/n3FQJUL6uhDT643pPAxp+iweZNnWLy1kMpqf9KG2DRbLKaBsUaO0NonActA2KcfXOM8HvumOhmISs0R79csWG9H1eUxnFfE/JmgrU6voiKUVBUA1yCC7G4EqP5jaJIgq88j22SQIZLEQr89fgi0r00+dgoEr60G7WsM45YQV3JSUUB9V1adbIt0UADeZkMoW0r2TtSSFgg1MqoUXvqwC0jIxo07ve2FjTnm81y3k/nWd6Xdo2xfvYZ5z/ijVqO/gdBbx1TukcU/tg7AlMpgjr0HQJItq3ChIr5qmYoILNOg4E5HsBZX5fsWMdSwXIlRyq4ynrmBrQulh5M43C9DnYnQAAIABJREFU8UMaqeLmpA/Vi24rW7Z3Yb6JvrRNWlibBYn+oLqsgpCC/DdMZJGTRIvcadoJJ4amlegkExCkKxrOv/U7bJ+yq/lbowqK/vduIhrh6o3mq4FXtF6fU5+R19RJo4ZegNtu1Fk3Ct7PpJdUZBIQ7NRBU2kIDgxBTdEcstllI9FoF78jA9YxQD0NFh1j3osHQH5XGcJ8ZlZf1jYL2Oi0yUGczpCCmroxavuNwL6JnDJKzO8p8MnnVdCd48J28nMqeyGgO6uKOwyTSRm9bNfvBRa6kV5OTn1dNyDV8uT3e4ssqnHSxaLGUKUkNHVC+7N342E7ON8UlOZ7+kw6d9kW/s3+4xxQ5rdGs/iezhNh57NQU3+/gCecZyoRwnmpuuYaOOkFcw3Qb1KpNKjA7+iaYv/xsEfHQgMbvZuifl+fRQ0Rr6cLXzcT/p/9pm3ltUV7tFCQa+sPD+V8jePIftX2qO6Vgvt6SCIAyD6IRgfesMVNf5lgBR1jOUBRH6/NMzQLGnjE8SK7Qg6kPp8A90y1cjqoJxeFw9ov4DPaHsSCk7g0extedxis1XVERm4hg6GhGOZnonA7IeytXIosmTSirODttGFra0MKftnsbeRLRv+QLMRszminHx0dot2sm2JwXf1aAkrsl1a7g/GZKdx9+11cWboKa9MpThC1G5nmbm9YUC2WBYAucV22a6ihiVQhgyoaCA5GMDk3gYGhIVicVrStbXHQS7msFNzZ394W3dj44QmioTCmpmZQrdWQzKbRtHcwt3QB733/O7hw9RyoiOjq48EZqOQqokedT2ZFl/l434CGZI1y7LhOyAomEyUSDopWM4HYCxcW5ZlXll9I+rHT7ZI0+uW1V8LSufXWHdx5+46kjXKMOf68DllfyfgJyqWikWRoifw2HFYy3N1wOT3w9PvlOecXFqTwjZXMoWJR2NYHO7vY3lhH/PRYnONmrSZsAtnMW03RWY6NDuP19hoOknF8+PF38PaH90QDk+mjomvYAAIOv2hnHmzusD4Nzsj0aUNYXrSLibME6jw4O+0yfwP+kLBirywtSZoryi08evAEx3vHaJTaaJTqAqaTDUs2MdmBq7urSBTisAfccAX78N4nH+L7P/4UqVIOuUpJ2F/takOkQOJkQB8lutr5DRydHgvrqi/QJ6Daex++J2nZHUsb+XQeXvShclbG468e42j7GK1iHbaOTdJjyY46d34eyXQCyUwSmVxOxoc2hdrRlHi4uHAeVVLg2x2MDhvmJlNSqQtN9ujE3DSWblwTeQg6XSwieHR4gjyvRfmDtg1Oq02KN5WLRdGQXFq6gPc/fF/Y89TLPDw8RCqRxCbZrytrIikxNzkrdpljVW/VBWAmS41gdCAcECYzC3BShsPhdIq94mcs9o4ElZ89eyLaltev3cTFpSWxbSxkRIBR7GMpL3NtZmpSAkGS/up0w+XxCltub+9AmFUb66uiuVqt1KUiO8HshrCNfFIYLOAPYuHiBWFZ0jblmE6dz4se5dOnT/GbX/8K/d4+kd+Zm56RYnl0oGfm53DtrTuIDA9KyjW1bUXrrlBCKZ1DmwHdSgWv11fw5Nk3OD42KczRgSG5FwO2dM7tTidGxsZw/eYN0Va2kAVmM8WJ6dyx0F3y+BSvll+LLEohW+weaFtS5Zmp5pQnsNoteOedd3D79i2EwgEBBggIspAYdUGfPHkisiXz5xfw4Ycfyl5GgJBeO88GMnavV5GMp2RPJlOVutrULl1bW4c/6EcoFhbWXn/YL4WzyL7kAVyJAw6LVWRIGMTgOmYacjqZk2eVGhQBv9gXOWhbzUF/cfECvvvd7wq4zfT8Bw8eSLq4CcJ35P7BvoDowufyGZlnLCzGOXTh8iLeee8ert66Bgv7v1oWGQTK2Xz91X18ff8hotFBKbRHEH9/b0dSiQncEKggkN4XCEqwngVhyQikhjVZ3C+ePBfgzhdigcphKeqJBkttAwnKh7RbSGUSyFXz8Pa7MESd8f4+ZBJZtOtt1PIl0RWenRw3upYuN6x2JxLxtIC1HocD5WIW2eKZFJm0+hwizVBr1eC0OiXIVa6U4Xb3S8CCc5PAjDlku1AvN1DIleGyerB47hLOzy4KO5M2L5NMCVBZKGVQsWWxdbguUkd2rxsXrl/Bh9//SIJADOTQkWKxXe4pZElmk2kpIEhwkOcij9+Lg6MDrO+s4fQsLvOM+3O1UBNAeTAwJIU3GXBMpZOwuW0CCOUlVd7UbzhLZeCxujE3NYtQf0j2Ap4p4qmkKaTZ4NnKg0gohKHoAOrUvO+yuC2tjpEZ87pRQUPYwwNjQ7h+5yYWLy/K9Z998xQvn7xEPllEzBfG5XNXUMs3sL66ikTiGLV2DX1BH6LjQyhZaggNR3Hl7euYWpiBw2Pl1BLGfJ37crWFk70DAaG5B7FgGn8YEKe2Mgv49sX8+LO/+jOcv3YeCFmk8Cv3JjLRK6ky9l8f4OFnj7C9soHp0RlEIyFZext7G7C5rbj38T384F/8CP6JIOAx4HOp1BDN/bDLIyzqxN6xMMBXn67A7+mXIroEe8ncZ/FU/nD9UhM7NjyAd75zD75IP5wBN26+e0OCWIQtCvkmvvr8K+zs7ErwLhqKCoOYwRQGllnXgHaZgCrlfW6/cweRmSBKZzWxwf/vv/23ONzfw8TYKM7ScQkMOxx2AaCFkOMgccYppADJHKkUBdjlWZLMdjKkeUaVz7FwHZMlKBtgNQwrgpXChGWWF5lZ1g7K3cLcLDwo2vx+r2HqZnMiJTY9NYVgn1/2VQHjrcZp5h5KaZOZc7MS3BQwO58TnWPWNCAATfvG84wyJWln2I+cg2T/0h6TwU0bL0Wm2ibLkGt5eGAQ5+bmBUBm8FecbYsNA0OD2NzZxhdffYm1jS3RvR2fmsYPP/lEdNZp67h+eR3u6dwXA4GQzF3NHOR5xZydrSI5s3TpkjlfMyLRbgsb/v/7d/9O9gBKWxEY4vmX16VsI9tCKY9bt+/gux9/D76JEJCjdlFFCgy/Xl7Hy5cr2NrYkjoFvL+eXekLqiwjdZZ53hWwgdr0rXb3rAPJ9Mtk0jKutq4vT3BB/Ia2KWhJwIt95fP65GzPdvI5SFxgAJUBNvYts5GGx4aFDS71h8gYtVukaPHjx4+ws7MjhYkdbavMe+7X4UhM9kba3vHpUVy5cQkdWxMtaxPpfEraR78gGI5K/YFwNASL3YKnK4/x7OUj5IpJVBpZ1OpFWB3UFW3BKoQpZnyamkosdkjghPfhPCcALaCO3bDuuCeLBEy3YCE3BAHsusFBZhGor6++E/tSQcRe5q4wR7tZpbyG/q1kIt5XfcY3wFYXWFKQSIE3BY6VEagsaN5bpGc89J0o7WWKx/WCf0p2UgCHezXvzderXMNd8pRiHhLA6cpvqM9IsFH9XwGbeBZqG1IU55eCdwoWv/HZ6wZgUpBJQKMezWUFrvUzCrr2AmfKCFZgXhmvCmrxeurTyzNVq3I/JQTq+UXxgDdObTfYy/HgNRTc6yWT9fYdryPgJAMyXcarr8u+5dmF/gUBPq0lJdezGPY0i1YqOGf6yvi/zBrQIIOCnArC9wYNFMzU52MfcK4pA1rnSS8IrUC0BiA0QKIYBe/LjBnFGAzAbTSiFQgkIC3zu5sXocEOto32gEHCXmxN57i2Q/bWniBKL6FOAWENcPQCuQoy6nxQzEzxEv0tew+lokie7AZBpH/bhoGv80pBbcW6FHSlXdJ+V6BTvt9sdvX9Ta04baPiJvS32F5nt7gj5xz/z0CWAs68Hj+v2Qtm/pqAjs4jyidpgEFBbMVQ1TbofFBQWOcp20kAmn2thTwZlVTgtndOKMbK4Fvv9Yhr8Hr8pwEctk3vJePczYb4Q3CZc50KBo1m7Y2sjNoxXe+C9XSzInQd6xwxNvNbmeJecLuXdd47L3qfXWwJNaB5od6okxpPTgr+Uy1ovbF2kIKsagA40Mqa5cQWUNhtNnZN4dcJoAaHhZ3YWLKj5LDRlUWQqJNEpDxv0kO0UzW6oBESBaQ58Ly/Gjg1eDo4ykzW6phazE0NhQ6UThzdCPR9tol/q4SIGIhGXfpIPyPOjMWAXTzwsV8VGOf15BBY/lb3hQc8AwSbqJZG2HhdBYL5PfYP+4NtJiDF+1C+hMwjBXEpF0HgxtzDANMKDPcaeQNQGyCW1b75m06tANpd/RwFbflsuhEoSCrMue4zsz36rArs6mb7Rmajq0XD1xVA1Q1f54amwfWCtgrE6qGA31VDoWPEZ5bDftlol2kklr+5YORw1e1bNXoKsvJZFTgWMKYb8euNBvHZ2DZx0Pv7ZTHrBqms/t4IDz+jRS5V45z30O/wWmwzD5TqqOgc1zHSgwifSw9B/P63LGSTGsL+4f14TR6U+ZwEjvg6D8wyR7rGiH8LqFEuC5ik99ANieOo65p9wQAG20j9VI4r+04qwTdMRJEODfuYbFVeo9Zoi36enezVFoTtoQclplF73H70ecMoF9ooFztwO0MIeUcwO3YVXmcA+VIH6UxBHKRwqB8jQyxsVcbhziZYaITprXxOaocene7D2efE4EgEoQG/gNAcp0QyjkePHuHls6eyAUX8QdETlcI2NlPckoUFCWzNnTsv4K2t4UQ+nUOrWEPmNAlny4JytiiAIA/ylM6weR04ySZQblWFyRSIhiTd2k05lI7RreJDH+xs4+T4GDkyXrJ5+FweDA2NwOX1IJ3LIlXIYXh6DPe+9x7OXbkoqdDUpGa/s0AZtajJLKO0BgH3jVfrcrindh+ZyyuvX0nqLQNSBGnuvnsX5y4uyngSdKbeFFNvCWwtv17B8qsVkXZgcTrqHXJMOR9Y1IjOP8ePRcuuXLmM2el5cbBP9k+wt72HTJrzwYbh0TFhxLFQFZncZEByHfOev/mnX4p2nxzSWqaSMOcg59Ls3BwuXlkS/cUHj78RZuenf/wTnDt/Xpgv1IFlga1aviryG9SmdZLJU64Iy5r6lASe9vd3RT+R85/zkJIIZCwPDw7i/PwFeO0evHy6IszTocgw+px9qJdqwuqqNSs4jh9i73gPqVJSimJZ+124ee8Ofv6XfwFP0I1EoSDrMLl/Aku1jUIig0w8BdSbEjypNmoCPFNjOTIcwyd/9CP4Rp1AFcjGy6jEyyjEi9h6tYlWpQVn245itiiawWRNDY4MSqV3Fl1kaji1hhfOn5drv3y+jOTJKYr5nGgtDg3E0Gm3hF1M+08pFabAz15YEICGDDCyg3OFnAQTbBYb+t1Mo6asQw0uOn9SZLcfn376Q9ESHRwexv7hoehYr79eF21tgg7jQ2Sim4KA1RrZYmRKEDQ1+v3MJHjrrbcMi8tukyAKx7bSYPHgtKR/U2P6+u3buHhpSVhbDKiRnUw7QXmXlVcvMTI0iLtvvyVzlmPImgs8NBOs5hx6+eKFOL68Pm0LbWepYtKr6awuLl7CjZs3jaYwKCGTQL5gUpI///JLYaRFQ4aBa2m2EQmExb6OTk4IC5q6mU6v0YlsNeooptPIJlKwSsDMit39LWHfsaAbbUgkNigB2XyxJAxbPhuDL+cWLwhzixgngXJxBq02KXp1vLOH1VdrAiTYbS4MD7LOAHB4fIR6s4njxKnI0vz8Fz8TcNvqMIwzFnL0eV04PT7CkydPsbOzLbbk0qWLAsTrmYnz8+ToRMaKdoxBgdnZecxOTUtA8IsvvhBQyO11STE5aiMzXZvXYqEp2hfJbqrVhXnNwIfNakWQ2RWVpvQpHXyCjFzDkmrcZ5hZN25ck/XP1FSu2S+//FLAIl6bcipHRyeiAU1A1NJpSWCA835mfhbf++H3MX3lEhB2AJkqOqw/wbTRZhNby6v45d//CvGTJCbHxqmQIAGJ44NDYcqR5cnAVygSFRkTyuFwr2tUGshlMth4tYYH9x9idX0Xs1NzIiHhsbtFm5n9yHWTKWSQyqWwePWiPAOBm1KuKHrxtLPMUDna2ZJ+nZo5h0AohEw6J1IOe9vbwuzsuFoIDQVx/sYSQgMhYYuRfX92EhdGeuKEtU+sb+SsCD4x68XSsWNnaw8OOHHx3CKuLd0QxmCtXJXaABLQqeaQayaxcbCGeOYM/aEgrt6+iZt37yA2PGQYdix0Svt+nJBibly7lGtg4SSOEQFnst23djZFn5Z7rsvuQqVUx92bdzE7Oo9IKILkWQoPHz3Aq+3XqHYq6I/2wxvqA0FEFiat5SqYHpnEaHQc1JTiHk47QN3u49Nj0VemXMH1q1dFU5uOM4visWgbnXB3v0eAK7gtGBwdwuWrV3HpyqIEyV69fIWV569Qy1UR9AQwNTwFj90jwYrtnS1s7W2CxU+9sQBmL51HYCSKkflJzFyYE33wvj4vJHiSyyF3eobt1+uoZHKoFkqGTX58jHSuhPBgDG2nBc6AFz/76z/D1MVp2KMWkfHiHKX2bDVVwauHr/BPf/sbrD59LZr8PCOw4NlJ8gTZ0hmuvXMT//Kv/wLBkSjgB1gvPJnOSYDZ3uigWaqjkinixddPsPF8Fa1aBxNjY2ZtW+wS8GOfcO8NDYRx8dpFjM9OIVvJIjIagyVik7a0msDxfhyvV9axuvIaI0PD6HP7JdDT56TkkFP6mra+Vq9gZHwEV25fQSgWRLFspBn+/d/8DX75938rAHStXpKAXrvdgNNqWFhk2Xo9BJAtArxKICEWNX5dqSiBP7JaGegQHVmHR34zAM/zkhZrpaPMfcDuchhGMhl0LptIilDObHJyGhura/ib//v/wfLT53Ba7RgbGYWX37MYVhwlLFgYlWcnZkRwrymXCgKG0Z6z36SWBB3etkXmtoCPZM+iI8FIYfA5mZXkFakiAqtkAguw6vUK+5oZN2EWtKaDazWZQ7Tp1Nr+zT9/JoHZj7//Q9HitvpMhKFVr4sc2f7eoQRrGJThPsZglPpE3Nu4j336yQ8E5OZZimuRfcF2P338WAJ09Gmp0cn9Ts6GVpPFOntuHu+99x6WrlyW/YjZM6tPl0VDmgFQBi9om1nUl4F2BpiYHaL+Fckl3NvFD6fKAvVdSxVZY5QqYTZpMp0SEJnPy72fQA4/36TdzOVknxQmdH9A/EjKrvEeAmjyGrWaXIdnDWauDLMgZYxgcURk+bgnPX7yDe7fv4/tzU3RhmcGHTN++B0C0ZwnkYEQpmYmJPhHfeh09gynyVO5F/fT4aFxDE+MwD/Yj6fLj/H146+Qyhyi3iqi3q7A5mSMpiOMXWl/k5k5LbRJrUe7myFsg8dufD4CbOI/WehjdoSZLgQxu2EQN2pGj51J7grY9AKp6msLKNQtesfXuM8rENgL9Ckwx9/KKlVArpe8pn6afk7JdUpS4xpTMI3X7wVu1P9VsEvJXAqQ8pq1cknmJ89mCjAJaMYCa105MVmrFCXpqWlF2U4GF3kWV+BIAWr13xWk1Hbw++q/KwjM//fiQtp+7TP1wxXIkiBCl63Na/QCgwpaKqGqF8RX4LsXfDbELAOA8UfvrTiO4kS8jj6TjptiSV6VR60UBUfh616v22RXUHZV4kvcD8081GdVAJprRpj3PSx1xTYUNFTAWADnrmbwm99y8vlWAkPHQu+lOBhfZ5toRwzz1dRkkiKpXXlYc5/qmyxy3kMZ0SSC9gKgb8asZYILuha0LbKmuuRBQzb4VmpB26hjp+PJNtHmadBDgVkFj/WaijPIuuzR+VZ8SPAQFmhm9ktXupa/NeCj9xf8oZuJwO/+HjDbzVpg8P4P16e0p7seSEjTsRDypchbGNBWMTDeV1QIBBszKgR8Tt6PZAOdXwquKmiueJUGhnR9KubCdlhYlLcrkSPrvGHAYF3PuibURtD29QZVCIDzRwHj3sAB7y/36GYhaB/q2qSdJACtQUrFcb+d46YvdNx6gwn6jJQ7Yns0SKHrk8+k/a72i+/1AtBiT/73/+m/FQa0gpUaoeNrqouszFM1rDo4WjxNJxQbqwxZDjC/16vP1Js6INF5yg3kC7KAuRlqFIT3JqDGjZcPoYaUr6sOE9srWi89VR7Zdk2N0TbyOxrRUNanat+q1q+CxjpRtEO/HXQT9VM2ND+v0bt8kVEzwyDSzUUnAa/DQwzf56ahwDXbrVEBUuAVMDcRLdMvahD4Gh1EiUKzIFWh8MZICnO3Y1jgZJyxDTy0GGNvxNYVgPxPAdm2fJ7AFT+jshQqk6L9J452N9KrkTK2je3h97lYuDB7i1DyoMQ20HHWftIoEtuhaR06LjT8fF/BYn5HF6kaND006OLRDZzf49zRzYrPoouW12E71WAoy5yf1evysxqBe+OodyNfCryzH/msDAKoceUz8l6GTW4KWbJtHGN+jn2l7HxeR9KlulrrdFT4XTrcnB+qs6ebo847BYn5PV5Li0lyrPjD//OzTFPn9dnf7A++r8EE/taNT5nzXFsaBeazq7YUr6mHZs4fY1TM4Zk/RsPcpHfQ0ZJ573LD6+lDqVpDpdwgbivva2R2fHxSnHq0uZl7UcjU0ajZEYtMINw/hqHgPCydfpRLTUoKC+DqcRHcsCKfTuAsfoL0WVLSKwniHMWPkC1l4fY7MHNhGuMLY5LC29/vQjZdkErvf/cf/wMePXiIfo9bisVR09NloyyQFf7+gADQY2MTODd/Hl5bPwrpPOxkWcXT6FQaqDG1vAPpTzotLBx4dHYqzu3g+DCCsbBoVspadbqI1eEsEcfLF8+kUAvZBzzwE/Ahg5lV1zs2K46TJ1LFfenWFVy7dU3kPOhICACdyQuDj4BsOn6GbIJMvy1xROlMEKQjU+EofgqH14mJ2WkBKcJDAwLUkcVFJihTxsgEX15+iSfPngoowI2GgCavwwM65+qrl8tYvHQBn/7kU0zNTGFqchxwAs0MsLdzhJVnrwSwpO4fHTquo3QmI/q8abK5O22cJo7QF7BhcNA4tCw4x3RfLWpJIIZz5v7XDxAZiOGTT3+MmblZ0Yalg85DHBmZezu7EsgYGxyWgooMPBDc0E3s0cOHUiCIDq3b5pKifKfHJ+hzekTjMJFIYTjGApfnMRAdFmYn959CMYuT+CEK1QLOihk4/C5JEx+ZG8P3//jHGJoYQ2BgQOxX8uAU+fgZ9tY2kUuk4exYcXi0j0yeDLYYYhPD4mx//OnH8I8arX2UgMpJC4mNOFaerSATzwC1loCxR3v7IuHiC/gwNDaI/lhY/l68egkXLs0R30YmlcfK8xfCnqKUCecqNbmYak7blWNxqlYNbr8PhUYZ4VhUdDQJ9she4XQJ+FzIZLC7sSX63GTW9vu8+OlPfyq60HanS2zMk6dPhT1NMEMOsh7DzvJRJ7PZED33SsVINwkrptXCzTu3RYKHjGTOH5FVapLhblgVt96+jQtLRqqDwBgZcByXTDot6+HJ00dIp5K4fuOaKVRms2F3b18kec4yOXH4KS9AEEQdPQY9MlmTpUFm6Y0bt3D5yhUB+I5OjmVNMvWb/XMSP0Uqm5H+jgSCwox88fi5pOSTsXzlxnUpnkntyUI+j1Ihi3Iuixw1Lc/SyOcMS5jMu6PDYwFhh0bGxH6WqzUMDY/iwtISJmemMT41CW+gXzTk+R0WNy1lCiglsth5tYHN1XUBwrx2r0hW0NHe2N4SYGB7fw9zF+bx05/9ichKiIRHrYaTkyMUyFjLZbGxsYV8Ni3Px6JcfX2mlgL7M56Io4QKJiOTAmDcuXMHFy+yQKYVx0enou0qdRkYPLBbkEgmkS9kpU89PgMki/xXvvBtJo/LjeHBYSkAxD2MjHz6hQSftGgy7RL7ktIjbAs/t7KyIgAtr83XmN1CAInFFXmQJWBKsHrp6mXcufsWApOj6JRKSGVTbw723GNYWO3X//BrJE+N7AbZixJgL5usKBZBJaBotdlEPmN6elaCEARXU6cJ7G3viq7xF799gIHokEgItBttCZRJIWHKRzSKCEbD+PDjD0TOhSy4QqaAjdfr2FxZlcyBfCqF5WfPEQpHMb9wAbFwFMlUAg8fPhTJDd9gAO/+4D388b/6GbyzIdEubZ2Vcbixja9/dx+//NvfIJPKweM0aZ59zBDzBRDqj6CQKyGXLmB8ZBKXLi4Ja53r8+jgQAKK6UISDWcN2UoaqbMzyfJgwdbFK5el33VNUPM4fnoqexIlWXiuFGm8DqH+jvxm0FE0szNZYV5H+6P485/9Ofq9IdGpJ6Ockhqv91bRdrRw491buP72NTh9TgH+7n92H48/fwRULBiJDEsdhEgkJiAhA2JfPvgSmUIC8xMzGB0aFACcdpPzjuuSWRIEJJnO37F0xCZQV52SCC6HSzS7t9d2JKWe8j/RUEyCxHEWKVx+IVItobFBvP+D78ITDcLGugvz0yKf4PW44HM4kU+lcbi5hYP1LVgaLdhaHdm785kcLA43Wk6bfK/tsuKnf/ULXP7BBdF+FvJXFagVGige5/Dsy8f44lef4+wwCZ+7X8au1qyj0amhgaYwlT/90z8SHerwZESuET/NCtjHNnTKDVn7a89eYfP5Oip5AzRy7vEsKvJqlSKm52dw/e51DIwO4fjsGB23FZNXWdSV2VUFATnr+SZOj86wvbktEicsYmsKZ1IyqI2li0tyPqMGtDfQhwtXFxEZjCJdYMp4BS+fPsL9rz4XWa6D/V0c7O3CRsyzY4CxRs0AkNRJJ1tMzpp+P2IDEfT5fBLA4jmUAQ4Wr+P+StCYzFoCu26nYcgyg4RglaevT85PE9MTGBkfw4UbS/CHA7CEfUC5g+X7D/F//R//J14uv0DME5KiwmTcMhssmU7KeLIuAGV1uI8wwMH2adaeOKWdNppkNZId6vaiWC2Dyd5Wq032ARdrz/T7xP4xCCZ+CYPXLADuMCQkZmVxD2u2TMF42jTW7fD6/Lh0eQnnFi7ImuB9KF1Bu8WgMLMMGJzf3NiSPYNgMtcb28/DLROkBwcH5B5COrKQBWu6CC+4AAAgAElEQVRq1XBPPjjYk7WpBB2uyVLVEJfIJmb2Fp+BWSR7W9uoZEty5iHgzu+z+CvljajLz/M6AWAFuIwvY4rSGekGu4wzz/MkJnCMeF5h4JOBY+650cGo2KVcKi2s5RSD6+2O7PvU+SbLWuRW6M/1B2SMWXjWF/RjdGJcJOAoMcezJwN4tDiUHKGc38bmOoq5rNRISMRTwrTneZegL9fB2Pgw+gNeKchKhinH2N8flADx4OCISN24B/rwamcZT158jbPsCRrtEurtEhxOi8EOGCiWlPauxAb9ferD2uk3OwWAFlyhZea5gNYEXhxG7pHFLQUIa9ZlXJgFJb4o0yu7qfN8vxekUiBLAO0uAK1+kQKpHAPeV/1q/T7nogKgCugoWKj4hGIsSkpSVifbpfhFL1mrl+ikZCz16RjFUsBKfW0BGu0GmOR3BVCHmV/6mTf4CPePbsq+Pmsv0MzgRi8ArQDT/0/We/Vmll3bYuPLOTPnzCqycujqHKSW+ihZxrn3+hiw/4ENGL6AHwz7wQb8YOC+2IAfDPjZBgzDDxcn6Oi21FK3uiV1qO6KrECymMkv5xyNMdc3yX3KBAosfmHvtVeYa80xxxxTQVYFShWY1jM7P6ff0+8ofsTnVTBLQTK2VUFm7T8lmVmBaCuYZ4BC81z8Ub9ZgXYFVhX4s/bpORg4HGORBK0bbIU2UkFoxQQYuDF+rWG80g8WDIF7sKVwpPaHgoLWooYKAGpf8fsMnFmf+3WwT8F4ZeMqHnYBOqrer5n3Cgxqn6sEDa8r68GtIuzGT++3DZBtnTt6Hb2HjgP/1v5n3yvT1wqa87PaVrNvGdunGKH2u17L+lxypnSZYD7tm5XQxP+b+WlwCcVK+gMTMNJMcgWiWVSV12Y2ic4fPbPyM8Td+JvBNrHjw3Wrz8d76HNzTrOor77GzyqWSNuvALTODcVTrXZEn1fXls7V17EefkcxJe1/Y4dM8EPXlAZUdD/QZ9Q5roC0jquucfYVr2FwQciZkvFm65hfzK2LgJP1etY1rwE+HVftP35e+1XntGKJutalL1iEkA3STlS0XEFALiAFS7UROpl0gGg4rQaHE09SoBlFGB4E+MBqaDXSx4YwGktwhddS9ig7kQ4TB0InurbRGAczOTXypwi7RngUuFPQWCbcUOeX7dTDA+/BTUnTTdQQKICsg6zAMP/WFAoFwzmBeeBU9jXbYooAGoPIttDQ8LvKdNUJIIB230RkX48u8DVlBStgyvuYNhrhck2xYz8TdOJ9CDIRkKSWkTJw9X5sj6TTiT6NkXPggmb/s218Tw87VkMi0fFhlU1tp+oVa3/w3tpmnQ/sB4IffF03Vp0nujlwPAmws41kPKrRkcMlNcQtFYl1fPncfJ2HO0mjYFoeq3iHQueGSQ0b+1/0YodpDryP6k/rvGBbNA1KjYzOBb2XAtvsM2W068Licyq4zT62RrGVPWGNDFLSg/fj/CYoxDYKOChVcc1Byrox6zxWvTICJDpWymZWQFzHkkZco6dsE9/XPuGzSVGTYXqJdZ7pIYUbF5+DxcJ0gzGHLLdJv+4OgwQuDyLBCFodY9QGUGNuim6Ojo6jTVCuZcOg70a93BP5jcmxecRCMwg4ptCsMIXWiYA/iqDXj4DPDRcLqBQzKBey2Nl5KQ7Y1NIcBu4BvGEvgiM+TC5PITGfQDjBgwFQKgPVUgVPHz7Av/9//l9s/fAIPocL/XZHHDqyqCLBmMwzMruXmHIcSKBeaggATR1iW7sPxkeZ2neWPBUNzFqrhr3kkTCgKSsxOjmOUMwwz+P+kDiUTIelBir7eGl+Do1aU+Y+gaiZuVmEqCOeS6Heb2F5bQV33rqLDTLEvB6xH9lMHq1aS8CV470jlNIlSbumRiXBd4IEnqAf+WoZ9V4HkwvTcAf9mFlaEKBwaT4B4ojVUl0AoidPH4kUCecMgTCOxcrasrBlCB7svNzFL371c3zyy59KGq03ajes3kwLtVIdubOMtOPVy1fiqMja83okxfmrb/6K1qCLW2/cwHs/voeVtQVxSgMRoa1ICvf+TlI0ppky/+3X3wjDh+zfmbkFw9BkMbK2SQFne8fjI7i6sYmgOBVu1IeF5o5e7eOUDN4X25IeTCY8nQ4WUeRcp5wDfxKJcUQjcYQCEVNV28YAEDVbc+jbukiXcrD77PDHwxiZGcfmzesCCtuof+lxw9HqS4r3zuPnSB+fCvNL2KL5NELRMObXFyQl/N57byI4xgAk0K8D2RcFZPYyONjeE9Z6v9WXApbUsqTD10Ufc8vzWLt6CUuXVrB+ZQOBmB1sNlko+dM0/vnvfyOp1nZmEXQJYFN7jU6WTdjXfacd+WoJ8ckRCVrML88Lq95LB7Q/kKKNLE5JMPvFky2RV5iZnDjXzidTko5tLp8X1hvZ8GTmk/1OoJ/a3cVCXhxZpphxXnO+rK2tSV+yCBgBaGqHUnLKKyy6OG7cvS2alkwt5jzu1po43j+QokyVchEvnj3Gwd4rTEyOY3V1WezN8ckZ6tTzJ3MxmcZofPS82BUzeggEUx+admh2fg5XrlzDzNyc2LKvv/0Gh8dH8Aa8Iutx+eoVVNtm35lMjAuI//Wf/iKpyZTgINPq47/5KWwJlksHsicnKGVSqBcLSFP//GBP5mU6lRkeau3ihDN4RsdmYnoaaxuXRVd5bGZW0vEJQBL0ZsHU/FkGzUwZZ6+OcLx/KNfstbuYn13A2OiEkUGi7EOlLOv1xp3bkkZPRhyDC5lkCqV8DrlMSgr4EUw4PjoSEIn2aW5mSsaB55TkWRqXr2zi7/7u78SeUCNb9fUJUlPblTadGU0EB/ibgARBj3A4JG2RjI660Ubl/kANeeo/M+Wfe6kE5BvUkDXjT9vBfYn613yNYCeBE16fbDTdP/g5Mn/JOjNMRC8WV5axur4q85Q67j3KrdmMNJXf45W2/ubvf4NipojLa+uGId8xRISzZBrFSlkKWxLInJiewurKugDQ3kAAlWweh7t7yGdLePrDM3jdAQl+cCy5t7p9blSoVY4uNm9ew0/+5idwR52mCFYDaKRK+P0/fSpFLJ3dAR7c/x65fA4bl6/g0tq62PD9wz0cpU/Q8dnwN//ml/jJv/oFPHGyJY1r10rl8dXvv8SfPv0zCumC2AqnwyFyItQCtvUd8Lr8aFRbEuzhPhgNUeKkjkw2JWezaquMvruDvrMvjix5fMySoNa9yGuw8Bq17Kmli76c65gyL8SGYkHkEBwer0jYMBhFAH7n2Uvk00VMJ6Zx5+odCfxyrybrtd6ro9Qq4fY7d3Hr46sASaLEYdxA/lkFn/773+Ho2SG8Nh8cXbLmTA2MTqeNP3/9JZ6+eAQ7+lhm8DNBaTnasRpevdpFs9WW9vI8VxsG0AhIUSufbH1mpWy/2BGHh+eFhGTxuQV0PTw7wfbBHiaX5rF85TK6DptoYq9eviRnkFq1LAWHKyz2Vi5LAKnXaMl6bxQZrAMCsRiy5SLsAa8Eiu988CY++sWPRbubYDBlT1houHScx6snOzjaPkDQ7hf5GAKP1QazH+LoOvooN6t4++MPJONldmVeik0KAMVCnrmy3Dtzcob9rV2c7Z2iWWzIXs99hMAfWaoMgFDC4Oqta3D5XcjX8rh65wbG5sZRbdfRYEHLbAHFZAXJoxRyuaIEZbLJLOqlGsgxJ5i6vLAsGVAEAfl8sYkE1jbW4Q6YdZVLneD7+99KFsXOznO8erUNv9cD/zAb0Ofxic1mRgbHRfyfSFiCk7QjZFBx7adOUsgmU+g1u/CywJHNLnIG2WxOgtC0JfxHvXQyVxlkm19bRM8FOSOxkB5BWgaC/u//8//C5//hD+i12sKQJRuapAyRsSsXZK8gE7tYK6HWrAmbVRzoIVNRnWEBzikXMOjDHzD1UUbGKPNgMkY5biIf5DXnE75GsJtrhpIlvKbPHzSas522MKY/+tHHePu9dxGklEytKsVWqQXNLIPjo1OcHh7JmbxcLBs/s2H8u0iAYL1DNFMpa8QzNQPszWYXPZGIaMLlNQVsyfSWTMfxMZFRESKXd1iUNsHAVFnOBjVm2lEOqN40jEu32wTPatVzLX6VOzRgN+XtqBvqFftAkJHAiGQmSUC/I+A1WdBzC/NSNHft8prsK3wmalRT1o2fp99NLfmpsXFD/vH44KM2tNuLgc2BWCKOuflFkQLi8/Dcx7MUA13MruH+fHh0gFarJkFT+gkmUzQkYCf3l9mZKVkLou2dOhN/bmVxRQJb3N/Wr64j3cngILOPnb0tlJt5DBwNKYZsd/RFVsPeNyw+BRoFkOu1BZz2B3jOc8g5irJg4o8xrYBsWK/xOQlIC1A2lBTkGUNAPDL5bTbpC/Xp1G9VnIL35bwSez+sM6U4hJKn6POwL/g3n09ArSEL1ADnJmVeQTMlWimYxO8rm1KBNAWR1NdWsJvX0DYpOO4ayttYiXhsr5EgMexEtoN2V314ZXjzeu2uCdQIFjNkYurzi1/sMWQ7xUT+/wCnATK1n9Rv1teEVToscMdnV19WMRreW4E7xRz0GgqSW8HR118jiUXbpH6z/q2/FeTTsVAQkG30OI02umQzcC7YDR7DgutsL/uKr/NcxO9pu+noCKbQMj6M9dp6X7E/Q4au+tWKe/De4i8PixjqdV8H+vRvK0ZnnZeK4wjrf4g3KT5nvmuyUhUvIgCt7RNg2FIET0FEHUuDExmNawXNFR9RMFFs65Ahrd/jvdgWIZgOMTxtk7XvrXZe5wslNnmG4Hf5o8EVfX7Wn1Gskt9pNI1MDseM3+FrglcMdbkpCWiIc21pk8592ihpE3MnhjXUtF+ta0m/xzOtYqO6ntkHrB2j+B3fF5B/iJdx3+D/dVzYjwKKD4vy8fk4P/R5VGJFA058X8/r9Musc0zXK/dv6/pTTErXnAnSXMh28O8LfNNk0VgBeJ0DOjYaLLLOS97vYr5eSNPwdV2fsm8P+1VxNm2ztU22//V//LcDZfZq49jBehN2kIJ2VhBSowmcIPqjjFFOUjJiBG3vm0iCNuj1iUJHn5OUzi8fmg6PDgqdTp3Meg9OeBMJudDZVUaxdh5/W6NhsiFRNmBYnVGNghbW0AG0RiV4X900+H9ODo0eKPuWn+frbL8CoXw+/s3P8H1uSsoq1rQONcLsO4fLUOTPJykF70Rk3Twx5QMYMeY16LSYCW6Kc7DSOouLCJhZK8v74oxPTko/8vpaGEcX8IUBNRFKPYCyDcp457PQ6dVJx3uyL6yGVhiPfr9Eo0Vbd5giwmvwRzcWHhJ1PNg23p8/ughG4wmTjlqrSZt1kevGqcwCNaK6SfP6GoWS1O5q1RzKhotf3+N9NFrM51HGtnUz5/81+qxt42++rnNF5xivoW3gtXXOqxHRzZPjqQdoXU+8HkEzjqfoXDocwoRi23kfXleNPX/zfY1cmahrW8bdROQMA4PfZf/xbz4/x41ttUqn8P7KilZgnw6Tpriwj/Ve2t9M3WGfEGiQ9G2Rd+BhOiBjx5Q7mUs2h7zGeShr02kYGjTMZ2cpcb5DwTjsfUpzuNBpONDrOhELjyPknUC75kMx04YdPsTDIxiNjiIeDsJGXSI6niz8lM+h2qrBnwhidG4cA98A8PXhSXiwcGUaoVHxIVApAuVSDd1mQxhuv/uHf8CT+4+E0Rxw+UQSIxaMmQJ1nb4UefE5A5LW3aMzW2kg5PYiFoog6OXBvoEeC7m0GjhJn+IkewY3UxOnJ4SFSqd/PJzAaCyK7Vfbwmgkm4g2QcdeqtrHogJASzGcQQdj0+OYX1oQRjfHieuW38tm88glM8Lq6ta7UuxpfmoO81MzAvoQsK322ijUq4iMJRAciSOYCOPG7VuYmZwSLeFKsSD6zqdnx+J0cayOzwgYdQRM4GFdgMDDY9EJ/vnf/gKhmEtYXulTFlVLol6qCzOnSimQZE4ATTvlHiJh0Ux++HwLvmgIP/uPPsHmjRWER1iAhtqMIgUrRQbzGbKKT9Es1/Hw/vf4+i9/lfkxNj4pzEZPMCSMP6Yoy7zyeLE8v4DReEQKpVcKdQFlU8en2H72HNtPXojjb+sO4KTuYNvotVOmggUmBfl2OGUehoa635z3x8dHUp2drFl3yIvoWBxTi7NYWFtBMBqBw+sWByp9kpT7sSAlGUlMh6YTJZIULoc42/PLCwImRxJhNLpttCstVA+qqJyVcHJwLCwysuTIyCV7Kp/PipSFLxbEpWsbuHL7OibmpuS7B6eHKOVLsNW72N16Kc56k1I1Lrdo1FaKRsN9fmUBDp8H+WoRA58Ds8tzWLy0DHfAIzJL7VoFtm4XYa9fnGcWGaQUBDOL2D+cN3TaCQRS67LeaUjq/s1bt3D79m04BkCpVEAqeSZMJmpyUhOMUidT07PCOmu0OiKpQ1CQbGjuWRtXN3Dz7h3Y3U4JKBAEqJeryKczaDXqAqweHezi4Q/fY2SoJynyP2TaMiDJVF27E6srG5iZnkMkHJbsgYcPH+PZ0y28fLEj+zWdaGp4cv5+98P3wrakXiXZd3/3n/+nWLt2WVJ/qQ1LRuTp/jEO9w9NENhmw/rlSxhjUbs2JS9O0KqUgB6DLGWcnZwgl81LQSoys5g+TCZdo91BuVRBhwzEmzdw/c4tTM/MoWProVStoN5uolitSNHReqqIs1cHEqjh/GFtddoFXktYd4k4muhhbmUJs4sLmJiZECC3Uq3i5PRYZAVyqTR2t3dkbTLNu5DPwjlwYGQ0LvsCQQkGoDhmv/qPfy32hKnl3BMIiPB9Aro729vY3n6BaqlsAptOm7BQmYrN/mMqerffFTtAdhylPMgI6/cHosvM72jWUoHF/pJJUwwrHjdZWoO+YbtJwNgUuI0lErIPs8AhnTYy6rw+twT5GHRgW9ssAEWjYL84gPM6LCJXSOaxvrIuQAf3Dd7n4PAY2UJedOhZ2PL69et45513ZQ8jKNaqt0Rr9ez4DLlUEZFATIoqPnv+XD7Dop2pXBpdW0+KcX744w/hD3oNAN0E+o0mvvj9H7D/ckf2hnqpIuuEe+1IIiH7M9t6mDlF3d3Dj3/9M7z7yx/DFwnIgZ3gXPksgy9++0ds3d9CLpmT4CHTnmmvk6cMLJRh6/MM4BC9VQYMyB6UM6XQTqj23kEbTQFUHB4H3B4PGu2WgAKUneD8MQQJF0LhgMgakTFKp4mfC0SCcHhoB4wsUSVfRfYoCbRsCLsjsof0KStUqWF6YQ5OvxvlVgkbd67i7R+/hchkFE4GZzxkdQMvHuzg0Z+foJ6uwWfzCHOa+9PIWAxbz5/g/sNv0ek3MDkzjkgkbNJk6y3JFCkVK1JQk+POMep2GUDmuXAg4COZtjyn8JkIPPO8Eo2GDXDYa+GYxWfDQTh4fnQ7BVifmDKFR5v1mhT5rZULCBGQLrE4X1YyBcjYdXv98AdDOM2m4SS4GYvAlwhh+fIqwrGwnB+43ivZIirpEmqZMhwduxSHpEwXwcBKvYLx6UmZM8V6Gdfv3UKuUpK9n/YzEg1J8NbVs4udoRwKCw3nT3OSucSzGYvjcb0mRkcFYObewYyVxbVlkeEgu73D/cTjkKABtdizhzkUs0U4bS6RZCBQz4AQAehuqy39yzVMO8J6FF07sLq5jvGZKdHPHfSa+OH7b/D44QPR06YEB/2DcCgoZ90Azx/CKAsiKxJqLGY4JmuTTGCe//m5k4MjvNx6JnuYa2CD3+WTOUUbSRkhkd1wGoZ7IBI2RWWnxxAciYjcTa1cF01gMpJpy052D41GcRfo9JsIu8yZSOQdAn4pcMcz3Vk2KQX05NzMoK6cqU3GqAS9ej3xZ5ixxveS6ZSclVgclmdd2xCo57Vr9ZqMkfEDhqy7oUYm96y5xQX88le/FikM+sY7u7sStBLJqHQaBRZ9TGXk/wz6CFmnY874ZIXTzrH2AseafTo3PQeP1D1xScHagcP4BswA4BwwEhZjEiylfAUD//z+i61nYke9Ti8Odo5QzpuCjia468XUzKTsebQVBJP5m9krbB+Duw6bU2wys1V4b1+QBRsJvHTAjFyyxRnsv3p1U7LXaB8ePHggxV85nhxv9jV10aPU+Pbw/O8yTqfNKfshgWjqQNMuM81diFX1ihQMJnOd10hnk2h063KeiIUp6TEi2R+04zwIciw4Zl99+aXsJROjY1hdXkMkEoXX48f8pXkU+gWkq6c4ON1Dq1+Gy9tDq8uikU2ZEAxQCSBLKHmYFs9AJcFpMvjJkhfSVNsAqSLPQZKQ2xCBKN8nQNvwuwSwxB+1mwweptwrwUYBKPXB5HtD35xjYAWmFMhSMErAzCHGwDWm17SCqVZgTrEIJffp59U/V8BPgWYr8K2AEuclAWheS4lb/Jz1GgyKWv12tseKAWhWuoJDAvAPta+FdDLsf/WLtR28Jt9XUpP69tpH6vPrtdg+9pn698qe5bO8DhDrPaw4gYKMCjDKHBOcwfjJOjes4KQCqPrMJpBhziDqXxOAlnkw1NFmCq4BzgyIquSsc/BwyKhVAJb7sALfihlYr8/3rBntiitpcEKKUQ+L6lmxEZ03/G0F9bTd+lklrCmGdfHbsFoVe7MGGQQo5CmCOtu2i/mhILnOF8V89PkU1OT3FB80GMFFEbvXQXAl7ml7eU0dIwE+Lexb6xjr/FLAmkC6FVzVMaWPy2djBol+R64zzADgeV4CCEOmt/Yr9zbpK2ZsDTXO9fs678z8MbXSdIx0/HTOKc6n65XPzz5RrMk6v63jof1Au6vPpeoRisXwu8QgFPR//fnFzqlUjGWd6zhxXNgeqy3SuSk2lURHySwyYOPrdo+v6fo1a81orVvtC4Fx61zVuWOdE2KnhtjfBXBtgH/b//Y//TcDZW/yTY1YKYCmE0ovqI3lTTWixYMAG8fDJz/HvwkoiEEnm2G48HWCa8RABoe6Yz6fHE65qakEhQJ7nDw62a1GThcUr/F6MTztKGXe8kGtkSi+TgOoKYTWjtUIhhV0Z79odMWwQJ3yjKrHzNf4N9vKgxOfU6UydDIpO1hBRt6b4KEuAJ30NPi8BueESFMMI6u8J1nN/NGx4EGMkWG/Lygacao5LcxMHlBcLmGOKsCojHG2gf3BycL0desCoPPFcaAjqpukjhe/x/nBdvEeHG+mBjDFTFnFCuQqYMlrqFSKdQwUWOUhSseC7VGDpQuUTq5u0jqRdbNQI87nE528oQ4WD4f80b9VKkaYEUM9aH0mjVZrtFPBYuvmqmPDNvFaHAvVebZulro4dXPVuctriX5lp4Nnz57JuuEBns4Y708Qmj8KlLNtfEY1fJrGwtc14s578d7WDAXDQAiYFNAhK59ttYLWCprzWnLQthwMeG3OGwErhsWo6LjwPhcSIgETIBoWKnI5TFSbwB/7xO31CSOkUCjh8OAUXrcf01OLcAy86LUd6PJfyyma0H5XAi6MIHNWgdPmR8QXx2g0gVGmZ1ILuF6G09ZBrVlFs9eBN+rD6s0VnJZTaNqb8I8HEJqJwB9jv/ThcdlRL9eE8Uxi1w9//Qaf/9PvcLJ3gE6tBUfXhrCPYIAXzSoL17BwlU2iwNRgZgGHkWAME4lRqUTvD3gFqGaxplyxgL2TA2EeTS/MStomsxd8A7swCQulvPwjSMdK4hxbcyAxB5lwNGrkNli9O+AVAMLmpN6YX+5bqlRxenIm1eTpFJCx3W92MRYZweLsnKxl6ggfZZI4K+YwMmXkN+Axc4trkYwp6gkz/V6CT93WeRV5smtkvtXr8psAJYvMffDxBwhGg2g02qKDW8gX0aw2UMmWUC+WRQ+bgDilS+jEZUoF9Jx2TC8vYPPWBtavLaLv6AqITeneKiVM6g1hkjfLVSMl8uwF/vrlnwVgJOjs8vnh8nmRmBrHzMK8OMIErqbGR+AhWaUFdBo9Ke5GNvKr5y9xuL2Par6EcrqAQasjfcT1UqiX0eySnVsTuQmbwyVgKR0srjOTSVOWvmfRm9GZKUzOTiIQ53gMRNtQxqndQTadxc6LlzJ3qQvKNF8GiuCAMIoovcIq9HT4yOjk+LQzTTi7DqSkKNaBsBCpq8XK0lxbLKpJyZGlS6sCYtsDbmFmlupl1Mo1hB0+tEst0YImEB0PxRDyBdGsUJ+erCS/FHTLN6qo9GpynY3bmwICsOiUC32UmIJbKIoUQv40g8O9fUm5pVauSDPY7YiMxEUihQxLu9uFu2+/KSy20XhM2DIEaVgI79XuthTkIoudLGkMHEhlcgIatNpdAbF56Lh77w3cfOMOXAEf7E47Oo22MErJGHMM+gL2np0c4OH976R4JeVHao260Y4Xnb0gorFRbFy5iYX5FfjdHpmrTEWnNMfTx1tiw+i8i2SWw4Ht7W1Zh6lMWvRV/4t/+19hanlamKAEgdxwCnuwlC1gZ+eV2DdhQTltKBSzqFWL8BMw9zjRa7fkPn2bXZhs1DANh6NoVA3zt1xtolgqIRiOYGllBVPzswISNrsd6QMWYOSc6RSryFMPeOulANDOgV0KpkVCIdy4dQvNThfldg237r6B6WVqYgZRadRFb5PM0V6jjkqhhIO9PRQzTL12iRQLgWiiJNzzpaZDq4n33n9ftNSZiWB3uYURSwkbfpZtfvL4MZ48fCD7xtMnT4bgzbiAGbKfuFyIxCLYuLIpDGXa+kA0hnqW2qMEYAoCxHLOvNp+JdIe0XDMFPsapsln8wWxZ3xtkiz65SXZc+5/8y2KpYKA7wQW2e/zC7MSLCB4x7T/Tq8jABTbStCPWvQRfwRMl/R4vcKMo53L54sSGCDQQLCZeqsff/xTITUQ2GBbtl+8xMvn26iXmpiampEzztbzp3Jf2pSj5DH6Doh0CguHTk1NodWooZjNo1ouY3vrOfZ2dtGttuT+TNUmy4lANp2dRrcJZ9CLlteGuz96Bzc/fAuesF+CK9TPsTXaePbdI1+h9/UAACAASURBVGz98EwKoFKrlPvJaDQuhdi6rT6aNWb99QQ8k4ykFqXXGsJmbbWbqDdryFdywjAUJ8puEykLArbxREzs10nyRNrj8rlw5fpVkXIanx6HJ+CXwqQsMsp7nxyc4OWj5wKsToTHMTsyB0fHhu1nu9jaeoZwLIrYWAL5Zh6xyQSu37uBuY0FROYj6NKWVXuopGt4+MVDFM9KGA2N4nj/WJiD03PTOE4e4DR9jOmFSUzMjKHeasg+U8zlcXRwKMDaWGJECsOS0Sl7a98mWu+0ywwGJbNJYU9yvbq9LgSkUJ7JXuOeUKLkns+PWGJUgDSCr5TfINtapKUKWbidLGJ5JNlJIp3mCwi72+Z0ydwlI2qMBe66HZFc4PohwEgtZY/NhXqhhkFzgKgvJEX/KJPFwPBp8kSCdPFEArVuA8vrazjLppEvF4QNyjnNZ7R3GL9qC/taAlCFqqwRSqZQEohnY5ExIDGDcjK1MqLxCH7004/hCZJd2kfP3sfp6Ylo53J/7TX7wjJmMImAOgsMs3Dk2WkKbWo0d9ryjNOL8wLOTy3NIjExiR7aKBUzKJbS+PS3/4zT00NksklhrjPI7vV6RI6K65Pa9nJ27Pdkfl29fgU//elPhYnKPfLJg0f40x/+iJ2nLyWrhsxwc54oiy/TIMvNNkBHijC5ZE/yRQOSheXwUgrCMJCZ+UX71693JCuCGT2lSgFe2wWbkP3D4Hurz327iHLVyFxwXbudDlmrDJAtLCyIjTIZjBCb8cWXfxIAmoFRsp15DlWiDO19tVpBmLISQVPUyk0GOIGkYED28o2r14zOcbMtPg6zcNhuylBwPlF/m2QoQp7i88Fh5D2G9YloI9TXZaZL0H2hn8wznXm2Ody8fQuxkZjxOxkgJWGqVkMhncXDHx7g6OAAIX8UzSp188vSB2SDU57k3rtvSsFaTzyC1NGB7GO0VSy0/XzrGRq1BqYnJ2Xf4jMyYMp7s6+4vjr9LtbXV6UNtNN8HkoKUT6JADZrhbCv69UaOo26FJok+I2BHbC7JPuqykB63zBjKcXBOcR9lMA+bVelVhNJn0AiiCvXruDy5Q3R32btAm7HDMIRZKfkx/Ot56aP/QGZ1wzK8f6TCxPwjHmQqRCA3kUbdfhCNjQ7ZdRbVcmepn8owJDNFOjjWAsxzT6QTBECrMJwbGjhOiMZSVk8/gRY/JaEuiHwSlvKdcDxFV+cYcFhBriCsOr3KjCl/pz6XMoKVLBX/VAFa5Soxn1b5vQQM1CAh5/XaymQyrOiEgEV59B5zb95L8U89P9ChHIZUFUZvAqE8/psJ4OiBlA1wLMCRAqgsu8URJZgoNTiMMCV9E/P+KHaJwrEK5AkwU9KfZHl7/GcZ6arn6lt1r5R311Jbfytvq4VH9B2WAFj9f+1X4y/bcAtnReKH2h7eX8JuNhs4iurD61jSACf72kfEYA2gJ3JAFacRMHDXtvoFitmwoCcYgZWkhjvr0RKxdJoTwyoaDAtAe76F+xUBXoV7NTx0uCCSrbo/NDP6ZjqPJbAgcusAw1WsM380TnOeS8Ac88wvnW+KFipQKsykfm64nevB0mMn2sCNErOk6BZrXY+d7QPOD46zwWs9V6sBbHXw/nAa+lYmfVn5rC+fy5f0zOyMtwHFKwWvHDIymdGngFhDRNa5wLPqbw+sxGtz28l45o+MRId/K4C1Dq2cmYbBrY0MKBAtGJBej/FMBXo1XVAEqnaNbZT2d96HbG3w/o7r4+N9pG2S9esYo58Ft5f1yLboIx2flZ+hgCyzv/X22k+dEEYFaxnSK4069BknOia1O+rPeO845hpwM46d2S8/t1/918OdHHxNwdDJ5M1NUIntzA4gCEb0ic3Voo7L34ONg+LEEqkcsgI1MgHr6EDQ2edC11ZxfwM/1apCD7ARbTAbELaITro7FQ1Corsy+IeGn9+R42sAo26qZCRqmxZNdIKtCqAKUD6kD2tn9EFah0wbZcaSjpaGr3QyIgBl40+sEQb6dBaqszSqRVAKRY5ZzCzHTxsySGAkVavkcRIJTNoDiP1NHZ8zaRRD8ThUSNpNIKr5xOF11PJh9Pjs/MUDZ0oGjXhmHAO0JCoE6rjzz4nKMEUKzU2nAe8t0423l/BZbZb08kMM9vofvIf/+b7/C77jD86Z9RoWzdR/axObo4zx5XX4eGU9+F91eiy/fy+zmdjoA0bmywAvadugGq49QDB76rkhcpg8BrC0BiYZ9R5qgx9nbN8XYFhriG2jwd+Ph/TjtnXbLfKpegYaDCIfcG+UsCcn+e16ejwMwq2y0F0yI7mcypgrHOL7eA1VP9cMxd0Q9BDjrI7mCJptOxMAUJdTyZT0hQpkg1sYNa8y2nWrIuBJ4cBhM9O0+h3HIjHxjE5OofUaQndJmUDWBSQlbhH4QIP4QPYBwaAJiAR4Nh02ug0K+gJw8KNVydHgG+A1RvraLvbcMe96AcBV8KFjt1sQrFoGGChEkpu2GxIHZ3g68++xLdf/QXdSlOKBzkInDdbollLBrTfHRwydQbIpNKw22wYiyUwOTYpBQalGJPDpK+msxlhWMXGRgS4JIhbOE0hFonCxUJntp6k8u4dHcqB3gRPOgLs8CcWiwho1O13sH+0L9p4o5QDSSSQKxTMmHX6wuqYm5yF1+4UhzcaDsNhd0madoHpxLUKfNGwSIFQFoFjSjYax8PvcQtLjk4LmXK+UFA2WTI3hfHYZoX1iAQIOU8W1haEeceDVCabE6fM7fSIDjKBsU61aVjTAwfAzIteV5zONbJrNlawsDYJb1DwP9SaplClHPA7PUlTbpdr2Hv+Esev9mXesFhalYHGYEAYyLNLS7j3ztuYnZoW1h8dB9aZqeRKwnhOHpzi2cPHKJ5lRH+zmMoLa9dto2wRkK3kUe+2kCkURKM3khgRx4TalWwL9aLpaIn9iYZENzs6GkOmmEcyeYZoOCjgQZQsT59fgK9KvSF9MreweL6Bc9w4flw3Pr9HHLlcJg/fwCMOO+dTIZs711cke43rnewwgkZkvc+tLMAb8cMfDQkYwYry9mpf2PksWvjdV99IEUWC0F6XV9LXqYlbb9Ul8OAOe3D77TewcfsKAjFWL+6iVS2jWijg8OBA+psaq2Rhk6HH+UlQhqnTTA8nUyk+NQp/NCz6yCtrq4hHoxK0IABNu/Tgh/vY2dnBWGJMQMNYbESCS4VSGcVCSZiXtJPvvv+eSCy4gszG6Qv4SjC0R+ew3UIhm8be7gu8ePoENntf2HpkCFLvOT42JnZlaXUTG5u3EImNYHJkDE67HamztLBxM8mM9DHZbFKksNkU8DJPqam2CfR+8qtPsHJjTQAtaq7behAAmiz5TCqLXM5UNt/d3cbh0Z4A0DMTYxhPxFEq5CVI4AuEcOnyJubm5iV9mOChsGE7JkJPIIwMMMpAUE6j3mhgeXVZxqWQywjrm4xzFt5iH3htRj6GzC1qWDe5x9v6+PiTTzC9PC9BI8p3MCBCaYH00YmAogwWvHj2XJj9EyOjwoTn80t2EXUGBwN8+KOPcP3WdWGcy3hSiqrZkr2DICqZh/u7r/D82TOZi5zzBF0IWDNdPz4ygvHJcSwsLUrbOO+dNqDTbouWNLW7yTSrV6v4/aefyTwgC1mADckyAKrVmozJyuqqfD8cM5q333/7nQAO5qxEk8ODqkn3I9jI8SLTt9PrChCboaZ9j3rAI2LbeG+zhwRAJ090wjNZAeAYnLq0dlmYydS5l72uXpUgQy6Vl32U+uiUzeA+QOkGMr1z5aKwzlfXWbRxWcaFBb+Yxv7y2Ra2Hm3BZXPKWPm8JrOMhSwPj/al2JU/HkE34MK1d+7gyjtvwO52yH0b+RIauQJyx0lkjjMipcDgGrOBJDDm9Ehwqdlg1pgdmxtXsbq2DDsLsdWKAjTRsWGWkbDbT09Ehoh9w0wejpcJ7juQyaXFnrv9bozNTmHl0hLWr28I8B8fT8ic5BmmkiniD//8B2x9+wRxXxw3Vq/CZ/PhcPdYJG1e7rxAKB6GPx5EeCyCtatrWLq2At9kUDJbGsUm9p/s4/4XD9AqtrE6u4p2vS3yMC6vC9liCl1nDz//9Se4emtTMnk4PmTvH+4e4PHDR6Ib7HN7xamdmZwTcDOfKyFfLsl++Or0ECepI8THY6KLPDE1KkAhn5NAINer22UK91ZKVSlSyIAW2d/xSBhwDnB0coh0Lo1gNAQ/WeGX1oTt6XF58d033+K7r78VuzwSG5H5SYY//44FwwLGNqttGfOR6Mi500QgjXr9si8GA7LPEtjn/8mz41hwrh4dHqJRrUiwj4Gi0cQIGrWa7LvUGOfnhJ0rRb6N88e9l2PI/aNQZnZaVVj9XBsEvz02h0h7kNBH4I4ZYwx+MgDNa5NZLoGYXl/qKFA2itkU0bFRNHtN5PKnqNaN3d569hilRg4hh1fOELQPXFPsXwZ3xFHkvCZBZSSGGzduSOCNJKD9nV38+fM/SdCBezeBV5FRHOpF8lzD8wSDiNzPuMg9AQ8GDOiFTE0EOQO3e9Ju+rXxUETsGANkciYYgi68ToAZe4ko6i0WTK+JbjDPvjzLE3x+9723xWawfggJGszM4pmGsi78HFnRBDwZ4OfZlXby888/l/OLAcxgfEgM5QHsNrFjBEhFTiJXlHuFfSEp+jc+OiZncu4XSmji/kByz8T4+DAwlpfv8ZzGc/5odEQKdpKRzAK1DEwTGJ2YnpDMm8uX16UNPJtpAVgGPR/d/wG729uw27zwOKJwu/xCXuA67w16WNtcx89/8VOEYmE0mX13coKtJ4/w5MkT2RuPjk8QCYZlToVDpjAgiUzim7rsiCZimJubkTb4Q375PlnX7Ef6h5xslPHIZ8n0bsn3jX9HgJI2riVyIJw/zHRkWjyDFgyGG1/afIdZWFffvIkbd8w88pB0QayoCeSOUlJ8lIFNZqexqKKAgTUD4AsI5x3AP+JF11HH7sFzlJoZeIM2NLs11FolAbpZn4JZhJ5hsS31VzqDC91fPjfZ37wuAT3ODzKguReRAa3+i5DpbEbzWME0j9vIX6rvzv/L54Y4g/p1fF3W05AcZGUua2E4rncrYU6vacUVFHhW8EpxCMUTFMeQZ5Bi8GbdWMFI9Wv5Gs/7in+oj6a/FYuR9TAkLPE9PoOCSApQ8R5WkJmfE5BqWARS28f91doevs5rKCmL91JJSv2c4ifa72KHhrIAXB9WbEUzdzVTWQFofpfXVjBf28NziT6LAvPWflDwVr9rxW0EK+obCQ+1PyRXiGxm1/Q7x4D/1D9mQFnnjkyaod0z1zDzxvqcfE1xEMVvFAjldwmQnoPfr2ksK5ZgGLzGn1DgUvvWGlSw4mR8HuuYngPmQwarjoltyPzWftaAgYKVen29L9us60XHUAF8/s1+0gCMZlgrMMrvKfana5JZeuwXxTt4DWsmAcdDn5ufsYLv/Cz3I+uPPidtsswL+mZDMh//5tphu7i/SXBBMkfMPXQemnYPzqVbL+baBb6pOJcCzYqDaj/xN5+Lz6nXta5b7TNTXNVgnIpjGRzqIuCmdoT30P+rHWQgja8r1ql76AXAbSQqdU0o5qZjZ3ADIyNktQ3sD95D7ZPeV/tXr6l9qvaRv9U28jNq5/jbiusqznsOQCu6zgbqgqAx4P91gKxGSCMdbICm6KvxFgCvZwwTIy38rE5M/uYClIIAjHI4DOrPQVA2qizModQGr6ltkw1luKDVUGsHvG4UNJqkYCU7RUE8XpuHEQ6Cak3r4BqZAd+5VINOXo0y6YSzblraP8oIZ/vVsKp0BPuV/+d9rLImdET5LLp4afB5HQLQfI0pAHRSeJDmZOF7dML4HoGtSq0Bm8MYPj4fr6VsAllodrs4aNxj2UcK2hKklehny7C12fcaQNB+1mgHP8drK1DP8eK1eT2COjomyrDW6I1GaKyLSzdFNaCc5OxjBX15kGRbdJNUwF7nnraJfaxjbjVa/L4C6Hwe9jUPlCrnwvvyNY2G8mBotDSNNpgaSwV6NTtA2dNqVNketoUsSQ2WqNSKPqM1ImndhDWwwfZpejPbzbnIZ+IYS+rpEJjXyKLOUT676l9rcUt+Xp+Dz6YGQ8dVjZT287kBGOqg8fP8LK/L8Y3Ho3INpsnrJmScKhPBlCrl3MAHJgrNvuNhvUcbKWmPPjTqXbTqA2E/j0Rn0Gna0K45qLAMnzOMSHAUblcErYYdzr4XflcIfncAfrsLaNfRqpXQbJTQ6bcoZSkM0I6nA++YD9ffvglbyIaOp4u2jZuKkXCJhr2iwcvU4/xJErtPX+Ivf/xKdFoHrS4CLo9IbRA0cNldCPr8SJAFWG9KCqwU0LSZCCorhWsVbrVBoWhEtOeYWk4tv2cPn4rjuHh5BQ63U4rFHZ0dSdoqmbjcYFh4iv1PmYLxsTEpHkNHOpNOyvhPTU3C6XIjQxCwXJX0oYA3INqJzp5NWIU8xNPJqfPwz/TrWMRoNw8dMgWgycwmq+j45ESYu2PTk2g0m8gV8qLpKxFWt8840KOj8PgIWNcBu1M2cwJDnJ/VYkWKN5KRxWJRzVpd2MWUg3D5vZhbWcba5gqWLs3D7h6ITAOBdZE1yuUkrZ0MaupYn+4dCJhNGhMB6FKlLMBJdCSBxaUV3Lp377zoFhmOBFTIMiTDrJou4vH9H1BO59GtGWY2gQ4C4kxpT5ayqHYasHvdWN/cwMzygrDYPB4vTo5O8erFtjwLA3tyGHDahD2YK+dxdnqCVq0qOoojE5NIjI+iOyDDcAbzKyuYGJ8Se0lGZqNcFafeQZVzux3ps6QELKqVimhfEuwQ5mTNOKfdYYHSPIvstRtYWF3Gm++/jdHpUcBth81NoK+BylkRnr4Te7v7UkCPLD2yaB19wzKV4Bk1/psV+KNB3H73Hm69dRvBhBeNRgfdVh2nBwcCOvJZyV5nAIVzhuNAgJLMymqtBl84iMvXN5GYHMfM4ryA8T63D4ViDul0EiUphreNfCGL5UU+/yTi8TFZ60z/pX2rVuqiUUlAjyw26nlybRDk53i163XUywWcHO7j1c5LZDNncpij9hxBnnQuJ3q+vkAQV67fweUrt4UJHQlF5TDOaxwfkj3NooBNYTZRfoIgq+wrLCrksssafOfDt7F5b1PS5kW2ptkRzV3qmFI+gD8Erw8O93B2cox0Kgm3fYBIyC9scbIvZ2bnsXHliug2M9hE9jt1T+s1SouZwxSfkeBhMOQXVjQLkBrnsIViPisMUDLbGPjqkEVbY7VsgygxwNyxA+9//CO89d67mFqYk3XWZ1GRQR/ZkzMBFfLpnOhAkwUdD1MCyCd2g4ABmWi8/5037uKtd98SAJr9wLNDlUEBarsOBgIIkv3+3bffSr/pgU80zl0MwESFAU3tV6ZWk2FIAJqs31q1IfOFBd24F/1w/4HoPRM4MOcao81HAIjZO5SDGBubkMwDjhMBFX6e85UZBzzHMIDHfY9MTK49ar7ShrGwJucQbS1Bf4I/BCa6nZ4UimVhUXQHGLT7SB2fCUCWiCawsmSKofK63IMI3HJ8WdR3bGIC6WxaAgPU8mXf1NsdAdqpHU0dawLNBOlPjw9xuH+AYp6a1x0BuKlfzHRcAszUz2ZGmYsM3dEo1m5dxcz6Muw+lxQubOQLqGXyUvQy5A2KnZHCvtTP9ngRj1AqZCBgFUHYa9duYGPjkgB1BOFbHYIwXQls8lkJ9D9/8VL60eMzKa2yP/sNAHGaOREd+OmlGXzw049w7c4NTC/NAUEHBCFtdVHLVfDlp1/gL59+hYA9iMsLa3D1XUBrIIG4b777FrlyAZHRCCbmp7B+ZR1zlxYQWxjFDNmo5S6++ePX+MM//gmOrgv3rt8V28Ai1Sxwtnu4jYEb+MXf/gw3790UANjuYjVNIHd4Ijr/D767jwwDssEoFueXMDIygXyugEyhCKffi56zD3/Mj5XNFYxMjiAUDyIYMmf/w71D+VfIlcX+MZBEnX/u1R6XAx6/mcMsJmvz2nHl9k2sXFkVjWYynr1BJ1Iv0/j9bz7Ft1/+FV67Gx+8/T52XuzgYO9AHE7qQTKgIgSTZkf2IYfX+Bdck5RJ4dmJerZ9G0R3mIUFVdu1VCxIkO3s9FjGhfPK5ujL+E1Oz8oewNclu3FIEOCZpNM2zLCT42O8ePFCbDP/joQCSESCws5stztiQ219G8KhkADoZIxSyoyM3bNMVkDx8EgCy5fXEZsYQ2fQxsBB9msXTwlQPn2Is+MjtDu0XX052zDjRIKv4agBDnhYEaDD1NyhNjkBb9rd50+3UM4acJ0SQGxnIhaT8SlWiqIzzPMNdZ4ZEOO1wgkWBTQsUwMSmSw9+n8RfxArSywy3ZP+lv06mcbR6ZFIPIyNjSAcC2FpaVFkZnj+5XclFTkSFHtP7XvKN7Qapojy0tKyBNLnZ+dE+k2BH0r9ffbZZ5JhaEgXPZOR5zFnfdpwnn3JOBONfAaPPUafmsUWeQ7j9bnuyFyn7eX9GQxhFg4Bb9rF3Z09CTLIfW1ONFjg02aXIKE/FJA+4ZmKdufajavC5uY48vzE8wIznZi9wVoJnbYN4yPLCISi4udpgd/xqQlcv3kFLg8ziIFisYCDgwOZZwxac3+m38J6LPFYQmwog0i0u9U6swi8YgN5b0rQcN/mP9H6Pj0bZkcyu68ldTK475NRbvw1D9zDbEYpRktwXVO9XQac5Z7I8Vq5tI53/+ZDTEgBazdEO60HpPeP8OzpcxzsU+6jhanJOcxOzcq1OJd4Hxa8bPZqaPZK6DgpcbePYjUNZ4C1AppotStoM4ugZGQlPW4DVAow0mlJUIbzTf0qlazk9BYindOQjLxu4xOrH08NeysA7R5KYIovw/PF8Ef9Uys4qP6XYgFWYMrKolT/W8Ey9VPVpzV+vQEUrb62+osKFinYqwxHxWYUaBScZMjAVX9U26bAzzkwNQTOtS1WfMQKUJm1Y2wE+4DzzIp1aJv4Pv+v+BCfg+tWcQ7OEfWZrECotQ+toJgCW0oCYx8qmK/gqBWE5ucNOG+0qwUsHwK4+gz8DO+tbFm2zQpmCmA8BPCkADMZsegbyQbKLw5BMyWFmetfFFfU57P61jpGOs91HOifK9DK/UGZqLz/6wA0/1Ycgvc8/+wQm7NiSoo5KaB4MWfMGFp/rGOu890uRXrNOPI+uqYUcNdn0/HWvtU5aQVXFVNgf/E6PAvqOtK1oMAmf8s1HIaZr9dRfEfXtQaWrHNerynBHBasHcp6aJtk7tL5tTDMxSYMGeFmfzL35TlR+06vy/nC+6rMrBVwt/aTBjV0fmv/6Tzk2Og64vesJFn9jAY0rACwwUsvCjfqWFmfT/db+rXWNaVYjY67joG20dp3FIHTenJWrEoxU76mgTgdd50POpd0bfJvJXgqHso2qOKAYoHWgJNc43/5H/5rmansAJ0UuqmrBpc2Tg2uGk52lBocXWhsvBgim102bBsZbUPaNg88yqglWCbGsNc/jzRoJICN5gT8l5EQE9lURN5qYPWBdSJZ39NJwEmlC4NtZvSYz2MFoK0RCLZBmboKOp9HjSxRJDUQ4jwMNaA4EWlI+bxsky7q16URxIDZ7EY6o2sOXhrRIDNP0lpcTpOCWy3LdbiIfB6jFUz2c7XeRK3RlEMvDZwW4mMbtBii0duLyvjywCFgoZ8AZ1sYC2Qb8UeB5Ncniy4OZd2S6cHn5bV8Aa+0W1njCijzO1agVSeyzgUNSihIrgaK3+d9+JvfUTYzv6fX1mspcK8GXKOPfA5+VvqKer/Dua2pDBwnHk4lou1wnrOS2Qf6HU29Uaa6NfChxkOiPn7f+bU0sKIGwWrQ1TBYDzoaJdMiibyXMqyV+a3G1bohaMaAaoLzgM1rsC/Zd7pO2GeqUaQRMT006IFB174cNjqd8znD+WECEkauRZy0Wk20lGQ+DEwwhKwvfpdOCJkKBKiajQ583ggcdi8GXQ8GHTf8bmrWBdEq2xDyMcU0gVAgjoAvjn7bAfTccPRdcPTtksLfb1RRr7AwXxE9Wxex0Qgy9QKS1RQ8cQ+uvHkN/hEfWq4OHD6XaNNx/pONLFHtVkf0PfMnaWFA3//yG3jgwPT4tBySCXCxQi7BFwJRBBmZLk5ng2xCsg/JQhWJIDe/aYpiUruOfUgdRWpdPn34BKn0GabmZ7CyuY6eYyBsVQIN1HqNhWPmkGRjAZsq7L2BaKTSkWDFdOpVk11CjU7qCFL7lKAVATBKhZDRShtJx1SYFh6vpDNTDoPjMDU+Ifp7BKOr9Ypcg7rITB8Ox2MIDQvEkb3N8RyNJYTdytQ8k2UwkNRWal2TpUad6VQ6LWO6vLSE5YVFGXs6eATVWISIGsbU8J2cm8DmtXWEY0Eq74kTxTlP217K5QW03X32TBiiPMjymal1yJ8I9WNHRkRn+Pbde6JzqUGudDIp/ZQ7S6GUyuPJ/R/QKtWkOGG72kS3xX2D5KMOmrYumoOWFGN89ycfYnF9VYoNEcQ/2DvE/otdkVdhqvPB3j7OUqcm3VTAnwLyyaTIGwQjUQRH43B4/bh57x5u33tTCkgSSGKqNDV+k8cnksrNva3dbKJQyGHr5VOMjo8Im2xyklIHJpJMYImOM9djOpsS0O/nv/4lNm9sCPhcqlVEtiOznxRn//T4VIo+0h6nqSGbLYEFcxJxoz9K5r0rSMb6Eq7cvoYRakQOmPJcw8H+K2F0/vD996Jhee3qVayvrEp/E9Tl+CUzWZE9uf3WPUzMzwj4z9TyZpvZFEUkU6fyW1KYw2Fsbl4xsi5uG9oNIJMpGnCwWsfp0bE8I4F7sgQZsKETn8umUcxmUSrkkE2dIptOIZdNotkkyB8SDeLj06SwpQLBKD786GOsbt5EOEL5GK8AhFxTezuvRI+4z5Q+p0vmJ9lblPKgLiVtN/9dubmJqeUJuPxuJBd6wwAAIABJREFUCQZRN7tWaRhgv2gqmnPt0E5y/0wnz9CoVGC39QSAdnucIu9waeMKpiem0Wi0UCd7vFgWaSqytSULKGC0SOfnZ6XYLzWz+Twejxsvd19IkVTK9izMzgk7n1kYtCdM6ycgysKhS2ur+OiTnwj7mDIoLmoqk/nQaAmzktqrBLIPX+1J4IepxUbX0qRoEoxcXFrCux+8L2ud85eMWRa+lFRHMphgEwD6t7/9rXyfdoU2mvaKLGTek1lL07MzootNAJoMM4IB7GeehQ5eHUiwYXf7Fc6OT4SpTrvH4JNx0GxiI9fWLwsTmsB0OpUV5qEWxM3lqQPeRL1SNgF3v0dkuqj1yqwHZgWk8zmZf9R35nwY8Dn5vM0+Tg9PkT1OSwDL3rMJ6Mc1zM+SPWpkLPrCGuygh8XlBUxOT4v9I1DDAn1k6vN8E0+MyjweJ9CWSMgz7e5sC7DKtjttRvLC5yf7ksz5MxQLzAYoSFBrZHYKS1cvIzY9gehIHCPxBFrFMsrJDJ4/fYJQMCIFR3k9kR7odoWZSS1UZgww5Zxa65S7CUVDQsggA5y20sxP4NGjR/ju/g9yDiFZgHOLIBgZley/l3sv0LENMLsyh3/9n/0nuHr7OnzjEQk60FFmpkM1V8GTbx/hz5/+CT74MDcyjVa1iYn4hIzbDw8e4NGzx3B67BibGsete3dx+dYmxldmRBapU+vgaOcUf/nj10gdprE6uyyBgX6/J4XjtnaeooMOPvrkI1y+sQFf2C9ZefYu0CxW8Wp7G5///jPsPnuBeCiK6YlZRMIJtDp9KcIZjEcxtTyDy7c3cfnGGmyMb3M6sQ53uy/Fag9297G/fYDsaRqdSkOksxhMYic5XA4pLkg5m8hUAj/5xc9w96M3EZ4KyFoYUP4pU8erR9t4/uAJDl+8wvrCOgrpnEi1UMqFsjUxSoz1exK8KFZLcPjsshcFmL3l9MDnDoj0BTN+uXfTT+BaMsCCOX+XyyWZ76LVOzeOh48fCMOYgB/PXLQ3DCjSxszNzIttIQhZKpTw6Psf4HFy7dP+mIYzIM1zFXV+hTXNDEYWakwkJADU7nVxepYSADo+MY6JmVkJSFRbVYQTAQRiPhwf7CMlskdHeLm9hUq9hIg3YtLopZ6IyfgjM45nB2Wxxlj8GjbZdxg07lHzWAoQdg0QPfTDxIHudiXDi9/n2YbnkFg8An+QtWBMqnu/Z/wdv9cr0mTvvv2esHEp0cEz5f7RMX732ad4/uwlxiZH8d477+DDDz+UMxhtfL6UE6kJAsmS3m93yZmUoDf7YyQ+InaLgKbVtyM7mgDty11TO4CSKawfsLK6/i/q97AuCQNl3357X/YJu2TEGbBBJIkCPrEdLGrKwC2D9AxCLC4uy/l4h8VP83kDhNYb6NU7hmVfyMs89PpZTNAh++Li4oIUgWU7a5UK0qdJ5DM5qdFRyhVht9EPmUTAz4KeNulT6iuziGosFpWsFdo6AgU8V+VyJntSAp/FAuw2uzCDaYdJiBACCeXG7DZph9SwsBvJCvH9alU5l3BOGAIOMw9OUaqWpOi2EnaYwUH/g+2mrI74tUOgjp/h9cgkv3LrGu5++Db8EaM3Tv+Ke8D9+99jZ/sVBgMHEvExXL9+E3PTixK8VD+jXCggmT1FpniMgauFYj2LZP4QHVsNcLGoYB02F+u6FIYSfx4DNrOfCGBTK39YxFqBIAGBh5IGJOmrTynAT9fUPnGf6/2arEkMtOaSAdfVH7ISnRRzUP9RwRer78R78Z8CTWbNGQKU4hPq+ykmoACPshYVt7CCmNomfvcClDPBHn7ePjAgq4J4CpYpEU32/iGbmu9xHimAKQQqv/9cgkL9aAWr+F3u49bnVZDeCj5r26xguoL8ih3p59U31s8qqKx9ZGUba//onNGsXR0PA8waYFEDANZ2KSCqALQAlkMWsfYXbZ8AlTYzXgSi+Rmdz2TS83UGZnQ+8R7MDJB5NTAMV/33+hgpw9xgLn4ZQ2WsS7/2VXP6AtC3AtAKeLKNigko+U/nvTVwosCjBgbMsxmymBV7UECZARgFF5VpbUgDF0X3FETl9xX4VLyI+Mnr4LXKdlizB6z9okCs4C2sz2PRFlZshfZQ8UVdL4qn6NqSeT/0g/Ua+oxaZJBBQg266DoRnLBj1g95Ioot8Tf3KMWuOBe5fq2EQh4M+D0rmMzr6Tlbg08a/NC1zWtq0OliHJj1bzI0LtpocDhdx4rFqh3g/XW8ZIyJoVoUFBQgVryJ7bFeT+eDzhkN3Ol8URvA9/VaOqd07VrtDT+v9oTrQ59X54ziqFbMWNev9NX//j//twPZTIfRD30YPXjohNAGs6MU+FMgUA2nDopEnJ0mLYrMJ36HjeZgcnLyb9UeYvSFQIhGwPhb9VZ0AnIRa0fqa1Zjrh2jxl9Rd10kRmfVAMTaYQRk+WNANQNWqqHls+vi4WJXI67ROSvgqcCktlk3aN18+LwK6PJ7Cmrz3uynAWymQn3VAIfULmX7QwEfwuGgpMExTYHOGQ8jGq2SBUfdwi4kPZrOC5+Bhyjek/fSgwf7iqm4bCtBBo3wkEFABjSjevqMCuJa/1YAnu3k2Em7hwLpbAMPbXrQ1UnLPtUx1jQWvnfO7hmmtvBvXWz8HK9D0EYZb+xzvqYLUA2gbiTsRwHyhxFZ3lf1lnlt3dA0+CBs8l5PPsN5RwkYvZ+yhfl8ulkImDQsssj/8zPKTJYDsN0mgA37nX3Ow6lueBoFtW7aumnoPNY26obM+chDprLXNB1Q+8gYSZOZwMOebgqSPurznY+5zmfd2LUtOj56KNG5rocIjTzTQeF3CcIp+1sCSjajw0YAWiJeTFXjIWCYEl6tNFGtNOBysmCTGyHfGCKBMbRqLti7XqDlwvTEIkL+EfjcfgS8EfR7Dgw6QJe+Vxuwk4rYJAslKyB0b9DGyOQoaoM6Xp7sYODtY2JlAmML44hORuEIGI2o8yhru2NkEZpt0Wjc2XqJz3/zO7TrLYwnxuG2OaQAHOdyrpgTZo5UsJ8Yl4JDve5AmK3VQgXOgU2YLm0Cwk46c0xSNyAMWcrHR0fY299HuVXF+5/8CK6wH2f5FKIjMThZtT02Ci9TuGAXRheL6hFg57jSaWQaJNtOnT22oVirCGjV6faF2Tc3Myvp3MK2LVWFSUR9R7FptboAtfFYDNMzMwKkUpKiVKNmdguzy4vC9iU7hsV76Iizwv3a6qpolTJNqVwo4sHjRxJJJqhAjUmyg6empwXsunXntswxOni0S5x/nHfU9mx2aggGfXB6TbDQBOAgGtBMu2UhvoNXu2jSYfEHBEjk/OI4aZGhUCCKW7dvCwBNfVzOfYJElLA42z8UyY1XWy/g6A4wnhgVZjDBX04RakjaPA70PDasbK7irR+9J9rUlB1h+mwunRcAu5IropYr48F3D/Di2VNh7nGs6fJlT06QLxXRszvgCocQHR/D+z/6MW698ZYEDjrNthQYe/n0hRRpkgCC0yOAAgGw+0/vY3p+EvfevofNqxvCpOTYJs9SSKdSyKbSAlZwrdx+87ZIKCTGE6h3mgI4VlJGc5vMqtRZSgBvfqdcrAmIT2CW7CuCHQ6usVAA04uzsh4IKhLEzObS4lTfv/+tfJdA3ZXNTQEAWUxQGGzFIjyBIC5d3cT03DxCI3EBADvtrjCKmCbO9PAA09qXlzG+EJJADRoAs9yy6YoA78JwSqWQSabEOZF1N3TqcumM6EBTqzVPeYp6Bf1uE91e+1wTPZ3NC1gzNj6Fd9/7CImxWXj9YWHyc150Wh2ZJwSgaUfJKOXexgAICwYRLGR/CAv30pIUUAtGwyIjQfkUrhWy3LheaItp38VxbFAbvoVY1GibFrMZ2U95HbJjg6GYOcj17ZIqn0rl5PtkyslZoNfGG7dvyVpg4CgY8GFkbAQ7ezt4/OQhNpZWcef2bUk7d7sc0j+HJ8d4vrONnf1d2D0ubFy7KoErSu5Mz04JazabzAjbrpynjENdijgK/bJr2AcMPA0oJeZ1SQo+WdCzc3MCdtA+83klYD/MsGKQ5S9ffiV9SfCE2qVkvxPUEFmgeEwYhASgWRSKjF/uf5TkoX3f391HOplC8iQ1rGBuqos73SbQTKbm+MQELl/eFPvk8fiwv3co4BH3XoI1ksZeYjCjilIxbwIy9Qq6tr7YI+oru/0+rFxaE/b5yMiYgGC9zgCtcgNnB2c4frmH5OEpRkJx6ZsnPzyWeU0ZCQbo+PyNTkMKoa1trMl9uWc93noqqersWwYBHHZq6saEJUjWJO0XGc5ZmZ91BH1hOUc5mG2MHnK5lLSZ9svhcWFkehrLG5cwsTgnQUL22aDVQi1bwFdffIHDwyMBhOqNqgDl7E/JYIsacD7kD+PWrVsi0SBB+g7PD3UBmsQZbXawu7uHrWcvRHOb5wjaQo6tgEB+Dx5uPUK5XsbIzBh+9a9+jWt3byCUiADD9EmyKlnM8XD7EH/57Cs4qQMdHUetVEU0GBGAikHFp8+folKrCBv0gx99gFtv34U3EZKAonPgAut+newnkT3JSCCY2Sh0EClHsr37Qhjst966hfWrG8LgF1+g0pAgSiGTwc7WFo529yRoEI8k4GffkiVKNuxoAmvXL+HqW9cwf3kWtpCkk5gf6jc2GHg4wZP7j6WQ6qDeQfLwWILIcmZxAF2XHS1bF9NrC/jZv/417n50C6DUNIBSqoHscQqVkzyKySz+8rsv4ezZMTs2iX0GVYplUyw1FpECopyDkUQE4zPjGJ8alz2+XKyimCng7CQtBRwpDyMSbZJN0Zf1NDM/I6Sa5y9eiA2+9c5tnGWSwsbluNNmcX882NkXOzk+OoGZ8WlE/CE5k7x6sYuAJ4BSvoBM+hRuH/0ik0VizuVGnoBAMNcbGfQ8WzHTgNlXo5PTUoeCAZxsJYfljUWEYjwLVOF02aSA6Z/++Afs7+3KHiU2VbIitVjQwMwrr8lEpcYufQoWI+R4d5tdyd4RXXbWVOiblHuCo9zbq82a+T/MuT8+YvwNZmmIDzlMaR8fHcXy8hKmxiYxPT2FQjYvuuaUtdo72MM//MM/wu/34Ze//CU2Nzdhp5/UqImd/w+//y2++OILOQtQgoTrhMUN5dzZZ3asD6Px0SFAYeahSjiybbRLLMD3/vvvY3Rs4jxFn+1joWfahr//+3/EzstdxHwhyX6j/jbXBX0uHQuu15HxMQG+me3Bnww15IfSitQCZ/AEva60m9IwzLAKRyMIhIPnMntyPWYHMXuwQY3ssvR1LDoGDLxSZ0Eye4a1kli7w/hJPal5wPnBwBRrkhgSUwW7B7vk8sIFl2QDcY073ZT4qQoTmpIcwUjYANtDkJL7KDNdhBk+JI9pvRCy4FkYMkyCQaMh2TSURvGQZR03xXA1GMozMF9bXF3B8pV1CahzDJrNhgTdHz9+InI6DECtrV7G22+/j+mpOePn9VgUtYJcLiua8pVmHl3UUO+WcZTcQamRAdxtKXbq9Dokg0v9O0r7EU+gDaeOvhLi+LeCH2RAC97AAoZDJqYQl7rm3MmaSsYfM8BztzMsgDkE6azAiwJ3/B7bbp7RkCwUA1BgUP1fBV7k2syCpI64ReJDcQX9nN5DP6+vK5CqmIQBQU071I+W5xwYv+cCoDKAmtVP1v5RBqg1RZ4AtPqQCp4pYCV4Ssv0j/5YgTHtfwWkTIDrImNWgUIFNrVNCrCagLZhoioIp8+imI5ewwp0KbhmSFWGqa2vab8p4YrXU/xJn5PvqU+uGa46HwyuZIJoHGenwwDUJGKpz8y/CUALkNw1GsGKP1hxM72G3l8JilYQnBloirkJMGoByLV/lE2uoLk+278YmNcKGWpf85pWgFzvpffxeQ1Llz/q+yt2pYEQBXf5bIoV6hgq0Kvjo2CsAreaQa54neKHihmSBGIFa7UdzGDh/ZXhrXNNAy/nQRGhcJs5r2PPv6VgMKU8mflk6VedK9zzpC09E8DhXsgf2n9eS7Egne8KHjNQqnaF/aWvK7NXAyo6Rgq2vg5AX4DC9nNWvbEpF3NTx8W6JrQYo8430e6yaDSr/bDiRReA90WhQZ0HnOv6WZ0T1rWn649jYe1fDfrwfsro5/+1rTpXFcxXe6nzQ3En2//x7/77gUZktAFqFK2RL16Q//SAxAvrwOsDqGET0NBpJBucLmNc2AA1otZIo1ajZRvUKKhcAv9WbWNeg3+rgdPO0MWlRoDXsW4S/A4PjiofwQ6S4n9Do6UbgjWVQTa4YZs5MRVAJmCpIDZf001JATpdSGpM+VuBTB0Qtl9lJriJM/Webcvls0azuG9E6n0elywGFohg6i9ZZr3hZkltLFLvHU4X4PRIalwmk5PFoCAuq0NLZGKolcVDFNvPCc6DXT6flbQ8HuzI/OKhgO0n+Mo2XkRkuECMjIqOvYKYPNxo1Oj1DZjf0WirNaLGsWWf8jW2h1VMFcTn2LC/+L5UuB4eLHgtvqeRNdU31nZyvFWfS/XM2H72s0YNNT2A77MNGpEki4fXYV8RpNE+ZNv0M2r0+J4y5nXu06nn53gAZN/znlbBer6nunJ8HraD/3S+WgF/netSyMblkv5RVjX7gNdnW/k5fo/34us8lCqop8ZDn5tjptFwnZectzpPON5qSPUwYNaQmfd03NkO/t9ofA/XRm8okzM8mNEMsmhat2/neVxkN2qVPmYm1zA1uoyTvQJsXT/iwXHMTa/CPqDkht84nx0b+h07em0C0H1JC7d362jUCCjlUK5kMTE1AVfQhc++/iM67jYmF8axuLmExHRCDsBkKZKFLew4pqWQ8UEAomdDIZnDHz/9TJhVPidZ724pFkd2yMDZx+ziLNY2LmN0akJYmu1uXzJVc6kciqkcGsUaTvePJL2ejnk8bECCcCAs4Nhp6hTH2TM5jI8uTKPaa8j1mOZO/Vy2pd/oIH18IlqLzWpFdHqPjw5QH+pCOtwuKYLUIqu338X80hJu3r2Du3fvSluZ5v380RPsPt8RdjdTv9meZsUUnOTzUzuULLGewyaO9ubN6wYo6PeEJce0yFqxjLF4QjQxPQ4XivmSAH5d9NC1DeD0e+CNBXDl9nW8/d67GJ+fkn7VICDvR3CGwNmTx2TtJXFyeiRzhAxQzkMCkxr5LJZLMt8J9BGkYjtaorFlg9vuFgeYcg/UpCRriM4hgRzOA8pc9OpNkfHw2lyYmZiE1xU4j7iyMGV4JApvNID5zWVcu3cLE4szAuRT57VTbyN7lEE5lUOzUMWDb77Hs6dPxCZOTE7C5XSIhAJljGqdNvyRKK6+cRfvfvgR5uYX0Wq1kTpOijwCCwzmkixOxPQuuwCb+XIOzw9f4N779/Deh9REXoQzAJRzDZBpVavUcHpwhEw6LcW6WHSSGSOReAjRRNSsu0pDCvUcHB9J4INgnDgQ7T5ODo6QPkmJfRkjSzMQEBmN2CiDGx443DzwO1BtVER/lxq4Hp8PV65uYHpiEu1WUwBK9jsdwkAojPnlJSyuriESpcNKVhwLlfSkqBiZW2OTY5ibm4AvAFRKQLlQFZZmMVcyUjLtPmolsolT4qR2ZK/yikPKVGsyR7MZsnn3USxl4fE6Rb/VBMdaqDcZIAxjaXFNwAiXiyx8h8xfkb5qtGVNkVEmwd9hlXcBI4Z7AusOMABEEJeAKoElzjHabwIB/F0qlwUIIjjO4Ee9WkG9VsFINCpr22gkAwtzMwJoO1w+M89bXaSzWZQrxpkmE5p9O+h38dH772FqchKHh/solwqIRiOIJcIi8bE8M4/V5WX43V5J++UaoRTO4+db+PqbbySwFBsdkT4mkETQhdIi2wwKuT0CUJB5RhY4NWoZWJDgNTXhh2cV6hyvXVqV4qFMgReWDvuoZxwxsn8pLcE1JOBnKIRWvSaap7IH+30YnxwTAHpkxGgMU/uY9oPnMPZb8iSJ5OkZKsWqybhwmv2r1enJOco+LJK8srImwD1THRmc2uc8z2TkNe4zBKDlXEOdUTI8+h00ui3kSkUpnHr3rTfx/o8/kD6RSuCdPir5EtJHaRTO8qik8iieZRFy+VErVkVWZH5hQQrvsYgmNZF7LmBifhKXrq5jenZa2Gx7OzvY2jLaoyfHKeTTRcQiMQSDUXluYeLXq0imz0RjmPav1qgiGGeaPp3VJpKpM2Ezs39mOc8WFzG1uCj2XCSMnA7YW1389p//CV98/iUCQRZ0hgBFBD6YGcEBoc7qSCKBS+sbmJqYkH42xbZZ0MZoRnb6pu4FZRoYdGHQa/PSZbhFpsHo/j9++giFah4jk2N4+8N3cePeDQQTYQG5uN9T1zpzmpG+++qzLzFo9TA7MSd64sxQ8hLg7PclEHaaOhE5lw8++Eg06RFwSQZdNMRspCCqhQZq5arIyHBuUZedUgCvDnckSLV0aQ2bN67C5uKZqS2B1ToDjbs7yJycCGhMtvpIlAB0CE6HHz2CYfEoVq+u49Kdy5hZm0VsIiLBI8pi0b5QHoM6v0/uP8DWg8dSxK6aLaGSKxhWIbXDeVjwOrB6YwO/+Dd/i6tvX5ZsgmYHyPL5909RSuZQPsviy99+DrT7WF1eRTlfxmkqCU8oAHfIC5vHKTq769cuY3phWgrqFTNFnOwf4+XjbRTSReTP8gh7AlIMNptOi61OkA27OAun1y1FSCcXZ/DBJx+KLeY5VpwtMv8pL1Ct4ejg2Gg5Ux+8a5MsqHKmKEVGyUTd391B396R/uVaYQCZDGVzzjaF4sZGJ6QAIRF47o/+cFQkFlinoNQsYXqJ2vTc78hYhgT/vvz8j9jZfiGBcrK4aUeVPdjrU7LD1JERsgY11YXdahMdcznrOxkI7KLb68I1zKBhIIKkHTmP1sri+9GniEUiAnCSsS8+w1BzNyzyJTOIBqOw2Qc4PjiWZ7tz5w0B8V9u7wop5s037p2n6dIwM5D65z//Gc9ebkkAkBl1PKtSNozrxOPyiEY8baXxKQ0BhKnUtF/U6n/jjTdw7603ZL3L+Yu2ssHMlqIA2vz788//JLY3HGQh8DayqaTIOqic3mBgNDzHxyfkOUnEkEBugdkxaVnLBDN9LnMm53vHp0dSVJSkIertK9DF8XT0jS9LJjcDjWxDNBzHoO9AqVQToNUAVA4p+Gh8HlNXhfsU50A4bOrtMLuOUlkMetmdPDMkBKAmgH6WTuHgYE/Yzgzw0GYTECeT/jR5JvIjPE+Mj5sgrspNxqMRTE6NSzFW7qEvnm0ZWa6CIUZRm592mjVKGGwhyM86KMzMoKY9ycPi29YqKBVJ8qHcTQCJ+ARu376LifFp+T5T22v1qmHgNyuotquo1HOotgs4yuyiUEvB4euhb2vDZjc+v4JVCnAK3iCp+/RFTGr7OcjKgIqAcQYMYRaVCeiYjFoyoM/BRxuLl5l7KEilvqqClfqeFS84J88Ns4aV5KQ+oRUgtWIp6ospoK7AkIJV/Kz1/wqeKjmJv61Am8yvvinWxmupn2cF5NgWJQxq0EHBPPEph4EI9dcFvBu+JnhQ90KDV/1+7T9+1goIXoBqpu8VsFV8Sf1P/q2+5v/H1nvESLpdaWJfeO8yItL7zKrMqizvn+cj+/GR3SS7OaOeGakH0kLQQpCghSBAggbQQhAEYbQXBG0a2o02Wkjo4XSzHZvDJt97fOVdVlb6jAzvvRe+c+NU/SSUQCGzIn5z7bn3fuc739E+VcBUcSYF0t4Bbb8n+aHfc9+jOJUV6LdiWQqiKc6g9RAMZ2wAcNMmZFQbJrRKE2ifEObU+gju0zfjrtM1SRgVBOTfyh5W0pcVu1LMSIHhABPFWkBEbU9ex/KqA5H2m98pwM17tL8V3NPrdexa20DbSHEznVPUQOd3ikMoDqdgOb/T8aO4nZIIpb1Hpr34o5+Lo2eCVWhf6/tlLZ9oHksbOEz/KTao7c7rtJ+sACrth7aXjA2bccjoj/5NZraQ8Ebm2QqQK5bH7/leYmf8rfXWXGdW1jyfzT0b2599S5vJ9yi4yvqo/Aw/V0eiYqQ6NrQ/rGNbCX3aL1bwV+tkQF2jU6+2w1Jh+ZP3vcfl3oPF2mf6XMVL1d7x7GcdG/pcvufdGJlooPMeE3VgGN9WQq865XQ+v7ex7zX42R4K7HMuif363/7n/3asHhY1bmoE1Ci9M+4TDRX1aCmobB2Y7xrBNqH8T7SHtYFYQQULWUEefLRiOjm1kvytwKGWSQFomfyT7KY6eHXiKQAtz3c6hTWlBo7/1/AKvY/1kcE60YBSY24dtPxMy62dyesV8NRBpkaZ5ZMQsolBUg8Cn8F6mQRvfgRDYVk8CEALw3RMzZ+O6N4RHJyKRUQCwE6uNCeq0yw09NgLFYOD0+WRDauycwUIt5l6knGjYCbfx8M7789m03LYiUWohW0TFpRmLdV2sHqQtR5Wj4Yu8gxb4KRU46KTUNta/89nKMOXf9MTT8BPJzSvEwBrIn+iXhb1TtE48D4FoHWhJDDBv9leqletk4rPUsBZE/CpVjXfRwBaHAFOpwAcypDm85S9zvdqW6jzgHUVR8Yk0ZIaJm0fBdP5Oa9TsNi6wPL93NzqWNE5wrHK96lhZJvxueoA0WfzOtXv1rnAscT21CSUahj4LAEGmCBmokMuG/tJqI01EoDPpaayMTQ+Ade1LbhZ57UEy2Q+OE3yw07XMAzsTg887iBcNj8qpT62N29hOraKvRfnCLmnsbq4hWhgBr3WUDbwvQZ1bPsYdMgwAGwDSuSOYRsws3UFvXYNrXZF9PW8IQ8evX6EWq8MW8CGte1V2H02wOMQRiuZvhKyKEyZsWStJ2CWP8vit7/5WthNYV9EwEMuTM1eC4mFKdz56AFWN9fhZkInOsLYp/0Rsqk0WuW6JHg6eX2AYrqAXr2D+ekZCa2NBEPCVibAUx+00UIH1z+8i/B0TBIFkT1DQI0g3ajVQy1UX4YTAAAgAElEQVRfwsHr18iT6drrosr7yiXZLFfqNQm17ZDVEvDhwaef4OPvfIbl1RWEQi60ayOcvD3C8cu3qGTy6NfaohfLcNmXu69RrlTgi4TgifhFb5M6kQ8+/VjCq7P5nABKuy9e4vzkFH4HJVG8CPvDcMFI/FChMZVPY+AYYevGFdz8+B5WtzfgCvuEtah2rZYvot9sCyj8t3/1lzhPHyObORcd5GR8WhhjMt/d1InkwbSFUCSKrUuXRKKFDJhsJiOgCRm+9sFINFjJHJJkiVUDWNtHdpHwCHl8AA/jQ8hhlxqeqptFLWxfPITk0ix27lzDtQ9vYm5tGnSNFot1NEpV2DvA+d4xaukSXj5+jtTRkei7ck0geFuvk8ndQ7nRRCSZxPd/9CPcuHMXTkoSVOpIHZ8J+FwrVqWtyWIie002pi4buTv4g598gVt3biI2HRAAut8GqqWWANAcc7nztLCdc5lznJ4dodasITE9ZeaV24NarS7SCKvrm9i5egVTUwn0OwNxVrx58RoH+/sgu5hazEyAyQMlE9mR7bW4OI9uv4tUjtIiDtz/+AFu375lpId6XCdaos9KVtJwYMPc0jKuXL0Gl89vdPEnjhhqrManEwLqxuJGQ77TGaDdoFdojE6tI+VhfZiEiwBVqVDA2eGxSMVsb28jkZgSO5cvZASArtVLAsytri0jGgrLOsOQNzKUZ6YXEItNwekwzg1qdRIAbrRbkuiP4fKsz9LiiuiEch6dp88EFCbIzYO1SA9FEwJkEETmWsIwbLKSXW434omYSCbE4zEBRLPpc/TbXWHUkiluwwhzs4bhNjM7j2gsLsksi9WabGyz+SJevdrF3u4rkWr67JOPcXXnkoDPTBrnZDRKwA2vx4UrW5cwM50U0G/EQ7bkHWji8PQYP/urv0Q6n8P0bNKMbacNS0srAkCTqU0tUjLjqIM9Nz0j4MqgNxD7yIMO+5nrDRnriem4MNRpNGqVioDPBGqq1boABwSPzb7MJZIADNum3ABtOtcEysXw85mZadmHkK3NsUzQiaxtJmxjG3eaXZkjZGBy3SiUjAa3y23YeHOLS5Ikk2XnfDg4PsLx6Yn0l9/nkciKeq0y0V7viYRCc9DGwckxXEEPvvzxH+GD73yKmblZARf77T7KuTLO9s9QOM2gkabOchURX0gAVbKD2W50oPgiAXjCAbiDHsQW4ri4vYHp2Wlpd4a3pxnKT0mHg1Oc7KfgcnoR9EdEo5dgfr1RlegFrhWZs4xoMk8vzWBop8SAkWrhgTMamcLi8jL84QgC0bgkYSXjjBq9Xrsdv/z7X+DJkycCzJF9Sgke7q/OUiei693qtDA/vSAJVsmgpKROvpCVyBVzAreLpjgTxFLqhPPR7/FjbWVVNOyNE3mE58+fot5pIJaMYvPKFm7euSlrDOcbf06Pj5ElcJ8t4vmj5xh0RliaZc6FrpHH8rrEMUUAjvIGtA0ffPCRRIp0bSOUGzUsLqxgKhoX6ZpOq4teqylgKrVevW4nCuUC2t226C1vXWGkR0DsO219q9nA66dPkTs7EU1zJkPlOkvdVp8vBJvHi0AshgvXLmL9ygbm1ildkRTGOSWDzF7NgXK+jKO9Q4k0KZ/nJGnwiBIcozHaBKx4+PTYcfHGVXzxxz/E5VvXhMnMJK101DFhbZ0AdL6Ml988g2Nsl2TCHL/Mr8A8Eu6IV6SyPvz8I6xtbcATcsLmA/olOqwb2Hu6h2q2jFcPX6Jf62I6lpCoFDokmNuBrHMynxmNMr00i+v378pvzjmVbRMH6nAk0VHZ43Mcvj2Eo2+Szdr7Y3gcbtSKZZyeHdNTL9rWlBRokoVlG2EwAaDZtgsLSwKkRmJxAVnr7a5IhniDIXTHHQydAwztfRn7ZO/nMym83X2NXDYt7MVoyIDGSphhNKXZ30+kB2BIPXQ0KdAgh//J/k6cn9PTWF9fFRt7dHwgY57OJgKtTBwsIMlwIM4S/jDKkmOP9plrO6NTuFeizeb/GQXCXBXMSUE5krd7+3L+YX4IOlHppAmEjewRAWg5X464N6gJgUBk4Tx+AYyoAU+5DV6bLxawvLYq0htbly6aiI1JqDz3gtxbdDt92Ucf7B3g+PhUSBPU/qaEG8eJgJaDocw7/h2JRKXe3Ltwr83E76nTU7HvQtaR8yuJGgG0Os13kaxM4KvtTvCWgDzJPrTt3EMLM3A4RigQljrUCPS6GPbugNPulPwT0eiUAcRtRr6E6wDf5Q+aHDydfhtu3xgrayvSRyRU0Pm4f3iA13uvxaFFySKRO4vFZf4T4Gf/3rp1B59//jmikZjUxQaevRySGJcRIkcH+0JS4noqBAdvQGw7nxOOxmUt4Xh5+foVskxU6mTieJ+xNwJO+CT6hDIj0UhikjzSa0hV4ZBofLu9DhxnT1Gu54UBXWlnUelkYfP0BXzuDdpyxLWCJwZsoYDrJEkejKyEjm9KjhmMwIxrkSni932jZUyH2nvAEtLXKuvB+rDPJYJ7QrhSbILvVQDTCgbyWfpuxSr4f35uBTwVWOZzFGfR+6wApZ6heZ1EzEyis63grvUZZPsotsBrFfBTnESdI3yHgugKqoqziSzRCYCopDNhjiqoOEmmrWCUvpvPUGCQZ2y2k5aD7cj3qjSnFVTjc1hGJfgptqTto+A979HyKuhmfb5gHMIGNwxYq3NCsR59ppaN1ytmpVgRI6+0rmYcGTlSlSbQ/uU4eg+S2mQvzucqAK19yucqc1nBZOt40HOU1inkN3NG+0TvMWUwc4nvUfkXloHtavbnJhpb+4bjRTERxRIUWFVMR3Eq/d5hN+uBllnXAG0Tfmf9zLS5BezkBLU4BxTgZDuzXNpngl1ZmOIKmtMhai0bAWhtc2u/v3e+aCSPKTfzn+l4suKAxNGk3/E+cSBtpo5Nnrv4TEmqO0nix/8rkVJVFLRtOC54r/avdezrM7WOVtshpNLJnNe217bRfbq1/lac1GwSVZLD/K1zSf/m6Nexp/XQPuK7lYj4+4A+rzXta4kGkH2YmU86h3gdn6GAscptKHak+JKOQbULvE/sywRo5jMVs1W7J/33v/6r/3KsDauDRQcyL1TwTz1aCorpi7VDdLCowaPGigBUbgOEasPxOn2WAkVqTPgsnVAyOAh0CQvTMI91MEjI10TGQyujBpf/18mqE0AbSyUpFORkvTVTpXp8dGKo90I7To2hDjwdbGQNKDDN5yoDW9tJvT0qJcHPtexkC3AjT4NSqZYNAGwzhoXZegl8TifjwhLk5wLIMnt2nwdcspIGGNoc8Hi5CTSMAGXxUquW9VdQmQwGtpHKZfBwTNCabFBurrRMbDvewx8yC7T8LDfroAOJn/MAx9BpMn/UA6TGQBnLLJMusHwGn02Ql3+TuSah/xOPEt+ti4T2Hb/jxlH7imNTHQi8lmVUY8Hxq8ZeDuyxmGwaCYrwO/7fqmcswLSTTPPwuw0Hy2/AA5PAke/l9ypIr04Zjl3J9ts1CwCvZdn4W6UKdAFWg8q5ZF2sea0yzq1hUeZAYFgxLDfLpKxxHec89PJ9rJswzYpFKQe/53iUZE0TbyPfr4ZVZVTUQ8n+VNa56ojzejlEyIbMI89i27FPlS1PAJrPZIgSx0GPIeNMHmjnGPXD6QigWRlha+MOZmLrODssIRlexmJyE+OBC73WSNhTIzpOal102tQ6nnhUebAd1NHvVNFuFNHtNEQj3e6xoTVuoTGoozmoIRD3ozVswuF1Ip5ICLOQCWCM0bXJAayQzgtwdrR3IFIKsXBcAGiG3PJQf/XBNdy4fxOR6QRCiRhsbo+EvLabbWG/dipNtIo1FI7TyBykUEznJckSD5Gy0fZ5UWs30HeM0EQHdz77ECvbFxBKROSQSp1BSlKMmTCu2cbR6z2cHByI9jMT4FVLRXATwgMy9Z8HTkim+/vf+QSfffE90XEmGEHgm+Vo5iqoprKopcnONmHk+0eHODw9MWxRvwf+WAT3PnmAOx99gEg8JoASQ+qZJOp07xB+h0sA6K3VTThgIjCoN3iYPpFkd6zD1Y/uILo4jcRSAq4g0OkBvc4QtWwBg0Yb5fMs/vIv/gKpk7dyeJlPzsiZVkBlhuJ5vBhQvdDhwNzSIm7cuo2NzQsCRBI4f/38BfZevEL26ET0uHiApRQGxzo1rUXuYTBExBdAwO1Fp2E2CjwsUqGg1x+KXjXZ7ytb6/j4y+/gxke3EVrwydE6nSrj7OgUqPVw+OwtKqkCTt7so1WrCzCoYaWFSlXChglARxNJ/PAnP8LFrW2xWWSpMRkWAeR6uQ7beCwHbx7iqBWcWJoTRt/ND29jeX0F/ghBVMHY0Wp0US6WZfzkznMoZLJo1Cp4+3ZXDvH+kFdAQNoAMtR3rl3Fjdu3sbl1Eb6YW5KLtfNd0YV++PU3ePLoKc5TRsqD47PSaArTWxJhuWyiKT29kMQPfvxD3Lh18V1CoF5zjGdPnuOrX3+F9HkeoWgM2zs7GGOSPLhLBtAYbp8DscSUJBYk05aHPDnQtAcCjrrGLuzvvhGQi5EFTJJHFv/uy1din6nLOTs7LWOp2TKH2HaHbLOR6GDyEM+1lknf3r49QK87FH1rytOIzv5gBCcTsNFJ1utIX1Dbl/rMkRjXMqBYqQiDa39/z8zxwRjlYh1zs0uS0IrtWG3VJMQ7GAlK4rfNtXVhWVBLslWvi0Zzs1bFwd5b0Vsu5nPCkr519568kwB0IBJFKDYltp2AA5nFZNAtzc9hcXZGdHfLTPBIu9dtC8P7+pUr2FxfF3vWqFfNOteoytz8+3/4O5ymUlheXZKD+3A0EO1OYUp2GB7MZMwOcWptrm4KK4kRTHxno24kNoQNzoTFw4EAw9PTSVlHa5Wa6NmfnJ1OnKjGsU3wlLIPBKeZ+Iza1UECpz7jqL18+ZKsLdQ75hpIvXsyvamlzbKP+sY5S5Y615p0Ni9rjM3uEPYb5UBk3SZT/+QU2UJexsvcHB0LkYnEQE7kTozurAP1XhOn6XMEkhF874df4vKNK8Ls43zuNnqo5soopYs42ztB+s0JhvUupkNTJhqlWEQqfY51JvObCsEd9CMyHcXU4hSWN5aRTMbR67SElU8HSfa8gOO3x0if0PnGUHKfaGdT55/yF0z4FSAjkbZk0IMn6kO5XkShkpfDJwGj6cQMXG4fRjY72tSCbzbASJVIMAD7YIBnT58KoEVgze2xI5Gk1IdPnPuZ85REHtCRQL1UJrmkLAcddJQQkgOV04ZMIS+69NyLEcCL+mMC8DP0nfq8XHcfP34kZe6jh9BUBMsbS5hdnEWSyaVBeZyisI4pGZVN5YQhSpkbMjXJ3GH/cU7TplGehNJRt27eFiZtplJEfwxcuXIFfm9AIiUYbVctl0RPOMzIIo9ZIzj+qDW7c5VSMjMAoy+YsK1VE63/3HkK7UoZudMM+q2+tHnAHxbpn1A8jgvXtjC/uYDkchLTSwk0mjUMu+ZASSYjgUeu14zyefLbRxLpEwuYRMDcy7RHA/QdwNLFDXznB19g69plDMdmv08ZkpP9I5wfnkmkE6Vc5pJsH4dI0FCuqW8fIJgM4/M//B6u3rmK4HRA7OSoS6dhX2RATndPUDop4uXD52jm61hfWBOHAyNYfvnrf0S+VsLs0hzmlxcQTMREmoUJZmnbosy34KH+v0meSucSE1VmztJoV+poM4+BzY2Ij4krz1DM5yV6hSQGm8suUjDUUpbzS9+E+VNjnEDtxsUteH0+nKUyEukUT0yjb++j2CwiVzynLwOZzBlKuRxajYrYJTogSRrnvKREjwIxnFCUaeD859yXQ6fdRKpyz8f/E2y8f/++7Plo29c3VmW/9/C33+Cbb74RZxflGmhHuJYSvBQQvdkUAPTl8xcoFDKYEwmSOVy+dEmclIzwoLNdCBljG/Z236JcqaLVbgoATZY995vXb10TRxnrzzWSUjW5XF6ksAjS8tzC6A6uHZSpEWmKdkuiFBgdE4mFpf00VJ469wLCjQ1AVKvUUSC7HibRIG2UAFbj4TvZBwHzRoYkEvSZaEQmqaWNpN3mfpsh0Z2eYS9zPnOu6NnQ5OCxyRxmUkkyh5026gSPxQnLqBye62j/e23u9V1o1juwjRzY3NiW6EOHw8ib0ebTqUrNU5fXbRJco4PkbATLa/MITPINsczFcgFPXzzHb37zGyEfhMJhiXbl/pBJHdn2lAX67mefC8jNKJt2i8zuLE7PDmU/z/nPfdL+/r5Io83NLuLSzhUsLqxKmRrNrti3X/7D3+L09ETGHx1wtMMcV/V6E1RKCvmjKBXNOkXZNDqF5xeoxx9DIEoH2AADRx/uIEQLOl05Rr1bhMvNPWddNPP1TG6AEZNMmmC7AWVNtO478JRSahPGoJzZJ2c4SnAoOMLncL2VaIP+QEBu3s+24z1cPzXKVM+7CrDoediKe2h0Ae9TwFAxDcUPzFgxUeBK2FPMhJ9bATp+rt8p69UKCCrIZ5Ci9xqwep8QQCZnSAF5JsxqK4jMZ/CH7aPgnpaR1+tntCFW8NzqDNC6KPNVMQ89t6oMg5KuFChTcIv36ZlVATUFz/Qcr/+Xsk6S1Sm4ZcaFAUS1zIphaV0Vx9H6WgFoBcEFeHQYLWRNeidOjgm4J30xeYcCdDzr8l0ks+izraC5go1mbTN9pHWxgsx+j5EXtZZb+95aZ36mzgXFqgwOZDAyGdMT1rmOFX6mWIQV5DRtbZyQPLvpvYqfWMesYhc6B7UvFQejA846PvRzlkkdOvo8HS86JuXZI8Nofj82jVNb20gBUNaZ99PeWseGw2XwIAWB3wHwQwOAs1/NfQYAVayT6x4/J2lF55gCx1pexa34braV9iPbi/Vkv2m/6NyxYqfanlbAXseFjj2VkNF20/llbSPpIHUYT7S8tc3Yi9Y5826Nn4DIVnuk40THgrE7Zu78/o+C5Hwe6ySO2YmqgX7GZ+v80vrrmNV6qq3T8cN7tb+kzv/Tf/OfiQa0er14AR+sjFYuVjpAFQTWjtSJz4bmZ/zN++Rg1WrLQYeamCrvwO+1wMrwJEik4CbLoInzaMz5bv7fZF83Wj78rYn2FFDWhUXBXWXQKjDI+7iJ0IOc6vXy2WoYeDDk/erdVCOuwDPLrgZUO5mfke3AH9ab9WWZZFM0mTBsC3qleQiwlkHacESftk2+owY075VJ0ajLwI6Gw4jHolJnv5def3r/DcDZpI5dp4uehDEw3MWIxnMTz2cz5ErBS+pXGiNpwh9YVnrUySQku4MbH10MWBcCCmwH1XrWBU8HkxoIXkdPMzefCtCqwVXQUwcpD5GsLdk/3IDyUEHJAYaNKbtYAWid2GwD9r0wF7rdd54Y/i1hq/2+bH5NWK2R1lBDTsPMTRvLrpptpt6GsaGTiawkrR+/J7AhicMmmreSyGPCzObBkM83WsjGMyiH0olnTxcSZVjrgqAAuwDWE2Cb16phYh11nKkx0LGoCQp5AFfnDL9j3dg/fLeWl3+z/KybPl+NDj/n97pgaeg9f/PQzORiCsxpOLswIyYZsNkOfB+T5Uh7MjScoWvs1cniSgZHT8K2XHDaQ+g27Vie28HK/A7qxRESoSVEfDPo1ocYD2yi9+wcERCiduZAkpwxHNQ+7mPUawgAnc8c4/TsQBaqga0viYsiiSASi3GUG2XUOzX0Rj0MbSOEomEsrS7Khr9NFlevL4wqhsL26j2MBwwvNZ5PskwJaK/srGD7xmWsXNjAwlZINNVbjBAbAs1qH6UUQ3qLqGfKwswrn5fgcThRzFBDtoupmYQAzc1RCzOrC1ja3sDq5S0BI0VGc0AZgyra5TocwzHyp+c4fvMWTMJCBnS7XhGGGsdbpsAs4F5MLUzj9ocf4rt/9APEkknYCICUm+hWW+gXqsgfnqJ8nEGzUhZmc61Rx97xIartJmzMwL68iA+/ZxLySULDFkGPHk7eHuCUIGylJizmuzfuIOQOoUzgd9xHvlpEoV3FrU/u4crHdxBfmUNkLginn6wmSNIdsrh7tZYA0H/9s5+hWszAQW1eajLamWjROGTa3LjabQI8bFy+jM2tLTlQRsMxhMh0LddxsreHX/7VX0uYNct4cHgkzENJkMONOh2SrbbYR7IseQ0ZSdSj5cLdpMREv4vVrXV88ZMf4Mb9W3CHfSJNwURyx3v72P32Jc72DtErN1HO5jEeDEWKgUl+wtEo2v0BeiObgBS+UBiffv4dYT3KWtIdottsieQEQR7OX9pySZZUrkpCwM//+PtYvLCM+aV5xJNe2SY0Gn0Bmsr5gsgHUO6hUa0JKHC0v4+3+6+NruP8LFNKCBD03S++wLVbNxEIm2fQgz/oGkCf2t27z1/j9ctXaDbNQbrd6SE5O4PpmRmR5RjYhpiai+ODjx5geX2e52aRB8vTSVFvyjOoNctQboLWTGDLTahZ082Gj0wgaunyeybQIjObThjKSUyFYqJpOmr3JDR/aXZe+oos3oe//VZsKg+f1HTjfqaYzwqDirqSlJFhuC8PC5SKot712Wla5mkoGBSWG8EDrgcOtweNThszywu49+F9zC0uwOMHBqLtCJTIbnzxQtqn0+whc5Iz4dEjJiqzY21zBZ1BF06fC+sX1hFPUqaAO26Dydt6Qww6XYkEePX0KV48eSyOn/sPPoTL70euVMb2lSuYp16wwyEHeNl4jgYIcn1wuSUfAxmHTGzYrFYlseHS3DyuXtqGYwSUK0YOi8zWo+NjvHr7Gkcnx3Lo5riitiY1VsOhiDj4uL6RTXh1ZwcX6BSaJIQiyMPkYByb1TrXpDxS6bS09bXrV6UcDQJb7baEZDMChEAeGdLsQ/Yltdq/+e1X2Hv7VtYFkdPodvHg/l2ZV7IvGBtbfvh2X1i6XI98TJQ2HAo4wzX67OwcJTKuOWZ81IR2IxqKSJTJ8ydPBTylk4F9yvuZUI2sUR5QKI8RS3Cu9ZAp5RCIR/HhJx9iaXMdU9Nkx7lQyJBNn0LlvIi3z3dx+voAYZcfM7GEaPazXs9fPsOFazvwR0OigxtfTCIwE8bS2iLmZmbRaTdRzhUkgVjqOI3DN4coF6rIpHICWJG9R/CNDELuhXw+L4LMP4K+RHr0MUB70BY5oNZEW3vQHaHbG6DaoEOhLsC+JFVkornDQySTMzL3+Znb68Sgz71JTWzV2fGJJD7l4KVzYWVxSUBBRsQESRrweVCsllCoFpHLF1GpNxAOGdA55A9iZXlZJJP23r4RUJ+RE9S9HmIEL+UYgj7YyV6yu+CmrBRJGfWugAqUbqCdOjk9kn3n/PysgFBMDsb1b3v7EgKhIMr1BgrFIm7fu4v5+UVhTfK+XPpcHCnzswRxyT4tyz6DBz5KHKxtbIojjKB+NnuO/b1dZFOnoo9NZ1uOzi5/CLFoEn7KyE1N4eLVbSRXpjG9OIPFjUVQf3bQNjqKjDahbeV4otPtl3/395IgbmVhSSSsCCS2+l3UOi0k5mfx0Xe/gys3rol9oeOETiJKZpEJnTo+EYmqq9s7JtfC2RmcPjeGziFiCwn88b/4KdYvrsMVdYqN5/eNcgPtShuZt+do5GuonJfhHrkwl5iFl2Bnt4uXe69FQsbuc2JhZVEcxdGFOaxubgizU4Av6nL3uqKj3Go0UckVxOG692IXT799hJDTh4vrF5HP5GXelsoFYXPSec62dDDRLtnEROvoSE2nsTC/hJs3b2JpZQX7h8di+yNTMYwdYxxlDvBy75lo0nfbDXRaTZGBcdLgTcLzHSSPeMw5jHtIGZvnp0Z6YzSEk4d0ykkEGCEZk/WHe0XaD85/JpvlWsy2pPwQ24L7Qc73ncuXxCHF+jPqifaEY+jnP/9LfPvNb7Gxsoqf/OjHmE/OGaBiMMDh8bHYqydPnuHsLCVnFa75woivVkTL+MaNa+IUoSSVAC6wy/j7i//nL0wCYiY1LpVE3oN2rEC5jlZT2uXCxYtSDknSzWgSJmybgA9ca8x51IAzU4mk1INEmGbTnDfF2TeR7UjE4uKI49whEYj3sZ/5HEqPMYcImdhcxwfjvox5PY9KZI/Tbc5+0eSE+MB8JcbhIkn0REJjShjdLrsbxwdnqBRrmE3Oo98dCUObQ0FA7OnkO7kRJjQd2HqIJryYp0wak9oODchKZxUdtQ+fPMZX33yNaCwGt89vzjZVQ1jheLp37768h+evaqWAZy+e4fHjh+h0G6hzXes0hVl9994DXL68g7nZBdjtbqTSGRwdneDw4Bh7r16KQ93n8YhduHfnlpyLnj15KnrbjrFT8ikQ8Gd/cE3hWAkG/QjHI6JBH52JYH41AU/UhjdHT3GSeQuXn1I0XSMfNAFv2ScGAO4JAG1YmwaAVFBTGa0qD0kHtwCkEwBagU4DQNP7JPFFcr8CqXLe9pv2UnCRY8jKOOU1era1ApkKQuv1CkRrGfl+vpf389kKdilAY32fslcVnFLgS0FAeRbTRUwSEiroowCdYhaKRfB5SoAy4D0twHtgV9vQCqQykkNxHm273wd8FTzUM7WCnhxXCuQrSKbAmr5LnGMWaREFPNkXfI+2n9bdCoYZZ9l7idf/vzO0OtT0jK6YEJ+n7cG+YJQ5fxN4NljIe6kHAQUtMhnS7g4DyvFcqgCsFQ97B9Bakg5qfaxAoMv+Pomi9p+OCcUHFNPQflYgl+/QiG3F6BTH4//VIaB/K7ZgnqsANKv2XkfcWkZtO96vc1CBfh0/JArpPdYxrONYMTntx3f3qTOBaemH7zEEBXp1LrKPuJ8kxsN7NdH9+zHoFlKGRDI4eWY0OJ3+0JlucLv3CSjFPk+ST/J8THsv5E4h2LUn8kcGI+L4ZV1oc7TfrIC6RikoqKpEU5Zfx6rVQabjX/uWjjp1rFidLdY5b+adITmqY0nbnOcIxXqUFKz2Qcbt7+ljW+e26VezZujz9B4tn+KgBsQ3ILyONcVwFQaK618AACAASURBVA9knfU763zT8aN4GNtKMTTb//Bf/SdjpfSzgjRWNCD84cbVakiV6csXKRhGRq4OLjXEakTMgDEGxkrh5nu08Or94/tUS0lZncIMLpV/x2uoDcINi2rkqldSJ4AaQpZHBzKfryCcAdJMufReBQ+VXauNxjKpR1QntIK1LIsycnk9AUo+myw5GgZN9kBQmG3KTQSvF8aXJJngtoVhBAZUVoCdiRFEUmFsWMg0jqGg34S0OOwGjONBZjiQcOFaw4SpcaPDScKNGQcAy8MJwY0+25wbSL6bg46bLjJzBtzYCxPLZGU3Rthkv2Ub6QSjp1k9miy3joFOz+i5MvT03aJmIyuW2b3d75wHNFTc5PG5zFLfbfdkw0vwUxcgdQjo4qAMYraL6m6pgZUER9UqQpGYjFP+sA7cWJhNdmOiXfa7mWcZesFyMdRR+pMahJaQEh3/PAyxnuxD9ZCxL/gjjod2W8YrDZg6Lfhc4y0zixv/qQa4yCt0Ou8kMDhOZJ70TLiWdUOiRp7lsrYBQWhd3Pkd+4MbRF7PbNbqcZTwvsl4JzVBNle94Tv2t3GQMLmjU1iE1MQlY56hyawzjT3HEsdtqVCcOCxMOzL8UaMiyCYTtQsb55bRBBrS89injmkQ9nEE05ENRPyLmImuI+CKwzn2S7LBZqUpgHO3NUCjSiaIW7yVPFiIBMe4h2o5g4P9Z8hkT5EvpOEOuNHpNYWluXVpG81eG7lyXkL1K/UyHG7Az7Bs6pvKodyLdoO66ibJocdlMj4bR4UNNq8N9qAN69c28eHn9+CJQBhWPepSD0xCxOJJGYfP38Lbd6BbbqOYzqJVbeD46FDmeXw2AaffjXBiCtfv3cT8hVUE4jFEEm60ugQjO5IIbNQdoFmuYtQeIHV4LCB0pVhAt1kFpdyPj4+EvUmNyrmVJXz6/e/jxoP7mJqeRadJ9nQX9XwZzfM8Gqks3j5+CtdgKG3Ifk+X8jglo2o0QGJ5Cd/9wy8xu7yIWrNlwEGGWpYqePHtQ7x68gzdWg2L0/OYj8+bCIxuA2flNFq2Aa5/fBtXPriF2GISU/MhdAdkdbVE/zp7mhJpi061hZ//7N+ilD3FbCKBqWhU2I71qmF0HZ+cYeywY2ljA1du3MTMwoLMpTi1gskAqjTQrdfx+uFjPP3tQ8nCnjln8rNzsdORaAgOt1PapNPviNQJw60CXspDODDqGYcWQ8inF2bwyWef4cGHH4i9IeuPmtlv37wR3WwydcNesqgpHdNDMZczWe+TCbiDAYzsDhQLZQl1vbS9g1WG+ft80m4E0ggElopFIx9UqYk+MSUP5leX8dN/+adYv7whUSQLsz5xVOfyRm+STFuCOPl8TkBvfkkpjXwuI21A0HREZ8h0Ej/9p/8E29fWBSXtNIBa07DoCP4yiVYxm8P56ZnIehDcZnI+fygMfzQMB8GFdh3L62u4cv0KFlfnhDFMsJqa27T/ZOPx0E8ZCNopJtOglEcwGjFRME6PJMgaUxrH4UYhVcD5aUqSZqpjj0wht9MhfXPhwoYAeWTXch6QZc8w12QigQvr65LIjQDcwsIcPv/8e1haXUE+VxSg4MnjZzg6PYHL48Xi/II4UHlA7UpWcRuiM3GsbW/ixr1bSCxEYfcAnS5QLlVQyVdFR7VaqKLXZOZSs5k+TZ0gEgshMRcXOQXqgi+sLSAw5RTmZqc1liRg9t4Q/VoT9VwRh2/3sPvmJfb23yIUjmFxdU3YoIurq5LsbzBmlmxGchmZDSrdtWtNAYVFM7VWRe6c4FUBUX8Qy/NzAkCzzQmot7o9FOtVdAZ9vNzbFScTD96DXgftWh3BYEjYoWT3xUJBPLhzF9sbF+CEiRrjGGKCYcrrUB+WUSaPHz+WzRtB/WggjE6jIzabTDVh9Qe8kqxvdn5ObB01S2nHCdoTpEudpWVdWl/dEJYgxzk1jBkVQob+ydGRANhbG+uyLuo6ls3mUanWZNxTx9tEDXnFMUSwQ5mb1ICmPeI7KVvHPQXn2tzinERzcB6H4zF88YffRyQ+JTIQdIKWC2XkU1kcvdzD/qs9nL09hq03wOrcInySJ6OPNwd7uPvhA3hCPqQLOaxe2kR0aUaiD6gPT2cRZXuoT/7tNw9xcngsWrZ0rtKhIk5yr3FCc31jvb3UvA/5BdT0RcMCpNPeMDz/8bcPEQlFJEyedonzQBJoJuMyl8jWX7tIeYSwRA8QmCegIQ7/MfDk0WO8fflaHFjUo48GQ1icWxKA2E8tWzvQH3eRrZRQZNLWTgtOrw8xysZMxZCMJ0Ti5tWzp1hbXTUO70ZDxrPIxIAyVmbPMTs7K/1FaRmJWIpEJ5q3FSk3+4t7hZnpOZmv1IGmtAPBLWFJRiO49+CuJDF79Pgxjk+OZP/JZNhMZsc9A+0Pxx6ftby8KvfPz85LNAABzXIlj+XlJRTyWZwcnogDYnp6RvaZZOwm52ZFdzkxPw132C+AIZPidjrMv1EWmSKyw6nN/dvffIXz8xTisbjI0rhcTMRXlzbifvnCxW3c++CBRD7RgcQ9b6VYEdvIRJ4cM5Tf4dygfAs7xOFzYfPKNv6D/+ifYfXyqjiZO+0GjhkJkSmiUqihnqcOeQGtchOr86tYW1zFPiUiikVh8efLJbT6bSyuLiKxvICplRVZB+gg8HmdcDvtIklCaa1uu4US9wv1Bg7fHOAff/ErsR+Xt3dk3yd7+EFX9Lnp8Nq8sCX6/BxHnE88Q+y93hVHOvuXfUaGOqN/VtY3xHu/d7qL/ZM3iIRpR5pig9n+ZAcTqV1aNODkyqJxzHMNe/bsGR4/eoROu4WgN4Dti1uSbHh+cQFOtwfM20C7Tpsi+uyjgewD2V+y15+KieOTrOapSORd4mvuNXmtHLgZSVhv4N7N23Jdt9UVBwMlcjjeDvYPcX6eQaVUF3kOjik6jmWNrVfEmXnpyo7kleB+gPaQa/DJ4ZEAmwQc+DxKTFBehrax0+tJ4lABDWCTscAQ7G6nA5/bnDN4HetBZxrn08LcrJyT2N4Evzn+C6UiOt2uJPBcW1oVUENyfwjZZaJ5XW/iLJ1CNpdCt99Gt9cVvey+JLtzGEDE7oTT5pC5vjC3jNnpGYksYV4fnrsa3SbCi1E8+PgDzE7Pw2nziNPs6199g9ODU/g8QSk/ZUoItLGNuBbx3MR+4H7YE7Fj/eLqRCJvIAQfRhaQTU5JJCbBVWY9CQB0cLB/mJD1xo2bcg6Q88Gwhzf7e/jtw2/EgZbLZ7AwN4c/+7M/w87ly4Cd7luHSK+dp7MoFhkhkZE1nfN/OhHHD3/wA6ysrxHZlzHPyJyjg0N89dU34oCnHeY81YhKJr3uu8dwhexYvjAHf8yO/cxrZEqnsLtHgq4qYGNnFlIC910mfiNDhCQbO2xOnlcZVWxkHbivErzBaQBeRj+xnzXXFAkIes7lucfIpxhJAwVnFRBTAFVAHLth7nFdo03Rcx2TsVvZggS8FbRSbEMxFP4mQK4gkGHNq2a1YSQrliIkjkmuFAVW+VuBQMVUHBNpTt6rZ3Ir5iHgKnNyuY3EjoLaCk5TI9uK0VjBQAGJe++Z4wqca58ocUwBOV6v+IkSl7QtFE9REFWfoaxz6/nXiiMJMcIi+8AyWM/YCjYqoM33KA6hoJoCcgq08fN3AHh7Eo00iRLWCGnFYnitylZq24ijcYJpEddg+SRqxRLBzfsE+He+11dmf8oYmJAZzXg1cpt8ppbPChQreKn4lN6v2JUC9Qo06m9l4ipuwncqBieEigk4qWNR5tYkz9q7sUEZjQnpU7/nd9b2l5w4v8fKVZDfWmZ1imjd+BwB8McDcdpqefgskcromnxmEk46ISXxO8XeOG54j5BaKf3EPCg2wjoGdFWg1oqlKB6oGM47guZEW5v/137U+xQI1t9aTm1nvkfxMAVgtd68RnFO3UdbnUeKWYl9mjiEdLzzOm0zBZ4VqNZ383NGSSqhUiVGFExnHdQ5otjo7/StEI9NZJT1nzSg5UeBdx2jOk60ja0OQt6mY4rf6zyyjhF15Ek9/sf/+j8ds5G0knyJovk0sgomq0GRDp+Eq8iEnEwg3q+aV4rIC9A3QeC1MdTgqFeHn6tHx9pgfLYaQO0I7UztJJ241sGr5dUOtx6i1IDy8KHeHTVGVqOkhksNITdAmpROwW0+X8ulYCK/07bkQOY7yFRle3KzpBOJ9+n9TELIsCpNXsf3sN25eSLAKkmUQiGEJn1B3UqPc2IECFz3ByhXTcivGkadCCJd4jWhBgqKk3mn15G9w82NgCWU/7BkHSWFTtuBdbGK/etEoFYdNZCYEInvYd2tk0+8xBNNLo4Ptg/bghtrZp7m87nRNJ5svGPKK9BvBXR5L8vI+1W3mOW2OUxyQp0cTDJhFgSTeIVGTI2xANMMXacH2m3GschGWBYtfseJzP5iP/H/fD6fo0affyvIy8OCGnRdlATA75KBawB8kXmhHu5EC5rtp4n9KAWhGx/1GlrnA8vGa/mP71TwV71d3BRzvFAyg/cpw4W/peyBibxK02iBq8dY25ysDj6TzxADPzCOEIKFvIbhhuwvdQ6Rbch3i4OELNEhJJzZtKEDbhc19ZjgLoxxP4CgawFz8YuYS1yA1xaBfehAp84kYGVhshAgJrjgdXoR8vnl4E50kcBsqZLG4cErpLNHyBdSEirt8rowv7Ag4ZxkjEkyoAVqCtrQ7tWQLWZApwjZ2Mn4DDZWthEMTCHoCyORmJU2YpIo0evr1NFxdhCZi2Dn1hVMzUcwcjPTewftZgf2oR29chunrw4xKPcwahJIHspid3J4gMOTI0mGRQkQHkKv3b2Jla1N0QaOzYZ5vkUuVzMbkzFQOs8LCM1QcyZrSh0fIRgkk9CP49QR3hy8gdPrwubONr748Y9xYWcHoWhSIhU61Taq6RzOXuzi+MUrnL58jbDbg5g/LH3cHg5xms9iP5uBNx7BJ198IWVye33YunARXrsT9UIJx7tv8PzhY+ROT9GptbA0vSBscJvfgdNSBrVxG/f/4BNcuX8dgUQUnrBPNslMPthuGO3nYaePWqGEn//sZyjnUqLNnGBSO6dTQi0FICmVQGR9fWsL127dxuzigiTWEgcXD4v1NlrUJNx9g/TBsbDMzo9TkgSNhwuyWcduO9xBL44yp6JrvXP5KpYXVtCotfHm1b4w10ZOuwBaG6tr4lQjwESGoTjbqhVkyBi127AwPysyDEyQl89nBXxyU0IlGER0KoFOm+FsBmCaiiWEHcgDO5l/ZNg1GQnE8d4bSthWo95GMBbCj/75n+DKzeuYTSYQ9AP9DpP39VCtlSUEuVwroVjMiRY/D48EjAj2Net1PHryTLSO3f4A/uDL7+PajSvwh3mQAPJ5Y4NoM0r5ghzkqKVJ5jF1nTkv6fwawCYatSzbwuoyNre3BFimLirvJVDdbNWRTp/jLHWEuYUFbGyuitMuFPGBw5l18o4dOHtzitPXx8gcppE5TKHb6EhiMrYBZQLqrTr6GOLug1u4efuGzPuT05ToyhLgpiQF5VNuXL0qYO+LF8/Ebn32GbXM1yWsvFAu49vHj5DKpEXXmYdp6uOOB5Tfoh2xY2FlGRuXL2Dr+iUEE2EMJGS8IWHwtUINtXwVzVITg/YAczPzYnt2917D43NJ5MHM8iwWLy5j8UISdi/QG1OTu4dhtwN334ZOtY7yWQanhwfodJvCDo4lZ3Dh0mVJ8sUkd+sXN0Wf1efn+skN8hCjHlnPbdgkaogs2BoOXz1H5vRIJBkWZmaF3U/9brJlyS7lUdkVDOL0PIV0Li3JhRmuTJYk16oyJV5yOazPL+EnP/wBtlY3hJtB2Z6T1BmarQ6YbJOHfjKqy6Wq0T1ldFQ0jhnRXe8glToVOQtqtTJknvZb5mPN2B+CBQSvyYJnGHqSgCDZrYxSoJ4yQ+OrBQGaru5sC/uQCQr5LrY9gWsm1qQDhuw9MmG5znGvIXvC0UikaXSfJEzriXOa6yflA6j7KkzPZAx3H9zHzdu3xPkj0Q97b5E6TqGQyqJ4nhNHnxM2zCWmhenNOmRyWRkb4XhUAPmlC6u4cP0KknNJRAIRtBmO2ukJ8PHVV18J4E4QSKPsyOIkE5RSGFNRw9SmA5HJZ5kkLxAJ08OCUsUAcGwv2jqVDSKAQmkO2hlKJtFGLa6vIjGTFMB/dmHWEBAyadH/zZymsPvshTiP6DRhBMlMcla0s+kIp5OCGsaVFsfJCG4CxzPTWF1bE0fOoNsVW80Ef0zYqvtMtvVZJiv7gVg4hJnZaYQiEemrw6N9WccX5+bNwWQwxJvdXZHV4F50KjE9kVTJyv6GkStj20gAt9mleZEwoD52rpA3smST3CIEdHk9HQ5kSJP1emFjUxxXdNAdnx0jMR3DpZ1LqNQrSJ+lBDDkfBEG6NS02KWljTVs7VwWiapMLidjkSxuMpuoG14uFSXSg1IhZMvynWTicp9DB1WjYbR6qY186fJldEcDZHM5CfnneF9aWBQnCokOBPALxZzYJwKjHp8HF69s4yf/9KeiEcx1Jn1+Jg4Lsk7pFG3VuiicF1Ev1kTHenVhBZVSBWepFGwOG4rVokRbbWxdkEinyOKijIF4wkRajJhJeTRAjaz2dBpZSmbY7BI19dtff4O//tnfIBlPYmXeRNlQg70m+WCC2NjaxqXL12RuETQkaYFayp0OtSsHAn6JbJ6HeUsSaPUayFTOkSmm5Dmsj33EvCAVnB0dCkOXDElq7s7PzEqSOdoFPoda8dz7Xd+5Lo6JxeUlWU/KtarsBYulMr799lux6/zh/lsIBuOR7GW592ef9HvmnMMfjmcCgbLvdBN0nUM0EBFnCKUOui2z92cUnTmPMKktZQCc8AfIMg5jZBvJOCYbmrJKHGNywB90pVx0sFB/n453ElnYhtRb5j6n2mxINBc/o5wMHSh+lw+VUkmiBCiVE52KozvoiyOBRBw3WWVuh9hY7lnGZMVSJ77eEKka9j9tI/d9PIf5fJRLpG57E71BF+1OTdYdzi3aXbLFaauYt+HFixfwOjzotrsIegKyVjFxNZ0qfF7b1sO1T27iD370fdhDIUjyitoIX//dr/Dzf/vXaFVbskcmq5qbST1bcQ8sZ82AC96IR6S3aKsJvjBijOOF1KZqo4pirWIcmJ22EDMYwcF7GSFDBxIT7vqCfqTSZ9jdeyP7hnq9KmvS5e0t/PM//WfigMpnciI/Qmcp5x/XocPDI+QzRWnvjbV1fPc7n2NlaUnyFbHNqpUK/vHf/0oia9jv9RqlS8w5hPVxeJywh90ITHkRofPeS0mZc5TbeQzsXYwcTAQZkr0NGfAyDinXNmDUNNdgm0i98WxK+yHnKMpZEXT1TM6EdgM2ciwIxmF7zyIkAG1C0A2pSM9AnB9KMNIzMYFEPX9ZiVrMtaQAlMwRSdhoomwVUGR7KR7As8PvADpMaDthNrJ+ijnwbysQriAnz14KJspvh/0doKnYhIKSiqdw3PJ+jRrWs6y0y4S4xWuVYKbgrIBWkyRzitPwnfyxkhW5D1BgkeXTyHReq6Q/Pf/ze9bRigvxbwUkFb/RM7W2lQJb/F7BQG0jPTcrXmEFz6zXW4lm+jyOFwXpFHS01k/P8goIKjlTx4VKObBeiilZger3mvvGhqqzQvEthshynVU8zAreqcNB8QFteyXh6Tu1XtY2VaxLMRd+p2d+azkUxFX8S/tCbT6d5dYfBRLVgcDIEgWcrQCl9jHnAt+nQLo+n+WjU8dBh4L3fTQAn8WzGx0fIrXbNVJUyqTXsUZgXJ47YU/r+FNniDptFNvhc3WdsoLK2sYKACsZU8e7tptimlovBXl1XKtzR51OWh5l/apzhp+rs0Xwk0k9FMPU8a62w9q2Cvhq3xj8VbXQTRSrAvTW91sdZNpv73//bgLH3weifx8I13aUvctk3EpfTljU2j/WuabzU+eiRh7IeP1f/rv/fMyLFWhTLwAv0h9roa2TXwxm/30IhXrX+Dw2BgeNYUW+n+TqwdGOVzSdA1XfrZ0uRmjIUCUj06GC2pI0a5IwQCeVGjDWQw25AuVc9NTLJ1pt0eg7wFcHiC4iany07rxXB7EmGdDn8h4aBzXc6pVRA8F24LtYNy7o9P4qeKrGwzNh5PA5/J6JuESSAYZFzOsYpkwAWg58DNuy2UQ3llmxufFioi9u6NguurjoRGCyB4INZKgR0HjnNRoMJCQ+6AvKfbo4sf10AZXBNpFI4d+cnHwuD0LcMJMBRACaByI+V/tbFkaP0d6hRImZdMzwzFAGsxjzWXyvAtBWB4Zex7KoFAwHOxc2tiOfyzKIx7dnDHiEGzgBsSkLYr5nmVQOgxtiPpcHY/6mFqYAgzYjhaEGS8erSl7wmSyD9rFOPGXpU4tNJ5s+QxdR9WzxmdRfs7YhP5MFniyciUa6bjDVePB63WyoFIhKaGg/8hoeILjx5/u50VPggWWkzraM0456ss38ECCQ0iIWAJr9TqCMwD43LRIB0esLw00XSB58WHZNsNkUqQujwTSSMHgvIuEEgt44Rj2/ANBLM5eFAe0aB+EcOkAyaPo0K5vZ8dABsggYQsxNo5/JARxj9LsNdDoV7L15ikz2BJVqXkKQxSlmt8sBlIyVdCaH5OwU3D4XOv06soVzyQ7OeTY/t4ybV+9hdXkdkQABUq+wqLjBJKGi2qogU8vCHrBjbXsNm1cuwu6zo9KoSxi3x+6FozNG+ayA4plJ/EcNWWazZz/wcJsv59Ad9rC4sYob929j5+Z1NAZt0ZClLEKpZJg2/VYH6dNz9BotNIo15M7Okc+mEZ8KYWV1AYNRH4+fPcbe0R6u3r6JP/kXf4rE/KIw41wOr7kvW8TRsxfYf/IM+cNjhN1ec0AiQ2g0Qr5ew17qBOG5Gdz84AEiiSkkkjOiBbs4HcXh7ikOXrxGOZ3B4d5bFM4zcA5smJmfQyAWwXk1j5HPiXuff4Sl7XUkl+cwNR1AqzsS3V8eIAbtLmzDAQ539yQJYTGbkagDsvtkjtgdEpnBwygZy9tXdnD99m0srKyKs4fzn3qMlXxJ2LXlTBZMbBjw+IVtzCR3tFOtXgvhRAxd9BGbiePuBw9w++4HmI7PiL7y7vNdYdI+fPwI3oBXgCHOBY6PTtdI8ZAhQyYuD5rJmbj01+npsdiIqYkcApk1dKp02mQFAPGpmUl0gFcOlQSrmYiHyZMkQWA0bjTiWz0M7SOsbG1gbXNDWKM+twPMYcLvi5UC0ukUUpkUnG67sPY31lZk3hEk59xjcqoXL16j1mhgc/OiMNB4mGZou6wHlbKAaHweAQMyL6nLGfD6UCzkcXxyKqBko9mWNmco+JXrNyS5GZmmEhosTr8WsrmMZJ1fXFnGbeqfhoyqGM8CvRYwbgHnb06x/3gXtXQZjXwZrpFpG9qVdCGDZreJs3wGDz57gI8++RD98Qj5bEFAr5fPnmP/7Rsko1O4sLkhdv/Vi5cSlry+uSnJ5qgfW2838Hp/TwB+XyAk9pmJwijJUylV0Wr1MDM7J/qul69dhTfil/lFPWZxyhYryBynBdAjeEXZAAKbe3u7AgjSETW7Mi8ar9MrYXQZPWkDGvWuMOFt7R561QYaZFPncqhVyshk00jMzGHlwkVMzc+jPeyLw8TuccBmp26jTYA8boYHrQ6cdhecY5dI6GSPD/DyyUMcvXmDcX+AsM+EC9oJMHZ7qLRa2Ll5A/H5WdBZGWQCmdFAEvQRcKNEw8vnrxBwuvH5p59gZ/OigDeSRLVWQ7vbE333g6NjCZP3B4MCwDAyjO02G5+RBImSt8E2wtWrOwIssAxcu7mn4JpXzBUFUCKDknaWTGaum0zMR1Ccc6dUysm4u3P3Jm7fvi1gCm0/ZRHOUxkcHh6LrrnsB5mEh/JMPq+0L2W16KjxeKltzjlkcgfMTE8bTeRcVliHdDgMbCPMLczj1p07SCSSYo/JQiWQTicXIyEo40DgI+IPwj+JRqCuOKVIyLyn7FF8Oi72NjoVgcdF3X+zjrMcjx49kkgFgk4S4ceoi1rdRA64PRJVRq1Yzpm55UWRC3IQxHE6JOEi10Daobev96R9yax2wESIyf6RkjE+r2gyr1/cEPBpKjmF0XAsiR/PUyk0KmW8evwMx/sHqBerqBZKkmiSYCDtkxAM/F6RTvJHo9jcuYzZpWVxJK0tr4hkz7e//gpnh0fY390TuyF7YErZ0BlTq8HlsmF5ZUnmMh1yp+cnYoevXdkREJqOs8P9A3HsiQN9NJQ+L1dqsg+YZYRNr4t0JsNAIdGi37y4IQkvCc4Q8JM9VMPs17hfYNty68JkiUysVizlJXkcdZEvXbkEf8iPUb8nCS1z6Zw4Nfr9EcKRiKxJ6xcvYGaRurvcew0FVGJbc30hE/rs5FTqJvuZSsVIkkwcKoMBoxJGAlZynKXzBdn7EkViP1MrmeOdDkFKmPzmV/8ozohyqYBIJCx1u3X3juixa7QM7QrLmTnPo98aYtQZoVmuo1PvCpBJpyEBvF6/j2KtJNIBMwvz2Ll9A3Obq5imxEzch3Z3iGqTMgN9VGolZNIptOotzCamsb22gdPDE/yf//ufi6zRzFQSZB8SJOeYZiTeygaT0F4TUgXHloAcBP5HfZFOINBP/WAb2ah2ai63kaum4fRQRYeHz6442VqtOk4O9nFyfoSpIB3vcZEO4pxUhh/nfjQSEXaukAkcdknGyz5m0jomzuMemPOG0kCUbKDTgXbg2csXsu6epE4wHBrtXMr0cF/GfqEtYSJQSfY8GMv+wMM6TeQwGHFjDvJ2SXrJPTBBVa631HPm3Ks3azLW19ZWJntzm0RP8RzD9ZiMZj1/cewHQmHRJE9nMyiUCgh4gpiNJ7E8v2SkUMpcW6iHPiWOOpvLKWeUer0m+0rKYDGiig5djh9KgxC8XpieF3tBwJjlPEyuJQAAIABJREFUIQBNe9VsdyV6whNy4f4H9/DBBw+wSJkpjwujVkucV//Xv/k3EtnTrDXQrLdkjxsLT2FudhYeasj6nbj73Qf49Ad/ADi9Rvutb8Obh8/xF//vv0MulZPwQkoHKbNPwAcbpC6UkLO7x3B6nEL0YUSEaBrb2B5B0W4muE6CAu/hfKIONR1I/Iknk3D53Tg5O5YIItoGv98nDHiy1ymrQWCZ/Ui5pXAwIgA697RPHj/F0ydPJDGk1+UXia37d++KbaE8AUPDmRuAfcUy0TFCp5CckZgLqF4TewuvHc6gA/4pFwJJN/rOJjKVU1RaBbj9HtHclzO6fRKZS6f7kLKJhl3IMaXAq0jNTSKbucYJw1gYLXT4mohjE/1l5hbtm11kKc3ZSZPcc/zxWUqgk/PwhLCkQLICsK6JVJUyf+lM04hpBWb4fp4BhMhFybee2ZexDKyfFV+xgqGKkSiwp8QfvVfOx5P2sQJkVga0AqVcGzm3lRT1DjeZ5N3iPWZ8G0a8Aq0KsFpBTsVz+E7FGZQ0pXNSy6BtrUAWP7eyPPWs//tAnwLVek61AowCnE+APCU0alsreK44juJBCoIqoKeAI6MMFVRkWRQIVJKenNEnGIDiCQrwCwFyojGsbcJr9W8Ba3m8nexLtCzKsuWz6SBUvEjLaAX7eY/iSnyO3DORcFHMSj9/B9hNAH3tE3UI6Hu0jAqY8336bn7H+7QtmGDcyjbWe7X9CUArVqhEQKsDQ+bgBGhVIP1dOWwjAaBphxWkZJmEyNqfJIRlnrOhsb0KcsrYnTC4GT3EH+v4YH8qkKsERL6bc9TMe1NfvvMdDjKRxLEqIGgbKC6jbWTtT44BBe8V/NUxpOVSIq8V59FnqlNB54X2pb7j9+eKth3rJ2N/Uhd9l5ZRbYT2lxUYts4NOubV/ui7FcTXeun12o+/g2sp038iw2x9L8uu7aN2Qm3GOyfUv/7v/4uxGm12snUC8UUKOFs9CMoole9gWDAKiKmEgbIq+X81RlrB3zdWLAyvU9BQE65xQaBHVw0OG4CdaGQkjKdTB54OJmXh6ufq0dAKc4NEME/1pVkmXXgUDNfG0rroxFGAVUFUHQQC5E0yx6ocA+9VUJ3hc2wDbujUGKhHhAxoBTd5L8tFJgIPocKEnugaB/w+AR4IQHMhoXwC6+H1B8Rjz0WTh01dGN9NSpsBjNnxAmRkMu/AYj6f3nU1cqofTeCR37EsbH/VKOahgPUQWRBfQFgzZCbQBHAMKXDN9uM9XPwbE80xlksXdNlETdjQDAEQQ23Rw9IBryFQ6mzgPcoKlLLzoE/NPE7EyTOpY8xnsW14DfuKGy5ufkRbdmJouDCIV65vPNK6wPKZhlFsmL98J79nWSSE12+kKHSTQt07rY/VMFmNl3jeHGaDw2exH7TODE3UhUANv7YFx50aSI4n6+cslzL52dYE2/jD8cKy8l5JSDkcmPAOmwGeh0OziKlh1g0R3yPg+8gsAHwGy8sFls/RDQw38Hyvjq9G0zgleBDh+G13B3C7Agj5EnAiinhoDfPxbcSDy3AMgvDaKYsBpE+yaDY78LqYYJSZ20y5BMAJcpEg0biDXOYY+cK5ME0ILLPPctkCwrGY1KnVoQOIG9UxWr0qStUsStWylG9+Zg5XLt3E1Ss3EPJHJHFMJp1FJp+VZx2mjtFGH8F4CBuXN3D55g4cXruEI5KlE/YEcbx7gHaxgfxJFqSLkpVHp5gYVgzw5u0r0aJmAsMrN65j585N2DwuRCkD4nUbGZNSSQ4wTI5FKQ3q+hZSOeSz57DZ+5K8KjIVQa1dx4vdF/j8i+/hyz/5CYY2OzL5gmjCUkuyfJ7GwdOXSL1+jcp5Fuj0sTS7iFAkipHLgVKrjr3TUyxtb+LBJ58iOpNAMBwRVury7CIOXr/Bk6+/hd/pwKDZw+HeG6QOTwU44WGl3GkiNBvH5Ts3EVtIYufmVWF3M+EpdekpB9Gu11Ap5LH74iV2X7xAIZeDi1EsNnP4ZJgp68swV6fXg1v37uHi9hZmKbXgdKNP9nSthjzZ3EfHyKXSGHZ7JiS9NxTmJ4HbcrOK5OwsFtaX8OWP/wh3PrgvTM1WnWGYY4y6YxwfHOObr78WQJlrAoEISvqQ2RIIUVcdOM+eSfj1wso8nF5udCCMH0pRSPi6w4lOvYP9t8c42D9GsViVwz4dLdevXhdA5OjgQBhDX3zxhbDxGPFFpkuXTPjMmdSVrGkmeuIcJvDb6XXQaDdQbpQQT05h59olbFyckXHZbRjgt15toJwuC7DHcV1vMhFT2ziD/UF0+ybLtcz1WFhkL7a2LiAcojZoHQ8fPhRgr98bSOi0gCLXrksSSEbGDMYDA+rXKxJW6wt6sLyxgs2LCWHnl0rUEG4CPQpq99HK15B+c4xuvoHSeQ7oGqCHoCHDzv1TEeRrZSSXZrG2vSGHJzL0eFjde/Mav/73vxKWcMDnFSdDNpuR8b+wsoDFlUVhPNV7LQEPP/3OZ7h6/coEHLShXKhL0rj9N4eoN7sCxpMpyToR6Ceji0ARtZvfvtoTBwZtFhmbBGu4tpLN6/aSdb+B7WtXEIw5MHICbSEljtBrt9AslAWApg56KZPB7ovnAuxEp6dx+cZtzNFJEAoJiO3yOeB0Ay4nMB4YTW5KKdAJNewMkTs7RfrwLV4/e4zzk2NgYDROmaCVyR5j0zNoDwe4/uA+1i9sisYr1zvqtPIAXiTDvVjGycGR2IaV+UWsLS6YpGuDodjjWr2JvYN9AdqoCxsKmYS5ZKC1uI4MbdJHdMDQpXDxwgVcpCxEKCxh8Gx/SoJQQoPJw6i3z30ebSidRRzH4pD1Ut6IjoyeANB37t+TsnItIAOfkjYvnj1H6iQlngu2Pe1OKBYVFqowpZtNcVru7OzIPNnYXBNta4I8TML49ddf4eDkWNiNfiZjHA6F4RyNxt45pUvFisxjrjnUi7927Roi3LMFTS6IV69eCZNcNrdesiyZgCtgGFQetwBJDPGn1Es0MSXAGZNgcq4z6WQpmxe2da1Yxu3bd8Rmb1zYhI2RaF63OG7IPOe6yCit4/1DVMmIa3SEda5EBzrdCfJQi5VsWAFewm5JwMeytxt15NIZvH72QhKuOkd2YeexzQlq6v6AYKrT78f0wgJu3L+P6cVFeAJ+xJlAuVqRBKjZ01M8f/RMpARkn2l3ybpXoXNt1EWcyRX7PXGu0uFDW3X37m2RoCDjrlIu42//+m/E9pL9yXdLJNXYyApwv0kQlLrpH378MW7cui4OAjqu6BSghBQlSB59+1Cex76mljv3rXTIccyEY2FsbG8gEPJLXoxYNCzM12qpjscPH+HgzaEhBAx6stYwVP/OnTviiKHUw8uXL0XrWQ9QmvtCtHsnSZ7Zv0zqxh/uQZLT0+JQOTg+EnB7eW0Vq+uUBvJhdXlF9nvs75//1b/D17/5tbQnQczLly8LsCkgnUg2MWFgAflsEcPOSHRrx92hgIbMVcAQf+7hmSeB7HBfyI/47DQ++t6nmF1fg537D48DrX5L7GSz10K1Xpa9MdfDhelZLDHhbB/42f/9M/zyb36BQXMgzhV1mtKJvLjMpKs7cHt80ka0AyLX1zMRlMdHpzImuee0OciSBo5SB5JAlnPd7hhJYuNXr54LEL26tozN9Q2R7zNAiwF/9DBOMgdtEPd5jAYSzVuXATxGfSaFZs4Mp0h00MHKsVKvGS102qSXr19h/2hfmOXsC0Y38Bks89H+ARr1ugDtBLHcNhcigbD8zfaUw22P0gguDJiLZjyUdYYANPcHpUpxQnYx+3zaIs492Tvk80JokX2v3YRN09lNzX46vvk9GdLLC4sCQDPagfZftL6bbSljIBrGzNy07AVm52cwv7wkjo3+kKSVDl48fSEOVO7buKYNOwNx3AUChvjCKBDOl8W1edz/6L7IHlFTHhL1O8Lx3h7+/M//XCJPWG4mUabMF+s7k5gRGY7IVBg3P7yFazeuigZ0rdJAMVPCwd4+Hn39bCIpY+RzuG/nvkAAHYdxcttdDgxtRhNZ89swKbgQcMJBGbOMymCkCTXjBRgajfHrX/8av/jFL8SB4Y/5kcqmsbg0jy+//FISFjJygbaWfZhNZWVNW11aRXIqCdvYKREFb97syX6QoLqxZTZJEM2IE7ZvNBw10gUDsrIpfTaQfWIiFoXf55H1b2gbYui2Ax7AF3MiPOODLdBHrpYSANrmtkmfSASNxydazXSS0MHD8SDA1ciw71g3nn0U5OE4Y3vxGv7m+Y/jhO2nRDKemVzMAjmRsVAQTOeHgljS7t73ms+077xWks+6TAQs383zMuupILcSqPQMJ5HlHSPVoEANE4oqYKfnRwWLFKRSAh7LLvvEiYQnvycRTUl0tItKjlNmpZ45FVRSoEuBae5ZFYvg/UryU+yH66aeO4UQOCEXKuajwK+ConyuFexVMNX6DL5Hr+fzFGzWtZXfazkVeNS+YVm1XxQQ43faVsoCVbxBAT4F1RXj0evZH8oq57UKpup5WyN9OQdlHE0i25VIqcx6WZQmP+pEECDSZsh5WkatG58jYPhEf1lxCQWvrUC4YnDat3yGRv8rdqAYxO+A3xPMReuk+IICuVaSqRW4F8fIBKglAK1l1c+sfa+4i9ZRcQ0ts5ZPwUwd2wJ62pm/jCQP0z66J5K+n0i/cL/Be5QYyHJK3+n1FskHBVJ1DCiuSNvIZ2rUuhWHVGKd4oZCFpvI42o/Ktahz7e2tVViRq9XpwXfw2dZJXkUZ1Jiofa7soJ1nmg9rcC62gwF9QV3mTCoFVDXvtWyqqa1dR7q2DJ1N84cK/is5df5Za2/zj9di3itOrMUgNe+t4LRVsBf20/G0//xr//V2Ko1pN4OPkQHmhX4YkF18rKAdmbxnWRxfecVmWgB6SRRw6XGS8FiFkQHJt9F0JD/uPhxg0zmg2RTmlynhl6lPrSiOvEV2FYwmOVR48Z7DXDrlgVdvVGaMFANnN7DZ3LgKHuan0tynslg5rM4MRXlF5brhHGrXjY+k2Xixk0Zu9y8K6DKdudmh9eIThM1hamdxiz0k45Vb47bNWEmO0zyO3pveQ+ZtfzN+9huWp53i1fXaLKRXcDPxHvfNIdQ1o1hZurh5f2q8af62ly4ZQNA5s1EWkIHJA/EMukmALQCzCyLJo7kBoTh6LxOFxPer+2tLD3r2FGPF+ul9+jkZpurDhfHBzc8ZnEx4vG6EeG9PBRyLHDzThYO30kQi+39zsgM32sYsdx8H5+rAC7LZXXEsB/Z12xD1YbSySvG1WG8amqseb/2J59L0EYNvzgwiI5YxreCwyyrGn62qxoFHrzYnxxHfA8P/HwetUV5DcvK+9jXfD5ZwiwDN0qmLsN3Y0TG5GRDpCA7FwOrgeKmmz/8nmODmoCsP8shi/vkMDG2mY1ElQ6HNmViInA744gFVjAXv4CZyCbc4wjc8KPTBArpInrdobB7mWiF4fgsC9soGrEJk7TdraFayaPTrWHQ5wHKjHGGoc7OLEiCnHa7izZlYNBFd9iQzNnpzJmEpFNuZG1lA/dvf4B4LIFaoymb513R7+yiR53FXhvLm6tYvbCG+HxCAEM6McjgoO4fmZa2zhD2vg0XV9cxNzMjQJgZ90O8fvsMxXIRzV4HMYZiLy8iMBVFYmZapCHIxhNglBqENjtcQ7vUs14iY9CA63AMEQgHJRSaIdkffvoRPv/ySzh9DmTyFQH48qk0imcp7D95geLpCfrVhiSEI/uECXLcQT+qvTbOijlsXbuCOx89EHCIQCZtaimdQ/YkLczlgMuD1fllPPzqKxy8fSNjJZqMY+iwwTcVwbU7tzC7toRLV6+gM+jg8GhPGKaZ1ClGgx56rSaODg9QSGclvJTgFwFHHqo2NzckFJ+Z2BlyTebz9OycAOHsDzK96NSScNxKHf12T+5Df4hKqSAbD7Lwq7UafLEQPvzOx/gP/+N/iemNuCRrap4DhwdZDLsjYZIRSMyTRV2voFguSygvk4oRiKw0ytKfG1vruP3gFuaW55GcTyIcD4M+D1kIS0aPevfVPp48fo7d1/s4OT6Hw+YSBiHtQersDCsrS/jpT3+Krc1VuDglqEtcAp68fotXr18LI5CgoYTc0bPutcPucWJqJobN7QuYX4rCGzCO+2bNaIO3a23kDrI4eHv0TjuPUSV8Z2TKADsE43lIZnLBK1dX4AkaIPTVq2OcpU4wnUjKuwvFEorlKjYvbmF6fkGACoaNcxyXqwXYnDYsrSxgY3sTkSkH+iOgWKzBOfCgXiijkspLosbi4bn83S5UEQ8ajWAC42eFLOKLc1jcWocj6IHd75FwadFtZzQS7HJgf/74ifSjsN9sYxweH2JmfgZzq3OotRuYmk3g488/wQeffojkTETYs932GI1iC+dHGRzsHuE8lUPAH5YEhGRsByNhkd8h03pv940Ae9yYUtYhGI+S92XW4q7RJr5284bcR3ZXeMqOYqknDhLHeIwa2fXlKgrn5zjdP0Q+fS5Js8YuF67evofYwhyWL17A+vZFeKkJz9BnB8DI+mF3IBruHobd9voonKdxsv8KLx5/i3IuJ1E4nKvUNo3PzOLanTtIzi9ieXNT9I49Qf9kXSkJY3FAQP3oSJJjkmEa8HgRC4SM5igYXuxGOpuTMGnqnLrcbtFd5nzm3oEHYcpWEFTmoX59ZRkL8/NITMXgctgF7KGdYtLI46MTPH36VJwe1GinDRV208BEWk3Fo5K8kQDb1Rs7+Oy7nwvDj7aQuq0Enl88eYHjw0OJXCGDODE9I5ETI4dNHCHcB1C64/PPP5f1n4AB+4lr87A/QqGUx28fPcTL1y+QnJ41USoz8yYxaLcj8+aMkVqlorCT/+gnP8aNGzcmkUIEUksCQP/qH34pfcakgwvJGbOXYd4SglSMHhgNpP8//PQT3PvoAzhjHlALpXGWl4SnB7t7ePbtI2nDL374h7h8ZQd2MigdNtRLRZyn0wLuH+wfSUI72nvuY1gnZX+QVcjoJ7LNk9RV93iQnElIhBYd3gw/Pz04kkiTw719JONxBD2+/4+rN42xK8vShb47z2PcuDGPtiM8O22n0865cqjqrMrqUd3V/UoC0TzBEwLeQ0gg/gACiV+I4UnAjwfSo9W8h0ACmq7qR3VXVWdXZWVW5WSnnZ5inuNG3HmeB/StfVbk6QzJsn3j3HP22cPaa3/rW98ybOKWYdxRN54O9OJ5MoJnsbCyIgB0OBIT1mKpkEPu+ETmbDFbQC5jZDO43hlMJdO63iiK9BUL0jEjjpkGNwi6X16V9eAYDUWa5JOPfi0p9ATWde5Qwkr8Qmrdt5oYn07jvfe/J4CcYSZ5JNjA8eee9eGHH2J7c0uAF8qRSNZcu4f5pXm89Opd+EJ++ROMBmVPYEFLAroMNH75xSMZs2w2L2A5g56vv/GGZHV8/PFHInmSYn0AkeRz4NzKhbMUT/roUmRapOyKkhnCdT43Oy8sWvpC1LK/dP0qFpeXMD4xgXgyIbIUPqdb2PRffPYZPvjp30gwIDWWEAkv+jGU7+hRN9blFb1eAmw+p0+CBNFARBjMHE+yrSkdQ1mDk9wJ5pYXcPPuHYwvzqLLIq7oo81CE34XmoMWau06wrGwgKALM5MIEZfsAY8+fIJf/OTnyB6cStCVLPGLFy/jwsoqpmZmMTnNop/UbGXh36bYE4LwHDP6EmQgS9m0kUv2Q/o+kXhQisbl8qcYdjr49LNfY9Tr4srVVQnQ0DekNi1/qBHMuUdfbW3tuQDJs7PTIvuhZyX+PegNJGuLoCP1ghkEYn9x/+b3KdGyvrmG00peigYy84F2euQ2Zx72ZeEki2F3iLA/IABuMhrD+Fha1hLHmYGxcMhk6HV7HVkL3KdEdqpcMHPdYcgS6ttz3Pl8rne2iZkY/KxlZZAKk5skpUpdZMFSiZQEYqYnp8TPYSHXg8NDyaJ44c5t3LxzG5NzUyL1QLsIj5fomAT473/yGdafrWPj6XNUS1WEAqGzooYCuLgdSM6O4/LVVVy8fEmkmhjAYgCe2RoMEHPuMIuIjGfOXbKxJdsvEJC6ORcuLSM9OSFSG5ViGScHp8hmcqhX20iPpQX0JrhLBvfAAgs4/kKOYTlSFisBMJ5modFpIWPI2QaGoMK1SXkVOV/5fWg0m7LWfv7zD1BulBBJx/Diy7cl4+WVt98WvwZM+m21USkU8KP/98f4+d/8HMcHxyJjkoyPC5jL+hLc+ycnJuRsQcLGoO9Ag4Qpp0+KsxKcy5/m5PxHGZpUnHIsYYSCLJjKYFgbPTfgCrnhDQMDTxt9Xxvu8AgjT08KjDOQT4lKIdFYcgD0K1iEUICroVtIMnpOU4BQSUV6hiSxRs9FPE8JQEm7OTDMXz2/8xrO/xZrODSbZ+zAM0IOZQlZxHLUl/5l7Rz+8Du8nr6Q/XyrpCVdc7TJEuCxGNAsvMy5pMxLPUua/cG0S2UXuf9wbWn2MO8RDhipEX0nWUuWHATPiVwbZ2xDi4mq508Bv6wi83puVCDwDNBi8WaL6WwHyNVWKI4iWJDFKOVn+h6KLSmQZgdjdUy1vew3BYwVqOPfdoawApgcXyF2WViC3ks/t7eFz7b3i35HrrECWHrmVbBfgxSq26zkOm2XAtmKT+n7K9CveAXnneJAeo0Ck2Jnu52zLGf7GCqQrEAk76Egsc4dxQUU6xE8wSYNq33A5ykeoeA9+0AIeJYcir6X9o2CkpSA1WCG/T3UHvss4hqv17Uja8uSY1UCjX6Xz1GMkdrPCkArOK79R9sh5zMSaSyNZu0TZUAL7mix1vl87Qd+T4FkfkeldbRv9BkK/iqmqfNc55CuUzseYmeR6/d0zUh7LQxK26rzxN53iqsqY1zxKPafgvCKISpArm0SLEfOAVbgz2KA6/N0/NgOBeL1fTWwoHbUzIuvwWd78EPbqziS9oG+n65VbYdisd98pt1m8Bq7vRAC8f/5z/5rAaC1wZrib5/w+hD7AtCXIh1MI368DwdNr7eDigqyaefbATo2ikad3yNoqACbRMlcXxszfXn7S+p9tAPU0OkC4rX64nQM+HwFoaVauwX26qLW99aBVgCaHakpKgrE8l7abmUxy4HPipKpweG7MxJJwI/OFdvEZ/O6XM5oQ3OjMQzUr6vOKqAoAGDfpBAFWTxKAHQjZ0EAmgPJsdEq17ohCeDfM6CkbJZWVV9hZFoTlM4Qf8IRowHMe/BHDpCjkTiJvDf/r5uZXkMGkmxEFvCpmyw/I0OaC58sBwEu3SxUaHSF1VCZBWwMK384Ltrf7CtdoFo0UvXD+LdqXhNQ5XUEJ9nf/EPAj+/Hgkg6F/kebAeZz5wzGhRhER5lq2tkWjSbrYAF76djy35j+/kefFeNuNsXOB1gnev8W4MUui7ocGhakoxXw2g1qxHSA67+n89nv/M+fB5ZDWwfU6MJxGt1WFbSJjira5RtlnXC1DdLasRsxCbow3/Lpup0yZjzGiNvYQJManAIhmgfst958KUDROCb7SAzQdYYmQQOMquos93DqO+DYxSFb5TCxNh5LE/fQNQ3gVHHg3qlL8xLJzyiP0tWE5k17EfKicTiZAn2UKnm0e3U4XFRa7whji8Pm1KYaGpOCipR+5EH8d6wiaGjDbefYMgRNjafC3BAJ344dKBUKAvji2PNAyxlQyiTce3OS6K5nJpKyWFubfu56OXmczlzgGr3kAxFsDy/jG+9+iYW59LI5WoS1Gi1ayhWczjNZXB4mpE07tj4GOLpcWGxMTuBrDRu0qOeYfwQ+OXmSl1QtqFYyaLZqUvhnf3DA0zNTmNuaRG37r2EidkZAUNKxSI6lTqKp6d49OtPUD05hZus/KFLwAyfP4hwKgGn3ytF+c5fuYTLL1xHMBqB2+vFWCKJnWebwuppFKqSlptOjuH0KINPfv2hFK1hATYC1j3nALfvvoTVa1cQSyXkILi+/hxf3P8EB/s7iIWCCAcDODrYx+7OrhRMI7ifK50g7AtL9Xr2X66Ql7XiCfiRSqfh89LRJlPFaCKQ8SNFIhttJGIJDLpdYeoRrGJUluzfSDIquto/+OEPkRgPi6+XOWzjq0fP0e8MUc6XUT0tSOE3As9kajfaDVQbZKgMReO7gw5ee/sVvPntN5GaScBLpR7qAhNQbIzg7Tiwu7aPTz95gB0WPoMXqbFJhP1G05O6w48efikZJ//o3/qHuHJzgZgH0AJOsw08/OoZdg4OMOwNhVEkhxyvG9F4SDSi55bncPnGZUSSQIf1MPtApdIQ/UtHB1j7Yg2Hu4fSV9GoydrggYtgY7lSwu7BrgCBN25dx+LyAlzuEQqlnFSe51pZmJmTwkjHmSw+/NXHItlCAMvn80sqd7VcRKPdRGIsjhduXcPlG6twU6u6NxLJi0FjgG6lg9PdI1SOs2hmyygeZNCrNpGOJwW4LVbLeLy5jo4beP29dzA2Nw1vLIxwNITxVFIARGrEZo9P8PjRIzx9+JUUx4jHo9jd34PT50R8PIa+a4AXX3kJ3/uD9zEzPy4F/zxBU+yzXQaOdk9wvM1ClHkMKNzsdAmYNLMwh0a7hs+++Ax7+ztIxiNYWlhALJGAPxFC0UoZLuaKMq8oOSMAFNOqWTugWZODPDu/nM2hmD0VVmkuc4JBqyVSEv5QFOmFebQxwvmrV7Bw4ZyAmUxd5iGf+r29VhvDTg8Bl2H0VQo5PL7/G2w8fyRaqclYXGQSGBQjozYxMYmZxSUsra4iMZ5GIs2iaCNksycSyGlXqzjZ3cfzRw8l8EJGJBn51CjmTyaTQblSkwD2CzdvidQL1zr3Ptp6spd3N/bw5MtH2N7awNz0FFLMXiLQUKtK8D5qZT+xb3i/WqNpZfzwxUZwdMlQa0qQoDfq4ySbwdziDN569x0kU4mzAmS5kxz29/awv3OAYp4LLRnTAAAgAElEQVSBogECLOaXHoc3FECOAVGfF7du3ZJ0dO4Vx0cHlk4xg08Oya4hC/H+l18KAEQ5iuW5JdkPyVqm1Ei11ZACsy+/+hpu37kNdyRsrbcOjg+P5J6PHz7CVw8f4fToGLNkXgZDaPZMJpYz4JXChndffxXf/p3vAyEn0B5i1OkLEJnZO4CzPxQ5DDJ642MpXL95S+aLBFmZxt3vC7vv4cOHIpNCXWHuI/wh6C/FblxG7orSGwTwGsxc8BrWHa9hAT5+d/3pM2E/nltakrlBe0KQmmPIvZKa88sEH+fnMTU3j8jYmBSmZKE3FrSjjjTvQ93yzfUNAdak0FjdaLXW6gW0ex34Al7RsqZM0BtvvYHp2VlZ+5SSonwP+2rt2XORPKA/wT2f7WSQg+AzAfRbd29L4GF8YlzAdaKg7XIFWxubEjCk9AblPIyOcMUij4zETr/6xqsIRAPSBgLxDECROZ07yqOUK+Cr+48kQEX/QQFGMrVffvku1jfWRHaD/UfbTyDt7isvn/msxVJJfDruuTt7+8KYZt0RagxHQ3EB8CgHxCAqi4deuXEFLiZ8eYB+dQC3x4XC0TH+7qc/x09+/COR+lheWBQf7smzNSmGmkxQbswUjptOzyBmyQ2Qxc2gNffm+FhcGLr1ThOvf+t10bF2BLzwRsNi61ujHjqOvvyhOn9qalyyjy4sJ2S/yGyVZB9ul+rIH55i6/mGSKNcunQFr7/5FmbmZuELGClC+l/0dUZWdul4ckzm1tbuLrZ39kQGITGeMvulA8Ikz+YyCHo8+PVvfoX1509kmwoFg1IgcWpiUtigLAanZ42TXBYHRwcS+KauNMdVaieUKwgxOEIGtMMjLG4yrSjzwMWo/jPllGqDFobU4/V6pP1sEzXSqXNN6Zlf/OzvJEtjyMKlgYis+VF3YLJdrSxIw+o1IBF9MOpQU5KMvi3rDIjUH6UQnQ7Z8/g5f9heFhklyM49k/3FNcy/93cPJAhCaS/uYfSbGURoNamXfyTFC2/dfRHv/9734fB50Wq0xH4xu0nOiG4fSvkCtta38MHPfo7Tw1MJlPN5kina7sDhdSI1w4B2DMlk3Mxfp7ERrJkgmWD1uti+BLWXB6Mz8J33F1/bBcnu4Hpu1puyFzLARwmRu3dfxvLyecPQzxaETEJflwx0Zu1UGzV4mIXM+ycSmJmdEgDaaHGbc67T4xRfnSA0ZTKeb6xjfWMDD7lHD1p47b038I/+vX8byflpCdIVD45M9kejIVkB68+eS0HXzPGJBGMkI2LUgxseJMNxRCMRxKIJhMNxJBPjGA1d6PdGSCTG4ff4Zc3v7+1g1O9hLBlDKOhCKMi6PE4Z62qvBUdgBGdwgK6zJSB0aMyLQMyHzrAp2RR8F44rx9hPG+ullJsBcskoFz/TqiPEsePndjBMCVZ67tFzItd/r8PC9eYsJAEWq74Nn8l7adq+Mv54rhKwjdlCzAaOGCIOPxOgzsriUACM7TIZqgbIk2JpFkjF9jDTQZ9Lm6zArp7POIbCCLVAONXC5VmQa5USDnw+n8NnKNiqbETBUKxMcSWz2QFZ8r+1fXbwkutLMJSBYTgqoKzv+k0A2v57BekUWP8muGnHarRfNGCgz9UxUrzGjssoKMYxtgPaCt7p2V4xHMWE9P11HtgBTl7Dd7ODkwqGcw5o3yrAp3+zfxQsFB/HwjL4e5kPLLJnne8VD2I7FcNiEUK9l16nfcm28Nn6XrzOPhaKcSnRU0F2e1/agUT9vTzQBkArgGoHJhVAV6kLHRc7tmTspPuMbKgZ/Aqa28FTnaNi4+lzM7DgdRl9d5fBfhQv4e+Uec+zhQYFtJ8lE8Ai2pGEolgFv69AtuIgum50DdjXl74328S+V3CU9+H3FQ/S/vpmHyjupr/n/RSz0/Unc8zS/lYAWAF4BZJ13p0FNWz67zpXBcuz2M58DvtAA0j2cdO1pjZQQXUlXPJZdjyX+JvON74z/+ha0PbqutH3PJsbVsYErzvLqLfGl3NB14LOX72vvR8df/ZP/8uRvhi/IGkiltOji1FvrtELO6o/HBgNEToF/JwHIwWe+WAdJLtBkcgFc+xtYvaaVkJ2BQ8kZ8AwtRdtVTs1ymPQe/Pi30T2tYN00HTAVEKC9+AgaNST1+sgKhDN33HwdCMzrGMTfbBH+FQORPuA39ONREFmlUXgQVIBagWDWS1YBsraxBSA5IFAFyTb1ulS260pGzBZK9Qw1oWpBp3PZf+zjUyHYtv5zuwHMqd0o9GAA69j37GveYijU6gRP96f76TvwkCAaClahks2Np8BjFkcho67GjhlDPN+UrXYknKhw6hMcIICYlBgxlEnpQL0ynTgu6mUBt9X0w/O9L68huXF//Pe7BtJ4SsWDWPdb8aLPxpl1oUkUaWu0Vnm8/ijfco5p8aKzh3vRfkSfkfBcQ1uaKRMF7Ys/p6JcvPf6rDz/my/ssONzEfdROOtiNY3AzTqGPFzOr50QLhGOE6q72k+M9q0arDEuWJ1VWuMHNCqqioTYDZGamLqmIsjROCPKZmWthHZqvyc78w+5qGZz+Fnwi5w+wTkdrmdcLtMeuVwwJRQD7ptHxydMGKhWawuvIjJ5BLadTdqhRba9Z4wJZhW3GmbooZ8JtcI091YnZ6yGwEf2S5V0XCkriwZQbOz84hHxoRBNuoPUW/V4HD3BcxtdKqiGZ3PnyIY8ovGeT5bQOYoI9FW6hhS85JrY3nlEr7z/u9ifCoJhxfI5qs4OTkWTctKqYhdsv1qDaTiSawur+DKpUumyFQuZ4roNFgt/EgOG8cnJ+hggIVzyxifmZHCcnSYR0OHaLhrWv3y7IIA0dViCX6/D/AMUKoVpRDa5vYWpudm5bBAINvt9UtRHQLpZBERNPv8Fx8RP0WS0jvDIaqlGvoOB8YIBEVCwsBKz0yJBAEZpNTIZhChXW/h6YOv0G10kGDBrmodQb8fz54+QubkGNFkTIo7Dl0jzC3PCwhBZulp7gQ+nwdlFqY6PWYkTNKfSvkcdnf3EQ7GMDM9i2OmrQ+HmJubEUBbMgRaZm5PTE4L+5l67R6nF9TNIysoFIhgOHAjFo3D7SIzvCU6zdSwbA86AoDxnb717ttIT86i1x8hly3h6IAF7PoinTEWSCA9lkIw6Jdxy2QORQec8i3USPSEvbj50nW8/d13MHEhDFhZ3OXqEM1SE5m1A2w83sTa8x10mgPMTi7gypUbSEaTYkcoYfH5Z5/gYG8Lv/399zEzM4XRwGiM9QZDPF/bRLs/kGJ9ZFBRM5qH5lAkgMTkmKSlk3kdivjBWB+ZtAcHR/KnUWqgU+hIYT3arbnZBdn7Wl0W4xuiWMpLH9abVfhCHrlnX6o2MbrdFZZogszNkRPHJzlsbO4Ky9/t4kGqb6SEyuYwz/6598Y9XL95EeE4ixy2cbh/hHaxI0X9nj14hMJRBjFvQIIdjnZPGGQMlnAebx8fYj93gtd+6x1cuv0CktMTmJiexFjKA/qRzSqQPcnj9OAIzx4/w9PHT4QBLTbU0YMv7JN033tvvow7r91FeioKcDsZAT0eumvA0fYJCkdlZI/yqBQayOYLklq9eH4JA/TweO0r1BsVXLxyHvdeuoPphRnEp8hwBgq5MgonOVDSyO2mNp9XJBr0AON2MshVRrWYx8khwedjAc0pF5JMjWHk8qLVHyBXrWBqYUG0y8enxsCtmaAxg18EoFmMk06xYzQQAHpr4zH2tp6LTAv7irZpPDUBl88veqLxsXGsUkYiOSYp6vxhEVTqtVaLBdTzBfzml78UzTsGhVxMOfb6xNY/f/5c1sm3vvUtvPPudzA+PSWsR/YZi2A2KjV0K22sP3mGv/h//i80qhUpXpeMx8R+sVBlvVqVvY17ufhUcIBa3CxGRd3k/HHWAE7RkABRDISFIwHcfol6ntMyb7g/EPyj3A7nDFl9lKTg/I+nUgI8DZ0GlCWBgFIxUjDPaQ4S1KImyE0CG/eQT7/4HPUag5jjAkqxOCllbKgRzQJvF69cxoVLFwVYnF1ckHcmw/P44FDY75SD+NUvP8Ta02eYnUjL2hFHnxIsIR/GJtK499orohvvjoSQPT6UPUDkaLJ5RGk7ewP84oNfIl8o4aWX74nkC+eqHOxbHdEeJshDDdRr165hSrJtWuJfcY8lMELZCBnzuRnZD6k5zYJqtA3i85FhPoJoWV9aXRVZlEbDaPnSl9je3kG3M5TCaOcvXcL5i5dEjoNgugRFeCijdnWlLOvqaJds7Lak5lNSZdDvolg6QavTkIBnIp2SzIJvf+c7CMSjGFEPuN7Awwf3ZY48efQVBl1T+4MZYWwvs0b4LmRw/sEf/yFeuHULsZlJszaLLQms7GxvCwOeADb3avo9fD+RZGg0kZqcwPXbN2SN+6NhpNJj4kNQE71arCOzc4BHDx6JdI5kNQ6GWNvcEImPy5cvClOeWSzUs2cgnSDyrTu3TLbhoC92mMzf45OMMKgZSGH/zE5PYyw+Lu9zWszL+L/97lu4/OJl9JrmoOscDiWQfLC/K2D+o4cP0KrVRSKGUjm/+eg3VP8SYJPB+bm5Bbx69zXRuyX7iz4SM3o++vWvUBUZI4LsafzgT/5I5Hq+ePoQjWFP9s+uo49Gr4VAPIRANIREMon0OPXJgcONLPY3t6XY6+r8efTqbWw828CHf/uh+OZvv/OO6FfTT6PckMdtmLzNKjO+OoiFI9Lf1XoTWzu7ODw4kqAx/eUvHtwXmY6JibQUQf3wVx/gk48+Qm/YEsESkgwIIksGnsVUo+9YrBTh8LmlmB6LuTGYwswL+jZOFpdm0cxkGhF/EDtbuxIcSEbHJPNEDq2uEdwRPyZmJrC8egFXrl2TYpxyPvEHpcbDv/yzf4FnD7+Ca+AQMJtFPQmw0sYZwo1hoAbJ0ua5r1XH3uGBgJOSiWgB0JyjZPDSd+Za5ZoUST2XV/St+V3aFp5XqKv/7MlzyThjZhYBVZ49eD9Kdwgo4fVifCKNu6/dE/kQAusMIrVbBtTiHkK7WClWcP+zz1Ev1WX9kvDC+ZfP5uBgsel0AqE4yTJeqVPQZeqeaFIHxYYKUFytIhwy2ticbDwPUIN/89kaXI6hMOGdTpcwjMmEZvCVxcmvXLmGt956RyQWOc7MMtnZ25V2cg8h0O5zesUOdFgrKBoSVjbnC31L6tlzD+bcZp9xH3j05DG2treFTR8ei+Lf+Hf+Id7/nfck+PLw/gOzb1tnvMO9Q7FT7AP2B7NeGHiiD04/n2OYjCVkrcRiY0inZoCBC93WCMtLF7C0sCzZF1999RCHB3twuYfw+XnW4WYxQLGWQ6Vbwcg7xMDVwdDbwcjfg9M3gDvgRCBmCp92u4aVLOcnj1d0rfVsJViDtU7tQDAZ8oplEINgQI1/K2Nc8AdiCA5z5pM5yPOtwwDElI7msysVU9xdGbaKaeiZUwFhxTPoGytOwnHg53rWl3O4yzC5+Uz6JiQkyTnZIjzxGgWCFFgXX9Ni+2o2Mq8XkKdr5iufoyCaAqH8HtupZ2bFUfg+ukexvfyekqL0LKt4Dc/9yrRVeRPFVXg/O9is4JWC4douBcM4fnagT4E/xZnsAJd+V8dUgTUFsRQ0UyzKHlRQgF1xJh0bO3DGZ8k4tUxNLSUpat8oDsT/S6DDImXpmV+xIHuNMu13BX2lbZYGuWJd2paz/rVqQ9kxMe0PXqNzSIIXVla+YjD8vfq3GoCxzx8ForU99iABv2sPOCgYq4DpGQhuAZJn89sKdmgfU9+fz1YsjXNE8SVdMxok0L5VLI0MaBJEFKTXNskaY+FX0cg2oC6foaCuMqD5ftyLtC06v+3vwmezPdpGvQe/Ywd87QEG/bfiojpv+Dd/1B4ouGsHWnUOKGirILw+V7E67RMNOihGpfOOv9fAk64FPlvXtL4PMxh0Teg9+D0lwWpf6Gf8v9osM6e+xmLt60PnDD/TftB1omtRMVg+V4Mg+v6Kmyq2p3NRwXa1BY7/8b/6j0d6Yz5UjZ1+gTeyR1g06qSaU2TmcoMlw5afqcSDbAyW3q5GLnQC6oDxBZRdSueBmyxfhp+pYWP0Wo0iO0OlD3idahurUdMBsHeQLmI+Wwun6cDqhOLioQHm58qs1XurDIIOvILdOjBspx5cFFzUjY/OkqRcMj2UoFEyaTkfBqTnhhcOBE1Kj9VfZ1FKK5rC7wqAOTCTiqm1om8cMpIYaoDYfo4DD4rsv0g4dpZCxM+pWaYAs30S8FoequjEsb0KwJItoaxdMWo9i4UAVtWOSn9RO1CixLKBmyKJCtrycz6P7yeOtKUrTCeQ40QJBPYBD8oaVWYfK2DOd1QDYTdgf8/JYPE+8SNMdIjtMgX5zKFFIi8s+GSx6/kcjocC4mKAqVHWNqArf6/jal/AqhtOh08dITX4CsxqUIPvxGdQy1U3WDVoapAFvPd4LN2wprRHI4S67tQh4trjZ/w91xbfSyVd+J6i8VmvIxo1Ugt8Z10jMt5dozdG0M+03QSFzt7DaaL3/MN+JHhIpgj7g9ew2BX7hf3KuUVgi9eqNpZrZBgY1Hfl4ZsSHR53EKMB2a1ueIZROAcxrCzcxmz6InpNNyp5FhTrwUFntdOyovtGc5qBF7IL2i2muXXQqJdwnNlHIXsqcj9BXwAXVy4J65Zps4zAUuOWgOPhyS7qjRKOsweoVAtIRCMIh4x2aPYkJ20mAM1iQjwAXLx6HX/0D/4UvZFD0sMJxA6HXXEauM6ODw+FORbi+ydS0r/qiDBlnNXG9w+2BYAmA7DabApwMjEzK3/IstmiFmK9jquXr2B5bkH0nAlKUM+9SeDcC9HtPD7OyAGbxaGoF0t2KMHnne09YTrOz0yLDMfm48e4c/0mLl84L+wEHkq2d3YEBB15CbgGhfk5OTeD5HhKAHDOR/fIJXIXPPh26m0BZAa9DjrtBnb3NlFtVjAzO4toPIL+sINStYwBuhgbS2ByMi1spXw+BwbMHDwiW2mh55bOC4OLUhFkNzKwVK3ywOKWucpgSSo9jka9aQqfeYKSHcFiPj4vmawXMTdDvc4gqrUSdrbWUKoWDXjtc8EbDIAav0OnB73+EI6RC35fWL4f8oYxHkljbnpODuy1ehnVahHHmQNksvtgRzf7dYzPjuPd776D26+uCCuuVB9J0Z3ccQ7bX+5gb/0QnfYA83PnsLJ8CTNT88IsZ2E03pfA3rOnX2E8FZfCkWTH+H0eOF0euHwBTE7NSUr33OICDg/3JTW5WCnAF/JhfC6NxeVFTM1QcsCDYrGGtefr2NzclkKc46G0MMLOnbsgoAjXdCGXlTVFsJUH8ePTI7R7Dbg8DrR6NUzPTopkAvuYOrnVSg17+8fSv+HoGCbHJ0UjmLqXEvCkHnW9ipfu3cb1WwQJYljf3JHid5VMFYdbh5KaHnS7cePSFSnOV8kVkGDqMINP0QhKtaoA0K++8zZuv/ayBAbI+kuOBeEPAMMOkD0uY2+TesYVrD1dx/7urqTaM42W6bSxdAzf/t63cf3OdUTHfDLHmUkubPTOEIXDEkonNRxuH+No/xT7+4eisz23MAtf2Its+QQDZw+rl5dx7+U7OH9xTFKG6w0C0B00K02Z10e7x2Kn3E5jZ1l8rNNqoJjPwe0coligpMGpBEvm52dF7oC6q276L+Uqjk5zCIYioqUbTcQFwJF9B0ORyhA9yW4Lxfwp1tYeIF84QalQlOsioShoqKgl6nL7cfWFW7j6wk243F7RcGawjmPB1N/c6QlqxSIefPqpMDrIfPbyQNIzgXxqqE5PzeKll17Cq6+/gWgihnazI8AC1zWzKDxdoHCSx//253+G3a1NLMzPSsYDNdsJFCgLT/QpR0ORaHntjdexuLgsACltwbMnT7C9vYnDzKHYikDQK8Uur169LOua+wIzGlT7V7Q/vX4MpSgOZN4zuCdFORcWcOnKRWFB0m4R/OH71GsVKaipWu3UQyUb1gGja0q2JrV+2UcXL1/E1Zs3hMVLIIfsaGF8+3zC4Cxkc/irH/1Y2HlejwdTU0Zbnb4Ai+5OzU3jxs0XsLC0iGgyIYWSy6WqBOIIPlLXt1mtSVFGFsLkuxLs5l5KcJ1FHtk22i5qu4q+s9MUDRz0jZQYNZMf3P9CivRxbqysrKDaqEuqPK8jC5Ls8xeuXhdpidULKxibmgK8HgxqRsf22bPn2N05FFBrafUCLl69ithYCk6vRwJJZMozAMwCXgc7uwKaM2Pt9PgUa883xLdpd2oSYKKdJBD21nfeFRCWGazU1WVWwub6On71wS+EQR4JRRAJhZA9ORXAjACT0+sW1vnv/+APcf3mdYRjMdG+5+8IQLOgIucY7TuDzHx/ZhmwfxqtNvKVAgKxCJZWlgSAZuCSfkvQF0SzXMfJ3hGePPgKDz69j6n0hACU+7t7UvyMMhmRWOSMuPLC7RcEgJ6YGBemuejy9no4ODzGzs6OaE/Tv6EPxD5fmlsWm3l8eiIyLhcurUhAieueWTEMwpDtns+eiC/z1eOH0qeUimFfbm/uYHtrRzT/+T63b93Fq6++CufInF9YgJNzlkzh7YMdWSMurwvfeuctvPI7b6KYq+KTLz9Dk0FDj0N0gVmUcnwqLf0Uibiws3Eski9eOHFudkkykNqVOrxOL9afbooE00v37uLC6qUzkoScSbxuNHg2sHRfae/HU2mRDHn46KkE57q9AT786FfoMMslEZcCwadZyuU8FBkIioPQDk6Mp6TfOSe5LxMYJZubRXTvvf4yJiem5QzHPyeZDD7+xa/wt3/9U6ST46JhTbCcQRnuNzz0y6Ez5EN8KoXZc/OiM7x66RKC6RTgBnqFugQ5nn/5BP/in/85vCM3gl4/+q0eRj3WejDpxpTcYPG8eCKBpeVFARefra9he3dLMhoIqvZHQwPixqICJLJ46Q9/+EMjDdAzmuT0ValnTXtH+/D86ZrYZJIW6PdRgkTIHFJozTBSSc5gppWQilymmBQLvRpmmVtqOtBuUBOZxe5ikZiMGTMYaMu6wy5GjoH0I/XEKfslIIFzhOXlRfy7//jfl77ifGUhQQHsXB44IgEU9jL4q7/4S3z56acS2IxH4lILpZgrwQmCtEGZ43/yxz8UbWy+w97BvvSNnN8oJ1UpiS2j1A19UEpysK94tkqmzFmTKdb03flD/Xf+lCsVuVdyYgy/9Xvvy3obtLvY291FvWRsFzM4OEe2tnak3fTN2Z6Tk6ypaSJFwnzCdPc4/UjGUrh44SqC7igKuQoivihSiXHZDwgg9wdtDBxdqdGSzWZQb1dQ61bQctTgj3tRbZVQrGfhCg4Bbx9Ddx+RKJnSlB80xRUVB1AAiH66glkKIOq5jIC8giD0gThvzFnK9IGCR8QHmYnI76lWK7N1GSRTEhxrSyiIq+dxrm0FzBS0k/taYDX7TMFDbZMEJvwG2zDymy2pDaQANN9P5QJUZlRJbLyfnhHtICYBaMUMFBzX871iFnyunvEUeD0DuXkWJxBuEYoUGFecg5ljJsPYSJjqGOg5VXEexXZ4fwWgtZ/5PfE/bMQ/ZUXqecp+BtX34bhxTLStClArXsXvSmaEBSabwJEBw+xAmJ5tFXfS/hP8iQWfLckGba8+X9nn2g5ZQzbWtYCuA0My0/bzGdoG3oc4imZB63N5P1UNYGaAfZy+CQIq+K0MVp1LCsoqXqVYm/Yrr9czvo6/rhGdu8pSVcCb/WHvY+lDC/jWPtTf6/xgQFPbovgJ28Tns00Knur3FWiX73OdES9pG+Kc4neCl4wMWYEAtB1X414shD1LdoYAtoKciuvx+8oQ5jtyf+BnxHEUG+Q9uP4UT1IQW8fPBKvM+Unvq/ND+1gDLroW7PNe+1SBXMXA+Dydnwry8xoNAGlfKsaic5HP1jUmAVQraKRFCPk7vjN/VImC/5Y5aEm46lrR2nTmvYwc3DeBYl1j+kydGzqO9n7UPrSvP8UmdR3abbf2q+z///S/+A9H2oHCnLUiCmo07ACYAIdKfWehgXhcpCGUBUxjyU5QuQD7fTUSwE7hg9kIXbgcODb0DHy1ADF+RgOoOkL8rjKl2U45uFjsUe0YncQaDdEB1Q5hm0SrydLaFJaoBWazHQre6Yak4LF2uA6MLmoCqjSu/KOAo76PAHMu15n4uYL2vJaHHV7HQ6f2mbTJ0hmsWWA8n8M2tztmsTD9nc9RY85FzP9roUDel21mxJ0TjZ/zeWTM8N1kE7TkP/hvZbdqgUQdf6bbsX1aoVTlJjQwQL1TMv7Y/4zQa+SGTGgpwmMV/WPqINtKJ0QWWsDoGYsz5vEIAK3MbF6nen8ahLBvnPy3grc6nmQaax/puwkLumxAfqZ3KCiuQLBE6Hqm8GW9aVIFNEhiN1x0emkY2D46YLyfBko0PYNOmY6znQGt76F9pM4Br9Vn8P5M19ZNRTXH2E6ONQ2msESs9tGAqAwI31EcK0ubmwWJ9Du6/sRBGpjCEZ22CRYQONCqrLyO46wbuUTEHKbwGNP2xGjWjdPB//P9mPpp3/QdJoNIfsSQeX1wu4hIBTDsB6TwoGMQxfLsC0gEZ5AMzyKXqaLTHMnhoV4ryfeCAQLoCfiD3LD7qFSZvljGzs4aMse72N/dEd24y6uX8Z13v400D2IMfpD10qyi12/h6HQfW9vP0ejU4HUzHaqHcChgJEsOjgVAp81Kjo2JdEcwFMX3fvdPkCFzM5eVaODC4pwwXKlbx3tvrT0XDVU6qZzzZHyxH2bmDGjKlHWCUdl8EXA7ceflVwTUIGgXCkdweHgsTEY60AQhXr57V1I5GXnv9dsiF0GQkYBZscwAUhHhSBSxBIE7FhGryLVkUbOgEiUD3nz1NQEKufQYBDo8Pcan9+/L32SBEVCbmZ9DYowZFyPR1w4HI8JmSsXH0ChXcXJ8gtQYWb5FPHn6ENnsKSaHIiIAACAASURBVGrNMoajHlqdOgrFE2H1pCdSUrCJoBsPJCzuw3nTYMqqx4fbN24LYH50fCCABVOCCeAQhOF8ZOrr9PSszCGmkbpcbgn68BB44/pLWL1wC9FgTNjL3S7HkNrGLFTWQ98xFBvD9GoHpWACQcxOzgtjkpqN0RA1HqdFxsbp4GGkhUatjMzJAVo9vsMptnbWpJjN6rUVfPu730E8FUe2lEehXMDWsx3sPj1Ap0bweRm3b97F7NQCAl4/KqU69ne2cXS4j1aT8wkoFXNo1qvCPiLriPPIF43j9ot38fLLLyORoIQRsL27jZ2DLTQ6LZTrRQElyC7jumLGw8HeIZ4/XxcG9OUL15EemxItWf6e0hpkyHd7TRQKBH32kc0dy4GNGs5TsxPwBcmy7AtbPHtakGBjuztApVzD4sIF0V9kajrlGMi8J9h1enIsAPj80gxYj/T4+FCYTRF3DM1KQ+QGWMf0+pWrUkCN6dMsMax7OtnE2WIBqblZnL98UeRdnAE3fEHaqSDi4aTo2Z8eZjCk3m6phs8//dSk1rmASrOM2cUZzC7NYXw6hfHpCUzOTqE56iAUpAY4cLyfhavrwcFuBrVKC/lcUfSAybSbnEvDF/XipHiIucVJvPPeW5iaCcIdAjptoF5lYdMCskc5fPXwMSr5igTdZmdmZN5mDg/g9pAtBQl6TaXTmFuck/nAFGoGhmZm5qQ43/7ekRTPpbQJU9c5dwlOUWe82axbB8YuDg63Uaqdwh/yYnlxwRSoHIywvraJp0+fo1SuS1G0ey+/jka7I7q6tLEct3q1In9XSnlhgrJY39zMjMg0kF3HwBefS/kF3ve9976HODOo4IBTMnocGDS7GFbaKJ0U8IsPfo5f/OIDXL1ySe6xsbkuACb3OvHDYArOvff97+O9731X3kEKW41covG7f7CLD3/xd6LzG4sEce/ePUxOpXF6mjFgeKsphwXuHedXLgg7j9qftOG7e3uG/et1IZKMi146+4vOLRFqgoAs/EfQkwAGfRTaX7I9/YGw7GM8UFSrZTnQETy+c/eOBNAYiKKuarPVERCYP5mjI5HPoF0lYE0WLbXQ6ecQHGLRTwKklCyZW5iXfYDBGa4DacPRichSMND67rvvyp6ggAEzE2i/aHeoP03w2c9ixt2ugNPCOrR0OR8/+kqCDgz+cu6wT9ttk3XGzKoH9+9LMODm9RsSGKCvyFoJtIun+VPs7R2gcFpErlhCanwCsbEx0TFOpMZwfJKVPaiQzUogglrQPJRNpydFrqLAACL9pWpBAGgWUCToee/1V7FycUXS8AUsGTlwsLeDzz/9TAIWtN9k0144d16Y69x7f/XJRwJozS4tSHFAyv+QkU4/jgSQZCKBjafrqBRLmJ6ekaKO58+toFyrYm1jHblyHl0M8f3f/z4mVqZl/cseUa5j/fFzPP7iIfY2dsTO3L31khS0oz363/+PfynBNgboJMjucYtmLdmaly6tiqwDP6MvmDk+Fdbm0VFG5jQDA7S5/e5Q1nehWMTWzjYWzy3KuLEgnNjbclnqFwiglsuKnBSZ1tduXJf9kEV4WcyWBI3l8+fw5hvvSJFC1Vll9hH3pnqzJnIGxXIRnz74TMC+f/Kf/EeYuDSFdmskgCQ/i48lEKE8UcQrmQoH+8f4Vz/6MVLRuAC544lxzE1R93yE/EkOp8c57G4dSNHH5fMXZI5Qe5sSDywo12TR31JJ5qcwNX1BROMJlIpVHJ6QhevBzu6+FIENhYJ4+ughItEAWrUaNjfXRbrM43ALwUQJGgJEuFwSqFm6fB6vvvUGZs+fFw10ybAg/pap4Z//z/8LvvjkC8mEaddaIqdASRH6nCQyzCzNITU7jilK9rzzNpIzMyKYP6g3cXyYkUyFzO4RfvaTv0ar3EAsEIbf5ZPgLqvg0lfoDXvCwKZ/eev2TQk25ktF3P/yC3zx4IGcFyhTwDVDv4b+TiAUwp/+6Z/i9uuvEVVFnfrXuZyAFZQro0QPbcP68zXxVbkuabdox/ju9B1URpB7nAJChhFogTAjh/QzpcPoR6dTE2KHKU3C+/B5vEehkhcpHAKcg5E57I/cZCZ28Id//AN87/33JSDJc5GLQF7DnOOYtfTVgy/xsx//fzjeO5ICp8xKyZ3mxOfj7xmYIgOavgPbzTPh+tamADb9wUACQ5SEYt8RSN8/2jfFRH0sUB+V8TbnNyPnJMCtzyusW9pNnn0WuD/duyc2gb4CC2RT553vSKk6+jpkXEs2Ec9xPXNeYjYJg4/xSBJhfxxBbwg3r76IxclzyGeK6NUp2eKTtjPNO5wIwx/xod6twhNwIhwLotjMoeWuot4vY2t3HQ8efwpvzI3uoI5Or4HkmBl3H7Nced4k0Dg05zlh9rl4vuH5z2Qw8xxFn5TjRdkWaWfDBCDYfgXIFHDh/sR1wd9zDjDTT89TcmYcdKVPeH7yUP7DBjrrWZ/tswPA3MeUyKefKwgnQJrfBG+MD92Q85mS8L4JXvL3erZUTIFnHiVQCeA06J9lVSvWoQC0YiJ2MIn7px3kVMkQfkcxFf6efcL2k3GuZ359tr6zXa5V+5S/E2DJynDXMyrXCvdnxWz0cwWFFWBTIFXOdqxRFQqdgcnaJn2WnqUVnLWDY3ZATnEoxXAUOJRr3Ea+VIF3bYfgGlagQueHHaTjGLK/6K8oHmMH5bWNZPna54ECsEqaJACtGIcCktpOva+SQNl3doyM/+Y1+iztO72PjiPbZdaGAYRV+kFxGH13O9ai+BazBOygsZL9dF6ylxRclGLY0egZ4dAO4mq/atvk/7STFuagz1Ngm+tdMLz+12oFvEaDSsx6YH/Qb9EfxUnYNjsYrHgIn83vKKYpdsSSZLXPV8WCNPCie68Gu3QeSL/IhmkCPBp44Hic7deWzeD/FTfRNaAYpbZbJWc1UKAkSPu8soO3YhNg2OE6D3gPtXt6f7UdvJ89K4PtUFuq72CfixoY4XUKROt6ZV9qu/jeeq1maNj7k//WZ5/NKwsvOgOgBXyyAEk2mA0TjSEr9UAjNrxOUttkIw/B4zYAq4LJyvJUxJyOnBoknbQKRnNAJQpoofs6APwuB4uNppacGnA1ShpF0IkihsD6Du+lC80O1OrC4d8KSKoMB9tFB4VtV+BdDYw94qcgmw6CDqxxXL7WTtHOty86XVj8Dt9NZQyYkqOTRkDlgKmOxYIrOqkUgJbx8ZjBPjMqzH+2RR313nRUCVLqexMw4nc4fmwfNwP+aGEDHgp5LdsiTGuny0hNBL6W6VA9Mxk/Vid1QA5nuuBMMMCkwjWbJu2BDqvZcE1qBuUVRP9tNJLrCCpq+zkG/EyrDNs3AZ1DCkBrEINyCvzRSCDbJu/EolN0WgNGQ0s3S138BHnESPRNqib7hu+u6QnsAx4kObbCKJdK3GZd8HtqUNTwKIteo+gcB2HCD8y1Ol5qXHi9MKWbZpzFabKkb/QaU/36a4SXfaZ6zWyPRGBHIzH6lUpJriXIwPuwH9leMu7oTBKENG00MipqPMjrU1kZ9hdBFraLc4eHIQL5fCbZvzyocx7xfmyzOHRds3mbqBzT4/xwUWtg6AOGIQzaPjiHUSxOXUPEP4mofxLVYg/Nao9qghj0TPE6HgocDiMbYoxZD4NhB/t7mzjNHmJ3e10YHwxo3Lxxy2gBhsJSqIlgNXWUi1UWkDoUUBdDaqb3MTU5iXQ6hVIuLwdYrz8orAwB1HIleP0JDEYc17a8TypJrXQv2nKAb6GQOxUH12WlSmWYKtysIR6KS0o9Ux45T5rtrgAz7//u7wnYk7cCQQQFeVgp8E+hIEDTheVzoLbk/sEOsoUjORRQR8/p9GI4ckrwKDUxKYcfsQ0M+rXaePTgS8QjUbz75ls4v7wkICSLHR2fHmNrdwc7+3uoNhsgY9hDLUmPW1K2aQvGkynEYzFMpSaxMGdSbZneTR3rQjGLfP4Eu3sbyOUzwrzNFo7RatUQDASEjSbAWD6PUd/Yjl53KCAAU9RVC54He/YFgWimLXM+seI7x0olYKh1WCTgkp7EpYvXcfnCHYSCceQLp2g0KtjaW8f65jPRs3T5qaUcQ4Ta8T6/MOyZtk87wcKLY/E0el0ePLyIScr/AE2RRTlGrVbC/sEWTrPHRlYgFsT88oJo5pOpRGZrMVtCNd9FOBDHwtwylhbPYzwxBZfDJUxLHmb3dreQzx7Dw2j9sCvM0sODXVPwjuzw+XlMTE3j0sqqgFWVelWCEgIuNqs4LZ4KG1EqplPPr8Msj7opoNjoYGp8Dqurl6UvWUxsb3dbADMWWNvZ2cT6xlMZj96gjfF0EomxKLwM4o16Aqh02rTnLtF7btTb+Pa3v4vVlUsI+cNo1JpygCIQsLO5gXKFhVhZZ8mBcDiEVDKFoCuMQjYvxeGazYbMYdqTYiEnGpjUzme7CcYSlIqnxjA1Nyu6v26/G81eFR6/BwszlMWJY3/rCPlMDm44Ua82zMHX40StUcNLr9xFYjyGrb1t0cseEkf1OUUveSI5Cb/Tj0ggDueQz6MsCzUs3cgW2Zcl0YjsDFuYmEvi1p3rGJtIwRd0oFwZSJGrSqmGnfVdbK9todXowDlyyj7Fva1cIguC3DKm7blx48Y1rF69hNTcJILhgBTJo2TA4e4Rtte3MeyM5ABdLpZl/1pYIsuXuAnt8VAAKeq/h8cCuHPvFhbPzxut4h7Qbw6wubErIHSt0cbS0jmR5aBERbNh9PbJTqTcT7VVxcVLK5JSTikZrsks5Rk2t1DOFSQwwBTnN998U1jL1L9sUdKC+15nCF8X6NWa+OyzT/Dzn/8Uk+k0yNja2dmSdSiBYS91KCPCfH7ve+/LGFPft1WuiW1nwTzKW1TLJXzw859JG2kDWXyM8ziXz4stuXBxFecunMfSuXPCpA6GI2jlqhKkXN/ZwFHmWIIFBKq57xLgZeCNYO/h/r7oF3NO0a5xPSRS4wJAk21M0P3k6FBsPGs3XLt2VfZOFmXlmiWgq/twKV8UBi33qVh6DK+88rIECvrdtjyLYCBt1NLyAiIsUGZVVOe+tbO5I/1CPdNz55fxBgvhpVPod/rCoCWALUFeH4OMcwKWRlgEkwzLQkFYxCcsMsg9tdkS3e+52WlEYyQSmMLOnPfcw37z8a9xsHuAlQvnRH+VMlkcj96gJ2xp3sPj9ooPQN12SipMzc9JgbXM6QlKpSIyJ0c4PjyQFHkGKM4vLEk/cl625B4FkeopVMrwhvy4eedFrFxcFXYzf08WOm3Z2uOnAmRPpqdw5eIlCXjRV9jY3sBHv/4Ye/v7aPW7Ericm58XAJ4MVoKf9OFGXcorzWH1wqpIXlAaZmd3Fz/74G9xmD2RAn0/+Nf+AZauLAsDVraXxgjPvnyKzz/+FLV8BYuzc3j5xXsYm54Bui3c//xT/PjHfylMZRkT+h3pMQk8XLl2WWy0+F8EHjt9bG1u4ugwgwsXLsh6SI2nUStVJTDAIAUDISzGRgA6SJCt30exmBd/UoIHpaIUETx/aVWyfYadAWo5Fn47RqlC4M6Li6uXJWjBmhEE3+jz1OrM6HGiVClJQOT+Vw9wcHyApdVz+ON/81/HuUvn4fTwlYbwBpwCPJeyeZlLnAME9Rh8XpieRSIWQ5KAbrsr40j5pb29I5P5GQzK3sbsAWZuCTuu30WrWT+r5UIjw2yNVquLQrkOp9fPk7zo7FJ//8lXDxEMeGR/p4zZ6cmJ2CsSLuhX0q+Tsw6Lo6fHsHzlAhZXzomvx6ANC0ITlKWMU6tSxf/03/8P4jv1ml1kmA1mEVro603OTGJsJoWLVy/izr27wgLuD1k8sQrKNxAAzh6e4OnDJ/COXCIj5nUY1iBtc50ya4weYig61XfuvoQLF1fQbNXx8NEjfPSbj5DNZ8X20n9nkU0G9ikbwzF67bXXJHOIPiPZzgzUU3ec/b6zuSXa3YVySfwPAWmt2jz0maWYNeXIojGRW6CvYtiGRrKPBBrqjIciUczPLeLi5Ssy78j45fM4n2in6ecwa5AkAgZBCKqMXE7sH+yJXMvv/f7v49aLtwWApr0YDIaSScCMPBbwrGYZND2VZyaTY+g2aWdKYhPYT7TbE5OTZ0w8MmZpQ0i8YXDc0Tfrkmz041xGimrSJ43FSUDyS3Fa+p9SLyYWRiSWkMwl+qiVWh0nmRzOLa1gIpmCczhCrVwSnXqe0QRbkcKKdSk0y44iaCvnGQa94EW/50Cz0oF74MKdG3dxfuY8ark6OtWuEANEFnEihcm5aXjCLlTaVcQnorh26yo809QUIIbawMPH9/Hjv/lL7Ge2EIx6MAJZ0y0psuf3eSX4xnT/Xsec5VxOj+wxg1FPghh6Vtbx0+JkvFaykHvm/KMyknrWokQj9ygFf9lnPDfx/5wv7SblRghcec8wAgX+FPC04wFk2tsBaD5Hz1tsIyUP2QbFKwTct+QX9R0UIOPz9dx7BsxZNab0HO9lsWFLLlGBWN5bAXm9p2ISClYqLsD1otcoOKdnawEwmyZgouCmnlXPCGBWdrdiI9peXqftULxH72PPYrdfYwfwlOioQC3vbwf6te9VnlMBMMVGFH/i/GNb+KPgp5595ZztsGppWTImOlaK59Dn0PO+3ltxMmHFf41/ynMUPJYHEsD2mPWqGBY/s18X5Ny2so/1c3tb2Ub6FDputFHaZ3pPfVd7EEADARqA4b11DBVf0DmlgQXtJ/tYaoDCPm+UESzPt+Ya30GztsXHsRjQCrragU0FRkl2IymDmQw6PxUjpB8s/cHMXgtkZnvPgirK6reCHfZ+1/dTrIh99k2MUsfB4jSYgJalAGEHfJU9rHPgm+PIc609wKP9zntooEjXk65PfZbOEcXlFP/k//VdFcNUm6MAtD6TxCsFgHVeso1KkNS+4PXsB50/OvZK2NW26DjrOuD42de+zj3eT+cLv/NN9rniwNrPiqPye2ovhQn+3/3n/4EsITG2lti6Gml9uAK9Cuwqai4Gizqn1gsrus5FK8wn4Cz1Qg2XHaDmfVUSgR1CkIsOjgCulhY1tWD0uUrtV00llXVge9kBKt9gR+z5wmqgdeLrhNYoCdumMiMGPG3+PV0k3YzkMGc5KrKZUGOzWpX3tEf+dJJyYPhvTQlQsFIMu9XXTIOX9jlMJJUMQdkArY1GB7DXt0DukSVuPzQMYgVz2Y98lhT+swBqs9EZeQV+puxmPp8HTz6P2mMG2KzKOyg7mm0XCY2gqcTL9tKRZ2RfFyr7nE6hMOO7xlAwjYzPIgAtE3QwtArlGQmUs+rBfqNhralV+my+B9tmZ7IrI9gewNB+MQUp+nKAFYaz0/QBQRTD+DUOpbAKLQ1p9hsLlhEIIiCp81nngEYajUaz6Rf2haY4aASM78PDKv+vmyf7T/QvrQXPPpF0q45J9VNQXcBhK01GDRXfg//W99W2q7OgKUEcB7aFTjUZG8Y4ds8MhUY7JXNAdGlzaDZMNJkOLa9XA8Xx4fP4O64/OtMs0sK5QseWkUh+nz/sUzIMlA0vaSMjk8rCPmTwwSfpjQTGGZ33o9twYdQLYi59CRH/NALOJPodL2rFrik04OginUoJI7ZSrqNcNsWzCJI5nJRcIBPyBM+eP8Lh/q7MPzKyJFjjptY0A1Vt4yy7mSFRERDQCb6XE/Nzc3KgG3Ta4viXq1Vh5ZKx0mr30etTa4qHNdN/TI0X/UoYfSQIq8Vt0oUAYZnygEBmMYEWHpIpMUBQiKDM+9/7bWEp5goseMpiel2ZzwTyKelApjBZcVeuXEGjXsHm9hpK5SKcDg8mJmdx96VXMDe7JACcbpxcezxgkcX2wvXrePP1N4QtTtB8P7OPo8yhyHWc5gpg/XOCIX0Wx6Ab3+zIfJyYmBItUuoeLM4vIBw0xcwymQM0mlV0umQZUjs9JzImrDcUDPkEhCCTkswOpqs1qi1ZE4GAkSi4/cJNNDtNYfnwUJAt5IVtSECBczkSDBstVJdHQCemtB4eHwmDfHZmCVdXX4LbycKQlD3wodNvYfdgGz/96V+jSrBgdQWzcwtiW7heGVDRrI2Z6TkMBx4kx1KYnEjD6RqiXikLmJ3PZbC2/lRAbTKGeAhlWmrVCrzxHtVqA/HwOMaSUwKUT07OYmJsEsP+SNKQeRCrVooo5k/gdAwxGvJQVUcufyqHQwKKUwtzottNsI3rZ3t7C+WqKXJJZiAZjwRRefD3kAUF6lUGMexwbvGg25VCNpyjZNxUKkV5D36fhTSLpSz6/Y4wokejoayLSJzs+oAwojgX+4MRwrE4Av4wfuu972Fl5bIUaaQuceYgI+xJ6g2zPqrLRRCWckxBYXWhM5I193RzHafFLNJTk1i5dFGcyaP9Ayk8xxRfYUg5HBifnMDE1KSAJfA4UaidSqFKSuLMTM0ge1jA4d4BQr6IsH2Y4UFd7Ga3KaDS9ReuC2vpiwef4yBzjL5riGyxJEWfWPgr6IticnIaV6/cEMA1FI6KhnS5UUa5mUeplkPP3cG5lQWcu7BsNFMpR5EvCbN1Z2MPmf0M+t2RsGKZYUSAlW2g9AVlWkQP++WXcPPuTUyeY8E1SfzA8V4Du2vbeP7wCZxDN7qNtgCWtGvTc9TxDiI+FhOJmkq9jKGrj8XVBdx55UVEx4LoNoYCgNA21UoN0Uh/eP8r6YPr118Q+9kV/c4Snj1/Ihryqak03njnTdy8eQkuFk1rA9VyE/nMqdgMFrEjY5B632SfxuJxONwe1FnErlqDs9mFqzvAkydP8JOf/CthVHGMOeeVcUQHj/P/+7/zu3jrnXcRSBrGeaVAJnJN1gzBmka9hl9/9DFqlZIAwZzTIcoY1GoCyF6+elXYyUvnliWAxCB1t9oRWZ4n60+Fncd3IjOWbEBZE5E4ModHosUqOukjSGGtlfMXEE8k0XeawkksiJo9Jti6b6UEe7GxvQVf2C8gctdiwsxNzYpWKg/GLGQ4PjOF5QvL8DOTh8yTbhfPnjzG5598Kn0hhcoGQ7MHDAZYX9sQIJlA3vWr13D18kWkUmMCbFBnlntfhpkeLqcEGLm2uQ8SnKQPkT09BZnPBLsWF+ZFUmJ+dk7AKu6plRIZq1UBfp89fiLF0FjkijacoD5ZtF7qxXY70q/nls9jdn4B6YkpLJ5bFkmF7b1dEzQhSz5/gvWN57I+GORaWlhEwBswgXquG48DlWpZgo8HJ4civ8TMDPGV3A7ZYwk+rj1+LgWy7tx+ScBb7gm0/2trz3D/ywc4oq53vyvFD/l91Q0v5IqolEoYj4/he+99F5Rcos9Dm3F4dCTfpf7yxMwkXn37dcxfWMDk7Iz4RMXTAgqZLDYeryEZTeD1e6+JBAjZuWwffTBKZZVrFXz++eeiTUsJBhoqSqLQd6Evp8QAAunBYFjan56ZRe7gSDKGKMvB+UbtYPbxzZs3MTaWlD48zWZM1mS/L5q/HM8FBmBGQwmulY9yaFbqkmlxmi8gGArJs9nfnPv0iygrFQqxHkNRMmcePv4SH3/yaxzlTjG5vIBvffsdKWrI+7HQ6bDLYFhJSBABH+elSwrlMUDJgsScCwRAGWCLBWN48njNkC48Jn2c/kkyHpVCol6nC70e5QRMph/nrdPthdcXQqs3QKM9wFgqjVz2BD/60V+KrBalok6PM9jeWhd7JLFTi3xC34bvxKLIzMxJTI9jfHZCfEDamHg8KQA0gbJIIIgPfvqB2CCPg3U5DKmEezuzHyj5QhkHAtAMGrF4J+clgX4WuD3c20chk0O1UEHUH5L7uoZGOjHoD0nmB5m4DhekeB4LmJ5fvSCSOc/X1vDLj36J/YN9YUDzWhPwd6FJcg4c0k9k6xP0E6amkwXuTOFzrmMyqfl7XjeWNkWz9azLOUxd85ZI8ziNtjBrogTD5jxDuS+XG3MLi7h2/TpWLl0W/yUWHxO/L3t4LHUvPvn1b2R+cP5VWDOiWZNMoZPTDFr9DpYWl/Hbv/3bmJubF1+afhD9p/2dfexu78gaqRUr4pPTp2Ogn9khUqR44BBQmjZM9K2bDWkD1w77jQA4M7L4GUHlSqOKQrUsBUnDsQhczLZwQJjwvH8wEkQgFEYwGoKX/dQfoVHtodvoIej1wTNyoE8N7OFQst6YidDotFGlHJ5riPR0WgIFJis0AK87IN9/dP8xdta2kYqkMBZgtWUHgi5WOiZ7GEhPppGem4I34kWxVQaPBhevXMTMyhQicx4gDPTqDXz28Df4i7/6v9HqVtDt19DvNZGIhUSmh0BXgIzHvpFjoUa2hwCgeyD+hJ7tz8BSl2EiK1GI/jF/x0AL+0+zTTknBfxyGBKQgtTsN+4XHE85H45MoTSv19xXgRoFhuif8v60+3a2oGINvIcwsV1fS4eKf981Ept2oNnOZKWNVnKgnYmssg4hv5EP1XmtABPnMD+nD67nVQW2lLgkoJEFkGs7FbSTszTlERomW9wOZOn78ztKvlNQSTEPO1jL59OOa20h9r3W49LzrmIx9nO/glb2c7AddJUzoIUzKVCn4K2epcXWWQCmgmYKVvNz2gx9P7ZB+1E/U9a7kNUsohXfUdskhZwttrc+W8E8+T+MDjd/FEzX87zgTnTKbaD0GQBrfWbHm+wkNTuOZn93HT+2j9+VgHi9fiY3oRgG30FxNO0r+5idjbfVDj5bCZcaHJD59A2Nc53LslNZmfEKGuv9FUQlFkTJTYLAOm8U4OS65A8JNBp4UJxFMBSLmU2czD6+vEZxHO1vPo9jp2tG2yZ21LIdeq0GHuR3lnyFtl/7WQMZMhfx9xn/Z8CwxaDn+tX1ot9XHNEO6ivWqgRVHR/7fLYHvrRNLBqg9sYeZFC8VbFbxQAVXNc5aifrKo6p48z30/7QOat9Zx9bPl+xLJ3naofZrwreK/alQTnBI/+b//Qfj5TZSUeND9IiaboI7ci9vjhvJo0filMS8QAAIABJREFUGnq/GiP+rRNAQThFx/WldQB14Slwrc/VARKAy/F1ZIKDqdfq8+jM8HmcYNp+Zbkq+KtGStmV2klst0bFFUDUjlTQmJ3EHxpNjUjqZsf2KStYjZAaSPvkV8P/zUGRwekaDSNYxWt6PaP1pOm6yiynnp8Yzr75mwVBFLTn3+wbtpGGnn8UvCIgzLZpKhr7i++kQHutZgqFUc9Wx143LLaPALRWnabTzBRknYwCovtMARAWczWbndmgu12TKkQNNtpnOUgwYi0aSYY9z3GhTqUdWNYgg4KtCtrr5OX/dSPh/QkkCsjbMOND55X3pqOh4yRp5G6TpsB349+tlknN6vbNxqCpVwri8xnCcrICIewznQtqUNjHGvTgv6U9ljSNsvJ5b0kB6bTPHA1d1LrBagBE76EOAv9vT/vS9UEmKu9BAJqAspFPaZzpCEmql6U/Tk04jnWL2qHiYH2dAibj5zBBEq4F3o8RWzJI+B3eg4xd+b6lnc3vq8Hhd1iEUPqRxRYpjRCkljYZ7l4BB5vVEdo1F5LheSQj8wg4x+BzxVEtdhGLRDAWCyGZCEtqfLk4NAA0QXGnAyMHGadF1Op5bG2u4eBwS/RsCQjzwEbjyw1c1pybEg2GgcZq4YycsjAiwV4yeAPU7eTBIJcXxlu705O+c7lZCNE4CdTnk+CTh5sKm2GKuYTCJgWFz2WVb7Yxny/IAdcXCghDq0mQLhbDq6++iXhiTAI71AjmfZnSTdtEX4OM0JOTjLALCfJmTg5FZ7XRbmMqvYjf/70/xPLyCnzeoDALORYc7+xJBpvrG6Jdubp60Sqk2EatWRG2XDafYyIiFpaW5dDEZ5N1Y4I5Jv2WjHHqIzKrhPOK7A5Kt5BhS9btCD1hDBOoWz43j5WVC8KGfPDgCwFdCFqzgBDX6OzUrNggMnd5LzrSgWAYh8cZc3iyWMR+r9Fdd8EpByWm8pNRKUDA/AWsLF2XQobtbgMuH+1GU1hPP/qrv5Q5/gd/9AM5xPEe7DuZ6ww4jIaYmp7BwsI5BMNRBMnGbdbl4JfLZZA9zQi4QhYgC/GQtUebQOYZ20AGswQRRm6EQ3GRdFmYP4dpFjvsDYQRms+dotduo1Ytiha0Y9QXBjTnHtk4PPikZyaEMSh7nteNR48eiZ44iyfxQEq2MsFnHu6p68jq8bFI0hygnEyBMuuTbHvKbRCAT45RY9+D7f1NKcjIecIAExnMtCUs1DWWMvaNRdTIEPX5g7iwehEXL1/DRHpKUsozh8fY39jF4e6egITjyQQigYAAyvwhuz3sC6LT7WPn6AC5WhmTc/OSxk+whHOFUhzH+4fyfY4Bi9zNzs8IUDV0DIUFTL3OXoeA4xRGZAB3B0glx6UAKKmQMm7lotioi5dXce78khTdzFdKiMSjwuTOZfPCNsPAIUXZbly/hZWViwI6EKBo9dqSvntaOsJp4Ri+kAtj42PweljEh6n2ZKYf4+TgRBjD8zMLssb8Hr/oo1LOhIzGbIHzIysa2ivXLmFieVaYYSyGR91r6mGvffUMjv4IFRYlPcpKsU5f0I+ejHcKHr9Txik6HsPKtRUsry5bWT4tU7yO7LYONROb+PyTB8IGvHL58hmziu3Y3d0W1tob33kHL7/+GpbPT4rNYYpxvUoAu4xuo4VStiDMVYKutEHReFIAslanI1kVaLTQbTawsbGBX330ocylaIIg/qTsV7SH+UJBbPvly1dx69Zt0cEnSErbQKCahaJoZyjDwcJ6lP1gOnIiHhfAQfdi2jnq7t64eRPpqRn0G010a10JVJB9d5LPCQjKInrMMpB9Ei7USjUBwKi5SzDu0qXLAmQS7EuMp420UzYnINrxwT4ODvdRYpp7IQtfOCjF3JqdrhRFm0nPYHpiUsaLjMv584sSBBz1uuIDcH1SboGa1gTCOp2eFDeMRKLim4gWJes+NJs4v3wO5xcXJFOGc5aZEodHGRydHKHR7YoefjQ5JpIeAwbyRwNhzbIg7tzkLF59+Z4ET6mpXGs0UKs2hDlLEJr56ZQ2qZYqkr5NLeVsjnb6VKRK6LdwwM9dWMHde6/IemNWxz7rDuSy4kuQrUt/hrIRHFfaL9pdsmm5DzMY5ve5haG7vr0lchhkcXM+cy+ivWfGDLVxP/7lxwI2vPn6t4T1zT1lfWND9rB2tyX6sJTtYDFbsoPp8zXqdWQOM1h7uiYFO9/7znexODePnZ09CfgT2F/b2IDL58G5yyuYmpuCPx5EaiJt5GOKFSl+SxuUjCRw9/aLKOTyUlvBHIh6SCQjovHK4AXZm5yn/ojJOGMdDQZRKUchvpXXhzt37uLWjRcEfN/b2wcT6CjLQD9nc3tDbCHlOyTYWS7Je+7t70h/vHjnDq6/fk/Y2aWTnEiEVLN5WVvUms5kT+VvBnmoCU19eE8ggOMDsu1rAugzkPV07Rn++qc/wc7hPvzJhOiMU1uZwHPQ74WHpbWHQyn898rde1IvgL4U9yDab6419jsB6EQ4gbW1DfFhyOpVICZGNjFZmy4je8h9j98dcM9ymoyU/tCBw2wJsURC9uYvPvtE9vZkPIyN9TV89ehL5E9PDIOResmWZJucl5pddAYdeKMBxFKmngCfvbxkpKA8DqdkE+xv7SGXzSIRSUjxYd6LPq+DRccpkeVzIZYgMcEjoCh/ROoCLvFfnN0RHEMHAm6f7LkD2vdoTPxEzm1mUZI84BgORDJnenpK3pdBzWfPnmHvcA+NtvHJ6OOVW2X4XQF4fKZApfr0DDZGQ2EB7Hmm4O8oDTa/sCDa0bRHrEWhjEm2ce3JMzz78jGqxTJ6nY6Av/QJ5Tjm8oie/JWr17By+QrSk1MGYHQbUI9ZEFwDH330kewrXJvMpOE83NrawP7hAYYOk/LN/T8sdS8CUvjVgEMeKcRKdjzPYNWKyVZg8XjRthg54XZS334aqURS1gHnCAOJ/D7t2M7OtpAyGNRiIdDUTFrGcmp2WvwDBrFZ/O/BF1/IOuD6DkRM0IBBr/HUpMiPbT/bFnmcEOUregMZJ54DWMSac7sz6iGUCOLmi7dwYeWcBHBdQRJMgEFliPufP8RvPvwNcoen6FZa6NV7CPtIPPCJD+D2++AJeuEN+9FiFtmwJQHd6fMzmL80hfR8EqFEAI1WDf/rn/8zHJ7soFrLweXuw+0awOmgBnTP7MMeU1iYU43gHuXVaL8VWNHzIZ0GBc3oJzF7S0lYCthwnBnIFDCPc9CSzJQ0cgtolnN0uyE2iL8nAK1AsIJtim/I7z1G0lCBI8UDFFdQIFvbQLurbZZzv/VHn6EMVradnymWoaCc32PkGhVo1+cp1qAAlAJ8dvBYfveN87SeBRUEJ/5iB+5MHxhZDgVE+W52jIjvrmCjtltxBwVG2a8i7WVJjeo9tZ36fnZCluJHCn7pOVrBcgV69YxvJxyeAZsWKVDbp0Xu7MCvziU75qBYlZ31KZgP7bHFrra3T+cGAU69nwKodsCahdf13myjAqj6jvxbwX17v/LfioPwe/pHcTneR0FHlXvhNYon8Dq1hYrHKRDNd1RwlJky+nzdIxSYlOus7Hu2R/tbx8PgDZYkjiXdq8EUeecRizQ6ZV9le/W+Yn8pNUeM0SJI6vtp3+m8pda7nRWsbdT+V0BY+4LzSdcI70+9fCWD6jrSdcZrdV58c16ezRGHCdRo23X9KJuZ+7x9ztixT9lPrIwJldvhOhCJWKt4qI4jv/dNHFb632ECIDqf7ePP79rxUjuAbp+D9n5Xu6Fzn33B79kxXG2TzncheFqMb16ra43fVUKsfdy1X2Vu/Lf/2T8Z8R+8geor8/8KgqkhkElhRf7UYAqw2TKp/najq4tDv6ON0g7Qiar3EceKxtAyDtr5dELpROsC5fc4OBoV5DOVqaEMbgUsdcIqsMyB5TM42QwIagy3bgxqWLWt+ns1jLy/6jxrP+iisbdP30MjZLyfXYZEFzb/Zh9z82QbVLuKGyXfk6mZ/FF2rlbXHVgpGIzY8h3JOOV9NHLC6xUopaPo8Zj0GXF43W5x7Onk84fp8JVKVSaYRk6Zuqh9JX3idp5pERtdvNqZQRXAdEggLyQOldxjaIwJASgZ725PnB++b2o8aRzVvqkqy0Mu2YY6DzQQwr4WULnVOmPAaCRF26kbNa/h7+IJVphvCFuXY8ANj+mTuoFxozFG6WtDyfcsVYwutm74/LfOZTUEht1rUrB4b20f201WKJ+hGld0kpXJr2PN65ShTqYo303HlmPN+6nmtf5ON3U+W40A78v34mHEjC1B43FpL9O5ea2AyJYDxHuSNSHGy5LK4Ljwe3wPXk9gXucvPw9HzDuSISJBiyBZ04Y5QuCNWsX6Xlx7ZEATsOPBl+NNLedIlIUmKR3hhmMYQCXfg3sYw3h8CRHPJBLRGbSbDqRiSSRjPgT9Jnu92QBadZKIuLGRcdpDrZpFrnCI52sPcZzZE5Yu2clkf4aCfgEjyAJvsziigP090bbjBkC2ETXkY7GIOIY8PJIxRUA6Eo1bmsUEjhOYnZ2XyrvVKtPSq8K0LpTyotMcCJkCnUzvDXjDAkCfZk6FNUXh3HCUbJ4ufIEgrl+/ZdLtHU4BiTmOGgVNxuOiJ0lAl2uWxb5GAyP10qh3EEuk8d33fgcT6RnpZ+rssXgXNS6Zss90YvZ5MjWOSq0m4xNLhmVubW7twOMP4NVX3sTVa9eFydPq8OBqNOE5NiwIynGltqQwA3tk4VXQH5hNmKncTC0li4wMbSnQxoJY5RI++tUvJX2emlME8+Qw4PPIYTKeTAgz2eMN4ChzinKlgXg0LuBfMj4mNoARazobZEiSjUJgcXXlCs4vXkEoEEK9WUe2cIJytQhKiJCRScbnO29/GxMTUZC4bMamIsym3ElG5uriwrIpVMKSib2OSNGwKNz+/i42Nzel78nEnJ2eFq1k2imRRclmZV3wev5MjE9iYX4Z0VBUZEtMtfeKANgcAzLqIsGQpEObwmPUC/RiYobBBgITOelTw6Q7Ra1RlQO5P+Q3mqYXr8Hj8qLfHgnju9fm6Q2izc1ADCVkPvn0Y2ROD5GeHkN6cgyZ7BGOjg7w/9P1nj2yLVl22ErvqjKrKst7d703z7t+M+x5ZI9rUoIACSIhiJ8EgV8EAYIg8IsECBAEfRKgHyIRI5LTM5zpHvY8f72/5W1mZaX3Vlgrct93+CAWcHGr0pwTJ2LHjoi11147mWLAgBXoz+VnpLWWooav80Vdaur7fLh3/32sXdhEKjUmgILp6id7Rzja3UerVsfU+AQiDEqUygJIkolRFZUiO3Dr4AC1bhs3338Pn3zxOebnZyVjcfB2W0y24719BVLIFpuZn8H8woIkOI5PD9XXZL0T5GMfL8wtKjWa/pIgLO372bOnKjrmihmNSbaF/S/md7er4kpBShz1uioAeO/ee7h89aqKQTGgJFZ5j8zjc+TKGXR61DNrIBJPiHk/MjIqTWsWdfv040/x5edfKj2Scgjc6LLvGo26UqVfvaE+8zlWNtcwsTAtJm0iHBXL6ewgg8OtfUlw1Co1VEp1sai5zh2fHmFqdhzJ8VH4Qz2MT49j4+oFbFxcUwYA/ePJyTHOznICYBrVBn77N79D9iQjsNNlERWky0lQnXrt9z7/GPc+eF82osOZDwL+yucF1EplhH0hFc7rtZzEF/smPUu2fxCtZgM1sjLPKOdxiux5Vr6dRUPJUiZLjWsv9e/dGpPAwuyCQFPOAQLbLhDrDkHMpDg6dZIplDGg5il9HkFjMioP9vaVUbWyuCRpoy5lrKodZZZUWzXJ/xxkjwQ4UNOWjE7KmPCQRrmB/Z09gbPU2L184TKmZmY0N/mTz2UVgCGrkHIe9O8EVHitRDKlDJXs8QkGzT7mJiaxNLMgCYmNS5uaC9ybETDLZKhD39L4Usas1ekKrGfqO2U36FcZHKAWNDV5A4O+5jTnfXfQVWp6B10VyJxdmUd0ZFS2lyVQyYJRkYSKAl5Y28S9O7fFVNXBpdPXgbpebaHVaKm/CPzGQjGMjyXFjmUhu5dvnkl+huA5tWxv3L6DGzduYXJyGt02A0rUyQ84X1YtCRQnCPf69SutJYuLS/jy8y+k8859VK/VwGnmGG93tlGr15XBsLq6rHnGz0cCYexubePf/uu/FPB5+9ZdBTEPD4+wtfVWfdhnpky3I5kVstyphcysFa47L588x5tXr1A4K2BzbVPgN/GxZq2OQDgs1jKLUFJHmDIc3UBXwDHtTqxUBPHoh4c42N7HRHIM+bNzJwMX9CNzcqQ1JDU2qoJzybGkWLDUoma7CCxTTkVs8HxB83N5cVn2uLO1JV+4sLQmxjZ9LYMgM/NzWN9cw8joKBrNurIIqAdMUJK2xnWNn+WzMbsnGU84FpxvgOxQaoZM6XgsIRmDuZlpZbwwUMu5ksmeap5sbW1JamFsehoVAnuUbws7Jq726t0eRhNxzSGulRxTgfq1CpodlwpLm66VKGfVFcueEg/GtEumRuEb9OW3+dwcu2KliiYDpyCLMomBL4izQlUFK5cW5tU+9hMLrZZYRPLkCM8eP0JrSDTgvtB0XrnGUUaItt7quaJGZP0vLa443fNQGAe7ezjY35ecBzMZuPekf+EPbY1BZ/rTZsfJ6zFAxXGjX2CwqV1vgJUkY8EowsODOmXGVPMlEEat6UBBsoc77aa+S6kDkW4CTsqDPo3tkmRdqymA183rlupCOBChI3kTyrMxCCA96HAIn33xOX7153+M6EhCQHdyjIX+eOZyhfp232zht7/5G2y9fI03r19rn8IisgIxwlHNfYL7K2trmJphEeGoQFUGYylHwkA7bYtri7JFRuMCu1lf4enrZ+TWIhFNaGwp8aSMXfYLyRq+oABx2gUDZNUSZY+iWjd4JiITnYA6s0Zc/RlH+GImEtdM+rsXr19id/stY+i4dOMaPvziE1y4cgETS+NiFaMJ5PZO8fjhA63dzFRb2ViXZjc159MT0yhlq3jz9A1ePXyGRqmCLqU/2l1QCz+WjCOVnkAoEcHC6iI++exjLF9cfqcTjvpAbOfMfhbf/f3XePP8lTJ/CGZ3RHgJYDw1ob6knfX80D6RxWrTs5OYnJ9CenkCF25uYmp2GuFEAH/9t/8axeopdnZfolA6RrvDwtVAl0HNYUYEC6HyR+ewAKUgf5JYsLPMu/N/wDFBDYwxpqFIUyQitRwewL2CSGMhvxv/QFBEKTsbG1GMMmlerMOdZ53MIm3RiqMZgGPnVQNrTFPagC3asxe0sc8ZWMn3DAA2cMgLHgXgMqx/DkAb9mJgkV2P/eJlUhJgNLDTm7Zv36Ov5fu8J9/nPzsL8zMGPBkT2tpvoCD/1jnZU7PLzrOSLhxmmxvoZ/1moJ3JT3hBMut/fsZwG37Pnovt4o8Bp/zfPqtgw/CzAvQ6zvdZHxhgaX978S/7nDfYYUxd3s/O7ja2uhZl24YZ6V4w1DCP/rCGlWFjsqEhe9kLqNt4mD0aec3612zIe28DO4XTmaLAEKuz+7BtXrDaS9JUe4fSoOwHA8cN7xPwqUJ2LhDotTkvgGljYTjfu2cfdKXhbAC0zV2bj/wc8QmzP7MpAZwWOPGA73ZdsxWbkz8H/r0ANM8GbJfZFH8XsW5YeNNrD/YcxoTndbiO8TNsm/WDAa8cR/Y7/3nb4rVlfkZksGExTa5PNs94zXdM+yHA7wVyhf+RFGdscBFTfyrEaf3mnZPeYJF91usz+R2zcxtPjoc9mwHcdm2tZUNSp80LAeNDfNMkaQ1nNb/Ma8vu/s//5b8f2AX+Y1rOXmdi4JNFORpDgMuAXxsMr0EamGtIuvc9ft4G1O5jkS3ei3pp9n1bRHjQ4yBx4JQuP0x/5EN6jdUcAgfRCt0Zk9kmLj/P+1tnewFiA5MtisNFX2k0SsVxxfS8jsEbCbVFz1itpi1sjtoiJaxSLCAw4oBfRqnldH0/LQwa9KEWd38YlXlXATjg2OcmEcE2mDN0usdOUoCgpYGxpgPH+zAF3PSR2c8sZMIJZJ+lJIFNEt6HLEN7bv5frBS1uDBNWePbdg6NgLocfautgzkjgY7By8XByT6wX7nhY7+yDQQseG9jutPo+ZptfC11R0DnkOnNQx/bOjPrUtNUGOT8XH3C5xQ4RR3lodQEAWjrI+nrDgL6DsfAijYaKGz2Y2NlmxYunOaoCErx+la0hhsKa5s2NENmiTGIDYC24AVf5zOwL8iisECCbZTYNzY/vex1fo/tZDo/gS8Cc2yX2aYB6tzwadL3zUk6R2l2zoOSpeXwXiEWkhodfceg77RcQMMcMpmVtqkiwE9GJ/8mq1TBkgBZ0COIRkfg90UwPjqHYr6DTjWMieQS0iPLmE1vIDBIIBELIkT9PTL/upKFRLPWVWErMmIIBZQqGTx/8QBPn3+HWj2PAdradPLgw/5KJyfgDzKANqBSMyqVhv6+fu2mJCLQdUA7mbxMyyRYwkWPxadevX6Jna23OiSSbdmqu4q57Mdmhzqch0N9v5rYz0wzJbOToFa5UFExo0AsKG08avZRP3FuYUngL/ubabMEfFmdnocGBmDOz8ma+Z1sjpITM1Pjsp1SsYZYNIn3P/wM8VgSxfMiyqUSyoU8mq0quqR6sXaNDyoi0x84hj6lFAig7x0ciBXywfuf4O5772N0ZAznhaKqqhujjhXlycrjgWljg4f0hEB5Mugo0eIkjaJiOa6urLlNWbeDcMSPYv4cb16/wFnmSLIUBGd5b6bWsz8JBLY7fZSrTfgDYawtb+LG1RtIJclqhaR2JHtTreAoe+zkB9Kz8PcZYQVqzYo0NqlfSICKQQ0Cwrdu3ZP2cz5XkF/kYSN3foa9vR3pYxIgT4zEpc0pJmO/owMx+539QyYc5Q+mp2ddcAxBgW8qAJY7RS53KBB6ND6KpSUWICSYVdMhk7ZPMJBcm43VNVcQlAGjutNkGx0dQSLhF0uZrMBQxAU1yQyrtZsqFEQhFGrdrq9dBAYB1CtN9NpMbWyLZbsxTzBvBuFoAI+ePcSzV4/gDw8wPj2GdreJZy8fq6AW+5p2WamWBdjTF/BeTNMmoEIw5Nrt27h19w7CcbKt4njw4IFS72ulCpKRBFYXV5GIRKVPWi27gjCUHglFI9g7OUE/GMQHn36K67fvyI8Q+DzcOUC7UUf1vCBmlwJfLE45OyU9f/YzgyMEoOknpmfnVaTs0qUrApkJjBIQIJvt+ctnuqcFjdn+zdV13evFq+diYhIImpicxMeffIFbt+6IHXaaORN7lBrVpWoBnX4LPbS0rjAVm2nWnAMMqNardfzyH3yFjz66i3LRFcGjr2YxPTL7yUp7s/UaB0eHYmFNL8zJpsg2JojE4om1Yh0RfwRBXwSz07ND4KiGt9uvMZ4mcBhEsXSG9qCFCRbpvLiuZ2LwmPfRPApSqqiF77/5Dluvt5Em0EdWbOYEU1OTSE9PIF8uYePmVXz42efyVbEEdc6pnV2R7mpm/0gM0kq+yJO7WM2jY+NIcOwJ7kUDqNcKOMtntQZxTASEJEcxOprQOkegkGPw9vWODlsxFg5kOmmzo4BSr9tSASsC//V2S0GFuwxCfPIJxmbGgRAwqHYl48JABBmR1WIJ4yNJ9VenQU3zsrTo+0E/YuMjYs4trCwLUBKXZeBHKV/E44dPVJxsY/0C1ldX9Txcj8lQpx86ONgXyE//EErEcOv9O5hfXpGGNcG6w90DHL3eQavcwMLYNOZnZ3H58kWlljModJw5kT0yG+QkdyqZmGhiRDry/Z5PIDjBEWqiP/j+R/SabUwmU8ryYhFB+g2m3tfadQRiMWxcuYDNy1fw+MUTyalMpycwT6C42cLESFJSRuPJUQHgDLywwGIumxeIRPCuWihhfnZBARCyJcuVgp6PaxcD1YFIWEXANi5cwsWNC0o6ZbFggiAq1FgrIV/K4yRzjB8e/qi9xMLCorRyKWFAe25JxqKAcqWigrFXFDhc1mcL5+foNjoa/wc/PFRAbnpqVlIU5+eUrjhT4JdALxmWHDOOO9+nvy7m83j2+BlePXuJ3a0dJCJx+XTaGGPokqeoNrCwuoxb928jGAvCHw3KF7PeAkE2ZkgR4Hv++LlYpqViWUHy5HhKzGQWPJX+jd8vbfKvvvojBU+4xhEcYj+w7+iPVUiQgd9sVsEGBpM3Ny7re72ATzUDPv+DL7BBiY1IANwrU5Ll6OAATx48wlkmIya6ATiUUSGrWoWiQ0GUalXZCnXO6acYoJ1Mj5PPrELDlFeiFAT9hVLKU0mALM9UUiAjwUGBHd2e9rRcfyjjRKCVEgJuf+fAEQbsK8WS1jVKIfGeqeSYY2nGo8oA4xpLX8BAOjPYyrU6mo0WmsMivhHqp3d9yjqKSSe3j+dPHyvAzAydXPYUO8wEYFCDshrDvbTGreLk47jeMiAigCgWRavTEwBNwkbujFkJGWUvsaAr57P2rUMyAvd8Av987qDMNYljKxCk7xcDmtr8PLv0Gi5dnrUcuGelVrTmgc9pfRKokfTj0F9z3RRANJRG4J6UgUJmf1Dmi4FyaqWLaV8uq1AiWdBjLPBMrctuF8vrq/j0y89Us4BjxVoSDLZon+obIH+Ww+MfH2PnzVtJ9lAqiGxttpOFpLl+kemdnpoWAM3n53mFmRj8Ls8pDPzTRheW5pVZMj3HuXWOb7772oEK/QHu3bmj/qN8D/cgBOUZyGU9hZmFebG1mTE3OZGWLjTBbfpNBqzpsxmkVjFpgkjNlgr70T5JBDjOHiMYDeHuR/fxxS+/RGIh4fTXW8zaraJ07iTU+F1qq1+6cQVIO51y/TSBynYL//7f/a1A6Gaxgngopn1yrw+B0OGROOaW57FxeRPpiTEF3Hlu9fd86NY7aFZaWt8Pdg7g5wZVdRdK8mV8BmZ7NNsuw4IZBqwbRBmv+PgoouMjuHCoUnwfAAAgAElEQVTzEqZm05hZnMTuwWvkKsd49Pgb7O6/wMBXx+gIg5hNMAvYCGU6oxIY6Xcku+gFWbwgB/fEItao6G5PY8Ufk2agPQggapMEFnLBYYJbUtgjcOoIRgSg3bnXBQIM5DRGpQEqJsFhoJABmAbsEID2ktTodw0g/f8DMfmaEfa8QKFhKCG/m9cGMhow6QVn+bv1G6/nBZo5N73An33P+pP9orkXjzuJqVJJ50meB724joHw9ix2djZ8xcm2JBwpbQgI2znc+sZY1V4w1frX2Ll8Tn6O37E+NhaptcH8O69j5MqfY04GnHM+2bN4AV9ew/rd+sv7vO8A7SFAb4CrtcmegX7N2xf2OcOf6E0NMzMcyguIGwhpeBLfY58Yoc3abCAhr2vYnAGdXsKZ2SnbYViZ9acXRLXxJ1HFQEsDLI2gyu8NhtiHYQpeHM3mobdvrC9k65QnIZg8lOCwMRXIOmSWG0Hu53PDJDj8w2CD4Rk2bpaVbc9pY2e2YcAyA5GG7/AeWhuG6g6Gc1mbvUDzOzayz535bJ7adww4VuC00XgHMHvBWgNqTXbYQFvDn5Q57MmKMNvy4lKUJ7JAi+GrhjnZeHmDEkZaMhzSZFi8/Wt2we/zd++ctn42X2TAuTcow+/xfZtXFiAz4qZ3Pvj+r//1fxhY1MMMVgyFYVVHiwzYhDUDfzdJej9p45hzUGTEU/DO6OjeSWJGyc/yvl7nwdfYJoF8Q80kSz1hJxuYxzZIpmOoy2zRMk0MT1SA1zPwzpjS1uECSVltc8hKNWCU3zEGrDYksZjaw80Ov2OAnEVXeD0vym8DZWCd6QLzGubweU9uwPg9HiiNeawJqNw0twjKkIZGPlCxt6AiQGQCMOnNwGIHQjvmtDkNAtAEKLkp4sGY1+Zhma+xL5vDlHqbDARVTFPbjaNLr6GWnduUuyJx5uQqder5MerC+/rfaUHzb/YBN2tybKpWTOfICItjNEiTOObYS2TM2CbWokY2EUx6gq/zs7YAWnsMOBWrNBbTxppjx+8vzTs9QsoF2DOavbE9kZiriK20+lBIm0y+bykRfFZLW7GJzH60QIRJWOiwT2YGmUTD1AqLFBuorM3IwAG4FvE1m7JNkfU97/GOrTFMG+H1zKnzPTdPnfNjn7KtfA6206rRUiJFzz1koJABxnvyM1qc2669HE/pgvfaYo7bokTmkEW52A9k0dkc1POFE7oeD1TaJNB0+xAbNxpOSWMXvTjalQBS8SXMjK1jNr2KaGgEVJ+JcBEiG7tBveI2+k2fqyzcbqHbaaDbr+Dh46/x5Om3aHbLCIUHCMeoA1hTG6fGphEIReH3ReELhpE7K2lMv/qjP8a9e/fRUtG7PIqFvFhEBJ8oCfCLX/wCsXgEz54+wGjcpfG3m20BydSVanQayOWpv9tGsZIXUMIDRnJkTOnarVpHwRdEBmLwsF9ZDI/aiC4o4AJntGv2Fw9mZJUi0MfDRw+UIk4G59zMpMavXusgGKDu9hpLACk1kP1bLRfRYtXzfktyBWQZcdMaikbF4uJh18DVer0l9vS16zeRTk+jUmuhXCgrTZo/4xMpHB/vI184x8cff4h4IoqXzx87Jjg1IQNhLCyu4f799zE+Nqk5EGUUt07GbAdv3z7D1pvnGPRbCAa6AmB5QCbjc4AgzkvUfg1ianoOn338C9y5eU9sdtoYwYMaJT/KBRxmjlAoF3QYy56wj7sCHNiPBOGu37qtFN252WWsLq2jUW/jLJOXDyPITLCK7OBWs4rFmbQkKVj47/DkWNf3BXy63vhEWoCK2MehCPLnJZQKVR3myczNnOzj7ZsHKOYzOhSurKxhYXZRoAoP3wym8fk4H27duKHUfYoKUNqkVq4hGmGgjdIlDLKVhxkCbQFig6BfwEOrS6mcKaxvXkLAH0HpvIpquYFqqY4Igri8uIyRRBzReAiFagHP3z7BWeEUvUBHha1ev305LCrkGI0EDmj3PNBy80H7oBQI5/n00pJ0ZBNjSUkGkJ2VOc6IjTQaSWBjeR0z42mBHrkMwSefAiqU0zjJ56Ut/OEXn+PS5auoVxs4OTpC9uAUYb8PrUpNzC6y5uqthsAe+R1y4juugBvbNTe/iOu3bgpQIbOaY3aWP9PcIyBOH8L0YPpKbi4DXZ+kdM7LebHg24MOxqcmsbZ+QQGB8bEpFVw7po51uajCm5EodWL7ylAIhCICJsKhiABoPstHH36CW7cuSRaeWRUMfDB7gGndLPqzf0jd9GP5SErBcI3iIZ3ZEgQPg74A0uPTmEilce3qLT0X/fH21iv4A9SFLOLV68c4PTsS8E9N7pW1VUzNTOlzZGx3mtQLd3qa1Bqlj7SMA+lzhv1odNpY2ryA+598pO9z/aY8ChnN56dZHG7vopg9RzwUwRiZ5QsLqlngCwWliUxtbH+oi1a3qUDLnXu3MTGXFLhAYg3lQHg9AngPvn+E7NEJ0B2ItcKicrTtfsfp5zNwmpwex+Wb1/HZH36JmZUpSeCz2CjBFhaRy59m8ez7B3j7/KVS9Ane9bpOj7QxaIt9eu+T98XGI3MumojIRlo1FnjsSU/7xfNXyopgMS8G5mhbxVLOMbhzWZwVswiMRHDzvbu48d5thEcD8PnJZAfyx3lktg9w9GYXzfMKRiMxpCktlEyoUBaB593DA2mWJlJJXLx6GReuXHV7t2bXASbNLo539vFX/+av8OzHHzFCfe+5WUxNTaNHOyyVsH24h/TcLG7cv4OFtVU8e/EM29s70plfnplHnbIaAx8WF+bENpe+/MSkJGv2dw/FYMxlcmhWagKsyN6jFAKDbueFc3T63Lcxj2eA1OQMbt26jQ/uf6D+5NrS7jQVUOZ8eLP7FgdHu3j64hkuXLqIdHoS0zMz+lyxlEe9nBcAyGfcvHhRLFrOL0r8kA1byBVkAyx69vjpExWk5RrCbBIC0CyqmJ6aFCg0v7KEzz77DLPzcyp6S6B+980OHj96hL23u3quteVVp0MdSwiYYLYP5Q0W15bQD/mQTKfgC/qkD80irqSSM4BysLOPWpWBhjMXbJ+cUMFg/1AijBksl69ewa9//edYubCp4ykDsAQ8+B1mBBwdHuL1s5fyNwzwcB0Ph+LYYOG6bhujkyn88T/+UyyurohxqUMxMwqKZdks5YT+/rd/p+vOTbOwW+8d43+RAPLkhBjka+tOUkd7SB8Boo7kqhggYdCNGRzaX3XamJ5ZQHpyyunwplKy91LJFT0k4521G6gtPhJ3NTWMvXp4tC9wmkERyoQtr65o38C9LokTrQbZ23kFAnhQZ9G+Tm+ANovY1snoHyA1PqkCyuf5AjKnJ9qHP3n0QIFZsq5ZQPnk+FB2Qi66EQmkRd9mVkhBAWayhRlU4P/Ub6c9c82m/XA/yf0Y28Z1kIAdA6tci1hIk/IE/DGyh4g+nLBdFjCrK2OAYN55zmnwEoDmvobFv1kfg/ty9iOlS5zMnas5YxJ53KNQ65eg+Or6GlLjYyI7ECDd2XHgL9cYBhB9rDeTcPIzBMYZ4JlbXhTrNz0/JRCaZwIBX31XBJ2FXrnWP3/0RIVSa2TvoodEaFS697V6U9Jusbizd0rJULqKUjy0j7PzggKPlJbi3GFQk2369tuvxd4nkYD3JBOYRaA5jtxPh4Nh+ajr929jeW15WFR5HL1ODy+evlABx5OjU63fk+m0CreW8gXUazWdUSbG0whFQqg0KuQWY/XyBm7cv4XwaBylWkm+hmMz0LP2ZK/U6h6bn5S/Z9HsVqOLeqGB4nEebx4/x+vHz9CvtRFBSDrUpUpZaw2Zy2FKboSIbPP8GVAWAnX3k8EEl2+di7kHMrKSGP4tFtFkmn3AZZ5w3ywGbRRra+uYWpzH2MwMxmenkEyPYGl9QeDzwfEbPHnxPQ5PXqHXr2I0xaLmLErYUiYSzy4CThjsZxr/kA3pPfO/A7oGDmizDFOOGc+LKubJ+kDDGkLc5wtUHALPBopx3gq3aDdlN1RdUCBlKEFhZykDUcmANjDKQDl3zneSAgTnDYAWiE5G+JAh6/2cnX0NlLOzJ9tojGh+nkXsuG+gv+LrRuYzQMjAR8Nm+DnDebR/G7KYDcTyYhPqz66rHWWkAZ4JDCjl+wb+8nuGERmeYtgFX2c7DAz2sjjtOQ1os+u8A3CHOsKGD/Hz7H/+b33hZYnyNe8/a58XGLZnFC7RcsUpDV+y87UX7LPx4fe8ALIAOqoAe4o0ejE0AXdk+Q6Z2tq3D+3Dno/6/DYmXqDbno/Pbe8bQGn4juFshmcY1mTYjOEdZnv8nAH6XrsyLM8bCHmHzw01oH8OcNscYHCUftTszWzDgFbDsAwP49/vAF0WNSVrl1I6Q/kbA3lpd/xhdpK1xWsTRMd0neHct2e07xv+ZWPm7XsvWEq8w8BpG3NrswGpxv41G7X+Znt0JhzqPXuDHAZ8c24aLmjXseeQ/ZiU8VAG1YiJNsY2pobH2r2sDwesOTEkwtr4mi+yeWbftXlj2Kpwx6Htmo1Z29T5Q5ayt1+sbwzIVx94sF6zW36O9/P2mfW7/S87JQBturtmiGakRrU3Z2tOwCYpb56IO2DWq1vCG/OzKoI2TL/gNbzRQK9z4n0NvefrBsTy+9T1I3hjIJ4NrD2Ed8Ez0NBo34b283lcAbbEuxQ3G8ifR+x4PZMcsAq67ERjWhugxAWQ1zUgkdejsfw8WsbINouk8RrmmHktiwpwoyXDHDqyd4544Bir5tAMgMZQeJ/3Y//UW613jp2DTgaz9acDFl0xQR7w1J+Nhj6vTZqY4wSYnRETFOD3uZnks/CzZH4SmKSjSSap7eucmOu/vthztggTDNVkazlgVM6AG2jep222EFGbbFNAlgx/J0jIz3GhM9uxxcgkRszuvBsO+wyL5/F1bs7MIXJTNENtuGRS75ERwHYx7ZP/a9H1OyCF48rv0dZMI5vtYD9Ym/hsxoLmM4s5TJrAcPE1IJbtNLvgWPN3i/6Q7WBFFq2ApKVc8H62mWBbeB3bWBioTZvkjwUQqFnHceJYsG18n4c2WyAILGjO+NzGgwxmc0xa0IJuAbE28nlZ4IzfF8jd7rwD/V2AwOn98XM++JViqGhjr60+rTcoVVNHgKmWI5MYiaaRSsyh14wgGZ3H7Pg6psaWECM4e9JAgEU122TqtQUAhxDWok7Qs1opotevY3v3BV6+eYh8kRXdO5icGndsV4ImiRQarR4GfT9GRtMoFuuIxpP4h//wj3H35n1pyAsUIhB2lsGbrZfSGOUB5b37dzESDQqgoRQNwX+Ci1zUMucZ5PPnqNZLOnSyv3kAU9EBMKDhE6iVK+Z04NZ88DOC2tF1ptLTAnTZ3zwgUSKAzEfqc5IFyWKETMcniMqfZoNjn5J+L9vQ7/SchEy7JY1ogmcTUxNYXF5EtdVQYS4ewPO5vA4vs1MLYou26h3JUkzPzSMSpkZ9HY+ePEa7S13WqGPQJhL46quvBLp9/fd/o/4ZIVDS92N2ZgGff/4HAhaaBMPOcypslD/PIHN6gNwZC4qVMZ6KY3ZmSjZC35LJ5nCSOUO7D0xPLeDXf/6fiV3rG/gE8B0dHwoIZEotJTgSyYTm5OnBiQ5s1E8MRoJKw75+/QYSiQmMJMYxlZ5Ft8NCeUWx6qhXzf4g66/dqmNxNo27t28KWKSu8Jvtt6g0aiq2Qz3sjz/6FBcuXdP4NepdgYFk/5EBurP1EvnzHTRrRfmsZR5yVzYEGmxt7YiFzfFOjSbx0UefIMIg2yAoveGdt9uIRv2YmaQGfUuAMMdIQQEfEIgEBDDWmi0sr6zh7r33kYiPI3N8jqODU+ROcgj2/Liyso6RaAjhRBg9NPBm7yWOcofIlbJiYpIlFoyFsbS4LLsyHy45qG4HldKZDposmcnDvS8cFBgUiUY1H8k4ZSFKXzeIxZklzE3NCFgg8M/DFgERFvo7zJzAH47gj776Fe7ef19FtJ4+foZSLo9us4Fi7lxjQN/JlO2+3zEjfN0exodrSZW68aMjuHbzBpZXVlFjynruTH53Z29XY0T2Fn0cWbxkkvbrHYFz1COlPm6+XFQQgpOJQVlKIxDsoh1TOoQgC1P2xyZSYmJRL5oFQGlLhXxJ6+zV6zfw/v335KfYT/S3bEO+WEC5UdMhlswLzi/qRZcrRRzt72kNJIOJYz4zOY+J8WlpcqrORCSIo8NdFeikTvrW9gsVjOS6w2KZcwsL0vlmuri7p6vJsLK0iuWFxaEfOJPMA7U5X799pYP9hRs3xNSj7yYYY4xP9g31QTmwH7/3ES5uXFQ/nBcKklzh/wRru74mYqMRbG6u46NPPkaE6lp1spxcsSaCzBkyfn94hB++/lap4FNjk2LaEVxjoK8/6MAfDWPt8kWBz2T+UnuZrjB7mhNTmvrY2cNTPP3uRxxv7yE8oIYIM1E68IV8iCdHpan9+R98KRA7EOW+pyvQMZ8vIhVPKgjxzd9/i3A4AhYQnZ2ZQcjHuZ0Xw73WriFXzmNyaQpf/uorTC47aQYGYornEFgSqHex/2ILT795gOpZEXEeqCljNuggV8rj7e4Ophdn8ekf/gJ33ruPuaUlhCJAvcJn7aGYKSio8vLxc7x6/BSDRlM6yVwTQ/Go5BQePn+K9SsXce+TjzCzvCCfRX3x0UQMqVgCe2+21B+z6Ulc3FyXb6GNMJPj5OhE2SQEfCkJQx1trrF8RtogC74SbGWBwZOzrHzU7bv3cPvaLa0pPHjpQBH0SROVcjEvXj/D271t/IM/+iUSI27vyLnNvSODk+1WTXbPzJWLlzYxkRoT65yBA2brcJ9DoPPbb79X0Z94PIFypSaAjOsimeIE2QgAf/aLz1xh625PUkTU96YG9MHuAY4Pj1VY9OrlaxjnPXw+pMYm5KPWL13AzOKM9LK5FzjNZmTLLLLGgNfhPsFmx75TgHw8JQDaaYCS0BEWwPjVP/oKly5dkpazk71oicWfPTnF3vau6iBQxoBs0cxJDtVaXf41Vy0gMhrHH/7ql9K4bQvY6aDf7qDXaqnQGwvHPX34SOxpFg3kunyUPUKpXsXq2pqKr1KHeWF5aahdSbYsWaycsy1lCnGtowau9kaDvjJbCEBbkS2yPF+9eiWWrmO2knAR0B6SbErqQDOoT/Y3Aehc9lx7LWZASFopmRwWNy+KEU+GHvd0ZJISuGN2UalSEzA6PjWjwC/Xqu+++wZzM7MKSBZyZxj0usjnznB2mkGtU0PMH3Ua84OB9sj0N/RPXAe5d1xeXnV1ZUJOpk/75aqrucOfyemZdyxS7o9YGJD7TEplMfBi7WbGE+VbCOwwO0qat1wb83nEonEFC2NkilP2r9fVNWinBCHYNkpdEQDnXsH241euX5FtLy4vOWJSp61sNt771YuXAsjJrqesDvtqJMlCizGia/BHQmJNRxJxMZqNLcp5xmfj9r1YOMfB3qFbjxhMrbpii1rTK8yyEYwhrfCpiSkszs0jHmHWFUkK52LN3717Gx999JHmNtvI56KtPH7wUBJIBGJZZJdSTwSfqQXNPcLylU384pdfIj0xhQjrDSX8KG5n8fXvv8GPPz7EWSbnCgAP/Apq8Idjxz6ampmU/vNZ4UwaywtrK4inyIrvKIglslCH8oFB2denX3yqwpOc+2ciZJyhlK3gaHsfuSPKdR0IfGbWILXEGThhYJvrNvc0lEVqU/ZqeO7hTn1yZByD7kBAKrMwWv2+2jU5Pa1iiO7MNqw94w/hYOcQB3vHmJ2cw8aly5heWURsLIH0bBoXLq+iPWhi9/g1Xrx5gBdvHqKPKqIJkmtq6PWZ9dnRXpap5wSP6fcME/g5+KdzmLIjHcBFu+bnuQ5xT8CzDFn/Dnx0EikkfgjgjjlCmIpNU2dVZycGTAgauTpEBlBxTIx1aIxiw0qMyGNnRNqXAVUC2KKOSGTglAF1BvAYTmGvezENfp/kGRXzGpL2DDMwohif1zAOYyUaQU/g5lAn1kiH1k4DpE1igvPGztGGcxgxic9umIOyD4YZ5dZHBoiyTQaoGkDpZf3a57yAr7XV+wyGR1lfWN97mah2L8MO2H8GkHv7n+PB73lBbS+A7g0iWB9578NAFu//HwPBOQ/tenYm9/YxGex8nX3lBZANEFSwjOdDFl4davjbs/Az9sN7eJntdg/TeWafsd3yecP5YPPFnscwNcOgBAoP5Ve8c8sATd6fhUGt3WyrwyJc1gGvZ4CqfYfvGSDPTC9msfxETnRsYgGeXbceEID2AqfWH7RbzX1PAMXwId7DQFPei+2UfNJQtcCCNPwMz/bW1zZO9qw2r3lPXseCKAayCjNrOGKl994GaJuvtrGwuWHPb0CxgbgWnOC1bJ2ygI/d3zsf9Izc4wylOng9w+bYN8JohmRgvmdEYH7e2xZvAMb8kAHc5of4DN7f7W/DNW2eWBv4txEbDa8zOzMsTMTO/+Nf/ouBIdjOuTqtXOsUGzgzDBtYQ9FHh6nAXHB5UwOubINjNzNAzgBMmzjUMrR0AjkyRlaHrGbHGnIdzKgzv6sCF8OIJt+LJWIaLL7HAzInKhcaYyybnIMVhWPHWzSU7eU12Gb+z8+yDSZRwfe5WbQIgyKWnY4WKgPpuVlnOw0g7A43NjaAPMByc/UTSO8iiiaZYbInbDdfN3CQm0R+xworeg1AjmE4Afk9c87sN7suv8vNPTf2YvX2egJZjRlsiwaBSXNc9kwC2/0E2PLqDx4QeD+mOrkF30U7+T2CWTwYW5THwEmmXykQMVyMzLk5ljJBaBd0IMPDQF0+O9/n85luDsfEFk4BBJTtGB0dMsocG9sBq24seV2+z8/yAMQ20j6Y/shDHaPw0vkKuDG3wAjvaUxoLrR8LgPFvYuTTUKvE+a9+M8WAbN5tlsFEIca3TbxrZ+1reUmeZhORNs2J8d72qJjmwHbTAj4GQZq2Hc8AFuwxJ7HHJHNFQYa2C4LnEh7KxAeVl53zHamuHNHrjkcdosq/0kiosRidpRoccUjKRHjAkycr2EViRFoziJatRaqlRamJ1cQj04jGpxE2DeGWGASF5euYX5qCvUiUC20gHbQbfgDBJ0bOvDVqiW02jWc5U7R7lRRpRZm+VzgI4s2cJPH4oM8APLARBCEYEc8kUI0RlbWPC5sXkYinhLgIn9GnWPqlFbPsX+4hdPskZinV1Y2xchjwStuBsmK4jW54X758rnYV1bUkgcg2hLBA9oKbTyXdQUhZ+anUCjn8OLNc0xNpgVGdVsschdCo8pDbAAT45MKcLA9TFMmcHjKlOwmi1flxayan5tzQbsoA2ajAoH3Dw5QKJUF0EYpmB2ACiXVG1Wc5wrSNJ0YnUAsHFPhGh7O6cPG0xNiBP/mb/8KpVpdBzhqNM8vLEtjl8D/i6cPBKxxTJOplGz4yrXr+OD9j/RcBADoAyvUYzw5xv7eDhq1ioqTzUynpaddKOVRLBVUnf7w8ATJVBq/+OKXSI66YBA37iw4lM0ea07RDskYZPCpkM3r+UNhqMgb5ykLraVSMxgfoz7vmIDC7Nkx6o2KrnFwuCMmLA8SCzOzuHntupivx6cn+PtvvkXm/AxjE9NYXFrDRx9+jIWFFSRHyVqLoXBe1Zju7+xie+s1KsUM/AMGWcqYSk8KIKVm5vHRKSpVsnojWFpcxfr6JuKxUaUUFwlmnJ6i3apifBQC4+lTeOAkK4z9QX1fsmN7A+Dm7fu4d/d9xKIpVIpVHO6dIntEfdVXWFtYwcLcLCIxIDkexs7RK+wcbWH/aB/9gA9dvx/Xbt3CpSvXMDGZ1jxnMUIGD148f4STw22MJqJKcc2Vc5LEuXT1sljCZJifnRHEDAL9GEbj4wj5rcgFgzZd2QmBjUz2TCDvzdu38cEHH8kPEKAi44o+muNGTXJK1VC712Ve9FHIHYsJz3X11SsnbcEU+In0lHSwT88yKgbHwzoZaL/+J/9YLG3Wj/b3B8gfneFwd0fFRQnKUs6DwSXqr3JMqK3OOce1sUzQvU+wZFmMQc3L1Li0OFlUb3drV2vc2Ng4Ll+8JA12yXQwAyQSRHxkFOmZKSyvrktzmRq8lKMgMPj82WMVrUxzneAcGp/F3bvvKzDR63fQaJZQq5Xx4uUTnOdZ0LAgVmOrUcbu3lvNG4IkZEIybHGWpdZtD++/96HaS3CSoAh9fK1ZxTfffI29430sri5Js5bXOz460JrdZUHPaFyBLvbzF5//IT796BMM/AFUa451RymbfCGLcrWIs9yJCqt+/gefSe+e6esECuifCe788N33OD7MKAjJIAoLgzLVnPOuVMhrXtHnUXrjvY8/xNT0tGyPGR7KnGKRrHwBR9sH2H75FvUC2ccJabwzCOcL++Eni3JxDr/60z9BYmxE+wfSTyl3QwYuNUzDgSDevt1Wejb3KTauZIZTBqDVa6LRq2H92kV88dUvEJ/xK0uGW4hWo4dWoYFuqYnCYQ7f/vb3qGaLCBMYYTGjoZ5tvdfEwtoyvvr1HwsIj6UYhBiI7dco1lA6yePFj8/QKNYloxEhAHWew97BvgICsVQCb/d3sX7tMm7ev4v03Awa3SbOzs7RadTh6/ax8+oNtl68Egv61pUrqtTOQAuBU/ZjNpMTAEvbJdBO+9P8kT3Xdeg5P88qWEU/uLHB1PYp6fWTacrg4shoVGthoZjD0xePkSvkcOHSJSwuL6PRbCtwzroXIyMxNGquPzfWVzEzPSnNcgYeWkz9JAt/4MPWm208ffocibjTuOV6zkwQBmXYPq4V169fxYXLzDxYkLwFwcvMSVZAdOb4VCA2gWnaJff90VhMwVBKuDDodPv2DczMTWvfQvYki/qxIOeTR49wfHSC2ek5FXMVgzkUVEZFe9BTMJiSMZS4+vwXn2NtbUVt1OG909fawz3Cox8f6jmoK85MFcoSnJ8VJZuSKZ5hbmkev/zVH2BxxYMAACAASURBVEkWh4GyTPZE98qdniDkC4nV+3d/87fy/6xdQIBs93RfEiTUkaYW9+VrV+UTl1eXBDyROEEwlHUhyCqljyewTNtVRoLINi74Tx91cnyK7d0dFQSmVjz3kv6QO1QrDT3qNNGZ+su2EfikT+CelRrCFy9uvpOVIMtd0l7hGAbdviu2m0gJGBz4WPxvDNV6C9//+ANyJxmMJBKolspa26BsmYqCUARntffsOAkryygUaYYyCSSXjKS0jyPYyfVWRdkCAfkj2jR1fFnsk1rltDU+C/tg6/Ub/PVv/kp+ggVqOccFRkdjeo3ZFv6hRi3vwzYTzKbMC/dB9XJF8g3M1qk36mL7ko1NXhylsXh2uX33DtbXnewE9xP0lRxDyqmc7u/pKMk9E9eHMwL/lHlgQM9HsDYuCR8yiCUVONQEpgQOJV7CDOq2GtL75/rPuUMAnZ8lg3t7a1eBbweiRgSmi+2uGhssYt7G5Mwk/uzP/kzSU+xnrtEsCsv9yfabt9jZ2hU4HgtFMDk6hlRiRGA2A8zh8TguXLskySrKVyXo9/1+2fm/+ld/IQDawAPJDTKoEQhgfDItn0/whtr5zEIhe39ldV0APINg7BPVHwlADPLb926rz5lZwXF98vgpjnZPFeRgf+5tbyE5mtB1eRYgEYV9yPsXckV9hxIbzFrlnpmM86gIJD30/Qy4t4BIBLfeu4P3Pr6P5ERSeR7CDlikvtbD8W4Wf/Ob32Hr1T4WV5Zw4/1rmF12hU/XL85L+ztbKGDvZBv/5t/9PzgvHiMc7yPIG/UbWof7/aZqJQg4jMbeSQkICBoyjA1kpI1yr25gEM9bnIuSPixWFJSIjSTeZTQ3qjWHCQRD8tPOtnjvgfYB9H/u/O1IVMxwsrO42SHthP7LC+jxzKzzLusmMMN5aLPcK3gBLAOQDVQ3bMLAbjsDmsQA7dzL8jUSoQHd9reRqQSuD/EVto9rEl+z+xlAyD7gPwON+D7bYtgJv8s9n/ZWw/OrHqTvJG74vgGklv3NceDz2/15fWY/2HnYzr72jHYNXt+ANANPDdwyNrjIVMN+57PyPgbY2vh4gTf2p12TvxuIbPiU9bcBwzYufERhIUPAXxlzw3piOs/7f3pfACXJWeyPvsNDDGw2fKjXdpraBtjaWd/wGQUCVXvLBZINRzM8znA0L8hpQLkB9V5A2cB9A0y9zyWgcAimmk04vMfvspKHOs82Bg4Mdb5WawmzHpgF7smwNmzEwFYDbzWHKP8kDOE/LKJoNqfxC7kMbsM1DCRmG6zfLNDhDeTY89H3ma3YuFkf8LomZWjt9oLRNifM1vm34Tl2De5PZG9DWRlnA05H2QIjXnzI2mifIzZoY+kNVNBv2dw3sNhrk4ZDWaDJsFubKzbmXqzJbNwbjOHe3MbTgihsr+Gu/KyB3l7s1tpmc5vXMMzO2mYBCJszZvvePvD97//TfysBJe8D8G+LclmjLZJnD2gOjVosVvDEG1lgB/K7xq62DZhNtHeRJThxewN5mYZIJ8fvGqjI9iSHTFJuPozprAhGzKVPaDPDwhhi7Tphb75vDorOiR3Ez7Bt9r5NeIuOWVSPmzBtxMjGHEo/sB1sv4F9BkxapMFNeDKD2aEuRcQmsomdEzgxw7TBNSenTffQeXMT5wXgf+4oFKEPhd6Jy1tk0Z7NAGIeYhzTyxVzNGfGvtHmueMciz23AeLUkbTAhJtQwwVXTAVXMJL/uPm2/rc+5PUIbvJ1nrwNnOX7tpBZ31Ffj2NnC54tcua8LTBgC7Zt9HWPoX1ZxMocr22wvQ6R13UMVwemexdWW+jY31as0aQwuIG3z2rDM4xW2sJrDtqcIK9hwLE5IpMGYXu16A6dNO/LdFibU9zgWbRIengevS5+zxyd18HxGS0Iwuuxf2w+25ziNQkk8m+vXpictC/otPeGUdbucC5SR9DAfn6OII8FWrQJCTogi9flYY9Fc9guPlujRtAmhGg4jdTIAny9EQS6KSRCE1ibu4iZ1DzqpQbqpSbajb4OBbQDgphk7vQHbbQlgZHRITU2EsNYctTZExliTD9vtQXAslAT03godcCEqFg8hfm5ZczNLoq1QrYqmWLcATN1vtGuiElxenaIwnkOV5YvYW7GbXx5ECG4q9Q+6psXi9L+5A8LrFHblAAwpQXIdCGof7B9JJbJ0uocas0SDo73BIbwsB0MRJV+TmmNZGIC4+OOKeUCJm30fV2l2laqBYHu8HWRTDiwjTrSZCG3ewPs7R/jYP9Ih3UyR1vdlooPctwJ2rPAk7/vw8zkrABZBdCiYUTiER1yvv7uWwHQ0/MLCg7MzC1ifmFFetDZ4x2cn2e0GWAfVKsVLbIEq1XMLk7GO3kxQRUQO9jb04Y+PT4m3XWC5tQqbnfoe2tiY7FI0nv3P0V6clqHsHAsrGfc3d1yRSs6LBI6hqmJWQR6ZJf0UCpnsbW7pcNSMERGR0xgSXJsUsUGw1E/ur26ghACq6hHly8oxf3qpatK/z/NZPF3f/975AslTKRnsLi8hhs37mB2Zh7BYEiF+VrUES6VVOzs1cvn6JKB3u+q0CD1OWeHTC/adfbsHNFIAnMLy9Kjpu4qQXvKb7CAVb9TR2BQBs8pZNvl8meao5SjIEtYBW58fty/9yE++OBjjCTGUC+3cHKUFXN9f+sApVwZK0uLSE3EMDoeQqF4jJPzY+ydHCJfKSGWHMPGpau4de+eDu3UMC4UzlDMU1f5IV4+/RGpJINccdkr+4WHdfh6OlQyM6DVHCDgo6TJClLJySHbpqvDa1ibab/Ar5PjjHwqC3IyiMH5TKBEPtPP4naz2FjblAwAtRXJjD893ZbsE9eVp0+fKc2fwZfJmWnsHexJ15lMTwLzZBn+s3/+z7G2vqEU4Ga1htLpGXKnGYHNL148x8npgUC6hfkZJMdGVQSrWCpp3nD+t3t9sbkuX2HxyrgOxJnMmViW/L+uYk4xgRj03WTKMaWaknLU27z/4Ue4duMmxtNTiMbJ8uspuJHLHilVndkQTKu7deOe2I1xMjw6tIUj1GolHGeOBS5QEmRjbQX9XhNbb17KpijHwL7jfujsPO/A4y++VFYDdTBtI0kN9oNjFqR7jmA4gJFUXAENvu6D00QdoQZpOIpBPyD2PGVxUuOO7c35UyiXkM1mkDs/xstXz7SJ37y4gdm5KYFm9C8MHBHYIXuVAZR7d+4hQsmkOgPbNWWX9foE6fMKErDP1jY2xEBv9VlMzkl20cc0ag0xsnNHOXSrLYSpkU27IPO8nEOPqcmJCNYvXpAkgwEXXJN4L47d2uqGgBwVxu37BEy5tbCJgZ+F8KqIpmL48PMPceejOwiPAlRoqVX7SnlvVZooHp7jeOsAD795iE65hlQshkI+h8xZBv3AQHqvH37xMT78xWeIj1OWCciXuug0umiW69h7uYvXj57j7DArAPrm5ibazToeP32Ok7MTzK4soeXrY/HCOjavX8L0/ByCsYhAqMOdPcmQZA6O9H/+JIO716+rH3f3d8ScZWDj8PREvoOAXTI58S5YT1s8OTzAwvw0ZmampfHbaVAibUxAGe2u3RkIOCXLLzk+orRzFiIMRgJYWFlSEGUQCCIUjKHZacA36GJxfgbra2uYnUxLEz9JvfhiScA8gw4Ez9+83sL+/qF8KgN/2n8HQzg4Otaeg4G3K1cuS0eaBAEC5vQJKqx5zCCdK1w7EhvB8ydPHXEgnhgG2fq4e/sW7ty9hYkJyuvU5YfIDn316g2+/vY7VEtVAXdc35j11CYAVK2ogBoBbO53WfT2yrUrKqKoAscM1NZqKpZZKdbw5uUb7O3s69rMrknERlHIV5QxxMKVBKB//Z/+WvsFrtMlss4rlDyqoEvmbLUuMJxrEn0aP9fospBpRGzIy5cv4+btOy4rZDpNB4d+t6HivJQEYZCaQTkGDtg+FmvkWi4dxL5jRBKAZs0FBhaW19e0FrP4G1m7oRAFi4BauSRZFjLjuT+xPSfrABCEb7OOQbWhuULwPxiIIBaJq/gw9zhkQBMUJnBWbzTx/fffa11iQK/b6ko6hYA0r085DndWc/qt9OesVWAHdAbY2H8EjEk6YOE7gsD0AUHWASDLt5gXgEu5otHUmNYIZgWRac+slG+//RZbb7ac3yLZI+WK/SlYWnZZKcyspAaxMlFHRiTzwiBAMj6CvZ1dgehkNJMAwHnDs02LtXGiIaevnRp9tx+Wpma9gWq5jOP9PbWdQiVkxFabDZyWMgpwjiXGVE+EZxFKYChoEoqobSxazeALMz82Ll3UusZxFwmIxdWZydl0BKhHPz5yetk6CzqZA66HZMn2/cDiygL+7E/+FJvXrr0D/p89fYEnT56oWCXnEIMAzWodUV9AxYxZlDE+EkepXcPIhKsRMrewKL/PPTx95pMnz/Dk0WP9LR17hXwHkvYik5xZQG3uNSiBR1JUuyu7o/ybMfO4d2P/U6ZMmvzDMzHXi/xZHnvbB/Lj+0cHKFXyCDHbb8IFQ7iv5z6Atn6eyeHls1eo5CuS7VpeWMZoLI4onNxmm7rW8SjWLl3Ah59/ioXr09TXcwULSaInMbIDFE7q+O1vfo8H3z9T8e73P7+Na3euID2VABwRWVl0mfNT/O77v8WDp1+j2jxHKNJFYtSPbruivXLA72SHWDtJOjtDZiWBMgN3OMf5YwQ3nR/8w2xFNktsXRZEZVas6ycx9ym9A3f+4RgLbOqYRIcDoCnFoesP9U7tXgYI2tnezmJ8MAFhPqdd/A4s8/0EVhnQZedYO1sa8GdnV8NnjHnKuWKA1ztgsufuZ2dz7UuHxDnDHwSitptOymAInNn3DWAzIIrv83uGL/Bvw4DsfCyf0nMSIXam5nteUhmBYWuvzpwd55+82ICBgF4A2saXrxl47PAHB+bba8b0JQDPdhio5gUW7X723IYteJ/dcBsvJmMgo42DMAAMmbhDW7NxNrxM5+FGQ37XCwDaOb/baqr93rE2bMyu8ROW49i29oxma9Z+w0EMdDSSmt3LfL49h2EoBkgKxxqOs/WFjZ8FFngNb5BEknjDuWM4j7Ha2U6+ZmNmc4LX1GeHsqwGQHvt3OYTaxfwdbMhu4fJ7Rr4zWc0ezTgk/1tEiiGO5ndGn5jeI7hhMZCtjloGJ79bYRcsx3uY/m8Nk+sr208lS0y9E3WF97+p3yazR/rJwvEWGDD+1zeYBF/N6zJbMA7F6wPbW54cUdrC9dRazvbYUELez6v7cg/Ducq+43ttfllWKvX9szeDFu2ec922Xu+/+1//G/+AwDaogQGQFujzOitY81ZMgJo8hQGWLJT+Hk6K75moCc7gKCJOVAZIoOLQwCUjdJGaMiCtQnGhyYDmgshrycWUc1FKgMhF4HS4jIE0Qxc5YN65Q74TEpnG+o38W8DhCwa5tJ169ooka1IRrYBnbw3P2/sYt7Tohs2KQl0yIip2TbU7pWB+VxUgRP2nfEOBtrUcyG1aKJNBBo6n9tAPzNGW7zMqGzi2b28iwvbS91MXn9makr34msEOs1JsK/5XbIVZFRdp388OuYkOszZEoAWUN5xVT35utIQhzIV3OTxOXldtoH31KLiSYfgZ83J8F5yXG7voHvZRGDf8/kNjJc28bBwnqUR2N/eCI/ZkbXNbJX2YosRx8/ADHOmxhbm93kv/s020Fa1eRxGgzmufN0ctk1Oaz+/b0DxzxdEC6rwfbbFggvUmTP7tYXbWPo2yW3SewF+A+o5FnxOc0T8XRudYQCHGzRrlwHStrioz3uu+Asj+gIDxEJuq5CNAfa81k/BELfxClGvcljMiv0wNpaUHyBw12kPEA4m0ayzCvYSQhhDoJdCqJPA3MQypsdmUS8TgK65+dNxACAPdi6QEtDBg6wOjh2Lki0tLMh+g76QdHiZLkkwsnB+itOzY1WCp0biyGgSs/ML0o4V8zwQwsnJsdLNM9lDvN15IcZfp1dXdHUsmsJEckIbbmrK0u45zgTc2R+5s7xS3ifT0wKg2SYyK7mxNraRfzDApWsXUG8yzf8ML9+8xuzUvKQozs+qiMdSmJ5aFCguH+broVZjRfsq2s0KKuUc+r0uavUSBl0n4UH289zsAga+MDJnORwdZhAbHcWlK5fRpi57zxXgY6EoMkh7rR5SIwkk405qaCQRw8joqCQHtvb20er1pVfpC4T1f2IkJcblWfYA5/ms2kLgnGzzaruGsD8sIHF1eV1Bqnato8Nyu9HS4XNjfV0Hw06HGtnnODreFQAruZ7YCGZnllWUkDbLw2e9Ucbz50/lQ6amZtQ3C7PLSEbjCPsHODrZxoNHPwi84KGghyCSIxNaH3r9Li5cWkdygnpaTRWeoa2QsRv0h3UYogQCAY+HTx6j1e4iGktgdnYBN67fEvDfajopHbKb+V0Wstp++xqj8ZAKPrEQmnxEICgWNtlmlVodfl8I84tLYjJyLeCBg7ql1BGl/moxd4gBD/k9Rv/rmnuNdlO6kOfFAuKUAlndxPTUHJpN2jkL3vTFIAoNQijkStJyToyEkZ5manIDx2cEoA9wkssiMpLC1KLT9Y6NRBGMhNBoVNDvtvDy5SMc7G8hGgoinZ4RKLy7uyu5iHg8rKBCsVCVlMnc7Coubt7AzPSSYyt0mgIeCVAQANnd2dehdzSechkDHXfA87PYkN8vxtf9+/cxP7eoQx9BTGYl5HIEhBxDg+zAV29eCwBfu7AmUK7T6yCbywngXF5fx3/+X/wzMZ94Tuy0+sjs7mHr1St9l7qofLZyrYKZqTQWlhcEIDEwYSAmD9RkcxEs4vrca/cEXBzuHaNWayDiDyvgykACmYL0J9QbZ6Eu6hL/8h/9I9y7/z6CMUqUQIXjyICORwNinf773/2dQLOVxQuS/yDjjQWXep26inGSnc0UexadJCAfi4clCcPiorRt6u/SVzTaLWl/UwKGfotgK4M77Cey18mIebvzFp1eC/7QwAHfLPgbcqAsZSriMRa5TGF97QIubF7CwtKy2J7021yvyYo9PtnD0xePlGY9NzeDmdlpvHzzUsxk9t3BwZGAlA8//AQfvf+RshJGEwQuujg9ORJDjUFqAmsE7AmUc0PI7BIGpNy+itqYfgQGfoxGkpgeSyPij6JerSB7eoy3b9+gg74KhiHIumwO4HQyMCQYMI3Uj5W1DbHTlTodiUr2h1q2tEPaI2VnRlNxfPwHH+Hi9YtIjI2qMGCt0VQRRq4XOy+2sfd6Gy8fvkCzXMXEeAqxMDVLKwLlJ6Zn8Pkf/AJ3PvgQoVgExWpN9k2mJ9nLBI8zB8fYev5SuuZ3L1/G/OwMdg4O8e2P3yI9P4vJxTlcvHUdtz+8h3iKrPm4CumyWBklSKgnXMmei924PLcg4D466ormUTOV+u+raxuStGDtWNoCNZkPDvbw3bdfI3NyjEnqCMfjODk4xtz0jLLICB4xaLl7sKtaBQxO9AN9dNCWrA4Z6lNzM/CFwpJs2j/Yxf72G6RG4phJT2J9eQlLc7PSwWXBUALe3f4Ax6dZFIpldMhY5H6gy33nOMbH0/j+hx/EJN5c38DS4qJ0uW2fTUkczltK63BOKSuv1sTf/fZ3koiSXFQoKn95aXMNC/OzKoZHvX/Jv1SryOcL+Pa7797JGsxMT6uY43nuTP622WvJnzOIzLlDGYPbt2+pMrEF8yvFsjR/37x6K0mhcqEoiavFxSVMjEwhEAzju4ffIzU5hj/59Z8L0CbrlYEYgrDM/mOA54yBgZNTBQ9pLwRZ4ylXEI1r5sXLV3Drzl0xqAk4c77Sx9XrZRUG5Llgf38XRweUDqkr2EBQXfsmBtSaLJpYEqN6fW0TN+/d0XUpScL6BgRXKUvBdlAGiXtjf59nlJLmRCQWVLZEt9dBo05gyBWsq9cIXoQltUX2O+2JazvlETimjx49kkxKpVDU85LFyXWMQD/Jm/L3rSbOcjn1Cffy9aY7eLIYIINe8QizpwKIhSMaB/rW1Lgr7HqcOdXYr21uaC4TwKdOvs5y/YH+ph6z1UtQllfQHTKlz9xuC4i/eOmS9vXM3qC/YkA3nRqXTNrh8RGePn2Kk+ypvse9G/0HNaBJCCCAY0CNQIShNBz3jdp/D7MJCWhxT02t8/P8OSLBqPpheXEFqfiIBNTYj4FASFIV2WIe6xc2sba++U4jm/s/OwdyLlA+hjIjriCxyqoquMssB+o4L60s4aMPPpS8CveGXD/Zz7sMnhaL+PHhAwH17WFRwmQsIeYs+5p2SkfLOTQ9M6vMEe6Jna0dqh1kphOADsciqiGTLxckFUO2PJ+FvpZ7mtev32osqhXuq6E5wqA7QU8GMDhWBHQ67TbGxyYwlky6AEfQj+PTY2TyWQX3Ny6tYePipuTiaI+sjUA/9Vd/8W/x4vFzJOOjKq6aTo4p6CEiEwHbRAIXrl1R5sjM4oQK2DZZyLlWRa/NArgJZTy+fb6Lna0DZXrc/fg6JhcdAaZU7EjLv9Vvoj1o4LySwdc//hYHmS20uwUkUxEE/JR2qSijkXYtws1QEkNny75jttp52WXgOZBS+xoGKoJBhzGw4G+1LhCU73Gusn8k4dhhTZdh8cK+09HWeXHgwFK7XnAoxSGt62GBPAOSTArUnWNddm488lPNKvo3f8id/wz4sjOegVTeM6bd0wsYuvOS+76RujivLZNVae5DcM4rtWrANDOlDIySbQ+JZYa92HnWC8DxmgboCoMZ1qcyLERZ2R3XH+wDe99Ad77Os5cIdB3Hlrb7eEFz9rd919pj9zAAywuKGcgogIskpSFmYGdi3tcATC/o9vM+fgeODZnhbJ8RzNS3w37SGX+oMU782T5j9mcALAFokyD1gnB6tp6TX+F3DJi1wILZsJ3XaS/2nmEb3rO83d/szzAIL9Bu4J/1o4HU/FvynoOB2/cPGc0WdKDPM4zK+tHhJ46Vba/JN3sCCt5x4+dt7vF37vlcXzr85+cAv2yR579e710Wudky5yh/fg74GgZpY8Ajm2FdBjZ7AzcG0tprlk3AZzBMyuam9SfvawA2cS8jltj8tDa9a4NHI9psi9fX3DH5TgugDW2e/eQNYhnOZn1o88LGxHA1G2sDqnkd+7HXrP1qS8+RT80Gzea8z2D2ZHgUP8/fbcwsAKGgbdvJFHnnlI0r72t+6t1c+Z//u/96wD9sUnnZrDR4/lh0zf43B8gbMh2enSGwcZimYWkHBkLzb25E+HljNrChmgxD7WNzQJGQAzIt8sB7qvBcv6+DnFVi5sLOqDQLx7D9ln5hA2EDREPl76ZrZtfl6/xn+ie8D5+BbZUDHS4yXNB4Ty2yw4XMAD22n7/zOQ2Qp+azBqfvIjLWLwSgHQDrFi/+cKDYLhUfGupHm2NkuwwQtYiIOTSLuPD7xng1x2rO0pwu09j4OTKg2fcWVeNrHF9XkKTt0uXoaOHGkhsjXtNSfBgN5490pxuuEKBNEun+DB0xv2uAKn9XCt6QdczvW9ttoaEF8MckUnhwYRultzvURTLD5vWsLwzI5d9si9mtHVrMGZjuN50r/7FfqZ9mVZHNVg0cN3DYAhBsr9kK22wazbY42qJqk9QcsdmzPYfZl6WnsH1i/rOgXCikfrYUBr5uQDuv62Uei/lZcqwSXtuY2sZcZ3v5nmk/STdwmBLCNkk7dhhRdBsyBhIcGKNnHwLQTJXls5oN83/X165AaCTqdKIpcWGbEEmfUFbbR/AkjWqhg0YthPGRRYxF5+BrRzEem8ZUcgaNcktahdn8CQrnZ2KRcXzeseU21p1O6MK82sfifpozXSpP+ySFUK2ewzdo4vBoD6dnWZzmzsQM4sGQY0xggMXJalUCq2X8+MM30tP0+XoIRvyYmhjHeCwlRhgPOWRAJkZHNSe5MeU/ymwEAkEdUJZW15RaTK07SnTkc1nsvHqpYnRXr19Bo1MXCPv2zTbSE7NITy4gHBxFODQi5unc7BLS01MCFqQdW8qhkD9GqXiKXpdp/hVUS0X1ORlxBLKi8RSaQ43rxeUV3L57XwdcMjGZGswq5z2mcnKutBoonJ1p8zeRHhMDuVyp47xURSAcw/jULGKxEel2sso7ZTHebr0QeFwmC7vOFE+ndVltVLEyv4xbN++hcF7C6WEW9WpT+rEXNi5idXXdMWp6XRQq57rOzt5bV7gwTgB8QvITsrVYBKmxhEAuBrjW1jYxmZ5H1B/F+AgPYx1kzw7w4uUjyUvQlsdSUwI7SxXqB+9h48ISVtaWBLwT2N3Z3kOj0UYqMY6ZmTlJcBiTM8CNbbsjyZPNzUsCupjCTR1ugnLb29uyCYKG6dQIJtLjAvM5d6h9TB/kC4RUPIcsVmoKX716VeBjpVRUsKBEFnLuDMWzDAZcywTWubQrFlvMsfBltYSxsTTSU9PSjiYYUy7VEQ7GcGFtE0sLq0rFJfjIAEA0HkZ0JIx8heBiHm8Pd9HGAJuXL+HjTz+RvnK7x0K4RRTOs3j08Hvkzk512KB9kcWnFPFOS5ImLLLJ/l5aWsWdWx/i1s37iEaSKhZEP8DrVMpOf/fli7c6tK4trUv7mjIjDohycj+Udvnggw/E0GPWS/G8gNPMATptSkFkdNAmqEoAnMzlS5c3xfwj8MI5cZo7x+bFy/gv/+l/hcUlSsMAZ5lz/Pj7r/Ht1793oEbQL21wrpG0XwKq9DnUbn/58rUO4yy4yXlN8Hd2alr9vbO1jYODY0nRJCIJZR+QUabAYbeFTDaL11tvEYyG8dkXX+L2/ftiEpIBx2KVZMAzADA3O4WHDx/im99/g2KO0iOuCIoOl+RR9zoIhV22DgtV0n8yg4U2SRC7VGahLQbjxgQOXbt2DV98/qX86Nlwfd3Z2ZYGPOd4rphFq9OQfAuDFwz6cV0pFwrgPoLsfrLmZ6bnMTU9L4CDY8wfpdb3W9jafYWnLx5o/VxaWsTsztXQEwAAIABJREFU3DS+++EHacxz7jWqDcn5LC+uYnPzIuaml7CxfkFg5+H+LsrlgoJzBJDI6ta+Az3pfvqDPgEj2rgP/Do0Xly7iGuXrkmr/+TwCM+fPcGTJ4/UB61uW7IrkqPJZnUtjhPBs1K5KsmT9NQcpubmMTkzo7HMnxel587+Oy9llU0xNTeOydk04qmYgEjqBJJpRE3l109fIHN4iuxBFs1GDTOTTm6Itsu1gz7z9t33MLu4iDLXsq5LFW5SXqrfQ61QQLNaQTGbQ/7kFLGgD7dv3YDPH8Tvvvn3IustbCzjwy8/xz/41T9EYiwIfwxoFIHDnUO8ePBIxbr4fRbG43ybW5jHB598jGzhDGdDQOuP//TPMbOQ5nkOuRwl23pKC84cHeI3f/lv8OrlUwzaXYGGF1Y3pQk7nZ5W8VX6t4ePH6A5aKIXGmBuZQHvffoB7nzwHqIjo2LTNts95Ckl9OYVMof7YmezRtj89BTSE2OSoqHM04A66M2GAP+gikYy0E+9+xX1/29+8xvZ8triijKBFufnFVhkEGF7dxulWhWTc2mMTYxjaiotwOr0+BjH+8cKInfaPqytrGNqIikfyjZkT0+UXeP2KmW1hfthzl/OjdWVJdVX4N9kdxNA4jwn85rBJWY4EJiwvSLtmAz0k5OM9icKckZIqpjB0syqgEwG66ZmpyQBc14uKpjKtYiAOP3XsyePsPv2rQo90j9mMxkFWKhZPTFNcsY4bt+7i4uXrohtSy3nQjmvvckAJA0wszIk3WbOPfoJ2t3V69dQLJUloVVvOsZdKjmOpdUVXLl2FempGWUAcf9fLhUE0rIOAwHNBoPcNQZc2wiE/AqCLyzModVro11nxhrNn7ITDUkYUKufMjzcrDFDkfj03v4hzrJZFa472NkV2EjwmUENsuAZqFfWGzPMiuxrd2agbjfvmy+W3b44GHIFyTptsZi5f5qenVXGhSRCkkntxSgrkzk+UZsIbtvBlUEe9ovL3mJWHzOqHAjN97hXYACTZziCt9y70K9G/BEVYaS0BOfScebEnRVZD4XPyCKFzSZq7Qq5hggPATv6fQH/nQZYpZSfJfeVBTVZ32J9dQOHe/v49uvvVGdiIplCPBTVGsEADe0nEk+g2mmh7/NJPocEA9oKx75Srmn9JAGhUDxXwIBjFYuyyHTUjWOtqqKn0wtzWFtexsbGhgISlHJj5s/+4QE6vR6ePn/iZBdH49IfZ+ZWm9qnjQ7iAYKvPkxOTSlrSGfQtpNPZFFlkjG4f59bmMWtOzexcXlT0igzC7Pyrcz24XrMvmAQ+S//8i/xm9/8NSqlCpYWV7CysOyKBJ6XRMYYicTQabQ11zfX1qXzTVuodxooVEuYmJvAn/8nv8bs0uw7IJdnuMJpDv/v//0X+Ot//RtRlGcmpsV0Z58QNNc5PhLF9MICNq9exMLqImKJiOTIJN3IIugdP/pdP1qVDkKBGJZXlzE1H0Wp3pKPYOYAJeMYdEtNjSAxEcXu0SscZrZRLB+h22O9pKrmo58ZOq26A109MoZiLHgwi59LWHLOGGDrAgVdZeTQx4j4FHLnfAY47Dr8XDRClrFj3FK6ygAoauJzv8LgBG3dCG06I5FBPSRS0ecY8GqgoeZO0GQ+fpLVtHOyYST2eTvbs/1GtvK2kZ/jPYQhDLWNLbuVrxlJiX1mYLXqJwwJVnbWM+DMzveGbRhRy75vgJbhIAauCZBrUvrpJzCTv3sBaPobYSrUbBziAt46YgYEGk5i9/KCyIZP0H/xd0ekcjrHlMXyEhkNEDNQ0Qt4W795gWcDaO3cbhiZYUAG7FF+xuEbbvwMlPPiaQL4eqYf/lMGNj/PIoSGWfE7BsbzOhYM0OeGYy4we4jLGZjN73tBZsOXzBZ+DkBbn5oNGUuX9kGczfrNcAcFHPwOk/NiV27cHf7mBY8dMO2kWfi/YXGGqRmOSL/gAH13XXsOr11xHA17MEzL7MXGxAV4HO7kDVjw/ryHN2DE7xq4bACvF7T2ytOYvRq2ZPZhtqP7D5xPMDzo5wEBw168c8Q7zgSgvX3K3722bjiWAPuh5I31n42jF/g1rM1s2gB2u649g4HEHFd7frM560OzZY6LYW/2u5FvaSMi+g1xOJsfNjZ2P+tLCxra/PH9y3/xTwfmaGxADPHnl7wMXC8AbY3zDyOAZnAGxprWsGmEcPPDRdU0hAS+0Uh9gXfgI+/3bmIPo0IGlBrTkzpj3Myw07lRoZ6Vgcp8aC0WwwgdP8PXjLFr4KVAglrtHeBnjFgbUAP9CDxyk8X3pSEcCGgzxrZbO23hMkCR6czmJH96zR0snSP4ybGYcXHh43WMAWtAPq9jC+jPB9SM1Cjw5mzY72y/MYy5cZaOm6cYJN+zyKgKtQxBdAe+u0KKtYYDQdkWYw3TUdjk8zoxa5stVOYM+H3qEL5jOw8Z0k7PaAhM+1xxAB5MaMiqzD1k1bO/bdFkm7yTnPe0zS8/bxtfXkspL0PtcN6b7ed1uPHlZ8nQ4P1ssfJGl/g+P8vre+UqeE1+3jSQ+TvtyZjBXuCd12Cf85/Zjd2Ln5cWXTjsIo7Dwxef3VLFFNgZTmizRdqbZRoolXK4wRlLuxRfcwy6popROpsie9WY2/wO+4COzOYhmVd8n5F/9gNBSbWj5xYi3teCIy7S6RwW2Slk6aloHzMP6tRmjiAaiiEYiCMeJTsxiMxxE6OxacwkVxDxpZAKpzEaTqJaaKCQz2Jn/wWyZyfSORwdceAY5Seu37glbcyZuREBmc0GUCl3UC7VXHS73UGrTkYuNSBryJ6f4dGzxyjXy2JOLi7NK825xQJlHI9KCW/evMJp5lh6jgNfFxcvXEDUFxWbR8ESyiYQ/BRLL6q28OBsAPTy2rqAFIKiPFhkTg5wdryL0ZEoNi9suEPH/iFy+RIS8TGEwyksLWwilZzG1PSCwBEW7yHji2B3oZhFKX+AfP5YhXAYEOfmlowoMlvGUpOSgAgEoyoOSOmMsYlJ5AtFsf0IqFSLDoAO+nrotOo4JYu0VpGm6ASBT4RxSpZtOKmiRQS0qOcYZpQ7COwevsXBMQvuNcW+HaCNWr0iVid18G7duofAIIxmpYVOc4Dx1CRm0rMu9ZGBo0gU7V4D5/lj7KlIW1lBAOpAE3ilPyHDMjXmihYxnZjgM1m5ZMSkqKPbLKNSzmJn96VY6gwwUBORDLf9gyN89+N3CASBueV5aVie5fLInBUw6Adx48ptzM8vagN4eHKk+7PAHP3IzPwCNjcuKW2c7G3+NKp1MQPpDwlOEvAgY3dsmOLLgmuPHz/G251tsc1o/xcuXQQLIbHo397uWxVk7DOFOhBEu9FEr9mGH31lARDgIADNtYmMyOnZOUxOzQhMKFfrKJdpvwMFVzbXL0q3m8XzznIZMXWTlJpJRNDut/H0zQscF7OSrvj404+lS9rqcg5n8ObVCzx98hhnxVNszm9K9zwccgWBQ+Eg6o2iiuSRZUBA5OaNe/jwg88UGCiVqi7FuN3C6ckBdna2sPX/sfWeMZJeWZbYCe9dRmRkpPeZlZmVlVXFKpJN201Od0+7mdmRZhYQIEEQJED6KwOs/soAq38raCVIf1YSIAfsmB6zM7vd6p7uaZLdNM0iWSarKr0N770Xzn1xq0LEJEFkZeYX3/e+Z+5799xzzz06k8PU/MyCsGTtVpNVREebdrderQgwtbe3J2nI1N+8uDxGv0ct84phANtZ4CclAObc/DQcbhusI7ZdoVSWgoGvv/EOorEplEt10U8/OXiGfbLWux0TdJOCn0HMzs8gMhESG8S2fvXFlzg/P5dCTgR+pFAw2U6jQ2y3NRB2G7XW49GYzAmOHR0/ssPOLs9QbbaQmJsRIJyZDM+OjoSNFwz6sLm5jI21VSm4xzT/YrYGt9MrwCBlW5j2S6CURX/4fJvNJezDYo2Aq0Mkgwjod/oMXptAH4G03/uDPxQwh23gnkKGOMePYA1ladK5jAATLGxGfVjOyXw2J0xDaiy7XX5MTsYJvQhrb2NjU2y3sJn6bRyf7+P47ED2quU1ZiXM4vjkUIIscp6ycf8LiGTDzs4uVhbWEQ5NYHIygXw2i2qFBVhLkgZPYJIgN+09wZPesC9nLUrT0M6H/EHs3LiF7Y0tWHtWAfHOj4/w/PkzSQvnOm91GyIH8vjhI5k37APKRhSKFbh8fswvr2JueQWhaByx2KTsGWQHkaGaSp8jyaJw1DKnuLN9IAz6lgRV7aKH+/zxM7TqLSMVQHmDVl32WO4fnUYXwUAMK8sMOoXketpJ9s2g25GMmavzI1xfnCIaCcHObJZqSSQfJuMJ7B8/w3U+j2BsAnuv3cPrb72J5fU1AfoI1FwcnSB7lUThKoXr03NJ106x0F+7jjfefkvkKIqNMta3buB7P/o9hCJu1JtAudxAV2wECeJD/PazT/DrX32Ak+fPJQOEjMJes421lXXMzcwLAPar33yAbDmPwFQI994xkiJzqwsiv9EcyXFRwqaYTOLw0SN8+uGHSF9cwu92IR6bEP3uRqeN6eUFRGamMLO0hEBkwsjqdPsIsehsb4Bf/epD7D/clxoCqwsrUqhUitT53BIgqQ2a2Lq9hcQsdXtjsicQCDw/OsXx81M8e3gCr8ODkM+L+EQEll5bgPkyCSJcS5T9YNYYbUM+J3OJdoRgLucnNeMZfBJdYaeRyRMAo9k2ZAOvAfwyuawUXKPshaw/hx02ONAqtKTQIoOylIf49ne/IzYyk8sYG9ysC4v2yaOHePZ8H9PxOIIhv4wn9xKCfjyVM7Dzyv17iMUTo3MdJUIKcEoabwfJqzOT+dbpyt7y5ecPBGRe29xArlBCOpmUM7MExqZNttbc4oIU92PAmecL6ttLKja10elH1BssfIBGvSaBG7YnGAnKuzCwT3tRyFfkPBKLxDDF+4YnJCjDwB6BSmp1U2qHDP+//7tfIHV5BZ/LI1r2tI/ZaxZNNJKD4qv4PSZwPDo/X2euJTDMfYy+DvuFbVUCBov5CgljJOHGMx8Zy8xS6rYJqhgAgnudEIUsQyGvqAPM57K/GJzd3rwh/SJZhhR2F0auXZ7LdS79S6mTbFZkl6jPKxlRfVNk1M5rRwA678Pn5hjYwxDUlg5HIvjW77yPP/rDfwvuQBidSgUf/fJD/Pzf/BSFVFayEGzUMHYzi9EuwUcri8DBgjfeeAPrGxsCmvN5J6fnRqO8z2BrDsnUlQQZvF6PkHnYTyxYenB6gpnZWUxEIhJw3N7eEntBIJWF/lj0j0EOgtuU3CB7nmx+yv5UsmWcPTxBMVOUAqhsf4//8Sw6MGdRBiaoyXz3/l288vp9rG+tw+q0Azx+kdhLo0IMxw6Uci385Cc/wa9+9StYh1YJxE5FptBrdfH5rz9Ht9GG3+EXuTYGu2YSCTkHNdpV0c0ut6qYXp7FH/zxHyKy6hUGMwva9mpAp9LFL37yc/ztn/81+vU2JiOTcDuduEpdCSGDZ1RfMARfKITF5UU5qzGA6Q2YYASD5ATFhz0bgj5mKM0Kc5yBhUwuJQW1T87PpJAzi5mu7yzBFbKjVE2hUEsjW7xANsfMgxxstiE8DASTmUzwaqwoIOeUgj6cg8rIewGQ2U2GqPrPzMQSSZfRWU8BKAVM6GfQZhnpGI/Mfc5J2imuZWqm85whBT0pGTPK3ubZiu2g7IsCcgrgmWcbtrH6UzzjKKlrnA2tPq8CuOOAlPq46isq2CfYDIuv9il1539B6OPZkO/F91ffzusxmaxK3FIMQrGScfBQmZLq++p3BQ+1bYJlNE3xPR0LBdAUVFewcPzvavsV/1DCneI74qeO1SfT91VSl4Ltsm5gtK75nuOgmwKQ4zgGx0PHiH9X0I735xlYsSp9T8XJ2BbaQP2MGc+XYCw/r+AuA5D6DAX/ZB6OGMRmXza62/p3BQ15HyX1sU8VcDfZaS/lR7Td+nn+rICgXqd9oXORQUDFsnSNaH8opqHvxfYK+WtEzjQkSUOoZLv5e7lm1A+8r4Kz+lz9rMwvZjkLeGvuoWtS2yr93TUMcQV2FYzXucX5rdK7ikHqNRKkbBsCKts0Pg94reJeuo7G5zWv1bFQ0qaOs8EKzLtSa3983SoOp8EincsaQNA+1rmgMiTjwLHOM7ZPsSAdS35O14GOs5yXRsxjDa59fU5/vW/1eQ461v9A4EPbwPsq1jY+/9Uv0zWoGLLcbKwoo2Kw+i68l2Q3jWRbLP/tf/EfDXVw9WFcuGqIObjaWJ1Y4w9hSjNvysWgC0gXgg68FtdTUJrXK9OUDEUFOtXQ6ITWiJwaWBEsBwQ8lNQ2Mtaq5RcIvkboCNRpeyRazcI+I0BbRcSVMaqTRztQgbwXC7VnIvAELeno8DBFMF1BVwX31LARgGY71CiOGwAzCUxKs35ewVPeRw08/60RSk0h0oU8bux0wbDt2qd8VwXI+e4sfERnlwiISqLw73rApO4k34+Re7ORtuRwnExnX0QUVfeGbZVK2WMayrroddIpmKtzgtWDFfDWA4FUGx7pS/LwyfZwTDlukv40AtB5b+0Tjse4YLzOSY0KjYPqAryOpEH4b3FABwPpB03d4L14iNXDiBpAPkclY9RI6+avYLyCtxps0bmsi4vX8Xc6dvyZC47vxbnB9+TPbA8Z0GacfC8AdgW1db3o2OuhgG0VbcRaDf6QYbVrIIK/Z5/oOzPVmu1im7UP+Hc1qpR6kCwAm9EF5KGK91VHhPfhtS+jhmau0YFh+zweasV50GlSo3oAj8MPp8MHjzMCj2sCdoTQbdjhsU7AaQnA2ffCOXSh2+iJ/tjpxVNh4LqdPszNUh6ARUDjorkbCIbhDdglPkrVi1KJxfpKUjRFAl+DDrqtshRhOk+e49Gzh0gVUqbwidMGLyuhC2uaUjAWuBwUpCMgUJSxmJudFeeZ4AW/CGpw7pPByz65vLwWsFbS/hcXsbS8jl5/KKyhSqWK68szdBsFTE6GJFWxUW/i4eMnaLcGiEZmEYvPYm5uDeHQFMKRSekrnjyZ5kjAjqBtp5VDKsW03nO4PQ45mBJEjYQZJJkQDV8L5TBWNhGLJoStQ9YgKbcs3FQtZJBL8WCehY1ayoU0GvWqAJyzc8vodG04u8jA7Y0gkVhEJBoX510Ce4MOsqU0kpkLWG09OF0W9ActNBsVcb6oIUqZjMW5FfjcZLv0BIzmWBFI5ljRHrjcdjRbJTw7fIRmqyapuwSdQuGIzGsy+ppNs64pi0FWuMcdxtL8kgB6lLJIZ0/x7OkXODs9gN02xPb2TQFOOR5fPvwCuWJaUvLJ4quTXTGww+uL4bV7b2BudhH9QUfSoy+uz4WxxDW0vXVTQGwGWUr5EnLpvGjZSgV0Op8OO/Zu3ZaCdi4n2f2Gpbj/9DE++/xzSQumFittxPzSgkg0XJ4f4/zimOEaTE/EEfJOYNDpihyB3+OFHOi7bcnO4RpZXF5CND4lTPpao4l8jgy6GiZCk9ja2pECh5SOIFhSLFMuyQWri6n3wGX2EvsHT1Fr18SJXdtcRXhiQtbd8SHT0a+wOL+Ab7z6JubnVuB0eAVEtNstKJSSuLo+wW9+86E4V8FARBjQe7fuY3l5VZhVl5dXeLr/WMBK2gmfLyiM8rW1dYSDEQHqCYZyf7g4M4Ufb968aVje1RrSmSvUawRVWhKwkEwOn1vmpcXOQj91cRKpV8kU81KlJnPZy4JXLr8w7ayDPlLXVzIfCajwM4nZaQEuCdzQrpEtdnh4iNOjYxnXmcS0gLpF0anNmsweq0tkQ5q1tqQer6+uyX5NG0tN3UKxiGKtBLvbg5u3WCwtgetUCr/+9DNYbQPc2FjG3Oy0pPcL+GtjJgQ1uxuS5cXgjmU4EFCcoGmhUILN7kIoHpdUfmouW23U1O8hlU7iyy8fiP0n8MBiZeq0MA1e9uiRDWDqM4E3OrdkkDLFl8Ue2QayxiYik6K5WSs3UC5VcPv2bSmWxflFsPYqe4Z6syJa7LNzM/LOBB85puwr2hGLxY5Oe4BXX30dt7b34KDNc3kE6CkUUri6PEMqmUZsYgJrqxuy5igjxKAOJTkoz0Sm3ezsPG5u7mI2MQvLwCag1dHzZyLlw/XNDA6yxBgA+fzTT6TvGQgIhiOSkRCJT2Nh7QZiMzNw+4NSqDIScZOAjrOTM6RTV8jlU8jmrmVOtVpkTXsF3LbYjDNzfHAm6/Hu3h3ce+0+eraBgBdkJ6eu8gi6w1hfuQGP0496lTZnIEEdrl3qXT9/+hAffvBLuBwWuF121Ms56fsZYUzXcHJxjvawjzAZ2jMJbN+8KXONciynJ0dolCpSfDBzZQrcsfYAgaap2SnYvG7YvA5s7tzEG2+/g9nFqARPy2WzB/XbHVRLJVxfnONg/ymePPwKaPXFWe43WlhZWpasEwZyHnz5BU7Tl1i9tYEbr+xi59W7WLoxB08IaDa4Fw6FSVlNp/HZBx/go5/9HMV0Gl6nE5FwUFiNXfsQi9sb2H3tHjZv72EyMSUBTANQ9HF1cYVf/vJDfPiLDxFwBnBr8xbszNTIFSUA4Ay4EF+K4+b9m1i6sQC310g6tBpD9JsD1Is1PPnsOY6fHMGGIVZmZ6UN1B3hmnm2/1SChT4G5hjwdNkkiyMcjch3toOM0OuLS9HEJ5M37A+LTAXttUjpJOKSTUB5gOm5Gbz+7tvYvbMrIGeFNQn2L/D4y8fIZnNSVPHb77+PYDiMSqmEq2QSp2fHiCfisucfHD8V3WcGpsnmDoUDIk2iBZa3t3bkTCjnPsosVQumqJRlIAU/CaqwzQxkUx+bEiuBSBgDC3X2DcOQc118J6v9BSO20zWEFQammElIEJV2lXsNGUilQg5Hp8eosA6E1KKgpjSBNDuGPciaZEB2bW1NdODJFmawm/sAmdu0M5nrDP7yz38s84rtXF1cEo182kyefWgjeQYk+M75TAIB36XarOKrhw9F313OBHWCcSYDVJxnt5E+JADNgAIBaDKWmdWghc7oRLPIrNQ8IJhgI7r2Upe32+vKmSzIehIsVscC2JTpY2abxSFsahJzYvFJeRaDRrSTPBszqNVjnp7FEGEoLyVgoI/61005W1DuKjJhQN53330XP/rRj+CLxkS258EvP8Tf/MVfi3QE2eDMpGC/EISmpBlrNHB+fvc738Ot23sm4Nnvyf7/4a8/MuBGx+iAp9MpYYozO4dfbRarow6yz4tcLi9yx8zOoaY45zezeTa2N/DdH3wPtugIKCZprkVCRQfFZB6f/ewTfP6bB5Il5PS4TSZJt8NJJ8An/ZTdvZv44e//EOG5CNCnKssQVi9BXeOJdxtAJlPAydkpLs5PRbppfW0N4UAYNtrpagv/5i9/ii8/+Ry2vg1BdxATwYiRZ7ENRbOfwap6rwl30IO1nQ3cefUuYnFTULRerqCULePBx5/i4SefSz2QsCcofVOoFiUr0OHyidwYg6SsxzE9M4OhtS/7P/doytUxe3JxcRl7N+8gkaCUlwvlak4KFTMIwmAU966VzUXcvr8Li2eA89QhirUkUtlzFCtJCgHIOdVJNTQrmZacHS/T9/lO436xYhXqU/HsO45PMBOKPplIB46IPwpaKpPX+G8OmZsGUDYylsyqpH42fWwFnl6ClyMwbkwORP1Ig3MYeQmuIwW7dN0pYUtBK95bfVoFkhSnUCBMWYwK7Cpwpyxs/p59INnKMKQ62gMyu9Uv5fMVF1HAU/ERvpdex98pBqBYhmI3ki1FcgdrVYwywBWf+DpTU/uKn1GwWUFyBab1PXlPZfzK/jUCQRWcHMdvBJOg/BAzRUZELH5Gv8b77uv/VhxAcQH9u+INXwdpGZBQYE4/y2sV4NTxYFaYYkTqS8u4do2vrviPYnCKyfF5+juVM9EggQDgI5KlkkN1rih2oX9XvGkchGV7mPUyjudpu7W/xoMAMuYjfIt/N8xXs574TgrYaj8oxqBjOt7/Mr7SJwaYZ/u0rxRLEpC2a9jFCoIqoMvnsa1ck7quNKjAn3W8eM5WbMTgV+Ze43OI/St9MZKr0Dmte6D2Ka/RgAz/zffrdowR1vXCZ2ggRd9jPGNA+0nnL9un99Ksd7HpI5IB1+M4uKv9pHNM+17vp32oa1XflfccB+F1fVHyWO3M+DjpO2sf6LxXe8Ox13nJa9UuvbR/L2u/jfenAtYviLP/w3/9nwkAzY6hY86b8o8K1LJRXwdM1djwoTxMcDDZeQS/uCkRYFNwjteMM4x1AF5E46xmAmvn8HpdWLyXIv4qpUDwl9fyoMhnkG2mA61UfI18sbM08m82maYsGm7qOsD6buMdrqCqALI18078jDKvBTgcFRhUbd/xgeFzBPRV3amxFAl91/FFz/fgfdgmPkv7Xxz9OtOOzGLTQR7/rPaXTkSNBunGQceUn3eMmOF8hjAR7dQNjYrDTxCaYyYau3anLKBUxgAPBG90Uukk5PjopsGNlPfUn3Vc1WCQQWKM48sx5vW6SNm/akgUIFcjo0C+Gg1lE3PzVyPHNunf1ciOb3h8d90U+W8dG17L+ymorQuC91MAejyqp2PA+aQMZgV+eU+2SZnTakj4DAJLGhBguxRI5zyUqsBDk6LCdujBQw8BvJ8GTvT549dwLfDwKwDyqBCnfpZp1xqB1LnJ9ugaIXXCzBFzsCebQTadgZFm4eGK12rbeLAUQzNiPHPMhPFCPWirQxyldrsHt90PrycChy0IjzOM+MQSBm0XHNYAOpUB2qU+bAOXOLpkjXa6dWFAd1t9zE5TIzmM6IRhOJJ943CSkWKkW/i+1Bzl2mJaIHMLh92WaBhfpM7R7NXQ6DeRK6dFqkD0A7nRWezot7toVOtiD25u78oYfvqbjzE3PSftJ22FqZl8X2Ux8EDvcHsQCocxv7iEhaVVWOBAMpWRdGCmUw/7DczEo8KkpczC0dExypUxIOMwAAAgAElEQVQWEnHKZbyGRGIJw4EDrbaJXJNdwzXTatdRqxfR7RZEx5UgHIEwOh1M0eU4sDgVD8iDvhVTiVnRMo5OJoTNSOYGU+crxRSK2SQqFRaK6iCXvZbiVtSgXF7aQKHYRTpbw1RiCfEpgkExcT45foVyFpliBtliEhZrD4Eg9RZ7aNYrSKcuJdXW5wliY3UbYX8U7cYQblcY0RDHJwSX0412pwW3z47+sIYvH/0WmUxSQEgCxROxqMxfk55bEiB/YX4VNotXAOj45AxYhKNWySOdOULq+gSNRgEOO7C+svoiIHVw8hzpXFqAGYfHi+7AKrraG5t7WF3Yht8bEBZ2uVLA8fFzAQAJgrJwG7U5qePL1Nvr62sphsV5RCc0Hp/C5vZtkSPod+nQ1wX4IouXusPnZM02qlLokgWyyJSk9AWLF1abBUx4J7C9dlNYzJVCfsQiGwoArawvAtBkxLWkKEoHmTQDDil43AHs7t4WQLjZ6sqcJog5tALFahEVMpibJRxfHCJdSImTODU9JYEQsvJZQKjd7GB3Zw9TcTKwpjEZSwhwyWKb6cw5zi8OsP/sCyPX0BkgMTWHnZ1bIqtCaZ5nT/bx+NFXwpIl85mMe9YwmJ9bBqWwnjx5glw2LcHCy3NqBJcEpOVcFyChVUO9kUexlMPx6SlYQ3tpeQWbN9YFTKHmbbaQE2Yf95p2tycZT/HpGZnDork4HLzQCSXzk89iVocUALaadLlWq4mriwvDDB60MRubwc7WljiCdG75VSpUUS3WUO5UMemIYXlpSfZr2o1cLityBLVmAxa7Bbfu3BYQmqnDj/af4ujoGeqNisw7gjWiuzy3IQXbqqWq/I5EAbLkRYalWsfZ6aWkz27fuSNg9mDQET1oFhJNJi8laEIZDKYW06aQWcn2MLuB78TgmGhvX1/ACSeCAT+Cfp8cyJuNmjjElL2gJIrM72ZX5LGYtUEAiCy6w+PnSBevUW9WBVgie5w2n6ANQQEBwmQ/78Bl92J39xZWVzZFF9ThcMo6OD87RCpl1gULTm2sbkgWxuHxsTgIotfMbB+XB/Mzs9jevoXJiUn02gORTTo5eI5Cnnq+LVRKOVC6iQzBZ/uPcZm6xFxiQbIAhlYHQpNTmF5aw0RiGk5PQIqNsS+YpVXIJtFiKm2/jWKBRSVTwipnOjszRqh9zbG8SmZED/XNN97Gq2++humlIIqFAZLnKXzy0ac4PTjHVHgK84kF+F1ekRWhzFc0FkYo4ke1VsJvP/81Hj/5SopK9tCEzTIUvW4GjAhoUcOZGvIE0ViIjeNGoC+fTUtGgJ8BSjJ4mK7dH6I37KFj6cFKHd+ADzt39rBz+zZWVtfh8VmRzTYFLKU0Uq1UFumek4MDHB8eIBqcQNjrBzo9CWSRpUjAnPtEtduAIxrE3MYytu7dxvrOvMiBlCuUYGmgnM3j+uQIJ5QlOTuDlX3JGiY801XzGLjs2HxlF+/88LtY3d6Gw+9FIMzMKEMcLOSqOHh6hKP9E0x6Y1hMLODq+BpHB8cyp5wBJ26+fhObd25gYT0Ih5d7PFCvEkwfYljvoZlu4dEnX8leaB8OhNUdC4cwnUiI/SjS1kbDWNpYE2Z4dCYO5h0TrJT9sN5GrVRBKVfCg998Ar/DC9vAKgzgEANLLrv0K9mZS1truP36XSzvrKNnBTJXaRw9OMSTB49xeXohwaMffecHIi/AzDvKAX356Es4vS4M7QNkimk4PE7Mrcxhe/uGyIpcXrAAaU7kXbiuqFHNKhNupx2tZk1kM5xOm2QFUS6k3mgglU3JfFlaX4XN6YKT64y63NT4HVpGdUP62Nu9JXsYA7lkjjPLIRQ2skZcv8zOoP/EYEE6m2KpVDmPMSuDa4ss48TklDBZtza3RQfe5TF7N4NzCpjRjhKEJwDNoq0Mjqwvrxjt3ssrOc+yCB/P92Sd8bsE9rpdyRij3ni30TLnnoHJ1CSYz/GptOuIhWIiY9XpdGUvZYYJJcJYN0HP32SuUnaKBRS7A75JX9au+iGUTqEdJdGBgLzT6pCAP22c+nlc1+wvMtgp3UCJCwcZ97Q/btcLn1QIHG6H2M/qSMPXw7oZAb+chzc2NrBzYwcehwvJy2scPn2Gy9NLVAsVNKqGUMWi0rw2FI3B6XLhW9/6lkhMkYDz6W8/k8KO6WwWSUqdtZoiL9XpdcBCkQvLC7h7964A1uHYlJyDP/v0c8ls4Bz0+72yhzF4NjWXwO//wR9g8casKbJHVjExC5J3a8DZl+f41d99COqt8/15drIxWMGoHAZS34ByOO+//y1Mz89KVgp15snUZhaP3WIIEqenxxIwjkRC2N3dxdxy1GS28zZl4LcfPcSf/J//EsNGX8aTUlUEhUnU8PiZcdWXAC2D8tVWDYGJkMiakNHfa3WQvc4Ku75ZqkudBbfT1Chq9ZqITyewvrElUmiied9solAuidQUC3deJy9FB5rjtr29g7t37slZlvOf+ymvYbFG1s7gvI7PTWL1xjK6tgaenz5Cc1BCJn+JWj0Lr88u8mLos4i3MWT0odQ/kr16JFmgIKnZE01mL236OLhmtRkJR56bZP0yZ5CyHqOsyC7PZKL1C9Hi1rnH+1FGhsEeBUYNMcdID/B8xOeyRor4ICPWtQKaCgQqY5HP5T25pseZmAr86jobB/H4O2VLq6/6As8YMcH5s7INzV47kgIZsYPpQ+m9lfDFa3TdKhlsnJWtQJ764IrdvOi7EVgt1/UNbjFOclTgahzwU/913OfnZxR4V5BP76M+/zj2oH0q7RoYGYhxBrTiA/y7Aq38rn33D+EqCk6qT6/t0z7gGUDHaJwxq/iHzkUFYxX4lPkqdQF64otSD177fxxfY/8rDmBYwwbgZ7/yuvaYVIz2ofaZ/H0k16GA7NcBQp2XOm+0fQpoKgCtQLYCn7IH2e2CG7wIOow0gHX+yLpwGDBe59g4AG7A0Zd66srsVTxP8K5R3ED2pBEYS7yC48J+Gcc+9L0FuB4xnEmoU2xHx11xOY6NBqa0f9hOBXkVfOX9dGy1/3Sum8CyCTaNE2V13ugebQqmmjHWDH29r+KNSvzlvTV4owEjbfM4GD0OpqtNG8fq1Jb8/wIeo37Rdwz6TdFbDVAp21/7UMF8tlHbxd8poVIBbr1Owejxz4/jlooh6vtY/ud/+k+G7BxeREBMQKWRvi87VQdkfOLqw+Tvo5QAvoAyjRlh589S1EZS9Q2gze8aZdMJyYru489Qg8nfESjVBSGFobxeOXRwUHg/DniT2omjogK6WDWiwHdSA8qOpTPI+6uOtBo1NYRKY+d91YBoCvL4BNAO1WiDTny2j4c7HqjYTu1HToDxSaCDpPfkd74P28h3Zj/RAVdQX8FynTTjg65FFZUxrSArv/OLm6ZM7FGUkW3SQAP/RgPAn3lPRpOUEdtodSQ1kocbnTTjhkSBWB4i2G8EGDgpyaoSB3tkJOjtGNDdmHfOGf6shtywKlhgJThiifSNQWY16lHlXg2QKFNeFxa/80vn5jhIzHtqsEMNJN+Rn+HYsK/5DB4odM7xuq9vMArCqsHjmGtAhf/muPEznPtaLJH9oPOdc4EgNPuO99ex5rOF0T8q/qcHEQ1E6OFJMxD4Od0UdF7zuXRUFdjm7zU6GvCb4pZqyNRAvRxDZaiYsWKgQNYDNQYlAmcYAVzDfB9JWZTCHea6F8a2w6IgbUnL7TQHcNi9CIcSsA09sAy9CAenMTkxj8nQLErpBnJXebisHjitbmEAhYJ+dJoN0egN+sk+AnrtLoYWizAHeSgnM5IAB7WJCZZk0ykpAkdgqttuotlrIF1IomftoGMxxazsLgt8AabpQxiGZEgW0nlh2/27/86/h1dffRV/8Wd/gcdfPsKgNxBwgH00ORE1Y+dxo1AqSOpwLEHN2WlMxOJoNnpS7OXo8EwAiYVEHJFwCPMzc5iMTaHZ7OL6KisSHK+9/i5c7gDLnqBepz50QZy6IQbodcgYrKDbqyGXv0aTGqUYiO4g9VCZrmvki4wOscvth8PuxtbOHmZmZlGpNpHPZpC8PMFw0Ab6LCDRxPXFich7kAE9FV/AcOhDq2PH5uZd+IMxYWYpq5FOb66cR6mWF3bg1GRQtHArlSwuyUg5P5eCj+vLWwgH4nDY/JifXsH09DxscAlwRGCvXM0A9i6KpRSK5byAtgQbyWJlOiodEYJdHNtImNqBccQnFwVYp45rsZBGKnmAVqsEt2OATpvarpPCNmUBQ4LBuUIaHabsurxodYcIhqbwnW//CLHQrMhrsII7LH08P3giwOdkPCYAQLFQgtPhEGYvbSsZ9JRyIPt2+yb7ck3YO71ODZVqEdncFbKFjBSfyhZzckAkK4fanJQnyKaTUnSNKbSxcAyv3nldCvKUcwVk0kk0KmXRmy3m83C4WfAxIZrk7a4pikLmHO1qMBDGvftvYG5mHbA6Ua9W0e5RE76LbCGJi9QZkvlzJAvXcPqdmJmblnVHBjt1XN0OH4I+Sg/44HEHpV/JkGfROUoZlCsppDInotNMoNhhd4rTx6KKLqdP1jxBR4LYi4srmInPwev1YSISF1uezxakaCTB0B51wUtGI9zjdknxIx6Yebhrd2rCfuZz7TYHtm7u4q233pK0dqYtPz14Js4xU4lpT3wsYLm6KgVDyfwMB4IjTVCTRs/zAavT0+HXgCTXxcXZOWqdCph4zyJOW5s3xDlmMIdz6/ToDJViHY1uA0FrCJFgREAfpuDRUbRQX9k6FHu7tLokxTwJWqTyWVwnL3B4+BR1Bn7klGXFzZ1XMJOYg9XiNABO2I/pmbjMLbImr6/TqDdaeOOdd7G4tiQBpXa7LnOIbEkWNKW0BZnKF+kLRMOTWFpaEi1bvg+BAkohDPo2zM/M4+7d21jfYHDGIvPz4Plz0dke9qTOOpx2N2anZxANm8LIBwcHODx5hkqzgovcqWiJ2px0zm2yJtnXZIISyK62qpiNzwvbnvcizM7MM15fLGUlAE2gnWyIrY0tKfjMApKSyuocHaxhlSyp27dewfzcAhrVFjKpNLLJa1QrJViGPSl8SB1ramnnkmlhYTOAvbC4hCGlQMIRzK5sYnZ5BXa3j/QbWKx9YQTn02mZa9ZBFzmxaxfwed2YmjYM2Fa7i0q9hkK5gpmFRdx55R7WbqzDFfTD67UKrvP5b57h848+h8fqEhDa43AKy5esY7KcJxNRhKNB1JoV/PRnP5HMj3q7JAA3GZgsaEpNT0pEMGuB+y3/pxwAbRfZfDzfkKGoJItBry/MTReBI7cdqUIO0/ML2Nnbw87unmSBMKifTmZQLZVFM5Up/cfPn6FWrUoQ3EGFXhaxK1VRzBVkTXBsqpRFctkxs7aAjdu7mF6cBxy2FyDkxfEpkmTOpjNokGbdbKHKgHeniXQxg3K3jpVb2/jH/+G/j1uv78LCMgp2oFgUKWD0OkA2VUKtWIe75xQ5iy8/+Ur036VonqOPrVduYO/1W4jM+YQBnc+3BNi09IZw9C3IHeWRP0/hwaef4Pn+E1weHUmQhBkIF9dXuM6mEZmaxN7r97Gxt4NQPIKhwyJ7upzx81UcPT7A/OQMjh89R+rsAj6bG3PxaTmvSyaJ04aGpYv12zewvHcDi9ur8EU9aNQGyB9lcPb4CI8ePETq9Ao/eO+7UiSTBScJQF9lUpIdVe/VMXBZkFiaxeatTaxvr8tSbzTaohH81edfCQt4JhqH3+FCiGenbgtetxM2pwVX15fCwk7nspiYiuLW3VcwNTsDTyiEJgsi8wzTMABWJplBuVTFndu34bTYJEOAWVsMznDd8+yUlkKkA8ashSnLAOPs3DSC4aDsU9lMDqViUc4szIRYWVzB5vqGYSU7naJ1zL2JfRidmkLy7BL/0z//H5EkmzybEy1bauSzICSZ8ix6y7lG0EPPbrQT1BmW4ss+PyLBkARVuP6ZEUO7SrkxnisD/rAEXsgcJkjPmhzc4wi2sj2UYqBsT4sFeS1DCRxQ3kTO7EMYv4DnPZ8pXEjbz+fQHsk4VwqiIxwKhsWHYvFRFsBkH/EcROkyfvEczr+zUKKwc2tNUz+l0zb1QtxuXCWvpdAmn8fiisxws/SYOdAQuStDsmJgqy868dxnuCfxf/Zb8upa2MQiRWe1oN5poN6so9aqY2l9Eb/3j34P777/HmLLEwbktQBXTzP48Z/9GT764EPpL5WJ4Xgtr67iG2++gfX1dfGDBMyhFe7bUE5X8MVnD4TRPjs/j/mVJUxNRSX4wCKYH/36A/z85z+XPZl2hkEyFnwl45yMYhblZoCCwRHKnNy79wpu7m7DE7QAHaCWa6NaLKOULuF//1/+N6A9RMQbgdvuRK3aEJsWCAVACRMWxeXYkY1NdjmfqfVyGPCm9JGFWu7lsgDYk1NxbN7cFFmc1ZUN+Ckd1mFh35wEn2j/z86OUW/XX4C0nHtSg8Rjsg5JuCCDnnseJUoonxeJhxGMepAqXaNYv4Z/woVqM4d07gKwUqW/J2uTrgplPsZBDQLQ4yQv+lF6juB4joPVwuB0mtoyzN5Uco74XiNiHAFoftHOK/BCxrOQ5Hj+abbkHEy/SgE0totMeQW1KFNAbV3FDXgfxQTGfU/16+V5oyxezm31/7/uw/EargW+vwJH6idyzWmqu95PMRftHwGOBy8Zpgr4sh8UP1C/VQFU9R+1/eOsZAUl9T3GgVL1bw1wb2QixzPfFcBT0JTvqu1R8I8/854KhqnfrziL+teCC/QVdxgBD2M4gfaHvsv4/Y3va2RJx0HZr7N5FVhmYEJBWmWwK37E+0jwYVQkUsHD8fEfgnKpdlOQdCQZwz5SEFpBUpUidXuMYoASxXojIJr9oiRAnQMc73HcSdts5rthLA9G2ebj4K9+jtdon2uf6DsoFsHeVaxD8TfNYpd9BqaAoL7b1zEb1UbnteMgva4dDYiyLZw3ihWxj4i5jAd/+Hy2b3weMHCsY6Dzif3Pa2TfGEl+KZanwRHdI7X/NOCgALzeQ+zACIdSnIn3UACan+e9uIfxzGjOHCOZ0xGTX+2Okgs1yKIBCW2DvqsGfBTk1cCKtpHP0L/pWCtY/cI+MEg2IlGwXYo7abBD54cGDPg5E1AzhQY5pvzS9aj31zVjHKmXmJWOgQZ8Xqyv/+6//E+GBP/YQbyJVq/WRa2GQMFoflAP35wA1PLixNBidgT3FJxkA2j0efDRBivSrsXQiFBo4/SlFZHnZ9VI8BoVmVe9JQFdbQZIY0foRNcKxjqp1UCz8/h8TWXQAeM76uRXw6sLktq2fKdxxF+Ls7FPNMWDg6ITjW3VxcC2iF7UaJIqoM7Psv1afE/bwO9SXLHfF4eP1+nnNdKi7Wf/aGVbjQTp5vEyGmaMiJcVpcdE+k0ftoQpSIeFBzP2x+TklIwvAQIDrBq9K37xvTRKy2sI5JPNoSwvzgGVntCgQK9jNP1ebsYmcqaTme9KsF03V92ItFgl26AbFq9RWQrVZ+YhU43kuMQLP8f7cjz5fA2EsH08WPP92Y+6gevz+Tn2HfuCf9cFxXdUUF0XoB5u2DccZ95b28K5wHnP+7L9BJ34b7aD91EJGd5fNxfdQPRApYtbDMVIC5XP0c2bqWesiC6Hj76J3CvrWdctP2sA+5eyLnwm+4rvZB9VoGVfsS/osJjUGptcQ8fbGFOzkXd7JupOgFbbKQW54BDwmdIIw74Ts4lVdLs29LoOzE4tC3Dpd0dwfniFeqkJdIdoVhri9ESDEXFSnj89EICQDjv7Z2trS3QnKa1AnVqudQZMCPTVK2U52LLAXalRQmvQEIe50i6ha2kLcCIprQOLHJpn47OwWzwI+8L4wfd+iPt3XhXtyL/8sz/Hs/3nAg6IFmGXkgEeBMJBASZYnMXqMkUiySYsF+qoV+pIp3MYdoeYmZwSKQnCRKw0TqCZwGpkYgo+fxg3b92Rz/X7QxnnYj4nGs3dDlmyWdSaZaRzKZEHmZqalIJ4Z2dHUhiOzh2Bf445i1OFwzGEqONpYdTZIw4KQXCCgKGAA4NeHbn0pQDTExNxTEzMYDD0wOOfxPLSTUzG53B1dT1iAPnFubpOXaHdYYHOCqJRHyIh3rcgoCL1Ctl38zPLcNh9SMTmsXPjjjijjXpPNHGrjSL6gwa6w7owb2uNCiqNklR2p/0igM/5z/tRasLrCSAxtYiZxKqwqAi2t1tVnJ3to17LoZRPiQTHBNlAHpdIC6QySWGJ1dpNdHs22F0+TM+s4d23vwO3PSTBi3TapO8fHD6V1P2pRBzbN7ZQKpWl8jjlKQj4EHSVDBCrBVvbdxCOLaPXp5xMGe1OFZ1WGcVqRlj515lLieBXajVThCsaQ7fVFSY15+3733wfywur8FC7Pps3gZF8EflcBqfHJ+KgkP1MJhEdRpfHKywl9sdUPIHbe69icWkXVptLCne1ew0ZSzh7uMqe4PHzL5DMXWF6IYGd3W002h0U8lWEglEEPGG4HQF4XAFhp0fClPkwBXJOTg4xtNRwdPIIzw8eS9GexBTlGaIinUK7QvvXbvdFVmVt6QYWF5dM8azZBZmrqeSVyLBUSgXRB89mryQoNTs3JfOUB8NWm8Vnu2JPT04vhWV96/Y9vPbqG+Kc8jnUfT0+PsAXDx8IW3kiFsH0dEJsFXVip6PTcpCUQmVWEwQnSGx0S50yh8gGS15dipQGi3TSNgT8vpGWrF1YbSyUWcqTOdjE8uwq+m2T/UQAicxtahO3Oi1Z22S+0QZSU7vV5/5CmY4rXF2eo9FrkP+IsGcKc7PLwoZmMUTKXHjFwW4JQ5HMWmpAUzd2/cYm0ulrmX8XV2cC1DcadXGsa/W6zDc+LzbJwpxDAYG4766vbWEyMofZ6XmsrCwKeEwWPvWiD549F9as3epCJBhGt9kV8Jls6Fw6I3aahdaoP3yevBDWLAEsCRySHTboS99zvjEIRLa/BMjq3MutsrcReMoVM/BQOgJWyQoIUC96JAfGdjAoItk5bhdsVocUH11ZWZN1RN3bYbePZr0mWfetRkUAdAYVGVx8+mRfAtjBUBhzS6so1OqITS9g685duP0haafdMUSpmBWQrNtqInV5iVw6JQEP7kdSpJmM4G4fNdam6HSk6Nc33n4H88tLAsYQpOo3uzh5eoRnXz2Gc2jHTHRSQEjuMeVSQQJ6k1OTiMRjaHdbklHRRguR6aDsE7/56NciBzA7lUDYH8Ti3KIEOeXg7XAgmc2i3KjC4rQLS9DB/W/QRbVQQqvZxPzyguwTLJ7HlP7eANgVeZ8lKQbGgM7l+ZUwoGsV6rOXZV9jESam4U4GwshcXqNZKmNmetqklVqJF/Xhi0XgCQWERewOmMwmkdTqdXF1doqDx48x7FDf1Qk393P0cZ66wnUxg41XbuHbv/9DfPv330PfAXD4m82+Ka5rsaNeaSMe9OH6qILHnz1CNVdFu9ZEvdWAy+fA0vYydu5uI5LwCljabLQQ8Lol9bRTaiJ9eIWTR89xsP8EyYtzWUNkwFMPF0479o8OsXV3D+9+/ztY3FyFxWvH0Ak0CFTyHtUOmoUaStc5oNHFg7//GEGbW1jhTL+l9E6qnEd0aRprr9zE2r1tRFdn4I970KgCg2IHjVQFl4dn+OmP/wark3O4u3kTPodH+rjebuDk+hxnuUtMLk3jG7/zDqZWZxCOB9Hs9FBIF5BP5XC0/wyn+4eIOCkRZhEw32kdwkeJqFZVCkzmayVYPC7c2NvG7VdfhX8iDKvHLSCWEAmaHRlnnmkt/aEEdNq1BgosMluro9VoiE2Q83y/I4Ftq9uOvXt3sLqxCn+Q9R6MP0QGdIpa42dXKGaLIh8RpRZ0LCbndYKDYhvBgq0xFFJp/Pf/7J9JcUMWtUWPNSE6sI6YgJS/0MLbCnCwPgBtBM85JBI5rXZMTcaNM9o2zDxq99Mme9x+TIR5TrMiyLN/aEJskBSedFDCoSH3anRb2L29hzffeRP3X3tVpAtoR/76r/4Kv/nwIzgsDsP2Yx0Ruylqzf7iOZ1FSgOhoKx5sluZxcFgJP0vBQRK1YrMf/YDyQIM6AjxotfFzq1dkbx6dniAo0NmUzXErvGc4bA5pR5KMGhk96hNzmwHAuVSdJjr3GKV99/d3kE+l0OxzL+70LcORKpkZnke77z3Tbz53rsIxj2AwcQBZlE3gUcPnuJ//Rf/As/3nyIaiUkb+V6UeOG/lxeXpM4CfTFTwLEPt8srUmvMopmZZ7HZCck0kAhuH7g8z+Djj36Njz/+FBOTMVSqdQmsxBMkO7TRbw1Ez5myH6GJADY312WPpsSW6BU3qDVdlGyBJ188gXPoQNATkH2ArP98uSzAbzw2Kf3NMz8zwDi32GYy/ekLUWLk4pxs+pbMT7Kdb925hTuv3BItdL/fCSqHVIpNOXMx4Pb48UMZ2z1mhOxsiVwg2/7xxx8jlUnL3KCkBf0X7qt2px3+SACTM1E4vENc5s6Rr14jNOmFzc3i00mUyiwKymCO8QW4VBXYFWLXS6UF+T3njeIDgmGMsaXlcxZDqOF9DPhpABYC0IpZaCCSN1dmJc8n0WgE/Z5ZzzzD8B3Y5+prKhBt/DhTp4eMU85fPoN9zfmh7FolHY2DRgr8KHlqHJxUzEPBJm0nn8MAD8eJa14BW/HfRqn9CnwziKVAqQYFzLuY7Ndx0hs/rzgDx4x2QSUQuJ61/eoX8j0VSKefrtKVSoBju/l5BcTV39UsXgXiFIvSPpD3G2ubEhgVHBUMhymiIyBfsRAlqPE++nnFMxSvUTujv1ewj58RH3CExyixkT/rNUKeGGOP8158pva1EsfUTzd++6gW1kjWlFJWvLc+XwHVwdDUttLaTLynIZcZJvQ4MDqOD8maGL0v76V9rPOAhmYc7FbsSoMVipEpXsWxkADaSDJD1s5I3mS8L3gO/TqxVK+V69P4cdIAACAASURBVEea2Fwv2kbF+nidziX6GdoWxYZ0fWjfjt9Xr9HghBYMVRugz1B8imOkGep8Dt/NEO5eMrf1ebpOFB/iGI0HVvh53k8BfCVBKrA8ThTU91PwWeemBgkUs9Q5o8/WtmkfKUNa15DORV2Daq9GO9WL9ajjR5KO4DljTHYlCWsgaVzyZfwd+Cy2S9cMn6ntULxQCZDa3vHgjMyj/+o//Q+GChirwaWDrGCeGnCdmJw8UjCEBeaYqj8CWPWzaiD54towdqrKYqhB0knLFGkFX/nCGjnQf48D4fydSl6w8RKVGZpB16iSAp2K1OuC0wnH6zRSpQtSwTp9R35XRjEjTXSw9f58Fo2m3l+kAkZMUxpWvp8CjLwH+3FcU1gjLQpEK9DNn9mH/CzvrcUOp6enZUIL2E9wzGskF3RT4bvw/vxZ2zwetWBKszAGIhFpJ/tDQVlumKo5WynXZNFTAkEm2ag4JCPDbAufI1qbDoeABRx7UwzKIwxftkEnrAKzvHbQMwEKNZI6EdWAsq0Kxqoh5PMJiLK9urlrYEDBWpXBIHNVjQav0aCFeZegtIm/UxBXf1Z2PeeyblQ6/hrVUlkS3peOPOewSsFwPDguUmBntBDViPA9+Hv2D9urQR0N4vB6gtO6qemGq3N33KjretE2Ksgthm5oZDAGPD0PjcSJgtg6X+VwLpVKjZYfr1E2t6Q+9s2Bi+0RwL5jfmYqqAmaGICcjoLM2VF1YbLSdBOulBuwDe1UWcag70Cv7xCQ0eUKsRSEFJyLTkwj5I8il8yL0zdkDZp2D91qC26CYkOrSAJcnV3C7wuIzuvKyooUZmP7r64uhKHIjY06u36PR1g3TBOOzESF9XyaPIbVa8XuvV1MzUxK8apOs4NWowNb3yGF9CYCMfzu73wfezc30GoAf/+zv0fy/FIO1tSkvk4mBZzoowunz4FmvyMAMR2R6ek5uCxuXF0kRWuWoPbrr7wl7JpqqSKp7pRXIIAeisSkuA1BCBaxI7hHAO3i5EwkMpirSMfq7PJcQCeCU1JFfSKCZPZaQBgCvARoOU6UPaA29tDiEHaSgxXdKSskum1lTAS5trso5JK4vryAy+VDJDIFf2AKgVACs3MbollL/WG2j4d/YQQXGXjqUIUUE1E/Qn6H6CkTKKcuH5kvifgcohMJLM6uYmlxXZjYpWJNmNaDYRtOr0XYz7liErVmFTzTM2VXUthFdqYvxR/TKerKB7GxvoOlhU0MBzZT9LJVxtXFAerVPPL5pGh60yFK0MlikVn0Ra+aTkt/4EAklsD8wg3cf+UtTE8u4fzUFNIj8/Ty6kSeF/CbbBQWCuMcJtgih0ybU2wS1w8lPOKJTbQ7A+SyV8jmL9FtV9DqVZErXUv6LXVwXZQhsjsEtLH0IWzi1aVl3L/3GhZmFxCiFnexiuvzC1yeXwhLmuA92025g97AONORWFTGkiA27cPyyg3cv/8+7A4nLs7PUKxkMBg2MbR1cHL1DM+OH4kUx/LmkhQiZOHFcqmB6fgcPM6gsGcXp5cR8EcxYLFMq0PGpForoN7I4fL6CKdnByhUclI0iPOHDDPaAKaAS9aBd1IKGEoBtNkFATaE+VYqCZBfKeWlX+u1ogBbgYBXmOl01rkWKQND+39weC7a57u37uHevddF33dAxcZuW4DSTz/9NbK5FBIzU0hMx42URbmGYYcHaEoKVEwmyyhDSTXxmRFAW0SZHQLibIvTbjNBTfAsEhQwnAUy26L/nMDmyg04bA4Jag0HRqaDoDCBRkkOH5p9IhgOwOElE8KFWr2Ew8PnkvrfH9oQCc4gMbUgQQPaxXqrDKud4HFXUvAJKpBtt35jS+wU23VxcYpMPinFHwk0MYhH7VQCRhwbBjNqTcpHGeYStTBXFrZhtzMoAAkEyZpmVkC+JLaL8zYWiQqgzkJkZDJmU2kpiEUAqUFmSKuOGzc2MDc3gyaDAhayuVrS7z/96U8FnGGwmBkl1K82RbisOLu8wJdPvsAAA9gsNkRCIfgpjeH3y/rIFrImY8lunGbuZ2Tuk51HfeVmrS7/02miNivHw2a3olWviTwS2fWVckW0xSOxKVSbbfjCUSzf2JI+ZpFBy7Aj8iY8CLMQ6/XZhcwtBhgJnjCTIxAOSfHXercDTyCIydlp7OzdxtzyIlo9ypa1kLlO4smDr5A+v8RMLI7ZaBxtZu9QrzubkQAwg6bhWFiY175gAKvbayIx0ek18Rd/8mM8efgEYbcPPocbIY9P2G1k/ZGhWm03kS4XAJcDi5trWN3ekHlxdXKCD3/1AUqVsgQ9CUQuLC5KAdsBrJiemcfuzi2ZL08ePpZ+T0zFZZzJNOxaWc+hin6jgeOnz9HtNrC3flOAjEariQEdIatNCp6FohEsry3Lvs8AB+VcuIcQ+I0yC4faviNdRTJKU+UCvLEIvvX97+JH//iPMTnrRKEEZHKG6d+oNlGrttCrd5E+z6JwlZWivAwI01aWqmVMTkeRWEpgfnkWgYgFV+c5nJweoVVrwN63oJEtI3V+jkqhKIVKqZPNbCUCge6gH20r8Ob738Rb33kf4Vk3hm6IjEi1DTTrQK8+RDNfx6DSwvn+Af7fP/1rODpD7KxsSkCEUjaVbhOTK/PYfusubr17H94ZLwZeBsaBXmaIYbmD1NElfvFXP0Hh6ApbC6uY8AQRZTHFoBeX+TQy9SJmthax9/Z92EMe2P0seAcB8EqZAsqpPJ59/hVqyQI6pSrSp2dYW6SsVk8CFsV6GW1rH85IAFsE3t54TeRWwnFKilAmy0iQVas15DJ50c2llEglV0C32cCg3ZXzhRAIrJC9wBXwIDafwMLKgvxssZExZDLanKwFUWkIA/ri+AzZVBZBn1eCEyxwZr4GEoSbnpkS0PNP/+Wf4PrqSjS1GXyhDnejXAXr9LDw6GxiWs5SDKAKqcMOCcr10IXb6pI6MQ6r3RShdHoMgGCzy5nG5fRiaWFRAOhOowmfxy9zlCll1AqmrWE2iTvgxR/98R/j7muvwDM3JUUW0Wzii48/wd/97Oc4OToVNriLxcFdbrHftMWSXu10Gh3oiJFfohZznlr3yeQL/VqRyBkO5bxKAJp67Dz+1lpNOWdt7myLJnSGDPJKBfWKyUZlAJpA6d7ebczOzQl4S9b08dkxTk5OpP8Y8JgIheTs0WUNF+qoE7Cz9BGfS+CNb76D1999ExPrIen9XgNo1bnLAcNOT4KGf/tX/0r0y6enEqLdz7oQBwdH2H+8L+/rtrtFD551DVhs0BeJ4N3feQ/f/va34ZmwiJ4zZVm5H5SLHZQKBRw+P8LTfWry26UuyQkB6Dizf2yo5kpilwnecg9jgkt8KopQyCda4wyA0EfnGTV5egWnxYWl+UVpRyqVwWUyhVqtLqA45wszQMiCp9/pcrmlzVaHE5lsFk8PDiXrJzYZx/buTbz6+qvY2l0FS6j02kA2U0Wec7/ekBoRtLnLy8uS+ROKMAOaAChwenGFL796ICxpzSaVOdBuwB/0IhIPYejoIF/PoGupwxEYomepo1xLS9YgpersNk7XHhwuk1VKP0e+j6XsC+BLmYARcChjOTAgiQJpPEvLenMb0OmFFMfQMEoVf1CfmdmL44BeNBKW/Zb35tmO2W8KDAvLkllJAoKP0vhHYKH6Zwp+KTAzDhiNk4jUX1ams+IICpwqWMt2yO8sLyUvFRdQ0FHBV4PBmLYruKxEO2WGKnDF5yvYpmS9ccyFASz10RV/GAekJRthVAzVBBxesqzVL1XmrGI/xm81Mj7aP/oMBXHZJgUO+bcXgPngJct8HGPhvcYBaG2L4lWKYym+pDiV/l3BRwVhdY4p8csQO4zmv8oujAN4+ny2SUh4HUPu0zY5RhIxOlb8vYB6NgMkE4/i++oXbYLOGf0+jiMQHxhn1o6DvAa3MGxrbZe+r7aH7dC/jQPY+ozxtiiQbPALkzHwDzGwBdwdmuwdvs84XqV9oetZ6wzw9+MgqeJv4+CnAqD8nY45SQIKYOu61zHnczlG/LsSQTXwwmvHgXFl/I/3rfaNgs46F/RzOne1rWpLNMNf8LFRnbNx6QvFf3g9f6/tVnugc5x2TYISowCAgr+8p85fxQp1bijJl9dKH1lG30cSIl+XCWFbXgTgRiRU8dO+FtzRNcjfax9xvihep/if2i3FZS3/9J/8x6IBrZEDXUh8MX15baxMnBHQqcaZaU0GoDJGgr/nzzxosYMI8PGwo+Ad76mouTRilPqiDe+O9I51AmhUgZ/hZ/kMGjIdFJ6BtF2cPGwHn8XvCszy3/wMAUU+k237euRADYIuNo08cIC0Lzh4fD86j3ymAoda9JDvSWeC12gbNZqlbVMgb9ywjQOTdGpokGk4mLbGgxYnLEEBtpvP4r05DvycHt7Y5/x5fNKzT+mIyruPJEvUGPH5CkDTQaaMAr8ITsmC6ZnNm9qH7AuVZiEwwGeqjjTToBVkFXmBoam8y//FOPSNPIVuci+jbTSsJl2CByllcmukTQv16TiOpzTwXvwc20ImI/tGN1nRVR5pfyuDeXweawRHo7AK6Kuh14MG28O+5+GObeChnX/j2PCL76TGi/cfj8bx78qu5vtKqmC9/iLwwfnDcebv2W41iONRK12P7EP2twRbRvo92kcE+KR4xihyp5ukpjaZKNrLlAnVTdcInRijlpF9YbqzpmKwbzSazDGS+dA1THKmjUtq14gdTm1x6rlSk7dWJdjCg4ofHi8PZh74wyxY4xYGTcAfESmMVpUFvewYtvrInaVQL5aFaZtJZZFPZeByUIvQAOdkAkmQwDIQxgwlWzrtlqSX5is5XBWv4Qw5UevW4Il48Na338SP/u3fEzaJy2NDqw5cHF/g4MkRvvzkS1weXyMemcLe7m1srW1idmoGlVJZgioc4yxZg6lLnCZPJZ2fkh5d9GS87HCK9iX18Baml/DO69/CUmIdlVJN9PR4D6bGE/BhkaRmrwObyylsFQGjWDiyWEan1oDLZqq/U8OQ48B5RtbY8tKCFPKhrurnn3+Cs/NjAaGpa0it4larLcEGerFkw1TqlCAC5qYnYbcOUSnnkE6mBPT0emhL4ohNLWB2bk2AVh5YqG9KWQo6lmQIMgXfZh1ieiYKj8Mmjgy1LwksMp2YBeOoJ03GJkF4jjeLPrEoDyxt+PwOKXpXqhZRKufEcWTxs2abuntNKfzEd+C8Iotz9+ZdLC1uiCZysVhAvpDE6fEzdNuUiqDjlRfbQfkNHtDomNMZVAB6IprA6uouvvHae/A4A1IQjtIsydQFrq4u4XRZJU2c84fvwDlMx4pMqFAoIAUsud6XlzcxPb2Fbg9SjI1V1qu1rEiKFMoZNNs1YXvevHVbCBXPnh0ie50T1szCzLw4VmRKkhHWa7aFaXlyeISTo2Nxmq12K8LhCDx+n7BmOc4EWj1Orzh4q6ubWN+4g2ani4uzYzQ6ZeY0oFBO4fD8CTKlFPrWPuaYlhqdEP3bVq0nWs8sCul2+3BjZRuLC+vodAxDIpVKCkOoXE1JcU8C8wQ05+eXTeDYZQo5ZbNJ2CxOeGwhkfBYmJuXgnEsokS7lM8mpS8r1Ryurs/hcdvh93sEhKbshRyYeh34PBzbJq6ucwKIE4De3roNKyW5RgVtOX5k68emqLnvlYJUpVIBnVZXmHa0QcJU91KXOy5AKe1PtVoxRfnqVbTaNeSKWSkA6aQuMQstkjnX7sFpc8Jp8YhMxTffeB8byxuSgp26uha7dnJ6KO9LnVLKkTDtmLaMxQOpOcmiaLw/9TZD/gj8gSiWFrYQm5zh20r/XSZPUSPb39LD+eUJ6gRhAgFMJ2aFecxA7zWLVnYbwrimXmggSHkUnwRZ2gRt61U0OjUBbDm/d3b28NbrvwMr7KjWq7LuuEYImFNnutVoi744GW5uu0tAjclwTBjQhXxeAIxqoymSOq/cvw9/wItk8kIKMzODolqvICsa3uYMwL2a+zm1njn/D44OcZG9El1bp90pTP5qyTgskuLeMevH7jLpxJyzZGFSC5bADm2DgFvBgIwT/aNg0C+gCaXLCIx77V7YrE70hkCz20c4PIm1G1sY2m2YiE2g066K/jb3lAYZj03q58eRvEhif38fIX8IS6srEvjs2yyi2eoKBDC7vCi/pzQHpQrI/KSURyGZhMtiQywYhNfuQL1URbVSNkFolxNBZm1ZKGUzgTffewdLO0tweKz46d/8DD//1z/BoNFBzB/BhD8oWsAMwFFag2zecqcJdzSAW9+4j5t39xCNh2HrAJl0Gr/4xS/wwQcfyDswWMhAHzW7KW/DOZLLFfHbB18KYLi3tyfgDDWyix2uixhCPi+eP3qCZ08eSXFTN7VJ+ybAQrYhWd4EpKkHyzVUqVVwenkqsiSVegkRXwA+FkCVuh0uYWqX6xU4/V7ce/stbN++DYfPI0URydx3OT1IpjMoFauw9C0IuYKwDyzo1liAk5r5XZGLicYm4At40Rt2EIlG4PU48OnHvxbQzmWzIeBwYtBpC1jMAAulU1hEjkEDuB1ILC7ize+8h7tvvI7gtAM2P8CTZrsreCeyl1X0Kh3U00V89ssPcfDZQ7j7FixMTotm8OHxEYZu+wsA+s57b8Az4wJ8dEiB6jVgbwDnjy/wr/+fH+Pk8ydYZPaRzYkb6xsIxCbQsvRQsXQwv72MrVd30CfD1EtmO9CsAs1iC5V0AdfPTpE7vkTq8ARfffIJ1hYWEJ+MoEc2brOKNlG8oAfb9+7g/R/8LnwTIQHfLA6g1WVhOaDVGghYnE2mJEOqVa5K4UoCMBwf2n9KAc0szAsAPLO+hPBkBIGwF16vMjGNRjDPU91a2wQ2Ty6E/TY7PSWgEc+T2VwGW1ubYrPJ4P/sk08kC4e2wUJ2HH2mehONWk3GOz7KqBRmeLmOzsAwuKjRzwAQg7VGA98nZ3KeExlAJYBLzXcGJyV4RRKCw7B4ua9yf6eEhOgSWwaisT8xOYHolJHlI1CYS+fw6KuHAtL2aHtdpvDWeHo2A3pcHwSgKcdE+0b2NGVC1M+hT9RsNeF2uRELRzAViUoAMpnNmKDSxjoCE8yoNMQTavXT1m/fvI333nsPGxtGR5vYB49RnAOXl0n8q7/8SxweHKDbbkltEr57gQF2gvJuF0JTUbzyjdfwne9/HyGSBHIZkVjqdbtIXVxJEVVmcVDb+p233sa9u/dho6R/G3jy6VP8X//H/41WtY5EbArW/hDWvkWCnw37UGzZa6+/juW16VHGockcJph7cnCM48NjZEja6AOVclWKZDMwx+zUkMcv4+JwWHF88hyP9x+LxBDrEViGhl3p9zHzL4Szk1O0ak0szi6O2NlDtFt9nPD3DQajfYj4g5ifnZNABxnjzGgJhCIoVqp4uL8vWWgLK6t45d493Ll/B6FpU1SxUuqKnjrrhrBdtOPUJuGZdn19AQ4XpX+YLcVslByOTw4lu4GZt9yX+EU9cl/AA3/Ui561hcagDJunj/awglq3gEa7QCqCZM0w2Mk9h3vV+BfnL/019ZW4zynILSASI0Uj1qay88aJOzznGb/e1F2iFjTXQx8mk5WEN64ZBfImQkGZwwyS80zEM77gBHaT4cwggABnNgOUMiCuTFHeQ31HBWYUiOI1/FJsRgFmxSfGQarx9+c9BUsZAfF8pq6xcSBJgSWuTb2XEsfYXq4Zvq8yfsdxHwUn9TquYxM4NxnrAoSNgFMFtDVrmL6p9F3XkAD4P8+l9Kv5N/Yd/XnNelYgUlnMih+YPre/kOngffgZPlv8/qGROlC/Xvtc31VBMu1/BQ8V6FYgX8FZBbeVXaxzh3Vb+AwF5WUONBrin7GN4xIq2hYdI8Esxlj1CvIL9jVizCuu4BiRADj+CqjyXVjLQ+eijq9iTWwTz35633HCpa4P+u8KAMu6kdQLI7egWKCC4YoD8vcKQOrc47uNY2eGS2LIa0LMG5pAj7L9X3ye5JERmVSfq3Of9yPBQbEy7U9tlzKQdb0r2K2BEgm0WF/2lwKn2k/jfalEQiWnKlis2OJL3Ool410Bdn13BeO1n9j/SkpUHFDXkRJXec04IK5Arq4jtkf7W/ta22Kws5cSROM4rQLN7AMda4P5GZ35F31tMfNU8VZdVzq/9d0Uf1WbpO8+jptqcGjcPuj763ddA4ovWf75f/OfDzWKpgZRoweq6Tz+YtrJAkLxcDFi546DwxoN5MMIanFB8oEqV8Fr1bBQY1QXjHTWaPMYBwS1c3Sh8WU4kQmoccnw8/rS4xEXjVroYNJ4iH7OSBpEAWR+ViNqYrxH0Q8ZqFGERhcSr1UwXYFZjaDw/gR19X0UUFTjZUB7A6zpBFeNXx1Q3oPpT+KQjcB9gl/8Nw9fBhQ2aWS6MPldIw0aEeQzJcJGlho3hNHs5di+1F7iNaYaKVMqTTGQUQpg2wDHTA9TKQktrKiGhe+hbHi+qymYaPRhNA3JYTMHQWXG60QU3SMPK3CaTYf35jvws8pyZ5NVv0s3BDUayqr3e00xJzXUumHoBqPgPsdK+52/03bwvtz8xhce35ubIA924zIaktI3Srnh+/JzfB5BA95H+143fc53nW+8H9vJdnE8NRiihkk3FTUQbI+mT/F3GjHWqJuuPzJUaqN5omuAfaTvz/HUDU8DFGpw2Ac08GwXU4HYJgXGNZpIR0ScFAFiWCHdOC0EoCVY0eqKrAI1aGsNHir4bC96VGt1sehRFOubN7CytoFIxIlQEKAyRqkA5K4KCFk8yF2blHIWEro6PYe1D2HIUB+QQIY4Kg4WSpsX3dFn+/uiWWh1WfDk/AmSpSTmV+bwnT/4Hn70Rz9CYtMrDhwlGenUtcvA9UkND37zAA8++QJXx5fiSG2ubuKdN98WAJH9e3xygnKtKoVVyu0KPGE3JqYnML0wLWN9cniK5w+f4/TZGULuCO7s3Ie145JK4wTlWGglmU7hMn2BVJ4p3l20+12w8rZsbEQ6mZvd7iHiCyEemRQgfjoxgxmCQ9QDlaASWcFVfPnlA2GNVsp5ccwk8NSHKejW7uHw6ESKhcYTk9ilpq2bTHJzECSAVW9yrHyYml3EZHwG7S7ZOg6jezccopQvAD2LyCz0em1MRAJw2i3I5TMo5FhYrC3F3ZiOePPmbaxyDMMxcYBoi8i0drutaLZKAp5RHrxSLQlryeGgU2o2OxYMom4fQUOCaZsbW1hcWBvpqxaRzVziyeOvUMyn4XWb4pwENrl22Kdk9bA/iuUSrDYv/IEJ0U6+e+cbcDtD8Hr9yBfSkvJZqZRxY2sDt27uCJOLzEMCQ48f78uaiMUmRof+DrZu3ML8/JY4TMVSBrVqXtjDqeylyFbML87hez/4EXZ2FpDLD/HZxw9w9PwY5WJFdBepcc2CTHS2CLrRiUtdG71rtj0xM43V9TVpB2U8mH761YOvBDDjGN7Y3MHa5q6sT5FtaLPvrnF09hQX18ei3UsJmOBEWAB9B9N1A2HRcCZ463Z6MZdYxMrKhsiyMJCQzSUF0Mvlr3CdPBcHb35+Ebs3bwuYILak2xC5FLJrU+c5NGtGroga1wTPyPouFfI4PHqK58/3RVpibnYK8/NzcpAkKMngBfeWUIDpzWRfdeB0+LB35zXs3NxjOS0UiiV5HoEzzmkWc6RkzOb2pkiYcH6RKcUgGtc/7R0Z5ZPxqNyTQYtsPivs4lqrguGwJ5Iv9C5YcE+A60IV1r4VvfYQiWgC/+gHf4TVhSXUqx0cPXuORr2K8/NjKS5Jw0Id+UI5LyAxnVFqDDs9LpFFuLxOYSIUxdLKJjbXb8PjCcPhdksq9sHhI6QZoGgWRBKm3W8hPjltdOqDQdm/CP6T+UzAmiw8TcGWM4nIF7HoUleCaSzytrK0hvfe/p5Il1ynCPazv1qm2NVItid5lRI963gkJsBAwO037PQ602R7yBSKAlJu724jkYiLJBbrYrCAJiUeyPrWYLs4ev6QOPycn7ymbekjl89janJK2GqDrjlPEaR6evAUmWxa7C8DaJwjDLiQIdisNXB6fCaninA4aGp7tE2mEfcTMqIYPHTZCRBQa9ImRWVZzDUciSKTK8DtcaI/aCGXSxlJCXFe7QJyJ6+vcX2ZlGDc+uo6/IEgvMEA7F6vsJG9wZCkrQsLkEHnbkfSoYupFErUpnU4EItMCNJZLVdkTRIg84wKlXn8AXzzd9/H5t6mANDPHx/ib//ir3D0+BnC3iASkTi8TgZL66IB64uEYPU54YlHsHn7JmbXVxCKBOHgwPYgskdP9/fx4JNPRJqk0+yj3+1jYWFJioT6/CHsP3sKu9ONtY11kc6yeRyILSUwNRcXO0JpqYe//Rz1Qgmnzw5xeXou4PDtnT1ZF5xHD588FD146tLvHzzFWf5c9mbfqKgU+8AqxRMdIl9AuZC5pSUEwhEp4Or2B5ArFEWLfX5hSQrGURrJ53TDbXWiWanDMbRh0O5L2r6F58GhFcnrS0SjE3j7zW8gn0+LhnEum0Quy7FzSRYI5x6DQrwnM6Rq/Q627tzBe9//Ljb2bsITtogMSLU1lDoBXL/VQgPxwASOHz/H3/7pj9HJ1xCwu+AcWIR9mcxkBPxLbCxibmcNi7sb8ExHAJ8TdpsVthZQS9eQOjjDL/78b+Gs9WBnLYqhBTdu3IDd64EvFkbD1kNgPoql7Q1YAzZYCEDbgTZLJ7T6uD44Qy1dxKDSxOGDR/jsgw9hH/SQiMdEFqBPdrLbCovfjZuvvoL3f/g9eEJAvQ10WNCx1ADrpggrqdZEPp3BgNkd9RaeP9mXtTA3kxDJ4GavJRJF3rBfZFUo8eDyehCJUvrMsET7PaBeaZoijeUKkudXKGSzUgiVAQjqJ9M+hkJBNJo1/P3f/QLHh0dSm4C2k8VdKcVBIJz6tTyrBbwm8CyAidUmc8PoatrlHMgxkWw0YZNa9Vh2PAAAIABJREFUxU5oEXLqgjfqTQmIEahkMcJOyzD9JNPQBgnosXgd7fv/x9Z7xciZpVliJ7z3GRHpHZlkJpPeFYssX23GdPfsuMUusPsgvaweVnoR9LDAQk/Sg4CFnqQHCZKwgoTFagZrRprpmfY93dXdZbqKrKJNpo10keG9d8L5bnxkdGETIMgM/vH/97/+nu9859BQlkaCyiIedAdCHshlsiYjz26yPRWUYFl4n7mFeZln2Hepq81ATb5oPFT4h+Al9x6cb/wuDy4srwoD+Sh9aoxX/T4JLnFOlHW1bs4U3/jw9/Dd734XzqgXMPiQMQUkHjkCfv6zn+Gzzz4ZZ8vUBPyuMmDYbIrsDYPI8ZkZ3H/7HUzPzMj7sSw0edx6+kSCDtQ9f/DmW/jg3ffgSbqNNEcT2Hq6g//wF/8elTwlp+Lw2p2wU4ojHEQNXeTqJQTDETE35PxpDIlNYDV9nMHZaQalfFlk3hYXVnH5ylUhIzCDKOwPGCKObYSz7BmePfsKuwfbqFTo69GVfTMDpPQNePrVYxSKBYSDIZFjWppfxHBgRyp1KBJiYqwKG+ZnF5CYol+IYWlGpuJidra9fyDSOSvnVrFx5SouXlqDxw9ksnnkMnkJSjEQyPWDkieJ+DQuXbr0an1kW1KrmuereqMq8zaz4ph1y71Zo1MTGZrQlA9dNFHvl2D3j1DvllDtZNEd1GGxE1QnMEyo7HXKt+IFkwxoBbl4b/YBnr+ZPaJnUSX58HeedwQDGHsecU8o6+bIBGSoMSXfowmkslIptdk1LF2OIXne2DdgNDDayvzDgD8BaCEOOYy0hwJbfK5mf/H5er7Tc6veQzEKBUCFnDM2ZdP3VNBJgMmxCaIyRPVd+TwF2cw52EhtKJYgrG3qto+zepWwx+9owEhBKQWjlAGq4Ll8PmZMS52PJSUUCJUzNFQGjnsiI+uqZxyOb+4x+aNANO+j76JnWz3v6tleAWcFoLV+Js/DCrwrzjMJQn4dZ1KMxhC5DGaj2ITiDFzzJoFP3oO/c2+muNpkHShQ/QpHc74OZmiZWD/2sbSMnJ+ooWw1QKMBnQ0hwAB+Rk5ESWUslzmnG+BSs94FAxozV/Va/s3z5u+AyCaRwGBGYxyM/V5JpspCZl2wbALyjrMPJsvP8zB/FMgkE1lBTyWqCl4i5uydV/fnZwqsCq5FScsxQ3uSlDc5trWc+izty7yGALT2F/0O/1/qWEgur1ULeJ3iLzof6He03ll2/dE2UGxKgW19B8XJtI4mA0Baj0piVPBecUCdkxTXYh1rwMX0L6NNzzVUcU69RuuP9WYwPdMWOufoveV6q+1Vn9brNKDCfsd/Ky7MfqUgs5ZTsWHtA3q9Yq6TwQrFQ3XekIDI//zf/zcjNgIPJ/xAdGHtJg1L0XhtBB2IvDlfXJzqx4xinSg0+sCCsMA6uSnyrxXOSpCBwxStcQqCRmjYoG0yrMYVKICXRpMGRoycHYGHeG5C9Tm8RjsQn88/cq+xBjPvw3LrhKmoPp+jnXsSuOTnZC7wvdmQOsHzc9aXSbFwy4GLuxgj+WDYYRo10gbRyczpNJM7WURmEXkdpVOgkGVU5jOfq2xz1bbm71+fWHQQ6KBQAFoXGE40vL92Pj1UsryGpWBYvfxb9MAtNpMuPgZW1SRQ2BNiIqDaQ3ZZPFgmMwG8nmhk0bAZ4FcBck3NUCCcUgGsG96Th0S2A99N+9wrs59x2TX6owPW5TCRZfYBvjsXT13weA+NkMsGp2FSnLVP6gShG2GV9WB5eZAS7csxo1+jcloubV/VPtcJm3Umm1a3YRTrZoP1phsNXVQIYAlAM65n9hXtY3wuv69gubCQJ4BoBeAJQGv/1j6vEzZ/pxSC9kFdwHSC5DPYp1gvTNPTLAG2jQkm9GUDJn3NZjeRujEz3kyqNjEFox6w2xuCw+5Hsz1Cu2cVk6mZxSVEp5O4cvM65hd96PZNeiGNeXnA6laATr6DfqMraZ3FTB6ZoxM5qAzJGHL5cJZOC0uSC9HK/LKk1u+93BY2iMvvwl52D7l6FvffvY9v/dHvYfPWOmw8XHqAchkoZMvwuwI4S6Xx8JOHqGUqsvlvVqn325P7yMHM7ZXN8chuhT/mRzAewtL6ElY3zyM564LXB3SbQOZggINnB9h5ugtn3wXHwIuAm0G2Bsr1IvqWHvYOd7F9sgNPyIPppVnMLs3L2Ds8OMTx7jEahSq8VrcYh63OLuPS+iaS8WmQ0c75huOQ4yt1uIu9/W1JIQ8EyZCi/I5bQMJmo4snz14gm88LE/fdt9+RlFRqzLE/cLNfKJbR6g3F9MXtDcDiILPBUH/oSk+5gX5rgAjncetQDB2FnVos4ez0WDQtzSbOgbWLG8KQpdN8OBqVfnNylELm5AjZzBFq9bIwqah7Z3O4YLW4RLdVFr1RT5iO3AzwwLy+voGL5zbk/6g3ncueYmdnS0BAMqv4/kz55Q8P2U5qq1IOolmD0+6Fyx2E0x5CNDIDr4/BI8oA5WQOfu/9d/DWW7fBRAWeH/xsty6QSrXwy1/+As+eP5G6IfNj5dx5XFy7bLJLqtSyJjdvKKA/55fLV6/gvQ++iUAgiPRpHun0GfJnRRwepITBdW5lRQ7prAua5FVLZbk3541Lly5jde08LNzE0WzNYjaMZEhvPX+BbrttAOxpMvXJ6B3hLJPC3v4WTnLHKFXyqDTqCMemsL55GRcvbAozjIAe55L0yQn63SHsFieSUzNmreuTsZoVMJvGemS/UjLl/Ll1LMyfRyyaFDZuNnuKbr+GfqeNk1RaAisc84uLi1L2QiEvjF5KQuzsbqEyLCDuiUl5eR3f8SyTFSZvOGQMbtsdMmApa3IF127chMvjR56Gi/kcihUjYZU+OxPDyAdvvyXa7CL1USmN9Wz7kg6WmEpiOj6FKWF12QSYpYTI4cme6DAPLF3UOzXYaMbmIPPZjVF3hEHXisWZRbxx4wFm43Pot3oCwBA4y2fP4PbYEIz4Ua4UkDo6EE3yWrsqjGDJJCF7xm6H3xPB1at3sXbuKixwYsh2G3ZweraPdHYfW7tPUCjn0B92sby4jBvXb8saQUkTgvKlavnVRn9lZVUMKHVPQWkCmmkeHh1g52ALkUAMi7Mr0s8px8A+6fW75bBLwEbMa/tkJ7oEgFyeW5I0cQJ3kj1Rq0maOSM/XMepmU4giPI6JvPMBG24xyCjlW3HuVyY0IEwcqUCyi0aeFbF4OzWrTvCOGYAgnuaZ1vP8NGvfolKtSqyR2Q7zkxPY2FmAe1GS8Yp14FavS5gPpmClOvgnME6ocRDlX4L9RbsVoeYF7711juiC022OdveYh1K+j5/+Byme7PsnO/7XSOvJYbTLieiBEW8Lkm3t7s9ArLSYJZ9X/Zo9apks1gIJlgtkv4f9nkFKGOwjVJV3eFAwD8CVW+9/zYW11YEPCCb++9/+jM8/+oplUEQ8QRF85ZgG4OSBKAdATe88TAu3ryMxYvn4QvZqNCAYq6JMvt5Joej3V1hMnfqXWFfd7tDkba5evO2BAsyubxo/yZmZ7C6eQ6xxQTgMmAoz5eVYhG1Qh4f/ejv8bPv/xBhdwjri+dxZWMToUAAz148RSgawknmBC8P9+AKuUWTOEnGYr+Pre0XePTo0au9BqUSCPBQficYiiA8lUA2V0C5VpcyVNtNuL0uCV7ECdgPjG52I1dFJVvBwtQ8OtWO6CRT53t5cQEutw2BkA+fP/oEhycHCIR90kbsb5RIoPTQwGIV/errb97Dd//0jzG/GkebMhXMurVwT90TditlKiL+MH7z97/ET7//A1g7QwTpDVCuSn/rDoaYWZnH8sYFJFbnEVpIYGppBk4/DchHGHVGYl7YLzew8/AZIiMHznaPMOr0RHPWH40iuTSLtnMEXzyK2bUleCIB2D001wSGXaBTayC1tYd8Ko2EL4zs/pEA0MVsBpFQEImZGKxuB1p8L7cd6zev4e0P34fT70OT2QDtDtLZjMSWObbYv9n23MNQguPxF4/QqNcRiYQlGN3HALHpBNY21iV7gexh6tLHk0Hpo/V6S7Q9uUbXyVAHJBAisjttAmNNyXbgOJ9OTonx3fMXT9El65TM4a6R+2Cf97mcMiYohyNg75g1xQwhzn26vyfIzX0XjQb5DgtLi+LBwb7Dvcv+Xgr7u/siL9Gq1YWNTRBJDJI9bulDgXAAl69eFpPXlzvb+M0nv5ZAH+cI9U8hkC3Zgy6vrDfU3hWgZCwtyDlEyBk2q7D72Uc4Fyl5gntgzotcOygzwMwBvkur0wb1oWlUzPmDAVsaa1tHdrnuzp038Y1vfEMC6LVmQ/Y2Qiixc3/rwsudl/js0W+RzWdQaXIesiEYDco8xj0vzbAJZlPuhxkNnPsrpRLK+QJ2XmxJHb399tu4ee2GnEtJ/OBehutC+vAUTx89QTlfEoNL6pvTA8XpcyE0m0CR5trZnBgdcpApoEB2I0kY1pEDbodHZDdu3rgjIDQzG+nrQq1xzl/MRmIWDwPwu3tb2N17iWazKuXy+ijX1hWAmNI8lN9gHc3PzsvemHJK+VwBI2Y5trqigU8zerY9yU4RZsxY7TjJZiXbcm5pARfWL+H8hRU0uzXQzFrk5Y6OpI+y/AxUiJlrNC4yb/TE4HpFnwODKzBrdCjSdNTC5rjoDU1WUnwuAotrIAB0sZlBg+znfhkD0BSyg6G1DwrocJ2yUOjIan1FDFIAWkEpBXD1fM/+NgkY0mfCEL2MTxEzBfg3TbTl3Epha4I3FmPGy32Hfp9nPJpoy72tBojjOsw6pzcW3/GVxiqJXsQxnGYNFvbrWAqEmAvrRDO3+TyWe5Kdy8+U+MZycBxoZraS55SFzPIxW1RBd5ZHMRQlqyk+wP2ugkkKzOn3WD7FPjSIrUQtBW713MvfNUjEcnDOUua1gpUK3CmWI0REZkaNCWo8S/Nsw7mC45tncJ5DlWCo+NAkUKwg2SRWxes45rU8kwQsPWMrjqDnegXVJ0FCPseQCpnJaQBoXq/fZb1zz6bjVUFKPp8A9CQupaChgoicH9h/lSBIwF7rULAiiwEM9Z7czvAeGoigoS3JSAxoTuJZvF4xL8VIVAqE5ebZUMFLqc9xkETbRjEEjhN+n/fm97R+GcCZBKfNGvDah+31+xkDRM6v2p8N8G1UCpRoKFmQYwa01q+S/KSPdU0Wh9aNgpfabvw/PlPBVQWhte15Hn1dJiMJovgI76W/K6jPz7QPcLyZtjQyJV8H27UvKDlQ61uDJYo/fp3hzWdpnWmwR9tanyHknEZDyqL1rdiqtgWfp3OGBhW0DrXOeJ9J3EfHtH5Ggq2WV+tQ9wRcIybrVbGpSTKo1q0C3IpXTWZy6Pys/UCvlXFMBjQXeW4gCXpysWcn5b/5mUwmYxRcgT2NrohBjM8ng1OF69lQqvfMz/ThwiaGATf5w0YTdHxoOroOLpn8CcyOZT34TJ0cpCHsZgJQMJlmRLxGO6h2KO1I/FuR+8lFiRU1GXHUyV0rXCuLGy2+r4KEsriM64TvEgrRaZ4SCWYB4wKkkzPLwjrkhMrPjIGcmdS46Bq5iNeR0skyq8nfJJDP+xPENKwFE6nUqMXkosrPdNBoZJapVJODWL/PQwPLzM2MmbxMhyeIxB+Wke3I8ijTS1kTr0DIcbqG6fSmvXRRJACtICufz/JMDjabjawPk6qg2tIaZdIInmp4KQtdB75E5Qb9V1Egfo91zc8nI3ZaHgWNFYjn5wZ8N8A824obLj6Xm1xdrPi+vK8C4zqBa8oP+59ukLVv87vKAuf92G78w+exf/MPN/ocZ6xf7aMS9BgvNHwfZVlre+rEohOTzWF0yjT1RwM9vI73Yco9y6aTOj9TgIAbZe3PNF3R92Ad6CTjchrjBcopsJwW22sGPRdRvzuEZqMHi9UDl5sMSxssLj8C0SnE5+YQm09i+fwyfFFD/uWCSU9LAr+D5gjuvgU9MqLzBbQqNTncZI6OhOlsGR+GeaCiFuf89ByC3gB2tl6KXIfdaUG+WUJoJoQPfu+buPHmbTiDLhQaFTnQkTnTqrYQC0aRO87i4W++wKDRRTwUQa1UFrbqwf6h0cDz+sVYau3SOt764G3MXlhAaDqEYNIJd8CAAxbqVjeA2hnw8NePkD8sIGQLwevw4Ch9hIPDHQwdfdT6NfgSAVy4tobljTXMLc/LWDrYTWHn6Q5O99OopcuonBURtPnw3pvvYHPzsji6b21tS2oiU7MoX5E+O0a9XobDZhVDPpaTGRLD4UgYm0fHZ1heXcU/+M73BGQo5UsiJcL+2+1Tv7ILq9MFh8uNQCQi+tE0mSPrjXkRzXIL51dXMZNMSKP0+2QMGkkS2VjbnbIZpFkWDwnBUAjx6YTMCzsvn2H/5ZY4krfqNeSaOYRcIVy9dgvJxLywGTlmyF4+PTnA7t4LYekylX9+ZgGNOs0Ya6hXqVtckYMk5T54qKXRIQ8FBKk63SZavRrsYPZHDC6nHxh6YHd4hWnrcnuEKU1t4j/6oz/C5ctLJHhLkIPZcCRhMvElXxrg8eOv8PO//zF2d3dFM/fu3bsi9VCijn3dyEZJQKbZwrnV87hx6w3R6BX9Z4sN1UIFDz//AvlsVtqBhyy+Iw/5rPN0OiNM4rtv3MPM/BwcBOLaJpjKaDPZ0gSP2fc4F7q8Dpyc7ou5DrWD+Z6NVl1S5dlulLR48613sbpyHjUaCpVLwhg9OjwQgLVeaWL9wobM4WTCHRzsIhwhiJxDqVTDB+/9Pmaml2G3BhCLJtDptnGQeokR2uh1mgJo7m3vyBzM+YjzA7WQRU+SaafNityb0hjUKCfYT3kRmvC1mb8+pL4x02GtAtYmkjM4d+GCsOzTZ1mc5ch6qgpr2+PxYnXlghyiDw9PpS8M0EcsEhJDUJHMcHuQnKJedVQYTqenR6g0Cqi3ayhUMjjOHGJg7SI5mxSdXefQBevAjmRsDhtrl5CIzCDsjcoBn0ZcxoDuTEyLmOZeq5VxcnaIYjEvQEQoEpZDNedmMsQJOm9euoVzi5voD5iG6IDF2ke1kUexeorHTz5FoZIV/d3oVAy3b70pa2MmY1g7TBfn2kcAZHPzigDQrw+TXWRypwIOvHz5QgIyt6/flnWGwEe+mIfdZYyD2A6FAo35ejJOV5fPiYZrr9ESczGmsZM9li5n4HOYPRClEpjRxLl/Km7mdoK6sgntGYYX1x+uOQSga8wucNqFrcpUaQaYCESx/xN0pUkhszDS6VNJ4+YhOxGNCRO7XTMgGc3qKNWxcWkT61c2EU8mhV3Ld6I2+8e/+hipnT3kMjlhTn/7G98W46nUwRFKZeqFck80QrlexxHlc9wuTM/OYioaNQernsmOEo1lHrwtQ9HcDU9NieBn0OeXeYMHI/ZLMiwJsvHg36iURe6IWRV27mmcNpTKZYSmInD5vbiwvibj3+3xiEHgbz/7DOVcEc1aHc1qEzPxhEg9kbk/EMakDZH5BN549z42b1+FO0jtcqBZ7yKdSiF7dILCyamweSu5koCQ1Bj2+ILYuHJd5DBagwGSc7PyJ5AIo+MawOo1qaIdspcZ2G918fLLZ/jZ//d3qKfLuEKt+Cs3TF3UKmIGeJI9Rr5awo137uD93/sQsytJY4rWBZ4+3sVPf/wT/OgHP5ZAjAN2nF+9IEzsxAxlZYC91AlSZ0eodOq49/Y9vPvh2zi/siSSAqmX+9h7sotquoyYIwpX34niaR7dZls0TYeWAS5srODgdA+fP/0cdr9DMlbIGCVoIEaMIWp1z+Lt9z/AxtXL6Az6oql/mklLoIxSSKVCTliSlHR4+NnnsgdwWZ0iT0VfBmYEUH8/mowhNjeN6Nw0puaTuHj1MqZmE6IxT+PRnWcv4WImz0kG3UIVtWxJAOyHXz5CbG4O0yvzsHpdSC4vYP78EkLJKfgCPgFwG6USTg8OkD44xe6zLWwuX4DP5sJnBKBzWQT9XswvzcMd8iJdyiFbKSG5NI/rd+8gMTsnrHLO8V0uOFarMFkJVtHkje91enAouuY8P1Cfv8w1JujD8to5XL95QwKXnB+mEjFML8xIMEZkb5hebnVIe1AKhgAFD+Oc119uvzCEF2pIR8L4y7/4f8Qfg6Qh5qqx/1J6iIZ6BKQZzCFDlXuqxpjxxQwyXk+gkfclEMQ9Jo1233//fdy+e8do3zdoKlfGZ59+jiePH6NcKEmAgnsygg99mtF2O/AGvDL/ROMxNNsNya5I59Jw201AiWulIXYwINYSLwbuAyjVImc5v89kEzbN2YaANOc0PpuyaNyPGtLMON1fpMfsaNdrxtzM7RJWco0MfjEAj8FHjWmPH51GW4J4ZP1yPhdweKxxTdkhSojQa2QrtY3AVAhLF5axdG4VKxdWRc+dYC/numdfPsff/L9/i8PdFJKxhGST2Lh2lIxpPIkA03Pzco7g3kXBkvxZHumjE5TzRYzaZv9Jo1TupzqUaPB70WhTwgSSMRWJxaQP5PNF7GztCFHg3hsPcP/+OwgFo2xSYw5ZqUoQlusn12gGdUbDPo5PUtje3hJSAM1c+W4+v0fqkCCxZawny+yGRCgBh5Uyf21hysvZHmSbuuQsRNPGcHRKGOXM6uGekuve3Pwi5pZm0B40xUibwdfj4yMhL2im6HQ8KQx6gv2ZszM06YBqMbITBO64n0rE52TPNTM7i96IZLEGAlE3bH4LRs4uspVDkeJoD2voW5roDkmMIXDZM7q4BMRsr7OWFRBTIG2SDSjYAEavACsDhJn+ZNrYkDMEHBoDypTeYH8d9A3pzuMzgKTiFwzK8Xqa/hmG31jSYszYJ0FK2I52A6JZ8NrriWsxfzhnsk4mQWmWVUFPBQe5rusarpgIx4diLHrGEzCKewQCgGOmpwJFkyAar+MeVM+jHH+8l44zfkcxAyVA8bkCxE+wphUr0TLJfqNPn5rX1ykIzPvwHTgnCNBlNQEJzbZn1pjKXhpJU/OH95wEuRSnUYKZYievwGGbkZDQc/Mk6KX4jIJ1LLeeqxXAVGCT91fcS4FJPf8bEqBh2E7iQoYwaMiPip3x+QqU8nMS/Uz5KMPJwISRU1CMgocX/s5rpF3GgTreR84SNtMO3HcrHqLP04A8r2O98jrB2v4Ter4M0inmoG0kdTE25VTshM/ge3OO1TYU8HQCgOb99VmvzC3HY1OBTyG2jHWNpe3EwMr86JjV36Xv9V73IwWOtU/zes5X2u8V1FWcT+qKDIH/xHtrH+B3FYxVkJnXC3YyJhHyGRoMMmP8tQ68Ylda94p7aVkU25zEJbW8OtZ0nCngz3mB91PZVgXbtY4U71TQXNtW+45iggqI8/NJcF/HK59PcoauU1/H2TQQpWNH+9Uk4K5tpXWnAQvFexVT0r6vz341Z/xv/+pfCgDNL/BgwguVlq6uyfqiOkjZqRWEjo41ihVE00pipfGeCjZ+PQolk7akYhidGJWi4LOEadnrvdKQ1miATFjUfxwDaiyr3+f9nYGrE6yi9TopTk6krBR+lxWsukV8V264+KNAJ//Ng4yyhnmtdixeY8Bl3zgFQmnxpnNyoeUPAUQB3UdW2Uwx3dh0KDN41HREIzb8jm62VLNXtKeGw1eawwwSsEwsvzb45ADWwc5683oNI5gHVu0kLDf/8PsEeJTJZLSlzUZ0MDadYz1qIMGwnM3GSiOPBNR1oVPgm3VLc0KWzeUwkWEdwFzwddAbkPS1ztUkECtRdG4sx5tOBdt5Hx2QEhTomNQg3ot1zTIqmKsDkuVRBrcCsDpxCUA2NopU2QvWDevYLBQm4GDeyTjQs5yiCzYGLjTCxXuxzXQhmQSl+TzRfxXWPOu9It8nWKWLjBoYTAZTdOBqgEGZ72wjXuf1G11zDQLxOln4rSZyqWXnfVQORPW8WdaA77Uuuhwemd48NotgOwf8QTMnNJrSf8m2MxOVgz7LsA6dcDrIWHHD6Qyi07chNr2AcCKJLg2XlucQmYnB7nNCfG7GCyglXwbNIVxdF6wdoFqooUywiulXmTO0KhWRv6H7e7fRQr87gJ+st5ENmZNTSUtkKj6ZaZdvX8HC2gpWLq3BHwui1K6JlA9B8367LwYs5XQOW4+fo5IuiEaohejkcISTkzT2DlKi6zuwWLC6fgF/8k/+HBdubKDvHCA07QQcQLMBlKjD1wAGlSFefrmDo+cpdItthD0+tHpNHGdSaA2bSJ5L4g/+4R9g840LGDqBgd148dCopVXoIX9SQO7gDJm9E5w+2YeP6aieIHK5IvZ2DwT8JROJbGQCgV4fNTnbcmjnwYCHAR9ZYu0u6o0WolNx/OG3v4OAP4SjgyMxlyGwM7RZBEQisE6TI6a+C/jcZIpWX3RyK/kSZqfncHljXfQ+uaGgHMuIKdDU2rfbcHR0jBdbW6g164glogjHwiiUcnj65Cs0skWEg34xX+EBhSDWrZtvYHXlomRRkOnb77fFEO/zLz7G7s4LAexioTiKhQx67QrspBwKy8SO4cAich93bt/HgDq+mVOcnKSQz6ZljDODhFrDg74d9BekzIs/GJCxRCbTgwcPpAzUoWYfq1SqaHeNHBHN5yrVMp48eSRyGPFEGLduXhVd4MP9A+zs7ApT02Z1iWHjjRt3cPvOA9lMkq3DAEGlkMfOy22kT44E+GIAiIdrjkWO37N0FgvLy3j7nfeQnAlKf+feuVptyUGDVp0MajJFmwyl8JQLv/zNT7Gdei6aqvPzc6jW6hiObDh3cRP3H3yI+PScSKeQ4dXr1FCpFnGwv4XD1AHOjs5w89p10d7N5tJ4/uIxEokpqY9atYN33/59rCxdgtedhN9nQ6M5xOERzYSKqNVyGPU6wuLh/Mh24U82e4Yq9bzLRckKIBhMDfLr12/KuE+f0tQtj/29baRPX6Ih7HfAQrNhr0/AYQLQ1OxOZ3Ji4MiAwszcCt6RjGf/AAAgAElEQVS89w6uXb2O46OiAN39UQs+n1vG8/72DoIeH5KJBJJTMZGzaLYqOEynUKjmUG4WAUcP1+9cw/vfek+kUP76L7+Pg51jxEIJXFq7jJgvjunYrNFfbTRRLRbQbFXFtMjj54a/JZkKEnSolOELhQx4eXIqwY9QcAoXL1zH6uJlMduklm+9XsHQWkdvUMXB4XNU60VUa0VYaUZ5fgPxOM0yjZb+/uGRZDeR9bqyck5MtTgPE1Ag2yVfzIpWOdnpDKw8uPeG6HWynnf3d0QflrIeNhqINRooFsrCgiMzPEjDxW7fMHpLJTn0s9/Jej8cIp6YEjkMvg+fqbqIJvjhgMdtvCMkHd9nrqNGPdl9ZDtSa5jrB+f53YNdHJ8eifEj64qp/wSgOQdPTyUwYFYKN+bdLvyREL73J3+CjSuXMbKwLECl1sBRKoWf/vAnAsDl0lkko1O498YbSERiMhb4HmTlyVgl8Gq1iL5qcnZGyiOGvx0jB3KQ2sPp2RnOCllYHBYB/wR06XRNppHXI4D83sG+MVQMGgPSQiaDUb8HMoYYHC/Xy/AE3IjEp2RvtLK0Kt8nMMbAHZl7HDulLFPSncL4lgM69z0OCwKJiIDPV27fFC3qVncokgBWMk/rLfzy736M/OEJYp6QSDMdH5yKREYgFsfU7CzcoSCmZqdF99URdMMedsIR4NpoEx1wkXCp1FBNF/D5z3+NL376MTaX1nDv6i0xtmM5XD4XcuUsiu0K1m9fxVvffA/R6QSsLrtk/hAL3Xq2h7/4v/4Nnv72MbrNLjZWLuLKlRuYSsygWK2hUK2j1Kqh7+zjzQ/v4437V0G8ksfB8hmw99UeMtsZ9HM9xJxRZPcysPT5JgOcnKWwfG4OjVETj3YfA16raEBTc5wSVJQbiiaSuHLjGq5evymgDwMzrMdCNiPp9wwwkDXJIOvi3LyseT6yYB3GQ4ZGm5x/ppLTcHqd6I2GcPm88EaCop9MEIySVfVmB6VsHpbOEO1CBTaaig0sYmD5dz/8IUYMrC0vYOC0ITaTFJCXJnTeAIOYA7QpvXOwj7PUGU5Sh1idWxZd4RdfPUGHUjrVClbOLWNmcRb5ahknhSysbidm5xYEpOTaS11ymmOStcs9hOw7uwPxsSikM7J28933aXh3fChttXnjmgCwxbOsBCUDoQCCsRCK5ZJIYXBfSHCerHc5UFIDvd+VwFcqtS/GocxK2HnxFL/65S8kOEHjXTL/aXx3aeMi7ty6LfucaCgs8lCPHz/Gp598IuZvzVpT1i8CtRywQX9A5pHpRBIffvghNq9cNkxWr1/a5je/+hgPv/gClWIZg3ZXQFE5iA5HsDodCAR8IrfB9ZUAtMNlRyQSEukK7smNHFZFpMH4b+5POe75/3Ju6JnML+4huG/m2KdpKP+Pe3ElOLGM3D8HvAHE4zHMzCQlgMb1nQGoJ0+eyFj22N3Sl6K+IJxWJzr0uBlSesQu+wwC79zrMIOXfh3NYQu0Y7z73j3c/+AtLK2vwUm5bePDLVrOleMefvq3P8EP//qHKGeKWF1YxuLMjOjNHp4cI5PNCqg8PTcrmU/0AqEMDOuMWVOVXAH1Qgkep0uY0IQtO4OhBLeY7UQ/AmpYU+KCADzL9pK+E5k8bt26i+vXbqNYqkr2G+udAWhmDZHF63UT1PPCTXPpUhHHx4dytivks8jkMrIuuLwuWTPcPqOfS2zGNbSJXIaamRH0pl8ByQNct7ne85wQjUwZgIgeIjQs5LnMa4c74ERv2Jb9VCp1IP2T/V9Y6KEootGYeG/QRJdrD4FJ9oMeAXeLA+FIUmSKLm6so0mfB+4JRX6jCrh7GNgbaA4qaKOG/qiJ3qiJ/qCDIc1rqZ0yoryVIaAJaEhpmTFz1ADMr9PIhVQzZnAqTsCArcnmNedu7o8FuLEayQxm5PBzZmRr39MzuoA6Y/Y1y6JneAE0LcbsjlrVwjC0mVT24dAQtAg4sg4lU2icAcv7K8aiYNskOKYgkgDaYwa1guG8nvfT8yH3Ppq1rWAq25x/JhmYJnBBRrrJsFXCn17HvxV40jPoJMCn9a5glxKfFDCmsaX+nwKGvIbjWzAMh2GCK+DOutWzqspyaeb3JJNTQVcF3xVk1DKKxNBYQoLPV1BOz9MKuk6CewoWah0o0KnPYnm1nhQsZP+ZxJy0Pjh+JgE7loXjRrX1WU7+4felHziMFIZ+Tg1oBcYVgDbEPENQY7+TAP3Q9Cvt8wpO6ntp2062q9Y370PZHQVjte5MAMYQFk0ZTb/hDzNNWA86FnS8aR2/7l9j7WXafo91yQ3uYzL/Fb8QL4EJSZtJ4JbPIwDNvj4JFCsmxGvZN/Q7CpT+DuA+NOCrYjTmDGnup/Wm788yab3xesWDtM3N/GDmmtc4p8ExlTSoONVk8EEDMfyuMpJfB4ZM4EHrTzCzcWCK5eEefrJfSp2Mg1s6NjXTQHA+kWUxP2avb3/F8p58juKvDDrqO2lmwuRY1LrU+tK2lLl8/DzFq7Ru9dn8fTKooQEGLb8A+f/3//TfiQQHQWg2DDc+rCSV4lCUXicGFogTm0kTh+inkh1FkJSVpQCyIt98GVak0ry5uWRBzGC0SGqoAm+ccPg5f+eGhIdifsbfeX8Z3PbX+r0SKXebKKIOFGVYKwWczxZNIKvV3Jf6VOPInFYgr5VNTSDw6uDGsskAp27reFIkgKgNpyCk309QyCFAMu9tBoOh6xPAmRxQHIcKjJMBzQagOZMCzTpR66LCMvEPP9e65fvx2TzA8d4aAdRFhR1fIywmgmrAdq6wfH++Myd/gu2sF96bgAPLxXuT4SbtMjC60vz/SeYx00ZeTfICDrvknnwGn83NBZ/PzadED3udr2l/m4WZP/yuRp7Z7roo8F35jhqRYdupqaFOEnyGpO6IvqiReqEZC8uh7aBazrwPQSK+L+uE7TjZL/hvBbZZj6wfNU7UjQD/X80SWPfKhtaIqQZQ1NGXdaLlZ98VAGys4aSBD50UhQkSCLxim+skqBFwXq/RV+0P+n8MyHBR0wVIxxvTc3TBNwvX64Vdo2t8t6no1CsNIB7AybDis0SGZZziEQ5FhG1UrzXFlIsMH4JyBMXQt8HhCoruMw3vugM7YjMLCE/PoNZvITQdwczSDBwBpmdD9KpNWa0Ydixw9hywd6kL3UG1lJcDoddpRzIeg9/jRrfVFBMeShe8fLqFSrYkzGgyUclcZjrzd//kH0iK7Oqli1heT2JoB06zLbR4UKK+eKEs7KrccQYV6h73BnIPLv5etwc/+cnPUK+1BTyZW1jEH//jP8fmnSsYOoaw+niQMOlXjXId9p4duVQOX/36EZ5+/gSlVAaxUBiJmTh6aKParWDjzgb+6X/xTxGYtaPnApp9Y7rEbKRBHWgU+6ifVVE8yODJL3+L7MGZaL7ycHZySFfyuugmU0u2N+hibmFOGMKygAzIxPCLFjBBUW4IyIi5e/uusH2qFaOZVW/VUaoXUO+1EU1EcWF9HeEoDUXtwhKiJmun1cOLx88RCYSxcXEd4UBQ7k9JDonCkoVZKguDZie1KwZsyVm61PtQbVSEOVvPVxDweIV1FQ1HcfH8JczPLwvblgclyjVQT5kGf0+ePhTWNA/O1IKuVcukwcPlNNF1soztNg/+7M//ET549xvIZArGGDKXRSZtWGTULfZ4/Oj3rDjL5JE6OcbCyqrMZ5xfqVOdTE7D7mQmRFeAOc5JlJ7gAblaK2B7+7lomC4sJrF2blHkLzLpLJ49foZOuy8mi2TmfPtb38Xiwjm0yTys1OWAy1RXZl0QPBeQt1yTZ3Mu46aTrHSylO68cQ/xRALdvslOYJvmCzm47WRbkPGfR6tdwdRMAF89/gwHqV24PHacP39e2MU8L9+9+w5u3X4Hw5Ed3R430WTqZrGz+xRHR7vCHLcObJidTmJ2bhrlch77qf1xANMpdXTt8gNc2riFoD+KTptGWS3U6gWUKtRvpdxNWtojHouM1xKz1pCpwHYnAEuAf35xGZc2rshcMxpaEfSFsX+wjWx2F/t7z8SwSfSLB20xoCKzuFypiXFio9nH9MwS3nrwIS5v3hB2cLcDHBykUGsWYLMPkUod4fmzJ3CS/e7zCFvW7rBIWnG9WcHe0Q68URe+82d/gHe+9Tbil/xAHfjyo13823/9l0gfZhD1xjETXcAa9cXbfdERxqArB9b+oA3YRhIYJjtDwLBSEUmyvkdDbL/YErkEtvfi/BrmZlfhsPvE0DOXPxGzsW6fTK8DVKrZsXaiA2sXyPo15lGc549P0qhWGlg5v4ZkYkaYfdwHFEt5tFo1HB4fik43y8S1a33jvJhtErTZPdgXUHT90oaAIrwf05cJphNVHPUHRrt1MJL5jEAxxw2DvcxmIbBjtRv5DNE8Fhk0Y9xMM0SO6dpYc5uAE2UtKDvCLAmCBCwnsyjICDTaqxkBzm02K2YTcdGdpRQA506CFow6NBnA6HXx+9/9Hi5sXBJph7MsAxQ51JgVkM+jU2/KfE2JoOX5BYR9AWHvcR3gWkwzRLqB3bp3FxuXLkvAjGu5AOhjfwUy+qhJfZoz5p6RRNQAGu2u6KGGYlEUSiUcpo5l30jgeNjpiYzC6cmhyAtxPu0M2yLpk5hJyLNJBw4GwlLfnE/9NPPz+SQLhOnklGdyEeBy22Gn7vioB28khI0rGwhMTaFU70hfH7RaqObz+OznH8FP1qfNA7fFgW6L+642SjUy+2LwUp82GsH61csIz8QRX0nAHbbDHwKqDXojVAQQtbWHSD3bxvf/zX+Ee2DDtQuXZH7uDXqYSkSQzqaF/X7hznXcfHAPi6tLCEY9aPZM0JlyIH/7V3+DT3/5KVywI+yLYOPiJpaWV0UGREDodhXuRAD3P7iP67fPweMzAPSgARw/z2H/yz1YikAQAbTzTUSDIRQLWTx++gjJhZhkH3VcQ8Tm4lhcXkB3NMDB4T62trfRaLWxuLyExYVlmXOKhRLCoaDIRJCtS4bXx5/8GiPrEPfv30OuXBQAl7ra3COQ/cwxGg5FZX8iGTvc+4sZI5mYPWGb0hCNzEqR1KrXMRONSnCG/fPl9q4EmeaWltAik4pAaHwKaxfPy7mFJnJDpiS3mzg5OBYdeoeFIJYFxWxOWGY0lQxGQhJIqpGoQKdBBuG9PiyvnBMA1eX2wkrWG9OWSYm0EdwzoI4ALHaL6GJTo3c7tY/phTlcv3tbJGbIhK0W6Q1ijKu51pFRvLa2hrnFBenLlOXh/9PslWtg+uxEgD7KRn32m4/QaTUFTO20m+i1mogEA1hcWMC5lWXR8iUTmkx+gpW7Ozv4wQ9+IJkJnCP83oD0K+4/edZh32ewkUEw0bNum73x/u4BUgcHqJWNUShT/MluZdCI+s3cL9ocVjFiZWYD16qZuVkhNXEe4v6b5pR2hwNvvfuOZIZQIkz6aqUs5s0MRikTknMW351/cx8iICDZuTabMCS5Tm5cuoSlc0sCwHIuo2npj37wQ8kiU+Y/WehOix3FbBEOODGXmJH5wus2BBLZK1Fuzgksr5/DH/7Z97B8edlkE5gkGpQKDQyYSTCw4/OPPseP/vpHONrZx1R4SoInlOrhPEnDTErQMNAv5I5QEAvLRjaJAHSr2UQlQ8+FhujLc09JzeFmh/r5bVisEJktenqwn+oZg/tC8iWY+jDomyB8JByXOX/Yb+Pk5Aij4VCysRi47XY6krVCY+ZWuyHnu9GImRgmpZzmrdTJjoej8Dm8InHHei6Xqnj89IkQGNrdnhhkKyhBuRaTJWzkFtlO1VYFnWFL7nuaPpY1ozvoiC+T3+k3PhjxpJH/8dPsmN4V7Vf+ETQmj05Ni9Ez/Qe45+jTIHjYwsHZrjCfC/UztFBGc1TDyN4G7PRQIPmmDzJLbAKSGeCU6f4kjCmhR0E3/q1AJYMeysA0hBxDGHsNYhnZgyEHM6ucevpk2pPs0aQcjk325kKWGAPqPK85rOYer+4zMn2L45JnZkpgEuzl/xOEprTWYGjMzRXMUYBZwS22ibCvJ4AeBa35TF6vHknalxV8IiOb/8+9r56HRcpqLKmgACIDgIohKK7D7ynTWoEnBVb1bKpAqZLlFJRTxrmCjATaFQhjPSqJj31bSHwek6HLMipgznfgfdg+nD+IT2k9KGgoAZQxEKgENAWIBUdhwG6MdSggJuNtDKby37x+sq9oOyggpxgQ65g/fCcFIRVYMwGM1+xdBRK5T548xyuOoFmh/E69Xn2lt61mhPpsnhUV2BY8h2fHMfgpoLfFvD+lz3pjkFaxNyWdKQ6kOIOWeRLEFJmiccCGbfrqGj5wzBxWcFXa1mZ9zdIeEzS1L+o4MyxgdR2DnL34f0qY5HjlvpT1Sb+CyfrToIGWiVIq2gf5Hgr8K96l/V7xEe2nCrZyTlD8Q5m7CnjrvRQonWRTKwA9id9NAs/anjzzKHalQQYlOU6+i/YF/Z6WQfxRxv34NSj9uk1UnkbxHsOuN4A678XvTALQ2gZmnjFzm/ZJxUkVHJdgAfcq40CDzgn8W/uaBCnGGCTrh/fUMa6YK7+v2NbkfKFBi8l3ngShZX7+X/6HfzHiZMDDNR9AMIxf5MSlIK5GpHTw8yGqHcvGJQCtnZcVJsDpWFCfL62VpWj6K/am1/sq/UMrTib98USh0UuWg+Vh4RXIYxl0gOkExO/KYjCeZCdBRd6LExwPZ/o+El0YRz75PY0eakfXitYJUgeiAsS8TzgU+p2IhSm7WRxkgI31mkxnN469OpHx392uSb2ZlHhgOyiQrBE7ZRArxV9TU7jJ0TphufgjwOdYc5TtpJpTCuSzLpi6yrRPr9//CuDndwluqWSIRmtYFp0k+G9taw0ysH5Uy0YXHup3aqRc+o3NpGfw3zoA+DudlglCK7DPe+v7T05ofL5hIJsBKwZG3R6adaMRxXdSyRj+v6YxqGQJ+zU3hcKyGGtWCsN6PAHqM3VBYjmlfOM0Jo0smWCD2VxMpixopIqfqc64Dn5u9DWyxfrRxV1S/et1eR/q4bF8BNxYP7yPAJHjdAyNjGvUi+2qExbrxsi6MKpqAg1c6LS/6nuwzLyO39P+1GqagBCfz3uTIVEnE6tPFoTpS9zwerw+AeZGFjr3OoXZ2etaMOwz9u+C0xWB2zcFtycGdzAKZ9CHkdMCf4Ja0El4QhaRFWCArt/hQmdFt96HY+REr0lwpY1BvwXLoItI1I+ZGfZDSRSAbUjAro3T/WNsf/UcX332FVJbu2L8Mjcziz/87vfkcM+D3flLC2IYlM51xLma7U+2oUoLqSkj30+MOoYDSQ//5KNPBfC8fuUm3v/wG1i/vIFw1IuRg+BxF7AMhLFHdtrxbgqHL1N4/NkjZHYOMeoNMLcwC3/Ug1q3iusPbuJP/7M/R2IljBoPpQ4uwpI5DicNq077cqB/9skTbH/yFP1aV5ifTB8nQM4yc6Ps9LpQqlexee0qvKGA2eC3uui0OnI9Dw6cF0f9kTAcddEIhgNw+F2odupwhhy4//7bWFm/gEQiCbvNjUaliV6zj0qhis8//kJ0Jm0DC2LBCKZCMZFVYl+pcuM37KDQKKHRryG5mMDFy2uIz8WEmS2sl+0jlHMV1IpVnJs/D5/di5X5VYQCUWTIxG41AesQmewJ0meHyJyeoNWoYSYeh8/jRrNRwYCH0GJR+hU1dX/vD76H5NQ0nj55juPjUxk7NKNkuiw1w2QjbXPi5PQUL3a3hRkXjSXg9gSFZRuNTsPtDcqBnYwXyi4QBB8MGgJAP37yW1RKOdicVkzPJIQ9TACd8hmUgqCy+YW1y3jrzffgcQfR6VLTb4Dt/W3k81kkp8m+C0i6a+EsK+ZAZM5YLQ4Us1W4XQFcvX4HAX9EjBg5P1EiZIQOrLae6C/TJPDk9ACr5xYFjCyVM7A5mMbZQ6HE8efA+bVruHblvjC+WwTGnTZ02hV8+fhjZM72kIxFMOwNUCmWRFt7ajoqjNTt7V1YrA54PVFcXLuGjYs3YGEnpKZ2vYY627NeQC53hv39LTm0hoJ+YdCRmSRznc2O1OExKgTYYgmsrK7hwsVNREMJOYw16x0Mhi2cpLfRqGeRzRyi3ijC5SEQWxdtU6vTjYPDPErVDq5ceQPf/tb3hGHsZXClCRRLOWFid/oN7O/v4uT0SEDCbocAhw3BABExej5UcVZOIzYbxn/5L/45bnxwwQAENAArA48/2cG//T/+EtV0A15LEAuxeczGZ8TUrT9so9mtCvPYHGq8sFptCHmisjEeWftifHRydCpM/0R8FmtrG0gmZoX9VWS2Ua+JXrclzPFsJiUsUDILOScnZ+awvHROmGE8nB4cHuHw+AQXqJm+sCgANA95fFcy3smC7PZa8HnNRpLAD830uBbkyZB3OnBhYx3BSPSV/iTn55PDI5QLeZwdH8PvdAvTkZtzrgMM9momjUndJthtwCqa3XE9isXiwjoU3d2xIZKsLTSOq5QRi04JW4+mwwS3uB6mDvcERKberIAVHq/JmqAhWb0pcgMV0vsJHt+6LYATwUCmzEs2U7Muqf3Dfk/Ys/x+0BOQoCDN9fjuNJcka7E/GGFh6RzefPBAgkgM6BTyJQkOcMw9efqV6BszRXtkG2BmZloAyV5/BIfLIyAwj/ss96X1dcQiYdGEfvzoITqtOgr5M+wf74nJFpmVm5cvSxm53hJ85r6H89XcHEG/sNQr09cJ4CQScQmutLotRGKULqkKCEad477VLgzYgN+N1O4ODvd2xdBvITGNmalpDFocc22cZQpo0pRwbQ2RZBLzqys4d3UDrqgf3rAbPi9AknW9UsPpYQqZgyNZa374H7+PTq2FgMON2eQ0IuGgSDExmJVKn2DzzXt4+5sfIEJZETcPLhAtenonfP7xp3jy8CnisThajS6ioSiWl1akD9DgrTnswTsbx4Pf/xBrF1cRCgOUoa0Vqjh9cYTiQQGBngfNbB1hB7NWwhIM+tXHH8HqYnDWAXvIh5WL53D1znXYvE7U2w1s723j17/+tZgxUi/8wuKqpPn3mm1hi9LkVkxZU7s4PN3D+qV1xOYSaAw7cIY8sDhsIt1DMLhRasDSG0kAgzrKBKpkPJULwoKPTM+Jtvb+4R68PoJrNHKzieTCceoEzVoHG+c3ZD1ivZAxe//BPdG+pA55p9USg0CCdY0m/TAqYjTGrA6CUwRauRZ22wMB6BKxpPQVgoGcR+w0/pUMtB5aJLKIHrKRhAjFwkjMJmH1OtCnxwIFo7xuzCzMI5ZIikyH2+JC/iyHbOrQpBsPuK/qypoUn50Wo7qp2STsHoewijlP5LJnyKRP8dknvxaDVrJAGRjKn6XFS2NhfhZT4RDicWNcyvWTGQFzzLaz2vHll1/i5z/5KXZ396We+H7iXzM0LE7uQ51jZholQDiP0PBOQJuWOZswQ2vAfbbHA4/PK/sVBqq4r2RwiSarkaAx2+aeU4gZTitsXje+80ffw90P3wO8FGWnF0hdWNm/+MUvsPV0S/onGdYEVBlUU9ISy0HTWHoRvPnmm1hcXYQ9QAF19pMSDg8P8Td//X3s7RjZiqXZRTgtLjSrDRQzBeRP8rJXm56algC4nEUI4KAv/hhXb1/Hm+89gN3jFH3mVq8rTOKToyOU82VhQ5Mpf/BiH61aU8w5EzPTQtrxurwy76b2UsIq5x+Wnf4bArw1mkilmMl1JizdeCQs78e5iNIbhVweB4cHIqNFQJdZZgTfSBpgJlg6m8PB/gna9R68rgBmZxdx5dImPF4L0uy7NRJ2PPJM/rtYLIjkC+cDWVO7XVmL2LY3b9/C+XMXJPjgdXokk5FnAp5TOCaePHkmeAAzfNh3dI3iGkPgmv2dwYIvvnooetnhKI2RnTJPUx6K+zuy6yVD2OUFdehZB2RD82/u9WiOzHc7f2EdFy9uiP40pTqCIb/oiffQwUnhEB8//iUqvTyq/QIs7g7oOjq0dsCjtHh29I1snDmzG5BLyG1WA9IoMMW9jxLPFGhUbEKxBJZNMQVmULK/C3gibFCj10vgjACanIlEH9gER3iWkIxBq8E7SOSwO6zj8yW1B01WEs/lvIb7Ra4pNgtk/VawT1m/7POT5zYlOinGoQATsyH5XBl3NXNu4z00e12xE44d3k99jRRn4X5TMQbW1SRIZ86XxttJWdQKlimIyeCJAbrG4K7FSJgowMa5zNx/zDCfkFTgs7gf03dSYpQCW3wm5w0F0PgcrQe9vwJ7Wi5eIyAq07DGmdr6mWIM2s78XU0ElVSn7aCgrZ7nWRbFw/QaA6y9ZiArDjUJ5CoGoP1QMaxXgKTgvPRyMfWmwQbGMYU44DSGlSQgSBkHrGtBYySQwf2i4mnK7GXZ+ZlgFE4j+an4jZZN25z3UWxBvyPPs5r3ohmrfle/w8+Z3WECrGbMaBvpNZzjuA6btdGAzYpN0ZSTuA/3VmKQy8jb2CSP1yvWwrGsgPhkv9P+9TpoZNi+GhRR4JXvodiX/j8/07aV9qJn0diIkd9XrJLX6bXK7OXzFAtTAFzZ4BosmAwWTQLdr+aVMSisba14Jd9PwWTeg/Wl/VQVIhRwVpB3EvRVEF3rS+tIsVRtY8XvJEgzZp5PgtRaHg0AaDkmQWa+uwZwdL76egBg8n0VgNYg4Kt5lWX4H//b/2rESUknL0l7HIOAioSzgAoG64toShQ7Dhc1jTxoR2P6kCDsY9BRFwB+32gm/+7Epx1MJxgZfKKxYwal6JCOwUCdsPhiWq6vRw+0whSENvIShg2nQLpEFThXjTV8OYAVIFVQVdF/HRRyiG8aHRuWkQC0Nj7vo+kxovlWLhsW8DgCq5GYSWCQADQ3lcrAnhzIfHft6LxGQUcjhWGAWm52VRrid+oVZrDou7EtWGYNEHBiE6BzHBXndUb03AibK4iq31FAVqMvOlgVEH01uZBV3H4AACAASURBVIwlMLi4qrGlTAhWI2g/OVD4fq2mieRoh1e9Hck6lEnFMLr5HG6EyBAzM6JJASAbTBdXBW1ZZj5bf1eTTdabRpI4wco9fWZzpNFfXSC0P2r96cKsqU8swuS76yTLz7hoalSM99HNBN+Dda5BBJaLv7NNJM0tGh2DVYbtP1nnugBq39dNOTc5Mg6cBoDmgmj65mvmvG4WJPBAd7axLjrfrdc1EiusW24w+Z48AFCKQw0WeODy+UPweUNwugOwWZ1UUsOIDGiLW8Ayl5usx1m4vDHA4YbD74XD74A7bEMo4YODqcGM4tL0pzlArz0yfzeHkqpqs9LwsAO7jankIcQSTJMREopkQLrJEKKBYYlGgDk8/fwrfPbRJzjcO8Da+Yu4fP0GEvPziMSTYvrWGvZRbzdRblRQJFOQh+0A3yMgRi/co5C14LXZ0SiW8fDTr5BPF+CwUDtxGmvnz2N+cQ5Ot03A5+GQDtg0AGvjeD+FrSfP8ewRJSjKcoilPIY/5EPX0kV4NoJv/vG3sXn3KoIzMYxoXDIge9kCe9+CWraF/HEBLz59ir2HL2HrjhD1B1HKFwzoQdYDU/d8HrgCPixfXBPtTtk0DoB2kzp9FklTzp+RHZyGZWQ0Ipm27PC64Al70HeMcOPt27j99l0Bw9w+Jxhvpuxqpz5AtVDFl58+xN6LHaQPjuG1u7EwvShsKdZRrdVEBx307UN4Yh6sXVnF1duXkJy3ghKHhVwTqd1THO2nsf14C61iC7aODdOxaUTDBG3IPh0IYNSkiWCNTPQMCvkc/DwouIxETz5XRD5bkE395c1rePONt+D3hXByeIJKuQGm8TFQQm1XHuQ4N7EfE+h8vvNMjKCcLr9oQq9v3MTMAo3dyIpyoVwuiSHfcETh8TYqtSxSB9RHpNxMXQADghIcb5SBILhGFvaFc5u4c/MeMGTGT1dMKsny2d59gWgihJWVBTBrrpTLS5uQ4ed0+NFtM6tgDhvr1+H3hVFvtAXYIHDWH7TQaGVRLJ8gWzxEIZ8W3chAkAeZFrqDlrBHmXTjdIewtLiJ86tX4fVQi5MajQSvKzg6fIlWu4ipiB/5kyyOj47g9jqEqeche7PaQLPF8eTEvbvv4/y5DQE7OGcQFGw3KxJAIJuxkEsjHAzA5bTD46Imm9GzJ4C9f3SKXLGGxdWLWDm3jtn5FQQ8IbRaXQHqW+0qqrUMRpY6smd7aDaKCAUdyBTScjBzeoLIFmkcFMCHH3wPF9evwevyixEm2X+jQRu50tmYkV1AJn8q9XSWPpGOTiafzU67oQFOs0dwR934Z//1P8O1B9fgDNuEsYkmcLhVwr/7P/8Dnn78HO6+Fyuzq5iNJqW/lap5VOpF+MIBYfZ5PQH0mXlh9aDf66BSz0ldkOFO9imZK2trFzE9MwvHeHNdqORED3Z3Zwvp030BoLnxxrAPm8MjKcShMBnkbtFkpzHo0soKppIJNDmWR2Mt6mIGZ5kTuD12TE8nxwF1B3wBpr8z5dkmICqDyoFIFMFoBNyscy2hoVj66BA7Wy/QLJXhdbkRpAGX26TjMqDMH4IgBFU1Y4wHBQYXl5ZWROuYQZaTkxPkcnm5L9fXcruMiCci5qDUAReZpH5PQIbUwZ5cF/IHBHTyuHwSjKH2ONmPXYzgCfoxnZwdHw5N4F3MiC1DeKmpznWu0zVMS49fgmgE9xPxGE7PTkSXlO89FZvGlas3pD4p4VKldm0uJww+Ave9fgvVaknm4dm5JJxuN0rVOnyBkOhOc7zTk2NzYx39bgfpkxSOjw4NmNjvIZ/PIXt2KsDKBx98IKDZV0+fmJR/r19kZSinQtYuXdu5DnIfY7VxDW+K/i4BEhIuuFbuHxygycO56HzacXScQj6fER3j5dkFLM4swDlyY9DtI5OroFAuwx0KIRxP4MYbd3D5zk0MPQ6RmGB/8lCjOpuVzJJKNotSJocvPvlcAky2/hCRUFikEiKhAOq1KirNJm68967IRlELleuUzTISnfhGtSG6q6dHZ5iZmUM+k5dsBmYWyCGr10ffZUN4ZQGX37yFpRUakHqFBdtvdnH84hD5vTP4+m70i21hdFPnmYfKxy++xEnuEBaPA55oCEtrK1i9fAGheATdEbNm8vj5z38umUseOLEyt4gLC6sSjDjcP5QAB5me27tbOEjtYGZ5Fgubq3BGPEiuLiA2G5d+nDk+w+nOEU73ToDOUOQLyHyl9MJZ/lQM5/IMeFRLmF5K4sa965heiIvGLVlhDz/7EqWTIjxWH+LBKTgtDizOz+L2rRuwO+3CmK1R7qRaRaFUQHfQFAmAYjkn8lc0ZiR7m8Z7vTb3mjZEA1H0u9SmZHDeK/smGvOSkUa9dZHLwwjeSABx+l9srMIecCOYjCK5MANfJAKH1w2ny4D9rXJLNKuzqVNhx0acNM2kJGEdAwsQTE6JjJk3GoQ3aIglzBx68ewJfvqTH2JmdkrGB4MWlXyRKjGYSSThcTkQCYUkUML9BIF/sppnp2clK+GLz34rALSQKQaGaMA9aD6XM4DT0KTFe4QlCgn4cm/M1H4hgJAdzTQWi0Xen4EiAd76A5knCFzTLJVABPen1Ljme1tcNswsLeDm/Tu4cesmEvMLssmr5vL45JNP8OmvP8XW1paY1ZLhS7BZGZocr0tLC3jzrQdY29zAkAFE21AMIOnpwPmKQSRev3FhA1cuXRGj13qpip1nO/j7H/8cjx8+gcfuRCISNwQNp1X2Z2S0RxMxzC4tCADatwxxcLAnoDFBnxGBGKq2dYZolJvoNroGpBf9Vo8A+W6bUzT7uQ6QYc0sDvoeWMcp2gTIWfec+2n6OjObHEtf+QTY397ZwqNHD7GX2pN95/zivADklLaihGOt1kKz1oXb7kMsPC3fp5cD5yaaOvJ9OgSAGVRptYSNHo3RS4NyDEYL1uPzy55j7fyG1K+PRIY2ZQ0NqEDgmR4kPCdTf51SSJS74ZxHqSa324ZmeyBt9PjpVygyGJecwsr8IuwOm5BFmjQjzeawv7snMiIE0hn8NGdpkylUrRnZr/tvvS2kN8qj0CjT5/IiELHD4gAKjTp2zl5i+/QJXp48xsDehNXVQbtPJv0ITpcVvRZlLLk/N6nxxs/IJuumkr/07CafCzvztbax6JGPWbEKIo0RN3POHLNbCULrmZvrm54TnU6vAaUGho34ivk5NAA297gC9NCalX2IkjWvTBMh8jycdxUwUkCH51E9g04CsArmqMQn5eJ4/uePniX5bz2D8t+aEaUsVGWi8r3ZN/Qsq+SqSSCS+xLFbvh+CmAqaMfsJ1POsRnkmHmt4JYEm0Vu1TAxNaNccQBlgCo5kXtUPdsq8KdgoL6jYjGKCygQqWdmAerG2sSvAOkxOVHbWs5Swtw0+IMCgIpvKZGOdcrzhpL8XtX/uF8QLxEm5xjvUrxKP1OsZ7IvKTgnzxdHBkh5J8F0mmvyXs4xWYCZH3w2628SZOQ69nVQnvfTz0Snf0ILXO4xLq/p28bET8FVrVuVcaOUkPbDSVCT85LgNjDjTfuovpsBoI1kiAK+fB7XDQWWhTBJcsKYpattMkkA1T6p5dK+MPkd/lsB5q8DyIrHaT/g9xWolv7jMMA/yz8JYOv1GpxS7E4xNf2Ovi/vO1km/V3JitpXFajV8ip7WTEwfV8loGoWjI5tbUt9Z21Lfd5kP+NnyvKfxN50DGs/muzTOjdNzoWTz9L/53P47ElM00gKGwyUfUrnTiXGTfZ7rV/Lv/qX/1wAaJ2k+UX+mxMzB6GyPFUGQAugjFG+jEYWeQ1/l3v1egKoacfk97Sja6oEC8HCaqeZROJ5Le+nL6GMbG1I7UiKxmv0QBcXHTQqHzE5wWlnloVjHMGa7CD8nPc3KUeGDTgJkqoovoCNY91MZTUreMvf1b2Z7zCJ/rNsCrCTNcBFnz+qK8xrtb55P5WOUO1n7Ry8D8vANB6VdWC7aZ2xzG6H85Vmj0Y4eS2fQQDU7jJGYfwxWtNkQRvDPW0zlaOYjJSyjpTNy/KoBAWjuXyOAt06oGRRIDvdaeQiFMCmfIBO3rxGUw5MMiij90aygWU2kV0TMSV7TTr6yJgcKjDMwwTbXCceflc1rLVPKGCvAO+kNIeWU99PI2j6Thpo0UiRgOvjIAnLwc9VSkY/1/bXBVKDJqwzfl/7qEp86PjTxVAnQb1egxqycNnN5MnNsKlTE8Vmqhzby+iOm4CPMc000XbdRNFkjnXGa3ioZtnZz8gC4v1eZR443IhGuAmNi07vYGiFyx2AyxNDb2CH1x1DJDYLuyuIHhdjnwfeiAfusAPeEMEV4zfQbwO1ahf91gjMiu+1unI4Gg5oPFqVjeX8QgLRqQB6pITZyAzrwGt3IuhySQael8YfbeBg6xT/+n/937H1Yhv37j/AuYvrcPt9KNMsBQPUB11hYcNphS8clHR7akp6fC6DbPcBa3eAUWeAgxcHKGbKwrJmuibZYnGyPeyMAtM8JyubWj9NLhtNnB6fCvhIWQ6CKwTMmKptdYxQbBQwc24OF69tYGXjvIDIXl8AGFrhsXvRLndwuH2El1++wKjSlxRpMUasVCUdV+YXMiydDsRmZuSwNb+yJEwjpvSSVULm/sHOLp588QgvHj8VxglZXZLG2m7AF/UhvjSNP/jT7+DG/VvwR50CGlOavlUnK6+PRqGKZ7/9HC++eoad51uwDi2YS85KSjrTgKlLSBmShYvL2Ly9iQvXL2BhNSSmjF0ytTrAiEzWTE8A6N9+9DlO9o5h79sQDkRlXmpT86vXRo/8r2FftHir5bzoTHPTxXWi0+yKRmO72cVUJIHLG1exOL8i78mDaL/TE/YZTy/UtuacEgwGRJ6kVC+K/mK50kK7Bzx460Ncu34Xzc4QdifXo56AHINhG8NBA6fpfWQyB2h3asjlzwSU4+GK96RedKPahsPuxfzsiuhY20YMII7ENImapaeZY0RjAUSiQXRaNXgIHLl9IpvB7/V7FsxML+H86iampqgNbIIC7Q4B2zIyuQOkM3soFE5QreURC4YxvzAj+rKtThNn+Rw8vpDI2gT9Sdy5+x4C/iiy6bwYAnbaNZGBcDp6iIX8ePrVYzFBov4vTdYI3FHeKV+oYDB04u6dt7GxfhXtehu9LrVImQJfRqmcF/CZDPQgpaIoG8XNpGrVWZ3YSx2jN7Jj9eIm5udXMZWYh88bFNmRYr5kDAptTB1uY+v55+h2K1hdnhFwiEDn0OJEvTnCyrlr+MPv/Dm83hhGDJT0R8Kos1gH6PWbYsJYb1aRL6RJphW2KjXFCerJPO5x4/jsGCO3Df/oP//HWL10HrYAJZeYRgyUT4C/+csf4wf/7gdwDV3YXLmEcJDjqYRKndkEXdy6ewt379yT+blR76PbHAgDo1CheVIK9WoVlTJNMbs4f25N+gONyiTTq1lBuZLHyckhUgc7AvTR+IkgbbnSkH4+v7SMSDiKdIbSFWUkZ2YRm5oy6YfUB69Xkc6eipQOJTMIoil7QhiH1KVzMLPEikAkhGA0hlg8LqZ8ZFzVqlXUSxWRlDg7PMawS11jCyIhnzFiGmsCMr2bADNZZnyHyFRcDAYXFpdlPSDI+mL7JZ49fQ6mXxIs4nzPeZ8gMlPlmc4uYOHhIY6Pj2Xt5V4uHo1jenoOfl8Q5XIdJcpUUHpl2BVQms8lI4dAF3XDCeKyXov5rLDyKMFBfW+yqMncF2mSIo0ImwJ20AQyHJkSdgw9Byi3IBv+UV/utbS0KIxPGkgGgn5ZGyjzYnO5BECJxmICUHI8H6b2cXp8BLeT6dIDNCoVqRO+DyWV3n3rPWEEPtt6Lmuh8TqgMdoc1i9ekrWSgSMy88m4pWRPKrUrrEU+g3XClHtKgpAVzT0FAc3j3DGccGF19hzi4Sn4HQFQ57BWrSOTywpg7fC5cOnaFTHV88WNfAjN7hLRsAQ6yKKm3nPm8ASFTF7kNHLZPMO9ku6fmDJ6upyfF9c3kFyYk8AS5xkGkah3TTkjMoYZcFmcW0T65AzbL3fGTMSoyEzYA154ZxNIri5iaXUZ8SSzEzyw9kbYe/xSPA7sDQv65S7i/ogEqZxuBwrVAr589gWqnQb8UyFE5xJIzCUFSCZTl5IJv/roI5wdncDRt8BtdWLz/DqW5uZxsJfCSfpYjCZLlRJe7j6HJ+LDtfu3EV2II7k6j+TCrOwhj1NHSG0dYPvL56idFbH3chsLs3O4evWy6OXunxzhpFSEOxbAt777Tbz54ZvwhL2wOkzQ+uDlET7+2ad49vlj5I8K8NhduP/GPQlElWsVYQJzrmw2G2h3W7A6qcVbRrdXx/zSAm7duoHjw0M8/OwhMsdpYdMmo0mRcgClEGwOLC2uyJ6KLFiaojKDjGt3XOpjDomVWfjiAYSmYwgmYrB5jCcEC9iucf0coV2sonCUwdHLXdi7IwkScE9YrJWEAQ2PHQ6fG9HpiIxPZqn86qNf4Kc/+xFm5+LoNBtiakt/gmG3I8EoZluFAoYdKYSZZkvAcglAdLtIH6clMM8xQDkMAqb8/68efYlsmixdhwTWuQt3u9yYSc4a6YWKka+Ts4DDLuaDZAHznMLsC36XGVTMCmL2BAFCXk9GNxnFzoAbfRsNYUO4eGlDAE7OF9OzMxJs+vTjz/Do0SORfyB4PjMzK/VLk3eCHgTWNq9cEmCa/f0sfSSAKYFiPmfzylUsL61i/eJFISOYQwQwqHbwxSe/xV/9+7/C/s4+wr6QkFn6oz5sbhIqBGWHP0wd7oLIpdB8lJJb1MXmO9EIm4avfLd6yRhXj4Q9Z5XAeMQfhs9tghEcpyur54UQosALWfYH+/tSV6tLywIA69nAGIyWRd97e3cbnX5L2N6NbkuyqGgmLkHKkRMhf0T+CAO305S+wrrimYl9kPssMnJThwdotBsiUcI51JwLDYg4O7ck0ixydqs3hM1v9kAV6S9sEzKTCVaHIyEhg1TrxoicEjk8V7B/dod9+II+rC4ygOWHy0ofjx72d7bx85/9TMwqGdTkHl+AcRpe8rzUH0mwPBqLg/IeJH2IHuwA8IeCcHodGDh76NlbeHnyFI+2P0GllcbQ0UK9lcfQ2oPH65BMJHOeV2lHw3wlsKTnLAWWFKxRMIbXadbwa1D4tXSAnBfHLEEFB3kvI1FmwBZvwPhGEYA2Z8ExE3hsYkhtXwHGx5IchsFqCH1igNgxJmoGpCVAbtLvJ1mjBlg3rGIhDTHQAyMrwkwMjku+E/8okUpZ0FyXRMpqLJE6iW0YBrfJaOB4VsLfJGDP86TU5xiknwST5LWh+spj7ysGa8bscTnXj+U1dH/CvYoCXuZdzDlTM5j5mdatvjPfS7PR9Vyu53AFJPWsrOVTDWjFluSsPCay8W/FdMiaV1xACZO8VvEJ9ceaBMH1/UzDG7kCvb/UyYRRnWIC+i4KzCto3mMkk3eRrjb2RSPoOwaKrSOTie0ck/e0XKJfzz2fywSOFORVTEjrQwyrxwC0goWm3Ibgxy6u+N3/T9Z7xUiaXWliX3gfkZER6SN9VpqyXV3d1dXVTXazyeaQ43dnRqsZQFgDCFot9KIHAZKgFz3IrKBXSfuwgiCNIGmx+6Ld0ezOiMthk2zHdmWyqtL7zPDee+E7N072TyqAQmZl/Obac+/9zne+o+A0f9LZx/somaT1tdb7OnfgiLBiBfGlHjajUc321eeyTDpWFYDleqVtoW3E9wqmMRrXnAsq/6BYiGKFVuCX7a73al/r2OVPHTPW8tBOKC5jBYe1PWmrOS6UXa7zT5nEiitay6PMZT5XsR19htbbOkf0XsXBtI9ZZpUh5u+qhW4FgXUc83slq1r/ZnU+KP6q9TUOGGNP1DZax6nOh98sq7altiev4zMMgfVbqRWz3hibxWutfXINQP93//k/GiorUieSgmJ6iNGkZGxMfmio+EIFktWgqvdOADSGS01NXXsmrINYK6mTRbWZrSC1ThI1vlZtMO1glleMsEV6w+pF0oZS7WNF8nWi89m97rcJDKxovjYYN2XWsrNtfi1MZXTw0zZjeVTCgu9VT4BOFB3kCrCHQibJB9tWjYZ2nLJlecDlBFBtZF00dfArSKrgv4LlrCeZUgpcSn1H2T35HTcRBDAZH6MTg8xZLloSxkR2QyAg96sB0AmtgCzbW9gQI91mburUI8trdHBqmAj1s5TBLdrNzEw3WuD4U72vg5GGEz3bOrnYPjy888PDoSTNGi2QbAtdnBTg5rN4DcuuiwzLa/VoaluzXXThs04w3icJUUaOEnU+qANBQX0Fs62gsS6a1o2Ddeyp0eY9qn9FtoAmaFA2uNU5ooZZHS0EOKSf/KFR/Y1jgJs6PXwQYKbxUqcKf/Ld/FDzUkCZel2eo1IqZB7qxq1SrqLRaovuXHxyDp12H40mZULGMDu/Dpc3ioBvHD5/BDYPgQEHnEEvvBE3XH4HAmM2AZ+J0zZrPdRKbfQ7DoDapp2BSBm0WjXUGxW4fTYsLM6IxIGwNMslcBEOuDwIeXwCQAfsXgGkyRz67Ocf41/8s38hIBBBG7ffh2K9isawg5m1Bdx+63WMz04hwDDBgA9eP7VOHZKApVxoIEStTrsN+fMyMucZXOyfyj+GJlLrl4AYs4nv7L2QxTQyZg51HrdXgA6GF7LvDnd3UCrkjXZuNQ+HaygMqLmVBbjJ2nfYDZvX5oHb7hGwu5wpYz2xhogviKlYHPVKA8nzi1GyRxt8oSDC8biw5RbXVmTDLrbPZhM5kMvjUzz/8ksc7ezJwZLJh3gYYwj00A3ceXgfv/fv/D7uPboHX4SJwSDau41aB/VSHc1SHTtff43T/UOcH58IK5UHHY7pUqWKSrMKd9CLd3/4Hr7/4+8jsToPT9iGoQOihTno2eDsumHv2lHOVPCLn/wcX378Fdq1DgLeAObmEmh0WihVS2h2m3B6HdjYWBWwhfOah7bMVUqYLzzQZZIZBNxh3Nm8hfnpJXjdPhSyeQHDOJfplSeAykRt4qwbdtAetkWKI5XMo1Rp4vXXH+Pxd78v2aGZpJF1IeuUestkPZ9d7IoMh8PWRbVRgcfnlrHDEOpMOg+vOyDA8+LcKgL+MQx73Kyaxb9WLcNuH8LuoP5gXxg40UhQpAUOj06NjvjAiXhsBpsbdzE3vSj6rwTMOLYrtQxy2TMUS0nkC1col7MCQC8sJiQZHBMwMaWOJ8CwQw/6Nhdubt5HYm4F9SqjIgaolDN4sf2NyNUEfC7UigVhdnIZpHMvLGBIAOlsAfVaB3/33/sPsLa2IcxuSQJVLogcBHWIc9kU6pRfoIwTw0yFGUFHaJBBgbi8SqNnc2Nt4zZmZhcxNTMvifqSyZSA0JxETg83i0189dUv0OtWsbmxJAn6Do9OkC+SYT4uIPpbb/8A0bEpYWbThl1dJCWqgLIBydQp6o0SUulzOF0DeFyG5SeRAAOIxEqt3YYvEsJ7P/oQY5PjaA6YLNWHO2tL8NiAJ5/u4X/5J/8zWrk6Htx7gJmJaWHDieMtHMIbDx8JuCga33aPhGjzUF6sZpDKJEXrmZEE1JDc2toQMMTn96JYzJO7JOzbYjGHo+M9cc4tLMxKPQjocm8Sm5gyESQ9SobUxRFAfVjRmyZLqD9AvVkXXVmGXJMhorkIyMCnnMVQDpkOTM5OSxK3iZlp2YBW62SYJwV0bhFgPj1HKZ1Fp12H09YTAJr1FL1YD8tcFKCV5ZuYnsHNm7cxKfkR3MJULBZKApYSYJIky02jY0fmHh2Z6rzNFvKyJlAzlUAEdd19/rAkZyTQwfecJ0+QTjOZnJHR4WdpZRGxWBSnZ8dIXnLu1dHrtBCPxgQM5WGKjHyC0FyLCLCIrn00JpE7F5dk3hdNlEOzhng8Jr9v3bwhB+az81OxgwPbQBjmlVoV5XJVmOQsJ/VUqSfeqteMHEFsHI2y0ZFkGZvNFja3bskamMqm0OkSgB6TJIxbm7fw2mtM6hlGp9vCixcvcHV1hpPTY5ydnUgfJxIJsSsEqr55+iXmlxYQi8Wxu7+Hi/MUPC4/bt64ienYDLZWtwTMK+ZL2DvYxfHFCZq9lmg2w+NCx2nHWGwcTocdAY9bdHzb9Rp6DPVmsslCGUGPD41aU7RjvR7qtY/LGKMOcnCkt04bQ4cBbREBOzmsVBvC5qcGKxnR1Nnl3wkuuSUrpwc9rxvRmSls3NnA8vKi2ELqp+8/28HZyxO00nV4By4Bkcn4HycrP+DCl8+/RKaSw+TCDMITEcSm4kgsz8MbMkmdf/XpZ0heXMLW6qNdaSLiC+HmxiaC/iCS6aRJMGnr4zx5AVfQjbc+eBfxxRmEZ6IIjBMcpG1rIXuWweH2Lp59+iVePX0uSTApLbGysoRMqYDzahb3332IH/zBDzG9EofNDzg94psQyfd6Evjo3/wCP/mXP0H2IoMPP/hQtJVLlaJEKnD8lSolyWng9jkRjPoxNRvHxtaGMOmLhQK+/PQLvPh6GxfH5+jWOwi5gnDbvUB3gNmpWUn+Sz1kJh9NZ7No9jqYWUxgamkas6sLiCYmEJmNwBUW1SA0+yYajM54VLpwd22opvL45Kcf4dnnX+PO5m0BFIV16bTBE/bAHQlIuxNM5Hz67OOP8eLlUwzsfdHTpkQVZQx4oOf/yUSmXMs1o2qU7Z6Oa+7r3HYXguEwEitLePOth5Iwjrbj5x99JDrKJOZRj59ACK+nhq+wtSyMOrbj2saaAMmUU6Ak12e/+BiZdFqSMLrI+yQrt8mzDZDMZeDyuUViJUvHQSggDh1GaNy8dUsAzItkSuYopSs4TiWBrUSI2GF32VEqlnFxeS5JWr0up8jeXF2cSQQLEy3/8Ic/wsLiIiKhMQFX6MRmhFLIG8LV6SX+8i/+Nc4OT7GyvIyVlRUBxgMhP/LlCr5+8hVOzs9kbGQLOWENE+hbWVzAS1diVAAAIABJREFU3ExCZLrscMHv9cM2cIj8Em0Go7N2X71C+ioDp80te7HF+UWpT2eU5IkOPNqMo4NDpJOX0i/x8QnR9xdAcSTpRySKNqlYzkt9KfdTbTVkj861NzZGJ94sxsIx+P0BFHI50dunvaJ8kp43Gd1HpxllYVbXFqV/yEZkToEvv/oKtRoJPARX7AISm7O3SQDK9v7uu9/Bo8ePZV0gCMXoCSYSpSwStZAp9cfyMb8Ix2nI5zNOLWq22oHL81P86rPPJJEu+5jjkWsqnY0cd3TYuD0+XCUz4jy8ffOeODnKjDagtIDXhVhiDOGpIBqDEnYvnuE0s4tqJ4NGu4ChowOX2yYEAMPoM5FbrI+ctwaG2Sp79RHhSiLAmozsNMm5FMxSkFJJRXpeE1DGgi/IPVyv2m1x7tWZk8ThEbkdSvUYQMe0JQkh0nYOQ5BiLiR+CBx+C9zYxQlMksS3wKQB3lgWlssKxvJvvFfOyHSc0NM20pDldypXoVHeetbV5/E+7lU0KtwwoY1DQs/YvEdxIAOEm/Ok9QzOa/idXCfRpAQyzTldyEQjwh7LyggKxR+E/TqKKuM7DWnvW7kBPZcrMKZMTQWgtWy8T4FGa7kVWBRcaaQdrHXRc76CfXr2Zv0V37E6IRQU1TGjWIYVXzKgnWkvxYusgJsVb1JMQXGtawyMDcbPCLi/BulU57drEv5xz6QAojg6RoC1m86zEZCoJEg+W8FbAtCKF1kdHTqWKFOozgUrLse9Be/j+Ne2uAYNyRgeaURrxKSCmorHcZyb8n6bsM8KnCoONuwa0p7VkaB9psA4y6FArs4dfY/+n01oLZ+Cp4qFWdvd2t8aSaDjQb+7BvpH+B7bUyMH+J3sv0bJGNXmKoirZEg+Ux1JrKMSPfU61kHxLsVCdb3WMc57VLvdqkZgBd51/uo85/+1DfWn4k5WAF+G3cjhw3u0TRUb0nGh+JxiTspQ1/FyjUW1WsZpMQLsrZgnn6nv1r4SbPe//I///pAbVqter1ZIvPCFwjUT2DrR1GhrYypIzf/z/lrVJNdjp2ljKqClBoUFYaGsE0fBQ/UwaKPQiOnE0smuk1oHqjayegJYFjVKCrAK63kkcs+GareMh0iBPV2sdCAqEKsAM69VIyZl7BpNUgVadXHTwacC9tbO0PblPTxE81oeDJRRzPIp4MvvuJFRRjLvVUF+1lMXPqt3wbqAsPyyAFjaQtuHyTesYKsYabtZAPlOq4QGJ4oC+VoW8Wi3VVLCSKvoBkZ1qdhW6sFS74jIU1C3jgkpYYBj60LCe8hM4fc+JqIbaVvzGm4YBTBtVA07vW02GgpAK4iqzhG2sS5k2ge8RicN+1uNifa5Au/ciDGcWeVR2C4SPjZKRqnyLCrrYd046DhRBr0aGlM3zYBrvN0sO/+mUiJkRvBv3CxwXKhx0rEp/T4Shs8XsvI9AWiz4BmwjmwytjO/U61p3QgoSM53si952GF7iA7vKEOxzm+R56nUUCiV4XEHMDWzAKfDg3KFnnMHFlbvYHp6BaFgDD1yQ9xBAV7sfocwinwRhzBmyb6tVTto1vroNG0YdBzoNTsYcvMzMNTcga2PQMiL2blxuDxATtgcA/Q7bVTyOXTrTQRtHvgdbnRqDWTPkrjYP8bzb56btqrXJGydrOfasIMf/OFv4zu/9yFC0+PoMdEdvd0wSYZIrs6nchjzhBFyutEstHD66hip/XNcHpxiJjoJD7PadztI55L48usvUGtW4A/6JbR+9cYa7j14XViKbF/qbR6+2sXBzg5q1aKwI8OxEG7euSlM5mqzjqOTM7Rq1AD3o9MgSMsDxaRohS7PL8A5tCN5nhQmEQ8uTMa1vHEDb737GJOzM8KAZigbk/yIXnQmh8PnL1BMZZGYTUjCoUwqhV998wWSuRTuvfU6Pvz9H+P+ozcQnfIIAM0wToI15XwVbepGnp3i4ugIVxcXosHHD+UTSgR1GjV4gl58+Du/hd/9o9/DVGJcMrb3bASzSwZEqg5h79rQrpJh9DU++uuP4GBmdafH5BPweeTAUqpXpD3ef/+72Ly5LmApk3wdbB+gmC0jeZbE5dE50LVjfnIOYV8U7ZqxJxpO2OozEUwZrW5L9CR7w77IGdCOVSstNOo9RGPTuHvnAQLBMRRHIBl1Zhm6X6llUW0U4PYMhcEcjPgRiUUkRDSdyuL505dw2X24/9pDLCZWMezZ0G8DhUJJwFuvxymaxASyZ2cn8fCtB4jFIzJvv/ziCV693BOtULvNg43124hH4zIfKwRTG1XkC0mUKklhQqfSp8hXUogHY3IAZ4KsaqOJ6MQEbE4Pmq0Buj2b0STeuAUKqDvsNkk8uPPqObrdFrwehzBoMulLkQfgXCXbiAB0KplF8iqLP/vTv4upqTmRM6GGOJn8BODJ6q2VS/A6nRKyzUSEPIjSXhAMpJ51vlRFqzvArXtvCAAdi8/KIZVJijh+2RYD1EXX+smTz9BulzE9E0O/25RkjBcXaUTH5nD//ju4sf6aPINOKNpPJkKjpmIg6EWtmpfoh1z2HNVKHrF4SBjQTITU7Q0wdLjhC0Uwt7SKW/fvw03mbLWMerWE8UgQq4kEWpUa/q//7X+XiICV+WVsrW3KOK9WGpidWcCde6/D6fSKqWFYNAE9AtD1LpOZlkWu4OL0TCQt3njjdWHttlpM2FgU7d9Oj4eeNqrUNo1FhEXJzfXlZVLCkZnsjDaZh2uufQQvqcfND/V2KXnl9LgR8odk/GqSHI6rsWgYkxPTCIRDsiH0BoIYn5rAja1NAWHIKmYSK+qEZgn+U+P39AKNahF2kZbpChjM905EJ2QdODu7kPWYER+i3Tkex9hYVJxYZPTvHexLxEWDQJDHIxrQBBWY7E0d3yw/+5tA0+v33xRQqFhmgrgmavxXryJ5dYJyMSehnAzJZ/mpRx4M+0TTm/qpkgjGbhNNb0aW8KzabLRhGxp2BA9x1ExlgjzqhGayWRydnpg1vd9FZMxEoVESITo+JpIdrKPIcTmMxinHEwEBgrlcM48P9yV6ijIf1EEUJma7J46zcDiC9Rs3JVqkUM6Jo8Hj9mN6ehbf/c77ePz4HXH2ZLIpedfTp1+J5jIBFM4PTRrM8Xt8tmcOe24vao2WJAyNhidx99Y9JKYXEQvFRWKKDGWG9D99+RTnVyeYXZxFbGoSF5k0hk47WvU6mIiIuvhkyzEJXnw8hnt3XhOQk5I3z588FRCZ17GvE4lZTM3NCluJbc36sCwERKlVSifLwvyiMCe5Z2KkHVnqbEeGy7cZqWYDJuZmsLi2hPH4uEk+3OnjbO8YRy8OEPNEsTgxD+8op0R0nBEwHny1/TVylRy88SDmVxJy/+T0pIyvYj6Pzz/9DAcvdtEpN0SSpF4sI0InwuYtAfw4V9KlLKqtGjxjQTz83juIJ6YQmY3D7Scb00hFDao9HG7v4MuPPhVHKUFNJuAMhQKw+d3oBhx4+0fv4dEPHsM3wX2HTdYoRiaN+YOg4Njh0wx++de/xJNffYP11XVMzyYwRt37aBiZfBKXqQvkynmMxyO498Z9rG4ySRsTT5ooqX4VOD+4xC/++iN889nX8AwccAxdqOfLcMIpesIcO3QiMWlvrlTExPw0plfmsLC1Cm8sCP9ECMEJoGMDCrU+KAHnc9nRSrcQ93lROC/h//yn/ys++bc/l/VveXlV8kpQSiw8GYUvFoTLz0iyIaq1Cv7mb/5fHB0fiLwPnQZM2Ox3UU86LRJGvXYH8fGocdQQEBqx4DRJ2/zMLNY2N3DnwX1s3L6JcIhMaw/2P3+Cf/xf/zdIXyURH4sK8MzoBdmTdDqYnU1c6zrfvL2F+w9fx+oamb5D0XL/xU9/jt2dHVRKZYwFQ5JwtNVoynzNUZe4XpX9UKFRkD0r16tQOIwYk5wGA/D6AlhaWcO9+/fFbhFAdbjMPpljmADqP//n/0wcQ0wwaGt3JcGosKyjY7ixvgkmhmcEAO0YbQvZ3WF/RLSgKfVFoPP1e69hZmoagfGw0TVzOLD95An+1f/zFyIhQwkWSpvQuRaLR7G6vGKSPtdbMr+oBb64vIo33ngoDjquHT/9yU+x/XRb3rc4vyT2lwQnAfDDYQRDAWGQHx0dScLL2Ni4ROqwjXlO0AhicYhmU2gPusgUUhC0yU7WrE8S29JWelw+cRqQlZ1J0wHtlL+TIU/MVJLF97sYj8dx6/aG5BmgMzSZTuFf/t9/gS+//BqlRkWAOjoeDGjAZJd2IVY8fvQ2bt6+I21eqdWF2c81jja01qK+f1vQRkboUPKuT53XZgPDPvWPe8hl0kinrgSIXUzMC8CezmRkfeH5RqRJnG7kihVZS7Y2bmNpYRnpy5Q4Hxm1tLSxiNm1GQTiTqSqZzi83Ea2coZaJyvJCKkDzVwIBtAwZ30CinKe6hvQir8ri5DjQcluCviyzfWso/jBb4KFCujIuYsvtdtkTHMtqVOeTXJLGBYyHc16zqWNJgNayFfMZinJDc3Zj9fRIRAKBITdr8CmrP+jyGvOKTpB9OzIPmL/KGORz+OYVByF+1iNhFYJCQXhWRbrWVzrTEKX4hlWcE/PygSIFYvQ9/8aY5YpJ0cSFgJUme6QNhAwagSkX59hXQbIY93Ncw3WocCVRjrzGVYWuAKKig8ppsSy/yaDV/ChUQS1YkXavnr2VpCNLHTBPYywsnyMM+ZbbWNldiq4rNcYbOnbBGzaPoqTWZ+p2IIVJJf28hj5C9Xf1/qw3XgPnegKorKe3KspeGzK8a3etlzfYpQjJXUMMVDJOwJaj1j0VmCRDiGtvxVDYgSs4BoWqVFrPxtddDL7DbCo3+lYotSMec+vJ2k0c/VblrzkMhlJgGj763yzOoR+0ymhdTE2Xm2Aea7OYwWGtb8UJNf5wuu6vbb093W5VXJnxOLXtuQ9bE/uj/hRO6J9rg4VxRGtYO2v9YclOaBx8LSv57fiOlYMVPfiqkTBtrPaK75PyZ06D/g3GVsisWM02hUA5jX8ZwXwFX/Vvykeqv/XfuDzlHDJ5ythV50HfK+WTecr71X8TW2uzgXpq//2P/2HUlo+RENBBRgchQPw0MqXKsDMa9UjoWg976XhUNCR19PzyWeovIF2MO9V9qgORt1cyIAYef3YKGw0ZZGyTDpBFPTWCSee+ZGQOCuunSXlaDRG7B6jm6zSIlrmfs94Kfgdy6X1VJBOJz9/qu61ejiE6TTSuWZdFFhWA8G6KNirXh6dSGrsKcHBd2pyPPWSsJzaHmogxACNQMVrr4fD0N+1rVWeQTtdNzXUYtKByOdpOXjI1MVBBhSBwJGHWPV6rJIR7D8NS2C7FUoVuZ8auLxfJRtYJzXEykzWycn7+R6G7TJETdnt/Ls+u983/eL1en7NqFLig+XhAZ99RC1DMizYbtYJLH3jcl17kFluNXTa17yf7aX65zrBWE5uWghA89DJ8qvuLOvE668Z3ZYFQfuEfcHv2YeqqW71oPI7XXANaGxCqNUrSCOnciyqE20O3AzDM4ujtm+tXjHAtZMhXR7ZRJq6Gs0+NSZ8tlU6ht+xfFov/lTPOfuA16oRGcIm7M7uYIjJiTlEx+JoNKnL3kJ85gYWF7cQDI6j1RnA7Q/JQYDaep1hG9EpL5xuoFLvoVlrY9BxwtZnAkkeyltw2fro9blRdEryFX/Yg/CYYQgVym3JUE/tyWq+iEIqBVd3AGd/iOxlEkcv9nG+cyz6mNzQc9GcSkzDHvCgNmzjT//h38f97z9ALwCUeZAcaUoTfGZCmUq+hm6lg6g3DFfXhvNXx7h4dYyrnWPMRONYmJoRDbeDoz18+uVnKNXKGJ+KYXl9FXfvvyYHN1eA0SA9YSEfvtjBpz/9CMe7eyLxQFYImT3+SBCVZh0nF+colqrSN+yvxeU1SXjlYd85nHDbmZCxLXOiXmsKoH73jdfxw9/5MaITEWkTSs8SRN7b2cX54QH2n2zD0R1gKj6B2Pi4jKUXr7axd7SP6cUEHr33DjZfu425xUXU2k3RW87ni8JoGbQ6yF9dSGJAMmKu54cwoMuSCIpJBN99/zv4kz/7O1hZW0bfPpAQ41whKyDeoN6TkO1WtY2Xz17gp3/1N8KeYpjqxNQ04pOToPA0wzUXVxbxvQ/fx+atJcqEo5Lv4nzvErmLAs4Oz3B5fI7USQruoRNzkwk4YTbvlARwuu1o2zpw+ZwYOgcYUJe1Y/Ti8vkCqqUG7HDD6fBjfmZB5DCYuIeHLofLgXqrhN6wC0/IgYlpsh3jmF2awfL6MiJjY6iW69jfOUQ+WcSga4fHHoTHSeFyJ/KZnGQsJ+BF8NbuGODxO2/izUcb8E0BnSLw7JtTfP3F10hf5VEqVLG6tGbCZsEEgvSWN5HNXaJUSaNSz0lCxla/hsDoUEnmZ3/owNLKCry+kDCY06k8QuGohBvXqw0B2pi0hocSysFw80xmdamUQyqdFI1YanxybCUv0jhPXmJlbh3TEzMC+vLQ02zVJNqA0heVehEhpx9TExPw+TxiR82BJYjhgE6+LoJj41jfuodgaBzhsbiwrjg2RWM2cwlfwCZZ6b/86mMBkcejQWGGt5o9XFwkgYFPZEDW11+D2xMCxR1L1ZqEtjIZGR2KhWIalXIW9VoO+cylgNiymWL+CLtbdH6DkQksr21hZn5JEqI22h1JothrVBEOeRH0OFHMpvHFp58geXUhILTb4Ue7NcTM9ALu3nkTkXAMHqcXw4FNJFMazQo61AWv5VAplJDNZUST7uHDNxDwuETzm3q12XxGQOhQJCRSA1u3NrG0uiJsJ65dTNz06aefCDhIGzY1PTFiKrUkQZ6xpUYXjYAIdfdpY+n4o2wOGVC6eWRSHx7oPUE/1tbXsbG1KfIXZLcWCzk0KzXRfz/c2cPFyTE8DsOAJlBKGx8biwoQwagqsu/pLKNGKSM/ZmcSktyQQO3x8amJPKmVRN85kZgXBwSZzbSlgxFTi2vLxOQ07j94iPjEFAqlOir1loAGXC/OT45Ek1jWZALukiW9LXrzdvtAEqZ1eyYCiSAZw6ypZ833MCEanV0EdCYmprGyuirAG+tBbWaCPwT76ejg+ObYXFhIIJvNy9pFcCMY9MLtc6HTG4jNouyJP+AVsPXi4hwBL3VH+yhkC8IYXl2+IQm4yApmvz3d/oZHaPS6Q9F/JgC9urpqEhQmL1AuFyVBHcF2Rozxw/5g5BCB60qlAK7BhRITb4awvLIuDixGUbhtPpRyZZFsctsZZVTD8fk+Xu5sIzzux9atLVwIsFOURLl0fsxMTUg9D/b2sbK0ivfefU8SSHLucgzsvHgpYBDt3sz0JDY316VM1NLe3d2XPVN0LCbjrN0lYzkuoA/HG20AAeixsbCEehMMdFOWiyC93yPJGJlwMegLoJavYP/FPuytIVYSS/juW+8K6HtwtC8yFS8OXuDw4gix+WncuLUmICSjg3xBn/Tvs6+fYX/7FeztIcbDERQzBVTKZQEVyVBl8tez1BUcQQ9CkzG8/vih6CQHYmEwiEolKpr5Bs53j3H68gB7z1/A66BgFSMoLtGx9+GaDOPeew/x1ofvYmJ5HB0XA6sGKBWKCNjdcDbsyB2ncbV3gcMXRxLdQQA6PjMlSf2OTvYESO+iI6z0h+8+xNyCF9Q7IZm4WRkiErKhVwQ+/9kX2P78KdwDB/KXGckDkS8WMDeewMbGJtbXN1Gq1XF4cix1oXQVAejIdET0rZkQeOgBGt2hRCIwMaenNYS378CrL5/h//inf45eqcHhLuDi/OICHHQMugZwBlxIrCbgC3slp8HPf/5T1Jp1LN9YxcOHD7G6tIh+q4PtJ09xsn+Iq8tzsQHmcD6QhHl0BFEegiDd5uoG7r3xGpZvbgg7VpKm2ezIJ7P4J//j/4TD3T1xmtGhxb0hxxzPgpwjXC+5P97YWsfj7z4WOZT9vUM8ffIEBzsHwhqncyvk84vsDqM9uM/m/DlLX8LpcKHRN7rFBM8npibF+eZwujEWn8Bbbz/Cw0dvwznmxbBJOR4SMeqyz6Vk0C9/+Ut89vEnAra7B0OJCJMIUgIebnMW5H6Gdp5zlX3uoGxKHxgLjUkyT7fbI9ITrEe/30M0Oi5JFJ8+f4ZM9kpsRq1ZFccOJXiYF4PtQMCP6yNzVPDn6o0NkeSZmZwRGbNf/vwTkQMhCG2YYgYcMedjr2i6lopF0Uimrvb89Dwm41Ny9ma5eU82lxMWdKPTwFnuQu7vg9FpPtGnJ7t70BsIyYRSHK2mYZLyXQbc9UgECqUzpmanRA6JYHG5XEIyncZPf/YzfP75F6NEV3bcuHFDbAxtBM8LAuazzUbJWWlrG03DgiXwxP/LuaTPSDCTTLZUzCOXTWNA8MsG1GsVSTAW9HslEppjgHZICAUROkZcGNocIuXGCMvZ6XmsLK+jWamjXKsL8zuxnMDkfBy+uAtNFJCtniNVPkG6dIzugI5vk4uBZAY6DA0RyISAM7mYnvd5NlR2rbRlv38tk2AFrPS8pGc1jlklkjHikNeaM5Zb2oLPp5Y1k6sT8OffVfNcgUTadMFSRuspAS/BNnqGNev38h1GS1WBJz6H5z9zNjRELY4LxT8UhDJ9ZXAL/tMEgwqyKrCr2IOe51h2JYXRNui7FVdRUM0ASqatFPDj73pu5nM7HAMWeQM6mhWolfKNwFDFRGhnTISV0YjlmFXQlM/WeiihTyODea2yUPk720OJa1bgTLEsEosV4+Aztc+UmKb9zvpr+1hBSMWkjEyJcRDo2Z/vVXCTALqCu9puVpxFyYDafgrSqRPB5jRSGgqY8zrppxEo22urxrnBCMgoVyIa36M5sqxyFdy7GGeMS6QwlAynmJYyUU05jQNBMQgFTn8TgBasZQQcy7i0mXqTzGUFoHUsEIA27zH4hoKO0ukWSVpGCNAmKg6i7aPjTOeR4mi/OXf1fQouK/hqbW9eo/igkhn1ee2OYYDr94q1KaitbF/Fj7he8FqNqlc8TvEeq+3gdSopy9+VuKnvUBvC84HOb8X4xJk1HMqaybKoY4b9YB3DOk8Ua9Nn61xXHJXPUiCZP7V+ijHqGOH96iSxzmsrdqbYlc4p7U+1nywff9fvreNGwX4Fo23/w3/1nwxZSDYCG1OBLa2IAsIKfCkgzJcoaKaFpwG81iAeGTlF6JW+znfxPmUG8z2snD5XDaN2vBpXK0tWK8S/sdw6oXSgKROV/9eBo2GlViMihnekiWV9vpaV5VRtYzaYegoU4BZw2+P5/+moWMFmbUftdJ0o2gE0IByYbEOrYeO7dIDyHmXZqqf8GsjujcTgR2Aqy6MLmYKkbN9rL8goOaGApQ4TTmQFnLmYs40UlGc/8Z8Copx4Widpy1EogoLH6gGxeumsBo5trsbbLAIOYd7yufoMsyAaDyA3hSwr25ofgi5sL5/fJNmjZ5kHK+OF9l6H6xVy+Wujos4DGcOjpH06wQmCq3dIxwuvU+Y73606UDQ+LLtu0ti+6rBgf+pGQY21eq4VmLZ6Hq1G2bpA6AKkGx1daBU0Z5uzrtywso8YaiagP7fYEibiM8zyUWiQGnKWSRd62SiNvGM8eJqFasQU73+7IPHvPLTL+OnbRe3E6yGTY0xCzzodOyZm1zE1tQyn04921ybfUUdv6LRJiK3HbzcAIHWNWx0Muy4MOjY4+ob57vHRA16Hy+fCWDQqEhyiF825y8zYjToiAT8nMuoEGrMFYULX8nmc758ge5KUJH7JyysB6MiucoX9cE0E8Lf/3p/i9gevox8CitwnUbqxT2ZVD7aeHY1iHe1SEwG7D47WAKWzLFL7Z8genaOdL2NqLIa7t2/hMnWJveN95CoFhKeiWLu1hdcePsD49ATcQQKCQOrkEmc7+9j+5At88ctPUMsbPc619RuS0bzSriFdKIqUgMvnx1xiHg8fv42puQRyhSL2t3eRS2XlUDo7yYReA6TSWQGgPvjwA2HqUku2122hXCni+fPnePXkCa72jxELUC+Yuo8OCannXLlMX4qcw/jMJGaWEphJzKPRbeM8SemHqiQeoped+pF05hC0iIwb/fbegM4KJrG5EuYlnT4//OEPJVSX7Uum4+VVSiQp6qUKvAzjb7VxfnKOne09kym83TXauNSedbuQKWbx8PEjvPPe25hMTGDosKFZraObGyB5eIX9lwfIXqZx/PIYw84A927ehZeJyPiOVh0Or12SO958cBOxubgkqSFYt7u9i+2nr3Dw6kBA8Ig/iuXECkp5gi0myR8z2rcHbTg8QziDTkwl4piepzxKAonlOQQjQTj6QKM8wOVJEs+/2Eb2isBcVJwDxiPfBfXaWp0qpmbiuP/Ga4hNjqE/5BpURfIyIyxuyrgwuePS3KJJTpjLo9Gmtn4HpWoOhWoOuVIarW4V84tzWN9ah8fnR6VYk2SHQW9EwnpPj87x5MkzOSCTIU0GLue5eJtdTsQnJjA9NyMJHqnnfHF2jjbDZ70B+Nw+XJxcCGvNZwsI44vMHTIfh8wv32FSogrSyStZH6kVKnO92ZK57vVSW3KASq2JqekFiXoYDCnvQV3vcdFvLNeqODzaNWCxe4BfffFLtDs1jEXJ5HLBAZeA+tVyB2/cf4zXXnskSRGrzbaw+51ut0gYUI4inT5HqZhBu1lGMZfExOQ4pmZm4A8GERqbRDpThMcfwdziCiLhcUmkRHtHPeV06hKFfBK1ahY3t1aQSZ7h808/QSQYgdvph89JXc4YNm7cRWJuWSRWeOihZAGlQtrdurAg01dXApySkbG+voal+VkBBS8uzgR8aXSbIuUxv7yEGzc3BYRpddtygCTD/aOf/40kkGLdgyE/On1uwoBlYc71RixYjpWGyFwQGFxdvSFtT4cC7WMyTemJvOjs2j1OzM0ncPf+XVl7mRCP2q8MAe7Um9h9tSOJxxx0jHjdogFzYGSnAAAgAElEQVTLec91d3JyWuQauLa5vF4J1eUhOZFYQGJhEeVqRQCjYMgH26Alernx+ISEgVIWh5teyuIQO+EzmXxq69Y96f90lo4+sjCGEg7fKFUkoZZokJIVY7eJJEy710C324Tb40B/YPYyY2QB+v0o5ooiXUIbx8RwZCz6vCFEY+PC8PMG/Njf38VV8gxevxsO5xDHR4dIpi8xNzMvLL9OuyvgPbU/qQVLFjH3M7Nzc4hNjMvY2N/fg4dgvscjzEMeFn/rt36E5aVV2JwucS5//Iu/QTqdQrnakDkwNzcv+wGuTVz3eVAmi4d2iPsMSi/J3qY3FOa60+kQMPGC8i2+ENY3b+HHv/2HWFxYQ73aQjlXlmR6rWod5VIOtXoZ5xfH4pS99+CeHNCuUlfY2XkpzObxcSO3Rhbx6soNPLj/hqCx9ZrpFwLImWxa9kxMQnl7axOxaFTKuv3ypThWmG9gbCyGniSUNkQAJmik/WDkGIEw1imbzyHAxIaxKHqDrkTcTM9MwWlzIuwPCYuY61LI48cf/60/RjwWxedffI6Ty2M8f7WNVDGNxI0lTMxMCPOcydV8Ho/YvKPdAxRSGUyEY5gci4u8EtcSAkOi1X1jBW2CRWMBOMJ+vPHuY8yvL2PossFBCQ06iztcV/NIHp2jeJHBi6+eYNjq4ubGhjB0T64u4Jwax83HD3D38esYXx5H2wmJvGKiXheTubZsSO6cI3OYQq1Yw0R8RmxLZ9BHrpxDtZFHa9CA3e1AJD6G9TubGIsz2TIkGSwBMabupUTG0fNdJA8u4Bk6cbl/gp3tVyI1EaSE1uQ07r3+QCKstndewRsOYunmCsbmJrF8cwmh6SgGXoh8VZsJkhs1VAsljLn9Urcvf/Y5tr98iplADJ068yG0JeJpKjErIL3NC0wsTKHRreLgeA/nFydYXl3B2995F6+//jri8TDapTZOjw5Fe/nZ06f4yV/99Siyk8xJspe68lyu93OTs1i/tSF65JKbo92RNdw5sOPV9gtcnp5JbguCo2Sw1ltNsUEkbjJZKnV6p6YmRI+Z+5H93QNx+tRKNeEe8lnUYSUQS2Ymk5HmCgXRjKeNoD1lAi6/k5EH00Y6yu+DPxzB4vISFlZWhPl8eZGU6A4C0BzzE7G4SEVxvWMkCGVCCHaIzjV1ortd+AIh2b+TZTs/vwiX3SX1JswzHhmTsUENbMlt0+lLlIkk2g74UC4VRHaJsjxDWw+5fErAUAfrHKTjxgOfn4nL3cICplwE7e3a8gpsvQEKuRLOT89QKxvmKuvKNZtnY9oNgi1kxZLxyPIsTi+IXBmJI+ZMYhMZl0yOUi4tXKQvjX6z00RKsi0ZwcG9XiBAADoyymNkbLWel9k38YkYxmJhAdBzBTqpr5AvlERmhHs77kE5du7duyf7DNo92jg65k6PT3CZ5J7akFT4XtaB9WW70dlHEJrObjqV+HsmnSQqi/FIWAhojVoVThLbQmHZR5HxTGKRYeMyuTejMJg81S6yRdz3+JjsNBwRMkl8chzwDuEO29B1VlHr5XBV3Md57gjtfhn9YVuiwKQ9bSOZtoE5r9DJwna/zmEz0jhWnIE2kfWlXJOV4WdAvZ4Ad0o0E0C3bcaWAmJyJrIxF5EBQhU/0DMebTk/ikVcA1wjhjSBaDnTjSQs9D49/7lHzFxGOHMcUXpKv+NP8zdKzJl8UnpmVTCQ79byWlmLZl74rqU8eGZSUEjP9bLHHEmPcC+vBDV9r4JZcs61GXBPn0EnlgKdbMtO2+Sk0jM/ndz8KNFMQOyOaVslzSnQrGdqK0GQZVc8Q8/N8p7RM/huwW9GyU+lL0flU3DTCrZybmh9FZRTsJQ/hSwHkxeL36tsmgJ3lI/R5ymoac4LhvGudVL8TMF5xQYI4AtY5zARHvqhDVUQVYDxnhljvIZloiSH6WODw+n4UYeJEs9Gw/AaI1PgXcvhYt4RC7CsQDDP/YJJjSQV+C6tk/a7FYDm99oO/KkANB0o1udr/bS8lOtR0Fufr2CqOuQUK7PifFY8SzG167YbMaIVe7SCoYpPXuOYXXPm+XVMyrC79bmKnfD5tIH8v/aFgqwss9oBtRH8jjbZahtYB32fvkOJrdpOqt/Oa/kdn6f3ab+pA0PHHJ+ljiftB73H2v5W8FlxP7WFOt4UW9QxpPPD2s76bLUZMkZHDGh1WP2mY8J67bW9IwCtzFU9wOgixgeyETlZFBjmRKSXld8pvVsWf9GdZehfUxorFAzK95oATcJRRjrGOrFZaAWitQIK7l17iEbXaCOpseUzlAavXg+rIdXBqiEprLxKjSjbWCbuKPuvtfO0cdWDoQuJdr4C1KwfmcW/6X2wTgSrcdaOVcCT35EVowC8dRLogGbbs93YHmxL1p8HUgWZmVxEvRNi2D0eMVBqiNhGyqqWejgMLZ//GBIsQP/I2ClAa3Us8Dl8n+pQ83kqASITaLQYsv/ZPrqwqBdFFzJrm6qhNwPSIUwNHsAVdGUdPR6zIaMt0YloHABtuY4sM6n3YHgdHsjycGwKczmdkTGpiTC5iZXx7DEZkFkueV7HALp8l4b8qAa2jl+WjderFrRuTKxeKzWWMiZG2te8Tr1bagR0sVCwWw2CLqbq3GAbsZ4KeOtc43hgf7JeMv67LVkUCTKYSW2MHhdGfYa+WyRTqPs5AuvFWQDDGCBYxjZgRIBuZNlOZJ+K3puTQIYbrTazpttEciMyNoXp+Q0EAhOSfK3XcyAUiSMQDAsgYPfY0Om1JDkaPY3MEN6uduVg7gYzwTPbdQ+NDuV6osIuJNO1K+FpTKkywIAbi2YDHjItnC7UC0VUcwXk0ikcvdiTBEneoRPZZFqSxFEzlCDx3OYiXv/B21h9dBfBhQl0mIzQA7RbPJz24Rw60Cg2Afo1ml0Ukzm0MmXUrvLy89knv8Kw1cP9O3fg8XnlYJyu5jHwOrCwuYJH77+LcNyHrgOoldsoXWZxuXeM8lkav/yrf4vUCZkzdcxOz2B6fkYO2zxyMQkV3E7MrSzj3Q/ex/TiogCpr568wt6LXZSzBUyNT0pbXZxdSpKe2cSM6B4TmCpXSsjlMgKO1QollK7SmCdow0RXpSIccCAyFhJd1UyBAEMYwWgE0akJ1FpNnF9eyGGShygmEKJcCgGflbVVAaAZZslNCw9ETHq2+/yFJLpbmJ3Do0eP5bDGJDQ7O3vCDOz3OG+NHaFOsd3mFNZDvdaW0M7FlVVhyTD087f/4Hfw1nffgj/iRxc99Ft9NC6aqCQrONo9QfYiiae/eopes4t3Hr0jtqTRqqPcLMM/7sPi1hIefu8tjCe8oIR4s9lHPdvCF7/4Ah9/9AlOdo4xGY7j7tY9JE+SogFMdhjBPGoGd+1dNIZtxOfjWLixgIX1JUSnx8Do434TqGaBQrKI/ad7uDxKwuvyIeAJCKOIB65auwZXwI6JqZjonfqDXhSqeZSZkCedx7A1QDVdRr/ZxfT4hOjOkpnKJFdMZlnvNVBuFFCoFhCJh/HBb32AP/qzPxEm0avtfRy8OsThyyMsJ5ZEr/KzTz4FNfM3NjaEoZjMZlAsVySE+fU3HuKDH/9Akk3aCZCVith+8hy7z16ilC3i6OUhMBwg5AyK1mTIH8DqyhJcbkZatAWEJrvr8OgIXp/bgJT9viRb8nkpu1M3oJzDL7ImZERHxw0bjsxK2pZ0jmCXE5NTUbzYeSqJk9xe44hz2Vxw2t1olrtYSKzgzQffEe3Kk/MrlKlD2O+B+nWlSh6NegXdbg21SlEkHZgXYWNrC/5gGHaHF/lSA4FgFImFFQEVmBCSH+rfU2Yhkz3HN08/wZ17a3DauwKMB3xhNEodDNsuuO0R3Lv5EDdWb4pGJ8tOe5TNp9HuVJHJJrG9/UwYqHPT0xiPjWFtaVGS/5FpSaBSNuQYIhyLYWY+ARtDEXgAoA6zyyb35wsZAfnbnTqSySvZEIoDxO0R8JNRJI1aSxjFUxMzuLG28S1LoNfD0emRRFtQ29gf9GFtax1r66sSUk2Qh2tJtVjEi+fbSF9cCROaBy2yDEVOY7Q2EyxoNwzrmMn9CK6QDT0xOYWNm7ckcd/XXz9BIODBvbu3hIlOBg7DirvUHS7mZU2RPUSnjcmJSdy+c0/SVO7tn6LTG8IfiFBqFomJBSzNL2JqdkYS4vBTqZfQ6jYEaE2lLkQ2g4w8Jl4cj0bRa/VE1qbNBDnNviTx5HrloD7tgIeqNvYP9pDNJhEZDyAc8eP4aB/Pz59j1j+LP/jd38dEfEqSknJd/9nPfiaasqFIENNzs/AF6NDvIJm6ZHZbAZPIiCJI8tpr1FSnU2VewqHTyXMB1qr1puwjuNaxHbm+shwsd6vdlIOAJHOqNYw24sAAS9R75Vp3cnGBnt2BsVgM733vQ9xY25Sx1qy2kU9lUckXcXFyIpFf9XpZQvzv3rspMgmValES4tERQYBWo6ZYx0eP3mW6IWF0EuCjzAZZ2Zxj0UgYq/PzouE+tBuJjYPDY3E2kIlNJ0elWoM/FJS13Uhs2eDxMmS2J45Vm8Mt+uBD20C0TNuUFTk+xtLCkoCUqfOkJETcuLEpkjMMjb9IXuCjrz4SaZ/phQQ6QwIzQ7FTbGdqPx/tHsI5ANaXN7AwM4fz41O8eLEtY4rh6strqwhEQ0iXC6j2m3j3Bx/gne99T9ZG7kroILUxsVe9hRNGplCi6fgUmdMLcU6SIfZifxe+mWncefdNxNdm4Y76YY+44Y+40ao1MWz24Kh2kdw9xf6THXRrHayv30R8ehrFag3NXhNwdNDs1yRXAZNpzt9YkjHExGoEJ1iGTrWF/HkKJy/2JTrKM3Sgx4iwRkeYo/lcQZiId+7dF1bqy71d2LhPWFvC1PIsZtYS8Iz50Bq0JK9CoUzHl9GFd3YHyJ5c4XB7HyGXH7Z6H/aeHaV8UdpqbnkB00tzqPfraKONi9wFMsUUms0aVm6siDMsNj4htoAOxGI6DTtt81USH3/8scxHZczRvpP1y/WKdmN8Ig6X14VaswYXE4TbCJC60a43ZP9MVunc5Jw4fNq9rkRD1epN2a9QLoPONoLaZLsSCGMOCsp4SWJhngeGJrRZpQFoU7gX4B5N98iUZZHDM9eeSFici9z90XEmzvAhRHuZEUJktRPYjoXH0WNklMNEu1Jih6C4AqMOu0nMHgqERfefwDEjiAgiBj1+me9XZ1eyx2FS3cXFZeOcS8xi+9kTiWZhLo9Q2GecxzYD/vQFqLHBFwwJi5cfsoRnp2YQCgRxuLdvkv1KYmUjR9SScDsgEo5IfzIagtrcZGGzfInYNHwenziKCOZynp+cnokj0kFHJJNkOe3wBrzCBOdaxHWF945Rt5tnvb45p/Pv1Oyt1Srw+ngOdIstrtPB2aREnUkgyTMbmeLf/e77+O773xNbRwkRMtwp28GftCV0vDICiOOHALU4qfsGUCJwSYkzh8ONW1s3jZOvUpZEqXOzs8hnMzg+PBRtcpJiCEAzaoTeIdaVH/YZ19RAMCQSQ9TXjgTGxDFLJ/t4fEwiE+z+PlqoINe6xHluF4XaJQauFnrMgD2k5rIMK/lQs1v6xWFAG8Uf9AyvgI2CLQSgFWD9Nvq2P5LIMECpAKo9k9xdQV05q1Oir2/Grp6pea0koR+thQr4mTI5RDKTP7n/4DpDwgjnkJy1RkxdOdfaDaDHPbQhpxknLr+7PvuTgNQ3Z1leq7iEnm8V0LMCtLxfz7EGw2lcR8lagSb+bvCJpoxjxVOsDFSWi/2k52cBCqkWY5E04BlOsQEBjnsjaY4R6Kf5xBQbsTJLVR5Fo9Z5v0Y6sy1YLxmTJCeNiHD8P/eoKk2qREbFU7QuSkgksC+A6eijOJTWU/ub9kTLqtgG9xM8b/8mAG0F0/VaPt5KvlMAlc5rGZsOTdpnZAxoQ7W/eR83WyqBKjZvRDTUHFkKZmrbi+0k8WEkMS0ks5GshwK6Bij8Numm4jJS5qFhLTPHho4vK5GOjjUhtzFx+Qg413EneNyIAc19mP7dOi50fNF5pEClPl/7g/1tBXavnQsj8F3K2TESrPoOxdvEFgyHMv91TrJ+HCeyLxYZGHIujMPKWgcdizoG2HY6jjS/mUTmjsiUWhdZx0byqnyekhyVmMhyKhgumMtozosjdOSA4Vzh2FR7q1gh71NnhpZP20txIp3nChyzfsTCrHP2eqCP2seKOaqN4k9jc0zbWnFVfmcFqtUusExaB+v16iyyllntrdji//6/+I+GGu6hm2xr42kl2ODc7POBqu3MgihIp0Cnsm7poSErhg1KLySfyfewkBIuNfLaWMN+WCCzuBlQVb9jGcT7OrqX71UqPa/XjrF6ShRh508OOn6UycvnsEwy8V2G4aaNZgW+BbAcLezqLdBBpwsBwwqtjW81NCyPgsv8uzJQdSIZ74nR6FWdGAU3dVKxPHwG66tsbA4qLZckEBoNZgVEFaDmM1XegguZSjioQaE2JQenalWK4faaPtDBRyNrZBqMJjT/rm0vzgaXCXkjiKyTnfXWMrDevJ6ThH8T4/RrSQdNMgKye3gdrzGi6yYRAw9MrL/2PRcMuS7ok9Aubpi5KWM5TR+bepK9wQMXN1cEpbng84CpfUrgWgzGwEw2DaUwrCdjANg2Vh1mZVgrY109PXyvbDq8XqmLhsCw/Pw7N3JWOQ7+nW3J8ikbWUN9FMTX0Am2m2zuajWpH39Xo8TyM6ySY1k0NWW8GXazLoyawIXv12eoYZcFauR0JatR9I0GJixK2f4EXwkQuDx+dDoEJProdoZwuQOITyQQjSbg9cXQbvFgGcV4bBp+JqzxudDqDeDy2AXgoZRKPpfDxfEZ/C4fQr4IHC473GEHQrEQAgFKd4SEeVSrmTHBzYu9P4ALQ/h4DKeETrGERqWGbPIKu09eYFjrw9ln6GgarUYN+VIefRfw2ncfYvJGAhO3ljB/ew2e+Dg6DDdzukT/uVPvwu9wAS2gkikLy6pymUMnX4a7DWE7nR0cYXI8Jgd0V8iLNk/UARdmbyzizpv3Mb0QQ7vHA1IDudMkzl7uo5UqYefr5yLHQXYx+5oAtD8WEbD6vJBBZGoSb33nHdx96w1MLC7I4beQLGDn2Uuc7R+jmM4LC2qOzJrVVRk7DEdnchyGURr2fx/9dgeldEH0sMOBMAbdjrB9CKT5KOvTbKDZ6mB5fQ2BsaAc8I7PzySxI9t+ZnEey/duwu53IRqLSSguxxATwLVrLQTdXhxv7+Hrjz+T0FwXnKJ9yzF1dHyCk/NT9IZNOATUJKvVRCfIHKhQdx6SdIzv5Ub/w9/6AX7wOx+KtmbHDhSuCijsl1C5quBk/xjJ8xSyFykUckXc3NwSBmiz10CqmMTK3TW88d6bmN+agj8BUIK4mG3CVvegmW/j859/gs/+5hOE7H68tn4HrUpLEnhxHhNMKDZLyDZKcEa8mF6bw+rWGhY35+EeA3gequWBeq6H5P4lDp/to1fris4nNUfZVmT+EMSudevwR3yYWZhFKMowVYeEKueuMpJdKnN8hXapjqlwFPVKFadHx6Id3u53UOnVUO01UKiXsHlnA//gH/37eP2DDZlzlQyw9/QATz7+Gie7R+jXmtjZfiEHqRvrq/CHg8iWiyhTZ9HtxoOHb+EP//SPEZlzo9GCAF2VbF4A6G8+/RLbXzyDa2AX9qHP6QVD+ZYW5zE5MS7MX4ILDPF9dbCDVD4lYJkJ86Lt9UiiuUK2hH7Xjs3NW5KAlAwm0fnvtMXGNtsNFCpZVGpF2Jg8MMADs5Ecob56n3ai74LfHcbs5Dzu3X2Ai6s0js9PEYqOCfiRK6Zgdw0RjUQkMSIjHrg+jY3HMD2VQK3eQaPVw1gkJgwpjcTpNBvCviG7nc/YO3yC6GQAa+tzAvD12gOcH13hfC+DaGAWG8t38O7D9zE7PSf2MldMI5NJwmbvYmf3BQ4PD2VeMSEgQeSAxyP7FzpVUpcpOWxeXCaFMbq2uSWSFkM7nVkVkdvJplMSut3r00HqQKNJxl5OABBGWdlsLtEZbtU7mJyew43lDXG68TAuCWCHDDWvYGd3G6VqES6vXeRhyDBkgrT9g11kkimxiUyYSEYtQY6QL4zNzZuYn53DydGxgCsel0s0zbn28f0EGwiQUU8bDqeAR/t7B9LOf+8f/D2EwgE5COcyWeSzaZweH+HZk28EiB4MBwgGgnjr4duYX1zE6XkSB/vHIhNz7+4buLFyB5FAVPqCh5YO2fVt/quhVivhInmGciUvEl1ej1v2W2MkKjTaqFea6Da6Zn1x+WAjQ9DNiLKegMdn54eIjPmwsbmCv/rX/wrnpXOMOcbwx3/7T0TXm4cc7gu+/PIrbL96KfaObN7ZxKw4Wajh3GrWxFbWq2WTHHloHM8zc4tYXllEpVhApVoSp4YkLO4SHC+IY5b/J4hTrVaE1UlbMjEel31cuVRFOp01MlfDAZL5rKwvNo8LD958CzNzczg9PoOtzWR4dvgdHtHSJcOceTbInI5Hx5CYmZDkluw3OgIIQvNDxirX5/XN25ibTQgwznnJPSBZ+dyLh3xeRCkpEY/B5fEim8/j9PxMHEQ3b93DvXv3EYtPwOkxLC4y7LnfFN38WgUvX71Ao9rCzNysAF3pXBbHZycGqAawtrIm44JOTTJOuQfcuLmBvcM95AsFjE3G4Qr6cHR2KozMjRur0id0nuXTOURDEazMr2A6PiF6/5xjBHU7vQ5u3d5Cs9+GM+THZTYNTyiAt997D1MLCXGCElhxDICw149KOo/M2SU6tRZ2vnkm+4e5mVnYPB6MLy0ivpzA9PoCELLDEfZgwNB86lLWW8geX+Di1RFq6TIGbcq9RDE9O4dmt4uz5Bn6aKNn66LV60q+g/jsFOaWFmS8ysGx2cLRqwOEHG4kj86w88UzBB1eBOwe2WPeuXcXzXZHZK3Go3HRgj45O0WqkMHs4hzm15cQmYzAE/VLIt6d/R2cnp+I/RiXhI8dtCoN0dwe90YwH5uDvQcU0jlU6jVE4lGEYhEMvUNUOlWcZ85Q71TQt/ckcodyJpSkYcJFSShKpny+gEqp+muRmUYCwi8yOxw7fUafeVwIjYXE6cTQbkrxENTlv3yGCZVbYgMluZndIWy4bKmAi6tLdAkYh/yS9NBLXVe3zyTKcphEdsKcDQYNOWIkEUAdYp4diXkQ4KRONCWDOHYoZcL6Ol1uYQ3TXjE6k85TAuARf1gStnEcVfIlifbhs6ITcdy+e0dkMLiX/vrrr/HJx5+ZKEABfqOi0U2d5Qz3iDWTZK/XInDehD8wjs2NLXHW3LixihYTaP7qU3z2yS9hdwzh8jpEvoJAc4fnxmqFyKlEhaiM0ubmprB8K6USXj1/hVw6Iw5HtrecizokfRBQ72LQ7yESDEtbS+QRZZOiccxMzsn8LlcaKFeqIn/GiJDvfO99sWnVelUi4D7+9FNhKJM9TdtECQo9T7H+JJDkCzkBjukUanTqYgu5zyfgK2Bev4t4fErkjihHwzB8ZXZy0yaOzLpJVkcASRiKdsMypf1w+wwoymS2g4Edt27ewfTkpADQAa8PG+trCAdD+PzTT3G4f4Qmpdr6NkxPzSIajUsEEPMccB9RqhaE6c5ErZRM4Z5heYmOZh9m5mcxQBfZSgrOUB/ZxiWuigeo9bJwBrh/KUvUlUk8aBiadOAZh4sBKJXxqMCLFaASoMtuZD/1bMU5xHOVgmCUIlHQWvY+o4T2tPtc82in+fJrkJcJAq1a1KMEf9Y+UpyDoDLnoZRppFnMPrOW0eU2hCkJPRDwZ3RuHQFEJHApeKbgqsqNSHuMwGAlH2k7sI0IqrJ/FVjnd1p3rb9KyCjuoQCbApzK8FcgigC04h6G0GQYuoqR9BlWYgGxFC/h/Qo2KjAn94/kUjgWWU6ORcEpRgAsv9d+0XOxECjthpWt/a/1UoeAEuLIlGef6v+v8Ss3JcTs13Kb/F3OEiMMQ8/HdPgo0K9AphUPUoKZAs58jo4nvc+s998m+5O27RqGPD/CeObcpqOjbhi1HPOyX/ca/EVZ4gqsKkZDe6+gOt+hwDvLY9QITDtp3/NaGU8jbXXKtfG9VpCe1zKbkvTz6DoFwBXfIfBt2tw4rBToVFxOCXeukUa0tj+fbQVaFT+ylkEJgoJRdQ12p0C/4oraB9Z6WQFwLScdVjq2FfeyArg6lvU7llNZ8YrZWftOMUgd88p0tzoG9Jn8qeC2jn21L4oLcazrPFBHjmJ/ClxrxAD7XsF8nROKJ4oNH9k17QshUoz6W9tLsUm1nXKuH8nBaJtpX1nHlRW0v27bEcCuWCbbVW2S9qvtH/9n/+GQL1BmsdVTpIbCqkvM7w1D1YTu86OgmwLSAvKNAGg+Wzzfo3AUZZlavX18pkossAFYUH2HFljBa2Xf8nqtmDaQ1XOiDa/MVjU86nng/SwvQyp1MrBh1cBaDTXLrEZRPRGK4jdHYa/XBnbUYeqVUG8j60GQlIOGdeTfjdyJyaipg0sNsZZXDbQaDP7dOtAY8sJQep24/KkDhO/hYZt15XUEGBWEZ5u1uh0D/FoSM1KCwwrq66ChweOBlu2q4CgNQLc/lM2CDlj2tXh2RyxbXZgViFdQVsOAVBfM6ulhuRmqxeeQXameJHON8QSp54rAGyetTnR+Lwv8KIkhf+cmmsA6r1OjTgCafcnyK8jP/7NuOjb5TNE/G+mIc+Oq7avjSseDemd1PrBPea+y7k0YIdkA384b1pNlUvBagIiRphrfze+sziGrU0a9UEy2IRrWXaOtpcxn/uTzrYsX66ELhToSeNDmwkrmKhejTstkcea1jXpLFiKCw8FwVMKkm60uKhXqqocRm5iFzxcDbAHY4EY0MoOx6DTcHr9onxLfpVzDgCwFx0CSvGx/81Q0IZklfGx8DL7xAOIM4WXm+wA3kUxSNp2QpIAAACAASURBVMoy22yI9AbZz056D7t9dMhEq1aRurjE9jfP4GgBsWBU2MCVUkE07siauPXodUxtzCOyMIXQXBzueETCOxkuaxs4JdHSoD2Ea+hAvVBB6uxK5CxstRYWYjPCaH75ZFuSXJIZRgDaGw3CGfVjaiWBe4/ewOLahMiSpC4ywmLKHF2hliogeXCGwmVKEkkVKjmRS4gmptBx2pBr1DC5mMA7338fD77zLlwxOxiVljwrIn2eRCVTwNHLXVSzJWysrMPnYqgnPaRtZLMZASma3DA5baKHWM5VkDq/lO1rgIweOpq8PgnTlLlYbwlL6ubdm5IcyR3wYmfvFag9tnBrDZvvPIA3FhFA0Eb9ViYSY/K3ahODahNXu8eiT3m5dyJtvLZyQ0Iuc/kCLtJXSJeSwugls4sh+1PTJplas9JAqVCRpGN+XxB+nw8//O0f44Mfvo/QuItqDMic15DeyWD3m32RH6Fz4uo0KYfkN998UzQ6OzyN+4a4/+4DbL25hfC8FxxyFWp4F9ro5ZkRwoG9Z6/w7LNv4GgMsbW0Bnvbhi416nN5+MMhlNplnOVT8E9FMb+1hOWtG5hfn4bND8OyyrVRzVZQPs8jfZJCt9xCv91Dr9kWoLTcqMDmdaJDmMkFzCzMYWV9FffuL6FU7CNznsLV/imSB6dw92yYjcblXuoRXyYvUW6Vka0V0XUCvmgQDx6/iR/9rd/F4u0JkNBbywDH2+c4fraH/ScvUU5lkb68kESBSysL8I0FkK2WUW634A6H8eY7j/GDP/gdBGd9wnhslfsYcG4m80gdXeD5Z9+gX2ujxaRxhTwqxRIW52cxOzMl0giDYR+tQQe5egkVJiNyOkdJ+6gz7cQ4WXU2jyRhXFtZF11halqTBUcGJlnzBOZT2Qu8OniFnmOAZYItsaisZ2dHJzg9PcG0fxrR4DjCnghWltfQGwzx5Nk26u0mphKTFARBq1sX9j3tF5POtlptSXbkcQfhcgaEpTbNJH2BANotyofURWKB2sz1XgfhiRCWN2ewuDIFu6+LdrMqZT8/uMLHP/kKyaM83rz1Nr73zoeYnZmRTfHBwR4ukic4Oz/CZfICbjfBmAjsTpuAT9y/JGYS8Ll8ODo6NqzdUk0YeqsbWwiFx8zmekiHYx6Xl2ciGUG94yBlIxzUamsJ845yIz43tbH94OBZXFrFza3bEkJdLdVHh5yWgNenFwfI5lKjNgkiPhOXEGzWm0mxyGAkYETGo9PuQcA/hvt338BCIiHzvZDOiu1OJlPSnsvLywgGwhLCns0X0Wi1RC6hVCSQ4sAf/Z1/F/HYJCIhOuOBZh3YffUKn3/2MfZ2tqWtyTC8deu2aNwWC1W8fLUn2ujrN27h7u23MT4eEEduNl8ViQeCz5fJc3QHLZTKeQFDgiGv7H0IOpER5yI7vtlBPDKBDbJS45MCDqpzlEkyT073kS9cwe+14+BwFwdHuwIMP7r/GK/ffSCADa8/PT3H8fmFsKD5Pccmk7WxL87PTkT3nFIcwSDDvKekLchUpQ2krAnLxXWRbFbaemFTMdzaTnJAVTQ6GVK9traOH//wR6JZTfCZQC33L+l8DjtHe7jMJRGeiGJuMSFr+ovnL5C5zCLo9gvzktJCjDTi+krAIUaN1tg4vG43mEyYUS3ZCtno5KM74HX7MbDZMRGflASaGs3HvQTHViwyhjGPYYCGImFho12lkrhKZRCLT2JtfUO0dCnJIfI9Dh5mPeIoYULEL774QhLgkvFL5+Fl5gr7BwcoVsiQdQp7/87t2yLvQvCYc4SO/1K5LI4fOmJEr7VRF01bOvoJQNDpxj6fCE3gxvINvPXgoYnK63XFafX1N1+iVqvCG/KJTXzj8SMUKlXsHh5hgg6gRELahyAC5bb6zTYcfZuAqwRqGcX34LUHiE1PI99qIDIzCc9ECDa/HWNzcfhDXvS7bUmye7K9g/x5Gv1qA46BXWwJx3+93UEql0IwEhL5kXy5JLIQlMfw+nySAJCOEkpsUPaLus+DWhNPPv4CjXwZQY9PQLbJuRkBI7nO0m4yp0Mml0Yql0UwGoJvzC9JG2vdBorVssggkDHJtuK/melpYcd/+tHHGNZ7WJpdwNbKBghJ0SlxenWO6HQUkelxZMopnGfP0LF1UW2UhbXO5H0EOVke9iXtAtnLxXxJ9rFCQJCxHzRAbojSbZSguEImnRIZF7O/6AogyqRonFNMtufxekUeY3Y+gYXFZRljuXIR+4eHePHqJV69eClOEMpakJGrRA6y6gjU0u4xgV04GsZbjx7j7r3bIrXBveve7i7+zV/+JdCl7A/BTjoaDXDNfQSBryYjtdx+LC8sipTH3NQ06A4h8E8gOj45gdjMFBLLi5IYlNrtBJX//M//HD//6COJ+uFz2C9jgQjazbaQBShHJZIQNhci4UlxjNLxSo1zno9azTp++tOfYHv3qTD8YpNxkfUhCE0cMJ3NSNJTRpDdurWF6ckpxKOUpuoJ4EpHIc8R3Fdz3pE1rMAAk7TJWbbTkQgzn9OGqfiUaFSz3YYDSjiFcXZ5gY3Nm3j/w++jT6mHTlOAeUqfffbZr0TOhme16cmYzDU6qNjHbFsmJKaDiRGG9Eww4oGSUVzzk6mUOOoilN4RFrcTXn9A+k5Ain5PiDo8P/EsRecdzxi0WZTS49/J3jfn5D7arb7InKwsLUo0arfTknG0tLCAbruH06NTnJ2eI5spSgLLtVUD9vN8QFJCpkAmusmNMGB+F4dbogapPcyIFkYDtfpV9FwNlLpp7J09RaWfgyc8RNfWFB1okUfrGuCX+2LDyDXArJXJZwV2r0FQYTEbnWPBKJzfSkQK9jA0gPZvPkvxgT6JMSOJBwGpRixptpu+gz8VY7EyUQU0o9QLI4mvAWZqKBtWs7T5SHqF53cDjBk9Zv7OMyId2Hw2/6/sTo4D/pMz/iifF69VUFKJUyYq3QBT1nbSuvHvRrrHANlWbOIaVB4YLWvFK/RcrUAjmeDKHhXiYMvIvQpGNIo8tgJ4+m5rXym2omd8tqGea/Ucy/mm5ZS2HgGrChyqk0HAaUsSNrI/9Ll6tlfMRkFvZVezvIYcZ3AvUy4DgPMZLLN1rCiOZQWhFV9SXEXxqOvxqAn1+gbYVlyE9RUgsmMInBwHAjy6TX10DKud0fqq1ji/VwyL72RfGCfCt04KLYO0vdPoBJOcqGXVvuFPAtBy/fBbhqwVhKQj2rSRmVsKeiq2wmsF6B6acilwbLAfw962ApnWZ+szxAnUNdfpMxQUVWxQx7a+T/tCn00pHB2r8rwRoVW/tzpxruekRXLGipXxHqujgc9VTEeJhPq9XqvER51bGrGhc0IlZ7Rsaqf0fp3LvN+cn3zX0f2KleoYUpxU24D3cozrWNY24nVaL44jLcv/R9d7xUiapVdiJ7y3GZHeZ5b3rqvdTPvp4cxwSMyQixX0vIsFFnoRBEGQngQIEiA9CRAkQI8iID4tuRqRlDg0s5zpaV++KqvSm8gM770P4Xw3vupgY5WNQnaG+f/7X3/Pd75z+JqC5jqPaVBI5wPth9qGGmybfJ/X4I9kF/xP/82/HWnj6aCfbLxJ2QdebDLVRCMHvCA/N9l4TAMj+MZJTk3b+L7S0UXHd/yP9+XhSSMKkxWhESPVptb7qzkbr6kRP6WATwLq2vH1gfUZeR3+eD2Gla2dSydqfk4Htk7i2lm0YeWwNGbPKnipYCafTQf6JFCvYDa/awad0ToWMPd75VD3VY2s6QSpOk6y8HRMiheblNfRSJhOliwX6+r1MzjMJCpRlJFhOjO1TMF7HlJ0sE8CvqwXBa/NZ03aQ50MbLr2egMyCXPDpW2sdc7P6wSjTGgeHnWCVjY6n4fXMJ81qTUE6HVAmH5hJglj7NWVDYu06Tiq+h34bg56alAYDPnN4kAO2ZjhLXUljF8zAepkpROtMuNlYzLWTWZd8nl5kGX7EMCfjFRqdEwA3LEmGzf+rBNu7DTNi/cW8w6mQ47TY0xE0qRw6cKqQL7K3LANdKPJ+3NzKIzrgdkoccNtym3SSlh33AhrBFWfUUF7HghFXsXhlg1wu92VdHwDoJvJmWPEKSAiAei+MKDnF1YRjc1xBKHZGglYRFkOrzcKp4tplFYBr3mAp1HacNBC4vhAWMVuu00YTIvLS2iOughEg2JEE58xaY3ValvSQAk0tyo12KivxDSVdgeDThttGkQlqRu8DefAgbloTDRPyThl+iC1867fv43zd67BEfLCOxOGze+DndFi/mdxiJlRs9JAp9GWNON6qYg0GWvNrqRFWrsjkcSgeRIBVZoNDp0WOCM+XH3zBt75+H3E5wPMqEYykcXZ3jFOXh0itXOMDo0Gh1Yc7OwiVU7J4Yz6lo1RH8V2E+GFGdx9913cevdNhBejaPeBWqGOJnWACxUBH5vFGvq1JlKJU2HNUStrf39PtIB9klJtExaJx+FFsUDjuxI6NN7p9cW9njIOZNzR7Gtufh6Xb1yDN+RDd9jD9uG2AP6rN87j8odvYBR0weXnUUsy1mEnIJtrIb9/gq0vHiKxtYfyaRaDRhtrK+sCRlaqdRQaZZxkE8g1SgjHoghEAljZXEUoGkGj3ETi6ARPv34uDEA6zr/77ru4QkPE1XlML82g3+zjxVfbONg6RsDjF7bp8d4Bdl7uCCji8jgxdIwQXZzCWx+/jXO3ziE4b4EtyjR/oFRow9Fwo5ysCxv+eGsX9o4Fq7NLGDY6qJSqskFx+byoD9s4TCUQmI8hthTH8oUNXLl7HlYf0CKDuNRG5iiF1F4CzWwN/WZHGN9keDU7LRwnT2B12+EKuhGdnca129exvL6G6Vkf6rUB6rkynn71CLmjM7pMwT2ywkN20qiPl9tb4jhf7bVgD7qxeuEcbrx5D5duXZXgiNdvQSXdRYogf6qE7W8e43RnXxywi9ksIvEoArEQWpYhSt0m/LEpvPn++3jzox/AOeUSXdFmuQc75WUKDQme7D5+AXtnhGa5jqOdHWSTKbhcdgG9fH4Cdzb0rEMka3nMLi7gxq2bMkc9ffwMuzsHopEeCU0JeDw/vSAAANcNSlEkk6fojwYiC+LwO/Bw6zFaww7u/+At3HjjNnyBALZfvMRf/PlfAI0eLi6fQ9gTJkVWmGF7R4cCZESmo2gOGnAH3Ng4t47F1RVJ187mCzg8OEWlWMN8fAkr88sI+AJy+B3QfNY2RKVaxINnj1Dr93Dl3hV89ON3ML8xDX/EAYuV2QEjNAtNHD47wz/+1e+w9c025qcWsbm+AbfTKrrNuVIahXIWhVJBtJ29oQCyuZyAkMwYogyBy+oWRn6vTRPVLgZDC9apeRyfk4OvzdZDuZhGInEipoxkZFGXkqaqBDDJKna5vQj6CQDwkG3F7Nwirly5AZfTh1aTB2cG8RsCmB6f7CKRPBSTSJfXAYePZowQsKtcKSKZOAVZRFzHouEZLC2cx/rqppRX1sVqXfZSzDbh35RFmF9Ykv3ZyWkSmUxWADMGXvsDC95978diKssMoW6bRl91VMoF5NMJ7O68hM9D1m0dwUAA589dZHgb21t7lPrE0tIGzm3cxMzsguwlaIRHsNbiGGHr1TMMLVy7gbPM6WvDRmonS7aLLygg1+rSBu7dfUvSyfmTy1QkwBGLR9DtVfH1V/+EUjEjRpNiClk22XTXr97EwvySBEWpJ32WycDisGGaerJT1Gbvi8nk82dPsLe3DSv6mF+Yw6ULF0XjnnXDtZesPQHG6zUBD53MYuoyQDOSIDeBHD4TmZFcO+/dvos37r0pzMxCqSy6tslsEq8Od2Wueuv9t0Rfntcv5vP4+vOvkUtkRRuXxrfMUOHz2yw2AR3iwRBm4tMC3FPLOpVNwiUs8JEEDmIzlL9hrZsUWpbZ7At7iE1NwWc1+vsEBznv1up1Aa/I5KYW7ief/AjnLhijQgLU1WoFX371GR4/fihBqXg4JsA6v3t0doynL55J8OTK9Rv48L0figTU2ekpvvzyC+wfHkhf4PjgHoPs0+WVdQECD/b25Xmoz0s94Gqpipn4LH7+s5/j+pWr40O/Bf1eCw8efIN/+Me/F33bcruK9z/8BGub57B7cIBULi9BTBrqCpgxGKJdb2ImHBWgMxqgLr9Drl1pNPBifxsd6wgdWw+dUQ+tYRe+sBcep0MM0fr1FrKJM1m7fE6PycyzOQQ4pyTVnXtvwGK1YudwH89fPhcDQcpSMQBKY1/ehwB4JUsQGrI2M6hXKRRlP0xTYuprl0oVYSkSZOPejSzxUq2EcDwKu8eGRqcpTE892BJwY19bnJ+V8fzoqwcStCXQfn5tA+sra7DaLNg/2kfP0oMvHsRR6gjH2WP0LV0jeyJGa13R2w15/ZLdEfL5hf1MnXXuK+dm5zE9NyvBBP5jRhLJJARKX754hka1LGPqlBIyY9Mw9hXKBHHuoNkqWdbxmRn0mepsASKxKZHy+tW//7+EVBD2BeDz+GS/S91qBjxEG3l2RjJGCN7+8P0PMbM0I9k+3M8c7O/jr/79X8ozF/M5kQkyBAqbEF3YzylpkUllRdLB7/JhdWkZDotddMYpT8a969TSPFxByjI55PmYMfbo0SP8w9/9ozCzyRSmnBmltOhLkc8WpJ3CwQiCgQguXbyNpcW1MXHDkHsYbPr973+Hp88fi+TM6uYq7t2/i9l5MnItyGSzeLb1EonEMTY2aGLM7DOjG0xj1eTpqWgoc9zR4E/MER022EmMGQxQKZZwcHCA3ZdbaLUqmI3EMepRjtIPtysgmTGpTBZTM9OYnZ8TQ1qnyyMMcYfTjRcvXuDkKCEBtel4SGSORGKJRIdIZCzF1IDLbRed7eGoi0g0CrJp05kMStWKnK+oER8MTImxJM9VQkSBBYnTE2Fasm+J5MfAZLDSYJTPSQCb/Zhng0K1gqCDWTjnZY3ok8BA03bKKlEWptsXf4tOd4j1dQZebwornXJOnGeLlaxIyvHMQ9CC7UMWNQk0nOOYvRaM+WHxdEWG49vtz1FonsEVscLhGWBopVYt11AD+MqGXM5rJoOaP0o80jO3gjiTIOdk+rjKICoZT1mNCpwI+NMbS29aDeGJfVeBYZ7j9J6KKygAxTlAgRwy/wkovgb4LOacLGDvWHpSAwPOMSBo3HEMy9gAb5bXms5K/lIylD4vn1MBq0mMwJDBTBCXryv2oeQmviaBgTGDVcFNxSH4m34eAjaR3c+NzBhIfw1AO81aoaxPMnsV19AztT6zAmGyVo3rgb/5w2srKYvlYhtx/lVAT/ETxRoIQPOevIcyvLUMWh+mHxgcQwF4tiXHEK/PPRO/o5Kt/Lxmkmh7E4DmvKf4imJiiiHo5yafQQF5BfW1/Xkvlk3LJ+07NAArr6M61K8Bb/D9gZRVQcXJ4IS034QZo+JqCpKb5zYBDe0fr+vebpjR3Afp2NB+x98KQPPAOFlmbQcFoFm/kwA0+wWfhT/S74ZmHOmzT4Kfk4GPSXBYXxd5HCYHjINH2o81e1/KP8Z6FMtRrEXHMmX8FFTV7yv4rZ+ZxK+0r/A6OmdNtie/y76gY0aDCNovFFv9bvwaIJ7PwtcmJW75WWI9k3joJEalgLLuKRSEFlxyQpNa+6aScnUcsH4MxvZdoEOCAuPxpjigjsvJelZMUutGv6M4oj6nBj4mPz/5GZHg0IlFI2ST6Q0E3FhQDkr+Y2XzNQU6+TCsPO1ECrYyEsjv8VraIfgZ1fPRytK0BgXstMNoZ9frv9ZiGoOsqodjooA0VTFRwMnJTitTEXzeXxcdBcyZEvod6GkAUF5Dgb/JayqgrM8u0Zp+/zXQrBODRugmIyA6wHTws1MYFrbRpub7qoNMQJDXYpqagpsKxGtH1lQKalPJpDGOiupkqHIRKmPC64kUyWD4mnHLFCIZ8BORG13ANZjAaCwHgU7iOtkwfY/f5Uae9RqkM/N4keDrok88ZvFq+/N1Bc/VJE9BZ73udwEAFYY3Gx2NjJEJKkGIjtGuonSETPKyWBpNcbOwGfYvAWh+nmwBAr5Ml1cWNwHhVkdNK0zqFa+pg0oXMO1b/JuLPH+vrKzIb5oC6SLIz+nY0fbWjYi6p2p7sk7YlvytAQ0F6fldHU9sW5Xn4ELIZ+IGnfXFv3lIlu/3NTXLTPhi8jHeqKiByOQkrn2402OqIhcbRm89kgbH4IBcu2/SdMhYcLq5Ofah3R3AbnNhaXkdNrsflTpNzSwIBWPwesiEiSIcjcvGhEwJapx3e01EI0EEvS5hMBezGdEslXnDZkG9Ywy+NjbW4Q/6hakiC1i/h3wyjW6thkquICxAGnCR8ZNMneHs5AztSk1YtsbUxSIH32ypgM2L5wSEji5MIzAVgZXRdg/7QxflQhnDPkRrmIzCw909uRfvQZb1XHgK06EYUidJHO8fwWJzyAHdFfEJYB5bjOP+B+9i8/yaHB55SM6eZbD77BX2nr2EZ+RA1B/Ei+fPxXTH6fXgwvXLrwFoMo4v376NK2/cRWRpARaHBZ1aF/VcEZVMAY7+CLZ2HwevdgSU7rRoKNbBgwcPJE2feqtkEvFwEozGhL1OgDGbSooMA/rA2tyypDVSIkjmTocd1+/cEM3i08wpNi6uCwB94w/eRssJ2NwQ86dBD+jUgUYqj+TLA5w92xMgunB0hlK6IBqu/kBINiBtDJCulhCei+Gnv/gZNq+cR2RmSsZ+8jSFg5f7+M1f/wbHu0ew8rATDApwSfB7bnXOaAG2HRh1LFhaWMY8wSN/CN9+/Q2evXgukiPOgAcXb1zAj/7oU6xcWmK8AyMXUCVg1xnA1vSgkirjePcQZ3snqKSLCHuCogtOJjUPWmR2F+sV7Jzsi8Yny+uNBDC9OIvoXFT0LYOuIIrJPE62j1EvVjFqdxH0+mGzjARwPUkl0Oi24Al6ceHyJXz8B5/C7jbX5pivZkt4/s1jJPdPBaToNRpYobmRzykAdKaYw8A2gjsSxI0372Pz8kUsbKxKQIPfZ7lPdw4wKNWx/+QlDre20ae7JRkGThv88RBsPg/ynTqcIT/eev+HuPnOfYSWQySRoV3qwdoeoVds4XhrD6cv9+GzOGHrjMSsrkT96DJT60eIxiKSEUI2dqFTw/TyHN58803Rbj/cP8LTR0+QTuTgd/uwNLsMj90jbCamozo9TmSzGTEQZKr7zPI8WujJc9x+8w0sn18TAIea2H/313+LV18/wVJ0Biszi6jky6hW6zIv0ASsPepi5BohvhhHbH5WAK1ANIxGs42Tw6Sw4edCs5idmkO7auQLMOzCE3AhNh0WVuFB+gzLF1dw/8O7iM4HMDXnkH7crwHWHtBOA8+/3MWv/s9f4YDAaacLq2WIeDwCj9+FUp0M8BrOXb2Eq7dvwu33YWSzI5lIolapi3HZkLr3rQGCNKWk9FBsRlLOmb7X61SRzZ0JOErpDztTgN02+W3YNSZFkAE66qK32z2EglO4cvWGgKcud0DWN+oAVysFYf0eJ/bgcAKegBNevwsun0vWYK4du6+2RYKDmu/Xr95CfGpFjNU8LrfMgdR3ZQo+A1Jc57hWkAXNe9DslPq+TJ9njvJw5MTHn/wC8dk5GbOHh/soF3NwOkYiXbG/90JMAyulnAQjaTY4HZvH8VEC3VZfApArK5cwPb2ITr8jRlewAYGwV7SsCQBb7BC2OpkwXCdpuEW2XjgQFtmNSDCOeHQGgz4zudxiEMb1LDpFkLaPw8MXSCR2cW5jCU6HVYCpZ4+fYdgf4ty5C3C6fDI/12li7PNjeW1VAFHqnFKH+uz0SNiMp6eHWF6ax8baOmKxqDB+uU5ST5vXLJZLsj+gLwbZm10Gnlp1kSkg25hZJZIdZXXIekgAukf2kMMu4CKNXj/48fu4fu86gnEblxN0uyPUCxX849/+A/7qL/4KhVQBK4sroklLI1jOTx6bQ4IHXNvIjOU9I7GI1BP1uwlENxsthANR6QNc+8gA5fhdWVrG6sKatDuBJpqGbW1vCQu6O6TfhUv0VG1Op2j3kyVI4JlB2ma3jqDbL4AuNXApwZTKZ/H0+RM43S7cuXcPH3/yoXyP/Zhp/9Rw1gPuNw++Ra1Wx0//8I+wuLgomsNysBiNcHR4whMqrl+/gVs3bstehfsgMvtpfFosZbG9/Qp7B7todJti3Le0sg5fIIhubyAM5YvnLookQvrsVPozgVUGMZmBQwCac//RyRF+/+0XMn7JPs9WihJImJ6NSxaDjfJ2lYpoR1sGfawsLIrJJfd5ZNvanW7E5+bhcHvkTJPKZqTuKJ/yzjvvwG6xodts4dXWSxztHAgDe2VmHrdv3ES9VMP+4R7mV5akfsiq556F2UHsV8ywKJaLGFiHRv7A5RAzWeqPcw4sMmDcYTCZhq8tnB2dimFjPp0R0ODyhUtYWV1GpVFFqV5Ey9LFYXIfqWJSAh0WpxWFUla+y30PM6XYZ6ZCEZGlY+YFm4NyBjdv38KdO/ekLdmH2BZ7O7vYfvEc6dNTMRPmPpZ771w+L3MFAxDXrl2T4PX84gKiMe7pxvIdGIke8csXr/DbX/8DXGQGMoBMZiPBPzcZ+RHcfes+PvrRJ1JW9mX6lXBsc5+yv7eH7edbAuRTwuJHP/oxwuGg6NATuHz8+DF+99vf4tuvHwhIx356fmNTmOFk2OYzeWwf7KDBtcfPAF9A+qYa9LHPkNVMrw9hPItHRg2ZVEb2ly67G35vEPfu/BA+b0iyEMjYpuEnAc2j4z1U6xXMLcxh8+I6NjY3YbHbRPdYzmaZLJ48fyKZaaGAT9YmCQT5fIZw1e7gD376E5EtCkXCInmlJJST42Ps7e3h1fNnaNcrElil/njQGUU4yCxTNyxWO7KFvGSpLiwvYXZuXkB9spZPTk5QKlQFgLaA/kwNAa/X19eljdmvmC1D4gfNcLl/YR8UoHwEkQSUrNveANPxzYONVQAAIABJREFUBZE64xo1FYnK+YmBM2ZZMHvMjPeevE7Gvso4KmBFM+yj3BF88CEei0rQhmSJQdcwG2XfEAhhKsYgyAYWF1bFT6bdIvGph3wxi9OzIwO0DIbYeflKCBW8D8891OCfX52FN+IAPF28OnuKs/KhSKcNbB20unUxVmbAV85pA5M5SkBd9YIVZJlk8iloo2ckPe8qMKYsWQVmeU7jPKbnOyUIKZijYKoCvIoFTIJ+AohbDUFIz5ai0TuYkBG1jk0FhShlwEeWjWaFBkAyYKyepZmBM4kpqKGZnj/V/FLP0PyuMnsNSGoyZxV803Mh72swB6NVq1iKnuUV8GRGm5x/x0xX4hGTgJlqAWvdU0JMAS0FoibBOcVfFKhUYpiezb+PsUyyeVUWQwBykElu5Dv5W//pvfWcr2xz6av0wxqD23pdPifLpMCg4lEsszlP/3PJCMUClMCoQKPeXxmi+r4C37wH763AvT43g2GTgCvfZzkNyY+ELAaHjHyegqsSSBwDixxTWgaplzGxUtuTpDPt+5PYB/dHAmROALgKTk8C0MqA1vIq8Ml2NziGCUzwWvp9llOfVeaKMQCq+Idcf5yVMPma1qFm4Mv4HptN6rUVg9L+q+NX8RQFQrU/KgCt9a74o/bh1+0wlkhRfEoJnvr+ZPtq3U++poGUyXbma6xzEwhi0M3sk5TAyTLzPspmV5xT62YSSFZsR8cU/9a5zDDmTXvob1Vo0PlFvzcZ8Pn/A5d5Ha0/nT95Hf2n72ndy/w1zjzQspu5B4YBrZPqJKg82Ql4IYKkPMzw5pwEVBtXL64Tuk54NKKSdKqRkWhQAJkNwO8q9VsBNV6XFa3Rw8mJQicDdhJlJWvlqKyANvZ/bALQSZPvTTJQeY/+OIWC/69l1M6sUTh9tsmK1Yrk5kvZpTr560Sgk6ZGkPg5gjC8DzsFNyrUF+TCzvdYX3xWRrL5PDwYKcNWJ77JiJoMTotJjeH7KoWitHjWu2+sIcPXCJ5qp+Z3NDI12aG4cPNH24ITiKRWjgcLNw38njC8GSXs9iQVVTsYwTCdYPib7cPnVP1qozFq5CFYBg5AjVTLcjhmJnW7PakrMvX4edXCIQOHdcKDmkQknWbgahvLRlKibEYriqwE0YcemoHOZ5XXbQST6yiWq+OF1pRJB5QGKngPfQ4NppCxTVBXtOTGujasX5ZdJwJ+X0EDplIyqMB/OhHqZM/2ZPm4IdSgjA5O/tYIrvZrDeropoEbLl6r0+5JHVOTytSt43XwQjXbNZgyeS2yMgzbmW6wTmGyk+Far5FhbgI64XAUNge1oAPCZLDALjqm/YEN6XwLsDgxO7OAUGgKXk9QDpJihAsC4UAsHsbCvAVeD0PmQK8OlHNG3iQSC+HwKClpjZQ6kPrrdyWt2GGxIptIioQAjZCcDhMgOksmUSgw/bmOkWzO7GJUMxqMRBeVh0GyU6/euIrY7DQCoRDj3AJ8nCWSePDtQzmMREJRObjs7bwCtagIbof9fqzML2Flbkl0bHutHk5Pk3L4is7GRH6h1qujzbTdal5YWUtLS8Lg7dU7KGXyCHl8iPiD2N/dM8Etpw0Xrl9F325BodWAze/B2qWL2LhyBfPnz8MbtKJW6ImONcHLarYAO8HVXh+dKkG3gRzMtre3hanlcDoRm5vB7TfuITpL2ZMI6hUDmubOUnj19LmAbzQzHIwDLKfJJFw+NyIzQRRqRdEgnr6wgFs//SEQ8oDqAAPqMuc7qOSL6OVrKOyfoZsuop+r4nT7EC8ePpauSQDcFwmhRVkh9HHp1nX84j/9E8SWQlI/jcZAUl3P9hM4en6Ib377JcqZMqhXQuDS6rQgGA4IMF8o1nDh0jXEIlPSFteuXJf02G+//Ra7B7soVApYv7CJj3/yMTavrsHhBwZ2iEEewbxqpoZavi4ACM33cmcZ2EdWuGmaSTRsaBHzRpr6bO1sYWVjXZi3Q/5nG2Fop+GRC5c2jUFd5jSNUq4oBoLRYECCJ2S3kn1KsyYC/0zxf/udH8DjcwMOm8xTZNOXs0U8f/AM+VQGdoywsrwgeqvpdEoOy81eRwzBPvnZz7B+7pyUxR+PScoldaO3Hj5C9iiB090DJPeP0G21DLvBZYMr6Ict6Ea520JkPob3fvwRLt+9heCcB40O0K30Maz1YG0MsPd4G7mDBGztoTD/eMinBnQhn5MABrUjeUq0eOwILsawevGcmDVOT88in83j6aNnePjVYwHiZ0LsQ32pW5fDhvjstByMyrUCmmTjx0IiSTO1PI9Lt28gEItKQMnSHyJ5kMA3//gZGukC1qYXQD4amVpkoI5sVjQHbfQsfYTmIhg4rPDHo5hfXRawopgpI7GXAOpDTHlD6FVbGHb7ot2cyaWwvLGEc1fPozJqwhP34Z2P38LUohU9q2BgsPQBSwsoHTZxunWC/EEODz77Ck++fYjBqAOPxyma85TWgdsmwYAPPv0UG1cuwuWjXm4TqZM0tp++Qvo4ib2tPUwFprCxso5oiOszA5wupFMHOEkc4uwsgcGwC7+Pmv1kdpAt3RPZEtlQdmma2YPd4RY97atXryMcicHjNUH9s+Qxcpkz5AspAbRt9iGsDsAbcIlMANeGcDgiBm/Pnj9H2BvGxx/9AaYii+h1hgJi8CDbbNRkLqR5Io3aqNvL9HRZqwYjAaDT2QxGFpsYO37w0R/D548KQEwJEcolTU2FUCiksLP7AgGfF4VcSoJxszMzWFncENmJYRfw+yI4f4kM6EUBRxhsqxBstgyEWV4s5eRvj8fM66LZGowgnc7KuCQD0TJ0wO0KC/Mv4A/D6/Ib1g566HWrKJXO8Pz5N1iej+P85poYnm2/3MHuqx3xn4hOxTEzN48BoSmXC9PzC4gwxdtNFnEP6cwpHjz4Gtn0qQRByYBlNlQ0GpY1koDuyfEpmu2WMD4XVxbFFJT63YnksZGb4XgZjYR1ybkpNhWH2+kRsNTmdIm27y/+kz/Fj355DyDpjjgWPW6qwKgBNCoDPP7qAf7y3/0Kh3uHuH37Ns6fu4BUMonEwREy6RSateqYVTQU5ujy4sr4UOIQrVUC0FzzqfNNNvb0dAzXLl/DnVv3hClNKtDW9ksBkCkBUaxVBGBiu3PFZv1zn3acOYTP5hPDtfObF/DGrXsC2jGQdpQ4wedffIF8sYDYTFyyIqiJzvmJ69jxyaH0Ve5nDvaPpC5/+O57AnwJkWE4RKNWw97uAco0fLxxWz5Ddi3XX0obFHJplNgvygVTzkoV1X4Vl1av4fatu1hcXBWmKSVAqKP+5ee/Ry6fEakIap2vLq/JvuE0kUI6k8Lu/hZafWrJVuUZuDZybybBoV4PpVxO0vwJSMxFZxCLTo1BtQGcXmYEjVBvN2XfI14hna6Ml8uXLwsbc+v5C2GDUmNZpBWaLbxx6w5uXL8Ogm+U7hA5PZdbgNhIiOSRBl5sPUc6m5I1l32L8g0E+u/eeQO9HlndPAfRG6CFWqWMSr4k0gPJkwSy6Qzm5+ewsroEfziAFgMphSSylSycAQdmV+ZE3uPzL36L5y8ew0nm7Yhw+wixwJSwe2muTaPMpaVl3L57VwBoBk44F7HPH+0f4PjoAPVySdpMZBKtFhyfJtDudWQt4Lq2sLQk+soLS8uyb2Y/kO8nTkRegZI/DH7xnnyPEk0Ep0c2Gy5cuYx/85/9W7j9XtTrDWQyaZyenOBwfw+nR8cSSGFdv3X/Pt5+610US3mRlmB9s95fvXwpLH2OE0ohMWsuEoogzEB2b4jj02OcFTOotmtiBCgkj7GZbiGbl7Pn0uyiBIsow0Et4mazJZlRNPuj2ePmCk0cZyTAxD7KeZFeAFwn6/UKrt+8hvXz6wLEEAxud3oC4DKYxzmfGX7cdxNI4bxFc0Reizr7BPCv37ph9mfM2kunhFFMGSL+TXmuw90dkWGwcccwIl+bQKPR/aw06higL3McDSNnZueFHU3iDAMwZK+qLA7nAD0j0bD29PhINPAbIt2UlKAvJUYoM0RD6HK1LPIbbOf1tQ3j0ePxiFwaDdD4TNl0zgBB/ZHIGDJQsLGxKTgAP89Zmv3vb/7mr3B8fCxrxRxNeJv028mJfA3nLMorTcVmRGKJUn7Mzmy3+uIZQM8Ho4lvUu/LxTx2t3ckALi2ugqfz4PZ+TjcYbuYEVaGOSRrx7AGRmj2y+j0G+gNO5K1wXvRWNYAVCZzVlmjCrTo+Y73+g6ENICK4AFjApKSibju8nqsPz2PKcmO4J6ctcdncH6WMikKYr1mg7KmnYYlrZgA52Neh4ERcxY32AcZnXaHAQU5Vv1yaIIwohXjMLiEYQkzQKlYiJK0lEio4JWeK/VcrmdlloUmhPyeZmzzPcmsHcugMltHwSnWGfuFsrLlfmPN59dA8dik0oDXRgpTf/gapc0M4dGcLeXZxpm63wf7NSNCAUqtV80i5/c0+12BfwXrON9P4jYKMCoGoGdgLYcCogrQa50ogK3kSV5/EhTlHkKfYRLD0uspa1SefcySV1ao1hnbS0FVrQsFCxWP4TmXP/occubvtASA5jjU/qrYioLKnGMnAWgtu9aDZELItb7TnJb+QtlJB7MkzDjRoIleiwQkAWktBrPRHx1nDIryswzmKYCudaHgvWQOOAwONdkXJkFQbUPeQ0mXSoaU/jG+j2JHk0CojnUd0/q34l2CaQ1M/Uy2s44fGc9jHWPFy7SeFMjXPjp5f23XSRBd217BZR3LWl6+r9im9neWW8e0Aup6bX0mbW/FnbRvTQLQimcqOK99UZ+Pn50EhvV1DbppWfWak/iUAuiT2BnfnwTJdb6Q/jTGy/gZAcP/l//uvxCxFr0AK39SYkIrlhWkg50PwolItXy0wviboJsAuePUBdXB1YVAB7gC0PzNjYNeWyMALA8/qwNZJTO0kSbR/0lGsk7wLDc/y80hv6vRMU60KuchAGjPaDMrEDoZ4WTZNXKjnVcjKBplYhqkAtAqdTFZl9pxFexleRTINGxlAzpLtGmcSsD6Yz3ydW42JjWIdJOh5WDEUcvIZ1QNGS0vtVe14fm+Dj4dxLqYspy8L4Fb/mg7cDOt0WgeZrix5+aJ36NWHidgbkZZRpHo8BpGl4LtvA43t6oDTtYj21Xrg+3F9lfwlt/jQalSqcrhiZFt/qhmNqN+Us9jBjQBaB2kEsEcp3NwcybftxnQkkxGBeF5D7It+D3qevJ11otOJjoAtc8QONbgAt8TUHGcIsTNGH+03nURYv/QCZOANZ+T9WOeybCvdDLhffgZXfQVXBbm9pglrf1Dr8O2kk2gxYwRuo+TtcCNtekbRsJkchM22Tek/eim6/HIppygAnVXCTZvrG+KFAfbVEw2rKI4Cq8/gH7PgmajC38gDJvLj1rLApvdh7m5eUnloyQKo+JcOKmRRwAkEATcdqBdh5jukK3jITbYB7JZGsr0UG/WhMXF9D1xZm7RpKqKWqmCQoaslbYcLLlpLZXLsElKoBeL89NmPPNQ1+6iWiLLJfv62ckyk3bO0ZilIY7jNKIiOMlADxnCjx49kDb0c7Mbj4uOctAbEBmJfConhxf2P0pMtAcdlJtllBtVJNIn6Iza8FLj0+NHyB8StuTM1LSwrQZj3TWmPPqjYbSHfQGgI7Nx3HrrHWFBu9l/7FaMGEAoV5E5SiDFwxlTtrt9oNMTwxplLdCchoZJ1KtdOreBQDwuWp9uytCMgNTBMb75/RcoJXOYCcfhYj/o9OUQf5A4gH/Kj9mlaWEgW8Nu3Pz0HYSW56Q+mzSFKVfRb3QxKDeRerWPXrKEUbmBymkO2y+2hGHmD4eEsdq1AclyCR/87Ef46Z/+IQJxl4DDLHaz2sb+sz3k9jN4+e0ztIoNWPtDkT4gKNXtt2H3utFzOPDuB+/JIbFea8LrdAuLhyZfiURCWEhk1N6+exvrF9bgCztopI5MviJpxq1aC7l0VgwH2T88To+AQwOZ1xty0OZ8wZRXsoLW19bg8hhWB/FpbqTIgNvcOCdMKGHQZ7NixBiNhDAa9XG4vy3a29QHvHLlCpLJNGKRGNY3N2Gn2SbZkvWWyAo8/PYhaAwbDgXhclhFM7XTa2F756Wkv1qdLvzhH/0CK2vrWFpelRR72cAOBvjms8/w4sFDCSI0iiUJrgSCQXiCfskUIPu+gS6WLqzgZ7/4I1x54xLgA+jrUssOUEkW0cpUkNo5QydXwaBB1LMr7GemSPKwLHNEqy5gQ3AmihvvvIEbb93BxvoGmH2VyVRwsn+MnWfbKCQL6NU6koKeSxq23dzcLKamw8J4pSGjPeTB4vkN+GamsH7tEmY3mKpNc74+0vsJPP3sKxSPUphy+cTUkmw2YblgJMEKmnpOr8xj4LbJdVYubMLusqCSbyN7lMLRk334LW6RE2FKNfsPpQLIAnRF3Fi5soqp1Rgu3r6E4IwVHQvnlCI69S4cHRuG+S4K+1kUDtMonKQlUFHMp1GplzG09hFeiMM3HUV8aUEY5eG5Wdg9XjjdHpFMqOVrONs/xme//i1Sx2eY5dieX5YUY8rg5DJJ0ZFOpU8xGvUQ8HvFvKrTNkF2ztGcmzkv2+wuYSuTQU0mGHWkbS4jAUaQIJ06FUNDmvZRWxrWARwepvqZDLO1tXXYYcfDh49lvrt9/R4+eP8nyGYKaHIPQx1VAiKVGsiykznY5RaTwaloHG6fWwzLKKVAHfn4zDLefuvHomNPuRubHYhNR+Dx2rH18in29l9iOOgK6EudebvFLgC0z0PpIUoZubGwsomZhSX4/H4x2yqWCsjkkmIulc+nxZBwYXFOAAUCnZwn05yf2z2RdHJYfVheOo/ZmSVZW2jSKJttYcWQxVnF7z/7NTzOEa5euSimRuwHieNTPHnyFC6a8C0sYmi1we0PYmltU+QDqGvK9fPwaA+VUgGjYQcD/hsQXGlIBhPrtNfry5w3Sw3Z8+fg9jgxogan3bB3uDbs7e8KuCQH3+5AQKDZ+AI8Ph8KpRoa7Rbe/eAdzCzPwh8LYGDhYYk6uk1EgxE0+ZmKAc6/+OwLWY/u3r2L6diUZK4IW7aQF9CL/ZvPz7WU69r01KzsDXzugAB9hwcHsi5HQ0EsLi6LBjgDx1w70wI0teGiSa2dc49f9la9wVDAUu6ruB5S1/ett+4jGp5CNBBFq9mToJA74JMDZyJ5hq+++RJn6TMhAHAOu7B5zoBmqZTsSQlMLC0sYm56RgB1ar8+evIYybO09OdmuycSW5cvX8X+4SEy2ZQcmP1eFzDqod1pYNDtiHkfgeW333oHKysbEpRg3e3u7oOyHwS9GQQgEP7++++LqSalZL744isBuXr9Fl7tv8B8fBEfffSxgMjcSxJk29rawhnlSNpNAXVIRiB7OsAzivhUONEc9ZEr5EXXm/sBSqMQCCZLfXuL/X+Ac+sbsj+slIz5HVlXN27cwNHRkdQF6zjg88u8b0yVRjg43BPTR8oWEICmJNnM9ALevv+OZECMBhYBcinZwzZvVmsCXBJwrVZKYr5NjeeZ+RmRferb+lhYX8DyuSWRLCvWyvjzP/8zfPbZ32NE82HYZZ8SIHOee5wBNd25R/RKgHxxef21gSv7DzW7C/ksuk0SDYz0G4M2yVRKymux2WWvxbqkBjQDLzyTiKa8349E4gw7r7ZFt5e60tPT04iGOXf4Ua5WsHt4IIaFNFuenjN7NJ4BaKxbLRYFfOY4DkbCwhpnPxK/mmpNmH0MtBGsZSCfZatX6mLOujizJP2X2V3MkNo/2Udn2MXa8hriszMShGOAJJXKwO9loCkKv9uPITMl7QwOEgyvSxYc14iIJyoSRmQd03CLz+vy0lehLxkd5XpRJEQoo8E9M4Fn9nHKGElwZ9iXrJNepw27SCcYfx/qG1vsVglkkIWhACb3+CKZR41lGogX8sL8tY6sknHDvf/iwpIAutxX0Og2GpuSPVB8mvVoTIIZwCMwvLS8YAzT+yMBxrl3YZ8s5rPSrxjs5zpF6RSOPwWwKSsmMkAjixhLsw3cToKhDqlbCSZVmXlHWQi7BAo2N85LoIF7B7fLg0DQi0w2gd9+/hvRfXc57VheXJDxRiNb7t94Hd4zFJ6Sa9scHjE45pzEhyNTnH2DEWO3044hjS6zaZEpYcCSc8/0XBz+iAsdex0dZw2ZRhK2INC3t2B1DNHqfteHWacGjDGp/QJyjQ3lJoE/Pb8ruKKA3OTr/J6mxjMoqcxGJcKxX7Ifc9/9Gtx6LZVhABauQXJfMSz8Tk5CMRfuVXkf1SLmtQSXGDO5yXyWrF67AcKViMaAMa/NtlFQVFmUCuaxnNz7shy8h5FoHBd2TPZiW0mfd5nxzfdV3pR1x7WFPwqg6TlEgUYC0Apq8jcZsQqIyzmaEkpjBqY8x/jsy/LrOXuyXRRv0voUEHuMF3yf0KfgoJZtkp1NYHIS+NTPKiteQTLONRyPrDOVJlW8xeAhhmDIZ5sEihVHUQBagWEF6RXEnAQmJ8HlSVBP2fQCyI3Z2gpMsssIRjOWSFFgXIMWNMlttYxRoPZLxZMEGB4aoHgSmOR3tb/T9FmfS/EneX+cUSAE/TFDWcFnCQSMJW/YP/V97d+yf2NetWglm6AOfyZxOu1TnDO0LykGpOXjZ/hd1g/voeNRAxHSR5j5PB5X2mf02bQ+NdigfV9/S3+1mu+/BtYn9OAV1NX61LIo+Mvr8l76/nd9whAiFbPkZyYZzjpetU/x2Sb7hmJLCuzzPa0LBXC1f+gY0mc1df6d9IjOgSZgyKw8E0jTIICOVQ1Y8D3FEzUjYBKw1/6sZZsEpSdf0zZV3IplUixU24Nls/zv/+N/PeJD6QPwRQJVir5rJZsp1kw2OiFooynQpb9Fn8fjkY0yJzMukDqRKOim1+Xg5w8riBOUAp8KmuoCIvIR48pRgJwPJLqUY9kM7YDawVg+NY7j8/B77MT8zuuozcjyWq9Jn08bVYFJHZg6ifO6fI///ASmaPRhpa5k1chcjNF9XbC0AfXe/K3l4QZfI3psLJadDa8LAq9Lxq+weMf1pAClTDhjraPJCMj3B4p0ynHEVaOivIcCoRp9M7pKRjdLn48LFH/ICmAUnOVRNrPNbpc0t2KlLJs+1pOy3RmR1wXPgNCGscx7sO75mtajYSSbtuQiyGfN5fLyea/X88+CA+qqyki3tA9RJCq9jbWhyUDgdRk5F0H28UJE9h7vS51FXpebG7lXwyxAOkloH2AdqvyM9jH9nMqasB7Y9iy/TjgaZVaJGJWn4d+sD36e5VPAn89gylV+DWxLZNzl+mcTtrLm+VkesrRuueGSgd0fCbhELUIztszCzWtNmoiynAq283Wm6fIQTrZzq0ld6pCwsxhZ579ao2XGnc0Fjy+I0cAuxjKjoRVuXxQWN7XlaBQWkEOI1+dGl4u534tQhJtlZhkM0W030Wu2hR1BMyY7N9DUVa02RaePzNhKjRv5LmgMMGQgrFFHr9WVtF0GWmi4Q5TE4rRj7dw5LK0sYOPCmjBBrBanpP3Vq00UsmWUcnlJk02dJXG0ty/gaTqVwcryMi5euCxpqjx0MMXv888/EyOlcCSIUCiIcq6AbrMN68AmUgKWgQU+t1fYnwQ/6+0quqMu2r02ErmktBOZJQuzC6gVqxL08LspW2DclXn4oG5wZHYWzX4P4dk4rt64g6Xz5wSArbXaCLm9sPR6SJ+cInucQObwBLnEKdxWO6anYtJH/WI05USj08bc8hL8sSjcUxGsrG8g6HPC0h3idO8Q+8+3kTo8hdfqgtvuErY32UWFagHZSgYXrm4iGA/BGnbhzo/ew+y5DYzsDjl4tgnY90boFOs4fvwKzUQenWwJvUodmdMkEukkWr0u4kuzsAe8aGOET3/xM9z+wR14YwFhFNN0h/ImpzsJHD/ZR+kkj3ahDkt3JOz2bIHMt5xISpy/fwt33n0LS/NL0l/ZH6irRj3o05OEzBucE5eWFmRTxLRm7jd6w55oghtz0RYsdjuuXb0hoIfXz/mVTOw+nj56jJcvX+I3v/57VCtlbC6vijkR520CHQSuCsWS9CsCgmQbMa2e8x7ZywQTacZ2tL8vYN792/dQEMCviYtXLmN6fhr7x0ciOTI7v4Bety/jMxgNiNkfdTybzaqkOJN9ytT7SxevSpZBOBQT5haZqiGfDw+/+gqvXjwRMJGoIOcdam9SwzpPzeJ6GfVBAzOrc/ijf/HHePuDdwGvHZ1OH5mjDGrZCs5enaDOoEG1C2t7CBd12MtVdHt0EW+LUVsmnxFGzuzaIm7+4D7uvfMWpqZisNstqJU7yCYzSOydIHeaQTVTwrDVN+OpWsFULIy5eaZjd5GtFWHxO7F27RLCi7OIbyxjammOCRGoligFsoO9b56gnSnC2R2KtEx9rKFvoXRBr4XptSUsX9rAyO/E8pVziC1G0RVTxZ5ocWd3zlA6zMLS7EuWAaUVbG4netYezsopXLp/EefvbMIVdmLkBew+YP8wg1q+CmtjiOZpFcNiB0ePd+DoCtkZpwS16iV0LV0g5BXwnJrcb330IXouB6o0w6IRZ7MDr80rZo5Hz7bx5W8/RyVTRNgfRsgfFHmUdqeOTIagdkYO0V4y1u2q3TcYB8KcopnudHgRj89KP/NQ0sgbRG9kNoOc8/LZJMAgQ7OKNqN1toGAGHJ4tdgwMzOH+NQ0EodnyKaz8PvDuHLhpphpOWg463DK4b2Qzgpo7Pe6ZS6ieVQsFoc3QBPHLo4oyVIqYX5hDfff/BB+X0gyEjx+6vAMcHJ2gG8efoWTo11hlPGZqMlPeYzl2TUsL65i1KdJ2BCweuBw+eALeIVVT5ZdJp/CWepEDFipzXnr1g1hg5OdyHFDg2GfJwi71YOp6DxmZ1bhtHnR7YzQaYydsocMVmXhcHTw4Ot/QrNOLdgZBLweYWIT+PqH3/xGsgrrKDyMAAAgAElEQVTERM/tx9T0POaX1xGOTIlZJPd7u9vbqNUIHNbh8TrhsI0kEEXZCO7VhmCGQhaXrlzGrTt3EItHEQy70Gh1kc2lRAt2e/sl4rEYatUGEgcnYrp159Yd2OxunCZz0lfWzq9LVszs6pwAh5LlR/mvekMCgZRWYJZKrVrFw4cPRdrj008/wdLiHArFDPLZDMq1Mk5PTwRE4nocDgSxvLAqa4ifskJOl2jnUl6AQKeVWjMjh8gduL0OMeVs91uizU4Zj8tXr6DZaiFXLAmYJyaezZZkYp3b2MTvf/c5ynkaI/tgczhAqQB/MIROr4fd/R3UmjUByWgGNjs9LX2G+rY0JiJjk6zFoMeHn/7sJ2jUqvjy668k6OelydoAoks9u7gEt9eDUqlgzCCdVrhddtTLBSkLgexPP/kxopG47OOmInFhUH/++eci3WK1jsSALTIVFqDMGwgimcqIkanolnebAs58/N6HuHr5GtLJjOyB6JPAZ//q22/EZJB7BI4xSm4RhCbIRpCxMWqLgW7AGzD7M18Qi/MLGHb6ErzkHojMeO6ZCOwxE4n1QOCP9bjzahdL8wtYW1kV8JOalpQ6ebH1BMeJIxkTZNYyiL+2eg6XL91APDqNWrktzPCVpRmUS3mZJwjOhAN+ORSXyyUkM6cil2R1W0UHeuPyJkLTETEhTGVT+PWv/wZbz75Fp9OE1+6SwKt1YJWxQd1wkjOCNAGmnAHlfiRN24BQ9IeQYHA5z2qHy+UWGbT2mMWcr5Aha0HAb7IvGDAi85jgL0ENnnW4X3TZnZidnRc5GOodM0DAbLHt/T18++QRDhMngMPINNKAj4w9r8sFl5XrVgeWMTPUaNgPYACVFhpjbXaf0ysMe95v73gHQWdIpEz4bJxTcsUsGu2qSHcxO8nDrMwmJSiyso/gM7hsLpH7YpCbc52cP5odFDJ5yZKhXwazBRiEYWYLZcIYkCMpgvXc6Dakn4aCxqiZdcj9thp7sm+xX3UJtI3BBErLEBzkeYlj0mF3CouZZ2E+H1ne1EymnEg8OiV67pSSY9/jOevXv/41/t9f/z8SWJqZmxVfBWMmGUQkPIUyTberdczOLcienWAyzyusJ82s1fERjoQEVBApDqtd7s+fzqAj3jnRSFTA5Wh0SkB6BvFpLEEfPZrO8ow3N7sobGmy6uvNljyby2tDJkem9ZnMXyQnLS3MwiVa82UJwjDwT34kg402q1MyRpglabEys5WeLE4hnVgsAwlUUh6L+37OM9VySQIIy2uLCE/70Xd20LSVke9k0BxVAfcAdmbuMVum1zWmVmMJCwK6CtaoPIGCIgrIKXtPQT/WiTL3OGb1nKQZ2AK+jqU4BMegtADP32MZCqlUG/2LTLsrGUkAPjVJHANElDpkP1RGsH7HOjKEIs005hlCxq/L+RpENOCRkYtkVqeeWSfZr7y2AraTuIwCQXxPGNdWc9ZXYJO/J1menP8Ud+AYngSBhcQ21nzW6zIIY+rTMLYpUaigF7/Pva5h0xqpkUnCltbZJOCp4LLiIgpGKoilZeN1FLMSEuHIZHHzmqaeDJtUmabfgXrfyWvo+VyxGV6Trynewnsqce87IN88rwHrzbPxrK/3VtBNwXEl500CgPq8kwCp9kMFOOXM0+tJQFTJY5I10KHvVvm1ogCfUclp0r/sBgeYBAcnQUP3WFpMmeOvgyRjk8HvwhX/HPtTANo+ZvwrxqVji7iLYWUbuQ2+r8ELBTsFA3EZRryOPRlCEzIhk6C/gquTYLGsuePrazvpeNb+pO0vN5nQN+b/U5pVMUkBRMfYjD6H4pST4Lu+p7igAv/6W3EtEyAyQScNYiioq8+i/Vrvq8+vjGzFIGUsjQMBr7HL7+GxgtMI+dBgXYpJaZ/ge5NgPv/Wa+l8MTkXsmy8/yS4/f364/jQ9tRAgz4bP6u4pF5X+zifRdb///W//y9Hk6CwfkEZziykSiTohK7UbG5oDYuk9xoI1oFHloFZCGvCTGMDTILZZhIyA1xN6Hg9NVvj51lAZTHz/zUapRrU2ni6sPB6OsC14fmaOsLyUMC/FTCUzjA0lSQLMheYbvf1PXlvLQ8/o2kqOkHJZ+12WSRZR2JmU62+bjD9nDYgP8NNq0YaTWTQsMn5WXW81ElOgF+PR67LTYNOoDpgeV2/xzCKdRLkZ7TjaXvJ98YyFvycSnEIo5SmGJWKXN/UtWEUS5BhRJfevkgpUEeNBxEC2TKxUdy/x429B8FIVKLv1CZjHfL5yLjSgcfyEHjhe+oiq4N3si55LQLDBuRujSVczAKr0ilM6dDOzPozYP5Qoue6ABhw10QtuVnm5whAq5YywSUBeb00EDNmgcLe9hk3aJ1sWE+8/mvG91gonmV/HdkWtpJ5Vl5HJ0HRWOuY6L5GOHl92fw3uKH1vTYP4D213+jkpqCx9kn+rQNd61ACFjCRQR7uWU4yinTDYSKBBtjXjYUGRfieRBTF8JDPbBOmLDeFiwvUt7bB7fXLBp57DG5EKL9htbhk8+l0eBCKzgD2ECwOo4/JTTLHgt1pRzBEJo4Bn3udljCvrNyoMfWu08Wg3UOjXEf6JCnRfwYxKK/C8omZBk1Jmy1hFZENwXqkvicNAePzs7j/zts4d3lFNIFlreQ8PwA6+RGSdHhPpCSF9uXTLUlb7rY6wjBh207HZiQtkAdLps+R5ZbOpQVscbqdKBVKaNdacFockspPRjRBaHYnf8CNUCQIm9OCYrWEk1wahVJRwHf+S52lRWfc63FJH2Fb9/p9OXysnj8vKb+x+TlcuXETC6sbKDLYNxgJUESdyk6tjr2tF3j57UMMmx1YOj3Ew1Gpk+hMHDa3B5lKEZ/+5Ke4dv8uKkz1t1vgsTvhtzuRT6SR3D8RHeBhswe/wyMgyNHRIawuC0q1IvqOHvzRIJYur+PmB+9g+coFWFxO1MWhuiUgcCtbwemLHWReHMDR7MFnd4o0x97xIYqNGgIzEbQwwMa1y/jxH/8UG9cvIhh3oDEAMtk8+o2eAUSfHaCRLiN3lBE2d9DvR71RRS6XwdBnx40P38XV+3fE1FMCfwMIO4lBiVa1IaA3TZW4TpDVQ1YNgTQy6wn0EIDmDOXwunHzjdtY3lgQDeBmi2aWXTFmpKTGX//F/40XDx7D2htgfmYWNy5flb7aaLXw6MkTHJ2eYH5tBT/+6U/EsJFpyDyA5tMpHOzv4uDlDvqNFlYW1iTduZjNC1Pb6XcJKH+aTuHC1ct478MPcP7KhsiZdDpttJp1MY6jruHey10xf+rR6NNih9vuxbBrmL3UT9ze2UImlTApdVabGHM6PW6Rq0hm0yi3amj3m8KA++W//CV+9sufo9CiTEEFJ7snCNi9IjfRKTbQzNWAVk/Cc06LkR6igWWumJPUcKbYTa8s4PZ7b+KdD99HlKCdE0gnm9h/tYtSuiTAay6RAtoDAQSa9RrCEQJ9UyjXKzhMJ+CJBTG9voy58+tYu3pRgivUd64WKkgdnmDn24ciBzIgu91iR7lUkLYmOzNZyGJmbRmX792ELeKVPhRd9BsGfWWEWqqEdqqKJ797BGfPilgggmq9LuASTRnzrSKiGxFcuHMJrqBLDCXJqs5mS3CO7CgmMqgnijh5uofKaR5djn/JkukLy7ht6WLgd8I55cenf/ILvPeTN1Ei67k9Qp9MpJEFtVxDgjH9YgOPvvgGLx8+k0DaIqVvwmEU8hkBNMnwbHUaYpBo5J/cst6QhMI1jfPycGCF3x+QYJ3N5hKwT7R63S4B0Upk2bsI7NZQqOQwGA1QLDE4QmA3IEG/eHhadDWrHCMjO+qVLiwjk0q4QICAUmbtFjxuBtgcsj5owJVrHtcJgpHUoF1eWsd773+C6dl5AfNyBWZJ7OPV7hbqjSKGlgEiNK30eFAr1STlfjoyjVvX7sDv8osZbaXSQYK6qr0O+pYBbt69g2avgZ39VwJgNmol3L9/X9YfPjeZ28vLayJDUsiUsbywCb8vikaV+zsvLAOr7EcG/Q6SZweoVdI4OdpGpXSGYMCLjZVl2V+QifftgwfYTxwgGI3A5vRideMC1jcuwesLSUCpWCihkMuhVCqiUS/jjft3EAn5cHy8L3MzAUCa9dXqTbz/4ce4+8Y9OFx2MVR8+fIFnj57jO2tLQHzb1y7Ls+QODqWwOX58xeEzX50kEGuVMG12zfhIBDVbcoaxUA552yamLZqxkyUwU7KDO0f7MreZn5+Gmvry7KuqNkX9dVN+xQF7AsHQ4hwTzSyCni/9WxLmO6U6AgEgvCL8a9X6vzFq2dIFZLoY4Do1BTu3n8DoXAUHn8AiaOEyLJwbaI8Hg+I3LPFwnGRvaB0Gg0qaQJIhqPD68TK5goWybCMEDAyh1gCs5Qw+Obzr3F0fICZaBSffPyREBC4/+OesVKtojcaCXN2bmlBgmhM+acGcLlYgM0yRDJxglwqjbnYtIC+7UZH1uX5uUWcnCRknic5gxI0jXZDZFGsTrshQdjtSJylpA7X1lbwyUcfYTYyjccPn6CULUnwfTo+i8h0DMeJE8m2mF+ck3MI935kMXMM1ztNPN99ilQ+gw6D4622lIWAoGHMUqJgWvoKGaIEoPf392W/olJ5HBcMjkfCYTFPozQKyRrPnj3Fq91XY1CTJAEHbt28i4X5FYRDU0idZZE+SyIc8oneOvs09x8+t0uy+zo02e53YCGjk4D9oAFn0IXOqCtZN9VGGc+ePUK9RKkDltsvAHS/ZcgE1Ein2TKBZcn69PjH5xePsPn1rFKtFWXfzPtT63mKWWH1Gp48fyF7YT27cW/Fe0yFI7JOk93PPf3i0irW1zclo4AgNFnlXFOpo/5qfxef/f73Yp7HZyEbMkKAnbqkAxOcG7Lzj6ySfcb5lB4FJCEQ0M2m03Kf1dU12adl8jkJ4viDYfEjoDZ+sZSRAAXXcsl2bZkDs5jfVeuin04G7srSOpYWV0DGH8FrTsz7W7sSqI+Hp8TIlELJEqTp9+AP+iQwUa1XxXSR9XN8ciJ1RV1n1g3BHTn/+AMGYABQyOVl3efzc0w0BiQkWWAfA48MTnM9UBIPWeOcW9ZXV8VHh4Fx9i3uG/+PP/szPH721Jz73Ayg9LG8tCR9m5kIw6EFgWBUDBht9BlwOMUbgPM9g80jDAV0JkBOdjsDpXJWcNgFtKYEDGXsSH6ZmZlFfCpmMshIfmlT89gBh4Wp4S5h7YdCUak7ro01yhdW8sjkDjDgOtrtSFAsEgrCZhtJ1g3r4ZBSL4kTybgZwQa/L4xoLAaPMPV9IsEk5/h+C9cuX0Y0EpA6/PbrL1EqFBGfjmFpZR7R2TA8U070PW1UBkXsnG6hOajB6h7CGzTmlcZvxug/KwijDEB57glgRsEmPZtPYgisb85jCpzquVxBTMr80PuJ8496L7wGhWyG6TcJMHH+EFByYGRBhKQ0NIAp8QMBwoR05BDgVADgQdcAcxIUscDtNKQk07Yms5XtSslFJcwpM3MS0OP/fyd/6Xkt4cDrsI8xYKxnWS3bJMhEBrQS5BTgVoxIcIauYaey/gQsHctrjiEVc+6bYJgSPzDndwNtKplLATA9KysQp4CxAuYsq+Id/AxfV5Ca5VC8SutRgVVt30mA05DFzP5Is/nFB8JOAoq5D59JMSXZW42ZrVrXvK4BWombMBOaZyj6phncTLElBZQVp9E6nAQT9Xn4WcVulKjGPSVf49rFe7JPSr+0AJUy/QQ475k1WnEyqQ+rkZHg/dgOk2CrIQTy/P+dTrOyXxmME5BwHJyY7M8C6I7G2tIDg5doAELxQAWgzffYzsSpzNpEDIf9VvXHnS67lFOk+ZgNYje6/Zyn2H+YCSJMbgYwiVUwyMPPj+UcmFUp+0shFZlAjWKBCgZPsnm1L0jfcRmNcAV3lfyn/U3rhvXKeyjAq2C29gnte4r/6PscewoMK+A7CfoqQ1gxrcmyTwZP+J3J8altqvdRbOj7Y4PlV7Kpkk9Zb5xLNKCkz/gfCwQoOVXrcxJX1fr4Pig9iSd/P/DBcutziQfe//Y//FevGdAGsDKDzOjCtkRbSZmpLDg3Lgoy8+KGNWtANplQHWSkmSg2Bwj16lhxXHS1shU41srSQmnnV5ReQT3t3NwM6cMShJZOMzAAo4nmGS0jBcwnIz+cWPi6sqW1DB4u7GOK/2RH1ImM72nqy2T5+VltSO08kx1bOwiBVJZTJwXWDzczCrArIMhnYP1HowasJxjH1yRda1zPfHYCRLIgjZnEkoIwnu21U/Hzumhom8ii+j1hd7MwmEhqPl80E9tYM1om4V4XrXoDQ8tQWFAEHrgR5MFKTR402say8+BEvVyWTzaTVrKvTBqPmiNyA6gbAd7D5zO6cvwuy6wpMhp5nBT/J3uA77NNjJxEB7bx5MdULtYtD3m8P7/H6yuAy3JS+5F1IAZ7Y6ZCqVgRhgrTHzVQoQNEGdAyKQxHr2VA+H0ekqXdeUga15kuhspe5mdYVp2UtNxm82C0q1lPyvrXhXxyQpdFhxpkY40mWeTH2QISEBlrKOmCSe0/1Q2XAAOMuaXKqPA6uqgyLdyA13bYnS5hkxOU73YGotEWm56WNM5QOCa2DmS6kflhsRi5GLc7iGBoDsORDU0avlHaJDYl+neiyUat3kIFLptVmLz9ZltkJmzMviNQmTozKccYCuuKOtRMh+XhjwdlaiFSK5Cpr+vrq9g8t4G5hXlsnt/AwsoywishiAgZBRr7XP17ImS88/wltl/siozLaSItkgAEfshCJCA0Oz0nB/x4JIpeo4XT4xNhhRJIpkEe659mhQG3F1OhMOywoiNs7LYENgJ+n4yb3miA03wWyVxGFksaH9HYMx6fEsYC21nSXUtl9PpDkSbhAf/+O+/gX/3rfyPp45VaSzQTeegTPcFGDVuPH6NA9vPIClcfUkbq6ZEBbg34kK2V8c5HH+FHv/wJ+n4bznIpOXg6hw64enZUkgXsPniOSiqPgMMN+2CETOpUzIDgsCJVzIAiCAQfr31wHzMbSxi57BiOx3atVEXhMCkSHM/+w1ewNjo4t7QqB6yDk2OckmmHAcLzM/jJv/wlbr3zJqJzYQxskLo+OUmJHjWBu4MHL9BIF9ErN1EvlgWAZv9Lp5NwRIP48E9/js1b1+D3M+XXeE9222RK9dGi9Ec6jxLNIQdD5DNZbL18gWQmiaF1hGg8gun5WSyLsWAUc5vLWLm4AIeP8ySQS9fg6Ntg71lRTZXwqz//d/j2d18g5PXj/t17rwNHyWwKhWYFsYUYPv3jn2Dt4pzIWpBFXchUsP3kJQ629uEYWtGuUHetJynPBL8DkTDytTzyrTLe+PAtXLh9BdPLQWK2EhijiRWNJOv5Go5e7SN7mhJZFx6u5mbmEfaFcbi3D4fbiUwuLc8Wn41hcXlRJEKYGZAvFiXdWCLqNm7mXLh06RI+/fkfCADMdOdmuY5+tYO9Z7sYNvpwDewYtHoI+wIiW8AAh7jOl2nUVREJDYfPhRvv3scf/vJPhF3I7pE5beLr330NkoM9sIkxJ9stm0wKs5fyHTT96gy6cIS9Yj4YWZzFhRs3cO7KJfhCYQNClYs43t3HzqMn2H+xBVu3J9rEZH7xEE3m1su9V3BFgnjjvbcxvbaAa2/chCsSAGX1ek2gdFZF/bSEh797gEa2BMfQJgc2HtSmZ6cx8lqBuBvnb10SUN4XMP2PBkf1UgXdagMHT14ic3CCYjKHWr6IqC8scgFkMbZGbfS8I8yfX8Vbn36IW++9DVfMJoac1TrQaQD1dBvtbBWlRAbJ3WN8/U+fyRxGQ7RIKIBiPodGs4ZcuSDp2vG5aYxsI9GpX1hYgsPGQKgdc/E5lEpl5DJ5WRPIwqf0iy8SkbnZ63bR/gp2hwWp7Bn2j/cEBMwU86BOf5fmwXYX7CMH0BnCOXLgEsFWqxv1KlOQu2I0xd+VelUkJKgTK0ywIfdlTgHXuo0Ohj1IZgnBhIuXr2D/aF9AdNGkHdJSknspi6z3q+srcqhitopI3pRq2Fhaw+bSJvpyjQCOThLYPz3GyGXD0oVNNAZN1Fo19IZdnBwdYXV5RVjDAmIFY7h+7RYGAwvqlTZCrhBC/qgwUtm/ma3B+mw2KijkkqiUCSCn0WlVQTWuaCAkLELqg27v7GAvcQiy6efmlzA9u4j49By8/jA8Hr9IS/Cgw/WwWs5jYW4W4RAD+mUJHDzfeoZWrw9PMIgf/PA9bF68hLNMFs1WB8NBTwwKE/t7Aq5cvXQJS4vzAlrv7O5i/dx5bG5cwIvHB0hnCbK/JdkTBG9F1sdhE/34eqOEPIMTzSqi0aAErdj3CLCGIiHEZmI4TZ6J+Sf3QNwPXLhwDtduXMW165clkEDg6OHX32D7+Q7ODs/Qb4/gdZKpu4TNtXXJOoJjhEa/jme7z/Ht1iPMzCzgo08/xd033kaz0UE6kRH2dr/dQjlfxOH+royD27dv4o07b8Bu8yJxksSTJy9Eb94d9OLS7cvYuHpeMhocbpusw+1aE6POAKWzAsr5AnZ3tnD1yiVZ62iS22g1kC+XEJwK4cKl87hy8youXbsq9cI9G80xnz95ikcPHuPlk2eIut2YjcWRPksJoEemIDMMaCRJ0MoX9In5K/XFqd1PUJ6ZUltb9G1w4ac//bn060dfPsDJ4QkubpzH+c1LAppVycYOhsVY1OX3IkaJDfow5A0bnTIxL/ZeimREo9pEo16X/a1Ip4TDonnLvdaFS5dwenYixnjBYEAyC2SvaLWJZwAD3mRV6/7v9r07sj///RefvyY3RCJR3L55y8il9EfClqVEiGU4kD0r2eGUSIiEGNhpS9YKySBw2WWtzrQqaKMDb5SZBtRrTyB5doxBk+cxemb4BcAnS79Vb8IiIQYSfBwSQOK8QLYtA++Uf+D+WFPP1SPkF3/yS1y9fkWkRf72b/9W+jqfg3slSqvRT4aatSRcEKg8S6Uxv7CEN99+BxfOX5J1fWv7FR48eiiyNMyuO0kcIZVOCygvZokMjNGzo15HJpVCt2OMv7gmEJxVmRQCfMMeTUgPJThChjDN0kvFopjlEqSmZE1n1MDAYozuJBDTpOTBCF4fQWGXBEtIglhd3cRbb76N+Zl5AUNogv3NF19i+/Ez2d+RLU02N3/zzMIg52nmDJ1hT4IX8wsLYlLJsw/LKXv/4QjT8ThCgTBmZ+ZEpqJKebixtw2NNv/uP/ydGLnGZ2IgE5njnsQdNSWnBir36czICAbDqJRpLhjED37wHr598Ah/+Re/kvmCWYVkDXucDqyuLZvs1ZFFsiCcdrcEBihjwoA711mWYWY6JuNu/+hA2O1e9tlxUIVnSQnCnZ1IHfP/GfygGWo6eSYBVDmD2V2YisURFBPUIAKhqGQbcl598eophvY2ut0W8twD22yYnY5JhoMBnZyiiX1wdCRgfHvQRTw0i7WNTcSmZhGKRIER57eszJHUj15dWka7Ucc3X34l8yEzEpfXFxGZDcMdtaNrb6DQzqI+qKLczqFtacLmMECSYUF3XssSSmxjZEhp/GcAOANa8lwla+bIgHIKFCqgo0QgBX6++75VADBuVAkos7/qdwXPEPlBA1pOXleygKnpTd8il0uuMckYNGU0Ei68N5n0BlQyQDTnRgkgjwMZPPcScCToz/srnqFgklyDBoaD7xjOHB8EHOX5CfaNCGp9xxBWzELxDFN+Y3bPsio+pICaAk2TAKfiM3qGJc6swJeS+4Q4NQasKbGiDFUFnxWP4WdUmlXxlkniGs+yCrAqOK54BzPDFbvh/RTbUaxJ24Zl44+WgZ/T8zo/qyQ3JcAp+cwAc30J5orUmdcvY4bzB7OsCbQqmMl7kdxl6sQEHBRL6o0DDbyXYlN8XwFqxaFUEUCCdmPCIQ/RQi6TYEnfSFeO20nbyjLWamYZpI4sRjOcn5MgyDhLmp9XLEoxGAEvx5roCjZOYmTyXGNJB8W+Jpm0Ejij7jmNLpntYLdKhigNK4kmd3ud10RB0c8fDmRtEoDZiJ7Lft/KwJEYNLfkN/fDfF3ap2lwPx0X3O9OBhmESElp2zFTn4QMLaPgPFqX4zong5+v6/c06KRjnGvYP/uxqta1mU8MpmV8zrT/aN3we1pWbQOdJxQA13bTMaXjWcfT98eXBqUmMUyds5RwOYn7Kb6r/UTkj8aebxqsUXa+jjWdS3Re0+eXwM9YA17nSwYJJvFQDTApPszW0b4tuNr//N/+5yP9Mt/QSU7BMuqD8TUuktx0EVDhhkQlFHRy1wiDMp0lQszON+7skn4xbhQdbJNovUyy4yillocFFIOHsRg4QWTtaDL5MHo4ltAwbOL/j6/3ipE0S6/ETnhvMlx6n1WVZbJ8dbW3M8PmEPQccrW7JJYSRQjQYqUXvawA6UkPkgBJDxKgBSRAgB52QQm72sUuyQUxnBnOTLuq7q4uk1mV3kZEhvfeCOe78WXHtAAlUMjKMP9//+vv+c53jpn8dULWhYa/VUP4YmIepVO4nEYYW5F6/l8BdqXNc+PM91l+bSz9vEa5xifj8QmZ7FL+rY3K/7PTKHVdJTu+jcCYxVIjhEqB10mbh0F9ThkkIkJvFlVNzdAG1mjFeFSFnxuX/OB9BGwmK4+L28ickCnt/CxTAc1EYr9gQxDIMOLvTDVmEMIJBzXU6nVhRehkRwCGA5ybAC0j2QDSngNOQC3EYlHZ5CpbXp9No0X8PR7ZHY/SSFRqFCHW/kdnaG7uWAY+pwYnFPhnipay2vn9Urkqz08WA/s3f8aDFBeDscOInYnYasRUoqEjcwphfUfNs2jEW/uIgsfar1k21Q1SeY/xVAcdwOMbC500daFk3xRdYp/ZUPAZZOPbHchBT92CaX5jgjMmIqvjQ8cUN5Iupxsuj5mIqDFBvWem3vUZkHAHEE/MwO70SJS31+Wi3AHlV2PXfU0AACAASURBVBx2L2amV8RYhIyzPvXvAkEBsyUSa7eiXaljQLkXLhxDi+jJ9lptYfFVq2W0aOjXbUm5LZSraJl6Zsrn4f4+ssm0HDoW5+dw69YGpmanhPVERghZX3AMUK0VwVx2t9UpwGApXxGd3mQqi9N0BkObHbH4FCanZ8X8Kx6Ji8ndL/72p4j5gjhPJ5HLF2FzGtYpUzzJPKOco9vuRDaVRC6ZRl+0Fq3CauUBhofltpVLGnWEXXLoZsrszVu3MD0zJRqirCv27dOTM7x4+UoOFZFYAv/gj/8YD19/U9olS6ZeMQdqRdP8avPpN0juH8AzBCacfnSqDTn4hONRuIIBlHst3H/7bXz4e7+O8PIEzrJZAUYtbQtsTSvauRq2v3yOrS+fImR3Iyg6tHXUGjV4wkFkyjlU201cf+0m3vjNj7B4bQ0VmpG4aDoxFNAxe3iK5NYevv7bX6B5XsJMNC7jI1PII13KC/t5bn0Nv/6Hv4er9+/C43fR04aSw2JYRtO44lka+18/RzWZhaXVw6BlzCX5U201EFuYxYd/9DuYvbwAD7WMhf0B1KtN5oeiU2vheGtP9KzDXr+AtgdH+zhNnQpYG5+dwvqtG1jZuILYYhyR+QQm5iM804jpW6fRg3dgR/Ywh8xOEqndU/zyxz8TmZOV+WWsr1+WsVwlw87ewezlRXzwGx9g7mqESgjodikFASQPMnjx6Dlq2Sqa5Toq+SIalZqAEd5wEH3XEN7JAG68eRuxlQSCk14xwyOATcb/oN5FLV3G/osdHO+aPk1mPyVbwp6w9A9KYpTrFQztwPW7GwJC9y19Yebv7u7i2Tdfi6klt6/smxz7kcko4kszwthCD2hWG0genMDat8DStYgeOVPkaY5FljUPlwxyMDBWb1dhp5ak3y1s/Jsbd7E0vyoavAfbh/A5PLD1hmiWq6hXCihmMrC77CiUCzhOnqDZbWNiJg5nyIfGoIvZxUW89vbbEhjy+Lxy0H7y5SPsv9xCvViEfUBQuYHc+Tmm4pOSznt0dgqH34WZ1SXE5ibxvR9+LIAXp9papYlhC8gepvHs8yfIH2dQPM+iVqmKIRmNoZxBD0JL01hcXxYJCW5s5aDS4RzTRCWXw/7mSxxsbYtBKJXs/S6fMB0pFdDs1tFxD3D1tQ1svPUarj68CwRcIgFCILvfGMLetqB4nMbJi31kD05wuLUtIDo11znvUl+4h67I4gTjQXz08fcwtTCLzz//Ai9f7aCQK0pKPNO/XQ6XHFAJcHXbbZQqFWGwUXPU4+L+x4G+pYtMIY2BDbh8Yx2TizNIpTN48WILGerrVjrwwIGYL4wbq9eQCCcQCU3IHF+olGRcHSUPka8WEY5HjFEm9WT7AziJJHYtAl5TKoh7CR5aOIMJA9PSR7vXQLleQh11hP0TmFtcECYc+1S3zoyMPmJ8PTolLGgecCv1BrKVEjYPt9G2D+CLhdEatpjFLeAv18XFuUVEIgl4XUG4nF5kzkuwD+2IeMIIeALC4qOeINuG5lkEiWnqWC6eixQGJTQox0UGJde+5cUVMVN8/uoFopMJzMzMic4o1yuLjUFVBrq5ljkEwBGtSwZdnBb4vA5hme/sv8IJzVk9HmzcuY/o5DRsdqcEYZlZlj5NolkuIZ85x2QkKvq31O3dfLklbXbt6gZebR0jc14WEHeaWti+IHq9rjA+Kc9yltxHr99Eq11Bt9cx2tBi4t0QQJRSGfuHB/j62VPMTS7gRz/6Ee4/vI9gmAGjvmglk719dniKvZe7KJ2X0WsAlo5Nsojisaiwtn1hL7xRP9Klc+yc7GP50mXcevAAPm9QgPjCeVEyiQIOD7qtFr745FPkztO4fWtDJA78HprndbG9s49Ko47Y4hTe+N7bcIVdqPRqVJBAs9GQYJq1PUS32JLAKNcVMvHIQKVsxjdkbLpsAjpv3L+Ja7euy9posXPvBHRbwNlJBt88foKf//jH6JaKWJtfEMYu++jJ0ZHsvxj8JghoczvgCfhlvqdpLKU4CIgQ3Ov1hsKg99i9MqcycLG+uC5eDG6XHxVq+loduHXvPuJTU5LVwqwZpjXReI++CJu7L2WvSHNCjxixeUXWTg+GzMy6f/8unr14ip/97GeyrpPlHJ2IIBaJwNq1iCYwwWtq/HN/Rk1sZnloRqDM1eGogOethlnLuT/a3HwOiLZsGwQiLNY+3AywOe2gOIGYODvtqPWaAkCXulX0LB20+jWUCzlUSgUxu2XUm4xSp9MjXgQiz9YzUn70MHAJk5KsOTeiNPulJKLVIf2Q8yWNcRkY+eEPfyiBfu5rCLb/4he/kLJSPorZY7wu61bOgsxmoGlcrSHGj5SoIHON7GcC+s0OwQUDYhJI5BlBDsYWq4Bm/C71rnPZrIznhbl5Y5Ta5hhxwuPyiuRVOpUSti8zN/g+9+7i9eDxodWpY/90F61uQ5jXDDoIMCTyL2EEqB9NWz+rHbdv38WHH3wPi/OLko3y+Sef4+tHXyB5eCxrJIE2ZiXRO4LPQxJFKpOW8RQIBnDjxg3ZH3I+U2JBuVAWYgCZ4fHYlLSv1+WVscA+lUqf4fHjz0VGY2FxVp6LLHqSLPgczD6kZAsDD2Qkyxw8gMgk3X/whngFPH70BPlcyWTSsT1BTe4ZCXDJuWhox2RiGuj1ZU9B7xQ3dc59XgG1WS9nqaRk0URiEQHqSWTgvXg9MZQ8PEAxnzXG7OUCXm2/EFY9A90E8bnOcV71BUKYmpoV6SESv2rNOhptGsKbLKx202itu3gWGWno0xOBgSQS0YqlioxLGhlSkzwRn4Y/MCEmky+efiNEquWFednfpE/PpGzUt52cSyCYCMAZdqBlrSDXOEfP3sbA2UZzWMeQjtsMtPYNKMgzHn+b85Zh3I2DVDy3KsDEAPE4IKIApZ6TvgvCXAB5o9R67tsEYOoZxiiZt4oFKGagZ1khYXVNBi8JK0J0Gek6EwhWQEfYlCPwjkx2afe+YUCKbKLTKe9TssYA0ASbDSFOz8rKDiWBSElY/D41xGV+EPM4yjkY+QPFSvTsy88aLMf4GwlgOQK1FYNRXEHJYnxeBcIUsOS8o4Sz8XOqnnHVcFHbg9fUeynY+S24+C24xc8JOEfAckRC0+eQNrIaczv90etr+yo2ovO8AoKKgQm2NPJ2IgagWJDWk8FregKIKpNXsQH1AjOAowlEkBhmADyTma3gLed4vdc4iKigJT+n4LcAwiO2sr7PTFteVzWvGbBQ/Enwg5FW80UQ5kK6xWBeFquRQdE24vW1bfh/nvMVrOfzKBCr9+fv/7861jYXLHAE6LN99R5EMNVQU9vR3M+MUW0ffne8b2k5SFYT1/HRDxntfE/770V/UjPMkWeWPgsl/fRafI2BHcVdlBCo7SXfGd3qov/BzC/j2I6uewJwj8bN+LW0rnWsKu6pdaJBDg1W6bON45raZlp2BXi1DvV9zhcc/1p3rFPFklhmrgMs58XzjAHyF3PkCPfUemV5LrBbMsZGP3JvO6WVHBd1op9VEJyYko49ucb/+F//50N9CP7WyYSVwwlTNkfdrkSiGCnnlzjAVOPWDDIzoMYnXmnMkfYwF092CBaM//h/HUgE67QzaLRHQUeNiClYq9/VwSsTNqwXGs7ji4ZWkEaM2CmUdcr7KbPU6TBsTh20GhlVQFcZ3cp2ZtkUUNTBMf7sOiB1wet0THqDDmL+XyMJ/Cw30/p90wmMHhMPKtrh9FrmbyOBoXVGVqZOiuZ7ZkEdn2j1nhoAUIkPM4kY8X0dsGRqCrucCVMjB2CdbJiuI5tXp5nwuHFSXWS2kYmimdQkFlGA7ZE+NzeHpt1MyhB/uLllhFuZ7TpQdIIaB84FWBgNZu3AsjFyGKCc75kNtZHEYH9VyRUNILAPMFLO+mC/kwhpx0R2CYyxf2ib8D2NjgpYPIpMs9waWZWJgizxJrUMfbKJ5yaZ9UeQh/dRzTetc53gte9oGsS3E6gZ0LKojIIpmiLFOuB1NKWKz0g2DutDzR9lE0TduVZLWAdkaPOZCDTzdZZHg0T8m69L1oDHK5vweq0tqeHlch3ZHLUm3QJA+2g6aHNI2jVZ/S6Pm/wahAIJrKxdlVTfHixwe70CJBN0YRRzQC3VekNSka2cU8pVYzQjEeGhpDq2e4wcGg1KsvJYb9TlfPbNU2FAM3pJdsRkPCbtPL8wJ6nB3O2VG0XRN6Y8BBl2PF8aPewyitUatnZ5oG7ixp07ePud97A4t4xwOCQpv//yX/wFzvYOqRMi7NvFlUXMzs2J63soGJTUWppHpU5PcLy3L3IMtVJZAOiLdnS75KA8PT+Hh2+/LnqkNAiklIdG6M2BeRtfP3kqrKeTZEoOK689NNq7ZHLxgJ7N55E8PRE2SSmVgZfRVJtbnOY5VphS3OAGzQq8/+u/hh/+0W8jthJCtdVHu9ZGu9JGPVsTtu/eky18+Xefwt7rI8E0bI9LWMeT87OoNOs4ODvB3JVlvPUbH+L9H74Lyrk2e0Zvs1oooXCakmt889NPUD3PI2A3IAP1qkvtBlrDPq6/dhcPf/AR5i9dEiNFi80caqvFEqqZPE42d5A9OEXjPA87wUxmUwwGcuBlHc1eXcXaw5uYWJiSgAJZuWJAmisBnQE6pQYOXrxC6SwLj9UF7yh7ghISB8cH8McmsHbrGm69eR/z60vwxYJwx+zCxOay0q61MKx10c63cPxiT0z6vv7kkQRBnBYTsJEAotMGZ8iJpasruPf2AyxtTKLXMWB4o9gXPeGvfvkYueNz+OweVApFpE/Twpa3+T1whN249tpNrNy6BEfEBU/UKixafr9V7qNf6wgALfIoh8c43j9AMZeFbWjD3OScBHZoMuTwOBGKhjC7ugi70wZvyDDt2X+OD/fxxWefY397W9LQHBarMAS6jiEcHrfMtRI8bbUljbdZa4m2YoWHPqboDqwYdnuwksXdaAijNTaZwMBulXEyQR3KxAwGfYsYAc3woEl9Ks65zFDJnQuYwfkuV8iiVK/KQZ0BLurwBuNxXLt9CxMzk4hNJYTV+eTrL8VkaXV+VvogD8mb3zyTTAIe/HL5vDx3KB4VQ8prd27i9oPXEIhE0Gv3MSCbJFPCye6RBIDSR9Q+TktqPNmJsdkpkK/rCflkTapUyjJmCagG/T4x2GIwZX/7lbCng16fgAycTygFUW5UMPBZ8eb338fle7dw6fYNdF0WFKpNs862+7A2+2hkS9j5agvJ3QNkjk4NSGLhYcKKVCYJh9suuueJhUn81u/9Fu69+VA8DF5svhRZgPOztJhbWpmJ4fHKQZvrCRnR1CtlPyR4NrQP4Q6QFe3DrTfu4/0ffIiV9UV0B8DXj5/hb/7tX+PxTz5Dr9rCXDiBq4uXMROdEeAsSXZeqwanzyXSKNlKAXOrc7h646q0E5mAuVQerWIdjoEDjXJDJJBoLMmg7ez8nGhAtwctHJzsY//kAKFYGDdubojcBZnTubMMUO8JAB710ohvSpjZlFxxep348vlT7KcO4Ah6UWqVEZyawPKlNSysLmOBGRRDG0qZimQVHO+dSpt44UKYsiQ0cWUGSa+Ho6NDFCt52B1AuVrEeT4lQKwElz0+6dc0wOMad5xMybohZkydHlxOsk8IkFjln30U7Gdm2cDCLJsqhuiIRNTh8QG297YlEHN5/TqC4QkxhwyHJ4T5R5Ystc8zqSSswyGurV+VfUU6fY6dvV1hXDfqBPmc2Li+IcaVBL4ZeOQaQS3ver0sLOhCKS3mhwwIGEACwnbmnorp+vt7R7j34CHe/egDaS930A2704LEpA2lXFvmm1dPN9EsNOGCG/auAyeHx+i0GEhpwT8RwsLaEgZuK3K1Ejbu3Mbq1UviwVCtdlHKFnF+do5hqwefy4cX3zzFy2ebYrh3aeWSeBiQFECZg1y1gIm5mGRzeCIuVPt1kV9jWmwlW0EplUc1VUGn1hBNZ6bAUoZhd3cfT56/wNBmQ2JmGrffuI9gLCwawDRGFL1RSqtVakidnOJg6xW+/uQXWJicRHQiJiw/ylJQv5fSE26/V4IDgUgIBydHIulCnV+ONcmYa7Qx4Y3hg7ffg9/lwf7OvrBrGZwgYPZ0cxNPtl7infffx/Wbt9Dpd9Bo1UUCiuzbaqMEi8Mq2sW3b92SrASXzS76yJLp2e/g66ff4PrGdbzafYXPPv9cgDWyipeWlkRz2mNxy36I2tDcb3E/RTCbwBclTkzdrGBtZVXOVgJAZrPCWj+ld8DJibBQeS/KSvE8QpZryOOTLIY2AUprD5V+E8lKCul8GvV2BcN+W2RqnFaCwgHMTs/B7w/JvEb/FTKsuVcs5nPIZdKSjUAD04A3KExZAZCHPIuYwzqDRGtXLmNqKiGHUgZtPvvsM2FBSwZBsWI8WUQ6wSVAK4Mw3ItmclkBJDnzknkcjcck6OAnoCzZlTkBhwmWyTnMaaQEaC7ZkEzbBoJ+k93IAB1/cw3jeaWYLY5kT6wSAJL9A/e9fr8YnL7a3UK1URb2HPdRCoJxP0FG8WQ8AZ/Pj+WlVenjBCxo8Lfz0hiLhnxkjsfhdTGb0C0ax5xLCBrTRPIkeYJ6q4HV1VWR1uG+nmx3zj1kvnNeJajEeuWzUR6D52SmyjNriQQegogrq0siJcM9PJl8JEjw/wzgdGBMJAkOE+imJEml0hAdZofdI+VnxhDrg/2H+95mq4FCqYRgcEIA6DT3jelzBL0eYbp3xfQ1CKfbIfdjkJp7dj4br8O9nLAqBwMJMBRLWUQiYZlPtndeIp05k3XUZXOj1W/BZXHD5fYLKG53MuvZL+e2SqWAUjkvxCMx0+w14GAmpTCS20KQYV/gepcvMiN0IGac83NLEoTmP+6TX22+EDNHBspZfo5D7rFFcivogXfChfBsEPB0kamnUO2W0LHUMXB10Bu2hCk8BM9yZIUTIDFgLMehnJfJdLaZc5UBbM0/zvOKfyggpOCpAkUKTiqmoAxZATpH2syUChDAeeTJpGdEflYBRI5HZgYI+9BhAN4LvWAY5q2CQSTvcBxwnEgGbNN4JjGQoyA0SaIMYBiy2og5PXouBZQIQAvWMdKgVhCbvw04+C2DWjERAR5HOrwctwp8KmYzzjbmWVUxI95TWbR6fiUAzdcV81CQTTEAyg6N/yjopWCXeoSNn4lZRwqkkTGuf48Dzt8NBIxfV7EYPv84uK3f/y7oqaRMxXb0GdjHCH5K0GNE3mQ52V4K2pu+ZQBoQxD0XgBwktE48nBSTOq7oLkGMVhOBfG078pZ3/KtwaSQynoGpFbsxGY15D/FkMia1uCE9H+XkXDVehgHufk5so3HcTW9js6zF0DymH66Yk9Kchvv1wqUKr5Gc3RTR6YMivEpoKvYmfoMKhal+BczGLRtBViF6Wvcq7BfalBG61WJnZYRaK0ANMugwKzU1ygow/+zPyimpsAuAx9SzyMpkvHvKw6noLuWTzFGvZbieOPkVB3/ilvqNcbxofH61XGhxFkdZ/osnHtYTv4oiM//sz7Uw0z7u85/4/diX5aMjRGmqP1EP8t6kDYZAfHjrH+9D79L4Hk8sKQYnuW/+6f/qQDQyp5VliQrwLAoTfo/H4gFHQeoNTWDryuIaUDrEZvW5Ltc6BcrwKxau6wYldJQ4Ex1lnk/jQ7q55X1rECqAKStzoXLqk7MGvVQ9N1MtGbC1wdXcJsbvl8BdEcaPzo58Ts6sSpgoddXRvQ4uKzX0gmYsgI6cevCpkC9Xkfrlq8TgDaDWhkM37JbzTVNxFUHBnV1FYDVdhzvaLy3AK8jDW4dBLrY8D4aseFnOt2+bD65UPJ+45OHCSCY15jWx+9yc8V+wOsaw0erbJLIrmJ7UK/PtK0ZxINRRJSfNzIZRpuZ/Up1jlU3h5/n5pf3G4+q6IaAzxAK+CQNh/cw/bFzITfBz6kchhpvcOOvAQ2ZlMQJeiigjg5efpZ9TScG3VhoOpCyqmUz2W5duJ1yw2ekR4xMCfv2OGtfwLmRK7H2HQ3M6CSnE4e+zjKpBrhOvjqQDXBuouLU+NNJW59PXMXpxm1h+qsJJLE8LCc/azYLhpHv8xszxVyWjLU4Wp0+MucFdCmH4fEhMUlzGUZ9rUaGg+Y6RPoGHty++wAzs4sYWqxwexnMAHrMhOO01OmhXa8aBmST7tiHwqSiCSBTlsgA42xPPctoLAa/36REnZ9Xsbu9g5ODQ7kGUzLJbOTmf3pmEouLC9L/2n3WaRl7Ozsm4ED2Yn+IYq0Cp8+P80oVjU4Hb7z9Dt546x3kMwUUcnnMzy6gmM7g3/3FvxTjn4lIDDPz05ibXRCGCcFsHg6KmRzOCEDv7+H87FT06Zr1qjCKmKY+ekrMzs/jj//sT7Fy9aqADzQP0/QYMs92dnbl4MN+8eLFCzzffCkb+IWFJRNMshlzT+rsBjxeNKsVYUFxI860ZR5uA+EJNAkCDnq4/+ab+NGf/BE23rgGmx8Y1oF6CcifZHH4ch+vvnqObz57hF61gdhEBCG/D+lsRnS0e5YhPv/6S/jjYdx/7y18/Lu/ifjspKRa03yL90vtH2H7q6d4/ukj9CstWLs0DvOhQvCZxg8OG17//kd48NH78MWixum93RaTOXsfON7exavH36BLJn29BWtvgEwqLcyo2YV5TC8tILI4De9CFJMrM3I4ooZfPpdDp96EY2hFPVPC4Ys9NPNV1M5LWJFU/nkkk0mRquhYh0hcWsTbv/4hrt27Aavfgq4TolHIvlAr1xCweESL+uj5Hoqsm61dBJmCWywhc54zWQSRMIKTAUyvzOHy7XVcvbUupkRkKfZqAzRKdTz55Cuc7h8hHowKgz9zloI3FEDXYcXQbxe24NKNNdiCdtj9FlhGwE+31kKv1karWEOrWEHq6AR7L7eFfdiqtzAdmxXtRzKULG4b1tYvY3ZpDm6/G4nZScMabAPNeh0vn2/i81/+UnRoycIVqatO2zDwvU54Ah6EaNZ1dR1+ptG73WiUqT+bx/HOIXJnWUYZ0Cq34HV4cP3qdWHCbO/twuqkTqQHrV5fTBgpIyPze6uOcCiAJhn09YrUazaXk3RSBiH9bp/RdI5G4Qz50bZZMXdpURjB2VwKl1ZXcP/2bczEEujV63j6+CtsvdhE6iSJ46MTYWdz7PUJwrY7CCcSMpYCIy8Aaptz7JN1Tg1bzgdMMV5fvyZMQ6ZFM2jCcU8zFuqEk+1KMzkxHmt3hGVHVzQ7GW6drsw9PLjUGnUM3A48eP9NrN+7hav3bsM94Uex3pRUbmH9VptoFyrYevxUwGcy4EWrvclUyJ5IpNidVmF9Xrl5FW9/9B4uXb0scyXZnGfHSWTSWZzsHqKQzcFhcUjQlHMt2dHNKoFVP7KFnJgyRmajWL1xBQ/efwuXbl5FIOoDs+R6TSC1X8S//4t/g1/+zU9hbwxwbfkKpsNxWfvOi3nUe01YfU60bD2EpqK4ducGbtzZkPUhm85i+9k2Tl4dol5gtsQQlvYAjWpF1kzKQTCDg1IO20c7yJZyuHH7Bj783vcwEZxA6jCFLz/9ApmDFOztIWIEoBPTsHlcIhMiQGqjgqP0MSrdGirDJl774C28/xvfx8RkXAwXKeFxtptC9byEV09eIrl3IlkOE/6gmNxNJSalvU6TJ0YmZtBGz9aTFHurnem4BHitwuSl3m6zQZ3GUQpxd4BWvYloZFIkGch+LpZqqNeaAoCQObt2ZRlDaw8nyUNMzyXwbPMpXr7cwmA4wPrl60jEpoXJGBSzXSrgMJDbFJAsl8lKgHlteVXa629//FM02h1JR/cHglhfvyHBU6vVaG5Sl5FjxuO1I5NN4uh4D81mTTJsjOwWA8k1BAPGn4GSP+s3biAciyNbLmLp0jLWLi9jembEuukCu0/T2P56C/1qB0FHCOViUaRTaJRWa7YwtbyA2PwMupYhbj24g8W1GWEuFwoNCT5RWqmYKmDYHaJWrOHrR1+hkqtiZWlFgvYsF5n3ZK87JlwITocQmY3AFnAiPhlAOAjUMsDzL/ew93QH7Wod1n5f9O1vXL8pppi7B8eo0Zsj6MeV2xsIJIKiYczgItdNFw8y7a7Mg9VMFs+/fAzmxIRDIbNXGgDlkRzVgIA1vVGCfpnnqMUbjhgdeILUyaMUvPDg7/3BH2Fxdl5A7SdffiVGbl5/ADsHh/jsy6/hCgYxuzgv+sb+EEHTOvZ2tyXriOzK27dv4fLymrDFuJ+mzjPX+cTUpHxmZmEWHeqxl/I4z2WQyZ3L2s0gncfuERCL4KfdYhPzdZohn51wr1DAVDyBW7duib4ugWdeO32elDHZaFRRLeWQz2clCME9H9m0Pq8HPqdb2KQU+Wyjg8qwhmy9gEI1b0zXOg1UigVMhCKYTkzj0qUruLx2WfqgAKkjptGTR4/w6NEjFAs5mfNIHSEwS8KFEEJ6owBYvS7zSGIyZggEg8GFN4whYBjiDec97h0pwUEJKmbU0JCKoDfBOBv1gicmJIjCrDjRZaa8gzeA6MSEAGj8PklJzGgiYMCAEw1OJUvWaiTmqEPMfWsubQwa4/FJvP7663I9BWJyxRwOTg9wljwRmQ9KDVlFyKgnkj4Eglnv3GDS+JR7L6Zsy97e6hASAM0j5+YWkJiIw+PyCHGCaxz36RxX+4f7kpVGQ027yykBTsovUY6CRoDZTF70/N0Ol2TxLS4uS/m5h6LpJesnmU6KnAqfQ85EDspOnBuwHF0wTd7rpNGcCWywP9FjhRJO/R4zNoKYW1hEMByWQzxBZZrUZbJ5lEoVOafsvNwSc9LJaER0eE9PjmQdZCCbBAneU8grIl3YFdDckF8sqNQrEhyanZsSEPk0eYR8gfXekj5Dw2enjecmtxgIEkRLxLk3MeBGtVaRulXpPwZoBkMa77VhGSr5ipIIPXT7Q7lWKBgRI2bJNgyHZR3iPJulWWulbkTuuQAAIABJREFULkEB9lMCUzT+dgQcCE16Af8A59VTpEpnaPZKcIVt6A2JObTY3YS4xSARn8eQyYypLYNr7E8EofUcRbYkR4SCXgoUKWAnnx8DOxWAHicHyTmIrMIRE5cBMHOON9KdCtCyT/CH52qR/hAzy2/T9Alg6/lTzvZUyxuZ9El/7xpAnT/GY8ILF8dSj/3n2yzjb8FRI7PAjFIBmOzmjKzkLp6pDVnNAMT6bIqZ6DmUmQ0KWOq4UzbtOBCqgKcCXVp33Jep7KOeSxVbESyCSLGSFcdkQhWAVqBT8SEFQ7V81OA2xLaOqdcRkMhA1jjR8bttp31Az93jAKNeYxyQ1tfGAUm+z6CaMKFHJEPtL0o40/pkYJJrBMeO3lNUBGwGHObP+HcUU+Jr44C5nBVHYKD0VyFvGQxAgMKBCQJc9BXqlo1+pL0Go/EwClS43L7/T9kVX5J2H5EdtV21748D+vqM4wCm9kPFMcZxDQ2OSBBi1P8YtFecbhx3UaUFMzZMsESvJQB337BxtQ+TgSY4I88zDLCN1A0U91IJHhId5DqjMS4g6WgcSH8cydoqZjeOqQlj2WJYw2IwPAL4+VuvoVip/i1zxBhxdHycaDDou2NQccLx72r7G9D+VyU9tA9q/9C+yDrQIIoEFS7UDUw2j/7TMav9kc+smKuOFw0cKQiuASYaD+v9eb1xoFraaax+NYgh/fq/+S/+XDSg+SUCU1zgWRAFubhZ04lLBpwY1ZlNs0oZyIaEgugjzVNOvhwMUoGjzjEeDZFUqx41a4xJl0YpeF8VV1cAWsFtVgSBUV6HGwtOwAL0lY3RIe+p39XOwvJqRfCzF1GgsY7iGE3MOkh5HWXM8ru8Jn9U0kCBUJ2IxiNoCgBqQ/K9HlOjRpOjTrTa+bQ844B9n7pSI+F2jWpcRAtG0TQdVKwbv5tAsBk8/K3RCm0/1s04qK8Tk04aslkY8J4mzYSABDcT5SrNM0wHV41j/s3NGTc2dMQmY4Pf1/o3QQintBMZqCwT25rXHZn1igaVLtCmncyGlq9pv9L60I2qAvTax1Rag9dXc8FvAVUTMeZEw37C9uLntJ9pH/nuQObBl/dRoF4nfpUH4caTB08FlLVtKJugfZn34TMowMt78joa3OH1VUPdgPnGoXa8b44PXp1kZOM/0oDWvqNjhoAsjXk0Wq6bAq1TMYAZAc06AWo2gADoTFMdDCSFMh5LoFCsysaPBuLUBW+2urKxXl1bR7tNuzdG5n3S5p02gxfUNnyImfklAfNlcrYCrUZfWM88+JbzWdEPtA0GeLn1Qu5HYxhh0zOg4XaNzJLYf6jnxDRECIBIFlq1WBDpAhoXzUxPy2aebCWmNNMlmqxZOm7X+SwWwBP0whcNY2ZlBavX19HnAk3GRjSKs+M09l/twWl34sriMv7m//m3qBQK2Lh1W3R3yUhOJOJotdoo5HOoV6pInp2IIzcZlWfHJzik5i4P03YHug1qrlYFQP2TP/sP8fa776FvgUgqsC3ZJyqlMlJnp6KtyHojgLq7uy1mVv5QUDbuvA9T86n9RjMfsjW5uSLIx3mSZjS1egM2Mqv7PUzNTON7P/w1/O4f/x4Sl+JAC2hme6jlK9h5viOGaTtPX8hh3zeSveAhl8ZQnkAAnzz+QtJ7l69cwuzyIlbWL2NuZVFkHzh+919s4vDlDvKHp7C0e7D1IIfbYrWK9rCPUCKB3//jf4jZq+sYkLXl9aJULIoGYcQfxDeffYGtL5+gfHYu7GfuM8kI4wZ8dmlBmNg0nrv8xk1curkOX8Arh2Qe/Cnp7exbkT44w+5XmyifF0SKYWF6DpfX1uRgTFZVg9DrhA+vf+89PPzgDfhiTjT7A9CBvtqoo9fsYsIdQDVdRPEkh/1nr3CwtYNoMCLGYJSJqFVbCMcnEJ2JYnJhCgtXVnDv9fuSekYTI5pRljJFvPjqBfYJXnt9cNucwuJ3ej3ItGvouax45+P3cePBTfjjAZEAISgsWRDNNkrnBTQKZTFhzKdSwoA+TyZRzJawML2M6ekZadNCtYR3v/ehgIZkwpIVFwrR3LYtmQSZZEp0K/debYtGKDVZGeCkSYcz4ILN78Dk8oyYQl6/s4FIPCImJblkCbvPtrH/YhfFo5zIWQzrPSzOLghLnIEJ6qRSB7w+aKNj6Ym8ySQlNlwMpDhFP7rX5nrdxN7egdRdo1hFyObBzY3bCCaiIg2TbzYwtToPV8AjwaWNmzewMDcJj40Bkhaq+SK2nj3Hi29eYHfrlWiXq2ZnvUkpi7YEWhIzCUzNzUiwaXl1SeRvyFqkDMnW8y1hMl9ZuQwnhbKZNk3GVLuFV6+2UCzlMbTS3M8hbPtOzwTTezyMtjrocR7rcnMN2Nw+JBbnZJ649foDzK4tC2DJeZ0secfQgka+hG8+f4yz/UO0Kg05VBNkInunUC6KbAq1am8/uIPLG+tw+WjUNEA+kxNAldoyycNTHO3to9/oStCQngNkrNl6FjE6K1TLyNdLCM7GcZXSBQ/vIDgZw0Q8JnOI22JH2GHH818+xy/+6sconWQxQdACDunrjV4HtWEbA48Vyzev4NqDDYSmYgIqc09QLdWQ2k/i7NUJ8qdZeIZuOIk2UvLiPCU6u6F4CHafE8fnJ5iYjOL3/94f4PrNS2Lyevoqi0/+5u+w+egZWrkaIi6Tim/x2JHOZyXle3puUhjUJ4UUen4rfuPv/w7uff86mgOjzEdN7dROGdWzAna/eoXdZy+lPxD0m0kQDFqU+iLQR93ber+JUruM2ZU5RCdjcPvcwkzJpajhWxNW78lxGplUBrFwRKRIaM7HAMNEOCbjl4G+LgYijXTl5jp6ljaOkke4fP0STs+O8Hc//VvR8Z6LL2B+Zg6DNg1hXQK0OV0m3Zn6qZyzqUW7fnldAEWa2zaZ3UOWXrWOWHQSU1Mzkj7OADz7KmeBUDggLMHzfFoYgWRrc66jBAylBSh4TwBmIj4Ftz+IZq+PUDyOuw/vYWEpBipSeZ2A1wHkT0v46mdfyHzmBUFGCAiYLeawf3SKodOJqcVFeCIhCT4srM7AH6RJUVskJzqNDhqFGk72Uwi6/Dg/yyJ9kBYdVO4555dmxOivY+/AGXFjbn0OC1cW4ItZ4PIYUKSWBT7/6VO8/GYLroEN9XIJO5vbuH59A3duP8Au9V6LRcxdWsHUyiJcsYDRMe61Ua2U4B5YMKi3sPd8C0evtuGzWSXYSm1F7kvC9I8QWbyO3JAZNzaXU8Dgm7fvijY0g0Nsj8efPkb2II0P334fG1fXQUbgL37+c9lPUhLuNH2OZCGHAmV7YhEkpqdEi9cX9At4y3mi3qG0iwsOix21UlG0d8j6pbROKDKByZlJuKhTaoWMJWYY9AZdKSPXNEqK2Cw2MYmkaTGZxe1aU4xvuX6TmTw3PSOAILOfuAaSpRkMB+H3uTBgin2/I2aYDbIch1ZEQmFhcleqRQm8tIZNtB0d1ActFGsFNLjmdNtoN+oSbKF8Qyg4gcurlySTgNklBCFlv14s4quvvkKlXDa6tQSkrASYDRDHsjArkHv+SruKyYlJk7JLA8QRwYLgaDQSkb8pO8H9pMl4tIhsjlWuYfYynMtJYnHSdAowephOp2hPk43MLDvdvzPAT3B3b29X9hxsf45v7ocDvoAJ4AsBwiOM3Y2NDfnNvkpCBTNxGIjeO9iT9Yjfo2mq+J343IYB7HCgkC9Jf5H9eMsclGnsSek5ZvQQ3J6MJBDwBgTQaNQasifLFwnwltAhA9hJCUkj08EykLHvcbpRrdAcniAP090tuLR6WfZ1DJISbOd+//GTx8iVM5jwT8g+mxrWrHs+H4NUzOCTsy9JOKNz82RsEtHopPiyRKMJrF26gsnpGfFHsDlFeRL5YkOejXMQAeh8JgmnZB33cXx0gHw+J5IzZKQHJ8JokAgghB+vZCByz8b1XJj7vTaisTDK1QK6fdP+DIywXMwcsMMmpqui5Wpz4MqldfG4YMaCjVkD9ToarZaYUS4sLUhGD3XbuW9utZuo1xqij9tp9UX322E1ABElnqanJ2U/T6PGQqYgJIbFhRVZX9hWNrcNVjfQGFaQa6ZwVjxCvp7F0NWGL+IQAJpAPz0qnMzOpSm3xwC+nCvkZ/gtQ5jrtoKpHBNKqhsHkMYBHgVf9Mw4/lvBOj0rKwA9jpkos1PwgJG5oYJNSnDT85ziCmSMX4C4JKRJ5q0hEek5n2dves1wdR0HBLXsfI3tosA2X9csY2bdGQzFgGZ6XlScRuuHbc2yKfA4DkLrayo5oX8rkChYxJBt0JAyCw4wpiksn2OQbcQy5fdZZs4v468pa1bxEn5PQXG/1+BVKjOioBsBaK3bcUawnq/1nMy/x7EABdiUoKhncwUDtU0U6/F53SNA1Mh9aN3r+1pWzldSB/TkEdCPevNdWUv02kps43W0T2oQQ0FXvb/iN2RAK66kmdqmbgzrlWNqNAAM65/ZfwxoDEaMfRqyjoHa2rcUvKV8jhIox/vR6KIXZdf+q/1oHLDUQAuvrZgHrym41pgcjmJY2ka8B59fAkUjDWsdozreNEjAcax1JKCx41tFBuk3I6a81psyvYk3jJP/tAwqxcEy65gYVz7QfnPRDiMdaplqRsx6IXSONLu1bPq+9hMJKI6kh/WZ+FnF7xS/0udUvFH7l2I62gd4Xa1brqfj40n7PNdk9hXODcLCH5Vd23ccZNZ5RQNXOr74W7FRxcLGAx/ahootM6itfWJ8TFn+h//qPxsqk5kFkzSoUVTADGCjiawVp//nA4yDe3px1WLWtBMC0HxPJwMFGhVgVmBQweJxtu74ZMv7c5PCH24sVA6EixkP+jxgSuRj5Dyqk452XG3wcQBZJry+0TbSZ2Y5xvWkOUnzPWWv8n2NGGg0Tq+tdTRewVyc9Zo6kSrAymuPT8pm0eqOQH5jpsiyaGc0g89EJXTRYPqqdgqd+LVcfF3BdI1E8VrfSjgYXW7RgRyayUFS4aknWTI6dQqgKrWe73HBYYoQy04WKxd7jfAy4ixMyFpDPifsWrIWRjrQ1KBiOVV/jjpU2sm13ArY6kKkrGE1khxfkFqNmlx/HHjlppGLNTeKyp7W6KIOdgV+tc44j+sgv9icjDbDcqCxmki5Pg/rlm1D8JF1yudR5jbbTduWn+E/jVLqZ3VB5r20r2qwRaVAdFLXCUHrid/h88jkTImFhEmb1ECFBktYDqarGpmXb1O++F2OH+MKbxjs7FeRiSgarTZ83pAYExYrdbTaXTElvLJ+QzaQdD0WsxRqw9Y6iMUWcG39jrBIuFkW5zQezJodYQI7LECahnouh2gb0vCE5ZIxHA5Lfbo8TgGdmEbJTbIZBwNhQ7HeCVCkjo7w6vmmpN8zrZTlpv4VJT14uCCLg9qV+UoBa9cu43u//eu4du82wlNx2DxutPtDOOwWYRLmsyUBtAkunbzcx1/+m3+N3/zN38bv/8Hvw0MSfx+oNSAbcGExnp3I4Rlk2VeryOUyYrLGVGILZQLyJdRaTfzuj/4QP/j4Y5EhabSMPA1TgdhOZDbv7OzgkIyaSsFI14yijxx7BBSz1NkdWvD6/Qdy2OJBsVguGdmDfFG0/HiAlfmAQSfrAO/+2nt4+Nabom2bPS+gVa6LVMHRzoHUDaUPeFjNZQtidshD4kQsLsZhrX4Xk1MzaPW6CMbDiE7F0eXmfNBF8vgIxeQ5WqUq7N0B3DaOcY+wVPsWC1bW1/Hn/+SfwBEKo9Zpyxgk8MKAQ9jrw5NPv8D+8xfIHJ+JISEP9gTAqVEbiE4gMpUQA7t3fusHuPf2a4gnLCCxvFquwsINUr2N0+1D7H79Ek8+fYT0URpeu1vSxUWLmnXl96FqH2Duygre+v47uHxjGRYaELZMEK3Lxb/WwYQnAFfPjl/8zU/xix//nQDklPPY3dlDKpUVIDmUCIlm7vzaPF5786EAHuzvxUwBJwcn2H2+je2tlwi5/CLPQq1FMg3TTP912vDau2/g3juvYXZlHlY3pT2MhjRZn5mTM5GCKJ3nkD45RpWH2jZT0RtoVzl+pwRkaQ7a+I3f+x1sEID22ZDJEWxoSRDCabWKDMUnP/s59qkFTfNdGhzWGjLGLT47Oo4+lm6u4k/+k/8I63eXhdHOvkwt5VYOooGd3DxCeieJ8lkeXosblE/k+tm29UVrtIoOBl4rbtzfwIN3HmJ2fkpSWw2A24XDYkP6NINnz17g+eMnaKdLWL90GfH5eVQHHZwWs7D6XYjOTOL+G/cxtzANemlRo7pebkqqPIM4L59tCQu6mitjf2dPtHrt1JYk69/nhdVpxezSLN7//nu48cAYMvabQCnfxotvNvHiySbq2TI8A+qlWuF1uNDvtrG3tyNzARm89XYDkwtzcHL8D3rGOGxoESZ+McXDtQ2R+Jywvgn2ksE8s7QgRqpMWRVDLGZZ1Rs42T1AIZ1BIWdAZabEclzTPJSAYnwmgeu3r2F2eUEYm1xnGFAiW9fSHSB1eIbNJ0+lzb1Oh6SYc2zR0I0BxFqnhWytCHc8KHIgN996IIxWbzAgzLFmoYpeuY7dx5s43txGJ0fTyTqi/gkJbLUsPbjjIfimI7j33kPcfe8hrEGHyGOwH9eKVVTOKygcZlA4ySJg8cHS6KFbq+Hs+AiHZ8cIJEIIxELCtLxy7Qp+50e/i+jVAFAAMtslYYFvffFcgkHOnk2CsU1rH81OE5FwEPPzMxjaB0hVs3BPB/DOb38fS3dn0eQ5ww5Y+0DxCGilazh5vof9568kk4DSRtQcX1lckjWMRpd2vxsDlxUtexc3Ht7G7PK8yDh4HE5US2WUs0XUSw18+pPP8NkvPhWwb21xBQvT8wIycUwRFNrceiUBwaUrywhPTaBQL6LcKiMxm0C5ksfTx4+xs7UJv9WLq2vXgPZQgETKJBWKJUQm41haWxVQjWxDZgfd2rglgUfOzywvjZfLnCftdoSZzUA2U7spAJTb68JZ8lj6JCV7yEikrjD7TaNWR79pAOjVtatoDQYolGuYX10V7eRILIpA2C8GuB1KQlTqOHj2CrVsCcMG9YJpYhyCO+DDebaAM/ZNqx3hyRjWNtaxvnEFExEL/BHg/KAtGtL1UhMHO0eI+aMIOIOw9axIJ89lPWIGRbVVxdA5QGRhAvfee4CVjSjsQWPq2qgBueMsPvvZ50gfJBH1h+FzuLD7aluAu9XVS2h02siUC7hy7xaWrl1Bx20B3DYJBHFtYFbLoNpE5uBM1gi/i8BvCTSRpl4ss5G4lhAQIwOaY5PM06XVNVzfuIWpKUpWkdXdw2c/+wQ//+ufYG12Aa89uI/JeBSZdMoEdDstfPLosdQp15tL169hemEONpG2M+ZStXoJ+XxGtHotvQEatYpIGFGXmXutIjXVm3VY3HbJTnnw1kPcvHdbtKgr1arMH26nV8Bn9ocaDTRLDSSPzlDNlzAZiUlAJOjz4/joSNjqPE95/UaXkSaVvW5D9jvLl9YxM7sgjE32ZZ/LjXw2hXwpg3w1ixrqGDj6KNVLArwOuwYEpoQPz1g0mpQMvEBEWNQMWFIvf4JyaqWC0a7sM5uGhA8SVri3N5q5ZIVyP8p9Lucipl33ul0xe2REn/tT9lGRk6s1LzSsCQwEvEzx70j2WyyekH0b+zezWgIhajV7xayNe5aAP/Rt9uYFMDIQAFrWcwbsR+njfq/Zz/I7erjmPpf7VrKRCehk8hkxIuRaT/18SnQsLlKH3SfADuuV2XYMVnNvwn10qVCWPRQBKmYh1LstWGGHz2l0uglE8znJyD7PnhsZO80S9biFicr5JeD1yxzDoLwYgDUp2ecW+Rfeh3rMkl0VCODo6AC7B/uy32aQamVlFfHYpKTfZ3MZHBzsiewLz1TZ8zQKxTxiESPN5vEExOBwafkSovEEHIwEOcy4Z5NSc5v7u93tVzg+3JVsQ44Pzjnct1LXn4x0liWbp6SeC9PTsxIAnZmZFcmgo5Nj2dN2Bm1k82lQK8rutktwoN1tCqPcA4+MbwZIuOd47bXXJFPk6dcvRFe42W6h2W7jjbfexAcffSDAZqlakYwkguzn51mZZ1JnaWQzBZHPEXady46ZmRkJ0vDMJAB/KILrVzeENMK+Z3NbMbD3kC6dYC/1CkfZPWSqSVg8PXhCFnQHdRRLOdF2t1qH0p8p58T+I8xTMolhNLMvzniDriG+MSNqlGE7Dm5xPOiY0LO2gm4K2PH9cQKRgFXijWTG0nfBIQGyrOY7WpZxYE1lIfkayS0KNklZRrqrqm1tyjJAiOx2g+H+CgDHa+gz6PmS91VglcCyyRj/VQBWgS0Fw9i3FSRTjWMFRfUMy72hYjX63HpOJjDIz4+ft8frUxnpCn5pGXXMKzj7XYBcAURq9ut3LsBIAq/Umh8xyBWcVmBQz8nj7an307O2gmqK7Sg+pN/lvYS45XWPLmNkURUD+i5QzECI9IeR6SXPUlJuav+P+st4ZrWSxPQ+CtyPA9yCXdgM+VCfjedl0xcMrsWMMdMPRvrZtAzgfXttIZYxQ137iQZFOFcoeElSl2JQiiHpc343IMA20XbSscRrCjA+AvoVkNfy9kfyJePjRa+r9zHjyBD1xq+rf0udjKReLsbcSOtZsxtIUBn/vvYfCSqOjD3HQX5lQPO18T6h19fxNQ4sj5NR9Rn0/XF8SuuZ5daxNQ7sKs7D91lv/Fvvy7/5WQ1wKaFUPyt7zxFrXnExxQt1fCgAbYiJ3wZOFLccn794P60rfV/mZJtNzlPj/VM/x9f4WX5X8TbiFfpc43Vh+Wf/7T8dcgFXsz8dtDoh0IhAUXIDVn4LqBlXVbccTnViI6DMAogsgNcrIu18jwXRH6WA80F1ctAJTKni46AuC87vjw8EbhLkOyMNaF5HG4G/tWL0u9qIJnJvjAplw0MDp1EKiALqGrXg51SCgpXG+yvIaNJXzOZs/Ge8Efk+3ee1UygIyvri9ZQdzPe1/owxgEPYxdywqKEcP2PKZ6J//Mdn5oFM61YnAFkIR2XnfVhm/mZ7jIO/ZJLyb2o564ChjiHrLl8sjjq+KRv/scOx/iQixo1Yl8CqVTaFkr7JjfAo2sk5g4caPrMEI0ZmD7oAa11oQEDvz+fi/7VzsywESHhPnRh1wmX7tZt1w9weLfgsA9tJQX4eAtVckO9pZE/TgnTypf6g2bC05bu8nrYLvyMR+tFkzb7N11gmpoYqGKzMDq1rti+vqSzji6yAUQRXI1VavyyLLjw6yYxHvvT+CkDze2KINdI3176qi6c8g82kJ/HZVW+aY5T3ikRiYvTCTVq5WpPn5QHC4w2KgUujzTbuiynh1MyspANS25SSARa7A81GD0H/JFaXr2F5+ZIYSbXbdJwF+gSuG4Y1WS0V0SXg1mwgX8pL2h1NXsJhk3FBVobT4xUGMwF9CTC0e8JqDLg8chijmSH1oLOpNPZ2tnF0cCBsM5fVLgcMpjIVGmXkKkXcev0u/oM/+xOs372CoRuodYBWdyibQ4IgZNgyDT19eIKjzV387//sf8XDh2/gP/7zPzfpgG2yknqSepjJZnF4xDTMvGiQUouarvXVchlHu/uoZgtIn6XxfOslVlYv4fXX3xBJAnWfZlohU63J9Gfq7sHJgRyauPFoS9YGU6AgEgNkA074w/jgnXfxwQcfmTFHQ00agEajyBXywiBnKv/p8Qk+ffwFstUcbt29AzJmqsW6sK8IcjlhFUDn0soq6tUy9g+PkTpPgxrvPBg63W6jwR6cMKyMQQd9uwWNTkPS4urVigADZO6S8UupBW5YqJXt8Hhw6fp1/P1/9KfwTUwgw3TTblcO/qKt1engaGcP54dHaJdrovlLuinHJQFoOO0IkAkYm8AbP3gPd998HTNTIWGkUtfSxoyI3gCVdB77mzv4yV//BNmTc2GdEuAh64EAzkRiEragFxa/GzfubWB5fRVDhwVdS/diTPYbbawvX0J4woPDJ0f4P/+3/wOZZAbL8wtIpzLIZYvCIA5EgvCG/IhOxbB2eRXTMzMm8FhvIZfKiinO9uYrAeKZdUIAkgBJzdLHwGnD/NoK7rx+D4uXVgRM9ngNA6eUzSN/nhbG9dH+noBtM5OTWJifFbbaJz/9TPTOqcsdTUTx8W//Jq5cv4Kp+Sj3qkilCugzg6bWQPL4BI8/+QzJoxN4qLddN0ytIbXWXUDHNcTt91/Hn/7jP0NsMYBO32QSdKodONpWlE+y2Hm0ifT2CQaVLvwWNwJWSp80kS7nkKplYQm5EFuewoOP3sD1+zfgn7DBSn9SBpVKgLVHHVcaTabx5NPHOH32SsB8ZhtYvS4cZlOo9poC5L75wVuITxGMlTMtqpWeaCfnzzP45uunoit8eniAo4NjNCpM17UjFp3G4tKSBJLiczF88PH7mL8cNf3OYUBMeo7ubx1g/+kOMjuHaI/0lYf9rgBZ7UEHyUwSZ4UMplYXEREm8ASurNOgLCCg5/7LXVQKVQQDcTRaPWEthxIRMeO0OK1gRgNd4pnNQc1Sv8+DqWhc6lwyBPYPBXijPAj1UxdWFnHtzjVcvXld2NscD+lkCvl0Do1SVSQHnn/1BJVMUQAu1hnnLrp2Mp176LSj1K1Lf565vIzlG+vCxg6EwyYjrd5Bv9rAo7/9FIdPt+AdOuG3OmDvWwXcqPdbCC8kMHlpAVcf3sTt9x9i8jJNoE0fKGWA8/0UTjYPUTrKI+qeEGmRTqksLLUnW8/gDDjFWJLBjLsP7uLBm68jvhhAPdnDweYeTl8dCYBNTXZLy+xfSu0aipUiEtEIAhN+tPpN1IYtzNxYxN2P3kRkdRYWP+cViLGnpTbAoNDG3pdb2HnyAu16HefJFJrFqqRdc8/TRR9WrwP2kAeB2ShuvHEXk/NTcHgBnxNoUG6o0IZjaMPes1385b/6dzI2ZhNTiIdjIrPLib+LAAAgAElEQVRCjVqyjMr1mmQXzK4tILE4BXhtoOZDrpLHk68foZhK4WR7D8PGAFeXLiERiiPsD+EsdY6d/T04Q0HcuHsbE/E4zrOUd+kg7A9j2BmgWigLE5JrMLOFmHbvdbsFUCEAIiw8mwVfPvkCyWwK07PTYsx4lklL6qaTbESbC61qHdHYNLzBECwOFyZn5zA9v4DQRFB0WblH7VSrsj7QHLaQzsEiIJgPU4mIpOYPLFakiyXsHB/D5nUhMT+NOw/uSjmuXosJ+3zvZRIn+yciXdFr9jHhDSIaiKKYNzJnlLLJVXKSwRFbiuO1D19HZNaPno0strYYiR28OsSjX36OVqGOqUgC84lZlPMFkdXhXjU6GZVgyK237+POe6+j67KhZRnAanPAZXOgU2hjUG6idJLDo5//En6nE+fJM6RTSZH6IQDNfkVjYtYRGdDhiSjWNzawuLSMWHRKDtO5bAXPv3qKV198jVqhhJXlBVxfvwKnwyayGQxG//zzT+EIBnD9/h3cuHsXMwvzoO9qoVARxmwydYzTk0OcHB7InM5DLOWVCOpMRMLCxE/mMqh1m+jaB3jz/Xdw494deINeMewVs2tmSRDcavdQOM8jdZjEzvOXONo+gH1ow+zUDIaUECpRC7wi+5RYLCJ70lqrioO9V7IWv/HuR3jjzXdEzoHloJFcrVrE1ssnODjZxW5yF/VeDUPbQHSsmcnBNqOsR51SQgxSWhyYjE2Lrnc2mUGtajTxJZOKB0JKcFio/WoC+wZsIvPa7P14ZpAs2KBPPltrNtBpdoQpxc9yb8S9L9vZvNZHnxJQw57s71WLnVl31FUng3x6atYY3R0fCVOWQPj4wZTZZiQQ5PI52Gj+OPKxIQCtsnnVehUetzH55r6Yv7mnVfkl7m2npibFF4Aa1pwvycDVTCkpK40JuR8fWqXOKKlTqldEY5nMZZ/LK9rok7GEyGC4HW6c586xv7+PZtuY0IuEQM+YfPvcPoRDEQnKC3DU7Ip82/zMvGS9cl3mD2U+aFZMneV6vYFLa1ewcfsOYlFmN7QF+H38+Avkc+eYnoyj02ri+MjITDGAZre54fb5EZ6IYW5+GYvLq3B4DcGl3ekKE5obyO1XL7C3s4VmswyXw4pU6gTpXEr6m3dkbkhAnf0kEUxgetIA4dFQ3JxPBx1k8+fYPtgRCQ5KyBHQrdTLsvj7HD7RMqc8SC6Tx8a161haWEI2W5S9LgFo7t0vXb6Mt999R/Yydg8lOE3gg4FYSlHtvNzDy5fbqJaqUm80NeY8ST8B9mea9V65cg0bV2+JPCNxKybqMJiebxVxVjjAQWobu2cv0R5UYfVTA7qBfCGD4bALcD827MjZwgDEMKQ62H4FP2B/5hpNY2YFqfQMOQ42KvCnoJECjPyt4Og48MTAhgLGCsYJlmE1rytarCQnBoP0OnLuUZkNm0lj1zPfBRA6YlgafIMavWQWG11vAzwaoI5MbP2+4gXyvCNDsnGASME0BQd5DQUbGbzWM7niDFp2Xk8BMa2X8bO5nO1hsJjvMij5mrTPiI0+DqBpHfDamtGtQN53gWpeXwH28fZTAF8xJsVpFITU873+ZvkVCxhvY3MmNtIn4+CfAoJcb3TuNLjWt3Im2i94T+4bBONpG2CY84YAfTQtGrWb4gD8m3X93frm97QfXACfIwlW1qO+LxjU0ICWFyTJkUbvBdt3pGFMDXgFg/XavK9iFe0R0e27rHStI8W7eC8FNPU17U+KRSlepmNJgcjxZ9I20Nds9m8zF6SiRv1fvzuuYa6Yn6lQEwCiN4wSRhVY1X4i2MrAqCTo/bQO9bPjWtDjn9HPjfej8b6kdaCMby27jh2dYxSrGx8j+p4EMkeyMnrvceBb5yZ9bRwo5/2I9yh59VfA9VHwl/fUeUPv+d36Ha9zHTuKM2qGkn5Gx4rggyMzQxLexutd617nOgGguUCPy04oGm8GiqGRSyqiLGQGZFRQixFznYw5uXHRF80vn0+ASUbn1YSQFaSdhNfWQcbr6f21IrTTsIIIlGhlavSNBxVZRDrfurOOV5Y2tE4c+sAXiDxZrZwgKeQ/0ojmPdlgCnRrg/J1ZUKrhIIOZJMiYMDK8YVLK53manKAHBno8f8KzF6YCdioj2VAXurK8r4Eh5WhyudnmxgA2URXeT3RvO0bUw7trNouyiLm/Vi/GmnRdAjzzCY6RgbDReDBYTSvc4XCxUTJZ2T76MQki4XFaC9Sc4fpHmwfZZ8bcN5oF2vZqQHHMqomMe+vwDifjf1FjEUaTKeqy986AStDX4MHOtHJYiReXEYPRzu+su3ZF7k4c1OtETi+J8Bx02hcC4jdbosBDttDF2ntS6wXYavCIhtYfU6NDKmml/YvTUPQ+tfJTduM9+ez8fPcmCtznHWui6TWs0a/2B857lQ+RPsTXyNjR0F/rR9tB9HmthpmO6/Bshj9yZZskBkFT0QT8ky1BpktTO0kUO3FRCQuYHSnR6MC6ktR8mKA/f0D0fubnJlFt0MsMYSlhStYW1uHlymJ1Y4Y4djowt5uy+HS63KKvMLx8SG6/S7uvf6aYetEQpIS1OZhkwcepkj2jV4R01vphE6WMhmOrUpNnO63nr9AkgZG+7uy2afgL5/HQSmYTh32gFP0gKk9mliaEQC6Ts1LMsgoJTG0iiRCp9YUo79yMof/+1/8c2ESPXjwQHQmKW8xEY0I+5Dp9cVyEW6fF4uLs5ienoY/ZsDFfqmDbqWJw/0D/Kv/61+LvmMkEhddQT81ufsDnBwfy4G4w7HttKDVb8PmMbp8Heo5N2kUV0YtX5b0fGplry2t4kc/+pGA/osry7D5PBLIS6bOJPBDdjK1Lje3trC591LAXGoYkq1E4N/Sg5h0Ecimtid1/WgQtb2zg1yxBJfbi4XlZeTP86JD6/Y4hcHtD/vQGXZRKOfQqNXQblKL2SJyO167V9hAPdjEQHBxZQ0f/uDXUK03BdgmOM5xxLRA6tq2alUBBobsdzxIWUwghHIBbGMaGLnJ3gtHcOn6VbjcNvS6TEHuSio1TZhotDfhDQnQQNM0miiptjr7KBltwUhUJEGmFmbQsfZxlk1JX+AhmvMKAYUP330Pq8uLqJ1X8b/8T/8zjveOcPvmLUndPzw+k2vSOI8HNZpHOjwOMVCSMcm1j9Hz/hA7r3bRb3eEmW8ZWgTU7FIG3e6ALxTAlevXMLM4L4xyppxLwLJeQzaVFDYtJWlmpmJ4//33MJmIoV5toFZo4K/+6q/w6MlXAt68+e47mFtdQHQyIWneg24XxUJBQFMaGBLEpC75RCAobCyCJJRSadsHaNv7uP/Ru/jDP/0HmJiOweUHKsU+iukcgjY3esUWvvnZF9j76gVsLSDunUDEFRDQdi91ipNSGonLc3jw/Tfx1sfvwTtt3DgaJAV2IICxi6OxCzRLbWx/s4nNLx4jn85genFRzATztQpawx6mF2dFSmRmMSqSOjwItpvc8A1RKZbw6NMvZbNut5J52EQlX8N5sgCvw4vpmTnR9pxencX7H7+DyPQEBra+BMsYZOnX+2gUmzh7eYDtR09w8nJX2plsEOqdkz15lDrFUS4pxoJzV1bFDI/srKnJMFrlLraePMXuyz1Usi1hmSnr+vMvHyOdP8dEIipBIhogLSzO4d69e7hx4zrqnIeyeRwfnWJ3ZwfZ03MxWqL29uTcFNaurmHt8oqA7rVqB0e7h0gdJ5HcOxT96xyzCmo1YYLTDKxfM+sQnA5Uuk04Qn5Mry0hujCDxNwMQtGo7AOGrT6KySy++MkvUUlnMR2Kw9EX3jiOz45wSJ3RyRCuvn4Hl1+7gcUba5hajsDlNcB9rw6cvKxj+8st1M7KWIzNo5UvI3d8JHugT7/8HIV6CZ5IQORXPvj4I6xfX5c1InN2js1HT3C6fQxrE7C1BrB3rTIvHKXPcHR2hCuX1xCfjKLcrqBh6WBhYxXX37yD0OIUQlNu1IRB20G/2ELhOCeZDeXzLBrFChqVshg1kpVH8MfudqFnH2IYcGJqfVEkSSIzETgM+Q+l3ECMSsMuH4onBXz6k5+LqV4kEELA5QOPvQwc8cEo/WX12BGZiePOmw8wvToHV8iBdDGHf//Xf4mtR49QPc+hma8j7PJjeiKByUhcWNNn2SyKnQbuvPEQq9evCcDCA6SdpkKNjmhqsz09diOVxPmCz5CIR0WvmgxHmvd9s/kUe6eHcAdcsHsccHhciE4lhOXGdSh5mEKz2YHXHxZt1Eg0LnN/fCou2tqthtGgTp0ci54+TVA5L9NwbHl+1qSfu9wYUqJle1v01y0uB65t3MB7738oGRuRkEcCAF998RynR6c42T+GnxJQTq9kUtCIj/NysVZCvlaEN+rHnbcfIDQ9gWa3YSRtbHbsvHiFx599LoGPKe4R6h24CEqdp5FKncET8MLqt+P1778jMjJTl0ISwKpUBc9CvwQUThrI7idl/oiHQtjefIHHXzyC02WD22EX/XbuaTkfU+YkmpjE+o0NRCMJ+H1h1OstnKezyJykUD/P43RnV7QtF+Zn4HBY4At6RTLj0y8fiSnqx7/7W1gYGeU63UCl3hN26NnJMfZ3dyQIxiyrATc0/QGCAT8mJ+MSGD9MHqPUrMPqc+DOm6+JVNXl61cwt+QTiQn6UFEtpFkB8uc58WDYf7mHF189Q+k8K9q+XLPJ7q7VKihVyvB43Ziem0atURbfA0pSXbt1D7OLy3DYfRJAYcCxUub6nEKhmsPOyRb2T/ZRqhdBy5+gP4B4ZAKnqaQExMKBCQF3E9EpzE/Piske9x+9VlN0qcnIJUOXPg6UteBcKp4rw65IkZTKJTHeIwirjDXux/kZrmNcI/k6PRj4miFwWES+xhCYyIDlXOoRkzr+n5kn3Pfz/WQuBbfdKQas3N/p2Yca7Ur4ILA8GY/LPeZn5+Uej5mhsLMjgDb7BPf0fJ+GgNzTnWfTo7I5BZjmuUkkB6mTTPJKqSpBQoLMNN8lSYK6v8yq5NzGc8pEOIrEREzWIWbu8fo81/KMQMPjTC4nMhkDgoUwZwZqYCvTS85BAyvu3L6H2alZVKs1I+NSLsv+i8A46+DsNIVbt+6IXrfb6xfgnixu6sMfHeyj120izqxAp0P2Wvw+JyKaO9sdXslWW7l8RbS1KWtCfXSz1wdebj3DzvYmGozOWvoolTMmc6ndliwMAmDtThs2i1P21SQsJGJT8DkN0YlZPCRcVOtlPN16hnQmKWQEnp/kXDqEsPkpo5LPZhH0hzA/twCfOyCMd55JaGbMwiwuL2B+aVF+sy3knMU9oNWB44NTPP36KSqlquzPaNRIoJ/a5NwjzM3MY2PjJi4tXxG9aMrL8OauoB0tSxP5ZloA6FcHz1Dvl9Cxl9FHE0VmXtkofEZyVgeBIIkdBA7N2ZIAtJ7dlagjJKiOyU7Vs/44iKfAoII3CsAo+Khn/nEASwFo9vPx9/kMQoIbk2kwAKE5m7GOFT+QMoyAbC3bxTlyjA1JVmi3xzFntIX5t+IMDDDxu3xGHc/8/7g5Hp9nHA9Q8EnO93YDahNv0PO2gmVC3BuZmLFcen0l+Sl+JAD1yJRRyyVBnBEDXIB3KtqPmLN6RldwmvfX8ik+ovdTghb31ZqxrhgA3yNpQM/Jem9+l//GmZgK3o23Nf8//tlxTGX87C2kuRH7nOU0YLnBZhR3YlvyPTLJeR1m+PJ9AtByD3rISCCwf/FPAWEt6zh4OA6gC5hHzxbqlI+AfMXibKzZUba+4FMjszzF3MQriRjSCBsar2teQ7MCBqNAjfZRrX+ta8Xp+Pd3gxusKwVW9XPatiwT60PbV9tEy3/RF0f1q3jaOFBqAiUGw5Lz+IjNK206YnqzXpTU+l3AW/DDtpGg0HrVMav3d49kNHSu136nz8F7j9//V4IAVmO6Ow5Sa31oH9N+omNCr6cBIs5ZWnfjALcCuWxDxSK17vQ97dvaDnxdn3O8/NrXvzu/8XuK+43PcUoelbawGAa9llEDEcq6Jm6iz6Tzh/YdmfP++//yHw/Z2bgg80cZovpQZAGpvAU3JNpxtMJYMAJz+pC8hjI+CUCza/A74wxlZUyLIQMnoVFkRxidI00S1fvloFYAlZ9VgFBYqYGA6EkpeK0ToQKROhFqJEi/z/e10mkAoWxmASzEuMAIv49HkPi3yoPIRDJiFSvTVgeSAuQK6HLsK2tYJwTVzpaU4BFNXRuFEhwsG1MDtANpvRjqvNn4sL5Fh7fRlOvrQm/kLyi5YJjJWnc6KapZpKQ/2VUnx5gEStTLblKVylW6Glckgm8WLmNW8v+y9d4xkudZntAnvLcZ6b2pLJNV1VXVVV1dbbbNzOz4nd2dWTPsCsHBSZwODh0SEiAdOv5DJ4HgLwSIEwItnIHjQHfs7A4z2zPTZrqru7pcVqV3EZkRkeG9j0Cf942XHbPalEpZGfGzX/ve533e57Gt5N271PENwur4zT6hRIJEnoYRWR4rcgksmjDUneH7aGSz1jAAPp+HRp/2kUZSeR7vr4sVz1PZCLYB9TQFsBymmmhgg+1KA45tQbBTNZG0kCDP1TEs0ZohM2N0g9INVT4bFink+6umtrRL24DzOua0bzhW9Ll0QddiguwXvgffWWVl+Fz84d+8L4+5MNJrNQHl+TeNbD47z9W5wzaWsTA0NkR3b9j+dGYULGe/ij6exyPtkssVRIuZhiQ3SLZXW8S6rfAHwlLpulxtSFG/6el5YYyeJpOy6JA9HQrGYLEEceXyK5iZNOl8g55VWCL9egeVUhmFzLlUdicLd/9oX1KQb965jYWFOSnEQYNRmOMUU7RaJCVI5gT/WRxolCrC9uk320jHT/H8y2eiA8s2ImvJZiHruiVGqifkh81rw7V7NzG5MoeFK0uYWBxHudaRsUxQopYtoVmqo1YoCSjUKtWw83wTW1vb0sbUy7PZnYhNTSIyNY7Y1DguXb8iQPClyyvwRRwYsMAiCQctyht0pUjiBz//Ff6v//NfSHGnWDiCuclZMbjJet3a3UKj20Z0IoJbD+7i1v1bwhBt9TsoMjW+VML+s218/MGHUqxuPBLDD3/4B3jr7bfh8ntFquPkNIHd3W1JUc2mCMQ/k+dN5bOSqhgLRYWdwtRbAtFkPz+4/7rMKUpqUKeUxYLIKkucpdBud3B2mkIxnTPVyiNhAaBLtRIOD3dFV3tqcgLXr23gyvq6yLBsbW0hcXYu7HWrzSmF4shk4XPsnxzJWrCysiRjsdWoC7OvUa2JPAIBQgZ5KLMihq/LCZc3AGdwDP5ACMGQD4nTI5ydHgmgR3YgmdOsiE7NZo7TVqstgZOdnR0JBMxMz4l+I41ki8uGYq2E3eN9lBtVYQ9yfWWBlvfeeRe/+/0fIJ/K4H/9x/8LPvj5B3jnrXckwLL5dEucAo65jRumYNtJ4kRSgikDQQYZ1xQWtjo5PEIhm8NkbFzAY86z2NQUmPNpcdhx6+49WT8pv5JMpyW1lTqXUnW918Xq6jK+9c1vYH5+FmdnCSROThELjck7/eQv/wLlVhW/+6MfCkhFBl82nxUNS7ZhWqQK0iLlQZ1tSi8RnCJTuMfK7z4n2g4Lbj64h69/99u4+spl9KwsXthHrVAR0LCeKeDLDz7Gi4dfwtEG3AM7FsZmBcg+yaWRaRYwt7GC7/zRD3DznavoMtWdzNsBgYwu6iWiiAMMGj1Y2zYc7+zji19/IsVCqbk6O88UdwesThsWVxcFqJmZnxWJna+cBK4PPWw+35I+n1mYQDgSEpmQ5HEa+9vHyJxnUWlUEZ2L4rW37yE2OwZvwI5ysY5avirzrpwqIXucxIvPHiF/esZqZZI2TseD7UcAOlFIY/32DZlzV27fxM1XNuAIAoM8cHoQx+cffYFKlrIgfpHdoETMi51tbO5sSpq92+9EZHoMr967hTfeedsAwWAgpSuZILV8Bfl4WvolV8zAJwx6as1OyDrL4mBke6eOz/DJX/1S/t+ptnAaP5bMJRZOo5SKrLt0OF0O0q1Fr3ZsegrOgA9jMaZdO+GyubD/Ygvbz17C2bdgbmoai1PzsA+syBXy2D+Lwz3mx80372LpxmX0PBYBXan9abNZYesAlfMqXn76DI3zGpZiC8K+zp0lhD12mk5hc/clBk4LphZm8d5vv4+5uTmxC7afbUoQo5wuopYuwe/0I+TwydgkgBA/iwvQunJ5Dc1+Gy1bB84xH8aXpuCJBeGgBAprARTKQL2PdqmJUqqATq0hAbdSPod23ciKjUVjGNgtsHhdCM7EsHLrskjs9BxWBKLUxQfymRaKmTyCTh9K8RyePXyMVCKOWCgiQRrODa/bZ3SbWbTZYcPk0izuvfM65i4vwxWyiC718cEe/vKf/0sUEil4YRNN6rArgEgwDKfPg1q/jXK/jVtvv44rt26iZ7UgNjYhuun9dg9ffPgQB493MB4cF5kDsWlIB7QMpDCuP+TF7OIcDpMnOC9mEZsdx7d+5zuSZUGNd4JflUwVL59uYXtzC4l4Era+HcFASJjVbP/xiTFhqVJCgHUD+J5k4xModbJ4r9slATu2GYPNNWZkcZ23OmTNf/ut93HtyoZIBrBNtp9vYWdrG6mzBNxkysEi9QwuX9kQZmUqm0Or24Ez5MXG7VcwsTSNrqWHZPpM9HnL+Ry+fPiZFHJltg77zTIMNp/EGWBuIzwdw80Hd3CH7X11Ak4/QBUmPm8jA6T3m8gcJfHlxw8l0Lg8P4ePfvUhTo4oxdMXiQqxyexWeLw+YUCvXrqKxaVVYQgX8mWRUmABywCsePnkCQ739zE1HYPH68Dk9KRk2Xz27DFWrl3Gg/ffwezqsoDS1NAtlWrIUT84ERdddq6nDIJwrSc82ef7O+0Yn5lCvlrEXvwYjqAb9999C6+99QbmV8fgj5BiZKSF+i2gXjJBnsJZAc+/eI5nXzxB8jBuajjU6lJYkMxnrjHcD1KZlMhdzS3PC+N9deO67IfNRk+kM14+eSYSK35S/m1dHJ0e4vHmI/TAjAmvBA2p/2pzUg+5Aa/LJ8GPoC+MkC+As0RCAGhKDpHyTABR0u5dHkQCEdFkpo1JGRBmd50cHQvoqT/c82g3094UX9BmFfIC/wkw7XWJDcl9jOxeZgAIEcDhkEKElDAiu4760nxnBzMMbdSENpmxIufRaKHb7qFYoISGU4IgLPLJeRSNRERr/emT5/izP/szuL2myNb23jbGo+PCBO72aA/kkU6nUGlUJEBN7U/a65qBS4mMarUmQRJKZxAoZyHYWrOG9dXLYAo/iQlk6bqph8osr05fyBF89+6gK2Sc7YM98Ys4Hvn+4aDJTu2zDgnftd0XeYurVzfEPk+fpYZFyP3yvpQ8YUrTwvIKLq9flcw3tkuzW0UymZAsu2o5L1Jb42NRuTbbM+ALoVAso9uzwh8MowsLImMxCZCzsKD0TZ/kBJIydlCu5NDvNdHuNtDrsw/IcrOhVCVQO0DQERb7kDIXlAvx2f1wO5wIj4XRt/ZRrlWEYc9il6VKyci8NE3ByH53gHmR7bCKpvPs9LQA+2S50QfpDKhLnYfP78fYxDhmZ6cxOT0lfdJvMTjnE7tpa/Ml6pWWjD/JMkinhlqvFiHETE/Nweem/cYMkDF4gh4pNu4dc8MbcWDz8Ak2d5+gZamg56qi3sqj1a6h02X2Xg8ulylEyMKE/GFbs+2NFIQhLBnAxCpSSfq3gksKlCguoX7gKEipxygwxXmu4BXH31cA9JCcRq30IdbBcdQbgkEO2sZD0pv4b3bHBWjF/lcgmPdToFbBII5/o+FMkI1ymB6Z62prse8UjGKxQp0TtM/ZX+on8h2U4aqMTfVj6QsqtqE4i5L4FDTU+2jGgmIMwkxmpvSw+Ka2n/r4iqloxq5ezwCLI+n7Q4If+8+QXFyyXghOQ9t6COAqcCtA29CfV1xK30f6ZqSwpIDkQ6a14hCj/T567CgQrH3N/YrHKLCrmtqKXyiJjME/HseAm2YgCz4wUoOMz6ZENR2TCv4ro5TX03HEzy4AaQYbqa89MBnkqiFOQpAA4JSLG0oVCXN1qFLAptXMfsVOFJAVEt2QlKcBgFEwX8em4ihKLr1om+E8GwU9/zoYy3c2xEsDJCvjl58boN4EEijVoUEabQPTpwZo177XZ1fNZ/2OWb3a9zpeRjFMlVNToFvBap4jwHav/xsBIiUckmGtx45iUDqGdD4p+KvzUcFiHR9/PailoPbo8aPvre+lki6jz6AYlo7t0XVHgW8FinkfDT7oXNFxpe2l2CTvqWC+sq+1fbT9FTemDanzmudocEBxSu5LMk7+y//k7wx4Y5XgUIaosjCprcUJw5dRQE0XZJ0UOkk1sq0DmtdgNWMFvJTZyuN1sVKgVsFffs7/j7KDFYAcHTgCYjgcaDW/KmKnnakpIwr8ji4cbAgFw2Uhc5jop4LNowuATjY1ynTCjS6kowsb/69sVV2kWRVdAUN+z3vx/goG0qC7GEwSxTE6VVLgY1jFUzb3YZFFbli6OPG4SqF4obvDe2rUk+8hRT2GFWLZ9vxRlizvb9rJbMgawWPxNP5NbTECIzzeRHEMi5s/spF3+IxWYTnoNYTN2+/L9zqoFWwfBVOVjSvP4/Fd6CcL68XrlftolFU3YQPKm81Z3rtigC8C0LroCIA+HBc8nwsujWS2C3WudcPTDYe/dZJwo9SNRCeVGArDSdel7merJQa4MWpM8ISMTtVc1sV1dELrRNUNk++jLGoex/bhPXSC8to8h99pQVDVl+Z5otFnt19EskcZ3crG53Gq88OFU5jQw02a11ZG+DmBnkoNkxOmqjffp9kmo70v0gxurw/ZfEkYzy6PH+fpLJqMWtrNGHQ6WHBxHkuLlzEZm4LHHYDD4kSn0UO9XEMxm0etVIbDakGjWRW2Bx2J1fVVYRkbLcQ6ehMeFkMAACAASURBVP2WGMcEoHX+UauQuoxluUYVjWJFCr/tvdzF8eGRFOuLhKPCnOA4ZYGqmcU5Sa8eX5hGcCqClWuXMLO6hFrDpM1TZ7lRqklRvEGji/RxQnR106dnePb4ifQvC9gRZJpbWIYvEhJt5FffeB037rJI4azMS0pq0PDhmLD2rWjVmsKm/em/+nN8+dmXcFvtWJxZEiOAKarpPFOCK5hdW8R3fvg9YeJRa5XSGo1WB7ViFecnSfz0//lzfPLBh5Le/c7b72Jyclr0nyvNKjL5nGhIslghiyFaBwNTYb7bFl1ukYbwBuCzu0UegumudBDGJyeE0UNZCTvRm4EV57ksvnz8RFIpk/GEjKfx8TH4Aj4cxY+QPk8Ka5pj/Zvf/CbW19elajyB6/NszgDf6XPjdJaqskacF3LCnpY082HRCAIbc9NzwsgqZLJIJk4FSOEcYCBtemYJYxPzcHsDCAd9SJ3Hsbe3hU6rLs4qjQiOB74nWUpcG+jgPHn+RNZrso2iXrIGI5hbmIfNbcfh6THOMilxmOmcE9xaXV3Fn/7JnyDsC+CzXz/Es8fPRIeQgP3xcVyY/5ScocPLtuJYIXglleC7RmInwmAbs1CcHnH0KYPCuUtdRKfTJU73pfUrArRxvhVKJdHvJhuHDhy18mcX5vDOu2+LBuWvfvUreJwOcYC5lpElzzZ89+tfQ3RyDI+fPgYrC/OehwRJKPnR7kgmAEEFytJw/nQcPRQonu0ky3MGt157DW//9jcwOTsrjEY6mwRXqL1aSqZEP/jJrx/CxsJ9XSDo8MtcztaKKHXrWLu1gfd//1u4fOc6LH6HyFnQWGjXu2gW6yileJ0i+o0+qsUSjg738fzJY9GEp+a+OA4eN1YvrWBucU6AyYFlIOnSsg/3rZidncf6JQZ1puCOQnS7UQXaRcprdHASP5Vx2LV1sXRtGfPLsxhY++gzs6IzQDPfRDZxjuOtfTz84JdoVSui3UnWvQQ7qYlbyKDQqOLSrWu4ef8uLt/YwOTMtABCXJOS8VO8eLSJxFYCE9FJWZcImpBVtnu8i3w1D0/YKyD4O197V4JQXJ8cTgJJQdTKLO6YRvEohfx5Bjv728iVcqJTPDk9IZlfdOwpPZJPZhDfP8TU2KQEEx599il8bg+mJ6ekTwnASNFM9OEJBCX4xUKhDFox68QYkBbk0xlJ86eTOjM5hempKcxMsG0sKNYrEtRauLqKwGQErqhX9E3JROT8YeZHLVvBzqMttAotrM2twAMbzo4OUSxlRR/+xf420iwoGAnh8rWrePDafdGqzqUyon9dOi+gWWrA2hnA5/QiTACr2UD6PCWBWBZpa6AnGR6ZWhH1bhPukFdYPsysEYmVUBS9Zh/58wKCHh8izKrrtCU4yHnHueT0exGbnURkdgLTawsSTKSOr8VpnMfseV5S1COeIOKb+0jsHUogntI9O89eIODxioYqg2ilWl2yLRYvr+DOG69hYnkW4RkvyvWugKmf/ORniLMwqTeAg80dAdo93GenJlDuNdD1OrB+ewMbr93BxMys6L7ms3kBVJK7pzj8cg+Orh1tpnLbmaXmkbXzJH4ghR1X1pZlLNoDBDAf4N1vvwMnZW1tQLkk2CLS8bJIwhzuHOKLjx/i/CwNt9ONpfkFsRVcXrewGCndlEicgGFEy6AnRezapYqk23ItsDIIVy4JY5IyWtlcGV5PBGvL6wgFogIebb/cwuazJ4hIETw3bD1K1w0QDo2hRVuBRXUbdQzsVgGgp+fnYHFYkcpQJiEtRQcLmZQEf6lhTfY311HudQQiWQR4bHoSs+tk8U9hfn0V/mgIHo5Bix32lgW1TBGJvThO945lLN1/9S4SJycSmMlKsca2BGVYCNRGLVS7Eysra7h2/RVMTsxKAbN6vSEFdzulMlIncbzYfIZms4qJScrhLMDqceHjR5+KlM39d5lVsirSOh6/HScJgoNlKXi7+/SFMMr7rQ7slK4jcEHtd9as8HulGOcnjz6HK+zFN777bdx58zX4QkYSoFCS0nNi3zArxtYDKtkqtp5u4sXnz3F6fCKgNjM+qPH76qu34fQ4kC8WkThLSIBw9eoleEIhjM3NwOUPCcu21+nhaGdPAjRujimfE7lyDpsvn6LZqSMQ9KBWIkGkCI/f2GIM0rIYIqVnKBFzcnQk70T5DYJhZK9Tksbr5vdRRCJjAmRTroBa0GeJUxwfHwtYy/anDejxUOqBmYgOeHxeYfPS7lXfoVItiU0otlWrJoVDA84AZuZmRTpMgI9uC9vb2yjUcyJVwjWLdoXIrDRbhLeEFajkibFwVO7BotXci21WB37yk5/Ifs4AIJnF3F/5/Cyyy/01kzmXZxAfZsh8Fl+Bsho+P2plI8HBujTtRkeuSeB0dWUF81NzMg469ZawemnncD/mXsW1nDVxyA6uNluSHUcZCmaQcaCLFEmVdtm56BuzXcaibCOf6NTTpqcPwj2RP3aXCwvzS1i/cnXI5K8gV8rgLJWQooGFXFqyBlm4lLYB2b8kgeSZqZIvIxAMwe0PyH48P7+I+cVFA+J3u6IXzqKqxUIG3X5Tigc73E4TwOr3kc1kpO16rb4UruScnWbhRUcQLifJBH7JHGJGp8vnhM1lF3kAYT5228ieZ5FNp0FpFK5JzI5jP/EdqTHN/iGZiPOWPiSJDjEWjh3Ww6F2OAPPlKVp1JhSxZrlDtmfipWiAMPi4zo9UkCWADRJLmOxcTg8TtTbZfgjXkTnQ0iXzrB79BKFZgo9RwVtS1mYwK02ZUu68PocknpPAFpJXwz2sc8JqH4F5llNdsDwOP1cyTtKLvvrYJCCPQpCi/85ZFwqsGTgaBIbDIWTcSAFgsQXG4Kq9OcVABZfc1hriNceBft4DQX49HkEsxgC7fy/YDa0OSjJNpRWUD+602zI/JCs9CHhS3EP/q3gtr673pvPpwDiKA6jgKv6vDx+1P9UAiGza3gex8EokKU+Lo/Td+NYU/KfMnDVR9f3USBP/WRmvel1+d0FcbJrAC4FW0cxIAUZFcdSPEV9TwHGhu1/AfAO/edRIFierWP0rfl/k41g2nIUT+L/yVAXPKrdE79BGaLMhNV3UgBaQWfeW/tcAU0+l5LnfuOzYQ0rBaA5jngc/Q7BHlotI5FoMWQbPhP9KQYueD/NMlcMSduLwSTF97R/2D4KTirAOho80OfS42T8D0mmGjzheymgrAC09qmyrEfBamb9aH+ZeWWIatSX1zbReSEAvPUrtrvcewhA6/i4wH2GZE76mnr+6PX0ntzHdVzwt37OAOvoc+l3euzf1FeKI8r+OCL3qu00CgD/TaD+b9yPOo3DH23jUSBcx+/os+v6Ndoveg3tdz2e52swQOfsaJ/r++oY1vYl2U3XNcV4td9kHRyuh5Z/9J/93YFG4BQ4U4aqiZhxgTY6YKNpItLJQ/kCfRFOMGUsc5LJ9ex20UTl+dyodUNSur4i6joplFmsbGNtLI04KNKugBrfRAFIXUAU6OU19Xy+ow4w1WAWRvdQA4YNrwA7z+H/+Vs7RGnnfFd+pxNVgXONHnCS8v76PSU4lLXNa2lbafvRqFKQ0gx8nayGLq9GjIneUofMY7TMht9RW1QBbba9Mml1UeT5PFZZ6Xpf/uaCZNrO6MVIapLdpNRwg6QhxrbSNALDHDfv3mt3xYi32DnRVTbEVKQV0Hg4cBUQV0YwFzrVlOMzxiamLsBktoOwFi0W2Sj5m3ptOi4VIOa12B8mRc1oGCngzgVBj+dz8B30mcwkMe3L+6hIu2ysTcPEVnCYz6btKoGOugHkyQjXYAAnJkEePU4XXLYPf3hdvpOyt3VT0/FJIFg/0zaRtMhhmhX7mT+8vs4nsjL0/Y1BYMa1zgcNEpDBw+egTqQWcVQjQYuNUvuV+qt0Mlg0hgASJdE7faahhuFwmaJgBP9yhSLy+aIUXaHbJQXtfFEEArOYm1lFNBSD1xOC1+lDrzVALpWXYmNMbaUxzfzbeqshBWSEIejzwRugnnhTWAsEoMnEVdkWjmsWCOkwFTVTFPCZgE6cus2HRyiXqpgYGxenimOUlbQX15ZRqpfRtwOesQCu3r6B6MS4OOZkuJNRS0Cbae/UGCYLen9zC2enpziNJ6SoSj5fEDaw0+sTZql3LIib9+7g2q0bArCI7mG/g3ajLgUJK8WqyIDY+lZ8+Fe/wMOPPoMLNqzMrUjb0/PJZLNI5tO4fu82fufHP8T8+rIUZooth41GHoml+S4+/tkv8PN//TOcHSUwNW7WTAJT1GJkrpfFZkGjXsb0xLgUXWLF8WK1isPDY5zsx1EtlOGxusThJNAlY7DXFRDkwZsP4AkY54Fg4JOnz2RsEozjeBaQNxIWJg3vy9RajilKkXCcenwBKXYZDEfE2cvlC+K42XoDBP0+ZIsF5Cum7cg+5jnUlnz/3a/h/p278kzUyk6eniF3nkP8hCmqNczPrssY83mcAoRtb79A+vxU0gl9BKImJuQZ1i6vS5GhRquOp8+f4ONPfy3azBtLl0X3lSmf/pBf0kHT+YwA1WRnWuwWKSb55usP8Kd/+m8Kc46sq06ji729PXz86WciT+KyOrG0uIybGzdlX6PjWCzlkSvmpZgYndCV5UUpguh2unB6mhTdU4ILZENxDs3PLUpAh2Bso96U6vEMVpDdT4Bzdn5G3ufLL78UjfGVpWWcJY5xeHIoLFfKhoRjUTg9TmEfsXADHTSy09rNJjx2J2ampxFwewU0ERal14ajZBz1dhtzy2u4tHEdr7/1NmKTs3JNsrmy5ylUszk0CgWkD47w0QcfYMAMim4fMW9Y1stcvYJ0KY+1V67i/e9/E4vX1hCYiEpBPY6PdCKJSr6KfrmNfq2PQiqPdDKFxNkJMtk0mvUW/NRxr1RFLobBGhq/fM+x8XH5Tf/v6DAhbPa/9W//O7h0e0KAuGy+imqxDrCcQs+KXLGAQrGI89I5JhZmEIr4pagU2c0Bmwf5VB6JnWPJiHj82WcoZbKYnZxGe1gIlhIxBvz0Y/HSKtZvbGD58qq0B4H8bruN87MU4ntH2Hm0g1g4BuMIduSYk1QCpWYR3pgfl29fwbd/8F1EpsaElV6rtuAnUNQGarkKurmy6Hw/evIltnY3RU6ImUE0+KlhT0Zlt9mG2+KUoMF5Ko1MKo2An8wzE0iUIlYdpgP3YLU7xKEPhcLi1FMaiNEYXd9LhaI47GSwEYSYGJ8C9aq5PkzMTAMuKxq9lhTDpPY1mQiczwRhWtTc3oujkCpicWoBs+OTyCRPkRXZGqcUOf3s6efwuwOIRcfwyo0b+MZ7X0Mhl8PmoyeyThJwJAAuYJbLKdI0YqM0aqKffXJ2KpI4lUYZdrK8WdSRYKeH9SPcEsxk0b79vSNEwxGEKNXGMdbs4PDkGBarTbR6L9/cgDccEOA2OB7E5PysBNBcThcKhZIw6dDqoZLKYuvpc1nbW/WayDSNR0whNgIuZAHb3W4sX1kT9urC5RVMLbqxd5wXQH//0TMkdw8xGYwgcWDGFO2GYCyCpq0HR9SHe+++gVtv3Mf43Aw8Hiuy6ZpkumSPMth/uINWqQ4/NcP7PQR8LineVa1VJBOA+9pZPi37yDd+55u4/cZt2AKQwn71MtCqmCKhmUQexWQGf/l//7/YebYlewplFsSmcFjhjwTAir7xVNxo7rrsCPp8og1t7fdgdxrHNJvLSFag1x9Fp23F9cu34fOG0etAbMMr62v44Oc/Q6mcx8Q4MxRpr1LGzopu34pe3yKgfWdgER18MsEpT9PuNHDM7JJSBj6XE2PRkGFF9gGX3Sk2QqPRQacHuMhanpiEK+jh1SUjgWAUgy5jgSAGrY7oJLfKdazOreLmtQ0BU7OZtLCS252WBA9YvI39R6ONwN3GxiuYm12UQCvZmKx1wDWtVSlh88UznJ4mEBsPIxyLwBMJYvvkENH5abzx/ru48soG/FHqXANJroe1Ml4+fY58Ii/67CyQyAKr/M1xzdRR2sKv3LuNX376iehgE4C+8eptlBo1qZtQa1TRbtVFzoIOf7/RQiGVQ3z/CKdHJxLsJiCUTZ/LXvnGm6+bOU1mJm3bYh7B6TGs3riG2dUVWNxOZLI5sSvq+YpkdbA2BAO5rU4LtXoJ1UZZGNrVUl5Y9laHccYJQDNowXnGdt5+8VLWJfpfrJlA24YsPAftdweJHkZeo9cmU7Yj+uWmeHdPnHqCtX0KbkmqV19ARdqHBoDuyFpOO5X2kpKXgqEQrl+/jrfeegvjU5NotZoSzKaMxrPNp7IPq8SgP+CF3UZxNYf8VmIQNfoJULschkTBn+fPn8u+ytohtF+YWcR7TkzEhFHdbDXEF6C9TLuea6oSOrqdnox9ZnJYelYJxFAWxO32IOTzSyCNTHEG/flSjiFBiH4HWeqU4qGUhMvnx/L6Gu7fvy/AdrFUFf3gXOZMbCZKMnHd4DX4/FxzaZ+zb/h/2kzMjGIRwlt3XsX01LzYR3sHuzg7iyOdOpM5xvoAlESjVJXPF5B5xaDoaSItBQiXVpbR7nQFnGcglxmLfN9CLoNU+hTValGCMDdubWDt8oq0CfcAAuIvXrzEzuZLsQmo+x7xhBDxhcxaah2IBAfB6kA4ILYUM5cEzLBbUC6UcXCwZ/Z5+s3dHpqtuhT1ZNFKsfco1Uit+HYLqQz3OJOJOTEeA/uBGTDUSnc5PBgjocAflKAufUi2qdj+HIOU1exZRe99emYWgUiQYhPwhN0Ynw9j4O6h0amg1i8iVdlHsX6OciWPWr2IVrtMhRKRdNPifAZcMXgFszeNL98TcJhMewLQ9LH4uQK5fG9lBSvzUP3MUQBTM6kZtBIA6AIOMn6pgkGcQwKoUe9KZLENtmC3fAVgmfMNcKYgmF7ur4OmCs6xbwRMa5kMIvp8tLt4PO02/zAFXolxQZ8BQhVIVba0AqKKgSgpjnaRtN6Qvc3jNdNB6vcMs9LV11XcQclkJHbp8byO4jgKOirYKOQnaqkzm3WIsfAzBbsUx1BymAK8DPqqj6yMTwFyuwYAUxxntO9G21ZY2iOF2NSH5zEKnGvbKwuYxygATx9VWLvW3yT8sb95zFfYjEfmjb4nmdBcw2i7KQCugSolvvE+o8C7YkcXQ2wYlBgFdSlFxevpZ7RLFITnGkkbRQFl9hEJkqNERw08KKbmHBIQ+bdmZeh40LbS51KwVMeWgq/6ufa1AppsG7aRYnNq4ypGJfPHZrANBbwVuOYxSjCV9hhqPrPddU4qRsavJfQk48mQGBQLYXanjgcdIzIPByYIwee7AKGHILqAssOZTmkyJRAqXqg4n84Z7Ucds4rTGWKkkd/R8a1jjecoJqrXHf1O+4AEPH1uDQLousPzNcikY4LnaR8LWWjY/voMo22gmOhFEGuYLcBrjo5Fue+Ixri+tz6PtP8wA0THuh5j+W/+4d8fcAIpK1gHjTJOCUDrROIGoZOVn6mWrYKv+pK8HhtWAN/BQABo3pCatzqpRxcSZbbyQVUyQqMECnrr4OQ1R1/QxkI+w4moiya/1890Ihq2r9mEaBAoE7TVNNrGow3Dc5VNq43P95E0fuqiDpm4vJ4UgxjRgdbol3Y+mYj6vb6Dtq0C3bw//2/e1YDBfAUdFLo5mMIWVjEEdXIxtV0XRo3C6aYnwGmrJUaILvzKTibwzfchI9EA20xrYal6ixiZDpdL+orH8NkUSKXjKdIhFhvqQz1XshD4vVZ9lv5hBepGQ+49Csizf1WLi/cNhsliMExj3ZR4P9WAVvCU76KGANtHwF8CsA0zgXUxY7rXV9FIixh+o1FUgpy8Pp9LqmUzbYVayi1TEVRY+0PdHgX9JVLVMAwtlZsxaXU9YZ+NbmDat7yuMtfVENVxppsSr6UbJMcXz9EIEttQgwIaeeS1L5jNw81JHIVhtFvnhRmDZiMS52hYMNEEEIYpJUOR+nKRxWRosLkRDkcFiCFLlmwNJ50AfxgurxeJ+JmwOxnJ5XuVylVEI5Nwe2KYn72EkC8qjGiPKwi0gfPTDA72DjiIpbAQjSJW1h4fj8FHgKbLCtjkD7HdjfHH9+SY4ZxUxielN8jAI9uSDEI6ppQu4POYcWAizyz8RP3ek+QpKUyYWpwR55Fam16/kR0ZdHrIp5IopbMCvlE6Y/flC3zx8HMxBOdmZ6XQ3QKBwWwW1XYTNr8H86uLolPsZ2VtWXv7qJQKxqmoNsDcQzpw1NWsFQhIFaQIINMJCa6csOBRLoV7v/Um3vnW1xGbm0THPsDU/KwwPpgC2siVJb2ezKmDrV1xsJm6W6rU0LP24XQ74PK4hKVy994tfO973xUAGha7BBEeP3yMR7/+XIoPkWVC7WKOdRbOopE6OTMJd8ArThzBLrLCuZ5wTLLNueHS+WvUq8Iu5HcseNpheh6ZuA673I+Fhpiq62RhI1jgsdqk/VlcMp3Liu4pAWOyk/gzOzWNBw/exO1XbsETDaKWLOH09Ax7O/vY3TmExxEUfULLoI96o4zDoz1h+XH8enxuRMdjWL20infefw8LS4sCBDMt9uEXn+GjDz5Ep1iXYlgTUwTiPGDRjHypgL3jQ+zub8HnJ2M1JmDUj//4T/Dmg7eEfjjoGMNhe28fjx49RiaZEf1hSUsVw8wqabjTs5MCIDODYmIyJoAftSTZ5i9fvhRGoMj6WFwI+gIo5Mqib6iMEoKaLO7FwoRsu1yxhO2dHdy9+xp+53e/j8dPHuL55mMcHB0JW519TdA5GAkKkJkvFmQN5nwgwPvmG2/gzq3bAnyfpc+QLp8jlc+gCyu8wQg8/hAW1tZFR9bBIhSttqR/N8tllDJpVDIZPPzoQ9EGffXGDawurgjQlS7k8ItPPkKhWcPqxhUZ79fv3YI/GBBwkzrGZN+2C3XUC3XsPdvB0dER2oMWllZWcGl5RXQlyQwnwMqxR9kYsuzIiAuFWXgrKGB/qVjFD3/vR5hfmcNZ8QS7R9tAxyJstX5ngAazH9x2nKZPpQARASyv2yWyPH6HF+1SFTvPtgUsTJN12e3B7/WK5A/XVoL9fUtf1pnJ2WmsXl7HrVdvSfvTUOVac7R/gMTBCY62D+G2cO0Lm8Bqr4fTdBzVfgMDD/DNH3wL3/nR92CLMFUIyCabKOWqaFKvvW1BM1tE8vgEnz96iJPTE5EUYsCCc4jZX91GR7IMlucWhYVHLV+yK/vUJR1mnnF+Ua7H7EkBccbdDpesxXSU6dwznZ37A+dz/DQhcy4cjWJ5dU0CVPwuFGbQ0Amn1yNtNr84B6fPJfOdwECr3sLRwTHOkxkszi7j6to6nLaBsCUlCJHLix45A2czE5OyXl6/clUCf6nTM5TLJWEEioHvsBqQZLgvD2x2VBtNJM/PkcsXpR/GIlGsLi4Io5igGN+NBVDjZ0l8+vBzsQPWlhdEToc/hwTtum2MT09h9dIamoMeao0yQrGwfMbgjNgTQjqwo16qoFWq4MkXXwojmBrr7XoTQQb+eqxXcCAZPZQMWlpbxc27d7BydQ3h8QiOEifIJdPY+/IZuqUaQtSTzmSFNXqcOBEpIlvQDfdYAN/5g9/D6197G6GYC50WUCx2kU1mkTpM4+DzHSS2D2R8Wi09BLweVMolkaLgHG502rKPBCbC+MbvfhdXbq+hx9qEHqDWAPpNA0CnT86FGfzRX/4VUocnGAuNCWuVa3OxUpb0+IHLgrNsCq1+S9ZZst88Vge67aYUx6SeJp+fYyYampT9+craDbhdAYyPTeDsLIWbN68LS/LjT34Ft8eGo5NdtNp1YW0GghG0mj00WgTBfLBRzoZFrt0squqQtfkkcQCf24XFhTnZBxlMoATU5Pg0Wm3WZLEgGIlhZe2SBHH3Tw4EqA1Fg/D5XdI+/XYbuzs7ov/9B7/7ByJDRAkTFmRLHB0JsEW7j/3HMc2Cx+FACFOTM4hF6UvY0Gt2DaOy25V1IXFyJBlCDN7Z3A44fB6c5lIITk/iB//GjzA2M4Wx6TBCUSBfgsiZHO8c4ODpnsjxsJaK1DVpUNqMJBOX7D8Layso1iqwe9148O5vYWl1DaV6VWomiN3F4r3MnKg1pNAa9fCZGUHgmDUMyDbl54n4sWR9WYbgEqUJKq26FA1969vvIzIbRcdKCQPuH0W0K00M6h1kTzPY3toy2X5ul+yR1XJOpJ2a9QoarHthFxgX0fAYfG6v2DAsVEu5KDvlKFxuAaBlbXGyICFBJcMEbdVNJmGJxWyHxBshB3VZfJrRcaPTysWPeyntKAa11V4Vv6BP0N4nkjEPHtzHO++8A4/fJ3bCs2dPBaBlMIF6zQxQsqgfA9LUY+52mL5u1hTxyXxGk9hhM4WwaMPSFmHAl37P7OysXJdZRAwQRCMBWO2GTCOSWJQcGxY9o03f7QxEfsPrCSIajkqtklAgLMVZi7kiCukcIqGwFB3ks9moGez1iDwG99dsLofIRBQd9DE+MSVZUvRZ+n0GfAY4SxyKPnQ+VzTF0lumKC3HMEFsyQ61GXAtdc5CeRZcvnINS0srYiMIMSudRDp9ikazjna3KeO53W0LUEsWdCgYFgCe7PiZmTl5b+5XZKSnkhlZO7nnuKTguhvLKwui3++b9BiZmLYpBJhL5PGzn/x/ODk+RiVfxnRsEva+FfHjE7E5OI76loHYmuFoRGwvAvxkM3OtZo0TBp01m5Wa5h6fRwIYXo9fRgl/c4+gNIu8v8Uiz0nbUsZSl8CRW/af+aVlBMMhBEJhKdTItmAmxNlpEuepnAQrfYGgZLAIAB10YXJxHKGYD1bWdhkUkCjt4ji1g3zhHN1eA80Wi30WhlIcRn7A/BgmnxYjZOF19h/ljNTn4lqrtYHUJ1ffTXERBUW/8teNnAfXagGyLooEmhR0AatEe9gAaWxLwSaGGr0cdwpYGaDMAEoKAI4CpwomKcYgb+XgfalfG+v0OQAAIABJREFU35dMOx6v7GF+TrIENecVUKU2sGIrtCHEthwSnBRwUnDJYCcGDFeiINtDSYKcn8riVHtXn13Y2C6XMFEVyB92hPxSzIn35Hgy7GEDmuv7KfA4CsSp/8rvJDvIadpdfUfFeLj/q188el8F7hQjMSQuE3jQc5VAxnbhswmONQTu9D35HIJHwMhhqtbwV+PNAKEa2CBxj36CjivaY0Lq7Bk/XZ9HQcZRUPSvA6D6PDo2RgHoXvcrRQAeR5KDYlkiocKsyGEgwBD1GLAw/o5mWvOZeU3xmYdYmGIIikVpmyrWJl4xgUgpjvkVqMs2UuxJAWjtT8X2dPyPAqy6hjuG/aukQh07eg+u+XJsWwt4flV4UTFAxSHN2PwK2JVxSdnPoQa03l+eZ1jcUftTQWAdPww4C5A91N5W7FH7SvtUj1fsj3/r3FBmMMcB21Xnpbbl3wSMCzg+DDAIKD8w+7iOBQ0E8btRNrs+j2BdHTJ9DItds1j0PP1c1wAdl6N9pH08Oi8VgNZAgY5RXkeCX/gqiKDPJYGb//a/+I8GOkAUjNNBxZsSgNbig8qC5ssqyMdF4CKaMIw48Xyd2GQCCRNzyObkJs3vlX2qgK5q86qcgTa+AuO6kGvn6AJABjSfx0Q1jZC/gnr8TM/T6AOfmwsovzMaoYbtzB+dqBqN4PVEVmI4uWgUc8HWe/A4iTAPAejRyaj/p7E8Cizyvvrs/Jz/hHk8jCSSEmkWdhNlUEY1PzPFIk178kcGQNtETxS8VYkNBdQVzNWNgQAer0ljkcemU+fC1tHnoPEhOi1k7wxBZAGIu1+B0AbYNJFUArDsM7YN/6YByDYhgCQptcP0M4LbfF6+P40ZE5HlDmoWyFGwlffl97ohsH15DB1xBcNHozt8PpVu0UWEhRnYTsYINExynYQ6Hvk5tYllAR+msIy2m0bmZAz0+heSHmwfGsMCmrJwzTC6Ngr88zn53LrB64Kg44nnGtDfRNj0eAXS+R3vrwu/AtJ879FFiIaVRtF4DK/FaxP4EsMHlgtWOc/jjwDj3ZYYeDT0uTnyRzYjH4t3QNhQgUBQtF3pimQz1Lh0y98EDGkQu1wBOJxRxKKz8PsiCHhDcNkDaNbbKKSLIktBlrHb5UA0FMT49DhmZqYxsFklnZhpgkyXow4h26lUKhpJkq6R3wAruNscSMWTyKTPEQ1FhF1aLJalCBGZE1w36LCQHUmQMZ3NYG5xASuXVrBydV2ACzqSsqB22mhVqsKWYxGnbqOB55tP8dO/+AlcNqekY/o8fswvLIoWJqUNzssFzK4s4fZrdzAzNyNFN1kUqlIuy3x0Wp3CCjk6OIDL4cL4WAybj5+L3itZeOyvTC4rhaFuvXYXN167jfUb10Svmin/lHNoVmvIJs+xt7mHw5f7AvT5XT7RT0sTFCGwYB1g4BhgYOnirffexte/+Q1Mz87A6rYZTdyzMr74+AvRnhSgsG4c5JNkXOQ/glE/AtGQrLusUM7Ie7laEa132ZQaZO8MMBUZl6JUZtxSAqArqdCVehWRsTFMTE7KXOMcaDWbmBqLCShPoJTBLLIzuyzG5WX6q0+cD6bLTk1MS9V1Sj9xTlLKg2n3TqtHHGTqPnPtozPGYpWlUkGAbzLRmH5+++6rmJqZwqv37mD59ipyR2n8z//TP0bq6FQYj0x9JWOf7JlStSzp4InksTCQmaXEfWdqahpT4zOYjE0j4A1IsSSCW7VGE716D06LU9jRzVoT4WAI777/DpbW5rG18xJn50lJ6+ScJJM7k84KyEr2Ph3dTpM6YTajUdyDgG4uu9HnJKM3Mh5DKBJFpVpHMn0uDLR//+/9XbRRx8/+6qfCiuaaW66WRLd3Zm5a1q1MLiPtSiePTLa1tTV8//vfF13Xo5NDJM7P0Ox1QAAwXSig2mjD5QsiEI4IS41rQamQE6CwXi7gPHGK65fXcfv6dcxR6sHvZ0gc+WwOv/r4Ezx+/gwZMiWcdqzfuIKNG9fh9noFFGHBvZO9I2SOz5BN5iR99dLVdbx67y4ur65JCnMlX5S5ysKUXzz+UoIJBFtYeImsr2K+iL2tAyzMLSEWG5OCQqlMXOYnWfYclyzi6AmTJmpDOn8uzH3CIOVSAeVMXvTEmZ7OYoxksbFAIOea6ulzznEdNdImedmTrl3fkN/K9mDGA4NGLGbXabaFOai2zGkyjlKngra1jb/99/89vPW9dwDGuTmO0m3kMiU0Sm1YuwNU0zm8ePoUnz/6FLV6BaGQ0UdNnSXlOQkKJQ7jWJxbEA10PhfBg9R5WhibxVpZgHfqmlLegeOSwSem4dP543PxubnWpGXepEXahW3D/p1bWTLB/r4F47GYpBkzUNTuUAe0JeuG1eVAF1w7rKIhShYYgQ3Ou+tXLiOTTJm2yJfw8S8+RL/dx6sbNwRUs3R6UuBNAtGWnhRlpd46QRkCYjbWCKG2Pm2AcgNeXwiNWgPpRArVUhmv3bgFt80xNHZ98EdC6FmsiKdSIt1RzJ9LUGxyehrFWk30QJnFwIAogwhTEzHMLc5Lv5GFWW+3RM6BmVPiNPZ7UpC1026B6TtOi02cUgJBXANY5JUA9MLisqzhd+7fk0wSMrVfPH6Mlw+fwGuxI+T1C/uVc+zw+AjxVEJ01aPzk/jO738fb33tfbjGgHaFmtUdHB3GEd89wdmLY5xs7wmQEQsHpRBmnpIAubyAK95QAH1Wcnc7cOvNe7h5/zYcQScGDosA6c1qD/1mH5VMHrVsAR//9Bc43trFtbV1WYNoj8RTZyZN3WlBPH2KcrMsmQMMtnPvYfYWaz04mXY6sAkbdnF2BR6XD61GF5NjU1heXpX5QF1WSnj8k3/6v+HKtUtIZk+FVdvpdCXwXClVZdyxLgT3VWZJkSUUDPpxfHqEg4MdKYI3Nz0lslcMZIYj4/AFwkin8sK6Xl66hJXldZRKJDhkRbc4GPRiYOujVMmLniMLJzIb4MrqFUyPTwhQ0mw2RLZCGYncB/gMzArg3kSQfCwUEykP2gbcO71Oh8iJZFIpQ2zod+AiK3bQw8HZMWYvreG1d9/A3NoiphbnMLVik/X59KSMj//qV3jx2UvkTzOSreCy2WXMU1qi2WiL5ALHnDvox9jkFF69/xr84Qj84eDF2nqePJNxzhT3Ou3zchWlXNZkqDhdUrStUavh8ZdPZZ6uXFq7kIULzcQwcXkB3/2T34MzYkeTNuiAcjR1DOo9WFtA7jSP7c0dAWCZdVWrl2G1dIBeE+fpM7GjCBxWCxXZY1l1k0EuZmSxkBmlgAjU0xJkAJAa64FAxBTlY7C/XpN5xOCdOpn8TbY0ASzahiaISuJGT4r/cX0Tf4vMy46pr0F7lXs9mbkaUFK/qFQuCnh5mjoVO5q1IpiF0iE7Hh4BLkloob1KwgTtBuoFSx2UIThNqSzuvQR31Zmn80/5EwZnksmktG80GhH/Q5iTnS4q5boE/oLBMJYXV3Fp7arIbHC8k5XOzBCCSLS32FaDLgXYLBJA4n6cyZ0L252yZZSnCATDIo1GJjP9Ecq+kMlcKdckYMJnY5YkbSKu7xznXKfpf4jm86CDqei0BFPkPdqdIQAEFEsFnKVOL0Ac2lABPyX/rOJ/cV/j+9P3YB9xX6gPgSxDqApg7dISbt66gdhMhGRq2Iz7KusFmsC/+hf/Gp8/fIhmpY5JjgWPF8nk2dBn6KFSrwgow3tQSor3ZPFV2k+0Q/Is7G53yruTDEHWtgCgNNe7PUQjMclU47uxVgelOvisXFdJRJubXhDJv8WFVdHDJoHCG2CWhQHJs5kKkskUtja3BKyntB/t5GqjikDEh4nFCbj9DpQbRSQKh8h1EkgWGLSqiC9hsbVRqxfQaFRFI5x+p/HvDUOZa9wok1U054d1cTQgoFiAAqIKPrONR8ljQuhhccWhHICAL8PaQlzDFH8wbFkjFcm11IBURreWPpf6fwa0+UoiZBRo5J49imvwWcTvdGgNJMpJGjCV89VkIBvgVOYTM3SGJDcBfSn/5vMNC4jWL7IYFDBU9jADveqHq+/Jeys5js+k+AOvK2D8kNAnoFjvK0BQ35PH8EfxJP4tsjssFjksfDZK6lMW9ChArliPd+jnK2ZwAX4OAUT1lRWgGwVHtX2VaKa+v/ro/HwUGFYcaLS/pK4NcRzR4zasXBM4MwQXPqcAbbRLCMgPWamcz8Imp91yEbQwY2IUvBwFF00gw+BCyrrVz3iO4DQdZjORvmuy7RlUZftx/MmYGWb1kzzI44LB0AUAy+P5vKoQIPjOENvQ51asT9txFLxV0Fi/U8BZ8UXFrPQd+LdijmLLUUubdVBGssdHsQ4DXBqpDMXOmA012n5KZqREpuIhigkpUVDwN8pjgmQXI8062o7S/kOGs77LaN/LvBuC1pxjo32k40xBYt5TQVkFsfU7xREV47sYG0NJVsVA9f10f9Z7y9jsG/xTf3Rt47lsL733aBvpdWRbGOqO8zPFPTXYpO2sxytgrmoKXDcV/9L76zPr3NL5TNko/UyzBwST+6//8/9woI0kke8OC3AYgJOf08kYnZDs4NGG5EPo39rBGlHk5yywRQOFiwsdL7NA8rom4sVFiA1p9GiMXIVGzBRY5rOYSWSYwgro8hwOldGJo1FHHXQKPPM87QxOMAWXGe3WDYbX43MpiEeDVgcm783n4rvoQsu/+blGFHSx0oiU2bAMYKggtwLFCtKrBjD/Nh1supKRZ1Oow6SXsU3NAm2iarpI0OnQhU4MOLLxhho/Ouh0YaRBRyOCQB2vTYPR5/ULe0Ccd8tACkhQxoKGvLal9FnXDHJ+xglDg1ZAY4+Rw2C78D68Bw1ATky2Hy0TsxANpTt6Pelzfe9O76uq2MrU5n34zroh8Hheg9fmj4r4c9MaHZv8jufweQjg8zu+G9uLz6wbHe/Dc/lZvWoKoNAB0fYaHTvsOwGKh2wkOrX8m3IE/K7eMoUutO/5mU4w/l81b3WC8hlkYR9GuRkE0fGukWiNYKssB9ucfc/3ZzvoQmEWWAMy8XoK8PM8BgB4HRrwGvDh+FL9qYsNyuowQPTQSCODjulyrc5ACtVQg5Es61K1JsCFc1hckRHcbs8Gp4vF7wLwesKYmpyHzxVGqVBFq9JiMW6063SoKvB5nZibmxXDtlQpCijn8VGjLiyGI+cUwcd4PC6sUurcslAXGV0ZapBmmD3RxdHhMRrUPKbWYXRMtIslGMAU7r19aR/KNbAwClk4LC42MT0u70fgmMxPKx2NVgfFXBaPnj7CJx/+CuV8GQsz81iYnsfszJyoARwl4jg4OxUdzDuv38WNWzfgdjpQrZREkoWs1FaDY80pzgf7wef2iZYiDQE6QOIYddriyJKFN704j/WNq1hZvySyAjarRYqYpeJnOHh5gMOtAwTcQcxOzKCQz+M8k0Gj3RAnq2vvw+IY4P3vfB13X7+LaGwCrXobpE5Z2j2kDpM42jlC/uxcGLJkA6czaRydHWJ8egIrl1eQyZ9janZKChvSwXBQg7Xfx/HOHl48fQG/gwy1now1gqRyjXwWyVRKwGBqCtLx5DlkqtPJJTiqmQocd2ocU8NvaWlJNMMPT06E3TExNS2FwapkKgaDCHr9mJqYQCjgE5CBAaFSwQTJmLJK5+fw6EhA2aXVBfzoR7+P2+/cRf28iP/xf/jv8eEHv5B0TqajEsAjo4Rr2XHiWBhxZOnQeWH/87cNLizPrEgad4UMc+qGTk1jbnwOC9ML6NbaEjjhfKJmpyfkRvzsBK2eKZTJ+cx0VIJuFhszbjvigNr6Nth7djSKLGrnFVCc6dci5VEuCQi7cfOOOFWlSh3p8zwWlmZx581bODzZxQe/+IVhRDVrkvq6srokBf0SLJQlKcfVCx29K1eu4I/+6Me4df+2AO6UVNk7PMKvPvsUtXYH4zMzmFtcEkY4nUnOK4IiBzvbyKfS+Dt/+9/F+99+QwBV1IHj5y+QSKREZieVzuAgHkemkEcwGhEtXLKYuW4kjk9QOMvInHRZHMaRXF7E/fuvi5yIZWAVnW9qfm5v7+LF9guR6gmGIrh8+aoAJNaOBUf7J/J7ZmYKsPOdK1LkjDIuZOwWGTRwO6RY6dqVdXkOgkLZ83P8+pe/FA3l6fEYJsdiwmh/792vXewNXNe5N+azWZHq+Ys//4mkp5LlrcE+sk5UF1+cui7leVrSp3TM6p0mvBE3YguTePD1N/CtH/0O4DdFRyv5DkqZCsqZioDX7VoF2y9f4PnLJ5IRJEw0px1nJ3EBOKZjU8JCDwTCAs4Iy5kBWksf27u7ODo5FsAiFhsXeSOCa0xTbrP4Y6cLj8vYRWx/kb4p5WRvZmYH09zhsqNcraJbb0oAjVkYBC4X5+dlvLIoJxmcVrcTl25u4NUH9zG/vIKB1SYavgTdeC4Z/UWVD9g7wd2NW7i6tCpravz4EOe5NGzMWPFYJHg2TYmP8RB8LApcbyJ+ksTLFzvwOqjrHEWn3EIpU4C905e293k8EsDyBoOSDWD3elAoFxE/3hWSw/jcLOrtJvaOjvFye1v6anV5EdNTk1hbXhJwL5vPIJ3Lw+n2SuCEwA7tJeoGi+Yh014ZuO/1Ja2crO1moyuBSq4NN27exGsPXhdtUwYAPv34EyRe7Eo2zMzUrGQYkDFaKOWRLxdQatakoN573/wafuvrX0eUa19b4jU4OTrFiyeb2H38EoWzJIIBP9ZXFqmSgWI2K5q6zCIj4E8JC3jcmL+8gtffexO+WBAdaw92hwvZdBGNUgOdWg2DahMPf/Ehnn3+Oa4sr2NmelKAwGQmhUwhJ1kBjU4dwYmIFMRlZkGuUMLjL57i5bOXqJeqiAVjuPvKqxgPj2Pr2UsJBlErn2sGdfmuXFnH/uEBfvrznwlL0uYjqF9FIh4X0JxtRzZ+LBIVvd4q0/PJbPR7hOmZPE+iWivBQVucuoouB3xBMtPDaHcs8DgDYgewQCHnH8FxkcWIBJArnOPZ1jN00BU2O8kQbrtbtKnJuHfYrMLEpQQE101mWNDWEYDHQqk4u0glkVVHLdpoOCTrAMdXKnkq+y9llxik6NotqA/6CE9N4O47DxCZGUetXcV7v/0WAjNGc/7RRy/wk3/258jFMyJVQbmcBrO78ia7iQFDsk0zhSKm5uZx78F9ov6SeUAJB+5zwpqnfIfdJgxa1hwoFnKghFg4GMDq8rLYny82tyQDdP3qNVmfaD95xwO49NZN/N7f+h68Y0C1D9RbXekzFiO2tqxw93yI751ib/cQmfNzNGpFuF0W2C1tpJIJKeJG0IsZPOyvTr2DZCIBl83IgpBRLA5kj4QVJ8KhCCYmZhBm0WIGYH1eae8XzzdxdHwEu80pNR9u3LhxkarPvZ17EAMCBGUlA5MMfJtN+vD0LCGyIj6XT/YoBYcIkAYDAQlIU76HslIE5cmQrVXK6PYHElxgfT4GbA2jyxBrSATgfTgnOQbItOcaqCxorpk8njIk3BuP4ic4PYvLusHAJu1e8Qtp5xXL8LoCwjoej06I1BGJF5RH5LtxvY0GwxL8o2QcP6OMDt+VwSoCrQSPU+cZlKg9H41hcXFZ/Fn6OQSfKAnHfY/PNDXNPdMnhf8YSK/WK4al1+9Jlgg33oA/JO8W9kdk/Ht9bmTyWWFcT06NY2Z2VkBuarOTdFQuloT5zWdj8VfaNtzrJsamJIDeqFWFXb+4NI8r1y4jEAzK/ZV5Jj5ht4dPf/WRFOykJBSDZtT/7pCRbrWKrVQoVSSzgvNbwAmuZ8UiyrXqsEA9hVn6UsyS9k+5XhCG+aBn/A+On+nJSQmCsr6F6GOfnok/x/HGAoOsm7G0uIZpkqDcfik8Tn+EbUnZFo6pJ48egyxl2gzMaCKAzoCXw2dDrV1DoZpFpnaGRG0f9X4B/UELdkcfHi9BLIsA0oViToA3g2cMgV1B4o0MI9+PGX/cX03WsUnNVwBQsQP1e0f9fA2C0P5VQplgFOLDk8lrCuYpVqFAONvTMAhVU/Y3NVw5VRV0u0CV+PTUzx8CtwoAiw9JzechdqD4CO/dYVCyb2qIELRjsJng3gVWMCTe8RpKYFK/U6UwjP9trs9/Cljxc17HAKsGAFOQkddQRq3gFLW6yZgeYhKjRDmer1gM25C2keIpuoZoG2i/aD9xLRAiDOXxfD65vgKgwkbtGqkJJZ5pn4+2rQKByrhW8EwBUiULKq6g1xi9D218aY9+R9qBvr3gUkMtaAW3uXfpdaUfKXnF7JGuIU1yrCm2plgC76fYgPaxBgEUJ+Pf2jcChHIxFSqPAbO1eB7tUnm/IUbSaJi6YtzHFIDVNvwNOdAhYC3g8JAsp4CpPpPiajq2tM11XpjxbgIv+qP3VCBd39PtMXiFMs0VU9SxpzjSRZu1jX3AucfzLpjwzOQYYnPar6OBA7EX7cTSTIBdQVzF+1QTerQvFKTVY3Vu6d/6TIrtKMan42y0n/R9FMvRNtS5PQrwK3A7eh9tR669Oi51DOk4UvxM76vg+OhcGMWt1G9XIFyxVn1GnXvCpO/3Zd4xG0qfT/tY+1nbXe47XPcu+pkELQZq/qt/8PcEgJbUquGCoA9gOsMsPro464TSRVnBZkXbFWDWSBD1zITBxaJhkYjcVKNbOkD4nVLsRyeiNgDvpVFGXfh5PCe6y2kiewrK6qKoIPBoBEMbfrSDNDLIz9gGWlyO5+nCzPP43HxOGsb8YWfIQjfUH9aFWIHAr4BQA+broq3gtRhHnc7FhNHFixppPDYUCghAzPei4cpnYfSbkXxlEUtVU6MJIAOC76zi/6OTntfjJsD253UIQHMQ8bOpSRYNGxg5gUZNqp4SgKbRpVEpBeR5H4JJvD8j27wunUG23WgRSz4HN1xpnx6rErMQpWE5a9CBlb4l/WSo/6bgv05iPqeCy8pY18iMbuw6Bvhbo828txkDBvTnM2jVXx1DyriW61BmgQUOpUiL2ST0GXTB4nvToOXfei2CZ7KIOM09dLJpMEeZ6Log6njgPXWs66ar0TyOB01x0UnNe+g5ukELG2y44bKqN8/j32r8c1wwGi4R16G4vqQrcQwPAwu68NOZU11x3ov7F1N4SeGg006wMJPJodmmwdEdGqaM+nKD98DnnwAsbknznZ9ZRiQ0hU5zANvALvp6TosDReoJCyBuAkwEmwiaWawdRGNBzC/MYGpiUljZ2XRKwDIyQ1jYJ354JFq/fE+yrvd299HpDzA9M4dobEzYUkyhJGswn8mLU0A9XjJWGOEkiDUzP4cAiz2gh16rKUX8mtWqAJ1Pnj+SFMRyroSQJyDA78ryqrz/zsEhcpUSvCzKtXEZrz14DdFQGA0JrHTF4cxnCuLM7R0eiKYwDX4GJbjBEeSi8S5jxWoXRhwZ2RNTkwJCUxt10GmJw3lycISj3WNkEueYiExibnJW2GiUfijWSsI8zFbzaFqb+PG/9ae49dotOKm5W6QeaQ31bAWp4xQqqRKsPYukoouGe7uGLzefAI4BlteXUWuWRYObkiWXN65gdeOaYboVKnj+xVPR5tx88lxYQlxrmM7PzYNMaRYZpKNgQAGbqRI/jGxWyyWRFaDBWczl5b0JhC2trCI2MYkXL7exf3TMCQMrAz7UM1xawP27t3F1/ZKALV6HS1jVlHBgoIcARL5Yxkn8CCUGMUM+XL16BdMz48I4+/LpY1nLCK688sodrC6tSiownZ4Xz59iZ38Hz58/Rb1Vg91qF1mDhdllTE/OYtC14OXuDkqNChxuFyZDU7i8egXjgRgKOVOEkJID9U4NoWgAk3NTwjbj51xjmcbb6tSRrWZlTsWC47B3LNIH1i4wFgxLQStl3Hr9AfzWe+8DAwfK1SYazQ4+f/IIK9dmsbC6IEx87pMxFg3q0XGAVJI/OjlCKnMuaeyc42RMcH27d+8e/vCP/1jm6OHRMX79xUM83dpCeCKGm/dexcLamqSvcx0nA4/F4k4ODvDo01/jG+++jz/4o++I/vjxyz388uc/w/NnW8KmIghLz5KMv9jEOFx+twCe3B/2t7eEIeiiVmq7D5vVKrrXLPLIIEC5XJEAEgMwBN4IulMapd5sCaAwaA/QrXVFP3rQ6GN5YR5eH4NxHZE8OMunpJBVfdCCKxTAd3//B7jz2n3Y3UyTA2qVBj7+6Jf4l//HP0WlXMDdW7fx4x/9WPRh7WROkPHd6ct8SifOZO14/viJpMPTUdTAX6VaFcY+5ynZ1QRHbT2bBLkYWCIzLzQRgG88iPn1Obz92+8K4GuzOoG2DaVsBZVMXWSBWFw1kThCKn0mBVXbrYY40sVsTqRYFmcWREqHKduvv/666DQzqMLUZbJHGSRg256cxCW7IxwIIxYdh9fulfYtZI3GKjN0ONcEfB6P4satV7Bx+6boC29ubuJ49xBj/jCK6SKK51kpQBqKhnDK4lTnKfgmIlKM7cbrdxGIRdG1GuYWhXTa9RaK6TzSJ2lk40k8+fhzuLpWfO2Nt1EvlrG99QKHiUM0+jVE5ydw/fVXcOv1V7F0icElSMr/0UEcTz9/jv0XB7A0LAJAO2FHMZkVVjLX/Y2bNzA1N4NCpYyBw4ZyrYzU2THcfjfWN67D4nLgLJvB5188xP7uHmLhEK6trWFpblbA+L2DfRlX3mAA6XxeGImUrLlz56Zoz3rcBMOroue/v3+Ina1tKeBFJ3p8fFLsRQJy3LNpe5ayWZTPs2hV61iYWxRNajGiuYY3a9g+OkCj38Klq1dw9403MBYjI9Al2qX9DpA8OZW2TiUSaDeqWFmYw1Q0il6rLYEYBm4zuSJsLjcs1Ol2O7Fx9yYiM2PwRYMYn5xEn2tGPIl0PI5erYnNh58jeXSEhZkFzExNiCxWpVHFzuE+CtUS/GEv3n7vt/DWu28iNjmBPBm3xRoSh2ey9vTqfUR9YXTrLWxvbsqcZTCesggdZticAAAgAElEQVQE61x+E1SE1YlitYy6pSVAGwFB6v5bel1hlRM4ZnCUWSNqy5ugYF0AehIPnF4XakyZHlClh/VDXPC5A1IPgun9jVJZajeMRYNi/50kE/jki0+Rq5YQmRwXCRrakWSRcb2cmhwXBiyDDZwTlOTQDEhqkjO4yEwNRt0JGNosFsxMTWIiFkM2m7nIetiNH6BntWFsdhqTlHhZWcTc+iLO8ynEpmN47f4dzC2EsP3lIf7Jf/e/I75zbIBRq02yfxgw4lrMII3H60OhUhUAenZ+ToJplCcjQ5pjhUA7QSfqRqdTKaROEyLB0mxVjQTN0rLYZSzYa4K0hphhczgRWZjAza/fwytfvwdX2AbPGGD3As0a9eVraOeb6JYsSJ9ksfN8T0DcYj6NdqsCG5jCXRCwjvZ7KVdC2B9ArzNAtcC9uCfxRZfN6LUzVZeSWg67UwDo2Zl5KfLGOUY7lAH0k5MTCXhRZoIANOfs4eGhANQEoHd3tyVwRnuBAXWSZKhlkU4nxUakbATZsf2+ASNnpucwPTEpDOKzeAL5sglwkLVJHfnpuVmEY+Pic7AQHts8m84aIIfZeJw3AwKjVQFfaSdT957PxwxO7pMMJGWoHX52hv39XZGwiITDwmBTe79QKMp1Qv6QaAtbLTYBm4ORKPKFkkjQTUTGRC6FGTUMhKTSSXlvkgQY6GLQndk0lXpDCBvR6JhIzwioxMBJqSRkA4J9tItC4SAikRAq1QL8QT8iY2GxR+Mnp9g7OBDGNAsBjvujWJxfEiIFpUTIMGegzBTppkRCB16XA53WQPpof29HgoKHh/uyhs3PMtDsliwsguSUupuanRH2Puc1f1SP+jyZws7zF8J8j3hDIqszoJ68wzA3JVhfrQtZiH1AAgAD2LT3WCxbyCn0gWoMhnsls5B9QNa5z+OTWhgEjVkom41649qG2ErMBmL/pdMZNBstIbbMzC5iZm4R4xMzspawEDklfZgFSX/38aNH6PcGIh00v7gA1nWwO23ooINqq4zOoIWOs47TxiHatioazTKqtSwczj7GYkFYbT2UyoUhC5jgl4FsNNuTQDnfmfrqwmQeFrkfBZwUeFFfTH0mBVjk2CHTlseIP0r/WYA6U/tHCxwqCYwBDWV9Gp/RAHsKuo0C4Pye7an4wSiARUKY+J12h0iziB9HmT4hN/UEgKYMDM/h35LhQcCHylnc4zqGKEJgUjEMJfnxuspOZnupT6zgrbmm0bBWX1kBaF5DZSsE36ibGlI6F9kmPE9T/xW34bMYnMBzwcrUa+s5hgFriGKKnTDoPCpLKaAuCVnM+hiRm9Q+VD9dATy9h+I3o4A176HEQT1e8SfFVwhUjrYP55LBKQwwL7abSCYYZu8F4Gg1pCvaGgqUK5FMQVCeT5yGPwrYKoitTN/R95H+GWoXixyXBB4N8Es8Ro8VXGRE9lTxCH0O7vO8lkiRDoM1igHyWmwXbSdldWuAge8wGqgRgscIQ1fnkJmLNvQpnTbE2nQM6HPo2FUQWgFt3otjQeZvtSG2oc4vbXOVRLkAVYf9pH0gc8pOGRWrBAEU8Nb35Pe8FgM3owDwKIhtPv9KbkRxOG0bfQ+d04qVKlanuJUGEbRtFFfU43RN4v30/wqGU4lgFK/S59NrjY7vUWxrdE3hNUdxV53f2u6j40ZxYMUryUsdfSYdlxfzZSg5wnsreVXxKiHU/qN/8B+IBAfBLR6gTFYaCCqTwXZWdrJWCNaBJU5xsynfS3GCYUSNDyWMXkAML27QHNDK6lUAlOcrIK2DWBuR19JI2OgE4Oc6AL0enxzDa+h1dKBq4+sE0E7TjuTn0ilSAM1sQrpQanVWlQTRDUIlRFQLWCMXvKYCiRqN4fMwys6f0QVDU1Q0GsjjdPFhW/N7Gi8E0zQaSSNMAXJdLIv5vEnns5uo0UWbD6OS+kx8RgUglU3FTZ4DjAA+DSY+g+glOw2QSXYLU85ZoVpS7lqG+azAJ4tiyaIoOpWGta7vpQxk3pfsM1PMkhW1vdLGpthEyaTYe4PSNmQ26EAXVsIwIKBp0cqYNoAOi2IaFruCshqt5DOYCW/6losUr2f6wugRacBF+kU2RDLVGQV3iiNCo4uRRDr8NIR1fFMLk+9CQ1M3IhpGusAoyMxxpmA576/n87cWfuR76YavoDmfjf+EOQ5I/3MOcsxpOhDfj+/M8w0Q35dNjj+i2TTc9PhOvDeL0XFeapAnEg2ZtPxSyaQ1D+cv5yWNMrItZH55vIiNjQtrgZXO6TCRbcmIu2FR0/CcgtMZhd3ByLUHk+PzmJqaFTa0z+GCk5VOe0C5CJGZyOcyOE8mkUydIh4/RL6cw9h4WADo1dVlMcLJHiQr/fzsHPlkGtnUOY4PjkUagVHkfKEssi/UuGU/MYJJti5ZW2QjB7x+YR7u7BoDvdpqiI4tx9/YWBQhyriw6FKPBVcooUL91DYGLNaWzLBWIjaubqDR7AqInafOXcCPpZVF3H/wOiLBEGrUQiVjpMwinVz7XNjd2xPNW4J2BEZocLMf6exfvnxZ2ouR1o2NDSnKRuBQjIJBB81GHdvPX2JnaxfFTAkeuwuzsVmMRWKGZVTMCWPu5dEuqr0q/uN/+J/irW+8JQzWQqqCZrmJ86Mknnz2BNnjNKI+0x7VchmVZkUA7FK9iJ6lK5q9LAj1h3/4h7h2cwOeyfCQCTtAu1THzpMtfPSLD0VLmg4rQWg63SzuSOCB+trRiSh6g55IY9y6c1eyARjIySTT2N58gZfPN4VRycDA3bv3RLaFzMZMLi+ABYuCzc7P4/pNFiy6h6WFaUitozbQqxKQz+Bo9xBbWztGCqTdxXkmJc4vgchypSD9TomBa7dv4M033sKrr94TCQjO20qpJADWwe4Ofvbzn0oRP45/t9ODWzduYWlxFdQ+3zs6RK3bkCI6Y5EJxEIxuG0eKW7VbLZwcLAvwMn8wjRik+NInMVFVoIOH6Uw+rYeksVTZpFicWYR3WYHW09eypyLOvySAeB3+4V9RibTa/feQCAURaH0/3P1XsGRZlea2JfeIpFAwnuPQlUBKNvlurq6qptsdrOHXHI45FjNrDQzknZGmpAiJiS9zJve9aIIvaz2QSGFIna1O+SSQzP0zfbV5QFUwdsE0nuLNIrv3DxVOZ0dHSgkMv///tece893vvOdrADQG/s72DxcQ6DHj5s3rwvDk89349Z1ccZZlI22K18sCGjGQlS0D4ViUZw0b4dfHPFSuYJENo1gX58UWrt1700pIuRwU8KpCZfbgvhxEtlkQsbn5DCMhdk5dHX68Jtf/hyffvopdvf2hRU+MjaKG7dex5v37slc5loj823zxTq++PQzJCIxAZUY5KBWNlPAREPT5ZVU2QK17Ot1nL+4hH/1nd+XYoSSCtwEttf28fDD+1h/to56vo7ZCcoE2FCuFGBxWnGcOMHW8Q4sXgdGz8zgD/7kjzAx14dEhrYNiMZSKGQyWHn8AB/+5le4tHwBf/idP4LH7xWJjHQ8A6ZqE0gmAHy0dyDyEiw2R030ENPn/X4Uy1XEkwnE0nHY3HZJh75wblmKBLLIHzW7uU62DreRKqbgCfpEYsLh8CDo70ajakHQHTD782kJ+0c7L9nP9VoZLocN5XxZ9j4W06IsAoN8r12/gYuvXRFGF7WBKaWRLRk5Kjrm1GjlmqeeYyqaEHkFzl0C2LTJtCcEay9duYTlCxcwNDUq9ml1dRVbqxuopPMIOLyy/ihPQpvl7w7iOBNHz/ggrt+7jfkri3B2eVCsN8GSRw5qoUZz8NnciB1EEds6xOMPP8Pqp09w69JVBNxu7O5uY/94H3VPAzffuYP3vvcN9MyFAKrmVIBGkczwIpwNJ55/sYq957tY+3wFzroVHZQSKlclKHTh8iV09/WIzMuppQmLvQlfwAV3pxsLi0uweVxo2q3Y2NjAB7/8tYDfvZ2dGO0flFTxh48eIRDqEkb86sYLKQZ38dpl/N63v4kLl88CzMYsA4c7x/j4gw/x61/8GmtPVoWtx8wW7g9shzgwLuOQMZBC8GZibEyY6FobgqzyJ6tPcByJIVcuCiDk8QaQzRekUC8Bbe41bpcT6VhMdJW7/H70dgVha0kaUaoqy0J01LXt738ZzKzZGrC7HejtH8DiuSUJuO1ubogcwtbqmmTnEBDjXkWCgMfnxcrzNeyFDzA9P4m/+Mt/jbNvnBN7WT0lKQB48SSKk+0jdHmCaJZOEdk/RD6VFsBqe3NdagAwu41B/97BIdgcHtFJrrkssgbsaGJ3ewO7W5vybxtJHfkiBvoGZM24mCHFM6bLIUXNpuZnBJh3dvoRSybFVj95vIpkPCmazpfOL8FPua5sXvS5KYMUS8bw+MUqDqLHcHb4ZB9kf9O2k/lKKRbaIOrHUhKGaeSU9CmfFnBmfF6CpgwusVAcz0XUo6UDuHD2jKwhyh0QJHu6uoJMsQRfMIDhyQn0jQxh8coSbC47VjefyZnD6XUgF0/h6YePsbW6KTZM9CSrRnaPgGoylUY3C9yOjqKzs1t0+ufmzor0QSadNXVOsuZMTNCOrNRCPic2nBrNBFBnp2dMseC0yZzc2tnF6vMX6OwO4Z1vfx1Lb78G73AHiijA3+uHN8DgCGCnpEEWyIQLyMXzWH38Ai/WnuNobxeJeBjNWgnlUlbOSgSXSBqgfAT3IPpuBCKYjUVGt3GMqU7fgAtukfshCMhifGQejw0PCUDHjAjuk309/SKjITViUkk5L3LvY80DZlV0dPhE7qq7O4hAh1eei+edg8MDkSSgT0GGMYFq9h39BO5n1VPDmuQ9eGZbungB/cNDYkf53rMnj/D8+XNpO8/afDEIz7+RgMD1ykyaGzduSPtK5TLWnq/I/kQQen3jOXK1LDpdHZJNpf4GfRcydHme4R7a1zUgZwWvz4/N7V1h1HpgGON9Pb0Y7B8QPV1DJiHE1USZTOpcVvwEFgak1rbd5RRJLQLQQuApEvCDEA1Yv+Hc+QVMz04IQNvZ3SXPE43G8OTpCh48eCDSTAxW9/f2S1+xRsH45KScMztZdFRkAU3GBc+/bAnZ3j/6z9/Hxx9+JH05PDQuAX4CkNxPCAjzXMDgM/WTFUykb8DA3P72jtRlIarudFjQ1dMJh8OkayeYYRKJCOlMwEqbVc4dgg2QmWIlqYhp62X0hPpEj3vp4jlMTU0JeC9ZwuVT2X9+8I/fh9/rxuLiOZlXnJ/0mw4PjuUawc4eDA2PoW9o1Ejd2K2oVAvY29sVHehHq4/ggikMTekOMrKtLjv8XT7Y3DbULXUULRkU7CkUm2lk8zGkMxGOFLq5jnwOVKr0EelbUw7DyGcYjMHgGbRr1I5t9y3b/Xn1pRTw4vixz+nvcU5LpqusPZMtrAQwrikBgU8NA5mBDCnW6nK0WOSm5pGCOQq6GsDaSDkoKKUAtAJiCuyQQC0gKIufElxvBX3oqwsTumbIbfIZBhmshhQm4CYL99UNwY7zW7Ecrq92lqPJTm99p0XMUuBV8YZ28EoBMwWJBfxrAfT8G6WwuLZ5TqRfrX2m2tu8v8qhsJ1KLGwntwlo2/Kv+Xky2FW+U8FFPhefTxnhX+47BQp5fQXP9H7K0NRrKciu2EQ7kC2fOX01rwS4o2ClAM4mAKbSoLQbCt7qPKQMEgN5Oq90HraTLRXTUgyrvR2KA+lPwbMkU8i0Q8YDJiPczHuqF3CtGz052hPFLrQvOBf4PSXCMTjYDlzq+CtGJ9nhJBS1gGZVUdB+aw9aKCDLdaF/51xk+5VUqBiSAc2pOmDmsGJbirtwzRCzIPGMtpcBc56TCBgTV+LvPFSQxMHv6xpuv5fBrwzbWsddn1UBXEr7tfe5Ps8r4P8VAM33+L0vM5DbJTYU3NVAjfanYj+8RjuYb+aSkV5ptwv8ngFyDbOd5ycGOIVwaDdZgDynMdDEDGz+nYE+/l1Yy8zccDL7sy77F39nhpwUV2z9zu/TvonOPM8PTVMngz4hf+fniD+1B0wU59R+oi+oNkX7VBnUEqj6X/+Xv2m2I94a3RMKutVEstUASHStZia2RoZ0InIRKcDMmxPgovNMcFMHWNkM7DBFwZVx3E7rFsOfN9pkOiGU2cw2KFjLQwxFylU8XduuekJq0NXgvJz0LWPKQhRqBDUiIFEP6hF5PeLwKWjdqBmtX/7eroFCJp+ywhV41ggn+06Z5WpAFDxX0JG0LfaHYa1yYzJyCwTMeNDl36T4Y6t4Hr+v4KYe5jgJ+BIj0DBAOINOuonxc2wzx4fpriayVcdxOCLPo0afzyGsaqdTDogEoHl4Y8VwRv3ZZo6raZ9XDitNRoGZutTSHCaAayKW1CQzByB5Zrs51PDFBcloOw8FBKAZBfZ4jJY4D+1sA+eOVNm1GfY5n00kKgh820i8sJgqsq2/cQ7r5q0bF59TD7fKXOffFCxnW3hN0y6TqhRgai8z0wke8gDRirDKPK83pECTgujC0mbBpxaIq0ZcjZlu6AqEc0On/i3fZ7t0vqhhFk3hFoBOo6rrSTd53aB4cNIIMu8pReRa0TFl7esc4Xc5fzgWej/2K99jWzRiy/6kUSHgbBwqlwAivA/bQqkbbqLUYWRaLjX0HE7OCRY+C0m7B4eGMHvmLEJkXzSB0zJQSBPgqOC0VEUpk0E0fIBqKYt4LIyPP/kAZYKIi2cxOT0hc97mtIDSZel4CieHRwIQEBSkw+D3dQp7uFCqwGKz4ygcxu7BLrLZvBS5qparon18dBAW5iDnIucUD/bsM1/ABKt4OCSoV0cNHr9D2G6dHQE55BP44dxvUEPRZkU8mZSDE1kYt27dwuToOE7Ch8LqoGPNYjic43SmHz9+LN8ho5YHbhrfaq0uTDeOE/t9cmwSA/39reityQ7ZXH+ObDYtNo9yHNxUR3qGMTo8KkWXyNgs1qvYOTnA7sk+/urv/mt85y++LQBQPQHEDmM42NjF5x98jLUHKxjo6hPmJYMdBMMpH5HIxqUwWTQVxfDoEP727/4WI7MzoudJLWhqVnsdHoR39/Ho00fYe76JarEGr9OP/v4B0bBmQbiByUGUUcFR4li0HO/cvSdHGbLGCPod7BzgtFjG4e4+DvYOBdw7d25RHDUWGKO+bw010ei+evMK5s/NweNlyUYgn8yiEM+Ifmwqlsbmi02kEzmxFxxHAumSYl3OoVKr4urN1/CNP/hXokvNedvFInM8FFYqIhexvfoCP/7hj/B8ZZXimnC73Fg8v4y+vn40YEWWjoEFOIqcIBDoxvVrN9HXMyCMzo21DexubsHndGNsdFjSVA/CB9ja3UEyl0bfcD98XT7EyhFhln/lna/KoeckHEF0P4ydtW0UIjk4qnaU0wUMdA3hysVrsHtcSBG8cDCVNI8Hz+6jclrAzJkpnFlcwPDooLCgufkzrffhwycSBGTaMtcix5RSIrQF2/vbEmAgaBfoDuG1mzfxtXffxYWr83B0AY0SkEsDkZMwYuETAWOpS3x8cIznT1cEyCGQT93deDoBh9+Nr77/Hr713W9LAUbaPK6hSqGISr6MzdV1fPHxF9je3EEpXxIn3NIquiSSRmRuux0Yn5nC5RtXsXTxLCzUdiyaQmuUpYuuJ7D2YBXlZEk0dwkgVaml7QSOokfY2N9A02PHpdvX8NVvvg9/jx+FGtOiC8JOLvKwmSvg5z/8JzkcvX7nDekvsg1ps48O9rHy7JmAepQU4HeMfeUe5BA9ckm9zmSRKWRRsdZx5bXLuLx8GQOUwbDaxWHjfvGDH34fh+Ew3B0+cZrY52QIMoVbNKN9bhzFjySAc/7cvATRfARRmw3s7+wJaL+3c4hauSaa3G+9/RW8941vwh/slEMygTjqs+8e7YvtYoo4CzmycGEqlgQZa5vPX7w8h+TzOdjcTrzz3jsmzbozIBIM+Uweu+ub2FpdR6NcE/Y3tXRHxkfQGQoiXy+jY6gL1+7dwvzVJXQOeWHvBHJ5IBGtwWO3o5apo5GrIn8Qw2++/1OsfPQA3S4fJodHhH1PTezeqSG8/d33MXFpGk0mANkAkSOuAeVUGZYKcLxxJEGwvZUthLf24Xd60eE2WnHLFy+gXK/gn3/1SwluVFCBI+jA+NwkbrxxS2wo7TIzEJ4/forNlXVsPFsVfWbqBEvQlIdonxNrGy8wfXYe995/D7MsuBV0i31iDd1CoSag99rjp/h//+3/haOtfUwOjYm0kDg/MEBUnQzasUk4XR4U8tTStaNWNXJdvd3m3BqNxkWKyGqnk+VEJBoXtiUdc46hZOG5XDitFtGoVOGyMb3eC7+bxWUJtjVh43ddbgk8sLgfmfdenynOHOoOSpDrJHqCnYMd5Knv3Wiiq5MyKhOYGB6XYNgXX3whRcwWLpzHv/kf/g3Gzw6jkGdBvSr2dsPInMRQzxbhbTrQH6QESgEnB9TALuD+/fuIxmOiQ98z2I+u7m70DAyiszeEqfNzcPncRo87kcT21gYysQQKySSO9w4Q8ndKoInnHgZi89UqcrWK1DOgPMng5BhclOjJl/Dg08/xkx/+GPGjCK4tXRQdYq/dpGQHQ0Gkchmsbm1g+3APnoAf11+/LrJWFQaELYCPmUxNi8j2He3u4+nnn4sN76cOdLUp2rJcI3SgcvkCtna3Za3y7HDarCGZTuK0acgo6VRWzi1elwdvvfUWStUK4ukYrF4bvAEPjuOH2NneRj6RFyetK9SLkYkxKZ5IADFyHEUiGoO1YUW9WMbS2Qv4xU9/BtQseO/ddwWoZLA+FU1KwETqOXR4JSgqZ/ZsxhQh9PpwXpigPnx+/wFGpqcRjkfx8OlT/PFf/Wu8/e2voGoH8qdFFOt5BHs60NlFZjHA8g61AnC0G0EqEscXn9zHw8/vY+PFOtx2FhouwVanhEJZfAXqnhcKRbknpfoo5yNnw0ZTzhSGb9eUWgdSMNzbIeciamlTpoXzlZI81IqmrSQDNlcoyJrkGYFBz2gqLoQdgtcEWzu7AvB53XKOoXQJswh4bqQ8Gec+A6SSqsvs2nLVgLnlsgCyC2fPiy02WYJ5kVEJH+9LwW/KaAig5/IIe5w2l9ebnpnD1auvCajPNPKdgy08evQAG5svEImFpW01VOGCKUDHcxj17q1Nm/QN+0QAK7dLgGSCosVSGVSkZsZGwGWKk3NNs0/pI9LhYN+SiMFziNPmwPDgiJwTmZnGfkqw/kI+D2Y6UZ7k3ttvY2l5UfqHfgXXOrPDSJyh5AfX9Kcff4Iv7n8qGuK8X//QMEZHJjAzO4+lpQuSZciAmRBmyA718nkquP/Fp/j5T38me5TH48fIGPeNXgHIyazmXOR5MxRiEUHfy/pLJGbEWZvEz7H3IxqNoHZaAtUHCVxTKiRVSKLOvhDmvBUesuprTcnE8Lj9cLl86PCQ3R3C6MQ4Xrt+Gb5OD0AcjTL85To2XrzAz3/+z9jcWMPwYD/6+npbxX9PkU0VcLAbBjtuYGgUvcPDcrbmmVzkXI4OsL21iWQuKYW8gwFzdmetDgL+/aOD6B3qR4FBa28TVVcOhWocJ/EDxJNHyJejcHotkllJKRGeL5Qtq0CWkpMEOLMZCUk9Y7aT1/h59RWVeKXsTv6uoJuCSPpdBjLU9+Z7zJCjH/1KEoPEEwMgcz7ptRT4o/1QVjTfY9sUmFJwy1yX3WjFaY11GIryHb4vPj0j9mhI8Jo4jmHqkiltAEqV+jT63S393X8BJBoAW4FmxWE4J4XE1QJvKUmooKAyJpWprH4r/VpZNx63BJYIdNHmCpbRYmbzuyqLphKZirUoYMnr6UvBOFMg1WBPAtLBgIC8luAJXq/8XYlnDM7x1c7UVPDZkNtMNrfiQcqg1ftpP/Dv0jfUi28VdRPg3fIKIOe9FYPi+Cl5Tuch/el29qtmesu9mCn6JWaq4k/aD9o2BaC1TdpGHRfFnrhXMnDB4Dsz2UnCUgYv+1rnocqbCIG0BYi2g9CKiZkAnU2wBcUw+Hn9vs4DbYe2T4FI6b8WU1z7SYM4CsLyGRXvU8Icr8PPCXPbbghxrDVnJeGQ+uMMGtbqQvhigEA/3078JD5l7m8wIAWpdS68xK1Uiqgl/dseZNFx0O+3A7GKNcqZssU21zmlfcr2S0HyFuCvZFsFt/ld9p0SGJUxrfcxeKoBpk04oRWAsHPvt8qZivswSQesg8D+ocRcg0x5kWkhecGOOoM6tEUE+okjCSmXJpua+UKpf/mTn+f7NdoAU8TtZRBH55naDPHFJZv3lYQPx1KCDXWDp1r+4e//WgDol4u7bvRQtBNqEkE06fwCFjcNCKuLWqNdOjAqPaADqO/z+hoJUBBQgS7+5D04APp9RiZl4+U9276rGwGvy82VwCe/a3RvTdREAVI59JSYEmtkFfjSxaAT3uVm0TXCEa9SdAUwdRhmt04kAtBsh8qGmOghNcLMAUrvrTIT2oc6KGy3tkMBf2NYDcjPdhoWd9kcCr3ul0xXMeBVA8IocK9pUmRfmg3QyHxQZ9UYJPOsuoB1IyXAzfv4O0xF1gSBOrf7ZQEm3QQU5NSNmW3kdZWZzO8S3OJBinqyTKWQiG8LUOdmx7FkZF8MekuTWA0UAWgeDsnE8ftZNMQuDgN10RSQ573dHhZwME6MBCYqJqWF/0uflU9fFtljP3G+KOuY/S1RajJh83n5Pp9DGcZ8boLgGik1gLFJSTJAZVNkIQSwr9UNWG01Uh1qVJgypxuNBlHa28fPKruboHo7QMy+4T00iKMHHrabL9Ub5/OwDfwcx1EBbQW8pUBUs/myH9gODazo8+qhhm3lwZnXEX1qOjGycZsoG9NcdSMSFkRrvctY0TnxBWWu5bJ5uLxd8HmHYXOREWPH+NQkzp1dlGr3+QyQiBQknTQdzYrma4GAaCoGu6WGZOQI2zvrUlSJbFrKQoCM0khYpDqoH5dPZ4WRfPXiNV5OiIMAACAASURBVLx5801x4oQ9elqFhZF5p0NkGugA8mDNAmfJk7gAUywOmBHg3IazZ8+iOxSU9EEypMjgoDyDv4vFhToxPjEmAYF4NI4njx4LW4nOCdP0Oae6Qt0SWSXTl6nAZBanKPEh2oT7Ym+YXs95RWeJhp+HZR4MCTpwLMhs6enqwf7OrhwK+XwMABDMYKogpTZsllYx1UoV3R1d6O8dwtm5czg8PkG2WILD58JBPIzzV5fx5nv30NvfIyzDk70wjnYOsLnyAic7h1KEaqBnQKQXkuk0qo0qUvk0PH4PYqk4unu78cd//ieih8rrWuwWSRmnZEEuncHzRytIHMVahflcmJ05Y57D2kBgoBMlSwX70UNhD8/PnpF+CHh88DpdKGRYUDGCVCwhhfrS8Sym5+aFfUfAhgCUw+1AV28nzl1YxJnFeQE7S7kSTvYOkI2nBYBOhONYW1kHuXlMd+V63D86kOJgrIjuD/hw96tv4bt//scCgHBdcRz4uUohj9jRMdZX1vDxLz8QEK9xatbH+PiESLew4F2lwYKFOWSLBZw5dx7vvPOuyHtUSsD6kzU8+OS+sBHpCJULeQExWBRvfXcLpVoZ7qAHrj4P/vq/+yvcfve2gKy0dZSXyB4n8eSjR3j24VMk9+Oo52sY6B2WuUSh2JoVKNWorZ5AJBkRptSVG5fRP9KPepOFH3OiE3p4eIxYNPEyM4F9zTWbSiVwkoggT5TZDszOL+Cdr72HW3fuoLvHjUy+LoHDE+o5k5lHwDVOFnRKClaxv/1er8xvPn/+lLrLdnznT7+H9779nhQvSiYziIcjkmZeTOURD8dRK9bw5MFjfPzRZwh1htDjC4ijzsNePJ9CoKcLi1eWcfbCefQPd8kphxrLuWgJtVwFyf0ETrbCQLFudHpPwqjWq/B3epHKp7B7vAubz44zl5dw6fYNOIMdArpSxoOSF1UWSavU8MHPfiGaqFaHTfaYyYkxAYWoH08WHdOAab+414qtZpCEgdkq0z+9AkRQi76jL4i33nkLiwuLcFotoldZyOclu4EBpfBxRIp9sp9YSEvPM3SSGIAhSnRu6Tzu3ruNwcF+0bsvFvJIxBJGD3ttE7/4+a8wNDiKb3/n94XpS2ZmPJ1BNBlFzQEEe7vhd/swOMA0bFPorpgxQZyf/OifJLWfBaYILPQM9uL2ndcxPD4ibBYCIyyKube1g731LXlujnMkfIyOgB891In2WtEz0o/X7t7E2evL8HY70XADVcotVYDTIlDN1NDIlBFZ38dnP/st9skKdXpFh58ZIp1D3Zi7soTlu1fgGQqg5obo5DcKQDlTRKNQRy1XQuEkg7X7TxDZPhId22a5LlI8vg4/JqenEE0mcP/hfdEAdgbcqLpquH7nBm7dvQ74gHoWKGbLePFkRfRK7//uU9EcnxmfNsFonxfODhfWdzYwu3gWd7/+HvrGh2D1UB+5jGqT4E5RUukr6QK2Hq3ix//hB6JdbmwJi2uZwlYNhx3jc2dEj5+ar5RRIftOGFS1OpIRangPyVxhMTDO88ppDRtbWwLo0iYymDA6MSp6xJRk2t/ewnH4UIozch/iHCc4wL2rv28IHqdH2JxjYxPCuN5cX0MyE0eleYrDyJFknjGgwgyWidEJvHHjDg72DvDjH/1Egm+Xrl/Fn/yXfwZXpxulah0HR2ns7xzBR4ZVroDTTB4BuwM9/k4U0pTViIvG6sraqmgjk0FOR+XmG3cwNDGG/olhAaAPwkfCKGbtABYspf385Fe/FX3s0cEhA7I3G2K3is0a5pYWMTY/hcGZMTiZCpsryrx7+OkX+Px3H6GUzksBYUpwka06PDYKm8OOWCaBWCYlQDiDDldunhMQL5o+RblWFzCQgX631Y6jrW382//tf8doby/GBoaEDdsd6pEgxIOnTyUAEggF4Opwin64kQYx5/9KoSyBHLaD7Ha+t7mzhUzZyCrl+X8xJwDIxNQkFi9ewPLlKzh3cRn9/T5kUk0J5Lx4tIKHH9+H3+bGJ7/5SLTir156DecWFmS8OTeOjsPYOzqUwpwMVvNsm05mhE1ETWGyq1977Tqerq0ikcthcHICh7ETXHvjDdFlr9uaqFlrOCVw6nfA42d6sR3BoB+dPiAdaSBycIT7H3+GX/7sn7FBrXW3By47r18BZc9JIOD5ksX8jK/hEA3hqfFpU1/HZhMAeXtzC+HjsBQ29tjpz1kkuD8+MtrSwbYL+MwzHs+7lFtI53PGiXfYRQuYWs51GIkPnhcZQCFoTA9rdHhEMk3I/qfzq3qw1HqmJro589sxMTmJPhYeTWUliB8+PsBRmJluBNIcL4sNkrnM7BECq5SHmJqeFY1qBoOoub+9v4n9wz1ETo5QbOTBnNuWFwSrxQq32y9nAqOlXBKSAfuHkhpcf1zrBC+k8Cvpxm3+r6+jE4ODwzg5iYgGL59V9oZCHt3eLpnXzGRoWE0tI9oGPufc/Dy+8rV3MDLGWhvUjzSwWaMKVIo1AaDpt+3tbuP//n/+T+xsb8JmZcZxBxx2kmZ6cOnyVczOzgnRQeQQaqyZ4Yfb48BvfvMrHB8d4LTeRLVCacuQ2BM+J2s4cM8LBruEVMFgAkE/PjszBLhncu8iEJfLZYU5TrY3AZlCJS9FMBuWOqqNMjpYoLjJPvQKw7kn1I+uQEiAaJ5NWUNkcKRfbDv3Vp5nKeF1fHyETz/+HV6sr8Df4UFXZ0CCeE6bU6SLCrkyXDYvukJ9GBgekUKtDC7yTMPxiMeikk1A+TinxSqSIr39vSLPNTk3g/MXF8UHiOcjKFmySBcjODzZRq4QRbHCIFQRHUEP/B1GnpMSREquMmClAWo5X6nFzbnKc5sCQF8GGRXg497fDiypn6aAWjs4qiA07aYCzQo8CujY0v0l8K4sR/Yh28mX4ir8vt5XgT/Fa5ihSwY0gSQyzxW043MQgObnKFUnvqDVZMgyO8vgIAZ05rgrnmMAMRbQM9Ifyr5VINEAtwwEEdxr1YSqmkJ94kO2AFM9IylWIlhL/RVTWPuTY0N/WsD0uvGv+V3FmtgelY9px5H4PcVXpF5VS4JS8Blmf7Rqi/F9nvn5vgYZiF8pFqSAqPr7im+wHUrgUkBfcZz2MRZMpBVIUICZZ5T2OWL6zIDtBmMzpEoFbHku0PvSf5SzB8ffZpit7eBt+7/5NwX8FbvTcWzvXwVUdWzagVYC0iKJZDVYkWZkK26m81LxjPafilvw2ZSMqjiNIRgayUDtN95Xr6fzWeYN2fitPlIgXwMpfF+Z0dp/2neKUdh4YG5Jm2g/Sztbz9SO5QhgLbWu+LwmcMFihUoY1Xkstrq11tvf00DTv8BLW8ENXqP9fQWZDYvbgK76DO3rRXE8bUP73FTMTWue8dnbcR1zTcOY1nFm23kNnRP8vPRLw7zXbtvUzmgGh+KjOn/br6l4rto8XtM8o5mnX35pX2g/61pTDItF0mVO/M9/9xdNjSbwSxItJ9tTq3G2qnnyb3xQUwzETBoFw9Rwt6eSaERFwWt+VwFonVhsuGrIaBSAf5MJaDG6JErv1w7gdYQJK+lOVnh9RnaAzDBen3/noUcjXypdoJOK1xGQoiV7YbEa8XKyLtX4Shsc5j58SSSdqAQ3LDqeVqsYRl7L5fG1AGBj0PlMOnnZLo1W6ADpAtIB0egGv8NDAg+RBBupr8Zn54YhAHkrlYCMNZ04ZkIztcJoXAnI6DBgsi7qYrHUWgBGU5ltJmBJ5iuNMyNi7UED7Rf2o6QotSK0Okl1PKTPnDzE5CUiYrWYRavRSkbP+axy2CEQAJPWoQZJ9XEdLlNcj33MCDjZG2w/D0XsCzV6WtmaqdDar5ruQZY976XyFiI90QJhNdWK1+Kzc15w7NjvJrhhRPzVeGm1YgWYmdIkkW46R0WynExEh1FltsPt9RsmRNMUL+F853X5HbaH7zNCaDZ18/x6bcMyNoxq/Ru/z77nNegwsK0aqOF3tfgkv6frTZnRqr2lulMKNPNZOeZsA8dUi0Lw2mS38HnIdBQDVzEHEi2awefgAZQs43qNQZ9OeD0dojtJ5rPdE4LV4ZfDMdMjJyemRGcvFcsiGSMQmEY5V8Vwz6AUAIwc7qFR5SHzCOlMAs9Wn4q+aKgvhECXDydRU82chYVYOZsMo7uv38MffvePJdoWT6S4a4h2am9/nwC51EDdXt8SAHrt4TPjGDatksbL71CjluBx9fQUvqBfWMosUkfm1F//zV9KxXNWQGcRMLJEP/zwYzlMb6xvCeOVgCUjqnxxXTL1ls5Vg2n02Yykmd6+eauVsWCTFBVZPx2dIsvxdOWZfN5qtSF6dCxOvgbybA4evk4FXOCcJ0OJ//lcfnQFejA3Ny+FtMKRqABxhdMSphdnsXTlojA8CMYR8I0eniB+HEUlVxLwmlIhbDMdSB7+jqJhSWMk29titwor7Ht/+ofwkO0Nzt0Mnj9bwdrTFUkNbVZqyEYzSCWykobtYYHWDi96RwfQcDaxFz0QAJTMU8qKnJmZhqXWQDKawP7WnhQmIwCdzZjMC7LKyOQm2Eg95Y6AD/Nnz+Ds8jlZHwQ/ouEICskMtl5s4Hg/jKODE4wMjMjYcS1REoUgTa6QlqJY737j6/jW9/4AXUNdAAPdohNcxGmpLFriH/3mAzz+5HNYCGg4PcLk4RjQ4SHrkY51w9ZEX/8g3vrqV3B+aVH6OplIIHVM3c1V5BIpSYemu8L1k68UsPLiOV7sr6PptOO9P/0G3v32+5iaGYeVpBMCiOFT5CMZ7DzdQi6cQXw3isP1AyQiCUkTC3Z3yXd54Xw1i0I1J0XFqOtNpiCDbAwOkS11HI4ilaIEjwnIcq1yD6CDVmxUEejrlHkxOTWDhfPnhFXGoBg1O6nNmYgQUM1JRkI5V5AgQzFbECDMbXOIPWFadcXSgCcUwJ/81V/g0utLRl6BgW8y8LaPUEoXRCe8lC6imClg48UmkpEkxgbHTfHBRATZUg4js2NYfm0ZozMT8HUY20YmYPwgjkw4gfhWDNHtE9grVgEDkrkEUpmEpMKJXEwxgY6BbsxeOIf5S+dh8biEPcw5TIZmLp5Eo1TF+pMnIrPCfuE9vG6nONxSfbx6KvqHtJcdnUbXl33JPmVAi3rzwY5OYaL2jAzg5u2bkjHgsFlwuH+Ao0NqCG+JJiqzewhAc1/b3tsVRjVfBJWoSRkY6MYbb76B69dfgy3gRz2XFvZj9CSG7c1NxKIp3L//ALFoHN/9oz/G/JmzSGYzYsMofRDo78bswjTkHO4wchapWF4Ye5lECr/91a/x7Nkz2B02nNbrApa/fud1+EMukMCSSxel2BxZ39svtqR4a08oJGx8BtpEOz3oR/dwHy7fvIqLN6+AGerFupDSkE6XJB07n8iilMwhvL2Pj3/+W2SPY1icOwtb04Kt7Q34uwMCYF+8e0OKpzX91EU1khfZWFqCLvVCBfVsGQ8+/Ay7K1tApS7FKumMi/Pr9eAkHhOg0OF1wxVwwxvy4+7X7mHp6nmAWfcExCvA6sMn+Kd//IGwoHOJDKbGJwQ4INrmC/pwHD/BxJlZXP/KHUwuzKBnpEMA9VTeZBmRAV3NllBLFvHz7/9YCiKWcwSgahgmKzPQgZNkHBMLc/jK198VnVambO/sk4WcFbb/yoOn0lEuq1u0dQkQLV+4hHy5hMerzzA0MYI337mL8ZkJjAwHBQiMHWbw9PET7G1tIpNISlHI3c1d0eCdnpwVCRfO++HhEUktX117ipPoEcqooeloIlfOI5s3utW0WV97613R83z25JmA3mR9kzls8zoRYpCx3ET4MIxOp0f0rE+293C4sY1Ojw9+lwl+8szDjAp+n3JU1UYdo+MTmDl7Bks3riAQsiOerIrEw9b6C9FCZuBtc3UV0cMwejq7pJgcmWunVkhBy6mzC5hbXEBnf4+w21komHaXMkw7z9ex+uiZ2JvuQJcUJQsEu0HpIrDwT7OOofFRXL11Dfl6BeFEVNjVVWqPlktSaNDRtGC4qxs/+ff/ETtr67i8uCxZNpRA8XV24DgWx8jsOIbmhhHPJWQPZ2BzbGwE3cEg1lfXsft8C88fP0fQH8Dy4hKy+awEMCPJEyQLKckIYtDvzlv3RA4i0Oc0clRkFp5S3qqBT371OyT2T2QubT5dk+Au9ZZVjs3bERApqo2dbdlXWPw4mohKhgjBEJ4ruHfwbMTaB589eoBOFv/uDoruucPnQ5FsfCvzgioCQjs8dnR1dQjAOTU2IPjl8W4Mn3/8EX7ygx+KXREAmk5LvQyfxy1nUwbObdQ37ujA7Ow8rly5gtdvvC77VjFXkmD908cPRbKHbFhhRVN+DjbpI5637E2zVunYyn5XKorUBd/jvsWXSuRxL8oVC8YXLJXFZ2NhWJ4JWEOinSBBO82+oS0OdnVh4fx5Ia4cR04kA+foYFfYr+x4l8tkYIqz3GS2YLdkHjALhgEknkkTcg5k2jBJPDWUKiajjXCcFJiyGPJJvdpEqV5Cpztk+oHFt3AqGvs8F/LFwpcMWhmg12juErymdJiCKEL0OW3IHCc7mEQb1v4giN2ARbLyeCat1hq4ees2Xr97B/6gzcwnM0wol09F8oF7Ef016oX/+Mf/CU+ePgRZCzxnNxvUy6+JRNv83IJkdvH5qItOKQcC2pRE4pqWuj7dvXI9SmAJ8NYqGkpSD/XuRT6HZCGRiytJYVDWGSK47PX5xB5w/fK8X6pS7qSKZDaOze1N6V/KbPBcnEllxFcKBkJSyHJqfArBUDeT+F/KqrB+RzqREumyzZ11VE9LOG2WxZcm0Mvns8IOa8OOLn+XyIdMTM/C4/aJJBY134nomQJ+JRCkyOSzUjSWAROeL1hDZWH5vCEdNPNouk5RaeaQKcZRKMYRSx0gngrD5aZ/a+reiO+sTMpWkTbj1zilTerbKlijzE5lOCuwp6CK4h/qyypeogAx3ydOon6bYg/twA6lAfhSBjL/rdiEYgNKwFPgSTNrFUQi0YVBCAZ0dK1xb2kHUCnFIcBesy7rweMyms6cA3xJEc0WQ5PPpQAd16veTwlqBsQ0gRoF4woFkyWuZC+xBawxoBnZLaCa8gDaX4qJCPBaelVrSvClFtGNn1GsR0FIBdAUX+E9CEDreAku0NL6VdYsx1+BcCmu19KG1mspwN/umysRUtvSPs7tfcW/08YrECzjYjX+vc4prj8FBM38MIEC9jO/J2uihT+wferfvwT0eU5raW2zHfpcCgQqNqSgs+JM/Gw7YK1zRj8vwHqz1irW+KqGmJDtWgQ8fvbLLP92EJN/1/5QbIXPqwC2Msq/3A79XXwDp8Ff2u+p60xBXA3gtIO0OocIQCszmu2RgCJrgFkNbsfx5e8KmOra5bozdsHMVX3p8+maNWvU7IU6D/ie9q8GDBQf1c8ppsqxFh+rJYejn9Nn5GFDcUN9Jl1beg3NgOB9+W+xL60aYConpAErnYvaZvq8ap90Ten9FKtk/6hvqX0tWCKlfDTQVDO4ULvtM3PK4JNqs7RvtB/Vvqh90rmu2J3lf/xv/1gY0MoUFUXkFvjMG3TSqSLrqlwWw6bFfDTapsAfv0MWIa+jk0AbpYtFpQL0M2YBmuqzfClbl5/X6qLtnaXgJw9beggK9XTLJCPApixXAdTahO91MauBV7a1bDh1gko+EInVgZC+cBjpESNb4UWlZEBLBVQ1WsMDh740EsD76D2EfdAyNsIQbrHN+VOZujpYkjqYTstkJ9Ali7/OSqWvQGXVxNEJxhOO2RDMpORBxEhKmA2NADTHplxuFQ1sVQals8WJw82/PUqrxoDfaU/BUMa4GjLt41K1inyhIFqIfFaOsWEYv4r08dDIjU+BUmXz8nM8uPFwp31EAJr3pnE07S++BHUFmG6BuBIUOD2VcedhVaVelPGumxTHWAFpfp4Haf5NZVQ0AvkKYH9VzI8bQqinyxg4C4GfihThksVEmR0yJqx2mROaHsH7q+FTvXRln2sKiBpmjjUNNr+vm6weANjPvI9Ks3C8tT/4UyQlKOLeMoztxlkjwlyP+mIqn7aD91B9d6ZnsD8UgKbjxMOfzmVTHJLjWkGpWIXXE0Ag2CusAYvdB6u7CzZWvu/rx/nzS+gL9SEdzSB+kkIxW0HsMIEOdwd6gz2oVysIH+4jGT1BKhlHd3cAHUEffvnBL7CxvS5VtQnqpDNJcdLnZ+dEa3awbxDvfe19SfscGRuHjYfHDjNv6YMRCTncPZQU1ZXHTw2bpVyT1HSy6vl8BDE9fh/cfo84wpXTsrAJv/en34O/q9OwVIgxN4HkfkRY1Symdv/BFyLTQOdXDhKsOWOxCoOE/cxiiiyC99abdzE7O4uugSGGbWU82U6mrv7mN7+VdEvKAtBxJRhBmQrOW2rZVRs1KXBHncUyyvB7OoSRznVB1tzQ0IgwgKrNJnoH+rGwdBa5SgEff/IhcrGESBkUcgWZm53eAIb7B2QtUppHDhEuFyKxE2mLsddJsUPnl5dw/tIlAWFZXJGBzGdPn6KUzQsAHY8mkIqmpd9lnnYG4On0oWpl0bg0CtWi2Pyvvv0VARmoYcoABkH26AnZVjuS6kUHiSmvZBkmskkMDw+iK9SF6blZXLn6GiiRsr2xib3tHWHt7W7vIRGJCwu1r3sAExMTAkzQvhGcoRRGrpjGjduv461338H45ARcXqOpTv1fao1zfn3y6w+kz9kf1CpmwUJmfLCIFFPgCUCQ1bd85RLe+/rX0TPQg0KmJGB4InyC9bXnOHixI9rA1KBln7GwG4uofXr/c5wUU/iv/v5vcO/9d+DtsyAfJbupKnO2nCjgaG0PheMs6vlTpI+TUtyRIGh3KCQp6A6/E8VGAblSFsNjg7j1xg3MLcyJw0VNcRa1jMVSSCZSMheo46fySdF4VJiDhUYF5PcuLl/A5SuvYXhsXJhOBBn4k3a32TiV4ADZzzsbO8IkphPNAjFk6JVrVWSqJXT2d+PP/pu/xLkry3Jtl8s4KflEQQD5/Y1d1AoVkTLgeCUjGQz3jVHdxACLxRSGJodx/uoSRmfGJEggmmzFCjInKSR3qTEcQ2TjSORJWLzL7nUglU+i1jxFtpBBqVGCu8uHiXOzuHTzGnrHhmFx2JEvlqRIGnXh80kDRB/s7gmziocsjjdTwKUoKYvtVorIS6X0irASGagi85T63IO9g1K4TALMDgdGJ8akQGWzUZc5RwCTdoOgOPu9u6dLAEvaczryTFV3u1wC7g5NjuDtd7+C5eUlceaSqbiRSWkVZCQATd3PTz75TAqXLS4vYWxiXMCKyTPTOLN0FuPzw0InzmRKKOUrokPNgo1kzm6tb0iaeL5UQDhyhG/+/rfx1ldus+6rABvJcF6KqD59/BiPHz4RO37z2k2RKxBmhMMhIA8DUNROPrt0Fr1DlHhpSECIAAeDY4VsATsbm/jkd5/gZO8QI70DmJualraQUe70uXHpxhVcvHkVwYEQHAGvBK6quQpKmYKsW2ulgWIyi+cPnuHZgyeS0k72PMFg9jWBDuqU+lnDoMMHq8uGvvEBXLl+BaOTppCknIUsFhxs7+E3//wLrD9dl3lLwJ8gCQU0/EGfgMDubi++/Wffw8S5OQR7PYiS8dvKWqF9rZfqCNq8ojvOIo1kxBJcZLEu0WR12rF87SIWr16QdU3pJEphZBNpAaCffv4I20/X0esLIRToFUkcyst09/Vj6/AQg9PDeP2rtzE42o9gwCYssyoDCNGkaB/Xy6d4/PkX+OSDj3G8fyIa810dIZFvoe4rberO3hYOTvaRrRTg7fKyapyk8JOlTTYhAR8G1wiS7e0fiN55Z6gLIxOjeO3GTTitHtEKL2ezONreRTVfRHh7R4AyAsfco9KplGjCRmJRsR8sXujzBwSAXrhyCa6ATzJlnj59jNVnK/A6Hejt6kYhlcLm6nMkTqKyV3HfzJWK8HV3YunKJZy9uIzegUHEUklEIxEJhBbSebk35y1lfxgM7evpM8AGgW2bkT5iUOnMhSVk6nmULQ1MTU+jRMmSWhPdXV2opHMIebw4fLGBn/3jDzAY6pV9IJFKC3vd19WFsYUpnL19Ht6QF6FeMveYmVWXDJrHnz+QorosMOh3eHFmft7IxsUjqFlOBcwKjfbh/e/8HhauzAJcT60MbyaVVArA3vNjbDx6zlQVFGNpZE4SePv2PXz20af44Le/k7Pu6NQ4pufnEE0lREqEc6rapESPV/bGzfVN2YPOLi5Jsb3V9Q1MzM8Ic7F3cBAOj1eAfZfPiaa9gWK1gNNGBS6vQ+b85Ng4xoZ7USlU8NlHHwoAvfaU65x5OTV0+j1SNM8A0GnkqwV0ebpx5cprkvnFQCPPsZQjIsEjFU8I25RyXwKUtJxzCnQEXZ3wOt1SCJVnHZvTgHfkOgprk9qSBK14/lHpOwYUKhUJ+ueyWVnrXkrfBbpeZi3yvtTm9/v8AmJ39/ZgZnoWNUsTuwf7iKcSyKQSwsYlUFZvnsLBmixOl2it84x+chyV84s63wyaCgObBYG7uyRLg2m9p5T3EH+gB6FuZjNVRc+bhf/cThJ7fNJeFnjvDXVLn7A/6G8IgaRepXqqsKjJSWdys8PCc0Iddtgw1DMoAPvR/oEA0gR6yY6m3vLs/FkJbM/Mn8HM/JxoMdvJUuc+XajIvWhrGSjgXpCMn2Bz8wk2t16Y9+oVuK2GdcwsHc4f1uBgmwl0sX84xmQN0nZMz8yIjjLbn0lR0rAqGTESaG0AQyxE29kpmRgMSNZrp5JxR1YssznIPl6+dEmCP/0DvbC76NM0cBw5xm9+90uRNmGQjHPg+CgsbfS6faIfPtg3IHtYR2eHAMU8czNwR9IMs5rC0UNUmqa+RuG0KKQKh9WFgLcDdjhE2m18ZALzM+clw41zkRI6zAChnWd2n2T91IpIpBMoVUqShsZo9wAAIABJREFUdcb15Qmw5oMNNrcF+UYWNWsR9UYRhXIKh+ENJLMRsJQPxVhUS1yirYIqWUTOkvNbZAxhGPFKPlM9Yglqew04rQCOAonqe/On4gAKVCkIrUxb2j3FMBRXEQzgZZ0mA1i2g1qKVyixT/1FZT/qZ6kfXJGC8a/YjXy+diaoFODgY9cNEE0pTOPTGaYzoRcFEduBTvoO+r4SogxWYwoKq7/ZaBhsSH1ODdgoEPYSsLSbzGx9X9moDFIqqMrrK6lK+4o/FaxS0K8d8NJic/we28B5rp/jPXQcDQmhINIfOh7sF/W3BbRskQf5bDpuCpwpwKcYlb4vNaNajFkZF86oNryM65R+v2IeRg/cECsFwHYa6RBeT+deO4hIW9DeF9pX2j4F33VO6Biq369zoR0DExvOLGsaCQnImMLy/K6C4/pMOp46FxQUbp/TCloqwMlxYJt1TSm4rH2mAQwBYx2v9I31/fZ1IiTJFrFR55n+nW20MxjYwvsUbBbp3GZd7q+AumBKLcDcBEyMJEqlrIU6W0U9W5rLioO1A8+KiWjfKOCtQLGOo+5Rr4I5Bg9gH74CZg0Lnv6KgtIiDdWSYNW1zmtogEfnMOeA4ogitdVi1Le3S8efzOd2+6WfVRum61j7VO2XjrN+TvG0LwPQaidkLFrBI44jv2cCA0ZjW+cpv89rKT5q+e//6rtN/bCAtgwdtC7Gzgh2dsjFOPgCqFH7tWVU2WgufIJkKknBQde0K0XudWCUSq60dJ2k7Y1TY8MNV6n4KnGh8gpsvAKIjKCoBIIa7PZFKGB2KwqmC0FZvjIhbKaoGwuTaQoIv0MAWgFjKcJQNWkF8rdW1VoBQeuvKPzsN0X4NerR3h9qWHShKcDL37np8qcWzDObBKtAG5BeAVpG0NonOCcg260AtAYGeJDni9fke+1RKZnkZH1yUdZNag6flf2skXWdJO2b0stJ06ZRRQ1ow9p2ST9yXFQOxWxKJqrKIjbGaBlgW5/vJBp/WemV7ejs6Hj5O9uvgDYPefw7hdB1vrL9TNviOJItotrG2j+6eYkjbrNJH/B5FHBnu1WHSY0J07W0wCT/rtE1twj3M43ORGx5bdmMaq9Shti+9gOMGmJlJOv8ZTt5DYIcHDtNXVGjooaSfaRGVw0+f9d1pYEjzg8dP31WjjvbSDCGn6NeN9umRkI3ejqF0gY7GQFu1Crm+iY4U5XUQGGTSEGbU7hdHegM9sDp8KFw2oA7MIimzYWR/mFcWLqMUKADscMUEsdknFXgc3jgcbpFG5hOBkGVXCYtTszyxfOYmhvH/uEO1rdf4Oj4ENF4BE+ePBIG4ezMDPq6++Sgv7h4AReWL+H69ZumyECthlQ6gQZlWIolAZyfPHwiwKXb4RWWJp0PpneKnrjfj2BPUNhKlOJg+i0L6w1PjeHuvXuSNkpwium/jVOzDjn2qy+eS6V1ym6wT7K5tHHiqTlbLCIaTwrY84ff/a4UUWIVeDoJfMVZeKdaxcrKmoCa1EgWkLgjKFqLZLYQkM0Uc1KELRwJi47kjTdeN0Wv2OcETepW0SJlMT7Oc7KJP/viPj788AM0T8uSOktZD8rrjA4MY2x0VO6veoAEHFgBnhXt2TZhZtUbKJSKyDHtzWKkQlhcSEBLZmA43WCF3Xy2IGC4BOXcLgFHCHhSV5o6qpyjFy4sIRlPiAYvmVkcj1ymIPIndFg4F7nmqJV4cLAngQZ/h0+e5fqNO6ITub6+jo8//ECKTJGtwkCIsAFgxZULV9DZGRT9evb57v4O9vZ3BIRZvHwRfYMDUnBtZnZaxm3jxXMkWJRoZU1Ys2NDw6IhSQCaTH7aJ5vdaBWXGzXcffse7r51T1jedMiZ9rq7sYWt52v49FcfCvgc6gzKMzAAQufn6doKUpUi3v3z7+Hc1YviLFJ2L5cuY3dzB4VIBsVYDqVIBl6rB56mA+urzyWw4e/sEBZY09lEsphGuVbE2NQI7ty9jdkzsyKxsbO3i/29Q2zubGNnZ0/6kjqQJvPBBFzpsOarRZESoQQHAyEsbEb7wb8HAz7YrRZxPhgUONjZRuIkLuuCml/FXF400wn+FU4rUpDsa9/6Bq69eVt0uhns42mgOxAUNufGypoA0XS+2beVQg2DPRPoG6ANsCJeSCDQG8S1N65hbnFeZHlYJIaAUDmRR2InhuJJHqm9OHZXtsUuJfJJ2LwsKuYVFiD/LzdP0TXShze++jYuXLsiuuFcg/FoDPFwGOlIRALhBMaqJUN9Z9BMAOJCTsbCzoJFgQ5haXG8edCmTVlfW5czTH93jzC6HBw0q5GyYBYAgSOue+oVBoKsYdAQdiz1iSWThGubzmyjKSA/i4Peuv06JmcmJdW3Wq0Ik5ZjkElT4z2JfIFFSWMCgBNoYzCMevRkJg9PjYgEgJuMfO4H5frL9UN5ALL5OOYOtxOfffEprE4HRqfGRP6DZ5/jg7BkVJC1TZ1Jsh7v3bmHjpAbzQpQrUNkgQ4ODrC9vY10Jiv9091rdPspLcaClQy2ff7ZFzJv+vsHcWZ2Tuwvx5rMRErVUPaGUgXzC2cQCHUiVyhJQUqcNiXLgOBTePtApDN2n28KAy/g6WgVajKO2aGk/5usIMpXzJ6bF+1zStMQiKMN47zIp7KSkUH2PTXITcYbSdU1uDvccPo8cAVcoms9szwvGqGJfApJaoS3gBhHzYKZ4WmcZsv4d//Hv0MsHMHo8JgA8gShR6bHMT43huGZUUzNT4usiehDl6oCNm48WsPnv/wYB2s7mB2bFw1ZShYtLC/C6vWg6qhj8dYypham0RW0g/hIOVcWuZtTshyZTXESw2e//RiHW4fw2N1wEnxx+BDwBeQ8wzTzZy9WkKuVYPXYcPHaRdy6d1tAOtrqrfUt7O8e4PiQmRApYbUzg6d/cBCXLl3CcP8gbLBLcTGyW22ULLDakc9kJMuG9oznJc0O475AQsD83BlMzM1heH4WNq9bAgOPnz7C7vYOvB6XFEGsMlMsV8DTh48k+MX1xOAbg2eXrl7BrTtvoKuvF8cnJxIk2drcRLVQEXCTQS5mWDAYx2KKtdOmrAMysSk/Y3e6MHV+Hos3LyNAKSmXkU4j81ZAgkoN6aNjpI+PsP9iE5ura7LX0L4xYBvs6cXE0gwGL42ie4xat3a4HKzd0cTx7gFWv3iCn//wZ2jka6JD7m2RHCg35Q8GpJhucCiE829cxPJNsnGBLDW1k3mpH2Gv25A7SSITTiKyuQ9H1Yp8LI27N99AMhrD06crUpSQAeRgf6/sIyWyce1W0drmfCYpgoWFHz96irm5M7Juqo0GhsfHuGSkjgUdRF6DtjJfySOdTaDSqIKZUX6/V/bCC+fOYWxoEPu7W/j849/ho9/+WoIdXpcTdUrEOU12qQGWzRmvm5q9ZC23wGQybzl/qGvNzwp7NhiUfZs1D/KlHNxwC/GHuruUveB40FYw8EB7Rv9HzpBWm9EE93gQ4nhQ6rBYFHA7ehJB/fRUzjjMYlMW1bNnq6IlSUat6H37fLAzKJ3LIJVOyx5FZ9zjNsXJeE2yqEl+4H0otceMlVw+g96eXsng3DveR8DXiVBfLywN4/TyzMtz2MLCOQnce11+sX8s2sf+4bUoTSVzqTskoLD4tRZD9uDZhFlKLC7OBWR8M6cA7JR5I4NysK9fsuty6Zxk/5AV6vOzgOA0Qj39EpRhpsv07JgwncMncRyx9km1KnaPZBDuQ8+fP4PH04TTxdo6OcRjCQEmWfDP4zI63iz8zf2IgDnHQ0hgrX68ceumZG/ZXW7ZM9gm7gMMXPP8ROkjBp7JTKZN9VODV7JDC6bAuT+A6TPnEQiFZK55O5yws2aDCzjZieGffvpjsf3i02VzMv48G2rRb/EhHFYcHZlaLcxAYqbrcfQYsXzUgJXWBroGQtKvHEOXzYl6pSnFyYdCQ+gN9mOoz2Sk8NxDAJoklPmFealh0BH0ospUH7LdmzXUWNmZutvVCoq1IraPd3AU3UEmF0W5lkM0doBKjed9J0rlnPgZfq9HpBIITlJyhuRf+ksCHlMf2WnAZmXKKqtR8QcF2NoBMgMeOl8CdwpAK4gpRbpaeID6ZO1gFjUyDVDKPa/Fum+R0xQ4VeBGgVsJCrWyZYVY5WEQ2Cr+EK9liHsG0FQpGVN4rolmwxC6+DvbE2BQXiTrDGCrABPnK39XQLNdzlHOIS2dZAXF2CbOScVO9Fl5DQU1OfcY3FUMg+uAbZSM3ZoBoxTj0WCAYiP8nF5HgUgF/flZSmQqZsE2aGBNQd5/Cf6WZP3qGLU/A++hoCP/3Q4eKijLtmgb+FNwMqsBErW/BNRtAdLt4C/baNiwBekrvSaDa0rQ1H5QsFJwDMrWtBjQvK4+u5Ix24MX7SQ0BSBpM9rZv+1jwraaQIkZfw226PzTeaH98vKZW0z1duCzPYihn+Pfv8yoVgBSMT8CxfycEht1jelcb39fmcz6bLLmWhrE7Zn5sl7rrwodKuireJgBSM16YZawtkmfXz/fvg50DBSEVgyIhDQNTGl/teNz7VhRe9+3B5kUsFXlBmMXDE6mgLDal5d2q8226Oe1X3QtC6jMnKC2taif0e8wE0OCyy2FBQWidQ7r2GhftK8dsWcMg7cCaO14ZnugQu1OO5itfWH5+7/9syYbLEaCIGHTRMT4OycvC6qYlCwjhk3Dxi+rcRT2cCvtghs8P8e0JHam/q6GXMXo2RBF+HVRC3vX7ZZri8PYaBoAtgV+s40aIVBwVA4HPHW2qOn6DDpYuqi+bBR1Q5FJZTVAt4WafS1gWQ4/diNyzvvzWajPyo24nXIvC7MVgVBDqQCkGjf+VEkGnaDtEUpeQyKTLYCT9+ZGr8C1AtCvNqFXm4OJvGjRPxPV4rMJ3V/Szc2Y6qJWdrBstDWz8ZAxTcCVbeBBjPflwZkvHsgU1FcAl33Aa+qcOG1FM+yMSLc2R91oeT0+lxjblq4xAWkNCEgEqGYik+wTjm8wEHh5T02LEWaC6KY5TIXPNp0b2n4eIqVQBRmlrUieLnw1HDz48R5sv6ZlsT8ICmhAxUQXWbTEFN/j59mXpv0mymyl7lZbJC3fqs7NOSJFS1oFOHWM9WDA+/I9tkMPLuJo5/PSz6zwzvsq41m/rxHA9kOJBlDYXvYZvyeAYy4n92iPjhKAZp+wj9gG3ez0cCROEOeB00QLCUBLcIeVkwncWx3Il8rweYMolWtw2Pzo7OpDb88gqk0H6nYP7A4fhnqHMT81jw6nD4VkEZVcBbV8RVgRZABtb24LaMS2EHBkiujwyADShYSk6REQzuXTSGcyosVJxoXMvyJTZCwYGRzHN7/5LZxZmBNHNhqPI8liPp9+ipXHTyQ1lkApU/t8Hj/iJ0nkqbldLEuqpwS2UEdff48UCjo6PsZx7Bjvfut9nDm3gNhJVFL36WhQP5Xczx4WxSoVkUwmjOxPKS+ONufGQG+fyG8wgDw/fwbf+fbvmwKVVqswKNmH7HPKeBBYol0VFkrpVMBrFqnKZFJoOq04jp0I45SA+OD4ML7x+9/C/LmzIuFxuH+EgwMWkYvLGhDt2kxG5AGYHVEssNhrRpwaji1T1Qk4c91SXoVFyjg3Ly1fkmdbfbKC4cEhYZUTkA5HozhhCrTHJQ5ApVYRNgzBDeNoZaQInrLJC8WcAPiUC6FsCBky58+fE9D2mDqMhbJoT5M5NDkxLWnktAe6ucfiEQEJyZxwOl3o6x3CzMycOJ+UGkilY+gKdJkUdJcX2XQOY2Pj4oCRic1CLmTxHB0dYmCoXxz/rp4uzM7PYHpmUtYo/5bNpHC0vydMvJnJKWFR8XuU/iJLMhKLS0HLgZEhfOW9r+HqtdeECcA1tLuzhY3V5zg5PMCzB4/QqNRF35qFWMkwZpGGXWrFOmw4d/sa3mABwio1GgMAi8tt70vK9sH6jgCvzroNQU+HaJqTIUT7ygADwdbVrTXkyllQ6uf80lnMnz8jTh3B8hcbGwLa7x4cmuIhUjSHqYlGAoqa1NlyXtjcTCceHh59aV/ocHV2eGAnO66Qw87mFnY21lEtVmUdEqioiC5kAfMLC6LtanE7cOPuHdx487YAygTpEomYFPJgwIQSOtuURwmHJXUyFkmiVrKiu2sAHd0BwGVF10APrt16DWeWpkVSolJsIHIURjVVxPHGIZIHcWSPU9hb2RG7c5A6EjDI7bFLcMjl94jMiYOBmDu3Mb90XjQmY2RWcc3u7yMdi0qAhMz/Yo5F48iwNc9CIIeavGTaEXwm25gBItFcP4ng8f1H+NmPf4a9zW10d/egr39IHCDOt3D4UBxV3o9yEUz7lTMJ93A/MwpqKOXy8hkGAwjaHiej6An1yvoxoLcBZpg1QRtAJ39iahojw2OYWzgjQRcGAwlW0+ZtH27LuuP4VipVYWgRAHXZ3FheWhIWowRw/HZ8/sVD/Pv/9B+xvrcuzLKe3hDqlRo8TpNmOjU1hTfeeBMLC3OwUc6jxnRYIJVIy9x/eP8BVleevyzMwjUc6qYGZlFAPTLaGJS5dv06FhYW4GH9hS6gGG3I2nzy5InMXerdD453IZuoi00rF4viiLGQ6ebKc/z8Jz9FV0cAM+OTGBoYlr2l5ZdhfWtTrkVmOoOCZ5cXMTEzjUCwo+VIGwcuGUtgZ30T8eMEekNmX+UrlUshk8/A6rKjZ7gHb7x7D5Nnp9BwWJAtZpFIp0Tf1e/yodsfxNTICGrZJv7hf/oHRI9OMDo6LgDsiy1KJnjQORjAuUtnce32LQxOBkVXGCUgG61g/eEqfvYffoTYzjHu3LiDDm8QD1eeoW6zwB0IwB3yY3RpHLPn5qQQG1nvnJM2yqGdNlEvVRDZC+PJ/YdIhZPo9AVgLTfFnjCoSvY+5+va5nOEU1F0D4bw9W99HRevX0Z3vwGgoydRHB8e4yF1tY+jMucIbqp819TohDhRrHdweHggbWBbxLEEC/iydotLCvMODvXD3ipMxz14+cpVDExNCQO5XK1gf39X9pV4IgY37a+d0LZF7AYde85rBi3rFkjQ5PU372J4dFz2Gco7vHjxQgKQDPoRgO7v7YOTxRpLBBdrolfrDxDYo/yQFePzlFB5Eza/TTIRRTmO9SUSNRTiScSPjpCLRGGv1/HFZ59JMHlqekYYm97OTsxdPYuhqxMYnKVcA+Ckrn4OSIQT2F7dwE//8UeIbB0h1NEl48KMD8rpuFk40udC3W3F/O1LmFlekMLTIjsBO0q5ogQPCD4frGzgZHMf/b4enOwcYHp0Er3BbgFGeTZ48OwRIukYGgwWBXxw+DwIDQ4KU98uRb1cEsQhGLe4fFFkwwo8c7pd6A71oifEcykL2eUlSyGejAsLl4FeZmxRT3egrxdzU5M4Leext72OH/7j/4fw0T58HgdCXV3o6e0WYEUC363i3PlsXoJXJKYQfNb91yjfGqeZZxXWtJBi4dW6fI4/GZyuUsaoXJV9RcE5rkFmfzDLh9krXL9sowR8yqdyf0p7nFYqMg8YfKb9pM3Y3d9DRQDYoACUZLR2dAbRpNQiM7t6uoWVRu1a8e9KhiBTLhkgwTjsFjn7MFsh0OnH9u4WEsyo8AfgsptiWLw+z5YXL1wWFnStSp3kmuwdDHLzrMSCz7lMSmwxz1MMSnPBUMt54dwZnFtaxPTstOwBMiHJ4sqX8Plnn+FnP/qxsMm5jph1Qx+C2tC+jiA6/F0CQLs8HZicnpaAMNsdPj5GNBaRe7OvuFbCh8dS/6Ez4Mbo2BAq3E9jRr+ZwfLeUAjUoGZNDmaOEIxne8RXq9Zw+/ZtXLx8SYqast6Iy2lkY47DMaljwGArCzHv7+4hl00LE5h9RltKEExS5RtNjIzNom94WDJlCOo73Q7RW6Y26RePHuKn//QjyUhkjR4ZAzLDKdMRT8i4DA2PyowSILFchsNikwwuSmvla2Vcu3sDb7x9D8MTI0YSKprCi2fP8fD+Q+w/30GnO4jBngEMj7CYqVv2UGZlLi4vYv7sPDx9Lsn0ERo+/6dMkyGdSg2Co/ghnm0+xeHRFsq1AiLRfcSSh3C6mKXalECN22E0l7lvk2BHWRzKGhHYZltrTaNPrKx+zjsF8xRcbGcMKqBH/4j/twN/6vvS/qqPpZ9rBypJAFAy2cuCaC0AWnEI9dvVF1RQVLOCKb3BucZ+VX+XALQwlZsGD+C16cNS65bPR8CZc5ayPVyXZl81hCqDT7wCoBXXeVlEsFWkUJ+rPYO7HcBsB/xeglNu10vil2IoAk5WDdakuAXtlBAAWgxh3ovPoQxkyaRq1dyS9yyvCGDKgOa1uM740usoZqUSsu2gneJRCi7yb5pFrpIY+kw6vgrUcU61f48SHO3PrziZksw4HmqLTftaxRNbzFD+TQFoASZhdH+VgKZgpWJqSnJTAFj7S+caf2rQSvuQbZfrMdgjhFNjX7XftP06/9pBYMVTFFMzQeNXMg+8vwKeikUoXqJYCD/D94Qs2dJiVkBWv6sAtM5rvYf+rnsYZUHZF3zxfvy3EPyaphClvvR6CqZLxgy10S1GNpcvPq/2jT5zO3irNuBfgLFNMza6xtsBWv2cXuvL4LFiMTreqrag/a/EWl3vui60/3SsFfPSZ/0yAK2fb+877U/aRbU37QET2etPjbwh/29/Fl1LvC5lqnRO6hhqAOJfBNyYVfQlTXPpTxYhVCMhE+K0JgaKF5HB9Jq0JQVAzaHmlWC8Rqx4c42QEwhk59GZbx8cXldZqGpo1JgpqMnrEXgiU1I7XCeGTg5pZ6tyZLCr06R3tooC6gJQA6KGpj36oB0hz21piZifGjCP9xStoIaJgvHZ+QxMZeZL2aG6SZEF1D5x+F3V7TVp8AbI4//8jhpGZaIS8NTFyDbyJcVEuHG2AHnV9jUGyzx7uaVxzANI+8Jo126S+9qcL7WsldHN67KNnNih7m5hyfIaZEiwvdyY+OzKbNdAgGon6/OS0cCiJGy3biLtAKgBPC1yMOT1lLnLfuH95O/2V5rZ0s/Uam0VnxTJFtjkeyrfQt1p2WiqZFeTmWnYH+xb9pMyfoXl2GI98/PtkThd+OwftsH0yystIraV+mAKnAmg21pArHLPZ9Q0CDohOm4EoDlf2FZG+3XBcx3pM2i0iWOpKSpMmSMjgf2uOlC8B/9NZ1mjpe3GWeZAi6nM/lR2hBYu1GAN+57Pp0xybasGgFg0hX3sdJhoJZkkymAXhoPTJSA9T361hg12qw+dwT709A6hI9iLSsMUJuwOhNDjD8FWtaGcLaMYzwrwlIpRSiEjQCQZVNQMJzsk1NsvAAy12vqHQ+hgtR1L42UKHw/jTP0+2j0UhmN3MIT33/890VumnSGjLxIOY31tFYe7OyKfUas2pGgUK5Qf7R1hf3dfCuxQOoLjHI4dY2CgXw6dLLpUrpXx5tfuYvHCsoA4ZIQSSKWjcri/J6Bu38AAXF6nObBXywIM0gkLdgSEkUMd1AsXLuL3vv6+OHxkIxNg4sFfdRmpj8gDO9HqUEcnfIyGN00QLlPOIl3IoGEHQoP9OHd5CTdu3xSWFIMDZMZkkhkU0gWclurSH2R6U8e3MxhAtWZYxRzfmblZObTzYFpr1gVIY9Gm46MTcUxzySw+/+gznJ2bx8TwmDzf9u4+1l48FwYhNXvhaGJiegLXb7xmJJUcpko4WWHU3N1iwcdo7GXRVDosCwvzslZOIsdIpwhYFwRQC4V6cf78ebk3gVcyNdOZOIrFPDLplLRxtG8cExNT6O/vFYbmxvZGKwPBJum3LFLEQqfdgR6Zn1KQKJMVJtTQyKCwxtwd1KdkYc2yOBM1MkLqp+KsRiPHGB8dk6Do+vqmSHGUq1UcHYUlpZiMznOL5zA5My3gIcG4w4M9PH38CMf7h8IsalRMsQ4ykph+anO4cHwSQbJcwqW7bwpreHdrWxxwn8spYM1ptoTowQnc1MKkTnGNsXoY2Qur1WTdWOo4jB3C5XcKm5VMVMpWEPjMV4qIxGLIl4soV0+lrfwOHXsJpOXy4pja7Ma29Ib6hPVF+1fIZQRMoHwWdcqzGZN6HT0+kf2d7BtKkdSrRp6IDixBpd7Bfly/cwdjkxMiTZLOZcVZlYNThUEot8io8FosDpuKZ/Hi6Q5Oqw0Be/uHBzE6Po7X797G2eszgBeoRZrCaqfGcDwcxf7aJg43D0TXl3YtWUojmopKYMFIXjikwJDd45LCkMuXL6G3f1D6lgXV4ifHSEQjsDeb8DEduLtXJAgKpbyAHC6vS4IRnZTm8rik+CcBaMo6UE+UwPXjzx/iJ//5R4gcx9HbMyBOAIs4EYB7eJ+SOw0B+dx+nzmkS+DTFFGmvAADOazNwPtaqPXI4iaUh2hwnCzyPUlXt9oxuzCPm6+/gdn5OZRLFXR1d4JZ1uUkM2lqkn7NVOe1tRdS4Mfjog6oBaNDY7h146YEXrgvM3i2F97Hh598jL3IvsjOcN6GOrvFHtLWMBh05eIlhMY6xR5WsxA7RHmNk5MoHj98hO3tnRbrwy6gTbWUl6JpZJkTDP76N78huuy+DicsPqCWA0qFGuKxGB598UDA7PmZWZw7exbF1hmE9q5cKiCbSElw4mB7F1975x1cXFqGuyNgGOOVGsqFgjDBP/vsM6yvb8j3CRiRwcj1S9Ce+q/cn+ORmMwbB5y4fPmyrF+xQ/m0AE/P1lbg6+rAH/wX38XChQXUyLBr1AQU5PqgPSf4aqkCv/jRz/Hj7/8II0MjkpbPPZU2Dy4LBmcHceX1qxgdGxNZJs55t92BSqqE2MEJjtb3gGIDs2MzAnSxKCXlNzJk2g+HMDg/iqWrS3LGIfOZKfZkgtfKFdSK/z9d79VkaZZlCa2rtXbt17UMdw8dGRkRGZlZWV2V1V2iq7qgm2bAwAwexjCUGQ88MIiHAQwzHnjgB8AMGIMxPQ109/R0dVfRKIphAAAgAElEQVRNiaxUkRlautbXxdVa34utfe72uJU2uJmbR7h/9/u+c84+Yq+99toNpBNJvHj8DKnDU7hY2bPaEgCagFM0FBX2Yq6Ux9bhDuLzk/jxv/FTjE6PIr4wavwJZsmWgU9//Rm+/PwBdjZ2ZF1mkTHaYaNWlbMyWaW0J6b9C5mhpzc5MTqBQi4jgTzq49Lf49mB+9TlmzfR4fOrJdE653rMfWRvfwdM3R4dGpS+YDFNsj/Z/5SdYeo3GaKjY2O4cuWGgKkMEHGN9/rcsj7zejJga6WqrOEeYdT6MDI8jkAwjEarjfj8LK5/cBfeiBseL5BJUYGhI3vjweYWTnZ20WAmEtOni4aBaaWkkM0KV8CPqbV5TNydw9jCgABw1HdvVykZVMLem0188re/xO6LdYQ9QaNPfXYu8zoYCSNIsoLbjrWP7mBiZcH0tUgf+CRIxwKaLCR7unmAxPouXC0LDjf2pCDj+NCYzEtmDR1nktg52uPBHKGRQQGhgwMDKFLGjPrxo2NytuQXJVxE+sxqk+yo2ZkZRIIBkZ0gi7FYKcpPrvnpbAbUTeVeSSMYGxmk+gDy6SR+9fN/gdcvniIcorQQzyYsMugU6QXaAtepcqUEr9OLaqOCiDck9slxZyFHgr8cD/4uPjYqQCml0zgBO82OAP27u3tyDqKEFs+BHFcG8RhMIsOZQQ/ux6STMhuNgLH4FL00d5P+bM753JPqTMPtdiRjlHU++G+el5lhxSJ68/PzEkTk/khNatq9cWT1XN4WG8/l0pJhMhofFdD41evXF+dvc4YeFLb5+/e/JdrRjSqB+bwEZra2N1GUABWl4A5lnRmMDqNSI+PcLgD0tXeu49LqCkYnh41r6KVD1gM/G8Dnn36Kv/qLvxRWdaNeFskP6tCyMJ/NSkmKKFxOHwYGR4TtzfnEoDvX8Gw2I0EhzWrkeYXM+7W1FQwPDEo7eJanjBP7gUxsKXLWpf1XZI4Z4MchBAFmHjGDsdU2BBJm1hBQoBQVCRybb9al6CCzRDmvyNYTspWFZ7MY2p0urE4/ZueWEB0YMJIp1FtmcTJAyCDpVFIC3oOs0UIST6OObC4jAW0yrYPhiIyX104Q3C7BNxapLLfKiIwN4mMSPG6swRmySEAaDaCWbGHj+Wv86me/wLPPH6Pb6kpbOKbRoUEJcjEAwKwiBspYmFM+y/GgZEQbovFqC0DW/UTyFDu768iXkkhmjvHizWNhRPsDlKmhT80ifKxz44STrNleEMXKLOd2Q0gXsib2iFUKKvPc04+NmL4z5/YLYLXHUrxAunrgGoP8vFbxDwVn9DpmNijzuV+ukj6egnuKWajfroxIzUQmUO90G4lUfkaxFQFdpQCn0TAXqTGLaV+72RCb5HuxfpYSyfqBOoPGvS24yPsqSKZAngK7Cm4qPqRYjWIe6m+SOKa4jYKm7BNKZfUzzQ0JzPSd4jT8u2bs8nn9OsnED3gfXiOf7Wl88998toJ/CopRjkYxIsUH+Bxer0CkwVkMqKlAXH/Qof86Zqn1A3saaVcQsR/I43gQD1FAUO9pMLC376XArwKJQgJknlMPQ1IgV/GJbwK8SkBTvEmxE/N8Q+ATgNpiCiUrK56/7ycc6nsomK3/7x8fxaiU7KjApgLiCsj2g5var4KF9DTI+TsFyLU/FfzsD/Dwb/1AcZfxwV6/KKYhWE+v5pj2NX9qIMPYqgnKEoD+pu0rztjf7n7QWdsvBMqeHIbioOx7/l1JgrymH+DVOaprg8NpMtAVPFfCKO9Hf4/tVdyNf+Maza9+2/lXAcv0v3Wc1V5/Fxg2uBvP5v2Bsf55p8ByP5Csfa1zWINi/c9SzFXtUueCCYiZ8ePX7wDQakB0UNlgXiRAnMsIeetiyIM9r9WojBqcsIRtNnGEeON+w9QXUkYr79UPGOtCyZ/8JgDLdCI9vPBllRnM56quDu/n9pgUAx1olSiQKKBIPrwFOPl+OjkvImldUyyPB3l2roLGnZ52kqL9Qb8p+qCDyDYJoN4y0UMDWr5NVdO2cuHkeyggriDsW0MzRR35rWxbSQXrpSbweXLQ6y0aUgSt25VqzGZjMcChLqZkLejCK8bS04DhJBBgvafVrYxnMg54GOE9eEjiNTzIsa38Nw/9yh7m3xUcFhazyyXAANMq9f3UuHSh02i72pBuljoOZGEpu1eMs2GcIB5axbZ6DhN/JxuDx90Dc8lcNrIl7BOVZGH6nTiwqdQFg57vqJu4RuxoTwyU0D7IVCX7pT/QwhQNBXxlDHti8QSYDADekPdmcSz+n33Fz9O5FXutG0kXjSzqT74nx4X9zXvQ3gSwrtcvxoH2r6AxP6cAM9uqCxXfW22dz+N48Z6iq00Gai8qp2PH/2tAgdfzXjLvHKbvmj0GJ7WAGR1kxXEW05MxYZpol/Ydht3mQyBA5yuE0fgMgqGY6EL77H44uw50yi0UTnN49egpPvvNJyhmM7h+lSDfmmj12R1uDI/HkThJotqowutzYHJ6HIGAF+4g0Kx2JaWPztTWxiYySTrPeal6fuv6LQET+TdqVb589RynRwdS5Ed0hu1OzE7MCRi3v3ckshRMkaQGLNu6f3gIb4ABjhb26YA4bWjZ21i7soq7d+7IfakhTLkNMs2OToyTMjI+gsGhIQHu+PvTsyM4YJfiLFbKj0xN4Ue//33pK4LuHE8CzpIyxMMugeZsAUGvR5jaTDclOEIQr1gvodqpo1yvYeX6Gu58eB+T87OS1kuWcD5XQDqZwfnBGdrVBg42D/DyySsB0mi/Z5lzKahIrfIf/OGPsHplFelCDo1WA/HpKdESpINAPebXz17h13/zS1xeXsNQNGbSR9HFlw8eIJPPSDGtiZk4FleXpCjkwFBMmKG0D4IKuWQWx4eHON4/FFCc7Ts+PZZnc804ZxX0alX6jEzDeHxSAgZkpBO03NnaxuHRLvKZtKSk0rkaG5nAwiydjTlJAX/48CthhnUsVmGoBvxhKWRIVrTIepBNTTCLhSqDXtg9Fjh9TgTCAWHrMqhBpjrlQXjIoJPHd7u0vCyM70a9IyARK9vT6bx85YqwuAjWB8JBVKoFKZLGdorcQrONleVLolNINnomyywRNzpdC8rU0HQ48e69u3j69BlOjo9x7epVcSaPCPzli8KYZSo6mYTU9KRjQka8HOQdVjS61Pt0yv4QijCgUBeGWLFWRrVZR8dhg9PrhNXuFIeWLFemkRJcpyNFu6oUK8L+Z2GzITKcKmWxPwJPIa8X2UxSHFOC6XIwb1InMiNsFxZSYj9wvWWhsPjkhOi8khFFLUwysOkgVesVhKJBKWJJh5sFD2ulGnbW91AqMFDIwxiDrU7cvXcfd+++C9KPWp0mjo4OcHqSEJmGg+1dvHr2XA4+TO2udmtIZpJSQ0CcpSqDiRCQampmFvOLy/B6fQKKCGupXsN54lj0oCmNMjw0KvsT58L27pbokg8MDwoYHh2MYpgBJKmJYEUxmxM96qCLxUaTePzgkejU2+1uXLt2Tdbgv/3bvxG9cQYjCFTNLcxicWlJ9ImZ/UB2P9PMua4RPGnWGgL+kMHbZJprtwWHxy06sNR5vf/hB7hx+7YU7CUozT2Ldk8bbVQrKOUzePToa/zqV78BWYsDsRFJXx+KDcp+wPWOgN9B4hivt9ZFNzkyEhFg/sq1K+i2zWGXKdLcr5hWH4uE0SHQc3oqawcDRltbO8JQ5b5kgrFkyPvhtdtl3jAVfmxyAt/+zke4fvsWvAGXOPo8T5BJR7B9d3sbL5++lD2azEmul9SWl4w1dDA0OAhrt4NwKISf/vSnmIxPwO1yizPLNPDzk3PZGw8Pj/Hs2QsJ1JHBIo6/34dmLxWZ1zBzhWfN+/fel9oC3AOPTxJil+lsCn/1N38lafP3v/Mh7nxwTzJIbC474LDAwmwlMmkzRbx6+grPHz4V0HD10qr0EZ/76PFj0VtefXcV73/3vmiGHh8lhSlO0JXAcTVbESmGsYERzE3OwWl34fTsDJs7u1IQ1Rl0IRQfEgA6GnVcFEKtF4GzoxMpzJfYO8D+1p5k2HQqdUnbp1wUpS0IkDltZON6pPigzWPHH/1bf4zltUuic0ofuFWnlFIBzx4+xcOvHklGELNRqKvMcwsBIjK+CaTwbPQHf/h9zMxMyfrAdjIDifrRZJptrK/LOjw6zKCLE3a3B7WuBTavC8FwWIIn/EqlzxHwebFIvetwBDsbG9jd3kXq/Az7h0cYHh5CIBSS5wcDBNGdwlokq5/6zCRVUPt9mIBYxyq1BPweBoGrsFqcEvBptjtYvnIFNz98Hz6emXqAB4H5zPk5MqfnSB8dI5c8FdyJ4KfIVFRqIhc0ODaCiUtzGL4Sx9D0CHxuoFZqo1WpyffRzh5eP3qKw80d+O1uYZIyAMcABZmvPBM4wyGsffgelm9cN3Io1boQG0rZImrpouhQNzNlvP76KUrnaZzsHcu+OT4yKuBxIBImnoZkPguLywHfQAQ2ngHHhuH0+6QooVaf53mKX8wo4tgwQ5FBLJ/Hhi4L/DD4QlYitek7LRweJ1BpmOLRpH5GogG0Wbz57BAvnnyNjVfPMT42DAu18ykd5PUZ4D+TEhYqQUvyVX0uz0WdEfExKnU5W2qG5ejwEC5fvoyx4TFZIwNuv4wrAejHjx9jb/fAONA2Q5gI+VifgjI1NQGEVRKP2WPVqikAReefer8uKabuk32AQQqeJ1lsjnI+ZE+T/FIvNTAUMfrePPdlzpKyv5LJSfb2RHxKAHKebxl0Pjk7wpvNdXi8Dnh8bpHvIMBLcJ/nDu71q6uX8Uc/+ROMjI6L3INkTB0eY3tnC2eJY1NfplVHuVSB3eKUgDLBXp7B5i8tYGZxXqSSwtEwOq0O3B4rGuW2ZB8dH5/if/tf/7GQI1iwz2bvCIkmHIohEmIgxC8ySuUSSRuQAoD0T1gUutGsw9Pb53hOZ8YY9ydmuUxMjktAieDwzu6WZG7xfEoZI85r9j0JA/RlmPEk5ChKbFAir5dmPToyIkzn3e0dOccK6GK3yH5FEJrPZ4CDDHKeyyhrWCk3JQuIZy2ezzleBJ655nCMJuIsljqIgYEYXEx2JnbQBs7OT/H5p19ga3NHapqQZUzfiMxbnl+oaT88PY5v/+h7GJudgifggZslaThhJN0A2PjsNf7uL36G9VcMvrYwPj2JqblZsRG+B8f86vWrEkD2hF3yuRqlMpmx5HHBE7TB4gWq3S7erD8T8LneLuHZy6+xtfsCHq8ddkcXLrcNVospAMfAG8FZnoEEUKMtCLXagHL9zFsFzVRegn2ugIviAEq+UmIRf8/5pRIYCiYrFqEMTGVAm98bOQDFKhSwUWBJSWwKQKv/Jn5buyP2y74yGb1mnWEb+TuejcSP7Rif1QC0BgTifQlCK7imRCcBpNpGA1pBQX62HxfSfuBPZflq2xR/YF8qUM/1jV+KF2nbKBf1TXBPwUsF+hSA5rsoQ1ja2GNAK7Ao4F7LgPH9AJ0+V3xijn2viKICbwokmjc076hAouIygrWoFn6vaB6vU0II2yNAHwM4vX9rf/QDxuxatRWxk17AQou+9oN3vA/vwWdzrmqfa39pHypGpc/hdWpLvL/ahIL4+gzqVZtaRganUFxPcTIFEBWA/CbQyfvomCj+xX7XoET/fTSw8M0+oZ69MsL7GbTadsVJFONje/oDGNSA1mt1fhhczIyhBlv03jq3BH/vZUUoZsW/8V79ILEGTdQW1T40EKPt13WgP3uB99E+4E+2Qd+d9+E9XG4zf/hcnWuKEXL+Kq7HazSoowEw/k3HUu93AdB3TPBLbaF/3pk2GD12Zi7quCoO2d9GtWUFozUwo32m/aIgt/7U9UVZ1HwPBa81gCD9/w/+s3+/qxOWN1PRfo0mUJNLF1UB3XoVzfVFlOauk1lvzr/TeJR2zmdwAvDvIqnQGxxdKBTd50/+jpF8GhIdDy3SxoObgnYKrHFT1YmpG4YaEj+vDFB9jk5MtlUmXLuXctLTEFN5iGbDRNrYdjEOK+Q9tN0KILMIgILp2ge8np9V0JOfUUNQIF8jDWSrCJBJeZPeJmgMon0hYcLNmAtdf2RU2eTUA9RJopuiTiCz4Jj+5LekvnStAjawncK2rVTEeefv+L50KtkO9nt/tIJjycMP7833YTsIQLMfRYqgF23UTUsZx8ow1gAFNz9l/kq/Mu2rL7WnkDWyH2o7ZHBrhFImgV3TASzCljIsYAMGsz2ctHQweHCnnXHM2D8qQcG/64bDZyhjWVnUTJnUhZjvQXaJyDfUq6aitM0UBaCzZeQ8jMSAMsrZTtocfycLMUzRBllsqINbMXqWuhkwrU6DK1xQlPHMeaVMCX5WCpFolLeXIsT3ZBt18eN7XbAukskLBr8GA/g+vK8C4xIk6pD140EmnRb7I9OMNklxeQE2ShXUGx1YnZyHg3B7YvD5I4hPLGBmegGx8CCa9SZQt6KUKiB1mBR248//8q/FiSQgEZ8Yw4cffYTFZTrWYTCx6CyVk7Rfq40FIYsCai0uzsLntePg4FiYxmeJUylGmDw7EyCFc8DH6u8OpzBxWQ2c80RS77npdg1oSbZ0NlMwWlsWk33A/pNIYt3IkJBh7Qv70LF3cJxMYGhgUJwXxod5Lau7k2nHQ+v4xJjMDwZgyASkdEGn25RiKjarF0PU47x81TCzd/fMIasXFJM5x2wSuxPRUEgK2XjdLkT8IWQLOXiCbmQreSm0try2gnfu38XEzBSqPTYemYtMaU4nUqjmqsicpkXeIeYnOGxHIneOZDaFxaV50bImGzhfKWGEbNTpKWP76TysHQueP3qGX/71LwSMcVkcEv3meFNn+NGTh4gMRXH3w/uiyToWHxa2GTdqOoZsN3W1C+m8gKoskFXOl7G1tyVsLvad22fWe/77xi2yFsckGBAMhATMffT1Q2y8fo0S02DzWaTOTjEQiwlTkgDywdEhvn7yGNVaA6FoDJHwoDh2S0urCHojUuhma2NH2HVkHrS6DVSaBbi8VgyNDguot3+4A+p8FkoFAWUIpNM2CHJz/SoWq1JY7TRxKn0zN78o85UFIKnN7A35RIOQzmEqlZQ08rt37+KDDz4U9ub21j5S1Luu8pDjQDpflPtQ75ftYtGomelpWbtptybKbtKgpcAvHZR6Q9bZYNCPLppoUf7A5cLkZFwKIzKokC3mcJbLoGXtwOZ14Mbtd0X6gM41n1fI5HGWOEPm+ByH24cCajPQwLlBJ+OckijHB6hXK3D0ihZVy0VZ/7meHCdOpP4BmZSilcksCjsLE5p9b3HpkqSC7x/uSeZAxwZER6OYnJvE2rU1LK8ui+00S01h558enWP95Qb2t4+lgJQpHuWBzW1HuVpEtVXBeZrMuk0BnCmdFRuMiqYj+5uscepIUqPSbffKfLlx/TYmJ2eksOXjh08kIOW0WTE0GEPyjGnGZ2JrXPPI/mUxTSnk5HVjYGQY4cGIYTK7ncLuYzZG6iQJR9eCRrmGzVdbSCUy8HmCAgKwPV88+BwHx0ciizE+OYEPP/oAH3z725KG3Wk0JHWbDn42k8He5i5yyYwERKT4YSwiQAbT7xudNnyREKYXFzAxPy8yQGTUdbsdTMbHkcvnsL+9gfTJqWhzU+ebTGU/i/Y12pienBb5IwLKBMNzpSJS+QwWLi2I5jB1bBvdFrL5AtLnaQGfWPyLet0hf0DSw7n2kA3H+btLGQCbDcvLKxgYHTb7DPX/CyXp+xevngsIduPWdaysrSEYCcp6lqYUQopp9S3Rj3304CEyqSyCHj8y+RwSpwkZP7JoJFjqcQlj+fvf/wOR+uHc4jxg8KdWZn2BhsxDykoQYPK6vTJ23Fuz+Sy2t7eRyqaE3f7Ordv43nd/H05mJhQqMqcKlKwq5UWbP1/MYXB0DNMLMxgeH5EU7i6Z0I2qtJlyMeV8CYvzS1hZuCQgJvcPBh9fv36No2QC7gE/brx7CxPxManzkT5LSqAmeXIubO+AN4DbN+8g7A/A4rShW+vI3sTvWquOGrqi5c1ADtntfAbXf/b7wf6+MNAp6cRCipz31MRmIIbBgXa9g2qxiTFq1HepJRzFzTu3MEcGf8ScIXL5rNjY04dPcbC9L+s4WcyRYFj2s92DPQGOGfSIDg/ij//0jzG7MAuPz46TxLlkZrD+AJ+/8WYdz588FWCY86ZtsaJYa2JofFQYwZzvnLOU6ojHx4QdK8XPThI43D+SQMmTh08k4Di3sCRnKq6FPPMRCGRBMoLRLMa7tLSERcpluDw97XTDwj/cPUIicYpUJidyRh/+/sfwR6Owdo0DzAKn6eQ5UscnAhbWi3nUKuZcR5Z8Jl8QCRSO++SlOcxcmYcvSlDUgnI+h1qpSM4sjna2kdjbR/L4RAK/LIhIm2CGoBAuuN6FQrj10Xdx6cZ1qWFCiRBmWeRSOZTPs+gyYHCWwvHWLgrnadH1ZgCRwZeVtVUhH5DBzpoAFQaZG1UER4aluKMvEu7JcLglg4xF54QYwWwQSt05PUifJ9BuFGG3Gf1hZjMOj5EJOoFyvSEyUbQL9ovf70OnXcfxwTaePvxSGNBL81NwO63Y3tqQwnhypvG4kS1k4La50SWJyO680GJWoIhjzHWK92WgYGxkVDTJi1LI2NQkIRCfPE/LWijnbmtX2m6zWUXrl+s02dmtnt/EgCIDkOVGGS6rS4JxdqtDgH72DzXbqd9Odmu2lMfQ8LDYcO2sjEvzywgGAhLg47pMu6+WG1IDY3p6Rti+U1NTktn08s0zvFp/hVqtLOCh08O1h/Udji+yB0dHxnH3zod4553bcDupc9uUwsaUWNp480r2xKDfFGe0WRwS4OP5i7rCXacNC0tLuHr9mmQ70f5Fi7lWl0AjdZr//M//Hzz46gEGhpj1E8Xo6DAmJ2YwFBsB2nbksiXsb+2LZBEB6NXlJQT8PuOniGio0UtmNoU/FJH1kjUQcumUFPRjMdCvHnwu6yrXEwZ+ybj3+v1ybuA8InFA6uL4TKFC8WspM1OriQwKyRc8U1Dai0EXZnZ1KDFWKcMX8Ep/8jzbrVskS5CBY5H2cbqlQCiz9lweH5YXFxGLReBnsUuSQqUgN2vzlIWE8C//5S/lbB7yeTEci8k+xDourG0yNBXHRz/4GLHxEQnGCOrMwLPNKkoa9WIVX/32M/z8b38hwbLY8LBI+5wljeQd/UPWI/jggw+wuroiMHG1VZdALtnLHXsX3pgFXQdQqlbx4vUjHJ7tIpHaw+vNJ7A6mrDZWwJCk/hqs3bkfMRzjgJNnMPqN7MPFaBSsFn9ZhNkNb6B+v6KdfSD17yHAE01E+hR4EV9sItn9IBnIydhgF6OF99FwU4llikgq6BXP6mO2XH0H5mpqD6zAo58Nn17fsnzLQZcMxhEj8XdNcCX4hEamBLJwN61yvzW7FxdNwQLoaB2n+axYjAKlil+wkBVP7iqmASzXRR8kwzcnt+soKIS1vrlURSwE/C+J3lxAey3TK0J7WfFeRTgZ7sUz+r3mxXAU6BOgTXeVwHrfiBW+5R+iP5e7AFmvdY+0ecqqEd/VcFQ/o6fUTIe+1uBWs5H/eyF5EpPDkHsrQdIK0ajQCHfW0F/tblvgv7aN1yK6JMww4G/U1BRCYHad4J/9EBStRO9R/9zZTx6covaLgVVtc36fv3gOf+m91FsSBnESmRVwp/eX/u833Z1HvInNaDZD2pHSjzkswyhsxcw6LGJdbz5U/fJ/mco8K32qGPD8dfr1YZk8FXmqhdYUnCXn9d5xWtMppAhrirm2g+CK07Ub3t8RwV4iZ+JvTPc3LNVBbl1Dpp5ZzIK+u/D55ABrvNFx0rXNcVR+9dHfl6/xM57JEXt+34cWLHO/jFQrFnHxvIP/4v/sKudzgsJSuhN+JNpt/xipwkLtW0ARI0QcSBUCkAXRkW9dUHRSAk/x3vyegJnvF//fXi9yk0wws6/8zNSBLDVq1Lcp3vL963VDeNODUQNWTu6X4pDB1/BaIlKtM3ibGo9m+iUANpdYxDKvCVbQYFF/l5Bb6aUsS06WXXQFTzUgVHwWBcD3Uw4hlzIFbDShYu/134SKRSmv/VSatgOjXY6qP/V61eNDqqBm8ggGSdO6XcuZNVKXQ7z3EjZDh6G+U5sG0EIlRDh9QoM8358th4K2Bb9HfUxubnwXfk7funmzev69WuM8Rppl/7oGBkJGrAwTqpJy2F7eAgVgCefN0UgnSbFgSehMAuFwKQoaD/zvmwfv1QKReUplJ2pE9wc7P0XG78BZ43ujU5mLs58fq1SknbxoGUWWrPQE6iVIin1urwj26iBCrF7mwHJ2Td8D7UpXcDI/OKXAvUcFwXv+Z4K+vMZPEzw82wX+4dOpH6OfcXnEHzn+6oetOqP68KtC7uwc3uFLJhmWSArp902RWecRoqGGpXUW06mc3A4A4gMjMHvH8Lo2CymZ6h7GYLL6kCn1kKj3ET+PIOTnWOU0wU8+O1nUiRsaW5W+vPWnXcxPDoGh9ePs3QGDpcPw6MjcihPpk5QrVYwEAtJqme1VBTnlmwhgn7UUKSMhJ/sokBIKjmfHB6LNh0lYMioYZ8Lm9PGol1kiLjEXqg9yv6kI8G0RB7gCdSwvwZHhjAyNYTdoz1hNlPDmYXueE8yNwlCSarx+Iipnl6tiTNcLZaFJV1kVXY4EfAEheVN52JzY0PYFXSW9GDFvrZbrcYRtNklXZJF7ah3l86n5bBOvchrt27gW9/5PYxPT+AkeY7N7Q15L6bNtmoNWKhnWGQOYweDoUFpQ75axuHpEeYXF3Hv/l0BjamlO8nCZgGfMK1YvZzF5xJ7Rzg7SEgKeOY0hYFwRNglLNz15PkT2FwOvHPvNt65+y7ic+Mo1yoolgvi2DKV8/TwGKeHZ6IHPD4Ylz759W8/EU1Dl8fYIxk3vgjJfTwAACAASURBVEAAV69eF2BzZnoWg6MD6Fa6+PrBAzz6+ith7ZGdSxbr8GAM01MTwlrcPz7Cqzfrwh4N+mOIDY5gbfkalpdW4XUHYenYcXp8apjIyRSS2RPky2fwBF3C+rM5LdjY3hBN5a6lK2D8/CK1kccFFKEuYjbDdNwC9nf3xXEaGRwRTWsC0JS/CMbCGBgeQJOCiuhgYXkJt2/fxszyAlAD0umcyFfs7O1LWns5z4wGp0kdtlil2KoEj5o1KSQVHYgI0KyHfwJc+zu7eP3qleylQ8MxYSBwTWEK7cDooDjsp9lzbB/tIDY+ig8//gh337+P6EDMFJysMkBbRbNYQ/rgHJmTpLBxqcVrIwLX7iBxcIjz0xNhP9erZn0UR8XpRkUkjWrCNKcmK2UfyByhbq6l1ZXCZcwkIZBLMPzw7BiZcgbTl+bw8Y9+H1feuYpAxA8rfcoq0Ek3cbJ/jvVnG9h8tY1KnjrT5nkESR1+G7wDPiQL5zhKHmBofAjLqwsyPkNDg7KGESB78+K1sPsJRDM1enp8DmtLa/J+h3uHePPqNQiiewhql6mdn5N1kOxj7l+U3whEQxidGBU2LwvlyfnCAtHcFd3qk3MBGbOnSbx58QatCuBzB4QFODc3g6+//loKL9HBJZv649//Hr77ve+KjXAtbjfrAhYRtN3d3JLAEJ1uavBSQzk6EBVnm2w6q9uFS9evIT43I8Fau8ukUZKNJetwqYDN5y/w9OtHOD9PmgJCcKJcKGH10lovKNwWoKfSrGN4fAjf+u5HiE2NShZFoVJGMpvDy5cvsf76NSztLjqNphSh407bliA6CwSZ4m9jE3Hc/+hDzCzMC+OfWtPZ07QU+WM69Zs3r2Qvm52bFnss9M5ozSaBubQAVGTvElRkRgLve3SWQKFckOKs5nBuxfLKJSwtLGJ+fk7WZTIHuYZQxofruujMdi2yDk7Gpwwj1esVYJlANVP/ea/Ll69ibe0yBgdHeDBD+iwtAcRiuYzN7S0T+CbjOhKRwJHT40S5XpJirmQLppNJyV64++49TI1NmkA2JVQqRWEwJtJn2D47RnxmAgPBEEYGYgI0k51MOSACh6ura7h24xZsFBimTnepLgVOE0fHoiX/enMHhycJCYhRUz7g80sgjF+0TbabYDQD2SzqSI1+giAEsI8PT7H3+kBsMzYyJHZMKRQyfT2U4um2pDguM4A4nxP7xyLjQXA+6A/L/nJydiJBnKGxUSxduYQ79+8iMkQpMJfINxEIYXCZmQebG+t49eq17Buc3zxFtS12yYCg7VIjdjwex/TMJAaiUdmL6aCSsc+A789+9jMp5kYA98qVK3Le4RpKDWjuIUZzfQLvf+tDXFpkjYcxw5gkc7HaFEB/e2sXjx49wWdffI5mt4t773+Eqfl5CXRTS5dBEQZxqVtbK5XgZ6ado8fSsXQkuMoCft5gCFMLc1i+dknkdqhFXuW+TT3URh0bL1/i9avnyKWSGIyE0Wo2Zb3gmLKWgMhKhGK4dOMurt68LYV9WbeAjPHseQq507QA0Hvrmzjb24e11cFgJCLnbrab67rD5UF8chIWh1MKKzasXcxcuoTByXHYvR6EYix6TAY7ZfVYlBcG3JZzSRcHu1vIpA5QyCUlkyUSHcDE9DRmFhZRqbVQoRQRtZRZLKxFEIDyLiU8+OwTPPjiE9y5dV0C9keHuxLc4Nzyutwo5HMSnA24WFzdZPLxXMRxVh+N9inOuNMlQLHL7jIFDC1kpBnwmExTOdu3apLhwro4NAYWthX/pwec0T64Rgh4xGKB3QqccKEB+kkeWCit5HFL8crh8TFEh2MYi4/D2bXj1WdPUTzLm8weZvVR8qrZFgC61exgaGhYAFqeUyi/sHe4h42t1yL31WrVYHdRw9IhYCrPvASxKWXEGiXDQ+OSKcDzIN+Ra9rx/h6OE0csnWTINB6vKTrIgEG3g1QxJ8ArAVqSGewWow1s7TJg70Qqk8Xz589FQmbl6gpWryxIhlw0FAPaNrSbFrRqLext7uGzTz/F/u4epibiCJJ81WnKOZRp+CzMmctTYm8E03PMagLOkydo1KsSpH385JEENaPRMDx+MqCdwlDm18GhKQpL2Y/RkUmMUmYnmzMEo47JfOG8F1/aYQA+SqXFhgYkOM8gEUFonoeSB6cShOB5mQFPp9uDocFhBAIhaT/7gcQPrl/EG5mxTuXKUp4Ff8t48eylBIb9XjeCHh8yWe4TRRQqRXhCAfzgX//XEKQcFoODBMeadRqLZIRZOx1sr7+RNSWZzsDtZQbpAM57ADT3J47ZzMysBN8XFhdZj1syPtiGjoMLgQXhARccXuDVxia29l7hOLmLp6+/hM3VBGwNWKz8JshrNRndgqQb8I9BEwV4+311xTiUrNQPAiqYpIy+/s/x3wLY9QHQ6k8qaCcYQQ+Yov+jUhxyNuixMBWgUV9QQR/FNfT/ZEDTjhWQ5OfUt2P7aANKtBKspl7pgZxG75YZZbI29L7V5zfawG91cbUN3DuEVQqT5U4Aqt9f1mf3A8ACklL+qaczrRgH/++xGz9fwWAFFBX0VfBLAXrtcwUwCUD331fkvnrgn46LAm8SXCAJpAfSfhPY1/dSIJbtYn/0E8HUb9dnsh/0d/Kulrdat4pFKTCrwL/2DX8qeVD7X/EBno8U+FcAWO8j+EfXZM0r9sV37wfPFfjXvtD3NdhJj/3LgAtrFdjNvRTMVmzK4EeGTa59os/4Zh/r87Vvdc/R8dJ31f1Hx0+xOL2/YkP6TCXv8XrOSb6T2ooCnIqtKYgrYHKP4axsYsUB3+JORjVBgef+/md/9wcxNECgc7K/r3le0Xmi490/j7X9Ctzq/FSQV7CJnrSPYojqq/Fanos1IKDP5U+9D8+I8tweAK3gtPb/23ExwLGOv/5UCZL+PtQgiNqWjpV+RucV/87Mt4t79ezlIhjUY5OrrfAZikUqMdny3/6D/6iri4Yg1V0DIOqFZLTIg3oyA4yyapoKr9dibfy7RP56P3Wg+XL9UUA1IDpx/NaFRQ1PjZ8HBlkgGw2jl9krgqjsTQKHvJYAtA6uTiAdSFlwWRihj/6thq3GS3kBWXRZraA3QLLBWMzz1ehYhE4Z3MrCFlmJrqkwrn3I9mjFU95H9Yr4b40w6KST97Ka/tZ3ZhsUwOe/6dzy/3yW6lHzPXU8GA2mEbNoBN+BhwKNQvIn22aKiJCJYdi3fB4LfJnIidkwNVrK9+C4KGCqQCyfwfvx/7xWpVZaIoHhMyBCofCW9m83VW6Vqa0bpm4wxnZMQILX8P6M8lNfTgvxsS0EZTjWTLHjAVvBbr4nrycTWVIa26Z4oPYj/83fKTuWz+X/FQzWDY42Ik5yj0FNKQd+6aLD95KCUYWcvCudGRMtNNFtARcJCtVqAjxp5I/6d7q4sH+LhbeyGBpNZB8wNZFjpOxkPoPjxT7lmNO2VDqF/aDjw+vIYmMAQhcj9gM/119UUt+B1/dH6hSw5p4pi3PH6GDZCF5Q1sXlFQCROnGZQhmdrhPhCNk5C5iZWUJkcAxoWWBrAqVMTgDOQiqD0/0jtMs17LzewunRMd6/957Y3vjEBFoWC0rlGs4zWUxM0tGal4rkBDI436hXW69VhF0hOvDVKs7PU5I+Sw28KGUCPB4BewhAM9rMg3iF7FKnQ3QEZ+ZmjXZxj3lFoIAFcyxtC/b39rC3uS0273V5sLAwj5nlGQEtHzz4QpgVsVgU59TMs3QwuziHG+/cwsRUXAAG2ia1KAkG7G1tY3tjG/lMWVhGd959V1LOnz59Kvq8zVYDVYJMrPDcqF9o6UsR1yZBHFNhvkK23ukx47FywF67flWkAwqlIk7PTyWdkbbRqjalcrjH6kGz2oDb4hJ5mmKtJsAN+5cFdAiCTM3OCAOUReSy+RxKxYowDrPnGXhtLuRTOWy+XBc2IKUpyCRiUT2mAHNMqAG7enWF3FycZ5PY3jaF5wj65pJ5+N1eTI1NC9Nyc2cHjx8/EtCFjjIZN9R2vHXzNqamZhAMhuB2MPOli/PTBPZ2tnF0eCD3YgFFr9uJEBmOjTpSmQxOz8/R6jKVdgDx+CzGRiaxcukK3A4/LB0byjkjzyRptaf7SCR30bE1hGU/MjaEzb0tYUGzmB2ZkXc/uCcpvFOTMwYMSuVQKZUkJZfFAi1du/z+NHUmwA8ZyKOT4xgcHRQt7NW1NcSGqBNp9Oh5fmMQj0W9WGm+VWmiXqoIK5QBDI7Vm80NCWCEB6MYmRrB/BIBPy8ajToyZykBnz//zW9xeHCAgI+FV41Gp8x9yoGE/MjVSzjLneP7P/0xvvfj7yMyykwJOd+KdEalSI3fKvLHaRTOMjI/MudJIw3jcAqIkz47FfkLpt9yLXa5nXC43GLnLPpDCYB2h0XCGqjkCiJpYW1SqzTPuoAIxiJweB1SIK3j7GLi0gzmLy9jemkakeEQHKxGn66inCoidZjC7usDHG8eoVXtwGFxocH50qjA4rWgaqvCFrJh7uocrr57BfG5CXj9DlipjtFLy914som/+md/hd/+8lNUsmUEnUEsTS8hPjaFiD8oLO9U6lRSrlnQqd6g9q1xrpmhEBqIwOl2wx/2i7Y3gylcLykfkjxLSbZP5iwtgZT0SRLrL9ZRTFcRiwyIjbBYJcFcakEPjY7IvJpfWsQPf/IjohdInByZ+VyuIJfLYGdzR2QeStm8APiRaNgEdrsdZItFcbzX3rmFselpYZdynnG/yeZSIu3SbdZwtL2DrdfryOcLIr3B1HUWy5scn0F8fFxsjuAudSpjIwNYuboGf8wv4Do140+SKZyen+Hnf/NzHO8dCLvbabUJCM2zGzN0yJAluMIMhzsf3Mfc8oLsO5lURvRyCf6zgOBnn32GXDItTHzuKSLx1GTg1COAKTWLmQ0wMT4hchRctw/Pj7B3sCt/55rNPXFsYkykHhgw5ZrM/YhzlvIlvCfZmnNzC1KgkOMW8AfEqHPFnNzn4cOHch1lfEZH4pKlQBApnTYSYZxbBIgJOhGoi3Af9NmpRoZau4ZKvXSRVUS5hOvXrsl+xgANAS5qXlOO5CybRhlkUbpRLxQQ8flF45dAvhSKdDmxdu0aVq5clUwy7pmNSllASuoi8103tvbQYJFIynbkmIVgEWkQdaj4Tlznr169LFI9o8ODYkvsq6O9QxxuJnC8l5B5T0D91atXkrlBYJCBKa6P4kRJka+mKewmQK3JMKRWPNN2GLi6cusGVm5clv6wOyyyfzKtn3vW4f4B9ne3Ze0i0531Agg2UXtSwPpMRthkLIa8snIJ4/FRAco0RfPls+f4+c9/ji+/+ELOPwSY2SfMJuG5g2C8x+fD2rXr+MlP/wjxsXEBweWLAHSlIWcg9uvz5y/xd7/4ObL5IlavXMPw6Lis51xPycakVjODZsx0uEo9XglUt2SPIAP+PJNBsVIVtvDi8pIUZ6MtVEtl0SIvFbLY3HyN05MjdLoNUGaCzGCez7jucxx5PmMNi6vX7mNhaU3WX+o/c/y4NyV291HNFnC8tY18Mo2w349Ly4sCYr/ZWJf5GI7EMDU9Lzq43IdZyHVuZQVjM1OwS6FDKzwB7hcEoU0WDNdagiScc4+/+hy1SgqpZAKp85QA0Lzf6pUryJVrKJIxT6ksq1UksoiiRvwurL98jsdffYGb11YRCXiwt7spADvPTbRL6h1T855tqtVMJib3LWtPK1OdemFyNtposyAwnISIMBoekr2a/hczkRjgYVYJZTS4jpBDwnM7z6wEE2ulMrwiK2HOsAQymRnRhVWC6r5QQKTAWNx0bDqO+UtLiE9PwB/xo5qp4Ff/7Of4p//o/5DMoZGhYaPP26IfajEBrwYkO2WWNRpCQVl3jxL7eLP+GpVaUcY3EPSKxjSBT9pRscoiyDbYLQyg2BDwBREJRUQ6hoyj3d1tyWjsdptwue2wOqwIDwzC6rTjKHGKXCEPj9sr9sD5RnCeUh0EhbjI+MJhXL56DTffvYHQcFhq0QiDv2ujAhCaNWBvaw9fffYFHn79NXxuZvXYRAKDUikkIsgZvcX6Al6pcUC7OztPyNqUzaUlCNpoVkW+g4HVdqclGQBk7m/tbEvh6oA7hLWV67h59ZaA9/QnqsWq7GGU1CPBg+PG4CdlN5ZXlmUPIUmhVq/L+fzx519LwIWMd44f2xyNDEjQb2w0LsF7v4fZj0Ep9Mmxof0oIMuzDJ/nZB9IjaSq+EY11jMI+vH+Rx9JYEpS6dstWMiEbbfQrtfQ7bSwv7+Hp88eC1GCRSO51xzsH0mmTLfFinjGH+I+QjKAyNqIg2YTuSVHwIHYaAShiB17iSPsHW0iXUjgi8e/RgMl2N0NNDr0X+pS84Cyd/T16eMQPGRAStmECkb1k6/6QUAl+yi4o+CwAonq3wsW0JPeU/afgrRKUKMmtcEX3moPKzCpAJP6/QqO9YNLei2Z8P1+nWa46f6tIDT3YmFIt4zebJtZmt2WyP8IHtFjYyqZ7QI077wtRiZMzXZT1lH1ezkflHCmuITiD+xHBXU59ronKhYiGBEh0B7mofiCgnaKvShYpyS13wGhCW33iuDJ/SVLwwCn/KnAq4JmxLcU1+H1irUo2KYYlo4pz3NCpKC8h2jSmy+9L/dHHR/5Q6/acj9QqwC1wRyM7Ib2L3+qjSgYzf2e15p3Mv2jIJ9iXYpf0QdUgFLfTzEbtk3BPx0HvZeC2Sr1qn36TfxO+0WDLv22KffSapu9fvldsN28t7bvmzicgOTN1u8ERXW+6XsaUoPR2dY+U4xHcZT+AIiCwJT24LtwTVMMsn9+k4mumQw61orDaR/044gK0Ou4q+3w/PRNXE/nkILY/TaoGKW+pzLi+0FodqUJjhlsyWBQpgadBkV0rin5VcdZA1RqL3w/ff437UiCAS1jZ9qHcsbt6aH3g9IX9tabA/yb9p/eV/uxf963pXaSCfrwJ/tGiZhyrmURQmWuSsOluJsBUXkjRgwVvFMGdH9EgJ9RmjhvqIxhBRr5u37GtHYMn6nXapVlBQUFKbcz/dsc1HmQ6n8HLhJcGPi7KlOLep2iE10Mu6fDw+froq+dxnfgZiLOTG8Cu3pVft+uMG8nvURcwKrlBrRV9q9MfIeRstAFnz9pMPqtMh4K3PK9NMWGRkdmtQ6+goQ6afh/HlqNDlwPKOxjGPM9qLnHz0uaca9Iom6Q2g/GuI0GjU5Gbvh8NxZEU4PRjUHbyM8rEM32sC/5LJWtkFSfnjyEgr18hmwsblO8RJzY3oLK/teABTcx9h+Bc74Hf0/nh0UiOKn4zdRfsm2EWWk1oDcBR/YH22HkNawX/U8707FW5q9GL9XGeA/tf+m/HviuCwCZHP0TkL/ncxo1gvclYUDz/9xb2T98nmjk9nSbdaHngZz9pIx+FuLpB/UvFnIe/smA78m28Br2C21eQfR+cFuDQbye7SVzRyO87BcuIBqoUEa2LmD9BxjdGKhNyHEn+84I+jsF2CQTPBSOSTqexxNCpdqB0xPCyuV3EI/PoW1xCCukU64hlTgVrUvqolJ2w94BqrkCTg5PcO/du8KUJrDPYM0RHc1aDUOjY/CQcV+rYmRkCDMTE6AeeDZNcKl4oQNNx4IANu0q6PVJkZPDgz15VigYwf5xQg6jZN3d++A9jIyNyj1ZlIx9QfYYC+uQcUEGHStwU0bC63RJgbzxyVFsbK3jiNqAAma5UGdBNJcT9z58T+QGFhbmTBom2U/pDLZevcHmqzfYeE3JgUNh7Ny+fQfXrl7Go4dPkM4kTcYIi+o0GuLQhKMRBAI+44TS7nqFMwlKkWnY7rbhdnoFSOc7MNjg8DiRL2XFcST4HQ6GxUFnMcHseVYKO7KAi9PNIpTURPQK05fpwU6vR4okUtaCTBKycg529hD2ByUNfH/b9CEdDDJtCqWKOCyhSFg+u7CyIBIGp+kTHJ8cCUibTqVEH5NVy5k2S8CM7OdHjx7hPHkqSAPtkayZd269K8UgqedIHW9+nmBIlQUI83kpSEYHpFk3+rG0cbI084US2l0bgoEYFpdWMTIUx/jYtMgyoGNFJV8UWRYW6jlK7OEsd4hCOSV6iXMLMwIabuyuwxcO4Nbdd3D99g3Rlybblzq5BOGZ0k5d0pPDhLC+2Aay3e1Mw+42xUkbn4zj2js3JR2XTvh5Kgmfzy9ME0o/nJ2cI5/OCSu9VqyILAmdN87Lg6N9lOtVSamfXZnDtVvX4A15jSRTuyvPfvj5l/j6ywc4PT7C/Ow0xscnjAZ5JgO72wGb3wV3xI9/+9/7d3Dp9jxqdaBcaUnbQd3fagutcgO1ZA6FZE5sgrqR9VINPhYWI4uoVhH2JVlj/oAX0VgMseER0Va+fPUqksksCpmy2EetUEKAdL1GC7lMRooN0mkNDIaRb5bgivoxPj+BWHwQ0fEhBKJBNKpVdBlQ2kngaOsI57sp1DJV+FxBhH0hYR6X6mUk8qdINdK4+sF1/PBPf4jQDJ15wMLkKp6RyZKkr5IH3jzewj/9x/8nDtYPMT06hUyC+rF+DEUGJIWXGt0HhzsytzqWlgQNao2agIiU9CBzmXNq4dIy3vvWB4hPEgjzCduLUghkkbLQaLVYwcHWATot8h5tAjIMDcRkLcxn01LMLUeJHJ8PP/zDHyAQDcvYcG0yEgwHEtSR8Wi1BfSnLrucQWxW5Fk7YSCK+UtrGJmMS5YDQSQpGFjKo1WrigRNiwXkWm0UCxVp5/johATzPHavBLS4xovD16pLscqRqXGxj+BgWEBHFjvj3H345QMpUOq22uF3kNHeEqCDAVyuC3XqlXodIvGwuHYJ9rAblVQZ2y82cXZ0ikqhKBINlCmhxAD3ZKlF4TB7NtfH+fkF/NGPf4L46JhIclAPPFvKSgYGgR9ma/Bz3Lu4d3OP4f4tEk+UExD5Lg+uXbmKu3ffw9B4XIq3gWeEQgH5QlYYjJTHEBCAIJA7gNXVKwJQlKs1mSMEZzUd2O5wCTBDZl8DdVD8mTZBxlWe8hW5gpwr2LfibFogDOvDo31JuQ+PDGOYWUPcy9tkZFHAwdSFYPB19eo1YaRSBJfrNhm1BNONBngRZ2lq0KYvgvtkcrLdZGhS8oQAOwNQV65dxczStCmkRT/WBpTTFST3z3F+mhapDAKzbBd1vznu2XSy14aMAIy0Y+rpU86h27KYMzpZ9W6H2OfS5Uu4cvM6ApGAKeZI0nazhcThkTC2d/d3RBZpOD4mjE+yHFmIlG3lmpZOp2T9mpufwfLyYo+4YRg+m5tb+Luf/S0++eQTWUe5bzBAQkY8+5j6/+VGDStrl/Gnf+/flD3AR0mmeltkJzhu7H+RqUoci9RKKBzF7NKSgJXcH7Y2tsV/pw0Vs3lcvrKG73/8XczOTgnw2Wh0ROpj5+AQu/v7oq+sRXkIJBEcJnhXqRbBg8LypTmMjA1iYDAmslciWbK9jfOzFFLnGZRLDUSjccTHZxEKmronlEygZvrR9q4A0PViGbmzcyMtc/2a6PbvHexhP3EkRYIHB0cRjQ1J8NXm9SI6MoRxFhccDkphV65r7S4BeAhLm+cQ1gQ4PjzCJ7/6BYqZhGREJJMpCTax0OXN23fg9IdE1sMbjkhGDMHfer2GfOoMyZNjpM8SmJ4cRdBtRTp1KsEeyjt9+eWX2N/ZFhkmISxQeEHqePRqmjBs3wNe5MwBF1wWMnwtAkJNj06KfBIZkCKxc3YueuRuSjC47BgcG8allSX4gj7Ra/7qk0+wub4hrHxmgwqZx+VG12LB5PQUllZXsXx5RQrb+gdC8Ec9ALWAOQ8yQOLxMf6H//ofSpHbyfG4yKhxcyBLnWB9Pl8SQJSfp0REMnkmRQzfvHktmQyxgQDcvUAH1ysGUzhP6XizQKzLZoIsXJ+5rkXDYSkwncukUOmU4Oa5jkC0j2cvlyE0NDlOhMYsGAqPSgYOpdyKrN/i9OKqZKp9F4trs7Az2ZKgVm8fqxaAXDonQU7ux+uvXkp9oXaLhZzTEgjhmihndLsLuTxBX57fnDLXmRnG7CmONScD/QyPzyWBQPY/g62Js1Nk8ll4HH6MRMbx/t0PRPZLAMJGR87OuWxa1pDY4IAEagZGBjEUHwS45xLLoBRBGTjc3JW9Y3NjW3whp9MELVnXhevm6vKKIfrYjTyEMtdoQ8xAJBt8Y2Ndfs8AiNtv9kDOzejAIK5fuyFSO7IHZFIib9Rq1+VswgAXJZxYg4CFKMl2bzba2N7cEf181qlgAGBgcNBoQkdCGImPS7CuhS7sXjvCQ2H5GQz7UKoXUKinUKil8ItP/jkyhRN4QhbUGwW0u8QBINmTAuQw88Nmk6xGBRTZvn7wVIFVZU8qEGkCOkb/Vn1tBdfoiwlw2jS+dr8GrZLyTP8YHWaevTln+K0+mYI1CkR9E7jrB9I0BV6BI/pumnmuZCvupbJ3EDNxGJkEZnTxM+yPSqUse7P653ye+pQ8m/CL95CzDczn2BfSDww09cBeZbf2g6WGrNWWs72CuLwP+1T83rohcvE6va/2rYKfCrArhqL4Ez9DyRrFLwT4Z8Fu4lZCyjMZx/ol4C0JQD0NaAXmFFzl/9W+Fezrz+JXcFqxJSFLWky/KPBKUpTak45fPy5FwPEC/O1JIqgdKcjHv/NdjC2+ZZjrmGifSiCobOxHQdB+sFFBW22/tlvHU96j9z6K16mN9+NV/f3OtvC9NJO6DSN5omPW3+8apFIAut/OFeQlft0PUPYHH/iemvXfHwBQkqpInPbATQVBdY6xuKHaoYL5v9t+g1vyi/fmtfp+Cu7qPL+YC33FMd8GrQyLXceEP/sDAt+cExfG2PsHAxIKzPJX2ibFAjWApPgnf69YFt+ZvrRiTm9BZ2M/Brw3uKDaZP81ii/yb9qPStC96Mc+Zryuj7xeMNpeoc7+ftW5oM+zWk0QSINP9AMIugAAIABJREFUuqaqfVv+m//873ffRlsgKYo6GAJMsbJtL5IkEaquSS3UycoOU7BVf9e/iPPvOsF14unE1Ofq/QXo7TFsufnz/1zAVSaB1ymLVw2dDGiVhtD3UANih/Uv7HpvdrawQ8pl1BsmdYxpZXJ46i2G3Y6ZWBqF40JNx4rvoIC9LOBur1zDARF2VE/L+SIS0+s7fo7XKFCtfcxCO/xSBriCvhdj0mUKfe6Cfcy/c+IoA5zsLtG6tZtChxp1ISBljNgsDhot4uGCbWSqnADnzaYYtCzmPV1uvouC0Lw3/y4R7F7FTy3UKG3tLaLaz8rWpQPP92E/0+lQYJ4HZd6bVb7ZFjqTCggL2BwISn9Qx5HtVsY22b7CCC4UpI91kea1Omn4HPYNN1peI1p3HqP1phIWGgDQQzgjwuwfAku8J9kfspG1jF0wos+DmMflwNnZiaR30vliWj1tT9nghXzxG2NvIsMEkaWASsGwemkH/QEXgqXy/N6mo9rh7G/Vq+Z7KHCum7Iu+DyM6ZizbWyrFi3UgoR8D7Zfx0gYtYx691gTBKGpr0tBf+ruEvBNJVktHBgcHsPQaBztrhMWuw9Ll66IBEcLNjisdtTzFZwdHOLocB/NchGVXB4Bp1u0jtNnKUT9A+h2bdjZ3IffH5BxZ1t8AZ8clMVRmZwUqQ4ysHggIytge3cH23u74thFB4fEJqRGUquN44MDGYeB2BBKtZakAP/wJz/GB7/3vjCKq62aMA4FkGcqXL0Be9uOYiqLV49f4PQgIWn+kxMTwqzge5DJT2f+NH0GV8CD8dlJKcbHA+/s7LTo0FIapJjKYOfNhqQ0H+0fIZlICvg3Mz2HW+/ckKIsZ+cnArIXq0XRbqVu+Tt33sXS0qJo9/HQS7Bma3tDHCaOBwEw6qEKE75WRsgfwnB8FLV2VRhIZHZ//4c/lGr1e3sH+Ov/96/x/PFz+B0eSaHU4Bodf4KZnJcMApE1xkMpGRcPH3yNSCCEpbl5Aav4DtFYyGRpdIDR0XHwQMsUd4Jb0dFBNNFAuVqQcaPTTKmHuclZrF1aE8YvGVcEdE5PjoXNHgwEZTxZVMjSscBh96BRoyNpJHToXNIeO3RYmE5dN6xIsWGbA9S0s1ocCAUHsXRpDePDk6jVWnBY3VKYjQd7flOf+SCxg6atgkq9gFTqHKFoGC6PHelSGt6QHzfvvYOrN68J4KIMyPPEubCQWVAxdZoUaReOAZ072mK93RQ92bGZSaxcWZWijtTZPSFY2OwIg5JyJHTQCRQ+/PwrCQrMxKeE3cT1I5VJIl3MYXR6FLe/dQdzK/NGm5YOntWGaqGC3fVtfPHbT/D44dcYGx3FYHTQsLqPqLfcRWQ4hsnlGXzn+x9jeGZcggkSHGp10WGNm1oHZerlF8qo5sooZgt49fS5yKwwrZFyNcMDMWEobmy+EUkIAgLvf/RtrFy5jIHRUTx79BzJozSsbSu6dHAtNnSpI1kpC/Pe6rQhMBRGdHwQXa8VAxNDmF1dRGggLO9IVmYnV8fmk9fYeL6B/GkezpYTsUBYghwE7qtoYD+5D1vEiW//+Lu49MEs4ALKTZJVulIsjrIRnWoT9q4DrWIDf/N//zV2XmxjNDyMdqmFUraAWpVBvjyanRryxSy6traAMnavS0Bnc8YgsbiBcq0sAR+y+deuXJYUZwahKMHDgnDUbyZg0m50UcyVcXZyJjI3aLcwNTkpBZe4Nh4eH0nRu1u3b4q+LoFtAtAb21s4PDyU8SSjlJIulkZbCpRRwoEspEK5jGA0guXL1zA6GUe5XhZt4631DXTaDdTLJezv7qCUMzIi9WpT9Ibnp+bRrDbRbQADkQFJfxZJB2sXnoAXA+NDAiBQciIQC+H4/BQvXr6UeUl94E61JfryBMaZMs65Fo6FZW3zBn0SlKFdW6JONAlAv9wSXexcKo1sOisBHrJ6uI+w/WTLcQ2mduj8/CK+89G3JfNGAknFPHLlLE7OEiJtQ9CZDDlzvusKqEgHjSAsg7cNrnMuB27fvIX37t/FSDwu60EunRZ2NNfrg4MDAfgZuCoUy6hUGphfXEK1QtYdQUbKF7SxuLgo+yN1lyllRFZ0h9FJaxe1JkH5ogSNnASow2EBkbhncvwos1IuFUReaXJuRjSvp+MTgokV01lZXyiJQqAyPj0nDL5azeyZZPCymB2v9Yf82NzdwWHiBGenp2KDaytrkrHDubywvCjFLck2puatJ+wx4A+7yApUizUcbx8hn8nhk19+iudPX4hUCAvictyYTZNIHEjqPvVgr1+/jumZOQnmphhES6WEAXp8eiISByxie59Bl6lhIAh0Ml3J1CHbm33Ke1BLfnp+Dh1m9Hk9YmeNekOydgjuMSvD63XjytplRCIh0fh1up3CHP6zP/szkc8YjA1I/y/PLYlmczaTw97BPl5trIt2/w9+8AOsXFrD8HAAJHwlEkm5NwFiCUTWKnB7Pbh247pk6jRJIOlasb29i+TpmbSLGvY8Z338e9/G2BSLFALNCpDOFoQJv76xJYXyaKvC9LJS5uUM56lzeINuLC7P4e/9u3+KgWG/CXQRdyKIneE6cIrPf/sFHj5gtlID0cggIrFBka9gMIpFGyuZIhzMuiwwQyAtACbrLFAq6uD4QLSRqf8cH5/C4NAYIgMxRAnU+b1wuD1SRNgbCMDmFBOXrBX2dbfJhrRxdprA6+fPYG3XUSpm8fjrx7IPURv63gffwsylVUkMiY6MSjCcckUEik72d1Au5KQQa62UQ6dRgNNuEZDQ7TSFUp89fSpgH+Vb5Ozfacs4CojUc5arjaYUtPTa3BgKDwoQVCtW4ba7MMcCfMGQnFUKlSqaljaW1pZx895NOLwu2d8cbgfiw6PYe7WO//1/+UcS4GMGFYkLkXBU5CJYePrDb31bJG5sQaexfcYz+JPjQS3hoyL+5//xfxJpLmZGUKKM84OsZe537RYBvTbi8bgU32NdDmYaFIsFyYBzuWxwughoOVAslyTbx/h9Rk82EoqJbA3HlfJV7BNqJFNGp1jJy/mGviY3jwZJIKjzSnisbgEpedZhTRHqLFcp89LqYnphAbffew/TC2OwG3cF7QrAZIR8tigkhbOjBLbevMHx0YEA0J1WA0fU4bdaJUPMMO4DKJaqElBiDRQBLMtlKRTITuC6Rhkc1haQeju2Lsr1ivQ/bSWVziJsjeHmlZu4d/euvAeZt/SpKF9HvW3qU09MTcIfCUh2EHXr3QTbyVq3WiTo9uWnn+GXv/y1OS83W/B6/KLxPTI8JlJqnOsEEhQU4XmRZzYGAUjeYBFsZlVx7WUdDSECWWyw29yYm5rDVHxSMmaODvZwcn6GXC4tZ/2pmQmxI/p9LFjNTMJmrSnZZJQpY0CO5IBQKAxvMCDnuJmFOQQGGJRh8WkX3D4nGp2mFM21uS1o25pIFRL49af/QqQ4gmE76i0y5asSkOPeYQhlNsmMVC3YC6C0p3crmEBPEqOfgaj+pgJi/axdBaIEDOsBtwoo8X7sPwVruSgocKNgjgBCPbkDBbKUBUm/T9mTChgZyzOF6pTAVG+YrGfuH8qAFazBY+odsb6PArYCHLYN813P4E7KMfUkVoXsROYDp631LWv3wnemdEaPFKzt6wcEed0Fq7Rj2MYKCGs/kJChADuvV8KYsp3FV+iB9d8MDvAeWtPnAgfoMWp17BQ8vADG2gZAVxBf+1UBM32WAnX8vQLe/UDbBaDXY3jqc5QBrYC9YhtmrGSZufD1FZ9S8Lif0cv7KQCtgKbeox+A5tqhgKx+RvEwBeL7AVQFudWGmNmv+IPBPwzmxd8pLmfe22S+vyXqNU3AoG2kPMU/p7RMj2TI67lOKNbA+/UHafQ9VBJFx0MxMt5b5yCfqUEIfRfF22QG9AinCrjLPJQ45tsgEZ/N9+R8MjgjLpQBDN5jiJMKqmogot8O+vu5v5+0L/n3t+P8ViKF91CAvB8DVWBebUzW/6pRdFCshs/h+sPPaV/2jwPxEr2/Yo6KJZlnmnXnmyC6YrKyBvRkWfQd1R7+/+YGr9OxVltUgPlinnWNXbEduqZddI7Yk7EVy3/3X/7H3f5ICQFoZeCKAdiMcLVOKKYaKkirEdF+YJLX9esl8bM6sf5VEQYFXmUTF3F8s6CqNokyVNWw+Sw6Ebpo09A4aApwKjOa/1dgWBfM/gVMF0pKcEgERKp491W57aWMsBNlMlqMTjIXZx1MWbS7pn0aodANSY1FDUn7UN9FjY5acLy/Rnr03uwHvg+dNjqD/ZuJgqyyQdDhLpelqIBS/83ENQsGU+J4f13YtcgeAWhh9GSzF+3WPtF35TsKa6gvpUWNSCMkBNo0CMHnaVE8BaDZHwSSeR++HwFofpasUP7OgDam4CJ/Hw2FBSx1OA3zRtLm83npezq+ZJTqBKWd6eTjPei4sB95LQ9Tyl5WFjyfzXfgcy8WRpgUD7JPTFTXTEgeek1E1hSyHIiGjTREOgu3xy5OrT9g0nP4nFq1LmmgOhc0dYZgMJ/bqLcupEK0UCHbR8deo+QCRPQKBfYv6OwXBZ41CqtANgFo9rmAmC6XjDPvr3reCv7zevar2qmC1mwrnXqyIB12N0LBGNwuAvgtyQ6IDowgFB2Ax8tq9wHEBuMYm2SRIw+aDaAuYNoGThIHcDusCLC4WCAESws4Pz5HLlmEvUNWEfumKewx6iMPDQ/gGbX0ehI70QjtghHlLn1RJDNpOawGYhEMDjMttC1sLju6wmC0dcnwCaLbscPl9uLet99HfHocdr9DCqQFox5UaOO1OrqNFmqFKg7X9/Hlrz/D0daBFEr02N1YWV6VcWZKIhm/L7deC/P0w+9+BLvPJan4o2NjMg+ruSJq+SL217ews7GJ9Mk5KtmKMF6oJXj9+lVUanXRIGUl8UwxK47+xPQEPv6D74sTZ+Y1Cxe0kEgc49PffIKXz1+gWqpgYXZBmCZv3myIbMDM4iza9g4OTg/wnT/4Hv6D//TvA5QMLwOPH77Bl7/5DC8+e4ijnQNZ6wj0DA+OmMBPrSFMatoembvsZxYBnJ6cwuLsHHY2twRMKVTyZs54ubaRad5Bo9URzb5QLIjgUAjJbBJnKVZSz6BRrWMoOoTV5VVMj08J2yrBgpEnCWRyKfh9pggoq74TlEonKV1j0nW8Hp8UG2LKKtOlKS1ARiLtV+TTuFe0ugiHBhDwRzE+PoX5uSVsvN4WNtTi/CIGwkYC5yRxhKOTXVTaRdi9hkFXqZfhD3oQGgrBFw1ianEWd+7fESCQWn/UKz09OBYWNwFoSlbQceYcIDPzPJNGrlQQ/WzKkKxcu4KR8TFhRzOAxGdQiiR1cib+8/b6Jna3djEyNIp3rt1CSBiFbcN2LeUxszqD977zPkamY5L2zgzBZq2B1PEZTvcT+Ow3n4jcQzDgE31ratYSWGp2mhiaGMHC2iKu3b2F0GAEXQYYnR44rE64rE40ik1JoS2lc5IiXs6VhNG9s7EFtLqYGouLtjYLL4mGdyaN6YU5/ORP/kSCKlkWkFzfRjVThaNtKsPbhMrFwBuQOD2WIm3Ds+NYvLoiAILd58AwWXexkKRhU4y1mapi98UWDjcPUM2U0a624bU6BcBg6nCxUUKmUUDZWsXKu5dx+b0bsIfc6DpNPQACPNQgZoFLAhIot3C+d4pMIoVysoiAw2Q95DJpbO+xgOEpGu0qQgNB0VhlQTKCHbR5MuLITN7Z25X0bwJ/o+NjotPKtYJnG+oQ85uMtlAogky6gP39AzSrNZwcH4v27Xt370ngcGPjjQA3kcEBkWYhIEMm2snpqaz1lGggs4drbzmbh8/mhM/hEQCA8gTBUFgkCQYIIrmNs/Tk4UNJjyYDmmDJAdl4hTxcDg/iwxOIBSOwtG2wdezSbharkkCtzwULaylauyi3KqK1O7+6iNP0OZ69eIFCNo9KvipMPOqaF6lNDrup7RDwC3jO1JSF5QWMxIfl3QnENIosJlrA8d6hFKCkjj0zK/h3rr9kq1JLPhAK4fKVVdHi5B6dTp3j5CSBbCWL1+uvkDg+lTWIwBHnGtccBqwISAWoh8t1yO+VYljDQwMiSUFAlSx5Mm+ZDcFzDNclgmj83FHiDGfnKYyPTcLjM3OL6xPZur/3nY8wPzMtTEyP1ylyQR2WfbNB1k6+98bmJlweL8ZZZNPtkz2bax7Zt+1WCwNDMdy8dQvxiXFJwWf6burgUBi+DEocH51JWzpda69oKKmbEBkA6hIPjAwJqzw2PCSMc2rCM9j5+sUrKT4ouuIL85hdmMMAU/wdNrS6LNRWE+08pj+WMzkc7R3hwacPkDnLCuB18/pNAeI+++xTnCRPhHVLhvf9D+/jxju3JXMoQ9B3b0+YjixaVmrURL9+dmkOly+vSkHNF8+e4MvffobEyTGajRY++vj38L0f/RBByRQASN6nrFOtVJfsFBbYfPHsuWjIjo+OSH8xuEv7JqDPcYmEorjFPovHEXD7YW/bwAA259wXD74W/VYWv52KTxlQtCdhRnb7kyePBKxaurQktrS4sgS71wGrXeKeoi2bSVVkjSXIT/u8c/s2JsbH5FzGd+RZhVk/tLdnz14YGRJmCLRbIiNCyZ/R+JBk8Pzop38ADxMnKO9luBKCD5SyTXzxKesRPMX2m22UiiZLk4AnQWiHxQ6/24eQm8Uv8zg9SgiCzAAnWf8HiUOkCzlhcA8OjGH18hWEowNyThkcHUUDZOF7EIyGJYOAZxdm9lE1oFaoiWQPM7NYNLEo7PMTbK9vyDmZjP755WWMTs2gbrEIAO3weQSMJEvW47DC2m3h6Vdf4dWzR9h88wylYk7OdpFQQM6Jx4cHaLVNsXCe9xioYQCEgRQGBXlOZqE3FhwMO/yYHJ6U7DKu58wQYfCS618gGES11cDs8jzufXQfE5enKPuMveN9HB4fSJbNwtA4nn39RJjxDDqRxMCzry8YkAyzd+7cFUkeZhdZnVZU2g10LG04mFlI6ZSDU/z5P/m/8PO/+zspWM1dges0mf5BX1jYuNVaC0NDIyJFsnd4gGqd2simuOzhwY5ICfiDPOMw29Jk9GkdFpeDZ2Ef0IIUTnbbDRCBlvHZuC9HYmEJPifTKSRTlHcpitH4bT6MxIYl84xyFIFoFF27A55QEJPz80JSiAyQQAMJIBKsS52cI3F8JJkkHNfTxIHUE+Lasr+/i1rdaJBzblHWolyqir+sZ3YFuTh2w6NDUgwxOhiTLI+uHTIPs4Ws1Kx4/ewNDt6cwmvz4N67d4S9z+AXg5Zcy42PbJfCfsxMq3dY2DIpbHZqKNPm5yancXx0hH/+F38p60k2mxN74ftwLWcwgrJLw0Oj4ufQF2MRRO5/z18+Q6aYhsVpkUAex5ngtvihbRvOjk5QL9TRqbVRzhXkM2R2Z3Jp2L023L1/D6uXV2QdZlFdCcwJEACUUiWR4qDu/ItXLwVAvXXvthT4ZPaPO+iHhfV5nDaRw7FR+8TZRb1TxsHJNl5vPcF5eg8OVwvNFrPqKpJpYO1aZd2VvCebtccINj64kr/U11bmqmIUtKt+AI5j1V9/6AJc5gzoMTsV7OS9+XXhS/cIRwqg9QO4CqgpCNjPsFS/TcEuKWzZkxilXfPcr0C3tkmAyN64kIGrwBzfhTU1lNkowCULq/Yy4IVR3zSyqlZL10g19rKs6WeKn8z0jl67FCiVoFePJX2B79jesnoVTOR13h4+obiHAnva1/p5XqvsXAUzBVRsv5UwEeBMVpC3Grk6Joo9cVz6AWgFXRUA/V3wzrCQ+0H1fuBOggu9ce4HoBWoVDBVMSTTTwZL03Zynumz+318xcFoNgqm63gqViZYEiWUekUXFTDsB6AVO1BgkPfQNUYAcLsZFwUdee/ffV8T+ND30X5U4JFzj/fTdxdSptMp+5GS/foByH4wVHA+GKBdcTPBtPpkfBWkV4BTwV5+VomgOk/1PryGDGjFifh3seU+qRedN5Ti0q9+LEmxSAVndUw1eKPP0gCJzgHtv34MTftTAXWOZ/+z5H37Cgiq7evvFBsUnKI377Qfifv1j1c/CG7mgZHA6O93tVX+ToMHF53Q+0f/PbXPda1Se9P3VHtSO5b5IlKRhizbD3K/xWXN/mP57/+r/0RWkIsPdwwKr0zenjTyRXTA7TB0f11I+RBuoAr29gOxOigKQF+Axj22rbKjNcLIF9XJI9VqXYYdqxR5LQJIwIJfGungsxWwVRkG7RT9bP+AK+AuC6bdAJIEoH/HkJtG80eNhZHCfmkNZQQTrNEop7ZTo376nP7Inw60GjQj1ryun73MCUxNLz6jWiEj9G1hAQ66RihlkvWYdTx8mSjVW90jvrumuvBwaKI8DpMSUzNRQKbecLx10dDUGl1odLFW+9B+lSIuXq8UKtEony4KfA7ZlzxEsZ1GI7uXatATXddxDfdAYTqhtDnq0qph8xBJp53RfraFABsdON6T7ZINsNm50NlWuRP2m04gtQfdSC6Y42R9cuGFidJS4sO0zSzQ9bphs7MoHfskHOShzI0mWVjFjLwDHVdeq0UPaZelogkWvI1GmRRmpqRppFlYaZQVoUZ58/9j672CLFuy67B1vXd1y3vfVW2qvXnejsEbS2AwAw0JEBQFBQKSQiQlfTBCIUWIX4L4oZB+yA9F8IcSBhiK5ADg+GfmvXm2fXd578313t+rWDvv7r4zQkVUVPc152TmydyZe+211zZMXf6w3Wynpk7x3xqR037wGhqU4XUDIQO2K/OZ39V5qutSN3yNWmkwif/ngZ16a/VqC15PAE6HV0Bdp8MDp8uHUKQHHn8YLm8ITm8Qoa5B9A2OweN1MHMa+WQWW2srKBZS6I0GMdTXje5gWJybxFEKy49XYak5BFA53DvGyvIifG43+ge6hXnMtpg5RqfEhhrBvlKRaguiW+rvCkt6sWGAl+C0WkQj0kWZF5sLhUwZk9NzmDo/hVBvGOOz45hbmEO4xwMLwVqSSapAKVbF2qMlfPSTX2F/bRv5RA62phVdvqiAZQQFogO9eLK2KAD0137v27C67aKD29fXIymtBMuqmbwwoJcePkYulkatQA1gFicsYWZ2Cj5/UADoVC6LIvVv3U7cfOEmXn3zLYxOjAqgxZM2A0FkdB4dHuKzjz/B8c4xpiam0R2K4uHDR1jf2RTmYsVWQbpSwB/9yR/hy999A8UMEE9kBLCNH5ygdJjAg48+x+72nsynnmivHBpPzmKyPkdGRmSOsLjX0tNFjAwNCQOHIE4mk0Y8dSoSH9R3FV1Rh1uYyLlyXrR0+8cHEU+fIZaKo1gqoJArCBu8t7tPnBdLrYbY2YlIPaRTSZnrA719GOjrB/WfDvaORb+dAALnPNkuGr2ut22WBKiqZD9UYIFD9GHtNq4ZK27ffBEHO0c4OT4WhtTo8CBCAT+OD/dxeHaI0/QxHD5TmCKdS8HutIhGMQFoT9iPWy/eEkkRzvFYLIGz/WPUi1WR4iAQHY+dPrN9p4m4sCZDPVFcuLKAS1cXBEDiGqUNIqvxiIChyFuURWKGjjD1aUf6yfJxwNKyGOmVVhUjs2O4+spNDI4PgAoiBEAq2Rpi1OM+SeFn/+nHODs7EQC6Wmogl8mgkC0Kg5Ps1u6hPrzy9usYm5kQaRkeJuoV6jwWkT7JCEvwcHcbJ4csLFmH2+bC4fa+AORDff3ynMkMpw3Nl0sYGBvDi6+/jnB3FHFqacfSaGabqOcr4jAx2EyZmFAkhLPUKT74/NfomxrCC2+8jMhgFA07pNikN+CVg3TmLANPxYmTjSNk42k0izUJ7FCOhKnGgZAfcFtRQBkH6WOMXpjCS19+FcGBbtSkiGsVtkZLtOMpA0FGd+44DScB2KoV8f0z2BsWYRZTv3dzZw3ru8soVwvoHe7G7MU5+Lu6xDkl44jOMfU9Hy8+FXtCvVHqtNL5DvhD4ppQOiJ+GhctcaZ2+yMRUB6JADTXB9t+fu4c3E4nNra25LsEn1s2q9gIltOhtII4cR4XBsdHMTd7DumzOFYfPsH++g58Tq9JY3c4EenpFUkOtpGavidHh7A0a8I4t9qtODw9wd7RAbxOH8ZHpuB1eGFtWEST1d6iNBLlsyASKqTd5is5xHMJRHujGBobhj/sQ6lawdH+MbY39pgQi+5IL+KnKdhsdoyPjItdoPxHKpNCMOQV1hhlOerVKvwOt8gdUM+arKxoOCoACUF99nlxY1WCcyySR2DzwoV5eD0ekaCoN+uw2BtY21jH4uIyMumcgNd2uwOjo+OS7rq7u498NoOuaBiRSFg0Tik7RmbelevXJBOGa4ABPj4zSnUQZGTx2bN4AvlCRYptMRgVDIRFB5lyFTeuX8fNm1fh9FjhC7lQa9SE+c50+nwpj83dHTxdWka11pD07kbd2FwWwuMZ6fLCgvSF+sKhMINiRkrrYHcPJ0en2NveRfwkCUuDMmgNHB/HZK2z4CHBTmq6D40PY+bKOVMjgGdi2ASsvP/ZPdz/4p7sw8xI4VlIgqV2SMCCAVbOCcmeSqex8nQRh9uH8LuDmB6elsKM3G+2tjdweHyIpq0Bh9eJq7evi+axzeUW9iPBZ+IuBwe0hSc4S8aQyiTh9rklkEIpHWYXkH0+Pj6Jr37jd/DKl99G3dpCw06N3SJKWcpd5AQwK+QyIsOyvbkh5xsJrJSKYvcYzHzrrbfw9ttfFpknsk6Tpxn47V5Ui3UcHp3g8dNFbGxtyx5HXXWe12gneI7L5lL46OMPkUjH8O3f+yZee+0VyfKwelgOzoDPZCVVSg3RsSULeXtzS2QZhgb7pQYCg8nJWErANdpCnrfYNwYIS5WaBDO4b8FpRd9IHy5du4Cpc2OwOiEgOc/atLOlbBlbqzsio8TCpisrq3Lucjrc6A5H0RWIIOIPi5wN61tsr23I++FIEL5QUO4QpCZ4AAAgAElEQVRBqQbSAn3+CObOnYfT40W0u1sKKhJstXEvcNqRy+fRslpEAob2tZovIpdMS8YBgegPfv5LIdtQgoz7JdmvnkAQbpJd/AFUyMoK+KQQHTMz+ljY0G7F4sMHWF9+gsP9TayvLiGRThjRCKa8tyqIhiIS9OGcnZyZxrUb1zExNSXF8yhxc+/BfRxtH6CWqqAn0C0ZAD3hbhxu70qBOfFdeC72OkW7+dKtq8Kw946w8BiwubaPh5/fReEgLlJQX3z2mRSSZBYV91q2Y2xiAi++/AoGhwekEGHD2pRgW65cEEB9oKcbsb1D/OoXv5B5R3tULZdl3jJ7g2uG8m0M3DKDqUIwjGzuRgPdfb1ig0+PD5FJs4AdWXIVYeSRfMO5x+8zq8Rhc6JebqDMM3/VOOQOi1XGZ3xyFv0DgyJ9lsmaTCdmDMRP4gh6AxIEJHuXtSwGhkfQPTws4Cf3nd6hPrGl9MMIpLBez9PHj7Gxsiap7ZR1TMZPJZuTLGgGcEpVFnS0CUDPDDL+cF6brFYjNcmJzL373PwcXnvzDXiCPqmjIOzxOsu1tGTOsyD0r3/6GZYeLKI7RC19v4D3zCoqZAtiXxgEunjpPAaGhiQL597DByI9RCY/C9GyaCrt9a/e/0DaJ0Um2+nVJEUwkHXu3DmpocGzOuV6aJv5N546gz8awKtfehVT8+fQOxSFjRhl02QrpI6y2F7cwPKDJZGs4/7Cgt5sew01vPDyC3jhlRdknhEYpmQK/Vme2Sv0e2tNyQL58c9+jHKzjpffeg1T8zNwRXwGgLYBfspxUBKgXpFswWqjiOXNJziJ7eDgdB2VWhrVWg6tZlkAaFpp+taUeuEzg52kN+NTPgd1jV6xgm6KAaiPpj4Z558hT/wmuKzAmgKXCvqpTyhgYFs6gJ/l6wqwKYirfmAnMU1xBAVBDRBJyQnKc3pkn+c5W9ot+sEGiBVcgDaJkiMVanQzc8BlNKErhrynfn29jXvwffoPzNAWtnfDENHUX6OfKbhLm2Gpc0aCOm3pzk4WK9eXAmoKJPOezNbr7I/67Qp68nrKQFbwSsdRAD0G5Npa0zKGTaM1K+Bsm0WrQKQQ29oZM4prKKim4CD7qFiRPlfBSWqG8WswFoMVSCY2i/S2AT5ph8WAtZ3A728ChM/bJzhJR/2vTrCd1xB8o/38aHS1XQqKsu3EcXTuqF+vz12fa6e/r3NS3yMDuhN07gROfwP/aoPU+jx0nEiWURIe76PZ6YrPdAK5Og4KdstYtqXNlMQppMu2vIuCpjre2k4dX8X9FKBXUF/Gx2LGmWOqAZXO75NMaMBtwy7uXIedgGnnGtbPdWKJbNtvg878nPZVAV6dX5qdoM9WQfROe6O2iGOsY6uBL10DOob0ofTfsnc8KxxqQGedR4rf6ZjqmtFgWycu2TlOahO1TWqr9HosXt0JQOt1eJaR9e0xeJ62hec2DVgIkZkMaDWQ7AABZpWn4OtagVpBQa2Oyi/rJJOF0GbqsqGqQcvB04brQ9PGdE4WXdT87DPDY21XjLdaxcgLCMjiYk5nm/FrmNLUgNZr6l9eRxeYGisF39gOtlVRfCf1yuhMWo1kAj8vxrVmHmxndEdkLljAj0XiqG/c1k0iaKmLj9fWaBDbQSPP6ylLm++pQdXJwntwIfIzujnwetRnpuPEdigoqd+XhYEmXKxEazEgODcjjg83VDW+wjKmniyrHIv2kkfGhqnDsqFSazCVkvZzsvA6/A7brfR5vsfxVxa1tM3nk37w/mQgUIuI0UhKWciis5kDHsfdMKDb1Ybbsii6SfHQxEMyU+roAJL5o8Lq0e6ItIvt4w8dGer0avtEaqNUlfdlrjqdRreyXYCFTAkyUxm4IEuG11VmhAYNOHbyXZtTKsHzIETngodwOvaRYNDMAbtFpA5YDZoFcsiCCkdC0kcxKixS12qimCuKXAHbaKI/xhByXPiXfWTfOZdlvlkgwIkGIXROcLxlPNpyKDpn1GCo4WPaIz/L/rBvBKLNc3Y9KxSpgRU1FBxTDSLpfK9VmuiJDsLj8aOQr0lgxmL1INrbj0CkhwmBcLoDGJ04h3B3L+oNk2LBavXx2DF8HicGe6Po74rATWmlEtAsAksPNnC8cwRbwymSHB/87JcCuLG4ksXSErYtteS4IYRCQVTqRRzGjgFKyPiciPQZKQgrHTpLSxxuFlirlSoiQ1Av8pDVEFDtxVfu4MqNqwhEA/D4DFBGe0ZZAcoU7K3t4tN3f42T7SO0ynUE3EHEDmIY7B9Ey26BryuAxfVVeLoCeP3Lb6J3mHqZ/eLMEPFNnsWRjSWw8vgpHt+9j0q2BL/NKym1PLwTZCHAehxjIT0WmHSge3gAC1evYGRiXBhIPDRzXgqrLJ0R9gnZqwTz6PRODE8glcrg4dNHOGHxN7cFuVoe3/ze7+LGS7dFV3L/8FBSlil/Emk5ENs9wN7Wgejr9fcMSpHG5aVVSTGndAcBiYePH4jkBh2KsbFRWXOUn3nw6K4ADG67H12BMEYHxmQuLq+vCTgQ7AnB7rML04+yBtSUpYMhRQ1PY/BZXUgn4pLCnYwnpLAPHbfJ8QlZGwR98wWyfMoy/wNBMn8CxvHiHC+waFRe7snPhHwh3L79ogDRpydx0RImM43yCfzs2PAQRseGcXp6grPECcqtCgrVPFxuB7L5NDK5JPrGBgCXFXVLQ4A6gn+MdJP1ShYUWX9kQDcYvCrmJYgmQSsLJL2dxSN7hwYwc25W2O9kanPsuLby6SxIAyOLhiBSpDcqhTuFDVypyz1ES9znErbw+asXMDo9CqfH6NHVyxVUiyWU0kX81V/8QHQfu6NRaRdtGaUisoWsBGCYZkqn//KNq7h89aow1B1wSvHExYeLONzdw8bqikgYsMjS3PSMALkETHp7ehAOBsQeUsuYYMjAyAhmLsxj/tICvIEgsukCYlsniO2fSr8srZYUaiKTKVtM49//9EfoHuvDn/53/zVGz/UjV6pJm+h8xs7iqGUraMTrsp6ahSr8Lh+quQISZzFxuC0ui8jZZGo5NNwWXHnpJuauXIDV7USx0RBJIwuzj+oNGRef3YPkYRyJozNkTlKI75/C6/RgqLefGfYoFDLY3F/HUewALq8dcxfncen6ddGG5N65v7MrBTMZbKEmOOV1wl1RQbaYisZ1RfYk7ZbD6sC5+fOYOjcna8LabOGj9z7Axx9+JAEGretAZD4YCcPjp8ZkSaQs+gcGhFVMbda333kHV65chr3WwuHWDn72H/8Gn330qYAWLKpULJWErUrQks6f3+tB0O+DpVGH2+tCulTA7sGhBDwjgS647G4BSWwsxBkIi2QLzx3MHGDBxVK9iEQmJe0gKNm0NmV/kwBniZrqDXidfin6Zm3aRWaIew+1cTnezHAnc5CgUCQclOwQBnc2VjckgBKN9kjxSDqsoWiXaJkTzBXAaGhQvsM6IWR5X75yCf6IVyQ4Hj58LGnfBIm7I1GEQlEBUQkmU6ZHziRVY/eiUdZ0sAqrj4A+ZTfIBpfiu14P7E4HDg+OUK7V0ds3gGKhIgzIifEZyVog+7WvtxdvvfUaegZCaIB6+0WqEQpDlUUZt/d2sXNwKPscgxAul1cAchYPJRj55muv4+q1ywKEd3WFxRal0knRSj47PsX+7gGqhRrGBsbESWEgTSRjHJTqaYqsysL1S+gb7xNZlFa5JmwoAtzZdBr3P72PtbUNDA+OyNhwzTCSQOmUvsE+CQBIOq6lidXlZWHGDvYOY2Z8Fn6PT2xptV7F3tGeSCC5g14pQEk9V7LZWlYrWGCRjDVq2j5h0MXSlHHc2NhAJp0SCQsG7TjmL73yMuYvXcTC7esigcBzR6FUxdlRTDICaDMYjBNWfMkEsXmuypeKYvto6777B9/Dyy+9auQmBn2oJYFWuSXMewYa1tYpTcO5XBH9/76+PjRqHNcE4sk4NrbWUWmW8Y1vfx0vv/YSwr0BWFxAuWaCc8lYTljknIfcT2i7ctkserqiKBZyaFSb2N/Zk2dIeZqJ6QkMjQ+JnAezE8h2X1xbwcraCqI9YUzPT4uetcdviCw8O+WyJWFwbqxsS7HVw8NdLD19InrOZNyyroHP6ZPsKMrZ0C6w6OjQ0IAwUvlLGQqCqeTbVcpNVGrUYswKIzoY7pKziovFq0QXt/SsqDRTyig9xUKW21LEeN1kY2WyuDg3J+dTh8OJ/uERAaG7BgaQqZaRLuZFxmtwsA/dXUF4nU7sbqxKMcJmo4Tjo30sPX0sDHHugwz8CPB48SJ8gRDGJsZx/tJFAaK9IQfSyZIA0Iv3n+DpR/dgqUAA6InhcSmoy3FhRl+mmEPD0kD30ACmz89idGbcnId6omigjvRpHHff+xBf/PozkSQi66mrq1vOdLLuwmE5f1CHn2chybpIJ3EaO5PAQcDvFfvz+acfi1/FMzbPvFyD7APJMj5PQKQcms2W6MAPj0zI+Zb65dw7OWeP44dw2RwSEKMvQoCcUhs8ZzA4TLCRwTwyeikLJpkHWcry+XDh/AJ6+gfgD4SkjQTPHzx4IFJJfpJhWixITx3hunxmcHIMoe4euII+dNE/cbSEOEEJEzLLdzdNcVQSJUgKKhTyom2fyWfaxda9IoPCsRGCUS4vWvLq0whBxsrsnBCmz53D73ztHZFfAYl6lPM0iUOi4VwrAPVkHY8+fyi65QxqMHOAZ2MGbJkxyHMepbcoI0g2/ur6mtRIiadTck/aXGasMSuEsoIs+KigDTMnVlZW5NxCX0vJLzyr0Z9yeu0Ynh7Ff/s//FM4u+ySZcDMimymJjaB8nDZozQ+fv8j3Pv0cwGgZ85NC1hMGa1L167g1ddeg9vnN5IVBPsJEEq2qPHpSApYWlsG3DZcu3MNY3NjaLogxYsd9DMMARcVSgnVeSyu48HiPRydbePp4j0USnFU66wbkoPN2pRisQwW8vxMUBUWA0DTJ1JiF/0krlvuCZ1+El/n2PC5KRirmbQKFD4DeNrMWAWFFOh8BkZ2YAud4Bf9OmUNqi+nGedqw9R/43maAT76/TwjG6DOgJYqjfkMYLUbYJWEIz4/3kN8/HYNJe0rF7GSDzkezGQUQLNm7Ke2j/egvbK1AWQFXDvBX36G35GxasukKfDG9/jMCeCqJGUnEK9sT8U7dBx1/NSXpb3TgIBgJCSxtHV4OU5yn7b8A++jALRKXcrYWyCvK/jfCbIppqQBAcUZtJ+8nz4PuVbL4Bz8YdsVOFRQj3/pxxqiG4lqJFKaophcAPRTSHTj63xWSu4z7z9nJ/NeElAoG7KbgtCdRDXOH329E2BXUPUZSc5GCMlINZGIwmclzGRmpBDQt7Ogq1Xqagiz385Qu0X+z7VDm837ck4pPqF4mILDui40MMC+CO7XDggYMNhooStRr/M56nX1+XdidYoxKnguz6ZpnoOC+pzrnYEClTTtDCaZZ2OAWx1rJdR2jqO+z8924n0KjPOabKcEbtq16MxaNfOBf/m6BjTUF+Z3NMtA3+M81e8p5qNzmu3gHBL8sh00fH5fM/90/XcGKfRZdM4nxWd1DBR4VgC7E8fVtcfPOlymNkBnP83aeM6a/01SsDHYbIOA2P/in/83LRnQNhCnkhB6E2XUkinLz3GDFOZxO7qgCD4vykHj/3XApDM8wJWNUDoNgBoWjS4R6NXraXRFIxsa/WMBE04Y0fLzGEYqG6/3E8Zwm8L+PDJgmKS6gSh7WgeL19OJpA/HzDozUXRSdD4ku8MmICRBP1bzVeOq7e+MTjB1k/fneCkQr+1URuqz+9RZDMAI8SvFXj7b1ttmO3XcWLxAf9Q407HlDw0ZnTezEZnihRw7Be55TeqZ8XoEe8xMsMhhQnVmFOzvlMvgWGnETw8j+rx50OVBi81iulcmY4IFpgJ3WYo48f80uAp28nW2kfNB9IB9vmeGS1hxLHZgsTwDsHP5jDgk2l818Gyzy2OAcAXRqXmrRoHPqdUwxRsVxOeGx/tpNJgsTNkgGRm38/l6JdWvkM9LwRuCXlpMkOPL58CDmkSs6kyno+a0B3YrC1Laxek+OjlGLpuX9rPf2h7OE430SUoIWpKqyfFQsJmf0f5p8EMjYRxHNR6dRoj946/OP10XClqbZ2s0ynUDVeNl9OasoisrbJMmWciAP9gNq90Di8ONcM8AAqEu2FwsZNaDnr5+cdhqtSoaKAsbiml/QZ8T7na6q40xCEmla2B7eQM7q1siYfHg03uwNJqIhMKiP14ollGplUVzlo5ipC+CtYNtwGfD5OVZ3HnrVfRPDGNgcFicKyerupar2NvYwtqTdTz67Ck++dXnsn6mJ6bw9Xe+hqHhQZmLdMYt1qYUkCSgQ12+g619xPbPEPGGMdw3JGniXCcsvsdiOwSPY9kE5hYu4Hv/4PsYGhuE1U3NXcoApKVi+P3Pv8CDz+8Le9Nvc8HSaAlDNplOGt1uu00qthNcIeg8NTuDVDaD3sEBeL1+ee6c30eHxzjY2RUgvSfYg5Dbj4HoAPK5Ik4SMTxdW0KqmhVGNgHoK7du4OwsLlkRTLE/3N6Gl9I7LStyyRxQs6An3CNzeXFpSXSDJ+enpBDc4voi3F43rt66gTt3bsmcpm1YWV3Cxx98iJUHK+gPdePO1TtSkOg0fob9+AGcETcCA2EEB7owvzCHazdvoDvSJZq5v/zrn2FveReff/iZaN/W6bSmk2iiisnBCfT29whrh+2Ip9KSdk52NVkTtGJyWCRjo8ZUMIek3RO4uH37tkgJ0KllkSvaJz6jpjA3zAGdB28CvdliTnRoyaRs2OrCsIO9JUWoipWiVGnmMyG7rVQqCyOKTikdkBC1bCsl1BiQI+jidAmLmAw7cXK9AeMklgsCSHIvZDDNBI6aojPdw8I+dgvy6Zykvx7sHco6o10kAHPrzk0ZMwJkZCpyjXKubKyti3SJhenKXq/Ia0ggqR2oyxYLwrwm8EM21Nj4OGZn54SxtLO1IwX1mCZ+dnQizvL5+XPibBL43dnaFEYp2Suyp7pd0kcCqOcunMd3/8H3MTY/htRxFot3n+Cz9z9BMVNE0B0S7XGCclZnCx/d/wh55PF7f/gdvPiNV40TTJWOIlAuAcdbJ8gfpPD4kweoZooY7OlH/OBUGKqiacmCcD4XqvY6XCEfvvadb2FwfByVRgOxBAvyZVGvlSWoRC1AWwugRjdBbMoSrD5ehNfpFckHBnYY4DyJHWNze00OmJeuLeDF119GpJcBTCMRQPYaATNmARCA7u7uNcHxfAknMWp9u+W5DA6P4Matm1KUkVk3ZM5QCoTBpX/3Vz/E6eGR2HhxVOp19I8MmYJ8QT8Ghs2/ewb7ceXGTdE7t9eaUrAsd5bA3Y8/x5P7D1EuUtbjyLAQyH5vZ3PxGRL09vq9qNuAze1tSf8my06CqsWKgLyU36AkAB13rhXu49wzBWxtNYXVnihmUSyXRD+e85V6pwxCkUXG67jsHnjpMFusErQhyzUajWB4ZEDGgQWgDvb3RSOY1xbnkzUyqiX09HVjcGwE6WwKT5eXxGZ1Bbtkv+C+SmAp2Ed7VpNCdAQPqWU+NjIGl9MnQV0GkQ4OjgQco2wOnc7uaBhjLLBIsMxqx+7+Htb31sW29w/2IdwVxubOphSbmpk5h6dLS/C6PJifvwAH7ALo0/5cunwekT4f7G5T7I+gFuc7CyY+evJQAsl8htyzIuFuAbFPj+JYX9/CwoUFAV6cHqaLuuQ819/bgyxlKB49lYwS2sHRoQmMjk0J8sOibLTxtKfnL57DtZvXMDjUA2vAh1axgNWNdQlykOGYSxVxchSDremQcaHGL6Vwevqj6OoOw+NzCzM3k0lKLQAL7Lh+/SYG+wbFxtDesT9Mt+c+G46GJKAa6erCzZs3cXHhstjBw+NjrK+vi5zD5saapLpTDolBxa6ebgwODYuDPXfhIt780tsYn52Us0YylTAgYyoroDHXjBR4JOO+xQI9poDyYF+/PHuy3G++cAfvfP1r6OqlXbeiXCghfZxCq9aUImanRyeiUU8ZkkggjPGRUQk6fPCrXwkDn4Cm3W3HO9/6Hbz+pTdECoB+tctPWQwgm87L/sq5znlIZ35xcVGCSpRCox0v5HLY3dnD+NgY/v4//ENcuHHeFGJ0GK3lRKKET379MT79+BNcWbiIsaFBBAJ+IRNUKKtnaWFpbQ0HJ6fyHAaGIohEgqIVXCm3kDjLoJAu4mj3CKvLayIzdenCvGQOTM5MSIbN4Hgfalp8qeqkmgOy2Ry2dg5wTOmgYlWkWxiY5F5DGQMCOA3a9yIDrmkcHe4L2z7sCRu2+9q67DnMHGDWUoG1V0Jh2Eh0adQko4oBq65IUADsjfVlbKws4fhgE19+8zUpFv+T//S3CPqDxk54ggKI+0IR3Lh1R/TWWYiur99DhSacxjLYWV7D3/zb/xcbj5Yx3D+Akf5hAdy5hlgIj+uH9ScoAbJw7SqGx0YFkLLbbAj6gsLwffzgLt5/95eSbUAAmoFNklKYOUIAhXsXpUt6u7sMYSFnioinEkkJgDO7gtJJlKehpj/vy/kp52QyYlt29Pf0IXGWRjTSg4vzC8imCqb+CIsypuPP9mcCu1qENptJi41V/8/v8krAmdAJg4MEon3uAGan52WfsJL4ks/CarFJMIdBMfpLPKfyvJbK5sQu8lznJNuUZ31rQzJATk6PZP+iPR3oGTBnwVRcmNo8NxyeHcv5kgEAZg8QGOdYkORyuLWP1eUVxOIncrYho5P3aVmsmJ27gNt3XsbMuXlhCTeaTXgDNtEVZx5dvQRYSoC1BiwvLeHup5/haH9PghwMAoush8cjWRvUcE5mDWDIZ8RgAG0+96bZ2Wlpz+VrV3HhwgUJjHG/IiB2//49vP+r96SuCW2l8d3sUu+DZ6/rt6/jT/+rPxNwnhJRlNHa3zvB3ua+yKjYG5BMA67Js5MjIwnFIKPLKf28cuMWRkbG4GhZUC2U5Ewd8gdE955yU/FcCoVmBWNz4xiZHTQFLKnpzgOkxeiqV5nhWK2LH8E5lMic4enyA3zwq58hmz2Fw8l6ETVYrHW4CJ619bZbdQPe0SdUYNXtMQXh+dw4D3kuUPBTQLCmYa0qQYvnSgUnFTTi5xWfUBBNGaMK8Cgw1An86FztxBx4bQWDFHxTMEjAUQEzjQSCAFt4rt0rIHobgFXcg/4+7yM+o8MpZwOSp4ghSH/bDEoWPTfXNMQ0BdsInkrx27YmLRnXCtIqsMl2aj/ZBv4oaK8+KD8ruEjLtEcxlGZbo1uBL2WjkoCggRElBgpoyWBf27/nffjceC15rm3m5W9LtPJ1ZWGLRIGMo2Eya1t4X8VtFCcSv7xhrqvtZV0DBRc1KKHPtLMNivWYZ6tVtwnSmf+TICEEKweLM5L1TcKgwYOUrKmkSb2PzhO2k300+JmRSVH8qhNMN/0zWJm2g+8L8G6xPpMFo89BQiZtAIun0q6SMEB7RvyJ7Hrqp+s487zC63B/7pznOl8Vk+vEsdgWkep5lgH9vAigrh0lkXYS6BTo1Nc4bzsB404AuRMY5b0UIFYMUXw6q1k3nVhgJ5jKeatrVXFJxaH4HQ2ysM2dgK+Aq20irMBs7TmjmIy2zeE2+tZsi84/nU86RxUr5Xd13ukaE55Sm/nM6+ic0/HRudC5JnVd6BrVOaLjrW3vDADomtP3dH1yknTaJwkqtDMEaE/UdijQr8RPnTuW//Gf/ZctmYB2wz7mAtPGmr/tVAAaXxjhbqVVawf0ohrt0QUj4HRbpV4HTxen/q1WDACoE0evoYOuGm98QAq0qbHVB6TgKR+AGmyDwj9Po+Gm3zlBpCBWO4XFgHlt9nVbFP+3Iyw6sG6PSV0xUayGMOhkwjD02zbeZnGb6Ah/NAqkE1HRfzGuog1qNhCZ0G2pCv5fIq42UzSAfeOvBMDb1Xp5PQW1VdyeVZIN0F8RZi0dEbaPxoGHQbIAeG1uHDRuBGxVU1snjj4L/p8HBo2k8b5qoNWZ5n05tjrefK5mPpiFzYOTWdAmAquR5c4FoZPaRI6M6LqAy9ScarO7Ce6wvToHdP5Qg5v310WYyWUFsOIBkc786UlMxoj6aLJBtosGmH5YhXnHZ0mnmuPMCKRKYYijlkw+e44cC64Ho6Vshd/rhstpE/kWbmQ6d8mESKbS0n8Cjs83V1Nlmb98jwA528/x4b3YPj3Y6GbK/7Mf/NH5zQM8r8H26KGF11OGOt/jMzBs+Gab9c0CMYb5/xuBEInYct1zE3aiVG6g0bKjt28Eke4B1C0OWB0+BCJRqRLOOUTGCJUkHG4rwt1eU1Cm1hJ9wEahhXK+JNrQBKXK2aKAMtmzBDKnSWyvbqCYygvrs0KgpdUSTbhY4gzOoBu+Lh9S9TxuvPkCfue730Tv1CDsAdIdjIYut1cP/50HCvESDtdP8NMf/QQ/+eufgk7G7MQMbl67LodosupL5ZwADCy4Ej+L42T/WNrkgEPkKjiPlpcXJTNgaGRQUmYT2RRC3V0YHh/B7/3+dyTiy7FnYR8Cxve/uCvyCyO9/RjtH0Qpl8X29q5Ib4iMjN8vqddMtyY4xAIy1FGdnZ/DyPCYpD7mcgUp3pc4iSFzloLf6kfI48fk0KQwfyhDsrG3g7WjTUSGe/HtP/guxqYmJHOBxZpYwKpVriB9vIejnR244BYZiO5QN0LBiASCtg+24OsOIZ6PYX13E1/6+pcFhPCHA2AB4EQsL4Vxdta28NN/97eoJIt44fItSeUsV8vI1QsoOqroGu1BeKgb0xdnsHB53qRZtoD8QRV3f/kFPvvgM5SyeQEQyYqmo9FCHSNjI1Kwjk7lSSolKq0MuHBLaFnscFod8NgcAjoQ+BTGTiSC69duyMF4fXVNQBsGMaU6fbEgzysYDsg8JrDN4mO5ck50UsmuyxbSsDktwglNLcMAACAASURBVMShxIlhiDQkDZeHMxYS8gVDGBmewNUb1zEwMSw2uJQvCwCZjWVwzGKLqZzoovsYcBTtu6YAYrFkzBRysgF9Y0OYvjwjxd2IfhzvHeKD994X5492lkwbrl0yEemcEnSibVjbMMUnM7mcAGtcx5HuHlnTZGnSSTBBJyO9RKeYtoEOdX//oDjwZM8zzb5RaQibjkGwSFdQCtbVqyyMR+1tqxQUoo1g0anD4yPRq/3Of/b7uHB5Qdpw98PPsfZkFdFgt7DvXRa3pAz7gl40nVWsH64h0BvA7KVZLNy8hpG5CVnvzQJQTjUR2zrCe3/7cxTTeYS8QZHg2N3eESkFX8gDT8iHqqWOgbFhfP+P/whdvb2oNlvIF8kwKktBrWrZ6EATeGJ2QyaeRD6TFV1oZpTwcOy0O8EAMMFOFhtj7YeLVy/hm9/5tqRCM7Wb6+ndd9+VtHra0+mJScN6E0YMn30ZVjpdTH8OhTA5OyPyNHTAqN+ZTaVxtLWPlcUls+9aLKKHu7u3Jzbg0pXLGJ+bEQYq1yeLUflCYQkUU0akUSjDRg3w41Mkj2PCQiPwyv1ID6AMshBIkABHV1jAc7LReOi/fOUKLl++LLbm448/xkcffihsPc5BpmsLw95uF3ve19+PYq2Cu4uP5ft0GCklxFT/gZ4h+BzUPW2hWWlKFgH3PYI+nB9WqwU9vRGMj4+Kpih1kWOxM9mbKZtCKYtsPiOAA9lznMMMBtGmULaEdpP2i6nUB6ldRHq4dpsCaPi9AWEVXr9yE3aLC4l4Gptrm4idmHVsbTZQKuQxPTUhxa3cnoDMy6dPHyOVT2NwZAC9g73Y2FkTG0QW58PHj0W7lzIS7AvPEgROK7UiKq0C6q2q7Eu6F7IQXSIZE0awsHisdowOjWN8fBoehxf5bEWKT0pwoVFDMORHKMhMKT+yyaQEMuqVmqyd3t5B+H1BKSrJImcNNGWM5i/MYmZmCuGQX4B07hsM8HBNnRzHkUuX4HX4YG1Qy9smwQBhxKCOYiUvBdDIZj8+o3zGkWisXrx8GR63TwKYXM88vyVTMckyIqGAP2Qyvvr6a5iemhV95tXNLZGOYVFLl82KdDyOfcqInJzAw7oEN29hj1rx5QouXrok54tAkNrAhoHCvYaFT7MFyiSZDDrOfRYMJviiBZ0JQNNmvPrWG6KJ3rTaEGchtP1TZBIEv7eRjCUkwMCADoO7UWbZFMtY21wT5iUBaDjtmJqbxs0XbiHa090OzjvQ3dUDH7NUWmbNJZJxYUFu723j448/kvkY7e56xuge6h/EH/zx93Hx9iWRN5KqkNSKP62JdMeP/8OP8Oj+A8zPTAt7mfswAei6w4pivYpwby/OX57DjTsX4Q/wHOdGo0o9bCB+ksHBziFiR2fY297DpfPzuHzlAlw+O+xuC7xhVgFtu3Z1oJACisUmdncOsLG+g1rdIkUzWchycnxKZEToyGeSSSTiJyLFQWCH8ijTY5NSB+XHf/03ePz4sei337p1By2bHU8Wl3jAx/j0DFw+ZrTlBYjPZZM4PTzA8cE21teeojvix6svvojT4xMJeLFoGwNAg0Oj6O4fwe2XXkaA2aPUYo+y0HFNZIxstTp+/eNf4kc/+KHIaEyNjcNlNQQIZmxYHBaUmnUpihzt6cGbb74lWS4szud3BZCMnyGfi+PTLz7B6vomqrW6sFl53olEuyQA7CR7zs5ztVvAMtozSqEU8yXZQ1mbIF/Oo9qqS6FeBhO4TzJrieAAAWgGhUPuIHojfRjqHULihPtDUbSq8/mMANlcN739fULAIShEvWVmh/DQyP2fYFutQlDbjnAwajKVasC1KzcxMjL6zK/g/syirpSHoxzX4OCwBFu4vkU+p9USWRqu5XqzinrDSDtwD2GR5OnJKQkEMxCVZJ0bBj1aTbz+9luYmJ4SUgo160vFqmTOHWwf4t5nn+PJ03sivaWgPAPRfb2DuPPi65iZnUfLYghKZF23LHXJZKG9t1dtksGw9OQxVleWROKJQWiR5HN7pC3042gDeNBhMI196unvF3bz8vKSFEplwciJiQn0DIQBMotJHkmVJUD22Ref4t7De1KHwOGwIp44k2waSjTNXbqAL3/lKxgbGZcAqNPOQp5WbKxuY2tzW/Z1/jDgvrW1Jc8/0hUWf7RcqaJlc8Lj9MBabyLk9aMnFEF/Hwuh26VuAtx2OENuTF0+B++wU84ehCUKzCST7Kl2jSmrRZjVnLNNawM7u2v4jz/6S5SKSVisZbQsJMpY4PI6UKsz0E9f0iEEB/HtbdTLdoot594sa4DAXrv96nNbRT7PgJ7iw7HtbUDvt4FoxRD+LsBKwSbOTf2+Al+KD+g9+f1O4Ok3fOe2fIj65SKm3/YVJZO9DQArqMW5yO+z/cwO9rSBaO4vCg4LENWWm2jQDnTIk/A8rUCwAaWNBIS2Xfdg7ZNm/Op3FCBTAJo2WwEsA8oRnDWvKYAn/bUY6RzFfhTLoev+DHxvy1bw+88BysozzIFtou/OvitYzsyGTmCfZ77On2c4Q7uPDIp1BgoKhdyztnYCewYDMhiR4hudOEAnqKjPU/utJDMzLqbf/OkEkzvBdR1L3c91vilJTftnxtf0Tu+hEg7aHh1LxbK0aCWvodeTeS81E+wSjKQ/oniDsvWfrZe2DITODx1bvR+vwXOHzslOoFJf7wT8FVt83keW6v3/j7U+N32vUwqC91TskExuHQsdX8Xs2Bf+qi0Q/K1NvFUmM/utYLKOK/8qMK24lPZBsUD9js1pgiVKPNVnrfif4moKfrM9nTir3WpktzoxxU4QWsmMOrc614/aII6FMsyVoa7X4LgpXsXPK4GS/RA8qf5cbkbnqD5bbZeuRz4TtTE6Dpb/5Z//WUtAL4mCtZkHHbRxRrFlUNoaMPysMmrZGIKXGnVSOQIOJl+jAWTKSyegqci3WSw2FPI5+auL0ziL5jtsLCe6gA3tgnP8HA/Foj/MNPZ2sTmNRuh1eU01ABxATa9Qw6TRLaYQGFDQMJrrNaMJrNEZHTBdQE6XiX5y8+I96TQrC5yfUQY4I028LsegM3KhhlXbxg3jNxZn00SC5NrsP6kd7XR1Xk+1o3Riab+0Gi5ZEvw++yLMr4J5PmRiSOp700QwCYxyTE3l6JSMsS4SwzA0ALLoRLHabVtTidfmPVUuhNd/lk5WKj3rC5m/kjLQNkAamRNmS5uyz2vwgCTzpL2hEzjn2Cjoyog07ykFpNrt1MXPz+XbTG5lNdORl+hl3QQjKA3Cz3HcJELYBvSNgaoLaEbQm8+frxGAVnkRXodjR2YQ55lhQhttLD7/AJnPNkj18WeLy2IcOzKg6UBqcRGCSQIyt4sxcJ+VyG07Iq2FO9k3Hs5UQoPPUNeAbqD8rMqSkGmphw+VelG5FjVU5pk9j4zyOs+CGERPQDA9gHrVgnSqQF42Bsj8mjqHdKGCUq0JTyAkVd/pKLMwH70Hamf6AzyEtFDKFlDMV1DL10RXkqAqC3NRF7ZVqaGQSAsDOnZ4LAB0yBcUsI2ORrVeEe3KVCmDprMlurO//4+/j1e/fgdlJ1C1Cb4tB09HC8KyJtmCDOtWGnjw6Qp++G9/iHuf3YXL4sLC+QvidB4c7gvzyu93o1ozts0Bm6TvpmIZYS3x5/ToSIpmkXnEOZPOZYXF07KYlGsiTGJ8KzyQ5gTIYWNY6G1+agaNShnHx6fSh53jHXjsPly6vCBamGkyd9HCV975Gl548UUeJ0RbliAHC+vl4ynsrG2inm/A7/BiuGdIQAFKJmTLedxbeYxLt67hS994BwXqhWfykiZaLVZxdrCPxP429tbXEfZ2YWp0GkF/GH3dfZJ6u7S+iOPkGbwRN3zdYdx57Q5mCaD5vZLyzMPf5uqmyJD8/D/8LQ7W9zAzPIGRoWEBQaw+O/IowtMbQO/YgKTgkjXIHx+rzFeBs40YPnmXGtb7GOztk4J4ezvb2N3bFlCAxfSsHjviXD+hIO688DLOzV8wIFI8DUu5jicPHiKTSsuYcH1OjE5geGhI7NfJyZE8EzIP46m4yNuQ5SLOgpfAvleYYXxGfNZHJwcoV4twOqzyzNlNpuYP9g5iduYctnZ2xWZcvX4Df/iP/hhTFyckuFFNt6So38nuMeJkpm/tiS4li2kS3CLATSbxwemhANAOlx3nry3gW9//XXF6OCcojXH/3j1Jgy1mi5KKz3VKh5jXIBOa4OMX9z4XoIo6kBxnBgz4PvtLyRKTLeRHkbqlZMDABCP5GY4N7SVBQwG4PX4ZI+7TgaCxS5Quip+aQkGU9qB9prwH2cN8Bgy0NK0WGRtL1YJyrizBC9oAFklkSrjdaYc/4oHD78Rp8gS5akEkGQiGLFy5imAgYvSU949w99NPUMgUEGKxy0JJWODJeFzkiqj9RxDwwvUF/Od/8l9IajnZ3XSwaX+zqQRy6bgwus+Oj7C7sYVcKi0MjK5gRBxhyhGwCCSBM4KECkBfvXUFb371bfQMGp1lBgvfe+89/PznP8fu7g6G+wdF+9lkKjkkZbCvf1ACQZR2oGwP9z/RrWtAgJHdtQ2sL68iHAwKMMQgGZnTBHlv3rktxZZKtaroQU/PzcPh9qBargoAXWGR0nQOpXQWtrpF2IQMqvBZ8R6UsOE+Q6eQ+wnB58hAt+isEuAhEHDp0gKcXi9ODw9x7/Mv8Iuf/kKACp7PWESTewvZ4ARvS80a1va3EMukRKKAwS1quRMksjdtyCWzqBfq6A31yHiSPcoxIvDva9c0oI0io5rAdLqQloKpLGzMNtMuc95R750SHwziDvQPiaYy1+pJ/AjFVh75MtmZXgFdLl5cwMKlK4gEuwQ84txKnqQkkEBteIJun3/6iYAjVxYW0NszIODnw4f3sLS2hK6+LgwMD+A4RtA0j3Nzc7h7965kEpFprgA0QTAWQsuVUiiUCgJYCPuRWtClPGzMlnE7RDpFgJtgFM26ReoRdIV70BPqQW+0F0+XnyKTTcLponPqgsOpNQmosOIUSQGHk5laJWTzeWEOs/DV7ds38errr0igjYY0wSBAO7hL8PJo7wQuqxshdxjFXAndXVGzxmslCQxS479YKyCRPRON8QuXr+Da9etweU2KPgs2Ujt7f3cbi08fC6hMMIAF1QhCk3HI4AED2DyjEJB0sPA0s+gKRZycnEq/b996CUtLK3i8uYiw22S/zc/Pyy+zFMgM5rNkthfnBs84k5OTwignM56p+bT5XC8siDY9OwtW00vn8pIxkk2msPJkWXSFk/GUBMZoB+ZmzglYTNkJXpfBtp2DXZTrNYzPTCDcExVJE5vNiYPdYwR8PgGxKN3ktFlxljjDxuaqFM/cP9hGJpdGPB6TwDULIHaFI3jtrdcwdn5CpGg4P5wOFzKZgtig9959F7/48U/hd7tw8eJ5E4hw2pCvVqRw6ezFi3jhtRcxNkdJEwgYWStJ4gzyGQLZBdGdpqyBx+3E2NgQfEErLF4IeEj2K6WlbFYvbA430ukcVtc2BXiOdPWIhBT3adoQngGZkUJ2Kp8TZWx6olH0dndLP5ipQjmOH/zgB1Lk95VXXkGl3BAJmQK1rW1WAevD4SDitEVnR3LmSKfiODvaxV5sC3cu3sDgQB9+/f6vZH0GA5RemMLw2CReeOVVkQQhKaOnPwhyiUrVAgIuF062dvB//K//EqtLSxjrGYLH4RSbxaCsN+CTwoGxVFLm96WFKxgaGJI6EU6Lw/g+lYIAi6exuASWbW6nkFPJsOV5iKkSBM15xiaLzu/xCmtR1orLLsUIY+k46raW1DqYuTSH8alJePymiNXu1j7e/fEvUM4WMDUwgZ5gN2x1A0wz2CGOrMMuNpEBWrMPxLG0/BinsRMB0hhQFYk8+jgtK8LBLsmIInh54fwVXLtyHT4vNYWtUtiSwCzP7qfxmNT06Orpkn2YAR8GtcQfqVaRJHheSAvIzqC91+WVrBUGzXjePz07kywmZsB9/VvfhDvkNJIRTLAlbsKgSR54/7338e67P0O5wpT5moCjZNGTcDE5cQ43br0o9VmYtUqsk/IVLdQw3N+P4f4h0W9npgAL2jLwRpBQ07UNgagkgHp3tBcv3LqDiYkpRMJRbGxs4e6Du8ZO3L4txQrpwxNwF+BF9F3L+PTzT/Ho8T2RM2u1mjg8PhCGd7FcxitvvAaPLyCBT9bwoF1modJitiRnGRIT+BxL9DVzGcnuIMiotXhsdo8hB1iAgNsrQUofCSMM8jst6Bnqw/j5SczfvAAEqC1dR7lRlXO1yBo1DCjCc43FaUXL3oI/5EG2EMdPf/Yj7B2so1IlESUtALQ36EajWZXgqfhHbbkYBXAYHFLfX/zUuglgKAGMRdLV35LvNM1ZVFP86Zt1kokUnBXfs0M7mPs4v6d7hoLGvKeCqwp4KRCmfpsClgKctSs36n2UyEafgz+5gqlJpMAZ17X+n/bbYbMJEM3vGb/cyGYI1sD+NUwmt/GN3RJMUoCO/ycA/Ywc12a1Kn6heIiCWwo6KYArYCKL/LbxAP7l/FKwTME3Abba0hZsk5LQ+G+SE3gdXpNt5r31r44p768saP2+MlFpsxTcM8/TyFkoDqXAq44Z8RgFSQVnqJqx0TZ3gtCd+JOOmY6zfoft6ASIFTjV1xRnUkCf9+Sv/rDtSpgzc+C59IcSGxWEZR+kqHIb3zNYmAGWFf9RfKzz/gosKgDNsdZnTACatlADDaKz3QZteb/O4ErnPToBbR0LxZw6x6ATiFXskH4SP2NwtedyGTouCuIqJsN2K2CuoKviZyIx0qHhre3VAIUGQYQ80CZgKklQAVmOjz4XmZNt8qj4FSo10cGu5/c6AWjFLnW+aqY7r6l11JRUyO9qNgGvweLG7Kf2QW2Vzl8FyAUDa7ftGfjbDvIolqe4q+J9CvJ3ZucrHsXxFGJqG4BWXFP7oPZN29a5xnV9SSDoX/6L/14AaEZ2eCOydTonCp1njXQoEm4KLxlNKIJzKqnAzY6dYAcUBON1deKq1g87zIbx84l4rM08NRotirB3snE1SqKGgpNcZRu4CemE4wBrhEAXDV9TvR++ppsFO89+04AoAC0p0O0CGrynPjQF62ThWtEGqA0d3qSOG6YzP6/6SQSgjYF6PnE18qa6UbKB2NqFQ2iMyYy1mCgd3xNGis20QyLufL9Dn0aBe7NhVKVvZA/oYjDpA0YfmjqGAqiyQJTPJ1qPvB6dGFMk0ESSBNjR6K7LFGjU9AUeynhP1aiSAEIhJ+0jyMFx5mcIdBNAkZ+2MD0BJz4nHSu+pdIsHFd+h33mAYzXURCcqViSUuhyy4QXUKUNWPOwlCsY1pFu2qxELqmapaKwDVm8hNenhAz7T8eX/WebJW2lrWNEw2zmnpGKUVY9nzHXBVk5wm71eeSwSx3NJtNTqBHqfx4QKVdNdW3uo6plzb4ReOA4U/9XjIPdyGaQaaIAM9vHdrEvbIMcIHJGH47Ph8+GgDPf47oju12DMewz+6lBJDUU+ho3JmWV8x68poxLw1w3GulFpVxHMpGD1epBd+8QxiZnYfOw6E4V5TrBWAf6BoYwNDIqDmowaKGEGtLJMvKZEurUo6o00Sg2UCtWpNBLo1hDKZMTyYx6oYSt5TWAhWDqTJdNyFgFoyE52K/tbSBdzuD6Gy/iH/+TP8Xk5X6UHECRRU0IlrUohVFHJVcSwTcvXPC2XMifZbD08Cn+1f/5r3G8c4CZqVm8/ebrODw5xkcffYBirdQuHkYQxS1Ac9AfeXaQPNo/QPwsIbqBXWGTzs/URY/XK+nc2WzGyMg0a6JpKXO41ULE78fs5JQ4N7Sb1GRfWl8RevDVy9ckXfPk9Az9Q4P4o3/4j4RNGEuksLy6ImxB6v+ljs+QOIqhnq+iUWpIATOCDATHmnYrHqw8RfdoP1584w0EuyKIxxMSJGFhrNjBAeJ7O8iSJVy3SkopmazUnqXDunu4j7PMmchwDE6NItwXRqgrhIGRITP/82UcbB1gY3ENB6tbSBycopovC7BOORIWwktWs4gVkxifn8a1F26Ko8Z547I6UclVUI0V8fjzRzLuC+fmpRhb7MyA8Yvry3BFvOge7EehaZyEl195HTdu3BJGUjaRFdb1xvIqVldWRHuR+0XQH8DY+Ig4lJIaWC4KuHyaOEUNdUSiUYyOjwobaGh0BOGeiNjxnb1tPH70UNiU2XSyrYEYRjGfRzjUhQsLl5DO5nCaSGJicgq/+73viLYlM5jK+TpSJ2c43j1A8jiOk70jbK6soVltoHegV8ASOi2rWxuiw03Q+86br+Dbf//3ER71AzkgcUz24QE2Vlblt1Iqo5QvYHNnW+wi5Thm587j7v0vJOWd7KHX3npTAhWcX2SYksGWTWXRqDUEtOM1GCCirfa6fc+YnmTC8zWyN8kUpP33h7wSeIlEwwIix87O8PjBY7E3/DzXPPWdyfqlHSKDigXvsuks/J6giWjXTBBVDq8Oq8hxEDQi+O70unFyFpcUZDKJyUQnAJHLpVEpleS5cdwJlIapvSkp1FYBGa7fuomvfv0dBCJhkaMhGMz0/KXHD4n8itTR2cmJaPzSaZX1FQxL5Inp0HRmB/p60dMTxfHJkTjZt166jcGJQVkXDDjGU0n57CeffCK6w2Sd07k10Xyzj07MzOLNt97C9Ow50S9jQIPOeTlfQK1Uxerjp1hdXEYoEBBwqFauSbowCzcxBZ2FB5kOT/by9Mw5DA6Pib0m+Ezm8/HmDk73DuFoWo1cl8Mp+xPXO1mBfJbMOuJeEugOo3dqSAAx2lMCFYODQ6Kvx72QkkFPHj6RNsSOToThWCpVxOYT5CDYsxc/Ro2p4JYW7ty5IyAei4QyqLT6ZAn1TAVui0s0bZl2TrAxnUuLBjHlacgy5h5ANi4DMcMTQ/AHfdjZ30M6kRQGOXWzHRajB0ltcT5P0Qeu5HCYPoDF0YLb78P0uTl86atfQVekF62GBblkHqmTJErpEjKxFGxNvpbG3S++EGbijWs3BATm+K1urOLR0iMpfOoL+xDPxAQAoQ0l8GMcAosAHOFAENOTMwJ8HRztyl7MQC4lj0r1CrL5FJo2ahdaMTI2alJDLQ7kEnk4mm50+btx4/JN9Pf14dGjB1hfX0WpnJe6AeNTI4CNhZMzwphn7YNgkLr1ITmj6LMcHh7EV9/5itgBi53nmrJI6oSDYRwdHGN3dQu2lgPd/i7Ez1ICxvL5W+0tHMWOsbi2jJazAX/Uh6GpUZHIoDa7v8uDfL6GMovk1GtIxahXvILH9x8IGMwzhNdPaSAvYvGkANE8H1msLZFECIcC8LicONyjlvUZLp6/jEwqg/W1bRQKRh+zt6cPN27dkLMiU/6pOR9PJHBwuCd1A1h0jOev1aVlWRvsN4vEzl+8hPMXL8DucMlz4f5dyufw6OFD0Z1mIV4GVdnX2zduYmJsUop7Pn36VNYg1/3G9jaGx8fw0uuvYHhoDKVCFU8fLoqEAM81lNuZnByXzX5x5Qk8PhestiYalppIGIn+uNst93jxtZcwf2Uedo8TmTSDID4pgsngzg9/8Jf44pOPMTw0gJGRYTnn9gz0o9JqooImLixcxgtvvYxAXwCBoE2CscUs5FzCM005B1TzVWEEU7aGrNL+oV7JriH43LTURZYhmS2CWirpTBbJVAbBYBeiLEBqc5nxpc53C5IxRtkYMtVJWKBd745SGgHojXoFmNxY3cfayjoKuSIsLM5UY3ZYToLWFpsNka4QXHa71Nw43t/DyfEBttdXYGnVMTE+ijffeA3//i9/aLLxHG6EwlHMXVjAnZdeRigahdPtRh/llViHolQQTdyQy43//c//HB/+8j34bG45V0lCIH0B6jZTZx4tYY8nUim4bPQjmnJO6evpFUCZexv12inv4PH6RR+be83e4Z4w/huoUbQHrFrDAFI0EpEzEwFxrh1KIoydm8Yb73wZs8ywCjkMSGsBsqcFfPzuh/iLf/N/y/nkyvRFkS1hIWHa0mAoLKApC/iJzrTVhlTWyNqcnBwgm8sgn0+j2qzCySLLbq+QMewWppF7EfR14+23vipBFtap2adM2wFl2fIGSLTbMDI6KgUo3R7WRImKhjttVvzsFO+++ws8efQAHocHA319IsXX39MrwPPpWVyyZb7y1a/i6o0rBnBuUb7KaMRyLnPe8czy0Ufvi9RRPHFqCF0ON5oNKwb6RzE/tyCyaiz+xy/YHRbU6iWRDRqSeixk25/JWPJMxGAmbQ33O/oIDx8+lKAwwbM7t17Ahbnzsk6EoFOqYG1zA6OjoyIPwvM4s0gFGGWGZqOGp0tPsLa+LPOB54xipSSyJ1LMkIz5ZgOtBuVVCnJdSi857NQXdkgdA2IILDbPMWagnAXnFeRAy4FQKIJoiNrmlCvKSN0pO4E5awvukAcLN6/g0vUrsHiAPAlv5ZLInuzu7Ju6DrAabfLeLpH8cvrtsNqbWN18hC/uMnviFIViGhQ7p2617Bdg8fqCBH/ULxcfuJ2Ba7LeOMOeF7QTMKdu6lopiCqZoG3CGv0o9dX1DKVsS76ufrUArx3SGs9A4w4GL+0lP6fkNSXUKbtQfX+2V/1qtk9BJq4tqenUBl8VV+HrCmYRXCeARZ9Y/V0l5ClIycxRBRdpn1WGkvfhdxj4U8Ba8QMNfiggqAxLBckUwDekHuOH6v2YncUfg8kYEFwAu9bzulYmA9kUXCOIroCWgveGcPA8q15BMQXjOoFOzl8DfLeNXptoqWQ8BUoV+6JElYLIvI8hrz0HdRXcUxBVcSEdC30+nZiV3v83gXjTHs5V/W5nuztBY847HT+ekRR41uCGtsXMOzOvFGCmrCB/tD0KYCqW1oabfuMZdRJGKYvIz6qmsmInOn/N2duAxAYgfy4hqziEzn/+X9umARu+98wfaT9T7Ts/z/HRFBg4ywAAIABJREFUMdY+6Tzj63zm/FV8SOettolRU21XJ/G0c43qdXk9BWUVWNa50Pk8lEyr1/htgJ3fffasRXbFEG41iKLrjfNLMVPFRhXU13tw/Xb2X/ui81fXUeccUrBY54UGiJTMqm3TtadkXe2z2j55XdLfzXp9FuRqs+W1XRpIUjzVrJuWkef43/7nf9rSiI4yKPmmGgkClmIEmeLcLuRB4JiHUgE02xE23kzBXzVAYnjKxlHmZ2mw+J6yYHkNFkvRiFXnQtLIkBpOXSAqI8DG80eZ0bqIdIKoIeDrIjVRbgN/bZF/9sGkFxp9Y64LNcwC4NYNmKeT2daOtKixoMMni5S5UO2+K2isi8yAfGbhsT0aJVWpBJnQDqN/xHsLe9piInz6UOmM6uKRaMJvRVsUqCdzmP9mQRYz4Slob9jLunDYDjoJ7BMBYr7PwwadGo0SGdDajIUCzQrGqyA6/6/GjRsWX+dY8i+BOB4I6bTJ9yystk4Q1UTtOjcrfX6G8UdWpkXuyWdKw8h/q/RK0O8VoFSYCaenshGy4jYLnjBNn2POe1N7js48x4D35Qaphk766DAMY46VBBbKJhiiKRk8cigIz+ep0VYe8PjLdjEAI4XpJD3JsATYfnHU2sEXBdzzuYJ5LxSW+bS/R0AzK5/lNci21Tmr4236b1j4bCP7rJsKX9d0Y/abv/wc5zP/ar9UE0rnNNk4/NHP8Hpy4BIGNASQrVWbqBYbcHvD8PkiCER70dU/AgtZSrEELHa7ANDDoyOYnBwU5yqbrOPs8FRYz9ViXZw2a5NaxN2YnRiAxwWc7OSxsbQigMrdjz9FJV8W9kouzeCFKRQX7AriIH6Mg9QJFl64jj/5Z3+G8UvdSDeATLmKNCUY8jnkUhmUcgWjv2xxoZGpGqmPTAnv//R9PP7iPi5fuoJXX35FQO2f/+JneLD4EHVLXaQvyJgdn5zCG2+8gfPnL4rzTr1Yajq//4v3USmU0BUICYuDYA0DXCxCR50wh9NopfFAXa2Vhd3E6uOu9iEhFApIMaaz7Al6g70C9NGR6RsYwDe+9S2MjU/C6w9i78BorrLg0/H2Nlhajo5v/DgurCsymHr6BlBr1bAfP4U3GsTLb74pkgFlObC1xEktplI43dlE8uRMWIYELSOU4AhF0NvXh0wxK/rI0xdm4In4MXZuXPRVvaEA3B4Hzo7iiO3FsXT3iTDTwy4v8sksHCyuF43AG/HjMHmMjaMdjM5M4avf+Br6+wYlik5mbTGVw/HqAZKHMRxvH2B2bFLYn4cHe/CFWdBxGYfZGEL9UbgjQWE23bhxBxPjU5L6ZykDh6t7ONg9ENmDRw/vi9SA2+0SthezH3xBn6TnlmoFJHMpzMyfw8L1yzh3cQ4tGzXUXXD6LChkKxLMZDCBLOTN1RVhr5ANp9FuBk4I7CeZNePz4OKVBZy/uiBr2tmyi/bw7uom9lY3ZByKmZxoOw+NjEhqbzyTwP3Hj2RcbR4X3n7nq/jad/8eJheGhalbjFeQODwTSYzVp0vIZ7NibwnUEKDp7o1i4dp1HJ4cik78patX8K3vfUcYhXS8CDiTCb6/tYuzo2PkswXRj6VGNqWZCETyh+s/EjEOJkHhTCEljOy587MYnxo3AEM+J2Dlw7sPsby4KJkgPKwz+HL+wpww1Ggvz45j2N8/kP6JA8VU1nJNtHYZtCTQQMAhHOoW1m2mmEehWMTO4SFy5TSCPT6Um6ynAAwND8DpZI6BBSFfWOxCuVBBOBjB+OiEgJ4cfwKeZCvRET3d3YalaVg2J0cHwiTPpzMSPIiGowgEggK8Hh2dIOjzIhQm8BUTwHV2fhbDU6MYGh9BNpfDvYcP5Flv7WxLYSfaeUqckP1MiSzavP6hYbzx5pu4duMmfIGAFNBjcLGQyaKcL2N1cQnrSysmdbhJtnG3ANn+cETGrFCriPby5avXMDk9LSAPQfbY3iGOd/eFEX64vYtaoSTSGbTLvO/65qbszbTDdNglGBj2oWusDxVrQ5xzMk8JdCbiSQHkKQHQrDSEUbq5siHpwATimYlBIHBwdARHmVNY3JS6suLtt9/G+cvzMkfSO0k8/uwRtp+uo5apwFq3wO8JIJnOYGNrU6SxyERl/89SMZSaRfQMd+PcwgwGR4bkTLCzuY1aoYZiugSfg+m6bikeS5YS5TJy5SzqtgYKtQKuvXgb85cvSaG77t4erC1vIXWWRjVVAooNNIsN5ONpxE+S2F7fkDGnRMrs5Kw8p3gyhuP4EVxBN7KlDPZP9iXTgfNN9kGYPZr6rZTGeOnOizIee7u76OnrkeBQupBBKpfGYfwIDWtd9KT7hwbQpNxYsYbYwRm63N3CSr6xcAs9kS6RAzk63sfx2QFOEicIdPklyJWntBrTHV10dp3CdBsZGhUAvlIsI5VISD9DPREBvjwuhxRPIxOyWqjg4Wf3pYBmwBUQXWQy6uskMNiARC6B5fUVuIIuTF6YxOzl8xibmUH3QJ/o7RIQLhfyaFaryCUS2NvcwON7D7C9tYVspohoVzfGpqcliH14fCLr+M6Lt3HpyiVZIzxPlAtls/4yJVgbNjy5/xQnh2colkyAn0zm0YkRlKo5AQhTmbTIYHX3dUu/KBHBObC3Q03Zuuwp3MtcngBGhkcxf+G8zO14ghrUq6K9bqRm7Bjo68flS5ekACOLzJFVyoAb19LK2oaAc3/vO78v5ICQlwVYSxIw4nnRaOzbhZG+tLoI2GoIhv0CQLOmA4MiqVQSAa8f85fOY3p+Bv3DpraC+C2U2imV8Ld/8yMcHu5jfm4WjVZDAsmzc3PwhIKoW1qSvXDn1Rfh6g5KNkiz3kQ+VUA+lRfbxwBrq732fv3BByJpNDc3C5vLKpkBZNkT0HaFonjw5IlkUojmciCCUITFCKnX7gFlzhmvrpcppUSWpxPVSg1bq+sCKPcN94okjptn5QZwuHOA5eVVec6tphX+QESCITwrDg0MolIqopBPI3l2igcSyNyUNRkOBCTo/sP/5wey/mlnmGUye+4CLl6+grHJKbF3Trdhl5JI4fM6YbfU8X/963+Fd3/6c1gpodaqSGCfwBuzpCjDwxMizzI8qzIjhGuwP9ovwSnKLjA40bLaRHqsf2hIsg7I1t893MX7H/xCfBHOp1qjAjcB2v5+ybYRMNVtR7gvivmrC3j7W+/APc7iru3icvRteWwtAT/+q5/gr/7NX6CVr2A0OoRqlvt6E0Mj4wK2EnCnfEIo4EcilcA2z0XJM5QrOeSKOcQzZ+yRnOtMQLcJt8sHNFwYGmRR5l4UC9QT5c2tMjd5XiTbnsVSeUalPQmEXAKOE3gsFIpSuPZX778vGU8slskxUbIQfR/+3rpzGxcvXYY/YHwcTVen/aJ/Q+byo8cPpICzZNxaAI+bBcXLKOZqIsXB8eJZnxl4kUhIiC+J2CmCAQYCuuEJ+CS4PHVuFsGusGSA1Os1Cf78+sOPJBB9GjvF7Mg05qbPydk14A+iQdm0LItOVsVPob+kPjPJRfTlaFs3tjfk+wyqBMIBsC6PhzJBuTxIuqFcGYumdvmjst+PjU0IuEtA7JjZGU6b7HFsu6ddOJ1rnXrRLocbkVAAoaBfNNK9zCx1EdiuifzL6NQ4Zs7PShFcAuI8OzPjYn19Uwrs+oNB9AwPYGBkAKG+MGrWKqqtMhKZI3zy+ftIpA4YQoHD2RSWOYNIPMvTr/I4TU2RZ0Bxo2l8PrcBhTQYwz2cz42ZuAoMK26iABr/KjNUfWH1lZVY1AlQykC3pRUUgFI2pIKamu2rrEkFehSgo7a8+okK7AjYZDW+NK/HOVVu1/9R4I2vCZGLe5zdZHXzmvTnBWdoyz4wqNlJTmPgXwmFBhA1frQGFPg9xSsUEP5tIE6vL59jllgbmFT8SNus9zXBZ/M5nm07sSHiL8/AuHbmt4LGHFsF4vhvwXXa7GYdd9mQO+QtmCmtoL/et7NvJATq6wb0fV6L7Dlo+zzDWEFjnT/8ro61ApvPwO/2fFBgkH/pm3SCsgqs63cVW+NfZcYawNAoAPDznf3WQAb7xF8FIxXQV7IbP2cCJiYg0AlsKlApeFebGCdyL239bW2H4mHav87n2AlEdwZgFF/T1xT0VFCUbekEUDn+neP4d4HQOo8UiOa5xZAdG2KjFPvR+dqJHeprnaCx3kOIWG2Fhs5n2Imf6txS8LUTbOf3y7WKyeJpy8PwrwZKdD3zNV23neMgc7vNaubrio12BngUwFe7oc+gs716/b9rHBUc1zZJ1n6bwChAtOyXz7MINFtD8SUN3DwLaLWxQx07y5//T/+kpZ3qNBTaCaZZiREUloeRm2AjCKAp25kDpZ3na6rJy9eo5aiTXgxIO6KlA2CzWsQQ8kep7foZtotgHX94DcNYbhvONktX3+NfbYcBWI2UghoPAXfbxQVl4rVTBVQLTxlSGm3hIZHt0rZYbUaTSB8SFyavR2DgtyN++h22iSCARgzUqOuCFnYxtc46dGaEGSAazW0966ZJfVHgkOaA7dIoCV83qTzGoNBJNrR947DpxqqbJgFuA8azknRAtPEIkChjVmQ62mNJx5D9pWOhhlNBbYK7JprklHtoMILfNQbKIY4lnS62l6k6nUEEfk5p/Gok+T4PPMYIPQ9YCJhqtT4r/kcAmoA7P+twmSKH/BU2vM36rFilMfpG4F0PfYz2sn2yWZBl0i7gyM9qwEA3DV30NFjsLxnVHGe+znTgri6m19IhSkjfVJrGRP/MxsSCcfwb7ekVh42a1GQlsA3S13ZKFMeZ/+d1TMEzcyjgXwLfuukbORUfensNc2xnZ0fe0wCHap1rYEaLhnIecnx4H6NlDSkCxvkim5fTA5fTD4/DD7eXuqkeNGwOONwhRPsHcZxMSrp5b/8QBoeHMDXVi3wW2FvZQ4yObaYgjNZsMi9su6nxCdy+eQU+F3C4m0bi9BQrTxfx9P5jpGMJYV6yCCHTJRk0oBPZsLdwlkugb3IY73zvm4iOD6LhtKDcqkoVcWG/U2uY6bYtCxwNKx588Cl2VjbhYlnsClmoZxgbHMXY6ISk7OeLOXzx8B5qlgZ8XQEMT41JKv2rb7wOf79VgEMWVUueFPD+T36Je7/+HPlUFr2RHqSSSXlePDwHgkG0WNiuXBDGaSqdkDkfiYQlaMQIPZ8f5yodBQEHnU5J2+6N9olTn80VcOnyVUm1J6DC8Tja34HHaofb7kYxV0Y2kZYCeQSiKMOxf3qM6QvzeP2tN41mbLRHmCZnpzH8f1y9V4ykWXoldsL7yIz03mdWZWX56mpX1dU97caxZ4ZmxCVXXEmQAEmP0sNK0NNCErR6ECAK2BUWWu0uBJFcLpcrgkOOY0/P9EzbqS5fld6byAzvvRXOd+OrCk4CiTQR8f/3v/6e73znFFLUnS3gcHtXdDiZDU4dbtGznpgQPUVKRozOjGHm3AyuvHwdfUMhcRCv1Npy2E6dpLD1ZAP3P/8ScxOTGOrtEx1BgoT5SgG5WhENO9AzOIBbb96RFHuyW+KRBBKnUaSO4mjmqthf28Tk4Bj8TrcwkB0eJyLZBE548At6MTIzjpdfv4XLl6+KURLZkdGDMPLhHArJHNrNpoyjdCoh+oIEyF00hLE0Baz0hrxwBly4dOMKllbOYXhmUIJ7VkrdloHwSVic4GmEuP50DWuPn4oxYo0mlx2ppoGRIYxNTSGWSgqT9cLli5hamjfMMjhQTKRxtL6DY8pARNPIJlOSMcKDU9/woACPj9af4ODkWADob/3Od/H1732A3sE+lAslpKMxpKJxkZwhgLy/vfs8Ak8NXc61o5MTMkcVymUMT47hd/7RH+LyjRWSLpFJFFEtlBELn2HtySqePXomWtRkoBIQqJaNnh37BpmClBZxBb1IF1II9Hjx+3/w+1i5six9lCn7XDspw/DLX/xKUuXJRpoYG5cMjrOzsARYEskM+gmkDYSQK+XEtIZzNyUpkpEMAk6jvRl0BzE8PIpasyZ65tT3jBXiKFqzcIXcWLqwiMXz88IUI4s9FcvgZOcI0cMEery9krZNEN5N8zWHFe6AG9FYGGcHBygXc3KwI2BE81f+znmahlwEsdh+J4fHyFArGdRLo65kSw7DfH5q05KRubG1KevAzu6urI9u6tRRzob7B6tx6Z6dWxCg9o0330JgdEDkLRLUQD6LCLi1+ugJntx/LDrgnOdp7rewtIjR8Ukch0+QzGeFJfrWO+9ifvGcsLQJCB/tHCBydIRcNCXmoKx3avKyjzKYksrkBFjgHEwdRraBI+hBO+SSAM3KhUuyHjO4c0QN7YQxPPU5PDKfRk6jmJ2ckj6+urqGYE8Pli+vwNPnhdXjECDnzbffwvilUUkXyW6m8fTLB9h9uImA3Y82vQU5P7StWN/aFPbmtZevg1HEw8ghSihjdnkKr73zKsYmRmUdevrgKdYfbOB48wiOlkMkRdotGmO2YXVZYHNbEU5EUGnV8OY338E3v/cdePp60LZbBczbXduBvWpB7jgFS6mFXDQj+q3ZdFqM5NiHL55bFoCfWsyVdgV11LF7sotwLCza3gShyXgjU51zqsvulTa+cfW6yT4rViQriEBFNBVHOHWKcPIUvQM9ePPdOzIHS6pgqYm1h+uwlC1wNByYH1vE7PikSBlwrsmWMljbXUeikETdWofLR73ckDHbbbQks4HM8rnpOVw6vyKBLrLEGWgjI3J4iKzvlgRlKU/00U8/kuwJahUTxCDwJYcPuwWHp8d4uvoE/j4/BmaGcOvdN3H91usI9AdQoSmQy8oseKRiCWRjMew+W8WDL+8ifHCEaDQpjL/ZxUX0Dw0jFk1Jtstrb7wuQFlvfy+mJibQrNSw/ngdxURe/AVWH6xJloPT4cHO3oFIEfUMBBHodcETcIpeLdfKi5dX5Hmq9Zp4KEgwLJZ4nlqfiKexubkthpCj4yMI9HiQTEWxs78n45TeBzdu3MDy0jJ8lIKxWCWQdnBwiHQqi88//1LuffvOm5ifXhSTxlrF7NHMPrIuAd+eUADhyDH2w7twegiilEQHlLI/1Gpn2jhNMrl/opGsPxAUuR+CkcFgAE/XVpHJJrCysoxsPitB37GJCQRCIdidLjFjfeWNN+Ab6kWee8CWRYK/rHMGfQKeANwWG5LROP79v/1zYT5SgzlbyEk9cW5479vfxJXXXsPG/r5o/Yb6BsR0mMamDBJ6/RaU6VVRLKNSyEtGGIM4lPV4+ugxPF4HppamJHjod3skkEVpi3qtge3NPSTiGdhgh8PuQai3V/ZUzLaLxyLYWlvF6toTZNNxFPM5zM/NYnJ0BH/1l/8BQwOD5vxAAzWnC2Pjk1havoCBwWHJFOHYJvua81KrXcaf/9s/xWcffwqv0yXMYkIyDZDdxJmzLYFL7uMX5ubgdpjsKwL01jbT94MS3HNTb7h/ELNLC+gbGJDgPyXQfvjDvxZ5H56X6OHAwFooGBCCCtuOeuqhsUGMzU3j1XfeQO/kKNy9dsnGqHMvQxCa3JUC8K//+F/hw//vR5gfmRJpN5aDJoteSkD4fJKtMzw8iPDpiRhXJpIRNFoVATOpW5zOpsVssClPRrDQA2uLJpJtzM4sSrZMnUaFVgdmZuYxNz8v+3w/wdFQEL6gxYDjcuA2xJBff/Y5CtmiBC53t/dEZoiyWE6nS8D+bL4oZ7zXb90SMFvPfu0OcUeBKcoAzc5OC7mD+1Tu5eKnGTy49xg2q1M00ilrtbGxBrTJDAXi0bBIjb355hu4ev2arMvwGZ3kZq2FSDwi0nA0u3xw776UUfS73R7J9hMSktcngWZmkzCQQINpSnSwfzNIyHMkmdAEoaOJKCw2i8wzrE+ya3l+iERiqBIXsLlF3o7EoJeu3xSiTiaVNl4nqTgCAcr7zGBiakKyCSkn9+DeE1nveY6kdBglUyhxZHPaBBtsUeLQ65G2ZWYGZaC2NnckO4PnqHy+JObe/SNDGJgcxvyFRbTdLWRLSURSJ3i8+mskkifwB+0IBOnBEUWpnJM9SK1eFbkfBQTl/NfoSFE6DPOW0lUK0MgZsWIyyfianiO7CWKaYc0zIPdq6q/UDSDpZ5Us1A3w8rVu9q+CUwpAKxjJewrBq2OKqECdEtm411CgVsC2DslKgaDn/ZBgdUf207zfMKqVdEYGtIJnBsd4gYGYM84LwhpxBWUt6/MqIK2gM39qBriAVTYDcCvBSjEgBZwVG1JQlgC01hGvwzXXMLPt8lPPwt1Sn1qWDr7793Ac2Vl36lwwog6zW+RZOlIJ2h4CRkpgzmSomW+aYBr8QYFHBSuVWKksWW1nPdfz/fo5vWY3Vmbq0jxvNwip9yF+wr6osi8K/BomvAHK+a1YEutIAyQKNHcDwd31pO2m+JgC3dp39Tqyt2YGILG+gvGRUPBaAzQKXvJv7ZMapOvGyrqfUfuxEvEUmFWFAb0W9wu/Cf4q67o7EMK2VxJqN8ZFvwptZwXlu4Fo/q7jnGUyGNHfl4npBpc1GCP4UpdRo36mG9yW9u+UvxuT1PdqEKobWFZAWF+jhI6Cwnw+JYaaYJLxbOsOoOiz6nhkOTXIpc+n46S7HtjH+LqOMZZJGMyd8cPr6DhRuRMlLGs76LyiOKC0/f/xP/3jturPamfQSU4nNQVY5QZkL3UAXtGL6kRHFBjmZ41GrkmNUABaB7k2KP8W0NNpmEk6cWkqiHYqpdDzb16XP1nR2pAKlHcPAq0oZR/pvRXoVUCV11JWcvcz6mSn7GuNIGl0htdTZiwPn5LqInrL3ESbjqeVzXspIKvPqVEceSa/TyYXnZS5QdWohdy3k3KoIDQjdGwvNQbk82sH5P/JhOLhlv8nAEFdQ722RGg7mtw6wXBDyo0Ur8cvjQYroMqfPDTz2VXugeUmGChGF16a9wRNOlep9HxwEsTgFxkApq3NRMG60P7F6/HeGr3h+0RGpOO6y7+NfEWNCvydtJq23JcghAlKGCZ3Ops1TOF2yxh9eIyGnGjNZrOyGZCy+juGhR1zTAIaZlCaKA7Lpu3D//NvgrgK+rNPsF65WZyenkQmybRolscw7FUehkQCkbNpGINBpv1xQ0ZdSX6+UC5JfbCsOvFpX+TfOsHyf9zE6ITNZ1cQmXVDFoFODuxHKl3C8rB+eH32D9Y/20w/y/eS4cCDpkxadg96e/oFhEabC1UQLbsTsHkxOjWDdKkkafcDQ6OS1jw1FRLn+oOn+8hEMyhlC4iF4wJEkwVCzUsy+hqUFkinUK+WcbR3IOxGGj/SDJDsKDIbOWYINvQMhVBGHe5QANfffBWBoRDsfhdcfo+wjqgFWy8W4bTa0CQYl8qLg/v+2jaa1QZsLTuCrgDsbRvGBkeFiUOGd7qYFZag1e/AxOIMXn/rNmYvDAuThS7aou9RBT7/6K4A0PHDiBh4nR2H5fDIDTEPStTqbKIh7CeWhxqJGjCRAAjNJ1MpYb3K4mO1iXbo7NQ0JmdmsbmxjVQm/VyPnc9dq5eENdofDAmzKBNPo1AoyYGO44Pp/t5gD27cfAlz84siA3BycirgIQ/3lUwWpwdH0r4OqwO5tDFXJXuHoFy2mIW/vxc3b9/EjVdfQnDYKSYzqbMKauU6Kukq4kdnwuShQdj02CiOjg7kO5ZOwB8KoH/UMEBfvX0bly5dgdfjRTySxvHuAbLhFMqJnEgPDPX0Y7R/UIDGTCGLXLOMWDkLBJy4ePM63nznXZH+YR+JhWM4Wt8Hcm2UUgU4HXZh8jicFjk8HhzuIpmOwdvrFSO78bkJMcIbn6OUSAjuHi/cfpccUmgQdHJ0gshxGPaWFdtrW3h89yGmxsYxPjSK03BYjIWsLocwhSrNOgZHhnH1lZu4/PINAbAsBCKPTxHZPULs4BjJcASJ04iY6fGgPDoxLqxpBgQ29nfhCvjwvX/wfbz29ptw+bwmAJNKigxDo1QRkIGMfx27OuZFk5b62jYHRucnceeDb+DW127AwaWUkuQloJJtYXd9G1/86lOsPV4VAJombA6rUwJxjbpJWWT/DQz6UW6WBXD73u99D+deXpYDaDVZFEbm8f4h7n75FZKRhABjIwODkv7NQyEPKf3Do/j2b39HzCLXdtcofCvBrXqphQefPUCfux/OhgOFZEm0wVnflLQpVAuIFGNwDDnx+tdv4aXXL8HSL8gFSuk6UmdJ5BNFHK4eol5owGszskE8/BWreTh9TkkjPt7dQ7GQk4DiycmRSHkIg6MNASnmpuZkjNF0Lho7Q6lQlEMQ9fcJwDPBe2BkGEFKe2QziCTiMgbVdNdhtcvzJhIZmcMZmHr//fdx562vYWBoCO4eP5rlIrKptByEjw8O8eUnX+DzTz6VeZUGSecuLGNudh4bO1sCKAyOjQijjSxQGvKRrZ2l/m0sjtN9mnpuS6ZGq9FAMsmy+IR9WKe+PDUwLTBraV8QOUcNU0uzuH3rjqwRPDhwnktGksgl0wjvH0sQguDxlUtXREv2wf1Hcp3J2UksXlqEg3NkwIOXXnsZY2MjImXy9O4jbD5YRTlawEhgAD3OHpRzFVhtTsTTGewfnwiD86XXbqLYKiLXyOL8S0u4dusKLH4bUKG2/gM8+vQxth5soMfB4KQTxVIOuWIaFmcbTp8DLQJEXjv+0X/9n2Px1grA8yiBgyzQKAKx7Si2762jFM2hWaghdca1oC7Gd+ViEbMTU7JOMLhnddqQLqWxebAlQZWL1yhLsSwAyMHRIZ4+fYp0wngxUGOYoHyzTIbgKFx+t3z2KHaCfL2A4akhfOu738T84oKw6gmG3/vkHuL7MVgrFkwNzmB+Ygp26uiRDVfJ4TB6hMPYIYZmRvDGO29h+eoKBubHUEtW8OWnv8bf/einONg5wqtXX5JUe7J6GZQanxrDwsKCAJ/cl2TSaTGqJXmDJnTszz3+gMg6kdEUjceENdx2WBAYDuLhZ7D1AAAgAElEQVQ7f/C7eOP9d2AJimQy7B2TV8qXHGyuI3sWw9N7D0Qa5vjoTFiLw2OTsNodwrgdGRvFyrUVacvRxVEB7KqJEuq5GrYersFRtWPtwQYGeoYxO7uI8EkEP/3ZR8Jg7xkg0O4T6RIyud/9xttYOLcg69T+/j5OD4/x8P4jAWgX586hXKji8eOnsi6eO7cIb8COQrmAfDGHnlAvrl27gdu3b2N4YhSNfE1kQI4Pj5GKpkXH/fSUjGnDXLx06SpGB8aQTeWkjhjoZVCJwWZqZedLGRyfHohpI61QqClPM0cC0CNDwyJDw/0etXoJ8lGTlmaFuXIRpUpBgMfJ6QkBjNlWRPVpwspMmOXzl7Bw4TxcvQEJ9PIgaqfcRqYggUcC+PYWcHp0jCePHossAIP9lOVyeVwmGy7ox9LVa3D6vRJYZDv09IXE5JSMX5KDSqWa9IN2vSHrNSWZjLTOY+RKGYzNj+CNt98QEH4g1I8eX4/oUacTWTx7uIpYJAEbHPK85xYWMRAKollr4qu7X+Kv/sNfIF9ICxv2+7/7e4icHOMXP/sQPUFjvCr7Qa8fQyNjEkTzdwLkwkqyOmCxthBLnOGTX/0Ch3sHIt9D8J3EAGZ6cf9I7W3uZdgeV85dFBNAzkeUK/LYvaKj7PMSnO0RgJv3CVE+DE0cnx7js89+JdIubrddJGKEPFIl29aYbQYHQhiZncIoAei3bsEzQBM8O+rtlkgVMaDtd7hlWvnTf/En+PFf/gADnh7k4xlh2lp4XnI4RE/baIP3IJ5gtmIER8d7yORScPucAqCSpZ6tlUT+yevwo9W0wGXziVzQ2OiUZNwwC5DzsBip3rgpwbFAyADPlVIL5XpJZHQoy7a5tS5z0He+/YEQI/76r36A+189EJb4+PiErKPFclXuSxkPardz7uK5IJNOyvrSE+jF/PwsRsZGRHbM6iPFs8MAr1DzGDg9icmeLhaJYnX1GZr1spzDo5GwZErcuXMH3/jOB4DfDpRp2GYRbXdKknF/zfVQzKZ394RwQ+a1pd0Wc1U+q8PhlHYhE/nC0gXJdAr6e2SNIemGZASuWdRjZ3aGzWET43CTicrzTF4CKwMDQxgdHhNjPmq6U+qnWquILFYmQ315BoCnxX+AxBPuWXOpvOx3uf7T04Nya0JKtbdgtVvFwNnIBDAY7BGfhthZFNUS/YaAYqGM0NAAPD0BhEZCWLp2Ed4+D7K1NMLxfaxu3kc2F4PTxbO2TUwrc3kTzBRwTyQ1jd+Rns8FeKF8GM+uVpPpzHOzgjoCmNbMebabbcg2UiKQgpCsQ/6uzFU9x3FM8TyqgJUCwwrO6PlcQUTFJPR8qtdUTyjuiRQEkvfQ46MDoCpDmOOeQQNeS7LC+Mx1Qyrk8yoGYtjVRhNaSYMEohUfMkClAeHY/gqwdmd2d4OZiofo5xWYEhATxutLwOQOPqAgNK+rmALLofiLlkt+toxEqMFYTDt2M8K1TfU5tB0Em6DcRutFPQku0cEZWDZlBXfjAp2E4eeAsDLCtV0V2NN26w5O6Jzc/VPBYQX7FOzUcncHBLSelUyogLOyj7XOlWzJ+zAD4TmZsYOvaHDhN+vT9AsT2FDsT9tZ65z1pu8RjKsji8HfeR/iEwq8dwO3+nxaZiWLdgPQWi9KgNTnUECT11XFBR1n3UEF/s776Fjie5S4p0AsX1OcxQQ5DIG0GxhX5rFieN1t8pusZP6twLmpb3qLvQCoFe9SBrL2UR3nLLP2/+4MdsWe+JOva9BL64L3kD2TzWTpKwlUwXfFZbvrQO+pdSJ138n47w58dM9F7GtaBv5fVSr4O+9LCVm+RzFIJU+K70UnsKRtpEB99zNY/vk//R/aPByrjrMWmA+snY0FVRCWA14Yk263AGpaoSwQF1ZlxmpUihorGpVSIFgnV/6/UibY4n4hQUGWSIclzbIQZOM1VfdXG0wHoy4AWu5uM7du/RQtM5+D19MG0g7UHVnQyV0r7Pmzd1I4dKKUxmg0hfmqg4+i8SybgtcaqSAQyi9OtCqPIHo5XgOUKqAc8Bl5CO0kXGi1jgWU7Dh4qjGATnj8KRtLh1XYFyplwfog0MVryOsWqxzo+bfUa9VELXUQ6GDi62xflpHv0+fgdXm45/+4AeH72EYsG9/DvsTySypxMimbQ35GjNNqNWlrmfi5AfIbI0SdjLRt1FCQ1+N7hFlsN1reBKPNwmo0ohwOj7weicWkTARU+RkFoMlU0MgMn43MGekXHW1tMo10otb36cSsixQHjJaT5SbDlQd96q3aLE3UqqXnmuf8jCyGDmMkSQkOfsYYiFjFCISvp7IZGS8a4VPQuztaqQNen0V11bXtWU+sTw0waBBHNx4arTL9VzWl3PL8ulmh7pxMOG07gv5+YYCUSk30D46hp28IbYcXof4hJPJFFEtl9A0MYmHpvADwrTIQ2TxFMZkX+QCCys1qSzQ62dYSBXQaVhPZQzQiodM1mam//NnPUS4Yk1LRtQwGMDA6iHKzioq1gZe/dlv0ebmxJPhLzbmjg0MUaVAGCwrpLKKHJ9h6vAq31SmHomquDL/LL0D0cN+QTIqeoB+lRgV5Ar1BF8YWZ3D19esIDffD6/fiYH9XUm4t1SbufXIXsf0wsmcpSb9lSizrlqnJBBlHp0ZgdVmRKaREe/jtd98WOQveh4DZp7/8FT7/9DPRAiXoVSwVEXT70R8awJUr14RNHT47FQkNYajT0dvdFMbZ6NCoAFnx07ikbLsph9AyAZjdgwNMjE/h1ddfE1Ms6nVSm5NzQb1QFrM7pkDyUEktPm7WCSDQSLHeamJidhJXblzFrbdvw+52CrhDUyaRQYkVRP+W4O0zOp27HKhXS8Lu45TFsjHwQF3L73zvtzE+OY1SsYpMMofDnX0kD8NIHEdQz5TQ6/Wjx02znBKShTRKZK63CELnce21l/Ht735HKC17m7tIRxJIn6ZRPi1gfGAMjTrHdVuAxXjiDJs7G8gVU8LipjTA+OwkLr96VcDnvpEBVFEX7cgGmKlSRDqWQvwsBo/Vic2n6/jFj3+G4f5hXFm5JMY2a5sbiKUSCEeNER/1l6+9chM379wyUkOlKkqpDE63D7D1+BnykYSo09Ac74TGUYMDCDHVv9XA9tEB/H29+P4//AMsXb0ijGamkPMQWs5lBWCgHANT16llbAK3TQGeHU4je0QDwlvvvY25axfRNzogWqNOBoVSBQE9kmdxHGzv4sm9R5ItQP3cwcFhMYTjgfLsNAqrow2bzwK33ynsSfZPyopQB5JM72QkIgD22uNnqOTLqORKqJXI9msLM8nqtGN+eQW/9XvfQ8PZwsHZIUanxyVFmozZjQfrsBXtKEQK2HyyjaFQv7D1MqU0qqggWUnjyrs38Y3ffxswSRUA5Ux5izKQCGew8esNnGyfoN/fLynK+wfbeLb1BHXUEAz6UMxmBIAm4EEWFoELCZiVzaaLgOzU+JTRpsykBHziekbDLc59sUQMNpcT3oAfLq9H+jvN0giCEdgkO45M/R//8Cf4wQ9+gEK+JK997WvvCHOUBy1hk8ViMv44H4VPTvCTv/0Jdra3ZQwS2Di3vGzWZGqHul2wOVy4edOwvMjetzbbYv52sL6F/a0d0aos5QuyHvI5qANPAFqZnhJ87u9Fw2/HJINit+/I+5w2N4p505+pd7/68KmAYn2BXtFcJUtPgQGynm+//TqK9TKKtRKm5qfgC3iFJR3ZP0E+kkb2JIl2vomZoRluNQV0aVqsODo9Q7XdFF3y4dkRZBopvPz2y/AsegRsqZ6W8fTeM6x9sYrNR5voc/aKYW8unxTZBouTERGLGDIuXDqPb3z/u+ifGkHvVI8BoSldXgQayTbuf/QlwutHsBSbIsHhdriQyeREw3OwJ4TFpXlhTDKolK/lsX96gFQ+iZXrF3H7zi0xrCPb7eOPP8b25o6soZdXLiF8fIpSuoSBvj54ev2IZqLYDe/D4rNgfGYcb3/zbQm8EZD97CefYO3+M2x9tYlisojF8QUM09CsaUwELR4HGvY6nu6vIjDcg/c++CaWr16Ef6JXtGjJwHz46UP8+K9/jNHQIJrVthjHcR7lGjo+OYG5xTmROPrqwVc4jYRlz8y9CWW/vG62a0FM7nwdDweuK1Pnp/E7f/h9LFxeEZ38cqsq8h80IGzVy6imM0ifRbH7bB3JaAwnp1HJpBkenxL9W6fbj5EJZrjM4mvvvY2+8T60Ki3k0znkTlM4fHYAT9ONw/UDoG7F1UsvIZsr4eNPP8Nx5AhuWnU4Wqi16+gf6ccHv/0BLlxeEYkp7u821tYRPYlgfXUDw30jYi7JANjezgFK5Tym5idQrOTg8ngEfCQzmlqynJtjJzFsr21KNsTZyRmsLRs8Lr8AVplsXuYhMiaVNcXDfMtKBrgDiXQMvh4vnB47/AGP9OvtrS08efhIsg6nJqZxeeWi2YuWiihXqjiOhBFJRnESOYHDaxd2uido2JvsP6VKTcC1c+eWxdSt2qyjp39AZJ64RnDdIsBdzORQzudkn8GglNNmQ3+o3/hr1Kpimkm5iYHJCcRpYtpq4bVbr+PGKy8J6NwmgdcBFGhewbhilhrSVTSrNSTOoqLPzwyLWDqGi69fwp13DADN9djapKyfG/lUHvlMCfHTBI73jmVuunntOi5emEet0sKjBw/w1a8/QyR6jHqjiq/deQM//MHfCAgd9PtlvqQPSg81tRcWxH9CSQj8yb0yiRmZfArRaESkjr7+7tcxNDSCnlBI5lZKRtCQ72c/+zucHRzB5/JgdmxKzJIp11EvMehN6bkgAsFeBHv7MDu/IB4EDELRBPCLLz7H5taqZAuOjY8gcnoqoKaLwJXbiUHKW/mcEgh48/13MTA1CqvbiRL9ZAp5kTKaGBxGyBPAX/3JX+Av/p8/w6C/D842WXc1mfvJfB8bHhGZEu6naXJHYsn65jMUKnlpf+5luIejVjXl1Kijnk5l0K7bJDPI2rZjenoew/0jsNvd8Hp8IiOxsrICl9eKZquNcrWASqOMWqMsAfJff/WlsJ1///v/AEMzQ0Cqgc8++Vw04CWDjTOusKBzePpkVUBjZghw388+LEQBjx8vv/yyMIOdbqfUDQMp3DsTICY4K142breAtlvbG2i16sJ8pRTV4cGBjIFvf+sDLC6ek/MP5TR4VmLWFbOC+NN4yrQwNDwgrzEALRJVbp+scQxs2mAVbX0GfaenpoQsw/fy++jkULJsuKdsWhqokQnYbogUic1iE9Cd55KlhXMCau/v7Mncx0AM10DK1nFs89zE52SAgK2EBjNcqnI+cHqdcPs8so9hsIls6zaaQhpKRBMijUVJIEbpmBlFFrfb5xeTzmqjjrbHhqHZMVj9QLFRQDh5gHozh3Iti2IpBVjqsDvaMl4om6gAtGYzG0DKAJ2EZgQ8tBiCEufwbokDBpL4vIpV6BmdP7tBNV6zmzGtRC05i3a8iPTsrpgLz9LKStTysEwvsIQXGtQETA3gZ4hoz0FFemx0iEwKiAmw91yGwgCNDslMYEDCnFuVBKbSD5zz+CUa7h0ymfxtNUAk92cK0ClQxudRMPA3sRS+VxmZkk1dNbiAgtJS1y7XcxKjAvR6Ntf6MGXg4d20D7+NR5NPPs/602t2M66VuavnbcrNdQPCDL51s3g16KD3IwNa69jgWOZvZRRrGyoupUAhy6r9RwFtBXJVWeBF3Rvynmlzw6yWszQXld+QbFGAUzEBLYuC50qsU+auXkdBZu0bigEptvXi88yINHraCu4qoCh10ql7xfs4t6lygILYCsLz84p38Hc+d3cAR0Fu7T/SXzvZBjq++Hc3C1qBU8Vq2D+6sUsd0zo2FIvkfdkXGPhSPLJ73Oqz8iff+5sBqm4wV+tKwVqtL/6t2KaSLvVaGizQ8mqGvlm/lBRpQObuwAM/p8xyqZt2RzKoA0LrPKH4oeJyihNq/9A+RQkNBdq7n1H/p9fT9+u40efgvMs2V/BcMz44Dln27j6jZeK6o2oWlv/9f/xv2+wwGlXhosMvNjIvzC9lJXenGigQyUWVN2OBlAWtbFBh7drNhMNJju8joKKsZqloGFZsd0REK4JlUh0jbTCd0HUS04GkA0snIu1oKiOhA1BAqY5+tKaMKOjXHWXkdQVY6qRn6EBQ4I5lk6hD3RyYqVtnym0ijMoA706xMFENszDwVMP3U0dL0xdYHzSGUoNH2RAXuYnseQ5Kc8B3d0hlc2s90SyLdSzM2UJWNpq8Ll9nZyQL4TkYzdSJDgOWm1Fhbdrtz9OG+Bnem88sm+9K5bk0hE6sPAzzi/WsjGZh/PSE5P9M/eHzMt2Lh2+WtxsA1Ugj72+YwsZhmu1nmPTG2KGvN9j5nGEWc0Nj2NFGyiORSj0HymVwOOwCxFO3UKIyNureGba59kuZyDpAOMvBvzWCpxOU9idd5ITJWChIfVLPbHgwJK41uojo5KwTBZnZbGtu+mWScbilrrikG5kMk/KlQQfV2ebfrAeNFnVPIKwbspkJfugCr2C29jdN89HyUIKDfZZtz2srqJ3JZaWuXXZKcPhAV+pqpYVqw46hsSn4giF4acxXKBsjQotxHF9eXha28cnaEaxVm4Ak4YNj2FpGAoXPWqqV4PBQv7PZ2XxPYnZ6RgBPHsR+/ncfCvOYzBCyYbiRzFULYhJ0/rLRdyRjlamimXTKMAOjEVjozJwvCkOVAA2B5wGyt0U6wCYsnlwqh2CwRwzEqtSlcNowODOC4FgIobEhjM6MolKvSLopJT3iR6e4/+k9VFMFlLMlOFs2TI9Pi/bhg0f3cRKP4uU3XhaDLKvHive/8XWRXnB0NMvjkajo+FI7dntzC5/98lfY2NgUQHRpfkmem+n11NPNZvICtpGRPTA3iA9+9wOsrFwSo5nPf/UJvvzsSyOp0QR6/azLGrLJrLBxeLinhibTIzmuqAvMMS7GOjYnfB7Tx2lkx4MZU4OZejx/bh4v33pVDmEHx7vCFCWAzfaibEWpmEWlVEAyEZXUZbZfrpDD4PCw9LXBoVG8++77uHDxiugTJpNpPLv/EHtrm8J+poZyJZ2HrWEM1YqNMmx+Nyp2IJJN4dyVi3jp1VcxNjKObCKDeDiKxFEctWgVIW8v6NrpD7hhbbdQKGaxvrWKk7MDYa4vXVrE2OykMKD9BFqnx9F2WtC0NlGuFUUeisEPMjwbxRruf3EPT+4+hI3MpsER2RANDg7A1xvEw6dPcHh6JPrLv/9H/xBLFy+iwIySVBbFVAb7axvYevhUDr5kX/GgIYZs1RyuXL6OGlooNmpwB/24/fbXcPHmSyhXajjc3ZEU6821VRxv76HKbBAxDjSa/FTvJ0DK97JNXB4f/qP/5A8QmhlHqlQQcI8p0JloQhjtZHJvra7jZO8I1rYVbptTdBvJuGUw7+joBC3UYXE14e5xwdvjwfz5eTnk+YIeyUoh6JWOp/H43iNU8hU42jaRv2EWAgERi8OJS6+8gv/4v/hPsRfZg9Vnx8T8pPT5dsWC2F4Eew/3kDpKoRDNCXBCQIjgTtvZQqyYxEvvv4Erb1xD77BHgEcyYjOZAuqFGnLxAtIHSRxtHgkYxfTk/v4e/Mt/8y9gd1sxOzclwAoBaDKq2M9o6jY8PIRAby92tvcEBBNG2diYGI+RecSDL81ACfzSaI5rXs9AnzB6r924jm998FuwjgWAZAP1XFEOk6l4Cn/z13+Lj3/+SwEB7tx5E0NDgwKykL1JdhnXIB7yk/E4mo22YdwmMzJn0jhzanJaxjADq4lUWpjUzILhOCRbmUGI8OGRBC0YgOIawnlZAIdWU5j2vBb7owQO0ULf9Ai+9vX38MrLryE00SdA58lBGGfHZxKoYQCC44VSH9evXhOATK5ZKkpdLZyfFzNASqMMjA2IcRPBtFalhuxZGvtPtmCrWDHcMwKnxQ0LHMKyDUdjKDVruHL9Crx9XvjGfLj8+mX4pnyyZJSzRdz95K60/8GzPfS5gmjVmC2VQkkBaDtQo1RWKIhX3rkD/3BI5JMmZ2dQI5CXyMGSb2LvwSaiO2HU0iXUinVYLVzbGohHYwLKMZBLCRjqL1O/ORwPo+0EBieGsXJ5RQKTHEN3f30Pu1u7uH79uqSSN8o1ZGN5DPb3o9yqIZwICwAdHGGA6Tze+633MLFs9Nmja2H82b/6U5SjRSQOYlieWRbvANbT4FAf8o0yGvYmNsPb6Bnrw+3338TKtUsSpODaHzmhHncLh1uHSIbjaBQb2NvdFRkvsgKT2QwcHgfOXVmBO+jG3cf3RNeazEEr92S+gGRGsPL7fL1o11rCLh0c78e5qysYmZpAYKgfNq9DgFGbpY1mlfNSCluPn+J4dxd2kJFaQiQaF8M3H9fZZlO0wN//4JtYpCb67DR8fW4gC3z8w5+hcJqHp+XGycYR+oODOL94EdFYSmQ4zuJhFGoZ2L1WNCx1jE1P4O1vvIu5hWlh/nGNiUXiIInkYOcA6082cP3KDZHBcFhduPfwLmz2Fqr1ioy9S1evYH6eRppjsFpsONw7ROIsjmw6j1ySLEkvUrE0dnb2xBSt1qhgYnwE/WLOCZMN6LBKhhGzGyjr8/qdV9E/OohaoYzHjx/j4w9/LvXO/cYbr78hLGjuo2gsS4+AvZMDrO9toOloyRo/MUtm8rAEbFfX14S5Ti10kgRpKMUsC4Jf3NcZBlxD5pgGMxpzeZk7pifHhek3Oj4uwUYGHV66+TISuRxSlar4U1ACgRlGgV4/Mh2CS8vSkrmCfEECjjQdph4vA5Rv3rmDfK0A77AP73/7PQSDLsQiBRRzRTQrTbhsHrSrbVTyVWw83ZAA2YXFc5ibmYXTbsPG+lMJ5tFcrVYu4eGDBzg6OBDdeUpc6PPQu4f7AAZAyVon6E9WnCFDmHFFtuTM/AIWFhcR7OvH6OQU5hbmZW7keYYs+P/rn/2f2Hm6hoFADyb7R8UI2m1zw2nzwU9TTI8PfYMDkhlCrX8CfIl0Avfuf4WdnQ25FvdxQZ9f5nnKulgpmTI2iobdAk9vUOS1FpbPSXDW4zf6tQya0ri0WajiwZf3sP1sU3SkmVlLLWC7yyGmqWKW2tGu5bmg3azjLBYW9jvlfSbnZkQjeXRsAsuXLmF8YgpbWzv45MOPZX2plowB+eToDEKhQdEE536KwVhKvXgCbjRaVZzFT7C1syGg+u7+nuyjv/7+N/HBt74tAbRWugYrwa98RQgBnO/jyQSePHmKjz/5pey9eU0Gt5kpx2wQu8WOnt6ABHF4njqLRtDbF5Jrl6t1eT5jNBhBMOSHlZsFtERe42j/SLLs+oN9IvNDKT1mS3HfwXpm/2OWgLDEx4YxNTuFselxHB4fSKaa1+GROVi09d0+0MGhx98jAC/JUDzH8UzB90diZxKIn1mYRqivD06XXQLbq6urSCdJZAFGB0dlnYtHE8/9aYRh6LRJoI4sZ1/AJ+C5nJkaFjESpDQX16JL169gcnYUNmaEMTbIo3IbqBeq2NvZxa8++lik68jQ5vmQsmDMamCwIllOY3BmFPC2cZYOw+ol172CXDGOTC4iY4XnLYeTII6Rk2AGlbBMWwY0VQDZjBMDugp41ZG4ZJ9UUIa/c65QAEtBsu6/ldDVDW7zPgq6cp9mCFCGOakglrIy+T45R3c8ewQc7zCqBQzqAJIso7mXAWapn63An8E+DDub0jNKqOs+qxLoVwKTMJB5Hus8vwC5DQOEKRbAYBnfJyB2h33cXS6epQXY7mhJa93oPVWqhAC0SkgoyMz38KzOulFcSfEefY+eYZUh3Q0Kaxa1krNYFgXSFW9QIE7rUwFW4gHaHnx+xU0U+/J2MtRfyCK8IGdqG/Kn1ks3wKjgrgLJfI1fbDt+KQtcQXLD2jZ95TeBYQU0+X8FslluORM+Z7kbRrgJDLyQVlEsg+2luJgC+wrGvwBuKcvywihPy/j8sx2QVQFotg/f0w2iaj/Uvt3NLleimuJ63RgF61Cfh9frBsIVINXn1zGpuBTL0f2e7kAI61r7CMe+ji3F9LR9eA39UgBW61jfy9cVZFXMR8mwioN2g/3ddaDgsF6zO4tecUYNhvA+Wh4Zx52AgM5bOh60zlSOQ8ui+Km2vY4HfVbt891AuYLhOgfpe7VMHF/EIoiZafBE66J77tGAgs4FWk+Cr/7z//W/b3dHYJg+w0HHh+WBjIcd7eC8kIKDLIwMFJuZ2LqjYApcCxDqMFFUZcYqA1YbhcCDRpm6JxneU6MW3dEXBdC0oymdvntS1cGkHba7c/P9ql/dje7rhKQTi95Hn1kjIQZENp1WgIWmkfEwDUy2m5moFeGX93QigqYBjGukxdLRELKbSYB1xLplqk83QM4FThnGMjg77HCdEDXypRFTa4eRzDoVhkM29VwyRRY1pgZ2GO18DxnYvJYxfzHGdwrC6uQoLvKdgzPLqhFGPpc4YHfkJ7qjHmRq8jmogSvP5TQsd90Yaz0qS51lIpDGemG5WAadqOgwz/RF6osODQ3IgE8kjC6yxWI2eTRZYP1oVJoHftOGZFtlRA6BC5r2U9kA0uW+w1JiHfO6ZBfy/bw3AezuRVE2xJXKc9NG6pYNhHpFy0+jUnw/F2udMMsyGXPcdFx9LcaMkvXB65G9aVjqxrVYI6m6YOsEooNexw2BGd6DAQJuaJkSqsA461QXCu3vXIBYvxpEYFtJH6YGda0Jm8UBWBxo1C2AzY1anQcXP4ZGp2BzedCGHc02NyXm4EYwdLhnCM1UHZaaBcV0Dsf7xyIXwHTjSqOOcrMkALLVCUnxn5qeQKinF/lMRjRzY8dh7G/sC6hC12s6hpOVybTmC5cvYWpmEkGmyDfr2N3ewdlpWMx3WrUq6tT2rVTEtIcAzUBPH/p6+zHMlPhKAxtrmxIcIvWFwPbA+BBmlhdhDzjg7VG11VsAACAASURBVPdjcmlaXMNbtQqq1FQ+OMOjL++jmimKcRMZ0DOTU6K5HI6GEcslsXTxvBj6eXt8GJ0cQ09/L5LZrLAv6uWKpAda6Aaezoip4b0vfy1MRmoyckPPtvD5GIgpy+HJPxDEqx/cwRvvvYWxuUHACZw+i+PZo8c42N7DyX5YmEZbqxuio8l0RI5FpkQ63C5p72Qqg7m5BWF20TiHwEytVsf+zr6kUDNgQEB4fmkRSxeW5LBcbVIX0YlqzaRjelxGf29oqB+x+CnufvUFTo+P5KCdiMbkYMZr+n29IsHCQzvXCUqpRA8O4bLY4KWGNZljBJnIfnc6MDozDlvAi0y1hKmFBVy9cR093oAcuAiM7jzZRjVeQ6+HB8aGHFKY6udw23B4tIO1jadoOYGRiSFcffUG5s7PizEi2dA2tx3VRlm+2T/IkBETv2gGn378CTYfr8Hn9mG8fwTZbE6MDYdGR3B0doz9o0MxsPv9P/ojhIaHUSlXkYhExYjxeHsXkcNjONoWBL1MzzUbn5PImRiiUfuZRnR9Q4O4887buPXW14ThRKO8QiYtbZdLpWCHFflsWsY5x6MwFdoQLdtatSGa8N/8ne9ibHkBiZwx3qMkDTe4hWQasdMIDncOhPXotlGh2i5zFZlZRLXEjK5RhsMDuAIOhIZ6hTHq7/HD5jJrFOcAa8uK1cfPkI6kYWm05SCXoUxMvghPIIjrt2/jne98E/lmHqGxkEic2AJ2Ya/WElU8/eQJIjunKCXLiEejiMVO0XY0MTDeh4qtJQD6+Rsros9Nl3oXpTW4CS43kAwnBLyOHJwieZoUfcn+gSA+/MVPJaWberM0AeLaFz47ESB44dwS7rx1B0Mjo8K++/GPf4rYmTEq4uf9Po8EE6nJykMiDYvIxqKRI4G4d99/H+cvrsjBe3V1XYDlXl8PJscmsbOxg08//RSVYllYVQzgTc9NCjuPfZbyKARO7t77ComESdPld+QsJqzVyYlpeJxuGYvHx2HxJKCOvgSyeUhgX2nzEGuVFHOakJkQO82PaqhUKM3jhN/nhd/jgyfgx+LVizLXTUxMoS80IABcu9wWAzm222e//AJnRyfCgL527Zowq2Xf0jR7DQZg2tYm3AEPBkcHEAwFYWk3ET4MI3kSRe4shQHvACYGJlHMV1Ap1OHxB5DN0ZgrLVq4Nr8N9l47rt26isnlSeQKaQEet1a3sftoRwJFIXcvLE0yMkoolCkhlUGtVRM2tbPHjyuvXEdoYhh9k8Oig8vATTGZQ/owjsj2CRrpMvp9fXBYnLAQlW1bUSgURSu9ry+EvuF+MeU7ODvCKTWcB3tx6+03RPaIrDsGy8jaYxbJyOAI8rkcitkSPBa3AD3lBrMuUohkoxiYGMSVly/j3W+8h+BEj5zS489O8Of/+s+RPk6inChiYWQeqbM4cskkZuamUWnXUbE1kGsVMbU0jXPXLmBqYUayCTj+T48iOD08RT6RR8gTgsfqwZeffiZSKwyApYt5RLMJ1OxNLF1bQWCoR4wGaVyay6Rha1vR4/ZhONgPl8WOfCIr64XNY5G1cXB8VL4bNoswDdutOrweFyrZNO5/8aVkVFCGgQH9dCYnTM4aAw1tC5YuXsC3vvsBhiZGhHlKE1s3nIjunWLj7irykZzoeA+FRnHl4jUxFWaGTDKdQL6SRdNWh8VhRd9IHy5evywMVgZnqcVMrV9qdX/001/gwx/9HSZGJ7GyfBEjQ6Oi9R8+OxKGMoNZyysreOedd+DzUhosJ7I55VxR5DdqxZoEWCvlhuzFOH52djeQSkfhD5qsOpIGOH8xM4n+A7PzM/jWd78Ffx+1SZhREcFnv/xMDNWS0QSG+ofEcFgy7BoMQERwkjxFk21w9Rxee/M1jM5MwOV3CEi3traGu5/9Gpvr22IUScDNa3cKiMR9KXXtXQ7uEwMCDu5ubwozkHtVyovQRLc31C9BhRsvv4yTSBSpQklMDK9cvyZyHw6PW6QKOPemsilzduJ+u97A4d4+/vYHfyM6yG+/+RaGxodQc9dx8/arWFqi1j2lN/LIxFOol9vwO/0SUN/Z2Mbx3oEEsUdHRtCq13B8so+D/R3EE2FsbK7iZP9YtJp9HpfMbQSI4tS7bZREmova49Ua2YyEoPjtQKi3X+TABoaGceHKFSycO4+ewSGMTE9gaKxH2NyU3iZw/suf/gx/+f/+mWQ6+WxOeC1mTfJ5e2R/wI2kv6cXyxcuSF1xDaDZLpnCe3s7sr8YHOyXgI0Bp2gSlyEFGFaXW6S+ZhbnMTw+JoEI7lmYrZiKxXG8d4R8Mi17qUq+JGeBeCyJ07MTeP30SbFhbHRU9iSpFM8xxgyOGQbcK0nw/fXXsHLpIoamJ5/rONfzLXz+8a/E4DWXyWFwYBSLs+cly4ycBQEKqw2k0gnEk1GU6wUkUlEchg9QKGQE5Isl4nC7vbj12ut449XbmJ9dQL1Sw1k4JvN0rUNQSmbSePTogci4EPSwWSxiLFgrN1ApleQMwL7Ccqco20AAkGaEfmbJukQep9mui2ml02OTtYX7mthZGql4GrVSDc6WQ/a/AacX1pbxCuJ+PNAXlPl1ZGocY7MT6B3qExPZRCIuMjOEJcNHZ8gk0pJtRVNQtu3w4IjsRzi+mGUQS8XEgHB5ZRkj4yNSP9wfPn70CJlkRuQGmaHD+YfjxkgD0PS+LXMKn8Pn96LRbog8CIkY5WpLjF7nFmZx9eY1TM5Nwx9yw06ODvW22WWblHNqSGbC2tNV/OKjnyMaicDj9uHC+fPo6e8TwoPFZYe914FsNYuKpQRXwIZiJY1EMoxE6gSNZlmAZ7uDARiO6zbaNgI7NQmy8es5LsG5tZNKLzgCaTQdwFABYQmauUxGr+IBQvLqENf4P+79FL9QfEPBJP6twBh/KoDJ1xW41v/rZxW80WsoAK2gFJ+J5eUcpACX+az5P0e+gkQKCAke0dGWUKyCOIFkXHcYmc2OOSGfSQiLNSMTac6y5n0KcnU/nz6jvqYAHMsrdd1hFCsWw2tzflAMRcmNvI7iEoo/KDlQQV5D7DNMbiVgKVajwKriRlqOblBTwNgukpbWqZ77JSPb45Xn1WzkbtNGvVZ3AIL1yfd2t7WCfVp+LSvfI5hEB2w11zMEPsWf+Oz8fzfYrYEArQfFv/gZZYITf+gGxrW9uO5pf9B+1w3A8/m6wVsFfGVuJOYi7HvjOyaZix0taJOdbti8SmzsBif1HtpXdKwJebAT6OBrCqAr+Npdd1oPimdpEKL7Phow6gaS+TvrzGSIG3BfgW5eX+tG67x7XPKe3WxxJZoq4K5jofuaBu97YaSpfVQxo+7XfnN8aFCI1xNsqdMX9Bm5FvIZ+Twqv6oYks5L2gbd7axAPz+rY0PnNX0WPqt+RutWgXg+t+CzFsqMGRUDfun8odfVdlXgW8uk97T88T/5byT0p52XNxWRbqth76iBm4LQvFF3pXh9JgrWPVEqCMhNJRnQLKDKXmhUQo0KeTzTg552JDk4W2nERYZrQypBJyY2mn5WQTmNxijoptfrHkjawdi5VKJB7tcwAANXTA4oZUUzOqrAuCzk7RfC/KamTbSJafpuj5FboDs8wRBhz7rshvHqNIxypjmZxjEANH9lnTMdSRtJOnblRVqCdLiKEfvWwebspMkoAM1ymiiSmdAJ5PH5+OycXBgFlwHXKSMlOMy1mlI2f9DUsQF/zTNqQELbmcCt6iDzmnyPSekymwwjjdGQduG1WS/c2LLcRdX0tBjmrTKINZoidd/RnjZUfrcwaGlYQ9kFA5Q2JJ2ZpnJknLHc+bxhTFNjj+Xl9cjMpYmWPA9TIysV+P1BASMIVhCs5YZBF0MZzA2TwuDxumUQ83/GbLApAIWmUGiWANuK5aRJpdPlEMYmdbYlrUBM05g2UpUy6WRiBrEZnExf5U+XxyufYWoTQW/eVzcr/F0XMd1E6OTDzxqzKvPc/J1AOf9WLWi2F1/jc7B++Tfvz3LrRldlWCxWRhkbsBIYgBOJTAF2u4+J8LA6vZiYXoDN7hZ2dIMAVpVW6YDTasdI7xDGAiOwN23IJTLCeKIMActE47iWHRidn0DD1hAWW/9gHzgcuGGmJm0ukUI+nkXsNCaAT66QFwaN1WHH7OwspqYmpO22N9dxenKMSpm6tsdwWi3idk7DsngsjXajJcA2o4E0a/G5vFh7uolqiYx9F6x2O8ZnpjCzNAf/YBBD0yNizMc0Y4elJUzqg809fPmrz9Eq1oS1TEMiqVdKCLUbaLvscAc9AqoSAOUGfHJ2GhWmzTrsIqFQJ+s7VxAA+tHde/j5hz8TZi7ZT5ROIIA81D8oAQwe0BeunMfr33sbc5eX4Pe7RecykyzLQSt2coa1h2s43j7A2eGJ1BezI2iyxIMtD3l2pncWS/jGt74tcgDsM6Lv17Lh9OQU9379UAB6u93MCaPjo6J36aV2ssMu7vAEx3gwPL8yj6Ub03LQ//AnH+FHf/sDAQDJUCC7yNq2IJspIpMroK+PjvCjaDNwls9hZfGcABWUwCALWVn8gVCv6GNmK0VhHl27cRO5VEZMe6hjmTxNoZGtYaR/GKFe6shXkc2l4XBYUamWEEmeIVfIiNnZ7XfuSH3zoDohoIIbpWpRDLA43ip0jC+Ucbh3jM9++SmOdg/RFwhhsKdf+gXHDXWCyUrcPdpDT28vXrl9G1OzC6jWGzg5PBCgr5BKC7DuZUDIacx2xevAZsX+8aGRLmg2MLu4IKnNSxdWQP3Rs/Apkgk+fx61Sgn5TFZ0D5lCy89zDDJAwIAU19ThkTFcvHEDPaNDoOEZxzzrxmEBwsfH2NvaETCThy4eVGk2wUCNy+YSI55UMg0aF7ncFgT6fRgcGxSjSY4xl88tmS3ZdEbA6r2tXQGAaSxoqbVxFg4jk0/C5+rF8o0buHDjKnpH+fsFDM+NAfTzjJaRi+aw82gHh6sHQK0pc/DO7ibimRhcQSfSlSIuv/oKbtx6Fb2DPQJCs604zyRiSRxu7SMRjqFdaaOQzKJWraCnJyDmUOubq6L3unJ+RSQ1yI4iSHLp+lV857e/i7GZGaTicdy7ex93797FM6Ywl6uSdusnyEP3aCtT+imH4UCpUROG+y2aC/YEkeqw7JhBFD+LY6h3QEwcafBINjQPsAwgzi3MiON9MpPE9OyMGBrtHx+JYSSZnJy7mUWTjKfkcG5pW+CxO0U+iKnNnENo1sZUWDuBcWqjuR3oHyCLO4Ayg1J2i0mnLuYkM4Fpc5QeoKnSxRvXxYSVRnfcY/AA75BMDgtS0ST2NvclW4Qb/enJKVkr2VfSmawEOuPxqDDhQ4Mh9A30imQO9yD723vCEuXczEM8g4U8Z9Po1O/xo9m2SIr+8OS4mO6VUMSFl1Zw4fo5ASf2d3axv3WAYqKIerYmafdk70qwJxMX7VjKNrjcfpGmmVtZgncgCFfAyIpxn9GuNpA5SSJ+EEE5WcBI35AYKhaLJTkQc89BrV0G00YmRmBxWrC+t47jWBgzCzP4nT/8XZG2KBSLkiJODf1cNiuHaLYhddc9Di9KTPusV1BrN1C3NzA4OYTF5QUsrSxiYWEeTp8XOw+f4c/+7z+R+WZhbAET/WPCqDw52Bd91pYDqNnaCIz04ty1ZQQGgsK8JWgiAfpkBuH9U2RiabjbHpybXUIumcXTrx5Ivz1NRhArZHCSjgJBB77/n/0Blq8s4zR+hkq1jCqBymIVzVwN4Z0jRPbDcMCKQMgvcxl1W11BnwCYvN7+0R76Qz0I+N3Y3dyA3WaV/sK9QuQsKv2zWG2g1bZJMOy9b31DZJbItqQBabPUwFBgAMnjBCL7UZSTJQyFhjAyNI6Av0fALbLmzxKnAqjV0RCg6uK1y5iYGhUTMCGWWKwCMv27P/33AtT1BnpEG3d8dAy7u7uInIWF0cgMDwaP3rzzjvhucH9EZikZ69GTqHgykLVICRwGEBjQzJXS2D9Ywxd3P3sO8opJqdMm3gUrly/i7XffkT0g17VSvoxoOIpUNCWSW5zjeU2ydQnibxOUjR7ht77/W5i7vIBkKYVCvSQ64h6PE7kM1+Ycnt1/ige/vo9aoYJBX0gA3UgsKpIR1HoeHR2Rcby1tYFmoybzSSyeFLNWzi/cp/T09+MCZWCiNGNryH6FwaMmszrtZk/OvRYzOyQ7zW6ToMyD+/dlDM9Nz2BqfhJDCxOYmJvC4uK8jAnWWb3aFOkNgvbNalPmgcPdPQGWKVHFQzPH/frGMxwfb8temJlMIslVqQt7MRTsEc38aoPaqmR9Gvc8roUCbsEq4DH3db19fZhbXsal6zewuLKC8dkxOHxApQ64eXxpAqfbUfzLP/5n2H26hnapCr/VYyRDLE5hPItxrc2ByckpYYrzHodHB2IszOCix022uUm9FZABNkSTCZxm07C4HHC4XDIPOj3G50cIGC1ganwCTpsTpWwep8dhkY4KUGLP7ZPMOqutKQAx11au1cz0Y92bgG9DgujvvPe2mDj7qcPfbCGeTCNfKKFSLiNGuayTMPxeP84trWB2ag5er8uwb9s8XLfw1f2v8Mmnv0A0fgYWqomq1CvZ1ewLuWYOo/4xDPYOiKYz952UGuOei/sMIQ20mkIS2dnZkjWD7UAN63bTKoEo7hElyDEzK2SacqUkgVXOxWT2hwYCWL58HsuXl2FxWNA32CeBnmqhiXg4Kfu8+HEMY6FBDAX60a63BKjn+dTpc8Hpd6N3rB+jsxOS6dS0m3MK9xvcZzx9aKS6uH9jRqG9bRVGNfe0konqMT4sDHDRMDw0YJjR1PHfXN+Q9ZBtzuCs2+WR/S4DL8lEWjTdOYYoo8N+yMyAdNYE4umIHQz1CTN7ZHIUnoBX2O8EiqV8PB+2WuLjQTkcBnnX19dlb8p+cunCingy0Jeiam2iZqmhjDI8QQfKzTzypSQyuSgKxSQ3PxIcFtkGO/2G7KIBrWcrAZ+sHemNDphCIF0BJAFsOxmripmQjKNkKgUZlZCmZ2IFGgWwU+JaF6CkAB2vqViAgl7KhlWAlmNHGbNyTmwb8y8CyPyMAtBkyCsAqAC0AYUMeMkAsJSbMiodVrWQnZoGA+F7eX73uo2+8vNnFDPWkpwv+T8+P8uoZLFusK4bINbzLO+lYJWQ5jpSHrw3vyiJ0S13qb5T/Lzet5scqOXSDG1eQ4MACqCxTAqWs/5VR1gBY8WuFFDlNRVI1DbVtuOZQElhBjN7IeGg4Gk3EMffFVTW17UPKFaiZeN79VyvQCj3xt3kSiV+al+hJK6s0502IpnMMJ5fZOIric4A24Ysp/2K+wnF2JT0pviZ6ePm+iwD36f3eg5udoIy7POc557jI7Xa83rSIIWOGb6nGyTvBm+1H5hRZ9pSn0f/1w1qKjiu19T+wOsrCKqgqN5f8BeXq0McNVftBpW1Hvh/7RsKgGs9s7/xf0qS1TIJybPTFgpCKw7Esuk41kAScbvuYIjisHxdx3k3eKvg8gugumOW2pEUUaC6G7Dn791jQXFRltPMGS/03bV8+uzddaBBMF5LJTc4n/D6kiXRCajJPNkVRNP5szvIpmPA8k//u/+qrREYZTfL3y6PVAzBBAIm2miKwPNivDFBNwXO+F4thDYEA2vdHUhfNzIEkI0Zr6PXZwfU6BKvwQmIn+Hko9oyanLIz/M1jVQpWq/PoZEB7XiaGqATmHTQjosjFyLtMKbBTOoNvwyj20QaeG2JVDuMAymdmGUBcTBiaCI+jBrxb76XdamRRzOIjUg6QT+ZJDornID1ZB/nC89FvWUw1UyUVAeph23TiSzxfzS94X06wVqQAa0LoALJEu2wGwCcB0MOai5UUm6niVzqIqyTkS4k/CzfJ2ltHcYzfyqTXd8vDDKP5znzmxOdRJKep1GYlB0NRqgMh6YK8L2GnesU4Jc6ZmRXM8DBuilQysLSEmYENw5kObAchUJFQErWJQE+ZwdEJgDNL5aD/ZdAmkw6nQVTgwvciMtkzlRiSsZ09J6V+c+ysB00EMPfpR8129I36UCuk7SXILaPmyxb5wBSeN5uZImwvFxghRHuNqwfuprzIK462y8mJtPm3ZOZAswERvlZ7Ys66fBvBhxEW7xTD7rYkwGt44VtaoIKQdTq1HFj57fB4fYhlsiiWGnDYvdiZHQGI+MzclDhzrOQLYvuH5lwZEhQ33iqdxxBhx/pWBI7W9uScktNRV9fEN6+AMaXptA/PojhKRuIYTRrAIkvZDClzhKoZkrCBiMjanNzExeWLwrwyyCE2+XC3vYOtnkQrFUR8HsF1GsLu90iAHs2mxdAlGAR9dLZB7kp23y2YVzSOyaVIxOTGBMGyKQAdTQsYcComE4il0rjYGsPH/3oQ+STGQyTAVNtCiOShyuy2OxeN+qWFlq2NpYvX8DFq5cwODyE4fEJcQLnuCrlssLGJkt7/dk6ntx/KKZmTJ912F2iJcsUZbYXGVmLly/g+nuvY2R+QkAY7sHIPsll8kgcRXH/i6/w+IsH8NrckorK2YqMPEpI+ENBAVQbNju+8e1vYWX5ghhy8ABA4zR724Gd9V1Jm84m0yiXqjKuCHYEe4NyCChUCjhLRMREa3llCRevX4B/woFqqoVffPwRfvy3PxQwPODxI+gLCmgeDp/B6/djbGJcWCHZdBznlwhAuyWtukTN82YnbYzGMV4vStUK+voHcfniFSRjCezvH8JucaFdb6KYKspheXhoQMZ1pVqU8cSNMVMlc+WspLgvnF8UKRGCJKPj1KnsRcvSRDaXlCCdpGFH49ja2Mb66rqYMfYFeuC0sm0scsBjW8ZTBM+iMj4mJqfROzAkGQDHRwfIJFNwMYhnNawgzpE89DNFmRrYTL9+8mxNZCZoYMex2TcwIPq+NPhpNOrwu10CEBDgJDuWY83l8sj8SRCSCzYlVWZmZzE2NY2+kTFJX2cKJAHjarmIp48fYWtzU8BWyrqQNUYZDs4HQU/A1Gm+JGmsdNEcHOlDYLAH3qAb/SMD6BuilntddE+L+RISkThqhTqCbp8AmzQn5DzB4ExoZFRMJkPjA7jx+g3REWY9UcLmdO8EieMEDtYORBKEz5tIRBCOn6DcrCCRz+DC9Rt46913MD49IWm0DUtTslOYvn+wvS/BGIIjzBBIJeLynNyfHIePZAzT+Em0EC0teIM+TEyP49abb4iOs2e4T7SEn3x1Dx/+5ENxvrc0WrIm1ukd4bTLuCeYSgYqwbvX33xDDLEYFGKQg+3Ow3mrUpegEtO5ye6NnIRlDZldnJHUahrDMbPB4aMpWx/mzi1iembmOZOGGrZ8nrODsEg/cA5MxhOSGi3B205aLPvtwOiwsP2ZdRAQU6yESImsPnsmLEgeYgZ7++Dx+LB8/oKYyVGiicHaRDQpUifU2x3uHxCQk3rYzIzq7w/JOsS1je2nQehqrSiH+/6BXgmM8dDCgAwZpwRpT45O4bS44HX5xXTVZXcJi5xsWmaH2Lx2lFol+Po8orFea1clxZ2ge7PUgt8VQJ+/V/oh+yDZl7sHuyJ9EuofxvmLFzB/YQm+voC0f6VWkdTyaraA0wOy54uo5UsY6htCwG0MffnFMZtNZWXcMy0cLiserT7CWfIMi5fO47U3XhfQSjJMak1ETyMSuaeMAgFhyZxp2QWUrtMTwtIUzfiB8QHpx2TdMe1+cmwch9v7+Ms/+XcoxPJ45dJNTAyO49G9h9hYfwan2wGH3wu714mxuUlcunkVdp/JKqjWTSA3n8qiXmogdhzF6WEUi7NLuLy0Ij4EZFpmynkBn7cjR3D0efBP/rf/GedfmTHmZUUgHeVaV4S1BJztnODuLz7H2uOnolFLvVOC9jSbpeQHWcBMdy+U8xJ0j8ZPpe0XlxZEuolAFts+mysiEs0IgPjGW3fw+u1bEuC/++WvUUgXEHAG4LP5UMlWMDE4KaAQGaRkbHL9p7fCk9Wn+OSLX0pmDIGqcxeXhXnMsUE/k0Q8LmvZ4e4+5qZm0apxz1nB+Oi4ydaqGrZao9kS/d8b12+KvAVZ6eyDdz+7i72tPSwvLYsUFfsPwUPOD+V6HkPDPfibH/2VBEMoUUTDX84jNFEbnRoXXW1qx1dKNZm7HHCimqM7mwUP7z9EOpHE5Mw0ZpfmRULl3sYjvP3BO/ANBxArxLF87YIEv0kS4FhKnCZE05qmlIebe1gYnRaDwJ3dXTHN83hdIhXBuZzAJsd2/8AADo+PUGyWMTd7TqRG/L29kv5PZhklCAyY05a5UzPZeA6QObhSQF8vJRXcIkvAzCOu5YFQAJdeuS6g/8rlS3KvTCYrEgjlbAXRs7hI4ZDdvProCVLJuAAe1G8gI5FzcSoVwdjwkIx1zvXMcqE0EfdQ3N/Y7G2RwrB0GJECglisQrzg/N/rp4yYTwJ+l27cwOzyMry9PTKXkolu7wCUscMTfPg3P8IXH32MVrEiUlutmtECZoDVYuO61xD5isWlJfT2BHB0cozT0xNkswyWpuW+NObjOsI5iIHcs0xSfBWorc15nGcTzotCFLFYsDizgEHOg6k04rEESMBhttfMzAz8QT/KpRzOoqfYWN8SWTB+XvbDzTZcPpcEBChvcePmTdmzlMpVmTsrtSYKOTKIz8T8cfn8irCXA8yCKbVEQoJ7dT5bsZTHk2cP8fDxfaTzSbg8DgGgT06Ppd8K0EhZl1oTHrtHgFvurbmXpw+Bs6PNy3agIR8D1CTVMJu1WWsjn8uLjvLM1CwuXbokYDxfr7fq2DvaQzQVw9TipJiqXrp5RbITOFatbitQBsrJNk52j/Hoi3toZasY6RmQ9qEcB0k5NObM1oroGx+QbCWr3warWzhURsKh2sTh7gGePnyK3dVtCRj3BUMio8Q9EY1/ud8KDfWL3E61RXDJinLNSDLyPcwEZrZXIVuQ/d/QgPFg4VmJ9c1zKQNeyuOVGwAAIABJREFU5VpZJEUkG9XlgdfT8xyAZgCZet3FMqUaKXWYkz5gk6D8kcw37D8khNCEm9Ii9KKZmBpHmZrY2SQShZToP8NZF/C51iyg3iih1S7LWKDxZoPBYgf3M0ZSgms492n8Yn+XAE3nm5kLijFw7FCiR4EtAX5bBszia0pyY/9TUp5mM3eDUd1na/7OOlSCmYJl3YCasl4VVOx+PwkGXAsIQBsgmSxuA1oqwGrAPvNcCkBLHgQlG5oGFOdrAjTSh6BMg0eTmU7JTmW36jmZbapYD5njLI9iSAoAdoNaXOf5pTgR9zC8vuAUFgOAPWe9tk1GuGIXCkJqFiH/r5/Xemf5FYBWHEkJblqP/FtlIrrbiZ/VthKgt0N47AY7ldEuOBX1yzrgmiHPGUKZgmxSRx2QXTEbBdv0PgrwKuFSyZ2KYynYK2QGktw67PhuEFSBWraXMsbZTtRk5x5AyY+C+XRpOBPHUhCZ11VcTcFlxUW07Hw+xb0UcNXySB13VBHYhry/EuaUgCckyw7grQCsPp9iTiyfYi+8r/Rnlb7paJzr+HwOfLdMvbO8WhcKpiqIy7bQ/2kd8J4vwFtmnRuZXQVe+X4d34q/8DqKc+lYVExTCZQKQHfPHdqHdCzq2qSETYP1GNKjYKGdLAIFenVMyrzUIfl2A+UmcGXGut5f60f7o7L1u/scy6y4XjdYrPXAa2k9aF3ouFasVkFxziu8h/b57j7cHRzortfu+c/yv/zj/7KtURW+YNi0Bn1nQWsNI0tgDtJmk6EXkwkRzb9nQqeDzYB/PDgb+rl+aTRIIxsu5wsUXqMSvK6wTGs1AaK08v5ewTuovU4g3c/AjZxGwYVl2qGZa+NpA8vkbzcpw9qZyQg0g9FEAHl9ExE0ETqma7OSOWBkcqsbQJkLGlP3eB2CwgQhuyMN3JCbAWc6C7VgeW3qrPL+yjJm6h/L/hxErBg9HVnsLBYoAK0TfLFoDAJ5XQHEOwuP02k0obgJ5f+1DVxOLbu5HjchGoHtlmLRiVSZvwqQa7voYNFB2r0omAhiJzWns/kiM0H6U4cZ0i0zwnbXgVPuaGeSpSMaUta2bKbrlYowB0xbEvw1rHCaEHKDwwMNr0MDFQWRTZ8wJn0a1OCGQaObMuhtRvdaJ0N7B9hmG7LeNL2E7S+DvG0isWw7BYFz+aw8FxcLHph5aGTZeE9uomTys5p7aCoMD4EiyeBxSzvIYZxyDh1h/v+fq/eKkSxLssSOa61VaB2RWlZl6e7qqtYzPbJ7sTPkLjEkQOwHAZIAMQBBgFiQ/CBAgCBAgN/7sSRA8IPD3Z7pmd7p6alWlaWyKmVk6PDQ7h7hWmvi2HWL9KkAEhnC33v3XWH32rFjx/SQ8Wqhm3Fke1QbS9NndCPReaLvQrCezzAG2RxIeA+2i/OLutwWQm1WJ6r1FjzeEIZWN6oNSnM4MT23inhyBsFADJViVQDoYaMr6atMRfcMHZgKpBB2+VE6L4r+qcg+2O0IJsIIT8cxtTqLuesLCCYscBPLI9Y9ADpNoHBaQ3b3DLmjM0nVE03QHvW+o8J8IJMre3IqIQIGUGLhEBLJCHL5c0nrJMuTRd0YRpdClU4jY1ItVbG9sQU77IgGYjIHwuGI6NdduX4V00vTcojm5jogk7xeQ+bgFL/5x4+EbRwPRWRMBDQMBnBRLsAV8EnRrVKtjLnlRTx44w0Bl/oWY/+oucdgWrfRRnpvV9LnT4+OJaOBchsEyjlf7t17DanJCUk/DMRDeO+H3xVWCoFhAnIEpvMXFzg/yOCLjz/D808ewwk7ZpPTMpZk8BKApl5n1wZ4w0G88Y13sbK4ZIJE/aE46l67FxfHeWw/3xJNWUox8J3oAEnKdyqOWrshhbtWr6/ixt3rSM0mRIc1EHMgn63io1/8A55/9RQeh0fGnLIPIqEzHAgDhqnr1ENcWl7AtbUbok18lD6VKuVnJxlhz1DDWtKDnB6pkE7pAabPtsnyOj+XgmkOuxk/rmmuoTqLcNUqkppNCZZSpYShxYLJ6Slh/tCpErYU0yltr+oVHBwdyb3pWIcCQURDUWHOHacPhDlFu0B9RerHc/4z1Zb2hofxs8yJVGD3u71SpEaCqyySFGXKNddeX0Aizk86nZWaqWmwvLAk7/f02RNxaCjhwEAZHUgWE3M73QbsCQRH6Y9yfMXK8ipc1HROTmFqdkakeJgWXy4WsLn1Uhwsn48RG2P7qdPI9ge9puArmW61ahl96u2HA3AL+9gmBRo5hrSJHOtGrS06jXSMKVGDLgsQFtBpMvhJyQwfHF63gOqLV5clxZeSPmTJHuweIJPOoJArwDGSDiK4ThmTarMiTt/cwiruPXhDxsnuova+kSmi3ETuPCMgraTxMVhRLqHdaoxYxSUUzi8ksBHw+iSwEE/GZB1Mzs4IG3lhaUk0KOnUPv3yqWg/Vgp50bEm8579QRvXHQwlGyAQi+D+mw8QS6bgDwZFFoMgJcFDMrFrhYqkcufOcihkz6VGQjjik0JlLKZH8NkTDeDeWw/w5rtvYXJuxhyo2ywOmsP+xi72Nraw9XxD0uSpt0rPToKdNhZcdcLqcmB2eVFSvqlnSt1NuCwSZHv+9Bl+99Gv8eyrx8JOo24n2XIEOsh+lsyzgdWct1oDYXhbmHDS7YnmPgtIUZe63enIZ4vlksgIMGDT67bh81NezAevMMicwr4+OT5DpVwXaR4X2dVwIOwPIuTzizwR35tBNafPKcUsLS6L6EhXqlUpxkimot8ThN/lQ3BUW4LsS9o06hBPTc8LWB+nTqow7xkQPkfhoigyGRfHWWFxMhV8Ip409rlcGZ1ngFqlBiszWmIhKd72dPMputYh3nrvLQkIyIGWi5xp2J2u6M7S6T45PJLCbQTrKgQ9bAQXrFKMke1YubYiYDzno9/nkyKrXz78Eq1iHWvza0gE4zg+PMCLF09QaVQkCMPipBPzU3j7/fckZZ0ANNntXIu7m1sSfK2ySGg6A+vAjtvXbqJDqRFmkjhs2DneR7Ffw9Brw1/+D/8trr65atLI+a8BlE6KKJ8W0S12kD/MCqP4Nw8/kv5KRBOie849epmZFTeuYudgGz1LD9VmGZPzE7hx4zpK1ZLYYLKSnz9/ia8evZTg8bWra3j33XfFXvzD3/9SmJUBtw+Wnl00hVcWr2AikRSpIlk3BLuTCbzcXMfvPv1YgmvMWiKoRwYizwncj3LUgc5mJWDy2r37sl4fPnwo9pNZRwQVSarInV9IAbvX7r8JK8+6DP60+qMAyAmmkilMT86YbDOPS/Rzy7Ui5hcnsLn9UqQMyFYlKN4d9lBtNRCNRxFLxoQ0UC3XJaNlMbWASqEG58AuRSgZtGaBOYLVifkUcvULuBN+JFcn8K0ffgu+uEtkZOXsXmvgZO8Yey92sPdyF9n9EyxOLsha2E+nkb3ISpCWHNdiiaQGw+ISsKXfQ7FakXoSD95+C06vV+bF7MQMjg+O5fzKz5naIBE5p3M+co/j/KBtpGyC8XtahC0ExGRg+94b9/H6Gw+kPgjPgDwbco6fHZ6JZNLWxgaO9w8k46LRrMDqsMHmMFmNTe4B1NGvNhAORLC2eEVYotybmG3C4NTG1jrOc6dyhpJsSgLQXfo4ToQCUW4JCIZjWL15EwtrWvg5KPPDZSNY3cfR1jY2nj7H7/7xVxi2enBYHBLwZz/ZJDBlCoE5HV7MLS5gemIStWZN3p/2olgrSrZf2GckbZjVw/65qBZQb7dQ7zRFrigUDGN6etbUvbHZRT6JoBAzV8guvrKyKpkABCKp/YtBR/axJ4+f4Ve/+g2OT09k7rJooI0s2r6Rw1u9uir3pAyWACd9q/gMIk+2vIzlhWVh01sGVhzsH4qEG/cx9iMLBHb7bVkrp7ljON12AUFPTo9wxkBKswmv07B+o/6oyNPQX6BPwGKEBF+Z1UBfhs+LhIKw2WnnL5DJ5PD4y8cSiKPkxcrymth2KcTusCJXPJdaF/Nr83jr/bcQvh4zSbT8R1yPEhUtoJHv4vNfP8Thiz1MRVIIuvywD20y5vlKAa1BR7IR7773OhC2iNyb3IOuOQtKVlvIHeXERp6fZEQuqVVrSYBHCnW7nBLM66GHcp2Zc1Rp7wvAL/5Fuyd7BWXvBl1mhfpkbxJAqWf0iCktQjA8OZmUDDrBCECfLSpBC7vHheOzY2RyGel7FsT2uV2yfpi1xXHm+Y8ZcLRR4UhEgjihSEgk36qtCo7PT/Bk/Uvs7G8I+Ox0EVFuiVa93U55N4f0iWmXyaIi+UgBG9VUpf8vDEGRnRqRzgi0jBjMnOsCSnVHxKaRDKeCswqcKiCj/rdiGAqEff3vl0DJCDwTshLPFSMS2jgYJcDnwLRDGdCm3cbPI5ahGAQ7j+CzZmArA5oyMuPgmQLZSuIjosn5SLshYJ/DgFf09wWo7hp25TjrWN9R28qxVGBYgXrFM+w2Yzf0n+IAzBTmc5R5LGffIIM6tkuGtPGRDTFDgqEjvWwJso1kKr7elnHcQsFpBSdlDowAZAVJeS8FUAXobryql2bwBxOUF/B6NDfGf1awehwMvQSPR0EPBS0ViB/30+kvjwcgDDnS9Lfcx2LUAfilmIqQ5VpmzSkOpmzX8WCD+d0rcp2Cudp+syYMuD4Ofut7SjbLCFMYB1nHCY0cF32/yyDDZYFFw75XAFrfWxUQtE7VOCCv80MxQe0znT8SJBpJ4vC55hxjtLDHQVQF2CULYiSPMQ66KhCuEjD8WXC+kf6yMqD5DLUd2iZdT+Nz2gRWTT0gXTv8nnZSQXLtJ8XetG/4v4K5GpwxGBvngHnHcVx2HG/VPlWgfNz+6HgrlqifGQe0FZTWz2i/aECAkJhirDq3tB/02dp3uhZ0HCQQ8L/96/9aNKB5kSLj42g1iyURdNTO0MZdTgSYCAc7l4PFLy0oxxf0EZgZMXZ5DTtLB18WztDo1EhUfKxAIP+mjGXeR9m1vFZTMcQAj770M/yRADSvVUDbGAqTRsKBUrq4gKd2o+ejC5tMaPOuZoCVoUsmLa9naqGyVGUDFc3Vjmhhh8OhEbuxJodDPl83Lxp8YyQNgK8a0D1G/0eaR3wHAtBsC/uS/5hCrMCiBAZU0mM0XgTRFGCUzW+kIUQpC7OADTCtk83nNb9vt81zqJXM99LggkZGFKxXMJN/V2BX26vAtRTLGElx6ETlIVoM5Ch6x/fWhaVGSeccDZnekwAcnxkORWWhsl9Fs5v3kYIRTDUy4vwmKGK0h3iY5Dwl8EAnQvWOqUfGdvKzAp4TcBrT+bFbX1U4lbSikcFnv2pxBKkW7TWVxcl8Vi0qNfh0COWdbNQPssnBn4AMvwik8YtacGaeGYNLViTb5SfzaSRnwjYTOGI7OdYcf2XQa0SRbdExYTvU4PJe/KdrWSVvNFuAB2LeU8F4Y7ycsFs9cLq8KJabcHp8WLlyG04f2aVueHxhhEIpuJx+ZI7OBYREq4dyrigyFa6hHSFbAK6BDdWLkqRJHx8colSvCJssNpdEbHkKEytTsPkdCER8cLmZ/mODg+NX68LesmL98XNx4iiTwhRxFm+rFio4PjySgoUC0su42ITtQC26/YN9OL0ukTLpW80BhIcpOrd0fjOnWXQbHYR9YUk7TsWYms6CTVNYWF4QB5fADR2szMkJjvYOcLSfFoYkgRZKB3kDPjk8Ux9zaLdKtkCbRVcDfiytriAaiwlYQ2fESF8MYR0MkT07ledTSJDAMxlr1Xpd5un1mzeRSJpCcvGJSXzzOx9iYn4WNpdNHFK+B+Ub6sUq1h+9wKPffiag/82rNwWk3drZxGH2ENMLs+jRj3JY8fo71JBcw8zUpACoTKMkszh3kMP2sx1Jx/Y5vaiWa1jfeCkMs3A0hL59gPNKAbdev4XX332A2EQYzUELLo/RG2YxxeePnggA2aw0ZO1wbhIEIdOQfenyu6RQ2Acffk8Ohzub+zg5PBEJCYL61LAOuL3CgqWO72RqGrV6E4VCGQeUtDhJiyMQi0YkXTWZiAkLhqnd/H2ETOdRxWTqjicmEpfFRJni2aMeOB3O4QAFAnKBIO7euS/Mo3gsJs4zmbPlfEHWLVn6oo1fIoOyiVjYsJUIApWqZbEvTA9lAJGp+bfv3JTn5YtlybQgkE5bUyxXEY9GcWX1igCdv/zHX0hKLpm8tLk9Osai/ztEKpkSR5S659wHCKrSya5Vm+j3LJiampE+ZboyC3CVavyeqXEd9Id9MEhLHU8CPtRB5pmQrFhqR1LLmXuNj9qpIS8cfoek09Px597j94bEMfTYPMKIIlBRLVVkfGmzmcZL1l6r34Y36Icv6JXCk5SIOD48FhZjr0Xmh2GqkKmfzWdRbdZER3xqdklYyJq2SXtD5hZZxXyfQoVBi4IUH+LaZDEf9r/TxiJyXeTPziV4w/TbyZlJeIJeAaOFEer3I5GYFObt/va+rE9qv1Nrm3rjPBxXq3VxXBdWlgWAnl1cwsLKElKTkwJalgolFLN57K5vo1Wuw9obCAuUgY+93R1Eoj74Ql5hsPpiYdx64x7uv/MmZlbmRcsYbgu6lbakwVMO5+Iwg81nL5A7zoguczF/IYAggVyC4NHJJK7duYUb9++Kpi9Tj50epxQ0o0YrZYf+5t/9ezz5/JGsCQKhBBMzBOr7kPlIjXU6lnR2mtWmKeA6MyvOM1OPuWeTlUlbTtCP84LAfLfHYMpAAFiyqY8zGWHVur0Ecg2Q3mexrQEQ9QclkNMbAsfZE8lamZqZFC1pAhNkLm5sb40kq+wSeE0mEkhETOEyrgVeSwCaeuaUAzHF3EqoVUoCFlOGi4Angz8MBHBfnkiaugoMuMhcabbENkqhWksPmWIOK9fX8Gf/8s+5VEQzvVIhAHEqrH+3zYNOq4PsWU6ASRa2o42l9BgBM2bIUJM9mopgYmoC0VhYsp8or5Pe2Ydz6MDK7IpkEhQLF1jfeop8qSD6s/5QCJQNeu+Db2LpyjJCiTD6nRay2TPR9D/YP0DpvIryeRm1ShMr88uw9Mhcr8nYN4YdOENuvEhv4I//45/gx//yx7BFKe/Gg8BQgoq5vSyGtT7QGAoTd4uSI0dHUmRUCiv2eojGY1LQLlc6R6FVgS/mw70372Lt/i2Rx0Gzg/zpKT5/+Aif/e4J9nbSCAfCeOuNNxH2B/Drj34F64DyNH4ULsooFavwuryIR2Niw0OUA3I6ZD85OTvFs5frmJhOyXqrtero9HtwU4/Z7xdZoWKeASirBKZev3cXv/nNb+ScQntMySvK7Zwze8TpRSyawkRyCkEf+24omVKFfF50v5nOzbNPKBI0LCQHEIoYTdinz5/jNHMiwTja/XKjgkAoIMAtdTcpR+Fz+bA0sYheoyeBCOvQhvTeHta3XyKajCM0HYYnHsBZLYfXPnwdv/cffUcKo0oAYMSB6Z0Dj377KT755SfIHhqg7crKFbFJuXxO9vZmuyHrmmxsXtbpdTA1M4tmu4lmr4Nqs4ECgwAXF1ibX5Y91+1wCyDNM9bUxKTYeNoFZj6QKUtCA2Vy4sm47G8sYC11HOpNOVvMzc9jcWV5dIajfElLpMoKmQvxAcgETaf30KCdCtDGEnlkocqWZB45bS7cun4Xr91+TeyHECf8LjQaVXz51Wd4/uIJSsVzQzaxMKhl/C5+ttXm/mlFOJmUWg3MzOFYs41uJ6VLithafynBNwLhUrjb5ZNzDQkwQt6xOuDx+tGoMQDkF4kWBsMYTNvd3xXmsjDDWwZQm56YkzU/tA1wXjyX/ZWMaO49zExiO3mOS0SiIq1FGSLauZmpKZl3LBA4PTMp7Oh4MiFQ5qOvvsJ/+Pt/wP5BWgLZZNTTvyIATma7sOycHjnXcy+cnZ8HlX8jsbjYEZKlqI1NsJMBdLLWua8Fwyxa2UO9VREWr8PlEIka2js527EItMWO6dQ0XDa3aJOb7Flz3mYpPMnw8bqF4UwZwVA4KAD0/v4ufv3r34o98zi9iPjDAl6bou4eExz0uzC9PIM7b9xDZNEA0H0L0GsP0ChyTzNg9PMvHuPFp8+RDEQQ8UYkaC1Zk5a+yMcx62/59hXE55Kyr4EMascIk2zRrgyx/vkzfPzRb+GCExORpJzFDxgsqrKotQ2dQVfOqQTUGTAkwM9shWqxKiB00BOCl+c9G8fbZ+TPRmnaZKpTjmNmblYKg/IM7HeFJJOAWWQnmTMJTNH34pkrEPSL1F65mEfmPAMKW/Oc8MH3v4255XkJmsraJgbEde5gYcc2Pnv0ED/7+f+H/fQWHE5qTFvgdJHEApHJETxiVK+J50P6FpfgT1+BJkPCI0Ct/qoAdiMymGIPBKD5vbKADQHNaP6qL6xMRgXC+BkFoOkbKqYyzjZUwEnZyII1jHAM/q8gITMfBBijjzI0bF6CUmR1KxAkwI+Az1y6JnOYkqDij/OQNAK7BfewGxlOJSqx2LMW4pN39JiscM4rvqdqZ7O96oMqWM535FrX9hpin5EQURCb5BP+XUFZPpf/uPkrIKZsa4PxGFxBQUlmqoy/pwKS46Cu4g4SMKBE0pjkgL67AmoEVNWnVkxI7NsIeKRcjgKC/J92RrEwBWbHAW0FQBUkV+yBz1Xio/aRApHaFwaDaV2Czer3K24i4LjL+PXjoLHcu2NY4foO46A3r1dQnedCrT+m/aL9ZXBAg4cpJqgYnuJEzOLQvtHP6Tw3+IfBDvV6xYy038cBXP5OMKlR8T/F9BT/0jWj/aRAq+J6vJ7X6Dri93ov/k2BZgVEFUsav48C+4oTKtan80nnnuIxOtZ6D22rgtD6XLUP/JnrRrFN2nrtk/F+0n7Rtur9dQ7oPFIGtL6ntkeBZu0L2lN+T59Qn6+YKO81DkbrO2g/y3oc9a3OWwWbaXxVceHrwDXbooRjvZfODZ2vlv/jf/rLoQBqA2O8dJB0EjrdrIRsojt6kVloEisSR10no0StHQ45zHFT5guz6jEH9VWHGyYeGyRgWNMUYDOgnEs2Hh1kPo+HODW8GglScFSNvBoWnTy8L/+NRz54T+3wf9JRMBR2jSLQuzeRGjNhNbrE6KFMkIH5vUZzePASI2O3CAOa96JzRVBA2afab4zqEYg1g2cMHfXzdMCl3SOAVAFfppfrYpVJMhZxMobSjAvvK5tGu3MJeksU/ZJubww/ZQyMFEbNpLn0TPRE28pxUea3RhTHoyvjC0wXgTC3Rhupjo0yxslcNIZ2JAEy0nxWUJxAP9vIFGRjSAnbmAgfjZdEkaxDBDkvqLFHx4UV4sn6EkNll6rLbKthZxqWAa+lk0RHQIsoSrpJrX4ZFTMHDEq+MOXDjDvH3+jUmfQUbQNZlfw9HXFjfMympAbFrBemJFKX2Se6utQCbYz0sTVCy+uMUTIRuYDPaEGrseRapHPPhcv20UlUgJ99zzVGx4dtUKPGtabpHTzw8xoJZlwGI6jjZQIIvE71vq0WByxgYZAQWh0yRjy4df9txCZm4Asl0OnZMewTpHYid5xHncyjvlXYEtT3dPVtGFa6qOYKIj0xOzMjqduHpyeoDZqIz6cQmI1i9sYCgqmwOM9NrnceAmFFxB3ATCiE9NYpHn32SICCYc+CerkiADQBQqeVEj1GE69cLQnzoVTJC2OGqbXegF9ScOEYioPI+cS5V74oioZp9aKCVGIKS7PLwsYkQ4/FgngdHayLXA67W5tI76RhGw4E7OKhl+wbOg0E2ZjOX6pXxfkIBIOmqJzLFL9xehzisLIgItOz+A5kplLLkXOKAQcy+MiOpPMaCkdFpoWn3rW1q/jmNz7EytoqBs6hsJuZ0kpta4LnO8+28fAXv4HX4sbCtNE+z5bOkS1kpOCKLxGC1e/C93/0A9y8eRPBIIMaQLcEnKVzONk+wfpnz+G1+RDyhoUpRYeYfdBo1dF3AL5YCDfu38Dc2gJsXhvqXVPUjAASC7htPl3H0U5aJCn43nWm/1eKBuwPefCH//yPsXrjGhZXZ0CJwNOTsjgBTDnfe76FzP4xLJR/afXhsDpFzoV9Qge+VKvg5e5zASmvrK1IAaOrV1bFuTlMHyB9sH/JxKOd5fynLAXbIQehdkeKmFEP1UK7iAGm52bx5jvviEMfo3zOYChgIwMDHP/drW1xil+ur8vvry2uiUNbqBSQPc8KGMbiXJFkFK89uC+sQgJbZBxT83SHmqbZrACylOdIJZIi8fH555/iycYT0SQmgMJ0beqlcswmJ6dl3TbrLXQo7SIpxl4ULgrothhBDsrcZhE+gowW2xCn2VPpB65j7iXVSl3AEDIRCbyxD2nLCMoRwA3GQgjHg6h36ijVy/KOrFT/2r3XkUpMCnBHZlKdBTcpf8Niq8WiFD5kkJjMXTK9GWQJhkKyhghik3VmdAZZUKkrgCodajKOWCyKmQUMFhJk1Oweajw323WUGyWUm0VYHQPcunMdt+/dFlD1Vx99hL2dfdEN7xTr4sQkp1Pwhf3whwPyPeVtBIT2kMncxdaLTSkUycAQQZd2pS72v1wly8mFxWtrUiAylpqQgmCReEy04Y/2D0SbvHCSg7ULeO0uKVJKQCN9sAerrSuObKlZQSAVx7d+/7tYu3MToVQUwZgBIGqVKoqZPNIvd1A8zuE0fShsajv3ABaUq5qCft3hAFNL87j/7lu4/fp9xKdT0k90djn3WMzLY3NIkGv98VNsPV9H1B2C3+1Du9uXedVqadYAWZCsGdC91DBnkIKfIYuMRapol6Ym53B99YowwjttpvYP4Q14cXR2ilqnhTfeew+xVErYyiKDkrnA5tMXaI4AxHZ/gM2dbckmCEcjxqa5nZLmTaY/bR6PegTHEwkCjnEBrRgkuyhU4PEGJB2+1+0ge3qCcqkgNpRBEmYu2Z0uabMGiFlEmAHaZqMm65jr8jyfF5CPgZOutY/X3noNf/Gf/6cIx2MS1GTLD1l+AAAgAElEQVR9gCdfPTE64I0+CrkLYVhTyoRrSYIfdqcEnbh/UndXzjE+NyYnU1KroXRRwM7GFoadAaaTM0hGEnLGe7H9BBfFHNauX0cgFBFJkqvXr2Hl2irm5qZGUgfcI7ax8WIDF5ki2rU2eu2hZHTEQkHRDm71u8Ig5rovd6t4/wcfYvH6ghTVYpFL7ie9egel4zLyB+conhZxenSK/aMdOdO4LQ5hUTJrg8ED9kPb2oMl6MLE0iTuvn0HM8yUCTMrYkgPE6c7h/jVzz8VqSWn3YWl2XlhGpfzJeQvyiheFHGaOUelYmqwkPVMKZdoOChapwwIkLDw8IvPkJxIiXYv91DaU9oUn9+D/HkO5WIR7WZDALqbt64L6/jw9AiTiQkprku5AgbSbDY72q0hbt+6h7nJBcm6oTZs9vRMZH/EbltJrjASIAxUEdxj5kP66BCffv6p7I0z8zx/eFCWgGAfE6kUIj4jCWBtW9GpULuW2SkJ0VP/zSe/k2yiYDIES8iBx3vPcOXN67j19i0EUiE0OqxbEJX27D/fQe7gFK1CE/njc9j6biwvLks2VbVeNQUNKTPQrItOLPeP6blpfPjt76LarEqQkwB0pV6TORHxBeC2O1DMlySIzjMW+4Rs2sPDtMnyKZyLpBSzhlwMwlkGAsAR5GUNkxfr6/LecwvzcPFsQPmnIRDyBtGiti7DSt0Onjz9CueFnOiS2xkk7vVkXlPWKhmbxu0bd3Bl5SbmZ+cNq8zjgMXax4v1x/jss4+xubWOLs9IXM9dU/tEfCK7QyQr6qy9QybvRAqzsyzOymDnAKXCBc6OTnB6fCwBXZ4lua/xvN1jKptoS1sEeK7XWyI3xmCHYWGHcH6ew/Xr14W1zIwHPnMyOW1kAJ1A+iiNrb09pI+PwEIYBJRJDOIexPnaa3Ul64W2nwUxeW/KbfD+i3OLSKQmMD9P7eQ2nr14ibNcVgqWh2M8B9twkc9hc/Mlnjz5SjImuN/StkaicTj8tL0kEBhd5pA/AosA6jbMzc1JoLpWqyLPs1mPYDKzA4cSsBM/wWI1hWHbfTjZZgaYuWfChvPzC0PMoo9nIeBvF5uYSMawuLiAeDyKl9sv8PjxYxTPyxJQIVGAQWLutwSgqbPPoOz08ize/ObbmL0yj7ZlKLadRtlCHeVmF/ViC/svd/Dlb76QfS7o9EvgmD6VN+ASTfvWsIXIVBx33r4HfzQgRV+ZuWHxWDEoD2DtDfHss6f4d//P/ws0B7i6fEUCWjyHU2boLJdBsVIQvX05m3gcAvoye4EBcconzk8uYH52AW4Hs9k8YpeYsXNeyAu4zPvEEglMTqVkDrptPgnAJ5IT2NjalDMWJYg4zgwaxKIh8acZ3GeG18T8BH74Jz+Ce9IDMImRuCrr7qAHh8cO+CEB5t/89pf4+X/4KbJnadgdQ6mvYrUNhTAi9Z0kQxiSoUgAWjEInkWMf25Sy8mAHgcGhYTGgsMjeUTWABoHEpVpKqSIEWaiAI+yhPnzJSbQMwQ0nmWUncvruH4l023E7OXnFTRUX1uAUBgZEYPDaCY3TwGGNakAGKVGDVBqnq0ANH0cfk5BcTJqx38WOdFRsUC2ifOZfyfAzTZzzei7jAObClQJSDoizam0gsp3CulsJH06DkwJ7jA0wKayKJV0yHo2IrM4IhPSn1RwU8FHPnucdKgAtYLACsqOs4INrsAMDkPk0j7m71UVQPz9UbFKfpZjwzWtWJmC2AooKgNXQVvFq8aZpgpuK/am46X4kkgujSQ/dN6MA7FcIyptwj7SecLzmmJX2q7xQIDOL8W1FPyUh4190Ubr37QfFdQUsLjblX3EBNwMgMzn6birbKj2r46p3kP/10cqFqdEVaknNVJQ0KCDjrcGPQz+1bkE28cBaAViFRD+OrDLNaNf/Ju+i44Zz5MK6mqAReeRzjMdM50Hipdpu/XvX8dXzRx6hbsq2KzBJ51j2vZxAF0/owECDX7os3SstO0qj8LPcd2pnLHicq/u96oYqgY69F7j/+tzxm2MYoNq77Q/xu2D4rBqYyz/81/+q6EYklHVU0X6NapiGTF/NSKgE0wfQsOnk4WGQYXINXJHZ0SZs3x5fkYXvqDxTSN1YBazkRdQxjRfQCeWovBfnyBqiNRIqDSGRii0E3Sy6iTQDiejVQ2FFBuEOZhxk1Jg2xhTI8LOSCKfeXk9NdcYAXWy6AQLtRl2jxzunDZYyWrpdy6Lz/FgYd7FAK/UjaajzUGSaJEc8IwmlEzAEQCtYK9GMchgI6jFFBay/yTlUTSmzQRTIHkcgBbGbcArbeOhgkwMBYzZbxp9UsB2vP/Zn/zSVBwF+fkcGgllsfPdtGgj/8adnIuYkRLdoPgubKNhYhsg1YyBYUmTpWA2uY4AL5TeiEci8jsWJiQ4rFFTGlAFXFXGwiOFC/uGmeAwBQKVHUwmmhbiMwC9XVKC+f405ASQpQ0uw5pm+0QKxMLK017YbSbgYIyMqZiqKSM0ZgRKeXBMpRICHJUrjAAauROzpl5ponPM6Who0EXfif2lGp88wJviKk15Fp0WMqb4blqk0xws+peMba4h3ksKI7rd5sA0SvFmWwkGSADA5oLF6kbAH4bd6UN/6MDC2k0EYylMTC+h3bMgd16F2+5BOV9H/iiHsCOAsMMrBXwcHaCbr8vBl+n0b775pjx363AX+XpZAOjJK/NIrUzLwbfRaUghLrvVgtzpCWz9IUIsZtPqCWOYLGIWzrL0h5JuS8Z1p9kQUIRFgvaP9xGMBYQB3eg2cOv1O/Lv2t0b4siSoWFzEDSHFCla/+oFHn/yBDsvNuGxe4XNWSmWZHyo7zw9PSnMRLJYmGZM+RS2TXWhRFbGAmEcEXTj+uQ8j0biZo0ypc9hE51QOjTNdkuAOIKz/ByBp9TUpGjJ2pwOvHi5LuPGonUswEIw53sf/FDAYzoa+wd7UqSO88LjcIv24+e//lTSUJPRhGQt1Np1WbeFagnOkBex6Qn8i//sP8GN+4sYkpDAdMraAMe7JzjaPMLRywPU8lXMJueFscvUebLyWdym0qqJ7MDddx4gFA+i2q7B5rHC4bKiUikjc3aGs8MTAeCok2nmp2H+8Gvx6iL+6M//GNOL83B6LaL9WSywWF0D7UoDR1v72HnyEq1SFd16Gy6rCzYrZRNiaNJOdBvYON5ApVPG937wfbz7jfeQTCZkbVGO5fjoAMXchUh5kD1NRjZtF0FoZngQgN4bAco9Vgxy2KSv7z54DROTkxKYOjw4EP14BkIJ2FKOg8D6i2cvBChjkcLZ6RmRMyATlJJIxWoJM4uz+MaH38Qbb72JqZk5cTIP00f41T/8UoootuoEmIOIhyOwkvXSbuBv//7vUKoVhVVCIIHAClm0DDSwWA7ZBqw2f5Q+EobVRa4g+rqRQARD6yhVttcQZ4opyzfu3sQHH3wgcggEbZ8/eSoOb8gfEFCC+r6UVOA6ZzGzSCyIcqMqAPTp2ZkAir//B3+EmzdvCSMRPdKmgLOjU6T3DpDP5IQ5yz2H/cr56/SQHR8RRi8DK/VWU4BskZsZQtLEacPIduQaICuNoBkBmGq5LOO2l94VHeGBvYM2Wrj52g289Y03sXZlRYKD25s7+D//zb/Fw49+h5Ddg0Gni/hkEs1eSwBPAr9M4yYAImcT2HB6eGQyGkIBWLlny9ZixWk2A+pTrl67KgCEzeUWjVaX01Snp9b81ouXqObL8Do8iPpDwjw+PT5DNnuCAZroDjuo91pIzE7hBz/+I6zcugq33yeyDhyXQu4cpewFskdnuDg4w/H2ntg/FlylRAaZjF2mgVohAPSdtx7g6t1biEwYEJ1F9MgUOUkf4vz0FDF/CMXsOR5/+gX6jb6sb26V2bOMAA/JxISwVPlF+8T3pKNDMGRzZ1PYYAxj0r5MJmdx78590jQl44IFyGivto72MTE/gwfffBtLV9fg9QWEuVjOnOMff/73ePLpF8JC7wz62N7eudzbFTCh7jLnMUE4MtxUMzzoD2NhfkmABTKPa/UWbt24Kbqz+7u76HVawgDlnBJdSBeDJT0BaZ88fyayNnPzM+j3OzJvWdiQIB0d4Wqrhnq3JXrQ3/n+9yTbhcUcKRlwfHyKh797KMEDrh/qU1NL3evxw0YUa2CRdcz9jWtEnHUyzxtGn5sBwjwDUbBIwIUgEUGqZ5tfSdvWrl4XEISBfAZZ5pfmcfPmddHcLVyQ5V5Gei8t5yzasE6zLdIAlARg5tvLrU2RRmKQIJyI4LV3XpeASs/SxcrKigSrGASytizIHmZxsncqEk2nF6cCcrhgl+K5ZE+yCNnO0R6qvSZSS9OIzcSxfH0F4UQAM9NTIjvA/eZ4/wRbz9N49MljeJ0EoBcRCzHQ2Mf21i6q1SbyhRKRFxSLZWES87zBIJl1AAGBFhaX8dO/+feyH964cQN2p13Gmrr93P+4V9Sr1Okmk80igH6705J5SDaYn6n+FoI5Tnic1HaN4s3X3oHX4RUQlhr2BKCfPX9iZIlqFZEMmltYEFYl9bcJvnKtb25vYu8gLdIp125eQ6VekuAggxqUE6CUCCUHmNFDPe6pxITYrfTRAaqdOpxBF5JLEzipnmHA+I13iI61J+cCjjULYDbyFdkPHX0rvBYvyoWWyCTRdjDwEk3EZWUR8OI5nmezu3fv4hvfel8CMbSJRE3yhQLOTk/RKlakkOb+blqCap1mRyRflueXZX6kD/cF0Ob+zvnoCwewuLYgUkNi23pWYcCKVnE0gkQyJYAcJSrmZ+YFdGWwJ5fLYGNjHccnByjVCogno3L+o8Z+7jgHnyeEtdWbuH7lNtaWr8qZLxKhBEcNBye7+PyLj/HFo4dSsNBBn4G+mIs2kgQPwyist9roDAYSHFU/jEFrahbzTNKo1yWrx+PyiF9jpOYMIaNYKMJiYRarB1NT07LGeGYN+Mjk9eH73/++SF1wrhunmwQdJ9rNCjIXp9jZT+OTzz/DTvoAA56rXU4EAyE5y7Ef+3VKMrjg83hl/9vd2ZE2zEzOYXJyCqFgROxwlP03M43kRGJMyzuHR48e4Wc/+2uxgQSBCdBIQeZgBMcnp3ImIIhOsgJltxgUpF/BPr7In+Pk5EQC92TFk0XLuSJfg6GcBWh/eEai7EQkSL1vj5zTSRYJhFhkti3Mf/oVvCcB6CtXV5HJn+DZC8q1ZaVwYDySRL1Sl6wCPovr0uZmAWyfnHNv3LuFUDJiGNC9jgT3+9S1zpVwdnAC1gxplRtiSxi077VbApZzvh3ljuEOufHdH31PznvMUnQEfSIzR91n7ouPHn6Gv/q//wrDVh8LM/MI+wIiZ1ZtVOR8ysB4tVYTIJc1G9gX1EfnuE8kJ3Djyi3cvX0Pfm9QdODp99F/YqbF5vYG9g8OYHfZpHaGEJetHgloTqYmcXqawc72noCA9HMWFuZkrpaqRQm6Eux2Btx4/a0HCCdicHrt6KItslEMjnvImI6GEIgz26+Iv/67v8JHv/o5mu0SOh0SX4bik4m/aaH0oCEyKQAt2ACDvkJsMun2nP8KaCmwyLVF/1tS6kcELmUgqh+sYJywhEeAKPdD1UpWn00lKXk9r1XQif8L4WmEgfD/8b8rOMTMCAX76B9wvxLsYASg8zoBiYZmzZsaVEYbV/5GeQKmRIwYucZXfKWDawCmgaxDgpFskwLKfAb7S/1k+pTsI63vpMC8glUKoGnbxZ+wGZIf318IYaql3TGAsLaFfzcymkZSQYNnBKAFiB8xcbXfFUwUHGHEqFXcSTKdRxIGCtypf85CrgrUKq41nvGtALTiKkpUVPCNz1c2qc4bIfpJnS7DvtYvfb9xcJa/+6dgrQG6DSbxqgCisuwVgOYzFSsTDM9iJEMVcBSMalR0TsmgBgg3QL/iffpsbTttjALQgn9ZjVyi+AvNJsql0iWrnfc3+FfzMitAiXXjoCzfUQF2tov3Gg9SGAk/jrUpJvv1NaX9yPtwrn0dgNY+5jPGAWh9rmKGpk2vMgB0zWmQRfa8EaivQQvx60dyHOPvoHNc/3a57sYkXXQuayDK9M0/lW9hG8bniOJuev/xtWTGzCgqaLBrfG3pfVTGR9eu7PUjHXbiWvzZBN2M9r2uBe0v7UeVw9E28l113r2aLwbrUgyXz9RsCv6v6/KSff2v/6u/EEuknc/JoBOXD1Z5AKVu62JXo8NreVjhoZUdSwdTG0ygy+sxkg/jILTSwflM3pedrIudDVTZgVdGx0Q3+LLKgtbFy/bwd+OGhp8bn5R6rYLT45o52gYdLH5WJ70CsnzH8aiLDrZ0/oi5S2kBNeICTrEoWaMmmysniRYJ5H3EIDLVh0yEkVHSiKlhNZt0Z41s6fM0asBrmBxIZiULZrGoAhl5ZETxOiMJ0bsMBpi+MpFcjhEBNmrssh10CHRC6aak0UO+h24OGomlo0BQlGAcf0e2Ow90AmqPGLdqYMVIjzSTFRQf3yh4EDWT3rDBFQzn/BAmSosbak+cP+0PY9yN0WSn8vcEDdlXnEd00p1uY9D4PdOA+VmC0mwz+8ZEcowenox/szWS8zCRPDH4o0KLOjfdImdi5DP0d5RR0ag0/0Z2qBqsSDQkLGhqX/NQwHmuRRBUXkY2gp6RsNGoq27g7AuuKbaFbWKb2ffz8/NS9EbHhvrGRov6ldHmNXw3Pk/XGlne7GvORz6X40ZnYiDcVjtC4STabQtc3gj8kRRsngDqrT46fVZC92HQ7KOarcLdtWE+MoWwI4huqYH6SUEc6Wwuh9XrawjFI9g92sfA44A/HkJqaQaphVk4vC44XHaRpyALJ5fNoHx+DtfAgma5KkwEMgRZPCUeCItkRq1YFnCKh/at/V3kWXDO1kO1U8PKtWX86M/+EPO3F+FP+KSoiuRTqq5dBWgUgU/+4df427/6mRT1Q2eADlNeRU/UACCSDdAmMF4XjefYREI0VJmKy9RNMkVlnbfawkxmRfZIOCbAGyvSM4WMh9gMNWWp/e52odnvCnuPKZNXrl6FO+AVYPrjjz/Gwf6+gADDTl8YoMuzi1hdXpMg0sHBPi4KebRFMsekrrGoHz+vusY8WEtUvtVGrlRAbGYSD959Gx98+wMJeEnmSd+CDIGynSOUM2WgNYTbQnadSUevNerCHMlXi2gNgFAiIk56qVoQEJPsKtExBjXqy0in07Lm2bVcU9GwYVO/8/7bePc770rxMU/QKUyU0sVQij2RlXW2e4TTvTQa+SoapZqARwTIyQimw9JCG1UU4ZsM4Vs/+C7m1+aQLxrtfxY6YuHFer6EeqGEUqEsKc6xaByRcFhsDcG5o/19AbBoAyOxGBITKdy6fRdLK4uoNuo4OEgLm43AHB3Edq2B7Y1NYQcyPdxr8yBMbcjBQFKws6ULkXShDAClTa7dvoloMiFajYe7B3jx+Bna1TratRb8TjdcNruArnPz0wI2fPr5x+hZBsJaWrt+TZzhazdvYH5uEQ6rHfu7h1h/si4AKHWFnUOnyCuQHV+sl8XZLLVrSEwm8Cd/9s/w4P27GPaAZ49f4q9/+lN88btPBHTgqmX7yRDj/GC2BQuVGWaSU+ZGcmoSf/zPf4KVK9eN3nvPgl6lg0quiL0XWyhkL4QFTmCBWn6cOwyY+EMB7J7twxl2wRvxIjIZl36lVvzZ8TnKFxX4HCHRJndZqS1sl6ARsw6Yvlwo59G1dtEjuzjqxs3XrmN2dV5kX9ZWrkjh1a2nW/i//s2/xfNPP5dUYRZfc3k8OLvIoVKrihxLLB4dHX77UgiJjjv1NY1T1mVeKQZWiwR+CZ61m03pC9p4zqFwkMVTLcJMJHOdjMKVpRWxKZnjjDDvO8OmpIEzwDS9MIMf/tEfiPwC91YGjQjYFPN5lKl/fl5A4TSD7OEJ8mdZkaVhKns0nkCfe53dismFedx8cF8KeoUSMZEzEKdKpEPKONnfF9C1nMtjb2sXtWJdADAy6MjqZYFFyhpQQ5XggzB6CxeStcF99ssnX+Krx19K6nur10HEE8eD196C3cLMjSCc3BftwM5JWlKt3/jgHWGNRVNxYU0PqnVhcj/+5HPsbe/K/pfLXUiBUdpCgv3i7Hg9IstCx57XmbNNXzKGGICLhOISlO21u5hMTcg5gVIBjXpNmI6cV067OcuxyB5BuCcvnsBit4r+PAuozs5Oo5jJYHNrQwLV5UZNGHKtXldkKHiW5JjzfEl7wf3w4jwvwA7tj5NgTywJt8sr4CKLpdZLFdHWprwI58Dm7iZy3Ge8LukXgl71VkNYiPx+a/slSpWyMC6pz8/U8XqtKcFBFo2lbITIM+Qyho07PSHMfwL0LJBrG0KKH/O8x6JrPGNwb6aUAOck30Gc+MEAAV9QgMXsaRbn2XPp+8OjI7GptI2UDOL85Xw5PjuV1HmL246VG1dw+94NuL1ONOplOCxD2YuOD46wuXWAo/Sx7JepaFL2NQbIzs4yso4sDidWVtaQSE2KTAQlrnY3d0RShvPp6q1rAnSxbgHPDKkJUyTu6PgYL7Y2kC8VhUnOtctgBM9eiYkYjo8PJWBCrXKfMwCXxY2gP4pBC7hx7Tamk5OSzcczCAvLPnv2RDThKU/EvYQApdPnETYx9ZU5XtxvzvMXkoFBtnCtXpZ5QJCCfc3CqKloSmQKqGnPfa7fHgp4TKmCQq2AxRtLqHQrYr+sHhsszNJ3GjYh7QFlf5j54SRYanUhe1oQpq1IlREgDngxsA4FgCdA5Q8EhAn7gx/8QAITnFMEFTkXyequ5oqSkcKgyMazFxJYpLzLtatXJVDKwnOUE/GG/fBEfVi4toIpFnqN+AUkKh5n8eiTL/D5o6/gcnmRSk5iaWkNiwsrWJpfknlOqZhCIY+zkwMcn6Sxn95BrcaMs2kpektt8nYTSCbmcPvG60gmpjE5OYn+sINGs4yTbBrrW1/i80cPcXJ6IPZOnEtY4Hb45SzMfYRnRJ4jQ/6wYYxb7JKNZ8gMLMzYk32Ya5Jsemoxk63OQML685fY3t2RDNHFxWWxCYXzgpxvGQh+8PrrEkxggFh8NcpU9Zhd0RGJm9NMDk+fP8PDh5+KVjDXPNvIjBBmOlB6kAHfcDAo/U+JLmpex0MJREMJU59hCCytLOPNd94WG8RiqJTkYVFcnpm/ePSZSAQxwOryumGzOwTIZLAmvXck7OPZqTnMTc0J+WHQZdtTl/4lbRjrRJhMIZvMOxaMZl2ILgvOO5yIiUTWUAoKaxYlny/OusMq7HL2h8vFGivTqLWrUpCXwQv6ChxzzsVnT80Zn+dJSmRxXs7Mz+HWvbuYX5yTTCVhYw/74r+wSC4DnCQtUG6MmYMMtjlsVllfjNhu7e9I8UIW0Wb9Dh8lbnxu2XdD/qDYoI9/+xBfff6l1DKZmpjGwty8rFfawK++eiT1OPgV4HwmAGsdopAnwNvD6spVfPjh90SKxOn0CKtcfR2uF9r2/eM0zgsX4gtQ45r3pV2MB2IIeaISZOL5gjWMZmdnRO6DwUnWbClXi6g1KfHCLF4vGt0qvGG7FJylDJTV6ZQCwnNL8wiknHj24gl+/o9/jZdbX6HZKsFq60mdFvrjtIUCvHItjLKd1Q8WLGAkxUG/S31yBU8E1Or1xS5ZZB4b2QD9rLL8uG4YeBhnSNMOGVDXYC4MhCgBbxxk0u8psSCMaIsBh5TNqviHfs4Q1kwNLwWC1b8dB4xMW43MiGSwj6RJFYyUc7WAU69Y4ZxjhilrAEgSeDhH5ZqBYQiPA9fq40ubhkaSVfElBejGWcL8O99LAVYF9hRQVTxHpQP4fgpC874mOGrwDO1rBcQUu1EwTQFJxXNY/FPwlaEJKOgXzy2GOKeyEKTbmzHTexnswmBNet9xrEbwM5chgH0dgDYYhAGFDd5m2OvjIOA4YU8zvvl59tMliDg050uOxyWeMT4eFvsoY9uw6nUucw5IAHREjFMAehywNWNl5raSBPk7qVdGGahuV2ruiB0YYVaKSxBjUNlcHcevg7SKJYqdk4J6Br/i89j3hvhnAjGyVkaApwKuigfyvgqiKvCr60OxSG2fzgcdJ7ZNAw4aOODPCkLrelLMh/2k8433UvBesT8F8M16NKRD/lMQVtbyCFflPspAlgLu4+Ov83ccXNZ30s9psEbHTLCwEfaptkjHgz9r8EuxRrnfmPyOzuPx5ygebOyDsVU6j+Rdxwo0Xi6eUcCNbVFiqwZhvg6QW/7X//6/HCqYrOAv/9cOJ4ClUQZ17BQsG0fnOVnYodysFMgUkLJjJiLBHp0kOtH0PmpYlLUsWl0uU51S9Zw1+qILQSeSbIbUbB3pLbMTJXVmJPHBicz7KCDH34tI+ygKxvuxXbpp6KLgfVXGQyc4/9fJyu91cPWZ7DdOWDGKzPkZRS11w9HJJJtVz0hndAcGhNXnsu3j46Eblhq+8fc2E85E+ChhoQbNGGJjmHTCs9CPLk6z2A2LuKFF8kbBALafX+xPZc/yftLWblfmwjjzluPO32ulXC0AqbpRTI3VcdUNVFOOBEQWCRSzIeqmYhbfq+KVkuo3CkAYAN2w6AnsElSig6sROTpzEjlzmc8p8O8c6UzrpkIpDJ0XMi9HkVWNEjKyzHuy7Xy2Z5T2zzbyHmQG8rqgz6SIsBgC2y1RwXJ5pAkevowGk02jRsEsdBN1UgkXPoM/8/nKQOe9DIvbcakJzkM8WayaRqEV7XmYkHTxmpFW0Q1J5xU/Z4z4K9H4vLB1AYfTB6uFG6UVHn8M3lACvmAMlVYHjU4PkWAcw9YAhZMCAj03rs2uImwPonJ8gfxeBunNbZzkTnHtzg3MrMwhW77AwONCfGYKwWRMmIAExuh0HB7sSSXpRrWC4nkOpWxOigDahxZJEWf6YMDlQSIUFYZnr9UWHUjqdBaqRbRtbfRsffzBT/4A3/sXPwSYscpzgwVoNBkEaKNd76/OlVEAACAASURBVEiabqfcwNn2EZ598iUKp3n0ay0Beij/US5WpG8J/FLKg8WrGr02Vm6sYfnKmhQ/4qGZxQ5LF3nRMiWDljqqLFSTiMYxPTWJoNclKZ65QhGdwRBlAjGWHt765nv4/T/5A5ETsNgs4si9ePIUT798jIPdfbTKNYT9IbgHTkwkU7LmJEBSq6JcqwrLioypVqcrjp5x/kqi+Uvwkc4CA1g9mw3x6Ulh27IgEItmhYNhcc4b5SbQHsIJJ+L+KHxkC0pgrCGMygKZ/6EQbNRLdNlgJ+ufaKd9AJuLRakgoOzRmSmyRNtOp9vv9eH61auYXZjF0rVF0eNjZtr5RR5eb1BSso/3D9Gq1NCpNeRfPV9BPptHtVSH3x8Q5iI1qF0xB668cR2vf+s9pGZDKFT6kt6IZg/WTh+lsxzO0icCPrMgFsEvRuAr5TJOjo5xnj0Tlh3daYIV09MzuHH7FmZmZ6WaeqnMArpdqbbNTIfyRUEKilEXmHMhEUqJvqYcPgjCN6ooNitYvraKD3/wPcSnJtAZ9nFyyIJ65yhmDBOWLKNkNIbzkzOU8hdYXVumii0ePXkkadIsakYnb2p+VgCMZGJSpCwyJznsb+8JAEQAs1YwMkP+cAj1dh2RqQRKjQpW71zDW++9i4n5afj8fnFw93d2RTv4xVdPcHGSEdYpAQq+l2XYHwUC6VRHEEzF8fYH35R56AyxYBTQaw7h7lvQzLex93wDRzsHxkms1QVIY7CFQUwWKKoMali6vYJ7791HcDIKbyiASqWGjac7SG8dolXsoFVqIuLxi4wC2n206w3JYqA+KdN9K/0aIrMRrN65gthkUpzgZDQpTHzak+eff4mP/ubnSO/uiZM8O7cggC2L+tGO07mlbSfbTINwkVgUPq9fUrD5WRYiiieiEhA63NtDJV8iLo0emWGXBYNsIgNBZh/BEbLwuJYG6GHo6KNUKcp6m5qexne//x3Ro5ycm5I1SR3rBnXPCUDTDpxmkDk8Ril3gUa5hkq5IRrLQWoyUwJmaRHvfvA+JhYXEIhETZFfyvl0e6gVizg7OjTyFSdnwkIvn1dlXpB9JnIbPepARzA1OSngF4GwcrmI6dkpGd/DozTW11+IZjlZ572uBXdu3hP5hng8KXa/XC9h52QPc1cX8MaHb2FubQ7+SEAKFdJ+lLPnSG/u4eXTdbkH11av3Zd5are5hYXKIC6BYAbjFpaX4PcFxQZwv6PWZy5XEKkdj92FqdSECeSSTNBsCUP2aC8tATGXwymSG9F4BNlCVrTjF5eXxC5SCoBByOfPnwqTndJNBLPIWCYg6Q8ZEMoU/R2KXBj3QgaaCCIRpPC4qa3eRj5zIfIm9UJFQN7V5VU5B+6l97C1v42Bnbayh8W1RcQSUQE0CAI16lXR1Sb70e3yyX7MqmyhQMQE+QdDw3yk5InLIvrkzoBLtE+3dnfQqzXleWS9Mm243+qiWWdQwYPF+QVcXb0qgBONtXFKrCYLhmmrbjc+f/xICvcW80WsLnFuQs4X7Aey72nX33z7TSyvLcLpsqF4cY5CPotC/lzOfBubu8hmzhEPxaWYnmi8lysolkygPRAN40/+9Me4eecuhl0LapUGnjx6hi8+/UJYnQQQFxbnpM7C0eGBnD14xthhId3NDQkKMPuBexEZnLfv38TC0gI+/fR3ePLoS/QbAwEBXRZmMljRKLWE/UwJD87XYMgnwMjB4R4y2WMZS4Kb8VjSyPlYgYt8Xt6ZAUMCh2RkUoe/2qhiaWlRzg1839xpTsaEhV+nEpOoV1tSVJD3I8M4W8pJYLrSruLg7AgTsymTnWTjGiTbzimBLNrNUCAkIFKraQAZYQDZLTI/bSw82G1KhiHfgeAmJSQILnL+yXmWBIGLPA629uFxOFGr1AX8O0kfC3lB5FCmpiTjq95uwBn0YPbaIq69fhvXH9xB30lwtYkCMzGOz5DePcL6+iZ6XWBxYRVry1dkPXKNiRRDu4Gt7Q08f/oFNl++RDZ3IuSTa2srCHiDaNYHCPlTuH71HiYn5gUkoGQE2Z+nuX3sH2/h8fPPsbm/jiYacMMtBW3bTVNQkFksQsTo9iRoQmkljgVtfqNJH85ITlzkWDjWL3rj7BNmrnAuHx0d42//7u/w8cefyHgwqF4mK3pofCJqQpP5TrkkZqkxwOXxMvNxKMVgK1UGi1kU9KVIfLFuAQve2eS0Y8FEMintGfQ6OD09lQA8AVIWo2QwjNJoJGMwaMj9Ugp1u5yS8cZiiEfHB9jZ2xZmO8FnAriU7WLgk4WImTE36FkQcAUwOzkDa98mNoFrW7I+nQ7JbOsPelJvgQxdyrhtbe9KBh2lRTqtpmRhNOtVbG1sIhoJSV8yeMXzHzNW+HMsFgWzdoKRIIq1gkgGMQOQfg4B78XFRZHJIhnBFE40JCvKSnFOLCwuSl82WbhxOJQzTiVflEAys5oIfrO2DM9pZK9TLoYh1kwuJ3aLTOFUKolQPCoyOBRHZnCcYOHx4ZnMa9or9uH0xJTsKTxXbm1tGd/C55YAGyV6mAVBH4KLbGpyBrdv34eP0jEkEDQ7JvMknxciA/fzYrmIbCEnADSZ2bTFDBgOuzbUzmtSUNE2dKDdbIssToO1iix9CaYQ8OfzadeocVtv1xBJ+XD3/h3RDR/a7KjU6wglw5hemkS1W8Qvf/sz7J2sY2BhEXvqlTODhYEXZjlbYXUOBHz8OnOR2UG015y7CtrxMwqW8Qwh1/S7sFHjm6D0iBClPruAjAwTCPPYgH0KcrHH+HmP23cJQI8DmYqhkLFt/EQjtaGfUWCNtnUcXNNnKQg8DqqOg4sKgPLdeS+n9AdBXFPUjsEoxUX0WeY8ZYBiySIl8Ng3oO84AM3PK0jFdms2r4Jql304IsQpyKdYhaxdu/3Sl9XP890VrNN+UCb0ODlPcQ4FPLUvFcRU8FEwHJsBgJn5rjKk/LsyN3mtwT/M+CmwqM8gAK3nTG3DPyFTOgyrXcl1OkcUx1G8gff/OniqYJ0Zt1cF+3iNjgmzwxWEV+KmzmXB8VpmbGR/sxrMR9YPi4WOmLwahNDMbgUgDeZmAHjF7Hgf2gPaAH6+UTdSoYrtce4rcZTPUtxv/L11jpogCEkBhqSq85t/16CMsqD1b+Pzn88VMucIRNV1MA7eKvY2PicM4P9qXSoupYGPcdCbfcNnaI0zBeN13o1fo/dVgJj30TmofSu/GAUyBEAf9ZeCwroudawUwFZ7oWM2/jl9x3FgeBwI5/f6/q/G32TxK66l/aGgua6V8cCastR13GR+jjBPxWf1nfkcndv6u6+3Xdr4v/+P/82QN1Kmq7IxNWqjk4g3Ew3dUcVNnaR8MaVzX1bvHU1yNqqQv5CJpTIIOmB85jidnffhICiorUZfjRPvpR08Dujy77w378XrdfLoO2mhNi4ajaRocTl+Xp+jgKu+FztHUy/YNjVa45NKD6M6KfVnvgMBaN6TX8ra5j00EnYZYbUauvr4RFYjy2s1qqWTm7/TTcwsHOOUcS1raoVpq4mm6aLkZjse4TFaudbL9DqN4qqh0E3EbEqm78cNhraXz+LBSQ0J28A5ohPQHwxfRoeVqa5FKg2oYNJsOE68F8eSfaxjwzYqOKsgNTcoowPbF9Ysi3uoEeJhjffnNXQemCbM+xoweiD6iuNfWgyQabtquKQvRmkvGr3jQuWXjjHBD7bbz0IbIwBamLKdjhy4pPK53ehTi/5r01QN1oiZ9v+A7ImRBI0aIY1yqpHh/3wXPodAP+9D1qeREjEpfSoZQuBGiov5fCO2uym6wsO5ceZblwz/SrUmDHUC0MMBJSU8UnyQtQYnZhYQjCXRH3ITCcHStqJyVoan48DqxBLCjhBqx+c43znBWfpI2J+OgBtzK4sIpiKIzkxj8foVDBggsQKNjtHPy5+fwe/zCgv6KL2Pg61NtBt1kUOg9jMdBkt7gHg4JiwOMiw53s1eG6fnJ6j36sJs+ot/9Re4/90HGDoHqPYaqLKwXbEs4z1kfmJjIKxb1HoonZyjnMmjni+bQord4WWBoEa3KSAhD+KeoA/3334d0/MGsOH8qldrkoKdOTozKdNHp/I7pllOTaRgHfSFpdHu9dHotpHOZOCLhvCHP/lTvENQdSYKix2oltrInpxi4/k6Hn38qTiuTONnsReyiYStHvSLs8HK56VaVRxI3vftd99BMp5APpfH9vqGpJLb6Bz5gwjHE3B6vMImIohDho8wCVgctdWVNGinxT7SgB5I+jW194J+vzCNJiamRG+X7x+OBoXp1h60RY6C6eO1bkOceAZcCMblzjLwuN1S/IfrLpII4+5rd00hsk5PCpOREUO9Xh7iqV1J504kPAZWtJtdVIrUqyWrpYXIZBDf+r0P8M533gWoOuAAqlnAzqJ3LNxZqeHxl09EG5BzXiR1PF5hsRYu8sKEqlXNOuA8oeNM/UpqQAfDQXEAJANx0BMmK539rY0NFM4uRFtyJjEt/cS9IZqMocV5Vshidnke3/redxCfTOGiVMTZcVaA7k69he0Xm6jlK5hOTeBgd0dsC/XE7S6CS2Vs7W9JKjeLXcZTSbEBkXBcnDIyr0vnJVycnQuLulnvCPBL1l9z0EZydlL0iG/evy0MbM5JarKSuc7gAdpdKfS5+2IT5+L4VpHJnEkgkQw/MqHD8QhmVhbxwe99H6s3bgg7t9ngvGetHhdquRIy6WNk9k9ROi+KhiklAghEZi7OBTz2Jr1489tv4+bbtxGaDgIRbvTA4VYB+xtpZA/OcXGURa/WFvkHBjwYRJIjl30Ai8cGq9cCT8KHmbVZBONhAej7beZUA/FABIN6B5/84iNsr2/h6OhEUpXJtiUAdXJ2hkq9DLffg8npCVy/dVNkwkSuyObEkydPJAhBu8jCjAS+Tw8PBIBjZgLrLdDuEYTgV/rwQOz/wsLSaJ6EJcU3mgxJca/Dw0OZA9RhjScSuP/gvoCwwlxo1nF+mpE5vbO+ge0XLzFos4CpHdlMXoosRScmBOy7fu8u3n7/G1L8j5IwfB/a3Xa9KdezgGKlUMDRwSEOdvZxdpgTBjSdcALVrWpT2kHAhe9aaxiNw9m5aWk3M5aYkcAilfl8QeZlOBDDTGpKACFec3B2gDQLlV6Zxbvf+yau3F6D0+9GvVaRNrCILAMpT798KuxwFpkLh2MS6CIgR61OMssJ9icnk6bAYyAgzil1tZkeTsadjGV3iIlR0S1x1pgNkslgf2sHg2FPUvCjsaBo3rKooC/EYocziE3EJUOsXizi6CCN5+svsL61KaArgZZYLHF5Jjo8OZa9mdqwV69fx73X7iMYDkn2Wb3clmDX0y8eS8Dy4iQntu/u7bsC8lSaNQEjM8UMlq6v4K1vvY3UbAoOj1OYda1mE7mzHI7Tx3j8xRMp6EX5p26tI8XzmDFDANofCQqr3+pzIjoZgyfkQ6FcQIsyJCN9dspEMIBg6ZniewSvqAc8PTmJXsc4cYysy3nRaUelUcf67obYXtqG+ZkFkfaQc4LVZJ+Rqf3tb39o7HKnLqBlqXyBs7MT2cMcLh+2t3dlH0nF4qJxTWYyJTdoUwiwUc5kemYWA4sVMwtLEpz95Hef4he/+IU8I5WICbi6u7cjc4zatKdnWdlPHC4XEpMp3Hn9Pm7cuo54KirM4C++/EzWbf7wHNWLKqZSc0hGkjjcORF2Nw+k0WgEsbhhThcKLDR3IWcjFpamZAKZjAQMyb4X5l2tKbab2Ue5Qh6sm0WQKhihxJsDOzs7EgClPY1HYgImO4YOw2pv1kSWisFkAoQEGsncJuOeADKBkEKhKHtnIh4XpnH+4gLBQFiAjkKpKM+lfjrH6Oz8DMx6u3r1qowX/QvfKKNMGNwuH4qFAnLHpwLcUpqFdTAIJDJDxWlzIJGIS8E5MqAZVEzMT2L++iq+9cMP4Ym7Za87enGEXOZcwM5s5kKYhqzuRjyCdoDnDBYOJ2eyVing+bMnePjwtzjY30WjXcUc9XNjSWDowtzUMlaXb8LvCxuygXWAdqeCg+Nt5PLHODpLYy+9jXKTAVtmDjphH7IooRXRYAQdarLy+1BYzuUMAAm7t9uVzDmplXCelznyz378E8kQsJM1aLWgUaril7/6CD/96U/FXs3NLUigTfo9n5czJ8dJZJ4IQguDl05wS1iilCSjD0DAm21nxo6CPfw9pTdoA1hjhPOH5w9qsNt7prgx7SwL6lJGhAxpAmokofD5DFzlGLArFwSA5XwkE5igstQYsjrgtrvkfDLoDBBwByTTjeuXNlkyMqnNbaXPBES4ty8sSLZQ9jyHzz77TILu1ANmodZqqSggMDMjGNxmtgqZ/Y2GqVtADW/2JaVnuugI4YB7Oc/u3Ntu374t5xzaYdoMnr04FwiyE3hm8USC/Jzz9DcI4DOwzvlYyRfkfDYzOSU+KLMODPjdl0AM9Zhr7Sbi8RgmZqclw4VAb6thCuexaCmDbiQrRIJhCexyPLhGzs5O5XxK9mMwzGKJBtCiz+d2+xAKx0ep/xY0ayarlNly/DvlIdo9vmsBLp8b77z3Nl5744EEGmvlGg73TnGyeyRFXiv5qvHhBn0hQHAts5gk56PUG+I5w2KT+ZScNFmhDrdH2HzUo3b5nXKuHDg7+GrjU2TLh3D7gGI9L3sOx1DabrfCyywJqyGWqY8rQOhIIlOBFcUneJ2yfxls5bmSMjm8pwI9CvIIOEaRY8E2DBOa1ytAzc9Tk9wQxrqXgKD6u+L/e032K+ch7/t1sFM1YNU3V3xCfUcl+fH3439TMIh9IKDTSFpUNYEJQI8TAtkWA0YRhCZ2Y/wyFiUUv7VjNK8VfFNGqwLJQkwYw2fG2dkKziobVQmF49IVyo5WnELAz0bjcg6qrVAATX18xUAU9GP7FMuRtopllZI8lxgS7831pteOA9DjQDevl+LOo+CC9rX684KJOJyX0ikqm6HjoCChaauREVEMQj+jZMpXoKmR4+CzBBCUouevJEgUvyIhh32vY6jPegUsmuvYdsVlFANUbMfMKdVEf6UTzs8r3iZBlBG2Mh6sURxPQUi2WftOwU6dKypJoW0fBypVq1hBcvYhr1e8jn/XvtJnjOODOu/H5/84AM376bjpMzQQws8ZkqRRQDDzwIDm+qXX8nPj695gQgY702tlHY9kUPReBKC1bdouxbkMydLge7r2NZCg81gDA9qXSjrldfziOIx/RnE5BdUZrNX3Y78pEVfnic5lfl7fUdsu/TUmkzy+9r5O6NX2qo3UZ1r+l//uvxjyRhqV0Jvo5qKLnAtSATb+ThaX2y0vKAfh0YLgZNT0KXYkAWh+Ru+n7GYxzmOUbmU8j0fD1PiPRz3GO1MnqnYW76cTk++jOtTaseMLS9g6o3bxunEZhPEIjE4knRy6SAT9H9HSdaLqgheW7cAA7MogZ//wmbqAVLy/N2R1ZAOOK2jOz/A546kluinp+OhkYHVtXk+Ake14NWFMhOtVpMTcT5nKNCyycXRZUO9VkUldWHodn8P7qJG6ZHiPpRKxf3lgYLu5efBasnx4XSgSk595HZ/PucF+52GLfw8EQmLAOKd4UNIx5DW6+DRCpQaOLAK+BzdDsu5MUUJjlKivy/nI5xsZD5OSJCwGu12KjPFnNaIqxcE0P51bkjY2khPRTACyYTTQwDbyAM33sZBBLEbllRC+MJHrozTwcFjYElKgcKRppIZdDEzbpLhoFFkXugkqmIg728B+1TXEdjKqbATyTeoKZVXYHi0AqtFQOksGRFfDaTYScwBzoESNahY/8YYRTzDlzYKTTBHB2ASu3boDi92LeqUh+sLOvguBgQdxVwTuvgudXBXFvVMMWh1hMZ1dZITpM7Ewg+nVJdy4d42FtZHJFwRQJZOx3igjGg4JS/HsKI1CLoNGpSyA/9nxifyj9Ab1Wh0WmzjGdOSovXhRzouGXTQVxY9+/COEpyI4Kp2ibxtKIR0yWejIhANh+Ow+NMs1NPN1ZHaPsP9yG8N2Hz6nW0ATqc6+uyuyG56wT1jA1+/cwBvvvSPanVanOSjy4NSoVEUugUWHtje2RU6D2nh0Atwuh7A5OiwiVi7g5CKHuSsrAkAvXFmS1PdQyI56tY9avozMwQlePnmBvZc7yByeopwtCnAYjYURikWE7VGulwWwJzjOiuFXrt3A3MyMpPu/+PIJPvv4Uym0koynMDkxLQVVGIlmoZdypSiFL+lo8Wt1dVXYSwQ0MqcZAYMJknhcPpGjCHgDuHf3toBtnqBH0kLb6ODlzgZKjRKml2YxyVTRRlUcrY31l3LYpJPTbbfg8jqE6UVQIJmauJS5Yeq2AK/BoDhhfMeA1w90LSKHQC1kOkezi1P47u99F6+99zacUdIUgfR+Bo1SRSQLCDJsbL5EmVkQQxalrQrrJuz1w80CZ6dnIiFA5iB1XbnOOedZ2JEarmRfEkAql4qi87i3s4OtFxsyrgGXD16rTzSmuc4CkRAGlj5KzTpSUynceO2uyCAQxOSBjgGAg720aApbukMszS8IEyvo90paP1Nt6RxncqcCQFOHcnpmRpxNto3ssWqhJoW5jvYPUS1WhPEmDE+ynJjqnoqiNehh+cYa/uQnP4aLhcCKRQmCEIR2DC2ii735bF0Y0a1uR9JF7ZKBYVjMnI8L19bw/ne/DUcwADcLATPl3eKArW9DZu8YxbM8sgenIscR8gYk/Z9rOF/KY+ACAqkgrr15Ha996wE8SbfJNOgBtfMBTg+zyKSzONs7QTVTwGn6WBjCTJGemZ5GIOSF1e+APWhHaCqCiflJBGIhSXmlNANZgpTv8FocyKezONjcw/5+WvqBDhvZ63SSa6xRYOljfnURb33jXdFo5z5He8igBIv5UfOWxUN3t3dQyhcQpeQBpYVEjoeAaB+5Yh7Zi3Nhe967d08cf+6jLBrsslkFYF5fX5f1wjYQsFpaWhCpBZEwgkUK/JE9/PSLL/H5w09Eh5oFbkVDbQC0Oj3MLC3g3fffx9U7N4X9TFkXSnvIuanZwnF6H4N+D51GU0BC6qtvPt+CzeKQvuNzqIFP283xUKeKTjoBD9psghkEeM1ZoiOsy+xZDtMT07h985bICDAbpdytIDYdx/u//21cuXsFCHjQq1eR3t5D9vgUzXJTJAPS2wfCWp6ZmRfmXa3eRL3Zxnkxj8RUEsmJCWEbS1FIpwvVcg0X2XORCyFY7hiweJ5LaiN4vCxubNbB9ssN+X8ykZR6CEzZdgc8mCczPBoU/VBhQOcLyGXO8NWTx9hJ78taoy0iEMO9nOcE7o0sNDs5O4M79yivswxvkDroVtTOKzhLn2Lz2QtkjzPIHeUkwJaMJ0XPuNKuS4Cy7xzij//8T/9/tt4zxtIkuxI7z9s0L733PivL2+6qNtM9nj0cjiVnuTsCRXEpQBAgLSBBEAT9WAELQpSExUp/RHBFrbC7dDPkcDjDaW+mTXWXr8rKrMys9D6f9/494dx4t/pjYxMoZOUz3xdfxI0bEeeeey4WrpxGwVaC3Q3RtmaxWMrhFDMl5OJZkaZxVRxw1uxSoJNsQMp4MDPC0eTC5ZeexwtffQm94/0CkLKYZewkJmsEi97eu3kHB9sH8NhcRgqExbQoN9QoNCWSJtS9LBYRyyZQ9UIkmtKUDmntEq3/EO2qAkSOT4StPzc7LRlhLFTq9DBtvC6ZKvT3Pn8QsVgCjgrkno5KDblMXgBRZooIiLowL76Z+u4zswti59vbu3j/3ffkN/eidKC0KdX+lT1JpYbR8QlMz85g+tSsAIcMLrW2soBgEaV0Hvc/uod3f/EO+nuGcPnCFawtr2GTgZX9AwmgDgz2SGYN6wq4vE7Zm7HoZDabl/0572eAmJDZA9cguvm+Jmp7OyQ7gcFgasM/ePRAMgCYqcI9r4Bj1ZqwrSmjQrCK9k/NbZVMIxufBbh4bQLdnHeUpyB4yYAbbZtsvuNwBJV6xRRgdUA0vbkm0F/wN/darMfC/1PjnHsMXos1BoQx3xKSIHomkZF6GGTENjUHZQ2ilE0klZAiv01dbXjuSzcwOjOOUGczCqkSHj9aQjKRRiAQxEDvgMgZMONGAEkWRnK54fd54HE6BIB+/523ET45lv2vyQb0yP7t+vMvY3piQfaEwki0VRGO7GNr9ykSGQKwERwdHyLLAsQ1SsZXhbHPACRlECQrk2t7g41GlpzsQwFhSAvTXCSC2vHaN39DfCP9KMF72uDS8jLu3r0r+0sGkFhnhvs6BsdpTxyjQrEoQSiOD8emWGRbyrJvo39rbW2T/XJ3d6+s4xw3AUZKZcn8e7qyilw+JzJOoZY2dLSw0LABSF0eH0qlGpKJlADmlFmQwzIlHMolKRjNDJ9sOSOSXfTO/B7Zviy2xzFlUC3DAHm+JJJGJIiwDcwEIcgtZ5hQq0hr9Q8OCkjK7JoPP/hIslKmJiZQq5SlcCf3PIZwYkg2nL+SZeSAZHKxiB9rRVCCgwHQKklDNrvRjG9uxfrWptgd1zDaOzXCGehmppfJ+DSANjNbUrG4kAO4z6F9TgyPSr8SjJciqeWCMMMJxpMR3dndKQWbqefMwC6ZoHw27k8EPCoTLDGSIkLcyWaFkU0JnQD3FCxUy0Lp4qNTKInmvx/5XFkKMbJYHDP7GGgK+DxSyPE4eoy6rYLTF87gm699Ez1zwyKZV9ov4M6n9/DoziNEj2LIZXJClOGeiMzpfMkUzebY8ezXHGiGz+uX8aHMEUlLUqOpVhW2u80F1L1l5OspHMa3EM0eItjhQSR5gniaAWOTbevzelCv5kWWQzOk6RvF3oomk5k/eo7mb76m5B7u/ciA5hxhUVdmJIqGNOUuWZC8ZtjF/CFRjOuYAS2dzyQNaKNWwE1xmGesRYfJBKYPUJzG2h5mMvOaCowpSU8BHwWiFMdQ/EJBWALIAgw2dKHpO/g3os8FWAAAIABJREFUs2u08J/KsJpzowG1+Dzsh86uDtM/fN5GbSQ9tyoBT9aSopGh0DM9x0xlMxX4VOBQMQBlb8sctWhgK2mQa4nWc7IS+PhZK/DIdlsByGfoIfGnogHquCbzunoWV1BUcRdhzjs+Z6ErCKcMaLlGIyBjxttgKiThcNy+CFxbgXTTHgMiayBE8R0rqMfvMJCjgDc/Qx1+Pp8+8zOcCoaBasWr1JaNvRlQ1YqxWIFzfVbVgLbaDe+rfcWx0/VCbVaBbR1P7XsrMKxt1rHUMVIA3goSK7bDMdGMdO0fDWrotfX7+qxfvDdft4KhbL+CwsZXm/mkuJe1XTo2fI3tUPBaP6/2rm1SAFn7mffWMVH8k5lUCgrz3jq3eX8+L23f2i7rWKt/4msKdCtgrjbCNn5xXqnKgkicNDSf1SepcoHasAYwVF7XihULMN7oL/Ungo01pF70/KJjoWROqy+y/av//g8FgNaH14Fng+ggZOPVYAqrQ2Bj+MOFmR2k+s/8Dl8TvdBGpI9FBjXyowPG66ixq4Nmp+ig6yBop+rkUgPgA+gE532skg5WI9B260Dxtw4mv68RNyvorsalqT76HNo/asBqQApa6j14XWlPybCxRS+noTXL9tDgJdpZNpILXKTYH88Yug1xcAFTG3rcunDp5PrcKZrUDL7OxV+lG/hcORYZbIi5m0loQHZtj0o2sGiQNcKiY6WGpJFZWWQbIDr7SAMGBkRukoWAoK9KP4hMRTYLt9cvfc7n5vNyA8F26OJBcIzf57UJnnLTzf/rd9heHWNeg9/lwcrYYk0OINStYxKN2pCRosiJk+DnhJHudhs9wkJB7s30O+M4jdPh4UG/z/5jGiX/1iquLNagTH8+Bw/K/L7o6DWCBzpZ2ScsSqZpSQSguFHgfdhvaq+SAdBYuFVSg/2uEWDte9WV5viyX7TvTTaCkcsho5rf43XYj2qnBpz2yaFEAg5V81zidGFDsVxFqVxHR3sv2tp74PY2I1uqIZOvoHdwFC5XEDvbh7CV7OgP9aPT1wlfzYNyvIjMfgTFgzjYCwTkj+NhYfvY/R40tYcwODmJzoFeHIZPROuRB+fj4wNhDTQFvJKy6HbZUMhlkU4lsPRoEeGTI1PQpVQRMIaAEg+M6WwKDhdEp7W5vRlzZ2YFVHA2ueFp9kmgg2AQi1YK2aNiRy6VRTocw+HmHjaWVuGqOxAKNssmkVqGT1aXRe/X0+xHqKtNmItnr1xAe3e7aO+VSkU5TJJxurO+JQXsdjd2BIB2NfS/CQ4xZZfAWdlWR8FWw8DEMK698gL6RweFzdncHBBZkFw8jcPNXaw8XEYumhHZgicPl6SgmhSaCfoFcOPzjEyNobOvW3R8mXpaZkocWZ2JDN57812sLi6LFqYLhqnjsDuFKUugPxKLCJuWhWYIqs8vnBJNRjKt7n1yH4c7R0ieJARASEcSGB8ZxvzCAtq7QsLsy5ayOEyGEU1HceG5S7j03BUDbO3v4+/+9m/w2c2bsvnf29mFx+WQjaiwjpkyXCjg0dKiHBguXbuKYHMAU7NTMoY81FEWZG9nD8d7JwIa2utlXHvuOYzPzaCrr0f0AenfCD4z1TaeSODw5BBVhw3dvT3wuJ3Cagq6WEjLLtqbm+ubwqpmui/ZUJyPvN/07BSamgJSzJTsIx4Wtjc25cBPG+jt7EE1WxMWsbAeAmRNeSQNmzIMwxNjwnZiyjCBT8oVbK6ui86sz+PH4MCArH3cFLLu+M4OQdSMVFtnf5BpxaJdHV3dUpzo5PAY6VhK5F/2NreRyxRgtxlWGIFkpqM6vR4UUcbAyDB+6wffQ2tbq+iTk1VI7VJqCUePT/B0eUXAj2YBQesiAcBiiBwjZhoMTYxh7sJ5+d3S3i6FncgOtpP9H06gkMpjb3ULqw+foKvF6N3ysBeOheEIutA30Y/5qwuYuTgHT5sXdg8EcKvmgeP9FLaebGDrySacuRp21raws7UNv9ctIGZrewg1Tx1VTw0TC1MYmx8TxqvDbROpBGrQsghfKZYHUhWsLa7KnCoXynLIJChUQg0lR820ZXwIw+NjAkxyjmsBxkohj2Y3gdU8Pv7wI2xtboqMgay9Die8Aa9oRqbyadE5v/GlF3Hq3IIw4whocQ0uJjMopFJ48803cXRw8GxfwdRF9eP022TgUbeWWRA7W1vwOc16QikZZiCkMznRfb/83HOYnJtBW3unsOa4vsumsFoRiQMexJJxplwfSjCI+q3h45gceMk+pB2SaclCWxrYZhBpbGRM5lYkEpOUbzkMspBSFdL3PADycEidUcpLwG2TgmwXX7yC+fPz8LcERc6DoDfTtAvpIpbuPxQAmjJHHl9QCnd2dPcIA/Q4FpFCV6fPn5XCTgwmcd0gU5fgM0Hs2HEMTa6gpH8TrGRxQWYJcF3aWF0RZjkB2L6+HjS1NouEw/TctPhXb1NAwAyyRelHHjx6KOx7HuL5fFzDevv6DCDqcQvbMNDSjJde/ZIwqF1BP1CuIbEbxtHmngT21p88RSFVQJOX63wJ8XQK4VQU6UoW5168iB/+3o8QmuqQYEqVxQQ9DpQLtOcINpbW4awAlUQR0Z1j5MJJ0YQ9Jpt7ZxOpUgaDsyP43u/9CJM3JgGT3CbST6VwGfVSXaSC3vz5G3jvV+8gfhhByN+CWqmCjlYzv6q2KvYPDpDNZRCJxeBvD2Dy0ozIPvncQVRLNSQiKRxs7yNxHEfA6UUqQh3dsmQ2lKtlVOwVATS7+ikNVEaR+q7cM7j9CNg9qBUqSIjUUQZ+n0+AZxZSvf7SiwiGWoTxSIkV9vH9+/exvLwiLDxms4icTzotBSYJqLIY3tj4hAQNCNhRU3dydhK+Tidgth5YfvshfvE3v4DfHcD1556XNYZyVUvLi5Ix09PTDYeHReWcwjAOMFvLRwkELwq5nDCai7k80smcsLXJah+fmsbU9LQECKLJqBRkjaZi2D3aRTIdA1hMzO9FX283piYmBaT99a9/jbv37opvmJudk0Ke1AtOpzLCLnU5OWB2sU+eT/h8ZMQSJGfQdWNjS6QQGOjhmv7p7VtIJOKYmZlFd0enzEUGQwWYJAPaF5RgWoqSb4WiFNZlJgYZ1TxUsi4AA7U9lB5y2kRqpOaqIdjajLHZCZF4IqBIpi8zhlZWVgTcJfDYEeqQa+7vH8reQIoF1iqisb66sownjxeRz5n9JYkRBKwD/hZcuvgc+noG5RxA/xCOHCIcOTB95qgjXzI1Shgc7esflDWc+2c3mb1wSJCMsipbG5um8HXOFB8lQMnPGuDNI4Go0eFhw7KuGuCFbdk/OhSQkvtTCX64TT0h7l/4s/p0Bdl8TgBF2gLXR2roMlNCCSpdPX2ydvawEKsU4G5kh/n8kgF1/85dfPrpp+IzWJSQbG36zUyGQCJTsokwODA9MS31AsInEaTSSSQp8+ZzwOXzSAFr+jYpSOdwCkhEJhr3nAz4MDBMMJfrCFnEchZmMUAXz7esD9IkATlKE1ECg+zm1SdrotVNP0yJByHtOE36Nv0y+4OkFJ49KGfDtjLQ2dwWwvbBHra2t8xa0jij8Z4MNMbzcXjglf06M0MGBvoazO2E2fcTtGLAtVpGLp0Re2SNjMHeHllLwtQrT0SRKqRkXjNbr4QK2kMdaO/qFF9PYJ3a/kJaqZnzAjMpOCaZTLah8VqTsxn/ca9LQI6SGKwNkS+UQDk/nqVIdJD6JVIgsk8KE1JyhIVM6UcZPLp87TKuPndV+pTua319E7c+uYPV5RVkUwUJKLAGA+2NRAqu4wxeMGDEfhjsp6RZjxAaukLdaG02ckzpbNpoRjuraO7yoe4p4TC1g0jmAIF2N+K5qMhA8SxB2/V5XahXckKGoc1yPVdbVuCW88+KBcj3fL5ncg08w3CusXgd5yLPjWSZc76yX/megEY1AxIrpsFxFpatwQ4NC7kBQCm4ydfzhYaEqMfIkip4ptfiuU9/FNhRTEIJaYqn6H2soKQyf3l+MG0wjE8+swQ/KkbSVCUi+H+DLzDr0CZ1OhS8UuxESFSN85EVLFcgjudnJSpyP8T9At8z9zESIBxnzn9em2sS31eGqRLz+DnaoxUX0v5mXyqYqGdhBSOtwFipYIrsEYDWzyt4pxKkBoQ07NXPAwqG7U3fq3iU7tf0fC5jXfmcFa6kMD6/YgXsSyt4x/vwHlaWsco9KDHSAMgGPyJDXsed7Wfmn+AXX8iUtwLgJlhhmN/KIFZQmXZvwEaj+2y1He1bBaf5t2a7W0FUBdd1Lum1rUCodZw06ML26LipTfP+yuJVPEwDQc/A9sbcsYLNOk8UkLXOEVm3GnPRSoS13l9BdSvzWOzEUuzSilMqtmNswvS/gs28n2I5VpsUXKuhFqCAurZT72PF/tQ/KK6k4D2/YwWg9fn4ebbf4D7mHKKZBGqD9FX63Ap663V5TZM9b2SAJKBCH9cgDgsOaKlfpiC1zs8v2ouV6KrviQa0OiT9rQ+owJpOEL6vk1DBUD4cN7N8TwE8NTSTLmOihhwsHir4WzWl9bo6cfl9/a41amA1LEXX1ako4GsFRRXk1efRtgrQ2ADbdTLr5OX11DFpdIOfV2ephqjX1Lbr9RQUfraIsEhSwwi5IVRpCY2wcXPK/1PKQYFxfl4ZxlZna+1/fkYnrDoivsaNGg9r7AcDIhsHxYi7WVgM+M5F3QCZJtJDjTDtH2vUSSMtGs3he9oHvJ/KmfB9OaAHAnI/brAUPJdiiNW6LDbq2DTSrIsjo+e8LoFpfo8LikY1+Rlel/diX3Eh4m8NcpDdSD2/dDIhGqLq6DgmLOhBRjW/r05GmfncVLPSPNvNA4BE7rgRd5t0Gf5N1qa2WxZHj+eZHrkwFmEWChYZULu3zh/VZuIibu5rQHvNGmCb+H2yz5Rdzs/SdvkZjpHaH1/T66ij4uJs2NnVhkZmWQ4NvKaC5up4OF7UB+V9qJ3Ke/PZKlUW0OqC3eFBc3MI+XwVTncQXb1DiKZycDj9LFOBTLqIFncIXS098Nf88FbdKMQLiG8eAtEsavmS6CcybfU4GkEg1IIAmYgEpKankS0WhIXCQyiZO9HYMXxuF7w+F3Z3NoSJyIV0fX1NWEYtZMnnC1Ksib95yODmnQcWgnQ2tw3nr5zD+MwkvK0+VGx1YYKZvi0L+4jgNQGe2FFEAMPYUVjS5rkxErmPdE6qcjMNlhXCB0ZG8dJXvyTF56iN5/KwAJkpjkjN4CcPHmOXLM1kWg5rTAUlI4d6xWTjdQ/0CejO4kLDU+OYPjuHjr4uYcvQnmylurDUCIR/8vZHSIeTGOjoRbM3KEAsWYssDlRx1NE90oPrX3pRCkSxGJ2N8qJZIJsooJgt4OGt+3hw+74w/+r5mrCT2ts7UKrUpMAgAwE1Vx2zF2Zx/ZUbaO9pM5vrqgORPRZTy+Cz9z7F08VVKSRJFmJ/f68UkAx1h1CyVZCt5OBt9uO3fuc76B1tl/TNXKaGmx9/go8//EAYxASCdzY2RUP40oWL6B/oFSDxg49/jaaOVjz/pefRNdiDU2fPCGuHdpyL5wSEJHi1vbYuIBjB4snZGQFijS8LCouH1dUfriyiva8Lod4u0eVtaw2hJeCXyu+ZSBIry0+FUXu4fyjADdPhRe/T6RT2M3UWXS6nsG8p18CAApnvLocbg30DKCQLwtZjIJXzh4A5Wc99gwMYGh2RQllOF+U9WuVAysJKVeoLEyxoasIiC4I6zYbx+OjABARhNOQI6pBJLQHZut0UewvHRMKAYDbZLy6P36yfDrto/lL3kqn5PByeOnMaQ+MjMp8LWVNgj4qYlEygLTKd3OsPCkhAcLS5KWAKvjjsogsebGvFq9/4mhRDzBYrIreQSaRRyOSRT6Swcv8JntxbFKCLY8ADJVOVmWUweW5a9J+H5kbga/Wj2Ei9dNk9KGXLON45wv7mPkqRNMrZPKLhiIwvteEIVMfyCWSqOQxMDokNjk6NwdPiQi1VxsH2LlYXl7D++ClsqTp2VrZEw5gHaWakOL0uZKolZFFCoCuEoelhBAhqoy7MToIGBNxYDLKWycJdt+PO7dt48mgZ0xOTssaLT/W4RFKl7rZh/NQ0brz6AvrHh0TjmvZcyxRhz1elwOCv330Pn35yU8bqaP8AOzt7cg36ShYBJPDNYrfMxCB7m+AK15CmQIukRgdbWgXc6+7vx+DwEHJFox1JRiWZaP5GIRWywfK5jLDmyDJjYUim7XPN5ufp/xhQ5QGePwSfzpw5g8mxaVlD9/cPRB+Un2dQkfOEayAB7fv376JcKsDpdaDqqmF8fhIXX7iMUxdPC4jM8U0ns+IPD3cP8NmvbyITS0kB45PjKFw+Ly5cviLBxLbuTpTrNRm3uVOz4teq1NYvlCUbZHN9A7lYBl67F1trm1KsbmpqQtLuaaeHB3vY392WVPSurk7RGWZGwNzCHManJuFsCkjmCwNN9KP3HjzA3sG+7IfI2mOhQQa0zpw9K6w9gpH0sz/40W+jZ2pYxrAcLiB3EMPe022E94+xdPchvDavsFsJ3uxQnqeUQ9ZWwNkbF/BbP/4+Oke7gJCDWjTmh+f3DJA6LmJvdRtLnz7Eo5v30GT3wmt3i00S/CzaK5i7vIDf+vEP4R3zCoPUESDYZaRpTIVWYOXOMt79xVu48+EtCe5RZ769rU3kUcg2ebr1FOl8VhjMl1+6im/9s29hYHpcQErqnyYO0/jkvU/wyTsfIXEYQSGeEtCUUhxcpwq1MvZiB7B7nbJWVB1V8bs9oR7RzQ/vHCK2f4JaqYqANygsxvHJCdx4+SVJuScAR4313YNd3LpzGyfhqAnUe02xJEqF9HX1SRCYerRkooZaTVHH7t5u9I11olKo4+jkEKV0AdHNMD5590PRCJ+fncX25pZch4zOxZWHaA00S9sph8S1cGZ2DuOT07IeCGHB7REQ+h/+/nVzPoBDZC9m505J0JoB2XAiDE+ARY2b4Q7Y0dLRgo7edrSwEJrHh3Q8irdefwtvv/k2Ht5/ILIV586cl4JufB6pmZEzgAplPpTlLbIbrX4J8oXDEVSrFfT19Us2GwForgms9TA0MCjPz7nJfQMLB7ldXil6ymsygEmghnsqZiTxszQQZf+SacusC0oDUJLJ7mextBYpNtwSasPY2BgS8aTYPf+RBUzmKbXnySKmr+Eay+Di3u6uzDH6BQL5XCM8bmb3sYCoUySeJCPS5cDKyhIOjncldYVMR2oG2+xOTExPY2Z6ToJKvZ3tIiNGpi8lz95+4028+fobEgSj7xO9ZabON8ABr8cnGUME1Li3pg/S/ascZh1GooAsZo4jwWQGgTnWi0uLAiSubT0VqR0XJYqoxC/MPpIoHGht65B2cU8je9SKIbiQ5S4AVy6PtbU13L19R842UkiOrNNKXUB46gf7vUGcO3Ues1Pzct7ker+9u4VoKi57G7vbgeb2FoyOjWCwrx/tba2ylvKaDGA0+RhsjsqaFo2ZrMxgICjAr8cXMBq4TUGx497+PoyNj8t6X6L8YDaHRw/u4aOPPkIswkKjpjhcV0cHUtmU2JRmAXd2dcFNVnK1ItJxfH6tT8Q+UTKQPxCQ//uCRhKG7WARUK63TT6/yGe5HDbxtWRAs7+6O9rlO5TnoOwg1y360Vgybsg6PiPpwWAvzxnZNOV9ChLAX5hbwNjIuIwv98q0XbabWvWUvjqJkH1fl0LLDupsZ9LIZkyqd6VcN6SRjj5ZB5r8AfR0d0sAlrZEXfe+gV6MTozJc+RzJezvH0tWXCIal8wXnn0YsCPATxkdIbrlsjKPo+GYYbVX6qiXgd4OStB0ir1RKq5qq8HmqcMXciJXi+MwtYd4/hj+kAcVVxHxZBSHxweGjSzyGaThGKa/FSB8BujYPie4KSikgCDPe0X6qMZZTmUlBD+BychVMJl9oed7/Tzvx/5VXELP/FZAkuce/pABrWduBW8M49icY/WfnkEVyFLGovUsaP08Nc2FlGczYDntle3gvOFzqOKAkLxqRidZgUe2k3PYH/A9Y4ULpsE6WLXPM8St2IgCYmI/oiFt8CFzbwOm63ldn1f7i+8rPiJgK4kqGUqqGKBNcSYFCq1AqYKFCvTrZ1mEUADNhoSKAoTsL57rnwFlDQDaik+xrTxvPsN8JNhkSGY6liQ5KCAphW4bNqGApOJBaidklvNHAxS8P/tB2/I5+GqypuU+IjNopFQomURfqp/j+FsBQbVrIXLY7YLXcBzFp7GORaMWEe1KbUexNh2jL/ahPh/HU4Mkam88u1jbYMXP5FzcGHO9hwHHP5eZ1YCEYoT6nPyMgsj6mhUn1Pf1+lYwVHEsY98GVGa/6Njyu2yz/uY11K4VhNVnVVY/P6vX1f7XwIzalN5L+1Hm2bM6NSYA8p/qa96Tn1UbUHxHQX+9r445r69ziGNqJTxK0KsR6JI53sjK+MdBkM8BevE9DSlh7SPtG36fgTdtl97HSmhlW5T0q2Pwj57xf/0f/6u6RnUUdNTGKNiryLXVMHRg+TDcOFrZxBrdEW1ml0lB4Oel6FdD51eNhoCjOhiduOqEaMTWh1UQ1LoAqFOyAtAqm8DraARBDUQ7RyMkahwCOjZY2/yOynMo4KmLB39bDUWfzZoaIEBu2Ri0Lmx0PvosYhyNIgaspm5to9VIFYzUiIQGBqzX4cLA97lppXEJWCGHU6NJQwdjUlyMQ1VAl5rBArayMFGBqXDFZxNOFyC2UyeRRoHVcVsjIWwX0/PYLoIpfG6V2sgXjZPUMbUu1pzEHH8uIhxTAkT0PwSOeU1ZoOpmo8sfrYzKseL1u7o6BGxiWvLnUSfDHOd9+OxqF3zfCowrI1uKoTWiO2ynRi/V1tSpKXua12Ufq/Pi+9a0BS4GZmNgmElqV7qgUSrDBA6MthIBVrIjpGhMqSRgEr9rZFWMrrkGWdTW9PkNa8Qr7zMdj+9ruhS/x3Yq8M+USDKxyQzTqsSU4GhqYeprEG6PH9FYCplcET39o6iBOn3UhnbD4w6iJ9QPL4IoJYrw1r2o56o4Wd9FOZJGngX4ZIO5j6PIibAVB0dGEKM+d3MLbDxouGgTQWGKJhMR2bjwALn6dBllboJcdknZph0RyOhsbxfGBucRmT9kUx0dHyCVTWNnbxsXLp3FucsXEOrqEIkFpo2TQSROrmZDLp0TjViC0EyVJWuUDBfOEabu8nD3+PEjYVcQPO8ZGMSXf+OrmJiZFrYgi4fJOBeKArIuP1zExuoaqsUyukLUL80Ja4n6oZ6gH0Njo3AFfAh2teK5l25g4fI5Yfq5fawCXYSjYhP26cajVbzzi7dx8HQX/Z296GhuE+b3zuE2HD4XvK1+zF88ha/95tcxtTALW7sQ/QUwI9BRitSxv7kroM/9z+4gcRCD3xVAW1u7pPEmyIIppUVC4Zs/fA2nr5yCt8kl+quFdAnZcA7VTBXbS3tIHyWQ3DvB4weLAnpFkjFpQ3tfJxw+pzC15s4toIkFzOoV5PJZYWxEIyf44L33ZfMcamoWXevhfkpNdArTZedwT4rpzZ6bw9UvXUcnC7pRE4upkQUgehzDweYBdtY28cGv3hRwgJrN6xtrz6SLzp07i3Qxj0g2jq9/71uYOksWZ0CK2tpYwTmTQSVbwtbaDva2DkQHdunBY4QPT4zuIwsqVcuiYUtpABYQYuq4pICHwxJ46mjrRD6Vl2KGnCecH5yHZDqF2tpMMbr+PgGkWfTmzp07AowxPZTsJh6SeDCgzUZOTrCztYmmoB/5QkZAAmqpEnDj4YgBMeqHn5yEBaQnIE0WHQXC6QNlzSUTh8VSmS7sdYvm7dDIqBzUeABnsIuMCsqOHOzsyrMk06wWXRCWHgFoglVk3VPHPF8t48ylC3jx1ZdhawYqaab1J3G8fyQg8MqjZQGrKHnjZrENZgVVS2K3veN96BrpwezFBQTbg8ImJTjitLmFGVrOV4TlWU0VYK8YdlQqzbW8JMVCD6ndWM7g1OUzuPbi8xgaHRL7oOQF04WXHj7C6oMVnKwdYXdtRzSMqalNKRkGlChlEy2n4etqwcSZWQxMjqG5tUkAUEphVKklfhxBKZ5FvViWMYyHowIocI7Lmum0IU2dTFsJQ9PjePErL2JwYhjRVBSbe1sSuKgl8/DbnKIHvvx4CZ2tHVh8+Ejm9qm5OaQyGaytr4lkDdOO6e857vRP9OHbu/uydnZ0dsvaEaSGbleXrGEamJcgdtAUzmWxN4L03AtRH5AFwCjJQv/N1+j/c/mMBLl4r6H+IVw8fwFT4zNGF3R9EyfH1NNNyDrb3cOsABZBS+P+3ds42N+huJY8+8T8BC6/eBWTp2aEfZzjOp8riY2sPH6Cu5/cRrPLL2y4o+MIjsInmJ6ZQ0dPN3qGB9BJFh0qOHfhLEIDHQZszdVwsLmLtdVV5JMFpCJJhI/C8qzt7SFZw5wOm8kc2dkRVmko0CRSQMNjw7j+wvMYnp6CVFCrVgTkIaB0/+FDKULG4Al9K18jG3Vmegp5AinZDMamJ/HiK1+S9rnI2C2UkD6K4mRrH9GDMFYfLSPoCqC7rcuA2IcHOIqfoOSqYeryHH77n/8uuk4PGPayB6ZYba4OR9WFYrKA7EkCke0jvPvzt4QFPdQzgHwmLdJSZSfw3Fdu4Bu//W0U3FXsxPZFK7/CgoNON7w2D8qpIjJHaWw8XsPy3SXk41kJ+nCcKSHC4KnR90+hUMrj+S9fx3d+7zvoGO6XAobyUwC2l3awevcJntx9hK3ldamNQNtq6WqBs8mLvfgJ9uKH6BzqxgtffxFnL55BiyuIm+9+iLd+9jqON3bho9o7g0Ulo1/MsXQ3MdA6hL7hfoTjYaxtbuAwFpbgH4vKBXw+pBJpCd7ubO2IprYdLoSaQrhw4YJo2jKwzjR3prFT8mT94ZrISQ0O9sv7kTBBN5v4qdveQ0aXAAAgAElEQVS3PpN5KFJVPp8UM7x85SoWzpxFW28H6nmCP3UkIhH86h/ewqNHj1Ct22V+zczOG7YsJYbcdQRaA+job0d7Xwt6hrrQ3B9kNM785GpIhWNYfbyCf/en/y+WFpdw4+oLuHD2ggDQZCPTPxHAjcYSDdkKlzxDoLVJ5iYZzJzfzDBgUcrN3U14nV7Zp48MjWBqfEIKttL/EIBl9oHu2/m83ENzD/SM5OFjjZK6APuc22S7tnW2CpO/UC5Klg2Bu57efnT39UmQlHtS2i1BC4LYBIGPDo9NjCSZwv7eIbIZ1jzxY3RoGFNTMxgZGxNJC34ocpDE6vKqMF6p57z4+L4UfmQwnXtokdJoa8ephXOYnJw2BfE6WoFKSTTqGdy8+dHH+Lu//ZmwvW11UzSPcjHh42NkshlTsNduJFCGB4YQCDSJz6J2MwNyzFLhGjo+Popr165hbHxE+n5lbU38aDQRwdbethA4SD2ljFe5UhLmO3+4lzYZo345NzDjQgCAkmESMiBAP8qsD2ZGubyG4UWKudvhhQNetPhbMD+5gNnpOaklQuAzS7Z9+BAnyQjy5aLIX8zOz+D8uTNoaWnG40cP8Mu//wWCAR9GBvplDHguOTo6kHWW5xK2J9Bk6hSwLYPDo3j1a1/B6XNnYed6w8wb2LC+tiJg6V/8h38v849MUdoB57xqmjLQOTA0hHLNBrvLLffjesLAJNcB7jfIAqbeMskvxyeHKFerog/Ngq4CxkYiaPEH0dnWLlqwDEwz45iMc9Y3MMCPsVMyialXvbi8hHgygXQhKzIWvoDPSFJRRirHWhMVzE5N48KFSyIFQhkR1gLgGFAT/v3338dHn3wofRpkUckmnwRCyDrn/TKpvADhvR29UhOC2XncI1LikNmelNQRVq/T6Bmn0nkBndlP9HGTk1M4deoUBkeGZA8mxAmto1BkAJUSVCdS5HF9dRP1ok3m7vDoKJpagnD47HAGHMhWE9iLbSNZjCCeD6Pu4RrsRKFsJKI4lnlma9ZLElhWYs8XQSAFdxh84rlMSUqCX0iBNiMvo8AjfwuhqQFi8fwiPzYjh2nFUhjsIPtemYl6rudnFKSiv5UzM4kzX6gVxdfpW5TAZsUJ9PzJYISeNRXkVAxDgVv+rWdSxXgYWNLXhajWkM9Q0EvOrkX2SUn2W4or6DlfgURqTPOz7D+205otLEA4w2YN6QshejU0cdlWK3goXWjRsdZnUtKKgqL8HK+jz6bjqQC0Prt+3+1UDd7P9XLFNhr1mhRIZt0DxawUJ5OxLptx1bbqfRT7IRBvZaAqI1efhc+p/5RYaIB9E9hj8Er6qQFOavsNqGf6RMdGr2m1Mb2O9rEVnOY1iQfw+/w/5xqJicrK/iLDVrEMHQsNJnwRcNVn5HPLftAiOaN9qP3fWMH/Uf8pMK3AJf9WvEWDCvqsCrrquFvtQG3QCnzqHFJcRAFSna9qvzqPdW4pCG3FKhV4/RzUN8oMVmBb22sNCCgIr+Nqne/WOaefU3vWuSFEgQa+pIxmBZ3Vx2iblMWvAL4GI7TftY/UZvh9BfZ5DZM9b4IVGixRMFz7Ru9t9S/adg0M6XX5ul5P7Ohf/ovfr2vqiTpOHVxrJIwfVnBOFvyGg9ULK6CnDVXwsilowEP+qJ60MjX5WdHbbVS2VYPTxrM9vKc6O36O77ETNerO39z88TP6OtukIKAOltWoaYR6L/6fnxXd5gaz1zj2vHS6Lg76mhqstY/4PQXddVKSLcdr859eR4FYaUujSCBTjvX51fh0IVImtzI2+DeNQ6VQzPtGX1s0z7jJaWgNEoBWY+ThMJvNyCKh1+LGRCK2LORHZmLORHLVqNRRsE9pHzq+fF9Zz9ZIiwLsKs+ihktgUMeN3+Wmjn9zk6mgNQEhbroIxJLJLVWTUynDfGgU/1OAn8/Pe/DevEZ7qEU2Wfq6ah3rAsR2czOvYCz7lmOtNkP2CK+lY6DpVV90BGyHPjdtSp0MP8d2qy0znZA2o45I+0iLYRKAVscueqNuo91s2CSOZ6wHnaSa4sL76LxTMJ3jJdqDLhZTMYEcYS00pFLYh7oAcEPBTS83a7yvpC5J8QwnanDC7fEKEzocTcHu8sHrD6El1IOW5g64nU1oa+qCo+xBOVlCE9OFc1XsrmwgcxAWBiF1FPnMBOi6evuEdRWLJ+AJBCWtniAC2SoetwPZVFLS37r7OuRwv7WzIRtSgiQLC/MYHR2WsW9lCpbNjjQP4C5vo6BKBG+89Q8mIuh1wd8UQFNLMwqlstgNn5PAHQ8wTO+ive1sbsnmnDZCyQhu0Lnx4YGU0h92px0trSG89LVXcf7SRfQN9gkzupirCON5dWUFi/ceCBOa4CELa3lcLsSicdkMM7V9eGwUNq8bwfZmfPW1b+Dijato6XOhUgBy6QrK+TKie8dYfbCMex/fxdHGPrpDnaJVfXSwJ6Ad06sdARfOXzuP3/j+t0RDmky9XIb+KS+MyYDbh+hhWIrYHW0f4tGdByLD0d7aKYcXAlPpYhatA6343T/8XcxeHjeAixuopYF6GshFStha3EZ8N4rMcUIYjWTqLj1Zxq9vfiQF+Fq7W9E90CvF8ChPEomFUSzl0ewPIhDw4+aHH+He7TvCVier116ricyHjcdcJ+UT6jj3/AV8+0ffh2PQKcAK+1QZg8frMWw8XsFHb7yHeDgmcyCRiAkbnEXkxicn0T3Uh9PPX8SNr78IEIiXXQbD41xMmC4CxJ4eYeneElaXVgRIj5/EZFPPgjwsCMjiq2Re8js8TFPzkAdmHihlU1e1S1YAD0gsZmOKrVVEYkfmS3ubsIMpVfPu++9JYELXSWphjgyNCvuI7KnV5SUpGMU5bavXJLgxNTWFmblpkQR6srwqY8S0P7/HSBPZ7UzHdQsoTh9B2yQDlZIhXT3d6O3rl7YQ7Ge0WdKNkymRBpBskXxZWFftrUaDlGm41Hak9vT6zg5ShRxeePVLIg8Rau8wLG4WLIpETVG8WFwCM1xHVTu/rbsd3UO98IX8mJibFDtkyjIZ3GR0kjWSCCclMJOLpyijjlw2K/OPepN7B3soOyroGujBhecuo394QOYq09HbmptQKZRwuLuH8F4YO0tbeHDzHsb6R/DKiy+JjjuLPt5bXkS0lEXrSJcA0BevX8PE9JQwz092j5A4OhEpEZ/Njf2NLbEhssDJCONBl2wvas9G03Hka3m09XfjygtX0DXYhe2Dbck4qBYqqKUKiO4eCTOcer6jg6MSTCCT8vr167JB/+TmTRNk9JlMnOnpSSwsLAhQFo7GJDARj5mCiG6vYWxxfXn48KEc6plq7Pf7kEibtOmBwT4Bu5iyT/CXn93d3Rbgi4Xtgn6/+BimIrOI3dVLVwUw8vsCePx4BQdHJzg6PhG2IW2E4xb0BxA+3Mf9u5+hXCtJevnwxAim5qbQPdQvABi14Vlsiiwy+jLKCXU1teHUzCmUK1UsLi3D5nJj5tS86GZPzE6id6BfNHj7+npl/hQyWQEndze2EDmJIxlNSTBHCsK5jayV1+tBnJkGa6s4PjgQrU0WUR0fH8c3vvUNkQCIJWKSvh2ORPHhhx+K7+FaxTnH5yHAcPHiRbSFWiWNnGAki+mxbQSvybwjCzS6eyCA+M7KhsgZ+R0+9HX2yr6BWVHRXBJ70QPMXzuDL3/nqxi5OI2arYz1w3VIAeJ6AKVMBeloEvVsFeVEHntru1i5v4hWf7OA9XtHe6i57HjpN17Bc199EZF8HEfpMEqVEtKJqBQiTEUSsBVsaHY2I30Ux+HWEXx2D2LH8YaOnx3dAz0oVouIZpIiUXT++gWcub6AkakReDwBNPlaETtOYmtlE9VkGZuLqwKMH+7sSfC1e7AXoYEuhIspnGRj+PY//S6+/sOvwtnQZz95eoQ3fvJLvP6TX+Jk60iY+qP9EwYAbgpgfWdDGOHNnSHJDHC3ePDSN7+Cyzeex+RUr/GrJaAQrsma8NH7H+POR7clWHbl4iUBv7h3WF5+LLbM+R7dj0igl3sgZnwQsMqzNoXNjv2dXZGpoMwa1++e3j5cf+FFDI2MIdhsMrjcjexIMqY//fSWzCeys3r7BiTlnvuC4fFhuANOdA524OzVBfROtAOsnWM4Eygns0jGksgms/j7v/25/BsbHMX1a9flvlznWTiYwBuZ8QR+2d7x6Sl5DgJclA7ivCWwScYsfV02RwC+jrGhMcxPzQs4TJknB4GQul1ATT6Dvykocjtk7DOQKtqmhQL293cFoAiHj0WSjfq9A0MD4g+oR885GU+mpV384XrAvSwJAnrOoP/Y2zsQvf9IJCrtJLu7p7tP1iXu/wjkUvqAvpFtXHmyJP7k4cP7cLvsAhAKmQPMAurB7PwCxsYmDMjNImwO1hUISybUg7v38Pbrb0pQifvIjs422WfzulIonBJB1H5tb5faDwR9uXdPZbKIJ5PyDJRSYUYVg07c83G93dralMKS4dgJ4qm4rCcMesu5qVZ5pkHLfjCH1kbx80YgjmQEIecwQ4ZgL+seuJ0ItPtFK7hetSObyKJUqCLkbcfk4BSmx6ek9gJlU1rb2qQI5vrepgDRzELgunzu0hk4nQ7cufUp3nv3bSks3d/bLexdBgW4L9ECyAzQEhQl+52+qquvH9/9/vcwOjEucjYCUHt9eP+9d3D58mXJqGFQhXIVDFqw3fzH5wiFWtHZ3QNfsAWxJDWnC3Iv7lcFsCPgjqr4Q7LFNzfXRd7u9Pwp2Wtybuxubctax3u66BO5J3Y50dPThbNnz2J0fAwuSsNVK6J3/XRzAx98+Gusb27iMH6CgMcPb4Po4m60ixI6DHbPzy9I5s38zKwA1AIWZ5Iif0IAmvbQNzqEb37nNbz69S8LiMzspVQ0gX/9v/8b3Pn0Djpb2xF0+xH0BERSijJW9BVkUOs456ToalHOpVeffw5f/crXMTg+Yvasul+sAMVUSeyMOum+Zg921nbxwbsfYm11Q2yba0pTqBklWxk9oz3wtrqQt+VwnNzDfngbJ6wVU8ujXMgjk07I2YLBRYezBofdsC4VPFTATM9gAtSxFkwu9yyL9RmgaTMymPo8Cljyb553OT6yz2wA0FaQUM5mLALvcj0jMfGzem0BNVkol5IIFZNCr6RABcgUgFagkd9V7Wa2QbN+9fmsQBNfo6+yAnTabpVoUOCT+x4lwCkjUoJuAl4axu4/Yv42mKwqbUEAmvdWlvkzQNHWyMRugKCqK8/3FUzk/zVDzHq+FaJg2bBY1X8qbqHfVXBYn1FfV7CXELgZZ9sz6Q/2M/vQikcpAN04hTzDdBiw4bUUmFfiFz9Hu+T51YpHfe7n3c8Yswr+Wz+nZDgCwgrsWTEnjhv7guQ7zZzms38RYORrOi7sR8V5dJxJYCPGoCA076fvKW5lbZcVFFWcQQF5tlMxO96Tz6XX1barD7RifPyO+PYGyK6APF9TXEQxF8XQ2EbFyeRYaNFBtwYDrAEIxQ7ZBq47ikfqnFPb4fWUYMk2WHG7L2KkHGO1P5nvDWKhAs56bbVnxS31Ola/o+3W/tc+swY8vthvZs9gmPoKZFvBXl1vrNfQ51Rs6ou4K9suQcuG9DLvqcxpxQGVDKnYoBJY2XYFvxVg1zbrc2l/ytz8X/7Ff163Og9FufmmIt2GQWuANV5MIyFiZHWjI6NRGJN6bLR22aiA3/csxUKRfO00BepEDLuBjFuBQDUwdgQXZmWR6mRXsEAkERq6QirXoA5OnTnvrSlN/J7KVfCaCoKrc1KD5m+N2PH72gY+t0b9+H3V3FX5BunYOkzaVKP4HV/TSSSTx24YTtxcaJRVHYg6e+sCqIPG+2k7zVgZUJ6HQPY7XzN9+HnEkH+zCATbwOfm8zOyxr99HgPIatRLr68Gxrby4Mn+1QWYz89r6j/eU/Qw/X6ZgGrQqgGtaRhq8GobPATogsMNFe/BDRd/JH1MNhxGVoLXtEat+Mxik3YI84bjoUxCtoObXrUPbqB5bQOOG00h/iOjjBsn1a5RB8J76YTTKJ46dr6uTHMdUwlouOzSXn6XfayLM9/TgoFsF/uSn+HCoQC0HjbYTg0g8DVrNFhZ/Tr3NLghBebEoZp0UN3MaNs0+kqpDl6PTGjaJG05kWR6lx0uTwB2h1PSijO5MtK5ihQknJ5egNMRoMo1WgOdKKYrqOXraA+0IRVP4mhrH+njE2STabQ0NWFibFzskJvTdDyLGu2yUaiGrM5KqYi9XUo2pNHd1Y5SNY+TZAw2lw2zp+Zx7sJp9A70wuMxOkPinEtl2fwFfAHkCwySlPDo0QP89Kc/RSR6ItfnQUo2iWUWuahKETPOSVYPlwXPzSKRjXQfuwmkOR0OKWIW8HhxcLAH2J341nd/Cy+8/BJ6R3plA1zPQKq+P7r/ABtrT7HxdB0ZAv2Nis8EFWuVGrK5AuDiQXkMNRfwm9//Dl768gtwNgErSzt4+vQpUjwgxzICDBxu7qOQzKGzuQ1dLV2IRcM4ihwjW0yjra8Dz738HAbGh9HR14GawyYHLGpbs1hWb0e3sDXzLAAGJ+7cvCUM4umxGaNTnEgKw9Pb5sVrv/MaRs/1m46kZHoOqMaAQqyMj17/CAdP9+GpeeSANn9qFtV6HZ/du43VjVXRPqbkxdUb1zA5NymbTNpMnRu+egWffPAh3njjDZEK8DicWFt6IgXoers6pdr5cSqCydPT+N6Pf4TxM6MGMOAP64mUgfB+EpvLT7G7uonI/pEccpn2+vjRohymqBX40le+hLMvXMXQ2RFUPYCD16gCFeqP5kpwFOsopgtYvLOITz74GE8eLcFZd0hBN4K0tA8G3ijdEmpvhcNlF5ugv4/Hk2AN7KDoB7qFXcy5SXY85xoPRZwn9EdkFLOwzO7BvimS5jcsLf7zwCkp5ARjtzc34HU6pPhOpUottZyk6jLVlUUyCX5wbvB7He2dJvhTAyrFigAksuDbHeK3eG+CbtRw1fWAPpq6rgQbGcCUNSlXkux/j90terO1RhCKbNedvX1U7MDY1KTokwtDj2xqvx/Tk1MYHOpHkGuZ2ymyFgTBHy8u4vDoSII4A6OD8DT5pYhZU0sLarW6aG2LhvXWtsg+pOIxkZRgAUACCVyPtna30NbTJYDb2PQEegZ6JA2boGulWEA6mUQ6FsfBziHWHqyhkMpKhsDXXv2qpM/H0wkcxCN4ergNZ3sQc5fO4ls/+C76x0NGe7YC5KMlvPf6O1IAMXkSQ0drSPQ6gzyM2x1YX38qKc/OgFsOpdSAvnDjElo7W2Wuletl0V32VJzIR1O4e/M2TvYPEWpqlUMhpVwYPOCh+tNbn4ksChncBH0ZqCA4zT5KJJPC1l1cXJL1pynQ9OwQQOBre2sLg0NDIjNE2QKO5eTUOGZPzUp6ekdbq3z+7v37eO/9d7G1tSVrKG2YqdXdbZ0CQg8PjwrL+sGDRSyvPRVB7jJTnNtDDQZgBa3BAKLHhzg5PpTgy9jEqOj/2tx2JDNp7O0e8JRtNJwPDkVaZKx7GGfmz0gw8snqGiKxBEanJgT4O4oeo2a34dTpeXT2dKGltUkkKViIkNrNuzsHKBVraO/qwqXzFzA/P2cYE3aIb7175xZ+8hd/aQozlXhYLAhIx4KQAgJ2tMszsHgUbZ/zj6A+s07SyTg62ztkPkhgJJvB7PycSNKcRCIiJUEAujPUJprWTxef4PHdR7CVgLGhUYSaW1BGDclcEo6AEwEy6c9O4szz51CwF5HMpyV91lX3wQUvVh4u4fGDx0ChBlsR4p/9bq8EdCj/4Qp4cePVG7jxlZdQ9wKJYkYKsMbCR4gfneB4P4z4fgS5SE78+1DXsAA89RKk/Q8eP5RAHiWV9k8OkS8XMDo7gss3zqODmTJkI7qDSMdziB1EgVwdO6ubcBRtAvrfvXsbgY4WDEyPouKzw9fRgu/9F7+DvrNtKFdl+ZFMmdJWDu/8/E38/D/+DE+X13Bh9iIuXbgKm8sphWUZnNwP7yHY1oI/+G/+S5x5ZQ5oBuoEc6uSkCHrRC0FFNPAz/7jT2VutLW2S9aH2QuWRcIjm8/I2sZ5397RIfuPjvaQ6ArTR5WyRZFaYnFTnz2AkZFx3Lj+IgaHxxCJxeFk8V5mtNjrEqDe3d2XtY7MzOPjMG7fvi2+knOld6gXXf3tOP/cOQyMdch6lk/lxA9R0oi2wPutrazg3/7ff4pL5y9hemxKwGf2P22JWuJ37t8R+Q+yOxmoY9voE3kffo4SIiRscP4LwJEpiCTEwsyCmZuVuika7vLK+wQFxacGgwK4MmNGClQ7nFK4lNkNa2srcn/KISRSCVy5cgWjE6Nyv5/97GeyV+E6wbkRaDb1FOiLuRekzAT7YWd7Dz09fbh+/QZOz53GwMCQIXL4Td0PzkuyYinBs7uzhZWVZezu7sBLYIhEEzlE+jA6MomZuXkMDY5IcLVWZ8HsJJYfLUnh0PUnqxKsZ3FO9gkDotzPlisG7WemBdehoN8n+65a2YBcnMNxFhkkAaax1xaSgx3o6euVdZhrLzMi7G6XrMUnSYKgARRYWAsVYQ+7bArM1FFjENfplftInQuHA/s7e0iVUugMdGB0ahw9o904f/kSpkYnkUnk8ef/31/h1oefYbBzCGdnzwj4yTEjScFB8kMxh5PYCR6vLksx1LGJYaRzGbiddnz22U0hJLidDoyMDosqDvuA+x4yfsnyJpmCAWOu3QRMX/v2byIaj+HP/uzPZA3/oz/6I9kvCui+uS6FmzO8vt0Fj9ctWVYcW/r8kWHWS+iQ4DSlCCXj1e2RPucz8zPc13Z0tUsbyF4+OTkS2QzuLciMT1NmLhYTsJp22RwMiuQN/fDE1LhkaFFyg3vjo+NjkcZhccPunj6Mjo8IuEzbI+hMkHB5eRm3PvtMzhHcO1PiiXYijDt7HcfhsDDPr169ih/86IeY+9JFI2Ok/2pAciOGf/PH/xpvv/4WAk6/BOKavEGpU8FsED2bs9io12MKAjMI1Nvfg9Pnzku7g+1t4peEuFACipmi9Bv/cW3k3ieZzuDh4iORbmJAo62XGRJdOPfcObT0hlBzlZGtZrCy8Rh37n6C1dVFNDM7tphHSyCIfN4A0Cw8raCXyJw1AgUK3inbULAPrmONYEIw6EeulBe71POzgn3UNlcCn5UBy30Wf5QYVysZ6Rk9tylxS1mIPFcKANnQEraCg2wfz32Kq2jml2ZBKwDEayvwy/lJW+I1eV/at5LklKTHv/W8zECQAs4KbBtcyCsYAmW9DPBlzpciK0L5gpoBxBTA4xrBZ1bgUIJMZAc3pMrYVgXJFHjTZ9Wx4d/WsRF/lDMMcAUaFYTTPrWyMq3A1zNwrG5wBGaIK1htBQJVUoJnHsWFFCwVcLFitKGVVCbBo0YGtJAiHaaWGu/N+c3+5/WVuWoFGdVO+JoGG9jHVkBW+4D9TFuRc2+h8KwuiEpzsq+5VvP7/FEgVLEXxTh0zNUuDJZkyDGKBWl/mL5lPTHTPsXvNKihGCDvpziJPpPiiYoN6fmeAVcroU+fW3Gsz6VGDelV78U+l0Bvg5SqbbQGGrRvrWCwjvvnpFNDMlX7sz4bX9O+t8rrsB1WsF1xOsW3ZNwbc0GfU/YSUrzTBKT0s8yOscqWWG3fOm76DLyX1a9oezUgpb7K2iadc/yMjocJ8hrbVxtgmxVz1aAI31dsVu9rDYjonFKQ2Qpea1usPk0BerUH27/8b3+vrpEOXfCs0QR1ltYIhf6fjZUC2g0GqRQwcRsNJ3WwLMjADtbJouAfB12ZvCoyr9IJvD6vY434WR0n26T30WgVO1YlFhR80w5QgI8dTefLzlLHq+C3RgW0g9T5yTM2oiD6TNrZumjQsVjvIY5UdMmMk9dB0kiJGEej3wgK8FnU0NUwrIaqjlHHRY3LODuj90Mg0soWphyBTgQ+Gzf6ChQbBrrRXapXzeeUbW11pAqI66LCz+kiopOQ/anRSY6nLnZsEzfW1CjVBZpjpMA97cCk7bYLG4WbVW4ueA0FaY3DLkk79ZmtDo3tIQCt46B9TVCb11OpFrb5c0a70T1im0UL22FYbepsZDPf0NuxTk5eSxnQqk2ltiEbAGrkNuRPrGkRak/sC7aXG1AeaBi55vOrnbDf2Q/qxPlZjWrrQm6NlPLz5v4mik074HPxh89vxvzzqsNa1ZgMc0oC8CcSjqJMDS4H57EdlWoduQLT8MlAGsbMzFl0tPejWnKgUrRLATKvwwt71YbIUVhS3kvprCyyTAk9M3caXo8TT1c2sbO5Jwd8jYKy/3lCziSiAiTbbVXsHeziOBGVwkY8ZE7OTWF4dAhNzWZTyp98KiOMPUaSUa/KuBKA/uTmR8Im5efYn+w7cdg2p2yKwrGoSGtQx/Ty1cuYP70gKXrciPMATcarvVZHV3NI0lZv3r6FwbERDA2PCrOH9yEjkZqLsUhU5is3gW6PCcLRNigXQN26OoviNTVJMKmlPYR/8uPfRf/IIPaO93H77h0D9ofjot/sqbtFl5pFAId6B4WlxkMC0zNzhTRqzhrOX72Ic5fPSfG0CvX6qEPsdEqxonK+KEABq7Wn4gksLT1BvVrHxTOXGlqSKdy88ylKtiJ++8c/wNylKSm6RSBkc3Ub2XAW7f52bCxu4uZ7n8JZ9wgrkoeeqZlpYQJsbm8hHI+guT2Es+fPSNGcjg5qbjYhHgkjl03j0YOHeOeddyR1sr+nF+V8AaVcQdJ2CTaSZeRpDeLay89hcHpU9Ft5yCAjzE3ZgVQOuUQaO083RM96mDqboTasPF40gaZiHoFQE179zjcxd+UM6s0eVBw1Sdl1og5npYpiIius8pXFJ1hbXhcQuFasYaC7F3ZbHSfUG4/HUKoWjG9kGp3TIUAsg0/tHV2IJnnwM+wjAscEojlXCazTDvg3wbiD8DF29onKfoEAACAASURBVHdEW3l8ekJAulBLCIuf3ReAiGwkyrQ4qJs7PIJSuSgsJY4rbbC7tw/NLESUM0GipqZmE6D1NiMRiyGfIcvFFEHiIZQ+hYAOCx5RR5hzmv5FdB8b2QH0U60tbcLyqxcqwkIlA5xFsOijosmkAI9sq9PvFTCxVC2DjLjzFy9gbm4KnV2tUqSR9kRWNIMsJ0dHqHMjGgwg2NIMj5cZESyUG5BAyO7ODpYWl+XwE4kewe02ayR9Mf3a9t62FIxkIcXp2WkptkUtx5bmoMgusNDo9tMNPHzwAPGTBMqZMlxVm8gAdIY6kCFQkUnhOBND3lXH3KUz+Nb3voPR8QFUCwTLqsjGUrjz8R28++Y7yMRTOL9wxqSqxxLo7u6SIlIPlh6ib7gXgbZmtHa1YuLUNIKtAdH0paSMFO7L1xHeO8LD2/elmF4o0CKp6Jlk1hTD6unD7ft3cXB0JAf1ju4OXLp0SfqPBag4xlu7O7h3+54wQqlHKSwH2MS/00eJz+/qQCqdFnuYm5/BuYsXpDif2+MQbWD6E4IWt25/KmnO1Gmm3nlPRzfaQu3CyORaWrM5cRgOw+724Ozly+gbHsQxM5xSSZQzGWEc59MpWddpM/SL1GfWDXdLoEXs6GB/V/zp7OgMxkZGBVB5vLSMfbLAxydAcICBhN2jA9FLHRoZkoKafC5KfnicHinw5fQGcOXaVVy8cBmtPa1AkZHvOlCuCDD79z/7Ozy8ew+7W5vSLyykxf0eU2ePElF5Jt6LLF0yyEVrt1xG9OhI2JYEdbiWsS9pg6fPncHRybEpBNbZKSnqyUgMyXAcJzsHUqSVYAcDoQScCPS6mzxS8K+5qwXDMwzsdXIhk/UpYA8gchSVNeDJoxVkEhl0t3XLNXKptGRkcb4dho+kkOZr3/tNjEyNCjhPMK1czCB8cITIQViyAg7X97G+9BRTozOYHJlA0G/6mwA0syeCbc2IZxIo1sqYmB7Gcy9dRqgjJOtWve5AKpJCMpIRCZBypohCKidgurAwU1E4Wv1o6evCyPwkXv3e19F7NiT+XdjAzAopA4XtBH75l7/ET//9T9Hmb8eVi9cwPTsjgPzbv34PD1Ye4p/8+Hfw7f/6NwXkqTmZwUeJpooEmFCoI2D3wVao48m9JfzqZ79A4jghbHCynKnxTmQxmghjY38LPQO9ePmVl2QMy4WCFIqLHoXhhhuVXAWlXAW2igN9XWT/tojucV/vACLJKIItfkTJIi/lBSidnJ5CV08vvG6f7E8YkMxk0+jp60ZHbxt6BzowMjWEMkz6NzMX1lZWUa/UxOyolfzXf/kT/PAHP5Ask1u3biHTAEaZYUU/PzkzhdHRMYyMjSIQNGAW/dfGxgY+u/mprPu5jPGzZH8zA+viuQtYW1uX4Av3jUUGbRfmkEynUGIh8WBA9i79gwMCyHJNZ/tYAJGa8gykxGJRAQC7uo2EF4ORZLZyP8HsgL6Bfgn0tnVyTxyS9YHtv3v/HorFEgb7hnHx4mVMTExKETbO7xa/ITtQSu/k6FjAZ7JucxlTL4X+mCQOp4OgUh3+YDMGB4elSCrXw1I5g3DkCOsr68hzrlUhTNXujm7RG56fnzdB2CYDSiwtLeGTjz7GysoTCWa1toSMZjXnba2K7Z0d2cfLGl6iVJVT3uOejCSYgmSmOBBqb5eA1IXLF8Q3UluY2XPUomW/yBptd7G8tZwHKJdF+0rGEgIGMzh3hVkxZyYxfWoOnaODAlSmN6L4P//4/8Lqgyc4P39O+qdeNWxErv1M1ylWS9jY3oAr6IW/2YNYKgYPA25HBzg43BOZmVBLi4whGYHcOxB8Po6cCGHD6/bK+v3Ciy/jhVdeFkD33/0/fyb++8aNG/jDP/jn2N7ZxE//6q8F0I3lomhyMHMsIM8i/VMqYWp6RopBEuRjcIMgNJ+Ln2Ewg1k2baJPbgDr3f0dPH78WHzhM2CyCpHnoK2QuEF5J1OPpwwPZV/a2sTvkq2/s2+K7F6+ck3WMO73nK0BRgCZXikyafvbO/jzP/9zvPGr1yWjhQWpyRKlHAyDLCxwTLmLH/7whzh/+SxipST8LQSxWwH2L7f5biD5NIz/+X/4n7DycAXOmg1ehwdNgWYEG5KHnG+cX7Qxnkco0be+sSF2wowCjlVnR7esX7QvPgP7l+upFq0nsWBjbwubB9uij983MoTTVy5gYmESrX0OaUfFBoRjCTxZfoi3Xv8lthkMam2CqwYUC1kpWFhlWUYFYlgQvAHOKODIvxVYJkivZ0nKWFI27ZnMRKMekuAWkqpnAFMrYCVFLxt1hoQ12AA+rSQkJXIJrgAD4tK3WZmLSqzTzFPON7aT+z7FbPhMemblPfmP31MingJTVgBasR3tA54vlYymZD2DK5iiiJzDBrswjGW+JmQtntcagKHgHrZ/LFOhWIhX/NLnhfoUW1HQS/tOMRgliSnwxuCKYjXsQyWMKWDHayuQZwU/n+EyJIDI2H8OtEmgoSHLqWd9Bkk1KKCgnIwzC0FbdIwV4FQAVbWwFVdRcJqf03619j/f1/YawM8AhGqfGmxQ0qi2ledVCQw2CtDyOgYjM2dpBTytAKUVkFdcToMufE9xBwVRzTqpfxmCo4KSao+KkfF5FfezAu9qV7yPCRIYOSO2l//0+fh9K/Ct19c5qX9rG9QutO/0c3xenVs6/or1GDavIfrxPcVX9JoK2vN1DcJokETbqiRBBZX1OfQaqi6hGKmC+vp5rvccf7UXHVfF2vh5vq/9Zg3S6Pzie3zdOo/0WZXQa8UMFU/TvrI+t44uP2+IjQZfVF+m7dZ2fG4N5n86R6x2rsEv/Y6Onfizf/Xf/YHMYGMMJpKjF+IXFGTTRupvbTzTuvijALFeRweNALQwzBoVZqVoR0M4XrVzrfIO6jgU5GHjpZghDJNECts1JpemYygi/59y0OrANDrI7ysjl+1Sx61gtw6mGpICj9YJwTZyYPhZYQeUDdCmgyNOj8i85UcHkf0pDpqlD8gUKBsNJQXqdGLqBFJquxUg1/eMMRvDYzqpFq6jE+CGVZ2B0VA2DGyNHHHii2OqGhF9Lu4Kbmj0SxdKBa75txWoVufO8WT71X50EeRYE9zk2MuhM5+XZyfYxc9KMTC3Q1IJ2QYBFOGQTZNGdHhI1CiX2qIZbzpDsrJNQIH6hWqT/L4+uzKqMxnDMNAUCKatm/4z40EmLf8m+CTAu8+k2UmaKJkIdWr5MqXfIQdfpsPz8/6gr6GFZbScNKBhWOYmMsvvk6XAf2wbGdvsL/5dJTO4YirO8j2+rs5HHaUGa9RONBJtXRBoB9aFRhc4nRt0tJyjBBp4H0mdyBWERcAxKpVrYDpc3eZGsKUTA4MTGOgbR6XMtL4m5DNlBNxBdLR2SbGVUjYvBYDIICYo0RpoQU+HE+UcsPRgC5vr25Km2hRskX5kde5MJoF45NhE7Wsl7O7vwu7z4MrzV9DT3yPF8kbGRqRPueBzDlECg2wkFtpi+5+uruHp01XRgSbjh7qMtO/xsTEZB2Gek0nqcwnY19bVia+99g1h8oa6m01an9mTmN/5GtbuL+Iv//qvROOOGpG0GerqUju6RYrPMZrcKkDS1OyUjB9ZsZT7YJp8IppAOsedN/B0Y11Sxilj4PGzUJk5eFFrjOwJpmQXMgU46054nR64605hdFDe4vBkH5FIWLSOX/7yy5g/PS/gJbfIZHiw0jdZm5SZIQOaBxMyCQmEs9hTf+8AgsFmrG8+xcHxPiZmx/D8S9eQLmTkEM52ZqJZOGpuee7lR2s4PIjIZpJjNDczK8ww9uHO3q60nyAkjZ8bXR4UyWIlq4l9Q3bZ1s62sBvLuZIwoSv5smw+yWBmHzR3tErhn0QmLfNH5pPTI9rt1Bb1Od14/913BQQjAMniemSbk+FDkKh/fBjXv/EKJs7Pw98WFJkOAmzUgKb0S3w/jIf37iMZSQlTPpPICiuS+svcVK5vbghQIuuSxymHfNr/3MJpnD13AQ+XlrGxtSlamywoyRMFJSkIPNO3E8jmwWpzbwexTBIzZ05JgGDm9CkjAbBzjEIqI5ISD+/ck98eBwtsemTu7+3v4zgWQVef0ZMmaEk92NNnz8j3s6k8VpafiGQBmWdpFoWr1kSjPEmdYL9PZBYIhhOd4PpFX8FDPX3Z8MCIaElXciXRRmYhxkQsIW2nDbOQF3VfmXZPjfJUPiOa7GfOn8HcqQmUqPJbKUhQqZTL43j/GDtbW1KYkbISnGMOahc3tYi9a+ofCxJRVzKRTcghPZdJCfuOz1wo5OUQTdvp6KLufEHkCni4djsZJKKuHXByfIzNjW0JzPD+p+YWMD40KvN2bXsT+5FjOJq9mD4zh+/88PuiDZmKJrGxsi7BC/bVvTsPRVLk4pmzkhp/vLsvY5+IR3H3/h0MjY2I5m2opx29g33wtfiEGZ3OZYUlbyvWkIrEsb++g/DRMWo5stBdUqSS61Io1CbMsUg8IkBTU2sTzp8/L+CTSDxE4tg7PMDdW3cFgB7sHxQ2GYETrqkEVRjA6e5hsVcjG7Rwel4yPhio6erpkKAWQQXqTXN8P/7wQ9y5eVvkO9qYQl4qiTYtU74dTPlzOtE/NoKvvvYbuP7KNTADmO7y6dIaXv/5zyU7wVW3YXJsUtaox48ey7jwoD89NSn7r/t3bkuRtNnZaZyePy1g7NLjZcRiKcmEoJYr/QbnbSaXRmt7SEAy+tpMKiUHYhZcvHDtGmYXTgkgTdb1ETOZGOwuluCoQbTKP/3oY6yvbYg+N30oGcVcu9Y2t5ApFRBsbRHJJgIuw8ODsgZS9ohMwkwiLuCd7tle+fIr4qfZvrq9jvc+eFeA0aGufpxdOIuJgRE0B4IoMksknxct33AiinQhBYffgb7hPpy/cgGtbS3ij8J7UaytrOFg/wiHe4dSDGx6cgah5lY8erAoWty0A+4z6POff/EFjM9MSNFAgjypxAkiR6wxEEO9bEP4IIztpzvoae8ReZ7WYJvs8ShbQT8QaPI3QLAKJqbG8L0fvIaBgT44nW5EIwns7x5JEOnBZ/fR7AmIL+H6QH3upztbyFYLCHa349ILzwsAjQ4bUuUUipkcWtwBBG1u5GJZLN9axjt//zZihwlcu3ANk5Oz8DcHsLG7ie2jHXztta9i5LlhlJqAk5xh+xLuo//2OTzw1tzi2zaXNvHRW+9jf2Nf2OBt7a0SvHG53dg53kU9AHz926/hn/1n/xTeFk5uIL4Vx9/8xU/wybufwE5gvGhH7CiBTgL7LW2wO1xiB6V6FRv76wgnTtDZ3YGvfPNruHDlMppbW0S7WfSrbS589OsP8fDRfTmMz56axLXrV1Cq5uRvAtUfvv8BFh89kn0U98DvvvU2vvvd74qGOAHAzo42ATWTyYTYBAMp585dwI0XXxBgNppIyvzhHOGa9vHHH4sOPAN53V29Asp3d/cI6MzCyLRd+jIy8nPMdCnlxUePT42jj3uDlibxRdy/UAs9k06LtNTqkyUJKnIeUWN+dfWJFK6dmZ7B7OysrLfc+x2Fj9AW6pB+IMP81u07yOdycNhdEhBjYUgCc10dXWimvInTBafDaK2SwU3f3NIUED9E8FnAV4eR9jiORE3GZ6kiDPYCae7MCsyX4CPgWjeFtc+fOYdvfvObCLV3PmNF0UaOjw+xv7uLW7c+k2Al9yQSvO3rlbPj+uY2jk6O5JpkNY92j4g2PNdfZvQwsMlicWShc/42tzfhlS+/KvfgGYFtJOhOCR7Z5+aKpkZKsMVkHDlNfRfax+TcNMYWJoW40N3Ri0KqgEwsg/uf3sdbf/c6cqkcekKdIhnV0tQs6xGle2oOiB6yr9WH3pEepHNJufceAd4ni5Ji47a54XGZszD3+9w/n0TCqFVZJLlJAOi5hVP41ne+i6XlZfzbP/1TGVv69P/jj/832Yu/+cYb+OCDD8QXBoOBhhSPkeejz+rt78fI8JgEuEUmLp4U6SXaIdnCwrxfWJDxo1zJ4tJjWVP4fwko5nPSryfRiKlXUi0+y1LgOp0r5J+dQVhriDrzZNn/3u//vmTxOIJ+1POGmPQMZPG4sbO6ij/5kz8RQJ5rNzWbudZzXWAxW8qjffvb38bgxCBSxZRk3HGuMlAa9Jg6DcPdg/jlz3+Jn/6Hn6CWL6NeqknWACUPDWBZk7YyKE1ZmbHpcWxub2BzawvFSrXB6LTBRzlArqcNcJW20N3XI5kScNWRsxdg91LeqA/tvd0Ymh5DsKMV/nY/gpRtc0HIQSTwcx361c9+iv2n67BVigg2+VC1l0WS6Yu4hjJ42VYF0vT8yT2sYXGb91RmQkFCIQfZDYDH78j3WEi3IeupBCEBh8rmTK4AIb/L9/Xsnc2lnwHQCiopyMPfDAhayUbKvNTPKICkwKI+gxK56LD/f7reM0bSLMsOO+G9y0jvTaWprMxyXV1dVV1tx3TPTM/ujhGpFbQCF4RWkCiIpP4QWOgHxT/cXxIEUoAArUCAlCCRCy0liFyO2+me6enuqu4u79P7yMzw3kcI5764Vd8OlwEUsjLyM8/e9965555rMAeD4+j3SiRTQJDnRv6fe0olnAnYaTMyCxq5y3FvymDYlGwT/p1a/1pPlknJebGgcaDxd2v99PxqSHYm6lvvVxKcEA59JgeSgm8KuuuYZp30HG4FXBUo5rnMjEfzDi2D+c4Q0/gdHT78uwLciplxr6jnbra5EsMUVGXSVK2rgpjW+nvcJsGg02WSIVqxJJZX66G4AMecAoiKtfGngryKL2n5iRkY54kpu9ZJ20KBVwUwdQwrgKoYj0qyqLNWwWk+/9U1BszX/lLcQh0eCvorEGlAzl7yxB65UdtK2bj8XcFlBX0VTOVz+M/a/ooBWe/hd4rv6d8VF6StUWztrwPcrRiOjkneS3srwLbNlF9xO53HOh5f4n29vlRAmPeYNjZOG3XuKJmSz+E4515dbYjCiVbwV50YOj6s9dexr04NxVS1zXiPSDz12lHHDH9Xh5XOP+2HV44po33OeuvH6jCwjiPBz3qsb8VXFS+1/ck/+C+EAW0Fn60ouwLCOkB1sOnLGLqptH7+TY0h7+NBPxwKvgyt0Alm9XRo4QSMFYkEEyLPa9nJynRW2QcFMtWg6vU6kayTm98pmMdFXDNC8hlsIO0gnRg6WBSAVeBTWbFWA8nBwd91AlrrJAh/2wDS/GddMHSB4AIlIGQ+9zJkVweyTh6WXTtMO1DfI/iZGF7DYCYArcCvMQKvxO0N+G8MkBpyAtBmYWzIO9gmrKeGf+sY4LNVK0cZ62oU+TwuQtx46aC1GnzWj0my+B5++DvfoVIU/H86w4RgfhPGxz7pmjZTsJj1Uv1mbQPzLDLMjXY3wzioyauTW2U91PHB38kEIeDL71hHJv/j742G0dSOxmJSPm7w+CGjxWqQqNHGNmIZeD8lHFh/JhZi3ZV9rPOEddI5opIdvIbjWENy+PdykQlOjM4QN1dq+F+GaPW8T2qEZOPZk0wR4D1gQjBpB3Qs6njV/mL7Sai/MGLIlPCI4bHBjmq9IfITDAPMFysIhuOYml3CyPA03O4oTo5zCHhjqFWbiIXiGOjvN6HrHo8w9AiiOm0ueO2An4yDKpm2CRztHsDedQn7RA1sOpnA7s6msCar5SIOj49w9eYNAQQokTAwHMfU3IgwF+jYblfboiFJiQiycwi48iDHsVEsm6RoDx8+lnm4em5FWBr87iiREAYmQyz7R4fw7e99gOULZwH6YbjPopOZ058J9XaP8PzRE3z55dcisXCcODURCXUjwE+WK9s8Fo8JcHj12uuYmpmGy8ds0DbkU1lh9R4fnci9D+7dw/7hobCFGa4ZH4wLS9Ln94hzpZgrYm7mDBYXl1ArVkVCgMAhGexklqbTDDM8RSDsx9lz5ySMvk2pYjItXOynkrCzR4fHRONvfoE6lgUBHrM9LWOOp0PqSmdSqLfqcngQJwHHV8uOfKYgfUlQi1Fx0b64zAfKT5BtRwcDD6gEnemIYfK3drclyYKYSJISGSK/UCoKq3xifAqJ3UNhIm8+WxM5h+tXr8v9Dq9LdG3JWiSQZ9YIp4xZHgrpjCL7h2vFyrlzyJ6mcOf2l+i2W4gPDaBub2PkzCSGZscQHmLIcANeJrYKhoVtvPniuch/NCsmTLGQLghDk3IJoVBQAPL1vRcShkpmF50H/UODePfd93H5tddQqNSRODnGi+drePH8uSStpLazhGiWK9KGnoAPidQJ3BE/rty4huXXzmNoatyE05XaqGSLMj6P9w5EK5ygWywUEjmBcr2GErXegwFJrldvt4Qx+tFHH8E1zFh+4P6tuzjc3cfu5pb0I2VneBBnX/NebrIZdjs0MiLAW8fWEbboyOAIBvuHEQlG4LW5RZ/5ZP9IEvIRNOF84TvDfTFEB/sR6o+g5QCC0SCWz69iYnYA9igg0YV1oFosI3ucknocbO8LCP2LX3wszF0nEyDCLuDu7PwZ0VgemxjF7PIZAdUO9/fw4N5dHB8cSh8ToDHrb0eSYzJEOxxiZEoW2cypjA32CUFcOSQ1Opgan8LqufNiDzd3d5DOZxEdisPutgubmo4LPp/JzyhFw3mUSuUkjHOor1+kRGing3QeNms4SByK7ielRGYW50QiJxwLweXxSGKuGgHKZ+t4ev+hJPWsl+uSKJTgKp1nXDeYtKveaKBcKwuDnAA0ASSGL9Nmp9JZYUA/ffRUGOhjI2Ni331un6wJlF0pVaknaEcgFJA5e+PGNcwtzCMYomxURmwL+8rkaijj+bNnWH/6QurFgzu/Z/8TfD7O5fB3/v7fxTc++i4evXiOerstYMJAJAibBygf5vHP/9d/hi9/8zmuXroCp82DL2/flvBqMrqZLC6fy2BraxOhcACvv3EFFy9cFhmf7e0dZJIZPHz8VGxeIBoW23GaSSIQ9IsDhW1CRzGdThevXMHrb91AfGgQmUwOxbxJ9MZoCP4Lef0S4UC96cP9I4mUYDI7XYvS+RxebG+i3mlh8exZfPjd7+D8+RXZLxCg+82nn2J3a1OcXeVedN27774j7ck5QaDuLz/+hYBd79x4Gz/6/g9wbmEJdhILykYCLpPL4tZXt3D7q1uyZtAeLi0vYe7MjLT1/pYZ57Weo5sHrZVz59HX14/nT59he3O7dzA1eRo4XkktoO7r7NwUPBRA77SFGYumDSdHx8ik8vB7KF8wLIBZ/+CwjMed3V3R0icAz/mzen4ZP/rR72JyahwO5jhInIjMEn+y/7iu9EdihoFZKuPoNIEOkzq5HZJc9N2PvomJC+PI1Io42ttFNV8E6h142i6c7p0KAL23doTXL76O1dULIo1QqpdRaVexcukclm+eR9JVQNtvE7CSe1ImfXPSSFQ7SO4c48XdJ9h4uIa9jR0BzQiK0rkY7oug7mjh/I0L+J2/8XsIBDywUSKJ2q05oJVt4zc//xT/+v/4cxzvnGBuYh4zk7MoFWvCGvT5g5Lg8t7Tuyg2irj+3pv4w//8DxGfcMn6nzxoS3gzddqLmTy++OwWtjfXEZVEhpcxNTsh+v77u7uSPJRAM/Xn5cDmdYlEANmjtCWhcFD0qCX5qwMSrUXAl7I21FU/OjkVu8H1kXsojj0m2SVbeW5uXmwZ10o75WAy3HdkJFrn9RvXJJlj29bB/NIiFpYWRP+YSePrNZJQ2iJVQxCCesCPHz8WZwbffevWLdy7dw/VSlEkeUZGRw0w3GzIe+ks4lx5sb4prGNGWqUZ1UXXFvWeO9QI7sAFOyK+gORi4F6czl/ee3bhrJSbY1AkyDoQiQxKEz149FDWXALn9BIR/CDz2e/yweNww9axi0P/nbfflVwaKqlIqYNMKil2/eBwX5xrdPqyXSKxmEickClMmQ45O3W6GBsdlTXenN+qEmVXbVQlmsThciBfL8gemiAk25+OVv4kE/0nP/mJSJiIvJ/X5BKKhqLi3Ewn07B7nFi+vIpLVy5hamIalWJVElEmdhK4/ekX2KU+sNMLl82QLqjfTO85nfrlehkDo4Pwx3ywuYFMOiVSDtStl8N/uybANf/PvTKTlRvyUk30vikJx+e9/f43xBn8s5/+VPqJ+6M//uM/FnCVbXz/3j0pNwFoEhB0TaCzcnh4xOR7qFaFZCHa39T6tZu8RASUo8EoLl48LzaI6wAdYbSPlBShJnuxVsEGoyNOT2Q/xjbmhw4eyobRgdzp2kSeijrYbFvqLA+Pjpn9YE9CkwA7nQt09lH3+/PPfyOOgG63I9rPTB7IfQcdhcwLQCdsKBbEdmKHxwdkMlkcHiYwP7cgmukTI+PYfLGFX//sYzQqjFQoyJ6bbG9DxrLLGblVq4tO9dnzy7K3IXmj2emKI5AkC6PRy1HukH2oJERkcuFyXpIjz19ZxPmrFzEyOQ6n14NcvYJ8tYx0MQ9fNIDxmTH4/ECwp5P/8PbX+N//2f+G5MEeHI42HF4bbE4LrVPRlJ6EhJ7hFVjk2cAAsZWe5KFD2L3KkFZwlFGhCrLIubzTlusNaGwSzJPw0OkB0Hwt7+Wzeb3KIAj4z0T0TQOGKuAjGIMwUs05hR89/ypOwTGj+IeC4VrOV0CiMrUNBqRAmOIqCvZpUkJGJJtoVnOu8/jc8g4l//B+3kNg/K/IFnQNHqI4D9/P99GBpqC34h98tmIyCi7zOyVH8jvFMbgPUPauFay1YlgKDipQaT3XB/1GnrPZfBVpreCsgm8C9LoNI5QfBdcEyOvhFfpsBeW0r2j7lUSoJEgF5fkst8tjGK7OVziRYij6LgUr+TulTrTv9TqWi+/V/ufY0vHAn9y3sD94zSvHgxno2s5KzOO4Js6hDqlXOFmPsPhbSeqUra+Aq5ZJx5c6PPR7rYv+VPxS21rnjHWsK0ZodQooa5n3WZ0NVlDaCkxbwVEdO3wHbY06QADd4gAAIABJREFUFbSuLKsCurxGWckKqPPvJjFtR4ik2udWDFXHCH9qJL7in/xOxyfrb8VpBNTuyZuwbxTvU9BYibAK9Cu2pmZL55CWX51A2v7a/4pTcS1VUNlqK6zODd5jdYyYcWgiArRdrdiltf10nus9VoKzlIkAtIJeMhEcjK8zLxCArFx+6SEwC8crb4IYuI4JFbY2qob+E1Tsp5ZTb9IqAKqGyMps1UIbr8irBHrqEVF5B96j79PKm8Q3hkWs3hb+TQFoPoObMwKHLIMCmmrwrZIJ1gGg9ec7FZyWQcvwslpNni9glUWg/2X7UVC3N8GtHaKeXG5Q+GF4rAKQujhYAWutF6/V92qnmgFqtNlEz7iXTdYY6FeeCV5HtrB+zIQxgGWjZrzo2pbWSaasIx2YvF9BTgNqduR3Lki8X8NVWE51alBTku2soWA0bnwe+4MbIOq08tCgmka6CJLVaQyn0fmhtq+OMVMfMnpNUkYuwvzJe5nASbW6ySAQEKwXTiKbg552qrmPTHZj0D1ealqZRAT8EHjj74Z90JADvC6erLujJ+5PAI7j3MrMV28R7zehcTyVvRJnZ/vrOGjUzPu0Lfl/1pvP4BjTxUYXUSsAzWuZfNJsjoyx0nGp7+T4lBBNbvyrVTkgSDvRe83IKLJWJQKvja7NiYGhcYxPzSPgZ5hoF5ViG14PAXePhH0y+YyAKQG/bBzdNiF0oVMFOnWgWe7iaJcA9BFalFsg27XnCc/ns8hlk+h0m3A4aTdKwupcWllGrD+M+GBM/sk6b+uKM4CgDvWmyYTmppSHHoLMu7vbssFmqDUB0KGBAWGP8F0HB3vCVnF4nThzdgGvX7+KselJOTgTrGBCIIKL3Bwwod9Xn9/C0dGxbPB5uCOrqpQvCsjHwwf7gKDl9Pwsrly7gsh4TIBs6mbmkkXsb+8Jq5nsqBfPXghAT5AmEA6JBEGpWkIyfSqgyWuXX5dEh9FoQEKemTiHrN9k4kSYvCcEQ6plsXGSZK5WkY01D0v5cgmpTBrhWBR/8Ad/gG98+1sYGI2Kc7pVBo6PToWBy4N2pViWttvZ3pYDLduM7cQFh+24vLwiCZOC0ZiwkrjF77TbAjzyoCwogb0roBUT1RQrBTxfey4boMnJcWkbX9AniXxGhkZR4QHqNI+7X9zBbz7+VBJ4hfwBYfnG+2MmhDKfEfCv3YXo5hKQZr1YH36CPj/q5Qp2NrZER5Q6kQOjQ2i5AFvQja7LhmqDCa6AwVgUXpcTqfSJSIJQ7Jj1reRN8hCGovqYnd1hx/1Hd4R9Go6FZW6xH669cUMYcqFYf08TvYw7X32Npw+eCANsqH9AMtNnsilpn+NsEpMLM3j7O+9h/uIy3JGggG72cgftckMYp+V8AQ9v38Wje0aWg+WQw2s4IrrRuXJRxuyFy5cEIKHTi8xHsu3I5qae6dH2gYQ28xAvyVIbddTpdKpXBehjpADLPzs7K+HRAZdhHNlbEHYwmcGokWFltDqpnduytWHzuOAIeuAO+jA+N4mVS6voGwvA5gda1NWuNFHO5kVPOX+cxu7GDna3yAxPim2r1hpI5jISWbC4tIT4QBxnL61gYWUJ07NT6DQaeP7siUnWubEh4yjFpIVN2timjJczZ2YF0H/+4hna7boAUKREU+qFeuYETCYnp8X2kVlMgJp9xjpwDjLEnHWkRnBfOCpswEg4Lsn8CLz4vW44bR3JTs/wWEok7B8ewOV3C0v3xs03MT07C29/HHAA9dOMJNP8zSe/EuCfbFNn2yYa1816U8aF6L0G/GhSw7DVFDYzAd+FpXmZS0eJEwG/tja2DQPTHzTOub5+aTcCDXpAIlB/6bVLuH79uiSSIiu7mufBfd/oq3e72Nrawdqz5wLIM6KA9WVUBeGm6NAA+qfG8Ad/9LexdPOczJnTo5IAHdV8Hmfn5uHs2PH0zn188cnnogs+GBsU9jGBItHTa1RwfHIAJsM9d2EZb7x1XULymUyH+qqsx727D2Rcsry1Jh0oRfjCRgKGrDoJi47EhHW2+vpriPbHUKlQLqsqTjSKEjuoT+3xYe3RMzx9+EgSHlIq5v333xfdTznolEtIl3MyJ5bOLePd99/DsMgQ2GWcMCxf2KObm9h48RzpZEoYgWQyEhA/SBwgIXXx4a3rN/Dm9ZsYiBqHMBl5HDMEdR4/foi7d++D6w9BIobWr6wui51eW1szDB4HRI5hcXER7733DZlbXEs++eWv8OuPf4319Q3EonHZZzGxMoHYSDSAdov7gibSp2lxttDhGvAzeXII4VBUmPAqPyd7Hxiwgv1N5jPtJ9difsqlEoq5vADuO1vbArqLzEgwiNNURpxpkXgf/JEQls+dw5W3r2FgdhjhgYhILjCZ7fHuEbrNDhwNG9YerWPj0TaSJ2lhdY9OjKPeaSBfK2BsehRn31hFeC6G6FhcgDCCz4xkIYjdLNaRP8xg79kWjjYPRAqLbUkmNp3FnE+DU0MIjkZx8fplhMgm5LmhRVClhXa5jcJJHrc//hK7z3cxNzYLdOyiZezyeEUahWD4QfII8Nvwt/7oD/HG+0uotGi+ujg6TqDbsgkYXs5Xcbp/hKcPnyKfTWN8fAwzsxPirGWUAMPUHzx8iPhgP26+e1OiOwiukpnIPVjy5BiPHz6UBIPUiV5ZPofzKyugJgqdyGbfVBF7ScID5yvlOEy4f0QkkQiuVcpV0V7m5+uv7+Kd995G2wnEh/plXA4MD8BDoMsDdEoQO3V8cIR0MilJTSnFQack+//J82cmZ4jbjlQuZZIE9vLUcJ/m81Ize1oSzLEcuUwe6TSlmsoCgtLe1eplsRF0LlNSTAgh/qBEEpHhTQcl90dkeVPGhEkCKddAZ8yDB/dQa9XQRFPWaUrO+Dx++JweccJ2Wjaxb5TEIFgsSQFJEqqWZe9q8u6YPSo/BGUN284rfVIuVuS5BFO5ZzRABK9viIPAS1a2x4FcNS9SZVwr+Uwm0PvhD38o7/iLv/gLYXRTiicajpm8LD3HIJ3oTL44uziPt959SyRdKM9hawGP7j/Cs4dPRU6CDgxGNLlcbpF2IHOfCTnpCA5wD4YKOo6ORL9Qrko1frln49xVAI4yEBwf2XxWxgj3m063B+MTU7h4+ZKMrU8++USupw50KpmU/fZQf9wwnguFl2cGziPaeCYFLJXLIu3h95hzBm0Aj2oEomM9Qoqc18D+iJj8DYuLItHBHAQRRvuQCBDwyz7h6ztf4uOPPzYs/UhEiCVkCzPxMYFo2kVxoE7PIRbpQ12SAPL85pB9M+0Iw/YJfHIO8PxEhwEjmMiYd3npvHUaZjYjFV2Q6CA+g/tVJsUc6BuAy+ESaSSOA/aJ1KvZMXPOznnpkLHsajNJd0n6hgAzy9iGDUFvGJFIFIN9w+KwLBfM3qlaL+Ekc4p2t4lzr5/DB7//fcxdnDF60fxUgMNkBWtbm6i2aogNxjE42IehgahhRFeA//v//Bf45C//HXLZU7i8NrjcvcSWPVBFwSHBAuix6uEhSnrTyGnWmdITXPfF6ezzvQSznFJHw9oVAA02EwnWS7bn9RhmtL1rWK+GUW1AWl7PZ9FOMBJUGNc1Ewqv53Q9y3Pt4bsV6FMgz4pj6P6D9yiQriA1z4Usv9aN+3uNclYQ0LAhjbQHmev6PJab85hrh+IiJHqxDNSeN/bA/I1sH77nJUGwJ8HAfBtWwFdxGysOpedjxaR0Tkp93IZ4pmX+bXBWz816jwJnCkIzitf0r4k8tgLI2u/yPQyb3QpCS390DXCsGJoVuBRwsG361xBvDMiv+JcAp22DBbysL3e9vXGouIsVDHzlgDD7G65fWkf+zugI/q6ETI16V7UB9q/2gRXUtI5f2ipew/dy724FjRXg1fb7bQYuf+e4VeKi1eGhIKa1Ha2R20q6Y7uzDupAUSIh77OOb71GGPY9+RddQ9Xhos/4bQKngsK0NQqwaj9p3azzkWUwjhWSOU2+L/6djibruFEMVTE8/s069rRvX/0kedQj5VeAXbEsldTV8rFd9Pk6NnTsKQCs+Cmv1bbSea+Atux3e5iTFexWUFr/rvdZy8zv1Abxe5ZNv7OOE5072pc6L60kXrnvf/qHf6+rDa/sXD7IinqrsdMBqwNIBmhPlF8BMwVHdTCRAa3ePPUw8D7Dxqy+ZAirAeSz1RhbDTrLZrStjIHkNdpQOuF00qn3QTuB9SFIyPtVVkE7WxvPOmDUmPCnvof3qpi2gtj8O8uldVXjJR0kEhEG5FSjo50hHhWnCd2o1Gv/HoNYgX4+T8FM9bxaJTDMBDQeTC4QCribgfoqy6rxljBbrfGgGkNgZB8ctlfJJnVQqtEwC6zxsKqHU8sh7D+bYVVqFlatnw5cYT0023JwUd0uNUK8hvdS3J9AoyxaXhOOIsAwQZUe29hMgFcC9MaAd3rjx4TCsqysz5iEy1bknWyPwcH+l4uKPJdatQ3D+pYNrd1tgB7qcfUMnwDyTgPKa5l4WFXnhhicjnk/QToyTgyYbYy2GjCdbLrgqONDxwPbNhYxOyfer44XHed8n9ZDvM09Q2X1NiujORoNS/1ZJraX9pN+R9Ypn18um2SFOsaqtSZcTmpzDmB4dAKx+DDcvhhaDSeKpSYc3QD6YsMYHBySAzhDkZwuG1weOzr1LmJ+GxplIHNSRyGZRaNUQ7VQQ6NKDT9qodpho2aDeOgrqDfKcLnt8Hqd4vUlCM6QOrIQyrUiyrW8PJ+hjNx0nSZOkc/m0OklUWRyIoLQBG3Gp6Zx6XVqIp6REFoiaawjxxh1HJ+tP0d0ICaJqwaHB+APMRkE52ZLnp3PZuUgx1DrUt4kVCJr2+fxoFKqCBuHrGBqdw6NjWJkcgxzZxdFVsLoEbdQSOaRP8mJdmjmNIXN5xvCKmEWeTL0RsdHEIiGkMylhDH64//49zG9zHBRoFquolVuGib03j6yx0nkTlMCRBJAFDZ0OoVauy4H/oNkAjsH+7hx8zr+67/732B4bBSeALWxDbO7XmqLPAG1iAkmEUwI+yJ49uS5SExMTE2KxAkB7cXls1g+v4xmL7kgk7fxcL6ztSP6vBzDnJfjk1OSGOno+Ag//+QXMteWV85KIqWr168Ks4eLMYH0cqaK090E7t26h7X7z1AvljE2MITXLl7C4EBcwHNhAnc7eLb2QhIB+aNh9I8MyEZHvPDtLtrVugC62azRBg3EwxidnUQoHpHDa6tdE4D35PQAqcwpWiAAbOxGl1ISnOPNGgLhIJwuFx5t3IcdTvQPxGV+8j1vXL2O4bFxRMIxOWgHvH4ZM5//6jPRQh4bGsZAH6+3IVcuIJE+wdnXVvHBj76P2atLwtIr55tI7Z6gXqiDJJpWuYYnX9/H/S+/RiGT7R0aYJIQup2ibez0eTB35gxmz8zJoYtgHNmv9lYH+XQGiZ1DYVPzwCX2xWFH12FHMpsWIJVhu+OTY8Kivnz5CpqVDtLHKdRLDXE+lFNFdGsNASwItDESgCypUqOCSrcBZ9CL6cVpzK8sIzoSQN0BOcy1KjXUc0XU82WUU1msP14X4JB2g0nBuE4lTk9Q6TQwMz+D2YU5kSOZODMtzN4uExBWKzg9OJLxRwmJxF4CrUYb2UxRIlRmOU952E+fArY2qu06Llx/TdjJdhEA4HrqlXGXPEkJQ4pyO/lMFl7avg5jNuzCFiOgSkcRJX4I0oUCPkmAVquUkS9khPFBh0eO+q/tJlYuXsC3Pvg2Rscn5VDOMPWNF2tIn57g9OhQoiyY0KmUzovusJP19vng8/slXJza2dQTJwuM9ubCpfPy3mQqIwD0wd5hT4vVbDjJPFQAWhxZsagAwGRODw6aZIa0cSvLC6JpSqCatnlrc0f0xAnIs82ODxKSTMxDuY7JMcysLOCdjz7ExPwsfFGyj4BmtY37X91Bt95E3B8RFvwXf/kZIoEo/K4Ajg+PheEciYSQzSVxmj5CPB7B6uULeOPtNzA+NYlcKof1Zxty7fYmEyHCSEKhLY4Cgg9rm+vCZGf9mUBr8swszpyntEPoZUQZ5yWdTp1qXfS4737xlYQ+H+4cidboysp5xKOUx2kjnc3CGwlIpMrC4qJoudI20d6SeU0mKtc6RlvcvvW5gMUEhukUo3PpNHWCo8Se9DsjLi5evCjRC1y3jVybSR7G9mQCRga/HO4cCJtsenxC7AvDvil94PV7xCnw9ttvizwOZW24jtCOf/bp53jxfB19fQOS/PEFAf1aTZjr4ZBHWKFrG5u9NuvH8NAobD07w6gXrhNcAeWg1DUOZoIvdFBSi1f2GmQ2tajDnkTi6EicvFzDOXYow3N4nJAxG+vrl70UHVCrly4iPNwHG/MS2Nvwe9wol4pI7B2aNbjYRDqRwyMmV+w4sHphBW1HF/vH+xgcG8DZ189h5e2LCA5Epb2416Busr3VRe4og8z+KXafbiF5kMT0GBnHDnz25S10HF2RyggNhmEPOXH5xmsYGBqUqAL2F3WZ2+UWskdZVJJlNHJ1Wef2d+lcbWB8cgLekE8Aop3jfQQGgvjD/+rHVOrAcSmHTJEJTZmgqgWvw492sQmvzYdHdx6INEOBjjAntYEjmJmdkrmeL+Vx6fXLOHN2Hp4gYCOuYGMyybaw9SlhwbXx4dd3EXD7MDMxKdJVlGIwEWVG1oDjXkkurC9179lvvDaVzYh29OtX3pCIKeran714Dosri5iZGUO9ZWTOjEMiKazUUs7YE9ow7v+CwZDsz7gvG50ah9PnEDvFPSL/znFK3eiDXeNYYTJHJjAcHxkXe7i7tYP1tTWzZ2y1cJLYR7NZQ9gfRrVSF2m4qclZYaLSmRcJ98meiJEnjABoNCvY2NrA02cPJUEnJTTouCdTnxEglOCwdYBIiNGrURSLJQEwKfPgsjGRnktsF/fDXTsBLbuUc3R0XKKLuE9k3Z88eiqOKDpk+qJRiXaiI4X7VcoQNVod1NpVlDtVtO0mWpNz9fBkH1NjUyK3xLYUp2OhAL/bkIwYmcbxz6gdIYgE/KJnbIgZFcnjQKcdo0gOtnfh6JjzDt9L4JORJGNT06KJnMon0bBX0ew0ZQ1mPxNodjidEh3DyB/ajArqCNmDso+lbBHl+sZGKIllQ//AsDgKOK9pn+jo/6M/+iPYbTZxnHFO0mEpduz4WCIneRblWkcA+vOvbxsnqcNp+sFjEp8yUSz3H7TBLAOTPiqZhezjb3/725KI9fDkWCR+mKMjOjyEdrWM27dvi4wMc3lQrkVkZtJZIVlwjHBtol0p5otwdJyIhKLSNwRTGVLOCEXagnQ+JVEEBIa57yJjnXVe21wzTtZ+OtDtVCk2oBlhOgFcnLJvZsLB4cERkRBie5DcoQkRGRW1vb6B4mlGmNG05RxnoQgjUSEReufOruLy6mtotdpInqaFyFGpl5ArZ+Hyu/DaO1dw9YM34QwaDfsKx7/Xg0QyhVy+KPseMrf7BqKYnBrByGgcPjfw5PEd/NN/8j+gXE7DaWdeFwMMKgZgBXV4jlfQT8EkK6hGwJVjV0FjPQfSi8D7FLAiAG0FYN0usw/1uQ3eoZgH76fd4RrBPlEAmtFQincoCGiwC1M+BSn5fz0fcn4omUlJgXo2Z3lZZ3XA6XuJFWs7KMBkwHAD1JLtwnLQgZqnU4U2kg7hXrJ5MvD5fq53Zq9tEiDSXnM+8x+fSwIXy0dHC/epem422IUBaa2Au4JpCurzp5TZZQBAK2j414HQin0oeKb4j43RAaIBbDApxaj0OsU+eJ6wAsiK7dDBphgR7Szrof0jYLrNJJxj+ZRMKcB0j1DYorO+R7oUPIfHOYuWNc8A2rdWsFBxH/af9p0BGEnWa750NChQyfeZfjQgLvuIP6UPeniB4nSyhpdKvXqZ8aXtoe2suJliZYoRGmeFwcT4DH5egr29pJT6PIONGcIpn6PjVrEQJSPqmLDib1bMjeXnO1h+/l8JiFa2rfaN9pWO/5ZFW10xTGWSq1NA68hnKx7E58g47knp6rhhmRWU1/bVcaX4oOBLvXYnIc46XhQw1zr9NuBvxSat+KC2v2Kh+g6tiwLXivXq+6UOzElnkdJQwFkxIn3Wb88rxa10LOh9CkRrP2udfhuMl+v+l3/8D7rqmWMnKRVfvXI6CJR9ajV2UjC70Z9h4RSwpOHk7yJL0O28BH91EKvxUG8gK6CbMpbBMF4NA4kfK6tTjY02/ktD0vOAKLhtNdbqobQyS9WgWVnD2olWA6/eDTmM+nwvgT0F+ni/emBYL/UmcsFRo68MawU4xUvk7HnC0BUAh/VVw2P1YPH7V2CpWVz0faa8ZgCTmaOGzfSRCRfh/60AtAJ0ZHywjwI+z8sMuQoOWz1uLJu1HxQQV6PKUC/+n5t49jf/rl5W8f56/S8BT53QOpAFiPfy0FIVBq7VO9jtGI+xsoNUg0rLyDyP7BsuHGbzbpIhMsRRWNo9PWfKc4jhdblfHix0EWP7eL0mBIdMBFk4exORPk8d69wEcqFUdjSfTwCazJRKrSzjWyVE1PjrGNIwJP4uTMJqVRZrfgg6RBiK2NNfV61znQNy8Kkws5D56HVWryNZmKw3Q/8kK7l4QY2zQT/sG44PAm1csEQ7uJewsFppSDK2yZlZ9PUPiQZ0GwwZY5Z3F3LpGmZnFrC0dBahkEsSELkY4WMH7B2gkgIKSSZiOkX2NI1KtiISF6FAFH0R6l2PGyAmm0U6m0apnAOHZiTCEMYIpiYmJYlZvpTB5s46tvfWJSs7N9zRWBhMmkWGZzaVkY14Lp8XGxWKRjA7N4++YRMW7nd7xet+cnCEbI5gTlkA4MOTIwkXHhodEt3PNjfZDHvxeIVlyoQ9PJwQ3Nrf3UMpX5HDBDrA2NiEhCUzazt1Pwm2TczNwB8Pw+ZxSLkq6aIwf3fXtgVgOdlOSNKikD+EO3e/knBBfzSIeqeO6cUzeOu9txEdiKMq7HbA1XFKGOLe+g4cTIjQtIkUQyrBUFe7sB/ThRzeePMaio0ydo/28eFH38OPf/9Hwjizu4ByuYF6tYx6uSrspeePn+HR1w/RrrTRH+xDIVdGNlcQEJFyBO998A3MLMzC4XOjZTMalkybIizzZFYYoDwwk9FSLFfkoFxvNyWUvesA5uZncenSJdHi9PptyCQLor8oAPTOCXae7eD5nScop/IYDERwdn4Bfp9H5hj1rUv1Kk7SKZxk0+h47KLNyxBzmbc82NbJ6O2IrulJ8kRYt9GRfkTiESmLP+CWhHGbu2s4TO0hXUzB0TbaeQ6bq6c1XRWAqOOwYe9gW5Ia8TDFucN5duPGTSwtLZtER4wh7XQlnPveV/eQOjlFfzQmB38BMgtZnBYzOHNhEd/4ve9g7sY5IxND6YoqkE+UUM2WUMnk8dWvP8ftTz8TRwxDkDlRyPomqEYA2uF1SxjrudVVAYcZ0E+NcXJk2P5bzzeE/UjGodiMalkS8uTLBQGvB0aGcf7yeXzw3e9g+MyovD+5mZKog+RhQgBoyh84WkzOaWxzsVpEvlFGrduAOxoUAHp6cR7RkRicUaDRBhr5EgqpDNqFivyfADSTxzH0lcApWVbVdhPlVhnRoT5cuX4VF69ewcDoCOAEbC2yAexIHSbw+O59fP3FVyhlS2hV6cjIi04zGVkDg33i0PAG3MiUMvjGD76LhdUllEt16QMytJhsk5EABOJvffqZzMvBvrgkdxxi4shkRoBSsnTpxKTdGx0ewtBgn8jEUO+/3akjX87jlNESRwcS+m3APhcK+RLsXRv6YlEBzlu1Ksq5ErbXNkSPmuHKBKCFURgKCQOwXKtIiDPBSoJ/dAJIFvhaQxIE8oBsWIGGxcRDfrnEda35MvGs1+cWoJNrpCTaatQxMT6M5eVlCXXf3zvExsam1J2h4/FITBwZlH0ggx0+J6598B6uvPMmml6bsOr9bhfcdgcS+4dIHZ6gcJIVAPpg7QCxYAyOtltAK64JlKQplLKoNooIR/w499oqzl+9IHIgx/sJPLn/BKnTtDj9qK1Pphw1HnPFHLZ2NnFwnBAdZIbUz84v4J3338HY/DTcQa63JqyQ8jEE3A639rC/uY300SmePXiExN6x6L0zIoYgHJmZdPp6Am5JTBgfZdLKSbgDHngYXeNxirQJozfICqbDkfrSBHu4HrtcTgkZ39x6gfOr5/Ct978hCa14COF6zvbluGPSzLt374psCyUdWhWCbDaEfEFhRNt9NtEEb3WamJ6bFYb2+fOr4vAkEJxKZvD4wWNks0VMTM3C4fRinfY5mROQvF7n3q0uyejcHp9ICczMzSMYDoudkbF8fCxSAm47tUFdou96cpTASSqJ4QkTlcJcKc1aFbubG0gkDiXkl8kZo31R2HvsUJGXsDsFBOO6ODoxiekz8yKp43bb0bG3UcxlxZGaTxcR8UfQHxlCJpnDrVtfIxgOCPDctLfgj/iwdGkJ1795E+GBPlkvybAlsMhoFrKXK6kikvunSB2cYnxkFIFgEM8317F/fIiVyxfRcXUwsTCFsdlxXHrtPJw+oFRoIXWSQilZQNAexIt7z9Eo1BFyB1HMlUWihWvx1OwUSq0q8tWS2KGVaytYP9pEx99B12cTh02z1hEQ3QMv3A0X9tZ2BJhlZEYqSYfqOMbHRzAxMyY2aPrMLIYmB8Th1Oq2ZQy5uT9nmH/HIQ6+k70jONqM+HEKGYGSKATquM/lh+3A/9MpwHHebBiAgM4MSjWVimVJNOcLhgTQvfTGFQG9ufZQTod7D0poETjNpE5F258gMqM7zAHaJXaf+9SBEUpA+NG2Gz1cZ8AlmrW5vRz+1f/1Z/j1Lz/GYHwQ05NTWF1akfJubWxge3PLhOSjhRdrT1Cv14T5LHquHYLNBfi9QXGuBoORnq6piWhqtqrIFjk3kqj25BqI1Ev+hlYHPngR8oUxNDAqTH4m6CXbn45pJw6RAAAgAElEQVQx7h8IiLXJ/CJI5LRjYCCOxcV5vP32u1hYWIIn2ofM/j5++m9+grXn62JXyRKjFAfX03ari669IxE1qVIa2VoWtQ7nkQGuKA/EPqBdl2TkPf33atGcV5w2p4CnJA6QpDI6MoLhoRHpO4nGLJeFsLCzuSVSYvauOR/Q6cjkg2TVzi4solytYudgC5nSqWia08aa/AbGKcTn7x8eCejPZZwOUCbpc7uccq042dBFMBARgJn9yfJzb00nWTQcwc9//nM8efxYdJfnpmfkLEMgXs96BEfXdtclSe/s1LTY275oXHJB3PrsC/z6V7/CyOCQnC0IUGukKcfaxYsXxJGTp/OkSyCJMh9B6Y9sPicJomkHYrE4xibI2rfj6ZPnONxLiP3lWGw3gLAnhDMzCyKtFQj6pNzZHCMMdyVnC51KIxMjMnaYLHVyegKb25siH0OHAffpTFDJRLoMmuM+hzJHlLnhHpFr5dDAoJybISBmF/VqBVvb2/j8159h68FztLm/z+dESo5kGJbV5wri7OIKLq9eluSFBM4rtLVMP9qpodGtYWxpCmffvASb3yUOZEZNMXKJkTUeX0DKkq9QxqyA4fF+TM2OYGAwjL29NfzjP/mHqFZy8Llt8LgMgKuYAn8qVkGnoAJkiim8BHsdBGvNuqdgk0pr6rUBvzJsDSGN85Y/5WzJs4HH6KPyo+Q4BY4FR+HY7ElwKCCkgI8BkQz4yn/KPuV1xhFmSF0KFCkxT4DRl2H+r4B3Xs+iSH0ZVcnI7rpJgsa9lsETDFhIRyLbmY47JrvkmDQEOBOur4Cc20mykQGgtX4KxNEpwT0yx7YVrPrrAC9tY2sbmAJRm9AwfnmfFTxXnImXaZ8q2CZt1mhKAnctn4K11v7nWVOYyl2jRaz/eA0/zBWiGJQCbNbzuSYh5LWKXVgdGqRUsExarpdAby/5oM55fZ9idJrDizZbWajqRGE78wCrMhXKeObfGfmmREWxQ70kl8Rb+L3Kd/C9Bu941bZW4FqxER2L+rtiPEpg5TPUOWONkNe2UABacSoFdq0OAx236gBQZwWfwbqZehlsTse+lexqgG6j7qCYnGBTVC/oAdB8NtvYGi1gtQn6TnUq6Zxi/6ozQjFMZUtrn3Eu8rlWYF3fR0KLFbjVPtQ+tYLD+jxr2yhmZQWurY4SxSQVC5Kx3GPsS7vY//2xp3WzOk34TCsArfgWHX5W54S2u9oXtZ3qZNOxrzbA9k/+0X/bVW+CteD6AisYpiCYFQhjiBZ19vgRg9XLxMlnia5wtSKDQxMGqnFRBJ7Xy2LYE5vXyaseQePVMSAs79H/s5N5j1Vyw0plF+PgMixjZZFyIedHB4R2Hp+tk1UNnU50lVbQOuvgMpPcgIIsk4KnygzmxknLpoNfB5AwzXteP0o9aFI59QDp5FDwWz1cukhZJ5Qk+xChdqPp/HLh7GnbKNhJvWRtE15fLhvNZ6fdLsAM7+dBigsMPeEEKsnQkgS2NqNLY1gGryRZ+H8ukuKltzmEsUkWlwmrMIsBw/e1jRTI5n3an2TUmjoYg6kLCJmBaoyMYTdeQ3VOUHeOGoBqGLgQsj4mQYjJJE1gJ5Wi3qhJyMJ6K4is9xGY5fXUgMzlM2jUW5IQjsxtNWzcDOtE1YlkkhDWhWHH5/Kwwg/7UgDqnk6YtEEvkSbrwb9znLItqc/Wapgkh6p/pwaDbaQG1gomq4eNz2VbMOSNQDb7TLXF+D7WT8O6jeEwnl5NOCda6hUC11GMjU9icHgMlWoTJ2kCvBHE+yfhdkZwtJfEzPQCFs6chcftFPCZm5RCoQYHM8Qfl5BOpAW4KOcKqBaqsihPT8zIxpusB2a5Z8KUVrcJKs94vE74/abOBE/YLvliFju7G3j85B4eP7mPYrGAsVEyrwdF45YHV4YrsY7X3rwhYEOXh6YeU9Ftc5jM87UqcpmMgFDU+N4/PkCxUpKxTDYyQSCOBTs6Am4cHZ/2bERRAFcymQm6eV0eDA0OSpZjth/1n4cmRzEyPYHwYJ+AJOJNLTeR3D8WxmY5W8De5i7qpRrm587IYfHxs8eI9Efh9LixuHIWq69dEF1e0UH0hxANRtAq1+VwfLx1gGwiBb/DJcmLOJ6pD7i2sS5yB9SfLbfr+PZ3PsTFNy4K8bnZMhtXHrqSJwn5+eDOfTy5+xBD0SGM94+jwbhm2JHMpOEO+/DB97+DQF8I2VIWS+eX5FDJhGH2jk3qT3Bv/cWaOC14iCErMRAJ4eGTh6g0qrh24w28/8E3MDc/Avoqatk2csmCMNW2Hm3gaO0QlZM8qqkCmoUq+sNRI5EQ9Imu7MbOJpKFLBqODlbeuCxJ/SgLwqRwyZMkSpkCqpm8lIn97g14EeoPo9IkgEsmv8me3OzUsJfaxUkyIeGn4vGm/RK5oQ68AZ+0IRO50EFFBijnBteBm9dv4urVa8J0bDdaMoeoJfriyVNxIDBrO9nP0UgEhUoR2UoB42emcO0bb+HSzauwEyjjulXroJAs9OQr0vjq089w//YdYWhT5oVhvHSWEHxtUJbJYcfKhfN4+913MDM3J7qTYm+bHZSyeTy69wiP7z9As1IzjkGXE/lKAZlCXhjQob6oSLh856PviSSOw+3A/otj7DxfFxY/WcyU0WDyrsGBAVlbqf2ZqRZQs7cRHoxhamkOk2emERuLicY2M9CDB4p0FvVMCYWTFB5+dR9f37otjDCWc+/oAIenR8KiXj5/Dt//we8IiO2PUoKpg3I+Lwzo4519rD19hid3H6FZaSLsCwmofHSUkBDuwZEhTEyPSvjuQeoIP/rbv4/V66vo1AC7F2gUgMTBMXbXN8WZtPbwCe5++bWw6chaPbt0TuYk5zbH9MjYsAAAw0MD6HZbomtMZuJx0rCKaZ95WH7w6ImsMf6AKQ9DLxnKPBSPI3mcwMH+Pjafr4muqqyToLPNMJEIhtEuc+0g24ybeInQ6K2pLAfBZs5DJkwimNwfH3wZvsiEwIZVSUaIWee4xpA9RSCVjF6yqbmm0flDBlzAQ91Tnzmwogub246jdBKr1y7jzW++h+jIACLxmACO7XpNAOt8Koendx+KFnu3TP3gAYmkoG3qi0RFPuQgsYtytSjRINffvoY3v/mWyDoUMnk8e/wMzx+9QDbNxJIuLCzMy1x59OShMIVps3io556FOrY3330LixdX4Y54gAZQzBVEw52JYk+PEpLUkhENx0fHUqawP4RsKif1JKggTv2AV7RcmcyaQAyjAhgxEo1HkSnksHe4JyxslkXlvxJHB9IXG89eoFTM4/XXLuG9996TcSAAdLcr44OJbx8+eIyvqWXapMeam7+WYSS3bTJ33AGHRKfQnjCJ3NWrV3HhwnlxJDBMnkkBHz9+ilatjeFRAjmUIuiiUC6JnEerXRWgk55ZAulvvvkmXr96TWSFnC63JLLb3zbgOfsnc5IW8I627vg0hbGpOQGtHeiiVMxhY3MNmcwpEqljAX/o6CCwIxFYpRpaNZPcUeQS/EGJUKGTk0AInZE80HBfQQ34yYkpxPtGZI3/jCz04yOxgRLqjibmVxfxvR9/hJA4ZilXUpS+ZznrpTralSYO1veQPDLa/dxT0ZYxcoWSKQ17G0MTQwLAEgyLDNCBCBzsHcPRciBznMLJ9hFO90/hkWgosyckk5R66vHRAWTLBQzPjsIRtCHbzGJ8aRyTC1Pwh+yoloF8soxOrYPk9glShylsP99CNmmAcoIvlFHguF5YXsCVm1fh9jtFZoQs6kgsbIgH5YokV8wcn6KYzovOPRM9ko3K9ZWOJdmjtg0ZhOWj5Bb3C9zDcPyRrXqaTAq4y77lEkNmOuVICD4KUEmAifJBp0kBVJkY8OjoQJwJ3CdzL2OzO8XhRGYqx5/dBzS6LZHQcNPJxO2wH8hu5vD//uv/B/fu3MdQvB/Li8ui0U+ZJzpmOZ5SJ8fIF+hsL4FMPjp1gr4gNpkAWtJ+kX/vkv+LHF3Ij3TmFLl8SrSfCSBzzEr0IByoFiroNMnqcmJsyCQ0prNuYWFRHDoEBzv2Ts951hB7PjI6iBtv3cSHH34IfzhGVggapQq+/OwLPL73SOwq816MDA0jHh94SXByezzI1Yp4vPlYGK3c4xYKOcMqc9gF3KJjkXlG2K7UfLZREsHhht9n9vKUeuH6zQSFBKUlAhE2ZFJ0AiTlbEOAh3tmkgxKtQrsjMSZm0fXaUcml0S9TSf3sdjYEe6BKzX09Q9KVCMZ1dyrk2RDeTAlWIlTrJcPhmsK90mUVhnstSX7mdJB3Lvcv3NX1hNGZugc4n6L57+WrYOl88t4/dobOLu4BPi9AB2xfg/Sm/v4kz/5ExwdHko7tHpSfqw3pcZ4NuD4oxwPVyzWcWh4AFPT09Jed+7ckX3Q3OISzp1bwcjYBF68WJdkuWTzUzKpL9CHqDuCGSZL5RnHRRDWSBImU6ey/xkeHRIbRHklJqXtH+qX77hv+cnPf4Injx7KdZQCqdbrcHoNEYDyQpcvXcLo8IhIZJl+dcDmcqLVbmJrewe/+OnP8Ozrx6iV6qIrTfkN5nSgY4FyfoP9Q7j5xk2JdOJYpyOUutPh/pAkPmx57eibHcbU0ryMexJCmIuF45T1oeOetj2bT2ForB8j43FEYz48fHwb//LP/jmqtRy8Hupj00lhmL8CcFLGi4i+UQKUWfSKsQiTIL0HapooWhj99npd5jH7QoEeHyN6epIKAjxzRPYYpQQ1SZDi2fK3AUoFv3hekWdRJ82SUM8APIZcpsApy6jsbH2/4iUKICmmwGfxOzKb9Syscjoqm6EAFI2Sgk88h1tBsmKpJLluhFDnohxQBy1J5m3a0pDRjBOIGIQ6XwR0ZTv0JDFN4nI6/l9JniheooCw4j+KvbB/BRuhE74nkaA4kt6j7aCgmzJ0+XeWhdEehoFtIiUU+NM+0vajDdc+0TaUa7oGoDWYyl/V+JY2axkc4RVO8VeZ7MTPFAvRMgvA+FtJIa0YnUqbGMDdnP/UAcF7zbUmR9krPMj0B8ebGbOGyU5mNz90DCrOxPKyLAaDeyX7wLbQCHzFwxT4VKeGdRzzGh2fQhoLheS9VokXA0Sasahtrn2juJpiInwWn6k4nzo0VK5GMUgdq6wf94MvSaG96ADeJ+RHOhd6REYdH4r/6dhTzE1Be36vUQ1CgOxJ3eo7FcTXsSLOmh4ArTZQmdlSz07v3NqLgrcC+MYhZNjn+k/bSe2PAvBmLJg+5jXqkOFPvl+BYXWMqXOGtkfBYh0r2o6K5yoIrm2itlDGk8+MJes9ijOq44G/W6Mf+LuW0/ZP//u/19VJq4Pqr0O+1cPHa1hpfoJhk8hMgWBF+bWRxKPQMOg/71OdGaXSSxhA00weVkqNpBVRV4+bgpHaCKqrx42edj7v08nMjYGycRV45PO5EbROAjMpjV6RdqJ1oPBe9SbyOp242sgsl3aQtRzayGo4rO9R46+GgM/kZNMFgAOCZdABYAWuta11gOlA14nP3/lcBUpZZraLloN/o4Fh2yuLm4dpApTcfHAzxYMxQ+KpBcakHzws871sc5ZRNum9icWNt0kywmSBzKrdRLtjMi4bz6kxgmpcGQani4JkQJV3Gt0gGnAudjz0qgOEDgDrAkSAmG0lzhIvQSKHhFmpR4n14kGJz+Sml84H1r1WKckmlaFMwlK22UXzje1DVheBWR7iyCgmkM72YLm1j7gJ5P8V+GUbqBOE7caPhnWYeWAYCaqVbULczFhS4X6WjeHmLA8lNLjp1UM2n2EYda90qdSYm3lkQkObdaNFzvrzeVKfoJG9IQCtxlfngzLJCeayralhNzoyAZvTg8OjE+ztncAXiGIgPonZmbNolG2ShHC0fxKNWkeArXYTaFTr6NSbKKVLwuBloj2ZJ00T8UCZAS7aJ6kTYV6FIwE4GermhhyEyIKulKrwOrxIHBwikyUrO4O9/R2svXiKkxPDAotEwqjWTcLIZqOFsckJ/Pg/+pvCFvFR2oCHfHr/7Q4ByG10glXKSCVP5QCwv7+L7R1ma3cK84iMViax4kaxWK6i0mziNJnG0MggBkeGpR8lnKwFFDMFOZglDhIix0HWn5cgZtgPd8AneoKdWsuACYmEtEFi70AkAmLhqIRUrr/YkHYhi5IatENjwwKMRvoMa57MUQJEycQxHt95gMPtXYT95v0E0DgGj44PMTg6IuzftsOGN9+9iZXzq7A73eg2yf6vIZ1LigNld3cHd7/6WrKq9/nDWJg+I4kHuYkmeEY2NdlrzBjuCrpw462rcEaAzH4RyeNTkGnE8uzt7MPv9uPRo8cimcEQ6zITeRbTWFhexA/+xg8xtmC0sGtFoJQsSsj2yXoC6Z1jtLM1BOBCYmtfktCIbXN05b1k824f7CE61o/3fvABFlbOopjNI3WSxc7aFjInKdQLVcQjfdje2JTwTwKNZLVt7q6jSzZOXxSVZhmVRglHBBuLeXiiIUQG4ghEGVVgQ5aMNOoQN+rotignQ+Z9RHQ1+wb6ceW1q5gcmxQ9+eTJCTbWCeIWBCynhnYunzXMo2YD+WIOw5PjGJkZFwCZ/S+MMJjDBscTJWBuf/aFALDUP0QvS7I4wIIhRHgQgx0LZ5fw/Y9+V4BNggFkPJJxSuCCByhqKNOZwwM0y9toN8CEbQSi+oYGMDIxKQfLyckpRIN9Mue2CJ7WKYOTxvaLdXGCDA8NCVuNrGtXwIdcvYS+sUFcf+8m/LEQ4qODaDp7wEmljmIyDVTbONjawc/+v38rCT/J5ooPDyKVyyJXKYkD4eqNqzh3YUWYL+VaXeZmMZ1G5jSJcjpnoiFOkoj4w6KFTNu0u7+Hrb1dcaLMzM+hVCujamvgP/0v/zNMM3N90CdyPDSlBKMLyRw2nzzD1uMXEnpPNi0P3jMzcwLgNHu2dHZuWhJ1joyPimZ41wnUmxWZOxVqDCdTktDvzpd3xIm5vHRO9FXXNjYkKSWZ7syP8Hx9DcfHBxLSTQeqyEA023JgJCtONUgpnVCsMGTfhBhW6lXDPux2MT42IcASgTz2s9dDFpbRvZWs2eIIbCPeR3ZnFXaXA4ND/Tg42hfHEdctrrdcu2jDdX0hG5M2i0lSz11cwQcEe4IBYWMTfKqUCrB37CKDw7anbEclX0I81i+J4whoU0ubawo1TAnucE7deOct/M2/9Z+AISFM9La2toGNF1sCYNKBTPCN4293fwePnz2SdZ12NJPLiJ73D370QyytmKSRlFo52j/A+vNnYnf5Ho2Ion3mc5hxPpvKiiY1w+T7+/oxOT0pCb3cZBI1jFaqJAyNhcDMtqH+EK6+9QYWVxZM/7Y7SJ+cIpU4wfOHTyXyhJrt09OzIitEuRSup6enTAaYxsP7d2UMcFxRXqBFhlyxLKAGHWI8AKSzSXGInL+4iu989KHYejLaN9Y2sbt9AHvHIVEkuVweZAr1xaPC3n72/KmEhZP9x8Pz8uoKvve972Hx7BJsdIbxgFyhPqEd9WpDwOf7dx/IPOdY3N3ehRNeLC0sotWsisxJtpzG5t4GPFEfpnrSUcw/0ak0cbKfwP3bdyXKg0kuuRbOzE0K0HTI3AiZNJqdtqyvfYNDMlbOXbokSTSZa+Tpo8d4cPcegh6/OMiifWF8+/c+FOYwE7hx3WIfNCpNAYvp0KIMyvbW1ss9G/codCoL4cLjwvKlZdGAJ2jH/SFD/QvZnER0UAJh/fkLkcvh/CFpjJrt+UIZ2XwZgxPD8EX9KDULCA+EcOGNCxg7E5f1iCBspwwU802UM2XU83XsvtjBk68eAs0u4qGYzEPuASlR1DcUw+LqIiL9YWF4V2pFBCOG/NCq1bC3tSMsf+pbM1HdyeGxRFwwcV65VIHLEwAzFHr8IdE2Z7Lh0alRcbAVyzlUWxV4/V6jQ1vj3rkusjtMXppLZjEzOi1yNwGnH1nuVZp12Fx2PHp+H2fOnsHgODWDHRgaJKg9LUxXr9cNOF4lwKJziraSmvPcn9JmfPXVHXzyy09kP+BzueFq2wVMZwQQo4WOj49QyGdl/eHejn3IfT3XBOueVOYfQd98Rva33NuPTI5KRJfMQa9f+vvWp1/gxbMNuG2UUegTp83szBkM9g9K2QhKU2pCzmO2DiL9MVy5ehUry8sif0H5q2qFEXHH+MXPfy57O0aIyIHf7ZU9OJ3xfE4kHsWTtcd4+OwBip0ivPAJy5hEBbL+5aDvMCQf2kbKUmUzeYQJZNicoivsYORQvQKvw2fagA6iRluSKTMROxnsEhlFjXPuAxyUhIPI36QyKYQiftlPMMKBNrtWq8Pj9glgLzmM+vuF7DA5MfYyUeze3oFESTH6hREder5kFA5tJMuaS3MMNEUKi23FCAL292nyGJVKGQG/F32DA3jnm+/j4muXRSubsm9cO2jPOJdu3/4Cf/qnfypRPdzPsB0YnUPpFYJmjOCAy4EOAc52W5yedGYxkSXBQEYovX79GibnZwES5CtAPl3B3t6RRHU8uHUPcUcU0yPGhlDvX858fTFxwhMEmxqfxNjkuNjT/cS+kBYYRcfcD0/WnuKTX/9S9kGUUaNjhtI6HCfhUEAiXrx2B7x2J+w9QpQAPdQ9T2fx8OFDPLn7GD5vCIvnVjE5NQ+3x49qxTjtaC8XZ+ZA92SpwHMZk3OH4I8FZU/mCnnhHQxjdmkBY2OTqJWboESfORO3EesLCeOaUap2WxuBMEkDHfzq05/g1pe/hNPThjfkFgce5QCNnnNDZAbJ2lfQxpCwXmELet4zmIVh3nKfYJi/Ro+W81f+7jA60ASQzTnegNs8s3Fc8IxDkPsl+K0ykL3kZgpucgET0NZhcBIlIulZmj8V3FVsQM/ECjbpWVKxBd7DeWjO6IYBboAhAwhagSJlhiqYyr8pKY3jjTJH3DNxHDPfCuF7nqf5DpEaoea73RDIhPjnMIQocw6Vi9EkDvQyCdsrWQAF36zlZl2sYJsVVFW8RM6FXpNvQaPolaRngE/TjiqHavrP6GFbHQ4CVHeNlISCqjo2WE9+p6CilkvHCzENK76kmI6Ci/Rl6LsUHDT9bJwevF77RXG5v4Ildc340r8xoawZMwbn4BonIHHH1I3XGra6we10/Ghf813CgrY5etKwxhHzCiTvScm0KFdlyHU6rhQ8tdZD68sycE+rGIp57yssR+usfcx3GozJ5CjTccc6KebGMdXtAefW+alzic9in8n+tOeo0edqH0sq315uO50v2rf6+ytHjAHjlcmtgD2vs9ZTx4m2C39acRzFC6Vfen2geKJ+p2XSfrEC3Ep2VbDcij/qfYqnKvbH7/U+ZZ+b+hmQ2ziKjKOE12p5VSZZ+4DlUQeCmUtmrCpmqU4cvV7JxXym9p2Z8IawbPuf/9HfFwugjfQfmgy8Rie2AoJSYAmZMQg3JzqfY6WgV3vJPXQwSEbjHitWjGa9JgAnE5Zpo1kbQo3/fwiApkFXEFYHjmlEY+ysncz/a4iBNrCC1FbDpA2khluNlRoZZWfrwFMPgnpu+EzZLJDp1JMTEWPYG7w6CXSgWkFs/l8XKAWl1Ujwep2g6gXiOxSs1fqKVlpvwnETq2C9GgarsSGQSnCV5WUf6iBVVnYkGDKG1/lq0VSjKNrNzY78XcFXboZUNoIbOF0kXi6w1DR9mUGzKzqXPPArK5hJEbQMHCd8h3o8zYJlWMZiwF3GC8yQON7D6zg5tF3pcWPIG79PJ0+MlIh6XGFDuZfEkEwC1RDitWTCKnud44j9S+OpUiosv2zyBZQ3bGbex/Gg/aLjln2pnjydZzrO2U88rPNZfA6ZFgpOK/tZGec6xtmOZg4Z6ZBinmw1w9IVh07bbLi1PVgPIwNipHLI/mM5A2TL8BAQ7Uer2RVPYLPRQbHEhcsBvzeGidF5xEKjiAaHEAsMIHNShK1uh9vpFVCzRV09gtCFoujbETgQo4i26MPZHGzjMiZnxjB3ZhQ0FY1mGzYHQa+2hBIX0gVh+zL0st1uyGHq8GhXNAs73YYATcnUiWTHJuDFJEDf/d73sXrxgoCiPORzU9asNSVBDhnQjXIVhXxOwnSfPHyEJ08eyWLKxHShSOSlJnW2WILLFxRAcPXiKobGTYI3hroS5CBLqlGs4enDxwJgTE/NIjY0IEnTCEKTKcXkPeyro8SBhCSyLdi/AbdfQr4JZHJTxvspAVJv1jB/dgmz83Mif8NrGKZLnVMmcNsh4Gqzw9F5lcAyn89hcIxSBw6TBO7sEq5ce0MSQ7aqXeSyBWGnEBw+SOwJ6M4Q4Ga5irAngLA/ItqeZJaU6w2Mz0xhZv4MRidHcebsHLwBj5STwNPRQUJAop2tXTnI5dKU4ihI8rvYQB+yxRyi/WF888NvYunCAlw+Jj8soFWsoZmr4tmthygcpDAaGkS30pRQ/FwqLVEyZCYOjY+I9if1hGMT/bj+4bsYmR6DzxWQUMytF9uSiC+VSGG4f0AOcLQPdBw0201s72+iRCZOf1z0M/msZCGFLsGQ11Yxt7osYfyZfAb7uzvYePxEZAzqDLHmIaDVFlYpgcbJiWkBDAmMkZ1RLBSEkUE7Q+COSSll80kN5kxaHA5TM9MiWcBkbCVJylaTDbdoFNsgyYiYKIth39yGSxiwjYcUJiSMwUlm/dAI3n7rHSwuLaBrb8vh7mj/SMJeGerNENxMOi0hgj6CFNRHazUl8318aBi+UESYvAz5F2CUnvxqHQGPG9mTE5FwIfAuG06vOdSH+mOS8G9kdgLvfOs9DHCsB71owCRqq1IzkQzoQhlba+v4/Nefih2k1jclaCgVQgkQHjLPLC5gcHgIwUhQJHEK/EfgKZUR9iQTKooWsNuDM7PzYhc2tjewvb+HYr0qwBi1V2Oj/Xjro3cxNjch4BT7JuAOwtZso5Gvo5TK4MXdRwIyMlkoQUfaLupn04HAtZ8MxEkKi9cAACAASURBVKXlBUkyyqRWcDKJER2JJiKDDgU6BO7fvidOqqXFFWFHPXu2JvN1OD4kQC5BVbi6mKDWOOuVy8l8SOwdiXNAJDHI4HMZwIEgbiqTQafbFqAiGAiZxJ6Tk6hU6ygWatKX1VoLezt7AlZ43TyINhEJByUBqtvnhD/klbFKhiHtOIEPMqL7BwYMEy2dwtHJ8cvwVa4RN2/elBBnbp7rdcrrZNCutUU3lBIF1Jano5Dh2MeJI4kGISjCcFWOW0ky02xjYfksPvzoQ8QHB0ROimDN8ekp1tc2EemLy5rEvQEZgo8ePxQHIW0obffo2CBuXL+J2bkFI4lydIIKk+gJszch0RLNbkuiF9771jcFxOmP9SOXyeGzT36DX/70YznUnTt7VhJWRQMxDPUNCgP3xdoavGEPZs+dwcWbl3H++mV4B9wChnWbLWF7gtE6u0e4++ltfPHZLSSTKZyZXxSgm3OV6x7Df5tcE1stkwRMDvWQ+aVMLq7JjVYdoWgYb7/7Fn73B78jWrHUfN7Z2cPpURKtRlfalAAYAYepqQkBLO4+uCvgi+wpHXbptx/++AeYWJwH6g2R3+C6RHvjtDHNqw3bm3viqOTB6WD3CIe7BzIGBwZjcLjtWN9bx8b+Bq68cw3f+73vCmuIOsKMjtl+tiGs0mKeiZ66MkZWVpdEg52yPWT601l7+fXLuPbODZy7cgHhoTgQoHYrkN3P4EsCjI+eYefFljybADLZvvvbhxJ9wpwB/f2DUhcyJe89uI/EaaKXKNqNgDcgbcuxRqfqzffeFBbm9OSMEBG4j6e8CJNLH+7vYf9gG6VSUeZcONKHeHwI2byZF8MjYwj1BbGf2MPM/BTeev9NBPvtApZxvSyUKiKFVcmX0Sp3sPH0Be5/fheurgMD4T6kMwSGWwhGI2LzJ2cnMDI5iHA8jFa3jr6BmMgK0GnEZICZ0zSKqRzufXkXuVRW9lGy16u30e7a0WjbMD03j6s33sTZi2cl3J8SDYPjcQRjfnGkU62p1iB7ro1yviKg+Ne//hLFVAnjAxOIB+MCwDPqC64OTgunGJkeRGQwgr5+SpKNIR6LIxyMIeR3oUbJE56bSNro7RXJYpdIvkhYWJ23bt3Cz/7tz2Q9Dzj8xr7mK+L0alQrslYQ+OV+ko6Ocr0Mv9NIBupZTRN6Exin/SJrm1r+g5MjOLtCHetV0WJ69NUD/Pmf/Tnuf30PnUZbHB0SYTIwgk6rIw5FibjK50WCxBcNil4zZULi0RiajZo4fE4Tx9jcWBP9dbKRm71QZcqCEPQXUCbgBwMbX6w/R6aSFeY19cV5hmjbzDmSoBXfx/LThuZreQRsPsmdwLpxb8V9pGQ2ZpSf3Y0QEyAHQlJGDnyu2ROTk3JeaHdbEr1QKBWwf7gnQA3HP+d1IV9GInEi4Audk6Jd6naIs42699xbE6SnraS8D6VVNCkbbZlgdp2W7IXpuOY9JC9Iew8Ni+QcSTqpVFKA9fHpKVm3WLZahVJOp0idZKQfySAmI/zf/ewnMpcUrGm1G7IWDcbiciYhO1+jgTQKdm5+Hq+9cQ2L5xZR67YR7e+DPxiGiyx7AT6Z1K+CT376MX71b/4Sg5E4YvE+kcijk3tmZsqAma0uxkbGhIVO8gHteiqflnU2MtCHpr2JfDWLmaUZLKyeE4kOAn4EJBnNlTk5QXL/CPsbW+IUZ0SYSNq5nJIEMplOC5DeFx/CW+9+C8vnLqFaY39TSqgoDqxaoQDmDq9RRqyYg8fvhcvnRaPTgicSQqg/IuSMeN8o2s2uyP8wDwQ6TWnDSDSE1OmpSCi4fTa02iV88fUnePbiS9i9HbhDHtjclBUky5cR3DWRJSAAzcR0dB6aOWQAwR5a+vKMTqKSgHNdA6hwfgle0MNVuU5wHCkQKAbNEjnNdwmA02P+KtCkEbcK1NAgGtDMAIoEGgUnsRsNZGWD6nlbAUP9acUy9BzK8mruKCUmqb1QgE5JZKwXz1AK0L7S7jWERGVZ8jlKQDSYkQHelRnK+guWA8OOpj65AoQccwrMMokjPyphaQWFFavS+1g3K+jH+16C7xbpD322FQBU7IZ7A+v7FQdTUqRqgev3imcwikbrawXttR8VwFOAT/tBMSbu8a11EwdNL3mlnuv1WdrPVpzL7TKSGooBKXNagUXVDuf6oviXwedM+yr5kfcrgCwYU9swxK3OF6ujgucRZYtrma31V8xM+0jHgPaTgpycc4qHaJ/pvQaTqpj51ANJ2QZCIOw5KBlhqliNOl4Uq9TyKAZoddDod5JespeUj9/pHP9tUFqBVb7DKsXL+cGP4jW8z1oOHT/aP6+wL+NIUkxVx4NigzrOFKvT8abtYMVjtZ76DuszBOTtOc+sGJKOKY4TrTefo2Cy2g1tG+0DBbTVDtD+6fvUrljbTuulY8vqUBGs83/87/5OV8FXK0qviLUCqeqxY0Ort0Iq12NDyKGsWHzp8VLPHQ9o6h3gfcrOVCNAAFo9VHw/v1eWruks4wlR1rVWSL0QBCC1M7T8pvMM65b1UMBY2bhWkF09A9bJpx2ibcDn816rB0wZxdoRGtqhoDE7U5nI6lnTZ2h5FWjlBNJ2UdaQGl62KevOuuiGkuXi+8wCYrSZ+OFzWHaVgNB2sxooHYQ6sPg+SXbQYzQr+0q897mcLMQi7eB5JbCvk5QbPALQuugJQA5If/I7bqLVmKrxJJvrlWFtIRomM8uAuWayvJISUc+eymawHGRy6njhQZGbPrfXJOjTMCgdR2yTyXGTPIcZ4lkmshvF4ElErgGSGcrDNjMayWRDGFayAftfJQfUsaltTiBck0BYkzmoA0afwfLomBJvuDDhunIo42aVCzvHMaVM2GZ8j7YX+1QNi/aZMqD5fSGXfenF5Pe8Xr1Y/MkyqqfKOHFMYopoJCYgdjpdFIaK0+NFvG8QgWAfGjUbum0vgv5BuOwRxIMjiIdGUC+24bUzcUYQ9rZdQqxtlBUplSUxIMENGf+NhgAVZKwxxHpodBBLZ2cQjMiZSaRzuQknq4EsY4K21E50uexygCEgV2HCkQp1KdOo1plMJC+6mgRoPvzu93Dh0iUBTsnwdHqo51hFiYBTISf6uc1GXTa8z58+lWzeOmbIrCEQI23pdMpG/Z1vfQOLZxfgpjOh3UKxkBNALZk4lcSK1MJNHB4jEo2KBEIwGoIn7EepXEFfdED6TTUMo9TijvUzFhq5dA4tMt8yGZEo4RjN5NKSUHBietIs+K2OAGW5bBZb6xvYWd8UxpjLYZcQfMOmb4FsWWoIuzxeCZln2GYkGEbqKCuAC5mfxUYRpWZZEi6SjURwO3VwAhvD4zMmsQ3ZvgzdnpqdQ//wAOwem4Rtk9nIsXJ8SMCqIte2Gi20G23pA4KNM3MzkhCRDNPFlSXcfO9t+EJ+FCm/UKjB2bTh2ZcPsPlwDWPRIcR8YTksE5SVkFi3C31DcSMpkc1iaGYUqzdfl8SOU2OTAl4+vvNIkuptr20LANsXipnwSIaGoo2TVALJbEoiBghelJlcr11F/8Qo3v72ezh35RLgJmBMUP8ApVQW2+trwhCmzAnBgVqlKod7HoYpBUBwWOebYbwajXbaRh4KJYrEYRhptMEMN+fco+xHmScmh7F5lI2h7A9ZU6Ojw9IHZFvyML67uye6eX4vk9kyRHVCZAUmpkZl3Xz87CmePXshEkAcJwSxDYhmPO587/DwKKKxPtRqLeQZjl1h9INhy8YoWxAMIJdNo1oqCiNK7GGjJcz3voFBYVydObuIi1cuyThOZpM4PEmIg4eSH8zY3a41RAt7c31N7PQlsrOoU+j2SBIu1pMOGzKjyUQmi5RRI2S8kdl5uLOH44NDYemR9TN3Zkb6fWePDOgdnGaS/z9bbxojZ3ZliZ3YIzIyIjIiI/d9JZNLkiySxa2qVItKapWWllpqdY/bhgGPgfEM2gsMA7ZhwPA/2/DAgDFeBrANeAaYtg0NxtOeHqlKLalbtXItLkkyk8ncMyMz9n1fjXNfXDJa7gQI5vLF973vvfveu+/cc8/Ft7/3kTCiByeHcebmKsZmx5HL5bvSJx4Bw9v5BuzNNpL7x0gcRFDOFCWQkKSWtN+P6dlZ0VN2eOwinTA+MyXMd7aHATAGsMr5ArKJFJLRmDCtCDz29w8IUFbIl3G0fyDjPjQchtPnwejksGi9h4YGxV53Xm7j5fNNYeVzLaGkRXAgZPYaZmXkssIc8/p8ohd/5c2rWJhfEr3EUrGOSORE9HcP9w6FkU7mXqGQg8NulT3G5rDAG3SjWue90nC53Vg+vYQLFy4IKKLFdKlhvPNyRwAV7rfUQSagK/6Mtbu3wCaMzOdrz0RjmPYiaeMlFus8MfqmUoTVIfZGvUzKKTAYFh4eEjv39JEp6JJ1ZnbejJspMlzA+vpzKfjHgAgP5jyQSeYTpT9yBWHQUguUB2f2/+0HdyTT4Xs//D5+/NM/lDWSAU802thYW8fP/uyfS5FLAhwSxLa6ce7UWUyOT+Lw6AjJQgr9w35cffcGVq6egdVlFcYlAzv0SZjmX8mVkDmKCmvz/v2Hch9qsvb7AjKHqe/LDDyuHwThyZZnqjyzHY6OIoidRFEtmoA1ZSnOra7i0tXL0q+sWcAABOcaGchkrHLvoawGsy/o3z1bX8fm9gvZ7wjYElw8vbIsmUxkshOoOtqPyJ7otBH8ceD4KCZFTnlQp6zAxrMNYY9RQmZ0fFT0TU8yUZGT+PEf/VhQLWq6bz5+imcP13C8H0GzTl1as4dRPo3jQNbtxsZz1Jt1vPvNd3DjG7cwMj0KDHgBF1G8Fqq5koCw2883sbm2KcE9SvwEgyEUC1UUcmSU2gRoJGjHvfL5xroE/tLppKwz6teTFc0Cr5fefEMAvYnRCQm+sC3U1Ca4F09GweqsI5OU3WExWx/6PD4UilUkkxkJnJZzFZRLBZw9fxqrl1fhD3th91hl7CgNxKJzuVQW7XobxztHuPPpVyKjwcAv17dssShyCgTZ3vrGDUzMTiAUDqBja0kNAJeDGtBlZNMZuU88EsPTh09EV5xMV87DZsuCtpU8Szsm5xdw8cplTC/OodIqoz/oxvTimOhbE+O0UVK1DTQoWd8EWiXgwZdPsPFoHaOhETjgFH+IYF25UURwNIDTq8sYnhoWQDzo9wtQxiAK078LmQyqNVPsmzeWA3a7JWuBFKkcCiIdTeEX/+8v8ODuPVSzFbH92MGJpLCziBkJPGQ+i29Zb6PUKInmtvjyfaZwu8rAWbtEkomJMZnjXDP5HBbOHAoNSeCKsh//8p//C8mCYgCFdj0+QhkGBltcsv5K4UYGRQf8mJiaFO1gzksG7/d2t2Vt5R6kBAsl6zCIq+wopu9yDU9lkqhwnnaltejXU1+dP7PtBmCl20Z5raawnvk97xlgFhmZgjWy/dinFgz4gvB4+mTv5ZxlkcLVCxfkXgTnY/E4nr/YwIsXG0hnkhJo497Kgo1cs0+iZMdb5L0J3DAjlCQVv98n+63s9fkSFhaWcOrUivholNigD18pFfD48UMJ2gtru2BquPC8YUAYq6S9syg8s1Km5mcFtC0VKpKxQZ109g8LbBLko2zOSexYPsN1goCMX7SkB4RVzeeSkU3fPl9gYKolEl1nVlelrygvU6EEVJ01MMJS68Xj7peilvTL/tk/+aeyDrIAK7M5imUjfcJsHY/TLVrzbocJbNDHJ4GCbHL6jAPjQdz88CreuPUGBscGYSEXjQoKzB4qQ2TZotv7eHzngdTFoF/HIDPPP/SBCGQPDIdFx/7y1esYG59FPJ5HmjKADjfaXHeSMdisXO9IBIBIM1HmI0+QmRmPdpv4s46OR4rxUn4sSVm9dh0ry0sYHRsR/597Xstah8XVwkl8F5H4NkqNDKqdMiz2lhRnI3jHIp0MSigoSIDWAAxGhkLObgoadzNP5dpuKj+BWjlbtMwZjwC0sHN5cqW/3wWgdR3lOUeIac6/ya7lXFJ2qRDQWgZAfAVg27sZxjYjl6AYi4I/inFo1vbvAp96puT51oBNRvpCbLVHDkGJZXwu/ZHXheUMW5IZ0wq+mfOpkVJQfIef0zMs34fnDOnHLvDlYBZnt/3KzBSwq0tm0gzuXmBMr1cgWs/77FM9I+vzGezg9QrQK9CqWJBgAmQcd4vJKZjG63gvxcbo7/QClfp3VzfDXN+5F2gT8koPi1lxMx0b3oO+hX5Wr1VSJP0SBRcVM9K+1r4iAC3218NaN3iD0bbm90JMa9ZfZZqrbRtA2jDxeZ2xFaM1z6wp8y6vCxAa2zAZ7dyjlBT6ynC6rGXtw14wV8H9XiBe26mfV4yE/2tggHNR8TvFrhRzY/8wIM69SHEPtXf2rbSzK4/LcVaFBgWNhdjYQ4hkO3SMdHx1PHmt4msiHefxvGINK8iumKDamH62NyiktshnsR1KVuXPihcpAVfHXHHM3wXF9b4KYveC2YJxdSVHevFUtWG9twYAdE4pXqf9qLaiz1bsToMPtA8lyPbOHV1flJip93sNfJs5afmH//m/19HolA4wbySOkERAVMfnNcNUrxfmZ8OAoTrYahy8h0xu+2txbzaKBwNlkgqI3DELm4KHwtrqSjKYTjTF9JQZrEaqTFMi+DQsfa4utPycgn0KiPZ2KttCg2IbJdLd1b2Rxa+7gCqAq4YhBt+t9sr20vAVXFSQQD+jkQdlIvcuKhr9UXDfOHZOubdGWnTh0ZQV3pd/14nBn41khQHoOSa64Ck4r46eLnj6PLaZfa5gub6DRldU40YkOprdA67VMJN/dyOgnqJOEAGRu9FYjdJpv/BvAiTbTHV3Yx9NqZCtY2g2N1M5WEHU18C0iXKKlECPqDsdITqHvF5tRPuTnyUDmofoTCphFiObWUAJbtGRMqnWJj2FByzeR6VJzKJgilAoE5l9oPZpUhFqXe1l96v0Ii5OvIafIYiv88Us+Kb6sNqeAl/cqPk5OvcaaFBGO9vG75UJbhZAr7S1XCwIMEGbEsexK6SvKUe8xryf2WiF9RwISOSZbOhEIod0Oi9sFB4OAwPDsFu9sKIfrZoLHnsYfvcQBvvG0efol+IglpZFDu4Eusg4JsNod2dfiohIoZXggBRFlLF229FCHYODA/D4XCLF4fE6pdAJ285xoeMdjR1jYCAgzBOmidIWCEQzXZT9VyyXhLVKTfH3v/keLl++jJa1IwX0KtWSgIp08li4TNrVaCARi0sxmqOj425k3S796xQpFTqzIbzz4Qc4+8Z5DA4NyCGTB0sW3qFu5PPHa8gnswIKUxaBaddNSwuufg/8Ib+AgHabR4rZkW04OBjEwtyMHHoI/jLNnPPj63sP8PjhE7E1jtPMwjyGx4ZFK5ZAXSIaQyIeRSGdFQY4n81UNE+fSxxZsRfKQOTzAniSQ3H6zApGh8cR3Y/KISM8NSosq5GZMQEFlldm5SCQP6minClh/+U+9jb3EI8kRPokHB6Cs49gUwnHyYjYVzA4IPNSgjJdx4MANL8IQvVRqsfSRqGax+BQCO9+8B6mZieNNm6ujFaljq0nm3h2/zFCfQGsLJ4SJi7lSQwAbcfQ6JAcJAjg+UdCmDu/gsvX3kR4dgil/QIe3f4a+XQe+9t7ONw5wKCfzLl+M7ftHO+qVEznQcfpsaGGOjpOKyYWpvH2B+/h9KVVWJw2YcsQjGVhx/2tHTx7+FgAaLIYaW8ElJlKzjRjAtC6hhF04/iRacr5whR0VrMnWEE2M+ciC+v4+gMoFHPC0KeTy0ASi6LRRlfOnMaVK1dw/vx5ue/Wiy08evREAgxom3RN2lh/v1eK+pCBub23j529XXQsNiwtLYljSCOVwmM2auy5EPAF4LC6USrVUCdrjywFqbYOYfo4nTZUqtQztcDbz0JubiOPUSzD1efF6PiYaPeSOUkGw8vtTRweH0oxPA+zXCwmuyRfyMq7j09M4MqNazKfqY/KlFmCoWPDY7h14yau3bgOj8eJdDqDRDxuAlE7e6J9Trsn85MAGVN6WcTw2fpTHJxEhCXK59v7nbj47hUMT42hmC+KDEWjXEcmlnqlH56NxAWApn2xUBY1krmuEuT3hfwIj4WlCBlZUAxukBFNhi6vIcuYY8559fWdr7HzYlsOWmSgMyOANkng1T84gPGZMZy+cAbjcxOi101givNyf2MLTx88RfokKWxAFnASOSV0RNdeDsAc8/OruHnrFoZHJ8WeauWGsEozsYwU4CMj3N/vRyoRl7Xo6OQIpUoeQxNB2D1GrmF0chQrq2eEYc49i2ADmWDs0y+/YDHGI1RLVVQrZs/hftjv88qaxjU9lUzj6dOnAoDyZ0+fG51WEzu7W6b2gJ3FWrzCNCwWjV7h+OSEAFC043QhB2efV5h50/OzGBwexCBlq5p17O1s42BvTxjckqVycChyGGhZjeRQMCh2K/6B04a96KHIL/3gxz/EjXduyr5H3WJmdrSqTdz54jb+/Gd/LlrF/ZQqqQNzM3N48/KbAnweJSLINYtYunQa566swhVwwxtwoVFroUIbTWXQKdeQicRFc3392SZsHTvGRiYRHhwV8PzJ82eiL8sgaHBoABcvnZN1OpXqBqcyBTz88qEEQTmGo1MTol/JgDZZ9lxnWQiX70QW6OLykjk0SDphC5GTYzzfeCZzn2NAEM7tcsg+PDgwKFkoHD/qK1MrkkxsBiUp4yHa7JmcsKFZ0IyyQEQkyeRN5pNYPHcaf/DTP4BtwCGp8/trGyJFQzkZrgn9ZCWWzJ7HceVcY4G5jqWDqzcu4/rb1xEYDaLWqsE1YHTuGYBBwyIa+wfbB7j35X3Uqk0EfCGMjU5KsJFZL2Tjs+AgM44ov8LsmlgsKqCg1tcgQMXMD2rEa0Fj2hz3fWbpULICLgtmT83gjbeuYHRh2IBTLHhaA6LRjBS9fH73OWxtKy5cPIux6TG4+uywOSmjYwLp7EPqmFOfmNIyL56uC7uSwRWCH5RRe7m7g9GxYfzhH/8Uw+Nh2VvZDgurJIuOawu5VAapREJAMLKhyWTlGsFARLXelMD74Og4gsPDCI+NSyBqbHYMNlcboeEgGqhLLQG7aEd6YLM7QZYeZUL2t+P4+sv76DQsKOXJviQdlizeOuZOz+DqW1cQGvdIoURTuIEHGhMUZsFR7vXq7xPUZUFMzu/+gN+clWxOrK89w69+8QlO9k4ksBY/jApwTy1hA04SRHPBZTOAEGuU0MYIbOkhnPIKqpvq9VK/OiQZLQzIc72em11AsJ/1Gmz45c8/wcbGhhR341oUCgx2wZRWVy/YIZIkDE4KsNQFn6uVitg0g679Xo/YkrKeWmSUEugB2XYWYUKTpCCHcLtV5j0Z6wxsCOnGysynfgkEpQppQlLGLzEQNBx2h8hMiQykFovMlqQtvv4B6cNTy8s4dfq06P3zOcVSHtFEHM/X10Xn+OjoQMgDZOZz3y8WTIaIkDKEvepAraunKmNkNecTApLLy8s4f/6CtJVEl6npCdHkp119/fUjyUhgUEfl90S2z8ZCX3YZsxrlOobCkiHE9yHr3+81xUsNmFFFrpiXPqrWzBmZ5wkG4Xguo0by7PikBDxtdjtOYjEJErOoONd0kX5jvROrFdVKE8HwEM6eOQd3n1f8F0ro3Ln3JZ6+eCr7ALXTuWbT15Nij4FBtGodWFuAtWUTMN3Lgu4ej7CcA2N+/PHf+xGWri9J8UzRL2dwhhJ9jGdXGjje2sfT+w/x5V99hthhRNZBgn2SuWu3YmF1GW9/8AGmJufgcvYjm69g7emGZB1Rg91C6YxAn5wZ+v2UFhoQCY9cIYdanYzZDjpNKwrJMorxnPgOlBAjlXpxYV7WRvpADKrWUcPw1BDsfW0kcoeIZg4Qie2h2i7LXHa4mTndBFnm5lzNM68pskWb07Mo/xeMwG7WcQWgDYhjwDyOj2AJtq6MYw8AredA/p2+lvzMIqRdAFWIZV0AWkBK4jBdAFoZxbwvr+ehQkEiBX16z+MKoCouosCc4ig8A5rPGfanYgD6d/7M91Gin0pKMjjCL9peL0CmjEhtkzKeFWjjfQQctnXZpt3nKiCmeIYC0Ap08X7Kxpbze1fWQEE20xYjm/IKVCZA3qPBrVgMP68AtYKKtEnFURTL4hxUbIurTm//6jsTgNY2Kzaifca2c01WYFKfq9gY2/lKA7sru8HPKOFOsQIdF95XCZWKeWkRQwLQOmYGmDRFWfnOgl+1X+NqYjfdL67DvXgUcTPJfq/Xu9ncZpw1wMHxFUKjkri691HwU9uqbVG7U4xFQdPXILhJFei9Xm3Q4JGmzpuxwS5205Ul5c/0yTW4wPuojfB7fkbxSwV+FetSwJX7l7ZR2/a7wQnFQhVEZ/s47xWnUrvg53vxOyV+6nohmRBdLFPbqjihgtj8vYLgrwapqz6hz1E8rxfM1d/pOOg9NIiieJrictr/xK8U91W8txeEV7xL5+crP6UbtCCGoWOrbddrNWCn80rtXsda3v1/+C///Q4vpLFrB+kHeYFod3Y7hb/XlAIFgGv17mLcTUXQRVomF5nIXYkMHbxeENM4SEa/RiM1KuSuILVOFi6UvROck4tfjE7TADUa8/oaY6zidHS1cHkvBWEVsNSicSploQbBdorkQ/edeX9+nkbH/1VDuRdY7qXj6/vqYOgEUlavgsV0Tnhv9iufRyeez6SzwmvYTjUaBYZ1kVWZDBoFP6uTS99F31UlMpTBzbazTzSqw59/FyTV/mHkXuyhYzYq3kNTEPgcglkKiovciDA5zGe0/Ww3rxHZCryW2BDQ1eWS9Hp+8X14qOIXx5dt4u90s5BFn2m43egk35cgsi74fB+XxynvpRsHWXhkX1WFrWxBX7dqpxZClDRHSnSkUtJegvx0APlFEEJTrHhNb+RMx5HXaf+K49HpvGKUExjm4ZTPpRPPgtaY/wAAIABJREFU9+A1fDdOfI4Biy7xi/IIfAb7SgDibvTq1WLYNAD+6z51m4JLrZZh8TSb0l8cG910eD3fxdieSXukQyW20mTgh+L0VtRqph/J6rBZyXweQsA3BmsrgH7HCPrdI/A7htDvGpDDIgEEAnnFXBbWdku06Mgc4XtSo3V8ik6xXZjL1NhkgUGR02jV0EFDHD0eDl0OC3LZFCKRQ0mH5yGfxftkXpdKwp4hK4O2xJRJsrVYvfzMuRVhYDo8NrQ6DQEkefCh5jI1lZlmyNSjr+8/EPYh06d5UCawRD1XKZZhtWN6bhrX372B8bkpSYl0sUYpq3jngXwqi6ePn6CaLeHw4ABbmy+EqZPJpYkhIkzGB4tXWPtw6dJlLJ1alNTsyYkxKbJImne7wgJcMaw9eop7d+7j8OhY+j48OiISApS3oTu+/fIl4tET0YadpE61x4CBdMLImuQh6CQax9ramrBd8oWi9BUr1bPAE+UA5s4sYO78Is5dW8Xy6gp8QYfMFdRYXBCoxIHDF0e498VdZOM5hPxBqf7eH/Jj53AHm1svBOgNsuBNq44BAWbJhmt2tT0TOIkeSTq21UbpgyAWluZFL1Vkb2wu0Z2l/AN1aJkmOjczKwWDaCscX2HRBfoxPDpsApF+LwYnxnDu0kXMTkyhXqrh+eN1HO9RgiMuciAsuMV+ESeuQ2YKDLhcyCNfycPld8DmcWJ0ZhK3vvkNXLl5HR4/iy2lEYseM79epBueP3oqqewE9NkWsu9oV+HQEPr6qInmFPsg85QMZ+qrcqyod/lXv/q1rHMMWpGtPxQOIxQIdTUDm6IfS4Y+bSMUpq7tjOjREuwlMEcmZOwoKgB0JpGTtYjp7mQrkgVFEDmVyYk+N9O8b9y6ifFJM4eK+bwUhswm0miUm6jla1LoK+gLSQ2GdD6DXLkAh9sqB7TwWBB9fo8Ui/J4yQ6ooFAoSjq9r88wdQk2EOyNHB8ilYoJeM3gT76Yw1H0RA68S2dOCxh685230T/gRK0MKcjGwoQcX4KpBIFbLeqtVmS+kZnFNY8FLLnmmL2tKnrFZDO+3N7CXmQfb15/U3RDhyZHMHtxEb6gT9pEAJtgYC6RQeogiq21DUQ2d1HN5KUgWtBH9mATx2RYN5sSBFq5fA6nz58SfXd3v0eCkVYCQ2R+lIrCqs+nmXb/UAIBZLYR1GCKdqVaFfkKBpUWzy3h3e98U3SxCXxQFqhWqODoxQ6e33+KbDwtOqxkLlJ6gFqipVoVBFVc/X249Y13RWrCHxhEs8lU7YoEfbLHGQGvW+WmaLvzMMxAFIH/yMkhXAE7BseDCI0NY2Z5Dgtnl7vBKbeAvWRttspVPLz9AJsbL9Eiw7FQlloLsv+Wi7L/cJ0nqB9PJnD67GlhJVKmhuwxaowfHx0JgE05AxbtYpFVrvf8HNci/ts5PpTsgdUrb4gO7tDYiAQPatVyV5/8BNViAZH9A7xY3xA5jLHwuEiM0FbPnjsne1ehWkK5VUa5WcXb738Dp86dkeJ3ZJNV8iVUCxUBCn7z8W+w/WxLAGgCNV4nC0OuCDBWbFVRaJQwc3YeF29dQXCsHxbWDSi3kKHERrEEsOjU9gE2Hz8XkN/atCPkD8PvC6I/MIC9aASbe5sIDA/gyo3LmF+aln0on0sjdhxBKVVEI1XB3U/vCfP70htXEI3HcHAckTavnF3GwGAA/qBXgDopauemZqxF5EpSmayANTwkxaPUbz+W4JbX5UaH7FgSNKp1ASS5vlAXlH6sgIv9/chTm7JeE8CaxXgJ1nG+pIt50Zp/74P3ZC/k3LITaKk28eD+fbzc2pIMBmZU1Muso9KEr8+L8GBQ/OHpuUlcvv6GBGcI3HMPZrCEkjC2jkP6/3BnHz//80+QiRUwPjKNd976hoCNLJhJgJyyNP3+ftx9eE/2VwZJuL9zfaJvynWNYJLXyQLPXlPIzmGTTCYCz0MzQ1i+dBoLF5YwvEgZELO3kiRHIh/Zw+mjIu795QNsPd3E2XOUpZpFo8107rL4hAQy5aDdaIiUARmbDHqMhIcwGAqJH8U++/Krr6RN125dk8wT+gezszOyjzF4Z7N0hAHNbAgGypgFw/WPn93fPxRNaovNhcHhMdiYORAKYfXyBVy+eQX1ZgXOfrsEMeiLsA9p6ywg7HR40anZJKh7/+7XKGZKso4RxKKMT9tSx+DEIK7duozJWVNfokMiAAHTalPqPnTqTSksKIQEqXhmkaAW359yYF6fXzKhPvvtZ/jyt5/JHsA6EVIjIhmX4D+LojErgux+BlTp2+5t7ZmU8u4ZjvumAKfdYDKBbgPYtMUfor+ywqwKqwMDvoCsFZTPYNBIQJ56U9YK7pn8X7Q8LZC+VRCHWSIEwnk9JUHkHNIyBCPq8Io/0Wm+CpoSaGYhRn7xWraH9+V1ohNLNRb/gIwtCQj0Uel3s3g2g+70CSTDkUy3umErZlJ52RuCA2Fh44+PjMrvtQAW70sQN5VOSC0OMtUpEzcSHhOfihkUfP7u7q747mTzswCfkD68bpSrZBO2RbJuaX5BQGCeMejfq8QGsyEeP36Mzz77QjIKqM3MNZrPZaZbq2XS7hnQaaApbHf6ISyuOzQ4KJlT4utTbqPfgzeuXBTAOl8oYG9vD0+fPBNQnjrr1EKfGB2HPxRELMWi28eSPk+bCfh8IgU3MTIGr5s1Bdwi4RUYCCGdzcEd7EPZWoat34HZU3MyFrFUDLu725IdUc6XEN0/QTVXh9fiRsg3iP4+v6wPtCurF/jG71/Huevn4PA4YOFRhjVBykAxX5NimYfbe9h5toG7n90Wu62x8L3F1LZw+by48c138J0f/kBqplQrLIYGPF5bx/FJDEPjw/D4PZicHUdo1AVHH+BwC/YvMiL8R//W1gCSRwUk92PIHMWxxSBVMolBX0C0uh0uj+zRzn63BIQcPitiuSNkSnEcRDeRLibRalSkLgJ9h1abWYeG7UzgmfZgsRnmrsEqTHasnPV8rBlBGNAAmFrEsZcBLefGrhavprwrSUzkR3lmbqsEggEZ2UcGK+nqAHelCvT+BHBlPrXM514Dvn/zfKyEOv6d/3pBVAMWGuIa1wEFijgPFWji/6bmkym+xi+DM5j3l77pZpz3Yj9dWV2ZwwoYG4DLnFNZcFWAL9bl7t6D91bwkRmg/FwvUasXIO99XyWM6fla2yXXdLMoFMNS4FF/VuyJ46U4igYClHgo17JIYlfqQoE6AcW7YK72a28/K/CouID+TTEhfV+9jmsgbUHJgYrf9ALm2pdc+3oxtdcZFgbj0sxsk6VtgdVigpyKVSiYTVt+xfIWINgQ/Ei2MniHGQclwWlbrQ4D3Co2pWPDd+L3+qVYDW1abYft1oCC1j3Q8XwNTJv5pIA77V73CN5H72ftGLtWgJyfUea4Bl7/NoCY7yH7jsfsN2oX/F9xQh2fXqY378k9pHdP0evU/pSxzXbxd4r1KQFWgyqK7fQCuAok6z0VFO/9vQK4Cqrrtdq//F/xvF5b0/7UdzfBm8rfAPYVt9Ux5H0UF9ax7u0rIdF15X61XTr2eo/eoJcGh9SOLf/ov/oPOzQ4dqho5HYNSBFzjT7ooKvWDxvGz1htzlcdrGBx7wRlqoUufAqc6uQX0Nth7qOTT4FXNTb9LB13faY6KrwPD2Di8NTrMnHFORSW8mumrAJyCi7z7ypxIdqAXZFz3k87k23SCJJGm3rBazVqBY6VQa1MVV34e6MpurjqZOHzlE2rkUUyaWggWuivNzrRC4qrMWm0TAFRXazUyNWh083lNXBPPeDX6Q1qVDQQLYAksiddBibZOWyjguRq4ARmVA9ZFoKeyKROCAXEZcEUCohZpLg5MaJORoBOVgImBDF0gWJfKJgsrIi2pjIZ5jKZu/x6Nf5Os5jw8xxjOofiaHfBXa/HANt8hgDqdPK9XvmZjDj2I9mPfCbZccoc7gV3JZ2ru4Dx2XyOyI90JV80cslrCD6x3+ig8jodL0aC5fl9JpWD1cYJTnC8aQPunoACP8cNkHOP9xKg3eWQ6/hZjbDSlrXQJ3/P+9HW+DvqOvLdeIASMN1u0m06ne4mY3dIgZdatQ23M4hB/xR8nnHUcm5MDi3D5wrDY6FOb0ucz1IuK4wiKuBoAYrgwKCw71wupzA8WTiL7E6mw3Y6TZSqeSQSUSm8RgC+3amhUssLMMm2szjP6aXTpoiklW3NG6fIZSq58gC4vbslKe9kB1frZTi9NsNYaHeE7WFpEVQclOro927fwcbzFxgaGsH8/CICPMxQ/y9fRKlSQ3gkiA++902cu3RGGLHcb5lme7h/LLrFLCRXzBawv70rxREpsRBNHiNXzAr7ciA0iHB4HJcuv4kLF1cxOzsNv98tLL1aqYJGtYX9rV0p6vP82abIMLjJQHS4BCijTbAYTfzkWNJpL11axYXVcwiH/KKNzvdiZJ5jSdDtL/7i59ja2hawRg5Lbj8SR3GRATj75gVMn5/DqSvnEJoIg6m2ooNfaMLWtKNTbCFxkMT6g6dolproczBFtYCBoQHUOlXR6M0WcpKKzkJxZDOKc93VTGdBt7W1x/jq9mfiZA+NGkaU2L/LBJCYotlutGU+edx9OLOyIvOIB9N4PCYBhVw+I/Od7Z+em4Xd68Xy6RWMsYgVC2Hun2B97bmAnAQMTJoxWVw1STUmyEHgnHMzlouJBIPD70R4YgI3330Lb73/rhTE4SGckhBMcYsdHQt7kIWBnA6HgIuxKAuNdiSV1e32CAuJleLPXbogBTTJFuYXAf8vP/9CmGpokEmXk7WEBTipX9ixtsUeycQvN2qYmJnG8MSIAICTU1Mih8B5SAZfKkqNxyRK2SJS8aRIzDj9LITWQqVbIGnh1BLeef896RsyxBhQYfGsg61dpE+yyETSaBSbGPIPCYspXkxLUKBla2BgZAA337+J+ZU5YTM5+5xyMK9WG0jH2YaqFPAiuB8/PjFp6dmEsIYJrmWKOUQzcQyMDOLitTcwu7wobH3voAXVLLVYazjaOcDu5jYiO4dyQGd6sMNpArMMRnD9oh1YbDZhiJVrJcQTCQEeCuWC6Eyyv/6Nf/NPcOv9W3ANWdCxmcwDsmDZxma5ivhBDF/95rd48PkduDt2uK1OAXAZkDg4OJBn29w23Hj/Jt771ruYnJkWdny5UjH7OQvrUYs1msRJ5Bgvnr6QIAADPsxOcLncolFPaYZCvYTL71zHT//tvwOX34NkKiVBJ1TqyBwlsHb7axTieSk42my0RL7F4rCj2mqIBjCZZLS7dz78EF7KTDAtrUzJgAgiL/ZRShRhb7CIGAv1liWQlsimsbm7gWqrgPDkIALjYcyeXcSlG1dEh5qMFuopl5IZ1LIF7G1s4cmDNVSKNfh8QWFFcl8g6Mm9h1rkx/FjKUr1znvvYIIF1PpYoVoSUUSXlbqu1BD22D0YDg5J4JLFhv1daaFKp47ByRFcunEVQ+OjsHkcMq6SukiGbbmKSiGPrY0XWH+8JkX9xofGcBI5kX2OTHmyt6nPmSnnYPHY8ZM/+SMpvCrMFJcd7VJDdLWZWfLy6aZkTNhhF03eYq4gsjhMS/cNBpAs5TC6NInr772F0GQ/ai3IPk3mJ/f1dqmK3bUXONk+RDFdQDaah89tNIz9oUFEsynsJQ4xMDaI7/zw25icn4TP65B07v2dbew8eYl6pIjffvzXsDk8+Og730fbasP9h1+LtvzKhVMYnhjE4HAAfYE++IIDJvjAooIN4w9x7wuSbViuYfflFn758SdSP4B9w+wrMo/JkuJ7kX3Kz3B95FpDkLLeacg78TMERSlnQxuW1PSFeVknKdlBXXSKRDx69EhYv5Pzs7KPM1hTLpRNoC4YEqDq1KklXHvrmikI5rQIyEVwhf5SNBLH/u6eSKGkYznsrh/BbnHjyqWrIp/QaloEHKKUTSAUwNbeNkr1Iq5cu4KJqQm5/7/++c9NFlqpDlvDgdHwOBxWixQeiyVOkK1kMTQ3gsvvXcPS1UVYgkC6Uke1ZTIOKXnAYIO9Dhw+PcFvfv4b2O2WrnzJkLBUGZzf398VuyHjk9q8BPspizA9MykBDfqy3Avv37krOsluj1PWIK47i4sLYrsDLDAtAemqBKXS8ZjYai6dkXeg5jjrUuSLFRSrDZSp1zszgxtv3xQdbdZVaLbr0hf0ZWInzGAwzMh2ywK3y49qsYFna89xuHcg6wt9T0pLJHIxYYbOzk9g+dSi+EUsCMq5ZGvb0KYuvJW+qQG0JB2WBRXDIZHHoS/NwsjcQ3/5i0/wf/+zP0PIH5JALddxplV3Wg0pPPf++++L3+qwMSMljU/+9ScSsKavRp+T9zYHSWO31SYLyVvhtntQbVbhhAPj45PiANEO6H9RFz88MCTvQ3kHBXGp687359rZbtZlr+Vz5XzFoAQzNZtG+lD82A7TnysCIDNAUqZuCYkoFofsuxKUD5ki38oA5PxmVoIQkUgysdsxOj4u75jOZiWYGTk8Qp+k9TsFlWR2BzMTBHiwOaTewqu+bRhmJDVbRebOAri8bvSFfBgeGcG5M+cFxLcwygUI0Lu18xK7uzs4Oo7IOZNgFvX9WYiSespSSLJjF/CRtsd347PJpGZwg1JmQX9QZJl8BEOTLDjMoAprHhniRL5ckCDf/PS8sI6J6tO3pT2Qpc7CqO+89zZszIaz25CMnODjjz/G7S+/wuHuHgJ2D/o8/QiPjUg9h6gUwGxI4MDn8mDIP4jJoVHMTs4KmJopFOANBETCYmRxEnNXFhGcCcLtA6weIdQila1Kpk2cBW13TpCOJJCPFWBr2EVihnJCbGe6kIR7xIKli4sYCA9KkI5FilUCknZENvLjB18LAB2PHott8d3o4/cN+LG0egY/+NGPsHJ+zmRIFIHtnQKOIsdo2DoYmhzC2Owg+oIQmTl2Ef/x3FEvGwkcdxsoJTtIR1LIHsTw9O4DxPYPYGs2pbaG1eaQ/WB4chzz5+ZR7VQQzR6iYS2g0skhkY4Y1reD97ZKkFLBVNqVAtC9wA+BOyFA2Q0zljZgAEYDv9BvlrOLw6wHaofKYH4lIUrZQQKz3UxjoZ10i1fzuVosTjWgOX8FJOK+TomELgNagSZ+Vr9XUp/iG0qgUtBVzp8uwyDlOZdfeg5XUJtzy9Rhqsq81rO8AocKjPGsoX1mAFcDIBIIVVzIgKamLhf7Rd7PZoBoxTMUPCMupICe4jcKCCsoJtlI3QCbAnX6Dq/APdYa6urgyjrRxQr0et5DAMCaYb0rxtLbZn6e5+9ejEfWEgLpUsPKAKW9uJdiAcYaXhex1J97+5r3V/Cbv+e+pPiNtlltTwMD2ieK3ek5TfwsAcpN5roS0whAq21ogMEEVAxLW99XJRUIQBuw0BD8+KW4lYwvtdy7jGz+zdjqa9KnApn8jAKX2n+0A+1rreHWG0R5bVNGxsb8+9uJrixerTapOJRih8bXMIQ8vQ/7VTFNeaaQ0QzIzvfSdmuwgNewvYqf8Xvud/xZGdD6/jpWOjZ8ptqXfq+4quJ0ao9qA73tUGD9dZDHzG3+rL9TaWK1D7ZfQfTe9vB32sc6JgYYNuuUrhkK7Ov9FPNUfFBt2eB3BP67skRdyRO9j/69N/gi61W3/freIsHBQZH0rW7FSAVFFTDWTtGOVS0VAYSdnleRGP6sUSJ9MBdKHdTX0YzXKWdOu02e2yttoYOhhsHP0WgMKGm0khTwU70mPo/GoVEeTiRh5HZZxAre8bOiadyVDeHndGHT3/UuWL2AskaPdMD4LI3+6wSW6FGXNa4TQSeUDh6fp1ER/k1BYY0OaD/rQsHn0CGnEag8gxqGAua8xkQmX2u/8H76Thot47P4HrpZ6Lvy7yrpoTIQktpQNtF/FuPQiSeaVlarYV1VTNE+ZfZKReaurlLvAqWALVkTryN3NgQDLHluJo2RGLHIgUwnidoA/y7RN4uxMbWlV4GCTvtVO2TSt+pykCIDg+MhYFOXWcy+00KJXNhUuoLvISnv1M7r75fPEBBXEJzP5fc6xjqhFPTl+Go0i32sWnncwAm68f203bxWIso2q6QcUq+ODirZTMIy7xZ25HhKtkFXY4yHFxMVNsxUZYCbthpJGFOk0LCjeU9x8LtV6qnXKUxrD50Jt+geWul5SQVwMqpasFsDcCCEgb5poD6A8dAS3NYB9FntqJWARqWCVOxYmHW1KuUcwuK8D4YoAWI2UMPgaAjwxMMbmc+1RgXJZBzJLOVQaoinIojFj+R7jrevP4iZqVnMTs0IMEj+gQSbvEwlqiOejOPp0yeS/kcGC4Hgtq2BwIBJk5bK1dUa/P0+jA6PSpo4C2QtL58W2QS/jwB0Sfrp8CCCaDqKsxdP4frb1wRwlEJ3jZYcEiifwaJ01ICNH0cErJUCMtm4MLpZuMQ/EMDqpWu4+MYbuHBhFdRVdLosqFep61wUluvh9jHWHj/DcSQOIm1+f0iK3FBrus/XB7fTikq1KIeWmzeuYmFhFs6ull69aGQJ2JeJaEJYUNRlZHEYgv1WAjeJnGhTf/D738LE8hSGFsfgCVqEJUKfKpsooZgqoZmr42QninK8CFvDAkvLhjztvVqSok0NSx27+ztw9btw9vwZKcpISQ46NizuSPbv+sYzfPrpb3AUOYTPRwkYwzTlXCHIuL75Ak63BxNTU1i9eAHf+e5HMuc4pzgHjo8O5VDM4kQcL847snGopTgxNg6/xyfA/fqT56ITy0KALLBHBrVdUsWacLt5ILWZgj35BKqowel1whcO49LVS7j2zluYnDXsYdo59QAPdnaxvbElTDNqC3IsOf5c22hnbD/HY/H0abz/7Q9x6uwZ9Pn9aFTrwpi78+VX2H25C7/Lg0KmIPeJHkaEzcRAkEhU8JDdrmPxzGnMLS9inkUepyYNAB6LiS2mj2OoFCuoF0pIRHlALaLjtMDd74WFIG7AK0DmtVs34RvuB2gHDaAQKSK6G0XmOIXoVhSlWAFBd0DmcLZWRiwbR8veRNvdxo0PbuLS26sAY8n0tymN2SCjv47EUQKJwxjy8QyiB8dIRk9QqxYkvZVaoA1rG/lGGaNzk7hw00hjOPs8CAx4kUmVRV8xn8gifRzH5tq6aEeSQcZACtcbOYDSFlJJYU9+8OE3RbNxe3cHUR4+mzUBoBlw+uh738U7P7lh/PEWhGFtoXRirQWP1YZSuoz7X97Gr/7Vxyhn83DBLoA/maK0JfYnw5nvfvcD/ODH38fk0hLaFaMZz0AFDwzC8t4/wmNquB9GRc+UjDCmOkvadruJbCmHTCmDd77zAf7d/+Dvw97vEkB/89k6yqk8StEsHn9+F7VUGai3Rf6CQU+HxwAC7DNbn1vkX67cvAGeYnnQZ/ZDbO8EkWd7KMXycLbtkj1CJqHFbkGt1cDmzjoK1Qy84T7YQ14svXEGb//e+5hamZBU/WIyj9TBMQrRNIqxNB58+QDZdBEjw2Nodyh/MABHx/gPlDb5+slDOH1ukbwIjw7C7qJP0ICPQdpWG3svd/DVX3+FaraMuak5ATwqlRpS+TSaVsA3HMTpy+dx4dpl+EdDaNshe5YASXYHrI02qvkyXj5bx9qDh3C0rAh4/bLmsiAc07+ZQTA4GsZxJoHA6AC++wc/wNDYsAxzn7dPWLzpWAqR3UNsP93E7rMd9NndYgPRKIt7ZTA1N4uJuRkcpWIITY3g3NWLCIyGZJ0qVegHtQTIaBRKOH6xh/3n23A27bA1bRgLjUpgtdysI10rIVFOwz8ZxrvfflfSr8OjlLrgKQ/I78fx+OO7+OwXn8Pp9ODDD7+LUHgI+5EjvNzbgnvAgaHxIEZnhzA5N4mBsSEB+Kk13WhZhH1aK5QkC4jZN6lYEj/7s/8L2y93BGD1UGKuZRE/SSRVWJyrXEJ4JIyz51ZFrzg4HMLh0T4e3X6AxEkC6+sbku3iDQxgYWlRwEUCsCxAV8hl8PDhA3j8/ZhdXjDZebkiqoWSBG44PwiOMvOC+zGzDRJZBiibMr9HRoZkXWQAjutqKDAEa82J44MY+lxGK9jacch+Tr1wZgIUSgWERoK4cu0yQuODyKWz+NWvfiXzrJguo120Y3RgFMODIXhcdpEBoXxK3d3C/IUlXHjvKvzT/cjUjZ2VK3l4GPxut+Emh7PiwFe//UIKBRN0ePPaVcxOTYr0EQvVCuGlzawxp2Q5jE6NiO4w110GaQn0725t45NPPhH9c74f95JTi9Rit2MwFJT0divaAkZzbWCNBeZm0j8bGRqWYr7xRApbewfYjUTgD4elTgOLpRZrDFYXhflN35USG/TJpAhhkQF2q+zrB7sHIvXFoCDBNZfXhUwuid2jXfFdqA0+NBhCJpGWjJxcMo92vYF6oQx/nwcLCwsiT0VmMv0CZtFwDeWaSn/09ld38A//m/9W1pCxoWHxuymvQdkvyj198N57Yg+Rw2MJ9H71+RfCwqU/2ZvCTAktOb+hDYfFKQX/uI4OOPyS1UI/jAEN+oxcQ1XKkMCkkFlIVPIy4MzDZ13kQGoV1hnh+dEj+yvb22YhWQG2mLlK35IyUC4JqvPZnMMcV/ajBML9AeOHtzryMxnUBAeULETiytjkFGZmZyXoR1CYQbXjwyMBgRxOt4wngV4pDlwoSZYUgVQhN7Ggr9MlAf+ZqWnJ1qk0apg/fwqXr7+JxeUVkdcopHPyzEQihtt37+DOndtyH2Y3UTaMxfwoxTM6PoHkSQIb9x6jnC9KFpGyQu12Fv20YnxsEhNjk5Ih5yf5gbVJpFC4KYp6fHyE7YM98e/IgKacSj6bF7+EfT02NYrzF85hZHxE7I8ZLZSdYLDlwb2vsb72FOVUBh4WIx4bRttuRYIBOhKxOjb4HH1YnpjFeHAYC1Nz8Li9yFdKqFEPFS3MX1rB3M0leMYcqLQB7wBg95o6LfyXz7RgrVqXVmd1AAAgAElEQVRRjBdwvHmEnfU95KI50f1Hy4ZcMY2j5A6GJ4ZEtonFuRnINlrxlAMrCbD68ME9bG6siyxYeHhQZGwoM8Mi4NFUCpffuIJ3334fU2MjqFWBk5MUookkGlZgbHES3pAXTZJY7C3YXR3JMHQ7bWiWm0DZAlvDhka+gTLr2exGcOevPkXy6ECy30gYYKZnaHgE0wtzGJkdQ76SQTwfRctWhMPfRjoXlTnOzD5mZtI2aW/0N0VSomMVBrSSogyIZKQNaM9ytu0ymI1Ki5EZkf/tBtziGs4vfo7XKxgsMnsiE/RaY5o/kwFtAKMuftLNJKeN9Z7ze8/HCj71gkkK/ik2o1iO4jPMzOHnCCDr5xXAMgxsJfKZwL7iCTyzyzzvMlvZTwrgmd+9rs0l72NXBrFZFxQA1nv2gs0C1lEir4cYqPhOL5uUbVGQvZcQpgQwOY+3TVayYi98bi+upTrJPN9ovyoZk/dRrIJ2bMbPsOB7AWwFoBXo5JgoYKd4WG/wQgIWWvCtmxWtAKfZW4wkaC/YZxzl1/rcZsxMMFHxJQU15X1bRjFAWbfaJgYS2H4G4hRf6m2PPoeZ7CYz3oD2CnhqgJBBOMXj/jaAX22oF4wVvLArdatjoGCq3v91Ta0u3tNl7itOR7tTHIZ2RAkOtVN9luJPvTihjp3iZfrOfA8dG+1HtaVeUFfHi5/v3U8V99MAAtvSO4aKy+lYKpiv91Nb0vmoc/fVOHTxS7UxHQsh/3aZ370gb68taNt6gXUNEmh/KnHVgNEmmKb30/mnOJ6C2Ip/8u9CCu2ZX9rPaqsalNGx1/FWTNfyX/8nf1dmJzddvSGNlv/Y0fq9Tlw+TJmzshBT06uLgktEqFtkQqMlRM4UUNbP9jaOThSdST5f2A5dbRF9EV2YXqUSdKus8jkG2DYaSfzqHXwuiLrIs1087PMfwbxebRxulspoVWD69eJsAEfDIOgy+8iq7S5iOmi6KCqAr2xmbaMOoC7wusDw9xr156AqYM376jWqJ6yF8YTV2wV42We8h6YIyAGiu7BpP/I+qm2s7HWN7vB/k+pmwGsF6/WZAraWDKucEX5tk74v2a5k/qgGsQCl3WqlChLL5tt1RGVC2KzSn8LCZXRYgFi3GL+JCpuUBQX3ta/ZFllQyJzp6l1rcIASGwRiCbYqw4gpf3Romb4q2mtdeZN6Nzggi7CkF5i0PrUdskd4uGLf8r5k3tNu2L7eTYHP1g1Qo44aceL78XoeOjX1js666gapBArTP2ThkgKKNVP8sBuJJXOE46abPH/P96f2obFJcxCqdzcandhsO+2Htsz2890JuJIdQgddU6PIgObcbTYAu9MEJNptK2xtN/z9Y2jXvfC5JuC2jMBrH0W75MCA1492FShls4hHI4jHDJtjbn4WZ1bOwuOxIp83WtX8x+I6ZCoFBwOi+ZzOZZDNpkUTmgVdWFDuJH7YLeDXgM3iwPz0Is6cOdc9DLWFBSSMnVpZ9PA2Np6KVABTffv6+5DMJQQMFXY+KcyNlhy6BoNMR65ICu716zflIM/gRSqVEUbOyXFUAKBiLYPZRer3TcvBkQcuHrxq5Sq2Xr6UQwYZvOxrFhArVpgx0QHsHQGixqZmcHb1PJaWFkTGQGzBYhNm1sH2IWLHKRzuReC09WFubhGBwLBs6sexKIrlArz9duRLKQF7r12/iulpajIy3AxEYycoZLMC9CWicWFfsdAYi8KwajpB5EKuIumXH/34IwxOheEb9WNghPp+QDZbQj6VR7VAYWtg68mWOOq1XAVWAmIWi6lE7nUgMOjHS6arD/qFQbmwNAeX2yFAD50WHpwOD/fx/NkT3L79pRRimZ6ckKa2qKdfryGWSuIkncDgyDB++JM/xA9++H1hlDPAWq83RIN0d3sLL1+8wMuXL7G7vSPvIqy1xVOYHKU2rxfPnzzFnc+/FHDbabGJZAaLKbk9Zq/gP4K6PDQUOkXpL4KAZy+cx7W3rmN8eupVNg+ZhWuPn+Bo9xClQlGex9PVcSSKYi4Pb1+fYY453bhw5Q185/e/j7GFWdEyJDuOh8H79+4hun+MfrcHu89fCuDDNO6Dgz051BJ0szhsKNdrmD+9iLmVZSydPiUANNcvMq+fPVkTLWpUmqLxnYwaORdWdB+ZHoPd7YLb58W3v/9dLJ09JfqIXDu4VuTiOeROCEIWcLwRQTmaR9g7KGmr+/ETVNFEX8iDaDGK2XPzeOPtK3D5XWhJ+mZbwIp6vopUJInoTgRO2JE+SuJofwd1FsFxWeEJeFG3t5Cu5DE8N4Fr77+FqcVZuAheWqyiw0rwpBDLIrJ9gKf3HsnhkiytgZCRjSrWKmCRKbJ7A8EAfvJHP8XK2QXkimVsbW8jm0tJ8UHqbp5fPYuf/PGPAKodUSIm1xQdd0oKOMj1rLbwcn0Dj+8+xKP7D1DM5AUEpUY8i+Al40m0rS28/e1v4KPf/wizKyvSzno6IZksbBsP+fe+vIu1J0/gtFLWxiop7NTy7vcafdVEKo6jxJEAv3/6n/5HsE8FgHIbz+9/jeOdQ5y82MPjz+/DXiED1S7FC6mZShazlUVLO02EJ8bwvZ/8CJduXjeATr2FSq6CyItDHDzbRekkC2fLjnbNAC4801qdDmwdbCKWPIQr6IKtC0C/+cFbGJudME5spYzCcRy54yQqyRy++M0XKOarGBmeEEbi/Ow8RkNhWWu393fxmCCe34Pp5RmERgcxOTMmGtz1WlW00EupHD79y09xsLWPs8tnMDk+JdIsaxvP0bS2Bew9++ZFyabwhv0IDIflfcqlEpwdi4Bl5WwRe+ubklFAQHo8PCJBFgYzt/f3EE0lMDYzgVQ5j1MXz+D973yIaTK6SSxsA9H9CKzNNhJHMWw83kBi70QKNHJeMthL9rwvGERwZAgv9nbw9u99gPDkCGx9DiycWRZtYDKYyYAnMzy5eyIA/bAvLMERj80p6zyvdwa8aHhtsPqdmD+3BH+oH2NjI0glExKbaWcq2P1sHR//7BdwOX24fuMt+PpDQq87ih8KU3NoJoSl8/OYPbsA9NmkeB0DiFa7SwBnao0y88bL9998iV/9/Fc43D9AoM8wdAlWkzHf5/WiwMJZDgvOnDuL86urCI2G4AiQdtjCoy/uSoHAtUfPpaBisVLFyumzePPNN4VBTfb5/sEufv7JX8DisGJ+ZUkAWcrTUComdpwQfWeX3YubN9+SoN76+jq+uveFSHBUmhUJNFEmgAXQGBCfnZ6HpeUQ1jjZnGxrOpGSuUFpoGKpgOPYMS5evoiZ+WlYKbGRS4ufIoUsTzIontQwMjCGUwvzKBWz6O9zIZI6RqqcQnB2FCu3VjG6PI26o4VkNolE/ARtZnvUGgh5B1Av1bH2+Cm++Oy3ePlyExdXL+BP/uRPsLW9Kdr71LYlsLVy9gwWTs9jYCgogQjKBqDWBGod1DJ5/PLjv8Q/+T/+qcjDLC2ewpWLl2TfsFttwpZkUWKCtQGfV/6fmBjHwvw8Am6ee+xIZLICQu8cRdCyAMHhMKZZpC/QLxINDpcpzkSiAP1TZoulczk43F7JymPwnhlWDHQHw4Ow2hngamD/8BC/+vUvJYjK7KxSjhH8DhrlmqxnpUxWspsIUH/zWx/A7fEgV8xhcCiM0akxAaK5FnzxxRf43//X/03qIlCKiFIbBFWpdX3p0iW8941viH949/Y90elnEUCOEf0fPR/w7wT+lIFGsJhyPARpOTfpv3IeMmDCtZj2S/COAX/xbVl3gT6+3ZBR3KxTQMax+KxW8Z8G/EFhzcmZwe0WP6raqEnQkeDj2PgwxiZGBZCiX31wcIwHDx6ItBX9gHAoLAxxruE8V7DNrNVhsdoRCIdEk75UrQgT2Ur/JXrSBbkdct1QeESIKCxqSzulryWH4FpDiva5nHbJ2OpzulBp1RGcHMXw1Kh8bmRkFG5XH8YmJ2B3WLH58iU++eXHohddbVRx4dJFXL/5FubnF9Dv9+H542f4i//zX2Dz6XPRiqf8C5/V1+eBw+XC1OQMzq6cw+LiMpoNQxBh0MQQg8yZd3NrG1999RUyyYwJmqaNb0tfncV1udcdxw4laBkMheR96PvQv0zHE7IGOj1OdFxWlNoNCSTSFmv5EgZcfiyExzERGoW7w4xHK0YnJ9BirYhWAxPn57FwawX9M34BpDvODqqtCjx+LwZ8VslISh1XhbBQT9ex/mAd64+eIx3LoFlrYyAYQK6UknVhamZaAiccL/qL1NghYYO2RIIFpddWzq9gcm5amOfMHqLc0Z3b93ASiaFd68DlcMHj8MJid8AfCGLh3AqGpkZh9zlQ7TTQsTYEIHbY2whQa75pQbtsQa1QQzVfl6K0Ry+28VeffIJs9AROq0W0pBuNJhYWT0vhYrvXjmQ+jkI5hUorB6uvjWIlKfsKAeiOlEinLoRhrcp+TVJVx2TeMsiihfQaTcMSFTCtqWfvro6yBG+sonXML85VAy4ZRq4BsdviYwtgajNg6isyHKWDukULBewU3WLDKFYcgX9XIE1BIQWDFChV/EQBUwWZFLt4XWTOAOAKuOr85c/mvG3IfApgsR2v2dCC6LwCr8yzXzNu9awvAXOHWTuUuMdrlRTHNilpkLXB+KVZvvoemo3OvlUAVT+j53PeT4FOBhIUfFXin/YR769SsiTaKDjJZymJS8ae/cJCnhI8MiS/3wXaFDhU/IWf4XtrH/U+U0FEtp8ZnjqeCk4qOKs4kD5PP6dgbS8YrpgQrxFQsGlIpXqt9hXnpkhIdJUCiElojTQdW7GrLlOc5wcFHhXPEoZ22+AxIqtGadWeoArfm3/rlQNVTEfHRiVsewFygwsakL0X/1PAmWd8leLQ96TEkQLtSjoy1xn77A289AYI9BkkBegcUrxQ5wCf0YupqS3wd/rvNQ5p8DvFzhQM730XHa9eMFr7Vsda26KYoWKnGjj6G7bTnf+K9Yk9dX+n91G7Y3t5LyVsav/p+vX/x08NY1rlNxSU721Xb8BDwXrtM11ftJ8UzFasjM8VnOy/+8/+XocNU3avTmJdIPm/FJnoAr4K+umkERCr2ZTJptfqhBeAkxp43RQEfrZX05cAFVkb7DhuxoZ1agAnBQj1nvwsHUpJz6cOWMUwc/WLz9fFxADAxpDZMcqW5j30Z7aZE0/vT6PTdIbfBRQVkFYD7I0YKXDJe3FhFb3hLgO016B1Yeo1OH2eAqpsk8pf9DJp+Rnen7/T9KbehVsZub0gtm4mynZWhrlJpzFgKNukCwOfrWC0Fopk35KJIEZvN/3I6+jY8v50LpjqReBX+1UB6F6DpCPJPlTGr0ZNuKF2BGA0DFAz2Y3uM/tBjV03ZXmnrtYb/0Yb0KAH7VNskyJiXdF2k5psGK/KsOC9TWEvk/ZDZ0MZzOwT3oP6arw320TgVuQfuiC00To0uuU62dlWtk0Xh14744bL/lZgnH2rfZ3OZaVP+30+cXQErEob9jfZvKq1LXbd3VgsrJDeTaWU+9YIENYlNZV9wbFQAJ3t4gbOZ8diRl4kEOABgUA+U9AJqJTkMC3FSqjzFhyTAoSZeBsh7wz8zin4nMNwdfpRL7aFAVTJ55GjHnI6KQezsbExzM/Nwu93IputGsDbRYC7Je/A1NV4IgonWYN07lj+HW1UahVsbm8gV8gLK3F4eBSnFk5jYWERlAXP54B4PCXFCPu8buzu7yKdS8IpThuZp35hGtEZ4hiRCcXCg8VCToqALC4sYHFuXthgtFUeXHIsaCQHyQJ29reQKUSlCjbnraRUN1tw2F3iEJKt6vV4EQoY+RTKCZFRWK0VkclnBUBmmjMZuQRh+UVJGRa3azctcFldsLQdGAqOY3xkRnQJnS6faPIy4y0S3UfLUkbHSm3sFt68dhlTM8PI8uBlgbwHD1hk4ZJhRTY3Dx5+6lh3HFJMzAoP7B4Xzl5cwcKZeXRcTYQnh0SCQw5imTxsbTviBwkkT1KwVi3IxDNI8HurFeViEXa3A+NTw1JcMBAOCCN8fGoUvqE+NAsMJlSF7fdy8wWerT3F02dPJGjgtFtFZ5Fsl2Q+K4eK42Qcy+fP4t/6u/8OVlaXUa3Ree+I/dJJ393aFeA5EYtJYaW9rW14nKYYIA+vzIhgIbp7d+7K9WS8ynreoq5jQLQNeQCgjZfqJZQbJdQtTdQ7NYyNT+L8GxdfyWdwjnLeHh0cGkZ7jpIuNrF1/l4YzFa7HHzHJ6Zw9uIqrr/zFmZOnwYaTewdHCKXycjheGdjC/VSBcVEFjubL+F1eaRIHceDAFN/0CeAb3h8FBOz0zi9ekYOshrEe3j/AbbWX8ADBxi/IDP7JBaFq9+NmaU5YWBb3E5ce/sWLly5JNpknNucq+lYGo1cDflIRgDoChnQTj/GRyaRyGeQKGYRHA0gUU5haGEUp944jeBoCLlquSuf0EG9UEfqKAFbvSP/djd2UcylkEnE4OpziG52zdJEw2mR4m+X376Gq2/dxPDEmMiDkD1M5urh5j5erK0jsrUvfRcOhxAIBXEcPUE6m5HU7pYVuHDpAq7dvIGpuWlJ5ydguPHyuYAC29svhU3PtP65uRnJJAgGBgxrqG2VZ3kISBaKePH0Ofb39mTdocQA2YyJ2InMBR6WL9+8jO/94HtYOHUK5WzGyAxEo6KzvbX5Uoo/Ulva0rYa2YY6wAJqnKMjo0OyP2xsvxDm79//j/8UoytzzDVEs1jF11/cxc7jDdz/zZeoZ0oiA+J2eYWlWGHg1u0EHFaMz03i9370A5y/ed0UGuP+k21h+/ELHK0f4GTzAI6mTYB1siYdbo+kcZ8kTxBLHaFuqcM3PohzN9/A3MVl9AWp10mWaAvFkwRKqbwA0L/8V79EIVOWLIpQeBiDAyF4YVK/I/EoYpkkBkZCuHj9Et68eRlTsxOGsVsuCXBM6ZQvfv0pNtc2cXb5LKbGp6QA271HX6PUqGBobhSLq2fw5nu3MLsyi7oFIlnEPcXeBuwtIHlwgsOXOzjc3sfeix2cmVuSQBGZn30BH+4/eoiGtYVMpYAzl1fx7rfex+q1CyJFUMmUUc4UcHJ4hGQkjuRxHCfbR0hEYqJPTuYtMxMisThmlhaRKuZx6sI5zK4sSbp2tV2RYAcleA4P91DLl9HMVNAuNuG1O5GPppFLpEQmgvIh5U4dZ2+9gQtvXcbY/Ay8QScK2SryzLCq1IBMDTufPcXR012USy0p1DU9tSDao9lSFtVOCaGpAM5dPSNMPDg7op2azuVhtTrgtjvhpb2WSqhXG8K0X7u/Joc7BiG5l1MzmoAdpY2S2QzGpsfx/rc+kKKZfWE/4GyjVswjeRhHLp5FZO8Ye7uH+OKreyINQWmF5aUllPM5PHr0NT67/SkGhgexeHYZo6PDeLn2BLVSFbViC+2qBfUicO3KLXz4zY9EiuHXv/41ZpdmkcrH8MlnH8NmtcDlIbGigZWzp4V5x6As9V3PnTknGvXsHwbvfX4/0pkk5pfmMbcwJ5Ja9E0ogUOAcGRwFCe7abgtLowMhlArlVAu5USyouFoYfLULGYvnkZoakgAMmbllItZZJMJ2Bpt8S3JcqYf9ulf/TU+v/sZZsZn8Kd/+g/EX3m8tgZKpF28ehmrb1zAxOwkXEGn0ZPmPCuQlWYDshU8e7SG//Ef/U+4d/sugoFB/P53vydAHQOowYAPOSnOFsLQUBDjE6Oyn0+MMLjukj0nVyiiVKsLsJmgRnAui5HxMSydWRbmukifSQHOomRIWa020QoPjQzhzPlVkaxito+F5GBmmnZxLBLZHj54hH/5s/8HJ4fHcMCBarGK+ak5rJ45i1jkCA8f3Jd1aGl5ERfeuCAZX9QZn1+cw9j0pJyNCFL+4//5f5H9k+suA6cSUGvUZA+enZ6WvYb6wHJWqHVJOQyo22wIBgNGeq6QNf472vB5/BgOjoiuPQFyOUC7jD45fUr67QSfNUNTAGi3S9Y+yYa0Mg5PkK8kxfM0y45sX/pbQlTpWMX/o8QBfZKFxXncvHldgsgEMSgJ89lnn2Ht0ZrYVigYlOfR9xKfu3sIZiDb5nJKPYFUNiMBHWYYUPqF5yNm9nGeEeRiNhYDBfx8iDJpoUEJ+vq9/aKvnIwn4CDJoNNEjXIOXqfIWPBa/0DIyDNaO0Km2T/cx4utl/j2tz+UrB3vUB+q2Ta2tndxsh/B489vi8yEEDHmZiT4wMAnfXkWu2W2CkFLb5/fnE+qxl/neeTc6nl5LoPxDKBQx5U1SuivMMDpG/DiJBqR+icEd7k+8phBUhAlRk6OIqgwi8rSRNtjQ2B0CP2hAfGNmK1jq7Yx5PCjla/CStWWRgOBwRAm5qdwlInBOeTD4s1zuPzN6wgM9aNuaSNVyYh8DAMbLgdQSrdE9quSLklWD4OGtz+7LesdA/fM3pRsxFxOfDMC+yTPhEMDaLK4MQurh30YnRjD/JkljEyNwdFvlewaxo9S0TSePnqOz3/7mdQnEMALVszMLeDqrZtYOn8KFaaVOy2mjkyN2QtNDLLwrteFcr4jUkCSVXNIqa01vHj+DMV8CmTXOKw2ZLN5nD2zKkWhm50WUtkoMtkoGpYKanb6kFnU65VXDGiRl3BY4XI7u/jFa5CQgRAGJxTjMOCq0Xjm9zyL0H7JYGZ/U55M8IKuRjSJSJo2rxiLEKC6usuKWTBjScEv3pNApcHluhIc3UxnPZPzL5zfnEMq88i/9bIklXjWS3Bj5oLBJFS6wYDAClgrqMX9Qglq/J1KPCgJ6zXAbWpWkbjVC+Sx3WyP6sdzvnB+qqyn9Fm3/RIgaxugV7TXuxKX7A8FoBV/4nxXwhOfp2Q3tovnematKOiu1ynGxf5QKVb6nnouV2xFa24JqNYwGJeCbr39rOCdgt6Kd/E+vL/iFwoi6s+CM3X1u2kLSgRUoJTXK5agY6fArAFrXwO1r8HA15knHFfaoY6hCWgYgFrxtVAw8OpnbS/bXCqboqfadzw3KaNWwNXu+KiGuLaFn+HfOZ4KQCv4qfasfc5rFeNRYFrlR2jziqcoqZXt03HXe6p2twLsCnj2gqPKkO79m4LTPNtwL2M7ON7a53yOvruCqkq8NPZvAhZ6jeJbKq3Dz/BdtO/5s4LSigEa/M3YuZIge+1K55a+yysyIotKvmLRG/mXXptjO7Xv+FldqzSwoYC9CRaaDA7FDnVt4D11vDUAoKC+XqNrzutg1msZHrVPBdB5jeKzGoCTz/33/8U/EABaB1knmYKndH56jV0nuU66TC5vTlzdaJIydJWmLvL8XWq3LgDaWWKQZAN1mcCGhW0Ys9opGsFhY7mxq8HyGg62snt1UVcD4sDqu0iEsZtOovdTMFwnnQK2GjHhc/g53oPfK9Csg6igIp1OZYtLhNtlqk6z/fy9Xq+GoPfn++hC8CoNpFugTgFpXsM+4f14bx1Ew4A1rGwCjPy9Rjq0rzXaokCz6reJU1kzlS91oetdIHonvQCtdVPsiFIK+k78PT/LMabDqn0pmrb9/bKpaP+x7QrOyzh3NZv5HKZVUk+VzFINQHBB44GX70PHWkFendDFgmGj8vcakWX/cfFQoJhRT17D35MtK2B4x2g1a0VqAm/GxkykjNeKNpzNZtJLi0VpE51p9qUWsuQz1S50Q9a+1Q1M5wbbQ0eb76LZBLxWo6Ii+VEpC+tFFyIt6siILJ/LvpZNmEVfGG2nlqEsDsY+CVKxv2kHfDdl+uucJjjMd6KDzvlDBgVtlhq96uxRz5JaSnabB8HAOKxtP/KpNga8Mwj3z8GJABytPjRKLdEwJCu0kEkhmYrLvF9cnMf09JQwS2OxE+TzWdEdZd+yQBlTMAX07uOzfXK44rvH4nHEU3FhBJKJQwCah9qBgbCkI/IrFssgSqmAOrXBMwiFA/D4DHN8mA63FOkzTtTB/q6wz6LHEZFv4EHz7OlTAs6zDwl+HR5HzMGqVkMsHkGuGIe33yUHF/ldLIZKuQannSnKQaysnJfq8CwGyPfhQYp60Bsb61h79ghWlxWh4ZCMc4s6aFxLHR7RZ85lShjoC+HcymWMj80IeGWzuVCpmoDf0fEukoUIrG4yH6rColk+tQCv1yVayTzYsZo8AyLU+2N6KvVryVhikt/iwgqCgVFhdPeH+jC3MAmH1wbvgEcCRhxvstqiR1Ek41lU8hU0yy2R7mDKNplXDACx0M3Y1LAAesGRAG69ewOTk+Ow2NuwOZ3CeGfRLwIPT9ceC8PKVEq3ik40PeNULoNqp4W204Yf/52f4sPvfYQ+fx9sTiBfqKNarsJldyEejeHliy3R2CY7+eGdO6gUCxgbGTfrUcuA+Ef7EQGpCcSz4BQPZ8IocNgk4ME14zh6jFwji34Wc2SxEbSkoA/1tVndmDYnzkWHhy/DjGfBLNoDByseiyGfysjY8zNjU5O4eOWqFOCjfqQEcxIpRCPHePbkGTwsEhQaQiGdhYvBm1weseOYzGF5V5cT9j43+oMBjE2Ni3alrk1MFY7uHUpbPFa7ZI7wHXj4HZkYN7rAmTSmF2ZFzoHABg/uXO/IjKxky6inq8gdpBHficLZsGN2alYkHxK5FNwBN6r2OqZXZqUYJQv8tewWHB4cib3YOjac7EQQ34/ABYewhaiHKhrQIZ/ISRwljuEbGUTd1sLcmSX84Cd/IExUrl080FMTMhtL4sm9R3L4HvD6MDwcloM/mauFSglWsquadSyfXsaHv/dtkV9gMVKCwnuHO3JQY5Gju/duy2GKa7Cvvw+nTp0SSQiy8mhXZC7J2jK/IHOXe2LQHxCAot2o49mzdXz66V9jenEK12/dwOLcrNHIL5qAY+TwUApIppIZE8Bod+SeZINb2ga04J7B9lPvd3JpFjfevSnyFRa/B8hVcLi5i9u//gxf/uWnyJ+k0OfwIBwcQoOBja6mqc3tgNvfhxvvvR5PCDgAACAASURBVIX3f+9bcAUHhOHYLtWQPErgxd1nOFjfRXTvGM4OAfthNJptxDMp0b4+iR4I8yw8N46P/viHApayeF+5UkIxm0E2kkA5ncPz+2t4eO9ryaRwOtxwurxoktUXHBImf6lehdvvFXDhyltXsbQyD6fHsLQ5tsiVkD2O4s6nt/H5rz/HSGgEF89fFNt9svEcmVIOrqAXq7cu4+KNK6JHbe0DSoWGADaNShX2lgX5aAIvHj/Hi7VnAhwH3T4MDRppBxZlpWRLtpLHk83nCE+M4Ob7b+PNW9cQDA2IZABT3KkhTQY0bfDJXcqjHCM8EJQCtrl8EYlUBrMLi7C4XfAGgwLwD46NwOZywO114f9j6z1j7EyvNLHn5pzq1q2cq1hVLOZmk53IDlKrpdZII83uzqwn7DgBxg5gjP3H/mUDBuw/CwO79tqGDSz23wK7Y4xH1lie0VgaqdWSmt0ku5nJyjncnHM0nvPeQ17JLoAoVtV3v+/93nDe8z7nOc/pWtrCqGT6/9H6Po429uCxORDx+KXw5N7OFjLlPHpuC85dX8Of/Zf/OXzREKxOAqCm4BMBi+TWMU7vbSLI2gYNC768+wjR6AhiIyNoW9po2xsYmYth5doyxlanBFU8SyVRYzq/1ycp3k2meOeLEjSjXdvf2sMI6y1YHXj69CnGJqYEuLQ4rag0qyKd8d6H70uQTNjP9jY6jToK8RzqhRoe3X+KQraEVDqPTz75FFeuXMXNmzcQ9vuwubOJZy8eY+nCOZx/7ZJoISePj/DpTz/B4fYpqvk2Ip5RxMIT+J1vfl+kYNiG85dWUeuU8cO/+QGebDyCJ+iEN+BGOBYSsIlrk/roXqcfPrdP2k+bqD44i4YuLlPSwooXLzbE/suBz+KA0+oRoL1TrqFSzIFWmNrWgaEQxuYmMb2yBF8shJ7DIvuMl2xuAtlV2pQCNnY3cXRyJLaW/wjQfPzxxyJxwOycTC6H5bXzmF9dwuTcBOweB5I5yoo0EAn44WxYZR7tbO/iRz/8kQB54yOjuP3OuxgfGzN1AFoNKUhL7emp6XEB7hlwjkUjcFFDVbJ4IIUa09m8sB2PE2f44V//SORkKIXy+s03jexTNoNUKo1QJCIM9Ou33sT0/CwcQy6gAmQyWbE/xu8nWFhHKV/Gs0dPkTxKwNqxwdLuYXZyHpOjI8gkE9jYfI7Hjx9ifGocb916S9jn1ICmfNHY9KQE+X/yk5/gL/7tv8PB7oFkBdEfZDYIn0MCB0E/OZx3IIXzAs6AyTLsH5bpd3HMKAEj2s3owufyYzgUg9ftFVBTDpRWkhRCMvZCHOkx89MjRUqpVcznZfJZKVJFGRcC0LS1BLXpUzJTidcxoMw9mdljBK05BiQcMVttfmmxb/t7Ivexvr6O+FlCfHQFIghw8p4MQPCLRKces0R9JAL0ZPwka9Zu7Uv2dVEomgKEPBvVmy2RfHJZnZienILT5hD/dCQSFTmEo4MDkVFqOXrIFQuo1AyQaLOzroNFJAfpl9scNqytreGP/skfYeG1BaAE/Pwnv8Lnd+9JYVxUG0ienIlueSwWlTML2dLie3Wo020KkHo9ARkjISJZTHYT34FZDsx+fPDgkQT5o9HhfharVdp/dHIo2vlcj4vz8xIYYpZYMVvAs2fPED87gj/sw8z5RQxPj8Hhc8n8a1VayB4lUDnJIrF7jGrWyJo4/C4EYxEJELZ8FoTnR3H13Zu4/eFteId8ortcafAcS4kbFzr1HirZMlKHCZRyZQnknx6cyNymDJyew548eIS9zW2EvX5EQyGRZhriHA6H0bX14PA4MTw1DmfIiwZasLAIndMh2vUsNn3vzucoF5hpSjKHBeHhYaxduohzFy8iEosKwaPTbaLdZBHDrthMr8sNt5NkgioOD07FT2aGJSsThiM+uN0OIRBUy1Vk0gVh909OjMDhtCKVPMZpag8WbxeNTgWNZhWdbk0Y1rRzBKAZYCER15ypjcSEZC8NaD3zvCp/7xj2MIFZYfuxqjkxEbdTfA3ObX5X7WgFbV4yC0Uv2UgOClDYMcxq/R2Z+/yifeQ9eB3nkIJhCszxvgpI6Vme3/kcBdUU+GZ7OY4GvDOylorNGBDZkPp4zlTpD1mLcp0BqPReCkCrhjDnvmIQBvgzWc08oxpMyfSX6Mf3sRntE74zCzArg5htGHxXPWfz79oPCqYpAKqArcyxl4USX2WWKy6j70Cfk19K/FPGpgLjDCBoH5pxNIxSBdMU6Oc7K/NYyX2m/0xBRQXkzFi2xT7zWQqg6ljpvQfBTgUFFZtjG7TvXoHRpk0KxJOIxb8pUY/t0D4ygQ+Dzyn4z+8Cmvff7RV4/gqA5nMJQJt5YIIzymR+ld1umP380jnJdvFLr2Ubdd4qRqdt53zR++o7yof7ZFZDHqR0X20AjH2lJT64vti/vz1PVQmhWCm/DAhpwEbxNJ2/GjgYXI8KQOs7KQCt4Lq0rS9PoWOrAPrgO6hdUbxM8Ut9lr7zIG6oY2KCVb+53rW/+V3HfXD+axsUjNd35f01gMJnq++nATEdJ/Hz+7ZK55w+a3Du6u+UmKzjzs/quhB79C//m/9UAGid1JoaoZPH6PK+WnDaMGkEbGiwOE1f05iLlc4LG6ZpFmRaKmKuE04MeR/Bd9hfpZEMGhk6LBox4Xc1BDxMKgtbo1yS6jWg96wbhhZs48uz4wa1enk935VtInjHL01F0L5gv+jAK5CrGwY/T0CLDoFKeuj78fk6gXg976EDz3ubyIcxsOwHBe11HHSxKDubfakSJHwWP69gvk5ujaANTgLtN46hOALdrrBiFDhV4ykGpT+GuqDUKDK9VsbUBjFc/D1BVLabDiodAI4bWSFsWzgSEcdRQXsFuumQ8d6in9nXASI72C5M5or0ERnHdNZ4IOJhhD8bWQST3sN+qJRNVE4NvklNshnWRssU9JHJ3y9uSQYH700WJ99/KByRDfBlAKJtAgwKWHMs+J5aXJIANNur0VreQxgatZoZE5gMAWXjV6qsGNwHv8UJNYA1+5jt5FzjPxoOYaiWzQbcbJhCBIwc8zuLF7HP+FmJHPtNAQj2FfuBgRrOZ76bMtLp0Op8IIjO/ua7msCOkSihs8vrmC7KvmZEn2nl3Y4ddpsPQd8IrL0gGmUHhvwzGAkvwomAFB+pFloiSUGQp103LGLee2ZmSsDTerWExNkpjk/2UatWRFpFgiWNqjlYuJxSqZ3vR5CBh7lGqyMMSGo2s1ggU/BYSd7a4yHLSGucnB7Je3uDHkxPT4JnCY6DPxQQZjT3Ikp0MS2/WCwgnYzj+OhA+mhtdcVoWvpMATDqI0pRuFoN2VwSx/E9jI4OY3JqXOY1AV+yr5KJlMztjz/+Li5dvCz9KpF4pw3pdFYOjD/80V/B4bLIQZHrUdgeoaiA6Q6rGwe7J/C6Qrh+5SbGRqbgcQekyncqk5Uxz1ey2D97Djh5WGUQ0IHxiZikzfOwRiCfzCSuh16rjbmZeYzGRiVFlXIcFjhgsXrQ6vRQLKURjHjR7tTQbNcEGCaQy/RDFl0sZMs4OYmjkClhYmxKmDl1rqUeGScdODxWtCwNRMfCeOvdN4T1RsCFgDHnITuYB/DHjx+LjrMcYmnHuxZhpLdZbMTrhCcUwH/4T/9jXLl5HTU6iC6nHHopZ0GWAYHXZDyFQiaL1Gkc2y+eChuRbCGmjPN5kqrX15danF8QhjJBR4KchTwBZz9KhTwOjw8lzXl0fEQOyJxnp/G4rFUefgnqqvPCsbl69apofsqe1jFMojxBhXRa2M6iM8nigTPTGIqa4kv0sci6TRyfScorCycxCEOmDw+SnCMsiET5kS7XZMAvrFMeHslkn56eFgY+Wc8sQshDoJfpt27jhO8cHyI2OiLFxvLFghS3Wzq/jEanjdOU0cSlLXD2nAg5/AhY/Sgn8qgmqZs5hEAwLIXM6r0GWvYOzl+/jLG5cYRGInKvM87lZBIBjx+Z0xQ2Hj+Fw2IXEJxSBM0G7Q81Ky3YPtjBxNy0gH3zq4v4x3/6J3IYp7NJ4OmLL75A6jguALHHRqaTCyF/QNi8LNqUyKQwMj4iBYmmZqbwxq23Jd2axQc5hw6O9sR27OxuYXNzHflsWsaCTOdwIAibxQ5v3/7Szo+MjeK116/h8uXLsg+o40Ydz0qpis8++5UUxvQHaLdMwSqCi+FgEMen1Kg/E2Yjbb3T6ZLCfXKwsDkFtM1ls8LiYmo4Cy92rT1hZS8uzktgJnkUF23eO3//K9SyJQHH2ecSgGy1UCyX0Oy1BVxcu3oR3/v9f4j5SxdMJadKQwCn4xf7ePDr+9h6soles4tIZMjsJ/WaFBzLZNKweW1wRwP49u9/D+989J5hUYIanHmc7h6iXiwLyHj/zpcCCoRDLDJqE9Az4gzI4dYbDCA6FoPFbcPS+UWMTMTQlmJKLXjdLrQJwjc72H2xgyf3H6HX7Im9JZC2dbgj7GmLz4GPf+87uPH+2wjPRoVl2qoA5WJeAGgGLiqZPB58fk80oMuZomiNep0eOaiTbUTZAsrwbOxtC2vtH/7h7+Nb3/0YFq9d5GfyqawU1Yvvn2B3a1e03g929yTL5NzSshz0j45PpTaB0+uHxeXC7/6D38PVGxfQtkj+DNq9ljADGdT5xU9+LmzqiC+AmdFRMHl0d28LJ4kjNCwtLF5exX/y53+GmbVl0VSvZ5rIE0Q5PkPxJIPEkz2M+4YxOTaLpw+eIpthodwUvCEPRmfGsPraCmIzw4jNjsDmZzp/XdYEg5RHO3tIH56gVaqhmC0KO5UZJzev3xB5k3tffiXACYFNBjmsLhvOXVjFjVtvYHKG+uouVBtFYUW2ik2R0nh497ForEaio/ibv/mx2NfzyyuiXZtInSJTyOC1N6/j0hvXMDI9AUa0jh4+xaN7L7D7/Agzw+dQSNdxbu48YpERsYVu1hoI2rFzvIWf/OJvEZ0YwvU3rwnrkXON/sTnv7yDB18+QiGdRzQyjHAgLJkmXHe04bRhYxOjUpSVewCBxanpWZQpp9Hrws7CfJYugiSFeN1SayGZTWNycVGyKDg/GeTzu11w0Gfra6yWmmU8fvrIFIW2WsRWWW1M6Z/D0PCw9B9lA9auXMLs0qyAY/HUqRQgZlDU03WgkMzJ3vD86QsBoRZmF4ShWauWMRwZkmBpscR9w4vV1RVMz0yKFIvP5UQ0EBRpKEpEcR9IplmUNSYg9L/8n/8npLI5eLxe3HzrLSlOu765ga2dPZEc+MM//SOcu7yKjsXoGJ8wCyRLAMwwJLvNHlq1Fuw9Byr5Cmr5GqwdO9q1FobCMemDeq0kgfK7d7/AydkxVtZWMLcwi+HxESkOy8KX+XIeP/jBD4QpTOkm3XsY5CdBhMWZ+UU9zImxSWkL2b5C/CiXZS/ye/wCwNMHqtVrEqjlXsh2kOxQyBUM65G2ZIAJRptKG72ydh6XrlyS8w4BUfpyBGUO9/Zx94svhKGdSKYkJ8vt9Qqr3Ov3CwDo8REMdBtWcT8jVbJcmaZebyGfL4g/xmczpZv+MftPinI7mOFmESJJdCRmJB0addlX2V76RnxfBpV5fTqVFcBbA7+0jSz41260RY5EstlcbglO0j9mgc5Gh0CbX/xQFqwjqYPZe2RR0Ld8/eYNvPPOO7IWUvEMfvGLXyKTzGBsZBxRbwDx0zPRcS9VmGFlAAEGZcU/t9jFt2dxQzKx6dvQD6LIP7Pt/EEGeno4PY2bLEkvx8kjetmU3aAPy3lJ//LyhYvCnCc5olaqoNlsiCTc8GQMNz94C8GpoPiXLACePk3j2b1H2HnwHJVkAdZWR3yrTDUHT8AL77AfFTRxWsxgbGEKf/An/x5uvvc2PGE7Dk6ScjZh+6PBKA0ujrYPkE3n4KeUnz8g82B4JASHB6gWgadfPhMt95PtPaDRhdvqQCw8LP4+9zkGJlkE0BUOoNqpo9ntoCF6yG3xA+7duyd2iH4pfTmb3QFvMISpuXmEw0MyH1wOmwRsHJR0q1SFZMGxZjZhkj59ow5f2IexyShGJ4fgcBngiZIkLELMzLtasQyvywqbtY3Dk23Dgu7xLFdErV4UANrjpSSjTTIeX4IrPcM0VKBVQR2b6O4bcoMCrUIcstqMHJ+jn2nbJxSpxIASxZRVKTOij4lIkIIBlz7uIuBQHygkAC33d5j0eAWZlOSk50w5Q/axh0HAmdcpqClga7dfJLCvQT14ttaMaDm7OV+Be4ZhaYBWZibKV78YIvfvQSCb/jOv5/lN8RRzbjVneiV0KWYi4yw1j17VblIsQTPx+TjNMuc7KkCtuIriOoJvsIBpH4BVEiE/owCtgmj0aXVMBsF6fSYz9RVzMMC9AeuVbaog5SAorCC1YkcKQEuAof9ZxS8Ub1GAj+3j9YPjpXNPsTkDwBsZV2XHatv5N8XJ2DbNqOY70M6w3dIfMOAx+1CBaQHM+6RLnfP6bJ1XzX6ARDTS++RTvoNiJ0oSVJ9dP8f3UfaxAp1mAhmMTgMJbD+/TCHtfiHQfrFHsa993IfFIweDCTrGg0DrYGBHf8/nCJ7SNJKh2s86V/hsJZ8qgK7YnwRI+nI1SvxUrI1jobZBibSDwYXBNW7mvKnJoP2i5E4NhOh8UBBd18xLuyQesfnSflE86zfsSR+E53Vsq+KfvEbvPQgoK+AsJFRq3Pe/Bu/528805+X/b1FC/b2+C6/hMyVIQABajRY7RAdeH8wOVYCVDo2ZFN6XrFCb3YBMOqHpIPBBygImAK0sWDW2OvEk6mE3WkjaeTpYNLS60GUB9TV8uSjZeVosjgtHK7Xz9xrpYWoJn8Pr1NgoYK3vxvvzM8q05UbPn5X1rc8YXDRsp3akgsK6+BVsZX/xb/zH9tEA8R6DE1qNET+raTTah3p//o1gCzdmLmyNVoi976cACDt5QP6Bn1Xjxvvx2WwPn8Hna7qB9oH2u0YVByN6MtkkLcwHp8toyfF6IwEBU8iva5FDPAEG+bmfNqKA+ODCkc9bjFa3aWNDiu0pmCpFAplKWywK25JjQZ1pji8/w/tTMmJwY6VzyfdkG9m2cr9CKQ8zcp3TMJCVWc80bALbfBYdV0bUdVHrOOsCNmNjAHb2v2E1mKjjy/5qGWPI38k66RiD+OoaA9rrItaCRGwP36dIR4ps7qbRFaJBlw2YGrS53MtAhsftkrmgVcy5PjjWvJ8yzDnWfDf+jgC0Bmt4/2g01k+r7OthB8MCQLAoVrnUQKfNCtweuO1ROGxDcFuHEA3Nwm0NwWUJwGX1oFFtywFVpBHsLnT71WVFSqXbRLNVQz6TxLOnj5BMnGBsfESq0fNAn6PciNON2OiYHNB4sHC5PXC4XQKisRgc0w9ZHZ5j3KAWLBkYnY4wJqmVtrKyhMhQEB2wf+1oUG/P7wCzTYv5qhSOMVXZSzjY3xPGNA/DZNpTr86sy7KMJfuM1zeaZThdlJIYRkAY5JToqJv+q9Tx/vsf4tY7t2W+kp0hQQIBh4v4xS9+hpPTAwTDQQPu82A0NYfZmUVhGcdPMnBY3Lh88TVMjEzBZnNKyjsP2QQlWt060pUj5IopAaCnZqfgpsPksMLndmFj8wV2d/Yl3fa9W7dx48YNBHxuSY3MZ9o4OTlFNl0VbdGjA2rsphBPHCOeOJH5Tl3qoaFhAcx3dw76KebzWFhYEpCBh1QCGywmuX+6C6uji/nlGZy/vILRiWEBFhr1qkgf8cB1enwqxaHiiYSsObL1OWZk6pJlSbaYJ+zHN7/7Ma6/c1OcGBoQAphkOtFJrxTKoidcyhext7WNYjolrCnaMR5iKaGibH6CHh988EG/mGhLxoQMd4IMLEJHEKpSYZptGMvLy8JCZoDh+OREWGCE1mk/ZufnxEbxXlJ0ym43xVMzWRTTWWESEVShDAbnI9cE7RTXYSjIwpjTGI4MCyju8xD8LkohLwKY3VYXhVIJ+4cHUlk+Eh2Sz1KehXPFHwpicmxc1kwmlUCzWkeAQSGPV9Kb17c2RX+aB2o9GFAjkQxZpqcXqiXYLDYE3H5E/VHMDk+KtmMxkUcpW4Q/EMFQbAgniRPk6yVcvXkd7pAX9W4bXSsDYV6RURgfHROd2kQ8jkohL7IihVwGZYLe1p7YloODAwxFo1i9ZIowekN+RIaHkcpn8MW9+zIPyNI6t7SE6YlJAWSZ0sw9JZFKigxHdCSKOTK1xmJYJXNxad4cNixANpeS8fnqq/t48fypFCSl48/jVq1albGam56R9VGu1jExNYm333tH7se1yxRwZgV0qElqt2NrYxOPHz/C1uYm0om4FIIjy4w2kLa8yBTPVkukBKjbST1V2hkJgCXS2N/ZlUwJ2kcW1irXS9JWsvQYGE2eJHC8c4jEcQK9hrF5k2OTcDpcckBPZTOmmGjQj9GpMdx4+02cv3ge3kBQNEeTJ0k8+/Ipjjf3UcmVYWkbgIUgBPcM7lW01Y6AG8VmBSNTY7h48xpmluaETcfgSrPSEG3hX3/yK3z5+X0BynhIZwGvsD8Mb88lhwtKtkRiEWGbLa2eQ5QBCLvZ99hfDGR1qnUc7R2iVqxKETQGDZZWV5ArF5GvFoWN/+F3v4WvffsjOGIe0Y7ne1L/0NrtSfG4YiqDh5/fw6OvHqGczsNtp84rM6rInAxjdn4eByeHSBXzokf9vd//PaxcXJXik7wPgRNLu4tMPI2j/QMpznp8eCjBnGg4wrKziMeTyBerCEeGMTQ8hum5Odz64D2MTozh5OwQra5J6acWfTqRRLNaETb+aHQYHocdiXRcmIPVTg1dpwU33nkDf/wf/CmGJsakuGOvyjoGZTTyVdz98S+RP0vj2tpVoGuTAqiffvpLeHweTJ+bwcXXL2Px0iImlqeBgFP0mgUGb3eRS6aQPTpDJVfA+vN1PH+8jna9hbfeNBrMZB/nCmRXVqXYpSvoxsLyIs5fvYCp2Um4PE7kKzkpRmdvAcmjJDafbSPoC2NkdBLr65ti/5kmy0Kw9JcYFLh88yrefPdthGfGZU10zlJ4fH8du8+P4Wh6YW164HOE4HXRX2Cqew3ekAv+YQ+2T3fQc7Zx9Y2rmF6eBBjscAEHz3dx59PP8PjLxwI0tZuUTDOHKcoecI0z44i/px2gTza7uCAAbHRkCEG3Fz6y8nioqjew/vwF/v7nnyCezmByegZen/FTmEoeDvgR9HrhC3ngi/ilOCGDmgQ1qad/dHwsBf0IWs/NL2FscgILy0ti58rVoryPzWlFOVdAPV8Rdif3YwacWMyNAWcGGHb3toVJyPeg/0pZgaUl1pg4j6VzC2ABdJ+TwShTuI1gJm2gHKIbHQm47e4dCAg+MTOL737ve9g7OsBXDx9icnoKr79zE66wV+SXyPol+EiflUAns31ajS5ccKKYKSF+kMDx3glsHdbSCEk7sxmyqRO4/e5bqNXruP/lXVRqJVkvSytLmJiZFCmQf/Nv/430z8josDD3uW8REKEeN4EqA2gaxhOZx9y3uJY4Rmenp5LVNUh0IRmDASxey4KN1NHkOm/WjdQI6xpoKjF9WQb4zq0YYJz2itJSBOClDemMaDj/4pNPsL27JWuctomBQPre1L5lu3g/+iJS8JfBO5HxA5LxJDo9ZmURuPZIoWiRdrDbJVuN19AHJADNgpCUaON5je9Ef5e+QKqQwkgoJqw9+hHUXGZGDUFpBkoI3G+sr8t7ETSnz8J5IdJCDkPm8QXCiMSGERmOSSC63qyZIoZSBLMtoOv4yJgU3zs7PpO+Y6ZANBSW8djd3cHR2RGaqIOVbVxOl5wBxsemZW+jTzsxOi6ALKN1kmFutaBSbaBYNmfFZtukQhO4595HYkdsdBiHBwfYXN+QQMF4dBRum0v8ZClWeW5WMmjWrl9CcNoPcMl3gNNnSXz200/x4JdfwNmxYG58RjIO1nfXkSwkEIpFkK0W0LZb0HHY8Nob1yWDh/JPDI6mMpRV5Pogqz3Aam7S3xMT4xgZGYKT8eB+keN2iVIdDTy5+xD3Pr2DaraCXq0Fp9UUP2dhSMp0TcxOIzYxAYvHgWKFgaSEFDE+PDF1IZaWl/Dm229JscA2AZ5OB8+ebkj2GmVnSMJYf/pcAGhLr4NcLiN1M3yhIFx+rwDcs8tzCI8G4PTZ0LY2ZZ5znrbqPaROk9h6/gyJkyP0OjWUylmU6wXUW2UUCymUKsyWJZHEKecN2nnODWX8KTj7G4BYHyjmfDc4iCmorkUECUDLebJnACLuxwogKtvT4CAmrV/ZjdzThZjUB8esFqNlTJfatMMUhtO1xd8J879ef8loVZtgPvcKHDJAuWHwsmi4kM56hiWr2IECTSqRQfupTF7TRpPhTaKRgHY2wzRWRqz2FX/m9SxCqlrBBmw1gC/7hPNKsRM+X/AKh+kPxUn4f8VS2E5tP9vOa5TcxT7jXsW9Rq7pa0nz76/Y3IYgyL+/BEb7RQbZJsVXBCDrA50kWyjOM8hAZfuV5TlIROQ9tJ0K3ioRcRDwJH6heIP4oX25EbZPx5P9rBiCEhsVLCTBQEFyBcEVHJUAW1+ugQERYiRsA/uHbZAAia2vWW63Sz+q5AdrL2hdNr2P4kx8NwLQhslq5owSfRT8N+dlE0TR+adArl47COgqNqhkPQ1WMNAyuO4Us1MQkzZ9kHzK/tMM88FAg2KIg1iMBGYsJpihuJ62VdfBIPCqWJn2s44Fr1HMR9nvgun0AxW6Tg2+Y/pDwXauD8UnleyqwK6O4+D769p9tbaNHeDX4P11bbFd+k4a5NA5r8ETnUsK5OvPCk7zOm2bPkOxYsXyBt+JnxsM4mhf6jznz4JxkcT8z/+rfyoMaO0QHQjDGjWAo9LKOVBq8Pg30brqGQaofl6NGB8iA9zpyUIiw0EHSQFnBaC1w7VT9SBuJhBlDIyshWryiENSZLTZImAF26cRH41IEDjk9MyxqwAAIABJREFU3zW6oAOnBkU7mfchI5TPoNHi9bwfO1ZlPcxCM5NGJ6FGWmigFc1XUJefN2nLJZlwKu2g7GJdGDrA2tf8vaYba/+xb9UQ8tmvNHJeRZ54X733b282g4tFF4yOl06mwUmtC043WTLcZKJYzaTiP13gwswu18ThV63hHA+sfaOni43X0/HkZ5nuxn7i7wgGigSAxyXgg5mUNhlLYaMkk3Kt6BH2NeWo4at9LqAEI6z1Bjx+n7SzUjMANXX7RIPHaaqS8lrel04Y78UxJyBm6zMW1FhoasarQIiJEPJdVIdb54DM444xtKpHTcdFNza2nRs1n6t9QiYu+0rWRreLXK4g96eTJRFnshM9Hni9Rnuahz0TFLDKhsBikMawG2eVoIvOC8437SvdNEQrt1JBJBLtA+n9YhI2VrsfAQNI7ZYFtl4A3TarWwcR8E1gODSDoeAEunU7Ok0LLG1qqFLLAHK4YpVi8VvIvi0WUK8SnK+hlM/g4eN7ODzYllTX996/bUDkXTKSHcJUZtRvamZeNHtDkSi8/oDcj74CmaLViqnEzvei806ghA7LpSsXEB0OwOowhe1yBepXM/prE43Y45NDVEpFsDhILp0W1tPZybGwAAlAC5urH2UV0CxxBqJCxVJOAB+muXFOykZrtcih4fZ77+Ptt27B0y/+KPMynpDxOzk+QjaVlHsylWd7dw8upxeXL1+F1xNEIVtBpwHcuP4mZiZ5AChLhXaOayqTQsfSQKNbxHH8SOzc+OQEgn4fQpEwOu0mPv30F9jb2xewj4WZbt68II6scT4NFpJLA6enZ9jd2cAJgZ/ECU7PjpFOp7B6YQ2zM3NYX9/Gi90tzI4t4lvf+rYU3OFhk2nx1FAslXN4tvkEmUISDq8FjXYVjTY1HnuyRhr1lqSwNhotnJycyeGAAQ0e5MjO5RyrtZqIjESE5Te7PIvv/N7vYmJqHD2rsf+MVLNfzw5PBQTNpnLYePECqZMzLMzNC8jMolMEjmjneXik/unq6upLpj9tE+UAHjx4gEcPHuDFs6cCrAUDPtH3Y5V4ggiHxwdI5VJoNJvC5L7xxk3MLy7g1q1bcAUCkorbZZAhlUX2LIH15xuSBiwBPrAKe5953GGRPb/Yi4sXLuPa1atSZIrrbHtrV7QbCSLQHu0fHEghRh4wJbhVLcm6JTjOdX12ciKHZgJtQxEDgrIQZr1LNokVPocXI1FjR7muCWYTtMoU88Jgo0QOJSDGIqNYmlgQQPRk/xgWqwMzMzPY2N5AoV7CtWuvyQGSjCBfKIDJiWlxskRZ0Qph8FN/r1SmHbYJoHx0eCgppAw2hkMhoyfvcCGRprxIHd6QDzsHhwJ4MIOFjHQGB8haJuOTDDDaWYKxLNjFQlXDozFcunJZZALIMDapl26Z+wysfPLJz2Rdsz9omwjqjw7HsLK8LBqe1Mcn6PSd739Xikt1em1h4ZAtzbnN+cSCYyy29dW9+5L+SzYJDy6cPwRISrUqGt0uVlZX8ebtdyRIQSScvkjyLImDvUORyzg9OUGNTMSxEcTPTnF6eizACcFuyguQelsuVWRunJs5J2swk0qhTVkXWCTrh0y6tqUrbGhNJ2RxPXvPLsxne4f2k7qrfll/1E8XX4u6mcGAjPVh4hgunwdT89NiAxg4Y8bK3h6ZtaZegEjJdLoiX0RN6YlwDCFvUBh3DB4QDLt4+YIw0RmsI/OoyqKt6YysldRpApaOBdlUFtvb2whGQ5LW3rMZXc6pxTl8+O1vIjo2glwpL6zCZr0q4AeB42w8iZ2NTWw9X5dUbL/LL/sCbdHk5DSWzp3D0ckxjlMJKa75zvu3ZP7e+fwzYakSoF2eX0TQSy38ElxOnymUSw3eUkkYfNSNdXuCuLB2BeVSTWw858L45CRS6TPkChnkC2nc//ILWKwtTE9OYnhoSPqXgQPO9b2DXRydHiEwFERsNIZb796Gk+xcjw+jsTEJzLQrTew83sCzB08wMTSKseExxI9P8eXdLyV4QX3/lctruHzzCkLjBPe7CA8FEB0ZhovSJtS5LJZFjubOZ59je3NPdPlnp+ckPT2ZTAsYx2BYJp+BO+jG/PIcltdWMLswC7vHJlkunE+Wege5eA57mwfoNHsIRYZEPmZv70CCZpRj4RpoWzpYOL+ID775dYTHR9BhCmmljk9+/ClOd1OYH12BtWnH5uMd0dRn0WJf2I8WGvBFPfAO+5AoJDA6O4aLNy7CHmD2Qw/VQhn5VA4H2wc42NsXm8jAMYFJAs8EB8nITCfS4stQluDD73wTK1dWJHVfiDitNlCqIh9P4vnjZ/jp3/0MiXgGs3OLssa15gr3473dbSSyCXgjHglcbm1viN2YnpsVHebd3X0Bj4ZHxnHh4kXxaxgcJIBzcnqI/YNdmc8ig1I3mocMPDFbQoEL7vHMaCLzmVk+BKKZUXP73VuYWpgDWCwNkIAcg/2UpNrf3RWfa2f7QIDBqalppDM5VFsNrF68JNIYLNp5+dpVKbbpG+H6IQnGkA9EG7nbk9oFlC9olupwwINOpYPkaRo+pw9Ls+ckC+PBVw+RzqQwOTkubSTrloAc59fS2iIC4QBS2TR+8ctP8Gz9hewZdKCo/cugHUEpZnLQjhAgKdaK8FiMZio1hmmjWUCU78M9im0cHmFdE4/41xxf+qix6LABs3qUPqqK/fJKQXBDSBJSTiAg0ir8GwPl51aWxc7yudwHP//sM7zYfCEZPgR9ep0WbPR/2z20emZ8IoEoxkYn+sAaa86YM6T0GWyYW1zA8uoKzp8/j/mFJXlfrg8Cwj/96U/x6aefioQbAWrNsuQZgf/n+ufnrl+/jvGxSfH32e7Hjx7hZz/7mbDLmb1EsJ7EBvrN3Acs/dodwXAUnoAfgXAE9XZLMrpYmI5zljaQknDzU3PotSwigzIWG8X0xAy8LkOOYTbdzv4u8uU01X5F1oUyJwtzy9KPlK+ibMrE2LjUJ+HpjTrWdTKBJUhCrXgyZh0SMKfkDf0n+h7ZdAoHO7tS9NDaJthbgtvmlvEIjQ1LDYHFS8uYZeByKixBtoOtY+w828Tdn3+GXCKD+akZRMJB7J/s4+7DO7C7bRKwthP8ZIDG68HE3Az8kYgUkWYfFQslRIIRyfLinn/hEutaDMHGhGEGrmoAh9ZC/KMIPLn/FHd+9hlKmYLUrSDTn3Y2HBqSTBvq3o9NTsEX9KHR7iCdyYjUzVniFIGhAH7n+9/G/JWI1Atg5g1JkId7eRzvH4nfeLrPYPApRqJDGB+Nia9+FD+FLxKSrK0Lr1/F6pVV2AJA29GF1WXIDzx3sCChZL0Vm9h8/hwbzx/CghYq1TzKlTzy2ZQQQXrdOhwOC5xkT9tf4Qe00UqmUoaj+IuW/u8tPA8R8DMANAMc/LvXZ7AEYeKLBEH3JRjMtcV/cuZUveaWkSUj2UGIEo2arB2udfN8AxjyuxLVBgEkPWcqaK6goRLd2CbNDBdQ12PIhASgFaTm8xWwk7VJwJv6730pUwP+mppfBKAF3HUaDIi+7CBIRYBSgXWDXRi2p4JyPMeybXy24hx8Dok4vIZrmP9eAZJkp5u/KWitYLPqSw+ClKwJpcCa4g46fgrSCVmyaWRTFezTvyk2xcCVMnfZX9pWtZF8dwWglbmsWIwGBRS/4s+Ko7BtCszyXrxG63XxvRUr43cT4Hgl7yqkQhbPpFwsbUcfn9L35f0U12BARDOmFWgWUNFq+piBOMWKBDzsS9QpIKwgr2J0tMnM3FDpFgGzBwIDCj4rlvf/B4gqZqXjyH5QkF/JgNrXGnhR7ExBfZKo9H3YDwY7McVQeQ8lb/JZypTXtskasZsaQ/o8XQM6JgrS6nr6bXxN8UYll+rc5Htr3+v81qCJYntmDpuitPpPgXtdH3w3/Z2CzLqmDSb5m/LAOof1HQdBcx07bY/+rFiUrjPFALXv+W7Kktf35d/4ex1ffkZtDJ+twTUFxwf7UQFoWUP/4r/+s55G+RR004gKP8QB1A5T0HVwITBVUo0Hv2taiHZSs2GK+/E+/J2+vALBZEDrl77cIFKuER5JA2eaWV8PUuntfEFOOB1cTTsgk1aNlEa+BJgUI9h6GSVUoXV2MJ+roPugkePntA/YRgW1dbG8MqYmgqlRAf6fzhHbNxiV0ejb4KTWAVJNa91I2PbBiNFgGgfHSSe5gtBq/LVNuhB1PF72ex8EVja5LlC+p0569jUPMALa2Q1jl/2lUSaRgrCYooFkdQmoXKv1U26MjIWylwms8Blkjamh4ObKQz6BEIIeesDWxcjP01GmQdZncqPk8zQY4rEb/V8yDWVDbNRkDKltKZGlrgH1dVGQaap9LWl6fYa0guVqpNgPxvk2c0X7WsFkNZp0nPnewiBpNhEI+l5GWtlvjPzqBsRxJADN7zqOAj75fCK9IVW/rWaDJZuM/UQmuImQmSgUAWiTleA0RsFh0mfYfrIL2S5+XtcwN2ezdgwwIhprdCBaxjHzeINA1w2fKwanfQjohBEJzmA8Ng+vcwidJuVAupLuTUaPlYA7QZWuVQ4sHpdNdGpb1C0t55BOH2Fz/Ql2tl9IKtvt2+8IaMdq58VSDalkFu2uFfNzSwj3i76EI1FhwRJUFd6BaCd2+4z3ojAl6WzOzc9iZm4SwaAV1SYEIC5VqvD6gwJIxROnyGdNESrKgQjbucJ5UJcCRAQG2Teck5y7BJp4uKBkCEFMq9WCao2sF97TJymiBFqvXb8h+qT8HPuYxQ7F+NtsAugQRJucmsFJPIH1jS2EgkMYHhoVMNrn9OPSpWuiS0mQOpNJSeq+sDf8DthcPWFecj5wrrONKyvnJL2cle85V+fn5/Gd73xHCh15PYyskhlApoZLKpKfHB0im04Kw5SMVmpzHxweYuHcElZWzuPo+AzxszRiw+O4fPmKpDSSycYUazLAXW4bDs/2sXe4hVT2FHuH20gWT8ntEJCL2ILfGZB+pl1dWV3DBx98DVevvoZ6hXqsWZycneDw7ABfPv4S1UYJ/+Q/+hPcevdtsZWUpeHcrldrAiAT/Nrf3cOvfvErYRKTIUzglulyx6cnCIeDuHz1Ct566y15d65tObGxsna3KyxoMpZ//ctf4XBrRzSEl5eMRilZcGRbsthSG21MTk0Ju4cSF1dfuyaV5PlF7TDKmLDAG1liW5s7JmDY13sn4Ej7Q3vMObB28YL0Pw+/ZKulUhns7O+JxijfjQCGOmkMyLHok1Oke4oCPBPsS5dSUoRqcnxS5lI8mUSr2RNWtc/lFkYVU4QbjboUWkrmeCgqoNguwu8KIOALChN6amQcrBBH7VxqTDKwQuDdFwwIYH90fALWZlhaXsXs/AIsDqukju8d7mB8ahSzC9OIjUWFYcVns3ja4/sPkE2k5NDIdo8Mx6Sf7C63AETbh/tSJPGP//0/xsj4qKTV8vC/9XQdn3/2hYDvPAAQRKHTX6qUJFISCgckuCNBXadxcimVsruz1deZM44M5wb3mgnqe9NmVcr42kcf4vf/8A8QmR8yhb0ouZkvI51k8ceiANBPv3qMzWcvED8+ERDT0WcYXbt+HRXqNHu9uH7zBt66fQuT83OiPct2M8hwvHckKe2pszgOdrYxOTqMcqmIXDolgRfuQ/F4SqRkhsLDGCJI4fKKBA51RNOJFHqUoPD75RBOjV+LzWjdmiC2C1UWw8qXTdAOdth6VkyMjYkUFO9fqFTh8wclcEPgNlvKwWq3CuuSwKEE11nR3OPGe++9h/HJaQFFHj99gl/9/FNhgBKA5hzgHCXz79zqOdlnPF4T5KUuZjoeR5OHuWpdsgziJ3Hpd3/ID+pY0xHvkanusOGd996Vgm8MwklfEyAuFMW2sshfKZdF8vQMx4cnsHddqJXpFzQwMjyKkdiYpEWnyznRsiUz7d7D+8jnc1hcXISL0cNuT2Q7GHTOl5hFQdmlBkosJMY9xR1AyB/G5UuvI58rIZ8rY2VtTfaRFxvPkMkmhK3247/7IeBoYHV1CaFQFNlMXtYi+zWTy8o+t7yyJEzBePzUHITrRtqNa+ncwjmRqdjb3IW13cX40AjcFru8VzabF1Dm/NVLGJkZx9bRNu4/uM+EfcwvzGDtwjJmJ6YkgJFOZrD5YgPpZA52C4PtYQyFhgwDlTrzZQaSsvCHvFi9tILXXr+KuXPzImXALB3KFBTiWQScfmw83RaAKzY6IZkYlC6anhwXvet8KY9mtyUg9ttfe98Agg4bTo7ieHrvOZJHGSxNLMPVdeLx3aeiHS9ZZU6bMKCHpmIIxILINfJYuLCM1asrQAColUqoFqto1ppSoJaBuedPnxlN1WIOs/Mzsh6npibFjnD9/Pmf/2e4eestw7i0Aq0yweAmWsUKEkdn2FnfxdMHz3C0f4qp8VnJtqL2eZDB1U4LX9z7XLJuevY2YuPDWFxZxLXXXpPnHB4f4fDoDOlUBnNzC2J3edgl0Hl8eIBKuYhWqynSJWMjMVmP6VxWJJYIQDMTifOAwRfaZMqDGZ+7hehQREBK1q3gF8eGtoeAYa1SRjadQalQwGe/vivB1tW1C8hk88gUixidmsb0whyS2QyGhqNYuXQenpgfdi+zHF0CEtF3aLLQdb6IUq6EgM2PTrWDSr6GfLIk0jczEzNwWF3Y3d2VFHj6JltbG1g5vyyF7OqdOhrdJrLFLArlAmbmZhBPJfHzn/+9SOHQjxuLjgqY+fzpY9lfyNCV4tNun/H3uj3ZUwlsKXgjrPX5GdnDGPx7+PChAJIExVnglbaDxUD5WQKz9JW4b3FvqTaqEiDgOcBBWY6AX/5OO0nfhcUqpS6EgFAm25PhXKuFB2SngPIs6D03uyRMaJvNLnsm/1VqNfFJbr/3rgQbKGM1NjYB93DIOIQcnEoH//y//2f4P3/wV7iwtiZrmPOTNRn4f/rA165dw6233+4zMxviq31+5w6eP38uxSibvSZC3pCMe6VaE/+GDF++RyAYQdduhScQRLFWkYwuSniJ5F25jHqphonYOCZik5JFQls+OzUr+yd9cmaBpdMJ8b04ZlqMThjA3oCsY8pPBbw+9LoGoPSFg3CSQOK0YWF+UYKmzBRg/QcCtj1rF7FY0Mgf5tr48V//CPsvdnG4tY+Ay4tgKIQKWLzYjqW1JVy4egFzy7PS5qODYyQOTrH1ZEMyeWKRIURCQRTKGXz5+B4qrTKqzQpKqGA8OAF/OCKBSEr/ONxuRIZGRDpEgzvMHKCWf3QkCKvHhkCE2RFAfD8FS9P4iccHR/jRX/5fON4/RqvakqxOkxkTgT9gdM3Z1wxUC7ZQraNncSAQjWDl8jm88e5NOINulNiuShHlYgVOiwP7W/vYfb6FeqEkxZ+ZYcFIJfdZ7llOPwsdRnHhxmUsXZlB1wW0HIA7BLgDQC4rW5noTRMwT53l8PzJQ5TyKdRKedSqJQloMoOw3ihSHEW07CnHoaAPA/TKIGR6qoIzvDHfiVkPBmg1YCkBTX5n9gDnJoE+c0Y3RAzFKwy5iACuOcfx/CfAdl+zmWdk/p123oA5JuNWNLpdJkNUgSPFO/h5xQGUiMR1qdiC6vQK2NYHVnmOVXBTyWd8d2kLCRs9w6RUzEOycchyFWKDFQ67qbP1SgPasD1F5nGgBhjfh23TvlTJmkGgXIBuEpL676HvMsjM5Pvo+w+2U9uogCczoQelKBRAVEKh3pt7iILBCviZ9hsiJsdfxnkALOd1g2Cg4mKKXylzVPEjZZHq5xQc1M8pCKoYl+JhgwC8gsT8zrYw6CmAfr/YoIL92nbFUoy8kcEMFKDnPTgvhTzHopt9TXG+L4sQcoyE5Ndn10o/9PcF+otmDRg8QcfztwFzxb203exj7Z9BrOolCNifc9K2fmFOc08D1CswrGNEZrdiX4P9p+OkUhOKb7FvFdvh+/DMqRigZv0MBhi0jfq8wbYPYmqKKQ3ibrw/vxTDY/sU+9Ox1axqHTcF5XWuKaCs7z24FjQQpSDvIIit/akBFZ1zinMNYqwayOK9da5qX2u7dL7pWta/89kSsOjLamiQRueYMsIH30PbIITYf/XP/oseAT2NmrChKhTPm+qNBie0RmYEGCWDst1+WXhD5R60gYwFK0iqhuI3DBwppP0vvtzg/wcNLieJgrt8SQ/18yhhUCj3pQkMBZ3X8B83Pn0OO1hTG/hOqnWjBlvBTFnQAwLcbMugoeLPJipp9KN1kqtR4+91MBSsV3BfAW5tn/aPDr5GUHST0LQAArcaWTJAJJkDJoqoi0knnj771eR+pVslm1w/yqrPEkZtXy5E2d78rIL78u79ghnsb14jrKW+rIg498GIOJG8VnSme4bxyL8JoNoPEChISs0dDQCIdINM3ldVU8nw0gXFvqBzrXNTChX6gi8DGhwPAtB8fxcLj9H5JUmk3RZZAvaHaMH2o2Fm/nVk3vAaAXLtJo1Jo6K8Rq83/WD6g20Z3Ng5vpIBQKk40RkzaRwCanu9osHL+UyWLT+vvycwwN8TbBTNs9FxOSTyAM8DhMNuDgxkQNNhNwwRykL0i8Q4TDojGTNSULH5KuDBcRiMxLG/2Bb+jjrA5iBiHAKG7gn0NhssbOdCKDCFkegS3I4xhAMzGA5PotdmEcqe6Jk1am206i3Y4UC3ybUGuCmDUQXKLKZm66JaySCZPMDJ6T72dp4LmHv1ymVhSyWSGRwfJdFukd01IgcRFnwh64POKQ9QskFaGEm1otPqCKAkB5RKCZVqWZyuYDgghzTORzI7iyWjH845R6CFsghkZNekzyoifUCnZyhqtL8lPTUalT7hAYXAGdNgW80qypUCshmyPotycPL4vKJfyOI31KNmkUSCIATLeYA7PTxB5iyHxfklvHb9huhJPXj4CIlERoCq8bEpLM4sSTq2sTUWedZZ8hhdBkb8LmHB0alkoIMHbH6RqUmQ6P79+zJXeTD81rc+MvqLTgYvqiKrwYNMtVBCIZMWoKndaso75/IZnMXjGJ2YxPzCOZQqLGZXl0rsBF14HxZkY6HDaq2Aar2AbDGFUjWHVreKSr2IUjUvB0k6KGRuFwtVOUgszJ/D+1/7Oi5evoph9mMNcBJTsgLxZAo//snf4N5Xn2NlbQmXLp3HzCzBVrfMY2py8uDFojE7W9v44s5dlHMlVCpVea9wNCJFjyhH8fattxAbHRXgmId9znPaHs4RFi7NZQt49PAhHt65K/rQ1PqkU8wDYKVeRaVWluJNZPO8+/UPMDtrWKW0p1w/BDA317dQyVfRqtZxdhYXlintkWzELbNPsK8uXrqCc6srAl4HQkEZ53yhJMxUsu6pXc25RBYC28JCeQShybKSYomnpzg6PhSnjiAtgQa+Y6lSR63WksOalRqqsJvq6fWGAA5kcVfJqutUxO4RZAz5Q8IeZcV4FkCsU5oJPXhcHlxcuyRFU589XZf5dPXadUxOTyM4FMFJ8gTJXAJzK/O4cuMiZuam4Im6Wa8HzUINX352D5998ktkjhMYHxpF0O+X4BelciKjUVTaDSlO9+EffCRAcLFsspriB8c4OTqW9cQg3MnZKSp12v+6HDR54NKCNelMwuh6Om3CNiYwPBwblSr1IutjY3HGmuiwprIprF2+iG/+7rcxvzgHm5uBzoqMPYHQw/0DnOzuY39zF1vPXkg6PoEC3bPXLl9Az2aBw+/FO+/exo233sbo1IQcJNhuFhI72j3E+qNNKSp5sLGBVq2MTq0GtxSwNL5IsVrHyPgEPvzwIyzML4l8TLlUQrNSw5OHj/Ho4QuRxWDqBg8DgZBP0o0NY9uNXC4v4APTmFkEidIcZLqHvH7Ryc0UinId5QHo1FMuhWxZ2iWn1y0A7pXXruHC5Qt44603ERwKoNU2e9LpwRH+9f/yr3C4eyg2/fbt2yIzQ7CAWSD5QkaCbwSRk/EzZFJpAXkJ3JTyJQFAh4aHkM6mUGcqp49FQx0iyzE1OyPrjlkhYisPD7C/vYNSPgerFMNtolEjCF9AtcRAMlPPWbXeh9W1NQlQEEA/PD3Bw2ePMEqG2oULIAexwzT9JrMLfGhb7BJgIpOTbSNj0m51we8J49ql1+F2BLBHwMfuwuUrF9HqNLG1tY5EhqnbW7A4KlhanRepBl8ggsPDE9z5/C4eP3wka436ybMzU9jcegEXQfZuW+Y1bcnNm29KMcf4aRzunhUBlwcjwYhk33C9xcbG4fT7BUy/9/ghdg+3wdq4obAXw9EQQkG/SPS4HV7pCxbCalSbGB2ZFC1e2svnz59KwKXWrElRyHNrS3jjrRvCgGYBQAbnOC4n2weyFqlDzfuQkcn9PZ/Jiy2xg8z9HBxeJ9aurOH8a1fgD/qEuZbPFvHiwTp2nu7gyrnLCLqC2Hz0QkCz+BmDUTmMTo2IXEbPa2e8Gecuncf08iw8IZcE6wrpgkhvsMYD5XlYAFYyXWIsJmdBmUz6RgXpbFbs0O/+7vexsLIE+IBOtSZ7EOeEowvRZD7Y2MP+1gFePNrAxOgsZmbmJW3JHwygVC/jV3d+jXQpienFUTS7DXzwjQ/w8Xe/K8Ay5Xwq1aYUpqMdI5hGfeeN5y9Qr5RwfnkVo9EhvFh/JsEw7gnMnOG8X1hclPlExjODYbRJDGhyHyuQTdtsicQO91RqzeZKRQlY08eh7amXS/J9Z3NPZEBqjabIHDWYOut0SfG01UvnJWuBhV6jM2MSoItEgpIxVC0VRdKjyfXQsaCaLmPzyRZ2X+yJpE21UMVwZFSKVJJ0QHSR/tGP/+5vER4K4datNyUYdZqKi445M4hCkZAEk5lB8Oj+V7J/jQ3HRE6i02qILWRhVfqT3IPoM9UqNfEr1ecJBE0wS+uqMPjOYALnFG0O7e/M1LRk2tA+0pYqIUfBZALJ7NeagE9d+Lw+1OoGlOj0WrBZyRIko+tV6ncLLTgtzCC0wOv2Y3FhRYI0WbQ3AAAgAElEQVQRXpdH9nAC2/SbA6Ew3rl1SwoUFkpF2XeoySxFq3s90cTOJBL4H//F/4D79++JxrQAJiRR9ElJZHJP9otu05+k70T5DQLotI8sXkwigRZ2FwCr1ZV+Ozg6xcbuNobGxuAPh2TPJABNQgk1winNY+9a8c6NW7C0ukifZcRXpbSVnJladXR6JAW4YaUvXC33SVcs7GiTwBqDbATsuU4oRROIBGEN+NC2ApevXMPNt96E2+NFs9dBu9NBOpcR/318dARodPB//x8/xPHWITxwYDgQET9k8/hImMzMPrvy+mWsXV0Tm7+/s49nD58ifnAGW9eKSDAAAqfVehE7+xsoNDLiN1B+ZXRiHLGRUbj9Abg9ARyfkglsw9BQVIpo8mt+cRG3v3YLselhqTfBwBFtUmInjjoDLb6g6F3/5b/7SynYzCwd1iYhQ5JFXWkzGLTgvsqdVRiCTQJ8ASxfuoDYTAy+mB9dVxc2H4tlGrvYLlNr/wjrD57C3bMj7A+In0b/fnpuBiEWvh8KwBuJYP7iEhYvL8PqgxRktvtMUJUFJgN+D5xWoE4XtNnD2ckh1h8/RD6VgK3XFv1ngtD0hzvdOjrtukgK0icRUKb7SkqA85uHJwaJGSTg3FIGqma80s4IZuIwIB4zBczZ2hSi0/O/Ak4M+vM67nOynvpMV2UaUwPanEuVnWwkMZSJaDAPw5pW8JV/4/31bKpEPMULeF2rYzJ8FYDm3xToVVBJQKau0T1WsiGDeQKE9wlcVosW0nslj2EIh8xaMTIKpi1Gf1iJcMps5e/4dyUIUR5JQfpBMNKQwhovSWFsD/uNz1DcQghzeua3WV8SQwYBTL2ngpwMkCm5TAEyxXsE9Ou8ktpU8E4BRe0TxWcGQTj1RxVA5PP4jgrsKTCo2I32i76DBit4nRIRdVylnX3+Jv8v5/quAWn1i/2g9xBA2WHmzEt2rs3gWYoPKWBMn4Dvo8xXHT/eW3CvvkQKNcF0fum8UZBSx1lBUH2u9j3b2KGAOzEXuykCqe9hApkGfzO4yyuGus5vwXckI9h8VsFTto/t1jmg+JES83g92yztthgdb8X5FIPU52qbNFigPytYq+8iYGq/Nhm/858wy+1mnQ4GLnT8DJhsAgl83iCQrtikgtw617Qd+ne++iBwrOM+OAcG5+vLedK/kGOsc03HjX/Sd9F5qwCyzlexecyU8ppCyDqfBuetjr8GrQbHSWwP7cBf/K//bU8LrCnISwdNC0GogaMjyMbqIpMBsznhFuaiWfxSWGIgfUM2+LZJV9BFp8ZDkXNGJnXBa/SAUUVGdOgA9PopFAqMasQwOhwR55JOjBYRHIxg0fDpoPGZfD5lF1QvWlm+bK+CxGoo2W5+aVFClW/gtTwUsE9E3oEpDP2Fwg6VQhpWY/AGAU3eXyMaauR0Ef12v/D+6vgZA24inRqV4c98tko+aNqHbhYmCmkWFf/ROROt43ZbnAD2FdunMhZGV9iwnumIsc8E5OkHFbgB894s9iYpH4wa9dNf2AY6ria1xGjs0SHNU5vO6pDDFQMEkaGQbKyMshHIY5o2HRufn/rUJiJHp9doZZs0FAV/VPZCn6tgI5l/UgyRY1EzgDz7jdqN7NtCuSRzke9MB5v9ws9KSl9f6sTIGZjiFppqwufySwMGBGnZBtUF573FkDldclDSFCG+L9+HRYO4KdD55xeZV7xGo4+iL2q3S/ojx4VMD7ZRAWgJCFTIcjHa5vziPKfWLe+r84hAtujpNQiSG9BMF7UGUtif7CO+IwFLk4UAkcWhfILD7kG10kG1YhG958X5a4gE5hHwjcLvjogUBi00QYNKqY5e2wK/h047WVM9YRt26kAmnYHXbZUCePliAvlcHLv7L1DMpzE6GsPU1IwUh9nfP8bE5DwuXLiMc0vnpQBis22iggQeCPZzo/e5TTCBupcErXhIajQrAt6enp7g0uULWFtblbRgynnwoMz5XKnUBMQnG9gEg1poNxsolgrSVwSw2R9Mw2WA6iyeEECe0hfhEOduAds7G9jYeIZn60/QZHGafion+62BJlZmz+PypUs4PYnjeO8Y0cAY3rh5S4BKphUafVhqmB8Lo2x6ckZYqZx3fD5lQQqlHPwBt1RLjyfjRhutTVYEgwEdAV2Zuvj5558L+5tt/tbHH4n+Hh14rhcWcMxl09jf3kK5kO+n2HplHbAvqF/Izw3Hxk1RJLsTq+dWcOPGG8KaPzo6kTbtHmwinj5Gu91As1NFNk/pijLcPjeGomHEhqLSx2enKVTrDczNLeGjb36M6dkFmUsuG6uQs8BIE+1OA3e/uoM7d36Js+QRvD4nhqIhLCzMCYND12AqmREWdKXEausesRHsF0pmCGt5ehLf+/73MTE9IeuI7CiOJ9cB54pUc3c4RMrj8Rf3ET85fpk+KJID1bKseY/PhfOXL+LmWzcF9KXtY1+T2UZ7UyqUhQVLaYF8Ni/rnPOQUg4iU2Rzil7z9Rs3pDAhGZFkdybSKdF1FSmHZFwA6D1qdbs9Agp0Oy0p+sRACcdqb39HAGqLnUz5KVy/wUJ3i6hWa/A4g9hc30Y9XxIZGc4Z2qVUJilBtGq7jnKjIixmpkHzgE1AqlwsI5fMInEcR61ZxfLsCt5+423p0/tf3Eej1cPaxYvCLqIeMwtEOgJOzCxMYmFlHo6QBZ1yGy1qYSeyON7dx+76FnLxjBxuyT76/LM7UvRr7fIlBEYiuP2N9xEaH4bFZYHVQ3ZtFc1CA/US115F3pEMdNoht4eZOzbpG0krj0YkMED2v9PjFHb77//jP5ACjDaKmjfNPny4sycMy3g6Lv1M3deJmWk43HR0a+JgV8tF5DJpATL3nm/h/ud3JXDAbBzaDc6RiclJ0Yd0B/34xsffwvU33pDggQZGaQ8JbK0/Wkfy5Az1fB6lTAblfAY+r7GbNpcTFrcD3/yd38Htd78mmtdkzhOkyyVSODk6wdHemSmEVS6IZAnfeXhkGA2ylkWazEGOkPQn5UqY2h5wk/FrtCWrTROAZyohJYu4phi0lEAtuqLVuXR+BW/cfhsXr12ENQjU8y1hw1KShcUpf/SDv8bO1q5kC1xauyDa+5RsYoCJBz5mXRTKRZE5OD46laAswRhmQCTTCaxvrYuOMxlqWrSWGUlknpo0fRt2trbw4MGXKBULIuXC/Yzr0m5ziR4qAznZRFoC0itLK+JPEDT71We/xJOtp1iaYyBuUYAy8W/qTNG3Y2pxXgINZNwzaBc/TuDhvUfYWz9EbGgcF5YvIZMkcNgROZeupYtE4hQ9axuFRhr+UTuuv/0aJqampSB2IpnF1sYOfvaTn+Hs6ATzE1O4dOEiUmenODjc7ddMKIpcQCQWRSg6jIODIwScHlhaHQz7wvC7vLh25XUJjlQbTTzf3MCzjWeoNMuotysoN/IIsqjW6LAUhJyanJVU/MePn6KQK4lcDwPL3NOpr0+wjgEJAq1Mq7/62mWRXfAETGFcr8uNs/0TPLz3EBvPNuBx+kQPluxJyhKRNTk+NiZj6Qv4sHblAqYXZiS4RtvOPtvd2ENin8GjcQz7Ith9sS1MQdG5rxZQaVQxMjuO8PgwgqPDope6euU8fEMeAZdL2QKKuaKwuamPHj89hj8YxOzctKzfMpn0xSL8DLCQbb+2hus3XoM1yMKfHdTzOTTKVXjtTslSePz5Azz76hmOdk8wHBnHzPQ8WLArPBwRgO351gspfDtzfhIuv0NsYnR2ihXjUMzlBBApFEpIxtN48vAJHtz9Cof7hwLgrS6fw/zsHEqFHHq9FuwuB84ScQyNxKRfGGhkcEUyfBoNyYyiBA2DjkPhkMxNZiAIOcHllMyRSDAk9iSfzUmBulQiJUF7FiOMjYxheHISxWoZZ9k03v/wfdx8+y10XD1MnJuFL+KFi3q4PEuTZVnvSsFPGxxo5oq488kd3P3FF1KIsJyrYCQyIsV4ueaGoyMS3KT+cyaXxvDosOg/2/1ulGolnCXPJAAwt7Ag8lwMytMPp256LpURXdxKkRrWdfFJNQuH+xnXGffPZqsh+xn3P56BJHOKBfvSSZTrJDZQCi4nwDuLZTJLx2HpF4fvA1qNVkN0mvVcSMBVzgFWFkLuiYZ+JNLPgqxXxB6yRgdBV/qzzIz0uYJYXjovgZlwICRtFZk9AsluJ1bXLopEyP7R4cvCexJEOn9egga0Tdxf1tdfSCDj61//OkbHx2RPYGbV8yfPRHuc8kiUIKFPzIwqnl+oG/0P/tE/kgKVtLuSdUgfkfJBFuCzL7/EX/zgr2D3eHHu4nlcuX5V7PhwbEiy6L769V08+Pw+or4huOFCs9SAy+qG0+oQZjF9qdPkMSLRCJZXzwkITz1xyhORVc+ALlmyrKVBv41tGBqJwhkJoOtw4NLVK7j59jsSdOQ0YgDvNBFHr92SgGc9V8TW0w20SzWEPAFYmhbxdQ/TCeSqJbj8TiwszWNidkLGnfNk4+k6DncOxSdxybmxgp6tJVITNrcFc/Mz4p8G/EFhwlJBp1Kuiy4/C1Yz4ErfjwFlSond+uC22IxyoyQ1JwqZHOrxshQkZs0aSm2w/9c3t6R+BQPQoeiQBLHorwnYYbWJbjY1+1tNIDoyjdnFJXS9gD/mx/jSBGLTlBboZ0EWSkgfJ/DVr++JBAelOOqliuxtIdbXmJmUIqf+aARza0tYuXYR3qgXDVsTXboVYOF7P1pNAohW+D1Gwi6ZKODJg/vYePwYAcopdZsoljKo1/PodRuoNygJlZcxU9BnEJhVIJhBZ84zvp+RTjC6xZRZIfisZ02v29SBIhlGmZEyThWjoUwGtALBBvA2wBzbap7fk4xLgysYsJGfo41TYPW32ZH8O3+nMgS8n7JcFSTjuMv9KR7Vl3Bg+wbBZsFDLAa0VADLPN8U6FbcRbPOFQw093gFwPFnvr8SGNk+rhPFN5SJShvj85jaYuxLBUf5ndcoTqFZvnomVpBU2yN+xoAEhwEyjfY1v/i+KtdAAFqlHHidYhyDQJ6MB+V1SFrr6+7zd3o/BecUzFQcR8HMQZxL8R/t00FwfBDL0YCCtl3HWK+nNrfpR8Oq59mBn9Hr9f/6HGomK07A65WZr9ibys8yA4G+iWA//Qz+3yBXMpjfY5FUm5y7FUNTgF3xPSXEqV+u+IqC6Tz3CqbX1wTnMwblHvR6ZUDzXXVeC65mNdiNkjQVCNb76xgoGMo5w3fUPmOGqQKuCt7+NiCs2NsgkKtBHH7XQJD+Xe+jJFUNDGkfs//5nobc23q5JhXs1c//djBI+1/nl5La+Bztf51rClxrYErbNtgGxVTVFvC5Oq90/iveOmhbBPhnfSO//6XsjGYZ8B6KfSrQrhin2k9dBzIm//v/9t/1DGhKBqEBMmhYNKqkg8GlpxONmzYfSOOiuja8jk6NVs9VbWZrn+LPicSG6fUarWLhCEXe1YhzgTfIomIEhjqV/c9Km6z9apkwEYZCiRIORhNIUXil0qt+kUY7eB1ZutwolM1LIErSw+t1eWf+XfWKCUiooVCgWSMaynbm5FMwWCeyTjwdWL1GNyO+O9umm4GCqhp9UU1rAe5tJnLI91Ox/t9goDuM0/nbOjYaoVC2L3/WVAB9J9lMeiZ9jX2jmxXbppNMo1YcN/7TBcfreW9JKwswCMHPG80vAm1cWEw/50Fff2/kJ1zCTJTCU42qGA46h3SAhQHsMIwGjoVOerZH+1TBcYJ1Em2xGkBe26waShwLVrPm3xRMHjT65j0MM55OLsdcivmVSi8jzXw+DyoKfmkki23joTCZSQvQZSQ2bMJKJnODTon2twZ32NfCXPawf1wmbTFrismwzWwDn8M+MPcygQi2gb/nfQjyce6qTqwYZ4thXfPzEkFrmeAItah1g2VbKmVWeq6j2SADvC7MqUh4DHZbBG7PKLyOYczPXkQ4MAH0XKhXW/A4fOh1LLC2bahVOvAwDcwClPIQvU20LFLghKyvHpro2eis5pAvJFEopkVbjUUmd7e3kc9Rc9aFixcvS3rxuaUVDA1RpoAsbKDEQiblhgQm2D+hsButdgtn8UMcHe8gkz5BpVrE5tY6/F6PgCw8mJCpxsJeVpsLB/uHODlJmEiwGEILkqkzmX+UadA+JtgzMzMnEhke/xACgSAWl6cxMgIUisD2/hZ++au/x4//n7+RoALBMx5GpeieN4iZyTnpz2h4HF97/zsYH5uVuUSQnoATdXaT8axU3ea7TEyMoVmvodligK6FeOpMgjQE1rd3d+QQxFTjGzduwuv2yRhSA45A1N27nyOVjuPChfOYnBhFbCQqACvXHg+O23ubODo8lvXn8gTg9fr7jPe+lIjLAMlsAxlilM0gsMBCX9V6RdIOeXAio5vrNZNNCuOcRRlVN5trslypCwt6Ynwab7x5CxNTTPWsoVwpihYnK7K3O3VhGj5+/BUK+Yz8HAr7pNI5D9cErBZEKsMpBRFpI3j44dfp2Qmq9ZKwmL1BjzA5CUqIBMYw9f6qsl64jgjeiV5/vY79jXU8fvRA9FKV4U9nhUBnMOTF9NwUbr37Dl6/8RrcXq+wrxOJlFxvozYjJVV2d42eNkHoQlnWF+cq2ZxMTX7vg/exfH5Z1iZD7qdnZ2KvyrWyyJ9Qp5uAGgE0Ml/I9ubPnBME+gg+kS1tdzlFWuT82hrGxycl2NCptbGzvo34SUrYZ9Tm5poXKQF0UayVBIAmmy8ci+Ab3/yGsJFoM0rZErYfbeDer7+Ay+7E1YtXBeD76quvhFl7/soldF121NHC3Oo8JmbGsXphGUNTLCoEtMs1NHM11IsVYRfm03m0Je22gVwmIwEQMjen52cwsTiD12/fxOrVCxiaGxMNyGa5g1q2JgfEo4MjbG9tCZhLG+fxuiUj4cX6E8QzSQGRw8NRKXhHwOfb3/0u3njrDWFDS0Gajim6kknEpW8JhD169EhkaAi4U8OboF2va+pCMLBXpU4vbNje2JQDN1O76ZPkCwVEyJrvdIXBSEbv1772ISZnpuHz+/tZDyns7x7g2ZPnqBXLaFEvmtI4yaTYVJffg5mFeYzNTePtd9/FzTffMKz4fAW769s42toVW8Ux2N87FKacrIdyWYrLZfN51JstYbp7PX4TuEikYLfaJbBhAsTmAMBClqVcHrHoEJbmFuU+nKs8wNc6LQyND+P81Yu4eP0SrAZzRPo4IyziVqEtgbB0PCkM5MnREYzEYiLZJGnMjYpow9a7TXz59AHimQTe/8YH+MZHH2FoKopapipFHH/2tz/FT/72xxgfHsFkbBQTI6OShcHiZ6FIUA5y1KNlejq1kd94801849sfYWHlnGQBkUWfOc2gmixj8+k60idJKYbFDCYC9EyFfef2LdFh5tyOxmIYn57E5NIMZhfnMDwek+sbuTqOt05w55O7aBVbCDrCsPUcUgRR9kR7D/V2DZ1eHZlWFq999DoufuOy8dmZ/VTq4mB7Dy8ePcPTLx+jV27BayVA0kM2mxZwMjYRw1fPHiJdSCMyFsG7776LybEZnB4cY3/rCEe7R/BYPTi/tCrgD4MOuWIOyfQZ0sUkyu0S7DarsMQnx6ZQq7ZEfkTGzeHC4ckx4mdJYfwxkEdgjiBitVYWMObChTVcWFuVJlOChfffeLaOTCItASiCoAyOnVtaFrvcaNZFooygB4PVYxOjAgATzG52e8LUTZ2m0K604bX9v3S9WYyk15Um9sW+r7nve2VWZtbOKpJFski1RqJaUqtb3eqZaQ/aG2AM4IEfDHteBrBfbb/YDb/5YeyBAXsG3Z729DKtpSmRokqiSFYVa8/KfY2MjIx93yOM79w4WTEEnARRucT///e/y7n3fOc73/Gi22iLrjWBGnHSPA6RPmt02qLx3XHYMDkzi+GJYXSdbVjsDGxTJsEibH2eN7g2yJalVAUZ8xmy8usVCfBzHTK4QK1xS8iDZqkgzPhqroCQxwevzY1f/v3H2NnYEQY0JVWYPeT2+qVwIbOKjuIn2D/exZ0PbmNiYRxX7twCgg4gWxZSAc+VybMk4kdxJGJJHO+fiOwRM8d4LmIhPLI6y5SFyWdR67awfvMqBqfGMLU4I8xIZqFx7+J+cbSzh5/9+Cc4i8elGB2Lj/I8QLIL9xaC0zwXUaqBUiH0A0bHxzE8Oip6wE6vC8fxU1SaVSxeXsJ3vvshVm6twznskmJsZGK1yV2oA1ZKHlPLnEekchOJ2Cn+4v/81zjY3EUpXUK9WBOpo6XZRQHjGFgkG3736EDu3yKgG/YhVyqiawd8LDY3PS2B6dnpmYsg7G9//WuRwkGzLexoZt543CSDWCXrhvsQNfEFaLDbhU0sBbjDAfldJp8RiafzNCXOKhLEo167MFR7UgDWHpuwUqsh4g9J0VnWUOBcIdjB4BSzl0LRkBSRk6LfdmD1yqoEW7kn3r9/H3/1l3+Fl89eIuAJSgFk6v0z+Ew7KPVamiwEGJRClNSQJvGF561iLo8gC9s7HJiancLCyiUJ7t19/z0Mr44BxQ7g4MIHzneO8PiLB/jx3/57NOtNISikMjlhUlP6hXUiJkZHhNzUqFRlbhQqVRSrNVSYdRgNIzo+juBIFM1uC5HhMC6vDImmcjsPbD56iV/8zUcop8oI2oOw1q0Y8IRFPiuVz+Agto/wcBSX1y6j3qhib2dXih3XyhWx79zvwwx8iNRbCU6/F22XHV0W2F5ZxbXbb2BsehJ2N2UqTAZgKpnA/vYW4nuHODuOw9roigxLrdyQLBdq0TOjoG2BvCeDngbAckhWFAvvcR5Q07hcKwrJYGl1Ht/5wXdE8qZT7+Bg7xgbL7dwsHsEu4UZmG0J0tM34rntIHaEkcERkTCbnp2X/ZMEBhbV9cElEhxDA8PG/y/k0bZ20OjWZR77oj5EBsJihyh1RjmaqC+CoDMgGOvMwgKio0Mod+qYWJpCaGQAI9Meuico5Bggr6Nba6KYzOBwax+PvniI+BFtQVKKoAwOhRAeDKPjdGKY2uRXVnH97TsIsYguS9Z0WLLcZNUymyActcPiBHKFOnY2X+Hjn/wMNuoyWxool7KwdukbNVAmicrSQatp2LYCNPaytaltruxKAWuF0Wz8aBKqBPRjJYJeyr3qNhv/87WWMselXjWa65yLgoP09GAV+ORaVtCINsa0xdyb48wicgSkFXjTTGMFxXk911g/8a0fKDNEPfWXTDawkg6VkdzPJFXwXMEvBTgNqGSYx/xfwSwFEKUQrNN5kb3NNhst6tZFzS2xBaw30dNC5hlXzvs94FvuazFMZQXJNVufe5Y5/5uAgfZPf9BAgV0FYHmNYjAKIrK9Si7sZ3de9K+9J1fWMkC2FJzt4SdKTOTvFSRUDOjrwJ769QrU8nMK1Om7KfCu7VEipOI/Anz3FUrUd5G509Mg75GDL1jRGkBQIFeJihrQ4Lj1M7h1HinAqxibjjPPhTq/tP/1ejNXzXzS5yrwyr8puK4MZf7uYq73Fc7UPurHpLSPdC3wXprhfwHG9zCvfgyM76060XxXg6sY5j2fz75VEqbOvX7gVMFkBZFbJM31GOdqJ/qBZH1vXqcELA1UKL7VDyzr2unvMyWd8nOKTercZfBX37c/wKGBFiFE9TIXFDTXwI30IQWHehisrJ2WIQIpVmuCRoZAKaB228gPKa52oTzQI73qWUPfQ4JxPekUxUf77Y/lX/3P/6JrOl8XtkkRaZE92GrJIc0AfU55KA0GARIe1nSRsXEcVIKAdB7ZQE4GXsuo49eRewN4s5J5WSQbtGMEgFZtsbZJUyHrUwBYMqJ7lbfk37ZJnWKaj3a8DjZBOgV9dbFyovH+bBcdWgWBtfibTjpdPDr5NJLAazVqxu/1vmyLAe1NZIY/6wDqPRVQViY0r1XAW9usNPb+1AE+W1imPY0dThwFJfWdyWykARA2ct9EUyPIfxWAZfvZdp1MwgLvvAa3+Xu2kX3FLz5Poyt8Xj+AfRGJahp2txoWpeXrpsX5YMAycz+ZS730GFnsFiP5oiC6RsB0oXFRs03K7Og3XNJ3lITo27T17xo4YfReAxzaZt6P78VncWPks8gM4f3qvX5kQIb9SiaFAsAS6GCs2GYTR5AH4XrT9BffUTYRt+uCGa/BCrI2+DyyZFnUUecex4aRcfYrr+XPupGyrTpubJcGUfhstlfHUFL/WPDFZgwowQ62myC4tD8cNvdu0nCwALdVHGZqCFutPoQDMwiHZxEKjGEwOoOgZwSWrkP025gmSiaMFAbMM3VNpgvqlZY4K13KpdRtAlh1LS20LS2UG9RQIyDdRL1aQqVclCrpZGKRCU1WxcjIKAL+kOhHDUSHYLHY0WkzjcYiz+V4Un+tVM6gVE4jlYmhWEgjcX6MbIZpiW4wY4fvJBsBC4GFhgSErlaYUuKU8ZmcHEc4QgY4sLO9KZW2CRDy3ZkS+d69b8AfHITPH5A0V4uVxReaaKOOFy8f4+ef/AzpVALXrl2TuUt2SD5ThJPMQ7sHy0tXsbZ2Gx53UOyT2OemSU8nu4bjRjCXB9BSwbC4252GMBKZ7scxLVUakh1AVvj1azfhcXqECc37UUpje3sDm1svRbyO4LANXTDqzXGltilTpXYPDxAKDmFkdELSvzmfUskkXr16jlajCr+PgD6DLD5EIlFx5thnBJbIniWbhIdhORBXjOa/w2kYZHJIsBudb+ok3rlzV9LdeRbnfE2cxwxLPZtDs1WV1G0WCrNK6aAmgkEvRkaHkcpkcXaegM8bwszsPOYXl4Xhx8MvD51Pnz7G9s4rUGScm+rQ6Aju3LmNS8srMtcZ/GTGgAbrCFA061Wcn55KETxKaGRzhQvbS/3bQMDoDt+8cx1vvnkbkYGopH2ms5RgyKBZq6KUY6HKUxmvTDorADQDGgaA9giDjNqiZBOz35lGTtmNQrEoexP1QpZqgIAAACAASURBVCmdcrh/KIEjFuuUfa3ZkvYSgGIwiLrGBEDv3fsAq2tr4mwXMjmcH5/ixZMNxE/iMg/cTnPoFhts7aLWrKNcLUiRO4J03/7uh1haXkY4GpHCYbFXMTz9/KGAx5R2oKYlC3gdnp1ieGoUFbRh9Tpw54O3sbAyL3rMbg9BGQLPJdSSBaRiCSl2JvJKdpfJmDhPChOQBYJYFG9xbRm33r2NpSsrCE4NCtgn/li1i2w8g53NbXz14KHIQhAI8Xu9IofyYuMp8sU8hqcm4PQ64QmHMT41ietvvIF733gfDiZ5tIBapSwFRDOplKQ8c0w3nm/gN/d/LfOMjHIW5aK963bJmmjA73VjbnpGAiAEOglQMTBE+SKC/dSwLFdrUvSP+siyN7dNwJsHR/axBDZtdnidLmFfxk9PBNDq2LqYWVrAzbfu4O6997D65nUBIlDsIrl3LLIf1A6mDA/nJkEtZt3owZGMTM7bYCgiz2Xq98jYGCYmJuEPhMRWcA43SjXRoP78/m9EZmZ5YdEUjguGZK7xiOgfjIjG56Ubl0Szl+ddFjEluJGN5XAeO0cxm4fbaUc0wGwjIwlFXdJKs4zAYBjxXALbR7uYWVmQIoOjs4NGX5XZ9FXgZOcEn/zsI3zy45/BY3NgNDqIxGlcNGC5HpmW3uZh127FW/fu4h/+kz/B7LUVAd94j3axgfODBE63jyVN/PDVLsq5kowl9yECUwwKUMuamRSLl5YQGRnE2DxBpUX4wz4JiiQOkjjYPMLZzhm88EmAo5gsiPYns94IQBfreSmql23nMP/WCt769tuwh1mVFWhV2qiXK4jvneDVVy+QPUoitneEYqYkwcT5S0sS4No62QFcFtx8+zruvncX7qkhKaSFXBfnR3F89vFv8KuPfokBb1BYnJx3rU5dCuelq2lh8o5NTMJpc8v4RyMDkjnBMwLtwXH8RKbLxPiESCvQVphzVUeKpVLHllq8rW5X+vj50xeyj7JWAIt+JQiU9oprk9TB/Ydzi/9OT05I8HV8cgJuv08A4rPjBLrNDqKBASlKuP9qVz4vQW7uB7ksitUyQixUGQ5hbf06JubGER0Jo1jOiSa6kQWrCrBIZioZ69RLJpOTwVCeKcJhFrebliJ0wwvTgMOCeiGN7HlKtMHdVrswNJ8+fGIYmPusy1CA10c5hYgA0AQZSRxJ55MYmx9By9rC6tplYVTbgz7kz8+RTpzD3rWhkqvh7CSOxGlSAtTcQxKptOxhbpcDTkr8WDoot2u4fe9tzK0vY2F9WWw9+7pFUKNckcDR00dfYePpc+lvSuLQtjMYImd9njFrlLCqiwzU0qUVvPHmHZHXYIHZj+9/ggpZvw6r6Ch/9/e+i+sfviESJMUCZZRaaJTqaJe78FidwoSmTE+jXhP97u3nG/ji/mfIn2bQKFTRqbYR8gXhsFhECz06HMVe7BhpgsK1Mlx+N0qNCjLFPNavXDFa5l6v6D6Lk96FFGDd3dyUABrnHPdGngsYUOe6I0jXbGkatUnz9bgcEgCgdAfnRLaUQ61VFxa+EHMqVRRqPMNZ4LA6xY6K49+1IEQdX29AJMgoA0VmMLN+CFpTrowawStXVg0bemgQPtZusFpRTOfw9z/9Gf7Vv/w/UMwV4Hf7RE9fgSbuhel8ToKF84uLGGTAuVgStjszkHhG5vysNKq4cvM6Vq9fxdTcLLr0DbstOXNUsgV0ai1U80X85pf3Zf4SKGUglgXKOV9IdGExOq4zFq9km0NDAyjW6wgNjeLD3/89+IeiaNqAGhqwO4HJiSH43BKnQDvRwsNPvsDLL14gdZyEvWnHgD2MSCCIcquGdCEJZ8CL8elxOZseHhwY2aNcXrIRuA7pZ9BHqDWqktXUcFhQ61AHfRzr12/g0tplqc/AxNp6rYNE/BTPH38l+w0DGZ16W4qFNustBEN+uDx2NDtN8aNYOJggoNSlsTnhYWE4iwPVWhluLzPuKhidGcEP/9EfYHJtXgJ+3VILXz18gge/fYCj3WP4vQwQRCV4yqD3aSIu7PXBkWGR5Minizg9OYfH7sXS7ALccKBVrWN0aFRkELl2uCfYfA64gi74h4LwBN1i+7ZebGL/1T5KqQJcbRaac8EfDiA6NoSmtY3AUBSLV5YxPjMmNRWYAVFgpl8yDVfHSDf98qNPhFHOM9bJySHGR4YwNj0Om9sDm9+D8OgwxmZnRVZkfnkBbkoEdUVxUAq42r02uPwQwD5+do5fffQLHO5tw++ldE0cufQpglI7IQtLD+CVIIvdKQA09zJKb6i0IwOj3GtJejAynz0N516xQRoCBVCNT2q/kMWhb1zIZS98cgG6+vSbFbBRUE58/l4xRAPidAUgl3KXPd9fcQrFBxTU5BpWEFqBWAMSGbasgn/9YLMyexWc5Oe+DpaxDQafeC170P8ZfXf2C++tP6t0AEko6icbX78mPrBiLbRJvJ+CdRarAeGVXUmMSaS8etKpbKOyQRUEV8BPgcJ+ALAft1HwXduoeIkyqhW70L4UbMVipE0V/FQcR8+B/YC8+LU9kJVt0f5VYJVjpeA//87n8f/+/tCxUmCQzHm9Dz+r+BAD7vyegRHFpRRL4efZXpUiUhBa+1CJa4rrKAamoKuC0pzvDByyv7WPdFy0nVw3+r32r85VzTrvH19tq2EUGHkJBaq17xRwNfPXgNv9c1jxHr1WPy9rt1cvQAsyst3Ezni9At3ahv5AQj8IrfNK5pPltcRJP9Cq7VdwV7FSfRdtk76jrle9t853BbwVpFdiJt9F5kvX+DO6Ri9wud6aUaa+zjc+VzFOmaPc13o17mS+tA0jXfEntkdZ1PL7nv3hnOQznR4tPmrwAN5T5y3/rrikrgdtn7bZ8r/9D/9N1xgAox1EMEsiTE1TgVMBTLfL13OuDJjFg1q/YdIIgg6osDB7WsGmc1+LVauRFHmFnn6IviSj1ux0Bk90QckiFttsUtT5Mw/DvJ5sIm0jP8/vOUjKMuVGpcxHvg9/Jjj1OvpgjG9/BEQBX3aWRvwUJNRIRn9UTgFbvY/S/XWScKHqItdFx/tq9FAnK0FMI0NhjI+Avg6TCscv0y+Wi+gef+9wEbAyqSo62XXc9LMKxuoi0yipbEi9ogB8Lpl/vJZAFD9LA6Xgp0p2aPt4b5EjaRk9J16nC1yjTPwsJ6owAntRFZ2cfB+2t1IzsiU61jphVXNZo0Z8R95HgXt1yAgo6Uat7yv90gs2kE2hETr2H9+dP3PM2CZuhPwsmSH9EVcWR2T7mHomDGsWuOrTCOdBkmPJQy7vpwEJTtT+KBbfg3OO//N6AtBspxZS9HmMljPfTzcaAZB7gQONavJn3kODGJoqQ8dYsgmYStg1siQKyPMayp6Y9UNGtFtOYvUa07IY6bUgGprH+PgapkaX4bRH4LKF0WnbYROGixVOUp7bQDnHlDiy9kwhJws6UtQDdYvod1LLr1I3KcpDI1GMjw0JW9qKLp4+fixFjdg2As/DdLLdXgGfCfTxUMZUHIuFBpUSEyYFjhqmeTLOyhl0OjWcnBxI0QumkLJf6Jizr/gvQeDowAiCgYgUN5yamhFHeX5+DJEocHRYwieffIInXz2Wvqee9Zt37uLKtRuS7iibc6suBjObS0lRoOevnsJlt0thI44dpSbiMVM4bmhwFNev3cb8wmW4XV5hLpRLFWHlkhmZzxrJE6/bhU6XjHgDbhOkLRYLAtwSLHO4/ALKXrt2E4sLl6SwI9MeydoiS6ZQyCB+doJqpYCXG89EY5JADBlxFmqPt2rY3t0XaYy19WuSEs45T0fyNHaIg71tdNp1dDsNSaPO5wsoNcosSYnh0SE4fdTwZxDJZFJwPnLOE4xkGi3/pvOVxSJv3KBuLzMW8iiUCwJw5/Np0SK2221oNigPVJZIRaVCkLaDpaUFlKpkR28L63Nu/hKuXLsuAQkGEmnLt/d28PjxIwGYCCiQmUXGF/WXjQ0w2pSiT5pMCtOEhb7Q6IjsDR1O6vpK1ou1A5+PGuEMYjYxMTMuRcPonHOdsHDlaSwhTENqLhN85rhTCqTY03UPB4MIBcNij4dHhnB5bQ3zC7PiyDKgxDlEYLndbsiznz99Ln1CIIL9RftEFhrBdeqVe7xevPHmG8LEpeQLpYqS8SSOt1jdfkMYv2Rcsyga1y0lFmQdg4XqsiIHMzo1hm9+51sC/jANvpwvYvurHWw+fYn0WUr0EUeiw4idxfH4+TM0rV0EBqMIjobx4e99F+s318SxrdYqUnCrViojF0/heGcfu7t7woqnzAT3Ac7hQqkkwQnqvYVGovjOD34X67evSdGjGud0p4tqpoJ8OoftzW08+vKBOMfTUywUGkQicYbT+BFOz+OIDEaEAU2Hf+7SIu69/wEWry4I+MysExZzZLCKoCzBBzruTDPf2d6TuUiHmw4xZZ3oEFJrlNJOlG4gQEE7QIc1k8nKfCAoUa/Rzlfg9wcliMB5RBY795FmoyXgSnggitmFeSzMzMLvdkuRM0pVkO1IZtWb79wVUICMUy8LdDW7yJ9nRA/50ZePpJCYHOrsdpEo0IMknUvjsDhQLJZx7eoNvP3OXczPLwgDnIE2stNaxRry6Qx+/rOfInmWEDkL7hGh6ICwtS0E2kI+zC0v4dLVZbTtbVSaFdSbFemXWqYmcixkl9EO+j0eyXgwjnAbTTrGAQ+SxQzati7W37iGtVtXQYwsnSqg0+hKgNHRseFobx//7s//H5GDYWojf2ZfUcecYA0ZZJwL3/7ed/Af/cd/isD8iDDhFcTOHSXx4sEzZM9SONo5wNlpAuGAOVNQTobtJeGAfXLtxnUBkSaXZjG7tAAmtXKM4wcJxPfiqKRrQKWLZqGFvY1tqRHADKO2rYFiLQ+Ls4OGo4XJK9NYf/MqQoNhVKpFU5eh1Ub2NInjzQPYWzZkYgkkTs5lX5ldXEBoOCxF3mx+B771ww8RnhozRS4Ze8uT1V/Ck8++wt/+5V+jma+IXqvX6xHm9/H5MY4SxxibmZBASj5jUjhpJ8gS5drnOEhAvlUXwInvz6Aj92nuWwygDg0MICjBYRv2Dw8ual0QlKauLO/BYLdxzowWP+0CzyIsYklGLDNZ5Ezc6SCVSCGXyksAihrWtMc85/LzPGMzEN/sAsFIRNjD8wvLEsAsVVm40cxVLSxK6QTaWMqusSCukRJoyhmJWWxTUxO4sr4Of8QvAPTZeQzZZEqyGJjb5nd7RNro6cNniJ8kcXp6JrUjXF4fFuaXBIAmcaLRrgojs21tCbAtDNelRTknEECtFipwWtzChC2kCxIEZRZBMpURZmOHOq31kmSYMN3+d773bbzz7W/AHw3C6rSKjBHtCPXhM2cp6ReX1Y5ffPQxbBabEALYPwpgcJ0SaRweGRFJBGar0D6w//76x3+Dj3/5sTD5OQ+/+a1/gHvfuoe6qyvSO/l0AbGDUxTSRYxEhwTgLhfzUvTQ3rUIK79bb+Lw5R6quQoSR7wmI9lczJIZnRzFeT6LXCmPVLkAi9OKYr0sgPvl9csSQOM5mSCwjFWniwSDryfHqJaM/BHfhaA6M0G4Brgv8ZwrYJW1B3h02mAQiOA9dYaZIcGijUyllwzHlik83+gyTd0CWl1qBUf9EbGzlA2h1vL0uCmGqsW5mOFx+coqLq0sy1piYVP6curLMJj5F3/xFyJbRLkTBuC4nxOEZHsrjTryhZLY2bW1Kxdg+iAlwBoNfPH5l9jc2RK5nm99+KGw0nf2tkUuhnsHi8sGPX4EvT5sbmzJ/GUGLQF8AtAWqyn2TVvHegtOm1X6YXhqDF2yw4dH8V/8s38G/6gNuRJEJqYN6lp3EPC44aED6gRa+1X8+qP7+OTHnyBzksKQO4yh8KDodnfonTss8AYps+eU/Z8gPfccBrHsDEiGA1Lsj2dNYQqz/ke7JRrYl9eu4Nqtm70MJ0P2aNRa2N3ZwldfPMCzp0+FdUwJMhLAKDPT5NnO2pX6AgI2ti3oNjrwOnzSHwxmMROJ0j0MaozODOP3/9EP4R4lCgsUz/N4+XQDTx4+kSCW025Acp4t8+UiLE7W1WGh4wEMDQwhHcuKnjllWsYGRgSApm/E4BIzMlhDgHM3NBLBwPgABqf9wojP5Rs44Dnj5Q6Od45RTuVJKZYC2L6QDy1m+tqB9ZvXEYgGZQ5RxoIcyjzrnTRJeung0Rdf9ohDXtHyJwC1fHkZnnBIdNq9wRDsXjeqzZbUjuCZz+60wO13ITgQgMVtRSDqhM0FnCULePzgS3zy8U+lgLrTRjCrCreduEcZHmY3V0oXgIqA2JSAI/PUahicTqshoBGANqCWIdwxiieEJZshUKlvznM27Sj3C8lSyGXFP1MWNAFoZZkq4NfPnFTNW+MvkwRAUM344OpDK8NQATEFvdgO8X0YEO4xRjsdw1DtB4h4LwVpFXzsB1L5fgoGivSeZGgbDWsFOXmdApgGuzDELQWxFRgVCcUeA7OfCKkYDPdLxQoEAOsVme7vG/Xb9d70YxS403fT99OfFTNQUJQ/8/t+HIv3YT8pQNyvNX3h7zdfS0bws9rWfixE8RcFWrV/dXz6wVPFbrQtClAqRqT2lD8LM7pHeOTv+6UodD6wWKdiR7ynkh/ZJrGHPY1oJeUprqWZ4YotKaaiADnfVSRAe0EZ7T9+nr6UjinJPPp++i4KcGpwRH+vY674oKy1Hk7G35n1ZM5B/OL7MgCi4KribnpfBUT5LgqGanCC1yq2YgJIPTKb6DK/vqeuPZ0XGnzQz3u8BrtRzEaxuv41pHNN15DOOf2s9o9eo/NE+1TB7/45oM8n/qOBEV33/fOL5wD+vX9eKQjMf5llqe/bj5+J1Eyf3IkC0fwd+40EK7FzNoPd6XrU+alYZf+Ya5u1fdIvf/bf/5fCgKZDbwyGAaBpQHkTOlI2q10AI7OoDRW7WiEAbdD/fgPCRcpJrgXoVKNYCliIBpKhc/NZku5AdkmfsLykcElEzugV6aKiCL8MWC+yQ+Rf2KJNEwHhoVUZu7rgeH9+RiUL2E5lQr82uEajSKVBVC9JDa9+TpnJ2naNGrAz6VjpZOLfdYHxX40WCUjYNoV3OIjKwFVDqQZFjfTFe0uKzWvQuX+h8/4ujwkM8D11sWrEVAF0PlcHn9erkyyAfS/iyOfRYeE14vA3jTaNAvnClu6B4Lr4JTrZJIhrCgGwnSJjQRCoB8LwvgrQvjZKRiCe7aKWqm5WCtQr2K1AufaFFJ0sFOR5ajwJcdKZ5zP41R99EWDA4754Ptuk92R/GWNpgGbOER7eeW/+zAMjP08wTtj6RSPHosZGWfYE0NVI8e9kRasx4vO1rcosV6YJPyNMyVZbDnxsd7/h1g1e26sAvwYaTNDICYfTpDsRbOH9VKZF+0yCNPJZsudZ+KOFdotsa0burVJ0cHr6KlYWbsHeDcHS9aNZZU0tq0S7yIZq1booF2po1dvCeiRbiMgR2ZK1AsHWnDiBzU4dzXYTY+MjmJ4aE7YumSN0kB49eChONTdMWKyiNzg7vyCMHhbhIiuZhxHamkarIeBnNpvE/uEWYGlK0acm01ObptiZ0e6ibl1dHFKyk72Ux5hexKVLK6KtTRCGzrLTZUHQD5zE8vjpj38iaeUEfwlw3vvgG4YBxaAEWVnptDApKUfB30eiYQF7CS6zjdR3JrNybGwSl1fWMEqGW9gtjKd8viFsEI7RyfEhDg/3xYugTSUTm5IUBCwdTlNQivfzeAfh90WwtnpN0pSpQSwAZCYrYBvB3aY42mU8e/ZEtG/5TpTT4Fyj1nPX5sDdt+/h8vol1GtMe0/1GOI1xGOHyOeSKBWzyOWyIg0gRYYqNdG/pMMkDqmTuttOTI5PCCOLbLjj40Nhz1B/nIwdzkUybyPhAVm/DDrYrR3k8ix6RDkdE2/l3KWDV28YOSdqpXLdxMlUqtWl0js1QSlPIFq7dhZnPMfDxw+l38mg4lymM8M5Qe3eyYlpsW+ZdFocKurT3rx2E+PRKThsLpQqZTnQn58npPhls1URTe/N7Q3QaxsaHRbgR1LC2l2cnaVALWpq8lJmR9e2AKCVKqKhsNhD/s+1tLi8JEx4AnFM5SfYKQX2LATaK+L07uzsSXFA2hK+F9tD8I6AOlPv/8G3vy0ANLN8UuksUmcpnO4eYmdjV1LfuZ8ODwwJSE59cC4+u9Mm6f9kmU0vzOC9D+6JHjWd+3Qig42HGzjaPpRCeixkMxwZkrn89OULHJ2fwj8QwvTSnBTzu3HrKhxeO8p5FttMyrpMkv28u4fNzS3ETuJSSIiFDMnAJzudjruk2aGF3//jH+L67Rsot6ook32ePIO12UY6kcTeNkHsXdG8XJidE5vGcaK0Sip7LsXjCDyzINHA6DB+93vfE/3nbC4jOtpkoUvAo2oK3RayORR6Ot1cb7RjTAem5AtZ3JR9ohwAx2Z8fBxTE1M9beyyAOmnx6dil7a3d9FptoXJyfR1AtIs2sWx4d5w9c4tvPXOXaxdXoXX70UmQU3vFyJjQkYz9VllbxwcMI55i6z3orCDX758if2jQ9iddgwMDF5kIglQU6/L2YkBF67nt996B2+//Y6ws+kURyODKOXySBzEUExl8dlvfiOMRupEcy+dmJiSvuoQ/AwFhI29tLqMWruKUq0gsglkt1bzZdQrNWxsbWJnZxutThNDI4Oive90kXFFtaWu6f/lJQGgqf/LtU+AqlVtC1OZAbRcMo3tjVfYfvlKCqiVSwXJXJFirtzLbEAgFMKNWzfx7e98C6vXrsDio551He1aRzTJnz58LFrCnFunJzEpAMd1y/7mWhZpmQ6wNL8ghSEnl+YxNTcndo/tONw9EUZ9JVNHLVeDo23H0faBZHBUq0V0bARtqnB4bfANeHHpxjLmVuYRGgyiWDYANMHQ3c0dCa5U02UMhaLInnMubCMYDWFmcVYK6PkHA7j67hvwRwJG+71jRzlZQPLoDC8ePMdnn9xHIZkVfc6hoUFhDudreezFDuDwuSRLg6x9AkviwDXqGB0fk8wb2o3E2alowzPTInZyYsBOr2Fs0QbQRjCYkslTroXs3rjUM2DGiGZ8scgy924GBil7QBs9EB2UaysMcLL4ssUqhRS5b4V9IZnj3POZ6cdxOz07E5CRdjQyNIzp2QXQcaJtZ/HAWOxEClCOTYxKkIdAGjVeS6WijJ/4AJYuFucXMDE6JvZ8eYlBsBBaliZO4yco5nOiM0u2L1PS89k8nj9+iQTHoMT0aJOBtb52RepPsF3UzT1LxLB4aUGeTY14Apla6JfzmqhUq9rA6fEZzs+Scv4QwLjTFn1t2vhcOQeH34Ubd2/jR3/6J7BEmVbRxvHeHlKJcwm0xY8pVdHFQHgAP/3xT2W/4hlBZFPcRlqOhc/cHg8uXV7B2pV1DFNf2GLByMykFCf98z//c3z22WcS1OH+Oz4zgbYDOIodIX2eRSaVg9/lw8zUrDkL53MimUXA9rNf3cfNteuopEtolmqwN+wCKDIQSHs2NjWGaqclTFpKKrDYYbVdF5k6b8AvdSTIuuT+JHIfrRYO9/elzoacDaXQdAEup8nakSBirSbFRrmnNprMSuN/lP0hC9MjZ0WL3SJzj+cxIczYrGIXaff5s3xvsSDITMBKFScnMdGwnxqbkkJptarJgKQ2O+0jbQ99OEor8fAnKboEMS0WvHr1Ci9evJDnMj/KaWP1YvqE5uxeq1O2yinyMLOzsxgd4RnOJWcRXkt7R1u/QjtYq0nwj+x4h80Br8MFl9Up0h0E45mpy+yjBskolLTo+Qf8u9vGTMaurAlX0I2RqQn4QhH88B/+CZauXkKN9T5aDTTaNbSaVfjcLjipfx0IUlQYx19t49/+3/8WDz79HJ62DdFABC6vC8FoGC3mPdiY1RkUjW1Kt0k2JR19m1VsDQFSsulhN8Ac91enw43J6Rmsr12Tc5Gc+9sd2WPrFSOTxP2GfSy63nWynrvo2o3vxyAZz+OVbFlqOjhJMIgMIRoIm0zhThsOv1MCyd//4x/IuYBzn+Du8cERNp5tiv3mGUT8xk4bhXoJDo9b5kAgEMLkyDhauRaShwkEbX74HV7JMOAaIyA+ODwsWXWBwQgm5ycxPDsG74ADbTuzP+pG/zqZQSaextnhKfLJJMqFtATbyaSsdluYnJ9Fs2tSvAlSMktgdmpS5KZ4PhAfiTqxHlPYml8zc7PiB+dKBYxOTiEYjmBza0fOCsFgQM6T0eEwFlYW4A17MTw1ArsXOOE5IX6MzY0nePjgM9htTUQiHlSLGZHh8HtdwjBmlqv4z8w86BVFY1hG/GCrsnqNDrTKYRAolXXRMYQEBe4I1NKfoP9CeSVK8/HvCrDx/My95AJg6hWC02xYBaANiGMkOHgOVb+XPks/a5JzQ4E7BROVDGb8ViN1qexo9aEVzFLAVgFNxSL0ZwZ1DWj5Wj6hn72p78F5rj6pEBwbJlhrMiANec6QxkymhoJiinfwX8FkeriUfkav0/dWMFLBRV6nOIzegz8rBsI2vQbFTdBAAUwlDRqA/bUEan9fsai0EugUdOsHvcUX6mkUK6Dajx0pztSP8SiYrGxX/k3fV6/ldYLr9NUwo13VzOiL8eoBxPy8tk/7g8/pB6H1ngqu98vlKubDa8zaNIA3CQmvx9hgEf1gLM8r/cCp9qmOl2JV2mdKEtT78FnavxoAUHDfzF8zV75+X8W5+HsC5f0grGJvqgUtQGgv6KJjq+OizHZdX0oU1KAEsQvFZhTw5r10PPXdFc/5OolU/679oHNUn6/gsxJSlaTI3yvJof9aBbP1d8z26ceQNOCgmJtkrPRpP2vb6cnrGtR/Fc+SAEFPioMYhAa++Dn9jJIwdT6qTdB+vrAr/8u/+KeiAU0AWgbEhovDr3aGdLbFSCdoRIMMSomo9CqacuNiA5QpsXaF+gAAIABJREFUzIHkw/Ug7XKZCK1St9loAX24OfYK5slC61U/ZT4lr1ctXAag5e+9jtFJr4tFdV10APh31X5h+3UAVceYk6Vfg4ibOp+nkSBudPy7AsoKMiq7Wp+jn9NB0ueoYeO7SaShaarIKlCrRpd9qmze15uU0VGSInS9DUyNpC5GnfS6MfF+GvlTsPzrmwivUePD+/Od9Dq2m33A8dOAgALOagS0T3kdx0UWWS/CJoUDfD65n2pqs9/5e95TwX/dMC6ihdTo6gH1bDf/V3Yy29O/mWk/si81akwDp/Id/D3nAduhbaVzyC/eR42ALm7egwC46nGrwZXF0TIHijCRS2Yp94IZGkjwuIymFR0hHRMJLDSNXIguRD5Xx1e+dxiNMJ2/1B7kz/yMHMJ7Bvc1wG5+pwaD80CBaj6PfWSCOUY/Wjde/kvnVkF/Hny42XO4mKLHU3Kz6UC3FcLI8GVcvXwXbvsgujU7SvkOOvWusOAIQJOZVi0ZfUSC2G6HXVim7D8yf0ywySKOBt+RDN2RoSFYyMStVuBxOLG7vSU6hXarVZiC8VhM0jOvXVmXavRkZnctRp+J/UfGWDabwf7RDqy2LkaGoxgejspY0fHgwdfn8wpAxyAAAWgWVZyeWsDy8mUB0XhAJVuJztbwkGGiUUP6Jz/5iQAinMMsFMfCNzY4kU5nxVkmkB0JhkXOhH1LxkKNDAxKI5Sp80o5ipA4CqGwKW5I6Q1hF1Q5/7M4I/CWOkcmlRTghM+3O4zD4Q+wcF8BLSmu7UMkPIzlS2vCBKITwT6kxi0lOMiQYHG/dquB4+N90Rzmmrp06ZKwscqNFq5cvSmOPSv6FvI1k+rdaSGfSwmzo1BICYOah75Op41qvS7ga6leRbXdlkN7OBDG4MAIFueXhJHFeUMHn4W7TmIHAhISCKdTQJDCrFU7aSrCkiUzmfOLB2TqUA+S+WVnYcqGgAoOh10crUq5KiA0x5nPIUhCVlAqlcTmzqY4mwTR5NDsdIksBdct03LZ/wTDGfUVAOvmm1hdvAmnnTI6TmSzJZGMSKXjODjckormz18+QSabEI1eXRu8ZzJJTdc0hqJDAkSoVhoDTYnzuDjGXJd0YAgYEnAgCMDv+UWQmgBNsWS066mZeHwUQ71smIecWyyax34jk506nm+/8w4++OADAfHPk2kBSZOHZ0jF0wLQEHj2ur2vGTBWiPNEB40A4uWrq3jr7bcRHRmStXd6EseLL17iZD+GDqv2tKidafbM2FkML3Y3heG+emMdd+6+hdUry6LtTabo0cG+6NueHJ5ga3Mb+0fHst8EA1wnQKveNBr/ZTKtGDC24eadW6J/GqTz2mzg6OgA+dQ5EvEYjo9OpdAoAWg6yZpNQ5DL4bIhlU1JQbNr16+LJMG1mzdAPV6CCvH4qUh+SNHadFbWZiJ+bmxh1wQNOQcka6RelcKEXEechy6fF6trK1hbWcPY6ISwJc8TCZEPOtw7xK8+/hSJ+JmMMwuXMeDAABYBb7vbhfe/+228/f57GJkYp2FEI1+QtffgwQNs72xJGzQzaWiQAsy0xw0Bt4/PTmH3OrCwNI+VldWL/ZTgPW0iGdwH+4fSJkpwsBge1zjX7ujomDCgD19uCdN469WmCQgkKTHkx8T4FNxujzC5CFZOzs5gan4WrU4D+RL1wZtIphJoVmoolgo4Oo0hXymg0q6g2mCRTgb6OlLckFkYLPhHoP2db7wPXySEjs2CYqmCdqUp84h62kxtZjYLmeztRgtWMneTKXFwqZnK/Ybp2eMTo1heXhbdUm84LOuZexKzSrS4LtcJi8YyDYbrqNY7SyViZ9ja2BKt+3vvfwMLl1cxNsF39aJarOFw9xDpswzKGbJfnbA0u6iXapL1wgKxBDxha6FjayMQ9WFlbUmABcrTMEjGM8Dx4RGef/UEpUwJrVId44MjKOYqIr3AQCmZzGS1j89PY/3uDQyPj6BRqaOSryJzksD5yRl2nm3jZPcQ1VxJwB2CBr5QAP6BMA5Oj7B/eohgJCiAAzVdO9aOSOzcfvOOFF3l+tzb2pT3EUB8a1sKz1F+RQ7sdHRdDkSDAVnfhVoFByeHsDhtmJ6flvfgmmjVmgKYDTCwVCdQxQxBh2QSUcPeRWe905FgQi5LwMWwosnuJRjOOhjPXjwXHW6CNJHoIFZW1kSChkGeqaFR5HMZ5Mp5tChabKecRQWVWgUTU6PyjkR9GUxw2x2YmpjEYCiKmalpTM9MSXCDtR5ok5m1w6wHdZJePHuBrc09kSmpM2OyY8G1azeE9cr1wffLZ7KYmByTom/MkihXTUDf7w/IGq6VW6KXTHZmLpMHz10M9gjjvF5CKhNHvpKXjAxPNIDf/aPv49KdG4ALKJ2eyTmOBW8z54ZRXcwU8PiRCZIQCJdsI54nZTzs8Pp9EnRav3EFg0NDcmagkxYdGESlUMCf/dmf4Tx+agCldksAVil43WCpURsGBwy7MZk6F6BsdGxQpEw+u/9rODs2LM9ekjn97s138eknv8TnD38twU5mt1gcdpSaVdGBdvg8sLntcLodEiwaGRkWuxU7PjZZcDa7BPgq5bxhNFqtsu+bTDcjxcF+pJY47ar6QOoTmGx/auIav0e1H1k8lix8vjvfg9lUBGqLhZIEUVj0lgEPygQJ2EPJsR6DUckmBOeoac3zCXWJmb3DDCCCrvx5ZHxEbD8D3W6bC/FYXOwG6zJsbm4iVyiKhEIwEBbgljZY5EfGxyUTgPOWADxlX2wdG0LeoLSH2WPct7kf250ujE9PSMCFwVP+Tmo4dFrwiTSFVQKaJ8mYZDMMjIzjxu3buPHm2/AGA2InGPitlgtwu2zwO90YZlaKxYNsMouf/fVP8Pf//qeopQrwOowvMDA4aITH2i05O/JcdJ7KyBhS0KKBtuhLu0J+kYMIhPxwu+wiCVIsVET/3eXwwk8dddbccXvkPETZAYLY7NN3P3hfMnZoLwORAIrMkivmUS9VUS1WcbZ/iqNXu6jlqvC7Agj7TI2NQrkkkkfwOXDjrVtwR4xUn9tiw8nBEZ48eIxsipkQTrEZLN5nD3gFsA5FIyINN+iLopNroZYsYcI/Ao+FFRgsOD9LYHd/T7IsgtGISH/NryxidH4C3qgP7oAVtTYkS6OYLcoajB/GkDg6QCETx8nxAbIsAmOzSlFYbyAoc4oBDwL5v/PB+7JOX21tCDu6zMCBh74XWZBuOV/WGy0cxWIYH5uUsxqfxT2+22n11rUX05dmEBgMYm55AYMTIZzn89g9fAWH24KXLx7h8GAL7VYZ7UYBDnsXlHFj4E1JaZTeEJ/XQnTCFA+mTJBZU6rFaoIpLKpmfGzzd/VBebaiz0Z/j7Jh6j/3E9EEK+ilxXON9TMclZUooFmnLZnhJLjoZ2iXFCzrB171OiVQqX/q7Em+9QN4ei8lZagPrrZDAVHjwxsg1AQYDeFKwbd+0IldQHuioCozA/l3Zvdom3gdfSkFrZSBzHsq/tJhVldPE5q/5zMVdO5nXao/zeuUga5tM88148e/94PZGgzQMVPGuALQEpxh5ngvoMUC5tofCq4poKn9oAA02yqkyR4AruBjP86mfci+4v/9gKSCg7xe78EwBO+p2JuC54p1cI6wrWyzfkbtNO2qyqIq1sP35Fmuv+6agvX9/aTPp5yQzu1+UFnBdpEl7AHoOp/635/3VLBSQV22j18KNOvzVbtY38fgLq/ngPbVa8zDEGS/zmLmPsn3U4yOz9c2KEam78I2/wfA69cCGtz1+5+rY69grM6J/z8Aur+tionpnOa9FDxWzIi2SOxOT+2BdkjnBX/P5/aPpdoPqTfUk/Ltx9s0+1ufeTFW5Pr2VA0U2+wPsOha0vp3/f3XP/91zlwA2/+BLezA8i//x3/eNQvaiOibtGIj6cCJraxiprXyJgpAM+IpaPoFes7UecOa5cJh4/l3vRe1oNlpOsn4N74YtTR10KXnrEYLl0V0+BllpdLdlEG0GDBXD1QKmOpE00mqi12c6IphhAg4NjAg1/NeBjw2RepUX1knHtugFWr5vRplZQXrwPYXmePntMNVqkKvVWPTb9R1wmh/qZPNZ/F7kcBomw1NQNGegde+05ROLjC+kxYi1CgH31cNGX+nkdX+aKmCvXwGDz0KlirQqpNQaPdkSTE1tKdDLKButyP3ZVsVnGFbFBTmdWTryFj3SXFoVJYLgJ9XHR6pTt1LFdKgAN+L92P7JO2jd38T5TFpLzpfeV+VDhHAgof13iajxkAjVWKsLZBx1vFVw8GDLOdFNBw0B3GyUnO5i2KHTFmUiJzDyL6okeQBVBd4v/FRo0AAWqNTMiYs+MWq773x1nvxHdh3fAeVJdEIJ99fQWntXzI72T5+6ebBe5h5yLQSRlGNlrvRze6i23aj3Qoi6JvG2qW7CLrHUc0DuVQdtWJFWLGM8BOEJsDNgz+fNzgYhY3YIwHBomG8sy95EOSc4DiFAm5Y2rKc0aw0RcuNjGDOATIT+M6npzFhMtIBJQOErAYCx9Sco4NKdjMP712yrR12AT743izoFjs6RbVRgtdvUnxsNjLDRjA2OomRkTFJCTQbFVNsPfB63MLkS2eS+MUvPpKDPcFrggd0bHyeEJq1DvzuEMZHpxEJD4l+nrCJwlETIbWSLdRAJpeX9E5KKwwNh2GzdaXoHIFGFrOrloo4jR3j7CyOZCKOQjGDaCQoYLjHywMWC7amUK01YbOHMTW5KPIbAwNDonXLdlOvmkDo+VkctXoZfp/Rlzva3xOHY2Z6Fk6fD25fGFduvCHAYeI8KeAED731GhmIB2hUC6jXiiLBQQBctKzLZRwdnSCTLyA4PIz1K9cRjQ6LfEkkSOeeqYQQ3eJGo4pU+hRPnj6SYpBOh1X63QANVQwOUdaCTKimpHRyHhLsY4o4n5XLpIUprQxBsWU8wHcs0n9kBrPII9kg5ylTDOmsdI6wK4zRsXHpk1JvrzGHFYtouU6MjuL61TcwEp4GyUT8XblaQrVWEFD41eYTZPNpaXMmm0QkEpK1wDXN4kfpVE7YSRNTczJfKSsjlb7rDQHOCnlq15dlbhF8orPMOU4mGO2cZvZkMmmR5KA8C1O8GZzgHkW2NTUaCZgTKCCoTsfxzTffxNTMtADQu5u7yMXTKBcr8PvC4hQT2OYcJ8BgmGMd6T+rw4rbb9/GG7dvS0El2s34yTm+/NVDPP78sSnS5vWh1SCTxC6BMYJK1IhdWV/B4NigALdcu5SESZAl1mzh1fYOnj1/LuP2wTe+idXVddRZ5DFvqo2/erWF/f1dI88S8AogtbS8ZJgP3QZix/sSKCqwEGWdB+ymgBLUwyWLjgFtZks0Og3RIL958zoury4Ly5ESE5QfYP+RacS+ziSSsr4JQHO/8brMniR7gYcFf8vCtpMMgnZdNGWZ9n1pcVn0cwm4nJ6cIhKMYG9zG/c//bWAiyxK5Xd5JIWd+tRy72AAN99/G7fevANPKIBauSSa3mStP3/6DC+fP8WXnz8QG8ICmtQQtfZksArligAbN969jfe/+b4w8rkn0MbSJhLwY2o4U853t3aRSWUl4LK0cEnY2DabHc8ePUbq+BQbz54LOMLx4/zxuH1S1Ik2N9MDyigLMDA8BH/QJ2BfqVpGIhFDtZRDtphHy9bB/OoSBqdGUW6UcZY4xf7OttEfrTck0+SHf/SHuPnmbXRsdnTtVlSqdWRTaaTiCQkEnJ+nJK355PBY5h/3QPYHtWx5D0oJhAJ+jA4NSxExrz+AjsWOets4VnRGGFyxueyS/swUc5vDhnAkKH3DIFXs4AR/91d/h0Iqh6tXbmBsah42u6mbQFY4i59Rhz2TysjYW9oWuOzcA9oi0dPsNuBwEWwrwuroYmyUAN88IsNRYbBy/+F8Otk/FBkZFiD0M02y1pL1zsKhLMhHxu/I9BgWrl4WKRCmqwc8XrTKDSkGuPH4mbDLmdHA9cw1y/0tODSAnYMdPNt4KYCp02VFZCAi2Qm33noDc/PzMj5kqlL6oV4s49WTZ5IhwboBM7Nz0u+pbKZXhJjMig7q1rZo/o7PTWB5fUX2Qs6fh599jkq2hJA3JIWBWQS3WCBI65FxsLZa8LidkjUQPzsTYG/1yroEORjYOz6N4eGjR3j69KnIbg0OjOLdd98XuaHUWRK2JgsXtOAJetG0thDPxGDx2HD15jruvv8OxsaGxSZTp3xvewdHu4dwWuxYWVySfdPjcYNiBQxSsB5BoZwXKSaCWL/97HM8/eqpFCEkOOtxuyXDg4FspnDyXEHpIe6tV69fweWr61JUjXagXuP5uwqXw4NMIo3kaQpOi0PWCPcBH0G6gBuJzKkU2Sw1K3AHvVhYXcSdd25LZo+cr1ttCaLEjs9QSOdRK1YRjyVwsHsgIB5lBcQfYFX3SFCKnV69dQ1LK0uwBtyyp50fxyRYR439n//kZ/jN/c8uiAJ0sKWwOceFmv9ur5wpdw92ReZlfHJUCgBTD/hw5wBvXnkDzq4Tb1x9A08efYUvybxkTYdoCJ6AH6xAQeazlZqpbrsUcCPTPF8sSoZJLkM5MtaGMSn43NcLrArdy4LjmVKAG5KKXCZrtZ8ByXXGcyHnnMkm7IEwMIG+sfFRLCwuin0mA5xgMoGyly82hL1MfXGCwGITej4S54efrH7KjpSZQVQxbDubVfqCgDrZo6GBEP6rf/5f482378DHQG4vvR61Jg42t7G5sYEvPn+Apy+ew+X2Gh1vuyEArK+vY3XlMjLnSXz6849xvLsv2TthXxhehwcBH8+xfrOXN5tCarj+xi0Mj48iWyxg/2BXGMQ8T9GWMRORRVoPzw5QazcF+ByfmMbs4hKGxyeMPjgDv42q+GABrwcz45MIuP2itf7bX/9WCm0W4kkj60Ht82BE5m6tZlL35dzOcnR2CxpkK7utGJoZx8jcBIZYyJNFbgcjApJyfn/1xVd4+NtHkg1FtvEcM0O6HbFZDAJQ6/hH//iPceXGVSMZxP/Jj2kA7TJQSOUR24vhYGMbsZ0TVLJFOGxOWS/0sycX51Ana9bnREkkNluwtTpii08PY5IVwGw4SoK4o34sXF3B1PI8fOEgbB07nE0risdZVE5yGHKE4WhApJH4xaDxyy3W8LBK8GRsYUqA3tnL8wgOOUzh3FRVgkjUd9/Z2Mb+9it0K3kU8hnR6uZ5xGKzS50Y7n/cszn2lM8iC/m3D7+A3eOAK+DB5MI0nC4PqnWe8RmkqAsBgBlczDhwW50yzgzq8pzfbNfgDvvhDrkxszyPxbVFlNp1fPbVp7A4WpIlufHyEfb3NuB2WeB0dBHwE2CHsec9PITtEL/X2tOMbXQk84PnUgPUGLKbvQc8079Rn46/5/mI5zuuDwExe4UNFfi58PV7WcuKBagvqWQn83OHCs4XOr+KJyigpiSnfvIVr1MAj+CvFg7ktQrKKtCkPq1iD3o/vb8BnQwuI/VveiQvtpHf88yvAB4BesVODBajmcIGQDasaBY/s5jMjF5NJPEoevWQBIyjZE0ve7mfYKeYjrZRgW7eSwFotYVfB0LVH+8H/vTetGUK3ClYy/FUEJwAdD+IqgCgjmc/dqR9zPvps/pBPcUNlJCmhDzOF/XpFVdS0JkZxUpm7CfCKeDJvV3203r9gqCowLYC/F+fW4qdsZ1K2nk9joaNrZgds1Q1AKCYHNutuB/nmPaFgvo6n3R+9QPQ+jv+q/fTvlJskX/T/hciCidfLztf55L+rLgff8/r+Sz2F//nF/dGnQ/8l59XwJXfKw6m91PsTYMYbZLyv6ZQoD8r1sn7aR/oXNO12h/c6V93+k4aSFHAWWuN8Wfpgz4AWvu3H2u8YCA3jWyJto3/8t2/zoDWz/Dsr2OgmBj7j1+aQcHn6RzqB6D1ffttms4xtW+6Biz/+n/977ocDDUWTOnnjXWR8XsBuyhrJANkJDjIAhL2bU8kXRvLhphFYuQKVJLjYsH0pAOoCS0AVq9AHaPGasA0esK/k+UoDKhe5+lAELhje2jg5fDVM0oKQGtHit5jL1rFd9QFrAOoBpjvZLScOhdF3rTNbJdO1H5jowxvBX75HAWg2Q5dmHqNTl4F0PVnjcToQOsAyoLpadzoIuS91MCznwhKKUDKwx9/p5OE7ec9VC5CB13TTIyRN+lO/JtG6nRx8e8aOdPIGp+hn5WNiABjj3nMZ+mi08mpgCT/pRHVBcf+F+AdxjjqfFP2NvtUwWS2geAq70kQgNfy76YvjFC/vrMBI03ki9eR7akLW/tONzsxQC43Gkw17Glt61wh05731XR6Fr2jgyFMrz4xex1vNVoE1/o3mn4jJwGKrkkh1XlomCw5GQNls+s60MCCjoduxDp32W88fBHgp36sBn3oMPAdWfVc01Z4ArRaTAZDi1hhm7qlLFg1DJd9BIsztxDxTCN71kAuXUMpW5ZUSwFresURydY2IJwfsHG+sIqVibj7eVhzUgrEVH+nvaiX6rBRg5vgBag5ypS3I2E3sx+TKQNiRgcjcoAhW52sJPYzDSODRewrvgffkanNnGMEp6n9l8mncHiyIxqMLKw4Pj6J0cExSRckq5VjV6mUBOzlgZBAGIGZ+/c/FQBjcmrcyCjACofVg5B/EDNjC5idXEI0PAi7jczaIKT2KfXfOoCVzKpyEywyRgbW2CiB0kG4nYy0G6CcUbmdrW08ffoEu9ubovvs83hEasLttkuQj5ITqXQBQ8OzWF29jrmZeSN9IJqxTPGPIX52LEzqRqOOgWjYOLKHh8Ksnp9fhM8fRLPjwKXVK4iEB9FotcXp5IG5Xishl0ngLLaHUjEjEh4+j0MYx2TDbG3tCAAdGGCxv/cwP78Eq8UNq4WHaYeAAwQYrdYuGq0inr94hO2d5xJYcHis4tAdHO1geGhIWP1k1jfrHbBWwOVLl0XHkXOcYNzRySF2drZwcHwgDiKZ42IfWdws5Bcm6/Pnz5HpFbBlWs/CwhKmpmcF8KX2J8ecbFoGJimLE/B7cWX9BpbnrqJSNk746dkxavUiLNYWMtlzZAspYW8TSKYsDJ9N9rPT6ZLUZO5RjRZgZ3YAmJ3ihNdtQM5cNo18Pif9MDU9ARtswqDkZ4UpLGNlE4aYSDC1usI+o46oaH+LTrlDiulw/tUbNQGsyKKemJwUMOzk6AS5M7KsWKCUuqF+nMbOjJSOywFfkMVZ6cS2BXh874P3ceXaVWHdMaU5Hkvh1Vdb+OxXvwVLD42PjEohOw1Y0Vnr2IDJ6Qm5R71lFqewY1tNuD0+7J6cYPfgEEvLK/jRj36Ey2urYFZWudyUFODDvX387d/8jYwPfR6yTNn/gyODCAS9yBfSssaoi05b6nT40GY2AyPuTFO1EPjLi9RTo1GRlPSFuTnpB2oVb23vYu/wQCRjOCcKPQkcptxyzc/MzF4ccsgYJfBM7fFsNm3ebXZaGHXjI+OYnZmTVN3Y8alolZJZvLO1g1EGMQpl0ZEkg5K6xMFAQDSp6WRfu30T3mgI7WpdwEvaKb733u42Hv72AWrVMsKhqDC7GXBkKjXPK3OrS3jzm28LYOUMuoVBLR5rroNcOifgbzKRlAKTL59viH1m8a3FuXkBoMkqPTs5EfYz95RQICCF0Dgvg/4QSrmKaIAS1KKjT7tGPXXOP86pdOZM+j9TziIwGsW3/uA7uP7OHZGHSKXP8OLJYyksuPVyQ1iCP/jBD7B27TqsLGbsdIgd6PaK6JKBSPB5b/9Q7CFT4CMM4pFhnSkgm0iilMkJe9Njd8JBIkCjjWqzK8WvCOKwKNjE/BQm5yYxvTSLueU5RAaj8ATtaFdayJynhQH3i7/7CK+evMLQwAicVh/K1ab0+8jEKKZmJ0VnneuK9iPg9ZmzF4Dj46Oe3JdTsmkocVHLZxGNhIVZSWa4kVBKCjNP9nDYEAqEJIOPc5KBAwY/ac+nZmakqCIDiwGfH8tLS4iEwpLFwloBDAiRncq9mfUK+DmC0E9ePBfAhWsgEg3g2o1ruP7mTSyuLAEumxQOI1BobXUQ2zvExpPnOD8+g9vtx8rlVcmiyRTKODo+QDmbxtDIEHxDAYTHBrH+xlUBmsh2JDv4s08+lcJddUpgVduYmpyXtRaLnYl0kN/JVP2m6JJShohA+fd///uYmJ0UAI39wXH9/PPPsflqF+HgAH74Bz8SVjCDAdmzMxzu7SI6PiTswFjqGBOL0/j9P/o9rF5bhW3aY7Sxm8D5xiF+8dOPENs/xtTopPSXgJks9tdtSsCLRfqoh5vJZfHFF1/gk0/vC9g3OjyGqfEJKY7Lec/i2j6PH5nzrIwzWcczi3OIDgyIvBAzmjKZHEKBMPZ2DrC3uS/zbnR4RDhHDPi223W0unWR4CBYOzE7gfBwFOGhEOxuOwIBP7LZnMhLnJ4khElvgx0JAaCPpHDkzNS8+BEEI8mufPeDe7hy86pknhBA5ZmHZ6lCxgRiqE//2f3PpP4FA7VnsaQENPkOzCiQ7JdIADuHu0jmUoiORMV2c0+plaoYj07A7/Qj6ouI/MHe/qbIbDDASIY9C30yEEHGLG0JAWjaPQbluO+rE0jbzAA9VZp5luEZkTaJ8hosSsdMmJHhMWFfayEvngu5jyqoIPJsPTCB7aNdWV9fw82bNwX8JPOVfZBKp/HkyVM8+OJLyYQgM7daohSCKebNfZKBTxIWWKRQ/JmO8f+o/V6qlQTUHJkcxX/6T/9zXL15XaSsqo26gIROuxMnRzFhPzMr6DydkiKsC8uXhME8Oz8nzHtPyIbSSRGffvQRPvqbv0P8IIawKwRr1yb3IDlFarn4fRibnsQ7776Lrt0ixRbj56ciwcPMn0Imi0goCIvNgpPkCU5YaK9cg88fQmRgBIPDI8ICNwWu2qjXKDVmwSgDgG6f2BUW3X359DkquRy6ZEHCBrfdLYEWHmZ51maYfQvrAAAgAElEQVTxZgbgWGSQgcHpywsYX5rDxOIMphbmMDU7CkcvQ72TaeHXv/gV/t9/8++w/XILowPDmJ+bQ5vPb9UFRHcFPfjhH/8h3v3me1KMlsCzZCu1WCC8i3a5gWKqIOuTRUjPTggqG6Alnc1gaGwUTr9Xsl+2DvZE7slab6FdacBlc0pggfbNE/Jham0Bb33rHsYuTcHlc1ORAuXzAg4fbeH81QkiLS8CVo8UBuQ5m2eOR0+fyPWFehkeBqrXV7B8fQ2BgRBsThK+6shns4gdn0iB4aP9XXhsbXjc9IGo8U7JzLaAz8PREanNEQ1GMTk5CX/Yj0Q2iaajg7G5SSyuXoLbH8DpWQrVKv3XrmTv1AtV2Wc61SasrbZkXzJ7huSEuqUFR8CDoekxLF9bRbFdwhcvPsN5NobpmVGcJ47w9OkX6ILauiTSOOGTmlTGqRPiT8Nkt3KYuXYa1aZkojCQw/MgGZkCMtkMUKcAGa81/pypZaS+GglcCs70A7gXAF/P3+8HjpQsRVCXAHQ/4awf9OnHCtj+fj9Z8RLxfXogXD/GoECRkrf4s2IL+nzj5xrMg4E4BdUUx1AQzbyXKYrH/w2Qa8Ar4g96b5M5bMh+6gtf+OPKgu756by3+sXq3/M+tEfsA9oytlcz2BWXMJnBhmSpfry2U9vXD7wp25j3VEBYAUvBhWgNepIL2meKBWh/KBbVDzD2YzEK3ml7+oFkBUQVMFUJVyUT6rxkRjCfq+RCxSUuAgRNI1mrn9F3UNBS5xfvp7gUn6H3UwCan+8HbYVM1JNeUOyF1/P9TBtfs3J1burn+RkFZPtBWx0PxU74OQXytXjg62DB6yKE+i7980/Z3to2HSvej/2heFM/LqVBBMXwdK5p32jfSSCnaRjIivX195+uZ22rAtwaVDJIkSGXavt03PR3uv4ucM9eUEcxWi0iqNfThvd/sX/7x53EIMUjBdtlgLUHkKsd0veXtrQNkZjvqu3WsVAip64bfRftAw1U6TrQ9do/vpb//X/6b7v/gcGwmIiOXqRAIg8U/JzoyAoD1bCdaXkNEGpkFrgR8UUIYmgDeJ0aPE3DaLVM0bV2T/xbAWg+T8FDM0Gt4ogy0sP7KCWdLAozaYyjyu+5SNlJ2iGcrAQH2C4F2TnhlHFMEJNOnUZsCASyTTzIKHCuwKsygPkc/eJnlL1rjLEBqvl8/TzfRaNzunC1LbrATH8ZhjLbohEG/p6V7dWg6ef6NxxucCor0g9A8z34HGWQ908eBZA1UKBSJdo+bS/bohEXM/ZmbBRwZz95XCbCzjbwvuxDtlNlMHgvfTeNWun9pThk0xxidaPQMVZGM0FItp2MVT6XB0xlQQsA1DIpFmo0dcPQqKcy9HUDUoMkqTU8sDOg0u0Ki0iNpizQHmPfgKt8T7NpKSgvGrV9Y8axZJ9Ta0036P4NUsFkFhDhvKGjIuunp2muaSE635ThzDEy72nmML8XaZYe05kMfpknbq+MNe97cnIiTjY/x43fSIsQojKAPcFaZmoE/SOIhGdhtwxibuwqAu5pnB+XUc62kU8VpAL58GAUxRwBptfSIhIsaNcRCvswPDYkwB1fheBzuczTMDMd26K9SE1Xh9UiDidZuZQkOEucCDOUBeqoIca0TzI0mCXBIh3nqZQA5QuLl8SBMkUL3RdgOucPGXUsMleu5fHbL3+Dp0+fC3s44A/KPcbGJgTApsYiD5+tdlMK+pUreRwc7OMkdoQxMq+ddnGm0HZibGASlxauYHFmGSH/gGhlkynOOU9nhU6U1+9BvdPC4dERssU0RobCUuBuaoJaYhAGNGNqGy92BcQ4Oz3B2NiIyJIQPKWWPQGWo8N9vNzYhj80jFs374jmKx04zlvO9XQygUQijlQyAbvdItfT+aYjymJ3ZChZrA4EImNYWb0i0grVWhfZfE7AbbeDblIDJ8c7OD3eRZKF4EI+YWrykLe1u4dSuQ6bK4g7d+/hyupN1OotdFtG51+L+XW6LHKWxml8H6nMMagUE4x4kUkl8Gp7AyzWSXkMt8sPS8eKaGQUb9x6E1fXr4ldoP0l833j1Qu82nolcgAsoidMpQ4BhBYy+YzoNpJVzvk5MjqGq1evwyl1BxzIF4qGIZ2kA51GmKB1t4WV5TUJFrBADlP6DmN7SCbPAEtDZFuK5RzOE3HUyR4aG+sFVmm/rcKy5P2JmmkWAeVUCJZUa8WehEpSmOdkc1NegLrAdCz5RdBBbAcDs3abOMG0TQwAcL6wyBPZ0adnMdFx5DwPhAMXDjJrKFCagWmvnDNrK6uYnZ3H7vaOrF+TVWBD18o9xSYaxB/8zjewsLQkQBgPdtRFzcVLSMbTGB0exsTYuGhzMR2fgP955hwOpxODowMSZCMTn8Al1xuZwNHBAWQqVSTzeZFDuPveu3CTVURmbDYv/RVwe/HLj3+O+5/+CoNDUWTTaQlwrK5fRqtVR71VEXYer/F4AxgdnwWlKrgGjUY2mQx17O1sCROdvhyLc1FPduXyJSSzObx8+VzsGwMZxUJeskKCQVNok8Ay0/Lly9pFKn2OTC4lLHUykIcnxhCORCQANz87J/t5vdoQXcuDvUPUSxVMjE0Kg7PT7Ej6P/+nbQuxiOH0GK7cuoaR8VEBJSnvQ4CMTDsC0QQDMqlzASgp1SOSTg6bFLb63T/8PSxevwRfJGAiVGQkNtoyrgy6nccTwuRmuv/jR18Zne8OCzpFTQCm3UE6cy5jQnCbLHvOKbJTW9WWSLNkz7PCYvPY3fC4vLj71lsShKUdzeVTSOXiOMskMLo0jT/6z/4x5u4sibYoHEAzU8PJ7j6+/PVnePT5Q4yNjOO9ex8IqJPMZ2Xdddss+FoRbfhmu4PR8UkMj4yJPj5Zha1aA4VkDrsvt3CyfYhKrohyJicFMB1WF0LMmAiYtOjzfBLhkSiWri5jcGoYd791Swp30VlPHeWEpR9w+rH9fBv3f/EreC0++Fxk/tvxxaMv0bC0BAT1kX23vIDhiRHRbheH0uUWRhydfdZHe/TgK3z1+W+ROolLkDMSjaLdaWHv4ACx02PpSzIyhwepsR8wKfsZyqLEkC/mhUH71u234PMFkUgmwdReUwyYOrR2JNMpTEyMIRqJCIB7ccC324UJyqAYdakvX17G2+/dxeXr6whGg7D5Xeg0GjjY20cidoJKuoCXj5/hdP9Eiv+urq+j3bWhXG9gY2MDnWoZY1OjAgCv3b6Cex9+Q9jILH51QpD94Bin+6fIn2VxHktLvYBux4ZXG9vybmGvVwI8ZHwODA1KAb23339LAnvc9xh849eDBw/x87//hehc/+k/+U9QzJYRP4lh69kzvHz5DJ6gH+GRsIAy85fn8b0//D6WLl9Cs9s0DPRGB/l0HrHdY9z/5X1hEn//d7+HZDwh897ldYo+udvvFTCYAQnavvu/+o2cWdZWV3Dr+g1h+2+8eC764uVCGSfH53J+m5qdwdr6OmYW58W+Jc7OJVhgadtQLVdxehhHtVhCmBkoPuMPtBt1YYdmiml5X4K9Q6NDKFSLogmu2ZQcc2ZGsGgti6clzzKyFmmz52cXZD+g/vbg6BA+/P53MDA0gPNsUjKneNYgu5eF5tJn56I5fB6Lo5wvSZCLzOpspiBnL4KqzJZyep2IpeNoWBqod+pw+cgcYlTeAkvDCrfFjaHAgAQ3Wd+CEhkMEDIolK8UkSlmRQKCAcRWpyUZGSoZRra1OLsNI8FDAJr7m/g/7ZoUe/R5fQLa3bhxA/fu3ZOgK4FnsuBZ/8LosBuChoDRsk9TRs2Ga9euilQPbS+DbcxG4/Oo/UxZIgLwg5GoZCqwQHogzCBpXaScqLvOsx+DbCQSyDm91cL23q6AytReH5uZwuzSnBTiI+jN/Z1ncYKh1JunhjUzPcYmp3Dl5nUMjo5gbGIAjTokAFDLlnCys4u//L/+DXLnaQTsQZGL4vmZewhtY6S3FtavX0NkeEDORAxOsQ8PdndwdHiIoN8nbHsy5dnflIphnSJmIimpxWSPuoTt2mka2RPxI2D09wmm0qbxrMsiqrauQ4B/l8PULhId7nZDir++880P8M3vf4jBmTFYfXZYqbhHrkKdyF4XrXIdm4838NO//nu8ePhEMgRo85ip4fS6ZE7nq0XcunsH733jHqbnZuENUl+/JdI7zL5iAdBmtSnSTkf7B5LdwuCwZJ62msLu9/gCyBSKODw+wuTIJBo9zWiPwxCmaKu5Jy7fuYq3v/0e/JNkbwNMxG1mgfiTQxw92kQrUYa10sVAICR7Gs95T14+F6koBqIIuk8uzmDl+hUpdkoZL7aBMk+HhweSZUPms8PRxkAkJCQCFgb1OHxo1dpSU4AyGgwgDg0PYnJmEv7BENrOLqYuzWFkZhzeiAP1FmXnWlJ01daxwtLo4tXTlzjbP0I5m8dwOCqZh2IL2zV4okGERgewsHYJqVoGX258iXIzi7HxAVQqGTx99iXKlQx8HicsVhahpG9lCpYJ0GTpsQitXVi4DuttKZLJMzXHnGc1AY96zGBmT2mWNu0w93falAtQqmsAHgWc+Qz1AcWH7QHXCh6rH26AO9bqIYvTAETqaysgxs/wXry3gpqGPGgIh/zenGMNxtAPgPYDjnwvQ1Yz5DbFOAyIa4iAXMd8hoKFClQqq7cfiOfZn+QMQ0gzuIKClqKX3iPy9b/zBYDsNtnqiikJ2aOXuc22af0pxYQU29K2Kwtb7R+vUQaxAszaF+Jn9vCYfkxE28U2BXvELwUpdVz7AcR+gFFB6H5sQDEr7SsFAPXfftlYJQkqq16BbJ5vNKih4ymEN5WuNcoM/x9d7xUjWZJliR3XWosID60yIjMjIlVVZZbu7qlW26OA5ZAAF/wlCQyXPwTILxL84AcB8m9JAiRAYBcgl7sEObszO6Knp7qnVVV3VVdVZlbK0Fq6h2utiXPNb+brxjCARGS4eM+e2bVrZueee+4rLImftbaL39E+0fHl+Ci2YoIMBrzU9ko/DV7LmShuaAX3jfTn6Aw9wrnUttg+vaa1X/R1BebZLq4x/NGxft1HBo/TflDMkX8rO1cBVsXR1H6kKDYzIaWelMEX9Vr8m/5bgWkdL8UWXwHsrJNjqQ2m4Ks1SKFtM/Pf+apPrWC4zlFth/YZ72cFyRWDetVOF7MqDIFT5pxkRhn8VtvAceRrwqYePaPMVdrA8HX2vo7Bb7WlbwiGvIfij2wbX1Oik46h2pf6MLUpvm6dH9pHcr9//j/8l8KA5kWFrj00QBcvwgWYmxdOPtEVBdmbpoAINw1yYRjdVj6Q6uTywjpJtcCEGpMaEa/PjdCQseORkLlOCAEfewbglkVY0sZrMnChYFDuzwOeVGEeSYdYGce8l5VNquxudTTKPjU6MCzOZiaX9gM3k/whEKSTUSM16qR5fQVdJf10BIIqAK9SFuxXNRp+Rh2egrEadbAOnrIc2Mfc5PF51XD1N78nCxnprKMq7LwX+0QjLXxuBe74bNyI6GQ0TFZWqH/NHtcFS9skEZJRqgKfUScDr8O/jdapmbzqPNXoBYQh02pUUIBt1GCALlL8PkFgvs7vaYqEBgS4yWMbeX3ezxSM8f5W0T6yxbRPNDjAe+s4DG02AWP5GS5KBMbZR2SD8IDC7zMV3DWaZAr8ksmqjp99Re1Q3SiY3ybYok5agW2yytgOddLqKDRyyQ08+4p/k43qcZkNiQLnmiqjGw1lx2tqIZ+Fr6nedq1hUiHJvuRPNBqTPiMrRRwPa8HQ2fSGoikqDOMKNZOZ6h3FVGYVQf8EZtLriIfmcHnYQqsyQO6yIOATGYN1OureQNhUPNTL4t9pIhILITEWFdYTJTQ6nS7yV2WjVUm5D0Y/uwSWHGLHnXYD9WpeNFbPc2ciXcFCWdzk01btDsqnBFGqNCSivjC/iJXrawJmqQNjwRlOo1qtg3jKjXqrha2tF8Kgoy4rGai6+REnPARqLErX5/V5zOtJcb1Ol8EnMsT9cnCoVRoYj0/hwZvvYyyeQTgQF01BSYNnUMUBNHsdSWse2G148uyJFGry+Vy4tryA22vrMi5Muacm3s7WlthBLBIRTbqZ2SkZFxbnIyuIDMunL16iXKkjLWztqLD2OBfI4OMBs92pIxrmQc4v0glcPPb3DkU+g4e7ufklxBOTCMfHMD01LZvjg8MTOdD6WcwDXRwcvMTmi0cYUIvZY7Qb6f8IMFYbHSyt3MKD976BSCCObt+GToOa5gwyMurcEkZxrXaFQvEcF9l9dDsVpDNxBPxOnGfP8fLZc2GJe9wB6bN0ahJra3dwe/2OADm8Dxnv/Ld/uIdup4XMZMYA0P0Wnm88R63NlF2nsK3SqXHMzJqgQ63RkWJ/nB/0BQwgXGZZOfxKdLTdXkq2xIQhz7Rvj9+JSqVIFUbR2D46O0JvlBnDgymlJdDnptykEtHGyGgmEEt9YBZNpM+lpilZgWSxEHgk2M+ikFJkr2vkbAjONVuU92HKODA/d22kER1/FS0+PT3Gs2dPREeb8hGamkwQgalbXF/qVQL4abxz/4HoA1OmgAdlFl2q16siv0Lb43ynhMf6+m0BXIX107GjVx1ienJOikcyU6HVqAs7lDbw1Vdfyto6MzNhDoDdpoxDmazLVErSXqvdHkKJhMhvrN26A3+QbKSWXGNvZxeJSASnR2TiH2NyYhxnJ8cSUCDwxsNqq9PC+VVWiocuLrF41z0kU2NGiqPXEXCTa9TGi6fIZc8kU+D87ES0hBkMafVa0q+UrCDLjBtpzoPZmUUBQciGIrOTBxMCpqKLXivj4uJUNDwpKTExPSX608yAoCxA8aqAaqWOjRebAhKR7dynhntvaDZoQ0jBRunXqF90rbkGUPZA5BtYMK5WFyCR4wMBHWxin+xHpspTf/OtD97G7XffgN1NHV6bBOloqyao0BfZDQa3KL/w4tlzASlkcweHZAHQJ2WLWXiCbqyuroquMm2B3+k2e/j8559h99kOqtS+dfhg7w8FMKMUAFPvdg+20ehWRTphbGkK3//3/wgLd26g3jd+v9tuoVWs4PL4FD/54cc43D/A8soNYfhVWi08e/kE7Q616DvwBwL4zj/6AW69YcaPASViZpSuGLQG2Hm+hWdfPELQ6UPhLIf9zV3Rb00lp6SYLNnoZKiVezXM31zE/Oo8xucnEc94DQB9XkWtVIF76BRAdePrl+iUOkh6k1JErM5ARqeKtqsNT8KHO+/cQXpmTMCLeDyAcrENFuTrNYfoNHo43j7Ej/7yr3G6tSeHcM4p+oGj0xPUGjXZmxCkEfZcMIhKsSzZBdS7fvzwIdLJMbz71ruYTk4ZPb1BF6fZM5xmz6UwG9mayzeWMTk9gdOzk1eFK8laZfG3VqMlayMLV9578w3cpfzGtXkJilCKlnJV1WIJp/uH2Hu5javzHIqS8TKG9PgUuG5zHpGB7va5EM8k8e0ffBdvfvgAvkRAwKnK6RU2v34mWtZHmweoFmqIhZIoFqpSaPba4hJs/Z5kJ4xPsjjbdYxnMlhYWRSpHBa9bTaNfFmz1sC/+pf/Gq16B3/4+38ktQ5KV3k061X89Kc/RrFWQjARFPmNtXtr+PY/+i4mZiZEx5fPwgJ7g3Yf7VoHG89eYmdzB9/+xkcS8KK/ImOYBSKHLhs6wzam5mclU4MFalW2K5mIoVYqigzCVfZS1spf/fIL8aFL165hYiojQLTb68PF1RUuL3Lw+ULwstBPZyCp+0yp99idGFCXvNUW/8MgJjVho8mIBJXIfm712lJPRkCvQgGXZ1eYmpiG3+UXYItgcDFfRsQfFdshQLWwvIhrK0vwhvzCLu5SK3TQFWmHm9duSD88/uIR8tkr1Eo19Dt9nJ9mcbBzKHsi2hvrKTg8DpTbVbSHbXTtXSysLIgkDbMzjnYOcbB1iGF7iAglbAY9GSeyXKn13mw3sXu0J0VoyZwmA5ZBEbKFCRLzPCRSQKKJX0NHABtqb19KoUGP2yN+lQGY+/fv491335V9H/uAQdzPPvsMn3zyiRRh5v5Hz0mUw9JC3Pye3Un5JIcAOpSL4Z6fAYtWvYnr15axemNNZKZiSe6h3MI6ffb1c3z6s08F7GexR8oWSQC5WsXLnS2R6HGw1lDILwEK+hzek/ZJH819NTMNKL0xPjUlNkRAk8A+beHi+AjegRPOfh8/+vO/RO7oHFOpKTRqDVk/yE7lM3l8PgnGMJhBCQ6nlwH1qvj2g4M9CeKzpoYEjEN+8eu7LCBcayLgj6BWrsp+lEHB6ysrspfmONEWZH9Qq4zOnuZcJoQem1ukOdw2j4DQHCOuBdSbt/scWLyxgnc/+hATczMIp+JoD4FGq45KtYjj/QPsPN1ALV9F/iQnDGZmnvC6JDywjZQxuShk4Q0FMLs4h5m5WYxlJkT2ivITXpdPwDwF2kgEIsDPfTplkebmZnHz5k0heZyfXeIFA6vneUyHMhjUuS+SLRFcfjf8yRCm1xZx/d1V+DLA0EVgD7A1gEG+jy9++HOcfb2LYaWDmDckZ3IGRBm0C8WiIiPDQotwOkQzf3xiwtR2GhoJx82XL2Rf5/E64Amawn2DgR0DPku9i5n0FBKhhBS0zZ5lZRzS4ymMz2bgiweQWZjG+PwEYhMpeAPUt2ZwoivSQNSWruVK+PrzL3G8tSva3Ssr18Q22IeBdAyBZETA8UKnhE+e/AoDZwuxeADDQQMXl4coli8kuO5yD+FyU2LRnKOVZCf4hstIR6Jvk/oGnKMGWCFg7RUNaHN2NgCzAocMdv0WIGU353jrmdFKONNzNTWh9fytgDBtkgEQsokV9NPzvZ6BrAC0AttClBoxZrkHtuI1ejbXs7TYxIghrcCgFYAm/mLALwOsWYFqzg29jzJxFVswspBM8zfkO8WLCGir7IFiB0qek2ezGxBPgTp+VsE2Bd6VEEdfwPd5plKMRvtDA8psu96P77Fv9cyufaAYjhXIlyAg5a+YDUYpz9Hf+nwKEPN1zVCXz48IZZpZbsUJFKhT8FGDEtouJQBq25XJrVnZirGx3axbYezkNaiqYyEgsm2EeXUpe2IprjkihOpz8Fr6fArQylmdklXETVwmgMj3OD/Y17qmKANax0X7T8dVQV2rPSl2pWPAzwrhTYvIioSiOb8pwK7jb8W2+JrauRXU5dzkGPDeItE6qq+l8h6CLY4CILy3klX5LHzdijWx33mI4H1UKoNt0v6ygtYa1ND5pPauQRvFe6w4qfHIBr/ROfC7gQ6uXdb+UQCeBErtdysDWtvB9wRbMnmqRjLRotWtNq/BDMmIHmUd6D30M9rvar/aXv6t+JX2n76mY2L7F//jfzXUySIGPnw9IaWRLlPlUR0TAUs1GHFIowiHgmi8htVACGTwPX5HAVg1eG4OW02zUeSPdo4wo7UIoc9oQKoep38kzM4DoYnYmCqZek29DjtOHbVG+xSxV30g4wRGQO4oSqjALK8nkflyWdqmTk8dPf9WAJqvKXjKDRvbJWD+SAdbjUsdCO+rDkgHSI1NB4iflT7tmBQqjc7p4Kuj5yGTP5wobJNVTkOjNTpZdRxl4gCy+SMAZ12QeA39x+9rO9VJ81kl5XxIJlfsVYqRRkXYPo3GatTFRIZdsplVgJW/JRLqMyxyZVor+5y2pREs3lsjYLyWBEZGTHMCHTrW6uD4W8FuhgAV+CGIw0WJ9+OhSQBap0s2woFRyg6/J8wQl/PVmEo7R5FkXWg0VYgbcwGo/aYoS7FSlufURVXtiO8LK7xrtMXZRvb/WCr9KirJ+woze7QhUYaKOk2OmZU9z/5lAShxQGTeMWAhRXoS8Ho9hoFaoyYj2c8mwketZJ6QG/U26rUewsEMxpLXsDT1BqbHb6FdsePqooVGpSabq06jjnwuh1KxJmmvU5Ozr9j90UQY3qBDtDftTo8URuq1e3IA8bk8SEYi6DY7sA16GPRaqLOKdb2Iy/yFHL7rjQqSyaho5bJ9ZAd4fUHRQbU7fFhauo5EclxYp4bp7hFAmRtCBhEoAdDpV3FwuCsMWIK2ZDaz32gn3OzK50JBAckvr87QHfA9J1LjcaSSY3A7PTjcO8LeziEmx2fxnW98H6l4WtIp6bs4Xjz81ZoNVAnskjkT8OPl5gb2CKj2mDbWN3qcjDwOIIchtmV+dla0OMniZkonszlM8R+CjwWR09ja2XsVseT3KA0xPT0pQZNoJIR33r0Pn5vaVcx0CApblmwksly7XTvcPACE4yLBwQKYV4W8bIZdThu67RrOz/dQLV/B53WJLAfZGrQX8W21Nr75ze/j1r0HCAXjKJfqaDW54fDIfOOBt9/nISmPQv4Yp2d7aDQLSI2FEY2GRPOaaa0MUtrhRjzGtNEVrK3ewcT4lMxBo/nN6uV10WY2ds/CjW4B4J5tPkWpUpZAINlj1O8mkzYUjJFaLMxWRtmpo8zrXGXPsLn1DMViDl6fSwrfON2MzNuQytDu3ajWSnLgFikXKYQaQSwUk00yx1tZH7L22O1SRX1xYV4AYQYneK/C1YXM4VQyKWxQslU5JiwUxNTwgM8vbWYgJJUaE8Y2Ayb0TbQb/tDGHz76SoBzHr7J2uXzi4yQ2yP2yYM10+ZZ/JH3CwepOe8VJi6Z0+cnx1IMiTqniWgS09OzAi74AyHks2Vcm7yOW6v3RIZA/EanbVjChYKwoLmhX1xaEMYJAQsCuLQdxsh3j4+Qr7exvLaKj779XcwuzCMYojYmC9Od4uT4EBfHZA8WhQKVjEdlDhNYl031oIvOsItaq4lYPI07997CwsKySMOwYA91wgkSMfCzs/FCWP9OG9BsNJCMUls9KkAHx5+SJ6J3X6nJxpYM+pmZWWHEcZNEDUwypw6OaYMVtKlhib5oaqfGx7CxuS1BDH6XQCPXBepNMgBCbWjJmKAPGWk4kwVNjW1KWATCPsnEYVCAvshkD4QAACAASURBVFzqOtTqAoan4mTfscBeW8C4IOWOgn4MHTZcW1/Gd37/e/CFA9L3tCceRukn+UPW/O72nkitnB6eGhbV0FTtpiQPC+n1PMDU/CRu372DpaVF0XsVMKAFvPjyOX75tz8TrVPf0I12vS1BMbaL7EzKBjR6Ndj8DmSWZ/F7f/w9zK1eQ6lZkf5q1Ku4Oj5BOZfH4988xP7OrmQLeAIBNDpdHB7v4+RiG/6AF7fu3MV/+p/9Ke689YC5xeLH6hXS3gZoVlo43NxH/vgSXnjQKFSx8eQZCpcFLM2tYDwzLQy9q0oevlQQyekxzF6fQXougw46oh3OPiUjb9Do4/LoQiQVWvk64s6Y2LzNa0exW0bT0cDEyiQ+/MGHiGTCUkyOYHql2MawbUO/McSw3kM5W8HP//Yn+PKTX6Nba8i4E2wmcFeuVuD2eXDr7h2s3loV30u2LXWlT/aP8eTxc2RPL3FrZR1rsyvCjKf0Qa6Sw9HliRSWvP3OG3jznTfgDbkkyyFfKGB/a0fS2q8uLlE4vxIm9OnZKSLRqGiRT81PC6OSgQ2uuUcHB1JDwd6HFNI7Pj4ViaKJ6Rk5uBzs78JtN76Luqm8H7WkmbbPoCyBHeoWX51e4ucf/xzVYg3vvvUeMHSiXK5gZmpWpIh+8YtfCAP85tqqyCbMzE5KoJTrVbmQR7FUEJD/i88+F934d99+D+1GR3w314Vi+QoXuQt0Bl0MPXbML83jOz/4Lm6ur4r/3N9nEdorAW5tXZuwyKnPvLpyXViHXG/PcuciSRVLxdFnGrrLjsRYWoKvzN4JB/zodbkHKKFSKkhGDrNQPvvlF+h2h5iZm5ZME/YlwcliuYbDoxOR+uO6R2kJZjNQAqJNneFaVYI8DEJ2em1hQE9OT4nvrHcaovta59lA9vGsG3GIeDSOawumzQxSMUPC6/BhempKgD5K+TBQKBkxrP3hN+sgM7goF0LW9ac/+0QCSTx/MKBwtHeCerUpa43D6cbk3AxCsTAa/abY7vz1eSyuXsOtW7fgctmx8XQbX/76CymqaOtB1hqCWQRkeG865qOzA5TKZcSSEbFdakQTQN3a2gIz6GLxiKxH3MewtgXvTVCVawtJDQQaSaJhMI4MaM4NSpHw+5RFefToETrtHoJhQ8i4ceMGlpYWxPe9fPFCiid6/d5X8lJcF3kO4vxNJ9O4s7aOdx68i4nJMbS7NQSCfqBvRzFbwFeff4nPf/05SlcVJGJJAaH7gyEOz04kkN8adKRukIMF5sMhkaMyMmsRsfd4IiVrJQsyUpKE2Rrcz8i+uNnCsNZCs1zFi4eP0K21MDs+i8vzS9lzkXcqxbtJVIqEkcykEU9TOseAMNynMri4vbMpa7kUOR8OkR4fE4mmcqEs2SbVcpVV5hAKhHDn9vpIw3cg3+eazfWY7ZEaIh4DhgVcITiGdjj6lOAw9YU4BwlA92w9eIJ+xMYSmFlYRJCM32ZHAmU8v7JeyMnuCQbMSOs5RL+YrGLuFwLRINwBD9r9Lk5yZ5KFR/9CfW7ujZKRJNwuP2ysheOwS/AwmoqJ/nin18TUzBSuLZtgbjwaFFJItdzD1w+/xqc//hSuug1xT1iyhCSjd9BF32dDZCaF+bvL8E850bXLMgBnB+jlWnjy8y9w+GgThYNLdCpNhP0BsV/OeZIz6q0a3H4G0RxS7JTPzj2lb1Tfh9JDXMcmZjNIz2Ykc6TfHUpg5mT/BOlIGsszSxg2e3j81WP02i2p+xAdS8Ad9iA6kRAZk7nri4iPxQRAaXJNyJeQPTxDLV/E+c4RfvPJrzBsd3F95Zqc8SjH4o0GYA+6kZ6ZQtPRxm5uB4VGDk7XAP1BQ9jPAzTR7jB7pAJ/gGdNA5DqeVoAQqbh8Fxuc40YtEbvmGCwnE1H2rTc9ypz0IDQhk3MHyGRjbIX9PxsBRn5Pue0nNtHdYasDEr2OSuZayE2BYiVWangkYLR+rcwq0eMWQLQfF+/YwU/FQi3vq+A2Gug1WhiW6U8FLjV+xlMxuyJrQA0P8c9uRW/4ef0/Ktt0f6T89VIklRxEMWurICp4i+KEyi+oRiLAmYK0GlAQNuhGJKOiYLUViIgvyNrA08+I4a4ArRKpFRw0YrD8D19Hh1f6/Ppawpeal8qqGcdC35WAXi2mZ/VseVaxXZx3y/9NpKQ0fdddhN4oNQZf7TNvKZidfwen9H6nhIMtW+4Vupz8j3VquY1eX0SuPRHn13bYx1f/YziJq9xlpH9j+Q6eD8lKBqGugkA6pjy+4o/si3KDNZ7KVajuBvPSUquVHUFbaeC4fzuq34dScdqfw6GtldSHoqz/S5gr3NaQXTFErWPdKz/IRBaQWFrkOA1FjsQ0pnOSV5XAXTiJGyHziUrsK94qNil0wDPDFjwHr87j3gvsQnWjRmRaa0Bo9d+xDTEzGkDmPNHf2ubtR2vbJ8MaHU0OkjKxtSLiaMdCYtz46nsX4mojCIAypTVSKEBhw3QaqQxjEaXDoZ5eAcq5ap0oiL/BBT4HX1IdiI3FdQKk2jMqCMEJKWW5cAIugsLdGR86oiVWq/PoxIGbL8CqwS2VLpCFxneUwFl1YXWTlVnpOCqgro6+MoMV1a49q1OYnVSOmG0X62vW8FzMlQ0WqGGrZNVnGDzdfRJgXWdUAqKWp0ev6NazDoZ5fA8SsvRsdbnV+fI1/k9bnb5Wf0un5PPrGOmkV4FlflcbIdGnXQyE5hiW1ipne3mJpebO8OqDsp4qoO1Rp9Uv04XCdEOHqU1aNs5NtwwS6RupBet7ZBNZ78vG1YB0m0mykUWDO2HbeDzELAQ2/MZDW21Me0HAivCuh9J1mjUjyCgMNMtQRv2G+8hEUMWcBnNC36f2p7q9PkddZr8jClqQ5YnZSVMe/isbKO+x/YLoNxoyiGfz8ZnZNV0fp4AtNoaWdCDgU1kAnrdIfJXVdhtAcQjc1iauofbNz+E1+HGwU5LQGRWoWZhLrK2yfThoXVmegl+X0CAFAI38VRYpDCoHSzZBAK8DDDsD+F3OdBrkXnIImANVCo52dgRkDs63kehlEMyEZXno4AqNyMebxCNelcA6LnZZSQTGWFHUBtVbEgKCxJ078DhsWEwbOLs/FjS2PvdJs7Pz6T/KbnAfuWBw+WlXEcfJ2fHosN7l8DE+k0BLDrNAY72j6TYWKVUw/XFFUxPTGMsNW6YCr0+CqW8VPludjsIhENIJNM4Pj3FwfGR2CmL9TFVTg4dgaAUc6E9vX3/gbSDh0LaFtnZjFhyPnAOkVFOoJHsTtoPF0OmBlNjt9lq4K17d4V9m8teyLNTF5mRa2rl1WotbG/t4/zsCoFQBLF4SgrDUeuPfeGwDxEOeuD1snBrB5FwAG6PU3T+pGDV+SUOj06RSk1jfvEGZqbn0Woy6NOTYIAEgDpN1BslVGtXAj4fHm+h1SggGiNATIC+g8tc1kiPDBwYH5vG+uod3Li+JgdP3qeYLwjrdm9/G/nCpYw1D7vxeAylSlHStI/OjwVoCIbjGEtPwOX2YyIzjamZeSnIRrsmGFut8uBXwIuXT7Gx/4R8Ujn09AZNSRWnzTNtPnt1KZIezW6bCneYHp8RDWce1JgeK2tQrycHYs5JFl7ieNEnkMmjlb3JeEpEY8iMjWPIrJ96C163G5TP8DDAyCKbDi9mZuZwbWlZDoTtlslm4JxjGza3XsLtccDr9+P45FCuQVCBoDizP7iBmZyZRox/d7tIJ1PSFjLaqGtduLrCwdG+yAr4fUGZY9FYXCRbchdFhJ0x3Fq9KxrXZAq5yTQa9HB2doKXz5+iUilhZmZKXqOGKPVQyY5m+tUemc2lKu6//74woCnzQSYwAXRKlxCovrpgIcwzDHsdDHtd+H0ulItmTEv1KgaOIRweL1LpDD74xreECd5jWlswgH6/JwA0GX4bz57i5fPnMn8Z3GPBt3KtKkVGw8w4GpricQT4aCN3b92TucMAKf0Ytcp2drewvbclEik8hDOIQbCFn9/c2pb+YybBZS4vm0KOB8GricykvJc9z4oGLe2JfpVzglkYzM5g5srB/pGs+2Rqcfwk08RnilqJbuOwJ+tTKBKU96cXprGyfkOegVkLZKBRUkkKkQ25aXNJQcbtjU2cnV1IATUW1qMP554jlkkivZDG9dvXcYOgUZrFwZhHCgybQO74Er/++BOc7hzDD48Ew6gtTTY+28/500ZHUroD6SjW376H+ZvLGLoN4MLg9dHOLupl6oIe4vjwSBj/ZFpyludLOWQLxxjYulhYWsaf/uf/FHfef09AMLajWwbqpTr2t/eEsezu2eG3++CFC9mTc1yeZDEWn5Cg0e7hLp7vbGB2eQ6TS5OYvDaNaCaOsZlxYZ5JseNmC/VCHXubezjaPYat0Yen40AykkAkHUHD1kINNWSuT+LDP/gQgXQAw5GEB4GTXhNol/rIHWZxeZTDL3/0Mzz69W9QzhfgdjiFVR5NmGKEBIa+9/s/wPvf+kBAZLCgfAHYfbkvDOyvv/xaNE3fXX9LwOHmoIVCrYSL8hVC6Qje+84HWLt/HWCqPP+xS6tAOVsWQL9RLOOzX32Ov/iLf4cWGWX0RW6CZgH4gj4k0wnx7wxEkpHKNYWsPyn8ZiM5woPcZRYXR8eyV2AAJJqIikZ6aJT1RVYog4/97gBffPYF+t0+Pvrw28LuZw0E7ktmp2YEYJV9t5/SUxnMz8+Jr+8POzKPmWFAmQ6mvW9ubAsT2O32y54rngzB5XPJ+wwE5Ut5AQX/4I/+UBi9XLuYDZFlYcaXG7Ke5nImE4qyP9QL5l7l8ORQpMwoG0ENZxYHi8TC8v7c7AwCER/6jQaqlSIO9jZwdnokTNFHv3ki8gGca5xbHD+ukYOhXaQC2Gez84viH5nFYBv20ahWcHZ0KP6JgZZiuSy+j9JOXFcalDuKBFGolFGtN0Qm8Pj4RHzn3Vt34XF4sLu1IxrYIV8Iazdvio/JFXISgGQB14mJjMhaEcQVdpTXK6Dgo68ey/5wKjOB/b0jHB2dYdAbopAvyhoWTaakD4LxMNbfvIVra4tITqYkaCj7yytqw1dk7hwfnkhwi+sFWbXU7GZAjhk43EeurCwZfzPSkH748EscHx4KeMq9ArOjPFKHA2JXsg/2mGwKroP8m1Jk7Fvuhykl8/LFhtgD36OkEN/nGCm78/jwAI+ffC3MeQZ+TaCRmmpD2QdmKM8zOYUHb93H4vwcml2yC1votii9ZhMg9ze//hybL3fgokyHh1m0bsloHYJ7xpCw0gX8IXEmHJSiuhw/PisdO+0nHI+ZotSxuJALmF3SKFdxdnCAAuVZrgoSjIj6oqKVLpmIXqPvagB07k2TEpTo9I2WKfdx+wcHor1eLFN7PCC2RrswhTEHSEaTqJRKRnMUdgmkM0AnZ9AemehNYS4TuKF9B6MRAbvtQw+KuTzKBRI1zN5O5KBtAwQifiEtcI5PTc8KCzmXpb20pB6I3LvZg9fpgc/uQcDrl+LdV4UcSq0ybB4HerYBSrWSrK21Tg1T6SlEQ1GE/TEJ/NOnj09NYmphHg6/Gw6fA+FkCJFkBOl0WCTymClC3eheDbg4LuLTv/slnvziIeLuMO7evif2UK7XUGyX4Yz5sPjGdaSupdB1AC4f4BkyK6OJ5589wumLfWT3T1C7LMo5gbUl0pkxAdSZoWSn1ESfZ3IXOlKUmBmoEdlv0d/F4wncuLuK6dUFAyL3gc1ne9jf3Een0kbA7kYqnEC33sTVZVbqh7R6TbQdXZHRmJifwvKtG4Yhz71Gp4vj/SOcHByhcJqFowc8+/IhLo9OkU4lhVVPdrcz6EHH1kcsk4Y36UfPP0CpRQB6iHqzgGzuGP0B9c2bMg8pvcc6UwqYKEhFGTLaWtBjigzyuQ3BZ1SM0CLBoedvfp62ZiWRMbCk7wv+MCLWKRil91WCH7cHrwFCk2FKAFqxG+5tFShS7EFlJ6zvvWZdUzrQ7BcUfLICkmybFeDS9/Q1nl0UgLayNBV8UlCLwLIVgJSMAmHXmqKzCrRJPYER41WBOSsoSgCa1+F1leT3+rumQJoQGEdAmLDRpViiAcesQKViCP8QEK1YkAKuVgYu3+M9hNhmIWRaAWjFbPia4iX8nsohaBa+XtcaJNC2KjCueILiHFYAV5mkCthagWv2E6UArfgI26JYneJcCg4qWKsERH12BaEV2+G9lGQoKgWjwq9qb2wfx4HXoUSQ9q8VmNdnUCzL+tuKhYk//x0GtAL+xu5eS4moTfJ99ouCxnovBVPZZiU6ct/Ovbiym9WWdK5o/+r8499SS2jEem9JEVRmwhqpGw1S6HzSgAHvLXjpSMpW+0RJuTrWVtCbrynwrL/VH+g408fymryOqi5Y8T3iF9a2qG/QsWBwVgMv1vnLjIt/aO6rjRAfU5vTz8mZY4TbafCJ7bX6FWuQR8bjf//v/4uhdroalg4UH1ons7JYaVB8Xydop2co61Z0n52hHawTlQcyDrqV8cv04GqlNlqoDPpOAFoWf7I2R+Le/B6BF3HwNkM5l8Fx2gUopHPTSWUFOvk9PoOCh2wjjY/tY7v4HtmWSsNXo2NH0shUa1gjBvy8gL4jOQqNtJiJYKJIel0r+K2LgxUI1s8ryKqTTgeQxiRGPkrt0UmlTlTbOrQUb5TI60g2wzh343w0AqfGp46Xz6VGq+Ok31NAle1jn/JZ+RmCn3wOHWPtb51g2nf8nhbts7K3NVWBG2Jei1XbGZ3nGJCVzDYqm9sw302xQQX+eV9NaeH1GdjguOhE5nu8nwYVyIbg4Zdt5zMYsNNs2PlavWl0lbkB5v3YLgWgxdl4X6fYmA2GsQGCjOJk3SY6rk6Rovw6+fhMvJYuhuwT6pxa+45SMrJQeL1yDY0o8doqmaLBDH6GNsln4yFEFjmvT9K/CUDTvtU2U6mkMGvI+H4VXBgy0s1ihNx02NDr2tBu2jHsBpFOLOPdN7+PZGQMR/sV2fRxV8giGWQOUo+02+ojFs2g32YauUs24GMTKURihtlLVZ5BDxh0qfPaFvZ0wOM24FW/LcXw6o0ias0SclfnqNXKcLtMKggPb2R2sRAMhh64PRFMTsxjIjMLG9wyT/m8DMiQMcbIbqdbR6NJgLSEvd1NkRggA5TMXLJWp2ZmcHJyhovspRRpcnocWL91C2t315FKJeD3+6S9ZBySAf3syVM5HHLzzzR3gty0PTJKnz5/Do+PGo8JTExOC4OV9TNCobAUhCsWCq+ijfUKg0bA+++/LwdYji8ZSAQ4GQRgGr9E5QnMU++WzJ+4Ya1XKlVsbrwU5ury8hJ8Ho9sWgiWL1Bfr8hCLV0MOtT1fIj8VUUYuOnxjBy68sUyjk+PpHp7LB7ExHgc6XQUyXgIY+komGFGPcVisYF8oYIvfvMYLk8I15auC1g36NukQJ5kSdgHKJeu0GhTS/kEJ2e7Mn4+D+2d0VaTGlVvtdFp9zGRmcGbd+9jaemaMFf5jOwX6jI/evyFgKLBkF+YnnweskPKtQLOLi5wVSgKQLx8bRWpsUkBoMfGp9DtUm+cslAsWnmK8/NDbG0/xenZIeKJAIauLhqtmkg9kEHGQpWVGjWcsyiWq4gE45ifXcKwS+lek14nWQhkubbqWF29CVZypi8h0EKfZIJcxudQDoLAVtDPAnEtWYcke0P0qcnw4fuzmJyYEjkjgkMcH857jjdBX4JBLDJFwIfgLg/a8VhSDq5L129IOi21TcVnsXJ7synAEUEJFgVm6vTJyTFYN4Fs89n5BcxOzaNcZGr+iTwfK8Xz2WmrPBQQQNjZfikH4YW5GUnFOzsnc7Eu16UvowRHpdPHrbv38M4HHyIUZVFSE5yl7yHQfLS3K8XeHNQObNYQi4TQatfkWS54r2EXyfEMgsEQbt25hzt33zLrjUgeBcV/0M55nedPnwqgTlCXz8s+J+jF1HvKGdD/U/eWYNP66poUZmR7ZUPba+Mye4ps/lKKenLjxALF0SCrMQGVWh2NVhM+b0h+M0hApul3v/M9c7AuVkSq4PmTp8IEpE9mhgH1xKlByaAcZU9YDIn24PF6JXWZfjYYCcseQ+zBRu3HgawpUjzVORDWLceaYzPGGgUBBgzdSCaoX+zAxsaW3J82Pz6WEf9/enyMycVpvPu995GZm0AsGYYryLxBoHrVQPGiiNLFFZ5//gTZwwsk/GEBy8jS45hy3u0e7qHOAqfxIOwBLzKzk5i7sYRIkjqxAzRqFVSLBbTqDdFXZQEu2hbXXJuTGUkVFCtZtLtNePx+/PG/94/x7e99H9FEUgDGTqePs8NTbDzdxNOHX8PetmHY7sNG/88i0/UeYqE4pjJT2Dvax7PNF5i/vojp5VlE0mFMLk0hmoqLLAXXSa5T+9v7ePjFI1lPwu4AnI0BAh4fQskI3BE3Bh4gPBHGu9//AMnFmIA4XWqkMjDWs2PYGOJo4xBPvniGX/30U5QvcsKM5A9BIgKwBIkcXhf+5J/8B7j7zbsGPPYBjcO2pJ33G32c753g8599hkwgIezWzrCDfK0oDE1/Kow7776J2ZU5JCZCYFyBRcQJ9dWLNeROz2Hv9rHxYgP/57/8VxIwIsB2en4Cb8AHb9ArMh4ODxmtQ3zwjQ+xsnJD/AbXMMr6MBD0+Sef4elXj4SdzX0t7WJyFLDkZyldQFkr2j9laFgjYH19XaQgyNC3DSkn40AmbdYYju3a+k35TK/PA3JNfC61gmkztXodL168kKyAAZwyJtF4CC6vG93R3o7tmp6cFtCcNhYMRZAeS0pWA4v9vtzeGQG0EzJvB7ahAGsSEPcz6GRABQba+DzvvfMOFucX4Pc6RQaKmsVHB9s4OzsQ4PDx518zNGikDCh3EYkZH826ItQRjkRx996bpp5Di888QLfZQO78XIJ0X3z1EMenJ1KQkZkk1Lklq5WLeLaYFxDb6/PJ/oL7p8X5JVlznz99LoGL+YlZAVTpZ/b3d6XQLMHd8czYKykLSmDpfpzvMXOJQHm5VMXGxrb4jkKuhFzhCqmkkRGZmJ3E9ds3kJhOIBgLI5mOyX6jXKyKrA2lfagNf3F2KT6GY5Uv5NAVtm9F9qFz89NYWJgTJjafm4fl3e1tkXXi/+Ug7HAiFA5Km9r9tmT6jI2PCzOeoKToyY8ynoxfr8pYERC/ub6G9bXbskckgzp7cSGM7Kcvno/2WCzeZvbfKl3EbIVYKIyZqWmEAn4pMsu+ExJKsysgY6VUkQwvyh8xG4RZtGSqU16DshcM1MlZc9AXsJigOXWfZ2bnRZ6MIDXlprif4VrJ+xeuclJHYOvlhmhxs/jd1fklXDanyYqj/IWHBAYT3Of1WeTWHwyi3TWSkpQM416Q9trstOBwUkO4C78nKM/HMciwMCp1nO1OmWMkF4RDYSF1sBikw22kJLiekzyzensNiVQaLqcPl+c5PPv6GZ48eyH9yAydercuAUqzXwKW5pelEGglXwUdSywWFdDRQRZWd4hKqWwCjH4P4pkE7D4ngknOg5DUHmFAmdrxLO6cCCcwHhtHyB+RrJaphTkkJzOAz4nMbAZTy1ES0+H2mMLgDgYW60Al20OvPsDTzx7hk7/4MZrFOm6u3JRAeL3RwnkpB1vQhev3byK5lIEn7BEZk3a9gbPdE2w/foHcwQW6lQZ8cODi9AxXhawEbPqDtvQv/RnHmXs6FtLl3t5BUDllgh60v4Wb1zBzax6+hAl4Fk+HUkTxcHsfx5sHGI8nEQuERPv9xeZL7B5uI1u5giPgRiwdx/TiLO7cf1MCDx6nR4D8eqmG/c1tAa6zJ2fY39hBt9cSSZj4WALhZBRt9OBPRJGcTqDj7aFtayAUdqPaKOLwaAv1dhF2B+V3yFKvjmrpmKKayuhjVhafkXVnDNDWGp29DA7AmjP8Ue1jPTtKge9Rqjvtmvt8BXAErB2luvMzCpwqLiM4xKgNBgy0iwSSjOsoVV9BWT3z8Rp6tlSAUIEiA5wZAFhBKsUG9DfbpviBgml6HYNdtEayL6+1ga3AlQLQPCtYwV/uR01/mtpLr+9vAGjFePT+7GO5luVZFdvR87fsx0e+TjPBFdhVbESfS4ExBQT5m/2hY2wFW5VMpuCikg0FGG6PgmmWPtTn0TVD8SUFDxUQVtBRf+vr2mdsq2JrSrBUXEz7SwgTFrBQQUEFX3mGV7KkEOaGQ9kn8LpsjykibMB5Jc4oYKjApupqWzPP+Vl9Xdug7Wbf8R6GlGgCpHoPqw0oGKkBGbaB64jukzTQotiSFT/TuUE70vmkoKwVcNd+UyBZ8TWj72/OqIoPadsUgNd5Yg1C8P+KIYr9d40Gttoiv6M+wgroKoiuc0MxQcX11Da0T3hNBfF13ul7VhCavpbX5o/arM4f3kOLEio4rn5Cx5hrlL6mILeA06PCiDpPFG+k3Ug7xL8bf6jjojir1Xfp59WHWIMb8r3/7b/7p0O+qFR6Hp4ltWDEPObkkQIP3cGrqIFq6giTZmjkOSgBYI3kaWfwNRoqmdMKZioIzYW81+2LPpM2kOnu6nS00wRUpEYoATenKQYnxu0kk40T7LeF5NVBqt6Oov38LWmwNkObN1ELg9prdEIni0aHNJqjoLw6I43AKfCtURZtu9WJWB28DrICqmyLgvf6fwV4BTweRXh04KwO2WwMzSKk19CJwOfjPdTpWCMf2ja+T50+nWDqtNUh8HV1Sqr3o5OV/cPPmWJZRoKCPyqlof2sE177T8Fojh/BHgIQPJgTAKbT4gbfaHMbxjw/pzo8vDefn3/zRzWYrQCwOgcdFz4f763SGipnIX3d4et1eUZuwnldfT61N9HIIYvba2Q/1IZ5f7aV2oEKbPPa3NBqlIjjo8C+On0ymnRuiMh912iu87MatFBnzTHlQUSDDnoftoP9zv7zjwCYVtOApQSieS9ubANBnxzcuMkhgEvwSZTT9AAAIABJREFUk8wryoZzc+j3RWDr+1Cv2uBzZ3Bj+T7ioRlhR+eyWcSiIWTGEmjWWrg8uUSvY4Oj50MpXxWWczyZRDyVQCjkNZqjXVanH4IAbIMyJMMBvA4nuu06hv2WgJflShbFakHYsM1mDUEWZIENpTKZNH2EAkmEgkkkU9OYnVnGeHJaKlE36mbhLBZyciDzsnJ2OY9K9Qqlcg4He9uS6m+3scp0WYIaCwuLUmjvxcaWMP4otXD/7QdITxh2tPwMTKo8NSmPjg+xu72Fna0XUsSOOoEEup1ulwCa3kAILlcQC/PXsHJjDdOzLHoWlvRHHgzY/9VaBRsvXgrwePv2bbz99huo1doCUG3v7sihWaQhMBTZjtvrt5AZGxPWMZk2tMnnz57g5ORIrplMJERbeHpqFraBDRcXRg6l3exJoaaQNyjpk8FoVNgxTdpMpYSrqws0mlXcuXUdsyx8Q23S4WAkKWSTIlr9vg3bWwcoV5vIUIc6GhOmCllnPIwN7UNhrueK5yLjMRi24XQB4VBAGFbjE+PCQuMzvXyxJTa2evM2bt++A7/XMEOo2UzdxWdPHqLeryDkDgjDW9itPjKjjJzK+VkWg6ED77/3Ldx94wHG0lPCDi4WqbdYkfGgFMjm1lO8ePk1KpUsxieSCEXdyBWzZn732kYr28FCm21UKy1MTs5ibmoeDptb5DOoE85+pTwBNWPvv/tAFlEyYMlGPzxgv1eEjU9/QFvmPCUAzWJEPKhyXrIQEw/HZB+S7R0ORWQtobYm086om8m5q0VatNiDkMkGA9Fin56Zxfrde1i5cR0zUyykCxSu2gIWUSf18OhA7JKyGbxWLpsXRtnK9RtIJcZFuzx3VkQsEsOde3cwMTEuhSspQ1MqFXGwvy0H2vmFWYwlE6jVqeddkyKfEgDhxomFRjMTeOf9DzA2PiEgtxQtEv3jGraev8TuzrYJ/Nj6mBwfE0Y3/dzO3iby9RLGJydFuz2ZHsfb77wnWsak0TKAQxY358Lx/j4uzy+kaCUBOAIZ3DxdZjmvfEK65YGfABgPp+urq4hF41K0qEst6Q7XBhbduxRm0tDWBzVlqUNMICsQDqNYKqHTA9xeD9qdHpZv3MTv/+APRPKE+w8GGAgys5gW9UydDhsoTkSddvoK9snR4YlJa3O6pMAhC1rNzs8ImEE/fHV+IezLnc0t0ZGvNMpin/THHNPFhSU51AXDUclYYMCeYFG31xfmO3W+6cf3d/ekYN/s9Tlk5jKIJ+Nwumyo1eoo5fK4OsuiclnC5d4Jro6zCDsDiIZjAk4wy4HB+4urHM6vLuQwPqS8j88lMhAEBiW1++wEtWoFQxaEbdZFe5/zhGstU+/4/4lJA9geHB6K1uryzVUB3D1uVqp3i86tMIRrDbj6TnhtbrRrLdGiZV42NYHZLhb6Or88Q2I8ibHpcTgCTrz53pvIzEyi0WvJWNOuDg6OsL21J/rYzoEdCW9YtK0FtPA6hc0Njw3r99dwbX1FdIkJ4Aio1BmgelXFztMtPPrsIS5OLjE9PoVYMCxp7/SxBKEoPUFN6u//8Q/w4MO3JdWf408w3dayoVNuoXCSx8bj58if5TCWNGn/1WYVzoAHrrAXS+s3pFDVgAHS0f1FJ683QDVfxKDZFj////zZvxHAlwViH339EBe5LMKJCIr1CtLT41heuw4WQ1u8tiAZKt4Ry42gytdffIW/+Td/hc3n25hMj2NuagYzmWmpC0FpMBbffPL8BQqNsqxd1KMmIOn1uOUA0KjWkTstoU/Zq2pdJBLon6KxsATZCuWiZB8wS4QyDgysiEZ2vQl/KCgFA0mL5L4le36Brb1NJL0J3LqxLnrPefoJAohkaTLi6bZjZe266F0vLC0hlAwJA9/mdoqfbDY6GHapGV3G+VEWtXId927dxu31dfjd9I0NDHtNlItZtDtV0UX/d3/+QwR9AQGpKWVVrzckq6bV6Umgl5IFD955W8AxgjnddlN8YzF/JTb9+OunEqBLxpOyh1u+vgKn24uLbA6VRl3WfbJpqfNPP04ZDjI293Z3pEgZgzwE9Nlf/KG8Cu10dnpGmOTc4zJgQ/CSQCmDxyx8SEkussNtdgbsuqiVm6Ixn5mcQWosDbjs8AS9mFueQ2oqjdC4Q4Ip1cuuSICQ9Z3P5QUgZjYSzzClMteMkkgMcV0Nh0iC8UvmBaWLOE6nJ0fY3NwUxqeCALrn53pFv8+aCpFAQLJuuEc0e3gDaNH3cN1644038Y1vfRP333pb1jrKbX32q1/j4x//SABOITC4yYyvyHrFTBaeM0qFkkguxCJRySIadLoCYjAIUygV0WfRIrdL9hFSIK/A+ituYbjSn6cTadmTMtgte/C2CTD3bcDU3ByGlG9xu5AcS4mfYkYZ12fKVBwe7OHy7FzAaPoDBjNdNhcCXp/YP0EuFkDkGYQsZlPszINGuyEkgQoli1pNkdvhPW0OpwSQub8Pen3yjGPxpLDdWVyMcmXZ85xJUR5J8lGTnpm7Euyemca9+29hZm4eLqdXgs+np+fY2tvHD3/8t5LhZ3fbkEjFEfT70G304Bg4MJWaQdAVQtgXQiwYBWUlCXgbQlQNO3vboh2+fHsVd9+7K34kyqKaDsqvneOXP/8FfvaTn8E9dCDhj8Ht8MHmciE+lkI4nUBqZgKr9xj88MNjkgtRLQ3RqDTRr3bRqXbhhx+bD5/i4U9+ibPdI0SjSdkDDmx2VJsN9L02TC7PYGJ5BunpNNr9jjDnT/cOkD25kAApWcbTmQkUC3ns72/D53fJGmZjIXa7SxjwfncIHocfoUAULpsb0UhS1mNmKsWnkhi/MYNQhhRroJkDWuUuNp9t4OvPvkKcfcNggNuJy/NT7B7t4vjyFK1hCzYGz9JJYcmzqLfIrDF71hMQP4h2F+l4Ei+ePMfuziZP0UjEExhjPQy/W/pqfDGDtqeDXPVSAOdWr4J86RzdXh1Dew+wEZswRTh1jpEwxH0+bZLzyu10iv2LTrsU+zKarQSgOW+UEf0a8DT2piAN39fznRX4k6DECFBVwEkzgXl9OUczA7zPM49hBbNNWmtIAWh+VrOZFai0Xo9+QbEXBWcVr1DQSc+9vwWUjwqvKZNZ/Yt+R5/x9TV/F+hSpMXUxdAfZUrzb8UfFGwUIpfDSETwRzEbxa/YJ/q64h+KSfE9xSRegbMj0F7xEGv/KAaiwKVm8vN6ei0Zn6bBq5RkxteULcu+0Kx/ZR4rKVCfmddiW/mPP/y+Yj0SlB0Bw4r7KHCpNqjXUYCe91aJVV6bNXcUBGRbNNNF8QjFcXg9K0iptsjrqsazklCVnGhttwL9JvPwNeZiBaCtgQvtX8VCtN+4j2bbeH9lGat98jV9frVRBvb0/wq+a9/o69qniqsoYKwYH8dGMwKs7wk8MArA6LXVFyjeRwBaX1MbUADaym5Wm9A+UDxO26bPpn/zvgrE63tW+3g1h3uvs+35mmCGo7FUVrc8R88EGLRfX4HjMLjt7z4X05rVR6l/stoer8nrcb+pc4zva2CD19c+U1tSAF3bKD7if/pv/pMhjYCOy0wGY8DsCL7GL/Pwy42SauhykZQDV8gwmglCU1NMZS0kZe23dHp5qC7KdxQAlMb2e5ISypQs/i2OewRoq0PiQ8qEtJkJQu1Gto2d4vV5hIlKp6+RIqsD1AiKdrwi/Qpg830W0OJ1VUZCJ6RGsTS6o39bFw9+VieLdXJpxEIXHTU+6+BrOzVqo4OjkT81OrfTpDOocekzqAF5Rik3vIf1c7yuAps6ubRdGrkQINdh9J90cqox6aTnc3ETKinLkYhMCsM8NoudMob5Nzf4vJamJGi6Fa+ti6cGAbg5lAP/ybGMJzel/MfXCMBov/K7vA/bagXEtX38LF9Xp6hOS22Y6X3aTm7q+Tx8Dj4PP0PpAN5To2Yqj0HmozxL17ApuOGmLfB9HnT4bAIKCePQFD8hwMD+tOqA89lMATXDOmQROHUeIvthM5/ndXVh08VXmdySvjyyAfYb28+/yRgkE1cYmw7DBGdBEh5ieBBnfzJCyPd5AKc9BPwcIxYEHMDtCiDsT2PQ82LYDyMSnIbTHpaUPrIcpyfHce9uGr0OcLzXwMneBRolplq60ai0pe9EU9TvEzaJzKsW5TbaID2Y+yMWHaqUyfwkS7WKZquCasOwYgkophMR2DFEoVhFoVCGw0Z2ZAZT0ytYmL+BuakVRCMJYbE1W2TU5uDxkCnQQ7GUQ7GUxfnZkUhFJKglN6COdk1YlG4fU+FdOL+4gtPrx8LyCq7fXIWXOs5+n0gDMr35KnuBy/Mz5K4ucHy0g/2DHQyGLSkQ4/e4hdEkxV6aZOzYcX3lFm7feQsTU7NSDI/Tp902PoRg2aNHXwn4wwAAdS1pZ7SV3QMDcJYbZYynMqLPyEJOLEp2cWakQ8y/Nl4+fybAbjQSEf3IudkFATsPd09wenopB57pySksTs8jGKROLtDsstsHo4rvJ9I3kxMJrK/fFKZ5PpcV/WiC3EyjplQxZTcYPSAj1+l0yaGRbHEGFIgKNptV7B9sw2bv4eaNZczOTguLmUyW8fGo3DdfKOPHP/57/N2P/l4Olmur63KIo1SKFI8rZnF0sItqsyyMYr/Xg1jcSK9wA0ufcJUrSgDigw8+wu996/uYnU+A8mQXWQiATXY727B/8BKPn3wubPoxsrszMRydUKM0K8CABCu9PmHbsDDi7Vv3MTM5D7/HJ6AXD7EXZ6cyL+bmZgS8C0fDcpC5OL/E7u4+Dg+PhcHHg9K923eNLEOvJxIRLMgpAQTJNjDMdLMx84DIZbPRlbmWL5nCp7EYU2DTr7J/uA7yIEegZW5+Ed/46NuYnJrB1GQIgTgHESgWgFKxLIw8gr+PHz+Wuc61gczw2dl5eJ1+xGJJeGw+eAkqxONii9RwpPb04f6eMIY5t3hQYcGrPkzmih5OqGPcaPcwcDhw5+5dzLKYXJ/s+JLYAZmzp0eHyGdzaLdYEdshOtAev8lC2T/Zx97pHtwBL5YWr2FujsWR5kX3lb5INbWPDg9wtE+pGfqMAXxun2i6sn84F+nfyEoU/+d2C5txYXZO/BwPYvQrBEkvL09xeLqHk9MD9AYdTE1mEPdHcHp8gmA4jFK1AthciDKY2eoJs/ztt99BIpWS5+H85Ni9ePpM9G9bzaaw6eiDCXgvLlzDVTaPXKmAnt2GlfVVXF9bRXpyHOFoQNhHJwf7ON7dw+bT58henKDEYFr+Sny4z+fHjRurUkzVYfdgLJPB4rVrxkf6WIHaFCayOR2iqUuJBIffLgf8yZlJYfewLwiIVbIF5A7PcbJ5iNJFHj6nD3OTsyI5cHJ+JszBcqOGUq2K1FhSwE0y/cYy45iZn5Xsgr29HVxc0m7Iqm8Iw5SsKc5d+hgCtkzjdnq8oh2fL+cxMTEpAD6DSRKYb/cQDUcRDUTgd3kwnZkS3Uv6eeoo18tVxMLxV0Feb8Ajhb8cXrtIizT6bVwWspLaTQDP5nDL3OI+02WzC8BAHUsyJmUdHPRxWbhCcjyO8elxBOIBuMieHXCz60C70kTu7BIneycCNoynxzE7PQenzSmAMPuAjPShy47Ve6u4cWdVwKxGvYlhB6hnq+iUqCVrgHUW2tSAcbPXkr6kHvP00gKu31kTBmKr15W+4tj4CA73BgJEb29t4e9/+lOsr90UuSVq6z58/EjYry10MbE4i3e+/aEEGhauLyIcB/oN4PI0h0Grg3algV/++Bf48V//WAIMSzMLGIum4LA5EY0n0LfZ8MXTx6j123j7w3exvHoNY+MphCMB9Bm8OTrD+f4VakVKZF3g4oy6yhWRS3AQIEBP5Iio0x6NR9Cx94nT48b6Gm69cVds0uaiRwbyFzl8/Fcfo3iWw83FG+hUW1JskYw8Aqk9Rx/5ah4f/eF38eDDd6QtvqQPLddA5AHY5kaphV69j16th9xJHi+fvJQ0+pXFJcQpU4A+uk0CrvtS5OvlxnP83Y9+Ihk3BKCjobD4DEoXefwBTM/NY+3OHbz59gMB+zx+txQfZHYIGdDn56eStUR95ygDgL2+SByQNX1xmYPL54M3HJQsEwb5uG7JwanTRTmfF0mHn/7w7/Dk4SNhCnFss6cXEgC4IUE01kkJYX5pEVt7W/jsyy8wNp2R8eV8Y4YEmeHU9s5d5NFtD2TNSaXSWL65gttv3EFyMgGnTySS4XRzve3C53FJEJ+Fnp0Oj9g+I+Fc53b3dtBqVMRPUZ+bwDCDpfbhQPYTDMiRMe33eGSvRwlE+rl3HryNqdlJPPrqIX76858id2nRRHYbMJDkHo/TJWD+g/tvy/6DhVvDsQQpxPjJxx/jxx//SNjUvoDJJKSvELJIoSgg/d7OHjwOp5zDKO3jc5qsPAaUGcRlDRRq5cv5xWaCiun0uMieiGRtp4d4xARvmZFEaSyuSTnWgfB54YuFZe2sNeuYnpgU26St53OXIrfI/RGlUii7wn1m2BeUgqJyxmFB3VBIgiGUqPG6DagrII0DEqSr1quodOtSvHhyelpqjNAfsTh04SorjEYCnmR5U1qF1+J6LoDNiK3NYI5kW0xOYH5hQTJtKBnj9QcRCIXR6LTxz/7X/xnuoBtvPbgnBXvjsRguj87x6NOHGNZtSAaSSIYScPVsEuyRTE8WxY0EUe3U0HMBS+tLWH/vHkLpIGxuwBEA+lVg6+UO/uz//jc42NyFf+gSsJfZAv5YBK6AX4r13X77LmZXZkQ3g3JVLG7cqXfQrfTQqXTQLDSx8dVTXGxto3h2KVmLIpERiDBVDH2XTeQqJhYmMbE0LfUGnr14IRJQDMRR/5/ziGNEogMzEIfDHiIhZmT2JCul3xog6IkgFR3HbGYRqfgYAoGI1HSRei8xP3yTAblHJO5BswQ0Kg28fPoCP//R34vWdyaREhkBFpOut6s4z50jWy5I5g+linzBENoiu9AROyQZwMu6VN0epsYnxFY3X7wUKUJ/KIDkRBr+SAipTBrhiRhKgxKOLvdQrRXQ7NbQGzbg9Axgs3dhdxFMNIxuBU3IslYAmPOCrANDiDKAkRYdHIwyprQI3P8fAM2aJb/LPBWsYWDwED2r8/96PuA5UjARgrF2+m/DGuY9lHSnLEg91+r3rViIwUFYQNDovyrgphiD4gUKqCnJTc/a5lqmGB+nGO+vwNwrRHkEVBFY1j40nzNAPQ8ZVgCRQL5iQfy8ZvQKyZFF4FyG0c0ffU+BMsVuON/1+RU847U0k1jP+FYynzKk9bvaBwr6sU3cuykoqMxV59DodCtwydf5f85ntoF+gv94T+4frGA378ln0etaAxGKBSiYaAXkeV1eR++l+xcldopdghJ1HglOKLbF95UoyM9YQW+9jxXfUpsVssqoCKAGMRXMV2xJ+55rkzK/+T3NdtFr6W/FbxTHUkBWr6egqD632qhiVa9fN9if/q02qGAo22sFsK0gO19XcqMCqoqzaOBBbYu/rQEKtW9KcOhndFxe4ZOU7RqROPW5XvsBEzRSW/+HwHLFAnVeWkmc2j6SeHXuqh+xBmz0//Qn2kcarGBbWIfJyvzXuW4FoH/XP1n9AfeHCrxbAwB6X8Ux9fl0LLT/bP/sv/6PhzoR+JsGowMqB0SP/1WKFb+kRi/Ft4ZG75AR61cgbttUgVQjVAPghoogDBceGq9M9EFfFiNhQjOtyW7AUGtHKpBIAFoo6fbXcgvhiKluzwOWOhMFUhXR5zNwgqvzszomM2kMq1UP5a+kL0YRgN912FaAVu+hmxwr81UnjDouBef5WY28sB9U89dqiDpIHFhqEGtKmT6DGhK/QxF8jUxolI3X5XOwPepk1Hg10sR7cLNGjTL9vv5Wp6tRKpXB4DV5HXX8hkE+EICV9yagxH9qbDq5dfHjZ3UsCC6wfaycTMfMMSBgqkUC+Rr7RseV9+Z77APrZFaJC20rf/O6vA9tlWnlhqnYEGBbwWZhK1NKxfZa9kIWxL5ZTHQ8tPgD2ZIi/dE2ej905LRZ6rTxumwnGTG8nzpTbbsGA9huAtC8D9sn7PS+0Q0SMFzmk0mTUeCd92LbeTjnddgGrRwuoFujKX9TK1d/RKe73ZDn5gZBIqESoOhJESSyKPs9SnAMEfAm4HUT7AvD70nD44rLRjQQdEkxo8WlAOAGupfA499QuzOHWGAMnUYfnfZQUg8DBHtHkVweUiQSTdmEWhXNeglXuXPUmd7cKQuwa3P2USznBZgMUjOSDKpaC6ViA8OBG+HgGDITS5iaWEImNQe3KyjavWRI1SoFYSZQeoOpdYX8JXLZU0kznBhPCUOXcg1Mcc0XqOHmBWweRBPjWL65LqAx9ToJQEuftjpoNarIX13g5HQf+cI5mu2SsH23tl7C53Xi5to6nA4fzggc9Dy4tfYW1m+9iUgsiWDYS1wJnQ7ZxSW0m3VsbW2I3m+xUpJUTN18kS0vwM6gK+zIP/yDPxZ2brPWxMX5udiEZhDsbW+hUiUgb8dYehzJeArMtGm3BigWWCTHgTdu38HNpTkB0jt9848SRgQdzi7PROLEbuvgjTdvYW5mGpfZC5yenMmB+eT4Ak63G4n4mBxCY9GEAGNkYJItQrsh+4OFcKjX7Q+4ce/ObUxOMd27J/ZKG2OhHRbMevz4Cf76r34k6wdBd4IBBGjJ6iZbnQWorvIXAkpTxsBskFwCcBDMrTU6sNs8uHPnPm6tv4nMJMfdJ2xiYSw3y4Cti+PTHXz18FdotSvITCQRjQWRvcoKaEENTWGGeP1Sun18fAqrN+5hfmZBig9WyxWcHB1gZ2sTgaBXKqvnKwUp/BaLxcUeCqWaFLErFIoC9H77o+9iaWFBJCPIPBMW1uUlsudnOD45Qq/TNAGpcExYoyK/UW/JODAgRRb82ho1saPyzGRIkYG7sbEJnz+M//Cf/EfCHKbUCtWBKAmTy9WkKB+L/e3vbsvnOffv3L6HtbU7kslwdHAifXNzeVWKNxGQZJHGQrkgkiSFfE40gAM+r6R2E1RhoIR+iwdS+hyHy42jM0rUXCGWSAoQTtkLFtMjKMT+IiPw+vI10SJntk25Rm39lvF/9g4+/fKXuCxcYmpqBmvrt0bpqCzuO0SejOUsGYUsPFYym++hXcAQSn1QniY5No5ypSKVOUP+gNGopj5yNCoANAsIcn1vNOsCQF9cnSKbO0N/2MX01ASSQcMKbnU6An44XT4pdtQf2IWJ+Oabb4lfJuNfCkdRCzSff1Uo9GB3T+QxJtMTwmRl4alzgh0eD+698wATi3NweN3CImXRs+zJMUrZLE53D3BywIKIJRSKV8jmcnII47yOxMg2ZwE0F5ZWlnHnzj1MTU+jN+T4nwoLr0tmdOGSkBzqnbrYIpmm3CeQwVXJ5XGyfYjjrUO4+jYBgNdurMHjC+Dw+AhnV1nkCnnY3S4BJWmDXPdoZyxiSm3J7d1tOXhzHmfzFyIBQM1RzlfaBgtgMgvC4/RJujvBLha3Yr8xW4LjVSqVBWwm+5g6rIlwVFiMBJYuTs7hHDpkbghjo9kSkJkgLotnETTZPtrDgKTmoB8+Zsz1gVKFGtx+TE2Mm6KUtTryFwVhkTabHVlP02NjSGaSmL82i+29l6Lf6iRblxk8zTbyl1cCvCwuLGNuek6AMLLb+dy1Vg31bgt2nx3RTBKJVEIKVNo6QzSv6vAOvMiExgS4frb5HPuHB5JZR39FpqzRno1ibGYKnlAAHR6ePV6TykrghKSLZhvPnz3DJ7/6BRYX5vDRh9/E/sGuBJeS4yn0vU5Mrcxj7f03EEpFMXMtCTeXIp6520Cn0Ebu+AKFszL+5s/+Che7JxgPp+EeOOBzUz4hggEznRw9JAkoPXgDEwtjoOKTaFK3gKuTArJ7VyhclLC/tSf65i44pRAr98XMPijWysgWLuCLBtHotzC/soQPPvoWrt28LkXCBOTo9BBw+bDx6KWk5Sd8MdjbA2EoU4fa7gZKrQqebH2Nb/7B7+Fbv/8R5lcW4E7aMYgBldYAEb8dgyYZvkC3MkDloownXzzFr376K1RzJWFF+t2UC+Feo4lkKgqPz41PP/9SgiqMhkYI+g0IxB7JOMwtLOKP/uRPsERWs49zg3ryHan1wEyK08MDfPrJJ9h4+lyATIK7DICymG2z3UYkkcT04qKwVJdXbyAQIFgAtJtdVApFNCpVHGxs4NFnX6BDTc9yFcd7RxIYmZ2eFc1y6gjfvnsbV9UC/vyHf4255QXce/AG5q8tSE0IAtGD/hD1UgvbGzvY2z6UexDkf++b72NldQHldgOtTl0ke4Th1WgIkOx0eIUEQPYg19TdvW2cn5yg3ihLUK1aLqBYuJLMDxeLmzls4h8pQUawPp5K4Y037+PdD97H/MyskYfodvGXf/NX+D/+xT+XQBXnMOc25w39DkFV6vwTML5+/YYEx7j28z6UJqJf4BgQeOc6vnb7Fhbn5uX7ZMn/+b/9t3j26Gt4HGS3+oEuGa82uHxuWfM491hzw+n1SHB2afka5mfnkIqnJEjy7Osn2Nli8U2nBC2cA5esvQOnHa1BD95oEGeXF9g9YMFaO6KhoGTH9FstYfYziMoik2fn5yZTaWhDKpZCKBAwQAOoQ11Fo1KXrFmehciS416ddQk6g57M57v37+HBu+/h3hvvGHLLsI+///jv8NOPP5YgDoE9al573ZQBNLqpXKda7RaGIn3nkdoFkxMT8PpCUktmbukaArEYivUqDi8O8c3vfBP3HtxFcswP9IDyaQ2PP3mIza+2YG/b4Rt4YK910aoZGQNmpTDg1nfbUbM3EEhH8M0/+g7CmTh6oG93y36pWuzgk5/8Ev/v//WvEbR54HV54Q+GBfBv8wwR8WF5fVk0yGPjUTnjUbqpUa6hVezIPK1kazjfOUAjeyLa7JTzsg+dCJKp7POJfBClkygVNSriAAAgAElEQVTnEUqwXkUXhSqLSEPktgq5spyfvAHWZ2jg9ORAJPHCIR/67TY6tYYEUkOOOMYi45geX8D89BKi4bgQV7j3GLr7aPu7iI1HkE6NCzbAW54cHOI3n36Gq7MLhFist9OWIAT9RblRRbFRRL3dkoydzPg0yrWaZNLyvDORmZLzUOmKWWSXyKTSsn4x6MPCtH7WQvF7ZX1q2jvYLxwg38gKgaXVq8LlHcLLrExHT6SJGMhl4NbBPYtFWnSkBGGRrzCAEvcqcj5nHV8pOPcaaDLgk5EaVXxAi6hZgU4BmkfSjPycsWG3yUQYyUQIQGobSo0AAtEKrCkATHtSvEYBY15XSAAjRjd9A8+E1h8rUKTtVMKUXlPA71GRMTK4Dbns9ZlZcRwFCw2oZ4hQfM9cxzC2mX3Be+o/lepQJqjiJq9YxQ4jgaAgn7W9yi62golWkE+BN31fn0dBVb6v2IEV61JwWtsgAS0prDiEj9kdo+Jssj/wmn2CsmoV7+Hn+X1trxUMVLxBwW/+ZluMFKBpk4y3hdnKvlWCpbK9FQPRe8hn3IZgR3vS7/Ca2mbFt6wYkDUgodiWEgjVJngNZZzra/yeFON1mAKH/NusbabwouJa1vZpPwjZYdQ/ajfaLybAYfajCnQrkMuAhb73CjwdGbTicXo9tTEdO8V49Fl0fml7lRyqQQPtI723YI2MbY6K9ykArWOttmANHGm/aBusvxXINv1m5oQSX9kmawDoFXDPQqW8yEh/Wp/ptyY1mfU2E2Syzk3uI5ptI3nC+6g9yXONMDCey9Te9bv6vGwPr6v9pSA9P/faPzhePYu13/T5bP/Lf/unQ7JiFIi1RhDYoQSgeSMFD2mIEoGyDSTl1eE2uro0RmHvlGtyQ5VCYEO0qJwBGo1xSjQBJq3eZjdRakbOpUgbhbWpd0kmTrkyYpgZtjGRfEXVJYruZJVrc10erPibBwlG1ugc+cODpzotdrZ2qAFQjag/HYamLmgfqMNUKr01dUOdhTodjUhYEX8dMO0/Yyevhcpfy560JaWOafncdPEARKaCAJgOIzWhfaqDL9dhHzEdhWk4Ir/QEJCfY8GDqDpCggUKgqqR8G/ex+9nMTGTzqdtU+BUgw3KKlYgnO1mezQ48Co6aUkB0oigRh01SqLX4OvCDK1WZDwVSOaY8p86PtqMVT5Ddb01/YNt1GvqosVn4ViJdrXfJ4dzdSYK8umiTAaoTIaRWLveVxdpMvb4w37idRhvlonHVJmRlm++eCVt5HPwMwShufkl44RgAg8x/B6Beo3EEjyi8+RBUbWIeF3OLfY/28tnFaBnpGslAYkAC2sZ9ni1XpPxJouf7WG6rOpjM/WSxWuUtf1qobaZwjDUZGPKrMcdhv//o+tNY+w80yuxc/d9X2rfq1hVLC5FUlwkSpTUkrrbbVvudtuOx4NB/iQ/JogDBEkQJMiPIAjyI4MgSIAkmCRjZGZiBJnA0207jtvpttTq1kJREkVS3IpF1l51933fg/N89yleayYFELd4697ve793f89znnOcMdgtUUxMnkE8Ood+fyDg3uK8R5jHJmY8NYGnX6Zw55P76DfN6LfNCPljsFhdorvKcumEycNSp11HIZOC3TZAOnUobNxSOYuBmUZ+bpn4KMPhtEIANKZs9rpmeJwhhIKTiEVmEQ3PoFExmMfCliFjkwBYh/08JwyhdruKfJ7s1yJs9gGCYT8om0K2KqUqnO4ArGYPAsEYLmxew/ziKgYMvvgpodJDIZNEq11HKn2InYMtlKsZ2YSazG08uP+VsG4uX7qKkD+Og32ycJx45eobuPbKG4iN2cDYK4kP1SrHKo3n9vF0+7HIE1QaZfQJd5sMY0jqIPLQ1Wr2hLH19uvfQcBDGYGXwSL2T8oo7O7uiOka52aO5cO9Q5HfuPXaO5iamBEDSQLQUV9QmIFNanI16qg2G8IEPT4+QCJ9gHwuiVg8jJWlOUPT0+vH/t4RDg6ORJ9vfHxCmJ+RyBii8bjBSDD1BTQ8zhwiV0jjKHmITqchDCwNnrG9CAKUSzkJHFEe4tmz5wJiEnQlA5oAM9mzZKo3G3XYbCbMzE7JekGmW6vRQPLkAEcHh8iUivDY/dg4u4n42CwC/qgYZTlpYmS3olDISFCgWs/hm4dfGn3HZTnVHTw6OZIUYMnS8fpBSfH56SWsr21ibmYRvfZAGL2J5BHu3/sSTpcNA1NXHO29fi8iovndh9XmECCDJo/nNi5iZemMAPQE2SiLQo3lQiErzNLDwz1hwXKciqGRySJp5pwyOLeeO39RdMDXzy6IUSMD9dVyB08fb+GjX/4aqVQG737vezi/eUkMroRl1WrKPJHJprG780wONFwbKClDHVmr2SFscQYyWs2uGAuJPqXNLNHs49QR/H6vmASStck0ac4f87NzBvvBzPnLWAOZRsx55MnWU9HLJhixtr4hRjnpRFaAQB5u33j9dTG2Yv8pFJidUpPsJYfHiv3kDr78+rYABoZpoKH/xtRxmlhSe5hAAWURJuJTWJw7I5rlPISSKWgaGpYY/cWOw7197LzYlrJSU5JsqkqljGTqSMZFo1lFG3UBGibHJjAVGRcGOKU8UtmMYSBosgjoTK3s+NgExsbGUSyUkc8XRUpJDlTMoLIZh7qd57tolGsCSNLUMJ3Lo2e14vzVywiPx9GmzpyFeN0AmaNjlLNZHHF8Pn4EdFvodlpIpJICco9NTGJhaQVVaqL2B8K+vLh5GZMzlJSh1vyLU7PdXD6Nre2nSGUTwsZj1gqZ7pT3sPUt6Dc7aJfq8Dq9lFqVPuAPBuXaNNjkWOea4PS4Zb9Qq1YkY4P695TPSSSP0e620R10kcqlYHNyr1QTTW4BZZilMnAJGEzNX455zuFsO9YR24CAGctUq9QlJZ0EAAZUxqJjcNhoOmsSCZR9AfKLokfp8bhwZm1FgKJUIYtAPASz045yo4ZcmSyzPsYnKJG0CJvVhKP9AxzvJ9GqdNBt9GAdWHH9+nWsra/ik9u/xoOH90ReiSne1Mln1hv7FMvj9wSxsLAkMhqUm2H5qZecKWZxnD0RA8TVdYKPHiQPEwi4/OhUmnAOnDJP7SUOxZhsenJagEFKIckeiTEy6v153cKcpIkVjeG4P2P9BnxBPHhwDw+f3Be5grNr66JfzvHqDvrhCnmxcW0T0cUpOAIuzKxMyV6OpkWDdgvlTEaY7ZVUFb/+2S9FVmR+bBqDWg9OqxN2lweecBBVUxeX3riO2fVlRKf9cDNLgnHymmGImN3JYffJngR4Wo028qmMgIUel0uMuzw+Dw5SB7D7HejYTPju7/wGNl99RYzNGFgxm8wo52pAo4dmrobMzgk6hSY6xYYAQQQ8qWFc7ZTx4MVjbN66hB/+/R9jfDEMhIFib4Ce1QS7CXCQ4VoFMns1JJ8nUc9U8eKb52iW6gj7A6hXSuIFcXyyB5jamJqfwX46gZX1FSSPTuQQRVb77du3hZhCQO/f+of/EOMTE+iZ+5IFQdktmhBSBogmdH/7Nz/H1199JVIxDGzxwOsLhGBzOOAJBLF27jw2Lm6KPnQoagWIBRYhwZNiNoNyOieAarlUEI3bzElSzBr9Hh8mxyYRCUexuLqCNnrIVPKYXJzB69+5hejapBi6iTA4jxkdoHBUxp3P7uLXv/4EnW5fgOrXb91EIOpHqVoUFin9KaLRCCqlimhxe71h8ZbgOGYAKByi/I0V97/6Eo8ePBA5LoJ73MfxXEPPF85h3CMzu+PV114XPWojy69g+Nu0m/irv/or/PSn/1LGgmWYnajnHTKVOe9zzPhczHwLCCOR453/2E8XFhZkzmc2BYFocM/YaOLRl3fx8YcfIXOSRos6332bZLFy3s1XiijWy/CFg5hfmsd733sXG+fPyR6X+vi5VFrA5w9/8SGSJ0kU0nlMxidkzLGvExx2+d0ix8FAHU0T7czOCgbEi4XrbLPTkqyZ/cM9bO89F+1f/rgcbun3lATptiQVTPaBUWYJOWjCWIY36AflVFi+d957Dzdu3oQ7GkQ1X4PTapFsn7/8yU/w1ee3BcSmvq8BbljF04DSZCX2YR7oeVal7EU4Cr8viEanBy91hsfH4Q778J0fvIPZlTk4fXa4PYCZCgQ9IPc4h5/92f+DarIKR9eKXqGNerEssiWid2/qweS2oOs2wR5y48pbHPuLMDtscHmcaNebontdzhTwP/+P/xOOdw4xPT6BwFAGiWeOgY2D0SwZJJtXLyEUCYoWdzFTQCFZhLVrQ2ovgePnu1gYj5A9gZOjhGT5WW1Omfuow80AVZPySVzrvU6ZA+mpwwyzfK4o83i9XZdMC0rhkQlts/TQpum62YpavipnlABC8DvCmJ9axGRsCi6nsV+qdeuomquodV/KOHKfT9Y59409so/L3GNSI70m+09qltI4sjPowmyzi08I+x/JbGrWTlCTfY4ZMdwbM3uVRoINrtXMAnI54Av5UWgW0HK20LY0Raqo0SnDzqRg+0AyQM3mgYD3CgjxzMjzFWWAlODE9wzpDYIuBkmOY5lMXQNHMIBHBZJYtlGATjWiFRxkXxYsomYwaPlZ3lOJSaOZxNxUcr2nlB0Bckr1MIPNCNK9TLdXLIblUGauMmwVIFR2pwKCCmApoUvLPwrasf9zH2GcxY1nVPBSwS4JTIv3geHtpJiE7D/tJEUYsgp6XwOkMiRPFFNR4FwAShjtoddXDEJJj6wnXkMZvgwOMhgwChIrcU6ZwqPALN/7tgLAKADP6yj4J4UmAtl/SdpU2R/FGxTQVkBZ64jPwHsp1qLBDcUuFBQfBUX1vkrQ1OCEAqMKdLJYp0ECir8L8GQAiQoO6rUU81KgXrEvbRcFwUcZ04oVjWad8z1eU7E1zejmWeLbAKb2Ne1LigcqGXO07bWeBK+y22UcsGxKJOVZhHXHvsX7a8BCyZoKjrIKtN4UYNU24jMKMWfYb0brU0Fz7QP822gddXtGX+V7rH+dKyQ4NyzrtwFofl5/NBig4LPiT6cA8DDwoBgbvyckKx079MUa6m3z3tqP9Pp6HQLF3yawWixmye5QI1ENdPEZWVeC4Q3B8FEQXss/ihny+jxbiiQyJarozWfiVtXIhOLfOW8LYI2BEC+5ZzD9D//5Hw+4aSYArREijWxwslK9XZ2IVIdXBzE35aw8Fl4bmRXCwnNBIDOL11OxeY1yKDhrdDqDhUstJx4mOR11Wh3RhmaBjcneiCzpBM/fCQryvs1WAyZqTvYYqbQKYNFuslzGpooHej6HMmF5qOKBTa7XM6JL2ukUZOYz6SAVJi2ZIOaXcgk6oWnkgP/XRUJZtjqoJQLYNyYu7WDaWRQgpMFVg1rArEunU+qBn9fByleNVunkogvc6KSrLGhGGBXg1s6jnXh0IiK4xY7AOuF3Nco02oFP23pEq5jtSPCTz806Vga5oe9maM/xnwHOvASuFITXgAD1MQmgsI0ISvF3DWhI/+l2JeWQ7uv8Dq+nmkSsQ268R/utajizDfh56sjxeXVyVLa1wfbvCRNYghLDxVMnJ9aDjgOWQTcffFWdLe3nZF3xWVmHfHamQVNmgJt/0cCjqZXtJbBsTKCs84oMTtVmYh0yAsx7s375OZULIVit7FiWXRc2/l5tNIWFwmCR8TdDGJ/f5wGS6WDSl+iaB7MYxHE82h0EpBywmn2wWyNYPXMZ8diMAGlTExG4HEyhhBwuCYBsP0rgZD+DYqaMxFECAW8EAW8UQV9IdEONPm2Rw2GtUkChSMZrGccnTHErCphZrBRhc1hxmDyB3U4WjQVLi4tiepVNFlAq1NGuD7C+somNtcvwOILC+qVUBpm+1UpJgBICgAO0sbw0i73DbWTKaQysPZicgNVJQ6M+apWGAOW1MvXgZnDpwlWsLJ9FwB+UM2ObmtWtkjDsjjP7eLxzH2ZnF7C0BexsVIpIJ9Lw2LyYnVyC1xVFKETA9izWz10SBjGz5Ui4LZdaaHcb6HTr+Pz+p0gVj3D+2nmsXlgWEITtdbBzjGqugVKmhognjtevvY6QwyWHk3rdSBuTFOTkMQ5PdvHVgy/h9joxPjWOPeoT7xwh6ovh9Wu3sDy3iqAniImxSWHo8Hl5+GCfqzUr6KKDp1sPcP/Rl8iWEpgIxUUagUzgaqmCfK6MTnuAhYVl0W2mNAv/RoCaFV1ulLCXfIFat4z9xAsUqjlhO9tsLtHtdzg8sA+scA0IYBQEnHnj1ptYWVsX5ieZrgzqpJJJMX4jS4MSDWKqJI7w1KrOI5s6wMNv7uOLO1+hUC1jOr4g5aEGNAMq7Iuio2zmwt9Hu1tFOp3A8xdPBYzw+Z1wuszoDbpIppMCepOZ7rB4MDW5iNXliwgH4jD3rWJixQDB9vOnaHeq8Pndcmi3WE1iVsTDAVOoTTQ26tqxML+KmakFTIxPiRQPA01kyhyl90TDdP9wV9KjJeDnoSxOV5htXIvmlpdx9vwFXLl+AxNTHlnTKiWgnOugnCvh/pf3hLE5MT8j4KMcyOjG3GyhVq+IhEsqeYxyJY9zZzek7XzeAHxuv2i4l4p12Rwwy4CAeKtdw97BjrxOTE8YfSnHNOU+lpdWsb52XswUOS8cn9BsMS+Maeqy8/eTk6TIsFy8eEkAyVQ6J6BtJBQT4JtGUkw552c59jhHkf1Ub+dxcLyDO3c+RTqTgNdHA1GmtjEw7UW+VDbkuVoDTE8t4u23f4DLl27IOl0qNeSzNFjk/Fkq5kV2hHqPi4tziEQDqNeKeLb9GFmaD3YM53Ee9BqtBhwWJ0L+KGLhuMjlJNNHckC12CgNFMLswiLC0XGMjRHksKNZayKbziCXyYp2IzdJDARx7qFZJg9xi4vLoqNea7WxurGO6OSUHPyrDeqiV1Cv0ACuhFz6BPfufAFruyX6oRy3Aor2gYmZWXi5ptUaWDm7gddu3RLDKj5jIZeXsRwLhaTvfXXvK9kEUqaFh87d57uS2uygNEWnD8vAIuxG9g8j+GOTFHUyvggsnZpCkx3ZrAsILfrs43Ex3OJYttitqLZqaHQawpIslgtimEbJkPnJFbisDkPWqdWUgCkBaJaHOfNc4x4+fiTEAs4N1A4+s7KK8xc3T7XRW9U6dref4bOPPkK32YTPZZfxyuBOtVnD4sYZmNwOFJs1+MJRzJ1ZxrVXX0MoGpHsk3q1jvRhFo1yA/VsHZauGWFfSIIXH3zwC9GuXj97RgJGBBGo9U5QnPeIBcMSUOU6TxCGr+l0BonEiQT0ySqdmZ0Vtj0DMnxOBpFymTwikZAw/TjHBAIhmRe9roBoxbt4zWAIwZCxN6GBH4MuzADgBvvaqzcQi8dhcdvgcDvw0QcfShB6dmFe1sJcrYTFtWVMLkyjZ+rD7XPCwoW0RxAbaDdoNJlF6kUKt//218KoDzi9GA+GYTXZ0GFmFNdsmw1LF87infe/D7vXici4S9a4WqGLk90j1BIVMe5itgLZrwd7+xIQ8Lo9KJYYXPOga+oh1yzi0utX8P0/eB/eCQ8aloEAS2Q9lrJVWNomlA7zyD8/QT1VgatrQyWVF1Cbga18s4Jvdh5i+cpZvPfj7+P8jRU0bUDbBuTKTdGwpb51PddAJVFCOVFCr9CCu+9Eu9KGpc+MK2rC53GcOES+lIUz5IRvwofxmTEZQ3I4affw2ce38fWXdzE+NY0f/fDHuPn2TQHdOYkyoEJGIqWhaBj487/+Wzx68EhkhuSs0jMMnc1WuwRrLl97FbH4OCamp6RPC3eGiz8zb1otpA8T+OAXP8fhwR4iIT9azbqsZx67GxaTDSbYYLJYEJ2YRNvax+arV7B2ZQPWsaG50tBKAlZgkAdKuQZuf3IHP//5hzI+zl+8gKtXryA2HhJDuyRlkcyA1+cR412H0ys61YafThc+jwt+lwv1QhH5dEqAaALJzLqh/jB9b7ivjQZCmF9cwMTU9KlEHjM0OC4ikbCwkR8+eiTyhmfW17B+9qwA1ZynKHt3//7XyCezWIzPwilG7iYJBvJnbHJCdLcptxUdiyLCuaDdEcmN5FESdz/7As8eP8Og2cWg2ZHsNJPDJpJAXTPgCwURnYhjZXUZ0zOTOHPlMvqFkmhvM5D1xRdf4fNPb4vePgE0Acgcdtk/Vqp1yWTRNHkSNwgkc488Pjkp+2WuYcz+mJibRnDcL0G8arkmJn7MyCDLmyx2BqSUAU2AjPsOyaK02HDx8hW8993vGmzl/X3kU0mU0jkkDw8lCFFgViNjCxazsLm5h6e+tQB43DhSMlJYqAxOxeALRNGCFXaPFxdeuYw3vvcmVs5PC27P8SrBii6QuL+HD//yQyS2E+iWmkB1IGdDAWMITNhMkjEycFkwcFuwevEczl+7CG84iGanIc/E7BNmJv36lx/h6OBY5qn5mVlpe+qIk5nPrAK724WJ6RkJIMxNz6GUzaOQyon8z8Mv7qJbb+LC2homY2PCOs8XS8KOb3a6EizlXM+nLBTLAkgTvHd43LJ/F1Z4r4VcpYBau4GxcZpoW5HNZdDrNjlQ0S7XUM1X0at24IQLTpMDAXcIS/NnEIuMoViv4DB7gGq3KWZ/y8uLmJgYk8D31rOnovXObBOiqnwV4lPPYEoSryCzP0L/E7/PCJzQ4pTZr7WGsSfudKX8NFFlnbBue4Me6p2aMKAr7TIatiY6lhacLiv6prZ41HQH9CCyyHikkTszLwmb6PrLIGun05YzL9FNBeIUdFaQl/MR21UZquzfymRUIhI5cvr+KJOT/Z/X4c8oYKUsRT6nkPeG5CjuD5hpyQxE7o/Yp1g+ZYyeAnJD/yxl1SpT0QB+/67MwCgALKD6EL84JTMNgWDFNIzzqzH/6tlZSBVDZquBA1lPwTcF9RTQU2yAZ+CXQKkxJ/Eaei05m9MQlKSroXYys/Z4LleCGq/J9VjIIHbDP0yxHQGvLUM9YQLUIyC4Yli8v7TfEPDm8ytgraAh65BeGFpvCvYptsV6IvteCYwKTo6C76PA/2j9KsCqmcW8h9YP3+MzsD4oWaflGcXGFJ/SulVQV4F+DUBoZrWCxNo/FcRWVrk+o5ZLwdtRqV19j99V4Fb7ndRF25B7UHKfBhIU1GUba59VfEa/x89qn1LgWkHf0f8rjqf4mo4dIRkOAx2K8RisawMn0mtreygZU7/PV8XjtJ6NfmQTfwDtNxqoGQX8WRb9O3EmHWtSjr4xr2hARX9n2TRbQdvgX7kHKJvkk88peK/YoGJ9WscayOC9VeVBcU8NkBkBpZc66opBaR/S/qvYkvRz80CewbDNYWYrfRWYHd9Cm5I5DCSJXJBFNl48s8o+gyA36+If/5f//kAfVAs/ipQr+MZG4o0lvZ86hppGIguzITCvBVMEXdicw3QPHu61w2gDKupvoO3GRHAK0vYMFF4nbx4yeF1lEws6LzrVrlOAUbVqpMFPWdhWaRyWhROUpI5zYjYbdHSaKWkHGY1U6oDXwcSGGY0uaAPrpMT/axSF1xGHahs13Ohk3hYwRoHg0aiXnY02FNVn+TUqpgNpdPHRmVs7lQGSvkyH0UmEZWFUg/XHz+rCwMlCzQQ10sa0NAU89XPalnxVFrRGRFhWPhvvpWaUKrXB//N+PPyzHXkg10ixABbDhUmvwfd0kdUFg4c9vs9rsM/x2rwGNyX8my5MuoDyM0x112sL265Skb7CumSb8yDAHwIArGMd5NKHTEYKjU7u2ocUgNaFSydABcFZL9pWBuhPUzcjAmxErI3ort6TGyYjmGNoeekPI/L8nBoQkgXDv/M+rGOWleUX0GXYd/XZpW8witVqSQoq7zHoG5OdkdrUE8CFz8eJyohm2oWNQuCi0x3A66dpC+C2x7GxcRWLc2vC6GCXpKt3s1JFPDwGc8+GJ/e30W304bS5cbCzKynTlKag/i3bixt81gOBxVo1j36vBpudmRJpSc+jGQwd6wuVshyww7EwXrm0ifGxMWECp1JZPP5mCzvbB/Daw3jt+hvYWNuEzepGpVQVZoSxSNUltbzTbgj4eHi8KwZ39qADgTgd1OcFLCtky3j68AVePN2Hx+LHzatv4szSBvo9yrRQA9uCeqOAR0+/xk5qG8fZA1h8A5jtPcTHQpifnUY8EEUxVUL2pIzUSQEB3zhuXH8Dq2vnUWt0ZH5jWcSN1zJArV1EqZnF7PoUzl9fhycGmKmOYgKKx8Duw2Nsff0CpqYd3711A9Y2D6090ShlkIUHgWq9jETuCMVaHsG4HwsLczKeyDpK7CXRKDQQ90/iB+/9AE67R/SOmV4r8gjdDlr9FgbmDu4/votP7/wadjvlA7rYOLsGl80th7V+14RmtYVofBLr6+cwFpkSXV7R/m030Bw0kC4nUepkYPWa4Aq5MEODs4lZ0LotcZzFzpNtFPeTiPqDePs772JmbhzeAJDLAFtb+0Zae62J3ecvBFzjGF1YWhQwgIctSrA0a1kkTg6xtfUcX335NRx2LzY3X8HC7LKwhnlI5aGq2+1IcIMsyG6P+rUn0q+EudIsw+GyyiGmjRai/jHEY9OYGl/A9MQSfK6Q9FnONcnUMbaeP0S+kEIkGoSDKdR9gyVcazQF6LOaXWjW+ohGJnDl4g3Mzy/K3yn/UGkWkC2eIF9J4+nWQ9FWZnApFgoLWJNJpmBzOLF8ZhVL6+uYXlxGIMwU5wqODk5QK9bhtjhRzRtBKx7gOAcTBOX8IVks5YIAqoNBR0CbqekxbF64KDrgkWAc9Vobe7uHqFWr9AUTDfQH33yFar0Eq8Ms5oqtTg+NZg/jYzN4/eZ35JVpkiLbUy3LIZH3qFZSwi5nRgbBO7JJmdGQyuQlSDE1NSsp2naHR8Z4JpsSEEO0Da09+II2pLOHuP/gCyQSRzBZGPjtweE0pACcpH8NbKg3BvD7Yrh69U1c3nwVNgcZe1X0u4ZuIhnbjx5/g62nj+B222tTqigAACAASURBVDE1HZcgEBnmbLNatTjcABr7hIA/jBs3XoPV5MbxwSF2XjxFqnQMOyP2ZoMl5XK7MTO3hKXlNUyMkXnlA83fjg6OUC4W0Kq3EPQGEI3E5doMdMbGxjEzN48Gpb3Qx8b5iwJq01yOkjbHRy+QTBzAQ/Z4pYJGJidAEduNa0KxXIHF4UQgGocnHMbkwhJufec78AX8EgykTAX1awl4HB7uY/dgX9qdWSA07qRB2aDbR5d6OkxtN9uEjci659rCz9JEkoCUrotkTnNsOXjA7jGjxgG3yyEgdYtSaSagVK0AdgtW18+IUWC2lEMhV4Spa0YhnRP2ICXNqG0s7uaDnmResN+fJNM4OjlGtz/AmbV1vHbzDUxOz8r9WZ6AxwvbYIDH9+5h6/49CdyRFZ7OpeAPBzE2MwVb0IuWaYDw5DgW1tdx9bUbiE0wEwdoVyFp4bV8E4dbB8gn8ujWOyhlcvjm3n0cHOxieW0RsbGY6BknsicoVyuYnJxAu2YYF3Nti8fHEAlFjT0FM+UGA9EIJgg/t7hggJg2Ew6TByhXKlhaWxZWOfeezJah4RhN9NxWt4zn+ekZkYWgni6N7hqdJir1GhweBy5eeQVzy/NYOLuCQNiP46MEnm5tSdYewcSTdEoM1WbmZuAPeSWIYbOb4XRY0KhRCuhQUsx3HjzHoy/vo1muwudwCAhNgKvV7sBsd6DabiM4EccP/94fYm1jTdLia80a+gOD0VhP19FvdoUxmk3RyyAtkiY0b+O+gDq1HbRRaJQxtT6HP/p3/k2E1r2yHnVY9w2glGqiX+8J6/ngwQ7Szw7RyTcwqHVB3Rj6CrTQweP9Z/DNRPDK26/i+ndeh3/CjrYF2DvISL+2m6wCbtHkkczO/GEO9rYVPiulGgbwU6+120Aqm0Iye4KmuYHQYhiesBtXr7wipBAaKlK/9y/+7KfYfrqDs6tncenSJYxPTUpghIFGi8MiIPbtO5/j+c6ejFuapEbDoaHcTkUM4Rhgf/PNdzAWn4AvEJQxFAh4JOBI5j0NdBIHRzLv3L17B+1uTeZOZpwMOgNZM6p8lh4kkyI2O4Ebb72OwFQYbXMb3qAXLgcN9kigsaDCjCuLC+ViFR9+8IlkVrB/Mfhx9eolBKN2tJoDtLoEWQtyQBuYbJJFSv1xAl6cQ2KUezNZcbSzg06jjp/85M/wxVdfir5/kN4JNMy2O+RZuWaJiTvNFgke1usC5nJf2KEGqc+Ld773Xbz25i3AbRYQlJkVn3/+Gf78//oJcrvHcFkcRuaq2SSa1mKud/UyxifHxBCWps8EPsuFMirZEp4/2cbW4y0xcPQ5nOKP4PBQqs2KZr+P+OSY6OZzX8Q9KLMrVhaXhFRTyJfw4MFDPPj6vgC/lEtToy4jq7NveAOZLaBG+ek5ot0WI06uz2Tecrxfe/063v+j35Fsukq+LPMZdd2b1YaML479oxNmJTCLpiKvlJej1wXXbDG2dBqSfsVkBq1yFflkCpVCUVi9DqtTsl8IxPKeDO4P2pQa6Iv0IX0luBaxb8QnZ+H2RdDsD9Ay93H28gbe/t6bCMa9cPtMQLOHRr6Ep19u4eOf/Qonz05Qz1XhNJGE4TplnDGYZXE50Lea0HeaERqPixlqIBYSwJXG2ASaKR219eSZkf3Z6yMSDQlBg8ajJAbRL6Xd7Yk0HzO45qbmRA85e3Iiz8lXGpRRtGR2Yhb+sB/latWQwwRZfTyveOD1BTHoG+AkDQoJPjO7i2tiOp9DupzD3PKC6FyPTcXE84J7qmwyISarmYMk2qUazB0zBs2B6E973X7R7WYg78XJPvIM6lmA5TNLYiLtcDsl2+yLr+7IGSgU9EvmSYXmyJ02/NTaJjsdA8Sn5wQY51gWNmevLyBHl/XdpkyoCRcubWLj4oZkUdTbTeTKWZSrJexldpGuJNG1diWYzv1GrpBCo1mCzcU11SoACxcpysbxDCYGsRZqmRvGyELcszOAYzBM9bzIsyH7rmbo6plNgTA9X3L+UGBHsQ3FX3gtPR8rDqFAlV6Hz8zPK6gkRrkCJBtgHouvDGg5546AcIoXKCipQKyW9V8HOCmwOQpQ6tlZy69sZGWHK0OT5VRSnN7722C2XovzhoHBGKxdBd9Oy2Z5CZjzGgSgeT+eow2sxpAuVQxkVApFnneooUJSlgYAtI71bM7rEIBWMFLrXAFPIcA5eaY3sC8FWEc/zzMQ20yxAa1jJfUpCDjavqNgL3/XZ9bvKpAv9T3E3hQXGQ1mKA6n5VX8SQFf/v9f19bajorPjeIlivV9G5/SulFwVe/NNlcAVUmUpyDtkPipZWcdaLBCccBRIFb7I++hZRplbitmN1oWHZOKbSqepngWsYRRkFyxOQ0iaPso3qm4n7SX1WLMjWT2fouxT8kTfvbbmCF7tILz0qeHUhda1xqgGQ1MjI55fV/rWYNEOoZZfj7bKMaoQQXFnTSIpXisjkVtK+1nirdq3xzFRBWQJzlhlOGu9aaBitG5ZRTI1nKa/tl/858KAC0s3eHkxS/zd9URHo1c8bNiGkR0m5IL/pfyBhKRG4LICp4pgMlIpA4OBaBZOAW2GaFWCjsrSDtbVdyNueEwgGYFnrWSNbrF+2hnlE4z1IxhpFLBQ5aX99Bn5f/5uwLAivjr/bUeRheX0bLxPiodwXKJlthwwlCphNOoT1cn1JdAvQyyYWSH31PwUxtHAwMazdHOPNphVEtJG1omzQGF5400O95DTLOG8g0EM1XmQa7PbK2hpIZqwYwuCrynpmno4NUBq1FJTWEg+EtwggdXghk8yCrjeDSQoQuU1iuvw+/w/cPDQ7mGpgMq25if4SGL1+EzaFvxGrqocbPM76kmMwEe/o1GKvxRI0DdJMjC0TEizLpIaMBD61P7jPY9ftcwuzBMCZWVJ9FwAexfaiPxO2p8xe+x3Nyw8H3VQidoxu8SIOYBKZsl0FGV3zUiyO8p6M921RQhlqPdYyS+DTOFiGFGu9WT9uU/fp+HM27y3U730MzRA7fLK4dupvB7PDE0WxaYei6MTyzh7MolTE6OifFgjWzjQl5Mw5rljjB4PTaf6G3u7e4aqWJkg3ACNhtjSzbE6KJRKyGdPkCvS5CYwQe7bJLtPGRHogL0MK1xfCKOSDgGr9uNVDKLhw+e4OG9R/jmwRYmx2bx1q13EfBHjPTHfEHYQ2TEsN/TdC2TPsH+4Qu4gi6c3VzD3JlZLK8uIxR1o1kGnj/Zw8cf3Mbu0wNMj89h/cwFYbmVihUBQGuVLF4cPMVOchddewebr57DrXdvYmV1STa+Lq8DqAIn2wV88cnXePZkD1NjNFtbhtlilQ17qVqGzW5Cq1MH7F1MLsZx6eYCLBNGujQP+wRYzH2gkwWePyjgm08fI+qLYm15RQ5OrLdkKoVEOoVGq4qBrYfoRBhTs3GMT8UxFouLDms+UcBXn97F46+fYGPlAsYj42IkSICERmJk9NlcFvRtPWzvbSGRPYTVYUG1VkY8EsbE2DRmJ2ZQzJdRLdRQKdaE9bm6dFYMXJhaSdMwAtCVThH+cQ8uXj+H+dVZBGN++HzGM1VyQPqwgY//+m+x/fApfvQ7vyvgst8L1GvA0T4NP02ir8ssh5PDIzx5tiVjhBkCkXgEDpsZmcQBbeZgszkFBIpFJ7F58RUB43K5vLRToZgTnWfKMLD9x8ajssGmFnC5RAOnLuwuq0iHMKWRDGHSiGYml3Dlwg30Oma06x3RQm616sgUEsIwJ1AXDPhl3ua4ojZ2t8fAhFukaZbmV7G2dg7BQFjm0nKtgFqnhP2jbRwmdrB3+Bx2OBD2R7A8vwCrySK6gxarHUtnVrG4toa5xRWU6w0cHadQKdXQKNelHdE2gkKlclXm5tjYhGGgVK8gmU4gn88IK4f9nKZjr1y+gqmpGSpfoVyq48WLPWHThn3UO27i449/Kc7tZMxzXqo326jXOpiaXsKPf/cP4aYWdLaBk+NjmbOY9ZTOENhN4/iEpmAELj2SUkxAlkdsymQEghExkaLWIuewg+MDGeeUcSiWMhiYGyiUUzg+2Ue1VsCg30a3R9ZLSzTCXW6vsAg7PSsCvjjOnX8FZ9cp0RIwtKYrJQGcCbp/8809kR2ZX5hBMOSWwEIukxQdcpaPzOx2syss9dmZBbz99nsIeEN48uQJHj/8GlvbD2G2dNDsUHO1IQGx2flF+P1hCZqQ6cq6J1uUbEG7xY6QN3yaZUJGJZljcwtLiMSiiE6MYWx8Ai6/R8ZntVrEvftf4PGj+wgHvPAzoNrvYmdr22Bl2W2G7ryd5ooBBGNxXLp+A+cvXUaR81exKMCKqdfFw3tfY/fFc9m86mEkHIxgKj4tbdzjPM4xUSxjYW7BMLu00dizLWnNhrGtkWXE+Zb1Q4kQAtCUPiHLlsBzrpBHu0+N9Zroq9549VVcuHJRWK1ca7+5+1DM6wiAM5jfa7VPs6GYzURWMaV9dvePwHTDq6++hptvvCG65RxrNDallIGFQe9KBY++uotKMSdmcTQLo668LxqGLxZGrd9DdHoCm9eu48Lly/BTFn0ApBM1CfJ1qj0kd45RzpRhG5hRyGSRPD4Rhrw36EYoEhDAqFQvwh8M4OzZdawsLWN//0D0RhkAIrudANTc9AzsVovoNB8eHyA+HkVwPCIp7jTUi46PiURCfHzCCP4dJNCstnG0e4TsSVYMAmlEtrlxXpjh1PUvVIsCfLt8bpzbvITN65cRnIzA7LQiGvGhWGqJPjuZkwcn1KQvo01TpeG85HHb4XW70G7VJDBMg96tb57g6b1HAtxS69RlM1i8XJ8ZyKKhXqXTxKuvv4E333kLzX4Tewe7EjRzMl+8bkI6mREDxEIuK3MumaZOi0PYUZFoVPqBJ+yDPeTCze++ibNXzyM0Q2omYLIC3ZphbtYs9PDFL2/j0e27KCcKCDoI9Ljh9wXQHHTwyd3PYfa58PZvfRc337mFrs2ERD4lGTv0fpA0T16UqfwtMx7eeSAsz7NLZ+GyGF4bzHoyWfqgkVsVVXjm/Fg6fwZjYzF55uRxEuV8EcVsHn/7sw9QL1ThcXpE+5b7JppMOj1OdE0DdMwdFBolLK4uiHTOF3c+x7MnT8U0s1yuw25xYmFmBTMzc4hH4/D5CLxz72VGMEwmrBmlXBa373yCX332K/hCHly/eV0YxOxDXRoLF5uoV1sCeDFQSA3oc1fOweKxSSZBrVLFoMuUUpN4OTjMLskIy6ZK2H2+c+q/MTk1IYEIX8CN2Hgcra6RUTMw29G3mFCsleD2umQs1koFzMUn0CiVJMPlm4f3cefLL+Uz8fExCYq0KcPTaKDebgsDi/XDPSOlV7g39fi9AsCRjX9xcxObVy4LU9REBiL3JO0O7t3+Ev/3//ETVHIlWfc5r3CfSbkgBqrWN9ZE75i68eJDUqxK5kDi4AS5ZBb1chV2WqB1qZHugM3tRLleQygWxerZVVlTKVPDrLX19XX4PX7DuJtM45OUSGbxx+X1nMoUENAhKYgMzkA4ZASIBn0cnSQETBd5viG5xeK04f3ffx9vvPe2oYteMWQuCocpfHHnDra3n4lJOCVHCGgdU17l6Ej23l63V+Z9zvdTE5PoNVpoV2ooZbIinWbneZWgZq8Nu8MpmbIM7tOAlRmFBI6j4ShClL+zOQGzDf5IHE5fELlqCb54ADfeuI65lRmMxcISSEjsHePh5/fw9adfI3uQFXlJN+zwOIyxQRkJgt2UDexQZsdO4nRftOgl2OHxIBIKSTB/f3dPzjk8/4jxl8sudZXNZ0V+rtOlCT0lk2ySJTc9NoWxcFT6O+cau9kk2ZliRt3piAcBzRO5bhJsZx1Rjszt9EoAmtrq3KfwPETgNxj0I1suIlXJ4da7b+Py5U0Egh5EIjQ5h/SVu5/dERC6WajAPrDD3Dchd5yXsUUJI58/gGy5gEqTfjUB8Q5gYIaa/ZSVerH7HPcf3IdzCNKSVccgjNvqlD7O84/J5kQ0FhMyCYMk/Y5hCsjsBa6VlMK5dO0V/MZv/0CygNL5DBLpY6SyJ0iWU6h0S2ibm7A6TLBYgWq9iGwxLZ4jDKSzXm02Zi6bYDXTn9EqASxKmzHwI3jH0AOL8xPPkco21DMv601BQAHyhzgGX7kejJ6nldDGZ1DylZ5J9ZyqOI0ClfodAZqHgB8BVwH8WoZkqrI3CUDzd/2ugoGjwOEo+KXAqYKXsvcbZucqY3KUWargK/9mnI8N3WkFghVrUWBP768Yx0vQ25B95T5fATsNwAtRsG9IZ6r0I/eSfAbiHwYQ7R3iIAYxjONfwTohStIUln25Z5g9Kp6kQKUCghzr32Y+K+taWMTDTHoFyJXEqCAoAWj+8Brafvy/4g0KFCq4p/flZxTn0ToarVvdMzL4Z0icmKQuTvE2ZlQMZVlHAUkFM7X+R9vu2wChQWQ0pCRGcRC9hgKsvL6yy0fbUe+hALSC0gr+Kpan9aHMbv279lmt79FAgfZHfVW8RgFQBbv1uxr8YFn+brDIwG30Pf6ufWC0X2jdjIL6sncnmU8OnIaUr4L6JBGMBmtOA0/DrIFTsHwIuut9FRQeDVj8/4Hho/1ZQWIFyJXwqeNc61TrSQo8fG4NSIwCzHq90b9pIEivIXMdJZGGc5r219Fy6XPr/bTvnOJp//t/+58J/VM7EAvKzQY/oNEkHVzaCCrzwAJxodAKUhq43lTp+dJBhyL1o4NQH1I2lpTcIHg1nCAV7KRZjwGkGtRwbeiXA8eIYI1GGoY1KxVTrVZO9Z+1MfQ+miKjFTsaLdHP8m8si06ko5EfDngFiUcnFX5WJ2B2Zoky9YzoqHZKvvK6PCTowBqd2Pk720HfUwkIflYjVPydTGeNcI4uEgQYNBhAQJPty8/zsyw3yyfgeNfQM9bn43d0wtDBqixmflejmcoI14WFmwHWBZlZfGayM3g/gr4cFBKNHbaTdsJRsFeYH7GYTHY8GBO0YjnJbtbn4uZV2feji4Deg5+lPqNOPtygsbwaQDEYwEwfqwvIK4NrYMiiaNvooNT60O/wfTUD5DUIsHMTxIWen9U6JtCqmtuaGqHgNJ+NALQREDEm9XqzJvXGMjJFlAxoBgx4fbYPQXztS8biYvQLXkOMpwZkd9REgoPpRs1GG26351T3ularCkhBpgOv4/H4JNWe96fmssXig8sRQbtpQyQ0jUsXXoXbZcfezoFoEXJzTNCm3wY6jS7MPQtODo6xvbUFh9cFT8gjTC+C5DQSkSwAOkI3qihkT7C3+xxPnnwjG7nf+73fw8bVywI69NsDtLs0pWwJUMSIYTKZxuHBsaTUfvTRxwKs/uYP3kcoFJO0SjJdRP+zWhDDpenpCTHgIqg4OT+Gi1cuYHwmBBAk5XTBdSEPPPpyF19+dg/FXBVj0SlMT0zLfMMUv+dbD/B05zHsATve+5138Oq7N7FwcVy0IskWArPgiCjkgd0nRXz60W2UC3UE/DFpo2aXGs8GO9fGlMmzSxhf8MI1aQC1A5vIEaJZF2UP2Gketd/DVx99jdRxGqurq4ZUSqMtOrNk+2aKGQGfp+fGcObcMrxeth7QrPbhtpiR2qvgr3/6M+w+24PL7JZDBhms1OTvmQGL0wyrxwq7z4b4TAyTcxNwup1yEGQ9BtwB7G3tYfvxlshB2K0uLM+vYHJ6XlIXC5UCutYOLF4T5jdmcfPdG5haoR4iUK0ZciHmvlnOfPn9Mv70f/2nom09MzWNpbllhAJhAfeEcZxMod6irnUK9x88MAJS1IgSWRoLTP2WgEY0Inrz1jtYXlqH3x9Eq04j0ZbIcHh9lIoBHj66h8ePH8JqNyMUpm5lHx4aq9kJPhOE6wiwdrB3iIO9EwTcUdy6+S7MA5toHBKk7/QaaPVqwtKnPrffa0j+ENAplIpG5oDJJkzxxYU1rK1tiDQD555sMYVsKYkX+0+Rzh2JXrMNToS8ATGx4+afKcY8IK+un8XV1xnIWBRNy72DosgrpBJZkVYga5Hs1k67xyUcS0tLktLPuSSdIyi8j3a3CY/XgXAkgLffvIlwBEgdD0Q7eufFgWhqUhLC7bTh7oM7AvoOCLD1e+j3TGh3zbhy+Qb+jT/8B2CWGPdJlbKh1Uf5HwLP+3uPcHj0YsjeYaDILaCj1e5BOBQXBhSB7/n5SVRqRoq3+hKQLVSqpZDJHonON6V3HHZu5lsS8EinkzAJq74Hm9WDqelFnNu4gvmFM2J2RECYmtL8RzkQBhjSqWORVXE4mUliE/MhGrtRVoiGp/2OGetrF7B65rwwuyiVQI3o/d0t/PrjD1CsZeQQSR1Eal9SD5ZjI5fNo1lr0xlCDpHhIM30xuVfKBASVhtlT9LZjGjN0ojv/KVNAT8IyBi62lnpgydH+3BYTfA6HXCazdh7/lxkNGQf0+3ARZmodg++cAS/8cMfYeXMGhqttgQMBm0m3Pdx987n2N/bFSMrZkERRPA43ZgZmxUpnEFvIIfpcrEmGtarS6vST5mhQGCJ8hTZQlbaolYri7yMhZ4aTa5tZZmPJPhcrwm7kq8kC2xsnhdGGJl2BHcJ1PDeDHDxsErdVR70uSZOTs2IrjdZlpRzcXp9uPzKK1jdOIdQOAKvV1Q6cLCzh3wyjWapiNsf/Rq1Uh5OOzMV2uj0B6Lv6okEcZhKITw1jrfe+y4Wz6wKkMFMNDLY958fwm1xoVVsi1lW2BvEyf4hKqUCykzJ7zclgjewMnbTwrlzG7h247oY1VEyg/rTBzv7eHj3HtLHCSzNzYPpzfz+890Xwpz2xwPoOYCzl8/jjffewvjZWWNDWQGO96lp28HTb54ic5SRdPxKroCxSESMPNk3ipUC2gzUBL3YvHQJ19++ibHFSTEyjYTDVLPCgBkt5S7SOWqiNvH06RM8fvpE2mcsFkXQ64HX44KVKcLFAj7/7BOkjk5EM5+BEQK4ZPsxQ4c6+2OTk5iemRNmNU24egQWCEv1+7KWmzpMxW0hcXwigB9BXLmOySpBPAf3zcwZp1dKt43AeAjjC9OIz4yjbzbJ2PZRY7zXRzGVx8O793G0vYNBvYt4MCzsTDGH9gexvb+LdKmA+OwUFtfOoElpLxrfmfsI+DySqs6UYwYxKKPy4c8+RDmVw4XVC5idnBGWdDQUhJlMcLcDNTQQOzuBq7+5iUEdMFFmuAzsbO3C0jPhL/7FT3D/87s4M78Mj93QD2UgJZXJoGMaYHnzDCbOTmJ6ZRpvv/uqgI9/8dO/wf/5p/8CyaM03nztTRQzFWFUe10eXDh3HuOT4zKWI2Mc812RE3q6/RBwmXHrvVs4d+U8HD4bKKlB2YTCTgXHu0eitZvLFaTc125chTfkFSkcgv35bAG1IrOKBug16CdCQNqMZr2JSJAGmBaUa2WZPyr1IhaXF3DplUsiB1DrtCRoXOs2wJXgz//lT3Dvi88xExuXvVck4Jc9LIGzgbkPr98v87eYrKXTyBYLAkAT6BDpOqsVC0tLuHL1iowvZhvRAJVjX9lk7F/jYzFUCxV8/Ncf4tH9h7L/YFCL92K2hj/kx6UrlzE2wTWpZQSl6g3kMkXRUq8UK8K053zGezIJ1+ZyCqHFZDEJW//8xXM42N/FBx98IAEi7rdFZqrTE0k1t8eHs+fPSf/SQz/3/MySozwVPx+JxSSbjcFossUoq8N9NM8tqWxajB3ff/99zE7PYSwaR9gXQCadxmeffYat7S3pKzR/nl2chdfnM4LMPI/1TTjYP0SpUMBUfBxTsTGYKYXR6sh7kl1Szsp+oN5viga4w+SQfU6v34YDVgQcPjgsPE/5YKVkT3xM5JdqnQ4ypRxMLhpYryEaC4vZdfLgCPtPdpDYJQu5jW6L0jUEPMwSmCTzm89FY1mHxws4rCjWq+gM+uhbBrJ/5zzN5ydLW88qzVYLwWgQi0tLSKQSeL67g0qxLP2RcmkzY9NYml3EZHxMZDhq5ZKsf0bWng13730tskYmu1k0jxmI8HpoKB8Uk3buPhk84D5TfQFiNHZ123CUS+Pyjat48603EI4GYGdQsQ4J4t278yU+/eWv0ChU4SKj2uJCKVtEOVeU4JnXF0BL9l0lOS/OzE1L0I7eFNTpptwO9fmPjg+Qr+Vhp8HqUPKAZ3cGEDjfiYE2+kb/rTWFlRoIhKWsqUxO9kOziwvombsw2cywua3ooo22qQUwJmXvgYpXZitEwixTSKJYzEognRIc9B3QjFaC0JSTE/PsQU/aTIEbZRCy33IcKTCogI3+nf8/JcKRTT8Ea/n+y4xvQ5dWz6uKySjIpTgC+4IyfRVPMLKBDaM5SropwC34xhD81DIrK/IUXBmCUgqaS2B7CGor9qCA7LcBVcUxFPDU/qmg6ktw2QCt+H29Fv8mhDyLmpYZoL36lSiWwVdev0MppmHWueBTnFOGbGADKzGkObUtiIcoRiQZ6TA0qOk1oBiNstaVZCjP26XBogGCqzyB4jLy/FyvR0wZFYQ7BSwlO8bIxlYgneVVcJXPovfTOh+tVyVVKu6kgLW2KYmWmommOJDiavyMEiAVp+K19btaRgUtDaIn+7ohd8v3iUXo/xUj1HZSAFnLpvXPe4yytE/B1mGWwOjnBcQcsnZ5b2IaStyTQMFQFoaf0+CFgpesO60rDaDo8+kzaZm/jStqfxtlxivYqngmr6lZ7tpmo32cZwPKmcp5a6ivfQqID2WVtN5PwVka5Y6YDFKOYhR3VKxVr6fjUp9P61L7EtuC7a99VD+nz6d9SvFJrU/FEHWM6H1Gg0+jY3J0bI4GWZgRo2OW77MOFU9VbHA0yDE6BqS+/5f/6j8YKCNWIoZDFiMrQJmUBkDMVFkD5Vdw7mUjmsSQTTuSXkfSQtWwrkmxa+Ngo2L0ykTWydRA6f+uyDf1NDkIXlagwVbVsnDx1omF39fBqJGwVtNIUdHJkGUkCMLPnthigAAAIABJREFUEjRV5rR2gtGJWBcOlUNQpjifn9fkhk8nRo0Q8TM6aSjgyv9zohoFoE877HDi1b/pAGLd6KKjILSCodpJjM74ctJgPRjgAlnjZIwZ+kT8/2gUVXWF5frkkw6/I9IkQ0F3vuqA1/d1sdN0Y40+aruy7Pwby866IUBHNrMGNVifOjEZ4HnL0NECD9FMfwxIuh4/LymvjYakAKq2ti4+yqDX52L5Nd2HGxluaPX67DsEqNk+YlpJk5bhfXlvmnopIK4TN1+F3TsErzWQwmfjtfh9bg44WVJjke3CBc7YXBuDkBFzvq+SNdpfyVAyJjNDx0knFNn4+3zyf16f6aay0A4NLPg+n5GvykgnY42O4wSgyYA2UonLpxImfFaVJDEmQJNs/MjoZEaB2eRAt+2AwxaCwxbG4vwGVhbOIZcu4MMPfoF+twOn1dhsWQcEg3rot3rC2KUm2uq5VXjHPQiPx8RQTAB5hrO40SELv1yQA0i7aWRGsP6naOhGTUELUCky4GQ4vvIwRYY7ny2RTMqhmlFsgn9Omqf1DcdWgjhM49168hQTU+O4fv0qFpfmJB3aF7UBlKJvESwXspPoKz99/AJffHIXO8/3CD/JolGr1ZHPZFAtpQXQvvX9N/Hv/sf/HqzEJLpDfehGHwOyZ6s9dMsdSRG/d+cBDvYSsMCMWHQMVpdVpEVokHLm7ArOXzWerdTqCgu51q6KBqvH7kGz1EYn20V6L4/nD17g2cPnyJULBvvfYReNxlDIh2AsiKUzMwiN+eENOOH0kEE9QCFTEAmUcqaKu7fv4fZHt2FqmTA7OYulJUpWmESLuVQv4SB7BF8sgHd++x2sby7B5RWvGeTTNWEwVXMV/Ornv8Tx831hKU9PLWBpaUUMGlmmFlrwj/uwcX0DV17bRHzGIeD2gCB0FaiXOujVu6iflHHnV5/ik19+LIzFtYU1zE7PiklevdYU8MofpimUHceJhBilGJsJixyw69UKnj3dgsPhxH/0H/4nCPhCeLa1g1rVkISgOaDMPw4b6s0KEslDNNqUynAYwDQlR1pMk+4IU3p/fxeJRAqNUgvmgQMXzl7B7PS8MEnJfqJOcK1VwtT0uLB+JsenhLVIppTIn9BIt1qT9OvlpTWcO3dR5hIebpj2nSsmkcgc4TC1K3OvjQwmeOF3+0R31Wl3Sh8OhiK49tpNrG5cQGw8gkq9K3IiZPhR55RsOb4SFA4GQ2LI5qFZ6qAvrEmaLPIQRLYODXTee/dtzC07UcsBieMKtrdfIHF0jJPDPQn2JDNJkSPp9rvC6rJZnQL6Xtq8hh/9+A9Fl5oGNbUatblaMi+kM0c4OnwqJqHcRHEcSmDMYsfAZMXs7KIwoHnAm6YsRaMhrCtmbTBQBlMPhXIC+8c7KOQYMGSbkNHDjtJDqVQU86d6oyUyOtOzi1g9cw5TU3NSPgIRBBUODvfQ67VRbxRFFqRSzcPlZHZETPrJzs4eaqUmBn0rQsFxvP3m90Wfm6xmSj0ww6NWy+Oru5/i6bP7KFVysNkBu9OGGgNcLhdi0ThC/ohh1JbNy8HM5fAiPAwk8Xlq9SpqtRKqjarIA1EXnIB0JGawpI+PDw3dca9bGGRkL9XLJaRTSWHYkAnFtDwG1vLlKlbPncdv/fDHAqIwVY/MNBqdmfuGNFK9VhVNZ9Zr6iQhoEwkGEU0HIPN7EAmmUG3PUDA68f5jQsCBjNgwTFFpn0qkxTN+Vrd8GIg47dQzIu2NDMFqBnqoGlSryP6rG6PBytn13B+86KAMTzY37n9uQQjAj6frN3pVBapdEqMwW7cuIFwPC4sfbPVibmlJZzduIjxmQnYHTR1oYRDE4N2HblkGunjQ3z8iw/RqlEahunDVdHSdgd8CI7HkMzlMbO8jO//5m9iZnEezTYlHnoSmDncOUKn3kWn1obL5ITb7hSQzTzoI5NNIpVLyFwbH4/A5rYL+3l1YwPBcARWixWlXBEH23t49uAhDrZ3EA+HYKcMQauBZC6J/cQh7EEnTF4bvvPb38Nv/f3fAzykiRvrRT5ZlYDe7uNdBJwB+B1ubH3zCM1yBV2aCRdzEixmIM/ssgk4RxmKyFpcgM9umwZeZrSblPqqCMuTQE42m8OdO3ewt7crDGGXjVrJFgm45jIJdAbURKRJrU+CdMyAsFJ3WHaMhhb29WvXZA6k0WZ3QPNoZrTUZA/BNdzt9ct6TEY851053JvsqJdqiIQiwtJ5vrsrkhSTs9MCwpDNTfCHQBP3XGRWJo4ZAEqgQhZ/tyvgotfhFiB7enoWHm9AGIUiT2MyIZ3JIF/Kwx/yYHpuRmRGeKBjUCQaiODBV/fRog9Dq4ugNyhGhNQzp3dLpVoGPBZsvHUJC5dnjIAvA8YDBtmqom/98c9/iU//31/i7dfewkx0QspKg92TVBrOgA9LV1YQOxdFcMaPsckQaOdi8QCPbh/gv/uv/3sxQYt6Y+hUW2jUGsLSJjN44cyiMHzDsQDqrQq6lg6WN1dx5sacsS+pw9CKZtCdOF8DePjFA+w+fYFIKIBr167B4TWMuE/2T3B8eILUUVJY0n53SMDZfLogJoOUeiCxIBLkvZp4uvVIWKaU1SLgR/b81OIsHH6CZUn8yT/5Jzje38V0JA6vACSGedfU3BTWzm0IW5gBm8cPH2H7+ZZkONBPgXtDSn3oOWl1fU0Yw2sb68KC5xwjrDmmijeaIiVghRmJnSM8uHtfMi7Yb8plZre20CfY7fNhZW1FCAIqAXd8mEQ2kUG31ZWAAhl4XHuZ4crzFO9JwgNBxJuvvypg/507t/Hw4UN5Du6Rmc1G8I6GtH/8x3+MxeUl2RvqIf3Bo4f4y7/8S+zt78u6xHpjJhSBaLL5+cNzC/eLZOgvzM5L0I6yJJQi4XMy4EPDQOogT81O4cr1K3j11etweryyDjLQfu+Lu2Lkd7C/hzPTS4gHg5gcn0CzXpNzy/bOCzS7FJ/pY2J80shCsdpgpy9Fu41CIoNsMi9mhTz/kl1udbpEM5qa2MyEYfn53N1mF/VSBe1qG/16G6bOQPbXLo8ZZqtJnoPBFTKYvf4AYhOTMj5r9br4pVBrlOcDfk7OZiazEHa4J+YzEoB2+zw4TiclSJxKpOAw2+G1ueG0OjA7No2xSFR0kctFQ8rQFwjA5fXh/uMH4s0yMTOBYCQgoCr9OqanZ7CzvY9nT56JvAzbPBqOyHmR7RWdiOHh7jbGZibxwx+9j5mZKbj8ZrQrPdmff/35F3j28DE6lTqsfcZ0LChL5l3J0HB2UlJkID4BdqtdZHYoA8P9NEktYxNjhndGoyL+SHIu6zATqSrBTWYI0XzS52I2Az0QmiIvJ33d6hxKF9olUEQTx9hkHBanBU63TYLMlO1zRp1o9RtodmowWxkUsaNv7siZgEFxnqPdHjLBh+dEGFl2JBsIQNkzGL78UaYo+7FiIDzDKeCmBDA9xwleQZPQEcBOgTMFPI2zpaH3rGdlxTP4WcUmFD+g1qpBdDKAWkpwjDITRf5+CBIpi1YJg6NAkb6nWIeCpIrxKF4yCjjp9xXkkkDPEPAeBVkVqFQwTz+jwJ+BuxgEvXbbANcEQxmCkHL9oWyeMpj1njzmKmCur6w7xQg4c+j/FWtRn7NRYF3xIpXg0PM7y6jncq1fBdUUeBsFMkl24M8o1sW/a93zGgKEj1xXMSUFgRWwHAWjtexsT15D+9koHsXv8XMaeHyJTRgYmvZHBcj/DpN+qEKgGIhiIhqQ0LYzyKGGzIa2sczPgjcY2f7a/w1c5CV+p0RBfk4BVPVaUy8vxbR4D60nvS7vrSxsxQT1mbU/GEEMg7U/2i4vgypGWUf7rmIy3wZrtc75WalzIfpA9v38rGB6w4AEy6htomNJ+/doMEFB/FHQW+tI5pdh3zfGxEsdcB1/il/qWNPnH72HPre2j+Kto/2J19b+OxpEGR2/Clbr3Mayk4AwOp+NzgsKQCsoPtoPdMyICaFKGOjA0qiYArujA0AbX6MTp4OEUfihTjK/r3rABFdYoa12VzYfOlGzoPz/v1pxLzVvpEKYxj00uzMq0Jj4+WOkWnCyNTR2FKBUwFY6p9UYaDoQ+KpsVU48OsHrRKrPOjqpnEabhh2PCwHLLykYDsepiDnfVzB2dNIXwNH0MvKhEULp4MMI2GgkYrSj8lmUdayTi3ZEXpcHWNaLloXvGUCooXWsC4Z2Zl6LwLGyt0cBaHYsXkcXUq0LfofX0X6i0TxuOBW85jNJ6pPFIvdnffLQrm0yal6pk9VpFJgM0CHgywlIDJAAATv4fb7H62mkUYMLZEnzUM8f3ov9RH/nZ/V7ZHjpYq0TGT8nGtYNIwLJ93UQjk5auvB8e1PBz0s9+gzNKUN23DCc4Aacm3Ju0ozU7eppvyeV04jcGe1mbBYsAnDxHsrKJ/Cim4rRgAbvoSxw9n1mILCtmW4q7Ml0VkAKle3gZzUK2G53hMFBXTgCTS5nUAwIOy0bJsdXsHHmCgZdh7AICG5ZaEaXz4kJCJ23aeJ1cnQibKt4JIJrt15BdCmKhdVFuV6hYJhsEdwx9XrI08il1ZLNbDAQkAP28UkKxXJZ2BVOl09S/HiA3z3YxYsX23C5nJJmevHSpqQUmocpTgSkhfWXS0tK3L17d+W5zm+eF0ZROBaBzW6BxWYWIziaJNL52+f24nD/BPe+eoC9F3siK8B+TTZTKnkCl4k6tl789h+8jz/6t/+BMCIGFoAqCYmTPCr5CpqVDjrVLtqVDg5f8LCZEA1lkVRxmiXLgg7hl1+5iNnFKcA2QHvQkLRQMi3YJ2wmG1qlBqqZOvafHIokyNbjbQQiIWEjMqBB8JD61W+/cwsTi65TFna30RN3d7INq9kath5u4fH9Ldz7/GthpE+PTWNhZkEYpWTfmpwWnBRSCM1Esf7KBvwxP0LxEFx2EzpkYB+l4DK7sPv0GT76mw9QyOQRjUwiPj5O+hKOMikxdYzMxXDxxjmcu3Yegbgfnb4R6GF71StN0fo8eriLo619fP6rT/DiyTPMxKdwceMCnm/vIl8oIVXO4+KlSzh35RLsTuM5CbiQKddvE4RJ4XD/SIzDfvdHfyASCwTBKLtCvUaOATKTJQXSYUKjXRe2DjeSHDs+FzNwgFw+iydPHuH59pboWYZ9UZFw2Vi9iMX5ZWFvE2jbfrGFZPYI11+7gs0rmwiHxiUYcXRyJCmfOy/2sLNDeZk2woGYAC80WSIbJ5vPCGibK2cEODq7uiamkHaTXcyPCEDzQLS7u4vd/QMEgmFEpyYRjY3BandgYLKgL+yvrqSosj2DvjBmZ+cQjccNDehmA1TT4cY7X8oglUogl09jcnwMqytLAgZxfOXzRaOfnxzBZqFhkFEPTPcXsCqVk7F2ZuUcfuf93xPZinqzJXOkSCPVKiiVM0gndox0U4vB8OC8Vq03Uas2h+AedbuXce7cBWH5UiIom80IIEfTzS4aSKVPUCpkpI2Y2sjDA1NiOT4lINsDXG4fJiZmsLiwgvHJWQmWsZ0p78BnJdO70ayKzEW+kBEAmqAcDwD1Gg1B27CYXVheOo9XLt8UQJt02EG/K1IsTodZDIQ+/OhnyOaOBVwSmQmCFB4P1tbOCtu5mC8KC4uARTgUE7NK9qNUOiGA/8HhC2G4La4sCkhHAJpANq9Rq1Qk6BGPxtColDEgCy+VGoJETMM2AkDUXq61O3j91tu4fuN1tHs9NOotZNNpI5gHZt4AJrpAW02if13IFlAuVtBrdzE9OSNSOTTFI6PeaXVKIERSxbtGAJLZIplsAhZrX4wx+cP2z+cyqNSMgGu9WZfrU0u11mjA4rCJ7unyyqo8z97hgYwZp81+esANhSICvlQqVZHa8AVDOE6mEIlP4PIrVxGOT8Bqs4sOL7fD1Po091rIE1Av5nHvszso5/MSGGI/Y3o1AZLx2WnRxl7ZOCsp0aFwVFK9D/cOcbR/IvMY28UysGMsEEUykZB0cYLq7P8HR7uMgmJ1Y0Xa5vzF8yLj5At5BXgspEoCPL949ASP7t6H02xFwO9Fv9tEq9vG9uFz0cB1RP343g9/A7/x936XDYBmsyPBrmKmiIdfP8HJixOMBeOYjU3iZO8AR7v7yKeTYkLaHbRhddoEAL/55uvCgHbGDO3bbDonbceAQTaTR4aMzY4BPnGf8uTRUxwd7sNKs7dBX3SGbTYT3AGHjF0avDLNn0EAmgmTRdusUEaC821fjPFkD+S0wu60i+wFDT7tNhc8vgDCEZpJd8WgTAy/2z1kknnYTBbJAGHQ4sblG8J4JkvfAI+LEqy6sHkR4VhQGKPMZDCbB8Lup8Fqs9JAMV8SaYnlhTNYWlxHLDYOi9khY+Orrz6XQ0ggGoDFYRLArt1rCjhWr1RRKZZEroHz4+zkFMbjY5ienBSAqoEWVq5vIDI/hvXz5wR0IvhVLVdw8mIPX/z6Nj7/4GOsz69gbWEFZ1fPIVcoYZ9j2h9AYCmMlbeXEV+JScCJZm+VDIRV2igC/+i/+EfIHWVwce08vE63sGortQqcXhccXjem5scxszyN5QsrmFyZhiUE1AZA12zIdBCANlX68MGMzF4BRy/2gVYHa2tr8Id9ohNNrdlqibryx7KO2M1OGce7L/ZxdHiCFsEwix3LC9wj0XjV0Lt18MDutsPqs2B2ZRGuoAcHR/v45//0n6HHDAxvAA6rBQGvR9jv8cm4rM9cQ7lv3X7yFI+ePJE2IC+YawfPWtzzcv5h/VMSa35pAaFwWO7LTAuC8MwWyGWzEpzvN7oSFKW0RiwckbJyH8l91O7hrqy184uLkmkmMmHHSdSrDZGKURINDQ+5/1PfG64R+UIWUzOTWFs7g3w+h2fPnkmAvVyuyF6XxIJLl67g93/3909T5ZkZtbGxIXuYP//zP8cHv/wQ/lBQjPHMNrvMY3L2GjIKnzx+LGzajTNrsi4SVKYeMtccSrUwcPjO99/DW++8hdhEDPAN5UfIZyJRoQb8b//4T/Cnf/LP4bLZJWi1vLhkBHOqVZwkEyJLMbswi1tvvY311TMCwhI03H7yDB/+/BcopUtoNVowW83CROd61jOZ4Q+HRU87GI7K3qNLgL9ngtfmkH5DHeZqo4zWoAaqLtuGczD7/9KZFQkaHCcTOGEwvcW1OCpzNokdBMEJRPN8wXmDwGogFhEzQDLiGVxOHp2gXWnC0gVMrT4i3jC6jZbMecJYM/Xh8nkFMDe7rKL3/eqtGxifnRKJO5OLplHAweMjfPHpHTx7tI39F3six0e2NsvC+z7ZfS4Bue99772hTrtX1kUaT9/78gvUi2XRy+Z8zLHz/7H1XjGSpll22AnvbYZL7zMrK8u7rjbTPT09s0YLUQQpQbvQEhAftAIoQNCj9CABAqEHPZDCSgDFJ64IGUCQhF1yHXd2tntmumfaVVV32az0PjIyvPdGOPePW/1vkwkUsjLiN5+5nzv33HMp+yEJI6nVbKM8AcPYDWIN7bw7GIoMR3PUkZwXdGxNz86II4T9ybpRDml7e1uY7raRoefNaDrq/nO9pNOPiY9dbCOyo+mIxFCSnbYHbZFxogxQ39JFw9JAe9hAp9eCxTqAx++Aw21Hp19HrVZGq80k0zwzGec1akELGcjukPMG9+xGsjtjP6qYiZ7ROZ8rAKXndwXLBIjl5misC/u3Pjd9piAcn0Xb5vlFQWgzm1UwjjEuwfMjz5lc283AI7/n59LeJpKZglIKdGn5zaDs9wE0xUz0vMz3K3CurEgF5hQE+3eBaOIw/V4UsoD8QqgzwEMzY5PXUhpDCIt9I7Jc24j2pG2j7al4loGxGLISymzlfbRlZSQrSKbv83jd/1b/KVYj2JXIZRkMWDPQpoAmzwT8XPuA1yloqkCt3qeArD7L3Jb8TP9p2QS3MAG6+g61CQXtFUfg8824nb5XbVaJeSy74lpmFqsS/8wgsplZrYRVra+2u7ap2c71MyEBjpnqLK+WXbFIM7anNmKun5GU/Ls8aNruaquK/YmtjBnyCiQbzzO02839p+2iYK7aiwLoZqCWDnmSqxSX4Ryk56jvA9tqj2oDOua+j6+yPspmV4lffbeOJ62LGfRXu3gD7o4VF8zlMIPbfJaqQfy7xqD2o36n7a/2zv7kOsLy6njX9te66Ryh5TYTKgVzIwCtHc/KsKN0cKrhakfogNEOUK+FTmh8oOgyMfkaE431emMvJA+K31WWheVCq149FpLvVg1lg0VseLIIQHPRMaPyxoAxPClkwinwp4xrBV0J/DFbqjxnTIlXb4sODq2LeZFQ75AasbYPn6PeJDOITIPjJMZnGuCiEVagALAsPBbrGy+JuQMlK+TYs2EePGqACj4rs1vLJJ0vjDXD+6RGp4OZE7d2uoLDvJ7gKH9UU5iMOwWnNQRFBzg/14FrZq/rRKfhEiwjPzM7IFSOhWAy36t/s21YXtX+1mfxXdwkE3Qmg5lsL75b5T+0jPytetGSnb5uaF0raK62y3tFL24c5qMMcN5v1sRiiLMCzzqRmSdQbW8FcnWyUFvnADQmLEOPig4BtjFtVp0CmhXZ3K60X9oBQTYF7VXbWW3SsEPD86UTNu1K24zvEgDbbhHdWtaZDBa2ATf4Mm7JYGYoSaePer0hDhwyonhIjYQTGPScAkAvzl7H9Sv30W4A1CINeMmgNCJRhT3UHSB/mcXXXz7C02+fIBzw49ZbN7H+YB2pxck3ThgeApgApkUmTbcLv8uDpcVFyfbODe3FeQZ/88nHAqBQ89cxtEvCLbJ/0pfnmJ2bxo9/4yO8/e5DsQFJFsEkfgx6aI1lMdxA/iCHF1svEGbyQ79PtIjYXmQn6kGJ/cDDMwOlisWqAUxGo5KsiqGODLVsMLllOYf1m5v4nb//d+QgmKsW0Wp3UShUYLc4USvW0aIWZKUlobZ8po5vvrNSI6DlwNqVdQHNwtTBs49gcVok3JibHmpFkqWXv8jj8PUhsuc5tJpdrF5Zl6yw7CtuvKdmpvAbv/0R5tcnAO7PbUD2+BJ9ZlO2ODDqWvDq6RYe/foRtl7uiCbh0twCJiemBPykLl2z10ILPUyuzGL55go8ER+mF6bhdEBY2LmzDKwdJiPq4/XT58hn8qId3mr3YbHZUW7VkKsVsXB1Ee/95F2s374Cd8iCYqVpOA073HhZ4egBZ88Pcfh8G8+/+ga54wvMJabw4O4DnJ1lkCuV4Az6EUnFMb+6jGgyhsmpKTBRCkEGgngMzT0+PsWnv/gUw4FVDrcL88t4+8HbMsfzIFisFASkJFOIetYEFrO5jMwXTNBGQPDyMoOt1y9FJ5wHkmvr1/Dw/ruIR1NwO4y5mYfSV7svcXCyi+W1eemveGIGhWIFh0cHwqiSpKHtriGgO7BKm6qjslQp4uT0ALV2DbML0/j93/t9pCampMxk9fDwQ+CHOp4vXr1CvliG2+NDJE5N5RHakr3dhmgwKkw0Hpbv3Lw31rk0snYTbCcbl2OWUgrUWiarmyxbL1ny/gACPur1BgTEJzDGBEDz87PwB3xv5LBeb23j26cvUas18d4PPkQwEMVwSNmbvrQbmbL1RhEnh6/hdjswNTMp443h+nTYpc8vkS8aoNfK2hXcunVH2r1cLgrrigD2yckBGp0qYDE2d7RzypKwrwiwqqOWYLPT6RJWOGUzpiZnJBdOJmsA0EZeAqcws5lskIlBPF5GiJBFS5bdCP3OCF5PCBvrt3D92j1J5mUw2ZqG/IcD8AXs+OSTv0D64hjx5AR4vj04PpJ5keAVWWy1ShMOOATknZ2cRzAclzpeXpwgX8jgxctvcHZ+iEDYh1K1iGa7DQ8lE8Z7m6nJpOj+nZ0SOD2ROnLMMxqF0hicC2odTlQ2vPXgHVy/eUcY9fu7Bzg9OpbDu9NqQzhI0DAozH5KrpCpxIN5LpMVfcy5uTlhVDJRItlhG1euYyIcETkTzu+cR3O5DJxeOiuaYgsEDii51GzVjT2PlQnPOgiE/MI2tjrsoinM0HeOLTLlCHywLFxL2ZZM9CVzUaWG2bkFAY3zxSJmF5dw7fpNSVxXa7WEpUdpCgy6qOapA11Ar1HHZx//HMf7ewh4GAbsEECejiuyoJ1eL6bn5xCZiAlaTucigatWvYNuq4/seQZeRxBLc4toU2qpUsLpyQEcDqvorxfLefhDXiwsz+Pug3uYnpmBm6EdQ4s4c4oXl9h/uY1njx6j12pLGawYSdLATDmLSqcKV9SPD37nI3z4mx/C4nYiny8ifZ5F5jSLw9dHaJXaCLnCmIwk4LM7JdlXhU5PzuOWPmrdBiaZjO79d7C4sQL3hB+NTkNkHgq5Atx2rzyzUKqKo5d7HfYXnZ+nJ0cCPHeaDZFUSiTiWFiZweTMJGYW57B+7SocHiOCgFFIp4enuDg8w9aLLRzu7KFSKiAQDojDlfrar3f3RF+dEjGUO4glY+h32+j3DA1pJmR7/OW3yF7kMR2fxo/e/7GwXsnGFGd1IS/MwORUEj30sHe6h761i/XNFaytrcDDQdUfYXdrF0c7J3BbPAh5J+B1BsVxxj3E2fmxSIPYPTaU6iWc50+Rr+SFpe1wO6UfCXh2m20MOz0EXD5cWVsX6Qo6JxBkqIIVk3NTBoAVCoqsHKVInj16gqOtPVi6A6wuruD+nbckgmNv/xDtbg8Ty3GsfriGlfurCASZD4P6+G1Y+hY4ejbsvNjGH/4P/xRuqxObaxsyv/kjQVzkM3j89Fs4/A7c//At/OC3PkBqOYYWHc+ssqUvScPtfQs8PRuKx1n4BgTQRiLxwkij5dUl+L0B2ecEfIyEtKFcrki0QKPRQiFfkegPOgkZNUbmKOvUpmzFgCLvQ2FjTsxOIDU/KSAgZTb+93/5L9GsVRBx+xCh5nE4KNJM4fiE6CuTJcs97+nBkch11ZtNYSjr4Z+ALVnRjMijlMbs/LxEEXJZQnJ+AAAgAElEQVQO5H5HDshWm5SL+zlKErWbHYm2EL1vX1CY+gTXuCfLFS4RjlDOwJDX4LV0ztpGNnEgBSe4xyaAZJBg6Jbi+sF1gjrf84tzstYwv0UoGhKGfq9HvXonJpNJrK2sy9yl507K6FF//yKTRb5UxJWNDdy8c1vAdDKgfSHqqwF7Owf45Gd/g88/+VSS63EO4FwcCUZkzmbbMMLp7/y9v4sf/Oh9uEI+9NtdNOqM4imK7XqdXrx6/Az/+v/5Y1RKRdGyZjJW1t3BJONM4GqzCIP6xo1bsuflHE0QkoD9s8ffoJgtIHeZlag8gkF0IvUxgMcZgJMJACcX4HF6ZQ/islOyyS5RMJcXaZRrBTRHLdEyl/wEo5Gcn8m0Jhh/JvkaDCJLMByR8vEfnRcKomxcv4qb926JJM7QBtTbLZnHcxeXePH4GZ5/8QQernfxaXESkrBD9rkv7IebyY+ZmDMewdrVFdx+eAf+cACIGHlLKKXRrQ7w6ulLfPnZV3j9fEv0mykNxb72h/yodJoCfDOCi7JV3F8T/Nx+tYXtFy9E0oQkAbL5SaJgIvFWk8mHuV/gSygf4xbHCft3xCjadgtndGzabRI9yOdeu3lNpG9IZimWC3j06Cu8fP4KuXTe0MIfGs477sG6HZ5F+cyQ6FhTtqU7HIgTh0maLQSORx30rF0Ekn7Y3IDbx8TsLRTKWTTaVVjsvKsnyaqHwy4VjEQL3WkzZB24jgvoOerLXsgMnil4x+u4X9azuYI0ZqCRzGoFiPT8bwaBFRvhM1ROwQyEKaj1BhQbGOcg9gF/GBWgWIWcIakLPWZl61lY8QfFJbS8ivcoQKcAohkzMQNiZvxCQSn+VsDt+yCtPldt2XzO5blXAWN+zrIpZiOg5NDAqQhA61nMAMANIqSZfan1MEBwA3AUButYXoT7ewWtea0ZA/P5SZgRldo3jgKtm7Tb2OGlDGd9jtbN4zLkLJQUqed42o7+mDEQPlP7i9+rU0Ofp0An3ycOkbE0CN+hdqQYhQLOisuYgWDtcyUdKlZlxjnk+WMsS/vQDCKrPZvBfCXU6bu0H3ifkkDVvrWtFaTUa7Rsai9q74rdsX4KmrO8ik+abdGM6ZjtR8eTll1iacb9q8CzlofPZX+qA0TJstr/MvYsBlGQbaAYlxJCtU9YbsUUtY5aN3ObmNtYyYnmMf99oN2Mz6qNKwitOBufqeNVnQ8KJJtBYnOfmMex2Ra1TfW32PXgO2mZ7+OY2r96vf79t8rxv/x3/8VIWBduI2SFBdaG5IVqgFpo86SlCeYUvNUFlBMwEz8oaCoAqcWYuLWipK9rxyo7VbMhGyEShieB3lEezN+wqcaeRi7YrBgnWj6XddCO5+csgwyMkRGmwgVDDVmNSjWaZEIbC66bFxKdkL8PrupEqPfweWTgmgcQv1MJDJZHJTh0UlBAndp/CvLqADB3sE48Cm5rG+okyomaYLIOTgXyuSnUyYIbQv1cPSoKzJK1pTR+9WZpH2m78HtzeIaGPmgiPtW7Yt3YFqw3y8tDLdtFgXsdiOwPTvoKprJ/dTCxrPyhlAbrpexd1Z9m/bnJUZCYNqgDnc9UMJy/eY3KrOhA1sGo39WrhlYX+0DZ3/yO97OteL/aC5/B92tbsHwEtZQBzWu5WSQAQyCdbcD6K5DOZ/L9vI4OFoJdExPxN95fLbt5YqF98x7dtPD96h1kOxH4cLrssNsMuRVu6ngtNf1EP9ppM5JBdMn8N9hRPLTyNBGLpWCzeDEcuJCMreL+7Q8QdMcQDjqRv6zj7PgAmfQpEtEJLC/yQOoR5hKBPh7seXBauDGP1WursDkpPmyE0NYLTQnPJAhAsIYshAtqx1qpnzfCY2rO9QainVjKlCV89TKXRqlWRGQiiB9++AEWluaRmpoyWOZun4CWMg6ZwdxOB9QIX3/9NQ5PjuUAxj7hfBOfiAl4Qw1M2p8kahFNzb4wOm/cuIHphUnRGGYY/NnBEV68eCZJlm7evQWX343LQg6wGnMPQcgeAdceUK+00GPizj4wOzsrBwWW6fjwGCeHJ+I4IbLGsmTzl3B6XHC6bcIEYsggNYrJED87OROGOWVQ4rFJSV4mc+6wJ5Iu129cxd0HdyWxoYWMVh4yXW45/Fj6IxzuHePTn/8KhzsHCAWDCPlD6LeHSEzEpWw82IcSYSxeW8PS5iLicym0Bx1EgiFJQHO8ewg0B6LbSiZuOV8WgP4icymAaZ/JxeolLF9bxW/9/d/G3FoKnjBAXLZSMSQMuo0OrJ0hsq9P0MqU8Olf/xxnu0e4MruMK2tXUCk30GEUxGQSbcsQibkpJGemQO1AcTw2W6L/2u/1BMh78uhb0f9mwqeFhUU8uPNgzPTMoCXsFNrXUJLQMIR5gKEkwuE6QEcMZQcO9/clyV4sHMP773yAuzfvwzqg5jslOgZo9drYPtzG/uFrWFwjYQ6ubVwXdjBDMsnWowxCJBRGLBKX/0/FJw0wZ5wbgXqSTHJHEPb2vbvwe4Jy6BGm36XBgiQATtbj6Vka7V5fQpkdXo/Mi+1OTxjQHJOz05Nij4GABxeXPLSXxV6p8Sxzb7cncwVlJsjELBXzotUqUSIxg5HG+69duwav1yXMOjKj2b77lDU4pTZzHXMMUXa4jQOdzSbMKspJVGtFWEZdRKNhbF7bwObmVXHmcI4pVyrY3d3D0xfP5e9kKmUcuNCT9mZ2+K2tF8jk00gkYgiHQ0YSFGEjWAXEMNYaalZTTsSQiXBRY1rWBEMjnHIVTI4lUQIOm7SN1+eWMqk0GCVVaqUG7DYPFhfW8O47H8Ll9AuYwWczWRCTUTJx4cuXj4XF7PE7EYkQ4HVi/+gQYX8EgUAErVobqdiMAP/rKxvC9COR5ex0H5VqHqVyBnv7WzgjIF3KIRqLIRAy5CnisZhICBDEoX7ys2fPRUte2DoMu7YxWquExqgFJzy4cesW1tc2JLknNchPjk4k8VSpWBBmEkOWB7a+aJlyLaWTOpPOyPwR8gfEEUhglTZw6/otkWrhXESAkWH41Mwm85P4C+UuuJ7yXuraUkbEztDugFfKRqYGD/KRiQS6/YFoq+dyRQS8hha3RAN1CFYHRbZDGBY8yLpdcHi8uLKxibnlZZHF53xFpjQ379RJzl1coMZ5ttfFV599Jn+n4jFxSBAEF6dKuyl6+RIN4HIKW5BM36mZRcxOzaKQK0k4O/pWAdqpqUwm5cnRHoYj6pZ3UG/X0Bu0ZQ6go45gVSQSEwcFwfpqsYSLozNcnpxJlACXo2gkItqk7VEX+2eHGPmsePDeQ2zeuSYADOeGXCaPk/000scZuOETbVfn0IE4k7JmL1GrlmG1DcTxdJE7x+r1dSyvL6M17KLaqQoLzu3yiZTR/My8AHQXl0ZCQILQnAuEgToeF3wey8e8CKlUXCQhFtZW8O6HH8DhsYDLTZqA+P4xuuUm9l5vo3BxKVr5tFfKw5SZgLJaQX84krwXV65eQXI6Lsn8CDhyrWbzf/xXP8fjL57AZ/Njc3VDnC+cuwftPuqtJgITEQzsI+QqOTSGNYl0efCD+5hbnDYiKnojdKsdSXp7vHMCS9eOVHgGTosbF6cXAtJMz08Jq/j48hBbh9s4L5yj0a3A6XOKE40AY8DjF2kPSnPMJqcwOzklrPydk0ORhwmEg0hNTiIcjwh4yTmAEU+tek3A6kQsiZXFFThsblyks8jnyli4sYSld5bk90Scdj1CvdFCJV9Fv9ETzdh/8o//R+TOL3H/1h0BoMmytnscOL08R982xNrtq7hy+yqCU1EMHEP0HUCzUxfA3NobIAA3OoUa3H0Hsqdp/NWf/xUymQym6fDz+uCCQyL26Mz0B8PCmGUC2Fq9KXagIHWn1oTPycTIdRQzeXgoweYEgpNhzK3OYkCnQzWHf/7P/ldk02cIe/2Ih0KIhoOYW1zAzMI8KvWayETRUUpgn0xswmRMSsk5aXJ6StYDjtmLy4wwqjkfcE0RdluzBT8ZrxR3kTVtCKfLYwAura6sYZRt4FmJ8104EhSnL+2ALGvugwmuM0KCzHw6C4KxKPzhkLDAOeczpw2jdriWkWWamJ5EsUyZliBW1lblHNij7NLxGQ529+C1OGXOJ2Ob+2mynLk+MHltcmoSK6ur4qRnVBy/s/rsEoEl0jkA/vr//TP81b/+CyPEfWQAPTZGaNgs4vhiwsqbd25JRB33Z3QKZC7ysnYM2j3kz7PIZ3LCauZ+kbJEXCPD0bAA6JTT4PhikkuWj1EsdKgQvGciwGqxYsgEMBqo35MoCZ72bHDCZnUj6J/AVGIWs1OLY631PirlEi7PT1BqllEZteH0G/lg9LymYAYjG+mw1UhSOi4IPguAOBjKvpfJnB++/x42b12DzW9neglx7pK9/6uf/QKPf/kFcqcZzKemxcFAGbL9k0ORtqD908GYmpvC+x/9APfeuYfeqI/kTErCyymRxaiUve0D/PLjXyB9dIERZfj6I9mPUv+TetUtiUgjZdcgyvCn22hh0O+iU2vA6zRkSwadNjpksI/zJcgtcKAz6CMZS4oDSnwzGEkybto7n0kZDJvTJkkKCXTToXqRPpf9Sb3YQioxCZ/HhXqNsm8NkS7y+w1H62AEg5WOEUITYWmvQNSPRCqBxGxM5HdKrZI4b/vDjkRfVep5AaFrzRI6XeZXqIAba4/XJeu2gEcjglN0Sg7R7hgSD1p3nkN5JlR8Q8/zZgBa+5oRPvzRc50CU0p8UiDPDOIoLmEGfLhXkujZNwxng6nNPbaCU2I3Y2kE/czMoPw+AG3gK4a9KUahoJyeo/VMrCCynD3HcilmuU3FRhQkVaxDxuuYlGZuH+4djHO9ISWqIC7vl+uYZ4gSDH2DkMXPDPLfd8kPBXcZM6sVVOa5UcFLBaCFiTkmASrmoRiPfQzkm8FJ9gnvEQbyeJ+rZ3t9toKJlOBg2RWI1XbjdfoclQThmYBtpmC7tpVEnY4lGHi/gsQC7o8xOjOArvak/anSrWpLaqf6TAVc1Vmgz+f7edZQ1qq5DOb+VjYuP1OHiNqrSnTwbzPOpWCq4o38np+ZbZvXqw2q1IyZyMjvFEfTdyumpFifRu2b8T2V8jD6yCBqKoitdqp1VSxG8Ta1PwX16eDS7xSr0jHMe7Xv1KljBn3NNq3jyowpKq5nls9Vx4WW2TzW1Ha0jdRmtf/Vnlg39inLqxLJxgT+nRyJtofasYLG+kxtbwLQZlxXbU/Lp44Zs22Y+8zyP/+3/2ikwCELwx8FItWolcmkAK9eJx4oHuzHWrlqEDp58qXU7xL2rNWYGHQi4LP5N8N61eh4vSGgzw2EMUAV0a9VDaYry6IyBdJgVB8zZTGVLLVjfRsx6GH/jVwGBxO/V0PRcrLcuujLIXk8EfD/SlHn/3mduazGgDGSJ/IePp/f66Rs7lT72FPF5xgMb4O6Tu8ty6uf8R6z907Lw89VCkM1VwzDNBLSmAecYXDfyZTwezJy1ch1EAlIOw691n5XA1fPrRlEV+NS+1DmtzHxG3XgxpUDR5NV8L1m4+PzuaFSBjYT5vBwxjLpQFFPEw/ebEvzAkTAmc8j0Mv6UGfx+4uMLvz8LWFr48lN+5PlFA8+JUR6hj6TAtaqB6Va1pqN2LwwKBgsQPB4ALJe1LsTWQbRwiYTpiGgkCTL6I9k484y6TXcBPOQqrpH6pnmNWp3CtTTVlhufved95RMBLuIHRNU5ucOh0vqq5ImZMiwnZiUwcLFskH5GCvsNoY3MZTMh9jENBKRJcyk1hD1p4RtmEmfYefVS5yfHQl7Z2NtAxORmBymGVpLNgBx7NWbq4hPpwytNK9X+l8WNDI4SxXUKhUZ+zyQFCtkCFVRrtUlrJKHSq/NjU6jg6OTA7zafo5mp4HFpVlhyvKHNhGfSAgIzQMS9Qt58Ot3uzg4OBC5A/YHGcZ2u0O+W1tbEzaFaJwTBI1FBUhaXV/D7MKsJLTr9UeyU2dyoT/5kz+R5Cdkcl1cpI2EXd4gJienhYE4oJe71RYg/eq1TaysLmF1fQUuknG6QO1yhK+//BrVQk0Aa3oXXjx7iUz2QoD5WCqK++/cx9Dal0QnuwevhYkaZ/IdiwuWsS44gQzKPNAeyFynDfV7XQG7GX7f7/REVoTg4uOvnhjMf2oPcs/fA3yugCTV408kGcf6jXVcvXdNwOjuoCtJyshC2X+1i8qlkc2+mCsIsF2pNIQlPz0zL6yfo/QJwpNx/NZ/8FtYu3VF9Fd5GOVYkWRq/REa2TIOv3mB/N4psicXONk+wHxsBmsrayhXGnD6vRi4nBg4bZhdXcLU4rwAKJwzhQEz7jdqZh7uHyCdzgBDK6YSU3KoYLNQC56HyGK5JAxEZhaj1ihZe3ML89JnnBOYLOT502d4/uQpkvEUHt59G1PxKQmHps3niwXU2nVJYHZ0foB07hzh2AQ2b9zH1DRlNpyymaOduW0u1MuNceb4hABLBFCZ7Ifgl9VheH5P0ueIJ1KG/E+pKuDwiLrOTLrHA7o/KOHEPCtT25C2SD1COtk43yyvLiI1GcPIMkKxWBInEQ93wqQekFw6wEQwLOHFDBFuNeqSKIks4xLliWw23HvwFhKJKMrlumjAcj7lPLC3tydyPHRwub0eOZzRwcGxQvkMMsv5m6zq+YUZ3L9/V5heXC/ZnrWxbNCr7dcS8kqQmE4U6nDPz89Jsp7Xr1+hUq9ifmEW7z58W5jc6qDjeOHY5ZzAJIJPnnwrzx2OyPxMSBkJjBBQ4dzEOWoyNY1Uakrmx1TcuIafk6m7t7ePy0wByeQ0rqxvCruJ7UU2XblcwnDQQTgSwNarb9FoVnHr9jWEo0FhDO7u7CGTyaNP+m7Pjiurm3jnrR+Ik8HjCxggaekS5colCvkzHB5t4yKbFjYUwVhNjssEgDxw0HZXl1aln7L5vJFE1u0WJ0Yudyl63NTsvHnzJman5zA9PYNqqSryCHQq1Gs1ATFanQbytSJ6oEPCIU4FcVykjyUhH+f8gNcnY39j/SoWFpbk/dRQpQbs2fmRJGsMBD0i8TEY9tDpdpHLX4ou+sg6gNfvERkOJnOmnMbc7BIsVgfOztIo5KsI+xPw+QwGNNcM2itZfBKB5XGJLnlqdhrzC0uYmp+F1ekUWzYkvHqSuK5eriB3fo5s+hzVfA5rS4tYWpyX5E3HJ4d4vbct4ewkJRAQv3bjusxR/aEVk5OLsNtcIpNEUGsqOSPjkHN3i9EPhUuUqnkB2pkEkBIog5Eh7SJyYh7uEfqiw0pQplwoic63jVInNoLcLkxNpSQ5V7lVRs82QCQWwerVFcwvLaKYywsIUsxWkM9UMJNYQNQXRZnarm4/hmS1V4toNEuod+rooY2+bYB2vyVOPSY3JGN/dXUDmxvXxGlJ7d9vvn0h5WOyRoIftPlUIi7gX+aC2u1nAlwR7Lt6fQM/+MlHmJhKwuJ0IV+uCIu60+phUOsI65B6zAw5Pzo6kD7lHMSkf9wzBEN+iYBgwrONq+tiS2S2ktX6yd/8Asd7J6hky7h77S6Cdp8wISkHQIewK+DDwAGc5s7gj/tx652buHp7A/5pp6xtVJKqFRs43zvHN79+iuplHQuTy7AP3Tg/OkEw5EMkFoTVaUdr2MBp4QyvT7ZxWb7A9DKdBIwwGEh/UJO6Wa6LNMBMclqSfx6fpwVkInhJpwTHIoH+Vr8p4E5n2MPIahz4Ce4P+5D6eF2MrIni3o/fQnQujtTkNBxON3LFosjZ0BnI6KCvf/U5MmfnSEZjCIZDhm373BjS8WQFphZmcPvhXYSSETi9VnGwdHtNVApFkQ/olmoYtfqoUdM5W8CvPvtcZALohOFerHR5aWjMT6Vw5dp1cSRQgsEbDMoYonO4VW3idPcIpcsCZqNJ+b/X6oLFPhTpj+hkBFVqlefO8etf/1o0oBvUj2bejFAAE4k4pucXEE8lRZdYEvT1B/i9//h3sXZlFaccd6WyAM+cgylPwAhT6voSiCZgzXmF48ProE6y5POE1+9DYmoaC0uLiPjDqBQqePX0BQo55kNIw+/xYnIqKTkIas2aAdzQOVmqih1fuX4d9z94T9qVTlc6CtiPlWoJf/GXf4l09kzkd1Y31vD+h+/jzoP74nRncuHdnX382Z/8K2x//QyXpxey54nGYwgEmfwuKIDz5o3rImOh+YVoH9zb8hrusYM+Pwb1Fv6Pf/G/4YsvvkA4EEIwEJZ+EaDHRlC/iGq9Js6HpcUVySuSzxZF/slIvgmRz2Ed2R6MNqLDzBv0weKwwOP1Yml5UfaUPDueHB7JXqWQy70J5W82q3C57SLF1GjVKAIgslzDkQ0+WxjJ6BSmkrOI+INwOR3iqCuVcrhkojuPA9EpJk+flXMOxzPPDcfHx5I/hecDzhsC2IyjZbnHpZwYgVWC7KubG7h1/7bIcAytMM6hzR4OtvbwyZ/9FPV8BVMTCXGshyJhHJwc4ewijWK1KAkwKaVx/50HePuH74j8XIcZx63MRdNDKV/Goy8fS2JQDg6SHJYWlmUdowONbPN9JnllzqJOG8fHJ0YU1pAyPm75Tc17S3+ITrsp8hw8GyiARWIB38N7aOd0UFNmht+zjNxzSSJAOieY04H5jKgjNxyKTJRl4JC1kUmchejTIMmHEdcknEGcQZeFIqKxCUwvzIjUCCNomD8mEHWDgQ09S08il4qVPNKXJ9jZf4XzDPXHG7DYe6g3ChiBYNhIEl6LpjelWNo8WxEZNFi1ZiDPzDrUs7kSpRSwYXldY+lSPT8rdqBAjxn0U4BIwSAlRpkBVLLwDdDLAGYJQCuJjfez7c3ANcukoBiv498Komq5FTzUshnnTIPBawbZlUms52kzIU3BT/N92h4KFJtBOp4nDSDPwF2k7GNGqhCyxgxoakDzezrG+MO5g+3KvEgKEhttaThG9B18vpndyX2qOg0U6+H7O10jL5YZWDaD6Ex4yefo2dxcFz6HhClzn6qNmIFaxc0Ul1FwWklzLDc/U6kQSQjLvRpxrnF0tNZNn6tOA8W4tO3U0aF1VxlVfq59pCRJBcjVXs3PejN+x8Sw7wPNunc34zfaRupwUABW21tBT8X9dB5XrFDxGwUwWU6tr9oq/za3m+KJbGMzO5jtZWB5BsitNqbAqbaH1ktB6+8cGQZgzj2HtoviQgrYq/0r2K4OFh2POu4U71JcT//mfXw266N4oWKy2mbaj9pGWk+zY+j7/ci683v90TbUcmlbqE1pm5jHuxJatazaXjq+tH3Nc4i2jz5P2u2f/Nf/mWhA8596f8wGyIsUHFWjMwBiw+Ok/7TwOhnyGQIyWpi0iuH46tEyXNd8hnQqE7KM0XjeQ4PhfWTlsJH4bpkkhwYAq0akQC0lJMzeHw54BUql7Nzkq7eKHTpOBqiNrxOC2bDUaHmNgu/awNrx3000RrnYHpwg1GBYTr1WjGGsj6QDUwc7MwuzfGbQ2cxEVrDfvIho3Q0w0lhgtDwKvnNh1IHB+vCZ7Ae+V0PKWTcyxHTAGCw0I5s2P2O9FIDW9pJJ2ST+rhOYeoFkUR0znHkPN77aFsowVlayeHtahkayeTLRgaveN7U1XYBZL3VmaP/rJK62q3apiRJ1Q8A683DL68WRMTDYxfyni69OgDpw2SY6eehkrDZLNqZ+ZgDynjHobThPavWKgOVke7Gehj60wco3WN1MzGlodYtDwu1+E4WgE61+Z3Zu8FoyQBmuavS/kd1W9ObGIVb8mxtEI0yFHlunJD0jK3E4oEdyiGAwhmhkEs5RGAszG7DDh0FnBJfNKkyFTrshoC6zyBP4OD09HXvOHOgN+5hfW4QnaADPBBZJgZYFtD+UkEQe8NnWvJcZybm572Mkm0yy+dYWV4XFy0NqrpCRgz0zmxPMZ/tRqoP6kQThvE4Xjnb3BbyJR2PIZS9xvH+AgCRhMsL1yQyScWe3wRP0S9jn9Ts38f5HH2JqbloYYxUCQJWKALpkS1EP8fT4BAcHe+KoSUzEhEnKMnvcRggWy7K2sY7f+we/h5X1FXh8dsN50RhyB4sXT15hf/sQtqENg/YQB3uHRihqtSAh2+s3V5Gv5ZCYiSKSjAh4v7iwgGSIoIRN+ogHpd3dXQHsDvb2hQl2dnQsjP93Hr4tsgtkDvFQmcsVhHlK7U5hu3WBQYfaogMJk2UY69Wbm7h5/yZml2dBMnej1kCzWsPuq9c42jnA9taOJMuyMgN7eyAA9OrqFYQiERycHqMzGggL+v7bD5CaT8Ht84gDoESwqtlGLZtH+uUu6tkCiueXON87QcQdwo1rN9Fq9+APR3BJrVyXHYtX17Fxc1PYe0MyVssVAb1K2Tyq5bJoaBLE9bq8sFntwhyj3XCuCUWCyBXzoklJVhIZ5Tdu30RiKiXMOzpg6IAgK/T44BjVfBVOq0MOfZ1mW8AcHkZbgzZawxbOLs8QTgSwcfMmFpavwGH3SF/XS1VQYyDo9sM5cmAiGIXfFRAQm5s+Mg473R7sHqck3zpKnyE6GRMZEGqr95pd5NKXqBYqkkjuwb17mGT48wiie85s7wTiCiUDtEzOJERD2cJDX7sNt8svh+J6pYF6pSNsxbmZecTDMUQDQQENmDOgWi4Jg5kOrOTUtDC7aD81JhakLqLF2LTQZglIcGzKmmgZRzcNDX3es4szmfOY0O32nZtwuWwoV2izJQnVpTQEmbGybtDJZR3K4W96OgmGJj5//lRADrLab924IYxURl5wjiPIyjBrZVXs7OzJ5wTD2V78nMAINYjpldlYu4KH77wvIdSM/+XcTPvg2OM4ImDKQzkZdEyWSQC6WCgJS4sMS0pxUaeRusira0v46McfCBCXK+Tx8tVrvHq5g3yWzNMRFmdXcf/O24jHDSkerpVdgouDOsrFNJ49f4xM/kJYt2SZ8ZBP4EQAgnHyrft37slB3GYjoEKwF5veDiQAACAASURBVKjWKzjLnGF7e0veu7SwiOnUNBbnFwRc3d3eQavZBA8tlFnJlnI4z13CHfBienpSDvSUbzk7O0G9VTMyrMMmycVuXb+BKUlCaLCYOEecnBzD5bDAyoCW/kjKyX7Nl3OwYAi/3y1h0kzqVKs24PH5MJmaFSA+ky2j3x5hfnoDqdS09LEcUhwOkfBgeH2OCYQtI2xeuyYgdCwRF7ZjS0gDPNBZRZ6omiuKFnS/3cLG8jLefngfU6nImEW/i+evXuDZi6fYO9oTyaQf/ehHsver1lqw2f0i/3NyksZEeAJ3bt8XxySZs9RM7vXaODreQzZ3LskWyUYX2TGXXeYhj90tdsIDKDWXJQTX4RZZBIb4c2xEwxEcHO1iZ38HZ60zxDwTItHCvRPH55XVq2hUujg9yiAWSiEZmRa5BdkrktHVYXu0Ue9UcJ47xXn2HF10RWqJ6y/bnON0bW1dwtMz2SKOT05RbTQxEUtIwjsmfiTIRedt5iJtOBBOTtCuNSSPwyb16CeTsLpdKFZr8HiDSMQSCPsioqFMxjJD1wlAt1oNCVMnM5wAho15DIJ+LC3N4crmFXh9HlkH9/cPsPViB1YmwDxKS3LFqUgco+4QjqHBVnKGgrC4bMhUs8J+/uB3PsTK5gwsAaBZGggQ2yg1cfDyCJfHlyin6yLFkYxOolwoCzOQUUvugFukBHKNPM5L57B4R7j14AY2b5E56kG3acgUZU8vsfPiNdKHaUnkG4slZG9E5qzst/sdnGVOpTyuiBsT0zHEZ5JGFBejjfZPsf96T8rAuWTj5gY279wQSRjYHej0+mLruzs7En5eyGflvXQAEIQkiMn9R6FaFvueX1oW9nIsGZXoI+q/l0oFZM/ODNCczoB0RoAtJsKjA7HebGFqblbGTO4ibeS2sduwvLmGO++8hWgyhdhkUqKJKL9hod798QX2nm6jX2mhfJFD2B0QTdtIKiza5LlSAdVGRfYg52fHKF9kxfnhsEAcYKn5eYlOOTk5EcmqVqOJe/fu4caNa5ibnxGmfaGYk/X8k198bBAbokaSdEZDMAlvo1qBdWDhUijrFfdg1GbfvHodH/zgh1ieX8Duq208+upr/PLTX2BvbweJZEwSYnPe55zNtYVrF9fpmcV5vPuTHwtTmZrQ1Jj2Od3izP/ss19i/+QAc8vz+OFPfoS5zVUjp0WT0l8jccbtb+3ib/6/P8erb58Zuqgup8w7TJbKM0IgFBYHmJz/LMZ5hntLOhG4LsymprA6O4uf/eVf4eOPfy771FgsKftf1jsYCqFQLsheidJklNNipAL5yWTSU+qINqjnUavDJv3LdZHOJTrLeL7g+hYKBGVNqlYqyF5kxAnJMre7bbh8BOaNZIyUTKFUmt3qRCVfR7PWhdcakHEcj0QRi0bgpcZwt4lSowZbNITpxQVsXLsqNsozF+ezTCYt+5mT42NxHFDjmPViHdkGfPfFZVpkWWxuJ1Iz04ilYhiM24mbjnqugoOXO+hT6m1uSc4hdCSXaPulnCFPNRjAHwlg48ZVPPzBQzg8DpHxqLYasvanTzMScUc7Zi6N2zfuYGVpScpQr1Zkb5G+OJf16PGTJ8iULxFwBIQh3W23ESBwTBCu0ZKEn044EAgaeRc4/xDg5/pJgoBKI1Kjnm1hREj1pN1pg4zY4HmCey9ZG+2Uj5oQ+93Y2IDXa/QtyT7NJnW5nSLlcpHNIZmaxOat65iZm5Y10RsAXBOiICWcEe7RaAr5Uh4vtp7g5fY3OMvsw+7soTuoAxYyBtviZJBI7RFZrQSG+hJlrTiCnlEVvHlzzh/r1JqBPo4jzt9mzETPfApOmcFlvZfPVtDMzGrktRyDBh5iAOLUfNcfwQjGTgzzs7TMCmwrhqD3KUit53glfGmd9fyrIKcZBFPMSM/YCrIpMGWur+I2xm9DG5v7Oj336rgWYM42ZtuPyTuMNuEz1YkjMkFjIqKBgxhERf2MY1UxAh3/ioFp+WmXZga0GVx7gy+4DQKhllHP6iwL9+BeJtoc5ycT4NykQ/z9fjTXT0F/M0iumAH7gbYjNjZm76q9aB+wHLyOPzJvj5ngioNoec3gvgKRvE/fqwQ4Lav+1rY0153PYjl4r76PzxIywzgfmbkt+CzFfbRcyrg1A5qKbSn2xO/UIWC2XV0f+Eytu2FDHhkvSuDUfjYwHEPCQ8eT2rSCxtqOrA9ti8/W3HUy3lwGUYTPUAzMALaN8acguvaLvkttXe1IsSZ9jhlTUsIsy6DtquXVeup3agf8nuVS0Jff61jTc7WOQe13LZO5LfQetSHtX32+Ok0UfxPsxQToK67Gz7QsOjfKdf/0v/mDETtTtWb0BeaJwQz6auerJ0uv42AVRt4YQGOjqUQDO6zRMtib/McX6/vIiOMPWSzqbSBoyEbhtQQGhEnl8b0BgzWZoYC2dgN404GhDc0NglRwrKGrk6lOiGq4ep0aj05GCjhqp5i9XvoZ24LaaDpgWU6tv4K0Ci4zdF8HptLyxThNWTOV6cv66USl8hc6uermQ5+vBqmd+t1iYxgCDVrbkwd5ZZBrO5EBrRIYukhoAjt9lk4U+rd6svhsZaOby8PPWW5lxBLUoz0oAK1hETK4OwZQwvqZ20UHpAL2fL7Z6NVOhT3zvYGpfavtrRME/9a+4v8F6LYaGuLafub21H42//5uATOY7gxVl0ncYoQGccHkBoXgB38IdLIdlOUsTODiOAt1gBRaY0NP+1dGudaN7cj+YlnZDqwHtdTV/pkYhgspmbIEBAzbGBksZ4uhH0VwRcDW/hAupxc2mwv0Go9GNnnW1PQCAr4YLD0PNlbvYNRxoNcZIhENIRTwwcLQS6tNwMnLy6wAQaJpPTRCOIKhCELRiDAy0pm0tMNEJCx2F+EBIF8SOTnZDHFRpiSO1wWnyyVahZR/YP05D0zPTcoBmptEbqBY7kz6Evs7++i1eogGw9jb2sb2y1cIkaGciAuzIpu+EBCXbclFJl8oyAHdGfQIe3Z6eR4f/fZPMLtE5mZfDiNk216cXyDgDIFxi9Qk7rZbwiZmpvtvnzyVzO0EQ5OTKdGznF9ZwB/8oz9AYnZC5BkIeJcuqm8SWFGPLhGKo1Zu4PTgTOpFXefJ2SSmllO4LGfgCjvw9kfvYOnKvDBngz6fyJYMa4aMEMN7X73YEjYvw1pfPn2GXD6HWzdvScitJJlp1GVjfvf+LVy7uWmM76ENrWobxcsyDvePBJClg2JxhVImcUQiIXHGsZ47r3dwdnxmOAbHDIJuq4dKsQ6fOyBM8lang3AyhpHNisX1FUzNJuELBmAZDgSk5/Nb1Qqq5xkMGm00CxWkD89QzVVxZfUKRha76ENmyYD3uASAvvvwHmYXZ4XNWCjVJJklkymRJUPpAYa0MhRYwokTk3Jgok3TicAD0eNvHsHutIte6L237iEQCQhTieBfs14XrfL08Tn2tnax/WIHLhtlpcJG4ieHHSMXEJuOY+3aGq7euor49CT8oRi6vZEAx5fnOZzuHqPX6MBn9SLg9CHoDaLX7olm7cnZKSqNpugnVttNNAdtrN/aFJ1Lsu0IFPFQfXZ4iqA/iN/80W8gmUxQyQC1WksOUBe5C6QzGem/YMyPaMoPL0NwyUakNjvoZDnG4fYxfM4g1hc3EAsn4HW5JeyYocIM4SdIUizmhW3n8fkFkGD8KtmjnON4UOW8k4zFhQHLAxwBDrKOh0zs12yiWC7L77mFWaytr0jYMhO+kcF7enosYLaEUNkgG35G1RD8IuuRTgACgt9880TmOSYXo6OEjGTObwTtZVMysoid8zOWZ33jqgDQjAb5/PNfCYuoUC1hPrWAtx6+i4lIAk6J4rBJuDDHkDyP7O5aTeY3ArK0DQLwBKQ5L7JN7Bbg9u3buHP3JiYmIqAaJ+85PjnDzvY+jg7TqBRbmE7O4drV27KnYKI+Mh5bzQr6gyY67bIA0I12DROxsPQT7b0/JLuGicFc4gyjJMb83AJ83oiAPTanRTRDLwsZfPP0CXZ3XksZF6bnEQ4EhdW/vbUlDGkezkWSByOU2w1E4jFxAHAZSV8YjrDnz5+Js2E46iMe4SH7qqwv2XQWkXBY1gXKfVCWhWx8Aq5uj0fWBjo42mgJu93v90i5JCeB2yeJIEdDtlcHTqsPy/PX8ODOO8Je47rMPRu1zumkO0ufS3g/53dGC5DpSJCIydMIePGQV8qWhDnJ8OpENIq333qAqSRP9n2UKwVxHmzvbQsA/XL3lYDMH/34Q1l7j4/OUKq0kUrOwWF3i6zHwvyK9C/nNPZpp9PA7t5rPHv+CPnCpRz6CdRPTU1K6D5lnnLZvMiKEHAgwzGRnML8/CJmp2cE/KBdM1nn1vYWXrz8FonJBNxeJ8qlAmYmp/DW/Ydo1wc43DuHdeRGKjqD+ZlFGfvUe7Vah2i0ijjPnuIse4Rc9RIW20iSB2YzaXHKkom9tLQiYGqhUEaj2RY5hqnZOdx/+BbuP3wAjwfodyGJuB49eoSnj5+gTHCs14fD44YvEsLC2hoyxQKC4Rjee+99+Fx+mU+YGJhs7nqljGqtLMk1y8UcumRcWshcgyTypK409dQZUl4slIUNPjM5LUnEKEWRIgDdGSDo8iKWSIoEBzWYT7Jn8ES9+OFvfojkXAoDqxEJkbvIol3rIHuaQ686QD3XQK85QCyYEMdPq1FFMOoXJ3TX0sHIOcLANcT0Ugr337uH4Lwb8ACoAt1iG+f7p9h9uY1Hv3qE/EUWiURKwHvaBSMI2GaUNan0a4gvJnHzvdtILk7BGzRkcLa+fYHPP/01TrdPRTN8Zn4Bb731ljBl2/2BOIxK1Qq2d3aEKU7WJG16bm5GpCzIkKWtcG55+XJLnJWzMzOYiEThdjpgxwDtRl3Y/JFgEI16FRcX5yJJcJHLoj3qiwPm7lsPZG4cdLqSzHFoGWJ5cx0P3n9X1hVfiE8C2rUReq0u2vkGjl8f4OD5LtK7x6LLu7a+Cv+EF5wJTi7ORLaL7OF6pYR6rig5EiiVEQiHhGHNZH+MamGOAjqhqN3u83lFGsDvC4rcGiO2jk6PBISrtWoyJ7Ns3Ktwj0bgjCxORl5yD9bodUSy5frmDdy4uonZ6VlMpybx5Vdf4A//8H/CSfYEU/GUrAG1elXWFQEyPT7UGOUSDknCPNvQCq/HIwA0zxQEkEZ24Ac//gBXb1yXJHAEO+loPT+7ECd5r97Go48/xeHWnrFXddiFsMKoVp4NytWatLsmTdfDbmsc4k85pLWlJZHJ+eUvPjOiHSZn30QA0kEhhBPKm3WZENQHr8MLp92DeISM4KhEyPC51Ah2uB2SqLXSqEm0FJ1c/Gm0Gzg5OpJ9CeduRqFwDqb+b75UEOkGRmZsbKzhnbffhtvhhhNO7G7t41c//xzNUhOtaktkV1LJOOLxGFxumzj4HZEIZpeXsHn9OpZWZoVAQmmko8NDPPn6kcxRjDjjPCbsVUkKY0SLMorp/CIte0J6KpiQ0E4bJiAytEoC0ValgXangaXkkkhIBcNBWG021Nt17OzuIl/KGvlg4hFxoHgDPomAE3CGDOhSTeaemckZ3LtzD3du3n0ToUcZKka/cI5/9uIFvnr0tRGRQVm4QFA0xyn7AmpXd3rSx3QGsj/JNg+FggJ4M/k4971c3+RsY7Xgzp07yGYz8myu4bxH9iLizK+IDNuIjmq7D3OzC5ibnh3n3PFIgtR213Aa9wdAKDKB1fUrmJydgi/gEKnAHtWhHBJwJ3JujLzwh2ywuiDt+fzV1/jqyc9RaV4CVpIE+pIkmeu2SI3ZXDLHcp1j9B1/5HxmkmhUJivtSwEoPUMrAEgAWkFAPYfyGiXEKWCr4J4Cf3om188Vh3GMI8vfJFczAdCCfZiS/SmpTd+vGIcZuFUASc+kCjDpmVjBPAXq+KzvR9IrmMprzGQuc70VONM2MHTlbYKvsC2MM7IBMguh0GmAfqoBbTjEjR85aw4NkF7bXgIiWP8xWEh5GyXe6XUsm0puaoQVc4gpFqNtbwaHuS9Xkh7nGiXP8b0ijzA05jKtN79X4E+BOgX4FfT9fh9rnQTwNEl0SLnpuBuDuwpKK76i9TNLTiiGwmcqFsL/a9uYgULFZNS2FFcx4yVqn9o3iqO9wZfGQKi2u95rBlAVlDX67buEgPq5smz5fmUDqwQGrzGTR80Me32XRsFLBOZwKOcQ3m/cZ+ArZmCcZTOz3pUQqu3Kv5WUSwb0G2xmNPpbUjzm8r7BlxyG3WpbqiNTx5WOPW0HtpvirwqKm+1GCbLahzqmzI4IdWzwmXqvWdXCPA4VM1Sb0z5RTE9tVctrnrPMGKk+U+utdmUGwfmdhRrQSufnwmEGPNng5gqaJxk1PLMHRAFkWdCZgMzvf6P1ywOcsLRqNelwRdQZ1m0AjwYQp9/poCF7jQYTDITeIOhcpFhxmYyc1IM1Jhod2NLQI2NQuT2uN5MXK2z2xrBj6dHXSVwnB21k3fCYB4i+V9F8MjX5HgVgDfDR0J9WYFXuH3uGlJ36poMlG7ChZ60hFhwoajQ6+fK9BHsV4DaDturB0EFkeIcMT5S2CcvFezQhnoZGcLEnKKGDTp9BW6AOswKgagfa31o+NXR9rgLSfI7KV7A+snkYA+LmRchIRmEsHryez9cQCv5WPS2dXPkMnRBkIRhnEdbyKzuffaeeMGWmC1NtvIDxGQIOu42kJtofOtB0kdHPzROUTq78rFgqfadDZDcWXx4AjXJ/p2nEz1kOlovvVdY3mXxGfQ1PtTo+tD4sr9aXfe9yeuRetjcz3xNYJBDBMDZuJAkq8zsmf+IzaJ8Eahj2SLDGSo0/m0t0bwlIh0IT8HliSEbnsTB7Fb3aUFgEBKBtVkppcFGgHRmJDDPZLI5PT5DP59Dt9uBxB5BMTqI/6iOdPjEOKR4jqQiZzcz+TVsii4dALg8FDKkdWBlCV8H5+QX2Dw5Qb9bAhCr337oHX8LIwM1/3QJwIAyMvoDN54en+OLTX6GUy+N3/6P/EDPJSXz8078WAJr1v8zkcH5xhhbZCY4huhigOWhi7fom7j28J8wlyhKQEbT1dAuXJzm0Ky05GCzOzor2amxiAs++fYo//dM/xdHJsZHsyucWpsg/+Ie/L6F8/UFbQlGLl1U8e/wSzx4/hXVgQzwcR6/ZRzFfljI53Q6Rr4BrhEDMh+jMBNZuruHee3fhdhkLEVlBtXJTNuvNWgPH+8c42N5Ho9rAZSaDx18/EoD+7XffgX8ihJFtJCzcH370PhZX54U9ZhnaMewAjVJbWEx7r14LW6fXaQpQyVhTY90zJA1CwTDuv/NQdFDFxupjMClfRbHApK8jRKhp7bDB4rCKFiLtejigU7AiTD4y5J3oS2KWiCeIbPoSL799JeAxmUiRiTia/a7cK4kIlxcktJaJZcioogRE5vRcgKRCtiC6umQw0ym1OLeAhYV5YXS4vS4MrRYcnx3D7rYjnorj1p3bCMejGLktaLYb8gzSWAi0ZE7T2Hr2GtmLAqYnpwVEzJbycAe9uPHwFv7T//wfIrkQFFCR4DUPKbmLLgrpPJ5/+RSHrw+AxkBAfW4wqYNKEIAsNZvXLWHWBNXJfp5eIzPNimqhi8zxOcq5Eqr5sjAW79++gymykrpAJpdHrVEV50iunEd4IorkdAxX7izBH7SAptBvAd0m8OLRHj7/5dcS5r65dh2JiUm47G5hXVUEiC1J8kFq5J5epKU/eOhlYr0ApRFaXWFasV+pWXiVrMgAE66R3VwRMJcMXWos0oFG2w4HDR1sglvM/M5nMqEdwQQjKWxSnEL8vsfEcoO2SD4w+SPBcEqOkLXE+Zf3lotlcXpRioLjn/+YyPDGrZuIhKPC5Pvk5x9j+/ULVJoMN/cgHJ6AzxtCNBrDRDRmSHR1DPCUzGzOk5Q4YHmoq6z7DSaB6ne6mEwl8P7770u4dLFYMBhidJa0Oyjky7hIF9CotDE1OY+VpQ1xxBGMb/UaaFQKqNULGA4IeL5Cd9DG1PSkgCEERerNDmam54RpzHnv3p37uLl5G8HABEpVJo+kbmQdnX5dElqSqer3eZCITGDU62N6kjIcZRzs78q6xLUhGJ1A32aT0Po7d2+JxE02e4HdvW189dUXaDYb6HXb4jy4ee2m9OfhwYFonPMgSfBeQMJczpCvchj7js6A8hAtWJmYlclQ7cYm3esJIJmYgc3qQbs1gNsewMrCDfzWT35bxgKdmZwbefBnlAUBr1whJ/I3HZIHBoZuMCMSKHnAH8pE9JptOCxWzExNYmN1Vcpcb5TFYZHJXAiwRpmA19uvZF14+PCB9Nfx0TkanRFmp5ckH0EoHEUkNIHoxITYS6vdEHC1ULjEq63nwoQmo9VqtUjIOsFjan6SrW+x2uH2+RCOxLG6dgXJxJQwB7uU6qjX0e5QL/wcj77+ArHEBDxeh4ylbOZS5pqQPw6PKwK3I4RIII75mWUE/S4JOyfQkLk8wdH5LvLVDLrDFpxehjrbUSkXsbW1JdJIXMvjsZSs5eRPeyhfMjMr0k9Xrq7D47cTO0Kt1saL58+x9fIVKvmiRMdRH3tot2JpbQ25Uhmx1DTe/+BHaLeGKJHpz4gSL52VBD2GOD45wvHRHprlAjwum2iyt9sNNJqM1jCcPxJl6PFiYWYB+7uHOD86w0QgJGNpwhUSPVVnwC1A4VH6FL5IAJu3r8Lhc0vfS44LSbDaQLfWQavaxaA1gtvmFQdsv0s9+zYisZCAvZQoYWI/MqkXN+Zw9c5VeCYpJG0kD26XKEVxLED4y8ev8PLpCwGxF+cWRWfX4fKggx5sfhc8cR+u3L+KlYezALdo9C8z6Wh+hO3n2/j1zz7Fpx9/hsuTDFZX1wWEYkJFapiX6zX0bX3MLM5iguv68hJ8QTrk/PCSGDACivkWnj95jlffvEIqmkCADOt6Ez6HQ5JXZs5PhbFeb1fxbOcVGr0W7AGuYzEkZ6exceOawXxr9w12MNnEs1NYujoJu8eQKeaWjmoBneoAg3oP5YsSdp5uS+I758AqdQ6EPSjWStje35HkiEzd0u800a3UxdnQbzG6wyPOXK4hlVpdpCcotSV6usO+SDMxMiIaCYuzS6JOLAZQZ3c6jbW2UhW2vnEWMcAy/muMGWB0AEwmU0jGk+LoJkD4+eef4dGTr6Xt6PShRBgBFTr5vS6PSJU1RVfWwjy0oi8tOtAuF2bmZjE1P40b926JpnCdSSiHQ2TSaTz95pkkyLT2gOzRKZqVGpLJFOx2G441wo7RiUziRv1ecaoOYBkx70NUQHXuccmCnZpMIJlI4NvH38jcFwpGpL34PZ1qIsNGANDiFEdM0BMS2+U+LRSKwOZwCVnB4XGKXnV8OolANCT7DEaU0OFFh+DPfvYz7G5vi1QX20kSwrJzbRbJB8EkoD/5yUdYW18fA64jfPv1t/jsk1+hlCmI3BnBWiY5jCci4iC1e92wBYKIplKSSHRpeRluv1vqXbzM4dOf/0JyWhCAJpOVc6dEb9ptoB42z3Rk8VPGioAsHWIC7vrcwkinnBf3ZJSAmUpNSSSCAAFMFCLEo4rMnZzfWr2OJCCkI8zhdUsUCRP5OawM/Q/g6toGbly/hVQiIedFOmXooM5dZCSKldF7ZKtTLo57PDr/KJNHuRLWnfNsKp6SfBWM+KAjhZFWTCDMSB7uTekoovQc550HDx7IueaTTz7B4yePubuXsrP/3wAmQ0MSjnZMe+QZiI4Xvz8Ejy8kbPdEchq3794Xx7eFgDN3wA7IetbqNuU3IwH6owHsToskHw7G7LgsnuGTT/8cL7e/Qh8N2F0Emqn1bcg3sjwsq0Ok1QzGo4JKejZWYpQCmOYz5huAbvQdKKQYhoI+yqQ0syZ5dub7eY0ZmOK9sh8aR2Jz7ZUz69AAxRRI5n5aWZb6fAW9FNtg+yogqeCfAosKPClGYo6cF8B1jLHwGYpR6HPNIJm+2wyKmdtH8ogILmJgA9omb95vM8h1qgHNc42CXEb5jahiJTwqoK3MWQKPiiko5sDrzZiV1Fmier/7UdtTII/OKAUmxSE5jqRmOYXd2jXYxNqmWn7FrMzMWMWUFLNR8qLakWJibGfWS+b5MQCt9qAAuBkT+j7D3kzY0z5SbOb7YKS53c12qfVQ8FWxM8VdFCdSvEpOnmOmMX8ryK6sZMWAzOA772F5eI22ibaR1oFzvTpzFNvRflfgn9fwuWatbfaZUR9D8siIEjf68vsOGDN4qsoNiqVx3yl777Hzyeys0D5WW5c6Wg25Dx3rSoDVMaLjjnXXNlWbUuxS+0jrpI4GdVDIuBgnG1UWtNjKGICWfTtzWY2Z5P/W2DIB5NqPZptU2zfXz+w8UTyV71Ob1c/UbnREWf7Zf/9fjgyGZF8WAC5yOpHy5TqAtVJqDGrUGpJleL2NyU4bTzc50qhOY2HVzlY2tN1peKW+8x4a3gjew8ITKNJJgX/Xa403AKV4EqyGPpC+VweebsCDASZ8M0KP1ci4wGndWH4t9/eNRztGB4x6JdRY+JuHEEMPsSN14//J+OJ3CrgLw5xyI2NvjYLVAnJ2Df0rXs9y8VodlGawVwFQBavVgNWbo3VUCQ02jb5fGHEMGxobpkqb8F4C+Dyk64TGflCwmMwI/rA8ymJWT5ZOWCyXJNcaM3X5Hn6nMhf8TicSZSBr3/Jz1exm/TVUQsFuLQc/10HG68wLB9ms2m/KsFZbUkeIsqhlIzqe/PgOSdJnMxKAvGGqc0MylphRgEPranZM6Iaj1x+g1qxLG3F7I3Vz2WUcsS248OngFQB5nPSFrD7+I0Bk/BhgpE46ansqn8LEUyyjMgHoyCHzhfqWxgRnCMi3OoZ0ik5aLIdhB3V02gNYbQZLLBiIwu8Jw+kIwOeM4tb1d2AfedGrj0SLNBGzo90YShZoggXMdEUte1SOnwAAIABJREFU50KpJKAsmR+UxXHZfQj4Q7DahsIkJPBDliQPQtQEDAcjWF+/YiRG8nrh8Xtg97HjjUNptdLC9u6OsC6nZ6exsrEKr98lwKCD13F4s2kHwKgBlLMVfP3rL/DN11/hwx/+EAG3VwBaai2KZjhBB+qMOEYY2i2oDRpyGA0nYti8eR2p1CR8fjc6LUhypme/fiZyCz947x2sry8abOROXzb9j548xhdffSVjhOycdr+J+w/vITLBjfJIgP1qviEZ2akjGIvE0O8M4XG4JUkJN/GcUxnK+e3WMxyc7uPK7U3cf+++hDt6vFZ0KtTZKwhrnbIljUodmbMM2rU2XFY7Ls/TwsTOFnLYuLUBV9CNUDyEtetruP3gtoTZMqS6We+i1+ijU+8hc5zB8e4+ytk88plzvH7xXNiDBJhcPr8cOq9sXsXv/v5/glCCycSA8mVJEvJ0ql2M+hZJEEm5D2UuUfOSessjHnjr1Ium9Esf/hAjQDoiE1Eu1rC3tSehrfNzy3C7PcKY9AeDoskdm0xIW1CPmqAxDzKtah1np6eSnC0WiQozm6xAMo0o6RAOhTDEQJLd8ODk8LokaReTCk3OpdC1DcR5QTkXaow++fIJCpkizg/OUC5WsLi4LCyng7MjBGIh3H7nPn7j3/9NBCZC8EY8AhSQwJI9L6JVbuHo1SF2nm2jflmWcGUy0Lg+WuhMslmwfHUV1+/fhSvoQWx2EoG4TZKGnexf4mT/CMNmD7Y+27OIWDiKW9duie4hQUKGvjZoeA4LltZWkZpLIDlrg80BDNpArwkwC8PpXhVf/PIJWpUeFmdWMBFOyiGfYGOxxCztDUk8V29WJHSVes+TySnRoHXbnNI/HHe5bEbG4Xvv3WN0OuqtEbpMDlvK4yKTwetdgh4XwvRiv55fnKBULoqjQdceMoo3Nzdl/NJ+OmQpNhs4OTnC3v4OMplzCf3m9Tx8Ehjh3FQuVUReiAwBzkF37tzDW289RHQiLvMrHWQ7W6/wx3/8fyOTPpf5iwlKCd2FvVFxWBFoFraR04nMRVYkPMhoT8Qnhc3GeSZfyCKXycgcS2cDpSoIXlKug/rUDLlnHzMSY9C3IRqMw+0KwOXwisPK43PC7rKi06whl0+j16khfXEsYeuhUEDstlip4iKdQ4xs8gGdjB789m/+e7h+7RaGA7uwtE4ujpFhItVqFun0qfRT0OcVRqDTahPw0ONyYW9vd7z5tqAP6l7OYH5xESsryxhYeiiW83K43zvcRrVaEYCOeQSurG2IpMDRwSFcLkNbk/M8D/aiWe8xdFHFge+2otVpodYqYYCuAAwEEigHEYtMASOCcA4EvROYn1nD2w/fk3ZlJA0lLMhOPzk9FQCGzyQAzWgVI2JiIGxIgjcMTecaKqyq/hDJRAzxaFTmBto71z6xF471cgnffvuNrHdkrAZ8fhSKFfS6ZPCHEAnHhJEb8kfh8hiyRwRICBTX6xUBW/cPdtBq1GS+IZCzurqK6ZlJScpI6QWufWQ/X7lyFR6PW5LuUuKCIDHv4Rz45eefwhf0SoI1AnL7u9si2TA7s4IH9z7A7NQq/L4IvBT4J9bb6aJSzSFfOEe7W0GmeIbzzImAybF4RA7IZO+R0Xl6kkY0FJNkdN3eEJPTM1hev4JYKimAHPcPbC86BDnnlQp5VIsF0XLmXqzcqKFFJ4vLh3sP38XyyjoYfMFoADo+KJtAmRNGzRVzWVxenKFUuIDXyVBQOzCkQzyP09MTcTDZHA6Eo1FxnJDIwaiESCAo4BbBeaYJYXK47ohJEzPinJ1bXpSowgYjI2Zn4YBNHHnMb9BuduF1+uH3BoVRywSBTP5JRzjndUoreYJuTKTCiM1MYHZlBuFEEK1OXWQf8heXyJxeiuZv+uBCIpe6TSPab2p6HvPLS5SdhsVvx+TqLG69fxeRWQ/sTGsw9tUSiB4UgX/zr/4a/9e/+D9F23rUGwoATU1vSiZQUmRmbR5X796QeX5iKoYqE5QxseDQBifzLvStON07kfneY3HC3huiVShiwhsQG97d3UIflBQp4LSYxvSVBVx/eAuLG6uITaVgczMJGSW4DLYiJTgs9hF8IaskPmM0g0j7tAHyaPtNrgkNcW4+f/xcHLZkiTocQ+wf7+Ppy+eo1EmIcGJIcKRSR6NShlsY/DZ4AkFkspdi59FQVObZPOV7mMx0egrMo0A757op54zhQCIWCIt1R33kuNZ2Wm8YgHIIbVGerSlbLJ83gFAoLCAe2aBzIvnhFVB888YVkZHx+30yt3O9Ya6BdPoCTBCbzeQkeSGBcQKfBOaEYOS0ITKZkGgZfyAk54LjnUOkT85lj0RplEquIIn1kgkmY7YJMMl5jY4EAs18Ds8e+VxRbIigKCMkuCclQMn98fLKIk6OTqVslIBSIg/PBgSyREaq2UbYHzZ0n4d2AaDpMCK4Sh1kylfMrixhbmUBE1NxOI3ANOaiRi5TwVdffImf/pu/AJ2dqWRS2l0cotTCtVlkP/Lw4UMkkklJrLy3tYNHn3+No70jeKx2dJtd5LMZkY8jU53yK8FwGEOnTaRj7B4XYvE4XJS7o/yI24vDvUMBoElMYA4BAWO6HTEuKg9QkoV7fmHo97uIREOyVvI6AvETkQga9ZaMeyV8ifSFnQAde90ATTl/HZ6dCCOe+xye5b0ev0Qjed1MUg5EAmFxMDPCk+sd8z/Qfcv9BtubGsv3HjwQ0pKASBaLrAH0hFyepbHzeh9Wiw23bt1CNBbH9utdvNp6gWqtIOVITSYkt8Tq6rKsV0zwzWTiP/3pT/FHf/RHyNUK8NuCWF4eR8h4AxLNx/Wf+2fuB/iTvSyKcFUsMYVoNI47d9/CwtIqJmJxcbRxHukyb1WnaTBAB8a5m7IunWEbdkbJTQUxsjXwxZNP8OWTn6HWzsLq6EoiWkYkCT4yAJwOG9xkNNoMUMlMLlMgTsP2FawxR0GznRh1qWfq7wOQ8v2YuKXP02h1xRL0ez0vUmLDOAcbEqd0VvIcq+CwSnQooMy6qG18H0fRMzE/V4zEDKCyTgromsuuZ2y9VrEL/VzxJbaFkh/NZZDT8DhynWcM8316Pmaby+cWOuINshV/SHpQcFKlC8yAOucDBccNNq0hGapEP5ZDAUVhGwv56jtmrhkolXcODExBcSfFZRTz4D5Fk8IJXjUGVfkcBX/5TmXuCmg9lrBQHIPX8l4l6CmGJizdMaNbAT7FSXi9MvC1/kb7GM9XsFKdGPoOM7ioeJHiXWqDCqjqc83vUYxM96LKNFbwU/tZgVbFuhRPMYPT2qdG5CNJGwZWongPv2dfmceeltnMWlb8h/fpvUqC5Nyj6g28l+/Q8aiOCX0+2433aZ4ww76+y10mY2Ast2J2AIi9wyDMqu2/sZPh6I3tqG2bMT69zlw2HVdmoFnxHq2rssLV3rTttAw6b5iBczPGqGPebAOKg5l/a5kNDOs7R5GWWwFo/U7Lo39b/vk//q9GNGgaAgtD8JQLCh/MjtEKsVEU5GTlWDAx+oHRgfTIqtHpYDAbC9kNCkbS6PlO1ZZUYNCYzL7TNGZ5qO2nLFguFExGyMbj/WKAHgPgVAPXBlPvBwFo1odl5sGKhskDsWoD08GmgKzZANQLooPP3LhmbwAP5fp81od1YIgay853cfDwx/EmOYDhfVBvGd/PevDd6uFg+xiTMDe5hudCwVv9XAenSpmoR4YdzvcTGGe/cLOgg1t/q9FJH9qMyZPfqcyFMpDVIUHbIAhjXix00lQbMQPibAM+S0M8NFyCdTB7swR0dxuayXweN168RgCf8YLO+qqXyzwBqo21OkYIhfaJeQLhNRpKw/8rwK+TLstZKRl9xu/YB+xD/sjiY9JuModZ6MLG6cTjYWi7kXDw/2frvWIkS9MrsRPeu8yMSO99lveue7qnzcx0Yww1IkWKILnaFahdQNIKkB60kN60jwu9iIAECHpYQARX0oKr1ZJDDmdmOTPtpruru7p8VXob3nsfIZzvxlcd01IAhayMjLj3v7//z3e+c7pdY3PCdYZlJhOBz8XNgC4wjMyyvrVOCRbxRVBDN4/8Xfu4loF6qvyeRhRZTj4TD9JkORNU5rNmBfip/5YON9PiS0Wypqlp5UTAPyqbs5HAONB2wtT14MLGTRSyNXjtHqyvzMLlBvJJbvDiwvTghoupwgVq5fIgI8YMdjisXrhFdqcjrGCysLgBp+s1dS5pDvXa3ddEb5XMS4K5o5ERYQaXqmTltGUDfRqPwuK0YW5xDsGxoMFUMJNBThMTh4DZ1q4J2VgSuy+e4/PPPkO9WhVGNevY5/EJS1sWabsNTVMbdp8dS1vLWL+0KQY3oUhAWBBysmgBj+8f4NEHX2HE7cfS0qI4afMAR91uunFz7KayGUlpJ8OJqe5My+dzEnjgwSCZyMvhYG5uHm+88YawdyUa3zc2ANRnJjPk5c42/pf/7X9FupjFrddu4/qdG5I+Wy9XUMxkBAxz2p2iqUr2s7VtEskRsiZpKka2RnA8iEwjh0s3L+L7v/dD0SDlgYH5hOVCE/l0CZloVvQ1M6cxOcT261WcHh7i+GQfiWwCDo9PjKeu3bmFH//Bf4T5tSXpR9lYCqnjJBr5Omx9mxg5ffbplwJwks3HZ6F+s89DZhKN9trIl7LIN/Owu50IeP0Cwh/un8IKK5YX1wSQJzOZawpZJpTSoIFgo91AqVZCMhGXgywPKNQLXJxdEGY10+oZGWZwkEBkl47YdAu3mUSb8dyFLaysrYmchj3oFGCa4DMB8P2X+zilKWI0JaaZNLaj7ngsk4DZZcWl29cRWZiAdywkjGxxWadeYr6KXrWH6O4ZTneOUY7nhWHFtFnWQTKXRs9hxsa1C9i8chH+8RGMTo+LgRcP++lYCumzBKqZMnr1DtKncUkxHh8dh2uQpcPndvu9GJ+ZFADaO+JC39oWg5tGuYZWtQ2X2Y1aronT3Sgq+RYmxubgdhEsawtgT6OcdrcJp4cH3z4y2YQwkcx9K8IjZPEviBa1mC9WqliYmxEzPI5PMsI4b/Bgzo3S/Qf38XzvKexOi2g6kzlJiQiyRTkXMbD0/e9/H7dv35W5x2Ak13FyeoR8PofHjx/iq4efo1ItyRjkgZFpzRJcFkmtNlptIxX27bffwbnzFw0tegdz8oHT43188snf48v7nw8ODTbRXtdDAAM4BBt430wmK+DD7MySpNHbbfSJMOHJ489FKz0ZT8Hn9mJ1mUCJF8+fP0eVIPJIUMwam+0uVlc2cW7jIhLxDKInSdHD5IHa6rSgVMggFj1Ct22A+110ESQTzmoX+bBoNCE+FswOoVHi99//ARbml5HPVaR/HMeOkS0k0WhXUCobzK5Oo4YQx5vVIoAJGbscywTROFfnCxX4/RNY2zgnGtCtTgOZQgrlahnFUhbJtKE1yvqgjjTXdbLJhPVlIiPMIlIdNN1cWV2XcUYNVWZL1BslkQPZ2X2KQjknzPHpqXm47AFhP9ttXowGIpiemMfCwooED5Rtzp+c57mmUXaEkjHcKxAU4k+uw2RDy0Rq4ppeRbVUFsPEfs8wECQ7X9ZcSoCQld1pY2dnR7JjmF7tcbsl06JaoYneiASsZmfJgnWj2TCk2jiuaSiZiJ+KORjN0cJjQZjRk35MQCQyMYHQ6AgyOUpbFSQocO7clph4yuGbUjmVMirlPE5ODvHo6QO4XDaMTYxK+iWZ+EenJxgLTOPe3XewvHgefl8Y1p5VWM3VchGlYgb1ZgFOlwnRxCF29p5I0MIfYhDD2D9xnXrw5UP4XUEsLtOEtQyvL4TVzS24GYxmILjVFOki1iv3ZfRXcNj7Yi7G/QvZiJQ+WVrbxJtvfgfBsXExfaSMXL1mkJ8bTCNttVHN55HLppHPJkDvPq/HLQGPWrWI/cMD7OzvSbr+3NKqgN+dnnFgJ3NT5u50Bk+fPUImG0OH7Gv0ceHSZSwurUi7EQgkyDkVnkQ+W8TJyRmCXjI3w7IXoLFiLpNCOhUfpKE3hYEZGg0hGPah3q3C7OrD4bPB5jDD43ZKYMzSseBo9wi5eA4RZgDUKogmYgLYjy/Mo0PprpkIVi6tY/XKqkhX9R19yQ5g9g39IBhwJXv5g198gE61jeePnkjdMFhWbVYRmZ3C1Nos1q5swRHwwupziiSKmX4rXRs6lR66nKOP0ygwKyJbQa9QRb/aQMTjQ8jvw87eNkqdMjLNIqbPzeP1H72NyDLXDYh5Yb3JMdyHnXt3DgUTUKLptBC+jWwjgpT0eKF+r7UPNKvA4W4Cn398XwLmQa8frXoRyWQcD589xvHpkczBHmqc04w2n8dkOGIc7CxWCQKxHQn00vQvm0yJPNqFrU2RZ6CPRbvRFNkRmYO7Xck68wT8KFKmrd9DaGQEoZGg9DfqzR/sbEuQq1yrwWFxwO31yef9owF4gj7cfu027r5xBxM0mmYvGZz3eP3ToxP85N/+NR5/9RiVfFmCUASW9YBOf4BivSra2gxgcm0gG7hZqmLEE0SjXn+VfSn6ptTY59mwVhucRdnfRmUfzrVMyBQ1AzhU4hNZ3gQrGYRiv00mk3JOoVcEXwyM8PMcy9yXMauJmWkBdxAep1vkGQieuoN+TC3OYvPyeQlaNHuUxTGkbHiW4vz2k7/+azz47L7ownZaHZnTCTBxjaAxIoM3zCrg+P74w09wdngs42xhZhYzEUOyJhY7k/ON3WmXAEGtXRcdZwLKwZExMbPlHp9jjxJsJELYiYp2Iex37ncpa8XMNAVPWk1jP2q3Drwfmg2R5ZJzrjsgQDXXZvpBMJOJsgZCGGrxeyYxcPzN/c+Fmcy6MDI5JjE3MwdTz4Sjg2MkKLXW7ojHjcUOMcJkT+d+g/dhkcLjEeMcZmOfZ+CwIsB7qVTB8f6J1P/lS1cxu7CIYqEicl/Hh7uIJ85Ej59kmoVFaquXZM2nLBjr8s//97+QIOva8jquXb0hZrzcR9CA/HB/B4f7uxIQHRuN4PQ0hlSa5stTWFxYxbff+g7C41Nwe92wGlABSpW2mGo2aKTo8Brn5GIBZocJTmZwjDlh83bwfPcz3H/498iWz0SGw+bkesfM2rZ46TDo16NGtcMArfhSYI19VkEefV9BR9a5AjMd6rwPPIYUBFUwidfi35RIxX7MOVxxAuNp8IrlL+fHAcjIMyf3A+a+QURToI/B4mHQScHTYcBM78/P6flT76V4iOIPCj4O/12xGAUzlcSodaTYET8nmQyD5/xtENfIjObYGwZAlWlpsRpnEkp3KdjIz0nW3QCbGsYaFEvheq17GKO+DZ8rvqcZ+ILXDJjm3BcrWXL4uRSLYP0qeMvn4zMrFiL7H6frtwhhit/wp/YRfX4NKmh9aRm0XGxfzQrks/H6lB1SIFgDFux3wxiGPg+vp7ie/l3WliEJUm1XbTv+XZ9HgxCKk+lnFKPS9lV8UOtouM/wM1pPem0FnRUc17LxeXkNnsNZJ0oM1L7GnwrWDwO1Wq98T9tWQWV+frh/a6BD20MZ/4pv6ZhVFrvWj7aZSqcqoZXnquEADNtCcbZXmOkgoCH9Bsa+jC8NHvD/im9p8EPxLe1fOm61zo2+r/iTsZ9UvE/6idMgAGtb61wyjA0OY6j6nPr54f4wfB0NDOh8ptih9vPh6+i1tP1kbvmX/+Kf9TkJiM4h0zQpd+E3zCuGGaA6aSnTVSuIGwFe6FWnMhuMT2XUKthK4E2AxkEUgwXltcheG45+KECnUSyCZsqY5eDjwVbZzLwPAWgtiza8AoRyaLYbuj78P5+RnZn/56IpJomd7m8Bwlo5ww08TC/XQahlIrNGo4AK4PLaGlXTQdWjnuOQBou+TwawThza6bWzD3dEjd7oZKf1o/WuUU6+z/ajBjHvp6CxtoMObn6PbcRDkSEbYWhZDwPHfF9ZycMAuHYuZWsPLzC6QPL6uqDq51n24UleFhir0T7swNxsssxqPqULuOoy6eTJnwpyk+06PCD0XrKhHaRwq+yLML4HgD6/z/5I0EoCKA6HlEFYXm1Dr0yfQRdhnQC17bqSYsD0LSNA0BqwscX1nQYIxMy+oa/O+lEwmvcpZHMDJoVD+qP2YT4Hn586jnxpVFbLxTLLQkCgJBgUxgN/z5dKA1NMY6Ni9DkCEi3Ua9RftwrbhcZTs5OrCHqm0ahY4LYGkU0VMR6IYGZqGvVKFsnkCRrNsuFib7Wj3mrLwZopemFhQ7jhdRvMFjIwagLcNo20o3oTh7sHku64tbElaeNMqSbTgJq3ZF1yo0nNQm4C6HhNmQSH1wmXzyvGILJwWh0CLHkcTngcLhzv7AnjMXp8JCwvZ8gvaY/cNJPxxjGeLRZQqBfhDrnx1vtv4c3vvonwZFgcvomZtJtAqVDD2c4ZDr/aE7CXbIzd3W1sbW1heXVJzAqj8biY+THAQIBmYiqC6akJmNERMD2bzuDg4ASZbB7r66v43vffA/wGs5uyGmSIZ5IZcWSmlvQnn32OX/7qA/hGgtjc2hLGCgG/fC6LVq0pRmVum0e0LTvlBrxOrzCE2506rB4berYu8u0c3v3Rd/B7/8nvGWnJRB+Y6lvpIBnL4njvDMcvD5E/S6FXqcPPg0A+h/3dF6LB2jZbEJwI470f/wh//Kf/KZxBl0G7LXZRSRUR24uinCyilCvjy8+/FEYJ07HZjxaWFhHweQVwpBnhWfoUExuzuPfWPWHU0/Tqy88fY3d7V4wYJ8cmBGTgGsF+TpkWBh6ozdtoN5FKJ4jeirkkGZ2WvkXYogR+OS902jQ7ojakGR5mslj60rZrW+uYmZ+DN+SBM+SEyW5GtVAVBni73sXJzhESZykszS8b2RitJnKVEuq9Ji7fu4nw3Lj0m5HIiHQIHiYtXQsauTp2Hu0id5ZGKZ5Hs1qTAyYBvVg2BpPXgeWLG5jZXMbS1ioisxOS7s1xWi/XxeyLddco1FCMZ5GPJ5FJZAyJAqY+Wk2Slry0vozF1RX4Rryod8pG4KZcFzClWWqjlm+imm2hmK2h36amPDMMbHII6zFF3WWCzWGBJ+AQdmirUUPsmGmuWawvrcE7kENhHY4EgsIq4rybyefk8EuwiZqp0eQZ9s+2Qco25SvIcKP8AkE5MpKZLfD+e98X6Qyy5TinkdX08NEDmScPDnZxcrqHWp1zhEnAYjKg5FlNFgl4lSs1OJ1u/PBHPxZdXoK47V5PGG3HJwc4OXiGw/1tYbtzreH1NcVQgoKSNVWXuevChcu4eOEazOCaz4NJD+nUEfZ2XyAZS8Ll9ArgQ8Y29zQEkQrlooClS6ureONbb8PvDuL4KIZmvQuP1ysHylwxi4O9l8hm4vC4bNjcWhNmaGQiLGM3Gk+iVqc5GQ2osuJLcfHceZw7dxFmk0P0eA9Od8U40O2zweW2olqhvEMUI7xHp4tSPif1wzVCAjg9mtt14HGMIxyZxGhkVACeYjUvQDTZyGSWk/XNegmPjkn9MZ2adS8witmG6GkMm5vnsLq2LmsW5yoBitBEppDEw0f3ZY5hEIDgYbdpRr3agdXiEfPNa1duCIBDBhlB0UrZAH+4rnFdZWCTbGiC7pwD2S/6g7RIGj4GRlyIxk5Ez51ZDDRZpF4pQQ+uP+lsCqlMRuZn/r66tCz3KxYoiZISSRS324+Z6QXMzi/A6fLJfENWE0EJAs9RBjwKWbhdNpzf3JA9nUjumE1oMPApc3UM1XINV65cw9VLl4XcR5NZZgG0WzVhP0djR0imYzKGRiIhYX9SCziXL8Nq8+He3bdw4dxN2Kxe9FsmGdPUYO126mi3SuijgdPoDjK5KHw+l0hxNLtNCQxQg/tg/whWsxMb6+fEYLHbM0vqd7NLeTiT7LVEQaPbNWSM6gU47GTVmJHLZlHMFSVQcO3mLVy7+RrcvoBk8TAgQh4Dv0uppBbNjFNJyRzotBuiJ+t3u8RPoFYt4/D4AM9f7ogkxdVbd0RawO4wWIoMsJL0wKDB0cEu/u5v/o2kljO1nYEQ6vd3OwQzT5FO5jAxOi6aw8xEnJycxtT0tGRDkbhABmq3aTDMj/YPjPR0lx0T02PYP9lFPHOGFhrwB73CkmYWQMQ/hlwqh0w8i5W5BYz6HNK2z/cOYCLb0uXA2uVzuPradcyszsDusaJnJavVBRvTypstdBr0fUiLNvbZwYmY6hayeZHMobTX1MIMZtYXsHHzAryTY7Ayo8rCbC2gVwUqKaAUq+Js/1TWqVa+Bku9DUujA3fXJNmKZLkX+3V0Ayacf+MqZi4to+nswuKxSkaV3W5Dgf2m5xQja6uZ+9YsLJLX0Be2rtvJgLYLdrNdgC5OBbHTtgR2q+UGxgIh9JoVWU939nfFpHP35Qu4bRb4bE4i3Aj5AzL+ydRkoKvWaAuoRDY8g9ec42enpjE3PYNiLotcKj3wIHEgmkzA7fNK8J0hhuBoECvMvJmclDG2/ewZyqm0BLnjibTMkwzU2TwuOH0uzK0u4rs/eA+Xrl+E1UUpLO6JLWg1Bofqbh9PPvsKP//J3+HZw6eolWrosnzoC3u5VC/LmkOywsz0NOanZtAo1RDdP4bX5sXW5iZe7O6gVDMk5cxkAkqw0PAJ4lmQGTxcT7in5PwzOjKCg909Gf+UfShVqiIXwrlPs/0IJra6vAYlGi2SycFgAGWiTB2TSFSx3QkcjwXDcAeMoPz43BSWt9bgCnjE34H7Do5VZsJ4XW48/OoB7v+G0kgVGYvcA7nMlMLwI1+uyJwemZqWNYwGqtzTtBs10cZfmJyU80axWBDGMZnMBNcq9SJqLZK/7CLJFAiNyH7eZraLHFupUJW/Mcg4EhoV02Gb0yWECAYUnj/+Ch2ahdeqaNSrAnIL8MMzSa+LcrWJhZVlvPfee7h5+xa8PgMohXCc+jLvfPTxx/j444+lryyvrmFleQ1TEzNiCHyyfypSQQd7B5JDnItzAAAgAElEQVSRw6xLt9su8+ZZ9BTjkQmRzBJNZiGhGpk5XD/4HGTEZzNFnB1HEQqO4t13v4et8xfR71lkX5tNJ/Dpbz40zIiZQeG2yRpJljbXi0q1KgH2yek5XL9+E0uLaxIUZXCbZr372y+wu/1M1i9mQVSrDZF2opgzAeiLl65ibmEFY+EJOH0EB5k51kGz00S9RgN4u5yxosk4PH4XgqNueEI22H1d7J48xJeP/x75WgwWW0MAaAamxb+BSZYWE7qUoRv4UBnrpkE2GgauWCsKripIpJhBv2sYtvGffmc421cwioGcpAJ/w/fheZEgvQRlaDYyAKIItLK/MWtK2ZByjh2SQlB8QbGOYRCO40/BrWGQchhMHP7eMFahYKB+j/tjBeaHwVp9Xt5r+Nxr3MMAoEX2b6ALzPK/AhDFk8QqALTWi/E5g7inoD1/av0ac4ohL6JAHvcAw0D/cHY6PxMMGdKvwxiVgnt8jxIcWj4FgrUt5XPUPx/KvOa1+BoGa7VOFIBW/EfZtvyOlku/p32EjHftD8Y53GA4a1kUjNZn1DbWcihGoO033NbaLtrmw8+tZVa8TLCcQfbFMLip/9fPDfd1llODL1p2lpfXUvCd31NPNCXDarm0jbUtpT0GgSAleCpxUMebtpU+L+fgYUxFDQa1nHwmgylvBDh1LCohR723+Ddpk0F/4+/DQSj1qhueBwTH4ubu/4c5rOXT8rJOFMzVsvBZBWcaEBh4/+F2UXBY22Z4XA63kYLLw2Cztpf+1M8o1qpjQrE4JX7qGNX5Q8m036x37Uumf/0///M+Dx78p1EGQyrA0DX5JlVbG5YF40UZ4WEl6I3JdON1VI5Co2/cgCtblxsNsj5ojiFMTv6fg0w0dIyOrPfn4ZPXVp0dbtBV14uLrIKf+sAaiVBQnJpdTNfQTsb7EaTipo6AJyPrvMZwhEMHnEbNhgeFAoP8jAH+GpEGBYKNSdNgAfD/Cl4360xdrg0mVQPclIkJxoQ4XM/DUQll4up72iE0kqQDYhhg5v05cfMz2gk1BUef7VUkrWlER1XmRCc2/cnr828qtP/NiZ335WHqa0DecD1VKRfeTycQfebfquuuIdDPz6mGKNuHv7PMrBduZrmYskzsp9of5JkGmjrfHPBcuFluBeGHZSl4PwOgdgmDhBtCcQ33kSlP/fKGgCasQ/7ODSc16Hgg5nfY5uynNNUju9jqMDS5xLVZ0v6MfqHl5LZF+6dGrzXqxc2/wZL/GjDm91VLnK7mqnnO7wwHiHhPGuDI5tttHPhZt9TpJGOYrDOjL5Ch3EedeoWNDsx9B2am57Gxdg2z42toVyxInOSQOsnC6/AKCBiPHaPWyMPuAqwuC8KTE3B43aABDDfs1EUmqGBiCnomL0wA6g236jWcHZ+gWW3AZXPg5bNtSU8mG431boD7diwszotJnmhxddo4TZwhxVR+h10OzrwP64+gMhdxskjmZmZRpIlapyvmTxanFa+98w7CZHU4jUMIWaKHR0fYPubBpoQrd67hne++g/HZMdFkpOJJtdpHPJpELVPB7v2XKKUL+OTjD0VWgAyWuYV5Yd/RDdzucmJqZhqvvf46lpbn4RmxC4hdzZeQSWWw++JQADtubGYXZjESZvaBkSrE9Mdi3mB5UyuK7O90NoeF1WUBzcnspabp08dP8Mtf/BLHO0dYnl2G3+WFvW8VZjnBgh4PtQ4T8vUcWpYOvv29t/D+f/A+TMw6bPbRqNQkeBA7SeJo9xQnu8cCQLfLNYxReqfTQTIVw97BLrL1IuCw4Xf/+A/xX/63/zXgpTsH0M8BjWwVsb1TVNIFVLJl/ObjT8VgiyAcx9mFyxdkQ0vmCcdltlbAd//gffzuP/h9OAJ29BtANlvG55/ex0/+7d+gli9jemQSbpsDxWxO9CMJ5lJColguGprOoAbspLQfA09+l0dAN0kt6/cE+HS5nZienYHd7RAzwvWNDSysLMA/EkC9ZzilF/NlASZcFheO9k/k4BT0B4UlygNwtVWD2e3A1Xu3cPnWVTho2OO0GXIR2YIw6/LJHJ7ef4JmoYrMaRzRQ8OBfmZuBoVaCb7JIBYvbiC8NIO1K+cQGh9FcNyKaLQmqeAeqxOFRB7VZAmVZA6xgyPUs2VJt+eYJqN2eWtdyj65MIfI1JgwBTm/8GBuagHlTBnFRFkA6NhxAuVSS/TaabDW6LYRHPNjYjaCUDiAmbkJhIIupJNpAaA//vVvhAU/PzUn7jo8jJKltb6+jlq1IuwwQpMMmImZEYlVzhbaaIrxJjdjyTgNCE9Fc5amcH/yR/9AjKl4iKR2eCIZk4wFrqOJVAyFQkrKz/5AgGpyclJMBDlvMu2fDOiJySn8yZ/8I5GzSCcyMt+enJyiWini4cNP0W5WMT87JxkBDD4YgMyetBuzGajfzNSFt779Xdy7/W24XUHRliewmkgdoFDM4GDvEJ1GV0wsb9+4DV/QJ+vay50XYh72+hvfwo3rd/DVgyeihU0mtDAs0MXuwS6ePHogB+KpyTBef/01kdkJR0Ylc2Rn/0Dmz929I8TPEkhSwqAPBANj8Di9sHHeNbWRziWQSJ+i12/C5bSi06rD53aJjEshn5a1husA5z/K2dAsaWx0BvVaV9ijZAASxGOghusq/3HdU8YszcFs1HluEMQ2CetvcW4JW1vnMRaZkPWHwAD1qHv9NtL5OE5OD6V9gr6gsMSa9R4sZidsVg+q5aqw4jY3NxE9PcWzF9uvGE9s+0h4ApHIuLQlMwmYxcL762HBZOkhlt5HOp0QOYX9nV0xR6O2LRl3BA+4Pj17/lKCGdeuXcPrr78B+q4eHmQQjyYQO43LWsqgqD80AruDjCbV8vRiZ/clCrmsGMTxmutrK8YaYneINEi+XECmaBhV5dIZWYfXVpfls2Sex2NRkd9Ip2KD7AGCqRmRFyBDnsGwWrWFdKaMe3fewpuvfQ/djhXNShPFXB7tVhMmtFBv5lAspbC3/wLNVgVzi9Po9zsiR0UNb4KANEEtFWuYnp4D8717fQumZ5ckCNMVENpgoIhRbiaNai0Ps7UhADnHG4EmalreufeGSHB0+ib0zQ4ER81o14E254dcG/ViEZlYDKfHhxKA8nocCPq9CPh9Eszl+Hqx/RI9qx3v/+CHcAZCMFmt0obcq/Gfl+CE04L9nSdIxIyAEz0i1pbXEPD4xbTt7DiG48NTAaS57wmGQphbXMQ45XhoASZZ/C0p/9PHj0X6g31tZWMJx2f7ODrdlwyPdrshfZqAjc/lk75I7fDp8XHMTY6h2Wzg/qOH6BJAcbuwfuEcbr15D6tbq7B7Lag1SY4xsvkaBBzdbrQbPeRSWew/fYFOg6mwXWSzGVBXxOyx4tK9a7j37ptwRfyw+0QJANUyUEv30K30UElVRYKjU+3Ca3FixO6GmczIZAa9VgvJXAKFXhWhlQjWX7uE/pgN7kkf4LKISSIzJwhkomVFn7653TYSsTOAMlc2C7wOl0hscJ6k3A/114OhIEqlFk5O49jbPQDBg4DdIQaZp/EzdHstPH38AKVMBi6zBQGnU0D7yYkJ9M0WJNNpyQQho5SSLNwH2fp9YbUvzM6J1ny31ZUzGc8fkmFqMcND4zmbFWvnNnHz7i2EpyLCpn785VeI7u6jXmbGAj0KasjmcpJVxUwtl9+DG6/dwpvvfFuCvJwr+eI+lOBiyBdCJZXH//N//ht88fmXEkjm/Mv+Nzo2gmK5JCxsAvrTk1PYWllDwOHDzpOXQKuH7373u/jFB7+SfRbBUpErGACYKvvH9YvnAu6DaBZ5bmNTJNd4fmR5yWzn/pHnD57nqD8scytBJqsZsURUgErOYR6XG24Hs84aQgzgnptmqmQTUyZndGJM9vLMauJ+h8Aw5zqR1HN7UK2UB8FZ40zUqtbRrrQQCowhFk8imoqLlAjrR+ZtSoKQsU0df6cNY+ERKRfHPpnbzEpq9RhUZkDBwu2RBAmXFlcGElMNGZMM/oxHpvH6G29genZeDDmbwrBtYH97FydHB4ienYonhzBm+x1ZG9jnozFDy//ChQu4fv26jB2Xwwa/1/OKqU4JPMq8ubw+bKxv4cKFi/A4fCjnS6I//+LZSxzu7SOdTEjmB31nrDYznj5/LgQSmtQK8DHQb2amC38/t7klewLObdGzhPjFfPvN7+DSpSvo9pkFWoXV1MbO7gv87d/+RJjQDOzx2txkcy1MJJMYG4tgfW0Ll65ew1RkGn2TTeokET3D7u4THB/ui0QZmdE+bxCn0SSymRJCIxGsrW1iYmoOo+EJ8d0gZlAol4Q9znXH6wmKMTl9CuxuqwS8bK4u7L42js6e4NOHP0ezm4Xd04PF3hWCjQBL1F2jGSQJID0DLBVG7kBj+ZugknHeM+7J/ypewIzJr9m5BhilxC1lkirgpgAUfypAp4Csnv+ZCWGwEQ18htkSuu4IUDvQqh5maSqQrGfoYQBTMQQFnBQIU/BrGPD6JlCpICfXa60bJXMpFqCgl15XgS6Vh1ENaMU9FGCl/AtJDgag97WPF/+vgJx+Vp/VuLYheaDnb66XCoSyTAr0sjwsNxnQCmIq+Ma/cZ+q11CAWK+jrFvBlVrG3KRSESrHofiNtrfWA9tMwUG9L68n5/qBiZ4C3LwvjaoVr1NMTpm2CjZruygGoe3M+2h2uYL4+lkFQGU+GfQZvb4CoMP1wfdUa3mY+S91NQiuaNvzd8WRVBVBAcphoH+YUKp42zBQruXge3wW/q4guJJQ+Z5iLt8EWA18ZkCMtRqKAdxDDwc0FHccxvKGxyPPlwpuC1A9eF7dIysozPVE21z7Fv9GfFKB4a/7vtHbh+uX/1fw+v8zhkyQvQDnNpK9CHYzQEt1AErdMbDMs4f4pXGRMRvSv3wpqVLHzPB41DGp7+naPzxPaB/jT+2vw+ON/Zbf1zrVutP3TP/Hn/0PfQ46MW2QyjcmC3YmVr42pCzEg4lNadbSuDYjfeHVgG7TUM3Q5FGWrQyqphFFkAihwy4VRTCCBePmiO7Mw6YR9oFkh5qztQdRHWWl8sFYvmq1JgdqRqKMClBN3YGOEOubEYJeVzYNnIA4kDVqJMyUQYqKDj6Wkc+vwLOCztpgfA6dbJiSLkziRuPVgs561EiMmgHyO9/sQPxdtZlVkkEj+V8zx41Dq7JyWS7tsMP1qh2WZeZ3ma6s0hYGMGnUP/8uB+++EXkl40mfUyey4cHGwwp/54GUz6RSFSptQTrG8IBVwJ33UNBaJspBFFEXTJ2UdfLQCK4CrxrEUDkJpuLz/pqOwe/xGvWqAeoP62fzdw120PFcBwkP8vynbGveiy8uQgTZeFBlvbHNmOJFoIA/yXYl641SFwSmjbQdY2Gi5pxMfiZjEmQ/0D7OshsRPpNMAMJGt9JIIyhAHv9GbTqm3vKl44X9k5suplBpv1DJGUmNH0jI8PP1BkH5rLDCtC+SGcfDTbFE7TeLlI0MIqaglktNtKp9uF2jmB5fwuzkGvz2UaBmRfY0h3axJdq5jx99hXqvgtULS1i+tIzNaxuYmJ9Aiqnqibj0W4/Tj4ArjHKujGa5Ao/NgVwigfjpGY52DzEdmcTpyYmkJrMQfo8f1WJJJsuxkTB8IQ+8ER98Yz7kyyXRaKOLPbXx2Lbb29s4PTwSpsnS8qLUK/vjxNQUfAEv1jY3hC3GQwuN8DTaRgmN7d1dYcj4QkFsnT+H8ZkpOQzxQMKJOV8qollq4vnnT1HNlbC7vSMpzcweoIkZUzfFWKlRx+zSPN7//nsITvGwYujIUSaBTOX0cRZPv3qK7e0XiFKvr93CIjVdF5dkfiKrhJ+vtxtYP7+Bzcvn4B1xCMPb5gL6bSCXrOHFw2387V/+NcwtE25fu4VQICQu4Ra7GV0zDyodJPIZ7B8com+y4Mat2+j3WsjGj3F4sIdENAt0aAZkRTlfQZVGgo0OOmQWmfrw+dzC6spUsmiiianZafyj//yf4NKduxiPjMPaBgrxEmK7J+hVG9KGTG0mS5n601zUZubmJOBCgIiskdGZMfzen/4Bbv7gprFfpLIC17Um8OUnj/CXf/5/oZQsw9W3I+AKCOOLzDBqoJ5EjxBPRSWdPhgMCNDIfsq5k+Z4JrrSM5pNExUa5Hi92Dy/iXQui8hkBLdeu4uJqQn0GcQs15DPk5XdRTadx/7OIZKxlDCIaIQ5OzcnhzAaB77+1pt463tvo2sCitUmqrWWAN+so5dPn+Hlkyeo5XJoleggXxYNWY43ssLadmDjxgXcevc1jMxOwDsegjdC53aglG6gmimimauiEi8g/vIQsZeH6NVakjbPOZx63eHZCdz+9muYXpxHj2Y4HUOH02Gyie53IZZD8iSFWqGFVDSNXpvrmktMGHOlIjxBF8amIwhPjODi5fMYGTML8B8/ymHn6R72Xx7i7CSO0REe2s3CSnW7HKITS01dzi31TgNmhwXB6TFMb83DGXQIs50BNgZEHn35AIf7R7CbbPjxD34sWQyZRFbWUTrGF0t5nMWO0Wg1hHVF0IlSKjw802iIWqImi00AW7PFims37uD9998XkGP7xQthyJm6PQGQP/7olyJVtLq4KCBjr8P1q45oIi79gOBZsVSFzz+CH/3wd3H10m00az2pKx5YS60sMpkEdp/voJQtoVNr4d6du1heWB6Y6KVwlohjZnEek1MzePZ0G16vD0sLy8Ky7fTaMm4PTw6F4TW/MI233/42ts4tG7r67R729/dxcHAoMg+JZBbpTF7WBYIClCUgs3l+cRbpXAyffvExPr//MUIjPty6fg3lQgGnx8c4jR7BaTbSSdv9NiLhsPQJArzcF9abZAnZYLe55DBNZpYJxv6AAViutweHeyLzRFkg9plIZBK3bryB8+cuIRTwydoYjxtBgnw+jWQqjkLBMG+kKdTU1LRkKrDs1K9/9vQ55mamBUzLZjLYP9x7tfejDIbfH8Ly0jquXL5uBGQdDOhCgoICABdTyJXPUCwlETs5FcMpK0wCaE9PzRob+lYbz168hNXpwrffeheLC8vCjiajP3YWQ/wsLoxBzXKizBNBJzLauEcks517Bup7L8wvIRJhIJGHQ0p9VETqhMaNDFpUq0Wcnh2hUi9hemYCs/NkWufE7IrrLw3NCOhwjhFTM6sJJmsXzKLLpSsYDUzje+/8ACF/2JD0KebQbDBVuyhapbv7z1EoZySwSTCWQHu11BBGHrMHCOITJGXg6+6dN0WL1B8IS7o5gQfKa0j2SKsOssdL5TR8biNTSkwPzBZ0+2YsLK7ixu17CI1GUCyUheVFZr+ACyYbTg9p7HWGVDKObruGXrcJq80k6fVkGtOY7OgkBqvTjbnFNZRrTYQn5zA/tyCBC9mfmi3wBzwoFVI42N9BJhFHtVLCla0tuMRkyyzgzBf3HyEeT2Nxfg1Ts3MYn5iCx+OVvTun526nK0BSs9XAF198jmfPH+HKtUsI+J04jR1LOlC5UhBpGe4V2R/F4NBjAKtTkVGRAjiNxmWckt156fpVYW2unVuXbKlmrwW7wyzZkuKHkEpKf7GZrVgYGUcmkRQ2IwN0D58/xcLmCtavbOHctYtYvToPuIFyGigWGqgW6qhk6sJwz5ymYW2aMeLwoZuvoZLKolOsi2QLmdTOMTfCKxOIbM2hO2aFeyoAk9eEYqMKp88hIDC9AjrVliEl0YcEWhnEY0bH9OSkrE2s8/m5JTGyLZZqSKWziEZjSKez6LU6VJYSbXgTmmhUy0jFTjEdGYPHYRdwmVkl9DI4OjnBz3/+C5xGz2TOEIPoRhNjwRDCwVG4rE7YYUWFEheBkEgocV3l/qhnN2Hz0nkBlCMzE1KnlPA4e3GAk/1jkVSgXrucO9pt0aPOlQuyD2J7MHMpU8jLIZfrNPemc9NzsLWAg509PHnyRDIBOBZ29nZlrhcyUKcFt9WJEW8QS7PzmAhNwA4zwqFR0Sa///ABitWKyDcExoKYmZ0VbWFmn3340a+F/drvdCWTKugPYHVhRUhDxXwetWodlVoLTRpuWy1y/qLeNDPYOGfaXQ4JyD158gjHx6eyR7TKvt4pHhf5SkH2Na1eV6S+KGPEPSQBfgZqGQjnHo6SEuxvnEdkr+k0jOCqlFxsW+QMzHkqXy1gaXoF09OzUhdKdmKmXyrNPbNbgpyUWSFrmXsXnrfbvbbIZ3GdpVn9SGhMyk+tYhIXqCk/GhnHj/7D38XE7KgwjcXgsg2R+Dg6OsKDBw9kXHCuZGYC+xz3stScTsUTYlQdpuQNz9GGFKkA+2SPM2uGQeO1jU2c27okus+5dA6lXEnqPp1KIX4WlevSqJha3TxP8Jz07OWLV1mtkdGIsNRpylqq5XFp64IEpDnnUiucAbR7d9/E2uoWbFY3qmSSo4nTswM8fPgAe/vbwnydmByTPSHrj+ceZlpublzA+QuXJeOy3enLvLi78xJHh8+RSJ6h3epjZmZW/ARq1aYYDlPaaX3zAianZtFs9TDJv1PGs2aAjuznlIdhP2UGJs2uxyZCcHlN6NurIsHx2YOfo1SPwuHqwOW1SDYKTdS5PnK8UPaIchCKiSgDWsEaKyXeekbwkabNXNs53yvJjplgip8Mg8LfBHMVgNWfLLNgIT0D4GQsUIl0vA4zI5TFKQDZwIyQkXM9i8s1qGE+IBMqWDQMSLPf6PlZMQkjiE6TSkOmUs//WibFRxTIVnak4goKTBt1ZEhAKNjG7yorVsl1BpZiYC7DOIqAleaBGWHXCO6+AgObzEj+mk3Le/H7vJaAniZDcpQvw78JBoZgMYBIBncEwxowjB0OQ1Nb2dUqnap1o0EDtoEEeQa+VcwUUtxL8QHFalhW7Sf6/PyMgpbSH7iLGMhWKLDM51TAVlUKtO8MM4e1HTiOBGcbBMY4pym5zz3kr6UBDu0fGugYvp8CytoP9bpa95pJr6Q5klq03pTUqM8v17IZLF4FVbU+OU5UWoXPwTrQujfamKaCNSPgYzE02Q0Q+usAg9bRcNkY2JIs/K4R+HE5SDQ0VBQMAqHxvvYXDRwMj00dz9J2VkN7XPuqjL0BE5zPRDkp7e/DQRu9BrNy+HcFb1UhQLFC1Y7md7UsOg4UzCXmIFrkNqvgoMwy53jnmii4iGimMXzcl+ypPkmbPWO8sH8pyK731mfVcmsba5m0/XQs8u/Dbcvn1zGvZdVr6dyi9WX6l//iv+uzAPwAN888pPJGav6jN9WHVVM1BTq5G9HOIZP6QBJBH4IPxf8TgNYOxU7HVEBGqvkyOpTBAmaasUhZkDEoA89gl3LN1MgVP8cHlijDYEJlhRrlMHR4dDKk14JEcbqGbjWBWH5XTFskg91w0eQ9dcDyfsMM5uEBwv/rs/N64VEa0RggtnZEXl/BRB7uhss7PJB4P05WrH/eU9KjB7o1w9E7nbjZJhoN0/ZgmrosAAONP37WuJ+R+sGNIjdD+tx8TwZyv2M4zYsEgvFPOwufQ1ncPBwaA4R5+njFlOZ7/Dx1cXk/7WA6EWu7agRNF5lvLrYChg+0oFQPis/Jz6kcCOucz8GfvL62hyyYA0063k8HuE4Akso9YN6yvlR3nGVSmRSCzGwDfpbPymdh22tkTgMNPNyzfKwzfp9lM4IBEBMjsjB0gpSF32Yw3HkfqfPBxMdNC8vJyDQZG+Wqoa+t/Y9lNzYCxsTAe/G+Kn2jk5UhJ2ITky9+nxK5BKDJjmPQxmE3mM8EicgkoPQNdUO7HTN6bTvsJj9G/DMYcY8j6AzD3fOiU+qimad+bAnPnj1FqpLCytUVfPtHb+LKm1voO4GWGUhlycIpCes2aA/B3rfDTOaNxSa6w7H9Exzt7SNxFjdSgpodzEzNwm1zIXZMU5WGME6TPJQGTNi4soXxaeq0eWCyWYW9SMYJDUZ++bNfCIOUkUK6sNOI5+63XpdD0fLKijCyqLtEdgrrimAl2zEWTSCXI4PbKQcLAmLxdFzMsMh8a3ZaCPoCePCbh+i3unIg6DXbyKTSkga6tLSA2YV59JjSOzeNe2++Dk+E5l2URumhXCkhn8rj2efPcbR7jEI+L4clpmGzr01N0CjNBRP1Of0eBMdH8N3vv4tLd88bMh2c0OhhUQcsTBcvAR/9+9/gdPsYS3NLWFhYQGQyDJvXJGAplYIpf/L46Qvs7BwI2zMRj6JWTAvA6bS54LC60al34KXEykhEwIpMMiXsrGazilK9hGe7T1FrVeUAStOpjctXsLK6CUfPCtS78Fldwk4qkKFXLaNQzCKdS6NcLSEQHJF002qlhnq1JVrKP/6Hv4u5jXmEIkGYnIzEAt1WB+1aG7/+6Qf4xb/7Ofq1Pvw2LwJur4ChnIuESZuMwumySKorF0ka8bzc2xWpFtYh2SVkVXHRNJn7Uid0Kw+M8mCxgZXVVThddhTyNFHtIZ8r4sWzXWl7M2xyeOJGkTqxNqehMbm8sYb1jS0Ex0ZFT/P46Ez6RLNZw/aLJzg9OUSjUoa50xPA0Gkx5mbKwhRbFSxcWMd/9d//N2hY2mgThAlQKgQopisoJXOoJUuoxrM4fPgCmeM4bF2WZLB2OSwCWt/81l0xPLK4bSiWCxKNpnZmLV9F6iiBfCIPU8uMQrqARq0Nh9MjbNJSq46xqTAmZicRCgcxMRNBZCyIfruPYryI+FECp3tn2H62C7OJWR4uMamLjIQwPRFGhbIQ2ZQEQ0wuK8YWJ7Bx5yI2L2/B67NLYKhVq+PTjz7Ez/7mZ4ifJDAVnkLA7ReJAQKtHDtnySiy+SxqzQpq9YrB6qxUZYyOBKkvH4Hb40ehWJWMi/MXL4vJ3cHBgQQcJiNhcN9G1taTZw9FRuDCuU3YLWYxV5PNuLmPp7s7sDndcLh9mJlbxrvvvI/zG5fQa5oFbD6LHiNfTwnoFT2MCYhvavdk/FD3WgJSNgsOT47lgNntmyTF+XJ2XkwAACAASURBVMb1W/B7/Tg9jUr9835PXzwTAJcbSjLVrl+/KoBBt9OWANju7p4ECxtNpuACi8vriDD92Dci/dRCnVdHH41OFT/7Oc2qYnjvvXdB1nIsFhXgPZGg3i7Ns4pyePUF/QL+Mr27XK5JP7KYCTw7xGiRsheU3VAPjGgiisPDfbzYfo5SuUgOjmgWb25ewMLCHBxksCcTODo6QLlYlICq4e1hx/rqGsYiYdE773R7kpnx6aef4NKFLfgDXlTLJTx++kjWGa4tDLhyzZ+fW8G9298Sz4Bem47kTQm68kX94ER+D4Ui5SCSyKWSMl7IuGcQL53OoFit4eQshtDYOG7dI6g6bkjWNChpUpCAJO/pHKzBXKO57lEjl4flvZcHAkaf3zov7MLRcFgCeuVKR+a1Yi6OFAH3YkbkojL5JOKpM7TaVdlfhsIhAUgZYCbLenx8UjR7o9G4gGuwtIQR1yx3YTW5cXHjKi6euwyn3YV6tYRaNY+js32UKlkBttkvmU1BBhyzac9vXJZgqtncw/7BLvZ3toVkcuv6XZGL4Xprgk08BaitzmtQsuToeBf1ah6L81MYHQ2Jzn4uX0K2UITJbMf61gVcvHhZ5jHOt2Qatqnt2O6K+Rb1YRv1MqymnmHk1esKaz8Q9KHRbCKRyaNUayAcnsXEzCIWljfE+4GLjuzFZE7tCVv/8cMvJJW/nMtgaWYKCzMzoi3ZYpZBqoBSuYlzm5cxNbsgARLq+DsdQK1OIAWSrcSACE0i2ffWNxYxOREWU+JmvYKXu88lW4L1fRw9RjqfQ2QqIlIsjgHziHuVZ8+fC0tnanZGsiUIzJEBSWCIGsQmiwmJTEIC+jzYnx0cYGN2GW/eewOHx0c4jp6hSkk8nxPnrlwQ88E337sL+urF4lkUqItfbKGYq6BWaMBj9cDVsaKRLcPdt8FU76CeKcBmtoghWTQfx7nXr2Dq3ALaQQvcU3607B2Y3RY4vFY0ah1Yaz2Us0Z2CFs6m8oKGEugk4xzBm4I9M3MzUvgmPq0zIIKhELCFj47iQqrmyabXqcVDivdWBtYnJtB0OcV00hh87s8IpPws1/8wjD4JCjqdonED+fsZqWBLvtkrSO6u5GQQWCgsVyPRtgWM+bXl3Dx5lWMTUUkCElgMn2UwMHLHTFtZUBHwB8rTe4I+LRxfHYqgXghCXFPa6Jnnk0C6zYGWJwelHMFAcXJhOUcQ+CWgDzPk5Ye/TAAn8ODsG8Eo4ERAcypLU5d6N3DI+QrJaysLWNhaR6TszOSnUAWLAkIf/EXf450IikBmKDXh5X5ZQl2EoCmHGO7axK9ZtkvuOxiTHrrzk1MTE8KOLXzchufffYZdnd3jUxVk3GWIEPs5OwULVMPfYsJHpcHayurkuVBKTSO752dPdnT07uCoO/27kuRH/KGfAJci39QqSmM/nqlBvrTEUhmNheD9Zy3OZ9RDoQBW4K3HpcdwZBXNNFZv5SJIlhPpprf7RG9ZwJGnXbX8EsZn4DT65OBtnXpAm7dvi375PxAo7/f7koA/cnTp4inkihVStI/uJZTh5mgfT6VQaVQFEa+mtDxgdjW9KRoCbnLgksXr2FjdR3b2/vYe7mHoMePgNcngS9molVqFTTbDTGRFs+XPpnDGTE+rTfqYvK4tbEpz5xOxAUYYsCQY5vrRq3axtrqeZzbuoyR0Lj4SGSLcZFH2t5+hnqjhmIxK0G00VHDgJJtViqVEQlP4eaNO5iZWZA9xf7eMb588BnSqRMJHBOQom61y+OX7JNstgiL1YHZ+WXMzi3K/DoSjogJMkkunLtZVwxw0ZsjFkvAbO3DG/TA7TPD6mzhOP4MD5/+Gsn8vpgSOtx9mTOZMch+ISzmHmVDmGHae5WpyudVlicBaAHw+l9LcBrfJWmP5zHjvK7nWs3U5t5Fz4S8thL6lE2qADUBaCHTDcBMvRaBVK6jeg5XrWIFoBVI5NlpGL/R91+dZQd6ygKgD5m4vQLAB6Cw4grKAH8FMA3Y2kJeGGAGigUYgKcBLP8WKDmkUy0gmUgMGCCXPo/WAwNiRlkNgFnriZibYhoK9CrIKYAbQcsBIU/lLPk+cSkhCbQNPIRnQV7fZjPqk8D+8Mv4bPvVs/EeSm5kWbhO8fpanwraKQDJ72swgp9XbEnLqhrBcq0h5rteT3Gn4aCBlk9Bbc3+1nvxfsoYNuBT46WBBP2dn1cipfY3bSdee7iN+T7bRPEexSvYzxWAHg58KK4ocvYDlvXwNRmQ13rl+4oTsU35eRpx07xZMLd+x5D2E0zwa08zDTgogG0w0406JgAt17Ua0qv8v+JNiq1JgGPw0vpXcPpVHZmMz2h7ajvoeLEN6lr7praJfp4AuPZxwTMHY0HmFpap/TW2pu8NzwdkdClup2UbBnu13gSrG/RTHSMCTg8yML5ZLj6TluubALTWhfYF7QdaX8MBk+Fxr+U2xrMxn5j+x3/2j/uMthJYYwOQlSQHsQGSTzBQ5TCMAhlAHxtR9FJaBnrPQkn0pmtQrgmgaYcbRu7lxoK8Q4AHHVQ0WdMJQSYaswEikznC62jnJm6j4Kx0uIHWMMEG4/X1NVn5noFGtAiyDtiuLDs3WbwO04JUukCjT3xfFwKNCmrl8Vn5OaXqe90G05iv4QZm/Rn6y8bEoQ2qjca/6/saNWW9K0NXo4A66WtkjXWvUh4S7bIZ0SMuZMPRF9HfLJflObjRUwD61eDqd2RjrICxsoNZZn6GhzWCpzqJa53LRo+sAItN+gyBKY0c6fPo5CaR2cHEqffVIIKC/coA5zNwouR3+VzKYNa0E52k+PzDJpncBA5Hrnh4FlOMfl9AUjKgWb+8Lz/HOmFZuDnktSi7oRrh3DBz48x65DX4PdWHZnn5N35PgHvROaM+UEc23ASSjYXKZmxO7AZLgs8hE7/VYkjT1MpGv7M7hOUAs9GeWu/av6g3yo2yGEsNhPP5GWWAG4OceqNeI4Lb7yDgM1hjZHAwlZfl5EAjAC39r2eCzeyBpe8COm4EbWFM+WbhNvlhaVrhhAe2tl0YC0fRYxxnT+GZ8uD6d27i+ve20LUDZifQoARFtYf4cRydShfOng31XBG9WhN+uptnisjFk/jpX/8UJwdHMHVN2FzfwrUr12GFBd1GS9yzK+06su0SRmbHsbC6KLrSfasJrU5TonRECs6OjnH//mc42N83IoBmM9767rs4f/EiQuFRBCcCwr49PYoaQQsBG8piiEeGn8cblPqrUTuSG6B+D6lcSg4V1Lb1evwCmDKAxcP988dP8MG//6XcS5h8PAiOBnD+4jnMLc7CFSLzCcIGIevl/mdfCRuDZoOcV8gcZVYGGYLNeg2NVgv+kA+z81N4/8ffx9rlZcAutzLSrqkbnCmL+eCzh09wvH8qh6gbN26ImRP1TYnWdU09OWA8f/5SAAlqszotNph7fZRzJWE02q12eMjg7wJWmOFz0ZjKK/2LLH7W7YeffoT7D78Q1hGBBPb9ubkFdGtdNCt1hP1hMXdkHZIR6/F7UG9VhREVCAYxOz0nbKJsMofVrTW88zvvwDvqE/NIMglfZWBYHcIM//XffSjGQw7YZHPHdFz+JLhNMKZcY5CAuqETGJ+axGcPPsfe3p7cv9Npwmm2idaq2+wUUIuMLprl8LPrm+uinctxRT3Z7e1dVAoNqQcqSXOOok43x6gwPSwWMWEKjIxiYnJa1opipoCzk1M0unWRcuiiDa/bIcyHZqWGtgBNXLN6sHmdcIx48af/9B/j1ruXDMZ2B8jne0ifxUTKhQy61GEUDz78FNV0DqO+AGyEXU19mGwmBCcjuHL3BlbPr2N8elyCEIV8Ff16B8njGM52jsUUy9a1IJ8uI58rCdCZrzBo0MHc2iLm1xYxOTeJ4KhTAH+ytDPHaUT3oiglmJ5Phq4FAV8Qjx4+gN1iwfryEmwuC2qUP6lXUGhWMDIfweU3ruPanXOwO2h01he5CBpTffKrj0TXk1qtLrtHykB2E1lgNLMkEF2qF2FymFCqFAV8oXGS0+aQoK6dgd2OGWOj45icIBu2JSwqpoCGw6OIjIWxf7CNJ8+/hM/vloANmZAE0ng44Dy+d3SMVCaLQGAMSyvruH7tDi6dvyIa1/lUQaRAirUM9rZfYv/lnhg1jY9E0O/0BASNTE5IBkMynRKt0Xanh8uXr+PNN96SlGcC4oViXoKoXz780jjAWNieWYQjY8LwclGGqd1DIpGS9N7FpQ1hVoXHp0XnkkEVZplQr5kGhDanBY8ef4HY2RF+53d+iLfeuCtMNfbpz+9/KmAo+xIzJigZ4PG6pN4adcpqUAvHItIed+++LunQyljlOkiwnPszSuAQgK7W6nA5A3A6PDLXuwd7Hd6DmUFc85htQ31fSkRYyXypNpDNG8apz54/we1bV+H1OSV9+/mLZwKGcK0jSM4gxkRkWhjQk+MzaFKqIm0AS7Ke2/v46ukn6Ftacl2aL5I5u7G0LinfeweHCI2O4fGTZwiMjuG1b70hhlDRs7jIs3B9rFfqRtDXazDRmLUj66jFkBDbfbmPicgkLp2/CKfDjbHIuKxlsUQaHo8TxWwMmXQU6WwaJnMbnV4LZ4kjFEs5eP0ueANGADgeN4wUmVl06+Y91Gp15It55IoJ7O4foFpooNbuYMIzi3u37gqL2eW04ezsSJh5DpdVsm6oXV9rt6QsVosTK4vrCPoZ4G8gX8ggk0qAslkkAJD1urV1EV5PQOpTDheWPvb2n+PgcBc2SxdzszMCRrA+SuUKvIGgaEczi2l1fQvjY+MyB0nfJPuckkE5o/1IrvB5nMIAZIafL2B4SDBzIFusIJXN4+q1O7h55w3ML5AFyL2z4U1gGOdRGqqFL7/4BA/uf4pWrYyQx43l+QUBq6inajY5Uat1MB6ZweTUnAQi5DxgAao1kku4z2+jVi8hkTTkDvwBF2amxxEM+UQLPRo9RTIdl36/f3Igwb+33/2OANCZVHLggWGT/vjLX/1KZLBu3L6BWDKGDz76yFin/B7j4NjvYCw8Kmv58f4BOrUm/uj3/2NY7U785Gc/NZiwfrfoFy+szmMkMopyg7J73BOZxCQyPDKJGA13yzXZt5TTBXhNDoTsXoS9AZG9iKZiOEwcYZYZYDfW4Z4JYmprXLJgHH6g3QcqhY7IeVRzFQk+U/ucgQ5q5hJc5t6NoDOfJzw+jlQmh66pj3a3L+NVxnaR+v3HyOfSmBgPwWXtokADz15bZM28Tu61LQI4UuqrUjMy+Dx+H6bGJxD0ekQe4XjvCK1qQ8BwBvwJBtI7g0A3ZRH7VjNC42HMLy/CE/QiXy4KO7hATftsTvbKnPcIzjEoRrYmpSLKDMZareL/wPNCIpUSdjDJEwyEsA551uAeY2JqUiR9GOwlE4v70lQ0KfrwvVYX9j73JB6Z6+kPQdYzgz+USKLE1lhk1GBnWUwi80Ag9csv78ver865zuYUBjTB1Ua1Lkwvzulk1LPfEyifX1zA5vkteeZcMSemxgTXs9m84TlUKsueZ35mTgLPL0/24LIb3gHj4QiW5pcwNTENl90p8yyB69FIWAxYn758jkw+C6/fK54UkmHat4oeNE0YOQ+4HS5k0zk5c40xWEZmpc+NRptZF01EKNsV8srYZSbRzt6OtCuJI5QfGw+PCwDN/b9IZdntIg/i9gdQYzbewjzKlQrOzmJy7RF6bJhtYljLvu8LGGcfForPznFMljSzU6inHRwQeRx2g2QTCAVRazQRPYnC7x/B5PgkTo9iyMQz8Ll9CIfCmJmagt/rEzCkUqvJHqDerMHmtIsZMs/xzAbg2sG9HdnR7abhY9CHkRVKsJW6zzPTixKYoyEugfNCJS2ZQ189fCCg9snpAcLhMcxMT8oYYb9KJtISmF1d3cSIfxS1WgvFQknuV60VBpIFZLa6JevE5vAISE0JJLvTI94CPCc53B75GRobhdfjk7NRYMSOSr0lJKIuOL+0RWrD4miiWI/i0y9+jnh2F12U4fD04XCaZb9qgC5tQwN6cL4cZkEr+Mv9zDC4QyKFgnq8BtuB9aNMVs3kFTLfgGinjFhlt/J6igswqMm+r6QpxVC4H1OgUYhZwpE2XgJYDTAVatYOM455bT23yxl9QPQbBp2GwUjpawPwUoG+YQaogl0KrikrWdnZxEf4ngLYCoAP15EBTBrmcXo9BTBFVkDAz4Hx6gA/YPaYEtq+SfqT/YXdYJAb2VAGsC3X7Bmyqdz7CXA9YK9bLIZEpki6DgA0CSwM9KkVJ9L65U/BLAbEM/2OYjR6puezsxyKdwzXpRSK578hcJh1q1IX2kcUm1JQnu8rFqGYloK7CpAqIMqAhGIWCmS+Yt8OAFjFdRRgHMazRMpvSFd8+PpilDjo79pntZ2HsSFl0utzCog/hAdqX1GsygD4GVwx6oYSpwpA80D1Kjgx6OMK+hu4lREI4fome1g5Jxo4leKVilV9s511/Axjd+yXUh9DUrDSbAPddgVaFcw3D+RH2C6CAzncr4JVwwCt9kcFoL9Z94IxDZjx2ge/+Rmpm4EkiAbEFKPUdlIPv2EQfLgcWie81m+1+5Buu44DnQuGMT8NImoZ9W8ajDL983/6x31O9EwZ48JMYIUpqRyYSqVWBo7RMAYArZ2B7sLD0RcxPxB3UaOC+eA6QRNsY2fnpME0KqbaKviqUZJXSP0AMOYqoZOzoPmDCY8PK8xbnVDbBvCtQQsjSsKIll2+b7NaDO24dtPQJB50QALQPKQJSDWYjJRlqpEsNhrvxZdWqEZL+t22kaI9YMUqgPp1xMbQEVPgVTunRhA1DYR1z/sq4Mr76MKgk7feWyLkg2gfGYUycDsGpZ7PaMhkGJrEBEf5fBwo+pIJx2Kk0anMikqwaNSVEzjLyE2WgtAG4GqktVBTjZtQRmCHIzC6+Gg7cnHl/Vh2XbjYGXVilGCAxUifY1n4vspYsF+qKDzrgH9jX2OZdDBwgtZr6QKo4DJ/b9KsaDB4FMDVAINRvwYYzWuyLASZ+XeVAuF9WDeiTzdwNjZMHg29ZTHIqtdRKFVe9VPZKNCAxkVNgoERod1mSL00qkY9dIygCp2vdTLSwc7vc8PMn5qarMA025PlMZ6J7vI+I1JWr8iiOjYyKoBbPleAyWIA7IwUMuLHsWo3eeEwe2HqeBG0jmLSMQN31498ogBr1wGXxSOH9EqrhnQ9i7q7hbGVMbz9+2/DPUcDDyHIwkX/rg5QzwDdcgvZWAK5syTsPZMwifLxFP7yX/1rxE9iMPVN4oB+/dI1zE8tyCJu6VNZs4e6pYe+m/qE65ijxnLQjXy5jHQmadQn+khEY7j/2edyyKO797UbN3DpymWMTkSEVWV1mZA8S6FarUh/5yubzuKLLx7A6wpIWg513sieZoYFo9LXbl7Drbu3RZqDQAZ1HCu5AlKnCfzV//3v8PzpM0RGx2Sc1MjQ89gxPT2JxcV5OD1OmVeq1K/udkG5IG6AmPpKMySy8gmy84DHNE2mZ88tzOK9H76PpfUFAaCbZP1XKkgexZBNZpBOpCVNkUDF0sqqGKkRjzo6ORS2Nhn1ZJ9ww3n+/HlhRbkdHvTqfTisTtFTffLosZj9MV2VzEuCz1xgFfQKjoaQL+fx01/8HGfJuMyF+XQKk2TZWFySllop0PQlI+nC45MRCTCZ7EaGB/vS5saGsLyoC0gt5u/88F2YeAAZpBpy/nc5DbNP1sdP/+rvkIwnEfTwYO+WDRXZGZw/eDjpoQW7y4qllRVhQZEZR4NKspwePvhC2v3Jw0dyQBMTt05bDrjUepxbWMDy2qKkwx8eHuOTjz+TBf38+cvCoCR74fQkKunFBHiq9aakaZIR7w+GYDPZkD2L4/joAH2bCV1LWw7Bl65cELBVmEVfPZY56OXONuqdFgLhEVy8cRn/2X/xTxAY88r6k07XkE1kJBW8UShj5+lz7D5+gYDdJSnWE2Oj8kyNbkukN+68eQ9zq8uwBanNAuQydZhbHcSPojh9eYBSqoB2qYNkNIVWvYPp+XnSztA2mTC7tojFjWV4RwKwO4FOu4NKroRSrIDkQQz1bE0yEiwmmzDHv/ryAWJnx5ifm8HUzCSsLisy1QJiuTTGl6awdec8rty8Al/QhFK6jpODfZG9yURTODk6xcH2IaqlirCpPT6fSHcQIKg0q2iZGnD47YZJpMcjB1aCKqlEBp0atb3nEQlOIuANit4xMyuSqYTMlwy+5QpJfPboQ4yNhsQokYd2q8VgZvHA9PHHv8HJ6RkFOxAemcD83DI2188JoM39BQM8BHoL+Rwq+ZKAlgSgCSyTJXbl+jWQgbB3fIjTs5iwJphifOfOPUlHLpVqOD7ZQyx+JuzLersOs5XACY2fjEMKZRUYUCKoPjE+i5u3XsfkxBx6fUoU+OFlKjINyAppAeAy+ZTBcD3YEb3iP/rDP5QUekovfPTRR9jZ3UUg5JcAC+c4MvkE0DPzYOGRjKRAYAT37r6OqakZWCzGIWn/4GiQodMQMzINWJaKBruG7cM1njqnXHcIQHMvRJmIpaVlyYLitbmuULeYoGa7XcfiwhQsVgZ/ayK/wr1fNpWWOZRMvlBwDEsLqwiHIigXK/J9st0JKLgDDuzHXiCRjQoziCn5zUZD5j+uIUbWmg3RWFz0RWfnFrC0tCIBzmKRPg/McnAKoM35mYBLoViE2+uVPQwDKOyDZCReuXwNkbEIHAQXaKiZzaPTrqPdYNZeFidnx6jViwIUF6s028zC4XYIWMB0WjK6jaC6H6+//rqA8gw8pDIJPH3xHCd7Z6iUGgiHJnFp65I8z9joiAD+z148FnCLoF88kULPZMba+jnMTs3L+kLAstNtIpNJoVTIigYu+yDZwtQ7ZfAmm8nBZrciOOrHi5dPcXD4EgGvB16uz/Q0SGdkXCwsGPVzdHoGp8OFe7fvSVk5H3IvzLmIADTX/IlwBN1OC6enbM86/CFmiZkQSySRK5XECPHW3Tdw91tvIxzxoVY10vapU812olmmP2THZ/c/wOcffSDax3ZmUrncGBX9fBscdi8cDh8sZhemZuaxsrIhzFPuQfk85UJe0plJcGAdJJInyOXSGAn5MDNLPXiD5UbNYZrD0RjvwpWr+N7778BiEwxoYIoInJwe43/6sz9DaCSIP/3Tf4hnL5/h1x9+IMCnw+00AKtSUQLUsk+l7mG7h4vnz+P6tRv4q7/5W8nwCI2NwO5xwOVzwGyjqV3DAOfcfoT8EZxfP4+z44RIT1j6PZSSGXSrHYy5fLi4cR4jAT+evHyO3bN9TG3OYf3WeYTXJrByZR52xrttQLkGNKpd5OMlNMpNOc8I2aDTkz1IrVIXCTC2U2g0jHMXziOVzwpgSvZwvkDz2CaKmRL6PMT2O7Ay+ElpJJ8TmWQMX97/FKVCEbVKCcWykRnAdX9yekokIzhfMlvn8cNHeP74mRg/ZxJpyahxWpyyz6I5Nffp9O8ga9fmcsJsp/Rb1TA4tToEZOLeivsn7jNousfMQDJbOffkyllcvXAN9+7dFemQnZ1tCXAKcNYwPF8ov7S5uY7ltVUp48zklDBnv/ryIT781a9xenAiweBmtW6wfT1+aVdvMIBkJinAN8EBlouMVDUUjCeisqchyMtXeDQiQD/3lNxBkL3LbBzOky6PCw63S/beZBsz/ZlzIeda7okFCOwaMpAri8solCvYPzhADQ3Y4cCIa0SkisZCo5gcnxLj11/++lcCvPKZsqUcTs7OMLs4h4tXLsvcSmA0E0/jyaOnsPbNcFgdYuzHAJWChFz7nV6H7C3OX9iQ/SB100kKYFDy5Uua6MYlcM4sL5aZ61uxVEIyl5OMr5mFRcSTCSNbt9MWeSae2TnH8JXOpUSb/cr1q1haWUbA75V5PHp6hmePHotuNtnMlH6SQBggADkDZQRtCMC2mz0JaDOLxWZyIn4al33b6tKq+ECQVEN/mXgigWavLRJHl29egC/olYD/s2fPsL+3I8Cz22nH5OQEjo73ZE0RIMTsQMA/gtnZRcmsoQRSu1dFOpPA559/KqSEo5N9jI6EMDU5PgCSTCJRWK00MDU5h4nwJHpdMugMZjHr0Djf03fJA7PJDo/HJ8FiAtFcSyhhwj06Za4YdKD8E6VBKOU2GrZLhgSxxtb/y9V7xkaaZVliJ7z3QQa9d0mm95mV5bqqq1vTPdMzs4PZhQQtsCNAWggCBEgCBEG/BUiCoL8CBP3QLCStAGGhnRntTE1X+/JZlZmVPpn0LkhGMLz3wrkvblZ0EyBIBiO+733P3nvuued2gCzrCbDWSiePFvI4SL3C4elLFConqLfysDi6CIa8ffnQtkiJcR0oVqAMZM1eJQD9e4CexUhxGh+6LXu9AkcKKg1iBUroMOxOAyrr5zmG6k8Km93r/V4Wo4+HvPG/qQ3bJ72Jn9kH54yQv/nS++v7xK/ked6XyBgkj+ncVqBdwVB+xgB9hhj3BnhjFnxfXkIBQQPGGixpkH2reIGCeKZ1RsbkD4Hw7yUu3PIuldNgv/LZ9f7KHlUAjhkWmnk+iO1w7zQSqsam7fVZ3wy0KkNax1OBNz6HXpdtGGReE+vic/CZtP16X76uTGEdW5VDUMyCZxy/tI8G2dWKhwziKgqE836CtfU1eDlv9P68nuI4HH0FeN9MhP4vg4GGQUD198ag/97BOa6EU5G6dRhGMr8GwUz2Gb8URFUMifcRwp7DEPe0j3W+KZZGGJD1tgR7ZDplnzHNWhCD60g/x3uxD0gWkXOgX5dLz5XBZ+J7FZ/T9vA6itPo2BgMyjDweW7qM+lndD4qoCvP2s9U0Gsx8Mn+0utr4EXxPZ5lej0FeAfXgeJg+pzabu1vjrMGrtg+HUddb7RzB/tW+0Gvo+8bXJ/aHn3P4DzR37WNg23l/bWPFB+0/Pf/5V/1+CLBSBoq/ABBvWZ9cwAAIABJREFUOB4GfF03MAVD9SK6GTE1RyMu3AA5ECaiZ0TBKT6gGyYdSZmcNjIVTdSPGmEKFivLVRewTgR2ok4qAtDa6Xwfl6d0Tn+hSpX2fuqAgKE9FpGrwm4zBdw04kYAmoPNAk+it9VsGsZsH2DViAH7RSKB/U1SFwrbJouj335ei+1RQFWBYAW8OeH0UBo8cBTUJEisYK/KPfAeohfcL2jI5+ZnlSkshxKMPg7ZrWwbfzfgqSmCSMNSF4qCmALQOsxkoLFp2mAirhp11YOU/SDGfsfIb0g01WZ7A/RxgehzSX8yTaUPVKv2kEb32F4Zs34kk+1i+xTw1+vrpql9ahxss0gHozN8DkZw9DAfPAR4TzlAqInTj7AqwG/Skk1bGQTh+zhebBsdPA2aSIRKjEHDINb+4/PRoed1mVrG1wlu0UHiaxK46TNXzKZnFwa0ANA1U1STbD+2m8aRPjcdcf6fjgUZrewbXlt1wdku/l9ThrjZMlIYE725goAcNJppgJUr1B6iHhLnTAf1Wk2KzficUQRcEdg6AUTsw4j1huHvBLHxbBPZkzwsXSdm5xdMtXdPD72IBRVnFeffuYxL76yiTVleatfSaLMATuraV4ButY7sUVpYn81CBZuPX+Lnf/cxKvkyvE63OIrLc0tYXb4gLNhCriCsDlvIB3csIPqE1Mj1hJ1o9kxFeTJEUkdH8Hm9ePnsuRTFk3TylXO4ev2maEqG4yGpdM6+5Fiy0BqDAmRAkzmRiLOQ1ojMXzJayLghiEmwc/XKBQRGI+IoB93A2VEDLtix93oH33x5H9nUmYwB20Gjmn3pD9CxaCMxFJMidEvXLmFybkYcAoLIhUwOlWIVp0dJ0ZVmem32jKwZHz768UdYOLcsKXxMJaY8gsg8OGgEd5CvFESnlA4HHR7upSzixaBgJEZN6ACsjh6uXL0oqehkblsbTlg7NnH2Xj5/jQf3v8H46ATevnMXLq+DEpwSKK7WqzjLnqHaqgkgt771Gq9evEA1n4PP5RZHiizVcqmGbL6IldVzuHrzBhJjw8gVs8IEKuazmJ+eFYDiq8+/QiIxhD/+iz8VdjQZKZyzMje7Zq1Q/uTTTz+VgjGy7zNYVGvC56bEjl3YI2PjQxgdG8KlK5ewdG4Jw+MjUryN+3WrXpM+/Px3n+LRo0dSgIlrzOZwCSMpGAshHA0KMMT9iyAP2dw//emfSCV3Avwbr7fw5Zdf4uHDRwJSLy+t4aOPfoR214qQ24depS7porlqAQ1LA+evXcQ7H7yDodko2sUuWtWmzKlPf/sZ/vd/9ddSBZ3M2p/+7Kf44Ec/RqnMrA2eQl2kj09QLZTw6NsHONzdFfmQsC8AR9+YJaB/6cY10QK3hhyiTYo8kE83YGm0kNzZR3JzD6VUHjXKcZxk0G52EY4MwRUIiLz27OoyVq5cBFxWYeuy0FHm+BS9QguFoywy+2mEXSHp41qpjMP9Pay/eiEawdFEFK6AB4VWBWfVEuYvLmN0cRSTcxNw2q0ioUA23cH2rmgpWzsWYdYlj0/ESSWIMzI5LowuAtATS1O4zhT16dG+NnBVshGePnqOL3/zFXp1Cy4sX8LM+Azi4WFks3kBXo6OWRAuj461gWRqC+OzI/D5/cKIFG15KTLWkvRpgvJkZzEl2WFl1khc0mgZfGOWgR1dYXgxKEimLFOsN7e3UWGxynMr1LTA7t4+kqcpASAvX76Gm1dvC6OX50X69EAK9W3u7gjwQVCyZ2VBLEohNaW4IdmCLosBoD/8wU8xO7eMXtewVtxuB7K5lBS4o+4y2agEol+vP5e0zSuXLsv+zLOORcQYyGCBU5fPK+A1WWp2G3XEK7KHiA6oxSqar7HokACYknFTbwhQmyfrsO9YMQ2fjjgBbgZc6OiTbWiCySbwS+3koXhC6m5wnvKz1KDtskhk5hROdwduF8+mmhTtIwhNFivnD9MTCWTNTs8hEh4S2Qcy2PncjXoTjV4N+cYZtg625PxcmF0Qu4DPQiYoi9QKC4vyTCyGarFLijvPbJ6bBKeb1ZZJ7+fvZO3Va1JQkTrdLBDGArfJw2NcuXARly5cRrfTE7Z1s9PFwd4mul0G48vY2dtGNpsSgJeaRgwCZHIpjE2OiV1EAJrszPMXLklmC5+NcivfPX2Al+vr2Hq1DZvFhbHhSawunhOQjGO2t78jgBsZj2RzU4IlPjyG2blF+D1h+F0hU5DICRwfH4q2M/uVY0UOBecrA2dk63FxsDjb9vZr5LMpTE5NIBaNy95YKVUl5d8UYLbI3zarHRdW13Dz5m2ciiSSYYvzWrSJOD/IiuZZWSrmRaqCZwTlZoqVqsgTnLtwCXfuvodoLCZZN3QFs9myFAYmAJ2vJbG98xKvnz1Fr9VEyOeVM4v9w0JkTJWvNbpInWYRjQ3jwoUrwtqjjyB2DCXgupSvYyDWKjIomfQxXE4bIpGAzHE68wSf250e7E4vrty8icvXZkTHlqnwzCiq1nrY3d3BP/z93wro/y/+6p9L0VyC+Qx8ErRlQJfBE18gJAFanlEEnVg0lUFPgv7UwuXap4wXi4K2WCSx1ZCxTCTGEfKFMRIbRSFXMfqHdhuK2QxquSpcXQvOL65ifm4Gu4f7ePTqMfyjIazdvYSpCwuYPDeN6CiLwQKVWhONeheZo6LIeahTVixQDsAQTsjgpQRGpwdcu3UTgagdh0cF2UcJyHO914o16YRuu458Jol2s4KhiB+1cgHPHz/E/u6ucU4JsrlcWFhYwNXr10TvW87aRlMA6GdPnwrrOnOSEsecITyH1ciucf7Rj6iLZEUbVqaRM8MMrEdsNCgpYcIisBwnsv/oCzIDKpfNin731Mg0bty4JlkmBIUp5UOpl0K5gpHRUczPL0pwnns4vz1uN3JnGfzi55/g8aNHqJZqAmZRqoL64ww9GAZuULLETEF5kxbNMTOkG+OT0VekvUDQ0wEH3A434pG4ZLHRpjnNpmTNUJtZMuf6qe+062nvCRGlbjIrQ35DHllYWOrvTT0JxjUbDbx6+kLA7dnJWQzH46LFzPl3kDwSmzwYDYqUCWtRrJxfRTTOLBkbirkyvv78S6STp7Ayy9DmhMPuEpkxrtVsnsxyN9YunsdHH/1AJJ4oP8GzgsX31l8+F5kzB5zS70JwcXul3sXJWVqA9tWLl2QfYwFcPpf4PjYb4kMjcLJIWa+Fufl53Lh9E3NLCSkwXDisi677z//dP+CXn/xK7C+C/jz3pFBkLCbBLQYDWVDTbnEh6Ani/LmLGI9PYPPlhmS6UduZrPBgKCKsc8qytNHD5ZuXsHJpFm0Wym615Vn3aVuuv0K1nMeVq5eQyaTwav2FKR7f7iEeT4hUBgOUHpKbOiUUK3nsbjPrrYjT02MBhxhIpc09OjwqbHDaDbEIGeqLcjawVg9BKvYH288AMQO28dgwAqFQX44jINJO9M0Y4CxVyjjLZdHtWWRNMHvO5aYHTalEq8isZAsN5Ipp5CrHVK9HsX6E/eRLZEpHqLWyaPWqcHuscHmMn2vroV9EHn1SkpH4VBCXAI+Cn4MMRQXWlAGr71EQUPEVAYH7uMKg36z/Z18pyDMIThJIVX9eyGxWQyhTYFjJWmynks5U11lBJL6Xsk+8rwLUygp9A2D1dZEVgFagTzEfJeQp+KW+PZ/LXMu0n98KsivhUTEXw540AaQ/BPlo17D9nA9c3/SPBeC2GvDVZKF/T4JUDIIHp2SS+HxvgEVem+QYASj7yCSzQdk2AtDsHxZ4/UNiIK9vsIDaG8BUQXZiXewrvkcDPyoxqkS8QUyE7+P937BbKSM4IHfxh+Og+4ASKHmtwefVvlVioOJWtBEFGLfb37RvkATKNivWx2soTsXPDBJORUmyf94pkGmkLkywnOCwrgWd8wqk6uf4rDrH3sw9qwFG2df8qX2khFViHzwvpJ/7ADT7gK/zujpGCrjqeNAm5/3kCKJF1iduar/q+htsG9vPNnAuKZakQK0y5QfX+CDoygCEBl74+iDYL31pMRrZCsjqutG54vYaHE/HYBCEVgB/8H9KGtYgg84dbZOOhVlTpmihme/f13JTrFVfV3xN9wzF4fSZtX1/uDb5twLpunZ1Tum4WP6H/+o/6vECbDijznQk+Dc3fw66Vu3Uh9UOVI1gRvGFak/ZBp9PQBP+LRFnbmCtjkkBo0ZPX6eZAIIMOCgETwF4SnJYhQphJtH3Wj5i5A5oBCkDWl/v6UNSdFsiEiaywnYK05c8O2qftI1OD6tesuMoSyCT1OqSdutmpekusvkORB2V8aryF8Jaon4d04z6Re+M0WSieexo9ieNby5E9qUC57oYlCXNa3Ij4fv5Of7NA5vXouHI1/WzfDaNnogB2jaAJ43ZQdCYhjlf533Nvc0Y670IQPP6NO5NhMpE8XSBqUGtETpGmHQcaCDxdRqHNBxVx5pt5D34N3/XwIGMQz+YoRufcd7d4rAqMMtnU9kJtsWk4Rs5FJ2X/FvZ56KJ7TQRIm23bCp90XopVONyvwGQ2SbeXwXyzVw2G+QfLnw9MPkZtonMVN5DI5TKbiaTk/dhoIVOGZ9HNi+HYXzr+6nXp8aESG5Uy+YwtdIpH5J78HUacSaSbbSd2Qe8hmpW6/pgW+p1Fq2pCxPDYukKY4UGj88fFEYIjXaCKjQOyaCql2qI+YcR8Y7C3vUh6hjBpGse7VwP3375EHub++i1rbhx6xa8ER867i46YaBsr6HuaWD+4gJm15YwMjWEUqUh9/LarehUm3D0bKhmCygeZ1DPFPHFL3+Hbz+/Dx+1ia3UIs5KiuLK4jkEfQGcHqcwND6K8MSYANCUc+i57bB7qL9Yk+JsrXpDKl2zKNXp0QlePH0lqZLUmD23uipMwHSWmp9HCEejGJ8Ylb2GfXhydCpyAOOjU+IcVSt1YcKyP2nQL64s496Hb8Mz5EPX1kOABTVqPThaFtSLdaw/e4Vnj55IQSHOJ6eL2l9dCRxQyzUcDkpfXHnvDmaXFwVMkZRepqJnCjja28fGs3UpbLe7vSOBqrGJCWkf04hZyIprhUxlykK4/B4BFW2suM5idcMjMg/IWm+26lhZXcb09KRIVtBBq7WraFTqGAtNInVwKo4QU4x3tnZQLdWlr6nx5PP4BZiwOS04SR1j/2QfXVtHtJZ/97vfwtJqIhoMIxCMCFDv8xum5OqF8/joxz+EPxQUcIG1AZL7e8KQZcGxb774ChPTU1i5tCb6xKFASIIDxVwF27s7siaolcggQTASRjQegY0FwNhHxRr2tvfx9MkTjI/G8ac/+wkuX70CL6UvqKvstiF3lsbezi7qlSpq1aoA0M+evxAQpt1l0ba6oCnT81PCiOZ6nJ9bwM3bd3Dx4kUBeHuFrrCF+Nnf/PJ3+N1vPxVA6O6ddwTM9trcmBkeNRXte03Y/HbcfPs2hhcj5hihrD+PqhpQz9Tx13/91/jkk08EBGfK8K27dxCk5vHQsOi4ioRSqYijg31xTAg8U4P76HBf9qD5+Xn86Cc/Fjacw++VgpalVNPoopdLyCZP0ShV0Ck3RGIie5LF6WkGDpcXsdFROH1BzJ9bxoWb1+DwWsB6u5lMBSf7h+gWmmhm69h7ugG/w4/xxIjoe228fCEMbwuNTZ8d3rAfdVsP5V4Ts6vzAqrERqIo5rJIJY/RrtaEAV3OFERv87uHj8XJkwi/04HphTlYXDY4vG788E8+wo0fXIMjbs7cVhFoN7ooZkv43ce/wd/+P38Hd9uJlfk13Lt1T3Q1yTpjAdBXO1tI5Y7gCHVw+94NlGkH9Os+MLDCwFXA4UYjX8HzR0+RSZ5JEMkwsf2SAk9a3NToqMjuMNjGQPLwEIN3ZZHUIJjpj4QkSEfAs9lsYWH2HGYn5+ByeAX87XZropN/kj6RiFq9WUXP0kZiLIFypYSdzW1Zg0ykGR+ewY8/+hlmZ1bgdgVkf6b+bq1eQjZ/JgXxyOYiEFouFRAI+IUhJecDjT2H3bBTS2Rh2SU13+WwCYOWexZlAkRHNpuRYo9jlD0YHZXgMs9zSm4wyLO4tCKFTjnvE/EheW6mHxPwIuNNUpMrNdGhFYOTECmjFdS/a7TF0Wab1l+/RKWaxfBQCFYbJVRYlC6LzdcbaFSqUqQr5ophenwao6PjAlbRYSGznvO55+xhN7WD714+xsrKKj766COkTtP49tFDvH75WgAOOoK0Aem4MYhBvWvKeBBU4lj6AxG4PF4ZJ4LQzCpxe3wSRA0Fw7JnMIvGabVJ4cjJsUlUSmWUSmWUKzmk03solcmuzcLltiE+zOJddSRPDyVwx4CRZhIxqDcyRl1et4wpgSGLrYcX669wuHOIoC+CcCAietnTE9M4Th4KUHNGWS6HU/ZInzeExeXziMXG0Gn14HUEZI9isI9zYWd3A8njA7FrhTk5YUA5U5AsL/bGWeZEdMO5Tw3FR+ScJuD88NsHwiKkfIFoUNdqAkC//+GHMrb7B0diK1GKiWAuddVD/giioWhfX7oMp9MhxSQZyOxabSLjcev2PfgDYTTbXWFoEmzqsEaIpY7D9AY6PcpAUFbpBG7an8WSFDBl0KHbseHkOA0y7WPxBGZnF2Xe0nESO6pr9BSLxRyOknuwWNsIB72wseBg4QzRsMmyY0Ck3bOKRuu5CxeRGBtHrUFQkJllLeSzGezsbGBz4xUy2VMBO622HurVmugRU7ubUjrbu7tYWFqSADT1hgOSJWds3Fwmiy+++EpALIfTIuNgd9ImNcWzaQckhsaQSeVw//NvxN5lYemx4SEU00WcJU8wOzYla6tYK2HveA+eoQDGz01heHYM3pgPPRf3CO5VPXRbNgTdQ6DCGa/P/mDBUvoF7CPabGT0MoDFXJ+1S6tw+YCzbEuY3KOjcSkIzbOOQddaKYf1l99hf2cd9XJRNL67zYY42gym0vZj4Pn6jasCRPO8Keby2N/dw/7enthJlJhoVGsCPHOdOmzMogtKW7gWueYcDqfMR4Jy3DsYwKWGNUHSo2QSdofRSaZ5ypoYLMbZ63WxMD2H6akpATLJ8CaglzzjGrIiGo4II5efczvpF9WQPTuT4C3Z4cyAY7/UqnXYWDOn1jQ1VSJBAfPE92jVxRczvkJVxpS/M3uJmegWkRGwyNwTKbxQCM1uA5ncGRrNhtHFpnSe2yXnvs1u/B+7BN9MNm48HJfg/t27d7GydM4A4Q636Ez/b//L/4q9zW2pV0KdatozbDPtepvdjsm5KUzPz0mmHoGFArXjWz0B/o/2DkTCrF0n+5zye0aOLJ/PSg0CsvBn52fx1r1bGBoZws7ONl68fIadzXWTkdtuv2FvMqOLUjzUqC6zMCSaWJ5bE1/wYPdAwHBmrUnGbq9n5ECCAYxPjmNhaVFY1IGAS+pH7Gxv48vPPsdXX3wp7WSwkvshWcXMBuF4MVON2S31cgOJ6Aju3LiLlZlltOtdqbXAzzH4K2Bfp4u9JLOSgOv3biIxNSRZVXYW5iZbPpPGkyeP8OLZEynoS5vuKHkgNhPPJTLyWTyXBTKZSdjqNkTijXYT+5kFqunHSGp4r4Wh8JDUIiBDm8URqQHt9fglBZ9FUuv1lgTHaH8zsLh67oLZF4M+sY+YsXl8kjV1PlisiwX0KOGWSEgmBYNwzODyet2SUcZjskFJlVoOLUsJ2/tP8fTVV0gX92FzUfKzgTZYo4qBWKcEZJT4ZMAho9esgCrPPfUvFfxTwEZBHwWzFJwZfJ+CU4p3KPij7ENKHChoOQhOSvHuPmtTrtszDGd+v2EB90lYCpwqg/oNOETgs4+/KGYx2DYFnPSngsuKESn4pX/rc+vz8loG/zFfCkIqnqDEP9PevmTCgPyF4DzMDBWCmPHhFTtiAIhfEtjvA5KDYCZ1g9lu2gLKSJa9wmoKPxMvYb8QgDbtMr48JWYEwBxgk2ufKvit/SxAsNsU/FN8if/TelYK2CrWotiOAq9SQ6hfMFTnihIgB3E4zhEl1w0yXhWz42d4XwUh+VOJcCwyqTiXAse8hoLmiovoXFJsSwMgzDDU8VfsjP2sWAeBfh1vBT0Hn1fJiwbk/14bWBnNBpv6nlXO9xuGNX2OPrbHLPyWAVTllOivP15Tmec6t8iAFtyPBaiJ1zHtof+l7Rycpwrwaxv0GfUeXO+DWQkK0Os6kaK9fQKrPuMgUEvbXAFuxdcG28OsJV0bvLdeX++vz8fXFX/T15T0qngh7z8IGstY9otc8rM6HwdxSt5bsTz+PlgbTxn2em8dKzMOBoPVftcxHwS35XP/3X/xL3q6ufDwFxC5H9GRqE69IguID6ERNqV0U8eWxRw04icL2WLSIGjsmgb04HC6BHxmKjs3Cjoaukg9bibZdySFh1EnTTkhSX4wKjjY+TJByHRmca5+hIG0OzOBTARJAWga+jLRWgTs6ubQ4MZULRmgFGaxDC5WXcS8D0FWjZTxfXw2tp2f5c9yMS9t1qi0DhbfZxaLeVZeyzDDqfVoNjN+s+8VlGWbFbwlkKnX5Wv80j7TTUgZ0PJ6P5VHx4oHMjeU7xeEiVxJWgQjon0NJLIcdAEpeG4mne0NXV8nMjdzPpdKXNAAZjEhZThrdIbPpa9p1Jbt4LOzffxdQWVlXLOfeW0ayjSK+TmC8MogZtsHN1Jl5jNSzuvpdTXSx8/zOd1e35uAgG4iCmDz3gTgdePRg1wPUs5zXpft4bMTcNC+4rX4nHrw0fjle1VrjulqCmKzHWRUmbYZw6BSMoA2ma88kLTAJO9DQ4zMBPYzHQO2S/tTN3E+A3UsO82OaNdRR5WMkXqzIZsx9aFZuEaerddBOVdApVBDzDeEkIeVyANIeKYw5V1E6aSO1883pZheKVfG+z/4AdwhDzK1DCwhK7yjXqTrWdiDDozPjUsRNLfHgyhTXV12WMhs6vRQTGVQSuVQPD7Dp5/8BhvPXiHsCSIejQsAzYI7segw1s6dl74MxGKYPDcP33AU5y6uwhN1w+0HcuWGgLTNelUqtSd3DgWEIBuDFOxquYq1tUuIDUWxsf0a9x9+ha6lK6Dg4sqiGLs7mzuShcEU77fvvo1oJCYA9O7BPianJ3H7rbtYu7oET8I4hNTdDbi8KKWKyB6nkT5O48mjxyJLQXYogwRMEeVaSKVOMJyI4/b79zC2NofQUMToaoqwc0+K8zTLdWw+f42tF6/w3YOHONjdl/lNB3JpZUnAMbaZRdL8Ub84NWOz4wjGw7C5jUQFx5aOAdfZ2EhCQGjfGAN1poCh6AfvnKF8VkTyiAzMIqqUQ6GmdL4iTij1mqnxGhuOCmhZ71QRTYQxPjv2RoOVmqxbWztS1CwYiCORGMHy6jksLy+BuDi3bR6DPbJfNjbw/PFjfPn5FwL6hMbiAlJH/FFJca4U66K5SODs3MUVXH/rBhKjMdEOp9dSL3SRTqaxvb6Lb7+6D3u3jRvXTTornRVGpms1yhOkBEhggJPriHIq6683RAN2amZO1geDkbvJHUlr4vr58MMPcfnuze/7xwoUKauSSuHJ05f49puHwuwbHZmQomnlfAkRb1BS2cemJzC9MIXliwvEQY0kQLMlDj2LPDGo8OrFS/ziH38uTHqRnIhGkZiYwMjEJIZHhhCOhIRtx/TXCxfWRKuUjsA2WdyffoovvvhCGDq3b98WZ8ntDSKdzopTWcrlRMKjW28Ki5oBl0K+Ao/bD5vdjfHpWYxPz2B6fkECHgSAudbpsFE6ppWvw1JuY+f5FqiAPRIbEhDgYGcHqZNDFAs5AdWDQxF0XRYpoDh/YQnX370hc49s9N2NLRTPsnj59Bl21jewPLcoADTZYx0rYHM5RUKkY+9ham4WP/tnf4aRpQh6DsDCrIgqAYscPBYXCqd5/Orvfo5f/92v4LX58OE7Hwn7tdZqo0rZgNQRtk+2MHd+HPc+uGuyCGwO7O4fSEpz4TSDVq6O6mlOZElq+bKwy1hIkA4k1w2Z90z1dUvQKYP48DDOX7wg58H9b+/j1cZrw16x2ESjHV0bRoYmMDs1J442gUyCxjRKzwoZpHKnOMunRQc8MTYktgIDUIx/U5poeGgcb9/9IcbHZhDwxcU52d/fkUJuBKF5rZOTI9GDDgcDIq9QzORNYN/vQ63REL3hjrUreupXrlwRTU6CNwboOEPy8BAvX77E4ckhQt6wMPop70Qn/DSVQbFWxvtvfSCsWO53PP8IsGkGE8Eegqa7u3siXSR7zvCQpITTASebjOfOhUsXBXybX5pDJBqA22mV9PRCJoON16+w8eIVDvYO0WlQh9YvICfBbp5FhXxWAuvx0Ti2T/fw9Xf3ceXadfzlX/4lEqMJJI/P8Iuf/xJ///d/D7/HL/qhlMPhWhoZTogUCrM+sgVmowC+UFgyQ8bGJ2BxOJHjmmsw+8grYGj2NCOs/F6rixtXrgkAdpxMisZzMrWH/YMtAXimpicQG4qhVC1IYJIkCmpL03klSEM7isALz9+pyRl4fW5Zt89evMDxQVJAXwbtqJsq/Z5hUIDauAUUSlV4vEEZ+0tXbmJ4eBJBfxitahudZgs9W0cA8S+//kyKY3JMBNhwud+k1fNcJ1OZRbNYO2Rt7QJ8nijaZOF0WFT2GFuvXkvFckrR7B/vIxaM4d69dwQ4oj52vlzC+uYGytWa6KhevnBTtKbJ0CJww2KzT54/FvkBasaTHXn95i2phUAmOokesiZgE+De7mVwpYpXz15g89U6eo2GSOkw0Mt0d+q2lip1xGNjGOf4gHttQGQ46AP6/W7Rvi6WslJIDN0WRkYZeOji9CQpdk4wHEUoFBFNVpvTg+W1i/D4/cLSdtk8AjwWclkJ3mxvraPdqWFqaoKqQ1IA1Oa0C9s0y8JzXWYAXcfM3ALsbidcHg/2Do7QbXRkbu3t7OPRg29QqRSxvDKPrpXsd8rQBU3dBIdLgqSff/61SDt/7SvkAAAgAElEQVRcu3YFt67fgK1LNjJtAJ/YX49fPMHzjRfIt0uIjMZw8fZlLKwtIpk6RjqTEp+l2QCaZbvo2l6+fEnsRAYKaLvzHKNzzroIZOjuHB3gwpXLWDg3htRZFSeZU2GVVot1YWEzvl2v5PDdwy/x6vl3aNVKItNAAFpsz1xWflY7zCjzG4Db60GpWJR9rFIsGVufxA+y/iwOdHsdeByGUORz+aWQLM9NZomkTk2QisAlg8NCriCDPhLGvXfuYXxyUp6B1/3808/wjx9/LPN8fnYOHqbYswBhOIRMuSQBZ2qT+31+me8k+5D0QIIC7SZm39G2MEy2loAy3O+4PludlmSVqUNNO5ksfraZbWJxOPan3WGCzJ1OV+ZxQyTsWIS+iUa7Idex2xwIc49y2FGslGGxGp1X4wPZBXRcWlrBrVu3cGHtPHxDboDYVRWS7fbxv/sY3375NY4PkxgfHsHM5IzJiqzXxF5jUDI2msDQGGs3WJArFETvPZ8toFWrIxqIyNq1dS1mHwmFBAjfP9zHWe5MsmuojzyUGJKsumTyUOwDEnr4/CL/1+3IPApGYzg6OUYqaxjQ09PzWFlcEvkdZszEI1F5RrKRmWlGOQ2eiwQsGDigTyn+Eq97msHx0bHInoxOjEsQnn1CTWgGCaWOTrmG7775DvtbB5gcnsCNS9dEdsVr98rzNRptVGs1FKs1HJ+lxPe+fPMqYpNxxEYo+8SitKzzcCASQ7/59Sew2YGl+TlZK/QzmUXHLCg+L2Vp5LltECmOdqclWtgMhJfKBckSclqdIr/EfmTGht/rx9zskoDNrINis7kQDESQOaO+flcC/Neu3kQgFJa5SBikSoD67EzWZYXZo6wzYTUM6FwxB4cTUoSXQWoWanf7PBKApjRIz9FA21LEo+dfYP90HfVODl1LFRZ7C1YnGbFOsdHVNzX+qQFsFHBh0JZzWfEIGmGDfjbn8CDwo+CdglZv0LF+xvUgAC1Ak+SAm3tKdnKf0aif4xqS/3cNwMf3DQLQCl4qOKXgqoJwlOdRQOn3gLM+qKs++SB4qECn4hWKrwy+/j3IZfAj/j3oLw/W4DLEOiPVOQiUCcjFwqgi6WmIivy/kL4shlWr4LqC0Do2zIBXvOL7oBdrkPT6RZ/N53kum/v3a1M5jbyI+uEKNA6C8IqnCSDodhmpWPr8fTa1ISb2r9/XkdbnV4LZG5/fZp5PMQr2lWbAcfwVi+P/FdfQfmfb2I+KzykWxP8r653vUeBTAcTBv/UzCoBrW3QuaSBEAyT6HDp/lGms/TTYb3xNGbs6FroWOH7aDm0v/1apVqP1bNYSA+AKQBOYHmyrwWgMKdG03WTnaruYcajPoj8H36+AqYLA2k5dnyRfK8FSsK4+wM33sY/ZPg0WyPVtZg3q50mq0XWhYzEIVBNH0jmvJMvfy6joa4QrPqhrRJ9XAwh6TZ1H/FvfM3h/fV3HT+/FOcfPMjjDL83c0P1I8dPBftK2DN5LgWmdD5b/6b/5lz3VzVHdW20QJwej34bR/L1W7yCdn0WL2LEKFPIAlYXQf51aiTysqGGWKxTFeGAxKN2AbJauOFGG6csiagR5WdywhV5fXoLvHQTB5cFYH5w6rARFmw0xjhSAZnt0YVD6wAC0ZktmpJMgLI11GvVkBTD1nO/nxsDn5P81HUH1dpXJqtEp/i3RkE5LnBROQo3mcNKJRp68ZoBgBa/18xr14AArq5f3FtauwyEgGu+tOs0cE76u71eDjQlEEskg46Ef3TTjaaJ7bIeZNGYB6iZIAJp9zgNQD53BycQNXSKCdrsAYBo513QC9qWkxzXb8tz6jHwGBfD1ENGJbg4Kc6CptMQgOM8x1rnEtvD5jZ61OUj4f2FW+v1vNlWNMPO9vO9gX7NfvX7DHtf+VvCez8a+4fjQCBM2e1/LS4F7YzAb5jrnA/vBpPuYIIYBhcnuqYrxwjlEAFqu6zEMb+1DpvbwuWmAcp7RMRPJDRrkfckSGmT8HwEEslaUsf7GuOhHA9WIIADtYu4vAJ/fFP+goZzLFsDMAKacs6+cZJ4UyyhkSgjYgvDZo/BYY5iMLSHSHQXKNjQrLextHwjz9/bdOwKCHqYPkJhPwBv3oGKpwRawIRDxo2ftyUbaJbs1FsL46AiCXj/yp2nkj1I42NrDoy+/laJqLCIXjw6h17Jgd3cfxUIFExNTMn4z55Zw4c41xKcSmFmaRdPSQc/VQ7laknnJdNZ2pSYA9Maz1yjnapISnj7JY3JyClevXkUql8LD775BmmmOQS/uvHVbDM+DvT0cHiQlxSYUCGBibAIsuEEA+vzF87j33rsIxPzwxyywOYGtV8ewtYHkzhGOdg/RqLTw6vkLtAhiu1yiu8jUVjpDh0f7wkL5oz/9Keaursh1yABpN4FKtga33S3X+u7rB9jf3EY+nUP+LIOXL9ZlPr/77ruSKtq2dVHu1eGLB3D9zlXMr86xeiCypaJIiFSKFZxQB7jeQtDvxeLKEuavJwQNZlCehWx6+QZ2Nraxt5tEpdxEqdBE7qyETssqxc0ITN3/9kscJndw4eoq/upf/nPMLE7BPcaCZ30guwlkT9t4+vQZPv/0K4wkxvD+++9jZioACyVXykDmrIr0cRKnR4do1GsCWG7sbGB8aQrzyytIHaTQKDekaN3pyYmwkz789z7AyvUFIGScPDmcij2kk2coZUs42NyTgnc29BCJhOGRFHIfTlPHAgoSOOJa4vra3t2Dx+vDjet3cP7SZSkms76+LmnZr1+/kj30Z3/+ZwJAskAewZ9ULo1ao2ZkoUTbrY6J0QlhzlCPmM7W4c6BsMaD4aDogi+fW4LD7ZACUGQyU+KCAZb15y/w+vVrlPKlN7JB0eFhOINBdG0W0SL/8MMPJDV6dm4avgkW+uzXyWD/HR7jl7/4BR5881AcwvGxMczOzKPbNRqHpXwBB/sm3ZosDAKmBGxhdSBfqAj4tbi8In1NjUeypMjqqdbK6DZayB6k0cxVcLJ9JJ+NhSOGTZQ6RTp1itOjfWGDhuMRtCklE4/g6ts3cPP9OwjEAlQtwO72Hiq5Ava3dvDwq/twMYuiZ9LZitWKsPhYyKrW62H5/CruvP8WotNhOH0OKYxE1heBrdxpBrV0CfmjDH75N59gf30XiWgC83PLGJ4cR6lRQ6qYQ9vdxvhaArfeu4VwPCpZFQQohP19cAJLqY2Dx5voFKpwdwgQVbF3sI8OpX/8fmQqWUxMjYlOOfti9fyaAFNSxJDp14Usfv2r3wrT3m11IxEbRjQ0jMWZJcxNLEi/p06PUaqUUGlWcXyWhDPgQCgeQqVaEEYg9Vk3Xm7B5/QjFh7Fh+//EZYXL8IOj8SAKDewubmBQjFDUx6ZbEqYnzNTU2JYlotlWYNkLHLPfPrsBcJDEdH+n1+cE3kLtpeaqSyq+Ktf/UqKARZyeXFeGLCbmZ7D8vI5HCZPsfF6BxNT05gYn8SFC5fg9VJGjLIKphBYixIbqRR2d5gKvS5nzMLioix0Fs2knZA6S0uR0w8/ehfugFmXJFrUSgQiyrLOGYQonGUloEbnn7IMPJt8Xp5pNSnuHBmKYi9ziJ2jfXzw0Q/x1rvvCuuQLG0++xeffYn/72/+Vuy7brMlrOrZ6Rk5b1kUkWxni9MLTyCI8ekpuHx+YTGeiVRLUe7L4M/e620JRJYyOawIi3VImJldtGH3WrG5tyHnLDXOR8YTAmpQ13tje0PA3qmZaSE3qO1FhisltMjgbHVb0k8E68kGIhudDFKCVdE+e54SD8fHaQlALC9fwOT0vDCD/f4wOvWOgE2VBqUzWnjw3TdSXNXtcYqeODO0JH0/GJR7MKBBwDUSDGF5aRXx2ISAhQTrqKf87OkTyY5iUCKXPcPe7oHo0XNuU9roJJ3Gi5cv4XB78P4PfoS5qVWEgiHWEkKz1RD5kSfPHksbKEVBEOvqjeuI94MHzCwWp6tHZukJjjMHyBcyAnyzr7lvXFhZQ6fREwkVMs0J8AwPjeH8xSsCXnGN7m3vwuP3olLNYX39BdweOtQtdDs1dNoNWEDHyyJ64ez3SIwyMG7YXX6sXbkibHIG3ynVQv1b6nmzcGQ6lUS318K7b9/Bzs6WgHIE/jivDpNHAjCev3gZQ4kRjExEUK6YwoqsgeB3mTW5v7OL9VfPUK2V4HTbkDzex71798QeO06ewm51SVZHq97EzNS0ZAnZezbMjE9jbHQUHo9dZAVebb3Gv/mHf4t0MY2F1QWsXb2Ir74xDGuOp88bxtjwLKKhhCk6FyfQ7hV/J5cri9wVpYYOjw8RTcQxd46guUvY1WRA0waiPj4BRUunjmajgMeP7uPZ4/uwowO3XVAnKQ6YPjWZWCLp16rAyXLOZPDZHMJS5Dxm4Mxj86DdaYtMCicMsye4Jwf9QfjcAXlWOum1kskAFT+GhV9Z28fpECLAP/mLv0B8ZNhsDG47CskT/N//178WEJp4F+uMUFrK5naia3PInswAJ9mB1NaPhMOIBIOIRaLybGRBnzHrodWUuUM7jNJIJAGxngDBSQJnfD7aUSajw9jO3APIImMArU2nvt5COBrD6Mg44om4yL5QQoGEhuTJMdK5nEjQ5AslRGJRyZrhXsT1zP2S9TMYAHa7rchnK6gWC2yKnC2UMnn45Td49OQhxsKjiLKAY58hyDYzSyOdP4MvFJSijDSfCOIT3K3lK/C7PSJnxjoEBHXpA9DfolwVAbST9CkOkvuIx+Lw+71CAqI/TFBFMkrLJQPIeNyIxYdFkiiTZRZUWqQvrl66LPsGgwIEY2nbfP3gWwGt44lheEiocljAQlcE/QVUJSDTMSztlZXzWFldw8jImNnLfT44WUS01UI4EMLzpy/w8d98jK1XW/Da3bi4tIbb1+8IyEo2uPjwxQLS+ayYNisX1zAyNwaH1yGFK1mf5CyVFAmOX3zyD2i2apibnpLX6ZvQVuM40aeVwCCLLFosEjh2uZ0iocOsJJJ08vkceugJMS0WigrphHOA0ilk8ZO7EQyEEfBHJWDJQuBkPp87twavh9rPAQNgWWxS94W+G+sL7OzvIJvPSUFrgtz0m2izUcKFwQK+v9ooo92rw+5uw+pu4jS7h0L1BJnyIUr1M7i8tPeccPeZ+4PAEeca2fucy7T1acspSGsYpvY3mcYGgDN/K9gmIPKAZi7PdPVf3/j8fbCZc4UAtIKJAs45TIFEJVG9AfF63+vaCrDaz3rXtulneG/uCQqykpmv4JWCWQpKKng9CHjyevTD//AzgyC7smcNpmFkJdXHViBTCWoKdvFsUTCMz6tgHCUK+Dr3FfYV9zRhaXYNWVABMdlb+nW1BADsfV/UUFmaAujaTP/z7BKGp2QaU3rBYCHEG/h/PqcC5zrWKuOpALHgaDbDOlcchW2XeWHn5m4CB3xNCXMazND+456qeMkg05n3VwBa54ziK4qxKMam1+bfCoZqYEIB1UHQdhAAVeLpHwYfzOFg2q9MWLZpEBwVAmrXFHjU9+pPndP8W5npbKcGR3h+Dc53JRgKniF7Muel0YsWGZquAXVZ74k/B0HVweAInV7BD61G1oL2kPaf9o8GQnQN6XrUa/J9itkxeDzIQtZsXP6fe7/ipgrGcj7o9dhOnmd8r+KnOhe0v/X9g2t6MFCgkjGDYK+ub537Cqwr+KzzUeex7h+DOCA/q+udv+ta4rlh9jgjbaNguvYd/zdIFh5sl4La+hkJCPyP//V/3NNUp8EKrPwgFzLfJLIF1ZLcmI3Un8KE7f1+5IrGl0SMuuYnAWgWmCiWqzhNn8nrHRYFo4gsYVILDxnIYTg2PoJYJCz3okPOe1ELVCemgocGUGYxJBNNIADN9DMT4TA6R7rZEKTh511OhxiN3PAkda2UN4eExy/OiOq7KLDMz/A6Cny/AdgHJosAj33QVzc43oPtM1p+JiVHJ+jgRFV5DI1O8X8cZKlm7/Vid3dXDmtuxFrkkM+qQLgeAjQcDeBriuJptE2YBn39YZMCYvqH1zYbtU3uReOLz6mAu4LFBOX5DIOHp7JwdQ7wupVqXRYax4+OpTKFNcLHvtDUDgXlFezV1GRlM3M+6ALk77pRs33sJ7ab11NGOD8XDoZ+L0KkYC2fg33BQnz8XVOZdJz5XMpQH9x4eH++TiNJGMp9/WeNTOqmpJFH2UR4IHJiS6Stn5LVMxkAfFYxugIGXOZBKikg/YOHUXleQ8F3SQ8WzWq8CYjohqELWMH0Wq0Op8VoXbnc1P42zg/TG+sE+jvc3F3CdKAkQKvWhg9BuCwBuC0RhB1jiFvHYak6YenYjH7q6y1pSzAcQLVTQdNWhyPowOTCOHyxgKSt0XArlEoC8FXaVSnOtzQ3LyDW8d4R0oenSB0eCwBNBkOn3kY4RH15CzY2t5HJ5RAIhDE0NYq3f/Iepldn0aRWo62DNtqiCUfGQpuVwV1+hF1+PPjsAdIHZwj5omjXO1icW8X169fR7NSwvr2OZ+tP0bS0cf7yRSn2kjw9EWeJEe1MOo3sWVYMc074UDyC67evY3FlHqGoB/VaBYWzPI4OksifMD28gXy2JIA5DwiygiamJmV+c008evRAxvqjn/wIV+7dlOI3ZIDUykA1X0a71kKv0cHTb7/DxvN1YUT7yaw6O0OzwbTfoFyzbumg44foUF+6fhHjM+OSBshmF7IFcRJfPnkpzgPHmI74yqVlBId8qPea4uQ7qB2dzmB35wjZTAl2mw8ed0iKvUgxyWJFimh99fXnCA358J/+5/8JolNuAz4zLmUFWhUDZuezwIP7jyQdfG1lDYmhMKxdoF5qYnNjXcA6MlSo2z8zNQlf1IfJlVlhodk7djTKLEaZwtbmpuhy/vTPfoqJldHvGck2oJUmm7iIUrYs+sJfffoFjg4PEPAbfX7KKdDJpq4pDwZq4dKRtDucuPnWHZxfu4yexYZ0Jit9RBmSrz79XJyXyalxzM7NwRcOwOFl0b+GOPv+cACXrlzB+PQ4QCUAdnALaGWB3HEBP//453j8+DFisahoqDNllKB4MOCTwj3BgF+YRxtb1GgtodVuy343MT+PIp0NCeJZsbS0iPfefweJmbh5Zh5svFeuLZIzbCeLGrJQVKNcRyQSk72LQBjlAoqVokiLUMvx7ffex0c//DFanS4ePX6G58/WRft4ZeWcpBCPjPgN6NQE8rkSDl7u4Gh7H/lUVlKKySiSYGoxi73tLVQKOQEOCTL4wn6MzUzh+rt3sHhtDSNTY+hRw/E4LQGTZ989xuEWi/vlMEKNSacTSWpGjiaQKRcwe24Ft+/dRXxyFJGRkBSppDMp+3etLmvAWmvDWu1h/eFz3P/tVzjeO8HU1DSWLqzBHQ5g+/gQPV8Pb/3JPUQnovCRBeyg/FQX7UobKHWQen2IZ7+5j0aqgAQZ9k4fPv3icxydHmN0ehr5RhGR8TDsPsojBPHO+++JTiUDCGJ0dlqi4fzom29Fz9JldSHmH0IkGIPfxSBgxZxx3TaaaCM2GsX5a2sYnRlDKn2I11uvkU2n8c3X3yCdOkPYFcXVS7fx1u33YYdbJI2YAk/WV76cFRmkVrcuaddjoyMydzhfCHrRMR4aSeDxk2eiBx+KxDC3MCssWLIzXzx/ji+++AyPHz+S8Y2EgqI9ardRa9KN82sX4fUF0Wx2hZHKIApZ9HTG0TFah7RpSoU8MtkzHO0TND2Ss4XnDouK8mwoVSoYGRsVJuD84gIicQ9yxY6Aw9wDbL2eSOwcM4C3v4+gJyBObSHDDJY9RKIhDA3FJBvCF/LjpJjCaS6Df/JP/xLXP7gEuIHSAQtrkh2YEmCzlMvjcIfZNTkBZMfHRkSP2UZ2hy+Ajt0uuurT8/NiH5K15nE7UK20cLi1I+xcRxfYermOiZEElucXhX3e6DRR6lQl+CAg01hCZJiYGcOCak9fPMXjJ4+EOUtAmEGSSDgk2RliNzbqKFVLAtLTliV7kynkJD/Eo2G4XNSI9AvYXau25AxLjExhYnwaPl8IZ+kcfE6vZAGxUCwzN/YOt9Fl+m6jasY5EJQgMB0dAtDcG2kXLC8s4u233kU0PC4ycJTrOdrfw+7OtmTVDcdjIhPHgBXtnpnZWYxPTuEkdYaT0xRGxidw5dJtxKPTsNmMhqDLZUe5VsDh8a4A0LlyToJxr16/xMrKiswXBmTJdqyVa9jYWBfWPr+qpQpGhhK4euEKxoZGYbNQl7wmTFlmkVHCKp8vYXJiGvfu3cWrF5uoNSrIZE9EMiOTSQuAzKKD4UhA5hLBxPRpSj5PkKlntaNUq2N6cRkXLl0WnVsy7MjOI9hOlhkZ0HTqlhbn8N3jh1I4eGR8BHOLS2JzUKpneXUNV68viaY1v9MnNQEqu4221FsgoNZtt6W2wLcP7+PTz36NlbUVLC4uivwLazVQX9xhc2EsMYFusyNZMKPxEQna0q9okq0a9uCLB/fx4PFDxMeHJCBVKJdkXXHfiEeGsbxwEdHIsCmU2Jf3C4bdsvcXSnUhBOydHMIb9GJsehwOn1uK2VFGhdJVLPQ5vzALt72HTOoIjx9/jccPv0SrVobfbRdwuVoqIpshu53kBwOQ0IFm0MLSbAvwWywXjK/So6Y7C28aNiD9oVqngZgnjpGhcckAajdasFmM5OLkyJiQXcjq7tAocFhw49ZNrJ5flf6mrUp7m9Iwn/zjPwrbmmBxmOci9xQCk2QCn6bgdDgQj4QxkkhgbnrGkEdaZm/iWUTJNNaXIKOXWR3MFLFSG8DSxehwQq6jkoLqu1CLnnNHJAVdbpGm4B5PNrsBOzrI5TNo0j9o1PHd46fY2t2B3UlAlAy0rhQm5NhfunhF9h0GC8y6Psb2xisUchnJOqLUVyaZlr2z0+2I7cm1S2YxA5oEemnzUo/dYrWKXSJSZ3YHcidn1JhENBiSrA9mbvmDxlnv2Q3L0Ow1GelTgp4GoK4JWM7n43hQrufWW3cRisZE9oP1Sp4+f4FffvKJfC4Wiggr09a1SpbgC7a/XJDgIsE4Ga+AH0ORIZNN27MJgMx+eP+9D0UqyUHpIz9lTITIjVKWGcgmHZ2FOT//9e+EHNCsNHB+eU0kSTiGHUpzNmlTVSSLeYKSJJTOs1vk3GEWRKmQlWdMHu3h1fpLOG1WxOIE8u0SGE1nzxAI+oQZzwwBLhRmadCPlvHvsP4C5UPM2UrgmVnUNFi9bj9mp6bFp/F5fIhE4xgdnZR6BJRp4boYSoyKXcUzs1gqC9uZ85hZayKbIgU9i7LfT0yMYTgRNfro9aacD/SbKeHUtbSRq6TRslTg8fdQ7+VRaWXR6BTQtdfh8zulsDS1ibkuBYTrtN6AqQTRBcTpF/97g0cwYCS+Ke0zgpFu07fy3EYOQn1KBY/p+ypQpwCf+oTdjqmrNJiFzrYoYMVrDAKPXG4KpCkwxfcq+YyviX/aB5doxiqgPMj0VIBK26E+qeIHvIdiIgrwKminfWEwFiNXouCYAtV8j+IGBlD8XpOY91aimwK8WpRSAVYyYpWBqm3jT+1f7jkqJ2AYzn2NaZj20J4XqYc+2Mb5J6Axi6j3iYC8Pm0IBb3ZXsUwFNTj+HMd8voc50EgVgA/uwGztQ2CifWZ6tKH7c6bDHzeRyUgeH3aLSKtNBCw0L5UIH8Q2FawmNfhlz6zYkkKDOp8U5xHcQf5UJ+Jr78PviYMYGXiKzjZMwEMBesHMUbF87Rdg2A8JTgUt2F/DAY1TMCDtclMHS2X2yEyc+wT+kRGosMw/fWZFGjnfiefJxRAgPyNdId5fXCOvwneDMi+KGNb12inaRQN9L3ce+kbKmlSx0HnHsd7sJ8YgNRgBq+pmJHBkrpisysQPxhY0DnCc0Zw0n5AQ+eXAti6nvTZFDzXPh8E/XlvXfs65oN7kK5R3kNla7RfB+eD7gE6foPAs+4rfBYhdxKAHtyIFFxWNq9uTIxi6sTUm0oE3U4wzUR5uADpiEr6T9d0YJNyAE4H8sWqHLSMYjdZDKdphPrJNGO6IQc2HolgaDgGez8qy02c0hkK+g0uXsb1ebiwfYwOM+VLDS5dxPJcPRMNdDrsfR1dhzw4C7aJ5IM/JIDQIF1ewUBOJBqafG7ddPhM+js/36jVBtJrDCuWfWdAXzKhi28iLFIUry/2reA+r8HJo5EfguH8H/Wy+M3XucmIHlCfum+AdhN5otHLayoTVxnONEDFKaPWVbMpGq56SJnDzDC+CbIMTjb+zn6TKsyFwps0FZ3kOs4KpheKZQGd+TpZ0iYaaQ5EAv2mbdREo1Fsiotoypn2uUaJdBLromU/KjCu91dWskZAya4a1C5SwFjnNOeZbFIDB7vel9cm614XO3+qIWDAYpN+o4vUHIQmNZA/eV8uKM53MpnNxmgY7Sz2wvcoeE4nwWxufQOgZ1J9WMVbwXIdVxMR/36e6YGt79PDn+mILAxFp94f8Igxww2LoGmjYYJARBgDXh8cXKMdB7yWIOy9AOwdHwKIY9K3CEvVDrfT6Glvb2yJQ8JUNFaRP0gfoG1rYnJ+EvGRqDjXXXSE1bK+/Ron2ROMT4xJ9XAGgXJnWdjbPVi6FingRgYdGbxD0WHRyaYDeJBM4jSdgS/qx5V3r+Ltj96GPxYQFmKj2xRtznKpCD8riZcbqGYqOFjfx+l+Cp1qD5OjU7h5/a6k0VVqJdH73Enuo1AvIDE5iqn5GdFHJQOIhqyw6Pb28fDhA5xmzoQpTbbc6oVlXL1yXth8ZBszrfv08ET0YvO5Ak5S1L51iWGfGB1/w5RnIIVjPDKWwNLaOYyOmYrvdOpbtYawaotnOQG1Xz15gYDbi8mRSWHF0OEguM65EByNwTsahCvmEbmK6blx2Bz9IEajg2a1gVfP1lHMlyR1kaBGpVlGqVmGO+zBzNQ4Qh6XMFVZVI9gVTQyIuCzzxeE1wPk8x1hoBwc7RoP5bIAACAASURBVCJfzGJ0egTX7y0L+NypAE0WUaky1bmBk5NT7G/viiREwO0Xx4PAFI0gpisz9Z5SA5cuXcT161cRnwyLjrF8t4FmvodqoYbD3T38+te/xNziDD780Q9Eh5P7LeUBes2usO1z6Tz2d/bx4NtHwixmIEyySfI5Y/zS4HM6sHLuHFbW1kR7kfqtLMhHFme10cDJwTHSu0nsb+9gd2tPADgGSGIjcSysLAlAzjnhDfnx3ocfYHpuWhjmTLst5atw27xo5Jo42j3Ct/e/wfbmpkh2bL3eQLNRk2r1AZ8HTo/JMmCRSFaBJ3vdH45giMyZfsEjrtHV1RW8/c49SbnXwlc8G4vZApIHSTz66j5ePl1HpVCEpQlxwqhznivmRbOV0gzDEyP44z//U9y8eweeuBtwAsVkV4IhO9t7yGfyAmpRsmR0LIFQgIzNNg43d3GwsSsBJLJW2GYCuuViEcmDHZRZwC7HwmFtJEZHML+6gvO3ruD8nctwUSoimxOQ/HT/GDsbmzjY2sHJwRG8Ho84j3Rwh8bG0LZbsXzhAu6+9w6szB4ZicLm1gKrzFxqok6m1PEZTrePUEnlcbh1gFwqK6mx8dExWDx2VDpNTK7N4qN/9mN0PF1Umx1YrCaF1EnboQAkn+3j8S+/RG73GDFnALFgVDRWU9ksXEEfMtU8Wv4uRqZGcOHqZVy9dgOj42HUW3RQ2kgdn4i2J7MoCqmcaNznTrIibeHzBAS0ot65y+dBZDiM8YUpjM6MwhvxwOJgkLyKg70dfP3lffzqH34p624uvIS1xUuIR0dQyhZFNoXZACyECktH2FO1elX2Ju67NJQJPjIbhc+/sbUlurAEf99+910Zx2fPn+Czzz7D9vamZMasrCwL65VBnGyejLGYFJyj3qXXy4KGVgwlxiVIRD1XrqszFqtqN3F4tIuTZBK7e9vCxJqfnzUBbJcTiTEGg8j06sgcWF27AIfPSOx0KI9JxmS7g9OjIxzt7GHz5bqkehOcq1VKePbksWSOMUU+FPbD5XMjXcyhUKvgn/4H/z6u3LgEBwM8PYCKLy+fryN1dAqf04FSLov1Z89xcniAkdFh0dmlFEvX5YUvHsMstVUZxKSUi8kaBuUhW+Uq7n/xBUpnWWSOj2HpdHDz2lUJ4Da7HWwk94Wdz2e8cu0q5uZmZO7zLC6U8sgXcvj444+FFUxnl+cwWTnU5yaARkA+nTnD2rlVfPjDH0ixpiePH+H1q5fIZc5Myj/1aWvUobSIJE5MgErWWXDI+caMPWbt2D1OAS5dHidSZ6dodlpw2hwCeFFqhcDv5qtNKRy3srSMu3ffxvjogmj3k7HdatSRSZ8I654OMDNBDveMfjxBIzLfCXamzsi2t+LalbtYnL+Maq2NRr0qmqmNZgXFShbZ0hmev34m2tSUI6GzyjlVyOZE33lpdlHORNoyk+NTiIdiGE2MYXpsUgJYlJ6ifBM/x+wfrhMWlOXc++M//pl85uX6C5HvCIf9AiJubW2KfMv4eAIL8/M42N2VwpjcM4cSw+hYLDgrFjE8NoqV8xckqMuNhT5ElUXPOz08fPAN6pUyFpcWhDFJuStvKIDpmRlYKJ9nt8rn1y5egD9gBTPqc2dV7G4foJgroNPoCHllbXUFmVwaI6Nx3H/wtWQtzcxMCZhFJmW3RRCog8XpZakTMRILgQTylojLA/liDtlCFp6AB9989w1KfIaROKx2u9hH+WxWJKdmphdFSsMU7XMIYEj7SAKL9bKQY06yKTkjE+MJlJpVuP0eYWXyPOdnyJzutetIne5jd+sV1tcfix500OuCx+0UgJ5ZR7QbmNXC89Hn94AVbqhhQ7uNrPoafY5ei540mv1iTHTMJTOlZ5fAG7WYK5WqBJm9Li8unzsvwQ8WH6T9dXB4SKUiybKJUJ7BYhECEQFmSgMR2Od+QyCGskJ2h1vSjkVPv03w2/iEITKgwxGxu3k28ieB2+TxqWgyj4yOY3g4jnKlgIODPQnOC1BdJ9PVpI2z9sTYyASC4QjisSFMTM9IAISa8QyIkDF8lj4WP4WMcgKkXBv7R4cCGJMlT8AjMToqtrqx700WqLlXBeXiGYq5nNRIAWU9qCvTJqfapC+xngJB6HAkBofHgUKlLBkkvDf/73G4RVedRCzamwT4mElB+5dFIxmcYiFK+qjcj+jvhUNB2RMIYheKZEfT1ncJEMraJJTAiw0nRGKMspWUCPr2/n0BiBngZbavZD4yoG9pYXd/B6epM8lwEjKR2yW1EMZGxkSGjcGyTruLqak5rCyvYmxsUogOgRDQqgLJw4ysGdYvYQbM/saO2HCpw6SQJ+hDMjAjcgesI8As51YbsytLiI4lpDYEA3cEoHNnZ2Ijkv2yvbMlMkbhCKVfwrJPEoAm+MOgK4On4xNTUiieQSP6WfSlIqGwBAM5bzkuBJf5k3sVAxL0gzwuj4zp9MyCjDHrJ/AZnR6vsMq5zgW4sQBp+tK5vJB/uNezXgwZ0JV6WaRtGLQMBMPyGQYtKAlCQk+9U8FZ4Rh2bxeJiRBqnSwOU1vo2Rpw+ziuNhRKWbH1NGuWWSgGuDPAkma+KgjMcTbgnymiRv9d/XoFBBVMUr9TQWcFrhQkYz+4nMbfHmQxDgLImjpvfFOjBa0g5SA7cRAMVCakeI9/UNdK/zcIKv3h9dguxWoGASp9HgWtzSn/PVtVGZfK4FQw2dzLsLb52UEGKfdb8xzfS69K/9P/HCCtqR+vfcM5qHKaykCX+9IGEr+9X8+qTwgjcCnto8SOzWTVC8GjWpHx5h5hdPNNzS/Vg2YATgFR7SfF0YRs1m+/4hoKBisWwWA4r6nArV7DYEumTpsWbdSgg4LAClzqfFLMREHOQUBRfxfQ+41chQHjdQz198ExHQS//zDYwWuqBvQbgLbP/n4TQJAgqcnC55fiYBw/WT/9LB3FXrRttKsZwJF1RT1nGFkUAtA61xVsVVzFPGO/aKLd3JMB+cG5odntSjjUvweBXV5f+4nkD46dBhcYrBwEZxU/VcyGwdfB+U2tcn5W54tK82pfcM/ll4LcurYUK+OZq8/3JmjU70+xR5qmKKriloK59tcnn5//12cbnA+69jQ7gf2h816Bct2P9HMy3v0vnSMKhA/uF9oGaff//N/+Zz2V1DCRakOtVsNBJwcfQgoSskp8f1LyfzQ2dFMQpkevJ8AjN3PZhqjF0+uiUKqhVK6iRbZnoyUANDuAD0GZDH45HTYMx5jCFRT2BA+MZsPoT1MsW8BIe3+i8eJMYyfYR6on8xPlyxRE0k4lwC2gosspm4RqMpNlzfQ+P4GafoRKQU5uIOwcAsbKgOb/2C+DURku/kIuJ5/X9/JeCi5zcKlzpgMmjGNuYn1AVKM07GspRNHpvAGb+Rmm+/Ob/+f12QZlE7x5PnFWGM32yfjwADcLwKSgiMwI9RfL5gDnfQy7wIjhU6/UTHCzYbM/dYLwvW8Opv4CZ7u4capUCIFW0YLu6zfT0FBAna8rEK/9xzbws+wzKe7Rj5Txnrow2a98Dt6HfaabskbudEzMaLNAk4n86+fYv3yNny+xGnxfv1w3Df6tBzOdafaHbnB8jx4obJPM+X7hQ10LumEpE5sHASstawRJgOK2Sfk1zCSXGCIK3kvktMKUsSC8/QJVCnbrhsA9Qjd0fl6LHrJf+F5zkNqlqJvZGEwkkHqbZCdU++AK08qo1U59SwJurp4fjq4f1pYfzoYP/lYYUfcwIsGIRAPpdBK44MbnD3mRLp4hnU9JWno4GhIdOxrTdEwPkwfoWluS8kwnSDY6HrhM/esXd4n4wyjkCjI/mUZLo/I4ncbG9g6GxofhTbjx4z/7Ea7dugyrCyg3CG4fS5ohwblyuoj03glOto5QSBXhhhdBfxQTI5MiwUGDNpk6RDJ7iq6jB388JEzi6FBcHFmCf5wjPMh/85vf4MXrV+gIU7ElUgkXV5cwNjIsTB2NKjvdHsNSjkWlMFqbQSePV+YC5yz3Nu57nCcLc4sCJHJ86CAQqN3f2pX2E4B++NW3iIciOC+Fq2KSnk5HjiDq3PkFuIZ9CI1EMT03gehQRJxSAsZM3WvVWzjYOxAAmg4XNX9ZSPD1zoZogbo9DizMz2IsMSyMuMTIiFQCj0SCQsClTEc2Sw1TpjN2xcE8OT3F9MKMFHCyk7nXaUtqLGVfXjx7LkGvRrWBIFlr4Th67R6K+QLKLGLZIPjaw1/8xZ/j6o1zsPTBJvGDyxCQ0et0idzL//F//isp1nj+0gWsnFuAw2qRvcxhsQsgR4mRo8MkXmySSVdH0OMTJno2lZZ5z3lMkGx0fByXr17D9du3ZF6LNnaPhhHlUg6w/3QLxXQGmXQGp9RQ3dkWEGv5/Aoi43EplEZQ99rtG8L8ZBGkQqGEXCYPF1zoFDrwWdwo5IrY395D9jSN5NGRpI5zzyQQWayWUSaYwBTnUAAT8zPwh0PIl4rCLqJRykJkZGCTachikVzrpkiqB5n0GU6Tp3j94iVO909gaXdFW5GpzGT5HB0dCIt6aDyB6eV5/OTP/hjj58eBJlBvAEUWJcwVRAf76XeP0W41MByLi5wBC7PRSew12uIEZ9NZSUmLDsdFW5Os5x0W9kqlRD6FQBeZVYtra7h27xaC4zFUuw2cHqWQS5+hkCng9CiJ9NGxSDAQkGQdCFaTj48mEIzHsXT+PH74Rz+RFGx6NL4gs3daAva1G6boaWoviVePnyO9fywFBZkiT03O0akJBGIROAM+XHvvJu797JoEQ2r1/ncF6FU66BWbyGwf48EnX+Bs6wDD7hCiwSjy+SKqzTpqnLOlNMqOGhIzo7h++ybmF5dFB5iOOedYJp3F0e6+FGlsVRpoFmvIHJ+hkC7K/+PxhGSJUCvXFwng0s3LWLi4hNCwW4qF1Ws9tJp1PH70Hf7ff/1v8OLRCwRdEcyOz2N6bE4KTpEtTEOYhdJYUKlYpixVTZhsXO+UH2Jwh0xSpggzhZmpwCzY9/4HPxANTxbJJNjGfbdaLmJkJCF6lgTvtra2MTY6AYeL53sTw4lxFPJljI5MYnX1PFwOD3JnGdHPJYCZSiexv7eNk9NDSWWem5vF5PSE2FsEYsgm5J5G9t74xAgaLChYN/3FbAe36KYXsLu5jQdf35cU7uWFBSks9vLlc7xafybae+MTCTi9HhycHiNfKeE//Bd/JcXlav1sLF6PchOp/WPYSQKoVrG/vSlyOZTxIBjYZPK814/p5SUsn1tFIBIW/XXOhXzeyLBxH/r2iy+QSiZhabVwtLeLu7duCjBXqlfxbGML9TYB5RDeevttWX/MoxEbpN0WrdXd3W1sbLwWZ4jsdNpk8VhUbMkqpeUcDly6cAG3btxAdIiBS2agVESCZ319A5vrr7G9uSVrkOcYtWZZ/FcC0Far7GuNTh2RWBxW1tRwu2R+hiJBeFzM7LChXW+iVqni+PAYvWYbsUgciaFRzM2dRygYYzkdSak/PTmEx0vHoSHgK8FOYYpYbBgfY+bDBJKHx6jXWrh9623MzlxAs92ToobUwWbae61VwvHZET77+rdwuC0IRQMCXBJ02drYRqVYxurSKoq5MkvQCAA7NzmLqVFqigfl2Th21PIX8NDjRLvXlXOL8l4sePnBez9AiVJRmaSQRiYnJ8S2PD5KYm6e+9KszN+nTx9jd39PQNmTXAaZcl7kVqglT9awz+OR85kZSq1qHS+ePROt8EsXLotdtrm5iXq7Dn8wKPr1oXhY5h1BcereUqu6WixLEK6UL6NVM8SHc8uLODo6RDgWhMNtw8bmS7F3We+AZxzP6lhoGAvTS1iYW8ZQLCzjXq8ZrU6OaSqThtVpRTpn2MosHscvnh88H8i05Hk7MT4Fv5/Fxqi920K+lBdbiGcGZTh47lqddjgDbuTKWak3QPCWfULbgvrrpWIOh4ebyJ0lkUkfolmrYDjOYmp+GVtmIXBMHn33QM5q+jFi19EBhwX1VhOlatloatmscn3u2QzEBQNRSVm2W5yw9mySlcFnZbBlOBiRQsi097x+jzCzN3a2hC3KvlbyA5ncBJ4ZSCMrkPYOfQsWlRR98mxGpI541vG6DFxy/1MSBjNNCbYwe4ng9p07d3D56iVYA07sPV/Hxx//vUjhPHv+9E3xVErb8Lzn+gn4gwhGouKvkRDboW56vx2U7iJwyPO4WmsgEo/hzlt3cenyFcl2oD1BuaUnT57g66+/lnnNucUsi0ajIHsu9xr2J0kCBGIJtJPZ3CJAZLUhFI4gEA4aGzCXlWehzStFZr1+CdKRfX+aPZHxcFlcEgggocjhMoEJLYBO0JCv0wZkVkvXQjDL6JtSWmRxeUkyNwluMUuA2shsP4M1lNYgOOuw0Wdpi/xVNp9F4f+n6716JcvSK7EV3vsbEdf7mze9qTRVWa7Z1c02ZFMckRwMIDeQ5lmADPQoyAB61YPcb5AjwBlwSIEatdqV6TLpM6/3Jrz3Xljfji8zukBdIJGZcU+cs8/2e33rW6tSxYiFpzTecIhIOCoyUOwdjChQrs9uc2Nj/apkH5BYwfqt10rCrhcWfDojhA3q7pN4UC2UUMjm5PxCiSgy5DsENDBErz/Ao48/xNzSqqyfzI6p1cvIivxJXrLGeE/2VRJjDOloZIgITTKoDQB44+ZtSZs37H4n6pWGtNns9DSSCWrQDyWLiYEz1n2N/hiZzFupRq5jPIdRgoOykWLWW2+ixfZ0+6RfC0joJFnIIsEDmmLfuXNH1oGdvW1DxAqGZczyPMszGffWI/sQ3UEdXTSxeWsJPUsdWwcv0EcLFntXZDqoNc+5W43rmB1oQBcjeckMb8FLhgZoI0FJyVEGlDKf6/lPCVuKEyj5Tc/HiiXwu/LvMdwxickoEKTAtoJB+vkkkMuxyv8rUKZAuYKXPEfwOXo2VzKZAmL8W1m5k9IdLJ/iO5OA+iSgafCU/lv2qILD+jw995v3MEQtva8Cn2wvgy0YIP8tmXJgzs/sV7yW52qe+Xmt4EjkC0wAnwreivSrAN0GyPSSVCnMXvN/Bt4UJ5I6GL6T9lItafZTJfsxYKSAqOIXKmfAfsuzj0ipjI0B+T3FRPhcPk/BQw08KKinJD/NTOf1CgpqoEDJkqw3lTHlv/m5lmcSOHwLbI5lXL4PIH4fkCZJSPuilHcsy6H3FC+MsUqAYiFKRpQxTx3zMVFvso9zfte6UF807Wvmc2KHhnTK8w7nUkOKNO2ufVz7rZaLQUN+h/JHcj3X/HEGAsulgUreg9+VvRulfCbqTMcGPyNGyd8rnqSBKD6f/2b/UNxpEtjXfkoAWnErxXUmVQ5UO3hyDOrzeV8jR2L6rI4fLSvvwzVH8bI/DOiMNeEnAlIGBzTzlWK6Cjzz+d8PhOlzJwH/SexV5zXtC9o/Jq+3/A//1X8iIX+drHhg5WDlRdogfDEWQF6kb4S1tdNwEVMEfHIAcuMgzGO3VxyMG622GBi0uwPZJLTGNBfpDONOSLZyOBTAVDRktIz6bXO477RkYyCawk4jOTBkhNNmIhHKgDYvaGQ59J36Y4q8z+sRQIDMX9EX67ZkISMbQiMBbDB2dgVNdZJTIFArVwe3RMCqJp2HixgHODevyow15Rm+dRzl56xTnRS0w2mkQiUmeC+Whb9XBrZ+j51VBwbfk4cUlocpadrRjXSF823n4+KoZgea5sR64Oc8yMkhw+WR76uWsnbGtxHUsai/spVFP4zv4nJKffG+LLNsuMYpHrqoEqDlvxVo53MIVCtzWk0NlTnNz3mI4OfUg5M2ntCWnpTg4ASv6Xo6SLVPCSjdM1o8OjHzM/5ewXUaSbC+vz/R6qTOd+Pz+bcGH3Qh1BQeYcL3TIoQ782y8rm68PM6HrL4PZadf9cqJan3YDgs3Yp9je/P55jIrONtJJX1xjLqxM2Bb8acVbT+mJJX46Gn3xmn/AYxGFqECW0CDm64HC5JG3fAD78jBvswiGHFBnvViVHTIgA0Dww0vSPz7vT8BIFwAH0MxNSJRjVMIaeupbB8+gNh/dF46SJ9JgcF1iU3WOwL1AzlITsWjEifIiPEFwghMU03+7zoBs6vLqBpaWDl6hL+6I8/w9xaVBifPBwR0Nx+uYNqpigaspd7Z3DDiZWFDTQqTRzsHePWrVuiLUdWcKXbgD3gFAB6ZnEO80vzAp5RkiB7kZID0cuXL/HbL78QzVjq68ViIVxZW0bQ7zO62wEvFhYXcefeXSTnpwUQcYQdRst3CJxdlvD02ydizkVtOoKLC9Pzks4pDPv+QABqbt4pVJs6O8fvf/cVnFYbrqxvYnlhSQ4EBJ0Y8EksJDBzZREL64tyULY5rGh1W6jWSugPzYGF44BtQuCUG2yOJepmUpOQkV8yA2ZmprGwvCSmZGQVETDotEywiX2N78a+yQyUi3RaGINySKFJns0iz6UEBBkqHB9kJ64sLMqBhwZgBDyylymj5VjM4ec//yl+9NPP4Atw7jezIg0umZ7rstol9f7//N/+V2xtv5Y5d21tVQzPJOI53gjRZIwAZmQmIYZHTF2llAjd5E+OjkUD1x8MCchw9cZNPP7wQzE77LSN5h0PVPVcGY10CZnjC2RSGQH/z89OJe3ZHw1i6Bxhfn0R9z98iLnVRQTCflQrdaO93mgje5JGM13DsNFDLDgFS8+KSq4o4ITH5cClgGsllBoVpMoZWLwOvPfJ+/jJL34mBpoEZDInadSKFRwdHAgrk/MqAxIc59Nzs3IIYhuSWcQyljI5YYG7bS4wOENdWx4uqbk+NROHNxLC7Yd3haHsDQdlHqH2IqWOeBDd2X4jARpq9BCkj/ljcMCBRDiKDx++j6lo1GSchG0AyTbU9k1VUS3lREeU0k4nF2ewuN1Yv7mJmdV5lFtVXJymMez2xUiJmtIcvx6nA7nLNFLpS0mbdvm8cHg88IRCePzJp0jOzcPj4ZpMzdMKioUs+l2zZldyBZFYqZerwqwkg7LClFi7TRhUBHbufnQf93/yAO4w0OqShU/TqwHa1TaG5RYKx2l88fe/xOXOMebCCcT8IdSbbdkDNLs9pKsZRBZjiC0mcePWLSyvbyBINiZB1HJbWHlk8tJQsVtvYtjsScCuki9JxkMyMSesZAZg3CEfbjy4g6WrK4hMB+ALA5XqAINeB6mTMzz7/VN8/svPMWqNsJhcRjIyg4AnIJIxTMlv0oHRNkSBKcjVoqxbZI4lInEUC2UB4MlWZmYR5/K//Mu/RDQWw3fPnuLs4lyYWNxnVKplJJNxLC8sigQH5QKoeUrDJafLK1q8r7f2sLG6jvfuPYLXHRQAulGvIJO9QKddE5C4ybTsoTEWW1pZRr3RgsdPJukqllZXRc7F4fGj2TEZMwOmMw6oIetAv91CPp0Vs1GawF3Z2IDf65H7b+8wSJVGIOQXqZM0mYuDIf75f/QvcOX6DWQLBUmvp/SfE1Z0ag20uB6IWVoZ6ZQJcNLA1k4NTacbjz75BLfv3RTCAvW9GXRJpYrSjwI+H148eYJcKgWHdYiTg32srdKw1I1cvoj90zPRBabcEM3Frl5dJpFRdIHLtZpk5ZBJTImIaCxkdNEp90DArlGX/kyDu9u3b2NjbQUk4lBNhhqjBIyZTcBx9/qZAa8IyDONn+DqyekxfC6vYTHRaDgaFv3W2YV5LK2u4Nr162JmyPF/uLuH3Tc7ePH0BbqNlqTue1zMPnPDFwjg+q0buEidIltMY2FhFiNrX4CaVCotoC5ZybMzi7CP7Ein8rBbnbh29Q5mZihbQmk2B4qieV9Hq9dErV3E/skOBpYufAE3rDaLSLscH5xKYDQWjon2tN8ZhtPuwcriCq5tXIXPFRDZplKhgByDrcOOSE9YaexWZZ8a4dmzZ7h7666ASvlcGkxDnZmZk3UgHk9gc3NT9js+nxWpTBmFckFM97769kvsnOxK6v7GzU0EQjQojkngcuv1tqT8h7whmX+5rnIPa9acgowrixNYWF+GP0L5h4CRNOsN0e8MYRkynXYkwa5QICwSB71+2xjl0lcgnxL9TgLL3/z+W8kQm03M46PHP5C/3SQJWDk+uyIVYFhsTZRr9Omg8ZhF9rYMWJn9l5GwYxkIQisryozhqhB1qs0a3AEfhraByDhUOjW0ei1EElFE4zFZd3mAJWP0/OwY+3sv0W4UMeg30WnUEA75sL66Iqx9Gk1zz0cAmtkS+XxWgjMhGvMxnZ9EEBqMe0zG1tzCEmLxKTTqNA33wUIqKKxInWUEgCeDlHO8a2ATkJt71FAkJJkuhVIeJxfncr7iOzLjh3tZ/nttHHBX0s3S0rLMdZxrf/PrX+Ppd09kfWUA3mG3vwWhndTtJVjucCE6FROQkW1E2UWn04H93T2Rvvrqq6/GqdTMLGjBYXUYE1mPT0Baslu5dwpFKDE2JesSmdJC5hn0YXM4xWD1wfuPJMOBARPu92jWyPdm3yVTn2aHZOY6bH0jLVatwkcNZ0oC9XiuMyxp/eH7cv/dHhuS0Y8i4PehUa4hFAxgfmYOl5cXyDIjRuQCqH86kCAAy8j9Pecs+lCUawW44BD5x0AoKv2cezv2r1AwIn2KgQl51pCgLc8vBpBhFgX7AzON2CYk0ETjzHjzSTCYgJYhSQyQmIqLj0Q2nUM6xT7dlvWDwDzNnLkfS5FEImzcHnK5jLQjg67MmGR6N7O1+DvuadjHmb1MU0aSvu7df4hoYlrmUUroUJO1UeN+5kLO64bdPyV9gBrPHBvMxD09O0Q2mxEQaHVtQ0AjPoN13Gv3JXuI81GCBpbNjuyzyNCWDOveQIJSxqeJRusmC5WsfoJW7CcixyDSBzRwdkr9C/mLZz+bVeZjZgPR74N1RZkijg0hTJFlzewCl0PAfTKd85U0otNBdEY17J++QXdYx9DSRrvDcd5Af9CR+5PUxT00zT+VQcu6lHMhOVJgzAAAIABJREFUTOo9MVTFVsw5zxDF9FytwDPbVoEmBZ2F2TsB+ApuQVm1cQr+JDNYCVVsAyWWKSai51Qph83cU69X4EnxIDaO/l4BWy2jnqlVPkJJZnruVTCbZyMD1o3H6ZjoZt7HkLT4HX0PBTT1uWZuNeAqf96CzATGRwYY4xl3sr7YF/SdWM/8rrI5haBHE9kxzjUJfCsAzQMf70f/JPM+JjNGAWjFHBjgUELaJECn5eT1k3gZ76VZ2iwH5yzFvxQonKxnZmQo0KcAouJtk0DoJLg52Q+UFKcgsGZv6z1Yzu8HCHQte4czmEOe4h5/AFTa3/m56edaFr6r+LpNBAD4b20P1gs9Aib7t96D7acZ8woKTwLQ3EtzvjFN0hcvN5Mtb3AUfc/J8WT6k+mDCkDTH2Gy7yu2x2sVeFbmONtJMMgxcdbggiZ4o2xtXqMkQc7j4pU1loNV5rv2NwF7h2Zt5T0mAd23fWmsc/3/FyBiW032Lw1e8G+9h+Jq2ub6vlIPEuR9p4euY0vnH72PBoO0Xvj5ZMBD8bPJe2tAYfJ3Oi60j1r+x//6Px1plGCyIhhxYgEJUuqL6MMnWcF0ROZ11BhmB1DXVyL/TDfnhsPhdEnUutHpotHqymGIzFTRbBlrNjuoo2m1wOtxIRoOiBmMnZSc4UhSWslQlIazGzBcKmTc+bkY8qBh2Lpv9wwGzR9HSQhAm8iC0ZvmCYMbJRo1CIAylpFgB9MIgA5EbXwdgNpI0gBjdq0a4ykDWSVMWC8aEdOIjrKZNbKlA5Dl4b8Jzurkzf9rxIyNppOCboi4ETWdw+jAsGymvUxaNBdYvhNTnmQDIXIcNakH2RSNpT0MOG9AT5HOGJoUBUn/HA881pMygrlp4vcJdrEe+B22v2xYxwuaRjpYPjVzVHB/Ml1Fn61pRHwGQUw+n3WhUR4+g8805olG+kJTELQOFahX8NvK9M6xIzSv0UVOn8V+zudrfetEq0A130XrXaOp2i/0/QRAdhrdLAJr3MwywGImYON4S0arLoASJesbs0aLGB5wc2qAaV5jAHljesiNlv5ey8nrzITVFwkZ3r/XaUp6NAF5BhMC/jDcwoqnzTfQ7w0w7NsQcMeRCC/BPgqileuhl+2jU+7IBC6pdj5jgvj5558jT706l2mDhZUFSeHlZrLPlBMyMbwuHB5t4+zyRNLnmfpMIJoHOL7H0vwCAh6/RJHJbGC5ePgolCoiOZCYS4rOdLVVwcqVVaxsrGB6dhbTM0n4PS6cHZ3jdOcA53vHogsb8YYR9pGpzUPwC6m/2dlphONRDBiI9VjhjQURZ4r36hIC1GzM1bD7YkvY1JcXKXzz3bdIMT16OBDG+KNH78HncWF7b0dAlfce3MMnn30qOtHUu/OG3CapgpkwXeB0P4dXz5hKnkav1UWvaZgWLIumz5A547DZJG3w5ZMXKBYK2FjdEAYa2dUc5zTv7FsGmF9bwPIG00rdsHvssDhpnpdBuVZBZ9QWQFrML5stjAZWDNtD0ay0wSnPCMfC8AcCIscwMz8juqMECVoNY97Hvnh5eWk25YwOD0bIlys4PT2XDBIC3wTtKC+xtLIoAPbS8iKmE0F0G0b/OXV6KangNHciy4lg8kcfPRbAnmVzjNN6QgxYdDsik7D15o3MJWTr8BqOMxrP8JBEJvfiyhLe/+QxHvzgI0SSIVO/NaCeKooMyPabHexRj7zbEdPKq9evY3V1XcYG02iLuTwGNDSqtZE6Opf2oGb4oNuXQzRZsifpMziDHvz4Fz/BtTs3hBVGnUjWJQHok+19lI+zKFzkkAgn4bZ5UM1VBHhnn2fKbLFeRHPYQLZZxNRCAj/4kx/j8R99BKsbODnMIrN/KfqPr1++kn5/dnJqZIbCAVy5uolYMiHmNnoQoJYumUU84KIzgHvkwoCSOcOeMOVYvoWNZaxd28TCyjK8YbJCjXY5Mw2o9UmGnZ2Rf461kwIqmRJCbh/+9Mc/wfK6AYI4DofoyeGILJlGhbrqGUkdPs+lUWk1EZ6ewr1Hd+W5Rwenwua+c/0W5pJzsNEgKOAACk2R7uA8xMBFtljGxWUagWgUCyurAj5QE579rUMJnVZD9CB54K8Wq5IhQP1tMtca7Y5oqDIVm0ykyGwcizfWEEiwTQlAs9+2MGj24BpYxVTxya++wOf/8CvYBhbR2+X6R2CfOqA9aw/JlWksXFnB5tXr8ES4mQTqderCFiUgcri9K0aM1v5Q5BxYpvRFGoVCUdhmZD5ZHHYkFqZx/f5txBdm4KDBkN+NVqsuwRSC17mTS3z35XeoZaqIeGOYjc2InioD9pS2YTDO7rXhMptGJpcWE0yCopSyIWuLwDeDQlyXOS8+evTIzJN9ggxDFPNZGa/MGuABnIATtSpFr7fTRb3Wgi8QEVPC/cMjfPDwMR49/AijrsWsb90WctkLNBpFvHz5TA7HHq9h1nATzKC/zeFGcm4RN2/dxVScGqQBdMdSaZSFaJTL6LfbEkAbdXrIplMSYN/cWH/Lpj+/OMLe4Y7omTJFvFitITyVwH/wz/9DbN68iTxNWs8ukbnMwTGyCAjNHVaTLL1SXvSCqe8+tPZhdTjhiyXwkz/9t3D//Vvo9YF2HwKKM1WfZSdo+PS7r6UPelw2dNoMxhAI7SGbzePiMofr126JOdXtu3extDQL2jaI0XS5JPuDXD4lBw+7A6LXTaYe70fArj2y4NqN6/jss89w/eqcBD9rlaFIq5HxSRNaMvlSZ2f45ptvYBkOcOvmdQG0nz75zoAn1HAk6m13IDk3iw8+/kRAsMWVBVAJistHozKQueHzX/0WJweHApy6nD40yJit1rFxfR3eoAe+kAcPP3yI6FRIZBVq1YaAczUywlt9pM6yyF3kBXCNhKfQG9kwHFCv0oFGuwEn1xDbEANbBw6vDcGID96AR9YFgqwMFFYKVRSyBRwfnGNj+SpscGBxblkY0C6HV4B/ztncW5aqBdnjkZXNrbU/4MPXv/9GUuFpNkftXK53BH6ajQ42NjaFmU9GIuUHODcwayZXSuPN4Ru8OngJuEeYWZ4XoC4eY4YAZZAugZ4NP/r4M1j6dnjsHpHJYMp6vljE1u4r7J/sIzoTRWIuIaC69O0R2cFu7G3to1Sois/Fw/uPxGyO7c2+li2kkE6dyz6Y6f2nRyfodfoIh6P45OM/wkxixshuFSvSbzhvGPZcSwDrl69fyB6UGTTJ5AycDkpE8NDZlUwrAaYnjb+GhjnVG/URjkbQtw8ExK22qxLQt3scEsi3OW1ioletFXB8uIvtrRcYDhqw24aoFnPAqI/pREL0wGmOSBCQ+6rvvvsOr169kD1N1O8XsJv7N2Hl+vyih7+8ti5jnACgy+2RNY31xXl+582W7Ato7OkaGUdjvoNkApLpZ7fIHpABJq6DXH/4PrGpKePJEKHBbVHGnxJFKMHGn8vzC9lvZNNpQ9oYGLY0MxRYp5SqM2CTkb+bikcxPZ0QwJp7HgZIuX5y38wyFksFOK1OYZszXZqgIklDoVAY9NHg3Hl0cixzoC9AQDcici9cl3jI8fqYBVnH+ekZKpWynCtOz44FeFtamEck5JPzpRJzYtEpzM7NwO002rz6OfsF52uaSpLhHA5FRcuYEjw8S/m9Acm2IEOY32mO2rAxD9BqAA7u3RcWaThqE219BqSZSUGzcWYUULNWMjltTpPBSlbsaIR8sSSZXxxfAiJ1KSfpkPME9ZCv37gme2buxZqtFlLpC7x48UzawOfzYjoxLWA191JHp2dwWl1YXFkVrww+m3Mcy0eW8Pn5qayvfp8HQZ9f2NBcUBmI0x+H0y1MaJ7vPb4AXG6fgOoW8GxFiSMCnh2ZQxh8o+a07HvFxL0iRIdnz03/pY651+t5K4kSCARFFoZnQ2Z28ayRy+RlP0lyAT/nGOC7UZefBAzuhzgvcZ6QLN4u/X7cCAaMTrjPHxQZDo4PyuEwq05IYl4v/uTPfg6Hh+aKVTlPsY0JIFNShgB0JBZGu99ArpxGsZZBrnKBs8wRqo08XD473B4LRsM6KtW8zHWcgzlnGBY0TFZkz8gE6JmYASwlSPHcxn6hZmWT52XFZHgt/83fKTPybVYy2R+kcI5/eK1iEwo28f8q0SHn1LF8hP5eAWjBSr4ncSHA68RZXnGgScBLQabvg1j6vpOSAnp/BQgNCPWHEhws1yTAqd/hdQpATwLgPB8YkJXYzjtpBAL+/L9iLLynkveEIGcxGtH8vWb7C/7VU6a1AaAlQ0fuO9bJHkseKDA3KZGg4NokbsS1UdtL63gSqOX3DcBtfiaZt1IukZowMgqK7UziUHyXSfBS8Q0NICjIrsCkPkfBQ/6fY1MCeGOpBr1Wr1EAUcuvbcRycG85+aPXaBkZdOP9J1nCGkgRsHKM5Skw/Ta4wPPAWP5UAXo+R8FeZUDLsy0kNqn3m2Fk8100qCOXjMcgWdMSCLEaXEfnWwVyFSPScafvppiLtrviS3w/wQdJ0BF80Uiw8Ho1TOS/FQQmY0vfn3VCAHwSoNU+rnWsAPbk+JpkOuv1k2DwJMBtzstGpoM/+h7aVxng0P6p9fT9+UTB5sn+acB+o1owCWxPzltv32FCmuP7OJvlf/pv/jPp/VqhCuRxwLNgfAEWYBJRF83bscOoa8wo5aLDAjEtideyQaQhYBXNLhpIUKe01e6i0mgIY6pEx1urAZQddhtcDkacbAhTcysUkMXMihGaNKbqGP1gpvHqgJWDOQctowR9E4VgPSuQLgzsMUhNE0Iz+ZqFgREQYdV2jOSERlt04Gojvuu47yJ1fzDJjyOVEp0dawazg6lMBVM+tQMo69ZIgbybMFmX/D83XPzh5knTAnTS1+tVgoPl42dMcTBSHybSKmCk6GmZiLlGb7jZ43cUZGb78l7+sWC6sr8lyk5gd2AWKy2bstuV0q9SJ74A0/zMpovPVhkWbSMFTzkAuVmVqJdIhph+xe9qZ9bJktdw48+/uQFW+QmV9FBJCr4vNaD5Htw8sOy8VgIMMKkVBPw08qSTAMumwQAyUHQg6eLM/8tmfDxoFYzWgaoT4qRUCNmZouncMWWvN425oC7ADKiw7vhHGOpWU77eWE5DzQR4TxNJNsEALTPLxj6lETjZzLfaEuEX3XGnTVIJmQLJjVg0Epd0SQLw3LSSNdvrAsnYChZnN2EfhdApDWFv2mAfOAzrh+7afqYNu4V1wFRF3ntuZlbSZYWRHiL47zDtM2ijVE7jLHUqoHSz15ENOPs7yx2LRhH2GTf0Ro1pn0ZPcACLaPSx75QIBtQqsDhsADewfo+YlizMzmEmnkA1V8Tp7pGAddNTM7CNHGLcc3x8IsYiwRBTTV2w+J3C5ly9vgF3wPQtAlbVbAmn+8coZvLCorhMZyWFkuZ0rX4H9+7fhcfvko17cnYa129fxermKsJTYYxsVvRGDO4w9coCr8uHfmuA4/0jHO0eIp8q4PIkLRIZfG+C3ux70k/6Rs+ulDf6gnfu3JONeKvdkTRXSRlzWCVtX9jWNEj1OtFBV9i2XUsPvrgPdrcNpWpJDiyWrgWD+gDtchOOvhMBb0DYGjzIsn1m5+aE8UjgQjZbXSM/dHFG9/EavDwweH3y91df/x5ff/stlpbn8ODxQzg8diytL0qasT/ohZMSSD1g2OijXWmjmiuhmM7ii9/+Ds+fPUUkZAIrZCrLhsrSlxRVLuxkHPH9uSmkPIQYvVEf0WUAdm/Ei49/8DH+4t/5K/hm/ZTRgrXHTYQVqNHAcYjMRRr/77/5jbBd5DdWK9bXNrC0sCgsX9HhJmhQoMzCuWjNep0eBNxm7DN4kC0VUO40cPeD+/jpL34Gp9shqcpkdVJyo1koY+ubpyic5eBx+OFz+uG1+mAdWeWQRwAhVUyhNWyijibuPL6HH/3ZzxBZiRqZhzqw++0hmoW6sLYJ0pNhVa4UMbu4gPc/fIyhHSIVwCBBcjYhAVrqh5Ixfbp3AksNcFscwrypt2podFpw+b3CNo5OJ7C0vor43Iyw5miyRvaf2++C021FvdBE5aKK/Rc7qOXKuLG+juRUXA561EUnEGWzG71FmtWwXdqDLhq9DlyhIJY317C+uSxpqkcHx9jbPkA0HJV0fLfdBi9Ngtg43CSLJEAW56kszi9TotmcpMak0+ja26xDYVmWczkxl+K8TWO59Y1NhMIxMWkl24P7Ac6/ZKM1+h0MvVYk5owpHBlXYrjZbMNNLYZGD/vPX+Pv/uZfoVWuI+AzfS7O1P1gSIIZkUQEt9+7h41rV1FrdtHsdFEocu0YihY157TTvT0U0yZAQUaVGvyurqzLodbudGL91jXcffwIU/NJMe2qNKuSUZI6PYO1P0L+PIPL/XOUL0uw9q24feWOaI6fnh4JUyoUDaI97ODk8lR07LkxjcXicj48PzmXTIJhf4i5mXlEgiFZt4Thx+vIVKwxYFSX/u5mED4UEcYWxzj1K9OpHDxeP+LxGZQrVXzw/sdYW7kCa98pQfp2k9IfdVxcHGJn+6WAWrNzCQFysrkcciX+fgBfIIb7Dz/EytqmaGHq5rHLuapQRLteE8C+Xa2blPLzS2xe3RCjWbfXiWq9gJ39LZycHYuOLfd0s4vL+PO/+EvJVKjUqbd/JuPRbXWKlEuA2VytBga9NuqNMk7Oj1Gq5gWwXVi9ik9/+Me4c/8hbE6XMNurDQZTyzLmqdX8q1//EtnsJbweJxLJMM5Tp8LMpSxRp97D/Nwy1lbWcfP2LSxQVqRDRr7RW2VfS6XP0W23cHF5IiZZDLJl0pfY3d8DrVw/peHnT36CubmY0QFuD1Au0lySAHxN9GmZAn5+fIRBv4PV1UXxFGH2GbcIqXQGhVIZNpcbmzdu4oOPPxaNb0pWkfxVqfTQa7VEZ/35t09xsLMra0J8agZObxDFakXm389++kOE4gEsrs3CQ7UHek/R1LsF5FN1kYDZfraNi5NLoGtBMjmHWrMjZA5DyujDG3DD5raihw4W1mZx6841bFzdQDjqRrXcFbYwTWCPD87wr/7mbxHyRpGIJrG+fEVA5dHAAjfnqHIZpxcn2Nl/g5F1iI0rK2Luy/399va2SOFIFhAcCPmYvj6AxebE5to1rF+5LtlZZDm2uk3UmxUUm3nYfEC6col0OQ1fzCMANKUV7FYXaoUGevU+fvbDX4jZp9cZgKXP17ehP+jj4GgXXz/9Co1+A96wG16/WecoL+F1BVDIlcRAFwMrfvbHPxMJEEozUBe71ayjWi2Knin1lMmwbo4D4tSTjkZjqJVrIoPDwCR/SIbhXEMGNjXaqdnLIBeDob2+Ia+wjgiu61lBZAfHxkHU/+X+hrIWNMOtdVpwB90g3ss5vNaoybrt8zuE8UyAfG/nJUrFFHq9BprVkmgUk1BAxj2JItxbkDnMfeP29hvRuHeRYTXqg6m8BLntDpdIVcwvLMkcHAiG5PvmoGsXwPHly9e4PDsX+Qhm5BBoFKDa5TBp6g4jKxMMhWTPJ9ldY+1MRkH5f+73uR4wo4P7HZaLBr56EO6N9/s0bzVyeJSDolZtT4BVMvqjsTAikZBkzpEowzrluh6MhITsIGcdIVBYRWqF8lJkCBv9X6+Y/BHMT2Uy0k5cXwg4MuLKuSM5k5B9fKPdlHWArEfev5DLSjkpK0QTc/XYIajK+ZBEjPX1dZFREtC315P9AvsHzRjZ/zmvzE7PCOFGfA9Ef7svmWnUGSbjfWVtWTKAxTCSwb9kUjIojvcPcHRwKCa/ZPqJRj+Z3jTBsjmlrxFgYWZOqdKQPQsDlx6fX2RCCKxyT/3wwQM8uPeeAL+UPqIkDufl333+G+zsvBEt6kjQMPRPj0/wfPsFnKAcRkj6COU9IqGYnNm4f6WmO9s9FA6O+4xF1pYgSWgWu5zp+V7s78ORBakMzwxGopB7fQYFvW6nrKkE8pgVEZ9KYnV1Td5NpTcOD3fx7PlT1OtlQtnI5TOib87zCtc9AsjLZEAnEsLeZpk4/7LOCUBTGq3Tbhut/UJW2lRMRR0uAaC93qD0Ey/lYqx2yQgg0SydywoJgeevYDiKH/zwUyyse9BgFlCHgNdI2krAGbtVsqB6NMXttrF3soXj8wOcpvZwkTmGN+DC3HwUvT6zm47EQJWEFiO90RcWNBnRlBVl/SibkkC4AqOcK1hXCnYpsW8SwFRATEEqxWH4Ofsl/bNkzhnjELxO8QkFmRTAVDKVrvn8m3O9AlMCKI5BbP1MAWjOhZPnXt6L/9dnKQiqz9Tv69l+EhxnXeiZnAzSSWxJATJ9J8WeVKqD99F78hpmOxrgzGBBCoCyvZW4pu/L5yooyTlOwUxz3ja4EhnQBlQbZy2MPb2IoQmO0zfMacXJmAGugKKCcfp/XjepAa7vpBni3J9w7y1A5Bhz4Dsoe5f3ESWAcVvL/DABOCuYp3iXgn+KA/FvIXmOAe5JcFr7JO+tAPT3Awssi+Ikb/vDmIGuAQaSmPTfipUpkGn6scl8V4B3Ek+Te47BUZbNZAQYrJEmhJJJPsZDtL6ljYQxz7IZkp+M2ZE5V5AZrYx7Zf5P1gfHqTD2aXoiJqFUDzBzmuJ0f9Af+n3BQFhuxd60L/N5XDMNkfAdZqQ4ltbrZL8kAM3va18kiWUyMKEYlI4nnq/47pNziJZP21/XKM3W14CK1tnk2JsEqqWeh2MpjnGga5ItrYRWXqfYlwYpVOVB54zJwIPORdrWkwGWd+PZBHQs//N/+5+/BaC1wUyBTdSAfxQE1U7CLxJcYWGFHEgx76ERqWbERhqWDIBB3xihWW3CgrY7vZLCQwCaG1gC0JQK4HO5oeeGgO7ZAY9LAGj+32GzGqCua6JVsLyT2Hjb+UXrXHWM3gl2877UT+M7EOBWAFoGstP8v15ryu/5o1R/Pk8rShv5DydNy7tJc8yQZR1o4+lEwcWlWi2/TfVQ9q9IMowXCo2O6GTBv/k9AzC25DoOEJZNO9qkDjBTsNjAhYJZoCVNTAwQTcRDOw9Tw7XjSseDYSUbLTEDlPK7bycW+baJGhpA3Sv1pAC0dipusllWNSxUYFkHmYLCLLuaEvJ9dBHWzTvLpPWjz5F+MWZV8zp+n2AWf897sMwEdlkWlT/h7zTyxH5KAFYXXo0E874aQNEIrC6csqiPmddaJq1XjQTpxMLycHPE6+l+KlIeFrsAx1Wyp8bGGqwTpsvz/7LBZ57v2NyIBxjWhWpqayCEAKVGvXRjwufzXhrVYtoZxxPLFwr64LRbBRBk23s9AZmUfYEg0UHUKazZtyEZX8X89BUEPdNwWcNYS66hVW3hzZs3wioly4QJY2JmSZ29Xt9s0n3UhmzKYcVld4qUAo1a6u0Sjs8OBNRqtFrwhY2TtwKgZHyKBg/dfO1OYSMw64F1xY2hpH9z406WZrshqbYMCjBFcm1pEbFASMDeerGKB3feE1Yh65hADSU1YtGgAMmOgBtX7l7FRz/6VNjact92XzRo91/uIXuRRqNSR5Wp+BiJRifB78TiDIKxoEheLK8vYm1jCf6oH6FYGFaXzZg6djpolJuwDS0YdEZolRqol+so5wjWVCR9OJPL4trNa3LoY58gQ479g8EkHjpu3boj2nNk9p2nLhEORZCYTqI36AnTyB8JoT3sIt8owuK3Y2o5gehiFKFkEBabcUPuVduoXFRw9uYExdM87APOnWZ8Uh6FGtDsNyZybL4jm9uuYfHxPcgeXb+ygWcvXuD/+Ov/HdMLc/jhTz7Drfu3EIj5wW7TIQux0kCr2oClM4Tf4kG/0kQjX8G3X3yF737/lZiB8WBL1lu+lMfA0ke710SXh2ECzTQv8vjgdxlWEschU5K7th5sPgdu3r+JP/9nf47wHM0+Ryhd5tCrtzFqDuEc2NBr9vHm1ZaYFJ6enolMBU2N5mZn5eCXYJCu2xEg+PTkHJdHp7AP7PC76EDMyLwDFgbnrANML87jz//q34YnYGRAGKQhs3PU6eDNd0+w9fQVBu0RQp4oEqGk6OoKM8QK5Ko5DOx9dGwd3H7/Nj758aeIzE8DJJVVh9j+egeFswKymYzoZDNokysWMDM/hzsP7qLRa6HWayKSjOPG3ZuYnZ0Rlszp8SEOXh3g8Js9eWf2MzFE5XrXbSGdz2Fkt2L16hUkF+Ywv7YkZnvh6QD8YaBNfe9MC96uB/tPdnC+fwIHN5OwIp/NYGv3NRxOC9w+J2ZmEyLr4PK5UCVDxwbMbaxj4/oG4jOGfV7PNfD5b77E/u4+gp4APDS/4MGp20HA7xUmO9lfw5ENbhq/eoPCNGMdkwlIgK/VqCJ1dopqoyqSBg8eP4bD60O+XBWTJAJlzH7gvdhnybyOzXP8hUQ3mnsHZlR1m220ylUUUylsPXuJciaHcCCI5FRSDKzYv8/OL4UtHAwE8ODh+0jMzqFcb6JQrgmj1OPxkpoKOyyoF4vYef1KAjFMqeRPq0MHei/WVlZEX/a9D9/HtffuIDTtRr0LnKVTskE6OzpGq1JDp9RCJV1C7igDCic/uvOBSKEcnu8inKA+aVCkgIqNskgATSWn5BBcr9Sw/WoLL5++FHmAxblFOZS0mk2ZxyPRGFwel+isc20lu4tsKmpHc7MaIdN7wFTpnATxp6dn0RuMsLZ2BZFADGFfXIDAcjmL0cCwoMlSLhRTSCTjcogvFEs4OrlAqcZ0XS8ePPwID9//GNMzM2MtxCFKuaxogKLfQyGdFXNFpqZTgiUUCgqYkkhG0ehUcXRygOPzQ/HySM4uIRKfFlZ1JJ5AiZIbrY7MvQwkHL7ehn04RMDtxHQiKoDk1s4rYdY6vV7MzG9gZfUKFpbXEE0mMbBYUaOslovSFH44HHZ8/eQrAaBpqLewOI1WtyFzYq/bReYoLQZr8zPz2Lh6DYsLy5IBwvmO62Ixn8PJyZEYraVS5yjkUmLYy8hAgwHhwRCrG1dfmtK1AAAgAElEQVTw4Ycfim4w6XTZVEmAD4KSzFRgvyzlc9h69QzVShHLS3NIxg1JIJctIE1zuEpVAOgbd98TeRpKIhHs4A8zAjhfMvC09fwlDrZ3JViVnJ5DcnYRVkomDdv4q3/3nyI+70PPCji8Yp8CTnH0QG2WgJ2X+3j17WtsPd1GvdzA0vwKZhbmJZuAZWH2BD0a4tMx+MJu3HrvBjZvXsHUgl3GeOF0gE5zgFGXAYsBvvrtF/jdr79E0BfG6sIqfNTpbXHMd40xaqOCdO4S80tJfPrDTxCJBQ2Lmvv3UhXlXBnWthXFbAlHR2ciEbOxeh1Ly2uSmUVmYbvfQq5wicagitCMH31XDz1bE9NLSWEYOuwe0ds+P7rE5WEGq9PrmIksCDDep9xS3bAJW90atg+2cJk/FXCdDHGX1ynsb2YWzCQWRF6E78e1lvN3LMaMAcpkuNGnTiJZjjQq7A1xuHOAy0z6baCZevH0ELBbDTmCbc5+L8ZyDrsYyy4uL4nRr5Bn+KdcRjqXlhR+sjXJ8lUwiSxRahEzgylfKQhJJjYTE/+J+Cx12AHxkbP00e3UcH5xgkMGdo5oOpzDaNiVrDYC0PTEYVCUPwYodkkAr1QqSAo+9ecJLrOiuJbSUC0anZI5kPrxlF7hQZfzGWWiGLgnI9hPMz8Gvmp16T+a7m2zmPRnv9/s+SXzjtJJ3S6yuYIYPPMzQ66gEYQBKjQLlecXPp+f7W7vjsk0IzjshvFLUJDSNiJTNZ0QoI7jlebTPOdw7bhx44bsf3mu4X04Dl+/eA3rkIBwH06bE/FkEvH5pASbCWBzHEgmmdPIDypgVm/WxWyd62s6cynGePwdQUy/JyRnJAGhfV45s/KdKQu2sbEhcjJ8TwLmZOsRfP77f/13sv/k3k7lAHkuESIEGYF2G67euoE7926LFArPXmxwgn3NRgNvnr/EmxcvRVqH9xF/o7FxGscgnyv+Lu2WnJk5rrmnJwBN8JmZO9R33ty4IvvyWrmETCEjwGyukMHzF09xsL9jwB/6Kk3FxXxu/+hQwF1KP1F3mkbbdpsXMySYTCfFm6BQLsFis8jejmdwZoTQKHdxftEANU63AU/6xi9md2tHzhwihzKiZ1PLnF/b1EXtYmlhBZFw7C2GQEZ6s1nDyekBsrkL1KqUBqlhd3dfsm69Xp/0rcRUUvbSHJdsS7L9+Vz2D3qRaFZvtcGg64WcdUKhCPw+tqeDyxhcLq8EbWkgKdrQ7ZbImbDtI1M0qt7A5u2r8AaZ2WsMKj1eq2RrC2zhAPw0agRQqNaQLZwhVTjDztFrlCoFTE8H0evkkLqk4W9L1lKTWWzBYEiQbCAZ3ZMMRPY19i8SvBRcZv9SMhbHmP5w/RIQcwz0KrAj58cxW5aGtQowTQLPk6CW/nsSENLvcC+mZ34lXCkeIoDpGJRWPOQdAGgkQr7/TL2Hgn6KAyiOpECmgqasI77f5DspEKr4hfkdTWNN3WiWM+/BII15psGFFKwj0D8J1iqGJVkZxDvcBjzn3KJl4/8ZODEAsMliYZapwWsM0Cp+QmPJAt6ffg/8UcCQ99Y6kfobjLP1x+xsXqfyHYKf2U1WO3+0HyjWxOeRDMZy6H15jWJDCh5r++n39Nq3fW1MpGO5DPbzh7re/9h12geUMDjZbpMBEpXBlboR7fN3JpcGdH7Xf7W/KPgq3xm32SQALe09Msxctpe2qwKiBuhn25kscjUhFLzHaiQ+9D35fe2LJshgAjfqZUe8Q9p5TM6cDODw35MESSV0ar+Uehgz6RXc1z7K+0l7jM37FHubrDuWl4FVDbqwPvQ6/Uw1oP+xccdycF3WMaaM8UmAWtt8so3fBkqIpdI2YCzXwWeyvnSM8Lsa7NE+ymv4R4Mo2t6TILOUa4wdT84t2kd0rAt4TQa03pwPlI1sk8ZmJg2KL2UAZgNovtXCalOAvyEAtAERTWRKByKZEjK4BgQHO8Jcdnt9AkjTjJCpuA2mQrcp9E8nZwLQDkkX9ns8CPt9MqETQGb5CEDz3gSgtaPLy481SN81ovlAo1uc6aWCHWRYG9o4B4UOeO3k/FvYUHa7gJPaKRWA/X6Ej7+XSMsYvGWFK8NZG533o6mjkbww6SACho/dKScbTyMMbCQuwKxnRnYV/NQJQScjM5GZqCTLzHQ43oOTpUk1eRfZMJ3e1APbU9LqxgzcbtuAvAq+64RsBqsZnGZgGHBaAw/ayZiup+C7DKixHhV/r27T/FyZ0dqHNBKjEw/rku+rOthaN/y/aqpKemSj8Xbhk/ockeFnZDq0bDrBy6AdmtQiHTC6QHHDqJFMbhC5kWbUk0xRbojJGiCLTdLpxsaOOvnroBRphI7ZGHEiEO1up6l/Mo6px6Z9gak42v4KCkpfZIrq2JRSJy2zyBqQhj8ck5PpQuwfvFe93pDUav4+Ggkh6PMJ+Nll0IBpotSy9Qfg8QYwGjJx0IlYaAHx2BJm42uYT6xiKuDCqAvsbhs3cdvIBJTIRmw3WsKCo14tAZFmtYGj3QM5wBEM5EE+V7rE8cURwL7ocWPj6jruP3gg5WZ7ff27z0WOgYw6vrfogfeHos83nZhBKDglxnwMZBCIyeQzaLVqYmg2otY0ZW7aXXHh/umPfgyb1SlsQW5+v/nm9/B7XXD73LAHXLC6rXjvow/wJ7/4E4RiIYxqAxy+2sc3v/taTMj6nT4yuYI8i0Yqp+lzBJNRPPz4A8STUXiCbriDTpHCmJqJCSjNehcTvlID9qEV/Xofw+4IPpsbzWoXtVIT21t7+OLLz7F2ZQ2P3n9f0gL3j/blMLS6uipjh32Y4PfFRQqlYlmkSMiGZJ9hm1k9duRqBeS7FVx5dANXH12DPWyHIwQx1eOU5RyIXxtKZ0Nsff0KF7vHON07gMfhkgME78mDCtuOzEvWM/sJD1UEa3kIvnL1ioC2fObu3h68/oAciD/98adw+V2we40mHQ++7VoLvWoLtvYQ1YsCBvUW0mQ3nl6gks+JUVq10sTe8T6iU2HRXG52DQjNPr22uo5rmzeFaVNvtZAp5VHt1HFweQiX34E//YtfYGF1GuFICPuvd1BI5RCw+dBtdqRP0oTx22+/xcHBETLprAQ9hJHj8eH+vXti+JWrFKSNCpd59JtdBNxBOKxk61hF59vh82BqNoE//Sd/hnmCQm63MGDJdKiVith+8QK/+Te/hHXowHRkVvSUrQMCodR27aDeqiI2OwWrB5hZnsXNR7exeeMa/LEgMucZlA6LeP1kCxdnF/B7CJiZ7ICRHQgkorB4gYHbgvmNZdy8fxtTUyGJ3lNaoZqq4M1vX6OZb0qGD5lGBCc5N5JJm68WEUxEEEzGsHnvGmZXZhGKh+AJM1gDWGhQeNpAaucMhdM0erUmXEMLqpUKnr98AofLJgZas/NJLK8swOV3ozHsITI3jY27N0W+xWYdodNuSn0//eoJvvzNFxj1aIzlEMMgMqDJbJ6KRiTFeyoxjfUrV7C0ti4AJoEWHiBrlQrq5aIwrfK5jLjbX7l6DVa3V1jTDDrz2rNzmiBa4fG4xLzOG/ZLWiwBH7KFPHanaJM2KhWZe8jwu3plUxhprF/OmZIW//wFDvcORE5jfe0qavUGWu0+Do/PJauE4yoSCiGfTWNjfRXoDVCrGkNf/lALnPM6gQ+myT/46BGu3rmF9eurcIaB0+OKMMpobkktd6/NjfxZFkdvjiQT4dr6poAeBMSC0QDC0xE4PA7YAk7cundbWM18FscQ5WG++t0X+O6Lb4TVSV1jgmZsZ6ZycxNPXWSTcm4Yg/OLiyYw7/bImpJO5ySNeHZ2QQJwBKLDgSlYujYBF2gm1e014PUwy6wqngB2N9mRJvi4u3eIXs8igMPaxnX84NMfSZ1a7DRKGuDs+ATHB4ewDkaoVyvC0OWfbD6DbC6NuYVZLCzPo9trIpO9lMA63+/q5i14fRE43D6UGJSr1TA3vyxg1osnT1HKZmG3DDGTiGN5cVZAWGpUM8ji8YWwtHAVVodL0rln5xdgIUjT7QgrPjYTF2C20a3C5XcimgghGmNWz0jYx6mzS+w+2cWoPcL87ALmZucRDUWF4Up2JtlFNMQ6OT9FNBoGbEYyjQcWEiZY3y63XwCtRHwamxtXEQ1Qz7aJNoNhI0PAYEbBzu6WmIW6bBaEqRHKvS0DSeeXss8tUbKiXMH1W3fxZ3/+T7C0vC5rHb9fkSy4njAvMxcplPMF7L7elj3e4uqarJ31TgOf/OQHuPVgE/XeUN5bwDSrFZViFZYuZF4qpgp49d0rnB6divnZjVs3JeDCAzjfhwxIZtREpgKiJb+wQtCT+3aACXaDDkDyT6vaweXJJXZe7+Bo/wi9zkBYjtVSA/lCVoKvSytzCE75sHZ1BZ/+8GMEAjyMA7Uq0O8MYOtbUUpVsfv6AG9ebqPdGmJ9ZVN0ZslEZDZOrV1DpnIJuHuYWUtgaXMWs2tR+KNGn95iBXp1IHM2wquvX+No61xMkZeSzMLwoNcaCNMZjiEypQucXuyj2i5gfmUWM3PTqFabOD25QCgQxcrcKurVtszhPpcPU7GY1HEkZEGLikftlgRjyQLeevkKT54/w8zSjMxr1O5l8CcemRLwTZlR8UhcAEGCrk6nS0B16tlz7qA29XnqHLlcFisrq2KuRykGymsRGKNvRrfXw/HFCTwBN1wBD1r9NsJTIcRnpmGxDtCol5DOnmFv+zXS6VNkM2doN2vwusgYrYuRMvebZKerwRH7lSHJWFBvk4lukYCrZDe2aVLnF0Y0f+x2h8hX8CzC+ZPzogROMka6j6Ax99AX5+dyvZuBx7EmJc8MDJ5zPuL+nUB8Kp2V67gHVXlGgs28hwIg1GEmI9rr8YmEAgFvAvUOq0vYvbpX59/RUPBtxmetVZNyfvjRRxI4owwIpcIMMD7A1qstWBisZhCha6SY5hYXhCHMZ6ezGTTbHVCag+/GNlJCBzMpKBFGGar9/V1hQ4tcYN8w5wTUYnCTDLlx5iXLSvCV70d9aJ4RuG+gDBkNDTvtrgQdOE5JOOCe1uPzYW55Ae89eiAgNtcW9YAhU49650+ffIvd11vC6q1WSvKeXP9pfOj1BHH9+nWjZUpTPa8fdqcLQ2YCcF7o9LC8vCI+HQzK0p+EGUfn5ycolXMg2H6ZOhVtZxoC8zzdHXSxsbQh+3vW08r6GlxuN05PLzDqsd+4MDs/h2iC2W8+2Jx2zC8uCGObAJow7xNRSJeilGZDugCqpRYuzy/FHJnAMwEhBkXY9lORKVkfh1zvAgFEI1PjrGOC6T3U6iUBoDs9eig5RBufmT38iceS4yxRc/ZPpTLjgJBh5HN/yr4n8oZOh3jWMBCVTE4jFkmI/M/FRVpY55SzYiCQ0CEDBsza4TzJQAjl0aaX57Bx/aqMJTLgeRYUIIdmZcQfvC4MrSO4/Rb00EO9X8b23nN88/wrOF0cH3XkC2fifcH0fmYjOJ1Wmdc45xtpEsOwle3rwAB0hgzHMW5M5CcJYHrW0/P694EbtiF/BEfoGJLaJBCsZ3OuPW8ZvyLLacBT/lFQjmbqChIJvvI9hitNdhW8Mq3+zi/MAH5m/ChAredrQ1pzy/VK9uJnvFbBKQPkGtM9xTUUB9Fr+H3WjXkX1jHP8iTTkbk9FI8ULbPeXwDkoSEJsoysT61fnRMIQAtZr/XO74yfkbRjiHBqJgmR4RC1kzFAqLgDwWcBmcfyJQqq62csF8eP4AMTRpN8LvuxAHljQoUEB8f6yPwe30HAT7vJdOcPf886lYAcM0Bp1h4MvgUwtW0nAXzN3p7sHwoi6vtou2rbSj8dv5eWS8uvfVEBUZXgUBCT350MuLCtNPChWAjLr8zsSQ3oSTKiZD6NGeu8pwLhOo64rlFWjfUgZNK3QO4fGlW+Y9qb/sB2lHdjHjZlRzqGjc+yfZ8Jzc8mmdH6Hlo3Uqc2g89o8EDJq/ye4HfjdlOcTsea1jX3GdpvtN20LqV89DXQoNUY/JV+Ne5zAs6P+6ZioBqA0KCL1ru2oWK5Mnb7DEqb91SsTxjioibxznhQ+7Deg9+dHP96Tx23ilcqdjw5rjWQIHXw3/+X//FoEq3WTYRGeQjamkY3A40FVUkEFnQSrNVJlTfmxpkop06mIr5PbSWm7wxGokUpIB01TWERVhgPoZFoWNKM2HEZtSYoyHt0qd05dsrlAH4bKbQYYFcnIYrSawVKA44dInlNNBwxm7jRQAAWvgc3eZMT+mT0hPfkM3WC1MpnxetEOjlB8joxDatRysDIbLBTszxKjzcAuFkEJifkt5PUWwZu8O17mMnDTNwcsFKHY1o+NxI8KHFzwbZQpjR/r5OcdhZlGPO52uG07vS9tVPp4qWfK/NYgWKWV5gRo3f6OqoPbVLu3FJGptXppKELlTKIJUhALbGxiSPBZQXdJwMfLC9BZh3U2l58HhcMfp/lNU7Epi74HZZPoufjCYbfU7DdRHkgEVTRlrY6EImGZIPA1Gqmg80vzEqd8t110ZBNleh0B8dmAjRwq8gzuCHiM/leYiwhqSImSqwTswYgZOKQNjRABA+QMn7GTH2+qwLeMmG3zXU0dlEAXAICRKLGESnNQhDmPIGcLg/bNH2ZhtcdgdMVhNseRsiXwMrCNcxNL8I5BDIXdAHvIhTwI+g1mwYeypmq+eb1tpgJUn7CNrTKATiXymIqEBVG3MHJNi6zF5hfWxOTODI/llaXxhuKPtInJzg82Mev/uEf5NDA9mX2Azf3ZC3FAjNo1ttw2qyYnUui02eq9Clq7SoqNWpF14X1GA6EBYhKRpMCQBN8ePbkqRj4BMNBAYwpl0AQnIeGTz74GGuL6zjbO8HTr59h2BmIFAn1c0PRgGwmz3OXiM7M4P5Hj7C4Oo/AVAj+iBdDB2B30V23J9IhNOCj1rMLLnRrPbRKZGSMhHFL+ZKjw1MBoCmRcOX6OhrdlrCZb9+/hxkGMvw+tJpd5PNFHO2fCLjJlMt4eAp2OKR/ZcppNO0dhNbiWH90DYmrUxh6AStjXCYTm+d1BJ1ApwKUzts4eb6Lk2/3kT9PIzkTF1MdavdyTFh7BJmrKNcbGBDgso0QiEUQTUzh8OQAFyeHuHb1BiwWh0hfPHz8AJFEWLRsO522jDUCgc1SDc1CFcM6GaBFNItlDDju2l05lBHAq7ea6PRa6FkHaHZbGNpGwhb74MOPMTe3QJlEYSed0SG9UcHz18+xtb+F2YVprCzNYTqZEIaLhbI/Q8o4Gc0wzgdkejHFlsA9gzLUKaaOIsEizn2ZYlYAyU6tZdjaTi/azbYcnjoET90OLG+sYHF1EdPzcyI5xDmJjDJq3J4eHuDVi9foNDuIBqOw9C1o1TtwWBwI+QNyuA1FgkjMxRFORpBcnMH1uzfhjQRwuHsAS6WHw60DbL3cw1RsBlPhuJS92W2gZWnDOeWAM+7Gw8/ex/UHNwUM4qExf1GBq+9E8aCI3Sc7wqoNuv2w9cme6YnsytA9QqFXhm8miHuf3EcwEUIsEZCARKXUh7VnRfWsjPTeBSonOfQrbdi7VlkjyPCvNkr4+unXcLgsIrVCbWPqPi9eW8PijU3YqY9JWZrjU/iGDpy9PsD+qx3pm71hT6L7F1kaEHK96orO5B/9+Ee49d5dTM1OSx10mj2UCnnJcOg0Gth9s4XjvUNYhnYEApRPCguVKFcqozvsojlkqjL7SF8A8WCcDN+usG4bZEc7XUjEojJnhsJh3Lx3B2ubV+AKUGpiLEvQHaKcL+L1s1f47osnaFY7AhiR5pm5TMu6SXYc5XkIyE1NR/HBBx8gkYhLii/3NJTGOTw+xe+++BIX6ZTov1+9eU10uz/76ccSJCBre//gyDDVtnZRKZTRbXZlLpkKxYSNTy1kT8QPd9CL+HwCM2tzCMUj8Pq9wu7oNdtiUtmpNPHky2/wr//l34kuNLNLuHPkOsO1kuy/VDYlQXdq40/PzcDl9Qgg0ur0Uau2UC3VMJeYx2xyHs16B06LU8ZL6vIcdssI8QQzBOJodurIl7ISDKq3O8KgI4N6NLQiHIiJZMHS7JJoklpclDUbyXxRKxJca5o0eu4fgl7U2I+lzYwT67BPpmMbFqZJjEa4unod0XAcHRIJekOcneeQnJlFqVbFZeYM1UYZU4moGKq1uSHv9HBxfCbs6JnpJQQDcVhtTgmYiWQAjcOYmu2xSgaII+rElfeuYG4tgXBMVDvEYLBWamH/9QH2nh6geF6Eh4zIUEK0wqm5vbe3K3NZbDYGZ8CFZq+FjWtXxATXkAqcojXvGAL5dB6vnm0hFozBb/dJ+9DgjetxzzJAqVUGIQlqwluHA5GHsnb62N/bwdnFmQC+PctINNKpsfDv/3v/Ajeu3BK2VKfZRZ2665kzAfKpSdxpdQRAZmCTHgZky1e7bdx9/wFuP3qA9sgcftmPaeraqjXFGJTSAwwKMBuEoAxlB9aWN+CjPqyFGXg9CaBT5oH9+daD25iac8uc0+1zL9vFoDuCy260oE93j1HNl3F2eC4yMdRDJ3i3tb+NQj2Pe4/v4d6HdzC3kpS1YWbGKYSc4uVIsoH67SG8VisOtjM4PTjH3usD+F1hRIJThvHotKJn7aLUySE8G8DG3XUsXUkglIQE6Ljt6bcIegKjBlC4BHa+PcJ3n7/Aw5uPxfMgl6EGtQOFWhaXhVP4w8wKmcfa5iIi8QhavSHyuRLSZxm4bF68/u413PDizvU7sNG1cGCVNYOMJ0oANBs1IWOkL8+wtbslwS9mERGQ5T4wETVZA2TVkw0+N7uItbUNkVJg0IXyXQTEGdzj2eHs/ETaaX5uEfHkHCLBsGibq5+Lx+dCsVaSOdvisaHea4r01roEgmkwxxT+Y3z37VcSOCoVs3DaR2g3qqB8H/dldrK5wzEBI7jHpVwB1weuT/VmDc1hHR6r2QNTriTgM0QaevAwNZ2f08gvHktIIJz7SjG3rVRkLyXngo5hqolp1sCA0t1eV8Bt/kyN5TUYlOTnnEd5XwJY3LuSfSrnqUYb0XhcAmt8DoNK/GFm0Ndffy2SNouL8/IezVZdSBN8LwFWxmARjTyp88x1lHsj7pPFWK/bM3IRY/ITz1Y08xwMDQhAMIQSeL5gUCQZCDISQOeek4QnEnaow53KnL8l5HBvLUGKSETOpKxbBuq5x45Eo5LNJ3tzix0ep8k+pDwPjUl73RHm55dw4/otkduxuxyS1SeGlbGoBCgIGgugMzLZRJwDDvf30WrUEA2HRE6Mdc7+cnh4KAF9ttHNm7ck24hsXgeD4R2zC6SJJMcp/TBY/wQP2ASlUg57+2+Qz1/Kvyv0JbAQHITIukUcESkH51juvQlyi+H4QQpdBpOcdswtzYkR8tL6Mm7dvjWWXTHLLn1XXHaLANpUPWi3epJVwPZm27x+8RLPnj+R81YkEhZGNAFfObOKyb1hBBIwFaZ2LodGs4xgmFI1blycXWL7cBs+h0/OUhyDNEZnHyaYaIhJNmlv9mmuUZSSo9kgz3EziTncuf0e4rFp5HNFvH71Cs+fP5XAI40uOebZd1gG7hcJZIaiMXijU1haW8Pi4oJIekgZyVplBiFoVuYUXX2nHyLJ0Rz10R6U8S///q9RbWXQ6xXQbBXQalaNGRrtOuwjkf4kqM29+CRAyfbk5+yrrBuOP2UksnxixDiRocs6lnYeg7QKVikgSc3qyfP89wEuvbeCWJPAlXw2zhxXPEPvr+xH/b6C3Hr/t6DWGBzU8igIpt/nMxRLmgTe9ToFOCdBtcl/KzBt7s+ztGFDG88rmj4aiQkFbxXrYB0qtqGSCJzfFPw0fdIlAXrFeGhoz+C0wTEM8VJAQU4wYyBRgwnMWDDM9HeMaJlnx0RDxXg4j2rd8V0VAFeJVgWDFXfh55x7WCbOW+pzxndUPEnPRvwOpdwU7OMcwuuIQwjLdxxoYN0oi15ZvCwT76f9Qetc/9ZyKa6m9artpfsTJcnpu0/2z8nAiGKMioUIqXSc4a7MXb63Bht4H/5M4kCKmekzeY1iO5P1rsC6BiAUe+H3FcRX7I3vM4mLKbai7af1JkSuMVN9MqDE1VFwmTGplKVmWUSOdczYl744NqJVkFfHtJzVx31GCZE61gVHHZMQtY11/Gm7CZ44NAadAihbTX/WMlEaVdp/HIDSdlUQnVirBp40WKFjU5+vbTo5l0idMhOJqgljYPwfA6G/H7jQ9tf2tfwv/91/8VYBXaMaOmFIYcdp3AqAamdWdF0HNK/V1AhZcMds38nC63dZKEP17qLV5ubQgMwsHAE8bhSoX8UJgdidRIM67bdgN5/DCcLcbywCPo6ssTEEsB43vgK+bwFCj1c6ByuN6Z0GPDQsVu2cypZVoFMjEpOTm0aCNLqmjaMLHN+fEwFT8yYjPrzH5CSgYCz/Fs3CMbhNbTQdHKaxTDSC9WLKYbRsHE6jX6MyDcpC14GrILQsrGNNHZ1E+D19vkZ3dOHgM3lP1R3m5pzl0+t1QHKC5aShZRBdy3GQgvdi/ei9dVGYnBC56eP1ZD7wmRo80GCDgrlcnLlJ1MVZwGtGFseMXU3V0DbSNtQy6GTFz3kvHVxkzXGTqxM330sZ68Ksdr1j/2uAgQsD0xMNq9sw37mw8D1VT47vwevIxOSPTmgsD+tUy0fQ2EiqjORzRlV1MzAZfet2zIRNUEMnCt6TE4hs0saLMNubUhgWir9abOgPLfB4Q5iKLyIemUOnxVTAIG5s3sXCdAJ7b9Ko5MtYWVrGTNItxw1GCZmS9uLVa7zZ3hHjHTucsI+saFVaePntcywmF+D1ubC98xzNXgPL6+uYSiRw9+F9MZYxWtA9tAlONup48/IV9nZ2sbuzg0qhglu3buPKyiZsQy/OjwigWDE/Ny2GUe1uk8K4aPWacIW8mJ6blhQ60UvqDtCtt3F5coGvfvu5gCF2l57QkfIAACAASURBVFUOyIxGkmFEUHRmahpLC6sIugJy2C7njb6gL+yVdPlaqypgqD8axnuP3xe23dTMFOLzcQSiAXEqZ1Bs0Gmj22yhU20J027QHCJznkMxXYHX4YW1Y5Mx++U3X8NiH2FxYxmeoA9LGyu4ducWFtenUauNUC5WcX58iYOdQ8SCUfjdPjEUtPRN4CFXz6LQL2H1g2vY/OQa2uyiHsDJbHE2CjWvuiYdm2DRqArkd7NoH1VQPMuKzik3ZMkYU5dbKOULcjgok+XZbqE66qKJAQbWITJZMl+62Fy/CqfFK6yt9x8/lINhb2gCcyxTvVxFv9FCOZtH8TKHAsG9agMemwN2jr9212Rc9NsCvhRrRVDll/IlZJXce/gAkdgUmmRcFUvCgrpMp/Dk+RMBobs9utyPsDg/i0QsKaAxgWGZ9zpNlKtVYS1xs14slOXgQY3OSrmOpfklxBJxZIsFMbYJewJw2Vzw2lyyqa+Wq7BTgqPfEc3NheUFCTaVi6UxA8MmByGa7zAta311XQ75B9v7SF2k4bV5JDrMFFeCgKsbq1i6sgJ/OIjYbFzuSdZo8fQS5VwFx4cpRMIJxMPJsZFrGfaQDb4ZL2Y253Dt8S0sXV+Fi4zoDnBxUMGg0oetbsPWN1voFBuIeiMIODwGfO82YA85UbPVMPCPcPPxbUyvxEDiB5eDRhloFptoXtRQOM4ivXsBa2MAe9cmh2UGYkrNsmQnlGt5WGwDTM3HcfvRPSzf3kR0MYk2A1j1BooXWQzydZy+2MXRyx0BFzr9rjB/CvUSLslU6rRx7cZV/Pjnf4w7j+4BfuOuRp1wggrVfB6tWh3FVBZ7b/ZRL9URi0zDMnLDQSPKVgv5agGlVhHNXgVr11Zw8/4NbN69gVa7gdO9Qxxt76KQyggLnAex2aUF3Lh3B7HktJHuGVpkfqI8R/YyjdODU1SyNZTzNZwfncFCHbiBRdLvGQy6SJ+JoSflIz785CNsbm4gTmkLbuo6QxwfHuO3X36FNzvbkpZN/Xlqqn/w4QeiH0oN5hevXkqadKPWFJDGSymqPgQo55oVnoqLdnskGcPGnetIrs6ib+mj02ubDTaZqfkiBo0uaoUy/vav/xZbr3fQoAatw42QPyKZBAyMnZ4fCfh8+/5tmUeC0YikA5+dXmB/9xD728fwO3xYX9oQszXK5DQqVWGK9/othMMhXL+xjkanKe/Ocs3ML4huJ9eXnde7qGQr8HDP1DQBcAbKXG4nFmcXTIp4vYVAKIjgVBg9B2ALOhGIheALGcPRy6MTFDI59GtNySq5Mr+GxblVAeyoAVws1I3+eq0AT9iDyAzBeLewl8gkdw5t6DNg0AaCNMq1BdBq9YR8IJtqC1Dv1ZBvFzB3bQF3f3QPs1dnEUg64GU2iMXMg2yDer6F3F4BL79+iWdfPhmbetoF2GVadhddrN1Yx+zaIubWF3Dt1k3MLCwY5lmjj/TpOQblOrZfvMIv/+/fYNAcIODwwUrWnps67C4UGiXYAg64on4JZjWrNVqLIez0IJ/KyJwChwXhqYhkPA36VkyFknh85yPcvnbbMJPrFZxnTnFwto9CqSB7lmw6j8xlCtFgAE6fG55gEJ/9/Ke49/gu6m1qCcPsbWBBIZMWAJrj5PXWluiecr7lvoNjdSqSRCQUhdtBdmBHQC9vyId7j95DaMopIC2/Q+CFci30UOjUO8icp9EsVrC3vYdcpiisx5W1NVwW0ijUc7j9wS189OPHiM04pe4lc6MKVPJNDJojWPojREN+nB8VcHmUxpvn2yikSgIcE4D0R31iMuwOObB+dx23H20iQGUZBlH5fhzTbQY+mnAMnbB37Cie1vB//c3/g2GL0lEWXF6mBaC3uoew+Ya48/Aa7n94E8EFinKOo7IDoF0FMqcVvPl2Cy+fbCEeiGM6Po9Oa4hOk2x27qFHaHfqKJXywhKt1CuITBlWpcflFIYwTS/J7m41uhj1bUjEGSCdf5vdSOZ+u9NAOBrAYNjFyfGh7CtWlgkI2sRYMhqbEpNmymsxs4Ga3E6PA60htaAbGNhHWFpfgYceGIUMSuU8vvzi1xJMJxhvsQxQzKVF4ofoqrAJbSZNXwkmlEPjfEX2F0Fo9isBSSyUDgmBmY3iFzI2We/3aPjmFcYu96jhaEz2kdwrkSW6OL8gbDr6I3Ds7Gy/we7urgCc3Is7xtKK/It7bUrf8azG6zm3cH8mRtoDYHltTeSHCEqzTwlxpNbE1vZrbL95Lftt6nMTQOfeie/FZ1O/k8ahIudnMZKB3GNz3mFGA38SsSkJmIk5t4Up88zyGhu7OZ3ClKZMWzIxK8/nmsD1tEAJsl4bA0sPuXJOgp6UL+R8z/dodzo4O7tAvlT8/9h6rx/JzyxL7IT3LiMjMiO9N+U9WWTRtBv29HRr7GJ2R5oVMBD2RQ8LCYKeFlgJgqBXQX+AIAmCHrTa1Wp6ZhbT08NudtMUWY5VWZW20pvw3nvh3F/cqmhikyCyMuJnPv9999xzz0WNSe/Rg9fpFR1jITw12sKApvwcdZvJ8l1aWsP0xKycj+mkJkOcgCATbBfLZfz9P/wCL19uDjREqVNKIKsHi6kr8i4TsTHJ2RAbH5fzMvWlX78+QLlcwdzCkkS5uJzMkcEojJr0JZ3jwt4dGTXArEZT8jyQuJ5Mn+DwaBe5TAK1RpWq3/B5giKfSAkRsUc6PcRi46J5PxYZw8VxEqV8EclsBulCFrGZCaxdXce9d5kXhKxgQwaoWqlIQlQSMdiflG5k33OM8bks+8uXL8U5RnYhEyASvKedxP6k04bnUzrl4okLcZ45nVYEw17JVaDPaLWa6KMPv8cv7c4+5BrKNY3SSujQMWcAHz4mogyEEYnGsDi3goWFFfjcXpFrOT48wNb2piT3dDgscHsoFaPJ25mFxgyz3QGXP4xRMt3nZoStLkCP2QKrxSkAtIkUEacNNklwDli8QNfWxC9+/Xc4S2wjmz9EtZ6Rs6zF0ofLaROHADXkCZgSvDQwkIE+/ECqgM5RAcjaRrQg7U6267AMKM/BjGZVEFAxFwWPDLDQYHIqIDyMvSj4Oww6K5ClABjXFwWOlCgmoOsATxl+twJlinVIeYbYsmrnK/ajz1PwUcFNcXAP/lcHhRKyFAwTMpYQ7wyilj5T6ypjcCDLqba82tUsP9coxYAUiH3LpDZkOwSEZKRky5BLMSSFbLK+KDFM2NSS7PatrADLJfltJKqeDjgjyvoNqDaUdJL9r4CiAtAsG9/N9VIBSSVKGmUwZDa4v5NQqe2noDnrqxgXpSoVY+N6wH+zHbQ8w0Clvut3+m/AzB7uc2WoviXJGSxzBXK1z/i3grLaX3qNjh/tw+HfisUoAK19zvcOA8P6uYCcg6gcdaTomFUcbris/E7Bby33MCA/HCGveJHeo4CpYlXDIL3OU50TLAvxOAXGpV0HBFO+43fG+yCXlLbDm3lIHsp3ANzhtuMY1/cOA7wKErOv+V45hw4kOVgell/6ewCIM5JhGPzlPTIHGKoxuEbBbn6neJLe8905KPcPwHNiUvrzXRBanQD6TJ2/er3pf/nv/6u+Ll7aKFo5/mbIkfFQYyLo4qcMTd7LA4KECwx5MOQwNPB+sTEUoVfvgfEcE9odgo6qu/NWkJ4NyzBdelwN8LT5Rn6BzyBwZ3grDPFwNjTLNwxAKyiuHSJAqcVg07p4OLOS7UcJg9qbA6YyXbXhFEDVyfEG+BwAgcqO1YnA+7mZ8n8eBBUA1vrzuQpIs40EDO/35QBGA4FhWGxLHo74LJ04BPPkIDoQdCdoLh4TanIOFpzhiaCAvg5gXRyHwXA+T/WmuSiyjBqq8mZEDbSx+b0m9dEFSkP1eUjU5GsqkaHhDAri83n8t0pW6GLKBZbvZTso4KqLK8vC8qrOMgForY+ORd0YNMEfrx/2FCpQrguYguM66TpdkxyIeZ8Iq1vfepBYRmU1aygTxx0Pw3wuATPV3GW99RnKxBanwODgMbwAKmDPMqhTQJ0vBNtYf/6osSGerZ6x2FM7j3XRMc02Uc8Zr2O4NgFpenaZ6ZlJTGw2D+Zm1zEWmUOzajIY0DPLMHet2H21J+Hg49Ex0ZCm9mC9TraBGQEm4oPZ0Lnqm3BydIpGqSZgT6/Zg9NhRSpDBlBDDBtqEL/33gN4/D7k8oYhYbGbMToSFoBhc2MTG883JHHc0twSRgKj6LdMoo9KdsvCwpwkJGn3Wujbu/BHArj2zi3EpmPSD6RkEEBJnyeQOkli79UWzg8PkU7F4fQ6RYqDoIsyZ8mCWV1alSSB9A5znHFcMpmS3W1FKptB327FD3/8e8KOC0ZGJKkNkximUnFJxsMjCuVDWqU6GsU6OvU+yvkKqvkGPHYPqrmq6Ak/23iBdCElYc9r1y5janEeY5MxTMyH0K4DpUIf+9t72HzyEtauBUFPAD6XT1hrZJ210cBp+QJj12Yw/84aKo4GbAQ+nDYxlMkQ5o/PFYCD7oCmCeXTHI6+2hHm69ERNVnrAmgwnLPByA6u3w4L9uNnMAXc8I+PYHQ8Ymx4jMoo1mHp2NFr9yQZUCQ6KqD79PSkrI8E3IrprLCd28W6tEM5mxU6HZPUdZstA9SwW4QtQwkRZtcMT0Rx+dpVXL9zS0A0AjMMm71IJCTRzfbeNhLJODK5NDrtugDQ0xMzYgiTGcryEYCmETe/NIfF5WVpJ/5PWZnEeRL5bEE0CwNRJtFxi5zLSDCMaCgMm8mMZ988xfbWK9FHNJv6ElbtdDqQSWWEVUCDIMes9bYuli+t4MG7D3Bl7TK6zY6wY7MXWbzaeInEeVwYV6traxibisn4IGuOgBMN9IPtXUkAm0kXyZeBjb0jiWCbEjY+MhXE+p3LmL+5jPH5aZHPoKhgMdEDKn0UDvM43T5GPVuBmyy2Zl+kH2DrwxKwwTnuQcfdRWRxHHOr87C7JeABhWwDpYsiTNkesvspHG3swdwALHIOMSMUGUWtWxMwNF/J4jx1Bn/Uh5sP7mF6dQH+ySia6Mm4qudLyOyeYP/xS5xu7WN2YsqIHKIPy27G6cUpssUs5lfmcfXuLZmTFrKn6zXRjGdC1WquiHQ8IeOFc4Lh+SP+qAByxXIN6VIepUYZJhdg8Zhx773buHH/GrxjLtm7S6kC4senON8/EiausX+GRKOcGo50AjQ47myG4Xt+dIKTQ4YZQ8JuCaYx0Z/XTb1UwOf34DxxgVqrgmDYj0vXr+DGjWsif1GtGJEzR/vHODu7QPwiiQKBQQtEvzocoaUJcU4QqCDDn+sI11af14sGweiWsc/wJmeA7OcYrty9jtnlGOCkxjSN9pIBHBIozhXQrrfxN//vX+Ppo6eGk8DiwPjohIAs1MNme69fvYwbd25gamlWHHmlSgOJeArx0wRePNlA6jSJEU8IplYf1YIRRcb1Ts5KVsgamMwlhb1ODfK7998TsIQAxJeffY6Hv/4C5UwZ/UZbon4ylDoymzA3yZDriJyf3AEvvBE/ypSBCHswtzInuvGs8/HePuJHZ6I5frS5j8uLl3Bl6ZKUk3PT6nJKuxeaFbzz0T2ROPAGqS1cl4iBZqEpALS758RYOIYkAZBCGaFAUOQNyATv2YGT/BlufHgDH/3JDxGYtqHnBHrCvqujWCjAbXPAa3FLEs8XXz3Fv/2//q04yXwOjyTK40+umkPb2sf977+Pj378A0kMKnuEzQBVLF0gvX+Bg63X+PSXn4kkhc/uE6cBATfq97ap/27twhSwi1PR7rCJJJTXYkfyPIV6qYFkknrthiyBre9AvdAAaiYsTq8Im7Fn6sHiNSFXyaLT6wgzEB0TEucXKGZyyBaysLhcuPfgPVy/fQdWF53QDEI1oVllmPuJnIMJKjFyhIC32c4ohS68HkMaAC2z6OZTN5l/+31BLBDk9DpRa9aRL+bk/EaAsFquihwV2VPFXBqHh/toNjqYnp7FzNwCCpUCKs0Kbr93E+9+eEvAZ0biFIptNKoNSWjXKFEyoA8XgVFYcLB3hN2t10jHM9je2hUgkLItwbERjIwFsXR5EZdvr8HuMaFnNSRGeBajY1fkrVoWdKpdONou/OPPP8X2t3vwuPzIF8qS3DYyFcbqtSXc+/AmQmMGEERwjKQk9iX9YWgClWwfX3/2DbY3dmE1ueC00ZNLphwj2QpwOK3irKFkQrtXR8vUEmmZaDgq4BhXcDKnCbTVmRC3Y0PIH5Z5RjuhZyJjqirzq9dtIZdNC4uQjFRJtm53SiI87p8FJg+uVdBncmWPHTavA01zF+liHuHxCCamYhKpUCpk8fXDzwFTG9GwH4nEGSqFPMjBTMUv5LxnNxnECTpFeYbheTk2FcP0zKSw3SkrRVkISgtx/6zWqwj4AgIUilSGxQgXp4OC7T43tyAAIZ9DOYf19XWxBTgmHz16JNJXZPkyXwLPXtSaLVaLhO3kP5/bg2AgIExWMbxhaG8y8er1GzcHRJKeEHB4jqW2Mdtvb3tHElyzLNGxUQFQ5VwT8MPt8hpsZTk3OowEfx0m0C5LpA5tIL7DYBMbBrYkW+/QE2EwbfnvkeCoSBXRKUOAWm0LJuUtlHLYfr0Ji82M9z98H4tLK/L+g6NDAaDL1aqAo/liSZ4XHomIvZhOpkUqjnOSkhwffPCBaI1T7oSfk63OOUYAW6X3nn77LbYPd+FiYmNKQ1Ne0utBeCQoZ6z52WlpG7XB2N6n53EkEimDzMXoxZEwfF5G7roRG5+SpLTUgWbdC7miSGBUqyWMBL0yfk7PD5DLJAXw5fnN4/FJHexWOgFbEjnBM96dW7elz3me5U+2WMBnX3wma8vs4gI+/Pgj0bHv9fsolSri1Gd0RSGdk7nN/Yv9Tmcvz4BkuNOhz/5i/9Cpb+RDMTScyXwmuMfPJNdB/NyIqjYzcpSkM7uMpUrTkOHwMCk0pShdzNthJBnjuYeRK9HIGCbHJ0VekEkORQt8ZBweD3NJELTtSOJRSuP86tNfYndvU95NwpmCkA6HE3aHC3ZGILldovXNcybLz76XxNgW2j0WsQfsHjtcARs8YSvsAeDZy2+wsfcQZ4ktVOsptDsMw7cIAE1pHdPA2UDSjAJRb1ixxA4cAwbtIMJgmAU6DDpRM3wYEFLb+y3AaABJtIeHI4vfMCx7hn39XWDoDWgN0xsGpIJ7er0CX4p9KFinAKYAqwMJDn2+4gaKNyiwruVW/ETrxOtZ7mGgygB4DWlRtZsVEFTwUwFoxS3E9h3KY0UbWmUeFM/i98pMfRPZbn2b5E/Gs90qzjEC0sokFdBwIDH0Frxl8kGzANCWAZtd6zQMftLBMAysqpwm6zFMAFR7XjCegXSJkDTpkBk4LRTkVUcAxwxzS/F7bQfF3RQ4VaYx20CBcAW0BVcYwhL4b75f257XG3tGXX5r//Mdeo3Kq2idh0Fafc/wbx0fw5icjsVhcFLHCcuj41pBcp1P6vDQv9WpofNBcU2toxAWBxEZWncFe7VtBfMcSNzotQqEK+akrGvpvwFAbGCSTMRu+R1ViDfzgG65IYkbfT+dqIrfDBMLdSzp3FAci5+rY0fxOn5HAFpAY7vtjdSO9LnK3gzwWAWU38xxgsiDvVP7m/XTumv7aD3Y1sOOJi2Plum7QPUwqK31Hy6/6X/8b/6LvoKBSj/XThBWsITxEBQwNEGGF0NlPIvcwIBxrINcFwidxDpxdaAag5KeRofBHGn3jGRkol1sALPcNIiu817qSw1rCRkhEvQyGOLwqrVCQFMnnb5TG4/1ZBI1HsiYvMjtdg3CHQyZheEkeSrrwM1SB7QOMh2A6pnRCameNrYFD1EaZqFeFdadz2C5VJpENX14yBO5iAF7m941Hkx0sWF9BVAfSDNw82Y5anXjUKYTVieSdrYutLpgsC2EUS4M1a4cELl4se46oHXwqV6cDlrWU2U2VGKDbCO2lchxmIzwFb6D79MBPexNkTIPwnwF4A0Yh8xh757BjjfE5/k89bIpeCxZowesb04e3ThpiEt4vdn8RhdanSO6eHFhVsCe9aW+GpmiCjATdBxeRPkelfIwNjmbhJyxDjwgE3jVxUHbVDcXcTZ0DekUfaZOaLYl79N7lJlNcEw/03qJs8duJCOgR5z11M2VTAphuliN8CIyBSq1umQwCkdi4uChNmPQH8PoyBR6bepAj2N6Ygm9BrC/vS9gTK/bQbVcRL/bQb1REePonffeweiYA1Yv0GsDz56dI3F6LsZELpODjxmxzS0063UJS+QcovYb24uJ53jiZuK96FgM4bAVeztpvHz2ApVCER67W4DvTr2Nk6MT0d0kUE35AZPNAu+oG3c+eAeXbq+jb2OYC73QJjQLdSRPUsicppE9i2P32+d48fQJPH6vgNCBkRA8AS/29nfFe7y0uiTry97enowznVMikeN2gZHwP/jk93Dv/j3YmDCEzBe/RwxUauM2KzWUcnlhIFXzZcSP4+g0qMdphqVnRbtC5swpyo0KEpkE7n/8ADfu3UHH0odXstAHEQz60K4BF4dnePrlUxxv7QuQv7K4IlqvvhG/6LUmG1lYJ11YuLsK97QbZg/18huIx8lAbYp0h8NsR71Qg63RQzNVxfZnL2CnEd7qYOP5MzTKVczNzYp8TK5aRMsB5Lo1XPvwHazduo7J6RjsDHmuA68IaB1mhcGbTFyIYVIo5CXpHIE+rpECPtcasHT7GPH4UCkWRC7BRvbagN3RN/fQ7ncldJ5Gdjg2JmxDkWqIRFBjiHM6Lfq/Gy+f4/T0RCQeypWisLfGoxExKKYnmXXeOHRyzjCsdXFlWcAvfka9Nq75hWxJdKF39nZxHj/DlRvXsb5+2chK7zEAyMO9Xfzib/4Op69fo8cwW5sDl9fXUa3UJGEY94tUOYe1+1fxyc9+H4tzi7DQ4KCzXxJ29mVMvnjyXMI5OQcpCUGWDLWTqft4fHYshmsylUKjRZaGCZlETrQZaaBTnsHmtePG/eu4+u5tzK4swO21oNUAGgQ3Kh1kX6eQOiSzvA1ToysOlmIpD7vPjjpaiCxGBXw2B2wYmxkXYJkO5zxlUcodtE7qOHmxj9PtIzj7hn4124kdVOs0EJsdg8PvQCIdhzPkwvqd6whNRWELeFHvG1pfrO/58128+uopiidxzE/MioQWQ4kbnQaylYLID0RmJrB6/QrmLi+jT0dPs4FyvkDVbGHqpU7PcbC5IwD74tQyxkdjMMGBC+qrZlOodZriWJpcnsD737uPqbUIwC2cJBKy+itt5C9SOH59hMdfPcLFGZ0UWaysrOHy1asI0NnWaIosy/nJuYypdCqPydg0bLDjZP8Y4cCIJKgSkILyFa0qzHYzJmcmsLiy8MbhSwmug70D5JJFmJjMplkXplOr05JQXDqn9vZfC2B56/Zt/PSn/4lE4NCRRoAgk0xJ2yUzadGL9I2FcPnmVcytLMDmtqDd60uIeYca/aWKsMMr+TL+5q9/jqP9IwkxJqLqtnpBzVS3zw2bx4nY3CTu3n8X82tjMHHdawPxs6okUT3ePUb6NIFOpYViModcOiegfKfTxdzCHJqdJvKlDFq9jrC+79x/RxiI3B8oHcJkjk+/eIyt56/gMlH2oo+z8zj6Zgs8TgcmZ6j564fFZYM/NgLnqAvBgfQMk91xDtWLNdSzVexsbOHxZw8x5Z/AeGgU5Wpd1lmr0yGyHe5RD269dwdL6zOSTI+OgkKqgGq6hsxRCtVMHRFPGMmThLCKKY+WzqZF+5zjNdMq4MOffoTV+5cRmPSiTea/JOWri653v9GFs29Fav8cx1uH+PzTz5A+SyLsC4lmr9vrwvb+Ds5zKXz/Jz/Cj//4p5icnwWxWslDUqKGehvVizROt1/j4VePcbh3BOoFjYVHheFJKZNSt45yrwLfdBTvffwelldXJLEUQep8vIjTvXNcnCWwv/8amy9foVvtYnlqGY1cE/OTS3IOjOcTCI0HEZkOY2F1QbS3LT0Ldl/tYOP5SwFvSrU6XF4PJqanMTU9LUAm19dsOol8PgeX24ZWv4W2uY21m1cwszgnrHsyYHkWOds/x8vHm0idpBAdGcPUmNHvBLvtTpuMUbIzCSLxfVzbpqbG0bU0YXPYMBmbhNPFM2gDR6cnEjly/8E9rF1eRjjiFPCfWtNksnKd5DraqDURcHlE0oNJxDKUY6pURROWyRl5tqNzldEnTHh6+941+Ebs0o+lqpE/o16qCBs/5Amhmq4gfZLBl7/8AtmLHMZHpyR6ggCRK+jG1NIkbt2/BlcIkqgxlU2L85eM7rA/CIfZiWqOc66Hf/9v/j9svdzDSCAiTFKe3Qgsen1Obt6SY8LiBAKTASytLIjMWL1cRbfOqCQLLg7j2H61j1h4WiQtCOy+3t2VNZ3ElZ6JiZLdsAxyq/D8SnkXl9ONeqspoG6pXEQmk0KlUYHb7xFnad9uRqqQw2gsivnlebR7TZEc+/LzXxMKQmTUj8P9bdGO9Xs9ODs6kbXMbXMZ4fmNppz3CeSNREYwvzCLuYVZObv/9re/lUghApkcEzzjECjkWKIEB/cwgofcS8lY5vgQMo7L9eZcRHIA72dbCfBttRnvlYg+StExRNwq+7TNzJwehmQPc6DwPEuwk2tbKpFArVofJPAyw828PoERKT+frey3Rr0qDmGvxy/naTXMbU5D7kKTJ/M+3sN8A/Vu3dDWhR0W2CRCirIZhp1ngFdBbwjB4IhEMNGGpSOISSmZKPnV1gvpxxu3riM2PSPAVTqbE+CSBjwTH55fxIVoQuCXcyiTysrfLAcZyFevXsXi/KJht3a70s9koRdLZdkTOB7IhCYjnv8WQJBJn8xMDt2Uto9GCZRPvGFOClDb6cn5nj+UzGEdFuaXxDnEZIEBbwB2G0EzRh5VcbR3iIPD10C/DaeLa0EJ1VpJJD74HPYHGeF0zHLcsO1Vc5r7pyPLxAAAIABJREFUGaXtyODmmfnx0yd4tbMt0kuXrlyVPXd8IiZnb+67uVxedKsZDcT/BQ9otWU/pp3G/uN4oqOAex/Pkvv7+4Id0HEbi40ZCTHtVmHZp9IGCYGRHWwHns0JZpdKRdgsNpEKYTJx2kPttkG6GQ1HhORy/cp1anqK5ja1nnleofxFi2SPYl3O7iTSPH70Nb559KXo+NPeV1CTbHvqa3N9IVGDzpjZ+TlDloD5ciy0qU2o1VuIjo0hNBaSSA532AqbDzg428bXz36Fs9RL1FoZiYYgAG2zUkKtia4wEntyZh9mwCqQSga0gOHE1uX8YRDKhFU5iCgWB90g/4/iK2rHK+hGooOCQEpYUnBJ2ZYG2c+wQ4d/BOg1G3IminEMg3r8tzIpdQwrwCQ0B7IqB89UQFzfOWxDs07fBaD1fsUKFFsZBqkUlDYIiAZeocC6YhIc02w7LSfbTjEWcYYM5Fm1bSVqo0U5ppoBtnJtHLBWDcyB0RxGZIliXlJ2GHraaneTeCYJJ01vkwcqWK5lFECVLPpBQjbW2cCyDFKnrK90NA1ATO1j1RNWYHGYBDmMo/HfjNiRtUaF2QdAo+aJUmxOsSkFNBWH04hzBZh1rA73oyFX+paAqniXkil/Z1AN9IkVqNTn6Lgadkyw/IoTKbirYLu2lUqSDGMlOpZZb8V1FHz+LsjLa3j98BjXsaPPVFxuGOdi3YYdQVpufZaOX84orYPgWDabrIWKASmWRgkOJV/q++Q7av0PSWbwWSyXMvj595uopwGrX/voTRkGWtGsI6NwdDxreaRNBhHyfJ46EqRPO0a/6nhQHJHPZtsphvfdNUTvUSxUQeVhnEvLp2vH8NzWtjf9d//yP+/zZp0IegDQycQGMgbP20VqeNDwXmW2KmiozxpuIF0wdbAaiyEBWZsBXlMPrt8RFg03aR14xkA0FhJepw2l72I2TBnsA4o5QSf1rmijiSdgsLAzXJj/9rjdEiZkZDE2OpwAmoSbDTpdwVz1iPBvBXCHQWk2LA97bDPVxNbBxoOP3qMbBcsrDLPBoFC5CWH8DpLakTnBA4IuqASgRdt3oHXMTZxlqFQNjWpdpHWxV1CU79ENTRdCHeBctAjm8nMFfbXPFBDVCaeeOZZBpTn4HT3jwwupblA6EBV85/2qHU6WgwLVXr/vjddNF16ti8FOZ7IVI4GDbjKSfMJKzUNqfxphOlxw+U6Cw/yc1/BAo/Vi3/K5vI4HJb6L/dHqGBvC8KZgLGZG//B6vksXFZZlGBTnYZTP4rjku7ixqadN5tIglFDBZG0XXTD1PrabJHbx+6S+yji3WgyPlgF2+wSA5oGPc0HY9egZjG/qQJqtImvDJBxdkwVz8ysCjOUyVdhtAcxOLsHS96DTMGEkMI6AO4h0IiuAMNl6TH5DnTpKa9x//x7Wr83DEZA8ZNjdp8xDQsYcE+v5vX4Bq6lRmUunsL+5KwZ4vVQVDeb3P/wIsalRySBNTUraBq/3LvDt4yfot3py8CE7sFaro11rSTZYJkGSOWsFxucn8P4P30d4iTRMGqxAu96HvWVCM9/B+e4pTqi9++gJvv3mG9FZJoBCULln6SFfywNOM3yjPnTMPdQbNczOzWFqfFKM7FqxLodxJke9cv0a3nv/A+OQZDNJyDhlgVgvGhzVUlmAiaP9Q+y+3EOn0YapZxGjsNfoIBVPwO5xod5t4ns//gFWrl5GvlSURIdub1BYK/1aV0LE957tYP/VLvZf7gjo8v0f/x5GxsLIljKIVxNwz4WxdG8NoUUvyu0uisWcOAbYxwRFmCCukirC0TKhla3h83//KVq5Gq5fv4nXu/uiwcuxOzU/LSBStlOAcyKE7/+Tn2LxCg16AseArQU8/+IIh98ewtwxI0n2aj6LXC6D87MTYVHPTk5KP5GFRQBtcjwGt5PgQ0WMT3aq22EXneRGq4F0KSvMYOokL6wsY3phTjT0aBxSOzOVyeDk9BDxxLkwhJVhyrWT7GXKwLgdbhm/7IvrN65ibnEB4dFRY5OXhLQMTy4Io5pz/eXmBsYmYsL0XFycZMw6KlnKHWTx1a9+jc9/+SvRrG5XapibmRcd8FyhKNnlO44+bv7oHn7yJ3+AkVjECOmmDVvpol2sIptKi97vt0+eYmdnV5xblEvg+M8Xi9jY3kQ8l4Ar4MPc0jLGx2NInqdFR7dRrOHs7AzxZALr1y7hvR98iJX1NVDfUrz6JguKiTyaqTpONg/EIUBGZjGVl/eQcZOuZOAa9eDmx3cwOjuO6HQUPr9PAL0awedcAyePDrH7ZAvNfB0hjx8uqxv1ZhNFMu9sJvjDfrhDbmQLaYxOR3HrvbvwRD0otLvIlIvotuvo11s4eLaJV59/g16+glgwLGON+/hFOo5yvSogNFm5H//BJ4gtzaLttBpZ5YslNJlgtNtHLV/E7otN5BIZzI3NY3lxFSOhMUnOlshlRIuy0Crg3ge3cffDKwDZ4EakGkB7jcB8Oi8A9K/+/h9F45ksL5KJbty4IUYx2bqpdBrn8YSw1dJZMvQCCLmDwqQc8QRRyhXQqHIdc9JGFVYzG7fVaQjAsLy8KGspAWE6s5w8g9DpQWap1Sygc7FUkuRhTCb453/xz/Dhxx8DTiKgPdF0JjDCPSORSeHo7Bh9qxk37t3C9NIc2tRhFxZYF/l0BrlUCgGPF81aHT//678W43tyagpupw+dGudGWca2PxLE4voqbr93D9PzYyK3QrZuNgGcH57ibO8IhTgZ5iVkmAAzV5AwYTr75hbmkc1nRBPd7ffi0tV1rF6+JIY1gUxTtwcHbNj45gm+/PQ36FSbaFabOD6JC0sCph4mZidES5/rxtV3b2B6fRYWvxPVdl0iHDg/mPjS3rEgfZzG5qMXMOXbqOQKkgyqZzOL7rQj5MLqrXVMLU4iOjkqUi0UEu3VgWqyifOdc1zsxeHuO2BmkrkKI26ATD6Nw9MjmDxWNO1tXPvoJm58cBvBmTCa5jbaJCh02uIQbFbq6FTqAh4fb702GPDxjEijEBxie3797BEaaOPDH/0AD37vYyytL4GKBJUqGepdtAs11M/S2H32Ctvbu8hnCoifXCASHhWWotNtR6qahz3swtq7N3Dj/i1ZJ2Qvb3dhappRTjUFQL04P8X/+b/+b2jnW/jeOx/D2XFiLDKJ/YMDPHrxGLaQDctXFrF+bV1Yq9xPdjf3cH6YwOHhkTg14ukEfL4Qbt64jamJCXjdLkkI+PpgVyIYOH/uff8d/PBnn2B0agx2vw3BUYMBnI+38PWvvsE3n34DR8+JufE5YdwzomRsPAKbwyHyBjyf8CzEM8zoRAgffHIPvkgAE9EgGg3g7DSH5883sPXqpZwD3r9/VyKTYDVIHhlqubc76JrMBsPS6RJnbaaQRWg0jFa/jXyhBIvVJgAZgSqyYkl04LwLR73icCLbPZ/LCAM8eRpH2BuCuW3CzrdbePHoBfyuIPzugEggMIdAtVNHdDqGy7cuSWSUN+xFr99GLhUXj4LFZBIncTFbgsPiws//3c+RSGREoz4SGZOzEvd7G3WpuwT2/Ljx7jXMX5+D0+9EcLB2omlC6iSDJ19+i2dfb8DvHMHq8jpcVqcwQQnCUvKJIfcipwCeH5uiHxyOROTMSTbS3PwMuv2+yE7U6nV4RnwwO+0SdUIH+9zSoiSrS+YSeL2/g28e/gbdThNTkxGUizlYLSa0GpTYMSTqvE6XrDcMmTXOySZxknGNGwmHBWCls4NnRYJ+uVxhoEXJcyE56xaxdUj64flHwP9mHSGvQXJR20aJNwIqtpjQ0JBSuHLpspzrGF3HJH6Hh8cC6hGI4ZlBfwgasgw5Rkr1zZLAiz/1ak3IQmTM8szO+8SGoyRhj8nLDaa2Rk4SIOffdJqIvF3PSKreaRvMRpImmKCJe7lbba9mQ/YskaBxejAzOS0JSRn1OjE+Luu6ydRDvVXB2cWp6NSPRMeEuU7HCs+eDpdXQGeCrpSTILObdYqMjMr7SWjhvl4ulQxm+CB6U2wUJvRtdyRnRSAQlD5ZXFgdhNrbBKylc/nk6FASXlJr2zOoM/Oc6DmfZ3s6bwg8s82ZR8PvdcsZms510U7vQBxA6YsUXr7YQPz8GH0wCT0lIEzSTgKEmZlLxilREZTwoP3A9qRcBuuytLgiTvXY5IRI9/36i99KJJDFahcG9NXr1xAZjUoycNabdSAmwKgV4yyWkWgNAsiRSBhBf0Ci1zg+T06OsbGxgWQqLsD02tqKRONw3nAu5vJZYXhyXHPNnp2dls/Z7hwvBlhm4APUqabdyHFx7+67uHPnLrxep+h/U2a7XmmJNEqrwai8EmoVrnE1WZdTqQucnZ8M7GRNgGYAqNQap03GMhA7YPmuXLslcmr5XFkiMHiOnZybhG/EDVfYhJ69h/3TLXz6xc+RKGyh3ee8M/ITWMyUFG2IbaROB9aDCUwNQJdgelvaWMDkgfSUAqwK3CnZitsur1fC2vBcNfANQ86Cz1ZwUYFXxXIUM+FvcRoMMTE5HxWkHQaPhgEp/fd/DMPhuFBgexjIUtxAQb1h7EFBQ71ewenh9yuOMBxBPgySKr6hObbYfnyeYh38XttBgVJ+L874AQAtWInN6BcF3ngO4TWMPOX3xGFEsmEA1Gs/aZuIDTwEevN7BSv5XJ6jtc21nRWE5rVKvFOwXUhxb/SlzaIdrMRIJRoK0DiQJ+FayjYaZkALsW+gA83P2Q7D4D2/1zZXgiX7VvEuXcv5DsUB9TPWTYFJ7ePh/h8GmFlfxQp1LKqjQvGPYaBWP9N38X7FerS/FUjWcuhY1rGpbazjTcum79XPdaypUoCCunq94mj6fO1DHbPDfcoxyDZhW7O+eo9eq8xmZbTrOB12bKjzQXFP/q3McwWgdewNO3PejL1B7jtNSCjrGQH+gYoCJYfF7hxI+Gp7kDykbaZ9xPvUESD76ZAjh+08fP1w+w6PEZ2/w+C+YqbDOKoA0LJQDkTuFSjTBzCEwHiJ4bEZnjDqieBvBfr4Qk4I/maDaVjEMJI+vBAaIddvNXSkYzH8nrcNpExZlofgqbEAGxsJDzKykXSNBH+6yKk3jPdI+MUg5ItALkOyjfIZHmqtA5+rk0y9BWxcZXXze8MrazD1+C7JqNw3tMlkwRqAluqJEjmGtqGfpV4ZsbsHGSfZ6TykG3A6xKPOsvF+Q6bD2IDJRODzycTl+yghoW3L5/OHz+e/ubgMg+nDA4fvVa8ZD818Bp+vi6IONB386hFSMJ7vELC1ZWyObCedDHqvLigKHHOi8joFsWWBCRgArg54XQT5fJZFx6EcmAdsaD7D2NTtRrKUVksOeXwO/8225g/bTjVy6Fnn57yGwL56QiXcaihEifUz+soIfSH7QceClkmdB8YYhDyP72F78F6dyFIOszG2hueYjn/tD13kWXeXh2Gcb8OCKH3BMvEwzvHBAyQZDKwn2c9kWfD7YCAkhlaz0UUylUW+XMPM3CI83hFUKh04rD7MzqzA6xyVpF29plkShVHHMZvJoJTPw2HjcZshjQ3cvXcTl2+sodluY2P7JRrthjBAKT8wNhaCy22w2hpl4Pwoga3nL7D5YgP5dA4Ls9RcfYDJ6Sk06aRg0qpBmBKzonscdmFN0og4O4kLm9FhdkiCkQYTKdVKGJuP4RKNzQk/zG72cVc0T/uVLmqpOhKvL5Aney6VESkOJlEai8XgDwfQsXQQjAVRaJdQQQWxxZjoYb7zzjviMe5WgXyyiIdffo1HXz8So+zmzZtYXlqVbODsF4a0s/9pJBM4SiYS2N3aRqfREb1TMrzcdiesbUmri0qzCovDjgcffySyAdRdZfIvJmkuZYvoVNuwda242DtBNV3E+etjAQI+/tH3sHRpBVv7r7ATP8Dk1VnM3VoR6YVSk0nByqJH5qfMDUN8TTaYmz2YKi2cbh7i03/zH1BOV/Cnf/hnYnSdH53h68ePkCqmMLU+j3YQmL+zho/+9CeIznuNBDIVoFtsYePLb5HdSyNo96GQzxlhrp0WdjZfiYEVHQ0Ly4uAqBiZDCUXVn8XTur0Oxzwu7k29VCqVnB0ui864KuXV3H95k1Mzc8iVyzwVI5itSI6pPH4KXL5DKilSW1oSivIGtvuCbuHiQAlosLpwtrlS2KYjIyGZOzBbkWj1BBDm4m8GBa9v7crYMa9995HbGZKykdApJTO4mB7B9/89rfo15ri6TX3TGi2ezDRUdPqou+wYO39S3jwgw9w9do1wGeAoCi2UM1Ts/tYklO16i3sbG2LnuPE2LiErhI0erzxLdxRH/70L/4p3v3gfYzEgujUmCCtgtPXh9h+uY0vf/tQtIQXL60iOEoNZ5skHhsfi6AYz6N6XsDFwbloz1r6NhSTWQmnbvWaKNaLMPlsuPrOVdx8cBfrV9dhddLSMebd4eYxtr/YwMXOKdw2jwAw1HgUZ6vXjZmFOQFVG906Dk6PJDne5VvXEZwYRYmgSb0seqa1bA6bXz3F3rMNmKstSSzmp6Y2NbTJOms1sH96LGDkz/78z3D34/cwvhhDo0v9VkpLNETnuJTOi540mbrUmB0dGcOVy9cl1LXUqqNpauMie4a7H93D8pUpNE09tFBh5kmRlTFRDimdQ/okgacPHwsQXUjmhXkYjozhyrWrmJqbR99ixvbrXZxcnMLitMsafX50IdI2N1evC7M5n8piKjZhJB5r1WC29lEcMLlpcNNAptPL1Gb4vksAy56JQe/MhGkWuYN6o4FobBz/2T//S1y/fl0cLbqPyKGMGtrtJnb2X0t4+szCPKJTE7A4DBaCZG1vNlDM5xAdCcu4ffjwS+mflTXKM4yjnK1jd+cAe0cHwh6+Rcff1cuyloRCYdmb2K+VTAGHO3uI75+ikiuhVihJ4ky2i525AxwOlOoVmGxW0ZulA+jazWsIBpntDbBRdzcDPPria3z78BHyiZToSJ/H0wYrstvC5EwMofERzK7N4Yd/+GOML4UAjyF9ISzmBlDPA51SD9mLPOI7xzh/sY9KtigAZNPUEqaqbzyI6+9ex90P76BtYm4Q6qgBjWIPpbMykocpHL86RrfUgqdH2hoZTg3U23Ukc2nU+J+ljcB0GB/99HtYvrkOh9+CYrmOXCaDfDaHbqODerGI9PEJdl++IqkVqYukRKysrqzAEwjiInmBvsOMOw/u49qdW5hfW0SrDaQzBQHDyCKvHiZxsr2PVDqLSqkiGvB0DAb9XvhGAqj1GwjNjOH6R/eweGMVTr9dwPhes0/uJWxto00Odvbxt//PX6OZqeBn3/sDWFo2+F0BHJ2d4usX38A15sGVu1cQm4uJvJqRiDSNYrKCo70TAXeYPCs6Ooa1tTWEAiGEQ0HkC2kUqnlcFOIoNAp495MHWGF7jLjhDJhg9Rj4voMM5QPg8T8+w8nmCZx9JxqFOsr5koTsM6pHzsZk7DJBs9+HhUszWLw1DbvPDIcmBWyScV/B028eYX9nB9FwEOFgQBIzOz0uFGpV1Nsd9Ahc0MlC77SlB7vXibXra/BHg7L38Z3lYhXp06zQlZuVBsIjIyJ/Va0WEU8lJIGfh+fIUgWZRBrpi4TM9+R5AuPhMYyPTWJl+RIS6QzO4heYX1vBytU1CYkPjgbg8TjgcnDd6KDdqIt+eTFfwsXpOb7+6rFoOpeKVQHAJ2NTEsXBfZ1El8nJCbz/g/sYu+5HpyVVMILhy8Dpdg4PP3uMb796LtFii9OLIm8yNTkpBrFxNreJdnM8cSJROJ1eW5zflIPi+uJ0MqrBK2xiyjJwPe4SVDb1YbZbEYmNIxQNS7Llvf0dHB3twGaBMKBrpYKRrK1YQFnYoFa4GZbdo8PX0PckU49twqhRnhcVvFWiRiqVQavbgs1M+4ZMYYPRxc1DjV05y1MDFj1hnHJdoh3Dsyqdu1zDVlZW5Gz0/v0HAsRub2/j4cOHovmbLzIvg0mAdjkDVTjW3JLklb8lf0OfiU/9kjwzk8wgl2WeiA48Vq/k6+Aa3Oy1SUWSdZy2iBroPFcruYmOcIn0sxhgEc+OlAvi3hIZH5MzOs8BPJNT4oNOSr/DL/Ui2Wg8EiUeLud6j9+QR3m1u4X2IL0zk8GSKcxoFInAZj6BPnD58mWRK5mfmZX2IyDFnABPnzxBlhJuPSa1ywnAyvMu90sCoO89+BA//vHvC7DO3AXpRBoHB5SLS4rzkol7ucfQCc+2ImueY+v+/fuG/QA6XW8hGmUyR8OBV6nIEUzsDDLPJYFdrY2drS1sbW0Iq5+gLJNRc7ywLatVw+FktxlMbtorBLS2N7fEaUJpMpvdIW1I8suTb58Ji45nPo7niclJYbSTwc7P6ADheCJATHYv9xZGGHCcMPEgtdTZP4GgDel0UWTKtrY2pQxO19v8RZrojQ5Ujt3bt29jcjJm1K1alugeOlIMOQKSjIzILtqolCW5efM2VlZXZa9me+UzRVk/61UmOawJmSLD6KQOo30bODk5EmkFnu3fEKB6JgT8BjO8XKmg2apjemoWi0trcLsCaDa74pAYHR/D2OQYfBEPPGEzOtYOtvaf41cP/w7J4g5Mtqohw8BNqN8SDWzaUcKN6ymWYUSwMipLWLQm4gkWATY53g0sw5CfU/tSiE1D7NlhYFNtbJ5jhsE8Pmv4OmW+KvNRgbM39jbVsAfkvWFylIJJao+rTasgkgLlTJLIHwXGvwv4DYPdCjwNA6JaDgVU9X4FhJWU9ra+A+1skscG+JKCaQoa8llKYmNbsn+1vEpcU0KZw2kkO1VcQ3SdCSjbDCSGa5pgXjZj7A4DkQIatw0QWRxQA4bzMGCnGs3avwrIs1zKcjXwHIPEpniH1oVZf0W7nc4xMuYHeJP2A/E5Yhn8GWbS8trhsTQ8JobbSdnN2ofa7wocarS6YhiKgylgrgxY7T9+r8A020FxI7aR9iHLpW3E34qX6TzQtuL1+p0+V+uvgDqvHR57Oha0v/Vvrb/WT9tZy6+gv84fxTYV7H/roDBUDAR7G4wbdZpq/jNty+G5x+cKg36g1ay4KNcHHQt8Bz9XJ7CC0Dpm+M5hYJzfi7OE+JlpkGeM5JdB+8rcGkj+KgCt4PUbcByGk0HbUcfgMLar69Ewe1q/V+xxGHQf7mddP7Rv+Ztl0HY2/Q//9V+9SUKoILRWWAZw0wABVexeHzj8YDmEDEILdIDqC3mdegi0olpomYAMqx5ozaiMhi4G7AgyxnQQqXeIz9ZJ2R5o7LCh+T0BDX0Py6KLg97LCSuLqSRNNHTV6PXSxWOYmcxyDgPE7ADWhZOC1+mAU2BeQWd+x0GhC60uiLxOgdM3AP/A28BDAQ8MBJr4Xh5q2D58nzHADe1oakIZQPNAaH2QnEQXIF2o+C4jc/DbpHe6eOoAYZtw0VINZ36vHjP1EkqCFpcR5qH1YPuzLWQRZ2KaGtkNxmKhA0vHh3pt+LluBMOhCAzR1DAaBYJ1zOiGqBNRF2y2q4BfPCz3DVkQHdjq/FCvIdtUJTR0zAjTmFqeZL1X6Mk3NlGWQ50punioV1lYxoMMxep4YL0zmZwcvPg8WWAGYLwulGbr2xCh74L02v7DiyIP1fyh5Abfyefxf76bB0GOWwLQrDNDyvgMHrr9gSCi0QmR3KAeZzpXxEhkAguL66jWeMx2YGx0GiP+MVjgEgO6mCuLgUrjgDRn6gf7vB5k0nHYLH0EwwHUmzVsbD4XOY4f/t73Icm0O0C1SE+6CanTIlLnaRy+3sPB7h7iJydypKc+NjWhCTyTHTgzN4frN68hEvVKwhQeqBvVvrDOnj/ewNH+CQK+kKgwtnpdTC5NYf3uZYQmzWiRAcUkXrkS6skyssc5FE7zIkPh6pskKdmjh49wdhFHdCIGf8SH0cVx5Ls5WMJWfP9n38PqtVW4nC6eD1HLN9EqddGptvDFZ1/gcPe1HFrJNJlfWDIcHT0uyh1UCeqYjU2CidiYrI598ezZcwGWgw4vRgPUiCzLWkWtYBrgi8tL8IasODvIS4bvbrWNUqqIk+1DYS/W8zxol3Dz7i0sX1nBWfJUQIb526tYEADaB7O9L6GEDFO1W8yShJHSJZauCbmjC3z1D59h66sX6FW7+PD+xwgHInBYnKg0ani88RTpVh7tiAUP/uRHuP+HP4QnbEEyUUfmPINasozTjUM4K4Df7EYmnZbkXQ6b1ZCYqZSlk6jH3eq2RSqjXK/ATMeXhY4+ZmB2wcF5Tf2rTgcHB7uyhkWiYUxPT8EbCsDudkt/NrotpHIpVOoVhMJBePxuYZw0W4anlkl+CFK0ak3RbiQLcX5+VsLpDSeV4XDjmJN9qdFGuViUxJY0jCZn5+DxeYV9SkOCjClKb1CCg3IiPqcX2VRGJBuImZABma1k4QjZMb0wheXFBcxMT0uSI2rIMoSV+pcEEMiiYpswPLndNPaP06NT9OwmXLp3A3/1X/4L+BcYKgD0myILjF6xj/1X+3j88CkO9o/hD42ACAOdMS63HQGfF51KDe1sA5aWCRH/qDhYGA1wfHQkepKMHKi0q/BG/TJGpuamxUDWw0/iNIHEYRLNUkM0xfl+SuNwDWHo7fzSPBaWFiVO8DwZl+RwweioADk2nxt9M+V5ioifnuDRr3+DYjwFM1mTdJy1qe1skbWtTpD16AAmlx23P3gP97//AS7dvQmXx8zIX3SbXWTO40idMqlZGdlEDinq41Zbhl7jzCw6pi6KrRrS5STmLy0hNjcGsxOwuYn80KHhgMNsE/Z04vgCe692UEpl0ao0cXJ0LHV2eNxYWF7BzMoimv0urG47rty+KvvlL/72FzjcPMC1pauo5CrY3dgWhqbf44PL5US335I2PU2cCRBBA4P7QLdlhDEyzL/aqApjgIc6MrNkH/K58dFHH+Hdd+8JG4VAgeyjfUZVEDTtIEVjl5qtVrPcT01WrhEMwe/gfxJ2AAAgAElEQVR3yFqEyDbQCKe0wfzSAhaXF+D3h9CuUte4jZdbm3iy8Rxjk1Oin97qkkFtEr1rCxNzDvTYDeC4KX9Tq5wOTo7/WqMuDMzF1WX4ggEsLC5ifmEGVgtQq7bEiUYnwevNTbze3pEEegTrKPFDbXWGtlOuKDw+Cm/Yjw9+9BGmV+bRdQC+oAdustWZCDULZC/qONs/RWLvFPm9M8ko93TjGTLlHCZXZuEb82FqdU4iCyJT9OoAlPasULf8rIT8eUESB6aP4hh1eGBloisy4eiOaFZR7dbRtHXQc5nxh3/xR7h+/w5cY0CjAJydXKCUK6LbIPs1hSdff47E+Tn8bg/i1EMtlt+wBq1OK+q9DpYvr+PSjRtYurwgKGM220ShUMTe8x2Y0nVkTuOoN9uyB1DH3EXGoMUqYKl/bATuaAix9XlMX5qHM2QmXo56vYN6mXrWbVRzZWw9f46Dl1sonmbw4Pp9+Mw8m1jR7HawcbiJ0cUo3v/kfcTmJ+EPGE7A1HEOjUwb2bOchPg3ag2EA0GJOmHfUN+502uh3Cqi0qui4+rjR3/2+/CM+9B3m9C0dGFxMPFmH36e89pAZr+H57/9FtVkFb1KG6VsGeL09bklcSqji4j5kzW7dnsZI/NehCadlDwHl/xamUk+a5J4NnF8Kut7IZORHAMeP5MKtpCtlpHM59HsMTw9jPm1ecTmY1i9uYrQdEQcMI1GB+1KC4n9NJKHCbx+dYBaoSyMsGKxABfZqOjA2ush4PPj5PgQBwcHcFhtkiiW8zI8EsXt2+8Iy3VrexfTc/MSRUKwrEfDvJRDMZPAWNSQIuG5iA6iQr6Eaqki4J/V5EAwGMJUbAoXSTLMPRgdDRu6x7dX4Zu0AgT4aAOQ1JwDyqkuDjdPRYe6V4MwqovpEiZjMZF5IvhLhlw2n8JZ9gRffvOFfMb2YaK78cmYUFVD4RHZ21KZHNroo9ZpwcREn/LbKtronoATF8kTpJLnwni2mDuoFHJotxoSXeR2OQXsa1Trxhl8YGjSHuB5s9JgMlMDmBASTbsl52ImKTRsDM2N04EVVrjo6CSDn0zoeg0Bv+8NYaPJNc9sJP9i27GNrly5IudOvovte3hwJHshQVT+TM3OYHZ+VkDybC4tzFo6GGLRGBbmZ2W/ZKI9em2qparIrcUzF3DBhb7JhJoAdlRrswrBgu9Su0vAC4th7JOpKfbFAOThuV+iRpgnYHJKNJVpk5SrFdGv3uRczBZFspDtwDVeDHsL4PExwq0ljkOy6+u9FgKuEGZm5oS5XK9RX9qGqclpAYEpG0HAm+zcaq0stidlxM7OTpDPpZBKJ+XZM7OzIieSTKZw//0P8Bf/7C8l3y3Pu6U8RGOaCWOTdL4cnyCVScq+Q5IH25M2xB/9yR9LlBVtE+o3M4SfUYJsAyHywCLnfbYrwa9Oo4nXO9vY3NyURNR0fDB3gNotfA6vdzq8AjZzracjtNPqCDOfe0cwPCosdzoxi5Uy7G6nXMMk0GxjjjUmSpQkntWayOQxqiYSjmJ18RKWl1elfamxTEkCtjedjgoyMd8HQfu9vR1pO84VfkfZFjoQaCuQHELZOI49ymGRaf/06VO83qV03oC12+d3lGLoS59cvXYDwfAIvL6AMLJF2qVhEJASF3EcHR/C3O9JInmODc59/rDOPK9zDPFMzTlKBxvZ6LOz8/K+WrWN0Eh0QOLxSj4cX8QNV8iKpqWOjZ0neLzxGyTLu7C5SKIgGayBfq8tTGhGCBKA5rgxbNO3kpRkQXMiC6ADA1QaBjYVSxGQh7bgQJJD7WEF1wwQ6XcBPwW/1A6Xdh4QDIeBLAV+6YBSAE9BZn2PAoEKAioIN/wOMqD1bwUZ1Y7n84bxFP1eyYEKdv1ufYyIZj3j8hplbSqrcxjsVVxCQXQFQrWstJ15jYJefBef85YhSgcHowre5ikTxqrZkG14A0xbDIKd3q+YDx2wCgwq03UY0CZDWTGo4X5Qx9owdqIR4kq8E4dFz1Ae4P9KJmQZlNDIechy8cyqWIHuBUq+1PZVnEHbSnG7YXB6GABnuyumoXX8bl8rFsLPFZTUcaQgsWJBCkxrObSPFaQevk/fw/IY+5XhKFFZDMVs+I7h52tdFKjVd/I6xRG1jrKmdg17TgHo4THJMmj/D8+94bFGfJTvUvKjjk0lgerfiodqObR8wzigttcw+XVYWoXl0bZQ54LOD64nUj+zgcXq/O6qpvVAR1zXAK0vV6BhVr+WU9tfx6nYX4N1SJ8/DNazPN8dZzoeeJ3+aD/qPDX9T//tv3gDQGvDamMLqt0zNIMJxugk1kGhzFVFxg2Q5q0mkX4uWmQDWQGdSHy2JLGrGmFTWgGljLPiNOII5ujAUY8KK6GhA92uMTEJQPMZBKCHFzj+m4amskx1wNC9TcOUBjY3PC23drICxcqoVZCThzsxXLtdI7nCQLeJ71ZPFAeNdpaEUw9o7yy3evRU80nvoZ4l2zc6OirXMPSMhxIFY7l5Cuhbq8nmaWhgM3T27camlH3Rtx2wgeXw4XS+0T1W5vbwAGP70vv+BpQtlaRuLCOfw+/UQ6cLnyTs48IwAIB18ujiru2nC5NucuqZ1AWcBzA+S/tM79fQG5EdIUNykDVXvTtsS95HY1GBad5LLz/blG3HOpCZIMzhlsFeM4Bbt3zOz8ji4HUsjyQRshkhX3zPsKdLv9cFRcNhjo9P5VkE3ngND1gq4yLjl0ygsnFo5Y+GWOghQ8elTlZ6yPgZpTd4vx482TcMc7NZrSLBwecZjOymwbq3uWB3eNDuW+DxBlBpduD2hzC/uIZqlYk+QpieXJKkPL22Cda+DZViHaVsQdi9o8EgPC4nQj4vvE4b4mfHePr0MeIXZ3jx8gUuXVrDv/rX/wrRiQg6g4iH+EUWJ68zODk6F5CIoJ0kDWUSvIqhkc1+JaubCcDe/eA+ootMI21kr2dINjU68skafv3pF6gUyCRwwBPwY3Qmiiu3l+GLAjVJNNRFr96BpWpC+jCFoxeHqKULsLQ7GB+N4OI0gV/8/acCeoanRuCfCiI4H8T6g3VMrk7CM+KRBDxMnmRt22BuWERzMh9PCQj/5RcPcXR0Aq+XmdG9sNitYmBnCilYnFZEY2OiSby+vorIWBQvXrzE+cEp6pkyXDa7GAQMubx+9ZrMd7JpeODPJLKSMM8iupInOD84x5OHjwU05FigJqgv7BWgoWvvY+7mMtbuXkJgagROnxPJ8zNUykVJeEGQzmVzolNq4Gz3EL/523/AxfaxGM63r7+Dual59FomYbcdJc6QauXQHXfgw3/yCRbfnUfXBlycVUXfMnOQRHLrGL1EBWO+EVSKFTFUmFTD4TAYA8VKHqfJUwnF7TpMiE6N4/aD+5hamDH0Xs0WVLN5nLzex/bLDTz55ms4LRZ4meiR89DnxUUqhUqzDlfAK/rQ1EH+2R//Aa7euGYAsrU66tWGhDhnExn88u9+gcPX+wh4/Lh67YoYGpJNHEwQYpeQUjKfua7S2Mgl06LBfZ5ICqjCutMIpL5iMOAXxk5sbFyAyFQii40Xm8imc4hEYognL3B8sY9evyUyKzarBctLC7JecH3lusd1mCwlmb89k7DEKWHCtWRmcRY//fM/xns//T7gMnTS0+mkJOfyWd043jnFo8+fYmf7AFOzcwhFosgVczg42kM2kxQNWlvTgjF/GH53UJh7Y8GIrGdknFOb1eKwoNqqoIsuKvWqGKtMikd22Gg4Ogi9dEoSLc43hr0X8kzY1IWpZ7B8KRlCrcN0PieM4Rt3biMQDqPb7woAfbS/i89//SvYaPAwdKtGbeeiAJ8c04ViGdliCQtrKwjGRuEVmZUpcSRQvoKSCGQxtsp11PIVAa+ZDK2ULwmDiEBMtlxE29xBZGocK9fXEIoGBYC22lgfJrcyiZYspWAujs4k2V27XJPPKIUikTa9Dqbm5zG3ugR30I+rt29g7uacAKOZ4yw++8WvUaR2rH8MO8+38fXnD7G6sIz1tVVxJFGz+yJxDn/QJ5rxtXZdkqVSz5vrPpmKbEPKbhTzhTeOP4/HJSxAzkHWJRyNwOVxoVyvi1QPWdANhoSjg2qtIQmGyKIl++r48AAjwQDcTjv4HIK844szAHOjcR2sAZ0qcHqWwNONDdhcTly6fNUwiktlKUchkxW5IsposK2pd8m9gUAdje5Osw2GcLPco9GIGPRXrl17E23EMPFMKiVt/Hp7C5//5jegFJnMoXZXdOuY2I/MfsrdnCXjWLu6jnsP3sX86jLsZK5ZbTKuuQaXc2Wc7J3gYu8YrYucMOBf7mwiW87DEw2Kw4QyHtTE5ppPmSpr3yLJ+VIHSWROk9h9votqpgif2S4MaPYPdYEbnRo61j4cARdMHgv+9J//U4RjUXEUU7uYLGeGodv6FlxcnOHpt19JWHPI55doBcZjk6nJOcxog/NkCsvra7h59x4WVpfBfGUi7dVs42h7H/nDJPLJjGj1Sz6OZgeJs3NZV8Ynx0USxR+LwBsbQWxlQWRYUvm0SF0RTLJ1gFwihb1Xmzje3IW9AcxFZnBz+SbyuSIsLgeS1Szmby7h/icP4I864PQD7RKQv2igeFRCu9ARAJrSLg6TReawSB5NxkSzNl1Mo4IazEE7fvKf/gyWoA3uiBMtSvE06uIg6xbb8PW9sDds2PzqJWrJKnwWL1IXGWy/2oLNaUc0FoXN5xTQ2uywIDw9gqnLYxidiaDXAoqFCiqFmiS4tHXMyF8k0SgWcXFyLGzP8YkxtK0m5KoFvNrfR8fSw+L6EpauLGDt9iXMX51C1wXYucW3gXIGaGXb4jA+2DjA6Y6RYJRgM/fR5SXuV22kEmeSe4HPX1heECbrV199hW+fvYDH40eva0b8LCla8D7/CJxOl3GuC4VQLaVxckxt5oroftNBRMeQcf7toNPsITISweLiMuLnF4Y+MNmqk5OYXZ1GdC4Mu8sqySMr2RoKibKcDTrVPkrxMipZOgU76LV6AgJ73C4BScUANDdxUTrDP37xS2FWX71xFbmCAfbTEOTZVmwbmFGpN7F/fIK+zYK+xYqOqQ93wAWP34ZKtYjTkwPRfjabugj4PfC5nKKZOz46Kue9rVdbqJUrwuB12A0JDgn5dRjMPA39Fakc8vt7hpYpQUyea830uolWvwFIU66N59xkMv4mKpNn5k63AyuzmcIs581Lly7JXOJ+R+C5XKrIeVkkXMaigwgl7pdteH1ufParX2Nj4zlM/a6hdd43ic6wkwlc3T4k40kBFbmuk2HLqCaOYb6bbcp30iYTW67VEgBa7NDuIInWwBagXWqzOUTDlY5BkSuU5GF9nF2cyx7P8rabZFebheTkJlPQ1IPVYYXdaUE8lUSpQec+bZyAaFQzeSGlKur1tjhPOeYICHO9pIwD+yKXy8oZvVDMwEbZoXpJZCPolOTaU603MT+3hJ/85KciwWGxWNGsUk6tJOv5yemxtAEBaPYfJbMU6Hnn/rv45JNPEIl4UCh0UC4awKrYi3WG0/eE+cw1lfsKncc7O9s43N9HJp9BwOuRdYueh2w+L8QASpRIFIzTJU5LAv8Ls/NIpFPwuAPi5F9ZW5d2jopUiQOVahWvD1/j+fPnEulAQgHPRIkLJsXsit1Ffe2p8VlcuXJD1kKx4XsG65HXcJ4xuph/EwymHAcdnawrbSLpf0oFzs3hhz/8PuYWoiA2e36ekDFKh9SzJ9/KPsWIQ37mdvuk7SmdMT07I0lTuX+zvzmGnBwTdEQUS5LomhJhly+v48MPPxQGtpAdWoYEDduSwDWjTygf6HQ7hMldLtWRTucwHptGZGxC7IFQNITguA9Wbx+VXhGPXnyBl68fI1c7hN1NkLcnyU2p4+5wWuCk18FkaGezXSgVOkzso9SXELJEfsaIWBa7bwCWso1k/A+S0rFOCgYp/mKAUQaArXai4hcGqPoWdNPPtQwKCjGpqYJCfI6CeQqM0SZQ0p0SpvT9gj8Q9BrSl9V5q58piK3vUOBMCWMKKCoAr3awYlBsI+7LivmoHvIw0DcMrCvIq+CYAqQK3GmbaDko4WJgG28ZxHIttdoHGIDgTgOtZ7ajYkXSV2YjQtkYmyQKGv2kwCVzjRj5zAwnoZZV+1Ltfz5LcTLVbeb1xAO0jVgunk95Le0RIRgOEsjRVtEocQXOWR4tm4LS/zEwehgo1LIrWY6/+S5+PtxXCmBqPymgz/eo80sxJgU1lZCp4KsA7B0DwNfyKS7Ce/kOY+4Y4Cr/Vnaw4k1aPwWzdWwqzsLy8xptZx3XOi7JHP4uKKrl4b2cgwpqaz14r45L4olKiNT79Hu+U/dlBYS1nMPzQ9/P37oOsG0k0qRe/x1pFHXu6D0sn+BUg3oMA9D8vDPAzThP38z5ISULl9Ug0w63o7a5jgHJTTek3qBtqG37Bl0e/EP7Uuuj40DnrOK5AkL/z//6X/Z10eCFOsgU7KXhZywOb+UdFBBkofid0snVQ6Rhqsqc5eTQd0h4w0C+QRqXnmyL4XWXwQxjQVOg0eMz5CG0Y4YXUCOZnOF5YUPLQKHncYiRrQNI2beaPZkLOxmN3CTdbgMANQyy9hvpBl20+R3rxM5XSQwD/GtJIiQFmNl2moyP1/Iasp44gbm48HvWS2UhFGTnby70fF7A5xMQlQdNPls2dTApo8N4xkD7mP3Bdmm1jYMm6853qbi+AsZclLho8TmqE6TPVBBX2cIqWaH1ZZ2HE5XoBqWgPN/J0BTWS/uHz9Q2l4PvIKxEByF/6wDmv+nhU8+ogtV8vw5+llkXfB07yqCWRcA+0HIeJClgeVWPm/3JttFFm39rckiOSb6DTDd+znKrM0D7juXivewHthGvZ98owEzQmWCYhJc5nXIt+1HYsHYjDNHrD77J7M16CWg+0MXTQ6cuYMJWqBlsbgWrFbjXfgj4glI/6ohKWKyEDHYkJUsfFhTKTdjdXti9fgTDUcwsrmEkHMX4+BTGoiEJ4Ws3gG4DSCdqYmyTfToaDCDk9SMc9AkQ9fVvf4tPf/H3iF8YrA3q/d2+cxNLy8vCDCN74fDoAomzsshM8Mcf8mNiLIoRJuvqm4TNeXZ0KmwJGpxMjEUDuNgoCUtK2P12Fzq1Do4OzhE/TYg2L1kXkwvTGImFYPeS1VNHvVIVrch+qYVeqYfyeQGmVg+tWg0T4xMIeUfw1cNHePHqpWha3vvkHVz/+Bpmb83BEQFMTkOHmoAP2XjVZAvleFFYa5YOdRMPkcsa44OAqTfoQ75WkqRPDr9TGNRjU2NYXF0SRu7R8QEOtw9xtLGHQiIr8gEEon/0/R9gbXkV2WRW2AtkHJHN1m13hX2dvGDW+zKqBSY12kMwzNDPkDCDCdDd/PA2rn9wF3D1UagWkE+nYLcNws5aNKYssMOKg40tPPnNQ9RTeRTiRSzPr2E6NodwYAztbg/FRgV5VDBxewG3f/whrDEfWlYCqHWU0kU0khU8//QrHD16CVSbEvrN8ev3B8SYpNOATKXj9Bnalg4Wrizh/g8/wqU7N9F3AhZKO/YAWwNIHMVxtL2H//t//z9wtLMDU6uDsXAE09PTotF7nk7CMeLD5TvX8ckf/URYq8FRnzBReQBkdvhqrod6oYJ8IoNHXz1Eo9IQmY8VJiFcWpCkNlx/uL6lkhlhYyUukshksjIXmFyL349GxoQFtH7lMm7fvSWgHNlMNFgILj15+AR7m6+FbU+w/eD1Jo4OX4v2fr1awezctDhbS5WSMITJmCJYwLmqh0gaNwSiVy+t4y/+6i9x44fvGYBihwD/qYQal9Il7L86wsHOCZLxHNauXMfIWASvD/YkqeTuzks4mRiqZYLX5pU54rQ54bI4sDA3L8YXjXhqlVIjk2DbWCwqTGqO0TZld8ZGYA+55fetm3dw4/YtuOx25DIFnOyfYPPbl8gnC3A5XAj5w5J8jREJdieTToVQLBFwqOHlq2fyfJ/fA7fDgUaljEKGYy+DgIdJqigD5RFZBwIo1IWOZ1LGgZeMqFZbmFgehkOHRhEJjsLtoOZxk2KSAmrSMWTzOBAaD2NsOgaX3yPv9vmdaLaqOD0/R6/fBQ2ig/09nFFjNF+Q5GLcW8hko2bnxNwMltZX4QsFcf97D+CZZIZUUVRAejuOX//Np+hV+3D37fjbf/e3iI1E8cH7Hwjr8vj0BD1TT9jYPbRlfrdsXQTCIwLaMuEhgRmeS06Pz1Ap5DE7PSMa6NwLRY/OYSTO9YeDmJicgitoANLsF5ePDkdqZ9MwYbLJBhIcD6kkVlcWsX55DZ6poDjfOFY6jRasTCBcB5KpPB4/fQa70y1a4rLv1Yz25bMuTk4lCoDgl9ligj/AZFQWuO02GTvsCwIuTEDL9iLARjBHjcZUIi5ABkGAi0Qck7Fx+II+kWYQZo3dhQbJABYnNje3RaN0aWUFvlAAE9NTwpCTqIJOD6nzJHLJPMrpHEqnCTgsZlQaTZznkshWSwhNRDCxMItZJtxbXhb5EocFONm7QIYs+XwFxWReEipKgsZaTULbCUJXGzVJ2mb12sTR9aM/+H08fv5MQv/JjjX3zOi1Kb9RlWRyTUsHnV5TQsTJrm39/3S9V4ykaZYddsJ7n5mR3mdlVqUpb7q6q7q6e9qM2dlZQ66WWhEg9EAI0IOgBxF6ICDwRRSxIkCKkAiJFIjFEiKFdbOzZma2Z7p7emq7y/usyqr0LiIjw3sfwrl/3Jxgg4pGoTMzfvPZ+33fueeeW6oIMMn5znmSK5ZEzzQQDiNfKMDrCwlIRHanzWLHq0dPsfFmU8YUnS3Jo2NsrL2R9p6bnsOZpSX0jY7APxKF2edCqVWHw+NEnfOVydMsVmFirz1/gqd3H8Fa68DZtGNx6gyCgT5U2g0c5mKYu7KAC+9exsRCRBifhVwH9XQD2Td5WKtWcYAlY8eo5IoiT1UtllCtVmD3OIShSzkpR78b7/36t2ALO9F2mWCmDbYA2eMSsodZdAotOOp2HLzahaVoRtAVEo1Ysh0tDC2mZqqlhaalBbPbBlfQjr7pCAbGosKizmaKqOQrqBfqaBcrKCUzSO7H8ObFC2E9+gI+5OolNOlktnaQqRUwf34Z3/rBh5hcGhUb2HYDDg9QKwNUCyofAcXDFjq5liSfpJb5m9VXWHv9Eu+/d0PqmkwdITo6AIvbihsfvQf/oEOceVubh3jy6Dl+8dmXePZgFTMTsxjsHwZaZmFInz+3BIe1g73YNp4+f4KWpQ13wCNtRu1cShlVS3UkE0mcXbogICyjWtxuj6xNkf4QAv0e+ANeoM6kwnaY6xYEnGHUCw0UkiU0C014nB4B7ooZIzkak0LSFoRHw9gt7ePRq0foH4xIIlDS+TumLjml2UCnTXvrRiDSjwrPUtTPLVdQqJbh9FjQ7lSwt7+Jeq2MdrOKUNALl9OGaCQse652Vyrv0YNHOIgfSO4A46Br8IbIVOaelNJXSojRiDnagMsXLskZh2Ah96vNWtPIJQOLJNW7fftLYacqqYbzXvYBwZDsZdlOBIS5x+S+8ziRxNbWlmjlvv/ht8Qxx8NvoZBHo1kTJ9CPfvRDPHp8D5FgBB6HBwGvz3g/E+hZuV9tG1IzZ+bhD4eELc49Mx1Md+7ckf8Xy0V4uO5QXoj7fKvBVGTIP68lAE3JOYfdSM5IxxsdThvbG+KQ5r5CSEMwS9I+DX0mm5fOXIKNzBvCvTvtH9dDOnQ9Lp9ofdN+0IHBNqTkgzitqhUjCW4qIaBlMOxDKOyV8lPiYWNnQ6LQmEzU5fTh/Q8+QnRgBH5vEFYT2dsWxGMxrK2tiYwQpVwop0UWOZ1/PCfu7h3I2L14/pL0FwlWfNeTh09kn5NOZgxN6+FhLC8vYnd7Q4gizMvB6Bqeb7k+tZsNIdeQgUlZOSYOJ9DPaLxKq47T06dFmmZu9jTm509LsuhQyAon1YEol1RnbuI2Xr9+hXv37grjnw7Yg4M9iezhe9hWIwOTuHDuMgX15JyUTNA5VxWZIY4ZRsNx33R4eCDl5x6N5z86FLlss1+oHX/j+ltYWVkRkFgcHYWCrLn37j4QuRdKtNGe22xGZCgDRUkECUX6Ee7rl0ht+XtXMjQUDBrJXfN5kTVhDgmvl2doQ8qkUqmKPn6t1pRyP374SJJIsr9Z/qN4UkgK0aFhITR4wl64Qg40LEXk6ynEs3vYP36DRG4L1WZanMtM/sgE326PXRjQxvgz8IluYKtEanC80RfEdiADWhyfPZKZyjyVc3RXYoB10zO9AaIbJCm1AwosKlinGIoCcnq21vO3nq+5putHz536uxISpZxdliif28uY5L5MASV9di+Ap+XpBYRZV2Vu9oKyvWC1ll8xCl6vwKyCnwo2n4DJXW1kBfuUTMb/K0ivALQS2moE+cl47oKcvFdZtRLx3DQIlezAXvYp96q8x9XV9pYzeBeYVKBNALq64VhQgJp9rViYAn+KdyhQze8V46BTi+2tdVVCIv9P+6wR/QrWKrNUnRlsMx0bWn4dCwqCcrxzzPH9CtbqcxSE1TJq3fQZCrBKG/1npFi0bxTj0booVthL8lNg2pDnMQiorLdikfouBa35Pq2nYmtKnGR9uKbpe5R4qfKsipmRsKrvlfWl6zzQ8a5ETvaHOiT4LpZb5gcM0FjniI4zxQ57x1vvuFS8U6/n8/X9fJ7+XaPydZ4oLsrfdXwLxkbJH47hrkNExzClicUG9OR56HUWOC02I5dYDz6o4H5v5IWC8L0APsvLa9VO9NoPLaeOE36nzG61E2K//tn/+N+IBdJOFiPeFarnzxzgRucZOr+6gKixYMF0gutEVsRc2b4KyrLiOmg4yAToo2Hrhn2xEXUgnxggyTZqaGRoRbUxDBDY6HzqMQryTgpm96PP0EEnk0c85zYBcgm08Jk85PNvWm59Ph+jA5sLIt+jg+I5IGQAACAASURBVE9ZxgQvuVD2eqf4TAXyuangwqkTXDui15uingRhHMtmKCDoDp+r4CubgBOSemaygMnyDdGA1gWAfagSGryGA4vtzLLyo6zr3jZWZwC/1wnLerLcrDOfwc22Mn61H9TLxs1QLzu6N+SF1/R6zXo9SWoUyXZRw6jjS6+TkLuuNrcy3nXi6gJKA6DGn+9SZ4C2iYLFvF4Nvl7D7zQEQw2VLhbqlebmmx+2hzoJ+Gx+bwD2bmMhoFZnlxXey4J2uDwnRl0NGOurnj6Wgc/TTUilaiQP0Wu1XDp+uJEk24Njg21Cpgx11JjsrlxuIpHOwuL0ITI0jKlTp7F07oJIaRDTpv5vpUSGcksYaQSeeejlWSbsD2C43wMvJTbywL/5V3+ILz/9FE6zFZ1GQ5iJ1Dfkpo9ZvhnO3u4wQ2sY5y5cxsqFszi9dBrj46PwuChz0cH+xj7SB0ei5cqNCpkEh9kjvN7bRK6aw+j4GD6+9QEGB4aQTeWxux8TQJ9hpAwVpu5oy1xD0O+TQ36rwpDeA6DMw3sNdrMNNrtVmCorp8/KZvLOg/vY2N/EWx9dxw/+wa/DP28Tbd9KHXDZDbZhJQ2Yy8Dey10cre+iVighdpiQjSjDsOvtBpqWDipMGeQ24dTZU3jr/XcwPT+FSJTxddzAGonTEusJPLx9Dw+/vitSHh/d+hYurZyT5HUEdMjA2d+LC9jh8fqxt3MgWdZ5GMmkjgXE4NzO57JwBpy4/iHlDVZQqBewH9sTfUublaGHZGxQL8sJa7ODTCyJR397B7V0EUd7cfidQcxOncbsxCmk0lnEMynYI24Mnp3C8vtXgbATLWbVrjUlYV0jXcWjz2/j6WdfopUvIxIaQHRgSA6rPKgwnDhZSCJbL8AecmDh8llcfu9t9E9GUbUAR/mcsEzCFjeauQKKiRSe/PJr3PnZZ8gfJWHrmPD2W9fRRAeb+7uomNuYv7CMX/97v4nFC/MwMTKfQBxXnxrQLALxnTSOtg+E/UotV+rflfI5jI6NSAKbcH9YQDQegNlXm1s7WH3zBoViCa1aQzLGD0eH5QBNGYMb776DvsGI4XygNEYHSOwV8fCrB6I5SifJ0eEe4rE9Ye0z7Hl2dkaYLFvb2zA7zDDZeShzYfncWQGt9vd25P0EMjg3P/nud3CeEgHDIRkXrXJFwPHNl5v44tPb2N2Ko1SoY3rhjDDGyrWyMKbW114inThGxBUUMI0s5ZnxaQFyGeadPkrhs59/ioW5UyKNwuRFZJSdWVwU4GB7bx8Vcx2nri/i1PkzmF86I3qRIrVGh5Do9daR3k+JPvLhziGsFjq/PMKqYqJHs6WDw9g2jtMx5Gp59JPdHPDicG/XkBgpN+C2e+D3+CU8ORSMyNyn7jzZihL2V2HmcBOODg6lXNT8pI53JBQRW0wtUqL4c2cW4Av74Q0GRA+82WF2+xouX1rB6NgQ0tmUaKlu721j72AP6dSxsM/phFApEDIKmXgwNNCHd268i7NXzsISpjekG0Kf6WDr0Rq2nm0gvnGItUcv4YAD51bOia0kcET9Vequ1po1SWwXnBjA2WsXcenSFbHzh4dxrK2uYe35Kh7dfwAyBAjIU3ufQAM3dEFKyAT9AjR4gxHMnjmD6blZYeCTiSzrcq0uADp1XOuVMsIhvySDc/ndyBdzSKSPUeGh2erF0PAYWh0Tnr14LnIcXIMKuaKoAlhMVpHfoaM10hfCwOCAHNg9AS/aFK9lMs9MTtYLMuPzuYKEwXMMMpqKz6LtEAZjJiMH/7n5U/ju97+HuflZeMNuwG0Cpbhz8Rz2tvaxt7mPh/ceSCKz7d1dQw/U4ZBohPHRUSkTWXildBZBq13Cr/cTcWTZxqUCgkMD8EUimF2YF6mFy5cvY2psXHSrD7f2hdGdPIxj/eUbYXHLZl4S1ZIlmBGAvGVui+Pixvu30Gh1JCpiKDosWtpMulVIplFt1eDo9+H9b7+P2alp+H0e0Xo/3D/A/Tv3sbb2RsK1PW4jsdhB7EhsBGWzZO30eWC2MlFnABevXhHtXuYxuPu3dxF0+oQ5yzB8l9eH05cuoG90FFvxA+ljJrOsFnMIOBwoZNPY3nyN9dVX8JgdSO0nYaqYsby8IrreO8kDeId9+I3/6jcxOjciiTEJ0B5vpVHcLUgi0mK2iMRhDI1iDWF/CIc7exL6Tp12OpiCwyGYfTZMn51HdHoIviiTtxlgUSZVRSGRRqfchqkC7L7chrlsQtgTQZMJfi122J02Saq5n44h0B+AO+hC09zCwqUFzJ0ZlwSEBGsb5YZI4FAm6nj3ALVMVsY/9yjUFqczMVPOITgQRtNhwpVv3cS1D69jZM6DigUomaiizkNzCx6LA4004KgC9SRwtHkAU6UjcjDra6/FeVLIZ2UvMbt0CiavRfStJ08PAH1AJw00K8Dr5/v42Y9+jsTeEYbCw4j4w4gdJDA62A+P145k5gjP3rxAqpSGk6ziiBejY2PCiLRZnIgfxDE3Poto/yAe3nmI7Y1tAVYpEREdiuDU3Bxcdp8kJnaYXOgLRAWQ3ni9IY4SgrW0c9Rf9jo9ok3LNXt4bgzH7SwyrSzCkQC8IQ/q9YrUh3PRIIw4YbO7YbI5YCVZwmTGUSoNF6PjvFY8engbu/tvMDjQD6/bDju1Rzu0uzY5NzCCgvY/k8rIHGe+hUarQdyyC0oY54VwX99JLhTOec5Zfi6euyAOF+6xuOfMpXNdZrGRp4ayCFzPuM+lk4l7U9rxcrUmAB77XXWhRZqs/quQfoLQzNPAthxg+ZkMsFnDw3t38fnnn2N/fw9WE6UPfKLHTUCZawNJFCwz/9FZQOY6bQv36JSSuHfvnrQxwUMCeG6XV5xPlCTifl/OHl1GlpfhBDy7+H0I9YfErmfzOZRLVWkD3uMN+FGXhNdlVFtV1FGDy0a9bq/oJTPfhERpWOzS14UC8/g4jfOmyZBv4DslwlSIToxOycNkbmNsYhiNVlX2I+sbbyCGDGYBwEeGJzAzc0ooA50mBARm+9Lm0eFUbVYxMT2Bd969iStXzggoubGeNvS1U1kpHwkBZPG+ePFS9uCqKUzHw9ypKfjcTjx7+UzY8RzvhXwJTUZ0oYSIPSLAKNdprt8s8+7OvvT/2Ngk3n/vW5gcn8PoyBDczOlCWbwqUGs2QGZYtVrGm/VX4twha1jzEHEjxb0fx+RodAZXLl2F026XcxCZ4szBISCpyBEa53aSvUj24Z5A2lPGcUucBtzvR/siAsLPnZo5iZbmOHz08IlojjO/ydzcKSwtrcj9L1fXsLG1jb6BQbHbjDgiU59SLexnAvIiFZPKiL605H/xmOHzUe6JspE80zFHQ1v242Rmb25Riq9oaHKXa4YEitUu+z9fyIO2o4kycqiigEwlhUR2C8fZLVQaGSGxMTEpAWg6iu1WRu02UKuy3ciSMxjQKgdCvKJFtjhTeggW0TyRbzwhy9G4d6VXhOzVlVpQvMAAcg2wQ8+7yj5UDKcXuNIztxLQBLeBQdjTZ/QyLDlWFZTsJa31nuNVgkNxgd7vtJwK5v2n5e4ywHuY2r3l6AWXe8FrBbzYRmw37m0UFNW6ah20XRVM7SW+6c8EoJVY1wswsz7CcLYZ0deUUmF/nrRDd1xLUtXued5wCBhtqRgQ1w1ll4qkbFePuhc/U5CYeAK/V0BT6scE791EgtrHvI5jlJ9ysXTCImY5FTRUPE/JgL2YVi9gyHKolKyCsrxXxwPL8E3WrdaR/9fvFFzVtlbsTQHYXsyF92k7KJ7Dd/Jd6nxRHInlUxxRx7RiT9qHvI82Tu20Ei11PPSOD8W++B6+k2ddfa+C+GwzbQN1GCjorc9UANpuNdaG3nHf65BR4J7tqfgTy6OkXW3nXiUFZTXzXYqZ6hhVQJ/38W+Kjap0K0PQ9f0sY1WBcybc7ILmvf3JhapXh14dEL2OH8PCGPuN3rrJOadLFtXvdOxrvRTL4n1qm/izAv2mf/qP/mGHFdEHKW1fPRAEGEUqo2Z4UnizNgorpICqFlIBagGXu6ElHBjaULze8CYbhpn6odKQJkPrSwaVqZtYsAs+9oLjWgadRNSE4vfUOpHB3wNAq0FR+QzxJrQMAfSuyZViRyKhkwnNZ2iIkIKRLLNOEDWiymRleJKGSHFDpQabdeH7+U4uhKwzN2IGeGwYNxnojV9pMIlnsdEwpEeYMbs7eAx2seEA8Ho8XZa10Q8EoHu9T3rg1AGkhlzrpZ4WNR7aF/xdQ2104CtwT1BK5Tm4uLNeGhbDDZF4WLoSK1zAe1nI6vlSo6F1Z3l4Hw2sjg31RKn3hH9ne8qBvFA4SZooDoTuP30/r6Vh5jN4Ld/HcvPgrQaK9VLPsU4Cvp914z/+jWNFjQmvZV3YLswczrqppAqfyXvYp3yX6m3zWrapMqZtDsO7pAZNDbROdDpQWC4dN1wQ1SizHArgM9xQDKXVJkwtrYvNRBZBEz5/H0rVBuotKwKRAYzNLeDUIpmmQdicQIbahoUSOg2TAKNNIrJtGrgafF4vAm6G01nBiOjKPvCP/4d/jBcPHmFmZBzT42MSkvzsyVOE+yJwUSOuUEAmn8fSyiVcffu6JHiKjgxLwjiXA6imgVeP1oB8C9VcRQC/WDyOo0IK2VoJW4ldkbT47R98Hzdv3JDN4dFxRYA1Jq5jqHyhSHaKwfLbfPMatpYZWy/X5Xkht1+SFhaoYxgIYW6KSb2MJCbH+TQmlicxd3EWsxeHYY4CNF+FHDPwmWBv2dEqtLH9fAOpnQNh4VEXmIcIHvrK9SqOi2lY/HbYw258/Juf4NLNS/D3i2KIuH64p7Qy4IJEvDbw+JfP8S//2e/DARuunLuAqeFxSaRCts/O9j7sLjfCkX7sHuxLwitqMAqISY03MvvQFhbVhRtXsHRxRZI61VtVmKgB1jBYGqlsRpgUPJC0KzWsPnyCvXVqa5YxEBpCONgHO1wS8kmwLl0tYvHWJbz1nVtAyCN6qDyYMSFiK1vF3Z/9Amv37qOcysLt9GJ8bBJ+fxCJ5DFsThuO80m0nG1Yg04svbWCC7euwxUNw+x1IZ7LCOvE37GjlSlKO764cw/PvvgKjVwRlUwR1y5fQSQ6gFg2hWyjgsGZMXzvd36AxfOzwupjcrNSAWjVOzDVgc0Xr/Hq8QtsvFxDp97E9OQ4nj19jKOjOFZWljAxNS4htJyXyXQaD549Q6KQxcLiEkK+EGqlimhD+70BzM/P4+q1axg9FRV2bDpWRafeQaNUw9rTNRxs7op0wFGc4bpG8rJSMS9A99TUpITx1tpVFMiG7wvg3Q9uYeXcORzFDLmZ3Z0dAfn4ntGJUfSPDQqzUB242eMs7t95hO2dOALBCGZOLyHc3ycbWjLb1laf4+Wz57B3rJifmROdYYYqb69vIpdKw9wy4cWTp3j17IUc9ih1wVDVM8tL2D84wEHsELaIC7d+9xPMXloQjUKCo5SVok0wVwBTGeiUOqLB+vWX95BN5+GyukUaY3dzB3a7BSZHS5iU4fEBDI4Pon90QA7lay/W8Olf/Bjbr7ak3UYGx4VBSECZh62rVy6JzSIDhDaKIAZZqqVqRcaQHAbtdkkcxBBgasBTv5rMXco+NDtt0WesVUtykKbcTb6Sx1H2CPFUHKVKHiZrW6RwZBNcN9ZFjm3a+EsXLuPyW1dg89pF8sLKhEh1oLAVx+OvH+HJ7UcoJfNwW9yYGp1GJp0V5pbd7UK5URKA0+J3YOzsNM6/dRlTp6Yk4R5yQD5Je5XAX/7pD/Hq8TOJMmE9qd2ZL2XhD/sRHqDWrRPRsQnMzM8LqMvEYiwbbUjqKIHYwQGa1YrIGkkujU4TJotJ9OXrnYYwcymdlC+WRKqJkjUup1fWu2q5gkwqBQulK4olzE7PCGBM5rjLYzF0a9tkFW+LRALBBUoPEEgii/HLL2+LfeF6xnVQ1jUTcPbSBdx8910ZR6HRAMBzDDETpnHIdbC1toP0YRovnq3i/t0HEipPMIgMZQJOkmOBh1bub0xmjPaFZb1a395CmtQyhwMT0zOw0eltMqGvrx/HxwlJakpnm0i81GtMOSnr5MDgsJHkyuOUPARb25t4+vSprPU2qx0XLl/Bjes3cLgfE2CZUhuHe/vynFKjggvvX8d3fuvXjftFMBPIbB7gx3/1E9y/8xCp4xQmRqexsnJO9FNdLjdu374tybEiQ31ouVoYnh3F2+/dwNDoiLD+/99//x+x/uwVQu4gBkJRmCwO3PzwI1y9eRNFAjEWswAomeM4WoWSsLs//+XPsba6irmJadRLDey93hMAm+z6bCWHiqWK7/7dX5eEp04PbTjXyBqSa8fYWd1EvUR5qJIwlscGhyWhHgElssL7hwfgCHqRq+fh7Q9i+cpZzJyh5j3XNNpPoJwrI5vMILa5J/bN2XEgGhpErVDG8PAoXF4XHj55hFKrivBQGKV6SdaYpYtLWDo/I4zjRo1s6hwe3Lkr7PR6sYxiMiPgEPuqXCuK3UmXcpiam0LbZcGVD25i9vyCyHgUWyW0HG20uqCKy+pBM9sUMDy3lxUA2t6ygqwbaqGYWh1xwm7tb8M3EIS9zynO18hoP+xuC6iY0CoDmXgdL++/RHr/GH6bHzZYRQKmPxISBuqLjed4ub2GEqoYmB6EK+BBsD8oWugH2weoFmrw2jwYjgyDuvlbr7clwmFkMIpmoybOi4mxaYmKGewbZbo+iT7YWF+XCASf2yPAI8d5wG1En9GG+YdCqHk6aLjaGBoewNTcBMIRHzL5jIyv3Z1DtNsmRAdHUW92RPYlEh0UnWLav4HBMO7d+Rn++q9+iL5wUJiTzUYVdms3sqHTxsHeniFXYDOSCRLfEGk2SX6XFd16t8UjTin2USgUlDVIo/ZsNjsmx8axdGZZ7mPOHQKZWxvbBmPPaRyguZelFAMdodxHc+/Jef/pp5/KXpNsY8pP0M7wu3KrLLaVBA4+l2cfzmOJ3qxVZW3kXrlU4HnBKlJYdMJT6oJyUSwj9560hbQpk9MTUh7ew/MUnV+SbLtdN3SrTQSCOhKFIYdcMPeEQ2yzADYmoG+wT5yDjIIlgMh9JB1PI6NjAihTVoISWNzfZAs5VNh2NpsQOqL9/V2mo0nOomReu5xGFIVxnjDk9bjWRaP90kaVahkmSxsWawden080ixP5JDjuK82ajKOgN4K+vkFx5DICi4xWrmWsMx3K565ckMglX7/pRJouGwM+++wL0bJOC2PfDbfTLVEeHAN04OztHshe4vylc9jd3xHHL88i3G9Kbpt8XuTAmAiSZXbQ9posaDUNkhelRt6+fgOhwABsJrusTYw+oQOQCWnphGei0PX115L/g++1WI3cSwIuU74wlUXAE8bE2KQAmXImcntkTsn502acfSl1YshGNsVuag4egrBsJ/YdJWU4fhiBJmdRh8F439nek/ddvnwVFy5cRF+fA3UmSj0o4M3GOl6vb8pawbqTSObzeAwGcywuc/TwICY63h988L4455nTUHJmCqmohVq5jZ2dXWEvG3mXysY+Q5J2OgSMd3pdcHjtqJrLaNgrMLtbyJYT2D96g3hqE+VaFnaHGW2u6WaCkEzqSbCmJXJtCt4oHkAWNOvebFFL25AgUOxDMJEuSC8gZRcgVFBKz+h8JtuFDGg9yyvQqaxSkfDo4g0KnCo+o/gE56Wed/VMzucazzadnG+V5KVgMt8vgGAXrFRgToEoxWeUzakkRT338p2KH/Ga3t8V71GQUMZNl2GrOBPv5TNp8/RMrWXoBdj1vl7AVwFUsWPd/FEKGCtY2fsMyv8pzsA+lbZvd8vU1WDuJb4pqUxsXBef4j1KXtRyansrJqGgugLZgp2YjX2SAnY6Dk5kVqu1E+Ik7zvBpbqR84rVKW6mQGAvKM/5wt8V0/lmW/WOD+1frYOC5dpevc/VttdxrxiUgqf6f8VH1OHBv+uYYNm0XIo19jprtGyK8fAdslfpyuPyHm13tq/Wje+S66qGxIXOOb67l6jJd2vbKeDNdyggrORLnY8k7Op87gXlea+ysBU/U2BdsTFlO7POCi6rPKy+k89UwFvLzb+RyS3roiTYMuYmv+f45s8kc/WOL2032m0+T8mbih9q3+h40Tb45v97nTbatmojFDfVv0v5ukoXJzaGGtC9XhcaOEXZWaigP9DVp6rI//+T8IuuF4qFUECvt6H4HAWaFXjURhb2aTdDKcNepSGEDverjKo6mFQHhR2mhlDlGLiYCEDeBe5UjLu3ARU8Fsp6tWYAmeJRNPTTGC7Uy2zmvbJ5KpVOqPV8hnotFKznvTz4sB7cnPF3goOsGzcuutBKKGgudwLwsq34LAGYW4YXQYHaWlfzhZ5r7VyWR3WrRMvM7RbPJ+9jEiE19mpYeztcPThS93pd2ko9PrxeJS4U7FQDwnfy+bye9SALgtewTXqNFZlZ2sf8nj/LxpYblm5mWH2WtpuyylkehsH1eqgUWFUvlj5HjYoacl2IuDFVw6RSG9x883pDy9WQ89AFotcwyQStGhrTbFMFgXmN3qci8LTn6jRQA8PrVVpFjYgu8Gr4KcHBNlSWtHhVu9pGhiE1NHx0seU4/uZCyro6HN3xQLZymDqIRtIBhulz02m2uVGrUwZjAKNT81g8f0nCWnkYzBY6yGQKEg5EGQhKapTJsDOZEAj4JewsEnQi4AcqKWD18Rv8n//if0f68AhDwQiGIkxuZ8fay1WpC2UNmOGdp6GpU7N4+92b6BsZADNe0RDaYEfA7kdyO4mjjSPUszXkkjk5UMdzKTTMLSQKaaTyCUyMD0tyw/HpGRSrFcRTx6IBSbZek1SFRgsuu00A10qugJdPV/Hq9SqmhiYwPDwiDFuyTVwOLwb6h6RtGGLv7HOjairD3m/HcT6Bzb0N0XieG5nBhcWLaBWaqOdraBcq6DSawrCQuVCtS7K9WI6yEW5cee86PvzBB3Ax8pfJEKuA1c4Ns6Ff7TABnTzw+tlr/Owvf4qDrR2kDhJyyGDSHZ83iEAogoUzi5iZPwUL9cbIerbYkDxKILl3iK21N3i9+gJ2p10SvL338QeYnJsSTUMBh6pNlAoFbGxvIX6cxPbWFirZgiR9JJuQbVQt1iQ0OeD0w+0wZHzsAReCY1G8+/2PEBgfEvkEJmjKHKVQOM7i0S+/RquQlwRy1L0jQywYjBigVV8I5WYZifwRbH0uXPvwbZx95zLskQDgseKoUJJNeitdgrdjQStXwi9+9GO8+uoBUtv7aBZrWF46K5q5dQtQMbXRdpiwfPUCFi8uw+F3CSPmzesNAV2K6QKquTKahSoOt3fRKFVwev4UDmP7ePGCjo+QsBWZBMjErG48TFlMeP83voebH7wHvyuAteev8OzRcwnPHhsZF+YlAU+Pxy2ADpNGUsYlvmskhayWy4gfHcpBrVEpI8eEopEIzp5dxtFxAvlKEYPjwxifmcLc4jwiAxE0qjXs7+2KM2Z7c1MYZUxUFyD7ql2Xsg32D0iIMbVLnV4/hscmER4eEvYbkx+l6ehIGpEBe1t7WFlcxsLCguGoajSQS2bhstjQqtbx4tEzbLx6jWI2JzaYh9Z8uSRM1uGFcVz59ZsYWRyDPUD9d4OhUStU0MyVYa0wKt6N2EYMLx6toVFpI+DwI7Z3iBdPnssYdgZtGJyN4tavfYiJM1MotErw+71wmGw43DrEf/i3f4jP/uozpGpZjHvG5NBfLRdxanYGi2fOCDhKO7a1uyOs8Wqrgf5on7C96RQmk47yFuNj0zJfG1VujGxyAqTkSaWUR7lSwNrmK+QbBQxPDWFkbhSLlxcxOTshyboSx3H84he/wIvHzxHwBNAfjGB0cETCau3MbI82+oIh+F1eGdcv7j3Dz/7yb5DeT2O0fwQjA6PIZvNIJJNw+VzoWNuigesbDCE8O4TLN69jZGRUDueFbAFOqwsusw13v7yDJ/cewMcEtHYHHj15iDebr+VegpXucAATs/MYnpzA5PQUokNDsixxL0Agk8nbyvkc6uUqtjfXBVQuV0siXxTuC0s0Sd/AEHYPD0Sfc2R8DANRstHcImNEzc+tN5sCZtMMEEienJnGxPKY2IXjnRQ2XjzFi+dPxblHJhnXU77/YD924mgnwEJb1Op08PG3v43vff/7IrsABlrVOijmc2hWmjA1rSilyjg+PEat0hQmONcMslUpZyASLeIcd4ojlI77xflTcHqMhGJ7sTgS6QzypbLIDtCGExjg4W17cwOZVFIS6/k8lJmZxOLykmhM+0NBccBxL0GN1Ferq9je2MHW+iYWTi1ienpWJIvIfKbcBzf5eeqwmlu48uEtvP+dD0VPlxEIqLZxvL+H1Scv8fD+I7xafQ2Pw4erl9+SeemwOaUu/Fez1OEcceJ7v/N9LL61aKASTuB4LYk//X/+CJ/++U/QKrfRaZowPjuP5XMX4OsLyz6Va4Wp04TfasPISBQ//flPUCgXcP3aNYQDfYhtHuD1S+rLN1FpVFFsFmD22HHjvRtYPntegClUO8J+3lrdQCIeRylXkvE7PTmD0ZERbKxv4vHTJ+L0pZQHncmjM1MiT+X2e2SfYDN1CRzMft5qiX40JVLyx1nR6mYkxdjYhIA7T1afwhP0Ynx2EvtH+6ibmohE+7C0siws9mw6jfWXa3h4775oNVNSihEADGevlqg/3ECtWRdAKjo6jIa1g5GFKYzNz2B4ahh1a1PkqrgPILOR7dYuNWGpW5Ddz+DF/ccw14ChcBQDQQKVdVhMJiSzKYk0KpmrmF4+hbmzY8ISZ3/kj5to5Ks4fH2A3GEKnXJH2Oki70NN9HIGz14/Q6FdwtiZSVy4dVXWfrffjamFfmyvpnHnyzt4+vVjNIpN0Ycf6h/B17e/EnkfJlUjqEmQ0O8LIhTsO0nkY7Ey7LskwBb35dTlZztR/1tIAwEfXIotYwAAIABJREFUKs42PP1+nFmax8LSEGyM7CHDPQOsru7g7p2HsFpccHv8SGfzwtYkg77ZbmDh9Axev3yIf/7P/6kkfWbuhHqNmqtOgxlptqDSPYM47U5Zl7lfo07w5PiY2Jqff/q5zE/KNHFf6vUakjqiEVqjRqhwHOF1UEaJ7O6I7Hc5ToSx3DIIGJzTtKdkItPRyd/574/+6I/wox/9SJ7NfSJZoXt7O4Z+sNMjWsBKWFGghLaANoeM6qNYQsBQRoLJmcxkE9tGW8b7trY2JBIhOjR4wvzjXpoAdLqYhh1OijIKq94m/1FqjkkJDRJKyBcUWSRKUlldRgJY2kaCj8VSRRxgV65cw+DQkMgr0QnMqIwXr17giy8+x9e3/xZWiwlDA1EDyALEZtEWcV+eyeQECJcDc7Mt+yrKX/Bs0WjWRbrK4bKL4/rnn3+G3cNd0ZLO5Mict8JhcWNp8Rwmx6eFyZ5NZcUxyF65eO0Kzl++hMm5GQSDdpSYZkK0u9kuR/j533wqzjiWibJcQZ/f0P22mqVN6YBYPn8OA3SkNNsSodUfjko7Up7vxz/+a0keSsCToLWcszrURG1jbGQM7936EB6nTxKyUoKsSvZ+NiW685RU2d7dksiraqMqbU1pj3rNiLIloM/1rFqqSRJRJpqcmpwUJrKc3eqG/inPeJQQ0STdAoLYDUIazzqpfEaiBRKJuIxPJiKUZL2VqjgR6FAl6/ndd29hWPrQiPqgbFuKUXxPn2J19YU49VlPOos4bjm+KaFCAHpl5QI++eSTkwhuAW0ZrVGqiPNud3cPDx/dk3FIqUCOzVAgAJvVgVCfA9liB/vJPSRyMbScdVg8Tfl582AVucIBmp0yzBbGb5PYZuhBcz2jAaN0iJ7LFZgR4JULuqkjDi7N58TvOc7YT8QHBGzqSgIo6KRAqYJJvFeBHrY1v9d7NfqX3/cC0Hp+lXK0fxV1rs/ku3Qus08U31FQWgFuOSP3PFvryXn+zTPsNwE0vUaBOz3DKxCvwKGS8Hqv159ZLgXdFSjTsinAroDXNwFSbYMTgK4LKvbiH0qilLp0gX6OP7F3TSNXE88DKo+iZDHZG3QJfdyrKPO1tw4KYPI7dRKw//hRdrDgY05DkYDP4z/tF9aT72VUJ7EFBRTF2dRVMVCMREFDxc4UG9M+UcBcHQLaljpueoFFBaB7gexeRrJiUeKc6DoxFPNQ8LTXAcC68jqDzW+A4FKv7rjSZ/N7UQDweE7yk3HdUocG38f3KP6i+KJia/y7MqR5LX/md8QrvukQULBfr9P26x1D2n/8m2KRLCP7W9uXz+3FRhWs13v5vcrxqvNAMTbtO50P3wSCe0FwOTe2u1ruNkM3WwmPRFTl567DR8uj44Xzn9/req/tqX3Cdurtr94xrHNM+6q3fsq2VhKvvk/xXR1HwoDmyzn42WmKyqtXhouLAY4aVH0JQ1K2cXeS9RokHQh8oRqPk8p2O0QBOF3I6NSmp49eQc4o7ThprFY3GUVXXqHXW2SAxt3NVlfrhuCOGhc1JmxU9UbwQCUeH9H8NZK8UV9Z71EdZJZdwUeWR8Mk2FY6+WWykYzkcAhgzU0fFy9+NEmchjUQ1NSO4rtUF5sMaNFk6y4cZEAbnkuDZcyfDYNkXMdDhhGKYwC86YwRHtnbsTphtM68TjJjV6snciE6mRXkV49TL5tawIwuW51lUIax1oNlowa0Gnk1YJqkpNfwqPHTv/FeXscDsw5yNQQKlPMefqfC8woKsz4GK7whDgW9j23KenGzw3JrwkiVxPgmUM/2YTI17Vtez42VgtQsq97LNheNJrvr5Pl8P/UD2TbsKz5PQykUrPYHw0ZIWFfjWw2Hjk1muFY2N9ueLDadQ4bhNxYeg/1nSMjwffwnyQcdVnjcPjRbZpSqbYT7R7GweBaXrt+Cw2UGpTLT2aJkpecmNJ/KCyDCJG8hvw+Do32w08lHfdg2cLCTxOM7D/CLn34m4Gi/Lwh7xyTAD4Gn2NER/MGAaO4x2cny+RWsnF+BJ+CTTVU2X0IxU4Sz7UJ6N4VSooRqug4zy1ciwHwEp9cBT9iPe0/voVDOYGJ2AkMTI6ihgbqpIyxKbroJdrWLdTTLNUnOxLDkWPxQ2HhMisiNdzKXwfTUrOjRHcWZnT0rQBz1JA/TB9iOb+PZ2mNJ4BYOBLF4ahFz43MoHhdRzhTAmeW0OODshrcx3JPJxKhx6e7z4u2P3sXF9xeEWceQ51yRWcSzsmHvNFrSNp1aU3QtH999iM1Xr1HJl2VjwINqf18UN99/H2+9/Q6Gx8eMAyr135j0KdNANVPA9svXuP2LL/Hy5SpsLhtOL5/BlbffwuLpBQHH+T6yF19uvEGCYZbUGDdb5P2cE9SNJzuQ4Hw6lobX6cZQ34Do7lJ35L3vfoLTl8/D7LIJS/XJ/YfIxBNIHMTQaVRFk5oMOq87AK8nKPZtZHQIJlsH24kdjJ0axyd/9zsYW5iG2c8s4EChLv4HuDvU+CwjvXuIp19+hU62jNT2AdIHCbipRe50o2k1oeO0IV0uIDzUj3OUXZgaF3YJ516WIZDpAkqZAmIb+0jFjuCwWCWRITOLJzMJmGxm1FsV0R9msrJIXz8++f538Zv/4PcQGvOhXQB2No7w+N5jbK1viebkuzduSXgt+zaXzCCfyuA4lsD+9r70Eed+tVVCKp0U/WnqrgbdXowNj4jUhMvnxfUb7+DSO28hPBgRRirDZ+PxQ+xvb4neIbUZZePkc8FsMxwwPKSOj45henYWp1fOIjI0CLNH/Aio1VtIHx3BXG8Ky5Z61Ha7A+OT4xgaGcFQNCp64bGdPRxs7MLSMuHl0+c4OjiSOU9An2scQ40XLi7i0idvwT3sMsBEaq4yhLZQQT1VQPEoh52nG7A17RLKzrnvd/hFHuZwaw9HyRiK7QImlqbw0e/+GkYuDKNUoIRIDNa2CUO+AVSSJfz4z36Kz376mTih6KhhNAQZeBdXzmGofxDJVEoS/FGGodqpY2ZhFmfOLcPmdAhLKXF0LE4pakXmjguiUT08MIr+UBDNZhmx+C5WN1aFQXn+xgWsXF/B1W9dh33EccIKi+8k8dd/9hf4mz//KTrFBi4tnsPCzLwwkWm4mEA14DGA8731HfzZf/gTSfgZ8YVF2oSstmypIOBxy9yCxWXD+PwERhZmsHyZMkVBScqaiNGh04YddtQyJbx5vopmpYZ2vYYHD+5hY3cTLXNHJAgCAxFMzJ7C9OnTom9PeRGy4vKZrNjYWqkoY5l6wplEUpwbTDzFA3mdOm9OOwZHhjF5ahaDoyMIDw5gcnZONPAluQxlo0oVpGMJvF59KQAGxxZ1m+mAoBwME4CStUZGt8PnkcgHsm6pzdrf14dH9x5ha3NT5kQxXxSt8N/7vd/DqeVFccAkcwlxjh/HCTobDspysSz2nlIVDIPmON/d3ZV3jw4PG0BNx4yZuWmcOjUrWtJkb+dLhobpV1/fFVtPJjw35AzlZwirP2A4zmfnpnHx4jlYnVaMzU7DE3Ib4C81jetAaT8j8geP7z6G2+5FvdKU73PpDIqFPBx2s2jj19HGWx/cwrWb78DutqEleTOOkM9mUMiWsL2+jTevNlErVjE+Mom+cD9sZpswB0UarZHH1e9ew6UProhdA7duJUO+ppkq4xc//hx/8od/DDTpMHTAbHMi0BcWDWiu9R6nAwFKo/SHEcvFxUlF6Z9wuA+NXBWbaxt4fP+RgF21ZgktAhMErIfHcOH8VWF2lpJZdOptsSvPHz8TliQdKdG+qDgL9w4PYLJYkcnlMDc/D5/fbzgwwmEjl0SbYEEF8eO4MPiYRUWSMAbDqBQq4iCjvvfY6CRevnwJk92M85cvoFQr4+X6K2wd7mBwZAhT4xOol0sCjjEypFquSTi7x+OVPZbmFmESPr6HY6BQK8Ee8mHx4oqAaZ6QH1avQxiNLCP3YHaTHftbe0gfpBDf2RdZH8qMWJkzweFEIBBEvlzE8KkxWAN2mNxmDE+NC7EjFU+gXqwCxSYSWzG42g54rS5YW0aixuOjGI7TCcQzcfhHQli5eREXP7qCltOEqqmJ6JhDEvTyX2Kzhk9/+FM8+PI+Lq9clnL1h/pljWGEid3hQrZQRCafk/Iz/4HX75J+41683jbOA2wTAmQkJPhCIdRMJswtzePCpXPoG/QYsjpuO/xeymoBzx5v4v69Rwj4IzBZLMgzH4zfK9E8Y2NR/MWf/kf8m3/3r+CARfRv69USAkG/SPgw5JvjoY46HLAjHAzj2ltXcePddxEKGMnYXj1fw0/+6q9xeBSXMUkHAR1yBIfl0zYiMWnz2WeMdJPfmx2DeOFxCrCsMns8x/CcwPnO7wm2Mh8BPyTFUPqB+y9J4FbMI+D2CWjNfTP3JdVKDaWqoWdJySbuX1W+kD+zzAQJhdDCiCwm0jL/SoaA6yf3vYzUotOExAtGLQSZRHtsTGwKnYmMgtjZ2hbJDyYc5t6z1m5I3gaC8QSgOf6mp2ewMH8Go6PjonnsDwbFRjJghu/9t//XH+D50ydo1msCxLe7uXVor5gLgoxxRpRwD075nqmpaYOBTgd4q4GDw31pT5KYKFWRKWbgsrtFqoSMemoW0xk9OjgmDHAyTskKpkTE2XPncOHt68IiF8abyThvsB85xpgA8GB/F6TREvCms5e2baAvIuXZ3t3DyMQ0fvO3/45o87ucHgwPUXaJuQA7Iq/y/MVTxGKHUi9hLteaIjHCpNMfffSJEUUoDHsrOuYmksljAaJZ91wxJ446JmHmWIgOj0jUTrtltAXP5q9Wn8latbK0hHMrZ+U8yPWkXqmd6I5mslnZ9E5MT0mSP7YzwWc6Yejkf/T0Cb744jM5QzPKRohutEHVKoaG6Gg+j9MLiyKTwn8E0dlexWIJB/EYnj59gsP9XWEcc9/N53OcHh0dS2JVAtjv3fpA+k1IbK06KrWynIW53nOcbG69lqSvt27eQDQaELY0SbeVGpAuFHGQPES2koLJ20bbXsH+8Q62Y69Qa6Rgc3bE0djpkOxEIK0jALQAQXXD8cKxb5zTDWYio7YoH0jJEoLICv7qOVyBImq39oJxir0oY5NjkH0jYFoPAM138nfFAHoBQ/1ZiGANg8nLd3yTkam4grI8e5mX/I7vZPn0bP9NkEkBdb1Pz/6KE/Cd+m4xVXLeNfAfPR+zb5Sg9k0QWeuo1yorWlmcfJaey3ufqaCeEC277GqZf92obAXcFByWctMjKP1otJW1Jy+PAqu9QCX7hzZV8SslbirOpIAy6y9RZV3mbu/ZX/AzZnbqgqfK4D1RD6CMRN3Ai7TvFBTUdlT8SaLqulIeUv6uHEOv7rO2r44xBXTZv9pPivVon2qZejE2BYEVBFV8UJ/R2596rY4ddb4oRqjkWJZdiXpKECTWpkD3f+7ZfKbuWxQ4VbBd85PR9mqfaD9qXbSPvolf9jopVLJHgWTFqNSBqW2qgK5K1ug7bV1JFpZP+0rJigpu67zQOmi5ep0rKiVL57bOTcEEmSeOevE9Ws1aJhnQLcNOKQal40awsS4u2VtfxWZ1jmi76zt7nQ5aTu3vb44jee7/9k/++w47lgNU5QfUoAkgbbOLQaeukU7s3k5nRyp7WNFzbRiVJeDv6h1SD596ryj02vs8hjboJGK5hLXZZQxzkqlHRBuCALQA4xSvYoNb6Vr81aeXbSvPJQuNE4rG02JIPDD8hx9lrfJv8u6uUefPyuxVI6d6PTz8KiDKTUMviM/6c2CqBraC2mp0ZPJ2s7LrACQjhANQFyV9BhNAiCetmymXerwsZ63eluv5nU5aBf7Vy8PryMxmHbj50fbUbNPqLVJafK93h23AScaPhn1oHwhgWjK07nRA6iRSL6CM8a6Hiz+zTBwPCkATWNO/qaFl+dSbosC8jim9Vhc9LuA6+BUk14VAf+dGQ+ugf1NvGCU42H5sZ44v2eB0F2/WifXQUCZZ0BzuE2PM+6pkmZiN8Df1POrmQIyf3TisymLXdS7ohOd1BKB1QeZ7OY71fWw3HnTUUyaeVpvhMeQ7yXKwWi0IMUlKHajWTBifWsC16+9hfvk08iXgIJZGpVpHp2USAK6QLoqO5uzYFCIkYZGJWDOcG/l8AQc7B8LMbORLok3rMdtgarSQjB1JWCnDT/uHB7G4sogb797EuQtnEe4PGOHPRHMJrB4XkI/nsPNqH9mDPMKuiCQ3SiVSwhb1+F3CWGOo/b1nD9F2doSV1T8RRXRiGFaXA26HRxIUlo7y2N/cwc7rLTx+eB/lcgm3PnoXV96+jP4oDxQhcUIxYq+cAx4/foYvb99GsVqCzW3FQWIfD58/NEDr+QVEg1EEvX6YG2Y8vvdAHF+j0SE5DJOBxE1829KRZGnhkQEsXDyDc9fn0TADR+mcsAsTsbhsHAnIt+tNuCk1QHD94BBP7j9GOV/AQP+gMIAGBofwzq33MDUzIwkVRXqiRiC7iWalgWq6LAA7AcftjU3sxw6QKWYF0BkdHsLYwCASqSQcHjeOcxm0rVZhxI1EhzAU7Rd9QwICZJzk0xn84m8+x9P7D4F6G4PRYQGhL1y/ilNnl1Bp1bCxtY7trQ3EdnaRShxLuDDD7K1mJywtOjgssFvsCIUCMDtMyFfTuPHxTfzgd38DngEXGjagTNkXJrNsANYG0Mq3sbe6htW7D1Hmhj5dRC6REZCq3mohUynC6nILY3FwbBjXrl/F4sppw1ZT3qjegqnRwebLdXz56RewtU3CaE0cxxCP7wsTm4BJOBqCxUkwJoOhkWH81//tP8T8O0vCeOoQeC0Dm2s7uHv7LkrZsoQdjw4MUroXR7uHRuxlq43HD59ghxqrDiuKbTJlqkjsxVFMZzEU7IfP48P+/qGwp8mu/uDjjzA2N4rEfkKyuTOpXK1URjaVlrEgNqLVFOejah6SAXbu8kXMLJ0WCY82pYrp6CFj4biGaraA+M4BytRdbTQxMDKIkbExuALMLA6kqIe9d4DDzT3sbe4KK1pscbkkurLUw7767nWcvrwI54AL5oghP0ApGSb2bWdbopee3Uth49kG6qUWOIi9Dp90nqXeArU6No434Rry4uYPPsDkWxPC3itnazja2kdm7xjWihmldBl3v7wnICYP0UyExQR9o4NDGKfUTDqN/cQhjrLHqJlbWL54Dre+/QGiI4PSNk+fPseXP/8SDosHYVcfXj1Zw1DfMD7+8CNYrU282VjF+u5rwGPG2RvncOryPJbePgf4raibO7DYTbC0gfJxFX/+B3+En/7xXyNo9sBltksCJ7LHeYCuUY7H4xY5g7/4kz/H4dYBHGYnpiamEA71odKooEl2YqsCh9+Ni9evYOWti5IIi+w46i8TuGS0BhPlRTxB7K5t4vgghvRxAusbr2Ucml1WNNCC1evG7NIZLJxdxvjkhCR6U7kyHqDzx8eSVPJ4P4ZWrS6sYQI7sgbTWVCviSb02MwUTi2dwfDMJGZOz8LupUPe0PKuFeikyuPFoyeIbe/h+OgIDx48wOb2trCiuV8gIE3wOjLUj+Bgv4R0f/yD757IdGzfW8cvP/sF1tfWYTfZMDU+BbPJgo3tTdRbNWFuc60iSNBsGuF4lE7ZP9g92VNQs5SA0PjohIAydNTROXN6ZQHWgAWVrKF1SPDh3r0HuPPV1xgZGhUgiPOEuqBcszwBF0bGRnD56iXMLy4gNBE2ZEAqQKvYFOdGOpZC6iiJnTd7OI6lUMgWYWpCbFIum5EwZyZ5op2cXVrBrW/dksiDbC4ltjCbTuI4npaEXaVsBbkkpWcc6KNTzk0PIFlGVvijfkxfmcHKjYtGxjzqgxYast7VkyWRxnj8y4copsuiF5pIpgGbRbS+ua+rVkoY7OtH29LC+OIULr37FvwDXmFRU8qlkW0itrWLH/3ZD3H33lcSWUEpJiamo9RDNp0Tve6+SAhXL13F/bv3kIwlxW4SgA4GQ9jeJXuwJFItZ+bPIB5PiO7jzPQcXLInrzHPJ47ScazvrAswMj42LmzWkD+EermJSqEqzkDqm1tsNgyNDIrtO0jF8Xj1mThFJkZGMTQ4IE4hyimUCxVhX0lOhGZbQCv2o4sh3e2OSKi82V4Xx+K5K5dw8/33MDQ2IhFXdW5qbRYB1rhHYrJdOmi5nzgzM4/J6CiK6byA44USnSAZSRw8tTiNsTk6ctyw220iARJ2+VBOFPD49n1ZK/v8YXTq3Hca+/39gx3sJnfhGw3hvd/+BBe/vYKyWbYh8AUAcwMwUSc1CWR32/j6p7dxsHkIn8ODpdNLqFcaMh8pD1SqVVFuVeH0u7Eb34bNa4HVDdG+jvQFBOTk3i0WiyF1nEarbUYoFMXZCxcxOz8pdsps7cDm4DwypFH478nDlziKZ+BwGxIKvoBbHFaFfAr/6//yT3Dv4W147WQSd1Cu5eF3e2WdMvbZLUl82BeKiK0bGxs1co1YTSLx8ujeQ2y+WRenvewPXYZkHK+hLBKZrExC67EbfyMALVIcVaPeTC5HcJPfcX/H/lLAif/nmkZgMJ/PnjDTuI/lnp82gREFM1NTwh5vdpOtZXJ5IxFdKCKgb7PrKFcSBp/Jc0K5WBCHh8ncEWIHyTz1xq/yxiwsnJYoJhIsJIeGxyeyPHTsU95sbe0lnj57hEDYJ1J+uXIetUYNlToTsRJsbWB8ZBznz19ENDoEGl3u0/sHo/D6faJLnM2k8MMf/ilevVhFKByAzWIRaY5quWRInnQ64jAkUYhg/OzsKZEUyRVKwh5lnXj9wcG+OIX1vDMyMoa52VPwuY1E5ZSvsjKpSaeDRPxIkhjPsn43byDcldTjsxi9mc/n5Ll0MFIjnXaPB8W9nW0BNikBwjn4en0DFlsA3/n+DzA/d0aAWZ4XaIcp6+Zyc/5mJUKGLGFGFLZbBGWq2DnaRcQVwdTkuJw1mSiyY2Giv4wkM6TWODdOlNxiZE1fJIozi8sIhPsAkw0m2GQftLnxArG9XURCYbDO3EczjxGTTeq5V0g89aY4Kij9JCQhAu0mJnhuYe9wX4BuOvZ51mHdSZYhg7m/fwAXL1yWRInMX0Gd7kzG2AvJtdUKNjc3sMu1rF4VGTWep7wePw6Z8DtXwuKZs1haWpZxznFbqZQlioNr9SETO6bTsNvN6OuPYGZyQq5hvSmPyKgoq8uGjh0we02whyyomYo4TO3gKLuDcjUBl9ci58BWi04jrqOU3jAcGATEDbBJ9XKNiFzaX4fTLracoGYv2KdnX95HyU1+aHd6AVplENI5psCptokSunpB6V5glz/zHmGfdvEV/q6AsbJGDZmcxkn0sHEe7UqddvVgOZ4VWNJ3CA7TfV4vm1TBxW+yKrX8wiDtnm0N0qPRdnr27wU0FaBXwpxep7iSgu/KJtbyaFtqXRilxzpphLQ6AOQs3gXgOI49bkOKgRItMr+cdhnHdCjxWYqhaD/xfbRxBCJ78RLtQwU1FetiuRWQ1/YUW9Ix8CU+T69REib7x2DQN0/kXfmdAn+9TgW+h9/1OgtYLpUeVXUDbR/+n31Ae6lkPwXxFahVEFX7STG53j5QsqZiQIrxKELX26eKwelz2FY6Zng/1xTBwLpR7ewXBbe1bL39q1hjL1DLfS7/rnK4jML9/wOg9T4d1+pA0XmiZVLWttp+wbkoO9VlZOtYFvynK6dyAmp3HUy8R4mWit9pPbWtdAyrQ0qfIW3bMuwhST9absFxu9gbAWgdFzoGZUzhV9ER6piQda+rP61tqBgWy/JNh5Bifzr2e/uC9+l87x1HOpZN//p//kcdncS8QJO98SFi0DpGwzAsrNdAqZ6JUv7V08RBoh/jUGN8+AxeqxNcB06zJfuCExBRjRCBNk6wcqVkeMSYz7gnCaIaKmqciZHrGkdKcKhxVm+SslF5HQeGTMYas5saoAEXYAU2hR3dNR5qhHRC9XqtNOyCDFSdMAaIlz9hM6sx0GsVoNe2Y0fLxqsbeiNAo93elWwoyABWzw8XGjG6JwbTEF43mY3re6nuKl+hhot146FCjYwaEIIkHOz8px4tfqfeMR1Q6hFSR4N688RxwYO13WBBq9HS6/h+lq33vd8Et2lg+VFDpOC/GoVvMrP5Lp0AArg3jfCNXma8epN1wiq7n9cpWKybI76fZczlDCBbWd46dkpF6p//SoOJ71amNf9+nDyS8ktfOgydPgWUBdDvGGEYYgy6kibqLDDmjAHQK3OazAD1aLIM3ITpos+yURJH61Es5UWA2GZ3otWhvpEdy+eu4tvf+ztwehzY22cCTGaUbaPGBIWS5KiOaKQPA4E+AS5alprokbLMZAyQVVItVDDUN4iwN4B+b0BCcSuFkjDZnr14hq2dbdnEv/f++6IbSGabAOz1qmwcq7kqcok84jsJQStdJjdiuzEBZqenp1AsZeXgyDDwtf1d0W6cPXsKpy8vIToxBKfPI/rU5jrgaAClVAVbrzbwxRdf4OX6c3z/t34Nb31wHdHxoAF6Fw39yp2dhCQnYRIXJqJhtvN8MSMsFR6ixodGREO0P9QniYxeMrt2q4WlM4uI9g+Izis38GR+UK7CHfJg4vQUQkMR7B8f4s3mG0lcR0at2+ZCo8Z5V0EydYwmk/N0IAcjJugioOV0ufDehx9hYXlRQGOz1QwnpWobjJAgu6aGXDyPJsGN/UPE9vaxu78r4BLt2Mz0pOhlckMe7I/A2xeCr79fmN/9wbBoXFLDkeBLuVJEvVxGIZHCsweP8Muf/FwOmVabQ8BrAlOVZhVmm0m0JlOxfWTzedi9XmHlWTsO5FMlFFIFWCRhCmB3WBCK+vDx976F977znuiPFtp1pCtFpAtlVMp1AfKZeGtvbR2x11vCfi4SwEsXBLxwUBahVoHD4xWwbWllEVevXhGtPzJgKLuyt7MrsiDU9z7Y3BcwhKH4jx7eRyQaFoB+2G/dAAAgAElEQVQnnj6EN+JFIBJCtpSTsPH/4u//PUzMT8HstBvh9y0gvl/E337xFbbfbMNtcWK4bxCVfBG765sn8yiZSovcweV3rsE34JHwzRcPnuLhL++J9inDfM0dapD6hLX+/offwpmlRSOJz/aWyCmUsnlkUymZ18yozvFFViKdejxA0kZcuXENS1fPw+53odCiPAdZ602g3kQjW8TBFhMgpuD2eBBggrnhIdFfpl0hQ7ucLWDn5Qb2t/dEgoDj4CiVFP3QUDSCmYVTIncxMDGEwDi1uW2oNMsCQAdtLljKHViqHXz9+R3sb8XQrLQR8VLnNCoAdK1Vx0E5jqq7jfd+60PMvjMl4DdNcitfRTVRxJd/+QUKR0Xsre8jdhDv2pIKKsWCsOwJJnEOxTMJZGtF+IfCWLl6AW+9fx2jkxMwuUxoFFr48z/+Edafb2FqeBZvnrzG6+fruHb5Mmamh7FzuImD4z0ERgIYX5nCuVsXMHN9Dh0XkG90ZBPeqnXQ77Di1S/X8X///r/G+oNVBO1+OZQuLy/LmG7UK7CQMWI24/Gdh8gkUvA5/RgYGJTDQjKbQcfegclpFp3Yyzeu4cKli3B6fZIU1GSyInOcQ4zOiOM8BrxhFJNZJONxxA9jODjcE1DXG/ThIBlHwwKcuXAeE3MziA4PiVakhPeSt1I3ZCJquTIKqQzMjRYS8WPRpqT8Dtc5MrKppeoMefH+dz7G8pWLcPd5qKQj7CvKDFQyebTLVbymFMvzl8KMjO8d4CWZ2a0GnA6XhJ4TvB6dnYCnL4DhyXFJ3ufucxqi9ZkOnt95jFdPVxHbPhSJBmqls98Y/kztfu7VcqUCao0GxiZGERnsAzO9M6UcnXcEc8lyHB8dhxV2jI1M4p0bNxAYdgvgmk/XkUkeizzNm1dr+Pyzz9Af6ROGJNdEgjAEOilfsXxuBR9/52NhjloCJiSPs7I2MSlnLpVDNUsHVgFH+0ewwolyviIJHcnUdNgtqFYpH9XCxtYm+kfGcO36ddicZuSLWUkmRdCmVKxJlI+1bUcykQE12WuVuoTa8zM4OABHwIEz1xaxcP0smqYmEtkkLHaL9NXO8zdo5qrYebGN3Td7AkAX8kUJHw+EQ+gj65IhIARjfTZh3y5fPw9H0Dg4p/byYgdr2YLIMt25/UuD1FBvwWF3YyQ6iWQmjdt3b8PltuH3/su/j6NYTBjbXBfITIyEqbubwnEiI2xK6lFnEmlJZjYxPCb93+5UUa4WkSoeI1fJIJ4+wsTMGM5fvCBOl1KWrOasANvFQlkYpHwvZQg4jpOlNB48fiASRJFwCGNDg4buZxvojw6iLzoIt88vbOyN1+uSL4H7gWgogq/ufi2a2Bw/1MefnZsXmaEKwcBqQfIzlBqklLfF2UlQjPIZXO98dh+mJ6ZFy4qM1cdrz2RufvidjzEyNgA7wchCA3uvNmGutLD57DVWHz1HwOXDyNDIyR47n8/g+cYLFO1VfOt3vovL330HNUdT5hTDUkvpIkKOALJ7GSDXRjPdwMsHq6gX6xgfmRCpiN39PQHBK5xPfjfCoxHYfVZ4ox4MjffD4TUjPGYAEFxjKoW2AFTpRA7FTANDgyPw+J1IZ4/pEZKouEa9LfMk6POg1QCePtkVEsTk5Dg8PjJoO3j16gn+j3/5+4jv7xpOFZtFmLiqM8qzBfdBnD8EeCllxPWGOtxcs6xmG9xWI0okVyzI2nPx8gWsrKyIHANBvT/8g38v+zY6DSVZoS8k65RojCe5lhj7S+5FNeKT+0vK6/BsxP0cv6cus5wRYCTb5rNIDqKNYs4Fsp1dHg9KZEBXqiK5dPnyFdSbTQwODovEBsc/n0EyDddS7jV/8pd/hUQsBqtIDhB0bws7mnIPszOnBDymbjSBU4J4nMMEgylVwT3k1s466u0KUpm0gIpkgJcEZDDCkKlPPD87j3Co35AjoRYmHbiMJAkYeV/u3PkaX93+Usrl9ThRr1XQrFelDbgWU4KjVmtIHQmo+3x+KQOlpLhPYb8mkwmMTY7K+UGlG0kAYMLFZq0pGt7sS7YXSQzFQg7+cAQjs/OYnV+QNhUgB0x2WMJRPIaXL18IS9zhsEqeit2dDdgtFgxG+zE8FEU8kUY620J/dBTXrr4jus7M78Dy8Lxss1Na0C7s4Nu3vxQWnPiGqG1caSJXYjJsQ4+f2s3MueB0OkQvnvs/OjMazTbSuTwmxqdx4+YHGBmbQqdtRSyexPNnj1AtJbG9uSaMbkpmOOwc835JVCtSFqGwoTFqd4q0y8KZJcN5UaFjq4ZClVEHWWnn9fV1YSXzo1GwbocLZ04vYXn5rKz1Rq6WlLC2jXNoA9lsBulMUqKCufZy/JJUUSxUUSxQirEfpUr9JNEm7VGtYUQds9x721vSVux/n9ct11FSleO5UW9JQvRyq4IqyrAFTGg6asKGztcSaCMPh7sjUiVkQNdqeTQaVSLG0oZkwBqMQ00OZkjl0JlFFi2/V1kHBZQUH2A7EIDuZRv2ApcGcGrgD/wos5H16r1HzFY3UZqenQWsIhmse/7kNXpG5bzhdYrp6Nm+FwDXv/HNcs7tAlyK9yhW0gtSKn6j4LGea/Ue/q4AqWIqajMU79GztNZP/997n9ZVCXlaNy2zfs97OQb5O3EYPlsxG/aXob9r2DuOC3HMV8sS5cZrBRfrShApttMLNksb2g1AsBeT6m0T1rkXMNb7FfRkTjM+pxc0VIBaCJkNQxJHiaCcR9p2OiZY7t4257MVM1HmtAK72mb8XbEO/Y7P6+1XBSm1bor/KCGT5eLzNacAy8a2UECWP/Nv/LCNjbOUgWUpJsbvBOjvkmQV29KxpHIzCnoqOMvnsi+V6axjjH3K5xsytmYBbrn/0LkjNrirya711bZnvRTbUdIsnZAKquvckvHVMvpVJWwU4yLx9T9xQnTZ/sa6aD0BjxV/VWyW9/eOfX0/6yA4UVdKhMmxdU4Ibtmdm8QNvzn+FajufVYvk57P6Y1+UGxW21jmDfNXdbG/3jbUscd7dPz1Ome0nU3/4n/67zrsVAVgadh5k4Cb9HK11Ath6ybBMBK5KQjJycBruajwoyxq3qvSBhwMqpernhAtYJsKZWaLwUxutyTcjwXl9Rw8tbohSUC9Kb5L0Xk1XkY5zaIerYZQAG0yCKiL12xJyBWBUqXjyyDqTibqQHMzxwGpifb4HL5HvWoKHCqS3yuZUW9UT0IotIEVhGf5dTFhffhMpeqTfcA28nkD8m4FgglA8308SHEAKYjPgSBOgK4OEN8lBrNhaEZph+rEVO+ntGGtdqJ/w3exHmQqKdirAKsubjqgOA70o94YCWFqGkZPwFyP1wi17AKwaiD0PeolUq+OGseTyWQxmN0G69sYS9r2CobzmdqmOiHYh7yW/avjUUFsBfy17HwOv1PjrNIc0s9Oh7yb7cF9grLsFahmVmn2gSZf5MY2HGZone2E1UwGhy5cUqau/pEs4KZfScJon6hxZz2NBIcV2VCpweB17Dd+uPHVMcRNIlloClZTv5ogYZOZTG0+NNo2nDt3Hb/x27+FVBbY2o6hXqOOWAelXAGx3X0JaSULjp4vMitMtrYArirxwTkwOjQKr8stmzgCKW1KTViMaAQyNO7dvyvt5fcF5EDLtioXc8IKdrscGOBmv2FC9rgAp8mFZrkpiYAqhSKiA30ge//xwwdoWjoYmJxA2VLHqXPzWLq2DLvfDoeX+rBAnfqRNQtsLRMKx3ncufMV7j++J+zny+9cQd9gCCVq+VYNPfm1tTUjQVCrIfIJ/qBPWDVs10wqjcOdAxxu74v+NXUox/4/vt4rRrI0vRI74b3LiEgT6b0rb7u6q92Y5gw5hlxyAQELQSBACJIgQK+CIEDPgiBA73qQsC9cCVqS0lK7wyGHM+xpU13dXTbLZKV34b33IZzvxlcdbCyUQKGqMjPu/e9/f/P95zvfOdPTaPfaAmDxMCxB+MCMs4tzvN7fE4ZdOBZBqpDB64NdFAo5rC2vYHpySoJsljtX6iXkizkBRxhghwJBOQCkMllk0jn4wyFsbl0SgIra0Vx4Gu2BvO9KvoRSsoBGsSYsS5rPJRMp0f1j/5IxMh6NCmPDHfRjcWsds6tLmJqLITIWNsBnmxXlagl9ZkAZ7NaaKKdz+O2//zX2Xr4BXZjL9QbCsahoFNc7BIWtcLmt2L52Bcsbm2h2+zC1TTg/iovuL9uVuDhHp11HbDqK23dvYH59XljhzW4HpWYNxVodVqsDjXJT2k+QxTmwwtLpo5DIGGaX1NMu10VSwOX2CgPs5s3ruHTpkpTBp9JpSQ7wQFbJFnF6eCQHTPZvMnGBdruBYNgHOM04S5yghS7GxsOiMUpQ+MMffojxqXHRseyZrFJeWixV8fDBtzh4SbPKJuwDi0hdVEsVTEyOIxQOIzo1gQ9/9BGu39s0yu65zDWBlw938X/+7/8Gezv7CLiDMA8MnbXbd99BNBpGLpeVg87em5cCBNpZmj3MoJdKZUOjd3peDv7USL/34Xt456P7cI4ZIHy1UUW1UBI94UG1KUZYZCNx/yMgwcQLy7TbzaYwigigWgcWKcMm25jrBQ2U3hzuod4ydOZq5YYcGE1eKxxB6uAO0O92Meb2Iuzyi9714e4Rus0eAp6QgOthX0AkNkLjIRwWLmAf9+Hq/euY21qAL+KDy2lDJZkXAO7No13sPHwuwGUmlZe1jfufqdeV4Ho2MiFr4UU2IZIIm9cu49q9m1i7tIbINGVczBh0gK8+eyjMZ6/FD2q4/PZXv4PX6cTy8hTcATtaaME96YM14sD9n32EqWuTqLSoG84gtWOUalS6qJ/m8Zu/+hX+6f/+Nbw2r0gE8NDaptlf0ItWvSYsLCaYuX4x4ezzB2V9oNmZ1WMTw0aymih1Q4CD1QYEFDiey6W6gFbtUhO2vgW58wQGrY4kGOKpOBweB8KxcZykL9C1mrFyaROR6RgmJsZF35UeyP1OGx6HU9bM+NER3uy8FC3exNkF+p2+ACoEMWjCuXt8gNDMOH788z/CytVN+MfDaIJM7CK6XNcqdZTiacT3j3C+dyhM3kI2h4cPH8r+4OB+6XFhcmEW/okwJpbmsHZpAxuXtsVcFp2ByPyc7R0jfZzE/rNd0UGPhsfhdXmxd3ggCaqB2YR0IYO+DYgtTePdj97H3MK0lLQzBkvFkzg/SaDf6qNcrAkYura+AW/Yh+OLEwECyJ7LpFOyP1XLRSzMzRsa0Dwcd3uIJxN483pXJJx+8IOPsLq1hvqgKfItZPgz8dkQXc4eqsW6sNecNjeWF1eQiafw6uULOfARgGHM+8WDz6UU3DAeo5Sa09hDudc3WmJOOzMxKwallBX54rMvJcgP+v24fHkbZ8kzTC1P4b0fvY9cJYfzVFye19wfwNE1o5YuIHOUxtnhGQY9yq3ZJGGcL+Zlf6YEFWPN4FQEM5sLWL+xjcBkVOJYGr22ijVUmVjb3ZUkRjqZFjNFIhrzcysio7IfP4DdbcWf/dmfSfk559bR0QmSF0xq9jFomeC0uDAzMSdM7uxFGhE+szco4ANMLVwkT5BvFhAY94mMyerlNQGgg5EJScxl9lPYe7mHcqEmUiZnx2cCZtJjoNio4PDsCCeHR6hVypicGsf84jymZmfE32FlYwMuN83EagIYsiKAsjLz4zE8+OJLnFycS9w0M72AW3fuwB8IyR5xmDzFafIMvokA1rZWUW9XJW5qVmp4+eQ5Bs0eFqYXMTE+IxIjj3aeCRh6/+P3EfR5EfB40K3VUIhnkBFPgaYY7nItpKyVSGAE/JIApkxUplnAjR/fw+UPb8IZ9SK2PItEMoWdRzuYDs8gYg+hnqrAXDUhvn+BYjoPh8UFl5drrhldc180rL3RAHxTfsyux+AI2RCZtaDWATwBQ3uWBw0rk519oEUjyRJQKTL+aAkLk7EkK5/I2O20BwiPTSLgM+Pioi77AoFbsrsZSxwevMLrF9/icO8VLi7O4PO4pUqCY4DSGHxH1BNm/EqdXsYVXOsYD0hpcquFxdkFYfcyPmaVI+/NeIzmuIzlHn75AH/9b/8KtUZNpF0IaBFIJfBmxOZGlSYZuvzSOJvAPJMrZHZqrL64tCQAo5gf1jg37ShlciiXqpKkmJicArnxA7MFyytr2Lp0WaQQyBwenxgXyS72IeduvVEXaZ9HD78SrWMmVRVkUEbf9MwcZmKzsDtdArKTxW+AVH3YbU7k8imcxU9QqhZQYjWg0yHJOD2r8FxI8JfJHErvmGGwFbkXcF0KBIOITBCcrOOzT38vTFiPy4Fe1wA2pyYnZC1jVQUzMowFuGiLaaqL0ntO0RDn77Df7757T+RvGNv97d/+rTDMJY7muc/uMghdQy8ZIb3QjNLK0igDzFpbWZWECM1yCWxTa1sMklsNtFt1AcWr7RIcsGJ9fRW5fAVFepl0LMb8u34LDocTmRTZu8Yz0NCSskSNelXaRlNGnjnj53EUSwWY2ixtN6PTbaJQzMDpYoLNB4uNVZ0BqX7I5UvY2LyMDz/4EULhKfT6JknwJVPnOD95jVq1hHKpIKaVjIuEOdtqy7g0zjFMyoREy39lbQORyJhUJXR6QLNHs8g8eI5mIoAVQvwM37PIWJosWFxYxtWr12GzuiSx0Gx0JYHBuFE9QXweJ1ZXlzE7Oy2VKQSfBfTtm5HNFvGbf/itgOE3b94Qpnu7XRe5T7KUOQdyGcpMHcsZkXuKx00ZDjK9Lah3GojnEii3i/COu2EPWqQysFRPwxsyweYiczwHm53awHVJhJvMPZF/E/PhIQBtAJGG5nKPcjGmgcQqTDzR5JJtYVKDhDi+P/6+bWi2NwoO6zndOPN/x2xUDGAUKFQAV8/yo8xiAUht9rdSqQquKZg7ChZ+/9p6tmayfxTQHf09bYcCd7zeKOil4KuygCVBOyRp8WfKOFXsQLGBt+DfEHgffSb+TIEyrQBnOxQXUXBRcQgC0Oxr6n0rcGpgYVZZ41gdL22xGGAc+7tNttOQdEY5IY05lASnbFEBUTsGZqVMbPbVKOgswKPdqCoiG5dxEitDSWZiHCEg31APXDEvxbmUjMe5IEA3PZiaLTlv0T9AcY/RPn+beBi+NwUIFej8PpFU8R79uQLQ2p/6vrVN+q5H8RbV+1c8UNuj/a14H9+jAsQKrMqaKx5YjqFx7XdSIsqu1T7lZ7Sf+S5UqkTHEd+rYkV6Xe79rPCQtXkoEawAroK+CviPjqO32FLXSCjxHoqnSRKhbUhJKaCv2JTupUwGUv5FMUUF4nWO6F6o/asJCX7++wkcSSgwM8eV1mokK3QPlEp/JjmGAPZokkcTIzqf2Hd8BmUq87OMITQZoERVieeH9+AZRxMQo+vSWyx2yIBWjFITBboPm/7H//a/GOiEYQN08eFA5IDRScy/lbaupmraqWygsj8Fjaf2EEExq/WtZjQ3w1GtG+obMhIhw5MThhOIrD8u2OwA7Qy2TUXWdbJI+WOzKS9e9LiGzpBvswVmAzhnVoDANkFG08AAxDXTwLbJc/PlDRnQmhUxOs9gCNF0hF/cIJWNqy+Az02tNWPwGtq8vCafX7OIOlgYseoEGc3msFRMwT9joTUkKXgdHZQKIFODjX3IAEcZd7ym6obpgFJ5EPabLupcpPiOGISwbQwi+TN+TxdtXbh1ceFg0c1FxwOfjUG0LhZSxjN0qNWFgL/LZ9CMlw5QnciaAeL3R0F5I9grvmVUs+90TOo9dJAr4M3vK7Cs2s38Ge/PhY8bAANLXRj5t2bu2E6CV+xTQ2JFlhhDl85E/UOPsBtFI20ojE8Whm5KZAtQc0cXVN3keQ9tFzNEbIuODQWzdc5wTgnjcThmyDhg4oQbEK/jsBtzSPSy6Ybt8hpZNZtdnotfwVAEPTK9Cg3cvvsh/sWf/gskM12cn6VkI6V5SjaZEtO67EVSGA8eFw873GSrqFbLuHP3FrY3t0TnLxQOyWFBDiRtg4nH4J0sGkoPHOy+wavnL1CnaVKlIRp5Z2dnEsj5PC58/OFHuH/3PWFMkm1nNdPswiK6kl6XkdE/PT4TNuf2nRuIzk4gtjIjBmSBqBX1Lk1AS7KIU6aC97EP7HLfp4+fiIYoTV9ohpgp5IUR1B600Oq3RDZi/coGFtcWRO+y3W3D7fbAbjIjeZLB1//0EC8evYC1a8Yf/eSnCIYDBlODpdMNoNsEEvEc3hwcolguoG8aiLHM7u4LnJ4dC1v61o0bUmaYrxTQtfUxNTsprKOFlWmRMKDebqNqOJHv7R3AandgcXkF/qBfgoz2oIcSA+hkCt1CXTR7UxdxFDMF0Wkli5rrIec4WSgDCzC3uoi1y5tY3FpCeGpcQEeLk6wKHho7UkpXpR58s41ypoCvP/1SDNRokiGsfI8DDWEvFwRUp/zAH/z8p5icmxTNy0ahI5qhjUIdiZNz+eyjhw8NZlw4gKnY8J7MAjuNUl8yaZqVOnI5trsm45TGhGT5FTN5YfwUMyUpx5yZnpOxSDbK8sqKrOmc65lEUspwg36vMC0PD/fh9XnQHbTRQwfegFskE9KFnJR3B8IRxKZn8Yc//4Ww782DvqzNF4kE+iZDQ/3Jk2c4OTiDqWtCrwEU84YG4cLSPCJT44jNT+H2vVuYWZ2DJ+qFxWaCuQmYBITew6e/+gzVTF0sj3iAJZuICUFf0AOzpYtvn3wjBwyXxyFa2fyZMNVsTlgHVtGo5MF7cXVFDAxjszFZJ8gAZULAwTL+UFAAHZH+cTmF9UVDFB7E8/mCHF5X19aEhU3wm2AE5z/pyey7xPkFEudxnO8m5N5kkwciPDCSkZ8WEDuXzwhYyfeyubmN6amYJIH4PD6nBza3E8lqEXA7sLy1gvG5Kbi9TvFE6NRa6FSbaOQrYrAZPz7D6dGprBtcg8mIs9qoDc+EpkVK6bkuvfPufQGRWC5uc9uFmcdxfHGSwKtnu5gKzWBibAq7z/bw4skTrK5NoW9twzHmRddlQnhpCh/84scITrspvSu62f12D7aOCe1CA8n9U7x48Ai/+Xd/L2zyqdk5WaNN3T7Ojo7luRnckcXECg8yeAX4bzaQzqWldHJsfEyklKZiEyIFYXPQcIoVJBD5GVYBtEpNFFM5lNNZ+F2G8Qk1jm0+F0xOCw4uzuCJhDC3sY5QNIyAL4DttQ1YLWZJJNFAksY1pUwGj7/5FsVsBtlkFj63TzRBaaLl9Ljx6uRUKhve+fg+tm5fRXhmQtYsHugr2TyqyTQqySwS+6dibEi2Iff7py9eosIKGPThDnhgcbsxtTiH7RvXsLy1LnIuXN8ziRTcJiuyZ0lkz1OisV7KFBByc403YeflC9Gujs5MoNypo9AuY/XKOt794X0srC7B6WZMSPmWAY73TxA/jMvc6tf78Ht9uEhfYGCiXmgNA1NfYq3AWAA3bt3A+qUNuL3cW+tot5qSfNl/+RpnB0dgCtTtdqFh6sg+5jQ7BZwvlCvomy2YnJ5Gz2qWyhHKSXAf+OJ3n+Kz336OcCgiyc8Xz58hHPEhIGtHHetrm5iaoGbtMTLZvCTxCAxdvXpV9uCd58/FYG95cQmba+s4uThCoVbCwuqCmG89evQNFudnMR6JoF1twOd0o16so1lroloie5jyXGZJwnIOxqjbPR5GdHoKM6tLGCfw6HYKQEqGKcdBvVjGzrffotfqSHVbIp5CMpkSrf1yo4KmuYPl7RVcvnEJc5RgWV1GPleUZM+b53soJcpwdOwI2gMYNAdSFSGxLU26mlXYLT1UW2VUenUEJv1Yv72JrZuXEJmegMljE3mibqaDbDyLfCqP9Bm1/1PwOjiPTQhFwkgk0yhWyvjy4ZdiiHb3/XtY3FwGHGb4qOtst4ouNCsrUgcX+OIff4+IJ4RCMifGvhdnCfgcfnzwwUcic9I1A6V2BafFCzgiTpj9FjgCNozHolItJWSQYhmlbAUdJsr3z6SSjwAVTZm5J3TrNcyMR9AolpBPXMDU6UjShG0uliqo1NqiQd4fdHCWPkO2VkR0YRo33r+L6/fvwBP0i2QKqw6cJgcG9R56pRYcXRuahYZ4FLCCp1CsyrwJTgRg8QL+2SDck27Yx6wIzXrgCQMNxoUmoFxpoN81iRuxz22AomgBrSqQTRZwvn+CMg1kHdQspmSHDSFWAYT8ODw8EU1ffrmdThQzORRZNVKMI35xiDOylK1WTI5PCnuZEitc810et4xjJtcfPXokmuwupxHfSmVUMChjnAlLVvFxvyfTl/FnyB+Q9fqrr75CqV6CzWQcXmm2xviT+wKBCr/XK6x6Jn4IuDFppyXlNHYjgYeM4UtXrkjyhvP16PAE+UwWXSbISiVJohKZZzWJ0+cTwHFz+xJisRkEQ2EB9eRgbzbJ/JGzTb+H1NkZnj15JNf0+30yj8k45lmArGjKyISjExLfOD3et2cjA+zpyj4UT16IafP69hYmZqYQYaI5FJJ1kgmvb7/+BmeHJzD1TSK9OOibEPD74fX5EJ6aQHh8As+f7aBYrAo4T1kj7rX9Lo2Ky8hz36Bkj9sl0hnsO65BPD8YhKIBfvHLPwElQ+xOK0qlGv7mb/4Gb/ZeoV6lAWMTFjMNv30CAJuHh/ZCtYzD83ORIWPineN7c21D9nwyp6n5zL4VU9tCTtaodqcB0xAUo1ygze5BIV+B2WwRyaNoZGoI1rtlX6TEA+O/+cUFiVEpDcf/F/J5MVKuZyqIjoUQjvjx5nAHz198I89Qa1SN84fLR1QDE1NzuHXzXczOLYq5Ms/tXNcLhRTSyXMx6OSZOZtJSzykcitMGoyNhREIjmFqchaLy2uikW+xOuGkgbC5g1qjLAmYv/v1fxA2NMc2YxAFRjwegw1vtTjhsLphMdvQaRll58VKSZKPy0tzeO+9a/DRB7gJxE8qBiGhWMbRwTF+/et/kETIz372hyCpP2kAACAASURBVELkorzU+fkJ2p06egOafLOij5WgDrkPJY9UjpGVg61eHV17DwNHF/agDR00cXyxB5hrsLr6aLTKMFt6sDn6aLYqYNbd7bCLFrdxqjTmHokX1GWlZnS3a1Secq4yWUJJUC40/P732YSck0oSFCJTpzmsSPiOGSngKgx5RsNO0/jS87dxPjckQBTYYpL++1+KBymw9n3gWK+p11HinbZZQUp57iHDU9s++lw8LysYqyChAlv8rOIgeuZXYFDvJ+2ggdiI6aGySPU6eiZX4EufRXAZs0nwH/HWGoKFYtAzvJ7RR0bCijrsRhsNJjsxI37GYTXkCrQ/FcTUdiiBUMF8xR+0PfxcRxizrJamdrhhh0HpH/6f70zJbgpCKu6mZEbBn4hl8WIE4Alqj8je8ueKXSkWodgOAW+9rrbZeJ7vtLj18wqAK4iq40bHiz4T/x69p+JJ+jnF6/Td8xklGTKsAtH3oc/N+yhZT7Gz78B+o3pex+ooQ5mfG/Vx077/Z+/KZjXwyu+Z9GnbiFHqOqT30ecUUHVIBFUMSN8/78HnUrKgjkPx7RgSMoz+MGRe9ZoKHGtSY3Rsjc4D7cvu8P6KM46y1WkGrMkZnZM6d/SdK7jMNvF3FShWjE4JvzrX+TyKS/L9EKhim7XflYjJ3+e/ZQ0wG3NG+2Z0vJj+l//hvxnoC1dXSQWejYXRYDzzIvw5N2Yjc25o1erixp/rIiML4ZCCzgawgQQXRoFNam3JxLHY3oKc+hD8DDtCwW9tn2ZvtLONDIrBmObhkfdVEFYRdgVZqds1Oil08jALwe/TEEA1ZXgfLtS8hkp/MGOpA1BBet7f7/EPyxK+62Cd3AqkS0akawxyBUKNtYJZXkNDWDM+zO7rc+oCrH3NCSqO3K2WBCYcHMqyVhCZPyOoycCU9+Phn18EUfl/BmZsg2T9hg6Xo8CzTjZtg/6Mn9GfsR0qVaFAtgLdyu5VgF+MW4ZC6/p+9N3w/2rGqNfn72sigACellDohvL9hUIXMz7jKPDPZ+N1mGEWreahftDoRBSQvNMUHTyjpI5jzmVkyVrGou10uoaZUKNsWhdFshJkkYHBjNB3rvPAGPN10YjiZ7S0gc9u6IQapT9joQC6PW40fdFO5Ptn4oTzh19OhwFgt0XKpCOa0lJS7vFJ8N2kSaWTbrBmDMwurG/dxAcffIJ214JcvgyilwThqQ+cS6XQqhol+jSfIHuDxlY8tNx75w7u3r0tpoZkVnXoB8oy2C5Qr7eFuUFZAOrkdmtNFKUsPYV0Ko8XL14JCM2xGR0P486dO/jBD34gbJ6vH3wtQFur2YXT5pRyVIKsootnoRHYEvzRIGIL0whPjaFrJuzIvm/JoaRWrhkg6sCCnSc7ONzdw/TEpIAfAoJ6XKIjRzO56EwEN969jsXtRcBuQqaYRr1paDz5nUEEnQGUEkX8/le/w8HOAW5eu44r1y8jFpuQjf9wL4FitiRSJGTv1iknZB6IOVCxUsDOzjMBnqcmxuX3i9USJpdmcfOdG7hybQuM5US+oAfk8yWUecguUoqiCo/PLwzgvtkEX8gnQQIBJa/JhkGrh/PjE7x+sStMdUvfLGZvZK4kMilEJqNY2V7HvY/fRWQ6CneQchYWmOyGrHGp2JHPEKir5ctInFzgq08/w/NvngqbRzQXfW7Uuk00zG1ce+cmfvjLP8DsSgytHo3rWqLPSaNIF0HXWlsYza+ePsfDLz5HpVhAKOgTUzMGYMy0c15SUy+byoNMfA5XmgqydJHzLZ8pYNAZwNY3w+PwihEc5Wy4TpMZUyyVRb+MA6xWqcDj98LptuHV7o5oPlMnvG9qwxvyCFOE5ovZfA7h6JSwcT758U9x49p1YYnycPbm4DWSmThS+bSw4C0DG0KhKHqNAfb3j+Q9bGxvYOPyFsZjY5hdnkY4FhbjKwadrXIbaJhROi0hc5iDtWNHr9ZF+jwhayjNeYIRPwIhD47jh8hXcrh28xI2NlaGepYNAWhT8Zwc5MlsHpjMknwgIMf+IoO61W4gFqNJWEASG2Yr5HA4OzP/Nqn39OkzvHj9CpcuX8bs0gKiE+MYH48KAOZ2WdHrDER7On2RRmIvhXqZAFlR2P5ckS7iJ+Jcn6W54pDBdvud27h16xYG3R6SiQTOT89wnkgiW63B5LBhZX0V88vzqNQrUk5K5jUPxYMGpWKa8FqdyKTTjMNlzeTaQ/a3zcre64OVIhyz7757H++//z4mZ6dgtdmQTKfkdxNxmj/GBXyenVgQSYS9Vy8RCruQr2RQ7NTgGQ9henMBdz5+D+NzMdFip94qk15jrgBcsOJ8l4zi13j04CEK2QJm5xeEOcoFa/flKxRzhmbmzNw0zA4r6p0a/GM+qWZ49YY/NwzUXE6nADTrW+tY31wTNhslCmieR1O4UrqIfDINc6sva7gEdpzcDpvIDhwlTuEbj2Lz+nVEKIkTCou0EXX2KSVBINzOUvNCHgd7uwIE8Dpi/gUL5qbI7HMiVarBHxnD7Q/uYe3KJgLRMOqtOsr5PIrpNCqpLPJnCRy93EWzSmM/Pxh0Zmh63KyhRuF7qwW+0BgC0ajIb0zPz2Ntc12AFFa9FNNZmFo99GttnLw+gInMTH9YtE3JgPaFg5hdmUemXoTN78Dtj+7hnY/vwRX0we0nO4dJgAHqhRrSZ1mRpDg7PEe1VEa5nhf2IffGRquD8dg4bt69g+t3bsIbscv+0aSpbK8rczWxf4w3T1+KJA73nmKdxs0hhLxjRvKX7OleG0uXNrGwsYL5tUXEJiNczhE/zOA3f/trPPrmKaYn5mRf67ZYeeAXAMHt9WFudkGYxSfnZ6g3a9i8tClAHgkCTCb9P3/117IurS+tyf6WKWcQigRRKRXw8KsvRUucRosE5qg7zjFd4Rperokeqd/jRaVcljFtp2dEMITpxXncvndfNF1LlQpsDpeUNmczGVwcHcmexeqU2CSTVTUcHB0b7CQbRLLmzoe3RUpoYnoCvjFqRBtVGaVkA5/+u0/h7Drh6blh7ZjRrTdFQ5Z7g9ftRLtRRq1dRsvSRXguiq27l7B+cxP+mQmA5MNqXyoQMudpFJIF1PNVHLw8kKTneGQcVpsL/YFJkpBffvu16Ijf+uAOYsszKHeq8I6x/NUslVDRQBidYhMP//EBsidJBJwBFHMlYa8f7B5haW4ZGxtbopFe7FRRMdVhDlsRmAthfCmCufVZRCedwiIuZxvInmbw7PPXePb1K9SqTfzg40+EYb//ehdvdnZQyqQRcNthNrXhtNpk7LNCpD+woN7uIjI+DpO5C7PVhGqnKRIa69cuY/v6VcyvrIrUSKPaQjgwhkq6gGq6jH6ljXa5IUaImWQW1WYHwfEIppYnMbE8AVvYCt+cF/4ZM0osQ/bZRBuX4FC1Snb+QDTmTQOrJEy8Th/qpQZyZ2mkTlMoxXPot2h+RZkNE5bXV4VpTqb4i5fPJZYhqaXCfZpVPc0skqkzFLM52ac31jawsbYpFVWUZjo5O5d5yoSkJGxTSYMYZDIb+23fYPPymg22j3EshQi6BjmHRAYlsJDN3O43JSY24u2eAEQ+txcuK00Ea2I+GvAH4XG5kC8ZzGLG79yDVlZWZB0sULu7VBHTXtfQOK/eaguj1+ULilyY1eGWzxB0ZCUXEweMwck2FoLPAChms+g368hn0yKHyBiZwBrnCO+RyWZEqz4anZD90zAJhKyP/W4bjXZLfo9EBEoOXbl1DdMLc3D5HFJt1m1DkiOf/u6f8OD3n0slFJMfnNtMBJL9HpqcxPLGBtqNPixWByaj08JClQN0s4rj/TfI5eJoVssYkGXW7aBcKsn8ZRJTyDh2G97/4AdY39wSmQjGCzTVe/nqBYr5JLodMloN1jrfSXAsDKfbK34OrMrJV4pwwinJ+/nZJawtrwprm/sEzRgZB5OpV6lV5VzKKg0C+TyniAZ1neORmrNuREIGO5vgKSsDOQ4i4XEsr65gfp4VKYa8hhBHzuJIHSQQ9HoQmw4jkT7Bk2dfoVIvIpGKC1kiGIzAbKVkySQ2N65ibmFZAHKu1bx3rZIXbepiKSua09TV5lmXZzf+4XmGolQ0k5ydX8ba6jZ8/jFQOpOGqvV2BfVGBafnR/jd7/4R1SaBbzIZDYIY3wVZ3dR0ZmzpdviEHOS0u6UCgiAdGdvz89MYnwjD63FIvE4jZUrPnB2dG4aOj3ck8bK1vSESJ5xHmUwCzW5NktS9rhl+3xjGo9Pw+yKIjI0jEp2Q8xBlmfK1HArVHAbOPjxjbrQtbemvWiuDVruMersEk5WVl1YMTE0ZOybq91IUrNeXuIlzTs6QDqsAxQSaCTzrGVsBIANoMoBVzl3pBxLphvKOAuCI6eFAzIz1TKvfF/zEZGAK+kcBMdGlNhkypQJ6DSsfFA/h36NA4uj39WcKiunPRkEt/Z7+Dj2rJJHhMBjGCkALiDtsu4JUioEI7jJksxpYjGFOqMChkuLkOUeAdgV5FXtQnGq0H7Rdcl2a5bJSX8hnxvl/FIA2xt/QKBEGoZJzR3CQoVcZq4MVYFOQTd+TYlGKS2j7FMwT0G9I+tRn0vYpg1SxsNGkgeJQircpOU/7SsFmAXWH2IuyWrVf2VYh7rGiZwg8Cm73tp8NDwLty382xoayIaNgpYLTei3FeEbbNvrcoyCk9r2CnQou63jQPuAYEtBzCO4aeNR32uijz6FjRubIEAjV/hrtH2IIKteh9xkd3wrw6rtUHErJlsQxR4H1UexSwV3FfPhZJeHq2Ofn9d+KpWo/qNKC3luxLp1D0p9DeRdt8+hckXlFmVqDWSljXTE8BdiFIT3Cyh8dyzoWdNzyOQ0s00hiSRVW9zuyLe/x9rmGJFrte50bimnK2KcSBU0IuZHwwiqjofIKChgqWKayGLw5wTV2EL+nE0IbKgOEh4NuVzZoPjizotoY3pjZfmHIWu3yfR2ECkLrIsjv8+fKftZO4IPw3wQCjU41FqjvZ8B0UEo5zVBY22C7GoxkLuC8NvWYVDZCJ5YBwBugsZoJ0EFXZSb4AhjIGJPUKJfQF6Pt1ufgQiaHjiHgrYuugB9DMNLIVhgbEj+nA5HXJYBM4Je6ZPwZQS2+A9WY4WfZLv4eP8dgVoDLYd9KyX/F0JVmMKflLPy5lkaMZqA08zYKPOuE4rPxGuwvKZMaatfowjDKNBcmw7C0htccfSZej/fk82vZFYF1tpuHDWW56zOOAswK+OrEGk0OSEJhOD4oicD7S7A0HOejIDlLzZTFzfZYLIZpAAFoPpvd7nibIWWfioHLcDzyOo12Uz6vSREZ2zSXHJaqk7nBtmriQQFsZUJ7yGqULLFFGJ5kxDPw4/wxglyb0TcEkctlSdjMzS0gHBkXDV+yfAgWW6wuRCfnMTW1jPmlTQny2t0BWvUOTH2WwXdh7vekhJm6wjw80AQpcXohZXNzszPYXF+TOeT1ucXYqFbvo95qCTDDhbJSKKGYysBD5mu1gsM3h3j58rUckMjaXlhcRHQyis3tLbzz3rvweJwo5Kt48PkDVIsVuJ1u5BJ5nBydiiQCM9BLG2uIxCaFvUmNYJPdMNXi+6fGNRlM1L8tZfP46vMvpYQ3OhYWJkqn38XV2zcxvTQtbODFjQVcu7cOkMzc5hm+i2qtIWyPbr2PkDMAv9mNL/7xS3z+958KuLC9vYmlpSUxH6N5VqfVkYCe5axEEZqdlrSHkgo04mGmmuOVAZ7b64E/5MfG1jpm5mbEBIUgFcc/mUoEapnYIFjhCwZFhoOHHt9YAE4p9aTLWAfdZlcA6OePnqKcK4nRJDPYPHgI+97jhCfow09++RPMLs/D5bcJ+MxthXtLtWxkUMkSTJ0ncPDmAI8fPMTrnZdSYsfDLEH6eq+FwGQY733yEd754F0xBay1a4Z+VHsAp8UOBwHxZk9MEZ9/+y1ePnuK/Te7AviHIzRrM6pdOBdm5+aQSmTkMOTxBeD2++By+YzEWqGKXrMrB/18MgevwyPt48Gc2qRkAVKyheXunE9OtxMTM5M4iR/D5ARuv3sLVpcVsHA+NPBqdw8PHjyAxezA0vwyFhdWRd9xdXEJVbKmMmc4T53jLHkqpWsLC0uiQ8mS2YP9Ezx/vkNfcmxf3sLd+7exfXUT7pAZHRLaekA1V0c9XUf2IItyvAxby4ZavgaHyahwyBVyuEieod6roWvqYHpxGj/45APMrE7LnGkVmjg5OsHjr54hS+ZqsSZrG0uTKZPAOUwGfTqdwPLKImwWMxK5OFa2VkW3k6C8MBubTTx/9gK///3vMbe4gLWNdUyyhHlyAi43WWYGw56l/OlECpl4Vhzt6xXjwENQ6uhwT/YjSYI1DZbcrbt38N7792EJeFCN5/DNN9/gnz79DCfxc1idNjmgrm6sCsjPagaTyYJivgCf0yvA6eWtSyI7QxVQju3jkxPUa1WYW20peaUuI8/FdJy/fvOmcdgN+GXsk/GWTWdxcZpAv2MS8NPl8CKbSsJq7+E8dYZ0JS+g8+TiDBa3VoR5SXZTIZdDJpWBl2ZXMwtolus43jvC8f6RPDMZVizTZtsIzNFobXo2Juxbm9sma8P0wrQwww+P9vHom2/x8MFXwk5leTRZUbHZGTGxIphBVj8P7d1GCwOy36n+Ua3JGmlhmaPTLkAXJVUm52cxMTsnDD8xo+v2cHF8inqNLFWWXpK1ZBHzQvalBGis8Gp2sLK0KqZNLKMmgL1OnfipCELRiAAMpXwBhXQapWQGFwfHwhquFSvSpx6fT+YsxzMNt1ipESI4OhaGl/IMkTFcv3ZTtOppHvvq+Q4cBCjMDlwcnsLcN4kpGTWUO4M+xmcnYfe68eJgFxvXNvHjX/wUW9e3YKM8jUGGEbZqu9YUGYh2rY3j/VMcHOzhNHGEYqUoIAf36+s3b+Hd+/cxszAD54QF9cLQ2KreQD6ZQvrsQkDwg1e7wiymZh3ZkdTUd3q9wp6lzvztj+/jxv07cHjtsJnNcDM06gLH3x7jb//6/0XIHwW4v1XrAqhV6mVki3nZQ5o9lrcXMbc8j7vv3hXTrmwqi2qhhl/9zb/Hs6+fwe/yY2NjHePzYSQycVlrD97sotIqyc94Tc7HgDcgsg+UtZmMTglzksxEqV7oUnsxiLn5Zbz34Ud45/59MfwlE5X7dyGflfWT74ASSRurTHTYsXd4iGQqha7dhHs/eRfvfnIfrqAHoYhfki4sOze1aGLYw6uvXuPk2RFcHSem/FHUi1UcvH6DQi4jrEyr1YRau4q2tYfg9JgwoDdvbSM4Nw44rRhU29J+sp8przRo9HH85kDkmW5evwOfOwQLY/BBD79/+Ht5pivvXMXKtTU4/U5YXMZ+zKR1yBmEbWBBfCeOT//D78TQt98ZiNHnl59+BafNgcWVVZjtZnQdfbRcfQQXw1i+toKp1TG4QqS1DccUJ0MdKOy28NlvvsTuyz28/+6HUrWSuuCYfYaXz54gFovAyet1W0aVGnUV3V6Y7S4hUzRqJRl/LbrZ2yy4/s5tYfTPL6/I/mse2GA3W1GMZ+GzedGvNKUagPI61HEmkG11OzGzOoOFK0sIzQdgiwB9xhCWPrrmLnqmoT4jjxgdk+iU0xST+rRkg5bzFaSOEyhnymjmqrLPEYjsdHsibzM2EUGpXsWr3ZfoddqSMCMh4NG3D1DIn6NSzaNdN0wEY5MxWZN4bmLMyPiF5oDcIwk0M5ElGr99A0AgCM09XkplyXxm6a+wLk0G0CwShwaDjAxVxqwEcButhiSoyJyTikFYhcwQDUSF7UzQmLH42cWpcPIom8M9itVKjActhiMjfA6XtKPe7iBXKqJHBjWJAS6PVAgQ1OP+w72esTFBV6Ma0IT4+RkalL7r0kfGJmAfwWH2A+NjGgFTlsVudrwl1TB+IDuXPhupQhoezxhu3rmNH//kD4QFHZhwyJrFog16HJcLXTx/8hRfffYFDvf3US9znzSemSCw3RPA5eu3MBdbhMcXQkjAUcOrqFopolLKIJk4xe7Lp0gl4oiNR2Xf4/pM82BWsdgdLiwsrmJhaVmAVvqP7O+/wcsXO8jn0/TjFMBQYieXB2ORCAL+kADolNngs06NT6FSopnJAPOz85iMTiIQCGPQG0jyfHp2RggMDrdHdLU5tmnsSkNpvieeG8hen43NCsO4R/PXYlnk9/jeaNQ7OzsLf5DgOisMW/IM6eM4aiWaXltRKmdwcPgSzU4DqUwSpUpZZDi8fjKYI5ibXcT84qokBEg8LTBWOD5CgnFRnWb0PMuQVGRUOfJ7lM+iCSXbYrY6sba6iZXVTQGxCU0XK3mRkDs+PsLTZ4+lso9McWrUs78Ya3BP5ho26FuksqDVJFbhlyon+p9wnw2GfOj2WMZGGUeHJHoYd+QyBYmD9veOBXh22q0iB8S1ymYziYQhvWKoFe3zhjAVm8dYaBzT0zNSrcexyPgonUsiVUrC5rXCG/aIGXa1ncfAUsdp/A3K9RwG5haszj463SrKxZzINrBEXQFoxSesFLg3EcTsi8SG4gl6djSAKAM0essSHgKFb1mqZoPwxqo5xRLkTDwkypE4p+xHBcgMUNM4jxpnXYtUBSh4paCgnqkVuFVgUs+x3//97wPQ/wygHpICFddRQFKfTSUrRwHmUUBy9NoK0I22hxXG+n/FqxREUxBUyYyj4Brvz/Mn+7c5BPmNNhoV0t+BnwYhkOR0A0A1wPAh3xjdlqFXrMCegL7DCnB93wr+6jNq/8p9hgx4xaP++bv6TpuY69UooCntZyJiCC6OgqCjTF2u8Qr6aUW6yoxyfqrHm0HmNEiWxvszsCqtkOf3lLCo4Lg+j4LTo+NK26dg7+g7kwE7/FJgUvGR74Okeh0d42yDjmujHcb70HvrGFFAn9cdxbfYh6PzjRVGbKNicIphvsWXhgDv90FgJaFyL/k+qVSxO026yJ5bN8wi9T0qAMw9VNuvz6iSK9znFTTX9qiKgM5NJuBG+/btvFaT0KHUio4T3mMUpFY8VeeO9t8ogK99Mor/6VpFHxLFPXltxRtHycg6h3kv/hlNoJj+5//+vx7owONFFbgTQGMoRj8KACuCzw5lB0lZ8PBLB4EArSyfHwLQxoA3tGyV7k4A2siEG+ULOoi1saOgncSqdUOLTDNnOjFE6F8monENnYja0ew0A7H/7uE5IJU2LjElAV+zUfKhfaAvnOwPAbGpMy2lF0YgLOAgxemHrupcmDSTMLoQKgOYJUUGYN56OyEMqQhDg5ht4DMxwGIfSGa70TCCQ5vtrUYwN2dlFBOc0kWCwSnbTJBSALLhy+Ymzfby+2RQ8D58hwT4JIMxnHzsL2Uea3KBz6GscGW7K7Cu1x/VJ9IJx3tJkDxkxSs4bjCKDfYF+0o3BrZPtSKVHcz28ecKsmvpwuhirpOF19eyAAXUdXyQGUIwUZ+TP1cgXoBj26jIP1kFhkg8TQmMZzXGMdvIQwHbof0r/c3y++GXTlRdqAWErtbeSpywP1XLSAFqisNbpLTHJhlZSnAQXJAIj6UnNkP4nhRTsio5X6ZiM4jNUDvRhvNkCs1OF+OTs1hY3oLXG4HPTyAiLJpp7WZXgCHLwAQ7mR8OBkVG2Wi11EQhVRAzmk6zIaWcDqtV+svlNaFUHggTmOwbHqgJ+pIVSDYbDbbOjk+QTKQlAHZ63ZhfXhIjNWpHbl25LAA0ZUhf7cRRyOQx6ALFdA7JiySS50lhRy6trWP76hUp1WZQF47SHMYHt9smrIEMtVNPz/Hm5Sv87h9/i/GxMOZjM4ifXwjzduXyJmYWpxGNhRFbnMHCxjSslKNndQiJGn1qSQPlXAvpk5Qwwg5f7OHpl4+RTqTl4La9dVmczZ98+0gORgR1CCj7Al5DHwq9tyYPdBI/PjoV2YPY5KSAu1wjCDSxjJkgNANrAnWRaFTGb75YwFh0XPqGus2egB9j0ZAh8VKuit5fpVCWwyXLvqkfS6kGzoVKtSSBKlkyW1e3MbM4K4FTuVYW6SK7zTAuoOM7S2IvzuLY39vDmxevROKD5oqTsSlk89R3tWDj2iXc++g9BMYj6Fq6CEaDRvkTJQGsJpg6EDA6F0+KdMA//OpXOD7Yh9/ne7t58Lk4Rqbn5uVwSZYSwS8aDbEEm3OnXq4JCF2IZ/Hi8Q6KyZwckAl8kdVCTUsyoGnqSLMzs92GibkpVNtVzCzP4id//FOYPQwQjeTj3t4ePv/8S1TyFThsTgGT8tk8wmNRWbccAYIoLdG4JpPw8vUbmI7Nwu8NCrPr9c5rfP34a2GMvffBu7hz9xpsLitapq4km/rVHnrlDpJvUqL7aq6b0au20aq2RbbIbDPj0dNHeHX8CgPbAP/qz/8Vbt67AnCMUaam2MbFyQV+/9svRfKj34Fo0I5HJyRJxbWjXClif/c1HE6rgJT+iB8f//zH2Lq6CTM9iJoQwJ5aoQSg+RmCuQQdCdQNiyLeliln83k5ZAmoWWeJPJMIZik7phYyKzu4Xm1uXxbTxtmFeTksc+1JJtOiI/zV1w/Q6XcwFYthcWVZgLjD4yMxEZLDQacvJdkfvPc+tre3ZczStf7l61dInceRPr1Au16T/YVffP/sL/7h3sN1LZNKIxVPoUBheuqEi6CPCZlcFoViVjQWwzRTnJ1Ejuxrpw08pLHkuFFrijkoQZaZiWlh7Jwen4pMAdsYDgQxEYnKvskqDK6Va9vrmJ6fgSvoxuqlVbj8LnTRFlYS1xJqjn756WcoF4twOzxymKcRCUHohaUVAeBb1aagGARtKT9AEykCzdR0txDYsdsQnYrBTqdzh1vaUKRO9Nm5xAbilg4e9gbCzpdKFYdVxmuv3ZXnIrjpdRvlxaFxQ06IEhb8PNdUgqv9ZlvYkdViQYwQCQQRSKB5IMswuO6Q6cmSd58/QJ6OMIFv3byDhfl5kWo5Br1FAwAAIABJREFU3NsXXXgC9o1yTao4uBYXSkU0+l1MTE/JmnSWPMfapS387E9/jrn1CdETJlO12TLWKAFlChVhxpN9fnx2jGq3IoBQKDCGdCojoPqHH36IuflFjE36UK/1xaCL1R4Hu5SASqCQyoiRIuexnT4DDOJhhjvgEwDaGfbjD/7sF1jaXpREGxNszoEZXrcdKAFf/uYzJM6zos08H1uS8Umm5puj1yg2ipLAmlmZxceffCBJFV8oIHO5kC7g6YNn+Mv/7S+ROk3j+q0bGJ8N4ejiUFh7jAvKhaIkESVWbTQlwcG9mAmIEDVjA9xXzcinMqKD6vAEBHy6dOUqPvjoQ7g9AdExZfzLQ2vq4hwXJydSccD5wDlFYCedyaJuauP9P/kIn/zyE7gDTpgCxloyaBma/DTXffPtLnZ+/xTWhgWT3gmpPuIYJnhELWDigD1LBz37AJ4JH5avrGD77lWEpsbQ6ndEeo4JKnPPgtRpEo1iA4e7B/ji08+wsbqN5YV1dLiw2Ew4jp+i1Cxi4dISNm5sYHZtFi6/A06CQcxyN02wdKyonVfwd3/9dzC3WN3iRzQ4LtVJNrNVALKOuQtvxIdst4CprTlsvLON6KIbfCQeGClHYGP5c70PW92Mg+eneP3iDYKeILrNAcy9gYB9L148h8Nugj9EgzQWy7REX5jBeoumvzxkdTvy3mqthgCgd+9TJmAOHpo1t3syTsmAttJUzOJAt9LEoN5B0MUKsoyYJhbrZYzNRjG5EsP46iS8Uz7UbW3ZU5i05V7LyhEmdAhc0yOh1+pKApsJZvPAhHw8h3KyKOalJrIp/QE0uSdXSgiOj4nJ4eOnjyU+oFYt99N06hyZ9DHqjZJIIxFsU0DA62WcbxMQm/EX97jFxWWR2iBruVauiDQDfQSUEMJqTI5VkfLrDiX/LAb5goAJYx3GvFybDNk+aogYLEuyoR0WBxxWp2gWLy8vSwKe0gpyPiR5we1Gifr4TVZPOmAzWxAMBOQ6jU4X6Vwe5XYDhEKdDo/svwQKjfb03pKVGOsReOOaUsplRe+er5Xt41zW843IHpWr4ulBGTeeCWanZ2XdoydQtlBAFxbcuHMX795/D8FIWLwyGEeT6cm9gOsO/T9YbXO8f4BGxTgfsT00xhtY3di6fAOXt6/B4w3CZqbMoVNiknazhl63jlw2gUdff4GXO4+wvLQoBIFqkQztrOwbA1YHe4IS49nsDlk7mHjdP9qj6rTIMhFQFJkFq12S0pT6YPuOjo7gdbuxvromSdSkJJbTotU9PTENu9WJeqOFheUVSXSFolHx/eEzErjd33uJ45NDpFNZidXXltcwOzsnGuSUGuGZgfEh2et8p5RkpvZyoVCVMXSw8wLpVFzWVspMZLIXYmxOeaccTXv7FgRCITgd9FQJY5bg+NS0nEm55+/v7SKXThlVolYD3NEzKtvD847XT9moulRkjkencOnyVQF3GVvzGXgupfRaPH6BxZVFrK4tC3ue40CMn09Psb97IH4zW+ubIuXGn/Fclspk0Gjy/NyUyi3qMBM845mH/c19ttloS7zD71ECg3syZc18fjecDovE64l4Br2BGROTM6KnvbS0LKQKSZaY+qg2yhJfDuwktrTRHrRRaRXQNuWRyByh2a6KJnQPDZjtPQGg+72WVH1yTDNW4Tyl5KMATlzGTAOZBwoyK/7An7MigH8r45PrwijOQt8hvldWcPP3OJb4hwC0IW9jfPY7QFHN1YyqdsVJFIBW0FiBJ/17lLE4CvJ9HwweZSXrtfi3dYjZjIK0Cp7JOVuwIQNoHQWSFRtQsEoxou+D5IwNFesZZdsafWiQMBTTGQWgpY3U/6W/lKx/ynA2zlPaXkOX2yJ7ufHMxpopC7VIgBjAtN6Lv6uV0opVKbal/9d3Iu9rBEQeBfp4bf7+W7xsyH7nWNG+UCxE3+foO9R7EhjTMaSgpxIChWgq1QmUoDPwOLaNX5SGUNBZ8T8lH/EZ+T1l5yszWfucn1fip/7OKK6n7eff+n4kGTIE/vX7vAevre9ttP36fkjYHgX2td90rvAzig0p9jQKtIv+9pBRrcxeBU9l7I0w8N/26RDEFYLqEIAe/Qyvz/Zx7VADRn5PwVmJd4eGhiS0jbZfx4C2WzFP7dvvJxyYjBydE6MYrlyXa8QwsTAKMuuzjI6n0STGKGg8+twKvCsAzUoATZ4o1qrjW9+prg3aR6pGIDjZ//Tf/VcDviD9kA5GYxB+Z9qgL0cHm7A/G41hmcw/d4eUB2XmfaiNY0wAo8SBjZGSsOHC1OdvDgfeaCcrkq/C3gyYRhcqXlM0zKzG57VsanSR0RdtvHhjQeb3+DkdJDY7y0QNwE/bISUUNqNchNeXF8OytqHAvYCxLM13UpPKWEANEMpgHHMzZjs4+LTzCZTzOjpBFJxlgMC+1fYwYON1pYw9n5eJzD5gMKb3kU3d65X/Cyt2qFmmchz8HtvB+/HQw2uxz3USsA36nnUx4vf43LqxK8OabeH99dl1MAq7bsjAVlazTjr+TF2K9Zqjm4GC+7ymit7zs/zic+nipkAvf49tICDD3+Pz8R2Ojq9RAJr/1uvyvQqbdUSEnYd7nYwMrHUz5bWZsWc/0aiD91TgXZMB/B1l/vPn1AU1AvjvTBP0XuxbZuL57Aqs6walc0FKlEYAaAWZdPxz45OFrm9omLc6BDbHMRVjqaEf8WxGtPcuXbmBhUUyrPzCDrJaHLA7TQKE9bvAoC3kSTgow0dJT9EpbqNX7+JkqOe3vLyIUCAgAbYwdOn43jCCPJp0sGyNzOd+ryOASL1SkQMugWTSTebXlrGwsoyZpQXRZjXbGHQZCR4BLqp1YVCxnJfapGenF/AGgphfWBAzJy5MwoAI+mQcUN+LJaWnxyd4+ew5vvriS6wuLmNjbQ35bE6COTCAtPSwuEpt5JCYqEVmJ2BzUaKCk84Mmsnz2eO7ecT3LpA8iiNxeIGjNywDr+Lmjduij7d/eCClzYdnhwhGQ5hdIshvlhJazm0G0cVsGQd7h2jWGnBanRgPhMW8kOxgshGKtZKwpS02i7Sv0qgLoDE1HcPYeFTKNe1ulwBNRuLEYGgznlmYncPm6hp8Hitq1bawlwjekCkjbMVeB8trqzCZzVJizutHI2Nwud1yGJVS3Uxe/q7RZd3rw9TEhGjc0gDM4rBjeWsVH//4RyJd4gt74Q4YMh6Mq3qNLvoNo9yZzCT2+f/xl/8G6WR8+PxVYdQQyJyYjEnCYmtrS4wPfIEAxiempJyeshLNUg+5eAbxo3MxsKPxWbvSlEQEExksMaU+JRM0koxyOTA2Mw532CtSBLd/dB0gKMslcwCkT3J49vgZzvZPDXmIagsHZLXUW8JE90Y8MLss8Ed9uHL7miQ1fH47smmumwMBu2nu+Hr3JebnZ/De/XuITozJ+KFBWbfcxqAyQPoggfPXF2hkajI3aLLI90SDuWQhiWe7L1HtVPHn//mf44M/vivrSjFZQSlLyZUKHn72jZgA0cBwamIKfl/QkA4Jk0XkxeuXL+TAWMzn8N4P7uPP/uI/gXvMatDZO0AhmRGwamdnRw7cZEBTP7rebqHRIjpllOKm0xmUahU4fS7MzMTEWDDgcsHc6eHl8x3sPHkiwAXXzB/+6Me4cvM6TGYr4tR7LZdQb7ZFB/Ho6EAYUWS8TU1Ny57z+PFTAXhpqtlpGoy9D95/X4AdeiaxqoGO9WTt0xiPAGm2QA3InswXHrgItE5PxgRkpSxGqVCWOc1qA66XPHjv7r3G/vGRVE+898F7iM1M4cmTxyJTQvkeJsWYtCCQarWwUsrQDCSw0+p0kU3nRMLl1vUbYlTEJAUB4mhsHN6gD4sbi5jbnAOYI+92cXF6LG093T/A73/zW5wfnYo5FNfcnrkvLEoefF/tvhZQnzrsEV+IbjCyz5Pd5veFhPVmdTgFnKTJEeU7qK9NQIV9TkkAHoapu1qsFVBpVLF5aR03bt3E2uqG7JsPHjzEw88fYMwRwuXNK/B4vTg6OZaSZR7IucdxXamUDMCEBlRkRtMwkYcDKZ80DUTHmpqYZrNN2JjUA6XmPYGClaVlWUPIvj4/PZZ1lPsN9y3RjKf0Tq8j5pc3b90S0I6HsR9+8kOsbc+gVuui3qoinjpHo1FBq9t6SwSYn52Fw+uClwab9YqUGj9/uoPnz1/gw/sf4PbtuwI0VuoG045l6Uf7B8jEk8L+ZHJMqp/qTDB1RbaG2pwmlx3Ty/P45X/6Z5hcpbkgkDgpoFWqwjGwolfrYP/VAR4/eoJsooDLq9dEv7ZcK2D3cFcqICLTYXzysx/gwx++D/uE25hbXEbyXZFgevDZQ3z2D5+J+a4raEe5YcRQsoeTzQQI6ME1lWaRsYlJiaU69GlodGAZ9NFpUFvfDa87LIw+6uPSXLU3sCAVT8DjNiqNuFce7e/j8OBAYkQmObielys1FJolvPuT9/DTP/1DBKf9AM/SXO9qQIcJttM8jp8fIXeSR+WiiE6xhagvgk69hWwqjVKlhHQ2AU/QA+eYG74JP5auLOHKvevwRfyS0KDecL1Sl/2fSUGun88fPZMqJLvJjmuX7wiY6/A6BbgfuIDY8hTmt+exuL0Ek9ci7FxqNfUbQC/fQ+GsgFdfv0LyJIVYeBbT0Rns7e7DZXcawFirJutxupPD5NYcrr5/HaFZB/I1gvwleRfcYyxtM8zlHrrlDi6O46Ix3qv1RU6CZkqZQkZAsZnlGYxNjIlxqH/oP1KWCq4CmqUaGrUayvWayMnMLyyJNwDnEWPcncfPMeYLIuIfQ6tM7eckvHY3ZqdiRlxNduTZEer9BiaWpzG2MIHJ5Rgml6dhcptR7zSFMdyiCTpjuUYLDtikuodSLATDJ6KTQL2Pi6NzZE/TsJtZgRgWNnwXAzj9XmSKWbzce4V8IQOPz42FuVnMzk3i+OgVKjTRy+ax8+I5SkX6FfSHJndWmIcMP86VhflFbG9eEmPiAdn/jSbevHojwDXjdZfDZQA6HRpHG2cKAkBKbtGqSEocGLFuS5JHXLNyKYKefmEqd9GVKjNeS6QQTEwi5Q3CELegnpEwcjldIrNkczrQaHdQ5H7k9iIkCUFKDXCd6Un7GIsIA88CjI0FhenMZH4+lUY+lxPNX+4znIfCnG0037LS9ODKcRObiAnrlRUJTB6k8mUsrW3I+jU2EYUvFISN2rvDCsRcOi1Sc8f7ezg5PkS/TXCuL+ufyeZAu2fHwvIGbl2/g0AoAsuAJCCnUAgom1GpZFCt5HG49xLPnjxEwO+DhwxvJi7KJeQKJTSFWOMWeTyn2yPxFvdRaln3Bi2YQMbkAG67V/qEGy4TwVazDTX6RVhMuLSxiZvXb4hUz9NHj3F0cAiv2wefNyj7zvjkHJZXNzBBLw2bA61OD/VWBZn0GVLpOM5PTnFyciayOjMzc6JRzaoUnl/YFsZqm9s8HzDONpIOrFza+fYbMVWm4TTF70ymnsif8fx2eHIse0twbAwmC6UtPHKeFNLB8ByUSiTlORm7izzUkLRmgG1dIRaFQmHZv+kTQQkVSucwtohOTCCbL0hb0tmsGF4yPlhYmBdZFa6X3DcYCx3s7ctnLl++KuOQyVSaHmbyOUkecr9lheLy4rx4CzQpgUZglv4H2TyymTzcLiYXSAQziRGhw2GXZCLnxwX9WPoDxKbnsbK8gZX1dYTDXhDLFaay0wyXl6aJQKVRk6qL0/QBDhM7qHVy6PQbuEgdA5YmpqbHZL+kOSMT+DKP3koHGDEM5xS/DANCA9QUwGYIyhGA1nO6kr34OZnblEAYAtA8O+pZVvENqTQfahYruK0Ar2IcCg4xsaYAmAKveh5WsEvBPP17FIj+Dqj9TiZDz+VDsEP+GsVlFCzX+yrY9X0gTtszen/FEfR3yYD+fnsVS1AAV/tPf0/7mmdDwbFGKuKZ3NC+MTAv473wHG7ccyjVIQaWRvKRX8oKVryGfyuIOIpv8ZrfgbxGrPH/17+KeSnzXciSQ/mU0X8rCMm/R98PiZ6j743/ViyH7WCsPgpaKhZF6E7JqLyPmgMSzxF9fMbhQyLmKCtZ34u2UbGR0Xc7Oj74b60gZ9tG8SVlbOv6/x2WNmTvC75oxG36R8caxwCvxbmgfaiYyuiY5dmDzz+aLBD8T99fx2D4joLGvIf2k2sov6rvh9/XZ+a44ZlHn53XYV/qtdg+SqRo23XcKsirc2YU99Q+0ncqeuFDtvMoQK9jWDFJEmB0nVDwWwme/7F5LfHycCyNjidti4G5Ug5tmJAZrl/fJQaMpJj2v7HWGdJWHDcy9ghAU4JDmbQ6EFXqgBuKdppmYvghvdAoKKngKi/MzwiI5XS+lSvgJqESFwKOaqdRQVIkNP7jC6ERBBkyHaOulroB8rq8Nw+Bo/IOuvBqZocDVduoQGx3qHFDEJJApb5AAZadxsBgACaDsWsMnrfZBBji8Dx4se1Op1EGp6AwXx6fl31I4JDMBwVo34KPwqw12q8MXT4HN21+XpnRbI++WD4vv3htfcEKvio7XTWztT9UiF1ZxJqJ4XWEXTscbGyHZpx4DTU3lP5wGExtBY1Fz43MisFAghKDWUHnYQPc5vPw55p1+n52RCcxv8/nZZu4yDG44ed5bx7C+Zwcn/w9uk8TZOfPCCLzM/y+vmPdZLUNstD1jUSBBCND00W9l2zUw0yffoaAqSQQTEY1gEqV8Hl0k1E2voDlPYMdzXuPzgveWyZY3yiRUOa7kUQwsqz8DF2EGUSQoc/DmyiEDvXPZZzQ7ID6YWRbEyjrAdHxSYTCE7CwxLpcxfjENG7ffRfR8RgsdsN1mgRqJvfaTcrhAL1WX8po6QU+aPfQrrfQqndFczGbyCGVjAsgOBYISjkfT/6cy426cRBgIEh3bp/XibGAH4N+RzavXqeDeDKJfLkIh9+LhbVVrG1twhcModyoiTFbeMwhjOt2vQ0PS4nIhM4XBJgie4QMBd6LwAv7ksHy3PSM9De1PTPppLBX9nffYC42g+3NdWF4kCX56Zef4cWrHaxsLuPyjSuYWpjEzNIcTETarSZhv5It47W6xVgs/uYcxUQetVwZ54fnePPqQHRD3//offRNfSSycbw6eA33mBPL6ytiakMTIfZHKV9BrVjH0cEJ8ok8qtkyyukCxvwBLC0vixwHAQab24FKs4onO08F+aaR4dTcDObm5+HwulGhuUy1IuODho9MbvHfK0sLmJ+egZNsV0oieQhQE5DK49GTx2L8Q0AyMjEuhzrq+xryNGYBBI9OTwTQ5mfZh5evbCMSGkOhXEIqnRX9RSYKPvrhDzA5HUMgIoQ7dDoDVMpFVItFAZ4HzaaY11FTd+/Va5mHHKuiaW53ijGYLxCSAwFZsbLOBQMIhli+ShTFjDb1k+NJJE+SKCSyON8/Rj6ZxcXxubC+aZjDZIcwtshyZulmJIiF7VVs3biMK+9sAex2WSiAk/04vv3qa3z7xddS8j0eiIqOIecpmeA9a0d0UBfXF3Hvh5QAiIikDWP7SqktB/a93Tf46sEXUtJ/5fI2FpfnxMCNE4+l6Y1sDcn9OE5fniB9kka72hbDKTKJpudmYXFY8PDxN8iWs7hy8yr+4r/8C3iCDrze3UUuVZDD9uHrQ+QzRZH+mJyIyeGRY5p9RIPPg/1dxBPnaDfquHrnGn75n/1LWNwWMQbl/GRpfTqZwO7rl/K+AsEg/KGgPEtNjMcomdQS0H8sHMby5VXMzU/DbTELe10yLbUODl8Z0jhcK1fXNjA5My3BbiKVQSKVRKVaF6a/x+uUg//8zJwY8dE8jVrkjx8/FpCBazOZU5e2tw3mWZOalFm5Lg/LNCI73D/A8dkRytWqvEvulUFfENFwVErWg54AYpPTcrikBiNlQajHzCTKFw+/wvOXr7C0tICVxSUZh+FQEP12F6VCDj6XGx6nVyoUcoU8itWayFTQ1JOSGd8++FIASLJuCeKy+rxQLmBueRYf/PgjWAMWA4AeALtPn+Dk4BClTBZHr/dFWoPAXI2VBo0aOuY+SrUSEtk05uZmcefWbcSikzAxYVdviw6w2cRkOmesoReYTecFnKaxIAFLkekx9VGql1FpVkRjeHZpFj/7k5/jx3/0EyBkEYDx4ugM//p//dc4frKHWHgKY4ExSZRwDaYBK/c3mmTFU0kBiSJTUfzJn/6xlEf/27/+v0Qbu1GvYioyKeXbg55JSpNNXQsmJ2akmoL7TjgYEikjiT9YC06SbddIRtfaTbT7A4yFI7h96x5iU1PYfb0nJfgcr7liGt1BRzRBfQGXmDmarH0sr63g7r134CK4a0x3Ye+f7p7g7//uHxD0hURihOX33LulWq5cxdHRIS7OztBuNgQY5RrV4v5xFkfyIgGX3Y7AWEgYoz/6+R/g8o0tuXYmU0QtXxTN6QLNBYsVPKGkTnuAWHgOXjfjri7ypQxev36JvqWPP/rFJ3jnvbuit08gg31L5jYNbbl+/+rf/R3yxRxcIYdUQfGLP+f4JimA/c94Y2NzCzdv3hTmaaVUwunBEfZe7+LVzgvZm8bH5xCLzeHuvfckiUNdYWpb+71uWf/ip6cCjjDLwWQQwWcmKlvdngD3zjEnfvDTjzG7OINGpyZl7JTl8trcaBSbyJ/mcPT8CPG9cxQSBcyEp8Uos1ahQVkRifQ5PGGPJF594z4sXlrG7fdvITQZEdNTJk2Z3CT7m+X9+y/28NXnX4jJWT5dxPoKK5V88IcDsLjNsAftGF+cxPT6NMbXYoCNMidVMSVle0pnZWSOMgJC73z1AptLl7C9ekUAaL5TlhS/OXkDuEywRZ2Yv76My/evwxk24zSVFdkAjsuQJ4Cg3YtWti660gSzd5++gqVrkfnMNX1g7SNdyWH50gpCk0FJKE9OT2KMUlAmK/LpHC72zxE/u0C9ZXjSMN7gXkXJldWVFYkxWF3kszul6ip+dAK3JIymhBU6MTuFvdNj/NODzzAxP4nJ5XmUujWsXN7AzPKcJJ9pUsa1jqx3VjjEwlGEfCGDmex3i2xDv9aVvs1e0LTUL+x+rrHtwUASzwObCYVyFql8CqVyDjabFdHxEPKFBAb9trAzn+88ExmherMqjF+plqMJscSPhtbz8vySyDP4PH6J1WqVhqwF1LsVwsZQ+5VxAatGGAu0Wy05m3Cd14M1pdh43XqrIUl3khAYwzMGk4MnG4S+xPYE7cggpT6+FVYxUDX3TCInQSM4Vi+ZHTYxCF5aXsX45KQArdxPkhdxPHvyVNaTVrMuEnDUCi4WC0aVAE3XOh2pmKFsE9vHfhWPgvNTib95hqJRIt+rehCViwU0uwM0eyYEwlFcvnoFU7MziExOiXEjn4FrD4WDmaCgDj8ldurVEgbC2urC7qAOMzAVW8T1a7extLgKjycAm42xLw2Nq8jnEkilTnB+vI83r3fQ67aMxOQYPXZMSGVyKFP+isaNnY54fUTGJ9EZEn4oPWkAOE34vH5EJ6fgEfNAl/FeOY+zefi8HsyxenBhTioAfvfb3yBxnpBExNT0HGLTy1hZ38Lc0hrcXisqDaBQpEHhKbq9Bo72j/D48RNJqJJwExmLCsua44AAMcfO9RtXJWbQs3Qum0S5kMbzp98iGY8LG5lVU2NR6vFDzL1ZzUbZuFrdmF9CXLLTPMs4H5AtT5k8jjNq7TNWYt/x/EMyFecp3wfPbfS6YSzZ6Q8kIT8+MYFKxTB39fr9su+MhQ3pSJvDJu+bcS7NYQnILy7N48aNG3LWZkUKE84vXu8OwaOWfPb+vXtS9VcuV4S0w8QAGfCUCGPMorGL3+eReMzChFm5jFypBKvNgcnYDKZn5zA7v4iFhQm0O4yPIYkT6oqz7RanSf7//5H1nr2RplmW2AnvHRkR9N4kyWR6n+Vd+5nu0WhHo9ld7axmsNICAwECFtJ3QcL+Aglauf0wwK600o5p9fZMT091l82q6qrKzMpMpqFnkMEIhmd4H8K5b1xmdIlAgsmI1zz+uc+5556byCXweOc3OMrtIJGKIZHah8nWxFDECzN1462M3ilJpADPeS8BVYMJzXHBMijuIOfwPsmNEQkKnCogxvHCOaPzU0CgAY1XBZ3keQOEPwW0+Hy9RkFAIfmIlIEBJCk4rJiAfj4IUilIqCDftwHkQYCR9dHnqpNXmZZ6Xmd9BoFLXq+gGsfb4M8gViT17xMdeb+WdRC4VmLlIACuz1cAuvFbSegMfEvxCa6Bcl436fP7f/cTgfbaBvip7+a9KrOgAJ7iaQraaVnlngENXwWR9Tq+V9uM5RkEWfk37x/sA2WLK44nGESf9DkIeioILviDyQBqB4mChoSqwRxXfEjXDF6rkqi8X9+p4KaCybLv0GHfZ+h+e/zo3wZ291LCVPtGn0177NsAt7aPgecZALSOcX6n+IrYun0JWq2zYitneBrzIPSxGGUDq+oAn0UN6EGnweDY5XuZK+FsPA0wqbXvleCpZVYQXJ7dboMAtva79qUqNOg41PmhQLDWV5x9falZWRvahnNK1w2Wi/unYIt94Fvnhl6jOKnitrpGaFn0nWcOq/48U7yWufN47eD6Mdi3Ok6VwMznKZYm4/t//pf/bY8HBB1AvIB/s+PVYy7e0gGhdt6oHaGLlxZUPQNkMCn9XMIc6gZYwgVFGk6p7SaDaTzYAFr5wQVRAWcDFKaGmAEYM1mZcZ39jNXLz3XwvwT8DPkO/SeeChmcEPalSmjwe3aa02G8QwF3GizqvZDFuU9VZT34Q0+mssMVmOe7lQU9mISQ1yvgTI+bdpIB8htglIKZCiaz7VhvSpnwuWxvBecHmc06mfib9WA9aYjxmpfPMDYc8WD0NwhtF518/FwYEpWKlI+GKMeFSoqoro56vsXAYHbevuazgsJaD3UiiFHY3+gUsKaWH99HA0EmtcfQENPbC2JSAAAgAElEQVQxyXt4rUie9KVGjDFVP6sDr9cFWUP4ZEwyCURfWF/BcwW4RV/XZTgueI1uHDx8KtjOQ6PKjCjgzbbU8hCQ07E76CnSTZoaYCwX21I9Y7pB851kqNCIIMAyCEDr5kMmkOEtohZ1A+SeDIdH4XB50Wb4jDeI8+uXsXr+IuwMJzeZUa7Qe24YPO0m0RNm2e0ZyQcbHWGDNqpk1XXQa/ZEe46MRIZrkzlBSiyZrmQwUBOLSTPYNmQMjE9EMTpCdoxVQgcZgspDy0E8jqOTBGweD5aWlyU8nSBZMEi2PlApEIBmdF8P1VMmdSqhUa8jLZnqTyTRCLVRCRYzjJvAKfuLLA2yALOptGhq0pibGB+Dx+URCOj4OIEPP/lIMmpfvnEJqxfXMDweRr3TECCIBjwZxs1KC6h2UIhnYWmaYCEIflLA5pNtYUiQ7Ty1OI2ey4R8o4CppUnMLM+KliyBGzL1asUa2uUudp7uIr57LGyn1mkVnXpL9PmGomFJaNKjfnazis8ffCH6zTykkp3DMHeuNeks2RpFMbwvXbpyppk3Oz2JoaGQeNvJ0iAYwXHGcE4CggSmKMfA+cJ+YQOIs8RqkhBGAtBcjqZnp3Dj1k1hgtGoFzZOIoVYnMmMcpiamcbk9Ky0GRxMo9lArVIWdnshfYJc6gT5VAap47iMPTJxZI5wNtkdOC0WUanXMT4+hhvXrsDt9Up4JLVp6SzhGkYdykwijUwig437j3G8E0MlX0TttCRgnjiGbHbRceYczJZO0bEBq1fWsbC+gqX1c7C5qRlprAlkvG88fIz7XzwQnVACNE6nVw5ZvqEgWuaW6DOvXl/H6995Da6osQ3SX1dlLs4OkDw6waP7D5A+PsZQICBazASouFcRiCxliigc57D3fB+xzQO0OGY63MTdAlZ4/D6RrMgVT6XNr966ivDokBzcysUa8ilD+3koGIHP45M5S2cRy28YFU3D0eNxI+j3AnazsO6oc2u3WmChkdtuoVoxtDfzp3m4mOxxNCqATI4hy6clmXMEha/euoHxmTDM9DlVgWK6AA8ZVu0W0pKoLI1E6kSSjBEgYNwnAbBSqQxG/oxPTUgCvujYkAB9zVxPGDvFXBFPH29gf/dA2nB2blrmY6VSlr8r5aL0H+2DYr6Iw+M4kqmEaHXTIUd2GboW2GFHq9rGzMQs7t64g+mZSfhHg7K+EIypthp4+mITv/rVr0T2YjgQwtTEGK5evCgANMFiSjUQQHE53ai3m6i3O5icncFrb70tB97nT5/g4w8/kvFGaQqLzS7A4szCLC5ev4joZBSlWlH0IRlNcLR3gPjBviTqpGxJu2ZEp9S6DZhdNqROMzA7bcKQJ6jt83glwSd1j5lsrd3sIZ8uiCYlF+x6ieCRwfpm8kuGLhPY5/yvtaoIjYVw87WbeO9H30VgOSpArWGxAvf+5hP85f/679AuNhAJhjEUHEZE1l+zhCcTVHtxuINMMYc3v/sm/vhf/BNUM1X8H//6f8fTp49wsL0PW9eO0dAo6MJg4s3Z8Xmsr64LO5wOCC4TsHYRCIewfnFVgOx6x5AJItvZYffCYWNofUnyBWSTadkXGObPNSiZOhYA2hty4ySXRM/cwVvfeRO3Xr0DT9T7Mkqh1EMmmRa9f85ROmEoGTAUHJI1hADG8fEREhz/fg9u37iOKzevotFtC8Nt98mmJEu09MwyrlYvrEvUQbNjEBdM3Y7IjlA2pGs1I10siCQKJVjsJpuEOHcaTXzz1QM8efQYM9NTWFtfFeehL+iD3WkXKQmCKlxLuZfffu0O1q+ch4sgQKONRDwpURYPqcVfLOPOnTt45913Mb82bzh26MyttPH8yQZ++pd/JfkPfIFhmMw23L55R7R7U4kMCpmcAJYEvA529xDweRAeGhb2OvuWc1AcmsWiRCGcv7CCielxlGunwjKnQzE6HEE0GMZIcBRbj3eQjWeRPc5JskY6X6nBW61W0DU1YHKaDSeW14qJxQlcvXMZkfERZAtZ2dPZNo1iVWQjsskM7n34qRBEivkS3I4A5hYWMDo5DqvHjuGpYURmRxCcHIJvxAe7xy5SDJVcCfXTKvIHeew+2kX2II0XDzZxeeUG1hbOCwDtcbpEmubzB5+j3K5i+tIcLrx2FdMX59Fx9ZBhWHo/9wqTCnMfJrM7vZ/A/ot9ka/w28kw9Qrbud5rIl3NY/XGGsYXJmD32zA6zoR0LmH/Uz5s78k+8ulT2SdpQxAASyWTsnaFvEGMREbEcUHP/bPHG/JdZDgMt9MBb8CLd77/nui5//yXfyPjKjIxhofPNuAZYuTIu2j3OiKJxDE5MzEuTGE6I84tLIrjosGQekYPVZvYfbYjiR69Ng+aNUYI1oUkQA1oT8ArTul4KiZ6sgQ3O50GjuIHcLqsiA4PIXawL3YRow4Y5UC7k9FOBuuIZwwHvE4PbGabSNf43B4MBcMSrcEIJ9qz2r6015n/RKIJq0a0INdHSmawrWiXck/P5LNiH2RO0nJwF8DAzMg3ynZ0BMxkZEI2mxfNdgLQIW9ANKOZZLfe68DmdCEYjmD1wgVxdtJGoKwVzxdMMPz5vc9QLZ6Kc5zgrcfrQi6XFZY2nS1057G8IyOjZ1GHbPOnTzeEwMFzSzQyLOsAn8nfdJAn0hnUKTXidGN6dhajExOIjk/A7nKegRAel0McRztbz7CzvYnTQhbNOqOiWiJhZzZ74XaFsLB4Dteu3sL09DyIKbC9a7Um0uk44ke72N7cwNbmM5GeY14WaReXVwBU6nQzipZJq1nWyMio2BRGCLZPzl7JxAk6XTPml5axdn5dSCP8YbLn49gBjqgFXS5jIjKEhblZ7O5sC+GiXK4gHB3H4vIFrK5fwczCCmxOK33yODkpIZveQ69Tx6NHT/Dw4Tcyd2hXUhKJTgfKQ4lTrVbG8vKy2DGUEWCi1v29bSSP9oRBzUhNEhU4r8LRiDgDRK96aEicypubzyUKj31oEd1lIwcTkwFy/ySJhIAzJbf4To5Vnp1E39/tNpLN9yjpkhNpDznrmkiScUlEEZ0jdFDzTEQHhHGWMgkAzXfTaT83N4PXXn8Ffr9PSBlkQFMnnJspJbCuXr2CyxcvweMxoZClM4b6yiS7GZGttKMJWvOZ1IJmuWj3sky0RbhZUkpOCRbziwsID4UNlixBuV5Hyuz3ezEUcaFjBRKlGDZjj/HNsy8RP9lDvVvkzgqb04RQiPZwX15CmMaGnjCdO7QF2QZ07gyCPopdMBMtz28KvulZXcFq9pOgFgMasgouyfnyTNrBAEj5owzLQbCX+T30/Kprh2I7fUvlDDPR8+0gPqOMSC2H3qNnXALvWj89o+vZWMFhfq+AnT5b8QgF4cRk+pYcgoCJRubtM0aqYgBaB33u4Jlby0qZRPYB84ApOVCkhQYSqBH3EVKeybiWf0uf9J35JLIroKb9pe3McvFeg4BokOWElNYHH4XB3JeeGCzf4HhQ4E+Jj9p2WgfFSPhbGdGDAKpEewwkmRvE7WSt7/Q1rvuSrXyOwVo1GPja/vpe7Qcda4PEvMHxynfqdzomBu/Vz3iN4olap0EHAssyOO507L4EWV8m1tO2UNB8EFdUgPTbGA3t4EGHwLcBbCaJ5HMU59S5dIbv9MmEOrb1+8F5oH2v+JJiYoKV9bXYteysF9frwQSEOne1XbSvjfljEDB1TJHRPQgWDzpeBFPr42qD7TAIaKujQuehjmWtr+JybA95v9kY44p5Dra9EloHwfGzcqrz5H/87/9FTyuvHgA2DMFATTTHBhG2aH8R40N0ICvgzM/UW2UwnM1nmsIGYFc9G2i8hw0vlbU5zsBGfZYCrHyfNi6frVIhg+AmF2IDGH4JyGolFXw1GMQGy1gXWT6bCw81fw0WrOFB4LuFeWCzC72c19OoMBreSKInk7LPmG7Uan0PgKHNw01NZSQIzCkorc/XRUIXHL5fvUQGeGx4tlhHTfBI9infa7CJDYF8/vA9fJ4yqI2Fw2CS62JAw5n3E1TlO5WRLMZD3zuiGxnrOuiR4ucEMfhcGiR8Fzdr/nCC0Kjgs/lOloV/KxjOsrMtOHZYF2XT83msL38IwkmiLmq49kMZ+DxlHmuCAvY7ryUAznagYcNrtC1VqkMXM96nbHlhN/YdCYZki1XuJ3BHg93r9xnG0YDniG0lnvp+2wrTva97pEYw+1a8nU5DA103CLY766IGA0E2tp/KvgxOcJlP9NjJ8w0AmkbQ4CbMkCsyT8iM75BNLRqfAfnd7llx9dodXL99F2OjQ+C5ltM0cZw3ntfuCENZdPWsDvEWE+CVbOkMLzJZRa+WACyNXYLQs9NzwuqnY8RhN5j3PFBQMy0SCWM4GkQg6DEAaC8lbSS6HYViDfuxQ8SZWMzmEHbb7OyEGPP8PpUkE7kqocvlYlFCyeg8YluTXUNWF1nZfDcPI3Qc8ODDw4IsyJWKMGVy6ZSA9jy8lPIlRENhpE9ORItbNKSj1GkNCFuKLIq1lTWpP6UUipkCckdpRH1D8Dv8aJWbKGcrordbblWwcnUV/okgHMMu3Hr7DqZXZuCgegttRALozCNWAZI7GQEECEDXc0aCMrJVCeqVGxXR3qz36vji4W9g97lw8+5NTM1PC3BJRhpDvsieo2zQwty8jElqPVMbcmpqQhZ1Q0u6I+P02bNn8o+sT9HcN790anBdIcjCeXNwdCDA6LUb13Dzzu2+08AmxvfRURwH+4cSjs1xHwhFYLEDJgGgqXfKsNcScicJpI4PBczhGre0sCgJbKjtS/3CeruNxxtPxPgPBPxYXVmWfuLhw+ujiCkdaA4JuSQz5tmjZ/jk1x+jWa7Da3eKhma1WELyOA4Ps8j7g1hcXhKd7GKjhrXLF0TLmwkJi9USKtRh5GbXbOFgdx+xnUPJ+F4v1iXZTsA/LLrYZpcZp/UiVq6s4c47r8BDEo8NyGaM0HMCW+VCEXvPN7Hx4BsBJC5fvijalwS5WvW2HK7dNo+A5nwPQc0qQZd8XhhnXEt5MBYjxW4kAXJ7nQYztGtCg+H5JitGR8clYU80OiravKlMWsA3rnt0ohC4n5meRCqdhi8ckDqSEVYtF2Cx9mCxm0ULfXJuEucvrAtoyLbnmkPpDWopMxHQ5asXYAoB3VOgkM3hYH9fcnzxACfrDfMVtFvitCDjnQ4EsqH4j+vxjTu3MTkzLvrTvbKR3LBVbiGbyggYd7C3JyDm8vKirNPF0wImxkbF608nlrAcuj2j76olGa/CFLIwqZUdvRaf2YPb5sT6Gg+GLtHdZlb5cqOEWquGerMtetKffPQxcqk0xkajeOXmbQQ8HiQOj7C/tSMJp7ieeYJ+rKyfx/LqCpZW12AL2YUdH9vdx//9b/4vxPZiArpIiJepA1/Ah6GRkLCNnF4jcWapkBftemp40hHChJs02szU5e7W0HOaMbs8h7ffe1sAm9FoFPVqA7lEFsnDE4mAONw/FMeE1+lHNVcVAIqGPPc2siXJ8KauNfXIr756Da+8/Qou3rmOOrUqOy0jZL3RQHzrEP/uf/q3KBzlMB4exZAvBJfVKeCGJxDAcfYELwh+JA7wHhm9b9zGUSqGSq2IUjGPF09eIPY0Bhd1E9jW9S4WJxdx6cJlAcgTyaQA/WPTY3D4HZhdmcXKpRW4Qx4BFU8LZTSKLbQqHexuHoiTztZziLwA60RAJJ9PI54+xHA0hJ69i3q3ihuv3sDU3DSGRymLYBHmO5W9S7kiNh4/xb0PP0Fs7wijIxPCxBMDt8tkok1pm5GJKN79zju4cvMKqt2GOGVSe3Hce/8jxF7sY3luCePjk7j/wJCRCYYCwqzlmt4wNxEaj2L5ygW88c6b8LhsErbcZQRDvoanX2/go/c/ksR/DLmWUGeaa+hIf5CZTtmaf/yP/yFuv3EX1iABVtKfadQA+URapES+/vqBOPrefOstSQZaqRhJtwNur+iKfnP/G5xk0vjN11+J9v+5xXMYi4yifFrF8cGhgH50tDI5Jdd4Mv6MvB4N2e8Sx0lJimbpAj6fF4sr8+IE5Z7FtWJ3d1f6YHJkEtHQCNq1Ll482UTAy0Sw1rPs9ZQRavQaaJmb6NraCESDOEfGcHgIhdOcoaOazcPasch8ojPlmwcPRZOdGsbVUg0TUzMIRoYlEeXqlTVMnJuBY8iFrhOS3JdMPmqih9x+dPJNPPjkS8RfHKF52sbS+CpC3jA2vnksawpB4Htff4Z88xTzlxfxyg/fxMTKNOqWFlL5rNhJ3FdYDmfPhmamjs0HT/HVp1/J30OeIUTDEYn6SFeySNcLWL+9jpXrqxiZGZEkc506mYANlHJVFI9LqOTrIofhd/tFpuf50y0c7ho63B6nW2wM5r9IpU4k8oprFMekO+DC0vqyyDYwKuToOAmb0ylh/ZQreuc735XIpj//8z8X0PTHv/O7EpVBIIuSEh6fR8Y/AdQhTwCp4xSKJ3lZ+yrFmkRG9OjAdzsRDAdln3i4cR8H8T0wrIIsyZOTY9FtDfp9OE4eScJXAr9y4DOwFdF5pa0gur4d6tuaBQAmuEXGNyV3aK8yYR/3H/7QphXNZ6sDNrtFWPm0RWlbCcGgz3jM53PSPt1WR4BbIYqQsVurwOpgPpBhsXMpm0UHBvdIRoU4LS4BMU9rdfjDYUxMTUnehZXV81LnE0rEMKmrxYrdnS0c7u0hGT+SiL7FxXmQOcUfrpu03zlugoEhWfsIerI+m5RoerEpYAgBaJEYrNUl7wbH0VEiiRpJFBYT/AQ6/QEEh4dFl5m6/py/HGvpk2Ps7m1KrhNhplpMaHdI7Ogg4BtBtdZGMDCMa9duSZI8zYVTb1RQrzMSM4OdrU08efRAZKd4P9c1RhEwIobRFQSgGVki5zYmaHcYEaokRlEPvEDN5VoDS8uruHbzFqJjIwJw1woVkQZ58PUXaFSZTDiPoNctUUBsA9pZjHpcOLcuWtWT00todEzw+SMonGaADpMq0on3FNvbO3JupeOD8h4aicp9j3t+ODwkkmm017jnJY4PsfH4AdKZJDp8CUyy7nJ/pSwdc4eIbFCjgUcbD/H48TfI57PiPJHcKASwRJ7KLddQkmp2ZgErK2uShJP8VAFNrIZEZ6Vek7WNz+BnEhHtoDOiIPOR/U42P9c+3sfvGYFM25i2ltVmwszMFLo94zzFcxUBfsolXjx/Ebdu3JRx36jWcRSLy76tpCPOGdpP3E+Uyc2xSaZ6rlCQ/ssWC8Lmp71EG5tJNEOBkIFB9B0hDrdxJqJzNBi1o+6ooVBP4eHT3+DZ1kMU62m0elVYbD3Ro6Yjggko6ZQ3AEzVEKZkBUG6xtlZXYlQco6nLOhAXiYl3CkGo8nwFMRVQE7xEspFCQ5Dincft+E1CgYpRsBABwV7B8FaBZwUa1FgV8/CihkopjIIQCu2IfjNgAa01kHLqqCescoZAPMgyMZnKhisZdT36DMYUaEAGsegEusU1NRy/9aZus/45jrBtVUIkf2oY85XXsv7DOzCIPKRFGTImDaMc7/DkBNg3oNBXErP/QqUKk6h5eL3/FGsiXI9sg4OkCP1Xmm/PsDJvmRbDwLYCi5qvxoERoM0qUCgKg3o+5QdLeSuvga0tr++18ChDOxLSGx9uQTNBzaIdSjgqn07CGwqLjJYn29/r21vvNNwlgwC2dq2Ol61rfjbaEsD39FyDILZimcqnjjYdorDcB0cJNF+m1jL/lEmON8hDos+zib909d61jHDa3Tu8B28V3EkXsP/a/2EFdxnKZ8B2n21B1Wl0HGr412xP50H3MN0zstnDPzuqxqoE0AwnL6Dga4obWcF27VN1SYYnCtaL/1O20LvyeYoU2fkn1P8TfFXncvat9qHOl+lztSA5gRj56i3gRfQWOYF3AT4YO1MHfS6YGgl+XCDJWmAb2dJ1PoNSkBFKyyd3B/1ZqsRJqYLI9+j+sScIByAgwNf2aS8nUY9ARiDsc3F3Ri8gw2uoCU9szp41ANBBjQBIWqG8TN9Nr3jLIMAtI0mzBYDcNfyi2eZEh3tjoBqhha2YTTy3ewQAZX6jARj0huL/7c9YZQIoAGo7HDWg+VgeVgG2VAbZK2V5F4+Z3CwKqAsjO7+Ajw4kWl8sA/pUOAGzB+dcGxXg1VttL8udupgYBl4j35P45Dv4SbO74wF+WWSPj6P1+jizb/1Oh0ffLb2qw5EXq+g8mASRZZb9adZfwJBvIfXKktaxyHLTnCc7+F3ZDDxXapxxM8VsGaZCPQLA7sfUqJyJTT+dVPVsvId9PyzPMLG6rPeaTi1GDbt8ZyNX12weQ/7jhu8todhEBjAv17HUEuGMfIUTG+biuKrJjnvJQBNB0ur3RMWhcXqBuRg4cFPfvKHuHH9ohzCE4kmchkmQDPJYVAScfTnWbfVFMaxsNjLNWEVsu7UsTNCx0uiy0cgkWHgTD5CQ9ZuN/TGyVDw+r2IjAThcANOF+RgyvMkm5G/qVtMKQiyZaYnp0TTWHwlPWpqxg298p6xkRsLWEe0O9ku1Nasl2qoV5uifUpGLe+Vpu62MToaRTDgE/3fg7197O3sILZzgGqqLEnKKE2xd7CLk0wK8+cWJKkaGZlkgogDI3sKNDuSKGh6dBIjwTCsXSv8Dh8O40e499VnQMCKW9+5i7YbeOX7r2J8KWokNARQTnVhqgKVZA21kxIKiSK65ZYAq5Qt4Bx2ezyi9Ug25XEmgWw5iyt3ruH81QuYnJ2SAxsZGxzHNI7J+K7kypJcbD+2B5fbiZW1JQSHg6gSeG/VETs6lLHldLskGczCwpJIeLBOudOCjCc6Bnx+D7L5jPT74vIC5pfmBfDjQkvNXoKWDEumRjTntNvpxXEqDoeEcxZg6jRROc0jcbSL2O42IuGwJMahvi7BZ2YFZ7hPuVbHzv4efvPVl5iaGIfLzjHDOUE9KGputYQNI0lnsnkBMnkQdVAz0u6C3+4R3WcmsNO1h2uU1e6QA++tu3cwOTMpjiGCRdlsRgDE2P4hkmT1prj2uCQpHKlaHK/MEG9xWVDr1hGdHcWt1+5iemESzS6kvblJE9jbfrqJcpoM5x0c7uzh2rUrCIa8wvChDAPnWKdNgwaSXJZATzFbwm8+/wJupxt+l0+AS0YlvHL7Fezv7iBbSOPkJCH7D+cKw7EZhku29OTUjCSGe/j4keiks57U/OIPGTh0wszOzst61mhW5HC2fbCJnq2LtfUV/OAnP8LS6iLgpRA80K13kUllRMuXf4+OjGByelqeR6YZAVA+I56IywGRmeRnFmcFRBmOhiWpXC1XF1Ymx5SXyTDDwxLtUMoWkdhPoJavCMuXoAqTEcZi+7hwad1IxEjjhums2h10Gy3Ros5z723XhY1PiRk6nrhecR1iRjlTR9xZmJ6cQzDoF+A+mU0hf5qTewiyEORmnajrabMwoZMHLqtNmGvxg0OpG/dCakdevHoZN27dgjsSANiUXbLcW9h5toV//3/+P9h88hT5bB6NZl0cQla7SdiUofAwotGIsTcQyE+kxHh0WbiP1dEydZCt5DAyO4Y/+Ed/iLe+8zZMnD8ihmdCdTeNzHEGD754gL0Xe5JcyAo74vtxYY0T8BUGYashjHgC4B1LF6++fRd33ryDuXMLEhmRTJFF3BMpld2nu/j4Lz9A8biAy2sXJay9kCmI7vDMwhwKjQoOMsc4LqUQnoni5pu3cPH6eURGQuiYWqjn6vjgrz/C1x99jWqugl7LhIDDh7s374rkw/bBnkgKURd9ZGFMksotri8gEA2g1iKAV4K96RQN3q1ne6jlapiZmEe10EC1UBJG60FsH7lSGrVGBW1bG66AC5dvXsLU7DT8wz50TG1xQDCMnOs2nRcfE4Dej2OKyXJHpoR1TLZRuV5G19zDysUV/PB3voex86NnG1Sd2sx//yne/+kvxTn4+mvviE7x/n5M9tHt3RfIlvLous149Qdv4ff/+A8xPOUxnIPkRnBLqQD5WBEPP7+PX//tr2VcEHDrWnpweR2499U9dK1dvPLmXfzZf/VngN8sc0JCaWpGFMHxZgy5FHXqSyJrMDI5DrvDgZIk2iyJc4WJvsg0/ObxI3zxzedYOreMleVVjAxFUc1XRLYoeZgQJ03I58cbr76GyfEJOBxutJttJBIn2Nrcxse/+gj723sYiYQxwyiD8bAkaEikEiJXwugeapjevn0XAVcQjx8/FZkQAnW0w5RRw+RYbXMb4dEgZs7NodWtyjgj0HRh7bz0I3X4qb1NUJz7Jx2gsjUzt0SzheFoFM5AACuXLmD12gW4h7xoWtuSbMvptqFdr8HvdMPdscNUbSO+HcPWo23Ymi44TG4c7cfEVuY+sHO4i67bhMjCGF770ZsYnh7BcSGJWj+hLPe9yeg4TA0zdh5uYfObZxjyBHG4uS+AHO2z85fX0bUD6UYB566t4o3vvQH/LNd8I3qgV2sIKxsVJ/KpkjgF6Ixy0klaaeHDX3+Ek2O2QV/CzWLoQZJ9TAkP2jQOr0Mcl56gFx63D+lkFjs7exINQACNjsT33v0ONp49lbPG6MQYtrc3UW+SpW5CuV7CceoIly6sY2luEc1KAx2JlDiViBp0jKRzdOCrY+pXH/89MoUUItEgWp069g/25Fm064vFPOy0Dz1OsdcZGddoUkPYyHHDvZ5Alt3sgMfpQblaotUobPhGrwmX1S0SRCwr5XtoM9PJQJtWHPanRWHyCRGhUZP5ysaUKMeecW5iNBK10Q2A0IVGqy72ILWpmTA44PYjTLDX4hYd4zJJPVaLJB29fO26AKzUCma0VjadEecHbc2DnU1svniOQi6FlZVliQKizcJcBHkm/mx1RSuYeyYBZu5P6cwJnjx+IExoSl4QXA35Q4bWMOU7bDYkTk5k/x6hfeKww8F+JSnEbBJ7gsA59+fjxKFEwBC8HBoOyJznOYDredEAACAASURBVMZlozxE4CzJ3trqRczMzIqNT/uWAHSrUZdkew/vPxB9dxKT/E4/hkMRDPmGEQ5HhADBPY3nUYIAo1HKSxhSfpz39RolP5yYmJrDytp5eIMhmb+tRgvJeBzPnz1GPpNAo1JEp1MTmTuCXnSMHMZPMDk1i/MXr+PK9Tto9SxIJDMyht02E+qVMh4/fiwyE7SLBNTpSwiKnnbD0O7nuXZsfFTIDYyCi0bD2HjySIBlOjZWVi9ieXlFyEbh4Yg4DZvUqy+fCph6eLSPjeeP0ekaYBiZxM0qZSR8ktNjYWFRpJzIsuY8bTK6slKW8VUk+aJWxcHBnpAkaM9TMoMENEY/3f/yK7GhOF9jsSNpG7KDuRbE44eo1ungbsNhs6DcOoXD6hKbZCwyLnYa1+OF+SWRh6GtS6cAc3JINBaX+H57KKbBMcQxxqSzbB8m9j5On0i+Fm8wIL9plxHg5A/tPyVV0bHBf1avBXVHEcniIUrNLPZiz7B/vIWutQlYGjCZmfjTLfYSk5URvGQUGdchJiQmuM4+GQTQWF/+a3eMZIJChOuDWoPgDxnUilco3qH3so4kGCnRywDVFGZ8KW8h4Gz/fKrvUJCI72If6FlN79YyyDv6RDmNFh5ky/I5Ip/Ql3Hg9QoSankVi1DgVKUYBkFmvk/zPSn2xPcqMZDfK8ApRBXRbTYANwV9ea3eo+Csth1lWBVDMHAwQz5UQVe2M9/BqAc+h5EhfD4BaAE2YYCKCiwqQVGBQj3nKxCu7aBgv7ahAtAKUvJzbQ8DfzDAdQO7MBQDzvb/PvCs4LZidbyWslh6/aCz4sxJ0Jdg0f7kvcZ7jVxXg/Xg5/pOlldBSW1nxTl0nqhyghIsB8evtjkZyFoWBcn5t6gQ9CV8+blE7VC+s68hzGcJ1miy/FYE+qDzY7CteT//5pqp4LuMkT5jmOuj4ntsN/4tZbQYz1f5YB1HSshV8H8Q9FV8TnE4vUbbScmWPO9oEkMttwLgfL4qUYicltN5RtRVfI5twfO2tqX2icxli5EEkZ+xHxSk5rX8v2AuJAL3r9F71YHx7XGrsrNCznU4ZC0UXKV0egbQs1w6jrUNFO/ke3Ve63cyB/7lf/PPevxAATid5MoqVU8Br2GBdTBpQ7FjdcDrwJMG7xii9PpSLrS/tSD2vT5MQqjgr3a6yh6w8JKMx0sNSIsRBtOXn9BBSuNNAWgFUbUhdMEzFmYja66i9PJO8QI1pbP4o9/zPj6XHcXNQxa0frJDAQ+cZPwxzIiH5CLIgqbhoYshyyphG32WtzG4jVAyeWZ/Q+GzyIBWjWOj3AbYrWWhMclDMxd5Alcsl37/siwGSqayGPw/n0lQjGHK/MdnE3hi/RUIZzlEm62fRG9wwVMvDcvLPqZBzLKwDgR6Da3E6tlCraCt6Hn1tbD5meov68BUDyq/4zP4LPbpYD1VW1onnm4mrBP/sS5GeFfwDBznZyrhwTKT9SneSGa77oe96ILJz9nuIqzf1ygS3UuPU54vgF9/8dO+otHGPtH3GgtEXXSZdZxr3VSwXxIneg1nBOvLerEMg04DM4+BZjourKLR2s9pIMC5en9Z1nqthXKlAbvDDW8wgnbHglbbhNdf/x7eev0VUNnk6CAJS9ciuodM5DM8NAQmaahWy6JDSYCKIZf88fr8cJKZEwlJiLJP2KuApUcHhxl5aiQfHIl0AzOyE1jiAYwEGrMNYAR6g6y7juToQrvRQ7lUkpB5zglmZGfW+KA/IKwVkV6hTq3JSKZIp09oOAizzfDEUqcxfZxB+jiFZqMlYKzDYRN26vzCNNbOrSAY8INJFaqnNZEY2NnYxpd//5kwHy9fvoyxsRGcpFMCdDHJHxl3bGt6G77+8r5xQKy2EKF+8cQ0woEIPBaDDXL/2UPsZ+P4/h/9CK4xH6bWZrF0ZQJUiyC4RKAY5R6aqQaOnh6ika3BY3PLM8lUy+VPhW3XYi/amHjIBd9IAPOrC+jauvAGfHB7qPvHDO4dAcAOt/dxmjpFrUR2TBmHx4eIHcUQCgcwszBDqxkf3vsEvoDXODCQWTszi0abBk8Hx4mE6ClynDidXG8gusxT0xPCdqFsA5PVsH3jsTh2d/dRK1VRKVZk/CfTSTS7Nbg9VoSCPrRYhv0tbD3fwOz0NF5/9TVMjI5henoWYxNTErbP8R47juHDDz9EtVbEMMPKuz05uHIt3d7dk3nBRHGUi+DhhIy2ybEJeB0uYYsTfN7b2kWlUoTVbBg1/BkZG8X3vvNdCbPnOjdEFl+hgOOTY6SzOdksK5U6sjlGlnB8h+VgHgoFUO80cVovYXl9Ge/84DsIj44gXy6iSMcdDzZ2F7769Dc43NxDNnGCXr0tYfpzC7MCDqSyGaRyedkLmECT2q/KxP/y3m8kcRcdF/aOCZl4CisL50RL8t5nH8sBSRIFjYwIkMPxRLa7LzQk2s0ckwRmRPcwGhVWDFng1GRdP7cmEjjUYj4t5fDN02+Qr+Zx5/Xb+O6PvovxhXEB2RrFpmgZ8lBFJiPbkKCL0+YSIJuHxZFxSvPYcZg8Qq6YF5bqO997F4EpvyGVUAFq+apEEzBhHiMeNrf24HK4EbQHBDx7+uCpgNvD0Yg4p6iRvXLhnIC0BDFcTKJJ1lejKZITL2J7mJiZwM2bN3H56lV4w16UczVsPjOkbcgEpJEYjYxibm5OQHHu6alsWsANsl85zxnhYTUbUT1kOTFU+yQeF7bmo4cPZe2iU+W1N17H2vq6HBLhM6FSLAsrvVYoIx0/wZ//q3+NQjYPt4NGm136k5EREmVit2A4EhUAw3AANWBnIpp2Hdt723AGXYhMj+A/+9M/xoVXbxvgJinlhgoVSjsJfPbrL/DFR5+Lpng4GEX5tIJcJi8h4TwsSoI/ZqLvNlFpVrB+eRXf+d3vYm5pTmSByrUKsrmc7AXVfA0f/vRjtAtNrC6cE7DmaOdQ5sO59TWYPQ7Ei2lkm6cITofxR3/yR5g9Pwb4jISV7KfmThMf/OwDfPqrT2HpWBB2hySKhQfnRCaJr5/ch8ljwoU7F/DWD97C1OqMAPe1ZgWtcgelwyK6xS52n+/jJJaC2+qHuWPBsHdIQCc6gKglnMol0DK14Bv24farN3H+0joCwwHsHezg+PjYSC5HY7dak2RYZAKHQ5QBCIudRTmRg+OYMM1nl2bx4//oR5hYHZP2bdcqOI3ncPRiHx/8/AOcxDO4uHYF42PT2N7cNZLFMTqjnEPN1MSr330Nb//hOwIiNdp1nBbyqORr6NWBaqaGo70kPv3wY9FFpe1DJjv1p9j+lIpZX1/Dn/zpfw5TwGzMC5Ixq3QylpA6SiEVT2Dj8RPc+/wzWc+pLUsd02a7I46HyfEZXL14DelcGi1rA5evX8F4NGQ8h0B2BXj+6IVoRXOMzc3M4srFK4CX2kxG35E5eP/LB/jgg49El9TrcyMQ8gn4R6csyRG091j3c+dWMRodM2xFWbuNpNrcA8iAZUg8ExE2unVkCifIl7IoFMhUrOC//JP/Ao1KFfe/+ArmLn25bRwfxQWYIYhCEI7HaEoCBMJhLJ4/j8u3byAwOox6rwGb1wa3x4F2q4ZmqQprrYWhQBhP732FB589gKPjQbcBFNJ5sSHoYH7CpGa2HsaWJ3HxlStYuX4ee8lDHKeTCHj84oh0Whyo52r4xU9/CZ/FjYDLJ/JMbptLHH50IkcmRlDqVTC3vojXvvsKInNDRsbcbgvdVk3kc6x1LxKxDO59fA9bL3axNLsgzq6t51s4jicEzGRS4EKxILkiGE3yu7/3O5KzoGNuIyPOlaroiXPN+vLeVxIt5bTRWdDFq6++Ks5sRi3QZnm88Qgmq1nWxaPjA/TMLUwzv8PEpDiQTC0653oo58vwOClJ4ECrySijHmqNMj789AMcHO4iOhKC2Q5sbZHha/RFp8VcGwa5g+cN6k/S/iTAyvB/G6VmembRsCawLMnFSZaxOOBwuiSJaCQaxcT0jOzZHDtk0JJFzLwC1XLRsIetZlj7Eh9keJLRLdJZ1MOlbJB3CJeuXITdZcd+7AD5bBapdBIhdwAusw2tSg1ehwdzs0twBYOo0c5y+3Hx6jWcW12FxxuE3WpHo9ZAInYkUWy7W5t4/5d/K5JqQ0N+DIeHZN2njVKmFFKLOXO8mJ6ZF3kp2sypdALPNp5gc+uZMFApXUBCAeUWaDfzmq2dLXHUMyLGHwqJLB2dXdwPCS7lsmkheKTTSSTJNu804KTkjqkjdjHrwXlFSTs6l8LhUSwvnRN7psw8HVbKvB1LlB119Uk2aDEsHx4E3AEsTC7Ink5bamdnC+0epSjcRl4cK8HgrshMkNDq8QYwNTOL9ctX4PUH0e50UatWcXJCyZhNNBtlWNBEq1lDq1GR5IWZbFYciWaTQzSgL12+iZt3X5UISO7hTMK7vfkcmy+2ZawQiOXaQJv0JZBnknNWOpMSRifHTThq2CKU02KCPjpcFhfOYWHhHMbGJ8VO59pAJ4fbQyCyihMmPMwmEYvtCinr9u3bCHpDqFQaONg7wOzMPF577Q0EAj6US02x3XimsVotEiXC9okdHYidzuS5/JxyVbQjHn59X0gLi4tLYivQjuX5ztALL2BnZxOff3EP3R6jmNuS54HjOxyKCghYyJ1K4mcfx6iD8mxuMMEe+4DrpQJ4HDM8z/AcJ/KIra4QVQg402ZrgwkHKTdn2CIk3tDRT3sifZISJjnPimSSB6J+1BxlxDLbOEjsIJmL4SR/gEa3DG/QAaeb0QR1Zt0RLV6Ngq4xMXmHwCaxj9+WBmW7C27AmB1iHYbSxm+R6gyc4CVpT8/WCkQJCa9PktLn8WygQO0gPqIMaGU98hkKjuq5W3EUxXz0Pcr2HWTeKgjKsguQ2wc0FaAzavPbP4PAlGImCt4pNqTv0voYGI3BJtbyKj7Fz/VMoaDrIPit4Jo4HgYSJBqgu6GNrziTMtTtNtU9N5QAKMHB51gttjNcTLECbScFFQfbT4Hel7iCIc2hP4MgnkFcZJSxQVzkb9aL9yqrlvcppqNtpHgc71ftfCUdavvxPilDnwGv6gWKsXFu6rhTfIhlUYzojFHbJ6vqtYqvEVfSdlSAXuusAKTU1WSMbW0rHaPqRFBM7QwQ7jNt9f3cB5R0OvhcbU/FHLX9FIvR9iPhj5/x+XwO8QLibVpnyiqpM4Bl07ZVRw3vYb20DxUv5fsVpP42OD0YIc/w8EHng44dxZR4VlLQV0HkwXFFrEbv1/YWnIsO2P74YV20nOoIkTFMwkzfxtB7Bx042l9ab8UvtT2kjn0JZC2Tzkf9rXPz28D02Rz7H/7Fn/Y0JEWRev2SBWTB9cWqu6uDTRcinQAvZSIMAFo9UsbEMMDfs0na94gRvFJdaAW9OQCUJWqArgbrVxclfa/hCTCAcTJa1TOgg0870RjM//9Ml1x8DGZpVzYKLd/ggNYU6szoPjjYyMrhJsZkGMKAhiHdoUA9J6smBSQQzIVMNZsH68PEVUrpNxjORtJF3sONl4YMjWjWnUxVrlUqzaETm2XRhVoXOJWR4LvISuY16mHSemhYh3opFOhXprAy4/k3383yc/M1WLkMGy9I2Xmg53vE4Oh2xbDhtSpBoiC0eqFYfv6w3Tjx+dtI0uU5807pQqbOEX0Gn8lJKcZHOHzmhRt0dhiLmLGoMZu2wXg3gH/tW5ZbPKtms5SBho5Kdxj6uwaozzE5qHvNcUYgScFmGs/qhGEbcM7ouOf9BAJYL/6w3HynehL5GRlRBEsZ+kOh+EFngLHYG2ztYolGiwkzs8sYnZxBNldCKlXEzMQq3n3n+6KLGz9MCjMlEYsLA44JQsi4pC4pAWhqMJZrJQk5XVhaxMjEGIbHhmB1crEy5Duaza6EgTJxYaXYEOCyWWeyGDOCw0MSLuz2OuTw3+kx31mf8Uqd8WodrVodPcra9DoCrFL7UsYbk8FVymh1uzJehplNOzIEi12CQoQBnU0XcHwQR/zwSMpptpkxMTWKW7evyz3VckkOYAz17jR7cHXt2HnwAu//h7+Ttr1y8VJ/rTC8qtSjZT9znBCMSMSPjYOy14uJ6Jgw1oa8QWmffL2EWPYIr//4HUQXRmEbcmLu/KIw9iivYOmYYar0UD0u44tffo7TeF4A6G7TCBMj44Isiq7ZJFnkZ9fmMHtuVsLWa72GgJOS9K8E5NINYUkxgVsjR21OHuDcSOeSuPflZ6g36xidHJOQ84cb3wA2M9YurOPKzeuYnp1DuVoR/VYa7tRr5eGQ4CR1Lc+dOydhsxI14rBLKDEdM2QZ0UinNmO7QSCjiGTyWNiBFmsXjIitlwvIZ5PInhxjaX4Bd+/ckWRiE+NTCISCaDDTfekUJ7kM7n32EZ4+fQJLryPgG0Ge6ekZ0SLcOziE2WKTA/Ha+nncvfMK1lZWRbrB1O4il83g6TdP8OD+17j/9QMBRDlGzq+u4wff+z4efPU1trZfIJk+kQMAaRrUDyRQwsz1ZF5RW1k84v19oVA+RaFyitULq7j1+qvC7qWuHw8+TMR2mi/ik/c/QjldQOY4CWvXhJWlZczMTMtB+ziTwiHBUJ8HF69fxfU7tzAyMoRqpYNyvogH975E5igNa6MnIHTEPyy61F989qkkAyOr1eFxYSgSJvEXJ9kMLC4HltZWBCylXEi1UoObEQUuL4q5AjxWJ5w9p0hPUCKg2WkhnjpCoZyXhJrf+/H3MDYXFRY75wb1XCunRXlvJnkiSRILTIRZKGA/FoM36BXgpk1HiKmDu2+8gjfeexMWB8O4e0am+EJewk4JDHz1m69FVsLas2LYPQyP3SsANHXCySZroI3F9SXcfOUG8uVTI7FN14xuvYl6oYpYLCYJ367euI4f//gncIw4BcirFlt4sb0ljKwK13ey4ut1OVQGRCfSKuOWbJKTxBGqlRLm5xYxvzgna6vdT6vUAFhrhSo+/PUH+OyzT+EPeHHp8mVMTk+IbmTXAiRzKdlnqtkizM0u/urf/AXa1bokuKTWK8GbfKmAWrsJp8uF8alpGc8EfCLDwwh4XTg6PsTfvv93OK0WMDI9gn/2Z/8cC8uzaPUMAIjMTrvJIYncYlsxkXjY3HiBXscsQAttCDpWeNjloVac0U5qpHbg8jvx7vffxfBoWJiP1MVnJITYUsUWHn3yGPa2DUtzSyhksth/sSffjU9Pig6tI+xDLBuHJWDDH//zf4rla3MGaMrIEJJ3uJ48zuFn//5nqJ3W0C7WQBok50293cBx4QTZagZr11fxO//pjxFcGjIYv1x2m0DuSQqJrQRS8QzK+RoKqbI4+C6sXECRNkg2K4zcrd3nImFh99hw684tXL1xVXIDUF6G/UiJtZ3dbUMPlHq8Ngfm55bhdQckpLpMe6FyCrPLish4GL/3B7+HkfEQnB6zyNIk9uMoZ0vYfLaLred7sFpcuHzpOo4PE9KPLodTQOh6u4zR+THceOsORuZGkcwcYW9vRxjXVhNJBkCjQs3SbTx8+FD2T+4dE2PjEnlBcIJOn/feehe1dg0lUxWHiSOcpnKw9Syw9UySOI3SGjt0Svg9mFuex/j0FJxujzhUyvkKvv/dH4pdNrM8CdeY0Q+dMnXkK+KVFZmXUgnPNp4KeDYzNSP7CMUT6LRk4kQyNbfJFqaOnpM2CpDJZ5BIxsVxRhCC9gAdN5TxWF1dE0CdQBnlFGo1astmJeKEoPPGi0eInxzC63ejXClg68ULXL14WZzRe5vb4jQhIEBdc4If3Bc63TY8Xh9mZhcxOTsHl38IkclxjM1NIzRqQSpfR/LkEE6HBRFGapyW0C3V8Lc//RlyRzkszayKjFUqfgIn2badLpKZNBwBD0YWxjG9Po/Xv/8WrB6rhLp3Wh2pP5MaFjNck+8JWDsxMiryXJfPX8KzjQ2c5FKwuW2weRwIjodw69WbWKQWN5jE8VRAOkvHBkvLjUdfPZPkl5lkDjeu3cLs9IJIjOzt7iMQCGF0akyc7WaHSf7v9ntRKGWFwR+eYFRfE41yEy82NvHgs4fY29yXJLp0onP/G5sYl/wGNrddnDH+4aBEOtFhePXGRQHcfF43OkwQWyqjVqqJhBOTcQ4FRhCPH0s/miwmPNvcwMNH9+EPuEXKjOBjLm/Y1uwnAtBcH7hGUk+bLFBlsHKdIQuZfc89hDYyozwIHjKRqJk5FRaWsbq2josXL2FkhNJcdZHv+uUvfiF7Va9Vl0iyHtmLlBLwG/IMlUYdFjPtOiveePst/IP/5A8wNjkmAPSv/v6X+OBXfw+fwyUyWqeprDiymX8hGB4R2RJKet199TXMLy6h27P0E4MSiC+gUavg6eNH+PnP/hr1WkkcCASfbU6b2BWU7Oh2TbBZXZianpPExnT4ZDJp3P/6C2RzKQFbCWRTWoL2HAFBngGy2RRS2ZTYRdxna6026v08OUz2KTlWbGTzVQRM5e/caR71DhngbnidRnJ1E+dlm4zVgJHMtt1GMERJGYcAj4yIqNcbaKALLwIIeoeBjgXRYARj0RG0ui1hCJfLBcLfaLaaGA1H5TxnszLi0Q6vP4Sp2TncuHUHQ8MRYQSflopInySxvfMclVIBzUYJdisTM9YwNBySpLYbT5+jxATtoYgA5W+8+S6uXL0ua/jW023Drs0a8hKMkKAW/cTYhIwhnqt4TuV58Ch+aDgTU0mpH887PKtxsyVIHgyEMTU1i5npBbGf6TivVosiuXEU38Pe/gsUK0yO6xT5svfeew/DwYgQDzYebwhZhbJjZLJzbLI8BhEhj9xpTnScCfYuLMwb0VA2swDKdJLs7uyJA+Lq5WvCwJ6aNKKpiKO22oaz++c//xky+ZSAtvv7uyicFuD1sI9cKObLaPU6GAtMIBoekwgBzifqiuczGbmfIDzBeSOXUEDOxHRE252UUnSizWjqeg2VBuXxLDK+JsfHMEZNb5tNHIK7W9syH9cvXcT8yjx63hb2Uzt4vr+Bnq2GtrmMfCUNs7MrSQtpM9EeINORay7btVQqSmJgfi5Riv0fPcMKRkJekjAcDYBSk8UpWCfPlGhi43sFwIizCADVz3tknH1ffs9BMwhCimOHofD9f4r9DAJsCuIpw1lBKo1gVDBTANn++ddwknaFia2s4EFwdfB9vw2oGTjLIJtZyXB8Jq9VzdlBIp/iHrLOMvJ5gHSmeIviVgro0k7huUJBXj5PNaCl7CLV0TLaq08w5B4t4HRf+9bc10lSbIrfKeimZeJ7FRuQM38fdNQ2UJBc22cQxxpkPCsWwncpoKpjRjExBacVYOSZS+ui5VCQX8rRMWxczQ/2Un/YIKWy3EqoUzlZrZ+OLUMBwPCUKHOc1ypjW/tysN4KSNIxK3vdAManz2J9FQfUMuhYO3N0tPqSuQOET+1nxeL0/fpcbQ/+7fZ6zgBoBfi5XqozgwC0zkGuaVonfZb2jzoZtI/4vUic9HW/1emhALXimc4+OXEQnNf21Xt07CjoruPKIFS+ZB1/G/SVdcP2UgKE5dd5yWdx/esMOFt0XKlzR+ehPlfxTbE7NPlh31Gma4SuLToudUx/2zmjfWAiAC2hHn0tGp3k+iDV6NWBOMiy5Utp3PNhBghsZAiVgUsQSwX4pZIvwWeZCH0PHQFo7QydeEINt1qlgRS04z0KCp7p+/bD+A2k38gmqSxXg/VsyG4YlTcWf20o8Urw744RmldvVH8rjEIHOBccAS4ZidvPjqosVh5iGZ7F9ms0jUQfCgQr2Ml2NTrjZUiMsqPFM8GMH31ZDE4y1oNtzsOBMoF56OACYYS6tAVcYvnYDiqVwvroZFW9YZaFRgDrzHey/XTR0PpxU1ZjhBOPg069YDomeC0NGDlYOhxnkihktfL9fK4he1GU6zREid9xsCoQ/22gVhYAt6HRp54ljh11SCgAzHZVOQ4+Qwyt/pgdXLx0wTTGUV9ypa7en5dZY3mPTjYy42SidTWUwfA28lk0dPl/MgXVC0XZDV7POspGCEMjScZQP8yD9WWbyVzq9mQc83lsV+1TlZkhS0SkShxOAaA16aR6wghME9wsnDIBmB0ra5cRGZ1CKp2Xw8VQcApr5y5jemwK+WQBPSYZLFZhagPpVArpZAJOrx2lekmSErlCXiyvLWNuhYkC/TCRDdemt5oanQ00a/TwmmHt2dBtdGEzOZA7yeLkKCEgvsFMHYbX60HPakZHGCw11EpFSYDm87glTL9db6JMTTUmSnQY7XEUT0jyuunpaYyOTcBHQpPVkPIwk0ldI9BWlUQhZBdReuHyzYvCfByNWAVzySbbIotAwD1/nIO52MHGV9/gr/7iLzE2OorV5XMCGHFscYxQq003C4b67e/u9TXdTIgOhzHsDxqhRm6baE6u3VzH2q2LKHVrsPsdiIxG4SQ7s2uFqdJBIZbHl7/+ErlYRsI3yXDnWKMUhI8JfqhNWS9jZmUGk4uTsPnskvTLH/Ih5HegWuwhFU+jmK2gXWnA1jAJQ5yMnUargWT6WJiLTG5kspmRLxckGdPl69fw2ttvIDo+jFKlJTqNoud7fCLJ2hgiSvBrdnK6r51nF8dGqVYXfWoa3OLg6UDkNCi3IglZMimUynmUCzkcxbaRSx1zROP8yqqA0Eyu5QsEpf/K9RrK5SJypTy2d15gY+OxHAqddpskHJufX8Tm8y0kT9LCsHd43bhw6Qpef/MNjE5GBTBrlKvCwmvW69jd3sGv3/8VPv7wQzngXb54EYuzi3j04KEYPQTWyewmQEwgvVSvCotodHIK8wtLsm4+f7ZhzBlyGSzUSlzG1NyMOAJEM7ZjOD5Pc3lhyNaLVdH9DXi8CHr8cgALj0RQrFcRzyRg9tixfvWiANDjEz5UywRUm+hVWvjs158ivXMMW8eMoN0nwPHz508lVJn91Oy1RH+8be6iSx3n8VFcvn4VYxOTGB6OW2SC/wAAIABJREFUCCDLuUQApl6qYsgdwkRoVJLJUb+7Vq+KM6SDDqLjUVy9cQUOr1NkK7hesU3K+VPs7+0htrcPEx1S47OyHj168hhPXzzF4soiIpOjmJydxO/+wU9Es73R7Yn+qITBFgsonuYR29kTELVd6YjTygUnPDYvSvkyjo7jiCWPUe3U8NaP3sX3f/+HsJFpbzYhm0gjsX+E5N4xThJJASHpHHn7jbeRyxawsxeT8O1E5kQkVBq9lgA4bp9bdKsps1Mt1eFzedGs1LD54hnCoRDefu9dhMbdRog98bx8XQ5pBDazmbQkIjrlAZ163Z0WfMEAPD43GmQGWqzYefICmaOkSOwEXB5hfnA/VH3HWrsuTFwBAK7fknBhJvx0220CTDzd3MBf//yncPud+Id//I/gG/IJaErmLpnfsf0j0WhuFBv44pMvEN8/wvjohCQ9JNhKRyeTdFFjXwxt6rfXSqIRO7s0j3a3IexWMi7IrmPIO50H7WIXEX8EV9Yvo1mtYfvZFg4OYuKQovwDPNSmbqDj6GJyaQpLF5awcG4OkzMTEu1iqliQPczglz/9O1QLVWRiCRQyeWFoBcMhbB/u4LR1ipUrK/jdP/wxhs5FBLwuZwoS1VGLVxB7RpmTJvKZU2STBVh6Vlxcu4zjoyNh1zdbVWzvbolEAMfR+OSYhD9TuohJ2ih/ND41itjhvoRrM8w4fZLFzPQc5qYXsLtzIAwzrkMEfam9+8obdzA9PwGnvYdmoyJSPTubO8gVyjhOpBA/yWCMUknhCQQ8PljaXQk1Z4xJZDyC+dV5rFxiolI7Xmw9x5f3vxY9curBhiJhjE/PyPonMm2UF+iYsb2xjY0vH8EJh7BumQzw4Yv7Msc8djdczNdQp8O5hP14DHafHTMr84hOhDEUjQg7ijINyYMUXrv9mshbjE5HRZ6Lc4mSIZVCSZ5D0Io6nGSQi53s8UkC4JHIqEQQVEo1DI9EMTwzgvHZSbE1XA6D7ZRIxPFo44lI0zDy4MaNG1hdXRWngmvIYUjPtIBWpodyoYnDwzj2YtsoFHOYXZrBzVvXYLebkUwksLO5JRJP/H+9UpUICoa/E9yR6MFaBZvb3AfyuHjpGtYuXMbI1BS8w374wx6c1srIZE7gsJthZiLITAaVTBH/4S//Gsn9BDwOL8wdmzixQn4mqq6j1qgjPDWO6WXmUPBi/cZFTC/OCmvvJJlEOVuEAw5YYcaHH3yK9//ufQHxFmbnxNmQOUkhFA7JWGqhDavDLFEYSyuLsNl7aDWq6HSZL8KOXs2Orz9/gL2tGDwuP6YnZiU8n8zGvf0DpFIZzC7NITAcEs3yQDQEk92EYNiPUUaGMIUHTfAakN4/xbMHz/HgN4+QTeYRGYoIo5S258jEuCTtJTDO67kHUhd9KOJHOBIUMFOSyLbaEt2SiJ/A5wjC7wngtEAJgjLS6RMcJY7w9YMv4fE6JKEzbRQyIpl8UAlAtIc5Dpi0ksQI6sWTpVytlOGyWOGnvrPDYGm5aIfBjDB1mb0+LC6v4fqN2xifnBLpDv7YHcCzjU38zf/713hKh3a7BafNAIsoE1NvNFGsVOF0+TCzsIh33n1PnN2Ti8My1l58vYu/+8XfIH9yAivlhio1IQqQ0OB2BuDxByWp8SuvvY6VtQuyV5PAQPuX0jztZh1ffXFPNJQJQNPeo4Y9E4NSKsTh9sBqccJssUvUw9K5c/3zRF50oKuVojiZmAuAoHlkOCpJaeV8YmpJwl4mQjTbrEIC4KGbDGMBuW1MkMQ1zAASuL8mThIolAw5QpfDYPoF/JTEcEpOF4LClLCJRsJiHzRrLTRrDXQ7VoxFZ3Dh/BWMDI+jXiHbvSv7T6NZxs7+JjLpY5Fe4Bz2e7ww9SzijLdYHHB7fRgbn5YEuvOLExJBmDhJ4yC2h63NpwK45zJJOB1WpNMJwNQV8hCjf4YjYakTo4pgsuLypavizDrNFgVEpXOJJCEy4+/evYuV5ZUzKUuOK57zjpPH2NvfERuONpGScgiQ+7whRCKjiIQnRI6GkUMib1krYm9/G/sHm9g/2EKtWcalyxdw4cJ5Oe8ymo7PIZHms3tfSBsz+TVtYomS7es+S9I9svWdNol8FGkDYZGyrRISIcY1aWF2SWwdynjxPEoJIvYpWeUEkQmeU6KGTuejo5ghK9k1iSxNwDeM0cgE3A5G5VFGzSPP5HmAZ9NMNo1C/hTFsiE5w71hKBRCIBgUwoLLzygXRpoahAieCSmxyUSZXDtpPPPMy/4g4YL5FIZmh5Gtp/DkxUPEc3uAvQ6zuwOn3yoANIk4HH8aJW3jealSlPIY0cwG+KvgkjKH6XzkZ2cR3327SHEZkXoRZqyhX6xkwTOi34C0hJ4lDcDTyA+l52bK8ZyBgX3QdRAAHAShzkC/fhS6nqMVdFZwTYEueU9fe1bXNgXq9P3KElUAVUFZBb0UDDs7T/cBaMWWlBXK73mtsJr7ObD0XQraKxCv1wnOwaiBvoQmy8Jxq2Q3g5BotC+jHQ0w0egTyvAIy7ofsa6grgLRCsApuKxsVMXKtIz8XDE3rYOCllp+7R/t+0G8bRD4VLBvMNJbNaAVAOT7tN8UgFayn8o8GJiZISnLawcJpizjIKNZcQxey/nOZyr+oazll84RIxmm4n0sJ9dqtqOOoUE2Nz9j3fl7EPMbZPEyulUxo8F68Z0q2aF68QpM63V8JqUeZR/sa8rz2cQ0tS3JENZ3a19KlGOf4c82U3a5Yn6DeBfLr5gbv1dwWQFYTz+B32A/Kh7Iz5RJrnNS21LH1yAArXPnt+aQ5CM1ysBycn7onBMpqz52q3NEQXadK7xH8crBOSf4qairviQa65jWZw3WYxCA1nVEPvvv/ut/2uN/2JBsYNVaOXsBtSK9ZEwYnaR6P9oQg3ICCsBxQpOxogUwgEcDCNSFiLRO6WTTS3azNpxSxtlAXPDFU9VPUqBAHv82aPQG6GsAdQabmN9puICyfAlAn71bwy6Y2LzRkcMRD5ni2WMSpb5HRoByS1+7iGHmDiPcXRjCZsjCRfCFDV+plgyN276ciZZPtZ1pDKknRhdN1pN6eOr9MfSWXmq38LpByQn+zcMRf2uCP/W0KJjL7zjx+X6Wj2XlBq9MZe0v9aJon/NvI4mMoYGkC/mgLAefyzryHdy8+VtlL1STmeVlfRTM5ve6waoDQBnWbEuGWSnLWMMNyLLmj7ahThid2FoO3qeLprb7Sxa+TcrKg8jge7lhqHeUOlsE8gJB3xnLn4aRoTXdFuOPY59akDxASJgktcXYBsxEb7GI1ivHNcvKcargtS6okunb45Hn8DrRYBZHgjFGuYAyXIzAhIDi/QSNBDCoz0jjjsyXcrkJk9mGyZlz8A9FQSW/YGgCZvhg6TmxMreCYvoUtWwFZgoBtnqIxw6RyaUxMTWGZOEER+k4li4s4/qrtxCI+IVBSI1HgtBMGMIDOUOGex0TWtW2MNKox9k4reMklhT2MTXt2LdOFxmSZPe2YXM5RSNrOBhAMGAGEwS3mtSlrcmaQXYgDwKnpYocUD0eL4bDUYxPmqUMlPFoUHKpY9yXTKYRT8RQbVXkgL96cQUhP9CsGwziesnQTs4lc6gmiqhkC/irv/gLZJMpXL5wUWRHGA4v/cLjmUhRNBE/ZsZsSL/SqXAcjyPk8wq7yRv0CQgdGglhdGYcudopImMRCd8VB0HXBq/VjVw8j53H28gcZeCyuDExNgYbdR5NVsn4TfCtXK/AHnRg4fw8ps+RidiVcGgzDyMds5Q7c5Rl48PW7KLXaovRSwOdni4CbdliBm1LD+l8Bp4hH67dvo7zVy7B4XVJYjm+hxp8+WQGiYM4tje34LTaEAkOyXrEZFcEAvYOj2B3uxAeHRWtZI7DGzduYWjIiv3dLA5jZFEz/KiNnRcb+PzTD3F8dICRUFgYyx6XB26PkWSAurZMBMPx0uu1kc6SIWM4FHhQH4lERf6A0huj45PwBv2YXVzApetXER0ZksMsk56d5nPCwo3vx/DZvXui/0t2ILUm00km2cuJM4FrHQFIAvPUaD6tlTAUjGBiZlbGDwH44/ihzF2R4+l1RSeYAB/ZzyXq1po6EpZMORhKhZzEjlDMFeGwWEUXOugfEt1Ju8eOYrOCjqOH+ZUlvPLmqxg95xNt2XoacHSBx58/x/OvN4RFbWuZ5Tlkr7m9bjzbfi6sKn80KJIry5fWcOv1uzh3fo0qZ3LAatU6SMQSorXMRG9euwv2rg2723siy0EAismieMBhvdl/1UZVgDTOOTp9uK4QxCHDkol1r1y5It/RufLxvU+wuLQkbNux6XH8+Pd/B0PRMJq9DnKFrDDF6lWCgyk8fbaB+G4MPosPI8FRhN1DEobOA1/utIhMMYMy6rj73mv44X/8A9iZjLMFFGJVpGMJPL//FMl4UkAVrl/T4zMCwCWSaYTHogK8+qIBBMeCWLtyHjPzM/AHrChle1J/c9OM/Re7+OzjjwRc+/6PfijOGz6PoC9BAmp20jnC02SlWhSAn+HytXZDkjT6g0FhFrE+O0+30ChVMewKIRIKi74p51G+eIpStSTP5Bq7vn4R7777LlbOrQkTlAmCyEwiiPGv/rf/RQ7Yr7zxKjx+N0rVsjBknE6XSDIcbMckGdvo8Cgmx6cwGokiFDaS7FGuaHtzG9lkph/63EHhNCsSR9ScPTjaR0XmmRlk/VF3u1PvoNewYCgwhAsr6wIqMXHnzua2zKvIaAROvxdNUwtOvxttSxs9hwnR8TCWz69gfW0d5pYZ+893sfHVE0S8w7IH7G/tCUjlHwrgMHUkUiJkDVOLenQ8ilK9KFr9p5kC3G0PaoWmaJEzaWQsRjZdUTTQOQ+5rtN2OdjbRaGQQ7NRE4YaneJkrsWOE8Jcp6wGpSPSuRNJpPfomw0BfhdmlwXc4MGOY9TisCI47EOtWcXoWBjNegnl0qnIsZxWS7j9+qsYm5nBXjyO4+QJui0z4ruHcHSAlZl52Ezca9vIFrMircJ30+G3GdvH8OQI5i8sYXZ1EXPrywhFXWAuVbcTsJIsUgQ2PjnGvV98jMpJCSdHSWztvpCIEa6LtGkITFXaVeTqOaxcW8OP/uAH8IQ84sxiBEli/wTJ3TjapRbMXSPhMIHifCojc4d6y+XTIg4PDwxChKkjthrBVeqk0jnMCB6C0Vfv3sBP/sk/gM3X16Imeb0KWEmKawMnyYIA/yzXxMSY2BcEIiWJXLuHBuWIEqeIHx6Ls+HG7WuYWRkBQsb93E9LR6e4f/8+jmKHRvI8f1CS3c4vLggQzWRwD+7fxy9+8b7IK4WGIgK2RiZHMDE7Adi76FBf2GlHKZ9DLpFB6ugYqVhCkuzR6XSwvScJAafHpmG3uWF1OBEaiSA6PYbI7Ci8Yb8A2gTqK/lTqT+jfzrNNl68eCFg++TYONYvnBe5Jn5Gu5FSDFzXbRYTJiZGJBllt9uExdwV5jaluk4zVZQKZJ1b4LR70GtbUCs34HH6kMnlRZqA6+H0wjQcXrskaVxaX0JojJuYkWC4XaT3mw6hU+w838chwdXjvNgvTI48FA6LzUBHINdQrsmRkbDoint9DoyMD8Nhs0oCWRc1lPN5KUO92oLN5IbN7MDxcVIY+dzTtne3RYuY0gaSaI0HbGr1Ug6QxBwLo07/P7beK0bONMsSO+G9z8xI7w2ZmUy6IlmOZbpqemqmu6dndxralcZhBWkfJEGC9KAnARL2RU96ElYSZBYQBK0WGtuzY3qqbXWXY7GKVfTpvYnM8N5HCOd+ccmY1iZAZDLiN5//7nfuuef64HK7BYBmv29ubuDk/BghhxfjY3TKUFe4gVK9ilq9hfjwOAaGRuEPRXH9xh2MT06Jvq6wsNCR6Ki97ef427/6S5yeHCAS8KLF6BAmEaecS6cLfzCKG7dfxatv3oUvxOTAo3AGjb76vU8e4JNffoTU8THCXj/qhbJInzG6pVJvIBCK4NLlVbz+5juYnZ9Hs0GplK4417lmfPTTH2N3Z0NYvmR+nxwfimQMEyj6fQG4PSG4nHRSjiA+PCp2fb1VFdmMVqOKzc1nyGWzRpvXE0Y0FJOx0bE2cZ5MSMRArlbo+S+tGIgOYXCIES4hkUDQqE0CjEy2yDMI7Zfz9Kk4CyeGpxAMR4z+bqdjGLO5FELBkNgXfncI8YFxXFq4itmZy4iFKMsQFOY87flMNoHHz74SAJq2ztmpAUvbjJCzk1TkhScQQiQ6gLtvv4uVK8vEkZHPl/DoMRP8PRYAmpEL8fggTk6OcZQ4EL3usD+MlbUrsu6mU1mJKGFiQ+ZXIOh6zrnU7sqafOvGK1hbW6N6G+p1I79GVj2dGpQUYdQSx7GShpin4zxBJxkwMz2P2ZlLYlfwbCVh+JYWTs8O8Oz5Nzg63oXP58KVtWUBdnkNI5kIfNNm+eLhfXTQQdARlLO0ifzsCpjNNbbeYuLHBhj3T71sktK8HjLQS5Kng/soE/uyvWm/ejxeAZc5TUmgYNQTcQTRvvZ6pV4XyXOcJ88RdFN6ahaR4BDscEi5yPKnHcC1i/2aF4IUWfAmqTsjoYaG46LFTJDbGwqI7jrlMTg+mCibyU75jIO9HbFH9PxPibv51SWExqPwDniQzB/j828+Rqp8Cm/YDjjqsDoN61kcIDWjMesVqbqKrG8kz9Ipx+TztOsEMOPRjZrCLUOiURxGwSsSegz2YpirxD0UvDKuewM42XtSnaqfrOClYjCKcdh7SYKUvKfg5b8LCFbwsB9Q7Ae3BFDsgeb8W8DOHrNVQUctK69TgqCSAhUHUSCvn13aD4Tr5wqSGZzmZXI/LadGfCvop3VXAJpzg/2tSdQMufIl/mJYsA3Z4wlA8zkcK4KddFoG17AalQAFLLXdFJRUB4I6GPoBaAVCDfBtnAha934wVftO8TQFIxUfeemU0IxPLxM6EoDmddru2u+KRZEoqmCm9onBhgyTXuvW/w5tP7NGvCQ+qsyNYkysl4LrOjYVBJZ9jq3dS1Daj0dpfykGxHIpKZXXKT4oTomakURhH/G9LJuSZDXSXHEZHZMKqLJsKsHBvxWH4vqjBNZmD2hmO+g45fc6nrVPtL9ljjO5KveRnuRv//jod4JIefrGLsuufcDvWG5l5/c7IXR8mz55KeGjbaxtq4AwP9fcYor3cY3huGf9NKKhf+7qOFa2M/tZGewKqEs5etI+Osb655r2af/40+e++P3f/Rd/3GWjsFPYCcqW7UfE2aD6PcE3Foqdy8918gh41tOpEda02+gd83kCtPYAaAXryIIzHhAD6rLgxuP0shP4DgU0+WwF8rQzWBauxcb7ZETxdaJpBXXCs6P03TqBRf+XPAwaj9QOE88WLXeziBuQ0ADkZDawnKyzeD9aBNUc8PUyR5NBzY1YvCo9RrDZIMyiQiBbF24dZHwPtWAFyPT5ekDpy6ycOohp4BAc5oCh91rBZR1g6pFiOdXToaA9wQkyhg272siCsA58BjdB/l9Z5grkaF+rCD2v5T0sJ5/F62n80eDhdzRu+MM69APa6tnqHxe8ThcE/i3ay71xJFp0vSSDOsHV8aGLjsqCKOu4Hyzn81hHthM3EpZL2E89LW7ZDHracbJhoCNSBjRA2b4MC+M1JtzDiP7z8Mf7eYBgfRheRuCvkC+Z8RAwwLJxghhvIdvVMAysImfB+zRxIj+n116Z0NTAlY1Xdch7mwXHoYwfGx05THRggcsdwMj4LLyBAfgDYUzPreJwP41yoYm58Vl0K23UMmU08nWUs0Xk0hkx9m1uGw5Th2g5Orhx9xbmVhfQ5fnLCQkdpHaxvp96hTy4Oto2WOsWdMsdVLNV7DzeQiFdEODMzAsHmtRsjUcwuTAlmsNujwVuJ/vALEzVakeSmxhGfVe0EMtFRgw04A+EMDoegtNHQxlo8AzZMgnOCqUCLjIJ5KpZ2D0W+CN+LCzOYXTQh0oWsDWBzEUNe0930C7VJOSeYOb+5i7CvoDoW5LxynFG2ZCR8THsHe4xJxBeff01jI6O4ODoUNirBPwq1ZIAwJSsYLjmwvKiMD7592jP0D4/Pke71kE5UxF2eNAVEkYktSwJ0lK/rl5ryngmaytby2L5+jJml2fh8lnlkFbJl9EsN5DYP0fyKAVb04JmoSysVuobktVJg6jBvkcTDWsbqUIWwcEwllYvYX55EVaXHeWmYfyK/nyugtO9Y6w/eQp7B8KuIyuCY58ADmUgwgOD8EVCuPnqbTG4x8jmcjEiADjZT6FaKSHgdyGbOsVX9z7D7uYG3HbKKAEOm1PmOkFdZnlvtGtIZRPIFbPCJrI4nKLbR4cHJV+YmC2XyWJkbAzD42OYmJ3G4vIlAd1oXZtEmCUkTxP48v49YfKODI3IHDjaPxKghMwhSlYU8zk0W3U5KBKAjsSYrGsO8ZFR1Kp1Yf06mABpclLm18H+odHyslvhCfqRKeVEi3dsmmw/q1wzEI7A2u7i7PRU9F6pX8rDPh0Q0ZGY6HZPzU/h6ivXEB3zonjRFNmJs/2E6NQerO8ie5KWZH0Ey3nQIwD9zfpj5GtZDE0NY+ryNN7/3rdx6807sMcsMp+6FbK/gYv9lMgs5FMFVAplSSpINpnH7hTnDzVQmSyMQAzbgGsJtSzJkOfaT98S24+RGNRTHogPSILKdrMhodYildKsIxQN4Z/8wT9FZDAiDLpCtSiAtpUs5kwSO1vbAoZVUkVYm3ZMDI3D7/TCBrvoFDsCbnGirLx6Fa+8tSpATTnTQS1TRLvQwMaDZ9hZ38Le4QF8rgAWZhZFEoAatRaHBR13F7Nrs1h7/QpiExE4CIrx3FQC8odNlBIl0VL+yY8+lLWSgJhGV1CrmUB0JpeR5EcWuwUOtw3hwRCiQzH5TW3tdDqJxOEp1h8+Q+YihaXZRSxMLiASMol3yVg8PDvB1s4mDk6OZX/l4fy9b30LC7MLYtOYPc7ofD589ABP159KmDLHesfSkXB4MsLI+N3e3BEG99ryFVxeXJH9juOMzyGYS7mibDIjbCkCO4enR5hfmMPa9RU8XX8mIHet0RJHJvvVYXWiXmkh7AtjaXERA6EYWrUOjg+PJZESryPzjex6Op6o1X+cOkOxWkShUsTS8iXcfeMNZC/SEg0ScgZEsoQsde5dZHYdJA5kPWHwONutY+nKoSqbS8ta4bMFpQy3b70qCaga9TbOz5MvbAaXjXqxVjx+9A2S52fwOlx45cZNLF9akeSDTzc2JUljKOZHvprD3vEupmensbd9gNPTC8xMLmAwGsdQbFhACu6Fw2NDePT0EZrNKgrUJi2cwcOkMyEPfv+f/xG+/Y++C+eEXQDC9G4Vf/X//hA//4sfIWB3YXX+skgQiETGyTZevfEqvGE/9pJHCIxF8cp7b2Dt7k0Mzo3B4QOoKpBPteFp21A4qcCa6uDpJ09QSRRxQRb/yak4zkT7L+TH8/0NnOTPEJmK4vf+w9/D1TeX4QkbLXCqB+SO89h/souHn36D9GkKflcAD754IHpUK5eXMTM1KYA0E3tRm7bVaWJydlK09KcmJmUtyVykRQqKa8w7v/sbsIaoZ8UEoQ1US9QGZRSYeIWRSKbw4YcfClhByQ/aDXIwoZapyye63Uy09sZbb+CV966IrMpFMm0cd/WaAE602S4ukjhJnOLtd98RvXbq6ZPhF/IbJu329i6ePVsX0Nblc0uftq1NRKlV7KCmLBnoFQRcPlgaXcQCEdE9pqTM6UkCqdMk0LDi4jSDjsUKTyiA8NAAAsNh2H1OJNIJidIh05y6tXvr2xKxk6/m4Q/68Pt/+IdYXJoXO5J24F/+2V/i2ZOnuHPjNnxeN0YGhoysV7kkoA6lFFgverApH0DdZYfNBY8jIMmQqQdL6bL9gyNhLV995arUhbbK2s05o+1OAKjeEcC4UaetYkE5X8fhwQmO9xNoNdsSmcP5zT2G5BQOSoIQBIZb3SampkcQjPjRYPgWnQ0Bt/QH331+mkYhV4HD4kGpWBWHDfen7b0d1OoluD2EyixybnBYqU1L/V7mmPEa4J05NOS3HevPn+PJw29g6XQwNhLH8ABl4FzIlcoolKoYGBzB5Mw8WnBgbGxGGMmhSEyAtlIhI/r6lWIG9z79BbbWn8HWbYm0AutWKJZkX6GO8+LyGi6vMfLGK3kUFhdH4R0CztaL+Nsf/jnu//JXCLrdiEdiYqsxWiaVzqLW7MDu9uDK2nWsrlxDp21CuMkebTfq+OLTj4Xl26jT8RQVOTWOCQJpPg/zY4QRDAwIkzsYjvZYcVZxPGayF9jb2RCbpt3uCFnCZfOJHFww7JP8GUzInK3lxP5gBBEdB36PV/YCOoVM9BfPbR1Zy+OjY2KPPHz4FVLZjMnDY7dJJAKTbfP/dEYRQGcEn8fpw9joLC4vXsdgbBJuewA+dwjdFpl/zCVTwenZHo5Pd2CxtFHIZ5BJp1EslKQPaGMwISVlzBidwRwLPHdw7mWzJjE05zWdNPGRIRknBMGFiNI20oGUJgkHgrIGkNXrdvvhcYVFhoHPX1q8JFFkHrcDqWTeREwVWa5jQ8ZpN4XdHQoFpQ3I4mXC28RZCkeHp6hVjQSJy+kxZWlUYbW10e7UsLX9FFvbz0RDm4kM5+ZmxNYdGojLe548eSLjm+1MRyXPknwHWdzMxRAIBYSFTe1mSnIwvwTXH5fTAG/cm5kcnfMrHIjCCpvsu5TOpOFwnkgKOYORhnQIkZlOCY9k6lTW25AvivmZSwj6Y/A56IjqCsGEjn2Jvu6aXEteD/OpTCMaGZCzHW0nyU1jM+dXrmc8V7MfTg4PRIbK7bRhb2cb2zvUazeMZtZ99eYVjC/PoevqotzKYuPgES4Kxyg0M8gUz+DycQ0ig9YiidRp43rclCZgpKshIdEZQM1y9q9IVVgNw7bRJGbSfNE2CuIQMDTnWcqhAgvJAAAgAElEQVRDkJ1o2JgK7CkIxeMkz2jK3uwHhhSIFdC2bZi9et5WbERBLAVWXwDgPfY0r1NQUHEVBahelIHJD3tAo36m9RDwtseO7me96nP5nco4ED9Q7ESBUF6nkgCK+fC3Ar4KGCqOo+2jZVVwlAmGFXsxbWUY6QrIKwDdO54LHiSYTq/9ST7ijyoAaNvqZ4ol9QOPGu3d71z4dWCyH3BUXEcxMgUgFXP7dVBP+5PXaRJCbXdtRwVHmWtFMSMdb4ao+TKH2z/AT3r9pvVTVrCWX8utwDSfqY4A9o2OQwV4JXL135GgjvcpAKvAqBIHlejKdxBf4PN5DW1+lsPgjT3plN7YFsxOCKtGWkfVAkhM0zHCNuI6zPZUIiPzSPH//cRMlkMj4kXGrFcvnTsqOaPOBG0T/l/H/Yt50EssyWsUS1WJWkPcNZH5/X3aP5apfKLjtX+O67h7ca/NOBr4HI3WZ3vx8KOOBn7Xv5bwepU+6VcX0DkqfdhzyGgfKgar9eTn/bislkvLaiEAzYuVsdnvieELlDWsA1czMyrQp5q1OvFedLTFgNrqdWDoRz9K3u7pkdidbnkH71f6NyurbFdllNL44OcECrUS3FC4UZgJaEIwdBDooNLNzW6nxWm8i9ogZL+63H7RWlMvC8ErubcHAOrGQEBSgF+PV95HAFq8lj0PDjda1V1mx4qWZS+5lgH2DTObPxz8Wj+CGJxABE1Ne5kJpd4kbU+VQmE5+Dy2vz6/fwHRttQFVr2FxptnQHTVbFbvKA0atqWCvzz4st78/qUovTGQ+SPZjxsNCQlluVX3ke3B+/gsyeJts4kBrQumLlIsB+8RiYRwWDZz/pCpzf5RkF+Bdk5E3Uj5nWpes5/4Lho2uuGwb1hOSkrwHdSM03LJQtAx3lIZzwxHstlQKFK7uiX3mX4x4YN8J/uEwBUZaSwPPfEEn3mYFsdET8NIjG0yZR2GeS3gNxcuu5H44Hd8jhoFbB/xIFoNU5fGr8yBHoufxhnLK6GJwoJ2wOnyIzIwBrsrAIuDBt40zs7LQNuJ8egY/DYv6pky2qUWbG2INi/tt0wxhVKnhEmGLd9ehj3oRdPahDdCTx1Qp6dTEjdA2ocZ3Mk4c7aB0nkXxbM8nt5/ivx5VkCLeqWOUCgMTzgAe8SJ6aUZhKJeYXQQZKLNYXFw4aFGIecWUC23JVyvmK8gn2MopUNCTAkuMwkcQxmpXydsd2sXLUsD1XZZqKdM5sVES9RUHAkPI+AM4HTvDM1iA41KTbIhknVWTudRK5Qk6RKTKxgHl12ypW8d7koo7rvf+tYLoJkh/KJT7nbg/PRCDvqffPxL0aqdnp4SwI59LlIW+SLymRKcNg/mZ5YwMTyBRrkJe4eMb4fIITDJH+eWL+xHsVHC6MwwoqPU2GbCSLLLW7A1rMie5XCyc4LieVYO46dHxzL+Y/GY8eT6vQiGA4DLKgxefzSEYQKbi7Nwh7wo1SsCkDE5orXSwdnuEZ4/eiYJkJrVhhwMy6UK9miYD8YQGhiEPeDFd77/PTAUmTrcHJsepwWU806et1CvUO81gWTiBLnUhWgVk9WdTFzIgYRtxOQ7jVYZj599jdOLI3gCfiyuXsHK6poA0OtPn6HNAz03catVnDPzlxZFFiMYjUgbEBThWplOEIC+j2ImJ+xkvoMgPiMGRNKozo3faKNS74/t8iYT0F1eRSgSFXCAIN/R8aFhS1Xr2NrcEfCCYO3iyhLali4+/epTXLt1Dd/93e9i9coyQoGgjI1yoYgvP/sKf/2nP8LB3rE4Da5cX8Xa7StYvbaCuUuzsLvscpAp5YrYfLSFTqWN3SdbeHL/EUoEFmATSROyZcutEnL1AgYmY3j/e+/j3e+8B1fcaZiItFHrQCUDJA8usPFoExvfPBdGJVluooecLyJ5fIY2Ix1qbSzOLuCtN96SdUycYrUq9o4OhZ3M0PRkKgN3wAVnwIVE+lwOWkG/V0Aurj0PHnwl0giDo0NywKKMSZ15GGRdodxLQxjgLqsbqZMk/HYfxmIjCHh8Mu6bjg4iIxGsvHYNS1dn0GwB5XwRzVwVpbMcEtvHopV6eHKMwYFhzE4sAC0Lms0uSvUiKtYKFl5ZwLW31uAbdwDctgmyHTaRO86hnm6L3vTDLx9KEkEmeeX6d/u1VzE4OICt7ef4+uEDqsNjZn4Gd997E5fWLmNoYgjB0aC0+8XpOSrJPJ4+eILTwxMBcEeHRyTCwuPzYHRqTKRYCCg/fvZYGIg8wL/z9ttycGaoP5lWXKcEAKiXsbW1gZ39HVk36JCkbv0g9dtDEfz8Jz+XhINvvf4Gblx9RdYvMs0r5Zq8n3rFbCMmq+KeRBYbmW6v3L6J3YNdbO5sIlcoyn1iRHetwoqPhqOYnpiGx+FBrdxAIZ2TZFcsI3MIkLHH/YGSPHQkNDotfP34oQBrq9dXcHlpCQO+CLwWN5qFuoDgZKdz3SPrmpr0ubKRiCkV8iayhwC90yN9RwYdJaDiQ8MSihyOxATcY7i20yq5ULG9voFyPoehaAw3r97E7NQsqI93kcmg1KwiU0hiY28duXIW7/7Ge7JWU1/J0rajUWphanwG5WJFxmY4GhL2GtcDtlMieQaHzwZnyIYPfvABbr//JhyDFFuksQQgA3z6F5/ip3/1dyJbwyR2x0en2NndwvzsHBavXEKuU0bN2cHwyhQuvX4FkdkR2AMOkeXgmuRs2FA9q6Cwk0Gg4cPJ82PYS13k9s4xOTIuyQaz5Rz208dItjKILw/j5m/cwuKtcYCMZGIIDcDGBIP3n+LZ54+QPcpiIjaF9UfrAlTSbmKCLQKUX33zFTZ3N/DBdz7Au++/JXqvjFoo5wroUMag0hDgdWAiDqfPIzrI9Vob8YFhYUxm82VxMp6eJ/DZF/ckgSaljKjxzz2JCUgt7Q5yJxdIJ5MCWpHhe3iyjzaaCEWCEhFCm0YA6FRGtE6v3bwBT8ArSVclMq5aEX1TvpcSKdx/p2YmJfKoY2ujUM1jffMZNjc34XN5sbK0DI/FDY/Dh9XLy6JxzkRrTJLargNHe2colirY3t/HSfoC2VoBQxPDIqNxfnaKgNOLerGMw+1d2WOXb1zC2++/jeHFQeOg6mmTn+6l8KN/+7coXGQlQigeHkTQ60OHB0aRt6miXDHRddwLuBfHB8cwPjwt4DP3ajp7KAeVK+UwOTuByHAUazdXMDY7gCJlCzrU0E8KsF6rtQTItlrcWBcZnBMMxOIyR2ljcl0VEMnCSB2XOANjA2Fcf/2qgNnNahGtToNK/kJe4LqdOs8jnSqhWmqKvvH5+YWsdfuHu7KvBfxuXJycYndnW8b0QMxoBjPHAYE2Os9pG5M9Sgbml19+gWIuA7/XjVgoKJq5rQ5lVJrwBaO4dHkNA/Fx2HmmsXmF1UypilDACysaqJVz2F5/gocP76OYTcFiZYJuO6rNBlptK4LRQSxeXpMIBD/tdu4bXhcuL87B2u3g4f17+Js//1NcHB9jNDaA4aG47NWUxsrmiiKfQ2JEIEhQtCWRYZKLxGFH8vwUpTITYDcxMToKv88jwHIidSbyCQ6HH5HwEIZHJgWAlgO+lxtnG0+fPcT+3rbsg5Fg2CSFrnDGdlBHDU6rQ4DDKvcQztNuRwB92vSU2/F6PJK8UCTz2ub8RYb4+MSErI3ZXA5ff/21aN3zPOL1e+D2OOS35FtIZZDPVRAfmMDt629jZfkG/O4BNOoET5jwvIpGs4RyJYPN7cfYeP4ILjfZyQFxMJuwfq9odFP+gbqjlE6hfSOEIJdbInVEDrHTFg1nMoy9PWmAw4MDfP3Vl3LtwtwMYpGo2LucMI2mDcFQDANRkyuIiV859ni+4B7DBMdMknxydir7PutHZjgB3CtXriAWC7GbkcsC21uHONg/FkBb2KsOwsENxIejaLUpiXaC/f1tnJ6dyBlJnLxMKCoJ22tiwxLA57q+tLQgADTtPZ6vGInJSFIC0GR6M9qJ+y61deX83iE4QsJaW2RrBqJxjI9PwuVkknDIep8vloRARJ3pYCQs+sn1RgG5fBZu2i/DU3A7A4gFDPP9+OhIJGZYNibgpK3COfbmm28Jy55R0UzuyQZgW3u9FjR5/hHUpItcNi0JPPO5tCRrZLLYYikn9hfPcUtXLuPKq6+gZq2jgRI6zjpazjLO0gfY3H+CbCEpSRYFtDTHTSFMEJDmGkaJQUpASgR2Lz8Rz4s8nxLgVPBJ2b0CDkk7vQSg2WaKUSgOIGeormEj67lYwa9+sFIAp4ZhsfaDWIr1KHiluEr/vdLZPcKXAmwsXz+bUgCvHgNXr/91QJjnZsVF9DsFyvpxDQVBFYDm81RiQTEfAe5Z9x5gp3VW/EFxI8VC5GzXi2pXwJlz6uXfBJYNO9nlNAkBVXub5DUB4G0GV+K7FcjT9lRwVsun4Lcyafl/ZSRrm7NM/TIJrKMCovytjGKWSYH7flBPcTgtE3NA9X+v/aCkRQLQKnmqALQpp5Hg0Hu1fqyLYoSy9/b0rHmdjlMFf1+QNXvEUm1XBYKlbraX+uTa74oFsh1eMJF7QKy+U8c2kxCq6oGCxnq/ft4PHiu2yDWLn/NcpRrWLC+xG21jIWJSFYFn2R7xVGVFlMwpEd6tHhtegHsDqKtDR8dC/5zSvhEHVC8ZIO8zCghmXMsa0FN50Pmhz9B2kmtaxjnJZI7940z7jfdKvzA/Fcc7iQe9HG4iH9Irr84vwUx60QlaJtZZMTStj0RW0WnGRMKKp/UcCeoEUhBax4iuH+ookvn53/7nf9TVCvHhCowqEMhO4Gam6DwfrhR3XqvIPTvEePCNF6HVMECigoz0gvIZygwlA1pYuS6PfKYMUu18pcELO9RiEdCTZeE7FIzUEAnTYUbiQgFmXRR1kWQYrZZVF1QC0A6yvpxcWMzkJgAtA8hqNJZ4rWHoGhCUnSaeKxo5PaH7Tst4KrnxEhRhx9BwVKq+eGoo01EuvwhNYpmN/lsVhWxOnmVCA+zGUOpbiPQ9ZlAZhi7rLgYA2eY9z48uvupZ5G9OKL6L71dWNK/Xe1gmtpuCxnw3wXOdtDrQWE5+RsPFHK5PBFAlC5rlUw0d1pXjpd+TxD7Tga8TguVnPfhMGkUsH5kg/M2y6eLKe9lOLAd/2KYK9PJaXsdQfN3I+FwN4eLfNJB08ognjqLjulhaunIoY5l4IGY7GDCcm0BTdMfo2GC7mgSNZpxQP4zjUbT6rC+F8llu1oXv4TgQRn9TQ3cMC1p0zXqaRtVqTUKupe891Ho1iwMBIF3UuCH6vEHYbV60yfYhHcvmJg8H4eg4ItExOCw+eKxuOFo2nO+fIeQJYW5sCieHhzg5OxYgNxQPY35tCQNTg2jYOhLWzRBmn88Bq92c+6o0qLlIWW3olLooJfNwtl0oXRSx9XgDjVxNWFepxIXoPftjIQzPjUkiH6+fQEmPKVZvinFFoJGsPfqMamWgVumikC0LUEPdOmrjkaEq7OuOYUqTiUB90+mFUfgjgM0HlGtGlmPjyTryFwXEQ8NoVbsCOE2OjiAWceP8KCsM4K1nmwKWDIQiYmDmKyVhFVc6DUSHolhaXpLDOZP7+II+ONxGIzGXauOTX/4Kz755hIO9fQEotZ9mFxYRDkWFdTo6MoV333oPkxOD2Hx2hOffPBVgZWQgLqHO9KAzLDwQ9sPmpoZzBhVm2W4zSZkDfodfWLfnh+c422OioqAcgMWLazcbHdmrLmo/tmoiUTK1MIOhsbjoV3pCflhdNmFndhsdnG0fIX2aFACMSYLI0LR0IGzs/aNDFOt1xEbicEeC+OB3viuMZYfXJMYs5gpwdGwku6HbrCOTTKBeKaKczUqyI4YGnxycSOg8w1zrnTp8YS/OUyeIDIXx3gfvY35xFdHBQZHQ+PgXv8T5aRJPnz41uoVDg5iYnBS2C/XHeeAgcywSMWHVnEPUT+Q8IoOHB0HORf6fybIkMYbdIcxgf8CLa9euYX7xEq7euC461rVmA6enJ8L83d3akcMi151UJi26xE6vG189/Arf+b3fwR/+8R/AM0BaCLVT23A4bahm6/jqk4f423/7t/jm8SMMjgxg/vIc5pfmRbaGIC3nPudos1wTluv+xj4Od/YRiwxgcmxSAG0CN9QPJDjoDDjwvR98F9feuSqsYYIqqfMycpmiJC+rZ2t48tVjPPnya1lrvv39DySZU6fSQvY4hZ//5Y9RTpfg6TpxZWlFWIasJ6N1CDRnSgX5TTDa5ndhZGFE2Nt3br6Ca6vXRIbl+ZNn+F/+p/9ZxiLX56HROALRMDZ3yVjeE2kGgoBc2+hkaBbrKKUot+PH1OgEXG4nDhPHwoC++sY1kdCgDAPZi5XzInYfb6Gba0pSvo3tHUxOTGNkYATtlkV0LsvtChL5U0SmI5i5MonQSABuvwc2RpJsn6GVb4t2MdmbFydn2NvdRZGMYIcDb779pgB5uwfbomlNNhXBo+//4Hcw/+qCAfON/JgB96vA7tfrON47wtHBkfTH1Mw0Zmdn4YuGAY8VrWoVu/s7+PizT5DLZCSpGyO0uN+kUzlZczkeXA4HFubmcOnSJTHMqEFO2R4CeZ988hkeffNQ5s3dN+7ixtVrIltBZxP3ewJep4dH2Hq+LRrdXP+5p167cQ2RSEhYdjy4ppkEkjkZGG5rsxmnQK2OjsgmAV6bWxIeMtqE4BelbahTJ3ue0ylgNAEfMsTPcxcIDAZx541bkhSTSS3tbbtIInzz4LE4oggGkbkpetZVsy9fv7qGsdFRtJpkp/mRSCZF3z0yNIBKo4ZgOCTrdqfVkMgvS7OJnSfPUckVJGnr7MSUJGgjeF+o1xAeiuEkdYJvnn+N6EgUv/FbH2BoZBjxgRFUcjUc7Z2iWzUOA4LKdCDTjuF44L5OB2OlXZQxM7Y8hpXXVhEZi4l0EIHaiDOIbraBp188RKfQxu7GDs7PzvHs2TNpl+Wbq3DEvLAOuDG6Nocrb92Ef9yDuh2o1NpwOWzoZIF2uonCTh7FgyzqySo6qRpG7DEMBqIoN+s4Sp/gIHOKjeQWZu7MCQAdmY/CFSEbuQWnxYaI34b9L07x8Fff4NnnT3Bz7hZKSeraGxYameVkUl/kLlDrVvH+d97HtRtXYPfZZP/cebqF3Wdbkq9ha2tT2o0a1AFPCOFwDKMj0wiHIsiXyjhJnMAd9uPy6go6dBYGfViYXxL289nhKZKHp+KAyZwnRQJOkqs1qogNxTA2NSryL0z8mClk4Qn78MY7dzEzNyKATr3Zwc7WLv7Vv/xfcbh/KNJV1G4l+LV6YxWxpZBJdCnGMPD4y4e4f/8+Iv4oVi+tSMLS0bExgPyCMlDPGdbxyeE5srkCnm6u4yydxHH6FMGBIKZnp4S9XEimcbx7iEq6iLffeQO/809+RxIhE+TPJYsiKyEHwlYXh7uH2Hz4FHubu3DZnJjoJVZjXWlbcU2ig4r79PDQOK6uXMfIwBicNje2Nvax/nxTgGqCPOV6SZJf3r57B21rAznRwk+jVSpJBFLXwkRkHtRbXWRy1ImlberB+NiEMKSp0Uyg0MMDOw9cXSA+FMXq1csyNmBl+BFEC5jsYVCzvN5GsdDA+vMdZNMF7O7si/SX2LFuJ87PjpA4O0ajXpP6kZ/i95mEtUxQSQCOgB7XcOrdPnv6GNViDt0OWbHmnNJodREIRuH1hzE0PIGZ+RXYHF74AozcM6HLZJk6HV1Yuw2R2fr663so5tNot0iwcMLhcuLsIitJ7m6+dheDwyMYHBlBvd1BpVZGNBaCy24TB/WvPvx7PCUTm0n6gsb+p6Mkmc6I48FBNnrXAtq2lJAjoEbAnpXzEdBNJkTyjvJe7Geyc8loJh2d9Rgbnewxt51w+1y4uDjDxuZTSZpMwJn6vozosYPEkAiGRgYRGxxEOBpGMnWOg4M9YdgGPF40GzVJ0Ov3GElIAvaUA2KEgcfrQ2wwJiA/I9129vckJwbXVRITxidGBTzlGYqa/NlCAV5bBJPjS7h+5TYWF67A5w2jmKsIWYlyHdVaHoeHm7j35aeIBUMYGR5CtUIpljrIpKPebL5SlpwRBkD1IiqOBC+Oj0+RZtL52JDkTGACV+ZaYSQU+5DRYj/78YdwOmyIx4cE3CYYa7V70e0YecnJ8XGxU0nk4BmMkSwmAXVWHPOcL2tX6cAPiq+HeQKYlI8yHHRiWC0OVMqtF3l9hoYGEI35MTFJqR6SAYBsJo+PfvWRsI4HohGJtqMkCJNwknRA4JPA/Y0b1+UsZPacDLZ3d8S5W65Rc7xiIv2aNZmHHPucw0ysScnEYCAkWvnUcx8cHBJbtlJrIZVK4/DwWOYGbZeupQWvz5w9200yp2PCVKcUEKNR2A7UH6dNSfmMzz77TM5wv/Wd72FlZVHIOTxvML2OqFpYGF1Wl3M8pTeo1Xx8cIDdnS1JwspryMinjA5Z9+F4DBOX5mEP2HGRO0W+mYJ/wAFX2IZs6QLPNh8LYOm0EyZjhHWTisui/y6SnF0TgUsAWs+7jO4R3KCX7I5nXD3/C8u2t8/wxGYATwOM8hzN30qcomQExwTPxcpCVQKYgpCytHcM4KSgWD8IqCCWsiKVsasAk+IKCrzqeVylD+S+HlNaQTR9Jn8roKYYjxIDFb9QEE+fr+VQUp3iKv2kSZUOVQBPATV9lwKvL8iAHpMEUuukkib6f42E5npttH8No1fuoQwHufq99usHzvm3gvH9ACL/VkCO9/E97DsF8VhnJfSpY4HvMtiQkYHQfqTt1N8H6sTgs7QvuO7297s6GhSEJwCt5Eve/1IH2oChwvbuk/BQIFrbnO/RftD+0WfzXdpXCmqy/RUH43cERlk3JcAqPqT9pe3Tz2rW5wqOYzFyQYpJkgBGrEZBVm07Yk38189+FgdH9yXrmXutkh1ZB7Yt5ZhYJmXJazkEPO5J9fYD6tru6ozR8mvkvpAWe84KGdeETHoYZ78TQ/FQxTRl7vcIrDp3pA96DigC0Dp/dH4r0Mv2VQBaNau5L7B+CrDrWGRdFMhXTFSxN9ad33G/YnsLlmsz5GUlK+v8ZjsoAK1rmzg1+5KUCsb13//X/7yrE0q9AjpgdQJosjllSvc3Mq/RzxU47dcFJhAtB7zeItk/Wc3nL5nL6nFheQS862XnZKEVKFVGLYFV82PkD2Qw90lnKAOY+pv6vZZbny0Lhs14gGhE6ADQhcQwjY1WEZmu6pGU+lrovaJnjIajMYJl8SgbfSdlGrMuqv8r9WqbhHVsB04WJi8imMt7VfyevxVQ1UGnC5fKV+hiEw4SGLW9uFcXDZ14rJMAPC7j8eEBVIFW8fiUjCaW9gv7mnUxMhbGG8N3qf43QRM+hyHLLAsP/AQM+LcYuwzVZ7KP4kutLR2gnPyc0Doe+JueaV302O4Et9ku6o3q96KxPMoeV4CeABZ/1FvGcrCOPl/gBbBtGJUmJEMcBb2wENaZxqZOVAW6aWiYxHkm5EsdHhp2wXJy/LGsXS6yLqcA3TpvpD4KqPbKRskAGusEEyT7cq0m/cIkcjRSyYqgMUzQK5fPy7MIyjmdLvneanHB74ui1aXX0ItodBhugtEdH0aGJhBwByWUn9nJA24/IoGwHJq2tzfhC3owPj0hkhDBmBW5KnUdW7B7yKK3SDh7MleUhHUOq0PAkE6pgWapgVqhJgnTqH16tHsIW9sCn8OFdrWOxcVFzFyelURQNieTbnAuAs12B/UWNaupiUinkRX1alfYJ2RuEUwm65MJQE/PEhI+yaQvTTRw6/VbuP3GdXhDgCcI2N2GUV3KE8AGjraPsf5oEyFvGLPTTHwXIjFJQo/LuTpaNf4jMEl92jTqjC6IhJEvFYWVvbx8CZNTzGoN1NptZIsV2B1OlPMFfPzTX4hGZSwUxsaTZ9jfPRBDd5qyD6NjCPjDmJtfxOzsgiT46ZAlkUoimTjHQHgAiZNT/D//978RzcX3v/WegK0MZaKXlYYM1wWX1yNMcDJumLiFhjY1/lo9iSIyhsj29gR9EgJKBsXltVVEhqKYmpsVUIZG+0UqKQmzaoWy9E32IiMSCkzmSJkUbqZP1zeQzGYQiEXw2ttvY2phDtV2C9GBIdFIruSLcDEqoE72Wg21QkFAJmJ8PmrLtVuibUogcO9gFxa3Fc6wG6FB6mSP4M1338alpRW4PA6cHqXw8OFDVEo1OWRvb2wL0McM4pSMoO4zEwmRXer1kdXPkF83fMEgzlNJdO0W0Qgks5tzlMkKrR0LAp4gOvUmhmJDmJgYw9LVVbz3W9/G6OIwcqkytvf28ezxE0msR4YJQW2GgnJOLy5dFvb6m++8gzfeugmbx0i9EHi8SJwg4Ati+/kuqM1y79493P/qSzlMv/XWXVxaWZb6nJ+fCSuJTkYCkmSPjo+P4c6dOwJyuuxOYfP/6hef4aOffST1+sN/9gd47e3bSJezeL6zhYdPn6FUbmBqfFYkEj75+UcYiYTx7//xv4flu0smHJz+tRTw6Kcb2HmwBVfDjsTeMdwOZiv2weG1IV3KotKtIjoWF23gkYVxzFyfRzjuhYVMUXqRssAv//oe7n96HwvTi/C6jWRUqVbEs63nogk8MT+Nu+/exerVVXzz6CH+8k/+ArtPdxCwe0VSYGJsVJizxxeHGJ6Oo+swoVi/+9u/i6g3hqf3nmLMHxfW4f7uvhg3ZDuR8U7xGALvTXsTXXcb0ZGwSABxH8mcZ1DLtVBOl+G1BjASi6NSyKJaqWD/4AAOtwtzC/OyJqcyGeyf7gtQOTo5gjtv3sb0/AQsXhvazTpsdptEP3RqHeQucthYX8dX9x/Iunv3DQNi0xNTqVVwlkzg8foTqdPk9KTMJR4gE0lKKVXEYbI0O49/9P3vC8PT7fVDUFuyp49Okc5m8PHHH+PP/uxPZE/53nd/G6+++uoLRy3HWrlQlfV8f1szEp8AACAASURBVOdQWFNkzdEJw2gKMrUIPFMahodustCrpTLsARfGLk0JwzseHoLX4oKTiaXOc/j843v4+Y8/kn1oMD4s2r3cNxgSzv4cHhhE09bGXupIAMNoLCKH7vnlWVzspfDJLz7F+uN1tCtd2KijySSzlQoyqRRu3b6J8fFRAQ+S5wWk8wVYfTbcfvs12EJ2FKolAWXoFAw43bA2uth+8AzFRAqVXAndehM+J+0JDwqVmqwrzpAHpW4Vc1eXRK+ajr/h+CjcNi82Hq3DUrUI075VaeDS3BLsXRvy1JSuldCytLCfOsBJ/gTxxThWbl9BdIx7XQeHOwcoJbMIWgPwtOxwt11oFxtoluv47PPPUbM2kG2UMbwwikuvXkF0cQyXX1tDeMpJ3wRIiKJOsK1sRS1RRnIjIb9bmSZaqSrCHQ9i/ghcHg8uimlsJQ5wUklg4NIg3v3BuxhdG4QlAFSpEVitwd1yIWR34eMffYG/+j9/iNfmXsVEZAKnx+cyxqllzeiXYrsI75AXq3dWsbi6KIBlNVtEqOtD8SSH3Qc7kqNh/fA5znNJBEIx3L7zuoBxkVgUXWsXf/+LDzF3dR6rt65iannehHS3AE8XaGTb2H28g8JpTqScGIHSqDUFRDs7P0V8ehTx6SE0PC00XU1MLc/gxuvX4R2yoF0xiX9r2S4e/uwB/o9/+a/QbbXx7d/6QBjW84tzcLpt6Nq7cPjtxpEmLMQjsVUZufHWm28KE9XP/YzJRJ9t4eIiA7fXJ06MdD4rWvg3Xn8Fq2uzsHqAYrKOb+7dx/bTTbitTpEAYH4HOkiZuO/LB98gmzW2j+hLZzLYfr4ha/rk+KQA5Bz7dHwQVBMJosEIbt26iZH4KCxuu9gBPNXVztvYXN/BTz/8udwzMT0unw9PxNHo1sSJ2202UDvPSKI8OmUbaImkjpVgA9npw3HRKBY5wa4NxayRIMucJcVBGg0EMTY8AKeD4fNWuDxOyfVA+S7wPMCkzU4/qtUGPv7V53j66BmODg5RypooiW67jlq9KM4DJla1WwjEueF0uCRhazw+gsWFZcxOz4jEARPuUkuW4FillDdgU7MBt8eLgaFxkWiLj85gamoBDpcP/iCTinMZI3OyiW6njuTFER4/+hqH+3uoVQoIBSlzYEO11oTLF8TS8lVMzi6IUzkSM+Bnq8uxX8H+3gZ2Np9jf3cT54kzkbYYHRqWQz0TaCsxhnYy7XbaeCRrBHw+A+B7ezrrWUYBUMYghhIlyLjXkw3Ic1anCQsP5FYSdkwUpZxPHA6Rk2g0OhgaHMHE+JQ4ACdnprFyZVUSxNERkLo4wd/96K+x+eyx/D+bSYrcAX+ikSE4XbSdh6RunGdk5nPOkvVLRzttFJ4D6PCOxYwUCJnr1UpTwOt6rSPOjktLVzAcHxfNYtp1hwd7wpZkjgWJLKjVZXxTfkMAbzrTnU4hhNAZbxIBNhAI+lAX1iblCpzyzNn5JSwuLsPl9iDoD8HttuEimcIXn3+Mn/z4RwiFArh+dUWiMUeGJ1AoFKXsxWIBg7FBWbePjs7k3FBmNKBECFvgD3gwPT0J2FoigUKJjUad0ah1VGsNhCIRcYZPz82Ks38wGoTPT9aukWsrFimxlcPWzpbUWc5xwgDtIpO6EBu7UixIQuVgKPBCdrCDNg6PmRA0IeE0BKBDEb+UiZrMlMPgOZpELIL1oUAIXpcXV5avYXZqRtYXSuTQqUG5n2QmK0A9Zbu4l/K8d7B7IHPKBpskNGWCWEbWUdKC5zWevXb3D2QeLa9ewZtvvYVAlDa85OQE+U25oiHacbwlEqfiTNzf30O5mJVogfEx7sNenCWOxS5kNKI14ERwOIymvY7T7CFqKCI2GobVDaTSzL1UE/YzxwNtfKfTIdI7sr9yi+0Bkgp4KhCpv/m9gjv9QKACnDyjKsGK37P8Aux0DcAr0jM8c/cwFQXvlI2rYJWyJ/sBYgW6eL+CSfrel6RFQmj/8EfAp85LaQUFMfm5gp30bUrkYt3kBtMxqiCaMnkVE9LPFcR6AbCSwN6T6zCgswGHaTuwLZS9SamTfvCP1/QDmXSWad35uZbpBYvWabSO+V6C0Oa3kZTQaxWTUSxInQcvsKgeKNcPCLOvFMDtZ9IqvqG40K8DuXy24ki8Rsh1Pd1trr8KHtLG6wcF/3/93NO2Vgzp1wFCBRJVtlWxEK2rApKKEfFdOg77QVrt3/7vWX6Vm+gf4/pO1kfxJ21LllNxGj7TOAVeRgv0Y4E6p2Q8MPF9jwCrdRUGdIXJp8xc6WcY62ckoqjDQEFkdRBI33iMyoO+i4x4PkcdQToWFLDnXvByHDYFgNY24DNqNcqVtiU/DcsnUfw9bFHGUdPY/3RoCZ7leOm8YBtp2ymmpW3Iz7XvVH6E+RBaHTMndT1QB4A6hRSQZhvwfnUk6PinEoTew3oo6VaB+v65oNikYnASBfrf/Ke/35WwbzdBAZNM7eXiYiadym5op/z6IqX/V4+ALlhCYa+91GPRwuhgNIPYLF466fmZAoTaoBxUisITAGU5CUjzHrK89H71nPE+AzqSZdnL1tjniVMgkuVptNoS/k3Dh52lE5nvMI1vl0Zvdl6GWJj3GoTf2wNoxdNJhpLdMGo1jEIMq17GSBmETpd5B71NbHenQ0IkVTdYGc3aD2LI9eQztHzaPgLQu4wUh7KCtW14j2SAt1iMFljBaNnxeSbJXkfCvNh8PDgrgCugcKUidVbNbT6D3+sCqf3H//O5+h72CdmA/FHGMwE8Xag5OImR6KIrdWwbXR62J+9Rzwz7vN+bqYuIDnbWk/cE/T0DuicXIiz2NhP/mEQVLCvHDo0snQC6YPH+QMgk2NT+5v0KmOu7tPz94559UCyXpcwSRgITEsN72If0ZMui1Bvb1YoRlGf4NUEJ/s2DFUOtqaHH+0LRiIjFkw1IwLxLJ4eFzoAImKk6mSqh2bJhdm4Z8eEJlMttVEsWBH1RYQ/kszm0G21YuhZhsFIKgcYZDzdkXq9ev4KFhSk43XIuQJPnEgs3a6DcasthhjQAetmr+SpqxbJoVVLon+XLp3NoV+poV5tAuY752Vksr60gEOppZ9eNzjitHwJHPMTSk885zrZwOZgxtiMsChqexQKlJNrYOzjAwdE+5lfm8M5vvovYiFfYRASgGSFCh3O90jQajdkaEqcpWJo2AZnI0CjxOZWyhOpSS5fGLA8r5WoNzW4X2WIB+yeHcHsduLJ2GWOjcTjIAmdW2KZFdE9b9RoSB0dwwioANJm/F2cJPH78FBabA+HIAF65dQcz8wsC3DS5bjic8Lnckp2dhi4P0X/zw7+Rw/zMxKRx+tDL2GO/MPEKwVaC7Yy6uHHjBsZHmEiS2cSLKDNT98WFScRGneRMWpJYTc7OCKNw4dKSHJA5X/YPD9GoVaWv0+cXSJ0l4aKcS9MimoFT41MSZn1weixM5H/6x38IfzQqSQmDkYgkf81lUvBQS43RH5UqkidnyJ4nYWt34bO7YOt2RIdZwiYzSVRQF23g8EgU4dEBrKyuSigrDy0E/Dc2tsQjnU0VJBFaNBzGyGAcidNjeQ4B3N39XdHzJTDs9LnQtlng9LuxdvMaZhanRbeXYXtksn/2i89wtLGPToPtOYP4yDCoCcAkkaMz48LqYxI0Wf/8LplzTHiUz+QlORbnEBlVExNTGB4elXrw0N/q0ilH/dAOGtW2gBuc81988QWePH2O6dkZTIxNyqFpc2tdkv8lM0lhDv32d34Tr919HdEJIwVF1mqj0EVi/wKPHjzGp7/6WJwukXgAp8kEjlPn6DKJRpvSR1HcXruJbr0OS6uGP/qP/gM4JpiFE2hmyczuIvH8HJn9LLq5Gs73T/D5J7+EFW1MzU8gHA/Lgefm3TuYvDQHMDEg/YRMpJUng7CE84MLPPnqGZLHFxiOxOGihjz1W5s1SWJFwO7Gq7dw++5thMftSCcb+LM/+VN8+pNPUM9V0SjW4bS7YLF1YHNZ4fA5qKQgoP31teuYik3i608f4urCGsaHRrG3vSNjmo7H6GAU4VhY2OBNa0OA9WLdaE+GAmE44EQ1X0cpW0Gj2JCogVjYJ4fhja1tec7wyAgGRgbRtVklJLpcKwqww4RokRgPxG44vSYRqkQ7VTvicNpc35L5SsYuGcUEtXnoYIi5sI9rJVxeW8Zrb72G+Fgc/khAWGjUrKbDgvrNo3QGBcICjhBsMAayV5Kznp8nBKwnu25+fhY3b9yQkGeua9ynuKY1hL1Zk/2czqunT57LNWT+pdJpOF20RbqiaW3ptjF/ZQnf++N/DE/cI+MIuZ5Uy1kWP/vw5/iLv/ihSDFQ15tJbyPhMJxkrNcbmBkdx+DECPbThxgci+P1u29g/uqUGZMFYG/jCL/88FfYf76PsCckzGq2y/HRAWZnpzE9Ny0JdA4PznF0kcDY0gSWblxG1VGDP+bHpZVLopXutdhQvijj6ScPcLK5j/O9Q5TSBdi6Zo93eLwYm5lCYDiKprODiZUF2HxOMLvGwMAQWtUWHt17BFfbAXvLirPtY3Eezk3OiPFdLKVFsmU/eYBcK4e5GwtYeWUFwaGghGk3K3Wg3sHR+j4effoNoo4g5kan4bU4sbm9jYqlifXjbaTqOYwsT+Hae7dx+zfeRNtvQ6rIRFdklltRPssju5dCqOlF7byCwkkGpbM8rMUGfDavhMQ3GIreKiLZyMI3GcT1969jeGUEobEgAlE7WnWCyDWgbMWjTx/hf/sf/nfELUP41q13RUKBgA+lbnL1PIrdInyjAQzNDmFpdUHmYKNQgbtoQ3rrQljYjGBJZM/w2YPPBPz77ve+L4xW6kaHBkL4xec/RXhyACuvr2Fmle3qgrUF2FiO8yIy+0lkD3Jo5OqwtW1olBo4PT5DmvIKPjvcQ24MLQ2h4W0ivhTH0HRc2IkknEqC6lwDtqQFf/8nfyNs4bnZWYnK4PvzpQKqrQpqzIrogOh2M2KIditBHK7RBKtJQPB6fEicXCCVyck6QBuGOQuWrizBF/HASZY0CeItoJQqoF6oirP8+bNnAjoSHGI/kTltQmCp/1gVZy1BvatXr+Lq1evwht1oVbrY3zuUfZm21Ot378Afo8fLOOCaFYBpXLpNRluVsP74Oe7du4+pqQmMTA5LXZw+B4KxIBLHJzh4uCmSXe6AB56AD+NzkxidHsfwxAhcUZeJx+cZvicP0k1Cnkkd70goKIrD1NzlRXQc08lE8MPhdNEngMGhUcDqwNbmHu59eg9PHj5GKVeS+dOhBIGjhXT6QliolINwWpijxY9QMCoA49rqdbz22mvY393DRx99hOPDfbicBGxMLgAmZbXYXAgEwrDbfRgemcbU7AK8/oixj6IRib4i2FypFJE6PxZSApMAVsp5uHvspWarC48vhInpWQwOjyMSG8Lw6IjYdm63C+cXJ9jYZOLZQ5HOSJ2fI5tJwev0IeD3yzor4EKrLfYv303bm0mJSdxiLomxsQnR9eUaSQD5yvIVNCSniPA5kUxe4Pnzp8KKJjOLZzJGadDxFghFMTQYlySXJIVMMorFExRdZbH3ybK2tOBz2XB+cYxf/OzvcXy8I4x0MlaLpbxE3LGOU9NzIuPg8flwfHaAs0RC9n+SVnj+oOPDgo44G0mG4dmAADTPENRWtsCBaGRQnB6Dg8Owwy4AH/cByuzwfDM1OYeV5WUEA5EXLNRytYzE+bEkKCUYSz1+jhlJSGd1IBalw2EFY6NTiA6MSN058Lh/1qtlpNIJbG48wehYHDeurvUSp7vgdnmRy2ewu7sjyaj3dvZQK9fgoUMiPozZ2XkBnjlmcqUMHj95IOVgq1Ov3OX1Sb4ArrcMh1xdXcW7774rbeJxGAZkpVwW0JXRpnt7u3L2EuACRpue9j6jSJlfgk4wzt96qykSMNQJZfQO7d9mq4p6twFKA3gktxQBpI4AprSbJWk85fPqLZETubx42UiYMFmMxSqSIq12FzMzc1hduyL7D8+dzGlB2+v89ASjw8OI+BmhU8VgbEDOgSIfabVga3dPzoN3Xn1VIkv8oZDRYO5aRVKK95AwwlwkjJo6PNgVpxITjA7FIhge5Zm6jVTyHIV6EZaQE15G33i6KLTyKLXy8EXd8ARMdEYhQ9kZoFljslCejbuw2rsCQNtVT7iHuej5XsE9nqUUMFRsQwE8ZURqDiwFtRQss1uNVvELYl7vHYqz6FlWcQzFNBTk5m/+6NlcAWHFZ7T/SdDrf9YLEKwHQOt1CnLpOZ4HOwW5FOvof44Cgsrg7gfoFX+Qd7VeMi35OQFouddhl3VBcSMy3RX8pl2n5EoFtglAK9itba4grpDBegzolyClwYN4rZa/vw1ZF17bD4Lyun72s4J5CiArU1Tsql50vSoG6HsV7FYM4yUo/g8lW0xb0HHwsn/62/cFltED7LWv+W6OGyWBKmjZr3agZWH5+bniWwrEsswK3Gu/a3/qeFJQvh8bMw4EM+74o+CpllXH4K9HxGu79zsEtIxCHu0B1P3YHrEwzX/G5/MZOh61T6UQPRxQyJU9nJTPY/nlvehJYPQcEgTU+E7Fp37dwcKIBb5H68QIDdpi+lm1ytwddcEWtD0UNxVQuWMwJjoZBVSuG6UJxdsUqH8xz/rkQFhurausIzyL9AAaXT90PdDyKVaq55z+MSvvoL5+z0HF9mE5dNzrWtLfP/14qOCJ/+K//GeShFAnX/8AVxBTvWq6uPSD1Aom9hdYJx8Lw4bigNSFr3/BMxPSsIGVcs7v+wewNoAuJDx4qhfEdNBLXWcdIAo6siO5Dmq59beWTwD3HkNaG0vBXgUk6WHk8whAK0iqC4Ysrr0QBF3syQhhvQniikRDb6HVepMhopNCAE5qlokEBJMz5I2GrM8khuF1nCQKquok4fUv+oQ6uz09aL7XyE9UZVOm4UYjiu15zsN5L6key6aJBBnmxXfx/6y7gv3qneKBRCcCv1NmM5/L8iTPL0wyJrKbWy0k0yl5Ht9tFh9qpBndahMKYIBj/i0Lfc8Dx3s1iaHWl/VUj5b2hy7I6jEj+1AnG8umfSTGk8cj/aALBp+hLH0NIRA9tp7nRhcq3ew1tEI3JB2XMnlplPUkWcQH0umB9PXGixAGGV+9EJsmQUvqGFktwpxkuxqpmra0GcsZCIUQHRhERxwoPFFZJKzdZnWCLvWj43PUmlasrt5AKDKIbIZs5yE4nR743H5hJDU55ltdCRclsMnDAZ9NNh616thvo6PDYpAxIYnMZSZoiw/wlIAaT9mMbC+WBOjgBLN0TIIMhoSj3kYukUTq4FQA39FhMoND0vc0ks11PG83YXcSKAqg1TVyMaw79bMFfO6xDXgvw4ZTuTRWr13B5WuzKFTrsLi7wpBNF2i01gXgt3VtsHQdwrysF8kmcMsBmYs2wRIe6hx2sqcoK+KEx+dFoV5CvlyQRF6RWBgzs5PweMimKSCdzsDSZsbsDmLBMAYjUUQCVmEvNDNANlvCo0dPcHh8ikTiAlPTMxKeyvEwPjaJwcGIHHjLhRKy6YxkaX/84JEAPWTX0vjttoxDgkZuNp8VNiX1PGk837l1TdgR7VYX7VoDxWxGWHEE9RhKyrDJQrUMbzAgwMHo1IRo205MTQkrl8xKatLubm4hl8wIAM2DR6VYEW1UhtIz2RdlYv7j/+w/QTASxdbeHqKDQ5IEMnWRhLPTQoggW7GM3Y0tnB0coVmuwsGNtBcxkC8aELrt6MIedMMbDWBwfBhrt64hSq17jxdnx2c4PjxBrVjD8e4J6sUqlmYXEPYHZO2hphifQwkIm8cm4IKVbFZbF1dvX5fw8OHpkDnwU0Ik28Xmk+f4N//qX+Pi6AKrl5aFUfRkcx33vrqPlq2FyzdXsHzzKm69dhPz8/MIBM3G3qkCZycpYZw9fbSOKPVDAyE8ffYEiZNjGY/x4UHRa125ZA44nBePnj2VxIa+YEAAI7Y/D4gWyfTQwe/+4+/j7t03YAn1QAnOeztQTFRxfpaRPvjq/pd4uv4YhVIWTbSl76xONwo5SpwUsLa0gptXryIeDeDuW6/DHrIgk87jZCeB9FEWjoYLUVcE7Xwdif0T7G1s4OhgF5F4WEBYhuLPLM9hemke/ngYnhE3Ku0G0skMTo9OcXJ4JgkO29UWWpW2JNkiSMSfROoc/ogPr7/zJmYuz6Ftb6Jtb4kj7Gz3FIWLEjYer2P7+ZZcPzkziSJDaHtsu+F4HCvzy/j6swdwW1y4tnpFMs2vr68jk8vJmj8wNCTjjhsbk5cdnx7KIYCH1PHhMXQbVtRLdWyt78JhsWJ2ehzRcAiJi3NJLEev/OjkuCTLTOXTAvxzfQiG/XC4HfJ3p9sUKSjaAvlUVmQqyqUSAl6fSH8RIBOmoGizSYyb9DlB1ztvvo65xTmJCInQoWEHWoUqfvyjD/Hg/pdyoCFrn8wy7id8z8DQoOz/3MfMvp6VNYBruO69BNCMgWccnkx+RgY919loNCzP4kGc9gTXwlq1jLXb1/HtH3wXdi8ZrEbKoHSexc7GNu59eh/3vvgSuWIBgRAjJEwYoN/tEaf+QDAsQLrF78TEzCTe/dY78FBzPM21u4a957u4/8kXyCcKiHrDkpyL+w/B9uhARGSC6AQrFuu4//BrrNy5gonLE4hMRLC4tgg/nRtNoJXsit735v0nOFnfw/HGLqqZonFSBfzwRAMIDEXhDHrQcHRx653XMTQxJvI3rXoXlXwFe8/2UU4VBIRO7Bwjm8xibnIWo2PDAnKWmkVka3k0HE2s3FnBzAqlTRjmR8diDZ1qB48//xof/vnfIWjz4bVrryDs4v5VRNPSxdbpPr7Zfw5r1Ik3vvce3vvBb6PlZVg0NTsrkg+hlqwgf5iGPdfF8ZM92CtdOJpc50voNJoCZNm8bjSdQKFbhWvEg9nbC/CN+uAZ9GF0agRxSg01gOPNc+w83MEP/6+/wvl6Am9cew0rl1ZQrTdFuz9byaJmb8A95MX8tXlcWpsQALaZayF/kMGzjx+hdVHDQCCKdqeBX378Ecr1Jt7/4LcAJvW7OMXI5Ag2j7fgHwli5voixpemYPM6Ye/a0So2kdlPoJwoIrubFiA5GojC3nWiVqqiVCsjXcmgQmfCmB8NXwsTa5MYmByAJ+SFw21CIckCD5T9ePTxA3z+8ecSCqpjnMlNyVLM5tM4TZ5IskBGKAWCQQG7aK/OLy5iMD6EubkFdJoWkSpg1BFtgHfefwezC3PiXHC7HXB57SAokk9nJBEjme2/+NnPkUmmxTnIPYrh6HRCid0aDeHV11/Fd7/327BG7EZ2h5T2Ksd3Ew+/eYJsPic5BhjJRacr12nqseezeYR9IdG2pt724eG+ABPT81OYW56FLWSRPidtoJQo4+mjJ0hcXCA+RifvgtgJVu4lPAvT116sSf8xuogOPSpucK09Pj5Cp1OB22M0WXkY48GRdl0gSEmVqOjx+rwhVMt1fPrJF3jy8JHkN2BbtBrsqzzKlbw4zCWKkKG9FgdCoRhCwQiW5i9hbe2aJPalBAftAoskSu8Ig1WSBLW7ojFtdXgwNj6LhcVlBEIDsj4SQG7WayJ/QuA4ecZyHyB5kZDkwzaY5MEE9RxM0DY5g4HhEfiDYYSjMQzF4xLJlUyeIZm6EAmNs8QRKszzUsyjlCv3JAnNgZi2s8iGDA6JU4GOdTrsvW6f1KdG28LhwPXr17GycgWVYh35fAG1hgH/uBfRVqVmusj/USaKCab8ASHMUGKC4yMUjaHMBNRtG7KZHAJ+H6q1IhyWNjxeGzbWH+HgcBucsK12XZz6BdbX4sDYxLiA2Oxe2t6MAuU6TRuBQDL7j45J2u+MeGI7Fgol5HNkrdMeJ4moLRIgZKiLw6RMO7SK1EVannX92i3cff0NYQ6zXQiu06FaKueEZZ1Knxu5NZ5nrQRJuHM4RAN7aJDO1riwk8kOJ4uWtnW9UUa7Vcfq6iVcWlyQ9zG5Jc8v1BTn3L1/7x4ePPhaHL4EsqcnpgRs5x5GmzyZOsODr+8hcXECl9uOxOmZfO7x+gWA9jGiNRbF8qXLBlhok5DWEccupWgYAXF0emTIVk7myGiLA4l1oa3ECOCNjQ35P9t5b/dAAH2SIBgFWKtXJfqSoHo0NigAtJ7ROIdpEzDSpMG5wGg9f0zs54A3BJfHK0Ax9y3K08wvLCEyOCRRCp1mEz/9yU9wsLMtsiXlYl5scj6Lawn7ktGn5VpVGOqUhnvlzm0MjYyj2qS2OxMRWiUHTpOSKsmU5G0oFZgwvgiLlUgBzzEuITuwP5KFNNqejsgH2X0WuKJO5Kpp1FCWZN2MCHVaDSDVbTUFgG4J4NeC1W4SnTGEvR9XEZCJxKUeC1fPtvy/ShUoOGiAagOe6ZlUwSAS4ZRpyO8od/USPDVzVT7vhf/r/QrIypd9yc/0TKwgOe83bGRznu8HYuW+XnI0OQP3AKqXoKhF1mb9ToFBBccUaNTfigf0Ewy1bFzftR6KJ0m5mMS3R3YTu8xqgGraQJwnjLIQVm+P3EcAWkFABTL5f/7Ncrhdpj0VjyLhUMFklo8/7E+2Q3/eLJZJiZn8rr99FUhXcJbP4DX8v+Ie/WRMBXMVp+CzhdTXGzP91+r44fzS9/QD5FoOSiEq+Kh4C+cb/1ZZVf6teI3ifQok6r2so7KVhRjSYwXrONL+0rbod7YIDtYbh/3gfz8jXO/XPmGb637T32/92CTvUbxHn9sPQivbu7+/f70cjHDXMSOOCA8j4420FX/IABYnT9fgP/pOwT4Z2NpjDZMoqwRFxa5kvHfpsGWImfnh9SJ10csdpuRInj+1DtrfLDftHSE8uk0uPb1Gn8fP1BmgoPgLoF706O2yD+rY09/qLOmXflHsTceTtHsvt5/OQW0/vcasUQZf/nXni9T/f/wX/1VXGc66qOigMV0eOQAAIABJREFUYkHpydYCa+F08OqA1vAi3q8GrA5aSiTwep086uHQdzA8it9pIyrQqJIO2rB8Lp+jTG0FGgnU8Vp+pwxfPo+NJQOnl1RQG4R10MnBslD3TQeiLljqITMTwCzUPIDqJqALqYDKvbAHvpPPCfiMLjOfQVCX3m0aJLyHE9pKHVhhDDikfGQG8nr+zetV5oHv1sVF20wHLt+rQLnoNPY8cSxnv3wFQWgaB7KgtEzSLrYVy8lnsN8JFvAefb+C3PyO5eUhWxcXHoBV4sIYIE4Je2JZ+DeNKUpIkC33Ejw2IQrqhOBg57Wa0JAhazpu1JumCQpZH37W7xTRzeyFw6Jt5Dd0gJtN0chssLx8Fu8R8Lf3bnVQyISyGy8ejVp+rpNVx/avL4i68PE325ehu3wGWYPynpopi3qCmpow0mEWGYK+7A8CGxwzZFWwTQslZne3i9FPRgP1+xheUShU0O7YMTo2jXKtg1S6AF8whnB0WJK2+H0xdBrGOGGCTJHtoLfXJF6WrO7MNs8DzMnBIdLJlBgHrPvJyakYjE6/F8uvXEVwKIKWrQtfyCtJFxh6ylBEWbi4QcMKFw2LGlBJFpA+PsfJ7rGEpZK5QCOOBqQuXjypETCq1KsYiA9JohiyCxgFQDaKALP1GqKRsCT9GpuaRGw4ghplatAUAIrMGBqGRnrHKmHGDHdn0ieOAYbK8SBGhg1ZyASgzdh0wBvywRPyITQQhC9CXUTA5TGs6lymI5qxR1snkkBwZGgEM1OT8LtpqBnCE6NzmGBpZ28XTx4/64G+AWH8z88tIMRkYpUuUtTaK5BddIFUMimyKmTEDQ+NGD09X0Dam4cstsHwaBxLly8hEvGLFAj1ItluTKCYOk0gcXSCvZ1dOYhtM7Sz0xajODQQkazdTDhF9iaZtjSmM+dpuCkl5HChUigLE55hiGSjsr3J/n7/g9/E2MT/x9Z7/UieZldiJ7z3EZkZEeldVZbvru7q7pkeP8shuUOutKSEXT4ssOA/IEEQpEcJgiC9ShAE6VnAvggQSVErSJwl2TPtXXmT3kRmeO99hHDuL25VTK0KKFRlRvzc9/vM/c4995wVFIplkXrx+kJo1KpwMbA10ySohKNX+8insnIfZD9zM83yWQLm5XoZ+VoZvlgQW7euYev6LhKbK2IiyfdD4DN3mUculcX+k31YRibc3rmJhUhUDHNoukKN0nKzDqvLcP4eWMcIJIL4+Bc/xsr6qpRUc7z1WEo5MmPcHOLw0Ss8+uohVpaWsbt7HelCBn//6W9xkjrG6vUN/Pm//o9w74N78ITpfGlIWQy6lCEBzg/P8dWn34qp22RkwvOnz6S/UG5pa2dLmKwsaSLrOhZfQqaQR7lREw1G6luS3fH88WM06w1c29nCX/7lX8KxYEevMpDECBNFBKkFfOxNBGQ8OHiF/aN9WOwmLK+uimM73eVPDi9xvH8mbM737t7BvVs3REOUiYVsNo+Tw3McH5wgGojhRw8+ht/mQ+4shVqhjKvUhbDdAmEfzC4brG47HD4PljYTWNpOoNZpSFnvVSYtGqpMfvB+qCNMzfGg1y+gJZMfZP5du3kdyc1lQx7Db0Y05gOrtAmyHH1/hb/5P/4WqfNLaQf2N27EqNlIwOLm7g0Muz08+e4xtmmIFAlK4oXGotwsD3uGHwLXAsYOZLuz3HhjdUPalAanZL09+e6p9IvtnXVcv74ra8g333+L89QFFpeXEAqHJenRG3YFaIwn41hZWxYpCzLIOC+tLa8gfXllJB1tNoO92R8gk76U+ZCb5dFoKCAZk4VT00QkPiivsry6IsmxMcaiZ/nq+QucnJxJ1cJidFHWAZb+co5Z39yUdqBBH+dqssC4lnLO8nv9YmTDOY9ABtdNjnGuAdRdXl1ZQSIRl+fr9TpoN5uy3vAZFhJx3PvoAWwOq+hgsupg1Bsie2kwzcqVqlQUeQJ+AUDYvxwWK2wEZajjOxggkljEO++/i73r12X+4/pD47bDZ4c4eXkqrHbKqowHjGNMSOcykmBhcoHzisPlRSqXxtLGIq7d38PNDzZhSQBoAYPmFE3qfD98gcNvaLpXRLtQA/oj9BttYfBZAw5EVmJwhXyYOKz4+R//CvGVZTg9Hgw6I7TKbdG7L57nYepOpT/nLjJSrUBGrTPggslpwtgxAZxmXHt3B4mNpBjqsS0H7T7q+QqOnuzjs//3t3BPbfjRgx9KWzG2mlqsaI662E+f4bKZR+LmBn75Z3+C+LVVWFw0kRnibP8M1asiTK0xSgdppF9eIOL0Y9Lswz4cCXg05drm82BkM6NrHcK/GsHynXUMXAN0pj2RmVpciCMejKN8WUEtU0fxLI9v/v4rUDjlwf0PBbTjXEIA2rPoQ2x9EVt3txDbsxnSEA2gvF/D97/5GqiOsRyNY9rrSfn8RTqDWDwhOtzpYhb+mA9mr0VA9fi1Zazc3IQr4IDLCgxbwMXLDPIHGVSPyzB3zDJvUHrLNJ6iN+wjXy+g0C9h7J8AATMe/OoDXL+/BmvUSJ5xbRvXgNZBE9/+uy/x9NFTAYZZBs/xtLd3DdGFCNq9Og7PDlFpV2B2mACbWdZ0qToJ+LGQjCNItuvUgqffP8GzJ88FdGV1j7FOeZEvZUUHVsxP220ZM5SSuThLodcZYmdzW9akfKEgFTIL8QUklpN48NF7+PWvfy2bPBoNEmxgvNTvDoWxzeqegXmKCcEFM+AlkzMQlDFAg1XGNlYBGpyIRiO4dmsLAVauhIBxkcBnE0EnZSA6UrVAFi/nBMoisDSfiSwxSO0OsLm+KRVcGJpgF7+ZKVLpC7SHVXgDZCB7MR4Z2ruHr/bFFyK5kBSJLWqhWy0OfPn5V9g/PBBAztizDDHotzDhpAhD31PkBjBC0BnC0tKy6OuHAyEZC+1WU9avVrOKgZiiG2y/MQlRLGUz2ZBY2cS1vdvCoKbxHSX/BBDpU5quglKO0mR5MVgbjfpwzUgu/dEYw9EE0VgcSwR6w1FJMLH6gnugbq+D8XCAaqUg5qQ9Vv+JSa+IR0jFCQk0w8FYAOhYZEGe0eP0CAmFlVpiGt/pSvxEeRHuCyi5IJ4P46nsCQgmMv61kkAxA2J4/17KD81ibn7P4XEIG7rfZ7k8z082Vg+tRkVAWtN0iGwuJQxorsVkQFO6jOso5z8pp54ZfDF+EbC8Rfo8GUt8FwZxgPcajyeFJNDiXmcwlTWWshw0jLyxd0fumbEfYzECApTNuHXrDn796z8VAJ19IpfPSvKgWivi8vIcNqcZa2trWE4kRRqErVgu1VFvdNFuEQgOyzWV3cbnyhPAbtawsBCWWJX3h6lF+i6fjzEvCUFsp3fvvSeMc5vJLgkKAR9N1Bxu4umzR0hnz2F3WATUZjKD734wHsEfCMnaQ8CSsRvjBmrOc75mf2NMyrVPAGe7Bf1ZiTj3WmwrMr6Y5CRD+ec//7mM0++/f/RaJoFrsBCaTBNpV4LQ3Htxf8rkQ7/dQjGflapCxtQECAV4NNukIiAYDMm1SVwJRWPCaOe6H41EcHp8JB4P3IPTj4G6z4VcHqMpJRMMM3GJx/odtDsdbF+7juT6JsRtkUQc0WedyprB/sS9BysFqL9utlBWgskNu5gTW8wT1HsNtE1tjB1jYT0vrEZQbhWQr2dQbZQl9mGiKRTwidcJk86DEcc6NePZbwWBeg3MzDOWFSibB24UlJwHMjmnKrahILCApDMG9Gugbq4SW4GgeTaiYgqKJcyDpvo9ZTYqk9IAm/598Jn7XEqUKpageIrgKDO/LxqDKo6ibG4BpGZguoKyjKvmQUUF0RUTkcSg2dBh5jOoGSYZ0IpnyTkY6c2Yq0Issxn7T5rKSntM3ugVK1ahe3jeF80yFWg3GMoGOP0a0J7JQfA+OO8pQ1bvSwFhBbF5TX5HQT1lPfNaCtopTqOV4ELumlWjKzA+T2ZUYFLBUV6bc5RiU/NArYLV9MdQTEwxNWXTihfDjOHNeFpBYwVF+e88k1mlVPUdahvofSlIqX2LPyuuN9+HtR+8BslnbHDtT4rTab/Q6yl4r/2KxytmNp/smMcg2SYqF8HjFFfS/kcJDp5HyKwzEz+Zv2YVBTQLlQTThHJvBiv6NfbDfjYj15Ioq6RHfR+cYeizxLhD713bcx6Alj4hSec3UiH6LrhGKHFUZXNVrlgTVkpWncfR5HpWvnuT+N1o++v4Unxxnn2t2Ju2n7DXZ+NC39n8WNX+O88I13PoOzP9z//tfz7VTqBAoOqOcFGZ75zzHUA+mGWYlM7OC0k5arVq0Mgp+TAz/1Nk/G0AmqxMnSjYgTWLooNTAUXtxNpAkpVyOiUg1QwZv8tragcRQHBkyGrog/OedVDJC51lGnTQ6ySlEzIzZdJ5Zx1AX4i2hX1G0efxvB8yoHVgCrDYMABHzUSwIlSF0Hn9drPxupOqzIVmKhQY10BMJxDtHAKAmw3QXzNDBBuV9czAhO3JLD4BT3bM1PmFtJdKe3CxJVigP/OeOTmJbEerJffK98qgj8/Be+LveS5JTgyN0jP2GQYgzDLzugwqjQ5v6H/qIKZWHM/Da8pk2jWYBqrFwz6nC5wsZLOs4/xiNb8AUntZ2fE6ELUfalJDMkXczM60t3kundyo/8bvE4QXLbuZ4aG2ubbt/GKg7c/rTsijEWa1kRlT00EGbfy9Zkc9bqP9CAJxfPAdqWwKXZjJuGBfoUaQU7SfXbDaaNxFfWUvdq/fhtnqQqHSwNTshNvjRziaQLXSgttOlh0d0/2UHjQYpF0CPQM4LXaM2kNhtXYbbRSucmiU6wJ4crPQbXcxNE+wdmsXjogbzUkbTh8ZS5QLccPn90rgJlUf/TGmnSFcEzs8E7Mwr1Ivz5E+vhSdaKfViVGbhiBGuQoD3mqzjrOrc5FL4Aaf2rXUVpzZlWPUagoLh8zvxaW4lEKTBcaET73TFK1GGkVSgoKmXTQCZKBaLddEe5vsBAJcZH3zvXrdbgE2CM66A26sX1tFLMnyWsFNQCWWmYcoaoUuDh8eitEV+xHNwviH74ntyWQKG9MwFGvLPbGPsK+QZU0D7cJlHrVyTYJSMonE/O/kVDa3TEoQFGb2U8acxyNAlj/kx/rOFryUjaBRPI1FBhPUCyVU0gU0SjXkaUpTNsC2SrMuEhh2j1OMpfheqNPJsUS9ZbI2yf7kv0wGMHgO0miGm9PpCFfZKyRWV3Dz5k3R6BS9XpehPz/qdUX/mpIBF6dnwiilvjc38KFAEIN+32D1NRso1qtIbq7i3R8+wM17dxCKh+GK0rEbOHxxjpdP9lFJl9HI1dCptmEaThH2BAUYI+OZQSD7wNA0RL5axtA2xL2fvo/7H92H12foQrOf1QpV9OpdNPN1nD0/EuM/Mvy4qSW4R23sbKkAz6IHP/qnP8Ta3prBXqHRa7ODbqsLr82Daq6Kg6eHuDg4x7g/QaXIkvyhsKtYKs1MTKGShTvggjvoR3Ahijv37+L2O/fEOInJtdPDQzx79BixQAgPHjyA0+USSYdCpSzyRTSx0Lm/UKb+9BHsLqsw6RZiS8ICnY4sOH6ZwtVpRsB9bvqdVhOWFmOIhmOSsLvKZoQBzDnkn/36nwm4mr/IoJYrybirFkuGdJGTkhhmMY3zhL2Y2IBquyZMf2oc7964hvcevC9zgsvqgm1iw6g1wOXFlYwbjiWzw4xoIoIHP3of0fUo97BoVVoIeXyoFlr4x7//LU4Oz0RaZSpyVy2ZAzKZK3jcTjFG/PTT34q51Y2b21hZXpbrpc7Tos/OsRmLRLC0sCilxo1GDdsb23A5nXA53LDQrOwyI2Ax33tyOSF9tVQt4fLqSkzZmu2WvGeOGybttra28ODDDwVQYYkv1yC/3yfa39lsWtaJSDQklR9kWvHny6uUrFO61nAOlooeu+EZwQqJq8yVkXAymwUgYdUI10up5iETr2OMe27Md/euiyRHdMaKIwOTJcGVWhXpbFZkhHg96pJ+8NEH2Lt5HQ/efx82PzsKNXA7ONo/EIbd559+JskOViPwXigj4nI4xDyVYDrhYgICTIysrq8ZfhFkWDDRx7aamfBR53Xv5k0k43E4rXZ0qnVUChWULgt48fA5rFMbAu6AoaE56OMqnRZGeGQpKptwMVrbSMIV9uDeD9/B4kYA5HHQmLXXGaCeK+PZVw/x7KvvMai24YFdPACyl1fI5DMYWSdY3EgivBQVo9P/4M/+OWKJhAAjo+4YnWoXR89O0K914JjYUc2XRHOXDLd8uQhPzCPGnXCYxajv5v1b2NnbFkmEXqcrfb9erOLk+T4+/btPYB+bcXfvNgYE6roD6Z9Wlxt96wTZdhVVdHD9/TvYvnsTC8tLoit++OIA+dMMnGMLUk+P0Mk3ELJ70Ks2YBkORLd0MrXA5nFjYJpiYAPCa1FEt+OoT1uotutiltusd+A2e7AcXsGCN4aAPYhXD5+KAeby8roAb1anA81BGwsbS7j/k/cQWXHDuQRMG3z/QxSPMjj49iXsHTOWQ0uY1NsYdno4SqVQrJYRTcbRnw5hcZuxsLmEvmuM2E4CO+/eRHDJYjCBG8Dp0wL2v3qBfqYPa9ss5pNhf1AkqCgB0Z70cFW7givuwSgwxbs/fw+re1HD1LcPtDpDoDFC+XkZz373WBIDlAShoW2v28Xq6jK2djYwGDOBeY6RZYDWiMkQjzCF4ytxDDBBplKQcmePzYPjVyc4PzxFNp0Vsz6W8q+treLwdB/PXz5BjbrQk9Hr6jgCupP+BOvLm1hZX5PxIx4BXoMQwIQb1yyaQUusziooxkMmu2hFk/3emHbgjwbF2I2SdtROpL56o9bA2cmJVH9cu7aLW7dvYGErbFTY2IFOs4VCvohee4oAJc7MFpFdKDChWy5KRcnXX3xpsDmdbvzRH/yRxBjZTEGMW2/cuIWpfYL6pIzYcliq2mgQVy4U8eLZS/zu330ikig/++FPsLmyBZfdie+/e4Tjs1McnZ+iUCzC7XEg4HGi2TJkKkSycJb4cjk9onUcicQkNpEqwm5HJA6mk6HMWbpvYiKM47vZ7iAUXhIN4VgsLnEk5xoC3tRbE7CkbejcUqqK3s9uh1E1SQCa1QIsy3V6feITEYlFZd6X2Hs0RKNZEyY1jeXIgHa67BIjiIThgMbbhqcJ9ZS9bp+Ar5SQW11dlZ/pG1OvVOU4VtOxkoQxnJA9JiwZNwn4TOA0ubImyQT+4VxP5iiBQCYVKc9P9q3T44XLRY1krxAs/H6vmBvXqLdvmiKbvRTmKjV3e/02WpQgqZYkDqEBYDweF38Frt807MvksjDDLvdAjWH2vdXVNZkjyc7lczFOr1Sq0i+YLIgnloXB32l15N4YU0eCEZH9+vGPfipEEq7v9XoNl1dnuEidoFTK49r1LbzzLnWWF2WP1O0MUC41cXJ6gZPjC0QjcWHQc4/A9Uu0bU1j+ZfnqNeqM6k/AxgaDFgRaJW1gUmLO3feEQa13xuUvRkraIaTARrNMh49+g7lSh7+gAu9fh1un0PiVkrwmSxWeU+1eg0LwSgiobBBLBHDK4vEwjRJ530R8GbyjGstpRAJDhOoZlvGl5J49933EIlERYqK8TD/cB/G9mYSgFVRW9vXsbmzKTaUl6kL1MolvHj+BLlsWuQZuZ4SnOa/jKOlQthNY/MAQuEoQpRAme0RSRQgoOiwWVEtFqRSg+3CpE29VYXNakdyNSnJKsqu2FwuXL9zD8vrGyIdxwSyVGg2G4JbMPlCyarnz59Ju9PUkhJgySSNzwPoTjpoT1uw+MwIxX0Ixv3I1tK4LJyj1WlIv2MsvhiLCKOR+zsmcijhwdiR5+S9zBPMGAsoYUorcBWU5HhX8OoNyGYQq/Q7inPwnQlwr7IGs2MVz1EwS4Ggt8FLxV3mr6nHzu+/+QyKpwgeMdMbVwBaj5kHXgWUm5nbKWtYiV7zYOU8GD2P/wjgpyZ/M61rnp/fYYyjz8afmWRS8JHjgJ46CjTKvp2xF9msU2Mfr/gP71GxD3mumekj/29IDRigoeJUcq05LzLFCObfnWJWvFd+rqDmPGCs2I+C6rxXJc/pcwvuMMes1vehzzlPoiOeoH1GgWNtS+l3EwMb0/fMZ9M+qPeoe2LFcBTIFABSfDYMBriSTBUoVxxRr6fvWBMaCv7yvNpv5gFK/b8wjOeMIvXdzwPO/FxB/nkAmv9X0qoCsfPJFcU8lb2s7a4AtPgRzN6BEmn1/Ppule3M96RrMr+jxEzjvRmVkZpwMHBMo2qLADS/r2xtTdjI880YxtoWmqRSDIvrJtuZPzNm4uecY/k8imFp4kTHhd43CSjzALTOFzqeeU0+g2Ku2r5K4BVMbMafljV8Btbr+1TM93VbzkkX6z2Z/qf/5j8TE0JteJWO4M+c7PUmtHH1Jt9G03kzBDF1I8fGFuCSwMisrID/anZJB7tkX2fauXyRKqCuGUDNYrw9UWqmgS92fkApMKydZDA0xNm1Y+gg1cHQp8v7TC9H6eaaNZTM2EwbhmCadgIdrJKBZqnBLEsrHZ3MvoGhmcs2YUdQEFPKGEwGUPKGwWtMRArSStnZTKZCJwZtFwWk9V3I92AElgwI+DMZBvou2dG4cPO9ECxmByWoQtYej+H7FXblzPlSSoN7PQlYNVOpi6AykRWkJcDMDZdmaiTIJQM7GJDnUSNKznHK5OZAoW4y+xCvzT/MwLEteJ/se7wHPqdqG2nfnJ/sdOKWCd1uuNjyPnkOnluy8zNGul57/hhd4Pkemm1DhoLtJ5n4CQNNQ2xdNwT6f15HSh5nmS3p6+2uDFKW8fM5aL4g73fmkKp9icEPz8cyNwak/C7fK5msPI+UjtbrshFxOjywOzyiC+cLxOANRBGOJtGmVjEsiCwkhR3dG7CPOQQoYtmczcbg27g/85hZcCtG7QGcUyv8NjcsAxNyZxlUcyX4eA2LFVaLE8V2FZ6lAOxRN3r2PmwBO+weC6xOAofGYsu1xsIsX5V/u7B2p7C1p7A2TTh+si8ggXVsRrfWkoCR435iGuI8k8JZJgXPQhCJrVWs7G5gdXuTvm/Cgkq9fIWDx88wGk0RDkbgsHuMpNF0goXEojhNUxuRsg+UnyDwxkBRJncXHdyNCgtuaCg9YWiIW7G0vIC1rWUsJoOweVhWN0Gz00SH8h5kEJrt6Na6aOda6DY6wniy2M3isC4TptUimnXsDzTs4iZKJ1S+W2HzcNNxciXPwc+3t1dgdXDMQTQxx2RtDSbCXqzVGgKeEvRkm66ur0hpICt1ppQpItMvW0bpKo96riSsZrKSm826sCDPL89RahThC/oRiobwqz/6A2FgPnr6RBg5ZFxLn5swqWVUFVAfslItiSEk1ztqdnLjTDMnjKcSbFM/mkBbNp0T5nS/3RM5EI/djXAohEgwDLPVKomTZreDxdUEljfXce3mDWE++hf9GGKEzEUGpwfnmHYmsA0tyJylcXF4ISB0wOtDKBoRTV4CvfVOTUwQ49tJXP/oJtZ2VuD1iYE6qiVqBDfRq7Vx+vwYrx69wLA5QNAbEjYVExQMKju9NuxBBxJ7MaxcW4WhPUq97ZH0A8vIimKqgIPHL9EuNhHyhQ0dUvr0NeooVyqotiriXu4KuuFfiOCdD9/DvY/uIxSJSDkpN+31YgkvHj5GKZOXTS6lS0x2qzDLXT7DcZmavuyHnV5L2Pa7e9ewspoU9lGt2ES10EE100C93MSo1Rf22cunj5CIL2FzZd0wlWyV8PD5Y2HV/OyXP8ON3WtoFGvIn2fQqXaEiWqaGGwvggLUdGafJhjUwxDNfhNWnx0PfvIh7tx/R0y8Qj67MMJHbeD0IC06ydyEk1k8xBBru6u4/6N7UpLPZEez2kK5WBOTsfEIiIQXBQTg+OLmqVwmQHwBp9MqMhjRWBAfPnhH5F4cdgcujjJ4+M0jnOyfSnKDm+HDVy8lIbmSXEY0HMZygnIEZpFs6fd6kihyug1nZSaOuMGtNarChJbNwNiQLqKh5QcPPpKKJZ5PAKhhHyenB8iXcuIqT1kVv8crUkP9gVEVxe9yLNDY6MbuDSmbvri4kP4+HA9gspvR6RtJ0KW4kaTlHE92GpMN6SzZTHW4PT7cffdd3Lx1R0p/CQo0O20cH58inb7E4fGRyN1UGhXcvHML//zP/0P88lc/kWqTgbCPWZViQu4qh8P9A/zVX/0Vnj55LowsbvIlcTmZwM0NgJ1VEgls7+7g/R98KLrYjqhZ5AeoN86gtVYo4fjoBJ2OIW/C+dZls6NVraNWYgKng+NXx2jXOsLIM8EqYDpZ/hanHUvLSZkTLs7O4A34kNxaRmRlAd1JF64g2UkQwAE0KkxncfbyEINWB16bEz6XG4VMRjTSu8OB6LEHoxF0RgP80Z/+Gu89+BAWJt66QOY4IwzkVqUJr82NTr2NSqEocQj1SAfmASb2sbD4ybDdvbmLm3dvCmuVgA9Nb61jEyq5Ep5++xCW0USYsCyRpk67eWLByDSFI+RH1zzBfuYcFp8bS+tJLK0tSxxBJl0jX0HUE0Q5lUMplUW/1oSbMk2miTHv9UaiJzpi9ZDHhaXtpEjcHKZP0J30EU8kxGjw6iSNm5u3ce/aOwh7A6IffHp0LLr3jO0iiwtoDTuw+m344S9/hI0ba2LCScPFcqaA8nkO1YuSmCkm3BFY2wNJCOdKZanuYDWSO+QWDedgMozlW+tY2lnB4vYSHGQvD1l9BKQOUtj/9hXG+SkmtYFoqi+Eo5LAkAS8aYiz4gXGvikcMSe237uG8GoUjoBTWMyNdgvZozRahzXUzysCIA+aPVnHmfxkVvHG7Wuw2k2o95uSJDhOn2BxLY67798VcMbktqHSrcu8228M8e1nX+HyOIVSuiAA7kcffIA7d26hP+ri1dFLPH/1HFeFS4NhaDZha2MLdporu31IJJZlHWKyimtebzK9AAAgAElEQVQ75aX4HNRPZ18wKgNdhkljKCZgUhdDbN3fwfq1DYTDBlmGZscsva8WKzg5PEajVse9O3eRXEkKs3mEMXLFjMhyibxdeySJYgLmnK++/vIL7L98Lselzs5l7aI28E8+/gkqxSpOT42ELzWplzbjCO8EEUqGRTYINILtsPKkhr/93/8a33/xHfbWd5BcWMaoOxA5glK9ioPjA5xnr+BhQtntRLNelfmHMTr3M2JuPbEIAEl9bS3fnY5HaLVZ+WWR9YlLlGxc3R4BEKv1hpinUj5oeYUJkQUUCiUBFClRxhiacwRjb3rPyH7NZDC8yIBlco8SBfVGSyqUmKATBhnLq202Q3poQnKBXWJHzrec5wXYmJplzchlikhdXMFqtiPgj2A0GGBjfVMSrUxGZtNpmWMplUQTd1/QLeQYu82JfL4kMQnZ0Tdv38Xm5tbrvQGN78ggpj40+4jdYZCdlqklb7GJ9AXvlaxdISJRQ9NqbMqpndJo1gWEpAlgvpjFAD1EA2FEwoa5a7vVxeVlWiTvotEY9vZu4sH7P8D163tyv6zwYyzIdZDt+eWXXyKbyQvLnO3k8xiSg3wPZB3SS+D2rbtG1Un6Cq02TcsLOL84EcmVnd1NbG1tYNgjeDxCU0xsW8hkyuj3R/jowx9hY2MTTETwvKVyQebkhcWwSMqcnR4ZZJl2T8YH9xJ8XgKPXLvu3rkvJBYmSCnvUq3Td6WGXr8h99DvtwWAHk7amFrGRlXsxCRrBEkejXodXqcXG6trxthgMsFqFTNp3cMxeZCiF8l0AJfZIGb4XAGRwyIDnyD8zb1bMJsMUIRxMAFrGiNSczq5sopVGkmu0Y8AqFdL6HaaePL0e5wcH8DrpqeSwTbknol/yUznWAmHo1heWUMwHIPN7pRryv5pOJC+areYBdxlYM+Yh6x9VmIy4UACB8/BOTeWXMberXvSflJdQWNS8QsytLd5zWargeVEXN5BuViQvheJhGCyTdC3dzF1jRBc8sMVtKE5qiNbuUSr2xDzTvrJkJhlgxmVanlmiocZYWKM8ayKYR4UU4BnHlRTHEZxD/YJA/A1NIj1GAWBuXbrfkXwjzkZDCMKfgPY6f/fxlHeBuMU+FPA08Ba3kiIzJ+X6TwFvBQ34b/8K3vz2f0rjqT/Kog1D2bz+8oYngcU+TvutxUYk7370NB31vYhaUkBX+4NGTe/xl6mU9EiN9rHuF8FjnXPr+An+6femwGgGjiO4ljz4KMeM098VMBNAUReS0lwPJb/V6BOAUB+RwmZ822peBmfW3ERxb3YBgq08jyUqdRj9fza1kZi8U0FPZ+Z11OyHY83Ej/T1xiOsnz12ZX4qPfMc8/LNiiGpXjba+BxlqjgvfE783iixMqv+7chjaLn1z6oxxjvwiD7zbeb9kW+A65zyuAW0H32nhX3UqxR703fi9wH17+56+uY0utzDlaCKc+n7aPMa+3v6oU2D7CLCrPI9hljWJnT85gnjUvnn/3fe176eM0SCGwHBf95H6K48Fb7zIPIxKJsrGx5ay7Qd6Ug+jzgzvPpGJE+Z31jIKp9WhMq/K6OhflzKpYr887/8t/9FyLBoQ/Nh1ENGwXJeEIdJPoAfBH8o6CoDhY2gL4I6dBW2+9NEArI6cNxAtMBpdfTB9YJUSdIvfH5DBwXe20UleLQbJsMRm7sZtk/HRg8XsBlyWC9yeAJcEk2wczITp55pnXEe5AOCmahJxKUedxujAeGvrXLaRg50i2aQQrviYENv89BzAybgusGwGVkOk1TI8vAZ+d1+Qz6/PrSJKCaZab0PnRS0UlOP+ezyfUmE2F78RlUzsQwJQkLeMaNOc/LQF91Z4zMnmEEyD7Bn/Xd8HrCGptpPWvnJsOEz/066yK0fmNyNbJKxgShEweDF34mmsCAMA0V6GW76cAlsKPn0Petk+38BEw2Cjcm2nY64PlcWhJi9COjNFwnIgWkmc2fn2R1IlSJEW1fze5pW2pSoDcwShwZgOv7lfc6mwF1wpvMyuBo0KNgvSxybhpgTqT0j+UU3FybrQQhvDCZHZiaHQgvLsPti2IwtcDlC2IhsSxAGNnXHtpUs3yT7uEmk4AiNKxiOa2VjKGRCWGHB0Eb0C9CGL80AloMxuCyOWG1OZGrlzENWBBYDcEStcMSsMDmtWJiGcIbsBODEFa1jSBt12BzDcp9WJoToNRHev8c6dNLjJo9cbf3OiibAnSGXaSKl+iYBljd28LG3WuIrSckWBuzeoPmgvk2vv3kC7x4/AL91gBRf1TKHMmYiK8YZnP1QQNjOxCIh+AKeIUh6Qv5YLa9CQIIXBN4TF+m0Wo1EYn6sHN9A76QHS6vDWPTUNzOu70R+r2xuJm3Kx00slX0ml3YHE5xr+ekXGs1USgVkc3nhVX54x9/jFt7a7ARLKam35isnCEaDNSzVdGTjC1GBbj0B60G4N1kgAf0W0Cl0kH6KiuMDBpCWhxWMb+kmVqILCOrFePWQNqvki4he3opQEAxU5CxGYmFRWLh+aunaPYaYqD2s1/8REDXq0JJkieryVUp52TMffBqXzZrF6lzYYfT8ISlp2IctbOL9ZV12WCTwcM/op0+moIOvjSxJDOV5dxBbxA+NzfgHuRLJaQuLwW8cvm8WEzGYfXaYfNZYXaQAROEaWyBy+KEdWTH5UlKGLwE4L0uj7ii16klPB7JM7DU/N5H7yC5tyrsS5H6MJmFHUmDp8JlDodPXgkIS3CFsgPUNaQmJccZpZeEMfnhDuIbcVgcNoynJrQ7XTH2nPanqFwVcfLsCJ1KC34HWesOYesxwcGN1tQ6RbqUQnvaQWwtjg9+9jHW97aEgW+luzh94TJFtKt1vHz8HJ/85h8FAN7c3ZFNT7XVlLFPeYi17VVE42HcfvcW/FEXxn1DAqee7+Di4BKdylB0kykpMOx2pAyWjLnEUhy1bh19Wx9dcw+usEtYoGsryxi2Bmhkarg6uERq/wKmgQnTgYGi850RGOVGORQLo2vpI7axiLs/eBeBmEsYNpRpmHYMZZJmDjh4fiybqN5ggGqjhM6wA7vHKqA5WWntTk+SHdRXXIwvIxKOwWSyod8zghlu6K6uzsWMitIZW1truLazChPzsFUgfZnH8cEpXj5/KaWvPKbGaphaRTaxTDCtxJNwmJxIX2YFGKTOO8F7YSmbGfA2RVs1W8nDYXFIgGaCWUCJ69duCFglmo9S8tbD4dk+Wt0apkzsOA3DEYLaZGdx7b26uJLEgc/txYP7H2F1eQ3VUhVXqSvR/yTTlIA8QW8CsbrmUj5AAlGYBCSWv7EotndvCOAzHI0k+UAAWEqsy3k8evIQ5+kzLCaW8O6De7h977YA4nxXNHHiWsW5hnIf33zxDTKZLLbWtwQwINu3kMugWq2ILAzZ3n/2L/4cmzsbAJfKIVDO1iUxxXYTJnGlKuACAWZZI7nBG7Gsvw8bey/nqTq1sI1NSaVaF2NTMzfQ0ai8c9t0KrIAa1sbGFunqLab8AS9KFepre0QSZKwPyCmS91GUxiG3MS3O03ks1m02z2pqCDw+uLgEOGFKD784AdYWliG0+aRea1V6aBZrmMxvCDJrbPTU0PXdNRFpVnE1DpGjoaTgw4cXpck56Qk1WKFz+WFw2yDk6zXYkl+d5k6Fwbrjes3YYEN3f4IU5tF7v35ySFGVhNiywlh1XLuqlYqKGZyWE0kEQ8vophO4+DZC1gnU4TdbrRZQTM2i26vxeFGeGlBZIZYtfP5918CNhNu3L6DUq6Eo+fHiHij+MG9jyRJ1+40kLlK4/j4TNqX1ySY3hx3sXNrG1u3tkQPlFIwlFeqpUuw9E0I2QNI+KLwje1oliqoNVtSZdIedeEN+2ALOGAJ2PDezz5E4vq6GDt6Ai6S15G9aiB/mUHuOId2qo1mtimJ5og3iBhBS7cbrUETl6UM8u0cEtdWcP2DGzI/BJcicIcAWkwcPDxB8VkezUwDMV8Upv4E485IzHiPDg7lHd374B3Rijd5zLiqZGH2mLC2s4nl7TXcff8OhsypMjdSG+Hr336Oh599J+fIXxos6F/88mdweFwimfTds+9xVbzCyDKRSo4bN/eEnU/vCo4NWSucbkm8MonN45eTcRlnTD4zFssVigiGQ1Li7475sfPhDtxRC/khYsaqus2TNlAtNPHk0TORBYqEolJBJVUW6SsxlGVsthiNIRFbFPAsl8/g//m3/1b6OvctlDygmRnjyFt7t0SCo1KqoJQvSZXEj371Y8RvJ2AP22Hze4zrM/ydAqffHeM3/9ffwdwdw2P1IH+VRaVUlnXnInOJi3xa1mqvgySVHpwOo1KRQAhBr+FwKkxPJgCN2HoIh9UiDEqW3Q9GPVhn1YXCQKacBU07x2ToObEUTwozt1SqoFgoiUQX/zgsnEsXEQz4ZwZ7ltcm85SUYrVHo9mWKh/eq5bxEtDi/Gxs0ieIBENY32DSfdPYu5BB2x0je5nH82cHopsd9NNTI2JIJnh8xnXalLmYGHuMbgPhaBALC1GEQhH5/OwiJUAgJSx+8IMfCIuXwCorvQ4P93F8eoRckUxlA0Db3duVfRZB01q1gXAgIv4cW1u7wgTmtcmKpAFys900QODLU5HKIhBsMU+xtLQAvz+IUrEKOu5Sc/vOrXuIRclAj8LGBIWLlTUjkafYP3iJTz/5RPT5w+GI7KmoT8376Lf7ksxluycTK6KxycQtWeMEfdOZFNqdKmx27heMKjoSTriPpQZ0pz1EOLyAP/yjP8biQtLQEPeQyV5BsZQXglM2x+o4w9Ol02oJk9ZgX1owIgBrd2B1ZVPWcVai8Bzcc1CSgqB/o1kR1v1g2Eanz7VzIiCpkcAfCLDONYaxX9DnlzHid/tkHDK5U6oQJO8LOENDSQLLPhf7aoC7PUkk2a0uaRfKWdFw0iBjDeQzxva837WNLSSWN+D2eUE3psGAZJ4OTs/28fD7b2A2TxAO+mRdZ98gm59Gr+w7bNeFpQRYARQIhoWhTtCcsl70rpFKxYBXKhtIVGHyg9VO7V5biB8kT5HpPDBZEGZlHRM5rDq1OwzNXjPfWxnHx8eIJ5bwJ//017KHvDg/lba3svLZ3ENlWERjXIYz4IDZa4IjYEWjW5a1rdGuiQcKTawtE5MkQQwy2lRIBJQwoZH4PEg0j3koqKbAmIKy8wCiAqHzoJkAQyaD0at4CwFoxWsUUOMxipUoYPc2iKf7XgUKFUR+cy9vZDPmcRrVgNbfKcin4DABaJ5bgdt54uDbGAc/U8xGAfjXoJholBsgNO+N8xefSTEHzvn8Y1SWUJt7JJ8JWYySCxbjOCGDzjAevWd9dp6f0o6KWRkMTwM0nAfYjN//vgmdnkvxD8VRFD9TsiJ/r+TOeRBZwVW9N55fn9UgvhkAu2IjCtQrviXVGzONbn3HCkQb/WQmzzP7kOd7m4XP55KK5hlwq+2g59VnmX//CmarugI/0+tqH9f3ps+u59V+Ov/M88+gjHBlHs+Dwoq36LH6jlRdQfuCVsQrRqTPIKSXweA1Pkjy1fx9aDsrpsjvavJIj+U1tY9R0kdBZ32/2k4GCZoE3IHMb/o520m1phmDCe45k0LRc72eE2bSMTynjud5CZX5caU4ms4rJJ9aWck961M69hVcV8a9thmPn587tA20zRWf1T0UrzNf4fA2CC19+X/97//LKQem0rh5kCLqOlnMTz7zHUk79NsIuU5S0pkthuujPowCfzrIjLJrIwNiLKJv6PbaYDqY9H4UBOfPBN94DL/D51DmrmamuGvW7JJmB/izThbMTCiiz5fOUm4VXxcweDbAeU1pwBkTmgA0gxun1bi23WaY3nEDKNqEzK6REW0x2Lmc4BTM5ELOhY6djgGFBnk8bl6zeD67pdkNHWzzk652EH7GQJrt0Go0ZJFVU0JugvkM/B0DGv7MoIRBkDAAODkPBhKcsu2oZ8bf8RmkZG8wENkIEe6fUfMZTLDkUfTUbIZIPzPI+j4NWY03JgX8nOAH21XfBVEaZW8rg5nPwzbScgXeqzLq5R3NFiR5rzC0nJQpzfYjkM1NMtuC1+Gx1N9UAF2Pl8zqxGDJse35h9/nNZSJzXvWsjFNtswPdK7rLU4eeMO85n1T+1nvSSbWobHCUYJBWXl2l1Oek1qezNoTOO7TbVuCbhdMVi/cvjBMdi/sngCWN3aRXNuAeaahzON1bLB0kgxTKXuxsMSR4awVZupD901wEewtDnD03Su0cnWsLCQQ9IWFjVTuNQWAXtxLwpWwY8y9lBfoE7mS8TnFZGzCpDWWMmZ7F2hcNTEudtG/rKB8nsf+o+ciHbG2lMRyIiHmotSNJPjsXPBh98FNrN7egiXoEjB5aAbsZHu3gUFpgMdfPsLh4wMEHEHRy2QQT1A3EA+jNmyiZxsKK426msFEGNG4g9LJ4H6mUWuKxiKz2cPORFgKNHvxeqxwe02IJ6JwuW3Szh0BoCfokqlUbeHs5TH6nR7CizEBUUw2u8FSJ9Oj1UIoHMC9O3cQCTlARSL6BdCnkbITrRqktJtJKOpNF0p5BMIBSWKZpzbYzDbZXNMUqU5WKQ1DXTTIsMJGIz6vS8zRGIyNGn1YhmaUL/NIHZ6jU2miTFaP2SKbLJaNfv3tl7jMpUSje+faNgbToYha37n3Du7dvidgJkHmy/MzkSn45tsv8fz5U9GtY4B+fnqKWCgiTFRuygWoEIkBg6VMdijIOIQZEX8YYV9ItIBp9Cma8L2+AJv5Sgn+YBDhhQjqw6ZIOCzFlmA22+GwuuD3hiTJ0W12haHDIJzGlwQXyVAgMzsYCiC5vYLk9XX4oj7Z3DMZVy/XcPRyH+mzC2GmV4uGvvW4b2iAcmySzcoNa3gxiNXdJBJri8KMHlLbu0mt3DbG3TFalQaefPEQrVINAZcPoUCY1BNh0XMeCsaCcAVsqPfqCCUXsXFrF8FEFP6wV1DbUrYAdPpIHZ3jxXdPxJyP68X27jV4A2GZI6+uMrC7Hfjwxw9w98FtbF1fxcTCpEMD9UoDjUIHlXRN/iYicdhMVjGF4kaGiZJA2It6rwZ7zInd93Zw/f51RGjGyGWwBUzKEK3ZF1+9QCvXgN1kl3FNFu/lRUqYQNvXtzG0j7Hz3h723t8xgBAyyjtAqwy0a0ORNMmmDDNNY/4bSkKgWiuhUMrC6XNiZXNVSut3KDXho5yPHb3u0GDvm0wCkjJrRAD6vffuYXtzGQ4SD3s05aqK9Ab1rLlpM+Z4q8grsiQ+y/LrUk1AdI/dI0aJNGBlP+b3OO+SpUQwJp/PGhJe9ApwktFsSOQsJ9ZET30plpD+Mhz30EcP1XZZKgU6/Y7owdMo8saNPQGUvvnyGxy8OkC/1cO9O+9gb/sGLDSuKteQK+VQalWQL2cxnAxFI1o2KHarbJ6XEnFZJ5cS7GMrmExNCC/EYXe4pB9brDYxLLQ56Hg/xf7JK6SyF7B7aYDqhN1lSFeRpVMuloXpOhmMheFPQGY9uSZmXQQvDvf38ckn/4BU6kIAl5/+4qf4l3/xF3CEnBh2xth/+QpPHj5BkxJMowlGXQJS1K40vY57BNTptWWMEMwypLeWBDSR9b7WMJKtTE5QWgwmOO1WObfD48ZiPCFjiMC8w+403LmtZmxvbqDRrmI47MHttyO6EMbYNEb2Ko1avi7sQZoZP98/wGUmLUZhThvHaRhby5uyBlGe6c7N26hWygL+8B5ZSt7rNOENuCUB0Op3UG1WEAwZpefU5ScATVCBfZ4AA5mb9UZN4jcmFUwTKwLBqIAY1VodZ5dXsHtcWEzEsby2Kgwglu6Tzco457137kmJ9rOnjwWUdjCmo96rw2uATXY3ovFF7N7YE631h88fgussy/WPD09RvCrCASd+eP8jiW3Pzo8NmYNyXQBoSkVRMmlE8CQegTfiQbNTF/CO2v7FdB4Bmw+LoSjWYytIuMOi28xzdLoE5GuweZ2w+e3CgnYt+LBz54boArM/UjdVkieZAlrFFtqZNoqpEizUi7U4EQtEREqK8U6j38Rl9UoqRAhCmz1WmD12ROMRJJaXUM01kHlyhcJZDkv+JZgGU0kYcKzkrjI4ONpHLBlDdGUBbVMX1V4F1UETK7tr2LtzE9HkgiS/Li4uYRkAhfMMPvvNZ9iMr8Jj9yKbzkiSg7JR9W4DZ/kLdCY9OEIOAfdv3qbEwbJonp/sn8nckIwkkTq6QPYiLdU88aUl0Yi3O+3oMDncqKI/GSG5uoJ3Pr4P75obFp9BYiGjmPr//VYX5rEFGJmQTeXw7RffodNkoqgjoBNj1PcePBDQ6/LkTOSzqNPOnM3jxw9FS9hisyCbvhLpvZA/INImHGvsj2SDstLw/R9/iNB2CBZ5Hh/80TDslJqaTMRo9R//79/g9MUJHBML0mcpYf2XKiUB8KodY0510hum14QVxpzDcUlAj8QYAmJMtonHAMkJYnzdgsVM0GQs5eMSI8uTGAwqEmYGwwE8Xp/ISDDJ3KUusccwo253WogGgggGfPD7KANn+FM0ZN1sihkk41wmIhkDqewejzVidkMSw+N0CaM8mVwUc2C304fhYIJKoYWz0ysMe1MEAzHsbV8XORBWwMjGvj8Q1jHn93whjWyBJnUz9vLCgoC6h4eHMv6pIx6N0A0VEtNT9oJGfhwrhVoBNpiwvJbEykpS4sVqpYGAJ4ytzWu4f/+BAMixRQLbU2To/UC2qW0qEhhfff0ZTs+O0KiXJWtBU8LhgKC/Hx9//FNsb+yiVm1J23OTTgIRzbAlkVQq4NmTR8KCZLXG3t6esNf5HQK2ZJ3/9V//n8jniiIVwWQo9bIpvUBdasam7U5N2OTUNibDne8hGlmURJjXG8BPfvpLeD1cgw2zNla1UUea7G/GHSRu8Zw2Gns3jWogJiZoei6giMWJSHhBwGyaP7K9yR7nlnk46qLbbUni9iJ1BJPVDJqxM3HBKjn6xJwcnghhI+IOY2N9XZKH3P+xQolSXuwDDicrEmwwWW3YXNuQ/tRqtHF2ci77T7aHyj+yOk8qgCc0964KCE35jYXkCsw2si4pJzrCaNxFsXiFT377G1TKeWxuriEQNNjlfD6+DzLQC/kSLPQR8PrgZiUaq1cGQ2Hki2RLfyT3S68IwR+cNmSzGUl0Mj4na5xGlg6PV0gLTKAIqWcCkCS0EF2Q+D91cSFr+J/+6Z+KrBiT2hz73N90Jk08PvkWhVYWY9sAjVEdrpAVrX4dNqdJ4hEyuJ3cr9GkrGccxziD0lAkSVFXXXEOBRfnGY/8Pz/nv/PEOv5sAHqKwrwBguU8JB/MZCoUwFLwc17mdB7kngco58Gk+f+/DWYyjlQ8Zv5fZUCzL6q0AI/VfT8BcQWzFBdRgFLxJn1mBezmAc7X9zEHQMvzTg3wTwFo62yONDCAngDUCowJeDvDnxSAngcJ9RoCYloNIt0b9ufMG2xoENsUKJ4H3xTU5O84xwpje04j+O2kwTzexs94DMetvndtD31/SlZU8iE/5/eVoCfA+cx7ar5PKb4nQC9lmNxGpYuS95Skx1hRkxgK2CvupNeZB9y1L2kVPxNSb4Oy80D5fFJh/vfaT+f73TzwqpIfWpWveJ62jxJS367iV8lTlU2RPc1MqYHPN3+c4oMEZxXvmgdUFWTWPqL3qu9N75ftrxiNkCre0rMmA50yQcRt5vuesqE550nfmt2HzgWv3yFNWVUmeMaEnp9HdBxoW+s71mMYLygDWp+T3+V9atKBz6ig/Hz1wDww/WY+MhI180kybZv5cf36O//Df/WfTHlhFcieR/gVvdaH0I4931CvX9RsslOAmv8KAMclagZOzg9IzYhxAuODKm1bMwey6NLowk7zAyPLpZ1//uEM8qgxwLVj/h6QPTEmagXF5yd07RCahVJAW841MvRchm8ZKFLzk99jYCYDf0Z1tVhmpQAqaj82ZE3oIM3nYGmWTk5a5qDX5cDQrBDbQZncWiLANlE9HWUO89ycBLSz6QvViUazEgGf73WGlYAxjyMIzTZiIFCplCR44jV4P3wu1ZskUKoTLu9FzSaZLec9MhBkttkwD3EbWm6zskDNxImpw0wjSDrsLGunWZphv/t7GUl91/xcgWVeW5Mk89khI/g2SiT4h++D/yewzswRA3odRDS71MlcmfC64ClozWdS3SfeB9uB7cngm8+jrGz+LCA19YphaIdS+42f+7xeeV4JgmYse77fQd/Q1WbwowOXdWeyCFKD2huAx+USA5JSpYnJxAqXNwJvOAFXMIKF5DoSa1tw+v0wU9eJZkndPjweh+GYR0NS0TI1mLdkVojxEY30qmOgNoSpPsL54yPkTtLwmz1S4sgS6gYZWn4Ttt6/hp5rCEfMJQB0Z0JGzUiSJyaawnUmcPWt8Ewc6GSaKOyngFIXrWwFxcs0Tl8dI+z148aNGxhN+ih1KuhY+ghtLYrWLw2ihi5gSCYxZT8ngLkI2FtA7riM518/g61rhtvkFB3JkWkCV8gN54IX5rAV7oQfieur8CY8MDsBuwdo1oFmo4dRdwSP0yusz0FniGa1hHyGeuc1eKjFNis1tVndmNKYpU+ziL5sbMhAXEgk4fS6MZhMBZzs9AyplKDfhwQZMj4boiHA4QY6DbrVGjrbhVRRwKz+pIf+ZIh2vy3vwjK1YTQYwTq1yLugvivBk/WtVTFm4kaoTz3ivlHy3yrW0SzU0C41MW2PMOoMRE+RIFMsFhG2dyZ/hWevHsHlYdWADUury9i5e0/0pDfWNsSRnBrI1FVnH3z54in+4R/+DlfpSwmES7k8nBYb1lZXBchi6Wi93RLghnPA7vY1YZhSW9VtcyLkDwlYdrR/JLqyBGEIulHr0B8MYefGLurtJgLRoDCCv3/8WMBslgDbLHz+sWzIQj4/mjUyKp3C0uZY5EaKk6d3MSyGQtzcpy7O0DVayTEAACAASURBVGv1UMikhbVLFhpZnAR6yPZs1pti7Mi25Pd3r+9gbXMVC4kFTMwm9EZj9MZDSfZQrqJVb+H5d4+QOb9CyBsQho6XkhIT4DKdhdNjw8rqEjwsA15fwcaNHfgXAzCzjw6BSr6IZr4kAPSnv/lEtMJZqk9m2YcffSwluyfHZwhEAljdSWJlexl2nx2D8QADyq+MTHBMHejV+2hXumKsSFYRsxdkXRKIh416rU3RYv7Df/kLgAUNvtlWYDZ+a4cNpJ6l0MzUYO5NMe5PkUtncHx0JOve8voK4jsr2Ly9hZ13d2Di8TYgl+ujVKig3xxg0B7gKpWWNiHbUErHuDEajlEoZtDDALu3t7G+t4nAQhBjiwmLy1E0GgMUC2W0G23Z1NAE72D/Je7du4Xk4hLsJpskO1KpK0lmkEXlIOgU9WN9c1USP2Zukss1PPv+CR5//QRXJxm0q2384MFH+PkvfgGrzSznOD8/QyGflTmMJdR2i110V8e9oSSZmJyzmGzYWNmAz2OA9K1hE/GNRZyfn6DRbuD2nZv4xT/5OXzBAOqlMj773e/w2T/+DuV8GUuROO7euItYMCrmZ+l8BqliShJlBD5GJjIL+wIEbmxvCQgi8YzVAreX0jcxJKgJypL30UiM0whOTTnnWswiLTNEH+HFkGwyCRhwDhEf4+EEuXQOLx49k+v/x3/2L7C3swu/1ykVH69evcLp6TFevHiOw6N97N3aw69+9StZG54+fiZM7n63L+N20OnLOOHYUq8BJqjy5RLG5gl8Yb9I3d565w6u37gmmtdc86KhsMRjfPeUQCGQwNJlzj9bm7uIRpYkOUeploP9Y5EVstlZreFGb9hCOBHE7Xf3EE6EMZx0JbH26PMn+OLTL0SShnMn1wsCMCz9Ti4uYyGwgHF/hPt335W4g2vT4fGB6KEyodEuUZvTLH2H8y8ncAIsZDGy/ROxJbk/GtZxzY3GKDVF526yjWi6yA2lVfoJgbulxThWV9eFmc61lfJUlFI6T50J0315JYlQJCiyOaVcFu1SHcWrPOJLy2IY1+uNROObJrHFShHZUk6qRxgvcQy0qm1EfEGEvRGZo1jSz7WFcjVkqVbrLYmBCEBTaz2WjKLbb0uChEnp9Dm1ngtI+BNYXUhgyRcBN+v8y3iBVQ3dYRdju1m0oLumvpgpVlt1RKIxkVrhc3udLritXpgGVkxaI0x6I0x7Q8Qji0gsLuEidQaby45cNYdqt46BZYCxfYpyq4qt6zti8hnyBeAbe2DumRHzRkUipV1pwToxi6zUi/0X6I36cARdGDrGOCukYPLZ8ONf/RQ337kr/gy9XhdPHz4WyZdOuYGjp0e4s3MDH3/wsVTifPvttxiYhvDG/BjYJ7CHnIitL8k8S+mMRDKGXqeHy4NLHD45xrg2RSvfgKVrwun+MewmCzY210TbvjNoozXqojloiYHn/Z/ch2/dA4ffIBmwj9OEl+cLe8LIXuTRqw9wenCKq/Ms9l8ygWgSyQaCm0xIfP/V54hGw1jdWke5UcLZ1ZnId/Fvo1UT3XvOd5Ra4bhdW1qB1+mRMZ1cT2D11hqG9glMbjs8kSAsXpf4oJBBeXWaEkZ4s1hD7iItDH4yUGlqnCvmBCAzDQzPBvEroTayyYR6rSlGrdR/JkDJhOqIJoEEMSaUDDHYrozZKUvF2JuJN7vdLABMoZCXfQt/T+kI9i6C1bLx7lM/lIxzSPUcjfwY41LuRvZys80s41TGwLwvnqdeb8jxbwgdPdEkNlsM1h+TgnabB9OhDZOxDR5nANev3cbWyi5isQUE/SGJj0Vpe2o8c7VWEAD6+GQfz1+9EK1vxiFkmGZzaZkvEkJmGElSK53OCtDM+6W0G31MbC7uZ8ICHFI6gX4L13Zu4c7t+4hGEiLRQHk87ufIGLZYJ4BljN99+vf44ovPpAqJ5t1kUJO4YTbbcPPGXZGwoLHueACUihVDNmTMNhoIm9lmM2Pvxo7IaHCe4R6Aaxi9CpgU/pu/+VvZXzFeYYKDiRazhZq0ZlxcnODV/lPR8+ZcRi8PrzCICWKTrOUS/W8m2ZmE4HsgoEuJCTKhDb+dEGILUYmpeD9M2pJpreDNYDAWaTbKcIhhXygi81SlWoTDSePCghimUteb6yY9F8i4j0WiIolCHw0aknK9IfDKRCt1nskCr9Xrhu+OyYaFhbgAz5HIIsKhqGhhZ9JpMeLkvB2LRuB0EmA29sxMCHJvRFZ2QPY1a3D7A5I8arXKKBZzKJfSOD07QD6XhstlQyjslyobjm96MHB/9+TZU3SH3P9a5fkS8bjIldC0sFyqoFAgC5tyMzTrdkmSm2QjMqC5r+2NukJIEAZ7dEGIEpSf4Xjjek+SA2PaZqMh7PCf/vSnCAeYEKBUyUR8MeAYI1U7xOPjRyi38xiYOii2spjYRvAGnBIH2igFwsV4bFQ6sw8xviEAzXZhRcD/H7DM96jA9NvYhwI5NEBjIkKJUYqP8HMyoJXAJWDYjIGqwNM8kPyGjGeAGW+DcUq+mweZFKxSgExBptckwYlhjqZAnYLHfIciXToDtXicAoLzwKPiIQYmYyTM58E0/R3bVUA5syHV8JqsOJvHtB37o+FrLWXFr3htSoAKFsUK0BkzWgFNvZ6A6HYjgfIGLDfej2I686Abj5NkYafzWn+Y31WdYSXsKW6lmAfPMf9+FLNSQp8A4TNgUNtsHtRW0hw/UxIlwYF5YFuBYyXaMXGl/UkSolyHnE4jiUrfgdmcz88U/+PzafKAXh7a75RIqOaFPK8+K+cLnksJhKpjre2mxEoFSrWvzXZCv9cHFORVzIfPp2A9f6dJDv5O+yXbiW0373WmuJFK4CrZUgmrilcplqb3OP++tHpfyYaKNbLqcB4013MorsWYldgn//4evjnDFxXDZDvofRovaibxOzWeR6VjtB01CaC4nWKvvIbijZoskX4+kwPWsTOvIvE6WTRLgs33P+27JF/qPDWPC+t4VeLxPP46P0+Z/sf/+j8VAFoFsnWi4IPMNwJvXgeQZlx08pjvJDpZsQGkA0wNmQ7tsDpgeYwBlhqGZTxuPouknUqzRPMDXe+RxxDg1EYXyYyZlg4bT16cCEG9EfqfH/R8PnY6zU4Zz2Ewdgk0KwCt96q/5/U068VSbdlAWIyBzomV3+PCI8xmm1EGw2BAFm0YmsjK2lY2rQ7I+XbSAcTfqeSFgqyajRODCZpTWa0S4PG8mq2QdzgzIVATQm46+XtxLKYearX8uoPr9QjU8DraJ7Tz8lrsA9ScZPDMhbxUKEogT7BWJl7Z+hrtbUzQxoaX9yQ/z0pU+O5ksRjTUMXoa/pMCryrljN/1gymJioUPLZZqOFkLHZq7khQkQwgBcZ5Xk60XBB0QOtioxkhYYE0DFYK70Xfi04ofAZdmPl/3psA1JQNqNelNEwSGnItIxnCa/F3YiIynkr5GZklmrygzt6ASBeAgMcvm+XRcIpStYHB0AarOwhPcAHJjWtYJZMkuSIpyx43FdzkjhlgGoxaEnTY/WhyyfInprXMlM4gw7gyQeuqikGhjczLC1y9OoelB6yTtRALoWseYegDkrfXYInY4V5ww+qhCZZR1snJdNSZwDKwwj2yw9ycoHlZQX7/HONCG7b+GKbeGCcHR8inM1hbW5Gy/ua0C3PEAduSC2v3drB6ZwuOqE8AaII91qEVlhwwyA1QS5WRO7yCo21G0OETN+9sPiMb38jGIsK7i/CtBOFbCyOQdMHkBvoTYMQ4eGqAweMeYB4CVjLKCjkcPH+KLz79Dew2MwLUfvN44PaEMAVlRUyio3399jXs3LiOYMQu5kztLsc+ge0m0qk03E4HlqIxOGQcjQzNxClle9i/J2jWeqJJPTQPYXZZ4SR7zWlDn+7u1Sa6tTYsU7MwqFxOOza317GQCMFFmY4x0GZyZjJFs9RA+jQlusV+hw/J6JJRmizVIxb0Bl1hnn7y27/DxDTG6toy3v3wAeJbm4gsLiG+EAZjCbIEGdRyPqKD929/9/d4/uSJmGjQhTssJc8DxGNLkvlMZa4wmkywsrKKe/fuYW15QwDfbqOLZqUmusXUbM1cZAUUJEuQ7FuWu75z/x5iiSVhffE8T1++gslhw9a162IyQ+MbSmuYJ2Nkzy/RbzXhsTsx7vfEqJL15O1hD81eRzRwuYnjXMqxx02bzJMOq4wvglWUYyDg6XZ64LEbEjvcmHAcTUxmAaE7A27SDbNIBuETLvBDJkItMia5GbU7nGiQ9dLvIjQzhdy5tYdb799DcMlL4hza3T7y6ay8k+xZSsCQSq4iJf8mk1lkBri5yWeL6Pa7MLtNCC4GYHEb4JjDRfOgsCRu/E4/yvkSaqUawoGQ3Bc3eOwn3UFTjGzW91bx4A/eEfCZMwI3zGSQj+tj1K6qOH14gnq6iogzBI/VhdxlVphi1Phe397A6rUNrF3fxPrtXZg9NvSnY6QLOTEMatSb6HdHKGQLKGRL0hbcCDpNFrjHNjHXoaFWYmsJ8a0E/PEQhuYRfKEgAiE70umaJFkomUNzSkpIuGxWBLwBNMpNNGo11KgRXa+Iedz9D9/F7fduIbJoh5n5NuK4XWBYAdJHaXz9u29w+uoc79+7jx/+8IfSVyvlsgAPZCaxvJWM/avUJU4OjjHsDlEvN3B+kpIS3zs37iC+mESxVsTA1IfTT4BhICz79z+6j3BikTWXuEqlcHp4hNTZBa7OM8JAXltaFSCajFomf46yJzi6PIXL68JgMka1WRV2cyKZxO7uriRZD0+Osbq+gYXFuCSq3DRCCgRFd5+bSGqsmyzAxDKGL+jByuYynJT2qDax/+qFJIXWEiuSwPjit1/i6NUBbl27g+u7u+jS8Eg06mwCtnBe+ezz3wnbj/MV4waOaevULJIPrAQgEEpTSbIQvR4DoLC6bOiNhpI0pDGlzevCL/7wZ3j/owciCRIIusV8jQ6D7UIL+89foFypYW1zA4tLywj63ZhQL7wL5DMtPH/0QoBgbjCDES92bm/KX1fYgnqX5rA0MHOhW+nh3/xv/wZfff+t6IyyZFGCYZOV+BSCngDWkqv4kz/+Eyl1Z9K1UM7JfEZZnXFjgE9+8w/47rtvEU8mEF2M4tvvvxON76A/gMXFJakwIcixurmKxHIC8eQSKnUaio4FQHPb3KiUqmjXWhh2hqLp63MHkM/mQLPbYDiMQqWAi8w5IksxbO9tYXF5CT6nWySPHn31Pa5SGSkX99Kcldqyy8tSIs24geaiZL1RboxJEUowVEsVmbdjlFCy2+Hx+EXH9uHDJ3CQnOB1od1t4YMfvC/jPF/KS6xVyhfECJrauIxdEtEFhAkEe8jmNklMlS8VYSIwFvajOx4K67dQNzw2KEXCuIaMzWRiGVur26KDXcsXZUG0TU1ScUK5B4JKNrcdhWoBF4VLrG6uodKsolQrI0IWe2+ErcQWrAMz1hNrWI+vC1ud742VNwTDzy5PJZFcG7bQRg877+zhL/7yX8G/TFYokDms4eE33yJ1msLl4SkqVyXc2r2BX/7oFxLPff7559g/O0B4ZRHuJT8WtpewenND9Oo3b21hZOqKbEGn0MGkAbSvWsgf5mDpmNCttPD4u8cCHG7vbmJxdREj+xjNUQtOnxvx7QQSNxOIri4Ycgb0juj1xSzSNGAsYEbmPIdCuoz06ZXI0bCCgvGiy+MT6at+py3GrL6wD7VeHdl6Dh/8+AFuv39TEly1WgnffvM1nj58hMJlFuPuEGuLy1KZcX1vF8tbSUyZD3XZYPLaMXVahAkdWViUKqOro0ucvjzEwy+/RiGdFV31TDYtY4trlNfqFCm/SMSQTmHsWCyWhEnq94VF4qDT1pLgN8ZGXr8HVrNJ+iyBxV6/I+AmK6qoEUy2t5+yRlOjotNpc2LMBHm3ARP1nUUv0imsW7KttSoxXyy/JqxQJoAJKwaWlOIh4YJxtlZLNhp1mCwDjMYjeJ1++LxhAaCDgUXcvnEf8aVVxMJxSbqyrxPcG/QMM3ACOsNxH612Cc9fPMKjp49gtZkEWGUHJADNRHUstij9nuAoixXKJYKfA4CVRMM+whGfJJOMvYtN1glWM+zu3MTO9k2RmuFYYRw1ng7gdFHTeoyvv/kCT548wk9+9GORqmDsUavVkUkXxKB5ccEA1Jn0FMm2fl/ibb+fxtxsy76ci/Mjg23Kq1EmhKD54kIcL1++lOqTDx98JOsSE2cEr8l2pwbzl5//FifnxwLG09OCFT2DwVDeNXWlg4GISIYRzG7SQ4RkoWpVkliUrYqGjUoHt4fG8GYBn6/SKdn38L2SNNLrUY6JwOdYAPx3799DtVrCFEMBoilVxWSMkbQovAYSlmILiEYiIoOTObsUOQ7GhKyODXj9sj6ScMMqXp8vhoVYQpIMBHSZeCRBgTECjQ6TCVbUEn819kdS2UpwZjSFg3uehYRUzzgcFmRzV8hkU6jXysjmLlBtlhgNIhigZEZYkhN8l/Qw4vo4YNUSTMKSZxzIeISSLd12X5j/1UpdmNH+UBixcET8drg54hxL42IC2dzTkaikWrlMZDD+ZzJAzYv53Pdu35E+JIlxraqdtJDrpnCS20cqf4Zqv4j2pIHetGUY5jDhQFyAY2hsAFKSfLGaRIKDezfxyqDImLCZDfag4g0K+s3/rJ8LaEURRtE7No6ZB4q5NikuIIDPWyZt8+dRoExxHAVBFcPR+1LQWkFh4/sG45h/FKuRZ5kaPyubUr+jOA/3yYoBKFgm6MusHZRIp9eeB2YV+JVzmQxNWgWg9TOV3lAcQgFo3d/rXp4MYAGVxwZONY9BzDNLnQ6jOv8NtjJDi2baw9r2/K1iOJxT9Zz8PecoxViIryjTWLE1xa5UClUxIgVj9Vgl7/H3+o74fwWP9VoG4Pj7CQUFIRUsJADK/2tCQfr4DI/TttSfFfRWcFHe+QzklVhshrkpUK3ArgL3PJ7PJHOxaB8bGOA8CM37UDxOP+Pn+t6UTa+kRm0bfq7HKmCvfY59SBMTmqzRfimY3ozxy3Pwnvl9JS6SjKbY4zwArYCyPpu+u3kAWp9Rwdf/j6z36pFsza7EVnjvXUZGpPdVWfbWNXVNN28bdpMzFEczEgQKAwp6EgRBetKLNJJeRoAAQZCe9BcEUBBFUeR0N9mX3Zfd17vyLit9ZmSG994Ka5/YVcGrAApZGRlxznc+/6299lp8XtaRcW3VUjYCUgoy84zL7CaWU1nQOlYNPM9g4TMbR/rceKrMMB28OjZnx+osPqp416u5Yhr0mMVttdy8pNaDguTabxQTZKD7+5jcbH1pe7+uFyMopW1u+t//x/96oh2NF1KQWQc+K0EnF5XPMEARg7LOjqCTilaYXkcA4YEBjmoBvg8ks/L1e4qW83saFVQNmdlJUq9hAMGGy+nsBKiTgHT0sdHB+E87kF5TBsyUHT2ckeWQshKy4ejVv0+jeZz2dUBIx5gYDACacgiz2WIA2FwTBOQkQG0xwA+RpKCJ1NSZVcvE8kqEfRql0cbRcutCNAt8SzrTZCLRZG0z42Dilfe56eQEyN8JrDLtnhtcloGsLE5WXHgJqjFSr9FSrXsuvmo4qAOIQBAXb35vfX1dNm0ECfh8ovPm8wnDdzYQQMBHGcyqG2YAwgZIqykwvIZIlkyjWawTBYk1bYHfVxNAnZzI5tMFTAFoZfMbTs3GhkEHzGz0RRcbnYAVgNbn5r34Gf6ukwd/VyY1r8824vdEk5ZavtPUGS7AMpkT4PL7hRFDAJrpzXweMvT4+WKpIuUPuP2yYaWURKXWQndkg80VhDeWwsa1N5Be2QC1FDt9RvEpJ2IRxowxtkRZQDbokkokEfcpGNsDLC2geJhD9aSI0kEWxZMcOuWGbBhp1uSbC8ISccIWc8NMPUPKTQSph84UFQYOxujU+nDBBUfPglamgsL+JS6fn8DVHSPuDBANl7TdvedP4Qv64I140bMPEdlIwrcaQWInjchKEq6IX5hYvdEQlo4FjooFxWcVtC7q6BcpmNxH2BkUEPUxWSK9ChJbaay+vY3o5hzscRc8CRscAaA3BLokItiAbhvoVMaYdEdyCM8fn+Cbzz/Bb371S/TbLfi9bkTjcUmh9/lDcJI1sbyIK3euYm4xJEAZjbqJixKZpcwGDbPO9k9gN5skdbReLYuRIRcIpieabFZY3A6kVpaE/RpIBEVag2leBA+Z+lo6L6J8WZSDcSQUxOraEkJRL3xBRpoByqRPhgTSJyjnKjh6cYBJf4JVsjypIT8N0nGqyebO8emnv0elXBB9u93b1xFeSCIQiSIZjwoRvt2gU3tdNJ4PXj6TQ1aOTL9GTYJFqWhS2DSbqxuIxmN49vIF5tMpXLt2XcwJw6G4OIAPukPUCiXsPzuQn0cvjgWESSbnhX3LAxZTb9+8+65oQj94/gRHmTN44xG89cE7WF5fM0w9RyNU8wW8ePgYR8/20MiXQBKS2+aAbAopdVEuGcaVXqbBR+BwOYQ9UqwW5UAdn4thbW1VZAvODk+F0Uwwj8AetQAZuFnf2pY0/Ewuj2K1LOCRP+gTQGt1dRXhKNObrRIo4hikedzj+w+xEGS9TbC+s4UPfvxDARTYBQqlCo4O9/H0wROUc0W0Kg1hg1M+ghrTO1vbePut93B2fI5qo4qxeQBv2IuRZSIa4gTEyYQL+INycKpWymKc5vf6RZqlWe8IgGUyj9AdtrB1axuru6uw+W1iKNgZdFEv19Ctd9Epd5A7yKKRrcHWs8BrdQmAfXJ4JK7e1CtOLS0jsTSP5OoSxg4zuqY+So0K+uahBEi4bonp1IQGTW7RTC1nSmifl6RvwzHB3MocVq6sIrmWlHR9X5TgA9OfaQ5ZQ6NSh3XIdPIzZE8uMOLpfmASwI+HwVq3gUQ6gTfev4351QQoO8p/A5qODQGvy4Zxg8Z0eew/OZL6JBjPl9NmF6bj8saCZG7UK2U8fvgEn33yuaGvb3bg4vwS/c5QNMxXllaF2VpsFOALeUQjdnNzHTffuAmL04bTw3188803wjp0mO2inXx6cIZEMIr5uQV5jxI2h/ljHF6cILW0CE/QLyD6RcEw6WX/Xl5exrNnL4SJPJ9egD8WQSAcxsLKKvwRI72acwH7KbMa/CEfUgtRuDk/tYHsZRnDTg8uq0s0bi1jC774/ed4fP+RHD65PwgF/LKeMpWbAMbxyRE+/f0nEuhp1hqSQcH1gVI0E+6nzDbR2Db2WR0xaKQGerXTgCvkhTPshdltxXs/fh/vvP8GTIGpNm4LwnDdf7qHl49fID43hzs/+ADuOU5+QOlsjGaxjXath2qhgqODAwkK7FzbxJvv3kIgZkPfPMDjl49QrBWMgJ7dhcODY3z+zRcyrq7fvoW1tQ3J3Oi2e+jUW1hcWMD7d+8a7H6eVbs85E/EKNdUA4rZAj777FNhhrIvExh48fyl9ItgMCSZF2Rj0ziv1eugP+phZB5KgCASiAm41a60MOj0Ret93BujlC2LJwCBlWqrLnOJxW3HG+/ewXs/eg/RJMehERh5+u0hPvrlr9Hr9EW6ihkfDLLv7l4R/gKzNTiPUMbgcP9AWL3Uvw4HQ5I9IwaaLgLQDnz77QMBy7iPYXBobWMVc/NxQ+6mRqZ9FYdHB2h0m/CI2bBVWL5eu1uyNMhYPTvPCLNvfXsL8+m01Mfh/pGRSTfsCQhOLXyy9MnU7rTaKFxmMWD2FGVFKOhgtghj3k1WaSSMk8wp1nc2JHj66RefiREX977UpKeu/ObSJq5vXYODwdl2H26XFwQ57z95gKdHewZ72e/A0vYa/vw/+09gDxnt+PjbQxwy8Hyexf7T57jInCPqCOLdt94VffNas4Hff/V7DJxmJLfSuPLOVazf2gH8FgSTHnjjQL04RvG4CFQmaJ61MSwM4OzZ0Sm1ZK4hWNRoV8QcMzAfgs1nx9huQmojjfTOCkxOk4Bpo2FfACJmaTSKDZlzKtkqqgWy3PNIzS3I/Ht2msHe3r4c3ghaTayAnyZiMQ/KvSre/PBNrN4Ii/Y6AzLcV5Uvy3j83UN88uvfSdBiPpLA7vYO1taWxZMCHiv6tgka6ImRZDSVFPmMbqOLy5NzfPoPv8Ojb++hQVZprS7GlwRPkol5YZiGg4EpE28oaxSljMg69jqDAvaxP3AdYfYbzwMEndi/OG96PW6YrRPR9a3VjT7GtAzuJ4O+gJwRDObXANnLjGgR22lYZ7EgmTJkalgWfubp0+cSpOV+2UV5PZr5Ub+fAbdoROZFnh94FiiXC+iPDNlDav6m5pcx7lsQCszhJz/6I0TCc7CanOIvwblAD7FywB0N0ek2YTIP8Hz/iexT6o2KAJGRaBC9fktMD7kAMTBHLVNqJVvMDsl0CIdiWFhalD0L64LjnGv6N19/JyZ5yfgilpfWJTBEihADidy7uei7EfGg3anJ/HLj+h0BjI09vV08MOq1Fh7cf4JyqYFr127B6wkYUkomwO7gZptawPs4OT1Eq1MVWUaVJhGw3+kUNu3bb7+NO7fekPnZ7eaZZ4xatYhSuYhPfvcb7B28QH/QFrkmzumUuiKATnYcQXTuQwm4CrhEJjTPddTRpo7wFCShfjaZ49QGJ1ufcxWPrRYrzz0OCWKQQEJNsatXOZ+NRH6jVMxLoL7XN0y6+I/rHeWaKHFBwJbaz/ViWc54tXJV6oBnBmb78IoWqxNeXxTLSxtiLswgYb/blzMiyRKX2TME/R4xPqzR0HsylLOQjWaiNH2z2uH0BOD0+cRAnWzsZrOGTotyRgXpA3yP8oQ0IyXIzLNnNp/H0dGJ7GkYfOE+kwxvymbQvNNqopyhUzLU5uJz2LlyRRjSXMPZzmwbei2cHh9LnfW7BJ2sEqwcDQ1AlZIoJFmx/3FPSgkZAbYMfpWBN9gHGLm7aKOKo9w+crULDK0t1Lo0X/5wygAAIABJREFU7K7CyeyvaYa0mtPTq0IMRO0kXJmFDMK/8Z6amasAngJPCtTpTwWXFIBmHShwq4Cr7C1nTOpkEpu+FF+YBeZmAWm9loJ2s0Asx+7s99lJFTzTc7/gL1MXpFkAWssmYOKUlKjA4SvgeAaE53UU29Hy6bPr3wxZltdlmkpdSxqwAuL8jppZ83s8fzMAQDCPBDh+jmQZJUoqnqDgMcvNgJkS04z7qR6+Ua+z5VO8i/XxCqeYGtkpgM1riWTrVM50lgSp4CM/oy/Wg+Jv+r7iFsp25vdUTuM1MG0QOxVD0rri7/ociuXN4jb6DLynECln5EcUXxPQclr3fC7Fp7RNVVJ1Fu9S4Pb1KDLqbhZTZLmUsKhYG+tRx4iMvel9dawYgRhDU1zJmsq2VkxJy6g4oALUWhZ+V4mGKu/RnmF4KyY6y+Zl3RnrmvEMGnxQ7E77oDEHvwaghdwqsiyGhrRRltfgO4mjqtCgeKdBmHXI/ZSpzHE+OyZmwXx97lfzxVRHehYDM0r1OvCjQLQ+4ywAPQscaxtQ0eB1VoARQNM21nlEAxYKhM/2AWFA66DkH1RHme8pGKmMXVamRIKnWjY6gfGnpmppJ9AORF0m7URaIO38BuD6WvSc7/M93kcnYx2gWmiNWGjkg9Hi74Pasw1CrVYtyyyozesJ5V5MASyyuOs9BEicGM9PowUtg3SmKcNXJx26o7LMnHBFlsFlgKh0rGY53JJ+ZMhbsNNMTJZXk6oOfN5fRdG14XVwzDamTvTaoK87sRE4YP1xMRbmVLcrwLJqKZsmhtY0F3EeaLhJ4N/ISmJEWdNFFNRm2bjw6j14bd5DwWqCOiwHDZ64weXfuUGmxrFG+gxQ2ZDmUGNDoqX8neVjvdm5CE8najnIeTxSX7wXP8Of3AjwfX5eWdk6wTIVXyd/rR/VRuJmZxbM1wmAn9NBo/2Jn1P9bY1M6mTGfiLas2SUTOtBswNYPj4bWTUasRSmpbDiDQBadPQsNik7WUkCvDsMNgB1RQny0qWcm2w6iXcGE1gcAbhDc5hfu4L1qzfhCUWZxW2AdgMyOWjcRQNOA8Skczaficwz6lFTJ3TSGcJGyQxuwM+qyDw/ReEgA7RGaJcaaDUaiKaiWL66jsBSDH33BIF0BN6YA14/MDYDzYbBqG5WR7APLRg3higf5lE6uEB27wTm+hDJQFiYrWRKkL03Ng8RXojDFnFi/voKdn/4BhZ252EOAmMr0J0YTONxfYzJpQXn98/QLzThHtowLvfgJMt0PMGzg6fIVC+R3FnE+t0rmN9JwxTkQW+IsY3BIRMGXYiUAA+bI164Q+rHAJXMJZ49eIBn390Tvd0OnbmjYSQXFpBeXUUoNofl7RXMbc0LcFhrtIVdYxpbYDE5YBtZRRPz8PFztAkCDSnrMBHwn4BTpVmF3edAcj2NzdvbSG+k4Y8Z2tkk6FQrQLfeg6ljQrNQR+70XFi8qXQc2ztriCaBfpcyE9TINQDvarmLxw9o4JYX0yRNqSLLkkw7r48mSHlkzk5xdnIIl98NR8yPZDqFpdQSrCYrqkUjKyF7cSlp2K16TUx/GjUCSocCvIUCQbjtRp8eYoLl1RVcu3YNydSCbLydDjf67a5opFayFVyenQtoRQap2+nGoNuTQwr780//6I9httuwd3KISr+JK3du4r0f/RCBWEg2adx/t6t1ZPYO8e0nn+Pl/afwWOyIkC3TaIgECPUnOXYIMkViUXSGPRRrJbQGLVx/8wbuvn9XtAmpg/Xs3mN8/He/FaPGYXeIfm+CYDCMq7vXhUmTK5VwdH6CzqgnmsYf/OQHIklgtppgokHq0CwBI7LMLg7P8PyL+6jkClKXV3avwhPwozvqCQOZc93B3iF6nY6wBQkYeawOAb4JCL5x647oXsocbRnDZIcEVqrtpsiBWJxWWBwWLCynMZeKYdDvoFwoo9PsYTwwi6a1dWLoeq5urYlmrMnFa/TQpIZrvQ4HNdwGE9gmNhl/9VxDUu1pOvbi2Z6Rek25lHAMwUgUifQCJk4zWuM2GpMWJq4xogsxkYVIJOdEfoNpxZyfyqdVHH33DOeHx6g2a1haT+PW3TeQWk+KxI07zB2ToQPfJHv5OI/DZwconRdQL9Qw6U6wsbwh8362WEAmn8H61XVs374Ks2sCk5PjhcY7HUlbJYPX1DXB3Cdjs4Yn3z1CPlsQBVPOhUxzXVlZlEPs4ycPRb+ZmRBkvNstDuQvC2IgyD66trImwc5asyos5OFkILrP6aU0stkLfPPtVwLQj3sDORwzbZ7912N1yiHaPDZhZBqjMjBA251ru1hcW0Gj18H9Rw/x7Plzmddv33xDxiElMiLxOGxuJ9xBP1Y3txCZi8JqNwujicDeEAPpZ4GADz6fW4B3gsx9arC6AsK6nnTHqJZrwuz+za8/wnhkuFyTccsNpwSTx5OpwWBDAJFGpSaGsgSB2Of5YoCO63g8Gccf/vxn8Pi8aA56SK8uYmAd4uHLZwino/jZn/xQGOij2hjFfEkCB/e+/Bb50wt88MMf4+4f3pXskVpxgGqhifJ5BSPKWoxMODk+FtPJ1Y1F7FxbR71bxRBdFKo5NDlpWYBM5kzG/+71q5JJQp1i2fhPgFqlLqaiDCBEo0yFt8Bip75sE/VOA6PuGP1yH716F6fnJ3i291z2L9R0JRjEfnV0dCzmp1zb8qUCFlYWsHvrGq7fuo5olNkEQCFTx1effYncSRa3rtzCfGwe975+gOdPnhm7a4sZA9MYFrcN7/zwHbz13jVYCaAyWNsA6pdDfPzrf8TLFy/Qa/VxsPdS0tDffPNN8ZKo1ipiZFUo5MQI7fj4GI1WHTvbO9ImZC6OBxNMmDoxBtKpZYx6fZnfyOIMRPzyzAP00ei1cZY9l36UXkwhPhfBxto6Ju0B7n95X/SP680WqMSfTKTx7t0fIJlISiCFaxDZ+McnJ0jyu6mEmAUTqHNY7HDAIuaEDLYwU4ESSDwgvvfBB6jUqrLnWF5exLf3vpHgBhl4NFGsNcqIe+K4vnUdiXDCCAwwa8fjRr3dwKf3voTT74HJbUOpVcXVm9eRXl4S2TD7yCJp+pQrKmRzOHixh3GnLwFOzufzqQXsn+3j6fkB3Akflm/SjHgdK7vr8MQAu98IwPYrQPFlHYffHqKbaSNsC2FU64tmunkyxvHFIc5zZ5i4gGg6Bm/Ej4XtNcytpDGxEdAwo9trwUW9XYtV6oBBynFnhHqxjmqhioXkAkwTiwBTpyfnArQy4E/ZpshiDPHVOKrjGpauLiCxlhCDUrOdGYtOeIgF9IAnX+/jb//Pv8ZSYhFri8sI+32yH2hN+jB5rXCEvfBEgwjEInC6LeIbUclO8Otf/D0++sWv0G22JPja7XREE5z1zMAGWdA8jArT2O0V8Jn7EbuZZwo/otE4tjavyB6UjFX2hdOzY9y/9w3cbjvmkjE02w2RtqG3ALWDyXqlHA0lW7iHpizd2ekhcnnK+XDNtSAciyMRnxNZK+4dqefNfWin3ZW9+60bN5FaWHwlRcfhxOwDsn2prd5olo0z0ciChfQqc2swGdnx1p33sLy0Jr8Tb27VG7L/0bNfu9mQfltvV9FuN1AoXgoA3Ro24DTTO8AA2TnuU6kFeW7qM6fml0SShDo3V69ew+ralgCtlERghsFXX32D+/fvo0WJomBUQHEC0CK70GuLBIeb2upuq8j82J0+zCXSIpXIPQiDVszuuvfdY1itDlzbfUM0lJn5xUwdGieWylmcnhzg7PwQ1XoJmdy5yDMEo0FhROvZhczZra0dCVIJ6abbQaNZR6tRx5OnD5DJnGMEsiTJbCNJhnvBjmS9TEa03rXA5fLA5/UjHo0iEkuIhNbR6YkEjbnvYMBSzivjHhptQ8ebwS633YMFBqXjKdGhJsBGADgY9OHwaA+nJ8dydqAMBrXredZ77/27cg589uQpTKMx5mku6wuglC/g5OhECDScw7nfogH2YGRCLLaEzc1dzM+lJOAiRrsEwy8zODs/wHjSQ7VWwHnmELVa1ZDR8DD4ZYfJbIXD45P+zEAugVmy2ikLSZ1/J/dPVhOq1YrxrPEYlhYWRa6JDGgBoZjkbDKJdBxlS7zugAQq6EVSZRZNMIw//MOfy/MxaMJ1S8G4k8MDnJ+dyhpGSRCDWWjon3LMGBiEkVkcCYWNc2m7Y+hfOxzwR72Arw9XxI5Kr4h84wJ9Sxu1XhHNbg1urwND0eYmrXoK9bC8VpKTjHMrM724F1NwTTEQBdZmQUiDjKKZxfSjMs6cymLl2FT8gOvvbAo9918KPM3iMLPsRX5fzpDTM7qCx7PAm7IjXwPe//TzCgwqAP0aXDPwFGWKEhDn/3mun8V0FIxkWWaBMv2MgmUKFnNvOQtAEwiUOpyCmHoN9jEFueXs7jBwGQwNbWYG+RRA1eupVKrgXVOmt2IMXOh5bcVdFChn/c+yRBV0mwXTX7XRDPtU21VBf8UtlJSpZE9+bhaAVpBxlh2tYLEBuBrgs/YNBY+1frk/4ednQWjBs6ZMaPWGU7xDsTBeU8o2lSFREiTfU5xNQVJ+VtnRyqKexQS1TFoGCQhMcUAlwCpeo+CxtpWCsWwLJRoqjsNyqMngK8LjNNCj+JqC+Ap6K0itoDsZ0PrSepwFdLXdVepEAVwdq9pvOb/w/waI7HzF/pes6inrn/cxAhQkZr5WBdC20qAFGYaKwyqBR+/3CpecStDoPKIYKX/OjnnVf9b+ps+o92Q96TPo2Nexx3JTgmN2XOv3dRzPBmFYflVw0DY2/S//5r+YKPuUjWnoMxm6JAKUTRtMAWH9ojaCsFqn7FWNGmg0Rx6aBmbTyU8rn5/n99hRFIDWDqcou0ab9Kd2wNnoAyuJC7RGP/hztnwyWZiMyJF2LAUQeR0BYKZsa42Y8Zp8Zm6q5Dmm6wZ/n42o8VBD1gAZFxKZIvvC4YDHTb0pOrgbKTXUGGI9KCuXgV8FClU3mfdTjRwFbzUCpXWnWjrfB+JZLp0IJbXNRt0rI+WMv3NDws0n70lAJZVMSvl4eOU9mR7GzymIzPsoWMzFQQeLbhz5rNzM8aAogQmLwWbm9SVyx8jijJEkN7H6fKKVPGWavwpiTCdyPhfri2VX8XoGQ8hskFRFr/dVyoq2pwQhYAD6Wj6V6uA9VZKE99JJydAhM1jzxuJgRAIVdNb+z2cw3LXL0r5sK25idAJVcFvMKGQQGgsYNxqaFaCTrqTMUBqDUTqboefNNDYypTw+v+iDU2Ow3eL7YzjdAcQX1hBNr8EdTiO1ugWQMTriRo19egyrZQK3wyIyDr2e0b8IaJnNBFAN8HTcHcPcHsPaM6FfaQvzObt3ipDTL8Y4hXxWNFTvfPAmVm5soTJowRSww+7jAk2wewI7NcYIctO8nCzjYgu1szzqZyUUDy9gaY6Ekemduu1+8tnvUe83EFtOIrgUweKtDdz60V0kNoAhDclGNG0EWo0hhrUh2kc9ZJ5kgHof84EEHH2z6FlyI3pZyqE8rGFxdxXpq0vwpR0CphQbHRSqRZlXqOlMRpiJG/YBQfe+PPug1kT26BS9RkP06A6OD+XQH19MYnV7E55oCPHlBEJLIfijAZTLNVyc5eTA5LH4MGqO0MxVxcW+X2uL2SjbvDvoYjAZCMvVHrZj460NJLfmRBJkZGXqu6HHTRYnU9pHdaBXHuL84AyNSgUupxWrawuYWwiJzjDNerhZ4x6hXhuKjmAul5f9KsdLaiklrI9oNAIftZKHA1ycn+HRvXvoT3oIp2PymVQiJWaKL5/u4eToWOa1kN+HjfU1OaQE/V4BoH/38e/FkZssXAKcHCMEW8i2W1xZNbIYzNQ7bQqrLnueR71UwcGzl2jXG8LCpAYlWfFHx8fwhyPwhAOweRyYOK1468P3sPvmruhh01xhQh1s6jHnSvjs1/+Ih198i6gnJExUMf/sdlCuVSXwScOaaCKOFk2gPHas7qzi3Z98gNXdRWGjUU6melDFFx9/hoPHL9CtdYXRRgobQUnOAUwbz1dKCMyF8Ac//zGWdlaFcW+ymcQUzs6AYR9oNyfoV5o4ufdMdHnPzs5kfLZ7XQEUgtGIMJhrjZbUFYMcc9G4SLywXghIe8WBzyQMbKuTMik9kUEgCD2gu7YdcEfc2NhdxY03dhCKelApNVHMUlN5gFF7JBrT1UJJ0sApSUI9xomdQaguCGmuba5hbWNd9GnZbtnTSxQuCujVO8gcnyN3mhfDLY8zBLvZgbnUIlwBDyqDGqrjCmKbUey+cwW+hAO2qbZ1ozYQQHtYGyF/kMHz7x6LASD79607t7G6viRsQ2/EBovT6M+N6kiYhF/9/mth9XfLHeTP8nj7jTflgM1Awv7xEeILCVy5dQXukAs2jwXtQQPDCbMHagK8eG0+ke2o5irInl+imMmjUiqgXK0KCEu2G/skjQzJYOa8y0O81+VFo9EUFrQYdphtwgJLxmMCdh6dHgrDj4d+MiaLpbyRiUQjs3gCS/OLcqgu5cuG6RylWDwumH1O7Ny4iis3ryMUj2JitaFUr8kBl4FZamLy+e7du4fuYChGaNTkZXAjkU4inAzC4/fAzPamGMzEkH8JBCxiuNSpDyWAwPtRn/7Bt0+l34S8QXz8298KmMlDAJluHAM85LcbTQmoLS8uIRaNopTNC5hObV9em6Z8nT7TjBsSVLh5+xZSC0tYWErDFwnhycFTfPzF70VG5fob1xCbi6PTaghLNX+WE1YpZX7+g//wz7B2dR2ffvkYZ4fnqORqImFxdXMX6VQK+ewl9l4+Q6F8gaWVFNqdhugiU+M7lUqi1q7jxdEzzKWT+PP/9M8xt5sUAFZenP/awOnBseg301CV8xmZSNQ+Z6AnnUyjXemIaRXrjodympOSCU4QgyDXw4ePpb25h2n1urh+8xr+5X/0rxBJ+4zgSA24OM7jF//PL4Thvr68idvXbmPcm+Cjv/9IdGPX1tcRTcZgddkFgJ5f90rAL5+to1Wso9/o4mT/FAcv92Ez28Usjge3ZDIhc6Pb68L9x/fw7MVTYfpnLjMC5hCg9vvJVDQJcNVpdMXsjrrV1Cl3O5wCQJxlzvBs75nINHkiPiRWUnj7g7u4cuOqmH/SCNLcGuNi/wzffnYPv/zrv8NR4RybiR1sb+yKcabH5hBG4mU+h/uP76PcqqHRryNbP0c0Ecba0qpIeeQzOWHqJqNJkXCilMNPfvxT0cRmPb733l0US2Scf4ajk33Y7BA9ekqlxIIx+Jx+2T/QolLIDAE/Hj1/YszvNovMrWSix+aSmJ+bx0p8DV6XB9lMRvR0WzS6rNVlrPH7y6vrYop6lD9H09SBJ+VHcCmKtevrSK7G0OH+qdmBe+xGLVPD6cMTXD47xZx7Dj4rQ9Fm+H1eDEZ9Mfh8cbYPT9iD6Hwc4bk41nZ34Al4MRwN0G5WBeyhudu4P8CkP0Y1V5J5ixr4IV8EnbaxXyMjidIK7c5QpHeSawl457zoOrqIrIQRXgxjZB2iN+zIuLSMrfDZvWLWmNnPoFlqoJjJyZgmIWBsnwhD3BPzIzwXRSydQIgZZQzeNYHPf/cFfvHX/07Gtt/lhc/lFpPG/MUlGlUa0k2N2MW03QqbiQw5H+wWt3gqLC6sYWfnqug2E1whg7BYLOCTT/8BZycH8DEY7XaIsR+fjwx2+jTYaQYaCEnQmUBVqZzH8ckesrkzCUC4PS7DQG9Eo2l6VbgFeKahH39e372BP/jRh7In3z84kHWSc+v5+TlOM6foi/a0Hc1aCy4njQ0j6HS494hhY2ML8cicMKwZvOfemqAz99TNRm1KTIIYtTebzCLsCPDY6jcwwgAhd0DOEjxfcH8ej81JdgX32pJ12B1ifY0GgBGpZ3oN5PKXRhkLFTH0oxEiZSyYocjD/gRMAaZHQ8vY00eTUzKKQXzivWgclTnPyXevXrkpAQEJttitAkAXihcoFLMolC5weHqAs+wxFuepLR+QjAY9a5JNTF1pztnCriN5odcT1iV/0tSVAQ4G6l12mrYGjewoziUtZkiZEA1FReqLmRmRaFyyNC6yl3Lu4ph2u3xTs3tDe491WCiXpM5Xltck249rCyU7aKDHZ6A59aNH38pzzc8vIpfPSx/Y2t6QqbtWKUughFIcKzSP7PVwenqKF0+fyf4kFIwiEApiYnIgmVzDxsZVIUxQmszQNh2hVi8KQD+edFEonuPkdB/Z4qXsaRwmB6x2ZlgyG5geNgaBTYlHhWIe3UEHc4k5WU+5T+TejusO10Rq7DMDjy9qaPNvLpdX9LL93iC8nqAA+GRBM1vq5z//OdwMnpXqopdNgJtr+8nJkWQH8lxsmDASMDbYtM2OYVrHQI/BsA5JPxfGsskkc7vD58DQ3oMzbEXX3EKlk0fbVMfA0sXY1IGZGaS9pkFQUMkB80QAaLY5gSQKdDBgpkCWAnMK9OnZVgEhxQMEWzEZ+rDKotS/GWijIcmggNNoaASuFTxSoGwWUJ4FoBVLUQbkLIA1C8ixfWaBuVd/m+I+mpXM95U8JuDfFLyVLMkpC1jBWwUHFTBWEFeBs9lnMMw3X2els2/IcwwMXzMCz1qHgllRxE1NAy0QeUBlQH8fgNY+KZjTyGAz67VUNoHjmi++z8/p76wT/q5BAP2Mfp/PwnlC9LCngQMl1SkWos+poL1iJnxf201BW72G1oUC2hyPs+Ct3l8BQvpbaL1rVj3nJn5ONZEVZFcsaPZ3AqUsi8rLKltegfPZNuf3FehVAFv7tQKgCnYqEK8YGX+XuXPK5FdcchYQV7BUGeH8m/gOTD3CFNdUDEjbU7HH2QCPzDcOh2xnZ8FkBXi13IYBl/FSTHT2dwW4KXOlGNmsBrg+j44hA7+c+jEwQDGV5+GzKKDO9VLHBuv/+/efLYeSLbVf8KeCwgYexWCbEbTRPqP1ohiZ4p6KPfJ9DUh0ptiqtpfWA+/LzyjjX8F3BfZ1XjL9r//9fznRCAgvolrE2qFnJzW9qDYoC8bNjg5cjXzMgsBMBVTQmIORExI/x4IZzo9GdEQfbhaJZ1m0I2sEQytHy0emzGxUgddUR0m5l83+ipGr32FHVtCRGz/puNPoH68vEyDTcfh8ZKfK7ua1G6Y0+NR0kAigfIfGAkztsBl0epfD0HoZDQzGuE4qTM8XwLJvRFrVmVPLpJOYThQKXHOi1gVFAPLppE2mnja6gNc96pxaZNFUAFWfVSK3NLyb6jVzE8dNKRdXBaG1feSwOE2r4OFPwPrpczCdjdFk/s6NDa8n0ZCmYcDD39mm/D4BXp0wuZFnSgPL+WqyHxgpHjqJ8XsEzPR+3MSpPh3LwWdTgz+ZEOkANX1p/xXm+jSFQWUyFFTXaBzfN6KvBrNb++5rRvNINt18n3XBn3wu7V8q1M/UT4PxMJWiMb2WpeH1+TfZuIwM3RsyxPkiAC2aeGRKmqyGgVyHgv4W+CMJLK7vIr6wQQQLPpojjUzcjyIQcAlrlh2WzOTBgJrEJmE8U+6GxmdkdhGERW8Cc2eCeq6ESXOIQbWD85cniHqCiHlDkrLZ7tewdWMHS9cWUOmPJI3UbLdiBEOTV4wTYZVDpmVkQitfR/OyhPLxJQqHl3D3bViIpqYC90M5nJ7mz9Awd3D13Vu48v5tRNYSGDqEJCOMhXZ7gFG3j0ljgupBDeePTzBq9bEQmoff5pE+LAu0eYSR14TFq2twJazoWQGr19BOLlbyhhbg0IxeZyCHXoKdXqtDns/UHQjD1TyeCEv/+PxYpAncET+WrqyJXEFsJQFH1AK714FapSUyA5aBHZP2BO1sHZWzEib1HqwDswAA7A+NDo3jTHJotYYtWHlzEXM7NG0DqgQgJ13RuHNa3bAOrXAOLWjn+7g8yqBBWYeDPVQqBTj9RgSepl9kOJHByMWyx8WcB1qTWVJJCUxGYxHJXDCPB8I+HnP+6nURTQThCDkRDNPA0otes4vnj57iwXf3hCF5bfcqfvSjH0lQjOsk6+fiLIt8NivsOGpcc37m2PD5g2JmmEwZTBaOIUqQUHaBLMbf/cM/ioREPBQT7VkeiE7Pz/Dy9BjJpQWsX9uGM+TGG++/ja2bCwJachoddIB+bYiLlyf47d/8GkePXmA5voiQxy9agd1RVzb/TOs9Pb+A3eWEO+rH2vVt3H7vDm68cwv+qF1ADALQly8K2Hv4DBcvz1C+KKDb6iAcCMsYouYfzdDsHgdWr23hrQ/fhS3sgs3vgMljEbCFgIEEBgiQ1Xna6gqYvff8hZSBgCDZgpLefuUqrE5mAwSwtLCAgNuLbr2NZw8eid4q2cxnZ+ciEeDxuGWeana7hg61wwJnyIPAAp9lGatXUkimA6Lx3M8Dx3t5dEodDEp1ZE/OkTm7kDThYzLQvE54Iz4B0X/4Rx9i9+aOyLpwPBJUIahE/ZletY/jR2cS5LBPXGhVeohHUgjFw6gOy6iaytj+wRYWb4TF/JMgidNhEuY92XyjBpmHXWT2z/Dg2/t4fO+RMOTJQF3ZXEVqlT9X4I9bBFA83s/jN7/4DcatCWwDq7Dimb66lF7E6sa6MCwnVjMWVhdEysTll+EpzDymBvNsQGCQwHklX0ExW0Qlm0ev1ZG03lwhbwQl2m0EwyEB/65c2xVTUzKSeDB//vy5gNPlckXAZY/NhflYAp1+W+qPYDHd7sV0ttsW7XXKwET8YWn7s5NTAXcDXp9IttiCbgTjUdFtrTSaCMZjePu992V9YvYWdTibrbocWPcODzAyQ4CvxbUlRJJReONeePxGKqVqMXJ+9/vMInPCe3IX28gZmt5ff/YVYuEYltPL+ObLr/DgwYNpgNYI7EoQpVSWcXd15wpWF5bgctjw2SefotNuSV/jdoRrKes1ONW2vHH9Ft56520xIqRswln2FJ1xV3SuyXwkO3A+nkQ8kEA5W0HeXKqiAAAgAElEQVS72sbG+jYi8SSK5RrmE/OoV5p4/nxPGON37tzGXDKOi8sTPH3+WA7S+XxWAgmJRBJXt3fQG/exf/ES2ze28O/9iz+F2UcHYuN5M8eXKBWK6LcGODs8Qe4yL4BJvlgQIIvZAQST5pNpOD1MAXdKmjXZgAzGFcRUqyTlYd1LwNdqEpD93/5P/xZmv2Gwe76fwbdffIMH3z0UY8nU3CJWF1YRDkThcnrx9dffSrZGKBoS8HpuYU4CTOwvmbMzNAtV0Txmvy8VyrKO8vDa7w6EJbW+voq5hST+9u9+IQxclpvatX/yp/8cf/DjP5C2Y5Zbo9IRY83/9y//BuVsETeuXBPGv2UyxvOXL/D4xRPAZcL8xqLMa+/95AdwJU0Az5885dALKA/Uj6r4+tN7+P1vv0Cj2sFScg0BVwDzkTksLyyKYWuhUsS9Zw9R7pUQSLsRT0XRrNYkAFkvVEU2aHt9R8DwQq6E9995X+ZHglKUqeG+7CJzhs+//BT1dp4Owwh6gzI2KRlBEN5NibZQFIFwyNCR7zBbpY2V1VUxGiVb1m53Y9IxZCTYXjRE87kdIjFBNrTX4xGzQwYUG+M2WughtpHA/PYC3HEv0qtzIn9xsHeGQaWPVrGFUaWH4lFOTJK537CMJvB73KKjbXaY0Oq1Ue9RisVIH4ovpoSNbrJMRCfWbCLD1Slz9enBiUgHPLn/VILxK0vrwo7knk9IGJUGTGMb7G4nQqkgTL4JnHEHFq+mEUz50Z50cZY5ls/bYEez2JIAmt8axKe/+UyuLymwGMHpc8DiMEsGS2JxDlvXdrC2vSrSXtzznJ9U8cnvPhEZjuJlAfFIVAgs9XIJGUocVA0pNsMzxwa3nYbWYcQic4jHUsJkXUgvC5jIbDueORqNCrKXB3jw8Bs0mjWYzROZq3iopPyGj206sQhA63F5JCBMAPX45KWA0GQDW6w8zA4w7A0FrL6yfRWTiRmZ06wA0NRgpjfE7tVrsNqtEiBnIIb78mzuQqSyeM5oVBvodoaYS6RkD1uv1kX+YTG9IEAn51uCbjxzUKu4WjYyMAmOM8DOvT2Dh5zbuC8gwFhv1ES+gntu6lrzvLS9vW0EFi0WXGRy8LjDAnQzC4aSHsVi3mAB1xrotIfw+6K4cf024pG47Pd5fTKh9148xv7hAVr0tZlmFLJ+OI/7fH7RTqa28e7VW/D5giIzJeeuCY2ryzIvHp8d4MXhMwHLV1eXMRh2BASnTA6fh89gsAAn0tasJ64pyhakJvUYfVhhFjNJBgkC3pBkzdSpZ9/tYTG9guRcSnScJUOyN8JFLiu6+IVyFU673/DkCfHMxXMrjQZLqDUou+JFKBwXXeSFdFqChgzsnWeO8e3XX0jZqIXOFwO/NGelHwRZvuV8DtFIGKn4nIxjMq65N+I/kXYM+OHxR7CychXbO9cRCcaljBwrvEevTxb0Caq1LIqVC+QLGZTrJWHWkzTFc7uVfiAjQ7qQoL+CMHK+G00MXedAQOZ+BgH1zMm1j+WgvxLbU0BOh1c0r90OH8LhGExjEpD8uHblmgQKqaJYKjUlM/Dxs0dC4qDhcCGfEykS1iH3DpRMMzOzqtaQYDC1rFk+7TuUQlleWYTL5kKz34Q9aEPP1ERjVEe5m0VjVIXVO4HVMUa73xAiDYOVkykATAkObgr400zglHOL2SCpKcDIfq7A1Syj8P8HfpmM7xCw4nlUQSB+l2coZRsKQ3F6f2X1KmagQNYsAKbAE6/HsigGpKDla/DNYHIr4PVPQOqp5jXLwnGuJDQlLFqnkhSz2cYsi57beQ8FBg1G+tQzasaUzcBUDAa8lp99S8Dz4UTOrnLOnrJBDdDeMDMUJq15Imcizt+ULNLPKc6hYBnfZ1BTM+mN+cfIeJ8F3FgefoY/FdBTEFquMfUHmwX/Z/EuxX4ULOR3WFZlN/NeWnZlFyv5U4HGWQDcuI4hS6F1q/dW/MXIoDaA3e/3O96Ln1N5WA0MaHkkM5wg7dgA+2fB1NnAhdab9iutH9VP1u9pEOb7QOgsBjiLEyo5VfuM7NmnGKbWD/s778N/cqad4pUKpmvfVhCe1zBwKyOAQ08TBcW/P1aMMWsw3rVe2UazIP9rbMroG3xpmVif2tf0e9rvOW8IE39s9Gets1fj12QEVqjBLUDyVP5Dy6HPxfdny63Pon2MW8/Zetcgj/a92fJpX1cM1sBJDQUD/ZyOWcWKNXik99Ox+mpe+9/+h/9qop1FO4pOdLyISiXMRl9moy6Kps8OmteVaJgQamcXgNZuaJgpoMxNiUYudMBrJ9NIjH5eO7lqBbNiGdlmOZWhzfJqJ+MEQcMpnQz0p4K9sqGYmha+igBMJw+NpHX7BkVeAWiNPHFnKRN9hzqkFmGxyIRvNiZDh834vdtuvmYH2+3yf5aPJlesA25UNMrDetNBoh1SQI1mUxZAfUZ+ni8BbftGtIr35O/UA+Q9+OxcuPniZlEHnIXR26nUBScWajyS2Su6Za2WdHT+ne1pmPkxlY0uxxG5rm6eyIDgRo96sQSMFWwdjIZTt2MjqKCaTDoQCKpptEwGy2jwynWV1+OLgDg3a3wuSZsisD2ZvAK2hXE+jS7yAKD9lXX32pTRMKHkdXgfRqBUP5qfZ/3wb0TMdbLi++yjvD7BDN5fXbj57BohVHCerBsenGVxGRqbYn5GTVpY/xoBMluNTQXrRwan0yGLHgFkJttxohmIbpcFLn8YsdQa/IlFzK3twhWIoUUJCLMZAb9Z0o7JdpbNR9/QHeI4o1boZDD916Ue8gT2kQnlixJGtZ6k+Z69PBb2s2jwdptwecwYWgZw05TIaQC0sfmEjEnWPVN1+TxzsQTcFieapQq6pQZyL09RPslhkO/j7etMVfYJ6Egw8eHLx3h6cYDbH76Nu//sR7BHbKhRB9ZmhdNuQrc1xqQ3Qr/cRebRGU6eHMHSn4h+J9myrBdGdBxBN1zxAHypEExuM+rDhujlhcI+MfZgW7eaPQHkmKI87HbgMdsQ9QbgNtlRviygVjRSj2lC5YoGRBYkvbWMufUU/AkbPHM0RJwyvPsGKFfLtFE5LqB6UkL2ZQb2kRkO2GRDXGs3Aeonuh2wh624/uFVRNYtwn7u85+ZzOUB2tUuypdVOPsueCYe5E8ucfryGPe++wrdXkOMvcjq6vbH6LIdxyNEY2QzLyMynxAGrs3lxHkuI2YjqbkkBnTwvshKmvHW8jJWN5fgi1qFpTrpiXcPKrkGvvz8Kzy+/wCpZEI0EufiCZkb2KbziTQGlOuZmIVtU8tX8OWXX+IinxcAmnp5QRnrIwGx3TYXjg8O8bd/9TfInJxiLhKDz+uF0+pEq9/FwGqCK+QXwJRp0dfevIGNGwmDnTjV0+7nJiK98dFf/wrnL86wkliE1+YWwLfZr2P72o5sGD/9/DM0uz2k1haFSb1xaxvpzVUBaXxMZc73sf/gOS73zlA8zklgpZzNIeoPwmZxyJjg4TuaiiO5vghb2I3YegqBVETY926vXcDHXn0El9mCTrmP8kkWnVoLlXxZDMIeP3wkzMulzTW8efeuMEpDsTg219NsdmRPynj09XdwT2yix5jNFWbSiqjx2MBluQxH2I+V6+sILvqwcmsRc6thOP00qTRjRODssCEBjtZpFpWLIs4OM6hXGzg8PBZDvLVrm8ISvPuz90Vy5ujyWBhA1NP1ue2wUuLgfITjr09RPWrC3nOjU+kj6AmLIR0BaHPMhI0frCC8YcYoAIwcIo0n4LtNglRGv+lXx3jy9RP83//H/4WDRweiy0ygMzIXRnotjXc+eAdXrq7h8rSAX//tRwL8oT3B+fE5LjNnot+9vbMrILSAFnMxkQhweO0YWQYYjLowmceyXlBS4+z4VMyKyPx+dv8h+q2O6HnSSKbbG0iKbSyRwN0fvI933r2LWJwB0glqzZbMRwRt916+xPnhKRxDE/wOI3hDY06y6I+ODmXO4gGVBwyyuajzTf1k3p9szwB1J11OMewrNuuottu4yBfgCQXxH//rP8eV3WsCBHRbXeSyF7LePN17AavTip2b17F7cxeRtActHqadXEMYxDRLmnmpWBTgmiw1GkbWSmXRJaa0wf2v7yGVTIvG+8e/+ViYZdwT6YGXsgBkOBOETtFcNBrH6soS9l++wIsXz0XvM7Uwj1KliOOzU8mgIYj75htvYXNzC4+ePJZsD6vdJBkS1MMm65CmfoupBViGNmSOM5Llsbm+LSxQosZkV9odLikPGco0k/QGPPAGnAJaMROJ4D1TxGPhBLbXduDyO9EY1TC2j3HnrTcRjIbQ7rbQajcFgKKOdKPclDm426bxmEvK8XzvhRiGLm+s4J0P3hZjwIODF5iYxrhx8xq2N1cEAGZq9MP7j/CrX/1K1iJ/MCDgzn/73/0bbNxaQ/4wj4/+5lf4+198hEI2L/qwO9vXsbqyCavZjtu370h20VdffSVzDRl+R0f7ODjaF8CGgGncHxTwORKOiU5tq9ESA1nrdN+YWkyJ1veX330t8lGiN+x34c/+9Z8hvuY1Ans1wXDRqU/wm1/+A05fniIdScjcOe73cHhyhOcHL2D22bB95wru/uR97L63KfOa4AJDwDoAuhcd9Eo9tEpdPH98hMJFFQ0GqZp9RNwhCfZTu9nktKDYqSK6HMXytQTiy15cnhYluPHgu/t4+vA5YoEYUvE0LjM5XNnahYuAptvYQwohwW7F0xcPsH/6BN1OA36P35A0avUFDHPY7fB7AkgvLsj+6yxzgUzpEu+/9QFu3XpDZA0wsaFe7qDfHcFEZim1gKmRSxmCdkfkJGi6fJ67QGPYQn3cQnQ9gds/fBPp7UUsrIZEcix/2UGr3BJpH8pVVTMFmHsjmIdj5M4vEAoGBFgj6LWytizZFntHB8iXS8Ko9Pi98PgMk73nL59JNuLdt9/B5tomjvdP8OCbh+g0+thY3RZjWEpTRCIx2RNSU579jqzFkWuA8GIIu3e34Zx3SPtQM73TYbTOIvN27qSIkxdnePj1Iwl2XL22i1K1hMG4g2qjiFqzhAhlVa6sYWF9FYFwQLLaTs8yyF3m8OnHn+DJ/cfiCUETzqDXI7Java6RSm632hH2h0VTnDIFTptXWMXUIaY/QzgcN8gejRY63Tra7SLyxTNkadrXa6NPTTIalvopReBDan4RAT/392602jVUqyVkLo4EHJygj8GoKeOb33E7PLi6fRPjIcS0lYAnPR+4piaTKayurwjz4fjkEIdHRwIUd7otA4gRIogZoUAELsod1Zuo1+kzEjQyQz0ekbBgRijZzqVyQaSjNta2pYwE/yjZwoxW7pk10KjSgEdHB6K5zPmdWbOUOWo0OrCbPWJCZzIPMRr3Zc5gudg3aYJ4Zecmru3eRiSUkPmHgDvPzReZSzzfe4LffvJbtLsNmC0871TFW8PrMUD+UDCOK1vXEY/PCzucxk8Wy0TA1XyBDPBDHJwewmQ3weNxoDtow+dzCcuWZyiaBMvZBBbMxZO4c+eOzC0ENnl+uiyfwypiO2YBNGcBaBpY0zw5lVzEwvwCQsGwgPU0KzzPXIoWfaXagM8bxebmtgTYSPSzOizC6D0+PZeAn8ftlTMypSjS6XlYmD1pgwD6udylAVxOjAxQAbEtBpHo/PgITu6lgiEJAHHPx3ahHBIZ5mSW+ghAr13DrdtvIz2/hMmY2cYDYRj3h13kCqfYP3iCarOA/qAJsw1CvKIGM8e9nIeGPVhFq9hI3bfYHCKxQjJOPJbAO++8gw8//BALqykMumNks5d49OiRzOkHBy9lzLCuw8EofL4AAl7WUxhWkX6ZiJwXz65ukYbsoVouC3Of0nSURxsQAHcYciw3btyY9kF+dohytYLPP/1M2tEgtZnhtDmwubUh0mgT0wjukBv1fhX1YRnlXh6tcQ02vwkm+xD1dkUAdsqjEICW8/A0Kk0AmnuxMY3Gp3rJ32cYKqg0C97oWZ/9ajwxpAoIQLP9FDgTKS/6S1BqwmYzwKGpZq6SDRWoUkBqFrhSQE2JYrNgloJVChoqAC3lmWa6S3mnGtR6TlfS3CsQblo2xX4081sJYgq68fuaUa0MVgVCDVDVwFteAb4S3CDD2jBfpWTlLHCmALTUo3kiEm2i4U7hyilQrSCy4mICwo9eGwga7WRIuM4C0LMguQJvrHttR8VslIzI91VlYPaZZtmkSuRT8Fazt5WYqP2f7xt9wWC66724n2R7GFiMIRuiAKIBXBq4keJ4CtYqmK4EPgUWZwFg3sPjcsl6pDgh3+OzKLis5SamomQ8fVb+TduUdcd6niVXKlua19L+qW2tz6BAJr+n353NkOc1VLqC3+G5QHEefRbtX4q5KWAveB5lRqZyMbNg7Os6fW3yOBtg0HGqBExeW8ulQQMZm1Mch0EqrSu9n4DO03EkQeKpyoCSJSlPRDNrxVe1DnQszgZCdLxq39CyUpFg9jUbENH+rNfRPj3L+icArdfmT/ZnVQDg830/g2L2/rI2/s//zX8+UTF0BRf1Q3wgnTBmowD8uyLksx2G7ytCz0KyU3IiFG1kt/uVzox2eO3UmrepbGB9QO0gslANBq86z+znGIHQAc2yKJOW70n0aKrppNEcA4w0GJYSQZiZIISsNB2oI6byceAS6iJQSlxs2hGlwglAy8JJveexTGY03rFZjYnMbjVExNX1WaMUEi2YGCwbTiL8DBdIFUzn4s8UNd5Do138XaOZrGMetqXspOuPVbPKAPUZYZ998bqqiczBx/sRLKTIuTJcyR4giMzn5OaFHYftxfIJA9Zikb/z+vwOo9I80AmQLpF29ysgnfWmKRpGQMEAojWdpd5svpJ5kcn5lY7V6BUAzudjSr0RnePEz2gQ68NIC5mVZSGDUwcun5MHVbYvI+osN69lTNqvzQpnI1Fmk9FeGhDRNBHWOeuXG14FlXkfXo/1yHqgQREnBjHWMBvBFX6f3yWArUxz/k4WJfstjZp4XdYnN1usHzJ5aaBE1iuNPZy+CEJzi/DFF5Bavwp3KIohpTVsTJGkYR214qipx3Q+u+gWU4rEMrHCZrYKM3pI6QhuQK1OSdcfdQwAmtqfZG/SHpzXuMweI1/JwUQGyaiH9qiLZCopjAA+K5+BoAQ3+TyUNstVjFtdAVQb2Sp6uQ4WYku4ffs2ktTudFjx8uwQ3+w9BHxW/PRf/XPElmMw8TznlsQBtOvUlJ6geFpA4eWlMDD9NjesExsatYb0Q6a5+2MhOGMBAZ/HDhOGppFoX5MZGfTSNZxptH3pbw0aZBaKyJ1lMGh3EXL6YJtYYBmbhVV7WbxAam0BoeUo4ivzsAbsaI5rcIbJcHXDYTPDzgmAMiMFoHxYxTlBgMNLDOtdoD8WozCmnZOFZXbZ4Qg7sP7WKqKrUVhcVjgCLDfQbAHNygAXRxcwtUyYdCY4fnyAk719PHn8UNzTt3bW4fa5EYzG0KOBYykHk8OCjetXsXX9CvxRP9qjkWyCueFPxqKS1nzyYh9+pxO3r93A0rIXE4KKdrKMDeNt7m8fffcAf/fLX0qfYDBHDUUJpqXn57G2so5+p/uKNf35558jk73E/MIC5tIpmEkVHhnzHxmPNAmjfMegO0DA5xc5BJHfcZCpGxDTJbLSyDSOpeNYWl+E3WFBt93CoNmFqTtB/jiHj//dP2Dv4QtE3QEEPF4xc+wMyXYNyPjeOziU+ti4to3rb9+GJx5EJBXH0DQWCYx6uYLyaRHFk0scP9lHOZOFiy7u7a4w/IRBzrQ2nwcruxuwR7yIrycRWpxDs98WEyVQQuMiD6/DJwzqYbWLRqEkmqGWoQntehOXl5fwBENY2dmEzetGOBETgx4GeZ599wBHT1/CMTSL/iud6SWDwmyV4Eu5XMXj/X24on7c/vAtpHbn4VvwIpDywOyYyMHF77GhkBnhyecPUHxxDHvXhG5zICy7y4sszA4rrt+9ha03t+Fb9OCodIbasCE60R46108AtwMo7g1QeljD2f1z+BCCa+KGy+pFtV5BqV9A4koUG3+QAuLAyD9B3zoQDXrqY5qH7DRA2OWFe+xA5ayCT/7ud8jsnwvowjmu1W2g1K4gNh/B5s6WzLuVyyoi/ijMXZP0x0qxgNzFpZhQzcdTAlSwnmnwV21W0Ow1YLJRf48REkOzkgABgWRu/qk/TXbYwuqyGCeVqhU4nG6RYvkX//JPsba1iZF5jMtCTmQ6eAjnushgwW9/+RGef/UIYQacnC688+ZbMve3W025R7/bkbZh1g8B6G67LcAuZTUIxlnsNrQGPVRaDRSqVbSHfdQ7Xfz0pz/HBz/8ULRiCQZrMPTl4UvU23XRIL791h1heVsjgIkmqFM9d6b57u+9FGDB5/Si02iK9vSwNTAkW0ZjWSs4Rz1+/FTWUR62KSPEzSr7DzXcWW4Bm+fnEAlxfAzx4vlTAUl2NrdkbT44PYLZZMO1azewurwq69TjJ89QrBQxl4ojFPGjM6SPQlcY4/FQAu1yD81KG6updSzPL+PFs30B4+jpQNM56odeFrM4vzhFtVVBPBnF/MK8SJ0QsHt0/wlKuSLCgTjMVrMwR+fScQHauPZzTB8cHEgQh2AumZVk0BF0v7J1BQ67E7kiDQx9WN1ex9gxxlcPv8Hh4T7+6I9/irfeugUL4+bMeKgBuaMcXu7t4S//8i9lbed6y2yRK1e2hZVIHXHq3nNLVipXYbO6cP36Lfi8NP5s4E/+5N8Xtu7v/vEfpX6Yol5vlFGpVeC0WRH2eGRck9nGwxrXUAJpNAkmUEKNbU/Qi4OzY+mHoVgA4UQUN+7cRCzmR7FQFs3ocDCGp/ce4/DpPs4Pz+G2OHBtexdej0uYlg+ePoA94MS1u7dw851bmF9bRHvQxmXhEvnLLNL+BFKBBExtBoxrKGRqcDuCGHWAi6NLlLJFRMJhhKMhkcdxhb1YvLKIpZs+wAV0a8DTR4+QvbzE0f4hPv7odwh7wwh7ogj6QiIhQcCPQJJ6C1BC4OnRQ4zQkX2OAE9nZxLIDHtDSCUXsJRewpNHTyWw1h/2sb66getXb0rA0OcOwTxx4sF3j7C1vYbJxHBnJxg3GY/EXLbRqEm2EDODMpUsir0qNm9t472f/UB0pBkMqlWaaFUbqBfqKF0W0a02xEg47PejXMiLUSflZjg3cC3z+nwCbD9/uSeyKmS2y98rRdGB/ubeN5JR9rOf/Uy0YSlFYhoTPPKi2xxiPrmAZHJBsoB67YHMc8VGXrRcI8th7LyxBqufRAC7SEl1Ol2UszU4LTR4sOHhV09QyFSQiM5JEMvutiGVSoiG8cvDZzDbRljaXMXy1ppIddWaTRwen8Ln9uG7r7/D8csDCc6QHU8ZtVazJrJWBKKYUWKx2IUBTVkBjzsEt4MGly6YLFYBR/niWCDoOhzWRYeZoDDT4Zlhx0wRgsehSByJyDy8gaCsVZRPuMycIlekKTH13DtotIpi9mYlDGq2YT6xAKfdjVKpAofdI+zMSDwxZSMORGKPDFfub0X2bWIw+8gaDvoDMoZ83oDcn8QXEkQcToNFyb4Q8Hngo159sy7z3eLCBlZXNmT+ERJLpy8/mfVAoNEwAid72IPv7n0rDGePxyVZIfl8EdVaC+srm4jFw4iEg1K2YrGMVpMSd0Gsk6G7dQ3hYEL65dRXHrVaC+eXx/jq/mfoDZuiQ31xeY5g0DD9azYpY+LHretvYnV108hWE/+jvswfJO7kSxc4Oj+C1UWiVluY0Pw+ZVC4P+JaxHoajoZIxufx85/9sQT/aU5NBi8DevVmVZK4bWYHwsGIZBo2Kg202i0JjFGag7KK6fm0SGqsrKxJEO/bb77DcGTCXGIJS8vrcDhsYkjMcparJdHy5njmeY5lYZ2GQgEEgn4BoMnsG476yGbO4XSxTbtyDa7xlOTJXWRkDPtdHmFFU3JCdMT5nWwWpUoZw7EZocg87r7zA8lmIZTOeiO4zXF4mc8gc0mjxhocTgsikbAEmalvTqNNASwGXdF/DvmD8IeCkhV6cZFFq93F0tKygM80c+wPRhLs4HdKpaKs79999w0ePnksZVtZWcfbd95FMpkWGT3iArmLnEhnERAnWBP0+4yzmt0iAdWLi4xkGPK+S4srwvQn4chms8scyT7L9fkv/uIvcHp6YoBqfYOQxf3ofDoJi9uKoZmZjy00xlX0LG1YPBOM7QO0uzW0+yR19TEcGX2HbFvBEmhGyLBdfyD7OQU/ec9ZJrCQm6ayA3IumrItBaeYGKQSZjix3ThW+JK+JwFxrmUzutBq/kegf0paU6BSAalZYE8BaGFimkyvztkKZBrgn6G59QoAnjLOuKczgDKerY22VrBZgLQpWWtW41fxJ2XizuJQ/L4Sz2aZugY4ZhC3WL/0VFKQVomGIwrvTMFZfs5MZvFUlkE0eKf+jFq3CuIqa5bvG1rek1c4DZ9JwU/Fn5QEqPgYP6/M9Nn3FHvSoIGCldr2r0iOU0Ic5xEFsZWEqEQ7trmSExW74r14D36P8zC/y5fiXtqWRr8yGLz6eSXm8XeuMSy/goiqjqDtKNefgowKrvJZhPhpt78iA3L/rJnlOhfxGVlebVMNPCjjXiVpFUBW4Hm27bWvsw4keGun8aoBxCugrvfh+xqM0f6qCguqQ664o+KSGsChYbZilto2/GmUzZCc1bZXQJ33YP0y64x1qGRetpvipPI9GNgT9018KU6omBYBaKPtXisHaH+ROrOxbQ0Jmu8HOnTczo5tbXudFwiyab9RTFefhfWgWNtsn9G6lWf6nvkk+4SOYwXElYHNcmtdKWtaTAh52FRgj6zX2RsblWiAiEq918lGKpKRwBkDP4148UZ6LdUk1miQRresNjp1U3bgnzqJ8vqzkTqtLB0kysYWoNdOqt1rGvn3OwoZp8q8VuYtn0MH1XhqHidRj78+6H0AACAASURBVMlUF1pYyl0jDWbakajhq5OIRgb4HYK3AnxTWHQ0Fkdq0U622yQ6RMMJgpXmKTDdGxgmFTKp2Lh4DOXzBKFZTm4aNJqkDanPqffViVkXCNaBDjQdfBol4TVVuoOLKeuaoBRBc+r/KJDN+lDms0yQkkLP/DxjQeS9ZydMTiTc3HDws515Dx5ieD2NIPJ7BIV4XX5Xo2qq0cNrcqPLQwXLyQlPGQ9kUUhqzJjSJ4weszzG5GYAxgaDnLFLlfwQbTkK7gmT3GBJUz+N99c+xwFvRGmM1AWnw9CD1sVEoziSvjOVgOGGg5/hOGFb8Xosq6ErbUQcme7F+lKgnWXRaJuwjobjV+aQ/JsEARzGpMhNe28wgccTgsnswthKo6s4YotrWL1yHU5fCF068TqoGEbdYEj6P8FV0m479a6RIjixolysiIkJtehYNjK0afhCKQqaFFEbuV9vwzo0wQ6zsAmfPX0Mr9clDCIeyumozcACU/Hfefc9lCoV3H/4AJF4TMAilrnTqMPUN8PSssLvDIre4OaVHQGgjzJnwngqNirCRr39zh0xELE5Tei0J5KuyfYsXZTRrXQxaHTFQK9ZqaFVb6HZaSM+l0BqZUGMj3pkVI378Pq9SCajAmJXy03ZvNKAx+FyIF8solCqSFotU6ltYzNcZkPaBNQjHrQRiAWxTu3JjRRq/SbGDhqlmWAnO6I9hMfqgdtkhXsIlE/aOH98gOLxhYDj7Uod8UQUuXIelXoFVpcDFp8VppBVAG0yOEOxGMYWE3xeEyjpe3bURKvSwN6jp2iUamJ2d3ywL/pnTIdMLyzBG46JDjLZqfHFGJZ31xFdCgio0DcB7S5wenwiz+Mw2YR9XsmWsJyYx9r6IrombsybVAWB1+lAv9kSI6gnjx4Ly4f1TDaSsJSogZvL4607byA9Z7CiOc9R3iEWn8Pm1o6kw19mc/j6q6+MNP9aXVI5l5eXhWkZCEcEIOz3RsIs73VacHjc+PLet7ioFIQRsn11HQuLCWF1DVs92CdOtAptfPv7r/Dv/upv4LCY4fM6EBPTHh5eA2i2OnLIcPn8+MGPPxSNT5pDUQqiLZq/ZpFtqefKuDzO4KtPPhf2diwQkjQkai36gj7pZz0eBOMReBMBJJZTsPodkq5NmQfqRoq5j52SFQ3UM3mc7R2inq/A2jcj5AlKyiqZ2AvrS3BHQ8Ls5tow6PRQvSwie3QOx8ACn2hAQwBrv8+DVDqNRreJl+fHsIacuPreTUQ352GL2GByW4UxSoNQK9MAh0Dm+TkOv3iM5mUNbqsXYV8E5WIZY/MEW2/uYOX2KgrjEjqOrrAd/WGHsNMoIdKrjTEujVF9UsXRvRO4Ri4kA3NoVloYToYo94tYub2IxI0YBqEhCqMSmpMOzFYnBkOTANCWIfVwOghYXCge55E/uoS5ORRNXB7QcoUsTsj0yp2iT6Zh0I+11Q2sr24hnZgXrXYfT7PdEc73z9CpttFu9kCDIqfXI0ah1VYZ9x5+jdG4Iwys9Y01nF9ciMwJ5ygr16NoBA6yzniQYUBhPBIw4+rNXSyspFHpNtA3jcUwc2frCrwOJ+q5Ko4e7+Hv/+qX6NbaGLQ6ePuN2wJG5jOXxpo8HshzUNKDoCUBRWaqcF3goZ7rLzXdqUvMv3m8foRiCaytb4o5196LfdidTkTjcVisZjx9/gS+gBupxTT8IQ/i6TksXF1HYiEJJ7MxxzLVIJ9j5kVZ1q7SRQ6tWgsWSiS1B1hKpdFrt6SM5xdnqHf+P7betEnO7LwSO7nve2bte6GqAFQBaGwNdLO72SRbpERKo9HIoXFIjnA4/MH+OA6Hw/7s8Af7V4xHnpEiZsZDWzPUkKK4iVR3o7sBNJZC7XtWVVblvu+ZjvPcfApJhjOiorbM973v3e95znMOGcOUPWAQN4bzsws5PBMMhqMvDGYywCn1tPlqHS+fvYCbEad2Hx0enmCVwNg79x5KsOrrV6+l/cOJMLxhD2o1s58juz7ij8MNHwKOENaWbiHgCuFw91D2IAQnYhyPlh4uM+cCjDZaNTkoc49z/+EDYYfRNHJ9fQO7W7sCaI1OJkRjmoFcBgYZMP7pT38q2R3BSAi37qzhxs0VOawT+KdRbeYiI8xmZpN4R4PIlnMolwr4/ve/j2+8/wCg4RuXVQuNXOtyUP9X//L/xNdPnyEaiQjAT2kT7mMIyHFNLhRzODo+RqVWQSySQCI+KfIKNqsb//xP/xxub1CMJLd3tzAxM4FiOS/ASp8p8u02MpmssNDv3X0g8i/7R4fiMzAzP4Mbt1elHjpsXNaHj4ZxPKAVkL64kLRua5dB37bM0Qw4kO1KsJb7OkqlvN56I3ITk7PjCMUi6FnJIAzDZncIQHp5lMTS9AIS/ihSh5cIeWMYS0zB4w6imCuKMRr7Mg1+J+cmEY2H0LS1MH9rEZ6IV4KaBHm8XpdkZvz1X/5r7K7vIOaPw9qyoFntSDAg4AtiYmIKoXBYTBEva5fwj/oQTPhERiJ5foyzoyTqhSb8Vh8m41N4+dUrpNIXcFtduHljFbFwDE6LSwBory2AX/ziV3A4LFhZW5G09r61K0zo5DlZmBXpwxzjZ/lL5BoluEJe2DxOXFtZxvzUrATSGRzpNNvIpyklUpd53WrpYptjzu9Gu1mT/QwBPe77uOclAE12/9379/DOO/dQLJeFWXpAXd7TQ0zPjCOaiAlgyewY6ilbeh4kIhOIhccR9IbF/O8yl4bV3UfP1cHsjRks3ptBu99EvVelSKhkN+xt7sNj8WM8togv/uEZWpUePC4/1jdeyzj49scfCrux1amh1Wtgcn4GkwvTaPQ6ePbyhewfOTYOtvdELmzzxRvk0inYrAQJLPB7vOKjwb7QbnbhYwBdZDhicDhJ4PHD7qSRdU3uR717p6OHdotSQxUxzeU9CD5zTWegzu3xYXZ6VgJ7NPAV+TPKCaUppZNHrUn2c17o+2SmMvDidntkfSRbmNdgcIbnF+4feB7hnp/3MQdsK8LhMWFmc39AmQdmHLCNarU6kskTs//3uQWUZPCH5oLcx7P9aBLocgTh9xuZBTl8i5m7YXNeXKbQbhpwLRrm+7z46qsv5bzBdiMI2absmj8oUh3MEGDAhFIMlp4TjXoX0eAoEiNTiMfHxHCyWq1JXfFAf54+wcvtr1AoXxpyi4egSRXNVgMdYQsCM5MzoqftdvsMq7JWuyKcvHj9DI1eBbGRsOwBTk6P5WxwWUjD6/LKGYQLdgcthL0RrN1cxWh8VNqy3+3j9evXYoZpyDVOCeByH19j9g6lAWt1YR+nMkl4LG7cWL6BiekZMWMkC5o6yrH4JKZn5qX9GKARALlaFXZzt9fB+ekRut0WwrGwsLs5PrnfGxsfN6aM3R4qxYKsgQyg8/zCdsplsyjmsmjRE6NeQ9DPLCOv7LEYZDw+PUKTuqY9C+bnljAyMopk8gy5bEGycg3I0xeTRmYFt3tN+L1+Y3Ddot52D3XOv30DyE5NTBq9fa8XqZSRUZF2j8UkaB2JxQRoIYBN8F/Yrc0mUulTXF+5iTtr9yXTg2Pc6bTg5CSDly+/FrPHvYMdAdcJ1jAgxfWSmw1KM11mM3I2nZtdGMgIQORruH+gdwSzHqkV/eSLz6Ve2G949guFA1i9vSamwx1LGz1HF7VuFU1LTcDner+MJk2g7ZwPjfY4P08QXTJQ3F74PN5BcK0qz6IAkDnfGxkHPccTbFYmooLSnAc10MFPDAPF/FkBaAXDhNBHRqXNKgEvIegN5A4V52GdDxPtFB/QaytIKwBcjzJVRg60z8xVs2Rf4TnCmOTfyTAmiY/sW5FpMWQyOfv+joatgsGKcQwDjgKg9g2xcLgcAgBbKI/TEWKfgrTMpOMZfhiYk7qwGm3dQZElqM3yKfgp+JDdyKPqi8EaJa5JmSyG+cniK3ub7x0umwLKSspUIHAYrDTjxDC4lcnKvymOo6CdYFEDcqTOv/zdBI6MxAT/rhiZgoQEcvT6eq/h6zN7URnGiie9xVioe20IjnwNS3Xwd2W6KvDL/3Nc8nqcR/R6w0xc6fsuA9rq5xVg1+dS0JPzPOtM+8DbIILlKsveOQgMattov1BMUQFjDQawrJoJL7jQ4PMWldyQdbopcqbaHlwvFOBVfJHMYYNDcs9lyLUsgwYG3vZf0zYmA8gm9xbyIuVYBwx6JetqW+uzvPUZe8tsVyzTrJXMnjfzrOJXMnMMsFrDmDbBBy1XIGjmeGVz88w9/FkSOpVUPMx0pi8F38e60L8rPqr9SYNovLYGjLQ9hgFy7f8yp1AD2kRKXFdRi+FIwPCg4I108tNIGY12+HmNQOgg4UNwcGhHUPo4G0sLJSBw32ijDEdCNAowXPjhQivYqgNeG1sjc7ynVipBPh28BCf5WW1oiWDYjSQIde74eXYUM7ANtZ0bEZm0LCZSMHwvqWimBpJlazXMaueAJevT+3aM7gwnfQGQuQZQM6dpIhrclPJFQJJaaBop0SicgrnauBo50MlMB6dGpxTk1UlBo4G8h5gAismGMfbg8xMoH55INOLFyZydlg7dfB8nA7YXn1XTRsQQqVKR3zU4oREO7eA6+LTTa7RKoyM89GmUntcrFY1LMfsJ+0R70DeVIc7BxjLwMEJA3eXxymaZm0cd3GbSMQsRJ4jhSDCXHtYdJQZYV2Sss51Vl4f1pNfh/fkz24XlUUCa130bJDDaR9xUso34/LyfAad7Um8SfaPm2eDvvKYGBrr9rgFe4MLICNPQPai2AFcwjvnrN7B8+x4cHp+wZD1umxioFfMNcZ73WL1oFJoC/HDjGg/F5RDNjXmPJ3QHJDWVbNRQwA8PAx75quhe9usdOC12pI7P8NVnT1AuZAUMGktExBRHTK8mxjC7sCgb1vWtTXiCfiQmRoSBRDfpbqOH8dAk4sFRONxuMUk5PjtFsVwSLdgK0zN9HmEzsr+bOunLpkQOSGw3i0dAbZq6MShSrVRQKBbFXOvewwcCfJFtUaTpn8wXxhSE/fLgcB/xeBieoFdYjF2LFRaHUw5APD2E3F6kjo+x+foV7HYLlq4viYHR9MoCQqNRlJoleAI+2Yjw8OvoOdCtdeDuOlA9zyOfvAQqLTg6fTTLVWHhbO5s4vziHMFoBBOL0yi0S6iDG0G/6AWTaU8Q9PryikglbG9s43h/D+VsFqVCASf7hzJWxsfGsHzjFiwOD1rWPoJjISzfXcHkShBtJ9CwAe6AMeg5OWojnTyHjYB/o4eLw1OUMnlZJGmU5PE64GJGQz6DWqkoWrFkWTKwwdTpbKYgdcJNPjkRlA1KhEICDszOL4jOLtk1dE23+mxoVbvCPqLWLj83MzuLBw/eRYIaxnagVgYyhRasfSsCPm4Gga9ebuHz51+g1Czj0QcPcO/+Ktw05Kk0UMlUUMnU8fTTp/gP//bfoV4rIR7zYHQ0IeY109PzaDU5F3ZhZ4rj9Zvw+v3CLpucnBC2m8NOvauOmDadHycljdlIK1iENc+xRoDs3oP7wphmmvbozLiAhJQTsFO2gnOdZMxw0baJuWL6KImDN1uS+k2mttfmE0d6RjkSUxMYmR0VhjeDBNViBbaWSZcvp4o4Ozg2c2mrhahoIgZQrpeQrecRmorj+qPbCM7F4Yh5hbXo9gOVYl8OlrY2cLF7iv2n6yglGTBxiqyBtWfBUfJEUvUn16ZwVD5B4toIEvNhOLxAj+M/00H5sgx3wwWkevj6H17A3rRhJBjH2XFKJC+6ni6W3r2G8duj6EUt6Ph6onfct9hQyNfRa9kEyLTWWsgen6GeqYhRqWQ1lOoS6OLBauNwR1Lv65YmphfncefuO1iYv4bp6Vm0SnUUkynUM0VkKFmTyuHlly8FjPzmdz5GeCyG47MD/OIf/x6lchbRRAij4yOotBsix0Ot62g4IMzmVC6PeoMyR8aoJBqO4O79u4iMhDG+OIWx2WkxEQ0HTSp8Ld3GZ3//K+y93EY2aRiia8vLooXLPqJB8/OLC1hdBHFHRHuSh32CoNSpbbQaonUfCRLgJWMwjnA0jnAkjlavjzebWxidmMb41DjOL1KicTM7P4XEOD0KHEhXcnCGA5i/vozJqQlJJebhvNlooFGmiVRf+gjlamZGx1HMUvf6QuaDZp0BlwYsLvYfMjE7cDEA5g6IDA51h2vtOuq9GsYmRuHzuvHy+df4v//1v8fh9iHcPYcwOG32PkZGR3H33rsSsMkU8thLHqBQLWBkMiFzgwTz4US73IELfswkFjAZmxHDuXq5JpkKPEhlCpcCzIYifhyfHEo6dzQWFo3dVqcjDDHO20xJJjv84Ggf/oiRP2k3Wnj/0Yfotns4ODqUdr6xtgJPyIOj0wMUykWRsLFbHeiTzVZsSEYLgk5cFNKw9nv41scf4ya1pWvUfD02UmqWvhi3MQh3uLuHiJ+AbB4HO7siEzM6OSWgOb/SuYwAxAxiZDJ5pM/zCAdGsLK8hg8/+LZoGjM7gH4Ae3u72Nh8hWuzs9L2ZFwSGKGkAoMRz1++EEbh7fvv4NryojDjCKId7h/A0rMIkME9QYTM71YbjUoDr168EGb77du3sb25LfsXj8+LnqUvwQGumWR6kr1tJMvaYBiY0hcvnz0HWh2srdzA0R6lTpp4eP8xRscm0e/ZUCiXcHp2hmarDo+PuoZOuAJOZGpF+KJ+LF6bxertmxgZ94l+7Re/+RQ//dufYDQ6Br/Dh7OjcwmO8J7MUuDzuCgXYGui5Whi8to4bj1cBWxdGR+tXAvtYhuNXBMvvvga6+vr0rYEn6fGJmG3OOEm2NNzY2trG4enh4iORjA2MwKLo49yrSRMTO6P2f9YD2RC9+12LN+4jlypLOvLeGIEa2trkpXB68/MzAnoySBlqZDF3/3nv0HQ74HLaUVQMkxyst/kvlMA+V5PslMe3H8EbyCI1+vrePHma+SrWUnb94Vdog7B9yUiY7A0neg17Ah545iZnJc1kZllxVoRtV4V08vTuP7OIkC8i2c3O9AplLGzvo/TwwuMxxbw9RcbaJQ6IsFxlOR63sTk+IQYFtbrZVhdVlxbXZYAerlVFXNW7gPFiKjelIDC/tYedrdeCYPZ5SADnwa5NqkDrqvUqrZanXC6AvB4gwhFogKkM7hE9jCDzlwMMumUAGvBUETGC4HfXL4Ap90tY5UAmjn8UkPVmJLTRLBarYg0QIfRTALnA78Wh51sLhscNocAu2ridHGeQraWhd9mzgN1VBHzTMDjieH6yprsD7j+MsNka2dbxuve/o6MrbGxOArFvMhjEMDjIZggs4Ma4j2nMK0p1yLSd8WckdezWYWhS4CsXq+J/vn9+/exvbUh2spqDHdwdIRIMCrZeTSci0dG0etZ0Cy3MTE+JyxomtKFwswy9SFXKAmASEJQ19LAm/3nODjeEkCRZ5Szs6QYIVpsZu5j0IYgN8+DZOd6XD5hvTFjhaBqpZ7DjVvXJfCxs7trgCO0RV6FQQynlVmxlDuzyZ4vHhtBPBITU0Nmu2QzedGhpkzKzNScZClcXlzI3oT79dFYBPn0JY6PjlCulRHyRTAzuwCnxwurzYWp6SVEogn5mSAyy8g5IpU6QzadEqkQq60Lr48B+qDspSldE45EMZKII8ZsgnJR+ie1j70+4/9RFIZ7FcWsyWJwuwjIeRCNRyWQwfmZfi8iHRcbQSwWF+YyTaAF3rPYUOvX4LW4xbQ75A6IJNKNGzeFLMCzAM9961uvxQSRZzDKsDBDw5hVch/bkMA/+zCNdrmmN9pNCSQSvLc5rPjWJ9/En/zJnyAUCwJ1SuYA6XReMqyOjvZwdnGM3YNtIwFWzEtwhXJLo4lxCfqcXVxeAYgk7hBo4b6Z+ts8zxEEYgCWslLUmCcIf3RsxvM495ZMRXNAfEesJI2ggY6jBThbKLcK6LtakgHW6fP8U0WraRiQzNQhCBsJhSSoxKCB4iUGiKa+tdF2FUyF58QBdmHOziYIRENOvk8JXsNENMVuFINR7ELBYMFPYEBLvoaBUgUrFXQc/qz+TIIY20ABaAFRhRUtKK/BOwSks0iGuGAyA21onuMF0xhiVsvnKSU5ICQqmKYMXsEULAaD0mdgXxMAeiAFIOQCnhNpGSM+GdUrAFpBXiWcCXGSMigDFvUwQ5vjVVmzpv7fSlvI81BOesAAVzas4kOKbbCcipUoAU5xMwWnWb+K4QwDgcOkTgXvFAPTOuXnhgMXWgcK1AoQ2X1rwqj4nQK9LDcl45ShO9wPtO0UgNZAhAkeGGa9lkMxJmUtDwPG0hWG8DgNZGhgRX9XkJtzjwYMFJjV9h3GcfizZNgPCI8K2r4NjhrGqN5bgWwlUWq9uQaZKr2BIgKfRcZcx4w3bQcGyRTIFwIk18B6XcYf94Fc5/hersHKcjZAugHQeV8dy8qw1jGmeJxic9q/FQvUutK+oxgb64XuddoPh+tZ+xczJ5WgKgRg+9tgh+BjVqNyoW3J87SOP51/TEDKEJB5htL2ERxtMPZ0bjLYmhkrVyznwRhXbEwxZBl3/8f/8t+LCeFw2oKCwbyIDubhzquAowBu9rfaM/xdJ0BeUx9MI2p8IDYW76WDyjUAQAVsHICivJc+vH6/mnAG0SLehw+q5dYHH+5wMjFazMSqkQsFyvlZ3jPgNylXNK/iS/WVueGQcqvzqc3Ie2in1M7dJmvU7RYAmtf0OBzCzOEGmhOgNqZKO7Dj8ll4PwPGGldKPieZwPziSweUgNUDgXeNDGlqCf+nOs/cWGonkJTwwQBVVrMwwrrdK40WHYDUQdTOyvuaVK2IsI+5QWDEkvXHBZfvIxtYB4SmO+j/FaSWVCU1Xej3pQ+pqSA3F3x+/s0MKLtEovlsfHZuApThIm3UaMj9uBHm+7mIiymF1y1lYmBAIuUD8J6MGDHr6hugWuuO6X4CTFP7dpAyIZvuQVSR99AoleqI8/78vJhcuCn5YPqEMJoHKSTc2Bumutkw8L38vwzWXk82U7JBcJqIoAZ3+BnWA1Mau5SKsDoRjU+iZ/GI4aA7GMfCjTVcv/WOAaDbTP9huBUopFvCsrK2bcif5tCu0HyyjTBdtB0uSYuweW3o2/sIj4bg8Tvh9zrho1xDC6jnuqhmS+g3euiVm9jf2MKLZ1/i4uQEY4koAh439ra3ZZNPlhK1ft/sbqNt6YseZqPTlo3X1NQMJkbnRF+RDugzM7NIp7M4Pb+QcjDVSVNLqjU6gJt+LrpINgeCgYAA537pg8BoYmRgrNhmopr0u8TomEx4ZFMRJNCI72g8IW3CMRRORFBoVmH1WBGIB9DpteD1uBAPB8X47+XT50geHoleqsPjxdTCAmauXYMn6JJ0RDITxNiH82azB3vPipOtQ2RPLzEVSaCUKaDfaCHg8+PNm9fY2dsVsPH+4/tooImzLN3O3cJmpBEeDwI3VpawOD+HVoMs4gLq1bIAv0xNp077ysoK/uCP/ilq3R7O8hl0bF1MX59FfC6BbIOgdgcjE1E5HJNIkzsro1/voVuqY+PpK/zqp78QXdhuuwaH0yL618V6FvFAFLOz00iMjgjYaOEh1umSdrF0evA4XSheXmJ2fEIWWW6AJ6eZkjyBhZUl+AMhNLsG9KfGLJk0sUQc8wuUDAmiUKkimyuKSQx1BWenZ2QzvHt8jKcvv4Iz4MLHn3wD03PUfgQa5R7Ojk6xv3EkoHG5WMDC3BQmp6MYGUnAanGhwj64e4Ripghr34X5uWtGmqbZlsMqGYQEEcjeKRXzchByO5yIRmi+6MX2xia++uIpkkdJMe0hw4UHiZmFecwvzsMfCRj2MeVrJGBK1+aWSLa8ev61MEvbpSYCTr/oCTOYxHEZikXhiQakf5EdSxZpu9KEo2NF8byAVJJpqpQRon6mWzIHePArtSuYXJnF3Y8eAiEXnDEvfLEgfCEv6rWWzGmU+yBwuv3lS1wenMLetmNucgGjkTEcHB9hanEGs9dnUbaWEZ2OwxV2w+qk1A6ZUW20qzTxBJDr4KtffgVr24Kx2DiSB2TVlmEL2DB7axbLj5bgGvXCGbXCSVPAHkFwSvhQC7uBeraAy4MT5E+zaOSrsDUoj2NM9wi+tF1dMeOyh1y4/fAu3rl/Tw6v0agLxVQDKLZxuZvE2VYSnWIDB692US6U8Pgb78mhLJU/Ryp3Cti7yNfzyFULEvyZu7GMYDyMZrchgSU3jS9bPSSPz/Hiq2do1epYW7uJu+++g7X7dxCfjorkEecJjlNrHfjRv/tb7D19g2q+iEaljng0gvR5Sg7HBNi4nvT6fdGmpqYz52aOvd2tbWysv0Emnb6Sk+F8HopEMDo+AYvVIf08mbrAyMQUVm/dBN2eqYnNudTq6MMbcKPWamD9YFckX6amJk1qrtspfYKpyA7YBegOeQNYWpxE4aKCL794gudPv5TMLwl4B/wyB7YbfQGJvQ4vVpZvYHl1BcFwAJ6QTbIhBAyrAc9//Rx/959+glq+Bp/TjafPn2J0bBzf/NbHKDUaOEwe4TRzjsXri/jeH34Xs/MzMudmUzm8ePIa2WQJUc8IAo6opHhThongsz/gw8HRLpKnR7DYeqg2y1i4NgeP34XT81MxHJVArcesY5y/3T636J7SLJDMvru37wvDn/PyB9/8CK/fvMJf/vVf4vwyifGpCcQjUXjdXtRKNH+zo9vv4KKSRYPs+IlJMTZk4IHr9+H+vqydZA3WqP19cAAKqYzEE6Kfy/mc6xyDGDQaGpsaQzgexd2H9xEdSWDjzTZev95EqVhFr23D4tyCpLiTTcd9A+cVvkqlomRucT1moItAO8kClGeh3wAlTyRwXG3gR3/zH3F2fgo/fKLvTHO3R48eCgBKEHJne1O0a7/7+9/F8o1lfPnlE3z6+WcSPOW+gXMOn/HeO/elHJ16C/VKR8bL0eEBMhcp2bMwK6xQWaeTkgAAIABJREFULEifXbt1R4ywK5WGpL5T+5cmsFYbWYVtOHwu1Ls0ArcICL28vChrbq1cwk/+848xOTaJW6u3kbnM4OIiLexCZrIsLi6i3mui1qtj7cEaVh9eh2vO9DGavYIGpcUOuuU2fvWLf8Dnn3+ObruLbquLhblFhJj15CNAZ/Y4T549ES3UOPX2bV00unVhwZO1yLl4JD6KscQk8pkCVm+siUzDZ599Liz+cq0qdViqGKbtw/v3ZD99crSPp188Qa/TkAArM7L0EL61uyP1EfYHQAPO6yurZp+yuYHLQgbZeg52nw2//09/T4Bx9t1auYmDzROc71/CZw9ibmJB1kA55/idEixxh1yIjPoRiHhhdfblGRj4tPedON49Q9Adx+5mEr2GVQKn6cusGP9RqsrlIYDnhs1tw8y1OZGjYkbM6UUK+4cHJqXZQcm0vgTcn3z+G2TzJ7BbunCQoNLtoNtvS/CY5ypOwD3uV51eBANhyT4iACYHOdrS0LAveTToo04Zh9TSrdYYEm/DbfHKHJggC5wZbl2zn6UhKYFeAtJ2mkOjK3rD3JfJ4bDHQyr9TNwiuSUm5Y22nAdELq5NZhyRIht8vjju3X8X7777GOPjo8Kc3djcxMH+vgDOqcsUlpcWRbOZMjuZ3KWATtRxlnR4i0synyYnJsSvgvfneYBZBRynNPx0SEpEH0vXluB1erG1tYVit4iJwDhmZxbE+4SECc47NMScmJhGKcN5jTrQsyJTFApHMTe3ILJhNDcsVyoo1/O4zJ/iZ7/6O9FWJ4u7UMjh9CyJZrtt5BhsNpF5Y90Q7HKIb5AhLDCDl14e8dG4BOUIJPOgLvJV9YqQW7hXiYQMa9jGOiWz0uOX8c89DhmbFosdiwsrWFy8JiZ6yeNjbK9vgELJPpcD05PjAsQTeBVpjWoNI+MTYjDo9UUQi49hYmoKTrcX9QblHhhoKCJ1foxiKSPmiLW6Ye1WqlVh/bLORxIJeK78g9qDOY8MZfqqlAV0oz8DZU86AgxZEI6GxYuCYy/fKIKhTfaxkcS4AOrVijkvUcaN/ZEvAZBv3caDBw9l7uHZgPttntWOTvfxxRef49mzZ5IJxzV0bHRczlo7O3vGIJKGqAMPIpfXI334LHUKl9uJ9z54iL/4i79A0BtE7qKC82T6ytA5W7jEzs6m6LJPTI6YzNlmS4KnXpdf5hzuJ3imIGDNs+jYqJHg4DjlOGNbsr9fpi8Qi0Vw+/aa6JezvQmGM1OJe0svtcNjXnStbXScDbiDVpSaeVQ7eVicfQGgCTRTS1iArK5N2okZMgRj+bw8y0j2sdWYKwpBSkCsrgDQClgZopMhVqkhqQKcipcoQUqBacVUrhjVA6kPBn4VOP0tYHeQ0s/rmPJo1sPbbHUD6BogUsExgvcCiA0AaAJ7BgMxQCi/K0YjmM5AKpXlkvsMAGgFY7m2DJeLxJBhIJIBFwMgvzVD5P8ZGNG2U8BZAWgBtG2Gwaz4jLJI9Tosh5ZBAFCbwZEUPOM+3ACKBmzjexRY1ICABEwGDGxeS/CogYmi/s69jgJ6ej8tg75fgMNBtr+AxoM24ThTPEGfTT97BYrTYer/p+2uAPtO97cAaG1HXWe5r9H2VwB2uHyyJxwoJAyDwIr5KcCs/Y9/H2Za8//6bHxexUWGsUSVllEzS8W/BOgf0pEexgp1rGjf1nGl/nGKNTLQKM8zwBN5TWEm94zkiz4zgVe9htT7gJTJoDLHqGJEEpyt16/eS8xDgVfth/wugUruowc4nWJzisUqvqg42jAeqv1E+hIZwL8ls2MA4rd/M5kQVxgfNToH+KqQjl3MkjTzjvZtIaRSls5tyEB8EWjW4IAy5gUPG2Rp6BjU59L+reRW/j4cmJGLknj5v//P/11f5AAGFHJ+QNm0ygrVgaADn5MCK5kX9fsCV4LjyoQ2ETzDgOZnJf17wCzld9WgEzDYYajdOoB/C40fRAB1APGz+hDDDaYRFy0n36fPQcq4gp06mfO5NIWH5ZdBQVeEAeBuBrlhdbO5+DmayGnlDk+g1MSSyrVANlY8HMSiETEgqpQKMgmyIblI8/O1ASucaUpmwBpAVBcM0bjzG5YBBwCfXc0BFbgfBpI1dY0TmS5YCn7yeVQ+QtuA/1PGOa9N9tMwa5ltJ5IYTpvcV1NiFMDnNdlfrhjKIkNiDqXyfqtqP5mJT6NXvD9/Vk1pORDUjFYdXzohMJVGwV1pr4Gr6VuGflXqkRtxAsa1hhG3Z5n4OzfVLIcxjTDsZjM4jM6RpugoSM4FUKM/Ch6bw6JhqPNnfl4nRAGNnU75H+uRTA4TDDHX0QlFoo+Dz0sZBoEGnWyFxUOdN5dH0uKpCOZw+AAbU2Fj8IbjmJy7hms31+CijmG7LywEByUVsn2RYShflEQz0t5zoMA03VwOsURCZAsoLVFolGDz2+DyOeBw2+FzuxAeGNZVMgSfW+iX2rA1Oth6/QJbr14BzQbCAT+2N+ngXce169dRbFRwnDoDPDyk+WD3OXHtxhIePH4PFosLx8dnqBRN+j0PC4VMCQFfWCZxr8ukbrLe6i3j7EqAj2mNND0pVYqiUcr6IgDNvQr1WclWOTo4RPYyK8xoGoopm16CMnTiJkvW4RFWdsvWQd/dhzNIqQMnxif8iEaAVgUoXrbw7MkzJJMpdDpWBEJxBKi3F/KjWkqj1aoJWyhEDTqLXYzKXn7xHC6LDVMj4yilC2KIFPQEJNXyYG9P2vnjT74Fh8+B81QKdpdLvp9fpnF+fiqmJ0wbXbt1HY16RUBoGj9xU35xkUIwGMJHn3wbkfFJVJgW6egiMTOG0EQUmWoe5WYd4dGESddsW8Qor5GrCus0d3qJ3/z8lxIwcFp7CAeYWlpGLp+Gw+3A3MIsEpPjImcxMTlLlS/Rb97Z3BETw7P9I4S9XixMTiPo9cvmu1AqYmJmFvHxUVjddgncUeua0ifMIgmQse7zo8VIaKcPf5AA8ghcVruMPR4Ujs9PMH1tCg8eL4CSRSIl3eoKq+vVs9d4/vQ5Hjy4j8fv3YGNPqoc+nWgWwVqxT6Oto/w+a+/gMfmQyI2gnanJ+WqNqqod+potOrCvrlz744YisUTIdkAk4F4eZbBq2evcE6WWnxMUmY5R83NzSAQDcHptaEmIFNFdAzZJzlnXqQvkE1n4erb4bS60SjUJIuAfW1ixrBuGXRZub4CtxO4OC7jaPcIO+tbYlxIDftOqwmv05jOcVyzrCMz47j9/l2EZ0bginrRp3wO0xX7QIPmmeUKiqk0MienKF5k4YUXzXIDXjsZSZwXXFi4sYTIWAiOoBuBaBCeADMrmClAoqcdpXQetXQZr5++Es33RCQhWr8Nsir8dpGaic5EERgPChjToEMp7JIx0ql3cHqYFD139qnseRoXB2diBOpxuLC9u41ctSgaveHJGBZvLWHt/i0B9SklwPm0eJ6Fq2pDPVXA+foxUGqhX+ngaHtfdD6dHidKrSL6zi4a1iaO08do2nu4//Fj3P3oPfip706ZCacDbk9AjNxODpJ48st/xM76hhh03X94D/feexfR+YDIMlDmsFVvoZIr4u9++COkdpJoFpmG3hBdRkrGcIyOTU5Imms0HsPq6qqkaJPZTm1Emmke7e5LOrXT4kCnabQ6qfsbjY0gWyyhWK3B6nTh9p17EsDwh0OYnJtAKOoXXeu9w22ks2kx7ySzc/HaAqZmJuWQSpCWLF0eDsnsoxZ0LOHB2WEWT558htevXlxtPicnp9GutVBMl2Wc+2wehAJhJEbj8AV9mJgeE4Mp2QMQCOva8fKr5zjZT4qm9M7Ojqxxq3duo9XvSqAwOh7Fn/6Xf4qZxyNAg7m5QCnZQaPYRjndwuVBFv26HehZkbk8Ra/bRN/Sx2X6DNS2yBfScHsdiCTCYma4sbUuwSjqZRLMn5mblUAxU/lz+YzMaWSD3ry+iqAvIGZb/Nu/+qv/Cy83nqOFFuam5hDweyVISkCPpoTU5rwoXCIQ8mNuZhZ+r9cAjO2OBIfIKlycNyxVAkx8TyQcRjlXQK1SQeryUoIc/rAfK6s3ERlN4M6jByIVxeABweDXrzaFKU7WNcFG0a8fGAxSQ3ZqetqAQS6nsHSZUr2wtICxab8Ee6ntvfFqE8V0CU8/+wq58xzu3nwHAYdfZI4oJSOmm1OjEqyjvu7Hn3wT3/mT7xAzkxR7AmavXr3Gp7/5TLJsbq/ewvz0POKhGErpIvKZvGF79jo4PDlErpyX8tDoMpKIC9OQIORlKoPdzX3pHzPjMwJqca5nWnzq4kz2Pv6AB/uHOwJYsCyUDaG5FgP0BHR2dw4xNjImRoInySQmZifwX/zFP4FjYSB7wv5SB5qZruiWU+rlZz/7Gd5svYIvEBD5LMp4EICO+KMi7UHG+LP1p6h1KwiO+OCJeDA2Owan22R+EbzMnuURcPjQKXcwFpnAxMgY9veMrnbfYZW1g8GdTCEnrP1Pvv0xLs7P8ZJat5RyajQxNpKQvSnZ7senSZwnTxHw+MXgjYxhBo0YHPfGApLJs/roFv7kz/8Y1jiNERlcBrr5Hk73TrH9Yg/JvRMc7R5jc/0Nlm4u48F792FzGPPOWquMcoWSBnYBG8dGJpG7pEQYwVor5qaWMDE+g1KhKhln+zvbsp+gSSLNzQIRP7xBnwTcau2GzEmX2Uth9zPIQimena1NPPn8l+gxCEemNXVi22bfag6ZVjRbzNHgT04xlCMYzD09M8AoH0c5At6fshtKrqGBmhw4qQntdEv/DgaNpwqZiGRQE0CsERCz8gxCsyMLBQ4EZOV33tFmYaq58VGZmZoVsIyBbO7bubamM3nY7T7cWL2N1Rs3pFxkK1PfmDrwl5cp5LJpyRyLJ6Ky7yHA2+jVRDqI6223R3GCngTDeB+RWwjHRIaCgcRivYiIKybSJNzfB7x+KQNB85mJOZHc4LOWC0WZL7hXnJ6YEl37RtVkpvn8YQHwqfXLXEM+N/f1ZKxXWyX85rPfoNluyBpBwIX7IQYXqblOnx/KTC4vL8tejPr8PFuQpc7Ae2IkJkErPnMiMSpZGZQ+OUmSgXuAQNAv2sMEuNSDgMFHBq+4b6K5pMfnx8LsEsbGyMoNollr4WhvF6fJY2RS55ifnsbs9JSsUQdHx/jqxVM4rS6MUh7EHxHDyTE+c3xEzM15Hms0Kzg7P0Hq7BjVWgHlch4eZoHxXN5uoVyqSL35HUbS0EgM0YyMYDvP5cycsQoTmG3IICB9HWjCR51xzknVThnke8+NLkgGHbWdJfBqdwlDW4FJ7hPXbqxiZnpOsgBoMkh2c7lSEh3t81QSu1yPG3WRVFxeWBZyC8kaByeHkqGkqd8ev090tlmGbCEjc8ZHH3yI1eu34HMEcHJ0irPkuZQ7k0/j+ddfolIrYWp6DNeuLci54vnzFyJhEgtFhazAcvL+3LvF4yMiE5KIxiUwyb9xrOzu7ciYfPjwvgDx7N9HySPYHDaMz4zBTom1kAcOnwVdZxvukBWVdh61bgGgVjuaEnBlRo+scU2jf23wDMMWVnKbGftG+lLAVDJ/+wao0/OsavfyefTsPJyZrCxYZV0qsKhA7xVA1W5dAbiKwyjopPOQgl8Kiim4x7+r1OXbvw2AZIuRySDCb4BZk+nNuhsGXFsDspwC4wzODeMr6l91BRQPpEx5LSWU6b2Hy8f+Mgye67OZMhgA+i02QPDaZERfAX19c31tEzJHh4HEYQBagUXFh3gPvpdfikMoaKjgn4K4SvbU9hlmDyuOo+CgkkEN4c2QQ38bRDfs1qu25fNIRov5+xUoPZTJT/KM9onf7SNCzKyZeUKBcwUpFaMZxsyGCaGKfSjIqm1q+ozBVRSTUoD7bTDAlFX7s+JfXB8Ua9J6Y4BwuL/qGNFnVvxG8TV+XqVVBCOkZ5DbfcWk5rNKfVCffcDeF/yRMkKDcku9k0QqMq1m/CiBUZ9J2eBkSA+XSfuolms4IKR1JA04kGbhOquqAbyvYph8Lz+rMhzatppZoH2AmXJ8DsVmKXvIayg+5XAaYiVfxLVkXWT/6hkCoALIBKB5Dw04aH8iPqqf4zX4fn5pP9E6UwB6eE6RNiIAzU0dL6yNqgVWsE07tdLkTaqXWcS5wVQR798asANhc96QDcxrsCOxcKxIjcxRH0oHsDbK8EDRBtIG0cZUEJVlVXByOAKi8gnUedTJRzsvf9dBTCaPVOYgkqCTEjuONNLARVMBaK0jHTRkofB9TpsddhuBaOqb+oSZx+chCM0yG9mI3iBK3kVroIXEe5t0zOaVzAU3cgp46nNqh9MonDB2qlXDoqXr7QCsHtaVUfauAnc6aWhbyyLVal6l3ihlXgIPbqMFxYi9MrkNMG80h9TcT9nGGhXhe3Ui0sgLy6iTpaTVDkBq2chZrfL8khpNdjTMInu1CMFEqPlivTDyS+kN1ovoZrvsV8xYPruYTEjkuizvofu3LjqG0WxSq7jJkAlvSH+cz636R1q/CjZr8IWf1WCN6UM9qQsCMqwLbRMTnTYpHGLoWGtctRWvybIWCUIVyrA53OJk1be54HAHEUtMwEkQYoL6k3fhdPnRafbhZgS2BeTOmyhnSsgnc7A37Ah7QsJU5yaYupvLt66j2q+i1K0AfqvITniYIkYReFjQrvfRprREA/BVLbDXu0ifnqB0mUbm/BTotHG4s4N6qwahCDutyDYqsAU9CI3FcPf9h7j5zhoSU1Hk6x2Uqw2RriimK3DBi931PWSSaVjJ2nZ5hR1KdomC/i4vAwUdATdJ9KEWJSPnrDMarNTKNYxEE6gWSth+vYnN1+sCdDIFnGxc0fByWFHjfbsWhBIxOEIOuONuwNuFK2QXhq3PC/id1MsFzg6LSO6ncHx4AacjIOwdphkGPQ7Uq0WcXaaQyqaRGB+Re2xvbsmidGt5FQ5Ke7QAS7svIFm1UJHFiCmhnW5D9KfZx0/PU8Zpu1wyRlf5HGZmJxAI+dDvtYQ5wtTX3b1tnJ1fCMN2dm0V19ZuYG5lHrGpUXhjftSpWY0eApEQjo/PUc5XECJA1+rD1uqjU2ngx//xR0gdHmA8HMBoPCIHKGq21vsNzC7PY35lCUurq5LKT0k+gpZfP3mNl0+eYm99ExdHJ4i4fViemRdg6+TsFHvJI/TtNvSdVvmihuW77z9COB5GMBqD3e0R4xsBcmsttKpNkSZhWnyI7NPCJUbGo7j36A7CUc77QLFCV/QcPvv0S2xubOEPvv/7ePyNVQGSB/tT1EuAtQ306kDmuIBesy8aqkyzzJWLmFmYQ2I8gWwph1Q6hYVri1hZWUI0EYQnxAAeRJahUezhdPsM+VQeF8kL0UMfHR3F/LUZTMxMoYuWGKtVG9w41NDsNsU8LRKLYjSagMsGFDJ9Md3a2dlltiBGJ8ZFvmHt1pyABLtbaWysbxrwtkNWU1/01QnaUpNdTOcqRUTHE7j/wbtYfbAE1whQ7QD5CjNquiJHwwNdt9mA12mD22qHCx4k905ROMujnCmjmKHhXhgLS4tGm9HvQcdCA54sigNtNDIdK7kcSvmCyJeQWcVAF9cyi9OGSCKKnrMrByOCmXaPWevoTWADAy0XqJfrYhRJ5n/yICkM79HEmJQxwz7cKGLp7go++t7HGJ1LwB8R3JJqAQJuVvbqqBzlkXy1h+ZFCaPuMDInKQmGUQ+eEjFWvxV1Jm3b25i/u4yHv/chIgtB9L1A3wM0WyKVCRc3/VVg/Ytt/OI//VgkF3h4v752A4ury/AEPAiEjGHl1us3+OrXT9Cm/BCp2gPGAudTrg8TU5NwejwiH8MUf6Y/OywOtCo1nB2f4HjvAI1qDSFvUDSAyWQUfUGHG4VSBQ63B9MLC4iPjCMYCUp2gMvvgsNrQ7lRwuHJnozvy8u0rBlLK0uisxmKh5GYDIgeNJnabUq22IBWA3j16oUAxmSnxRMxTE1OSxZBo9zEzuttHG4dolfvCxjDYwQZYs12XQA3vrjejcXHxTCTuv9379wVqRQxXOx1ZT65zGewdv82PvrBQ7nnRZqp72fIXeQRD07C1nbhZOcczp4PE2OTaDXKaDRLYuy0vfMGsXgQbj+BCgYMKzg5NanfNrcdv/e9T/D+B9+AJ+FEo9DFj370t/jpT/4elWJFskMe3HuIx4/fk/X83/z1X2F7dxPJi2PMLS6I/ArXS7+XhlgBFLI5HB0cy7pFJh71WzmnEpThV71SxWeffiqg6vTEtABL1xYWMZqIyT6BpqiyjgY8iI/FMbt8DSPT07jz7j1YfcDxWQ6fPflUwKRIKIyRaAweuxPlfAnxaEJA6c8+/wJ7+0cgqGF32nDrndt4594dkdzw+RzgmZkApdvmhr1jw+GbA6x/tY7p2CQWpxdFduQ0dYY32xuwuyzw+Bw4zZ7hnUd38Mf/1R+j1WxJJgmlJna29rG7sYvsWRb2rk1MUO+t3kHA7hOWIYMHNF4s1IrYONrCtdUl/NGf/TF69p4YbZ2fXeJg7xibL3dF+mJ+agkRfwjXl5cxM2XAqVK5IPI7L948Ryp3hmDMh5nlaSwuLSCdzYrppcvqxnmSKf4VyYb57g/+AB988xvSxxjgI4miXqqhmqlI37I5bdg72JaAFs1l2UbFfAm2th29lgWtWlfufXh+gOmladx5tIqppSmMrsSNkaTBN/Hzf/upsPcjtiDsNQsirrDIbS3evG7MCWsZFBsF5Bt5xMdjWFpaRDgUhLXTRzVbwNaLNwI4kzBAEGNsYkyyCN68fA20LQgGougxw5Jg3PwUwjMxfPP738L06pj4KzCT0WVjHq0xt0SJTO8eXn75Gj/89/8BR8ljafdAMChBMUpApC7OUa8OyDZ9qoY6GJ/H5MQs1m7dw0h8DNaeU2TjCBYya4RBKALRZG5QCooMfV/IJ8BrtpDDZepMjMd4PrBZuvj1b36JVrMMt9OGXr8phoAijUFNZ4dd5iPqKhOIJizstnmE5EImLudyIX6I+ZhVjKPNHrRu9sD1Ksjb9bjNfp31RmIJQUbZQ3caEnhSI7Ee2ZAC0fJJyToesB7RF+mHGwwwBcNyTmGQiMBrp29DIBSWoI456xnW32U6ZWQFqsYIz+shm6otKcCy9lJ73dgnweMwetN6TiQDlYAzDT5rrRqWZlZw7dqSSMuw79EQm/IgzGTh+YT9OBwiOeAMmctLlCtlmdsIGHOfz/dym89ACfsq1085INstEuij50g6eynzDvelx+eHYsro9/llzmp0GliYmsf0zJSRixuw5VjHzabJiiSjf3n5utyLoAbPOZQ6YYCA+AUlVpqNmkj45DPZq2xXAuSRWEK0pmmO6fEEJJDKOf7pk8+RPj+D1dLD0uKCOehbgPUNmtfm4PRSk5ksaAZIw/CHgvAHA5K9VasxU+0CR4e7QoDw+91itC3AHYzmNIMhzGpgQ1gdVtFuLhQY/LKL8S2Ne7k20uCbbWqySSHXJwDT6bZl37l665awyxn8JgOaZ2cabjKYQP10Bl88voAw3Fk/fE+hUBZw6/BoR/qDdAZAMj3Meroi/YwEBLYVs+BYBq5FkVgYM7PTooVOSSWer67NLsEJp0iQ1atVMSUmqHiSPECpWRCTaMp4mHLm8PXzVzJOri3Mm+tXjDYr2dmUCAn5g8KQ5v8IhPNs1Ww3sba6KkEG9umN7XVYnVYsry6LAWXX3oM/6kbbXkff2US1U0C+diG68ASgRffYOdDk7TI70RCdOC4U/OQZSAhvkuFg+pqAOAOzONaRATqNxxEBaAU7lRnKfqJApzJAh8E9xVLkO2WRBhIJb7EPAxYr2DQMjCmwp5gQM5LVBNCAqgbsJB6izFgFww2GYQBPYiV8kbEvgPSQhIYAejxzDXRy+TuzSoeBaWa2GdKiIYcNl0vBSz1/K3DMz1NOUp9fn8GAaUaSVJ+Zs70CmwJAUuZrkA0vwN9AA5oMaMWkZGwNMqO1PMqAVoxrgC3+FrFNAV5+5ncBaMXEFDPRgII+2zA+ptc2bT5geA8kSxRTGW4LKe8gWKkYiZJO9bp8vwFvTTspBqjXUdKjPoPiQMrcJQaj/YD3UPBTQXU+s4KVwyC3ElL5GfZrvl+ZxoqtCJN6wP7V/vq7QD/fy/fxGVRCVWWleF1musj4GZh9GrKiRQBovpStTRxR+s9ArYDa0QasNVntbA9eh2uIki15P/5f62K4TrUvDz877633N2PJYEcKHg+D6tof6Nml+CbLwDnFBH4MY9vjcct1FNMlk5/rLP8mkj+DNV6vp9dSFZzhulZ8UPE8IfI2DX6o84sSMxUvU7xU21nHyhVW+7/9j/9tXyMCCuay4jkZq8OmmRDNhKARDDNxdknwv4qg8Dp8j8o1XLFMB0aGvI6JhplJgIVmFH8YGNVoDB+EhdeojwK+2imk8wwiQRpR43f9vABcZIK5jIEiP6/SCVpJUhlEQkTj2QxfLRsBRen8A5o8Hai1TMOdxGI3YDYjd3w+pg6yQbjhotERT9YaxVNAW56h+zaqxM+xLjQSwd8VpFd6vE4QfD4d0BoI0AlYIyTSAQcaSKo3rFIc/J9KREj79d8ygLWj8rNknEon4WZ0IEKvGto6kDSdQYXnWS4159NJX9uDv7P+2Df4Ut0hnWi4IZLAQMNoAEmkvtGQSLxGZdTJWd2dpY48TumrKkFi5Dm8sqAYAPytnIswZ+uGeU6mtdxn2FV4oB81PEC1rvlZBcKViW6Y4zRRY4rdQHOqUrmKnOnESdYK0/iuorwWizCSODldpvNi5GF3eOD0+uGiMU4gio7NjsTELB689w04HX502xY4+jb0KsDFUR7WJlBJV1A4yiERSsgh+zJzIbqh3rAP8ALBqQhis0E4aJzu4kQO1KtAq9oQkM/XtsOd7aF8mhEws18jE/JcNB8ylxfGVdllhzPoQcNhgSXoRGRqBB/+/seYXZ5CywY1HdnLAAAgAElEQVSjV8xofrkNV88Jews4fH2GjS/fIOqLwOfyinmcZj0whY5MunQ2g/NcGhZPFytrNxBjSrLk11uRPDxDJVtEOZ1D3BcSxi51qudmZvDu48eiQ9TjOHO7UKdusMcF+KwIz4RhD9vRd3YQSlDew4aY3wL67DC1uHhZwc76Aar5Bi5SOWQuLuGzWTEyEhc96Kevn6PWb2N2cQ5tdDA2Esejh4/hs3uEbXq6n4S1aREzscP9IwEglxcXxKCMUj5kljCVnZtyGoxxg5ovpbF0/Roi0QCsdsh8xE20HITqVThCIdx/7xGWb92AO+STunZSs9jNjT5QKtOEMA23xYFmsQZLu4t2uYZf/OSnyJ2fw9frwmHtIVvMwRP2IjYZx/LtG0jMTWFmeRltMnUcbmnvzNklTreOUDy/xPn+CVr5MjxtKyZGx3CYPMGr7XXMXl+CO+xBupzH2NwkPv6Db2NmcR6BWEQA2ZYwpXhQaCN1lET26AzNSk3kVMpVaiv2sfbODcwtTqFULeDrl8/x/PVLnKfIVvHhw48/xPXV6/B4yfywo1qqw9K1op6tCtgQ80Rg61oEnDo9T4pW8KMPHmNmOYBUGnj2/LnMf9QLjI754Ynx8AQ080DACTEDO3pVxq///h+w8XpDWNrRRBThaFBS1av1EvrWHrx+D2LjMbz30WP4owQwDaDKfUfpEnj1cg+np+dyIFlcnMfMTByFQgP7+/tokJ0eDMkYpmmDW3RcusinLnG8fyxyATyczyzN4fG33oc74ke5U0cqd4l6x6xJnBPI4A6Fmf5tABGO7exxEwfr+zjeOsHhzr4EPBhEY7YEda0JuFXoMH9xDrfPicmZUczMTCEajSMUZKq5TViZqXOaZRZRrZVhdziwsDiP2YVZCczx8OQQTVCTBsZZ3gkX6sWK9BMGg8iiJtM5Xc3i9rvv4Pf++H24IkYTlQB0tWEI7K0TYP/JHk5e7qKXqWDCFwfqHZwdJ0UD1hvxwBl2It8uo2Jv4L0//BgPvvtYNFZrdqBI/WMeLho99Gtd9CstnG4f4KtffIqjnT0U81lEImEs3LgGh8cpY53ZSvs7BwL2zySmMDEyKqDM+fmFaNUeHycxPTsrZkLU47137z7GEiPClGfggOnNlHDotzoI+QPyd+pX0sSUrtU+fwAjo5OYnptHz2rH5Mw0pman0LP1YHORIdlCo0Om3z5Odvdhs1kxNTsjmRjhaEiAYG70uJ4xSMY1kew86iq73G4BMmhuNzadMBhPHdh/dYZnnz5FNplFu9qUoFA2fYmLy3OUKkafUwy9nD5h2lFLmVqi87NzItnAAzLBdmr/j89NYWpuGhu7m/j1P/5GwIbJiRk4rD70Gjb5QsMuae9TE3FhXtKscP31S3R7DcwvTCOdTgl79uT8GP6gBx996yM8/s4jafRmATg43MPTr55jf/sI2YuM7AP/8Ac/kHWI98wVTLCIDOp/8T/9CyzdmcXRXhI//+XPpY2o31vLl2VeHouOCNuMa+zUFA3D4rKB/uzzf8T+zq7IAHCvsrAwJ+nc2cylpKMTCODeYHF5SZjP1+/cQfh6SJjyl5k6NnY20e21cH1lCRMzUdl31C4aKGTLqBTL2NjYwbMX6zhLnQto+PG3vymGiQzWMAWb2TDVXBn58zx65bYY5v7yb38BZ9+JR7cfChjjdrtwfH6En/3yp6IN7qb56N1VfPy9b6HRbwjTipICJwenKKYLuDxOI5fKoZQtYXF8FtPRMQETOQYuy2m4IwEcpPbxrT/8Dr75z943WsQNoFMDUqd5vHjyBl99+jWKmSpmRmZx89qyONGT2c/gVs/SQbacRraawtyNGbz/yXuSIk52Iw0kt17sYv3pOnZe76FarkuwgGBvq9OSDA5r3yISEGTt89xNYy1vwoNb797A3E0yCN1IpzPoVHpIn+XRLHZEo/uykMKtBzfw7nfvASSaymYa6DNw2we+/vU2fvk3v0A5mYel1MX16SVYCF7GIji4PEFgPICKtYpiN4+H33woAR2CSPZ2H41CFbsvt7G/tSsZDgz8iCHwxQVeffk1us0OZmcX0WaA1unEvW88xq3HdzF3ewH+KQcqvb7INzFd1WNxiqyIrdZDI19Ds9iSgOMPf/hDOQOwT/G5uV85OT6UQAlfvNfo+DTGJmcwPjmDQCQOj9uPoCeMscSY7AU+++wzAVjGJsYle4yMZwakYomoBCKoQ8uDLbXECVhPjY/jiyefoVYvwedxog8C0BWjJd2qiYGQy8NgfVeMcQmeUNaHQJsAJBJS7SLoCsu4+OST70pZOb9TDoHBLtFdRgsBFzNVTZCfYAr3y3JGaFXEJI6gmxywO23YuKY5+DsFUoF2hyzsHuLBOJixQUkv9jeap1aadZFa47zJbECahBL4I+jItnK6HCJPYoAdu5gH8j6qlUnCCbOnpiamsHLjumSp8LM03aRxpM3mFA3nR4/ew/LSDQmyks3Mv+9sbuCnP/4xPC5KY/AcSu3Ojjwz5xeWPxQMC2GBP9O7RPbqloEuqs2KQrEsgcejEyPbxPMD5RVElg1d0XqmTBSPh4lITCR0mLnHMwilSuhjkiQTPxASKZixiUlUKzXZC2Yyaewf7KLZJCDqEvbr6UkSmcuU0UV3k80bFdkUAuWx2KgY9ZEB7rG7sbu5gZ2NN2jUayI/w3bjnoOmzMnzM+QL9DDhesN1JyIZbx6vV3TCec6qVGmSmkK1UhBZNi8JENR3b7Uk24fjk5koBriwSqYZ9a/pbxANh9HvdtDrtKX9TFp5Fx2y6skq99GgpI98KSf7Z/5Og0evJyigIAFIBv/ZVwjgUkbIpNDTHJJZqibrkaapZIuT5UyCyUhiVOqW5WO5uMff2toUoJkgL+VTeF8Cn4VyQXw9GGigfwalrsiqZ0CPwSpm54hWuo1AZ0PIBGPjlMqKYGf3UNZkyv+xLbj+MBtVzpRODxyU4xibkDJyz8c+yYAKg8CcI1iHNGK0OCxYWqVPThu1bhm+iBtNaw2VVg61XhHNfhm1ZgHtPs00bcZ4mW3v8IlvEcchAXg5kw7kDPRcyfHJ+wvYKBtU81IAmt9Zn9wPK/bC/3Pfwesp+Ky4Df/HsadAqvx9IMGhAJTecxiUHma7Kg5kADKC44bQpdIbKgmiALSwtwcMWoNhGMCRjBh5NvFjMdrRCsAJEMkwmIWGpCZzmmNUn01AssFzKACt/2P5NPtdsQX1tRLsqmdYzVomxZX4LMp4FUDSaryitK4oSfpbAPXAE4ya9noNrRv9nLadgm3D7TkMVAugPcBsfjdQIGNzAEby+zA+pmTO4ftqHWrwUL3HFCPSPf9VYKJr9P+HWdYKggthbZCdz/mQ11ACpF5HQWOtfwVU9fpaZ4qZDYOw/JteUwMtvI7Wp75XAwrKph7Gjhgg03tJoGDopeVX4FSBYo5x3lfGiJp3DqRR+Hwy/gZSMIrJKZFVMR1KdxiQ1WTY89r84mc5FhW3JENapWAUn9N+YcaDIVyybRVT1edTBYnh33kPxTslQON423ekjgeeGyRsmP5ssDaVg+F5UDFA3p9ZxsP95woYHvRvJQrrM/L5tQz8H4Otil+aQI4JmCkAreC5tqv25av7/K//w3/TV93jYeYqFwGCJMp25QevogEDdrMB8t4OVDJU+aD8HAvCyUOp7/zZAINGWkIHCjWg2Yl1oGnlKmKvYKAOPgVqWRa+lJKuHVwbVK8pe6hBR9eHZrk1smQjKsRJ22Y6r0YrqAfFFwFoGVQWo9uiE6oOOO5WpZLbJhLgd5vObbcZwJuRMsMg1nQOM4nwED08SDXypNF1vkdZw1qm4cZTUJh1qTR51QTis/FnXktNW/T6vKZGNSTaOtCq5nt1EpTOwjWCUZJqTTYO/OJBmvczUhcG4Off+V0nIo0S6USqDqHaTsqC12gW25F9jQNZO7tci6iSWTGlXDrwmc6nqQGsP0bGlZHMa3OR18mWmwWtG2XYcoHk+3g9vo8b2uEIEW+pjPrhRYEbMNYl60knMD57NGrY6gS2dWLRSLSywSXA038rScJ7mDHHrIM+as2OmK95fdQo9sPuCaDeBUan5vDoGx8iEIyjVTeajPyqXFbhtXiRP8khe3CBmdEZ2VhncmnsHe+i1Clj5uacmNr5plzoOIC+A+j0gXajK2xqphe7qha4cz3Uknkkd3fRKpVQvrhEq1bFRepM5Amo++wfjcA/HkNwMo6ptUWsvnsbo7NRYS/WKD0jRj0sXxfWshWdXBuvP3sBR9uGpdkFSZnmIZwbY7IyudHdOzpAqVVGYCyEdz98jPjYuGzo43E72jXgcONCTAD7pSacXeDZZ0/koPvhx9+EN+DH/vERejaLGP75CC5aO3AnfAhPx2HxWCQNln3Y3rbA2bXC33egnqsjuZPE4eYBXj57CbfNiflpo/vXtvfQsrVR6NUQHA1hYmYS7z5+F16aC7S6qKTLONs7QSNTR7/WwcXxBU4PjxEM+Aa66TExAxsbHxGJh73jPbxYfy4adxOz4wjF/GJONDE9Jdqu1GTMFIoo1ZuYucaUb7Le3XAH/aIV3CNrsm3Yk+ViF/1mV/SsLc0OTo+P8OyLL9EsFNHOZtBt11FqMP05insfPcTSnTXEZsYQHB1Bz2ZHrdZEMVMSE8NmuozUzjEuD0/hIjuz2sFYbBT5SgG7yQN4oiH0vTY4wm6MLkxj+Z3riI2PAk4bmpSR6TCFkJIyQPGigMZZDvnkmbDZeOiuVkro9luIJsLIlwtIps9wmslgZHJKWKQ0pOTBjmw7BpeiZAB5Q/JsuVQGbosNNh4cAz7MLc5hfHYagbgFrR6Quqhhd/9YDk7BQAS+iAvhWS/cfjtsHSvquQ7sTSsujtNYf76O5MmJjFkGZipiDmVBfDQqBmkEANfuXMe1lTl4Y05J0e5UIGxxaiSfHWcllbNaqmJ0ZEQOzwTkrA4LwrEAYiMxuFzGVJZjqVdro1vtoFGoYPPVBp4/fYZqs4q2rY+urS99yksd6HAAC8tLuHXrFsYmLWhx/FBHryYxIzSzwP7LM5ztJPHFrz5Ht9aH1+FGrd5EuV7G7NIcHH4Xdo924Y24cW1tHjfv3MTM9CzCYYIGQPqijo03O3j25VPUilU5JK8sL8sh9PzCpLwycMeDGVNZo/E4PA63QBt+d0AyEM4vL6Sd9k8OcP3ODdz74AGcfsDiIvu5L+wjWxOw5a04ebaH1MYBnLU+3E1j0ljI5YVVVmlW4Iq40LB30A/Z8If/9Z/i+idrMicdl8pI1wro8KDJu7dtsNW6uDxI4s2T50gdnghDljqay6vXUWpW8PLNOi4yacmAuHljDXdW18TQiQFgspE332xge3tXXN55oFy5toL3Hj3G7NS0BBsJYr1++UpY0FzDmFXCOb3AsZin0S4ltEYR8Ibg8vgxNTOPpeVlAZU4fouVImqtisglHOxt4XBrC7VKUaQSVtauIzYWR71ZQ4H6pWSLFotXngTcH1HeYfn6ksjCgBI1lNHO1HG4dYCjjQO0Sw20yg1GekSGghv/ze0NYaTPX1uUfkApHAIjlA8TLd9qDXt7B3IwJsPM5fNKkG994zUOkseYX1zCrdvvoFKpo1xqIuSPod+xSB35PC6UqQfbbqGQuxSNysnxEezubqLeqEqwhuzgH/yTH2BxaRHlRg0X2QyePvsS6cscQp4oWnWzR3r//ffx//7w/8Hm1hthqFKq5J//+Z/hO3/0ARAwEg+Zy6ywTcnAPDs4x/qvXor++fjEqNQX53PZ+zicAuBs72wiyuDqZUoCSVz7GZjie2l6Nj81Z3wARsdxjRkf87OodBqSjVFrV7F2awXjS2GjoU02Luet8zoq5QYqlSpefL2OF69fiU7uo/ceS7ApFjN68W3OAwdGG53SG5Z6D8c7SRzvHiAWjCIWiQqTMXV5jpevvxa2psUNPP7gPdx6cFu04ynrQVPEYq4kWvj1QgMeqwuVfAWZ5DlquQKcJDs4bEgVcui7bWjY2vj+n30fd7+xCuu4CfpogKycAb769BWefvZKPCCm45Ow9iABGB4+OgyO9OuwB4GPfv8biKy5zVmUyVpE0apA6agnbOSf/fgX0h63VtdQa1SFUUw5GKfNIVIpZO21nC2svLuE2x+uwT/mg9PrlrHCfps+yqKZ7aLbaKPaKGLx+jyWH80Zo9pCXVj5tAIp5WvInefx8tMX2P1qQ2R6ZuOTqOTLWL65Jianx6VTjN8cwwd/9CHufXxdjL1aVcBJ3f4LILWXwu76NnbfbOJgbwcOh0WAVpqPMp19dmIWNpsLTodH5Fg++oNP4BsLwTtmv9r/MC3f3rFIFhH3FcdbBzjZPUGlVMHPf/5LpNNpYT0S5ON+iugI2eusfM45E3NzmFu+hlAigb5kPDrhcwYQj44IYEHgkuxmfp6A1d7+rmTtTUyND9Jom9IEOzvbSJ4cSfArn81IkJAAdLfbRKvXhMXaFTNbSmGQkyx8LAEhOGUYcJgMXdFsdrpgG+jVPnz4CAuzc1J2Sh0QNP/80ycCtF1l9w0OrCY9HcJ2pZ8KgVCucXoOICOM8yPBt0q5JhlU5nzoFr8I7s9ZX7U2zx+8FpmbNoTpszHQzqXBfCIxIvOTniUpr0awUoEiBnnJomJ/496IWvIELXnPbDonvgAMuK0sryIeH8VIbEQCrQSgC/kM/urf/EsxcTTm1H44XVYBS08OqY1dgmWQgk7pPertU76B8jbck/P3cqWOTC4ndSRSTYvXcHJyIrIL1D4WuRGfB7UKAfseJsZGJHhMaRYGe7lRYwDX5fbI3Ds2zqyWsGTOnp6dYG9vR8BSK8Fsh03ARupkE3jkPBcORQd154LPGxxIBHlh6fTFP+Dy7AyVZkHmDHqbxGMxyTajNnnyLIV6qwOLwy3yOJF4XOSHnD6PMZvMpJHPpFEqFjE7SU+EgKzLrXZTWOOcECLhhMzdDEyfM9hZLsLpNOZ4BM2r5ZIx9e5B6t3rD8DrpzGfB/VmHacXR8ZcvEswxSEGpzzrUFNVxpCaldlsIhNDpjFNd6mVzbU2EgxJsICBx+9973vSBgJu9XjOckhQ7cWL5yIB1GjXJeOQuvEM/p5enIO2WLFgXADo2YkZOW/Y+zYc7x9KpiHHD+UYkqlzVBtkVwextLQiPg9kp9dpeFgymXKjI+MDgM0uQTiOCZ71JMu3Z8AVleZkndD/wB9yIzoaAhxW1PsV2NwQDehKK4tKJ4+OtYZWtyIANMlKDPxLRrLH+BjRC4rjR3ES9glzPjcEPJ4pBXQcMIYVtyAj1WAmxoRPwS093yuYpbiIYgcKLCvOQp1xXkuxFAUQ9fzOcaqYxPC1FOxTBrDLbjJsFfRluVhuPX8LiZgA6pWMiMFSmAqprFW555AB4TDwqiA6g10K5JoyDlj9Q1rCrDf6CijIK8RAp1PKNwwCK+hqQF2Dd7D8AlxybA8TEgcmigrUE9fhi22nr6sy/g4QeoUVDa6nQKjiBSybAnbD9c7rKfajf1d8S0FZtvdvA9AG79J7/n9cvWePpGmWHXbCe5sRmRnpfWZl+S4zPd3T43rWgFyQhCBA0ldSJL/L/gDZ3yBAoADxkyRiIXJHWu3O7E6P6Znuru7yNn1khvfeRwjnPnGrYieBQmWGec1j7vs85557juJaPJYA99M4rn3J5LeOPTMmzOeUsapkRe1HPiMUPxJm/pQ9r8D47LkNfGOIlTyeSax8SDTos0a1hoWROwX9+TmtFFfskXGG3xHcakqKJQCt1/DHY1zbRXFLfk7IotNrEdxnCh4zccn7Jy4jxMopA57nExDdbsYp74XHYwvz+yQo6Xm1X3kcBX05PlWOQ8eOtoEmN3TcKFA+O4f5mo6P2Xmo9+Zg8nhaDaVjV4iX1O+faXdWvfJ83I/IvsdjgHbOP8VKzfenLPdpRQKf65IQmEx1zkcmWaEJHD7neD69F50zs4kI/by2E++DP3Ld/8N/9Z8LA5onUUaxAnpiAjEYSFaY76uejeqcSICk2OdU+4Odp9rAGjh1UitgqmxgpW2PR0Y3VztFsn3TIMT/dbArAK0PNF6PMlF1UOhntHPkwqwfsoEqH6HBVkDw6fVrhuNDYxltGTF0mwLQs5lADTrUdJas0NTVlZs6/s7/g6GAlFrzmIxJMnDHU9B8mnlUfRe2mxrtaSZOgWTNwugE4v/a1rwOPgz5GgeugsRcJLHt1G2YbcMFgU52nkNkNOxG63k2syJBbgpAk4nFBzAf0DwGFwscLzyOMt35umqCc0Om59X74HXx8wpC68NR2cW8di5M9L6knUZGcoOLJwXijRbQUDZ9vH8FoHkctqMxQTTANd8j+1FZy5xIHLdcQBPwFtdnTqyp5IdOHA2qes2atODx1VSD7SOT2O0W9iGvmwC0jlU1WuRn1BGVOnIa2PWhLlljGkG1+4DVKTrCdjcN08LowYrE2hbu3v8YicVldBpA5qKIYXUMS9cGn8WL4ydHaKSruLV/Q8YowaVnb5+hMWrisz/9DHsP9jCidKp7AlfAInIXrHbrtYAhzc9rQ9gzAwyyDVweH2NQb6BTLqFeKgnLrEYAsZRDbH0Za9d3EN1cxM3P7mP5YB2eKBdahlnNtblnbMCzcWmM4lkBF89O4IMbO6ubFDfE8dmJgI7RhTlcpM+RTF8htDSHlf01bN3YEUYRk9zM2LEHS8k6rNSXzBZRuyrAb3Pii7//FbL5HD7+9GMBxinPwPLW3RsHaFlGgM8p1+mJetHn/BoMxWzRNbRizuFHu1hF4SyLcrqAzMUldjd2MOqPkUynYA+64I0HUB01ENtYwNb1Xewezgtu0aoSnJyglMzj8vkp+uUuPBOX6GFyQ8GxRF07snK3trcxsQ4FgH7y+gkyxRTmliKYW5zDwDqAN+CjupuwbbjILlfq8IWDIrcRiAQQjsURnovKJmk8NmxUam6SRU7Gp308xpNvvsWTx9+iW63BSc2lXgfdcR/uiBef/7O/wM7ta5hbT4hmt8VFow+gURqglirDN3KgV2zh+PFrDMpNhEY0UKUjPJAspnGau4Q95MYP/vyniG8uIrAYgSPoE+DR7TegeKk0QafZQ6/cRO+qAHtngFIuL4yZZqOO7558i2gsgsX1ZTiDPmSqJUxcTti8bti9bmE8UebA53LCbzEgtJ1Mq3ZLkg1etxsH13Zw56NrAtDWaK6WYkKkiKt0HsPuCOHgHOaWwygNsmj261gIz2NYH0pihhsS2whSYvrkyROkcxlhcd64fQP7h7uyaKR+rdvvwsbWsoBTFupRDq1o1LuoVzqoFOrIpLIYdPpS/s9y0dj8HDb3NjGXiAoA7SQFmIkdgjtdwMmcaGuM14+f4/E3j6Wk9emrZ8hXS1g72MD1uzcRTcSwc7CP7d0NYRhPvCzr6iHkdaNbm6Bb6qB4XkQ318S7x28wao4FgOaC/uziFDavHaH5MNqjDhJbCfzwH32G6JIXIqVPdIOsww6Quezgt3//Jaq5qrAZlxcTEn8vUmeykZ1fjoum41wiLoaVfm8A4+EE/c5QynIb9ZZsxAvVIlbXV7G2vQovpTxCHtE07fXb6Dd6GBUGKLwxZoq+sR3ugQU2yoD0RwJSZ0t5jOwD2HwOeBMB/Nl/+k+xff8Qo6AVNQuTPmMBV+0jq8xTmmym3p7h5dffiV455UXIXtrd35GkzIt3b+S69w6v4bOf/lBYzlxks4+sI4vot58fnwqYPOhQ9BWiX0pGDTc3lHbhM4xjw2K3wus3jGqaEzVqbUk2+Vwh0di0WhjfN2XjTbCCck+lakkSbmQ81SpFZC9PUSrn0R31RO6Gch3c/GglEBlnfI49ePBAJHvii/Mi1TGxTdDtD9Bo9lErN5A5TeHy5BLW9hj2kUXkQsoFmkUZiZ98sYDE6gous2lhDZH1xX67d++u6P+fHp+KLqnP6ZfYsraxKQZgZMox6RNNLAh4SOkvAazsLnTbPfRaTVmjdNtNSTx6XS4EfC7UqxVhz9GEjxrUt+7ehD8YRK5UQLZYEDkBas0uMvnp9Qv779XrF/jl3/5CjP1Yfv7w4wf4F//qnyM6H0YqfyUVB5FVMucoHAfUThr49//mr5A9zQgDjdIkHn9ANGoJstEokNq1nW4D3333SCpHCOh6Aj5JCGxvbokhKEG2QpXsszC84TAsbqck8W7evYYHH99FYJ0VCowvI6RTeQxHlM0KS7UNDfLISuRcpTTBUiKBhXhc4n6vTp30NNqVFprluhjH1UtVfPPVI9GcpaY/pUO4znj69KkkbGlmNp+Yx0//7E+wS914nxeNVlMkBaqlKkq5MhrluhgqVgpF1HJ5keJhpQplX2r9DmwBB370Zz/C5//kU1i8wMhB/GdsZBhGdhRzdbx8+g7ZZB7jDp3QrXARMR+NRWe7O2rDN+fGX/xnPzRsZMaZHkCcgXuOdhLIn5fwV//u5zh7d4q/+Iu/EMYP/RZK2QJq5ZoAgvGVGCa+Ee785DY27y+bJII878ewDK1oFTpoZXuo5iooljJwe2yILYRgIQDdpR7zCKMxN54edOp9nL05RSNTMSzkTg/dagdLiU2MnRO8zb7FR59/hM//45/Ct2BlTk+udVgHJm3A1gGSb9P41d/8AsnzU0kkcpy7HW4MOgOU02WkLjLw2D1Y39zAn/+zfwJnyAFLCOhyi+Jg8rQPF6s9WGjV6ousx+VpUqqZkslLiXfUgGUip9PuYT4WFSCSCWWr24mV7XXE1pYlkegK+mBjogRuVEp1YfsKyWFq5PfqxUu8ffsO1WIJt2/fknHCao6rqyTOz04kwcL9E5mC1KL30Ix90BOWJ5NHTUrIjfsCQXNNK2X1XA9MxiIJZkpsCa5BzIEJ+hH43t7Ynvq+cONoR7lYwqNH38oa3+lwy0aaFTW6KV9aXUIkEhLgPRQyhuxc+5MZybUzKyvOz5MCInONy33HvJIAACAASURBVDnv89I3xzC22M+DCT0QzMZdyCrTSli/18gDMInLChNK38zHF6cA+YfkHMFmJXZQioOxgOt0MonLhTICoTncvfWRxHoybLlJJnO6Xivj5z//P9GoF+Akq9RLbUuyvgzIwX0R5SDIkmV/kkdKlraw7twOON0ekVOhN0m308PWFpOD+1MAvSNM6qPjd2LamM9mZFM/IavMavZfvU4fkXBU9KYddg9sNKAPc13glT0GWbuUOCQLl7HNCjJ+PZKkZwKO7NVIKAIr9wETeuJ0xaycRq6tWl1kTSjvRYCQshyjsdHSZUKQMbnZbaNQbKBH1rroLjNx5pb1JIERXgM1q/u9NhajcakkqVYqxjdD5Abs0o5kz/M5w/1Du01GeB8uMQ6NotvuoNfpIBKM4uDwOpZWqDvtF0Z+OpfGd4+/kUQQ70UqVMNRaXPugZW0xHNx3ev1GG8X/nAsqdYyNb05HjkGuc/kOBJ2s90mkhXU5X/89FthdFOrmhm3RrOGc1ZZtWpwWdyIh2NIzC1ge2UTi2SE+wMyd9m3qXQax9T17vaksumje9/D6som2p0mjt69kIQQAXVK2Gjlc8gfkuc+94yU6iBRTSQfp+3K6gJhxtN7xjGCk5JNlj76tjas3hE6kzqawypagwro7DyysBSfuzoDFhOAJphHyRSu/9hX7w3rXS7pc6Mx2zWgmMfsHxUf4Tg3WIVJDClZSolrynJUMpSCVwoUKcuVGrJcDyteo2CSAonsC2W76rlnGb/KgGYcVtBJcY5ZrEYlRQh48nO8fgH3PhC7zf74PZxrfjHYCZ/TBtAWwaCprrQhFhoCo5InOeYk8d80nlhKbJzde2s7mjlgcCQmzxQD4PEYYRSwlmNYTYU7XxPAk8NQmKsGtJ5tGwX3FZBXIFY/NwvgCUQ143WmbavXosedBab1Gng8BXX1HIzL+lm+xrWtArRyPxP1xFLDWcOA1mMpEK9Ymukrc39mjBjFAx5TAVP+LjrKU71ynlfxPb6n3mBKilTyqAKfynLXKgB9XeK0MpKnsrkKUmuFPTX6FQxVrFEBTsVZlJnM4+n3FY9qttsmATIF7d8naqdSSzpviCPOtjuBV3O9BrtU0qMyofXajfyTGZ9mXkwlPqbjiG2mMi2qEqDgrM5BxgGeQ6scZjWhOX9n8VPtNwWgeT+MAR6Xy5iwdzpGrndaoUmfHCXWyrhnYp39O9USZzyU9pkyqvk9ZTzz/knQ1XGu12GOY/BT/adjUPtWr9PyP/7X/3LCgMgXFDDUjuImir8T8NPXeDI2BBtTSnnp5DsNEpqN0ayNTg5eqGZ4ZgOhMEMtHxpwFuEXcHg6KDT4aCaEx2djCmA7Mgul2SCs1yOlFx4TQAke8jqM3rAptxDzrK4pfVGm9IeGMgOb2Xm5dquZiH882NlREqBEH4hEFuq2WUX3VtpVAjxdzI2YOx8mEgCHJnhQR0tBec18aAdzsGgGhO/xu/ysuGlPxdT5WQ4oZdvyHNremjhQNjvvQ+55yppm+0VCQbkuZQUrU5rlXnydC+T3civTya4ThO02W+qjDzeeg32mDrZynKnuMdtKjQjZF9LGnc5UX8wAbgKAcxfDxMaUqawPDe1nmhDy+mkqpg8ZI8vSke/x88pUNgFZdaXVPdi4ldIgTYPZ7INNs1I8h96nTl5lfPN1MqCNBrrJGrJf2JZc/PJ9tp3ock/MONEMtwlII1m4Wqwsw3BizLIfqws2LtSCYbgCIRzefoitzX3YJlZUswNkTwuYtC2oZ2vIn+YwqPawvrgqQa5cLUh5/sg1xvaNTVz7+Dq6jgGcUQesvARKQJBZ2wKqhR5GlSHcZQu6mRouj45hZSlOo4lMMokmQYRaCS264AZc2HtwG3sPrmP99h6cMR/cYTvsPqDNjX13BPfQBlsLKJ9WkX2XwajUgwd2bK1s4Cp5gVQmBU/ILWX0ZMVSHzG2voDte3sILdIA0IlaHWg1eoh4XCicV9DKlmGp99DIluG1OlArFfG3v/yFaCzfun8H88sJ1Jp1JLZWsby3BUcoiMBSXFhozLG1Gn30qi3YeyNMal10CxX0Ky30ynWgO0AsEkMqk0eDG8GQC+45Lxq2LjZubGLv7iECUT5IgW4DGFSB4lkRp9+9haUxxmIgjk6TmngTkZb48je/o5e8ANAsuX3y5ilenbwUE7fdmzuIJubQG3eFNZLJZQUEk1gyMnGG4JbNaRcdy8TyEj66d08AbY4rJrMigSA6daM1eXFyhHdvX6NZrcBrscvmpmcZweKx4/6PPsX3f/ZDrOxtwhF0YGiFaBc3i0AzV0dw4kErU8GL3z/BoNSCvQPRIKa+cL5eEgCk1K/h3o8/xY3v34HF78TIaYUj4BQzJPoVcDrR4IcAdOMoA9TaovU46LRhGY7x4uUzeAJ+rO5uwuZ34byUxchlx/LOJmJLi+iPmXBqCfCNRhe9Sh3DdhdXRyeI+YLY39kWyZJwLISedSQGmPlGVUymanUanVKjLwJP2I3z/LFoNnbrHazEV/Dg+j1srW4g6PYiHAqhUMiLlu72zjqWt0IC0o67wO//8C2OTo8EKKeDeSAYEuVLOtKX8lVcnF7COuaDF0gsLAkoRumM+ZVFxFdp8OiBf86GkR0gOWXcAlxDoJPrCQB9dZKUfs2Xcnh3foL4yoIxFVyIY31nA8urK7C6LWI+affYMGgPxWgyf54TIL1XbKNf7QqgTbYbFxrnqQuUmhUMbSMZTz/6xz/B4cMlAam4Mm/VgH57bLSoy2188f/9BudvL7CysCKABeNcrV2FP+JDIBpAZGkOwXhIWLvcQBouF8f7CJVSFY0qy90rEo9ppmSxT2Tz6w15xSPA5/SikazixVdP8PIPj+EYTRD1hNBttqQkmWyVV29foVjLI7oQxcruGnbuXsO9z78PF43Cwg5pP8YQlwUYNgYoJdN4++SlmI+16w0Mu31h8hH8X1lbRa5ahDcSwI//9GfYub6HscuKYJhsLStsQ6MjfvruHKV0XiRi+m3KCRXE+V6fHT6/X5LqS+vLom9NHXDqLmcv0yJN0Cw1MGhNUEiX4XP6YLO6hPUZjUZk489yfrK7290KRsOWcbgfDeAJeMUUr9vvCohPaQ9qDVOe5k8//5mwu1gOzkQc7FbU223R7q6V6iK7kTlJIX+VRSK6iIg/jFKxKAx+mvRlCnm4/T5c0fivXsO1wxsiqXLn3m0MukO8fvIK58cXMmYO9g6xs7ljtFjLJQwsI4TZ1/MRdNFDc9BBIBLGHpNlfaBRaaCczyFzeYVKLgfCEvbxBO1GfQrKxXB4/QClWhXVVgMjylGNBiKPk1hbwe07d6R0nsxUAl7H747w7MkTHBzs4dNPP8GTF08EPP7Zn/8UDz79GN6QXRgkqdMc/u7f/R1y53nR7ObmhiDBkyffUblCDB0J2CwmYlLFQJ3S9Z11XL99HbHFBXkmfvvFN/gPf/lz5jixurmDVq+PcrWCxZUEfvCjj3F4aw8OtwW9cUdYcLVmUwCi+x/fgizr3NSbY9VAG6+EXXuKpYVlRH1RBFgNUGshe5U1iZ3JSNhyT188RTZPbVYLfE636Ignz5OilcrEOUE0mox9/9MfiAkm24s63ZxHBDHevH4t/ergGsVG9rILw4FVSttL1aZ4I/z4z36Mjz65DVfQikqvih66GLFSYgScnV6i1uhLKTu1Vm1jCxrFlngDOCc29LsdzCdiuPfxXfQsTVQ6ZZxdnAlQvrO+h169i+++fIa3L96Kpu5Pf/RjSUC1602gSwksAo5dqRJZPljC/sN9+A9sUqIhfI3JNOY1gUoSeP7oKVJXF3j39jmG/Y70Gyt8hrL6tWMIK+bjS0YOKRjCXCSMyZjJ4SZSR3nReb2sX+HGJ9fwJ//RD2BlonNIdUIL+vWhVIE0ci2kTpPIXKYEIN7YXkU8MSfPIhohVi5LOHpxhC9/+RvEo4v4wQ8/Q2J9Ga1JVxK/FnpBDHoYtFpIUI6nPUA2eYXk6ZmwfAslJlQGAgYSCON+wXiOOHCVSyGyGMWt79/D1s19+OZDGLosUkUyao9wlUzh7PgU1WodkUAEfo8Xqcs0/uov/z3Ojo5xsLOLuVBE5DzSyaQxsSMb0GqTfUJ8zrD+GZ+4RjTVkSO0e5SMogGlFX4fZQEsaNSr5D5LkrZeb6A5GMLrDYjRI6tRd7d2RcKGgCbX0v3uEKmrDEqVqrCWvV5jzisGv9WqJMMSS4uyxxOJDtLpMUa+kBNwpVlviJyH2QOMRZ6Am1Imrfg85Hpb7scGWY9zzUsWOOMrtdvNNQyQp9Guy4sH979ngGSvD8+ePROmOE2odf/BNTuBdL7P/mjUmgiG5rC1sYV4bAEuF+OxQ/Z/F8kTPH/+Fc5P3wqASnYzmclsS+432JZso1K5JGAn/QN4H0w2kenHPd/K8oYkiQh4s5qE98R1/Fw0hnAkJG306NHXePbksYBQ/U4HtVYFXocH/UFf2mNjkzrCTtQaLWxv78Lr8wuTuNZooFzMw2afoFwuwevhHs4tyQrum3jPkVBUzHL73b5hp5HNanNLRQ+N54Iun1RaDLmHdtmRzlzB4XRIFd3Eyj1WH73hCB6vD50BDZCHIsNBYITbZ8pn+NxeWEcT2acwwcYYpHrbHHM0quJ6NJ1NiRFts1uX6kBqQHPdye/tbe/h5s3b8AWCMnYu0xk0Wy38+jd/J+N2fX1TxpASerheqVRLosFP3xNqyRPoXlo2FQasoms12oiGokLg4D/ev+pwi0SMzSrrLpr3UaucIKHH75HKHCYxy7UqCsWSVA2E7EFMhmNsLq1iZ30bIa8fHvowWS1iOEgJOIvNicNbd/HRvYci69Lrd1AuZfHtd1/JOGS7sKqBiZ14dE7iOIFngy+MhblPMpAhXzUEgG52ykhnL1Cs59G39BBc8ErMJQDdGlVEgmMwplkjq67J+DV7YYfFJcazJIpxnnEOcUwokMxEg+47BUAjWC0SJiZOEDQ2ZCmD2ygIxLGrQKmCxwrk8n8FiRWko9a9Anc8hrAnpwCv/q1xSY+t+IQBwQ27VYE4tpNcr9WAhwqMKhDFeSc4Ec27Ge8IoE/GwrDUPbfhDRrAT79HyY1ZYJf9ajCrsdFp73ZNRfOUTMljK9ilIK4efxagVfCX16U/Aijy2TWtzJd1o93IgbyvuOeDWMBjA4jPAos8n7Jp2Ram2sSA6JoQUHBbwVzFMCR+khk+lSnVa1BQT4FpPZ9Kl85+Ts8lbT9VABix/HmKi/D++Hnp96lkAs/PtuMcNsQ57rOmOtLTz75voJnjcOxqeyoAqfeopFPF1LQvdXyqH5jiL5o4nO0fAT9npGj0HnTMslJHx7T2uV43z8djs/014cKYyx/eK79HAqkkJ6ZMbqmMIS45NhrJfI/XSdKUMq/5fRJT2bd8Fs4mKsyY+DCn6Jmgz6LZyvtZsFbbZzaBw9f0OabV//xbP6PYqCaS1XyQeJ18hqnsqUoE44qTRu9ut2h+azKB7xOrFLkQixmbJKiwrZho0/tQcqkkI4ZG05vyaPQaUiBemeVcW8yOYSXPzs4tHXvSlwSg9UR8QUFQNjofvjwpg6RmlowWlLkJmZhSemWo9ZrZmQ0kOmEUgFYAl9/njVAjTAfZbKDQwCVo/VSLRgMSz6OZPlmkUgJjms3i/5pJkWyGzyvXx3shIKomcwrSqga06Mr+A60iA4TqAGUh3Cyar79TjFyAew2QUlJthdftlIWedRoAZqUnTCbKUOfJcFAQVwecMrt5XC3V4mtc1LGteB+qxcL+0vbgcdlvHFg8t2p7y0Ku0ZDPvddUmv5OkycOCNWT5jGkXGWaIWFpp/a1lhKwPZW9LIN4Wjak2R+dxDyfOpjqd3gsYX44nbLY0EnOcWV0nI18CBlaMsmm2SNeF+9Vv8/NKsckFyf/IKC0DbuZx+OE47FMBkoTFSYJoK9zA6btrgxmnTTsfwWxeX5et2alP9yrR+5DHwTKzOa9mABl+nk4MMx+fYjxOGR9czHNRbrD6YHHF4I3EILN48eQMi1jO+aX13Hj+j0k5iPo14G33+VQvqpg1JwA7TFcQxucFvKpDLAxtIxkIeSIOLBzZw/WiB1Wrw0jJwemRVy9xz2CTH2gPkL3sokRNZGTSYyJBHW6KNGtvFIWM7XYcgKOqA+h5TgW9tcQ2VwQhmxgISDM0WK+ZkyAbF44+3bUkxUUTnKwNMfwWV3w2u1S3pgrZES/NrxAdvcAE5sV4ZUoVm+vy7Hi80ClDFRKxiCR8hvUph5XuwLshZweVAp5/Pb3X+L4/BihSFQ0dh0eyhBcw97tG/DPx0XvmgojjQ7Q4YZ8bBGglC/0C1VhU7eKFUzILHB5kSUbzefByDnGxGuBPebBwf3rWLu2hWBsusCg2VqOzO4sCkdpWKpDhOx+YcS5Az5ZKLPks93rwulyiX50Dz3U+k04gnbs3z3A/OqCAH9kP794/QpffPEFXj59Bi/cwm6hvANNcghykKW0kFgUTTzqHbJsjWwYMuXIxCnk05IgoOyPSvyMuKFyWpHYWcONBx9h++YB4qtLcAeo18hd+hjjRh+DQgup12d48dVTtLJVuEcOKSenrMmQ5fZ+D/Isp759DTsfHaJnH6NjHYPHb5MpJAk7O1x2J/zwoHacRu7dGWqFImx8JnTNhrQ7HMAecMMSdKNp6WPz9h5uPLwHd9CDHnU9+2OMOwNM6l3pn3wyhd//4ldwDMbY29oUptKIGoOdKqqDFlzhAKJLCwhGI2KExMyy3e1ArpbF6cUpyukSfHY39ta2sRybF4Ydr4UsmuuHlEYwkhP1gjHFefr4CR4/fQJPKIRgOIz1zTUp/+dmmcwZDCZYTqxgY3UDvU4P9WYDjU4XY7sVkcV5LG8Zk60xK9wJyFdG6JYbaKVryJ+lRE6ErFoypy9SFwjEI9jZ30MkERPTTJ4rFPfD4oPIeDTrHbRrTXTrbTFRHFQ7sPUssFGGRcAEKyq1MsoNOqt3ZTx98vkPEEj44fAA+UJN9B1DvhACDj96jS5+8ze/xdHzI2GEtxoNYS4FopT4IXA+FmmN6Nq8bGz9PpeAfrVKX3SnvQ4nWrWegLIEo1mKW6mWBcynzjFlTFw0T22NcP76CJcnp+JMGHD7TKI3EJLNPNuSpa4enwfzywtwBV3YurmHwGIUvlgEIy6YaOA4pJZsA7nklWh75tIZjHp9YQoSvGP8JQAdmgtj98Y+7n3ysQBB8Dng9Nrgpf63rAyB9LuiaJwnj0/Ra3aRSaXF5Z7zyuvzIbGyjIefUCbhJgIrNC41oBrNydq5PqrZGi5eX+D1kzcoZ2qYC8WENcjYTnCt0+/i5PQtXrx7ArgH6Fs6okvv8DpFWkMW0oMx4pEY2tTpdHpwuHtNADi2NRezsLMixYFSsY5mvSVtXsmVkD67QjwURTwaF81ekZcgiGkZoTsZoVgpI7oUx/2HD7C+vYX4wpyATOWrIn7xV79A7iyLezfuCYDNzWmOMiijDgLLEcQ352EPOQGPFb45P5aXY8IuHbQgY6+apxfAJeqFkkjiZJJXYg5EQIuJtVK1IkatNAQKReYQXZ7DKmUXru8iFLSiWhqiXq4ie5kRpmoqeSVglKzfnHYc3rqJWx/dgMVpRblWRrVUx/mrJDx2rwC13NDaXW58983Xot+5uryEQY9A6Ipo/m4fbOPuw4+AeYvIaRQuK/jD3/4Gv/gPv8RkbMfhjTtwudwy5tjX168fwO62oNIsIDLPsTbB+t6eSArFlz1gZbmTa4zxRMbIl1/+AS+fvUDQE0I8OI+1xCpcNo9IIHTbLdHLDc4FYfUAQ2tfytjrxSq6jTZePX4lEhsOixu2sR31ckPi1O7+NXnuEUCvtevY3N6UJAYTX276K1BTvT9ArdySyotMuija84c3ruHjzx4ilPAhW03jNHOCjqWPKl3prTZs7OyJJAsrishGbmbrKJzm5dlbvMxh2OkhGPLhInMiFQhvTt6IPvje3h5WVtZQL9ZFM50bif3dXTjtNImYwGfzo1vroFFsYkBg6doGlvaWgIgFI89EEhcEzKxEw3tW5C9pXJxDrVbA+ek7lIpZLC8uyto5WygI8OP2B3Dv+98XM9FAmMZpfnj8TnisDjRTlJRK4dGL34uB8NpeAr6IR+I/5dECjgA6dcNwLhUqspa/ffs2YisBI00yYgIc6JZ6qF5VcPHqBKnTlNHV9bolITRxWNAetLGxs4FCNiNx2U8JAZqgHR+hWqvBYqfRWQtOl0f03CnXQakwru2Y9CKY/fHnn+Lge7vCqh7aIVVD9Gke9ScCSJ0cHaNRbWFpMYFBc4D//d/8b/jtL7+AY2JBPBiFn0BjuyNxutshUWKCsC+M7Y0dLCwsiiQBpSKEQUrDOBsEcMznMxgMOwj43GjUy+g0yI41Egp1eos4PKJBzWpOAnpk5NL8mSDfoMvqHTJrvVhaWRXGbyAQlLV2NpfD8cmRSKOxvUnqCAd96PbaKBQywsim1jPvjTGNmsUc01yvktFPw0FufEvlgqzLhVwzNkw5rhEo2yEyBmTnwyYmgh/duY+bN26LrAYTi2/evsDp6bGsEQm6K4nJ43UJA5VraLJTeRzKVSgLmxBRtVbCyclzMdtjQsPldgkT2kGTdI9fXI7Z1pUa5S6cYjYs64rRSJ5j+WoB0WBMnou8diYchmMjB8nfxachRu+HMh5985UkjfxkxLYb0i6GOGD8KEYTC9LpDCLRGGILi9KWXMuJfnD2Co1eDRFPQI7LxAPXSKw0YJ/zPnnOAtsRQwScAXhcHpGfIrOX60MBa2xAhhUwYJx0we8jeciC0cSGSDQq7JI2y66tdknkEeBljWfYH0YoEMZ8LIadnR0xA0wszMPutIvpINmib968xus3L5HLZdDvtqUvRsM+vA4X1lZXsb93TeYUTePoR0DgkPdAiSTuw27dvCMyGuFgREBWguyZ7KWwiylDcpW5EuCZBtKs3hESz9gimuE1mhe2WrIu436Qc45tT5JCqVIx3kuDnpDJCBKzclDIPdRLo3F0tYxhq4PJaIKwyyda3X6vVxIW/lAIne4QrWYXvlAUd+48xMLSqngzEKSx2ceo18v4+uuvRSaQ41LYnBYS7QKCb3DMcb5w3K+tbmB5eWXqYWTFxN5HqZbDVe5KYm3f2kLP1sbI2UZzWMbY3n0PQI9GfWHRM4bxuSKM+qkxH/9XwMgAv0Z/V0E1+szwdQHLBJQzuAGldgwz1QDHCmTyeNxjzxLzBFidMVsTohdtyGY0hvma4jsKrCmuM8tIVQCQQDjH+QcgzoBvquE8C84ZjMaA4NzXM5FPeSoBxsnFn9HD5bqDfyvLljJtev3SDnYD/DFWcswYmVPDxBWgbMo0VSxFMYzZYyhhzmBNH3zJBEScAuIKfjL5pDInAhgaPFfWLApA83oUfJN46WFZojHR0+tR8E8xMu1PBRQVR9P+09e17xVo1tdZUaC/83+2lxLdBKOhkJNIm3wYOwYPmcooTMFzJQkKGClSIUbi9o9/ZgFhg5cpEP/BC07HIa9DJTz0/mcBWu1bA3gaHFDbRe9XsTEFafXYejziGexvBa+1f9/325QgyvjOzzHJxWPyb5F8nfYPpTw4hxQbYv+yjTQZQBkflW0VHEpN/KbEQ20nvW5JJIt8r/Fz08SRgslmjn9QfvjjdtGEA8cQr1fnsYL3OuZMEorYpcHBVHtdFQy0r7l/lDYamtip85wxUF6fJrLoTWeuxUhv6HjUJMGQ5BoC+zayN6ZJm2miSMeQHluvUQHnWVz4fdLmf/5v//VEgV8toeKJGXAJ2vKDfCAQ/OSPZit1gtHFWDPfBEbZWHqx2gnyoJ4ZYHpT0gnThlHAWQeQDioxQptmXP4Y/ZeM2FSbWT/DjlI0XrK8NhPI1fSCHWoClxlw3FxIY9CPeUafRsX9OdAE9Bx8oNCbCWoAeIdLB4jJXjrtptO4mRfGsddoFitLmYxtBWzl/GS1TOn5GkA1aPI4fMgzuPJ83MAyQ8XX2NbsI94Lr98wGIwEhzK9NfMiQHq7/b4UQgcWPx/0m0yQBnGeR9reSka3Va5fg9IssMvXFPhnO8+ys/l9ZY+IPtj0YcB2EwbCNCNlst1mvBAg5vFpzCeZJrvLyIo4ne+BXNUD12OyhImldDw+x6dqjrO8jQtMHpeLHZ3oZgwYY0uWEUq7iKyH0X3SbKQCx8ra1mBgMoNGh4j3blyTbUbKhI5x0wSOBl2jST1NztBtGpBr1PllSq5MGZzT5UV4bh7xhSW4/SG0qAHa6GJufgnrq3tYW96D3w4k37VRTdfgHLrE9C9At7rBBH6fA53eUBjBhXoBzXELO7d3EVoOoEeNZhrWsBxnMIGNZRUDCyaNEYbFHnInaZSyGYRdXpF4OH17hEI+C28ogO1r+7CHvOi7xkjsr8O/FIHV74A94BAjkXa1j1FjCOvACkffIsznXrkFS3sMxwjC0qWWHo35HF4XfLEQLG4brE4HFrYT8K154Ai4EIn5ZDM36ACtUgvtQg3Zk0sUTtOIeHyI+QNSkn6RPEelXhGdVZYbRhcXcXjnNvZu3UBkMYCBDRjapGJE2N7N8gilZNYwoIvcpF8JAD3umlJNXyQCp9+NdCWPlqWH1YM13Pr0HvzzQdhEJ8kY29XSDdSuimin6xiV2nD0JpgMJ3B6PbIYGvb6YjxDKZ/j5ClcQQ88sQA8MT+2bmzDP+dHZN4Ntxe4vGzgu0ff4tGXXwvQTq4JH3Acs9Tp4/gh4MnND+cRtTmFLeVzo9tqod4oi+kOxxbZz7VGXa6DwEo0MY+twwMkttcQno/CE/Sj3+nCa3OjU67j7Mk7HD99Kzq7vWoHw2pXJArIQKSJjTcaQrnTxOLuGrbvHGLiB5qjMRq9DvpcbEyswjQh08VLWlmtj6PvXqBTqcAy6GPYbgtomCkVnLxrFAAAIABJREFUcJpJwpsIY+POLh7+7FOsXYujPQKqtQF61CLvDIHmGNbOBJVkDr/++S/RLdQQD0WEYVWolZDYXYUt6MTi7io2b+whuhyDy++RBbr4BvYGomNaK1TQps71cAx7f4JyOoN8Jo1o0Ic///M/Q2IhLuPw9ITmgimcnV4glcvD5Q/DHwmJ8VpsPopyKSdtevP6dTy4dx+hmFtAzXyhh+MkDZ0AbySC1e050VXvCCuxj2F9gGauglqqgla+igkleWASgpSyCc5FxNzSGwkKkE9+X3ghilAsBJuDyU3IPZN5eHF8hklvAC8TUxYb4hFunN0m5nSb6I16sgl0B71whj3CLkqnUpLdno/EMe4N0a138fK7l+jVOrDCgVqlKjIS8cQ8bG4rGv02bj24gYPbu1Lu7vEaADebbcFCIMPnR6c6wOVxErlkGsVsUZIsNFWKL8axf21fnmnUd6+XK8LOE9aLxyx6rU6X6NpXysbs0211YHNzA91BF3MLc8KMJ5DW7o+EuTdifLBbBUw4PT1hQh6+YECYYFJJM7YKCJlYXcLezQMc3r0NfywMS0RkOEWTtlfvwdobY9TqoVtpInt2hUKmgJN3R6LlGoiGsURDwY11/OjznyC848GY6yiuuTmYCCaVgPxZHmcvLpBP5pE7LyDoDUlpPhd3sVgUDrcTb4/e4Fff/D1ynSss7ixibWMdNjc1KyeijVrI5LAYmUe71ITP6RGddZak0yyKJljU6eT8JjOFciGU16mVarg6u4TH7sLifEJYaZT2IXASW5pHe9iXKpZrd25gY2cT0biRs2DRz6DWx9/85V8j+y6N/dU9AXUZ305T5yh1q4htLWLv/j4i63FTEeMzklSWngXD1gSdWgP1XAnJt8ciW+RzuNCpGhkaPt/i84tgQQCNMAeTEVY3N7GwlcDK7RX45lwSa6ndT1kW28CC149f4dFvv0L2MivanGQEk4FIwObR02/x6t1riTlctwTDEcn0EdghyEWDw3KugPn4HCaDAfx+tzCwaUa6fGdFDPAuMilhnjKZ9ru/+x2ymRIW55exs7ErkkXDwQD0i7i6ukQyfY7dw10EFiL47POfYHEzwZwpUpk0qky2lsoiNXB2cgbSjFcWV8Rcbim+jOX4srQTqyUqzSIOPtrHze8dwk1zQJqHloyJ5NvHx/jt3/wajqELfrsf+XQR6VQWLo8HNpdDkkYWtwV3vncbNx/cxtLaPOhRzeusFKtoFBq4eHeFs9dJvH72RtZT3//se/BFveigha9ffQ1b0I74ZkKMTdd3t0XneUSzWgvgZe44BZx/ncPxt8eoJvNixkUt4ch8CMepI7w6f42Jc4zbD+/i+u0bmF+Mi54s5xh1aUvpkvhLjBoTOPtu9Jo9WClTE/Ej18qhOxmITi/70mn1gLqfBGnJUmw1yuh2muh3m9jZ3ZJ1+fnFJb569C0cHi8e/uATbF7bgmfOi/jKHBw+Js5d8HY96FR6ePria7x5+xxv3z3DeNSD3WpF0BvErcM76HVGsE0cWFpZx8raOja21uEKyKNIQOhGZSSJMHvXikG1i5ePnqNarKDf7ktC3uF2IJm+RGIlIcxRJjcYa6kZzHhzmUrCFwpKUnBrf1sM0LgWffv2rcTcarOC5a01fPInP8TNTw/QZrzhsss2gWu6CWP8JmDWavakAqSWr+IPv/4tfv5//d9IHp0j4g5gZX5RyAIEoXl+AmYEXmiguJKg/MASgl7qldsF+CLrM51J4tXrZ8jlr+DxUq6tjlatKrGE4zLP6iHmUKTmizlRF+bnFgRwJDg5oSSS04XE4gr2dg+xvr4Fnz+Ier0pADRBx/PzY2Hbcp7F4hHRA6ZxHZ9rXEsz/tL0NOAPIRyOwef1S0IuGPTD5XYic3VpACC6BkyZYszrVIolo29sdSEWW0S3M8D1a7dw9859YZeyfL9WL+LZ88d4+/a1BGGOe9Get0wEsGTsIbBugGjveza2yOfYLdIulEGjvAoxIafVSGs47TR1tMp1E6gk2CkSEax28ThFWojVUTTOo9a2k7qf0425ADZTM/mFuJFkoTwLAfOgjyxvaqkaQonKqVHe4+T4TJhxoUgEoXBQ1rzcW5ycHQkD1iUZEyDoo4ayWySvaJyplaCsrhgNB2LcLQmE8QTLCwnZp1ASi3uPaq0MGmC1Rh14XT64nD4BDyjHROkNyjoZYzfWMlHL1oDxXONRYoTPHJ6P+1RKyzAxxucVAWjqKrN9Dg/2EWNcmECqNdiPvIZej+tblyRObXanjAsm2CmZsru9J6QAmjOz+oHJuQkGSKWu8Pz5U3zz3TcYjQdILC0Zk+N+DwEfDSWNYfzVVVqSENSOdjld2NralmQHyQqNehOZXF7uc2lpBR435V68UhETjQeRy6eRPktiMuij12pj1O8JgMxEG30c/IEQPO4gnC4f1jf3sLS8LgA0ZTzcfu4f+3j+/LmYJSpBjfRx7kG55yNjn2OwUqnJNW1v7QpATtY9pYCcHiu6ow6OLt/gPHOMQvMKA3sLfWtT2NAjtESCYzDqYUAzVBKb7Mx6cx3NvjJ7bY6VD+Q6I/egfxOAVnDRkKIssv4iiUn3nQrOfQCdTBm87mt1n6sYizBUx//Q5I7nVHCZ39Nz8rsKQOu18thaKc35xeNSYkPA8KnWsO5/CbbL+QXYNZiKgGdS/WsAMfk3NR9UjETB8PcgqyipGVDVAGcGTFVpBWVd670qgYzzVYlls0CyHl+IP1PtZgHKpwC0Eid5n0omEyaqxeA8CgAqAVL7TMBASrNOAf3ZqmmJL1MNXD2vAXPN64rHKQam/8+2hQLBxDcUX+FrygbndUgixWGIfAp8K1CqbchEgALnCgrOJh64z9Lza5vzfcW/GMMVLFdwVJMh3PsoFmLAWEPoUxCd18Lr5ed13PE1HQuKEyoIrIkFBfTlezNGfppQkATHlDWtbcrnCM9NzIbXpeOL6zMBhad6yXqv3G/r75LIGY/e43CCz037lc85JaPqtc+2D0kg/FsZ2Iod6WcVc9S2ne1/vjcrmcv3FFvl7zIepgmE0TShwLgwyyiXOD/1vJP2E2PCD2aWjMmSjJgC6STaivDElNmtSTHuzYwMmMFXSdogyUPY1cRZp3NB+24WfH4PNk+TBdo3kiz7n/6bfyUANBuJDybVIWZHycJjSvvWiWyYm02TEafR3diwOvk5BgGlhM8OllmWrIKB+rnJ2ACes4GPF6iTQoPgLL1eAVR+joCuDjIFlvV8cn1TrWVl2mpWkI0ipWh9w+bmgkMDtQlUZtAwm87jdXqGcq8DRbMjbq/RHOJEZJuwNI7AKDMNZBKwHI9AK6+N4DA1tXgezYpw4cfvaaZHX1fQk/+zzdkfHIzMAKuZI4/HhZ/2Be+X18VjabZBwX++xn7j+wq2iqwHWQPTTKmy2+UBNGUWU4uR4C7PzTbkZzTQyECcBlreI9uRC1Z+huOI1/k+gFOPaGo4qNds7tUEcpXI0BIePtD4455m5KSvZwwKNIByQ8G213HK1w3Yb1gbZFRLxpnZrrFhg/B/cTp2OIThxfvSoKYPQ9Ue4r3zfV0caMDk3yxP5wPEHN8AyzqPeD0qoSL3N9UGnM2EyYNhAgEhuGAMhKJYWFxFIDyP7nCMSrMHjyeCxNIWtlevIeL3oZoaoVXsIGD1S9k6CW3sKoed4D7A9UiunEO6koEr6sHqtXXY/A5YXYbhw5JGcVK3uDFqDmHtjHH8/I0w9fY3thEPBfH028d48eKF6JPFaI4X9ABBJ64/vIPYZkDMB5t9yjD0MGpZBcDo19pS9j8st2HtT+AcTAREYwkiN6hOjwu9CVl8fWHTkkl1+PA6JtGxSIZ4nFxw22EZWjCkvnClg9TxOd49fomAw43VxJIwoC8vk2I0w+HRpz793ALWd3exsrOOhdVlKQu3UOeSJamMo6MJCskMuqWWyG80sjSVamLYMnOEbNR6v4VUIQNP1Ied2/vYuL4DR8gDT4hmm5TJGKOVr4kUSDtdxbDYgmdkE81VmpKRmWFiiFVYRk9ePUNj2EF4JQbvQhD7dw7hCXvgC1MHne02RqNex/HzV3j86z9IKTDnRrvdQnwuguXlhMxrziGOIZbAylz1umVzVqtVJXFDGQRTlpmRTevG9pYw1q/duYnlzVW4QyxBNEkf22CMzNmltGfu9AqW7gSTzgC5iyyWFpextb2DuYVF2cS0x2MsbK1h5WAL/oSd+AqqbeNE7XLZMR5QT3QES3+CTrGBs5dv0KtWUc/nhXHOn2avg0evnmLzzi5+9p/8Yxw83MOEJdw2oMUkQ72HSc+CcqqKYXWAfqGB8yfvYG+OxIBNtCevLvC9n/0A8Z1FLB9uIb69CFfELhIrzPdIOCC5uwGpDiicp5F9d4FGrohSKotaoYBeq4HllYSAUYUCwYZLs+CYTLCxvYdgbFHMOcmEcdjHqFTzUsr7p3/yOW7fPhRNcgLm6XwJmUIJnTFgd7tkrDkDTmTrGSnlHDUGaJUasLTGiLj8CDrcovMqkc0KYXhSC7c7hOj4lspVKannJoRJNG7sPiTiqoiGg/D73LCM+kgszr9nbqmrcqVax1nyArlSTgAWWezCJokKsn7J5KZBFw0dCWozxvA8wUgY8YWYJIOu3TrA0toi7B7IfGLlH+PjqD+Ea2zHsDVAIZlD+iQpWtIXJ6eyUVteW8a9h/dE4/n84kwAgL2dLSnZX9lchc3jQrneQKvdRjlXwembY1RTeZnDZGZSBzkUi4oWL0lMZNhlsknU2jVUWxXUujWEFiLCmGYimNIzTKIsxuexs7+D7f1dAWB98TBa1p6UgVFzetQZAL0RLN0RBo0uavkirs6v8OLpMwEPwvE5SahtHezh/scP4ZkH+jQ7G01g7Ru2OepDXLw8w5tHb9HINzDu0LDVgsVYQtY5NO/whwKycX9z9Qbj2Aj7Dw6we+1A4iWTUCdvj/HN777C1WlSNG+Z7Aq5Q2KmRwDP6XYJe5L9sb97IFr1BOrJWCtk88LQ9Ll9wuSt15qITmVbJjZgbmke2wc78IX8oulMgJpJxXFzgNS7JPLHOfRrHcTD82B11tHZETL1PBb2V3D7h/cQ345h4reijbYsqqPeBdiGFpEAqeeKOHryCq1SDevzy3Bb7LgiI5oVRd2+xAan1yvJrs3dHUTWowhsB2HzW4x5Ha222kOJLUzEpE6ucPT0HfwuPyJBk0yze1z4ze9+ja8ff4Pr929hZXsF/mgIXr8PnU5XwJB8Oot8OoMW1zcV6hH78dG9O7h59xZC8xGkS3mcCzM0j3axhnaNUlpANBTDnWu3sTC3iGKmIJrLTOqlc1ksri5gYBlj49o2/PEg2qOe6IymkxdIXyZljcVneHxuHgvRedgnToS8YWyubQo7+M3Ja3TRwd7tHRzevwZXxAonMQSOmQnQORvg//3Lv4Zr4MBCYB7jngWZVEb0siutuvgSbN/cwcG9Qyysx+Hww2jIj4Fito5+lRIsOZw9P8PVcQq1UhXbu7uo96vwzvlwnD/Cxq1N3PzsI1z/3iFslKmwAbVhF9axFTGLE94OUHkOvP71KxSPc6aCgqXDQTdqgyqS1UvUJg3c/ewuvvfjjzG36pYqDiZvmvWBzPHzF+dIvU1hWBijXWzDZXWJxFS5WUWr30EwFDYSI/6YbDxSxUtUWiU0WxX4gk74/R6Jc0xGsUT+0TdPMBhP8OCzj3H7wW3EN+OIrXrRwhiD1gCBvgvjBvD61Uv8/je/wt/+9c8pDy6x08vEzcKyMGfjsUX86Gc/w/7BDTHZZDLd4rCIJjv1uIOOANwTB9r5JtKnKXitLkwGY9FSJhBYphxAOolrNw7lmcmElNvnhtvjQHvQwcrGCnav7WHv+r5UKHDMUz6A13V+cQF32IOPPr2P25/dRwsd2MMuWN3MXgH+EEkOVlnLkbjcqg/lmc4E81/+2/8Dr797Bp/Vjbg/YmSnBhORfuMmjs+icCCEYDCKpYUVJOKrUv7KZxsrLcjOPL88QbGQhcVCgJexfIiAz8gslBpNsSnkc8ZlZavZEI3GMEcWqD8Iy4jsMFa4hLG8uoGN9R15v9PtCaP36PgNnr98gla7Cbeb8oEWI+nVbQqgLLIAVodIRTDx4GeVnjcIr8es70MBj7C0c5mMgKNkRJIZzX0D2ZmsMKw3mggFoiI3t7d7HVtbO/C6Sdqwo9urIZU+BzV1W90Ggv4AhmMC0xVZUxHoa1Oir92Gw+mW2EgyEB9Ybo8H9VpF6IoCCMMqlWKsJrRZeC8uuBxk03tk/c51EPWDuW5y85/HaZKFhYI8/2jyS7Y21/BcW3KtTiCfQDi1r0nIoqwS2dhMADC2UG6JxABKAhQLZYmpy2urYjzJNdpl6kpYxVwJiG40y7phw1x4Thi2laIxdicwORrxvobCLuN9MMGzEF8QwJpxnjJSlHxktRY9CDw+P7wuPy5TaRnjTKIweTK/kMDq8hqi0TjadeprT8Sol89So9lrEQIHmeucR+1uW8wJCcrvH+zis0++L3rRrD5Jnl/gi1/9CicnJ+i0uwI6CKtyal5F74C5aBzR8JysVT3TqtOgzwt/wIt+vyeJ//PLc0kwuihHKErIRkc7EvbB43bKeo8xmBW32WoWUW8MqysbWEisyufLpRp6/TESi2tyf7w3apb3x03kMlc4Oz7CuN+V5Ew6dYlOj8aeIdE9p7n7wuKKOLEPx1bxdWCik2sCi30Eh8cm+1bu5/jDNuJ6QkHMvb0DGe/5fFG0wqkVvbm5LeOKALwv4kMw7EPP2kGmnMRJ5g2y9SQ6kwpaoypGNmquDjGaDAS05h7VYSVoM0HAxz2G2YuY/aqWwH9gIgug5DBgsgLS/K6UzPcNi1rA5OkemX8r2Cokuel7CuIqCGmAVPOXgnwKlClAqsClgnuK0yhIKliMdSIJHsEspmAyAWjuabhvUbCUmIICu7wWJkAUoFMQUkWhiQkpkKn7al4T11eKM6ksh2JKs99R0E0B8MmUHawgnmIYSihje0rlt0pg0FNkCkjz+iW5NsXJeE+URZwFD3WsKOCswL+SJhVDmAVgDVBqgH3FF2Zxjj8G/LUCXRMIBscxkkGKoSkBU6+VFT1/DEArdiJ9OgUjeV2KHWlfGM+3D2ClAt0K8JokAsegkWVQgqB+X7WfzZwylXBCepiqJZikllE44LH5GU10KManbcxj6O8CXE7vmQxo/ewsPqRAroKfWpXP7xpJHYP7UbdfjjWde8o2NibmRvZWMCyrSTbo2CMAbcaQwT01AaL4kfYj339fxTAjF6JzcDYx8A9wzSnWNZsU0T7V+SxzcNouXDCYJMY/rBSgybhWB0jbT/Exxe2YWJF2UykRKxl3FpHA1YSGxCa54LGYqArgPqAskqmCIUaq7a1xTPHH2fihfShHUtma//6//BcT7XSVB5DgMKV9z2Y1dHIqsCY34TLMT0W+NfumAKoBVoyINgepApIKEpNAoIg9z8sBOZstEkdhluBMyxg0m/AesGbp2R9ljzSISzmGw2TxZPExBbYV1Rft3jF1TfvSmMo8NoPMgPL2qZYYS7N0AmqA5zW5PD65J52MLI0jM4D3y/seDnqy8aLWGwFgMtE0YyTBajR4ryvE6+M1awZFgWmCu2xzLorZVsw4c2IQgBaH4ukE53e5YOOA56DTgKwTXoFWDY6zALROTG1LZkZkXEwXTgqivw/+04ChoL2C1HyIq3a4SmDodfAcyujmNZoxYUqHxNFbJqhhNBun5NEUwOHyzWRmmZbXscZ2cntNRo0/PDYnibALpmOCbcb3ublk29E8Q0FkeZDMaGgre1+z4Pwe71sZ0dpG+sBjUoDgC8/FjLwGYB5XJT70/Bxg+nB/P7dcTjFG4TUR/HHY3QgFYwiG4oDNS5liWCweJBbXsbm8h7lAAtaeDd0qkSIay9Xgt9nFcIOZLkYjboKqrQ4y1Twq3TK88SDmVuOIJYJiINeqtY0+IM3oGh1UUgUpvZ4MhthdX8f+9pKU4VMPs9XrygZ6YB/DGw/hxvfuILEVFFf5TLEmJZadyhgei8cYAaXy6JbqwqSO+oNi+FOrVkRPamwdI1PMI1+pwhHwYnVjE7e+fxvj0BgWzwRjUtIGE7QqTfQbfTRyVRSvckgenYg2ZcjnlcVlsVQQsF1ijt2O6MIygtE5BKLUdF1FKBqGxW5BKpNFpVSGx+GU8nLqy9oHrD53CyDUqbdlgc8SvnylgCGGWN7ZQHAhCk/ED1fYJ+XNZA9x09GrtYXZmj++Qr/YQMjuFS3GXDEnLCBqurPagiDueTqJ5qQvMgPL17awd/cafCELGNtZ0EFG87g/xPnrd3j669/j4uhEFuFutwvhoF/GCWPFxsaGgCxkOUj2ttVCs1UXB3QumPvDLnxBn5jk0J18Z+8Akbk5bO3tYmljFTa3HYVyVhIAzWoVhVQG7XIdnVIDHhtlDyw4Oz6H2+kRDb/E0gq81Kzy+RHfWEFkZRGeubAwkJuiD9UT2hlZezaybIZAPpNHgRqYL1+gcJFE3G8MQiPxeZxkk9h5cIhP/+mPEduMiJSHO8CiP27SDWhcy3RQOM2idlFCO1vFgjsGS28kAMHR1TkOP76B7XsHWDxYhnfRLckPlsB7A8Y3gpKVfRrUN4HCaQ0Xz96hflXAuNETNj91w3P5rOhvW11W0TVvdjvwh/249dEDzCfWUCxVUC5nMGaJ5LCDpaVFfPLpx2JydZXN4dunz5AtluELR9AZDxBZmMP2/p4A/Oepc2Pi2uoJCLgaXcKdgxuYD3hhHfI+O6JjS0N4ctRypR7KlRpana5oRDKpQrb7YDQR4ziyerxBLzZ31hCK2oUJ7CVATEa/lSzpMcq5MirFpgAkj77+g8RRlqXTHY/apbo50IWaVgRJnHI45RlB5untOzcFyPT4HcIk7A2NFwDZ/OyDZqmJRraKy3fncA7tGPQGePPmDVwel+hYk419ljqHy+fAj3/6I1y7dQ3x1TkxZixWO+j1hyhnS7h4c46zx+8wafaRPk+CzveUIyEQwmDCGHmWPMKLkxcYuEZYv7mF5YMNzK/OS2Lu4vgUR89fwW134ObNmzi8cV00fq0eh8gKUF/YQkCCiN5gjFa5IYz4YWeAy9MLfPXVVxLDI/MxbO7vYHN/FzvXdsUQcmBlYrknSa9Row87kyLJIo6fHqFb6QpDuF3vIhqZE23YRqshpkiNXl0YsMv3N7Hz0S4CCRdAQLHHMT3A6yev8cX/8wu8/e4lSlcFBF0BrK+siwSCx+dDqV5FKpfC+vqalHALm5yyTT0msweysSQjLJ8rYnt3B6sbq3B4HTi8dYjljSV4Qz4ZG8VCE5VsGfVcBVFPGM6BVSQInBa7aCFfpK6QbZSxfG0N937yEPPbCUyCFgxonmS1IOJ3Y9I12tm83/OXR6hlCoh5w3BZbNKGZIbRxMkbDIgETnghJoB7eC0Cz5ITnjkbStkabCML7H0LqqkSqqkybB0Likk+W8j6CwvT3eF14zR5judvn2H9cBMHHx+IFvni4pIk+06OTlFIZ1G8zEpc/PqL32Jvewc3CBw6HajQnMrnFikK/p5YWpA23d3YE9CdZe7VfBMvv30t7Oug13heDCZjFGsFjB0TYQGP7CNhk79+/RrnySTWN9ZEyzpB+QhY0WOGdUBgnRqpjL11BOJ+JLYXsbq/AleYJrEjTLpjDPm8ytfw5HeP4YUHUU8UHjuTkhMUqxXk6nlEV+Zw/eNbiG/GJIbBNUEowg0B/Rg6sLYtqFxW8Oabl+hVuiimigIgtoddLO+vojKuYf5gEYef3kRkzYUGK/PsY2HwD9t9uJp2BHsOdM5GePebVyi8zSFg8YmMDRnr9rADfc8QTWcb935yHzsPFwz4LAaHBgh3WIBWDrh6foXjr07x9pt38FsDWIgswB8OiEMwPVEIyMejCfFzOM0fo2frYuIcITjvw9xiBK0edVvNBj6byotx8PWbN/DgsweIEE9yA3Wq0JAF1mB1UQ/PHj3C4z98jd/98lfYXF5FLDQHp80p6/NaswWb3Y1PfvBDHFy7Iet0Ph/JomTFhSSS3SFh3l+8u0Dy3TkiniBikajIGJDxTBO0Zy+ewuZxiOb96eU5JpYxAuEAdq/tYHljBdFEFJHloMSvMZ8nuYJUozx+8p08M3au7+DuDx6ga+0DPhusHpuA0FaXA/5wyJgmMkFJXdDOGH/44kv82//lf8WT330jVRlhlx9+h1eku7gGE9BhNBTGpw2slgzD7wnIe7KPGg9k7dQZtDHst4V5K5tmCyX+vNLGjW5XdGvJluUalBtDvsdk18rKhmizk3lMaY9wNI7t3QOR4aB8B2PZ27cvBYQmYcPnd6E/oBZtF81GxUgLWizC+lyMLQnoR8ZtwB9GNDIPp4vVeySdZHF0/FbYrsMRtVgNc4t7gnajiWKxil6X+xy3nJts7OXEGqJzQWFAt9pVkarIFdLCinV5jTQENYSF5dmjlAQETKRvx4Bre2qwcvPf6ophM8cKEyXR4JxUpbodXviDIRzu3xDSDn+Sl6d48+YlLq/OYLVNsLAQl3s0RpPmf4KErBBkW9IQjyCxrPObLPOnZn8f0XBM2OD5QhaDAeWXxhJLqZHNNeD61gbWNlZFU7tUKaNcLkqy4aOP7mN9dQO1WkPWi3YL+82GCqsPSkVh4zPRwH0jQWinzSHPNCbW6LOSyeaxtrmBH/74R5L0CIYicqxHjx7h6fMnYkJ4++4t3L1/D6uJVUk8cL1WrzaEYcznII0GWe3l8XuRylxJ/3Lva6Qsu1Jlu7mxBpfdIeOMc/T3v/+9JJ7bnbYAx3x+cQ0q+0ML5dgcwuYnkB0Lx410QtcYXXFTQpC2PeR3yRdnusQmFRSsHo2E/aK1zX0x/yZ7mhVqDqtDxmwkEkNsfgluF/2inIjNLWFzYweRcFy0DE9fAAAgAElEQVQSCeVqHpl0Ern0JSbjPjwOi/Rv6vISpXYJfhvjlgPLK+uSACmXawImM4nGvqdnDhPqZMPzecsxzWTSsGcAKmIEHD+MxaxKoM47n81GimNV+pHEDJtzgvhKFMGEB8VWGs9OvkWqdIpyO4+JowenyKxO0CFZgXNYgsxICGtiLDllgbJNDfnJAM4KZJEBPQt4MmAbMtlUAnRava0glgKrPIbKUigANFtxzb0GY41iIsraVaKdAmAKrPF1va4pPmuqfLkvmJEsYHzhvZi9smzbPxDILKbMX89hIWg9PZgegwx2BaAFH3IZPWmt1GaCiD+GJGhwJcUFBKjvG7KgYjPvwfcpUMfX+V0F9QlAK1gtQN/EVLCLvj0B0skHOQYFoE2bGOBfAWjFyKSPp9IQiuMYHMKAdaa9jamf4j26blewX+5tanzI4yvupn1hMDADwM72kzm+SR6SIWuAasMy5o/BqoxUB4FFJUQqUK2GgkpINH34QaJ2lqFMwJN7Bn5mVnNcYsC0j3jPes5ZJrCOZ028MNYrNqXAvWKTQoqcVtLPJkkIHL9PcMzIiQhIOjVOVLxNcR29T77PPTWv2025klkQ3GKY3/yOzEeXeV8lWDmCeR2sfNfEgM4vBfgNLvrBJHMWQFb8UkmcCtxq2+r80HGlc1THtH6f/TuLvVI2SceeJDBmGNByH1Pmtj7bSVCQcW81GOaIUi1UpYBNpI74ZOBzjPNh0OdGYaqtzvEzIW43XT9OgXAdy7xuBcoNWmPmiPajvmb57/6Lfy7o3Sxyrx2tB5vNBChILMLcBGDdRoKCDaiBTge3Zkr42dlJxc8qJd/G0t2ppjCvQwFoHXiqqft+wkxF9nWAqgSHdroOPF67UManJXJmU8eMmyk5UFBUTQbYmBqA+DlOYBkE0wyL1W5KYnQCi84pmYUO13utZS5ULJORgJZkAQi1fcQSUr+Ubkk5X7nyXjBfjsWM9zTI8Jp08muGhm3HhZwGUg1CmpnR7AaBaH6G5WJsA/1bTRe1XWQzNg0M/DwlOAzzzgCz2j7M+MkDYmxKXYT95Xa/10F+T813OOR4PI9qOus18Xvat7O61gqEmwyplhqZpAcnrDAWRuZho6VudtvUCXxavsPjsQ2abcpgOOTejVSJ0b/WoGSyxJT5MKAwFzUq4cH+9HlZAmaCtTm/ybyyPfg5/q561fxdM106hrm44jm4YNVSOvarPsjNWBqg3zMZQD22ZKitFmHzcKM6GlIs3A47S1udATicZM27MRw7MB9bxVJsA/PhJcwH4hg2gVq2gfTZJc5ev8J8dM7oJfrJVPeiPx6hgz4q/QZqgxoiiTjiS/PwBQLCKmLZaKc+RDlXQjZ1JcZAYZ9PjrMw58SwD5QrNDcZIE3QuFrGwD7BxrUtbN+MwuYmi7MrSQLbwCWal71WF+VMEZN2D0vRKJbjEXgIuDZHYrxX77RwmkwiWyzBFwpjdWsXm4dz6Puk6hn91hiWAQT06tZayJyl0a42BeTsddsi5VHIZTEZ9bm0QaVcFI3KsdWBYDSK+EIcyxvU8Z2TDTVLJqlxKRsVgsP9iZSlL4TjsExsaFZrUp7Zo8v3cABvwIvgXAjNUQ+eSFBY32RshyMRWWR7bA5YeyOUL7LolOqI0PXdYkG9YVjwXKAS5KCxGE2+gotxeBbCImWxtL0Md0hiOZp1lqp35fwvv32Cl19+hV6tJkmq2Bz1IDfRbplNBVka3ATRmIYbODLKWMK/uLyIQqmIy9QFLq9OBUDj5nB1ZZ2KTgLMs8S/1amjN+6h3amjyyRAv4+A0yuGfwuhmBhPUd+XsjQhfxBef1ikYPzhOSysrWFubQmR5UUEFsLCXGayhBsLbhYGHXMP1UodtXweX/7iFxjWG9hcXBbt5PnlVTTGXdjjfmw92MP8ziKcEQ/6TG72RrCOvRjUhrA0gexxBpWzLDrFJhL+mDD0i+UCMtUiFveWsP3wEJH/n603e5I0u6/DTu77vmfte1d1V2/TPYMBMIPBjABSFElRlBzSi/Uk68kRjpD1B/jB8qPD4fCjzWDQDsmWLZMCBQcJAySBwWBmMNPTa3V17VtmVu77vjrO7+atTiCciEZNVWZ+3/3ufs/v/M5Z9sLoBYZk/Fu4STei0+nDNLGK+ZxjCNQuOjj9+g1KJzm4YMFCOIFGrYqL1BnOc5cIzkdQ69XFyI8gWjDKw01CANBus4HJeIB+m7I5JknfDEciqFHn8OICh+ensHoo+RLEnQd3sbS+KPrf6WwOpWIVhsFEGHgRdxAhyvsMALfVLuxNjxvCGk9f13CZSqNLhrHdgUG/j1I2j3KhjN5ojN2H92G0mmCwGzG/nkAgRmkawEyW7gAwMcA0NRAtpUs4O7rA6xfPcXl2io9/8ENJb73O55SWuNkoAZRAiMCIYtOQRcYgD035WtUm1tfWZM5mSjJBGQJKZPb2e12YR0D+4hq1TBXHLw6QDCawvrImdUVQrT/sozlsIVXJCnDze7//O9i4vSHMTEqOt2RPYEE9W0G31EH65Rku907x7LNfo16qYX19Fbc2b8NrD4rpVmfUkDR/14IPO9/eRXxnCeGFAOqNPnLpDPZ+/Q2ujs4FiFhaWsDmzrYEm3jIleyeBh3je3Jw7HX6yKWy0kdp7vS3P/2Z1Mnc/DzuPn6Ae+8+QmIhAV/Yj1arLkHiXqWNWq4M68CEUW2AyzcXIlFjNziQu84Lg/zWzjZ6wx7GxiHqrQbcSQ92f+chlncXYaAcAxkBTWDYGQkg+fMf/wx/+6OfiSZvwh/HrY1bWF/fEOZotpjD66N9pPMp3NrdkX0F12wG9Bkc4GRBZl72Oo/ltWUsLM6J/vUHH30HsQU/SBMlcHl6lMblyaXIz0T9Qcz5o2LcWC3XcHmVFgPPrmGI1Xu3sPuddxBZjsEaNDO+KdrhjIrUyzTRpINmH7VMUdjq3WpLNL0pfVIsl5ArlODweWBxO0TaZ2VjE4E5P5wJG9wBI86PMujWm3Ca7WjnGyhe5GEfWpE7y6FX74sp5WA4gsFqQm8yQK1TxcLOIm59dweBZBAOO9dcoFUlc72G7Hkalwen+PrnnyERiiAZS4gG9cnlGZx+r3gI2HxO/NE/+0Ps7N6GI0D2OjCqA7mzCg6eH6OQKsPv8AmbXDwuBm2MjH3UemW0+g2YHRb0JgacXJxj89YaHj5+iHAkhG6rg0q+Kv9qRWUYxn7vC3uxuDmHrftbCC+G5Jq5VE4kSyrpEva/eQXHyC4mkjS15H6j2KygNaYGtx87791GYCEk/gwm+g3Q9I3gD8HYPpA7quHnf/E3qOfqsAwpYxaU9pvbXIQl4oR/NYjN92/Bt2REgxYQzLobAw6DTYDcYb6P8kERx5+/QeO0hoDVLwEZ7jNcYS/a1h7Khjrufe8hVu7F0BhP4IoZ0DdwrzUQreKA1QxjB8h908HTnz7Fi09fIOQOC+sv4A9NzbQnIndidVtxVUvB7DfCk/DAGXMIwN7o10WaQ/aOE6NIpRDI29peR2DOjDH3Bcw6IShRmUiQ6/XTl3j+xVP85C//CvPRBDZXNwX4ZGYP5QdanQ62b93GfHIBg+4A1UJZysI5gGWLhaMiVTTsAE++eCJmnkEyi50u0bLlHNfotFBpVmFymnB8fiZZINTivv3wtpiyMqMlQNkqP01ch6gWS2hW6jg7PZX5MxAOYvHWsuytmpyIHWbYQx4x+qVcmT/olqBQtz2AxWBEIXWNf/e//Ck++8nfIXtyKaB4IhCV+Z4BM2GAjdSekzrukplmsguYR+BuJPR6BdtR7MFsMEvKuclgQSgQFnm5RrMlHhQEemUf31NsNH6WWtDcF/IwORwoEkaca3N8Xr5LUIGBPwKzZD07XWTBMbPKhCbXRDHPosScF2F/FMFATKQMCP5RLoR72UG/hXKlgNevXyCVvsSEofxhV1LzxZRumq5dLzfR7HRFI539aH19S0xdGxwfrTouLs+QzWbk3OQJcMEcigkjWbkMdHI82R0uaX+CATwn8ExgMlDeUIEpvG4ysQCHw4PJmBmsNsRjSdlDed1ulMt5vHj5BE+ffYVavYxAgOc0uwrmj4YoFHNodVrCJ7darPJdnt0IOjZoXs3ALMhOpqyiYgw2OzVCgYqJxnrGEOFQCMmFOdmLcm9IEJqA2O//gz/Chx9/ICbItWob/c4AjXIT7VYH1WoeZ2fHOD55I0aTJP5QooObY/aJsaRLmcSc+p1vvStMUIJw1IvPZK9xenGMSCSM73/yEe7fvy1ZV/lsAxcXV7JHI9v36ye/RjZ/jcWVBbi9LlTrKsjAfqMzRIkosD+SiR6PRiRj6eT4UBjKfEYbtbkDfjECpwEl+yzT17kX55q1MrcyNbsaiPEVz2ME9lle8ZEa0deopXxgMIHP6hGiRalIuaka4omI7FfIDG41OygWS/B6gvD6I3DYPYhF57F79x35b66X7D80QG1WSzAbR5ibi6A/aOLs5AQvX79AZ9yDw+AUbW4LtdJHE1jNDpFgpLQVAehgRBkhUoucBBf265A/IOQoBkU5nmhoSA1yAv48V7C+qKu+vXlP2IPU+I7M+7F1bxVwDfDkzZc4ybxCtVsUHWiLjfs4g7B+BfwZk/XKQBRNwqdGYFNwkPXPc7EG8YRAYFSAl37pzGHiFPrcrgFffm4WrNSgpyYkzIJAGviaZWnyHrO/a7apJl5pUEz/zvbiWUoTBdV9ZvWqBX36jQxmsqbl3pplPAWoeA0B1qcAMMsi4OmUdXRDRpz2U2aTaRLc7POJRMBUTkSzu6W802fT+JCen7SWsQbKmMGjz/sClE6mmfJaBsGodIe1+aLGzDSY+tsANN/XoJwmBPIzrDtt5KeJdBoc1EahEiSaArD6Gd+Cegq706CqxitIWBFgdMo81gC0rhONl5EZrgMB+v6aKKpBY4WlvAUPZ/Ez9lOuwxrz0DiTLjP/zufgS7PA9Xu8n35GTRL9bQBaE1U17sbn0ECyBEJm5F11cGQWfJ69ngaINQ7Da5EEJJgPmfwzbGoqGOh7E0+SrMUpTiRBi2m9cR3SY0XXscaSFOD81iPvpm/PeNppBrgGnFk2jQfq55nFHWfxS8GgpkFi3a7EG/kZjWNNZgiuQkCS4JYqs2B4BkXYpPkyPawYrOYc3ZvOKyQAEX9kRgs/S+yC5FQyqUVq0WiSuuBLBwY0xqjrYzZAoIMCGnM2/Jt//S8muuJnUWr9Ad1JdCSAD8qCc4KTCMlIReI0YKwLoQeM/rxE9KfmgTpSIh2I0cMbOvvbgTQL1ulICe+roxk3k59JIfezg0iXRzrtlIkxG93Q1+Z9tb4YK5O/8z0VhVOVyv+X6JpFMS30c+hKpoqTBjyVy6WSqLBRFJHamnalA+Rze+Tv1H7jwYWgoyxARpVaoDvM2wlEscH1ZMXvMhLLspEVyXLMgsviGgwIoMD60Do3msGrI4B6cOqfNCEUsfop+/xmEHIF4KZqmibI++tggNak1pOOTsHQmtN6ItOMYh1t1ANptv9QVkClpSi9a9a7RA4ZgWF7y2ZcAbr8x27PsuqgSKlclvcZDdcdnb+rVDNGkVW/0+C+bBJFpkQxzZwOpV9zMyFP9aVY9zqypdkcrG8NPOs+xg27SlVRwLlegPQkrfslU7dYH9KXeODoM5WwrzSETWaYDXaYjTaMhxZMBoxCOWGzeNHvGRGPKQA67I0j4oqikqmJUVarXMXTLz5HvVwSIVSfNygHfWFjWA3C4qXh1MRukMM205y93JyPjOjW2ui221iai2Nxfg6xkAduJ/UUIZvWdqeHMaPQTruk3xYbZXgj08NaCGi0lIu60+bFqDcRsGfc7QtrLuLzwe80KMBMUrHGaPW7yBZKOE+l0RtOML+8hqWtKLo2oNbuYNjsY9IbwdQ3oFVqIpvKC+MxEY0LK6bdaeDq4hytellA6EqpKONg7/ANgqEQIvGEsDdi8bgcuKnXxs1ro1ZHt90TUzDKE9Ccy2l3qUACZSQG7F9GcQ4fGccCuHtCAfnXGvVhsTKt2C2mRS4eBGhmWGmJxILPacOo10KrTQA5iO5whBIdzo0TLG1vwkcGp9cGZ8gLu9cuAFW/0xdAvJLN49kXX+Hq9QEGzbowU/0+N+7dvSsGNp//8nMB0dc3t+Qglc0VYLHZsfvgPja3b8kicXJ2iE9/+VMBrG0Wp6Rqsp9xs0/JBzIuji8O0eo10B+00Wu34bE5YBobsLlC4zAvzBaLgNDtZk8OV/5AVMxazE4ngskE5jZX4YuFRCebDJtmvYpiNo8hgehyBcfHh6jk89j/6isEbHY82LyDUDAGg82O+nCAlnWIud0VJLfnEV2ZE62pZqMHh8mHSduAUb6HsgCdZanbiDskCZpMkW9PuvAshbB8fw2OmE0Z9hHk6zVlMZQsD6MFLosL/okDjasmLr86QfYgBZ/Bha3lDTmI0URq7/w1Jl4TetYRLH4bkhtLcHrsIok07veE6dnh3FxroU1ZA4MJ/nAMK1ubMDqtomdNYGVlexGrtxbgCdiFLUNT5VKhL/3I0B9j2GwjfXyJw1dvYB6N8MlH30cyFhfWOw+L6UwWtWZTDIQ8Tg9K6bz0CZoHkbnuiwbRNbYRXgjCEbYgHHfB5VP6zN3GEI18C7VMHeVMA9XrErLnl/jiV7/Eo3e/hc2dHXTJ1DAD7pAPixuL8EbccLnVOGSQp9/s4vzgVGQxxu0+xv0xKCETnosglAwJwCq6/BMDWsUaCudZPPvVEwRdQdzepm5sXIx5Ty/PUB820Rh34E/68f1Pvoe1nRU4GMCiHBDBxEYP/Wof3UILuVdXuHp5iovXxzjeP4Td6sTG8gbWFrdkjTa5JnAl3QhtReFbj8Ax74MnbgdJXDRNrWeaOH25j/1nL2T+ptwMAQzjUDFUKU3CVG9qYDLImMlkhcnGVPfXL1/h+jotovCrW+v4+Hd/iI0dAlxukfeoFvLo1roiI2TqTFC+KuD1k5doFtt47+F7ooN8dnGOWDIhRqIO9puRMnq9/dE9xDfmxAyV805vOMKoO0AtXcXzXz3B1esLZI9TcJucSETnJNOA46hQLePo8gh7Z6/hDnrlb1xnqEPLQAIDiZyjmCbP56X2tC/kxXc/fB+haBBjwwDnZynsPTkSwLvfbKPfbGLSGcpeg+tOo9nGdbUsuu7LtzdVnw/74PA7JcDm9BK8JwDdhm1sEP1sZrCkT85xvn8sxqVaAkvkd7xukU8KxENILi8jkgzD4bXA6TEIA7rbasNKZmdrgPzZNbrlDnrVHi5PLwTAHxomcPgccAY8GFvGSN6ax6PfeQR3XBmugRgGg5DXwPVRGqnDM7z+6jl6lSbi4ZisrZR2oRY2g33x9ST+4J//IcJJt7Csm8WBMLkbuSZSRxlUr5twm7xw25wyzgmOufxWnKeOkC5ciIa6KxITffvN25uYW4jD4VYyZt0mTUE7yF5mRWP+5OhI2GvJpSQ27qxhdXtFGLjNalPmjMzJBU72juExOXF7Y1skY+gNUGqUYfaaEVqJ4t1P3kNwhRklItYLchw4lbmo0NUELvcy+MWP/gbHL46wllzD8vI6Xh7so2MaYeXBJu59/A7Cmx6YgkDHIh5rGJQmsHFSbE1QvSjh9OkhMi8vMK4MhQHdrVKezCqGsF3TAEOvETvfvofAQhBtUwdD1xhj2xhjSmP1e2KKu+RZgCFvxP6nr/HlX30p2VYelweLi4tyEOPeJeANwhX0oDKowBAwI7IZhSNhhy1ugcFD1nJD9kW9WlfMNVvVBmKxqEj0eEMuMf5k1tRQvBlaON0/w+nrE/z1j34i+6DlpVXYnU4hgNidDpERoo66z+7FsNWTYFEpXxB2KjM6mInocrmRSMwhdZFCr9WB3+WDcTSEy24T3fVgOChBxKFpiCevXsDqtGF+aR6rt9YRnYuKQarVTXk8CxqVKvqtHprU5y7XBRAkSBmIB0Waq9KuAC4rujajmKlSHsfisIgmrYCRozHK13n82z/5U7z84mtcvD5C0OkTaZuzw1MBFznv0puDL8obUNHSZXHKPoWgBHWNCTSRbUoTNvJRqRpNFvLSwooApNw79mlWXlNmbfTJEN3IPg+JRsnyYiCbdyGpgzJvzOZweuiZYkOjXUEqdYF6g34/lNsgYGAT+UAhagw4B7gQjcxjdWULfk9YQGiX0yfSU2P0Ua7kcXJ6KKZzE2q9si+NVdlZFu6fKAlFsLzTGgqTORAI3pBTms0GiqW8gM18brvLCrvVIpkmlOJgX7Kb7bA5HfB7/KDsoWUqDRgNxVEp1wTUZPvHKB1kc4lsC9c8u02ZTTnpTTDpi9TT4dEeysUsTOaJaCKzD3X6lO1rypwrwPpgIPt5So5wbRl2p9ezUKbSA583BK/PDZ+HRugjkR8pVyq4yqTRm3Ql64kyHLyGkGC6A+xs38aHH34ssjLjPskZXdSK6p7tVgUXl6dSNgKxZNFT5qxTox66DUbqpbs8uHf/oZiP0vejXKd8Rx8GkwHVRhn+gBdra8tyvmAWaqfZxtOnz+UsyHMgg0LlahFGBvFNY2GVck6lCSLPKywnzYq5V+Ge2+/1io4820VkN40TIWpQF54ANF98n2d4i0HJEJJ8IKzMCWRccv/FrCwCiMvL1B/3CIBLNjezvrwuj2QA5XNZHB69Fj1Bm82E1eUFCWDQmLBHw0ubG0YzvXv8eP9bH4gWeSFfFmA9l0mjT5a8oYdEnDKGQeQKKbx581qyxLjnZNloUGu3kNFoF43tYCgsWVQmqzo78jkJQjNjggA0NeKrVRpFKlkWGr4RFKd+Oo0xe90JktE1zCUX0B23YXEbkVyPYuLs4tXxNyi0MxhZJVwFo3kk0oA886vzMV1MhyLv57QrBq8+g7IsHDs872pgjlKdmtAnzEarArYomaaJdRrgnAWg9bmZ780CgBoDIR9dk9s08DkLUGvgVJPJNNAlmIXZKFrbGjfh9yhpqgFf+buAl+qlnk+bnCnWrjZPY+BDYytyXp+aEt4wYd9eRmE9U9Yv1yN+RhPo9L2Ewynnf5Uhz5ecvaegtMa3BGuYAqwaxOV7BKD1vadAyM1zsNxKXI/PxHCV6TeYnbPgvb6GrlPVtiqFl/MnAWjRAp/xoNLtpLPhdfn5md/GKoiX6L9pHEy1h8osZ8ByFtt4C75O1QjGCh+hBJDGKjSYrsuprvuW0a0DELofCtN6yvieDQZo3GUWV9PBEo3paezspp9PmbOCzU1Be40b6brT5RIMZgrA8r3ZetB1wZ8atxHpxSkGqdnl7BksP6+jcUgp21DJ3dz0G8tbnWrpJzcSGW9JiVo+V5NdBd+kDewMQ133R95L9w0dBJkldeqxzvtr5rDGt/SzyviZBiZuAiAqn+0GUyQhdhaXo6Gtup/KbmK7y/xGXf5BX8xamZFbb5LQo0iZrL9kLCrry4Tjm0Fz1hEJaYPh9I5KBWMW3NblfDv237LodRkFgNYdRDcgH0YDbAL6TVnDWhdXT2aS5jGNNGlEnZ/RpoQqgq41fqd6IRaLIOpsCAGBmMY4FZSfbSgNyArLeNoZtQyHRB+nzpKMdM1OMBqw1Yxppm0K23QqE6InKrWgcBFRqUSknWtQW4GzU8r/tKNwo6cnKN2JVEd8q5Gj6mDqeDp1pmSDM2LAQyGfm5FwkeaYRiDoDi8Rv2knZfk1W5gACxdhBViPbkw5NPivGbr6WrMgsx44onM9ZTzPtgW/IxsTl1s2oox0MAVLDRg113LDwZ0rWb4EWKmjyomNILuOxOnFazb6pBdsblr0JKqfTy9gWoqDADQ/Iw7gZBQ0lVkiNaUUW1g5qTIljUCFbHYYkaa8ynSjSDMJdnzWLz/L8mn9cg2Ws9waCOemlC+RZZlOJHpC0ACyrktu5HSbcBOnXUkl7X6qE8d61KC4jlLroAL7LAfwcDC6KZNmSre7HQEthZ1td8Nh40HaiC6FZsc22C1eWMxe+OxR+BwRJAKLmAvM4eLwEucHZ6JxG3Q6cLD/BoPuUDZ0jVZbSQwE/bj/7UfCVhuaRmJ8Rg1oulPTfds8MSIUCOLO7R1EggGKqcM4niCfzQnwyag+9eysHhfsLieuK3kMJgMsrC7A7qERiUnS1ga9kZjOMTUyFgrD73TCxY0ex/0EcDms6FNH2WBAq9fH6/0DXGayWNvYwt13lySNvcgYAgGrcgvGkQHFbEEkMpYWFhEJUiNNaVyz+Vl+E3XRWy28fv1KaQd2lC4922NuYUkOFWSYsn0LhZKAOGpzZpPxNJ+cUzrq/ZGYBZGRyUM6QZA3B0doj/pIrixhYXlJWK5k5TBwRObwpD1As1CGbWJELEh2nQHlYk7AW0qWWBwKpFnc3kByawXuWAh940gM/KpyKGjBR934Vgenr/bw+suvUS1k4XY6EPT7sEin+kQMl5cpHB4fI0wnb38AV6kMYvE5PHhMF++EsH0KxWscn+6hWioKyN5pdoStSUmOtY1VBKMBlBslFMrXyOczuLq+ENaJ2+rB7s6u9GtKDGUzGVxfZeG0unH/3mO4PQGkr/MwOmkQ6UIgHhGwhowxsjJrlTIioRAsJqOwagrpFDrlMmJeHz58/B2ZQ+qUgalU4Iz5sHx3A55kEPOry4gkEmi3hui1gUnLAENlgItXR6hkinCbrFiMzcui2Bo20TX3MX93FQu3kzAQtLEDvQFQqVZAEd3BVJaJbEFbz4RWuo7SQQ6V0yKcEzvWFlfFoI+My2yrhPKkBmPQiuXdNYQXI2IwOOyOxACunq2imC6IjMCgO5ZUTYvLJZra1qADJq8FJo8RoTk/jM4JPF6VutofAgNmJrWAep6a6iMUrvL45V//jZhPUff43p1dmQPIfiFoVapVRb+R/ZAatwQLTs9TIk+wtbMNk8uM8FwABscQroAFLgIjFhPK2TyOnh3j/OAS1qEDyUAc3WoVX/zqc+VVChUAACAASURBVDGJ89Igz+1AfGUei1sriCwGFfPerNLdWeetYgvV6yIuD87w4qvnsJnURnRkmsAfCyAQ9onUCiV5yPq/ODzD0y+fwmm0YnN9W9zuuT59+dWvcVnIwJXwYnl7GT/43U8QX46ha+ijS6kWs02YpOaBBYWTHHJ7l+jmm3CNLXjx9TOcn5zCZrJje+2OBH56xh6iWzEsPFxDYD0K92oURo8V/pARrRpgaI/QLTXw5slznB4eKSknaqE3O2IOSJo4GbomZumMhpIFcufOHdEb5X6kkM3hm+fPcHWVwp3dXdzevSv+B4NGS5iKbPdRe4DSVRZvnr9G6vgSYX8Yu7d2BdzY29vDaDJEIEpWuVeYYOCBc2cJK3dWEY5H5b5iDkzd01wNzXwDpjbw8otnyJ7nJPtk69YOQtEImq0WLosp1EYNlJpFxBfncf/RO1jeWJHgETXYqPV6cXqOF8+eK1ajxYAtBraCHpFOqZarEogwTyy4OD9G5iqFYjaLgM8vz1yp1TA2W2TMJVaW4PB7YPE6RELGHwvB67egTf3fRgNuiw29Rgv1fAnp03NcHBzD7/LIgY1pfgyWDmEQ4HdudQmLq6uYW5hDMGhVrCLG1bpDNIo10eGmHFPpugR0x8KAZb2QcWewWxCI+OAOeLC4u4yFB8vwJHzwuR2y1+hUgWq2hHFzKIGA/V8/Q+roXMw1ydokCNXstNEdDhHbmMMHf/ABxnaDBBOZ4UKZpavjHLLHWUxagG1oh2lkFOZGt9tBOOnHm+NXuM5fIDQfg9nrg9XrEl1tm9cukgys6x73IeUmrs4uBYB8/WofqcyV6HY7PQ5pJ5NFac4SJDk/PpE1ayE2h92d20hdXskGPVvKIRAPiBHt7/zx34c3ST3mHibWCYxMU20A4+4Y1VwRmZMrnL48wosvnuHOrXvYWrslGUNn2TQ27u/g4UfvwJGwIbQEVAaUP6qhlW6heJFFo1gWUDZ1cCZSRo6RA9aRBV6bD2aTHd3xEI1hG5aQA1uPthFbiSO4HEHXPhD5DLPNJOZ4zVwVUVsY3r4Hp1+d4virA5RSRYw7Q+zs3BG2MduSa7En7EXL3IM1YsXa+xtwrxhRtYzhiBnRoYRad4hRc4Tr4xT2n7yCcWwQk12zwwxflKbZFlhhFu3pfKoopoQH+0fotXsiZZHKpBEMR8WQrFlpYdIaImjzIeoNo1eu43DvQAAY7st8/qAAlQ6XE/l8Fg6XXZEQqA88GQobNRgJIZ6Mif/E6zf7klHErIjEYhIrt1bhCrpgdTHtGagWa6jkCuKTwHpt1Vqy9tE489bdHbSGHYwdZtTRQ4ugKw0JPQ6EIiF4/C7YLMDR6zf4n/77/wG1bEHMhsPuAObDCTz7+pkcACkbwUx87hlFG3gIOKlbbDVPTdyYmaf0KttdnmFoWm6B2xXA6tIG4okFeDwqO5Jau7VqVQzfNKBFDV/KBXDvK2eIMRAOxRCJxESmgtkjrXZZpC80COGin4+Fqd08n/Ul84rnaAaV79x+gERkHlaLEw6HWwDbciWLUjmPTCaFQpGSFJQbMIrEhWi8SnaZW56H2VnjvvI7IXAie2O78lihNi6flVrG4qtiJVFDgf7MoLNZbArInmpS87wRCoWxurQqGVyd9kBYlwQqeZYwm2wiTdKs0ySzKQF4i5UH9q5krXWaXFTe6o52px4+PPuQ6MNzCoFKym406h3JtOK1Q4EYNta3sb62hWAgIAASmb4ELSlp8XLvBQ5PDlDsFOCxu+GkIZ/DgW6nj267i42Nbbz7+Fuw2ZyoFGrot/qSUdbuNFGrlZHPpcUQkjJVfGaaUlIvm4B6qVKF1+NHKB4VQJfgA4MPfWEZZ6QsbPtMJiPAJsdqNByT8xS9cuqtqvhqVJtl9Mc9BAI+DAYKhCcLm2cdMiIDPh8SsZiAbK1qXc6v+ow5vzgnGTyNVlOVuUjd775ojyuda7dosvP8zOtqApTd6ZL5Y2NjS6S5Wu2OkDYMUD48BOHe7L/A//vTH+M6m8L9uzsSYOY6T3NPtkWl1kIuW8SD+4/FTLPT7qFabaJSLIhx6WDYhstpxu3bW2KImsunRf7n6PgIFhONMKMicUUDQkrT0JTZEwiKQbQi0Bkk+M4zRbGSh9upDLx5/iFBhP2PDGiypcmGNsCKqH8R27fvYmjoY2Dqwh4wozYs4uDyOYa2DmAfoj2sUvEeME9uTPg4JtnPiQdQtlOTtggsaxyGILQOYFCqU+My+jyqwVN9vteAH/su600TwLj31AEGzcLUICINOzn/aAKaxmI0mKQzeDXBUIHGigQmAJOk4Ss2swBq499kT1PiUoNNGoDWDE2NBSj2sZpz2P/0tQXgNJklQ1WD4xqroq4H70lNco1B6HqQupziUhqs1CCsBsQ1XqExAda1/ptgJ1MGtwZUiYXMAsC8vvatIgnmNzChKeitM7MVEPnWrE4zjBnkY9dn0I330RKeDIjxeRUuogK+uv51eTQ+wewPqYcZHWXVD5R8B/duGgCcBSb5PuuSZ3ch5A26N9fhfMwys+/xpfAzRfrTda37jwJHFVjL62k/OK1kIGWY6pqzjPraGtPTuJBmF/N++j66H8wC4vp7uh/TtFQ/vwaqdf/UdcQ5iC+Nu70NOkDkhER2cEoO1PgNlRU0mMrvSRbZdBxJgIBm9FN9aLYX24Fjl2uPBo35U+p2qtOus+J1X1FrjJKW0aRMXVezOBLfmx1/eq6Q8/tUgUCxrSllo7A7/RlqNuv/Zn+itrXCxIaChdBTim0qZpUwoNnuoFiuStZPRwKjLbku15Kl+TkximdWC2/DZ6OEiW4T3pfPo/vi/x/wrEH0m2Dbv/mv/4uJ7tR6ELDDae0bjZ7rQaQbmTdXVHTFUOVLKmAG2Z+NivDz+prsEKpxibCrqAQnHv1dXkdLN7BxZYIcjmSB1INCN6aedNhp+d+8BitaayDpStCDW3dm3YEN01SK/lBpCmm9GnYoqcibxpwC6UY18d2A0ZOpKPeUha0qVk043OAQw+V1nA4bPE4XKDkiEhRkjDIq2VdMXZZPdzrdgBzErCu+z80vn5mp+vqlWc96AdCAKJ9BS4TI5txHAwqzRPq5GdMDVE8ystiYraJHTVSFmrZqQTFIFJ7txM1okCnPooNVvmH7mgwTeR7FYp5IG/E52E4sg9YV1xsYDfLzPe2SquU9eE/WO6/BZ+d1GHF2eT1i5khNmglTohw06LCg11PBCW6E+ExkjnLzKGlvpdJvPCc3ojIAJZ2KKXRMRbAJi1ffixOKjsLq9tX9lj/5Puuf39VjRCZobmqmjq8MNPC/+XzcsPCZ+FmHR4HeTJnQDAtqxrHbcTEI+INSty1hFFjgsHrhc8bgNEfgMIbhMcTgsQThs3qFwfizv/oxIn4/7t3aQbVUhpUSIB43Lq7TeLb3UsCY73zvQ0TnkxgyfWiinHBZB8eHR3jx7JnUFU2XKFNBxgmRXoIJoins8kg6P+NbdrdLwBU6ynND7Qt54HAxYNBHOnMh7LJENIFYJI5kJIFEJCqMqXqljk6rrRjfwwE8Pp9sXD/99FNJKv3ex9+HKxiEy2NDqVCRPs7+STZOMhbDgwe3QWycesG9DlCrNCT9VkxarA5cUhphb0/qWZsGkYlC0xj2GTKjCaKz31i5eNqsYPogD5FsR24crs9zOHlzpPRjJyOcHJ6gWq8jFAkjNp/E4uqKaPKSaUFQIZ9Ki2Fjr96Ex2lDLOCB1WJAOpVTfX4wQqPbxs6DB3jv4w9h9rqYYyfp0kz1rBZKYtZlHI5RSqeRerOPXOoKE7qnez1y8IhEQ8IS4neoPWx1upAvVrBz5z5ube9ibm5e9Lept57PXknKJjeyMo5NNMOhs3kWvqAbJkpVDFpo9ZqSak7pDh5Ed+7siqYq+/7ZySkMIyDqi+Jb73wLDqsb7UYH14Uimjxc2K1wBf2oT6/hD/tx9+5d+P0etBolVAoFHO2/xtX5Oe5sbsPloPlMH5VaGX4aqG2uCMBG7V1vMIZujywpC5qVjgDQlVQJhVRBjKOW55fR6TeRr+XgjDpx94N7sIZMwqoz2hVjs1rtSRorzbdM/QnapRoG1S7q1xUMih3U0iXYJ2SUB6Udq/06moYejATczB08+ugRHEETAlEu/Ar0amb72Pv1CzFPiwQiMlaaA1L/yF6MIbwagTvhgdEt8uywuRWDkVmyZOj2a0Aj3YGpYUA9VUXxPI/s+TWyV9cy777/nXdhcVtFP5RMO4PNjHDcr7Q5xiPs7x8hlykgGIzi/r0H8Af9sNiNIEbRH7QwHvZx8HofP//JT1Et1HDv1h1sr26jUWZmQEqCMDQmylVK2Li7jT/8p38ER9CDCQ07TYBxNEG/05YASjWdw+Gzl7i+TMNmtAujLJNNw+K0IhQNCGjPzVQ0GpaULQLcr56+RMAdxOMHj0S78vLkAm0eYhfDWNhcwvsfvofoXBidYRc9Spkwm2FsFBZs8aqE3EEKnSKla1ySKUEQ+eTNIcxmO4xWiwIh50O498n78K1F4ZgLoGsaYWRQOoKDWhuDahONdBFf/+IznL4+QNDpxaDJNO06ctWymBL656NIri1i68EO7r/7CAtLQdEgpIxJ5rSLl0/2pP5oVEc5Eo7lVrksmugs16snz5C5vBIW4vrqKsKhqOwrqBWcy2an6bkqiEWplPitZTz+8D1EEhH0KEvSrOM6dY1SrowOA2pdAwxd4Ef/51+KSWQiFhezQl/QhwZlIDxmuCJuPPjuu1Jub9QrifeUqxj1RmhXGvj6s69RyZdkbp5fXkRyaQ6hWAgHB0ciEUGmGpniBMgZLC5WCshl8sK459qysLiC5PyimBkGwiH44yF4A3bJJmBAhyALKXnUI6cGKeWO5uMRbG1uikYl175CoYhvnj5HOp1Dcm4RO9sKjHS7LVKuTn2EfDqHTqMLG8zoNMggbmA0GCCTSst6SDMuzqPhSBDRWAx3vv0Q1iU3Jk6jAgSsTuSvCmiW66Il7TRYhTG//3wPc9GEBEx5CGBfZ+B26dYq1h/tyLgyG6grahAQr3hVRv40J/OKpWeE3WBDj4HZThtGqwGZwjWavQZWb2/AG/EjWy1g6+4dWFwO0Y31eOxiPnl+eIxiJo9Rl+sc2Z2KTcR9iWSGDXsi4fDNy29wljrHhx99gEg8hk6vK5k3hwfH6He78vn3338PP/wHP0R0xS+BNAY7ez1lftmsdXGVuhAdXPazfLaA5bkV3Lm1i8tzZk1cY21zAx988hFsXqtIqrw6eoWzswu0sx0BSRv1GjLn58KC9zs88sx2ExmjYdlXeHxeNPptWH1WBOJ+zK0lEVuLSVaI2W2TPQB1i61DC9qFJoalnmSStHJVtItNZC8ywgr/g9/7hzI3kgVIwLbjGMC94sPC42U412wwJoCmScX1KS1iawGdTA8HX++jki5KX8hVcnAH3WIex7WZgGQ0mBBwirq8JsqAWCaiWbv3ah+xwBxMfRv65SEi1gCirgDM/ZEwqAc0Q+4MJHWeY88bdKMr/2uh2iujjRasHrPItHAvzHWN2t61Uh3NWlP+xuDD/OqSGGIaberARnmpUiYHU3cs4D5Zy7lMToDbUCyGerctXhgD6xAd4xDzK4tYWF1EKBHD3GIIVP760V/8B/z7//Xfwmm1oJ6vwG6wYCE6hzcv34jhphzYLDxXjNHrd+kGAp/Fg5DfJ4CtHCEm3JbRtLgre0UyQF0uH7xc24Ix3L19X9qXe/ViKYezsxOcnB/J/M05j3OjJrAQHKT0AME8MyUFLSbU6qw3td/mmk1WL/dGPHwqUIBMKaUJyX1zIr6ApaVlMSQUdmuxID8p0UBTPjKWKWVBaTuSFBjcYjvHozGRPCjk8gJAkh1Lg8Jeuy+64uQUaiBMnyP1+VHpjw5hdxCMoRF660YygoaIdmo+W13CRuR5IRyOCDuc+/V2oy0midQVNjIYYSTApeQgeD6jtjOlPixCVGLG6UR05QmeEuylNM3lRRa9FjNLIthc28HO9n0EAxHJYCLoS6Z6d9CVjLTnr57i6PQAlXZBJFQs1HF2MkOHvkJ9WM3KpycajcHj8sJmdqBZb2DYGyjZRKNJ2Llk4H744UeIRxMi7sG95eHREX784x8rJn4oIIagzXYf17m8SDtGQ1EBGFJXnKvGmI/N4d1335W9eqNdQ7GSw3nqUmRDBhjIudDp8AgQfHpyhPx1FuFgCOGgH7FIVP4RmGH5uDdnJsL83KIEUHkG4v6zUi0qr4J8XkyCeXbLXWeFIcyxxT0m65H9aGv7Nu7dewibnQEMmqMxKUkBsdQi7XZbePLN5/jzv/i/BPDaurV+o8vKPlirNlAq1YS5zEwHDcxx/1RvqAwcyvXdurUpJI5yuSTjgsFjjoNYLCHjjsa+TBsnKM3M5oXFZVnXeeZjsISfvby8lKArr81ncNgZAHFKHyVTWoA2gxUOk0cY7Qsby3CHXCi2szi+foN86wpjaxd9YwvtQUPICpTVIQ7ARYrZiNS77vQUuKqBJwGxpqbSCoR8C+jocyWvpIFTPU9wj6IzpjVpkPWjwTl97laAmJKF5PPyLK2ZmJrgx+9rEhnLNevhpQBHBTgL6EgV+CkIqM/OHL+zwO8s6MSyz5K9BGegvjVo/NmTcwxfGrxlIIVnR16b1+RcMwt4zzJl9fqsy8jftbSMBr31s7Ls9LIRE0DefUaCQZMfNTiqcRX+fbaOWU6SBDTApwF1DTDyfe1HNcsG1diCfI9z0lQrW/tGsb55T15PS1TwMxrr0gCqYFlT9vVsUELrFOuggK4DAo/8jsaadLvxp24vDfBroJj3FKBzKkWq60/6Fdd5Hian4C6vrdnGrF+2ocbkZgmWgoNMJXF1X2FdzPa/G+CfC+AUW5ytX13nBKA1Nqn72ezvuq/pe+p+pDE8veboMajHi35f17XuHxo702sU15jhkNn0JJ9S4vdt/9Z1STIln1e3nx47fF6rw3kDQmvQXurqhpmv8EM9tnRb6PKxbaUvT/shg3mqHtQ45XjRmK2MB8vbQIcKHOpADv2GTGLwW67Wb3yKWP1cb7knmF9IivkuJYN4D/qf0RSYe1wawd+M2RlS52DaP2bnAD0+ZX/z3/6rfzHhhKMfgAszG193Yt2AavAreF2DicIUnuLPvLnWgOaDsQPzc7rj6g7Gn2+Z1Eq6gw3Ilpt9AB290A1NAJrglC6rptBLdIJSFw7HTRqDMAqmesYCkk8HA+/N68oBYho1ohu0lI2LzRTBV2VSaRFsFDVhqMMHIyG/UZmcOKcTuh4oanCoCOFooCjubpeKhBumRnxkJ/DFBtfl09GjWRCf1yKgRhanNhzUCwTrgwNe31fXN9tB69DoCUezbrlBmNVotlmVBIWOxOgJQcBoifGpBUbXMa+nDA6V5jdT8tnGuv75nma+S4SNRn9WJUOiJwEdneXf9ATFz7GMBIX5PkEb3pdaNKwDgqW8T7lckWuR7UwAWgwwMJK0NT7z/HxSBgsdntk3NNu5WlGu2kwFFt3TaaSKzFeWl3WgQfRZLWwdmRO29DTqpRdnloeSB7IQTaOejJzq5+Sz8dn5PHa3Q0UPp4EWNTkQkqD8CQMfdtFrItBPswy304+AOwnLMACPKQm/OQkn/LCPbfjmi1/jZz/5MR7f28W97V1hBVN2w0RTQ5MBp+lLBCJhvPvt9yVCTJMcvnj4J9tSQOjjQ0nPE43ACbCytCCTU7VcUmaXdhtS6TSqzSZMDEiYjHD5PAIekE3B9m80qzg7PxJGLF22ma4ZCcVw+9ZtOCwOXGd4P7WBob4QGU+DcR+NZhMWglx26g0H5NoEs5lWyA0Y06Cpxfnw4X3MJ8JS9mK+gYuzCzQrNH7swk53a4cDqZNzRJlaa7WL2cvh4aFshplyu0zwmAK8BgM2b29jYWVZAHCryw63x4vL8yt0Gz2kzq4Q9gSEiUFNXolsG0jKnggrlUKd7X4HzUZNIv4hnx/VfB4He69gGA0QD6u+KUycDhmuNQRjcfzL/+q/hCPgR6mpTJnYR8jaNAzHaJarOHjxAm3qDzIwVG9g1OvC7/Nibi4heofd0QBlHiD7NNyx4OGjb2F1bUsOMazrNBmPhWtUqmX02i1hjCfjUVkwctk0zi6Phdk2No0kOHGVu5bUSW8giFt3doUtTwM3HtJo9rgQXRBtaAss2NnaEX37SrMpOqQdakvR9KVZlaDGwtI8AkEfup06PDSCAvAX/+H/xqsXL6R+aFjAsUhGkzfgx+bWttzTHQxhMGZa8QTdeg/j+hi1XE3AD5fJCafdIYeRkXkAk8+IlfurcMfNmDiF9KwAhzYgfogd6oeW0Ss3MWx2MW714Z7Y0Sk1Je2b2ocrm+sIz8dQGtQxdgKOqBOJjQQCTPu3MPUZaFbGqKcrOHl2gE6ugYiffW6McreGsQuY21lAbHsOnqQbAyvQM4xhtRsxNioQmoihnUB2boR+rovONenQE3QrLQFq86U8lrdW4Aja4U8GRIeXafkuPzfqDGCNkbsqIHuVQyVbRyQUEcO6eNyOQrkrY+zo+BBX5yeoFEuSTbO2uiop6aV8Da0659y2HExZ39TIXby1JlrHkQWv9GVOXwRb0emimi3gzTfPkb24EjMp6ggWK0VhBgZCfqkX6iPff3hPALaDw3387K9/JiDMu/feRcgVQL1Yl7Tz4GIENr8dm7c2EJ2P0icIQwJUVRo3ddAud8Sk7eTFATLHl7CNjNjd2kI+lcHhmwOUy3SJNyA0F4ZvKYbFe5swh9zwL0dhC3pA3i3H1rDVEQZ07vAMz37xBUqXWSQCYSTDcVk/KZeTbZdgCTrx0e//EHfff4i5DZ+UkctxtwGUr3uo5mo4enGEVrkDt9UhWQ2m4URY8KeHh6L7ajaSyeUUhhgDWJyrGXy6pjmSwYTVxSUsxJMSIDI6bVjYXIY/EhBTM5pD8UBD5izTtil267a48OUvvsTV+RUioTDmFubFKNXhd8AesGNuYx73vvsOXFG3aEm32ZfaPWGQEsRLHV7iaO8Q9UoDt+/dFpCzPezhLHWJdreF3fu7mFtKwEDzJINyJk9fpvHy+R4OXh3C6fDi3UfvYnVtQ0yZbW477C6TgNbFigJGqKVZr5fhC7oQCvsxl4zCzawD7lEaCggrXFew93JfmHs+T0CMA/n306NjpK+yInVBORACyXarXeSyuH9gQJMBlCdPnqDVaCIWjogZ1+7792Fb8gnTvU0JkZaSwum3hxg0Oxi3B7g6vkKnWkckEJZ+T7BSy4vNrS+JtAglTPw+aqUC9QJENqOWLqOcLqCZqyDsCaLVaAt7mV4ENIl1+d1IrsyhRIPARBQ2nw82D9e3GCxmM7IXaRRSaZi47yN7uNFQe1mTVYxPO/UOsrkMrB4LrooZrN1Zxff+/sdILCVkvSWAwbo/fHkgvgacUx6+cx/Lq/MYmHqoduqSwUEDyGRiHqfpU3zz8ilsbodIOFBiYW15Q1L0D/eO4PcEBPy5SF2hPeigNeiJAazH7BF2Ho3kSsUMFhfm8f67j7G1cUvAvcPXx6jXG2Iyw/7p8NpgchgQivoQW47BOR+UPhPy+tFvjjFoDDCsd5E5TSN/loIDFthGJgHif/XzX2JrbVuCzWwHaiD3HEN413zY/GAbgVshAaDbBJap5dnow9N3wlgF2ld1VDIVvHrxUswA7X4Haq0aKo065peXsHP3Hh688xALqwHYSFgyAeViB0d7lOa4wunzNExNE9bCK1iJzsNpMGLUG8Jidoo+bvrqEgfH+3D4bQI6X9Uv0LF2cP/DXTz+3ru4tbsl62/+soCvfvk1nv3qBUxDI2KhqEiLbN+7g6XNBCxe4PqqgWsGTWoNOCcmuCwOHO0doFyqwmQyo9Jo4s3RMVLlDJwhj7DZd+7uYuvuNu7cv4fEQgSVahV/8if/Mz7/5S+RiIRlvhN5HJdfxjUXMwXejkWuwjQhmDCGgYCX0QTP1DeGUh001KOm8XBgwGRMxqgVHl8A0cgc7t15R84HJIXQ64Bs5MOTffT7HThdVtkHdRiwkT0ux4gil7D9CLYOJ5TGqCm2MkaSBcV5bwKjjDNhuxNwMpkF6KXEG/fXYqzudEoGJVmFBCOZechzSip1JftOZjfKeaPfkKAutZgZhOJ+OBKLigxJo9qWTBmC6IqI4hRglBle3KfyzEMAmeA2948OJ02fmBGqPH24d6a+uGHCuuFBnxmTDmFOUnqEZwW2Ow0NCRJTo9lmsohXDu8zGSoCDUka1LIuN8oyj9HonYA7GebNRh+MRY+HRizOb+Dh/fcEgOYeTJWhj2a3gWw+jcv0OfKlrGgC04Oj0apJJqkGMMicJFDOMwQD5E6rHTarkpgplSpIhGP49re/K1IWsXAMa6vLYl7NSaFSbeOLX3+JP/uzP1VnSq8PBmYaMVW6O0AylsTS3CKsBos8F9uNbWQ0jTE0jFFrVnCZPhMtfGpAu31e7GzuyLN++cUX+OKLX8neLRwMSOAxGo4IIYIvZhLybBcMhLG6sSnf4e80/LtMXQhrmGc0snlJtOAZYjxWMjM0bGSg2ePzY21tQ7xKXFPmPi2pe+KnRJZ6B6nrS3zx5WcolQoYTwYiPaVAL0pkNFCrN+XZGQBRgN1A5mYy9ehJw4zqhfkFeFxOuW48HhP5LYLk7LsE8y1mmwA/DFYQkKbGOQk3PH9SjkOAoqn2KSEP9h+OEQa4KNmoyHFmIdh0az3Rlw4nYkiuzcMZsuMovYeDqxcY2bsYmymv1iIKJIAdNf+HI7KTmxKYIAmmd2Pep4Bd9nOP1zVlxSrpSf5dsoimhKkbkh7lG8UkTgXONF4ySyLU4J/+qXEQwVhMCtyaZY3q6/DzcmYeqSxk3keDhBoPGg/eyhRobIg/NaA5y2LldTQQrL+vwfIbEI2AsGjyKmkMDby9BQ6VCaK+rgbnbv62HwAAIABJREFUeM9ZXEYDlBow1aDXDSg4lYRlVE+XRT/3LIuT19RgMO/FcvIn60PKJ9iQwkcE75niTbyPJm/OYlmaXKjrQgPQGivR4CTf13ibrgf9Hf2cgldZ7L9B/OS9tHmgZHLRp82mZEpmQVDd5rr+BJuYPodm/s7Wve5vfE9/RwBNq5IT0aC5ZnfrumR96RfLze/roMFseXT/01gWy6PA37cSIvo6sh5NGfdcAHQf1fU8Ow5m+yLLorEu3ZY6uKB/13Iiuj01LqbbQF+bdcr1iVl1swEPXX5iO/pe0icGqpz8vsaUJJvHapM5mvdhWbT8irBmpuTXWRBdX0PjdLPPwXJwLVbjXNWWZCRN8TcZM1PJ4xtgfQaANpHoOzGhLplNNWFDa6yXKgn0BaCkMLE3Bsa4f+11aJDcFwD6Zk640cc2YcJ92nQOuWmzKV4m7fHf/et/KRIc/IUF1GzUWZCZD6AHpY6g6c9zVtWDUouD68lEDi9E+acVoKMeuiNqIX1ukBiN0iC2nrz4fR0tYmRMA3qzk89s9HA2ciXRuenmg/89G9HT15XGG6mOoWU6aHChogvTyMGMJrQMEhHeVrouMhFM09s0iPk2IqcGHrVS2BnsNosscPZppJWRfDXJKKdVvnT96YbSg55/V/rS1ClTKWVak5u/63rTg10/K8uimcZsA5EAIW1eUgYU8O6wK2auvreeILu9jrzPFA35OWU4s8xsB24ACeTWKqWbSWV2oWR9sFxaLoWDjL+LcU8uJwON9+Q/XW5+hsYzfH6WkZtXgpRsG9lIGY2oVKpSXmVworTGCGZyU8rNL3U9FxYWpN/cHBqtVrSaTbWAV+rT+7qmaSaum3QlHRjRfUoHTwTgkLQFtRDrCYFln50QBPTvKFY2n4F1z8/zvgR0ZbGdLs4EjMna4sYKE2pTmUWDhxtoi8EGq9kJjz0K2zgExySCOd+mANCGDpCh7uunfyuMr9X5RXAT0O71UWs1EU3EMbIYsbqxjjv3d+EhYZ6u7JLS2kClRPOVgDDlvnnyRFhAVjOZeVFJJ2YqIevO4/WLpESxWhWTQDHzNHMzP5SDLNMs+72OgDJnJ4pBPB6MBFy4u3MXPo8fdZpqWezC7Dq9OBf2dDASVmwA40TkH9oMAE0DIDQr4cFmc2td+goZdtyAsjwE3mii1m63cPTmANnra6wsLWMuFIPb5RJNXadLHVhOTk8FiGaa4vzigqRt795/gHfeuweqrzBo1mgCz5+/RDlbRCGTx2JyUbSRC9dZJSHR7qDRacMXDaDarGFsnCASDeDe7h1srC4JUP/s66+QOr8QcIqMqUg4Jqm01Pk1223YoSP5+98SPWkCP2SKWxnIY1ucX+Bk/w169TrcrIdWC+VcDuPRUBzsyZC0uVwoVCrC9guGYvjgex8LYCh66c02jg4OUa3kkc9mhHF3//59zMUTYro0Ho/w8tVTXFydw+ywimxHKpdDp9fH1u07IuXR7ZGxST1ilxyQLw5OcX54KuDad77zgbQdgw9vaM7SqsPmV4Dg0saayAT4Q34MetRhNkjfOX6zj//05/8RqasLuJ12YWYyO2E4HiAxt4D43DyC4RjiPIC4faJbToZsv9GHgfE/HrD7Y2lHX9SD0EIAoRUPRg6gzsOjYSJSJ0Nq1baGottrGYzRzFeFBW1oj7Hgj8FpsKFRaYgOcK5YQCAZwerdDXQtIxjcBniTPjgCLmXk0x/JdbrFNqpXRXSKLdEJZwp3tVvHyDlB/NYc3As+mPxWDCwjAf+oT8nDCk3vJt0hnAYnBqUumqka+rkOPEYXrBOzSKLw0Mf0fv9cEPOb8/DP+2EP0jxTAS083NJIsd8ATl5mUC9WMaE2OdOg+x3kyzm82GdbXkgWCscHzTF5gJcMhskErZpiKXGNWVxaQrXVQCAWEV1pYfA47LAyE6HRxOGLPbz86ivRP15f3ZA5iqx9ylbY3az7IELJKHbubYupFue+zEUaL5++gNvihMfqltR5Yc2x4awGLK4sCgN6ZByJRjTfM41NaFfa6NW7+OKnv8SLXz9Bwh/B+++8I+OMsjZiADkawO53YeKxIbo+h8TWMjYe34E3GkAwahefhPxFFW+evMTJs32k3hyjXajCYbBibWFFUmQZFEiVssJ0/8Ef/z6+/YMPYXYBfa4PZsoVtHB5dIVRa4JGsYl+nXr1FuSvMnBYzLjOZPD0668QCQaxvbOFhcVFSedvdppi8sSskYuTUzjMdqwvLsNmNKNcrIi2PUEep4/p+1ZYxchrKGzg9x+9j5gvCjus0sc++/QzJOYSwiCjzInRZYY74sb6/U1s3N8GmISh56dGB4NWT5jAnUobBy/2cXV+KQE1/hNWu9uM5PYygomQgMqcU5kO7nJRbBKoFfsis3J6dI7VpXXEI3FZE9lvyXAs18twWp2iz9LpteAOOHD77ha8ITdIwKS8AYNyBDitZEu3gKujK/zqF5+jXmrg/i7Zl0akLzM4OjgS4zOaHxLk4vpMQIJ1Q0YX57Sry3NQkoz/PaCup88pY4ttz3mbQTiCPmRGsr/RJNfn8IosAaWZaAbbqjfRmKZAr29vYPeRMu50sIAEyTNVMTFslurIXWUwbPZgNdtQq5aFBZyv5EUWg+PO5DChUq/gwaN34A1HMeI6ZHcKG7hersNls4r2Pxl63PO0mx0MRDd9AFMPyBeyKHcrCC9F8dEffh+xtbjML5Qq6rR6aFXbyJ9SH38f5esSlucX4HTa8GzvKV6f7kndxfwxuD0eXOYuEVtK4p/+83+Gta01OAjCkgRbBZ7/6hK1YgO99hCvXryGxWrH2sa6HGoIghGwOL84RLtXx+07m3j07gOE4g4MmtRoBU6OL5C+yghIaLGZMTZyPXFjfn0RtohbmN+xEIMHQCXfFimWk9dHuDw9g9fmRsDjRb1QxeeffgbjkGn+LsQiMZiolWzoILmzgA/++EPM3fVjEgTqfRVA6VU6qJ1X0b5uwjNywm/14M3rffzlj/8TvCGvzOfNfldYwx988j0sba9gZBsiGPNJgIRsZcvQjqvXWZx+k0btogHXwCpGm5R7MptMaLY66LO9GjXsH+2hNWqgZWjBFDLg3kf38YN/8hGsIWDM7iHsJKB1DXz613+Hn/z5TxBzxOCyOhCZS2BueQGRRFyC5JfnF+INQGNPajk//fqp7E0IblabDTS6HVykr3BdzGB+bVHkc8x2q4DpS+vLghj+H//+34lJbMjtE4kWp9kqGSceuwtOOzPlmsgXrlGrlURCQJh4GMNCeUCbXRzrOcd76FvBlJuJCVTioKEg9zvhUAJ3tu8jGokJA5zAZ6tdxf7hK/T6TZEJslrJ0O3dMJylz/CgKhqnRvExYMC61W4JY5fAM7MNCepqxiXXF6686lBulr14KBiWfSSl8Djfcb7nfpeZh8VaAS6rSwLp3McdnxyK2WLQTyasMoKnYZ7ZaBbvCiW3p4ENBc5Sl1hMzzs06KsKAM39IQ/CwvoaDRToPenB7/RjNFCHfP7PbCSpYwiH1SVl5D+eN3ieaLTJAqSmflgCaE6HWwFwkyGKxSyOTo7Rmyj9cPoDBYNhuBxe2Cxu2XfQiHFn6y683qDs51gGgurUv3a67XD6HJhwDew1pT2YWaTPhuPJGC7KctA8vdEWwombUigGs5oP7U7c3tzGxx//PQR8QQFyub/g6yqtZFK4D//RX/1HeGweYUB7/AF5Bs65NJWO+FVWIyXxCEawPcjY5Z69VC/h5PwEtWZZ9NCZfn7v/q7M01fnF/j0F38nAUKyh8l0o8QaU9FZ3pZkGjXlv8kY5lhgXXJ/x33H0dGBsMrZrmwf1jXLTwNbp9MlUjo82xDAXllbE0kS7ivoMSDBc7LPjRM4HFybmqhUC7i4OBf9czKPuedVIJcCcVxO3isi3jBc0wjCMwjBQILdaCeFRM5ggaDKWOWZk32REhFkfFOai9fp94bSv3gGkQzGqaFlKBxFPB5X+vI2lSl7ePRG5FL4YpkoFUQTSconUqovsZxEcj2BnqGJ88IByu0c6t0yau2azD8MBFBGy2LlaBqIRwuzYOW9qS6rImQZ4CA4PTUjZJ3rrGaWQ2eSCxBuVlqyGpTUGIiQt3qKHCXjdwoy8/1ZEJHSkDfsySnZTp3vpyn9MyQxDcZpcE6DhhpsZRn0+NaEs9nPzt5Hg1Waea7xJka0+TcNQGvgVM1ZxFwUgDcLZuvnmwU6Z59bYxqz4LH+22TQvwGTNQ6hcQxNjtPApQZeZ5+Xi4quLw1SanxK17MGdnU7abxJiIc2BeDqdvttwFzfWz+bfnb9HUzeagxrwHqW/Mm6mWW0s33YL3SZNKCq2coa6NfPoJ+Nv+u+o9uM1/B51fypwWSNWc0C7RrD4980xsLy8/uaaf22fRXB820/nhIhp+oKs8ESwRGnGJ8OSsyC/RqL03jiLACtgX6OpbeEWMUy13XDMurgju5PvD7/xnMW/9G/QIPKajz8JmNbY5AapGZ76faXLASDktnRAQ2NnUoAn6zmad/QuJPGX3ldbe6ogx4amOezGXlWno5HBearYI5+Ns4bghtabbIfIEhJPMZgtApZkAA051VmrvCexGqFTGoxyd7eP233TqspY57Xne3fuj3NU7Nevi/lmiLjusyG//G/+VcT3UFmB7IGNWcjMSyI6HVNNxHSAcjcnBZAdxwdZeLNuMjoyUZXvAY0iaLz3gSVCNxoJi0fVA9elbo0kNQMfk9rCuuBqKM1vz0wZwe0SCAwZWYK/mogXDrVlOGrJyce1lVnUxsuJhioa0+jhNIlZtJITEpTRQ7c08mdz0RGpzTCNDLGBudBzM4IkFDq1UJKxq9eKGSBnC4UusOLVu00csIOz/ogw5N1y995gNcTop7g9QSqgwZa0oIAtP6OljaxWpR0hpbK4H1ZPx3SDKcM6N+OEKryKI0gMps0W57tRlCaz806Yb2zvfh9Pgc3KCwjN5JcSPkMZCLw81ogntFobm74XW5snG6vPB+vp5jXKjLGunK7XQK+ijmG034TIQ6FArKp4ov3EdPLaQpEPqcAVh50WS5u+uR5p0GAWaNBfl+DzDr1Rhsx8vPs77Mmj7wuAWi9cOl6E/a0SaUYMrIl7UzDql5fNp/sA2TwUsqDGyxBjAcW2I1eAaDdxiQSrjW4TEG4DU6YR8Dei6d48vnnmI9EEPQHRAqHbCK6sdMQKxANC8OBQLQ/4JFU/nZ7hNy1SoMWvW8aEHS78LidslFVqY5caCzwh4Jwen3CwPWFg4jGY3BS6qLJSakHi9WAfrslh9Rn3zwR4GHU68vhZW1lVYAtwa2NRrx+80Y29gR0yMymphed3RnsoXkQ65T1ThYFtYckC8NgFA1mpqNy3BSLeVxfZyTFjgdu6mfxkBD2ReC2qywAHRggy5kANHVWBbBxu7CxtY3b93YRjYfgnMonVKpDkTTIXGZEL5iafeViWQG81IYno1DYIyNY3TbE56N49PAeQkFuzNXkkDqjQdUx/p8f/aWAwB6HU+qQ985WS8KEXt/eQjyRUAEMBvMMJpTzBRTzBXERd9gsEkhpN+qSBj8aDoSJyvYj48NksyE5t4R/+I/+McZjg2ze05fXAvQ26kWkLi/k3o8fPxYmGw9F3MBy/Oztv5INrj8cQb3Vhtvvx4N33sPGrW0JSnD+oBwQmaBPf/21BDcIlDx69EjY+mypPBnWxgn6ZJNaTFjeXEUgFIbL6xIzELKd6S9NGZfnT77B//6//Zn0DaOBm+CuBL6Yfku9ObPFgWA4goWlVczHF+GyueG2edCr91HJl9FpKF00h9+OtdvL8CbN6JmBBhlaJiNG/TGqlSYG3QnMIzMmrS4qmTxq2TKsQwOWwkmEnQEBCqnX9+zVS2SqecxvrmDiMsGb8CGxmoDBaRHG/aA3lnuPGgOM6j20Ci1YDGbR8hxax7CFnfAvBtB3DjGwjWB0WRTLdMxsiqHchynwk9YEg0oPvVwTrXwdzrEdfrdPIsSZQgbtSQfJ9Tms3l2FK+qCxQfYXIpBPegAlgEwrAKZwzwq1yXRoO3SBApDDNDHSeoYhXoBC+vLIPBGSR/2d44VpjsTuKdMxunBMe7s7IqUUa5UFAYv1zS31wufxwXzeIzrqyvRkw543MLIZWot9VPZztQHfvyd9xFfTiIyz5QPJTHSbgD7L86RPrvCqD2Ey+yQ8c1xSWaZL+xDNBmGxW7BgAI7ZOOQtVSoI3uRxdUhjQ8PsRhJYnV+HvnM9Y0hb2fQh9llw8huRGJzAe99/F1853e/A3scmBDMagFHe6d48tkXSL0+ESb0oNpCr9GRcesPhlGolzA0G1DpN7H5YAef/MHvYWieIJ1Li8SIzWjD9SX7SU1Yo6aJDfVCWRjPdrMJhVwOl5fnWKQW8zsPsLK5Cg/N8sge7/UkQHS8f4Dr0yuUrnNIn16JmSgBeR6SW6OemDzVek3FzkMf/+iHf4zFyBw8Ni+cNie+/NXnsnnzhnzgM9e6NTijbjz+6D1s3V8VAHpsBlp9msHW0CfY2eiLlEvmLIVKqYJytQJP0CcZCLGtBbhXQxi7zcLu9fk9cLoIYgGmMTDqAheHZZy9uYDP6ROQg4x8yQAzGSWIxmmM4ARTsrfubuHxdx9gYgWsLtmTqkA8HdVrI/RrXdSzNXzz2dfIX+Vxe/u2BAkZYDw6OoHP7ZOMI64v3MTe3t1BMBK8YUsUiwUxdwv6gzIHmm0WGJxGBKMhGC0G0ZOjJNn5ZUpuTJCNGjd+t1+Cg26HV0z/0pcpYQwmk0m88/ihXKfX7gp4wmAigWIaexLQJkuD6y8zPbiJrnfq8rwXqVMl0zYYIpJI4vH730WQa2kwLGZtvXaHya3CWhMjSB48KKIyNqJXbWFEBnT2GnCZsPP+Hdz74D4m3gkcMTsmFraBBZ1qF8WjEooneVSuKmLUxbm+UM4jnb+Qfa9hQhC1hfa4i3/yn/9n+PbfeweGGA0qyN5Q/873G7g8SKGQYrC0DJfdg4cPH8Hv9yKfL4rOf6ffgME6wtbuGhaWw2j3RnA7TDJ2JAup2RHGdLNeR61SkeyVudU5BBZi8ASBRo1a9iNUi2XpFwyqnp2fwO9RNHga/jEowKASGbxhTwhkN5o9DixsL+KTf/xD+NZNGBiBRmciknnUjWZA7s1Xe2KQmAjFJbjwd7/4W3iDAZH2avQ7MLsc+P4ffILgYhBdWx8L6wn4Q3a0agMMKxP08iPk9srIH+RhqI7hk+C8FWbT/8fVe8XYmqXXYevknE+dUKdyulU39O2+3T3TuWeGHI6GFGVRdAAB+92GHwwYMPRgGDBg+EGAAQMGBNnQgwTJgCGLlEVSFMkZzgxnprunc9++ue6tnE7OORvr2+erPuxqNOrWCf+//533+ta3lkXkpJi90e130OrTN6CPgbuP5I003vuH7yKwbJcAJsF8AtCd2gAhlxPt0hh/9f/8BU4+O4J76paAscdv9OO3drZkL0m9amrhM1Pj448/xtLSkjGW8/sQjkbQ6nTw9cP7IvOU2dgAjTrDCzREXpD96y9+8TOc7L8Qf82DZ/tIRRYQDUQQ8PgRj1LT3IsXB4+Rz+fQ4Bo77MKKsTCuqbVIcM/noKaxW9rcLjJhTgFsCXoRBI2H08Is7Q86mFpGIonw7OCxMRS0T9Hrt2Vfp6worgtGD3oKOwFokaIz++shdWYxFfCHhn7MjOAeVQ/ylHgiQO1z+2SckCzCDAeySLnnrddrch3VC+UenNqiYvLX78yIPSYzNEhZPX8AayvrAhxzHiJTlqAfGd30fuFekLIKsp9qtfD5558Lc5ugIPf07TaNLtsYT0ZoN41WJevG/ExkvjByFwkjb9frXgMlXDeZUUAzQ3PunaDZbuDps8fI5i/hcXnQo6eHnQaGfgm6EPi3WBxIRJNigsd6Yt2QYUuJnkQqLv4oTo8TmZW0MMmZoUJZnYuLK2ER88Afiy6g1+tLVISScv1BX8goBP3JvhavGZdXvsMOzjMKiRrsU1zLWX8bGxvY3d2Fzx8055d2T2TZ7FO7SINQuoMgMuc+AsEMeJarJWQLVyjXSqJ1L3J6NFKkN4DNjv39pygVCkIcIHGK4ALLoUzOwdCQuoQx7PUKGM6+VCiXRAOce/hQKGgk5GaZn8VSSXx9SAapVmogILG6sm6+VyjJHM05lmsNGfShcBCxWEiy4M4vTw3r2Gv21HpOZuvyzERPIrav6R/cN9oxGowko08AjklfAqzMpmQ9sOz1WkPOfVtbO9KHeb4TbVhh1RrzVAYekulFkXHRoBM/s7+/b8gmrZZhATpcsn/nPnNAzWGPHa6QCwvLYTgCExSbV7C5LWK4ywNDvVVCo8U6GMNhH6M3bIvc2Tdsyp6sCVynRN5AZAkMiUnbQM/JfAbJGLcaYEkBrnlwVEFE1pdiN6wXAXhnRnjj0d/VXOa1lFyoRDuVOvmGlTrDRlQHes63Sr9rSHwGNFbQScvIv+fBKgVdBXwbG8kHSsnwdT67Zpjz9XlGrIKnBm+ZEf7Inp4ZOipuon8ryVAz9QV4Gxnio85xvKbiV/y3AqXz4J6eMwXv4vlnhi3wbwUsFShUzEPBTD47P6/tSABa60Ovq+2lmJSWQ0FTfl/vJV4hM0Ce95bg3Ezulq8L5jDL7Od7fGZl2c4znVUVQAFcXkMxNA0OzIPQWi8EJBXU1HY27WT65Tw4q2XmdRXfUsxK6/fb1yCOpvWj7cjv6D0JQOvPPI4p2NVcP9PrXn949g+Oa+2LWm7tu4p9msDHN7K7ir3JHEhr65msjcFBjSSJtqWC3lo2SqaYYJMhvfaIX80Adw0U8PtsI8GYZuNnPpihYK6+Nv9MWu9cDHR8KF6nzyl9fBb0olymAOEz2Rur3WTi15otyVRnRjcDhLwXiWFcJzh+CEALHtkxigfzWQIGiJ+ZjdrNeqX1N/8ey2355//kf5zORw80OqLsVQ4gAdZmutAaXbmeWDhTzmm6aGfX1+YnIR1AGpUhAG0ary+pDDoxajRPG97sJ8xkMB+hkQjSTE5DI/D6mrKAWVmasqmT7vzk2CH4Mjd5cVE1E5qZ1KyzyUxAQaOs8ndSXfrXk4mR9piPnsl1JyNpKBoeMco+nGmrUZxfJwTtsFoujRSwXVSfWBabOQBdJymNXOnfOtHpJKXtR6CJ3+eCygMVQWlhKDEVfrY46wBgHbfaRgJDOxw3lnzfaN6MJAXJLBRWuZbqRPGZ5rWMdJJjW3JjJbpsnY4AnmqyqBsMA0rbBZRmWXmQJYTP+uNg5PvcMKr4OxkcZjIybGwC0TTAYF/l30z5IxinkTZes1Gry7UI+Bqw2YDZrGfWgy6yOjESMNCFUzcK/Cw3IfwMN0CsBx2E1IZUsXup+9l++Lov09Xd7ZbXyeamUQqDOEwX5KaUkXy71QH71APn1AfXOIZ0eBueYQxRzyIS3jj6jS6yFyd48PkXCPMwFKQj+QgWuw1TRqq8ZGFYBOQYjkfY2FqXujD12Jb04HaniVAggOmoB5fVigcPHsgmUfqAx4308hpcPj93eogkEkimAiBplVg6/+8PpijlsmLId350gsuLM9EDovghU6XvvnT7et6g7jXT1a8KeRycHsPl84oGcTAUwmhIVn8Xg15fUuJKpYoEKAhe0e37TWrYedk+XTx99gif3/8UgQAdrMNiWsWDMEFonZ9U3+rs9FwOHOFITNjH1J+jBioBDuorDagt1u1g/+lDKT/18hYTaTisTLFzCrNqSEDeaUGz35F0+fWdNbz8yh7cHpOSzlmbxHCS7548OMNP/+ovcfj4GeKxiJSHmss9OtiPB1hZ25CDEMssUcfxWNj47IeURfHzAOx2opzPScoswQWZl3l9lwfJdBo/+vHvwzq1olyqSMp7f9BGo17Ci/2nKOZL2Nvbk+fg2GffY389OT1Fpd6goyi8wQheuvc6tm7clNQYAtlkDuUvr1AmQwRW9FtNnJ0cS1ry7s0bkrJu9C6taI36CCfiSK5kEOTGnyxCBxmyQ7hoEtofwG234uMPfo0//Xf/FkNqRwX9oslnMiwcolmYLxTh94eRSC1iY31bmJmj9lgAjma5ilg8glgqhrUbq3BErBg6JuiMerBQG3RiR6vZF+M/DAiKtbB//zGujk6RDMbw0uYeIp6AaMHmcgX0RkNUuy1Ue00EUhGs3dpGNBODK2hHrdFDv9VHo9jEsN4XsKdZIiA/EJkZR8gJfyqA4FIIXdcIY+cY/oUQ7B6g1emLeWXYFYK1PxXTuWGti2l9hFaxBktvikQkJjqx9U4N9UEdm3e2cPONLQQXgZET6A6MpAgB6FZuiOppQaRAuqUWvDY34pEoeqMO6r0aCp0ifIkQNl/agYfGnLYpQjGmQomUJTwWslMr+PN/82cIegKiccwDPI1aKf9CAI5SLXRep1HFhMwij1eADjnA0RB1MhKt7tfeewMLmSRCCbc8K+/RbTElnhIWFRQvCzjaP4RtZEHQS9R0xCQOTGw08yV4SZNSp7DXKKnw1WdfwWd3C+BLVupifEF0URmAYcCNmrnBeBiRVAyJ9Qz27t3Bne/cgy8aQL6YkwP0+cExzp4fIH90gXq+hFG9i0l/hJ31GwhFYrjMZ2H1uTGwTbC4sYx3/95viykYmeDUfGSQo9PoonheQsgdhtfuF5Y8s0gICtJQi23l8juxvr0hsi3eAB3CjO44x/qw3YNrYhMQ+ld//XO0izW8+dJrEvQ5OD/C5w++xFnhSuq81qhje3Mbb73+pkilUKf70aNHsnbx0EEZhYFliGnAih//Z7+Pe2/cEcZ2vTNBiaw1rg1jGrM2cXl4gV6zK7rDl7ksfKGgmIyuvrIF924c9jgz1GxMxjKpd+NZ0KA6RbPQwOXRJWpXVdSKVZRyJfg9fjHQ6rVbouFHM72xY4qtO5u488YdDB1TuENkAxvt/exemkQQAAAgAElEQVRZGfaRFd6pC+WjPJ598Rinz44x6PSFvasZSpT2Wd/ckE0z+8CNmztyDc5hZM8RlDx5cSjM8XF/KGAHJbzI1IwsRBBciMDudqBQr4pO/9b2tqTA26Y2kfZwWcngn+D86BxffvIFGpW6pItTroAZMgLQWB1wk8lGbxGMRNfc4rSJASLTvMmu496FmqfCZhtaRK/81t17eO073xWTNo4H2U9YphhMR/j8y88EUKe/QcTtF/mXTr4hhrL2qAeLuxm89sNX4Vn0wLfklyCCg5lt5RHGpSmKzwuonVQx6Y5FfomgYLZ8KcZhNAkrVyuizfyf/lf/OZJbYamvYq2DSrkK69gFS9+Ki2dXOD+4gnvsEfmPWCgpICgZl9V2DRb3UOa0lZ20aJHWmjUjlxVg8ACol7vS/jRKzJ4TwO+Icd69d95EJBFFp2nk7bqdJp49f4pHzx6g1qph6rSIfBO1Ycv5AoatAQaNPirZCiIhI5/FjJgf/+Hfx8JKAI3+WLT/qf07ag/QzFWRO8ji8NFzw6aOxETDm+mew8kEx1dXcEV9ePf33hMT0uRuAsEkK9AQwAdFoHkGnH6aR+FpAY6uBc6hBfbpCEHqJ3rpXTJGtpRDZ9yGJWBFy9FBaD2Cl773Mpbu+NF3APlaQ5jA1qEFfrsHXqsHhac5/PRf/BXa2ZYAewyeFSo08N2SPcPi8qIcMOvNGv7mFz8XeaO9W7sCMPMwJxl8PPBPmFHVQbFWgZvySNtbsh+kIeDZwRFG3T6eP3oiwemd9W2EgxH4hABhw+nZMSqVApp1SuDURe+f0kBBkitoVN43MhPMRqLxHw0lGcQlq9TnDQFjJ5KJNMaTPiaWEcrUgT4/QLfXxHDcF/O96XQkZSVoxr2qSBZ0+PpUGKjc49Ig2QCuDqknId5gCBsocTdjdQncTKMjkmm8so+lcbYCJZTB416ae2LRae91ZD/N+9LXI1vKSn26bUZ3lgA0QWd+h7I3lN3Y3t4WcJXnAJ4rysWyAJUMgDx8+FgAZtE09/lFpsBiGUvWHvfjkqUppt4ziUWLAdq477LPiFLcb3l9BC5jAnZTlkS1N7nvIgh7dHok5ZOz6WQggSNKvvGsQK1P69ToYTuo10yDwSFJOC0BnQnms3+8//33JIhfKOVlHT46OMZPfvI3yF4VjH5xbyhnIAaHeoOemAGTnUvZCf63FM6YOXN2kI+EqbvsEgk5Arjc662vr0vWC4kGuau8GFFznuTeORqMChCtZysSEqaUxhkPJSuOmR/DcU8YuR6/S0631XJZAn+DHoNrOcnAImOPPhA8O9g5mRPMHJsgAgkFvD7PWOfnp9IfyDj2+TySlUQ9d/aD09NTFMtlAYnJ60qlM/LZcrkiADSv4Xa7pB1HkwGCfoLiNKfsiHwT9xTKsuQ5inXOTQ/78ObmpgQq69WWgNLT8RSlYkXaj8E2/jCQpFnYPPsaYhSzbYPiK8BAJuc4Zm206M00nkpwhaaFNOfiGuRyULbwQHT9Wd88R1Nzm94F/Js4Qn8yQmfcRTDuRXIlCmfQgmDcj6X1DDxBL47OD/D42Vdod0uwOcfoDyh1SCKV6cusR84BZPm7PSbrnAC8AlyKU7BPq9QBmd7TsQHkFHCaZ20qiMj3OCcp+GjOo2ROz2VzzyFZ86Cb4B4zkFexImW6klA1D9pqf+V35oFRBQAVTNVbEXDWM7ecs+cAPAUQBZgeGT1rY1hpfgTgnMuS5+eVvKh1xteUua1AugLOEqToGSKZYjd6bcW/VHJESZZ8X7Evud9MHkUZnRoYUFKbyqHy2RTf0rqU8tMnbC6jfh4k5DPwO1rnLOc80VIIdC4DILJ8fF+9zvi3zsv6W/Wk5+uB3yEeInPwTF6D9+A1FZ9SsFTB1PlABM8PSs5TsFs/p2CoApB/p91m4L6Cr4p9KRamgRBDgjB6xvPfV4yMgbJ5gJP31j6on+F3tX0VU+O1+HwcD98GvbWeFUvUsaD1wu+yLk1WvgLTRklB763l5d+8t2JQsua63aLdLYoGPeOBp+WZV5FgG+hTzwdvJNA6CxRpm83Xsdx75kOn+CAxMgXF9Vp2eu3N1jkhWDAw5fSKuS3LxfmVuKFiiST+UfKWcxNJj5w/KfGhfnOKPZr54pvMC6lfAiVzc4K2peV//5/+O3lG7QAsvMotsAC6gOkAmwdr+UBMZ9eojrJI5yMtWjHaaTVaZyZGjSyMJV1IIyPzERV+XypmpqlyrUk200jh5KKDXCti/hk0Ejs/aDSSwnJz4ZhnrPKwbiYvw/Z2zZxA1TWUALRGRngdphubScFQ3rVDaNSIKXU8zPg8bgPIEcwZDa+1WhSgV3Ccf6vkCZ/DgK5mctDID+uXn7+m6c8E+jWyppEnBUwl8luvS/2SXcB/c7Hjv7npYSfjM6hMB38zpVFMBF1uqV+CABwcXHj5WXZGGdg2o5HEsulGjp9XAz72LdWS080py84yKHub1+R3+BoBWGU4SFpupyfl4gaI1282jXEMr8/0B7NAmCiS0aTzyHVYdjJWzOdMmphMBJSrIANkPNNHs5p0Cv4oa1snRR3oOomwPvkzn6bBOuE9eD8+D7XnWBe8lgRSbMZIQDcFHNwC0FstJsVuzInQI3pw3NwSjHU7fHDbvLAMXfCMY4i5VxB3rWIlvgPX2Cn6tv1mEw++/AJOKxeALs7OL8VgikxTpngLGM1BzzQMgk52Uz8cc6adurBbp0hGQ6hWirh//75MPARoo4kE7r76HdiZKhoKwUPmvD8IEnDE0MsixAxJdSYoVMzmUcxmEQkFBFggqHDn9k1hvnE8FUol5IolDJgi7nHDHQpgcWlZ2pksDeqVHh0cgnrcPrdXNr+sP9ZTJrMobOuFhQganTr+8i//HPlSFul0UubYqC+GWDgmASPWMY1T+L2Li0sMhmNp24VkWqQ4KGXBzfDx6QmyZIEPe6Jf3Gk1kYwtYCm1iGiQKYQeVGo1Aa+aww464x72Xr6N77z1OgIRH0ajvkQDqd/msjE1HLCOKI1Sxn/4kz/Bi+fP4HTY5cAaX1gQ0J0u9mLIEgwhQsZSn0ZtIzhdXpMqGA7B53Yhd3EujOJYLCqGPqwLTtA8OMUWEkjEUnIAo0M6D5aBgAsnhwfClgn6g1hMpqT8NBti/ZLNfZHNolJvI51Zwhtvfw+JxRTaLTNn2acWVIslXByfCiOWrL/HD+/j+f5TvPrGa1hZX0O2VkZrPBC92727dxBKLIDkxBblYApVYTCtLMYw7E4kKNFvN/Hn//5PUMpf4vbuDt5//10ZM6en58hli5JOOp0YDXBq7y9lVhHzx4R9lzu7wM7ONta2VxFeCGL7pS3YfTbU+x1ZFC0Tso5csEwcAm7WsgU8e/AIlwenCLm8WIml4bW7EPEHZSwx6EG9VFfYi0CKBmwJZLZX4Qs60OyMUcoW0ShVMekAHqsTw66RKCKbze63I7O3jFAmhDGD3V4rQgt2kHDf6gDlXBvj2gj2nhXlbFFAbGt3gnGrL+y/SDgo82S5VcLQOsTtN24jvRtG10ppYLqiO8RcatAcoX5WFlDLPXSgka2IWSD7yWDUQ9fSRd81wsJGCmsvbcIe8YgRmSdoRzRqpBGsPWBUB37+pz8XlurG0gbsFh7EbWj1WijWSji7PEO724Tb5xApAH/AK+sq+yUBBx6gGHRZ2ljD8uYqFlcXUe80JCAlJpewYdDtixzC5ckFxt0h/DangLiNdgPZYg7Nbkt0kKlvWK5V5XOnx8cicbMQDOOjX/xK2PEO6ixzXrQy5XaAYCSI9GoGqdVFJFYX4Y0EUG3WUK3XJMBIsDF/fintPW4N4KVmqN2FkD8q2o6UwiBD3un3Ym13G9u3dxFOxlGu1yQQ0W8PRO+dgY54II5Rd4Jes431tTWEIkF0B105+E+sIySWFxFZjMBOOQwx8RDfIPTrY9GErV2W8emvPkA7V8NuYh1r6SXka2WcXJzgLHuOXKUkrDAa7REoYPmY0s/5/q233xBAk+N67AQiS3H88B/8SMrr8DjQ6rclAEWZBzLxB80uLilHcUWzsI7os1Gre2NnA6/96C30FibwZGgaJB6yoCVGtz3EuEtzzQ66lQ4OHh/g6NEhrEMgFooi5A0Kq7lWqaBaLkm2hTfiQ3prCXfevAvvAlN/gHaP2vt1NCt1BK0BeKdOVI4KePbFIxw9fIF6uSbjl5JXN2/dQq1Zlz6UzCTx0r278EdM0LLVNQQGGiZxjD/++hHatRYOn+5j0OoIk5GgbWZrCcs31uAK+5BcTosJbCAYQq85QKNMJ1orfFaP6BR/8dFn+PLjL2HpDbGcXkKtVhWzImZCxRYX4Ax5EUiEsLq7jtWdZQymzHoyusGVclEAwYef3ceLB4dot3qAxYHvvPkW+r2RrIFbWxtILqVxXrwQg0F3wItULCHBobPHB/AObVhfWkGuWYY74cd/+d/+EUI7bkychsVOYg7VaeqHwJOPnyH7LAuv1Q2/3SXZZaVqDrV6FZP+RNihidU0Xn33dazcWEG928TExuxCD9q1Ltzw4nz/EidPzpCJLKN0WUajwLRuC4ILIZErsnqmmLgG8MU98Mc9CEYCYmRq41lkBFiGlGSpi7Hiwy8fSNaLxWGDxesSJjL3TQTcKeFwenWCcreGm/f2cO+d7+L2K7dkjnc7bbh4cYlP/vY3qF6VcX50gWatLUDU3p3bwtEgQCYZcTQfptHuVQFuq1MkURxWau8uIp5Iwel2weJwIl+tYuSa4pUf3MOtt28jsuFB20JvmRHVp+FkwPsSOPjwFEdfHDIVBiG7Gz6SIVxkQduQzqRkruhTx8hvwVU7h1EIuPO9uwivReFNADXOyeO+yO5Me2OgO0b3oo3sZ+d4/OED2SuR6dqnw7vDCk/AL1IohXpZJLgeP38kYNHN23tYW182LF+nEyV6EHT7KFSqaLTasDo8stfgnpEg//GLA8kqOt5/IbI9r7z0MqLhmGQMcU0kG5XGya16TXxMuq267NG4dpC0UsqXMKRWJPca9C2x2OF0UCc5Ap83CIzt2NzekaCGgIqjDorlnGjzDocEGCFMS5r8cT9gpOtM0FEIQQOz7ydTtdFswO0iwG0YWnxfJeSY5cJrGPGAIWFouO0euMhGD4QE5OMemHtMgoJk1/L5uIfnHiybu8TDhw/RHXYE0O1NmTXF/RPPFNEZ2DGSbB6WUTxlZtIUBCrrlTpK9QpcFo+szQFXyARYQtx/G/NwnmmK+ax8n2WvVivCzuZzM5NS/IKsNgGkKfFBU0ZKfxiG5UBMSk9OjnCeP4cFU8maUQBagKepOa+ajL2APB/XT8pxEbSPxuPyOxAyMoAk0jhE/qGIQW+MSrku+7RWsyfyI2TgMojF8wKZaATPGbjhfLh3Y1fOOfR34PrFoBTZ2AQKyNx+4403DPMVY2SvuH8+Euav3eKCx+EWE3CCBWRucx9OgDUQ8Esfvrg6x+HRC2FEu/1c+0dCqODZVEylBjS8NMCgzM2YwGP3wOMLGIDLYjKbyZ4NhiNy/jk8fIHmpIGl6NKMPDFEZiUjgVhqgnM9JAjBrLpQKCyEGEo8MXOP1+SzEmzmWW0yHcs8zkBhvlSQQIjpe2PZ9zJwIH22WJQ6IFPZMqWfBiVb+igWqiKxwvNuKV+QvbrxtrLKGiw4gUSVAa/Tg7W1NXi8ZPzTs8cNGmeR+cczv4VzViojjHJKup2cnBmpx0BI5AZZFo5FMcCkrxNN5ewjmY8JRPsZoFzLwOa24/B8H189/gS50gmm1g6GlAvq8TxL34WIjBWuY+ZM6RVmOn8IQvM9yaSdAWesMyELkUwzMFnpCvwp0MTffF3xAz27KgBpgGOyfw2ZbB7kUiBU0/xFbm2W+a5A2zXLcybXoeflbwN2CoJfg8ZzkiBsawUK+T3NKlDGqOJNnG8FkJ4B0NcgGnVrZ4xLZUzzN8vL8f5tYFXxJMGaKMFC+dcZ21dlDhQslkDHDOBmn1F8ax7TIm6lwO48O13JgnxPPa/0ORVvk/ahmc3cj4LuWv8Kemo9CKYw98M5QeZxBitnzOj56ytQqcRN/azO7ywfx5zO9YqN8f15iQcNcOi1FUwXmcCZ35uWWcl7WgfSrjMPuXnwXa+lpE29B6/D8rK/UTpiPqihwK7WpUhaztYzZaJrIGY+iKJBG5aN/YLXVLb4/PhQ7ExxyvlggwY1FF80YL9ZRylpNd/v2Re+AW6NygD7Ae8ragN2l6yx3YExA9Uy6zi8Bs9n/U/HrMqFsCysd607fl7LLt+9znoya7160um4Yt2znp1W1vUEYwGtrbDMGMvEThhYZd/gDwNALIPLYTKQCEAbdQaTUcWyzPcxzofzIDxxUx03fF0DKWJCOA+oKsuVr3HSU4r6tyNYCuhaZ9pdOlAUhOVNdEAqoKeVpB1PtJHJBqUT9iyypAOelaPovUSCrDS18ArIN58SwnJwcdGHUjkMjXrxeiwbG13vz986iTKtSCMd/I5exyxC3etUFYvNMJD1fZpssHzUjjIT+zc60vo5EzUzpm9epgzysM/DrEwYJmrFCVUnAx14Gq1hnSuzUweCUt01ossOohOvdkptT9Vd1uiL0Oi9XgFYWE+iLeVkKpvRN+Y9RKea6W0d0u+ZEmgCANzc8T4Ei83CZTantllHV31qlo8/vA4/azYxbVm0+Rm+rrrPmlLFZ1GmNtOZ+HPNou4Zx15uKnmtWs2wLPh5piuZATIzLpj1BT5Hr2NS/miExt9kU+ug4/VMvyYgrdpS5kCg0hoKGuvCy/LwNYlKzXSVpD9ZTICBAA2Bb43CKiBNAIjvcyPKz/P7wmZ3OQ3g3mWk0SMOzSYY0EFAdC996LessHa8QMuLvZXXsZ2+jXFrila5LgD0/c8/kY0yJ5XHT55IHd28cwepxTQGXJDGIzmUP9l/Khp6ot23EJU24ITiczuwlIwgn7sS3WTq5WYbOYS8cdx6+R6iiTRWt3YEhCYAHQiQHSzG0Bj16RTfQDNvGNCFq0th/k5GfZwfH2F1eUk2VY1mE5VmDYVKBVs3b+KN997B1GZHuz8QkJXALbXUqA3JPsYxUisbw02mVlJ3mSmNwaBP0hl/8+kHOL04wdJKRpiq8cCCmF4pq315MSOMhWqlPpPrsaM3GKFQKiKaSMrBgNILj54+wZePPgVVuUMBrwDXK+llYZ1yvqZZHyVN+uM+Ku0m1m5s4J3vvSvgrXt2WO90qC8aAIZTtGtV+BxOnOw/xZ/9f/8O2csL3Lq1h1CUbKAWjs8vcHGVRSjClHQu+h2kF5cQTaSEBRT000xphINnjwUUisYi6FJrkuYnzY7R7eJmO5GWz1MjsNdvoVi6EhY5jZgIxBPgpuYpP8NDB1GBfLGEcqWB5ZUN3H3lO4glU6KlzPc65YYYLxI4djvsyCQTcLpswuautevYfem2kRcYDRHNpHDn1VfhJ/MuCLQ7QKnWEdY6dXRDfj+y52fiEPjwqy/w6Scf4u03Xsff+50fyrhgCu3z54fCFgsGoiLjQWNBj8cL69iG7HkWT559jVRgATdubmFtew3btzcRiEfQG1GPvC7aqha44LKROT5Gs1rB/oPHuDg8RdQbwPbSOsJev+jG0niGwZfT7CU2bt5AIBGDze/B+o0dSbnm/JG7uESv0YJ9QiCVEV4zxhudFpxhJ1Kbi3DH3bAGbXBHPKLbTDkbZhqXLjvo5fvol3uo5IoCOls6I3jtbliHYzF84AazNW7BFXDh1ndvwRXzIN8uotFrwO7mRiSIcWeCTqGJQamFiD0oIFe30hRAiMCoK+zCNGCDI+ZAYncJ6RtL8MQFM5NsBOIulg7QzrXxyV9/iPzRJXZXdsXMkHN9o9MWtm130gVcFqRXEljfWcfiUhRUHmI2Zq3Zw+nZGb64/5UETlY3N7CyuSpsXa/fpAW7XTb0+HxOOzqNIQbNHsbtnuifF8slA+KOB7A4rbA5bBLEYdpqu9kUU6CFSBRP7j/A2dGhBHFurGyJdjzlAQhYLK5kkFrOIL6YgNVlE1CJckLMbKGm8vMnz1DK5eGYWgXII6DVbXWFhUTTzlRmUZhXlPkhiBxbTCESjeIql8Pp8RlOD86EAXl39y6cFjK0B8J0TC0m0eg0RZ7BFfEgsZxEfGkBjoAV5CawfjxWoEfCbLmD6nkeT754gPLhFTYjS1iOpyTrhAd1zhtPD/exf3woGscrG+sCYleqVRwdH+D3fu93cXx0IMwvgt1kf775/XewuLIIB9mUlPvhPmQ0FuCpcJ7D0YsjMRxl0IoGd2T4Lq2v4vt/8ENMkhZMKLvBfYUYWgKD7kgYuE4GVStTPP3qGR5//gDlbEl0s8l8J6DOe9D4jPIdvmgQiY0Udl+9heCil8RgVFttAUCYaEwpkMp5Ea2rOkqneVSvSnDbXDKuuZ5RssnusqPaqsMT9uHt770Fu9eFMVnelpHsI+hY3q218ZyGbsWKaLdHXAyK2nGUPUF70kFye1lY/qnNFURTcfj8Pgx6XPPasPYBR9+BPkH1R4f46b//SyR8Mbz+8mvy/KVGEZeFS9Fa33xlGzuv30Fg0QpHhCCcJPPIWCFDHHXg8Otj/Ot/9q9xeZqD0+3HvddeQ73WFPa0y+eCJ+pHCx1svbSDd95/G8kkcP6kiy9+/hHu/+xj1PMV2LwerO9t4o/+6z9CdNcNEDOwAK0KAd82BpWR6EAfPzwUORrOTWSQNOsVVEplMcIjKELpm82bW3j5rXtwB33Szi6vFaV8F+PeFLVcE0ePj7AYXRYpFOqqM6jZRx+hRAhOnxWdSVuAj3AqjPRSArGFoMzygy7Qa7VxfnyOpw8f4fjgUAK/ZC93MZWUSx5YKtUC+sM2vFEvXn3/Nfzef/H7CK250B9CvBM4GEYNYFAHfvPXv8aTr57ib3/2G3gcXtzcvSXgjZsmjbDI/RzUoM0XJLuJ7H2uYQSsyC7kePWFwxjaLOjaBljcWcTbv/smwCwry8SwNbsjTJsWDItDFJ+XcHL/EO1sAwuBEKKBAMZMD211JZOP2Q6+eBiOiBMD1xgVSxP+pSBi63G4Isw2oYZ3Q1jZbtjgtbjRuaqj/aKBo4eHGJFpzNEwoVZuDVa3E5u3buCscI7mqA1f2ItbL99EZjmNpeWYBOMHHYDZ9U+fnOHFAQ0Aa+j0uOcygB6DwWfHJ/jsNx+jeJGFz+XG1voG0slF2bNwP80MFxIpqtRwLuTQqpUFgHM5reK/wn1ar21YWmR4jkecjwgohgRA9TiohUvNlgn6YxoNUn+4iadPH6HVobzBdMZongjbifM494n06OD+vdloz4gP3KOXZY9MgJYSLbpP5/6dezPuVwczs3ayoMniisUSQp7gZykNSBkLMkqZQSWgn8OwEnk2OTw8xMHRkSGIjLoSYOCzkN0tLLthTwLgcpAWLWe7AKh8f0hDVqtdwEYCfiF/RGTGVlaWsZhJSbkJHr949lSel0E87p0us3lpU81k7A+YLRkyWu8zAE4P9Qx2Us+5NWQGklfAxYWFmOzbyVYul0qyNyBxhwAqn6lSLAk4rGZPHMti60Iil9st54uOSJSRsOAUqbxYMCE+Kevrm0glSBhwSbCBh/hHD77Gi4N90falxjHbi3vhZpNnnY5kCVKS5d33vid1S/CApAqae1KGKLmQEpkXBnYlE87rvdb/ZjCce2kC5pRLqdTKMj+TiU82HMFmzklk4KZTKZFZ5P6Bz05JKba3zxEQKT3+uDyM0AKLi0sixXWVvZS1S4yMSbwKB9DpdZAvZFFrUPqIikoj0Q+nvB5ZLASg2T6UAVMCEO9JUhHPKQoqcU7uj7tw293St9ieLQa9Ly5lr8sxQPN27g/JOF9ZXhOGOM3njWyDYcZfXV1JfXLvy8xDNh7bscVsFqdDfFz4XqlSE/kZpnaR7c7rE3BnH5RzspsGlQEJMFOGysF944Rm3z4xYu5RgN81QSQRARxTVDs1FGpXODh7gv2Tr9DqlzC2mowcjllmdPKsz7lAyXkcgwpgEoRWDWze3/gnucRTimQiBaAV9FFwmK/zh8/Oa/G7ClYK+Q22b9Ll58BdBcDIcuQ1Vat3ns1JchH/1mCWAoEKoirYyLJ8Gz9SLGaeLas40TzDk88mAOZM53oeaFMgUMFCPqcCo4qFaD3o9xQMVUB01Dd+JZx/rkHVGSGT32WdKaCtAQAFvIVUNgsI8DPsq8ow55jm/5q9zXto2yjeI3U5Ax/1PQUiFRRVIHO+HRVf+jazWT/L8gm46HReS1VomRWkVCCSz6cMZsXueH2WkddQRrHu8wwYaRi7kmki1BXj9aYkRoOHGZkQfR5tB8XPFFTWgIC2udaD4oCcBxQvVPCdn1EwkyQWflfA3G73WqZH7ycY3ZxpIe+rBEIF4+f7iOJs2qe0HhRM1/lI8UltC+278+C5BmzmSal6PQ12MAtZ2sRqmNw6NjkHSf3OXmOWl7YBf7McynpX4Jv1pPWnz8FsV623+WfnZzncuSeR98WPjCG+mbzODCTWvsF7sW+T8S4ZGz6jW82AKN/TTAGTVfFNkETnhOsgwux9Bd0t/+Qf/zdTgnj8oAKWrESJ4M8aVAcmCzjfIeVzXJZmE8x84ykbVgfbNx3KRAzMdwwAzbQsArESlZoh/jpR8LOyYExoXEHtLDNh8H9+ntfnQmAmbWPop+xJZQnzGsrk1kGrFVKnTuDQgMQKUvPzfK75Dk0AWjuXDPCZXAEbgJ8nY3o+svJNJ+nJJERTLunoFkb55DHF0I1ROJ3Y5qMZ85MhN2w6uWp96oTO7+j3ddHQCYG/2Vm0oyoYbBZgAxJ7Pb7rBUQHBzv+YGhSA+TgSEp+20TquSCZRcwwlfVZuEHl87M8GlHkRpb3Z1uZTZRZXFnXvIdO2vyelMXrlc2DGKOxkwcCGI6n107cJlhhBO/5LLKBbnIDM5JNIe/DuvrgtlMAACAASURBVJIIud2Ok5MTOZwwFYzXNMxtw2JmWUxns12/pwAxf/M5tA0VrNcNkW4AeD0arEm/nZgIF39Ybr7HCD3BTP7NzSi/p6mP1BEkO4PgIjc1ycQiplObpIVHQjEEPRF0qtSW9aBXsmJv+R4207fggx/FyzyKl5eoVQrSLpFIWCQ0eM/3vv992aB1el00qJv35Re4uroUVhdT45ZXMqI7Vijk4fM4sL6UENM6Xufo5BiXhYLoKsRSi9javYU7916Dy+MXNlYoEoLXDfQ63DjW0K430C93UCsV0W4QZHJhNBzg4PkTQakJHI2nY1BKvzscYnNvD9//4e9gZSuGwQRoNwEH08WHwOHzE9HS48irlkqyaeUmlgcAm8sqABVZkgdHL/CrD34NP7WurXZsrGxh0h9LgIF9YnNtQ1Lyzk5PxRW7Wq1Lij/70Ztvv4W1TaZ3WkV380//7E9QqF8gHgkjFooIaB4PR6RvEDwjm4sMUAvBAJ8fW7s3cOvuXezduil9nKDuyXEWlrEFi4kFdAgqXGZxevgcH/z6l1jfWBEWPiVHxmD6fB7VZhO1elPKcO87b+L7P/ihaNRSxqDTbmL/8UOcHB/C5bCKfjDr9fz8XMYgUzfdbo+UjwdHprWOJzycQsx8qC3IFEQCVWQV8eDGjT3dw3v9MXZ2b+PmrZcQW0jDarOjVW2KCWM1X5Q2XIiEEaexTdAj7Ou//tlPYfe4EE4nMGFK8toalrepPxxEIOoB9+fPD44Ng0jkN2zwuVwY9tq4ODvG5emRgJZbmxvCkCJQXa830COQZnEaRvci3ejDsE9tqJfr+PTXH+Lk6BijaR837+xhfXdVNIVp/GSx2eD1hDGm/Eu+gquLLNrNqjjJR30hJCMxBBxeWPo0IHLh6uIMpVpVwJyVrQ2k1tZgcTlRaTWkPVmnlAkZkg04ouZhDx6nHy6vEz3KjaQjCKRCsAXscEVciGei8EeMiWW1Okb+tICINYbCUU4Y0GSYTrt9JEJx2MZTVColSd/2R/wIp4JY2VuDN+4XHeliq4RKrQHrhGztOKzdEc72TzEsd9EuNzDtUUd1ABsB4IgH9pgLtrAdvpUQFjbTcIfd6I4GcDCI1hkArTGqZwV8/cvPUTuv4ObaDaQXUihXq+hSvsRrQ98+givixtadLaTXF+BwGw1q7ie7rYkYtX766ac4Pj6WuZ1ZBgRn00tp0ezkvoLTZ7sFFK6oX27F2fOja/mDMIMm/Q5K9Sp8AS88fo+AXJTY8npMevTZwQGePXqMerkE68SKqDcixqg81NLIkEETu8eBcDwiOvYLybiwoKkPTyPARpmM+6EAqNQRng4nopVMMOb9733fZNK0W1gm0LOcFvPXYqmCaqWC08NztCp1vLR3l9xKARv9kRAya0uotRoo1AtiJORbCCCciopx5NQG9Ht9+B0u2HpAJ19F47KE0ycHOHt0AGfLgs3FFcSiUUmZ5x5lYBnhV59+jK8PnmB5dwPL2xuAy4ZPP/0YYTIrV1eQP7/A+eUZgskofvjjH4rcEJmoBGGY8cB1jOsHpTu4ZqyvrIvBbLlWx5Pn+xLAfPfH78G7FAA8hslEVinnAoLQNDSndvfV6RVK1BRvdFHOFgQApq5t/iInICG1FpnqTOb5zVfv4PZ378IZcEnWh+ic98dw2RwYNgY42z+RPjZtj9GutESChkAFJUdoaBhPxGSuZH9/83tviiGlqMhbx2jVG6L53Wu05d73P/kSg1YPeytbWF9ZxePjpzgunGH9pS28+aP3EVlKwOZ3wh+ihgfZ54BzwPofIffiCu1iC7/4s7+Bs2vHK7dfhtvvQqtfx1nlAundDHbevIXVV1JoOoBiqw6byya6zmiPsRJLCU7cuuri//rf/jkefPEQb7/zPrZu7Mp6TKmffC2Pnm2A1E4GW/duYHVnAX6PKEMADeAX/+oj/MUf/xlKxRr+wT/6A7z+7qvwRfwIptxo9kbI5gqS8VG4LMI+taJZakqgkprKzADIXV6ITrWlPYZlYkEikxZdd184gOX1VckScnm9qDfbMt95nT68eHIgDFCyeBOhBZm/yLanyVU0HkJv0sHYStk4IFe8hM/nBaXeyFbxuT3IXWVF45bzEvdENO8bMY1YpCR4mBwL6B3JRPHOj95D8mYEYz4wTWBbQMhvAl2cB4qP2vi3//cf42d/8UtE/DHcu3MPQW8YYbdZl/s0N3bY0ek2JD3f4/NIMDCRTInzO9evaruJrdt78C+E0Z528Pr378EVBUY2oEr9Z8oT1AYY1vqSZVI4uMLXH30u5pzLiTQ8NgesA2N8FU3GMKTmsW2Ml9+5BycDfb0Slm6kSRIWUzimWxOAHjY7kmEyqQ9RfZ5Hv9oXORayYQlODqcTnBUu4Yr4sbyzjsRKEvFMDKm1kICNlOBidgQ6wKhjsl2zuTo++OhjFIp10ZpmKjmz4cKBMP72b36KGr1HBkORcqBHhrCgZ+ARZRBo5n16fIRapQSLlWCxSbvgdUi6sTDb0E4NT2q2k4zjE0B6IZIUA2pKdoWjIUymZCr18XT/Ecq1ojBkPTTxJCmjz7llCr/XL/c35z2nMFFZFgLglWYF6XhK9i0+v2Ehiw56uYaT0yMBQMkoJRhpzo0OAQCVKc0sNWq8kwWtTORypTiTE2jh5OxM9i8M1tksDoymvBJlPsZy1iChZTDtibZuJBwReTkGNhqVprCOqd1LRqrfayTKgoEwxpOhSCiNxgNcnZ9g//lT2d+GI0EJ2p+VTsQk2OsLGIYt+bSSxmzMzGm4zXWDWSmcx1w2l4DoN0mYeOONaxM7at3Td4P35VlAZQf5PYLvBHIZrPA7/CJDRIYzA6wERkejKWplmuUNcevGLfzWb/0OVpZWEQrGRLZjRPkgO3B+doqLizM8+PorYQRvbm3ImcI6MyynjnQuW8DKyioyyxnUaoascXR4KIEKti37HUkIzF7l+YcmhAOy5Tw8+0ykn/DMmM1fyb6UWYY0DKeOM891DE6RfctzLnX1GQi2zICJKTVMZ6SalZU1eJz0VnIKu5gko/3nz4z+dtCHYIhSQA2RPyLwrGBbIrWAeDIhe+jpmPrVHdjsztm5zmmMiXvGO4TtzXNVtpCXPT7PZqlUQiRUCCznry5FqiSTWYbXExDtfWYWJpMp3L171xgi1qooFvPS1ryGMatn/5nC7w7gxf4Bjk9O4XRwTxoXIhClOMgIFEb0cIxwKCLANMlC7CupeErOWVyvxyOm+LuFcBVPxhGN+yTzh/JlhH+bPaBQL6Jv7eKqeIjPHn+AavsCTi8lywYiwUOfG3P+NIAx24HlZZaawV0MAMQgBM+/RurSJUE+ktwUpGObGUa/IUpxjCvRS8lffF1JfJzQlL2osqUKJimIqWdmJanx2oq/aLBF8Yh5Mp1iObzOPHCseJHBTYzGvGAuMyazgoumPvoGL5rJDijANv8Zg6UY+YN5oH0edNV/G+DNMHIFvxqaelWgTYNRCpRqhr2Cd/MgIa9DCSPFs3htvRavTzyJ358nYiqGxt9ShhmpcR6cngeQ5YwyAxt5ffa9eYUBvi/yOLOMeH5WMTrFxLRutV0VsFS8h9dQLE3bXK/B7/JzrFfFx+YZzyQ/8XUl6qk8qgLSLLOC0CzjfFvx34r5aZ/QetcgBvs978//FUhWIJZlcs3JhqgCggRW5rTH5/uKgs3anopBab9l3bLN5seRZBrM2vnvgq2W6yCZYl4qjaPPOZ+VwNcUwNb65BlEnstuAgZm7FNGxADHWj6eCVT5gGXldVhGHYcSDJnLYtBndjlNnWvAQceJ/k3pTyFEzrzgCEDrd3lPbUcllhKAlr6r2O0soMUymzYyeOE8FjkPgI94eJ730Ptn/+s/nmoqi4JuOsh0gtDImaLW+ls6MoGMGbinAPa8xoxWlkbotJL5YBKRpSmX0yEbZY1kKKCqnZngGDdi+rdqGRkEETMtFkM1nx/gyhLW6NF859AORrMLXp8MVWXhSvTGZiKd12xZHkBnZnj8rkwCEqdnejw7jvVaB3g+2sMIHt+nVhw3GtxkUb+K+mHyvCMTKdKy64DlNTQFhGVQlvL8YqATt4K+851RO5hOWirhwU2TpJjP0k5CQcNo1glaO7bdYQwAKFnBeteJVaNqXBhYPkZC+FtZ1Qryah2pZAfv900nNaYoLD9fU6NAbgoowWH6hpkIbDOTRtWwJrtV02E48ZI9r3WiTG2WgSA0ddnIvjPuzAvyjIwkax3Lgkp218w0URchXWj53Drh6ESvE5EOIgIuuvAJW71twHRGzeXgoALzswmsOzPs1AWQDDNudGLRFAb9CSYjqxwqLGM7hu0pLG0PUsF1OPohLEc3YB/axQBq0u0il7+Qeg9GQshmcwJavPfu9+TZWb80rCKbYkpQgkYJ44GwQ5jqSWggGvYiEqJjtJGveLr/AkeXp7BZ3QJA7915GRvbN+FjSiNBiOEQQZ9f5DwIQLutdvQqHVyenoiDu2U6RL/XFWD84OA56u2qaNHRxLDZ7QkI+NK9V/H6m3fg4OaMzKwKU8HpOn+MTqsuB6hiIYvRuCcHZaakJdMJZFYziMZiwp7+D//xL3CVK2CNLBu3VzRw87kcXE4PoqEwmvWW6OGxHan1xkh9t9PDvddexebOlvQ5mrM9e/EEH3zyC6TSPCg4hQW2nE4YrVwuFuMBCqWKmCa6/UHA7sLG5hbSmVUkEik0W11MxnaEAkHRbl5fSqPTqKOcz+L+55/JBjm6EBc2KHVbCcI/fv4cDab+b2/hP/mHfwiPzzD7KWXDxaJRreL+V1/g6y8+xRLlR6w2AQS9bo8cihjwIiPl8aOnYv5md1mF+UnX835vgEKuKHIkZOgwzdRoQbsFhEsvLWN7aw8bmzvwei0o5Dr4+qPP0K7UhL1McMw6GcPvoxt4F4/2H6PSqMMdCYsMS2ZzA+FEGqFoFFanCxa7Fd1WB8+ePRO2ZjzKAIULhew5PG4HspenODzYRyZDkJmHHmZ82IU5Qy1LfzAsutx8zTGxSltenZ2LWVsuf4nuoI3N3S05MJFFyjTk6cQhrKt6uYkPP/wQ5Xoed3Zu4eXbd7G2uARbfypSDWR0c/xRg5H64zfu3BKzMbvXi0KtgSrBXxsQ8LgEhCsXKlJ3bpdf+htTJuMrCUQXo/DGfbD5LIiLyR6EEXh4eAz72IGwLY5epYuT50doU6rA7UXUH4RlMBLZBbKJl9YyiGfiWNxcxuKGB30e6JsTdLp9TEYW1It1HO8folfrIhGMi8EfzffYJ8bUiCP91mtBx95FamcRmRsxkHhfa07QbfTFFLCRLaNXaCJ/cCEM1UwkJbIXnJ+qnYaYpXlTQUwDFgSTEaQ3FsVkszukdNJQ9JwJlDVKFTy6/zXaNOux2bC1tSka8sx4iSfDqNTaYrpD/XKaJHYbbRlrRr8fokt7kcvCardiaX0Zi9RS9vEAPpAgHYMUp4dH+Pyjj5E7vZKy03iSP+uba1hIJtEf9gUIIOAaScVxmb0SJrkABJWKHKoXUxnRLi+e5zBod4X1tbGxieXlVblWo9MV8JrBL4LgZhdmwfGzQ6TocB9JyDh0+HyIZ9IiGZKr5hBJRRHJxBCIB+EJeWCxW4Rpbx1NMKi20cpVMKl1UT65wsHX+8g+vxDW/UZmBc6pOaYnM4voO6d4cLwPezKE1TtbwoZ+uv8UubMz5GkCeZ5F9upC5JLIZl5cXhI9Za4vvTHNaIeiVU9mxMv3XsH23qawQ9GmnMAIx5SzKWfhjbqwcWMTDidTowGv3w36WzFdmKy5NgOcUysS8QUsMbuBxryllhinHj8/FDknsj/7kwHWdzfw2tvfRWopBTqnUS902B9iMpzg/OAcxYsC0J2gU22hJUagfQkiMNW8M+hIsAJ2GzrDDvZe3oWThp3TPhyUI+p1UK9UBTysFsp4+uCJGFre23tF5obT3Cmu6nms3t3Cd3/7HWzcuQFH0CJMUwGgq0CvBNhaQOmoiMJhFtlnlzi6f4xoIIobt7bQmXaQ7+Wxdm8Dm2/tILAeQNU6xNgNBMMOVAs9NM5KGJV7iFoDCFsD+Ff/9F/g6NkJ3nnvB1jf3EKxWhEZlNaojdjGArZe3YEr6Yc9yP0h4B4A/SLgqI3wm598iH/5f/5L/PhHvyd7qOOTEwF0aLBHg113yAeHlxk4XaTTKUn1Xl3KYNjtIH+VF1mVxx88QCVXFhZpIBSUQOmNvV24gwHRI+5PpzIOuMfiOjAdEUD0wW2nbi6zOAhKtGQNISDBwO2HH/4a2WwWS5k0FhbiEmAlQ/3o9IUwxBkUuHF7D4sry+iPxxJoZeAwGCCLf4hgIoDb330Jy3dTIsTcGJDRN0W70YKlZ0XY4UPu8ApPvnyKn/75z3BxnMcf/vgPxGSwXWxiMZFEvViW9Zsp5q1uHcFoCKtb6xgJ9GiRACkDgeVOXeahhcUk1na2JPjEOqR0Gfd5Z8dnYkjstTowaneRPTzD6YtDAfkoL+K2uATU55jZfekWSq0qar0mtl/ew9AxhjPoRjQRlnR+1vu000e32hIT1iFNIk9yqOdrKpkogGw4HkOxUQU8Drz89utYWE4gtRqCOyyemOhTeiBhxbBupHmGfaBW7yFXKOLk+ErIKMbXwYNWrYkPf/lLkT6h8TCzbPZu3BSAl/4qBE0dDIg367i8OsX5yTE8XqcE7AgsMVPSAD49qTnKVpBlRNICx3wsErtOASf7kmSMq9ylBKc73bYEbYVpNxiKnIQdRj/Waeeh2iPZbNwj8H9+R1izfq+Uj2CY8Vzh/D0Wfdqjo2MBe7kP536TB2Xuu7iXV+BrMp3A5/djcTEl1+VelPtUBtI1Ld4c+G2wObxIJZfEsI8gdEU0kytCROA+jfOWnE+GZDFHBAhkkIDa0zy80xiQ+woG8Gu1smheU5Kg1igL4YJZGdzzMxOQ+3TqwvOsZqOe83Qi9UdAm/t0ApmG0BGVTLmtzR288847srYRuCS7mUQbrkH8N1/nuOT449+tYUNY3WwnmQdcYWysbcLt8qHH7KiJVXSG7955BT/87R8jEoygWKyYcpH92q5JFgLB83zuQsZPNBwSco0BGEw9UuOYbUcSS7FcMOPfakOz1pS9DA2t5aw1C4iy79NonBI5RvOUvgYD5IsFAeO5rxRWeq8t/YffV8k+6vZTx5n1IqStqV2CMFyDV5dWxeiRpCoGAfh+s93E8fEhyp0SAi6vpHGTpMP1ZDAmlWCIFLX04zHxoWGk1ACNZLhbJeBBkJX9ZGdnF7s3b0ufpF8OM9oODg8EKCZTObOUxmjQlX7V7QywsrwhJAdGjRkA4TlMzvw2o3tOwhf3EGoimEkvSwZBrzOUa7Nd/UEjXWe1O2fAqAHcDSjoEMCdmuubm1sIh0NynhIgfcQzvOi0SGbdcNpHYnEB4WRMsvdoTgzXGLVhHp99/Uuc5p4hnvKg3TeyOfSHYpuIMa0QoAwLlTIzCgKqlIMCPMIy93ikzfiaZk4rW5FbHsUGlJFKLMcQuYwZHfdwHLvKuFXy4TyQqfjPNQg1x8wkgCr9YgbsKv6i52PFIbTM89iIwTy+kV6VeqR5tehTmzR9ArzKup4HiXl9ZZjqd0xQyWAZ+kzzuAq/o8DYNSg5MRISWn+GXGckPecBQf6tTNZ5trnH7b5mBCtBcZ4hLPu5npFIUSxA60iA3Rm4ye/oZ/i+lkezR+aJnPoc+gwKPiq+oviGPse3GbgKwPO3ykIQ69A2V9xDJFgpFzprk3kA+bqt5owXtR/ME0lVQeHb2JsC3MTEFG9RNrEGT/g3zw3zoLS2idYHiYbXbPaZ+aKyzTUowt+SVTgD80WRQOQjDKitAD/Lz2spbsj6ZR3Mjx0TNDZ+Yfw+/9aggAK92vcVz9R64fW+PT4obabBB37+GigmKVcCM4ZZP98fpd/PxjbnVymH5RsC7/w40vFPfynBNHiumGNQcw8l/WHmMSdzjdzbEET5twk4GDNIxSoJQEv2A6yytirmy/WHr/NH+5+Oc+3X2v+E4f1P/5f/YaoRMj6IVp7S+VWKQDv1/OARAHGWWqeNoSze+ZtpA/C3NoKAytOxRA1pJqcSHAp6K2isotw8vOqEowOBD6jMZYnwzwa6DlCNAOkgU0q7PosBoU00jwxVZbjKhDQT5+e9JNJtMxU7H0VixcukIhVutHUV2NXBRHaRRJVmHZupVVIHdJxmBKNnBOB1sGjD8beJcjLCbDq9cZg2i4pOdvqsOnnoIjTfTrwfWbj8Hhdfk8pj5Cbc1JWbTcw60Fkuq81Ib3ADokwGnSBlw0R2HhcuGx2tTZqOSm2wTTSYodE6jVrxu7qQ8t9sfx3MnBTY8fk+61G0cuhGTRf7pmGNUmKAfU0ZzNwccyPI67CcLINKYbBcNNfhxpbvsX25qddonbQRnaPthrWtdahpNKrtpONCFzidMCW9Y2aGofXe65iyM3KuE6PU7yxNpDebTEzwgZ7iZNgx5dIPrydEZT247T44LE4MG1O4EUHCtwzHIICYOwVr3+jNWsm+HvTw9aMHosNJNjUPNK/ee10OD3x2bprzpZywhblJoeYb2QgtHkwsUzH383uY3mTa+qv7DySN1MIIoMWOt9//Ae68/Do8Pr+ArUYriiHNsege03jOPgTyF1fCoqYjLjeUheIVDl7si+wH2SVk95FN5/B6kVldw+rahqTi+rx+SellmmLu6gy1ehlWyxD1RgntTh0Xl6fCnuLBnCArJSsSqQw++fRzXGZzAnwQNCX4zY2n6FpOCI43hAHCTfLNm7ekvWm8SAB7fWNNFn32kwfPvsaj/ftIpGNIJBaQvTqD3+2UzSCDY9zgEcgpkh3lcMPrj2J5ZR1OdwCZxVUEQzFEIzEUCwX87Cc/kQOu22lFPByCZTISMMDG4JrLJWxOyj5QemRisWLv9i28+977wj4lkDDod41pj5UM0yZ+8dO/wuOHD5BOJmVs0biQjAsyRSr1Gj799HMBSpg+n0ylJK2X46XTMnMQNfDYB/jsZE2zb1NGxeMOYGllFX5fAIWrAi5enMBPPU0708KrqBaLiMejcnB88mIf+WoZdoJ06TQSS0tYyCwjsrAAt8dBD0DR2GNa45TAtdeHYZ/GiBUkF2JyoPr0k48QixnDAupKUW+O6cOhUAyxONPEE4jFCNgypXkocg5HB8/x/PlT7B/sCxjs9rvFFJIH0Fg0iXRqCcPBVOQd6q0Kdra2cWvnJpaTGVj7I1ycnuHw2XMcH74QzcNcOQ9fMCASLKmlVfTHUwGgOZ9Fwn5ziKx3UKvUJU3WE/RhOB0hvhSV9HqyjV1BF+JpB9pdoNZoo5Avwe8Owjvxo1VqGAC61kDMF4TLQjZ3BZViQeZIMvejyTg29rawshOB1QNUm8BVroKzo1MJWlHPmmaMK4urqJdqqBTKEjSjFiqBRtuMmbh2ew2RZcg1mBiTP6+KASK6I3RLdUzqA5HvaJRqWIjFJc02Vy0gsZXB8u4q+u4pEutp2IMuAX46w7GA4NbhFLbBFANqTh5fiDYv+zMP8wuJuDCa2t2ugPk0cWJbcO1kP4lHF6TP8SBIAz0CxtGFKHZu7SIQCSCVIdtpKBqTZKZTnuT08Bhf/uYzkSYgMMl6IkDH9u72erjIXmBkmWIhk0J71JUgErWP17fWhaUkGTN2J3KH5/jgJ3+Ly9NzkeKI+MPYoMN9PCZzXXvUEzDQ7rShVCziyaPHCPtCEiRIppbgDUUQSVHT3Cdp4WQwpdczCC544Q6YYAOzAGkI2Kt10LwsCQhdOL7Exf4RDh4fIez0YSOxhCS1TC0m2OReCKJhH8OS8GHt5RsILbrRbE9Qzefx7P59PPjoU5weHIL62o3Zus55kfNFu9ORzIUbt25i984txJIJ+MJB+ANODKZGf79UbaFcLsp4iyXiAhQ53B4MRhNkiyU0Wk0xoeVaJqayqQTSiaQwRizjqfS5br2NwklWgLFsISdsnHuvv4L19VXRweWh/PD5IYb9kbBR45GYGHU+uP8QxVwBQX8AfpcP21tbUmaaGfqCfjR7LSTSUaxurcDjc2I4GggLr0097/5YzPCO6B1wVRCQhkB7sVnCyDHG3Xdfx1s/eg+ZnSRsYaBG4LkzRZeZNhdlOJoWDModdHINVE7KQNWCwmUBNo8F4aUwbFEb4rsL2H3/DqI3XWjZgHyrJX0g5nOilwVKBwX0s03RW//1X/4K7Vpb5IkSi4tCKqj32hg4h0hsJRFcC8OV9MIeplRZU0BL78CGhC2I8mEB//Hf/BUF3RHyUsPfh3K+KqCLJ+TD1D2FPebE3r1d7Ly0A1/AAbcLsnZiCIyqwOmXx/jk579BMVsW5uj56RW2tm9gY+cGuuMhSu2asNEX1xdhsVngDRhJGo43ytJU83WEgzFJpaxXGug0mmIQyuTg7c0tmXuJkg4xwt/8+qc4yZ/gjR+8hX/0R3+A5fUMbB7g6KiAi5NT5LLnki1lsU9w+/W7ePnN1+BP+9EdT1GsVI1hWr2LXrUF18SJSXeK54+OUC3UcfLkCEGnH0G7H/FgFPFAGPvPH8PusSMY9WN1i3JKuxKg4PpFKQSyt5+cvBDt1O3tHWHhEFilRFN/OEKr0xKZmm67IeD4zsYaFkIRFC5zImdSzBZgHRuggvsLSo95QgEMMMLqjQ3JwKCWdnQhJmbZhctLTHsDuGBDvVBBs1hB6bKIZqUhwD738FxrGTAfEFTxOPCD3/0tDOxEWaeILcZgcTKgNUUgaBc5Imr7upzUeASqNYJhlyIpRGJBJV8UCY5hqyNj7uzwFJfn5wKippJJWRMXwlGZG1vNKnL5K1mzrNapANAWy0RkFpQEQyDPKi3Lg6CR5KBEhRBjqGs5HYkhY2/cEc1cZpb6OEap3Ttj4pF53u7xHEGNY4ILhsXFfTrnej4/DdG4f+f+zaTUat2QBMINZwAAIABJREFUrEMdS7O/FU3l6TcmZkJimRJ+5ShiVpY5vxgdTwU/rbIX515mb+8WNrduy3OQ7Xt2foTTo0MUinkM+z1hl5YKecmi4/O4HWRsu7AQT2A5s4LJxIpykdIEPWFOc3z2B9R07aEzaiLg8WFMyHPYF4PZPmjqJBxeMVKkoWEilZQMLB6cyXRlYFU8NHxmX2C0OqeS4UXpNkonMdBH0JXnP37GnKX6aPbqwgwPuJhdZUF30EMimkLIH4LV4oDd6pLf9+7ek2fnvn84mIhMxPn5CUoCJtdQq5YwHHVFG3g8HEgmEkF37tFLpbJIbrBczDDlXKPnJ0rXERDjvpfEBbJ+BTCYjsWDiHtFEooo1cSfZrsrwDjZ1IYBORJQWH3eeMaLhsMSxFD2LZ+T+yb23aX0kgDQRKRpbs5zFtcQyjfWmxUBsUlSYABOzod9Q34y2YxhCb4w59loiJrzLbP2eB4jgSezuIz00tLMsGsoAVXZ89UbCAVDWFldRijgkX3HxfkVwuGYBEPYH9hvl5czci4kyMXsrsvLy2uiFOtyeXENC5FFeFzGA4g/zNQQ0I80aDJaRQvamE7ymW1TQ5pbXMxI5qnbQyatRfbt7OOdDn1mDnFyfiTGzMxq8lLPPeJHIO5Fa1rBZ49+hf2T+/AExnB4JugPWgLgm/O3MVEzY45rvQGM5N8zlq+St+S+s1R6BVyVMak4hAKqbDNlvKosgQS2mFbvMM+kWcm8lznjG1BUMR0FVpU8JcDkLAtdMINv6TMrwUzrVgEsxYZkvqCR+9zz8bPmb3N/AtDzxEPFhRSUV0CMvxUXUtBZP6P1peC0AqrCuuV8NSMuKkCs5dSyKNip+JHiBDJXzjK8FcSeB+n4PUOS+wZkVLBYQUyeDQXIm9W3YlaK32iZ9FnmwW3FmLQOlDwozzUD4xWXU3BTwUltE5V4UfY731fgVPsBy6L1q+W4ZiTPZE8UdNbrahvP41nzADbfN8EIw7Dmj2Ja83+rdrHWufa96/vMpCnmQXgNlPA1tst83+DzqTyKjqdvl1k/z+8rAD0PTsu8MDP05GfZxvzfzKHfsLXncTW9x7cDMlw/9bnnibIknhgA1wS/tB8YzNIA0Cwf9z1yn8k3rGPFWCXAMetbxGa0H+pr/N6g2xM/OuJTCjhL21nZNqYfcf1UMJnX5o9ICZMgw+Dj3DNzXdQgln7HPLsBr/kzP/4s/8f//N9PdYBqp1KAzzAIjfOtdkIp9NxkZnN8Q1c3wBsXD881yq43FTbtbALla2bR6cgCIU6Ss04ooOcsOqeDQbTErLZriQstEzuBbp60s7DD6CDm/VgeZQ/rtaUCZykY47HRhNEJvDcT2xdtMkZNLDBayDT/oLzEbGHitZnaL1UraRQmnUQneWpE80dAMWHBmgmSIt4ywbLDTLkBMQscP8PXdaLQKB7vyefnZ4xJX+86tWM+AjgPQGtd87N8nWViVNcwjNU0cSzXc9hN+2kURgcNAWjek+Xn9eZBcl5PI1NMDVS5DF5D5QI0cMFn1jrRhYRtr0aB0ahJfyO4KQzbIPXDzACXSC0jLAMjgM7yMPWQdcRrmLY2wD8ZGSwH+4wC3GTW8958nymmfH6yhJRRLguKpFkZuQ2dcPXafJ75oIUOfp0o+GzUDeP9+Dm5/4BMkYa0NTfaoyHragQacLCN+wR8OKHMWHkEX7kJtU3dSCyswGH1YNSbSmR+3KJERQDpyBpcwxDsAzfcU4ekUdfKeUmbOzw7EYZEo95EqVDAy3fvSeoZn5UAQqfbgstLyROb6BnT9Iapd1K/Hru4rpN5y/Ly8zQEm1rIrvHiu2+/h/WNbYTjC8jminj69KkYitEkj+yWsD8gB0Iy6AhK+5ly5LDJdZ48fihmgdsbN7C2vo52t4dKo4mtnRtihjeZWtBqdBB0xwS4pJRCq03A2oVOt45s7gyPn3wtxmlkMd/YvYlAKCoO8LVqSwxfbt26Jdp1BL9pwMJ0wVHfaHEzEBAJh7G3e0uCPXSwpskMGWEen+lvNFsa2ehC3kUo7MPz/SeYTofwepySpTDsdWXTGwhF4PYExTzGH4jC74tgKUPzsrgsEONhHx998IGkqNqmE6ysLGF7awPPnj0VJlpqOS3O39TidfKAkEzg9kt3sLaxBeuU6ZJWNNttXF2ey8YznUriq8+/wJ/88f8req2JhZj0TbrD+wMhMSL76uEjAZbI8iRrlBp1HKf9jkm/MxkPAwMO81DNVNNAQNhZfB4esijB0SyURZeUgOPzZ09xdXYq7JHd3V1kSwXkS2VMnU5s3LiBQCQKfzQOp8stadTk+XRZ7osz6eMcy81GTfRNaXzTbFSQK+TgcJpsDoJjNGtIJNPCVkkuZrC6EsSwB5RLfUxp/Npq4snjR8IE44GahnblSgVnZxfChtnY2BYDQ863PGx3ybyksWAyIzIcIzIs80UcHR7g6aOH6A+6qNQr6PR7CEZj2Lt9B/5AGK2WCcARKCVrlodEirfyUEjt68v8FRw+G7ZvbyOUCCIYcyIUBy6vJji/yqJcqiDg8QsL2jV1otNood9owTYeo12ti7Gj20bjKNcs+OJEcjEtQCKN/noEHVottJoNGT+c63gQJLuGKaEHzw/lkM40aMrO2D1WrN1YxdruEtxRjwAhDLy1ix1hpp4dnMBndWA5npa2LF7lZAxQU/jo8hix5QW88t53MPXZsLi9Ck8sCJvHJXIBnLOs/THQHmJQ6aJwfolBvYVmpYapsGvGwpA9OTshLRvf+e53cffePXhoGBWn4aXI3iKXhRyO9188l3mRRpIWpw2Z5UU4nUxXtML5/9P1Zj+Sp1mW0LF93xc3M9/38FhziVwqs7KqM7trRtMNGiQET7zwABJCwAM8IOCFBxBCgj8DEKNBzahmpqa36a7urqrcI2MP393N3dz2fV/RuZ9dD6tUE1IqI9zNfsu33u/cc88hk30MNKsdfPObL1G9rKBwdSMHfKm6oVkvIMzt7niI9MayAZH9Huzc3cfu/g6CsYjspz47MCqP8cPvvkcxe4PcZQ7nR6cyT/7gi8/l3mfXF6i0K+gMe7i+zqJYKMDncqJcLGEpuYw79x7B7Q+YJEkkiHA8jNRqRtpbTnc8+I0mGHR66FbqaFyXUM1SA7mAdrWJi+MzMZ2MOvzIhBIIefwCwrqiQQz9diTvb2D9nX14UnSlA7rNMU5evMD3v/6tMPWZZHj15jWKhQreeecdBMIRMAYZYSoA9NruBkKJGKxOBxwuN+rNtkjYEBQZdLooZC/kUE3m/urWphitvnj9ClOrRcz4qMkcS0WxtrEq70jPAFaTkeVGNHtQ7qBVMGanN7kcEtGYrDc0sKJpGMFn7luxWByBYFDG5tPnL2Q+p5dSAkDT/JRaqJRY2NhYh8NtnRu23UEsGUaLHgClvJi9cr8l4HdDMIAs+vYY5VoVzX4bkVQEP/vjL/DhH3wKZ8QDiwu4zNVFamfQ6MHWt8I/tKOeraCdq8DasWAjso3r82tc3lzCn/AjuZvE2rtruPuzfdjTQNcFZEvGFDLqjsDetsDetqJX6KBXbKGczWM2mKFUayISS2JjZwu96RDNaRPupBvJexk4Yk7YQw5UalXRn3YNrQhPfbA1Znjyb59gUh0hE1nGcjQl5o/0UqCcS33aQHw/ga13thBYDsAfJYBmWLPjwQST6gAoT3Dy/RGujnOwTqw4eXmGRCIpAHSbWrbWEfr2AQ4eP0Ag4Ucs5UZ/wnhtgptsDoWzCpxjl5g0dist7K5so1vroFmoyvyn9BFB66F9iN/88DuEVsP4xb//T7B1Lw2LFxiLfi0wI4u3UhN5nMPD1/AEvdi5u4f0lpnDuZu87Bm2qR2NUlWMPCf9Kb783TdwwInjZ4eYdScYtXrw2z1IReMSYxCAXt7IYHVnHdv7e3AGHKgSBO11RR7pq2ffiT/D3s4dtGod0XClnwGTLFPbDMNJFy6fFXcONvHRx+9ifdWPenGCXLaAXDYnSWPqz5YqVSPx5mBFwC7u3X8o1RjUng0FAsIkpWTYqNNByOcX3X8C+Ff0r8iXZD0nACnA1dqaqZbxObG8uYretA+Lx4o79/fg9Dkxs09hc5qDM+M3p8P4y7CCrdPpirY8jZX/6t/8Ob778nfIxLg/ZVAplUX7nGCiMSb3IhoIifQWq/Vq9RIOD99gMh3A5yEYb84N3AeFEDQ0epg0AjQ8civC/rAANFJ9R8nE0VDiS7fXK3EtmbwEzxhH8DM3NwWRi6AuNw+FwyllQTwCXGr5P8eWHG7HA6k6EmbsjMvXDHabU0Bxgo4KfPBspOcDAz0bsIzPbNhQBJPMITqxlMTu7i4++ugj/Oyzz9HtDFEslvHkyXd4/eYlcldZ1OplIQAEufeXisYkfTyBnSbBU1bhhbGztY1QMI56uYVGvSPxGkFQI8XRx2Q2gN/vQShKeRCHaBFX6hWjMzwdGCDaSjDfJhrGJG0wNjl+cyZMaK75ZIKxrfmZkDsgyUHGmaMZZU3cIu/BdjKm6V6j4d3pYnt9U1jFpjJ4Jglavy8kXidc5yl/QgkJtkm3M5C9r1KlOV5LQNx6tYTmuA6f1SUJQ/5hX1JrmGcgVkIw+UsCBg0v2a+MeSmxI0n1SET+o84zmdn9URdOi13Y4JTiIAvcTYKMk5riVjGs5nswTmP7MXZjPELwk0bIoYgxnqcMC1nC1SrlauxYTi8jGUnIWGCCkeMlFA4jSMILayxpDm+3SRKd5yuaSFIWkXs7vVF4FlMNXsalhSp9eqwiM0RfENE69wZEeoVAB+cNq7Wom0oiA/WvPW6LSI0QdBY2f5DzqSdxCGOveIJSN0a3lAA0K4L4Lrx+LJzEenobmaUVxJKUQnHIsxKXkDWcmuZzvyQmxtim06EZ26urayJdkkxyfBnzdMbZZDCfXpzi1eFztLodiTsjqRRWdzewvreGsaOLr579Gi+Ov8bM0UE47kJ/0DLnWztZtua8TKKUADkzwwpWctjvg9AWMSHk0ZWf1aphBYQUCFLQUAHKRYCKDGiOLQUgFwFUBTsXf6bgkYLVBqAyZDr9nMEHzFql2IbeU0FgxYVG83XhLWBprjOba/XyPspk531UkkO/v3gvXYP0Z4vAMj+v3zFRnfnDOEiBUQXttS0UD1MCpYKcChbzmY2f0lvymgFVTWW3YhZKROP9lWlu2O7Gp0qlFZQVrMQ3BT8Vn+B3lA3L6/C6/NkidqE4ko6X3wPb56D0IoDOecF9WnEOvrO2kwLRig0tApTatqyyUOxMExuLwK6cSef60MqMVdzK3NMw1rX/tZ/0nbj/8fq6v2kb3vblnH0vWMxczmQRgGYbKnap76EETra39vmPkwuC1VHlYC5zoSRWxr3cb3l/SQx3DD5GP4JFYqiOicXEzCIoz8p9g/EZpQW2mfalsLxnZl6pNjTXH35f+076mesDBRUW5GtkHWe7LhB2FVdcfFfOL36OGIf+kTlqfavfrKD3W4D5rWGo9pNEIXPsbPH9eMYwa4DB1RbH5SKgbvnf/vv/QiIGHdDsbGWR6iKjHacLzC3dmqVcbkPR5yDm9/gZXTC0UXl9dpy+iAKkkjWlWYOLDW5YHYvZKl2sZALPNaj0xfk7zebwO0qx52DnvyWAmmslqaQHf85nV6DcLDRmsdB3pFSBAa6N1g6N3IQhPjOi4CwN1AFDAFoWJ6HOG3o7vysNbjNsCgYXJpMw13SxmMwPDUa44VNHczwxFHb+0cVPO0mYi3N9ZAVOdSHgpFiceFp6oO3LzVMXfuPc7LsdCLyGDOaR0ZPRZ+e78T3d1JdyOIRNqi6pqgFkMpcmU0tjE16LgCf/o5wLA0ZdnDU45r/ZR1r+w2czAdpIMvlcjCktwGBDdab5btRA1IljMrEmk6JAc7/fmzM9TaZWs0m8D8vlJFxnAoCBpJVAnClz1oWJrDk+G7+npRTsC35X2083Fd3IeW9dZJmg0DErGwVsv6cFzfItKXuzGxCOJbaiFW1liY9bdGcH/TFGA7tk472eCCxTBzw2P+hjYRu5Efel4Z1F5aDpmNpRuSng4uQI/V4HQWoXb26gUqrg6y+/EjPDD957XxiwDKAY0I6mYzET8wXcGExHKFZMGZrdxc2PmW+THeN7UIO7Xmshkcwgmc5gMuWhYVk0k6kzfXpyJAFdIhaRMWydzhCNhEV3jm1LzT6OgVcvnkkQuL29K+1NU8CpxYKPf/Ip9vcPUCpW8Pz5KzhtHgnGZ1T6nfYRifoEgM7mzvDmzSujXzeZ4v69h3C5fSLBsLy8hvsPHmF9nQAwWQozY/bSakswTL1R6vVRKzYWCYNGBdSXvrnJCbOPgR7BS0YfI8oh1CuIRIJS/igsbCswGhpDA4KD7733Pqx2N77+6jsM+jOsrKxjf+/eXGfZaIA9ffaDyI4EvD48fHQfe3s7eP36pfQBZTjI4j47v5QNY3VzA+nljIDGQU9AmDj9QRcn5ydigrO6nJbEz1//1V8KWMQEA/tHynY9HnEWJ5ifWVnG7sGeHEQ4b1iKSo1GmRvdtmj6MeCv1soCLPFzFAg1aydgZxKgVBW2DPV0ry8ukb/KCuOGhx1qSzbaHdi8bmzt7sHqcYsDn1iX2Mm8TqLbaeDy8lzuyetXyyV5B4LPxXLejCsbpQFYimuXPtzZvoPtvX3EYwlZk8qFsrCAfE636KN++bu/l7GztpIRZirBsbPTC3z8yafY2z1Avlg1sgKZNLwhsnFDCHkCAuwQfBl2e6IxzITCN998JcabPPRMZhasrW9Lie1oYhNGNkGKvYM7WIpHuFSg3pygXC3h8iaL4WyIzf01bO2twse8mI3aqkNc5aj5WIaDq8rYKtqetplFDKl8PMTwQHlTMEnG6UxYStxHCPw7PGTB9wX05MEuEgoaxj1LI6nZ6nQie32Fs5NzOXC5yBisluHwOJBaTSKznoDNbYHFNRVNXTe8qJea+Pu/+TV6jQYe7N1BNBQUc8UnT75HMBzAVekKIzvw+R//AumdNSzvbWBjLwbqMVCLnZWw0w4k4dW+qePs5ZFIcTQpAUDn5tkY18Wc6FlHkwn8yb/77+Degwdw+23oTijVQLTIglF/hGq5huOTEzTaLUSTUWTW0wiEg1Jt4XY4MaJkAHXAGy2UrgpAf4r8+bXEDqVyQfZBjhWynKcOC+qDNvzRIJZ313H/vUcCUjJXQInGcWuK6nEe3VILrUpdtIUvDs9kPj5476GY4b06PxQ936ljJqDa2kpKzE9f/PAMNBFdWlrHZGxBaimB3d1tBFnyHA9ImT3lU+QAPRyhWa2hdH2DwsUVSpfXGDVpiOREPpfDsNGDlyag3hDCLmPS5I6FYI14sfzuHu5+ch9Im/EzbQLZw0s8+c1vUSuWZc9hpUo2ewOP2ytzxOlxC9t7+2Af+w8P5O8zuxVOF/XcmbToo91so3STx/XxKZ5+9z36wwn29g9E+7rSMrIGa3vr6GGA9FoKq1vLCITI7CKgPpb/yGZ2di3olFtSxfLy2XPcXF4h6PVja3VdxtfTJ0+E6bC9uyPM0OzVFQLhEN7/6EME/X7kL/JikHj0+kiuuba+Irr91Pnc3tmAk0nOSV/YeGQ5EgBg4kT0j2cM4ifIF0oYMvEX9uPgnfvYvLuPLqhPDIQTcdxc5TFqD+Ea2eAe2nD07QtUzm+QDi5hJbCCUXeCy9wlutMuEptJ3P/kPnY/XsUsRLnmCZqDjik3703h6jsQtAXRL/Zw9eZMgEjqK5+eX4GOF2tbG7B6HGI8unywjMR+GLMgMPEY7XfHCJg0gU6uiUG2g2d/9QShiQ/2kQP2oQ2JYFJKzsvdCgaeMdbfW0fq7jImwSmiaTusNA5tA+P2FJb2FL3zBvJHN2gVmoi4wmhXushfF0VqyhF0o23tI3Owiu33dmGhfE7CJgaRXKy6jR5mdQuqVzWcPj/FqN7Dwco+PDMnGrkq8tlrWfuDyRASmwkcF86w85O7uPPxfYzcU9iDVrgJQo+NXrhlBFRvKnjx7JmMSQ+9SyIhWZfIWib46Pf4MR3P4HK4cX5yJoQDh92OoCso9+XaQb1xDrRYJCpsR5qChpeiIskToFGxlQcdoNJu4OjiROShllMZjLkW5IpwWt3oD6fGADXoxPp2Cg/e2UV61S5rFmW7SOIlWJYrXMq6xGdiPHV8dCJ7IddOSlDxAESDaB91rh12NGkuRt3/bh+F3I3o1+dzBal0okat1xvA9u4udvf3hMdL/fyZzYJwMoSH7z9AKBHF1DYRoGo4HmIsoLAVrGXj3PW4PLBbLcLO/uf/1/+NX/2LX0oDe2xOjAdj8aegXi2fkQA0NRgpZ8b4t9mq4vj4CCP0RN6MfUwwkPsn43OujUzgyLlI0qUGiI4EjLGxkGL6RmaNQLxqkBJUpwa4IW7MTbdEemmAPiuyZlOpZuD13XyeVkskAHhN1TrmPTWuF6BhauISajAr2USBUMqbsSLDxOaGucv34xrPWH9zawupVEak4ljJlM8XxfeCwB+B+KvrS3l36pQzAcp4kolasqAJChMaXgqlsLy8gkGbXgumgoaAvWjokzFtm8Lj9+KDD99FlCbGo4FoK7M6h9r7lUZF2s8CVgH65Tk9bp+w19mPBKAJEM9GFgERE9GkgMp9mtw1W3IepUwj22B7dw+RYAiHR2/w4sULkWS7f/++SMMYwMQp1x72Rzg6OpVzDu/D+URGsSHmcH2nkbNPzLfz+SvU6pW5Rn9PJPMos8Y+FcnMMT1BKAWxKd9XwENkx+ivIOXShsgj9xt1JYHANiRjPxDySzVcbzAWkgWZcGRc84zk8ZgSda/XLTEnzxIGF+jJvY+OjoXswbNGLBgVNjjZ8rw3K3dIRHB5WRUwkfOyIn30ozg9P5HqHN6D/gzTkSG56ZnLgO1u8W+h8aHfGRRt9snMJmSSO3cOZG4z6dFgzOh1ChOZ53ieMZrtjoxfgvQXF2cyfyhFw+oqJn0GvQHisSS2tnZgmdmxFEmLeTdNhDn+uOfzTJor5HFyeoxyqSLANecWZfdoukiNaY69zPISrDTYtU0lYcvP0Bi8UC5K5SYrFDv9AbyRCLYP7uDB4/twBIBnR1/jOPsUU0cHVmcfw0lPzoQcKzSoZb/xGQQQn0ubKIijwKLBOKyiFT+dy8so+Y+fUdBPAU5lPSpYbM7wlCY0vk3Kctb7KFNTMR8F/BSMVZKfnsWVMKegt95HZUT1egpw3gKxIyODoCCksu8JbHJMKAalIBsByUWgmd9bBBx5/7eAmUmG6Xmdv1MwV+cLpQv03RXcVUB48Zn1fMxr8I+e/xfbbRHwVtDZSN6YNVtxNunXeYKO99R1lt/nOqkYjALpSpxUgqNeW999sY8WkwAKoPO+/M7iewq4uWDOtwg2K1CsuIsCi3ptiT7mSRGesfV5BTidyzxoeykBUd9df3+LkynTf86iVYBZxxH7m9fnsyi+pWNRPjvvb8UAtb/5fLy39r22hT6rfm4RW+LvFAvTsSIkzAFNbXvSZ2wbro06jiipJPghzDpmJC+N6a6ypBeBe97XjCFTucVdXBMP2r4y7sYm6cT10yQ+zLjWeSXX1MqB+bW0zWXO0NFjDmrrfOF3deyw3/icdDXWOS39OidKKs6qbc31SOfu4hxgYpDXVNxNxwVxC7NWmXG/iNv+HgD9P/3X/8lMFw8+qICuc81hXbTMDvI2m6UTXqjsdMKdi1Vz8mgn6SBWeQ92jg4GBUKpjywyEKxLnAPKurDxmnwuLmCyWI5/vFCZF2cn8x6LGQt+VyeUAtO6kDEI4n9sEPMd9+0CKPecL4aiE8YFy23aY850lw7SycESLA0GdbHgYVwXIm03Qf+pF03m6xzsdDlMxpmgC0uklK28mC3TxZT3YDto36jUhzIM2J58P2X+KgNdDDfmujY6yHSR4DOJ7s/QZIEWs2u8j8/vNUBtx7CVJfidZ1pMlsUA2NTE0olD4Jj3Yfvy3iaIMdkiTRhockAWgAkNGMqSWeYfgr4M+lSTjs9Koy7N0Jkg27SvbPb9vvQXP8exZ0rmDINe3Wf5GTKh+YcJD2pWGwMKkygQ4GQui6FAP5+V78xsvxmfRjdL+13bku81GI5vyxx4OWrraZZKMmM+/y0gzX/TQEY2r7nbN4OZfm+C8cgBvzuOZHwNyeiKlEcOOzPMujZY+g4E7DFE3VEM2wO8efEczWoZO1tkWqxIYEjw9fj4BIWbogTA6+vrc21AsoioHziB0+MQEIYGYSzHo9M8E1RWh13qunl4Irvh4vRC1AZdTjcGwylcXlN+RuCg220KIFXI5dBpN0V7iJrBbDOW/m1tbEr731zdSPsxBu13COaOxKxmd3cfBwd3ZYwcH50Kw9bMecDtcyISD6HTbaJcLYiExdX1tcxTBoxOGu3Fkji488CYjni5JlEoX5YP1Co0eppK0uf48I2US8aiYdE0vLnOCrtoOBlKoM/xSwCQB30mkrwBrxxUjI5gX5gjBHB5MKPTNQP+b775DpV6DUFvSPTp6GIeDkSk/V+8eIaTs1PRcv38D78QVq6uNVIqPxpJeS6ZXwzoB6ORBPdk0craYp0hX8pLiSGNR9ZXVkVDuM2SRa9X2o7PO7XapLQ+trSE5bVlcRyPsOTSQTMxAs/Uaxqj3WyIKzxZRfl8TpIF7MPAvCSMzCMegEednkiprGdWxAyODGi/aJh7RGPSHw4Ja9fp8aJYraLepq6kYWmsbqwKQMqSS65FDBYI/FPDkYB6r2eqGgj6M8nAbK/HGxTwfm1j2+gYeojsTI0kQKclpiDnp0c4enMoByKy1wkCVso17O7dRTK5hFKxJs9DZn0ikxLjOi+fqQu0qm0xFWzVqjg5OsTZ+SE++PB9YYNfZC9Fw9Dl9GI8soqu9PrutgDQoSDXFqDVnKLZbuDi6gI16kiG3Xj8k8cChjS6bdFtrjY7VFIGAAAgAElEQVQactixW+wYdYdo1Ovwshza6UDI4xEdaJo6kvHGz3B9ana6AiDGllLCImZpNGVlPB7K+ECAoAEB9HlJLUF5YUg3O7Dx4EgwLh7CUiYiZmvj2Vz7a0IDowmO3xziyXdfYW97G5/95GMcHb7E3/7tr+VA2R32MJxN8OD9d/HRzz/B/sP7SK5G0BkQyJ1IJcK4PYJlMMWsM8bNxTXaZPvWanKwZGLp6PxIKigePnqEP/zFH2F1I4J2n/IGTUmmkb1J+ZdmrSFJl0KpBLfXLSxozivKeIzpZM/9pFwXHVcaAjqmRq6EawZZyVyvKfeRSFN/1oajqzNs7G9h4842Nu/uIZqOwOMHmGui7Ej9uIJeoYFiNo9OrQUr+5AGsw6ryBd0bH04gg5k9tZw79E+dg92EIxTuqSFfLaA09dXKOeqCAX9IuXCUnW/32cM+KiBPDFVXdwHmJzhc1+fXogmdCqeQLVYQPEqJ8zxVCiBpWhSAIypyw5X1Iu1R3vYe3wP/jSlV+xycKfEzIvvfsCYGsoOE1xXijVUSlXRNA2Fo1jb3sTGziaWt1YRTy0Jo1xKiVtDtOpd5K9yuDw6FbY6+77Z6KI/HOHuw4eSmIHbjq37OwgtRRBbjSGW9sDKMMtiSoVFkpuM1fIAteuKSMFcHJ7gu999LX1CTXWaA1IrutVpSqXAxv62JCA297aQ2PZgwuW2DZy8vsDXv/1aDFNZyTYbjwSITlH7PeKH08tEcgO1RlXK5HvDAQLegKxpdhcrXgbCmKYWcX86hjccxpia+IEANnf3TIKu3UW/3MG41sF3f/NblC9usJvZQsDiEyZup9+TPY5SOTTRS++mEV2LYuqdijEfNe4IUqJrwaA5RL/aR+HiGpXctYCpxVoL7f5Qqn3cIQ9CyQBW7q1i/4MMXAmgSZ6BHfA7INq/hTc9nH93iqNfv8CsPITP6hNWcMDJTQno2QboOvtI38/g4NM7sEcAuynuwozYfxvoF/sYX3eRfX6Bxk0dy6E0HFMXqqUajs/PYPO7YIk4sfV4D5l7q/AkbPBEIfrv3DMGBMKvhqhfEoA+wbg2gLtvx5IvBu/MJZUYlN2qtKuIbydwXLnEzk/uY+3dXXhTAXiTZCeyonGCYXsIO9eS5hBHL97g/M2pIO6sGppZZhIjMGlLuTkaYBJIpb7+xMLE45K8d8wfxevvX+Ds9TFmI4jGbSwSh83lhCfgQ2plWcrRXX43rC4bsjc5VJqU4xiKmSUBonq5iY4k5c1hKxoLYGd3FXcexJj7RKczlfVFvLooVRFzI5mMiLQJwemzpyWcHp2jVCiLuR3jjWF/KLJMZJNSbozAFE3/uOcU83npE2q+MukVjRPYXMZSMoVapSK6x2T2e/0uqWRaWk3D4rYDDotIChCQIlOT6xd1kimDRjkUSoP89m9+jX/2f/4fyF/n4JhYESQTO5KQKj8yi0OBMMJBPxqsAGg2BYC+uDjHaNYTsJD2zU7rnNlFw0hWo8w5uWLdZ6cJE4kirrfsLybOBjwsk9hDWQ0yog3BSEhGVsO4Y7zGuIWySiOMYIdNZCkCPr9ci/OU78RYRQgp80QZgVP9NyulHt57INdj/E3Qjvu/VGS4qSnKmMBUHrIva/W6ALas7GGb6QFZqmG7PYl7uE/TcLbdbokRXjJmmPSMxzq9jmg3U5KD5rsrmVUxkeN7iB9NICDvxffnXkUgL5mMI72cknW20awL2eDs4lQSJ5RZsYKyGHa5ps/pQ4QyXxyzsIkcBEFj6g+TiRuPJ8Xor9ZowmHlPGDVYgp7d/ZF7opmi9999w1ODo+wlEpgf3dPnolnCfZHwGck0Ui+uCQTmESUmQUut1MqgVmhspRIinkiY+ejozegrIaAVTyDYgqn1YA8dqtDzk2rEkN4xHRcZRYJsjP25L8JYDCBX+CcmY4EbOe92D9yjpkZggxlkpScQ1YiWe+UN6SBKRP8Eg86jITjq1dvJHHDd0/E47fncMZ9HG8GMJnJ3sn7i6wEZuKl0u13ZB3h51jJ57Q4BdgV+Q2n3cSogYAkDEU+zuUVgJwkncePP8Qnn/xUAGQaPAqzzzKTOJ/VKWQj5osFeV+e9XI3V4bNXLiRMXvnzl2RrGHs/snHn8rc4j7IYxCTDCS7kKhAQpgYAGcvcHWTl78HvQH5HsFxkjyIG9jsQL2ew3hoiHSUsKEGeavXND47jOso5RKOYH13F5v725g6hzi9fonr0hFG1jaGswasTvNdIca5COYQsJwYDGMOQCsbUXERBaAp6algKj/DWIX9qjKW7AueH1TLVzEYAYomUyExsW2UvKVndcFcFiqjpa0XNGqVtKWkLMWQTCLIAK76GX1mBW0V3OM9R2K4Zu4lGJMkTgwoJ2eH23sarIVkGb4T//B63JcUXFwE+hYZl0qu+/8DoPWZ9TkUpNT76LMoqKnPxJ8rOKxYj+IKCiorFqAkxx+3r+IzxB54Xc4DfmexKvsfAqD/oev8GFDmvxVo5jsquXHxfZQYqNdTLEfxGv25Aug/BqF58NZ+1vZSkFTHrIKPOoZ0fJj2NhV2i2NYAU0DqM5jpjlYzs8qViX9Nh8HOva1bxbxSt1n+P9FsHQReOX3FN+RcTUnsWrCR9tWsSd+VjBFq0P6TLE4yldxvmnbv10P1eftbaWAArEGgDba54KL8d8TA/IrAM0zhYLjtyD9nGTL+ITfWfyj80Sfi8/L7+sc4d+FqDon33K94f20jxR45plecT+9h/afjC2RAjNs/EW8kwwDGUMLkrPaN7quyLj4H/+r/1ggagVs+VCcPDqIFHjUh1sERSXj5jMmE7yolImxnm+OePNnuojIYjMv1VAWLA94ZvBabyU4dJIosMzO5M8Y2KlujnacLhRqkKAgoU4WbUQ2ziJIq5Oc16E+Kv8oqMusgpl0JvPi9Rt9KGZkZSGbM2qlcSXT7xBjMF28qIm9uMgrG5lZSpkU81IQC6U8LFOE/AFxC19sP53QmpnU7Cjbgs/EPtEMp3kH960WGdtNNxydqHwGvrMCuaqBzI2eDF1dZHSxYnuRAS1g9XSusTdPSoichYDhRg+brt4agPI6yroQp+s5+E1AWUFiZcnzZ8J+rFAn1WQ1eX8aXLH99PddsjrnGpkGWDcZSGF5MmtsNRIcumCTHCQMjflkMsCYYUfIZGTpNs1J5iUWDKh5LbarZj55fbYVDwV8Dz6nmqmohImA9Cy/mZjEwm1Zic20i24iBOuUdS+Bo9OwCwgEMGAS7U6nH257BG5nBEH/EsKBlJShWcYOTMhM7FjhtQQR9kQw6fRxfXEBp22Gewd34HB4cPLmRAJWgpVXF1lcXV4LCH1w746812DUExdqh9uGUDyMja1VAS9dfhd6ZPDYrHAyUBzMROeRZdYvX7wxOq8jQUcFWGUpJVlsF5enePbD99Jv1BZlGQf7IhZLiHQDA22ycckuz11eC8jPgJ3BPA8Qd+/el3HP0uunL5+i0qhJm1CTcn1zDf1hX8oZb4o3EvylMssSiPIgSdCXsh4c8yHqMI6YWDBzrlmri9YiT1znp2do1qtIxuNwu2w4fP0Sz54/EXDAaBx7Ze2ilIbd7YHNYUdmNSNBM9clHnKfP38qGmQMzAmunJ3Tpb4m/U328d07Bwj7I2LCVqxVcJMviqHYH3z+uYxBBu4cQzQb4yGErAyWSfJ3DJhZwk7dXwKxLI8sVcp49vy5rAsfvP9YAkSWqvOARLMyiHHODIFoGPt37yEYCwnLh9NUC2c6HZM84WGgUMzj8NVL0fUjo5oJBJpI8rm4vjH5TPYuyyx3yZzMF3Hy5lAYLVIxEaAhXxrx9JKwoS+usqg0GnB7yMRsgnIJO7ubMh/JsiHDiPIrPEhyjklWdB5AMGBn6STH+v7+HayubIt0EbUWeSge9nso5nMCnF9fXeDq/MwwpAY9OWhxmPLgTsYW9b7JJmaZ9crWpikNn7P4Bs0++u0O6uUKzs+O0R808fHHH8hxnmaJ1UpDZAWajT4cbjd2Hhxg9+4eAn6DDomWY6slshfHZ5S+AD74+EMxqaNsBtutVm+g3eVBywmX1SlBM7U8ndTtIqPEahEzyqvLLILCeKNbfVtY66FIFB6vH95QCEupGOxuyLtZuNQCaIs+J42txqiUSqjky5J8JTMsGguKtu7l9QXqrZI5wPeZBHSJgVQhf41kMop3Ht1Hv9vG0x++xdnZqSnt4l4d8OGLf/QLfP6Lf4QxLJIMoeEPWXz9Rh+T/gQBZwC9ZlcSWmSlk12YTCdxlbuUBMnjDz/A3bt3pPS3UC2i1G2ImZNtaoN95hDmI9nhL16+xHg2QnI5KWXQwtRyuwSYqeZLeP7tU3QbHSQiUWEYM/aqFEsCNLBKgKB1IB4GU2eRTBR7j+4KAO0MOOHyA+Mp0CsNcPMki26hjW65hVatDpeVscsAFo8d5V4dlqAN6YM1bD3cwupeQr7LNuewbJaB2mUbpy9PxciQiZhGrS7sAU348tAcCAUEkM5fX8n8oE6pZTxFMhqBbTpGq1ITjWKf049EOGHAwelQAMTd9+4ikArDFnLB4XOhO+oJSEPWMPeU7b1NUwpOZlVvgumE+9QITh+Zo1GkV5exvEFNf+rrA9060Cg38fqZMfGr5vNoVmoYDCbIXeextbeH5fVV2H0ebD7YRiAVQmY7jVjGKmOM6x/brtMChq0h0Jzh5oQg9rFoXL/49qlIPC3HU9je3BLzUzJ6qSGc2VzG/sN9RFMBTG28xhCD9hiNcgOvyChv9YT5Sd3bCIFGjwOJVEwMPdv9lsjpEMQjCBWNJ2TP9voC4iPCvxM4uchew+qggV8IHlY2xBKSZOy3hpj2x2hdl/Dnf/pL3BxfIhVOIOYOCjjtsnGdjohEWrPXgCfgRnItiZF9AIfPjo2tddnf6bEw7o3F5HPYHeDizUsBsBpdKgfbkEinEU0lMHWM4YzY8c7PHiG2bkfLkPxhHUOA9+zLPF793QtYbwZoXFRE8iIZTYg5IGUaXGEnpn4rknfT2Hl8AE/CgaHNJErtFmDYmaKRqwDlEbLPT1A9LyEVWoJj6ILfa/T3G+MO4ntpxPdSSOynkNiMYOKawRuy0A8XgzowLgG18xpOnrwRALp2WkbaF8eSLywsX4/XjcPsMarTFl7mj/DZf/CPsfPxQ4z9VrhjXrj8NozI8Kn3MetMMaj2cXV0Kaz4sMePs+NT5G6u4fJ5RdOU7GVqU0diUYQTIbhCdjx+/C7cBOSmwMXhBV4+eY5StoDpyIZkPCXVgwRi0msrksCIpuMIRT0olBt48YomyVPEl2LCyuSaWiyUYLd50axT07qOja1l7O2vYjhqo1QtIFcsSRIxnk5gZTuNaMYO9Ayo320M8at/9We4ucyLRv+Dew/g9wbw5MkTATc3NtelGip7fS5SEtwXmQje3N1GamXVJEXsJu69Ossie3mJdqMu4J3FYUMwEcHUAbgCXlhdDgS8BrCVEuFOV/bUoNcHj8MhhqP/4v/55/juy6/FbJzxG9mclMshmLm6so7peCgMaO6nZE+WSkUBscas9Re4mf4PTlnj9SDI2Mocph1wOz1yNpHKCTmPmcOvyFZoNebcCJuHTO4lCs7INZwGvFamHtni6+urxqyt1xbAkvEC5yzjByZENbbZ39/Hh+9/IDGmVCmdneHw5FRiUT1D8ndkoguZpFo1lUABI/kg7zMx5yLGbzxT8NlJRCF4zPWR5u1k4lYqNVxmz+WzdjFvNGzyTGJJDu/8LOME/T5ZwAIMjAYSv9FM1mJjosEqMSxjTjHxHE8QcIQlCS5nApvRnKWeezK+JPEJpTMcDARgkcQz12ev1y8EDfYjpbXYPjT7vMxe4Fe/+leolitYWc0glUzc+vf4/UGpAuJYYVyrZ07K5PGeZIcTyOb/2TeMpU6PTgXcJ1tazsYwgDHXkUg4hFg4JEQm9o0vEJDvUu6O0m9sxHR6mdvGnO1uGHDmTGoqMQ2jz0j0OV1Gi5ZgKEkLZNKzikHBBSGkjabCCCbzbymZFMBY1tXbMnkDoPEZCYrzXSldQt8Vzjc7/z+XLSxXavC6g1hf2xagOLNsqpPI7P3+hyfSRrw3q2Soxby6uomPP/oEa2sbklgg5uHifjYGimUDAnHsvDl6LXIykuzskxHdkIo6Vhx6nH6srKzi4w9/gsxSRqojGNuXqiU0mjUxUeTnzXzsolSpCClqNbOKe3fvS7/zeZgornEtyr1BtVYwWrFjgsiUOCHQMxPiRiAUQ3gphfWtXfjiIdS7ZVxXzlGsn6PRL2Jq68DpNTrrQoSyEgQy0TzBObaZgl/8Gf++CODw3GaxGjB2ESRbBIs4F/VMfEu8ml9rMnxbMa6kQQVNZa7NgSUFEfkzBZIFEBapP1MRrPdfBBoXQT4FpRXsE8Bv/j4GbKQfkcEjFE/R570FyAyhUv4oQKftsQiOKja0iBXpd/Q5+G9WKAous3BfBSAVlFcca5EBqgCtGZ9zcHwul6OENk3UKQCuz62MV70vr8978fOcL4q5KfCsDNZFkqASKrVy/seY1yJw/GNgWsmSvC+vo0kE9RsTYt+8P7RtFwFobWf+jmcf/Yy+n4K0/I4SKnXcsJ11POoY19+ZZKmRatLn1+psXkvxGWUWyz6m42Dehwri6jWUmatr7e2+s3AffW7FC9+OMIOLalvwWsrE5mdFCnhm8DjFPbkWa0JD+3dxbHFdWpwTfB7Tz6Zq4bZPMFdmmBNe1YyQ9+e95Xvzucczio5NHdtS1TwnZup8VJyL39W+UeljVTTgM+vnzd8Ne1mBeJkz8/kpSZW55rO+4y2ATdoUk3JzRQr+XgF+XS+kj/7n/+Y/nd0+zNw9VNnKi4NbX5yDQAesNDABtPnE0wZUkFqBOG1k7SQ+pJmkLDEjA3kqADS/pzIPqsPLDmFwwYOQAn0KZLPRCQLqAFAG9+Jgl0kyvy47hN/hf7yGHMzngKbRpO6LiQI/zyOqZEsc5t9SEkTx73kmhgcdGiPxMwSgbxf/OaVeF04+kyzOc0o6zTLMQKd6yhRelxs+71vNbF38NaOjC7xmL4yphxmci5kdBd/lHeaTXCct20PZ0bwuP6Na2QSgBeCfP6f2EfU4ZbLOXTJ/PPk4MCVja6Pmt/fW2I99K4DR0ADHfEYGKSrFwUCJ44JBbXzuhKyJCH6Wh0GVFhHA2W4CNu1HArZ8Ln5WsrzzvuT1+YeAjC4y0u4SfrGsy/QDHaUUQBeGSN/Ijywuqjq++fwcF7w2xyB/ruNEANBQSEzh2A400dA5YvrbbGocI7JBzTXzBOyVYIyUHSCeSMHjC8M+CyDgS8FuDWDUtyLgDsMJLxzwwjqwY9a3i+M7dV6nLKWwjuF3u9Fp9aRc/yZ7I3No1B8aveNmR4AiPje9v1nizMAoFAvg7oO72L27LiZb3RFAOUDmr0ZdwT5xcXqJJ98+BQNmsjbFqCZIiYcubvJZ0TbOXZ2LDnQizkOVKdfkOGDASz1dBqgelxeFKxrKjOGyu1AplAXgXkqksBRPYGqZ4vXFazGtWllfw527+1hZy2AwmgpAS0YNxwrfgeYw3XYbayvrWFleE1NPnhM7XaDd7kggyYO0dWqE9S8vLlArl5BMREVy4/WrZzg5OZSAjo7rkWhQDhDU3d7Y3BHTMk8gKGwnarAyuSSmJc0q3C6nHEILRf6bLP0hghGfPIt1bEOzSV3BCVq9PvbvHeCzn/9cZAm8Xhv6XWpJD4Qle3p8guvshUlsNOrCplhOLcsBjSOV0g9nl2Sfz/DZpz81712polZrwOtnuWQfjV5PGJE8LNvcTmxtrckmYXTgyP6cSuDOQJzM63qV5ZgWYTqcHZ9IIo+axxzTxXxB1oLtjU3sbGzKc54dHotEAueDaEqORwJA09WeBnQMGDkWpGSyUZUDL1nlPPAQPOQzU36E7t2GgTWQPiSDhYfI2dSw2ddWt+WaRju/D5vVgmo5L6ZDpyeHKFxf4c7BnoCBMvdsnC9WVKo1SW6Eo3HcffAQS2mj3ThsT4QJOe4O0aObfaOJSjmPZqOMvf0tuNx2aZdGvYlmrY2rizz80TAefvxIGLYEBThv6SRP7T6CFFe5CzQ6VWRW0iJlkVxOy0HwKlfEeEK5JB9SsRT8ngCCXuqf22EdDzDq9VDO3+Dw9WsBCHZ2d+WQVChVMGIlD+VqIlFh+UYTNDw0zGenxyml3RxfTN5Q9oFsYYKiZCPHYiEk0nFc31yi1iyh3mK1wpkcQHl4J4jjcAI+jwP+gAdnp8e4PD9Ds9YUxhOrlR5/+BE+/enPkC/ygN6V0lEBMbrUgh7D6/KLjEaDWsNkRk0HCCciwlzKXl2K5jgP2+urK5jYZxg6pjJGCF57bF4E3CE06y188923Mi68QQ+6gy6SS1FEQ2FMegM0ijVUCxU4LFY54LJKlyB0tVKRcUQTQhqIre5swBHwIpAM4fFnH2Pn3jYsbgMgk71+c1zFs199j2FlAMfIJuxqVicwgWX3OjELWjHxW5B5sI7UfgaBJTdG1qk41AvYQQZwYYLcERnfDTFiuzw6l716OZ1GgCCozyv3Iiu+UimjWWcCoweH3YogPQq6HcwGAzTLbWGAkwk+6I+kFDm1sYwHHzzCzGOB1WvHzMME0hgXuSuRFUqkEnj/4/dlLjpA8N6KWqkuJem1Rh0unxubezvS5n4vMOkbqZRmqYUv//Z3KF/nMWESgczjsUWMOre3d8SIze51w5fwY+oBdh/tYnknahjQdgOCjgbAqDdFr9zH5VEWhy/eYDaYolVooF1uwD4GonMtUbIDRxgino4jvbUMT9gDm9skgms3NdHubZUamA6nOHp1iPJNQRKTNIF0uu0Y22eYWEa4885dfPjJh0hlMvAHXQKEMxSi+thoNEP+poizi0tMZzb4Y1FY7A7MHO65FNIIIY9PmM9/+ct/jUmri5DLizvrG8L07bZGCPvCInNAmZJg0Ctj7+zqGDY3sLW/DTeTYnaHaOKSYcsy+nY5L7Fbf0pDzpnsAZGlBNx+OyzeKZwRG7wJH5xhj0iP2OER08Gzpxe4eZFFuOOGc2DFb1ltMBkjGPQjnAjDEbTDtxRAeCOBzJ11xNfT6E1oGGbiBKfFAVsfGFzX8PLLp8i+OEcmksZqbBnE5C7zV+jbRtj+YB+xvRSCm1H4llwgvDEEtXVtsA3t8A7sKB3XcPb0CKNqH9lnp5hW+1iPphChcZnDiuawhVc3p3iaO8Qf/Uf/FPc+/xBNyxCx9Tg8QYvM135jAPfYjX65i4uX5+jk6wh7gmJOSmkpJk4m1imcQT/yjbKMse17W3jwwT52dldAk/VubYhuvYvqTRnf/uY7vPr+FdyOILyuAKw2auhHEYpF5btM6rQHPThdXri8TvijblidUzh9bhTKZRCtrxVr6LXaCPvdCPpdKJWv0R12YHE4kFnbxM6dXdi9jF+6mA5G8Dm9cFpc+NN/9qco5sqyNtO0liX73Ju4X4WiAYwmIxTKOUn6rm+sSNJ7fXsb3GI4N7qdGXqtLvIXOUku0Wi33WkK+9vmc4uZHTxOhGJhkUVwzX1mWHnlddMIlb4GffTqdfzqX/4Sf/fX/xaW0UxK/VvNrmhck8GZiLOE37AfhZHkpnxbF612A+12Ew6niRWVjME4a9DtoVKp3oKSVq4cDqesyaxAiycSEqcydqk3agL6CvuZJJ85UYKVhyQoxJMJ8frQ8xuBNybeRb4tX5B3HgwH8FKrOhwzJBlm/AEBkVllt7G6Lgxsek1w7S4UjASfSoK0u/TdWBL5CsYBhp3am4M21HWm0aJhTfI7CiAwtlZvGcbrBCAJ7iqJhvcgy5WyKmwjSprw3EFQuV5viAwFY3We53iIGfLgLgA018mmJNSioQRcziBsVg+mNOfjwXpkjO2p6RsJRuHn2kzw1+kV0LbVpKYoEA5FEQiFkU4t3+rABgM+MV5m5dHR4WthYlNOTc3R2W4cI4wzzDN7RV6FGuaGmGPYqmT4hgPGbP3w8FjOnow10+mMnFfYzkz40ztkZ3tDKqQYI1L2ivEZkz1DvofXg0ya+sZLAtYTSBUtb9EvpUZ3D+1WHRareR6OC+pG8zxGCR4mtSndJuNuMDDm9YOxOddNZ1IxmUjG5Dyl/a1AjxCEqDc9HsPLCjW/MeliNRurL/kM1EwP+JLY2NgWLGApFRcWNA3Iv/32W5GjoXQhxxordbvdIfb3DoSJHI3GpF2YZKKkGvcRSntw3lxcnqFcLUq70kOD1yRpQcraJ0b6MLO0KnM1FPBL5R1NeJmYGE3ZP0bTmG1CkgzbbmudMev6XJrTA8vUhuvcObLZF7i+PhHSwnQ6FM364ZS6sHYxHne4vPBFk9jc3kMolUCzX0W5fYNmN49Gr4jWqCzrDtdzAWxoiCIVb2SOEyMxFddzmOI2eSQMQwqzjIzEpwK2yk5UEpsCWvrzRbCVQj6sVlK9aYPFmMSEgqACsi2AfIvnZPatrh0KjC8C0YtAogKYCmApUMbz8+J3WMGs91CQ13xnbrK2AEDz+ovgm8Ft3vqVKYDL/y8CrYsAPhNPvI+C4nr2VwBfwT5eV1nMCrYp5qNYj/5cAV7+XttU31fb5C1o/vZ9DSC7QGabG8hpeyxeV9+Jc3gR8Ndr/B7IPjd/07ZXfIzXExmGOeFOSRec5wq6LvabgpOLIK4C0JqUWHxWxawWxyTff5FxryaDCvIrtqfPqgC0jmNdZ24lMeaJg8X2VQBY+4f3VxKgAtJ8XsWRFOBX4FyBaP6b7aOAsQKxCpLLtaZG6kI/o/OAQAo/r3idqWowIDP/0zHHZ+A6o7jcaGRY9TqWST6TPp2b/WkyQ8brPDlELHIRuNc+kHW+P5DnU0yW99X76fvI+1qMqsDtXFjQlpYH+JGMBnEtM4ZNsmAR8Jdnn5l4gwxr/m5x3RCwfI6HWf73/+G/nEdrpHcAACAASURBVLFBlGmsC5l2mDaoLkhqJKcNQcKhln3wOpoZMGBi51bHR0FnDTCUGk4jAsn0T2aw2a23Boa6kfEaAqg6XTIYeH0FX3WymcXa0OYXBcIXFzJdYPh/XZhMJsWwZ5UVzE41i5BZlMhUFXB2zEDRCL7LgJ5rpxCoIgCtGwV3CgW5FztN2IZzpjTBIrIaZNOhYzqZYfNMiw6KxYyGsIMHcx3RQMCAigvaR0azzSnvzsVDWb/sO35WEwE6sZQ9LMEcjR7mJfe8pjJ82ReysbH0j260brcAyfzD+/GafGYCGAyA9fl5fwZc/DfLtfg5kaLwGKMWsjP5cz4XDeHMRKV5A/XfujKgFxcCP8sV5zo/Bhw3ZUb8I+81L+Hhv3lfAq98PpaZiXnKPJNHgzwZs9ORBDQcT8yq8lqGUfDWPEU04CYTeU7dZNm2LCfkwkc9ZD6TGmDKRjgwpgJvJ7gZBxJUzJ2EyeJlSauUDHp9cgihJu144kC13MfaygGWomsY9S1Ix5fhFkNCYNwF+o0xvFaWdwI2PuoUGHTHaFbqePbkGWrVqkgqsJyMMhoErUSXO8xA3ovOsIvrmyz8YS8+/8M/wL2H6+hRHmMMNJrUMhzB6/IKI7ZwQyCwIu1F8ynOQRrBNVsNYWKytI0AKkHGtbVVMa2jsQybkAcAjpVqsYkpEYbxDOdHZ8Ypu9nGbDhDOV8Q48FEJonX2UMpeX7/g/ewtrkuIAl16WhSSDYqgUuOCWrvESCzTi0CZAUC1PGms7Zpd45TBhN0da5VyhKkd9tNrK6khVGRFa3JvIB70xmNWniNIGKRZWxu7CGzuiZoiNXuEiYy+46atLncNeKJMPw+BmcjtJt1uQ7dygmw95o9AUS9wZAwZMlM/slPPxWDAO4PlAeh4U+zWkWjXhVWNsvaCeZzcyCjhOZeBKx5KCILlsH6J59+JuOL4/nyMgurzSEgNfWfaQYoJpY2SIkqP0eAUZhMvaEcAOutpuiu8lDhcFgxGY3EXIqHkI21dfi8fjx/9gx0YT64c0fK7Vn+2RF5iapIq5CBQ01Nt9+DzPKKSCpw4FG6hWsSGYuHZydy0ODhh6znx48f493335PDMGVNqDnJeUTjyKurHDqNroz7ZCIt45MHp7G47I5wcXYkB6IeJVjKRaxkUlKuS1Ya52Sl3JByWMp5+INRJBNLYmRotdIEsIdhZ4RBuy+69dSSHvapJ3khbBlqk8u6PRigkCvgzctDRJdieOfT97Fzbw9+Pw85UynJFgZ5q45Gg0mQrACowVAI7z1+X8Cri+yNACc+bwh+b1D0H7m+e8lAc1hF37ZSyOP86AStZhObm5tSwtujNnSjgWarI0AXS763DtblAFJpkpFNOY6psJl4UmxWG8KwpjQFS8YTsSjSK0l0+m0MJj1c53P44dlTSeQ8euceMpklTNBHMOCVQ9zF6Sluspcyl+1Wu1QPEAyIRuJ4+fINSvmCSLMkY0n4PNSEJOPMi/PLrJSZ0qyTrNWZdSwSB9fXVwLi8KB/794B7j56ICArNWLrlTouTy8x6lFJ1xgliWyE2yUHOw/L8F1O0S2ulypwWm2mzeZVPZy3PAj1aeI1N+Fb21oXKY31vU2s7WyIKZgvEoTFaUd/PECn1Mbzv3yKWXMCn90levQcwxfXWVR7TSQ2UgiuxUS+ILm9BEfEgYljiEqT8iZNoAv4BwEMykQCxzh5eYjzw2O4bS4c7N8VgKbSqKNULyNfKWBinYih4u7+FpYzSwh43Bg0m3j53Q/4/msyuntwwo12rSP73cH9A2ENT10zzNwW9CxDYWb3LVOkV1fkvTxBMtuAXsuwuXpNoNce4PD1GzGZ5T6ZSaWlXJ/JqEaxgXKxjOffv5AkXCYeleQ85QaK+TIwsWEwGiOWTgAuK/qWAfbe2UdyNS5maqNpHzanYaF4HD7Uq00UC1XRf2flg8/uQ6faQLfWhn1qFWb4+dmZaPm++/hdJFaS8EbcCMVDkqSzDm04P7rAbDRFvdTAX/zLfyNj971338VVLgtfyA+n3wm334mHH7yLh+89gstrhZWEwplJmFGCg2v4TbGANyy/7zLBF8V4ZkUwHBfJH5poBTxeFC6yyJ9d4t1795AMBpEKR0Qy5uV3LzHpW9CvD9FtdrG1vgGX24Hr/AVuyldw+uxiatfqdeGh7EGzjUg0gORSCEtLS7A4vGh1R+gPxpI0pklMZ9REZ9xEbzZAeiONgwcPkYwtwQkPzl9dYlwfIjx2I+YM4Jd/+v+ixXHucSHFNor6EUiH4V9OILaWRGp7Ce25rITRQKGGeR+o9XD+9BDf/PVX6JXb+JMv/kQYl/VeB4V2Gevv7+Dupw/gTgcw8UzhjVhRqXcFtPTbfOhm2yif0hizhMDMheLRFV599QRRuw+ZpRRCkQAaww5OKllcj+p4/Mc/wyf/3i/Qc1nhjTnE6LFRa2DWmcE5sqN0VsGbr19i0hxhI7kCv9ONQj6HcrmEzqCDxEYGpXYN3lgId97dx/5724gukSZjNOQp5eGcOVHJlvHnv/xL/N1f/Q5rqQ0x7o0mkpLoFQ1oO0ODKVKry0gsJxFIOuAK0ngQaDZHuL7MoXRVgntmx6w3RL9TQ6GQkzWbHgrRVEoqgJrtmkh2EZhjLERJpH6LlW5OjPo8zDkxHk0RiceQL97gppxHIOSTvdNin+K9Dx6JRENymfGi0fmejoERzWjLFTHMPD56IxVZ0aUEXAEf+tMROqOBeDsQ+KXBX4cyAb0ePA6PyDGVctcYtTt4/eIp/uYv/wKOmU00gXPXRYktopElqeghEMz4l4kCGpIyPikWC1IZSGYqq8wYPzNOZSzJvYkgL4Fo7vmUYIuGo5KU57rsDwZk/aRhNE1XyxXDImWVkYB+IwMKkjxwcHBP9lYawDEpT9BRkrSNhgD2wlie+9pQlkvBFPrk8JlIJGDsQRa4fo9yCYwXyRTlHy8lH2JGdoP3pfQF9zfG0YyB4tEgxhMyvyAGzTRmZ0aS+saMIRhPSsKGIP/cEI7X5fPxeYdd6glTHsIhiQZqLRsJwI6c0RjrE5SVs5jIFYzk/jaHVbxE4tEVzOZG5GwnymYRhJYDPdcfH4knTPC6pdyaBpM8GxIApWEwjWHZBqVCXhIhXNQoK0j5OCZ/eY4SVnKHzHHjJ8D+YezD/orHIhJTM2Zn3MY+YtWUkD8cHmFcWyx27O/ewc72nsQ+ZGB///23eP7sB6xlkohFDFjP9ZPyJYzpCELH4gncvfdAWLicBwSleYahdMhkYPSKW+0qyqUbI/gyHsvYY4wnMVCjKjE1+4FtI5XDZNuD5dxGkzWVWrqteuUa3mq1bxl63B88fp88jzBw6R4i1bVOIbZYLQ6E/EtIp1YFYHW77aKr3uu3ZOzS1LtYKslZjvc6PTtHOBjHysqaSLHxPMVkndPpEjKTAkacT+1uC9e5rLyHSIlEY2ImyT5lDEzJl5OjN6Ih7WV126ArUlMEqzn+WAHGmIftnUmv4c7OgcROHKeM5ailfX5xhBcv/h7Z7JGA+ZTPGM/6IlNosVsl4cbE29hix/LmJtb3tzC09FFs3KAzqKA3qQsAPbEYrWPiApJMmxpwTGJtskgdWpU9E0IGn48ADuMlPq+ClgrSKcCoZ1plHypGcQsgCoYxFlN5MXz0cVOmTnxb1gRDbJlrzs9JdryWMigVpJUE15yEuMiGVsBS8RAFBBW34c+5hpFERk15fT4FchfxCj4nf05mp/5cgNM5o1SBYgWQFUhTEJTPp+/N3+kzSXvOwTUF/iQhPZd2ZZsKQWBO0FOcSQFtBZL53ovtoffizxT0VGa04heGCW1iYMUz+DMlfiojeRHvUjBQ29bUTZo/i6CzgrCKBS2CjdqnyojlWq4+X1qxz+spGXGxvZVMqtcjY51tYN7FEDIV2FWgdbFfF7Gdt+DrW+xlsVrcYHUGyNR+1POC9g8VBRSs1b5R5rpil7zPInCrQD4/x/upOoISWXWc6vvo+yuQyrZRFQLun9o/im3KO04NK97gRmQjm6Sbkj91rvIzOj/NGDBsavMdp+x/Ml4XNJ11fMh7z40Dda5rYoL/lrEHI1mi5FvdS3UO8J7mOr8PQNtlnhkNZ+Jk3AONHjfZ0/TAeDve9N46BwULnMyrmuaSQDpP9P+UppQ58r/+d//5TLLvLpdsYmT/aIZaO8CAx4Y1rBId7EQ2JnWQVW+XLyfXmCP9bHwFkhWhNwurAQ8VhOZCx4M9JxONbJTNy81Dn0HF7FnKpgPMgK3GvI8/E2bpLaXdvIcOeO0YBZC1g6hvpwCn6ibJZyxmYnFBloE6p7lTF0wXCZYW0bSAgQ4bn59jxkJ+P9eHZgfqYqXZHckA2bnhWGEnQ3fOyhXwnHZslCqZGwuwnWXxJHgyn+Q6OPl/lp/z8+wLXQAXFwOyA38sbK8LkADXLlOCxz7k9VSeRPuJ72WCJ8ctC5g/Y9v0+l1hVMomabdLICKliPPSLgW0FYDm9dnn2i8c0JFoSDY+gnhkbWq2hhkUHdBmc+PGaFjqyrbVcSZlXnMjRL4br8MAXRd6Zdjzd5rl40bGg7idvpI2k3AQsLhn3JSZJWegStlIEwRwAzMyIbrpmUXEZLB4ApMFe2akPFhKxX/zfWXDnlqkRJgSI7VqXfotQr1Qm1OkNyyzAB49+ASZ5BYwtcNjdyPgpsmZKbsu5ToIips5hF1N36/STQm9RgtnR4fS9wRf+I79OZhPEIn9yhJBMk++/f4bYUB/+OEHAqTQwHBmc6E9N6aRhEG3J6VwbqcDXp9bmAWXl5eia8dDBscCg0zqaRKgohP0zv4e9vbvwu1mxGJKjFni7bGzzJkaoaeiNUyAaNgd4/ToGNfZa2ztb6HUq8ARsOODnzzGwYM7QsVmmoGBbqc9RL3SxWRowaQ3g2VCN56plIVGwsycA5VaU/pDWQtkJ5oDVFGAL5/fLbqP4/FAGEaVclHkKfhewXAYGxsHSGVWBYSLRWICilxe5qTfGMC2Wk0xUAuHabIZEMd6MosJDhEY5HhhUE+mfn8ywh/+0S+wRLBW1jMj5TKgBm+/J47uHqcDldINyqUCbq6uhGnVZxabOot+H/buHeC9Dz9CPJUWHfZyuSnjhQcU9iVLhsngkX6o16VNCfRL2b7DK4kNmUNOB+weJ9xeUwbPcUEJhRfPXyEZSyCTWhamPPV7t/d2sbW+hkQ8JuKi5WJRSkipd0hwQg6SNOjptjGZDsEYnWt1Np/DizeHqLbb2D/YE/Om1fU17N09EPaNy2u0equil+wUBnS1VBYjMh7A1lZWUczlRU+QB5+LyxPY7FNsbK6Ibh/lO/g5Hh5cNg/KxZpQX6MhMkKDcrBzeQzAYJk5MRlMRcea7TOdjdDr8GBXlU3T5+Lexvdwo9tp4tn3X0kJ96NPPsRHn34yr6gwppM8QN7kc7IBl2tlYYWRXfPe48dIpVZkzhaKZWFaki1GQJ/zgQaUNMXoNTqoFIqoFYro1JuiDc3DC6tp2ixNHY9FS5sA687+KiZGuQItStkwoJ5ZJJHSrrWkjJ5rVYeaghOjlevyOkRXtdKuoT0kW9iHjY1VDIYdLCUiwn7+5qsvMRn14fe48Zu//TucHJ1id3sbq+kVOYBRl5Tt0am3wWCDBzoCIpTc4SGWay+1XYMhP5rNGgajoZhNtvtdrK2vy3jfu3sHn33+BTZ2MuDS9+LFG0muSOlzty8anayGGHQGUp1ADehyMS/tz4OT7N+MN2jK6HRJ0MaEJseWJps5bjknWt0Wbiol9McTDCYjBKMRLIWX0LtpY1ynzj8EzOgN+3j++hVuahW4wn588U//SADY5d0leOM2jC1AvVdHf0jZgQFmFQtGtZFoKQ9qHZwfnmLY6mFvew/7dw/w9M1zFJpVWDxWOCMOYWEfPNzDyjbFeIFJHTh/c4Env/0BZ8/PYO9b4Zg4MBtNRHplZB3D4rXAHfegPesikklgdX8DCR7cY24xlBMn6ynNAWeYEQTrDFG5LODm7ArtQk3kIgjAkrXOBNRlPg+r04UPP/4Ie7ubYiZqndiF9Vm5rqBSrMvBjkyzeq8FZ9CBjz77CCPLAF9+/RsxtGJ5eCgawYxsNLcFdo8dqUxC9keWJPdrbdSyJRROisi+PkPxKo8vvvgC77z3AM6AC06fQ3RVmSAh8Hx5fiWJxr//9W9Fn5WJqMurS6RW0nD73Ehk4jLeo8kw/AEXbF4D9BXrXXSGPRSqeVzlr1Bp1jBhLOXywWJzwmn1I+gLIx6OoVYowTodYSND860UPMyHE7C/HuGHr56iclnFrG9Fr95DwB1AeimBUjWPXPkKvWlHjCi/e/at3G95bRWf/eKnSG3Fsbm3CbvFjdnIinZzgFKuhFfPXwvLMF/I4fTyDKFIRBJQ733wWBJfFxdZnL45QTIcx87yOi7fHItxJ/uCci1u6phvrGDj0R34Ui6SpkUChWzjyaAv+8C0PUS70EDu6BKXL86RO7zEdmoTO5s7KDJZOekifX8dB58+gjvlRd8ypPir7CcelxuDWhe96w4qZ0X0K01Mmn1Y2iO8+Po7VLI5rC1nEI6F4UtGcFg4R7Zbxvv/5Of44j/8E0yCTlh8RhO8Vipj1gUcAwfOnl3g6Mkxgo4gttJrcM8IxjSloiObu0ByJQWL3w5rwC3a5mv7yyApnFVZrGiol6sih+SBC8++fI6//bO/x6AxxMrSOgLeENIry5KcHVtmGGCAlf11hNJhBJJu2H2mjTqdCSq5EmqFKrxjB0qX1HdvwMWqPI8DNo8DDr9bEqMSg89JDoxdXr14LZ4NIX8QJycnwhwiYEqX+nyxKPM+noxL7Mcqpu27G0hmEgiH3Gg2ZxL7sRyWMWW1XkO71xFgasi1ye/GxEJzO2OsSM1yxoiU4Br3plIF4pg6YBtbxGR11G3h/PANjl49R0sMXfvotroS+/l9IdEYJrN1Oh5LDKwl2JQOqMz1dLkwMN7lXGbcTJCyUq0gGjLavHd2jRcFq7kI/jImpZH04eGheFhwLR0MKcvHCjXX7XmMYDcTz3xfAopc75W8QmCXMS/XYMM0pr46GYgGmBmOjQwfwV3qWvPMxvMh41y+X50VW27jG0KAfGNr89aEnicqxqJvjg4lTk+n4gK4CZuT1aWYikwHK1TImjZnMwO8M8nA/ZmEBJH96/SkSqjdacE5Z4EzDlf5Pz5jailzKwdifH0cEscyXt7c2EEqsyF+DELyGY3EsI7vTwa5nD/HEwFARV+akslidkk/jbC8E4F2tgv3RgKmBDvZlwRvle0sie95ab1q8VImKhyMIB5KIBIKyTUIYhJY53gi8Olgqc/MAQeTSctrePDgkSSP+e7ZXBZ/8Wf/Gu16Hl6PU0z25L4kONAEuNXG3p272NzZRTAcQ3dIlh7jalM2TQCWkhGspOwPOtIXbGuyynkO4LghAYN9y7ZZXV0V08FwKC6eLtdXNxI/ZpaSkjjhmDMm00ZbmiQKErO4pzPGlKout2MO9tgFiJ6OLHBY/AgHoghHw+Bhpz/qo1orodGqSntSu1rAPUkKkswxRCQUk+vwPOV2GZNqntco2UYmvJT4Mx7vDyWO5XPx+fl7ei+xwoB9+/LVM1xdHsEb5NxwilSdgJFWK1qNtjz/cmYTn/zkM8QiSXgcXgOYDkcyJyrVHL774a9RrWSl32JxSij6JUnP+cNEZ5fn1ZAfkaUY/DEfJq4J+tMueqM2epMGBpY2BlNqvisLmvOATrfGvJsAnAGATAJJPIuorU0G4fz3rCDQymkFhxXEUqCJuA5/J2vJPJl1SyIUIJuJFA9sFrsQt6TSwWKqxxcJYAS0VCbVAHmGlKeSEIqN8GfCqp9rzCr5bhHEUxCYs58xrpLYFlmhChZybeJ3VQpTgV2u/QanMUDaIoisGJUCiIr9KDjLn/M6+kz6zHKG7vfnVQlvwX/FlhSY5RhU9quCkIpZKCiq92CbSSX0gjSoYixKjlTQVyuy9V0WCY387CIgvAg+/xjc5fdvsap52yixUUFixYoU0FZsSMFsfT/Ft/SZtc0V01KQnddR1q/iaQr+67UX78WqbfahMpIN6MmqdTP2NKGgZD7tA15Dn01Oowua5ZKomCdFFPBUkHTxe2Y+mbMGv6NjVcch303fV0FpxR65nmt1vIL/vNcivsjnU4a5PjfvoYRHo24wmt/XyN0I6XPucSb4kt0wsLmGKfCtfU7deoNLGQxOgWlNWOvY0/e6XUPmF9D+0MSIvvfteLRMBYdhAkwYzbOxJGG5LmlFPxNH/L7OCV0HdN3hs2mb6PhWjE+Y2P/Lf/ufCQOaH+TkJqCo6L52gBkEZmDoIsa/SynOzBgF6sUXFyPdeBWwVKBSMxKLpR632Z7hwGwC88WB3+FLaSnIeGSyhXqNbteAzPy3asTo5JeAYm6MuAhAa/ZGJrrdAIZ8VpX94P3tNpOxUAMPAsqSTbKan8vizbBpNhZjwlvgm6xSgsFTs2mw3XTBk4E1fpvpo9STz+WUrD+DQ2nHuWTDaGDK8mhauJjRYVqSz8pBxefhJqyDT4McZWqbNiOT1JRp6HvqwBNW+1z4XLIR8ryGSa5g/j90Te0b8z6GUby4CeiipANNF2WdzJppImjIbDgZumwnE/iYjYQDXMeUGdTmoKFadV6v73biMZjgPZip53NL0NxmSZsVDrspbdJJRpBIGfu8P8s+aYJJgzS5X99sEi6nYVKwVFqkV5g/54JIsJEb1JBasQ0xPbTbuUmb9mMCQiaylNKTvWvGJtmVDF7ICB0OmFRwSYDZHxC892M1cw/vvfMZIoEMWo2usGhcLFt1OzDsAMUrvtMIVovTMAhsVlTKBVgnQ2A8MkBdJGSSHWIE2ZWgiCaHZFPkCjn85rd/J6Y69x7cxf17B0gupTGcMMCxiOQF241BCNkwu3tpYeYx6C6Xu2KOR+CKZaQnx2f49tsn0i7UTX7/8YdY39wWURkBA1kuwkNJrw/LaIJqoST6rNR/pele7uoGT58+hcVBFpYXOw+28fFPP0B6LSTMONHH7rIUFujVgU5zjHq+iWalI7qdZKUsp1Pg8L7Ol5HNXUmf0byMrBr2i7Q/M3VDOr23pbSVGrqTMcsMa+h02hIE33/wISLhuGj+Ccja6iASiso8+OHp9xiO+6IhSDkBjiHjOj0R9+iWlOMbPfbBcCQ6zR9/8qnIq4zIkonH5F7VWllMSLvthvTbeNhFp90SfWayUEVzywIsrWTw0Wef4Z3Hj+ENRkSnlwfEqsiP9ETvykqn5HYTX3/1JS7PThEPhoVNPh7MZGwyNuXYpP4ctWDvPNiXsmMCwnSPPz2hjiI1uV1ygHC4XNjb38HaGlnCpjS/UOjiJnuFm1wBo+4IXZaHii3PDBbrFLVqUZy/yYj+/tVrVJsN/OwPfo6H7z/Czp09hOgpagdqdeDN0Q1GoymioShazY5IGJDJxH2GBjfVYhk3V9e4usoy9YZ0Jo6t3Q3MrBPMLBY5/JHA1G50RdezUW7DOrPJwY2HCrJ/KYvR7wyF9cRxR0HdTq8uJcicF9R9rpU7wiKlPvOgR3O/krjP7D18JIc0TWbxYMg/PNSSdUGglJq93z75Hj//+ec4uPsAzXZXwHRWBdA865133hGtcBYA1qtd5LM3UrpNpyzHdIZ23TCbEktJSTI0uh3UO13Rns6sJ2D3WEhcxf/H1nv9yJ1mWWInvPc2vWcyk76K5atr202b3dUAO3rQvyBIC0lvguyrHlaQ9C8I+yhB0moX0z2jnp6emvbVVSx6JjOZPrz3PkI494vLii4MASLJzMif+ez9zj33nHZ/inZ/YJKdo6kcdCY0lewPMR0OpCS21qrD5XEhlo4jGI+ib7PQRwjDfheNZhXhkE8Y38XstZQBE4TLXV3hFz//G9GfZKLFZbVjKbkkepODNtfUoYw/VvlcZ3MCqtAAkkaaZKfzulzLOJZpyrt3cGjkj2DB2uY2Hn74AXZ3t3CZucbjx4+Ry+VFr3h3ew/RQEyMAfkuAxqazSbo9uqSyKAJkT8cgcPpgtVm9qkJpUhsdmHhF1h9EE0Ig7zRauI6m0e5UZeyy5WNdWysbcMzcaFwfY1gyI219TS+evwV/vToK0mKOHwePPjwXXznx5/inY/uIbxGVyDDvO2SfFrsYFAaC1uzfJVHs1RFq1THdDAWFhoTd+VGDfl6EbagE/60Hzce7OHmvT24AnaR9iGI2q4McPXyCm++eo1Wpg3H2CosUI6dbCmHvqUPV8wDR8SOu5++g82b27B6bZg5LSIVQtanANB9wMocZneG8mkW1y/eIPvyCr1aC+nYEvLFEkqtBtqzMULJOH76l/9CSqApJeEY2dEoNvHmxRmquQpGPSMZRh1Xq8uCW+/cRmo1jicvH+PVm1ciFRHbSGL91g6CqxE5HIeTfpE1GnaHmHWn6Bfb6Fy28PS3T/DHX/4O77/zEDdv7sMX9sIb8gormiV2ZPMWciUcHR0jn8kjHIrIYV+M1XodpJbTWNtYRigShN3lkHknB0vLBN3ZUEzyat0KZk4glAwhvrIEry+E8QB4/fwU3foA1hGNCDtYXYrj/u0D+LzUAJuiV+hiUBvg4vUlBrUh7COntMO0Ozfycc5QLOfQGbeRrWVxcnkiJooffvwhPvjeB/CkXfDEvEYUnLmPCnD9qoxXz1+LnAfZ32bvGyMaiwlwfXDrUOLeZ8+eSdy2tbGJqCcoMgtum1NAhw4NqawzRDeWsby3AgcJoVZKRg1lDbJMJxi2Oqhly/jqN38SEHpYHWDSHGBv+ybCiRhsQTcimwlsP7gJe9yFznggMj3cL6hBPmoOMC4OUTzNolWsYNbpY9Ls4ujJE+QyFwi7jQ+EI+zGi8wZcv06Pv7LH+CH/8lfouuYYeQgW7MoVU++mQ/D+hjlswosAytcEycGTbqUDuGyWFAtwF7qxQAAIABJREFUZPHi1TN4ogGkdpYRWIpj7dY2Jh4CLU4hSJAB3KJmamcAx8CGeq4u88IytMNj8QqrmPJLrN5hGw1tQyT3l6R92AeUA+kRyGTFDtno9R5m9RFOnr3G1eszAd29QS/sPjcq7YrIirVbXam0EDKL04ZkKoXd3V1ZSxiX08cgw2ooAmsdU5lAM1/+8UXcWN9bQSAcQDjgQatFNuBUmLLs3+t8Fo1uEzPnDBanDd6IV3SqKc0TjtBAi7FRHZVSHbmLAsqZKqwjGwIOP6bdAbqNKi5PjvD80Z9QKxUxm1KD2STQ6ZcR5H5kd0vV2iIrjoleSkgwZmHMySRnIMxEYFPibMa7TK4TgN5Z3zTSEw6PxGqMMVk5xuolVkAxFhpN+nA5yaI2MS73Op4NqF/sY/WE1YHxXJd4ODDxL3/OvZdyW+YcMTOyaNlrMbZkjEt5AxrgytnL4RQGMgHaASWyghF5LlY7CYPWabRiLTabgJ3PX74QmStqxZPEweQswQfGbTSDa3c7b6UBhdRCvxSbU9qKbKxQMCwxNPWrtCKTYJ0e0kk6IEDExC/vT/Yr20Uq8YQ0YEMqvYxkYsXERmQ9DnpyBqT+8fnlhex3Slrh2OO/VZqR3jfmXEewwy7PQGICxyBjcO0ryqsZ4sxQjBEN45LVbiN4rG4EPWGJg6JhtjOT9BX563J44XB64PeQRevCyvImdvb2zdmIBI9OC08ef4WL0xeYTUdIxqNIJGJyLZ5bjt+coD8cY21zB75QCK3OQIBn+s6wH/iMrAQcDTtwOYzGp4J5JEIROCYpgLrmNFQk8E2/JOovBwNRNJst/OPf/yPcDju21rcwms5EliQWT0l7svKJ712pVdDtNUVDne9nzokzYbszZmV1J2W/6BNBQgvBcBpAd3pNIfHk6HFAZrjdSEW6RIublzBnVI6vUrUCl90pbH4mQthHfk9QWL1eTxDD4UjmEKs1KZ1Vr5dB3e1KNY/Lq2OpCrIQbBkbPyDZN9vU3XYjHlvCJx9/F6nEspxJaXtGySvq4l9dn6BcO0O7U5HKRo43/tUzqt3tQp9+FG4bEqsxOPxOdGc9RFJBqXo7unyJmZPnlJ6sDUaOYAani7E2De5pdkhd7jGsquP+tuTfyFKQgEFmucijLJjXKdDI9xEw2mIkbhR41HM249LFfl+UOhVQlYm3OUAnACqNVufgHucDExa8hmIyiksoGKfMaAXVFhmf3wbIFEhUrGIRjGOb8o8yYBXMVWKjgmuKwyjBUIFJBSL1vRXs470U5OY1ZIzNZReUPLnIFl0EYBVYU3CUn9Pn4dhc1MFXvEqwhLlxnxITFSD8p8DVfwrUVBCb91ewWjEtBUoXEweLILveW591ERRWYFvBWr2+tp222SIAru+u1+FnFYcTk9W5prBigLzG4l7Hc6XgQWNTUU8yoHk2Y6rH85uSVfXdeC19P8W6eF/FnRRAVdxJxwKv9+fscxKX/lx+xSwuf84mV2xMMS5ta2UT67svAuL6GQXmFRRXTEuxUOJDfIfJxOCCZo+Z65tzRVAzQglQv5GX4b95DpJ3VSmOBYKqgvcKrOt6oO/Hr9qO2r+S6Jsba2rSabENdSzqu8n4n2OGeo1FsHlxPut7aTKF/5d2/Z/+6/90ptkk0QK2mZIOHVianeCmrw2kpVgEDLkZUhtNMzxcKBZZ0hyEgnTPH5QvpmCyXHsBPZeMzVwzlP9WOQ19WOm8uWi+diwZ0Pr8wkCeZ4gEBFyUlJi7s2rD60Cw2CxyH6Xjvy0b4LFOtHOMFAVBAQlqaag2L8egmzsBaG6OOjkJwGmb8R40+VjMvjBI1EXKbrPC53GBhoQel3GiFfdravkOKA/CDPW8o+aDkyYOfB7+jBuzkwEkg5I5yKqA8VvGMkw2j22kE3OxjfTZtL91YmtfK7ivWRtusPyeGj/yeRngKXi/KIGi99TJppkZ/r55TmpuGzF3fk+znAK4Wwk6m8XJPL/JcupGQ8BXF2xlPKjWtPR7hwZbbbCNdZPh7zLgluBLxvhIStkZGEm5A5nWwoCZYmYx7qYMYhRglAlLYJjZzMnYAJ3Us7EwezV3ErbyFMsqZILP1NMi48UlphUE0Qm0+7xByWj1ukM0mjSu8WJj/S72997B+vK+GDs5CPjNbKLB2G+NMGgRTJ0JwEjTCY4ZmtVsUmPO70EoBGFzyx8RdDbl3OVSU9qQJYG///3v8ObNMVY2lnD78ACRWFw0rJ88e45nT18IaPDDH/5QyiVTaZaOMJ1JQIQHLcO+Yak+GTyPvnqCn/3sb+TAJ1q86WUZiwwApd3JsqCGcLstLN1aqSSHr6V4Uljg1HhjoLm2u4pPf/ApPv7uhwgnqU3D1CbLcM3iO2wDtcIQueuKlLb3mnRCtyKRNNITNCw6uziTvoslYxK0UcZgdXUZyVRM+ojjrEVNRQfDOmOywlLQ4+M3WFpeRzqxLPfk4YQHCvYXmbMEqck8iqfiskHSQIDltiNumF0moywi9cFDrcftxdbONiLRuDnElMrzgNAuwanMY9tMdOeqlaJIAJDV2mt1hNVYqzexvLGGDz75FDv7BwhGEnB6HXB5gFoV6HfNfHdx7nfb+Pf/778TeYVP3ntPDIpK+ZqsNTTLEVMvnwe7N3eQWk0LWOTy2OHxE8yeYjQYodcdCYuPzAOyIZNJP7w+w0pkrNeqUjIjI+X1lFMgwzeZiMHvp+54XYJ1gr8vz07Q6LTxwx/9BT757FOsrqfMnmCnMcwIT58fodsZCBOWZX2T0UQAaMMuohlgCwG/X0q8eSBKJKI4vHUD27tbArbEYm5huleLQ5y9ucDRs9co5Sti+LWaXpfqE7JvWrW2SbI5bRhPutJu6XRCzPL4HkcvTkEyDtmHHFguxxQWqw1TmwdTkJFjSp54SKcLPQMDORDYjMHik+fPcPfufWysb6HWaIhEBVnL+7t7Ml8kUWm3otse4fL0DNV8EW46ds8sqBYp5ZJFMp3CKrW2ZzO0+l0xmNs9oM6xRYZfoz8WpvFozEoglulP0Ka5aLMlxlYcM5lcRoCV9Goam/t76PL4YeWeY0qa+f7sT8o5vD56hV6ziU6jLhIBZI9Rn5RA3u72Du7fuU9XMVmDeFhlIury6lrW3ViUAEII15fnKJVyZu+3cf1zYGdvV8Z8bzRCoVKVRAcleOo03CzwwNgWBk0oEMGDuw9EN7Lb7kiCgYdPGkPaXVakl1NILC1LspfVNGRlFbI51KplvH7+Eqdv3mB/+4ZIULB/uObPbGQ0TuDyGzZSKVtEt91CbCmC5dUUfv+H3+Ls/FxM+Vwen7DcE0tRrO4t4/a7N3Hj1o4YETbbQL3cQLdK9nNR+quQyQrwNRmMBNhgQol7e63XwMQxRXp7Cbffu4W1/WWMLdS+7otxoHPmQK/SR+boGtcvrjFqjkSvn9UR1UZVGMPepBcjzxjvfu89pHbScPjtsHmsArpypBFs7bfHmPUmsPZmqJznkX15im6+hWqmiFQ0LX4bU6cN7ckYjqAP73z4EMm0h/lHOKjl3wBefnmCXr0reuhsT2p3d/otxJbjuPPwFlr9Fj7/w+eotqoILEdw/wfvYeVgHUHqHJOBSrLDEHCQZFWdIf8ii8zzS/z2Z7/GSnxJ2FGsLhnOhgLGbWwYE1LKMDEeOj+7FGCM46NQKMo6u7axJnOkN6S/QwdTC5lTI7gCHrijfth8dkRXY0hsJBFKheGPmUqaToOGi0DuLI/ydRG5iyt4HU48fPc20qm4JFLGtRHGjQlOX56hdF2Ge+oGBjOpQqC2p83Ja03QHLSQK2elvRPLaWzubOLDzz4UAJoa0b32WGSeOs0h2o0OahXK4Fjm1RlFoyc7Z6cQlEvFkxhORlhaW5J9aCW1Iqw1p5NEhhHy5RKypYLoPm/d3EIkGTV62OOhZBtES7zXRfb8Ap//zd9h3BhgI7mBo0cvEfCFsH1jD/5EGK54EPsPbyG1ncJQ5OCYnJ2I1BA1zCe1AapXBdTzJYxbXdTyeVy9PkHh+kpY1muba7D73TguXWHit+Hjf/ED3P/ex+g7LbD5CKL2MGz14Z25Ma5PMK5NYOlb0aameb2Nfr0Fv9uFTqOK12evMXZZsEMjyu1lJLeWANdMEhxykJtMRbJj2O7JXCidF9DI1BAPpOCYuNCoNgV4BU03mYh1TZG4EcfqzXVJPPuiDpRrLTmEOmc2DBsDVC5LKJ7mxXDTOrOK9I7L78TQMpEknMgflEr47e9+JxU+P/7pT4SpzoQ7Qc+D24eSKGRSjX2ohyLu8atba2KiyMRIIu5DlyaG/YHEeJRrucpdY2gdIRAPwuFxwhfyIRA2ACD3JFZ9kDPS79LQtI/iVRmZ0yzqhYrIhtgmEzz50x/w4uljNKpFOGARKSSyZlnG73F64KV0luUbWUDGjARCG0zSOhwi8cHSftVEpvkxK3L++q//g9HSpJyJxC0E22iWzb1rJu/LPZZtSUYl90aRH5t74nCCye/bDGGC15BEuJgBuiSJdHh4aPY20WkfiGktQW0a9CpLmpIGTgd11T0CQLIkmsxkxs1kVXLO8HqMzU38bIBokVcoFufEIRPrC5HDQamHFhrNBqg8H/AGpK14EiN42um1hI0ddNH8zgeXxW3OHqOetCOv0xt3BOINOIxcIRm6YmI95FnRMGl5ziXzmX4YM1hFsoz7KwG3er2GYrkkcaIenBk3Lp6fJB1PMHuweK6ak7gcLrQbLSF/kJHLuEeZz1JFNhkJEYJroG1GnVA30qmEyKKwbdgulGabWeywzVyw2j1IJtJYpu8HS7M9xnSekmXF7CWur85krQ8EfSKl5vUHxXSPCUuXLwCbyy0G1pSU4jPJPJBEcBOddgUer1MIGIzbCYSw0o/PwfZodxtYXaIJrl/ajkkGl9ODWDiKk5NTMS7f2b4hyQDqTSdTywiGIxiMRiIjU2/WUa4YQ0u+N002KTPB5AvruCdDO0L+MNI0IEzEUKuXcHRyhFKliHA4JOdunvMScVPdyXEuFbZ2Q9hS4JznEn6uXK6g3erD4/JJhUE4HBcZGJKkCEKT7MVKMY6xarOEi8vXGE0pn2GFw0XpRRJUGiiVKkIUSidX8dl3vo/d7X0wOUNiE/uHsdX5xWvMbNQZn0h8wzbjWZZ/OdaZhBxPxxjMRkisJuCL+TB1TJDeTMIdcOLk8hVq3bIA0CRKiRzGaCCxM2N6U8Zv9GWZZFbw07BWDQDNJDC1zBSk0/HKdU4xEJl387mxCAApW1Er3vl/yjgqviEkuzkAzWtw/lCeZpHsx/GsALSCzYpBKBip4KOyhGUMz6vVlaXM51XQi//WZ1PQT3EZrY7XeygGoKDoIoirrHDFDL4NLPL/qimsbHAFv3kdWYuJwcyZqfyMAuHaF3wP/V3dW/jM/L6C5QoCavU320Elb/k7BoA0wL5iY/p+2i7ar4tEP15Xq9sXweNFgFoBRwVvvw246+/pVwXsFQfi7xtG8jfYi4LY2p7avgrka99J4mNBsmWRGMnf4c9dDpqGj+R8bd71GwNOthOxJam6mQP3fL5FvHKxTzVRwJ9ru+mYVCKqkGzn1S7SlvPrKUb1dr2fg9wK0vJ6Zt79uUmiknJ1rimOtjjmFPxVIulb/E/GmDKIzTMv9rMA8axQEhkcA8wrdifzWKqSRKz5bVyzmBDgZzmeFFhexCG1PxVc5/85PtnOi9UMmnxaTMJomwvIrQNsATTXa+vYUSxRgXp9Dmmjf/Pf/euZouUCyo2MuZ1ORF2cpMx8rgekZhEsS6YshE4c3Qx0QeIDqByDDnwFNDX7Qx1DMbuaawqzxfl/XoODRctF3mY/5o2uKLxqprAhFRjXjJIuCNpx+n8FtPksdEnWspSFthSmsskoGmF+MpplAZ4YqrwApoO+mFoQENCB8W1RcuoXmsDHlHowetXBTtMqlhUSTKShBK/LjUYOgRPqMXdF51EXBclGzIFSzdQO567Wuiiw7xYnutNhAHDdoHRw6MLAr9pPsiDM2eCLk1j7QDcUfp4TmvehfrVIA1Dsdm5OosAxv0cgT557LtGhpdWGBW3E2Blg64LE/0uGlZqecyY2g2mWF2owa8aCyYBrn2oGhkEJg13q60qQPDUC7LogMODWd2d2uTdi2aIBi3lfHgrIqCSwRbayaKdJhs6YVw7H8zILO9ttKtpVBFX4PKZ/zVdm7/mVwazoX4P3JXvehngsJV8b9TbqjQ4sMzeCgTWspPZxY+ce3LYApsMJvDYvXFYHOtUe+jwYU+e2z/lmWBcOpwU7GyxTZEAtaylmUy5SgNNBlivlDzoCXOZyWTz6+gucnp5IwEmGI9+ZuowMqC4vrkXL+/33P8R3v/td6VMCULx2u91DIOBBtzMVlhuDVI5z/pvGVytr61hd30AoHBVgnVp0NLKrV2uicU6jnVathpA/IEAVzUvIKn30+JGU3L7/yXv44NOHCMQAYj+1RldAy4A/AhsZ2PkBipky+p2RMIHJAH6bfGj20GjTdCogWo5SSeB3Ih6Pwh8ChiNu8NSUNn1MDT6Wo/LQ+vnnv0b2Ki/txlJYgsva35zTalpDhj6DPCm5dHtQK5ZRLVelwanvzECZEgaUhGB76GZEBvrjr7/CDGP4PG5hPhO0ZrBLcICBLg9CZNNm8zls7Ozio+98htTKGvwsM/T7YSPg0DF9S51JHhxKhQz+9m9+LuXo1EKlJvjpm0tJbFDWhRp/1KNeXl/G2vY6/BGvvIvTDQyZwOC6TFZ9sSbsYzLqKbnC+cBnZzBsnVlEn5kGl8evjqW9k/GEyJhw7IyGPTx59ggOvwvZYgG7ezv43ve/j+RSWq5BvcFag+WsFTH+s1gcqJRroh1I5+npzOwxxHmTqYSUsNZrFTEwfPfhfaxvLsszc0pxmneaZFlW8PLZETLnWYR8QTlY0NTw7OxCdJf5XBbLCNNZD3s31vHpd95HIuVFpwOcv8nhzckFqkUmQohED7G8tIJ+34pXr09FYoNM9/TKsmjDsrx6OOwJg44H91qzYdZnq132ADKAOIc5nje3aKJjk74ka5IGTgQzCUBQ67hRq+L41ZFoYe7t34TD4xbjQYJS63urImcwtrJvpphYjPZat200whulMhoVo+/OJEaxXMYIUyTTCaTWVtC3WsQMkHIZbrdF+tZPtuUMGHQmkou6eHMiDGiC2QGXB5V8UYyzbu3fEgPU4Yhrnwtur0+0yMkk8rMc02ZBMZ9DLnMtyS6yrHlQJ/N8bX0dg/EErW4PZPoQrOW8l//byMqxCYgej6dEp5zJm1q9gla3jpX1tJjEpVeWRCOYfSx6770+stcZYd+f07Dz9ELaL51Mi842D792DmJWHDlcUpZ7lb9GJBHC0DpEb9iRkl2XwyUARSKaEPb+89fPcJY9QWo9iXc+eID1nS0BgfickwGQy+Slv/LZnFSdUPeYGo80YGKJPxnKY+sUW4fbePjZe0is+oTRWiFYN7Vg2p+gfF1F6aKIzOsrNAsNhNxhAczIRAwmgvAnA2ijjU9+8imSe2lYfRDpFXqMCJjVpzzRAJPuBNNWH7WzAnKvrzAstzFoEFCewB8IwZ+IojOdYGlrHbuHu9IGXGudcGLcnuD02RlmvSli/qgAtJVqGdV6SRh3m/vr8CWCeHL8GBf5DAKrYXz4V58htZcW+QNS+AmuWSmhQOZFDehfD3D15By/+9mvsZpYht/tERbk2eUJsvm86DOT7Xb3/h0kl9PoD3vCdhNW/WgqUkv0FmByk0aoNIjkPGNyyRvxoWsZIb23jIN3DxHbCGDgBCZ2k0xlMszaB7ploJHp4Pj5Kxy/fInN9TV8+MG7SET8sPeA0vUQx09fo3hVkHcftaitP4bb4UC1WRYZovaASZaeSLdQH9TmdCG9kcbGwRqcXgJHNKVl+Tj3uy4adc5vE15TN54JJGqW05yMOvtBb0ASk8m1FLzcK6PMuhkTOxZyFcpNKeNnfNkfdlCsFtHqtASEF1ABM6RTMUQJDj97KePl3dvvopqvSmWUPxRErlrGWf4C+/dv4eHHH8IdsIr0VrdNqbAxxu0BLJ2JANAEnIetFsrXWZQyGeQuztEdtxCPJOU9r2oFuJMhvP8X/wx3P/0A/lQEM7sVgYBNmPc0RCwcV4SxnD/NSxJjZ2NbjB+ZRK5Ui8iWMqiNWlg53MHqzW0s31hHIGoSl/2uqXhyWWwYNbrIvMni8sUpmtkmou4oAu6IPPNkYkGj2ZT3Cy+FMQ6NsXl7Hc6gG7GUD4VyQxI3XqcX49YAuaMMGrk6WhWTSO90u5L8GdvGwkZPRCOSJDo5PcHf//pXAtx/9v3PYHFaRY4nEo3C4frG44XnG5EbsNiwtsX7Gt19VhIqsYCJNH8kgFDSDz9VqSglRm1oxlg24+swGJh4wsU4kMxIWbiBeqGP/EUexctr5C8v8fLxI5wev0KzXJQ4n/I0Ijc0mcle4bAa9jgl/xj3c08UAstsJtrk3/nsE4lzSbKQMv9EXD7z85//NWrtKrwWJwazgRhWc91mIpx7lLRVpwU3q2ViEQHfCBZRroBxB9lT1LqXswjJORYTgzORIAw2mwP7+/sC3sp+NOC4nQlQcJ3JSMwoh+Upy9gNSMa4m+xuA3KZkmA+92Q6QZxkByHyMACZCtgp5xRWDLJNCbyRgci9cTTEcMSqwxmcdqfsN/FoXM6FrLCoNWrwuinDFsOkL7WJwpqXdcXpQC6fQblagB12kUXg+Y6gqe7fAoSNKEUBRGMG2KTxMO/LZxGd7VJe9LIp7SFsPDn88xwzZ3lMphIHTGATySzGtLxHkMaFvgBmY4uw6b3eoLQNDRvZn2wyzv9s5hqvXr1Ap11Hu9MQAhIlmxhrcu1knDsY0lScUgyG6bu8ui7XoWkm+/Pi/A0+/9UvZH83saQT4XBUzs2sZuLNKPVVa7SElby+uSF9ySTgcNATsLXbpekgmdlG6kSYpVIBzIQAT6OUGTRGgJO5Di8NIVeXl8VMk341a8tbQkrZ2NxFMpUGfXvYv/liQRjN1E/PFq9l/LXbLZFbEfB4PEO3NZR+ZNKcCc1MnkaWOeQKOSPJyST//r78nUoVNs9VNmlr9uvV5bnEraxaZD+WSjW05azokjMX2dpkwbPveb4bsJ/HA9TrFVSbRZxdHmFmHcl+wzOV7DusMqiTJNESqbe7d97B9uautA3XJrY1Af5yJQeLdSi/oyCPAMWUv7PbJZZrtpuYuazwRX3wRjxwBhwIJo3xanNYQ7mZRbtbh8dtPKF4D2raE4AmOYtjReYoyQwLpfbcpyS5hAlcbkNK43xS1q5iHEr443MtAs0K9upXBRkpDaqyAUIgkxjcSFXw+tyAlAFtQGnDTNb7KDaioKqeuxXAEjB9TqoTwuG8klvxAV5L2c0KXPPzCv4pUUzWpHlSeLFCXK+t11HAdhFIFDyHa8C8ol8xEAWsFXfgM0nV+5w0yWvJejYHi3kPjkGDZRhz1m8D4ULqdBj5JAXb+XmVElFsR9tQn2URrF8EfBWkVLxJsTLFwxaBZsXr9DzKz2j1t4LDfBYFCL+Nl+kZWwFDAUTn5FRl+ypYqe2t4LCSIvWeZqwYoH0R3OaaJdedGXB3TgCWZBWfUZNMis3x+trWvA6BfH0HtjWvr15cIsUj2urGj4xtpd97S7icP5fic7wmP69/FVNUcF3bX8FV3lvfR/tEx4DEjvN3VgxM+5df+WwEoE1bzsHkuZyIgPKsuLYbwiMBaMVldS4q7qgeB//UHOM9dCwtzgV9Rj6zPj9/rtghv6eJFB0/ukYsJkHUZHBxnut4XQSa9T56X8XrLP/b//hfzRRg5M2px6hsV+0sMwmN9ARfRrNX7NCWsEQNG1UZyFrSYRrum4blC+gCqRkiBh06gbVTpIH7JuDhRF2cjFpGopOFpfAKjOoAVCM9zTToy+sgUrBaAo9O622GSxaQOdVdJxoBKRmsxBbnpRPydWocWAmSKMApzOW59AYHDu8jbSqusiZTTuYHf99mtYMANIFnlucTaOaGLxuYgNJm8HJCLmZeJOiTTIkBUsUEkfddWAB1I+LnCCoqK1nbhd/XdyGwwX9zgip7XcfD4uf0vvysZiH5eTLS2VZ8Fmar2F+6cfC9GTQrmC0Ar8cwtk020Wg6U59Ps4XiVDzP9PD+1AbndZS9Iu8sbG6b3Esm6ZyRzrHFMUC2CEuFeNAgy0AmwvyaupmxbxjskfFI1iyvw+cm20IYy/NyBBoGyqJpNyz+1lxf2cL+c9rhcZPlQba9CbjJgJfFa75x9/s9wzRxeOYC7hakkssSRDUbHTEkIxjo96axuX4HicgmQp4YrGMHfE4fQm4/MAC6jREK1wUBaciKYekV5U9YrkjdYzIgGSBOxdBlLLrHvC/lKhhYk4VAN3seJMk0JbuXwQODYgaX1Ncr5NlXU+zvH+DG3j7ef/99LC0l0OtNhC1K9lU2W8WXX36FfK4Ij4/adTZ4fX6sbWzC4fLA6zcmOGz7erUiKILPzU2YAGZU+obBI9v79OwEnX4HvoAXyxsMQL0YYyQSEgxyidBYpnYBZxrVFoY9ulOb8cE2JxDebAwl4OS7p5bi2N7eRDDqlPlKNI7sHbJ2dN0gGM/SU7/fhq++eI6r0yspM+T3dJ3gGjgYD2B32rB3k+wOsykZjV+naGYevTzC8ydPRVogHo3KwYAANAM4DQrY7v/f3/4c2cw5tmmcFAnKO1tmY3lOyTjSPKnREr3JW/fu48c//Y+wvLaB4cSGZpvyQlwdTAKHwHCrXsPXj/+EL//0BVKxMHbWV+C2OXB1mZPDTsAfFoMXgpTptSWsbq4hEDUANCUFKZnPM2CzPhGjlXw2K9IOrLggEC0HFLJVqWXKf3f6stZRh5nyIxxnZOpgNsZXj79As9vCyfmJJAAevv+ujCeyq3hYEEPWsUWYPCxnpJY4GfINKNLsAAAgAElEQVQcb5LE6vfg8lAz0SdMW/bNZ9/5BPfu3RHmCNdSDVJ7bTJkB8heZZG/zovxkd8TosoFqtWmsJ+4Z/T7TaytJ3H3/j7WN9OgFLc4pDeAy/M8Xr86RqNKAALY3tjGbOxANltEsVxAo92APxCAJ+CSdZXmNHxGzidN7HG9InjJr9Tl/ujDT8WMqlqpi7kokxhkdFP7meNqKRFHs1ETAJrvLQC9wylzhYZa4VQIvXFf7CcppcE9xTCR6PDuQb/RRqlQEIYTDyVtOmVZLAK+eCJBWAMe0YNOpOIIBo1kVKPeFzCfZf6VYlZA7Ga5jNVkGuvpNCrZPC5O36BWbcHrj8AXisoBcjieIRZPIp1eRoDrBlnV3Y4YIPa6LVxdXSCbuRJtzo2tTWEW2twsiw/BHw6hWK3BSmmVeAoujx/NRhvZbF5AfDKoaJ5IA7q9m1tw+5wiJUJJBmPWOUWzVpeKgFqpgmapIoaApUwOqWhSSrpZvcLnFPNX7gvTAf7+j5/j5ruHiK8nYHcbHwIaLHXzTWETFy6uUSoXcZw5RrFegj/ml7bjQZ0MKafXJwx36l1yjdhcWxe2P4FvGmVIfDIeIxQLI76awq13biGY9Al4XKt34LHTiLSD05MzlLNFNEt1dKot+KxeeOwuXFxk5GAdWY6LiRwB6OhWGDMC0DaCzzMpYycF3sH7jYFBtYurF2e4fPYajr4FbqsT1UIVrXYXS5vrCKdTSG+tI7kcQ75cFtPNgDuESXeG3Js8upU2NhNriPqDqJcLqDUqaPV5EJ7CFnEh3yqh3m9h+709vPcffweeJZFWF0a/VBr1x/DBCWsdyHydRfuihtNHJ/DChbDXL8xisn8pi8LqGSZnVnbWcP+De9K+rJOnJn0xX0L+IofsRQ5+l1+kgqLhELZ2N2TNn9jHyPdrWL29if2Hh/AuudC2jDCysvKAyLwV7rEFlg7QL01xeXyGL37zB9lP/vlPf4qI3wvrkBIo9Bk4wemrEww7A/hcblkTWZEQDHlRrhod955oDZpKq2QyLez06qCCcCKMne09BEJB2N1uYdt3+l2pRiDPhHtW7jqHVrUBP4067W7EQlGRGIilo1jfTUj70dC3xzP6nE1SLRVF55+a//lcRgy2qHFKHfXucICl5QQODjZwY2cHu5t7iITC6NS43tpgdTpwkb3EH7/+Cja3HTv7N+ELBKWKw2al3I8d1VwVzXwJk14PnVoNvVYL1yevwfsy4TsYdASw9AS9yFQLuPvRQ3z8o+9j43AXyzthWOZGkNMm0K8AT377DMePjsWc0z6zS9LH7/JIwnc06qOPAQrdKgJrCazs7yCxuYRwxItEklIMkKT5pD3AuN1Hr9TG098/Rj3bQMAehNcehN3iENDq5PhU1rmtw00gMcWtjw6RWE7AF7Ch2RmIjnDAHZRxfP7sHI18DZS/rtMckzrIZMHaLIgnY0hzz3U7EIgGcV3KYmQZwx3ywh3wwO52YmVzXSrcmFQQMozVjnK+KPsI+zaSJjPdIfE5QUiP1yvs5+RaGjsH2xjax8Kep2ki9aflDDM/VLL8lJJabqcHlpEDlrEVbosDtglw/vICv/rbv0X++gJvjl6iVihI8tg1J0CwKoQAHA+glG0xxteG7akHSY4vsl0J7IrmLOVN5uw5EjvG0yHsEh1ANKWNWa9hE/Mv4wtKrjHWuEm959lY5NOoEVxr1+CyEpw2snXiOdBui+YjY3H6iGicr3uwHhpppG21WI3RsDcgoEy1VoXdZhfpIjk32o3mKU2QjSk4pTYcqNRrEvcLqGZ3wuM2Eh8G1KHEHT1cKsKYHaAHN1yIRyifsGlMi8s1Af9oNri/fwj71CWxCU3ootGwxN1nZ2/w7NlTkT4zMQur1wwbTwkwXAM4JoKhqAELweexiXGpmG7XyvLsU4wNe1QIJuwv7rFkqxH6I7OUkkJOkXwg4EkplGg4JVUM9OQQlrbTjVsHB8bsdE64Yf+9Pn4mMg4Xl6eoUr7D7pB3FFZlf4R2dwCP04fegMQgt/hr3LlzG0sry5Jsv7w4w//zf/+fotlvmfHuTvq/ynPwHBOKUPrEhYvrK0RiYWxub0j8RsCbpok8BzTqlbn0g03Y4CFfWPpLwNYRDZ2NnF0qFZMqpfHAsBG5Jvp8QTitQUTCaekPAtDp9IoA0EI+qleERd3oNHF6+hpNVt34WFlJvfG2ALwjyhHaXYjGwiLpxgQ7ZUw4x6ijTXCfTHxW2vBsbs7RdpSKZDo3hNzCfo9HovNzbF8SEqyOMu1Ag8YABiNDeGCsS1IQ2dndXgOX2RNYHFMxwmT/ksDC+5MpznHARIIYUFqMwTeBeZ77DGHJhmCIUo2s2jBg2GwyEUxEMAmfC00mgUJe+KIeWNzAyDaCK2h8PPrTNjqjGlqdGnxzjXY+Y61eFqkZJmr4TPxDiRtzzjVkMjN/rJJUZZJJ55BWOyuQxucQwiAlPea/p+Q/PfMugpeK4/C28vM5kYrXUWBYGcGCwSyYAMo5d17trviJglUKzipQpV8V++HvMa5ToFKBOwVmFfDTOSwEwAXsR9fNRTCVa6WuXcpCNUmob4wVFTBVkE2fd/FzIu80ZycLxkOPrnl7KMCpoDafU/GwRTBa1x9+jtdTbEjxMX1uxZIUmFbcRTGVt8DdvCJegdRFkFoJdpqU4O/q+ysmp+8tcl5ztu9iu+jzKIN4EbQ3CUaTGFHpXP5b20XP0Yq1KJirz6FJCAGp6TlL0NfwIN8mXLgXfjvpoG2yCILrWNY9T/dOfSdNWLDNRTJ4zubWfvbM5VbeAtILjG1+TwFovbeCqoqNLY4bPoMmQ3ROyRoyN8Fd7Mu380xkqGk2qhC7YZxz/PMvSTIGGzNEVF7rLb4nuBOpDH/OnFY8TufE4lzUfl0EyflvTZQIhrWgi67jUTHYxbVCQOoFdrwC8Itjhc+gc13HwWIiw/K//Pf/xUw24PmFyC5io3Fy8/sKxrEBdACx0xXsZanY286cuxFrdlsB7EXkXWne7CgCiCz50kWI1+eA5s+oBclnMFkCk7HiHy5SmsXhdcdz4FB/j5NAJTA0U6WD04CeRv9Lmb4j6gDPFyQJmERDynSo+b5hLLNdtPFlAjJ4BBmxYzBrz2vy2mRF898MBjlwuJmbEgIDQPNwIx1AbWirBW6nfS7BYZyuBW4iE2EuxaFaONqJOpjYH8y08v/crHWB4zXYVppEoP4V21k2x/ngVSBeAFuHMW7U5ACfUbOY/B7/zWvrxFrsA/Zzt9M2GzXZtNHoW4BZn0PbXDOJi3InBlhuS9BHcEYWZbrQzzOMZkCbzC7vwTbQkgIyKVVrSEFptoUmQciyNP03l/uYM7R1g+M9GEgQGGE/6obNUj2+C/uNX1lOzs96fQED1E4mhkEyJKN9JkkEswgaPSYtmeCCahYMIx1CdhWTOBxPSzQys9rRbtEIZIo3J9dwOxJ4cOdTeB0JBL0pARTsEydsY5pa2THtscyLhzMaADIhwn7vSYBI8wzDJhevVMmci84cQVTR57Kh022gWKIe7wCDSR/ddl2+73TYpDSfZWuUZZhSYsbuwXc/+y7uP3gX0UhEZDZ4WGAhWL3ewC9+8Qs8+vqJsIbsTq/oH2/t7CIQikj5nY4bBptBrwv+gA/hoBs0+6W0Bk0M+ZlytSLjRQJNjASgIjtNGPHUhupP4LaTiZ0QMILgGseygNgeHpomKObqKJdYMlkUsOHm7RuIJ/3CLHR7AOLY+XxR+pfsqWq5huXVVaytRPH86TkyF5eYDkxAEQyHBOBiwExwYmtvG/v7ewJsMaHBMjseHJ0WJzLn1/j8V/8gvx+PhoXhR9COpej9XlfWrkjIh+fPn+I3f/gHLMVT+OTTDyT4fXNKkzczz9s0OxHT0iluHh7iRz/5l5IAIEO2WutjPDLjiuOdIH42d4knT75GNnOJtZUUQl43Jv0+rq8KMqbsNo+w+eLJJLb39xBJhOH0eoQlRhOYdo+AdxeNal2AZbt1huvrSwEZ2K5kx/CAR6BY3J/tLnmeVCIFrpUi88BDWquJaq0i+qr/8PnfCeWWzvXUDebBTgImUkBgx8raBtJLq7i8vqJsq3yOpbaiNRwOyZwuF4q4vrzChx9+iIfv3RWQnH3icFoFYOacIwB9dXGBi9NLpGJx3Ny/BUwd6PdGwvYk84nM7Pfev4fdvZiw38kgb7aGGPQN++7Rl49QzJUEuCDgM+6NRL+ZYOrLoxeYWWdILKewtrEqBz2yaxrtloDnlWJJ5Eg4djc3Noxh1cwq5jxaKdPrDqQqQoz9YlFsra3KQe789Oxtko8lv+yPMeWL0lFUWxXpIzKiuc7RvI3M+oDPh2Q0Llrj7VZLDrIE9phNWN3agCvgw9TjQIKgtt1ISXF+UxZmSA+BYR/VYg65iwt0qzW8c3CI3fV1AUOYRHn58gjd0QyJpVUJdMrVBlbXtnDjxoHoQ/fabZHDGPd7cLvsyFyd4fmzJzJ2t7e34XC64fT7EU2mYHE4xTwumlySMlyX24pipY+L8yuc0Zwp4MXMOsadewdY20nD54dIH5DdzqRIuwUBUif9EYrZHFrlBs6OjnH68hhrqSUsJ5bgZzm2x/fWWbozGeCL40eI7y7h1od3sbm/AbcTqBf7qB8XUbssopYtsJNQbBRwdHWMRq8tgDgZdGzz7qQPB6smfF7cuLknjHa2fb/dE8CxVWuJTvvezX2EYiEkVpeQXIujzUBtOsO4NxOwhqBHNpvBsNsR9q1jYoV1asOgPZSEGgF6e9CJB589RGwzCVfMDYfXVK70uzMxV3JaHPCQAVkf4uTRS7z80xP4LR4ssYzYFcDrk2Ok1tdxeP8uBlw/HDbRpuf6EQvGRU+zfFlB4TSDuCeCuD+AXqOBZr2CwbSP5riFgXuM+rSLgWOM/Y9v451/dQeWiDF+JQDdbHYxbg8RgA/Tygi5pxk0zyqoHOfRLTXhpxGTnUlHt+j49kdTnOcy8MU9uPfRfQTTfoTjEUkcP/3qKS6PrvHVr79Et9ZFOpbC7t429vZ2YHVYUOqV0XcNsfnuPrYf7MKVdKDrBHqzAboEiztjRBwR2LrAsDxE6ayAF4+eol6t48G9+8Laq5eamA0tYnJJVuNyMoWNtVWmwMDkLyWYWs06Os2OjJ/ZZIZipgSv049CuYA+Oqg0q6KjV2vX0WFFXMiL2HIKMTKUUzFJuFBqIHuRQf4sg2lvjLAnJP4PwbAf73/yAaw0HnZDTC4ZQebzFZy8foWA04Feqy7mt5PJWEB7aua3Bn0Ewj78xU8/xYN37iKaCBvpLMod1IFirSEVBYVyEa/eHIt5GMGsoDeCpeQqEtE0CpkCylfXAkJ2Gg00ygVcn5+hUS3DSr3h2RA3bt5ArdVEo9fB93/yI3z8g+8isbIEd5BkEuD5UyZ5Cpi1piicZ9Epd7C/cVOYuievj03JtcMi/gl2rwuVURP+dBypvXV4Y364fXaEAkaWym2xY9IdAp0hRvU+fvfL3+L1V69xsH2IWDCBSQ9iGnZ2doXXx8eIb8Sw+/E27n58B5FERABhOaRNpph0p8i8uUbmKIN+rY90NC0ANGNOrtUT61SSGKzUqDQrAhp7In5s39qTJIjF64CTxIaQT0BcrsuMlVhR1mv1pPKH8V2hWkQgFJA1vtaoI55OMRMEV9CF5c0VeON+9KZdhOJhAbn5ZzRnYRGAFtkVuwu9Zh/D9hhuiwdBtx+Fyxx++bOf4ejZY5wdH6FRrQjZxGlhUpbsacDvMoZmTFoyNiQhgPEH40k9Q7HCgW3CtZ0Apkl8ViUmmIwHFBSjgBRCwagkRiV5IWQBczbgvsz9lfrAJHpQxoLVXySG8P3JpOVnyfJnzFurUvpiIskzxlqMsZkY5p5HQJzX4v0Z3wT8QSRSK7InkXAgbLC5V4oyrwii8bqMs8mmJrCs5vI8E8VjadEF53MQpKbkwsXFmVQciFng0BBMSBAg4M3JxfsTFDy4cYit9V2RcyBQxvnO8xLjYVZpUMOY+xdjGoKdvUFPqmPYllwzqTNt5PCssDpM8pLEBjnH9TsCvBKw5bmESAm/T7Y5T36MUJloJ/xPWQia83k9AQS8EURCSbgZ71tdGA6niMcSuHPrlrRno1afH8jpM1HHdfYYZ2cnuLq+ELkKp5UgdFhKUYx0hw/1WlP0zpdTy9jZ2UKz3ZCYgrFks8YKU5qV038FcFopd0JTP6MxzjPi6cUpQpEQbt7ag8fjkGTyy1dPUcjnjI8Nz9hTK27evI3D/UMhR/Fd84Uc8tkM6o0yQmE/ut0m2s2GIbvMRgj4InA5InA5/ZJIiCWWpLrT5fHKPOG1wQSNx4FM5kKSvB4XwduJxH78Sw1YQijsE45RVpFI5bPbJUlDVjCQ2MF2YHxLeRdWw7548UIMBpfSCaSTRmecZyvqjzMWIwDNrBHP2f5QWOYXz4aMX8vVEnKZLErVHLpj+t64RPZmTFNGnoWn34BfNOIWN+yZRdpFgLYZ55yRCOWZkOdYjh2y7VklSANGjtF8uYB6p4HhdIDEehzRpQjqvYqYENL3YzDtotktweawiBa6AbDskjiRsiiLYUfyLMeqCc5FTmk92/P8xnMgKycU+DXkLMNq5PxXqUzGo0ocVAxBAOS5gZ8CofyMENAmRkqUZ0gF8RSEU1BYzudTA0by7yLwqNfm8+i1F4FZBUyV6cmfSaXwXJpBcSIFEvk++kffVdtBn09BWr02vyo2oM+njF0FKhXYVvzr2yCZPo+S5xYxFH0vPjd/T59ZiZSLoLHiM7KWLHicLX5m8V0Vo+E99P0WgT3FaRZ/X0FUBRn5Gf2ejovFBKfiedpvAgjPWc78qm2x2JeL91gEqRWA1nfTNtD+/fZ7aHuzSlLAWJchVHJtMGCnIQ4qqVDHs/Ypx6KCtFwvFH/j/TkvNQGr91UcS5noCsCS+KnA6eK4VpbxIjivSQdtGx2z2u+LyQe9po7Rb+Blw5IXQhkZfXOcj1VEmiTQPhUAfmJMHfV8qc8gPxNprKHErjo/dD7r/RU3XcRg9bOCa87JqFxbFmWUFQNV/FWTT4u/K/01B8X/HDM1eC1/R+WIFgFvnXMCdP/P/+2/nvGH/I9kebweWbQYdOjNzEAzE0c7SSdFh+wL1jgTZJtT4EVLbL6w6fe0I3URUxCYK6qyotkg7BgFI3ldakLrNRbZ1zr5GcktAsqaOdMFhu+kCx9/n/dafBbn3BiBwPNi1m0R8JXsorCDzOKuGQoZKHxvN2tpaXJhpER4T4JA/D0C9CYDb0wJCUDzjwyg8UQAaD6rKYF3ycFJ2sFmmM5kJmqWx0xas7nIQjIv11YGtA5s3WD4OQJX/KOZqsX2kSB2ZPSIFNjVLCnvxffRjJkuwAJKMWCdg8J8Tgnm5gaCOi6U0ayLnG5ECvRKhp0lPXO3U13Elf2nQLWW8nE8sl0IkvGaWgrD7LZmE/U9eV0enDiOGFDy3sYIxJQLCTAs43Mq7Bf2KU1G+Ox8Dj4bg1+zgRt2tNvjE4DdJkFMf85qZ/mKSVYsmhDKpKar9/wAwLb0uKk9RFkRO9ZWNyWTXas2BeC7vCig06Jp130sxW7A52DJahy2oQMeuDHqDTBqjwSgKBGou76WjKGUSk3GaHc4V2kKQ6axVTL4FhqxdVuoNmpzzbOmaL7xnfsjSlw04HTaxOSMgEuvxyTGDEF/DNtbN/DRB5+IozUPS33JHvaklJVGJjRlOj09FwCKZbwE0Q8ObiG9vILxZCbawtRt3buxg8O9DXjcBmjh3ktp20ZjimLJmK2Uy1VUq2U0mjVcZc5RKORlMyLjkZqGO1s35JASCAQlyEyl0wJkcyb0ukDuqikawI1WXYLr1c0VJFJ+uHwG3Ko3ZyKnwLHDUsQBHcZjcdEWfPL4MWaDEZ4/eSxjimZyE4sVZZrsOG3YPdgTKY/xbCwgU7PeEu1Nt80twOWbo2N8/acv5QC5vrYi7OfNrQ3pEzJayLyi2cnTp19LEL+zt4Wt7Q0pUb+6ujRAYYcVJ0M5eK6ubeDg1l2s0lzNHYDHG4SHTDAysvsj9AZdAaBrtapIIsRjIbTrVWHCXJ1lhaVhs3oQDkdw+/ZtHN66hfhSUhh0ZOzzMNCmjmKb0jgNCTLHwx4ur06FYbu8uiRjlv3L8UngZXVlHdt7u6Izzji816P2eUtY5Q4yWTpN/Nt/+7/LurW5uY7NjfW3FQ7U48vmSgJAb23votZqycFi68YullZWZM2hzA3fP3t1jaePn2BtZQXvP3wP0ajRfm53xyhVKnJPAghnb07FPDEWDOODDz6Gy+6XA7DPSQf4moCNd27tI71EwNPo6+aLTdFOp4HnycmZaL0ykUngpkfwyToV7eI3l2fCFLpxax937t0W0NDnM2X43OIIfNFkjwD96tKyjEcmSSjHQXaMYXCY5CbB7a0NMm2p/Ak0qj0pySeATeCSY/L86hK+gEeMrigfc3jvthxArrMZ0Wq/vrrC5voGXHaHJHtoaNQXZtIEoUgU/lhEmLirmxsCoBKs4NpERo4EKr0eGpUivvzd71C+vsL2ygr21zdg5/o3GInR0ulVFuF4UrQSWdGwurYp858lxY1qFZenb9Bp1ZCMR9CncebRc2Qy1wIYpFdX4I/GRMe50ekiFI0jkV6H0+2TEtP+kHO9I+W0ZJefnL3E/sEO3v3oATxem0iPkAzPLapen8he1Gt1UczkUC9WcXVygevjc2Elb6RWBNx4axLrcsEZ8qLrHsKZ9mPrwQ2s7nlFqqVbHaN9XEL+1QWGlS6mkxEsbgv61PcctEVzvdXowOV2I7QcQ3JzWdhh6ztrwphvt2fIX2RRzZdQvszj5NUxllLL2Nzawtg+Q3p9FVY3JZAIxnoEZOgOG6i2ChhNyKrzwTc3yOq3+jg/u5b1tTsZYev2Hvbu3ERoxSasymGXBo1jWZdYDWEjkNDq4eTxSzz54yNMW0NspFZxsH+I0/ML2H1eHNy7A6vLLYxMssYYO1Buqd8Capk2ilwL+kDCG8SI86ZZwcQ6xtQ1Rd89RccxhiXoQGx/Cbd+egMjv4Qvcvhv1nqy17gnTjTOq8g+vUDnsgFbY4JOoYHZYIKw3yfJS64RNEuF04rSsILoehg3H95EciUFh92CbmOKl18c4ejLIxROi4gH49jZ2kQoHECjU0e+nccoPMPNjw+xensLlogN4wAwtjNxOAIGE4xKA3jHbri6TpTPi6gVanj26JkhGQynMm7FKGspiVu3DrC2Hpd1o1IvSck8+55rW6fSgmVogYt63bWuyFsxPijVCnj09EtU2k3kawU0xl0El6J4+Ol7ePDJQ6xs0tsAcFHOqjhF4U0WmeNrZE4uUa9UEXB7sbG1AYfPiwkT0W4HJtR4bjVQyF8j5HLCYZlKwo5sejL8ai0mQYIIxAO4994Bbt2/hfRSFBa/MaLMFtooVEuwOqwCHhVKRal8IhvS4wzA5fAhEkigVqxg3O2JCfGw14XbbkUsFITHYYXNOhO2Hw3VqEXKvXppbR1be7vyN5svSlUGmfuUXIk4ArCOrbAOrFhOr8iB5ypzLYDTeDoS2a6RbSrl5OsHO7j53gM4Qw7MrIY9SJPhXr2FCqu06m14pnZUrqv4zS8+x3J0Bfvbh/A5qXscEJDzq68fY+qd4pN/9TEO3tuXhIYy8ph9LVwWkT/NYlAfoVvrYXd1B1bRKR7K2SRbzKLVagqTkGP36OoEtV4T7372Pj76wadIby2jM+4LAG2VqrmpyOywWqFdb6OcK0ks2em1xcSMwCcrhrimnV9fYGQb4/DBATZvbmHqBFyUSbIwqjMHRe7Hfq9b9huCVIVcGePeGEFXCDF/DLV8BX/3Nz/HF7/5DaqlPHotJteosTyQa9DMLOQNisQYD8GsxhAihNWcV7QiUc4x0wl8Xp+suQTWhHgzHots1WxmpO8I7BOAtlBpWg64Jq5lfEpwmAd6kRAjw3s6nRMrRmKUTEaqfX7fcqmEarOKndUd2f95BiMYzPFHADwWi8tezO81Oi3Ew0vwBZm4NwQaViIZQMp45hRLebT7bQHJKaXBNcZ4vfC5mkjEV/DJx59K4o/xNef15dWFxEYEkS8vr+WcQK8KPr/P5zcVl7ALY3clvSrsW4J1AzFuH4hOPWUc8vmctCPblfuzVqZpnO/xUJ6rJ1IVXAt4fT4bgVG+92DaQzJK8PMbYJqkD/3DeTEY8/ctiEaSSCaWkYgtSbXjoEMQk7otFunb9ZV1MXVkdY1hprdEaqHTKaFQyIgMG1nkpB5FyFy2GMIFJbHE8Hc8EhPjtbUVHL1+iXqzJuZzK6mUzNVpn7J7Pqwvb2NtbVMAcSa5KUl1fn2OSq2Ijc1lxBNheNw2VGslYcK3mm0xD+80+4jFkrh/7yG2tnakGocEA0qEHL1+jnazImQAynUQ/C7m8+gPhwj6E7A7/QiHYnC7aK6ZFHksIXK0GxKPcD9kjJ/LXwmRg0l9SVBMjIyCVvlG4jStJJN5InEikyRkhPOvjnsSf6jPzDiK5xYXPTsCRuPZgGsmMUBpSgL4IpcUjiAWTQjLmvEV5VVIdri4PpMk4OYOPTzIeG5J1/L9GBtzHonueMf43zisJBDRHmKIkIfM6iBY/s7xKOamoRDu3rmFd997iNF0jPPLMzw7eorrwjVsXguiyyF0xk2UGjmMrUPYHDM0u1UBoMMiH0OplbAA9SMyU62m2lOIVXZTPcw/37CcqalOw3tDFFNsgm2rVcEcxyJRMDMYgCaGFJhS0IvXVVxEWa8SQ3LvmF+PP1fQSgEucp0Ub+BXxU30s4r3KDahAKxeR7GfRQxHwUXFkXivRWlQXoOfV/kDZZMq2KxgmYJei+DbtwHmb//OIovTEMgMvqS4hYLACmyy3ZTlyTZV9ig/r/dXRQC2tUkyGOlQSbbO8Qj+jPdbfD7FmxYBZYeCIEcAACAASURBVF179DkNye4baQx9ZsEg5niawVm+qdTXn+kYUHxMx88iA1afSXGcRYCT1zFEPqMSoCC7jiPF7ZRVq6D04n1Y/Sf961bpF7O3cf/QMbQ4lhaxOwWJtcJfPNrmqgl8J7a74n2KRy36jMkYnOOUi228OJ4XEyv6/cUxoaCteWZDXtUxoaC59oneQ9/BAO6mskC97NgWSqKUfX5k1AW4xmsfaP9RJpb3JQC92D86Xvk9mftzKTnFTBfHjF5LCaY6hvU9lICssZlikQrCC9VxSl+FPzdR1KSUvoveZ3FOytrzv/4P/+WMF5NNnsxmj1s2bTG4mwvFm8lkMmq6cLCDCSCMJkbqQAeXgtG8lko6fHsBWFzIGHx9u5EU5JSSsEH/rYGFspd1wmvmng2qSL0CqPyeBmoCrIuTs2ksnfjC7HWbsnMaDEhgM184dHArIE7QQAXfNTMjjTmXWiAjmqX7/JkJxuYDZp7F4WYoi4C4PRvAXwB1MqI5iecuvwRy+EeZtSyBNplPA9Qzk8sNWQb+xAz6yTwbpNkmbU++M4MsMg54Tx1M/LdmJmhwpe69/H0J2OayKSKxMfqGIW6y1Am5lrCABwN5Tm7+Rqe59ZbKr5NANwfNQAmLYDB4W17hE61RmzwD//A6/Lmy58XpGmRmGQ1ALdNRnR8G2nwuvSafRfqu1zcgk5hXGbF+PjPbi+OBxil8DxbSUeOV+q0c72R5cHwQHBXQsmaCKKuNSQU/HG6jCa7MbrfblBqSAS3ZVTqKs28nxu3WSEXwAMHSOroQO7G+tiWap9lMQeQoHHYfstdNuG1RHOx+gNmAhYcB+OxBBO00WnFhNhyLLmK5WMTVxeVb48xBtyfl9l6fE/FkVIy++v2OaE1Sb7XVbSOTvUCjVROtMo+H+tY9NBoVCkbDNpkJ+9RuIUOZGn5hvP/eR1heXpd3YZtxYT89P5ODMDXFyRZhgElmtNXjhNVux9LSirQR9XifPXuO+3fv4f6du1hfWcHqsluYqCOqakyAeosGJTVZU6gRSjbD6emxmJMwAKPrtstmJGwGPRp7eAXsu3f/AXYOAsISo8EuQcVSjiZxTSnbnFpGiCYiWN9KIBQ25dDjCdDhP8Q42yYyFr3uVEDrV8+eI+By4Xe//o30953793Drzm1c57MC7tx+cAf+YGCuxe5APOLCdABkLuooZPKo5Mvo1+q4PDsX/cFBryv6wmQaMTCjKQxB/rOrM1xlLsQMjIE1zdf8IeoETkR2oJgz5f88wLi9lDCZiLYxDRL3bxxKu1JnlXOzWM4Lk5nmUTwQsLz7+dNnKObK8DoJqrKyJIj33n2Iw9u3sLK+Al+AenJAf0SmKZ2trSgVCOo2kM1dIZe7kvWFh0CuT+wPHtg3tsiGvSFyBQxe3V4Lms2hyFKMBkP4vR5kLy/w7/6v/wOJWBQ3D24IEOJ0OeTntXoDlTrLpgcIxxMIxaLYv3WAzd0dOLwO6b/evOSazPLz01M0ay0EAwEsp9ImSHPYUavX58BqR0oneXhghcOtW3cwobknbIhHEwJIMaQjY4aHvVjMi2qjJ7rFbp9f2q/V7MpBnYC3dTaG20Zd/76YDmWLOXgCXmxsb+D9Tz5CIBSSJEa7Y0wBKVdCcJ7zj4f2nc0dLKfXkMvlUciXZD1h2xNkI8s7kTTjgAxfo3M8xsnrN2h3OiiVynjz5gQdaiSWcwhFwji8dygMJ/bvq1ev8Pk//gqtZkfKS2/fu490alnA626vL2M5tpRCIBaBLxLC6mocjfYIrXZbKiCYqOJ47Laa+NNv/hHdWg320Qi39/ZwY2MD7WoNl9ShPD6G3e3D1s4NfPjRd7C0vCF6ijRhy2eyOH19hHzmColIEAEvmTETMaHjIZ86uoF4HL5wFNeZAm4c3sb+4X1YHB6RkWJ+vdWi7MBANIO/fvoVZtYB7j24g+G0i90bu9jc2UY4wnFldGQrpZLIKFSLVWE/NwtVJEIxRAMh2JhRGE2k6kkOZUEX0nc2Ed9bRmQrCHcUKBQm8ExtaLzMI/PsFJMKjYPH8EUCAkLXCE6Uiug2ejIet+/vI76WxMZOHN4Q0CVrHkDmvIV2pYZhtYfHXzxC4TqHmzcP8erkGFanHZF0EmMy/IdWePw+HL6zh8RGGPYAkExTixUgNsH1opRpoFZr4eXRCfrTIfbvHmJld1WqNMr5HLxul2hJtxptDKj92erhzbMjPP7jI0S9QficXuzvHki1ldXlxNrmhrQ7E888VHs9NDqdoFntoJarol1sCAM1FQjC0h9g3O9iZBnC5rcLAD0LORFdT8O+5EX4MIqhayRSKG6vHb0ORfMnsHYtuHp+htqbEjpXDXiHdgyqHdSLZTGyHLPixkK2WgxWvx1T3wzJvaQA0JF1ipADswbw/LeX6OR7qF01EHD6kU6m0OzUcZm5RKGXh387gNvfvYeVW2sAScARYGhnHDAWIHxS6cPTd8LVcyL7OouQM4RHXzwWAyzGM9RsD0dD2NhahS/sg9PPxIZTjAcdbrsxmemNMGlPcPnyFPXzMgJWD3wWHzwOlyT12sMWGr0WfvmHz1GftPHJP/9n+OQn30VoOQx3iNoLxphx1AYYpZTO2vjiV39ELVtBxOsXFl8gFkOPsiTDHqqtmux3BG2t06GsM41aTfaG8/NLAf+2tvewtr2BxHIEB/cPxCzW4QNypQ560x7KrQpm9ilsDhtSqQSiYbINgfx1F19/+RzNSlv2n5VEAolIGJFwSCSZVpcjAIk1POO2JviHX/4Sr9+cIBxJiCEaE8hc/2g6XK/UYRnNsJZchmtqw3Qwk4QKEV1KEI1mUxQqBZH5gmUigHhiLY17HzzEB9+7A1vIkANpbNuolNEo1lA4z6BVrMI5tcFv9eLr33+Fp189w739+3hw9yHsFiYKm3jx/AhDWx9/9Z/9FQ4f7hjz4QFQztVQK9bw5sUbTDtj6adavo6V+CrsM8ZxpsKQ+32r08TEMhYfj+PrM1h8duzc3xeTxBsPDhBOeaXv2l0DBHJNJEhezpdx9vpU2oMHXa4HTDKvrK1iaW0VJeqGh9y4cecGlraX4Isa7edqffBWIonxAiW5CKqSzJC9Kshzu6we0Uon4//n/+Hf483Ll5jSwK9ZQ+bqEq12FW5QesItfhJcz8jeX9SmNOxmw3xjLMq4mjGukT0IvC197nZayOYuzCEbjKGpY04WoTFsNWCTAYKJdSj4w8+zHXltt5ekBZuYQfEe1MxnDH5w40DiZyZNuday+otxcCgUFiCacefFVQb9wQxLK6uiX8wqsFDAP6+0NKbJl1fncj4kAElwkYsr42HG0iQfhENJ/OD7P8Lu7q60AUFAkj8Yd6pedblAFrMhw3DsmnPhUGQZInO9YQO0DYys34AVaEbzk1UHhtVpPGUY17B9Gedvbm6iTDb9/HkY0/KZlUzDBJthX8fFD0Xbj2Al26/ZqaHeqogRPf0JYtGUaAbzrMfKNjJmKdnG8U45J+pzky3PZ+j3WFkAtJpVNFs10QPv9PoCcjJ2MVIfJqFsIQBmmSEUDYpW8tPnT2T882wRCYcRDoTgcQaxmt7C4cE9RCMpSZCI7Mywh3qzimevvobX55BzQiziF0Yz+/b4zTls1Gab8DzvxeHBHezt7WMynJj4MHOJfOEajVoR/oBTpO5msxGKhRxKZVYuOsSrZWVlHU6XD8tL63LWCUaMlAefk7+Ty2UkocD1mOOHa5roG7Ou0mGVpD7nojG0bwsRjn3Bscpxw/4SIM1ik3HBBAWrLsg4FqDNCjjmLD6j498WySr2xXgylXiMsWwwFMDx6bE8C+MYehH8+Mc/lso9Xp/zhPdkNRafP5crCJu5UqxKXBmNxOWalGRhfxG8572YHGfMs7W1gY8+/Qjrm2uwOe0YzQa4zJ/jxZunqHRLgGuMWreIdrcGV8CB4ZhnsbpIe1Cr/ebNG/J+lVJBxi5BaAGZLFaJwTmGjaSnIW+RQEV0WchIc+knjlMljimTVjTP54Dkt0FXZQUvMpk1ocTYaRFAU/BXCX6UIFIAdPFzCjTx84r/LIKyfFZ+hm3Hn+szK7bD9+OZXSunVbrT9JEh4XEe6/MoVmXAPCMLugjKLwKESuDTdlCwbRHfUvxCQVVZkydMnrjegn18ft5Xf6asVsWXFCdQ4qQCu/wc5zW/KsDJZ/g2SU9Be8VM+Bmt+lZsS9tL21sxLt5bgVJtQ00s6GeFqMcq04UEg6oRKKbGe+vPtZ/12ooTabU7n1+fR/YWt/stOKnYlGBgcza7EELnZ3OSzkwfG2xMAWglBCpYvgjaL+KKOh4Vw9NxIcniweAtAVN1w7m3CWA8x850bvD5+Kz6nIvvvAgg65jh9/Qv783flfm6kGhYTC7oc32T6PhzAFoTMbrXMA4wiQuTUNbxwnvS9FuuM/++JmzYH5qwkf1jDkDrnBPca8F8UceZjkGdX7wXn0Ox0EXcUAFoVoEpMK/XV7B5EfBWzFfbkJ8RAPrf/Df/+YwDTC9CgEQW4JYBJpXtyhJxHXiaNWNjcZApBZ3X0GyEUud1AVxEyXUi8DNBv3GvVZdKvTYHHl+cgQg3ZJp46UssTi4dMJp90M8owMt30EwEG1Y0IueDUoHgxeyBNsxi5kM0lOyOeSn8N5kZs2BMxLBOJ4YGjmSL8hoqvUH9QQWQBSyfa0rzUCIDjHIOdE6lBhWp+RNTisCUq0zquSaTAtyyEM7BTR5ETXmRAXc1cBGg1el6y/zVBVAnFxkO1IZiMK1BGN9DFybNlOhGwHvomJDFg4C41SKAOJ9RdH/rdRn8/J5mDXUz0LHEPtWEB3WsGODx2gw4GJzxWbjJ8ntaBsjr8ueaBeb9pV/mz6ubrzK1+XNZOOfSMfz/22zwW4dTw1TWvhaGs8VsBMoU4QbJvww2JAD2kHE5QG9I1ioz/UZEn0xzaV+Y8keWcRkg3bQ/WREKQLNMjUzo66ucgLzra3vIZxtwIIzV9AHGHQfsowDcFp/obhKACVLTbDxFrVJBo2aSQ26HR/Rha5WyGNv1Bh30x10k03FYmV3v1EX/MlfOIl/MYWabIhT2IpmMCtOTzKmjp0e4PL2A287kwpKUEKYTadFP4/jgO17nMqjUqmIqwkRNPJUUQ5Ot3R1E0zGEoxEEAxEJeFnW//vf/kG0AA9vHmAtvYxYNIxOywDZvB6rAi6vM4iLAYxNAjy2MQMxsrfZ5x6XE5ViBYX/n633CJIsy67EjmutVWgdGZEZGSkqs1QXqtHdEAM5aCOBGYNxR3LHFRc0cscFjdxzQSO33MxqODDSbDAYqOkGGt3VpbJSZ2jh7uHu4Vprd9q5z2+2o8koS8vKcPfv77//xH3nnntOPg+/LyhB68bWJrbv7Ep5f4cVBQz7JNhkyfMNbgrXWFlbxOLqAsJRF2ws5+6LVSQoRUOZAcqMkCHx9s0xspkMEqEgjt+9w9ujIwl6n378EbwBP8jGuPvgnrDfuH4zwA14DaBE7L6Yr+Hq6BSDRgtU5KR+8s9+9o+iZUzmczjix+bmBhwem7Czs4UcsvlrdIcDWOxkLthE3sQNm2gucw1aXFyCx+ETGZRqpY0OWVaBCMKRGGKJpBj1+II+VBsVOBwWpBZTaHRq+OKffo5Oo4d7u/ewsbwuBjaUVdnd3hG5AWaXWS7P5EckHJeDgt3qxLPn34kJC6UDEgspOZDRUIuHgUwuhwcPHggoHU+k4HJZTRKBIHZnJEAkmYW58wv8/d/8NR7cPxBzsNt8RkpXyT7kIaFCCYBOF4vrq7j34KGwR10+L4ZTrntT2EY2YYDWilV4XF6kL9NSWsmDpchuUId1athNbKMxPZmA2l2yZzAOZ5mlNwCvO4BWrS1/MxFFdpebdHkHWf995Ao3Zg0fjGXMBX0u+F1TtFtV5Is5VJs1xBbiOHz4ABs7uyK7I5U/U5tIr/AzP/1PP5E5R61AHgoe3n8sh8xGzRxYNje2cXhwB+021weHMGG4xpgk1RSVYkXui/rIX331lQC5g0FHWO5k76+uLWPv3p6U2f6Hv/4rkbzhukIG+f7dA0xgF93s9c1tAT4zpQLsLgM2+ILUOhxgarGgT/ZztYpyIY+TNy9Ru72FYzxCwh/ADlnq0ynS6TROL8/QHPQEHPrsN36AYCAGp426rx3cXKdxcXKCRqWIxUQULN4h46jXbgk7yhPwY8C9ezRBvdnBR598Hx88+QwOpwfd/lSMobq9gRz0CLKnM5fIFdNY21wSkJ0AEq+xs3NHnhXBE4KwZBSW8kU0ilUUc0U+PixE4yLhQGNGJm7Y1w6/A3sf38fivVXYksbUj+OzdFVF8eUVmtclWBtkKnrQmw5RbJUwYcUGfRpGViytrWLjYBfx1QRcQYtocIvWK1UAukC72MG0NcTVyQVOXrwVY6LuYCjjkJ9l4uHld++QWorjD//172NpLwVn1IYwZdBJVqK5YAVolCdolDt49fylsCi7ZEFauCoNMWZ1SaOJpaVlGWMEVib9sRgxFjMFuK0OHO7fFy117nfugF+MTuvdrpSsr6ysIBlPSYUNdfK/+/qFsH3dYwucoynCbg8GvTamtjFsfht6zjF8qSgi6wuwxFwIbgThiLjgDxKgYUkfUC1WMW70Uby4Re2yiGa6gqDFC5/VKQD0TSYtxpoEw2g65Qh4EFmLYueDXYTXIwgno6hXOgh6vLh6XkTu5BZoWuGxGRNXgkRX6UvULTUgZcHTf/EhkneW4YoDY1a3OIwki2UwwbQ2xLgywqg4wKA6gN8WQOac4EFFJJxSKyns3N2EzWvHxDGClQB00IFg3IchCQU8JLJ8ugPU03V88x9/Dntniojdj2G7j1iYgO0UzVEPz06+wyhgx2d/+AOsPFjHxGfD0DFFIOJGv0Ot6Q4CUy+qVxU0c3XYehbUsxX43D5YWRU2GcPqduLtxQkK5Sz8US8OH93D6tqi6JdT5iBD+YnXR+h1WCruhNVlRXQhjmgqgYMnd1FoNJApZ9Cz9hFdDGN1cwnBsAtCth0aILxRBt69PMfr715hY3ENC/GY7LFrqwED5JLrYGRqcXVyiX/77/4vkVZhrNHvDrG8sIxRf4qj12+wvbSGkDuAcXeIsC8Eq8UhVU1Uvx3b6HnRkJJ1kV6olkRPenV7Ez/+s3+F2D7NM02il9rltVIV7VIdhfQNKplbJMNxpM+u8Ld/+bdwTFz4jU8/x9ryllSNfP3Vd1i9s4I/+29+DNsGaX1AP8ck5BU61baw1AeNHsbtCdBn8GsVzeIx58gMeKD+6Wjax035Bvl6CVO3BXc/foDNB3ewuLOCQNwvQDx5SYWbkrBPu/WWyGeNeyMBVRnnKeDYHnRk7x9ihM39LazursHuI6vdIkmN4ZSSCG70ekZPkmtQMhUX4+rsdQ7tRhcumxsWJlZrXTFSffnsW/TbLfTbTeQ4b8ol0eb2u2kqa8gnUgkpZndacm+8Wwjo8j2GBGDMsDTWlvjZRk1bI33B2JIJXcY2ZAQzrhKCEM1fq1WJAQgS0/SP636lYYwYKd2k5z8tved+E4tS0sMrlRn8TjKgeU5gtUGMmsvRmACQnd4Eaxsbsg5JktrnEZIKz0UE0rj2C5u735H4nes3Wcrcn0kumVpc+ODxhxLzMcZn5SLfp+cIAUhoDDsYSBxNkJT78MXVhchpmOogkgR6spcaMMjIdlBvna46/KEcBfcXAruMG1jyvEyJLa9D4hWC+yx31gpTyjzQGJIJ5bU1Y/rHNhtSSln8Hyr1EjL5C7S7rEB0COjb7xqwwzHT4CaTVph5ZENP7SLNQV1izjMaAVNeSxIIUyuisQR2tnaRSi0Ia5r9TyN1Ss1kM1e4zl4IcNxoN6RCimxe9rUNDiGOEIDeWt/D4gKr0BxCiKL8CKtBjo5fodLIC4M5FPJgjVU8VitevDkSKUCSYCiFcrB3f6ZHzrNrD9nMNSrVglRR9vqsIGwjEDQl7vJ8K9SIpkdIEpsbO8K8pv8D+43XJ/DM/mC88M03X0nlGM8VHNuJZAwW+xS5QhY/+9nPkM2nsba0Ks/OmDVOkbnJyPlfz+pKljMgkWGLy5mfZCzqqbuNHjLnJ5MLcj4cTSSWZYVeLn8j+t48L3AceQNBfPa9zyUBIsCkldVubWTTN4awNJrIfTptbvzu7/4e7t09EJINKzH4vN8cvZPxxH5mJSpj/1gsivsPDrC4vgCb2wK714p07hwvT5+h1iti7BhgNO0wKsRgxOrTjuwNBKCXlxdlDJdu85JQMUaEU2FkG1DQ+NHofHC47O8BaAWF9CyskhYC+M08injWVbBuHmhTUFBBIwUdxWd0VjE8D8ApMOewmvZxzZgH/xR8VQBLsRcFXRVsZVt5Lwre8hr6PWzffNWCkgwV/9H2K57Bs6WuZQoEzrM9+TmZ4XPGawquGZDPnN3nmasKps0DZ0pi1O9SUHwelFRgVz+vGMP8ZxTw1vYoAKj9yPcqeGjWLIN5KPiu11bQV+9ZyYb8PH+n/llcTxTY1M8qYVTBdG2nMnvZFmVQz/evPm9NdMzjezqWdD9TMFbnroKwct3JjFVvMeObZyTzOUMy4e90v1csbx6Q53u0un/+/nWMs33zmN88SCp41EySl23Scax9oMkT/l6JrfNjUEFeTUBo1T7jAiVLmnOfqaKdH3uaHFGCYrttki2KX/K+BUuF8TzjvmTWRVPRL9/J9B0TLXO/n68omB/L/JzOPZUF0ftTzFXHmwL7/IyO0fm5o/cjv5vNKQXhdW7qfNH1RMebztX3c4USHGocJ+YDY7OQCLvVadxVZTGhWc6MZq6IuWaSdKBpSYR+Rk3iTAkRNXPNg9AJJzcwE8nn97FT+TtdCPg5Bi/c+AlA62Kiiyj/zTYqmj8/yXUBVJBSH4wyDbQdStvXDIsuPvy8PhDZ/Kj3ONOh1gmvE0UG9Uxag7qqOojYl2S7mE3QAJQENPhvSnFIKYaJemChfi9Zyk7DxHXMHj4zo7LQzjSNNZvCwU92Jk1Z+Lr2gS4EHGR8L4MZfW5auqODiX2xmFowmmcdYwyi96wbBvvtfRZ1rsRAv2c6MWwGfdbG+I+Buud9xnb+eelz0UnLU5IC1mwHGcfzgLU8e59PxgEDBj4fXlvvV7OqynLmd3Hi6kBnqaNOJM3C6aQyCz2d5Q3LWwxAZhrdmmnUTGyzPTNOsZnxxsMtnxd1eflDczy53qyUkQxos3kaQJvO9iaLZRe9Pv4/tYsZaKaSaxgNHPC54rBNwuiUgWRgBWF3Av1aH8vxJHwOBxqVKnLprJShUyeOkgvWyRSl24KUkmZyV3Igo8kTy8lpond1c4Wj82Mcn74V1u1Hnz7G00+eSKbeY3fi8u05/s3/+W/w+sU7MXNJhJOiZUemCdtN5gefWb3VEGkAmpwQeN6/dxeLa8tY3V5FKAkUsiMB9ibDKZ59850cjgkY0YSNwRUrGSTR1Oui3e0gVyhKaVsykRJDKH/QZzSd+mbcEkAl0/T87EwcsDc3NyUQ5QGRmb/+sIdgOAa3nTqFPHVPkS/eiKP10moKy2tLRid6NBTNRjl4cHyVauj2Rjg5OhU26298/JGUIvIPDdj8oaDozt1//BCxBCVXbPAFHHKMGbRpBtkRxpMDNtGpPf7mOUY9uoIv4t3RW3z33bcSrBPgZxs8PjcsTjKN3PCF/aIl2ep1xQGdjFpLfwjblGVHE9G3TcVTwqThoeD2toJaoy0MlUanLRrVjz/6QBh/S6tLiMbDYmDHg/SgPUTIG0LQ5cf58RnePH8pDuZcS05OjuT68WQCC4llJOILiMVSUp55kT0R07BwzJjxeLx+eQ75YlFYI5Tx4DpD5rzdxfJZoNNm2a8V/VYHxy9e4dW332J7e130+PrdNsY01RuNxOA1ny+I1vH9Dz7AwQeP4AsF6KgiAHSberPdqbA+CTQSMO01u8bRHFZZkxqtJtpd6iJnhFXy6MkjAWk5X8nCur7MIp/NYzKaIOKLYzriwZsGeG0xwUktLcAbciJ9c4mJfSSSKkwOcp4Wb2/QrZdRKRcEDKXxmNPnwtOPPsRHH5MBTU3mvoxrGpamL29EJqSQv5HEE5MfIW9YtKlbTES4XKKh+OjRA0kYTggX261iOsaDuClFMxUuox5LqK/FSIfltG+P38Jqs2BxOYmDw3tILibFQZ27QzAUkjLS3mAklQMr6xs4fLAupmd/9dc/Qzqfhc3uQDyVEN1qzhPOIRqfUSNy0G6hXrxFOZdj/SaWEikxz8pkCUAfIR5PYHlpQwzCyBAfDyGM8lQsKnIY9cotgl63MIldTnoddFAuF0Uz2Er9NZcXvlAEjx59jN39h6JDPp4SODFSIJT+4aG90Syj0a7A4bQIwB6Nk3UcENkeJkd8ojnKMugu2vU2ApQtgh2DVgeOqRUeBoxdggoWkQbyhHxYvrOG8EYCngUXWpORMeu6vkXuxQVs7Ql8Y4f4SQwsQxQbZbT7PSwsLSIZXZDEcWpjGfHVBVjcNvTGfUkMMSncpjZ7owvbEGgUamjd1pC+SuPk5ALL62syRsisvzw5gz/iww//5AdY3I1h4oeAlp1hVw6oXpsfpVwJjWIDjaph9f3DP/4UhRKZz05hxFHCh2XP3P+o99nrdjGhme1kimQkgfWlNXkeTHIS9Dm7vJJKhQR1zMNhAYOsNhf6nSEKNwVhintYLtwbwMOD/GhoDMt8djjCXljDXoSW4ph6rYisR5FcTck616XBJvfW4QiVbBnHz15hWO7B2p0g4vTDRePcchWnJ0eiz8lxlkikRI7Ev+DHwu4ydh/fQSAeRa81wrhnQfW6gYsXaYxqI/jdYURDYZkHR2dvke/kEN2P4MmPniC2uSDGjG0MMHUa91jqutvaQOW6jF6hA2vPgoDNJJlo+km/gD4GuP/0ngCvVh8QXAqja+3B6rEhEHaLmdOUVfP1KaaVPo5/tQFY7wAAIABJREFU/gqv//FrjGt9bC2uYn1phWkAFJpFZBt5jEI2HH7/A6w/uYMhjSLdVgGVHdR56AGOLtC86Ul7nAM7qtdVMexjcrNYq6Az6CJbyWPiGGP7cAsHH9zFxGrAHLfdAcfEgZvzDI6fH0myjXFTpVlHuVmVcfjkNz9EuV8FfBY8+OQQgagbVpdF4hQb72UADBqUkyjKuKJ8xkpqEWtLUbicQlSWtafb7aFUKqJcq+Hbb7/F9dWNMUl1+rG+ugHr2CZA8Wp0Aa6pHa1KA8Gg8S0Zcn4xERwLIrmcRDZ3g1cvngsYxrRJu9fFh599iu//9g/gijgxmg5kXIy7fUR8QdSKZbx9/hrDVh8OixVXp9fIXGTgcwfx6dPPsJhalvYT4H38n99FszxC5vIamcsr2V/Rn6B+W4PH4kY0GEPQRV0WwDa1Y0Sz5FwevXZHkljVdhkWlw2tSRdWrwPRjRQefu8JIitxOENuWJ0WWJwAlRO4TzKxlb1Mo9PoSBVNrVqVQz0BSibvqAfuDQawd38PixuLGFgGGNlIMhnA5qL0nQ02pwNOm4Mia1K6T7NGSvpUSnU4LE6MexNkr7KSwCvnb9GqVTHstTDoMClYlHWZ1SmWMd0AINJDTpYozXnPkMFM1ic9WrgPEhBl/Mp4WI2ORbpAzNMssNtIdBiI7rB46zBQm5Vh04iQezurJQhA85zHAy9lR6aWKQZTMjkn8Fg9MnbIBieBgAlygrYkCTHwkzNaz5gjETSnHILD7cODh48leU4CAbW0CZIxHuceRCkMOYRbp8YEamAYYga4sCAYjgtjlu+V8uhZHP2e/WixCwM2FkvI52hOzfZThq45aMJD4z8nzwSGAarAiIJxXFPp0bC8tCp7CysVKcsg4Gm1hN6gjua4hogrhkgkKjJXTKyR4UyWECv7jD51+D0ZhvdPljalHI7P30p1GwkOBgglw4/mhMZQi+ZyAlCxX3mMm1glwevzRhANR2WdZ+KRkmvbW3dwePgYK4vLc1WWXVQbVZFeu7lJS2zZHZClXsFETOpIKQcigRQ2VrextriNSDgBm8N4AY1pNNgo493pSxRuM+IFw6q8pYW4mCg2ml1YbE45hzBu2l7fkvvnfk2GND01mq0qLFaTMG3VayKdwfiLpKpKoyayL6n4kniFROML0iYCt7KfUc6kY3xOuDdvb2yKYbdoj7vpr1HCxcU5vv76S5GqCHmCkljlmY9tMCbQY4kBR6J3Tpk5cwakz5LdbiolTXvaM6MxeqYM0ei34LQaU1l6VjCG43ikwfhg2Acl4tj2+wcPcP/+ocw3JrdFZ75YkcQN20yQ++H9h3j86AMkEj7cZJlMMb5HDb63XEatXsXx8Tu5PqsKkkuMxZKILUbgDTtR71WQLp6j3i2iPa6h069hYjGguZylR2P4/F6pAKXGdqNWMwxnpyEzUQuda808SEpiA8262Q4FkxRj4f1zjikWIwe3GetQMQQ9iyseYwDAX4FlfD8rlKV9c2Zj5rxr2k0AWs/3igfxGvr6PMit4KfOUX6fYB+zimy+zrnCdvHcwt8rGU4BbwVK+TfHl4KjCnLqd8yDuwqK6e8UHFMG9Hx7FOTT9ivm9P+HfWnbFbzW79F1SPEpBYy5fupntC3zDGbBhX5NUkOBVO0Ttk/kgWZVM1olo/2juIdgFHO4kDJrNbGgbdT+VcKe7hmKq+k6rn3EvlOAWfcruanZXqP/zz7hHwV25xMcJpHCMi3ufQZH4WHKgJXGG4ljne3X/tDP6NhSDEuTF/8ckzNyJgpgz2t0zyc+BEuaVQ7MY4jzoKnOifd414xZbrAfk6zg/89jXIplKn6q4Oyv95F5VobNL9I+M1laxVHZbu6/bDPPjfqdCsqTnGX6zmCO+kzncVSd8zo/+G9eX7FSXksBaF1H5wHoebB5vl8U49R1YX5c83r6b51P8/c+v85Y/rf/6b+bavkGF1wa5vBDymqWYItMDYsxo9PJpmZ6ejE2jos1f/RG1OxBtJxnjFRtODuEf7ptI5Vg2MLUKjJsXl7XOBW3jDSILqYz2QkFwVW6QbMfvKaCzjqA+V6TpezKd2oZhU4WHVy6uOsCrYNaJrcUFJufeQCT753XOeHmO5oxGSRzMjQyGdTLMg/aAPq6kNJEQDJCs4yvdToRcxvXTNeFFHddZHWwsC/Zt1KWNDNWVOmM+QWT95xIJOX67Iv5zJFs2N0ulheXjOv1zAVbByzbyn7UrA7by/cri1gXAL/P+17Cg2OGgRm/18h/mM1LNxq9b83EsE26wOmk0snAf2u2T+VC9Lt1LAhgKewPo93M19lGjgnNzDHg1D7RRVETJpJQ0IWS2smUanEaDT4GtQSkRVpF7tvcO8ESmVSzqgHdrxWA5kGU7WHQYAB/EwzR5IMBN58/A27RNBtbBDhwuwII+uJYSe2iXbOicTvEcmQHQUcYg1ofsUBIdFtL+byUgpMRQqZBv92D1+EWZ+3hpIe3x69xfn0mrFvqSq5tLAv4eZ3L4PTyVIyOPv/Nz7B3sAOuu732GPaRDVdHl/jpf/oHnByfweekbIRbNGz5LMnspe4yg/7TC+Nez7J5HjpYNryxv4pgyoJ+wxzyGrUecukC3r16J0ZnYa9fABaP27DZG802MrkbvH7zDmeFc0Q8cSmNI/uY44OSMBxrNGBrN1vI3+RweO8AK6vLptTFbhPJGWro0uyEFQZ83oxlyPTI3ZLNG0OUmrXDjhwqOfdoYkMpC+qsutw+UHuKOoY0Bjp+d4RWq4dwiOYtEWxsbSO5kBIDp9vyLShLJEyWVlsYQWTd0EBo0unjq5/8XBIDuztbAvK8efMK51cnGE3HoitLDUoyWFIriyI9sXd/H06vE0dH5zg7PsKLr36JTrUm66Pf50MilhAW9IAlkI0uqgTCqKudvcHjj57iP/uzPxWWrscPtHoTeb48NFYKFbQrTUw7QzGVyqWvpS/JVhU9cgITdhv2d+9JgqFcqqNDWp97iv37d+WgRUCUAKcwDwZ9YUyRdU7g2+22gCpCrdYAE6GKWlCjxvP5FS6OjuFx2UR31GGbivkVD9UE88jgndqs+OT738eDDx9CVAuIwTogxoDtahudWgflQgkvvnkmB7KH9w+lNIvPm9Ud1DAlC29tex0Hh4dILdB0godNoNMAMpdpYSDbxtSgdCMSjCGbyePF6xcIRX2ILgQxtHWwf38b23trkhSi/MFNuojn3z7Dl1/+EkdHb6WUluA+JQ7W1rdNKWkwKhrk4WAYX/7iSwGS93bv4N7Bnimn7Y5wdZ7G6fGpgDAsx797967oPzsIMLpc8IWMtiQ1lynVwXWAGssEM7jfeb1ufPPdN6J9yZLKQMiPxEIC65tr8PqDWN/cENZ4o9VGrdFCMrWI1CJwdtbBv/u//wJv3r0Wx3vq4N7Z35OSVn5fOn2FUMCHlcVFYYHe5m6QPj1Fq96AnxJOowGu0ueIJ6JwOvzoNHtwOX0o5m/lOVBPdtobwm6ZIBZmvT3LhhmwDMXAqd5uoUlJDKsNe3uH+Ozz38L29gF6AwaebnGqp3Y69ebJOBqNu5hghMJtDsdnx9ja2ca9g0MBtKgjzyqj5MKi6OITgFxKLSLk86PfbKNTb6NWLuEmnZYyce6ToWgEWwfbWNheQXzLiyJZu3zPeRrHv3wLRw9Yjy+JdvjQMsLIMkaj20YsHsfW2raUzw4tY1Yfi2EZjc2o6xn0BwQ4o8RBp9KEc2SDE3Y0Kw1kMjkpid7c3kIymUCtVoDVOcXjz58gsh5GyzJGuVMXsJuGupMRj7g2NJj4arRweXqCL3/5c5AmSTZYJJgU9jMrPAj0vXj1SioQoqEoUokFREIhuO1uhPxBtJsdMXVk8ofMN4IiBDa4TzXaHbRbHXR6ffi9Puk3as626hUBQ1gR46KOu8OGaq+JB08/wNbdHVwXMkgsJmS8cU1ttxrwu/3gZH/2i6/RrbQQsHlAe2QLdTEnZDbmBADiPijxhdsBe8CO9YNt3PvwEG5/AJ32EIPWBDenBeTOirB0rXDzOnYjUVWtlzBwDmBNWnH42QMk1lOYuiBMZJrAkckWIOu3DZy+TKORq8ExtME5dcA+dUhZO9ljNp8d63fW4Il64I174Y4DXephT/siP+WhFFqfJoYtuDs24LaLn/0/f4c3v/gGqWAMHxw+Fkb8TS0HS9CGacSBrY/uYfPpHgYBCwYuYGRloikCO4koNSMtUkvXMK4PMapNYJvYBdTiHsnEQ2PYRGIjhTsf7CJdzcAZcMDtcwuAbGlP0b5toniRR6/axbQ3htXuRLlVxdevv8HGwRYOPn2IvQ/vwJNwY+gcAi5z+CBIYRtaYRlYJeHYb/TQr3fgdXiwsxGjopYBoC1AqUxg50KSnRdXlyjky8I4pbmchTT/4RSDege+sRuOqU2SPEFfAHaSIpx2LG9v4PDDx3D4mCzq4viIRnrUEh7D4fLA6fWJTAVcU5SqBZQLZYT9AaxRimsyxU0mazSX2x1ZF7utPiaDKXbW7mB7bQc2iwMZmsZ6h+ijj9WFFdGl57NtVxo4e3cq0jMEdLcIitEcmsziZkcMXQlAs0ppYhvDF/XD7nOiZxnBHnLj0WdPEFuLY+oG6u2+rOtMcBGArhYrKBfLaNcaAu7GCLKSOWd3odlp4927Y1lHV7fW4PS60Rq2hAE9no4leUy5Ngbr1Oil5j5lsIQ9Oxgjf1PEsDdCs9bB8ZsjFG9upaKhXa+h36aGrAWdVh0lVtuUS5IYo641dSBZwk9zO+4fdptdmM8Em9k29jn3QyV20PhQ5O7cDjg9BJ4779nPTgfZqYz3jck2P9/ptN8DV0qiIXuUDFlWVXWpjSYpfP43FEkrsvqZ2KJUiICvHr85aA9Hos3LPUKq/dw+SVIzEUXpBPahGH/OzOl5LmFsThBZQGYa21arRhaDutdWA1b6lLDC2jubU8596XRWmLTs37v79+S8w6opfpZxP5OgV5fH6Pc775OuBAO59ylYz+TqwsISEqlFibkZh6uxebGYw5ujr0Ueiqc7h8WMAyZiAp6QkDyEDORwSiUVzyEqAUgyBtm0tWZNNHulL+wuTMnc40AVPW/ORRqYuyXxRnKSdPWUsRIlWAJwW71S2UBSyt6dQzFWTsZjEtuQvES2eL6YxW0xi9ztDSrVWwGhOcdJ2mBigsZ8ydgq7u7eRzK6KGC2YZdP0GhVUW+UcJk5k88yATIa9bG0uCjVbuz/NnXkYeRJlhZXpC/pXSJeEpSoKeQFuCY4ZJIhJkYXQN9ql7FHj4q1tQ3EkwtiGKiykNWaAbLZd5TXiEXiwn4OBkICZDfbFWE+v339BpeX53JWE3KVzyesYgOsUTbOJC2CYaP1LPKQgzGK5SoWFxZl/6SmNtn9ZL4z8d/pd2WMccyLjEc8JvfEZCCvVygVwZpVD7wyRnjflP7jeOMZnGOJsdLDh4/xR3/4x4jHfZJEuL1lPNowkjWdjlyTZ0OST96dvJF4jmewQMQPX9ANf9SNqWuI9riO3qSG1qCG7qAuEkskqYmZIM1MXUbmkQB0i7JHlCexGnCOADL7QUAop2oSk2JiiE8KVM4DUQr+CNg0Mwfl+xRMFACW1WAzAEswGYuR1NCzMhndCqwK+DgHUgthzWokExTPUFBXATmJ4WfERT7beZBLMR/+bt5bivej4J2uV4KhzLzFVI5DMSrFghR8VmxCAd33YNmchKyC0PPAooJm8yCwXkPW4DlpDwVU9W/2teJGvI4yZqUqxG3GoPpbKWip38d/K46m/699Mw8Wcu1hvxCPUAkPJdsZkNJU4ivoq+Cy3iu/j6/P95+2mdfTBIISABWjU4BV+19/P9/P8wCjgsSG4Geke/U56r2zjbK3zTSOOcbNewwexrGu0iHaJ4rb6H3Mf6dgNjPGuPYFX9f7UpxJGcl6TyHxCZuRbGcAsN6X4n3z/aJYnGKD/FulRpT0qeC/YmjaX+x7vQedswSgBXeiHBeMP4KSYvlvVn8bTE6lOH5lMEwAWubWjAypbZofhzr/eA2dU3xdgXjFFOdxW73/eeBc++LXX5tPTM3PMx3bOvZ0TPDzOtbl+v/H//I/iAY0G89FlBlHvoEN5ACgBqdkTRi4zhYqvp8LpwK82jjN8Egp19wXKTAtjN9ZpkQnNgMrBcBlcMwAaM3ocbPTBc4E4UafRXVOFGhU1F0HiwKpOvD5t2YG9DUOgl8BlUYjmdfV987fL+Uu5geqfh//1muYdprBPJ6xid1ew+xstg2DgYEwr6vZKWoQywB0mWwKM7AMcsl8JghNAFofrDJ42XdceISiPyvH4WapYK9OfA5mBlOcIDrotByDixAXRIJXDAx4LS3r0X7SAS2uxE6njAd+Rhd+3q/Pa8wX+B6OH5XzUMMDfh+vzT7SyTc/KHkt3j8z5by2ajDzWpKRnm2Guvjq97M9OmYlkzWTbOH38btM+SFL8WauvrMECdusGxVf78wCZSmtoPu3a6afYzP9wmBYJDe6NA5pSPmzPC8Gb5JIMKViZKfJ+KUcA8tk7CYLLOVVTD6MGIxybPADfI8XAX8Ybk8Ive4QPncEdzYPYUcE/ZoVMc8KHCMPxs2BAJ2tSgnl2wK6jY6wZMOhBCq3NcRDUSnFZDlXtVHC29O3IrnhcNmEcUtDNYKU9WYdwWgIj58+wMpKEiPqvnf6GHdGGDYH+PKLr4Thx3JSHhp5yJHSVMtEADnOw+t0WkrI19Y38fjJh1gkyzhkhYWMipRf5BCuzuvCZqXuJkt83z1/JcZyLC1jmSZZnJTzIJh9fHYu2sYPHj58H4Ck09SbqyEaDovzMwOn9dUV0V/jcxDzSdBgqSksQD5fmhFdZa5QrRVRrZexvbcphnpWuxWv377F2cWp9L3XH5BDxYcffozD+w9lHDRrDRmzZC+9ePFKFvwf/OhHInPAQJnO6WTMOliW3OuDeoTlwq2UAlMaoJYtSlliJEbtcOpElvH25DWuClcCIK2ur8jBdXljDSurq2LAF0na0WwA5WIV7757hp/8zV8JWECgfnlhEV6XF3ab2+gV+8MIR6MiY3H45Am+9/2nsJLwbROPLowYn5KJyv9vAmevjlHK5uCyWsT46iZzDb/fJ2va9XVayj+Xl1cFXOUGtnF3A9u7uyLV8+btsYDQZDGxhHdjawNLK8vCSHG4qOk/Rq/PzPYU3c5ADvH59DUK2TRGwy5azZoA0OPRAKO+MY9looZafPcfPcRnP/whkss+WAg+T0zCgqZbTFjkMjf4+hdfwTIc43uffCZMKM5xGkSxJJxgw9beNrwBao5DzOImI6CSB/LpgrDihAXujyERTaFSrsuYqNTzWNyI4f7THezcW4QzbkrTO3UC4BNMx1b8/Oe/wF/8xb/Fu8wb+OBBLBHH4sIqVtY2UC410Kp34LA5sLKyhv3dHTx4eIhUkkwAoFoAquUuWtUWKoUiXpARL+6/TlQpKeN2CpAcTcRRqVZFpoaGmgQ5zbo8EsCZB7VM5loOewRBQ9GQMM8592gCyX2YjDNKQLBfkqkgSKj4xS+/kGdmF4PQCda3NsGyTMqNiHkU2YpPPsBSMiUULDJ2qX3OsTyZDnF5dWqkjrwBJKMpHNx9INI3V2eXKGSzsEmCroeV5AKWlniId6JQYsVFR+RkMuUSplY79u8+wo9+6w+ws3sgyQ7GkqVSFdVSGY16FTeZK3GZd/tdyGbTArZyfHzyvd9APJFErdFEtVFHLLmErZ0dAfcJrgpQZHfAabVJMiWXyQoITaCU90nDu/hqCsn1BLqTgQAC1ydXOP72CNa+BYfbdw0bqluHL+RHQKSh7IiHEvAFQijVSlJdQDYZ9YApj0OjJ4JThUweo85QyvV9do9UKFCrk9IyTMStri3B6yaI3cPa3hZc0QDKvQbq/Q6afTLLbLBOrQgFgyjd5JE+P8fR61co5LOSsFldWcHm2h62NnekOoGxVzaXE/M3VoWwVHk8HMu4qpca6DZbePv6HRaSi8KY9HkYA7gRCIVFwoWyUPTk4Fwl6MFEgdXCklsikyM5bN5WyrgtlfGbP/whdu/tC4jLvTW5kBBGN8ECK+MiqwMXRyc4f3uKeDAML9diljh7XAIM0ByPLOiD/QN4/B50Jz0cfvQYew/vIxiN4uoyh5t0CdWbuhjKTamVbfcK44QHbpGmcY7hiDmxsLOEhdUUogt+OMggFzYI5+dU5EhO3hzDQqZgZyDmbj2RLLIJi85Pz4D1BUSTEXhigIt/4rLFIl+gNqgFo84U9atboDLEuNjC2dev8N1PvsC0O8L22rbIENTIpkz6MQ3ZcPf7D7H59B5GIStsIY+42ZJgOagCncIItgZw+vURKtcV2IZurC6wgmkk+02tXUe2kkNqdwGh1TC8i14EkgEkF62YdIHeLdDKdVA6y2PSHCHmiqJSqmDqsKI16eC6koE74cGT3/4IC/s+NCaG2c39mlIt1qEVPrsX9qEVw9YA2bOMJGfWl5fEsJuJR0quUPuV+2MgFsJFJoNqvS4gC6UAyvmiMIALlzl0Cx3EPSEsx1Oizy1gg82Kjbs7uPfkQHTRe32gkK/i1atXKJeq2N69g2gyCYfXhS+//icUqKVqtcveNeoNEAoH8ejwvsRArGJKX16JxjCG1NEeik4yK0f+8j/+JS4Ll9jd38aPPv+h7KkEn2+zBaTPrwVEy6Yzsl5S65VJ0slgKBUvVlafRIIIJ8Kiue0OeSWZ5E0EZS5u3N2GK+zAYArUmzRgNrquVWr+DhjnuUVbn4aYBAYHvYFUbJydMCGXQCIVF/Pe9qArZqlMTnGd7g2MLwpjTgJF4Ti9PZwyzymr1Ki1JJbIXd+gmC8i4PEhm07j3avnaNbKYKTm9TjQaTXR6TThhEP8R4Qhyw1NbOgsIh3HmFbjXJoECovJZhjM1VpVWL/hcAgNSRxRmsoKl1NNCo22pwE/BggGAzNwy+hGer0+WQ86vY54ePB9BIZbIoM3EMYpfxakIiuKRDwlRAeVlKBvBStIWE0mhrQLC0ZKz+1Gs0Xt4LxULLKtHFOMpeklQeD+9rb0nsVHZjnjMMa0TKRxn2VyzeclC7cu7yV4+NGHHwtRgXE4zwo07cvnM2i3SqjVy+/PkPxOqeZkBYXLZap7lpextLIhTNZBn+crww68uDxGrZnH8xdfoUJPEkLvwiAPwGUzhAjG6aKjaTcHf/GBcdgkhmV/tXtk5gIei9eUcGMEBwOcKeu+WFtBoz4vkrGotMfnCUrcz/1xRHm4PpNGDpGwW1/bxWJyFYFABBbQMNqApb1+C6VKHtfpMxTKOWE0s/JydX1N7rVcqiERXcLh3UeIhpOSvJXS7SmTL0OUankUSzcCIudylJ4oIRwIy/mKsl2Vam2m9TkxrHsmp4d9eAikisxLTeQoeCbjGYiEjlg4gdXVNWxt76HV1PJxm8iCsY9IHBiO+jMplhsZc0ZShmM2KvrYzU5dAGg+v9PjE7k2Jd+4H7HKUM+f7ANNarCSkEAx41my+Elo4fuELDQZoFStSIDH8cwEi8i49YzW7cLSkiQHCE7z3xxDrByQKmWLXc7mvG+3wxBwON8IUHHc/fAHPxKQnenkZpMVnPTQsUoynYx3nvEuLs5wcXmOQIgG2BwLQ9hcU/jCHtj9UwysbfQmDbSGVWFA0xhY5AOcBoDmuGLSiezseqUs/cdrk31OYJj3xUoCgtLvz9DMcsyY/8pqVHxDwT+OS35ewdJ5cJh7xD8DmOV7zJmWfcSkg/7MA9BKKlMTQr5nHihUYFfP4QrcKW6jbeQzF1Bd5EIN8VC/X8FyXQN5DaNn/yuQVbGOebB9HnidB3f1Pnl9/R7FeBRwV5Ic36MgIa/NMaa4kPazYliaNFFQj5/VanPOpfdJxBkDWp+DfpfetyYGtG3zbdLvFFasyyXjTSUt55+X4lJsrxL99L4VC+MzEZLczPiQ7VGS6DxjWXESba+2T0FIZcpq0kPvRwiVc8xgvq4KBHpNfea6rxFnMOPSJETmGdAK4M7jdnpP2l4dE9pWHX/sI2XhK46mY0XAafHt8b/Hi4xvgDFG1Hbzmuwz/qhMBq9h5odFsAu+X9UC9H28vrKkTSLTsL61beb/jSQOvdr4HiXSsq/ZFuJPpr1GS10JmtJHJHOJLv4/l/iYB7r52fmEk2KYugZon+r81dd1zs9jr+8XgrlKLf1mWRtm2t46bxTk//VnMp8Qsfyv/+N/O2VjuPDxp1KrGtO1WSaSWX6ZWHTzJejnNB1vyol/5fzIL1HgUgFoWfjEgdpkyPTm5oFdZkB0QdAJLBkxt2G1iv5uu/3+YesDeM/MnbWP11SEXx+iou6aGRKQcWa4OA+Q62LL7+U19EFrdkAAxKnJyuk13rOgxdXXsBQkAzIrqSFKwkFL9qRZkIyGGYM9XoMMBV53OB6IljMDYrJEWf7KAx6BZ+oGkmGsg5af1ywUzeDYHpbt8IcbrT4PBVk5IXxeljWb8jTeJ/uTr3PD5t/cANhOBo+8fwZwbJeyjvl97GvVk9LMnGoju5zGFFECgPFY2sH+n38WwnaYJSXknmcBvC7qDCik7InGLjM3Y/5b2Qb8f7aHr6lciG5Y+jx1kRIWvcXynkHPzBLbxt8xcOXrqhkkiQFJcJDlRzH3KYJ+n1mMRv33LHNJFoxZ1tpHpWr6mbIPkim1ms2MALQsXiNjCEF2ilnYTX9TU1kYGFOLyCtwQYmEkohEF0TSYDy0YH3pDuLhDaDnhhcxOEde2HoEuYo4f/MCV2dnsE+teHD/MVaWN1HMV+CxM0i0COvR4bbiOnuFYrWAy+w1Wv0Z229vG/FUXECGze1NxOIuaTcD4HqxhvOjMxy/O8GUmrxkiEymaFCntlGTYI9Mv9tSCdl8Dj5/EHf27+H+4WMEon700JbS9Vg4Br/Hg14HuLnKiVbo1ek5vvzFF6JTSKZP0JBSAAAgAElEQVQRmaEOrxuRWFScx9O5LNa2NrG2SRFIo9PHQyCZ1/1OD7VKFd1mE/1eDwuJJJLJuIwTgi03N3n0Wdpot4i+YJagjseAcIurKQToKu22ySHp62+/EeYgxyCZ0H/6p3+GDz/+WLKOdpoU1XmovcVXX30jrOP19Q0p25SNiBlcaj+KAY5XNBuLuQJuc3kpOe5WGgKU08y03q6K3jNZ0+lsWuQ31jbXkFpZwp27+1haWRMnc4/Phmp9KIZr9dss/uY//HucnZxiMhrA5/II+E6GO43qphYH7ty9h0g8haXNNewe3Ifbb0GjO0JPSuuZtAOi/iDCHqB43UX+4hr9VlO0WjPXF1haTIk53cnJCWxOtxjF7O7cBY3vAvEANnY2QA/QbK6Pk5NTkSPhOCZ4vrqxKgdAi42uwpQzAUrFMvJ5amqOYRn30W3VhP1Mdk230xBdLfYTD9b+QFCAhM3dO9jbv4doyi/GUFSi4H5cyPXw7s1b5NM3uL3JCQBNAySWHJJlS0Atmoph++4e1rZTcHmAMZlF1OprAtM2kL9u4uL8XICYpcSSlHrXqNfbb6PaLmDnYAUffr4rwH2fWXmXVcwUbWRaNWhAO8IvvvhH/OVf/nvcFm+wtryCBw8eiQFkvdbFT/7+p2Bi5Md//C/xR3/8h2BFspS7U16nb8BsyrMQKHz25beyhnONKRYLeHvyTsag3W3KIckm39+/i/3duzIPKs2KHGK45tDA8fXr11I9kVhICus7GA7j8x/+pgDYXF8owUAGGhMyq6tLCNBsswtU6zQzLMAb8AqQQUkPrv9kLD99/AHCwZCUe1fLFbx59RpX5xei73idvhApE0o8bK5v4+7uXRa5CgOWYPXRm9eYjHngDCOZSkgShTI1PNxdZtLC3PT4QwiFk9jcuoeV1S0kEwtSUtZtj4R1TQA6l72Wgy8PZlxz2Q8EyNdW1oW1XarV5TAZjMbx+OkT+AMu1Ks9cRGlAWuv1ZQ/1MzMZ7MCQLP6+LZahM1tw9g+xMRmGEUs47ePnYj4Ynhw75GsxzRSIltodZlapT6M+0yw0ayqA3/ID5ap3+SzoktJaYtmoyGvkftcKZZFFmZ1aVkO98KMatblYOhwTjC1jBBZSIhUQ43ADQ9SjF+Y1GWivt9Fs15Dt9NCMZdDvXwr7V9ZXMHTxx8jFIoK6MeqMquTeu1dLK4YVrTXYUUuXcRtpijrzdvnrzDpD9GhOWU0IkaOdo9LEtHd6Qgj6wTdSR+Dad8AWrYJplZTDsnEXrVUkfH+6MHjWcm7OfwxqUcmF/uK5b+3N3m0anV47U4BvawWHnxp9OQQzfFOj0aaRcTDIaysr8Hl9eDug/tY29pGMBLC5dUtLs8zyFzmRR+XyU7qPzPYZ1kvF63usAd3xIfkUgrrW0zSxNDud8T4jiw2gn18PxmGXLtp4jYdjmSPJpu4VKwhFE7g4OEDxJfi8EXdSK6SNmISIAwtmzWgV+9gXOvB0hzh7c+foZrO4frViWhAB1wB+AM+TFyAJeDAJGjF93/8I9z59EBMEQcM3xxmnpfTE7QydQxuuzj64g065R789hAO9g8lOdHqtJDOZ1DqVrC0v4SlgxX4lz2iB+4PUdMaGFeBfmGI69cXqF9XsRFbAwZAb9TH4uYSmpMObvslJPeXEN3xou0ERi56GQykosU6tCDsCsI7scPSAy7eXeHlt9+h3WgI0/bNi+cCfLk8Ltw5vIvESgpb+3dEt3lrNwZ6Oo87rH4CLt/m8ezvvsGw3EXA4YaTpfPDoUjj7D06QGotBIsHaLdYbXGJy4trYZ4Ppxbs7t8Vk9pn336BWqVsErxuj4CtnE+///u/g3jSL5XfBBIpMzDtjSThnb++xaA5wBdffIE3p6+xt7uLDw4fCXubsh1cj8gEJjjyzXfPkM5eC3j1ySefyDigTryNScQujebaIpuxtr0h2uM0ZLUH3Ji4LOixmiEWEqYyQR6usaJH3OkL+Ex5Ma6XUrXYH6FZaSJ/UxBmJUkV1KVvdJtwB9xSVm912SRRxXnCmK/b68DhMhUhbK+TJtGFIvLZItqtPm7SWSGU9NtkbZ+gmM+iSyY0DYE7TTHydFocwjbWQxq1g4UsMjCVc0wycS9hUlrPOIyBS8WigHzBkDH87Hb6Ug1GLXga4vGeyEjmNdr9JqKhiEhqsXKJ1xE9TadDgFXKmjH+ZxzMsxZj+NOzYzGnZnzNNpAxawgyJjFMkgK1sAlPEcDTMxavFwyqlBLBUcOap6wD74P3Sokl7mWNTl0AW7K/E+GExOmUsCA4nowl4XYxwWbk/SjxwViUFUCFQlHOLe12HdUKgdWGtNNIjxj5SP7wWScXlgQoXV/bltiP988YnOecX375c1TqN7hOnwvDnHEKgUifzy/SDTyzydmqyXZOZB00gIIF/VFPJCiGmCLqSWB9ZUsk7MhA5/3SRK5aK6FcyaE/oRQEJVXCYlpJWUQmvkf9iZHU6YzB8o9kYgWp5IrEflxPRGe8Q+P0PlrtKq6uT3GVvRBJDM5vzgneD/sjGkrh4f1HiIVTxuSwRyZdBxMLZTKKwn5utGoSO9R7DWG5O+CEy0FZEuPjw+culausBhoPQGMwsuv0PMzKyGgkIbHxyvKGEBnobUMWNs9W7FPOD+4TlMMjQz0aC6LXMxKckjD0hRCNMpbpSzxA35bBuCdznomH3/8XfyCJ1wqT19WqAbx7PQHBJfE7MxSj/rvIbVVqop38wQcfYGd3U95/U6DcEE0zBwLkV+sNMdYmiY739umnn4qkH8cqr8l1jWA0ySw8+zBGYrWjzU6g00gzUgc8HIohFIqJH0OhWBG29aBHwpMhrbl9TFZ0ZN1iIrs3aEtsEox74Qza0B3XUekUUO+U0R83MbIMZC/kuU2qW2wGDGNlGgFoyjjydQLrrDwQBrSVZEFKARHks4iprDl//kozdx5oVYkCA2AbuQvFAjhO2Vb9UWBR8BimwQQYNoS6+T96HWIUZFbNA9tsyzwTlZ+bZ2bKd860lvl7rdzWtW0eJ1AwlddT7yc1YFTwV9m6jFsUT9D36HcpIDoPjGk/zLdNgWsFT38FwpsYSbEfZTfr90licIYbKQirALSCjvPYFr9b/z0vCasKAwpA8z36eb6mZD3VomccrT/aPt6zMoeVmTtPvFTAXvEZtoV9y1hXZVh5Te0X7QPF6BSL0jGgz0jfp0Dw/Oc1CSESSzNsRj9H3x/B4mwGR+Feap6DYXMrBse/FahXYF7xPQWW55MRbJ/etxJl9X1smwLGo8HAeE7NqvWVca4YpSQfZxIxinEqljkP7CqorfOE36mMaG279rk+M16HOu+8jpoG8zUdf4L3dY3pJpNjSsp9n+jgmYGvzcDw99jgjOirWJiOSe3P+bmsILFitfNjn23Ra8yvG/oM5btn7HEdHzoONDmhQL6OGwXt9XoCQKtsATuIh34VJudDmZJJx8W8OxOKp/blTONHG8iLKsvWsHxNBkS/XEFjvl+zC++R+KEBuDVbowuKx2WATX63AtAKZmtGQgbJ1GSz+TvNRGjWg9/P3ysNX8XI9f2a2TJMVeMsq5/RQcb2ivTDaCjX52Dle5Qqz5JSXZgE+J5lNAhAy8FuPIbHZ4BHEZKfuY7y3+I0PuzLoZkldyIdMjHANBObbC8P/tS71IwFFxdhMU8N4M7Dky7aOuh1gWS/ej2UJzD9wD+8T76urGR1GpZsuM8nrCZeXzNkmknTzKVmfrj48bPBgAmANTOnC5luGhq8KDtbF0hdLLREhW0TN2GbyQJL0NGguYd5fny/Pi+dJHxGbB+fD+9dGJezMge+35SKmXJltp9BEu9f2dn8jLK+KcXBgIuZb5qHEdTUxIxsqiyvm05BLWhm/Cm5Id9lMZIc/DfvnYd7to8ANNumCwwBaAbT1H4mC4N/hwJxOJx+WODEoDdCNJhCLLSOYcMGdDwIOiKIuoLoVup4/exbPP/qKzmAP33yKfZ3H6BZa6NVb8MfoLFgHBb7BGfXZ2KKcnp5gRpNvnxu0WwmW4Is0kDAB4/XJJIGva7oEhI4S19l0Ko3YYdF2Jml26K8Lvfi9SCTvUEmm0M0kcTjD55iaWVdTHkcQSu8fi987gAS0YQE1jz559M5XJ2dyiHmxYvn4gC9HCe7cRtr25vCDpzapnj49BGcXo8Az3YHQTqHGLKwXPb64hLPvvoax0dvkUok8elHH79/js9evJQDFmVGqvUKrrNpxOIR2J0WBMJBeAMu0YCuNRoSZN6WinIv1BL88z//czx8/ERkJXiCymab6DV7opNJHdVGlQdbY5RDZiIDafYFGSEBn19AsPPjE9TKFWEKepxOLCwvSZm7BL9do6VPFqvDyyRRECsb61hYWkY0EoPL60O1UkeldIt6pYA3L7+TQ/yw0xFNSp7aQ/6QHNTIGN/YvoPY0iLgcGPv8AA7ZC5OOBYbYrwjuo3tkYC3lOCo3hSQu7oSjWOv24Gt7TVcXl7i62ffir708soqdncJIGzDQSO+CEsOPRKAU7f2+PREQGgeAA4f3hfNPjJlCNgRgO52RgL+MFhwucYCxsZjIXTqdWF3kiFOg0LOLZfdLcy1aDwphnQtspMY9Pi8BlTtd3H09h0qhRJcNruUYVNTk/dE/WeOvSeffIg79++BZu0OD9AZAPVWB+1GD86RH5a+BTeZDNIXl4gGogJA1+li3m4iGHdj78E6dg8TmDiBNqsZRjSgGoLioDR75LhoNCt49/Yl0ulrJOJRbFAn1eJAo9bGu7cnqFfq+PjjD/EnP/6RgCqhMNBpAs060GsOMWwPRO/z/N0pgh6fgPb8ubq5xpuTd2i12wLUEbRhmStZrA6PQ8zxaBRKhj3BiuurK5yeHpsy0elEwIHf/t3fFka/Jmc4nrnWkAFHF3dqG3J/GoPmimUcnR2hVq/g8x98jkePHmF5maZQYrcg5b6Z6wwuzq9QKhZwevwOr168EOYdze5YHk+2MWV/eD8//fu/w3jSFz1eslwXkkvYP7gHq8OJk4tTqaqIpVKwOxnEReB0+eH3RQRI4JrLzB0N66h7en5+KodcJmU/fPqxAJgEOReWViQxRba8xeHGxtYWEqmotJd6qpR+6LH6pFZGtVKW9aBVrQoAfXObw+rmMlxeO4qVPG5LFVln15d34HUFsbu1J2ZSjXpF9gkGvOFASIzQqJfMPYRrJ/dbGibZnaYcNH2TRb3WgN3pEr1wHvbJhPJ5vbKelAp5TCeUquEeZUUwEhFDRUbSgUgYDjIavE5JRt3kM+bwYLeiWa+iUavKfS8tLAuDmNcfkt3ksMPlp0Enjb3WsbwcwoiyRpUOarkSKvkSmvkKhq0ObCOLrPueoBvVVl0+S/A5sBBFeDECm98pJo0jy0iScqzuobngzXkWjUodiUgchcwtnHan0dW2O6W0NxwISmIsfXmNeqUirEdKBYgU0yI18gMCMrBK4uYmg8mIplYhrKys4vDxU+zfO4TL7Uez1UWl3BCzwPPzS9lPyODy+T0CGPBgywoBYjyRaBxLSwuSLGHSplQvwxcOwOa2whcJ4KZ4g2CEzDoPHj2+j63NOKjU8ebFMY7f5sUAK5oMIZriHy9sbmBATEdYw220yk3YBhZYu2P88m//AX6LA9mTc1yfXGLSn0oiyBvyoG8fwxpx4I/+ix9j/3fuCQDNRG29C5Rv+yhdlVC7qKJ+WRHwOO6NY9gZY2VpVTRz07kbqT5yxTxI7Szg0Q/vILQBDJgwswPjNtAnA/qmify7NErnRdjaViQCcQHcWSkTWAyjOKhi8XAd9qQNXT91sUcYTIdSleQY20V72jm0wTEEbi7yePPdCxRzedgxRvr6SgCrSqOC1d11PPrsQ3zvR5/LOjixmaSf4HMTYNoCPB0g/bKEwmUa6RMm8ZrY2FzHvUf3EYgGRY+blRsvX74WQGc0pab9EN/7wQ+FVffuxXNhEel6T2ZoMOjFR599JF4MU+sEHq/VGCgOAfcEuDzK4ezdBdLnl3hFmaRAENur61hbXMV0MBGWMrN7rLLIFLKij51cXMDm9oYAMeJc3xvi9csXktgJhANSJeKPBOAJBfDgo8fCKK91WiiU8qi1mpI0WV5deR8jcj6HqYfOxAPXmSGrLUZolptihEiCCGNiVo8xhvKFfTKPeB3GG6LJahmJ3JScWWxORMMx3N4Wkbm8Qb8/xvXltST0aeDHCpB89lqStINBC3brFNFwBLaJRe5f4iwaJgn7dIhGrS6JLm42Elvbze/1DEKCAF+3Oajdx/ieZnwRAcm49xCE5ppze5uXvV/Y2gTnbYZAJId5AcqMprXII8RiAqZxjb64PJOzAH0ZKMwRD8dk7aPesBCRrIZYxGckpeUEPSdddDFAzGUqKm+rt5hKdOsWKQTp02AYqeSifBdJHm+PX0kMQ4kKApsEgindNB2xOtWDvTt35fdkiAl7zup8X2lZKuWRzZzC6zNkHMZrbJMkDrmnNxoUMZBk7e7OvlQwEVrjeaKQv8Wbt6+RzV/IXsuKG8Y/TLxLdaI3+F6Hmdej3jeBdQKSXEtZyCjVeANWuESxvbWPtdUdhIIssbKK1jW9Do5PXuPd0XPkCmnZY5jgFC8Ttw/hYESA92Kugkz6Fn5vDOtrdwTcjUfjIofZatdRqeYxHJFkcY3jkzeiuc57ZQxttzsEPA3745IIW0wuijcM+7TZruG2khPfhXK5gHKN44lyHxFJVFCGjr4PKudIEz1hHlIjedCH1TYRiUfDILQjlVzC3f1DrK9twe0KypknGKBPRltY71y7WdnS6zfw5ugVcrk0UgtRBII+k0zxBmSMhlix0x6g3qzIfTER0Wky5u7hzs6eVCfSWHc8ngiozfHLsch4gWcyMcccct6NJQbmeW17ZxMHB/eQSiXkXEZQ/uziUmJWGo+XyxU5A21tbON7n30m8Sor6ehjQVPBV69ei9xGwBeUtuazGZQrZOob/XSejQkC2awEgtywO71SeVYp3srrBLafPHkiLGsm5wWsYnLFzUpUNyyeCUqNPC5yx7itZcSE0OqYYGIZw+0lY56pHFORzbnabbdgs3MsOjEc9cRDR829RWN8dp5nvGHOmWYdUkBJMRr+Xufre+B4dkYWYI5J71+T1RBAcAZAU8ZnHqCeZ04KaGw14Cw/o+xQPYcroKpt5XvmwUMFWhXsUwIg57BiGPysrleGuGfO7PoZxZO0ep2/5/xWPMeA6P9fY0EFwPQ1JRCyjQoUKojG6/FHpT2V6Mdr6D0rAK19zDbyWiq/wWsoGM+/lY08Tw6cb6viJEJym6kJaN+xnxSH4XXYJ/wsr6XgNj+nlfnafgXMNVmoOJ1K5SpLmfegmJLe4/sE4yyBoUkEvY/5pMc8BsPvmMfMFAzWPmBllPSLw2BUxMNMXxlip1QyzDzkFGSfB8E1yaCkWL42D/orjjf/O32uZpybpIxiSpqcUSB1Pgmiff6efDpLzrEP2F9K2tTX+Vm2XbEvmYczs0MdJ0wmmfcb/wJ+RucB+5G4q1l/zfPUZyhzC4bg63KbPpR9isSvmSmhzhV9Vr9+j/xe/aMgtYLz80CyzpX3C8GMAS2/nyWnFIDWdYefn09azI+PfwZm/+//838/FSkGzUzMGMVaMsEghf/P8l9F5+dvhDfAG1WGrA5UbaxmDTQzojesixIDSXaaAp46Sa00xfB45DVtnwLQ7CRlHYv77SyrJtIHMya2PnRdGJUxKyDxTCuHbWKwwXsnk0LlKfQB6j1wQhBQYnt0MikAS3aA9p0A7FOzCZCBQPYev09MHm1Gt4pmhO8XdCYQqX09Gs4yoDa4ZlIfDFZ4L+FAwGwss4mii/NwMDMfIHuaDAmv971sCt+j2ReyPHVRlQBultXgNbmg0sRQWdDidt3vv2cQaOJgfgIJSD4rNxCJllkZAJ+HMhA0CTFffqMAsma0NDvFUn+dIGwz28gAjdl7Bh3zUh7KXtYNTxdilWbg77VUQtndNAdRiRFNGsxnM3mPMvHpKu60Sek1N13+P9vIPwK+Oz1mbI3JgGkL40QmrV01xU1gSwBPgHGHyU4R4ZTrzyQ4yCKgBi9ZeE67D90es38eYeD4PVHEgysYNuwCQEc9cSyHU3CT5XB9ibcvX6B6W0Eitojl1AaGA27o3Pi72NrakJIvGqOU6kWcnZ+j2qzBTSmJpUXcv38fmzubUlLFUnO2tVjKi0M7S1PJqOHhIhGOGp2/fEEMMc3Ys4mETLlaRzy1hIPDhwiFY+iOBugMG6JbG/RHEA5E5ACxlFiEfWrB6cmJGPBQ//Xs/BitbkvYWBu7m+j1+1jZXMW9h2T0krls9IUbdZbzDeGg+3u5ihffPsPF2Ykwgw8ODkQbmuvBN18/w3AyRGophmL5VgxlFhdT8jsCJCzPp1EhTUL6g56wpfn8kskUfu/3fg+PHz9GPB7kuo5aFRh2Jnj57DW6raEcRi4vjcYpA32W/xGEY5KChorFfE76i7IF0+EELrcTqaVFBMM+6f9Guy6B3fLaMnwBv8xvGibS5JABOJk91BRvtWhMVsCb1y+QvbqUcsfJsCfPo9siS96G/nCM/YMHOHj8BHavF8tbW4guLoiWshigFHMI0LwNDnTKDbRKNTSKJTRKJUwnA3TbZAkGhLX17fPv4HB68eDRB9jZ2RPAP7qQlANovzeGxcoE1VAMeqTMtVqSoJ/SKZSC4OFsOJyIgY7TRU1EB4IxB8IRD9YprTE1bHKaLxXzBVTLNTFn6rVY/TEQLVEelMME4Vk1Yp1IGWI2l0WrWkcqEhOtWbeDkieGfUMt6qeffoj9B/dFi9XusaE7HKHWaqBd66F63UXIFRCjtevzC2H2hPzUm5ygXC0jkgrg3qMtrOwE4AgA3SFQKLdRqfQwmtCAFKhUS7DbJggFPHC7bEjE4gj6XGg3x6hXmri8uELptixA5We/8QC9/gg+vx3dLsFVyo3Q6GxsZBbOroTVRikfOWRjhOevX+L6Jou79w/w5OlHxuzUaZXS3S7GsJJlQuklghrjMX72058IY4fPjfvFnf1dMdGhSSHnLRMiBO0pl0AmFpl8nINkkObyaTx/80JKs//L//q/wo9+6/vwEQsfGyZjuzVF5voapyfnM5f3gVyrUa5jb2cPywtLGLd7sI2naFQqOHv7VkpkqfXL5CkPV4PpWJ4B5xpB7929O9jauYdgMIkpHBhNbLCMLXBTf7TVlOQKDYU4prjeJhZSoqtIyZmTt+/QbLSwtLkO2OyYcM+LxhFPpARgH3YHIJrdqlSEOVwvl3HO9YDVDKko3p0dYXt3DaGgDy9eP8P1VQZ3Dx7iyQffg9cXxmRsk37lekKD00G7B5b9TYf0n+jCYbfB53FJgosVH2RljaZDXFylRSZoaW0dmzu7kohaXFpCwO9G5jqL/E1GklKZm4xhkPmDwtzis2VlQY+B9KiHTCGNWtvcN8Eiro8E1i0j6qU7RV5E1ploEOF4DN5IEM1uR9YN7oOxkBv9xhSZ0ytkj89h600QdLjhd3pkj+xPeji5PoWN0hiTLlb2NnH344cILYcRSPgwJdnYZmR6es0Rbq8LuL26ATpjdJt9SbzRXE60P/ndtTrS15do1JoiLeR02DHsdVFv10XLPpKIybylcR7XdQJpxcKtSPoc3HuEJ08/wUJqFfVmF/nbojBPqbXJZBWTCusba9jYWIHdZkH6Oocvf/kSo95UzH/tNsNycfvdCMWDKHdriK/EUGwVsbqzgoNHu4gQQyKAOgCGTeDkVQU31yX0hy24vTb4Ax4ZF2SGck4xmdkoN9GttVHLFXH0/A12lleQvbjCS2rOD6wC2HFd6dtGsIXs+M1/+Vv45I++h74TuKpUUazW0G0O0C/30co0UT4rwt2zIeaOYtgZIhFLyv5C5nrPMoAj4kJ4LYSdJzuwR60YO0jesMJlcWBS6aOZbaB8UcLtaR7pN5dYSa4KiC8mmH4Heq4JHv3OR5gmHBiFgbbVVH3YGPgPACuJT80xrH3g/O0JcumMVBw5LDTVK0sCtNwqY+tgB7/9J3+AhZ1lDO1TWFx2BMNGUqPT6cPRd8BZt6KV7qKeyeP42Uu0azVhMpPxS9A7ubIgDOKz80tksgU0u31EU0v4k3/1r2WdfvP1M/jspiS42qggVyhINdCjjw6xeWcTobgHgaBJfFFuadQC8lcFvP7qFQbtPm6ur0RaZCGcwP39A5GAoL44y/xbvTamLivW97awsLoghA3uxQQ/W422xEPFQk4IBpvb26Lx3hsNsH1vH56AFzavWwCqq2xG5heNk0VaY1YeLMm7iBWsYiUTddJjHABcnaZRui2Z847DJh1PGQ4a9YlcS7OGWqUkCWYDflIuw4egl4SZnlSmkRXMa7Ccn/JQ6asLtOpVuBxTkarqtKtibJmMJRAKhGdybhZZDwTYVXOzStWAC3YDvrikiosgpwFAGb9TLsPr9mNn546AoUzAsQqFMSg9C46PjyVZJESKGVtKzm0kyxBIpkSPAKxBAaC5x7Q7TYmzKLtjDuo2MSjlOiqEkxkjmyD4cNqHzUJiErXAZuaJHrf4P7RbNOK2we3kGcWPe3t3cXf/QOZMo13FP/zTf8LV9ZlUIFIiZjKaSqJ10CGDbCCJ2o31LakcFbDHZogglDvhXkcGdDhs5EXkwN7vSP/pYb/Mit6usty8wm4n+Uf0/4d9NJoNDDGEGx4k4kkhKBD4JoBMtj8BWQLUjF0j0bAwUl1um8hjMTbKZW4RCcSxd+cRdrfvIxImK5kELAcSyYj4Hjx/8SVevPxSJDQIKBNA5DNcW12Viq3ybQ1npxk47QEBoJeX1rGUWpazA0FIsom7/Rpy+Wucnr1Df9iVcw7JYYzN6/UW7HCKuSelTFRCo91rod4uotNvodmqSRUcmdUbGztIJijj5IbbHoTT5hSQmM+v2WnId5QrTGUXarUAACAASURBVBhOZc6xPwlYE2Df2rmLZHxZPCMsE3PGYTUQk/1MdjS7RnP67PJIgOjF5YQkHVkJSjKQx80KUy/AxMyQDHr2rYl3szc5OKwu2Ys21jaFKc7fn5yciYSQqcb1y3otCfdxX0w4mQTiUYtjl9JTPNeOhhNUa00Biwka87mycvPO9h0kFyMSD8mCagO6gx6uL65wfHSKerUhCQZWo5FZf5NlQo/eIBEj2dfowOHwYH1zR76DJBIOexIqmOw/eHAoni3CNqRpqYcxzRgDSx+3tRu8O/t/+XqPHkmzLEvsmNbazN1cmWv3cA8PlZGyKitbzXR1zRAgqIDmlgAX5IYkuCA3JHdckJvhbyBAoDcEuOCGw+pudqkUlZEZWrl2c9NaayPOfXajvkkO6EDAw0184n1P3Hfuuec8xbvLV6i1ihgRhHaToOYSbWX2C45PEmsGXHs9bF9jNEqcg5kyg/8ZjEHGs8fIKSjjlmNDCGwL4PYDoOU0hCgFNJUYxg38/x8AzXPxWPqZnwJWfvdCOlRkKMcyNnV+tZLOrK8rkPoB61kA4vyeArYq26rXq9eu57AylxWgVTYxj8+9voK+VpBZMQ2230/BZq2csAJ9vAcFw1VOQ3CehdGaFTRU0E3f57Xz2fBcWvkt/WJxv1YQXTEsK/it4DKPq9ekiQb+rViXtT2VbKjgsgLyCrIqKKngoOJy+j7PyX8KXvN1xUgUuNV74Pm1HRTT0n5iBcaJTUmF50I2hJ9Vwql4HlAuhIlUkbgwkhkcCwpAW3WR+ZriP3o9vA7+6LP4gK8tEh76/K3trX3Taake0DZTAJnHUXBf1059lkqaVYyI98d5R8cHv6sgOz+j+BevVcFdHisQoGcDQWiTwNH25GtyPXbjx8eqFus18PysrhTAeSFdo/3ACvwqFqdjUttAr0GvTZNX2gb6vrUt9bv6W/o51TEWYLPOEx8AzoXciLaFjlNNPMk5aULIC+cfmmmgJIRemJSv0RBvoUFivTkFjgnIidyEOBsbgz0FMjmgNAsn2k6LTJk2Zq9jjAuVQc3/S6ZraF7nMZWRreClZhtkUA9NZkmPpxOTNpJmIBTI5HWZjIJ2LjPpqei5ThraoXkcAa1nJjOhkxxf47HUVEcHJT9nJk1j2sdrcwkz1/mBHU1gWh84FwDpTIyCZ3NhznJjLvc6MXIRPrfJbI1HC9CTWb6FGzQ3iGwjsjV08uC1s81MxzATiE5YbFsFZyWr62IGvSr3wr8lsFnoP2nH0Uwmv6sTobZvu9X88Pys4K918hRAdpE04DF0UuN1UbpCTFxmMwEo+GyN9Epb2p3HZGCs5hdsF51oCA7yH7/LTDmv25oIMfpfQ/m+FaDn+TVA1WQEAWiZAEfUeHYIIEENQ5YQKugu9yxSBAst4unUaMKJuzbBoaEwoHUyZ7mUTigMfAmsisFfNClB2Igal3MX+oOpmPREQ0tYS+3CPQ/DN4sgFVzGeiKNuN8hBkjVQg0351mUC3XYWDMMp5REcsN27+FdUE+cchfnN2e4zrK0zWTPCMYeHh7KP/ZPgpG8LgaMheKtsG0I+IX8AWH4kmWtpnvMcLF9qS1Ibc5wJIGNzBZ8gbCUb7UHbWRvr0WihMFtNBARfTmWuJYKOQFVWaVA3djvnz0RwOrwwbEE8NuHe/joi3tyXEpA9HtAozERDUVxo26Q9dgUAJoMOmGmblHLL4JvvvkOnV4LsURYzPRo8kS5i1yxIOci4EFghT9iiLOosiDrcHd3V0BVMu9iiSUB8TF3oVlt4/zdpeimUwOQQCz7G9mkXBCZraScAOUL+r2eHIcl/QI0Ticiv9HqGnOsVrctwL9oIMIm8hsbG5tiqiOAfpvSQmQOdVEs5pC9ukQo4EPQ6xEGItlTZF9SlmBtYxOPPvscqbU1rG/vYEojxgUDh4kzSj4kwlFM2j0UrnNokC2Su0GrXoPfx80FGeZNfPvkOywtreLBw48kIF9Or2BjeweD8USkZRjjkjFC5jHHKQO4H374XvoKWfRkT9dqTczhFJbOzv4W3MEpPF4g4HdJNjnsB8Z9oN8aY9jp4fz0Cs9+fI5KoSqbB2or03SN467UrGLiIJjZh8Nuw/72FmLBsDitZ6+yUrrNcR8IhaXkO5pKIJaKwxP0YDCdopAto3xVR781RMBjTKao70nQyWV3od0j822Gx188wP7dGLosy59D2q5cFc6pKW+cku0zRyDoQThI3U0arhlmXJ+gbauPEs0DpxNs72zC66Msywij4QzDDjAezjHpD1HKGeMtAp5kvbHkmdxTbpbqZBbu7QpYy3FKZos3BNholNWGaMhyzBEcffnsOd68finBWKNlJLFiybhZA1i2LXr83ICZgJ/AIV8n479SLeLt+zfi9H7v3gn+/f/w3xN2YCQWRLtF2ayZlK0+efKjSLLQdDWVJJNzLMC5x+7GuN/DZDhCv9FAuVBAMhnHn//5X4rOdLleR43PJ59DpVkTSY39wzvY3tpDudJCvcHqEJuAU1zTaCRaq1bk+jjPs98tUVrCH8DmRgZnb9/h22//KG1DaZ3E0jLWNjOyyZTN13CG6XAg+vetWkXMeS7PThEO+MVp/utv/gmxRAQ72xuoEXzr9fDg4WNs792FJ0AKq0vmJpoKdpstDDp9TLsjKfGlcZhNDLD8WEolFgnHIXqjAZ69eo3LXBYHx3dx595dRJMpkbmgJjPBUj4rPqNC7tok4D1e7G3vYDmZkjWIiahSvYL2oAW72y4SLGT8kylpGHIz0bctl0sCmtD8knJEm3s7wv6cUrSJG3aPF4NWD1dvTqUSxt4fYykYgd/hRqNZx+ntOS7zV6KFPXHOsfPwEJ//1ZcIrvrgiwPOqJwO/RbEKJYs3OpNCZcv36Oaq8Ixc0hyhaXhBPLq1SqeP38u/TedXsKnnz0W4Pz86hTlegWOgFuAK+ruEnieDSYYtPuiCe91BhCNJvHo8WdoNFu4vLnGwfEhEksxHB4dILMdhTdAeo2RgTh7W8a3f3gmwB/BeMqtcN7xB33whX04L5wjtp7A0eND7J/E4AwZ3Xc7m3AIZC8qyF/0UCs1cZO9RLNZRyTK6oOYyP/I5m/O2iMHnHMHSrd5AZ7XlpdQzudkHh92qI8blnLpMY1w3DPceXwPX/7qL1HptfH9q+foj2dIxdJIhpZg78zRytfgnbowaY3gcbiwsrwq4AVBTvouTGns+vEdrB4G0SNB1THBZDqAbTxHK1tH47aOeWMsxoq///UfxNCWyYvYUhJ2rwuFbgVHXz7E7qd7GAaMDMhgxpiuh3l3DufAjnlngnFriHa1LmawnGujwYBY2V3dXOL99XskNpL4j/6T/xieeED0kB1+YDDlJs9U2LlHbjiqwKQ8Q+n8Bq++/l78JqgBTkNKSni1Bx1k9nYQjFIvvS3yG8OZDanVDI72D9AtV1C8prSEYXw1Wx1E4kHcf3yC1FpcDLiSS4yZIGx+6mBXsiV8/Y9fYykSR7tew9m7M5ESu7N7IMbFlPua2mYY2ceIpGP4/KvPsZRZkYorjdvb9ZaYG7569hzVcgWZrYyswUz0FcolpFaW8ekXn8rm7N3FGVY21sUAmAA0k3Wca5gwJg5F6Qrb2Ab73IFhd4pyroJyvoRBvy9j3ulyIBwLSwKGrKNiMY/Xr19hOZ3A6toSAosqxMmY/gc2AVDzt0UhI+Rvb1GrVIVR2W7VEQt7MRrSe2UMr8cNLw2lw7EP0nLUX2a8RVa5VJ6yCmowkHlANnzjscS8KlXHdb3Z7gpomlnLwOVk/BwQMJfH4jrLRBFjfGWj0ZWUbFOurdTdJ4lCWMw0exOu7wRumxuDeQ8RlzFCZLKbVuw+p0/WV9kH2ByS3Bf9Wo/7w/6BYLEBUqhX3ZU5L51alXV/d2tPfDiYhGMi9fLmHZ49fyL3KjKQIvXoBbOz+XxB4uQ7h8cSOxDQbrH6w+FaGKf3RNqJkjO8Nyb0DXhitGR5PDKBqZEtCUg+Z9iEgcvNe687kBiAezW/J4id7QPsbe/L9bGCx8gMtiSuO794L4xVSh4mEhGsra+IhFTxtgyPO4zVlW1sbhxgObkpOtLcd0UiYfgDblQbeeTyF3j5+gnevnsux6PUSjwRRSwU4+yEaqUNvy+C5VQGsWgK6aW0qSCioeqwI3F9Ln8Nsr6pDc0qMkp+8AONektiFMYHIW9A9KE53wwmXYym3AcuAHmPVyQwKN+3tb6HZCwtQhwk6ZBNzD1wu9/E6elbdLoNSVxKYqneFE+Svd0j7B+eIJVcg9cdkT0t12PuJ/qjHoqlW/FhaTTLqLeKiCdCiCWDkihlH2Q78/zsq5TuILOX8iCMc4SlOQW2MltihMw4aGtjU6RbyPAmy59xqtfjk7mSbOS5bYpC6RKFwi0qVVbudkRKi4QqMuYpueJ2BbC6tomToweyDydpRPSpyaLl/REEdhhdVsYE5+fnEvdPR0PmwzEc9ITZvbK2glgsLpWL5JBltnZFIlNBQLY9YxZ64/C3x8fKUINzc86duyn/NsHZ7Tv88PI7vLsgCJ3H3DWSxCnnGCbc+Y/yXEwY0ODP6WIRGYGmochvSMmmmBMaHWQasStGouQ6kV4TI7c/yZuSWKUEPQWqBExbeGr9lKFIBrTBW8zYUlxFgWs9NveNDu5wLNIeCkApSK57YMVvFGxVEqGSGHkOjlklHfK34jEcCxzbxFSE9bkAYHkuKyir+IUC0IpRKViqx1QAWquqFWjm67rfV7DWCrjpffK8+rpWzv8UgFZWtCgJWBji2pY8hvYf3psCn4qhKVCtADQ/q+xvvR8FNnktegwF6/U9JZMq7qLgq2J5/B6PR/yHfYdjUUFeBbQVD1PcSsFVxYj0WApgGmzHsNWt5ET1BJAKHOJkU4P9EYA2xMneh8QAE7v6XBSb5LFUmvUDSXZR4a+xgeJ72kZ63/xbfNMWmJ48y4VBIv+v2BSvgz+8F65LCqrrNavCAp8r3+e9EgdSjEm/z2s3ezUDLOs4siZxiCkY3Mx4hmnChfcgfd9FbNIkQcxrZL87JKnLsTmcGNdpN3E1JjYowcK5jSsDQWyC8wumMuc98ZRjxQNjiYWmtF6P4nRWkNwKHiuupQCyvLdgUet40OvXOUDHhM4X2j8klplOYftX/91/MdeJgqxEdhAZUIvSDKPV6ZK/dYDISeymwajfZQWYWbat6L1+3prd4QUpKs8HSDMkPkRlwap+DTsav+9dPEBtCOtkYLJlphyDx9AHLEGIa9HBF+UOfE/LCrSRFCTn9enEpZ/TsgVrZ9EJQycGAXwXkhl0ntfXDRjJ4MZoJ9FojUEYP8tzSRssMstk1mrn0smSYDLbnIu7TLTciPp8AspzcRX9aym9qsp1a2mITly8B9n8L+RLtGNJtmQh9q+TlU74BH85afN4qrekk7suHDrxa0aM7elaTBI66BUA5rEkc7MwzeIA5XXpZKcgOV/T6+c18FzCuCfbYVFWohO5DmRrwoHXq8+V59SBy2s0GVCTGVPdJL6mC7G2E+/LAOZGgoVMAJZC0nyNTFUCIdZF25pp4jFksnJ4JcM/mpAxojpb0w9mnSyL4zmogUcTEtEEpxmOPypaqW5XCF5XGEFPCiuxDJKhZQRdIcQ8IYTdXlAtYtqHGCplb4p4/+YCYDmu3Y2L0zOE40EspRPiyv6br/8Jg1EPkzlNYtoSXBL8UZ13PqNwkIY6I1xeX4n2KZMffD8aiUi5PcuyCSJRZoIazIk49aqTwlIMRWNwe/0CWnADRN1agr1MnIS5OQoEsb+9Axv7+3iCJbKOXHb88en3+Mc//BbheBTrO1v45MvP8fDzx8ISIIsgHGS5OdCoDtGut2VjHQmG8PrVC1xfX6JaK2J9fQXrG6tSLk/mj9vnRXpjBZ/97DOsZNJo9nooVUqy6fuRINurd2KISLd5SiNEw1EBjKWMvtGEze0UZjKNCdvNNrI3BYT8ISTiKclK8plxI0KjQzIj+OzLxYKMo8cfP8KDk3tGp7RWxW0uJ0Fid9DH69ev4XA6hQlFLVcfWUlLaaytrEqfKpcq5JcAjjGW00lZaKizymvkuGYZMPvW1c01ZjYbNnd2cefkHjI7KbT7xsRPk4b8zdLpCR10mw2RB3jxw49oVitI0KQrlZDA7cWrV1LOenT3WMwW94+ORRLC7XWi1THMZ2oMcwPPccJ2ur2+lY0WS5YTKWooMpE2R2o5jShLtF1knJsqD26S2dZBr4+eZ3DCjmquhKuLS2QvroU1RQAyHKFhowO5chFegjYxP1LLCdnQr6TtGA/IkmvixQ8v8fblOewTO7qdsZTKkz2/srkmABXnwnKxKmAzmeV8Jv3uAK16E/VyVdi3NL7b3tnApz97KOaH7dEEQ7JEZgSGKYswh8dvRzDshzdgNN0JLE+nNjhnNgFN+g3qCg/FBI6lYX4vzRUNq48mZDTUod7j2dVbDCddOS+p1TTcCQciwnjnppYyLYF4ADa3DZ6gGw6XSKGj1xsLG3dGR2ibE5dnl6iWS8J+YiKOG1aWzzLhw5Ji6sEuLaext7eHleW0gPdkuJ29fyvgSC6fxWw2Rq/fEsbpX//N34ix4mRKBp8X19lbXN3kBBS+d/eOsI2cc6cwsZrVhiQuyKwnoE7dyuPju7h78hChSEyAUfb1t9QIrZdFboKlzUxecKPYaHbF0IkJGgKoktyeTIy2csqAs3yOZKX5vX7c3uSk35FZTVB+d38PJw8OwJiM2tbsC5ybSsWClLtSyqOQuxHT3lDYg6uztzKOMpl1me+G0zEeffIp7t5/jGjSLwwnSuV16jNMe2M0i2Xkzi6FEeuY2uCe09jLbM4ILrFqIpJK4M3pGSqtFnaOjhAIR+Ami2MhocQkB0O4+XSMVjWPfrshYBWLs6MLc0k+q/PLS8wdNmE200jz/oNHIPJHEyFKIVTrLZxdnuPq6kLGG+eJO/sHsr47PV44CFSPZxh0B6jcFtCslOEcTuHnGtmhxmUPT98/R3vcFSmjSDoBd8yPg4+OkMgsg2Q8GtiRrEP5g1YZKF0V0SrVUbop4OrNGXqNNoLeIFZX10Wbs1SsSEKTSb3tvYywWNe3VxBKhETig6qnbr8XtVYL3/3+jyi8LqBb7iIYjIjOb7FQxldffYXuaCDJk72jPewf72H7vp8xNqo5CIBC9uDZu0sUs1UkQimEvGH0Oj1gzCQvJMlUbhXhS3jx8ZePcHg/DlsUmLSMeWkue4uz95c4e3sJh8Mj6w9lgzg3sT/GoglTXjm3i3ZryO+T9qpVirKuU6t+SIBxSs3PKnq9rgBxlJvwh8PYPTxGKr2OUpVl/E7RZSUAMaUEWrslAG48HIFj7MSwa1jkNDuLJKIo1AqILIWwcZhBfC0uGtx85vbxFMNmH8XzLObdCVqVBp58850AH2Qubu3vYma3oznq4M4nJ7j78wcIrwNDJ5Ct9ozWbm+O/HUezqlxcg14vJKkbZTrkkjhP/bh7188QXApiF/+B79CYj0BR9ABT5igGue2MTwuD7xTwNcB2tcTdIt1PP39d+gWW1JWTVNcu9sGd9iHUqOCT776OVa2d/Hm/RlGMztK5RaWEklk0glkzy7gQkC0bCWZkVnB4Z0dMZT0hBxY21mV6gn2ZdfMiaff/oCnX3+Pe0fHwi59+fwF6uUaIv6wAERSVh/0Cnv/3qd38fEvPoU34sOMBrczm1QRdBsdWWMK2TzevXoj+vec/wkgvXnzRqoH/vZv/1ZilLfnlAqKGa+DaFDMCiPxqDAPyXzudAYCGlKSYD6zo14loNcRDwrOyWSEMybluDSkDTt++7vfiZTZ8koUHr8HXh+1jQcYjmfotAcYU/t5OMSzp09FFsnrduLlix/gsrGCyIVi8QYriaSYF3KtYDsI6WduNqoLLy6MhyYm5WeEZOMwBu+Ms1iRIXr0nY4AbixnFt1bgigeY2qkMS5ja8YJpkKDniiODxq7NGnk3Mn4hvs5xr8Dskphl1iI5yPgRzyLlX8cyPL32Bju0eiOGsdk9XJsGTanw1QNwiFJ941146vh9xnpBs7/BLuvs+/x4uVTWQN008/9D6+bcwnjlkQiKYxugtCMnSnlwfPzeTA+paktY5TeiEDzQiJjNkM0EsZkOha9ejK1WK1JOQ5eJ/cKrQ6lFWdiRhz0xrC3exdr6W2RkOK6zb0Xk4PVWgFnl69xW7iCx2uDy+uUpD4Tm5dn13DZfdjM7OFg/x4wdQnoST1pPgfK0UwxRKNdQi5/iRdvnoohIPXL2d4pqQbzYdCfCMmD7FqCsyRKyF7U6ZLnpICOyLLALhVRW1uUwvChmMvj7du3KDGekopMB6azgQDzw1FH+u7Ozp6IodjmXhzdeYh4bAV2m1v2Z5TPIEmF+4RiJS+xDA0MWSHAPsxz3t4WxbPmy8//DHePH8m1Ntod9AYd0ZdmLEGQnlJm6XQKLvccLkqzpaICiH/97TeyrkTj1PqOivlftVpBvUvi0FT6EqX/Pvv4MwFJSEzbXN9EiC6osKPZoNRgWOSWVtJrIk/nCbgxmnZweXmK129eoFzJSxUTj0tpEiZhnA4y29dwdHBX1gYmOGYEAwcD1Gha3iqLBjX7EiU4DGlpIFJfhnBGk3NDJiGBhMSvfJ4El7n0I5IMWKXGNuJz3NvekzmCOuL7e4dSXcD1bO6ewR12oz/v4iJ3jpfvnuPl2Y9o9AvwhpyIJyJCgBiN6BdRxaDfFsNSSl+JzOhoaLyhHDB69HYDHjOe0upxZWvyeSvpTIEfBZgV32DfVODXCpwqcKS/FRtRcqFiFbIHF2rNn34Um1HAzgrWKkCprymATmNpBd50vlJ8Qfu83qMV9FSsRzEPJd9JtfLCpE+IR7PZwjiUiZbR/0e+g9dlJcUJXrMwHeT/xQiOBMwFwCug2UKyQfEeK+Cu7ayfkfh3YaipOIpWYCtQqc+N32Xfs+I1VuYqP8/PKKtaKuoX65K1skXbWJ+d9gcrE1wJpgowa8JCgVIew4rFKaFQkmIWZrC1jdjueo1K1FRZVcXcFE+zApaqOPCBQGkzrHsBQumhsqhEl3XIZcxg9ZlwPCp+qViM9RzaZ4jJWJn8+nw49+i16DMWjGoBSGtyw4r96XjRz/M5sF04h2iChp/n/9l39b6sAK/2cWs76PvW+9B24zn4T8xSF7JbUhEB+lJATIz5m+u3VMZw7zo3+CxfZyaM8xQZ30wQMzYmEZZ+Q5og0sSFEFAXRGId09bkBl/TcWcFqK3t+GGcLz4rx1wA7Apwy1j6n//b/1wAaJ6cL7CkSwBjlynX4AItFHe7OekHRFtnnumfNJh5DJVR0AwKv6vaMjoxaaAhnXmhnasTkmaTDCvZMAEMJd/Q7PXBskEMI9cwanWi0PMRtLVOrDqQtbF1stNBrKUPitDLw17o72jjKfDJ8ykIyUWAwYyULXoJQpr3VM6D7SbHdhlAndpV0iEXpW3c/CooLQNnoTUkYAp34ItOHGEp/4jMrZIJ7lxuCTy143PR+7dNiOJsvTAe5ARBIJLf10wiB41m1qwOoJpEULaxguPKjNSkAwFonlefMdtAy2j4Gs1KNLumC6UC23r9DIp5/QSUdHITAH+RQVKAWSds64SjfUond/0ej2MGjcnOCqt+USKkA5z3ruVKOsC4sJt7NprSTICYjI/JJuvgUbfWycKgkCRacq2YsGGAzGPIQLWZTCkZWWzDoDe0YHQPpEyZAZJLMv4h2Od+BF1JrKU2sZneQswfQ9wXQL/Zx3wwRa/WQbdtSv4rhbowhZORBKqVErr9DlwLI8Kb3DU6/aYwC1iGR+0wgsFsA06IUioejEhCpFApo05Dr9nCaGI6kywaJTQS0Rguz85lE0bglsZhTrcXwUhUJtvt3X2Z2Ljhq9cq0qcG/a4wAw52duHknDGdCUOTWrHZQh6//n/+EbU+tan9ePDFY3z5V3+BpTWjWzcfzcXIkJvC0zcXUgbJoJSmK3/4/W/xu69/g0DAg0QqJsEY9YHJAHj0ycf4xV9+hWA0BKfXCX/YzBPFqzb+6de/wfuXb5C/yAnQcnR4iNX0Kk5PT/H6/Vvkq2Vh3O3vHxrjtN5QAlduIAiY+X1BCUop02CSUkaCJRIJ4dNPPsHBARk9brQJKLTIfp6JdMzL169MyV6bn43IZkznOwaw7PtkGCbSEezsbGNraw1+H9m0ZLrNUC2VkS8VcXNNoL0nhkjp9Q1hh1IzjvtWymF2RKrDLgZtxXwO9VIRjUoF2QuytDvwuykvkJS58OrqCg6X2zC3Mxm558zOhgTI7fYc3IhSw/MP33yD16/fGkd0JzcKVXEuTwlzNYRwJILl1TW4/U7YvTNhnxMEZtu1ax143V5MegMBCSjlQGZj7upGGMpkpVCfckbgp9dGZDWB5cwykssx+IKs5jB6nKPuDPVCEz/87kfMBnbUS3V0egNh+RIMo+kYWWk0bFlOp5HJ0L0daLeATmMukh4Mbsmep4ZtNB6Fw+NAfzKFm6ZS4TBiyQhS8QCCEQ/8MZGEpveelGQzCW4jaFcawzlxYdKdopgtyFgjU4jVEWTMjdtGz70zbKA5bCCSoN7/VKQMWo0OYoEkYsGYbL5FJ9xnx8wxgTfikaQMGSST4VTGUb3Kax4gf5tbaNCP4fO60Oo0UayVRLoklkihSbZYJCpGiV7RlO+jXqng/elbXJ6fIXt9CVK4Z7ORbHJpCreytsqUviQQhO0+t+OzLz7Fo4f3DOtkQMO2PrqNrhgo5W6ukL0+l/mOpd3rG7twe33oDiml0pRS3e6wKwA0N2F2u0vKrZlckTWnZQBSjyQ8nQIEsQIjHKZ/ApDNFoS55Vxoepo1aigbvdW1tIxf9msmkmTtn83R7TVRzNHU0Bj00MirVS2g3+9IsoRasASLP/+zP8PSygr8MS+GI1NZUc5VxXSuWSjjxTffY0BGZmAIIwAAIABJREFU+soGPHO3lH2LfBQTxg47/GR7Nuso1upIra/DEwrB5QsgGDKbYd4bpnN4HDbM+i0Mew0xxaN8AM2UeC9StTMeweZywxMIwu5wYedwX9gINHGMxTzS12rNOl5SizSblTl3K5PBUjKFYDAk1TStVk9ARRoxlrI5tCpFOMYTOKcz0dD//tUPwq766POP4Qy40ZkOcPDoGOntNbiCXkxpUEupMadLmMrFqxxaxRpq+RKKNzm8fPKjSAd8+snPpI+enp2jXK0IaBBOhuAJu7G1v4Gdo10sbSThJIPZCUmCXbzO4+bHW4ybEyQTy8JEffLH7yWJsLaxKtqeR/fvIJYiSGcTwOcqe2O0ZZtN1Ct1jIcz7KzvYSmxKuAzxwHjBspIXRcusb67gpOPj3Dn/hol8HF7XUc+l8PF6QXyuSJajdaiTHwGfzCKlfQqkilqxgaExV3I3qJerUhlE7vR+kYaSytJKaWnDqjP5UKtXJHrEWmn736A00aj1m2sr+/D54miPxijwjWgSSPeK5SreWR2V7CzuSVAMFnUpUJRzGjZD0/P34s0SigZxsbeBtJraYTDIaluoQxHt9ZA+Tov+rpn79+jWmYF2ljWHc6rU6cdO8e7+OQvPoY7CUxcQJ6yQbzX4RTVYhO9xkDWZeqK05Avf1sQY9zM2gbiyTj++PyPcIW9+Kt/96+QOdyAg0zq2VQSC1xXud765x74u26Myj20cjWcPXsHW28Cx2SO50+fitZxYiOFQruCO48fILiUQrHeQDCSgMcbEBahCyNMuiOE7HG0yl10aj2kYlFE4z50x024gnYE435EEnFJMl28O5O26jVasi6RHU/Dr0alJd4RHicNkToIJsNIby7h7sd3sX6wAXjM9RM4JfA3HcxF/qpVbiB7eSEJaiaVaVbGqgsmtNmf+S+eSGB5JW30nCMB0YqOpuJwu1gZMBewi8AtQWNWiBBIdlC6h9qac7vo/1N2hxViYmjtNH4u9JvojdoiyxEKR+Fwe0BYpkKWpFyrTXRiS8UcWjSkqxRx93APzUYZT3/4DpPBUJL83DxyzeDG0c2Sdqch9RCk5AbS5XQJKCebPpbvAIhFoxLHNZptMZZj32OChEkgAi+MQWUOpfj4giVoYlFTzs34S87R6QsAR+a0SGhQvszlwmhqpAplzzfj0uHmlcimlUA0jytJuPlEKgxC4nsQNRvu8VAIN9STZ3vymZHlHaAT54xVR5zbHbIRJhhL9irvgWZ1nKsMgMf9zMIXxs49ngOp1DKOj+7KWKFHB5MMrABk9SO/T7YysxIEUnkNHOOME8uMj0dthH1BJOJxpFJGAqxUrqI/IInIgURkFbtbR1hJbQuj2T4z7G76K9TqeVzlTlGq3oikRrtbl5haQIH+CPOpDRvru7hzeA8upx/zCcHcuch9UKLFF3RjPO0jX77B6dlr9IYt4/0zGYr0opRuC5HNgeGA5ltOrC6vyrpHSQhWiTJepw/NYMC5NiUSVpub23DMjUfO1fUF3r55IQk2h3MKn5es2rkAwuwPTKCxGsjniePO4QNEwytClBFd5fnEmN3ZyDDtSjVItVkRMJcVuYx3C/mKyHA8PPkYhwcn8LiDwp7vj7riOcOYqNVuSmJvNh9K7BGLByUZRQLeqzevUSyWkEgtI5VcMdrV9RpK1aJUUDJZTaPkNRIbwhGpZCOZYH1lDQF/BIPRTBIR1JyOxphAGIjxut1BGTCjdU4Q+iZ7If2AADGTMA6bR6ruju6cSB/muOC4JGubEnOdPuWxDIjFuKXZMkb1lMCx24w+NvtkamlZ+hslPbiPY2UsP7+6sbpgIBtTxKCPTMiAJIOoec05nXGeI+BEci2FYCqA5rCJq9tznN6+QXNUBMX8fUEa15NoUUO1VsKUMiseVriOhZgyI9uROtCMPUmMF2aj2dsqIKkAkBWAtgJIyp4VxumCIa04x0/xFSvZ8KesRcUrZD8sjGzzo+fS3/qa4if8niTRFprMstcfmCpxnl+JYYo58H3Fa/QcSlTU6+Vnde+v2JHiBQoeanU+j2HVOVayG39bsSnrvei1KZBpBaAVh7Der7LQFSvicfUa2Y6KSen5FLBUXMHK6rWeS/E5vUe9Z8HIFqaOvA4rm1WPqbiHVrArxqLAtwKDen3W56UV71oFbwVHNbnJNlVsQYFq7TMKVup9K4ao/UtxNyumJp9l+Sl32xNT5fmh3RbxrOJ5/Z7R51b80ArYK35n+pMZK3pviuWQTWx93goWE3fU9rASDhVYVTCb40crDhSz5PE0qaF9WLErTT7w/q3gtvZvnlMB9g8Da9FvFatSnI/HUCCdQLQ1+cF9Cv/WMSdVl5bkib5HuVK9f2lvZTRb7l/7sPY1bVfr97Rd9Jr1+XJ/yx9td73eD3//j//1f2oY0AuA9wN9feGOOreR7m2ANB0scqNE2UnnXrAE9T3NTCkArdkoZa9qRk4foJSYLrI+OiHwuPye3NRCY1onHP2+AtAsWeH1aCdQEJwLuw4sAyCa69dsCo8vwSSzrdwRL8BFHbR6/H9bJ9ROzvPSKEJKFj44JBu9JAW2CUAbBrnJHBGAVk0hfo5MaJkAbabc4E/Aurmvfrcri2A8amQqmvXqh4yagO5248Cq8hnsZNpRte25UDII4b0wa8vXec88r2aadNL+cN2LTqOTFa9FmFmLsgQtrWBGiq9ZSze0zIH3whJC/lgXAR18Ko/CaycAoEx4fo/HVxBXJz1dDHTBUFCZx9MMoMqeSNtK5mzybyxs2i95fNXs0QFtFhQT/CuQTeaK6asGfNYMsvYBbnLZ5mQlsgSTGngm02rKWrg54XFFd5QSId6gSQLAIRq0Pm8YwVAcHbIsOzYE3QmsJjext3GIeCCCiAvo1oFRp49GoYpauY3BgEZ5XbRpkkWJC5thQJJFQw1Mb8DoiDGYZFklqwREq2+hZ00Aku3AMlRqvLN0OL1ktONG/ZEwf1jiyr5VL1Vk82OfG1Y/Xcj5Hfajx59+JhukN69eywaf75OZxg3u7s4OvC6nMMP29neFHZYt3OKf/vA7dIdSc43YcgJ/9st/JiAWA7Z4OIZYJIZhZ4CbyxsJzskAobngy2dP8ff/9GvUaiVMFgBgaikNh8uPhx9/gs+//Bwz+1yYhiyV5YbMPrWhU+/izbOXePviDVq1FrYz28isbxiDnmoR3zz5GqMZHbpTsoElW+fB/UcIR2PCYGAfkYRStyuleCwlJFuHGqM0RaRBHzcY7Y6RxyFzkWAGA24az+lES/1E/p96kE9/fI5uu417Dx7g0y8ei3EKmTnxGOdalrUYo6jr6zJub/PIk3HtdsPtD4gZIFnfkq10mcWK99JtN0XGo16hsVtDNOzIhiEr3beQ1eH4YlkwSwT39/cF7KMcDPuBVHJMJ8gVS/jhhx9QLJdlg0MgR8w8ySCPUgMxjK3tbaxvrkt5qDsIBMMGOOc02pOydLfort5eXWPY7iIZiQmbPXt9I0wugjRkwfRp4BSwYedkB/FkTKpsuAmlzAFGDtgmDuTOcnDOPZj0DMukQi3hTgN2jw1rW2vIbK8hlU4hFmX2GRh0AKnUFtOrCYq3WVycnctY8AV86IyGcPrcCMSiODw+QDQWgNtHRrJDzMuIlw/GM8zHNgEEByQzd2foVLvIXd1KosVBnIz0Z0od1QfG9dwzFbOZ43sHCIQDaNVbKN2W0ax2YJvaEQpEkUyl4Ao44Q15EV8JCAN6NJzD57ZhOgIuzvICKulmutmqYzQYoDds4yp7hTg3no8eS9LFHwji6GhPJAl63Z4wiK5vLnH2/p2UwlKaqt9vo9lpmhK4SFCYnXz+k6kNDz76CH/xF38Om3NiWLbtOcaDuYBpNLjqNmuolEsYD4ZYW11HJJ4SzXD2bW44vUGPaBsmlmMiD+L1UEOSOsszUzHQaIkkBudAmjetplewskLdOqBSgbAEWdrbaZsyPR6312uDBoU0g6VZKucptgXnEOot93td2VDTF4eM1ezNBbpkh81YQeLBUnoZW3v7UikQiScwmFL6pCnAcr/VxXw4RfHyFj9+/R3m3Sn2MltSau5zmfWTZc0pVigM+yjV6rgtl5DObGJlYwNBGoa5CAAMUSnXMB6MOYNj3KzDMRtjY21NGNEEVyltwvFJA8kxYRqXG/5wBFs7uyDPkMkkMTizzQWwPzt7j0IuLxIhTDQz8cXYhIxXSuKEQ1GpKqDWb/HmBjaW4fu8Am6cZs9Q6zWxubOFkX2KqWOOx19+jMR6Gl3qUNNA0O8TiR7X3I56rozKbQnNchWdWgPv37yV5DkBDQIS796+Fy1jAmET+1hMDtOZFdx7fILjh/cQjAGdEdBojVDJNVC7aMExciCdXBXzuBfPnss6sLG5jsGoj82dDOLLMdRbVdzcXkt1BeMR2YiK8ZcL947vY3N9Fy6HS8A4VgS8PX2LfPkWM+cIa1vL2N7bwIx68dSXL1dxc5kVPXrq9RP8W06vYu/wjsg0kddAhnmnCZy9O0Uhd4tetynl8Lu7O1gjCL0chie1qGjmfDFk1UUF/8f//n/CMXXD70sglVgXU01WHVSbVZTbFTQ7JRTq19g5zGBldRmz3gytagf5S+oGV7G1tmnkwnqUqxjDFfII89ZJ0LLfEQY15+Vxf4BkPIFepyN6trlsUfRFj+/eQ288lgTbvc8/gj3oEikKam5TaiEWjEvJfjlXk7mhUC4iEqR0Vhi1chXJKGWlonh19hpj+xiHj49w8vEJljZ8UjUzGnF+KQnAE6BzQNuBeXOK2mUBt++uEbH7EXL6ZB1vUUu6V0epW8XSfgbJzVXEN1aQyqwhmqDEVhE35+/FEDFkS6B528WsS6NEyh+wRH6MWqeEiW2MpbW09AfKcLHyhNqHgYgHO3tbUqVTLzUwaA7hBBOZPdGR3jrcxu7JrlSNOJmcnTExSDYgleYdGHVHGDRaMucRxOT6zGQX5x8yHLne3V7d4vD4CA8efYQojbajYZkLuY4ydqMRJ+chMoQZA9gcJCpMEQ1ExRiv2+7h9ctXokXLcck4lsCcxMGjHmxuknPmpjqC64DLhSbltfp9AdypNtxuN3D2/jXGgzb+/Bc/w6sXT/HN17/FdDgS2SOz4VyU1HtJeOAY6MmcSANAN0HqhZQeASjSVALOoJHdW8jPMX5PJZel5JaJYMYrrX5LJCd4DJIjlOzCPQnXBMYNPFd/0kfYR5k6r4CiCp5w7qb0hgEqHAgFYyJPRokMVmxxziRbnutUvWok8KScmHKFDpeA5LKnG04ksUQQcTIcS1sRDGRcIRqziwpWxlkfqi/n7EM8F6WcDMmHephMZPJaeFzuGRg3KlDOOFfACDHbdIgUD+PSy8tzPH/+FL1hVxLy9FZgvDWezNBoEmj0CvN5f+8Eyeg6HHavVDcxnua/3qCOYjWLUvVWTPO6/aYA0NQjF5LNcIh4ZFm0m6ORFLysZvQGFpWcfZGIYtKiUi+I3jWN5xTAZrxGfWwCsGJQzopRlxexiDH34xpAQJOMaLfLLwbmZOKe3LkvLFt+l9dA+aHs7Q0uz9+IBIbbPYM/4ILdPkOxlJd12eH0IBFbx/bWHYRDSfFH+BND047+qI/hqIfRhOtfUSRS6IUj1UHDubCeV1e2kEqlBWQvV6pw+zxwuAl2EEGfYDIeiPlgpZqH22MTYgHJPDRaJihPHeaPHn0q8iFcJ96+f43vvv0azVpdPCMkcZSkmTmQu8lhc3NL+jUJAUy+c//EGF1YEw47RuMeBuOO3P/F5XuRs6PsCvsc5Tu8br+0G6timJxk0Eo5PQLNrNAZjnviGWPasCFVMbovVmyAv4M8lteLUCgm/Y7Jc+4DHG7D1DSSnPSaoA+RT5LaHIeMcwlAs6Jj93gH23e3MXNNxaCz1LpF395Ce1iXZFYw5EGnW8fNNbXCGwj4XKLrTwCaDUItapFds0+kjN7hNMQvBayUScrXlLyle2Ven1Z1K6ioeIhiAFYASgE/Be0UbFLgVMEu1Yj/6ftWQIrHZz8zFclmjuC1yvnETNKAqCp9oQC64jbKhNbPqRSCgl269+fxORcoiKfYhR5bEmsWHWIeR8FZ2aMvwDIdE3pPilUpkGYFnBVrUfaoArAKDirQL3vDBZOa3+HfWtmtn9XrlTlsoROt31PmsZIE9Xy8FgW4tR2s1eOKyykQyWfPzylOJKTIRbW5JgCs7GgrUK7rwgdwcXEcfl6lMfieYjC8NisQq/iWNYHB71n7lB6b86M8h4mpCOKY/TcAdho7k+wpFed/MrzTY2mftoLH2r8NELvQnqaprIXtq9dI823FeBSU1vPwdT4P/rNW3Ws/529l7WsyRSsH9Ls8liYTrM+I96TkWE1wKAAszOyFf4XelwK6XBv1OFZg2FQLkSRqkh96r9oWrHyyfl4BaBHvtTD9dUzoWFAcVseCdUwo5iFz0EJyV89tPZdcy//03/xnc3noFoBWBoDTZAbIeJRBRC3LRWmHTAwO8+CE4r0ATjkBkE2lE7gCwNpxrA9SHybZPZqZE4B2aAIgzYwQOtYBpg9TJ1XDODYov5YL8Frlc2PDQNWHaO30/Cx/JIBhmdVi4tKJQDuvZup4PTqx8HuaxeB1kJ0o55kbTWmeX4FNBlgEdvjD4IKuxWRM6z1KVmuhn0QAWoFXBeDZBoOFo3PQ7zMs9bHJ1vJahUFMkaiFayk7PT+jIDs/Q7CJfzOYJUOTG1tmcvVZasfidyXQWADYbBMOLp2sdFDxnlWPRyYGpxHa1wVGJ09tdzLXtB9YB5YubLwuvq+saWs5kXZyTQrocWTzutCj5j0pMK0Lqk7ORgbE6GjrxKugtfYXXeR0YMxZ7rRYrPk83Iv74wTIe+Sx2W9MYDwSkJbPtt2hG3gXTNiYvrLQ/OEGxYQ95rfdKWVzLG30+sMSsAaDSRRzTUz6LiRCq4gF01hPZBB0BRDxAO45pSnmKN0WUS5UkcsWBEjihshmn8LjZklnUUBnDk0acZD9SY1QBuIEcVj+ppPb0dGRTGSlWhXJlRT2jg6l9Jt9g8womgIVsgUp7SXzjqWYtUoFNzc3Ys5FjeBINIovfvaZyG3wdeoZs8/QsZrl6NRDZf8kK47yDRkCljYbnr56gXqjIUCxJ+DHo88fi4QGA7aNlQ1hyhRu82KCRRYCjbBo/sKN1+npO7w7e7cAtmyIp5awnN7C3p1jfPqzz8UUjfqtIh8Em7D++q0+evUOGpU68tfUpHYhHDB6TcPJCC/fP0OjVcP6+ga+f/KjMBZ+/otfCOuT0hzcTwlxdAYUCg28ePEMz5/+IH323r17ePz4E0koNFqGiUfQiUakb96+FUBbqyK4GWO/IABNgzmWTRK8/me//GtsbWVkU0cGO3+YYODx682GHIOyGJxvKZFEkJh6i9KXFosR+z+16s5O3wmbzOu0iwY3gYn5bCJ62uzTYgrXNQkT9oHt7V3c3GSRvb0VfV8mGQm8kR21JSWeW7Cr63ypahIzoykym5vY3l4VLVYSa8hM7LUJpgKDruDSInlQzhXQa7XhpOFPpy/mZmR2sz+sr26gN+0gvBHF9vGuaOQyOVdrNDEeTDEezOC2eZG/zMEDD7xOs2FmnypWS/LZrf0M7jzchz/kl7JgKpoIiWtipGp6TbaFQ0q8yYqhORwTfgTcZy4HDu4cILkcwZiUe9dcQFUOU9HFm9rhsVNSZIZRa4J2tSUMaG60mZSy2WbGOIwmupjCGXAgkY7h7v0dAeRHPaBemaBwXUL+poROo2fKn1NhMdRaybgF7G41ZvB5qPcPlMsN2Xh9++23UnlAHWevz0gBUVOY45cGkuuZTTGbWloKw+cFSqU+Br2OlM2TAc1Nd6djWPscN0yCMVkhAIovgNX1DXz26ReIJcOYgo7jI3SbNKWbCLuS5ecOBkgDmvQ5Za6p14080mQyhsfvxNHRAYJxH/wx6vX6EfQ6pR/MRiZ50ulAGE8EhTgGlpdowBlBLMp10shrlIodtFsD1Gosm61iShTewThjIOsW+yg34W/evBJH+ma9JmagiWRUmBHNelkYrkw2UV8lHI3j/oOPRPIqs7OFSqOKMe+fe9UZmfFNnL98h+zZDRwTB9xwIujxCRDIPkuNyP3DQ9zmCji9vEK+WkV6M4NHH3+C5bV103e6AzGnInOsWSqhWy6B9mT3To6RWVtFu9WQ8Z0r5EWmiEz7mc2J5bWMyOhQ5oH9kOuQmBjV6gL29VotqVhgwiiRiCEYCKBcqeDi4kbWHCYB7LM5+mSK96nTS/PKOZrDNprdOhLLS2IOOJpPkFxdwtQ5R58MbIdZKzmv+uwedOsttEt1jLrUc5piOOgKaMfNOs02i8WyaOQ6PS5JrM2dM/jDQZG+Obx7iFAsLsettdtoV/vwToPwO4JipDYbT9GqNaQihs+Hm/PllSQO7h6iTG3y0/fCiufYpZQAy75Ty0tSScNqG5bIMxBl/zi/yKI7aOP69lyAFIKVXN84/v0evzDgWM7PpO96ZkcYrizR1sQx10QmA1gZwmcymwylZJjJ2Tt3DrC7mwILDwiM0KyViZ93r07xu3/4Bpm1bQS8MTjtAYzHczg8XoxtY/RmXUSWvfCEbDh8sINkMoFytoRakZImRVy+u4SNVh5jgo5tDMYDuINe+CN+DGY93NxeSgVFJBrE7tY2fvb5ZzIHV0tV/Pj9C/zrf/33ONg/RqfbR3w5hbW9TfRmQzHXm9hmYtZ5uH+MZCQpfhA8x4v3LxAKBXH/6EQSSYx7N7e34PA68PbyLWwBJ7YOM9i+Y+YlxgeFAhM/bTiGNgxLfbRyDVw9P0W/1ML+8pYYAjIJTFPEd9dnqE3aiO+uYufhPjInu3BGvGIOyMqLajYP19AB7zCM/NsKhqUh5r0pVtOsHnKhWLlFf9yRahmyADuTHqaeOWbuGdLbaaxuUNokgpvTLEo3FQwpdUQTVIcDO3vbiC7HJNkYX0rA6TGVKfTLmI7nkhyv5wvyXMfTEX73zW8kgcmy+UQsJnFJLpsXuZFHDx/jzvFdqURifEAQulFt4NmTZyjliyiWqzg+uSsVOpR6SMVT2NzYQDFfwpPv/ijjhzEDgS4lTrT6XcwdQDQZRzzJ8QeZZ2mcS/C+Uq3CbpvJ3NygTMGwi3DQg5dPf0S5lBMQ3e1wGQDSaZe4gUazvHdhJ/eMObxs+hb7LK7lsmdYxJSUaxiNJ3DYHbL34n6K8SnZ24z5+CMxPot1aTi4YGYLAWHUE3NnsuLJVub9MUnCH91AE1wVNqnXj83MNnYp+0Dg00VvlqBo1mZvrvHixQtJzpPhbPZfpmo1HIoYkk+nj0qtLuP+8M4xQqGwyKX0OwO4F9W3rDYjy1lk88YzAaAprUWgT/cjEnM7aViYNmZ7BLdhg5/VcAt9UCYvaXzHKjWC9MVSDv/wD7+W2I1wPL/PGHlpeQXFUhWzqRNbGwcCQIcDSThsXgHrGeNT9m007iJfvsZN9hxTDODxUnvXjTpNmutlIRq4XPxOAMnEihj8LaVWJYaT/QkoxTcSY1oeT+b+GWW3ejIPjxd7XjU6J8BKYhZjeiZcKM20vbkrDPR6rYVUagX725Sp8sPvoUl2V9ZMyu3lslfIFy7R79e4Y0co7BUJL/FRmnONXEJmfV90oCPhJIZD6iHTgHqOTq8p7NtGo4L+uCdmizRe5lrsdfmlemo8YsJ7iE5ziGq9IVVRrLhgWTiNl11umwDgtzmalp6LTM1kxkQHpZUcQur49IufYXlp1VTO9jv49tuv8eb1a5EDofcEyRqDDs2WTeUdzQgJoBPMdXn8iEbiSC4tw+U1gOLZxXsxpGRijcxJzofsXyS9uB3Uae1LO3LfVW/UpJ8TyOUzYTK90+/K/phxyvbmpsS9HEPcP0q8WSjJczS+GwZIDAUjQsIhaM9+Is90MpFqCa6hw/5YEqwSDQsxBsjsZrB5tGmk4MYtjB0DXFbO0Rk14A96kUyFMRg2cXH5Do0WExMOuGzC1RHJJ4L89CyZ2yjHA9ioDy5VmUavVsE8BRCVbKV7bU3UKH4iX1yAnYopKE6iGI5iLgr+Koj6AVBi4LoAq/Q7PwUUFWzmtWo1u4LgZHhbwVFJWFlwJiUeKgbz03tQQhivX9moig9oYoDfVcxGsSLFcfjbCswp1sBrUDKmAtqKB/E7CvaJUesCj9AEgLXN9DXFMqz3p8x1xWD0mB+wE31AC3xH1wXFIXhdvHZlMlsBaAH/FiCpYjoKziu5U9naCsIrPsPPK6akzF3F0hRj4W8F7Pl/1Xnm91QjWZMQir0oOK14n7a1AZgN0VV/FIAmfsT3OWcL4EzZCK5nC+kMj9tgVgpcsz30+q3taMUBDZ5odM2ZAFVQls9G+xnZTDpO9LnoOXit2p8+ALYLcNeA2zbj3ebzfVh/2TfVWFOfu+Kaes3a1gry6rjV5IMeW8eqFXgXKY6f6DHz5MShTL81BEj9jrYz95jW+9I+NaLv3cLMV5Mh+sz1bx07VvDZ0mXlv5Tj0vlBz28FwW3/6r//L+dKrxfGKlGEBRtYJien0UckOMEJWTsbAy1pEOoqLTRh2MBSFrXQ+1BgWh+kdgL+VjCaAKoCvzyOMl/1AesNMUhRYFUnTZOxMVo11qySPKBF5oTn1gHIBytBy0IcXSdTfl4HI48t0gtybJPZ1Aeu5zADwlDLFaTVzqsANL/LyYltwg0XFyKWnLEdrRMsN8sysCYLkHtqxOh1UlPmA4FQOa/dZG7IwOu1We5u7odtTuCbIAe/ywWTrA6CDnrPBCJ5LgIB1swWr5F/6z1rdkYnV35Hs6w6QLWzE4Dm8Xm/OjlpplMWZodhditIrMfRhYPn4OKvkxCvgc/zp1lcPkPr4sNjG7NC08aatLBOGqbEwQw6HldNMPV6+L518eTrLHPSPsjzsTTNMC0WkigsfxSNOru0r5RaBQIdy4GLAAAgAElEQVToD0ZikjKeGsBdJxe3ly7pRmqGQRBZmtSMpcQDoxIaj4RDKbRrE4QCy8gsH8DnjCLmTcFr9yAV9MimtpCti8EZwY9Bt49kYgn7d/ZFB5UyBMJAp3EQ27NRl+C2UjKB+9n7UwniRSR/NhX2KwFHglp37h/j4SePhRXMPupkQSWDgO5QWIPUvZ0Ox8hls6KzJ/8KBenT+/t7YspGqQ+WbXNDzE0/f44Oj2UDSKMtJqkYDGYyGZSqNRRLJWEH0eBoYyeDX/zFV5gMjfvu2sq6MOly1Dyt0wF+LkkWsrrI5Dg/PwOdzXnO9Mo60uktZHb28bM/+4UAsgLa+X0CvJK1dHNxhV69jV6rh2FvKCYtHFPidD4fS1nkxdU5dg8OZcO4sbmFz774AplMSoCQ3sBUFFBKhIyXq4sL/PjkewmOWQJ7cnJfmKkEhpmkC9JJ3ufFbT6Hdq8r/YdMqngsIt8hgFkuFPH+3Tu5308/+Rz379+X8lVq1OWLZaMn5zPMHgL6vcFQSl/JTORYDEUj8rzpas4NYyQUlv54dXEmAOzO1gZ2trdFq5jnYsk6y7NFa93llfmC5omHh3dwfXGJi+sr6Re90VAYYj//6hc4PqHxDwNcw2wu5QkmllEoVcVEjvqDwSiBqploKPc7M/R7E3Q7TMp4MB1MMKJRKqUwaHDUH6JVb6DfbiFALU2fH91JBxt3V7H/4FAAJkqK5EpdlEt1tOqkHjvEgM1BUzunS8qhef8sOx5OxtjcXcfq7pKAG4PeGPMJjdvcokM97owE/PbYHHj/9p0whL0B6vj6UG025H5Tq0vYOdwRJjIBG0pwkJ0k86mA2U54HT7U8nVUC1WR9RjRndxlDI8IJPJZMPHhi3iQXElgZy8pQAm/P+gB1fwEF+8uUbgpyhwZjASwsrYsMgAsfeYcwnalOzw3Tdws/frXvxbpCbLCHQ47Dg73ZE5hv6B29/pmBpmNbUSi3CSTKV9DvVqWsUltdJb31htVNBp16Rd0tCdjkXMgE0ef/+wL3LlzLExtmuUw3uy256iVe7i5yKFRbQuzjbqZ1M4liHN1cW2qQJw2YY1/9vnHyGytwBFyiuyNR8phzT1zWmUpMecCnpvzAlm8/OGGkvM2JVjmczKm5zI3NVsteH2m/FyqN0YMjDj/BhYGWSO0G2Q7D0UvUYw4MMPrl29EL97p9CAYiOLo7gMZh9u7W3D7nGh1G3C5bOi0mzJ/Uvt43BmL5nW/1ROWfDgUkMoP0aeOJlCpN1CsVlFrtrC+u4u/+utf4vjkEKMZQfUaSpWylH03ShU0bm7RazSxkk7i3t0jWSeow80KiOF0hvR6BhM4sJLZEnZ2MBxBIMRks9G3LhUqOH37TvStqXe3lEyIpEkkFBCt7WfPX0sfOdg/xMZaRrT7ZaM+Gov29RB9VOtlAb7ItOKOtTPoG01cv1eSSQQmWXHDcu15n9S+mZhNUkebLLVmuyYl7ZyvxfQz4IPD7cT65oow75nAIAgdTsSNHrbXj9mc/cOOTPrAyEoFQpiPpug2uzg/PUWpkBf2XDAcxEefPZKkJZnestFw8mpscPpcIu3h8QXQ7TGGm2A+M6WE7MdMpFAmgYx3AnkE/wgAxOIJGSfUWp3MnEgl0zKuKRsglU1SAeNCkXrhWUr/kGVcFWkZaprvH+yKdFK2eIN3F++ERUcmKs3nKPVzfHAfAXcU3a4BuWdMQoc9qHYqWN1LYv/+Ng4frCOQAEYNY+44685x8/YSP/zuCVq1jgC4dpcNAQKd/SacATvKjTKqzRKCYY6fx/j5L77E2nYa8x7w8tk5/rf/9e/Q77B6airgWGptBZVm1RhYJhPS53a3D0RLn7JcXA8uC2fIV/JIJ5awnErLHElw7u6Du3h/+R65ekFMH1e3VmXOYXKD8nTcFvTbfdy8vkL+9AbnP76GvTvD3lIGMV8U9qkdDo8bl4VbNOd9bH20j6MvTjAOzTH2TTD1UFvTD+cYCM2D8HaAV7/JovimAlsf2Fpdx2w6QqNZEQCvP+wgkApi9WgdwY0Iup4hMscpuMKAzw/Us3PUbxu4Pc+jQnZ3b4RQJIzN7Yww39OraTjddqn46HZ6wvDNX2cxkj3JRJIw33z3B0kwbG5uYG11Be9evxMPg3Kxhp2NLXzx2ZciRVCvsBpsIsbGU0pWNDs4Oz8Xj4NEKoVMZtN4obg9SMZTIo/D/zO24lpCA2W+X2nUkS0Usby+ip3dXfjCQUkCUa+/PeiiO+iKDm8xn0UsGsRsNMCTb/+AaikPP43ySGyc2ATsJEg5XJijU9ZO9yS6WaOJHn9M3E3BR36Dgh9GnoKfE2DV6xN2L6tIKP+h1aWMPYUJTekVvx+hoJGvYhzF+JmgLc/Je2SMrl4ujKcZK1EffjOzhaXksuwRCShzvqEhL4/BuZ7rGPW5pSKL5IHhEBFKbwSCkhjPl8viWfLwo48k+Z7P5lEt10V2ioxVAs6rKxui8xuNxBCLJSQZQHCbVRNkOHNt6PY6MkcJMMREloPgm9mvMTZnXMZ1czQeSNKebNKrq0u8fPVUjuF0mTWGfhRk0nINWl/ZwUo6g5A/gWhkCT63V0BTyj71+m0UKtfI5W8ww0jAbY7hequGXPFKqoxmUztmYzJlo6JTTb8PypCwbdku/dHYMMzHY/iDNHv3S6zGypRh1/jl8B/3bdwvkNghknZMDkTiyKxtwuX0oVioCGC+t3copokBX0iqcQhA06iQiY1avYhak7/zgH0sOtR8jrUGdadd2NrcFx3njfUdDOgpk83JmkX5mvF4gLmD3jRO0W/e3jZjgQz2dquP7E0e+VxVZEeIpPqDxliYUphBv0cAaEpwUFrl+6ffCBhtcxA8Dsn+l/rNlA6j+Te1+SkzcXV5KZJ49J3hPbNdqO3N/SqBk6WlZZEoIQDNtYf9YiPDykMmCMc4uziT6i+uD5RXOTk5EY1syu+Q+MN1hWA+Y+m///v/W/pAKBwQLWVWU7Jahe3OffG9kwfyfcp98FokhqnWRR+alRKMweYzm2hqf/zxR0J+oEyJkJ5s9NGo4vvvf8DFmfFwiceSMl9wXzLnehDzwUHTQZ8T9oAdb7Kv0BzVMcMYoagP/oADw3ELtWoenXYD9tkYQb8XHjeJTSNhqPOzjH+45jPRq/tYBbasgKoVdFKMQoEsxQCUhGUF7xRMVmxIMRcFnxTIcrJic8Eg5XtK/voAJC5kAvi3godWLIAMagXelHSogKLiUEoIVLBV8Q7duysj2koSVBDP2hYKmOm1aXJPr00BNmVGM2mjmJXiFQqmK35lrWZXAJfHUQCb1yH42QIYVdBVQXcFGa3trNen7WkFmPV+rExYbX8F6/XaeByr6Z4SLzVRYcUpFDTXY/DcCnzq81J8zgogK9ir98nfyvZVnI/nU9BbnxGPKQmoBYNfgXptb1ndCK4vPBCI81n7qWI4XJvM/83neT2agFHcR/uuXo81saDtqf1d8S0FoD8w9ReGfZqgUdD1p22p72tCyAp8K6alz07vQTEra79UDJVtrZUBin9ZMSv9jn6eQLQe3+B4RqJGxz4xHivQz72rYnnW8TsWEqXBPhXbMzGGkdy1YrY6rnRO0HuWzy2SGXpO63wkbfi//A//1VwBN56QwBLfUIB1OjdoPoFTZZcI09ZjWK8st1cAmg0km8uF1IUCqXyd/9dOymPznHwgBJesD0BBZgWLdaD6F+xcK1huwF6ayxhWH8+hWSop319kgDT7oCArr1ezcQo46wDURmbHUtBTgWo9h04ael/8m+fiAsbP6kTG35zEJCM0NffPLDCZDh8mUTElIgPOAJdkLOnEIBOI15Tu2xYZH24eZGKgS/hoJMwuvXZ2VAZg/C3s02pVnqUGlFIuZnGR5eae12SV3dBOyHPzuDwOf35aFqDPnJkobWcei99RZ1Bhf1KVYiGHwfvQ58PP8nv8DK9Ts8jCzKCZWp9Za+PerNdiHfxsZ2V8c2PGexMjNB913/pyDN47Swb5f56bk7FOfHy+mqlTsJ/tTgaNtqeyLZhUCfr9H0qImPnmhMjAkiWaDIjISSHQMhybiVAHqNNtHLs5kYq2oMMl5VzUEmvU24RCEfDR3MiFVCKDnbUTeOwRBOwhBF1hBBxelHNF5K+uJeHAdmMZ4vHxNoIsISbY1TMVaSwj7nWAG/lsC7kbIz/AIErvnyAVmWc8TnvQw4NPH+Kf/+pvsHe0boTqe2SP0uhphAED42ZPWAn52xsBQvisGMyzlDqZjOPwaE/c0WuNOuY2I3tCBunezr4EbS+evZRyvqg/ik8++kSCpnqtIQB0rpBDb9zF3fv3ZNPEY3MMcbN1eXktgC+fM9+jLiwZPTx3pV5Du9/G5vo29vfvIRJL4f7jRwhQJ32R0ZuMhsLyouxG7voGlUIFPidLGyMih8K+QqZUvVnBy7cvhRmaYgn/9jbuPXgojIRufyT9X1gGs7kAIoXbHF69fC5MZqkmiCVEV5l9kxv2lfU1UBqk3e0glkxgdTWNkN+DgJ8asXMpNWQwfHV5LhuHXK4gmzTq4+7s7wnrmQA/WVqsriCrqdPnhnsgwArZMex7LM2kjh2fLTdaEthMjdnbwe4elpfpAO6QMunz96c4Oz2VoJ4bNo4Ln8eHfTIyFxlrgrKlagVH90/wN//Ov0Q8yXnKMFUJQHeaPdnQ3uZLck0si4wmguiN6rLpn04I8vXRI7jn8KDD0tbZHG6HR7RPXTSko/boDGgShC+W4PY7EN8IYe/+AdJrNLgEClUgT7b1cCobFAJV1Ne1T+cCpDGj22x0MBpPEVuOYmU7Bn/EhW5rLODNpD9BvzUQuQGM58jf3MoGj3OdBB52G6qUbZgDsaW4mKSlliMIxyCMyN7IrCNkYE0GY3idPtxc3IqZIg3LWCrLksjL81M4PU6sbmUAlx2p1SRWNpaxsu6TsUigZEIzxewIhesyCjcF0Sal83sg7MVSOgW7fY5ipYwnT56Ysm+anAkwOxdTPYLGpIRyvuFY5NgVeYONDB4+/AisKK1UgaurLLJX1wI6M5knZcOshnBANlYsLSVvjvdFIOtXv/olvvrqC5FPoYkyCd/NBlArd1HMN9BtdeGmtM9sLhqzZP4QUONPs1GRezi+s4vtgww8Ya9oq9oISJJl3KZ8kWGPcF5WYMLvM1I2lHmQIG8MRCLGwJB91+lm2RrdsM1GpVgpipQFN6Ecq7F4WD7DpAqBNFYEkSXx+sVr/P43X4tpJDfoERqkut2wOe3Y2l6Hy0t2nBvXVxeoFIoIeYNwzOwYDSZwwYlWsy73SW1Vrj3CXhqMYXe6xGjP5fPj6OQe9o/uGFkPggQdY9Q8aHXQypdRyecwHw+wtZnB0lJcksNXlzdo9jqIJdKYO9xY2djE7sExltJL8PgMSE8Aupiv4fWL58jdXGMy6mMpxTljFcvJhDhcv3r9VuYIap9SEodrjSZibLYp2r06svlrVBvcrDuEjUbWIvU1E0spWWv43EnPZHWLe+6Ey+aQxIrbbUcg7MKLN88FIOKm1piSjEWeaG19RRhiBLr4r9MfYDZ3SAm9PxBGKBzHyvIO/JSV8gcwHU5RK9XQqtVRLRXl2XkCLnz88WOJa86vzo3EmNPIn1GaYv3Ai/YAuMm3MCTCT43f2QyNehXlfA6Z1WWEAz74FoQH2ZRMZjg9vUCjOQBsXjE1pawPtegJKlB7lApynCPP371FrVQUUJwJ2Z///AvpH1zTL7MXePKSY28ImkizP9gmdmykN+Cj9MbUBo/Xj/5kBH80iMa4jq2jDD75xWOkt9z045VEE6kI/Rrw7Pcv8Pv/67dIhpKinc+xKkzYZhnBpRAmtqGsd8vry/jVv/wb7D3aEHAYfaByNcI3v/2jJIAcTKKxP3q8uLq9lsTZ9u6OxDixcEwAO5bEswJl5hvjtnSLcq4sST0yFTnXPfzkEdr9DqrtKurduujdx5IsH/cjFo8gHooIAJq7LuDHb77Hq29+ALpjrIeWEHGHEPREEKVZ23iCQreKzUd7uPvVQ+T7eUQyEfgSRipi1p/DN3DDznnoSRGlNxWMG0PxpmCybio6twN0hy3MfDOsnGxg69N9TJccCG444QkZVjZBa9sAqN7McHuWk4RdpVLFycldMeLitXNOE61gxiWDgcQXYihcyGKMESLxMA6OtsUcl3Fz7vYWr5+9xre/+04Y6o9OPsL+5gGuz64FKKXhYYSVaF4vLq4uZf0jYWD/4EDmTZ7rX/zyX4inBWM9rllvXr4SUgfX+UKxjNOrK9hcTqRXlxFbTsHhdSJXzQurmNUDBAXr1SJYQ9pt1XH29jVsU+omz4VVbZuZ2J9ruDLb3CS/OM0+gLGrvM51x27GhoAhUvloN2NmbhOzPSF32G0iD8b+Xa9XBTRTVhNZm/QCIMuY8zE1jllVxnVFKucWMS7jVJ7HMNc8AoYSkBNy0cwmcZoye+3OmchLUKJLNv4TAyxwreY+gGxmxnS8B8oJsSognUrj4OBADBjd8KBQKKJUrAmLmKAqNYbTy+sCfJPdXCjkF/reNQE62aZMANPAnhU6NIzmtZlqx4CA25zLuBZe3VyhUMxKzEQmdLfbxNJyQsa8EE7GE2H0JhNriIZSSMTTkuRxOY3UChm6tRbJFQ30hk0xKidzVtjiow6a/apopY/6ZOXxiXA/65aYjnFSt9sThrIkf8MxkWchK5z+Gzsb24iFwou4hrFgVsD2RqOGZIJzWlwSuGxXn4uVMcuYTVjR2EA8lsJHDz7DWjojSTsy+ciArpQLKBSvUKnn0OlVkMtfIRwPyLMsliroDydYWd3E2uo2krG0aEKXShWJa0vVgiQ1fX6XVJ3EEzT9Y/UhRdfJtJyjWKhKe22sbWF1ZROhECsT6AFik/mQyTwaHxJ4fv3mKS6zZxiNemJWTxm57e0dPHj4kdwL16tqsYxypShxMfsIfUIUxCJgzHtn0jrg9YsJMisFmWwkAYfkLa4FTGATPCdTm9Utx8fHWFoi837hJ0LWdm8g1Vh/93d/h5dnz6X6gMlIrpcEoLkXJAOf5ByaLrM/cdksl6qyZrUbbfFQYbUW45Hd3T0cHx9hZ39L2N8GN7BhMpzjxx+e4Zs/fCfturW5g8zWpuhV1zsNqbajHIc35MHIOcZtJ4+RgzIvbXS4iDjHogU9nXTQadcxGfQQ8Lvh97owmQ6kso1zBdnfxD4YuwyGhoClAJ2VXKbkOev7Eg8smM+yb1kYvuln9X0ruGUldinAJ/sIt2FW6vF+Cvxy7lFynxVIVuCSMo1WkFixFQXF9NiSbKKU6YJQqDiQzocKnOr3FKSzgn1Whinft35XgUvFSnhexQ30Whk3KOCo16x4lWIbildYSZHEJHgdCvxbr1WwnQUhU/EyBVIVL9OKG70XvTd+3sqKVeBPAXVem+I2itcovqXPWvEvU3FjZFn1GWiVufYdnk+vRXEcPb/2GcW/tK0V7FVAm9/T+1Wcxfps9R5YkcGfVqMpv0lEU5D4/6XrvXosTdNsobW99zvMDu8yItJnZZavLtM1PX163Jk5hzPiBrgDxAXiBoGQ4IojrpD4GVwAghsEGtMz06a6q7pMVkZmRkZk+Ijtvfd7o/W8+8n6pjREqRQZ23zf+73+Xc961tL6M8CnYU1z/dL+bw1gWLMArPWiGKe17ylIy3KpBIdif/pdxaC0n1klTRQgVmBZMVQdE/od/c1raSaA9T7arnxfAWgNSGs9WzFaUw/m3CgmhTOQWAFoxaNMXzPyVfodngu1vfXZpA/MQGu2nwLOiq/+AGabzAsdS1rv1nZiJpYVmNb7ah+2/S//w38lDGgywliBfGC5gHs22EcG9WY7WzsM3xfQY2QAN42K6MNYdWU0GmRF2AW8/hdE6cnssX7XGh2TCp7NitqxudHgv7VTagenvps2rkZk+FU57M5kOhSM5Xe0orWC+Dkrq1oHlnXi5nW1cTjQuTHl90SvbKapzWeUSPbANKRjNgCHY8P4JHNSJ2l+1i2bLiNFwr+VlSyMB25E7UZPmcCARJNmIuw6kWm0SdtEjNEGA9kM8T4ESXkdbqBUSkInJ9aBdl7tTJJK2uvJ6/yOMtPZzlLGiSm/deFRhrdcCyZypROyRjl1UuNBlBtVlkUnP5VEsUY6dRHQDq/AOp9XU6VYL7wev6/O0ao1xs9oWoQCztIvZ0Yr+tw6YLjpUn0fNUWR/gqjYcv7EmCplGszbWyjxUsmmZR1Fg3m5oTPzLRaRqPM4Tsixhrd7gCTkRt2mw/ToRuJyArWF2/D6wgDXSd89gC6tY4YuBVubhAKBgR83tnZwuZmyJimjU3KMj0SRz1zUGFaejFbxPnpqegjEsSjESDlISjpQOazyJOMh1i7tYG//A/+LZ68cx8IMQUBGJWBRpkHvBYFcYWZkKPGdI8MDaaInQpbjqnaqZVFSSdk4IpMNqYOi/4f3b2dLjHvYQqr0+bETz/7XBiCNNbj/EHjxNOrU2HU8NBg5gOzMWD76VhKzCfkudmX0+k0ag2jvUdWzi/+5C9kTBGkEw3hodG7JluAa5jo2dYaKOSKwqIls4UprzTxJCcoHA0RmkO+UBRzsNt372Bza0eAchqyEnSn2RfrsErw/fxcmHxN6rVGTIooU2AJuvXHI2GnUuKA7GRq2O7vb4geKRWNRK+3OUWJ6fuVqozzFwcvcX2dxngyQXJh3gQH3C5E4zF4yMLy+RCJx2QzTHYHD4Q8GPFQw0MUze7YppxjCCysrCzJfT0et0QfCeKTdV0rVvHl736HfDYvYAsZ5zQ7iwSMCWmr30WuUsL9tx7hpz//GVwStRe8FtUqUzxHBhAsViX4SBdESjGMbTxcUMucJqJto487HAuISV3xR/cfYnFuHiGvS0ATql1cnpzh6OURXB47vBEgGA/BH0nA7vZhzCCW3SbtSXNAu2QMAP1OT1jOvdZQWNbUbXT5nfCEJ0gthzHoMTV7IhrG9VINPX6+1UWn3pQDdDQclLmP9dbqdKTP0VRzfWcd8bk4wlGPuAUTOFAGAXVSe50+GuWasGWFsUbnuMkIpyev4Q+HEErEEU5Esba1jmSKDFHKLEEkNXqdMYbtseibZq/SwrxrtqgfSnf4hKTxOl0uvDx6hfPzS4zGY8zNzeOd99+TgAQZ/QJ09nq4urwUkJlzZSwSxe3bdyVVlOs2GXcHBwcyNjnXEGRimwZDfgl2kKF2fXMp44fpqZ9++jF+8Scfy4HZ4QMonVkpEzzmYXyIfrsv4DUdk7nOUK+TjGGOOWpW1mtlSa8nEBybp7mjG0wSF/3srom6c31jfRPEYf9sUoOZ8ig2k4VEtQ0yZCOxMG7dopxBDF4fJb/MAl9vjSXg9PT7A7TaDVkfNnc2sLqcwvLaHOIJI/dSyHfwN3/zS7SaDDJSCstsSKv1KuyOCaLRIDxeN85OXqPVqEmGBYO4zIbwk00VCQuY43PSJBjIZfICQLOc3V4fV1lKCIzgCwVlXDPIRSaXz+/BpE8tkZHoUHebdWFkzyWjJr2XgRI6Yjp8YtgWn09ha3sXqeVNuNzmXvyhzib7EgFo6hTHomHMJxJYXFgQY7CXr45EL/vd9z9CIr4gbaFZPQyWFoo3aHUb6LSM4zvnJJk/6zUpK3UzKa8R8oVl3nNLW1ImgrJCY/giDqSz1yKnkJyLiWZooZjFb7/4Jwmeke3HfkkAulSuolJl9sEYTP1Pzi3h7oO3RUZKwNvxBO0KQZCijDuy0pii/9ZbD5GcT0oAi2sm+wGZjbv3byO26hJN6WK1hQlBNpfpAEzNfXXwFAGmDzKyMRoimUiIsRPlYJ69eIliuQmXKyRsur29W4jEIiJLwohVv9uG2+kQEJTSRN9/860Ekf/sF38yC4RMkc5l8f2rA5kjKZNA86uQ14+tjW1Zv8jIrLVaYrY1tAPtUQfzq3N4/OEjJFNBtDqUqLEh4PHi6ugKv/mbXyN7ksH93XvwOjzmeZtVUKTHHXLC5rXD4bXjrXffwuc//wiepMmQ4OfGPRumfTumfQf63TEy6QKarTYurq/Q6rSxsrKMlZUV2cfReJFBNU/Qg8XNJGILEZyfXCKbTgsLk/sgynC0qHkbDuAqew2H24ZoPCIarVxnCegnF5Lidv7Nl7/Hzckl3EMbInavaHo7xi5EY3NIrW+g2KnDFvXg4WePMQ6MsLgThScGNFsjdGs92Bo2NM+a6N50Ma5MUMvW0Wu2JQMlFvDBRf1G+wgdew/e9RDu/uwxHFsBTKM2+KPcR45g7zngpAllG6jnuyhlqrg8OZezRTxBFq0PlUpJtJ5l/M5kC7jm02B2aX1BslkicbeYdJE132oMUc2U8dWvv8TBVwdIBhOI++I4en4s8xlloMI+AtB+AYeyuRxGtqkEByuMyI0n+OiDD0US4Pzk1EiZXaWlfhkU55pNUHXC/YHXiREPc14n2qM2+sMuWv2mAHLdTlOCKbVSQSShyPobDnpYW1xBtzPEsG9YjOMp9/dOAcH1YMu5n/PoZDoRPVvN5BNS0JTm633RwSQIZYA7/rYhOReXbL4GJbBmpJjFhSVZN7h/5Xd5bUqacT8j2WE0W3U4JbuA9zSEHbNX4hyi5CIlV3Bxpl5wrV4RQJ/gNBmnNFClRAevz/rR1HAytPVsR5Y6Ga3zsQVhoF9fZdDvTbC/9wBvPXpXmOoElOv1pjxXqZQXoz0/PRS8LtGqJuP16uIaiWjCsF1tDjGCZAYAn4Wb4kwmjdOz15jaRqjVGaAtY2l5QdZIapKTzEAZDr+Xc2QMc8kl7O/ekWCmZFzQP6VaFNBvMOLztGRvSsZ1b9iF3UsyU0tkvYRdBjv8nqAY1vLcwP0D6z8WS4qGNYPFzLJ5/72f4NHdRxj3GEAweqMESJ8dfIfLy3P4vU6kluYliMA1n5mP4RDLl0K10hLQ+e7th7h96wGcNppsFYcAACAASURBVDKPyXwjY7uBTPYMxQr3lB0xuysUM9K3Gu02ehjDR3JLIC6M78212zLPMWDTbFZFgoMyIc1WRSQ4JhOuZUO4qGvqDaLXHYnfw/27j3Br5w7GEyemDKLQOZrZY4OOfJd61/nCNaq1gkgpiUFhryd9jzJXS6kVWQNIDElfX0tdK9tQQTLuXWjCSMCZc3MgaOQ9p3azhxBAzu6UuqGM1AcffID79x8iFGJwlfsZBsxrsofnZ8lA/9WvfoUXLw4kqMUMM+qpF8tlw7y22bG6voatzR0hCnGeHDGrp90WMJnnivnEHO7evYvN9S0sLiXhDRjNca5pPIdxrb66usHx4WvJ4iRvjPJQPHuJGSHNIX0u2Fx2NIYNZLtF2AJ22JxDCSaXall0epR5myJIU+EmZdlo6jkVKY7+oI1Wuy6ANvswAWhlKioQJICe2wC/es5WEMoKvCkblZ/XM7x+TsEoDV4peMyxbzKLjQEaiQr/fwA0P8P9qJWRa8UJBN9g5tYMK1F8yQqgK9CsJL8fE9IUyFJQ7cfAtQLnVpB3BiH9s6xsxUD4OWtGN59V8QwlzFn7qWJmgs0wMOhmYNZgM9b61XIryKxAuraPkhmtjFvWC7+n97e2oQKi/Iw+s5V5qviaNbhgBVvfAJZ2u8zrvIfiYXxPMTUtN59NsSyWXTNkFFNT+RN9fsVrJMjX778hEyqGpPWmeJqwYWfEV+0PLAdl6RTQ1XtZn0nZ/4ot8hrmx/RPHRPaR7WutG61ThX303rj2Uef3QrQat95U+eU0ZpJ0Gof0ACCArWKzVn7uYLVzFRSVQAtA69tJcTy+tom2t+13vTaWsY3AL5F8lVIgbNs/x8CMjODT1pYzABp7YMyZmaSKNpfFQ+0gtssg+JxWo86LygIzSxaBc313tr35FnIgJaHnaVC6GRGkEGiJGMDCPFcxy++mSRcRnOIIJN2MlakPqiwc2daKdpY2hn0oRT41SiNVHLfDAT+28qm1gomgMX76oOSBcjPKk1dIx6MpOrGR4Fu7ZAaxVLpCZaLg0QBa+1Iwgifva6dx/pMOjlpZ2DUlPfQgcz3eU0OTgLQMsDcbqkXAgfS2ZlGN9NV5ucJQOvfygCWSWlm9kj9UTH/cBm2MVmxPEArIKwBBA501h9BB/6vBoLG+MNovKnUCOtOB7l29jfMT0AWcF6f4K5OzryGtPUsMqUdVIISFh0ebmj5PAQ8WQ/WiJF1EJmIs4no8Tevo5OBdm7Wg6SDzaKXLBOvyTJzk8DvcYNjNqwleY0bRX6fz00Qw2y+TbRI+uXMwFIHLncSZnEwAIpObFpHBJ/IMmd9so7IlDSTgGH/knXFPkNQlN/hRoc/nS61ux2yWeNGlRtssiymEzfGQ8peBBELLYsEh8cWRK3QwbgzRSVbFsMomqmtLKXw6NEDSaNlH/AFfXLApWHUoNMVUxum9PHgd3l6jqPDQ7QadThsZnwwzZI/F9eXAiCTnbWwvoTP/uhzczCJzwlARebmkAej3hBdaobW6pLK7GHK14QH5gscHR0Jc8Djd8ET8ApjkAAsDQFprkepADKNaZz1+ugE494Q25s7IothWI1h5Io5YZcUKyWpZwaT+FxFavz2+8LgY7sQcGad8z0CGPyhwzXr//0P35N+SZZmJm+AdR4QWE7+UO+ZjFUylsm4iYdiAkKxzQS47ffwyU8/E6CuWK3gnffeE4kJop4EcZodwzqnWQYZEGenr1EpliQDgYwLsqg4ZmnKSoAmlkxiMbUsZaDW4c72NiIRjzAeq+UaOnQOp0FRqy1mj9Qw5Dim0eDVzTWm9qmYMnLTTQCJ4+JnP/85olFKuRg2MoFY1k+r0Zw5wrdnWQdki0Rx/+FtAb1rtT563bbIOZA1949/9/cCXmxvbuHq/EqA6a2VFRN0pHnTsI9b+3v4+PPP4PL4BKQlYFsoFoV1eXxyikF/KCyjFgNfjjEGE44xJxYXUzJeyFznmGS9/+xnP8Pm+ga8lMtx2TBoA736ANdnV3j2zTNUygVsbKYwmAzg8AcRiEaRSKXgjfiRWCSznHrmDmGP0+SQoGWrMUGj2sNk7JEARmLBj9U1yuMA/bYxH6xXB1LX1NmmgSZlJCgrw/KxfzA1locJHgiW11bkAOH2ciPhwoC6gL2WYbRzA+jwiBQMAWgGIVyww+ty4/XxKyP14vJgZWMNu3f24Y8EBADryWJvx6A7Eh3peqWJ7OU16tUaRgOaKU0RCvvEtIoM23ang9evT6XP7e3v497DhxJ84FRH8j37Cxns1Hiu5MvG1T4UxnxqEZFoHKFoSEAsPgeDD2trNGqyGb3PqVnbuE5++93XODo6lAM45xEGfZgeSqZnqz0WoyrKAglzDWRPmIMMgfgpGbSg1Abn2hZymSs57HIFo8yD2+GVTAAejKmVTIkNAme6aSezm9F5ghusm3azjUqljHDMg4eP7glzOBAA/EHDDm51qSM9EP3zr7/+WiQ5Hj68j8XUgmjGzi8QADP18/z5S3lGzsk0byIDnOObmp9kLtIc8ObmSliTzAwgOEFJK1mbKI8xvyj/ZlCGcxaNcwmccFwPmMU06MlBl5kdlKshC5oyDitLy6IvT+CVAPTV5amw/Ql0EwhutMgGm8DjC8Lnj2JpeU2YZ5wrOYYos9MdtHBy+gpXF2fotBtYnEsK+y1O00M4UK0QWLbh/Q8+k/T5bo96r9y0MqjZEMMnHlL5b5IBKN9BQIGsxlyhgIUU9UgXhXHm8/qNVAr7RBcYip63DYkkD6sMCPC1Hl4dPsf/9r//r9jb38b8/JwJfLvcaHa6Io9TKlXQH4wxN7+EDz75Y6ysbqDb7Ij2+rQ/xMvvDyT4RcY/NZ8fvfUAt/ZuybzPvchoMBITp+h8EoGFiOgJdxnIpg690xgjMzD27e+/gM/uQP7qCtnLSzH4owFXu9fFTTongZ7h0IG5+RTuP3oAd8CF4YRSHj1h6lM7fS4Wx3d/+AN+9ff/iP3dPTx69AjxSFzWGwLLF1eXyBayuDw7w/rGqsxX77zzjqTJS0BzMEKxSmCgimK1hEqnirnUHELRIMq1ggRjoqGgrNPnLy/gs/mwkdrAsNuX8UoNcho59jjHeR0Ixvx498P3ZN65yVzj8PSl9KeP3v0E87EUHBMPnn59gEK+JoZ4HPtHr48lW+fjTz4S4LPbbqGUL8Dhs2F5dxFzC3GZnwmkUgKFa3O715foIQNjT599L0GKjc010a4v5rNysNve30YXXQlkbqZWELC7cP3qDKcvz9BrDjC3sIJEYgkUmi9263j7s3ewcW8B0SXAETDjtJobwzt2IHtQRCfTQWAaQC1XweHLF7g4eY2oP4hoMIBwyI8RjVq34rj3r96G+1YEk6gdA7RljnJNPLB17XD2HWgVe2hVWrg+u8Sz757KOsu5mXIEBGLm5pKy9nM8Oj1+bO5uYXkzhdX1CHqTqTAxKbtjZxCw3kPuLI3XT4+QO8kie5pBJVfBnZ07WF/eRJwGuc3GTLe5JX1rbDOeMrdv7wkwx3mD2UNcq8mqLZcocdYW89vVtTWk6GFhm+DZ4TOUmhVM3EB3yODBGbwBNyqlIpq1suiRewmgsU843Qj6gnDRZ2Dm0SDMwukELqdL5mXuVzn2OIcxqBeLxqT9he3v9cprSnjguOJYI0g/Gg9En1yl8HhIpHkq5yTqODOILVJwkkllMp/I8OQcTT18ZqZw/1LMm+wTPVMoU43AF88P3CMPJz0hBXS6vZnPiQOxYEzYvrwHJQO5DlRqZVk7GKQjcEsgj/P1fGJeDDQL+TIq5Rb2dh/gnbc/RDjEeZwBdEOAqdXKODs/FhZoIhlGJBKUtjh5dYxedyBkBOp3+wLU/zV1x/0is39u0leoNcqoNypoNCpi1E39au5fCBy/OHnJVR0BZwihYAIbK5sylriHZF22Wk3Zo7Ec4qXTayPgiaA/7GE46Qipgsxu7jhdNpcEiiTtXvapHln3aCRI8Pbi9BLJxCKePH4PO1v7wMAp/cpHUNI+RS6fxtnZMdqtCoJBXoNeRlOcnV0I0EqN6U57ILIhu9t38OjeOwKe8zMEXWgK3+03UKqkUWuWEQi58Kvf/FLk4ERGk/JNsGE+uoKPPvwMe9v3pN0MCCKRP1zfnOPZwTcolXNIJKJi6kegk+zjXpdeIkHcu/MAW5v7sNvpv2GXvkfSh4u+BPUyrjPnaDRLAkZTWqsha1VW9l/0Vtnd3ZO5vFap4+SIEoEZ2cdzn0+JPTlHTowkDH+4rxVNVYumKD/Dtuc5ju9//PGn2NzclH5MNjPvxWAox4YB1Gw4PT2VS5DpzOB3p9eWDEO2L4FjEoo471NShX2IAW2OP+6DOQ998O4Hwnz2ug3wTO34EkH2NgkhQykPf9fKDdzcpKVuydJmf1hmhtRSEk6ymacjVAcNdD0jXBYuMZh0sLgchz/kRKFyjVolD9j7oIUQJVUmg670W6eduuJ1kX1jcJiBWgXsFaTiGdvtMaQ6zmOSiTyTGTVBJXPe10xlBfR+AKco82PO4lYWp2IrClQJJjO7P9uI31eAygoaKoitEgQKuMk5fDR8Q7JToJXvK/hnBV8V1FIQUDEhBRcVd1AMQUFNfT6tHwX/FJxW8N0KgGtGNsusAKoyghXjUJzCSrB8k4E/0+NVEqPiJvq3AseKOyior9gUn1Ey+WbsaH02JV7ydSUS6v35mhW81TZRYPPHv3lNBZOVpa5gKuc6fU7+1j7D/QjrywRADUuZf7MvcbxpNry2P+tDM+y17ynGpCC94jFKDNQ+x+cjAUb7ooLa2g/4W7KTZz/afwXYtDCmrWx5vZcGCxRYV4xS2f2U/NU2U9zT2m+0PYiPap3xGla5DA0yaCDon/X7Wd3JnmYWAPoBPDdYq9ahBpB5f+2zWvd8zTrmFOylFAd/iLNocEDbyswFRqqEPi06jhSP4z2Ii/HaWqdvgPmZkaYC3/qdH49FK56m7cZrWUF5aaf/+b//L4UBrQ0zohHGjL0pF7dx89ITgFonEgWZWfF8T3VmFOhlJehAsyLkVqYyH04bi/fWB+VgF/mEqWH6agRNJ0vdWOgDd9tNWaR4DSurl5qtJgJvACQ+EzsUy2CVytCJWAcjP6dSDQRerROrTi46AWvn1boTwGLmDKqTLYEEvt+e6Vv5Z8aH1O/j95m+xusRQJPJZebOyfpTZrDUJw8UAEJMR/UZkJrxdkpzELSXwSpi40aDh7+5EeN1uABz4lCjQQWDWb9cuHWh0Y6unUSA85mbOMuoda8TtQQCpobCr3Wh934TXJgFKHSA62/twAo08xpaft5fJ1PeS+U4dPDpQFawn/Wik4zqYLMcBCvHY7OY6ncEvJ9FFWXAzwIGGhR5E32aZQPwufic0Whk5krdeMOklr5JV28v9eJMxJl1y03zgKnGLqayGRZrr0/mJhnjlLQJCJtgPHLA4w7DNvXC74thJbWDkG8BndoQvcYIky7gHDuEadeuN8SBZ2FhDhvrq3K45kap0SE7dSApnQRCKHNgG41xdXaOb778SlLWqSdKTUyCm8IKyWdkI9YbDRGMBvH2+x+Ijhs38CvUmqMm4WCKRrmKerFq3OLTN1iYSyIU8Iu5GdmwZxengIsM1qhs5OeXUvjzv/wrpJZN+iQD27ViC7ViBRevLyVQQoAnn81KOrg/6MPZ9SkyubSAVl7qoTvsuMneCCj36PFbsqFkHyRgTtCQqZvcCBIgIqiWSV8LE4CatmSzcxPJz5FZyD4wl4wLG7jZaAijaWVpBfdu30MytiCacN99/xQev2HNUJKEoDGZEZTPuL65QW/UmwUkhqKnfHF5jl6nLWNLFmUaADloQ8bFn+mhbWFoMPVydY26kx/KGOP/rH6aMpKpVi4akJ0LLPs1pRFoXPji1aExM3I4JF2Wz//Tn/4UyWQQvgjQa1ADk/NFHxUCQW3DuJfgR6ch1yLYs7WdQLdjUhA5txy9fIUvf/OF6IcuLy0JAH1+eoIhgzQzinYgRkbwFj785GPRIKWGabdrwHEenE7OzoW9yX5PLW9KgticE+QKWUQjEdEL5HPRdf7O/Xv40z/9BQIcGwzwdcYYkBHcHOLm9AaH3x+hcJPBxsoSkotJVGng6XJgZXcDvogPqc15OH12+EKUNxITcAwIStaYpjlFr22Xg4E/YIPXbRzkr87TkqZMx3j2FzPf96W9ONbJHGZdNamjPjNZXVxI4uz8BN8fPJVD7cr6CkIRmiEZXW/Kz3z33XewT2zCpF5NLQkITQY8Nbu7gymW1zeEXbiyuYoAdUCnE9Acg0aaZJbxd7fexKDXQbdZw+XVGaKRAJZXVgR4p+YwD3BM6ybwRaf4YNguzG8e4guFvvQbjrnsdUbYRhznfC8SSyAxlxQAhIZBq+sriMcjGA4nAkAxJbvbNYcvmkV9//13uDij7m1P+tb+/r4cKD1kyHqC8h06w1MnMxoLIpkMi16xYaFT4oebVhtevXiBk9dHkhbP9ZRgKSUaKFngJcN+ZObclbVVOVSSIc+6bzQ6YqZGozGyrcZoY//2lgDnwZBk+goYSnCx0+mi3ekJ4Ek9ZLZnapnstoBIJVGihmAu59vllUXJAPBTkkgAVmYe9fHl778RjUnuA0SnMuTF5uYa1taX5FDNZ+NhUSRihiNM+ibwwFRbaj0HQhH4GLizO2S+PXr9WgBxymR8/vnnaFTqwgJy2e04fvUc1+cnpBZgQv8AfxDhKAONfnh9ETFe8vvDGA4oMdGAO+hGKOnDTfYCxXxOdB7J1Ofeh2OSc1S72RXm808+el9kS3L5Luh8JnJHox6yBFeqJQxmMkGcG5eXV2TNpAzI1MF5lpI5iyIz5HLQddwpwRCmes8thJGci8DtdqDZKuPy+gTPn32DV0fPsLCYxPrq2hvSwfLKqqRhv3h+JMa0Sep5vv0hNra2EeAYZeCgNsTLZwcSXBNTMtsU9+7dkT4ie6LRGC67C8+eHWAwGWP9zi5Wd7fBk/bUbcNUJMnI0O7i4JuvUbi6wsunT7EQjgmAzAM9x5fNTtNUJ/KFGtY3t7CzuyOa7sxkIEPb5yEtDfA5yZKv4ve//p2M+/3d26KpyvmEewGCyN99940EORl83dzZxieffiTZEO3eCNwPt/v0d6gJONnuE0xjEHSCw8MXIk5CdqDX5UPAE8CgMcBcYl6AN9kXO4BmuyGGt92RMXYmw5bSXL/+4tdiQPX+Bx/grYdvo1Xp4bs/PEMoEJd1mKnnZE2WqyXk8hnJ1FhbX8ao30OhkEOmcA1/lHvIiaR6v/POY9RqXXzz9Xey/jALIbmYwsuXzwUIpxFwt9uE0z41pmP9BtwLHnz46Qd498GGaIn0c8Bv/uEL/OG33yDgj8PlDqDe6sEXiWBtdxMP39lHeJ5me8ZstFYZwDlwwNmy4+rwXKSKmFlTrhbwy7/9G9QLJcxFYlhZSKE16WLl0Tae/PlHCN5NYuCfYmwfy7gbtkbolHuw9e2w92xolhoSbPv262/g87hwe39PMoBoajkY9iUITr+E+aU10YJdXJvHwlJE9iMMpDADxscsp/YIxYscXn71HFeHF0gfXyHg8GF/cx8P7j0S41pqvVM33e5zCiv2Jk/5giY++eQTMWKllBczyhjEXEgu4Juvv8Wg38fG1gaanbqYi7n9blznrpCtFNDo1pEupZEtZIx50nQkTMzxsAeuhjRN9MDIaDCkyX7idhuT3UazgSGGCLhCssfg3pFrO+c4fo7ZWQTq2I+4N2ZH5dpG6TEG2fKlrJwL5GxhM4dYfp6gXLfbk/4k703t0gepnSnAWY9AHuCwOXD/7gOsrnAf6JB55PDwUKSUhOXqsEs7EODmGsJ5lYdwZiUMqNcJNxaSKdy981D2aZRTI/j56uVzyXZbXVwSgJ8ScRxDoWAQZGbzUcqlBra39nHn9kOT4eT0ChDOOiiWcjg/fy3yDpSG2Nxak31e+uJK2KkE8ZeXVjG3mJLycB8k607Aj5s0wduKMEfLlZzsG5l9lFyMw+Nz4dXrY5TbNXjgQ9AdQyKaNAFCkWE0GpmsbwLAlAYLksSwvCZ7BJotsv6F8NJtSeAvPh8XeToampP8QeB2NBzDbnOjVKhJm29t3sLm6i489rDogJNFbbNP4PXRbJoGlll0ugws1oVwwjZicJ/B4kqlIdfaWN3B3b3HmE8sSht3e8zsYkCpi0azjM6giXDEi2qjjKubGwl49/ojnF3c4NbOPv71X/w7BH0Rqa+pAI59jMZ9ZLJXePniqWTXMCuGWSzsm1yHOw2eI0N4cP8x3nv3Q9mLMqvTMNIraHeaUsetZlnM9PojMuDtEnAn0HtznRHjQpoRkrRQqzRxenIuwD73C/SJ2dm9JWdWsu/5mmRDztLKW+3mG7BXQKQZ+SoWi8scSCa8OR8bUIzrBfso53i2EeuJGs/c+8wtJCXjkGdR7hUur9MSzObZqNky53MGUgiwT8dTAa3v7t/G6uqSZFyl01d4evCV1BdlkgQ3EDLbUFj97ENuO/2kaHo4RTgWxmIqJYaEYiQYdAFRJ4qtIkr1AqaOAR6+vQ+3d4x2p4bL62Nkb85RpexZt4VoLITRqCc60Mx0oPa0g1SBWZq8nqUVIOTfZJ4rK1XPuHxfAyoK0ir4pWdvK+lLz908Zyu4q7gI1yIFwxQ3UpxIcSAlv2kWtBVI5r5UyYQKBPN9K8jM9/mMilMpCVCwpbFhuvJ/6+cUvFPsR0FoBW71fQXKrIxhxZYUB+F3FfNS5q+1zpXprKQVBYG1vvXaei8rSMxzr4LPCiQqUKhsaGudK+DHa1sJfQp2KtjHz+n9DSBr6khfV/CX8zPnOf1hGTRwoeVUgFSAyR8Z3SmOw2srXqTgvWada7/kPazgs7WvKfFV9bK1fj0zEJ5rBV/TdtBggILD+qwKDGtf5Bqo9c/fVtzJ9ENKWZm6srKOmUnOZ2J78178rnrgaSBGyalW4FjHit5TSbCKESqYruXjvKmgsfZ7HU/ad3kta9spVqqAuLadFcPknM760oAG58Mfj1/+zYxx6xyg5ScArbig4EszBjxfs2YIaNms4LK+Jn1yBprrPbQe3ozvf/9f/6fCgNaG4YDgF9lRJEpD+ScydS3AtA52BT7MZucHCj0vrlEZa4NbUXN+1zoxakdSIJEbeDYeDwnC9KVkADWjZ+ZzWgYe6nXgq/yERM+ojdTrvZGy4Ge0cytgrpWtYLGWj9cR0JgpSzPWLr/D+rBGbRQk1Q4sA3327G8A4Zl2EbXGuKgyfVfA2fFIGpKLO9ldPLBLPY+mEqlWMFNBeh7cpM7I3JpFCGlAGPB5BJzWDakyjHWi4meV+aeRLF6HzyyANtPuZsC1MrqtHV+ZxRp5U0kQ7TP+gGFS80cNAVn/+hqZZdafHw9064DVaI4uWLpIWPuGBit08tLBoYsd+yKBcp00stmc3F4M2DyeN9EifX6mUSpTxDrhD2epN7wPnzkej8lmnKA2X+PExGvamfYtfd9Ef7UeGjRe48RhN9F4Aas6A7iYRukhE1ms8BDwJeD2RhAKJLCyuAm/LyF6tm74EfXFEHQFRa+smi9IGmirXhM5jdXVZWHDtHvmcNIns3A0hJ2sx/EExWwWJ0ev0O+00Wk3BTymnhs3LtRLo84wgUW334fljTVhZNOALxlLSkpjMr6AzOUNOrWGMG3Pjo+xtbGGpdSCbPqYxnb4+gg1uqY7IXIEmzu38Is/+zOsbi7JQbBZpPboFJ1mB1cn12jUamJCQ9B2zA25k8ZMBWGCUdOZshWcEIlYxhJxPHj0CPfv3xepBDKUf/OrX8shis9NNmo6c4MXz58KI/Kzzz5HIpYUdhLH2bNnz+TgTqlEAmY8DNH8rlwoCbDz/jvvw+fzCwvz9esjYcORkUhWKctDMDsYCUo6LN2myWinBnQxl5XNNq/HAw51IQlkef2GhV0p0yiNKVg8+BlTk52dHTEzItB5fXFp+suUe6chllMpYdnQdTZXyAsbi+CzgB3djrCIyYQm25L9bnk5JZM60/vIgqOWLccNxymBEfZRalk/eHBPmDhkSZGx/e3X3+Lo5SF2d/YEgL6+uEYuQ8OnDBjEo46lNxSA3e3Cxtam6KrysJlaWpG5goe8drcrQHt/wKTyqTBsyRamiSNNDTfWVkSOg4ep/du7+Mmnj4WNJgY2VaBe6qBd6SJ3VcDZ4SWKN3nc2drC4vwcdyboTvro20cIzQewvreM+XUPvwrx66Q+M1MqSwN0mhM0amNjYlRII0ozPY8Pp6dn0var65siC0Pjm5297VkAkodrY65ZKVVRpqFiJovUXBzp9DVevHyOSr0iAMfu/i2pQ84tHCNkMlIaai4+h+2NTWGv0VAxlythbX0P4XgSF1cXWEjNYz41L32G5jMMRlK7e9glI7OCEhlArTpeHR6g2ajg7Xffw/wyTbbIkunD6/OJ7vOde3cRDBuGTaPGw31HjHDI6C7k80YXdGAyKkKRuPQPMirZN7ifcnuNOaGYBjqAOmXUJhCpgXq5hKtrZke8FADh1tYthCIJYT+T5cu0/Ll5sqrdCMf8AgrLHoCAcNu0wXQCvDo8xtHhCzimBL7n4XEzZbmO0cQAGyy8ZJzMJd+sL5SPGA6orUc5FcNq8waBeCI08y4w6Zpk3vPARjCah/cmmcT9IVxMu3Xa0Gg2UW9wnE1El5kBg9RSEpEo7wlwCuH/7cYE3dYQr4/PBQCicRTB1rX1RSwuu0UnuM0+VYGYETIroUsWh9Owhwh+Hx6R6R4UK3qP1/hNUBqEaxyNjgTYabfEPLDfbuD7r7/E8YtDcP3gfLS9tYfU4oqkPFMbvdcbiUzN5dkFWgRT1qLoTVoC6jx56yFSC/NiGnpyeCTM+enIjoW5ZXzw3ieIRpwolYBCsSIazNRwzaTPhQFd4WteHxaSc5ICz7Wuy9T+EbMUS/FPNAAAIABJREFUpvAxU4PGVzan9Ek+K+uSGr3hiA+BoAvlUhqvjg9QKtO47Vp0aOcSBFJo2tXB1ta2pICfvT4T07Dl9W0srm5iY2sXyVgA0yHQrJFBfShzU7FYEDM0ptvLuthoypgIB8J4eXCIRreDnQf3RUd94pqiPxkIO4xGk4VcGuevX6FwfQP7aISt5VUko0kJvBBsInsunc3j7PwGkYQJvIQTESyvprC0uoRIxIFapYdCJieZPKVsUcw0Q4EIFheXRBJKDgfjLr76+iucXV5IQOjeo0dIra0gHIvTgRsdpl5MjalznSZdI7PXYmC32Wqg1+0LEMZ5lrIDQT9lmRhsWBQZIQboqVdLTwCm0xOgYttQ4iNbSCNfucH29ibu3XuE3/zT7/Hy4DV+8tFPsXvrtoxvpqlTc5ZjZQzK403FeLZaLYqmbX/SEHkBBo+py0+m5E0mi42NHTHHpZEfy0tmLBmdHNs0CqMxW71fxf2P7+EXf/UB3Ek2EEQCo5wd4tWzYzgdfgQDCWQyJZycXWE8nWJrbwe39lZlbmq1ujIWvDY3XAM7Lo5PkL68QGI+hkCY2r4ZpM8vhYkccvkluLD3wQPc+ewJfDsJOGKMtELkkzr1LhrFBhx9O/zUBerTj6IrskXhgB9b22ugqgJlelodiLFgoVxGrdGTLAXq0W9sx2D3GD+MXpuRrDEcVMkpNZF9ncHZwTHOXpygW2kj4g9jY3UTXhczEfxiiHxydYZirYT+ZCgA5ZMnb8k5goaHXqcXQW8AQX9QADM5f2CMTOkK0fmwrJ+5cg61Vk1kVlrDNq7SF7K2MyBFiRsSCQJuFzw8DE6nkj3KYD8zcpjRwP0i13FD4jAZdNwL84f7Xu4vXe4fzNG5PpEcIMQXj1P2T/UmDc24aortOSkqb5h0ZNrzVT6DmhGzP/cHIwwwgpf/uX14+OAtCdKz77HfP336LS4uzySzgIFOavXTxI0/clYaTVEp19FtD8SAbzW1KRq5C/MpxJgVardLsPJ3X/4Wg35bpHLIAqfkBO/PfZTHHYDD7hVjvNWVTZYag4EBl/icBN4ooUE5CRrlLa8syB6MgbR0OovMdQaRWFzGNoFhzllyBiDTs8NMsY7oKefzaTR7NfEtYXbi6vqyEDIoncC50ucICENcQS6fx5hBc9/Z71EiMYiN9R08uP9EpHrIYmcgnOB/oVwQcoaXmr1+LwqVHIZ9o6dNADoRm8ewS7PmIRKJeWyu3kbIMydyRgSaW62amMLaHWNUalmUK1lMMRC2NoksnLfb7T5eH5+I58H+7n1srexjfn5JjKiZzSdnuHFPspPIhCZrNj7PjDqPmDczeHh+eYPF1Cru33+ERGjeECzkjN0Qw8VqLY/0zaXcn3rZlL/hdbm+l4o11Ost3N27j7/4y38rciOdHk26jQ4gA2OvT16hUsmiUEyLbEmjWZFADAkmXYIZDre0U3JuEc16B+mbLErNEpxw4b1338NHP/lY5k7uPykDyH2ZgoKcawuFvJSFP66ZNxVBXgLWbCOezTgfKkmLwDNBZRJVPv30p7Juc472em1we4WDhFJpiLPzSxwfv8bTZ89RLJZFRoXa55xXI+GwlIljlmORGZU36Uukc6cYjroi2cfzYCgcljM1jTRpCpuIz8v55/LyWqTfuAdx+7xCvnGGPQgshcXIeWobIle5QWdUQ29Ug8fL/VoRJ68PUW+U4JiOEIkGhaVOyRsG4JmhxoxoBkkUoGJf5b81q5xGo8pkVCY09zAK8ClO8GPQV6+nWICCsQqgCdbBOZBR8VlGsWJAViCN95F5iyQXixEhr2vAToND6HhTXEfmNIv/kxWAViBX5p9Ze1hBNMUC2GcVr7BiVlag7seAoT6v1osV1NaMcQXSFSNT9rACiQqkK4DL+leQWTEjxS8UANS/uQZoeykDWkFlLaviDEry1HIo6KkA5o9Bdi0XP6dYD4FWPpeCr1pfisNpW2r7KBaj65ECx4qNKXOafwtxdTyWcaHkxh/anUFPk72u/cJKFHyD/czIgwSStZ41gMG6ZHm1b2ibWQFhzjuK2fF1xSoVu+Rcr31H60VwKJvB2bSv6fyjn7XiWPpM2j6sGy2TZG3M9Nb5XW1fbVOu21ZgXMuuWKR1XGr7KsCvz6D7Ayvwyz2rlsOA9ca0V9tP25vzlnVc6thgIE3bWPujllNBdWv/0jrgtayvEw+1gs9WsF36/P/43/xnwoDWH2vKgADEZPfNIlAKECodnx1IovCzCUQHnFaaRob4fY0caQH4W6NSWilmo2EmUGWsEjTg+7LZmmkuK3AtDdDvvjHZ09el48xSj1kWfo/ADF+3DnRrQ/JaWiatYNYLmS9GvsBoKOuA4zOzTAT/BHB1cxNpIiUEYhUsVx1XHqZ5LW7idQJhdF4AaJEcscmCy+tLlGlsUqf5b40+sG7ISjAAtBPcHBGAJljPa2i6kkY9FKxVI0TtUAqws/34bNwAKlDN1348UK1AvDIy9HNM0eb3WUZ9butAJEiug5iv68DVjq4DUSdEloPAhZaRz8zvab2wz+hEpPXI6+skz88agzmyku1Ip7lhHb55TRcAHczctPPeCjRL0GXG4Jf0jpm8Cze7/A7bkNfj9RlN56GT7cTXNDjCf7Mu5HfHGMmRsVWp1OHxBsVApN0dYkTXbP8cFlMbknIYi/IQuQSfJwq/yw+PmPwAYzIPaz0xU8rfZATM4gaKbAGfLyrgYKtZl80YmdCjPg9uRRQyaRQLWXhmGxVuhvnD9Cy2KYGcdD6P5dUVAVB54KCe4PLisrBgysUKbk7PRQO6WiyIaR3Z12w76tQRMK20G6i0yNqZiIHfv/nrv8YyWXPDCdxOD+qVhqTZFTMFkTGIBMNS15SEoIN0rVHC6fmJAMDUkabW6s7utoAA8bmkMW8hw9Jhx9NvvsNXX34tTAaCyZTFKOQzwgSgGcvm2oawDdgvmIZ8lb5CtV6WwxkZzrwvQYiwP4L5ZEoAvbl5uq1HJRVFUu8mIxydvBZ2NCUaXB6XSByQtUbTs5tMRoAfgrvUpS7lsiLNQX2+cCgqAFO31RGGCvWhafazvLwsG+JXr17i+Ph4JjfiQjDgx62dDUQiIWHgsT7b3T5clD9yOgR0J9Py8ZMniMdi0qf4DMkYpX4cIqFxcUoGZH3G0OvIgZFsKN6TZizse0zxvLgwGsL37twXM7NSoYyrs1NUcjkBo+aWFrG0vCxa0Ly3Mk4InMhGwevHQmoJw+kEJUqHcL7EFM8PXyIYCuGPf/Y5Aj6XmKZwQ762uYon7+8DXmDaBRoVoNvoo1MfIX+Zx/nhFSq5EjYSPDyFEElEMfbYUOtWkVyNI7kaxdxqAM6AATxFM5cmdxWgUuihnO8ge1NAvZgT4zb2kxcvXwqbaW1rE7du72JpPSWsQcp4iE3PCOi3hsJareQJ6KYR8bolxfbk9BjPD59LWuaTd58IiJwr5JDOZkXLl3NEaiGF9aU1dJstAbGrxTru3H4L27f2cXZxLsxch9spwDznC84PMt8NhqhVSiILkIiFkUlf4suvf4s7e/ewtrmHAeWmAjRTiyC1tIC1jS05gBBGaNV5YCXIVTUa1vWGHHLJPCGYkFrekBPU5s6mMGToOO/y2o0pKY1khwSNDcuQh7ZhtyMAX5XmRr2+gKQEJanRzCBzamVBwNxYMoBgwi4sUkraN+oTdFoEUoyRBfvx4cEzjPtdyTIg4M6U+FanL+OYRlocH9RUZH82myQbhj2y941RIQG5VqtkGFJMmw6RKUT2z8ysNWSCOk63kfhh8JZjmUAKjYuqtYZok65tromDPOuMgDmlAaiX2G0anehW02TDsJ3DEQ929lcRm+O+gAEN6lu6QJJzrwNUSjUJKMna4rALI71OLetKFe1WVxj2nO8ZEEnOzwnDmCzCUa8Ln8sB53SEV8+e48WzA/kM55k1Al1kmTu9kvnRbHRxcnSMQqMId8KO5HICjx8/wnvv34IjRWFo4PV3WRy+OMKrgyPJHrh/+xGWVjbg94UlEOR0UbOzjnwujV63ifRVGolYHJvr6yJPFE0kREKEIDSzr6bcN5CJN6KxkpGnoqZyt9WAP+iC2wOUihm8Pn0m7Lli4UZS7KMzT4V+t4/dW/tYXVoVnWy25dLqBkJxAq2LiASj6FAftVwRkNUErkdYWDRjk32X84zondqcuLm8Ec+AhZU1MfkrNkrIljKiKRuM+EWkukFt2WYD8XAUT+49EImRSDAirE8aw1XrDVzf5BCORYVleZm5EhY0jR6NHEFFgp1ca2gsSLkkJ+flYEwycagPbrf18f/8v/83cpUyNrf2sbO/D18oisXlNQxZVreRwSALr92syb7LYZ8gHAxIn63XOmI8TMCi0WwJsLy4ROkKI/XFzzPQQxkrlofjl4balEVhlsE3338pQNytndsCLrGvkv28vrYtLHeROmCeQLsubFsaepEp2erUJZOCQ4vgFccTAyTZbB6ZYgF39u7jydvvwheISDkZeD49O8JkSlaMQ5iNjtAUy3dSuP/2NtpN452QzxakfqnrvbuVQsBLBjnwxW9PcHF+Jesrx7XJVDR7pxh10UcTXF2coli+xtoWr3kPsVgYg1YXxy9e4/DpKxRLNTz5+EM8/PQdeFbDoiPdH5hxx8wDcM8AF0gMJDOZWuWNSg/cQybj1OY07Oa+eCkA5VoD5UoT1XoT69urWFwOGFNHm8m46TZa6FSacI/taJeaeP6HZ8icXqJba4tcDE0Ao+GkBFvrnQa+ff4UnXEXwVhIACJmlJChSx3aRCSBWCiKSCgi+yKOsXqrgkwtje6kI2thd9RFm+1DCY5+G5n8NbpdpuYPMBkPMWhzjnAi6PNLX6Y8w3Soaczm/MCUf7O/NdJuut8lc1nPHOZEazxYeD4aTQei7S4HzvFQWPnUo+aqN6XEH63xmKHHQwUgLG5KbXCeph8Hv8OActQXFe3jnc0dkVhQQ+/j4yPZozVbVfRHPQlc8dzCOZKEBfYXAtCDPrC9vouNtS2EgjGRxdhc3xQ9/pvrS7w+fYWL8xMEwz5EwgGRsKC8A7022PfJeKY8BdnF8di8yNVx78F6CUdCApAeHb+UwAZTlxkEMr47zKrLicwhyR57e5SGMJ4FBjgj4aYnUhzFck5M9VhHdES2OaeSGWi3uVDrNBBxGRN3ZXkxQ40B0zqzmaYTJAKLePTwHTy4/zbm55bFzJXraj6fRaNVR6lWRDQewmhsxhvBQXoQTIYTWavoYdGoteX5Ht1/D+tLd+Cy+wT4JQDdH3FfXkKheI1muySMb2buUG7PgBcQ8gF101Nzq5hPLGFxYVUkz5j5Yc7XEwyGXXT7LZljQtGAkJour69wdZkRc+3U0hru33uEZMRILJHRzzmm12d71GRdSWfOZ8Fhzf5sYdCfoFAqie70/p27+Is//UshboiE1XiI4+NXOHx1gJurUxRLWQkWDKaUL6OfhEuChwNMEA3GJSuHhpjs65Sv4/yzv39b5i1mopAEwow9mjwqIYuGg9QC5zrjcjkR8nllX8zgNjOfCJDrmZZ1QWNWylNxPeJe+q//3X8ozGTuk420jTn78d71Rgutdg8vj47FIH5jYwt3790TsJxzED9bmclIMcuPfbHbqwm7mxtM7vnW1teFvMDA8/bGOqJhkylyfdWRrDzK+rH3LS7OI5qKoTZpoTmqo9mtIVe+xtnNKzR6FYQjLkxtPUwnA2HEM6HHH/AIiJ4vpNHtMnXfLp5QCg7rmZa/ST7geZR1wXFAEo3KJmg2ueIlyqj8MYCpAJ8CSAp0cZ5RkEkA6NmPgmdWIJp1xutyrlACoPW8zcCHYgBW5jT/LRnWMykQK0lSy8H3/PS6sbByFXtSPIdlUTxEMSTFQfS59b6m3n5gX/N9flYlOFhf/F/BRWUGK8Cp5dB7KoahoCPf/3FdMtNKAWM+lwLlei2tZwXxrWC+FatTjIhl4/X0f8X2+FyKqSmexvdI5DJySsarjJ/RfqJYl2IwmnmvbWplNituYr0fy66yHMoatraHymdov9E2VuBX8C/6Vcwy/hUD0vf5NwO0po9wzTTYoWJ8uv/S/sm/6VnGzxmMjdmcRiJWsUvFoRjY4LVZBu0XuiZo31I8618CjbUf8XpaJu1Pil/xOjzzKBj847Kb8htNccXAlHD5A7PamMlw7tO+os/P61ESyPz9z+Uv9LMMhsk5kX5yM+xRXqC8zkwmRPFdllfJqjKnzBj1iqn9eB4R7HKm726dO/R6Uq7/6b/7L6Z8KP3RwabRHh5adBDqTTWSJmylnonwakVphbPTsED8mw9m7URamB8j4zpQeT+D2ht2r0YftOMrkCwdaTSYGS8Z0FEnR9VMVh1pdZNWcJHfZZlVbkMHjk5W2kn0mRUU5feV3atO2fybG1U10uPrakRINqPpjHZQdkMBaD4TP0+2AhcELqAm5WssaZ/ccPJecti1TIJMzTXPb/TVKMFBgwY+C+9pTRNQsJgTi4KkvD7riROWthUZbHyNbamROp2k+ZugK98joKKyHrwPf8gC4sKrUTS+pnUs1yBVZhag0AFrBcIFjJzdVzuytj2fSfuXAry8DzccRt+ZDHIT2dENCu+lMhu8T73ekPLzmvrc2jdZzrpo5xlgVqN/Wn6dAK2sar7Gz+trfo//TcoKn4X3VvCbnyHTmACx1xeE1xcSFtx46pJUvkh0Hh5XBAupTTicLjFl2draF7kFO1mHPaBVBgaNMSY0xhqMUSkUcXl6hk6nLVp9BK9pYkeKItP6J4O+pGTT9CabuRaG4u7OlkhwXF9dinO8BgECgaCY7XgDQUmRpwkftYEI+KXmUxIFTF9eoVNvS+o09TS5qeImUBYvtwMD21hkQC7S13D7fPjzf/1XeP/DD2SjSmCHms881F6dXmLcG8kBjptdToyxeBh2N/DsxTOU6ILmsGNpdQVP3n0HC8tLwoTUBSboZ/8cCgv84NkzE+ygtALGAkZfnV1jZ2cfW+vbUv/Fcgmvz4+QKzDlzyUsPALCBE8yNzn0WjSAHKPVrEhKPg/VZDyzbnhQuby+wIB12WxgaSWFze0N0W07OTuROkvMxYX52apVkb6+kbRK1udCIiXmRt22AQ2Z0cBxQ9YF2bQEocls5iGBeq3BgGETMS2cMhxX6Rs8ffoU3DFSA7uQzeHewweIhSNmvpjMJJLs1KWeoNXo4uzsTAAegqec1zj/cGPDDTf1ilmH7G/8zM7WnoDnNMchIzp9fo5+ryNSCes0tWPKuZTPjCNq3pKdvbm9gyilT3p9FCol5IoFeAKUaEiKljBTE2ulvIBhE9Jl7WNhJa7tJg0DukH5kSbq+TaqhTrK2SrapTqCU4JydngCHtFwtQcdWN5exNxKHJEFJ2wR5jSSqTpAtz1EvdRDqzrEZOBAt9FFu1pHOBiC0+3A0dkJvvn+O6xsr+HJ+4+xuJ5CIMQUKiNFMh1OMGqP0Kq20G90RRajXSuj1aginUtLmjHrkFIa7X4XmVxWKDaBYFDkJSbDsWiId1pdNMp1+DwB+N1h3N6/J/VFcFQMDjmf2G0y71C7lK8LEDHoIbVAc6U2fvubf0IoQi3jNcwvpuANeCWFlxIz27d2JPDB4DSVY9qdgWg8i+b8YChzH0EAswE0Bpzbu5sYjDuSGs9x6XC6EQ47DADbGotU0M3FFfLZDBLxsADhkvouBlgjkQfioZz9en1jEYn5EFw+u5Sb4K+Cz2QWjyYQVvjJ8SuUsmnEoxEk5xckaCHnXxqDJeLi/k4zzWCQ6ZGU1JiKLjbnZYKwl1enwsAlGsS+xufhYV7qzeWVgIfD7kY0noAvQAavC5GIDU4PzfvGyOYLaNS7WFxcQDRB9v4Ubq8NZP3Yp050GgN0W2MEgwHRFz09O8Zk2sXKxhx8IabmttGsjBDyR7G8tIhkzC9ALIHjWr2DUrkMFw3BvH5hoYnmbaWOQq6AarWOSCwKu9usQfEw+4Ib9VIexUwOhZscLs8vJGV6b+e2aOL7vUHYqGtJs85SCWP7CG1HCwtr87h77zbWt+bgM8RC9OtAKdvEN7//Fr/821/BPiFTwYGd7V0kFxYFVmLAoFItCLs1c5MW6YPbt/aRTMwLG5D16QtGJPXa4eEmFOgNgHy+LoBKPBoWJuJ0PBD5jVo9L/+Xy1nkcjcSWFhYWMDp8aloYG6ubQl7mSzxYCAkJnVw+AU8IsOPr5vDJPmFUwQCHiyvLUsWEDMGZM8wnArbrlFuihlXanVdgCib24ab/DX+8O3v4PTYcffevngCfPX7L7C6tIyf/uQTZC7TIoWzPE/mXEsYbwwaMjuF68+XX38lhnDeEJnqHXR6HUmBZp0/vv8YWxu3JN3daJoDgaAH00kbX3zxGzRaXUSTC7j76G0EqCNOxoDdKc9BOScJuGOMuUREjCJpPijGq3UCPQOcnV+Jnns0Pi8gBMsk+3iCgoOeyDc1GzWE/AEJFBAMJxP58vxETOB6gwlWVlYRDCUAmxN7u7fR6Rtmm03SlAcoVgti7OVw2SSzhxr6DtsYtUoZ5SqlSLYRjSXw9bffYjS045PPPheQR5hU9inyxTwq1ZyATE7XBANbF7bwBIGYR/RZazNPgXt3H+GPPv85UvMekT3K54CnXz9HuVxDIjov+5RysYx6sy5AymTcR6nA7+eRXAzhyfv3cO8xpZSAcRPIXLbw3RcHeH5whOWtLazdvgVX3At30Kzp1Hql+TMB2pDPj43lmOj9D9oTVIsl+N0eBP0+0aNnyjYPmyJX0WihVm+JkVxyPi6p7UIuptbVZATbaIJaoYKQJwD7cIrXLw4xbg9kX8PABNPz3XafjHH6YTx9eYDOuCea3YtLi1hYSglQ3CVwzODRxI7l1KqsZwTGau060pVrtEYdYfJN7CMSj9Cf9FCs5JDJZSTYR5DGT733VhO2MSULnBKIcDuckjFpZ9aI022y6nyGLcaAgu7lZR9KA1dRUGaPpCGZ20iaOWxodYxOLt+h9iONDOWASU7L7ABILrQymRgcITOZn2G/pkE2n5EAqdvuxdLSCh7dfyz7Fs5T1VpZsmau0xeot2oyX/P8wf0us4LIpmbgpN+b4u7eA2xt7MI+dQl7lJIIDDReXl7IfP/q6ADJuagEJyhDQEYogzs3NxnxD2DWGCWHVlbWJatGAQz2X+55CeJxbDOLj5kFPI8szM0LiMm1gwdtSjHwOvwxZytD0MkyWDfoylxOWTaHh4bBXbkG16fjoxMhYchZwWPOWGT/cr7gesVgUzAQw907j7G1eZu9B/HIvLDLmG3X6bdweHiAzVtrGIzbyGZvxIQyEjVG66P+RNa/TpOylWE8uvc+9rbegofGskKY6qLaKOLi8hhX15wTmri8OkE4Ri8Qs7frdAYSLGZviMcWsbFislLY5p1eH+MhewjBJALZVQHYF1NzspfmPrFDjeKxTdaITz/9HAEPg1N9yZKUObPbRLdXR61aEOkS2IaSOclzIfeFTod3Bsi3REqDhAbuJ8n45rpeKuaRy6Vxef4a9WZFtK0pR8I9OevAaCUz+9ErngQEg0nOYL/NF4tYXlnDO+99IJJclOPjuGCgi32VbciMi4NnT+VZXHYbUosL0oeHQxoo03y+LnsJk/Hqkr0tySt6Bn38+In0M84dJJn02h2j9UwDS2qUO5xitBsORfDk3fewubGNQMgtHiTcl9APhO1EcsiroxcYjlpi1sigMLMm1rc25VywvLyK/b0dhJjAQOJEy5gilqsmQ5OBTbvPjratjavihcgp9dGSjIpapwB/0IFwzAsbBiLhw/QiO9c2rxvVWvFNv2ZGNJ+Tda8AniEFGj1aBf6YiaOgJj+r4BHnGitoq2CY4iisGwUz9XxuJZJxblPgzAoyKain4CznIcWNNPtYzuMWQpmWS4mJvIaCfby2FVh8A8yKiuYPEhxWIqF+X2UUeGZVVq7iXfyuMo0VcNNn12dQEFwBQSvYyvpVrMgKzCuGYQJCpuxafmWusm489JGZyR3oZ5VQx+sac0zD9NXMcAV+TaaMkdBQAFrxG2tbWIFJK8Nb7jsYmkzumQ+ZrhEKlvK7CkRb5Sj0PopZaR+xsmRZB+olpuXUcaiMeO2zuk4p2M3yCPg7w+m0Lfl9JR6yXLyO6eOG1W39vgLQ+sxCUhwaQ0Ttswxy8nPa53hNXofnZvU/sALjGuzR59C6VQBXzoEzBQCWU/3sZC84A8e1nwiWyIw/Kh9Y5EG0P1sDOVbwWsvL38zuNmNZM/GNzMqbPmwzDGtmalr7l15bJZf5HR078l1LEEPbRrFP7Sv6Oq+lwRhexzqHsDQ6rqyAtdaHMKC1QfgBZd26KWTvZnTph8GjA1EHFAvAClZUngVTUFMlD3ThYEfl9a1gt05k1qiJRpd4b3YAPphMqBPDglbmrQ5Ck/pDV3X/bCNhNlU8XPPB1XVTmFVto5fLMitobvTRTNoDy6PgoYK2GpHi4NOInEZgZDGdRThYTn1mPoNODrwfI/ysR9kgztwlWTbei2n4alrIFGwC1SwbDWgUJJaNYqcjZX8zgVBqQVJgBgLAsK4U8BejLadTNpA6CHTyVeBYIyh8dpOOZDYQ/NGggV5PJyHWj9XFlHVGNqgucjrJKHDO8rEd+D2WQ/6eDTZlC/O33k8XBTOwzHdYbv3N7/NerC8+h4LKrHcrUK4GjPw8QQYyjzQCa20n3mNEs6wZY10XYg146EIhoN8sUqgTI1/j85K9qZFOCVbMXFF9fmp/eVGu1mXTHKPBXziO8Yis2pCkvLtcIYQjKfgDUckbjS/MGfYjtflGomKBbg0QgROySIsdATbIgu63O2KwyPT584srBAMerK2toF2v4vzsGJmbSxTyWaFAriwvIZWcR7/TFS1kCb443aJLPBiOkc0VjIwHNxMOpnwbF/FOsw2XzTEzmCLrK4T93V2RLhCpylfhAAAgAElEQVTZEup1uu2YOm24vL5BuV7Frb3b+I/+k/9YUirz2TwI0FOn+PjwWNLcyTriBqzfG0iKNzd3N7kbSR8lizqanMP9Bw+wtLomjEqOu3DYLzrC7TZT91u4vrwSYDZN0z4MEfQH8NUX34hsyOOHjxFLJFCuVsTkkBqf1Pl78OShuFs3ai2cHp8jc50XqZKz40N4PQ7Rd6O5EftRJntjXHSdU3x/cCCHJAIp3qAX6VwG2VJBtOM4bkaDPqrUnK7WEHaHhDn+8fuf4OriBt8/PRCWKfWkb9/ZQy6fx/cvnwkwwpQiMiV4CGWMhmWjBjA3xV988QW6vT42t7YEJM8XC5LtwH65t7f3JqWTaeR+b0A0btkHCXxwbDDllO0jRpUMLBBAbfGAGcDbT96XclNDu5wjg7iIBtMZbbY3mqUE3VkPBJ/EqHUGKFIWpMw031YTtXYT8eS8GL/MJ5JoVmsi+yLt1Gzg1fEh/GG/mINR1sQfCIoxYL3UEqPAETV6K03kzjMIMA/SZYPNbUd8IYrIQhgr20sIJ3zCJiMo2G6PUS830Kz20G+OMOnZJTDSrPLQaYPL60aHmrilDDb2tnH37fuIEPtmVoDLmBgOW0Cn1EOjWEe33EWtWMCk30azXpZDMOdmgpyD6RDtQRe1TkvArLnUIrZv7eLe3ftIxBz49d8e4B/+7h+wvryBsC+EcDAi/YfTJw9Iornf7xm2u4uHXGOM5vO7EQp64fbYcXV+jmqjgWh0AQ8fviXAyvHpsRig3X/4QNYLSmIws6bZHou8COcxsqtHI2MQKJuGkVl3du/wwDYSAJq+AgTARXJhYkOj2pHf6csb0f0mYzwRCQpoSeaPx+mBz2sc5iPREO4/2MdiKoRKo4LxZAC3yyN69aOxXYyUOr0eTk9PkMncoF6pyuEzGI6IdIwEY+NRCVYkFxKYm0+ILMZoSjNFIbYKEFqv9aUsZFqNh30BG8U0iAyjdkeeaW19E6nUMubmF4SNGAgbOZYejSbrRuO5WmhLX11am0cgAjjJHB+be7XrPWDsFIaemPE2K8KgpNGP3ctAjgOOUQCToV0YQuEgpZZ8Ut7xBKi3JiZ46fYimfQTVxe5AIL65WJbUtcbItHlwkoqjogXuLmsInt9hXK2iKMXr4Sxdmt7V/Sgo6GoMC667Q6qlYoYV409E4TnQri1fwsb20vSpo1GG/3uAFNqRRdr+D//j/8L6cuslJdmseFo1BhMup3I5jMSnGAqPoHanY0dYQUytZAyX25PQMZfLJ6QwAH7aKfDICXNaW2yfpUredEcbbUrAkAX8xlkc9cC7PAgffr6TAKJq8ur8gz9Ho2oGHSPolioz/QyjYRAn9lBfg9C0bBkQezf2YPbR8maCsoE3XvU2R4ie50XfXSCrvRXSCzEMJr08MWX/4RsKYuVjSXR4eW6wOyPZCQh4HW33kYiHMewO0CEdHeHXQJF1PC9zFwj1ypI1kksETUM6NFUMnq217YFKKPmqEmHp5EwWeR5CQoOR8Diyhru3nsLyYVl1JtdyUph9gOZ5rJXGHYR8Huxtb0uqb9yuJiQWDDA6cU1nF4/EnPLuLW7J2OXLHEa4FKihXVKkCcZj4qWPIHpgMeLfrctbL6n3x/I90PMmgmE8fDR2+IlYPatTQkOMZuHrEQyoEMhn2TkjDpGFixfKGJlfQ0rq5s4en2KwRD46CefIJVakiyGZquNAYHbQROlag6nZ69QrufgDkxlzFSqddFdtzs4R8Xwk598KiBVNluEx0Wg3gGH3SM65sxKKOaKsg6QRU5WdaNVQDThw51HO9jZD8JLSQ9qubeAws0Q3315iBffH8MfjEsKer3fQGfQE0CLgCjB1E67jsX5JH7y/l1020COoGR/CPq50FiZRoDcK3K+4f5EMu88XqTzGcn4KNXLwuatt+oY9vtILSzCR23lTlekl5gR5vO64feQgEETUgaMGpLt4vK5UW6V0acB4XQo/gacC9nXJ4MxHFMHOvUOIoEYwsEwAr6w9M/2qIWJi2O2hu6gJ9+jBEImf4NKpSD6rQQhAz6vyC8RECMATnaq2+aStiE7mV473JtyfNGwjuOfaxLb35xBOKUbphZ9KfjFRJRa5gYgYF8zwA71ds1+niQWZcm1maU2JNhgDAQ59qf0RYjFZK8w6pNpFhBJkmgkgW0Cb4GAZDM0OjWkM1dIZ6/Q6tUxmZLDSn1jiARFJBRDvzeRIObOxm1sbuzC6wpJ3+P+hPP66emxmNsdX7yA3+2CL+AWKTlmT3H+JnOfQS6WmdJonHdois0zDMtHwI97btaJpsCX60UZh9zfSPYeyTUeygyRBWdAeP5oGrRIINoh/Y33lszPmXwg9Z1fvnwp6zAzFjw8zwUpxWGTjA0ClO3WAMO+E6nFNayv3ILPG0EkEBcNcuq815oV/OEPv0NqdR4O9wQTO892LTGsFpJAtQWvOwCXjcEDH+7dfoz52DoiQWarsLxjAcQ5F3Oc15slvD47EiNCrvcibTU18m40PY+Fk1IWZqDYxmYeotE2iRKU6aFUBduKuvHcr2YzeTFIJgBNpvjjx+9gifrbw4nMTd1eU6R+KM8zHnVRqxdlbSAwzfYOhcKyr2egqlqpSYaI3+0VwNUAedyvMLuS3iyXMwmniGTjiQ+OBPGYZcjgWV3akhkVoWhE2q3Zbotvys9+/gvxpPH4JJYta7HHxPOQybTxj7/8O/z617+WeZXEDmM875I1nt4N3LsTJI4novJ9tiH7PvcWHB9+X0iCHO1mU3AFehKMKdni5roVk8Dq0vIKltfWEfD7ZA2Xc3ynI9JfDHxwX09dchuYPTBAiXNw0WTjMDOK5l97O/tYXd2Q/ZXbRcKZ2ZvQR51By8G0i9akiWIzg1fnh+iMGmj0SuiO6+hP2/AH6JkzgtfnENNYej7QtI9GnI02Wd8OkeAw2eVGs1XP2KwDxVwEZ5EsAENm07O4Fayznr0VEOX1rCxkXpt/63lf5p2xBcybgeCKJ/E+itPo2V0BKgXRaBL+Y/assiz5GSs2ZAVFFaxmfeh9FETT9xRfUiBecQzFexRYVGKagmJK0LKCnQrYKVApe52ZjKmVwarYgRW8VvD5XwKgabxslfKwqgrwWop3KdlOWaZWjEXlVqwsVgUgta2sICCvoWzoTrP1huzJzyhRkffW+tbnY/mtYDc/q2oICqBq31EmNcsvWuwzbE37mQLKvIdiPPyO9mFlpZOsZu2bCmIq4K2McO0rzLpTkJjl5rlCn10wJdcPpnuyPkzNHktBVP6bZWYMW9uF91egWbFPazmseJG+r21tBYO1TrV8cn+bWaOsQQ7FvhR/43Pocwrp1qIeIWQPBptnmBnPCDoOJJhgN8EpLYfo2c/AZbknDPiu2JeumQpA63No/Sr5V+pIsovM963MfCuYTga7tf61/yoOaPv3/+1/PtUG0MmBvzUFm671yhRWIFABXC24lXWrjaHpCoqW64NoZfG3RjI0KmWN4rCjEygRIKzTESBGwWyWT7VjOq2GDBpN1VcQnRszrVSN3KiUhIAqs5QEZUjzmqxcjYYpYMvvKJDNMilNXSdxAgQ6QBVU5bWs6QviwjtLqSPAxy6nkSYXWaSDgdzDMFUM4E7Ik/dTIJumRiy3Ni43fzLxiO2BiQrpc5qIsIkOkR3Hf+uky2vopK4dVScjnWS1c+jA0Ilc783fbHuZuF1mAtHFSkD1WTqHTAAOo/+k7GJlEOtiphOagOyzcusiqlE29gH+sOzWRULrTKNwrGfe0wpA12r1NzIpGlxQ6RUpE/VcZ4x1Af5nILcONG0bHvBZx8rKVtA8FAi8AfAletY3KUVkbEgAYTQRoCISiaPXH0vKKXXuKMlxnS5hYX4bqaV1RJJRxJNJxOYSJgjBDEGmv7cBLwk9ZEMXusid3yB9mcao15eDNg/O51fnYl61c2sTtWoR333zFcqlHHxeF0J+n5iv2RnA6Q1F39nv9YsuMAEcsoCurq8xtdsE1GBdkH1AQI3maaNuXyL4ZCKRAbQ4vyDjMJcrCHMtOheTLdjF5RUarSbsTjfeevIYS6kVrK2sIxqKSAr0d19/J+n388mksJ/JAqLsgD/gxGg6FsA4Xy4jEInizoP7uHVrD4GQcRKPRmh+RrOwFnrdNtLXVwLiGCZMBe1mC9/+gazoDj58+0M8evRYpBN6ky6ubi6wsDKPP/5XPxfAl0wWapWmLzKiZfqbv/9bORQ+uHdf2FxOux35fA6xOA9GYxy8fC66ji6fF76wH+VGBfkKze8CYmJC5hZ1CIuVIkL2AN66/wS/+KP/j673/pEszbLDTnjvfWRE+sqsLN/V1dXTbnd2Z3aWSy5nRUEEoaWkXyQBAkGQIATIQhAgCPpThiBIaAekdneEdbPT09sz3VXd1WWyTHoTmZHhvTfCuS9u9ZuWlEAhK8O8973Pf+eee87v4/zkDM+fvkCvQwYpDQXTqDYreHO4h+F0CLuLKeDGYZMMMLKhWa9ky+vGhoevbqsrLvUElcmipGmcBP2GTOVsCLjGf3ydJoAEoySdsFYHNzfLS8vY3N4S8xcybn/4gx8hGPShVjNY7RcEQquUJ+jI2GE6ZbNZx3AwkMwGjr0SNQ6vLkXn0u71YmqziGRHfmVFGE4EhKrUo+70hGl7sLePX3/5awHtqQ0eiAQMECwSEyaZ2+aEy+oUbdCXT16IuVOfY386QjQVgTPgQiwdhdVtFfCWBxuWze8OijQN5TMuTy7RrrfERIcHRtDM1TZDc9BCbiOHPM0Mwx74wkbqNjMKGMxpXgzRvWqjfFLGm+fP4bTNEAp6RbKJgB1TqAlm9UY9lJo1JJYy2LixjVx+WRj0S8kI6pUJPv2rv4V9bhPZG/bFjz/8RDSni8UyLgqX0gYvX78UZn9/ZLBj8ms5AY4Y9bZiimqlhlcvD0Xn+MaN66LzSHBFWBEzm6wFwroSUMIvGQoEOMjo0QPH2WkRZxcFrG/kRQeV7GAGTFxespcBC5+7N8d0MMP+qz08f/oNYqEg0qmEsKEpi8B9UDgYE+NEHihoPujxGu7r1Mkk44opv2QtUQKCkhpnZyeSBk2Ahochsuc4viQYaLOKsWcqm5Qgip+Ar108VNHvcJM7xpjgbbOB/TevJajEuZxMXrLQNYCazGTx7v33sLK2iqWlECjFTL15znlkFHW7E/TqM5yeFBBJhBGKB+EN2kggFZYi911Tsucp/dLrSAAgngjA6WWGPzdGlHSZkzMo2Q4MVJC1y2d3eozDYo/ASrcvqelk6rvt9E2gnAxwcNRBsVIVmY5kOAyfy45xt4+L0zO8ePIce6/fwOn0YnkpL4xursWhQFiCCsxEuawUMbPPJeWf80M4FsZoPjFMbMm4n8ww6g3x5Muv8ebVHm7euIX7D95Fs2MEOLrDAb785mth9tH47tbODSyl0rAz80TW+SlsDheyuTwSqYyxZrt4+DDqj6CT02ETOSUaRxWvznBw+FKMqBjY5n4iv7SMQX+MbrsHj8MnDM1OqyWA4fXtW5iOLaLrTfCK29lGpy3yBbF0HMsbq4gnbXB52e5kj/fQqbdxRXb43hGalQY2VlaxnFuCx+9EJOpHtVXG01df4/TyFM9e7ooe+kcffYynT57BbXMhHohj0h3ASRM1q0NYj9TttTrt8q8z7mEwHcJHYJ1rymVRAOi1lXVEgmEcH54JoE7wOr2UFrMnslcpj7WyuomdG7cwISOXbMNBX9K0OX6puUkwjoSHhw8fivwVDztCjrDZMRwDlUYbHm8UyVROAsrs5wQeCVzPyM4ZdzAXiZmmCKtnkym4rU5ZH5+/eo2z8wJiqSzya+siwxEKR8ULgPclUYEmduVKAZP5WMZolBlLXUNmgIQFh8stet9MI6f0RnZpWQAj6tdyTHEMdof0GBiLPARZltXqmUhADUcz5Fc28d7DD7G3f4RyqY7ecCQpulxbaDRJUM/pcqLZ7KPdNYJqBEVmliHGsy42tnO4+zAJEuMZiSTjj8Ga0kUbJ2/K2N89R7XSXpiKUZfcj2QyA5JdHHabALVulxXXNtZQKRbQqNSQS6SEpUUt2Ea5Lmskg7H8TZPeSDKMo/MT8MQ4sUwliEg2aqvTxY3r22KcxkB8t9UW8NHltgsox/VXwEuHwTh2Btywemzwx0IIJbkXi8HhduDl85conBVgm1gwG85RK9fhsnqQiCaN7AifS8bjeaGA/rgrKfJknlZqV3KvN292RSLFbptKZsZsNhDD0/l8DCeBL7KgLK4FyGlBwBuQ/Ss9MgjI6uGTICH3q9wzcGxTj5zzCHXfaSTFtmm0yBSdS9AunVkSprqSdi7OzwxDP69LAmasUy56QkQhucLpExAwHk1KMJLEAdYL2f+cX04vjqTvWEC96AGmGMt9fU4vApIVMREQen15G2ur2/A4+RwBmZdY76enJ7i4PMbe/i4G4w6stplIfknAMhCSfScz68hM5VpAiRpmcFHPnntufb3V7LxllXHdm2Ei+1nWGSWAGHBXIJ6GoSFf6K0GKccA9/cErAmarqysinQUwWd6eZwVTiVg1GzR52UmJqwEMgdktzo9cNm9EhjxuINYyW8hEacvB6WhmL3qQHvQwu7r52j36hjNurA7LegPOhJwZhYgg5kuG/caVvn97r3vIehOwGE10qDtDqt4OPD+olXdb8FmJ7OPsmx2KTP3UGS7la4qYghL6bdcdkUyKw3yi0Ek4nrHoAEzZLgJ8CxS1cvVqhjoJRIZbG5tI5fhPDYT0gADWoMBmdNVDAcdw7Cx18TlZUHkZSgxxz3olLzcIec+Q2qMgbxRfyjZsJzXqOst2R4BY45KpRNGhpOVWYIBMYY/OS6ILjLnXtFODoTE82Fjcwt//x/8kYDSjC9ynZKkGjHIZOZTFZ/+4uf49a9/LXV28+ZNw5g8EpdzF9dOgsS7u0/Ff4Tjzki7p45+C1fFEny+ENZWN+G0ORHkujWZi/43z9yxeArXru8gnTHmcJ7f2C+FoDOizCXlPDrweTySycZsU+7tCCQdnBxjNB3JfoB7KvZheq4Q8Pa5fUgm02J0LW1NYoUPmDCm4AS+efkE37x+hNPiPkbzLvqTNiboIxL2wu93yxmFcy2zKJiBQENHAtAOmwEKE2Q3/3B/qOxmObfz6RbyEmzv7wJq+l0F1hQDUIxGgSnFdfSMrrKOem3OVwpAm4FkPbcrMPoWFFvIsyrRUM/bWg5ZXxcMYi2LfldYlzz+LGQ6zJ/TZ+f1FABWbErLqNdWaQUjcGWAaub7KpZilqb4LoitAKAC1Fqfip2Y61vrgr9J+lIAT/EWxVn0Goq3KPFRcRp9DlUf0DYzY2xaJ2bAVLEvqfOhwRpWxQP+X8hlC5a8gsKKd/A7ZikK/Zz2DwUqeT8z89wM0ms7KvCs5923bP0FNigYzMJc0gyimutSmdTapxlYVlDbyJ7/lgAp/cXxLdgqQKz4NRmf0fo1ArIGJsfXFRNk/Sr4q9iZBnn+X/16IVOj40Lb3IyD8nqcN/Qzen0FwxVfVbyOr2vQRDEsBi0VfzMAboOYpPXNdYs/34LOC08/fRZmYizmBXOQwkAVjR9tY95HAyuKX34XXNY+rK/zbK99wzw2dPwIAK0flkpdoOv6sEwFMwOICszqADXLJGh0TCvJDDpqA2i0i51OGnaRHsUNkZnqzXsqkCiRa1q2LQBglldlMNrNusHSW8gfaNSGn9foG9/jtZReT1BZB61+XqNk0ikWdHk+Bw84Ell3u2XjwtcI1rB+JNVnsbAr4KzX1UiFguazBUOBIAe/Sw1VPgcdvs0TEXUbjcFuaN/w/xqFlEPlkJtYg33LdBw3Q7wL+rxGqBTMZRm4QdBOZO48GmnTSVfrgWUyR0i1PnQSZ7vx+fl5boa5idVn10giv6PpVjws8DnU7JD3FYmAhbg8v8Pn4/WV2cD3WHY+uwLbWj5tG110NEWIn9eBqoskv0MAmvfjj95Ln49/c5NBnVvWqznKqe2ofW3Qo063Ee3RKKGWV55vcXDg92QhmBn9mRqc1CqlzqrXG4aTIJonhDloGsPU8ySuXb+DdD4jZlouv1u0h0W7tdWFfeLAtDeHpTfFrDNF5fwKp3unwggiAF2q1XFRLMDltGFre10O1H/7N38pabG/+/3fwn/+T/9YHK6fPv4GP/+rn2PYmyAWiWHUp4GNkWpCCQ+ay9D4j7rJrJcf//jHWF9ZR+2qLADnwes9nJ2cC6OI7AkejqwOq0Tpe+M+Ts8KkhJOs0Vq8TEN8vd+8COk4kk0qg18+vO/xekxD7shAWOog8nUvmQqIu7Qr/fe4MnzF4in03j/o4+F6ReO+ITxSEWIarkiVIj5eIS9N68lrdlimaLZqaNZr4kecOG0iBtbtwUguLgqojfootwqYXVrFX/44x8jGHOhURljMpqjU+uJJMOf/OTfYPfZU6QTSWysryISDKBWr4oxHpl8L9+8xHHhFK1eCzOHBf1xH4PpGIFIGJFYRBhInGR5wC1fXCGfzOOf/pM/lg3nG+pQHx2L0aHNbZfU3EKpIOAmJRfIGqWmLlMHaTLIOaq/mJtYx5xfGATgnPHN0yeIReNIJJICJnBc80BZKpaFqfjuvXfkwLa/v49SuSjsVjK7rm/t4Nbtuzg6ORMGC/X1UqkIutTdHE/w+FdfoFIqLbTwIOw8YfD2Om/nyL2DfZTrNaRpdLe2gmgmieVrGxJk4KGPzMQRTXx6A0wGMxztHeHLrx7j2vYmvOEgesMe/GG/MGGikTD8Lg/8bi9cHJ+VuqR/81mo7esLB0QGg6ZQBN4prcGUWWaaeJ1eJEIxkb8onl0KSO52eAWktrkdcFDLNuDE+s1riGSjcIVcIikijKGpFZb+HL2rLiaNEaqnFXzz60coFU+wsrok7FEagrR6HQwmQ1TbTdR6TaxtX8Py5jrS2SUE/DQL9UnQevfrA1yeFdCuFlGrVrC+ui7jhYe0ZrMtTOi9wwNZ3yLJqBijZZZSwnSi2zxlVxh4ePPiAD/5yU8Q8Hnx4L37SKUSAvAWLyvYPzpG8bKKpdwK7r3zLpbXVuWwQwY0QTH+XBUqonsdi/tx650dODwWROPsm14wdtRrE4W1oHJZxdePnuBobx+ZRBzbW5uMhcuhjmxYK1xwO1yolMqi00n2k2U+FMCC7TObWoVRzUNwOpvBcNQVAGE8teHs8lIASMrncP4jO97usiO/ksfK2jJ8QQbujINkuz2XABQ1IRnU++Wnv8BoQMd4j6QNM0OD7ckfmlgxGJZfXUM8GZHDuejAuilLAjSrPRRP29jfO5FIPkHPSJJM3zFcDqeA5zSMZJq63TqXVNlAGAJADyZkYY8x6zsw7M9QLhflYBeLhxBLhBDismkFypUROu0uMLMJEEvGZCycQCrqR6kyxGXZAM3DBOA5J/gCInv01aOv8dkvPoPd7hBJHj5fKBjBdGKsMwS/CC4y6BdJxKVdm722SAHoWkWmJjfCxfMiHn3xCPfu3cODhw9AYIXBv/awj8tqGaPpRLRYb924iWyCKcmUq6E28dgA+xwGyEMQglJGBKAJCE/I7LTZcFm8wNn5AZ49/0qYsblcFqury6J9mUlmJZ2+UqqhWqJcTReVq4poa7737kNkEjnR+CfDdkapCCuDUyl4g27YPQ74wjzQAUMyn8cTTAZjFE7OUClcYdQbYdYdiA5+LBJAJBHEzDLA89fP8OjZY3yz9xxjWPDf/7f/IyxzuwDxYU9INH1pLsf0aTIjA9GgmOkG4iFMrXOcXpzB6nJIBk2pyCwcNx7cfw83tndEgunLLx+LPAo1cGmQdm1rQwAdrtsEDKgHz/0I5y8CUNQOp+RQvU75ARtu3rwtmUqhsE/YimeFc7hcITgZnHGGKZCATncsex7bnH2PbDQLGrUrnJ1yfr6UYMdmfh1rqVVh0za7Hfz13/4C6VwOD773AQKBCOwOp6SUk7lnpJP38WbvOaq1EpaWUhI0tY4tAo4RDC3X67gslWF3egUE90t/o0QDZQjIoLRgPB8gEHQKW/PZsy/QvLrAvZu3Ua4SgHLgo9/6PUnTPzg6EcCMQYXVtRUB62lYQ7CN4hUMArEP8jl6/SbOi0eIZXy4//42VlY9sm6XSl0UzxsonFQxajlhgx8Y2dCpt+B0MCXZjmgsaehrD1sYihFxDZGwH/12E/FwSOqIbPdurSUZNMImtDtwdVVGbm0JzpATe8fMNLHDF/JLkJR+EkfHJ0gmE4jHExiOh6KjHUuGRU+12qpgMhuJDIbP4RFNZmfQg8ACfF7dXkV6KSKAfaXUx+HrA9SuahLEOzs4k/2Dx+5BOpWTNYNBCgnIMdDITJxeS7R7/QE3rkrnooU7EDCRUwoJCmOR5iCU64QbDrFf40HQLix9zg3UbTaAB4MVxkAf55B0hpIPLtQpB0BA00qCB1mJLpmnZrCLhAYBaEq0EYTm/cqlKwlOE8DiGsR538jMWZBf7B7pK5tr18R0jcQE7keKpUsxIDwpHApj02aZye8xBpLtFPL4Ze7vdelpYkUmuYL80iaC3pjIfmUzGeTzOQGyd19+g/2DXczmQwyGHZEGioQTIgEnz1Svo1IpvfVY4fihDi+Z0JxDyOAliMhyEYjl50Xr1m2YaFEKTQk24s9Cf5ugoelMxjDPJPyRYGAsJlln1Drnes15gkGZYZ/M35JIUfj81OW2odWoCbDr9zD7g2zcIPK5TWHRBkNRGRPBkB/9cQ9nFyc4LRzitHiM8bQnQQhqBNNz46pUhB0ueOw0Ig/g/u33sJziOmz4RpDwQECBkifl2pUEAsnCZkAvlUpibW0ddq7RlRqODmlmbRMglWaILpdXGPKa4VKrlHFwuIdy5UJAcBImyOgnEeGEGZnhBJaXud+NGX2n04Kb87XXjf6AsoU0Kz4QvWGCxP1hX3wdlvOrYjbONiF7/LEl7AAAACAASURBVOKigEajJmsJTR5JfCCbmtIM9JrJJBNCrgiS6T7jmdwpsnSXlyUUCgUJpDALJxAKCwC9vnENH3/yO4glU/C4qe/ck7MijWTJ6q5Vqnjx/JlkfXBvcOPmLcn4oQyKce7tod1p4NNP/0YA9H6/iTEDgMwWoWRdpyda49nssvj3YEiWrwc+b0gynSwOlxgbp9JLYijYH41lL8d/NKumnjvZ88tLOdmvvNw1MiRZtyQu1Ft1kTthZi1JA7L2O30i48K/02kac8YEYKdRazTrRTgNNHtjPHv9NT798q9xcPZSjIlJJqApJYPiXg9T2+YY0JNlaGjvM5OMhEclRhngqbGmK5ai0gQabOJnNMtcz/5mYFqBKgXUFBzlZ80ELb0+AWgzcKUgqLJs9Tp6bjf/Lfc1MSj5N7+vxDO9pxIkFVRWQIx/ux0GOUWJgQokKqlOM/p5fzPwqRiVfl6f24xBaZl5bZVV4P8V+9JnVdBa8QEFMhU4VqxC60+xFP7uLYxD+R7nQDOgqQCo4hqKgXwXKNd6URDWXG9adwpAKxioWAfXGsXiRKqRJqYLSV4FXxWQV4kLlkOxPr6m2fR6bV1TVDaEr+t1tRxatxrI0DrVvxWH4hxgBm3NgLfWr7adAcAaQQS+x3rj/s0MPOv3FQujRJ5iXBowEfxpAcyzXIpraTuawXwFzRXw5XOZxxP/NjOMzWCzAN+SoWGwshVY17ZhWc0SOKreoPVv9DsDK9O+Qga0thevx4ChgsJGfzUyJfSH5yYNzGj/lL8XrGxtDyUH8zMKyOuzKNap/VrvJ58VeRRDk9z887bN/td/9V9RCUZSwMjaJOuKjDMubspMNleIVpJeUDuOHppYUGVEq4SGTijaofkd1fYSkI6u9yMDXTf/04YjCEwTAIJX343M0YRQmcH6eZaXzFttfA4wgjkKqhNgUYBRO7fq4DDSyXsY8iMGS1tZyNzU8Lm5+PGZxOyORiKL1AW+Jp19ITeh9SaDzWqXKKroaC3cKHkfMRKg5hsPQ4zO091+bJg0qQO2RqGE+Tj4VsOG7URTQppfcWvLxZftZjh/zjAaUFSem1OjU/I6LDN/WKfKNOPreg+2De+rgQUefvRvbXON0MlCZzcGO59Bo1G8vqHRx4i4IYNCsJqTlgLQvI9+XhcrAeYX8iW8pk7sonlKuYtQ6K2kCMvOaxj6Xcako/fl6wp6kxGirDo+kzhuL1xfJaAxmQmbjOXk5CVZGRSIXEihyCY2EnlrRMB76QTLsgq7nUwhm0NAQX6W9cS0crKS+Plmqys6rvHkEjKZNTjorEbmhJVsxhDi6Yyw3wjSEbgxJuwJOrUuLCMrrGMrZt0pBs0+OtUWmlUehgzt88LlhbBvyTzY2trEdDLAz3725/B5nfgX//Kf49571wVImbWBn/2Hn+FPf/pnmA6YghyXFG+nxSZ1yAM2JWLOLy/k0PmjH/1oYf5HqMgmhn3HhydIhGOSukowWPS33Tb5/GA4xpDRRotN0u1zS8uiFxoLRuTz1G3+4osvxDyK7chUuX6/jXgsjNt3b+G0cIEnz55idfMavvfxx2IaSE027RsjmqcNhpI2d3p0KPMFTXHIKOAkTs3p48NTMfva2tqWlMFGu4FuvyWmVDSWy+aW4I95MO0Aj7/cxbAzwO7jpzh6vQeazRBc52+y1DY21hCLR7B/vI/TiwJq3aak6QZiEQEU3T6vAMPc6Iu+/HCE4/0jAdZ+/Pv/EA/vvovxaCju22RkjWmq1Wvi9fE+6u26fJ8pldQQJdt9OUeN6hCY6cDNPdPOuamnYRiBZYLE1PZk/6Ku7tramhwoxTAqHJZNPo2BKPdC4IDGiNzY//CHP5Q55fj4FNncMrLZPFLptBwmBr0Bnn/1BMcH+4Zhz0JrbNAjO9oIlNFwhsz23NoKktklJHNZXL9zC/6wR9KeqclMkNzv9KJZaoi0RuH0HI8ePUJueRneSEAYnvF0wmDmup0imULzFAIA3UZHykotODLhyALigYsMly8ePcKNWzv44IMPmGmPYuFC2EOs67b0n74EQgjAiWlULo3NW1u498E9zNwzjISnNRGwYtydwmvxYFofwUJTz3JTzOLOjw/gcTmxs7NjAP49slrLOCsV4Az5cefBfaTyeURiCTlADLsjeBweASLZb3qNMgbdLoa9gUhxEKDlgBOZoNEQ2eUssst5BGMB0eR0+2gaZhz8Ccj53WH8m5/8azz56rEwh27tXMft23dRrRPELohpaSSRxL3774g+c6vfE61ozo+iUdaf4dXrl2i0yti4toxIjIxzn8yjNP2qlRuw2Vwonl+hcFaUAMO923ewc30LAZ8do8FMwEpqU1qnFsmMeP7kMQpnx2JwxrHF/uQJBCUVloT7aCwGl9eO7334MZLZPK5KFfRp9Dsci2QBJTrIpI/GI8gv5xbyTobOGVlGxpo6EhmdJ4+/xGQ0Eq1N9kGy743DlUX6PZmm7N806yCYz0MXmfJG/Vlx+PoSpau6BMHYR6kdT/NIWcMdNpEayaSSyKSj8PktAozZ3IaOda8F9JuGPjizHgZDMtXtwi5NpCOix8z4SrlcEc1gyiZRxoSMaQKzNJ57+nxX0oijgRDoz0DDPKY1HuzvvzWsYb9y2J1IxGJiaMY1wy0U6xn2jw6xubkpY5IA1vnluWjF8zk51n1+o16++eYbkcS5e/euMOEZXKO8jDscgItzEY1RM1ksZWjkKGdVMT+i7x/LyX0BAyhOuwXj4VzGnnFgIYNoJHqfj7/6QrSfV1aXsba+IUFASiTMpxbMRpQ06aJ8eSVmpkxBziYyeOfOOwIuU7ZnRDaGdYaltTxCcZ+on7T6hokp5RPY38PuAGYDjl+O/TqqhQsEvS4x0CTgQ0CzM2xj//wQLw/2UO628IMf/Aj/zT/7L/Dp3zxFq1iHnaBquSHGddwbJDi3hENwep04Lpzg1f4eoinDFNPtYnqyTWRuljJZBGi267biyZPX+Oyzz3BZLsn+5M7NW2jUDT1/MvHff+8BVtdyEjyjdvJlsWhoMDICYrEJWOcPe7G0HMOXjx+h0RogFltCJJrF8soWLgpXol/KyZ11brVMcXS4KyBcZ9BAJBDA5soG0qEs0tE0QvE4fvHpZwjHk1hZXYfXH5b1oVatC8hOMGc07OLVqxfCSE1nE3j44H347T6R02KWTavTQ7M7wGRugcvDeSAmjFB6E4jsTacGp9uKwaSLSrOMWvkCs04bW+sbODsroT+c4f47D4WeJ4HMSlnm+LXNddHFj0S96PTm6A6HqDU6AkCTLUlN31qjhOG0g0QmgFw+hYDfKbIKJwcXqJf7iIdXsZrbgs/hk0yogNcuzHmL1YJej7JRTQFrLy9PEAsHMBn1JZgScHlg46QzmqFWrskExP706sUuVq9vYPvuNl4fvxYAnmaCNAVluz9++kSCdOvX1hFNRuCLerB6bRk2jwXhuB/xrA/t5lAkoBq1hsz5noAXqVwat9/dRChpyDYZ0l/Aq2cFXJxcoHrZgMPiRvmijGgwLga/lL8gGEqQldktiUREUv/bPWrZAy92n+L16xfoD0mEGGAOZoBRq34oDHPurwhAO6wu+T8DnGT3EyjV/SYNBHksDAujNC2AGve1zIJywAWfNyj7LsqkEJyl5wj3TtyTcl/hsFlRuDgX410G5qipzX0LZWY4DxD8pq761rUdmWcoj8P+XqlXBGS8KhcwBL0hDIMz7vkI4nsdbjEG7fdH6A0mcFi8yCTzyOc2xNDa7/UiGo0IW55A/Nn5MZrNKtqjtjBQvQLqjkVqg/XRbDXhWZxHuB8Ph6Mix8Dg3fk5A6HA+uY2bt26IzIH/Az371zDOG7Zb9/svZYMIQaVlSnGlqROsMPukv0o5+yl7LIEf/gedaopKUUZCgK/DBZRrobsdbJnGcCzWwyta583ipX8NYSCcTGDZcaSmEKOeygy2DDq4uB0H+NJDz4/zXiX5GzCbLl4LAU7nNjdfYVxb4q13BZy6WUJ9BLQZM1a+UySddGTwGSFWu9Wh3hDsK8d7B8JCL2xsYl7d+/Lvt9D7wLKXPU437eEgLD78rmAsWKSy31lIirnaHon0FDXOBhA1leuMWQyR6IhIXYQgL+4PMX5+QmYpUu97vzyMn7/9/8A9+4/kPmk0xng/PwUn376C9kv8pzJs/HZ6bE8y3w2xUouLxrRDFi22x0Z85wXm42OkdkxHkigzupwSBbGxrVt3Ln7DnJ5w4+EdS8SKjMawJNociYG45Se+OS3f0fmSsqcjxmQHAwlG5Ft9hd/+ac4PN4XEz9K4rD/jSYkMfjg94WQy+TgcnjF+HQ0oI8Ms5CysLs9aLbamNNgM5HC6uqqBLT29vZkvWhzvry2iRvb14WNTbk+Bg2Y8cU9aLVRF/8Zymky+JNOZpBOZTDsT9CscawZ5DnuE5OZBOKZELwhF9LLYbhCwBdPH+Mvf/HnOCkeYDBpYzRpw+NziJkvSUYMBtSr5QVYNROiE8++SvYj49N8nuc4eAsQLcA56YsLprJm+irQZCbg6XlcATgF2RTHEeBsTgM4Nb/89rp8j2NPwTAFgPm3maxH3rbqHKt3k4K8ev5XIppiQwp08m8yoLmfVHDWXEYFz81kST4T+/p3X9P6UDBQgUoFGxWAY1l0TlFwm9+RIAk74SI7n2VTYFCvoXiQYk78LOd1xdm0vPJci2xrBVIVyzKXS8F8xZvMgQBzvfO7CvhpWymOx+A8y61tzDVBQWWtVy2v4nb6efVnUtKd1qkGA7RP6r21nCQw8jMqjaTsd8XbNAghz2zq29o3+Xl+1iwp823g4FvGvEEWNDL+BU+yGRKuijvR64qfIdlTwOBFvQuWNDX6tbm9tU4V7NU+p8+nryugaw7GaPm0D7x9b+HlYwbmFcBlmVi3RgCVcrKdt7ipklIJQOt9jcCHgcfpmDeCft8GpAx8ywCDZW+xIMSaX+N7JCLzOoqVmZnwyoB/e42Fz5+ZHa9gPdvPDIBrv9MAgOV/++/+2ZyNxA0IFzwCaQQwNXKunYmF1Q6pg4K/WTA+LN9TLV5uxhQcFIbggjXKz/MzArgu5Bb8QUNiw5wqwcpQlJ8bCzX040LJxtAJRDrixNCF1kpmefl9MwisA1WjXRox4zORTaGMW20E/s3rcYDooDKnKKiLrHZmXpdl4ut8jQsqr63yHToZc6IVA4LF5MwUT3YIAgn8HvW5eG+NoOkgVYCV9cfNFu9ljmyxnHKgZTIdzRQkHYdA2ljSrbhZNQB3CPgTCPqlbFxAeTAWKQ+7IVZubEaNQADrQ9nK/AzLrekZOmGp5IYytRWw599qisjNpZTR7ZZ7KYtagNqJwRTSCYCdVQFe3ksBZiOdgk7SRv9R7XEOOHOwgM+gDG01BOSzqsQA61bLImXViB/Z6B72rRHabbbRYlFbRLC4YSWowkCNBhxUb9cAr41FiCAVU63Z7xls4MaRuopjMghdASRTK0il87DbvRiObegO5ti8tiU6mATf2EaUypj0Jxi2xrBNHRj3JmjT7b3MtLshkomosK+YFkwZC4LVVh5aLDaUSyW8fP4CF1eX+PCjh/jDH38fVu7fumTztPB3f/UZPvv5LzFqDzEfThHgRjyTEWdtAk1knYbiUdn8kcHm9vtw7caW6PyWryroEPhrdjHtDpBJp2F3GEw+6hQvr9MA0INubyDyG0xdxwiiA9huNvH65a70p+xSWpzRmRbq9/nw8P33BVD5+vlTXL91E9u3rkubktnC+uPGnYZCtOxpXNVwUSjAOp2LoVOv34I/ZKT17R8eiC4xAVoGTtg+dqsFG2trWF9fE302arG6PF5JmX325BmKxwU0yzVhY865gZjN4fO4RIKEzNuz4jnq1LSrlOD0eXD/4XvYurEDX8CPeCqBevUK//fP/kxSyy8LRQGy0qEE/v4PfyTGgaenxwI+kwFdrJQkrbzcqYnWItPE2a917HCOYeorgcxcNicMeLIfHzx4KODJv/s//60wJ9jmlLfweN0iZcBDF4NWS/kllGs0/DmRRTcRjQmwEg1FhOHH1NxkOivaj2RoUBeyTfmNRl0CUpTkEOYA19+FxhlTECkjkc7l8b0PPsTWjZvwBn0C4I0mhkHplG7ENjcapSowtqBarOD48EiAAAJD/lgQa9sbcHidsDhtAkjzAMu5d9QeoXh2gb3Xr0SbuNWog0HFFy+eYf9oH6lUGn/8n/2ncjidTKeolMvCnOE8pqlbxRLTnb1YWllGfiOHh5+8h0DagRmNklxA4aKJ+dCKSXeKy4MLVE4LaJXKGLW7aF41JLiysbYuBxACGYenJ3hxsI+7772Lm+/eh5tsKq8fQV9IgjZMoe5UO6gVS2iUSqJ/zfFOWQXWH/tuu9cVWYXt2zfgj4RE35q7ZUowDSdDaa9xb4RRd4LPP/0Mh/uvMR0OBBikXMBSbk3aiO2dzKeRX88jnfOJBEW9BfRGZJROJUhxuPcGjx/9Gjb7HJsby1heyQngx7YhKMBDz3DA1P8RNjav4cH734PdbpHNO2V+7FNg0ptj0uuhT1b9ZQH1chHtZg2ReEQAvQ41xSMRIiOIZbMCQt99cF9MHokPtdoDYWUVLq5k3HO+5MEzm04JUMJ5rVItS3oqmVPs96fHx6gUi0jEIgJMs25orsh1qdVowgbDwHN1ZUUyFHgdzT7iOleuNjHqzRGJxeH0uZHIJIRJWm+25RpBvxchnxu3b+1gaysvLGw5c88BTk3D7lwY+0wlZyCjVCqKPq1I8XBvAWY+2dEfjORgS8Nffpn6cFxhOaYOD4/kQM31l8xusmS5DlCOhcw3Anj1ek1kEJiO7nMFYZ3aQJI3574vfvWpBI4IJhKM6nW7YoBKRtrMBrhDbmF2Tq08YA9ENon3otYzwbLOfIx6r454NIrrOwRcjMM4ga96nSzhmTARqc/KdYUAF4OjrF/q1nJcUV+72WyITqkEja0W3Lh1W+rVanHC4/aL+V+70hTw+PLkDL16HeFAEJtrm7A7naixvTwuWMn4SwVhDzolG+GyfCXanpTKsQwB98yKAaWd2l04LTN8+fmnGA9aWF9bFfkZpua3em2cV65w2ajQ7Q23793Fw+99jPlkjsLBGXxWFxqXVTSrDTGLIkhAXf2LqwsJgBSrV2IIyICPPxSVIM7W1nWRCyLDj+A8m5JyOc+efYNGrY6bO7eEefr61Sth8b3//ntIZhPoDdroDrp4vf9SAj+uhWM89yuVVgXJdESY33/32RcC3q1v7ODuOw/ElFYOw2J81EOjWcH52TG+fvKFaDCv5fKIhKLwWbzwOGnuHMZsbkMknESjbugyUluWQA61hgkkDCZ9kUthSjglIu7duQuXlSz5sayxNKZssmPbXZhZbVhaWRF2H4O0NMNqNIfojjoYzUfojDt49XIX6VAYq7m8BC7LparUJddJzrFvDvZFxum99x+KBAczs7hfrdfoMUDd0zKKlQKcTmO/SKCKYCfbkQHm06NTBANRBH1RYXyGg3Fq38geNR71YTCcYTzsYTLuCuDFrItnT79CKhaGjR4pNgfWKCMChzAgOeYoFbC3/xrVWg0uvweRdAzD6UQYi+ubWxLYrzTquChdYf9sH6mVONZvreG9T+4hlvNg5uGYAlwBQ08elPKpUru/Lpr9DpcHd+7dRjxpkTEn8jFDZgsAp4cNnLy5wOn+OUrnNcT8MdHxZkAyGk0Is1GAHArdz8aYWUagSRhNH/f2XuNP/+ynOCm8gtNBs9Qx2jSJE1UhssNt8Lr8mBKgszgxJajFtqVJqJgLUgmY3h02hKKUJ/AJQHx1WhRWJ4NObqehUcS6YIBaSRo8zzkddpnfKqWiBPu4fvKH5wmSXyoC7hv7axresR15LuRaVm81cEb2J0YCyFMCilIDZKNbGAWT/FQGBw2zdb5OVj77BDN9OPdLdle/L/tLYSlP6fgBuKw+BLx+2QtwP8uxEg2GJDuOcxFNqAga05CW3sbUYU6lc1jOryEUiglITwCYWuocI8wuoBGgISNBnxSVVaTW51xMBGk66/eHsJTNw2Vn5g3PYRMxNqTcBFnyo1kf9XoZnW5d1iQe5CWwB5dcI53KI5VcgtPBLNUJ6k0jW2AwHgqznGB2JBHCnTs3sb6xKmuCSKC4Wb9RnJ6e4S///C/gc4QkcyUcMeqbdU9JMc7/XL8DwbAw7Cu1uhATOP8z44nntu9///tYXzVkRHimISBvmBT3cbh/IGuTBHUbbTmfsByc46gFz6DW8cGhZORwr8vsNPZdOe9hKoFgYdwOO2LOzXnhzt27AqYzKE1lhE6HzPoLAaHJECZwzzWlVq9IWzBTi0QKtr2fcoGjKVqNrqxHnMu5nrFv8ow3ndtEOiiaSEu2F2W32E9nlokwskvFcxwd7+Ps+EjqJpfNYHvnFqLxvKxRIsnX70oA/ap4Lsz9vcN9DMZ9hkpkDFH3nOtfxB9Elgxntx/zqQ2tZk/W4OBiby3nmWpF1kHu8xkgIVBISaV+z9A+pUY524X7kUgkZBBlXA75HFndDB4aQI0DO1s7uP/OO5IlW63QmHwiutOUCRRwz2lFcimG5HIM3qgdv3ryKZ7vP8ZZ6QAzSx/DeVtMY8mmZzYDg81KAiMjmwEGnknFpJzmQQsJUMEZaHQqJmUGsUrBRMU82MZK8lEMQPEFfpbnCLO3lbJj9ZoK2CrIpKCUgp48fyngzTIqjqAA2W+AyQsgWb8roLXNIM/p+d8M9iqjWTKZFyCrlllZy4oDafnM91PAUTEHZXfyfkqCYOBCP2cGelmXBqHRkDPhj5kBqpiN4lwst5ZTgWoF93gvBeW1nArm8ToKdCrmw79Zf2wny8yoU8WMpCCLjHh9Bl7DIBssDOxNBEhey1xuzermd8zXZHn4OTM4rOxf3k8BVr23YlcGwGsYVWp7aVspwKqMfC2fuU9RZorf1Yx9Zd8qxsd520yMVJBa8TqWmXJE/C1eX2MGEw1JV+4DBYxegK0CJM8MMqPWi+J/bwFiiyHTqv+MdcEYfzq2zAEZ87U0eGCuRwWSFZvUsavPwbVASa2KyZmZyjQhNAD2b3E76UMiQWgwj41nMCRGFLxfdFmZp/Vz0k8WSj7moIH+X667AK+1z+izaxuYx4GMgUVdKQardaD9xPK//w//fK6gIjusDnAF9biAK2ptjjSZK5n/53uGGL6B1POhOeB4MNcJhL/VyZMb8ymBZgf1Fw3g1Xx9nRTJLuX1+F2dCHlt3kfSFebT3wCw9Ro6wbKiVLuHzymT2sLYkIPNbjUmBj6DMBkXz8LPsMHMaQcasdF6El2rBX1eQVVen8+oA08nAZ00lPnL5xGg1EH9MEPYX8q86BkaQdCGfjvxTg2NJY30iVM7qe52SjwYzGUdXHLPRf0ZWjNMH3MKcKUTHTcyuvAok1wlLFjHCiKzHHxe3ks3tvqaTlTm65gnIn1fwV8OGNG5ZPqGnQzugAwiAQwXz8Hvi27hQvie7WJsWIzn1EFMHTIzk5rXEOMoB/XGfNL2bBtei9+XoIPJpZQAtEyMi0iuGAsJGG1o51gWRkCUlpABtagv1r/024mxeOjCSnaFjgN+n/rP0zk1nW1wekLIL1+TdF1upN2+COzOANY3NpFOJ+CgX9aYmrJj9Oo9AaE7tb4wlpn6zEOsw2XD+taKyAYwJV1A/PFM2Lwjfq/ZkWj9weE+ooko/uEf/SESCbeYbHXqY7x68gK/+vnnKByeYdjuicnG+soaSpdlYSRwM00zRAKu7qAX4VQUv/N7P5D07/OzMzylbMHZJQatnrCQmT5JDWmClB9+8rHoVu7vH8jmPB5NIBaMiQ7nyeGRbI7oZE6ZAbK4xMxjOMJHH30kYPPu65eIJuNywGKdUoee4DONVXxkss3n6Le6AraTPTObjgW0IWhI9vZFsYiAbOQHKJXKYkTktjuRy2axtXENoSjr2yHyNwQtWa7yWQndelOAvFGP157D5bDLhpxGVs1eB61BT1LdbW4nHn74Ee49eBchpttHQsB8JAyV3W9e4ptHX+HitIBmtY5EJIqbN3dkfuI8R33KZreN1weHKDSKSERzuLa9JVkK3MBz48/+RekOstM3V9cxG8xROLvA1uaWsCS/ePSFAbo658JmSWUyODk6wtHJieifugNeOQjQaZt1lWJqv9WJZDyJQaePXD6P9fUtYSpWa3VcXhQw6nTgtlveZpdwHPAeBPAYHKRhV6PbFXfy9z/4CBub2wLu9HoDAXsIVBwdHCLg8mElm0MylBDTSrKVqVNn4wHd70F+ew2+CCVmPPBHyYwkmNCDfWqDz+US9vjR3hvUSlfYurYmIPpf/NXPRCP7t3/3t5HKMFW7JkGgFy9eCAhDFok4tE9n6A/G0r47t6/j4W+9B3/KDmZ8yymXi+oAIAGtftnD8y+/wpunT8CZslvr4/T4VPrRjRs3sLVzHUenJzgsFPDwk0+wsbMDhz8gmS7UFR73ZrCM57COqR/cwOnrfZGF4cpNcIjzDNm6BN+p537/gwfwxyJweBzyjyaB4ynB+4nI4QwbPey9pLzNIWzzCRqVhkgdpLMryOVXhG2fWk4hkYsjGHMIKNLojAVM7nVHCBJImEzx6MvP8dM/+bewzCb44Q9+Gzvb29KGDJgxdDMcTdEdTpBaymFtY0PmMQc3lL2Z6BYP2i1YySSrVnF1fiJjgZrJ4UgEL97s4uXBAWK5DLyhCDZ3tpHILuH2O9cFxCHQR5CmdNUSyRBKNBDwJNs6t5SRMcB5tdasCfBAqZ7mQqvROptiZ3sLHp/fYI13BxI8om4rgUAethLhKPK5nMhM8ADfHQzRarbRavflAEA5nI3rm8KApSRGjWDAeIZwMIR41I+NtRziUQIiQnhCtzdBpzVGrzuB22rHdGT4K/B7nLtTmbTM/Qxcci7hHmjQb4vh6GjYR6V0Krgw8wAAIABJREFUhU63JXOQmHwyMDG1olRm8OdUgg937t0SlniheC6bPM6rBGYC7igy8SVYxg5Q1qlSPhMW0Vp+VbJR2I8azRra/Q56sy660x5GVlGsls0h04YdNgd8Tj/i6RR68xHGVup2BxGPk+XtktRhAlEMOlxdVMV0cMZMGtjQabVRLV9JIFMM2bxM5ydYY7BEjCC6E+tbO8IotRFMcrhF75z9fdYdoVYsYtLpw+WwIZ/Py7xVaTQRikVR6VYRzSXgjrpEg73WaaFea8LrDiLg8MM7taN+eYl2sYRBu46LiyO0GlVEAn6ZT8nYpPzOwcUZerMJtu7cxMOPP8TKeh4vnu7h2RdPEXJ64ZhaZW4jKCVZUzSA8/sF8CKbtdHpot5uIxiJw+ULYmVtU0z1yPihnjmBGga7DvbfSD+5tX0TQZ8T56clmRcJotKQdG6dYmIZ46pyKbrhnFDI9ub+Y4Yxio1LwAYcHpwKKLG1fQP9HjPugrJHM6TfqD9KA0wLKtUrPH/+FPlcWvwYZj0LbDMnbFbq+YZgs7oFULJZbJJhQ/1WZvFY7FY0WlWcnJ/JvjGWiAsLlAGx+XTOZUgCVu3uAIFYDMF43MhA8bsxHk5lDFowQ71TR2/Uwd75iay/t7evYy2fk3Xj668eSXBlZWVFAMbnuy/g8wfxR//xP0ImGxGGLd+/KvYF8Dk5P0K5fom9gzeyfm6sX8M2NU+9AQE0K5UGVimhMZ6i0+4Li5QmexyIBGAo4zMeMqWcutBljCiPUSkixGyITk/A3ag/JL4BNEMOsn0DPpRrFQF06+2mSL6MZsDWtRu4tnVD5EE4/kqNCg4LR/DEnXjnw9u4++EOgkuAKwzYA8CAQSSuDT2gcTXFZDjD0dEJXr18I0G/1fW8eD6IE7TVIoEwmrl2agN0awMcvT4DhkDQ5YPfTVOzNIIiUm8sN8R8mFnapf6zg7rrNhwevcKXjz/Fl49/gVLzACFmQVmsckjDlBA0SSPUmfdIIJqazATq6P9AJn5/QobsFF6/F/4AAwsR2SNSAmcynove94i/XZQYyBm6uzYe3vuibUxwkGNfUq7tDllLOa+wL1P6oj/rw2PlPGkRkJHnIuqDc14geNrotWGnXMgC8GDgjQaVnFfY17m/FlYgWVkyVuYIBY3vcz/OOYbgHuF0SmeFgjFEw3EhN3Ct4HOeU/qlWReGNgMaDOry+6lMXnSOa3XqrIeQzdCkMIN4PCUM3umU2vlNnBcOcXi0h3arKuApxyuzNAk92u1uCYaQJc6Az/bWTTFR1HMfzd04TskabrQr4oFANi3lUkiEIJhII15qQCcTWUTCcURCcQlAdqgJtQgSVhtVYQzTFPz6reti/Eh2PPcsHAucY2uUqmj1sLN5C9vXtoQ5f3l5JqA5WW08w3AfTRYuGeDNVkfkeGgAyLqmZMXW5gZu7uzI+VHP45SooKQI5Wo4DzF4SIkUrp0MNEo7DXtiFFgpl1ApXcicyzrkGYaZTGxHBr0McNIiEkXcM8TjSTmvL1Qf0Wj0Za4cDDpinn16dogG9bNFFsKKVova5zYJRMfDCQlala+qqFUbMv7ZfzmeV9c3kcnkxCOn26fetVNA8N6wI9kClDmidEu1TNM/BlT7MjZWVzcRjS+JpAa9VmjM3mk3DUYtwVPKmXBN93olqEbJpsL5OcVusJZfFnZyvzMSOUIaN5MEw2BDPMPAY0+kSs5LF0I84Nzu9lLWxSvMfs1yM/ACMh0skpnkcNglY5DZIcZZ3zCjpzn6u/fvwUtD7TYMCcThGJVyEyfUsHfMkF5J4cb9TZzXj/Fk93O0JxVMrG3UOlfo9WsYz0eYMluc555Fxjr1wckS1zHGupcgmBqrLYxLOcaNHwNAUwYmWaEKliqIaMZ2vgsoKW6gn9GzvX7XDDQJ1sK5ZMEGVnIdP6vAlQJ8/79AHY3UFuQufSYtg4J+Cqrxb7221oeWT8ulwJ4SFvm3YixaBiXfsLwMACsArWxxA0A1vic+cm8BfgPs4/cVv1JmtN5HgVwzvqOAomJJCkjzddVR1jbjvRWQljMyz78Ozk0GAU6xOr2+XtsMMiqgyWsqcKj1o9iSAqIKGGp96fMojqb9QMuu5TRjIgpAax80A/9mANNcxkVnFZ8D3lNZ8FoOBeY5Fszgpz6/9mklkRKoFuIqA7sSGOJqa5Fzst5XrjM3iJdGG39r0PcWxF8EeLR+7ZQUWkhamNtWy6F9Rj+v9fYWgF2MRfM9tc4lwDE18CkzKG8ek8y+MOrQCIBomyoArfWkprzfAsBGMEGymRYmhgpA67hSjE3flzpZSHOYy2Cuf31dAXoFoPV5zeC5lOX/+J/+xVwHDd/UxUwbQNN3+J42vnkC0MpnYZVJqwOIFUcAWsFD3tAs+C6VajMq4jdRfRrMGM6KehBkJzYPNI0Q8RCk7GNeR1m2OsHy+wpYmqU6WBZh2k5nb2UpuDHgfXSA6EBXqr+Cu2bGt0a1eC1en+/xexotk9T2BZtYJ1AFm7nQW+3G5PG285ocMXXgaTRGKsNqTBrK4mZUX8vH51SAn/Unk9LY0KzmhpAHYb7mdtOwwvhxikSHoTMnEaLhUNqI0VQ+L+/DzRDrhZtwYUTU6wIgC2Dm80mda3SFn1dNbpZTr61sRXN9yQCwGC7V/CyvyfLx3rqg8Vra7vrMLIOkNTvofGxsyPhjlvjge6pBxPdYfo1GmgcJB5Swwy1G+pAaHUpaGJngNoMZ3qamJgMWToPFbZ5Q2PbUEZSxswgO8LtsC7KSrHbDRd7lC4kER38wRbPRR3ZpA05nGMn0kmg6cm6Tw3F/LJqbPFRSooBSCaJRbZ3BH/Qgm0+KsZ7Xy7FjRPLa1QEapaaAs6UCdfsIhrVw5507soEkI69da6J4eoG9Z29wuncsGroEV6KhsKSGX5xfiNkLwdXT4oVoa95+9x5+50e/izv318TR/tmjXbymuR5ZbJMZ5X9xeHQkqeQPHr6HjY1ruCxeidlIJBiVgykZWn2Cu5gJ2OryOoUlQT0zbhjJPqWTNZ2h2e4EoFT6hSmDHBupeELqgCl+ZDJQY47pryu5NWODw017m2zoIIrFC0l3I7uD4Dx1wjKprGHiEouK4eJVqYRhf4jL43PYmYXgDaDbbIjEDVEN9vUUTarIyqFJYrOOmcOGhx98gPc/+EAYaN6AT/RrG/UqHn3+GGcnp+hUm5iNJqA5Kjf11PYV3V5qpc9nOC9eoVSrYHVzGzdv3xYQhwGD4+NDMQO00JAwlcX2xjXYpnbUKnVEw1FhNFVqFQEKmv2G6FNvXLsmZpBkfvPES5Cb9eNwkxHSlX7hc3qQTWfgtrsEoHG5fMLuIAuU2Qc0e6KOPCVPfH6vsHDIhuZhjuw3brAmsAjw/OC997GUX4XF4RagkCZfey938eSrrwV0/uD++7i5tQMiFZwz5EDDtFca8G2uIBALw+mzwxcG2n0yNHtwzKwI0wBqRobZmcirBHwuYTo/ffo1jk9PkF/NY3NrQ8YcdbeZgslx+vHHH2Nja0MOgAeHJ2LG5w14cefhHWxcX4KVgW6mitIMqz0GxjY4JsDZ3iG+/tXncvgiUMn5jCZEZHRu37iJCI11KGuyuoZULg+HxwW3C+g0gU61LxkABNwn7R6ujk/kUMADFduQdcd+MWC6ZzCA63dvIJJOygEoELWJrl9vANF/JwDvGDtFJ3z/9S58bgecdpfo/VJK5trWdaxsrSGdTyGY8MEdtGFmBwYjoD/gvN4z5HkmI3Gd/+mf/Ds0aiWsLudx/949OVgzdZnmgYPhBKMJRGM2mc2CgcvJkCZ+nbcA9HzQw5A6sqdHzBfGUjaFldVVPN9/ib/65aeIpVOIZ5Zw+913kMouYeP6uhEEY4b80GBG0jSRffbi/EoMDrOZFBKJmKwtwt7BVA6Y7IPUdPQ6Lbhxc0cyE6jvSSYyGamX5wWRQ3BabbBwjfb6sLa6IYdxgi2cpyhr1RuPYHfa8eB77wmTqNnvYjA2wF6aBtoxRSoZgXU+XJgSOdHtjdFl/XeGEtCirAslDAhcsc7k0CLWCtRLGwuoOZ0M0Wk2UClf4tnTJwJGf/D+B8jn1sS0y+3woFSpYW//UPrh5vYaLLY5js4PZY4VJmogCo/Nh4g/BsuY8icjDHttzLjm0lCM6dwO4/Dd6jdR69bRmfXkN5mrXG9pKsrAXqfWkTnFHfShPyVoMZXMCOph5ldX5NkktbzG+amD2YgHFZcAh2Q/M9uGevd2hwX7B68w6A0FiOAhnQd3pkBnc6vCYJ1PZjKPl84vRPoCoxHCDAJjbgTvmSnV7cMXCkpZN29dQ+5aRjJv+hMCQx2M+tQEmWLY6KJ2XkC7VkH1sgCrGGA1RTc7k0kJ+Ekd7K93n2NkneEHf/gH+Oh3vgdLCHj2y2McPNuDx+IQIJzAZK3RNuY8px2ZbBa5fFa0OE8vLvH64ADuYBihcBxL+WUEglE5uLNfErQl8E9JglgwLIBEPBpAtzVGtcJ59hTnFyfwR4Jibsn+YHPaMJwawXMr96aUBWoUUGlW8eLlC3hdAXzyyW+LzqrN4pDgXCQSluAeZWNoYkUA8bJ0iaVMSljLAZsfTosbVxcV8QMYD2e4c/sdfPj+h+LLQGOv49MDXF5dYP9oT/ScY8mEANBkcDLjSNb/Gs3Zhqg3miLpFYxHkchkZV/UbNQkSCUas4zIOebYL5xK/8xSozWdlIPs0eG+ZK5QioprLoOAgXAEv//3/h7iyZRotxpspKGs068ZmNp7ht3dZ5L5dfPmLZHeItDX6w6FFUtWL9u/Vm0JELaSX4E/EBA2PuvDYZ+j1yFweCxMR5/XDrfdikrxSrKeKMERDUQQ8hPcccg+gYeu13uvJOg9tznQG4xw88ZdrK5tCouc3NpSrYqz0ingnmDzzjrSGzEE017E8j7Y/UBr2MeUgcSRC61KFx6nV2QNPv/1r+W6qaUEEumkmOIyvZ5yQGQnWyY2WEcWvHiyh9ODC/hsHoR8McRCSQGALaL5TdCFaaxjYSzTFI1l9wdcGE1bePL07/Dv/69/jXL1XJ5fCBEEchlodwclYynJYInHLwdkrk/Uli1Viqg1qhjPx/C4XWLobGSXUdrAkNOhjAGBLRqRxmLRRYo+BHAmwEuvCq6jPJCS9ck+5vF5jIyIYQMBl5GNOJz2kQgmZM9kczpk/mZmkN1iRzyZwMb6pkh9MFtrOp4sJEiqEkjn3o7BDc6fDIyxLrhXbNRbYA/0e4KIx9IigZFOZGX9pmQigbzSRUGyEoaDLqKxsAEI99qiVez3hYUlSwPvTDonQdpMYkW0rmnIRtYu18HTsyPU6kUxbaMpJH+Y4TadWuB2+cTPgEGSnes3EfBScsI4UzEoxzWp2aqgVL0QAHo46qE7aBsMWjjEgM9p9Yn+cyQSR8gfFbCf2swkN7Dujs+OJVLDDDqaVLJsBKBl72pzyN6I55ZsMouPPvgtxMIR8dy4ollmry17ddb3ixe7CIeisqem5vqIMpV2Bg290tYEE5PxKEaDgTCaeX3um7npYZaMtI+XsmBp0fWW88hsJvXE/R0zkjot6lsbspECOIAGhl0B0A0fG4vsPdNLWZGpoNEpg65k3PGe/CyNwJk9cFk8kzanjBLnGgY+6B9BreZUImNkWXPfWGlIUJN60tT4ZuYZ/R4YnOdj0UD08ZNH+OXf/S26/RpG4y7KlSs5PySicTEd7477iAeT8AdCEjAlQWfcG8j8zrWWvhn5lTUEQkH5TCqbEWPfF8+f4/nX30gglpkfXG+Zccd9Y7vbkqA95ZtIvihVSyhXashkl7C+vilZLSJVw/v3mTmUNFjanFfnRraakKmmEwGh2R78x8BDJpkRPxYGrSn1RGNnGrQzG4RZAQSgPWG3ZGo4IxZ8/viv0RpXAUcfV/Uz1JtF0cnnXpN9leOZYDPnQrJ0FUOhvruCbzLOKcvzGyn4xllZQSMC0Pp/BasU9+A1v4uH8DX2cQXneK1vQa5vtXf5utyXOtUmAFqBNDPIpQCg4kpmQHa2CF7pNZQ1q2Q3LbuyihWI5bXMQCv/VnBV3+OcbCalKaNXz/YG6GnIaihIrWCzGbRWgI5l0XZQMFvLp/XGeyjGpoQ7bS8FK/lZvqeZ/UpQfNtmJqNE4jtmZqsZDFTQW8Fl/a0kPMVmzKC1/l+fT/uK/q3PqG2uWJTiNVo/ipHp+/qM2u5GRr4hU2IG8BWQflu/C1lWcx81l8XQzf+Wgf4WKF68ptK7zKzRz2n7S7BioZig5TIyeX6TMa74m9QNV7AFIC4gu8MwfeV3/r8IumYA2jxuFBPU51Jg3zwuFieQ3+h7+nkd08wyMcaLwdp+W/YFA5rvGaoBzrf4l2KTLI/2db0v539zAIVl0DaRdlqsleb2WECJ8kvbUn8zAKn/V0xWwWn5/b/8q/96bo6eKHtTwVJG1xSgNnc6c2fWyuT7ykbVjsVDIF/XyUyvoY3FiIQOTv2OgIfUYxVNE4OFK+kGpnQErTBqQfFafF8HtJkRywpW8FwHnDklgEwYHQw6uL7LyDYPCh1Q2unYuDpI9Tl04GsEQQFnBYo1UiGD0m4849tBuIimacfQdtBJWiLQCw0clpObTb0vy8EDoTDFHYb+Elmq8rxWAu4Gg5gReQKlrC+baH4b8hq8nk7IBIFVF5vAvOpFczLk/xWAVvCZ5dfggtafgu/6bNpBzZM4dcJYTn5X2eY64VPKgvdiOZW1rCwL9lOWj5sygj7CClikVmg/0D6qgREd5LpIyIS06JtkYqsIP59XUzjGEyOa2RsYLGoCNzrZah9kuUNkSbrdGC0YBKxnApAEoJ1OF4Z0rA7GkUgtYzy2CtMplV7BZMoIeRCJREqYC4PuSJiWNEvioT8WjqLTJjt2LrIb1HC0OoFYKor0Uhgjg3iBbn2MerGK+WCC8+NTlIoXomuXX87g1q1bSKdTqJUqOD8+R+W8LExLtkO73xRGBsGoQWeAk+NjAzikwVvAh//oH/8jPPzwfeTzcVjcQL9CEPobMdxjX3T5/CjXG3j01WOps5X1NUm/FPdym1OMC8nC5wGD6dVenwfpdFzY0HRGvzo7E5aLmJilM3IQE/3Jy5JooLIPUJaAuoVkktEwkv2YDESfx49kOC3MKuoHk8HIlNKXL18YgSVmIswtAsayzdi+NM6j/jIPmaQU9motCR6QZdmo1TDs9oVNxzGaW14S0HhCveJBTzRXb965jTvvkgFt6LOGA34ULwt4/s1zXBWuxFzL5zEYGUx3JcODqdTclFqdDgFknV437j98X5gfBLe4SacOM4FVypyEvEHk0lnYZlZYZnbR+FRZn8JlAedXBQFEcis87DsFTCeDnMwN3i8ci+L48ABPn3yDYaePoJ9u9IYeKFlsHLvsl0zJbTXJliZDieZFaalXaimy7gnI8XNuAgdrm9javgm3L4Bef4hOlymqTcwnY5FDqRTLSEZi2Fheh8NuF11N6uBxyaaMy9r1awjFIgKaWe0WDGik1ycIMBNH8UTEg/PjS5wc7GMyHgoQRnO0YrkobBI+//XrW5ImSWYNDzUPProvIdl+Z4yz80tcVcpS5nQ+iR2yc3n2tAO9Ltn/fQwJyg2mKBwd4fHffYaz00M43U4Mp0ORDeG8kM0sSbrv9Vu38eFvfR9+Ghly8zpkZgIZ0wO0yw24LA4Mmx3ULs4x6nQlaMbDS7lakmAIfQ1CyTh27t4W08ZgNIJg1A43U7oHdLqfo11vwzqyY//VGzz75jECHheW83mcHJ2g3eojnkri5r1biC8lRCfQ6bfD4XNI0IeBJzJcJ72JGFG1WzX86X/4Kfb3XsJmmePWjRvweLyw2Z3wB6PyeQYScivrSKTS8jrnTWYysP3IgO6UK2iWrlA6PxU5kJV8FslMEkfnp/j5F5/D6fFi7fp1fO+jj8QkKL++DBflfUgw789Rvqqh1egLIHJycCws+EQsjngiKgdSajCSfZ9Ip9AZUHarh7v3biARj8rBbjgYCTDVbrRxVbiQgA4lQkbdoQAIPFCT0cVD/Gg8EzmEVr8Lt9+DW/dui4Gr1e0kiQEuO9BpTdGqlYVR2W4UJchII07qxfd6M7SbfUyGU5mnCYpT81bARa6xTs4XDIxORUey3WygVr1Cu9XA0cEbUCf9g4cfYH1lS9bgRDyN8XSGcrUu2RVT60QMNakpTXYV02/DwQi6jT46zYFInnio8ToeYzYeodfuSbqsME/cbOMhWqMWrB6bmGvObHM0WnVhbUT8YdFdPz09xwgTATfJlPAFA3C5nFheYfoy5Z6WJNNGgPYeA+RjObxzM861eTjoYG19GYOeYe7EeqC2M8dlbnkdd+/eg9PhlXRryazZfSXyGyGPF1trTCufiN4l2WYOl08yROa2OVavr+Dm/SRshv+JaOl2qbfdAs6ZAbJ/gPlogAEN0TiRTabCagv6vDLOO8MeXh8fYua04J0P38fH3/8+nD7g1ZNjlM/LGDV7qF+WJcjQbHQFICMwSdBEgvDBgDCyv372DBOrFaFYEuFIXFL5ZxMCLKxrJyKBIMbdtjDnqBe7lF6S9AQy04tXF/j6m69gdVlF/9gTYJo4RRCor0x2tFeCAu1xA7VGBV999ZXsRf7gD/6BgHKUPmOmhp2BaAbzXXYcnRxibp2LOZ4QBRj4GEKAlEqpjl6buuZAr9PDP/5P/gkymbBkS5xdFuS7v/ric9HUvv3OPQk+UqtXJOl6Iwn6cP26vCojQgkwuxXRZELam54GZP0dHh3I2ukO+WD1ujC3M23bgZDfh2QigWGvj92nuyL1RaY49wfck8STSWRzealjrqNkBko2moO60lWUyBIMMiPIWGNisaSAhRyr1TKlgDrodfuS7cfgaiweFwPkdqcpxoPjUV/0n8kWDoc8cDos6DZamI2GIvEQDUaQCMflnnxe7jNovEwQiAx9ZkSsrW4hncrC4w3KWkgZDgZxHAErHCE7pq4+whk/kitxTKwDNPpNdDpd+GxhWOc0wWYqfgcHB0cigeP0ubCyuYKllQyiiRiSEsSS5YT4PY72u3j++DkGzSEC3iiiwZSweqnjzGxEZhIJecJmnH0oW+H2cL8EVBqn+Om//wkOjp6j060KAOhxGaAiPTPIjKexMIOR1NbleKUMDPcJ5xfn6FAX1mboyArDaE7TavbrAaxiWjhHs9eE1+GV+Ytsfpqly7jvDQ0TMpqVWW1wOCEBcsk07XUQDoaljTkHMwjP/RclI5g1dnx8IkEOalDTp4CgvM3ilHWPwQqCxewzBCTJqB4RJJTvByUDhDJvZGoRvE0kMgJA5zPGXMWcYQaEmPny5MlXaNQriEQZQSYbuCYANg3aYWEGGxCLpbC+to1sYk0M+Him4VmVczRNE4vFgpjK+v0+obozuM8AA9myYijoC+Ha5g5C/gj8voAhkdGoiAwHpVFqrbIYelusPJ8YWbyU5aMPAjOPHHYa8mawvER5t014vP6FRM0MhWIB5xdnspbQtFp8C8ZjOd9w3Btn1QHW8mvY2b4lfYR7dYLQ3W5H+jjnqMvLouxXc7lVAbjTqSXkcssiOSLgZrkkBA6aklI+iRJVvAelYNiONJFNx7NIJNICZAtJzOGQzxEQL1eK6HUYvKMZnCEjyfmJe3O3aIQbfgXxREwCUGRAU+qMgUxKjxig3xxHx3t4+vSJgPehED2MekLKIDhCmYpwOCJZfQKI+4KYUQqFmssMQKSWZF/B+uc+z0a/IusUe4cv8atf/0LmhelsJKapDAIE3SEh6rA/BANBmVe5ZkyHBLxHYudJkgXlkN55932srm3I3ntOHIJsx+lMMhV//jd/I2N55/qmgLo0Qqd54P7+HrqjgfRZnm+4nscSCSQTael77DsEe3yBkJyrrDZmEIhkrFG/HjdcHgYimI3SkSDks6fP5TzHfQLPQcwCkX0GrMICZ+A1lUuhO+kgngvBn/Lg8bNfoFA7FgC60b1Cf9TEeGZk3HJMkGDGMz3nFfZ79k/Oj2TS80exDko0KIBm4BsGY/QtQCq7N+OHr/Pcaiba6blfQSvFU5Skp6CaXo9zncp0yLnbamAbCv6awSfNMjcTIBXnUAyAAJaC2by2mSDHa/FvlXBQkFOf57ugsRLYtH6UYCdM4oUUhZloaYDv3wJwivmYMSzWsxm3UGxA60mZwIoF8bu8L6+l9aRgnuz9FjIJijNxj64SG2bcSDEfBlX4HSXpaf3y/nxelflQDEsBZm1nvq5tb24bxU4EpDVpfGv7KODKMvE5hGy6YBO/BR/thrqB4mH6GW0nY0412ve7eJfWA83nVXFAcTStB+N1Y301gqoG1qjX52/VoWb2j7abZN47GEyyCplNvy/vWw08zlwm7X+CK1oMrW99LjKgFdcyE0W1v5vJpWbM1NzPFa80pDQMZj1/eA0GmcyAuwZnvh1vBojMoKMC0EaDGteQjFwhk7rfAtDmvq5jT5+R5BPFRxUX/I2gwKK99JmV/Kljzoz18TWOX30eM9j9to3+53/5X87ZSDo4WThWiILBjEqbK0YvpoUyM1/52lvmrYnWrQ8ih54FI1grnZosOpi0cvl5j8tgmrKhuJFTAFrBYm7MpIGseKs9rexVHVBa0WpiJxpJi+iFDnYC5BrxexsFWEx02hnMDaudXNI+yYhdGA5qtE1BTn0W/tbnkBQAk2OlTAJksCwmaJ2QBGBeaCGrRgzvx2sp81u/MxgZC4pGF1g+focANP+vjU5QguxG/k2tY+4EpfPMjQiodmgdOLwP+4UYzS00u9mZeV+dPHlPM3ivhwMNNqh8h2jberlxMRwxte/IBETzDqYELqRDtC/wPjxg8W+VJ2BZlMn87WRtMAr4OR6g2VYqtcLPiuGT2/32/to3dAIYL1IHWQ6DXWOkv/H+sriMDSkZzgTsXzTa0omTZaD5HuuMep6y6C/4dxuDAAAgAElEQVTaw+12CvPJuI4Lnd4QoTDNVBLweMNYynJT6cegT2d5HgCzqJTrqNfbcpi4PL8UZsna6jKcThuisSAi8QD6kx4qtRKsDqsASV1qGZAFPZxhSk3ZVhcHrwwpA2r8koWxvJIXCQfaTF+c0hSITGmLRP19Eaa0dzDqjcSN/eKkIMxoGXPjAVY21nH/wTvI5nMIhZlvD1weNXD45gCF4iVp51hazgvwx/5LxgFZ4h5qAMIqhlVXxaJop1K37fr1TaxsRGViLZxWsb/7Cm9evJSDKkEaNyfKThfdFnXZjCADjfwoc0EAKxD2CYDJgwJTlclqdTm9AioTECEA/fz5cwGbqIFMFpWw0kdGiigN+WTDOp8ZQZrxTLTgqAtXLhUFLKeWHNuUqfgOjxszuxX9ycjQmlzKIk+AJxiQuuXhgeDY7rNdlC6KCHiMa5FRdHZ+Ioc+0bJ22EQqYG6zCUPtw48/EVYGNbS5yTg+OsDus+c4PT6TdPewPyjlCvkicDucYtREwI2akDwgj2YjMR/L51eE2Uxt3dVrawIih+Ne1MptYSZ//svPRL+WWnwup+EozIMAEewvvvyVpOWKGed4JE7unU4D5VYJQa+hkzWdW+Dzh5BILWF5ZR1WmwtXAiq05JBKl/P7t+9i0Ovh7OhE2PvUFCcQQedAMktZztVrG0gtZWReE9MgRviZNUID0PlUWIjF8zNhoTPNkn2/VLoSc56Xr3eFbUNtTo5Rzhe5LCVSImI0yfTPaq0p7uXeAGU+XFi9toJgjMZknL+cqF3V0Sg3YBlP8fr/YevNfuROs+ywE/u+R0ZE7juTSSa3ImvprqWru2dGM5bHsjTGWANYMuZBfvCL9KAXww+2H/xgA/4bbEDwAkHSSILR0mi6e7qrq7rJIovFPZlkMrfIzMjY930zzv3ikjG0EihkMTPyt3zr/c4995ynz/HsuwfweG1Y3CTD2Ya9F3s4PkpLCTkTGm5/EP/Z3/kTrK7PodcHCtkuHHCiXWmhkiuhU2+jV6uhWy4KUMLnov72m4MDMa3pYYTF9XV88sVn8EfDsHtcYvzodFPTzuj0Emjq1frYffocb17vChM9mZgRFh2N/aj/uHPrGiKpMOxeC+w+B5xeF3qUdRlQl9KKbr2LIA+LDfb3fRwdvka1XJSEQzw+I8kCaRdPAHa3D4tLawKmWe1WNOsdtBttuC12DKl7mD7B+cE+0gev0W+1RTOS5qjn2Qs83X2JcruOax/cwRc/+RLhaAypxXlhVMpeBzsa1TbKND4slJE/z6Feq4npKPcdlnK3+h053DGxE5mJIxgOYG4hJuubifiAMXMEjY4kcw5f7wv4TG1yMtV9Hh+GI5bIWdFo9cxh2TbGxvYG5lYX4A+7RfObbDHGZLVKHyMmjtpNHB/uoVmrysFXmIpwCyhrzGPjaLZaksCIJqKYXZgXsJHsIpauEygvF3M42H8pjNk6xZXHQ6ncWKHZ1tAi7DAXdU57fUmuGFPEBQEvKeXAuIj6KYVMAY1yB516B/axA16W0o7Gwlwzclk1YVy6/S44w24E4kHE5iJiTsuy4AKlhTo9kWn5xS9+IYlCAgacE/FEXNjIs/PzmE3Ni5EdtU6rtRbSJ+c4O83KIVslwmhqN5uaQdDvRjFfMH4L1N51enBpa1vWFmkji13Y+i+fPkf68ADxcAQ3d67Kwfe7Rw/h9noRiSUl4UQQeG55DrOrScwueFDvcKyPpOSYCdXDF7t4vfsMTssYAY9bSrMJNlbpG9LrSQKMZoysOgnNxLB96zquf3BbzLeeP32OdqWJTrmBXPpC5Amof5GcZQXRvCQVua5Qo749HOLl/ht4g0EEozG4uZ5ZbMJ8Jvg54HhihUerhWq+iKXZeQFHKfsw6HYw6PdEWoJ60lzzHV63sOstDifm5hcF5G31Wzi+OIDFNUL+IitGr9d3bojxFoEXgnJMqhKkpxxRp9sVaQsaxgqRYGyDa+xAzBeF0+6Bw+qB3+XHX/7sLzE/u4APPriJUCQomq3lRgX3vruHSqOOO598jEtXt+EP2iU5UMhVxIOAfch7BcMRYYEzgUWfBFYPOMYWPH78vYDi7VEXCxursPudiMQ9iMUimJ1JiCY99/X86YVUD4QCYWSZaLbZsHPjujDkubHuH7zG46dPRVLEausL0Oj1sWLMJmDi5a0dMVvr96k938fBwbHov3IdSs0kMZNMynwmqzHHBF6f8mhNdLo1Ya0Oe224qaHKxFqlJrq1yWhC5rTEtxMAjrFXOMSYzYpoOCnMR68/JB4PNVbTuW2Ac4AOGih1ivDHXfCGnWgNm2h0CQ6dw20LYH5uVRLmBIio0cq4ZmwHkvMJrF9eQYrSQ163OSf0xhj3LahVGiK7Vc1V4bL7EPLFEfZFhcHsJRO2N5bEOmMMOeRbLdJenoAVvVEN/+GX/xbPXn4rzEZWkXjdHgGT46GYJMQpScE4k7GYiVWHskYwudWclIUL27LbE7IO9xTR3vcYjxSeecjO5J7OoI0mcAJGsOy/UEKhWMLYQr5TT+Ip9nen10HIF5B1gGxl7s+xSEyqTgg4sjqF7UMGPg1K19bWRM+3XCjiFRnphQICAa9UV+TzGZTKeYl/KbnGGJgxA8Y2qe4JBiNYWlxDamZJ1iqyW7n2McFHo0Lq+LbbDXi8PDMMjVnimIACvVPGwnreXN9ByJcSfXnG2mSnMXnO6oVs7lwA6EgoKAxVxg8nZyciDOKCR0DajY0tzKaWJS7iWaVYKggzuNEsCfPZ7hiLoWQiSbNBnolH0saHByfy/wSwP//sJ0YKhTHm5NxItvqDh/eFFc64lWszk2RvSVc8t1rssk4k4knpI+qUdlp1AYeFIV2pCmh/eesqNje3hblNJrPICPkDEmsTtD5NHwjrm2uNShaKx43DjcWFFVy+vCPJUb/XL6Aov8jIJQDaalfxeu8JKD2iZ0UmP9mOlL+jFAn1wXnGZkzEigt/gGcsBwL+iJzZqIvPZB1JH3yeSDQsADKN8vQsyfiATH2C4Ey00BSVhrmp1AKc1MOxmfHaphxPv4Fmp4Z6q4SLbBoHJ69lfeD+wQoMBzW/7V6RNBxQnitB8g6Z6EEWbaHX7sv3udllXLtxW5IWFmIadkNwCvj96DYa+Obrr3H85g021pfhtAM28WDqiodLpVkXyRzGrkxy8e/JjPR4ApJoYBKbY5bx0eLKAhwOYgiUVQO6fYLdPBaR6EWSAPXlK0Iuefz4qcyrlaUVYbg3ajVZY5dXl7C2tQaLa4hSM4986wLn+Tcod3Jo9gvojeqw2ClJOJK9nvNB4gnREDJrA/tPxpndAGpvwbpJaf47oM8AVgoADWkcP1W6r+dqHQ8KMClwqfgQ1ySer6eBymlinILZNPhWME1Zynp+5vjhcyiAqwDhNIjFhIkCxLyOvKPNyHYqGY7nOpPkM2CXAsV61p8G9PQZ2D6KS2nlur6L4Ccu1wQ7MbjLNPisWImCuFrxPw2sKrCnTGB9Bn1HbV+pwh+P3/aJMqQVH+NaoP3D99F7K8BMBrReU1mx/Lf+nj/7j+F3ep3ptlbMQ4FibXe+g/aRAtYKrCoArwkP7R/9vf6djittIzlbTvpMMSptZ372bUXGROta/177gf/WBIH+nfa3guPaP/w3z7n8G/Y5/46/45fbafZnA+IKjGuOImLObUB8/kegWyrzSZ6a+NdJv0wY09P31nfT6gHFSBU70/6eHm9sL72Xub+5twLQ00D99DjQRMV0u0ifktwg+tett8oU5pr/f7b4NP5HAFrH5PtMaV7POsVo1vdR8Hn6O6/JL5oQTo9fZV3rO4gG9HQWR0HFdwDqO71hHbTaQLrIsFM18yVqW2/1hswjKXuVN+fCy2uzQWXgjd+JuGv2QiYUtdEmGaFp4JqHJy4OZHWI3tjIAIQ6oXUg6MDnZ4XpOwHW9d7a4QS6DQDTf1t+K0zWXu+tieD0+2g2SrNx2k66oPHZpye8Avm6MOpkebtwO8wirIA2/5/Pw12ff6tZuveBa+1UbnjTjG0dkKptzevxWWmsxhO+WawHMjBEQxtmkPL6b7NOZEhMAG+yIMiGZHsRKBN9rck1eV/tI7a7MqD5jvxP2cr8vEqj6ETR5yRQqH1lwHGPef/JuOF9Nds0PckUBOc410QBn5VfwlSeTGIC0Aray/tOFmdd5AhASx8xSPf5TNA/YdtLUmZgNIN4qGGblCpGk44/43VpUCWZRpXl6BmpGJY3csHiRkl2L3WgaZZBF22ydLYu7YA1ypUqzSXCWF3ZEmmOfK4i7MfM2bkAE2QwJ1NRzM0HEIxCjKmKZTLtcpLxbzbIJOvAObbBObJg3OqKOVq1WBB9YQYYbEPqsC3MLwrTmew5Bj4spQzNheELuNGqUA6BUdQIzVpTzD54mK01qgJ8Li4vSbkcM37tZgenx2k8ePw9Sp0mvvjpj7G+sWHmtCQPrWIaRFmPzFkGww6lbgaYn03BH3BjfiEBn9+wSiuFJtIHJ9h9/gLHbw7Qa3eRSiSF+agJDDJ/6MRe69QQCYfFbbrWbJhsvdUtrEmPz2sOIeMhDg8PRR96NpmSnYTlanxvssHIDmLfcZxRfobayGRpkgFdKhbRqtekRI6HFjK17NSXtlFnkgYzPXgDAWHh0niL/et3u4U1+PKFKWO/feMDxCNhkXR48fwpSuUShuB4cSNBwNntRngmho8/+SHWNi/JvMgXClLW//TRY2QzOTFb9Ium8iJ8Lpb3u6Vkk4kjsqnPMqeotmpotdtYXFnF9pUrAnKTxUGwy+a0w0VzyGYdDx98h/t37wkrORQIyvtTtzUciQqwTwDYw3EPskJrEtReZM9wROkABvtOJgGCCIRiom8aiaSQzRZQKFWknJLvurpAN3kPHn//EI+ePMb8DBMNlyWoZ6k4QRuy8ciiU8NRMuIISNKwpdaswSMs3gpsBIhaTZmPZt22SPBOxhv7jGW5su6AXgN10dmtNRoolmuiI7xFg8hwEO6AW8ooCUBTrqFZIdOxi061LvMjHg7i0x99jNUryyI18/LFLv7iX/wFWHEXDJhS36tXr+H3/uBvIxYNoV4ZwGm1o5ari853q0whvy5GjTosox6C4TBOz89wcHyEGo1zh30sLK/g89/7CSLJpJTnSp56YgpDULXd4Jxz4enjJ2L652C222KR9yyXagIUKwPa5gFsLitsBCJpHNWlbZ9NZBtqpTLO0ifSb8XsOUqFrKzZZOi8fr0PlyeAWDyJSGxG+tDi4EGJjO6OSNXwvbx2GyoXObx5+Rz7z5+iUa1idXUZ80tzUs5+cJIWWZ7ta9fxwy8+Q2wmgfnFBQHHJDlCE9yhFRdnOWTJdOuN5PDPUnqWy4djEfgCXmHAR1MJbG5fxkwqCBII3Hy3CVO23wIsPQg7/M2LPeQzOWEt8T3JWiO43Op2UW90BGRzB1z45Ec/QHjGD08YYjxJPepmg2tLGbnTU3TrdTSqBQwIToq2qt8cYPtjGTPU6a82qC3qxfb1K4jNhFGpNwy4TsbQsCvALEGR5w8f4tXeC1iGAwEPFpILAgzYHR7Ekgl0uZe4HPAEfUguziIad4O5GGJQZG41yny3DoqZMoadATxjq5itkVnI+UqghOuFJ+zF3OocVrZW4PBLjhEkCrYaQK1ck8Tev/6X/0oYVhwv3Dspv0E9/NQcE0AB0aRmsoh64ZVaU1gQC0uLiM/MmEQ8TcZoLDfoiOyJZ5K45l6xvLwqZcJiMDYmE7aK9NExqsUiYtEwbly7LsDEtw/uwU7JBhvjKLcwJT/94gdoD+uyrzCBQSCFBndk6LL6oFjIwmEZiNlYIpIUDXRW7FB7nyA02Z5Wt0PMcLevX8f127cESHj8/RNk0xmpWhk0uhj2KOfix+zcgiSkqLvOucH/WLFCGY5oIonZxUVEYzPwBYIC/HC/ILuwVaHueR/lbB5+twchrx9Lc/MiacHEQ754gRev9uAN+eDw+dBnMtnjxdzSMmYSsxjZRtg7fIb+sCugG42/1lfWEQ1HUMhnpc22t7eR4byitFA4JIkOfygsciFM0Dr7Ntj6VkRCEVgGViQiCTx59BQPvv0OG2sruH7zpjBUe+MBXh6+QqnewKWrW1heX8HAQtCxhSKTEu2O7G9aLdbqd2UNIMhF/wSpJGh38OD7B8bfgdIiySCi80HEZ8KYicyApRWlTBHnh2k0S3XEwzEUckWR5fj4Bx+JMVin30Gv38fTF0/x1Te/EgDa43dKYpfl5CyHX17dxNoqvS48uMgUcP/+d5LI2Lp8Betra0jNzoJeGdlcBunDfdHF7nabcLpsAja1mjV4XWTP2VDK5SVxscDkgG+iJ+x0G8Zkt49QMC7zOeAPYzy2iZY2V8Z2ryVxgsU5xsjeQ6Z0Lt/HziFsbgu8YQ/OTjMYj+zCpmV5PXV8CTAy0UwDZmGIR9xIzc8KmEupMj43Y0671YFStoj04RE6zT5sYzfC3jiiwRnRZx9TV55x6JgH1yCCQZIYuD6xZqGJh0++xld3f47D9Es4HBaEgkEZN5TF4R4wZlVApyvJczUZYyxL34UeZdoYU9jY7ob4QDMkMqDJ9uwMGP+O5HkJzvHv+TkxDqcETauD09Nz5Mt5rrqwO63icSBxrN0QJ5g4KBbLkrz1emh4SKN0l0ipME5eWlqWCi4qVzMOI6h5SIZ9vw2XmySQhmg5k+VOnxG2Adcfq8WBRr0Dp9ODrUvXsDhLebiIGOIyBmm3ajg9PZbqJILINNYNRwNiHtWTc4sL/cFIWNkri5fgsoYwl1wWtja1jZn4oQQbWdhk4Ho9BLC6AriSNWzOjJRlpD/BMhIzS2LkLDrQI+q30l+hivF4gGDIi8vbmxI7k8bMa3PdOGYVSDCGzz77HDdv3BGGM3X2CUBTfoReJN/89jcyTxQAoDScnnl5BhEyS6MJL2WTYjGRuyAIzaQFz8ispGSSmfPo6tUbsveROEDAgzEckz0E6LPZNE7S+xOj30m1cY+mXzZc27mFO7c/RjgUl3ip0zE+OmSsE/Cl9vruiwfI5tJyzmQ8y+QOE6+UoxAZFZF5MCQqmriGIwlJtgYDcZHPLFfy8txsc2qzy1ncBtHOJQmHcSj/nklNfqdUBsFg+s7Mz1OOJ2nOFD36PA1Qqmbxcp9xcxadfhPNZk2YvuJlQYMwCzXyZxDwRiRJUCll4PHQvDUu8Spl85kQ5jpgPAxMJQfZ26x25pwM+liZUcDrvV1ZZ/icci4nU33YQ40izQRPHHY0xBdqhF6foK5LZL8Ma5kAehIbW2tvJSvZv40WDdnzkjBdXFqWhAz3yUqlixfPX+LVq9dGT75WE1b+XCol53HKrC1vLaBQzeH+09+iMSjCHhij0spgZG3D5hzCahtKpRPns6koJUuSfW0IZAKksUpHiHlmLLBqYxow5bqggJtgEBPwehrjEKBp8vdsh2lgmf/WynQFzBTAUlbp9M+ZSORzKCCr53L+TCuTlZinWIJiOewTnlv0fRSz4f30DMfxrMRDBbQFSJwQ5RSfUVBQcRQlDHK88hqKMej76TsSX9LraRu9D0a/D4AqmKnvMQ0sTjNieV2tildATpNUioVNg5GKc7x7tpGQFhTs035WsFKxsGk8SoFd/d00sKnY07RZouI0yvrVhIS+h2JnilNxvVOsTcck21bB7en3ZztpEkPfQd/bJF1JULT+DQNKHZuKp6kZpIKfSsRUEFrfj5VfOuYUBBf8cgqrVECZP+caq0RKQ5qFrI/0JdCxIgnp0TuTyGmMzlzDsMvfn0/6bvrMipsJ3iRVJRNvr8l81jabBnw12cLP8m8UZ3zb9xMGtI5F/by+l7aPsp3196zeVZBYcNj3GPCy2U2+ppMJAnr/x74m8iQ6d7R/dE5Z/pf//p+MdXBNZzNkARZU3pis8Q/1htNIvoKLCghOT3hdUHTB4PVk45uYAUpD039jwpzWBWSaKczDlTz0xEmTwY/RwDIApwZn08+mE19N65TCrxNCwVDRKoZFrsdGNwY8xryO1+fv+e76/nx+1ePRhUHZvDrIdHBpB+vCq2USOij5ez4XpR0UjFZwXAek3GNKg0U3hbfZBclGmDbVMgj+jS4S0wtyKEBmhCmXEN0YNVu0mQyjDmDNDCnoz+cmu8+4YnclO2+COCMMz+98XgV0dWwoqC5JhiljR31H3kcWZnHxNfrP/B03Z/7Htp42jVRmtJbtmGwON9t3LGy+L3+uTG1lgryfKFEWvhgN6sQZG3a5guf8f0kKTBjNZB3wOtl8UX6uuuJkVTFr5KRBCTOFnS6oq+WyG3NLCepcZBnF0e4OcZrOSBA1OzsPfyiBdod6owFc2rwGfzCGarknh7bcxYUsejQrmklQx5LgoxP+kFUYM8UqmeENdJs9YaKO2gTXGugLqDVCMZNBtVKWTV42AKtNtNzIZiGTgDqi4ZkIRh4L/EE/xt0BbL0xfKyr7UHYhwyQyD6lGZHD5cLSyqoEi2RA8BBWrFcxszKPS9euCkDN+7DPaGzZbQ9E1iBzcgYH2TXtFrwsL3JYhXVHwyxZH+CS8vM3r/fx7MljFPN5YUrzi2XvZNVwfLMMk6Az5yYdualTLfN6UsHAwzYP6mTApNNpZM5Phf0Vi5Jd5pDSUwagZOGQ9Ska3xaTBU0kkggHAqiXK6LzSg1Q9rUwBV1OCUTpvEK5IJZeszyR40TGvM2CQWeAbCYLr8eD69vX5ODHMu7DozeGmTJoYYARQsGwMEfJyru8fRUffHhHAmOuM98/uI979+4ZIIil+QMIAO1xEL1iOtYiIDv1qwnaZvMXwjqfX17Bhx99JJrQZMWTFcq2IqDG4Jrz9Zc//4UA8QRpOBYpX0HjrRIlNFgp4WC1gwP9QRcuhwXFYg537/1WDlwBmkB5fMIyv7JzC0uLGzjP5OQgyq9ZGh067YhHovj+++9w/94DJFMzWF1bEyAomZqTskS31ycGlTxEcc3loY/6kxWau436GLa7qFfLwsZtNVmeaExa1YOA+xDbiQZtXI/4/ExKFMoZOTSxicZWanT/EKubG3JYZRtw7BQKRbhsLjnwPXv4SFjWX372Gf7O3/tj2MN2RJJhAU6++vlX+Oqvv5LDea3axPLyOv74P/3Psb62hVqlJkaf3WZH2JfUH7eN+qjns2C9SiAUQjafQ75YQq3VQqFWMUz3L7/EysY6wtG47HXjIbtiLIEjpWVoHEojtH67KdIZovUu5hOA3e0RAHppfQkuVikLUweot6ir2xX5kjETkJ0WchcZAUYP3+yJZA9Ln8kKvcgQjI5hbX0LvlAEW5d34PHbhdXd7Y5QL9Uw7g/h4WEye4HTgwOkj/ZRyuWEtUxDUGoSZ1nCXC3LO12/dVPAh82tNdG0LhTasI6sAt6fHZ3i9OQU9qFFEjvdZgNPnj8VZizZwJxP7qAfV2/chCfoBGwjuD00JaNOJ8R8ldIz3XobBy9fIf36SA5bqXgSHrcXHWqc9oaigU12qifmx0eff4RoktUFQI/xxIhrRxOVYkUA6MzxMfr1CtqNulw7HkkgHJpBNJ6Uz55kWK5twcr6mvSVw2UXpjblLCqlgsgWcD1nguBkf1+SReV8DqNeX4BxMrsSqQUsrSyjb4FIQISTMQRiEQQjrAAwMhTczClDcZYu4HDvEKPOABGnFx4HD8E09mwgk71AtVGFzePE+pV1XL6xDZffxEkCZPeo6dsWA9VHD77Dz//9z7EwP29ioonLfGJ2Tg751NLMFotoNLuik0tTutsffohEiuzUvlSJELwkq5kl85x3XEdXlpZlDKbTZwL68bDMJCCfj3rW4UhAgFWyQtPHx7jI5NDtMNFpEvmcV2fnJxiMuti6vIlCsSxyIazEoFRMr9NEf9CStSMZTuDls+e4OM9IGT0ZajTAIiuTCRin34+btz8Q1vHe7h5efP8M9UIJ8XBckgkYOyTRE6IW7cTUmgmperuF81wW0VQK29d3pBQ7HGWcYohjp+kuipksKhd55NJnGHV6sk+lYjMiCUPt3vT5Me5990C0xWnsF4hFBdCeW1xFIELJjzHKzQIOjvYFzK8US5hPJUVPmbJMXHu4NlNe5sWr1yJH1BuNkZqbx+UrVwVYdfYtGDR6CPvDwvan3jHB4r/6y1/IesW5xn2tOx7ivJTDRbEoY2t5c0P0dIXJ2GrJvs+qEcoYCOEgYIgaPMCTSeyxOQR4IbuPCaV6v4f4Ugxzl5OwOsdSbcO0f68OXBxmUM2VMRtLYtjp4xf/4a/EH+DOx3ekLciO7Ay7+L//+T9DpniEECtG3Ebuh8kotyeAmzc/EIDv+OgMz569ENO19c0tbK6tIzpj+o6at/t7u6hXi2gwuRwLweujISMJKEOpLEofHKFDSZj5JdFRpf60w+URyQ8m4JmoIxtzLjkvsh+jIQkXY4nJegOO+wZ8EQ+Ozw/QQ0fAZ7ffKdJCJWqh2wwo+uoNAc8CQuGImNnSLJc1+vVODd6AR1iw8/Ozos0s8myUGfMAZ/TbODhC7rwCJ7wIu2MIUBPe7hZwlvE5EzOU8+F+B0cfDs8I+0dP8H/9i/9DtIZH474kX2bicVlnOJZEq3loSvb1UCpnEbrdW0yZPFmplza24BaWp2FAMiFFDWQCVU4nS/zNoZkMaAUwCL5WizWcnKcRCHjgD/oE7JeDdc+QK8hYlf2WUiijsSQYCCJTzodMUbJAySJOJuclXmc8xP7M5Wlk3Ra5NXqWkBXLChiCg3xeq8WA2Iwndq7ewvbmdWPU5nQJoEbpjKPjfZGVoDGl6DgHPeYsKrImNDm0iGRdwB9HzJfEyuKmxIWMvxmz0EyblWc0Iex0aSJGwNkt8bgxnDceFZSwslhN8kyqbr00pyI43ESPchA2q7C3uSYyHszlCsKaZ2Jua2sLX375E6wsrwv7lR4xcv9CFrt7e1JpwDWUCXgm/DiXQXIAACAASURBVBl3m7OZOU+zn2hGyuQLQXbGOf2BSazzGSPBsDB5Z2JJMUv0eQlAx41EFSXURhZ5v2LpQnwfuNYQiDSJxa54zty4fgs/+tFPEA5FZN/otPviG2Hi6QrKlRxOTndxfLIvfh+UbxNgzmGVhD81nJlwEjlGf1CYy3abV3Tno9FZaTMmGPgZthn1oPn3nHckE3BP0ipG6spzfJH8wnFFJnQoFEVyZkWSCeVqQQwf84Uz7B+8Et1nsrHZXvQFWF1dRzAQoQASbGJATtnNJh4/uiuGk2rWRg4jY1wmadgnjBU7lOoRAJtB4lgkbphkpESY0+p8W31LaSXGKayqExAGQxlz3ANZ3WMY8BxPNHXuSUUIk3dCSnO7JucJqxB3Ou0eltfWROeaYDTHrN3ukN9R253tT7kZGnAzWULCxNxqCnaPFc/fPELHUoXF1UO1ncfA2oLFwXHPCnJWMQ9ESoXjUwFSAes4R4bmTK5nXpKYpgFiYgAKjsn3KYBVQST9vAKaWuXM/lN2JO81TQ7j2J4m4b0FoSk9OGElT4OE02fy9wHSaWyFAOT0l2I7Cpbyd3reF2LihHk5DdbpeymGoAAyrzUNtioYqtiNspDfgmVToLZeQ/EnfcZpbEaZxApkvg/e8j7Tz6Tg83T/KNalOJKCgooFkfz0/r2137Tdp0E/Bd4VP9FzrL6PVr3zmtxPFK/Sz2sbKd4lEmDdrsw/flY9VBRHUpCZ11NG7fR76t6mwDO/KwajCQjF4HhPrZRXHInjX9uE93i/j3Uc0GtJsUklOPKdFYDlnsrx/G4OmOdQiRf2M++t92eViPSTVGUY2RslbSqRU99jGnDW8TE9TpSJr+NEQWPZL4bGF2v62abHwPTfKAan88esd2b+6HhRPE7HCPfC6XnPmijBZSesfAHZJ3NKxtOUfvz7c2y6D9+OyQmzXOfQ9NiWz/9v/8M/HfOAIeUpAZahGdM8/tIAmEarRifPdBZIX1TBuPeZqorGaxaYn1P9YG0UMsOEdW0na5QOzCbjoZmht4vA5EX4GZ2U3Mg4MPSz0889zRxWIJoDn/fSQEQA4IbR+9XFQCeodgpBEDUnlMDTbUrxtAMVhNWOVaBeyzh0IdYNUttXn69YNpudbiCaodKsBxlF08C0Av26gDPw5/PxOTkBNPukfaMd73WbvuR7Ue9VtXVoVqIAsi42mvVgu/E/BphiRmKjmQZdlqtvFwnpu4l8xnR2je3DtlE2sUpw6IKj9+h1GejZ3spe8F7CTnXyMGO0KrV/dGPQyWGkYkzArJOfbWWCsXdaS7KQTXSS+DkTRFglaCXwIMkLi1kgFYzXjWkwNIsQAWg+50WOgITRchP98sHYBClu6u2xvNeUTHKqUttPF6alpRUpPyxVGhJAkQ0dnZmDLzSPZseCtZVtLCxuot0c4+T4HJlMlgoGmImx3CuKYMgDu8sCt88jmptkhPDdxwOrSFb0Wm3k0+eoFQqI+nw4evNGWHJsT75XtdEQQIo6vvwZGWHugAfuCMsPO3JAHTS76Nc7cI0syJycCluAhjDfPriPSq0mbWB3ehGJxoQht769idjqLBwBtwRjDLRkbLDUjwzLWgsnb04w7vYxIuVywsRn4MwDGU24GFD2+wNUqxXRJM4XDBAx7FOL2RgxEJTV6xK4/6Pf/yN8/tlnJglFIyPKWwQCpkydrJB8Fj/72c/weu8lYhFTKkhGJvWlyTCmvjQ1FqlnR1aaBG4dYzLGkqYaWcvDMXpSmugUAICldxbqhPt9Mj6bjbYE+jJ3xsDpyZmUq968dlMc3GkMwxK7p08N+EZAlFIUkZgp9x9brdi+siOsEkrNvHnzGg++vS9jjdqkNJ+klmgqkkSzbhjrHK/VWg2D8UDYtt3RQLSFr+xcleSSw+UQwJBGRS/2XshaxUMNGcRE2kTWyObA7VsfyKGKwJTNGxBd6Jl4GLFY2DBxmjXs77/E3bt3pcydAbh1bMe1nQ+wsrqFs1OWcLblYOLxOKSElCXEv/zlL5DL5fHJJx8LGEfphuP0CRLJlAD3ZFPxcEB2F4FYm8MKKxlKPCxbbZhPJsRs8uzkRJIflFlh2/IQKMmh8QC//vWvhdl7+dIWHj95iJd7T+V9ac7jD4fx49/7ffzgs89hd9txkSshfXIqc5rXrxXLePL4MQ5evUI8FMHtTz6AI+QU6ZIrW1eEnbP77AXu/vYeHn73SFhav/fTP5BD9uGbA1ycZRAPRGVesHy+327AMjQsK5o4EvAjMzxXLOGimBfDv7VLW7h26wMsLq2YdxgQABsLWMTx8erla9G7JOBCYzuyFMkYDYbjYoB6+dpVXLq6Am8EwnikZG6N7N5yWw7jg04bpUIOpUIebw5eCXOsUSu/M3atNnB15wZuf/gDdLo9JOYWMZNIie4iQV8andbKFXRrdRwfvEEpcyZAbf7iTJhjZBESMKLBZ3c4kgqH5ZU1GXMExwgaFApVjIcWKZPNpLPIn1+IuR8BPa/HLQZqLEsmwAuXA96gHx9//plo2ZPJJ2AjD0ZDmqm2RAqgXapif+8Vnj/4XpjGVza3REOWTEo+BwHP3YPXWFhbxPVPPsDCahzVVkdkEpgw6rVHsv6cH50IaOzhHKTJYKUBp80DjzuIufkleEMBHJ+dSgUBzZDiNFpMJuDyMgYCalUyJ8aStKDeZq1UQr/dgsNm1t2jV0avnuAa/3ZktYj2N80BA9EwErMphGMENYBWfYBWrS2fP9g7wLDVR5zyCBarrMnNdlsAFAL9cNpw5cZVLK4vwxP0CnuS1Q2BoGmnzHlewLn7v7sr2tLck5h4IzuNayQ3NJudZcVG/5J7FKVFdq7fFLPCRrsj0j4EO188e46zMzLpjrC0sCjzjSAO40LuZWeZc5xkTsScLrWQkGTXygrZXT6RW/nmq6/htPtE5oXr9McffyRl4dTI39xcF2PGUqliYgj7GOfnaQFOdq5uYyYYxvnJKTJnZ2afdbuEyUi5IkqKNKj76zWAI9eE/HlBzKbmEimpAKAW6+bGlswFygNwfWZCjXr72WIeTq8PN+/cxtrGurDdKQvh81rRbgDNagsHz18hmz6DY2yDHWNhyW9triMcCuLZi8f46u5vhH0enIkisbCI1Y0tbBJ8DwYF1D/PnmNv74XI3jjsVgQ9Psky5S8uZH+6fv06fMEgzs4vcEaj0/gMrly9LmuDVGSUW6gXKsJSdsGOAKsVQi5kTysCUjGRVOTeWCmhb7eItI8nFMDMwiwqNG+kh8hwiGI2J4kk9mm/18H6JiuSLMIgdrFk3skqmpqYodYJcPa7mN9aRGjFDziAkNcOlwUYtYBKZojyaQE+uxdeu1MkFr755jcSe8wvz8MfCSAUD+Of/Z//O46zB4iL9FEQyUQKlIQjwJianRNgiQaY7HvuCwSDqBvMvYfxUyGXQ/b0WBiIBIq9QS8CIa/o9lJ3vVGrYPfJM9TrNSzMLYkZG2MLj9cnsjnFQhXn5xlh+68ub4imcK83kuQm5wP3yIvcOWZmY/KdMkb+oFcY9hzDXNP4t4nkLF6zGqg/wJ2PPkE0PoPusCfM91aXhmMNRKOGGME9T8kqc7MRzC8C3z04xrPvX6Nd7cNrCyDoCSEajCLg9UsinlVych5gktg1lIRUrZvDv/o3/48A0OVaUdYS0SseUF+yhX63JVV1BGYZU1J3VgyBR2MhATDe4vteu8K9PCpzhEzKvb1dPH/xWPSMq7W8yBvxsMyYRM8EZHDSUK/ebIq3RjQekcQn5y73AsY+7FOeLRh/MYHLe/LfBN+4n0aicQSDIXjcIQz6Q9ip3TsmAziHQiErsg4uNxPbhhTAZCn3fgLQBLHJWL965SbmEstyTRIJeNhmVdNo3EO9XsHe/gs0GlWMrCO5DnX6WR3IhPPS4qpU3MR8CcwmaMZJkN8v78AKONG77rURiQRlHWLyIJVKSJUI17QnT57h4fePMehTIsTEYBrzE+QjQMj/SIBg3EXwnO+dzxcpVy0VXtTIp+wfE5VMPhNsJwOaptLlalXOFTdu3BIzYd6XcSPXOJ6heN3TswN89/AuGq2ynEe43zJeY8Xb2vKanBe87gCubF8T0goBzFaDZ14DUlNS6iRNA2pWcBpCEMlFPBcwPl1d2cRPf/oHmJtdgt3CBMNAJCA4fo08SEZ0yNOnBwL2Cmlo0JXEM7XGJXEgoLxN9l7uLU6HMbRyuX3o94dizKoSEGROs+qMmCFl99gHfFZK/DDhJGdTm90Y851n0esNEQ3PSgXReSYtSVC+S7fbkph5MOrh0qUtXLmyg431LVlPyICv11soFXnebePRo98ic3EipfFMFHOt8AUoOwMZC/TfIWGFOumM76j9T4IMCQTtRhfjgeWtoT33DqfTgT5j4G7TVCONx2Jsu7G5+fZ8yL3m4aPvJ2X8BmCtt9pyBmcyTAg6I4hU3/raJlo0V7faJb6o1Q3eIGB8lbr/NKakgfgA7VEbqZUZAZy7lgZKjQyK9Qz6lias9i4GY57HydTvGQ1oiwGdFXsw8b7xytIqXcb9ChoagNj4TCioZFj/BkxTvEYBMMarWl2lAKXeS/+t51tlKWsFs4J79MpQ8ExBS8VEpgFaXkeBNgXADMA3kHZWYFHZv9MAtp7n2a78nIKqipsoUDYNuiou8n5F+zTwpqCqAoiKCSl2ZTAgQyRUXEPfUcE4JczxGsQzpHpzAqRqe3ONZZsocKnvyvsoq1zXbm13fRYmu/VeCvYqBqU4lQKz022m/cO2U2BYAXl97/elTfT6CuQqHiNxm9eYvfJvlNmuTNrp59GxpTiiYnZvAcsJ81nBWyYg9Fn5PiaBaHSKDWHwHQCtyQkdz9PXJAFTgWzFD6fBcQK12qbmu/m3ki15Hz6HqjlwTxXG8iRhy3uxb/nFcajkT50v/K7jSMeY4ETv6X4r/vR2flkM0U3Hiv58OgGk81vH8vScZKJyuo2n29+MD2Na+hbItph5qEDxNCYoSYVJEkbngL6zjkG9l/YvE3767tPzUN/d8r/+d/94zIwqLyRmPA7jeKyDUV0fpxee6cVHL/QWoZ+Ub+i/lTXL65kSecN2VeDSbLxmMAkjddKRukBSJFwXJJ2QmsEwC5nJyk0D5Ao2aqPwGfgZXl+vKzqwQ2M4w9/zbzi4dZDwubRTFAjlM0oZm91kS/QdxUxrwvKVTXzC1p4G1Nl+mklUJgLfo9nuyOfZJnwG7XwF9d8uOJP7TWfT+DsGKwLE9Q3Yq4sv9av0/WVxpxutjeZMFF+3CAOabcJnYNtpm2qyQDNbHAt8Fv5bMy/KTObiNRyYicV30M2B3zWZweflNfheDN5183s72ScJTgYluoGwfXlQoR6aMGonGSYFlXkNzQjaLO+yVvx7KW1jqTUdnydC/9oO2v7y3MOhAS0nGlM0Q9TNQyefLDgTMx6qnArDt/euvIklvyxVFNMq6ktOTC74bCw94vW54TOQFYaQzS4O3DTnET2xUAw2TwS+UAo+bxRLC5sYj1yolFtiRke9T7+XemtuxOJhzCQiZjPmYmY1JZcM7JxkVlLbp9vF4as9NCtVHNHs6Swtc65Sq6NWNwA0gSjqNKfmFhBPeTF2AkyiDhp9dKstjJo0yOqhUSph2O0JgPr02TNh25KF5vIFpATy2s1bWNpYgTPpQSgZRTBIyQegXKyAbn3WPtAo1lC+KGHcHQrDlUys9PGhmA4RMCVgMhhahenp9bkQiPqRyaVxdnGMeqsqwDI1FIM89HVotuaEy+rBfGIOf/yHfyxANR3SqavbHfTloBGKBYXB8PXXX+OXv/zl23WM+tY8zOXP8wIA0XSKrI6dmzektPjp94/w/Mlj1EsVtJt1tKk1RibqeCQGkz2OcwvB0KRZx6i7PZnrnIMH+4fCXrl6+YroflKjnhrGJycnUtbJzKLVZRMWMNkQFZqQWOwCrHDcUqOKByZZMyg/QrOwZgcBZ0CAbepjM+ikFqLb5xZGYrvfgcVhx9jGdMdQgHLKcJCZR1kLMpV4MWEtDEeSbCOgvLG+LgY4hVIV3tAM1i5tIxEPY34hJTTNaqWAOnUMHzzAw/sP4LS74XcHsbl5GUvz68jnSsIG4iGYfRYIBeTQt7//SoLvv/tf/F3cun0Tx+lT/PbuXRwenyASi0m5ONEcMoLI/pOA2WLKBtdWVrGxsorlLT9GRaBYZPKhJYkyfmebczz/5te/xtWrV3Dt6g7eHOzhd3e/ErYO2fFWpws3b93Gn/2Df4B4IoR6cyy6e/VKFV6nC+1mA69fvcLB631jaheLwuqxipzKnQ8+QHImJTIqTx4/E+kKHth2rl4X1huZ7NTUZskkxxE1GmdiEYRDPpTLJWHpUEeUxjPPXrxEoVzD8uoaUguLYuBDlix1PS0jGl9YRTObSdcnTx6jkM9gc31ZgP+Li5yUfHpcISTmFnB55wpmZpPwRWxvpTPq9Q76PZNx7/eaODh8hWqphOOjfTEWIgDFtYgHXYfVIZULX/7491GpNjDLsuNUEl5/0LDeG330Wh2cnxxj9/FjkRPx2B3Yf70nZbVk/s0kZ8SAk+WolOMhm/3OnTu4dv06ekPDuKTp2qDTQ61Yx/H+ERqVmuir0YRm9+VzYQzNry4jubwgJpnLly6Z5I/TsHsdvH6th1G7J8ziWraAxw+/x/7TF8Leu3PzFhziCWHD0GLB3svXqHaaiM3P4sPPPkYoHkCpWQKlB1gu22uPMe4NUc8XkT87h4ssdY8btoFFKiBYej87T/1vF04vMrC73FhcWjLmbbG4PBuTfOwjH5MZmbywhSkPQ+1JPlPI48HRq5fYf/Va1sSF1WUEIhEj22O3Irk4L8Z8cwtzYlDHMUdwncmqUrYkeuT2/hAzoYjoTZ5mzmX/LtdrUj3w+U++FACasiXdQRdzC1G0WqZMj3386sVzFC9yiATCAji8fPlSwAdWVRC45BpGyRdK9VC65/K1bWyQOcsYjExVml1VW8icXiCXvxADpmQqJqZIHMc03+Je+eLlc+RLeYQTISytLMg65vG5DGuy1cH9uw9RylexOLci+xwTeNSXvnXzungPPHjwEKnkglRwHBy9wd7+LkaWDhYXZrE4m0KlUESjVhWJDibuWBHBWJSVE2Qym2S+R56lVCwhYPcKI55sQGoNE2A5OzkV2RQCZZzXc0uLSF+ci0Y4/QvoUxCfSYqpIhOfh/vHsqcUTnOyN9E89ezkWBj7m+srSMzE8Hz3Kb59dA9dDOBwe3Dl5nVc3rmBhZU10TrNF+vIZjKyFh++2RcGOQ0vAz46cxrm2dLSkoyNWrOJapPyG1Fc2bmBufkUeh2gnq3g4OU+GuUq5pMpLCTmDIg9MN4XZNINrcC9J9+DYqXeWFjGld3rNms/GSz0SanUUbi4kERq9uIcn3/xBdbXFkX3vl1v4PT4SKSiaABKo872eABbxIXk5QRcISeCbpeY6/WrQLMwQLtQx6DWQdDtRzwSwJv9Q/zrf/sXiC8kcPX6VQGhf/XNr/Bw7zusLq7g1p0PMTe3AIfTjUa9jdPzDNotmq2xao6Gfw3ZO1MJajkbQkAo6Mfek0dotmrSP0xIOqiRT2DFCjTrVZyeHBsz05mkXH95cQXxGZIhHCiXqshm86KPu3PlhiRAaHjItYixXK1RlwT62DaEzWGRBPUQhlFkIThfYVKEGrz0EmigPxrjxq3bSMzHUOW7h93wBU0VYqHYRraQE7CKcSkBvFDUg49/cAWJGTd+89dP8erZIYKuCBxjhySFXA6vGESSMUsAM5aKojNqSSWDxdHD0xffIX1+KHOrRlY6TRmbddhsNChllUpXKn34vFVWy3Sp30o2kx3LS6tYXFjD+toVhIJRMXcmGPJi94lUMB2lKW1yjiavOWjKWiyGZf0+gnyWcAxdGmxbHSLZw7WJZxAmRQmOMqFM0JTz8PT0TMA8A0IbJjPbjEBkODIr+xUrBiThUSrg+OQA1VoRVqsxneb+TdkPVrA4HX5U6w2JJwhAz0R5byMXw2vTCJExc7tTx7NnT+U71754PCYVBJRYYGJ7YX4FI66fQye8E2M8MrIJnrNvCJ7OziVx69YN+AMeqRojS1fPn4YpfYHr1z7A51/86C3YwFiJ5I+XL1/hNH2OSqkqAD9BUqm+dROkNN5E3I8ImhfLhnXN66tEAs076YWytbWNjz78WJKC4XAAXj9Qq43MmnH0Cr978CscHO5Jco4ANuco99PV5TVh/NKUfHVlA163kUXheYdSJg4rK0RbSKffCAhDhh/PHVq5SmDE4fDgs09/JEA0+4pzgiQMfob9eZ49wbPn90VnmffknKT3AUtEul0a1lvh8RtSGBOawj4f8ezrEMkLAbRcTvGT4Nxm+zDJJMnUZtMwvAslka8hA5ljkHr0PGOenp6iVCgh5IuJsSLbjvflGOR9eS+285ZojdOsO4JkYlbIO5wHlMoh2/7V/iMcHO7K2OuPOjg7O4HNRVDZi2qtDNuY506ToAr6aDjqFOktJk5p0LuQWpLxzLMp1we/3ysgbvosbRIQZZpT97G6viJANvcwxv2PHz9GPp+VSgt+8RzGPiVAzgRPNBpDIjUnAHy90YLV7pAkKAl3Qpyz2FDIZcQEkjIdNpcNnWFbDEbnV2dQamUxsLbRt9RxXjjC2NKC1TFCtVrEYNiX+aZEKAUEBSuwGnkKPqOAgTZjDqeAHkFrBTrZrzRc13O9ApUKJnPd4bUUu+DvBXSbVEwr8Yyf489UfkH1mU1FsPGdUhBtGoTm53lO1+spqKXAoXx2QhDTdxCy2ASUVDBNcYdp8JmfU+BLwTvFThQ4FemiiUQAP6s4kswTVg9RF5weGxPwcBrIU/yHaxWv+x9jhyuoPi1NogxyxZCUfKj3UGBcMS8Fkacr1JX0KKQ+gjpTJn6KbymGoe2uAPk08K5At+JRChrqsylgz2dQcqGCtgou8xkUdOZ7KuGQ/6+Ar95zGoDUvtb+1D6fBtMFlJ8YGU4nE/hZBfblbD2RulBMSccBP0fShDCM7WY86FifBtNlDMAkcphU0zbT8aVzhz/n2iTvQaE80dUziWFeQ8fENAir7TQNhutzmM8ZEJpfXD/Zt1x33o7pUf8tQVTH53SlgfaR7EcTXXPFUJXBLmTPif6/El81QcVYQtnqgqeOjTyyjh9dE/TdKDOl76rvqfNX57b2tyQEJqaKeo/p5Ir8/f/8T//bsU5MRe51MgijeUSNIZNl0UmhIO30ZNFOG08+q4OWG4oyUhWA1Emng0+Zu7rY6YCS608Z5MkLTZjQej8OwL8hCj5ZePjCnBwKErEztGH5O9UipWTCdKaHQZCWcvD92WFimDUxA5kGnhUQ5fPzs5qh4c91keC1VFKEA2SabSydMTKZMdWp1sWSn9NOk0VoIpqu99LFzTp+Z6LIQ6uC0CzJe9snE0YuS/EIQFNtjZlFXZQ0+ND35s/5t3xeLW9RgJ4BqU4qBjFkm+imZBjJxuSAgJEu4ApYK3iv40cOIk6TgeG1VBpFJ6Oyz3XDeb99+ZwMqHRs6v34zNP30gWE7anB49sFXY0RhTlg9J6mF5LhyJQksJ8kkTEwkiP8DPuY7BayAglAS3+NDOBHAJptxTHPYJgZta4Y3A3kwERWqcMdxMjtx+b2LUSi84hF50DPhmaVpdEtFPJ5dCil4CZQGUAqGYOfWoLyPNRZG4nWIIEADxkog65oP7dbdRSyOTlUsKyMJdIvX78W4PP2Rx/j8vY2lldTcLgMq5LraIeMMAZlJWrbDoS13KiUpZSQjA6byy2ALXV9+2MrbjOoXp1DeDmKUMoNEmzqNaBcamPUHaNbb6GRq6GSLaNbacIJ6jVb8G/+5V+g3axhfW1FDtC1ZltYg+GZMK7cvAxP2IHWoIH2oC160V6XG8lYHH6HH5bOGA++vo+Xj/cQISUUQL50gQ7FpC0j0ceOzEQxsvRRqJRxeHwofTo/v4BIKAyP3Y3cWR7VUgVLiXkBZX7vD/8Wbty6KeXhh69fCRBNtmsuc/F23er2ujL/zPjkASwgRkGSoHC6kYjP4Dx9jv39A1xa20QiMYNYKCxO4wTZKYlBViYTFeFIDCtrqzKOWM7ZapoEFEs+yYAKRyOGHcsDZ6eHeqmKpbklhHwhYc7q5pIrFoTJSK3TkdXIVTSHTdG1tjttYoJGZnEkHhPjALKpuMbQrIpak0vzS2LglZhbx+Ur17G9vYVkyodOdyjMmmqliL2XL/Ht7+6iUqrAMrQJC40Hv3azi26rD6fHidTSLCq1shzKqX/MNfe//vN/iKufrGDUBr65+wy/+vVvRJuS6wwPIkwuUQ6F5drU0+Zc2lhexUcfXpMD/5g6wDag36aBSwYnJ0fCDD07TctB79qVbWxduoRKpYDDo30p2X19eCCyCWTn/r0/+S9x/eZtOXQROHm59wIFkUhxyQGPzBaWonLDJ8DFg8PK0qqARZzHNFuipjGlK9hWfCe2HSVVmBjgQZHl0p9++gMsLC3gr//6F1LaSaf057svsLv7EmMrDb7IdtyRAIWl2B6nV7TIqanLigUCfGSKdXtN/OTHXyA1E8eLFy9wdpYVppjbG8TyGsv9w7B5qB3AQ9YQ3R618dyij9ZollGrF/D8yRMBogk4kEFGRhvXXR4WPd4APvr4U9gcLtGC3r56DX4/gYGhlO7XShUcv9nH2fERfE47nDYrTo4PpSIhGAoYM04mSRp1CVD8voCw0HeuX5PSb8o9sD3Jajo/PhUDQiZRIpR5Keal7eqdpuinz6+tiOnQytYm4smUlKXzgNoSUL0H59guaxh1ur+/dw8Xx2T1urG9cckkyF0+AUf3Xh2gixFSy0vYom5zKoyBdSDMRaleaA1RKzWESd2u1mEd9uBhAMnalMFYAGg3GbHjvjABWdpOZ/uF5SXEEknR7/R4vCJ9wy+CYWTgnp+eieEj3A6a8gAAIABJREFUk0ypeATdRg33vvla2JYEtMmCpsxIzzIWxjH7juuMYZnYUM4VxNiN13Vb7WiVShj3TV+x2olA9PlFTiR77nzyA2xf25FDL/WuPQGakDLW6Ehy6+Xuc7gtFvhchpVGkOrozZEwg8nQ43yrc13otBGbieLK9WtYXV+Cw2tAEDKGB22afzVkXh0cv5Fk0Eef3Ja1jhrYNOUiQJYtkb0bwoc/vINAjCauA6nyYQLj7OgMX391VzRLo6EoDl/tYzjoYGN9FVcvb+O7777HyvIGPIEgHj35HumLEyQW6GuQRDwcQIb65ZlzNJgorVUEWOG93S43mt0WWKVFxiuTAUwQoU9NUSd8bj9mU0tS3k9AmQkul8esocsrK2gPOtg/PsSVnSvYuX7dmLj2Rzg+PsPrF69gszjQrXUR9PixPL+AzElavA/mUnHMzqXESO3p3hOMbRYBfC9dvYIPPvoYm5e3MbY4sPfyFU4OT6X9KsUC8jSvG/WRSsQxPzsnUgoE5LnvUme82e3CH57B1Z1rmFuYFU3wer6NZ98/Rf7sTDSx5yktQKYpma52Oyocu04Hnu/vozXqIzqfwsrldWHuj6w21CtNMdKlznn25BTn6bQAtl/8+At8cOMmElEbauUB9p/v4vHjR1jb2sTcyhLOSnkMPCPMXk5hjlVM9LTqAsMWUDqpInuQgRsOhN0BLM4mZH7/5re/Ecmkmbk47F4n6p0G9g5ei1TKjRs3sLV1GcEQSRxALt8VILNYLGF/f180gleXV3Dp0qbESH3G41YmRSs4PzsRvwUmj4SJaQNazYaMPUrgnKVPJY5aXVoWNmQoGJHrHh6nRR6K1Vg+b1CSC06bS8AdSkmQ4bz7/KmAaAScyTBt9xiLsZrAsOUI/JFZSw5pvdnGwvKysMRpPhyNU9MaKJUhxoscl0xMcb/jfHH7Hfjsi+tYXknh9fNTvH5+KKbItqFNqpcIVnaaXdSbrCq1IxILi9GY1TWCJzBGo10RyYGDQ2qgZwW0bVbLAkBTg5wSZEG/T2JpWdN6fWEPMzFKQ7iV5U2EQ7NiuEaJCZrGnZ0di5TBRT6NXP4M/V4LzVZFqgq4kqkpkJeMe08AqdkFYbZKVY/dKhVgbw72RUqOYCKBRZJDyIJmvENJLsaUXIuZVKKGL1mmTDRSw557hmh694z0BZ9FJAIJrJIdZiO7ndJlTjHXm51ZkJiAe7GwxrifOGyyDhymD2QMfPTRHdz+6APxZmDC897d+3j46BFO3jBh1BHddLKxuUao2RzvSXb32tqyxEkEsvWLyXImZ5mo+qM//GPcvLljYuoBtXpreLlLw7jnSJ9kMOiNBPicn6eMRlx8NBivcE+jKXbmIo2917vy3gQuE4n4W/CPYAb10H/4g88lluA5hMx7Q5RpivTF/UdfY/flE0nmE0Qlo5HrCSveSE5oVjtiAEmxOo5158RMj1Vkwz73eVMFLNWbA0NAUj1wSngsLCxiY/2y9COTeDTYNpXDY1RqBXz74CvkSzn5N5XFqXHOlAur/1gxZ7Eb03kaktOQnbo0JE7MzjJhZErPyexl7MS4mP/pGfHVq1eSyKeUR79LHAHiN8HvEhNU6Z9hweVL21JNwy8mzAnaEmRudwdyTmKlUiQ8Iwkoxh9MMLF/y5UsDk+eIn26LzF/s13HaeZEZME8bvukgmcIj92PaCghVU9MeJDFbQOZ0F5h0jO5MDMTkzMvwV3693CfzWTOUKyW8PDhA6niIjN8aWXReHSUTVVmqUrj+ArmU/MSaxHoYfJgcXEFVptDZKxOz8+lra7duCEVOiSRkDBWyGbR69SkupVrzsDSR6VThtNnRb5+Djh78MccaPeLaPWqaHVqaHeqopVOGr7IxFgNaU3BVOI1en4VXGXCkFVAicmKaUBRtEimSvS5Jir+oudu/l6xlGnQUkFa/oxnYz3na6W4JDSkUved8aECgDKmuibJwOecBhGn2ZQ8tyj4zO8Kek2Do9PA1zTgJ/0pBnLvzAmnQUj+nM/wPuCqoLSC2Po3+m85x9iYCHLKWmXWDoOn8HeKR2i7Kk6m76UgMX8+/XneR8FTxcaUxChY3JS5pLJeDaHwHXtXr/0u4UDpFwOST+N40jckYHaMAalW9qvkhGJHylLns0630zSpU4mM/L2uLXr96XfSfno3Ft+RMvk7Ps9020i/TxE79R0UnDX9YrSWdWwoRqg/I0AvFfUugzNpuyoArW3DPJIZUwak5vU0WTD9d7wfv0SCg55blNeZSlDoWHuHT5r59P676e+55uv40GoDYqaKzbncpn91rGgbaF9o8kD3Nn0/fQf1bGPcyy8Bo4k7Thj33BPeB6B13uu19bv00QR/VSyV19Rxr+vKNFb8PgOan5+eT5b/6Z/8N2NeeBpAVcapBA5k2U2yTtMXnp5M0wuWvrguiryZHq74s+lJoIAfO3saHJTBPslyKdqulHZeSxvVgMUGJGWn8drKclZWtRrL8d86GRTIFKCVxUsTrRfei3+vA0EAzglDWMsseA/NBunn+R5Gr5TuzAZ45b8VCNX7sp31+roAU8eOn1VAlAfQaRBaFzEtk+AhVRcfaeuByXgq+Eu3dRm8LMGdLLwygCgJ4bJLRkjsPiaD0GScTRZEAWCV3mCb89lN5seAt2r0x5+Jnne7awC0Xs9k0CebkUqlKPiuVP2/uXhY4HQZ5jn7lPfS7K0uSAqoa1Z2GiSXzzuM/jT/n8+ofcH76FjQxVizRNOSMdTNNJmagYxTnZjKlmZuTBYjmoZJ0MlyQMOCl02BtVZs0dGkFGZsDBccNpvITGhgPRpQm7ojrCCW9lMHrMPMmTuAmx9+ipnEkhjqRMI+AaBr5R7a9RYsRJrHhqlvt9tkfEkJ16AvARyNcFjX7ydIUad5XheByX15uGIwyAPL7t4+nj57Ie+6srYuzM5ghNRDBt0j0T8ma7lTbWLQ7cBpMQZAL1++kHG8sLSMUq2ObL4g+qsf/uCHWNpcQWQ5DGeAWUZg1Ddap+1aB7VCWfRcK2cF1HJlOIZWzETCePC7e3j+7DEoCROKRTF02pBansPK5gou37iE2dUE3CEXxvYB3H4XrDQNpFbAAOictfCzf/7/4tn9pxh3R3DZXXh18Fq0DEnxt3vsmJlLoD3sIpKKIkJ9Yhr3eTwCmpJ9yGfqNzvyrgwg//wf/Tl++rd+wimBYiaP4/0DKQ2m8RIZaPsHb+SwouOTsR/7NBKKynhnwL11aVtApfv372NuhqWeKdGBJgDNQPX0zEih8CBEhtj80rIcpsiIPyVgl88jV8xJmT1NuzQ5Rg3Qar4sGpsEz6lBzEMBk94ckzzMELx3ssyVZdqFrBzebW67GCn1MQC1srd3riIciQig/OS7xxKULi0sIx6bRTy5goXFVdy+fQsrK3FiAxLgn5+fClv93u/uilmd2+aC3UId0YgYMMUjMSmF7Yy7wjLkOGOygm36J3/6J7h+6zLsXmB/v4B/91c/F7NDspxYKipzeDAUoBdDsyGS/fflp58LkMuDN6UoyCbiex0fH2J39wWODvZBV+2NzTUBIxx2m0hPXGRP8eLVC5TFsMaB1Y1NYYfxoER2Tfr4BM+fPUI4GJRDtVSeNLricJ7PF6SfWfJK1ihZleyb27dvC3uT+xDXBYJ+TCYcnhyK1uXCIqsJ7uDqjUt4/eoAmdMzAQm+/+4Rjo5P5DBCMGxxaVWAR6mAgB2lQkHKP7uNFsqVIm7c2kF8JoKrVy5hZW1BxkCnNsTJcQaZi4IAI9QUlnMhWS39gchPULqGhwmrvQ+nayxt43bbEfB7hElPQIMgCXW+yRYi0OAPRhGNJXD7ow8lc8/1e0wj03IZJ8fHaNdrcNutIjFBAKDdMbqWviD1u8NvE5pk+HAOpObnpILEMJ5aUgWQPkqL9AWZTslEAqSsSeBMveDMObzBEGaXl+ALhbGysYbBiAC0TzTauSexSiJznMbZ8Qne7O6inM8KczzKBFwqhWRqHtlCHq/3j8Tccoc66nMJRFMh+MMeKRnmOtmqDXB2nEHpLIdmqYpK/gJ2ym+RHTRinw4E3COQmpybFS3oZoes3GVZ67w+47JO808yEpos+y0VRKue1Q3UQF6en8WgXceTx98ZzU+rHTEmnxJJAeXmlheRmJuToI3jgW1Jc1Ia7XEOUS6JST9qvYoT+0RDL18qi6QBZT2iyRnMJJLo06OA5bNui4ABp5kz5LNnCPq8iAXDUlJPcPbxw6cY9UfYpqRMtSYAO9t/c2sDOzevSfUL9ewJKPJw3GkauYJytYJM7hwXuQxu3bku1TJWhw3p9LGUQ9OUbW55Dp98fhUOypmqNGMBqBVHePl8Hw8fPBbz2czZKUb9Nra3tkSGYG/vNZKS8AsgnT0DqbaXr20iFPXDYR2JdjnlVhiLUc+c+w2TPPziGsP9mok+YQQ3OqYsl5I9qTkEvPQSsCGfKcr+amGi0+OWqpZ4Mo6Dkzdw+7z49PMfwu3yimZvlvOqTcmbkWiSri2ummRJPofTo0PEImEp+U+fHqLWrqFUL0v7X7q6jQ8/+gSzc5TN6ooMSvY8ZxixhYL8PcvHU/G4yIuYOHVSIk13TLsD8cS8lOQnZmYlCVG5KOPk8BjVXB69dgt+lweJaAQ+6gZ7/MgVijL/s5Uyis0akisL2Lx2Bd6glX7BoF9W8aKECnX5L3Kol8sC9q2vryIRj2OFzOIxAeoGHnz3LaLJGGaXF3FSzMDidyC2GkV8NiYm1XZqpxeARr6K7JsLdKtNhJw0w12QuXB8foLXJwfwhb1SubK6tSkM/0w2L31EfwMCgF6vTfaRen0giV1WAR2fHErlRyjgl7bl+kCFslDQJ4k9zpFKoylMQFZLcA1joodrUL1SFrY0xyTnJwcf25yyHlx/NjYuC4gaCIRRLtRAY26HzSFyVblsFuGoWbsEkBgPZH9j7Oz1+sSkjzG3PxKaSBTNwh3wwRewSpK/3ujJWmjMPmlGTZZuHZlcFt6AE1/+5EPZk06Pcjg7ycIysME6tAhQSEmIYX+IdqsvRIVwNCR61J1BDWNrR6Q4LrJp7L/ZRalQFJC0ViqIti1jvmazgQh1+EMhSSpRqqzVNlV3Imcyu4y55Ab8voiAvZwzjXZNErOVahG1epFWvqIxXSkX0e42hYAiB0BYEY0msLS0IUAnE5Y0xCMA/eTJIxTLRYk72Ob8PJO23NsV6OJeefXaLQHACSZL3N2soVotyzpZr5YmZ0dzXuG6yxjZ6w2KTjdNSYPBKFYX16SdVF+TsbX2k9U2NhrAq0sCcPI8M7JYkcsW8NVXv8G9394TKS0mj1n1EQ5HJNZjbM5n7fW6UsVDZjn3ykgsIuOY45HrOhmtf/r3/75cm+cwzldKbBwfnUpiqUwyBjXm55eFeU8dZ647BNp5/e7AsHCP029kvLLfaOrG9cvlpCRIEMFAFF/+6KeSjGYs2Oo0J0brHJ8FfHPvV3j67KHoLtMXhf0q5tv1lrQT4xGfm4QHY+JIo1E+K/Xc6b3BjYv7B8cz+4DtyHWu1aJBOce5TcBzstn5ewL6ZG2S+JMrZGSN6/SNlBzPWtSsZvsxMcykBsdVq92U2FLO1A4mbkaYm12AzemS2CgqiYpZrK2tiT60nge5Xh+8OUKxlJf3YAKHnhOMX9nPJCFQfopGqYwN2e9rK+vweoKyjudyJVxkikJ8YTuurK+L/CCfh+fWYukM6fNdHJzsoT/soDNsoVDOYQgyhE1JfDQcQzw0g/GAkmmA30MZDw8W5lexvnZJ2NWhCMcfATaThLBYWUYPNBpjVBplYXLf/fZ3AkiHaPRNvXC/YX4y7jk7P0MiSnmXJBxWN3au7AjjneeuQr4kcizNbkfa1snKFZsVNqcDtUoJxUJG9NKDoZDsi+1xC61+DblaRqQ4fGEr/BEnhpYOGs2CyHBQgoPSFtPAz9tzNRPDutbxZagZPwEo2f8k7CkIzJ/z/D2N70wzKpVIp7gF/z0NpGlVtLJ/9W+5b6v2N4FyZUgqsKsMbAVb9bsCcQqUCaA1Acz0M/puiqkoIKfyA9NYjiRlJtXo03jVNLiqYPI0iMxr6BcBfgU3+Tw6tgW09RgAWjEvBRqnQVcF6vSeeh9ti+l78WfTACw/q3Kx02Axr6XPQYa7tqc+x/sgtMxniUHf4W8KvHKtUQCaf881UEF5xYX0evy3jjNlNytOozrGvJ5iKDrOlLmr2Jkku2QsmqoLxdOmx572s5BSpHrnnRax/r+5j6n8UJxKf8fzpeI+UsHvoQStRfIt03/PmF3xNNPnBszXccT2UOzLtK+5ro4nnvkUgJ4GqhWM5RUVO9S/ewc+k7RoJEb4M7YF/zPeCxW5h5/G7ROJ3un+1bbVflUgmNealuJgX07/TvZWUY4YyPmYvg66PggwrXjWxERRx47OB3OWMQkdBaa1L3W8aPtJ/075qmk7KaYp4/F//Mf/aKxov7JcNRiQDathtKx0cujEmc6yTQN8+nt9qXdAndEfVjCTf8/rT+v1KvAtnTGlbaQvxgfXTJu+PNlT/Dw3JP5OnConzF0tUXl/8ivYK8C31WSydNHQbMA06q+NrRkR1bjh3ytArSZ6KmOish3TGQoF2hXoNc9N8wYTEMtiaTNC68rY1oBPJ69lMhGFXs/PjyflIpNMYZs6ohNglH+jjN/xcCDlOdQIpM4VgR62A4MEHbDTSQA+EzdYggPaLxJITgJE/s20BIe+p25SOmC1TEevp5kbTSwwEGKfcTzwWabv8XbQT0Bt3Wx0IPO5WJLGL91IeH/ei9fX5IN+XpMQvB//489ZnixjlTmtCbiv9+HPfRPzQQLQ8g69d1pNwpCn+QQ3hJ7ZaOlsL3NlkpVjWwtoL3uaVYJwq9UhDMtqu4vgzCI2tq8JUJVMLCIStiF7AXSbAzkkE4AmY/I8fYqLTEbelVq/7LtquSoMtFG/h0DEL47Ug1EHV3e2sbbGkrElCajY3dXqAPuvD6TEn2OWTNFEMoa66qhPSt+rhYqUw5P5yVLe7HlGXMBvfHANxUoTB0dpMZWKJmYRnY3DHrShZ+nIOJRxbXOiUW6ili/D2rOgW26heJpFNV+UA67X6cCzp4/QqtcwdlnhDPpw9c5NXP/wujCxorMO2P1AlxrBLqDbGGHY7qPPez99jSe/eYhhrQdLdyQlmKcXWezuv0St1YTL78Ly1hr8iRA++OQOfvQHP5Zy+Ga7hd3nr7D//DXOD0/RKtZQPC9Iyfef/tmf4r/6h38mhkO9ShdDGhsVSyLhIQaIbeOsvn94IJsCNZRlPbKaBAfZvD/98scCftz73bciQZKIxREM+OQwRwCHDGipfHDYhW1BfWRTuWfFTDgm8hVHZydiPubwOASElgoIix27T3cxZCDti8Jtd0iJNUcrGfF8DjIqAuEAWp02ipWiHBxG1CUb96XU+sbtD/CjH38pTGge2P79z/4dTg/ToskYC8cRjS3C6fKJRuLly5fENCwUCoom9e/ufoOD/TeyZvg8fgHhYkEe8nxi+sX5cP/RAwmmKcnAzYllj2QfEjhbWFmW8vHf3b2LRruJza1LYvAlB0nOvWoT2dMs8hclea/rO1cQD0fRbNWRPjqW4ILPTX1wspgfPXooRn3U9eaYjAT8AmoQyH2+9xTFSknkGWiGRZMarzeAH3zyqRhFPn38UNqLB51gOCIHNEqJyJozOdBTa5jPNhNP4tNPfoirV9dgcQKNCsHyqhxmqfn65uiNHKbI1vvDv/2f4NKlDTns0RiuWqrj6OgIJ8dpWOyUz4mASSy2GdlFZGCzLRvVBh4//h5LawvYvrKBmVgI8WgUPo9Pqi3SxzlJ9pDNx0SKP2T06gkmV8p1lEtNkU3wB2zCoOGh7sM7N7GwMCNrO/cHMpAI/h0cpnF4lEat0UI0OoPrN25hBIJBPpGBIPBMEzgPGU2DLs5OT0SuhOZCZl0H5hcXDFtwIhPF8mRW1JDZY5LNHjns0Lwxn8sJW3+WkgJz82JKRBbvo2fPUahU8fGnnyE+m8LK+oawn03S0SamjEx8Nas1vH65h92nT4QROJtMSCKAuu3U0mZZb/qMDCE3NneuY+XyKuaX4vDHGLEz4gOqWeD88Bzj9kCYoUdvXsHBBDWTD/RMqLflOp1eT0w5qQ9M9hJBHn8wjI2NSxMPgj5qdRon8bDZFLkVGgDNzs4i4HPBYRmKhArb2uylbtHYpo700tq6SBd1Js7WGrvEyKp3eyTBd7J/IFI/ZMCJR0aHwWdVGLMur09K3YVRzSCbldAeK7rDDqqtioAqqTjHjEfK2B1w4uwwI9rCyXhSGI9MYvlDfuzsXMHq+ppIqVATutVhQiWDbqsj0iqNVhNn2VNhOy+tLmHr8iU4XS4Zy2SNLq4sYG1rVQwxfSEmuYABja3KA1SyFQwHVjx7vCtaztQyb1Rp/GnD6P9j671/LD3TK7Fzc863bt1bOVd1dTeb3SSbmUNyKE6QNLMKtmytFgth94dd22sYaxj+RTAEw3+HARvwLgztylqttJM0JIdDzjBMs3OqnKtuzjkZ53nv07xDqIBGd9cN3/e9+TnPec7pkR3VEQCBUktkek3OJ7FyeRn+kBt2G8uhMyJv8+TxIwHNCfQZELoo4BB/mExhaTwDCAEPXR5JSFAjlez5XLogAT/lCLjf0kiOjNOdwx1hJ77x1uvCoGNFRL3aFFCHsiUEgRcXFmAbWFArl0VmxS1nEi/ypSxyhRzyNE7sdRGIBqXKgTqnZNxSkzR9kReGrxhKebxw2q0C3MxMT0kSjWco6veSMU3PgdT0HNbWNhGfSIqOfPYkj3KuIPrTZFGXMucIuD0iu0TgkfPFEwyi2e+KDnRqaR6rl9fhj1pYqIRygQB0GcXzjGjcU06EYDLPJOViAXNTKczPzSLgdOLR0wfIlnLwRAJoWXtwhN3YuLGOaCIKtwsYdoHMURPVXAVHj/dxtneM2dgUZlNTcHMfbbdwSo+GSADVbkMSfalZ6is3ZR7xDMTEBtcDMmsMGaEpIDSZmr2+qdDiYYgVSWTJTiZiwiiuEzBrt+BmMqrbkbNbo1EVxiZN9SyDvqwnnCd8NiFu0PSM5oqRMLwuv/Q9Nad5DwYcMYESz6DsBwnmvZRMokRDV5jU8j4CYl4PuhggNTsl2s/EIC4ypgqK2t5yRrdB5GuYkOF6lpiMIDEZkuSdgM99OyKhOFiV2BbpGEr+WUR+glUrE8kJTM9NoNVroFA+R3dYw0X6EJVqEaVCXjRhadDZ7xsTN1Y5UM6FbUEAWgAOqciwyj6WnJyF1xk3SRfGMENWVHZRqRTExI8M6F6/gYlEFL0uwVUyLo3Eg4ldKJmQkiQt55WYLluG4hlxdn4Cq4UgdVTOOYxvVCaQcmKULaC+LVmlPDwpA5BGpbwOJXXI7gqFfQJM0ncimZySc9Kjh0/w4P5jaeOANyiBsAbSrOSgBi8D83AkBLuTJBWzb7NajMk5SfgUynIWe+m6kc5issYQYEwwbypW+7h95xa+unML3W7nGcjJPiVwyKqe97/3viTPWS3YpoQUjb1b9FYhq4S6x2EsLa6KhEMkQtAUIj9GsL3bb+PwZBenZ4cCPtsdFllrTEVuX4wWk5NzePXVNzA7v2wSfTRl7BqDW1Yq7R5uYWv7kegfkxlMwIF9UySBo97ERCwpBpBel0/ukQkzSf4mEgLgGia00UE155vYyGickgI92eM0XmUihYx0+nYQkOH+IQQamxXJySkZFwRJJea0Elih2S9NnC+ws7cjfcx5wn2MsiQS98MqFR68xtWr10Tugvsg11a2Adnz/MN7Z+KVADr7RdinrQbcdjumkylEwkGpTkmlphAKxpCIp0QqY+vpPqw2FwJBAtBLhuktWuE1ZHMn2Nq9jSc7dyWR7A150erWUaoW0ezWQfXzxZklbK5e5rEGzWrPANEdq5zLUlMzWFlZxcz8LLotavPynOZCuVI2ZeZOw8TP5DK4/+Aunm4/ESICx6fGtZwbHNNCBHO44XZ4sbywLHsD1xcmR3nuzxby6PS7iKcmkaIOfjws7M3jo31J2NDwkIQRh9+OWocA9Cmq7TxKtTRCcTdElQlN0cXudGviP0PNd1Z1aLwqwJDN6AZrQoLjg/NBgU81LXyGzzjMGqkEt3EQWcEqJW4pzqNxOc9tCroqqKTgFtuHMbYC0HzfOCaghELFVDRGH8eXeP3hiBWsAPQ4WM73jjN4xyvXldyo2BWvPQ4UKsbF3ytmoaDqOAjMhKqCm0ryM3u6ReaQaTcDHCuYzH8LmNcz81Lbl3+rRA77SiVn9brPMJ5RMom/V5IT/1bWsbaR/D0wgKPiVnoP/C4FPzXeUuBQMIRR5bcSN7X/x0mhiukomKqfH/8elXnQuEB1rvl/BY7H21XvS9uY1xjH93SMabtRgkXvQ0mBiuMYENYk3sbngPR114CsvI4yoKVBBr/Noqc8mo5Nc00jr6ttx7VMn8XggN1nsi0yPscY0PzM+PhVrGscgNZ5pwA771+xMF6f98r7JvYg16Vs2EjXfHzs61zSvuBn2Bf83mdJ3NH4G0+I6FjXMwCTfXpPMm5hxrL+4Ws6pqRvRlIfgnmNPOf0dX0mxeN4DVYw6A/fp333DNT/3/7NvxhqZkeA35FMhIp909RLJ5QOjnEQmQcavUnp8JGZm6LguvAROOUCMf6jWQb+TrMgz0BaMUA0Oka6gOoiJ4B5i46wbTkMqgsz/z+eoeHn2PnaKXxNgA+6ho8mNwekLoa6GCnrVhc0vW9l845nNzTLxuvw3zwcaCdLEFAuyyPrxNMsCL/TiL0bIJiv82DEHzE5GzGZFRzn702gbyj5z1jHtlFmRzeZoelkHuLJluYmIPfDjUoMLuh27JfMBK/L+zal2l9/t16T985DqWbL9BCvg56AHM8vHCu8L83IqpSKyorw++SexgwMNVmlAAAgAElEQVQudaGjeQmfh8EW70UZ2bwGBzAPh/q8ugAL0KsTjQcgTowxfR8tI+F9qUaRTlCRx3C75Xp8rmZrBLKQDDw2PnTc+ANB03dWU65D4yHdKHhNsnnM4ZslLszYGnBYGd8ETmQu9YbyN92fKX3Aja3ZBfzRFBaWL2Ht0iXMTE/C4QTOT3piDsbyzS5B6L4Vx0dHwrI0mlQG7OYhetgi2D1AJB5Ao1tHp9/AO++9I5pl4TB1Afk9BCKGKBcrOD48kTFJkHR5bRkOj01M0+qVuoxdlkHzkEgwjOwTGgDOz89iaiaGRguoN/poUZ+y2hQtUH/cg6GV92PKTFhSR6Zut9aCE060i3VkTs6x/3QbRzu7iEfDEun6qf017KJjA5Yur+H6K9cxszSFUApo9YB0gewxltI30anU0Ss38eSLu8gdnMLVs6JfI8hRlyCCmqlH56coNMuIzcQxs76AF956BW9/7z1hEJDRkM8CufMMsgcXOHy8i09//ksx8Xrl1Zv4gx/8wOg6k0WPobB9PvjoIwGeCXSRkcWFmXPJJaXuZVTLRiefbfOn/80/Fa2/3a1tPHrwWECUcqkkoN7JyRFanQYi4YiAGiwpNAdTk32MBsIS8OXKBVgdVrgDLjEdo5EKjYAO94+w/2RLSkOjroAYTdlhgd9rnNvpsu0PBc14aNbQs/TR6HVgcTkQTU3ive9/Fxubl+AOWJE+q+Lh3Qe48+UtfPmrL9DvDuF2BcRQSOaP3YLE5IQA5AR/d3d35QBOsIxSSGRzJKLGEJDAL4OAW7e+ElZZciIp84LtSP1VMgZhtyKWnBDzxXgihrVLa5L00LnYIJB6WsLJ7gm2njwRKZPV5RV4XA5ZB3gw7w1NqWG+SPbpFuqNGhxWC1LJJMKBIPwOrwDQT3YfolqvCvA9tDpwepIVfc/11Q3Ran78+IH0F9cDrz+EZmsgZdwM4lQmimWU1Gr2ejx4+cWX8a1vvSba+ZS6odEhmc+5Uhbbu1vIl4oS9Hi8XvzO+9/G2sq6aAHvbR/g/PQMoWAYV689j1RyWrQ2CWwyKKM2JMvCGBzevX0Hj58+QDQSxOREBBOJmOh0i2TH0C2a1leeu4aJyUkEwsb0tFyqolSo4vwsh62tJ7DYOrA7GNBZcOP6c3jp5nW4fHYxAb1z+zY++PlHOM9k0Wh2YLO7kUrOiKwHE2FiwtrtIH12hsP9A4T9PmGok/nebtWNCZHLJUaf1Lgm4CfyMLUa9vYOEA7TOI/GiznYrS4BqH3ekAA8LBefn53FxtoanG43CqUi7t5/gOPzc0xOzeC9734f65c2RKuRgG6lXBUpFILn3KPK+Tx+8eEHwt5cmpuVNcnh4DWS0o40ReU6ZPH48O3vfxvXbszDSiykz3leR/68KJUYjUINB0+2cXK0j1g4JH3L+V2pNoRJaFh9LsxOE2BPCgDBhAFLlslaZsUKWQFS7dNh4B3CxGRCWGT0DWjUi8hn0yJTJBrrQ1N5RLBxMjUNfzCEDmVT2m0JzCVJ7vFKwM15dbR3KO25uroqawnnFpMMFzShtTlEM5661I1OFwen+9g73Uff2sPKxhLmlqYxORGFZThALlPC0c4xtu5vI+AOYm5yVoBpAkvUdJYSabKfrXa4PF4BuAnkcA8vlAsC5pXqZXQGXTH/Y1/rmYX3l5xOIjWTRGwyLok+GoMJIJLJibEiWZ6VckPkHwJeJ+EyXJwcSSKJCRcy78mWDcajmFqaweqVVYSjQQnomRinpvrO1hMZh6w+4TUJqN24cUMO47dv30a2kIPbanRoue4R2JqllBB1wTtDOGwuAS/YhgJ8lLJ48OQ+dvd3pA0oS1Iu1tBqsjTZBOkEujY3LolkAnXZ0ydnwpBkZR3Lmcu1CprthsiY0PSPCSImH+x2I8PVahv2OufKzPS0nK14FCObn3t1tUQWpUWIBmTUbm4+h9dfewMTEyk0qy3UsnWkT88QD4cw7Lbw4M5XUsnEtYisRa4drHeodzrIN6pY2ljD8uYaAjEP6OtL0LiYaaF0kUe33oSl0xN9UM7B3b1tzE1N4crGOtrNGrq9Fg4vDnFWzKDrtCAxP4nFtQU8d/2yaNO2q0Ax3cfp3ikefXUP9VwZIWcAqwtLUoVAWadSowab14FiowbSBtfWrsBqpw+JKaun14SybrifEvg7PT4UE7z52Sm0mySKNGEZ9nFycoxavSTyVlyb0vk8UrMLkuwS2ZlaBRfnJ3j65AEGvTbm5mZEf5+VMSzRZyk7Ez409qW5JH/Hknqew4wPiGHWCoNY/BZCos9KBi2Z8FyjKE9ljCttcPndiExEBGBiookgI8+E8YgxACZwxuy83eXA5HSIfqq4f2dL1n36dlCzl4kfklooeSEgh8ONppiQORGfnEBqJiLnnr3DJzg73xf5pPmFGWE0Pnh4F8V8FkPKAlVogleUdmJ8w+9irMCxxPWKUiBTiTmgT0NrExMIYYj37CQDOC/AfbmWx/zstDDNyURlZUyfkg1WOzC0w2pzCkOW8jaxeESuxUofaoZzbXfanUabsj+QBHkXJFnY4LZ5zX05aBrJZLhTzryct1znXA47kqlJSWzThG4iRmA0hkK+JAaAjVpD5Dzcbib+DEvTEGFc0s7CfK9XZHww2b64uGhMmKs18fYgCP/D3/shrqxfFtKHkUnsIJ3JCUOZMWIoHMDu7o5IKAjQYmfi28RRZIBLXIMuHG6XMMMp4cH2pU+L0+5FKDiBhZlFLC6uSkJI4iKSphpGKojaz9t7T3CWPoEVXTFjrtcrEsPVKg006h2EwhNYW90USQZ6TYhcD83nWlVJYvPsQuM8mvRyzIies1TpWCRGIJOeEic+CocPLGjWG9KOC3MzYshZL1GqzbBaORfIAqcWtjGXsskaz3iX6xyZto0mjTuPJEHB6jhqK3v9Ybz4wk1zXRvjwo5IfYl5JDrIZi/Eb4NSGpwrlA8xQMlAqg3EmLI3eCZTQsCcoCzBb8Ym7Bsmp0Weg3PRCjlbn5+dwDroIRzwC0nAEHhosOjHNOVdglHksmUxQOR90reGz8lEULFSQjpzjN0dnikORGZnemFGfDLS2QshflS6ZSxFF/HS9RelOpNrvscZgN8XxuHRKfb29jC3uITnb1yTduZ3sw3YRwY0a+Ps/BQX6bQk+6krxuRiH325f4L3bqdHkpIk3pDU0WPi2O7CsG+VMyD3XUq9FGiobbeJDFZyOgy7GyA+y4RGoTiQxHOhmofFbUG1VUapkUOhdoHHu3fRHpbhdPXh9JIm1UW31xglo9oi48Y9VBM41Lr9LUBSZFNUXoCAnAGCFZjlHjse+yugrBiPAtIaj2ucPU744nvHgTB9TaQqLUaeQsE5BRMVp1E8aBxj0vsT3GIMxNXv4HsV7FIQbBwUHSeS8aygYKcCcQqo8/4US1C8ahwIl2cdJf74uoK2XOf4GqsWDMHvt2VLFPAdZ+bq8yqGwc9xPVP8SFm4eh+K7/B1wQ1G/mWcS+PPzHml4O83kwGKy42Dhdre+iyi7T+qgNf2VdarGhQqkKptrkxdxeeETTtKYrBtlEGtba9jSEF5XkdBXWVgjxMTx/uA53Vtm3/sOSUpzMTsaJw/w9lGALTiRO4R0388SSBJg6EBuPXZdX/gmsbfKwNapTK4PmtCwox7gykqYKv/VoKuJi3+sYSIGedmLCshV5MSxkDVKVIfz+bqiH2sfScJwVE1Pu9VJXCUMMrXtS/HQWVdD3iv3L91vvE+FIDW333z2QhAjycWtO9lXf6GVPOoUZ9BvuPPoViu5S/++z8fqiukAqEq6SAA4kgDSm9kfHEwwKYBTzUDZDS8zOGev3s2YRyOZ06ZSsnXjn+2eI7YvWw0AlSa9dGFw2yyJtvD4McEhYYir+A5PyMMYKLvowWG/x7PYkiJU6Mhk5oBmgKYOmh04VBAUsTeR9+rh2td8DS7w/9zMPCHnzcsELOZabvqwNAFxOjuGB0tHex8Dt4XAWTVnR5fpNkGem2ZbAMzgVRKgtlsbowCgo4WBr5/2KfGcQd+N7VNw/CNXEvZPzyk8DtUeoRtLDIPowOllrXpfWt7iqZs1QCXPOSLrle1Kv2sfacyJHLoG2UD2d5a6sESIL6HDAcCfJpB0+QEQY1xM0f9nG4ibqdxRdXxxvbja7oI8rDGcaLfq5NSJy5LuqRUFjxcGM1w9hk/L21Nl3luPi6zkTXbRspFEwFSotbggcAAlNRmNf/vy/cx98xr0kyIB0QeWAAeLj1wuAMIhKexsXkNqxuriMUDwliu1fpwDG2oVbpolFrIZYpisiTXoNiyZSjjnozUJqU6yOJ2DzGwdjGw9fCd338fS0spuOmFRF27ApnEffSaXWG/HpFdarPh8tWrWFyP4yxdQz5fNOO10RAWK4H/aMjo3Rk2UgM1urHb3fD6/QJA8yAWCPkQjBISpXFcS0xsOCYd1Pkj3a7Zx8HWDv7h73+Ep48eIuj3wiuZY6uUAwcTMSnlvX7zBsIJshi9Ik1ykUmj1WwKG7tVrsHW6GD3/iNUz7Jo5IroVviaQzSPCXSeZNMotSuAz4bEygxe/847eOP9t+GPWdHsAMVcG9auBY6OFRd7J/jbf//XUuJPVnEqOYlYJCpjmAwgasJS07VcraBUqYnmLA+O3//+95FMpgQou/PVXdy7fUeSOvz9H/7wh2g1+zjcOxS9S4eUCV/g/PQYjx+T7dOT8UGAi+OBmnY8jA9bA2zvbgvLjsyyzeub2GCJtd8v7e5xOHGwvYdf/OxDHO/uw0LDUIvDsJK9XqwtrwmbnkwVMsgI/FbaNQRiEaw/fxVvv/8ewvEJWROYJCA78vTgGL/4+QdolluwW52SNOQzsRSTgT+Zj9R3lnnBqglZp0z5WTwSleSfzKlaHaeHJxIc0Qjo9OxMgoyV9TUB3Y7PTzG3uoR3338X1158HhNJmi8BjNHK5Tpq+SpcbTeKpwU8uHdfwIXU5MRoU7Xiw48+wNOdp7JJs3yZkjY0X2PgRiar00ITPZaaVpEunMHmsmJhdRm9gQW3bj1AwBcQNgoNv3Z3GEA1BNCLTabQ6VhxcnIGh51ZbwigSnCJAMWwO8T83BxevP6imB0Gg35h6ZGFTemD/ZMDKaXtcp23GyB3c21TwDaOi5nUDP74j/8rrKytSdKBqmH0gGg0+qLHzsCMY4AJJRo9droNeNwO+L1OYQbG4knRJ2TAtXnlKvwhK7hN1JuQJBID22Kuiq3tJyiWLmCx9pDLZ2CzDHD16iX4/G4xMH305DEuzi7Q61uwtLKOqWkaJQYRjkQlWGeA2Wk2hZXYqjewurKEiVgU9WpFTMA4ZnMFY7CkeywDYIJb1XIZy8tL6PQ7AgQRFK63WHrsE7Y39w4CrVy7CdhRBmFv/xDNbhfHFxe48cLLeOnmTXjcrPZpipmY2YdlecP8zLQwsakbTwNJ6rLzuh63ATtotneey6PnsOPytcsSnJXKWdQaZZGM8Tr8mAxPIugKYOv+QxSyWSwvmlLki0wG6UwBLeqcBqMyrlOTUzLGmejhOt1uNJGk1EK9LlUuZDITuNm8fBkblzfMGcc6RDpzioPdbVP9UCiI6Q+1o8kGJWhz44WXEAiG5fM00eQeQqDC5/ZIlcnR0ZmcZVh9wD1Q9nJWt5SqwjKz2p3COuPc/urhHdx7ehfRVAR/+Cd/gOsvPYdwzIVKuYZqvo5bn93G3//HH6FT7WJ+ck6SZdTiJjOX67mX1TwWVp6xka3yXDSi3N5/imavLaxhEiydXs8I0HDC7TDyXtxHLXarsIqHdoj+L9k36eNTkVwhAM2EqNUCrK8uYtCuo14r4bNffCJ7x2RyBg6vB56QH2tXNvDC6zcQTQTR7pkSRX4X5RIe3X+An/30x5II5bhR1j1lkAgMM4FDWYC33npLdMhpxjZg0rPeRbfdh8tGRj338A5O08d49OQBPvzoZyIN8Pzzz4sxHIHCaChuEuK2Pl577RVh1/Lz5UJZGM3UHab80tHpkZTysw94DmDFC5MV1MQlCMF+jcSjsu6REcXxTuCiQKkq7l82pzAS2TaUHZhOzeH119/E/NwS0LVIwqCSySMaCcBpAx7duy0GsDOpKTE+tNrsqLXaKNPo2m7F2pVNkb7yhv2oVVvGeC9dQymTF01xRx9ot1oCwB8fH4mp4ve++55UEtAvoVAvodAsotStwhcNShXHzZs3sbZ6CZ32QDwSjnaPUDzPwd6x4GL/RMxhWXFClnOt30Fr2EGhVkGhUse1ay8jQNavVJHZZJ8RlhfZ3w0j5VPIZ6TyKZWcgNtJE2Y7rIOBGFKmc2m0egSCXfji3h2srjyHt95+G60OTfHoMdLA9s4TNKsF0eWmpmilWpIxzzFx6fIVzM4vCOB1//5DTCamMDM9J2uQlPn3BjLnKTlEbWrD+KFWZUu+g+uAL+CF1WlFJBGB2+8UMJCyFZREoNSB3+9CMGBkZzg/mj3IenxylMXdL74QVmq3w0DSlNCaWMOcm6LxmFzXF4hIws7to1xWBvcefCkgtNNlw8LCjMgobG09FbC+UMig122b/U50xA3Bg2sH1yaSHHgfTPYtza4IkMz1ma/niwVZzxpNymGUUCrnEAx6EY2EZf9jFV2r14LL5pL+GsIm7cOzRDLJxJob+/u7yF6kjSkXzSptZg1gUo3riNvjk7Y/yZzIuS8VZeKFRA1zxpcYaWBMvtfWaYBnRW8k8ZG+oKzbEwR8rCbg/E7KnhQJmwoQCYIHPZyen2B7+ymarZrsU2R2Suwn97cvn3vvnW9jbWEdjVpzBBr2sH94IAA61xx6avDarOJlwtKYj5OpaJHEwMRkHMfnR2j26/BZfZKgohxJs9HBoGuVisSl+WVMxFMibyS60i4b3B7GLDXsHWzjy1tfoFwvIRr2wUG2tnPUF30gn2MCIyB6yYmJKQnjyjUyyYuoNkryfWT9inxNLIpQ2C/v4X5IRq0AgzaH7EnURibgz4Q5Z1oiHjXgNM9AbZJiSOSxiRQN25N7JMcJE4zpzIVJ+lh7CARdsk/eu38L7U4Xk8l5JCbn8L3v/a4k7FkRKmA+NYrzWUnisbLy6HhXKvloPssEkAJl+WIVNrIGGRd4/bJnkU3NOIZjhIQbjoPkRELW7WRiUkAVVgw9fnQPzWoZwx61zUuibcxEJMdxPDKBeCyJAdeUAX0mmBxKSFtxLb7IXuDk9BCZixMZo3NL85hfXpJza7FcEC+N7a0n8Lt8WF1cEuYjgeGZqVlcv34dR8cn+PlHv8Dx2ZkkF8gc515DyQ7OW8ZCPG+cX1xIwjqbN5WjlCPj/l0k+YpVth6/yL+EvEExhKWUGDXNaSDOSib22er6OqwuuwDQNAJOTPmlesXuBPxe43dCCCyTG6LcKqNQzaHRq6DczOLp/n2c5/fQ6VbhCbLa2Y7BsIVuz5hz2x2s2jKxqvSJzFeDRQje0DfgmIJ/yoBWzIOHLQUPtU8V4NUYV/EMBXI5RpVgpViEkgTHAWy+5qUh84gcpjH9OGilmIliPOMAofx7TJ5VAVXFjfSaGvuP35/iUcrslf1pxKYdB0z1O8bBaW1LabeeaTv+6HeNA6nU6JVKglFVyTfZvONt+ls42ahiQdmq+j5DZjOyafo8/LdiMoo3KR7HxNn4fY23jYLmikkpNsL3KGOa6+Q4lsXrm0SgIdIp3qf3ws9JYmFMoUDHglYFjGuBj2NX+mxmHzNEAsW4FITVNtLnVwbteCJkPBFAvyPpu65hOysATea/AtciB+M1sqk6LrSNqdOuY06JhGY+fC0/a75T59FvM6BVYk3bR4FexboUQ9Q5oODv1+832KT2kcZZSmiltJPet45bbWc+gzL5dd/l7xTc5TXYxgqY6zowPheYmCdpRnFFniv0XjVxoX1hAHsjl6zAtpJMOR70RxMV8nmeIUYSKYrB6rMKLvqX/+O/HGopxTfBZQ4OYfrwBDXKmo2Dn9rhmhGSB7MZAJDv402qNAYZ0Apk6kIgB6UGs75Gv1cadrRYseFU3kKCspEWscth9GA0y8VypnHAT9m2Oin4PcpmZQMY1jFLBem27JRgVwFrbcBni/kos0HgSD/HNuHnNWuoUhu8V/5RDRzdAHSxUoCcbTMOQGumRQ4jI+BaglubYTnrYHgG8I8AaAV0eRLl555ps9AZfTSIWC7IASIbCoulrJRAcAlLJ0A250j3SzVudYFS8Jz/52t8n4KzvB8yHNgevM9S0TC8uXnzNb5fs3b8PduDPzr4lG3OQyr7wOUms8NMQl5DMzkC2rZa8jseYMYzhZodlAyO3ZgUKGOf/xZmw2jTUGdRZb2PL3TShyNzNrLZxoFuYddz3FuM1g0BaH4vJTh4fQ00uPmYfqJumEvYKKZEh+7LfgEkjIbs1yZs/FoC0PH4DGbmLuO5519EcmoSvgC1h3gAJWt5iFKhhnK+hkK2ikqxLLrDU1NJKWvsDXri5Jw5KpqS8k4ZHUsbFjdw6bkNzM5OIxazo9sCytR1LNZB0chiJo/97R1sP92Cx+fBzTdvChDcaLZxfHYq42giOSkMQIJnLrdd+q9Wqwvbi4lGC52ou0MBqq3WIZKpBIJhjn2gWqoIk9jap6FRV3Qptx88wqcffohaqYTJRJRSmKJDvrK2iq7NjrkV6pNeE7kGO5MXTjeKBLUqVTioockvrrdRPr9A8eQYx0+2UbzIyKE2OTEpGmvnxRxqgyZqlhbiS1P403/153j53atoM0HQAUp5A0A7uzak907w//6f/w+Ot3cQdLjRajYEEGL/8nDNeUMgdmizYnF5RXSW1y9fxuaVyzLXeKhnQFIplvDRhz8XaYA//ZM/w+RyCPmdGu7fvw+/xyz8PFwLOFytiY7k7dt3ZY6kkrMS3LqtLuRyWeQqBVg8Vrz5/rfw/u99V1jN4vre6sAOOx7euo1f/PQDKdnPnp7BSeMejwfrSxsGgJagoSVlxOVmHfGZFF588zXcfOsNBKMhVJttk7Co1FHJl3H31h14HB4BCZmAIoMzXynBxYOr2yHGc9SOJuBEFMsccgCHzS73/+DBAzy++0A0dh2w49q16yYAzhVgcdoRm5hAZCKGazdfwML6EiamyOqGSFqQhFGrAZVMGeWDGmqZqujG9rpduR+u8QR8P/7lL3ByfiJ7EE27UqmkBNbNRg19lp92BmiXyECsSxCZnElgfoUGj0Pcuf1IZBaW5hcwM53C+emRyAvQBHJyeh6dvl0Y3tFYAKGAB/fvPZTgNExAkkaBfYuwZZcXFrGytCxBB3UQTy/OcJI+FfYzgzUGGNSpo0keg6dfffwpLm1cxr/+1/8dJqcmRNpFDuwtA0K3O8DBwaEENbsiiXMBl50mkTZhGU1EY1hb2xAAenX9Ep6/sUzqDkh+a7Vo9FkTsIMSPQTk6ABPRky+kBaQvT+gDJVPpD54mCCA6HT7sbC4gkAoJgyzZGpK1hmWSn/2619h0GlLYuH1117BpfU1OGQPp9khk5MX2NvbFaawJPHabRnHNGMkA9Xpsgqziyy/7a1dMYKkPIEcoKzmcCis+Jlp0aO2Ot04TWckE0G5l36nLVrp1JZUoyQCT8nJSUxEI8ajodMRIJ362QTfqa1N1h3LsYutplQNNJpFNDs0mqKbCBB0hRH2hQWEPt07kMTF3Mw0JpMTIqlxeHwijN1YKIpEjMxtrzAoy8Ui4rGEBPWxiYSAHcYYzQpfyI+XXr6JzaubsDJx4QBy+bzo5P/0Rz/F8cGBADITkbigVYViEd/77g+Eock1ant3R3RWp5KTRgfT5UWlzL2hIyx9YaSz7Fnmak3K3Ans8PSVrRRwlj1H09LEzPI0fvcPv4/AsgHFWuku7AOHGMj96uef45OffQJLxwYbk4AWgj9GOovgSn9oE98GAga+oBuVahblRhkvvPIiVi9tiFkopVood5HPGL1ygh8sxef64mBJIAZodFrCcqR3AM0nB/2hlKbPzUzhxReew8XxLurVInYePRajJjKTaT6ZWpzB6++8iRuvXYc36USPhqMWoN2AVOd89Zvf4Je/+Fg0cdlXuv9Tc5Z9USxV8MYbb+DNN9/E9PSkaHdXKm2U8hUx6vK5AvC6beh0gf39beRLGfz0pz8So1Ia2EVDE0gmp3Fl4zkBMiNRt+i4yzxtmLWJcdfB7jHuPXyAH//4xyhXS8JkIyBO88mJ6IRUBhFsvfXojsgeEKAnsMIkAucV5wiZ7GSLrq1uIBqKCJDUbnakPJtaxtOJaaR301LRwgSUyzbAyfGBGF6SIc+kDuVSukOgwnEeCggDenZ5AbFkXKoaapU+6qWGMKCDbq9oSFNaiuduGmYe7DzF737/fSQmQvj0s0+Qq2fhjQWQb5fEgJVVJNQupeQMmahMdmfPcoh5I4h4gzja2kev2cHs7KwkLFxBP1gPdFbIolRrYGHusph6sRKJQLvHQ9C3L+vD+cWpSFGEAl50WjW061WRraHshtdpkz1+62BHtJ/rjS52D0/w2pvv4t1vf1sA3la7h36viZ3dJ3h495Zon1JKjnu0EBFaXbz19juYTCSxtbWDjz/+RJKPbO/V9Q0Zs9T0FbkcP1nQDqnUcLncoq9bKJRhJ0OZWq7dKrwhD0LxENq9BmLRIJJJoN+RKSl/eK7O5ArIFLNo9zqScGxX63LWoeEb11Q5r9stCAQ98Pn9wn7kmZNsTp5jrY4h9o92cOfe5wIETk5Sm7cjz9TuNERHnIkqSo+wLWksp/EXv1tYczbnyGANIi/AdSIWT8iayJ/Dw0OpGhiQyV3Kw2LpI0TZGDKZW205v4hMQr+BgMNoTHOeRaMRScpxnjXbTWFJ8xzLz3FNXNu4JEkfp8sjFQmfffkFmrWqeCcQhJudncN0akaSH9TE596xuDAvMks8BzOuYjKTfwgg8/0T0aRUhbGveB1W+fDeDw52xDujUMgKE517PNXaqIIAACAASURBVPckAQmGXXidfrhdfjEg5H7Iszt1iHkWZ7KJ45/JYRqPktktMV+Vla/U5O6Ipwvblb4B9Lvg3kY9YFZydTsD1MpNhEMTePvNd8U0nMA9E040+G40CR5XcXx6KInoWqcGLwGbfgvhSEDag4xbShw5bJSGiSMSTcg4qLfq0tcDmpqIKaRb2mJzcxMbGyuSBJTXaYjVHeDuV3fx8P4DMblmPEEtdP2bC4OFQOaQ1atOM858YZnPTDZSAoZ9wec7Oz8UrfFQ2IPl1Rnk8ufIF1iRY0V8YgZvfetdYTAzTpHYrEmjP5pZnokZ68npvkiNBMN+EHQjoM3x3miRXNPG5OS0yKB4fD7x0OCCSvCO8oFM2m1ubCCZnBRDdZudyZu0SKqd0Ph20EWv05Ckz+nJAQqVAiI+A2RT153yNewTmthyrLM6MFfMybMR6CXoLom55UWRqyI5Z2eb1Yj3Ucik5fwQ8nlFM5vx00svvSj+KQ+fPMXTp/sidUb5FdFVT07LWGZbFgqlZ5KfPOux3enxQFY/z8eMZZlEZptRuvDk6ATNGueNQypfHj16LOOOAHRsIgaLw4LUTArJ2ZSczWh0PBhYxTTX43OgwgoSsutbRbT6NdS6BeQqZ8iWjpHJHYtkD43ZbXYyplmhRv1eEstMFbpJ3hiATNmiJKooqMe5w7VGsQQhUn0D3xkHkRTD4fsUcJQxO5JPleuNgNJnANZIMkNBbJ/HELf080aexlQw8zMKhCowN469SAw/YjsrQ/YZcD52Hwq4KYirmIniAIpTKTFSwVveg1Z7857YPnrfCmRyDOvntY0NgEbWc09k6Hjg1PvSdlAsRbGu8e9QAI7Pp7iRkaEzVQDjeBTfo2S6cQxGf68AtILzCqbq/Y+D6eMESG0r3otiJfx7XDFA+2wcHNc2G+837sVKuOM1DN5hPMHG36cAqGJ5CqzqGBpvX8UbBUsYkQqVyDkOuPMcLqAvtfBH2t3y7H0jraEV7wSgFXuSedDpiqyayDWOcL5vAtA6bk0bmkSESnAojsT9RPdnHdPjeKkCtc+eZ0yqhd/L+aiKATpGdAwJFtY2CQKdw+NjXd+v7aEAv15L+0oxMYlDO+1n2CzHsGH4G3xXcNWRFK3OzfFki4xbkWT8WrJH57LOX/0evWfG9DqvFDPTOSH9+X/82381ZKPyJqh/REYuM2vGZeZrV07tjPEvUWBRS1aEMs6FdSR7wUMBAx8CZM2R/AIbSzMYHKgKQGtGhLrG44DxOGovaP/I9dMAwDYpXVFGtQzE0R9hAHeMlpxmDnhdHnTY4TyAsSFFm2q08LAxdbLz+/lv/q2awfxuZdLy97wfXoMTUAFnfi8bWA6bI/2U8YHF92vmwjCF6YjcFFBHfwRYHWUOVQZkfFHVQS3fYzfGfywlkEFqHU1IkYozRlN8H0v5pO/sVikBV5MAz+g6PLCxH3UR0Emg7cjnFca4xfIMlBaGSbcvbclDPl/nIU3ufyShIrIVIxCazzJeTiJJAJcxcuNYGGd88ztMAoSSIYHfysixPU3JXUtMXnhPBIJ0smgZA9/H9/C5NXOoWV22tWxqIzNBAtC6aZtxYDI3BKipF8jsNV8Xd+ZOWwJ7lu4RgDZZJgJEHWkPnYR8f9DvNwx4cDz15WDa71ukJHM6tYSZmU1ce/6maL8Fg9QfoplMF4c7h7g4z+Fg70gO6AygCAZSyoBagk6PFflMGY0sIx8bmv0aOoM2evauMPX8QZ9xjeaBstpBIZMXAydrty/gBstGqTsWTIblYFSu1gXwXNvYwPLqCgKS6XeIJAi7r9MeCqOPTDeyiqhvxyA7mz4XuY4Z6kwGaIRlSnFpmtis1qSk+ez0FPYhV5QB7JaBHLC9XhesZJc7vWJMtry+YRzQPR5hnTebHclqNipVdCpVVDIZdCk/cHaOw52nyJ+cY2VhXlgg2VwOpVYV1UET1UELM5cW8W/+4n/B3KUEhi6gXAcuzkrCxvbBiepFAf/h//p3uDg4RtTrw6DdlWudnJwY5mbIh40rlzG3sgBnwIvEVArTi4vCUjHmbQ1hytVKFextbeNXH/8Cz199Af/tn/yJsHGePnoszw+LKY+j+SDbnN9N4y+CtyyfDAfCmAga4KJnZQbDihuvvojX331TdEadbis6lDyp1VG8yOPx3fvC5vzik1+Ze+70MJecRygQMJuj6FMCxXoV8ekUXn3nbbz01uvwBAMiQc5+Ozs6w/7OLh7ff4SluSWU8gUJSE/Oz4Q9lZxJITGdEiOvpdUlAaZcHjK6OA4GUhrM+UaG1KPbD/DlP3yC3GkGr7zymqy99+4/EMmCl159BW+8/SZYp9xGW0zMyJZnAN5nVM/IqQlsf7mF9H4azWpdWLWU4SAI+2R7SxhwBH8IALppiGO3SCkkDwNc95xWB7pFauH3YHUDm1cuYSKVRL1Jnclt0Xtl8BONhcXQicEfGdDeYBADi1uCmIk4AZg4dp5uG/3IPrWIq7BbXAj7AyJNQ1Ywv4dA/O7xLp7sPDWGkmQt+4MiZ0NdXxro3b99T1g0f/SHfywBLZMpDo8d9WYPXZqmOp04P6dpWR77+4fY3t4Vg9i5+Sn8+tOPZS29dOmy6JkuLq/i7XffEOBaDhVWM7fIru21B8Jaf/L4LvYPdjDst1Eo5JHPXSCZmpA1mMmEXo9zehOLS6vwh8KyjjBAPT+/kM/fZxB4coJeq4mN9XVcWl0R5h0ZeGx/gghkOJvDFbcUqwR3ZKWlEpOSfOLYYukumcVse5/XL8Ecg2omOsl6u3v/Hs4yWVTrDfjDLP01Ze1kWhOMX11ZF7kK7rX5bA6PHz4SUDbop+FnSJjhBE/2afBodWBunnrGVnhjUeTKNPE8QatdR7NRQavahAsuOAd2WLoWdOp1+LxO+AM+0ESM8/DkLC1g9vL8GpYXlyRTPxmfQD6dETDG5/bL+87TGTSIjlotiE5ExcBx8+q6GGyCf5qQsfYPP/kpDg72UCoWpTrB4/bJeLp8+QocLo+AkWSTE3BaWV9FJBoQwCSbrgnIQIOj+dk5LM7PCvuXyUWyMOLxCTEfLNdr6Fg6sHmtcAUdeO1br8E/a2UxDcCiGuaB20CvCDy+vYPiRQlHu4eolZisISuKe7/ZfwPhiADG6dw5umjDH/XgT//Zfy2a++RPSCGXBXh4N4NPP/oUp0eniEWjz844Xp9PjNp4/uLaRMAonc0Lqy3gc2N1ZQ4+tw3lfAYnh4diemp3cZ0uYGVzA2+++xaml2YQT04iFPXg/KIq6wn33Tt37uDzLz6TPvjud78rawp/xzL746NTmW//7J/+GS5dmodVjDlNhQ9LtXsd+jTQj4Csb5cAwd1eUwxM7975SsbbVGJa5DbeeONthELUz/cgkHCiV6aB7kBASZa/5wqGSfpk66kAJTyHcEyTKZ+Ixoy0hg14fLSFL+98icRkXORZaE5JSaXd3X0BkMkKDBJgi8QxEY8LC4/Mulazh5AviKXkshgOWtBHyOdGLnuG4/09A1aJCXhftLOrTMaHg5hdXsTKpVWsX94QgC2X7uDiOI3th4+Fzb++vCJ7DcHRTz/9pRgb9ocd/NE/+X30rV2c5k6xd7GP0/wFwhMRhAJhYcDIWbjRRtAfFKOwuck5XF7ZROEihy8+/Vz2qnA8htmlBTh8LuweH6Le7mIquYxCyXhukEFJZqmpuOvj6GAfiXhE5t7O00c4PT7A3HQSszOUT/LDG/Bj//gQxWoNe/unIiz+xrfeExmOUIRmb4DLSXC3hbu3vxAArEJzOyY/XC5h7jJZFwyH8OMf/UTWUoJHUTISg1FMz1KexY5QKCwAqt/vRqfN85cBiwt5yiVYkM3nxGzS6XNgfnFWNJqdrIYoF8Rg0JS1U183jK39bSnxJ8jMShELzSq6BEYpBRiWfYFnQofbKckasjU7/Z6sWS6PU2QQtrbv48HD2yJ/ZiRbrHLe4nPtbhn9ZSHiWIfokh1uMWBNZ9CC02rYafV2EzbYMJWYQioxjVCEOs9ke08KgMykMvuEQDhlA6anklhbWxMGKscfWchMYG7v7AmgyD4LBUzikPNZ2cw811PrOTU9YwhENjJMjSkjYwbGjqbKZRqvvPKqyNns7Ozh7/7u7/Dw4X202zQNNYxZjS3MmT4kEgXxSFziA77G/qTmJe/r4GDf9LObjHKbVO110ZHlboghehjA7/Ah6I8JOEkCwfTsPNwjuT9qLXOvDMcikijl2DQ60S543H6RxLlz7y4sdiaq9uWajDOmJimv40QuTXKFA89fuSHn706LwN1A9lcms/hclAbjmYAM1l6vi1a3Jnr+9BTg2p9JF4S5y/M+KxWkwtRiyq65l1LGp9ezIR6fxOrqMqanpwSApvxPNBoy+y2A27fu4ZNffIy9XYK1PUmCzUxNib6+vW+VNcWAbQPR2p+dnRcmstPtFQ+AWrMmhpQffPgTnKcPsL6xCJ+f5d3UygZcniCWltcRj03KvCCoIjJa/Y609MnpHg6OdnB4vit7JM9TPBu0WVHXpgxVU+Yh12ay45mANlqqDtHnZ1JufWXdaHBbLIjFGO/1cOf2b/Dg3m/QalXkTEgGeTFvEjCclzSYX1xcwpAa410pRjd6026vJEqdDg88di+cbp7XNzE9vyBnEXpOMGFwuLeHi/NjbD2+L9UXPmpfux0IR4JIpBLGoLnRQa5QlIQrWeerq+tYWliS5Jb6M7FtiRvcePEFLK2syFksPGGSps2GHHFRLvRxsL8PO9dSWFDIFqQi4+zsXNYCmoAHo0EEI0GRz2HyknKONrtLkkc+no1dVvRtjAU66AyaqLQK6FsbaHaK2Nq7h+PzPfj8drjcQKfP6vQB2i2aUtZNlS6ZlJavMRvGBDRDHwfsDPPTENv4w7nYI/5DryF6TLCKYWQwrN/J7+H8VEasArkKNurrPFvIOjWqQBegiiVRIwIaX1MCnzI9x2U5FXOQ/WPkUUUAWgHCb4Jw/A5ei+9V1q6SGnlNZX8qvqOV/fo9CviOg7TPgOeRhjPjPQUWx8FlSRCJY6Uh9imoNs4e1efVdU9BSwM8GnxKiXlakc3Pq0yH3jffpyRAvRc+n5ALe18b+fF3Cn4qDqYSEvzceP8o8Cz7/gjnUhKfVvnr8yrjVqVN2e5KQGTfKwFUiZq8pjKrFevT9V+vq30qpK8xDWd9n7JseS5X/Gycda3gqki4jUwDx9tecUMScQR38nyNHQpO1OnKGsL9gKAqxxkTQlz7TH8ZXwLFckRWTfucOAYrTEhIFK8Bw7zWMT3eDzqW9T3aL9q2xFq13fW9fI2/k1ivZ6obdOzw8+MAvj67JhF0/CqWqONBkw8qt6tEXQWg+T5egwD0ONCv2JmC2qz6VexsHFwfB6p1vMuzjtpw/HfaTwJS/8X/8M+H1DdhwxOAFpZMn8xkU+qsE0uBO96cspW1Mfh/1UcWEJqdOQKhxwclWVT8Ps326CTie/l7HgD4eWUVy+I40gDSTlFZDT6EMc1g+E5tKwNmqz17e4S8a9aIwDbvk3pkwmbumTIHZj4JwCi4KnIGo8VWgvgRs1lZzzoweM/jwKl2qLJ59f0qa6FAMgEGXZD5HfycguRkw3EB5f81o8ZNW1nMvLZm6lQ2he0imtWUdaCG8Wjk2RyGccABp8+kmUyCN7roRMNBBEfMCfaPCuwTGOb38b7ZPiy3F8DAZnt28GRbu9yGCc33qYA6QWj2Gzdt/i0JiBFILyzhkeaN0TMeCLjDvuF1tL+flUiMsl98XtWz1oVQs4DfnPC6segY1AVTEwi6GOsk1UVQJ6dpW8h9m83NZM9kY2j3hKVB0IttzCCUTAM+B81mtATCZjdZIruF5i7GDd0CF9yOIOKxFOxWMll88LgSmJ1ZEtF8Bsa9ZltKkU8PjkS6oVTN46133sLSpWX4Ij4kFlLiFE9GnH3owjBvERYZS6+okUmQrtluyaGTxnBelw17OydirCf6ddUaPE6XBCKuoAcT8wlh3xJUYv+zDHFldV6AcMoEko1NlYtOx/xpVgeiOcd2qRUrODs4Ep0ujgHqxEbJ9iuWBLQiYyWTz0mQZTZ/G1x2AvUNYRgyyVJr9lFv0yAmKixJSpXoBs3DarfRQv48jRoNAYtllLM5lAl0VapwjrTNmcgoNiuwuh3oOoHrb7yCd373fUwsTCEY99CrDAd7VXRqDdGPLp9l8Ff/979Dq1TFJHVRe31kTtPY2dmWQ+8yzfKm43CEvPAnw3jv976D0EQM3aFVWLWteg+tcgflfAEHW0/w5MF9eG1eMWtKxZPSlpwD1Ke3ux24fvNF6ReuF/HohBhKkv16sLuHcqEoB3My8GKTCbz59pu4cfMFOD105+1LcMSqBRpVZc7OsfPoCQ6297HzZEtYQQlfXGR1WMIu6zE11/p9JGZmcPnGDVx76SWk5ueEvd5ot8RU8vNffyYMeMpThELGFPDk7Aztfkf0pxfWVjBwEjSyY/3KJhLTydG6MJSEHdur0+ygeJ5FZTeNO5/dwmSc5btOfP6bW6jWarj5+st49e030LFSorWPwEQIzU4N5+dkd9VEP+14ax+nT4/RKTcQ8Phghw3NSk1YKJyLDHT94RBWLq2LTu1J2phwkolJkC93nkW/3BQAgCyn9UuXZE5WaOxKE77tXdlQ44kJFKsl2D1O0RelPAgjTwYD8WhExuKjBw/QrDdRK9TRb/WxvnwJVzeuwMqAwkJAKofTi2McnR8hU7oQs0eX3yuBLdv9xsZzok97cXgGr9MtmoobG5uwOJyotVrC8KUZDdni3IvY/kxskYVNUJLlz48eP8Cnn36CpZVlhEMxxCYm8dprbyGZCsjc65JhN+xK5QEDRDJuT49PcbC3i3DAi2a9KgxKlqVxTe2RO0ttz4kE3n7vPUwmUiIxEo7YRO+1VKqLjjSlPJ7cfyjgKTXQm/U6wjROlYOWXcAWJuA4n3VNZ3m/XzTsaLA2Kk9kBn04EKbpe9/+HWGCkVHKw9qHH32MX332a5EsaBOQcdhFZioUiePw4FgAWgb/qyuXBOw82t0V4Ony+hqmphPyPNzf7957gKOzcyRS00jMTKHaaiOSIDu3BquNOvclPLx9F81cFT6LC5mTM3hcNiSmJozesM2KcCgOy8CBeGwaTk9QQH9Lvy8JLSu1L/NZNKoNuOzUb+0inc3KWsXKEJbvUiOZrD5PyiKs2Uy6LEZXe/vbRk+5xiS0TVh/ZIUS5JMEa6eJK9eu4N333xYpGnBdzQJbT47w60+M4ee1q1extrIq1QpMENhsdgGgKYthc1uRK6YxtA/x0msvYu36nJTusqLGSuSYbM3aANkTyiicIH2SEVMkAVRyOdHhJtuRDC4mK2rtOtKVPF5+61VcvvYcwlGgPlrnPU7A0gfu/OYRPvrZh3I/S/NLcLs8CMficLicYo7FPZLfe3B8gLOLU2G3NRslxCJBzM+kkLu4wPH+gZSScw1iO15+7ipSszOS8JR9niwXB1VUB6jUKijWSlhdW8PqxrqAP1tPt/HLDz7B/s4BrmxcwcbqpoCtL968hr6NwbjZyU8vLsxZpVpBh6Z3na5ou56dUtP2RExCCQKLQaPFgqvPX8XC0rxoplK2pdfuSZKDcjCUX6IOaq1RxXn6TOYbtfuj1Ih3uDA1kcTB0SEK7Qr2zvYRS4Twne9+G+vra9ja2sZHH36Cne1DYWeyTJv63tNM7sWMXEWxUJWSbZfFhU69KR4dsXBQJKceP7wrSQjuawRBuIZYnQ5cunoZdp8Hm1evCHg8HNhg67lwfpLBxckp0menuP7883DbHKIvv7+7K2O+UivDF/Dg5us3EZwIIlfN4vOvvkCz18JkYlrmFt+3t/UUEX9YAPZEaAKrC2vwO/z4+KNPcHpyLmvn9MIcApEg/ubv/gbt/gDXX3h5VPEwENCXYCh1fmlEarcDbifXjRaePLiH46M9eFx2qQBYWFhCOMikegzHJxe4c/8JwnH6YWwiEp+URBaljyzUGm/VUK/mUCnnsb+7JXJD3EtplLaysizAJc+XXEt5RptM8h4qWFm7DAwdsNtYyeUT0JMAOecT2WsEaZutqjD0K7WqmHVGo2FDBrFajOcD0SVGFXYrXD6H+AAEI34B54rZDOqFMkq5vMRO3MenZ6eluoEyXj0aATsdMld4r36/RwzEPvrwR0hnThCNBYWxKeBrPI6Li3OpqqJ8ErXT5GzfawthpC+uxQO0RYPZMPfqnTqirqgw/yeTKVlz+j3GA105f/Acy73lxZdu4N2338HSxipplxKbMbD/D//x/8OPf/IzWf9ELiRiYiPDTDPEjsX5BQEWeT0mCjm/tna2DRt0pOvM9qcmO5nl3At5ZqEMxi9/+TG6g7bIZTF2UaN2nocFSLTTjJuAuk1AcoLP3E9EtrBNw76yyBlQj55AAs1QyfwkoEdJhMFwgOmJaTFTpNQNyST8Pt6DyDO2WlK5wPEd9PIZXKJ56fH4hSnM89Cvvvhc+p6EDP6fezhl1igH1u/0EQ5GZP2kRrfEE6xcEd3NUYKIBKYRM5v3xnOeEpb2Dg9k7LBNOfbYhXZW9Ilvjlf6KhiewKXNK3KfPIcxWcEYiPsL+y4WYfoO2Hp0gJ//7B+w83RLKou4P/MeQz6/AJ6mFNphdMgnU8IeZizI+Jha3pV6SZIe+0dbCATdCIW9kiBptDtwe/yYm14WUgnNjXnGFRBxwMoZh1QElGp5pLNnqDVqclbhGYwYAceaxWqTsz/HPyU3xN/EF4LNyqrIDtqtHlaWNySZyqo/tgdj3Wo1j7t3P8Xx4Y7o01OixuN1iHQQWe+EnP0+v8RPjAvsThog9pFMzYjUF6sYAn6atUYxMzuP5PSUfDfPCUyc5/Jp7Gw9Qjp9KhVm1E8mqC+JA+aP/R6UalXUCVLZqQPuQcAbML4hEwlJAosUZbcra8zlq1ewtJ4QiIHgs9MFFApAvwsUsjUU8xdwOaxCDhmS7HGaERD6IpuBgwnwoA8erzHLrJNgM7BiYnJGTAljqQh8US8cfgdsbupg9WV+X2RPUCqnkS+dIls4QL58Aqu9A7ePmYyunDVYRSx+OcRRrDQXdUhygv3DHzLElWXJ9zBWVEkBzmvG0Yw1+DsCcpyP/FGQkK8rW1WBNL7G56Ak0nhVvAJNCtbx/wJitQ3RT6uMuU4rRiLr64gRrQCdgNcjgFmxp3GmrAKZ/FtjbgVK+YyKsejrin0oYKfXVIb1OGFOATK+R8FfxRQUO9AqfAVr9bkViFNAkvuqYkPjINw4eDnOFB4HahWvUBBR21KIczScHIHHClQraDsOyCrOo+07DmALviVkr6b0jQL0yqTVPlYQWQDREY6mhEvFqYTkaDFyhLw3zkG+/xn+NgL0lbjJaxiQ2qgScD1VXIfXU0C+Vq2OFBJMVkTVAxSzEd+tUYJWcKBRwoOyNGQ4kxltJCS53xA4N3uUSBnJGDPSVnwficCskpHEgMtIuyrbn+QuBYhl/gytkpj+5rhSIFeBYP2/jtdxkJy/Iz6kbagJAn6Gz8dnVTxO+1sxK61OEPLaCBTma0yE/jYYbhJAvF8hqo6B6kKyZemWxBCj943moo6TZyDz0HitKZFTxyITMAq8K3tf71/nL+9nHHjX75a2+N//7b8YKlDJgSA6Uz1jNGR0tPzPJvj4oqSTaRwh10bRgcIBJbqqI72Y8cwOP88Bzx9djHh9WfA7nWfZIf0/70m/XxuS1/Z6TNat2TJMWyMbNDSu8aPSEZkEI+kLLs68js1qtJQ7lBXomhJVfq+Y34xM7XTx4XV0kusg0YMFP2O0xcxAMIClOQTxjwKuKuEhxn0jZ05d4HiY5r0wyOGk5fX5fdofeg3tWD6vLra8pmRhuGeRpjhy8RwHoHUQm8yJWbz4bDQIIHuVusLsD9VKlkXG8TXjWcZHwyxS/KzpX5byVeDzB8ZMUkwkaEoVzOTVxYjfze/RzA+fTRdYLb/jOBhPALAvdALroW58LI0vnDomdEPVpIZunqo1pW2hE0uzw9rmbB/dbNkOLIfmtdlHvB51A9kOfD/fx+DCTkfr/vCZ3AzbzmxQXTFUE8PBepv2GoiEUliYX4fTGkC3Y0M0MINwII58Ji/6vPmzDAq5rJgY1SoFNNpVXH5hE9/5we9g9kpCAMbGEKh22sie5uGu+0QHmuVo1C2WzcnpQK1WFUdrBnkEMmiUxbJmPsPK4hJevvkiUvMpuGOG9ZbPNSRoCXjJnI4L+Nxss59ZzcKsLN9lNUYb7b4wPVrVBiq5Ai6OTyUw4TwjA4cgZn9Ixk4HnWFPgMzZ+TkJMtLnZxJs04Cr0WrjIk2X6Zz0M0tnWYYvyYhiUbK7Fprf5Iuo5nLCpBs021Imn7tIo1YtI3dxLgemWqspgHpsJoXNG89h7doVWL0OYW15A25UCw0MOl1YGh2c7uzjP/37v0K9WMKl5WWUclkUMwWcHp+JMdHla1cRmYoiXc/i/T/+XbzxnXdE83Lv6BitSg+9tgWWtg2OoQUHTx7jeHcHYU8QPqcX8WAU9+7dw607t4Uhu3x5Da9/63UEImE5IFMSggaGxUxOgvRHt+/i6eMn2D8+EjDkB3/wT/DGW2/A6WZCpozzszNZ1yw0fGm2cLi9K8DC2eEp8uks7H1IcMWAla+zzWxOF+LJlBis+CIxHKfPsbq2KbIet2/fMprv3bYwZZJTc8jlCzg8PhQ3dBpLhhNRzCzPIRiPYPPaVYRHJaycS2S1E7AlkNouVpHfPkM9WxD2CI3kGLyTAU3g99rLL2DjuU0kZmlcRl3vEo5P9pHNnCN9foqt+49wcXCKoMMrgVS9VEX2PI256Tnj5M7kTSiAuZUlKb8kYMLyX7KOaCJ1+/Mvkds9gstiE3CVTCceKFiZQCTs7sMHOM1cwE1zPbdN+mBt8xKiiZi0BccspTzI9t16+BS7L98s5QAAIABJREFU27toFBsIuAN46+W38OK1F9AgM7tCLfCSmMBtH22h2CwhHA+JaVW92RWZi8tLGwg5fWLc5YITzz93HcurayjXWV7ekiSLHnzIWG/VqKVclvnI8nYmRr/48jPcvvsV1tfXEY1NSBsQIFpZmxNWarUOlMol5MtZXFycYm97R/RHqWM+PZmAzTrAna9uodmpy1rO57W4XEjNzmHzyhUsLa+KIRWbh+Zl5+clqeZ4+vghvvrNLRQyWdFc5uGsUiqO9jK76DdTK5/l3NQmZ0BPIyb2te5D/qBf3k82NdfKG9dfkKCbC9bi4jJWVtdES/2DX36ER08fiX48Dda8viDOz7Io5svodXtIxqZFY3c2lcTK0gIubawiEvbD5rAKCL5/eIyv7t2Hxx8U6lHfZsHE1CS8AQdC1KwfQnRrd+4+xf0vbqOYTgs7fHZxCtF4RGRNVpfW4bAStPDjNJvDRZrXzyAS8AoTvFGuol1viVEjWWo0IuR4IvOXSQsmOyhzQrYjE3kEUnePdvBo+xGKlZzcK9cwMZTsWbC+sir7AYPi1FwKv/N77wGsUmYuugVU8gMcHBzgb/76rwWMpFbmytIqarWGVEskJicl4dHsNFCqFljwiZdevoHXv/0WfBG/JERp+2fpDFFM57H7cAf5dAGRYAwep08SqKdn1Mw8kkDVH/CInifn+n76DH/653+GjSvzst4zocrEBEEvKWNsdfHxz3+B7YdP4XV5RbeViRGn2yNgHmUUhjYeg/voDTpY21wR3dn/8p//E2KhIII+Lx7evQsbpcI6fal6ufnyywhFY8KYJqDndDvEPJXJps1rVzA9P43F1RWkZkIy5jPnBTy4/RC//OCXCPsiiAVjcFoJokSFjUvzxKWlBVnnK6NyfZq5bT15KuuUz+WVvY9Jv+lEUsYv5SEYoLA6gMBJLBwTyQE+N8F6ym/kK0Vpe7YTzy1ka7psTmEIe+1u0UkNTUfFmO3b32GiKCjMeM6tfLaHX//qFm5/dU9YsGTgUcaH40LOc7WmSKRY+1ZJPju59srhtYtKIY96rSb3QWmsUrUi1Qvrlzfhj4QQTUyg0aEJdxeOrgt2iwONWk0Y+ExehAJ+SWxyL6C0Es0InV4XLj9/GelSGpV2BYnphAHWy1UjLzI5iYPdHVTyRUxPTGJtcR0xf1h0qmnwuLe3L8xilo+zWubTz36FRreNq89dQ2pqDnYLQTk3At6QlMXzLEsjU6cdcDpoglzARfoUp8dHwlK9tL6BifgkfExiNDooFJuirRwITyIcn0S3N0QsFhWAOJ9Lw4IWet2myKpcpM8lARmOhWU8b2yuC/OcQOpf/dVfiaQBZQ+a7SGWlzbEaNcfiEj1hyTnaxUBYVjZQDM2Aoc8H1JWgMxVmqYSXGWyhIEZzX0DAZ9ofefyFwIkNZpVSWhkTk5QKxUlwHV5HZiZmYLb55bkGtcFJgFdXheGliGa1HctnOHhozsY9Joix8NkKM+S1Glnf3e5h4sRq1uYdSQ6EJilnAdNahnXZHO856bs9zTrs8MlCUtW35FZynVLTJM99JHwyLhjlccLL7wgEgQSqHb6+PTXn+EnP/2pmPNRioXPHI8ZDVzuS9wfqfmvcZqSX7jus71onMrkLu+fxAzeP8/GZEdzviyvLGJr56lIuZHYwN9RX53rWo0mdZRiGvZFGoF6zOQ2k+HLs7vX7UOCZ4AuJOlDEJrn7EgsiFK1KNrL3INsAzsKeba/qUZS4gqrIHjW59mdgKzfTX1li5jDcRzMzMzD4w3iky8/Fy1kMTuDTRi+3K8mmCgCkD7PSJKWALXEWegbE9TpGUmwsn8kXsRQ9J2JcHb7ZLZakcln5DOhUEAATAKCtqHR3OQ5mrrn0dg0rr/wgkjyiDxIpz0CCSh7YEHQ78Gg34ZtOBTTvi8/+1wSlV6O0UgUbrsB7/ndTOKy70nmmJ9dELCTAD4NlNt9GvcWsL3zUCS7CEDTXJWGmyQvhfwxSdSgZxOQnolPm82KZpfmqW20Oy3kKzmJ+1LTKekLIYp1usgXcsKuF5PIYklIXTQSJKDtdPhF+oY62IsLK1IpxjFCaZxs7gQnx49xcPhUvqvVbkoCiO1F3W4mZDi/TSxtwfTMLGq1FmLRBBYXVsVAM5+rwuXxixcK9xSSaxgjod8Tfe9PPv4AhXJOzHq5h1bLRZHDoswYKzBo3F4sFSW2iXgjiEcSInUYCoRk3PMsw1iVxsOTyaQw/V0+krB6IBejXrWilC+i1SqRp41uq4rd7R1JCtPQmt4ixxdnaHdNFRWroQieW8CKrAguX30eiakEoskwIgk3XEGgT5JOHyhWKa9YRbGSRalMA+wjHF88Ra5wCKuzBa/PSKEw3hRsZmjIO2I4CcOyZaUN759nABObd2UMC1lF5CONDIQCsAo6E4xW8qHG8vqaMBdHREJmVRQYfgbqjpi4iqMI+a5vJCiVifmPYSXmnoyUggLQvC/+m6+Nk9L03hRTGAf8vgl26bX0PbwPxSFE3XdUsa2gn4KpinUIsW9Ukc3v4j0prjOO+2i7KP5h2sOA6/o5vW8FNpUBrniaPo8BBb+u6FfgX8l7CuIp25yvKz42DkBrm+ozSxX8mOYw91F+B+9PX9PPK/Ct36FMZcWhFDhn2yiGp8A036vgPNtLn1fB0q9BSYPDcZ4rwMnX+D2C2YzIrByr+pnfAlj7pn1lTxsanWa+zjV4nKzJ+c7+5dljwD23ZxIoOmZFwgNUOGhJsovnVCXbSn+OGMLPMFAh3XCWGfa7jlu9vraZPrtiouPPz885RooF+sx8FsWWeP+qSqBJB/1eHb8kco0D0Hw2bR/TXqPkDv0eZH4ZfE77lmui+TFzTO9fxx/7RhJAFgOISwJrND9lDFoNc3oc9+N1dTwroVS/T8fvs778y//pz4fjmSZl446DwLwpHcD/2KJkMrZGuF9ZrbwQb1iZv7qI6EDVbM03mcMKBOsioAC3Ln7aeLo4UEJCFo6ecYHkgsr74UFNO4KHEDaRYUgbVrObwCGZ2y1T3qBsax5idbFQer0OCraDsn0V9ddJo5rB2k6aoZHDpNstByF+Lw/mfI86oCrIz+urDAWZAubgQpdoo4XN3yk7Wp9dB5Fo8AxHbDWb0d0xjDWTFVUw1mQ/RpOVYDIBHrcb1GlSVjqfw5R+GvkRgoq8D4ISaqioCzKfhfU6KjfC+5OkgJqJjAY6r6/AOtuA7Sl9YrU+u7dx9rsudCp3ou2nB2F9LtXbNg7lZoxKVlYyumbs8d/8YZso4K+gtk7c8Q2PB1ltV94fQXZ+VvuvUTclH/ysjHs6OAtjxDCmadTj9pgx+XV5xRDdZk90XR32ICKhJHzuGLzuCGKhecRDCdFM7DQ6ONw9QPrkRFiXVvREp9MTdGHtuTW8/OarCC6b56jXAJ5p6mddVLJVpDMZYRszEUEAukIN5RHoT+ZKPpOVJEI8HMLLN2/ixes34GUJctImh51arSvGSWw3BiIMspptstebktTgeOJhlhpndDBnoM5DfvaUYKIx0uIYZPk9yx6HdhvpF3B43YinJrC4HJHN+OSkinqtIuwXtnuj0hFjPoLkdqcLCwsLIudCBiIZ2QzIGASRGU5QikyY9OmZgERMIvGgybLW82xGgAgpU15ZwOpzlwXApLkQATQrZU/6Qwwbbew/3sLP/va/oHyRwYs3nsP+1o6YBwpDB1YxCrEFncg2i/if//J/xbV3NtBuAemLGvokFbQtUuKe3j/Fye4ucscnmIwlUMmWpIyV7f7pr3+FXLWAl954BW9/59vwRUJShsdkS61SE4PFTqUJV5/ap0e4c+82vrp7B1abDT/4gx/ie9/7HrwBj7jWV4rGtI4M6Ht37otMAJnsvOdeqwuPncFICEGvXwBisuamZ+Zw+drzorn70w9+DpvHh4lEQgAa2fCtQwFevIGggBBkFDFoJUvTFw7irffewdzSImYW5+ELuQW0ZP9x3JUKFQyol3uRxdPP7qBVrGBpYRketxv3bt9Do9USBjxZjr/3Rz/AzKLRQm52BqIn+OD+HTx6cEf0Y+002+lbUC2UkL/IoVwpYDY5J673A6sN+WoZdq8bKxuXsLC6KHItXMOPjk5wfniMux//Gp1yTaoQplNTwpYhaOQLhfBo+yke7+3BHvDCEwogPp3Aa2+9icWVZSnb3t3dwf3bd2QcZ04vcPfWVyilS/DZPXjtxVfx4nMvweVwyJrNYPI393+D08IF4tMx0U6nDuv+3jGKuRIcLIXtWVHLlNEq1QXknJudR65YMqC53SZAIWUBGORPTSZFD5ZAOgGghYU53Lr1pbCgKV3BgJRZeAYQiVRSgl2yqxqNijB7Dk8OcXF6JgD0wsw0Fhfm4LAM8eDeHWEskw14lknD5fVhbnkZC0vLSE3NYHF+SfqdEgmlUkPYOWTkbz19LIx+S78nCYatrcewMGXmcoocS3vkbk0NROr9c12gOzzXPwnI52ZkPb/11ZfIlbJYmFoQtj/XFGo1v/Lqa3ju+Wu49/gBbt+/I6BeanoKAT/XBRs8Tj8a1Saq5YaAhQQK11aWsLw0j4l4VMwvyFTrDIboj0xhD86PMTmXhD/mh4NgdL+LZrkKZ98Oa3OI3QdP8eFPfiJyLz/8g98X80CeD9wOD+wDN9LZIoai3cky4qoIudbLJXn+eqmG9HkO3VZPSttFnsVBKZUapuemkZxKGmNRb0DApu2DLQGhaYS5vLYs7DWeJdJnWTGydNjt+PLLz3FydoxvvfctvPeddwS8aeaGaNRasv79/d/+Z9HDDgYCmJ5isN0Q2Qmuk0x0evxM2tX/f7be80ny7LoSO+l9pa2qLO+6utr7cT0WGAAESRALkAhyQS7J5TJiYxVB6YO+rCKklfkiKUKhD/o/JC21QVIEFxgMMIOZnpme9qZMl8ly6b33inNf3u7EiBXRUTOVmb98v/d75r5zzz1H2GHU73d4nJicJ4jnQ8gfEvC9misjeXQiTH7qsV6+fE0OAmSlSpDrtCOZOsbzp0/Qsw0wcDvwh//qj/He+7dQrvYQCLGaDSJD06C5YLGKg90DJLb25NkQgI5EYvD5J+Dx+8SMqWvpYG19FdPz05hd5kIB/MN//FhYyNxvfv3RLyVhRlYv5+cHH3yA2OQ09vb28PjxQ3gnvChUygiEA/jhH/4Yl65fRTDqgY3SIqyO7BKE7uCL33yFUrYMj92FQdvIcHGMv9jbwaXrl/HG7dfh9jmwn9jD5rPncn1WpCwvrsA2tOLw4Eg0krn+8TXuLx104Xf6ce3yFZFvIKhDcO9Xn/4KmWIOC8tLWDmzMjpkUFvcJ8ZffeoTkyjgsOLMuRVsXFxBMOQQKSDqvReK1PQlCy4tesEs//Z4qT/skHnCNbpV7WD32Q7q5SriU5Nw2m1iWkvzTbIcGXcxcUA2cHx+AfH5OVjdTjSpP3xyLHrw/dpAEmAEIVgLeOvmTQT9AVTLFWEGkWn4+MlDzC8vYHJuEg+ePYA/GsDc8qxUSaUoi1OuyGeY9GYFClmg51c3sDy/CL8zgC/vfIWDg0O8/e47qDTq+OrBXdnrCZ46XV7pt/DEpOh8WwY2lAol2AY0/KMRGtlCHThZwjrsIHGwJwlQJsGvXLlmpFP6dni8YXSGNkzNLCI6PYtSuYZulyzYPMrlLDxuJr9bqDfKAoKxzd1+F6FoVCSDmFRgAvLTTz/F8+ebog9Mn4WlRcqJMWEUGknmkbXZFLCLwBxZtbwXJgBzxbwkfRk3MgaJTU5K/EdDZIJ8THAVijmEY2FhCDdqFZwcHqJWLqHVrqHTbSIU8mNgHch6xdjH6qRvSFP0xsu1vGhadzs1YXzmchnZh7i2CFO1XpcSfpKA/B4frDYLYpGo0R6fnxPmKRmyL15si8Hs8WFC5oewwOxOdDs9tDrmHMBJ2GjVJFacCBgvEtF5DoXlN8FaJgsPDvdlr2X/GaCIsmGMySpSCcDYkeBpwOeXfZCf1fMS9wFKGh0eHwl5IZctSNvJMGU8eOPGNdH5V4kNxvjhSEzW4GdPNyU50qiXhUjA9YzrlNttyDvUTl+YXcT87BJsQ2OA3Lf0RYKu2ijj2eYzSaLNx+eQz+ZNdYWTklM9AcMVGKK2P/e7oC8oDGhKn5HlGQ7FRAd/e+9ApDuobS1miBOGBe5yuOW8k0mm8OzJUxwmEjJuSoWcGBBSBoOyO16nMVznNfOsMAmHwOrbar0inhHsF+rsMkEi5yYxx+qhWqljMLTB6Q7iyuWbWFpelRiGiT3iLjy28Ew74DjJpuCwsBKgie3nzwSIFnCRclY+lzxTArTsZ+7LZFrT1yA2PSWM62qjJmag3QETQzm0ezXRqpb7oaFnrY4eTTThQsBDAJhjhMxjtyRpGHdwfWGFHM+pHIuLK8uy//EeP/v8E4kJGAeY8+1QklaMXajhzCS63xMQljzHGddf7m27e5tIJ/ewufVI2k3d8bmZBZw5c0a0UdlmnkN5jkpnMzIPCLBTnm5+bkm+5/A4jVa7L6zlcCQilTascopFI8gXc/j1x7/E7sG2nHPJ+GbCg3GYhaakBKQbFXPeE4P3gJjT2iw0f6TsRkwST4zZqfnskbNwGEEaNdebyGZKGLY5ZyBzmj4j9DJhAobPknEdSROsQOkPu2j12zyQwGrheu3F3OwSbr3+mlReOLx22N0W9OwDWT9sTotUUDCZVaUWdzqBZHYX2VIC+eIhitVTNLsVuBwWk+YieCRUIhOncz1hP9dr7Zfj04CbQ4n9zfwgKeIVWDRCokZsZANGCbA3Ip4pe1LP0lwHiCEo0Kef528FofQcbhETdNM+/VHAVt+vIBbfp9/NMaUAl36/gld6flfwnJ+TWMlhJIXGgXMFwPi6gmKCk4wkQxTX4We0clqvMQ6wCWtz5MOlILkC3EpmUwDaALUG2FOQWzEIBZD1NQWQx7Gd8dfGMYlvgtTjmBg/r5/jd+o9jJPmFBSV76T4l8qNjHASxbYUkFTQkW1Xoh7/W5nRio8p2U8xPwUsVUWA1zMYnWEfG2a7keDguFTMTFnWxu/ASOFyrdL+VpBUvocyREzqw2BdguXYjfeMVPqMFAXoK/Rq3HRgHbJ632A9ghN1exIHMNZnGxWQZXJW+1c/r2NAQdbx56TPRvEomSMj0ibvU8e2fpYMaB2bSlzVsaLEU71vvY6SLQXfHAHQ420x80kTGAaApgTYbwPl5otZYcW/837H265zVIFxxYi5t+r9y3gYGjxP70HnvY4VHefj19N2CFb63/y7nw4Z6I7fpA4SfkjZwXpBZaDqIFKQ1mTZRjIFI/kN7RQFZbXj+D4D0JnyBG0kr60PQWQlRouF/p2fV1asgpEOGjhRwN1qghQGN7wugwBdKGShG2kKcaBL5sY2EsEflQDo4OL1OXBfAo5jJomaMdGFhu9TgJn9w+8Rc5R2+6U+NNuk8hF87zjArX2pfaALI4Ewvk+DPf7W79L36mf5vfKdXVN2QgBN7tdmKPf63MwgM1T7l1lGemBbLOJUq+UXfB/7r1avysLAoFGMtqyGNS3g9Eg6hNfr9V/R8hXw10wc+0vHh24+bBOft0qIcNzwfnlfquNstOXM+/g5viZyK6PFSDOhClTrBjSevdHxPD7pdPHUhVU3NP0uszAbYFRBahpMMLDTkhAuUOMMaS522rcMLLs0FnBzTBsGhhnzwHBgFwC613EgGIhjemoRc1Or8Loi8DkCoh3ca7VFXiF1fCTaqNzcqdVmo3Gb3YIzF87gg+9+iOA0S1wg7KJ2Djg5Kgn7meZa9RYBYwtsTqOPJZs6GR5sW5vlnBaszC9idXkZLp8XbWsfnSH1hE12i2OXDFLqkrm9TmETVCstOZQzeKeeKINoHhDIkGNwnDo9FlM+bhIEzRg02d0uLKwsCQg8tzyP+KxX7oNDstcxv7lsdetApVQT0xoag9Fl/dzGeTk0MMhjuykJQBb00vyCgEQClLfa7FTRNmdf8zCdzufQ7LYxEQ3i9XduIxAOSlaUmtOdehutah22Th8psig//QLpkxPMTkbQ67SRTBrtcho+Wd12dJx9LF06g7/59/8lppeDws5imztlwEkzuRKw8+g5Hn/xpTCqJ8OTOD08kjJugk+ZQh6n+RSi83EBYUNTMWFjc63lfdHEqpYtIuL0YtDs4fHTR6KTSxkVatgxCP/2t78tB2MypXlYfP7kKTafbQlD9NKFC2I++OTRE+xu76LbamJ+choWOnHXWwJgXrl2HZPxOdx9eB9fP36MVq8L70QAbh/L7ExZf5tJIiYtmCF2OpDOJIW19ebbt/H6W29iZnEeNocDvgC1+41JV7U0EDNDGiJuP3iER19+jZmpOK5euIKjgyMxQSoWyhK0//Qv/hSrZ9dQrpWQONrH/t42trae49nTR3KAX4zPSkk7S+CZbMhnC8JioQFiZHISxUYNJ9k05pdXRBt7eWVNyj/FKKlQxeHjTew/fyGaezSDnJ+Zl8OQM+DHaS6Do3wO0cVZOAM+TC7M4uZbbyAc9YtuY5UGcPWmHDK3nz3Hr//zxzjdPYTf5sal9Yu4cfm6MPU5xw9OEvj5b34pzPg3v/0W3vr222KyyAD/+OAEuUQSJy8SeHF/C8WTLFYXVuVA0xvQ0NKHiUgINOLlgZ9zjPIVkmxtD4UpfOHCOey+2Ba2FZMwZGFJ1cHQKms71xiWfXf7dEBviU4p/9ZtdMS4cYo619UKMtRkj/EQ3MEvPv4lHG4P4vNLuHHrNTFgjE/NmCoDC/UfW8JgJQC9v/dCkhcehx12qwGuBjwE1o1ZL4GwWqeBWGgSLhpFulwCJvDzBOLCkaAAaDsvtpHPZbGxdlbkAAh8fPrpb3CaSmFyZhptKjk6LLhw9aIAkQRaCZ4M+xZJOmVPC3j66CkOXuwidXrCmgdMTARw/eYNMeupNBrChicAGpkOI746BV8YcHqMHuPJQQbdagdBWwDtUh33v7qLrc0n2Di/jhuv3RDDICYDMyc5JA5OML00i7Pnz2J2Jm6YqeWKmIoVs0U8e7yJw91DtOpcG6k6aiSFZhbjuH7zuvRBYj+Bk5NjJE72MXAOsbaxKmAo1wACnLlMXpiIXMeePnuMe4/vCpP21hu3RFd3YXZFjC95jS++oDFZQUpmBwMyOWwjw7Ga7I1kARp5tIYYmzIpkkgdw+vziwYqk3Q+t0/WSWHYDQ3bj+XEEm81CE6wUqIumqfJbAptRw+vv/MW/urf/qUsyCyZ5jpIdifZsEkCx8UKes0+8tmSYYiFo+bg6rDDR8DNNsSFS+eweNYvayTX+XYTqBarCAf8+Pqru/jk5x/j0cOHwgr7zoffE8M0Vl0kEvtweBxI5bICxv3Rn/wxLl67IMaLlVpbwBQ//QL63OdyuPv513DbnPA43HJvXAc+v3tHmHxLa4uIL0xj/2gfR8fHMs4vn7uChblFuKxOlLIFkY/KpFJiGErAKpPNCvuRRqPUcGY8QkmRO19/gZ5lgLfeectIKFmtOD48QrVQhd/hlf7g/CvVq3C6bag2C4hNh6TUmsaIDk8As3NLoo3OtdXnd8HupJyPiRN5tieIvvd8D3c++Q2Gg54kXFjqv/18E2Uy1G3U3nej2mzB6fWJ/vLs0hI8E36cppKStEhsHmDQ5aHbJjqH585uIBwMCGEAA64tATlYpZn4moniMH2IiakQFlYW4PGbqr9nz54hsXcgCXCvw4daqYx4eBLXL11DQAznHgqowjl4cHyEB08ei/wQnxd9KlZX1jATX4IVdlTyVWFAW4cDtBt1uB0Qnf2JgBcO21DkMyg/xPH89u33cXSYQqdrhdMThDcQwcziKmYXpyUJUqm1UK+RhVtBt91AhQBul7qZNuQLWQGyuQ5cunJZWLYEARkb/uxn/1nm7K2bb2BlZR0eb0DiVxNPtoW9TBZ0rphFdziAy0sZObuAhnqoZvzPBFGj3pa1kM/M5TLl6mQicx7yWrl0Cq1GVYDxYikn1SfJzAlojs51nwBUMMxkDdnUlCsYYEggsJRDMnkMh4PMRKsY74qhlNVuYs2R+XU4FJL9bCIYhEd8EOwC8u0evBAzP7fTIVVr3EOm4rOYnp6VGIPs5a+//lrmOcFy65BSED6RbWD8wTWXQGqjV8UyK6HicQT8EwLI8AyUzeTl+gT5KDt05dJluR7XESWLFMsFqdxgvxGw1Bif7c/nMrKO0HiOyVUyZCk7kc3mcHySFEkfXov7FdvBMUqfBradPyQ5eF1+zMUXsbywiEajKSbETGS3OnUcHO2LNvwK54PLg1qd5eE0WzRgrHrxUHqO+xcZ3l76fQgA3MegbxWTy0vXbuGNt97F8tKq/J3SCXwegYBXYp0MEzSlsphCdptNYfDns0mJKfkdAQ+1/Kdlb83k8uLbQLYsS5tppPzkySNhgU9ORjEdnxJg05xTu5JkwcCD+OySrBVk7pPJTgKJAbUGUr1DkH7Yb6FcyuP4KCH7Mp8pvRI6rfpLNiZjFZoRitkpYwyvMZikj83RMY0p0yLPRaCSUl6UhSHDttaow2ZxIuCPIBYikMwKYYf40nC/o2SNnL9cTnktGovh8rXrkiw4Ot3Fx7/6hYDRBuwaGgLSkOO0LP1MjWvq6s/PLYo+NtdNAvM7289Em/owQXNZyq04sLZ2VmJfxv9SmRINi+zHz3/xj5JY5BymZwdBYYfLK/I9qVQak7EZzM/Pv0xC8HWCf0zq7x/sSl9qYoljnbrwLMe3uShfUsfe9oEkKF30XYhMigG1Aj6UBuFaR1PhcrkqFSjz84sIB2NCRiEBpEpW/t0vpKqnOWjCaw9I8vLy1YuS7JtbnEalWUcylcXxCc2U+1hcWJGYhpWSIOjstopMnMfvRDDkgt1lqt4cHqDB800ugVRxD8ks/x2g0cpLZQjXlb6wmdsjQAiy3pnzMjXk7QL0GfahqULEymOKAAAgAElEQVTm+OX7uQ4ozqJELK6BxEkMkGXIVgpsfhPTYcyn4JPiO3r25m8FVrmR67ndALOm0ljP2gp+6Rl9HORT8JXfo98/jmvoeVzJjZzvuo7rPWhblDj2EkQeAdAKiCo2ouC4gut6H6ZvDGirAO84zsT36TporvGKIcrvUBBSP6MESwXLx0FsXkvP8ArsjYPP2h/jeMU4uKcYhgKECtArniZ91DMYkfYL/3ucbavPX0FY7R9tP/9f26wJAQVdFfTme8eTAortsV2Mbwz+Yir4+d/Es/gjz1HIfexTlucZ0HscR6T0pPyN5CniLSMipt4T/yY4mkOv3TbqClbu5yOZWa8LPbLAB1JcK2s3Y2eCMPqsFTMyYLPRQTZj0bRPsSQdbzondLzoeNX3KebJOEnBagXy+V71MdO+0PGpuJ8+BwLAil/pPDDjwagosJJFsE0pCzE/Zh0wRAgm4E2bTXykOKjeB6+hzHj+N/2HdCxIH7PaZyQHo3NzfAzq2Pvm3OVY5Diw/Hd/8+dDs1gbaQb+EGTUyczOUYDaZAZeCa7rDemkMkGaCQJF4sHGzLwBwsYXGM2wqBzCeJZgfKHQzAw7YFwiQwentAWGYeygINPIaEsOaLy5UaaK7SHQasBb02p+jq87RfPIDGoFxRVw1MWE7ed3KGiqwKd04Ei7Wh8S70mF3xXIF8b1SKBfFwF90GYwvGIra8aKwY32py7WbL+WXKiEBb+X7Wh12mZxI1NL6j5eLZLa92YwjFH2B334xCjyVXboZf+zNJ1SE0NTcqZZLN6bAMZ280xYgsW2aqZTNxW2i23kIVyAvVFCQBcjfpb3wvfoIj/+HYYNYRgNfA68d2Wpax/o4qcZM/YXX2Mb+F5dmPm8FYzXftfX+B3jmyAXFP5okMigmcG8bmqcgGbhHLVnYLTER9I6L8sYeqOFgcG+zUpHaOr4OWAZerG0eBbT8WX4nBFMuGMCyFKWgTIL2WRKWHgEnykJP+hTfyyMRruOFwd7Ag6fv3BREgwvtndh6XCOMVgMyMGUYBBlC9bOmiCO/c/DjB0WVItluX6/1QEPNizrDE6F4Qn4XwYafJbUv6REAQHTQHACvf6orIU6wlwb6m1h3lLfigepVqsGt9MjgvnlEt3BD9G3Am+++xam52YFpJgIh2B32Yxp1kh2p1auYVDvIZfOCdOGeqt8FjQjYxk6DTEYCBJgKxcrElRJuTI3D4cTzUYNvT4z/DYJolOZpKxd1DY9c24D5y6ckzHEv9FsL5/KoN9so54r4njvQOQ7CHB5nA5ks0WpmqC5T7FVRc3Sxo13X8N/+F//RwSmGAACzfoQheMC+vWBtPt4aw9fUR9zbx+xYEQ2LzLbqB3aZ0DpcWL1wjq+8wffh93nln4myMFcULncQOk0h36uinImJ4HrM2p+l4uiTSftbo2SPTaTJVbm0fWr13Djxg0xfukPLPjs089x784dAYQziWNhFLMkkZImK2tnkauU8PD5c9x/+hh9uxUXr17EpetXREfU4rBLKbbqr5OVxMMBma7f/73fFdY0QXyCjpI4IgNwVEZ+fHCIVqWMUiYjnoK9Vg/JgyM4LA4pISY4xCCcGzYPD71BT+QUaOiUONzHSfpQWHvRiaDon9MwpVQg2yOFM+vrWFxdE2mVnhWYW1nGa7ffwMb5C2h1WtjZfYHccRLlRAab9x5id/MFosEQ1lbOSBJjYLOjPuih1Otg5uwqfFMRrJw7i8jMlCSJxPPA5YALVqRPktjb3Mbmg6conqbhpy5rtS3SHiuLS2LKeJJN4uvNh3jze+/ijQ/fEiDaIqa4QL8BtAs9PL5zD7/5+49RSeaxNr8qRoGUxqFsxdLZNWFvpbIpHB4dod6u49LFK3LIJhOaZafHhwdSwsr9liXABFQIfLbabTnMHiePUShnxbCHutocI2dX1uF1ueH1uFCtFNFqkA3ukEPxp3c+F4bj0ObE+YuXZE5R1oMVDobxSLmFkrBBs5kUAh4vpiep29xDqWhM5bhesj3UsKbRFUtpyeim4RGTNdVmQ7S6ySAmYzGfTuH06FBYy2+/dVu0Ksni/ehXH6M77GL90nl88J0PZG0IrbgBxnLclnI08qGbvDHge3L/sQCXZPvygHj1+jVcunwV+XIJvlAI8wsLuHJzGS7iFQbDYQU3WlWglu+gX+5i2OhJpcQvP/45vrr3BcLRMIITE2hWWzjZO8XkVBwbV8/jjdu3cP7SOsCKPMZjfaBZGgg4uPVkC4VMAd1WV4K1VC4Du8eGt957W0AbgrPPtzdxcLyHUDyMS9cuCrg+NTctewgrFTLJDFKnSWw+fSYgLNerxcUFMTOlRMdcfEYSaAR8CF5wbhNY401Rj5PBITOBZG0xcCaQzPeSfcby3qUVmhcum4qiVlsYi/l8UcAnPt+5uQWEJ4KS9CKDj4WDw24PJ+lTAaBvvHkTf/KnPxU2O0vkyTgjKMuk3f72HhrlGmYn56QcvdPqIeDhGmaDLzgBb9AjlQALSwuILwTBSndKT5KEyfd2mw0ZAy+e7eAf/tM/IHmSwu3bt+Hz+WV9KJQKIt9BIzhWqvzeH/wQr71xEy4vkMl2peJGpNuYQKw3sP18GxMevzBD47FpWav293exd5zAUfoQ4ekoLE4rPH6vsO6XZpcF4O83ugKO0mgvc5qWygbGC9SqrVYrkmgiQ7k/7AkwX6yVsbC6iPNXL2J2aUHYgK16B6eJU3SqLbSqbdFwTrIap11DoZzC/vGeJD8p+WN3BcTs9INvf4hAkBIQTjjcTO6Y8mJuhIM20Cy0BYAmq/H1WzfEjKzdagiwd+/+Q2QyOdFaTubyiM/PI065numYJAvF/KfWNZqwoYmXur1kvNLIlYc3xvbBsB13vnyCcquM5qAFl98Jp8+FhaU5+PweYb0e7p3gxfY+2rW26NiTMb4Qn0XA5RLTLsayXL8TJyc4SafgD4VRrjdk3ybISzNPShfR9JImoIxhTg8TqJVzOMPEwHRURMUZP9KHQHxXfBMIBmfg9kyAdHeyn7lW+UYMTG6UbhflRcooESxuN1CrFsUAjbIU1Pyl7AEli8g4pDQEtW/Jrizly6JBS6arhVrD/OdyoErW8klCgBqnx4WhzSrVXgSke4Ou0bhHT5K7bKvD4TEHVrtLgF4C0z6vW76L4B1lj8gOHQw6KJWzKFfy2D/ckYoiGhtSfowANNmXAysPcxa5j3TqWOJmZn/5XbFwVNZlznM5fzWM3ibboD46XDcITvJZ5AqUU2tgeiqGy5cvYm1tXcBXObyOqlETiQP87d/+rcwRakNSz3hpfkn6iglfmr0V6mnYCbj6AsJk93gM2YUSMQSiCShevnxZkuFMQqjhPAHZPZr3He2DLOipyWk5R0m86bCZpH7GmJyuL65jZjqOeHxWdMI3t3bw5NFTiZvJQmOcyriVyW/CXjREI8GBkhizk7OYn5mF3erAxcsXROefZcPHpwn848/+XwHUo9GYHLAHA6tIVzEeplQer0/TZPYXnz/bx8SMxOqDIdr9IW7ceA8/+cmfiWwF/97p8fBO00CrVEYR9+CaynFXymZRyKZEEoOJor39XVkbxfQvMoVMroDllTMidcV4lzKIlH/4zZ1PxJCRJntRysZYh3LuqdXbwMALfyCGqSky7mdEtoKyfzy/UmOUyQ232w6Xy4J2k3I0SWGMC9jYYzKyZgy/m00Zn5TA432LHEqnK5VTEks2qpJsczg5VntIpk7RGrbgGvk2TEbjkgyOBKPy/FnpyTZSEoSMYQKVTgI5Tg/sDo/IuzmdVmztPsTh6T6aNUNY4poqyZDYJOq1lknc9q3oNM15Ts+ETSanaNTpNAxDJoNpDnnj2ms4t3FRmNIcFw6XRXwF7t27j48/+Ugq6Nx+c9b3+LyiA01ZrlqtKYl76vnzDMdrct4wUcR5RkUpxs/nz12U94VCEYlrKPHu8QDlYgdffnkX9+/elxhMJSzI5pdzqs8ttEICulwzeC6kbM58bAqtalXeQwZ8LleQ89LU7Bxuvvk63njrBmKzIfimRmgJKx6P2rj/9aY8fyZzmDikQSklfoIxn3jucCKw+LReb8HussLq6KFnbSBfO8HW7j3sHj1Hq0OZtBoctr4A0Ny3ua5xneCewHMzzVHlfDswUgeKvVDfW8/d42CwAmTGKNOwo/XsPg4cK9uUJoN8rnr2FqxlJL2pZ30Bk8eANgVzFWtQME3xJH5O28Rr6Vn8VdtMu8ZxDXOvBowbB4QV2FVAmf+vABrfN25yqCDjOACrZ1UlXI5LKhi86RUYqeCgYhamvw3Tl9dUXGwcGNb+5WcUC1IATxMD+ne9B+0n/a3tVrBvvD/HrzneP9q/PLMq8Mn2jT+bcYCdfcY4bLydem3FBPU5KZtckwi6LihRUKV4zfMzBD4mRrQdiu/IHB9JcXDNUoIm/65t4/xW4FXG5MgLjddim6nprOdmvs7zuRAoJR5wCTGA6wgJIoJzUPebWJW5qZesYclGvpRFMRIWbDuBXP279rsSIXX8fxOgHh/nFvF2MPej84HPmexv/qi8r2CVI8xJQXFN1ki/jKQwFMtSAJoJw/GkjmhXy7g0sihMQo4nMLj3acKH36Njgm0b7+c+K5e5dwzMfNf5yDbrOFRgXftFcTO+n20W/PR/+2//ZsgHodIZQmcfTVL9TbYCP6SMTkOdfyXlwC8dN8rTi4+zmXldArhslALZmv1RNrNO5nFwdnxBGX9QCtq2mg0zwR2GVc1Dm7hwjtwpeW0BkEdmf0b3qCsMaAlIaA43EsnWrJneiy4E7CgZrD4625tMni4OOsh00RrPDvA+FYjXBzSeZdCFQxcW7RdlkisAz9e5WfI5MADkP12Y+Xd5TiyJJIN15OKpDGj+TQe2yVSZBd1M9h48Ljcm/IZdrBlKGZCk8ZCJ0Ky/lB1RrWoZKz0jddJqG/0gXfS1P/TZizxI37DSdeHVQESA85YJdNhO/uMY4XNQxjevbQw2GNi8MlPQRUzZ4brIa7JDF3y9V91M9RmPb0zjE0UzQ8oGZskVgzn+yAQkEDBKbDB4ZuAgi7MY8410xfkcepQwMcmBwZDhjBN2xwQGPSdisUVMBCZhs3oxP7Uiol8Mt8mKZAkswYFhr41OqwmrpY9CNiP9wX5IZtISBHHdIsOg22ibQMIyFM3X5bVVXLl5HWfP81Bmyj/Ibia7tJQrIHlwKKX7tWJZkhZkKM8vLogzMwM2MifJVmx0WgLUUXOSTKCVpRV5LrViVZy1Byz1dABtlp1GA1hfO4t4fALlchuffPIJtnZfYGl1ESsb64jFp2Bx2qUUjUALy8wJkNDMLuAMSBBvsXJ98KNQLsnhgUEi+55MQAKTPJBwkyC9zOlwyAGbQVKzUZXF9zSZlMMwD6apTAadfhvXbtxAfIbsi6EAUelUCuVsHoV0FqVMDvVqWUp8+fyo/USdJ5Y3W1w2lPt1OMMe/Pf/8/+AN969gEoNON5Pollqwmdxo5ap4cXT5/j7//M/olWpwT40Lu4M+Hm4LtUrCESD+Mmf/0u8+703UW4NUKfOHQP64UBYa5b2APmdYzTzZQFjKJtAwxgG5gTUj48PBWTQOR6KRqSUk4wksj0oqeALhIQ5WsnlsPv4GT77xcc42T2U0nPKYsTnFlBvt3CQSuGrJ/dEmuSHP/kx5lYXEIq5UGn2kcllJejmXDzY20difx+PHz9GbGoK5y9egMvtlblnEmIe+L1mc6RZm8NmER3ceHQanVoLdz76FJuPngorhLraHLOc32TT0PzM7XEY5mZiH6nsKertqkjWMIHBZ0rmJuUlwqEIpmZn0Or1MTkbx5VbN0QDdf38hvQfpSyKqTwyOwls33+K5w8fY9gZYGF6BuFoDBanCz2HFcVBB9GlBcSW53Ht7Tfg8jmNUzqLA7jONXsop3PY39pB6uAIzt4QC5FpHG69wItn23IIml+cQ9PaR6FVxXs//BBnb15Azz2EL+xGvwO0yoCrA6S2k7j30R3k9pOYj85K6XAul5eAJjQdxcziLDqDLnZ2t3GSOcWbb76J+OSCsGqoiZ3YP0DIHxCWFFngLOHkoZhrCdlm5WoJ2VIWe4k95KppOCx2nFk9gwsb58RUtyja8W24nA5h1hwfnSBfZIltQ0p7F5dXpMyYa+r66pocHDjXdl+8EJkXutvPzczATukcm0W0Jsmy7HT7uHr1Oq7deE10C/0Baq/axAxwYLXImsHDD9mK2WQSL3a2pJT82tXLkhQ4PDrBx5/8GpPxSXzw3W/hw9/7HiYWHBg2Rbpc/rWqBGubOD1Iolqq4PQwJSCPl4ZThbxIPVCyw+Zyi4QK5TyCNBil/LkNwpISoMHqgr3rgK1thxt2JI9P8JvPPsVHv/onAdCEUdEZwm31ChAajoewcWkDK2trwtwlIF6vDoDGAPVCHfubezhJHKNdaxnd6n4PtXYFCyvLiM/NSNIpX8rLOI7NT2F5Y1UY0p4w5YEoWUPT1rYA1b/65ce4e+crKWcnK5DgKqsFmKSgbArLtz/87nfw3nvvwR/yIHVaRiadl3Jm29CBZrUhVTIEqY4PEnj6/DmcXidcXrckCqemYvJsKY1RbzYkafHV11/L+hGfmpJDNeV7Stm8mEVRJ29mZQbrlzYkGcnkJplW3LPIqKZkxvMnzwVUXF9ZQ73cxEmCupw0coxgbf0Mpufj8Ez4EI6G4PZ7ML8YQrnelbVLjKQ6HVy+cBlOmxNffPoZPv3Vp1hdXsXM9KzMYZp7suLjNJ0ST4DL16/j9TfewurqGUmmk00rWrvpNHLJtDHrDQSwPLcgOp0niUMZf51BDw+eP0C5U0cgMoHFtWW8/fY7CPrCcFpsqJXaaJUIjDbEvHRmatqUaPZMiTc9E1pk2dYrOM0mRVv71tuvi+Yx5WLcLi/clOPJUJqkjmFzgEKmiL3tHQS8XoSm/Hjw7GvwCLR+/hzSxTLsbg+u3LiByeko/AE3XD4DdnBckOHbrg2BpkXGRip5LPrB83MhYXnmkhV8+fU9OEYM6M0Xu1jZOItzF84LAG1zMSHaRymVl4ogo3U7KeX+XKcn/GTnsArLmFTmKyVs7W3DE/IiGOV3DLC4uoBuu26Sx60hcqkSUkcZ7O/sI+j2Y3ZqCotz01haYrINKOU7ePD0Mf6v/+c/IRCOig4s5YFE9igSl+qIXq2LUiaPfDqNw/095NMn8HudWFqchc/nNQmlRltYvLl8CUurF+H2h9DpDjG3uIpGpwc6dLKSSmJJm1WS8DQipIEh1xhKVxh2ZETkLbTsnwxX6kpPTs7gYP8Qp6dphEOTAqoaUMSKaq2IbDYlgJRvwge7wyEa5OxzSmywyoGAVThK+Y0SmrUGJiYioknMeMo6YHt4BmgL4M9E3USQ1SxO0dYdDFsolDMCkD7ZeoJaq4L5xVnx47DYh3L/hVxamLQCYHT7UvFASSaatBE0TCbTYsJn4n9jts5nKdWTQ2OqxD2F7KOA35jV8RkIYaY3eFlVSp1zgs9ykHe5Bdy8sHEBG2cvCjuWOrsf/+qfkEjsSdKc0kQEfbUc1xiSmYM6k2LUceaBn+vyzvamyAmdnp4IuE4mm/r9cB2mr4zMJ/onVAsIuLk+xVGtNCQJ5HEHZL2uduqIx+JyfuFz5DrEJCmTS5wnrCBhvElzQZ5X8sUsbPahPDvKobR6LdjhRCQcExas1xeSGIUCdow9CHSmUqcSNzJeJzAn56tmC+VKExcvvoEf/fhP4PZSl9cGK83o5H7MvGlS6q7ZlEq/5NEe8hnqj1tFm5nJxeTJCRx2Glt6YbO7MLewhtm5edGnp/Z3n0bchRR+8dE/4uBoB8GgH91eU6p6vN4A+n0XgqE44tPzCAUnRZaj0TAAtABugy5CYS8VvNBollCr5lHIp+UMSCIA+5jVgJSkITGIY0UkEYem0sLtckkCl+OP/88+IXGE1QNlkeUwZl2U8ZAEgT/4snydc1CqWNtd9IaU1AnA6wua+elwojvoIJM/RKlOYN7of/OMyu/n9Xg+IQjdanXkGfI3k0ACpDhsmJmZls8QDEkcnGJ+bhnvvPUBFheXZXzIeO530CP7u1rE/cdfYefFplSvsdaX14lMTiGTzmFnZxeRSNSA6JEICoWSnHGZ2Od8IaDNdjFZwMoZ7mGUOvF5SBqhuXZH+mTr6SZOT1Jos4q63RSPglzBzCGuE7SSp2SXxx/AzGQMM9EoOo2G9CEJLM1WFxORSZzduCB+BlPxiCRlGVvUmm1YrA5Uqi3sbqeEBDE9O43AhFeSDG76B1Dmrg6USzXkKXnj8cu6YbH3MXS2Ue1mcZDcxIv9J8gVDgELZThMf7AyjqZg7GNKcBj8xshtiO/2GBNVXBtGchMKII0DY1zbOP6UKKZnZF0PFAMhgUTP7Mpq1HO+npnlGVsNqDxO9lJgTN8/3g4+O/03Dhh/E2hWsGwcIFPgU8mPCojzt2JIL4G6UbWzkg35d60G1/5RQHG8TfrfSq5TPIF/V0KmuZZJfHGsjpv4sR3arvF+UGxB+3scp1DMTQHPV4CoYauPA3/8fwXoFd8aB0YVFCU5bbxf9FkIOD+6pj43s3a8IpaOX1cr85WUqTii3gfbJvvnyDhRkxrca8xzf2XGp4Alf/OsT9yNryspVvveAKTtl/ctJEPrqyQLv5tSRwq48vNGgWAgiUsmCCmxQ2k7tkO+t/tKu5rXM306kMogrQrg/+uP1cpDg/nRPv3meB4HpsffI6AyvT/GKgX0s+oZpwA0r6/jSN+vyQLBysSO/BXR0joyY6S84XhCgnucGXcGw2VV7TgAzXOdJnoUKFZGvyhNKCg9MKx2xs86DjTxonNRnxP/rnieEnUl9iFu+H/8T/+1jF4xDRkBrfpBnZQcXKrrotkMXog/qu+lE/ubD4E3oyAog2TelDA3RiZ7/M3Bqo3URUszNMqS1gejdH+dHASg5eGPMh8MmngfBKB1UPDahunrlgHL73Q6WFJuAOjxSacov4LBCjSz3XrP/9yA03vgtRVQ52eN0+erMhVtvz5kXUAVdOW1OeH0sww0VANZgSgGxnJ4GslTyIBymAwbWaSy8IxJcPB58jVTDmCAZrOo8PQ/FDMUzU4RrDOaO6bkgaCfTGCHAcG1bXxdDBv7pgRCExS8tm5IvHddmHTD4v3yb8KeHi0I46UXvBa/g/egILOWIfDvKsXB66mEi4L/uoEpmK2TRZ8p+0EBaLZDkxPjY5YTUzNMMm58AQnsXiZCRlo6Mg/sFoQiDGYswvw188cwuiXLRsdVAkgdMkhp8jKHTodZf5akTkvJ29z0EtwunzCwfC636OKyLMM2GKLTaojG8clRQsCgbCotpiwMSpjZIhCxt/fCjDe7BUO7FXMrS7hy4zoW11YkyO2xxGYwRKtcRerwGMe7CSSPjpE8PBbAls7fFN9n8ETQimwWOrfHZqZEeoAam9RBmo5NyXNx20zJZ9A7IaCDK+Bg6IPpyTg2zi7CFQBO9it4+OgRUvmMsEdX11eFcUXpBB40cjkC0AVhENSKdXSalHZpmPFQrgkD5Pz5i1J6ykwbHds9bq9kQ2liwjFJ1qfFykWf4HFNmDcEchiAMZAk44SA8LVrVyUIJwjEUsps8hR5mh52ejKWCHzwnkVHj4zDRhV2vwulRgWH2WN88P1v4U9++sfCFEsd51FKFVEv1rDzaBNffvYF0senok1NdiIPArwmxyX1qAmE/PQv/wzv/eC2mHsxCExn6lKGylJwGllVExkk9w6l7TzYpTMp2fC4UT599hROl6k0oPYjy3B/8C9+iFu3bsmBgmudy+1Dq95Gv15Hcv8Qdz/6DZ4/eISA04fVpVXMzC2i2m7iWWIXyXIBf/5v/wrv/M5NpEsGaOeY4YGEJlbUYc5lsihmc7hz546AY5zzAere0UzWYQx0yD432e42Zhdn8Ud/9IeYifuAOnCylcVnv/g17n/2tcgZlLJFYXYF6ADucYl5G8dBOpvC3vEuSp0K4jNxARTIUmLATFaiBMtuFyY4Jn0efOu735ES9LUzZ6T0nxrTbG/lOIuHd+5i++ETNEt1+Bwe+T5vKIQutQZtQyxdPofo8iJWL51HMOoF/Vg4j1p1CAhaL1RwtLuLzP4Rgg43FsNTSB0c4sEXd2WNo5anfzoCz2QQ59++hpWrG3BP+hGbtco1sok+hpUOaskSirunyB+kMWH1YzIYlbF8cnqKfK0oxl9MSpxmT5DMpXD23AbOrl+ScmSW9yd29+Bg3QONTizGWZ7MS64lmVIaVocV1VYVdx/cRTJ7KmONWpQEBrqdFhJ7u+j32sIA5xxttzs4Pk1Jn/LwF4nGMDERkr2eTHyOHwKRtTJLz23GXM/nluoLMpMIgmxtbUlJ7w9+/0f44NvfRa1O0I6O0TacpDNiAij68NaBGJ0SdEqfHMn8mqV26eQ0TpIpfHn3rkhwvH77DQH2KAXDQ1nqOIlsOk1yJEh1rxYropHeqLYlacx1ifvdi71d0X6cnosLwMp7jk5HEIi6ZA3iiZv92KNWTtuCQdVoixNoYInw8xdPYHVQzoFrmAsBpzkoR2cjOH/lgrDWrC4DGqeOq+hW2hgwOZNIo5wpiFQLmUqUrUmV0qjyUD8VkzWQ8g/dYRvhmSjmVxdFI9xJk0Fu+x2j1V/KVfCPf/f3eHL/kbDDVhdXJOYhS3n/4ECYkhvnN/C97/8O1q6uAARAisDmkwRyKQPgWHoEKylrMQGXzSUsS7vHge39HVlv5xbm5EDLSphGp4FmtyXyFqurKzJ/08dJbFLG5/FzqVjg2nnl9euiv7p3sCvyTVPxSWF2cu/mOCFTpJwviXTLfHxBkko0kOI+SZkfJjy5LgQjZP46EZtm8scmoA9lQhhPUBefGvylXF407H1OjwB6XD/a3bYkJqk32xsOsbq2gdiUYUvST4DrDddVMov/EHUAACAASURBVMh3tzZFdomHpuWlBWGOo0ft07oY0D7bfYZE5gRWpw0r6+t4/1sfIhaMCtO4kq2gWWmimqvKmnTp3EXRGC3XisJ8pmcCAbVSvYhKs4bITARvvv+myEhNRO0CwLYqQPKwjGalAcfALgmqSrogslBnzq+i0i7h0y/vyDrV6lthcbswv7SIC1fOIxJzS8JWvCKqLAPtw9Z3wt61wNK3IJk8Ec1fv5/vs8pekM3lUCOjfTouevix2TimZwMCBlnsstXBZwN2N4siG0KN4OiUX77HRJyMz4FqoyHJq1QuDXfAI8mw9Y1J4kgCwJSLQKM6wKBjQTXfwkniFLPRSSzMTqDVoJFVRYwlWVlld7nx9z/7JySOkzh3+aIYG3Jeeh1eDFpD9Gl6ZXWh12jhcG8Xn/36Y2H7hoOm+oeMSIm3eJDpUZ7rDIZWJ+rNDiKTcbh8EwIGSmxOM/RKBUMCKWR89tvCrO31uyK5QdZ3LBIceXQEJLYtluvSObsvEshmCuIrQWYwD0oE4tptGvexWqMte6ov4IU34MP8wixWViiZQtmFNAIBGtr1hbFP4I0JFMZbHKcE0+g3wENiOnUKq3Ug8kMO5xCeAPUo22Ic9uDxXTzffoqepStzhCC1naZxPrcYTfNwyWQKkxvRcFhMPbleUVIgQNmQkUwh13Pq0Qq70EGz1aDEO5lsCts7T2WPYNwpMT0VYUdak4yL+DfGbdFwTFjc8zMLAu4RMGbi+CDxAl9+8blIWJiDo1OSSyzd5TUZ+3I94GtcRxx2Sjc1RNKBevjsT0E7RbYiIP/4malYVNbL02PDmvY4PQL+WSjTUqpiOLCJ4TOTR8FwVEgO7M/1s+dw7twF8dQgaPz08RM8uHdPjJcpT9SjEbGHbXNIYrZUrghwvLS4ivPnLiMamxFfAZfL7JvJ5CkO9nfR7zZFQoWxC0kK9Bk4TWYwN7eB229/C/MLK8ag3UGg3imyZKLt2yL40Ecln8HBi03s7TxDt1kTU9HIREAAcuq8N1s9rJ05j+XVDUzH5+H2B+Qa9VYVTo8VT7ce4eGjL1BrllAuFzAR9MoztVgY+4cRjk4hEo7D6fJL31DOz8jhORGJ0sOoj1QygYPEDrLpE5nbkXBI/AokUcEYIZNBs9GA1+NFKOAXMgSfV7lclFiYwD7jSmMoTombMtK5FArFDAZDgj1O4ycQMnrphrFG5q8NAxDM9iMUpv5/SEDy3rCPci2NxMmuyJiRhUvwl+d8Ajw0h2QFKOMMAjuMi5kk5VxjZt0ARlYx/SqX67h44RquX3lN2tluGdISY2Ga51K+bWdvC/lCGsFwUOYqTb1J3GHFw9bWtrC2I5MxYYFrVS7jSFYqMalLwJuw2uhoK0kGHoE5Dzm3ec483D2Q+NOQ0AbSN6wUyJdo/gtTzk+JHJdb7jUeixqm9bAn+2e13saZsxdx5epNRGI+qcyq1roolrOSMKEcxgAOlEtGGuDytTWEwgSXOFaAfL4l8nXNpmGh8wLBsB+BqA9dSx2ZyiFOcrs4Sm0jndtHs56Cw84zukWqA3gmFZazGHoaORmuB5SOVMBKzsmjDULPvgry8pkbcp8BqLUKWcEtQ0JxvWT+ktnM7zPYgmFMKrioWAfHMQForUpW7EbBW/1/fT/bpLjIOJisZ3fOayUryhgagbnjn1fCmb5P78uQFF9pGTOZqACcAnV6P3yfkv0UW1ACoV5DMQQFK/85AJqvjZPqFJxV0pzpbyPdwd/axvFnooDweN+MA8Bsz/h79P61H/X3OAFS+q5vmLfj96XXUgBbgW3dVxTIFnLbiJDJtXs8WcF7UwKljgdlIiuwb+7PjFeVhhkHn6XNI7yI6z1fU4BbsThiWEPacjMmGtPmlqpBxj8tA7ByHnCdMQB0Xwg+fL/L73npx8b3s5pEWfxSTS99I2ocvyWnwnXJzCdKa/3/zft0vCkGOY5FvsSSKDmsEhkjk0PFIlVJwvjWvdJU12ehz5f9pgRQwa0Gr1js+p367GWeiRzPq+ddbdSlf/jZb2KTZlya6+scU2zsm1ia4rffvJbOeR0L2m4du5b//T/8V0M+TDW+44XHB4FOBtUjVnr8eNZEHtRI00czNrxpLuy6gOl7eB2+R4Hlby5cCvQqUs4Bo4NNJ4QydWVAj4BXGjYYoNwjHcYMMn+0vTzM8nUGnjLwaM3NhYjGZKOHLxv+KOMvm5Ki9KNskA4EvkezENpXvLa4ArcNCMX74N8EwBgtzjpx+Xv8oSrwrxuEaiEr0KxyG/zNf+IY3DJmeCpVQcduXpMTTr7HZjYeXZRkExgxoPl3BX1NatQMQD4ruqLyvcoCJ9gng8ZmkcCEm622n+8plyojl12T4WN/i8mVz/cy0cDrji9iAi45HPJ+HQvaj2wb+4//+Jx5r5qB0cyKAvxaEsLv04HN7+VYZoCu/aaZHH6HgtF8P9+rwLhOHBWf1wQBmbE6tqXEw+x3JonhsmN6hvqaVmQz1AejgY1H+keei5eAuR+1FhnnbgQmJtHrESBbwGRsAR5fUA4fDESjIcNyyJ5WYCPLhWBcp41qoYAE3ekLZdGxZKa+XKjCZXfJQYSMmmKlhHQuK7IXl25cw43XX0MwFpFAycZSlG4P+dMUjnb30chXMKBzdToj5ncsOxHpCgEfpoURTR0ysri8BDJaNNGoGuCeTrGdrpRAz0xOYWF5EesXVuVwy42cTDDdlKgNS1Bje38XvqBfNCdn5smC8r0ce+wvlsqy3JM6iwyMeXBg4DUbnxOwjOw3biZkCPHwEGeJ4aAHr5vfZUWtXpLSUD4jluZSF4/PhmZufF5z8biRbuHhDUbvjX1CRgRlHkKxSdF8IlBCEJjz3ua0CWvl+YstVFsVvPXeO1IGygPJJnVhdw5QLdSQy2bFVf73f//3heW3vbklwO3e/gtUazWEJ4P4l//qT/Hed98SQAk+oJMHEokkCvkyvDYX6inqrB5jd3tHNkdTjWKYkafJY2GU0CiGR7zJ+DT+6q//Dc6cXUeEpnSUi7HYBZRqFMrIHx3j+d1H2Hn0FLauVVh+l65cR7FexSf3vkTLPsRf/Bd/jXM3L6PjGMIXsqIrbLwhWrWGAM+Zk6SYHW4938T9+/dlHrJESdd7Xas4P9w+D2698wa+853vYHnBlP92j4DsQQof/+PP8eirBwLekY1BgDMcC2FhYQGlatnIB+ROYJlw4urrV4VBL2vVYCj3fnCYEJkBHlAJVv7rv/43IEOURo4sQybDkwzNWrqI3/z8lzja2ReDSXQGAjgEIiE0qIEVCeJbf/B7CMxOgU6KE5EohvyePsSwhoz2BqVpjo+R3j9A2ObGlD8I1NvY2zE6m9liDlPLC5g9t4Lpc4s4c/MyvNMTYjhWK/WFWdnO1ZDePoKl3APKXbi6DkyHYiId02y1cFpIw+F3oDVsI11Mi1bshUsXceXaLTQbXbTrDRzs7GL3+ZYA9wSiudaSlUzTq2q9hIGDmrNFfHHvSyRzSZnfBKnlIDQ9idPjQ9GJZB8SMOF6mTxOyzhpNowM1sbGeXmeTMgwsOI6wjXWOKP3ZD0Rvb5eR4BSStdkMnn83u/+EL/zuz+Am3rGA+DwOINnL16g0WnD5nYiSlMjsm7zGXTbLXSqdQFTYqEoopEYnm9viVTH+auX8eY7b6PWZuUSvRn68hwDbr9UKORTeWFzkSXHtdjpdgu4RtM1Ar1k/9M8iEDH1MwkvAR8rGaPkv2n3segPUCn3BPWMkuDT9LHgLMHVstNRyNolOvokT1aqsDituKD73wLN269Aa+Pazewt5NGMVlAq9RAq0hTNjs4USR+QA+J00Ns7b8QmY1A0CuSD1wzF9cXsX7+LLwhr5S2sb18BtlUFpVyGXc++RzpwySiwTAioaisR5QQYP9TR5Xr6Ru338KlqxeEWc/2tmvAzrM9NApNWKhF0+Hx1Qqv040wAQh7X9j0v/jlRyI7EZqKwOa2Ay4r/GE/Ll27hJkZ6noC9UoPR3uH+Nnf/Uy8BrgvvPX2m2h2KK/QF8Y0AWRWqBwcHUj8wD2G1Rqz8Thev/UGsukc7nz+JSqVKqZj01hfPSda70yOEIjqDFmF1UKxWnwp2zUVjcmz4Hg42T9Cq95Er9NHMGDMIznHcoWCmFSdv3hVqmPyuZIBuRcWpB37O9QWz8BPrxGXXRiWM9PTcFlNPOQMOLF3coBcvQgL2XULC/jud34HYX8E/fYA2aMc8qc5NEo1OGDHa9duYv9gD6fZI0zHY6g2qnj6/Amq9aqMJ2/YixtvvY6LNy4jPOsGWBbdBFoloFbsyv3c+eVnKB0lEY2EEJ+NweqxY/f4ALtHR7C6/JiemxMN/UtXLiEQcgpo7LRR9qaJaqkl45QVQNybmEjOMPlooW6fRSRJCFrSy+TStetYPnNGNFgnIpSbAro8VPX6cHTtsA3N+8VA1k+DOe9LQgH75uDoUAy0ipWitPHKzcsIR2EA8YFpU6UMVIrAoMUYpIhOtYFWvYyjwx0U8klhnBJkOUqmsHzmLBxuP27efg1zqxEjf9MziZZKlnpEfXhtTrTrNRzsbePLzz/DyXFC9rK19bOIRSeRL5VRqtbgC8cQCEUwESJTMIBgmBUWE4blSAJoDygVC6gWCyhQr3vQxcSE3yRx1hYQ9JnDIe+lUTdl680WRBt2L3Eo1RveAA3AO9J+soZrtbIhWNDYrdMTA9WV1SUsLs5hft6Gao3VPaZct1IiY5seGgM4rE4kEkeiH84KEiFT2OzCyO51WuLXQQDaYuXk7SFx/AK/+uyXKNUIXo0EJgGpXqJ8AuNUJtX5vClZxViTc4TszcXZhVH8akAdxriMvwnWBkMBITwUS1nc/foLSSCLjvSo4o17Jg/m3LsZE3GttAztcgC/cvEqImFjIssKgnqtKv4bfl9AypdpMjQzM4dQiAzz6IhMMxTfhs2tJyDhxySSvfB4HVJVQjmQTqsjJcuRUSwei0Xl/sgQ7zRbEhdvrG+IUSUrtiidwCFcrjYRm5zCNWr8h6OYnplFNDKJIdloPNPZrGJc+atf/Bylch6ZzKnMkcCEB26PB9vbe/BPhMXQbePsJayunYPfFzK+K8OhMFh3d3fQatYkidET3VsrKuUSctkiAoFprJ29iNdfv40BEWOrSxjpXHsJCnJMc3yVcxnsPH+MJw/vopA9wXQ0LPIn07E4Njd3kMmUcenyDczPrWB6blmS9iRb8DrlegHZwgkePPkSL/YpvVBEUFjzBDMDaLeGcHuCWJhfxdT0IrweyulYTEVogOx3w4TOF1LiZ7C7tyN7d3xySoDTWrVKXpswdsnK5hxhtQZ1pykXQzCRZzACsyRKMOYPS/v6KFWzSHDdzGXkefG6k1MxiacFfLM7JA632jwg228iyFhjXuQjWLWTyh5h68WmSH9RGo3Slh63R+ReGDOS9U5ZHHowHR1Rhzoj63eESfIgkzw9lFj1ObBhbfkMFuZXxIiQSXPOUVafcm/c2duWfYka1pzP6+vrYjrKJDnPwnt7B5LM5Txwe70CcJPdp+f5Dz/8EOfOnZHzW63WQavZlVh/2DfELFZYcq0kk5vJv2qlgma7LtVgXFfL1aqYGsqZc8j1xoVwNIJIJCRr49BOLQMLTjMZhCNxXDh/HROhKPptEmQaMv4IQLP6g/eMoVMqAlfPLSIcITHPilqtLvdbpsFqqy/nImpVU7ppej6G8LQP5XYK28dP8fzFPRwnN9HvlmCBiaXoPcTfkpkcHVR5dhLgsGOA1pfAld1IHvA1JZDxv6ViV8zrzOsKriloqkCVsh0JLAvD2W5/ed5mHMb38fzNawhJEYZ4puCbgskKWuv1FIw2rFVTja/tVqD2m9cYJ5ApxqK4xzgAqJiMYlwC+I58xvR7FdBWqQ3FmrR92i4Fz1WWVT+v2MgrINFIZfFz4/2v5EH+jd/FH+17xYsUpzGIwyuGreJQvEcFz7/5HgUZxyvw9b3jICCD+d/6/9H3fLM/9HoKOCtQzmescrFauc/3GtYyyU2d3yKc8kyjsbqRqDUEVMoyKjajfS7PcITN+XwmwapKDYoJSqJkQKnYV4xy8+xH+s1Dg5H1e+Z8QJNhwW5sTtGN5hnK7TX+dZRc4nvYT9yXBSscDAX74jhn0sZgkAYzlP1/ZHyr40aBVX1G44kLTTIoRsr9mom5cVCXn9O5xOdv1uRXgLHiZIqFqR61JjMY34yTW/l3fe4G0H8lXSNjrmfUHNgGPePrWDdJid/WeB9PPozPeQWgtR90vOo4GceVx+eoSHAoQq7MZAWRFCgUYGHEmlUtZmF4jkwH+X6+ruCkArdsjGTlB8ZZko3ggOX/yyAYZVm1NEEnkWbZ+Fk+JNUd04mq2sqyGNqMHi81oNkJDDw4+AkyEOBS5u9gtNBywArI6aFwpCmBU4CUA9UMKqMfzO9R+QcdJNqhkmW0sozHZNp1MZfyMz8dhBn8VV+C2Moi14mtg4vX5Xu1zxSo1UHK92n2QMAgj+clqMzv0kWKgDPb0eqMAGP7K10WPle+zwwws6m8zEBYzEbPHwG43ebeXwKzlIMYDuWwKs/P636ZoZMBOsqw6oLwcgKPTCmVvayJBd4Lv4+f5bNl21RGQwFlvlfBYcnejjIwukApsK4gtjLEta80ENdNiN/FdkjAMRKM1+/QMacZSgbmWoJjDC/NAUATIgzieS22hQyP2fkZYYRUy8YUzG5zSoat2++h3mQAEYbV4UWjyXIOPy5fvY25hTOo1VgS6BfDPjF69Bk3ZeorD7sd9NuUzWgIAH2aOEKrUkd0IoKgP4xipgSH1SGLJMGY7qCHR0+fIJVP4/LN63j7g/cQi9OIjGZQbQG0CHyQXd0VFlhBvofnRgbjZEFv7WxjYIUAd3avE6/dfhMTsYg4wKezWWEjEgCm3AQBTzIcCSi+/vZNrKwsyyZEp3CzLhAMruLZznNs7+wYk8PhANOzcRmDfnGUD8piWOdhSTQIfXLwMIGrXUpRqbt6lDiWOb04Ny8bBJk8i/OzcNpd0nayYk5Pj19uctSzpUu8gPO1GgI+auox0dGV8c05Mz07g1u3bmBt4xzsfr+AXDzMV1gWTFZnvyvGJc+fP8VpJimllMsLy+Iy/+zxM+QzeQHMqPN3+eZVvPfB+9g4uwEuKceHeTx8eF/AW4Ljt9+5jWvXrkiwGgrztAw0qwOkklmU82XkjzOiX0wGLI3cxPDTbuSOHj15KGOq1e0IA/Sdd98VIJZsoYkQD6wEDapolqoiKXK0vSsyHJVMHo6+XZICq2tn0bUC2ycHGHqc+NaPvodrb78Gd9RJQ25TCt4cytigLAslStInp7j/1ZfCBCFr6GUwCGMCyzbdvHkdkelJvPbubcRn5xHxOmCndm52gEa2iud3H+LF401kj9M4PEhIqSgZKJGpmJQZMmmRqRfhmw3jx3/2E8zOzMs855rN7/jyzh2RAaEWKqVA/uJf/yWuXLmCZruFWrOBRrMpB6/Ezg6efH0fjXwVvUYbA2rmWR2Ynp1Di0zeoB/f+8Mf4dz1qzjMZNDq9kRuhmaRVpZdNQciHdIqlpA7PsaE1Y4JmxPFZFrmYD6TxUkujYHTjoULa7j47k0sXz0He9Aj7N9StopuvYvySR710yLa6RqcDSDun0LIHUC9UkO710Fr2EGRbuaVLE6yJ1g4s4SzFzeE8ck1o9/uSN8zucEKheP9hLCaOcbXN85gemkGhUoByWIKB0k6omeEfb6ysiKyNpTroZmsyMzkcmJ8R431RqUpc4rjhNnvixcv49LVS3Jwoy4k5ykN8Hi4o+Y4gyyn3SIAD6M6u8WOg70DrK1t4O133sfS8gZoQVprdLC1v4tqq4FSrQy7lcUaBLkHUppKnfZiviSyKDSc47qZKxRx/eZNSY4RtOQhp9NuCgN70O5if29PEh+mDK6L2PSUJBwIcOzs7coB+9q1awK88kDLz7u8DhTKBQFceFCuUx6hY4XX5pF5xXt0uq1ooo619WX4KTtCA9B8Xdhr9W4b8wuLAny+efttKcE+2E6gVW2hnC2iVaxIZUrIFxCpH+rGbu1u48v7X2FiMgSbm7qsNtFTX91Yw+TstByS24OWyOkwFuCBlmaF2dMM6sUqIoGwGGeR5agMDYJjLAW8+dpNkb1hwN2o9qQdiReHyJ3kga5F2KUem1P8AgjeusIu1DtNfH3/Hoq1EgLUuZ4OoWcd4PyV87h8/ZwAnwQdBu0+ipk8djf38NE/fYTD/QTeefttAba6/a5UJjAxxLnZ6XelaoVzfXFpCe+/954wnk+Pj/HJx5/g3r17GHaA82cu4taN1+Rwni1kJVnDhBl1dQmuc99cW16RdZsVPASgCSzRSJDznRURrMThnrmyvI7FJUrDeMTck3qa3BsJPJOFRt1Zjk0e+gm+0Yw1EozJvu7yubG5TwOorkg+zc4v4PbtdxCPxlBMVbG/mUAhVRBWvG1gxfXLV6S0+iSbQJ9Kte2W6NSnskmpJgrHI1i9sIb1ixuYX1nC5GxAwKgO8dVaB73WAD/7v/8Op1u7OLO8AG/ADV9kArlSEfefPsPc8jomYgTU5ox2rZOVYlzXCX50MOha0Gn24RhaUczlZQ62O3V0Bm2Zi4fHCVnnp2dmsLqxjpXVM/BMeOEPAaUKmXJZiRdsTZuRZhl0ZR2gkRtjQdWeZLzHpOj73/oA5XoF4VgU8fk4JuMeKdoc9A2jvFUfoFJso98cig50MnGE0+MEDg+34XZZBGgkO/6LBw8wGZ/Fj/7oT3Dp5jIsfkji22kBek2gUwW6tR5atSasvR4KmTQOE3vCzqQu/Wuvv4mJiSBy+SKebm2zQABLZ8/AZneKwV4g6BOmYZceigPIOJeDIZM0pSLqtYpUdq2tUMYMqObbKBeKKJfq6PQH6A2tcPv9KJYJGBWkmmv1zIqARDanRfSD223jcSMmoemSxNcXzm0gGgsiFiNTmRWhRr6kWqyhUWvh5DgtMUer1TZ7B2PfIWXjjRdFp8kkXgcuD+D0sky/jnIthwdP7+HpzhPYnTzMDYWVyjHNtbHCxL0YGg0FM5J91soDI0TrneQFetSocTlBaIKWBH9pBEpm8tf3vpQQVioKe125tjl0GqlBsvwFDBna0acppSeI6ek5qaKzM4ai38FIF5kxbWCC5mw+nF3fkCS9VplRAoWVJM+ePECzWRMQkWuUP+hHoVg2HiaUNbTZX8oFipxPo24qCLsDMV2dnZ2X6ocOzdGsTlTqHbg9AXzw4YcyxinFxoQpr0OtY5Iw2jRcTSZw54vfoNupg46kwZBPAOPDRBqh4BTOnrsoAHQ0xsqJCcBqwIpquYhisYDjo310WjXUqmQA05cF2N87gsXqwqVrN7G6wrVnBc02D+M2qdgijmGjWWh/iHqxgJ3NR7h751NUS1lMhifkGnMz8wKeHp9khH199fLrCEbjklDx+EyCv2/p4OhkDw+f3cXO3lMkU4fo99vST8EQpTGcaLZoGBrCwtwZLC2twecPinyKkS6kLA3Pb1ZZ9+7f/1rAzPnZBUmwsZqu2+wIEMM9m6CqqRRoIRyizIc5m/N5DrrUTvYjQs8ShxVdtLB3uCNAPXXQmy1WrZqzLecHjVApbdNsD8WTZWFxVYwuWS1IORjKJzHmZgWJATj6cnajqSNB4gsXLsr+wvm2ubmJB/e+lvi8P2hL4pyygTxzpZIZBHwTiIUnsb6+IZ+h3jRJIQeJPSGUcTyT1HPx8mUsL6/JOZ0n2haJUOUytreMfwn18SlJRvkOzgPOByZ9Lly4IOA5+7RSMcw/PesSoGWlJb9PzqjMZtmApYV5TIT9Ai4zkSfEiCRlENvikROei8IdoOk6YHNZRTKuUe/C44og5J9Er22FfWiDz+WUMU3zVILcZIUz2Ts5GxUJm+TpqTDVGfsQfA9PsMKRwKQVNocFcytxzK3F0LaUcZTZxq+++CccHD2Dw9ZCt1MxCSefORORBc2KDFMhTCCtK5WkCorJcxqRzhTU1RifrxnSnsp0vjJJU4KcfkYwBcEIDWtXS/SVDSzEnxF+QfNYBa8VbzKEQOOhxB9el+8ZJ+fxur8FSI4O7JpYUJzim2zhcTaz4Bej7+B3Kr4jeM9IcoN/U9Id38++00psfqViMOPt5H/zexSzUVBScQeDJRnGteI7iqMplkH8Q/vlnwPY+b38p7iPYlSKn/D7td3a/2w7P6OYjALayhxXsJG/STjUe9Bnz9+8lvb9ON7C+xAiniQpDMakAKdiTHpvShTkeY6f4T0oMK1MeQLQJgliJFZ5TcX3BHgdyeNy7zRMacMW18SElZXf8v8Gp6LkhN4v91GeeXif7e5Q9iESJxiDyXywGqWAQNDIjxIP0T5ijCprhxBrrVKda7Nzzyfb2kiBCpZk+W3mtWKb2sfj/TSOiyoeNo77KcAu+3AgIONeMT7u73IfI985nctKqFV8kQlEg4OacanjVueWmg3yPfq6AtA6XsbnJNcpTXR8cx7yc8QrFE/UeaDvM8/DAN76ms7Ll0mP/+Xf/ztZmXQg62TQwaRZKwVZFUDWiaQ3yo7R17TBemPsBP08O1InNK+tjdRMiQLAqhejCL4CkZoN0GzdkNplbjd8fpbgESw0E48ANCem2cAZRRg9Ix5aZXLazWLH4EInEtuli6NmengP4yCoyYAYBq9OCF0M2CdkLfOHE00zeGyDguovV6MRqM/XxmUldMEZz2zpw2P/SqZmJEjOaymoSoBPNk46PDOjIYcQM/nYfrbNLBwmWGX7zeZgNgDeN/9G0xddQGQjGZpJyVIv/lBjUBdh0XJ2e1+C2+NAr/YJ75uLLNukQD/vWUFvZdbrpNHBq9lTtktBbc2a6ljSflOQW5nK+lvYoyWjBabfyevppiggstu4sOo4IwuFbdaxzBJ6tonXkLnQMxu0jAGnTYzFyK6pV43kC/XgwkgJagAAIABJREFUdGJXaw3YnC44PX40mwRLwrh9+3uYXTiLfJ4Bjh2R6bApobRbqLYhBoFkGYuuWLOBfr0l+rQ8uMejcQk4u80uSrmyGAKSnCfsM7sVzW4HkzNxXL51FVPxGTkMlQotpI5PkGGZYLmKdqkmRnxkU5OZyoRMsVwUBrUv6IPD74UvHMS7H34L/nAAJ8lT0WAVaZZmC9mTpGhoEsRhln1umWDuTQkmyagm85hgBA9NBCNoYmKxWaQcUYxXahVJZrDMkSzpJoZYWl7B97//fbz1xm1hBhJ4JvO5UiwjsX8ooJTX5YXP6xUgmqAbS/wMYFkU3VLdlAj80khPtejEGI2MhlpZ3MDJnn33/ffw7e9+G06CzwEeVmzS3zVKOjAAbXXw4P7X+OKLz+WgxXFCbTn+PtynC3pB2LPuCT++9+MfYO3CuhxEwhMuYW2R3ba59QyPHz5AoZjFyjJZLX5MRqNmY2CpcL6E09MMDrYPJJFAXbrVtWVhWkcmIzKGtrY2ZfzSgPLo+BRLq0v4/R/8EBPUBHSydLqHfKqAeqmC3GkKu8+f45jGlO0B7AOrMEk9Xj8i8SnsJY/hn4ngtQ9v48b7b8ATC0jCoVysC8hI7fFKroBCKiOl8ptPHkvZO82LZJ1GX5i81JVk277//e9haW0Vb3zwPuZXQ0AXKCRasDQG6JZaONlK4MWTZ6jmjPGlsPtsECCebNFaq45St475K2v44U9/IgZ5/GHZPw8TW8+eS/nu559/LuZp/+LHPxIjJO4LZOTT8IUasjzUELBFswN73ypjvJDOwR8MIRibhD8Wxvvf/x3MnzmDZr+HRqeLcrUmjJCgNyAgGlmlnVoNmcMDdMtVRN1edDl3B6YEb//4EC8ODzAxG8Mf/fWf4crbb6DrtMDqsKBabqHf6KORKiGXSCO/l4StDsz/f2y914/kaXYldsJ7HxkZGel9ZWX5at8z0z2G4zgkRe6IHEgrkdCDJAgLYfWgBwGC3vSgP2UhrACBXJJDcmbImZ6e7uqu7uoy6X1Ghvfeh3DuL251cLQFFKoqK+JnPnu/c889JzCLgNMnOr+yvtpNqHYaKDRLyFayiC3O4db920gsLcPnprZ6F4VUDrnrDNo0rkumUMznpPzUF/JgbnUeFpcFnXHfMBMb9jG3soA7D+4JePb8xTNcXZxLsolgrsNkQ7VQQdQXAQ2GXFaHaDLyUEc9Tx7w5DBUykt5+sXVuZhGjUZD+ANezEZn4Hd7cXJ4gk6LDDYPFhdWsHv/kWhAs2yewBPTR2fX5zKvR2Ouk4DP45Jn4Bgv5itisEU9cq6dBE6o3xyKRASUyqRSyCSv0Wo0UasyAZSReSbxhNcjZqg86KYyaZnH25ubWF1eFpZ1s9GQvUUC3IFxoCe4YYMNQXcI5ZKhm03N5lwlhdlEBH6fC/1WD61CXdZsi9WFIEuhzTZsbG5je3tXAMJ8JofupCrATf8Il1MkShjwnicv8Nnnn8PstsLlc4kMBllXbjJPnTYBpB1ums7ZYbZYjKRKvY58KivyDfHYPDEUQwLFaQBGTrdDmIULywvCPKRWNxHCXKaAq5NrXJ8l4bOz8iQOn8MFl82FUq0AuE1weBx4ubcnSc8xmVABNxJLc9i+fwvbdxYB5rcpNVProlqo4XDvEPvPD5C8uEY8HBepI75bd9DB0+df4OBoHwurS7L+k+X24Xe/g8ePH8PjtaKUaeDVy5f48ouv8OyzZ5gNxvHdb31H2KWnZyf48sUzSTYurizKms9DO/fYrfUNAaGpxc9qHq5NdGA3E8Ubcx8CIuFZLCyswOdlUGscNCgbQHOy66szZDJp0U9dWVlAp2skiikLwv14bAX2jg/QGXYxE5/D8tIK3nz8FqKBGdSKNaQv0mIgyKQfddZ3b+0IUzBTSaHTa8n+QB1+ssDDsxEEogGYXWapKArPRhFPJASI6bXIrO+Kce5H//DPOHn2HLubG3B4HQhEwiJ/cnZ9A7cvImZ6Hp8f2ztbiMQ8ojtP6Y1uZ4Ae14xGF7ViWdZUVuYQfCYwdXpxjHQmg5X1FWH5be3uYHllDb6AXWRkaPLIkvBhZwA0KCVELdaclNTzwMvSeM5HtjvXdlYfcO2kuTCNcDe21oW1PxoTDG/IIdRh9WHcN6OYrcr62WJ1SaWEaiWPVptzu4fE0gLSuQIq7Tb+9Kd/gdmVGMwBoNGtY9QdI+T1w2U2WKPjPtDgWpzjPl6SOcBDHvWUTRaCgz3U6OzrtOHWnV24PBa0J6Az2d0kNnBoOCldRYPbHtPUY8NEbkx2r1PAwV61gf0Xr3B8cgETta/DbHe/eE5QLmdmbgaJ5RkEo5B4iETdWtMoVSexNJ9pot3sCdOWIB/XRY/bwrMpBpKcJUlljGKxInqSZEXr4a9da6JZaYkutJOyEDaa2NUxRge9kQFAH5y9xOn5sUj0ULeZQBjnG2OITDaFDjWcTBQ4MLQZSSwg6YEHXFYAEHDmGYW/dF3k/hsMBCRpxL2Rc88AHwy2EsF2AlnUM+effVZ4Sb2FGR6RgpuVfcBmcWEhvgy/j2CkTQ7rTOJRio0JYSHRNKoifULj22dffooXL75Eq1mTecgDumVSMck1k7GuGDUG/PC6PFLJRXY2E+E0VWSlC99neZHSUm7Ua4wNnfKba+/q+qbsLeHojPR9IZ/FoNeGzTrC1fkR/ukXfyfjMRT2weGyilRDNltHKBDH5vYuNjduw+ePGPqWRAQxQrNWR6/fQi6bEjkFmmP26H3S7eEmTdNDVkssYX3jFjY2tuV7NEG02VmRaJL2I2u6WSkgeXGGV88/R5ka8W67jEcv9c9nEgI6kiW8srqDxaV1RGYiMt4IQI8p61JM4atXT/HsxRPcpC4kCcL+ZpzOBHS3P4LXE0Y0ModgkDIXlKvpyT5IFjvjWMPwySS+JQRaKYu0urAJh80pJeUcF0yudboNVMpk0hbRalY5a2RPpkEfJXAI0pCJTvLLyNIVM2jGXTQTZ+UT93DemzJn9LZxONygNDvJWuwbVqoQCG63OphbWER/MEC5VJC9mN/jPL9z5w42NrZkDaK0DH+RLLK39xK//e1HSCUv5P5MRvNMSuZvp009b5swuymbQdkQjvlKuYpWt4d2pycs7ve/+SHWN1aFOOGw0aiRkkYDSWSyeo6xJtdTr88j3hlkXfM8zuQPDXljM3FhITPRwTiQZ+harfGaMMazTDDgQyjCuRIWiSauLZV6GcmbNE7OLmQ9o4F7bH0Wic05RGI+eENMclnQbPRRzDRxc15Eo9BFp9YTHx672QSLiedgu4x/ShsOKEojbPOaxGMGI5WrARM5QSMZ47AgsRJDYiWKWj+Ls9QePn32L0jlTmExtWA28f07IsEhYJnTJgC04b9i+LWQED3NbGQ8r/gMx40S6hQLEt3biV7v7wPE09gEATnFZBSn0PVRrysYSs8guekZntdUkE6vz2dQbEj/X7EIBXWV3alnfAXY9F0Ue5oGWRlHKK7AZ9JnEKB7bBiCGpWnnddtwnGssrOK+eh78d96X8Wvvm43Q4tZn5fA6jRmxXsofmLgVf9/AF7fkd9TvEKxEwWDFQNSbE3A5CmQktdVLE9xIMWAFGMTwHECpGrfKS6jALRiR9p3/JziYdPAooK+2v78jALQCqLyORS/UgCZa7Xx/wahVeYFSVcdasd3BCcwns3QXeaaqUxducZE+5hyOUb//GtNa0pKCeMJZsHG6vWGVD6yyppxKisZZL+aVPZT7k3HhejMW+kvRwDaYOSzwkPmhtyLVY4GdsZf2obTgKyOj+m+5HMrAK2ArL6XkjP5PHwO1YDW/td7aZKG+I32jdG2X491Ha+8h5J9VeNZ+1mf+zUgPFF7EHBdiMIGiDw9txVk5586tnQ+6njVtUbnsc6J6SSNzKv/63/7n8YKmHHBkk3MYpGNRAFWHYSa5dIJzYfXBubgVskDHYTaWDrwFbjV7ymIqzo6bGwFtKfvpS+pC5VOAkMSwchwOpwGM5iBrTTMZODymhzI1HIxsl8GKMvvSTZlUqrFv+sE1uyMdo5urNqI2vD6ec3G8ediXDIx3mIwy2c23KSNQaeLt4LeKvvBayj4zOdj200zshXQ1f+Tw8WkJEGyNpOSGxr3SOdTSmECQCs4J6UIQyO7pYsrWW/STxPTQTkME6C2GpktAo/T/afuwHx+zVjpIFNtKLYB78X25sbPv+uA14GsE4/305/xvvy5jiVllysDXttIAX3jQOOf6JrR9M8AjvV9+X+6WWgf6r91gdasjyZaqCfG59GMIxMa0/1gMRv9JOPeAri9HHcEZw2dHLvFKaWzUl4oZVx0+qburRW+4Czeeud7mJtbR6HSkiZf2piD1+uChZtafyQRK0sWCX6YBn0BoMlGOni+h7AvKFqgdrMdL569xN7enhjnEIBeXV8TTV9P0I9Hbz3G/OKS9DEDy6vTc9SLVaA7QrfegolJGlhFYzqfz6HaqIoWMNlRnfFQmH0//OOfIDQbQL3VlTHNQJwHiGKa5m8FXJ6eI3l1Ja7uPCRHZyLCHqD2MsuZu3SndVglOG1128JKCAUNM1MxSDGZccaSvHpdGGZ/9md/hh9+/4eYj4dEszN9UxSGIoHIX/3iV2KiSPMusqioA81DjZF4MOYJmbG8dq5glMnpeNONjixAGg61+l388Mc/xk9/9lMwJKK+b73ZQ61URLfexKDVlvZ5/uUX+OrZMwmceA2WpTKAJ7BeIvhOM8SAF9/64x9g++4u5mIhcUxn6R7fb9jt4PMnn+Ls9Bi5TBrlYllAPUoycEwNeyMp66Nxzu7urphusWQyEiI7NAav14pMlvIHObQ6LWTzLLHu4L333kd4JiJjr1nvoZwvSXIheXaBk4N9pM6v4Lba4RMGbE1cgPmO1EZdvLWGD//oe9h96z7cMwH0uZGO7WhWyJStw9QbolosIXVxhf0Xz6Wck2xsSjYQpOSh5/j4UMb+z37253j7/W9gcX0dsViAHk5olcZIn93g+uBMNHTHrT69rgQUJThKMNBFRo5pjFK9jMa4i/k7a/jDP/8zLK4sw+tlogjSvlcXZ1LqfPhqD8+ePcPq8oqY0MkcY+nSaCRJEzIOyYifDUUEWKwXyzg7OUcxVxATs8TKCr7zwx9ieX0DNppgdbo4Oydg2hJGm9/lR8gdQKtexssvvsTF/gFmCUKQgWY31kkCOPunxwKW/Ojf/Bd4+zvfgi8eEf3CVr2Nbr2NVrGBRraK8mUW5gYw4w7BPGAygoduu4BTpWYF14UUcvUiovOzUsK+srEqWoQ3pwUBoBvFmrQZxyIPUqn0Fa7TVxg7AE/UB3vADU/Ej/m1FZEH8ER8sLvsMk++/Pwzw5St1obTZEMpXYDL5MDC7CJ2NnbkoFYslGXNJMhJFlKv34bFZhY26HXqGmcXZwj4vfB7vGg3WwKYkq07HjBQ9+HewzcwO7eIkcmCnmmMRr+FarMOX8CL2FxE1iPuOzfJpIDX1xc3sJtseHDvkegOc3/e3ryFUDiMarmKi7MzHB8ciNEqge9gwAOPz4M8k0ZNythE4QkGZK5z/CUiUdza2karVhU5iHQyJf/XELaxG8sLy/C4PJgJxmScUkInW07j8GofA3ThczrhsFjRq3ZhNzmxvnpHmGfZTF4MoL797e/I2s11rMQ1oddGKOSTZ6OURaFcEK3g49MTjK0mkbvgHsd9RBh39brsv9SGjs/H4fUz+WhUzFxfXkvybnYmAQzHAjzY7TQgop4kdTcN5hk/L2ZSHhqMNpFNFUQrOxqewXJiAQyDZyIzOLs+QxdtrG6t4/joRPRuaQpJmRDqDt95uIuZRAhmH7PdNMs0AOgXz16IgV6NVQOTfYvlwNRjTmZvcHJ5LMaCBHMjsQj+67/6b7G5syhGbd0yUMqXkLy6wd//9d+jU+7g3s5daZ9qnSDuqVTUEFxgbHF5fSXMTOrWP7r/CLMzMdHg5vjIpzJiiNtqtKX82GZ1ifRSIrEIr8fYKyIzMTmck+nJyhKzZYR793aNg4dpBL8nJP3cGfZxdHIo1RFMus3OxrG2vCnmqOahWVjLlB+5vroS3fTFxDzGliFq7SLypazoTDPO4L7hjwQFoC01S4gvzGNjZwtWpwOhUBhL80vIpwr46NcfoZYt4OrgCEuJBDx+p7D5gqEZ1NtdjM1OMR/2BUNYXJw3AJNuT+LNdmuIWonmefQtKKBaK8JNkMNmHG6++OpzXFxeip73G2+8JWaPBMAjM145hnF8lpioK9TRrw8lIU3vAmry0iiT+wWZ/4yPhLXbNtiG6SxB7TU8fPxQTLN8PpuwOAnwdjsjYWRnk0xAlo3kW62M8agHq80oO+2OesgWK3D7/Fjd3sHq7VX0HA2ReqmUamhVKRMDiVMiAScy6ZIkDrKpG+y/2pN9hKBhoWTsoRvbt7CysYn17S0Ew5S3MTSymagkI7jVHKPHUn/+vDcxDqKRWrMuoBJ1Zz1wwtQ3oVKro1yviRYH9cBnF2KSRPFFPXAHAF+Qe70BQDdbIxmT3eYATpNH5EMatY4ks2lSx3JbVoDYrADVLZg46PfGqNYaEuPQIFiIEc0OctdZeWcycmkISDZif9DEgDUXnbIA0GeXR2j3mhJHUDIpGAwjm8oK65QMVB5qRX/YTPMwk4wRUqt4WPS6uD64xSOE6wTPM4zHCNBSe5+kgMaoibA7jPl5g905ovxhw5BEYLKfRtEWkw2mMYkzDjFmJNDsd4cQiy5jJhqXf8/MzsmfrEAjaOhy2w3/AZoF18s4PdnHyem+gH6DIedLTdirZEHw4D8Ti2NlaVWSzDayettNXFycoTSRd6AhIJOZfCe/14fhyAyrw49QeBahmTjmF5cFeKUJHRMM3H+67QZGozb2Xz7FJ5/+BsVCGj6/Q/qKWss2WwA+bxSr61vY3NgRE0LOD4uNoJJNzhL1ahHVShmNRgW9VhOFYlZiErfXi2wxj8FoLJUXW1uUE1qgm5DEaAKG9foY9zuo18oo5lK4OjtCPnMjkhg0x+S6QTau0+HHYGjDXGIZa+s7omHv9hL0YG68iWanivPrY3z6+W9xfHyAVqcmc9VDPxcHJc7s8PuC8PojosNNwoJWgUpl8nggsbzqqBIAnZ9bwfritlRF+if+SuiPReOcgHsuf4Ns5krakO3JNZpJYAIw1DUnA3cw7oheORP6BKDJeOcZqctqWlkTW+iPTZK84BjyeP0CDvPs1+n1sbmxhehsXKpbWInEX3xueriQtMGEDa/Hccs+KxRzkuA8PztGu9uCw2OYzguQxnK84UgYzXazVZKi6+vrsk/WW22UyjVEwnPiRXHv/gZokUPli2bdIFixnZLJJI6ODpCVceIVYJb6+mQZM/agp8/a6oaw/sWMzO2d3N9gSMZmZrGxuY6FuTgCYbfATTYHDQiF44Bctoq9g32k0xk4wy7c/dYdbD+eR2iGgangXBh2gXIWePX0ChcHaRSuS6KJ77ZTzsSDhfk5qSahjwYrYSkLUK1WcJO6lipTti2JC/HZOQG46q0qvEEHEqsz6JgquMgc4vnhE1TrNARuw24dotdnhTkTJwYDmmuYcS43pEAJwk0zV18TsUaGH5QCiAqeaQWNVoErSUtJdYrTMAmjgKACp9MgoTJWSRhQkFTxJcZJvN40qDxNmFNsic+m15kGZ6fBTo47BbAVnJsGRf9zgLFgLBOmM8/7ignwutNV7QrATb+XYkRC0hOA1CBxKmakP1NtYwW9VXaUfaLguhD8KBE5AVenQTpeU9UGeE1td31fPd8qsK7tpwCgAp3ab9PsaK4lsr5JNaGRvOS9+EsBaP6fJPgnLHfe52syo5F84D3180rkU+UAfWbFvX4f6CQAzZiLVeS6dmgygGdt+jcZGJHBQuf1FEw1SItGxb8Cppos0AQA91VWa3BN5e8mSXR56rFThqsv+vZun++1t5lh/jsQmU7ekwA0iYZOm8G+VgDa0IamMr/BUJ9O5ijwq++u7yyJmElFgPbLNHitCWZtB15XCaY6lnWMs0+m8UQ+q7aTJgh4bafLYWCPZCpO/TISkRxPxhxUYJo/m55HSrZUvJLJ8ekElPaJYsXT4LTOo9/vE8V/pZ0owaHSFip4zYvooWm6Y0XqYqIpoqUPSuXmn0Jj144RB2fj5fgSOoh10eDN+VLTmrDKglVjQ5aciT7lpCRAwUV2irJSGa0ZYKBxeGPDymS22QRE5H056WwTwXQuCHyP3gSwslmNEgQ+5zRDV5+Xz6jvKgHJZLBNf3568dFJzPfUcgO2pQH+GgOVvxR8V7BUFyydzPxTmcO6+E4D8Tog9Zo0H5HnGxsbD7M7eh9lsxvvYkwYfp+/eUgUMHgitcHPCFBvMzJNBEN1wEjf0gV4IuehkgYKnGtwxP7hZq4bjmjdTAwZ+VmVuODPNCPId+P40Q1JgXDNhE2PM2U88zoE+SVgovFkq/W6DIh/57UItPC7uvnqeNYFmu+mZTnGNYyNku/OzzCDrONXFj+bwXBWAJoSGPLMA4Ot5bAZpStk+ZA90KRZBywYwgFfcA4LS7cRDCcAE7VDrVhem4U/YBh/DdnU/bHowTJQdpgsGFMGIJPDsydfoFWuSzlXKBDG+cmlSBSwDJJSILHEnEhd8BD84Xe+jc3tLXlGLuKXp5eoZPMiu0F9RgesUo7datbFxZyBoNXlENM8s9OOmaV5fP8nP8TMvBvExOkSzY1q0OkKMNYq17D/Yg9PP/0EvVZHGAJkCjDpcXZ1jlanifagI2A4WbbUb+UGQ8MdAls8TIUCAZxfXuLo6lKemfIKP/7Rj/DG/UdyeKG53/XFNY6PjvDl0y/k/jQt9Lrdr/uDwRoBaQIHvEe5WhWWw/LqmjAU0un014vpeCDBXKaYxzc+/AD/w7/7HzG/nEBvDKTTJWH9kgU9Znl0r4vj/YMJC7siBz4yEmUs9YfSpjzIxRYSePzd97G8uYZw2I9eZ4R8NodSLieJm+dffSk6mE8/f4JOvS3AWafZkdJysqCbzS62bt3GG2+9KSWL3Og4tgIhvxgscd1heSPNdqiLSo3SR4/eELYwE2zUsWrVmiJxQcmGy4sLkWtxWMxivsXTPIN3MtKv8ykEZsP46V/+DG986y2E5tyot4FysYFqqYJusw3rcIwkWexfvZD352Gc7UnJA1LCTk5O8GrvhcxZAtB/9Vf/HYYmM0Isl6RLcX2Mpx8/Rer0Eva+RcaKk6YrgwGSV5ciEeAPB9Ae9VCsFtG3AzvvPMSHf/gD0bf2+6kpCRTzZUlu0Kjp4uQcBzRjtDulnJigDVmmXl9AgIqVrQ188MEHWF9bE1NCAccur/Dq+SsB5Vjy+843vont3Ttw+wPoDYco1+qoUH+8VBXzrIgvIEmCl199gZO9l/DRWwBmxCMziITDePHyJQ5PzzCymPCjP/1jfPjD7yMQiwhIWi0SCKqIAaK5PUK31IKlM4bX7BZ9aYL43MdiiTjylQKu8inUek2E5qJ4+5vvYef+hsigHL04RrNQRbvahLlDRhwN9HhwrWPv6AUytRxMHiu8sRDiq/O4de8O7rz9CDa/A06fHYPuEKnrJI5evJKE1bDRw/4XrzCodrC9so3333gPDqsL5WIJ6QwlD4ySTcoPkFVJ3V4moij1wnJalvKSJRajeZXJDNOIAZgNiaUVbN66A7vLhatcGp1RH7OLc9i9dxuReATegA2U0C4VgIvzS+y/OBCj0cXYAnrNPlq1lmiMsz+DvgAKZPien6FcKmJtZQHReEiANOoam2xWeAJB0Y0NBcPIpNOoZguIhsIYttoYdgdIXWeEId1u1wV483v9CPlD2NrYBjXDO+MO8vU8jq/3kM7eoNtpwUEV5e4YizMreP/t78Bu8SCZvMHLF3v44INvyzqYzqaQLWXRQxuhGI0wbXB6HDg+PcLV9YUEsWIi5vcLWEB5JJYLlgpleRdKCm3e2oTH5xWZJALK1Kg8OjwT40eC5NxbLCDjcSz7GIPISqWEfC6Hufi8MMgsMOMmmRY2N+8V9Adkn1tZWUKF5fW2EbZv3cLx8anorLpdHmHHBiIBJBbj8AbcsFjJZiDjtiUA+P6rI9EfDvupUU4meAMra8uoNWqSzBiaR2JyWWpVxUTvpz/7C2xuzcsBu1MGyoUqqpUKnvzmCa5PrhAJBDEzExWQQ4D2mysk00kBd9iHrDqhTvzOzg48To8YvtLIjVqwqbNLHO4fSfvzQOBx+mXOzszEpM0CXFucdvzTL/8RH3/ya4SjIWEUk+UnMQyB3tFINOGvU7wGy2pNAkAvL6yKWa7L7oHdbJP1nHrT0WgY/oBPxkxn1BIQmPsLDx3M4xPcrrWbyJXzsl5F4zPwh8PS/gFfGLVyDa9evMKYMjblMpx2M+Lzc4hStsZEw2Y3rDa/aHkyJqC0Ujw+K2t7vzdCUyQ8zGiyVHbchc1FYzoH/EGOCadIgeQLWUlwkWlIHWyyQ+PxgIwRErdoGlfKVdAqt6XSgGsin5vtzqob3ksk2+wuzM0lhPHK9Zvs2JW1VWHhzsx4wMI2FrVVSy3xJeC7MQaxmYB8NiPl/G63S1jHp5cXuLxJYX3nFlY3tzC/sQhLYIz4YlCA2mqJbOK2aJSToTse9vDF00/x8uULvHr5XMaGPxBCs8GqRBMev/0udu88kKqtcNRrGPUKkGAYwFGChiAvE1iUGRGyBuW5Bj1hjV8cniHkCGIxviT6xdVWA3a3Aw6/G7FEFOFEQMBn0JSRRvfUvOa5g4kUaksXmujVrbCZHGiz2qFUEPkzsqznYvOIhv3oE3zuM+lpmISxqo1a9u1eW9pq0OxP/CXAyFgkIvrDJvqjJjr9Gk4u9nF8to9WrwGrxSLgHUH2SrFiyIH0SEQwGMpyoKTPBvVSQX8bu8j08Odet0/iDybumZRmfC0ghtmMTD6HYCCE+w8eYS7CbajSAAAgAElEQVQeNzT6ry6kYoSgFkFoJVTwfMRqMibTQ8EYIqEFzMYWRCpuZXkDLjKv+gQ9BpI49XicuLm+Ri53jauLYxwcvkAw4IKfutqjvuhV039nNKRJ4QYePnhDjOCUpHRxdoKvvvwSl1encLsckpzn+sjqB7vTA49/BqFwDHaXX0DghaVVJOaXpRqEEhwcQ/1+Ay++eoLj41doNStwe+y4ublEu91HIrEBh8OH5dVN3Lv3EPH4Mo+1GJtolmZHq03TZ4P5TCCabOZcJiPGt6ww2DvcQ6VZx9LimsyTlbUtMTFkH7HsWkz++j0U8mlkb66QTV0Ku5iJGTkXtClzMYNwaBZ+XwRz83z+JWlPrl1koZeqBaNyoV3DJ08+xpfPPkO715JkA41XyaK224zydLc3OAF7aDb5dXkzzymUorIywWJ3yVqZiC9ic/k2vK6QmHLLWbI/Qr/bFNPQSjmDZPIE2VxK1qhgJChM6fPLa5hGFiQWFzA29dDqNiSxyoSC/iLpngmRTm+I9oD+KTa47G6pZuQ85hrKNSQUiWJhflHGGn9TL5WseBpOkim9uLiAfn8kcm6ssmLiiPsnzx30SNi5uytayNFoDDaLWRKEL79iNdclouEQNjfXxSOn0Wojm6PesVV8MygHFvCZ0KkDrQYZ2BUx8CYD+uiUlYOliVwkqxKM6ig+H8ertPGA8iFkBjplPaSJeqfbxfrqOja2NuAPeMSE0G43C4GyPxxJ5R0TUMlUWhIv4fkwtt/ZwNpdH1w0HebnJJkH9BrAyYsMDr44Qfo8i4DLh9VF7mshRGJhzMw4hFXebQH5PBngOVxdXQqxhGt3uWAYR9ID4PjsAPV2BcsbcThDJlS6WZwlD1BvZQFTEw7bSNYQPqvDaRUwmhuZATAZYKISp5QspjgMiSVKDFScgeOIyXCtAuZ5RzEZlbd8DZxRPmgKAFRgVEFjJZpRIo7f4Z7EdUtJQloFr2fu18D4hOTFf09fS8FSJZJNg77T+MhrktgUu1uxFgUn+aysTFP5An5fcRjFB5TIxO9MA/W8vgKxCsJOg4l6D9UL1mdTHEixEgXpFN/Q+/NPBer5HQUFFYBWwHMa7NR+0OfQNuJ3VVFAqyoUyFXi4e8D0NP41DSYrc87zSjnM+hza0W7Au16XcVdtP8UsOQ6ZvSLoUWswCzbl+dMxtRG/zMNbdznazBUjTYNKZ1pYFT7hJPSeFcnbHanzHkmfCjPxRiq1x2J2b3dTqB2gJEkHonlGMaIjDdYBe2mFCV1Bke8J6VnJprJjFmm7q1g69f3N1bU6WSJklF1TOiaq/3N9lD5l2kTQmNeGgoIbH8laBrvbcgdMz6cbmvGzoLXmb9O9Bjjwkg6fA3gG8DydIJg+r00KTKBL+VegqNO5Id17CnArvN5epxOA+CvceX/83/978cq7aBUeV5E2dC6YClINz3IFdHnxThJmLnTgaWgHxtJB7BOiGkwUAesgpy8JgEl/inahP3+ax1mHgDYaDz4qdA9S+XkGc2GOyuRfLn+JIvDwSsdYKJbLpnIRscN+kYGgRISCobrAmxkZCiQ/nV2UIF3fXYFSDXQ0kyFgvCaTZvWG9LFTLNfOmmVYattoIuTZsV4TxWyV8auZqJ4f8mksWSQ2ZWxobeibtgKliroSwBar8vvMQjQxUQGjfBNDFCW36G+nUwUmXgjgyEyMZzkZ9QkUE0bxfBkAp5Ps4w1G6Rt/fsbDe+lmxM/w+/qu+nA1Q1EGN9keTN483rlN5+NDAG9vo6PaZY6n5tjhe2t76yLgC7wCtBrX1CHj995nbm0UcbFkG8hYMjgRvpxZILL6YGdWoZmsuJ8sFitaHf6qDV6sLoC8PhmMRi74PbMYH55E76gH3MJD9wuYNg3NBRZmk1Qt1trSskWAWiaw+0/e4Wrswt0Gh0xrGGgyYCKRzZ/0AezzSrGd3YPdUQf4c79e7Jwt+oNZK7TuDq7Qvo6JTIFZCg5LNR0tqJQzAt7qlApom8mY3QJS9trePDWG4gm4qKxykCfgTalQQjQUgf65OUhPv/4Y2EmmzBCLB4TNsPFzaUAbUPLWAyYLA4bMoWcgLicfwOyEFwuzMfiuMmkBWjyeL0CxnzwzW/h29/8QAJ/yj+cHp/h5VfPRWqEATazkRxzotM26osGKI32uIkdnp5g//AAqxvreOvNdyTgZODEsrxsPifAAwH/ZreFlc11/Ml/+W9Ej3IIk5T4MUMvh08aqDXb2H/1SgwNCfzmMllhjlDLlsVxHDsEZnfv38PtN+8jRF3jkZH4aTVovHQqGnQ0hSOQfnS4D4/djdu3dmC3u1ApszzaLTqYgXAE9x88wMbGJjwetySOeNiXeW6BBO7s42w2j9/+9jcCSpHNxjFH2Q4ezrVtqQtYyRfhdrkwF5sTNgUldciWy+YzSGav8c533scf/fSP4E84hGmVy3al/LBG8KFQErb8+fEpTo6ORauVc5LvyvZkiTo1mXn4/fDDD/Dv//3/goA3IAxGamdfnl0ieXKFWrYsATeTHYNmR6opCEpl8hnRSbW4bMKcHTnM+NaPvot3PvwmPH6vMNSZUaYRHs3vUjfX+OLTp8KepqYxg+VSpYZ8MQevP4Dde7u4/+Zj3HlwX4ykyHChPjcBmSRB+asb1Cs1aac7d+5haW0d3mBI9PqypQaur24wbHQRC4dEZzZ5dY7D/ZcoZNJoVKqiXRv0+VGrNnB6eo5Ko4kf/fFP8N0ffB9mu1XGFkv62WaFVBbWgQW2gQUBuwcBhx+takPkZAhAUy+cDL0KS67tZngiQdx/8xG27y2LedbhiwO0i3XU8zX06x04OPeHA3T6TeRrOZymLpCu5xBIRLF5fxeb93aF0T67NgeLg9I/UkEu5Z6Fmxyq6QI+/off4OjzPWwtbuD9N9+HZWSR9YAGVnx2JgFic0G4A24USyUUK0UZfyenR2JSuLqwJFIuvC5NesiMC8/EsHv/gYD55zfXaAx72Hmwg92HdylcitawBU/QIwepVoNmbT1h2frtPpj7YzTyFfzml78WZnViNoFhe4iriwtcnB8hOsPyaz/SxRTOri7gDYcwO7+Aew8eYmF+GdmbLC6PzuCy2GQdoj5su9GFL+gTQ6xU5kaSTpThuLN7D/5IAH3zAD1TB81xA7VmRbTWU5c36NU6uL/6AN9+94fChCY4+eSzp3Ko3ry9QY8g5NsFpGopBOaCcAYcsHtoflmT8c+17OYyiU65LWDuwuw85qPzaFbruD67kDVibX0VdJYVnX9hCNdwdHgirLJ4LC5mU7VKXZLjy4tLAuBeJy/F/JJ6y/cePpB45ujkWA6iLo9TgEYmCuYW5uSQSHCX46uYrUjijkx1Vg4wsByMuzCbWEZHFulYEk25TBGDzhBuuxd3794XIy7q/DPhReiLAOXsQhy5Ug6ZcgGR2Rm8/8EHUlIdClvlYJ3LUOYmj/OjU1mfXTa7JCBZpkiA7fnec1lvxhYT/JGQxCI/+NGPRNuaILjEUP0BvHY3qrkyLk4vcHXBMvCqJHIJgJGJycoQh8sJj8+Nz774DBdXp1heX8Li8oIYREmsWKkLW4wyUex7ti01erc3dnD/zn3Zl6mRSoZmmyaZZPWyDNrjRL1RQbWWN0gKZOqRsew2YthasyGa6+w/T9CLcGx2End25X6jwUgklcgMJV13fj4hoDcPNJTS6rVN0raMrUMBn2hdM3E4GtAArY1ex4RWpw1n0I6ZRFgkDSKxqABvTOBqXHl6fil7xeYagTaHxB6iqUt2DEHZRkfkHMi49wXdyBZy0vaMT8gypQQH3+/O7Tti9Evmj8drlByzvba3twXg5t5KB3gmvzuT3+VcQUq5hTzQ7aBEWa1qGXa3Bz/48Y9g8dlh8oyRWAoLYzmbbQsjl6hHv0ctWQvOTg5EO1gkRvodkbdhGT1Zri53EPH4mjAoFxfnYHdaBdjlAZBxlMVkFSY2uVmVPN8zL8kSHup7/a4k5p0jh8hW1FstOL0exObj8EeDiCbCCM8BA5NIpws41KTGdq8npkMiBUggODdGs9aW/i9RV5uSC70+wr4IFhILhoYkH8BEqZERLHayniDJVO6RlEGhtAyB+mwmiXq1BLOFZodN1NslXCQPcHlzhl6vLdfhfipnKxjJXcqHMW7TA+F4OJa5ajcbfc19T+Jgsw0Bn18S93oeYCxEQDqTzQlgnFhYwre/9W2pZOM+zf2a7E8aJKr5E2MiMVQUuT0fEvFVbG7swk+DcU8QdqdXmP6UJuAaF/D50GyyZLmKi/NDPPndrwFTHzEmcfw+AWprjRZarR5W1zZx/95juD1GzMznL5fyIsv22ZPfAaMeZij106LkAZniQzhcATFr84diWF27hTsP3hB5CLK7q+USapUifD4rDvef4/DwBTrtGmZiIdEMPTo6ofo1RmMr5uYX8fZb7+PuvYfw+YxKARoADno0peyimM3gqy8/l4o2JprSyRsEI3787osnGJiGWF5ak7g95IsgEomKESG9EwQgG/aRTl3j+vwE2UwKw35HTC/ZD6wKNJvsiIRjIh80n1hBJBoXI+RgJCxtWK4VYHMyjm7it7/7DV6+ei4+AWK2OGbpvNtgAE+qjo2/U/bKJlrUbEeREOwPZV20Wig/N4LPG8Hd7UdwOQNwOzySjCBBot2qo1EvoNko4uLqENfJEwwHXbg8diELZLJ50TVnFZLVYUjxsD9kbEiKhqCNU8ZDMMxKAJcha8KKr05TEnYEaLe3N+U7BEp5HmNiRkE5XyAsLOjVlXVQxpBGwiIzUcxj/3hfZMPWN9fw5rvvYHF5SUB4SticHJzhYO8l/vmXv0C318HSfELi3ZHJjFa7J94AoWgU7773LexsbYFYa787QuomI+Ps+fNnEh9yP1pYjAu4bbabDU+YeguvXu2LXA+9cVgpQ2BqaWUZscgsOr0u5maZDDMqDEn8IHGG+vdsF0roULqDSSieC1d31rC8Mw+bb4yhpQ2HlzqxY4wGJlgGLhRTVTz/dA+1fA0by6vYubWFUAhCshDiS4qGAgTXbBLj15p1iX1p1kizU469lZUVXCXPkSncwBd2whE0wezooVBPoVhNwmxuwemixwPPoQYDmkZkBKCN87KBD5CIoiCYYjpCshoaZ2n+XauijXFoGMnx59N4CMfAdNWyyCJNNGenAaZpfETAxJZRAaLynxwnvK6ezxX4+n0gke8wDQrr/flzZWdOA3l8XiUNKgv3P8eg1vtR91sZ04ZEqyH9pQCy6isrSK/EP2V6KhN1mkCo3zXexdDjVdBUcQd9Tu0TBSm1DXmfaaBen0v7bjqRoNeaBh6FLDiRy9A2MwBHg1GtOAm9BpSAqcCmPq/+W/tA21lBRr0Gr8/n4VrHMUScTvuRn9G/K0DMzyuGxDObAZgbhEn9pQAuGerG8xvESMWRXo+LiYnia/xwbOBCKsnBjdtsNYiz1LPnOsL4ktWVjWZLSGByZ0rUUDN+wL7nfmuQwewC3pPM6hD5WVYesU9VgmNMHempBIyC/9rfOi60HZSsqW2gY0WZxJo4YZzANmKbaltoP/FaQiByu6VtlQmu/WGA4MYYpqQSn8lhN4iT2k7TzOZpYqx6xPFzih3q2NR7GfigU/pax78+k+KjCkDrPNP3V4Bex4Tp//if/3LMCzFA0U1QJ/f0DadZq7+PbuvgY4Now/JnbBgFbhXAVmBa/5/3Ut0XXch0kvK7XAQJbmoWSFnKuijSTJDf65LBIs6pBqN5SPo5y20FlDaJaZFRYmnIjBC4ls9bjPIOzdTocynrlc/AQ4RqV/Pn/IxmlbSNBFybsMD5HQVJdfFTJjbvo1kMHaw66LQTBRif6BLxvjxwKLiqmSx+VgMWAVbHBpuY6jT8DF9QF3llOxuLppH5kM2HIC6d6yclFtIuMsEmASolMWhGRFNGMYbqSsDL64u21yQDwp9r6TGfe9pUke/IIIX34M/FIHKiw8w/lQGtfaX9xe/w/7S8eToDqNlHvh/fjWNXyzZ0fKlZmmY1+VzaL9OAP9+Z/+YYMXSnDf1R/pz/Vg0ccTImk17M7wwZF2bGyDpie/W7A9nkSfnlv8mYJSBttthRabThDszAF5hDuTaAyx3F7r23BXBJUFVgTGMjlvuNpbyaIHOnWjdYx422lCnf0OWZ2mMl6qqWEAlSJ9QrJeI072HwRNdnu9OBeGIOK+ur8vzUKaTeJo0LaS7ngAMzwTC8Di/CkaAcyllqfXJxinQpj9XtTSxurcqfy5vrouHM9yFjTVL27R5alRqy12lcn5yjX61JiSVLlL0hP9qjrpituSNBrGyt4dbd24DNIqZxZDBenV8ISDPo9fDqxUthMzE4ZCBOndC7u3cl60jQnezfy7NzCZqj4QjsdmM9IAOIfb+ytCSfbbU7YlKWTN3gzoOHePfdd6XMjn1IRgSZh/ztDvgkGOWWE5uLY/fefSwlliYZQs6njjBkCLZTfkN06ZodAewoXzAkO4ka4O2OPPOt3Vt4+PabWF5dEfNPAsFShk/N11oVqeS1HFJz2TQcZquwQnxuv2Rho5G4rFHsu42tTQECyHAiWMNyPAIgbBsZqxgincrii8+fCLOGm6OMV6dHmIKUN+GvesuQ+uHhcCYck+xxLp0SczjqCFJbFA7gx3/yQ8wkYlhaX0BDtGEbKGWLyKVyOD8+EbO0WoVmT35henO8sySewD/nJUFxst6/98F3hSk86o+kXHb/+R7atTaK6TzmwrOYjURFC9jndQsoQskAk9MCXySAgXWMzqiHH/zJT/DGu2+JXifnEpnz7AcGhucnJ/jis8+lvJOHb0l4ddo4PDuRhCMPL4/eeQurWxtILM5L+WixWBPWUrPaEEb02eEpPn/yuRzk7z40jCd9kQjKzYbMC1Onj8hED7leL8vhslopSAKCYAelaggWkDHDA+DWrR384R/9ERIL8ygVisI4fvnVS3n3UXcg772xtIaoNyyyN9l0DjPRWbi9HrR6XVRIebFbJWnx6J03sLQZF9mR45fHyF2kUUoVZY7ZWMky6qLVacDmteA0c4mD5DECC7MiAbL7+AH8cxG4Zv0IzFDLEGjXevAz410fYlTt4PjZAT79+UdwDW14ePsxAg4fhoOBVHGcnp7iybNP4XRbMbc0J+weajmTDUC9To4xmu85x1aM+0NUimXZWyjtQ81WglD1fgfnmWsk1hexsr0Os8eKNhnVDh5sjEQnJYOCZKEObfBa3EieXOD4+SsprV+YWUDIG0E5X8TLV18ieXMGm9MEq8eG6+wN2uMBHr/5Dt565xtifJQ8v8H14TnsIwucI7KfmnCxKsLrgcNtxsX1Bfb392VuMlHDNalr7sMZcmLl9pK859XpJX75D7/A8bMjrMc28N23f4CIJyJ9SYZoMpWUg2Xb3EXD2oI1akN0PYbQYhj+GZ8k+2yUWOoOkL5M4/DTl0gfpxDwBLE8u4RBo4fzozOkb1IiCeJw2eEJ+oRVTV8GakjmcnlhOPMQWyvV4LDZsL25Ies5D99Pnz5FfDYhADTXA8piROZmMLc0L9epNMvoDulDQMMpY9+gGVqj2sSrL9i2ZOUFUCpmEQ764LCbxSSSmuqVYh3z8QV47F5sbt/GAGNcJa9lTvuD1NseIDIThc3jwGUqKfOS8jVsz4W5eWFvs++o656+vsHh0b5INZCgEmJS6PYtvHz5HJ1hD/HFeSntHpjGInv06N1dqfLJZo2kXp/VRp2hVIfQbJaMYZakJ5Mp0duluas/SBmoOjK5G0lSrWwsIbGYkMQoq1yKqTxKhZIkVFg1kc8VUas0cXtrF++/+w0BAwi8SkLbMkar30R31IWTidUedWnLkuxiktY6NiMSiokBXJ/SY8OemNhRp5QJpFyxIBUWjMUioQgePnyAKOegxynVOZFQSMwF89kyrs8yUmHB5AKZNJ12S9b42eg8zCYHGrUhUrkUrAFgeXNePhNPzAqTpd4ywHUezp5/tYfz8wthjpeKFWEW6y/GZATX+d2llUUsrS4J05Is6HqlKgQOJgd//atf487tXTF3pMwA5wcNdmlO6PMFxJxscT4hhr0EXxsEiypVSULNBKMyHtrdHonRovne6LaFPbm+u4Vat45oPAzmS7OpuhASOC4JWA5HZCpTL/13CLFCqEfzL6MihOXlVosH/a4TibllbO9swh/yCLDMz/FAKEbDYxtMA0PijIzjTOpGQFvGcl0m3GEVQJXsUG8wICbKc8vzSCwn4I+YYPcAtTZTKyMx2aRUlxEjOxHyuUFp0mK+J5JnxWxOpKjq5apIMy0sLAmQyAMqq6uYTA/EAqLpW2k2xEwtlUyLnng44Mfp8RHOz44EnKQOdDp3gfMkZWFKYIUzk4mcr4yFuXezHbhfM24g8UFYRVYSP1wSh7Pv7BbDkI9gPH9Fw2HpPyaH9eBL+Zp6rY3+YCSgn/z/iHG+WaqGRFuWR/xBX+J0o9qRjCfA443i1vauyFl4PH64PAExamOysZAvSRWOheX8/Taur07x1dMnqFbz8PvdCIYCIuXQE9aYBavr29ja3AFMBunH5rAjn0uh2ajiy6efiJRHyOeRTCkTFeyLdm8Ip9uPmdg81jbv4N33PkQgRE1+K1qtBlLXF/B57Tg93sPBwXOR4GDV3527t+X50pk86g3DbO3W7bt44813MbewAKfLIwkQJmZrtRYuTo7xz7/4JzH2jcdmUatU4PS4cHBxKHGzGNg2upJIYezOscfKltmZGSFq0PySkljlYs4wo7WZ5TzJGJH4idfpx8xsAnMzi1hYXsba6pZIkRBwpSwQx3QyeS1msfwZJfO2t3dgMTMRYhZDShqtEqQlmNhs0dSP5wi3IbfWaBvGdbE5AYTHTJa5Qri7+yZ8nrCMU44dxp+VUh6F/A3qtRwKpWuk0ueo14roDTtSQUOyUr3SlLiR1+Zo5bsweWyBEz53CNGZBOKzi5hfXEc0Mvv6/NvptXF1fY5U6gowDVGrlwSgUSYr160apewGECNYrjfUblZwm5UrZPoS0Hn45mOpTgtFXGBefjgYIp9Oo91s4D/+3/8Br/aeIxbiOccNu8uQ6uiQkQ4TNje2ce/uY9hMrHIeopDL4+yCBIkzqSJ59703haAQmzXY+C4XK1MorZXEX//N3wtZgnrWTIYxEcT9Vohc4zHSuSzOzk5QqpDRbUBjTrcTXr9xpuPewAqC3Ye3sbIxi1w1g2Iti/6Isjt1SQK7bSGYh1bcnKWEjPDw/j1EIwEMTTTgbqDR6eP46ByOEas6A/B4HXC4SCYp4cvnX0ocU63W8f7770uyotYqozOso2OqIRB1YmBuo1C9Rr9fhMNJ2RUavbVELomxOROHBtt1gotYDPBOz84KqJLUoSxGnsGVTMi3VnBY8QrFRPgZBdjIWlfQScHBaUCbbWqcjw19ZU2iKtajoJiCbIqJKAisa9w0cKeYkhIE9R6KNynpkbjRNFiuoLGCYoLF2JgYMirUldzHGaHvzvmk7zvNClbQTrEgJaXp3myAoPSvMvZyBVwVhBXMc8Ly1ueZBlcVX+I76ntOt4G2jyb69P7TwC+vp8C1gogKQOq/aUCsz6fjY7oPFJzXaymJlN/RdlKSJwlx/DnPjUpE5ff4/EoY1Pfnc/F73IcMrMyQ/J0eD/w3zYf5PASg1RfsX7GvqcQmbGSDoc6zsnE/g1GtpoSUiRLQmok0m10SrNx/6o02esOBEIXEr0DMOhkhWIx13jIBoN30TWM9Il0HKV1p3JfVlzp2dUxM96cCzNru+pnp9pTrTJJACtSqpAnXTU0gTI8tXkcVKYxxYRA2BcObyIfwuoyn+HOaGU//0vv9fpKB/cHr8Zcmn6bHPdvUAJEnHnpTyRXFTvX70+2g430a2JZr/e//7r8Z84MMWvinAr38z2mmqbJ2FanXgSU6MhOtEgE+Jw9uZN+MLByvpSDudCcJsNVuvwZ/pzM4OkHIqFVGtlDyJ8Cg3p8AtADgZG3I/0+0Tli+6DRQfwGXhaZOwNNg4DjshgRFv2fIhPx+ZkufUxtf2AYT0FYBSpUu0bbin9Of43MrWK8Lid6H158G8nWR0wmuwCrvyaCehy3+nwKx+v66aNKASBYLs0GNVwBa20wXInHYnmgqycZhGol+9HiiAa2LDw9h8jmzUcLDCcd3YODLX5rh1OfQ99M20E2L9xUjtYkkhmYZjWSBdRJ80+jC0PrRLBcDZV5T21OfWQeybmC6kBGY1MnL9+I9pZ8nY1IzrxxvulFNZxX53AYwb5REC8AsLr3GROf3+JsAtGYSRTLBapQu8CAoLNj+WAJ8OURY7XC6vOiNqDMURXRmCT3QMDOG9a37CASdmI3Q3IPyG2PROaSOba1UQTVfFGM4MqCvzs6QvLhCIZMVTVAC0AQzyVyiIQklFrgQkkFKYwsyU7x+w9yqWSEbgtIdNgzaXQEqAl4fbGPquTGQHYneZTKdwmU2KaDz7PICFjZXcPfxQ7ku3486wQpA06iuUaphUG+gns3h7OgQpVpV2K3BuShaoy6WtjewvrOJ2Mq8mAKR0cJSUILpBJcJXrz46itcn59NJDnCwjal9iLXIkpikMFD0IT/JttMdOz8fsMwpd+TUnyyfMmwoHQA9U8fvfUWHr/5BpYWlqUfaRaVTKXkWtRuJMBZbTfRH49w69YtuGxOYbEQbKCjrN3lEMYFx2s4GhWDF7KeGzU6sWdFwoDMaLLECBi/8847SCwuSXmPzN3xSA59x0cHONzfl4MOn1HK9T0+0X0j25uMGerpRWdjwoyjzifLGtlOLeoUlktyWDTmfhm5tGFIN+rTjdwkRi3MvsZm46KtyVJ3okBSph9kPSCZ9G3Rtm416qiWi7hOXuD5qy8wvxIX7dqde7cxv7QmY56SLOVcEZenF3KgX5hbxBsPH8MfCgtzpDcwqgDILmZwLE7eJjOu9ju8sx4AACAASURBVI+FhX5rcwvZdFZkUwadAbw2F6xipULWF0ufusiVc5KgcPhcMHlowDLC7EIC9x/eg9vvEzM3ImU8YJLFxDb853/8hTDg5+bmZD1nmeTJ5Tk63b6Yc/3gJz/Bxs42ZuYo8gmUK0awQx3TVrkhusp/+//+jehCb23v4M6jRwjEohhO2AAOBoq9nrjLByJ+PHx4F/Nzcey9fIWPP/otTg+PRc7DCquwUskO+8EPfiTahGyD3/ziV6KZTWM3JiuW55ZwZ/s2Qp4QipmCgGNkhZJtQwZ+lVn3fhdziwv45vc+QCAWRLfTw9XxFdJnSVRuiqLV3iNTtN8SANoVdKCJLqrjFvzzM7j37mNsPbgPW9CNkd+M4CxEDzF7U4J9aEa/1oYfLuTP0jh68gr5iywWQ/NYTiyJfA+Bz88++wyfPPktPCEX5pbiwh4k44dmemQ0kQl4sn8IH02Zen1hqTIB4XB5RHqGoNzMQgLZWhX2EH8Whzvmhy1gg8nBSgMaiwxgG5kQcofgGFgwqndxtX+K6+MLmHsjPNx9COvAJkB3vVHCR5/8C/YOnyEUD8HCcm2XC7uPHuP9b34bAU8Axy/PcL53gmGtgxl3EJ0mgSgLLDYLuoMGUqkkjo4PxdiJGpxmlqNahwgnIrj//n2sf2MRKAG/+bsn+PgfPoK5YcFbt97GWnwVzXpdgMqj00OYPCY0LB14VwJ45yfvYX53Ea6EFVZiJ1Iiy7kFjOpA7kUKX/36Gfr1PiKeECw9M8rZorCDKZHhoLmgzwV/xC9rDlliPICurLDke17kDpgIiYaDEty+evEVaKQan09IZQS1+a1uO3Ye3MHKzhr8MQtaAyBdzsnawMPtuGeGbWTFzUUGH//yt6gVWIHgwfX5KYJeF4IB6ozaZO01DcyYnZmDbUxgPABPJCTA2qeffipBe6vbEtA7GI2IRrzNxcM/GbNk8oYxG5yFw2xDJV/G9dW5GK01mjQVrCAaJCByW8AUAuRMADCRwMTf9374A7zx3j1hkjYrI0kiltJ5FJJZlHMlZG4yQjNdXlyR9Z3VCQRs5xcXcJm8RKlewq3b29ja3USUGvlBG8qFBkqprHy3XCgilUobEij5KuZmEnj8+E2YhhbRiuf6U2lX0Bl3sba9Cl+UyTUTrk7OcHp4JAkgVh9RloTJXbKZOReaXR70S6JF7gv4cbB/KDHy5voWNnY2cefxXXh8rKjrw+VwotOgMWwZmeu8MGvpBUBAhW3FWGlz7RaWlzZgMXmRLRdQRxHrO9zLY3BHDf3jYZOgGaWvWth7dYSnT77EsDdEJpPD0sKSGNWSAclD1+nJsSQ51rdWsbO7I4aljAe4bzJ+Yj/9/G9/LokDrln/9r/6t6I3fnWVlOsxIcJYif4M1LUli7fTqIsRL1m3a4uriMUTkjTtjcYYMB70OpEtF/EHP/6+yJ7QIIx7dCgclb2KgOdo3MVw1MGnT36NSjWH1bUFw/C4XJZnJ2C4s/kQ1nEYsfACltcWROKGTHCCcAT6mdR3mB1icGizOGR+VEtlYU9yry0WMjANevB73SiUKjBZrZLku/3wHlY2V9AdUQbMIxVedKunIajN4ZQy/vGIcRIPlTTyBrrNHpqlCvLpvJg2+10B+Dw+SRSRhZ/MZRCciSAQ86I7HKGLvmjepm+SEi9Qmz2fy+Dzz34nxnkwdXFw8gLX6WOR43A6+WwN6Uc+OxO6BBQNUGcgKBd/zuoNMV8zWZHPFNCo1YT0QdNjlksHJvs7KxI5noTQQTbNmEx3JhcNo3ICkotL86Jjf3F5JjEJY5Zmsy7GToxhCViPYEUoGMXi8hoSc4sI+KNiSkhDULI9s5m0HG6rxQKS10ysXSKfvxHZFu7RZqtDDvUOu1cA6FUm/i2O14dhJnNpYHh0+Fw0iW2moVSvMVzhGajV7qLWYpLdjqWVbbz3ze9hc/suC/uFAduuV9DrNnF08AI3N+fS5/V6RcayEEoGBEEbkqwJR+PY2r6FWHzhNcudyWiRfLi8xP6rl6LtQp+NbqsLf8gLq8+OTDGLLqXXhiaYxzw3ugWQYPKIc5rEGZrWGwmUioCSdp5rqoa5JgFk09gCjzcIr9uPhcVl7Ny6A4fbhWw2I33MWI6VJkyU8dxz595dvPH4bZhNLqmuq9bKODzcQ/LmAt1eA512XUx9210abJM4RKDDitnYPLyekFRZhEMJPH74PgL+GUkkkT3PWJYAdCZ7hWKR8npFSQLVqlkZf16pKKHnRes1eUfP7xw/Lo9fWNzr67tYWtyAx8fxEILFahhRU8opk03i6RefYG//GVw0Wuwb8go0XBWSQLsrxp0mqw1rq5sS54rRX7NhMIv7XQSDXty+s4ud+48QjjomEj5tkecyj0f427/+a3zx9DMZZ0yk0E9GiD8Ws5xJqJdN00iPK4pB34R+pyNAPwG/peUFfPDBNzG/GJX7dToGBsH536h38dHHT3Dwah/x+QVsbm4aAI/VkIlkFQ4TskzQZQtZiS94lqKcl4cSgv4gzNSFtTqRmJ/F+sYCCsUblFp50fg+PT9Fr9uH1xGAx+GF1+rB+uoa3nv3bWEVt3t9WT/MTheSl1l0i0x+dUBHVfoIUA6RAP3VTRK1al3OBvRh6JOM0K+i1inAF7HBHbSj3S+hWL5Au0tiSBWDIU2VRwJAM5nI92EMRlIeJTimMRkFh0hgMoC6r40IDSDJYE5yDyF2oxI+0/46AuBOKmQUaNN7Kg6keIdKgkwTyfh9Jb8pMKVA6jRQp+d6Bdimz+16HwVeJYlHwtxo9BrLmsaVFN9QoI5roX5WgPKJFjNxJwU6X4O1E4BU7zUNxPN6Cjrr/Qxc6GvTQf2MApYK7k4Dh9PAtOIMiqlMP59iQQpK83tKjJsGoacTQwoaa18JsGu2vCZUKpakz6/4leIh+ty8jvaPJhT4M4Kl/KyOFcWIOGb0WgpS8t0MUid9fwwTQsWEFCjlc9Lridfk3FFsaPqdSX4y2mLCzDcZjHwxbSXGZjEA2THZSeQtEzi1MuvGSoGxJLSMqg1+pysANNc5AaBNBgBtJfva+rUMCIFpY7xyD/tagkaB12lwWcfb9PxQDFX6d2gwjaexQx2D/Lno/08qB6Q9JgCwXoMY1DQwrcxnBhSSvCGta1KNJONzEmfwOkYCwFgbp5MOxjg2lBAUK5NrTQBuI1FnJA6MvjESBzomdLz8/nxV5rwBYE/ehQxovjCBC15kuixC9Zf5gIrIayPz4mq2xwflIFITOc1i8DM6+JQ1q0CfAoP8nuqcaAmIovOavZJgqd+XLK0YCloN4x/RKBoYzAEy4wwZjIkg+URGQhufDGhDE5pBBE0YDHY0S5Z08dUJL0DrBJDkZ/hvfoZ/FzBuYpY4zWTWz+sCq5NEF3edgHoNY2MwNlVtI2UB678Z+PDv04upLr78U+8hE25oiIozsKdjryxW1LSZLKr6/No+OiEowaGDQVhCk+wmM2My6EYG1Z/aYQJqdbqvhdHZnlyo9d35PFJa1zcAZc3iaf9Ng8r8rmS42ka/vc6oTkwJNTGhz6lJAp0UOrh10dTJJJui3S5jhffTchNlSSsArYs1/+T7sQ0N1vS/LkUiOKda1/yuakDLImHlqcaYgLKQiGInNyKT6PPSBI0SHFanD3YavsytIhikYdEsZmdW4LBb4TBR/28IKzNP3T7y6SxSV9di0EQWEgZDCcoqpZK0vdVkuBvPzy3JQYWsDOr9sayUBqYEZqczkASPkpfXcFqdsLOsZGQVExgutBwTDNZMNrPIVPCQNb+6LFrBlN8gAE1glG1YyOREgmPYaIvhXb1QhWU0RL/SwMnRAa7TKYxsJsSXEhi5LPjwD/8A7373Q2SqJYxtqqftQjmbR61URbNURTGTxtNPngjriIcCMosZEGxvbqLdbBq6cRcXk8y5TcrNOUc4xthf7Je15RU5yF1cXUkZKdmZNLwiwMMxTHCaLJWjoyPsHRyIridN8Mj8oyZz0OvDwd4+Lq8vUKqUxMWamnCUa/jO976LsDAwWCrfxMnRiZT9EhxnCTpLOYN0NxqNham3uEwd1TpOzk9wfn6GTr+NBw8eYHV1FYeHh7ikCdZ1SqQHXE4mCOzC5KD+MTVdGeSSXUkQm4d4GioSFCN7m+XSXZqt1Vvwuj14+OABhtxE3C6RMCFDb3F5UQ5m3NeLlHMoV1Ap5KUkn2zIm2sC0M8wMvVEQ5Ugk0WCS4+AzmQv8+B7e/sudnfu4tb2bfgCQXEMpiEN2/zmOonz01PZkCu5AnKX1zI+d7Z3sLywiE8++kQMcYQuNxihRUbPeAAzg+9BB4VaSXR57T6XgHNkBpO5R+Mkas9y3/MGqHcZEmM9HvBo7EjzJq41XbqdlwoyZ2/fu4v3PvwA88tLcHgNrb5q01iDsjcZkXsp3GSx/2IfJyenWFvfxP3Hb8DqdqPSqBuahYMROq0a7B47Nm+t4e6DO5hf9ggDL31ZxosvnuP/+Q//EZdHF1hfXgMpLHOxuIw5zs3M1RVcVruwHQmuBDx+rK2sI+gJoJwri1FeLEKWuh2hSATtfg+VVkPkaT78/vcErBXWUqaESraCeqaMbrWBXDKFTrshOpvNcQvOoAfBpRm4ExHMb69j+9E9eGIOdK1AZ8TAYiSMYCaJCNAGzR4cPX2F4mka6ZNrmNtjLMzMy5jn+vDzn/8cz15+hcW1BfhnAqLXvr65iYWlRWEHnh+d4HT/GPFwFG6bS9jkNPg5pBzEoC+Jg+0Hd+GOBeGLhzG7Pg9X2IOxx4QRNVb7BIks6FQ78FrdcA2dyJ2nkDu5xie/+A3a5Rp+8r0fwwqn6IGGI17sH7/E3//j32BkGSIyH8PS5iYWN7awvnlbDMPSF2kMa10BskN2r0ilVGslxOZiAgKSncV5RrYU5zfXHbKpA3MhbN/fxpvv7UoMevk8j9/94mNkjjLYjG3g8fYjYcLk81nkClnsXR2gbmlh8fEyvv2zP0DsjhMgPkcjoq6hUduuAUEb0DkFfvuffovyTREekxtBm0/AYGqXk43FCiOLm4z3IMrNOurtljADd+7cxcO7D5G9zojckMfpkvX5+PAQL1+8QDgSwfqtDXjCPsRXF7B2dwszSy6AhoJOoNenMRowbAE+gmgloJJt4eY4icx5GuV0Gs+ePEG/w7U1iIDPK6zDWIi6rzG47R7RNB/YLdjY3cKvfvVLqRZh2Xi330OflRRzc5iZnReQp1qqyzoxS71WJjarTVxcnqBaz2A2EUOtUkKr0UQ8FhWGIfv/9OIcxVpZGCZ3H9zHt777AZaWlwXQY8zHiovTl0dSPUCpI5rMrq2tS1soUMN9O5m+EdPSd99/B+9+8D78ERdMLmrOA51KU2RZuMbnM3lJFLKag4Dl9sa2JNeaTB732zi8PEIHPfzFX/45FtYXEQh60Wk08eLpl/j4lx/h4vACw9YAG8vruLt734hP+j2prGHSiAZ+XN/J7mfy4OG7byCx6pMx1WoYRo/JszRa1S5MQysa5TrGBAUtY2SzKRmbsWgM6xu3RS+WjMNKr4T5tTnc2lkWaQeWUzPJUSoB1UoDRwenODk8g9PmRj6bR3wmjrWVVWHHkUWYyiZRrOSxsraE+288QGyOZeVAJlPD6dEJWqUm/u6v/w6pYhpv334HP/3Tn4pcF9dPGoRVqjUxM7Y7LCiVcjg6eQWPy4l4NCISBH6PH6lURrRgHU43xhazsIyZOL376AFKlQZuUilhGs3OxmRNbfdq8Ic9uMqc4Z/+5T+h3W9gY5MSMy6ptmECrN8ZYXV+GzHvOvy+GYSiAQGymt2GxIOFdNaQThmYBCx0Wl3iH8GYhesXWZvHR3so5tJYWVqUMdvotHF0coqHbz3CW++9LeOs2WMJPTmTFpDcRODX4/GKZrHHx6o3nl2AWqkr7G8m/pOXSfhcPnRbHQGcVtfXkSoU4A54xOBwaBnB4ad/SlcAxkw2haX5BUnyPP30Y9TqZE4Osbf/Ja5Tp2i2S5LsYIkv41bGMLHorFTMEfDiestE99cxzZowLSkLdH15aVTq0BqPhklajTn8mtRD8Ixzk9q2brdHQHMFTdqdJk5PTyQBTfCU4L6QgXiuoWQfo8/hGDGyd+NfA9Ab69sCxLIKiPFfKnmB05NDVCo53FyfS8zq93ths1Ncm5J/VszFF7C8tC7mfgS8KCXGcxf1iF/tPUOjVhKJAFZkEAhtNOsYUje/UkO11oXTE8LGxm3cf/SGMJi9HhIkBqhVCth79RwVavJ328IS1YOzyD+MxlKdRLLHTHwObo8hDSLn2XYbqWRSkkA0ZWbMRlC5UW0IQDyzFMXF9aUYhgf9QZG34/8bprsuSX4z0eO0G6C6MNImUipSqdaoS98wme62UkqDkhpk9c/LmOT5lOcwg8VoF/1mJvPWNzbx+NG7sFkpHwjRoyfj9/jkFdqdimiDw9RDpVpEp9syNHxHYywm1qQaqFHvIByaw9tvfihJA7Ki+ayMl5qU+iqnUSylUK6mkEqdiRwM+8xCY0svjXEJAoexsbEmJJt2iyDQCG5XAPOJVayv3cLc3DKsFrf4ZjBG4bu22w0xOTy/OMHLvS9hMnXQ7RmSKobnEWs4LRLrkGXo9HixsbkNi92OQqkgrHZWIXPt3bh1C7d2H8oYYmUAY36Sbkh6+tUv/wnPv3wqEpACpphH6JC8YKFeqx0miw2LiSUsJDbhsvtgtVuljelptLyyiHsP7gqA1O60JMGWzeWQzxdE3qXWbOHq8kZiZcaVXCekWtVsFn8WSsV9/vkTIbXcubMriU9+1uU1zMoIMF8l0yIR4/NaUarlxez45d5znF2cSpViPDonicyA04fNjTW8/867AmZzvI8sgM0FpK7aOPj8QGJEs3UMb9AFi8MiSUjuPZzTPFdSdota4q1+HflyEiN7F27f/8fWe/9alqXXYevmHN8NL8d6oV7lqq6uzmm6h9MUm9SIQ8okRYkABUkAZQukLNgiCNsQYBjwD/5DDEOGbckGCQ3DhI5V3ZXDy+HmnHMw1nfuV3XVmtdo1Hv3nrDPTmfv9a1vLavIflRrZzLHlEs5yR7jzoaSKnzfa4o8+xv7zzSuoXt+yiLp3lsJcawH4iSa9at7ZL4zFPdRTIQSHEoO+1UArEHqskiGlAJVCkQpc1aBK9278/6aySzkwYkcwDSjUu+lZMDp7xTHUdbtNAioeIKCdpwPFJPhM6n3Gd8xRjbPK9M1xbWmgVwFRXmPacxHn4kyafqj3ys7mOXj+VpOxSQMALX/EhjWdwbPV3BSsSPWIcs8zQbXuVHvq8C33kfBRF6PcpeKRU1n1+u9FFhUoN8AH1896zRgriAqj9H+wblGMvMneJpeVzE8MvSNujLwKy3rS4B7onnMsTwN7BqBjlfeZRJEIkOZYO54IPMuiRQvgdUJa5eGhMZn3C+aMJqY6mnbKBFTMMFJeeTeFMYiMCurNAaLDeCZZdD6VnBYcUsFYhVw1b6kx7GfUpJM61Sz9BXzE0LbZO6dBt/1eJaD5dExZvRtg5nOYL+0zciQJBG8dfKsBiZI3JNjkpkRPJ7PQmkWow2M+qUPBIMEBvnUAKO51uA738B8+ZkGJqaDRvqZlk0xTA26GGUcw/Tf/tPfGav52zTLlAcSwFNAVQeNVqp2PI228OGnJyL9nIVS4XU+jE5iPJ+Vwu9UR4SVPN3x9SGMF2bbePlPOY7yfCPCY1DYlYUrkY8Jys6OMh3FUyYrz1MQXDupVryA1iYjIqhpKRr10YWdNhCvrZXJYwmS8Hw1EOT3Gq1i/SggrECvRhB0gLLBtE40eqgAvWokGxGb3strvYwkmgyNOX4vKSVOx8SwovsyfaFSq0qHZVm50CdIoJO8guXGRGQwFJiyxmMVgB4NB8JkfSlRYjeYyxqY4O+8twLIvBY7LF/c+kLTumS78ngumnQC1f6lkzG/147OulU2Mu/HY7VtebxGazQFh3/z2vq5Rkb1OdluHIBMheRnRiqk0Z6vIk2GQZQuPjXypEELMqAlGCCpC2OZ0GlESDZzq9lDDyb0hhaE48vwh2YxP7uBC2uX4bf7RVuVDuzVSgkOs0U0g49fvBDjOgbpkokzkb5QQH9hYUnmF262LWaH3Ov+d/dEg9nExXav8zJSxzJTa5ngYzaVFn1LTqL9zkDS6xVYX1xegNVhx9HxsQCfTBGbW55HbGEO7374gQDQvD+vQ6CYwBg1TocEiy1W2WAT3CW7o0pjKI8Dc1sr+Hv/1U/wzo9+gGSliLrUqVl0nPuVFtrlOgrnKYxaHTx/8BiPvvsOXo8HbbrYj4aYn40JEMt2T9HNu5CH3UkDFGNy7A1o/GMwcslgIPuKqTok8fN3smVv3LiFi9s7LyU7jo8P8fjpExwcH6FNaRevSxjMTEksFwv4+uuvRVvV5XZjaX0VkaV5/OEf/zGu3domzohqeSjp+8njM2ROz1FK5kUuhWOBTFiyoGj8dZY4Q75cQN88RHQhjt/5/X+IG69fQz5fwS/+5u/w6NtHyCWz8FjdsFmciMXnEI/PSRojX4gcd1wQcwHIlELKAhAwYISWIC1NMtnXafgTpIYfdbEsFgT8PmFQr2+sYm0lKgv6Qq4q2sw0Vzo9Psbp2TGOj/fRbNWEXUstVLPDCovVhrn4ItLnOXSaQ/zgox/ijTvvIRqbg9XhlDQ+0UIb9AV0pl7ymIad9YaA8QSla6Uydje3kTg9hdNmx9bmJgrZDJKZpAQHyW4eWcYoV8vClifIEoyGJJ2e84Axrlsv9WgJRDPlnfPH8soalpeXJwwYY5yzPN6gH1tXLmHr4g7cbjuqjbYY0XEcF4sExNqy6SS4Rd2vC9vb2Ll4STbd7AfU2eOxXPCzjbYvbcLkGAszzkfAsQtUsy3kEhk8+uI+EodnyJ1nRIIg4AuIKWev3pG+6/a6cJ5IyFwZDs7AaXchl8xj0O4Jq42beW6Mu6MBitUKnF4nPv3sNzC/sY5sNiea751yQzSpT18cIHueRI/ZOmSSuh3ooA/fUhQX37iF4GIMyxc34Qg60Rz0hbksEkT1trDerT3A0h6gniri5OELJPdP4BgAHrJ25uYwNzcrADR1fmOULnHYEI5HceetN3Fhe0s2K08ePMLRswNY+2aE3D70212RwTk5O8Hd7+5Kn5zfWsKlt17D9Q9eg3/BhAHXKl5Dd5VaaXSDH7WBQR2opwd4+Pl91FMFjGsdnD5+jovrlJ2JC6AQi4ZQrGTxiy9+jlQxhVB8BluXL2NuZQ1bO5ckcJY5TaNdbsA1smPY6KCQSuP4ZB/BcMAwo7XZRX5oZLag0mmh2qnDF/HBHfAKS3Rn6yJm/D6kT/JIH6Zw8uwUzp4V17evw+cytFkJJu6nDnBcOcPMThSXP7mBpZtRuOaBqkFUNFhcxAdqAwxTHRzd3cPZ8zP4zV7M+mKwDCzCPE0kznB4sifBDUfIhdagI0xaml6xH66vbqKWqyF9nkbI7UXQ60e3xhTlM5RrZSxuLLPRsHv7CnxzIdiCdlg9VvTGPVhszFbrwWlywm2zoJYdwDmyopppIbl3glGzg1wigYMXT5BPJ2XuZ9bExe1LsJkd6DT7IqcArwWRpRgajToePn4kmRfUcK1UGnj7rfdxafeqgBuf/+JL0c2bX1xEd9CBy+OSueTo8BFmIn7MLywZxq+pBK5duyZsS+ptD2n6RVNWqwkuvwfvfvAurt66JrqrlA14evcJfva3vxSQh3P7nTt3sLS4iFyK+u1VySpiYIfyGYurK/joRz/EwlocXfavPmDuAuVsQUB8BsYYDKSUBsFEAS65dvF6UGyUsXdyKJkXf/pv/xThC05pa/mpAeVUFd9+/jVOn5zA1B9hPjgr15B1gMUqwdmhxYSh1SIZAJTziS/EEIpbUa320O8O4bK4cPwihXqhgWquApvJKhkAXqdDABSyG49OjhCfn0MkGpO5t2/uYml9GSsb68J2ZxCt2zEyAwnAfnv3vmRFLc2vSIYJ9eyZUUH2MnsjAcZCNYeZ+Qiu376CpfUAHC7DBKua7+L82Snuf/GtlCkaimF+bhkOt0eY5ZVaTSS8KI80GPXEI8Dld2HtwjLClLPwe9Cq1nF2co69ZwcC3o7NZtFAvUhg5tJVFMs1QydZyCZtYW0Wqlm4wzbkmhk82P8W0cUZbO5uGqzbzgD9FoNJGbRLI1xavQW/JywSGQS2Wl2DjPDou/siPbG6tCIMebKh5+LzRopvwCvvwsODA1QLJdF5TaUTmImGUKlXhEX4wUc/wOz8okhEyFrH6USlQgZwQ+YK2atYuWajYblZ1sLSz4YjlAoFMT8kK5as4J3dLZydZ2B22eAMeMTfwhlwYWAaiZTR/v4eIjMhzMbCSKdORS6i3igim0sgnTkTgI7tzzmRazW+7wimk5bdoBMwjL0G18hcv5C9LN44NpthMJxISPCI3ZVAKNfTA7pHkmTDd/fcvOgQe30hrK5uiJwA36d8t3H9RAYwsxTITpdUZ5vZkFlyGLqwzCbiOpjMV0qDkUVNpi11ulkuEjNy2aQhvZA4QaVSxGjYlfpzuf3SVwPeSZkdHgkQEGhlGWiQTdb1/sFzuT/rghlRZBRz3UH2NFmhnAvaNNuyO0UWgbIw1KX3eJ04PzlGKn0metKsF67Xa+WKrA9YZ14f5Y2o0Uk/H4vcmxtsApk0j2LdMYOO7VnIFeHzBqVPEHS2ua0COJbr9FMBQmQAL84J25wMb8rGCShltkj2E+XYaGQnJA4TJPON7wOy59iXCBTyWAJPXE+zD1sl/dmCfm8Mi9kuWtFXr9zAxvo2+kOrsG/rjTIOj57j5PQFsvkzdDoNhGa476WJYlbAZwK7wQDZ6TEBehm4eefOJyLrw+clSYBlzWTSyOcSqNSyyObO0GMQMhKQOT5bzImhIAN07IeReEQYvT5x67QCPTPCIepZ9R5CxAAAIABJREFUk+ASk7Kx/WkMXCTju16ByTQU+Y5vvv0a9VZJTD1zpayIlbksTnSHXbhtXlmbMmOKEj5cL1CGz+W2Y0hCghnY3L6EpaUtBMOzkjUqvj2gmWkR392/h3t3vxIClMUylmvaYAF3VD5bQGTNAr4QNlcuwePyS6C+x0CTBSKtQs8Fpsoz4HJ6eoz9/X0jQ8DuFOYjdZhv376NH3zyEewuJ+bmGDwAWi3g4PAUf/lX/x/OEqe4c+c2fvhrHyMWY2ahoQXP/4/3Ojg5O8XDhw/x4uAFbG6bZJ5o5u3G2hZ2N3eESc9MzQ/fex9BvwPlShO5fF6MQ2k0ePz81AD0zD1cvrmLG7dvYGgyss+5ZiRRxQCGzchX8jg530OqnEKrW8HI2kGjkUS9XUQ2fY6hqYf+oCE61Ox/hoazsR/nmo7gkYGNGBIalN8w9sAGqMi5lb8bOIyx5ucejPfXzGUFK/mZELKsRiazYiffx4cUoFIC2TQIJ7jLyADQ9EfBcD6/XH+i+zsNRE+DlNMg3zSOwyzRaUBcAWreRwFwxV4UB1IMRrEVJZ5NMzZ5DM9TsFQBOsWAOA8ogZCfSfYEM+0nAJ5hIjyQdlDsygBPbRM8xmQEOSba1FofL4HUCebBc5SwKPrwE6KiYjsSfON8ajIUABTMVBBay6tgvbaxMqan2ar8XTGTaaxI20zBWw1gKMDNc1hGbUfJYO1QYrEnz6vkwZfg75T2tradHsP7KiakbcD7qIa31qGCsMwQ6jN6M8FyDNzO6Gdal2Ts8b2nxEvF9l5inRN9aYK80yCzHif3n+B7+szaHxUs12O1HArSTn+uARA+lxIpeZxk+IiMjjFOlXyqY2m63vV+atao2uP6vAoes28ZZEtKm5C8a5+A1gTm+ZwGO1n7neJgiq9yrcdxof1GDJSnxtpL3Hci0aIY7q86RuqAADQXDMpIVWBxWgpBB6pOVNOI93TlqIyCgqxa6OkBxwGpnVivZwChppei2qpJxDJoZ1UEXaN42oB8EfM4bTger53CiKS9EtlXAJjl0UrWz74/sXAjwwZWkJR1MK11xO90ktBJlc+lILF2Dp0YtNNPTyg64Wkn0Y6vtPvpiUgBXo0S8lwep8+uExw1gPl88tIhG9hppOJoWgRlCDQqwYUFO5xOUDqxGgPdeCFxESdgORMX6QzKdD8y7iaTBdPfdJLVyU2jcoZJnhFoUHNCrSuRs7DZXjKoeZzWqfY3AXYnejQ6mXES06iQBkj0pWlMPq9SGngdZavr51p/OnlwALKNWXbRKRsajHh9FgVqeX+WWfuJvrg5p/H5GJEXFvrQZGj0DpiiMECzR+MaHwKxRSwv72AutoaLa5dgagOldB35VBYU2mecNHHKFMczxMI+hMIB5HJpMe5hvI5AoKRmWmjCVxZQjdq46dNzAQT56CaZQMbCYGJkn6mp1XINx4dHMvE7rFwIm8URlaBZNBaD02PotpPlxedrNJvwBvyYX1nC1WvXsHt5V/oSmTdMZ3xy/yHOjo7htFpEWmLYN3QFj09PUWTKecCN+c0V/PiP/gBv/fBd9J1AqTWC02FGLl2DqTlEyOHGwy/uYdzpoZRK4+vPv0C9VkGXYHu3DZfTKhsxYc322sIkIbhEzSbKFZDlzX7LdicwyXrhhoQMvmq5Iu1x4cIFrCwvi2wCN9ncbKghIZ+HoERsJmzIDnXaSCaTws7gwtodCgjI8OPf+128/cnrAlRkEh0xLyunCzh8/BzJg1NYxiZJO+d1OXnTdZ1geWfYRq3fgnvGi3/9F/8Wu9c2BMRuVrt48fAZDp7sI5/MinkZF/jR+KxskmiQRbAmX8rLHJYv5iX97/U33xATATJ93F5qSPcl7ZNjmiCx1+cR1g5BZbbJwlxcUvA4PzGFN51MikELzREfP30k5lsc12SNdkd9hGciWFu5gNPDBLKpEn7909/CD3/tN2BzeEQ6olyuSGonDXxqhQITmDHqdHDvm7uyKSZDi/Iw4+EQPpdT3O7JGKEZzMPHD0QahfqtAwxEE9bInKGe4YwwLucX58Uwq1ws4vBwXzbGNjpl93tYXF3Dr3/2Gwj4g2DwjPM9F/nnp2fIFwvCmqaT+tra+ksTRwIJshGgjMTBAWxOF7Z3dgXoZ5qo6Jn2+8hlC2IMR4Ot3Ws72Nido/oFVcTgctqo6IF2tQNqHqQPEjh+uoevfvYVnt5/jEg4guW5BQHaOAezzPWmkepNKRmr2S5Mul5rIKafboexEGWAh6mo7MNkEf/os78v7KBGsYJSOgubMK/Pcbp3IIGN3qCHUDyK0GIMA5cNK1e2sHx5W/Sf3dRVpds5ZSFgMQC7zgC9WltA3mGthfT+McqJDHrVhshq+NyGAdn+4Z6wOy00yAsHsb61jSs3roshEEG/vSd76NRaYrI3bHVQyRUllZRMIxrCJdMJhFdmsfXGNVx99yasUTu61j5sATtgM8HOibEvJC50SiNkj4s4ePAcrq4FQbMT+/cewkcjCzc13TOIxih708CDpw+QLabhjYZFX319ZwfhSFx0jgfNPlqlOo4f76GaLsLvcooWJc1BgqEILDYHYnPzGNNsdNhDploQAzn2s3g8Lqz0QXMEj80J28iBZ/ceo3CaxWJ4Tpi9skmxm9Gx9JDp5hG8MAPfhSCGYTPssy44wy5muoskCQM8jq4ZpnwPJ/cPcPz0CObWGPOBWXhMLrRqlFDpSD0lC0l4Ql50zANYnTasX9zCxd3LcDm8SO2ncfLiGKb+EOuLy/Dancjnc8KkGjnNiKzEceuDN2CfcaGFDuAwoTduy/uZAU+3zYOgy4d+dSTBgn55gHKigEG9hXI2i2GnKeaaHKM0VFldWofV4kSt0hBGdnVYx+r2KuILc5IFc/e771CtNWC3uPDRR59gfXFLjqch7Hk6CQvNywLUw/QgW0zhqy//k7BnZ2aiaHU6KORyYuREg1ga1JKV36hXBQTojrtwBTxYWFvCwip1Wn14/mhP5HEoH+Vw2kSr+M07t0WGKnl+Low4MnU5XgIzYbz93vsIz8XhDgfk3RZyeiWrhvN+4uxUsoQY6GSWJNcfzBjyh0MYWMY4TZ+jZx3g9/7J72Pp4gzAtTdfiSTZDYBWoon9757j8MkerP0x7GMjQ42Gp5RtOkoy1bqO9d2LuPXmm4gvRmBxkW2cg8Piht/lRSFRR/okK3O8bWyR8RyPheFxOwR8+/bhPQkuLG+swOq0isb02taGZHMQDOP8QV3iRqMrzLi//cufynv79VuvC9Abi8Vl7mewgFInPXo0oI/5Cwu4dH0XM7NO0cJv10ZoFeuwda14/NVD9OsD9JrcLNgwE40iHI2iUq8KW46BQbvbhkqnKoGfJcpmeWwSBO+0Oui3e/jyl1/iaP9UWH2JNAGuMq7fuIXY7IKk/1PCyWQewu1xoNwqoNIvwuwHli4tYm5jHrH5gOhTk7VezjSRPMogtZ/FuGFDvzUSTW8GYQkeHxzu4+ToWAL5sZkIojMxyUjh/CnvvNmorFk4z1Pjn2uZfD6NUjkPh8tgd6+srOHypevwegMSQOl1DdNGgnkE7VcY+Ax4Re7J4XJI4JPvJu6FamVDu5/vh3h0VjKbGORtMxsw5IPd60Qw7kRvBNy990CAPavFJIaU5VIW7WYFzVYZxyd7aNTL6PXpO2OAz8z28HrcEqRtNlsiv0ZgiO8QlptZXATInZPUcPZrZoLRIFI2mfR+cFAWzJBL5O80R+Yz+v1hxGcXEA5FZF3Nax6eHApwTICTDOgm5UiYuTbsw+t2SzRN1rQjs0hvhMNRYYlyPIeCYQHsyCwjk/Ts7AinJ4dyLQJcbhp51ujP0zf2AGabAVY53MI0ZnkFLK5VJBuEbTsY9wSUFVDHahHW9HBsaBwzgMXsGgkaiR8LZMwwnRpi5jWQeXx+flE8Jzi+k9mUyF7YqE3fH4s0hfq2yDp8OBAA0JiT6PcB1GstOB2UxhvATOPcTlNAcrJ6i7Ucbly6hrlYTOqK9S9+NK2uANA0Gc3lCgh4/QiEZhCJReFwcsyNRAIhnU7g4PC5MNMcdsOQi4x/Mu6LxYqA0JSluHr1JuZml9EfUCN1KBq+pTLZ9KdIpU/RalcRCvtEMjLHANFwBIvJhmCAbesX4H4utoTbN96B3xcRk1XWKeuQ0m8E7Ht9Gn+2sLw0j/l5gtZmnJ8ncf/+Q/S6DFq74PaT+WuB0+YRbXpK9DHzge3CdTWD4K1uW4BnaqgTPObk6qZE2uE+krkEZudisifk+pCBTvZtlpHBWq5ZS9WKAT57nAjPhNBo1wQYnp1dxNWrbyAWXZA+I6Bmq4FHjx7h4f27KJdLmOda1kcmsEEqa1TIoGZ/4/p9DjN+anQ7JcuGfYcyQeLLYxpI3TmdlAQxsioEQ+j0JbjaH47EhPzdD9/B8vK8IQ3VNPSSOd4ePn4oAbWl5Tncfu2myKAwG0BZgY1qHfVWGw8fPUKuXJQ1OSV52Fe5n5yNxhEKUCasA/PILGSgRrkqcjhc55CrTP+prQsXpb9nK1nceecOPv7RW6JbT+wskWii3eiLZBIVeDp9AvFNHCcP8XT/MZrdIrqjInKFYzRbFXS6NVjtQ9gcFphNZD1yPBqENu4bVfJH5A6sBtCke2bFBBTk436G9aV4kAKAQs6bgIGyV54woNm3FFxTsE737gr+6r9KIhS8AQYYrviO7qsVKFagdxrIUgzhv2BTToAzwTMmeIKCegre8e9pMFD3+3y3KNlSgVUF0xQM1XP1e5ZDs+C1TApAK2CrXl5KlmO9KnnOYD+/0hDWbO1pZrjiclo/eq4CzSyzBKunvMnUi038gwYGkKnPpviFPpu2G8vPfYGyoPV7JY8qfjINLvOZFLB+CepOAF/tC1q/05ravIYCyxpMmD5fAjKia2yoGygupdjZK+zPLPOYBk60H2k7KUalIKr2IX02xd2MoMwrWQglF2rf0eO+3x+0H02PI/1d++10QGa67vV52Ye1DrUNtE00iKD9fBrf0vbU/qBjiwC00UbG+NV+b0i2kXhqZPtrYEmJm4p3KZCt7fwSwO4b8jT8XnFe6fNkm0/GlI4LwfKmZD20L/D+SlLmOYLD/rs/++OxNowi8WK2NolQKOimx0xHnBQw1ElDC6ZgrTasHqdRG61gnqdRJv6unVIBSG0A7cQKugog+hKcNKJHeu73K5KRPJ1INarAStfOwPN4H/6t5RWAnBGUSYVPu8HyGJ10+L2maWiD8dpqqqh1Nz3hTQOgCoTrAOF1+UNgmPfhfXUQsIx8iXKiUVBcGeGGWZ7BNLfQIGkClvL6XCRp5+QxTEfUzsvrKeVegwKvJgJjoqZMhLSvaOgwfGR8brBoGUU16oP/sy74v+ox5/N56WT6DDyGZeU9lNXN39XxUweTTnYspwYjtN51QuJ1WX5tO9Wpmp5Y+TsXZNpf9BlZHxpF0oHJPq/pN9MRUQLUClar5s30S4D3txOAtlqkbhWAHg8ZHSMTfgCHNwxfcA6XL7+OuegGdlaXUEsBT+89wdn+CSxjRgpp2JLG6fE+otGASBC0u02E4zOif+bxeTETiUm0nulzrNvMeQrpo1O8ePrUYEozoj0aSho0AdgRtXArVWGHGfXA6KpPzFW4kSHzgYtMMosJIrMOyK5udlqIRKOIxmNi1tdst8QEjnpR+XRKgC4JSNCozMOccAiIRGmEWq+JS6/dwD/91/8SK5e2EZi34CDRlo3eqA8Uz/LwWOzIn6Tw/MEjeCxWMb4jS7dKHU+yvts1LCwuIhDwC7uTWqS+YAjROM1QXKIxl88XpV3XVlYlAZQgO8FGgvk6yQ17FOA3SZ05XQYjh2k5jIzyb2707DaLpCxS35bP76NhmN8PTziA3RvX8P4nnyAwM4NirijM5W6tjYPHz3H8dB82mA3mdqNuRClNYxTJorKNkMynMXIAf/bn/z1+9JOPATfQzoxRzZVxvHeMo+cHwljlKp3jhYv27qCH+/fv49v79wRwIXP4s9/8Tfzmj/++pEsyOODyelEX85uSweiwcOPJTY5bjILY5/0+jxi3kJWWz2YNKZPTI9EL3zt4jmTqFB6/R0xWaBC5TWZoKIaD54fCmv7g/U/w2W/8WNJy+W6plGvIZbO04kO/2UaLBj5mszhbCxMpncGLZ89xnjvFytwKZmdjonFMAPqrb7+WxbnVYRO9dLZBwO81GF4Opse3sL6+hng0JuOPbC1hW3OqsZrx8Y8+xQcffQiX2yPtw82f6HnX6jikK32WmzNyOc3CmIrNxmVeqhBYJott2Mf7H36Eze0dRGZi8AZMOD6piLQJxxGZbtyw7FzZwep6GM0e0GhXZfNBSRh0hjD1x6hky6hlS3j4zX188bPPpb0ubm0b5qo0sxr00Rn0RV5heXEJppEJD769j+MXJwj7Q6KlGgwaplPpXEaMxuxOF27ceVOMekAGE4E/mHH0Yh+n+4eolsuwczMe8METC6JvN2P+4jrWLu/AOeODM+gTzWyH24lhZyCSPQG7B/16C41UEa1cCcWzFFrFCky9AVLnCdloE/Qnw5yMpvagh5nZKK7fuoXdy5el/sgUe3L/McbdIUbtIWq5Miq5EpYYKAgEcJ5JIJVJo28HNl+/gc07V2AOWjB0jmAPOkQKwzwaS7psj5rcjRGqmQpyRynYWkPYu0Dy2QsxWiSDjvIykUhQ2vEkeYJ0MYux04bX33kLSxsb8PpDqFVbGDM60Brg2b37yJ2mEA+FYLMaiy2L1YEBTFhaW0d72Eep3cCIunBuuwRx6CZPQ8lSsoSA04uAPYDMaQrl8yza1SYi4ajxvsUYnogPPc8Qc1cWMZgxIdMvwjpjR3A+bLxnO304zHZ4THYM8w0UDpPYf7iPUqKAjdk1rMYXUc4zCFISZvz+2QG64z4cIQ9sLife/cGHWNtYQCZRxfNvX6CWr0gbzQSCWJlbkPf7s71nuP/8Ea68fROvffgmzD4bGmiJdrHVZYBPBGHQt8Bn96NXaWNQ7WNUGwiTvleuo1uvw2Yeoddqydg/PT4xzKu8IWFMNmm6ahtgdmUeS+sr0rbPDvbx9Mlz1MoN7Gzu4p03P4LV6hTN0BeHB2L2FoyHMMQAuXIG3X4JwRkv4rE5GZ8EqnOZDK5uX4LbbpcATbfVFENZMg0boxa8gQA2djcRDEeQyxUFSKTkCFOnuVG5sL4hzNtMIoGjvX30u30ZXy6PB5evXYdnJihZDwQiupUWus2WvIsqfP9Uy7JWIXs4lUqJOdXiyjJsbifq3SYC8RBuvnkT4bkIXB4HPB4rGqUmrEMruvUWUvvn2Hv0HN1KA6bJ5jAQiYjG/kkqAc5M8cUlbF+5jI2dZZgdQLXK7BAL3FY7WrUxMidZpE9SsAypLz+AeTSAx22Hx+/C0xeP8eDxt4jNzyIUC+MsncS1mzdw6dpVSfG2UX+2N5TsDepZv6BhZ6eP12/cFmYs+0Yyk5H0cIIiTocFViczrGYQXYzC5fMa5pT9EYaNAQbVDlIHKZj7JtSrZAA3pa7nVxaE0U4wxB/yA9Yx6v0G4svziMYDcHgAYk2mITDuA9VCBfe+voejg1P4vDQZcqJcqQnwt7hIM9GgMGuJFLcGdZzmDhFdi2L3zUtYvRaVzAiJsheBQmqAfmOIxF4SneIY1UJNPBi4ziGoTrYiy0kpFmaTbG5uG+nkE9kzejP4Qj5hA3frTbTrDUk9Z9o8zcP4EwrNIDozi2CA3hFeYQWfHB7Luon1Fgz4MLcwK++g5bVVCW5yTuN6jnM6M8bKlAqrt2TeptEwpZPcNCH1uxCMe9HqjoQBybUNgZST4xfIZxPodinT0kK+kELi/BidXhNWyd4CzMMxgiT8OJyyJmszI23COhRmNNceHs9LxhrXOFy/UYZKNnx9MkKN4D8DPkGPXzStCSaSLUmQlAziQCgk65t0JoGjYxqq0ayPJsnUlOyLLBaNLQnWKimBciPRyBx8vqAExgk+E/DlmGQ/OTzaAzPJaJDH9arBbuu+zEz1upmFFZP7kqHNfQzbjWvLVCYx0dYk8dsgsOh+kBIkhKIk05EeNXaLfM93MHXpqbk5HvbB/4LusMjfeMRk0CYSbdTVp8mSLzADn5/Gf4YcEE0XTaMRfG6v1NfK4jLC4QiabWpQOyW4Tum6QNhYbx+fHOGXP/s7MYSbmQkbWVYTxli1UhO22KA3RqPeBLMRmYXmD4QlWM4gAxn8pXIWd+9+JbIjBOn5HDS5Y5CmWiHLviYs5uXlNQH8+/Rs6A3FIK8/6KBSL4gUDnWgmaVHBjRNC3uUbDRz7TQj0m0EFKkl/8bt96TdyUST9dPZCZ4+foRSqSBttHtpRzIBY7GYsGhpWPmLX/wcz548E0IH5ebGlPVrdEWz3gybBMs5bsQkk2nZZq6JGga72O0QDWZmCtY7DXz17Td48807uH3rlkjDEUCWTNe2wWDNFYooV2iqXZN1gVHOlgQlCI6ubezg2tUbWJilGzulhyr4+usvcXZ6itnZOH7w4fsiYcf24zhh4PRg/wiHh8cSCCZRRYgWrR6hTHQGQ/F6YR/vj3vwuGhc7kIsOgOP24dqpY1kKotmo4ft3Uu4desWVtcXRM6qXm+gzIzNek3WkjSZ93icsJhHePDdPTx//lzMKRncoVQLJVzS+YKsVZ30eQj6JKhFQJ4MeWII7UYbBy/28PTBI/SZ7d1pw+6wSd/k2Fme35BMjUanJsHydz58F9sX4xKYKteARsVgL1sdZtiZYeYAmv2+rLXP0s+Ryj9DIrsHi3WIUjkNk6UnMjcYUVOXEkMeI6uXzAeuqSeELiOAPQSZKOyjGtxTXMVgRxpSCrpXV9yE41YJf3wOxVAEX2CEZwqEnAYNpwluAlIRYDQbYCS/4/hX0FH36tOglv6uAPb3wWQtlwCRE7kKHsM5iJ8pFqGEO8VfFAQUgghlKSbH63MrNqTYiAKBWp7pZyQArVnUCupPs4rl3TwxKDRwMENPWEFUXltxKB6noLDBWmXwpTuRWjUy+BWAVqIjn2EagOY8rPjYNNirIK/eb7pt9PkU6/v+c0//rYDrdJ3o8ynOMw3UKzDPsvCZpgML0wCxSpBomVlH0/dSgJem6oJHTVj4CsRrH1F8iOdqO2l76r88X/ubBk0UuP3+8+mz67/aB6eP+1V1ImNPpD+MfxV/nL43z1PfOiXaah1N41qKj2mfNur7lZSw8eyGd5fWnwZl9Rz+bQSSjHbQsaHXVpNBrb9p0F7Os6iPhBEA0HrQdmGGmn6uz6rjU/FH6V//2//wr8aa7qDAjQKvCg5OI/D6UNpx1SVUQT1teK1sI8pjMHK1IyogzWO42NKom0ZblFGrg0pBZR6vrGN9UNFymTSsVt50GbjAZIVx8PJ/SQtjxHrClp0GeKc7JiO5PEZYBhO9Yh0U04A3mXY6gWsH58TAzwyG8SuRbm0InZh4fQU1FZjWQcvPdcJnHbFOVIZEn4FlY5n4HX9k4WwxIuEKBvsCoZfXkXI6DLCY530fgNY2NTrjZHIg+OfzyWZA2rEzMS2QGCPgcFJ72Eif5f15X/6uIC7LqBIarDcFp7Xf8BraHuwXOkDkWSbuoAruK4tb64b34XX4LCp/ohOV6l+xDSS1epIOo+fwXy5eCEDzeqwLjW5rwMEYVEb/UnkXnaj/s0lm4obKlDu6lROo5aaNbAmb3QObMwCXN4orl97A/MwKFiKzKJ+3cf8X91DPlYWlMRr2cXp6hKPjPaxdWMLsQoxm4vCGmELuQWx+zgDX7LaXizum2x98+wQnhweiEU0pidGgh9lYTNJ0a9SDm6SWZjM50Zz0OYPCkDGihZNFgNVI9eBzE9QgyEC9RpouMY1Ox2uPTG0xvBlLZJWsVUbUaJzHjQ2lFVKVNJZW1/FH/80/x9U3bqNnt8IVcKNOc8VyTcARx8iCbrWF/cePkTw+FTCTlyW4fXp0LKwXSlq4fR5Jj623O5Ki/N4HH2AmHBUNN248JGVvMBKgjgDo6cmRYTxptUi662DYh98XEPCi2WnDYncIGE0NT+YNSloZHcCbNblGp9tBwB/AAtlRoYBoJC+srYkMCRfkZF/06m2cvDjE0+8eCGgY8geMQEyvh06njUwuLenlNN+yeBy4ducm/tmf/HNcfm8XfeK9ANInBRztHeLhvQfCTBTGHhldlaKwuKkhXWvW4XS58Ru/+Rk++63fxKUrOwJiE7Bu1CB6dtSxYzozXybDvpFay0WnpLODjA4yyruSwitpuK06AmE/1i+s4L3338H+yQH+93//fyKdysIyYsoW5UTqIsHxB3/wT2RjS/Yh55dKsYRuo4V2tS7a3aNuTwwyKUNChiNTkROpc2HXffrZp7j5+m0MLCPRDD49P0WuaKSMk9HGTR1lXPb2n8vcEotFJcDBfkbt61K5DHYIXzCA3/rtn+D2G3eEdckxdXaaErb6oNfDkyePcHywZ2xsTVYxGuOinpkI3O0TeCQw/elnfw/vffAhvDEz2lVu9IBnL44w6A0kqFAqFIX1d/XGZQTCLnT7XOzVhE1ZzFcw7PRRK1RE17qULuDe51+KtAk3KS6fR1itlC5weBzYvXIZly9dhcfhFhD3//k//m9JIb928YoAa5xTntO0s1wWIHhxyUh7polZJBASKQia/zHtnfUapAb5jB/2gFe0lv2zUThnAoiuzsMfo6a04XLMnbt1SD1gNxq5IprpEpq5ElqFssh5ENhmIIJtdOnKFYPxWsiiM+yJhMXl69eElRsMelApNXH/7ncSHKvmqUndxLDLwFZMTOqarRYsTjtSlSKuvPcWbnzwJhwRN/q2AWx+qwSwODeNe0MMmwNYBxagDZHfKRyfI3twiup5EmGvH/OUfklnxem9UiuhUC0K0NOzALffexsbFy+KtmcxV0Gn0Ya1O8LZiwOk9o8xHjAtf0ZAG2qAUgaJGt+FDG7EAAAgAElEQVT5WgXpUglrF7fEYJVp0guzczAPLaimSxi1hjD3IOzUUjInerN+b0DSvlv9LnrmPga+MVZvXoAl7kLL1YMl5ITFZTdSCNtdkQSxk3FXqaF0nkXmMIH0cQqLwVlsrWyIlj+BdZvTikqrjqPkEZY3NzC7vCjmmYFgGI8fPkXpLA+3yYkaA0r1Fi6srmFjYw35Sgk/+/qXWLlyAXc+fgextQC6zCB0QEBPLl/6jI9Uu8LmJgDdLjRgao3RLtRQyWRhZnrgqC8ZMTS5unv3rqSQLy2twu3yo1yvYXad7NS4AONLqyvoj0b45ut7ePDdYzisHrzz5vvCNGOgkSnHh6dH8E2Y9wNrFzvXVrG8Oo/Yokcmt1YK+OLnn6NTbaJZrsLncEmAj3PR1/e+RrVfl7TsW2/dxsXrV0XrlQEgvtc4d1MnOToTFr1bZtokjk9FXoms1LHJhK3dHcwvr+DWndcleFpM0JjXYKYR8CcIzTlv2DNkwjj3MeBIZn9kNg5fJIjVzRXEF2ZF85+pumTrm4ZjCUhQ9zyfyFLEXHQERS/X5xHt4/3TE1Bg+fL1G7j22uuwuuzCWo5GPehQ8qLQRT5VQuY8C9vYLNcl+D/otOHzGxkq1Gx++vypBONWLqyi3Kjgws42rt66Jf20kC9LeiRZffVSDcPOUOanrbVNAcC47mDWBrMomDHDAExoxo/o3KxIGjm9bpkL++0++o0u0B6jV+/KOGRaKtdDJ2fHIrPFACfZsPNLixiYB2j124guxuAPejAT90D8m4dAn1rb9R4y52nc/fo7cbpYX9uSLKxDBjWGQ2H7Ges7N/wRD05zp3CEHbhw/QK2b23B6RMJQtTLYzTLbdFJz50VYO050a51UCjlJejKeVfXfdRSXZxblHe2hUwvZuA0qmKg6wsH4KKROF/l45G0OYPIRweHYh5bqzWwMLuApYUlxKKzuHjxkvR/BurZb0THl9JPTkpAdGVuTKZTIpvAtdOVS1fFb4GGzwRIl1dXJLDlmwliaDfB4TUAOL73uN6z28wo5tNIJo6RLybgsBEwMiGZOhbJCiEtMK2904Db5oTH4UKrY4AJ1GJmph2lKQiWC1taXOYJDDkMEDJfEgM9Bjb74y7sZmZE9eG0MoPNAr87iJHJjIAnKIA636uUMas3qjg62kOuyIArCSeUazO8efhDTxOuHzi+o5GYAKWdNrMBG0YGpd0hcw3BYJruEYjm+oIgGgvaZpYDDctoXOr0CzjMYJ7sL2pGYJ735dpGUv8pTTE0vGaMtfTEwIht2B/IelMD6ryvyIV029JuXItwvW6z2hEJGzIdNA+mZBFNJVdW17F2YVM6mgH2kX06lkA5pRBYlkAgKMCv2WxDJDYrmtHMAqRUR6tdx3ff3ROzZwJJBGwXFxYk+6xCnepqXYBagv3b2xcRn53HxoTBynopljICQu/tP8G3336DVruG3qAjfkMMfhMMpIQaM4z8/hDsTi/GIwOkJhBQb1VRLGalHJRgI0tVDG8lHX8kpubUZGcGV6/Tw0xkDm/ceVfajHWazyZxcnoswXXZ3/j8+OD9D4UxzrHEgDrZ7IViDn/1V3+JTCaLlbUNLMyviEQIg4wW2MXMUOUSKetHcIOa/hy/4WhYGN+cUz3+gASwQ5EQtjYuiAwN9wU0vkwmU5KFlkhlDLat2YxKtSyBUJN1LJrANA1kRiPrktr2BnBmNQJQ9QZu3rw5AaAXhMhDFjrNDZPJNO7fe4BsIQN/0C3Sdc1WF+3uEN3e0MiU7HYFSKaBJckYG+vrEoSymOkh00K52II/SM3xC1hfX4fbzffPUPoSpWLm5uNwOhgxGyCXSYvUIdd8G2sX4HK4JGjAfc/e0bEQJW7covEpM8RM8PrcIocXDppRyHRkb8Isz0q+iOGgj/l4DIGgD4nzDOq1HhwuLwIzQVlbkfzCjMe11QtikNpqkpDWEcNQ2MaAYyzGqmPHEOf5fTze/xkSmRcYjlqo1nMY9BuwOwl0DQTs97oMmUsC0NwvMWOVgZGXgCwTmifSG5pabzAWjf0/++Y0W1LxH54v5DAyuSfgnwJZCqjy2GmsQ/EZxTUEZ5owqJV8Nw32TmM0yqJUIPFXgYn87iX5aCLJqvjL94FWxRQUn9Iy85k1i12lUKeBtFcAnYEP8Rmmn3Fa+mAaKH+VHW4Q9/g3zxUvmQl2o4FHzQ5XYJVYBp+fayi2heAuDsdLoJnHK1amBEjeQz6bBCynAX19dgXnp59vGhjVup7G1+TmE8BW21E/Uxzo+8+tcrTKBuc9XkmSGHiV1uErwNRgQOvfWsb/AvyeANP6fNN4mmJBCo5qP+U1tD9NY3I8XgHoabD+VwHK031z+vn1cy2nAtlaFv6rALSOD62v/6z/TgIo0wxpBaO/j60qAG0Aysb7VAHoV+35Sl/bkBwxjBu1zfTZVY6E6xEdYwIUTzA+rTvKQfFenGNYZ0rK1OM43/OHZdbraIBKn5Nj1fS//vmfjAVAmWjUaAMqEq+DTCtwurNoR5ruoLqw0ONkgTUlqK4DXgFGPoTqC2kqAf9m4abPm2Y2qzaRIRMySeeaVJAOLu1gXNQpy1rBYo1wadn4bJqmoM9EAEsqaELN14rXqJmC0GTvKCDK+7BMCr7qS1wH7DQwrgxcBUf593SaBJ9dwXZeT0FRHcy8D9uNE5JG2GQytBnXUTBY3luTCCPvT1BG2crcjBCE1LaSttYo5uQFxEmM5kBBGo7YbKKLyGurOynBPGWfax/RCKBh+mikuyurXsFybR+te+1DChCrhAjP42csm9Yr22A6qqnRIpWNUXNEBcPZRnxWfq5yG3oNsjy03/Eekk4/Yciz7MIOmWgoaR/UutcJkukGTP8SBjRhO5NVhFCHAzNc7iAcjhD8wTmsL19G2D0H19iLTqGF44d76FXq8NAIYDzAs2ePcJo+xe7VbXiCbpRbZUQWZhGIBbC6uYHYbFS0D7kQF93sZhuJZ0do16qi6VfM54QNxkUOQU0uYll/PDZXLEmaGhnENodhACn63+Qyjw3WPdMU6fytRpIEE3kugxac0Pj8jDhyY0GtRLIqwpEobA6HgLjUVq43a2gMurjx9hv4rd//XcwszcPmc4thD5m0XprttDo43ztB7jwpBlAzDHC4XWKYJ0YxVmMB3MdQWG9Mlbx68ybefvd9bp8kXVOCO0Na35hwdnKEp4+f4OT4UNLcuGD2uskMphGHS8DnSqOBUCSK2cUF9KjzWK2hXq9K6uxYdM37XIlJX+AGNEwTpuiMmIYRiN9Y3xITRjIb8+cZMcgjwHBhfV36PyU0mK6ZyiRlY1hsVhCMzWBkg7Dbfu8f/yMx4KLRXzqZQSaRxn/4v/4jUifHYirF8U0jRGH2d9pIUOIgFMJb77yDX/v0R7h55zYcQStdBwSEbreAw/0TPH94IJuaYj4rm0MugLhpIyOQC3CWiayvSr0si+Obd27i41/7GNduXIUv6kO3PcYvf/kFvvnqLs6OzgX4XF3ZwGef/Vh09rhAajVaIgdRL5fFpInGXY1qBdnTBJZis2IoRCbfwcmxEC3+we/9BO99/AEiC3GRiKCOMZ+rXMyjnC+glMth7+kzHO0fGBulQEAYYmRKsb9xnibbxhsM4I1338Vv/+QnCM+Gkc2Q4Whsapki/fDbezgj423MRaBNGDaiV02gol4XNitZlv/iX/7XWNvcQHwugmbXAELanR7Oz85QSuSFJTkeDeEPuCX4QOYNmdncyDUbHZSLJUmHp8HgYnRW9K73nz0VxpzFbUej35L7be5u4ye/+zvCGiMDkZItP/1/f4qf/6e/ETOakI/akxxfhtb8xsYmVggsWRzod7oy91CvnSCceUyNNzs6/YEwFH2RMGZXlxBbW0J4IQZvJASzyyH3J/BiN1kRdLjRKlWROTqFowuR4LBTQzebN8ysKJVzfiZaupu7WxibxiKlQNbO2sa6GMDxp5gv4+zgCF/+/HNh59pGZlhhFaYjQat0NiNMy2S5iPndS/jgs08RWg6gOe6J6d+YYBalEwolWPsWoDeEi/kC3QGOHj7F4YNHKCUSCDl9WIguCNhBHe5CpYR2v4PWeIAOhrh08yZee+st9Poj1KsNjNoDkRJJHhwjeXSEaikPj92JpaUl2BjEsTmxe/Ua6oMecuUKLt68JvMO3xWLs4sYNHsoJgowd8cil0EDSjD4WK8LYy40Exa5mHKvDlvEiaWrG7DPuuGe98LkFTI8hpQUafbRqXWIyqBdzCNxeIhusYlyqohhs4fZwIxkH3AtUW/XxQgtXczj4vXLomvN4BbNTyhz0i21YG4P0ak2RGN/Y2VV+o/D48ZJ7gx9hwnr13dw4doFuGeAvhmw2AnMAE0ypAodjDvAqDnAoNLBuN5F4TSN5MGhuBS6qO8d9KLX7+LB40dIJFOIRA1AudntYnX7AtY21wTkC89EBdx4/PgpjveZ9t/D1vpFzM8uSYo0WaKZSl7MQ5k54Y64sHJxDtF5GrVyQQuMWsCju3s4frYPcx+YC0eQSSaQSabw/HAfPQxFS3n35hVcu30L2XJe9Jm57hiNhxL8jM5EEA9HkDw9kayAZrWGTCorcz7NVucXl8TEkwCj02RHNpNBKpUQcJJGW7KJdDilv9YqdRTLJXn38xnZ180Om4DoXHPQQNTjcArjle+OfDqHRqWGbpvSAl1ZpHM+pgQW57L2cIS1zS2898HHMs8wOMxAEvXOi5kSuq0hWtUmSpmCgChjygjNx2CzA+eJY7RadZwkTgRojc7HYXHZEF9YxIcffoS5+Tns75+J2W2v0ceLpy8k6DYXi+PmjRvy/uRYp+Gt0+PEw0cPkMme4cJEwmNxaQX+kE+kM1p1oMZARLaCdqUl/dJqsYj00d/93d/APxNENB4R9jnNLgnqjq0mxBZjAspG5/xw0uuPQY8a0M4OUMiUcHZ8JnrwlALgO486+vsv9gR44vppfXMdkdkIqv0afHN+xNZjWNlZRzhul2sNWkC9MkItX8X5fgIz3phkE8g7L3H2UlZL5gSYxWDXYmPmElBr1zG2m+CbCcAdcEvm06BZF9maerku7MRKoYyvv/wGD+/dF9Dzo3c+FCbnTDgsgUtKF4husNcrc/x5MikgGt+dZJUXWkW8eettfPLRJzjYOxRpI8rOWNhPgl7El+bRoga70y7yT8mzpNShxTRCp11FJn2GfP4cAZ8LXp8DjU7FkFITw54eKqWyMDeZQcP3EPsqZQ2GA8PgiMEDMi/JeqSGLZlG1FEuFytyPgMTlBQYEriR8LlJNN0joZhIWTAjivrextqbwBWNEpOo1cuG3rV4lphlfdXsNmG3GjqxDPj7fUEMhyORtiDYKgZS7Z6UQwEAgshWq5FKy7KTha0ZoSRfSJYj9Z+txt5J9gqjgYCfoqVJeZi2QfYQ/Uh5Bv5n+LEYPkFOGasce0pO4VglK5SBqEKBpB+zsFC5LxEApj+Ex+cToJfv1VAoIGvxcp6gXA/jwQj5bE7WzlwTUkt9bmEBC8ygs9iEAEJgjubRNFcl6M13Ndcm3CMYRI4qyqWasKiZNWa3u3D58m043R7RPq/W8sKEbjTL+A//8d+LgSCBQEq+8B3EOqY+Ndfdsn+0umACzcpHAs4zO4nn0Eiv2zdIM05qTJsNo/ouWetWj+wz2qMOnCAxyTDGs1pNqFWLqLWqoqfusrgR8AaweWFX9LwNo2lqoo5hd5jxzd0vkS8UEY8t4YP3f4ClpRUZP2TFU3aHGSvUNs8XsrKmpz43M+aCMxGRHen2etjcuYjtnUsyNmPxKOKREAbDgWj/P3/+VOTkimWy7g2jOxpxdphZxsybfhflakmy/ti3vB4fdnZ2hVWeOE+JcSRl3O7cfl3kBMWMulJDu9VHLlfC8cExGr2a6CD7Ql60uwM0Wm043T7xVWHfZOYA1z2chwlwL8wtYja+IJJSqVQWpWJF+srWzjbCwZCUk3J6JDbQf8dqHksGsGk0lLnOarbhxtUbINOfQWh6iZylktg72pN19eLaggRhzZYRAgEfnC6HvFMoT3eyf4hsJiV7hsuXLgrw/eDBIzx7diyBCBo8knTh8nglWEAzz5lABOFgHB63VwLj3A/R/BROMwbWPuqDPA5Sd5HO7yFXOEd/WEO7XYTTZYJdGPWGBAP7h81ilz7EdaYAQBarkHv6I4OVqcCRkgE513CNKlmjEyBZQVrd73NMOO2GvAPre5rAp2D0NLA4jR0pOCVZChPmp5LTODcpPqTA2Pezo6fBsV+FORGfUPCL5dJ7632nQTWWX8ZXd+IZMdG45T24Zp4GFaevpfjRNPD66lhDAkGJeYobaX3wO8menBg7iszlhEjI59d2UFCR5VYSnLaLYhnTQLkyoBUDIgOaZVAMZfpZWKcK2PNzBcW13NqmCrDqv6y7abBT65/fTwcjWE7+rSTB6Qx4llnbZ7r+tJzfB72n+5aCuBJcmMi3TAPX/F2BX157OmNdgepp0F1xHB6r7avPPg3cTz/nNB46XT+KP+qxmrE/fbwC0Fqu6fbRbCjFXTnG1PRvmhjM6xm4n5oiGiRQ1YCevoeOX15bCZeKSWrwk+8Y/q6YK7/XejTqxAicyHt4inU+jbdOPw8JA8b9jAwvfR4NlChOavqf/80/G0v69tAw9dKXBTu3goHGIsKQXtCCK0inF1egltdRFF0LpxOXEVE3JjRNM1BQ9vtpGCrroINU78/PFagwQFsDiNUOoyDhK0B39JJ1q2zY74PoOtlNaxmT/cLr8rPpgTkdMWGZWRZlbusA00giz1Nwk+cpyK2dkWV8FXGYuMVO1ZGeq1E8DQpoJIT34b2nIzpkQOsLQoBfmpcRIJ1o5bg8r0TxX0bWJxOUTM4T7RbqCeukx/NdTruwPbmwlPMm4utMi2S5FCxXlrIy3rVdWPf80QlPwX2dTF+9+Ax9Gj6TRkUF4Ju8ILQeuaBjPfClxb5E0FTrhewPpgEqAG2woyqGlrHbPTFZMDZMqovFttbFrgLmrH8OTA02aARHJ1leT+qaE5cJwp4hKEpQlyYfVlJWaRLljiASXUE8vAo3AhjVRhhXh2jlq2hl8ujzPpYR9o8PcJo8QWQxCl/EC6vPhpn5OAKxEJYvrCIcCcFkNUwZya4jGNhM5dGq1GSBT6YVWZuJkxNh1nKzwefl8SUCsxYzgpGImIKMzXS9J3BlE7MmAjAL8VlJDRVzuUpFmEJMtxN5il5bFuOsG264uICh3vjy6roAfdShJjOSi55GrwOzx4mNSzv4k3/zZ2J0RnaOyHw0O6J7XcmWBHxtlqpwcRx0ewJQUkeOk2gieY5Wr4tgOIRwLIZ3PvgQO7uXRJ+UG39RghkMBUR69vixAMKU72jUyhhSisZqEhYQWTLVZgP5cgXrm5t4+/2PEJtfEFkPgoZHhy/QbtbRbbbF9IdsM7IzOA7IcGBgoVAsiaYpF/FMRS7l8sKcdTtdAsJTr5H1wf5GLetOtyubZX80iP54KL/vXr2Mnd3LyKWzkl7drHVwdHCAYbcjTNr11Q0B9siANuYnEyLxmDAi3nn/PQRCQQH/CPa7vR4ZS+VSHblMCT63TwANsoxrlZIwltjulKkgeErGEzd91OD7+NOP8Qd/9Ps4PDlANDYraasOJ3BylBNwgWzUk+Mz0c7c2d7F9uaOuKsTQDo9PEK7UhdQpcGFWW8ID8XpRkPRwat324jMz2Ln6i52X7uGtW1jQd5sG1rs1UJBACUC2AQ4qfMpAQ6zBY1mHdl0xmDzmqkPSVFzE5w+H3706ad4+713Zdym0xnZ2KQTadG0zp4eiVENxx77l8w3MEtdkmFjd7jwF//T/4iVjQuyQfWFwqJ1S8CLmxgCRTSySpwcC/vF53XjypUrMkZ4TJkmhuWqBEYIYrx27QbWl1dkY/v0xVM83HuCYqNGvgmu3bqJP/yjP0QwGEC31UcxU0Cn0sR3X95DMZXFo+8e4eyYQQamVVpw4cIWXrv+ujAeSxXDLJWbf84fbD+Zv2xWDDCGPxyE2WPH1uVdvP/JDzB2WDEwj0VmgueYhiOM2z2Ukhn0Kw34rU6c7x3CMTZjZX4RX331lVwvlc+K7uyVa1fh8Lrg9jqE1cSUYppysiz1UgWDdh8P736LfDIjzOxeuydzKqVg0qy/0RiFVgNrV69j+/Ub8M0GYfeZYXLRyKcn+r8MkKEzwKjdhctsQ6dSw9NvvkXqYB+VRAq2EeBzhYStSmCCDEiT0w4SpuGwY+faNVy7fVskL1oMupXKyJ8kUM7k0CyVkU0mMBz3EAvHBJQMhKMIx6gPPIPmcCBtnspSH9+CrfUt2EdWJF6cwtwewTm0oV2twm7jxD0U0I/mgP5QAGOvBdH1eUQ25xBYi8IesdObCc1OH5axDcPeEN16H/bRANnECRIH+2gVa8ifpVE8yyDsD2A2GpE2pNHjWTYN30xIWOarW1sCdDMNnBJKnVwV9XxFpAQ4LhbjczLnUbeYmtGVYROOiB9rly9gdi0o7GebU5JQkM90hQE9avYxbo1gag0xrnaQP00ge3KKUb8Lr4tAkUlArkQ6hf2DI4wtFni9ZO/7EV+Yx+b2FuJzs8JCPjtPIZlIo9XoI32aFnPS2eicADacMzmX9kwDOKjnuRyBNWxCeD6EkD8Ev9sAGPce7OHBL+/BabJgfWFZjErvff2N6IaanXbRnvZFApjfWEGdiLXDjOXVVczEZpBIJrH34oWABmdHh3BbnHDbHYiFZmQ+Fy1PjNFm5pfThVFnhHIhL2ZrTPsgs4zAFecRztkEj54+eiySDJxXqfNLuazNnU3J6iIzkjJCNHQkY5CmSgZrsy5SACGOiVZT6o4mt/2xWczT3nrnA+xeuSrgJY/3OH0y5t0OL6xjG774/HMJ0s3Go4jMBHF49EwkEMJhv7zbqEVMICm2OCtgJtPoF+cXRQIhcZrE+VECibOkvJ93dy7i8sVLoomazmWFjUsdZLI1P//qZ7h69TLeeu99bF/cgT9InQegkQMSJ3l0qx2UckV4HR7RgKee6F//7V8LsLS9u41mtyNSFDREdPndWNvekDR7m8sCTsEcHt3mEB67BbnzKoqpPLzUHO8O0G23kU2n8PjxY5TI0AVw/dZNCbj0TH0sbq9gfnMRs2tzCC1xnQQMG2RBj5A4SaKQyMM+tmMmRFkBG37xi18IWLx78bKAfXt7lFjKYufyJbj9XiTyaQTiYSxdWIY35IHDaYGTmtn1JnqtPhwmpzC1u40Onj18iv3nz0SOjLJi8VhU+k8gGBQfe84pzIw6SZyLBv6Va5eFWf7l11/LmvKNN96SdVGlVBXXsVypjPnlJSysL6HRa8PucwqDmkZiDL6P+x0xHUyeHaFQSsLjssBsH4tecj6fES1dkoLI4qQsDTWSCXhyva6m2VxzDTGU97lmKbIfcy/G9RnXXlxfM0utOWzSSs4gEMCESHhWNGU591JizUXNcVkzNzEcGW7XqvtKEJLfcU1utlKnOChzP9eJtaqR5s11NgFTBYX4buIaW4gP4z7cdrfIwhGwJoTVoVGf1SqZJDQsJ1BugD1GJiffygbo0pXMGwbomNFgAAFGUNjYGxjmYawH/pC9yjL4fCEBbzvNrhgW0vSTDHWuATnGybhihluv25dMQQKKBMcioaDcmxraXM8zYMD+QNmDSCyGmWhc1htc/8fjUSRTZyIzIhIOAqAYhCLuA2hkTD8MMo7ZR50uPzy+GXTa3ZfGzjD1Jdvhr//6r1BvckyMhFDxEhQhg13IXgSnrGg0GZgYSLs6XC6RcZNsXer5wiqyEcFQaCI5aRhYGsBYU9bbpVJNGPHMrKMONcF+A863iC49dZ0JQJtGBrOTkias4/6gLfILV6/cxjtvfyDa7mT1sl9yncB16N7ecyFpEEAn0ejg9Bg1ZsT5SEZy4L33P8KVyzckKOjzEVgHavUa0umkrBdL5YLUGQkRNPuem6NxoEfKKWBvIY17332Do9MjDIcmrCyvitwOCRUHLw6kHxB8poSI30+Sgh3ZbBEvnu8jk0zD6qaRSR+hWb9kinG9vLq+gdWVdbidJtTKQ3z+sy9w/+5DkdIhG3h1eVVMytkGlPugNncgGBKyB+s9kTACaqfHh8a6ctjHheVVzMfnZc6LBqPSJg6zEzb6LZlHuPfwW+xevYjVrSV4Q16MTF30yEjPpPHk4SMhBwkTv9FCq1YVM+A33nxdTOqfPDsAU13rXB/TT8nlgdPuQa1EGRETLm9dRThq7AM8YR/GjjE46dl8VhQ7GRS7J6i2k0hnj9DtluXf8bgJt8cGp90wohOwdWzgAnaLgTlQWoW+C9xPToPHRqDAJuNWfIMkDcaQKFCmo+6TZb09YTBPk/UUN1AyowKMitMoCCsBqg5ldgZyT8WclNGrOI1iPwqeKnjI+2j5vg8OKgDN6yrAqIEyBT95Pc5NvAaflZ9PayDzeAMDMABc/kwD13yOVwzTV9iYAWQasgZK7tQ64GfTgD7Lp3jYNCaipDfNClfsTbOR+T3nRQWlp3GvaeND7uWngwD6HNMBAtaBtq+S+RSjUgB2GhieZglr27BeeIxiI2x7JR2qtK/B+DbkchVTmwZ49Z6KJU4DwoohTgPTAoxOWMvTwK8+70uCILOPpowjXwKZU1Ix08C8ttV0O2n/0vbXYxTH1LJPX1uBei3z9wMZ3w+c6DW1D7I/cr2rf2sb671Y38xo0f5ptO2rYLEGEjQQYKwpDO86/hjnaZ82jCq1HrV/8BwDWH71ndbldP9XYFrvyblFCbU6bnT+0PlE+tT/8t/9i7HKFWikgieyc+uDqYSCDvzpBlaQcBot5wPyfx08CjprReig02iDTkC87vejJSzs9IPwGDaMgpSqbWIsdoxBz0rkJMn/mUqlWjksk+or60DR6+lkps9DIJGVyrLqIFcgWAcN/9Zy6GSrcvFZGqsAACAASURBVBk6YPi9TlI6QKc7ojaKDkwDFOVyAi8nRZZVB70yyHlNTdnQDiXRHoKgkwiVdEizEYESRilZnpPFlk5EXPy9+n2E4eRcsh6Epdyf1CmzfxwO+Jm2SK3qkUG7Zzm0fGwXY1AYmk464fAzLl4VlFZgX/vR93WOJLVnMunzXpxQte30haBmhEzX43WUic7z+B3BEo0M8sXG84RZOWE5a7+ijq4u7NUhVF9Q/Jzghba7vli1r0u9j0xiUMNUb5E/4ZbAZIHT4oLNTHaJDy5HGH7/LCKBRXhNATi6TnRyDZjbfTz4+S9xfnKEQMgrDKRCNY9qrw67z46FC0uIry7CFfRg+cI6ZqLhlwB0MZc39A8LFaRPTmQTzVTUcX+Iw/09AUn5Q4CU+nFkr1HHcm1zEzdefw2R+KwAfs8fPxMGqGUEeJ0uOCzWl2xebtjIjORidP/wQNjIbCvDRM4lG7iZ+Kz0uXw285LtzpTlvmmITKWAy7dv4U/+9F8Ja4xMXOrLEiw+PTIY0Jc3d2A3mUTDOZtOyoKPbJA8Ae1uBzORKC5c3MZ7H/1ADOnoYF2r1QUoG7S7GHV6OD08QPLsTADoajEn8gzKaCF7mWzDeq+HW6+/jl//8W9jaXUNncFAnKhN44Ewx8myI/jNf8nwLpeKAnS2KcNQKYuRDZmJ1AzOMr2wZGiLczyx/zMFmcwm6r7J/Dfoyoa+3KgKgMG6p552v9MTEylqCWrghoDJ6tKqnPfs2TOZw1j3HF/sxxcvXxIXcso8ULOQk7uwkobA8tKGGAb1R30x0ykW8rJpIKhLCRYC+wRazs9P0eo18f4P3sef/7u/wHhMZk4PL/aOgLHhDsxn46Z/f/9QGC7UGty6sC3SEXaLHY/vP5BFNKlIZycncNkcmA3NGAaSwwHcAR/8kTBcAS+uvXEbF6+swuIBqhXI+CRoSwkPBlxyiZRoR9NQk0A5QdRyoQiP1y31QqCdAA0NuygX8dGHH+P69eui6/r0yRMBPNhutVJRUpNZV1wQi/6+2Sp9lmnq3I5dvX4D/+gP/zHcfh/cNMcZj6U/k1XLQAJZ2a16TTYKDOAQWOE86A2GsLy+BmqOzi3Mi+aoz+USxrrf7ZK08ePsOc4yKbQHXSyvr+CNd94SYKJZa6FSqIjkDN2qiucZfPPFl2LcWCmTjTZEOBDEndfekpd7hdImlbLMRZvb2zKHUmaGbU1glu3OFPBwLIp3P3pf5ARmlxbQHTNw3JTMBwakGvkSXBYbHAPg5z/9G9TLFbx1+45oprMNsoW8pNDuXr4kuoWNbhPzi3NYXFg2dFbbPQF6R90+UidnONk/lnKSXsd+yRRrmhdyHNoDAaxevQpbKAB4LKKLarLT/K0C9AawjghIdjBotkUfN59M4cEXn6OZz6FXqws4bhlZpB1EIsdhh8vvxchqRWRxEa+99TaWlldFWoNtdPD8BRIv9jFsd2Hp95FKnIs5FjU4N3d2cOX6a7A6nbC6vSjU65hfXkW2WBLjqdW5FYSdQRROMyJVYemM0BcGD02zbCIv8WJ/H6H5CHyzIcQ3FxFYiWL24jKGToD8vWa7i3GPUrZmWAd2WEZ9FNLnKCROkT1LIXV0gmIyI+aK0XBY3guU0siXSzJ/X7v9mjDuCJDUm11UsnmUjlOiLc7nI1vK7/NhcWlJGMZd6whDtw3eeAjrVzYRWQijMxyJXq7ouLb7MPVNGDcHGLX6sHbH6JUbqKQyaLMNma456gsIxvmBYGkinZEADQMz1GJeWFnGxuaWaP5Tvubg6BSVIgOaQ5wdnsFmcSI2E8X2xUsSkMuWi2gOOojMxrCwtQRzzIyRnVr0drhsLpi7I9Ed//bnXyN7co7FUBzxmYhs6mkiODCNBYC2eVxY3FxF1z6QQN3G9hYWV/wiO5VKtPDt3Xv4u5/+FPvPXqDba+G13Rt4884b8g6hYa7T7Ybb6US1WAe1/qkxSvNQZk4Ia1mYIx7ZePM9RzagaknXG3V4fX7JXhn3RijkS8KW5ZgzjLaGcHkdWFpZxNzCnAQxz1NJHBwdodUZwOmgge88FhaXBczmtSgJQHmEeqUp77jjw0PJYFhdW5I08C+/+jnGwy5WVpZFYip5fiaeCaLZbDGLpv/6yiY++eiHyKWLeHL/iWRdXL54GZHwjGRE0PBlbB5jcXlJWOhPnz/BF1/9HBtb/z9b7/kj2Z1liZ3w3kdGeu8rK8uSxaJvmmazzUz3zCxGEjQCNNAKAiQIEiBBn/RBgAR90v8haFfahVY70k53zzSbTbLpyrBsVmZVuojMDO+9Fc59cYuvuZMEkZWZES/e+9n7O/fcc1bxxhtvyZyORgJSIXP6IotH9x6jVqyJXMPC9LzsCQR4afJ15+43AvhHJuKYmJ6A0+eW9WBlg5rr1FOHJLW5NrssDkS9ITElJZuakkLUp16cnxV5g3v37+Jgb1+kBShBVKxX4WBia3YCC1tL8MUCAvKyUqxBcK1aR50a5fU2JoIxkfngHvro4UNh+zHpSXCOTPyT0yQuX9nF1OKcMOV9MT/CMzF4I2QyQ+KWWqGFcrYK+8gF58iFk/0TSXBOxWMo5rK4d/cbJBJx0XFm3EPZOEoqjGx2WcuKtRKu3ryK5dVFGf9ffPGFsGSZgCWDvt8fSOJ7dmkB8ZkEio0KXEG/JIp4TiBbvk75rNPnyGVOcZE+hdXWg8/vEF3fTO5cPC4I1rAfZX/pGeZDZKsqC05M+LodMa/TqkYz8PCSrGHlGciQqGO1G8drwBsWObRqpSFtSRYlGbVkr7K6iFKEPKyayTQ0uHU5fMJ8ZhxNYLYqBsU2DIYDBPwGkUMOocOhtBljaMbbsVhcAOoWyQvNJvL5HJwOp4BrjA3JuDTOD0YsTyYpvzebDZyenQjRgUl16vtL4r5WkznbEUkpws8KGhg+QaFQTO6TEhFk37NKi2tTKVsSkJPEGhoBk9VKHXEyP7lGsnqAZBphsFqssn5QboWxPisXVlbXxeiahI7pmSkBZ9Ppc5ErY5xrgDkuiSEJdA+HI/h9QUkeB8MxuF1BAYPT6RTqDZIPGvD5ndjbe4RcPi3g68RETPZWkRIZa2YTZBVjOJcTFpvhG8TXsE+pzc624LmFVRwct0wQGEZyBnhzfpHC6UlK5nKThtdOt8jfMHbm+YUSbtTV9jsiohstTH4byTRkpXVFp3h5aRU//vAXmJv3oVmn/jJ1oGvSRkxQsaqE+tMj20hihnK1huPTFIrVmlQn3H7tTbz3zgeYnZkTDXZKSPD56f1Bk2jK08QiIVy7chUri0uIhIMIBnifgrMjX2ngt5/+A765/62w2plAmUpMi454LluQCjSeXSn9RSk9jmmOQf5t2B/BF/XBHhphfXcFV6/vYGtnA4FJuTWR/GqXgFIG+P0/foVqoSZVB/SxWF1ZwNS0U8xa954WcZbKCMmGck3HhyTvlIXAwySABy5cvbSL3e0ddCgDUmuLkSTlvAhAO/wOlOpFrF9ax7VXdxFMWBn6yD6UzmRw/PwQD+/dF1m1fruDLokuTqeA6qyy7A4sOD49FbN0Vh1QJ3xzZRvVUhOHB0msLqxL9QUrd0hEalva8E8EMbc2i3zzArleErVuGu0uTUbTuMi8QK2ahsXaRzjE86eR8GAyjWNLExgci0LmctPs0zAQVIalMiv1HK7nXwWZFDsxJD2oNW2AYApeKx7A9+uZn79TgNUMVvL9gkuYyGkKyCqOoWCZmYGpxD2dM/8eyDc2OVPw62UCaCy/oPegeI+ZYa2fr2uvvlcBOjNQqtdXbExBc8V/xEh1TFRTIh3vXbEP3ocCnfpdWbP8XI5//VlxJDMZU3EvM8Yk6+94nSAAbQYozQA078OsBqD3oveu2I65bc1AP5+Vz2b+UuIn1ygdPxxz/OJrFezm3xUg1vebwWVtawU0FYzWtn95r2MpJwVOtQ11TOuz6Pv4ezOIrNcxt4sCpOZnNd+bjgd+V/Kqvl/HgxlEN7ePGchWDEqfUe+R519+mbFKnVM6R/l5fJ/K6TDmNfcbrVj5xfHN/dVmNRItuv8zvjKe00gCmwF6iSso6zmWQDEnfBQk1+8EtPWZFQ+UZx/jd3rfOr/M7SL9QACaN6kZCwX4DA0xI1uhALReRCeP0QCkgRsaIZq1YSPxOgo4cwDytZJxpwyEn0YpxuDVa+okUzBVQWN+18WGn8PX6yDnv7lomxcG80DjZ6kRhGbCGOjwffzZDJaa3yeNO9aA5rMr85Wfz/tR8FP/piaA7FwGEsoo531rBsO8iCgArdksvk+va86o6QRW5inbj++VDObYpFB/1sW/0zMWfX02m8M1LoMzBhlBQzNArWLk/Fy57hh0J8DF+yIow+clI5zXDfh8hjGJ0yHPxvbkl2ZFlXWsQLm2iZbV6ERmm/Ez9dm1DfX9yg7nZ/DQxDbl66UUi+ZK47Gp5oNms0E+O8evZhsZbLItZSKOs5b8Gz+j3Tbai+1vlgxRRjajGbMGlo4/zbzywCkCxg4rHC67mLfQrdo2tAMDJ3y+CVhBbbMgpsLzSHinMOGZQPb5BRztPg4ffocvPv0dSLt1+RwYOi2odmqw+ZyY31jG9Mo8HH636ETyoEjmjhwUKhUpP++Uyjjdf4FSoYA+3XBbbVwkT4XFTFkBRllkF3I58kfDAjhcvn4VKxub0rfpVFpMAFkaRmkBMhfJBubfhNFCwxy/D0cnx7A7HfAHg2L6IskXMmFbbYSjUeSzaTEKkSQLtRm9TmHEpisG+PL2u+8JY5pBPMHGvYdPhBVw7dIO3DYHvv7qj0hfnMlBif3Ag0q5XsX2zmWsb2/h1ddfF3Yj5UPIgiVoYKNMTn+Eo4N9AbBPDg/QrJaMEuR6A51uSwA8Jw0QLQ7cfudt/Oqv/0MxKqu3uji7SKFPbTsalXZ7yJ6n0aiUxdSIBo4s2SXYrZspD2ME6AjYMzFBwLc3GgpQGvAEUK9WpR2N7LRhcniWPhMQlRqrPLA5Hca4t1qdEtSHYzExhSLTq1QsChOFpjVcfwiAk63BPiBjjgwtGvjwAMGDCxmLkdiUsO95LzSjoxY3dZQJhtDIi9rNvXYLlTLBa7eYydy4dQ3/5X/zX2Hn6jWZu7kzsrRyODpN4ttv7uLZwb5sQDIn+0Nhh1zZuSwsW7ZrKZvH40eP4HE6kYgn4JJxEZDD/KO9p4gmovjr/+Q/xrVXriEU96BSMRJgjTLB/SoqhaKYi/GQks3kRK9R1nSrTeZhtVxCW3QP+6KBLpu8zS7mflxn+EwEMcrFgsHsHmv0U26E6w5ZS5wjbCOWgJKjFQyH8d4HH4qhYb3ZxJ1796Ukl6wYkRVqGgxUJhB4uKEUQLXZlDF35fo1vPPej2TfqlWYjAghGgqK0WGxUcbJWQrBiQhuvvYKJpcCUiqcPm+gUaYMRU30YA8ePcGLZwdIHhnJIg3cttd3pK1zZId3O1jb2MLPfvFzdLs90Sw9IpDO6o7hAJFYBHaPCzM8lK4uY21zzWDTchwSOK83DS3hel3Yx19+9rn01ezMDOZn5mWMsbSW+8n6+rponPcsI5EzWFhYEP168umYGMidp4W5yoMTmZOJ+IQw1ahLznJnTzCInWvXEZiewogyJMOOyG9YWdbZ70hlQofgTbONWqEoh79sKoWH33xF+iHs3Z7oA5dzJZFVoW73xPSM6O2WG00k5hbw2ptvwucPG2M0nZF1LpNKwsKAfjQUdn+2WJAEGNvto48/xsBmw+lFFl/eu4+llQ0sr28KUOG2uOAZuWBtjNAmaCnGcT2EglyzhjLXvrz3LYITUSSWp7F0bQOzl5Zhj3kBnx02DxnQQL3UFOahc+RAp1ZHJX+OYvoc6eMkKukMiucZWUfddhtcHjfy5RKcXh8SczN47c23ML+8LNqToi97kUM1mUYueYHzkySa3N9HwPLqMkrNOgZuO+JLMwjNxLG0vSbVMBaHTZJbnXYTFh5020NYuhaRW6E8SfH0XIDfeqGAerkooCeBJ2rmjuzAUTIl84GlvpFoHFduvIqdnctyr9SkPD5Kiu45ehYpxXbAKWaeW1vbcHo9aFOay+OAJxSEO+6GddIBq4el4h5JOnQrTWnfg7uPcOfTL8UU8/rOLkb9kVTTOP1eWTOr7Sai85Nwx72w+u2ixTq7MCFawawKpvdVpzHCr//u7/H//Ot/hYDbj7fefF3GLxm3O7uXxaCu2zDYmpV6CXka2TbLiFOn1OmRtSKXzqFcKGNuelbukaxCrnWMpajvevnSrsQUp8mkgHWsVnEQ9I/4MD03JeaprBxhYpm6psnTC8zOLoiRWLvdl0Qmy/EpBxAJRQU0ptEXWefUNWe5O538jg73hF0XDnoxOzOF9NmZJECLtYpUeoQCEbx641VcvXxdzMByF3kcvzhGo9GSBKAYs0rCcySmaYxDkmcnyJYyYoJKk83lpRVMJSZFJ/Y8dYH739wXA8Mpanh7/LBbHPKd6wnljyg3E4yFsLK5isTslEhHBSJB0aeW2GzQFdZfyOuX0v9Bq4d88gJnxykMOl0xHVtbX8SD+3fx6OGetKPXH4DFaceN27cQnp6AO+LBwEbGOsVXDO8IGgUP6are6gi7XaRGBkOEAmHRqZ5KzEjJfK3awG//8fdw+lzYuborgDaNQP1xL3xRmtXRZ4O1ycCAeujlIcoXVRztHQCdIWwjmjmWce/etyiVclhYXEAsMSlSXPHYJMrNJiqtBiwum0iHUCc8Erdj71kaT58+M0qie4y3+6K/OzU7A18siHQxL+M4EAqILmwuw2qcA+RzZxgNWzhPH5E+gpm5CYTCflykkzg9PUGv2xZpGD4rmffGOcYAbiiDwf2O+2QHZLQ64HUb1YoVSoVZDXNxvodgJEkO1O/O5S8kuURGps8bFAkqvy8sMQTjLMZAetDke7nv8DPk4C2CDBa4bG7Z2+r1mvze5SaTuinrBvcKxtIEwYwY3jjj0OxQiCEdg9GXz+WMOHk4kv2UEj80YiOYPGIFpcclz8JxfHx8JM9AdqvL7ZNqGokPBIBuYzDsCijMWEbvlRUbnHMY2DA3u4T33/sxlhZW4bH5UKs1hfNbKhdxkkyOTYrLsj/IZ5MJHY4YDPR2W4BNAo7RiTjmFuYQicfETJKHcRooE8CmRwPbgjEbz1Q0P2Zsn0iwQiUu7et00IBz0ag2q1dRKOSROjuWhBllT14cHggrmOcXBc+Y1Oc9sN1YyUYzaCMBYZF5SVKAErcodcE24nmLfWdowDalKo8mg6zYOjk+gcPmEBkqrnsEqdnHhXwenfYAXq9PqlcS8WlZ95TMQ7b366+/henpJUQiTgGg2bdMUj979hRn50kB4jl+mEhlsoAEikKlikPuEfkSJidncG33JrY2NmQMNlpVNHttAa3TmXMcPX8Bh82KP/vpz7BzaUvkjnhUot621+cWg/HP73yF3332CZoN6nNHMDkxJYa23I+pBc224FpNjxtqfzPuJmOfbeoKeDC3NYc3P3wd116ZAkLMmsnUQ6tGT5k2sskqXjw5xtzkHJYWZhCNSHGVVBLxeMRC372nFam+oLk12fss6ycZglWdvWZXCAdXL12B1+FFo9ZGq0YN7p7smRbnEO1RBy6fHW9/+DYWN32G2aoXqLEK5SiJ+9/cxae/+1S8Jjr9JoKOEBbn5kWr/Sx9gUqjKUkuy9COWHgCsVACg5YFlp4NWxs7si6QONCxdGH12BCaCmJ+Ywkjfw9Pz79DpnYKp4uG9xkMhnWUK2colTPweI3EBs8irDzlmBemcYiG8hSrIp7yvQmektwMbOR7rVrFS5TNy/VEwTdWiyouw+/CsiZBbUwIFJ+eMemLsb1gEGMGppyxx4Q5PasrUM336/3o5ynxT4mG+rkKhvHvRvxPYUbj/QoQ6mt1DVUglD8ryKtkQ/08ziPFtMwguwJufK8Z+DS33/fMYcOLh5+n1fQKyiuoqu2mv9fX8e9KzuRnmZmrZsxNAUIFptnOineRQKj3q89lAIwGacf8O/5ekwuKefE5tG/MQLQZA9S+Vsa3Eih5DSVU6r+VUauYiraTYmLmezVjcgqu6nMrcMx+1v7n73gPHJv6jIqn6Wv0+maAm78z44+Kj0njmL4UPDaDsAoeK7BtbiMFpfXZ9J5/+Bq9Z00UMG7laxhPaX8oiZftJhjLWGaX8YPGEdpGMg4sBiOdY0FwQ5JOxn58BkhvkFy5P5vvTx9XpY11zGm7K/iu7cjraLtoW8tzmow2zX/X6+tnWv6X//4/H6k2LicAFyllqCoobZ5YfNjvb9IInpQxygc0G8opZVwnKv/OBzBKkIyJYV7ctIP04fShtcNVcoKfyXszQFNDfoHXJVCjWSO+x8juGMG0do6yp/mzZs8U4OXn6f2xpF4nAN+vYLkOCH0t70NBeGUoMGDj5zN40rbTRUInufl+FBgVLdRxkKj3pxkdZUuyf9h2KvOhgc3LjJpUrhvPLKV0MFwuFXhlGT+/uMjxs9g0uvDxdY2WATgzIBUAvVYxSgBglMYRmOPPDMD4nSxEs8kfP1sPSzqRdCFVwF4XSN6HbhDKuFcZGPYDgwyzLjjblfckgfUYNNbxaC6d0QlNAFCTJ7ox6fW+z4QZ45dfqj1uHveciPocukDogiVjpW2wwBudppS00Y2bbWofsk6ajPFJBHwJeFxx2IYuxN1xuPtOuFpWdEoV3Pnsd9h78pBOOhhYRoam5GQUfQcwMT8jbDNvOIjljTXMzExLQMngjAAxAdhmuSKs0od376PXakoAlU9fCJOh1aijw/7yuNAdjiTQXlxbwebujoC6LFOiTi3Z0pnUuVyH4OCg00M4wMOM0S4MPMnKIADBYJzlyBxPovncaqPWrMNltQurhQcNji2y5QZ2q8hxFBtVrKyuCquP/cAF8WD/hYC+K3MLWJqdl3I9mn34vG65Ng9d1WZDGNgEol65/bqAJnYxhKEWX0UOwd16E6cHBphZLeVFgmPYa8shiGYiBO74uQvL6/j5X/wK127dFhkGu8uLbD6DfC4tJZq8Vur4FOlUUtiIBO445rXsm4CkbBxDI9FGeRKH140mdR2rJQlUebAMePxiNsKNYTKREBZSOpuRg8j03CyiEUNXm+V38ekpXL99W9jhZAwxaTDoDYXNSsYOwUAeMrrCVuiLrAQB15nZKbjdLjFrq3Tb0sbTC7Oi68zPI3PljKX0J6foVhsCiBFsm1+YQ6FcQKtTF+Dh2rUbuH7llpjsjCxWMW8hw+W7hw+EVbSxvSWfz0P29NSUaPIRQCA7hOXqi0vzol15fHIoDuFkdpIhxfb4+Gc/w89++WeIxeMCSPJgQ4CN90Lwg2X21OgrlStyaJ6cSGBrY0367bvvvpPAlKv27Ny04bheNdhXZMtRBogJMbYjdYNDkYisce1mU8ryaZykrAoytOTAR6YYLNja3MIrt15Fq9OTAwffx/nd5uF7MBCQitdud7potNqiaR0MR/Hnv/olti5t4uI8JaX01Bgnqy5fLCFdyKBvBd758D0s7MTRbRoSCY3qCBfHF6gWyujW2zLH7t+5K4dVfibblcwc7hE0Qnr1tVv44CcfY21jBZVyUw5gLw6eC2OL4LQEGi6nsOHJvLxx8ya2tjck8cU+oa4i+4cajATxnz1+Kokpgpori8vCAMucZUQ+ievEq6/fRnR+VoBogs9k/ZEtz/Xg9OhQGLnPHj+SxBLnLQ9+9UYLxVJV2KVrOzuIL8zCFfULi3XksAlY1+t2RKqlms1j2Ooi4HGLkRyvee/LL2Dp9eEnkBIICAOdrDBWKrBKgNIKDo8XS2ubePX26+h2BiIBw2TK6fPnOHz2DB6bBRPBoAFa9Ls4TqVkTn748U9lnXt+kkQqm8fa5mW8+cY7CPjCKGcq6Fe7Ir/RL7XhGdhknSAA7fE6Bcj+7KvPAY8dq1c2sHlrF8tXN9Ci3nKIcidAtc7y/hb4w4h61I06erUqmuUyLo6OcXFygkomg1a1LrqjsjexeskyQnRiGrfeeBM7V6+KXjX38WwyjdOHeyLBwSNTPpOWWGZyZhqukB99hxWh2QmsXd1BbG5S9gEfNU9pstSmvrcNls4InWoLzv4IudOk6H+Xzi+QS52hUSmi12vLYX9mkTJIEJ12spA5pucXl3Dr1dexsbkNi92F1HES+3vU1qZRGuUp+sIQzqZzwkK1udxi8Gj3ORGIxuCfCcI25UR4MgiXzYEBjWazJZRSWdTOc/j0//uNsLInQhEsLywLAF1ptjC3vCjPcpxJwTPhh93vFLkUGuN5g+L/h0KhLua8TqsT//pf/gvRVabJFef87/7wCfxeP25ev4GwL/RyzTnLniNbyiISCwtDkeBR/iIv5rHrS2sibWAdsuy3jfv370tZPtfAxOSkVB+0ek2U2zVUWhUsbSxhai6BVrctQDIB7XKxjGdPDhDwhYQFyRC21WwLKLKwsASf2y/l+exD6ii3ew3UmlUxI2M/pM9PpfR5MhYTLWAmhDpDQx4s7I/grTfexu7WrrBuTyhRkWE1S01MxBhjnKROBCSkdjNBKbI0G4OWmDhyL+U1WWK9TDmTSFSYmccvjjCdmMPK4ir8npAA+zQbS51cIJvPiblrfGoCV25cxaXLW6i1GrK+MB7juun1eGAdjDBqj0Tqyzmy4dvPv4LL5kTQ70Mk6heGfaPeEa3tFy+ORNP68o1r8ISDsHudMl6oac4qLIKC5OoQ2GaylwnNr774o0hYkf1InfyJaBzhQExY1t9+c0901OmBsHp5A9HZmKw1rqBNEiqUBqhX6vA7ArD2rWgVeyie58SnIeRzw2EdIZk8wt07Xwt4L7Iz0zOYmpmH3etGudOEO+gXHW0P9fCDht50q0VQtI0n95/ixYtDUF/76is3ZD+odRsSm5ABTc3+F/v7ov9crxVwnn6BXD6FajULX8CFyamIsEKz2bQ8Rhh9gAAAIABJREFUh9tGeQqn7GOMFzSW1AMwNTvJPibYqXEyY1Y93PE746twOAInZVFy52g0ayKx4PeHZb2k3AxBR8bd3Dc5hhjTKqmHJAaDSWWTxAnXToJRZOwzcdLuGOcW87nP5w+OJTIMAJyGbjyDkFnLz+E+Q4CzkMvLeOb+QtkFEln4nMbZ0ABfK9WyPMP0zCwikRmJaSk11em0RRc4X0hLRcNoNES5YlyPkmhz0wsIhaJwu/y4tLmD1aUtAeu4Z6sRNuMbMlmfP9sXjwcy+AM+DyL+IELhoNwH5ydfx+ejLweTpqysokQJz5AidZNJyz2SHEASAolOTLwuLi5jZnZOJDTYZ2QRS7xK6TcmhVLHAtwy3mG/kE2uLGo51MOo0OReSoCfUg0i9dbpCgub2t9CnHK78MYbb+DSpUtwepzSBoNBX+Re9vafSkUbY0TqbVM7mVrGZBBzH+czcMwwbshmDDNcEhl4f61aR/ptYWERy6ub8PpCUuVHEgHjfYLz1GJnYoNnZ7vDhumZGWGLX969AidNkl+c4NFDVieciW40KzLYhtVWFQNLT/5NfW+SDdKnKTitNrxx6zY2VpZFgoLViZRioczZRSGP//vv/i2ikQQ++uhjuS+OU8adTMCTRV2tViQW1zM4xwtjcX84iM0bO3j7x+/g2o2YAL+dFlCr9VHK19GpD1A4r+Ps8AKziVm8+8a8rNnJVAl7+9/hyZMnGA39sFk9MkcYV25vb+P61atCsOKZ4usvPheptqX5BSRoJOn0oV5polFriNTayNEXwtBJ8hCx2QmsbCxIspdSRzzTPHu0J/vn86f7UrHESqFGvSHrJ9uN5wdWqDabHQy7QNgfw9zUImL+CdhHdizPrYgnzVnmHKeZJAqNIqKzUey8uouGrY6v9z9HrpGC0zVCu5NHLO5FpZJCOpPECF0BmCSB5HAZCR6ScpwOeMi8l5J7gzCjjEoFG8Uw1GZURip+oqAkx71iJwog63qh+IYCswo8Koaj5259PQFs/QwF5vR+FH/hdwXzFHzTxIRiIWY2Kvcu51h6g6/j/et3XovXN5MYFS/5ofyE4k8KVis+xWvp3/TezCCegq58H1/Lcct+UKIM12Let36uGSTVZ1Y8x8x4VfDeqMw2wGJtZ20XxUP0mqzKVfzN3M/ap4pfafsqiK+At/aJYnLab5oo4HeVL+G/hawoskrG+qgYnz6Hqh+oYoACq+bn0f5SDOyHCgQ6ViVRZ5JHMQPe2rbm5AKvq+3Ov+sZ0TzOjNFoYGgKYuuY1TbTvubPfB7FBLXN9f0vQXKTtIVeQ7Ek87X4OzVq5NmGsS6/dNxoQuVP79fQGVfQnfNW5xM/i/NU+9/4vYG5yh4j8hoGmVWxWn1urgv6pYoGqvbAPjawQ5Jax7jgOBmjbUVpXiWX6tjRsWQeU5b/9X/4L0aG8YOhdSwL8Vj2gB3EjVRvThtab0wfXCekThpzA+hgVDSeD6gAH6+roLUuaPydXs+c0eD7lVms6L+RCTOY1bIh+f0G+GU1QFeDOW1kefilTEYdeApSq5aOPo8wj8eAqwq9K6NbF1LzhNH20efX1/Bn7TTzpNKsmt6TTmr2g4LsfD0DCf6NGwcHAf+urGO2mzLLlfEspRcuA+TXwVqp0fnaANv5ewLQvCftYw5IBYGFgTHWfTLkS3rojc04xFxPtHoN1jo3NV7D5TA0pXSQ6yTnZ2r2zJzx0WyIOVPKycZrKROfY5DXISCv44XfVV9aWCKqbTWe3Jp1NS/qWm5klvRQEFwDfoJfvE9lxOuY+z5J8r2kiALUbCfdwEYdsVZBtVlDf2gkMKwjO7yuMFyOIHzeOAK+Kfh8cQQ9cQQsPmSPzmFv9BGyO5FOHuHzT38HX8CL3evX0B314I8GibIhVy3h4PRQnO0TM9Mip0FdS35VihUBw1jazqjq3tffSqlxLBgQFgqlJKjFxvJMkUvGSJiTs6tLWF5bFT1Sti/1IV88fYbTF0cCgLZowNRoSbku203WhlBA2BqlGgP3kpRj8r10f7Y7DP0s0tZYWkpDv0g4bEgHDHoCkrb7PcSnJ8U5m/+zb3n47nf6sAxG2F5fE5CSpf8OO+duT0w5yIJdWF3G9VduinwGGXtubxCVSlVKLbvNlsiQUIIjnUoJ6EYtRp8AXnU5CHC8W50urG9fwp//5V9ifWcXFgJqY21s6jOyhJbtxXK54+cHYhrCUrmgP4BQICDBPO+3UCrJAs6S7Buv3JSy8eBkFGRCMBlQLVSQPc/ixbN9ZC/O0aXRQrcngKOAjF6aYAbl+X3eEFa3t/Dae+9jdmkVAa+VZzXUq33kL3LCDM3nMkidnApzqtGoI5O9EGYCSzoZ4JebNVRHPTQtA8wtzeGd994RcIL9weA5dXiMvXuPkEmeiTxLNEwt0gMBVMh045rQqBp62jRlpATCzPyCMIPIVKdeJkHaVDIp97y5uY6gzy+mSLdu3cLly5fhDYbkgPPbX/8GL2gyJmZLfWF/86C6tbMlhzinyyHgw3kyheOjI2TTGRF+nGBJtMctSQ+OKZfNinv37qFRqxqlxNGQBODWkXFg53KeTbPPyLyPoGejcYtPPo/amAR1eSB1u1xSqlmrVAxZp4Ehl8RxTLaQl3WgQp4zAiWOHb5WjHho2mJ3iqkT5R/4PurkstSdG3YgaDC7uGZwHfz2/l1kKyUsbazg7Q/ew+Iq9cKBfGYg2qS1YhW1UlXGFMFUsV0ajaQNfv+7T2X9ZLLt1ddfw4cffYxQxC6MpIuLLJ4/fy4HalY21Jo12Y+L5RJK1YpotS7MzWJjc23MkKpLO8zPTsuzUYqFIBsNfSiv0q61hCFNZmu1UEJsKoF3fvJTTC8uChBBBnm33ZWyejLmCQA+338Gl8MAGVgCPbTYUSnXBXAKxSJY2FzB5NIsphZmMZBKi5GUsPZr7ZdMbBt1Las1JE+OkDw+gmM4goNsmdEIJ0enRgJ7OBDTSZfHi1Ashus3bgmrOeAN4uLsHLmLNE6fH2D/yWNYej1MT8QEjO9bLTjLZIUpOjU9jZnFRaQusuiMLLhy/RZuvfqGGHOd7idRz1Xh7FjQr7Tgt7jgczFgZh/3UKmX8dX9b1HtNnD1jZvYfG0XK9cuoUuWpWMka1mtzoNnHYNOH/aBBQ4GX602ytks0kfHODk4QJlrR4t6k254/AGjPVptJKbncPvNt7C0uiYgBPvw7OgEyScvYOn0pJqFACKZY2SmslrFPxnD6u4lrF+7jNBkHDavS64nXhaNJtwWOzwWJyztHiqZPPLJFC64jheLqBeLKJfyqDbywpaMJSZEJipNjXu3UxJoBJ6p4RlPTGPQHeHZ3nNcnOUw6lthH9lgG1nRbbRFs352bg4NrkPDnsH+jEUwu7WE6HocgYRB+urVgUqmgfPnRxiWWygm03j09R3U8iVh5XJeecJhLKwswRcN4yx3gbZtgFAiiuX1NZGDgMsOBq9SLWcZCfv2//o//oXsTWvLKzLO//DFH2RNJgjLAzrnJNszV86i0W2JRvLNmzfF2OruV3dQLdaxTMARdnjsbklUPXu6J+vW0soy1jY2BJSvdWso1Mrwx/y4+cYrWFxbgMvrQKlSkWQZAWGywwOi99wXZvXU7KzsRdTiJfjMdqWBLMvQWRrv9jowtAxFiiF1eoh6uYKA1yvSEUbMZJVqCwJF13du4PXX3hDDtMMXp1LFQQk1XpMgFcEYXpfghrBgnTbRbs7k0iKdVcznJPns83oRi0VlTSF4RvA8Fk7g8s4NxMKT6LKUvNkXmaKBbYAuncyHQ1zevYRrN67C4eaaZzBbeYClLJHDYodjaEH69ByP7z/AsE3dThtm5yaEbUPtXVYi3Lv3nYAd/mhUqq1Y/WTzOmTvI4jIJCTHLtcjVpMcPNuTPYGJL4IzczPzIhfSKLeQPEmhUq7Kmn35xlUEExE4gy64gm757qHurMMuSVtb3ybVCda2BR6bC9VMHoVsBh5K2VDy5OxUGO6FckXkZhaXV0F6RtdpFSB6ZXMN4WgAVidQqffluclWrVcoz5CRhOLM7LxomDOW6lkJUNdFPqhaKaLbruPi4gip0wMUy2fI5pKotYpwua1wOAmetdBiLC2KzVSVtoq0Cdn+jrHPiIAJYzNHJvgY7zL+4lxgLKbnIpfLLXv3YNBFqZIRg1ErOdMOF/q9EQK+oAB6PAv1xlqc3A+cDoNZ1WhQjo+Hd+rEOo1YjtJ/TsrNDZDLZeUzKR/B2FhKgVn94nYjEAhK/EPJAO59/CzOyVajIeOVcQf7k3EPAV2CekrQYVJey4A9XjdmZhewMLcOfyAibFjGWLkizUarqLUqkmxn9QABY5HPAyvLgoiEJzAzOStSHFOxKbmmkI2cdmHx8+DOPYMsVv4v1Xw2Mmf9Ms4EIB0MJDYkm1iZYdFoRH5PM1OSXDie2WYGON5FW2KUiMxzxi5KqOrQ7LHbB5+JfXZ2lhTGdHvURsgdQjw2IR4LiQkSB7zS+2zTbCGPbr8tpsRkH3O+0WNB2rzRRCQSFtY9dbB5yuAYarRqODp+ISQDnpOuXrqGW7duY3lpTRjZLsogWQ0JIhIwnjx+IDEf4wKOr+x5Hhw/y0vrooPdZbKdvisWEsM6Ms7IAG82q5icSuCjj3+MmZk46NfrC0iRC8oVIJOuIJ3N4osvv5R9IUyZqM1lTM5OwuN3y9rAqvBSpoDP/uETiUXj4RB8LpeY7fKZ55cW0elbhPX97rvv4a23rpHDAx4nMpkGDg6e4c6dO8jm0nCMqzK47uvZyx8Kwx+P4dL1XUxNxzGAsSYJJlCqo9caolHsIPkiifnJWbz5xqtwOYCTk+f45Pe/xsNHTzAY+OFxBzE7PS0SbwSg41E33GRI0/Sy0sa3X/4R3927LwaN8eiEJPlozE2KBKtWe+giU0jj9OIEx+fH6KGPeCwqcyweiiEajMBrZ98wzqXkX0HWF8qOuSkJZ7OItwQTmyF/HBPhSalosA2o423H8vKyrPW1bh2pYgo920CkjRAc4dvnf8ST4+8EgAa43wzQ7ZTQ7VbRH3TE+4HjgUaqAtL2e5Jg4jlCzrM2A4hWcJLrg1FhbVRKixEpO2TMElX2sWIdZLgr3qM4wJ8CYgZApSCUAqYK1un7zaDUS8BmLMthBun4upfzblzNoWd3xZoEKzGxgBVfUdBYwVa9Fr//EITT++V38/MoqMjfK9ZgBp/5d7aNrknfk9mMdUZIa2O8RPplrK2t+MkPgWz+Xl+n2IQAr2PMgtfXvvsehByj+hwRYwkO82v0Gf4poFhxOsWQdM/R9jDjeToP+TuVmlWin/avMp6VBGkma/Ka5sSAAv06nn54nzpGtP+kD8bj0twXCoIqBsifVf5FsT8FsbUfdcz9CThK1ti4n3WMKK6l41jHh96z9tf3QK4BZOvrFf/S3ylWqYC96ndzneMeoSCyjhMFj7WvqfCg4/t7ANxIbCtGqSA5/068S/ErjlHuKfp+81hXYFnHLN+rShTm+cakqhl413YiA1rbSp/ZPK9frgf/83/3z0c6YYwb/N4JlDeqwKv5wc2NaB70+uE6aM2TTTMr/M4HEVBgrEEjQOZ4wdCsg2Y9dOLw96qNwn/r+7nZmBcWfRb+zij/MBYEXVgVLNbBrdkwnSAKmqoEB4MzPo8yZ3WB4LPpBFQw1DzI+To+l3nBNbeLTiI+p5n1rAC0gjj8G9lSvA7vRZME/D0BaraDDlRhNTuNjUbbrUiDujFbXO7HZhgTCCDmZiDreZkJkv426RVp0CuTY5wAYGApsiJ2hwSo8WjkZaZImfAKwOuk1EVSShpNWkBqOkBQRfuX/aLGjjywmjNqOoAVXOd1NcuoC58C1mxXlZHRzBjfr22h44wSHOw31U3iMyjjxMgwGuC0Lvq6EGgSwW11jwHoOjqiZWWF3ULDRoP5HA3PYDBwwe2JYXvtMqaCITz440OcPH6GfrWGyWhQ9GdfHB/JAYlB6cb2BubXV0Tf9Sh5CkZyItHi9WJuek4MVshepskFzV/cDgceffcAJ4dHCHl88Ps8IJOGgBLHBlnLDIpoojOzOC9M3LXNDTE3oewAS+XSyTMU01kBX6mtTL1bSXBQSc5OwDIq5eRk35ERTaM2m8OOWqMlzuQ8WBZyOWFisjSXrEwGOzSn6w4HAm4SoOLvKD2hGz5L8zfX1kVW4uL8XIybyhVDgoHXWN3awtLyMjYvXcLU9CymZhZkDpQLJZHCYKn/s8ePhYlE0GzQacLrMbTf2Y9S0eGwY3v3Cn75V3+FpY0tYUlSN5aMvFIhI+/jQeX8NIXU8QkKmSzQGwiDh/pzPIzQmIvlcpwLZC7cfvMNvP2jtxGemYCTC3mD0ic8nD8S5jEBCzK8eABjIM57lpIuutvbrIhFJ7G5exnv/9mvEJ2KY9CBlMk1KnXUShUBoJ8+fCRsXGoY5nMXUsLt9hCQiAmTodCowBb1wRJySwnxOx/8CInZaVnrquUKmqUKzl6cIHVwiMxJCqVcToxlpmYmkZhOyGbERAbLZdP5vABlkYmElAZax6zXfK4gZn8Cwq6vwumyY2dnG3/zN38DXygogBYPfJSEIfi7/+SpvJ73LRua3WC9+wOGWSgPkkyUcL7devU1vP/hj0F2FYFJkZpot3D37l2kz89kHVBtK4JzXA9WV1bkEMlxVuMhbXpK2JOXNrckGCG7+pRyCBz7lbpoYHO9Yhm1aJA5HZLIIYDjCwZQqVflAMDXsZ95f2y/gNcvh0EC0ny/sKHiEdE5jEZDMjZZBVKt1vHo2VMxzCzUSphYmMX69iY21reknFQOKp0Beq2uzNvlhUUEQ140210U83mpQODBm/OU8+qdd38EmxPotUcydnmoJ1BGwD15lsIe5VFGfQHQmQhwWGyYiEVEDmdv76lI2PzlP/sL7OzsSDLCF7Whluvi+dMDGU/7D/dEw5VAtI0H90gUW1euYG1lHc0m5zLXjBqajRpCQS/ajbq4uUvQYnOg1egifZFHpVIXwHBxdQFLW6uYW1kSaQWpUMllxHxxRO8B7j/tFkbMrlC2p9GQuWalea3DKRqWbHfqGjPBRKZVfGISC/PLiEbjImugIEI5n8PThw9QzmdFT5LGPJ0RwD1OxgoTTZubqDU7GNkc2Li0i7ff/FAMYc8PL1DNlGFpDtEuVOEZWhHwsrKnIwBVZ9jFwekRzgpp7L5+Des3drF6bRsDj03MAMXaycLV3SLVEmSH89moeczKkQIN/p48RvkijVqpKBUCUj3R7GJotWF+eVXWIK6pTGyQ+cmkXyl5gagvIKX5bPvj5KlIu/hjESSW57F14yo2b1yBPx6Bw8OxaASmHP8+uxthh0e0tsnArlAf+dkBStkLdOsNtBoVlGtF0VN1uj2we5zo9vov5YB2r17D9tYuvJ4AmvUOHj/aF/MjagaTzUwWdDGbl3kTDIcEpI1MT8LqdRHNwtrVLUQ34gglpIAHrTLQKDVxtn8skiCenhX7Dx7h8d3vJNAN+sPCfp6YmpTny1aKIoHAsbN6aUtKg/kZXJclcU9JM6cLv/vNP+D48BArS4uyljBBxfHE9SQemhBAVuSgOg3RK93cuSSABsG1P376lWhZ+x1e9Ns9BD0B8UloM0FJM81+H/HJGLqWkfgWtEZdrO6s4+rta5iYCcLJPJUYPtZx9PwYpwcnqJdrwiSk1vPm2oawQNgnBA0naXA16CJTzGJgHaA9aMHj96DRqODk+BCFdFaM04Jur5g6Ly+vCpP/k9/+owAWV3auIBQKy5znuOaYm5mdRSAckioTVptEwhEB36dmpySBd35+humJhJgx/vGzP6DWLyLiCkkcQWC53mxhZm4R0cgUJiJTWJxbRac1xOlJEo0WDavcMn9Yqn316lVZN4wvo+w3fXEhmsWRQBAPvrn/MkFrwRDz83OyHnHNZNx5eHiMLg8r/SHmV5ak2ioUi8sezL2T455rLMcvE4nJk2Mx6IuHoyLTMpOYhsvmQu6sALuFaQ2byCfNL86LWaV/Igxf1A+7zw5nwIcRDWvJZqr3Uc2XBYgOuf1Coy/mcoY54EVK1spIPIJvvv0WB0fHIrcxMTeHodcJdySIta01RCeCGFq5nrACqSvVbKO+wRIs5DmPLGJ0Z3PZ4QtTliyJfncg2s6Dfh35fArp8yPki0mcZY5xkT5GZ1QXU+MRdULYRhYSFIyjsx0OWPmfRWU4bC8ZxQS5DJKGIaGnwA/HPGUW+NzdHhP+LZGssFI8fUSdZRpK2YVBzrWGerMSu1rHpfGSiKVHT18AXZ4pEpPxMcOQ866JF4fPkS8WZb/lHkdmc2UstUdAlomNqakZATV9Hi88LpfIZ7F/mXindBm1vrlucF8NhYzKRSWu2OwGC3h6Zh6hQAKhcFwqekqlAooV7sElZAtpYRWT5a0xPbXb+Zxkd7vdfnioe+yh7jErPgcy7/ojo7KWc9/PiofBSJj0NBFm0p5VeompCQEqs4Ui8rmytDOlrNbWVoQBzLkgY7RZRSgYQSDESsy2VP8Q5Kcci9ttJAfISqbkmejcsWJrdlbY1JRUIBOd0jgz03Mi1eFxczGxSnUZ57cklIppiX15lltZWcHS0orERiRgcP9/9vwZaqyyaTdEho0GflxLRR6n18POxmWRI5mdXoAFTjHV472z+tFqAw6P9nFwsCfmf4x59p4+R6lYxeTkLEI0/3TZZW6SbEGNefYR+4HJlY3Ndbz+5m0sLy/C7rKJZnKHUje9Eeq1tpxVnh6/QKFVwer2Ki7fvIwI9wI3QN9LGpi2K8CXn36Nf/sv/5WcLyIBv4yJTPpcjFcTk3N49ZU38Iuf/zmmpihDMq4eawCp1JloaT94eF8qSDiHuf6zfQTAgBW+yISY9HHcd/uUeiEAb8Og3Rc2OCs2WHnFeH4yRokSiAFjPp8VJv1o5EW7NZQxzZgpEgmi2aBETQ9upw3NRgW5zDk+/+wT5LJZ0TRfWlyUucE1uFQpiIY896NKs4KD4+fjcRMSQ86QN4zJ+CQmwglhNDOZW2MSMhBAhnGQ2y1m4LMzC1icX4Hd4hYz24vTC1QKJQS8PoQjQTE3tHltKHXKqPXq8MT8sIVseJF/ikcv7mKENoYDSlPSC6aAETWJLAbLtt1uSfWTVKfbIGcHzhPGX5Sb47zleVarqo2zilF1oZXQPwRLFUDyug3dcq7/XKe0ZF8BagUDFaRSrEYBOFZ2KvD1QyBXwVzFmHQNNIOces7Q87gSxxxjNq4Z9+H1OdcVD+I9KSNXgVC9Lz2fKov3h4CiYmAssDUD2kwUKUNccQOzHC2Bf8WBtI34XApAm9uLv1MQTwlz+nwKLvLv+kzaxtpevEca3ipx1AzgKv6lWI0+L69nrlBXbEvfawYT+Tlm4qBW8nMc6XhQzE7HmMqw8Jn5pYRA7Wszq9uMJ5oZumaiJyWW+LOOR9lZxwoAPwS3FY/UWEXHm+JK+mw6RnVcvuxrU3/oZ2q/aXvqtRV/4z3oPf3wc7TvdG9UUqiyysVwe8wk14QAr69APe9f8VQD4zJAX6NPDVkRxVgpS2nMa4MsasxnzluDECiqHWOgXNuSv1diJ2NcczJEx6kZC5Y4rMfqlq5IYqkUi47LH15f2vl/+m//dqSNyO98ELMesbJSdQBp5kAnkU5qpWQrUKsDyvw6nQg62HUB0NdysKqEBwcmBzR/1odVJF/BZT6oZPLHJSTKnjakNwygm51inpDmBjNnH8wgJf/NkkB+nmoPK7hqXmz4b703Hez6O80YMLD4pwaeDn5tV20TDbYUIOY9qJSHZiMUDFV6PQ8/unAwa892UVCVZWPsEw5mXptmHTqx+RqCT9pukhgYg7oKxOtrbRaLYXrIg2bLYHIwoGMAKG7eY2Y7r8Xrarmfgve8PzVb4b3wSw0blfGsbaeJDwXxdcKxrXQT0ntmm7B9+BqV8WB7cPyw7XUS6AKhWZzvN00j6OKiydez7QiI8LMYJHDi8boKepvZ7mRkep3GIajebgrLkocVuk9HQ1MI+OJwu+OwO0KYmV3C+somvBbgzuf38OSrb3C0twe/w4WNtVXRtXx++ELK7Wbn52B3u0TvleZuBPE4D3TRYwknQTguvtSd471fJCm7kBI9ZeqPEqDmMxpgfksO6JTgIACwvLYsTFdZ1Lo9o2S/WEL+PI1iJicAi5jkuF1SxkyWEUEUMh3YnpRa+MlPfyrtRZYmpQIK6YyUYbIEk0EBdSR538zyU9+VAA5N4MhUkxLwoFGtwIPM0sKi3CNNBKnLy2fiKY1u2wtLywKURycmEAzRSXteXKjZn5QKaFbrOHj2VD63VMihxfI2l0OY2AZL1SWs/um5Obz7/gciPRIIR4S5y/FLoLNSMu6boDEBaEpwWPpDkXOYnJgQyROy3IpkdpKpGQri2vXr+PmvfoEodbl7BI4baNYaAkDnLshEywjzhvrLRl/1RcaEkhXdwVBYaQtrq/jr//RvsbyxilaN/XAmbFmyD0edPp4+fiKGfWTM5gtZnJwcSvAciQZgs1lR6TZgj/thCbiEBfLRn/0UiZlJtCk/UiiinC2iXayhms7hwdd38OzRE5QKecRiETi9TqN0tEzgISDsdqffh5WNbaxtbgkziKyeSqkkpZw0GfJSY7pTx/b2Fv72n/9nmJqZRmcwwMlpSgIdZtu/+eMXePzwEQI+w62d80iqaKTs0jhIs13IovqLv/hLXLlxUxhFZCw1qhU06lU5mF2cpUTvlQdivo/jmO8lsEcQOhaOIJsvCgP6jXfexbWdXWF7sVxy79ETJI+pqdsQIJlrgUr7cPzSLZ1jl+BOZ9iD1enAzNysGB+K4ebBgSRm4pGYGKu16i1hCPmDPgytQ9gcNvRGfTm0FgolHKeSsLpsGJCNHeZrLBiBJeWTmI5PyziKBGPY2tjE5Z0thGOGdmk+20A+nTOM1VJxyh+GAAAgAElEQVQpSYr86EfvY2LKA8rkZS/KAk4T4GflwaNHD3CeSWP78rYYidLwiXrlqdMTOTh//c1Xwvr/1V/+Eh///GPML06CBRKseachDwH50/0jPL73HZ7cf4RCsYSB14uFlVXsXr4Ku90h0j21Osufe1jfWIbXw3Fi6FMS/EydnGH/2SFa9a7I4wSCPkwtzor5ZLXVMLT2KzXYe0Pwo89PkwJm8x7iiQQso5HMcRrk+TweuW+C0AICxCNYWFwW46VedyhsMZZ4k37nc7mFWf3wwT2kTo/FONDrCyA+NYOz87TMUdnz/D7E4gkEownsXrmBt974QMD83FkOrQKNXwcYNCjF0UO3VcNZ8jmstgFcfi+q7TrOS1mEZxPYurmL7VtX0af8QsgLp8eNPvVMBz1ZYyjVc3F6DvvAhrDXh0Gzif3HD9AoFJE6PhYWKw1+Gs02YpMzmFlYkIOmkfR1CZOaOuidYhVziSlh0Ja5DpWKUt7vo8743CwWL21g68Z1eCMhqVpotwzPglq5Bi/X+oEFjVIJ58cnqBayIr9RzFyIpEyv00atXkGPZXYssfd54RqbmJI9fuXKVWxu7CIYoCZ1G8cvTtCu9mEd2tGrt0UugLIgHJ8EKijVsnltFyOXHc1+H4u7awjNRRGIO+F2Ao0yMGz1UDrPoHyWQTNfQr/SEBOmSr4sz84kKKWLOF4qNNvq9bB2aRsbl7al0oYSB0x6sn14UGfCgmvp4wcPsba6LHHM46ePxACKc8Y2tBoAbSQge4zVacX2zi5eeYXSQh7sPXiKgyf7IiFh6Y/EoJNSNOFQSMrAKZ/DtuH8tfk9AkCv7GxgbWcdobgXlMpzumjQCpyfpHDweB/FDP0WBmjRK6HVFhCPcg2Mg0LhKMITEdEFpQnttdeuIxxl4qAnFS2VbAGlXBGjdg8+l1fMazlu//HXv8Env/8EsYih+0q9fwI8BOt3rl0RY1Pq1DJOICjA13ANJVjNJOL89BQalRq+/PxTtJtVOD0O+MJ+lJtV0e2+duMmGq0eBn0rttZ2YBnYUMgUpTx8enJSWNbcMxlHRaIhJBIT0g8s9Zd1uNkSSanDJ8+kwoogOuMLJkPZJ9zPJTFMdiMTJI0mgqEIXrl9GztXduH2GJIefK2sxS2uJadSvURAivsF1waf04tqsQr0rNhc25RKIX4Ox21n1BN5sshkDDYyDy0juHwkUAxF8qddb2PY6iB3dgGvzYmZxKRUQmXOzzE5NYH4ZBy/+Ydf48tvvxGgMLG4gJHPg2nGROvLCESDsDms6PRodEymdhvVYg1TU3NoUnqoWJbkNZPprB45TSVRrdBro28APmijWrnASXIPqbMDpPNJ9AcEe1pikEnIjCx8jj9uPmIMZ3VIeyqgQNBMDvtjE3QC0IxxuZdybaV8hvzdRjOlAZwOMhY7AjwSrqDGN2MMqQJyUxfaIH0QIOU13A6XeCTwwNnrDiQZGwwZJlEEg7hXP3++L+u9m9IVJCm028IAFn+ZtlExyLiQ/9uZUB8aEn+MS+WsUavIvs+5UagW4HcZkgmMvQUssVvg9fgRj09gMDDAXKfbK4QWsnGz2Qwy1LbuU9+dY9JIYhsHcovIk/D+GZcz5iBzm+c8Vhqw4k8ILxYrQv4gVhdWBGSj8S/jeq69s7PT8vrz9AVqlTaGsCAaCQupgvs/4zQ+f73LShY/llfWEAyGBIz2BUOyBpNFzvvh2sj75f0xya1JaepV01chkZhCIjEJl9MnsZYBIA0lphKgekRj0nmRN9vc3JTXc79ttgxG+Cd/+AT7B3soV8u4KJ7Bwf2QzNvxmJiITeCt19/BZGIOLjvBeBuKhZLs4Uz8VmtFYRA7nQ7MTc/g6OgYmXQBo6ERmzPZ7fUbxsrsa85hysWQBEI9bCb3WCVC8NrtpZcThyb7ciRmo+VBC/aAC1deu47pJTvgEkl21KqGQSiTo51yHf/mf/8/8fvf/IPEVTRyZhUEAf2ttet4950Pcfv2GxKoUFpPwTbuXWR6P37yHVqtOkLhgFSvMX7l2aXTJQfZgWKpgUazL3rilKFxuwy2scdhh2XQFaPqo/09FPJp2bsZO3Psrq5swWrxoNU01j1jPQ1JMqPba6JayaPZKqNaLoiOe4Z+LsW89BfPTZSg47p8eHwoIDTXDkrHcA8n4uuyu7CyuIaIPwqf0yeyQ5Te4dcrr7wCrz+ISquNqel5xOM0i2RiGqiWgBf7R0bij2CObSCeBJ6oBxavHUOvBSPOe1cPDUsJqdwRyqULkf0JhRzotMqoVOhTY5DMGC8IkCiJaIL4dpHGkfL7noEXcH6qEaZx1m2/BJx0/VGgVKuppaLQBEAradAMJprBLDN4+T3QaxgQKqhofr3+2wx+K2FPiWAixzcG1BSDkuT1GJjkemMGbfmzMjh1TdLPUTCWPyuYbpYR1fsw1koDK+O6agbWLFaD8KiYE1+r2JHxe0Mzm1/6GjN2pLiE4maKkSm50Qzy6/0o0VGxCfN1mezke/VZFcBUHE+fWfEq/bsCwcrWVjD8h0kCjgVVJlAlAh0filMpIKyAtf6sgKViOQqo6r1pv+ozm+9NcTjVgNb+UABYcTnF+MxjiPel738Jzo37VPtGgVz92QyiKk5lbkPzdfTvfB7tE/27GffjtTUBos+mREgllprHiTlJYb6O/t6Yp0YySAFmJX9K4lMSHQbQ/D0GaOydhnPr97rv5jFqPDtBbSOG0M/WfjT3Cz9PzEn/BLz+Hhj/9+6bJoQKDChaz8GnA54NYqZe68RX1F7BO81Kqsayvuf7xvheZ8icFdAskQKoKsWhg04BWkHLLRbDGGQ8qXUz18/STtasjDHpDLavBnj8nbKdFexWWr6CjJJ1sBpBj04uswY0r6XX1E6QbH/PKLNQ1i6BUZWN0EXph52sJQra3go26+DV9tdNQq+j7GteT40jJVnQ77007pDXinGDoZ8lg9FBhoSRMeI1vBJUGMw1ec1YL9rM9JXFcJyYUG1svp8sItYQckPT+9eMDduN9y5B85hxrRsEAzfNlJJFoRsTJ50EyeZNczxJVf5CF1IzEMzr8fdmKRkGkPzS9lfwWhdSfg7vmcGgMqkNwJmHj7Fkgtst+qQCvI/LMXSC8f1immZzy9/qnZZk5O12N5wOH6LBKfh9E8DID38oga1LV0X3rVkqIZ86Q/LpHr785FO0qi3MzcxKsEndM5Zb0c2+3W0hXyoiU8jBF/DLAZH9SxkDljsSXBDtbatFDMIojXJydCzgMVkeDJCoN8nnb3WMYJlAm7CfN9YwOTVt6Oa225LZF8M6slkLJdH5ZmkWpRMI1LFkm0A4ASYe6pnE+Oijj7C1tYVysSp6mmTzFXN55Mflm5qIYMadjDYC6jMLc0jS3CSTERBwYjKB7e0dYRKQBVKvVkTCgRp8ZGAQ7PMHQsK+4wGFxmw8sBGwpFM2wTLeLwEpMn7rVYPxLY7rIqHDI5kFjRYPwyHsEHDZuSQBNdmWrXbDcLyuVpBJZ3GWTEoJKeU4OM6ZZGEgqeVFkhTrdQQo3Lx8CR//7CdYXFkYA5wd1vLjwZ3vDP3l45To3VmGRhDIQ6eRnOuj2uCh1YKJ2Rl88LNf4P2PfoKQLyAlx5lkVhh2ZMxSS7pZr6HbMcxnSuU80pmUlN5G4mExJPHNxNBzAtdu38Iv//ov4CHjtQEUskXkzjKoXuRRvcjhzmdfiUQA2VoMglhmSVYE5x9lVJrdHmaXl/Dmu++LOSEP3NQQJROL7XRydCQgeLmcR6FUEHbdhx/9GOHohGxMyeMTZNJpPCHLdu+ZHAA5jzh+CNq3mg05cLFygocZjtmbN1/Bjz/62fjQVhWgkuW3ZOTvPXtqmAm16uh0DRazBpYzk1PYWFsXTfDj83MZR1urmwKQUL6E5ZKpk5QkQrwuj5TfcjzWeY1OS+YEdaPJhqaJGBM9N165gSs3rqM96Mgz7D1+gkqmCJ/DjV69I7rJEnAHvGI4SmMsMsCpV3z/0QOcnJ9i7dIWNq9ckiqT05NzWReCnqAk6VaX1nH96jUsLc8jFDJKWS/OSgLMkRWzv78vB/zr169je3sd9HGp14fShpV6Dc8PD/Do8WMx6Xvr/XeweXlNmHXd5kgM7KqVEvb3n+EseYKlpQVh57NdQlN2DOpAIVcXmQ0mJe59fReP7z4Qpu3ixhZ8obBoSHKcttvUzG4J8LaxuYy5bSOB2szR+KiM06NzHD4/Rj5dlmQA+4UmnwS5eKCX/avdhoeuy2TfNOpSIs7qkHWyDGMxhIJBMdBj/xBk/PKbL8e6uS45XHKd5FwhmMIkAA+TXIMJJh0dPZdxKOZWzCCMHGjUW7LHkMlJ1lggGEYsPoN33/tQSrzbjR7QoZegD24CNaxWOD7B43t3UG8UhJFOmaOuZYh8rSg6x1dev4m3fvIBrD43nH6aDdmFiVYs5KRKo1WrCiiXTmawvrwiz3q0/xRodfD82R5K+RKsdgesNhdm55bgC4fkcMu1juOP7PeTF4doFauYiieE/UldZ2racp0lGBqbn0NiaR7ru5fhCYUQikVhGVlEqqdSqMJJR6dmBxdHh8ikUsikTtBvNTDqtGTtIZOdyQsyAzuDnmiph6IRWb+4p3PtXV+7JKXshXwVmYscRh0bhqSVd4ZiOjrqdXGeSkp5syvgw8LGBpwhP+xMXGwvwzsZMjShfTb0WxDDyk6ljvzpGZ7e/Q7O3kgkgLi3cB2YnpvByGZFMBZBi07psOLSlasiZ0SpBYLIMlerValwIbuc5pqUm1qcn5VEA41dGeASLOPPlDWanJuSxI/b68PW9jZmZhaEwXp2dIZsKgfbwAovJQqabSnzpscBgQbO20ypIOB3IBaS/l7b3UJkKgY4aahBdkhfZK5qlL06ORPjQ4/VLfumYYhsF4ZkKBISMCsYDaFvHyCciOKdH78FLxVxeFIiRtkALg7zSB+fiawO9wUCdzQC/ru/+zv5LCZ2aNqXLuSwvrONd95/T9aqg8MXsi4xjopHY7CM+Ex+qbAIeLywDgYo5rKIxcMoNUt4uP8I9WEd2WoB04vzAv5PTZJpt4T5qXmUshWc7J2ikq8gHolK5VSVeubpM9kjCEBTkzcnOvJDTE9OoV6rSXKWpeG8b56l2Q8LC/Oy1pO5yT5hcots4cu7V/HWu+8gGqE0VEfai2OSzy6vy2QEgKYx4aDbl5iK7MXp+BymJ6cR9kfR6hpjl5UqvkgAoUQEvpAfrX5XpLSY7CG4z7HChO03n3+OYaeHm1xvFxblcwiysprmsy/+gPuPH8g8ZLWKOxbDys6WxCZOVkQ4bMIcrZNRXW6gVqojHp0UVmUmnUOj04WNya9gQBi09RqNn1nG2kTAZ0erU8SzZ/ew//w+soUURjaygcg66kvCW9YtjGAT1XdC0DQDMg5/woYWiQ6L7J8SY1rsknBgrMo1jknAbp8AK3VMrXB5DWMvXoFsPMbz9Xrzpe4yJc0ETBgahmM0NiQ4KnIdTOgK4GYwJfk/2yp5dip/e3kmY9Jq7E0jieAhjQh98l4+AWM13htl2/g+pl85Fhg7sIKHbF090BMgdthsAr6xYgB9SjL20R8ZzDuW7hJ45H7hkWcbyNo/MREfMxetoK9DKnWOWqcGj90hB2gm2Uh6oAcJzzKM2wnmx4IxMStl0ptVUbwWxwLBN+63g65VwF7GMASAKXNWbxkSf4x1GR+xqmZ6ahbTc/PCvs5mczhJnsp4oF4724QyYWx7PoNxtjEO7OwTJlJ57uA+xT5ljEqWONfg+YVZ3L59S6rqJNa2OeTvjWZTrvvdo++EAczYhaAwn7XVa8Fhd4jONp+NlUJkhnN/51qon0eyAe+F45n3Qvk+jiOy2MmCZ3Jp/8VjVGsVSUTQxJSJOWpxcxywIpNkDp49eG80grbSqJhyiQ436oMWRn4XplZnce31GwhMWDFk9RaAarUt3g9eAmBD4LO//wy//Tf/Do+/eyDMaMZE7dYAk/FFvHbrLVy9cv3l2KWuvmzto6Hs9fl8GlbbCDROvHnrBhKJEBrjSqy9py9w985jtNojrK5cwkRiFsFAFAHKlvR7CAc9GPWb+OPvP0E+e25UXnapf25HtzPEdGJG5gL7ms8YjISlzwlAHx+/EAD6+YtnGKEDj8uO/oCa/5BqFrbpyuq6EJDIqOb+5nAbZ8pBd4BGlWC7X0xgHVaXaO8b5DgH3n77TWxu76APOwJhn1TZtLr0FDAYyZSxOU0e4yydRCQWwszKJFwRlxgie2I+jFw29J19NHpFFGsZJJP7OEsdwWXvYThooVEvY9DvSLzNNYXzkqAyra3Yp0z2cN4LQUfMRQ3SmhK2VIKD96KMWAVy9SwuCaWxBIcSvMxAnRJQ9Hyv3/U1BnA1XvvG4JaCu4r36HdeS0EzJTIKBjAw9IYVz3jJFB6TXZQ8pq9REE1BWsVVFDtSbITX1oSZgnFmzEUJgzyPmp+P15V7YN3ZmP1qBob1OfSaChjqz+ZrKQZkxuN4TcWedE/Qe1ZgVXEWYb+yAnesxaw4mbafAry69vNnc/9pm7wE202Gf/paPq9RdWB96bfFZ+A9KTDO6yheqCRSxV/4N21rM8ht/kzzeDGD/dLnJp1ybW8zAKz7lo4PbV8FYc2A8w/b3gywalvoPqb3oX2hn6n4nr5ex6N+juJI5tfpWOTfzL4PXP/1by8B9/E+re3PKiaZRw5DZsSYc3/KqDee1VgDtM+ZOGE8wv1ECZ7aF8YzGXgtv/6pBIlW/BjriMFC53WUPKoAtLl9tc10Hsvn/G//4389ekmbHiPnOkn1xjQLYi590AFllB56ZGNXurYRABiHQtUbVlayeWDpA+rNa0ZBgx/NkPD3vFlelyChDmgDVDTAU304CYDGbF0DPDbuhb/X6/Ce+BqzuLeyiXnPRjBo0NsVgDZrB+vg5Xe+htc35D6MEg8FY7Wh5XpjHRrNzOgA4mt5bd6LsnkVLOfhnsGngrg6sXUQKbjKPlBQnYcGXaRkQbI7X2bApA3shumATnpqmmmWSAFoHfQ6SQRw7xnMB2YcdQMiWNRvM3gzsmzaf7w/LZUyJxv02fk8BquiI22mGVazGSOvoZlDBbVVkoPXNDPS9VnYPszis83IdlDXXzNoz3v408WQhyhDk1U3D20Pvo7MJp0HUj49GEhQzXsis5EMaF6f7ODhiDrZbrgdQcTDMwgGp6TEy+4KYPf6q0Y7t1tIhIIoJE/xu//37/H1Z98KwGIZWiTwZhBMJkaumMPJ6akYtrioBegzxOQZVPIwQcApdX4mrIwrV65IIHr3269xdHiEAHXuQLOlpsHq1hIfuwX+IE14EiIvwCCvXmsYgHu3h1G3L7rKRtlkRNgGNGOhhAZBulq9jnA0hkAoJM7Xr732msiN7D19iv2nezg9PhEdSjJPm62mHKREimPQB120yXKjvh5LnwkIk8V2afeK9BkP+gxmKJ/RqteQKWRQKBYNQ51QUNgXRpKkK1qRfG4CAIfPX4gjeDQUxvzcnATvBEONsWRBLpMX2RCy/8iUY0kkzfXI3pV50qMUQg7JZEqkIYT93utLBp1gP1mjAkZzzgwHwgb3BwNymN/cWse1a7vC6CGg3OsMcP/OfQGgk4en8n5qL3vcTlkf2X88GFWqVbQHXXGrX97cxPsf/Bhry2votXoo58oCnpJlRxZUvVaRkkhq4Hm8DpymjnBRSApgEJ6Kwxnxoe+y4PrtW/jz/+ivEJryodoaoZAtIH+WRa/cxN6dB3j49T00ixW4yX6gBncujVwpJ+sOmY3ecBhziyt4+0cfYHVzW1ZAztE2zVE6HTngn18kUShk8OTZI9EipUYvS0b9/oAcluh6T9M8zjsy9LgmkKVIQLZSLkn7Evgh+Ey2m9vlwaXL1wT8ZAKCGuJMGFJL+uGjB7DYbFIuyyP74fGRsGWNhJcT04lJYbE12h05yJOpxNLIgNsvUhMHe8+lDNftNCpoZM+gVmyxKEarPFRF4zFYaBSCEZY21/Au9Zs3VtDvdrH38DG++Mffi6Ga3+YSkIfl79SDtLjsmJyfhS8aEAbLOfVeuy18+POPcenKjmhHPnt2IGOv1+4KS3NpYVnK2wl8eP0OVoTKfLF0yfZs4vHDh6KpSGYOk1A8ELJvqFN5kc3gPHMuiaC1SxtY2lyH228YyPbqA5E/IHs8mz5HgwBBt421zTWRWqHxE6uDc+miAN31Ug35iyzSqTOjZDUUEAkUMq+MMlZCgAOMLH2E4wHsXluBM8ooBBjUgMJFHaV8BccHSflOkJCgG036aq2moQXfqKNGXdvUKYZ9Mr668IWD+Omf/ULWNzKcyQ5ilQVBXJYjP3z8SA7/6eyFrK+hQFikfMhmCgeDmKOG5uSEaPJKuWuNpbEFlLNMFlHLkNUeFRwfH+P8PA2KuX78k59jYX4d1WITloEVHosbzqEFXosd9XwJR8+f4OL8UNZWrlNksNPU8PA8icuv3sAv/4N/hlCCRkk55Ap50eBu16uS6Oq067LGPn92iOXFJbhtQP7sXFyQmIwjM95hd8PnD2N2YRFePo/fL5JVjElKxaLocDfLdfhdXK9ZTWWAFplyQSQhZtdWMLe1hsWtTTj9fjEOJIORjD7qzVt5SKpUUcnl0ayWcPriANV8Bi67Bc16RTSlBWQB9WqbpD6IbjrZ3FzvV9c3cevm68LOSyUzKGZLAkDTLMk+sIuprZRRd5oYWUYiwUSANjozjcWNVSxsrSMwE0XX0pe9kH0/6LQF4K9mC7jz+RcY1dvoNRpIn59LHDO3sICBdSiA/4iAhsuH9cuXRWbJFwhiMNZj5D7EShQm4VjWz6oe9jGBm3avI0A92cFkBDeaLYTiUUlyxhOT2Ny6JCAM5ROKF0XUijXYh1Y4LQ4B5t12h5iIWu1WnF4kcXB0KO/3RkOIz89g5/oubH4XGt0m7A6aSVNPtC1J2mqGa7oNMV9ETM6q1ZLMU4lNQ0FUmjTrdaHvHCI2ncC7H7+P6ATNKMkOByxdoHhex+nBIVrlhlQw9LsdkSx48OA7MQCjuRbZ00O7FVdevYkPfvpjAdY5N9mO1B2mLM3h/hGcfadoUtMLIuD2wumwYW5hDs+T+/j1F7/FaSEFS8CKd3/6Pl5/+y1s71wCFSrQBdIv6nj6xVMcPj0UwDMaDIkHw9NHD4U1aXHYRF7DYjfiXAHuaHZYKCAcCEmCqNvqS8VIIOATTwCCHKzWyOeLYtRISRKCS+FYXCQfGNOmGNfQYGc4kpiDsTPN8nqMJenWbnNidXFdDNb6HSPGpwQYJZNCZEDHY/BHvKi1O8L25T5TyqVxkUzCMurhzldfIHN2joW5+f+frTf/kezMrsROLBl7ZGTkvu9LZe0bWSSbZLPJJtnd0mgfSRZkYTz2CDOADdgwbNgwDI9h2LD/Ec8PhjU/WR5L6paa3VyqSRZZrMqqXCqXyn2NfV+Nc17c5FNBBRSyKiPixXvfer9zzz0Hv/PTf4Z02jHzYaXS6sZzPPr2a0TiQcxfvYaZGzcxvbwo4EmVXkwUeMkObqFRa4uJ7Wmy/BRIXWRRrDYUt9TbdZycpdFmtUCdYCeNwdtotPLY3H6Kbx5/ioNDVrTRf4NxLmFnLqIkt3QpeUAQ0CPJDEpvOCWuXBP5TpqUOYlrkkQilxWdLKHlWLODP9uE6woNNrkPMi7mnkvGL4Ey6qiLkdZ2WH0kFtDAkH1j8a6dhxjncu1lQoEfqDVrWqdVWSgd5KrWkWqzQqoFIhHn3EdAj9cm+48/GT8x7iQY3Gw0cH5xgQbq4FNyLSJQTQa0QCsiz02gzgYmm1DM7ra+zzlXhhWHLizMIxrlWaghJvGzZ6tYWX0CVmayMol9Rqkh7ndOxVRRaz7lhHriPWKfEoRmWzjM6pqAW1bgEdBm3MhxZQbn7BNW7DCOIWDf9voEvrZabek7MzZl9W0sQp+XuMgYBKEJ8nM8W1UT29MNJDDmVAxSLMoYkHJm91+7q2oeI+pwbpAdzPvcPzyUDwQJKewv9jU1p6nZzWtRGjGXyTnG7y3HNHtidEJAtOZVvqhEMXWol69eUfyhMvhmC9lCCs+ef4NHj74SoM/XqMHOdr+4OFNlEs1USRggs9sBiLzw+all68NFKYfQQAx3fvga3nzvBwglvTJPb3hIiqog3BVAhMz7Shvr36zg059/gl/+zd+JtU6Qt9mg1U0Cd+88wM0bdzEwwESPHw1KJNWqSKUusLf/EslkHHPzMxgeHsLcQrekQA4PqzJCfP50A989XkVPYggPHvwQA/2jDgmIZKxqEb52Hb52Az//279GvVrEQF+/1gue654/XeGsc9qnfxC9fQTak6q4ZMy0u7eF56tPFfP6/C0MDPciFGYiqIjTkyPsnR0QAsNo35ijk95sore/X/GK5mPLg0apgZ7uHuTTRbWxAUyLi/MCoMPxJIKhGFodfeYuEib8fsXXO3tbCIR9GJ8dweTCBBDzoh5oINofhz/uR4OJskoauWIK6bMjrD5/jGdPvkI6fYKQ3wMPMZMq53CXGPMMgwmgk8DCqgHOFYLhnP9GCOO4dwDN73VkOR8N3NL87pzvdeZXsb3zx81uNODYJBwMn7FY3PAPAtD8N193A152HjesxQ0AGhBs66WBwYYlCAjrSAHY2d8NSrrv1Q2y2j0b/sHr2/Ma1mPYjn0nExcODuVUUhuWZQC0G8R8FaTk5ygFZMCr4S0GuBqeYp/j/RmYzfvgWDJ9brt3axvDy7gWW9+5+8mwKUs4WNu7v8PwJntWw50M8DYsz3BBXt+wKr7HPLh4HRtj/B6+31QWhC11sD0DSK0djBBq7+V1eH0jjKp9Omxm9/27+9fwHv7OgHjrXwOPXwX/3SCzG5C38e0Gk63v3H1rgC2vYxIkbiDWfX82ZuyejHlu1WI2fm1+2Hyw+aMKKs4dn1NF8Iueaf0AACAASURBVP3rjiza9+Dy9754/H5+ju/nHsM5aEC5YYeOlJeDE7pB+0sAvSM5xXXEDfxfYnEdCQ53+7jH92W7/u//3b9pu7MqdiOGxvOngX3KnpKa5ULFCV5ZtsMkNNiYVvZMPSobQJaZcXcQ/83PGZgq0KMDEFu2xO6Bizw3WGt8ZxI5GUMDQA1s5vuUoffisuzPPufOBNmzcLLwDxtQAZsoK9/r+/D3Bm7bRLbFxl1iwdcsI8C2sqCCv3c/jzvbIkmLjnC9TXK2IScb28YAfQNibVAYEGxgvwa51zEL5L/53TSEsefQJDXNvE6SgGxS61NN7o5rrC1o9ixkxWoSex2tKP4lK5MAtJtBoaBSlP3vAV17bjewbYuazIY64LwlEtxa37Z42ThhwMu2suTGq5OZ/c6+ZNBn7t+2efCe2bcMos3MggdVvm79a8A5v5fv6yRX9Uwm8SEGT8eoMhaKO33Ew7dkTr0IdMUwMjCDgb4J5CnF5Y/i9TffVttS7HdpOop2AVh/solf/L+/xOb6jvR/x0aHBZCynJXZ71w+j2KpIL0ushGoAXd6cizA1u+BQI5kshdvvvkm7t6+hyfffoO/+5ufO1rIzTrIA+YfK5Oh+RwPT4lkt/ToCJTxcMeAjxsVwUEeQhmcav5WK9ja2ZV2M3WOacTFYJQsxr5kPxYWFmQCc9BxHd/e3JLWnhIZVcfokocDHjqonzs6Ma5whSziYDggCQXKYdAgKxIii47sHMqgVOQgzYOLguxAF2LdBHC64W1TZ4gsmoDA55WVJ3pGgnt/+Hu/r3H5m4cPBUTJiTxXxHn63JEWkolOXBrHBPlo7kLDNZrBsfRS2nnlig5IPCSK4UbHFVVc1LkYIJqIK8jsHRpAKOTHyGCfDMc0juDHxsamyppZnp/N0JyqLQCbOm6cByx7ZbsWy1UlAAJyJJ/E9JhjBMfy90q+pBJ7MsxUbp/LwONpobcvhlT2XI7bgaAP0d5utANkQngwcWUev/0nv48bb9yHL+jDwf45TveOBKB+8+uH2FnZkGlaIkpZA+DgaB9r+2R2eHWA6hsa1oH8t373DzAxNauSXs5N6gWfHOyrfPHk9BC5XArVRlkBsg5W6EIum9ch+cMPP3RYv93dmF9ckG4pr8E94pTauNmcQAcacdE0Mp8vwOMNYGyUpoAhlWUSbN8/3MPZ+amMMj/66UeYmJkSC4/a0HQuJxub85EsQAKVC7Nz6PJ1oVVvIRlPCoSlXivZ9GTaaL1kWwcCus7J+bHWCAJ60xNTYl0GElHcuH8HSzeWMT4+inq+iF/8P3+L7z79EslABN5GW4dzgkCFehmB7ig8Apoc6Y0rN5bFQB8eH0S52sT25g7WVzfEmqxX6povTontoMY+pY72Xr6EnyY8hbLud2f35T/S2eL6Q/Anlc/KmPSt997Ftfu3ZEZHvVqWZzfzDQTgVZkpteTr5SJymZTG9ujosErFw+EQ9g6OsbO5gwxLXNteaZxy3aKRIA89zJBz/JPByIM8GdDerhbGpgaxtDyPkeEemfKkT8to1lo43b/Awctj7L88VCJhYGxEAJFY1DRY2t3B6sp3WF99rnWLjNI/+/M/F9uV44NAKu+BfcT1/OFXv5E+OZlEXHtoCkStU7Y5+21qaga3793GlRsL8CeBWhY42j9Faj8tgIgal0zKvXixgYcPf4PnzzZUlnzz5uuoV1sI+ULoCfcgGYoiBB+qlBTJZ/Ds+dfI5i4crXIy/SIhpEt5JIaG8NFv/0wJIkqsqFy7lEchk8Lx0R7y2QtH07paVZl7JBCQrAjlMAh+VcXA60JXMCaW1ODwGGi22Wo21E8EsAm4VfNVKcHS9JMJMx0+MylkqiWMzs9h9vpVzFy5gnh/P7p7kjJYpQEeAeg2/QouUmiUKP+TRjGdwvqzJwj4IO1KAtBcO3002cwVVHmhCi1q9LVaKi1/8Nqb8HpCKGTKSiiQxUz2MxnjZD8zYUrtzbanidXtTZRadYzMzODma3dlkNg7MaDkAw98POwKgK7V0cgX8fCTT9AslAWUv3i+Jo1Rrr2SZWpR9iSOnsERTM7NY2h0RJINir24H5erkljafbGF08MDDPWSpc0KjIwYoNzHqFX8YmsL6axjVNfT3y9zuSvL1xAIhFHMEQjPYndrj15mCLS9zjPVamrHZG8P9o728Xj1CYbHJ2SuODQ9gfnry5pv/jCDdA9Ojo/EVqc8FcdOT6wbPeFu6c1XGmWBr4wnKFmV4fzxttAOejF3/Qruv/NAgDTjCcoi+Roe1PMV7K5to3CRQ9Dj0x5DHVnu2d+tPEGlUUH/yAD6J4Zx/603cPeN1xCJxxHqBWppYG/vCF8//ArPvllBsB5ET6BH3g+9iV7tGd19CTzbfIr14w1kkMfNd27jz//VnyPcRyFQJ5lUSjWRPc7jyd89xcV+Wkks8ra4P2xuvhA7st6qI9IdQbynW2xoHpZZhXC0v4exkXElzrs8ETz+5jslz2/cuKZ1h6aK3HuZxOZBh0BfoCsshiP3QCYipXk/OCidcRqzFot5lceTUUttX2raUkYily3C5w3KnDQcj0lCLDGQlIwLWaK1SgNh+jlU83ix8Uzx1cbzFVWDMSny4O4DrR2sDHz+fAXn6TMcnuzB42tjbHYWD977EFNLC5LVoEknEyBMqMmsp9qAr9klILrVZCUUDdrKWic4hvf2j+DvcsxsgzoWlQBvCYfHm3j45S/wcn8DkagPLQ+NojwCaBkLsF3oscHrcf/1MN7g4ZHKJtWGw0gkuM6YxR+8JMo4ZwbnwM55wjiQSRuSCQiych1llREBS0pYcb4RoOX3etudMloqBVM7OcRY2HGzt/MY43BW2zgGoB1zIU9HB9LnAESKx6slR+YjQjmLMT2/G4Am09gBLzyIRSLI5LjelTWGVOzr8chPoEU2NI0FQ2EBYTT8bVMjm74rIae0mwlZJov5l/fKNiOrmAmOx48fi6FPSTgypVPZlIzhxK7zdaE72oO+xACi1PptOucpSr1RYiKbT8uo7MqV5cvzBJ+DCS4mfRkn8jsJPnv8XdJtJoO/Vm+KYc49qifRh9mZKxgfn1Qs3N/fJ0PnSrWidYox5cOHn8s00DkzOWcPp6Kuoe9YmJ/H9DST9Y58CZljBKeLZYck5Q8E9NwkPRAEdjR5q2Jpc2/kX7JlOWo5JgjsMsHP8dpqeZFJ55GIJeVJMb8wi1CIDOwi6rUy8oU0srlTPH/2RHsmpVmGBkc6TGyfqrIIUPA8wqQxgWcHYK+qf/PVIvZzx7j3w9fx/s8+xOTSpEx7c+Wc5jKrMePeABrZEvbXtvH44SM8/uJr+NtOJXOBe4O/G1OT85ieXcTo6Lg8idj/TDTQzJEa9XPzU3jzzfsIR5zKMbY/4+JnT5/j0199jouTNMYmZvHgjXfQkxiUREpThzGngocUg4dffIpmnTJCfaqy4phfefKNNNspXsMqIO3RoRi6As55jibup+cnkjGhBnU8ST3muDCFTCal8xcN5xn/CHhpNXWG6usbwHDfkDxAgozO2l4lLV6sbzjgmZcxckxm8B5/WEaQ8HdJfopVa8FoBLFEGHVUMTE3huRgHNH+IOpBoOqvI9DbhWCPwzRnkqnOarJaBQf7W/jk7/8GT75+KBIPk8deyiWRtMGKlUAXWg0Sv0rweJ1kDXXt7cxuQLDDkHXK8Q2otKpyA5iMletnFZbLqM8ATAOljLxo7zEw9Hv843umMOetGwB1A50GrPF1wxOEMVAKtMMKFrBmEgGdRLYl6wyIexXQdgPfdk9c5+w65gdleIb7ntheBKANQzJ8SJ/1OkRAWzOtbV/9PlUadUAGN/DtBjntng2o5U83Fmd4i9a9DhHQ3ssY03AqAzOtT/ke9qv7++01+37bH4y0Z+RI9z3Z99p7TWLVKnf4Xn7ewHJrXyNrWp/bWHEnMtimhivaPuNOCjDutESqu60No3P3qd2zJVlsjPK9bjzOxqob7LUEiiUU7D02d9z9av0hvEw+Yt+bQrr71RIMzl7pMIjdz8hnt4SHG+eye9V47wDJ9uza6wnMd5IiNl7tGblvG6anRE3zexNLN3Znz2vzh+QBuwc32K5yzM4f+07Ng04lgHvc/1PX9/zP/9W/bNsDubMnvAGTqDBdZ77OAWsPa+CgZS64AXJT5WbL33HAcSP+x6UdzU62iA1BtjIBTWbZ40LiGfjR/ZgbnQKYWLfYA8xY0jmXgKlTHtIpcepkqQzEtGcxrUVm8rjpO2CiE5xYp/C9VlbCyWINJHO8zsLMZ7AskQ0sG7i2qNk1+Tonh7Gt+Tqvb5PX3X42KHktk+8wENo6lO8xYF7MA5podQapfYd1sA06goq8Dq/LhYAAtPUl38PgSqBeB6Tm2mfmA2oLVzbPJpD6uwNM2+InbexGE61GTdqB/3jzciaAlbDYhuEewLbAG/ue/+dnbDPhv0332JISvI9XWdDGmjbdIZvwvK4lACxrZkCssa+dzzgBuGUwLTtnoDRf5/caw90tNVPI5cVQ6Y4nFKQy5qEeod8bw8ToHIaHZ1BtdKFQbuL2vdfUHjTBuDKfhJdV4dk2Np/t4tnj5wILGGzTPIS6qjSkIguaJif1Vk3A3MuX29h4sS4WHQ9vvMdk74Dcm3/rp78tLeN//3//FR5+9jmOTg8R8josGvZVNObMSc4pHlzINGHpIedXrDsh00Kyj1n2amaXPMysbayju7fPaaNOSRGvScYAdRuT8R65OpN1zOCdbBiC2TxN8Xm6k92SEOnp7ZVDeaFUFMuIZWAvdraV+SfLhAZt1BgOdPk1V+ngTeCSmtEcC2SXEfwWc6jMcriQdPQYJLN/5ufn8Wd/9me4df2WDr+Us6BZlaPRdyr2EcehJTJ6eroVzDOAYkJBTJViUXOMzz85OSWmOdcvOZYfn+kQy/ptArY89HC9qpcKOvxwHaOG7vlZSgw1grPMXlj5WzziJD8Y5CtzXXMOmlpPAXTHulGr1EE0h0ZZLLV3NBzDWu+KlRxCoS7UWxXsH+2hVC6g6Wmh0q5Jk7UV9OPWg9dw7wdvoH9kSAcmiojQeO27L7/G1pM1saBG+vtlGkTdwu3dbWQrWZRAg7xh3Hv9Af7j/+RfyR29UW8LvKchIxML2xur0sCrNkoCw3OlnFMqmmX1R0UH948//hi37tzWX5bYMvmQLRRRK5cEfFbLRaTPLvBidQ27W9sqic1migLvR0aGtF/w8EzDnVgyjg8+/gh333wNk7MzAphOTo7w6Ouv8cWnn2Ht+aoOkv3d/ViYnsPtGzflUH5xlhLDjhIk7AMLAtnOHIeUHjk8PtZY4GGHCRzqBvtCXRidnsTA6KAYrUPJPjz69AscrG6LMUvjMmlaplM4Tp3DHw2hZ3gA2XYFDb8Hv/W7v40/+uPfhT8B1MtAKlXD+vN1HOzs6XPhYAQzkzPoG+zT2st5cLh/gGaBRk0NpLMZp1S8J6G25HqzsbmOs9SFGKtXb13Dj372MeauTqPuAXKVGkrFCjx1j0rPG6WSSl7zNFI8P0cxn0M0HkHfQL8SATw0Hh4cKxHAw1k82o3rN69hZHKMdWzIZQpizu3RjDTFsmnKMZXh72pi+foi5mdnEfAHBFJ6WmSS1nB+mkK9AiT7+jC/sIBQPKJnLRfzqOWzOHi5g92tF3jy5LH0OT/86ce4ffe+qigIDh0cHCFPo7V2G189eoTN7U2Mjg3LiV7aoyWCBSzBPdeeduXqMq7fvoHe0bAkDeoF4GQng72tfQTJTPe2tQaRKf/NoycyW+rvG0Wj2pSu+tjACJam5xHy+pA9I4Bcwdn5IVZWvpPmOaWFePij+evh2Qlu3r+HN3/4DjySGmji7OIMq89XsPliFY1qRcaaNF6kRE2fDIfCOD84wMXJGdhJBLJa8GFh8SomZmY15lTCXqVGYUOaz7UyRSg8AmF4UFRit1nHRT6LvvExGaUt3rqBkYlJ9CQHkIgTWK0LvCQ43CqXkD1lImAHvYkYVh5/BZ/X4xgQptJa57mOEAQ6PT9TQpUHTzLZmITrTTL5F0d3JIlKvo5asa5Dc7NURcDrg6fZQCDolcnmyuYaajTFm5vFnTfewNV7t2XgFox6kU4XNJ954KfxV71Uwq//7udIkMXZauG7x98qsTc+NS6AkkBXsn8Q47MLGBwZk9Ecx6pAS48X1WIJJ/uHOKD0z/Gx7mVne1PPwv18ZHRU8jxkppdrVYRjcUxOz2LxyhUsLC0jEe2V+djJwQW++eoRgl4/uiNRyXDs7+2qMmVkbBhVNPD//fxvZahJXeqrd+5gbnkJsb5uRBNh5PJFZzw9/A12NjaRjMYxPjAkPVVKTp2lTlTKyH2mjyxBnwepQhbecADv/fTHuHr7ptikbPfTw2P4GkSomlh9vIKLw1MMJvolT8Lky8LiLJ6vryBXziM5NID+8RG88aP3MDYzpQqg/uGQ1pbjgzQefvoZDrcPUL0oo1GoozsQxUByQFUfBLxXd1fRxZLtXj/e+70Pce29KUiUvQmkz1k1Auw938P2FztI7aZk9og2pTxC2N/bwfbLLZycn6Cnt1ua1mRCs+25Z7FigeaJ3MhLuSp2tnclH0O5C8qkbG1tIl8qKVZjEqlZY/xe1ucH+4dQJsmkXsPc9JxMRuUfQF31oyNJJhG8oYEc93omYnsSScUM3oAfU4s0C+xHoDuCNjxKxHBtiAS9eLHxHPlcWhI4TJrS2JOVMT98510xKj/59a/RaNdRrhbh7fJiZmkBN998B9PLV3RgAuU3yNHwU4e1jPQFK8PaCAeiCPjDSjCfnadk6Flp1LH1cheJxJDiEwLQtUYerXYRJ2fb+PTzvxMQXW/lEQx5lcRRjAwfhgdHMDY8Cl+gS2aNBKRUWRgMqn/IwuXewJ9knFt1qXPucpjSPGeNDI+if3BUawaBasY4TLwzTjw7PRY4xT4VoUd60Q7jUR4dXhpbhxELRy/lNQigcW5R7oHxjMkDMgnKPYv9x88xLpPkUSSM0XHHdJPVNSzHZV/o9TL1ZlqXB3CTADRpBXJlGOspeR8Mqm1FhmiStRVQn5ORzKQKJdwYi5EVTfCZ98398dGjb9VvC0uLiFGSpVx0vEfIoq01EfAFMTk2ozHWHY0rFkilL7C9vSmda1bckLVM0Fb61VUn/iDoSc8GxoFsL0oscBw75CCfqkoYX1Eb/PrV12Qgx2vY2YH3wXlycLgv41Duf719PRgYHNRex1icMSf7qd1qor+/V+daAzyY1BQ4FA4J4L927TomJicRj5MBTqkmVhU1xKQ+Oz8Rg5nxMtuTz8ME79lpSuzcSCCuay9fuY5kskeVho1GBdlcStrKF+eUM6rjObXdPT6Bp4yzaYjIZ/j220cihPQP9KovyRbnvXNM0u9ibX8b8cEE3v3wh/jon30kc9DNl9uSqqLeM5OZlXQe2cNzFFI51PIVDPXSALuKw8MjnKWK8HhDGBoZxcL8skBzalhzDBBoD8d4RoNAaFYI8bl1nolG8fWXX+Hg5Z78C3r7hnD95h0lnYkhVCskqXhQK5bRbFTwhHJb+TTi3RFMTo4jFgnh4HAH9VIG2zsbSGUKiEa6BUCHwjElaSiByLbc3d2RtjjZ+KEYk7GOQfTMzCwG+ofE4udZghgFZQHbJMXV6jIhnJ2aFlmG9825yXMSYzrG9AtLV8Dpn80V4CWxr8uH0ckxyQtdu3sNk/Pj6BkKwhsBmpQ26QJq3ia8MR8iHQBaQJjPUXgifLX94jn+5q//Gk++eQRevL8nqapWzkdWh3hIB6Iufb2kNT0QjqhfOa/diSjOXQMxnbXC8dXi+DWwTThCp2rLwE3+zjAQww/sbG1A4T8Glh2g1sBj/jSCnX2fgb/2muEtupe2Ax4aqMn3OOusA0YbW9bwFjeQbe914xNuMNYNaPIe7dkNzHPWg47EEXwC82RK6GB1l5gI3/cqKc+uzXZ2YyfWNtYXbszE3baGd/F53HiU4TqGycmv4ZUKfMNZ+JPPbu91A+D2vQZQG47F7zOQ28BqawO+l78zGVnDb9zXMKzFwHq3RKoB0HYfBszaeHOD3pc4UYd17gbXrQ8NwzFw1wBSN85pWJsbHHW3uf3e2tD63u7J2sBet3u0122MuMe8Xd9AXpEZvU6czvfzXG2SOKpW6SSC3D/ts2YubPPXAGi2L6+hip+OAbAwt45kh80ZG6uvfof7Oe1z7kTHJQbcMd2077+c+52KBrtPmw/WNzaHPf/Hf/+fiwFtaDs7hwOIN8QN2F4zJq87y+J0qCNgb4sVNYVsM5aQdkdfyD5n7GMGUtzYmB1kcMaSLP5kA9XqFcdsp0atqyACQb/Ki/h/TnAGOsrQtx1Wsk0AY1hfTj5mkDsgsDWMDQh2jJi/raYCJt6fyXvYxLQFjM9mA9zAYssC8PdiFckR2TH8s4ljC5aBIO7F1RZ9Y/IasGyThffL33GztYltmR8Dunl9bpT2vDaxeA8Emm0D4DV5wON3MXiwCa6AgiU6weD3Mh2dxdIynXwvv58Dyc301vOT+UFN6U47O1rUUADDe+N38TomseEsqk7wG+hk6oIhAmxOFtQN8Nt3cYHitQxEFpDEg02nXxn42gLO/rPr8HdmIEkgnpOaCyeBTL7GsalJH3AAen4f//I9Fmhb/1n72tjldfk+yhOQvRimoz0NVVpeXJxnEAyxZHwO4Ugv0Aqi1vJiYnxWbDSyi5cXFzA0COQuWLbNkvgLHeAItJAd15tM4IL6lwTiYjRwIYe4iY2NNektU0+XzxqJxjA2MaVg8YMPPkQ42CUDt19/8kvp4ErSoFpFPBoVuMt2qNcql0zuao2HygjC1Lj2eeVWTmB5fmlRAJDYt8WCzOi4JmQyju4pwSxmVglAs1w2c5HSYZwAFttW7uvBIIbHRsXcIOOaruqHxwcoC3R1dA15KOT7kz1OsM++5hznuCFQwwNYtuDMTQbiNDyy0hSC3BxvPAxzzeG4uHv3Ln784w/FNKW5BgM+lukRpCYrVEkRsjLicfT1JwX81OuOHAwZ5plcVoDSNAGWe7fFTHbKKS8EQPM5GywBzeYFpjD4oSYmKwG4nnFcaM3rmIIawGxu0xxPTFjoMBcMi0FZLlM7MiZGKPUdyQImKMUTtyPHMKU2YQmmP9iFfDGD/aN9MeMLdRrwBKRbTPZEggwZAvUDQxgZGUOrzmCzJSAmfXwKJkzmpibFCj46OMBJ6gSHuUO0PX7KV+PBG2/hT/70L3Drzl0EfCEB0NTWJvuPpmvHJwcyvCtXCk6JrhhFdbF1KtU6bty9rcPgH/7JHyMaT+g9ZKuTmXp+ci7ArJTOyXxtY21dMhCFXBHDA8Mq/2S/b5OJXsxiZGYSb3/wLq7evY35a1cQ7Y6iWCwIrNlef4Ff/If/gM21F2jXmoiEohgbHsHy0lUMDQzi/PQUDx8+xEU67QDQHRNPzneOaTF98zn4qPPPksegkxQgy4egHMGYYiaHQiqDVrWBob5+eFtOJc1F6lwHdOqKe6MBVANtMaGp0/ov/7N/AV8SaJeBYoFlomQdb+P44FCGVmTH8DAsALpQEEDI7xKrs9VEpDuGuSvzYvqxWuH5+lpHMqSIgZFhvPaDNzG73I9SDThJs1KoKnO1EkHcal2mP8SYKvmcQHrKnkSiUQyPDCpTTs1n28cXF5fwg/ffxvBcFKUmkDuvo1qo4OzoHNubmzjZPxDTt92qq2wzmXRigVqNBxNG2H7MzC5IG3NwZFjgYe9ADOVCU7rlOUpWpNM4OzjAKuU1jg9V3bG0fEUVBGQDc2x4mz6sPH2Gb1eeSFP79t3bYsNqz6GcBzXqj08c9ry3jcmZSXT3xKXJHOqKopSt4WiPcj1nWseYqGDymgfEwYEh4i8CsV5uvkS9UMLM2IQ03vPpLHp7upHJp7C945hdcm/gGKHB5NO152J/jk1NSqKG45PjKJtLY2drW+sqrVWz9bzDVKs20R2KoKvRlvFi0BcWuFRq1zAzvYiZ+SUxzaVZHIlInofP4wv5sbAwo3vaWF2VJIES4BwjrEjy+LFw7Rre/+gnGB4aR6NaF/OUY/Nw9yXq5bzY72enJ/B5mthYfY5EPCKPAIITTDq1vc6hkcAvE19M/JNpSOMrtg8ZgvFQNxrFBuqFmuQc2E4EgVv1Gnx+LyrtJvZoDpbLYnxxCW9/8GNJwfQO9qsqgL4EPOTWSxXtZf5WW1IIsVAQXd42XqyvodSRa2Nik+Of61Sib0CM5anpWTHoVeXi9aKQziKXJXt5E1tra8icn2m9TMRIVHD2DyYNmLRgOTplBeYXlrC0fB23bt5G2xNELk2ZlnOsPHkmnfSxkSFVTRwfHUgmZZlyOT4PHj76jdqGBrXv/Oh9ydJML8whEu/CebqEnc0tzaWNlRWcHx9hmOvyxIQO36V6ASfnp9je2lGCiyZ1hUoZU/Pz+OinP8HMwrziMK5z0g3PFZT8oAY7DUinhsYlp3GROsXY2JBkjpqeJmpeL+aWr+DGg7fQNzwKbyCMWDSqvTh1eort9XWkjk9RTOdRushqDaDZW288gVK1hEZXC8nxfvgGY3jj47cxdX9QMgUH+yWNjfRFBpmDNDznDeyt7WmfqFXLSnBwzj958g3WN1fRnYxhdHxY87VUraJQqeL45AJLV65pTUnnsjITzOfTmBmaxOjgsOYifQU45phQoKFkKev4fkzNzMjwlhrXjDVodCnjvUZLeviJcBwzE5NolRvIXpyLMUxTxHy5gNP0OYYnxzG9MMPaffjJIi5Xdd7guOF+z2qho909nB0ditHtaTfQn+zBvXv38Mtf/wr7R4cI0wA51o35W9eweOcOEgN9MjymlnejIwnBfT59lkWpUBWblvOZpqJUb2ZSgmspgSN/IKrxGo2FUK5kxSittTJ4vvYNPvv855LkCEdI3CF42tT5Jdndi8GBNp6QPAAAIABJREFUMX0nwSydN3x+x+ityzHVprQRYznOGekWdwyyjTQjiYtQBP39wwJHeSYiUefslGZkGbHKpQVZd8ghZI1aLM89gH8US4fjOmMpnuf6xtirRFPJbiVUTLOWbGCn+hRKtrDCh2ziHurRtgmGkvXsJPkZAzFmZtzC2M0O1gKhmzVpRAf8PC/VRXoQASkUQz7HMUJDuICYxNSIllyJz6v9k5UbBJ8FzrK6tN7AwNAw7t67JxIGJWJoOM3vzqVz2NnZlWwKqz0cIoZjBs0qLoLDZPn7vA5owjiWazzPgpR+IhuXz8H2ODk7dViCHWBJ55V2Q2zbe3d+iNnpJWknS7pEeqc1yePxfZvU5z85USw3OT0tVrXWt1JRQPjz59+gSDY2DXdZSdJoSFqIsS7XOcbhlAkZHZkU45r7by5LUJVAOxVdqni68ljmw5QYMbkMys5wf6UM0eTktMNgJiDXdMgsxVJOCf1M9hy5HOPtgp55YnxKhBAah5Ik8umvfonPPv+V+pr/Z9ArXwESVhJRpHjODHhx8841fPyzj5DojaBUKsqsj2Mvm84hdUJTb6/Y/T3RhMwh2TZHhyfY2N6VabYPQVxdvgG0GRuVkEj2opc+AdWCZLkuzk8cmbZKBZNjk2J5U8qD+zz3kmi8F5NTcxgdmZKHBJnJPk8bJwdHODrYxfqzFWSyF0qmUkt6fnYO+wfb8Pnqmi+PnzwVw7tvYBCJRB+6PKw+rKsKg9fjOYP65KQVM97uHxzA/Qf3Vb0nkKrWRLVUw+7mrvZ/+miwEjXZ16MYnvOTiUxWNkie5eW+SHfUktfZK5mUWXsoEUGsL4Hf+oOfYWAyAn83UGkDJUroeOqqRvWHuhBgJQtZyiy9D5AVTMHDtljPlIb6q//rryS1NjEyIRb02rMV1KsFeNqU28ih3eJ52McUkaPv7aHUVMkxKuzIdbCP+DuOSXcCys32ZHzhBpDZFgKcO7ryRtKzdcsATAKvIqhRlLrzx8Aqw5MMN3GDwgae8r2GybiBYAPO+L1cuyhtZeCzfdbAQs5DN9Dmfp/hOm4tbMMn3GDj989OCVLOXzJCHVaoAe9ucNSwIfvuy4fvAOaGlRiAyDYy7MwwIjepkeutqk86gJ/OmH7H6NZNWOTv+eeyzTqYC6vjDD8xsNXwISMQcu3ka+bdxXY10iLPx25JKL7PLXFroLmxmHmvqvRwYY5uoqvhMpbw4LNYW/AZ3ViYgaju5IIbvLa25nPze91g8yWp9B+RMZ2EAq/nBlsN9zFw2ca04XDu+fAquGzYoSUKDHi3igKbF/xePjPfb8QpUyawsSIg2EPc1CG5Gt5nyQj+NJDdDfS6EzqW1HGPZZtL9lnDNg33YlvxNf7l5+2zvL96B391t7tdh89ifcbPGabonj+e/+W//kuNTDaEAZEcBGx0DjL7MntofqmBgg4Y65TjWAM7jGZHz1iAbAfYswlNoMYWKQGWbRpnOCCrAaYmO8GOEGvUZYroXkQ0IFgu7HJmtAFgjWAZISsBsAltg4iHCANJ3dkCQ/j5Oxs0llGxCcufxgg3qry1k92TtQ2/j+3BtnWAY8fZWmBxqXQ5mNwMXn73JVDekT2xTIINKrdEhA0kPWsH3LNFhAxU21BsoGogdFxkbRJRJoLPYIPHfm/twU3SXuPmQYYUdchskeIizIDZ7pPX4l9bGOm2wHv3dYBtCnq5F0frL2sXd8mOPbM7A0f2oD2PJSDsXmyxNQCaz0JAlJ834J9MPPdmYAumDhVRx7md92eLM/vcJr7YKI22ygmpVRyOdKNaa8LnDaM7PgCfP4J0qoR6DdICZRKFJSM8+FO3eaDHi9QJcHx4IukKMifIBqKW6cnRAUYJ7PQkdXixAIZMKR602D5kNsa7ncD2ww8+UADNsrH93T2sPV9RqWvq/EImYG0afuUyjvGR38oR6yp75MGDZjaUTSCTePHKEvrlxu2MTwblpTyrEpro8nSpnPvl1rZAIUqzENjkAZsgNN9Px3oCBNQbpXmQN+iT7rOC5HLRkeaIEChqau6ztJBBENuYgTPZHATHWdbL8UsQngE8A0fO97W1NbFfGWwzWDVBfAb316/fxPXrN9CX7BUjge8lgHB8eKTrs+/7ent0PbKLSuWik8xotwRC08hqYnZSLF6CXXyNgSiNp8jSOnx5iM31DYG6kXCYPvZOBUO1Io1obbA1ronU0YUMn3hw4/u0SLcof1AGjVZ4SKQZGVlr/b39ur+zozMdZJi4DoeCKtGsNaooUs+7Jy6X7fPUmQzRWOqdr/AQTPZ1ANFYDKFoTN9HsxyuveZyzWCdJn9sd+onk/FDM6Z8LSsN12q9hcmJaRm3vXb/ASbHphEOhsUgobng9osXeLGxht2XmzKJlGa31rAu1HjI9fowszgvU74Pf/oTvP7G65KcYR8TaGU5Pcvq85k09rZ3VL6+v7Ov0m8d/gYGHXOek2PpqHYPJvHBb/8U999+EwPjoyr3ZWDnYQlsJoPPfv4P+PKLh/C3/ZK4IFDOeT86PIKrV69iY/MFVp4/EzjG8c3xSEYLGSrsB75fia1mHYMDgxjs7RNLmexL0Bm8VNZ7aBVFtiPHCz9HeQ+xLoslnBZSqAc9iPcl9ew/+dlPMbd0xdHtb7Q0p1eerGCX8zVflmkQEwtOMFcWsEqwjtIwt+7fxZ0H9zCzPA8/neRbkO41Dyuc72QA3r53F1duz8PbBWQKTrBbpcxAKo1mpQZvoyXWEYGyLx/+BseHB9qXRyfIkiNQwnLNFkZGh3Dzxm3c+cEdJKe64ekC6iWgVgSKqaIOjLvb21hbeYqzk32kM2eXVTqZXAmtthfBcByvvf4Ab7z9DkbHxzTmgpGQjO8ImuSpn55J43T3AEd7u0ifnynpWKlVkGOJt5+BDAEix6gpnS/gzmv3cPXmDTG0lcjJ5SXRwbHKsl2y1wimSh8yl0a1VEc8kkQ0ktDvqFM/NTeLK8tXHVmfCDVk6/peglv7O9soZvPYePoMmy9eqA97EwnJ43BvqdQd5/dILIyzzDlKtQq6wkFp2DPQ4lrV19urxBiTUaF4GFfuLstolIaVh5s7aJVqkhWIBCPw+LpQYoKr3sD47BySTGR4/AiHmNwpaOwt317CjVvXwdT7V599hq++eChNyrmFRaRyOXy3soZivYkbN+9g8cpVhAMRscep03xxeoR2vYS93Zc68OfSKezvvcTYyKDmOddbgooEotjeZPjR3ItVUiy9VUVJAzJAZLVEg2Bbuwu9sW5Mj4yLJSyWdqMufdwK2shW6+geHMK9t97G/bfelLY+WYgEsk8PjzR/yIJOn50IGM+kz4kVKgl1cXYuiQC2H9cN7i/UoqXp3o2btzEwQJDUr7HEecf96/nKEzz99lutGywx4jpB3Xn2E6sRKNkiM9VEL6ZnZ7G4cFVt5/cFxYxjcuf5yjM8++6pgH9Ku/R0x6W/TmPFrngUz9afSbd4ZGxUOuWzi0sCKcOxEM4uClqPKTX2cpNJsz2AjGvKNbDKKtol1vPDL75UtU443i0w4fW3foB33n1P0lEhagZT+/8ihbPDQxzu7GLtyYr2lOmxaVycnuD4cA+jY4Pw+ppKJp5k85i9sozFW/cxOj2rpA/3swrZldksUifHyKcvUM4VcHF0gvTRqQyvKFVCrWOKkg/NjwOJEB589EP0TQ2hxbM+tdqzRexsbAHFOjzZFnaeb8t8kEmY4aEBmW1tba/i+fpTwNfE0tVFsY8vMnmks0XEEn2Ymb+C8alpFEp5ze/8eRZxVvjAo4oZ7n30faBONBMT+XRGe/ni0jJyTLbns0rIV8t1jA2OisGbvcgg7g8jHgwjd5aRlvxwfx+CIT8u0ufY2X+JYHcEgxNj8IcCMlWmDNGNW3e0BpDsoqqaVBpb66so5FKI+ilv0cbSlUUl+F/s7MAXDKF3aBQ3X7+P0aU5B4CO8JAN1CotxWlMONL/oVZuas32tn0yva1Umzi/SOMslVbSNUKmNsdxPIpqLY9yLYtmq4DVjUf44uHfI5M7Up96PQ6DjmZkNKkOs9Q/GFaVSl1VhCT8dCPaMayTwekxZascOQsCkcZWY4zBPUYmhj5eL4SuAMk2JECcoFDMKR4RgSXomLaTPMD292jddSTy+JceJmQg+zsGRpTpYQzHvlMFWyKp+IwSUs65x9FCZkxAvfJM7oIR/SWowD3SISNVUaW+pIhCjvgG4wlqRtpBlIAi75ESUfFoXOObhA5+R6vZkoQRByz3Lq69AjsaziGY93Tn3n3MzC5iamZaOtHK6bO7WjTGLKpC7uuvvsXW1pYkXiLRMLr8BN79qDcqGg+VIkuQHZmYa9euKd7m+svYn6+TvEBWNBNUYoV2zMWYOAiHurE4fxt377yBsZFRrWtM+rGaiTrVXHOpwczqE94f1zlHx7qmMcNE/urKV1hbf6pn47lZwEyzpj2IVY4ce/RBSCR60d83jFAwgWaDCtxOJXImd4Lj4/3L/ZlEDv6lPISSzQ0I9CbAzfiIz07yAttDZ3c4gEej5RWIvzDv6ET39pPpTjBzB599/gm2tjZQb5QRCTlkD/qmVFsN1H2QQfnU9BhmZ6fg83EslDDQy9i8gFKB55nipc9NT3cSffSfYax7eoG1zS14PH4kuvswPjajapwoq4kSCQTCQRTLOWxurWF7e0t7GUH22ekZTI1Pac+jvJcSOIEoovE+9PUOai0gsY044OnhofxLUqdHqNWqYnszmU6SykXqBEfHO4gnWKmXR6FEF12PKumGB0ZlEOrzBCSNl83kkCM5BA1Vy12/fVPVWJSKEQ5RbqJRaYhM9GJ9HXu7W5J5oXzi2PiQjATZxwzseGZlYpTxG6sE6UcjqTomfvoS8IW78PHv/wSTSwnkyailjryXhTMNh40f4Bym33ER/ji9TSoIymeGYLkf2UwF3371LVafrauahOeU7Y01rK18i0LuBMFgU2tUqZBTZQ0Z8owNRZ7rVIqyUtbmssZHR5rUiHMGxpGIY/iRYR36PwV3XmEmGyDrgFXO+kMyjGE6HPt2DTu727XduAevYzgPr/UqwGuAnPCADrua73+V6CbiwGUluAMav4pFGEOZ3yncokM4dAOHdj92H/xpALSR2ux73EQ7O48a8M77tvY1/IpxsOENvK4BiIZfWFWvgauX16CcU0eX2jAcIzfqGp1Kd6dMxgGm7Z4N0LUEgGFzvBcjRlrFueEl/KxhYdYedm/8jFWHOKQlh3hmWIoxpfmaI0/0vVKBqSnwM7wvYwQbKGztav1mQKj1pSUntPfJjO97yV7hXx3g3vZEw4IsscD/2/O4gWCbG7xn91g14NfGpY1nGy+GJRq2Z5gin0OAbr1+qSdviVvrc+sPewbrV8MybQy4Eyn83asKDK+C4TaXbI65Ezs2Jw3zM3zSfu+lf0UHtLfvZxtITaEzT23cWVtaG+ha/+t/868vVeStFMHKpWxQWiPxoioL7xhqEdhjZtQGnzNQHUDRQGYDNHktx/TPyTjzO/h5spyc0nQnE/YqwG2azvw8gxA+hA1gLTA0SXEJmdsCwUawbIqh9pat4f8NxKS7N7+T1+b1DHy1BYvP+z3Y+30WwAaUDWq7pn3OFjd+1trVsj82kaxD1A6d7I6BqLbg20B+FWS3CcMstz2fZVt4DzIf6shw8PtpPsdrWUmKPSe19dzZkMvNoLN5WD/a8/B1MSi8HgEDLO1jSZ89I8E0Z3I6Y4Xfp/7qvMc+zw1K2Sxa1XWcPZ1g1DFhMCYpP2vjw30v9n1kIfPzlljQpkZGb2dhMUa6ZdyYbbbsnUofXBpSNt5tsXOXh7hBeZuwHMsMDqnfxk2crJ9yqYZcliXWAXT5I2jWeSQLyqCOATYz4Dz4E4BmSb6Z7BAYk9lTvYn9g1253U9MjOPWzZvSmAx2OeVEvI/d3V2V75G5eXKe0UHu/fd+hPfffxOValtl9k+/eyIQm+BxvVbVIZDg9PnJqfqDTGRpMnmcAwGZszdv0yRtQNn9mbk5MasJskuTsFx15ka1KUYHQVga3TAgJBuCwDFZfRzLbDc+Iw+tZKSQLUrwjwfjFuVzwIOPw7onUGIJJicB5ASwlCGgG7fpdpMtRIY2g3OWxBGYY39ROoRVAN2xuA4SnMdkJdAIpNloOYeC01MxD/mamOMd8xy2AwNk7sE8IlEDMtnbi+n5aVy7fh1zC/NOdldjpK3D7frKup795fYuEmQJdfc6GdN6DacX5wLCGCRyHLINCIbyJ9lizLezdDN9QZOmcx2UCR6RST05NqH5QPYCAz6OK7HIBwZRbVaRyqQQiUdk4shDP1krvoAP5UZFwDQPacoyh6P6HNdhAn0E4Iw1zvtlX/Gz05OTSOcz2DvdQ75WoEK9QJzR8UmMjIwiEU2qDDoaDEknm7IWB3u7AkDI8KERHNuTLCQaZFEXc2puRgxAMsg//snPIM1bD8RUyV6kUSmVxGzkGNzd3sH6s+eIhajDXUIy4VRocJ7yQENZC8ofvPPRB9IxphkOD0xkJhOAefb4CVa/W5GxGHWg2U8cEwS4XnvwOiKUVKJMA1pY39iQZifHgEn2sMKAiAMrOCZGxzDcP6CyXSZVmpWGGK7lfFFa5jTcstJWsnpoCkjpoXSpgLNyHgvXlpHoTYr9vXTlivr/YPdA8+Tk4FhyOn2JXgwPDmmuUaaGrB8rteZB9We/81v43X/+h+idDAsk4t9GBdjfP8PTp9/h2+8eo1StYP7KEm7fv4vh8TGtO9VCTeAWAZ7N9XUlW54/+U4VFJyLLFcnuMLxG44SZPFgfn5WIN7k3AQmr0yIidesepARk7Islv/+zg6+/M0XWF99Ikd49gtBD7L/M7miNMJfe/MH+J3f/wNJpHCecn2gxAkTNcVsVozP3fVNAdE0f+PvD44ONL59XX6ZQYbDEWkkU6rl/oPXZRDKEupWsy2WfvosjZPDI+lJkinHfiBDb/+gs7aVyBjuVgIpMdiH+etXMbe8jMVrywjFmBgFqIaTPs2ilMthIJEUSP/1F7/Br/7h79EdDONH772LoeFhMUcpU5HKp1ViX25UnbJvbwtp6sOXStJrZlKPibc3334TP3j3B4jGIvBUm9h6vo7M0Tna9YakTOrNNor1GvLlCq5cu66qAK5RZKdEw0zStpHojeHNt28AcaC5X8eL1XWxuqj37A+FsHd4iq+frFBMDn29HD8tsSRjwYh0POuVgpJYZHtRHmR3cxMjwwNqp/TFmQ561Asl+EzZA7KGCaiT7cXDHw35CIQ2K3UUigUkQz2YHZ/EQHcPmtUqjg72HPkDvw+legPhRBIjUzMYnZ3BzMIirt25pcMwxwz3HV/bg2qxKN3mdqOCR1//RolVgvQ0a1V5YbMhGSMlxPMFrSPLy9fURjSXDTEp3Gwjn8vi8ddf4ZN/+AUqhZLWN4IpHLvsJ16LyVr+6R8YwuzCIpYWr+rfPl8AhXwJmxtbSnadHJ4gEgxgqK8XPYm4cxBBG4V6FV9980hl/vHeBG7dvYMfffgh+odH4CPbrdaW0SH12vOZCwR9PlRyGZQps9Fu4fDsCAPDA3j8+Amy5aIAMRohvv3D93Dt5i2EIzHJXpVyRa2BlGihrvXW6jqC3gAG+gZwenyEg/0d6ZOyPJwM6OebO5hZXsa9B+9iaHIGhWIVB9QcpkxZraQED80ZU2en8DRbGnfVQkkl15QU8kcCiI32oRUL4Pa7r6FnbAAhgurhANIXWWytbyLc8iO/l8Kzb55qjnH/mZmeFJv37PwAz9a+k+dAcrBPiQZvOIJAMIrhsWkkB4Zx9/497cE0Rka5gSqTc0fH+M0XrD5JYXR0VGCeCC30VggEMDE9gxfcv7NpJPp7cHxygqvLy5Kdypyl4Kt70SxWkDlNIcjk2eCATCC5V8kTwttCNJmQBnQwGpO52uLiFSVUGAtTW18mu4d7yKXOZUDGJN/46IjiwpW1NSVLx8ancfcHb2CAFRX9vZK3EgBdbmsfIABNX44uL8tigXKBWppdyOaKYq+enF1IYqc73qf9lskKAtCVaha1RhbPNx7hm8efIZc/Qb1RQqmcU5wQiySkhy1dawKy1J72OIk4RiH8ToEOXicuY5KD+2JPd+LSdEpACNfPQklxJ+OoSJjXCyCdOhW4yM8owRPr7oC3NLp0zNh1KKbZX5PMa4ehTHYr4zDuk0zusb6RFUJDI8OdmCkmbV4COmRM89pkwtKrg99P9jjnI3/H6xvgQE1wi+u5f/D3XP8Pj/Ydz43O+ZFeKqx+ddh0Pvk5VFFFd5D3HxPgbFWm3DdZEfXB+x9jYXFZc4z3YGcbVsRxneRe/+jrx/KO4H0xjvZ526qopdZJiiatlabA54mxccW7jBuNsEI5J36OQDaTUJQuIuAo3Va0kUnnEI/1imHMfrC2FVmH46fGisqgYip6lPA+pV/ccM5G+cIFjvbXsX+wpbZgn3FsXVyc61nI/KfGLCudKAEzMjyOwYEJhEMJhPxhhMJBfLfyrTSKdQ71OFqi1ADgWUOAlTeo+JNVQIyN+vuS6O3tQTzq7Nfco0iw4Jh89913MTo2hVjM0bU9vyAZ4lwA8EtVCRXhpx9MgJ4COUTiUZEXWNm4f/BSFRzBEMcCzcR53xX4eL6oNCRD0azRtNHR1uY4yOXyeLF9gFAoirnZJbGXx4YnMDw60QHX07jInOPwaBc7O5vSo2aF6NjoKKbGJyQzc3x8hEgkqjNWqVxDu9WFUFcEHhETaujr7pH+OM04yfgtFHJ6NiYDMvlzrK49ltkyq1fOzxzt+r7kIJYXKePUI+IImhyXDRyfnCFfKSHSHcVrb72BqdkZBOJsb8dglkn8QiaP9dU1vNhcA7xNHJ+daI8fHnbkV1gJYsabTDqRKT0xNSmJomw+j3B3FO2AR2bT/WP9SA73IJyMIprwwEOZnyY1xh3fJW/Ai5qfrGhHHoS+HbE4dd2BUoG6118iyjihWsHR/g42N56hWk4hnztGOn0kKT2OT0kRUk6wXr/EU8yYzOknJ3llGISBagI7qdne0YY3YElkPLLzO+xS+xxftxifa54wH0rruAAswyLcmIABfwZqGTgoALHjH2XYhq09Rggk0GpgpBv8tTO8gXv83CWo5rofA+Lt7M3v4dzlHwMfbd2x53CT5rgGuf//6j0YQGrPyJ/u9hBG0WlfA6yN3Gn4lmFOfN3ASOJqbrzE/bzO+uRIrBD8M+zKcBRrV2tnd//9U2C7YSMGlBuQaQkIfsaAcQPyDSTl//k8bCO+365lYLvO+J1xY7iZG2PjZw2zMhDagFC7D8PUdE7vPLcB1/ResOvx5z8F9hr46u4jvpf39Y8Jid+bRNrz2j29CkDzeXnvl4mcjqmkqs7zeV3Xxhnvld9lTHc3Fmj4oj2bzQe7P2s/fr8BwYaXvor72by2JIiNGa0LLp1y+361S2euGChuz2vtbN/B52WcdIkfdrBez//23/6bSwa0TXp3NsAGoWWP2GjGMOUEINBoGQ4x/ciI6zhV6sY7HWWDh2CRTV4xYxvMljuLm0krGNLPG+Z7GNiwoY1ZbY2hAd/lLJwOG9thS9ugNDayewGzTIhR4Kvl0qVJm9HyreHdjWgZKVsE+DzO8zs0cwNobSI5bAFnwNsCZNkfN0jO95hmjntQ2uet/e019+Ry2vF7AJ7/t0FN1pIB/bqHDpuav+N9WxlEV5AGak6f2POIct/JnBhb2CaaJSMYgFG3jjpbZGvYc3Z3zBzJprGMvgYsvRBc+tKNZt3ZoKRL930W1co77D45GW1he3WS8VlZmmfgso1Lm0D8PwNIfo7fIXCr7kiOGLOdruP8Y+PHAH8bR47pR13XYfu4M3+MPMjgYuk3g3KCOwSgMxkyZ1oIdnUjGu5BNNKD1GkG+WxeGn88XDC4jMb42R5doy1dc7Iqgjg7OcXXv/lSgfLC3LwctifHRy/HE8FLlg/y0Lx7eISj41O956OPPpK5RerC0WSW4UnZKX0tFwoCrqmzSOkbZuGdYN8rdg3lJsYmxrG775jx3bpzR6ZyLBPTQltvOFrPL3exvb2tEjKWWFKLmQYXCtbTuctxwPJaghYvD/aleVaulhw3d48zzrp8TskJD0G2CbGUlv/O5nOX81jltYmYkyDqlJnygCAAN5tFLBzR87FUjmOFgXd/svfS6MdZuJ2sYjzB9cknaQaOf14n6GPplBf+gB/xRELGVpQAuHZ9WYcGO1TUy3Xs7u7j5fZLAS0v1jdlHCQANBZXUE4JErKfeTjkmJtdmMfi4qJTvu+htFFFpY4EQsmgJMOTMgWsJBgeHFR59c72tvqNc8fY4TTWyeQzKp8k+Fyp042+oEMkjeZCHWDRWUed56GLOvtxcJDO4l6Bs0NDLC9MSJdQG0I4gFwtrxJTlrdS/4/lhhzLtUpN5a9k/rFKhSxmMqijUYdJQ0kQzqVq3XH+5voyOTstM0MChMtXr4sZyz9aTxpNMYrPjx22P5MCG89WBe4zGUEZEh4s89msmCBkAdIU8A/+9I/RNzQowJt94YDZ53gpc7IjafsGSBkGgcY8jk6OVeYdSyYwNjmBD3/2E3z73XcykTs4OlTbE4RnQibo86NSyKOb7GDK8JTKaNfbAsTJmOXYJKNT7erxXJZCcx0hS5+gJ7W3l25cE9hN5j/nEde5w71DzeOD3X2ZjMVCMUyMj4vpr/VJenoesasOjo9w+/5t/PCD99E71Iee3h4dsPk+slS++uorfP7woUA3fyiI3v4+DIwO61CejPai2Wgo+UO26Cl1lQtZjbnbt2/qwMzv2N3bw8jIiHQJ9f0AhseGcOPudQwODyAe60MhV5ImN6swnj97hk8++Qe8WF9BdyKi++Y1ebDf3ztCsVDFwpVl/Ed/8RdinPq6ugQ+KyldKkk+oczy5b0DyRZcHJ+qAoNjmwkgjt3tlzu6p1iSo44kAAAgAElEQVRPj/TX/+iP/0TJAxp1Ukc9SwmFw1M8/PxzsWdpfEaQQKaWlGQgs49AECuRYjEkR4cwPDuF7qF+LN26iaGxBOqU4MjXlEwgo3K0fxCjfUFkU3V8/dkXCHn9WFqY1/0cX5zgIptBvlaSIV0gSvmkJkI0HcvTfO0AaR5C0xl0eXz4+CcfyhgxHGeWBTjaPpSu7/npBT799HMcnZ1hcHQMi8tXcevefYHZBIEoV5GMJZQIOjs9xK2b15GMRJDLZrC//RJfPPxMBq3Tc3PoGxlHsV5HNJGUOZLJIHl4YKJm+toqquUCxsfGUMhmcHZ8pKSw30/7U6eENhAOoFiqIMVS60pJ4PPwxJgSL8loVAmX1NkFVp+uisG6NL+AZDgmreqtFxuOZiyZk14PIgTGwzFEEz24cvMGppeWJaFEXXnKb3B+Ui4jzYqXwwOcHh8gl72Q/j9N/5jw5rrBNVvBaDGvfuyOJwUkzs0taD5T4omj9OXmC/zmi8/U/4wPk329Aoz2Dw/1Oc4PAjo9yT5pP9+8eUf7qt8XUnKRxptPvvtOiS/uu4O9SeSor92TVAVRpKcbnz78QuXPnFvU4Xzznbdx7eZNaem3PT4ldcgs50E+FvBLXzh7firQjkZ9TLSRZVmq1QXKU1fzwZtvYenadVWYEdBkgrleLCN1fIyNlefYWdtAdySGoaERgfyHBy/RHY1iemZS7MiNl7u4cuM2XnvnPYxMzKBSbshsLNzlR61QwNnBIXa2N5R4GBkYRPr4Attrm1qrKWVCFp0/EYanJ4KJq3OYujKH5GC/mJkl7jupHFBpoHqWw8NffS7NYQJTrI4gAOXzt/F84xn2jl4iV6Ve95CebXpuEZHuHiR6h3DjFpPjARSzNfjqTZzuH2j8fvbpryQfQaCJaxSVB1mFkOjpQXJgEN+tPUPd08bk0izqrbJilny6gJP9Y3Q1fPA36Y+Rh4+GObW6jA+rtRoyhQwaaCLR049QPKrxyPNEoieJobFxBEMRxURcg3KZc2TSKQTQkiZ9sichIO4ilUYgRG38QVy7dw+Dk+OSXAkGSUqBjFZLJZp6NZVUadcdokUuQxC5inQqj7bfp/200fQgHqN3RQSRaEA+DcVyCtncMVbWvsTq+jfw+sm6JBM/JbJONMz1PyCTOMo/MR7huam7Y67OuIDJfAIz3IeZCNWZw+eUSjeYPPI6rKNio4REuEexRigYUDsy3mPCh23QpKxTmODtoGQ6ZCqcTqPUrKALZBdzhWgg6g86ZzqvR5UeuVIGXSyzkb6sUz3EcUoZNMaNXH+5h1SrNcU8jMPJlqZEFpOu3B8ZvzB2o5QEfzIG4FpkZzEC1xyLx8enYkoHvQ6oXapTBsCDMBxZECMH8d/USuYfAqlMmhL47e0dUdzGNcjYWQ4BRnaHOD05w5dffq3PsJ17FEuGxOalbEiyZxBTkzNaPwniMZYl8zydSSlWsApA/uRz9A8OakwzoUc5vNPzY0Qkn+FoZOv8EokqluLawfu4ev0abt64JaA3my92ACUPdl6u4ejgOWr14qVpOok9JhNGkI4AIRnEXBMH+ofR10sWdLcqYbgnp3PnyDLpW61I/zqe6FHyvUFT9EZbzHKaVFIC7R9+8feSaKAM0fLSgu6NzGeypDkmf/DWO6rSsXMUpSnOLwhWnosJTbmOidFRzM3PiJ09PjWKQMiP4/ND/Lt/93/ii4e/VuUf15DuaMyRSSrXJKfJKjUSVmgySlKFEtYNanIXEQxFcePqHVy/fhvLSzfFvibesXvAeO4Ap2eH+OrrhyLQMMHCzy8tLmjc06hQ55tSA15PUJ4Ps/R58EdwtHukGJ3JTOpjM4HN9qXWOfuwUMnhm5Uv9JP3w3iZ+xfNA1+7fR/Dg8PSv+C9cF04OTuXfBBjy5t372BkagJd3WGNBUqJkX1fK1awvrYq7Wwyk/0RPxJJjtVJRCMhZC/y8kOpl2poNVrIXGT03QOUC/N6JL9GWatyo4QGWoj3xxGj+WFfDIEIPWyqIiox2dQz2IsqK2Z8TfT0datyjuf2SBToCgBbWykc7O2r+qjL18bhwQ6yKRIAzpBJM4bLyGOI/U3AWbgPVwQxF51KXwONDAQ1jOASIOwQyAyAsrO21+eQcKzS20BArgEm1cnXGFcZAGqgoGFNBpoZmKyEXMfYzzADI90ZgMzvN3Ka8IIOA9pedwOoRtyzNcmwFjegbkC8YQQGqrvvyYBLw7VeJRPy926Q1PAiw354H26Q2bAkI2XyOw3L4u/cEqGGyxjL1e6L1WIGpl6SCjtYlQDuDtubpqe2zhq+wp/OGupoc9v9up/D3mNtaOC9YS/8P+/JMCDDrQyAd2Mydi1rAwPl3UCnJS6sr+xcabIVBgazn91/DXTlNd3twevwM24A2u6J77X327+tDV4dIzZG7druJOSr48s9Bmz+WLsYJsV+dktw2Nj4pwBoax/32HED39Yn7oQRv89AYnsmA8ftme261h6WYLEEAceYYYYcPza3Xk3E2HUtMSLCacd3z+ap59/+l/+pAGjLuhjwaaCpDWx3w1tjOw/iGO9x4DEQY/kUP3OJ/NPRvFO+4DxQ16Umj3UQAxp+LzdU3iQHm8C4jgSISYK4B6oByAHqE3YAVRu4fBYbOHYf1vB28LHAhqZvfL9NQisjsM4x8zl3J5k+jWVrBLB0Bq0BlMYiN30bG/Aa9B1nTMtoWHaN7cFndmfYDFx1M8NtQPGnjDs67WsDg/eistnOQmKJAB7geB8c4AxQNeC6HEkVfrcbsKcZoYC9DgPcFn67d7svHoDcmTICSXYtJQIanRIFLXnOOON9k01GLVWCdQ5z3ikV4D3zfqxNxdLt/OFrr/6RSUhHd8pYEDZ2OR4FWnUMKLV4dTKu7s3CFjH3OONz8/PWfwQ7LfC2DCQDOB52aRZCxgP7gmVblXId1RL/HUQi1otIsBvnJymUCxWE/EGVfvMwQgZNw+NDLNGjwzWBTDKCOeZWnjwVkEQjHbJob9+89b0MQJEMwF1kslkcnZ0LjGGbESAi842HFS3CdNTOZXXooFYx75/XJjhBB/RIMIhpGgD20gQlrsPH14++FMBMzXCCPYP9/U6iwOuTAznZfwzMCViwpI3fyXum4zd1HBl08jsYUI1PTcpoMFdwpHRU+k32LO+t2UKLTJBAUMAVxxqBcAKhFiTIGCwcdnR5KdMT6pKeLV9n4Mk5xvshaOmDw8ChbnGQLHyPXzIv7NtI1GG8ESggfYXO6QTF6aROhpHD9vHKAI5MBT4TA0Zq1jLQ5r2RBsh2yVykdWgiAM3gKU5H+XBEJZM8fPEALOZvqyXwmeXBZIJRr5IB7tHhsQ5D2U6wW8pkMdDf2zGOofnQPvKFvNzcWfrHQzONHLsTCRTLZA+ypN9xUXfWZic7SV1ujl+2l/qy7oBPlKDgmOB3s9zvnXfe0Zyjpt3e4R6Ozo9VMkpgur9vUOOQwOjJ0akY2gRpOZ7E2q1ULg+b7AsyfOptCFhj3/YkWQY/j7NMSmAZAWhqD2q99PjVXkxUkBHMckqydPmT16feLL+Pmu5cmwgGjU5N4A/++R/h5r07Cqzz2bSAcJZ8b2+8EIDfqjZ1bRrIUQKFrO+23ytG/zs/fh/vvv8eGmgLpGJig0Atxye/e2t1FXUaFZarYp0SmCajneDp8cGxjDFvXrspsGFz44Xmj2VyCZaT8dw9wP7pUfvyYKP5ECYDxyOmLWUEqAF9enKitmVf8A9ZLNQUPT46xX7qAEO9QxiZGBOrfWBoAGSOcZwX8lmVmbIvydLpCod04GGig4wxjl+2A/uHwIPdH9v+L//1X+reeN805OQcpRkT5/LL7R0cHR8iFHaMiyYnZtEtfWoHrHz27Bm+ffwVGo0qkr1xJQicBHBI7P96rSUQ597rb+LdD36EpStLYgmxVPno8EDzspjN4PzwGC9Wn0uDlyc0to3kb5pNrG6soc5Tm9+n0vA/+eM/xXvvfyBGOzU8q+UqPv3kU6w8XpF00MTYpBJt/EMmNp/36bffaO7RrK8R8CE21Iepq4tYuH4dPYMJ+ELA6XEBhUwWhXRazN7FqXFEAsDLjQNJcrDPWNK/tbuDGlqIDfbAGwoIxGNSgTr4HDdkd+ZPL6Tju7+9h1gkjD/4w9/D8vKsEoup/TRevthRom9tbQPH5+eYX7qCd378Y/T1DwrkFhjJ8d32YntjAyvffIMaS2/jUSVDKNfCvabl86rvArEE7r/1Fq7fvYe4dGAbSr6xffn+7x49wsutTfQmerC0OI9ENCLAjiajnNOUnOK8X9/axuOVp5obEzMz0vmnXM1AvFvSLYcHR/ji159L37onGkeXh3JBTRzt7QGthtjqTLIMjo/DH4ygyPV6cAgTc/NiZsdZydL2SFInn8pgb3sLhRxlNyh91ET/UB/6BnqRK5Wxu7+nihhJ6jRrYNKajGjqow8MDMswsJgpCAxgfMeqB65XXEfYJlxbmORiLHJxdiLWK410r9+4hdce/ABxPpPHLwkFrtN7L/ckqUOz5GgwjLOTI40hJo57Bwexs7+npBc1TTOlAgLRsFj9y9euS0OdySnuW5QkIYDzYvWZDDabjRrGxkZUgUQAKJ3JIdrTR5MSXLt9C5NTMwiGo87Bvt6AvwUlZJ49eoyd9RdiKxOkZWXJ6cmhkvnsM38ghGyhhDtvvIX7b76D0clRSQdkLprw1Os4PdjD3uam9LH9XR6M9A8id57G5uoLVQRx7YsxiTXYi8T4IOLDfZhZXkTfYA/OjtOqwmqUasifZVA8OcNnn/xKoBsBGoZYA4OU2JjC7sEO1jbXcZo5Qw/n+oM3MDwxhWC0GxPT85icHtP76+UW4kx6pnIoprP48uEX+MUvfqH9mKA29/UkE8nxuADow/S5wJv520voHaF0D01Ny9hcWcfGk3WkD09RyxVRyeY1Pwlgc09nFQJlcYaHxwRAU4v5PJ2BLxDAu+9/gPHpKZTqVccXoVpCrVrCxdGRKgEiXU6VI9mSNOYmPjm3tIi569dUSebxsDKOJc6s2AHadacQhWarrOor5mvIF2iOnEdbIOUJPF4/wsGYvs/fBVRrBZRqWZxd7OKbJ59ia3sF8NUQinhAogvbg/Eqr0w/YzJ9GdOyXXqTSQHdTP4xycQYke9libv2xyrjp6akckQCaVPqjXGcIyen81OC5umOHKJMy5kM95o8XEySR4wFaRDp9/pFCqm3K4hS1icSURKG67IAaBqn0VyclYq+gMYl4xjeo5FuCODuHxwqtlKiwUfJibzDYms5wJajYTys++SeKTC9q8sB+yi5QVmZSk0VULx+V8eDSEmEXA7JbkfzXWQJn0cyK/RGkV9P2wufP6rKrYmJSRfY4UWtShDNqyohVg6cnp6Lucy1kHIFMpv0enHtyi1pLPP5mdQnU9Yxrj5xkgyN74kaTJZOT8/oPhlfffvt1/hu5WvU6jR1cyrCGG8RcKX2OSVWWM3BxIiSAAFKYDiSDbzu0fEuzk5eIJs7c/TE/X7HXNzbVpWV+rVO+Scyh7vFHmZVpaQhaKqa7IGX62OlqNhndGpMic7pmRnU6i3sHR6JUU92fS6Tw5NH32JnfUMVEzeuMXHYD3giTA9pPrz+2gPF7Va5mi9klDghw/r5syeSXPmtn36MH/7wHfT0kOTQRLmSw/B4EuvPX+B/+rf/Ay4uzrS/M3ZmvMN4TrFooYiL0ws06lW9HqRpe9uD7kQ/mm2/PHLeePC29jBygjgPz1MlnJ4dIZU6xS8/+Tm2d16okoD7BSs1aeZIIoS8YlIlAdB9PUO4de0e5qfmBfYGvV2SiCRJSmdJrzOGmAito4rN41WcZ08U1zI+VUwfjuDK3BL6E72I+GmMHkKr4UGBMWqxJK8Vkkvmrl5BIOlDKldCrVRD6iwlgg73cBq4RmIhxR+DI/2KMcjA97R92tsyZ1nkM0UU00UlCmSGHY1I+nBgZACHlKKjaWJPXNeJ97D6xKs1plGvqBqUxIx6yIdivYzegSQGxuLgqO8KsQK6qT2JCaKt7Q0MD/Yikz7F9osn0oD2tKvIZM9UHUJzR+7RAgfb358rDLyzaga+bmdpA0e5PrmxIY5tYS4dNr6By0aMM2lNJlf4O8bc2h87DE37vGEcRirk791kPK4hnL+GwbjvwfAcYTgdVqvNOcOzDADk97gBaAPdDFMgAG3YEX/HezXwU/ffwbqsPQwoNdIc5wDv0e7zVUDX1lIDf+3sy+dzY3BuEJDXcAOrxpA1NqywPCYwO1Uhhk3Zd4kl3cFhavW6nsdwHbu24VX27Nam7jawtrK+MfzGrmX3w2sY+dBAWPseq2oxbMgNQvO9znnUUUxwS3fw+U26wxITwhU6fWT9xOsZ+VDP3ZHr5T3zegZA2xh0g7n2OTduZZidjT9+txvItXtw46n2b2uHV5+V/3eTIt3SwwbaGsBu2CY/Y8xxA71tTFt/u8etfacbQ+O/bdy6sUz7nL1m/crr2nw0jJKYkfW/O7lj49k+624j63v1xf/4X/wLAdAGvBrd2hqYb7JJa5PH3bkEQAw0dMBKB7g04JdmOny/AbKmAW1gK7+HgZlYkS4DuFezXZaRMXDanHB5OLIJbp1vnzWw0gahLUKciHZQpwClG5U3ANkWRHcD2nUtw2aZKTdIK5YnM/kdiQO3HIRNQltkNQE60iMm+6Ay+lDo8hoOuEQDCKdUxoBfmygEDIxxbos9r0VwiO/htTRwmizTiV6WwBkDmgwdW1Cd0n2HDaxSxk62xJ11skmsrHO5LAaO9ZuCS59jssbv1LO1OmU3LNXvyLfwuvlcDjmCP02HYcb3WuaT/7ZMnvXp/8/WezbZeSZZYud678t7oKoAFLwnQNA3TZMcdvd0b0+PlxQzs7Ha2V2FQqFd/QGF9EP0cbUxOzHbPbPTluxmE4R3hfLeXO+9VZx8boJXjCkGWMA17/u8j808efKkzicNfiibXKUHFMRn25VJr0EFZZib9nyTJqELcHDT4xiLxAgd1D4wrzpE3y6qSKOPLBWPP2D6rU5Gv0VYIu0GYLO6MRQahR0uFPNl9JpdYQAQ/GKBCqaCti12DI+Pi1FrtIJZcdsmuq/UcuZmROd+cfE05uZmhMFIo4safGTrMWWSwBervdOBpOFLqQICpizmSYOKTgefXeZitycp1QQsqEsXDQalr3mffCEr4CiBnXK1Lv9+petMHVa7UxihMh865iCm9ADbTAYYi2MRMGVqI9kyb73zNhqdrgAv/CFAS+YoNUw5fmS1uZ02HB0eiqFEHUI65Lwm5w+BFv5MzUybSuGhIE6emJWK4NwvjuOH2N3cRiGXQ73SEGYhmZM0NqlTLVIWbrcYf75gSAp7ke3JIi+UBSGQTMCaz9NoUn/Q/J2GIh2nQD9llMxYAm+szk1nic4TUym7LBjm9sj3qE2rhS5pSPL5OKY3b70uv5kKy/TKo4MjHMfjAnLmqEFYLOLE3Jy0k8AVjXSuK6am2vvBmcnpCVy7fl10uu0OmwBi1Jbj/ch6pAFOzT8yjNl+CdwxhbVtQGOHy27A0bEx0SmmtjUB142tTbDCPbVLKS/CtGlmBHBN8ZlZCAntTl+/j8VnSsKqmpqewfmL54Qxv3t4hGwhb4Jg3Q48nMN2p+jfsiAc+9EEdkxxEzq9Zu8n+70Dt9OBFCVd1jdQLZSEecZx4w9B6Pc/+hCffvYH4uQTJGExu8OdPWxtbgqrUJyromGwsIgdHYy9+JHoAf/FX/1PuPP2m3B4gWzRZNJwj6HzwwDYytOn2Fl+iWI6g/hxQtozNjIuwBWL10xPz+KdN9/C4uIiDvYO8Mtf/gJPnz6TAE6lUsWVa1cwPTcnusfpTFacbkorUCIh4g/KPQSILZYEeOec5tyjo08whcAHU7spN0O5l3A4iHg6jkQqIfOBIDTBRAJ13Jupy0kWIceSRY6k6Ge7h14/pZfXd/s84sgQOP3rf/03uH3nlvTlxvoWVlfIlq0jvn+IzbUNkThoNoz8E6vID4+MiyZgKpPFi7VlKVJkd1pFIzng88p6oLO/t70n7B0ZZ4cbb7z1Fq5evy6a7wSkuM7jiSMkDo7w8vkL7KxvihzHxPg4YuGQBJ24n3O+be3vwO5xoN3pYWxsHKMj4wIIcC9hYc5GpSH3IxufjN2TJxfku4lEEolEHFubqyJBMzI9jWq3hdD4CG688xbG5mZQazdlPkiwtV5H+jiBJkENnw9TI2OiL/3111/D7XMhPDSMXKUAVziApSvnYfN7RNubgVzunwSECK5VM3kBxzaX17C3vSVMr8uXLkgBOJ4txwfHIr9BWRruOXMLi7j91huiXcox8TidaDe7qJQqePn4CdafLWN9+QVcolVrET1gAi2U3yAYHh4ZxweffoqzFy/BF/JKmm0uV0MmlRLplePdHQGy280mzi2dkYKZnC9cH2Q3sehjZHgIB/FjPF5+AV84iIvXrmNkbFSyD7oMBOcLONw7wsb6uhTnE9EomxVuux2n5xdx/8HXuHvvKxnv8ZkpFGt12FwuLF24jNHpWcn6IcuMeykaLRzv7gpL+Ic/+AHymQQK5RyWzi3h5MIJvFhbwS8//w3WN7ZQa1Vgs5iiPdSYjUVicFpcIk1BtjDZ/GwLC05xzHleOTweyWbg8cP+ZHFZ7hfFchWTs3O4fPUaopEhAXpqxSqODo6RS2YFAGYAhCnD7aYpxux0uzA+PYOjdFKCZoFoEMeZlBQRZPBrYnJSbC5xhFxujI+NIOz14PnTx1LUibrmoyPDUoCTT7G6sQG724eJmVnRRue5Xqqw6F8bXRYJ7fSQT6QQ3ztA5jAuAeeh4ahIWGTTCQFZhRRgd6Le7uL67Tdw++3vIByLiY42p3OrXMf+xiY2lp9jZ2MdwyNRRIIhkaxYWV4R/d+gP4rI2DB8sQiGZsfhHY5g5sScBIQZKGE2T+ogjuTBEUqpNFaeP5H+aLaY/lnA6PgILl65iEwug2crz3GYjEtGwCef/QBDE1NwB4OYnjmBkbGwyFZkE2V0yezP5uC2WcVu+eqr30vxsHqtJuAkWYsu6oU7nMjVK7j97lu49f4l2MJAsw10G0AjX0NqP45yKo/41gEef31f9LIJUoz2i+CRGOHyeCTAwCBIjtIm5Qou3LiKk2dOodpu4tqNq1IWgtgBpYRKuSxc/SwcAqgMPBNMZs2L6QVq7jvRbjNrgLarAUWYWUPbpFMnsQAo5gggVwQopOwUJTgYcHU7TYCBTO5Wu4JWr4r9gzXce/RbHBxuoN2rwh9wifQYx4bsXir4spghpcgkk9BmF61scZ6bLRAUsMEqrN7pMRPApd0hgITFKvsRAXCeQwwqyPzvs5Lpz2jmaKPZEhal284ihiGRF6PsB9m6Srpglg61mImrEISi/cb6Dkytpea+7H2NmgTpCY6ytoaymYXtTGMSEJuJr9N24Tlba1Kakf6AQ+wvzgEGzdnHtAdo6zCYRlkJ2kanF0/h5s2bmJqYlDOaz0SWNOXOVldfGlunUpJi1pRhow3BOhe5fEWA+pHhMZPZIxl95jkJvrOoJDNqaK/xugxW0vagZjdtk+HouACixmczAHQ+nxPbkmtCAr8+n9izrJHhlyKoZp2m0wk8fsp5figEANqnrWZPyA1kuBN4pvZyvsgsTkP0oZyIghbNegnZPDNEUmi023A73dJPnI9C8qikJQuE/8VCw8KGpv9gtzhEp5yBJj5PpVlDIBLGOx98Bzdv34LV6UQ6X8LxcQKVch3lnJHGYfHTp/ceotOoS9ZENDwMX2AU4RBrq9hEBon2twYwuBdQhqNczmN3Z1MY0H/ykx/jzJkFCZI8e/oIv/zVzzA6xqKaMXz51e9FTogaxWT0Uz6Ezy0Bl0ZTzlD6gwxmiN9tsWJoeBqNZg8Bbxg3bt7GxPgcUpm8kdfjwrN0cXx8gM+/+CX2D3dgtXbh9poAgs/vkgAJ7aFmtSNZp6xxMB6awdu33sL02IxIXgzFYmLziUQMMxDTGalN4wp54B93o2vlmquLdv3Gy1XJEKF/5CZZrmtBKEDZHNZ0sKPOotfBEMKxIZxcWkTXa5W53qy2kDg+Fj+IdmrX0kFkOIThyRjm5mcQZFYK7V5mgHctKGXLyCbyaBTasFvcYgvR/6OeOWxWkw1YKiKbTVNRBWMjMVljx0d7ODzYFQCaknf+kWGwHHJ0NITJuQn4on6MzlpRrQO5ch27+zsi19holZFOHaFcSKLVLMkfsqS7HZL9iM/UXmUlcX3JOUQ7pL+m+FtBWQUjOT7cuxQAUyxDgE6rsfN5He4LyoRWP517jbA7RTrJkGi+DVLx34q/KBYhfoHs02ata5sU/FLM5xVW1cd62Ab+KIaj5DwF5AaBVX0+fp7zTME5BX21nQq0Kiipc1bBcF6Te8e38TNto4Ls2gYF+PibbeD1BxnoCjRzjzXjY5jTCkrqa4IDWY1etOiO93+0jwX462M7LKz57b4fBJAH31MgVbEY7UMdZ+7rOt7a30Je62M7Os6K8ygGqHii9i+bq/PEkFpNwE7Jo7w/5xP7lljN4Jjyu3o9BUEVTGc7dB7yPZEIGgCoFeTXuabPpTjRIE44OJ/189ovOvcUsxwcb31PweLBoIqRIG2Jv8Lf/IwC0EoA1TXBeylWKQS5AQxXAkn9OcRrDLLn9Tt8X8eG7Rwk5iqAPUgMHQyU6LzjawSgdd0PjqP2lbZD+0jnk65hKULIAWTD+KJKEeii4ARQ0FMXjA6yeQgje6HyGFKYrf9wAuT1NXqkscLYMxIQ4iz3U5YGNwZdePw8v68gKq/P+wurr8/MNc6B0ZchxKWAsAKyOhCqI6vtko2FNWMl6mYqa7JtvJ+Cy2bz+Sb6pW1kXw22kd9TOQdej4cI35cUuAENJH5Goy66WQ5uGKrZphEaNdR4TR6cBpAwchC6KZtJaJfkZJIAACAASURBVPplcAOWaBEr3/UjK3wmMph0wesGIBsrWRCsRutwSNuVga5jRCBaweBvLyx+XxeSplqQ8SzBi35qjrM/p8i6Yb+oDhxTBcngpWFNR1BB98E59u0xGOwvBcDZTxpF0zHknNUJr+/p4pBq731dJQWYv30wKaNc14C2jZs5+5Z9JGlqZP80O6KPSANHgi/1JpoNw372eALwOSjuaRUN6EaZGtAtkSAga5GGYq3XxfD4hAEpvSx62JTDI5FISVqszPc6K72zGEwMTpsDZerwNhrC4LL1GTBjo+M4dXoRLif1G5PI5wpisPO7HO+hoWEx/Pjvar0mjEY69FbZqCBgLwuoECgjgM2K1TRA6YAQrGTxREbquWHTcKeBJpXjnSa1c211FdauVdIUCf6yOvntO69j9sRJ+Mh8ikTkOmSVcFXxuseHB6gUcsjlMwJaSfG+rkmh4tgQqCMoRxYf28rU4nAgiCvXr0l/UYaEBdhSRyxWtSKFEQnsEkSl4aiBh6HREUxMz8Dt9WL+zCkpMEiJB6la3ulHihtN0WMWbet8XqRFfB6PtNdIzPT3npZx0pj+yYwNFv5ioRqyeg27XI0GOmUB3L59W/qEzhIN5SLHpVYVptPh/r6wGAmqc39g0IFAMudnpVqB1UIGjwOhSBDvvvcezl08h2AogDxZ7cWctDOXzgjLlvsNGYOqed5ipVwCvG43DhOH8vfT58/itVu3ZL4SWGNBQ4Kl1IZlUISsG7ZLIr+NJpLxBDwOoxUrGtj5knyPzJvr127i1uu3MT4zIYEQOpPxZALLL14KQ5dF+Lg+uCaMnrfZJ8nMJTOcldaddhsCQY88AyuHb69vijbp4d6+zCEGzRh8ePvtt185t2T6VqqlPluajF+X2R+9HgSZXl8pY/f4EDaPC3/7v/4vuPXmLcBOPcZ+FL1Wl2dkAchKLoflBw9xsLWDw8NjWRujQ6NyNmUTGXFkf/yjfyVSLHSk6KA+ePAIX331pazPq1cvw9qxIJmKo5gviQNPgIdn4sTomAR7mIVAOYGd/T1ksgS5wnC6XMiVC5LC7LK6xaknm5qOMR3zu/fvwul0YHRsWPZMrkdKIKgcDdcFgxiUMeFcpxPAuVaslERTlH1hdVhx+/XX8Qff/57oHTIV9sXTZ3j68BH2tnaQOGABu5Ywkuho01keHp8UXdWD4zj24wciAxKOhmC1ETbpCgAR8gZljfB6rXYPDpcPPn9AnHiC6ycXTgroy3TZ5RcvXgUWfB4X5k+cRMDvlf5nuxkk3dzbljnldLgQjkXNfGl2BOiempiS+xSyBUTDMVl3lARSwIUyT9Q7tVFzkkWL/F4MTU3hrfffl2KELGbJvifwU83nsb+1gxT3t2oFYeapWntY3dzAcTYBfzSKsZkJLF48h9vvvYm2ywZXwAenm5qlZVjaXQGgM3tHiO/u42BtB+svVxB0e0WKqloy64ZABx3QmZMnBYhkUcrrN29IMS9f0AUHtb2bQOI4i+UHj1GMp5CXcWwg6PfJXkj5Akp/2L1uKUD33qffxcKZJSnKRAC6Um9LsImav+vPniGfJnufOrEBYfoy3scCl1zPZBdwz6NOOWma1AGeO3UK3gArbgOdcgNHe7vY3twRpjGlMxhUG2NWjMeDq5eviI31xe9+i7sP7wtD2OHz49zVSzh74TJ8wQiqFSPTkztO42BzG/d/9xUyx0f4T//xf8P5M4s4OD5AjKn4M2NSOO83v/0CP//1b7C5s4lMMSnrZWRoVAomWdoWdOttNEtVFNNZAW0pl8FMinff/Y6Aui9XV5ApFJErFl5p7y+/XAXlxNjnzOQgmNOoNoSVy8ADZZl47lIKgin4PBt4Dp48fQbxfAZHiSM0rR2UGjXRgj6xMC+BWtEXJQDt9mAkFkXI68HOFtnHG9jb2ZKAOzOUCE4cJhIIRIYwxgDd5StweD1IJkxhXgIhnD9k0JMJbW204XTYEItFUKuWRGOaBb6Yls7U/WqjhWu338C7H30XVmoGk81Jjd50FgdbW9hZWZZCoQGfC5FwkFRWHOwdIp8uyP4+xIB2LIKW0wpvLCwANAtvschXp9pEYv8YmURcdJK311cEwGRGE3VWKUXAwqX1dgMb21sSvHD6ffj4s+/h7KWrIplD5jiZvZSrKGaKsNZbaBVLINyUOj7C+sYa0rm07O0ESyTFnMBKoYhkKY+Pfvg9vP3pFWBUcEqA5irJWCTG14DSURYPv/oa//2//QOOD48wOjSMc0tnEYpE0W4RoKygXG8ATu6lFYyfmMHc6UU07V1Jj2/Qhmk3JYOErHwvNWjp3JXK2N/ZF5toZGxCZFYYQFCnl/Aw9yBKaxGsdlIyrNpDuUB9+KxhQZbKAjJynrlcPBtZxLcqWs+1VhEbWy/wkPrPlTRs9g6cLkrMGRIOgV5TZK+HFph9xb2VILRLGMf8NwsVhvwhYZHOTEwb+7ZlaqYQWed5t7OzKxI+ZEZSUk2Zx6yJws8Z5m5HAG4CsbQfT87PS1A1HKXMglf2rPX1dQG7CK6zWObVq1clC4z2F3WaWcSZ+xnPCP54XIZJrqQTZj4p6YZnFf0GsmBp64nee7cJr4vF0UwNGtr/EnzMpAR4fu3mG5gYnxKQ2tTKIKjUEc1rPgft0X/++T+JbBj3eto5lPrgeUjWM6VpeE/KTAhxpl6XcXE43MJEHh+fEi142ifC4p4aF1kQtoP2CM8XJQyRWU2dYxIveH6p/8jvzZ9ggDgqUhLU3mbfWuzA2sYTpDJxGVMC0JS0yOZysrdGh0bErmCbyViWrFuXqbnDYoy9nmFBNzt1OG2GdET9dvYD23KcOJJzkv3BYJWADHaXgNjNWlMyzygTxaw7Zmz8+V/9jzj7xhRQB4pVoFYFstk6qoUyjnYOsLO6gZXHT1HOZuF1uEQneXh0HqNj0zLnJyemMDt7QvxU7llkQBMAJeuYGRpsx3c/fF+yGmgbrm8s44sv/hnlSgHU8aCERLoQh9fhByWiaPMy2MEglWG6ksxgE5Cb85ykDqvNjUq1LazupXMXMTV5ErU6C5UZYEMyLlMM6m4LAN5o1cANtNYsiwyFL+IXu8Nld8PRcyGfKAqwe3b+LG5euoZaqSr68ixeyzmTyRWwf3gg2actewenry3i9MVT8PssSMYLePj1Pbx4+kQCwcysFEKG04NQZBhuj18CjCySaHW64A8HEBgNSmbi9uae1DZh3zncDgyNRjA8NYSZ+SnMLEwjGDY65WRjs/BvudhAfC+N1H4RjUpbGM/0dZjtyflBH4DyUvtbe2jWa4gGQ7DbrGJ7HR3uIxYJY2JmCoVaHW1HD4GoTzSjo+MRLJxfwPBUAMl8Hmuba9JfieQB1lefolrNw+O2olRIo92pwe83UjyG0FUz2ak0Yl8xhw22oGQuJYRxvvPvdtbP6TOYB9mVZJooWKZgE+c3f8y6Mlr0WoNJ76e+uPr+CgwPgnuDOIRiE98Gb9X/b/SL+CmbWMHAb7NW9fVvns/IUKg2tgaNFPjWz3NvVsKaAo6vsAZRCDA/vJ9iO4P3GARLtW+U7crvKACr91UgdpDNrJiJ9pWQK+1GaWAQa+J3XoHefQCaLZRx6GNdCnTqsyjjVduuzzLYXwpUKtDJ7ypRUAiGfYlXbcsgiXIQ1NY+UiBfCZoKJA+C4YoRKF45CJAOAu0KgCpmpvNAzypmtynIr8C+zg0lisqa7jPudS3oXNbgA/tDgVv+neOl4O+rSdD/iwYN9Ln0+vp5nhcck8G2fnvOKBbG++gc0jmi/9bABJ+d7VaAX8daPzfIlFfbgZ/X7H/dj7RN+n3BM/vqF/y7joGO/f+PiNwPlAwGHwQT/b/+07/tKaimkXPtVN5QgV8F5RR8VaYoF6hObN6YgKiybgXJ7zNvFSXnQWe0Wo3Dxj+SXj8AAg9GkDhmOtl4DbZNIhd9zWhumvw+GQ58Dk4iZUTz32wLHXfdKHQCEcgwmmQQw4TPKoaCPIPRH9MFoREWBdF1EWu0RycOv0MggK/z2jopeT1Ga/g53kMBUP2eRoh0M1VAWA0gZXLy2sr81Q2CgL+C2zoBZDOmsFd/c+G9cwUCHg3TV0yJZzGdel2KYemmw7HW8RZAi/3TjzbqYnm1gfV1r/UZ2HZpb9vIdpCpIfOnH9gguMPn4DhzPMgIoaHGysM6vhoE0Y10MKKifc92qAQG2y+H4EABS+1bjWbR8OX4KeObYIGOp6YWaZBlkOGsEV+9joByfS0mHU9zspgo76sDkzpgLGLTc8Dl9MLacwormn/SyTToIBD0o64mU3e7LqdcgwwVGuENMXDLAvbJwq8Zxi0/T6NZWfC06qKxmLxH4I9G6507d16lz3H8hEnalxyJRGKv5h/7Teaqz2/Sq8tFJJNxmQ90Nqj9RkDDrOuusDGYDs8fguR0jFgIimwNoh1sw9rKujgcTBOUQI7LjckpVv5eFN1Oskh5T16fRiWBtmT8CF2yrsoFmdcE5ghUqu43wTSCTAQ8CUDwferdkslLEJNF9agBSzCR4NrWBgueFUSOgDYU28X5wu+zwFV0ZBgLS6dx+coVSUXn81HXWqo893WBKR9AuYBysWhSdKwmgkhWN5106kBevnYVt2/dkVRl3uP+3a+lUA0ZHpxbxtBkgUWj0yeRV4dZEwQd+T4/t8s07kZdAGiuCYLwTGtlu7j2CDyyD7jHvfn2W/j4448xPDYikiZMh6STt766Jg4k5xR/2Becs7o2qBvNdHeCwksXzuPW7dtg6QlqcvMeHFuykqXQCFNwuy3pP2rzUxKD/UJnkIA+924WrSGTmyzV1+68jvkzC3BJdXU38qUifvPrz4WhyH2F+44/GMb45IQEaui0c6+9du2agLpk73S6DWFvsvjm6vNlPH/0THTKqaHMvmU/8bO6v7BIIMeF7GD2LVNr6QSTGUemfb5SEvkEq9OBH//Zn+CHP/kMZer4kW3W7qDTbIlGOjWkWRyvnM3jxZOnMn6UR2BgIxYekkABQfdPP/5E1hUBaK/XAasdyKSKWN/cEn3a9ecvhTHDtWpkauoidzMzMS7yOWowxlNJKa5I6YO5xXlhLR0eHMHesGBYgAwX0umkBIKePX+CTo8FLsweQYfP5qTkidGhnJieApkL7CeyjKWaOQ3hdlNkOnqkIdutUhyNc52gAiu7x4+O8Iuf/ZPotNbLxqlhEIBZDzJelMDxBwQkYoGbS9cu4wc/+gEODvexubYqY1ApFPHw/gPJNAB5FD2nANDcf8iADkXDMj/iqbiAG5xH3GcpM0MGM1m+Unyqn6HAfiEATa1SrnGy2TgXRVqpw0LCDSl8yvlmgpfuV4wUFrOjg0xJGQK2lEMKRqJ49/33cevO631H2ki7UBuZjFHqUTPoxeJ7PTuQyKWwHT8UaZP5c2dw7volfPSDz+AO2+HwmaI/iUQV3XoL1lYHjUIZOy8pFbCCx3fvIXOUkKJIY8NjEuBiWnkimcLU3AkMj44Is3rx7BlMTE7LuqYjTiAxl85h4/lLlI9SaFbKsi+Ojw9LwOIlNXJ7XTR7HYzOzOHDP/gEi0tnJWjGLAP+x7XKuZvY2cfexoZI07COAIt7MiDB8eA+sH98BIvTjuu3buPE6UUB2kcnJ8SBZiFFS7MjQTxqRZIpuvlyFe1qFSGfH9ZuBydmZ/HZ978nRRnvPn4g2QWOoE8AbX80AqcrCGvPKpIidgapjjP46ovP8cV//zkmRkdw5/YNdLpNeR5f2I8zF5YkEPcP//hP+PLBl4jNjGLxzCIW5xYQ8PhRzZSx9XJdZCpSe4eI+SNo12s4cWIeP/qjH2Ppzm30ilWsbm7h15//BvH4kejDM2gSiEQxPDIGj88vDHMGkaiNPBKN4U9//BMpRmiAOVO4mJIrT1ZWMDo9jkq7xlpTmFk4iemTM5J9QckeApbMSGJ2BtfZaCSCWDSMWqkgxfayyYQAu7lSFZ1uDxNzc/CHI1IIk1rD0diIsI3Ixt7f3MbhxjZCHh/8TjfcNhuyuZRoFN//+q6sLxF+IFuv2cKtN9/Cx9//AexOZtUZp/KY0jl7u0jt7SGXTCCfTcLrdiMWjAiz7vgggXQ+h1BsGJMnZtFzOyQYxz3n9KkloN2DtWVBp9qSrIR0ah9Pnz1C/IiyJF3RKWWxYAENnNR3TaHabCIUG8Li2bN476PvShAgMuwRll08nke70oCHxSd5PuZyONjbFoCR/cz9kHs+i7SValUkWPug08T73/8UZ29cgDVolwASdZ/dzI5hXeRGD5mDYzz46itsrqzJuuXZuXDypLBQaa8lEmls7x/AEQjD4nZj8cIZnDy/BLvfBU8sKM9ANiTnMGsMWFodYTXTXjg+jMtZKRk7Ho+k03P/ZVYUwW2CTjKnYRN7hvT2dr2Lo6O4ZIZlc3nJQGHmmzqTXbSlCGGxmsHyy0d4uf2MEBccDgIZkIJx3KPtIkFIm4LScGVUqnk5c1U2zWOnHqtdQOjJ8XE5G4Tc0TKsOGbcMdiXFhtqF/lSSgoAMkBOUJT7MudRt2PYfi0SdCxW0cleWFiQIpDDQyzSSUmMHLJJUw9DbDu/H5cuXxAfpt1uSSCMsmMEuGkDMRjPOhC8Ps92SlJMz07JmTTonEqR6s11qT1Am1CBqUq7DJ/DZ8gFZKqOTeDSpWvC9H5F+gCknwiwqXP94sULPHjwwDi4VoLXGWFoM1OLfcH2c79TKUaSA3zeoLCSqxXaW05MT82KzUqbQwAal2FEMojL56ItRoCb0i21WlnuwYJ66kwHfWEDwtncxkfqWuFy21EqZ5HMJKUAOc8/2r30aThPokPDwohl4JlziSQMMvkpecAsID4L287imjK2DpdkzkxMjktwlDY55ekYoOIcalQrUutEgs25ohA2XH632DssSvyjP/0J3v7gCuBhsWsglWY2K2DrALVCE3d//QU2l5ex/OipZAER9G20qc0+jFy2gJGRMdy8eQuhYFiyISi/wcJ99UYF21trqFQLuHb5Cvx+HzbWV/Hs6UM47T2MT4yIX0umba6UE3IK5yntRSmUzOKKpZIpPu72YHpyXAo6st4I3VTqqpfLNUyMz2BqZh4+bwjpVE50yPnd46MDyTKj3nW2mpK5wYzIiROTOHN5STLRAt4IGuUGHn31CP/5//nP6NXaeOPGG3B0gWwyjeHhESE90J7O5grIlyvYje9i9NQ4rty6Kr5Qs1bF2upLbG2soUqfoN0UUgjHKBobhtsfxPD4tGSLSZYKSV6OngTY9rYPZB6JXRoJYnFpAacvnYY3ShkOi+xxgQCDEKJOIZkVyYMOSqkWVp6vo9asSiYXJQZZUJ3kBQZMWSC4XqiKvXa0e4DjvQPxeybHxqWYb6FSRqqYlQKF4dEQeu6ugOK33n4NTUsd29Twr2ThcltQKCbx1e8/R6tJuRegVivA52NWpSHjGV/X+LKcmwYINHiLrnnauQZwNfrszONQoGsQFNUihMrkHATdDNBqQDHue4of8TPq+/Peso/160YpSKpAl/5bCT+8JtvJayr4J/tfnx3K7ykwqtiOAr78rViU+vi8Pl9jbR/FPvgs+rqCk9wHv03+U+Kh4lXKoP12P/H6g/iC7jUKGCq2oWDnINA/iE8pfqMgPPuNvoeClLyOsXsM01zGoi9nymwbbZ9+TvtJx3qQlKk4h2JLvDfPTvVple3N7+q4qvSrtkfHdBDI1LYr5sa2KNFUcTQdc/09CHwrwKzt0mfQcVeG72C/qQQH7QnF/9hm9rd+TrFI3ksxIQWUFQMdBHR1LrA/tE8GAW39rgZU9F7KOuccpl/O7yh5cpAFrWepzoXBwICs238h0KH3UoBc57D61Ao6K56pBF7FAvl8qmAx2F6+X+2T7nT/UDBd7KsB1rqyz9mfopzQx28FgNbozuCA6kDwNW0Qv8SbskHsJBoXqqWlC1IOUbJD+8XuaARyAuokNIaXEaLnpGGatiLz/I6yTHkPjUyw8co0ppFEB5ZgIQEIskb43qvPt9uv2McK6JrUJ69hILTNBPsmcmKYeboZ6HNr9EGfn33EySFAWb9qJ/9unIZvNHl0g9TFpxP4laHaX5jG4DCgrTKJeV1diAr0az/yuiotoZOBr7E/+aNsXvaFyKnYjR4bP8P3qI2qi5SvsT8McGrE2AlQKSA72Hb9LAEejRANLkoa8RoQ4DgRvJLvuN19ZrpZSNRyFOZaviDt4djJpO18szFqBEdBbv6bho0uBN5H+4HPLHOlv6lyDPWZRKeqX11VI4iqf0w257+0MWjQhJ/j/QejdhqY0XnPaypbnEaWYYsTeDSp5dSDIwODaWXNBlPD2vC4fKhW6mI4amEEN6UOOoQTeggGqJUYE+eErCGmEJsoeE2AyZ7ohEWMc+IguOmR56eDICCixSYGFgE0OgYEs/UA0Q1fongWE8QRMKTdkPTfQi4j/crq29pPDBBwvlB7lePGZ6SW35lTSwZsIhA2MYEwC7LUatjY2DLsWabG1uriAFGDjIyh+VOLkl7J6/H6BNnufXVXJAC8bqc8C/vz1JnT0u/UqpVAUqdtNrFWS5wjgt2sSp3J56S9ZEMzNbqQySFxdCy6yjYyjIBXFdlZfKfWqSMaHcaZC+dwamlJ0hSXzp4VJjIZkrs7OyKHkctmRauOjLktplNbbfJH1mCzKXtOo9nGmXNn8cYbbyDGQiaNmjhbO1u7UmyOY0u2HB0FAcKpDd/uSPEx/l2NGNPfKaleT+YDjX/ua2Qzi35jPxuD4CqDfHTiTy+dNoXkImFxoNhPjx8/FZkUzmv2ITXdDPO7JcAcWaYch1KzjMmJGdy8dQORWExAQtE1z+akTdRYZbCQ7AfZl10ukRbpNI2RSEkPggjsT7KMqWltZ9Cw18KppVMSeOQzbm/vCEPbanfKfnJifgGLp05hYmIK9x4+kHEdocb27BSu3bwmurAEWjvMDMgXsPJkGSvPXyCVSAsopoUYNXOCDh3nLq/NPYT3X9s0+syiJeywiRQH9T0J4P3wj36MsxfPy95JkI4SFPvbO5Len06lBIwlm1nSnCtGQ3t8dFwCBkydv3XrFi5evChMHvYpWVAejx3Pnq3g2aOH2Hy6LDIlnCNSUJPpi9R7tdokKEBwgZkCdEKZR/+TP/8TXL55HVaXA9ub21i/91IcDJNibAJBe3s7si+SQUiNRzL0WOTR7qL8SkX2dgZ/GMhhn1WLhp1GJ8dPppndJmuFqdPMHqBucjgYlkJsh9u7yKcziPjDGGdxx25HnORcsSjAGUG8TLkgANxb77yJv/53/0YY5KuPn2N/dxu/+sUvsb+3J3IL0VAUTqdXgmbC8qcEis0qbU9lkjhOJASEFb1Oaiv7/QK+ClOi1pAgFLXGo+GwYVeHQsgXy0aqpZ9+SQA6meL4eESjXY0xt8srIAFlNrjX8P4EVVjo9fzSefzwhz80kjQ2iDTPxuYajg/2RTu+IyxPHyJDYURGY4jnMtjc3cTI9CTOXbuMP/2rv0BwUrKEUakDh4dFcWQ9zD5J5xHf3sPKo6dYfvQcx/sHIh/Bwnjcq1iAimwmStO8dut13Hz9jgTgmC4tgW0W4+20hIX59RdfohzPMmJp9D9Ho/Lc6WxK5Ii2jvYxPDqJ9z7+CKfPLcEZIGvbsA6oAy8a45u72F3bkGwZBhJ5dpB9RpYZr5nK54SZduP26zh36SI8oRAcLNzaD0x67U7kUmkpipo8OMDGy2X5TYCUWs6FYk7Wa3AoirbDKrrC525cxfjcNIYnJkXjlA51PlGAlVkQ2wfIHsXxi3/4qYD+1KIKhf0SGAnFwpIx0XPYhE2da5bxN//x3+OtD96Gh1OW/Z3sIHOQxN7KOn71039CIZ7Gwe6ugIJnls5KIO7U2XP48ut7+Odf/BzNdkP2w5MswvvJxzhxckGCAFssUnqYwNbKhsh5/PlP/gyTs6NI7iUEzGL9CcqJfPXkIR69eIKp+RksXb2IK69dw+jMODwBBlabODw4EMka7pOVUhEnJifw5p07SCXj+Onf/1fkkmnZozJkWufzUoR1dmEBMyfnMXPipIBQHPNSroKj7V1Zf44OpBgiZU7297YRPzrA3d9/JVktVuq7utxw+LyYPXMaV197HXMLC6a4bA/YXVtDo1RGev8IWyvLqFdLcNqsGIoMyzwkU3d3fx/leh1zpxbg8nsxxgJYfr+wkKn3W8hwPlth6XWxtbWM9Y0VObvobE9PTchvgoc8ewrlEkbGJyR46/T68KOf/DFcPp8UOutSfiNbFJahs91FjYXbmNVTrWD3YFeuY3yHhmQ1MHU9OjKK43wGCxfP4/Tlc8g2SoYN6/BKIcOgzYXhQFjY4s8fPMDTRw8ETSN7eXx0TCSSZG+otZEuFJCq1mH3+3H97dsYmZ3C7Pk5CRyVGYPusJhgG9ZuD07aubWW6N9urW7IGVKrVQU0unHrBhYXJ4WdnMnUJHuM96NkGs9xkQOye0S6g38qtQZW1lZln2XBSLJZy9UCemABvwxeLD9CPHMAZn1YbNS5NcQB2m9kMJvgchv5QgbVWgGVSkECT2Lz9wyhwdIl+O1FwBc00nUevwFQYLQvCZSncxkk0gcSpKRms8ftE2Z4sVqCx+F5lVrNZ52YmsDJE/MIRWPCTOX5XaJ8Sc5oNnO/uH79uthjtPfIPF5lpkHKFHv2+ow0IOsR0H5jFgFlKc6cXZLftAkHCSxPnjzBz372M5PxZu0XOEdHQEVxntGD2+XG8PD4q4xS8bn6xBU+qfpIDMrzOtw/eeYbW4UFpOzweY3etzrfPGso4xQIUobDjXyujEhkCFevXDfAetcUWWP2HDMEuW/mchnJqmIA2O11S10E2twEXznJBQhvW+SMsXRNHRkCvOJ3+dxiv3d7FtGhd7rdCMViMjcob8i+EhCzUpbvzUxNipSPEAaEHUy9akqemDPd7fOLjUeg3GLrS0CN5gAAIABJREFUYX3jJX79q5+zWoxIrtSrZTkrGcjc3d+TQHvHZpHMqjfffQcffPYJxueMJBATBMqFLjx2K5rlDh7dvYeHv/sShURasr+ClIWjfrs/gkazi3y+gNdu3paAP+cM7RELOsI+JijbaFaFScz1TFt7c3sNZxaY1eQB655wbvBMlnPQz8KeLnjcXimqmUzEZcxZzDkSCiEaCwuIWqs2kE7ncHyUwNjENE6fuiAa751GD816WySUaFulE3Ecp45gd1pw5twpvPvBe7jxxgVYfEDbAimpSVA3vV/Br372C/z+V79FwOXDWCSGdDwuGZ0kwTDLipl5Hq8f8UIaFVsdrZ7xoRkct0qmQl2KVFJWr16vIV3Iwe5wSjDZ7vLD5w9LMUn6efzO7PQMRmJjQkARKRynDXOnT+DyrUW4goDAtQ5IkUAByNpApwE0q8DRVglHhwnYHBaZd9GRiOznFElwwyGZG4VUGTvL27D1HCikCug0DJuf/cwszkIpC2fQjWqnCv+wF017Cw1HA0uXTyNXzeIwtY9urwaf34F4Yh/7e5uwWDuw2ekn5cXmZxBLbFiVxrAZTIFjrYCowTmM9jI/K1gJzPpQkFYBSkoF8jXudQrGGbyCTGsGgM33SAjjbyHD9YFuJbXx+oobqd/EOaXgluANUjDxG/apYgeKRxFo5fUGcRUJBPYlRfh5LfrOtumPYk4KQOv91f5UIqMEavv4lL6m4KDiOwpAat8MgnOKCykArv04SHr8hrxp9HYV1+JnFGvj3xXgFcCYEYA+E5f9rZiOvsagOl9jZqzifwqkKqipfcs+UoIoX5PAQx+k1XuqCgDxGgW0FWdQYF1BVSXzKUgt512fWMg2sK+1vwf7UHCtfvFABdIH2yOYhqgsGAY/283v87eCr4NkQRmXAY1wM/+/Ya3rXND2ab/r5zSgoEoNem/BWfoSKjoPtU2Kdeqc1Wvxc+KD1uuCeWkfa3v5voLiek0F4gf/reDy4Jx7FXToS23QB+e1FC9T4qcSd/UsfbUY+moQOr/5uvrgyqD/l/pO8VzuI+yTQfKsBi2kCKFGUJRyrRvOIFA5KH1hIuSmGjKdcn6PD2TSvy1Gy1bSUctioPFmOnnIKlOGnrBVacQNFJfT6JWCZvzN6yudW4plsPCSgN9WAa8GAUumuAx+VxeILlQaOLrhmYluZDfYBvaDRvG0TSqCzuflPTUtQFnHyhbn53Vy6YbMgdLIiy5KXYyDG4xOcAVgByc8n4335W8eOqopxInKtjJVnf3AQdZJLWxrh/0VAM22Vut1abtOUA02EIDm/QhUmYifcf55TQV8RVO2/yy6yDVaQtahfk4ipmRPcsNSVrLd6D+5neaQIaOI/a2ALx1TBfZ14usGLgZeny3x7cWmxmmt0ZA+1g1MnoVAdR9E1oAJ+5CGNdMqNbChi0g3ZbaLfcTP8VnY37qp6Ge5Dji/pcKzyHGYFBzqJpsUS4LPLgT8YUkxpKHKooQ0YIUF2wf8CVQSSHB7g8JopfPD+zkdnj746BJJADKCCTC3Gy0xvjl/uVyE8Virid4iX69WTUCHbeN1yAzRNmrAQue2zDMW6bNbJI2TjrVs/I2GsHIIhPb6Re48TteriBwdjfFxo9HHn9jwKJbOnhfN5lrZSOOQqUOHganHNJDJmOVcJCBOIIb3oe4gi6Cx/dFIQFJ+CeAsLs4jEAwjnaGESFGcAjJnyf6UdVCtIJvOSb/x4CBLoFWri5wJgWOyLVlAhI4e+44audR1DXqNY9C29OALBnH7jTv43ve/j9OnF1Gp1IQ1vLG6intffy0OSa/ZRqUfLNH1YLc7BAivNppYWFyUYn7R0Rha6AqYQTBTWCmligCQ7XpLdIQdzDSo1sQB57U4/+nQmYBXA26PUyQ2+JycW9RGL1fLUiRIIo/tmuh7BwKsZk/HwhymZFrwoCIDmAycgNsvjgnBLY5fqVKQzxKOZyo5wQRqZwajQYSjUZk/nOeZRNIc0haITE+jWUOtXoPX6Za1Qse4I7IwppiRAH/5nFRZn5iaEgCIbF2yqUTfn2yxHoF2ph4bffSr168JA+nuva+FtU05lanZKUmHPX/pvDybrWdBJp4U0EgA6OMU0smk9IEU6AwEhb3C1E8yZnnWkOF79Qa1sT04PDrC+tYmitUyotRR9LgECJyZP4GpmRlZ89TNZXCBWn9k8pJNzTZzXp87d0H2mnqFAERRmG+cRwTO5+fnpW+5h6jhytRkskWT27tw98dKDKqWycKhM8Lf4SCrl3uELUMQ77N/9QPRKvWFAsJu+fKnn+NgY1cCPQSv6QTT+W11W6JLS9bzyMQY5k6ekHXAIn+JZFLmit/ng0sKEZrsBH5XzuyAV3Sg6Ri3WobBQuke9iFBSxZ8nJ2YwYnZGdGpJtMtmclKO4fGxtHotmW+nD53Fn/77/8tgjNRtFIVLL94jr//u/+K3W3qrueFKdWps1CI6SsJJhNEcNilMNJxv0AcJUFGJ0YF4GCQjIENBn1Wl1dFjzbo8YsxRECIoDSlETgWlBJgYJTPW2s2EY6G4fcF5Bm5hnLFkjCRuHfOz5yEzWITkImMxyvnL8v8zWRZUCqOOP+kjlCslTAxPYZAyC+MNxaQZeHTXLkobGiCkp/96A9x484tAe+ob85x9NmcIo0U397Hk3sP8PLxM2SPE2hUWvLsZONx/yUAfXB0jJc7G5idOoG33nlXAgjcjxmkJChOu4l7IGVnOsU6XBbaQD1MTo0LsMMADgsOxjMplGpNvPfhBzhz8by0h1Wnq42qzAuOZT1TwNrzZewRpO20pY0EJ/S8YuCYzOnzFy/h8vVrmFlYgC8UFhCNexD37XQ8ISAv2XHZeByOngVhr1cCFVuU5qBkkKUrutjjiyfwh3/+x7j+5i04PUCp1BFd0mIqjzLBuWROWOJHmzvCEs6nE1Iwt8510a5LurTNbUe2WMDE2ZP4k//wr7F0fQbdGlDNAZVEEaVEBscs5vhyXVjmlE5p9ZoIuoOYnJ6RQnalWl0yKlw+BywOO85fuoz3P/0Y0zNjSKerKBUqoqf77O4jPL3/EC6LA5998qkEbR4+foBWt4ezl8/D6nNjL3mIoZkxnL5wBmMnJzE0ATQYQK1K7AW1UtfsTUfHorc+T/kgpx2//+JzeZ1p8dwPqfXatVhFi5r62FPTUwI81Go9WeulXB6Hm2QwE+B3Ym5qEi47tQirWH7+QvY1svO+vHcXFo8Hk9y75udx9bVbsk+REWdjjYpSBetPX6BWyMHao3asC4V0HtFQROwNBtQIhk+fnBPgeG5hXopNc+8mE5NBGr/Dj1TiEPsHW1Lcy0a5EbcTkVAQvr6NzT01my9gZm4O4zMzIGJBvfexqSnJNvH6A8Iw3d/eFW11Z6eLSj4rKeIs9EsATyu68wwkIDczvwAvA+lBP5auXBSdc9o4BJwrmTzq2YJcJ+Tx4uWzp3h0/yspAjg7NY2hWEQyiyjpwEMtW6ygRRkzC3Dh1lXMnVvE0IkxYYASJ6S8HNPb2zy/CLi3OmhW6jjY2ZM9sZjPyR7A/Z1B5VjMi3K5J+uT9hbb3Ko24XF5EfAG5VygbcMgGesnUObO4XYB1o7IFPWsHaTSR9jeW5fCbY1GBUvnzkrGGO197lm0Y0ga4VmSz2fQaBVRr5dFy1+KXUqxX9o3PTittJtZ+NUpEkS065iJJJIulZqsqWwhJae8101msV8AV65r2luGzFMTO2/2xKwUVqb0APu72TJ+BWso8Nzi52/cuAHaewQSWUR1ZWUZx8yOqVeNXvJwTM4ZZszkS1mMDo9ifuGUvEcAWn8TqGUA4+/+7u+wvU9NeSNLJixe3rtbFx1s7tcsrOi0U9LOEEMISPHMpx1Ju5X7qvy73RX7xzAOqfXLoJ0Vfp8T2zvr2E3swmPxyFnE5x8bn8b42CSKhRrm5xdx7tx5GYNEMi2AM23DYqmAWrUoARDq7TZ6NVlDZLRSfo57KLMReRb7nH4MR4cRDjJwRKCggVQqgy6fze0Rvf+R8TGRdWHGCwtf017lcz9//hQPH9wTfeRhFuRkAbkYz4wAWg0bYHXD7wuKncLi39TnJyDY7raQyR3jl7/8Zzx5fB/DQxF4fU40ySCzWpHIpFFvN1EjE9duw803X5dsmaGxUdQFmGOQyQ6XzQlLq4fd9U389P/9Lzi7uIjJoVEBgoOhYQmqJJIZ3L//UEgEV69eFxttY2MNL5efSoZiu8k6RNTaNvIlZDKnKdlWLyMaYV0a+g4ma5bnE8eBDHdKetDGZoYZ/+QzacPuo90bCCDWl06hpnq13sJQZARXr9zE+aVLUkSw12K9hKrYUVu729jZ28bFaxdw5503MD43DFsIaHYN+Nxt9FDNV7G/uoUXDx9jc3lVaj9w/RPQZdHCyelZsU/oi3ijYexljpGt5MVe437FOVitlVCpF9GzWeAOuFDvNITYwMCtxeqG0+Uj50CChZPRUZw6eRpT41PIZfJCCiErcGg8hsULC4iMeVHrtWF32+Bwk2kMdJpdsavRsaNe7OJgP45Wt4rwUACjo0MIBWyiaU3k2s+s6VQH60/W0Ktb4La5UauYougkuqyvraBUySM0HEXT1gDcAHw91KwNxCZDyFYy2DnaQL6aRijshd3BwpEMsDVQqRRFho+FBxncMNiAAThJnDDgqAGbFMAkEUMBSo5ju2Gy0ZWlK0EygpM8UPpavoo7KPBr2LgmC4lnlwKSygZWsJifU6xACYBKklNAUX15BS0V71EMRvzEfra2AmqDYJ7eyxQhNTrx/FEyoBIslc2puMMg6Keg8SDArPcYBEP1fem3PjtU+0uxH72utlXZogr4fxtH0s8r5qU4CANc2q86dgrEynj1gVxq+PJHx0/BaAW9FVjUftYxGexLbRPboOCmAr9KelSM7hsc8BusbRAgNeej0SDXceNryqBV0FffH3wmBasHNZS13TpfFGNS4L/Zl/nVfhycG9ovikfpvFdQWLE8PqMEKUk26weStc/VX/xm/Rj8cXDcdF6wrew/nssKQA8C1fo5Bf8VkObr2g/fBp51HHV+KfaqfaoBFF2rigXrs/J1DW5IwKkfeFDgX+ePzodvA/j8nALcOuf1OnKP//v/+NveIDVfH0YnlT60NlzBTv5WdoN2FgeexhMXszjzBAIH6OxmcL8RsxdQ2exTr6Jsyo7lZ1VOgxuX3l+MlD4rm++ziJUOBH8r2M2CUqrNw/uQkcYH1vc12iUF2/qIPjtoEOjkZNKJr8Cmgni6MDVKpAPA9im6/w0ob6IqulHzu7ph6kLQ6/LZJDLVTyXRDZLfZz8ooMpnM1FDw8jWPuJzSbFBt5nMvA/vSwCZ/9YNSseXjg0/o1EctkcYy26jrcr7K1gtAEu/X+nY8llp0EoggcXz+lFFtpUFYPQwkH7vSwTQwJZNwGoiqBrMUJb9YKSOn6PRbQIbRnSdP9pWkc4ga75Rf8W81gX7aqz7Wjz8Ducn26mMal5Xx0uDB7wPATy2g6CBAu7sF/YDATR+n0a2RHJZ7UbaVBNni4axRP69TBf3wOMOoCXsAhZK8wn7RDapfnTY7fJJ+8kilFTLjkmHoiYqWS1SMKdUQrdtmPosnMXvi6YeelK0bnRkRCLhBK6k7/ti+8boNwx3Pqcc8P1Im0mPs4neHQELpgWyyBhZVgS87VYzrpxLpuCnAd15bbIcksmUgCF0/K/duI7xkQmZW2RGskDY7u4+Xq6uChOLTFmyr+josS0Hu6awUKdt2FEsNOLzBjAxOSbpoXaHVQBZFgYhYyhXyIvxSqZPuViRonlkxFEOhMVVqIXKdnk9HinYyEI2LA7GcaSZyFRFFq0ioFWp11GqVnDl6lV8+OGHiIRDon/86NEj0awlsMb0Je4XuUzm1VqkA881wWc8MT+P9z/8QBwNpu4n00kBru0Wm4AMOyLvUEI2kRIDmqxbGsBkEhOo5jjJfHM4ECETZIbsq65hs8fjr2RldJwl6s4COn2pIt2DOf+KLHB3dCg6bn6fX5xNs0ZrAkALix0EKTym6F2jjnAkIqAr9490KiFjQnYpx4nAIxlGhVJBHBcG9KzsOwZPGPDzBWWOsbgW10coGhIpHRZ05PiEQxFhXBKQJgBNx5J6qnR+D4+P5Np8DhmjcEBA6KXzZ+F1uLG2sopKgRqduyhkClJckgEtOp7UQCRjnUx3MuMZ8KGcyutvvoHX36ZEhh0HR0eSGk2Q9sXKS+wdHUqbGLAQdpXVikI6i5WXL2XuuWweTE7N4P33P8Tt26/LmqJzQDkEOk0EIphZwPbSueaYcW/kHkAHdo/jnEgJYKeBVM5ragdSGoL75+zMFLzBgMkwYSGvH3yGSzevIzwUQqPYwFf/+Fvc/c2XwlwlE6XTagq7i8UhKQEApxUOrxvXbt7AxSuXYbHbhJ327NkzbK6tSVo+WqaoLjVpyWAhm83pMZIsErTJZmUfIADNecS5PTs5JU4kgzh7ewdIpFOw2e0CwHLcWNiL7Om33nkHZ86elj6IHx/iyy+/ROL4SApUBvxBWLssmuqU+xOEkCBLsy5MM2qDs/9ZBG/p/DnRQp6dnUK92sTz58/x4vFzbL5cE11ppu0y1ZtMNwHg0ZH5ykKa1KKmpMXFKxcwNj4p+y5lQJiGXqmyv8sI+0LY39pF0O3HRGxMtFNdDjvu3buLlxsr8IX8sHptyNXyCA5HMDE7LmDHUDCM5HFcnp/7SrPXkvRu6iafWVoSnUcJeFNzOJVBPpGWlN5OlaA+MwPMyc+imzwTgqEwjhNJxJNp0TtXh4m/ud7Y9katavb0ZgsuOBD0mkJmUmg16EMqkxKwLsXslFJNMjYo3eJhoMZhRb3TQqlSlL3G3u6hkMnIeHCcyXwh65vX4zygbj9ZrJFoTHSJ33z7HUzPD4s+KH2PdDInYPjx/j6ePXyA+O4uetST9vrl/Mlm8rKPdJwOtHim+1343h//GO98fAfVJpkxFqSOcwJAW6hT27LgaHMLtVxRNMZLubQA0O1uE2vb68KsJ5BOyZTZi6fw4f/wY4wvzKFb66JTa8HTtaGWLeHl149wuL6FVrEiwAlZ1mL/UP+UxQQdLmH+JXMJdB1WKdJ45+23sHDmnJzz5XxFiuxlDpPYePFSNI/Hh0akTySgwEJYLhtWD7Zw8sIirt55DaGRCGx+B6LjDtTbtJeAcr6IoMsrKdDFVFaKK6aSCQkUPH/8BBsrqyb7xB+SwJ4/EJJMgjPnL+HGzVOADTg+bgsATdSinMtJwGBrZQ0etxPzs9NiK4lMHEH/Sgn/+Mufo9hsYOnKJbzz8XcxPBZDoVwXXW9rsyfff/TlXXhsNrz75h2cnJnF86cveIwiHDBSW4+ePZf9Y+nieRoEItkj9SVsTrhtLrgcLhzt7WH/YBskepLuz4yosN+HvZ2dPuGDTe6JRAUzfyjDcfb8OQxPjElh21qjhWhkGPUSiwfuo0lSSKeFL37zaxQreQmicF9mgJcGaCgYQWx8HJdu3IDd74OTkmLRITQbLdSoj51iACODRrmEHguE3v0S6dSxZCxcungRYyOjKOfIyoQ8Aws4l3jW2aw4dXUJ5167Ct94GF2nBT27Rc76XotB6iZ69Y7s0wTvGXCRoruZDHxul6yXxdOnRUqF8kXFfFH0w+vVOkrZomR1UZOZoCNB6HgqjeNEHJVqVQoDW2ysyUwgsIxsLo5sPo1mixrjFRnXGzdekzOMbFief7yGKfqcRqvFQtwGUBIgQ4pg057uwWExNiDXMlnYEuTzmsBzLpdHs92UfbaGBoZ9IyIx4XL6RBv53LmzAhz/6te/QDodh81u5AGZMVir1cUeUqIRX6ftxPOcADSBRoJpO7tbOI4fieSP184MKxMEJzGAzzE0PIqR0TEBYrm/UUJJiTl8Puo2085U8kww6Bd7jCAXfxP8N/5mR7SYCQCRmSc+Tj9TjxJ0zDqanZ2TjLuxiSkJhBsfywaHvY3Hj+/j7//bPyCdS4mWNuWyJiempSB3ODIizHCSQYS81O4I8MwfSlsdHe5ibXUZW3vbaKEBv4sEjoDUYxBmY7Mpz0o7fygyhAtnziMSMkULKR+xsx/HwWFCAu2sTUJ5GpfXB38ggOhQDM1OE9l0Gr//3RdYXVmG226VbNCx0WF43EEUi220Ow5pK8F8Atj8HmtAiNxXIY2NtWX88lf/BIcdGBsdQqlEu6iJfCkvhAhmxlCHOBiL4Pbbb+LS5atS8JPrnTVnmMVWzBaR3D/Ek3v38Fd/+Ze4dmVB1H5qeWBv71gCVxsbm/j8N7+VYBdZ2AxA5LNp5Gs5BBxuTM9MIhIKCwEm4PP1mfMxkUE6PNrH2NionDU848i2ZwHcaGRExosEmcePH+PlixdG7oxMSpcd/n76PiXA0tk8rD0LZqZP4v23P0TYHxVt+0a1jtnpORRKefzmt5+jZ+/i8vXLGJkZg2/IKyxwPqeta0UxnUdi91ACWvlkCivPnqJWLnIbRhcdAcRpx/vDISEEVFiXpQ+ccx4SSCfTulArwB12we6xwR8LIDgUxsTUDM4snRd2fS5XwvbaHmKuYQSdQYxER1geEoVc0fgd1h5CI0EEhgOwu60IxoLwhx2SnkmiLecVswrrFQajirC4epiZm0A0ZoEtALQzQLvYRSlZRmY3g0qqil4daJRaKOYrYnuQgFAqZJBOp2Bx21FsFJGtZUWCwx60wRmyoetsIZ49kD9WBzO07IClKXr/DJKxmDnXJwMeBqMwfjx9L/O6If8MMhwVNOUaoGyJYhgKfgnYZTP7Gf+YjA9TZ0pJjpT2EMyjZ8CzQXBPAT6+z+8SA1D/VYHMQWBUwTcFynhPs6+YmkX8YRsHmcQKFOr16OcqXsLvK4uVc0JBT76vwJuynhVvGAQutT8G26rPxPf4Y0B4A1wqOKht1v5gn9BmHHx98Fn4vgLGiikp5kIAWvEY7Q9+VnEl9ouwjLWfBvS5FUPgNRUTGyQ4DoKtCqTq+Cl4rP2n4O0gaKvAuDJqB7HGQYBUQXHtIx0/BXoVn1Msj/dUfEj7RQMJiispBqdjxCLJg6A//64gq4K0GkTQsVPwW9un46jjxGtwD2QbNJN+EAAfBHd1jvDZBgFonRMKcms/mjVqsEy259vrYRC0HyTT6nd0vuoziO/SD4hoAIj9qOOn/alBKA0g6HqWw6D/o/igtnVwPxhce0omln74P//3fyMMaF282jB1nPiQCpbqwypYJ8Bm10xqnVQswsMb87DnTZm6PojOM4VDO1XAW6vZpAyL1GiDEAjgYPB7qhXNdv1LTFcazoPRIwWoucwVfOU1mB6tIKKyGk10xLRfWaK66WqUQjccXbzKlta0hsHooA6mgryarqGgtoKBOgB6j8HNTPWINZWBn9WiH7JhfAuIFaah06S7s02quSaFqKxGx1omRB/QZ/8qi9z0g9GlVl1gPgM3G4IPuiHrc+nkFVZw/3Aim0MAk9431WllcbA+cT8ixO/R2VdAlKAHI6wKZg/2tS6CwQU42K+D1+QzybN02sJ4HVxAOuHJQNXNRuZ4u/NqwRkNcFM4T1NIdBHp5qgbvradTgT7mc6AAPBtA4zzoCLYQ2CMQRXRMO1aEKEGpMWBbIYFF6mtaCKTRrPXKgCrxe4QgJKMIvanRJmtpr8EZCmWRJON7GeRQWEhuGBQWOZ0/ng9gpwCZJNJ2e0YveFW04BMNiui4YgwrNhHfGajs2rmhsjRNOvinBMkJUDssBtmO9tAxyRGDTSPYWdTb5NGOfuP1aDPnz+PiQnmrPcEIKaDRQBy72BfnF9qAC/MnxLQk/q7BJkYvacRUukzrhUkpzPEP+xbnRcs8pdMpERKgPOV7Bo6OAwmsOhWs1ITJjqZGKFAWNglLFzFaxig3YFShbp8HJ+GOI4s4MJnY79TV9o4fx2RszDM1VC/oCIZSnWRPmAwjQfK5PQUPvr4u3jj3bfgj4YFJCMwyorllUJJKmmz6Mvai5doVOqv5BgIThLc53qTezusAsZcuHwBr732mqRqPnv8xKxjsjv7c5cgMBk67F8N9tFh5HNRj5LXJHuUjiLNbOpMCpjJ/zNqabeblHyXU+7BoNHpU6dlDtP5TiSOhUVDCRSC6kyLvPfgPjbW1oVlyX6mZi6dMMqecL2IlFK9LlIadOT39g+l4FAsPCxpjtyXxsbHDXOvXJbiOpxHBMjEWIMF2XxGpARc1GzuGYA+HDAFbljUj7r+HrtTCrPwh44L2Veyji1dAQkvXrmI199+A2NjvFcX6WwODx4/wK9/8zkSaWozOuFwc5+zSmp4t9FGIn4sBZjYN0z7/INPv4c333xL/k3JG9HhqtQFCOV653iRubWwcFLawjaQqXu4u4ficUqKtpH9y3VFVjXnd6lE4K6LKHUDx0aFFd6xAu9/8hHefO8dhGJRlLIF/PN/+RlWH78wzPeC0bymjSqsf/oEzDDpNMWx/d4Pvo/zly4KoE6Q/OmTJ1h9QbmSpPRrMnEs+wod6GrNSC7ZXE5hgrNto6PUE/UKABokUMY1WG8L+E3HkcxjObcdrBhflflCBp8UP/T7JduJc40OE9cfASHuYWT+c/89efKkzGtqgAv7utdFKBIW6Yfrt18TQNbvd0u+bPowh73NXXz9xV3JYmDWQLNRkzE4TjAAUkK1VRPm0eLSGXznux9K0Cg84hNQL7WXl7mVTORw9/dfI02gcXlVALqJoTEsTJ9EOBLE8vJz/P7hXXTtPXTdwNDsGN748C1cvnlVwJZisiCM5vv37wsgYlgURr6GrHfupfm8KcTKrBWnxQ47N3gyNeoNAaA5Zr5ACDNzswLKMzjDAJoEPWyGWSQB1nZDtCZ5fdEGTadBzdex4ZE+46OHEyfnJFOB6dBk2dfqbZxaOiN9R611G+ey3SLgFudaq1YTYJJMdgL4BAj8Aa8w2ehUmczrL7NyAAAgAElEQVS1tgQCCI6fOnNWGG7USqasCec4i7xR/3lrbVX0pKkxTKkGFt5icKHRaiNbLqHW66DtcuDtj97DJz/6PqKjduRyXdFHTh4mJbXbAwcq6Rys7a4UuOOcrtVZvLSBR8+foMwCuEMhYeiPLM7h07/+U0yfWUC71kExlUO31ECv0sTu8pr8KSQSIoHBQAvnksvpEQBaNDh7TZSaVdh9Tpw+dx6Xb97EyMSkCV5Si3vvWLSEd1c2kT5KyjnBWgvnL16UINVRLoXd7DFuvHML73z0HVQtDfiHwwhEvbL2irkK2rWm6OBnDhKolyrIp1MS/AgE/bKO7v32KwnQjY6P48L5S5ienYONMnT+AMYmJjAyPCb7B7OiuJcWMxnED4+w9XJV5nulbAopEthj5gHXXr5RxeTCLL7zvU8wszACiwtg3D6X7cLRsqCaLeDlk+e4+/kXWDq1iD/64R+KNMPezgFS8bQE/RKppNjWHYsVR8mEBH+Z5s9AJP9kU1kZc6ulJ1mEfBbKGcyfmMXvf/c7PHzwQD5P9iiBxt2DfQGjWfSMDEsGThloHBmehNfhQfrgQApPNqsVfPm7zyWrh/OUdgLlwwgOTU7OIBiN4c4772Fu6QxylQpqTeqit+GzOpA5PBQQ2tJqo5hLYX3lJYqlHMqVPGampuQMIwDNFHSyzon81ijFNTGKufMLOH3jPFxRP8rUHAdl5ZpoN9tS9KtRrMHNeh31NgqZtGSOMWuKgQTuZWR8Xr56BdFoBNVqQ84fkiWKmbzYNKIFDavYY1vbu8Zmpgavzw1vwId0Jo5sISmFvXL5FMpVnt/GvqLtRP1lnn+0uwhQsV9W1l7AZTcBI63VwX2Qus1OYQg7hCHIPZG2G8c4FGRhN9pmDaMHz4y/dhvDsXFcOHtRAD/uW1NTE8JcZZE7ArRb2+umNk6HqdqUGTfpzGQ+EmyqNitwCn2yC7vFLkWYCfwwY0BADbth7fHa7DOegbTFxsanUGTWV5+Qwn5Rn4nnPokHZFeTBc5zRIgCJCi5fWKjHB7uCjP86PBQzjTuqSRqKFBFkI5gNDOUYrEhXLh0xRAxmm0kk0eolLOo1Up48Pih7KkV1uHotCUg5HR44XSxVkRYChFyP55fPCVFFrknF/JZHB7sSrCe+yQZx/xNOYnp6Unxg2g/s22He4cSDD998pQA0HyOWHQEmVwVhUpdguOhaFS0+ucXTyMQMeNEAJrZTVwTX/32C9isXQS9XoSCflgtBEy8qDdIHgjh5MIpTE3PwR8JyV5PxiwzItKZY9y7+wUeP3mAWDQoIDTnEHXOi9UaLE6rZOExKEStd7L5GVinr9GoGxkh1tY42NnGzNgE/ue/+RssLbA4o5HEe/H8JQ4OjtGod3B0dCx9xbHn+BXzLByeRLtVE9Bcgtt2MiiZQWmVAqxbWxu4f/9ryeDhuc2KG+fOX8ClS1dE3kNsjnpL7DcSZWiDcv5TF9owq10SGKF0DAExArkXFy7g2qXrmB2dgdNqUtM5Hjv7u3j47BH8ER+i40Owee3oicxWXQo8ehg0JfGDczUUwvbaKnZ3NlFrlGT98AwkOO8LBNGy9GAlqcTBbEO72Gi0SXcOd1DtVREeCyE0FsLZy2cxOT+NkbFxnD13HgG/C7lcGy8erOLrn3+NRq6JqdFpnF28IAGMdCKNQrkgMirUPXf47IiNxTA0EhPta2YkMltTiVs2JyVUWATaBqvhDaCZB1rlFjLbaeyv7cNSs6GeryOTyCGfycm8DEdCUkwyXzSB81KzhHghBf9IAM6QHY6ABZVOCQ1LFcn8AeqtImzOnshvWK2m2CDbaTAFk/nM9c9/0z9X/+sVwtQHK9UfF0CuX2tKsQEFTx1OA6wOgp+D/jn3RrGL+n47P6vku2/IccZuUsBbr6eBM35OSWnSZiluaJizrwDzvqTCILA4CJQpaMk9SYHhQfYq8SH97iAJU0D6PrFFcSkFBBW7eAXS9TuQbdJ+UtyI+5z6eUp2UxBZ8IUBDOUVltNnBPN9I2diQEC9Jv/OTDi2R21QxdjYVvYzpfCkff3aa4MYldqsQl7qs5GV+KgAqPa19rP669z7NSNesTIFsfUeg8Ctgrz6Wd5Ps/t1HrC9g3NJ+0QBVrZJ54RifPyt7w/OC8UuFUxWjXB9DsWKdJwGQV7FlBSQHrTtB0F5DQywndpv356fg2tKgyOcCyrBoe3TftHPazt1Lg2Om35G5/8gaP1t7FbnjGKKOvcU/1QAmp/Tz/A9JaOqEgSxBd0PeD/FSbVdeh/2jwaz9HoCQFOCQyMMegGZwH0mL9+jgUbDQl/na98MpJGZ4A9vSoCHD8OOZ2MpkaAAtOmEb9I1ZKFzM+5vGGyYRjWUtq3MWN2E9DMKrrLwjrTFaqQ8tNMJ2mikwTBVjaOoz0BAlA4aI5W6aIyWb1e+p5Ner6G61Qr2asRLO3xwYbLN/N63o0bsU77Hg50/ysTls+hGQkefbSAIphui9iXvNRjtMcC12XR1ofAZJCLjNAAmvyt92I8mahSS92Mb6RjRANSNSTcE6nlqBFKvbwIOhgUtk050hEx0VF/TuUGKhYy7FNMy7WN/S59QQ60/FplU4lVf66LTsdVNQDcs3ch0gfGZZIHTiG42TfoHwTK3+1VQQ6VAlJVO5qykMPZ1dnlt9rkWj9R+4L1FVxZ4xWjnNdi3BKX4w/tQo082R5vZBMk6obMgzw5W/Q7D7SLYCsSPk8JukShSn9FFi8NiM1pYkegQvF4a34blQvYan5msWSkIQj1isNCjAdEpYdFpmMgyQX2RWmi2xMkguELwiq/TUSTDkEayXLfTkTHXYA3BS2pAjo2OijNKQ1HAbSmoZgx3Gv9DoyPy3cMjMkQrAro12mYeEfsk4C4qhdxYCJaT9en2Crt2bvakAFosCEb2t85Lpjqyn7+ZwybirJsyK35zvWxt7eDcuXP47kefYH2dBu99MewJnhEQogEZi4Qk7ZLMMgLwHB+yL/j9lgLRZEBlM68yKgi+sO/pgAr4dXAofc5CNpcvXxZggO0m4Li5bQrKsO9p5L92+xauv35TwFXKChBAzSUyePboMQ639rC9voG9nX24rHZTUKDZkn7XtUAdYG84KMxsSnpQY7tSLAg7gg4ywT5qVDNtn/IRsn/2mBpeFceUzgDnGgFPynaYgJtFrsc5zX4XI8ZiUso4tym3QNB6ODYs2pTUq+NkJDB0+603cPvNt6TgytMXz/Hw4UOsPHshOrdlFiyx+KWoaCxCRtKsZDXwWdjOnb1dGe9QJGqK8dhdov3NcWUxOgL0bIvH7RaHlEA2JSP0IBO2Do2ddgcuBtOq5ty4fumKjAHHiU4vmZ+yzh12hIbCsDiseOOdN3Hj2k3Za47jSTx4cA/rW9viUNI5DoQDsk8ROA14A8iw2F8yI+t2enxGHKUPP/yu3I+FAQk2kgHNthHcNcEmsrmdIlPDPiQLeWJsXIA6U1ySRXvyqDPYybXfNsYbWSpSPLbTFJA3OjYiTCWaoqIFX22jXiyDqWC5dEqAfrLZGdQgs6fNFHW0pbDR+x98gD/7y78Q55CgfzGXF5CSQDTBlHIxj4DbK7qEhUJOAk8Wpw3JbEbYvSyOQ8kchiYIMFPjt11toVOnkW2CvdyXjNFklzlEAMFkdpiAoQQOe8Yon5qdkT1KqjZTZ3RsHN1GS8aJciks9Onx+XDm/FlcuXFdgHg9VxlUy2cLuP/lXWkH9eO7HZPVQKYTZShy5Tyy5SJOLC7ghz/5MS5cuojYcJg+O1AEioWGXOPpg2dSbC51ZDR/R8NRnDt9TsD45fWXePD0AcqdChxhN97+5Dv40V/8GJMLwyjl2zjaPEItX8bm+gbWll8gy8yOVlOyQSKRkLBI+Ty1el3OL2pfcr1xz+A4M8OFP9RHJ3PNYXeKc0vQhLIYOUqbkP1cKZt9ZXYKQ0MxkY9g5kWn08VwbEjWLh19OvTci7a2trH87DlCoZisc48vABYUJQPeF/DKmuU+f3DA1OZdWSO8tgGdy4gfxmW8jN3kkPVIcIbjymDgEHXgS1UZaxZ5qpVLyOcyaFarKBTycFudmJ2cRTgYQ63ewt7BEWoEaFptxCaG8d7HH+DDTz6SDAjO+e21HdE4LlGKI5tH1Bcw7FKrBfVGGceJI6zvrEtWAuURAqEQps6d+v/YevMnSa/rSuxkZuW+VWbte/VWvaEbQGMHCIAEKZIiqWWoZTQhxcj22GFLYWussfSDQxGOsOwI/+A/w+FwzPw2WseiKFICQYIglgbQ6KWqu/a9KjMr9z3Tcc77buFTezqio7bML99y333vnXvuufj+H/4+Vm5fUwp14eBUQO9IFyjuHOBnP/oxivv78p8T+Zz8WblcRcDLRql3m+iNDBFNJ6Sr/s63vym5ka3NQxSPC+jWWth9tIG7P/tQedrUQCeI8PKrrwhQvb++ik4sgNuvPY9v/+p3ERtPIpEfQXMAge49skVLVbHf66dlBcPIWv+rv/iPAu7TqSRa5Zp0+zmHzzxzG8sXLuHatRvSO97a3pFEGv/R51HSgb6U+vPbWxuy+fxY1skDFU7EbCfbf3p5AV//3rew8twltSVIXJAmfzZAq1iTnMig3sH/83/933j88AG+9vabuL7yDHa3dyVrw+BIMBTS+uTBhHUKGOCkfXKP7nS60tinDnuV0kn9rvoyNzOJpYU5FaAjaFWt1OQHuXdSaoo+fiQWxvMvPo9+YKCzynAQFks80O1IEuRob0+A8be/+21UqlX8h3//7xEJRaTpStBqcmoOt154EZdv3EA0GcDRaUcM6cgwgNLBMTosbtppi/n8ePURTopHSp1PpBJimg87LCTbR3AQlORJMjeKCzdWMH1pDpeeu4bMTBLHLKDd6yBICSnqOIeiqJyUFRQJkvV/eIDVBw/lt5kBRhCX2RuLF5YFuDO4z0wuAuMslrq/u699g+toa3MHD1ZXXWZUv+9Y+akEzsrHYn0TgD4uOF1h4gJcj9UqgdgJ7ZkEdrs9x6pl7QjeW1jsjn5XF9cOsxG7OusRKObrxeLqOX1Lu3fQZqj3H0tmMT7Bmh+zuLh0BWNeQdsws5CKh3iy/hCf3P05Hq3eR6vDIDXPpTyZMlweVAFP3TOGXYxIKZvs1rRA1rmZWenn0/9zL2NWD/2JgZN1BiyTmfP7krIZu4PzIrJsIwFrMsvn5hbOz+TK3mx2VICYwD1l4FifwcDroFc/wYFDQZ3fWIQ2gJCKkeoyG42JlFGrkDBQx+HRgc4hDIpTAoFZX4lgCrNzS7LTvb0DVLj/p0bFbnYsa+pQsyi6O8OTsEGAlH+bnZvTeFP+gT6fvppzQIk3np1IoKDP7zPg1mZwcYALKyv4ytvvIDOWwlm1LUBTd9MAsLe7jZ+/9x4qxRMFnSpFaiUPkEzlERqJIzs6jtn5JVy8dBWj45MKRPH9rI9xUjzE9tZjvP/Tf8Jg2MX83JTGmDJAzI6KJxIIjARRqZVRKBUVvCZrXKSuRkvnTmXeHe8jH8vg5o1ruHLpIiZZRHwQEGC6ubGjuznHh+/lvLm7Wh/lyhk+u/uJGPGpeALZNO+ovBeFcf36da2Xv/ybv9Q89Ibu7kvte/5tYnJWGQ61Wus8KFqjDFizJZYsA188px2fnrhMGfSQHEmxQihmczN4/c5ruLx8GWVm4jBzGD3c/eJTVFs1nWcqzYr2QTEO2zw/pBSMJwA9PprFWDaDw6M9PFlfdRI3wwEiyTiyuTFJCg15dwkFpeGtwr6tJrrBHqYuTOHSrYu4/eozWFhZRCwb09+z2VHEqOc8ApztA48/2cRHP/kEp3tFzOZnMZObR6AXRKdFecUYeujgrH4mssnoRA7pdFLrmZma9GuBYA+ReBi5yQiiWTK1gCGzk8h2rvQdAP1oG6XdExQPisqI4DmPZ4k5FXN0GuQkkLT7bZzWSxhE+uiEOging+iNNDGMMIB8iHq3jGCYeuM9EPQmA51nXQekGkDk/Azl4FxGrrtr+v/7wTT6GfubERnpTyJRx6LkP7vPK5DmAZrMXtA9GJSgcrWdDIA2LIV3B/aPtu7IW440ZGAfx8DwEj9J0vAsPpPnaj8gbUCYkd/YRwuY8Xu+VvdeT26PGLthUrRrw1+sDQbsGuBmAJ4fhPSDmv6x0zh5esp8jo2PSEP0Gx7Oxs+3MbH3GzjLtp6D7R6bla81oo//MxSA9OqNGADNbEc/IdJwNj7TsDe2x2R2rZ+Gs1nbDEtwGOCXGev8uz3fwEhj0ZotWF8N7xLB0Wd3fjKaOwk5rNHGwsBm2x9F7vJhVX4Q38D+c5DWw7Lsmee4oodp+QFUA6CNrGuYmxFdDT+119kc2WdaO/zgsQVM+B6TGrYihBwDA4INgDcs1f8sC3hYH/jV+mdBDLbZxtRAbXuWvc9eYzZgY2iYoP2ezzH1APpkO5MY/mpYIF9veCG/92fkmz0H/pc/+i+Hdik0gNMWHBtqk8/fiSmpSqnOqbjF5gAn/t1FIdxiMQDJwOUvozOOAcf3MoKvgfRkA8xhmXHb5Bs71wBAY0orehRwA2AANI2a7STz1XSG7e/G6FWfeMihdvWIA63Zd78Ts8E2Y+ZzeUDia/1pteyrXfSM7m9pE/zZAGqOkYl+8zkGUlsb2WaOiTG/zQkZs5l9MJausZzpfHmhVNE9z1lbZI5pszZ37JdpJSv65RU/dAskon7xNQaI62KdTGhcCZhZW9gHBQ28SJ767TF6/f3UvPW9SCThDs+ZsP+2YfCgzTFmZXk+z0B/S+Gz+WBbLbplzs4WGKmCfB3BdnOYBjzyZ46pTkqeo+fnc8Pj+NmY2eYp2RJP/sTsUFqAnnwFn8EDNsEoAtAEmwj+k2khID/CdeBsmulNbU/OJRTkYTepqtzVMxbzc3IAbJuiSSHHhOY8kPnGQy0rR7vnd8X4qpZL2oTDLC7GaB8PSdQjZlCo23cXgkpdrDhGxsl8IhjK/joZAccUN5Cen610R6b/hF1RHIJZvISN5/LSAKTkgoFqBO/YNgIrnIMqWbEMKGRSOtARHG812ro0hZjiS2CeDJQ4L1sDHaRnZmbde8+c/jHn3wVGuvq7CvclE+h1XADFNmTqL9ImqAFI38LLPYFhfsZP3/0pWrWGwEwyndqdlvpJ0J1r3RxzgOxaRZOpk3uqyw/bQq1MajLze6aP8vWqPK0ocUypx3fu3MHShWWN4+f37mFzZ1v2QzbP1Pw0Xnn9NYyO8VDqNJP3NnbwwU9/hgIZd80WNp9sCmiwbAiONVkGbD/Zz5FkCpNzM3jxzgu4desWBr2OO5wPgSePH6sQ3/7OroAsamHSHgl4cH7JxqW98eLV6rSkR0k9bWY/0E6n52bPA15cx2w3LxsmMVPv1qX3yUJsPJR/8zvfVdG0DAvRnZU0VgT1yLLd8opMEkjutdpiNNHWeLGm/1Cx0GRCB3r6GvolpmByPfI5DBQw3YkBCILnPHyTEa416nYMBwDv7WmsqHvNC/C1KyuyB2qkKlDWc1I6LOqWyiTRHFCHkymsWbFoaSsskqj1PRyi0qyfa0bzbwQBOH47BzvIp8awNLuEXCaHN15/U+/lWJ6wKNuZx0YGA1QJ2QML2PFAy0shiy2yWM9YfkIFJNmPBw8eiI3KKubsH5mTBBBoXyyUVK3VxGDlhYcAM/0tA0WxUFhjSs1rAtAMYnFeqeXc6PXQYLpkrYr5xQX83u/9Ht5686vqH9v4ZHNDwRhK0ZROjhFigLDnso5SXJ8sADXoSC+SmuW/+/v/hQrBra4+xkfvf4j1e2toVRqIRkaU1knm/+zUtNLOJVPYHwjs5sWcmQO86HZYQYeZI/ms9G45blFWM293pG/LNcUAJvtIQDAYGcHEzDSWLl7QBZZric8jI3TQIeMuKN3mMAFzQCyk/YMD7J8cIZPPYXJ+Ft/5tV/BxYuXtb6Zyk+gusZsg9UnODstoVtrKxvk3sefIjkSx/L8gsbo+PQIa9uPsVc8Qig9gm99/zv4zd//HUxeySloVtrtoFaq4XB7F7/42c9QPimgViwKyGdAQ5IgJ4cCNriuxDzrdRUsIsDfbDg9cqZ4k/E/OprTHkfwav3xhnxiOpUQ4HRydIBUKilm7PhEXoHT8llVAS6OPe06O5rWZ2w+2cKwN8DFZcoWOZ1cstwIVlHShIEmalN2Al3sH+0L5Hn99dcxMzMlW3z04IFS4PfEbGsJvCGbkNILly9e0V52sHugNcxiU5XKGY7IlGd+BMEw1gjACOZmFiUhRYmSkXAcCaaqMn122MPk3BS+/q1fki84Oy3i/qdfoFGqIUsG40gY/TYB7hiCoQEOTg9RrJZweHqCRqcpTf7Zqxfxxq9+G8++8pKkH3pNFpE6RL/ewt7jDfzdX/wFerUmZidZYG9Ue83a43XtKwx01ToNdEN9VLsN6ar/1u/9HhaW8zg57uP+5/exv76DrftrWLt7HzNjU5LBWGZxwOUlXdq/ePII97bX8Mwrz+J7v/nrWL45AUqyNnq0wbIAp0g/gGa5qjXCArfUT//rv/wrBX6yZNJ5RXDp75YXlvHs7efx/IsvYXpmVvNQrtQkraQCzJWK2M+UfKmdldz5MxwSAHNaKiISC2NueR7PsBjiGy+jHwsink0imk66dPp6G82zBsCixojhh//v3+Fv//avMTkxgTvP3kGgN8DpcVGgJz+b65LFWMlWnpiewfjEhGdHTe2X1PgO94NiRpaLRUTCAVy8sCT5Btr9Rx99jE/vfi6fPjE1BYQDWLl2Bd/+la8jltDyQb0MVAoNDNoNVE4L+OLeXQFRv/YbvyZg6sGDRygcMUgcwtbmLgaDIGbml5AZn8To+Jiyv5iB1CyW0Sd5pd5A9fQU5UoRn3zyEY4KB5hfnFehSWY1DdjHA8p0tFym0vgY5i4uYHRuDCsv3sCVl+c0f4Vqhzpv0oRnAcHqSQWdWkMSHFtP1rWfJBL0vzHZk8gc/Z4C5QTOGEinHAalC7j/smAbWbf3v3iIw+MTBAMhdL37C1Hb/qCJwbCNaqMkBnSjUXXrql4DSx0R7A0FQyo67LLlKvqZkik8S8Qjce0ZXHPc70gA4Bwyy4F7PvdRu//QP/D8xWLCC8sruP3si8jnpnRWTCUc83bQa6F0doyt7VV89vmHeLR6D81WXRr93Bta3HtVHi2AbDyLYR+odWpiiS5OLiAZT+rzFmbnzu893McZjKOD0DkrFMJpgTrIQ0Qjbm+lb+Z+wbMx/SClt3hOMUCUQS/LICJDOzTCNHsGMAfnF1SBPB6jWpdxOPkQkhFIztCFOcD7GwPCTQWyWVCQc0gNZe63ZKor+y2SwPTUrKTK2C4CjQTeGLCjBjKDNdynGaRPJlLqC88SDHZShuL+vQeSBmPtiGQ8rroeDLYyk4Xn7Km5eUSTKUl7ZMcm8ebX3sHc0iyaHaDZ6WrtM7jHPfmYAfTSqYrhUv6G88osA2YR5nJTyOSncO3abcwtXZSuNKXieoMeiiWeWSs4Ot7D6fG+Mr0yqSRmF2ZweWUFC0uLSI/G8PjxJn74wx9iY/OJshVoJ5STseBGhvV2GjX0Om0FqXnWp44xz1qJOKVHcqpBM+5JFem+SZmoaBg721vY296SdjH3KUqQ8e/UDWfG1V//9V+iWD5VViMzHwRmZ0b1zCRlB/uOtc/5Yy2c5aUlnXfpm/j+3rCPzz//FP/4Tz/C6dExzo5PER1EMBrLYGX5MiZGx1VHoz3o4PDkEPsnB8iO51xx6bOiJKvoXyvUt08mNVcsAjo3Oy227y8+/Dka3TpUsYB6+AneZ7JgbZcgA7RRgsVDtAkyz+Tw6tdexgtvv4CJpQSGcaAdICbeRzQcUsYLZYsCHWBYBX7+o4f48L1PUD9uYH5sEYuTiyoYOOiTgNXH+uaagun0NwzME9Qcz09gemYc+bEkkpkY8jOjiGeAYBQoFfqoF8o42DzC7sNtHG0doV2soVvlPj4QG3047IEZQQT6KfHGbLMA6ywNOig2Cqh2yuhHewgnAxhJDXHWPEGlVUR30ER32EIsRu1yd7d2ZDRH2HP36JbuDfy73fd5HzMgzTAP+SUWlvQkAYTpeMXwGFww9q2R3fz4B+9AyuwOOX9ngJQBiwaOGeZgDE3DOQxb4Zo3INLa+s/a6RHdDH8yAp58oAdqG4CoItnKmu1p7ThQ1bXPMAp/u/zAJ39vQJyByvYZBkAbZmY4huFgBnoaDmXPMvKj/exn4Po/z7ASw92EvXmZptpLvAx5A4M1l56yAQPV/L1/Dp8OKAiH8ORPDcuxzzdA2AIIBtIb5sA92vAw67+RAQ2Ytmf4QVV/G/zjx9caPsg22DPNPvl3Izf6x9swK8MUDXR9WiPcPtds3ABiA8n/mY17GKhhRDZ/Rpg0ANYPsD9t33yPH2sUrsM9zwtI2N/8ILN/zPnZftDcPy9+PNHs1t573v//jISG2ZG1wfAz+xxHtGw5TMNu7x7h12/DNv7a53yyNrQhG9fA//lnfzQ0RFyRaa+4nS0mGgk3fyvGZwZlbFQuUAPu3GB4Ve5ZCVfsVCfObQ6AG5MZEQ98clgeAG1gr3+w+L3fQVmUiM9QNMxJ6njF2VwUSaCkp9nLzzbAWUxIbzG5qy7EADSjM0dmTtSM1gB6A7cFOHoHOTNoG2Bz4l8C7l9qHFk0g8/hOFsEzz7PH0Hgc9g/frYxRDkHfI0VdnHpG2EdxPkMjve5FjQZdL5KnCwwxv6YIVs7OR/m3C3KYhEv/swCRLagbS7MNgSa6yDoQBb2y78Y5EBZKl0Zhk4PxyRGtClRr5IbqreI/OC4RWP4Hr7WH0Uzh8SdXICeF4W1xao2eCuD1cxtjjieBL/4PNsUbcEYwM828Hubawsu2CLkwdXmj2wsppYxXZuHNFYxdpuSY6qz0jlzebkm4rGU9O2YHmwRIjKfe5LgcEx0SlVGdQgAACAASURBVB/IrgJOX112G+IFzYG11I5j+na75ViWTOMiE4ivOyucqfAX9YvJDqW0BPth0UgC5P4AiQF/DMTwewLQtC8ypXmgYxqmBUkIRPGAzkMtGbfkz8h+CC4FHVtfc83K2zUH7iaTKSTSKQxZdHHoitxwSs5KJbF6CVKRcTI+ST3JiAAwph0SLOHcc65UfLPnAgnUiHYs3q5SWm/dfAbTE9NiX7FaPFPODw73dHBgQRFrO9tGcMf5pa4udAT7aYcE7TmGFnxhH1g00TZtSodMTc2IDcO1RVCWAGm17orRUT8tmUlj+dKyCqqwoNrZYUEX1uJJAfWzivpqGry0IaV60iGHgkoFHJ+dlcTA8uKi0nST8ZjLEOh08MH7P5ccCseMhQDpsxq1mtOQDgQFmvNZCiZERnRJJyhIxruYxZ5evsDYnstSOD6gvIULAjQ7TYwkgxhGRsTifvXtt/HdX/01FaKTVjaLFB6eospiTaUyyoWiipURRGk1XbHF6ckZPZcXWn4+L3DUh5+ddynNBOXJqCeQTvCmeHIsEJfgM9Pq2S7bP8g2JTOXtsJ1yjGnPAHHb3PjiWPidqh72UN+LC+Qs9Fvq+iNAl5DFyRi3+i3uK6GoaD8A+UleHHipZLjwQtUoB/AwsSMLv/UjDT/xour+ZLBgD6TDP8h1tefOLuivmitgRs3biI/PqVCc0xxZwGatUcPte5yLJoYDMkWCWqT3UPQlTZOwJE2xHnipYQXpWB/6ORzWm3s7+/KZ5LhQ5ZOtdXQZZQs3JWVFXzve7+KlctXBJjcX12T7nXx+EjFwJhWzyAGL2DxZAztwACVVk2MwBdefwl/+md/hokreVSOu9ha28CP/uMPsL9BtuOZGJGjqTQWZ+akqciCn7FYXCxIgg+F0qlA/Wavjem5acwuzuOkwmJbbUlJEIAuHh7LBxGgFTOn3RKriJc7ykgQnOe65jxTX7LbbCOTSiCXyiDCDCGllnel+06wstnt4eLVK/jGt39ZEh8EbDkXo17AgdqhTLntNNpIR5I43jkSwDSCgMD0RquBcruCx9vrqA/qePlrr+F3/qvfxaUbl/TsXi8iGY3DzW38/d/8LXYfb6gI2kQuLz/LvZdZDwR5CaRTp5cMdhYWLIuZ44qLUaqCjNOpKWYxVLG/eyDG6/hoDhP5MTHpWVyV2Sa0RxbQZOC01emBKd8E1KlJShv8mHIglQaW5hZ0UW3VWwqakUHPtZKbyDnG+qCNRqCD7FgWr73xBl5/41Ux13gmY5ru+pMn+Ol7P8PGk03sbm4pq4DFyuZn56VZSeCPQTKiT4XSCTa2N1CpnYHJufnsJMIBMn6DiI7EpC1LeSP6LaalkuE5YMA1OFSwi4c4Fl4dS+UQ6A+ky59KxjE5OY5oIoxS9Qw7R9uyBdoi95HszCRuvPYibr90B8tzS+i3+8ococREce8QO0+eiJMZpz4lmYCFE2zt7CCdG8X80rLsGtEA9k8P0R8J4OWvvImvfv2XML+4LA3+ndUNvP/3P8Hhkx3kklkszc7Llhmoa/f7SI2PYrN4gMREGi+89RouXL+Ibph9GkgDnzJIYarE9QZolmqoFFhUsYCtjXXZcGgIRAIh7esnhye6TDNASrZ5hwy12QXkxicEfKmQJgt0VSvY3dnRV0kSpWLY2tnUeZAp9IuXlnD7xefw1re/hkguKUAhlk3i5PgUjUoLcUQwqHVwvH2EH/ynH+Djjz8UyPfc7ecF+heOSyrYRwYb90LK31y7eR2DQADZPIFs7tdt1FgY7MkWOkUHyu7vbqHeYBbUBJJJFyTa2trW6wjQsvDjpZVLyE3mcenaJeTHc/JR3fZQDPUWMxpOjvHowecCiPi5L7/8krRf1+6vSmJl/fEmKuUWxiYnEUtlkcxmtAcysMqgQ4sA0vExzihNE4/ipHiC3f1tBToYBGYhPu6rDz5/hNJpyWWN5bKYmB1HciqL3MIEXvzqy4jkomj16HtYfCyMEM9YLARZa6lo5ONHD7G1vqG9YmJsUnJyvIMwS4QgBAFo2np0JIpaqYqTY/q0BDY2tvDBBx8qCEOiALPZ3Dkj6ADoQAeNZhmV6qkKmTELhQx4I3zU21Wx6Pn6VruKWCSB+ekLkmlJpViYLo941Onyx1g4vNHA5uaG9iqeSbi2ee7gfiIJslAEc4uXcfu5l5DPTCAUiiISiqm+SiAwQLNFQO4Aa4+/wOraF6jWzmT7bI90t5ttAXc6j7BIY4B0PyCXGUUy7ooas/gwX8+sJJ7rGJhggJTBZma/bW1tIDhCnzDUfk0AWuB0IORdpEPac2dn5uW7yAZn+3WnGVKDlLKBlGJwIAfvAyLotBxz0e5R7WEbE9kJTExN65xKNj1fz8AcAejjkyO9ludwnqXZLwa1o7GU2sQ2SIYmFMKnn97VXk37IaOZ4HQ0nlR/qXXO/r72xlfw1luvoXBSwScMxHz0kc4Y5WJBQWbuVcw0oaZ9fnIcaRYvHJvAa2+/jWs3VySlcHTSVeDxw59/gK3NdTSYUdnpoFopoqd6AE0xY3n2SmdYZHIKl6/eQn5yVu1m1pGKyddKAgUpR1OvnalWwPWrK1hYXtBeQkmqfqeNYqkgnWXWV+BZkUB6h3v66Kg0pdmvne11lM4K2ofIFs7FR1XwcTQ3jrH8FIbDoLIIs5mMI4l1KNvHTLAD1JnFw+yJkxPsbG3JfxFEpozaxx9/4PSui6c6F+sONewjNpLA1OQsBkPeMyFJDp7vLixdxM1bz2CcNhYNSIaGdkt7+vSjD7G3sSWf2y23lKE1ls27GiiJKGrdBjb3trVmeV6hLw6zmB3rFEiSkmzCqLK16EfoI9aerCkLZzgyov2Dd45YIil2ODMlmJnB37N+RSKfxJ237uDWa1cQzgG9KBBNAaEw0KgBg84Q/W4fydAIogOgtNcRC/pnf/8BemcDXJy+hOncDFLxrIp6nxZPlH1HprZA21BQayydSWBqehTpHIOMMck+letVBWgKe0XsbeyhX+0BtT7yvD+CkmPbaLeqYjLznheMxpGdmEAylUI8l1Htj5NqAbVuBeV2EfFsGPHcCBr9sgoRNjtVDEOUDIuJPMhsS56XHW7gdNgNgBYRK+CkNPnPQD4DTvV7ym+qtpfLWjUMhYdx/sxnWDa3kbwcw9VlrtNODffwA4oGgvkBVN1TKxU9V2Qyj4D2NABn+JHu7h7AZqClYSIGMBrGw78b3kIf6zIMSKZypB8/W9dARBuH8z77GM02HoaTWX8M+LPxtLG1Z/rH2sBCGxd7pmEW7J+yK4U1eLW1PLa6aoF442N4lfZrI5AawPkUAG3tsruQYUMiy3nvNzzFgFYbBwNaDXDkXspzjc2/AbKW0W8YhM2XYT5mZ0Zs9QPybANfZ5iUYRpmg0/bkmEtNr7Wv3PMzwOA/cA022n/LKjxtH3z9bQTP3ZmdmDtNpzTwP3zh3oguoGwxti3taIMX5++s91Frc3+vvrtxsbJvw6t3RaU8duq2aJ/bGx8/HZgAQr7fAtaiUDh2Y/NGV/7NIPd2mX4os2f+s8ihJbWwME0sM/YwLZwxTzyxOA5QNKiVZE+B0YJ9JWgumNv0vDIqCQD2kBht5AcSGeNcIDWl5VK/Yi/Rb/YOTNOm9TzwfY0i+jIbLDlZDyHyM8WqDjEOZuXC8NkIHjot8+0BWXtZf/YDwOD+dkGbLFNFgXwG4bYYF5ag4reeSCwGYVNNsfXnsXfGdvcWOZ8Bheqn3VuAP2XYL4r5mGRI0vZEMDadRsLf8f+18S8dGl+NiauLS6yafIjtvj42QJAWcTLY74bKGvMagUsOr3z4ISl0tgcKYIYcjpQPAzwZz5XjGxP/J3F7tR/bkbMa+KYdzoI+CqfmlFbpPIcJPbSCthXzi+LS9AOzMkq8seCCNLMc6kqZHzZ88x5sb3mJMnaYXt5qDFg3CKR7D8XnRi+6bTs6fikJDYaQSlLKyJg5QIljJwyDWigAwvtThXf63WNGSPv7f5QrBQyLAlQ8SsXNVOtkumUUuvZDh5kNO4BSEvUijeE4ZhzDjRzACf/cZzJeBkJhPV69p3su1BoxOkF9xkUcgAE28rLMceDrAjJ7RBQ8NjfbDPzSXngseI1Qydc6GUPUGs6ps+ghi51rbXJxOK6iHM8mT7Nv/NSr7XvbZqxVEoAjOaPxUQ6PJgEpdVZODkV+Eggz7Scae9M8+Qcz07PCijiAZpzw3ZT0sM2Nl6CjP0hRh+Zpu2OLlrUSuVYc3xd6gvZKE4mRv4w4hU06Dq5GfoyHuQpDWASEPwsFn8xO+IBkfNBNjgvUJFAGHUWGyrSRlykmbqR5vgpsTC1MI/8xLjGK8dK6pOTAqP4nidrayouRtZ4u9FUUIHALMeRqbEWwNJmSDmPVFIXLTJ2yaijffIfARBeoNl+ajrSP7PIZbNTR6PfQChBHcsM0uN5/Ma/+ld4/qWXxcDh5Zmvp0Zvt9nQ5b14fIy97R1sb6wr4MCihJwLplDychtiYbfJCbzwwgsqmsfxp3wGJUUqxZKY0LQ5gnTUIGYARAHK4QD1JgNaDCzG5bcY7OFlhzZQLZ+dr0nOD3UoCYaBxU5CULV6zi0vRTPzc46tGwpKa5lSELzIlcplfRb1T7nWyNQM9wPSDbagGyVbTMaIxSvN51rgle3iJYtFqRg8mZ5fxPMvvIjrV6lPzsAV2SUx+T0C7VvrT7C2uirdw3a7JVYgbYtzwMtwneAw195ICJeWL2BifFyX4+NjFrMqqbo9gfRC8ew8isy9+MLCsvxlrdWQ/2AVoZ3tbRU5o61RH5Bjmcpn0Bz0dGmbv7iM//oP/zvcvnML4ShwdtxCeaeIx9TbfbyOJ48eipU8OzElvW/qoDIbg5e6k9NTHLLqfbeFcCKKX//+r+Eb3/kmNvZ38Itf/EIF+sjQ3N/clr04EMKlvFKGgzZC1pFp3tGGaROUYCJLPBGjr3YSVdIYp676yQmavZ40xW/ceEbavSwSKSb/cUGFP+PhiAIZfG8mkUYmnsbG2ob6QSkLXp6PSydYXX+I+qCNRDaBK8+s4OLVSxibmsYgFEcoGEHp6Ahbq4+xvfoYuWRawLEL+PVRbVSxuv5EGSaRRFyFGl99/TUVRtzd28PRaQG7W7ta81zDx4fH0genjyGwOpYfFfOftndWLUsjm2xXXnYjiSRyLHY76ErahuuB7N2RYVC6s/PTc24viCYFQNMOY+m4C5xHQyh1qxidYqGzl/DGW29gfDanQkfdWl+BIjLg3nv3J/j5e+/rIj89NoXISETFnQhAUyaj1SXDvizpk0a3rQDJiy+8jAsXLuNg6xg7m7tIjiSRSWVxdlIQC46+nyCUwNpGTYE9XtrGRsdwViygXi1jjgG86QkEwy7Vf3tvWyAB+0GflJ0aR5TFnZYWMD81J51gFlbsVFtiokdDQYwwO63DvZuZNmd6bzqTFdhPVnY71BMTuk6mTzKOazdvCwS+cukyIsMQ3v3Bj3GwuYep0TGxWllcjb6h2x/g8s3r6MWBUqeG1975CpZWltAJ9rF/coghHVcfyMQSiAXCKByc4GBjF6ViEXMz0woWag+rNRU0/eTDTxRkowZ++ayiAAT376tXrytoQT8m0D2bRal46gr9xsIYSUZRblQEOuYn8ojGRyjgiP/2j/4AuakkImmgVGUhwyMFhdrVJg62qG19omAoWX08V1ATmUGgZq2JZ28+K9/PjIyvvPUG7rz4gjIXonGgVmUYOIDCaUkyJcfr+6icMsD3WPJeExP580KxuoSEQiiVq8pmeeudryHC9o0EsLO/qb0lRWBkGEKzXFbw68EXn2P/6EAsfRYnzuXyOD48wcaDdbGz87lpTM3NYWxyFlMLc4gmHMMsQQ3o/QMUDw+lDUuWMFn2nWEH4zNTuLKyIrtbe7iGh/ce4Gj3UOueF+3F5XnEJ1I4qpxg7tqy9LPHpiZ0NhXBotWXXwgy0LS7g82NDZwVTgUyM7uLLPV02mVscE8lQDaeHZO9MzjJ7KNAb4if/vR9/PhH/6RsAwKhYioNXTG7eqsi0DkQ6Euzl8FwsqCpr8yAjTv3tiUzJEC6R/pk0AOgZ9z+n89qf+chi4AvgVmuqfv378vnsYaGnTu5fhrNDtK5cVy8cFXaz5RPIFOA4HSv3xIAfXy4g0rtBKXSiYISykIkwEzpoCABqKF8NP0OC/5RboJBY7aRjHPaFtly7Cvfa2Qkaj/uHe5hde2+snNYEJHZFQy+WNFe+jueIfiV+yr3Zvp3BZKbHbS7LDo4lASHMgKjTjeWYKpY0IEB+oM+IuEIOt0ewiFXrI+vpa6zJBQHwDGzVKpHyIaznrQbAbaczt4TkzN4+eWX8cYbb2BmhgUTT/HT99/DZ3fvuno5/YHOApT94Ljw81lI9Pr1m6ptMjM1g7NCET/8wd+jcHSEmelpya0xOLmzu4uTs1Nl0WbyE5iZW8Drb76Ja8/cQm8IPHi4quykzfVNnXcSzGDrsrhlE7PTk/Kh+8c7CiQnEqMYn5zFwoUr6HYpCRFEiFlBzADtU5qsi929LYyN5/DOO29hYXFe7z8pHCsz6+6nn0jGh3MnAgjtKZvHwuyCgsHMrlpdfaR6H60ez/89t36GLDQdxvjYlEeC6UguhUUvlYnIui61muSZDJTgz6zDwrG6ffsZzevWzoYY/wfHrA3jZP4cqBPA/NwyOl3eFYLI5ygVdVFtm56dQTafU6Cca2VqegzB0BA/+Nu/wcnentZrr9HB2VEBtXLN2W42he6wJ+1iI6gszM0jk8khQwZ3LOFq4TBTrlXBWaWI0Yks2oMunmw8VjbZ8qXLKp7JQAUlvErFsgJAo+N5FceN5ZJ47rXncOX5K0hPh9ALAdG0TA2VYlWSPt1Wnyrtsp90JIbd1WP849/8E463isgnJpCJphELOXmHWJxz0hfJh9Ico5mM9nZKfQVDfWRySTS6DbGkH6+vqYYOK/5yD1+aWsb82Kz8Y6BPiblNnBb2UW+cqUhiYjyHUDyKAc/B0TBGEjE0ezyjhVGonSCSGkEsw0LsZZzVjtAd1BFOUh40rGxC3tcYQGbmFdclZcBUwJzEvYjDD4xAyPk3jMUAuwB16D0ZAwOCBaJ6mekGTtprjISmwqOeNKqyT7pf1icygI2v5d8MV+CZ0SQk+TdjWBvoaDiI3a/4MwFoA5mtzQb8GdZhGcmGKdHO6O8UeIuGz4lcRozi+9he/3MMaDZswjAdkZqkDPAlUG/t41f/+PrBaHvN+Tj7ZFAMHKaPpA+0z/YDkwZA+4F3ex+fTQkO3Rs9WVg/BmV4m2F81m++xvphbTdw3A+mGmPcSKvG6LV5MgzFMCezERsnw6mMLGkkQD858JzE5wU/jJhqwQkDhw0P8YO/fkyOARizA8PmzI6tXdY3mwu+js83trwpNBhYbXMq+/NwSD/AzbYYhmf4nNkyfZqrGeLszubUH2QxP8y/GXnLxtzAbMMwbc0+/Xv2wTAJa4vhoPZZNg+Gp9n6MOxWEj2eRrkB8mYjNj/WVsMmzbYsaBL4P/70D4Y0FANbFVH1gFZDy/mB/LsKhGWzLv3fS+G3SaMzMRDa2LV8jslG2IK1Btn7yEzzpxYYSMlLt9/IeHi355sDUDSRek8EtocOxD4HoT1A2oyX2qXsg2lZG5DDwyEnke/ja9l2m1ST7OCC0UbifRXjKx4/r+5Kh2Vts+/9i8iAW4vamHNhuw2s5u/8DFW2w55lKQx+mQjb4MmWtX7z+Qa0WrSJz+RnuEJabT2Tn8s2KRWCbB2yCn0OUhsOXEqJjY3R7m1OCe7wfWKPsMihl4IitqxPs8gWkZyeAOioniv2tDRu3Dwzsk72JOeTNsj0Vws62DgpIus5bduMCPzKeVJ0PzxyXtyBn8H+8QLC93Fc+N8ffTM2vGPWOla6wCOP7SHwoVrVmNnnmh2rYng87liiBR7OBg5cCvplSrhRuXQDMito51Qvcaxtp1HMtGYGZdgHsVqCIaVWJmNJAU887PL3AuyDzvFRI1b2FXCBA8cyZ9TOAcK2KbBISLfTU6E/Z7+M6HL+CY5zTfcECOsCSHZBJCIgj2NBRh+f5daymzvODxnf5sD5Ois+aUElAqNWgCuWTKktHCeL1PKwTyfLsXUHylGlsnLDZPqeZE2kkxZT23hRp263PwLJtDn+a1Rrung3Gi29X+zxoee0FYhwFz8BmpwX3gpkPy7lXd8H3UbC8SMrgmtMgLyXMWAbGw9pnF/bxAmGkClO1gABfo4XDzuUGOBhlmxWh9MMxQjl9+7A9WXwjcVPJqenMBJ2bKdKuay1Qd9EdjHnlkzxs2KROafSpc2mM2o3iyUaAG3BokQyLjBPzh6O/c7x5n8W7aPNcq4JohOMJ3Om2a0rfW9IyZZsGm++83V899d/HePT09K4pD0ItD06wdHePvqUoGh38cnHHwpY5nhzvYp5zuJZC0vSqCVAQ0kAAoO0ibPTM+xv7QiYq52VNadDAgSMaMiYeeEKo8pxD4YEIkcTcRUmUpFFaRxXBXpnU2mNEUFLAivsK1lZ5vv4nHAiovffuP2sivqw+BX7zrFgVXVKt1RPi6gdF5RiT/aim1tX1JY6kqVaWSmaPKTxmToMU16n3QSlYXgJXly4hCuXr+K1V16RTMPR8YECGZRdkETGk8fY2drQ91wDDNjaPsA5p4xOy9s7qXH+u//6dwWcb2xv4eDoEPcfPJBeLTVJuRapOc9/zWpN65kXLRaQISuYLGW+hlrLZOhOzc1i7sKSZDi29nbwYO0RxibH8P3vfx8vvfIy0B6gvF9A+biEx6ur+PCDX4g9PJ7NYX7WNDs72Kee8HCAQqWI48IJ8pN5/PGf/DHe+PabQBKoHbbw8N4XONw9xOOHj/Dk4SqGLKbV7pxrSju2GlPU6+dFX7c3NiWFkoqSUeiKONKnENhksKxUKQt4IFOP8hvURyajkeAai5wSYGWQilq9lIKhzTGdmKxz+mRmc3BOeVklqN/quIrXsWRchUQJEO4XTtFqd5GMRhSMoj3yrDBFVlHSBULohz+5e1f2zWyOidlp/Ivvfx+vv/2mLn3UNX70xUOtEUp5rH7xCOhQgzKHfHpUdicgJxJWyjrT8tv9DipMPQ+HJMXDFHT6jgylMbb3cHZSwtTYDK4sX0Y6lhR4ynVLth91vblDhxJhlDtVRDOukOlv/vZvYGJqzAHQna76XDop4tEX9/GTH72LSrGMXGIU+XROwQLaPIM31I5kHlpn0JMvWLl5Hb/xm78l0KheaeHxgzXsPNlGqBeQxFCAexlCYl2NL8xiY38b+4d70udkQaRiuSBQIRwPIUSWFZmoTNNlAjEDpUORrtELDFHsVjG7uICJ0TEEGOvrQb6PQQwGnWJRplaX5XvpZ/m3paULSm++v/YIrdAA7WEXUzNz0sTleZLZMpR7oXxAuXSGe599gXQyKdCDgYLAgGc8ti+GcD6J7sgA3/qVb2LhwhwiyQhOmfLuEQ9GhmHJEHG8KPfS77ZxbeUqrl+/qsBCu9LA3tYetta3VHS234VABkodMStnYWFJF3wCBGflMnKT48rY6PZ6WLi8gEg+gWAYAoOoSctzzN7erubkhZfuIJ3LKPWbEjoEI4vFM/0nWH/99jXceP66JIialRb2NvdQKVQxmhlFvdrC+++/r73nO7/yPczMkD3rakY1ah3t0bsb2zjZPJS+LVmDZFaWzopYe7IqH0VmLtcI5YYInL/6xmsq8EtgmGx+zk84EECjUsWDTz/XzwQxC5Uzje2t55+XbAKlXtq1DnKZMcwvLkmCIz89LUmgaGYECdYlZS2YNnC058D5/f099AJ9pEazGJ+ZwO3bl1GvD7G/vYO9zW0VVRu0OpjKjYkA0AsNEMsk0EAXwdgIshNj8vlkkXbaDHj3MZbPI0rwQMVOezjcP0QuN6HsAmZkUFaB/p5nZQLWlGYiUFQtV6Ul/d577+HBvQc6U1DzmxISzETI5UfR6zvtY11MIwR8mnjw8DM0akX9nE65AD3tnsAzz3dkA8eTXtA5nlBQdThwWo0M4uj+Mxgq4EnmPn0IbYnPIbOcNkRfwt9fvnQNnQ7LCwfV/gD3dPCeVkOheCxiBts9EorqzJkfHcf8whLC0aTeTx13nmd2d7ZQKRcVJGahPAIwXK/sl4rDJyi7NYVMNiumO3WBDw4PXdFL/XMShQwiOgDH1ZihBjFtiP0R2aMPjJD8g6GCmpRiI1mE+yPlxFjQeAQj6KOH2EhM650yZ8x+o6/kGU5nX2VvlHU2TUQzSGfySMRZ5DSDyYlZXL68on2BQXGeLw+PdvH48RoODxggqGCErNvtDe2dsURKezqzDqk5zWyj2alZ7UuPHjzU3E9NTIodzH2K/SAIT6Yv9xUGSi9fuSq2Ps+49794gN3tPRdAJOEkSMYcwfgclpYvqijdoyf3BaDXmi1EeE6NRHByXKIEMjrtvsZR9Wl6XQVCL1xcwtLSHOIp7qdNES421tew9viRpG+ouU/wmTrViWha0hXLC0uyu48++si9rl1HOOJk+eJh6vyylgHJKRFJNU3kJ7VeWAhd92ZmEzSbCtzpPNzvYWtnW3Zz+/ZtzMzPaM9mVsz27pb8F4sgxyJhfT5toFQoS/5kbGJOhSupeT23uIjxScpJkVTTQr/XRq/fwNrDh3j3xz/SnjyazGovONw/0hmKUn1kz9IOuRfwTHzz2i0x/0ciSdk2z9OUZWr063j/k58A0aHA2lB0RIA3bSIRT2F/5wD1Shv9zlBBt9z4mPZ4F6S+hCvPrmD2wgwCERIkHBGlWWER+CECnQDGxzMg7zQUAOqlDj587yN06wOk4xkMFT9xd2PKnTCzrXx6hpF+EJlYGpHhiILnDBr0+iSMNfDh3Q9UbJwFta9euIFOc4D58Xkszl1SFken1USheICt3TXU6iUUWse4/MIyLbDlyQAAIABJREFUpi/N4LRyhn1mv40EEeM6TcVQqVdwfHyARDKMVrOIerOAQbCNYbCFicmMzhPlqsNfJibGBJSfnh5JF99AOa5lu9uLUOBlmKtYqchtLlDBOTEcwrAdzyE4oGvoMk0NP+BzeR7otlvnYJvwBJ/+sR/UUiCmSy3x2jlGw/Mk22kZ2NyzmJnAzzPS3NMAngFmbCP/MdPE+sef/cCdMcP51TJX1W4aLNx9zlid/Nnu3YYl6Szr4R12b6Q9KNPDq/tlZEC+35ijfjzMgEIDQ43JaixU+nQF6zyszT7b3scMXz8+w9fZmPhxOgPv+TeOteFHhv3xfUaiNEDWiKdG0DNgkq/jONnY2Lzy2fZasw3/M81u+NXaY88xLNDsUdgf7cqrc8LX2+84voZxGYZh9mwgsbGS7Wd/8MI/RjavT9u2/2c/HunHKfygs/VdO+Q/w8scSM2xoh0T66GN83uzSz9AbkCy2YvZhf+r2aix9v3PebpN/NkIV4Z9OpzKzYH138bEfrb1w7uufe8H1e0u5wezrZ/8TLPfwP/6b//N0MTXNcmsnO3p/PobYqzCsAfkcrL5QAfyuQeyw9YYvpd/MwDYBt6iHNY5ssEEeHq6IBwEAUkEIb0BUISs7zSazYDt9bpEeZrDFgnSITDkCiUaUMs0Pz7PIiIWKSZrVOCax3bmV4uuWZttMK0/7KfAOh70vEVltHnJjnh6KDb4fsf9JVDrWJvmUGyxsg8caxs3cyjmaC2yY86OLAb7PL7HjMmAX/7NhPYtkmjzy37y4GFAuzGmBZh6gL/NB8fCHJ3mh5dcT1vaDMtFVNzvbe5sYfD9bEeG1Z89oIF9DXP39kWE7H1m6ASizdFz/M35WZSJB1D+Mwa5zaM5IwOgjdnPQ5eB/vZcfyTIFrjZMZ9nAD0PgrZgeaDkswh8mSSKDvhi67pK424OnMQLQSbZk1ewjAuXYDM3cGqi8TU8YPF9PHQy9d2ipxYVc87UZRxYRKlZd/IrtnE4x+s+yzZtzi8ZdpZixPm3ORpSp9UTu+dXXsQMvLd+2IYiYLbROt/s5ISJYnpO1YIUblONuSImrPPNg64XsGFfzAGzDz04f2NzwGfwkMn1JZ3bEtMP3Qar4IQXqDEbkqRJ50uAmgCviyY6NiXTaN2m4OaBTGizSQLSBOI5LmaD1hdpaKeSAlDZDme7GT2L800mLwERXmrMOXPuZqamJY3BCyMv0gQAJiYcq5ksbgus8LViQjHh3Qs+SF/WA64J0MovdlyqLIFl2h/BU1aY5ryTFcjikCwgQnqGltLASYjw8MsLCtvBgEOj3RLzlnNRYtXsLvXbA+gOXOCn3m8hGc/g2rO38OZXv4YXXnlVGtLsK9t1engkfWxKJlCT/NOPPhaYy0sIsyt4gSNQwvdQQoGA4HO3n8Xc9IxS1AnI7W/vY/XefaWgE8QOS6PTyT6p6F54BN1gSMUuv/Xd70nSg8UfV1dXxbomMy4ZiSGfyyngwOyJRIzgfU3MLdN2r5HlEYggPZbDnddfEeNlZm5O7ClepgmCETR58uAR7r73c1ecysuQ4VwraDp0bHUGCTg+BJclm+LJInEuMikCjHkBCtSBJohD6QguCa4dAmdkBbnvz1wAgoWPlNrnDu5ky9MeebmjZM1v/85v4c13vor82JikS+49uK+0WmqJ8zmUUCDTtlouIx6NIJ7gQY8MtZbmYGx8ArdfeB4XV64KgCarp1yvYXNnEx/f/UTjSSYYi5JduXAR1eMqDrd2sLWxiY0n6zg6OJCtMY2f48UgFws7Ug6jUC5I0iI3OaqCiP/63/w+MvMZoAWcHJyKBb2++gQPPrsnezncP0Cn0ZTdKhDBzKl2Q9kEtENe+jZ3t5FLs8gjM2Bc8JesSy51ZfK0XGBwemIWSwuLSDF1P5nUuJGFRWYpx5SARGY0rUAQn8H3cv3wgkr7Zdo015SyVxJJyRZQc/60XHJSGu0Gdvd2pNeaH82JbcjnUGecDD8xWIddyfCkMxn88ne/g1/9/r9AbnoMtUYLG2vr2Fh9jNXPvsD6g0eSjpjMTWgsXdFhMvWDKgRLnUkGu/oh6nP3pAtOgGhybBzRkQierK6hdFhCOpaSRnk2mUVwGERBkgT7GAb7aPW6QHiIk2pRsghvvv0mvvaNr2F6dkrBJtoWU7K7jTYe3PsC7/3oXRSPCkiFk+5S33IZSbFEGO1uG01e7jot6UjevvM8vv/b/1LZGAQU97b38NkHd3F2UECv2lJBv169jRQzNpbm8WRnA589uIfmoInWoI3J+Qm89MZLLJeLw5MDFUmkFi/B/VatLc1zFmpirYFAckTSLEwHJwBP4EPBNRZj69BeKO/k0skdgDfQWuu2u3i0topOiEBWRGx3gkfMuKEdEaBgRgZlqTh/swvzGE2PigHdbw7EAmdQhe+v9xq4eesavvLVN3D1mXFUz5gtV1EGw9lpBZvrW9glyLy1hcsXL4lVPDs7o2BYr0FZhxOcHpxIA5uFsCglQl1x+iv6Bhb/GwQDODg9RjybxvzyEhYuLmLhyjIC6TDaA6aZExRuIdDt4/ToCE/W11whUcr/MEuMPqLtAigEqajT+uY7X8HV5y4jEAYSIxDocXzYRv2MNR3KePRwDXc/+UTSNZxLgWfZnDJFKD9FeygeFeVTr167gvn5OYHjZFaLXd1oIJ8fVwYKfXA2TaIKC3kPxJiLhsOol89w7+OPsb66hvnZOc0B/U1uagrXb93S/vPo4RME+wGsXLqKyelZLF26glHa1rCLdr+hFHnOfSQYQqNc0Z6zvbsjRuDYzJSKd7300kWqEeFwu4vTo0Nsr21IJ5Y1MFjHgKzI/shQ6yI7mUdmPI9AOIxkdlTzTxY21/71lSuYncuhVmnj8doaUrG0bI7nHspNsNYEaxVkU3nkR0dROi5qr2WgmwGzh/cfnWczMGAQjRGYTYnhyWdk0qNiMpP1v7e/js/u/gLN9hnGx7KuDkeLgPgAiUhS7GAVFSWLjcE63kVGeHkPo8KAbrMuv+nILc6v8fzhzjcEM1mctip5tMWFC66OwiDgdJoHLJiWRjxBdikluAYim8RiKWAYQjKRw4WLl3D95rM613BP39pex5PVBwpyFU+PxNZNJ1wQjp9NqQgGFHi+mZmdR63p5DR29rax9uQx6nUy1yngM1DNEO6V05OTaj8DhewLM1Pt7OrOfE5CjOB3c9BWacQAAbt+T/7jXCoRLIqbUQYHn8sMJPoH+jlKkp1V6shmxnDlyi3Mz11AOsvaDFOOGZ5OihXLYnTH/H98KDmLXq+FqclR9ZeFhSWRxXotyTQmxybVT0rJCYCqNlXYlXsKAWW7p7BwqAq+Jzi2MbCoF/c7MuvoL5gRlxvN6zwaCPJOGkF2bBwXLl5GLMkCcl0B8IwEssj1xx9/giKzowJhZReQPHHlyhUFVVkIemFhDvvHeyiVT2V7rUYdxyf7Ai6zo5yfmMD9wICgZx+paBoXFi4KvOc+xGDA6pNHAhkZTGIwn58hILHD1PYBcplxks9FVhnLjqFapebzvuS36DMpa8Y+zszPS987Ozqq4qkkI5XKRaw/WcPezpYKDOYo3xmNoVQ801mbjP2l5RVMTc9jin4/5VL7eT9qtxvotGo4ONjCu//4Yxwd7CkriPs1z/IMYvDswzVAm2VW4J1nnsONq88gOIih3SQbNyS/3+y30UQTD7bvoYE6oqNRzCzPaCxn5xdRrTbx+OET1ApNBVkpdcezLO9JPBOPz4xjaWUBl65fQDLrJIkY1D49LCiTKB1LY35hAfnFSUTiIRzvl7C1sYWRYBSZZOb8zEP7ZGZko1TFxqMnaBcamMtPIxmIi1TATIxC8UjZE1988bmKOL703Mv42ltfR78TQK3cQSqeQSzsCg9T4uekdCjpmsRUFBdemkVqNolSvYpCo4o673bBIWLMnu51sbXxRAGKdpNFPpk1UUJuLIHgCGvzUFrC1fai3URjIZTLRdQbVQWeHBHPsV75z9atA6fcnZN+yRHFHDZj4KwBegYc0icY9mH3V+EWPpaogV4GnjpCkft8w0eMZGJkNMuk5ufxeTzvGdnBSEQGFupu5xWvO7/fexnyBmzqzOnd1a0/RqLUIHh3XWUjjziZSj/I9jSIyr3S2KyG6xgJzkC4p4HdpwFott8wMsNabFz8ILJhPv6AAbNpzFcZ1mT3VT7L5snu5H78zjAWw4ueBmFtPKz/9gwDYf3tMSDbsCq7b9trDBj1g89mBzY+fI+BscIDiO95tmn9MNuy5xu2YLihzY+NgWGG9vmGDfhBYvtcfz9tLOz9htcZPmfAt83d02239xs+yfYZUdTuoP71YPu+rQPDP/ka66PNp3+M+b1hPTb/hqFZfwyTtTb5x8LWrz3T+nMOOlNGw8NA/TbK/trasDF3/uJLBQwRGP+3P/5vVISQh1xjnLJB/EADl9lwyiK4C7RjGZvhmKSCfZhNgEW7rHH+yTOknA3jRcwPOvJ7vvcctfeqs/p/z86dOzO4TjngzWnh8Gde/MyB8b08LPOrSS0QYHLAndMgtQHTAcOLohnIa5Eeo9zzM1zavgOfDPQ04/cbF59tqQPWLwO8zdH5P9/GzSJxFi2zBcTPsg1Bi9EDoM1pPe1A2Rb/51uUzRwZwU8zUDlKj3lur2M7rA1mH9pkvEAFgRkB/p5D5iHYDNoWpW0OtBVudDaXMsigm0uzCb+h8/dkT9kmY1EhvtY+kwC2f4PkfPj7yA3UgFgBktSB9qJL1m9zFuZwzbnxZ362gFKvqKCNmz2Tl2Prrw7qIw7MtGeqojmLDlpwRhcHwo6uwJfYB2KmUB+PbGTHDLb5JnDhNionleEfH60D6m16Gyb7xTEVu5zsepZr9sZDa81L6+DzmA5qv7ONxIrJ6bIRd2nzZA/ZOuBX6h7yn0kTUKPZ76BtLv0bGQ+LvLjw8MvPOA9sUROaoLtXMFPzrQI87vCjAAcZop4uvQHQFmygrck2Bl/qj/Hg7KKm7v0qJqSIo2NGU3XM5lcXi7onpu8VrbT1x4MMU+N5GTVmE/thgSfqKHMuyEK1SCMP8vMzs2K4HB+fCuyj5i1ZOzxEEwSn33FrJQKmsTKl3HSyuPGQ6UswkRcvftY4ZYwGAYHyfN/25g4SyZiADR6WxZQPDHWx5aGQ6eAKssm2HHjN39PiKFUjKaVcRlXAxb4g+zw6IuYgWdCBcAQzC3N45xvfxLPPPyc75MWFUhwsQHiwuycAgHIPbN/c/LyKwxD8pO5yboxpts4nMJV5Mj8ueZ2RAaQpvPXoMQ7291UwiynjZK8KgO53VNSKZU0urFzGH/9Pf4oLVy5J/5KXQ4KjlCMJDoZiCypjggUsO02lM0vWg0xrgo1np0qXJNjzxlffwvN3XhQDipcsBh6Zek197nd/+GN8/sFHSEfjsnGyrXkJpW+jrAUlI2YXl8RSZx+tICvtiExFBTsQ1tjQvqLxiEvnHXF2yeAUwQFp7XnBU4LFtp50SOr0QakPrkfOxZVrV5Uy/PwLz8vn7O7uqZgc5Sq0YQ8C0vDmHNMec/mMAiX0k7wgMbX01Tdex9UbNyU/EoyGxXQ5ODoSs5Fj2e11xPaLhaNitZIly2fWqmXJvXCMFheXMTU5I83VkyKB5yYOT44FDsQzMV06v/Wdb+GV114Vs54dJXD4+Sd38fndT3GyfyzQl3acGx0VaKUaDP2eKwA1Nqo+bG/t6mcypriXWJCnyUKMvR6qZxXZ/cWlK0olDmLEpV73oYKgBOlYxliAIQsgISiA27KVDIAmYK3MJRZ9jESxvLAobVsCzx1PEuq+9Lud/yCji3NCJnmt3VSQg/rFlAti0VH+/qvvvKNiVbyMU67kyf2H+OTDj7D2+X0BidSt5AWa9k3ZIOknk+lJm2Cl7nhUl8WxKQaRwgpMHO0dYWP1CYLdIKKhCMbSY8gmM5RAFuuUQDjFh6kh3uw1JIERzySwsLSAUCSETDalDASOo13SDnf2BJyRxZtLjgrYYGFUHVyjQQEgDerjN102BNffb/32v8TNm7dUTJHsz4efPsCDu1+gcVZDbDiCrgKRASxduYRqq46P793F4dkRKt0a3njnDfwPf/I/SmKCz6YfPNzdA9ux9XgL1UIJjXITRwf7SrtfWlpEJBJVmzlPBG6od06mbYhFgAaO2MDChWRJslAb96HT06L2UTLXLi0tq/CtDsFe4c1OoIdAIoKJuRnceOamMgPo/wsHRa07ZW00m2LtlatFvPX2G3j55Tuo1iqSQKK9HuwdYX9nH1ubO9oHvvGtb+K7v/IdjOajqFb70sanHES5cIb7n3yOermuYlEEolv1JhqtjrTqWUyz2m6i3Knj0o2reO7FF7B4+QKaQcpMtOXXhv0uCgdHOD48FIhIZib9b0WSFENlDxBIpn1Tg/jFV+9g4dqSgCxKqZBB3msr/oXTozp+/v77+PTTT/VerneeMyiRwiyacrGMcqki2QRqD7Og6uJSHvEIg2cA5WpZqLBebyir7Ec/+gfp8HPOqL6VySSRH82wMAQ2H6+jXq5gdnZWhIZBmOzs25hcmFU6+b3PHkhLeXnxorRWL1AeJZVSRkWlVlR9EGrg5zNZBfApEUaf1SbLjgBqt4nbzz2LZ25MgvVPK8UeTnaPsLu9jWa1Ljmaar0i+RQWp11auYypuRkM2NAR1nUYCIAmyMlAxYUlZigB5VID3XpbxaFPKC3Tg4oSkhVH/VaCpQX6xmJZDFKCitwDKf1Dm+bfpybHZLeDPusCOH9B3XMC9PVGEb/48Kd48PAuMOwinXGZDNy7E5TUYVHqbkeFoJ2cQE/zxNdRskGArncfoRwI/7FOCPfwfH5M+9Th8SHa3Z505nke4rmNPoJ+kSDSxOS4fC+BRcpuzc4sI5nMoN8LYDQ7hvGpac3bsN/B5uY61tceKnDFWg0MnpJ5y3MkfQnvCnw+s0cuLF8SyM79bnd/R3uLZZfSdxOGZjIt+0Ngj5k+PC+RVU5/zzMe/Q/9Ks8lKiDHOVRhagfq0A87MlBUmXY8F1Fznc+bGp/S+Yd7MfeJcrWOfi+Ilas38eztF5EZnRDgHqB0QZD2XMHJyYHkbygzQAB2OOxidm5CUh+cT8pkca3QhlVkempGYDSL4jGbjnsZa6PQz7CvnLN4Ki15L4KWkpcKOwY6JYkYkGA2ETNJ2MZUOoNEPIOReBzXrt/AzPwsWPeiWC6KzU6Q/O7dz3B2VlYbGPy5uHxBxR0ZzD08PkB2NIWff/hTHBzvCzDkRlg5O9Xnz85NYzyX072i0+goK2LYCajQJbokK0yIGMBg+ObWhmpHzE7PaP9mH85KZe1jo9lxZFMZBasIQBM43trakQwfC0xT95qFwCk5wmCfNKZjUTGjmWVUKhSU9XW4t43goI8MizQyy7Y7EEOZhRsnpmYxNj6tYBrnmizgbq+B8hll947x+Wef4uHD+5gYy53bAvdj2hZthEEf1m64Or+CZ1ZuIxFOYdgbQTgYkTRZa9BCJ8gaCXWMzo9ifGEciVwSkURM+uCUezsr1LD1YBudWlfSSgzuk/Cxu7uNQbCH0fEsZhanEU/FpI8viYp9ZmR2MZYZRzQZR2I6j5klV6iT9sqzGDOnxqfGlDnKDarXGgLtIY43DrD/cBPBRgCR/giG7S46Xe6DO9q3+Ln0Nzx7ffeb38XU+Dzq5RYOD081BrR7aj/XmhXpUV+5cwGplTgwTbYREWLF41DhXSAUQL1ZR7lUxE9/8mPs7myi262hcnaCeJqYSwexeFiFjstnJUeMiFPuoq6zGM+pjknq7p9cF0bOcvdFBzxZDSmSXPwAtN3njQRIANqALT8AlvLYqnavNXKUztgk6HiMawPg7O8G2HEN2v2L489gpBGfTOLB7qJqtcd8NlCM9w+uWyO3GVHND9oao9YAPsMRDPt6Gqz0fx5t9j8HGhsmY6C0H8A0wNUP3Nl4sg8GQhpAaaC/H6OwZ5CoY+NtAQTDz/h+A4YNzzMQ0cbXfrY++kFMu9P48UA/SG24D39n82Z+3fA6ww7sudZnG0MDhO2rn2yn33kSEE+D5Iaf6M7kU0bw26B9hv+zDOA2QNvG0cbHsBJ/P42gaLiE4WQW1LBn+YFdWyt+gNeIMzyTGnapO6InZ2SYC5/vx1cNgLb1YtgTP4PPNAa6gb8GXvv7auNutmHr8elgjB975WsYOHzavu25bKPNm9mgzYuta0lwCBAlQOFFf8xwLLoiINrTefY7D3MKvEjyvXLAnhyF06V1KfD+6Ac/yxayFtXQRa4kB+Hp0VixQHs+GS7siDkacw5yiAHHCDWQ2JhPPOBIJNuT1iAI4gA0xw4lmOWM0zlWGygbTLaNr+Vzrc38nsbB/riUKre4DTgzY+HvDLTkeNhF0NpvYLEtJgPkDDjk5/AZ9vkcGwP2zWGdg9xesT0zGLbFHK+Bwn5HYGAt28rvmWZlQQKNIVlBHVdIzvpnzAsHXDqjkv4qoxwe+9YciMlJ+F9rY+oCGi6di8/X4dIDcPmZumR6kiH8u+aHe7dn5BYQsT7wM5mGbwvMDN/vVCWt4AUfbHwtKGC2wfHi+Bozmu83KQ5eUo19xUMs7cLm1KXpOmDTghE8xNi4KXDTcsUECXKofV7gQ2wCHcDpbKJKCXNO1AV4bA7IdHFBB8dUNls3myOgaTZ/vra8IiA2/3ytOVDbCMjc5e9NXoSfIUkAT/uKYJ3Gse8iWeYoxeTz6VGxMKEBun5743v4n78jIMsLMw9w/G/rhJ8vAJq6vyNe1kPXpdZozXjpmucRPJ+elwUgzDnz4ups2q1HghT8x/HVph2wApEutYRzLa2vutMGd2PM/jpGPeff1rilxAgUbzl9QluHFrWMxxO6yFH3lb7v8NAVCkrGnRYuP5/PJPhpgQJ+ZrVWE7BgPoNFY6QBFSLjJ4Wl+SXnG70ABVmj/ig/mc4cAyvaowKP9brHRHIpvFY0kT6cADGL1ywvX5R+IMefEg70w9V6A7uHRwKSF5eXxBpkQRr5vXpVIDAvaWRxEyxhKu61GzcwMTWpMdnc3hKLmWn9ZJtyjA52dp3ud7OtNEIy/VisjpXEmZTPAwRZ7EpjJVgwBC6urOC//6N/ixdeesmlCZbLkv/gxZ+SJASbyS5sN+ooFU+Uuk7gntXi+doqZWCGZHiP4Ctfe1sg4eLCsgs00tj6A0lN/MPf/QPaZ1WMkRkdDIrNpfoFtNt4FBNTU1i5eRM3bt4UGC3t4dNTpdUSoGJqqDTYqy4tUAGNBjWZnWYmx50sdIL/nMsLly5KAoNjxc8hYEzN1kKpIEamBedoj0z/HRsnuzqg11FKwNmpu0xTfobjRdbv1PSkLvQEA2LROK7duC7WNwtkUtOQPp2XW/aP7C/aeY+X/lIZyYiTf+Aao84jdQrZ1pXLVzE/v4id7T0xsyLxOHZ3d8RuJ0BAsHN+cUFMYeqOUxqEDPnHjxxbnaClJDhYkFFp432B2LTVeCKB0VxGZwoWcuVzCNazfRwbBSS81xJ8jAVjuHXjOVyh7m6L8kHctxkYqeCoeKJLLwGkSqOCyEhM9si1zeyAo4NDtYv+h+0hG5+pn9S51j7rFcdlhsDDR48kz6GMoH5H2uGSCCOQ2mljcmYSv/Stb6Iz7OEv/+KvtC9Qa3hyfFwBb4JwO+vb2FnfFOOfKf9kmEl7nplNKirl9FXZ95HYCGYvLWP5ygUFFjjHDz6/h8JxUWm61WIF4+lxBQoIBNOfELCJJWIonBWk2UzGcnZ8VO3dPdjRjTebSWNickySFJS54joksDAyDGA8PyVAgLICZOuHIkGUahUBvpQ5q/WaKjjIfr726uuolmsI9IBqsYbd9S1UTs6QCscRDVEao4bRfA6JTBqFWgkntQLWDzZx4cYl/Lv/+U8wcyvvzutMUd7rqRDiweY+1u4/xMbqugr6sabBzNSk2Hec13qrqTXPYEJyNCUpB66ns+qZUrgJ4JG9zVoB9WpD63luchrL8wsCL7lGCWi1g30gGcbCjYt48e3XcO32Mxgdi4D1Sne3j6WxTY3RzcdPcP/eF/j83l1cuLiAhdkZtFu8uJcU8NrZJBOYYHsQqUwaX/3G1/HW19/GBAuWtds4PjrC5toGaoUKHn/xEN1aW7ql1P8nO+f0pIhwIobZ5UXEMikclk9x5dYNvPjqK0gTvJxMoNmBGKgMyjG4RwDn5OgIGxsbOmdpXOp17GxtK9gxNT6Bixcv4aXXX0IoE0EwEkKUKejU8qC0gQJ0fYFq7777riQcCGBKYiwUVZC00+JZY4i5hdnzNH/uXbpU8yw2CCj9ftgf6oy9+vAh7n7yETbXVwVsFksnqqfBWh3xcBRRL7DebHUkf/HWt34JqfwoioWK0ue3Hm8iEUthdmYRK9eugfUPCJA0OjWUmF1xdCwfxmcyQMNAF2sTNIc9SXrMzE0L9Mom0wK9VThxZ1drRkVm2w3EUjFcvH5VEkGRRBDtPtDqOO1WBvrJlOV+SYZyOBTEWDaGaqEpljM1tjmflKeZnJhS5hQlVBhYUPZDoy1dXGZkURP4s88+Q6VckswLg8yhYFTBXsqnTU5OYGw8CwS6OD7Zwc8/eFcAEHWZuf/Tv7I4G7MhTB+TYDN9YyZB+bERAdD8G/0n/VQs4oKklAvheYDs3mxuVPrVkq+ivnmpJDCcPWZwmWCdFYl34EwGly5dxdzsElrNvkA40q7Hx8ckE3ByeIC93S006lV0Wg0F4Pj9+flR7OWIAFWeC6jHS+B/b39HMhzGcnTnbJdlZ8XwBED2egqAMDDN8427RLu9R2cvZmLV6yiWz3QeHxsf1xlMl+h2WwFinm94piHLlMA4j9Rk6gZClBnoiln73HMvIJ0dQ73WUs0StoegGjW1aS9sL1nPkWgIs7OTCuiLdb+zg7NyCeGRCKanphTwjEWdfjvthz47+9hsAAAgAElEQVRaGr5ZF1QkWSQ/PqHAGINFzGKi3+V6JeObDPHp0QntPfzHjJFkIqVA/6VLVxQU6/b70ib+5LNPFbzguuOz+ffR0Zz2VZIX6Pc3tjdRqRbx+f1PUW9WBNo2m1VUqmfodlsKjJK1z7ttoBdAo0pf1EMqlkUinMDC3KLazvHnPk59ahYkTKRSjiTT7mqM04m0dKDzo3lJ0LCII30gZQSPT0+RSGVUAyEzmherO51lhT6gVmupTkKzUVMA4/ToAIXjfZ7yZMc6P/dYqyeBZCqDdDaPVDonjXxGzxgQ2N1dx87OBo4ODyQvwiw9Atyz8zNIpJPSqafcE30a5YYmopNYmlhGPjOG6fwcJvKuSHy5UZb0RnoqjcvPXkJ+yRX5I32GfN5anVJEXRyuH6BT64tMEAmO6Ky69vCRZAtZI4WFRVlonYHS6ekpZe3RdjPxFHaPD3F3YxXPvHQHixfmsXLzCoLRoOTfxiZH0OqKtIxmFaCIY78MbH6+h0e/uIej9X1pOgdATfQKYpSECoYVFCwXq3ju1h288PzLyGfHJIGmABUz/lIsthhAYCSAiQtjyF3PIT4fBFgTNuY6R04Q+1prMuOyo0K1f/+D/4QI5fvDARRLxypSyjXP2iE8Q/NenslSnrHnZe25IBDvpn6A9UvQ0wBil8HJ9W4Amx/gtOxS8w32N/ua9Mh/fmDTD6Ta5+lOxzpRHqPTsAK+1u7e+nwPQzCSmX2OYUaKCXh3bwF1vmx1A+EMHKNfsoxHw2r4+cJNvPM+/25Z54Zz+IFGEUsoDeLPemy1zjNZ7B5vd3vDMMznGkDrHzc/qOd/nfXRDyZTavJpANrf/6eBQQOcdWzz9h6bA2ujEfUMaDXsyY8L2GcYkGqvtXs7//4lxuHuTn774TMN/OV77XvDguy5PM/bs/1jxOcZBmf2aziFjR/bYNiQAdg2r3ytAbnWf/86sD7z9YYH8D3WLr7W//3Tc2Pvtzab7eie4BEIrb1+vNMwKwsK8fPZdgsOWRv5OgviuEP4P5dQMRDaxsJe438tn2lt8QPuthbZP0pV+v+mPd9bU2yL2ZfZk3896m9//u8cA5pvMqahAaSKRncdg5MpVfwqVqQXVTCgyPR1DUi2CbNBMTCSv7eB8TeOHTBhcgcaNRzQO3BO7WkGrnXKAC8DqvmVKewms2EgIifVAGh/5EAAIosIe8ZvUShdEH16RxY54u8kZ8BLtDceFh2zseJnG0jJ9hi7mX3Xxd/T0/YvcBsTf6TGDJEGYP0w8NAWDttN9oM5DRtvA//4szG1rQ/nALLHlI1GnEwCD7H859i2jh1rhsQ+GMCvopEe7V5j5KW0GGCtCtQegHquyeorhsgDp6XGaM4jjhFsUSRzUAZA60LifYY5FWungGLv/dZe+5uBljwwW3BDjFpP29dvb1Ys0gIgfC7fY4C3LXYLSvArx4SHfae7FtSY6X3h2PlYsU1kxXKcGClSQCfoIsosQMi+UgeQfSXTQgXwIi5gw8u9bXRmC24jc0C59dOcOD/LnMy5Paka+v+/QrHZIN9DOzanZfYlhzd0TE2OibNb50ye3iAD3kXC7MqibHyti5CG1S+riGvBEQPN+TMvkAQPFNQYuDZrrgMOyDt3il4qkh0GbH7M0Wpj7DognQd5zjFTrt3G4DIRCFiY/7LNxw+wKyjmMc3Z19F0Rm3hoZ394aXe5oW2RHYIn5sbHROzhwcgAmm1clXjJVYfAxwscuMVizIfqnEOuoKXbAv/TjBW+vpBpwHPtFMewEcCIV0OeBGinAdBPbaDQCS/8oKn/vccq+j8oMiCmg3HJp2amcbKtas6yKdTvMBFZL924Ds6PsXO/p5YObVaXUETjiH/cUxYqJIAF1O5zXaevXMHz71wRyyaxyzUxrEPQoAwWXxMzSYIWC1SL5RASVigBSU4CKoRSJTdRqKSNugFApien8Prb3xFTN7pGQeAE6xSIcMzx9Y9OWKa8ImqwrMP1MkmMEswlZcrMssIqs8pNT+jInZkD3YbHbG4KUtAZmM2llZhIY4/561aqwsACUVjyE9OqIDXjVvPIJ0hi5cs7gJWH6wKqGWa89nRqbS7yaw93/BDbg87LRYk79DudzE5NYUXX3kZV6+vKE137/AA9z+/h5OjUxROT2UrBCv5DGqpWrSb2rW0FyuKatrsBOpYQJJapbQ7XorYf16KaasLS4uS9CBrifsocXcHfBddQI/MHGYbRCLaG/k32helPfh+FrW7cf0mut0h1tfXVdDr0aMHYk3x0ppKO5aY80mOWU5JArJsGSBg4JDP59+lYWlZLoOutMWVhkhwMRbBtWvXlFrMeT46OhTrvdt2GsUEyQnWT+SnBUDHRuIuwNojo7+F0/KpdIcJQFN64srVa7h0hYWcumJ8ffrxJwKexjI5ZQdIe7zXV1qwzjvtrgMaGGBoNzG3MCe5EbJiqVFcJXDRrguc/eVf/S7+4A//EGvra/jzP//fxSImi4nSAdynCB6JWXtakB9bmJmVXTH7wxX4OZHfl8RSMiFN6JfefBXP3nlWASZKrvzD3/1Qcg5j2XG0qk2kI2mE6LOarkI9ZX+iiZhSnaltTT8wvzinYFKpVFThWabWjo5mxHYjkCvgigBCu6vPJgjB5x0XjhGMhlRAlAC0YjNMsR4GcPPWs7h14xmN88nhCSrFimQ02JZkNIEwgpJxYMCZepPJ/4+u9/7RNL2uA8+XY31V9VWu6uruqs45TB5yOIHkkJRI0UORoiSLsiUY2PUCXgGGd71LbAIWa8D7y8L/gLErGbaBFTZYEmRRphiG5AxnOJ2mu6u7K+dcX85pcc7z3ppXDW0Bjer6wvs+7xPu89xzzz13sA/RvhgWtldxWM3hc++8gbfe/aIK63H9sWAfg0+VQhULj+bwyS8/wfzcE/RYUIykhW5HRULJkGebmEJ98dolvPXul9A/PIjl1RU8uP+p7HkwGBVz62DnAPVcGRPZMZyePKFUZxZ7ZFG/ZqiLUDaJi69cwxff+zVMnJ0A1QdYX7d4WEWbIHa+irVHi7j7y4/xeO5TxCJk1HTQ35dGt9mSNjKLXRLsZl9mR8dw6swsTp89jYGxEdlE2pD11Q3pyO+sbCITTWCob0CBHe4NnHtk4VIOKJiI4rBWxKtvfh5vfPmLSA5mpAHOmpC725RLqQvUpI1ZX13VfGAgivOT+uQM7kinHMC1i1dx/YUbQCqMfDmPw728gnmxKGsARFVgitIZv7rzCY6ODjE1MaW9odvoINufRbcJMeVPnT2NM+dmleLPPT4eiaJWYQaOyxVq1BqSkSoXi5h7/BBPHj9AKNjD7t6mO+fGksgODElWRQWigpDu/Jtf+woGhoewu3ek7Jz1xVVUSxUxi6nn3jc4KDmfYuEQrUZV9QRoRxmIpnxKNJ2UPE0kkxKrmQUmCVAT6O5jYchgWP1UyB1qHTFI0T80gKu3Lrt5HFSdTdQaHTGNeQ6j7WOAkoxjag8P9Q9gdCArn4FFzmRDGh30Uwc4EEaxUEal4IKODJ5S+onAItfynTt3pEE/mh0Sc5LFeLkWCAyTUZ7uT6CHJoqFAywsPsTC4lPs7GxhZDiLgYGsAvu0jbSltIe0TQRTs339LovNI7rQjgr87DnpCsqGkeFKdu7smTNI9WWUpcbnYnCYNVF4RqzVGRQNSG7LziF96UGMjk7g5PQswiHWL6lofyCTmAXRysWC5h+DgdReZ0CU+1y54mqQcGOUlEQ4pOflmqAW/fLKou4fj8f0TDzj8+yiQF7b+S8cFNpbSq0wcMcaCvIrw8yScFl1lLLg9xlA5v7Aec+ME9ovAsfcn8g6572oh6uMylRc96H0CdnZ8UQaszPnMTA0jGqlhnK1JuYtCzByfmpfPthz9SvQRXa436tJEJEd3NpeRygYFgDNdvIZFagkszRfUtYF5SzIiCYjnGuNTGCO4w4DHF6dFvan1j466E+6Yo486/GcT1kvzpWpE9MqpsogJwMa9KV4RuEP1whBdvYT92tmUc09eYSFhadY3VhSkdRkKoZqvYRGq6ZilwwMcR8m2Btss35MHd1mF+noAIYyIzg7e0Egp4LG45PY2d/F/Yd3sLtHhjf3yyEvCNzGyRPTGBkisaCFkewIBgdGUK23sL27h77BLF5+5TWB77FkUJlrnLvkouTzVezv7Sqg1m5UkTvcw97WukBpnhGpwUumdA9BJNMDSKayYnsHgh1JiqytLOP+g08U2Jg+OSkbxXPTpSsX0Q60VVug0a5jdX0Fy09WkFvIoVPoINwL49TkadWuYIBoP7eLeF8UZ685Leex2QGAri4VSnqusGu1BNQLDexu7ElTP0C2b62pTK5apYy19VXZuTb7t1nDzKlpnJs5rYAT9/uDYhH3F+cxNnsCN168htuvn0Gd/UCgl3GyLotjA8E2EOa/ClDfaePhB3fxyU8/Qjl3gIGhpLKzWVw5kxhEItqHuQdzqORrmJ48iWtXrkqHn3P8gEQFgdtDLkMr2kH6VBKZ6QGMnMgiwWQH1jBlVnEYaLQd2Epm9b/79/8GzQZrEkzh2fyczsyhQBfxUBelYs6TVUohQvJEraz3aTc4v83vMxDQkZGcL2iZpfzbgFs/znNMJgp8VsDO8CaRh7xC9/ycgVP87ceH5Dd7JCEDzMxnMZDRgDkGqvh/I/kY+c98SD8Arfv/HYUVzXflmvADxwZImp9tOA8/Zz6jH9BzvrIjNhmu4cfCnF/qbJ71sT2n7CHtvY90ZgCvv3/4f+sLw2sMLxFQyLobHl5jGJCBw89f20BYXsfwF+tH+461y57TkfD+NnhsQLLDP1yNMcMH/Niav8+Ox8cjy1lbbU7ZNQ3gtL4hAO3mo8PxrJ0Gksp2e0CojRuvZZiHYQA2BoahWR/42/U8ZmnYpHxjb782EqDhMf754O8XP1Zjbbd2GQvf/EnDc3hNP9hrILL/+/7xMazTfMnnQWc/sG/XtvYaBuP288+Kj9r8NGyzzAO1D9y2axqp1v62OWI4qM21wH//T/5hzxi2NpFNE1psEk9LkVFKEzw3LWGbJPyMTUTTQPYbIXsoW3z+ic4BkyHwUi4MXLO0dDpE1oE2Afyft46TI81rqWgRdU8deGbAKVM32Wm2EOSUySFtHms+O6DNRVvsuwaMWoTCohEWjbNUV2Nu8ZBjFPpj4+vTrjGw2N9uMxg2kfzGmKCCn8lqi81e42bKaxqz2wBnPpsfALeUD2MfW5CBDGg9t8dEN4Nm9zEjaZ/neNj4qd0eK9XGRMV9FE1vODDKA49tsfIgZQaJ7SOD2a5trFK+bpsdwTb2h7EkbK4aUE4QyIzJ8wucfxOQYXtcATACvo5Zwtdsc7GggkWTbKPh33TYySyx/jDwUAyNoSExHG1eCXA9Zto6IJOOD38sUkTniNdPeoDzwcGh+oosDh54WUCJ7xsAbfPFGRO3FthuXpv9qMKFIZLMyDPghkr9VBeV9i9+P3BsxpG/bQM3g822sj0EQvkjeRBthJ9FLO37dPyCHgBtQLhttLZJqkidt9Ha2hEgT8DDNgYvcs3P2SZrv8ku5TXtbwJnLFpIagtZmMdtERs+rud3lZId65QgpwUHGByhw8P7tlWcgXaHgTdG8TjnXOFCaiuSea50fGrLZvrEOGN170ePHus3WWZyDMIxMUCZ+sV5ROeI2nR8bv7NNlAugv3If2S8ElDj89BJ47iQCUUAkxqL1LNmX5ptpfNECQM6OwQUOE84d8dHx/RdgiR+AJoHDmcLXMDAghdk4ZKBO0OnNZUSyEpAIhGLiElKsISF7wiSOaaKCyAQDLTCHwS7WIWdjgRZuWRjscgfQVpq65GxYqwusZa3NwU+U4qBRQjJGCaww/uGezxwBjTfyQwaHBpR2jRZWdJwTaVw6fJlXZeOKIGwo8N9OcQH+3vY2dzG3u4OCoVDFRQiqMz2spCK7TdkQHO98PWZmTOOSVQga/oIe5vbYj8QKKLTwj7d3Nry2M9xsZTIXHz7nXfw2uc/J8eR/X+0f4RqoaRiJ81qBctPn8qZVeE0L1gr+xgMCLQkw/0gx0rsQ3jr7bdx86VboFNNJtHa8hqWFpaxv73jxjYW8XRwWwLwKbnAwmnUSCWTi32aLxXRZMGmSFwp0HLiY2Q+dsWCJ7CoIll0nKMRpcbqgBBxMkJk2skWe+sgGuN6cHsm07bJ4uN3X3zxRdy4cQtD2VGlAvP9uw/uylEmkMI14AKTUbWVY6rMkhCDPCxW6iRR7BzAAJzWMNnx6Lk9l8UTQ0FMTk3h5VdexO3btwW8PHz4EAcsPtqhHvCRdKkJYhHoItDAtUoWLPV9k+k4tvc2sLG1I5mV9957D1/7+q+j4mli37tzHw/u3kOn5YDherWm4j8MbtG2kBVNAJ9swsHRIc1lFjPbyx2iSbY3WHBpFcVaBe9+9cv4wtffwtO7z/A//4v/BYc7e+iWqLlbkCQL5TbYB3SAueYnxibQz8LNfX3IHblCiJwXBPhV0DQYwND0GG7euqXCVgS6fvAXf4XtzR2cGj+JE2NT0komm7xZrWsMyJYi+FAsF9Q/LIjHfYgOOYGkSoVFx3bVv5PTkyruxR8yuMulioDv/oGs7Avlfw7yBwJ8tF94wT+uGQIgk2NTSMYSAl5Wl1k8tIRMMiMGLr14ymUQuOsEgNRAUsUQyTw+rB4hmozh4o0reOHlF46ziwjQE1SnZjJ1lT/+4Bc43N2VljsBmWKtJMc5nc0AkSDe/fpX8d3f/x0kx+JoV4D5+WXsbR+IIfbw/mN89LMP0Ss30R9N4dTEFPqTaWmOE4Aud6poJ0K48vnb+LXffQ/jZ4YofSsAmqSDRqWFw/U9bD5cws9/9BOxP0NBl448MjigVH8CokUy0nJ5pNJ9KmDFrIJoXwqp/rR09XNHRRVV5XPl9g8wOTiGC2fOIoKQdOmLpQoaRHvJSg73kG9UcenGVXz9W+/h/LUrqLWopZ3E4V5BbNPN9Q0VBJV8UyaDN954A5cvXpJ9WVlaxsbKujJByOA/feYUUsMDknLa3d0T4MWCbIVyXhIv/YP9eLYwL0CShdjIkO7UO0hGEqiWqgKpx6fHpB+eiAFHh05bnmngVe5Th3kkY2lk0kkxA1dWF/Ho4R2UKwW0Wi7VnlIOtFHpeEJAKuVQbr76El556w30DWUF/pJFn9s9xN7mLnY391zx1plZSQGsry6I+1A8zOkso3oBTOsnEBcNYnj6hABtBoj4fqNcVV8wgEn7Sy1/ymBlhgbFkhyWtnRHnyd7ngVG8/mizmH71FBncKvVkPQbgaTJ0TFlL5DxvLezK2kSsj4JUVOjlbJRW1s7iIdjODk9LfvB8yMBaGZ6xLnHRGIqNsmijZOTJ5BOJ9HuNVAoHmF3Zx17+xtYXnkmIOj0qVPaPylNQvkfyqs4GaCGwMGJkRGnk9hzTh8ZtwwcceyYJcdzC8+01Ce+fOUGhodGsbK2hu3tLWmq0wY0m7xeTfsGmeHMmiJwTEmFTN+gGNDp1KD2J+4nkpljFl+jpgAvgWgW2BwZGUa1XNZ5hX3fFqvL6cLSb5iYHJP8ydraqs4cPB8oyS/kdK153Z3dLdmgRCTpAC0vYzWVSDt2s1erh6A2bRCLzvJndGJc+sKUr6E92trYEGO3STmjdlO2m6Cy6gHU68gODmuvY0x/avqkxiMYCKPWoCyT8zl4tuEeSLu5u7MjoJ17EBm8LgC9g52DLUSDUYyOjThJDfoAGerPO/kTaprzjB8Jx3UWi8dcZhNBXe6jDPgsLy8iGgkpQMLijgzaZ9IZtY99VGu1tb7jCRdc4f7DvZFFSq1QNMdrOMuaADEFhzgntnc2cXC0J/te6VQxxu+FAwrEVmu04S6rgUELZjq0a23EgnGMZEaRivZhYvSEMgM5Zwh0M9DT7NTx4ce/kJ4+M/icHndeZyKy+zc3t6UZfnJqRuB+oVpVMP7GrRcxdWoKdBOaDJCEWAyeLOgySsUj1Fn0vlpCuXSIx4/uY3d3WwxistYZ7GTxzEg4iU6HBBXqUEcwNDyASrmIZ8+eKLvn0uWLqmlw7dZ1zJydQb1Tw8jkMLITEZRKPaw9XcPKJ2tYfbSqQqfxUBRTY1MKBuzv7yCZieP0+dO4cO0CTl6cQbjPBbVKjboDwBMZSVzMP34me0iddGau8EF4Tnry+JEkQZKJCI729zGQTuHFWzc1h5mFEU2mkBwbQb5ewtipYVx56TL6JuIIpoEGA/48s+UbCCGGUA2INIFoHVh9uIYnnzxAr9XAi69eVcBz8ckKDrcLiIf6sLGwgcWny6iVqwq6McMtlgij1moiGCELOo2RsXFkxgbRTrZQDzeQGkhh8swJTJ0ZR3IwiGCCZz4G4KBiqX/z4x+qIDYzM9i/DBIMDCbRzyBGlfrcdW5RAqC5rvg31wltjYGjTg7H4TX2PuepA5c+I9j5gTLz+9llIht5PqXhMmHPBzXAz75r/q3fnzQwzHxWzlVjOvM+/A6zjsxXZLsNQDUQj06dgWgCWRXccRJD5v8bIcnhBy2d3wwINR+Vn/f7noZhGMZlWI7ZQ/7N93hPI06JaETSkAcQm89s/c33DK8yTOT4OXwytNZeP8BsmAj9QevTv+t9Aw8NdGcfmISJYX92TwMwDeg20N9wFz8OYz6YSUAYFmG4jn3WZCr8wLGBn4b7PN8/fhCW6IJhFxZsMByPrxsB1A/iGqZiOI8fkDaSo7XHQHprtyawd0/DGPl9wwn5fZtHhq9Y//9d/WTtMvBce6CX8Wb7qOEf/kDF8Xz3sFPDDA1H5e9jUiTl/jwMzUB/+7wfoLcx82N2htkY3miYgt2Hfp0fOzIc0J7HT1a212wP1rgSgLYJZTcTUy/qqgzTOeFFDKwzdq0BsAQLzFiwUZy8/gGwz1mHCdzyqqEK1PU0jG2BO4faVbE0QNLAU+sYGwi7jy1Om5gGtmmmeCCXH4y2jhaDkVXTU6ljzUhj/1okxAAcA6VtwZohonEy0NcmvrHVzAjZwj8G0RQZ+4ziz//zuwbKmQwFn8/0j23SHxsWb6KHo45xbMxr9p0DGlyBRGMvG7DPz/F9k6GoNbz0NxW4cykuZqC1sNpOckOHYo/Wb+8bAM22mXFSUT0PILWokC1aXoPOED9r/RwNuyKJvLfNLZuPvC/1Ovk9iwr5AWhtSB4AbWCmGW8DmKnDxnYSSCbAy+cnkGPGRyClx+o3oNQ2C7aT37FFxT7lZy36ZtEuMzoybC23AX4GZrtIJg9dug+j/9Rk7M8InKQj4tJKnOwE2XIC8OtOd8s2rb9lZL0iU/weNdkIOPOQTS07h826jc6+49+0rG3HIF3AbXJmaM1QWVoTHTfTU2Xf+TcD9QPzWyn250vZseiXW9PuUMw2cLxsLlmwS3aB0HnTzUObg7ZJEMixQw+vQ4aHgadkTDtb4A5J1G6kBIHbkB3IxcMtnSeCZEyjtvlDhrQKjjQ7cgDprESiIQGdPMhzHrsCpTFVMmbRJzquPJAz/Y8AGNvqNDmHBf4RQGLAiCmQ/L4FYOgwm42hNiDnEec8bQfvzblB7XAygExKg993mxFVkcnmdoEAOn7G7mTfFfJHYv3ymbVuvKKOdiAyO0oAklIUTGtlu6nrmz86QIjBgFpNxd6s/dIWljMZFIuZjGj2Gx0lsjF4bTryhVIJ0XgCkydOCOAw7XJqR1qhRjqKdMLadcc87ZE5FAw7dk8ihQS1iJMpDAwOYZJSDK22sgXqzZYYsrzXzMlTSMSTmmYcZwLRe9t7ONzfw97+jtKNCXIbW54MIPYv1zzXCA/xQwODcuQKh66/CIaTrcqU6OHskJxDspWbnKs8+HFzjIbx1jtfUsE5XotAMwFRMl5ZPX5jZRmPH9zH3s62C9pwHXmHzBDnTSop7ff9/BFCsSjefPstvPbG53Vdyh9wzNbmV/DsyTw2V6kpyqKKlCUKK4ixubEmJv/YxKi0Jjnv93NH2N3fQ0dstADIkJYMULcnEJTADJ+f7DUFMqKOccvxY9CA/6ShOTKOCLW/qxWUqiVpYro0cMdaIGObYMql81fw4osva+xZmIyyAIuL81hdW3F2rheWw9qoOa01rkH2PbXh7QBE6Qmm5nIds0/EWAwFBIpS/5rz7PTpk3j11VdVVJIg9/z8vMsMCEacjETdgTDMCJAtabZVmX5kdBD54hFW1zcEQH/lK1/BP/jDP0D4RBq5J3v44Ocf4ufvv49KsSqAsF6uKHhDWQsyH+mIKT0904fhCScpc/WF6yBHa+9oD2DKKlOc221cuX4Ft79wGxvP1gVAby6tIFjroF50VaspYcBrsUApA4icV+xLt+/U1H9cj+xLfr7SqKOBDrKjw2L2RUIRBSQYpBrtH8H5mXMYTGdRK9XQKJOF1VSKOIOeLD5GkOPc7Dn19/7ujtOETyWRy+/LDiXTCdRbDXQCXWl8ck1xHvLMwHXMYPLW7rYYeLQJ9ZoLEhAgPDNzVsw32XAyebf3pJXLtTN7alasT873xWfLYi1Tr7lFtt/IoDTCK80qYmnahgmPSRUWkMNiikkV6w1jbm4Oc3MPxWojUERZkSba6BvOSH7jW7/9bfyD//zvS9uSP4VcVwWjasUa7t99iF/97EOsfPoM3UpT63uQc6NLXmNHRVVL3Rpmrp/D17/7LVx8YRaVFqTNz+Ag7W0jV8ba/Xn85f/1Z9ja2kAyEVM/kh1LPWKy3AhwEny1s+3Q2KikOAhuUqoon6NWbwUlMkWLJYxmR3Dm5KwAMtr6YrmMarOOFnqIphOMaCKciOClz30OL7zyMs5cPO/mzFFeBcUoc/T48WMFvZmFcOPGTQFDBF43NzawtriK3Y0tMfjPnD8nuYlKrSaNVtppruXVjXUk+9O4+cJNdINdgbLUkSUJo13vKniQ3ys4QOtgF2cvnsXNqzfRPxxAtwbkj5jFw8yMHK6bBxIAACAASURBVBpVAnhOv313dwu1ekHSEgQ4OZ+p6U19ZAa0eLahjMC7v/F1FX9N9GXcPnCYQ7NQlX7qwtwidnZ2ceLkaaWHr60ucYmJ2a0APgOo3TbOXbmCkZMTmJiZwfDkuAJ43OvLuQKO9pxkR6tcQ/HwQFJMDOowk4ByQZS0inHv78tg7+BIkizcT7lfEaQnKzebHcDs7Gllf9A+DmayYrcy4DCQGdT8JADNYBBZ9ZwvHAeeR3lOv/PxJ9ja3EC1XJQPc/HiZUwyCMLCraGA5C8ODnawt7+Jnd0N7O9to1g5wpmZM9pbd7b3UCDzkBkqnaYCVlxrQ/2OAc3+5LxgOwigG8u6Xm+JMXrhwiVMn3R6zk+fPdNYMgOi0aS/VkWtVUV/f0r2h8VVmQXFYDmZrJMT00innDxOoeLqCUQYMKVdKTBoUtBaJZDOIK2k2Sru/MpziLIkugH1B6UJ8nkW9GtjcnJctk2AVNABUgyoEGylfIWdSXWGDroMQAbAVaSa0ioAKlUnz3dy5jQuU95rhLUbotja2sQPfvAD7B/sSv+X88TJZTG7LHwsk8czHgshT06cEFBHO8szMX2R9fVNtYlnbJ7TRQioN5EZ4Bm/hd2DXezubSOXOxQZgTJRfJZ0Io1ggCndrBUUFCv52tWbkqlIxPvQ3+98C4KwP/7x3+BHP/qhgiqUHwn0ugK+uddQH5jPU67XsbG9oWvyDJhIJ/WMlPBgn9TrDe2n05PTmByf0vNxPhDEqzVZ3HoLC0sLsnOJTFqBWO4JHAv5Yk3XvwxcpsIpzE7NYCw7gVQ0ja31HcRiKYHQBHdHxrOYX3qGn7z/U3f2JgDZaIpUQRCadmBraxuDfUMYGplAOBJHLJnCpSvXMXHyBNqBsKtr0COppKq1wbnEgqpHuV0cHmzj2fxjMctZJJHBIq5Hgu3MZEGXoPwIhrODki9JJeJi4G5ubshHGmbmyUgWV1+4qmK7mSEg1O8Kru5vNLD/ZA+rc+uYf/pUAaTR4RGtJ54Je0Tigx2MT09gbHoKyf4+ZbaRXMBMpGg0gXqtLUm1Qt7pj1N2iEW9CbAeHuzpfJ2OR1Vstdds4+IsZcAaCpgFwhGcv3oFbbLe+wMYnxnFhRfOITM+gFaUfg331B5qpRbQCCHeiyBc62JrcR2V/QMVwJyYzqJ/dBDdXBvFvRrKBy3sru1hc2kDS/MLkiJptGjPIhobRvDJcM4ODatYcP9wP/YKezgqHSE+EMX0mZMYn53A8NQwBqYiqglQoHzL6iKeLDxGqZTH7sEWDvZ3kOmPI54ISXub5JF6o4xgsCdCE30grkNKSBpoxfVCe+LASpfxy3F3+IbzAQ2jMX/c+fxRMCpieI5hMfxs3GPPGjjnx3jM7xZOFHZzWz6g1wb68ebnm6/MVhigyDYYbmEYkadYapCEAGj+GNDtxyYMk7AsYSPe8bef6WoANttg4Jo9h0l0GsbD3xbYsvOx4UKGCfl9abOZBmLKtpIZ5fWF+caGiRkGZhiNpC297GjzrY8f3ruGgYp8LvaDgfa8pgGIhqlZH9iYGKgo8N9jIhuGZJiCH9j04weGBfwtPMlj+VofGCZg88me275rkpn23P72+IF86zdrp79fDYz197FhWn5MwvrN+sLml+FFhnPY81gfWf/buBnOatexzxkuyt+WFW3EScOTjIhp/fPZPPsMu7Nxfj5oYs9k69kwTruG9a31jQUYbH1Y4Idt4Htc15bZau0xXM361Na8YVEWcDG8MPA//Jd/0LMHt4sQgBBDp9fDYY4pWY5mb8xWA5J4MwMkDEC1QaCRsOiUDYh/ottDWqo5723az1Yl1EAoMz7+A4x1ghkCsQC9Qk/GLBSI5gFxBsSaUWObBO72uscgrV3DOpzPbK/572MTSAcophJHmcr+GevaoiGccGyTRbxs4P3SDnxfA9l1h3yXbuUOnzYx/cbFJosBiQSA+HknB+D04XhNKwjCMbCJJkDZ0/Pla/wsi3fYwjPD7Z+gJrnBPjGg1W/AmDbG71k/8ZBmBoztMLaxbQA0yG4Dc8B20GP18n0/29zaQsDR5p0FQgzMdICkM8j8vwVC/IaHaaWcv5ZOx3by4GoAq1LjPNYvr8G5w+ux/zgW/Nv+ccMTW8QDxM0AmdHmdciQkQPhBVHIyBAbpF7X+JIhyu8RiBGzPxjxxsSBiHSUaHS0KVHv0ktjl3EPWNqTe1YrLicg3tt4bdPgs9hiN0PnNwLH/RtN6B7GoLeIJNviNnt36GAfsk84B+y6BMToiBAINuNq4/yZsXOHAI6hBT9sPcuoqoyUcxAEFvJw6IHVtjbsIECWJceC3+d7vD+1sS1IxNfJNNHrzY6YYWTa8NomB0OJFIJyZGlKfx6UqKjot5wVLxptEW4CQ9Q5Z4GwBBk7YSd1QMeaDCoyVnhg50FdDFLPUbN1aOAw7YSqbHs66paxwWflYY5MAo6prZdkIuWtKVcsi+0en5zQczHtJZ0kG6qNdtMdoOjg+DdyW4MWUCBI9IW335Jj8Wx+Hh9++KFjz4Y+Kxoa8wJH0rjLZI5lH9gmsnYpkSEAPxYVq6pcqaHtHQgJAGSz1Pru0zxmn5NNRSCGbC5qWCajMTELqXdHxniYIGCzi8NcUSDWiZMnMTg0LLCsFwgJ/OYzESCQbEIqJceYjjtZgAQTmFbNMciwb71UqGPJk4SrXs60craBIBFTqEM9KJBBPUmymTgWBJX4XDzg19st1NsdxPtSGBufwFvvvI2piUl9lsAw9UCrxTIe3ruPpWdzmltiHcVdQVc5kXQCqT3Ps2LEzXM6DF/86ru6F4FkAjeVoxI++eVHkgShZAXHg0xaBi1YfFBOfyqpImbnL10WELO5u4PV9TWlJPdaHcTDIc3LDMHdLvG6nsAzC5jRkWPbaL8IQBNEoY4nAyxkSeaKB9japc5g0WfjXRYKWUITo+O4dfMFt7c06ypsxrR+9ns8npLjd3iYQ71RRyaZdpIgERcI1R5IJg1TsfkcmYwAaKbYcnwJxmi8wgShTyOZSmBhYUFsYb3Ook99fXJ03AE56jTDmy3EoxEk4gwqRbG9uyM29cBgFr/1O7+N73znu7r+L97/heY6U+sp3VI8yuHE2ARCAQY8XWFCanUzA4jajVMnp/E7v/+7OHfpoopZru9sSj+bjCwCee98+R1srq/jv/3+91VYL94JIdjuam3TNnG+ks2ePyocBy/5zNQ4Zt/TvgisCARQLJcwfmpKhZi4XgiKU5KF0hbMEDg/cx4XZs6hcEBws6I5zOAOHX2ymuKxOC6duyjAlJrkXBezszOgaPPq6jJyhRx6DFaiiyjZbtRlZY2HVkfOPeVPGGyRtirtUqeFWJAar4OYOXFaYBrnKIFGMjGpDUqtXI4v2eh8lr3dQ9kJAkHc2/uz/QK+ycpTAUHa6SAzeoqagwQ++P1kMoXNvW2UGyWcnD2l9b+XO1Bhum6kK7bym+++g3/yT/8z7RCcq5ubBWlR9ycGcLBziPnHC7j7i1+ieJBDKhrHQJqp/XHJj4QTUdTadWwebuH1L72J1996HfEMUG0AO3s5HB3msbO8if2FDfziR++LgXf9xlXZlDu/+ljgMfU+KQ9CUJuBQYJeTJmXJFI0gmK5AtZA4HgfSCe2oz5i/x3sHuqZ+FNtNSTlwmDb2OSYmOeUx6HEz9nz5zAxNSl7xLnIeU9pBM75r3/jG7LXLLC5srikwAYDKEd7B9he21I7uK9wPtEeLK8tS+6n0m6InfjS6y/jy197FwnKWKRjKjBYyAFbGzs42DrA/u42Htz9BEvLC3jp9kt45513MH3itPqCzD2uueWlFQUre70u8qVDXLx8FmfOnpIGNPeAZrWFuQcPcUApImqSR8J49+u/hqsv3EJ6ICMNbAZU2uU6SocFAeg//vFPBaKm0gnkD/eQJlO5RvCTNTbIpgzh1msvY+rsDM5cuoDByTFMTCY1dkd7Fck5HezsonyUR357B3MPP0UymcBbb72FP/+L/yANcbI0h0fHcMSCrZW6wHGOmYLjgS6mpibwwgsvYJtMQAHQg5KwWFlcB/dBBtZYOC+THJC9JGjJ4o20gZVSCR9+8Evs7W6hWs6j22nj3LnzXhFMA2E6qFRp4zaUxs8KhwR1VKgxkVCNiGI5T36awHIyv+uVstPARleZMKwrwXuTgU3pknS6D9VKU4HBmzdvi5VPwrBp+y+vLIgdG4uThkwZjDgSSSc1VCxRA7kKynBMTZ5UYD4YYfF5Ft/d0rm11agJkCc9hrZVWW0eqECby/lJKUad7do9jE+MKuDF1wmAkpXNjCWd11qurgqDvh988IECt/yckRO4l8oXo3ZsKKSgF+0kwUnaEzI8r1y5rOKk3Gt43no891CseTK708mkXiuXqmh0GoR6dYaijSEpimcbrkOC7rwnA5e1Wl3ScpLfi8Vw8tQMskNjmJmZxeBwVuOzvrGMv/qrv8T9+/ck70HJK+6bLChKe8h/tGFf//o3cZ62NxDTnJ2be4Sd3W2B7fx/Ih5VkIOBrJ2dbWUvsD9Zg8MVv20oA0HEpmgIB0csitjTXsMzHve9/r5+afYzEMhzj5Ndc0UaGXBgFlWLTLcW/b4IRifG9KzMEuPcZdCqVihjbGAM189fxcjgGO5+/ECM+v7MEIZHshiZzCKZTuInP/kR9g4PBLpzftJGs7Als9w+/fSx5p2KaWeGRRi4cOUqBhkcSKcl1WbF6lT7qcX5UEWheCgZmu2dVaxvraLLYgKa3S57U2SlUBoTo5M4MTmhPXSgnwXLk3j06JEIEfQ/ee5899e/gvNXTrpiexEgSI3jXBvP7iygdFDE8soSnj59iqGhQRFGmD12lMuh0ayjfzCrIAOz7SjNwiwAEjvyBbbVFedmkJwSXqlMCgPZfgVvWIMjFYtic3UF6wvLWFtYQjrEbIkIAg0n9VesVHD9xRtIZllQuI7TV2eQHu1HlAXLEynUGyzyXEavFUI6HEeo1UWtUEQIbUyMZXH6/LjWWKcSRLcUwOrjLRT3K0gEo8qM29newMLiHGqNMgr1AstgIhKJIxCKqnDs1atXBbSzkOX20TZ6UaB/tB/jpyZw8twpTM1msXOUw87BJg5L+1jfXkSjXUGxmEOlnkcn0FRAkWc/6otTG9q01bm/c66Y32gYiPORHKmIgXYHwDrmp/maOk/49GAZPDFAzMBD+ZI+aQ3DPI7BKQ+vcH6oqxFm/+c1LJOUfgHbJAKKR3aijTIg1LASAWzPZdmSMW2+od3fSF/2PIZNmI/rZ3UalmOYkGEk5oezX2j3+LphAtaffE06/z5inx+LsWcw8NVAVr5urxlewTbZc7CfDJNhZq0fADWsxK7lBxX94LD5koYH+IlhfiIZv8/xMhKbPYthPGyrqSIYlmEYAttgoLX1rR9c97fB7mGv8brCFz2CqWEghlP6QW8/bmUBAnt+9puBpX5cz9pmWJL1+fM4mLKFfQRGwy74Of/csDEw7MzmpOGl7EfDpNhG7m18Pus7W3s2zoZR8jc/bxifzQv/eNl8ZVv5WSMSGgZh88ye0eagjaVhpoZnmo8rprwPU9T68nAnIw1be+077BMDtnXd7/8X3+v5QVk2kF/ODAzoEMxFbgvSJoEmSdBNHh5+jfrOBWAPZwC0RSQc0OJAR17fgFBGotl5qmwPV2DJgCcNoldA7vkFzgfVQvABYpLU8KJTdMj5HbbNP0AGVtlAMSLL+3EhW2dZtMGANv8AGVh3bETFdoy6FFYPCLRJyns/v6gNVLYFauC+TWReg5+xiW8Lzu7nBwgFVsccwGyTxsA5x6p1jE8DlO27frCxLG1Ix3yyyW5MbBmnrit897yRtP6jA2uG3s0TF020cTejyD5hH5NpYBWDNYG7jvXKH5sfFnE0TVcuRD4Hx0esPu/6AtwjoWM9XDr4Bt4rEi9D7FjkbC8PuLw256ifIW59xs9wzrOdfF/MvkZDB2t+V0wQr+Cmi/664nX+Qn5kWxoYbyCkjEfIHejJzlGgJOICALZ5lopOi5dMaPaHK77iCgFa0MEMHYFnfkaBjyYj0WTPkIrsNib7jn8DNeNgkSszsDbfbP4SUDYQ2YyJXZftt4iWQOUYDZrTMTZDakx7Y4SyiIt/k+K1BK57rHoCdCaBYv1pxtbmjgH+BCF5SLWorxkyXqPRcEVuqFdJILHX6rkK8wEn38EfJ7nTFROFjh2Zf3S0eOgnIM37sE9NgojzjxHygIC4hA7akbADxGwDIOOU804pfGQBNl0kmM8iRkXcMaEduz15XPyUbWW1bI6Rm+9ON/h4Iw+44BaD13T0ySAaHhtVSmZV2vUuyEGgREB0wzEVDOw3+6L17xX3ocwA205GjtM9h56X4CnbRpCdTCzZLEqdeJkqHB8C0HSeGHBisSC2m8WCOG+dY9YvJ0i2iAzEYknrhwA8bTHTmjOJlIB+Mo/5w3ReBKNodJztZOBAuorUgux+Zg+0X3iptyNDLl2VTFwCP/wegYSvfvWr+j+dcfabMa+PdvextrqqAl81SS7UxYQl4KO9peMkZ/g8YshEXDX3cDyh9NhYIqlAxkB/vwo9kUHNdHsyuakTqDou3DO9orfsM/YVCzpyXkn6ottBJJHExatX8PoXPo8Tp09JfoEs4e2VTTx7OIdnc3PSgqa2LgFozh1qL/NarGie6s/gq7/xDRUvK9arWN/cEEC9ubSMw90dFXlkz2fFAqW0CuVoenLiOPfo1Gu+FNnmgAoLMWkiEouAqhm8H8GSRtNJClHqgnOyVGTKcRBnzpyV1AODQPwsWd9MOyZSyHtQP5UANEFUfo4OP+cjHb+JqSlJo3A9kgFGtjElJDgHt9c2BIDGkg4oCIYCOgNIj7tUkp1kUbD+LKvKM0XbgdAb65sosehipIdYNCSAJZsdkoQOzwRf+9rXcP3mDenzSu97Y1sFxBLhuIrwMWCj+8Ui2Nnbxl75AKlIWkGHb337Pfzu739PchAslPaTn72PH/7oP0me4/d+//ewuryMf/7P/ytlVcT4IWUguIMd+477FZ+TYAydXjrTh3uukj0BRc5bAo1clyNTE5iaPqF1yOem1EUpX1Rxy4nsBE5OnkQYIWwsr6vvCSpxjAjYE/AdG6JNiCgIQP3XMzMziMVDSsendMhR+VBBFeo0twI9MXdLtbrYu7z/2Pi4AJaj4hGiiGl9zpyeERDN4CMDeFzHBII4Dwic0Y6Ojk1Iy5bjwfEnAE4JmSzBX87tDs96UD8Q3Gd6OzXRA5GoAmmS1YkEMHXxFN7+6peQ6utTUGJxbQnrO2uYm3+CQjWPr37ja/j2t7+pucoKUoebFYR6EXQbXTy8+6lAB4J3Kpw1Oa0UXAIwLP5Ke/zhRz9HsVJSwa/TZ88IhN/a3sE6/y2tKS2aa3lskoGmNxVUIfv+6dwTfPLxL7G/uYlwF14RVUj/nsEoriUFt5sNRKJxBXCkNhVk2j9T4muyH7QrXAM0tgLw4s5G0gaTsR9PxgTqca7TNtN+cO3wvT/8R/8I8XgAe3slPHv2DI1KFfn9Qzx5PIef/finiAXDKnR57fIVyVLNPXuK1c0NaZAOnxjBV77xNfz63/sGpk4NotWRqgnqVWB1mazeIvY3t/CD//D/4M5HHynD5+TJ07jBAm6ZARQKFeSLZQSjURWajCbj6M+m8cbbryE7ogx05I7qyO/THlawucaAoGPTv/6FN3DjpXPIV6DMg3a9iWCji/zeEe7fuSfm++bGts5t5VJe84razovP5pW9MTIxjmg6hc9/+R3cfPlFDJ+YQDzJjAmgWqgpcEh7l9/fw+LDx7j30UdaE9/97nfxL//lv1Sfnz1zXjr4PN8uLi4hFk9q/+L65hmUtujs2TMYHhkVyMVMGPbrwtMl2fJuqycbOjI0LoB6bHQCQ4ODGqf3f/JT7cmlcg65wx2tQ36GUkVWFJoB1s3NdWVL5etHSIYcUYQ1Jdw5rqW9IcpgXKmArqedzLMc98uUV5uD+ybPZOLTBoKSPDl1agYv3H4JsRjneECgJ+VFyDJdWHusPWRsnAGitmTKBARXWYT2AAFQji6DoFcbhXstwSTKxURYB6haw/mzThNcAGCjoXmZUSYgz0gOBKJuMPcB1gLg332UpUml1GcCHcgarVS0nrj3UNrEUvCVWVuqoNVuIeadFwgUUzaFe7uICPGkAFJKgUlyo1oSq5Xre2CgX20SmSRHKaIeai1qowekz9xoNUDxpGiIzq4Dfggk8zzNQDhZ3AyYnz51VkXwWMfkwoULGCRgnM3gydPH+Mu//AsxytnnDEpxvFvtDjLpAfX/Ky+/jldffR3xSBKbG1uyQ2ub604m6+gAE+OjGBkZwsTIqM6325ub6geSNSjdQwBaTNMAZR+bOktJvq3R0BkrjDDi4RQiiGBocBgXzl5QAILycOxvZpIeFovIlas4KhYUPLp1+4ZY/qyNQXs89+kDbCytYXJoDCdGJjB78izK+Qru332g2g7cS8Yms8iODKmmwOramuwTQTOOA4sQM9DIQsTr61uaa7VGF8MjYzh38RImTkwjlklr76WfxXm2uLgoUkC9URFoOjY1jLHxLBqtKhBmdllPRYMZ1KQ0T7ATRiqeQToZ17lnRMHrCHY3dzE391R91ux0cPbCOVy+dhlnLp5FvnTkiiE3OzjY3FefFStFscoDUcimsg+Vgdim/MmgNJZZoG9ieAID6aw0ySn7lMuX0GAGT7CDzEgGU7NTGBwdlKRU/0AC2T6gWQV2Vo7w7/71H6O0c4RmqY6pkQmU8q5ANjeIE2emEEmGEctEkSFwPTiEdo8nMoJkYURDSZ2tA50m0qkYpqdGMXt+CvEhh4p2DoD6EbD0YBWH64dgBVXaxFaT66SK5bUFLK4s4rCcB8t19oWzGB4YwqsvvIarly4rkEYJK9ZO2MntIxAL4cy1cxifGcfgRD928pvYK27i8cI9hKIdtFHD9t46WImXuUsMILXaNRWzZPYCz/LOh3BMaPO5zV/kHOHrlGxz+MhnBDU/eHdMZvPmlPmQ/IyAa4W7HFjsB8Tk03jayOYvPu/POjDPZfrS9ojAZgQQDwsSgSPusrLZXmqQGwDK3wx88nt+kNlIO/KJ4i6AJ5/dJ69gfpphJuYjP4/vMKhloKjhQoZBGeFJ7fLpGBuewtcMQzAf1oA8ay+vRd/L/jYf2kBikhb8eIz5pobn+AFzP4mSbWW/cIz4GQN0zX+3NtuY8br8x8/y3oYh2ZjxOoZT+fEJAzWtvfY5N7bOB/QD6jafrI8IQD8P2lsb7TOG4/FzhsnZPLb+MHzR7mv9Yq/zuzZGvK5hVobVGR5mWI1hKPbMdh8Dvq2/DJA1PITfM7If28j3DY+we9k4+Z+H7z3fT7auDFdTcNY7hxqOY/iTfdbabwC54al8PgOybe4I0/XhYNYvhl0aIUuBbK9+mPXb8dr+F//1Pz4GoO0mOkDwMJFIyMBaxxsArcZ6ml2cgNrgvUiIpRXYQFrUh43jTQ1wsUnDjZL/J8BHcInfP06lDgbFGPRHKMTai7mCT3wwgjHsRB2yajVXLAPMdHTAKF83sMgON/ye3Z+G1O7P56dzaAPG9rJN/uiCn02pSeppmvEeNqnMSJgBM6DMnt8WgQHBvK+B3vy/gYFykD0w2iabTWhOUn0/6IBIfo4/tlBs4VjUwwAwvu8PEvCAbgvWjAU/Y9Eqp6vGiKeTleCPTR4tcO91Mzo8KNtCsEVp84b9wYOTGSC+Tg1ou78tUjMYYsXW6toEOD847o5t4XRn+EMAmodRPqdS8ihn4EV6BFDHXBFDWzx2HQOh+TefzcbVAEjrA84HXp+gCtvBe2ujazvdVP7jd9hmBV2ijvlnm5qB+wSg+dNoO7axFdikE8Z+IpOD96T2MH/bmuIhie1zhwGX9mT9xd/Ug3URY9cf9lmbR7Z5+w2jAbx8zeYNr6Fx7biDhH8+2f8t+GLrQ0EGhrY9AJp/GwB9bGAI23nzhu0zG2PzmSCIba7+fmOf8ns2bvye+rLrWOp8X/Ml6PqGALQBsJqjLaeB7By3gHTb3DM6Fjmv7Q5WTnLGv6EYUCyGg6fBThvjj+DyHmTRKBU0dyiWFXUlCY7Z8/C6nI88eHJ++F8nMEvnL0GwnExyFc/rud8ec5QOE9tl6a+8J+eHXUsbvie5cbzBWZTfTQYVL2KBJh4kmVboUupaCMecxAgPKDbfyPwimCZFlV5A7BGm5bfaTSRTabGE6o2m5hwZjNafZs8skECHnIA4ixcxfZRjxkwXpq6S4S7by+aRbUkALe70IclcI0tL4+VJ77DPZd+p+8tskQhlI6pyCgmEs+jWjdu35AzS4dN4dztioG5vbUjz+YBpjOU6VleWVOir1WxIc5tziynGmndiwECsspGxUQyNjSu9ldIPZMhQS5xgf34/Jx1rynAwaEEnjgwmaTJ78kVkONOuEowRQMX9MR7H0NgILl65jJlzZ8WCJshXOiipGBsBr9zhvivRji4a1Yb0ORk06IWCmJo5jd/49rdw7sollJp1VTrPHR2gx8/t7qFWKmJ9aQnbq+vosCgTNcm9gJkAgEJB/Zrp69cep+KgfUmEo0yhdayXHB3XQp5lUzDQl8XJE6cEWtBRJCN/bGREkjPU5V9ZWXaBzZA72BOALlVKSCWYJRCRc8csDzKp+vr7MTSSdXsZeugbcOnd/P7dj38l554OD88UBGQ4Lod5pwlLAP72iy/i2o0bqNYaYtxQdoiswK21VWwuzgvE4JrIDhGkBvYPD473i+mpk5o3rC5/wAJKqYzYhdT15d4W70vIAWUbKBvRQ09SMK9//jXMzM6i3evg8ZM5PH78ENdv3cQ/+5/+Gzz++B6+//3vo92oY7h/SJriZHqaQ8FzEwsr/uZv/iauXr2uc9TdT+4qoMC2fPDLD/HsyVP1TzLTJ0CWDL97vQAAIABJREFUlorjwoJ/ZMD1JdI4NXEK2cyg5GvI4J6aGMMo5TrCQRUbpFwDwVPOw/WVVaVon5o+IWYiWY1MYz4q5SQnUuvUEEkm8Y33vgnKSPzVD/8G9z99cOy4ueKvZCQFBc6IodhkwM8FbXv03+UQuoBhOBrXOqk2mmLm0m4x8HHu1CkM9mWw+PSJgljMiiCwxMKoTxbnUa43MDw+pnkd6Y/h0svX8Z2//x0kT6QoCY96roUHD+/h3/3pv8e9R/eRzqTw0ksv4pWXXsHkyASCrRCigRjWlzZw7949dIMBXLh6GS+/9Irm3NPHLhWbwSZqdC89eYLdnS3t4QyYdgJBraduMCTWPjWAx0dGNbZnLlxAkrYmwvcOkdvfE7i58PgxFh4/ARotTI1NYKg/K5vGvYTgMecRC1eGEzFdN1csYOb8Wbz1pS8q2Gl74frqGp49fiSQj0UZCdoxMMB9jQEX7jXUmT01O4Oz5y/g29/5DkbGR5VBQAmU3a1tzH36CHOPPsWvPvhYWSHpWAKfe+01MUYZcLg/9wilehmZsSxe+vwreOXzr+Gl117GwFBUezsB6IOdgjJ1dtY28K//1b/C5sqyJKgINN+49RJ3ZKxt7KDBYqEswhuL4tLNK7h++wbGJocweSqLvgmglQe2V/JO2qZUUbo45ziB3y/9+tfQPxxCm7XrGDjYPsK9j+/i4b1PccCAbcMVaSObnyzDwfQAttbW1TfZ4SEEEzGcPn8Wv/W972FkelJBYNpTysE0q1U0mWlUqWJrdQV/9ed/LvmIL3/xHfzJH/8bzdczZ85oPkRiCezuH6hY97kL53HlxnVuEfjok1/pvMTAGvf7vnQ/ns4RgF6WHE6gy0ydGLotKDODmuhimi+v4P3331fQrFzJo9MqI5lyusi6TsplXDEYw+dzEnpcB1mk4i67jnsK28gzJWUTqIe7vrIiYC0me8rqYV1lcxGQZ5Yc9Ya5QFrNnoDB27dexMjYGGrVliRX5ufnkC8cotkqC/xjcJsFx6jt64gnAYG+PBfJd/KIOgyuyi/xznDtek3SFwOpPo1lpq/PZXfIx2I2YlSg4Nq6A1t5RqDtrTbKCvYTgC7Xy9Jjt/OozltUwvWyYmn3C4USKtWK9hp+zz6rtgZdjZBWtyHpLe45tHlLS4sCy7J9LOSY0TVYMJBnG/kK3brYtbThRPUigYiASGa7cF/gHKc0BScAAwZk+09OzejcpbNMpyVZFrJo7977BGtrK5iYmDqu7VEp16QBzX2JNVymp0+qsB8zFbl2Xb+sSMpqapzFHqcwOT4hWQf6scoKK5ews78n+1JrVBFPRlRMkPra9F8I+lOCgwHIsZFJEudRzdeksz4yMqqsOx7QlBUUCqPWBg4LRdy4dRMnT54QuM0gezGfkzwYMybOnZpBuBOULvRQ/yCWF8jSfqo+7RtIYmSce0pYxXxVwNkD3NjvUxMntC8UCxXJ7dEuMLuLxX4vXL6igCLHi34W9+1nc08EBPNgGU9FMTwxiNffeA0TJ4alSUzNahXHzOUUtFp5uqLi0tQ7ZsCcNVdmT52W5M29ew+wsb6F7PCwGPecVzdv31QhZxbXpLwZ71moFdA3mBH4mxxMyqYy0CoyVC+C/a196UU3Ck1MDIxhemwKffG07EOr3VOtByRDyIykkRhJAbEAwMB2Ioo+kp/CQHGnhp/+xx9i6cEztEt1JMNx9TMzkZjJkMok0Al0FFQ6deYspk7MoNdjoHxfYsyjI5NI9yXRC7QwMtqPc+dPY+RM1MlL8cxXBGp7wLM7y5i/P49mqYbBgX4E0UT/QBL1NkkH6wo27e3to9sJIh3rw+XTl/D5176gs0euXHT7WvEIDRYYHEwhmAoiOZpABQXUenk8XLiDvcIaeqE66h2SULoIRpnB3JQER7vdUJFWzg3nT3l+lpfpbD4jfQeHC1iBQBcY4Y+Bb4bRyDfB35b4NH+UsnEMehuoZQCdLuTzZ+3afjCUrxFP4I/5ILSXnMvmSzqijQO3hQt48p+GQzF4bT69+ey8HttsPqgB6gaw0o75/Vj5wT6A0o/bWLFGw8fs+eR7+IBd89ftufnb/FI+i4HIhsUZpsFnM4zKj6sY1kQ/zI/rGCbjB1HNFzag0D5vPqX/+37sgW3g9cznNxzLQFTLFjdSoIHYBl5bfzr8wvnlz/+zrBl+157P5oru5/lc1q/PA+XGmje8j+03P96uY+/5MQ+b5/aef3wNU3l+rPwgtD2HBT7YdgPPDWt4/r6GsbF9Jl/L9ptfYd/jONn8MJ/TsE6bq9Z+u6+tEcPW/EEAP1Zk17W22HUN7zJAmmOubDDVOHB9aviL9avNb8Mi/fPK7h/43/7Hf9rTAdlbdMYWtQVrrEsCZv7G2YP6jY1NTpsEbJANFm/+PBLPziXAyA7l/SyF1UA2XtvYgwEPRORrHBD+GOPZZCbM6FiHchAsRcHfGeYQuEnlWNnGrKQTqAg8NbkqleMIhMmJGFBpA2Qa1gb88Vn4Gb9hMIa4Ad8GINnkMMPnX1jsK3/f+sErW8AaWE872IB+tt0Baw7wMmPA3zy0sB/YPovo1ZvURHPF0ASWdR2L0gA/Y03bJDoGNH06RPwu78vv69AfcWCrGXFbUGwjARsBEV7KTIpO23MRVusXAfqepjLbblFO21QE0gr0c6xUYy3b/OCBjgd3HvbZBraPgDNBEf7NsfYDnTb3bdGJMcjCN16BFX6PbbV5xgO4AdXsV8cidcERGyMzJAQZ1a8egM/ikbwPgRder1p1MjdkavBv2yDI4LAgCl934KQzfRqjtkuRMmNmi5yAtH3ev5k/v17t2rYJ+DcCPofNEzN0ZryPgwURl1LhNzJmrJ1BdwCvPQ+/d5wqFIvKubY5pvnnAex8jeNowQtrp429sc6Z6u+A8c+CSlxPZEeYjVK/hl2QwOa1ga68n4JaHrPHHWo+A7/pWJht0rjX3frSoYBM9XhMOs5MVYxIzzx1nP7Ea7G9BE/5/G5+ucMSARvOiZjkJgj68vgddECOF0wiwME2E4gWy6NYFBuK89k2VoJ9FhDR4Y/zi+uJmzmft9VBB654ULlcUjo3JQuk5eg5oTanyIwlyzIUcEWGyGRW6m2bUjRpFeuhE1soFwS4EkzMDmSPs0xUqIgHHi5KRdApTREUyC176bFk2G/sky7CGBgcljPHMWJqOh08/hiwzuembbZMDh6Uue7o7DFtNzs8KsCDztmZM7NKu2Zh2Xq1ju31deT2DnGws4PCYR4rCwtokvkacnIrnG926OIcouM6ODgsAGjyxJTAQTLVyGhkYS4CW0z/7jQo7RSQ5nIk7jHb6Yh5gQyySskOzY4Ma4OmU1JrOtYdQcfBoSEBcEy3DrUDWF9el94fC/BQIzd3eIDd3X2l8PcPDiIQj+DMxUv42je/gamzsyr6RoZ2IXeIOot87R8g0GmLrfno7n0cbG0JgCb/xp6PtpD2jsWauFY4p2bOnEalXsXm9oYYMARx6CiHWYCzF8QsmbAsQpcrIpfLi93HgNlgph97+7vIF4tI9PXLLnMuuQBETzIlnFOWucLibVMnTsjpJ/uJDivXFH/mPn0oMFia1W0WzHPSOMzs0Nmj3cJb77yD9779baQy/TjKFQTsHOWLKB7s4+7Pf4a1pRW1iw4z1xfBZFujZCVybSsFu0JGVEfrJ58vYP/oAIn+lAppERDIt4qIB53WOgv98bmGR4cFgtPRicRjKkpJhtyf/dmfaf6QIay9rumK1XBO8t4EYljI8dKly0qT5T0JMv7ND3+MH/3kxwpcExC7evOGnpWyI2T1UzaEhRyvXbyKL7/9LoYyWYHMzUpDhQqZ1s2gObXPH9y9i8efPlR/M8Wb65Vg6rlzZ/Q+n49M86NSQZIW3XAQf+87v4nf+NZ7Sre+e/cuVlbWtMexoCDv3am3nERIL6igAjNYxGJuu/El+43sZcqpUP5r/+BAZ7TJ4VHcvn4D6WgUn35yFw/v3PHWWhBjE+MCxObmnyFfKbl11euo7wemh3DzlZsCMwgsMCON0hx//G/+D/zJv/0TZAb6HJjY7SkQkggmEAvGEO5GZC/e+LUv4te//Z70dxmDzR+VsbOxjcLeIZ4+eIi7P/8QlWIB2T6XqRdLpRFNJHFUKWNhaVHSDTdv3sTn3nwTF69eQ0/FtCircYBet4NWpSSZj49/8XPUjgrIxNJipgW7zqnlGqWGdZHSW7EIAskY4pk0PvfWFzB7/pwAaNUEabawuriEj37+gbIous22AAkCZrVaVfIAnLcMAE1NncDoxCSmT57E+StXjqVccodHePLoMVaWF7H4bBGhXgD90QQuX7qEE9OnZKfIgN4vHqLUrCI9lMG1F27i7KULuHrtmlsfZG1XmgowzD/4FH/6v/8xqvm8xpYSIadnz6LV6WJje09g/dDElOSCLt+6qjR4yrZmx7IYGEqh0WyhWayiUWIxwCIWn87j/t27WFheUKCNoP652TOyb3c//AgP7j2QDXjjzbdw/fYL+tyPfvQj7G5uoFVtopKj1EHV7bd9afSzcOu77+LWKy8hMzggGTNKwtQqJVQKFfRaTayvLuNXH/0StWoFJybG8fjhnGT3CPj2ZyiVkkS13kC12VRGxBuUoTo5hfd/9jMxsdOJlIrTMiBHIGxjdUta3p0mZYziiIQTOH3ylDSXKZ/BNfPDH/4Q+/vMaOghGu9hdDSrwmfMiGCAVOfMtMvorFG2LBjR+h8boURCVGAa9zMGIXmm5P+XFucV5CKoRdCCUkd8XSQXFiBMslZJG7V6W2zs69dv4uLFS2h1elhZW5WWOgHxaIyspLpkKq5fv6ozAzWkaZcpP0E7R5ZqrlrA8MAwAsGQgM9wKIh6qy5G4vkz5/HSrZsu06zdVl9GY+68wPMD7RQL9nLd50ssSNlCpVXSuuSeyL2eDGCC9ISe7WzJ/WBwYMjLMKyKYUzpHp58uuiKwRwJO5KLwC0WrO10jhnPtGl2puMcYfZVLEK5nwbaUtwNuHNUgIF6x7B02WqejjWLQ7NGik5ajnk7Nn5SwXQHIJcUGD0xPelJKnak86yzpufj7HMNMqh1sItYKIHswLD2egYNGOCijWdROWZXMQA3c+o0BjJ9ysignaVUDrMl5Kehg3SGjOyo2sRx4PfbvTaiiOD87CVkEhmsLq5r7rOQ4OTYuNaG5EUos9UBdg/zymQRmSYcUoZPONTDxtoKcgcHGO7rQz/Ppe0uUvEUgr0Anj5ZxPzCUxWdG5t0gWXuu5VaWQERji2ly/hszOIh0JgdGcHO7j7mF5cxOj6B2y+8hP6hIel3syYK5wWliCgRwowm1vNLDybwwiu3cXJ2Cn0DULYVoQSSHPZ3Gnh05z7uf3JHWuvMBKCNn56awpnTZxRYWFlcQzzG8SE42lbA74UXb8km5so55OsFxAbjuPHydQydGkYgFUSsL4FkfwSsebe3cYTiThHrc+tYf7KKcB04N30Wp0andIbrdHsoN2uIDkQxMTuB1FgMTWY+tRgAYTHoGo529pDbPMDO0jp2lrfQKTcQC4S0xo8KlNIpHBNaWp0ALp67hNOnziMSTGFhfhXdXkgFNbOjQ5K8GBxNYXpmEpkhVyywcNhEM9dBeb+Kw5UcFh/OY2d1E21q18eAweE+DGT7EI4wiEQd+31UShXEAkm0ym1cOXdNRTe5YLi37efyqjXQN9aPWrCBarCKEnLoxKrYLCxgbecpap08Kg0WQ+8h058SGaVao51oCoA2TWf683aW0rncA1t5Dnf4StrzdR0AZb6eMVmNkEgSix8E4//l5/acP0SfR/4+SQ0em9MAN0d0ccQrPzlKAGTgM9KV9nePjMd2WLYyr2dMXRJNrDg2X+OZij/8rIG7zh9yWbqGTfB6BgRbrRv+TVvvx7vMBzC8if1rz007yesds7E94NUPaBp29TxYx7/NTzZ7agAu7ar1Fb9vYKBe8zKj7R5+INRAe38/mx9vOIE9v/n/Ng7HOJDn29t9DQcx39f8ALbdMCz2h+GKhlv43+NrPIOzfQ5Tcv6kjY//WWXvveCIYV4GjNvrfjzF5pIfr+C9jWRqY27j8Hddk20xzMUwO9uz/GvAMA9rj+Gh/sCDzSl+hj9+8iV9N/P1bU7ymjYGfpDcMKvjvdN7JptzfrDb+s/63A+c27PZ+LI9xsBWkNeHL2pMvQAA14+pDtj81vr0yIeGRdo4Wv8KgNaE9aIZdgNbsPyC9HBZgdVjFJsR4mc5SdghBi7z0GQT2x7e2KHsUH+USczRoEXQPiuaZrR0DphFinioNADXAE4bCJs8/klgi9SkPawzbCHYIiWr1BYX3zPpALaBneoHx+1Z+RkHHsbQarg0BetYA2I54AaE+lNABHT4FpjpdJoRs+iZjQNf5/XZ536A3aJKZKDyM2aE7Hr8WwfITkfjx+9yIpm8hT0ntValaRgOC9ihHqaNsy0cA7ss8qJ7efIituAMPCQgaIdE/rYUEvYln4GAqxlXgew8hnU6x3o3fM02AxmGoDvAOiDORWP5LDqY0yiH3fNzU+AC4bPamPNAx4M3ASwDU/n8TlPUaYDzmWwD5HUtGsrXeKDj+7wO/+ahz4ATtpOHAQNe2BZe2+kFOkCfbTHdYx6KNU88A8LjtlucbsMgAK2gT8SBrrZg6XTYs0o/zdM80oSjbnrtMw0pM2BuPrqIodLQfACwzXU/YG3XMqNqxtlvzGxDss3AgGjq+NrcNSNqBwkXtXVF8/hj97a1yOfioZd9wvljm7nd1+yGDsPxuA6d/AydBf64Of5ZNFpOS8BjtHpZDmT82GFI9ibM4qo8bPRcEZqaK8BFZu7zz8vn4nyw+apNwAscCPRuOgkPAVbe4UuyMgyO1RxLnvputuEQiDDnU/ZJupAuim9RToLOamcgKOCCQCHnE6/F5yaQQaYoNaGptUr2jYJiAv/cvcyGaM43HXDENcB7kWFm48DPcX4ZAK3NrekyK9xadeA+r8v/UzqB60HrkyAh2V1dFxC0CL/WZsAdIOxQSbkL07jmgUhtpIgfAdxYQinsFmAgSK3veQEjm7v+IAdBU7axL51BOtOPWDShdUCgiyCB+qELpazvbm6rwB9BEqZM9rquz+n08ZqmcS+GNu1jKq3fLGBE8EheMAhsFSSR0ak3BbK3WexPGSA9bcKw9Z9MiJlG5tT5ixcQT7AQXFPAOosc0rnz7x+jmRE0ag0x6/JHR7J3BIqlf015jy7EnL720kv42je/iROzp1FuNeVoMt2wVSwLuCFzrVerY3d9HXP372NnbQ2ddlNsXzLtmu2uA7jyRTfnIjG88tqrSkk/ONjH1ua6GNBMxQ6RA9kLir2VSQ3o8ywkZswoMUDaLTQZrGQRXAG8ZBQFUSxwjjtnoVavYXiIer9MFXfB4GDYBbX4j/N8d2dH40XAxEkcVTQmlBRggIO/L1+5gr//e9/Dm+9+WfqP60ssonOEVq2Khbv38X//6f8pR5lAKecnGbnu7ODWK18bHR1XP/AfJZVKpTKezj/F0+V5NDsue8LWKfdDphFzfrMA0oVLl8TKXFlbFqhCwHhnd1fPOzs7i2vXrglkJhuDDj41suefPvPWVVDPfe3KVQEUD+4/FGOW8hyz587i2vXr0q7m2PAfpTmop0sG2JXzl/DijZcEvs7PzWNzfVVFkwl2raytqCgm7UStWkapWBSQ099HZt6UA3coidaookx7F+yK6f3ml7+I3/3e72Fy+oTmGQFogh6U/qBW9ub6JoYG2E8EnduyV65oYkKsdAaLvvjFL0qOhO8TjKCcBLVOz52cwcLcY3z44/dRK5JlW8Xu9hZOUtt9eBC5fB7lhssKOMjnEO2LYmBqGM1eQ6AK+0R65ckY7j98gP/wF/+vgJlrV6+gn0U4m12UC2WUj8pIMOMgFsfp6xfwR//8n+HUxQkn8NgB2gVge3UfP/nrH+LDH/4ErUoNmXjS7eHZYUQpj7C7h0/nHiGaimL27FlcuHIZ733nt5AdTWJ/32VYtFt1bC4tYfnpUyzNzaFeKAl46NU7yohQ0U9mD6QSCMdj6EVCaEeCuP7ibXzzO9+RhvjBUd4RCbo9Fc578PEdrCwsqrjh2Miwgh+085z77MdiuYjx0UnMnD0jxv/u4YH2fJ41OC9Hh7Oa08tLS6iWyhjpH8T40JjkmQazWa3FrcN9bO1toR2i5EoM/UMDGBwe0jhMjU9hZ2tXklEEnrfnF9GolN16pC2OxyRJQJUkMiyjyT7s5g4xMjmON774JqZOTyKaCKPKvY+i0sysKVf1j5kYT588URG27f092QSuIYJx0aBjoF25eg1ff++bePPLnxfj/cmTFfynv/5rfPjTn2FvfQuBZldnagbq2JaB0WHN2es3b2tuiC3OgrPFkvaZR3NzeHDvjrRjWcDs6eM5ZSaNDY8peyfVN6hASSabVebJxetXce32LHKFDu7cuYOVp4sKCFCih2cwsv4pT0Jwf6A/i0goKntBeRLK53z88ccCocsEm+NhTE6MYGCwTwGLpeVnKOWp69zFyLCzRyxgyKyjZq2Fs2fPiQmpwnOJlOYjtZh5JmbGwoNP72Fvews9wqltt8+av5JOZVSoU8+U6lN7Ll+9jlq9hWKxIM3lVot7zBG6vabOqrwP/xFEIojN8z2lD7i3kEHKPXe/ksNQckgSU6VSUYxZAsHXL1/B1auXBehwf69UXbCWgTsCjSWeZXhODQedFnOlKBCZ59l4KI4L58+6s7p3/uDZhXJGkaArykopDwZMeB7hWYKF4ygM4BSoSVigPNhnwBSzjOxMTga5AzBaKJd43ieQPILp6WnZjrW1VYHstVpFwCrXDQOTBM+bdVczhOeiXi+IoaHJYwDZztw6azBLLBrReYJ9qSwQ6vYXi/j00UNJbtTRRBwJzJ6elU4x1yltKaWpEgz4F0uyywzYTk+d0Pvziwvqf6dJHkK6r082RAQZ2upaGUHB42FcuXAF0+PTWFtcx/bGrmRFhtMEvAdkk8MkvGSygt7PnLugGgWsJ0A4v1YuYX1tCUtPn6BZqWIsO4hQr4tyrqQCjRyqX/ziF6jVyxgYTGN8Ykp7MxnU3H/Nd6FkCfuFWvdDI2Pquw1KwgUCuHz9Bs6duyS5FAb6CcxzjCTHlowoo4gFaYcnhjE8OoSRsWHpX1PrXYzdgwNsra5j8ekzFTZmJhFrX7D/mYHFM1RfPINmg8BkDy/efkn2hH4Zi16v7qxiLbeO0dlx3HrjFtLjMTSjPSARQCQJVCsqh4BgFSis1XDnJx/j/vt3kQxEcH56VtlQuVxBshVD08O4+OIljM0OIZQGasz0aXRQY/HivUNUDotYevQM6/MraFDGrBeQ1NVRYUcFeFW8vBtCrxPCuVMXMDN1DkOZURSOSlr/PHewsG4v1EY6m8DASAaxdAzpwZQKQwp8Xj8Cyl3UC3WsLS3jydwjxBIhJNJRfZ7BZ9UTqtVkrwoHBQSaYRWIvHDukopWxmNpBedDiTjGZ6ZR7pRQjzVRCRdw1NrBVmEJ8xufotKiBnSOXiL6MpSaiKqAKQFoSnBwgijA2vpMVoFnOsMUSFjgDwkKDrRyBEVbQ+azGg7DTAnabv4YwUf4glcMlNe1c6EBxn7ilV3H/NBjn7PjCERGGqTtNz/UCGV+LISBHPPxde4cGNBc9DOSDaPyg5XOt3Q+u+FN8l89v88PepqPzGdVNqiHvfAzfEZ7LiOpPQ/O+f11/t9wF9sL7J5alz4sxHA5P8bETC3zve3zhtUZbmXj5vf///+e1fx+v6209rAtvAbPu7y2ER0Nq2L7LJhh2KCByjauNs78rOGI5pcbOc7O6QIxPTzE2uvHGAzkNBDdnt/6w9pgGJvhQDaWNt9trj2PixiO4X/fD+Db636Q2o+18LMcW1N04Hs2N7j3ixTg1ZgzrNN8aptj/ntY/xp+5B9fP25k/Wf3s3n4PLZkY2wKExY04PphHynYkHIZfoaV8ln8OJ0B6rZ+/FiRMKj/9b/7IwHQfMM/QAZ68maaSB23MfCfodq8sYGyFmUw8JjfM01EgRdeQw2otIXIhllHsUH8vwak5yJkZkxscdjiNIkN0xM2sNeMC9tpwJMtYt7L2ueMgwMA2WEWFePrRvs3kJIDaixIAzJ5fYGeleoxO88cdJv4NtAGVlsES8CrVZH02JR8VgPDOOkMrBcI62ke20SxfhJg7gFIBi6bTrGBd7yuHEkP1LQAAdug+0VichSotck+EEjmAb423n4wiexKmwMGChkIy7byYC1wzgtO2OZgTHbTFzNQm4CXAdAGtPGzZhSYnmMG0gyHbYJsa9wD74zRyGdlvwj863aPGZX+PrOFxueyjcvYJux3Y9ny8G7zmK8bCMrvGes0n3PVk5WGTzkasQYG9H8e+A38Z8ifY0TgXn3PYiMeS9AWsJv7TjKETGjOn+dZwVrQPTee/GFaoK1HM9Bu7TpA1R/ZddE8t2la/5LpZ0aTr/nnGP+2DUFt8mRGbM3rQOGx7A3QNgNpWuD824IpNo4W3NLGpQrajinsX3fGkj5OP4l+FgAgcGKattREFnDqBcHYbwYcu434M6MuoJnM3V5bqag2rw1k9W/A/KwCLZ7NE5jjabxaVoWTsmEGQULFLyxYpf4h85gR/aZLL2KbXADNHWKcbXOfYRquBU0s4ktmM98jwM52WGCGBzZqqpIpS/YttRN5LWPzsi/Ubu9wwue0ecbnIzhohwDq/NKh5LVDIfc9ArSuGGzjWAbGxpbAmUnCcCzlVLLAlGeneXDVPuKxGgisqz0sAhh0xSr4z9mVMPlKkpIgH4mMUB3sAp50khdgciA5nU0GL52uO9cS2yeJEhbx7LSlQ0iHkQxUrc1mC6lYHLVCQU5OqNMTMMEK52TBsqK4mK3eAZrvqZ8bLrBEpoTaE3UFYSkNQoeS7Ee2ldcV4knAAAAgAElEQVTg+3TYmDVC55SsZrLaKF/F+a+U9hs3FNxlYIH9SgYa568Ox60OouEEJkbHNLeODg6lMU4W4PbWroBOArzRdBIz584J1Hr1jS+Ax/hCpeRsXLONSBc42tlBgHp3AB786hP8+K//o5jUI3R8UilkBrIqKLO5taN7EQB45dVX8fqbb8iho0bl9voa1sma2j/A0f6BCi0OD4463fxyVc9AlhKD0Qq4hIOIJ5J6frLrbHzTqZRYU/ybjjLbuX+w+7f2eY4f1z6/yvdZ/MhF2Ckv4mWZUNueZ4JYFK9/7vP43j/8Bzh3+ZKAq1qlqar0j391F3/6b/+t5BT4fWqsmgwSHT+ChOxH2heu21defQ2vvPKKwC0W6VtYeopni8+wx/4LBECWKRl/nAOyf72uNDK5P5YpyVMtY3xyUsWXCU5cvnZV1yXzWBTcTg8/+MEP8OEHH6joIRl0bBfnC7NVEsm0mNGOtT8icHtgbADNSkug5+7BvkDWvZ09sarHhydRK5bFnj3Y20e9WpZW91HuUM4NmXUq/saMl15T6awpb05HYm7+bhxsIYQwgtEI+oey+NLXvqICd85x7OGTTz7BL37xIR48+BR7h/sYGRjB6AgZdQNiB1LPmPOZwPHQyAi+9a1v4cXXb6BSaElrlGBPhYXy5hexvryiYF4pdyRZEM6T0ZERSWnI0Wu3sLq+jnwph2QmhcmZKQEwCub2ugrmxJIJpYPPrywo2Eb21LWr16QR+uThY+nzUhd7dHIKR40Sbr/6Mv7wD/4RZs+cRLXURf4wj3u/vIMnDx9h6ckz6l4hHU+obwYHswoA7LHdqyvSJeX90gMD+O5v/y6u3b4tm8512m7WsLWygscP7uLRvXuo5UtIRuNAqycJC7dvthFJxlUkNJJKoNio4sqtG/jHf/RHiKSD2FxzGqW0RyyA+fHPP8Ddj36lInosakeAjM+ulPyy2wOpx/z222+rQPTWzraCVk+fzmn9XL9+HdmBAawsLWqNUjOV/UKGP9mlPF88WZiXDE3/8KCCREz1Z2EuBhUY4CrlS7KFlCMi+EwpGduLZZ9DESQz/egXoB1Hh1JN0YgKoN56+aakmLpBsoxdcOpwexftUlUZGO//6MdYXV3xgkjOr2C70wlm0PTj5Nkz+Nzbb+Lc9WuYmKaNAIr5NlaezOPpvU/x9NNHuPfxJ3Is6dwUqmVcuHYFN2+9oMwU2va97R20VAskiE/nHkvDfXgoi2a1hmdP5jA9ManCbUeHOXR6IYxNTOL6iy9gdHJCrOqxExPoH0oid1TF/8fWe/7YlWVZfvv5iGfCe8ugZ5LMZLrKcl3VXaZNoY2qZzTd0OibvkmCIANBEgSMBAGSIEAS9C9ohHGAoAE03Zrp6TLdld2VnkkySSbJpA3vX7jnnfBb5+7gTc4EQATjmXvPPWafs9dee+37N+/Y4weP7fbN20FfuDRk1eOatWoN7a0wMi9evCjGJ0Dkk8dPtW6UTZglUwTbXhcAe+f2p/b8+SPLJJE6KtjMzJQAFubK8UFFLP3x8WmtLQJiocJ9RrZpbW3ZVlZf2EF5x05ODgVGkp3JfKAPCYYSDJImqyWtUCja4pmztrBwVvrBSNxs76zb6uoLMesJNrA/teuMUwi8cR599uypbW1vKOMF4PDsuYv2ne98x86fO6d96bMPP1YBPvYA7NqFc+cD2JkOJJvt3R0B0AQU5ZjmMtoPOAsAJo+NDAXWmiVkH90HYu9QcdaDw8AGn5gOBeyTSEGhyV+1FyvPbWtzzRodspRCcVmK73GuYI3ww77C84QzvNm5sxcEPKMXDQgMkP3RRx/ZX7//vpUPkJpKqR0DhVKo/XJcPS12n0712fjYlI2PT56SRvCFmGM8C5r1nOVpHxk6ZH0w31dWVuzho0e2f7AfJJsmZ9RHtJF+QMJoaoxMrLZY9bCDpyYn9dwELlW7osf8LllTWaz4eOG8ybOSZbe3vaNg5nfe/Y4d7R/a7ta+slqyiYzOGTxTX7FkyVzBCkOjKlDM3gIhqdujmPWJioyWtzasVSND4VCgdP2kJhb1zNSsnuP+/TvS1x8ZG1fQpy5Zy1ooLBvV0fHzWjbSI6WoLc86O78kGROyBCjMjHwIAW/JM1CXpVu38nHZEvhG/Vmbnpmxc2fPKquGzIDPP/tU2Q+pJCS3Ezs6OJA/rrNeq62iiecWzlsm3adxu3blmtpN0JUsnKrVbadTtvx00RZeW7DceMpSwyYGczcp18Q6FbNUw6y/Zbb56MR+9s//wj7/m4+tV2mpPgt9SEbW5NK0XXv3DVt4bckGxgZV/6FB9t9JXc/WqTXs7me37KP3/9aa1YqNjQ7b4tlZ6yQbyoBpNbqWogJgI2WZbtaS9aQV0kUb6BuUB4s0D/txO9GyaqdmleaJans8fvLE0smcTQ1NWaJuVkrnlfVUP6na57dv2vrWqmXySSsOF6OARciyJfgMcI2Gdj5XstmJWZsemzGMNVm/A0PDNjo7bVWrWrfYs1Z/0zbra7ZdW7Gn619arUfhb4p4llUokiAYaD1FCDUHo7M2/oozGh10CsBsqMXkGa6Mm4OzcYDLMaVaPQBqrNs4uZGMRJcqdb/EsRkn/jgg6LiK+5HaW1KB3XyKNUW+f5wQ4zgQ30e2hXmtPRmJ1UI4l+BjgAE4QY97ePaytysQdYL/5s/ochzuI8V96ICjJDWfXSbDwWEH/xyQc2DSQW/HuRyYD75gIDv5OZs20Ea/Vhzsc4yGc6djSO6bO94X/7zfL94eByB9XB1Aj4Oh/rwBWwjkEsdpHB907MV9OfY7x/3i2EMcoHbw10HoeAAiPi84JzgA/rXXo6xw9zcdM6J9DjQzD+KAseMBPhY+D+Ogqc89+dIRacXnZ7wdfMd/vF3x6zrO4tiif94Jjg5A810FPyOGNNf4twHqPidfXUNx8NsxI7+XYzrxtvjzxdtKf/k69mf1Ocee4PgDrzkR1vvC+8nnjPeFz+HE//zf/MfSgI5HHOJotQOSOAIO9HgHeMTFG+WL0xsbZyxzWOFzDog6C8zBMJ+0DtJ6UTB3knwA/MEAoPmsWHgxkJbre8TIgVva6cxkBx8xHBwoSZFwA8T3HDx1AEq6fDiQUWTHjTHXlkNVD3Id3NfBRoEw0T+uw3X5mz5wg+WgDdfgmWgfB0Q+z6Hn1cX+quHz52i2QwVS2uCp0D5mvni5B2PnxsEBf0X60oEJSHGM+Pj4wvRoBu0SI7LD4SawagVYRcx5HwdScjxo4ToxLHTeF0BLmmpkxDXxW0HSwD97CiRGYCeSBD4H3Gg5UI2OGMWOAFB4zecb16ANXJMNUinG9boWMq/FmXwOQLNB8I8fxoH2+sLTxhVV8OZe9JfPMTQbFRGCqwXT2EJBGq7loKVA5G5gkQJO8X2xP+pBP883u7AGabPJ+fH15ax2BXKKoXAd99cmGmn6xYHjcJ2XMhJ8ztc4/eGbmaRJul9PnXID5/YgpNW/LDDAmLscgu4fAeEOfvsmEgrWhPQt7ys3as6YFeOZ02eUjuXz09dDvJ0cEuXIFotqj7PPOYyGNRnSenwT0SG2EYJmfv2wqTHfiRwHJj3jKfYJjOUOVd/JWqLYYM5KAxTVIZqbCgzWw7IcQJx55jmHMAAzADLsFQAN4Cv9g8MWDgghgMfrkmGRtIWdFjc05DeSoVIwbRebuVoLKbpiLSckIeABKlKOksgZ4ShEc1RFF9FsjtJjVKU7OgxoXHQEfgmaelBATn5/KQKvQzYLgZQQxKsHTV7p+YYgQtjAQuaHB3zop8NjtEspRBOCZV4YhP4mIBPGOIyDzyuY26wXNPx1sLPoXthNFYTMSh87SKzQnrbkG9TGvlAgRfbdUkFXXe83FFBjPCsU9eovWPO4Ygd7u5ZPZaRd7IUSJeGcTFgimVbRSmQPsDWNWi0Ug4QCmOgqYIFtYa6yDgHTpWMdpRcdkjGSDqwIdAeZCwBaJ8g99HpiZTM/SUVmLwGUVD8Y4xXm2ez0rD7LvYcHh9S/RwfHcgRTuT5l0VHt/s1337Xf/+M/tjPnp63SMDs4IqW4a/2ZtO2sbViV4j8Hh/bxr963X//qr8V48gAghSJhfwDaY/MHYGUtLtiFK6+JxXt8eGA1gPdqxfa3t8TA+fLeA0lM9GfZ51oCHQ6pnk5GjWHP+mzh7Fk5xLu7+5KBqLcBH8z602hGT8hR5PMAKthFnNQQHE5p3iABxW/GpVqrKnBCHzK+YihErBrYXd/9jd+w85cuK92YAAbyXT/7f/9chdlgnq3urti5ySWbGJsU81CgSGT3Qx2vhJ05e07M7zNLS5KKYbpubq3b3bt3bX11zTbXN8QiVlp6dL4AdKGCGyxXwIjrb96wt999R4Xr9g/KIdgKWzSVthePn9nnN28aer8jg0NiWfEsMJsBaggE0O8AiUvnzmreT8/NaswBCgHS2b831zetclSxva09W37yTGz+4aEB6ZsfHaPnHfTHaWe1dhLAICTLTk70fbRVYdLx3LDwWSPsQf2logrc/fC3f6zinQ8ePhT4fPPm52F+Z/sFZAJowvrOUKysv09OLcEA/o+8wltvvWVTUyN2Uq7Zg/v37a9+8Us9M+AGgPPm2qrdv3dPQAMF1bCZHoxAWxYAbGh0yEYnhi0dsWXKR8ciOgByN7tNu/fovtpPSvfo2JjNTE9rfFirrKdBzknppECxs0vn7fLFy5bN5m1nc1csYwB80tGxh6X+QBYgMIu9oeYC4GYbilya4qf9Nr+4ZOcuXLRzF8+F9PPBoh3sbtlnH31on330gR0dHko7NNFj/wj25+ioLAAimy9YfnjAqs2GQM6f/r2/a1euX1MRNBWq6nRte33b/u9/+s/sk19/KL3Zgf6ijUVgGlkVBO8JbsF+/83f/E3ZswePHmpuPHj0yHb3tm1pYVEMS86drEX2INao9oks/Vy0p89e2Em1ov5F/x9GYqPdVLoz0jC5NJlWYX+6+dnHmkt+9gOEUsCyv2Bnz1+0aq1pA8Mjyn7Z2t+1K9dfs7MXlqyvgPRB3fL9Retwltk/tEd379qvfv5LSQkB8hcHSwqAMG8EXmSzNrO0aN/+8Q9t6uyiTc3NGMedPraMmlllr2rbz9bsz/75/2OPHz7WHoR+OcD3wMiognuuF4qGP3P6+fqyTc1MKnB399Ytu3nzEyuk8zZUGlQAJZXM2dyZM/a9H/zQxuemLT80YCetmg2MDAm4R891fXnVbn12SwGgQpbxNTs+rIhhjr0E7FNBzkLBVpZXJakEyEigqtkA1MAO1+2Lu5/bB7/+pVWRqEqbTU1NSAuZQBip/P19nDGHtL4IBrC/M+/Yc9fX12xt/YU1GxUrl3c1tv39QW9ZgRkFw+QlyY7RnqGRMRsbndT1SZ8/PDywg8Pdl75Gtt9GBketv6+gOcNesLq2bDu7m9IfR9t6YmreZucWZKszqYTduXXbHj98ZPfu3rWt/U0bzg+Fz01MagwJiJCpQVFCZAWGxkc0X5jjsIIJYKveRivUz+GegbwTzm0wxwHel86eFwi/dOac9kv8AIo2fvngrn355RcCW7vdjpjknDXIDmDNcm6bmZnTeYlCur/zO7+jsUA6AnY3bbt3/wu7/+CBbAg60DqzRuANBkWF7dpNFRCkDQTZgs49xXkHBPTzTNhWMl7ob/Yr5ICQkwJbYM9if9kv72qfoo9PKieWzbC3DtjM+JTOjmT47G3v2cTYuBi97KGcXZEPSqWzNjg6KeAY3emFxTk7c2ZBGQBf3L5tn3/ymewNxeYgmD68/8COGoc2Vhi1uYV5rQ3L9Nvc2bP21jvvSV6o0YR0U1H/PX/2lSWaTeu0qra5sqL9nfoVI0PDtrR0VufylZVljR0BDoJorNXt3V09W2DAvgyCCIgv9FsiqsMxPjFtY8NTNlgaUXFsdOB1Pk1is9uSapMecbsZAPdiQWedseExq56wb9yzZwQZjXN4UTUM3M9v1oI9HB+ZVBYWfdmpt218ZOJUtmH23Lwlp/I2fnHSFq+OmFHrddismzNrRQB0qmXW2DPL1MxaZbP7Hz2wX//8V7b2+FnI5sNPsK4VR4fswuuX7frbb9jixfOqj9FqmoqWt+sNO9jetUf379vtm5/Y9WtX7OzSvJ27vGCpYkKf7dR6lurmrFNJ2MbTDXt+76mV1/asr5dS9scAJJVkwiqNmm3tb9vq1oYy4zK5op1dPGsL4/OWov5Oy2x0MMjULK89sw9ufmhHtUNL5pQrLJBY/g6YAhtXJyXpm1K2ZEOFIWUHlfoHbGJqxsZmJ6ydS0qC4yRTsb3Glh319mzt4Lm10zXrKyRtff2pHRzu6PyFfA+SLBBiyBINmEyor+F+vo+PFzBnHwzAcCCWOObiIBd/088A0CIsRSxqByyDjQ11xNzfjQPNjgs5kOb3d3AUhw0b42Ax+4ADa+6nBoJNCPBQhFDrP9Jgprg8n+f7tIm9Mo7nOKjmNo7fIpJFmBLXdHDNn90xqOBzB1DWmawOEHLP+DNzHwc648zceJ/wf2+bY0px35z3RUqJSIICCROBiOlYBvfln/efE72EXURkqzh4KowoIp16++KgsQPQPj60nTbEyYve/zyv42S0zaUdXsUOHKQXASjCEHxOeLtPQdQYAO2Ym+MM/A5BADKxX0pBBYJekAT2/or3iX//dI5FL3gfeT84uO198CrI6p+Pt8fbGF9PPsa85yx3D5LwXcdOvQ/4zXfiuAZ/+zp1jNQJoj63HAvhb19H/v94//q1/Uz4klT4Uh7U12UhwmM8OONt8L/9OR1T5tpxfDjxv/y3/4k0oP0B4kCWFmajHlJ2Y7qoDJxPMBwEv6gvBt7zKFdgCQZHOA5Qe/TBDREHcP+cLxJ9J0p598nkk1OLMTI2qi4byT0AdjiQzHX8AOQbqYwhaYG5nFLqYBnwORZDOCAFIMWZwmzmgZkVmAjeD9xfgHwzRM64RpwB7WCLb+Ie6YhT6mkLz++gK/fmul7VlGt6n+oAH00y7wtN+GRYSN53zk510M+B4ziI5BGg8P0QUSPdmc++BBBfCsMLLI/AJdrhQKEbB3671ASOK9dzANcZrA5Qc5BzEErtxjGKWJvedgdLZdRiTHg3SHzutL8bYeNwZrs/p/clB1+BepGWkIPmHgX033wfgITx4bscwHzM3KA6cOr9L0OQDJufjxPAYAAP8xEAGfS2AR/4yRJ1B7gnOi895JBmCbAZjGAA5twIuCY0KZa8/hIAhsHeEFOa67w0pGEj82ipDlnSt3p5TT7rYC4AdNzg00Y3cL7Z+Wt+eAiAb5DHQQeSw6bbBJ8TblNoC32PBIPPdYF1UdqUG2k3XFzHn8fXB2PiRtCj1HxGz9WiUmwoeqaN0YvpSAYgBFW4jhtAAB/AR5wMXj/tTxWyqUqSgkrjAMjFIpXdi0oFRSZBUfxqXQwTirIhv4BzSB8C/rBGulHxQ4Bu2bYIeCRFz6UzGHvAM7SfOaDwTL7xKHijDICQyqR1jSZvxEaHcSX5G5w+HAp7aZO0jiPA2Q86clijIA7X8cAZr8OyGRoY0bwkPTYEsqLNutvS87QagWEPWCp70Q17AWnAAoE5/DUb0nvVuk0H3fmwHloCVLDJPv4e8Aob30vQPIl+HbIdJDC3WQuCqCPGPvsNaeGRDFQ2HDIVYGuHApzNVsfqnZaAD+5P8UG+f7RXFjMuFxWipMAY9hXWD6B1tR1VWe4lBeqwD8mJSqTFBIGtgyPtoDbPTxthdvJDKrpY0v19RkEn2Nj9pYKkM3yj1Qc7Xcmk4AAT+ISpC0seYJ1nk/1stpSuC1A3OjwmrehEKqMiYNUGQFnG5pYW7cz582J/wqBi/JHDKG/t2MazJ/bhX/3Kbn/ysdiIg4W8zc5Oh4MWLOmDQ4P1DjCD1EhpcMiuvvmmgAQ0pA/39qxZO1Ehw7Xny5IugQGYYY+Aqo7kT+VIGuNMKxjeV65fl5QE+yQ61mg17u3sCgBm/sLQ9KwkAJuVF88D84QAHYVvCKB2YUqPBM2+GiADNSkISiSsr7+o8SqUSjY2Pi4glM8TMIIx1am2JP8Ac3lzc8NGBoZssDQo8JFAjvadFNkCOY0PbNXLV67Yu998z2Zmpi2d7KpgGODppx9/bE++eqx57QFyGLtrGxvWV8yLBQrL9fqNN+x7P/gtGx0fU5sBXp4+fmL7u7u2/ORF0CLtmTS+0bIEdCftGsBM87TVtCtXX7MrV67Y9WuvWwZZqmxG7QRI5/NInlB48OSoYpsrG5JY6Uc2Bnsj/cWIXdNBJzKkip87s6TnpSgqoAIBWq53Uqno+QEQVAyXopazsyoO+Ojx48DI63YFDF26eMUmJ6cFQKsg5/ik9iyGvFKryuYg04UdGRketIOtHTHtP/30puYtciT03+HBvpiSB3v7AsVZS4W+fqW2w/blGcaGR2xuflZA4+HRiYorEVA/c/6cDY0P28MnX9m1t2/YxNS4vYAdenhoO9vbtrdbVpADoBb7MjowZO12z5YWluy1y1etVqlJU/v58+eyBWIkTk1aq96QHacYJUX9jrqHNlgYtPGpcRsbnZJDT0EyAmgEirrtho2ODNj+9qbtbG9qXgbnM2PdTkLqPPXaiWX7MgpklUaGrEbBUuva4rmzNjs/J6CadnCe6M/2S+4BGwPbFt1t5grBHeRTRgfHBA6x3igEh51dWV+T/UXnl6KSsKbnF2bF7F9eW5b+KGCkpKZSOUk8YDs9oMlE1D6XCzrEO5tbNj05JcY+c+VvP/vAjitHYs3yQ5GzENzt2eLCkqUzfbJvSCV9fveODY8O2ZWrl212Yd5qnL0o1Ndu2c7zVXv24IHY+gkye6yj4FtfPm8HJ0e2tbNj9V7bLr3xhv34p39kU+fP2EG9IlvYbbQs38tYhnPj7pH97M/+3DaW1wXMsr8WhwatQsGvSjibwyYcHR7WPjg0PWrD4yM2VCzZ8rNn9q/+xZ+rqCtyBaXsoE1OzdnIxIT96Hd/zxbOn1c2yUmzqjFivk8L3Ova08fP7PbNz+3ooCJN6EQvJSAQWQ72gk6nq3kEKAm4z/8BT/tyg1Edj6qtvHhsP//5n9ujB3es264JVBzoL+gaiS75PmkbHRm3kZEJAffhvEvdgUExQAGgj47J7joUoMy5g6Jwfp7GKqqQXjZjhTxZi/1WV2AQLdtQXBjpjhqVH80snx6werthpcygsi2wGQQCB4eKNjM1Ltbr5PSCHR1XZLOZUw1YYa2mbayvByJGpMntRBTGg/nI9c6eO2cTs1Pa+1jb9+/fV3FV9mb0s1nnnM/4m4AnNp+2Ys/Zc7AtlWpbPiaawCUKwjYr9uDhPXv45Rd2cAAIHyTt2Fc4R7LtAjxjnxiD169d1fmJYC0BhNXVVQHZFAL9mr9GZgiZQKUgI6Z6Fe22Cu2qzks9kBcGCsiD4JNRFDrIjFEcmYAZDNbBkSGxrQmSIvGxBZAYrQOChyHlPWmTIxMKLhFBXX62LNYqmQ2AsLp+12xgcMTOXbphI2NTNjhUUGHF8xfmtHd88fkX9o/+4f9lq89W7OzCos3NzKsI6fLzFyJIUHCXOTw6PW1jU1P29je+bYOj41apNm15dUW299nTR9ap1a3dAHhuWpui6fWKTQyO2dLSuQgMOlbWDf4JwUnOBfQHZwX1V6EoP3lucd7Onj+nZ36y/NweP35kmxu7Nj2+aNOTczZcHFCQlCwxAjtkDO2Vd21te10ySjDlkPYhwDk7tWBjgyM2MFiyz299ZF98ccsq9WMVa0SPGsmbZqMlkJpgYyqRsXNnLupM16xALGlYebds/WMly58ZsfPvXrBv/OAt65swaxV61uvrWC8HSaNt3apZ58QsU01ZppG0nedb9unffCgbIcIShCgy4/JZG54ct7OXL6uIYJGAawcZt47WxdH+nn15/44dV3bt7/67f2Rj41mdHQcmMwpg9rhP3SxRMyuvtWz36YY9u/uVPf3ioep0QAaQL9LuWJMAaK1utVbHLpy/au++/Z6kQo52961dadpAsSjpr0anYe9//Le2vr1qif60JH9SaQDErp0clDXPIJBQjHCsOGSjxVHbWd6SZMjk1IyNTI7byPykdKCPEie2VdsUCL1T3TLra9nwWL/tlNdt/2BDAalEEj+yYfkC+31Yt6wDB+Livj9+PHsre00AmQI7+FUQ0+0G+z3rzUE6x2XI+nEAUkSNqJ6Qf86xAAcNwz3DWVTto8h3JAMrIkBE6OKaXvMKuyF7mM+HYrYQTCJQGokhJzwxH/iME9xoA2vV5Qs5T3Etx4bcb3awzbEhf87QzpDN53iRg428xnUcSHXw3vvY+8T9Ywc7HVR3/MyBVdrpxDj/Du0j+O7t9T7zMZL/EmWb+3uvAryOKzie5eCrOjQag1fHjNcd6/M2CfuIdKAdm/K/He9w7EmEvijj+tX7+X39NxKXcfA0/hz+LI6leLv47f3tGeZxUN3nl3/eQeN43zje41iL+3o+Tg72evv9+g7mc+14oMXHLI4l+hpgPrpv79/zPneslL+dWPoqAM3ftMPnSLwt/qzelniwwZ9R7mvk78bnL9eE3OJ4nLfXcUsfc2+j97tjGcLe/vf//r/oxcHK+E2DwQzAg0dfeJ/P+yLDsXFQ1cEuX+zOHPPUC173xeCgHY0R+Euxp4glywM5EIXD75EiXwwORMKWAsjhh+/wOYBUj4b5hHYj6OA6G6w7JhhODlqkqNEWDpgYHNrkBogF4SlJfqjhngGwCRppDrwBYviz8Z4Puk8g2ugp/GJpEqGOFpEYoVF/+KT3waXt8Ql7usgzL9nXXIdDg/cfn6cNDsLFgWOfBGhAn07u5L9ZjdaBRfqiFmnDcg+PIPE+z+MpA6XSoN7zZ6FvPEIZGJohguuLqlGrnLK3HaD0BQS4RDvpIwdM+bvVboitgFOLA8d4cs84uM+YhuFN6ykAACAASURBVM0iLBCuSVv5v4Pi/rdvSDwXh2P6zQ28Byz8PYHxEUCsOaq0yChdn/T5KFjBBs1Ye6RVeqYCgkIwBjCSH5zvADSGRc6GHt98HVynTS4TE4oghH4BkHFNvGCUA/ve14gHULi+zwXS7AD7cA4pOBEP6jj4wpW4hoO/XNOB6WCEurIN1UpNh1fmPQAKjFeeVWMXpUfRBpis9IdHwd3QeiTX17gHU+iDIBUQwFdvO23wTALNucrJqU0Jxj4RJAKioJlXSHcb4UC0b/QAWQAnMH19jfuBgnnicwrAwOe1BzdgsyQzCavUamL5AZKRbknKdIIK3BxeClRrPxTQyPcZL2xPsImA5KT4j4U0stqJ9Vo9ORghiMY4hUMZYJYHV3yzop0UjKIdEDz9kBMOjiEoAHPGDyL0G/2v4moj4wKoNlY3FHgBMFDBRAVzQoBH49gJwUbY5Nq4IjvktpVChzgbjLevGdm9TGA8+yYEkMvnfP/wTZDxUbAk0npHskSbeFQZG0kMBQRUtK4XSbaEgIvmRjdE8xvMNwrwoD+IQ3pSlSxA/eTEGidVSaRYOzwLQCipcbVWW1XDtUEChNLnjRCQxOng+uwLnl3B3gAoAauA63G8BHzvEJCgSGqpoNRR2hGyIsK+hA6kAE3kYJIZASg6SDY7lsrmwvOKooskRZB7unD+kl29fk1OBu2s1RtWPj6xlfUNO65WxNa8ePmKTUyHNO92rWErT5/Y+z//uXVgUpeKGpNzS2dk79APpc+ZL9gs6RJOTtnC4lmbP7NoU2Oj1sbBr9dVGPCLW7dtB7kOin3B3o8O/VqvKWxG0/KDJbtw6bJdunJZoJbWeDpojT7+8qFYvzCIcn1hbZFODUCwW96WXijs8l42a5Mzk/bmjRu6Jt9ZW102MksyZHKks9ZXKEoDmEJk7M2Mg56l3tD8xknlWVnDjWrdqpWKAH/mN0ELgnr8DI+Pyb6jFw7rfW5u1kr5rHSVj5We/kznCQERAwOh7gU2vdkQwAFjvn+gaKXhIYFr84uLAtBg9KLfjTbt4f6hggj5XJ+dlEO6Oe1B51yH3V5XjN1EKmUXLlxS+jsAcPmQegWd06rSgKikHfPcxb6CgPnjowPp3LI+GQeCRcd17F/WxkZHJe1B/8OMRsMbaY4HD7+yzz77JKSwp5I2MDis+Q+Tmf758tFD7UWk7CIH8dM//rt29ep1xazQ+pTtiGwW9oECWowh4BLAIcA4Mxd71mq3bWpmWlrOY2Oj6sdPP/3Unj97ZkcHZascHwqQQg+52WnYeGlU2q2joyNKzX/65LnVWg0bGRuziYVZS/al7fo7N8Q4f+3aFaVKb6yu2f37D6SZjl7wyuPnVj04kSwHrL533nxLe8AHH3xgt764Y/vlso1PjNrQ6IikbbAz2A7YdCxICmUR/MhlCwLJWJMwKU9Ojmxvd8dSSeZvIAkQLGYcsfME7mEfw0YH2IM5DON4Y2vT6o2GmJLMNcJVnt0GG5551d+f1/ykfyqVhjSZAfpgRM9NTVsumRV4hZ1m3GC+qUDZ3q6uNcw6yOft2fIzBTNgJyPJdHJYlWYxZ7CF2QWtCcAEQGdsysjQoIIlBIWC3nbRbn/5hT169kgBCdjSrCsCIJxjsNkE8OkXwD40XglmADj2UTS0EwAFBVvSWWscH0v7FlCAICtgNe0jgHZcq9j63p4NT03ZD//wJ/bDP/iJ1TrslVUB8v2JtGQ8GuUj++yDj+xga1dBVmwvWWOsvyqZMK2WbIme4cpFG58HaBnVuWN8eMhODg7tn/7jf2I/+1d/qb13embOcvm8/cFP/9guX70mZiRBpL2jA9vb27G+RMoWZuZEAPj4g4/t4ZePJKMjTVcKBUdsWNbb3NyCGKIEYgi+IT9wbvFisEn7W3Z4tGu//vUv7MNf/5VVqofWl0kp0EgQiUwdgKep8WkFeAjgQh4INSkAVlva/7e31hQMZt6hLSvJqGQoqKXzTSKwEumTBkHJRLAFnCO4Rp1aANazYr4YQO5k1qqVKNNOkl9t68/nrEi2Tl/Ocn2w1Pvs2ZOvbO9g14b6whw9kY+EnFbwCfzMLL+Ec106Y9Oz01YYHLBqo6KMIQon6owLgz4TCvIh0cNraPQPDA1aA1mkTEYg4+jEpGUzRWULoWNdb5xY5eRADO0K0g0RSQMgyc/hyDGwbtgXadPE+KjOLRnqp2SzsqXMX53z0gEox65hR0WwiWqzsMZhVQOEc3YlwC7/sNEVuB182KLOhgDbe+Wy/A50m8nGYF4eV0/0mn6SCVtZXhOYznrts6wVAQcLBdva3bBiuqTnlz5qLgTJRydm7Pyl1+3s+csCy7AvBIyHB3N2XK7ZP/qH/6cyCthPsGvjI6P26NEju33rlgBdbFquVLBOKmXXbtwQq7zW6tqjx1/Z8vKy7e5t2nG5bJlkT8VhK4cH1qhWbXp8xmanpzUOR9WK5Ho2trdkq8jqoa4L+1EqmVamzo9/97ftypVL1j9htv38yB4+Dnv7r/7617a3cWJzk/M2NzOr4OjGyqqAdNrGHl/Gju7va66S7YWk1OtX37D+ZM5gn/bn0/bZZx/Zo6cPrNI4sWtvXrXv/9b3NZZHR8f27PGylbf3rT+Zl/RRPh0yOMjQWtnbsvpg18bOT9qP//hHtnRj0XqlrjXTLcsVyJIzqx93rHPctkQlYblOxnZXt+zjX38gQHl+acGmzy/YCEGUvpwdHdek+0xwsUOd6YZJfgOpIwJ49dqx5Utpe/e9N21yNietaIHPFMJjDpwEsLt9ZNbY79jdjz63D3/5K9taXbFkpycbFTII+63eaNru/onlMgP29//037dk26y8vWvtetuo4Z3uz1iz17a7j+9Z3Ro2tThtk3MTNjc/Lbb43Tu37M7nX0iCY3RgTEGFrKVs48ma6gOcWTpnQ2OjVhgvWTXRtMPOkZ3YiSVKPWulG3bcKFuPAoWtsp1U9mxkdNBqtWPb3duy/jyM2QAwB4mHAG7pnB3Tf3V/ENvzKlDo+IXWXDpIt2IHAJxVjDsbMjyFK7wizeHkGc6cDvqx5p3oqLNfRFRCgsPfiwPQ2EvsmGMK7jORPeq+n/z/CLBm+Di38p4Tf9wndcYzdoZ//zYci+dzAD0OACooGBHE+M01aZOTq06JZhHbN+4fxd9zv9gJdO5reb871uQAaCANBUKNB6O9Xd5fPKv72DyT40BxgDpOCvSxiAOKPIdLRJz6ZJH8Y7ChITM9Dsw6luUYlmMNPlYeMHCA2j/nz+r312+x70NAIv6+THLE3HZ/2J/LM4W9Npg/N9/n52vXj5jh/uwOLDuexGcd42KMHM/wuerXc9zBSaQO0jqw636ys8Sd0Mn3nBzLZ/y6tMPb7deOY43xteP4jhNP42Cy++jy92Pyuj4fvC8cO3Q74OuJ86AkfKP55m2ULyuJuvDj2Gv8fQHj/9N//R/1+LKDuw7W0pE8JGmbwdkJoCEN8RQGBsXBVB9cB7C4JpuqH0jCAT6wODmYyzEHOMwGbTEAAJ/ADAI/AmgBtmITw4FwnFMBhVQaYB+gXGyUyk9bcRAcCBY4SYpJLKUIw0XHcZjEqDjrmO94dMGBL18YqmYeaQw74Ez73aCpL2DIRYccBzi5L+xDXygCB2l/xJoGyHO2KX1C3zDpaAuHIZ/89F88Asf/0YB0g6wxFGswAjO63ZB2EkVA1KexFA2BdLDII3alG/W4AVKnchCNVRt1w4ijFwYvaPA66OdRL15TUZtIjoSFzz+XwlAhg6gAB9eERQEwRHEt2gy47PIofI/PsKlwKK9HhaxwfgAYnGnvgCGf54DJ3w6i4sQxtwANFP2OjAf/5z3a7QVHeCz6H+aSR0aZI34QZgwF7ETyLHzex0kLTsxMqkqH4ou++Ol/3TvKHBCLM0qpcKDcAXGP0r1qWNyo0b/MD41/M6wfl6rwRc9rAcwMhcEE9pGCQiQ5ApndGMoIubxFMwQWCoV8AH+lu4sm60vt5HBf5E5a1oDJDZOXaDSAmgqXBFY3Y+mAuBtNB0s9gOHzlDlNe9128X4cWH11IwCo1DzLZIJOYtR+vs81/dCEHVMUPRmCEb4pwjqljTgqPC/OBmvQDx++iXlgx6UYQhuDdAxrzosD5vuCJi6AAu8DOPt4aY5YsFthTGAvtVVMEFspZ1NF00LAC7YKTiTPANMvbD6h6KYkPXrRukRLF2aFAoMvA1W+8Tqg7psH3x8sDmqur6y8OE0/Oy1UWA9zFqCBg6IXpIlvHqftJ6DSl5P8gK+NMM+CPeaa9JE05gRchpRO35wAc/k/z6KDSTtshB5E4fCLncBR5xphPoc5wliwD5wyCSJdftm5WljfjWpgcMPEBExXSn4mSHsocBKl4nmAhfnEfPfx5/8hHaol55a16bIkfAf2P8wowFQYe2Isx9d7lIHgaxrgiTmFTcIB60bjhQ314KzalMkKKJyanNF8OjqpCPTjNyAIqeGsKfo9BMIo4JSwTMQkp694TgrTSC+xEWSQAEKYW5VK1Sq1huX6igIHhgcHpBdNVXEVBXrwSGNBUUKkIOhLDzqGLSElJjKAJsUWf+M737Vrr10X8431s/L0ubSBV5fXlJbNHEI+grHH+a90jg0Nzr7hAZucnbHf/tEP7RvfeEcg1+3Pb4kpvr+zZ/Va1w7LhwJ0C3nS4AOLdmNjLdpXAJcpGuWshozYhl7PgCAP/V0skc0Q6f0122LI6XBlTSsCpkXrGdCE/lXhKlzySJuTPXJlbVVsLkBWxo/PwEhkXmBTfIyxJeyMm2vrVsz1C1gaLMHSbUuDkHE4aVVtbmpOrF3Gke/vlvdPg9nbW7uyV+j9EvRg/esQ1woBJKQUSDvfLu9ofpDiDaP6zMKiHL7K0YlS8leXV21/f096n77n8KwEVihc9+z585BOXquoqOdP/uAP7U/+vb9vuf5+u//goUAkClbSFvbItdVVpaUD5sLqa+CQdXsCXtGiBdT88e/8tr39jbe19gEqbt26JUY9oObx/oGYcqlE0GIfGixJA505DHBEoUOyCqYW5uziG6/Z0muXbPHCOVs6d84mp0fk6bePOlbe2bON5+v2/r/8pa0+X1dGAvYeth5gqYCo/X0BNltop8KAJ9skH2S46G9Y45wDYfDSt4wRkiH8n2DE0dGBng0WKmxDgluwnLkG6fPNdsPK5T3JaUgXvtexZiOcGQgELJ1dVGo+ASNl1iU5a5E5MCZdYQLAi+evaC1uLa/Zxos1q+0fWrKbtIFc/ynhAICclG2AH4J42IW5+XkFOqW/nkQ3vq7gCfrhaJteOHNebGTAK2wgQQPkuxg7gnnooA+PD9uDp/ftweOHNjM3q+wA0uYpMAfLkPHJZ3LSr8XmvXj6QnMcO07BQ+wKwTXSqJmjsKghknjRZhVKZW/OZq3Z6yiQlurP2fjsrH3ju9+23/87P7VcIWdrmxsqjkZ7yeTYer5iD+7cs2wipX7kmjoL9ecs2QeYTVFNs5mFeZs/v2CziwsC1EgLJ7gBG/yf/eN/Yo8ePrZOs239xYJ973u/aW+9+w195xjHPNGzjbVVaZVnEkmB1evrm/bVw8e2t7kj9uVgoSh9bOYmewCBOiR3CEoRsGHtX1g6r7VI4b+trXV78ewru//lHVtdey7Zh2QiMNDRwNZ+0WopQACwWSwMah2wdzBfkfKgUO7u4a4N5AvSzeVcQDYdwSZld7YaAdg9OgoZJhPTNjM3r3msfbXTUbYFOtk66w6OyG4jX9GU5mWQpyMQJImpXL+VhgY1howtMlVOGFFQqdu2wTxyJsEPYU2zTikSPDE1peJyMOifPn2ugFd/X7CLI6NBRpCAh/ZzJLYUPAvnCdjApSLXHdZvAtYEBFSEdW8raKtHezvBLPqL59b8jdKyRfygkLHO0OHcgLQGVj2fyxtBNs443JNgCj+Mo+zvSVX1DFhLkxNj2kN2tvc0nwlCwSwlSB+0tLOSt+F+BO2OToIeNRlErEfGgXlBYdyD41AgG/tIMUpsJKH8PnyWRlXg8+DwgMa1ihzGxIydPXdJ2sbsqZlkRpkRhf6cPbx/z/7ln/+ZJdpte/edd+zShYuSOPqLv/hLe/zosdjnx42aHVaPFFAdn5q0vmLBVjdXtaYAKrMqWJ21wf6CDRdKkqvq1Fs2OzmljJxqo2Zr25u2f0RBupSeszAwaHvlQzt76YKC4GQeXXrtkr1xY9Hu31+2p4+/Ur99cetL+/j923a8X7XRkSGbnZ203b0dAfD9xZz1UknJxlDAEkmbRDdt52bP2fWL122kOGyNo4rlIGX0J23jcNs2y2v2+ntv2JvfetOKo4DHZs8ertuDO/ftwc0vrVdr25XFS3Zmbt5ODo7s0cpX9vR42Q4TJ3bujQv2e3/yEztzddYOyH4i8EXmYDtjJ7tHlrWsJZod214PtS6yuZQtXV2y0vyQ9Q9DOMtaq252vNe2nfWyPfvyuS0/XjZrmY0NjtrO1qYVB/N29fUrdum1C9ZPjCJj1k6FzKBuzSxnWevrpq28eWS1w2Pb2di0D//mffvy7t3T2hQtCHNds0wiZ/u7B9Zpp2xmYtZev/y65FZ6LVOmDwUcK+2qtXM9u/LOZXvzvbdsbC5vCWr+9Zn1Ds1ePFqzp3de2NbylpX6CjqrHe4e2P7BngKgINnpUsbyoyVrpZuWGcxatpQxy3aMwiHbe+u2s7tmiSRrpm3HJ3tWOSlbp8u5uqczE/skhU9Zy5yZsemcVeX6JzivA6pmdPYMmVlfz7R1LCeAXhBYQgCP30gqEfjjPQconXDkr8VBZ/cDHQSUn5YJwLT/k48XgcwCfiNNYvfB3H90jCTuX7pf5sE+9/lY37TLbYf7LnGQzzGOAIiEs2ho50uwPP6cfMbxLidP0m73Tf3a/vwOEHr7HezkHnxfmFeEmXEN92HITHVg0YF9xy64tpP3uI7fw0HHeFDh38CEIrzDx82xrXjf85qPp/eLf87xEgdDfdwcnHbcwucP13GsRMB6pMcNzuDj4f3geKbIE5CRqtXTDHjHUtyvd9xTPnZs3rj/6df23z7PvK98/rj/6DiY4x3/Ntws+LsvgyvxNvgz8Ix+jnIcw0Ffx1CcxOfBCW+/SAHUUomUGbxNjkH5/d1PPZWviWmMuw/u85p7+Bzx+aUAVSQj6xik+7YecHKs0Nvs4+64UOJ//Qf/mcIHOmxEA+ZoNn9zcHc2Kw/k4CyvMbCBjRl0PXziegfgpDnQHKL0AaSjQz2ijmOswYxStXxxOMJPGi3Xiy9qRXu88FhUQAUA2ieojEskLUE7uSYAtAOjPFcfaWxUlG3U5RyIaREV//MJ4QPuneigyyk4otTylJxKDuzOhuY3h36XnRAomg5AI/80ySimlUiE6J8FCRB+cF7U75FBIRXSgR+PugjQzgTmAyyNeGRDDklkAH3ROwAd+iVE6hyYg2UiBzhiTbqxio+nJl6ENX8NZCVikgiGz6Msfm0Hs3FW3EhqM4ukMALYGsA/QDh+NE6ZwHgVq4+U11xgUAPSh2hbn8YN8EOFB3ph7nlww+ci1/Nigs6YdfH7OCjvm5lHNh0c96gngCT3oQ0cZrm+BzZ47dWF6c8RHNIgYePjQTsBoBVFjgBoN+z89k3RN4pTI3u6mfmIhogS/wCgBQw1A4MVVlLcmPsc5oCuMTotvhk2QDcqbhCJKOqZegHADRXJkwKgZTR6IaqFMxSkCIhCJlSF3fuSzzkoSISMcXfDGt/I3LFzGQxf87TLDya+Yb0673wNcrh28EjrgKJVAjlDEMN10Zk/Ghv0Q6PNlvdx2r192ADe84NGPKLrqVn0uQdSPIjhB6PQ7y+L5oXRCvPA+5fDm4+dNrVIA5q0WpiMHiwBfPY5qWfv+SErrA8YjlzTA4aS7qjVxLT2zdTnk7czPtYU8xkYDDrWAhWiFCk/AHn/sia5Nn0a3zzcRpKSyXM7uB1n8tMv7rgC/gT7GwqA+AaJpIiCAW0PnIX+IajkhxfufWpzo5Q2viNHuh0kbwKYaEZKnTbDZsie6ItsHamhYrdGxQ5x/NH8jh8EXj3AKAAaBaoACZgXsCR8XvjBwA8lPkf9cMPfYUxCxpD/+JrUfO2GdXVqN9i3ojUW2BJoaBO0CEXgTsdBAiMd69Sbgd3taWVJ19yksnmfZZMZMcDcLvLcbr+ABaqVlhwKAqKkYcIm3t6iwvqBHFf2sXbUl9wHZnLYI0J6fL3REihx/uw5e/vtd+3qpcv6e+35qt27d8+++vKhgBXsCcAE8wV2Vr1ZtSaO6vCQioP93u/8tv3kJ7+r/Yz393fL9tWDx/bJh59LQxNGnVh76ZTS0/d2AhCRTKOpnrQOyGQPVly/nD0Yhi5vAyBLH1dPApDOv3L5QJI7mVxSsjE6+/T3a81JczUV2D9kNzBOyFUw9ozt1OxMkO6hgNhx1Ta3twIbgSZEBcpg1sA+mZuaDBk8qbS+j0YpzDCQVPaTyfGpoOFrJmDHD4Uw0FjbMMsUkIhsFuOh+ZVIhrTz/W0Bb9i5qYlJAcvSgubQXa0JsGG8eFYHbpjHjAUsTvRsV1ZXlYYNuH7ptWv2h3/0R/bGm2/pTLC6viE5i52tbR2IAQOVyUIwvFpTIUjAJmQJ0HOn2CCBwG9+55t27sJ59QvyJltr67rGzvq2WFAwdgE4D8sHAtlxJFnPOM/b5T0rjQ7Z1XfetAuvX7WZMwsCSJWpUW/Z7ua27W/s2PqzdXv0ObIPVbHrpN2v4H0uFBrrdsQ23y3vGlp1aFqnsintvdL4TqdtdnxCTjQyITB3AekYW1/nFJ5EZxqH/srr1+zcpYvWXxqQE72+tS7WIgGy3e1taazyHHtbm9KLPr90RsEdgB6Y2LVmSzIw5y9fse9+7zdsZGLKyhQRzvRZstFWMb9Hn9+TBE6qHcAr2ki7udft+3ct19cnzWPNwf6CpSM9Stk7SHjlQ+u12jZSGrZK+dDmp2Zsc3VNADTzfmVnxXLpPnvvW9+y4fFBW95cttXtdYG0rQQFC+va6zv0BUH/rgm4mh6fEMN/bW1DbVo8c0ZzrXpUEUmEopEUaWPO7kQasu7EaN/IZAN7F+bb8KANIUM0OW6//3f+UHs2xWy3YZqub6m9T+4+EKt6CKkJsmEIWKSTlshlrNIOuq1DkyM2t7RgIzDcBwZscXExyAocn9jqi1XJQaytrClTYmZ+wa689pq9993vqi0tZc70bG97Q6DnURnZtaC9jjRVt9lVFgl2pyLAsWto3ZMxgPQRMjEsY4pbEqQFfNne3rS9/S3JMmxvbVoyiURV0o7QxE4GYKTegiHbtWJuwMbHJq0/mxc4yvqG4ED7l5efh4DIYGDikkGiIGc2BHl3drdVuHNmes7yxaKNjk3IVstP6fUk+YKOM/aLmgLad6lxwXnPwlmZYBBrExkwsXKjDFLPNAOwPjg8EMDLPsZ5ARuD9AkANyB5oa8kljtnGMb8pH6iPakv3aesBpezYy0dtSqWT+UV6OdsFkCelPpgaGhYRAfaRYFESQIhy5Ey2UgCRUjo0H4yE3if+cznVUgOkk0kqeb7KPUJBBo1A1jhGVx+Jmp3EHlq2+TIuNj/ZCZhmw/2Q42GdAL5x6RdvHjZxofHbXx8Qm3f3NzWfDmu1ASKF0pkyoR0+ompSZE7EDTEHuwyTgpOmW1tb9rR0b78mJPqseRZ6nyvULSZ2UWbnZq3TpM9qm77eweWSZidUPAXSapmQ8Ud37rxpi3On7HNtU27+elNq7UbtlXesZ2THUP4p5ArSZMbwhAguQIlxbz2nmKuoIDK/uaObARANrZk97iszArmCpJLqhGRzdjuwaGym+bOLNr45JjNLc7ZO+/csFLR7OlXW3ZydKSCd5vLB/br9z+0p88e2+BwSYVwO9ZS9kpxsGhNMq46BMazlmgkLN3K2JmJeVuYXLBsJ2kJCjFn01a1iu03yzZ3ecGuv3PNRs9kBf5uv2jaV/ce2ie//NCWHz6zqaFxe+O1ayow/WLzhT0rL9uz3WXr9CfsxnfetO/89vdt9tyCzgP4PJ1Gz0q5vO1vl1W47/Bgy/Klfrv2xiUbnB6ySrpm6WJOfmcSieWGWe3A7OHtVbvzyRe28XzVZiamVetlY3PNFpYW7Ie/8wNbXBq0k4ZZO9GV3BjM+ePdI9vf2FMwjaB74IFR1K+jPYa9myy7O5/dto3lTZsYnbJ2rWudetfmp+ZssDRsqW7SxiamrK/YZ8ftmnVyXbvw+gW79vZl6xsPGC6HhTZg+W7dbv/6rr149EJrFNYy43hYOVSdlNxgv80szdj47JT1sj3rZrrWS/es1Wsoy+L588f27MUDOznet0yqY6121ZrNI0umOpbotQTS+7kbSRTOSJk+Cq4nRbzg3ESAI/JyTv0D/sOa83OyzvG94K/yz0FHXqdoZvD3Iv8sYjpzjTjoGsclsHN8V+zdGDmOz2MLsGf8X5hAxOr0+/K6n9f9PM4zOjjswJh/jvccE+AaXNPb6oCft9NBSvdxA3gXAmN+7nTAlve4joJoUT0zbLDf38/z3OPV6/r9uBbj7d93ANvxHl5n7/TvO37E5zxr35/bP8N9fXwc63O/JjxP+Oc/jF28H9zPiN/z1e/E/STvS8csHKh0DMSxN/epHOjk/r7fuV/q4+p+rs83ZR5GOJdjZY630Je858/sfeuYVdxXD2ssSIn699yXE2bVDXIrfu6J++HxfomPjyxEjCns5/+w172UA/b14PPBcUTu79ibP3d8LXlbfQz8+bzPHEekTXFwXWeDyK8MWF3429vKOYH/c56Nrx3vL9rCvX0e+3PGn1W+9//xP/yXPT7MYuaB4x0vICpiMXhH+2TnPY+eOFjqSLs79bzOoUXAWOTI+0RwNpIX7nMwzA9CPmCABnIKIxYl7TtNN4AdmQhRbfSlxEaMADSkJXwBKRqUCYaSG5llzgAAIABJREFUdnMvDKfAm16QNuCzztgWWysySqeOfdSZblg1oESXieiraFVgRKqwCHrZRAQjtp8WfAwgF+CF0YkkGlScLNLwYRziaR5E6n0TcIDOJ6mMVSsAjm7QAKDdQPhgxw0YEXg30JrgEVjIvuZAiX/fJ6X+RqQtAjn42w0qALQvAu7jALQvRJwvHaKj4IVHr2QcU5FxTLzclArZSCO5EyRZeDbmCs8e1wbSwBOEToZCGSq8FFvIHoygHRhbT+OLg3q+OD26GQfqGUdnOHtRR67BZkQ7mHNuHH2DiRtmZ2YoOh4xOnkfCQ6tkxgA7e1wMNvTbJxR6t/3jc37nt+kcykFphukSMRyRJ9cbNoA6jlQFoJMAaAE8HBgj8+F8QgODO/DrOQ3bFz9RMEWaR4DZEepKTA4fePU5hVttt7/AhejtetzwDcsZ7H65uJRQ1+nvI+T8rUDSwRYqo1a10GCxtsEkCtAPmItUcjEr6fnVXX14NjTr81aYL955gFgHT84OXHQ1QFo33jcDrhh9rb7QQfNSD9shM8EANY3Etgm2kx6tL2hAx3XwBFTMCoR5okHVjzQAsCtzTOSRUCLkOur0FFMq/50PKNx9j7EUfN1yrrK9xNgDHPU7aWvA9+kfCN6dWPnfV8HvjnDkgjAbZDacXCYwzFzAsA7pPUFm8D3AsAdNkDX8nZGq+8Dp3Mg81LXGzCMINbpWHZCOrjPe17PZdCzC9IhKkYKIxo2eUiajAIroYAK6yQAlyGjQiz0qK2sfdqKPY5nY3AdPzS6/XF7zXU8ayZ+oPU5whjK4YvqHPghIaxdO9VOJm1QLN/IvvE+gAxlaVIBez7d99gPuA7znnkEi9lZBDpg9EKgK4AOOTs+qtvBEeBbU0HZPmQxum0x89BCBVyCleWMbeYtY0FRTkA8pEH4gc09NDhiY0PD+mz9uKYMFJwz2k0bZmam5ISpsBOOW+XEqu22FYaKduPGG/ajH/1AbEvYY2j03r11z27dumsH+wdWzJdssFiwbIYS923b392yWrMmTUUV0O2yl1DYpCA28NQUqaphLHECGE9kMpgTsFI3dwKbrtmuKcVdAMLERFgbfTmxnGF4fvLZZwImFEBQ8a+QOsp1+N2oNW1rZzvoV0dMWgHWmRBMygLmtUIglTkEcAJwzPcJzqCJ6YdinTuiYsBcD0BqaGA4ZANFKW6kAzP/kOTB1sF264vAFljiYvzBOG2i5RoCjL4/8psAJT/0DaD60MiovVhZVso1SHauP28LS2fs0uXX1P6t7V0B46wD1k8hnxf7DUkN5jYsRd8TkxkkPgbFBnzjrTfsT/7kT3R/WIO7GzsCGPmNBjPAM1r3FK5CSm1oAPAjKzbls9VldFXs7W9/U1IcS5cuKDWcsTnaO7Dyzq7tb+zazvKGlVf2xOoHIIORrPoNJ6GIMMxOdK/LgKP5fjuHBnCh3/Klou3sbNvK8xdKW4aFR3+jg4t+cUh5bMk2oBnZTSVscnbO3nzvXbt09ZqVRkfEPJaucaNi7WZdoCfA8/b6uj356pFA1Ew6qYJzOnvANmwGQsf1N24EDfHJSTuq44S2rXVYE/v3w1/+ja09e2G5RErMcAW5da9taT5TeLE0OCAWNoGbM+fOS6IGySD27OP9I7HMAXYaxxWbHB2z50+e2tFhWeO3urmheXzl2hUBRCftqlU7VTE50/k+PTMZOcx39PPpo2SrYxfPnpcNffLVU51P0YdWJhnFqqICvLAwM/2BkACQDZliY21T8525nKdQJmuir0+gHUy/vqFCyCjoKyiLCGbt8V7Z1l+s2NTImM1PzgRb3UuGYrMwqRmbdNJGp8ftwjU0W89K5sYd25PDI6sdV2zlxQvb29nT/Gd+kPHy+ltv29Ubr1uxNCg5HFiw6GuzjtHHX1lZtc8/vmmVo2MbKOTFqM735QQCIrfw1ePHls71Sf94eDjoR2MT6IfNzXVlOzSbNatWjmV3KOjF/V2iys8N3Dub7LPZqVlbnF/UHPFztNvNJDJrOPiqq0BWUUrz7qRyLIBpdmbeJlXH5mX2BfchU4agHfcSo5lgYRQABYzEfhwfB6a/pDt6LeuHCV3CXgZfIth4/K6e1Rt1SyVDMHlyYlrziDZik2Dzsm4poKqsk8qRNXtNK/WVdD36hrW4gz5yIiEbi41m76B9ZCxgR1WELpHQnAnSHcHmYIPn5+ciDeueMssAgAlSujNOu7y4qJ97nIBA0EqB44Og+ey+hJMW8G+Zx8ht8Fxo7yMbpSLgllKQZXx0QjI0Vy5fNerA0b88K9I3nHM4u80tLNi116+fEiB4hvX1VRXkJEviyZPHkhhhjNe2Vi2TDWSJbB+g/KTNTy9aIkEmAxr5+1Y/CcVbqcGRy4Y6HmS3UBuCoPT6yrqyXzYON23ncE96wYDogJf0McFDESWq7OtZEaAImLJ/kA02Ojhk+VJehZNZn7SLNcEaxj68WFtX4OvSlSsC1glOY/cXFxbs+KBsK8vLNjwwYtlUv3322Wf2+Z1blsolbGh8yMZnJiw/VLTSyEDIJOokrZDJ28H6gd3/+I5V96s23j9iuV7WMr2QSZodzFmle2LpgYwtXT1r116/Yhzdyzsd21heszsf3rLPP/rM2tW6Xb5wUXt8+eTAat2GrZe3bOto2+qJls2cm7WJ2UnL5vtV9BEWOzI6Cli06ja3MGlX37xi8xeGrQHgjBoSUi/NwLhGizmfMitv9Oyr+1/pnmQTzM0y7w9tc3vTli4s2m/98DdtYmLMOo2GbW9uW6vatBfPlu35k2UFbUZGhuwy2TvnF2x0YtTScHk4/vfMbn5w2/7ln/2F3fv8nl1ZvGypdsoGCmGtsJYWl5aU7TEwMmh11mYpZClgA1gfBHCNcixds2dPVzVvkT2ZPzNvyVzCmt2WdVMdyw+XbHhq2IYnRjCfyuIhAwJ2OBkPK6vP7cG9z+zRwzvW7dbFfG7WDy0HxtzF90I2JK11XCG75gS5ryAFyJynvbwvPynKMHWMwv0+z+oL5JOm7Kj7scJh+sJeEwcB42CZ+yDuA7uvypzR9yg8HmXwi0SQy51qP8t/jIBKvu/Yg9+fazvu4mBw3N/wcz2vOenvFF+K/F8HfR3vCKfxl5J19KHc5xhJ0/1Af2bft14Fbx3Ecz9UuFIESLv/zXyI+xvuC3h/QbiJ4znukzqQ6r5yHPtwENifxdvL394mrsk9HIB24NH7030wb4f3iftxDnY62zwOQHt/OK7i1/J9yZ9B94qB4d5eb2fAL17K3Po4Ovjsvx0TjI+dt4F7OMDK+35W5zWu7dhn/LveF7Sbz/sc9nHw53F/m9cdE/H57X4x93Ag1z/nY+zz3vvU7+WYhM9zf05elx8Tm58OLrtvGce0+GzwJUM2XhyUpk20DWJH/Hl5zXEl+kZBqygrwedL/PkT/9t/95/3PCURQ+YAnU9QmC2+qfuNfCHIoYn0eX1C+mDx0A4++EM5s5C/BX5E4toOfDqw6vfTYoMlc3h4yjSl85xprAFOJQQqoG3pgyjDRJ2kiFWqz5PCFgGn6shOiFR42j7fcUeKRU0bfAB8sfj1vCN1oBkoCYDmgOd9QRvRHPN0M0Wpki+LC0rLF20XGJfpoEnk4D3X9lTeANgEYCg+Bj5JBfb2AviAceX+HB4c0BRzKkrr8MlLVNyjF7SLNEEB9xGY5AaFz3uwQJEPQZYvZSYclKLKuB+c44vHJzpOg1+T+/J/2hUAnwBew5rwz+NE41zjCPJM/DhjnmdxRziBczc8osI+vAZgGADLsJidGeqGmrnGjwNCvih8nr6UfggMX77Pe16ALM5mZ/542+hrxov7OINW73VDNBYGRhxA5uqafyKjB9DLQQK/hzNS5HBHjHj6Jw5A+6aGg6BMg3QA/sSoj/TvHDBkfB3AaDRCJgLheQey+dM/w7zUOoyKW6IZqHmfDgEdB6B9w4UHLSc5KoQpXeQoLchf8/E/ZarGdJXcKPrzxTfZYEuChIdvKr72HPB0aQreV5vsZdpPMJoBUOdZdSiKJERO79NyRmTQKsQZ4T3mg1+T/vCIsdsqHwuuTZ/7PHsJNIaAiY+tA9DeFgBE2ato7gOeOAjsTGiYT7RDdjdqJ8xTbY6R1rcDVvRROEQF6RfvL377xnEKlLpcQSZp/bkQyfTN0W2eHyT9edz+yBbE9Og9w8QDABxQHYD2wyeHMA9c8v9XD17hen5oCyC9ngeNZK9ezebZCfqRtDXMrRB990MZa00AbKRFHgKSYV4ACFJYDDsBQ5T+0zNlgpYWz8W44xwHuxuCGtgLxtHtAend3r+wr7BVL/s+BDPoOwff3ZbH+9X7UPtXMmTG+MHG5zW/BWrWmwKF/ACgdZ9Jn8qAJBk70s5PpXZaYtP15YLUAM8fNC4b0TpKyk4hRWIpwNyMwGSeQQVLsjCN8wIuYEW3GwHgL+UH5NhOjaP1nLGdnT05dQDyPCtADDq+FANsN9oKDNHnsHtJPeb+k+MTuk8ALxJyfCtoamczcqCWzp5RASN+qscVyXfs7hxYG5bt4Ii0s9EvLVDganfbXqw+FWs3KdA2OGTZVE7yMjhNBH2VJgpzpRkyqUZHx6XhC6iMpEa9U1eKdClfVFFBxpy1fv7iBXv77beVMg2jUNrVu7ty9kJRKrR4h60/l9dzIIcAqMKYcm/kpOjDHjrS0VqFaacCg+VyyM4oFXUu8KJvjBf3BijjfaQkYJ/TJv7GzpR395Rmji40Z6jd/Z3TKtkcxtUmpDEaYUz9AC02dyXoL7JesDGsk+HRMclnVKoVySpQbC6cGzJyMrFTaG/TLkAVwB50SnlWHY6RG6sHiQm0j5WuSlHObNr+9E//VEUJ6fdGtSHHeXtzR2n5a8srmpcALWQnDJYK6jcCVC/WV1XM7+1vf0NF4xYvnjfYp9yzcnAs1nWlfGy7a9uWrHXFGmOfJjAj+Ze1ZTup1Gx8etwm6EMKuhYKdvHKJclPjEyOCUS6+dEnVt7atRIySb2u5JfQ33TWEmxpNJ+76aRNzc/bjXe/YQuXLlhxaFjp5UiX7O1vW5o9J5myg90de/rooT1//Ng2VtYicDahtjfQv8SO5HJ2/c237Ac//pFNopuaha1dscr+sR1s79oHv3jfdtY2JAuxMDevNfRidcUOTo6lITswVNJco/jL0vkLKqxHQbI+Avydnu1v7uo61f1DMcxzlrS1lVUFlVh3SJwcVY5sfHLCiqNF6+YS1jfYJ4B96eJZFftj3BkbWJzPHz22yv6htKlL/XkByqwHJCUABzvM1V5XgDh7f8vaKlYGMEqA5+7tuwILmYuM78j4hOxHrd7Uc6xvr2uNBYmlnIImzBMyOy6ePWfzU7MBPKVIV61i+0eHdlyvWo4Cq0uLNjE/Zd/+7rfFYuV+zKX93T2rHB9bukcR3ZbdvXtXIJ8kl9pdG52csMHhETE9kzkyGNs2NTVj7777DTGxf/mLX9ije19KQocdemSwqMJ8nMVW15a19qdm5gSesq/Lf2o2xN4FpJJP3EMSJmt9/VmBcMwP2id97agoM+zfxZkFm5ub12vIvvheRMq/MvaUIcUeRdCfOgdRxkwqnNkAhJlbrEVsMLZCe049yMJg53V+C6e+04A9BaxDQfAoCzM6MzAOrGEP0h8eHp/uHexJFADkel6kGza+AskUdkb+7ORQa6vZalomnVHggfd394O9IOiJXWMOBJ+lLluBXSkNFKU7zBre3tyUnaQQI0xj1xLF18MOoH2fMc5QIRDohIcACCRlj2hPCMhRrDFIbzhZAnY/jUZ/mucikzBkn4W9lWvQ/wQIh0qDsuvnzpy3ybHJQFyIHG18U6RF5hYWben8kooscqbg/Url2J4/e2K3b9+yg8N9sc2RKyD4uX+4JwkeinkDbg8VR6wvx3P02dHBsYJ06VRCDM/x0RHtZcpKxB51TYHJg5MD+3Ltoe2f7ClAA1mD89fY6IQygTirpBMB4OVcz9o6PjyyyslJ6O9SwZApgTSiPcZ6CtQVBwZsfXtbZBm07enfUjHIbyKLw7yqR1JkysLIpa0wWLC5pTkbnRm16aU5KwwPWCafEpgJszjTM9t91rKPfvY39uWnd626d6yCfZlOv0BvbFAv27XsUNbOXjlnb9y4YWOTRased3UOuPf5Hbv5yU3b29y2qclxseLZvwhiN5CV6TXtuHFk6f60ndQrmkNnz563seExq9YbCvzlijl77c3L9t7337Y8x4yMWb1lhhpNs25WOahbu9a2fLZo3XpPmTYfvv+B+gwGOsU79/d37fbd25rvN65dtyT7cxWp0JZtbe1IXoz+olDrH/z0D2367JgZHJhABlQAw+pmL55s2s//v1/YzrMty2f6bfHsog0OD4Y6JkMl+Y1klCDbxP4AcYSiu41K3XY3tmXj+AySRFPzM3b52hWbXZq0VJ9ZM9G14+aJpfozVhzuN5KUeUZ4DJyuwYsB3AGh79/60H71q38tFnS7Q+Bs13J94MlN63SDXGa+wFyKMo6TwW9R8ESZ6CFYBQDtQOXXzqrR+ZxzCPMHRj9r0H1GFbGNwC0HPh14dB/GgTr3CwJRp6DvVU+CZCk/7v87Y1l+UlQPifWLDXC/nc+7z+YAn5/r3ceMRuxrBKg4AOlAaNyPdv/uJWAXfFcnKPEsjlM5kcXv6wC03zcOHDu24n3Mew5S+ufd3/f+U1vawYfyz/v3+U4c+PT+iGNkcb/b33eMzv1D9x197OJgo2NEr+Jm7iM5JiGfJmoj14kDrd5Ob7cHK/wzEDm9/1/2ecAg/Jpxn90Bcu8P9/G9Da/2oe8r3qd+TfcP5fvEMpz9uv5avJ/ibeJ+7kf73OBv1kj8bycFay5HOKDPC8fofB773PTr+pg5Huh4jD8jfe37oX8njjHxecfSuEf82ficcLwoG4F7uZ8SH28H0L0NPk/8eRL/43/1HwqAZpPiAmyoHGCCk5JTqiGN9I72Re6ADJt6HIzhQXyRO/uZ6/AZHzQ53lExOI5GHi3zjv/aYkkGPUePAnH9U0CIQlHJYHhgAGrBRCxDgKc4eIK2MPcEcA2d9XU9Yl9IPI8PugNIPml9MOgL3qNdpC4KUI5AZJ6Ta3Dw48DNdVVIBj296GDnYAHtYIP3aIL3Le+7VAWOoE8870MH9DC0ANB+PYF46Zep6w4SuiMqYCWWAqO+jNIK0LjUITYCYnzC+KKGeeGG0g0ev7OZAOw6gByfaIwjhxq/rjMendUp7SgiqIBvkaHE4eIazvAEQOA6ONU8L0W/VACp29XBHgCa5+NA7KChB098/Pgs1+T1+Fzje4yls6NdR9r7m2fyzYz552xPHwdflLzu1zpd0O0AaqlAWwTwyRhFKRPOVOcg6IuX9joY5QBpmNtf3zjdKIcgSXBQ3PgA2qm/kyFdxI29b7JuwEkBV3sixjKSMP5cev5oPvjmCQM6vrG5Njyax6wL+k6OT6THHBf4l8QDzCo00iPw0K8LI8cDWb5e3YAF0DhibEda0t7nbnOwH36g8WsHOxCej2vHjSrMGA+saD7iYiItEAE0WpOwtF7ZWDzS6fPHN0R0fwUSh3OGfnQwS78EMcN3/s1CCT7PtBlFUjTBzr1MJWP+C4hvhTQhmJ7aLKPgGt5ufDMl7dDX/Usw/GXKlK4Vgfq8zxpMpwM7mfcUxIoi3b5ZML7xjZvXfR4B/IkBFkli8LngoEVFAmPtwzQ7y4N7e+TZGfpcA+eK+/Eecg88W3ze6PCb+rq9OZX3aLespcJMCaXmxsFqGKjYCCrVq18sAAcUl/HN1+eW9r6ImeoZKX4o9fXptpDK7Tj+fg23g9prImkQd1ZfHQ8dHCzSSY0O5f4Z7wMKjEruJio64UEWgZrJnnVxpKOggM8PbLqPVygOFey6DgjtUMQTwKrZ6lguC/MsYnikgqb0QLGkivRBx9zkcObSOaVKz0zOBkZMpSaAACBabaOIcCXUKOi0OmJsEYSDUQ5TG/CLv+knUtLTkR4u8xkHlP25rz8UMeTZyCBA3gKgJG0ZGxkZU7uYK4DQR+WyvVh9Yc1OjQaq6Cd9Sftx1Pjx7CD1czphZAuwZ1C3gbYjD1Rr1wOAlsnKSaV9nu0wPz9v3/rWt/R8pJ1/+fChAhgCQqPiG3354AhR2JD3+MH2EUgFgB4s5G1p8YyAWsAQvru+uSkwSntGOm1bW5tyMgEkAGz8kA9Qg1MrYgBSB6wPqi6y/i0EBPnHeNIBzGlpyUc21e2hnL1OU898XK8Y4ReeVXtbf0GM5ZPqiY0MjdjoyLjsOGuFucb1kOrgnINzTR9evXpFzyxArUzgN4A7e0f7NlAYEMBEfwES/OC3fmQjw8PhfClQEzbgE+mtqo5HqylGXi4bmFasmZ29bRXHunKdonE9Gxwd0bkG1nQXPeBOz472ywJtZ0dnLJcMhYUl5SC25Y7kQAaQeqDtpaJYfK+9cdUapHz3ZQQEfvbJTasgNcNcRK5jY1OavcjEgPbk8n2Ww9FNmo3MzNiNb3zTzr52xYojI5bKheAyop2N2onAit3NDdvf3Lb7d27bV18+0NhSMIv5VKnXrN3pWV+xZJdfu2Lf/8Fv2fyZJWv1ugKHWtWG7a1u2F/9xS8kwdFtdoz5h4TCsxfPdW6DYQmT+sXKiljDaLTOnlmyidlp60sBTlStvLlj5c1tW338jIIf0n6FMQ6oDhB80ghFx9J9ORufG7dEIWnF8UF757337Dd+8H3bOSzbyvqatIgp+HhIYaxq3dKdhCWQLai1pNMOSAYAK012JOQG8mISUnDw+huv2+zCvFj1FIukoCnMaWzCtatXtT6Ojyqh/ko9FDFORZluFPGkcB02DPmZieGxaN/r2tHxse0fHVsF0DLfb+PTkzY0NmyzZxbse9/7no0MDQvg2FzfEIiNLYDB/Te/et/OnTsv5vjy6nqQGcFaML6lkk0vzttrr123t9+5Lvfh8aNNu3/3nv36V3+twrXtVt0GANgJjrx4piAbQQUROVRULCeWabUK+7khxjLgrmcY6XPtTmQ7juRf8NrZpfO2MD0fWLFra/qHhj7rlvkZgpbBj6GYqqQNIikepA4It6cta0nscy7Ua2BdygZHTCfsKdeDHau9i6BjBL5gC7PpcK7Dnu0f7Vs2Gc7DEBqwRZLmiTK4/DwQP1dRkI+1h/SOnwM4n2Pn+AE8FguZgr/drtY9z865F7B6dQO5EfSe07KPBAixf2TOcB1sVfx84EXp2bMA+2FQ+t7baDUshXRXCn32puUyORsolWxifErXdIKHnh+gI5W21bUNZdEwVtgriv+eOXNG+xsSUki46OzX7dnk+Lj2vwZAdiot2SEBLqRlZ3NWGioJMIT1TuYE+xT73s2bnynLjIAWtof6Axtb61ajqGkq1IPAogPuj41NqRA1wb59PX9X83qwNCDwkuKS6L0vzC1auVq2BxsPbO94X5rXyWRGezA+2djImK5X6GNc+rW/6Rwl+alyJIESWNLML3TqyUggIAPzOdirAF4xlyZGxxQcRu4I8J4gNeONVkhhpGivv/WGvfe99yw3mJVOcSpvhmtYr5mlyUprmNV3erZy76ndev8Te3LngdUO6tY8gXmQtmaiaZl8Rjbp3Gvn7eyF85L+GCgOqn4Bgaw7d+5I1gRN9MGhkkhTzVZPmRE9qvhZz4aHB7UXAggzlgOFQUmRQDTbr5StNDVk175x3Qoj/ZYtZK3RpH4L5xVToPv4sKrCy8cHx3ZcPrQjZIzmZiVlQuCV8/LdB1/Yz372r+3RvYeWqiZtMD+g8wfZCpJu6rbt7KVz9tO/9+/YxasXrTDUryAR5zWddxJprcfqYdU++NXHtru9Y9ffumZT85PWTLQEQBPQQ4qlvH1oR7sVa1balkvmzBpme5u7ViZDs9e25GDWzl2/aDfevWglJDr6zE7aZhVqUeUSAZBuIbFKIDxl6W5KLO/QeWYP735if/mv/4W0oLtWs1q1bKkMZ7eGAGjsGOfbOAEHe6KxjzFi3YeF2OfgIHZC2enR509BK8iJUYYuxEG3R441xH089539vO2gL+tVflslZO07KOfn5+CDUSEykF/i2InbC/eN3X9ykglt9nbH/Wbu7RiQg3/O9jwF1GKM3OC/BolZJ+CI9BKRAj270oFex78c5KTNrE+uHfe9XwVrHQ+I96ODkg5A+7P6uDkhht8iMkZ+ufcf13Jfxq/Lb8dRhO1Q6ynC2xx89MBlIEMFQo6ThHQmj8g+fM+fw8eYe7s9ciDcv+tjyPf9uppXqBhEGuJ83//5eLhf688v/zHaQ/mst4e2OW7kr/u4eFt8vvvf/vzxeetn8leB6Hi74nPV+zvuf3MNx8o4+/tYCheLgGgfE+//OMbh7XFf1QMePuZxQNrXjn/Hx9j7IN5Wl1SOPzekEx9XH0cfK173dRTHdHwtq4/+wX/6H6gIoReL4gteZNABTR8cd4rjf/ti1iEnkqlwIM/1TL3zHSQLUgAhXcKLiHEdX4DxCc/h1jvDF6EPCNfr78sqMuwp6A5AwwT0xRWAngDS4VjzHBx6fDK7jrUvAGfDOlDq7eZ77pzyXUlY4PREALRPEAH4DnBERQBhlPAd1yiibXwPthB9z7M5k5Z2+OIHAIiDP/SNg0QhxTpEjHyi0F++2NyAcT36mn9shB4g4HlAGGQQo8XI9TFIHlXkWgKKYgC0jznXdQA6Dt7wvuYOxikqPMbfDhQ6WMV9C6W8GHI8h1iDkVY2ALTGLarMzhirf9Ohuqv3FQA0z+XBDZ/cXDsAWkF/Kb4YtWJg2VWrGg+liUX970EAZ4nz7BzIaYszXR1YcqDPjTftoo3hoBd01RnfOKhEPwuQilKhBR5EPz7uPn6+WXl/xY2lGxwx1SL9LAHOnbDowSkDA/JlQTcHxwNgHlUu9khwtMm5ccnGBPm1XhIhwsV9/Tq0CwZKSFlhq0j6AAAgAElEQVQOEXIKGPEc9JnPIxnRRKiIS1/FATlAGnds3E74GIZN8KU0BP3tm7mvNYof0SZnnJ5eP+rf+CEpvBeqLrsNw9Himvzwus8J5gXtdCa9b4TeRgdrAaD58eKC3kcA0H5wCGBtAJL92fyeWoMc5JzJ2wsZAhymNZcK5O4JoQ4bbTvYQyL7WvfRZhrfmF5uiC9thy4RrQW3e2K0iK0YKsjzftw2xMdBzxjdk/t70ABGtkv6+Jrne/Qzn3PWkUxBxGbm83yWvuZZXdIgsL3D52gj3+W39NgpHtkNWtAvN8WQSRAHewFsfY74PqGxjrSs0bb0gySglx9IYBHjyACSETTDoYOBQhEPWKO8T/BLrMJ8/ynr2CUvABjZe3BssbFiWVOoFDkEwAD6nmCfaChIqASbhLPsBwNfV24vfP4AuMNwAoSA2dZo0w6qr3YtGa0J5oeyKsR1exnsRYc4OACBBQaDDJYTDnSnm5D9plAmdgiWHoENgqc4HTiqvXaQVbJuCNTACNOBVVwas24r2FeAf/oVoJq/KaSkwmT5vFiw9NMXX3xhG+too4b1qmi/MgFYKyETRs9B37RDoIT3eZ7BgZEAHkdzg+c4rh7aXmVHDGaeGlGSfLJfbDEAChUGZR/JpBXoBcjH3QGMRdZATmm5fFqDgP5h3QP8MS/5P6xv7CiACs4lYIOYPFExXRwoBa/qQaKC9zR+XVM/UpzpjavXBCAA6MCeRlP52YsX6odSIS+wVynp3bblC0UbGhzWZwFpCJjQFgBonTM6YTz8TADIqX0isve01Q/ovucz/tV6RWAIQLnWbrcltj8AP/0Cu5x7wjTn2QDxJPVRLAh8BlTeK+9K6/XKtas2Oz8nrdpbX9wJAVLmpPVsdnI2gD1Uu5fW9Ii+S6YA/UQAUPaf7AYCRbms9JIBogkasW8QGIBVPXdmQeAxxfFYG0opP6na/vaOAF8UDidLowKZ9D4ZQEglkN1GaxIJsYYBWwFs33znbf2fswx98eSrx3a4uW9dgpKtpu3tbCmlF2CrYx0VgeP+6XzeJmbn7ca3vmmXXn9DADRAMoGTSuXQNteW7XB332rHR7a5jITDp/b8q0enae8BmGsLtKZoJ4DpW++8Y3MLpExnpEvfabRt4/myffq3H9v68oodl48191iXgFEwFd98+y0Vn4O9jyb2yOS4LUUp8ujVtpAHOqoINL714SfWqdZtZnTCqkeH6p+1jVXNU1jHzW7HRmfGLDuSs+xgwb753e/YT376hwKQYcRzj2ePHtvKV0+tP5WxdqVuJ/sHYustP39hz5AJyeWkZcsc6Sv12+D4qF2+dtXmz56xZuv/Z+tNYyzNjjO9uPua+56VmbVvvVd3k+wmWxJbpARKowEGYwMzgDF/DGNgGAYMYwAb/mHYBmyMAQOGDRv+acOwZVuyhJkhKVEaDSWSIpsUSbHZW1XXvmVmVe7LzbtvxhPnvDc/lpVAISvv8n3nOydOnIg3It7o+r3Isnvy+LF9+uEn3pj05WvXbXpi0ikgsJ939vecN5dAAecAjQAJ5KAbsQ3GqyFA7+vb7TjnvKhRoFNZWlv24C1nBA3jlpcWncPZueubbfv5T3/qWdGXLl32a+4fHPm68R3A514ua1deecXOXbhs8wtLnqHL/oKO5Xt/+a89o73TbthYqWjZzNB67bY9efwwVjdlbWZ2zsdDxQNnNskUZCsryE2A020jstzrAJZBP7IX0C80OOMMGNmzhcBfji7BZ+G7VDN049nXJ9tzQNMwmnSjr2OCSmx+6zZTJ9yf/Riq/oeWTyP3NKpNO50GumdpacHG0PvZrOsgAhR8tlKuuD0D5zFZ6oGiMJyVnlkco+3VStUpd9xOqQYqIfkn6BjOeSgs5ucXnUIA8O3mzZtOoYHd0Ou37aRJMK/mQYGsZf3z6L1uq+P6Fl0uO9b9sT70QeN+bd5nn4tCEZ2isz/YphmnbgoNngN351TMyK7ThJA+Pa2OB2K577WXX7IbN97yBqHM34MHD+yb3/ymB2JajZbr8MXZOQ/OEAxFrxLI4zfzRCCTs96rHm1oCwth/z54/MBpONBF80vzHkSCM/3Jk8d2fLwX1ynrWfprq2cjHUjdHt5/4PONbBFgguaqWhr3NV2YXbbmoGmfPf7EDhqHNjEx5eB0o96y1CDjTR6XFpcddOQsZr6uX7luFy5c8GeDD5nzfbxatSOoeTY37M79O3bcOPaKFzjaodzg2eALp5pgbmrahp2BB4io/CmgHycr1k337Py1S/buV79i1dmig6BdbBbPig8Z0J2jrnUPm3bybN9u/+xj++xvP7aTvbrVDqgeTblMA86Xxiu2cGbRVtbOeBCLwDMVxnfv3bZPPvvMjk4OrTpetUK54Oc4IC10NvjzVM1Oj0/42NL9lC3NLjmdCo28oVFqQlMyXrCFs4s2vTLjNBepPiAf1D89B6GhUjrYCw3p4Ts/u7pmK0vLNlZNWw5VhGmeM3t0Z92+8y//1B784pHlhjHRB1/V+rZzsGvtQdcuXjlnL71+3S5evmizC7N+vsIVTbPATgNqyLK1Wz2rd5p29tKKTS5WHLiHFsT4t292tDOwk52m7azv28GzQ6vtHTs9EPbb2OykZacLNrk0aWevrFp51ixdNWsNzfp580aJ5ALwr17rWfO4ZUOyziGeGpDF0bGNJ3ftu9/9tt1/8LkNhvClw+PesnwW7mqkGL/uxOWd8auSzoPaiQxJBaWoiJF9p6APezJpo7tPSp8NQEzM2ASdw4s+nnCQJOjF50e0AN3AbZ/0CwXK+XUTGbXyGZP4hTAtvs8e8Qq0dqDycnu2cNpbTLiVcAx0ncalZ0gCrGFOQlIZ9/FgVfTz5N+8CPwJa5KfIz0mTCWJsyXvLXsweT3/bKTgEBaiYB5zxljQqQI7k2uruRLGkcQkBGBqXZkHfVe2qWxkrYvAZvnP8lcDFhexiIiN6G/5ywK9BaQKcOZzJM5pjEmQU9eXDxswwGArB1zhV3mfkxgN3xVmJFyL78hn1/v6jtYmCViP/MpEMlASo5IcyGeWX6M9paRdT16N2KieX7LB/fScSVA9OXatt2Re+I3mQH59Um60fyTLWgdhxBqP4169ntsqrL/kW/LOvYWZCeMSDjHCE/7z/+jfHfIFDkqBYUwCh7p38y4VR5tbwpIctCZON2WBBZgxQKLayY3K571BTmwOSHYVzjmOYXKTahIxTMT3o8Vx8KcfyqoBoMk2AuDhYcWxCyAtgQnRpyB8HN6Mi6w5/tY1JZh6Hp6d5+BfUnEoW5xFYhz1Zmhywf89ghaVkkBirqcNzms4+cyzH+yQo7sjGKL4Au4laIyfw1HKQPMTAK2YYRgVuJQizpcycvmehNR5tiIYIgfVFUhUAMxbcoNJyKVYOYq0wQVguaKwYAA7iBajWryfBKADIBUyK70cLEa6+LtUCUKKAeBjLMSSil7I9KIczgU9OvYORqE422THNd0I53v8JBWUviO5FNcQn5UcJ7m/k4egr1OMmur/kgs9g8B9Xpcciauce2AguMKJEWEp0RHXduTqliKSwjoFD0+7pDJfmtMXlSAcssqclgwn/4YLXWOUklLmqSvneECRhRUU6ClnlYOSkVNWCpgovmQfY5tAD8AQ8sfzOkcZGSKFwFflDSMByNOBGoUMTCm0cICEqB6ll1oDRVOTeibQ+J5SS0jem43A/e0dvKOxwBzpUBLViQ5AyaL2ACWnOph4LZnlHgDaEGHVwc9vKW/pMMYieRs9W6S5yOUClUtwJIOuCMED1eRFIybSxgAqct1u93S/uPEWKYRGB8UgrlMuyJnAVq49kqFBAGuTB4r2qevQBGWNBy/UgDIRZEheT4aBXuO+gAIh0BAzDuLhzrV5n2dRIIJ7+N5w4zXQxZAty/usT9KQkMyfVqEQpT+tatGc4vRlMqH5nPakntGj8INAQ5Aigy8auozND+JYvsVZ4E0JB6EpJQ4i+xcZdl5SaFvoTk+2EDJLZnOkISGrz3VMCsA544En9jxAIcAe+t6z8ZFQeFbj314uHXWDzjqXsXQAeqXP/D/QSJChMwgZ3tC14IjjHAwB3PGcyCSBeoQM4vRpVQHj53oA0Mw3gDqALIZpxsGWQN/j2bAxCxunH/D4+ODQuVFZH/rEBh0eKUv6Qd9CsVHIo9NDRoSDaZ6xHwLKk2OT9uUvf9npBAAfbt26PdJl7WbbSln0V9dL2P1ci3QTjJsfAG2ep1qZsOm5Wc9MV7VFu9uyRvvEBqmeBwYcbIeTNZuzXAaQPOMOiOte6J8IotJ3gKoC53rO2dFJLeo9s1qrZsVM0ZuZkdGNXgO8IBsRsIM54p+Meee8LeRt/+hwVKUiWwCHHQAa3urlxUXPQGN9AZqh/iBTd2ISjzY4J6wNhhzfHxub8MxBryKhCdzUlFNhMAYAYz7PGgE+A67hLCF/AujD5+oBgIk82Mi006tl0g7w7u7tWqlC8G/oQazz5855BiUBAIBhAArvwl3IO2XJzCycmT3bfP7Mpuam7er1a67X7z18YIeHASQn2ACQA4AI5QbPS/MzngO5YS9zXvE3QD5BGEp4T2o129vb8bNGwSkCzYCsBv9tNpxhTiVDpvXWju3VdqxiRZssTzpXqp8/UX95vwoq51pN36upfNZpKsiqc3s0Hfol7O8f2sHzPet4o8221Y4OHGwkW7FDqpk3tzQrT43b/Jk1+8KX37NXv/glK46NWbZY8azfRrNmW5sb3vivfnBgn334kX3+6SfeUBCqEJpMsv8Oj2veTJSmZQuLi85DfGZ11Y7rR+F8HmacOmN747nzZD/f3HLZY7xkWvL/i5cvB/qB+omDQ5NzMzZNc8bpKRt0ejZoti3dG1h979B++v0fWnZgViErssbnJx3UJyv56fN1a5CpW81ZdWHCxhem7LW3btjbX37Hm441ex3Pbn909759/uGn1oWi56TlmdBT1UkvSX/04LGvMxnQ49PjVhyreLPIr/3eN7xR48azTaf7gM+922zZvc9u24++/wObqEzYeLnitCmuT6i+oY8BWqzft+dbW/68nMshmz9UrUE5gh4iGIjckWlanRi3haVF//6dO5/79xfm57xyo5SFFqhvTx8+dpAN/eNZvvsHbuHkigU7f/WqNfopb4Q6PTNn0wsLNjk9aysrK34+fPLRh/aD73/XGidH1qofW6/VtMX5GW8ySAAMIHR1LQB6vodbwWeiUR5zRGNmxux+1WDo7yFTXFu2IkAZewaQkf3LniE4gv7jmpwR7GXop5BvdD/N87w5NAG3UtWBemW2MQfMORUVfA7AGVC5lClatx90Kt/jB9qSpYUF/4u9CQXIQePI8qlwHiNjUPIAVPK3B4dOQgBXdnHVaXNC5aVsbdlhTgdUKtnCwpItLi9741fAZ+6D7NBQPF9KWaNZNzLfm72mVQtVnw+oqUJlWQhAs/fdXhkEMIsGyti2zA+VBcuLSw7cykciS91pQuJ5Ql9fdAvVGIyP+T86PrFidcJK5arz3l+7ds3nBPCVxBd08g9/+EPPoN9af27VSsXGSxUHAOHC914HBC1pXttqOvBMgI9AGDbD7Oy0BzuOjw9dZpfOLNq1V1/2QHGDpJtB3z768Gd2794dPz+pFjqzetbnnQSRJ4/XneN/ojgRqDRyec+CpZprfnbJssW03d+6b8/2t9z+UiIAMsRckAFNRQp6Djtr7cyavfnGW3bpwmVPkGo0mg6q06AW2qPPbn3qvMrop8tXLvo+AGwGcH98/7GdHB45sAsNBIFwA3DNpyxVzDjv8ytvvm5nLp31wBYhEkBlt5e7fWsd1q22vWf7T7ds484je/5o3TO5a0cnbkOypnDSO+1JuWQrq6u2cnYtJE1k0rbxnLnYtMnpCTt76Zz3jYDS5LB+aEe1Q6ekqB0cWr/ZtXQvbflBzoPR9aNW6GFRqVq2mLMmJEGZnpUmyzYFdVG5YvVaCA6pnwfBb579xo0b9tL1NctOwt1otrNV84xWbHGqKwpWsm/+/p/YxoNnIaFt2LNMMWutXtPuPbxnBzUqJcbtyvUrDvyzx+u1lgfFKasheDN/ds2uvnbZKguUTtGcgcwos9aJ2ZD+0g2zft3s+cNDe3T7oe1s7XqQi704MTdpM6uz1svB91yxsbmqpcopGxSH1uo3rVAJVXjuuwG01zrWqXdsgBnXxWY1OzzYsh//5Af20cc/N0u3LZ3pWp0saBoRpiDJDgA0iXsA0GgT94egJfeKzFO/n/v4ekWKRfdHY+KaQCu3JSPQKABTPpWSWvRZZEL+FL/Z2/IJ8SP8vdh3g+8IXJMf7KBbxCK4hzI4k/a2fEXhN+whvudYUkya0309AB4rBoIPd9qPjP/L35GPF3zi4MfJvxegKQxEvpR8FvlqST9fvrdfKJEIpL/1XY0zuQZQaTpeEpsnKpjHGJWskAQ0BaIqKcl9qKhDk8C7xifAPImVCXfiHrp28rk0B7wnkFPzo/vzTO5HxCxrzXcSHPbzJvrWAdM7zW7WnAt30vc1R7p2EkzWNSSPXF9BVQG4mnP5p5I1/S2sQJgLrwtLEm6n9Xrx3vLb+bwwQ2x57ZMknsfznGIYIcNf6570+ZMyIfxEeKLGoWfS95MAtsYoLITr8b6y5kmcE1YqnFRJeDxDEuuRHGuOHE/8L/7jf2/IC17aGsE9OUQYCTjNOtS5QFKoPIMplly7URgbgwlMZbNiVOFwMGg2gZSUrkOTDx9YFCCl8EsAMbYx4LiWwAyujyHKgQy3HY6eMkG7MXMOp1aAKZNFZ3QHiSIIRGkJz6txCTwVOIzRJUWk59f1+Fugyt5BcCAECA+i0pJwoMicR6kcqAoAHvgZgV79AJTr+XjPM85GQE4AmvW6uI80lzieUs7+PBg3cIfG0g1tKkWmMGJ5rhE4JJL1yPGieRfYJIET55OeVQAT5VPJedH7UsI4koxBCl2HgNafiLED5hGApmzNFZM3GAvgAc8okA35cGB0GDPYY8Yj4+XafF6fTUaTcNz4W/QK3AOjg3kSKK2MfUVtpDwF6GouVY7EuCVDOlRH2f1woBaLXmbK96S85SQnm0VKFnQ/AWXavFIY+ltKIax7AH6TSk2Kzg2BCLAKsJMSkrKjG7grqZiRmY6cXtzDHaf+qUHhyjgVMuIFpgLywIPOe9xPlAWAb1I47pAUQsZjSwCKuK9jU4pszOARQKyDSOC+uJx1zbCnS9bvBaBT3LyaS+mZAFAGGdQcab+FrCP4/0JTsSQwnwQBtRe0LhpD0tBgvCMdgKPYVlQ+ZBjzIz7gEBAL3N8ygNwpBgQeBtA2XDvwsPOccPAJJHb5jutCBo4MBB3A2t8+h8NgKOmA5DPK4PfAQPyRfOjw0MGrQ09zo4NVB54a2AAAywGSMSIwTgeigjBBp0Tait5p4Etrxm99R3Px4oHO3w4EeuiSbP9QuixwWevJuL3yoxWCCXzPm73FTGpK7oPuD0EExsw1ZESLexI5H4GLUVYwbjUO9gnALgYfGTk4ys6WEoFhHBa9z+sApgRRde4owKbId/ieOWDsdDpwf2ehmkiFcuxO3zPCoSOgRHZkjESDk0x5n4tYMSNjAD1LMJGyU0DZQiEEQ1lvHFvnn09nrB0roRo0wbWMO5x8DsfWz8wGHcYZV2hQqICK698O+iE4n+VixTPp3v3iu24LAGxtQROwv+/f7TS6dnJ0Yp1WM2TGtkJDSgDwsN+GnsU2OTVja2vnbIGsrjQcnw07OjmyQartDXbagBi7+166DRBNQCGfyXnGNtmOniVlQ3dyyWA/AiRqhCAzgKPLbj+A5jh3ZG7ihDIGB4QiHYX0gjsqKcpuuw60KaguR8b5r/NF8FPPuiOgIfoOvkN2fC4PPycAb9nHC5Cs7E+yBgFwyAQ8f/68U2OwFwCgXXfTuK7bdXqF7edbPidkgKLLsF3IuOOM4Xlw6H1v9Hs2Nj4+0jk4+MwrdBlTY+NOLQDv7+T4hANoXIfzDLoBKEyqZDFmzQFQ6EKc+5MGe1HOOKf9HARwvHffQXL0azhfwhnOPnOe0WrV9yXAKCD6wwf33JBln/AzMT1lq2fXvKEgz835DYc7mdQA77XDQw/q0DyNrNB8LjRXZo0VeOLshfMXMJ+ycsDokcPU77mNQak2Dex67ZbVT468oSDxdPYWWdADeiEM+jbMF+31t79gX/na12x24YxTc1SnJqzROrFBn3XYtrs3P7en9x/a7uZzO9rbd77UiUrVg0dk+pLtBd/x+OSUXbp82eaXFp0CBkACPlsy4wbtnmfLUgIOcMcZDJ2IV95VK85FDnjugPS1K1adnbXKxJh12I+tjmV7Q2scHtvf/vDHNlsZ90aE9aNDbwAKBQDNDDd3nluLgMSgZZX5Mbvy+ksOjI3PTtviyhkP0jDfhzt79uT2A7v72S3rHNWtkivY3OSszztUKutPHrkc5Eo5yxTzNrW0YL/zD37PvvL+bzjNANQhlJdnegN7eu+Rffc7f26Ddt8B6Nmx6WA3o3+zGc/s5qxuwEEdm1PNelPQoe8/EmEAfNWkLp8r+r5YPXfWbZHHTx7Gio2gU0u5vFO2kL09Nz1jZ5aWfX43Np/5vkBnrVy8aL10wVqDoU3PL9jy2lnLlUo2NTMd+K0HHfvuv/kzu/XZx57lfrC3bTNT8DkPbGF+PgAymVBlFkDlmo/BK02agTZQ1Y3olmBHhkoy9pWDWLlisHEt5foG+URHspf4vwPOBHLbgeKsTdNdkkZsaI3+iY3nJjxTftTEsNX2OarVQgaf94ixgXPG64xxW2DYt+XFZTu3suKf415QHTx9thHsJAu86uXquN+X6zMnVJbwWQ+E1Gpe8eZVU9FulB+JvhkfD4C6V1bMznlGMX8L7K5WKzYzP+3PB9B5cHRgGadbmnbAy8/iVtP1RO34MOhmKuYG4SwngHZSb7tsvP7qG06hoUQqKjjYKztbWz7X3U5svhSz7dwWyOYtlSvaufPn7cr1aw584+8yRuQQHUolx/f/6nt+HcBamv4S4GC9VNVBZnOnP/AqkxYJS6UwdrcnAOSsb0vLy95IFfodz+TvtuxLX/qifefPvmXf/vY3vSKg1Ws7Fzl80jTl9J4K+0c2NztrE+VJD9AVsyX3ewlsEUDdO9m324/v2C682/2201HBQe1rSBIN3NAEh1s969S7nhX8xmtv2fLckg37IRMfeqJSteyc0gTJyD5ePLPo1VtwsVPBcPPDT53OBvASH5eKHOwRKxfMCgTq+ja7vGgrF9ZscfWMZcsFDxBBl9Fvd5y6A2qhhzdv2/b6M78ue6LVpinxplcGYCdAgwT4js6emplzOYcW5KTV8KaG7331PXvtzRuWyqftpHNs2QrVcm23V6CmuPXLz+3R5w9t2OhbblCw1kHdDvdqNj094/u+j74pZOyofmAz83N29ep1l2UyqaGjwQbiPCOo9+qrL4+wh26v4/IL5QONu1eWVuz84ll78PET++jnH1mxXLSD4z1L59NO/fRw/YE9fPzAM/tD403OrZxVyxNOXwK92OTsrH356+/bG196ydIls17WvIEnQPagM7B+a2itw75lujnberztQT9kpzpWssmZSefwT9HkNN13nufZM3PWAVwfL9ne0Y71Uz3LZ4IemZmYtVI+a536wDO8sd/yhZwdHe3Zp7d+aR99/DMrljKWLwxta+eJtZrH1u01rVSmHw4oOD2rClYpBTubM9dB124ACeVXyAYXiAzIzfuivwmNTkMVs/wqAVd8LunLyPfQ60r00b2kH4SPCKwU1uG2WvRJ+b8oUAUmCpjlt4BQ+QhJME9+t7ARgbJ8Bn3HPwG7nuQRqy+SALTGKGxC+I7wlaT/LgCQ1wTCC8iUD8pvYR3JscrPlX+DLe/+T+wRFsYUbEcl7iVBU80141IyQKhMDZV38kGTaydfS8lbwgLk2ybHJH8zia3wOe6XnAt9NwnwJudo5CtG2g1kUThJEmjVXCbnSP675CCJuwjL0ve0rpIP+WvysR0ETwDfSdyC8ciX1JiSzynfVNfmngKbhRkIh1TiljAHrpMMDCTxHY0xiVcI7+H6vK4x6z5al1/BDhJNF3kOgfZcQ4EtAOgX/fwkgM24Nc8aQxJbTP1X/+yfOgKsN1GUOIo8HIYfzpIeXsCAK6AEFwsCx8bjwQUQikNQgCMPLCHQ5vMFyATOUGCEJEAhISGqjGAnHXUXGCLu3Z43auBAtnTI9hUYR06kFBITguJknBhTDrjnQ6atDhxtSjadnj84fKEMXE66HBiP6JBJUw90ImQNJQFvnlcl/dxH1Bs8q1MzpAPtCd6H7q3fUujcCyBdG09RKSlMX4NIQSAlSEaAGmfxPW1ggXAYRJpbF+ZYWsCrUhQCXyTU/nsYlK2UhYChfi+AF+5kJrhjdW8cfwmo3neDO25asthwuoPBOu6OugRUhjGZeUSePQqTDffSenQiP7IOPL9GLjdqNqi557caECKTehbuzfNhuGptuZYAfh0ACrBobMhJ8iep2B0Q7cTgDOWPCUqTkDXc9cwNl8PI+Ze8VjJap3EkQUSBcy4nqSD3yvSV0hkpXEzlyMWtdZAylMKTA8W6CKjkfsn5KMSADa87+ExmZaTlYOzMn2eWeJl14JXzeYyBBCk+z06LTQ99DgehhFKyofUCkHaKmhgg0fNIWVO+5uBgOzRd1DNp7iTLkv+k8pMugmMY/j+tD/eWUk8qau0X6T+tVfhM2L9e8h+dDh3SfA4gkDHgSCswxP1VkQBw53spOoG+twehhNYdmNjEs1o5BW0YY71GNhWARsg81jNpjcXzrNdfNFK0/xiT67L48+JBzhgkE3JgeT7u6TIZG/7wGfYec8n681kZSNIVfI/3pSclY6NgRgwSJOWRYYUmbWGdtAYjYyUGMGVE6Dl0lgg4T6VCtgIyKyPRZQ6qJPh/I253HigAACAASURBVAWJgNxTAyOU/PI+Z5r0jM4Z7T3nrEe0IxUG+h1gxbm7hzCFBg5ib3CUTrnzxevS9fxWRroHbNCD1g88zD7LOJYZy2c56wJfoRuGna4Dxhovmb+MlfF5gAVgfNQXAYoL7htKs2nUy73UZwBARGc9GWdOxdUMYDxOrM/WMICMqkgY9DEeQ2a76zKA+misuJ6CY31g3rwQbs2QPQxg3HInrHfSCVndUIvQtJPknFbPM13LpUDPQ7BmanbGOVMvXLps01Oz1oW3tFl3gLLXb7lj+PThI3u+uWltzuR2z7Ovx8cmHbQFfM0Vc14K+8abN6xYKdpPf/43tru35SANYwX00B4lwxGdRnAbLlJsIc5r6CgAhqHpwKF9tv3Mnq6vj/SUG/ZkHZGJTSZ6p+UOOPLA8wX+Wc9d9+uRJZnNZ5zrF5klW80rz3LFoFPzwbkp5hSwOm1ISaYW648cnJzUbG5mzqkxmGMyihXwYuk8GBK5GHG8oUWBq7daGffmew/v3rPN9Q0HWpwndjD0IIpzZTcbli2GjNPSGFy/0NEwbs7iyC/vfN9kB9YdTIKCCCCVteO8BWDB0CS4AGCDjcXP2bOrDsJ/fuuW0z5Q6ov8otuZZ+gg2Os7W9sOGFPx5rQ4jaY76w6VZdGTIQCtCjU1XGySoZgvOrgXrlt1feJ60YbOK3xSP7ZJGm9tPHXOVagWkHGyTOtdGslmvPIa4Pni9Zfs2iuv2sWr1yxXKlqrC9VI02kpdjeeedXAk7v3AyDc7dnU+ITz0h6f1LzBHVQEANAAPQD7UF4A0GUjqEszTA9W7OyHho5QYjx/7mAezc4Aa8iKock1VB5L5897FrAncnT7DkB//suP7Xh7z6zdtSZcpseHnt1+Zu2MNbpte/ps3RsiHraPbFjO2Je++hX74lfetenFeTuoHY9oDepHx/bk7iO79eHH3ogQAJqmeXDB0kwSgA4d0R12Pct84eyqg9lf+91vOL0IevbBvft277Nb9uDWXbt/67a1a01v+ljOBnobmk2mchlb39z0wAZBOrJqc6Wynbtw3vna2X95OI5LJXsICBSTOibJJp9bdPuRLEhklaz6SxcuOID70Ye/tAkaxC2fscWZBQdYoTMhoIBmWlhdNcuWrDNM2ZnzF231/HkrkCnJmYquLmTs8HDX/vgP/m/b2Vm348M963XRCyX3J1ifRj2cdWQhI1+uz7Mp1/vS525n9QJFmSjFkH1PTCmWvLEoOpr5gPOW53PqBfjHhyGQfXB46BnWBWgYxip+7a29LctZxmlKoLnh83zPeWgjBZaSJWTbYbcJQOH32vKy7xmdRYCecKjzQ3+PfDEEvhkf95idI1XTXEcxn/L7CK7IDuNenrXcDlncrkenJr2ShP+zXvzjueB8li3uuubkxGW1UiqH6tNs2hoNMsBJXho4p3GlWnJ9Cq1Sqzt0/uXF+QUPwAFwMSYoVLgHzSi9OqMS+vEQ+FST+ZXVs5aF3qJcsusvvxxphsjqr3ijwFu3PvNs8p3tbQ9IslblfM6rdLgWfqcnYFSgKRrzBpyNZtP3ulftQsnR6XhWNc1Qz1+6aBcvX3Jwk/03vzBr9+7dtv/xf/ofvJKEprQA4GNkxi4u2eEBNl7Kfu93/769+/aXXZ+eHJxYniqpXgCnhtmBffr5Z7axvWl3H92x/FjOxmfHvVqKgBOB6iePntrxzpE1DxqW6eRsbWnNytmKTY9PGXY2Oqk4VrZzl87ZpWtXbW5x1ijOocqq2zR78mjd/vovvmebGxuWGhBg7jhdxX7t0LLlIn2MnYqEvXz52mVbXl2xucWFEaDEvtjaWLd7d+7aCb16Gm0Puk1OjdnM/ITt7m3bzvMd2989cDtge3Pb7WXkiLOqPFa1dCFrZ86t2G9+4+v2xa9cd1srM2kGE1l2zKx7YH6O76wf2c0Pb9r9m3ftaKtmtZ0jnwMqrThvOct2drbctsKum59b9qx4zi0aIXOmctZzThPo9wB1bCRPYBZ54AyiIm5ldsk6+x27d/ueVcdLnv3c6LY885jmiIe1Q6fcwhanWWjQE+MeKKFyd+fg0K6//qq9/9u/ac1e3fZre9YdUHkz8OxneJ+zvYJlBjk7gVrp+NimF6bs7OVVq0yXnQefaOmj9Q2/78zCrAPzPFu31/JKDRJ0DGqvYskuX7josrq3t+sJAr1h345O9u3B4/u2vbNpU9Nl29nfsDt3P7NhCr+KShPsr5zbMdBJjFXCGdvvxQSxTKic5EfgmvAh95XpcRCBNdn18nnRh9It/BZwqQQWdCk6Vv6kPpv0w6D80P1CgDv4VgLC4Qjmvsw9Py9iWaEq5XTs0mGyQbimepAJ2Bb2JX8ROU36+AKsGQNzJp9K2biMUUD0KJM7BjHdZ4w8yXpOYS7yxeQ/yUcUoJj0zwSEeuJKwq9KYnAal+aGZ9BcJn0z7EteV1aufErWTwmjXDecbz3fZzzXqe91SpuYxJh4PiVKSnb0/PLj5OdJhuSXy8+XLuZz7t9FH15YpOYyCZIKqxJe+CJgq3torPI7BSbrPgo08OwaJ/dBHgRcc60X753EcpJ7RmuTHA/BMcbBNeVPO94Y5VzUJ8IAeCb5vsJgmMvkHuC7SbBe8vOir8+45dfxrKyv9spoHSLul8RghEHx/WRVTnKfCkdzADoplGxyZXV6qWsrcJVJ+ATkSElwAx6az3rTjZjpK2ed9/iuEHN9b4TCRzZJMpe10ZLAF866soK4PovjD5siGRMu1KGX3AJAO/AXy9EBoPmchIVSTwFDbjRZcFg4cASgisvZS0QTXTnZgMqsk6KREjiqUULUdcdZEbokGOJRuphRF5z9WKoWARGi1UmFIxBacwF3oBSN5lHAsCu6SFUhcAenWFm4misB8W6EJkryfbNoPhMAtAMzCToN5tHL0mNJjEBBPtPtnEZDBMokwT8cbV5XxJNrKOOY+5Dh4VyjBAkAgTMBBNVm0HyTmeQRNkrHo9D780S50T0xQN0xoCFepFTQuqiEhs/yGdafDc76cB+tD+OVYa2NGhzSUIausUqRMD+aG60lDgjjBHRKAmrIimd8D0+/IyUkZaXPJ2VQ95cCCOAkzVtiF1b2Q6QYkEHgczKMJfGRWkNKl+tJPnRtzfmLYK7vI5qERfoEnwgAilTKHQaMQTn+PnexysCdmHLVm1zJiAB4Z64VCQdYU+SU6/E55rxYKPnzSVFxLe3vMAfBKUqR3xPpQ/RMkjF+S5aT+1D7x6sOaM6RTQCqETiXQhVQmzzEk/MFT2OQ+9OGEdIzvtcjFUenE0rgkUnpmyBHYwGwjQfXyFGMlRFkCrshVixZoRjGydhotuRjSgfDIHkohoP/dF50WEtedTDpUE/qCV5jfA6CRt5V5pDXJdvSfT4PqVCSkzw8lUUgI1CAdDI4wHv8zZ7XOif3kx+6dJNv94ITPgjyLoNF4xM3dlLmfd9xYLP+PsbQ1E6GFtn5Lg8tqCzCPgw0ASFLXXKEXJLByfOoCge9oAxy1xvFUOKoQ17GpwzqZEBDRpKMFZ/POLcYUslMAyij+BwyE+Y2ZOdqD8oI7rVwMML880NWsQcxYoDYjSToQdgryAtNKgchcBkyZIPek9xJ7/M5xo7j7VmsqRBwSEeqDW+q6bol6AGNjUx0Pufz28bxqQQ9mAngTC9SZfj+6g1tLD/hZdfwoLbQ2W2Cdz3rt0OWooBu1mB2YdGWz6za3Ny8l02TgUWWa6tV94ZNG48f2cHervVabXeQS/mqzc7O2YAxOyew2fTctL3x5mu2dm7VAZ2PP/7QnaswxqyfRVvPnnnmJmMk4w5AB5AWAJDMLICx11551QGDR+uPXb+h72V8evD+2fPQeGx7y8F2ssmQK7d/Ysn61MyUO7nHtUN/D8AVHlQ4kanogOcdgN+B1Wxo9Am1GD8yOBdmQkaq7C+yyFhXyr5FVUI2X6PT9KZlRYC/xQV75ZVX7JVXabqWtaePn9g6YNJJ3ekScOQBeJjz/Z3dQKXQazn4PjEzafly0VLZtDdLQh7Jcnu28dwBqbHymGdPs878hgOauSWQjpwUS6FpI+diuVy0tbUV51ylNJ8x8IzMF+AAcsnf0Lo43yvlmGTJQuHWgHe77rQgON06lwNf+EQ4q9ttp3zi/oBnXumSyp6eRYOuZ9btHdI8sexALQ478Zo8wSNok8hWR4+jqyambXxq2pbOrNmFK1e98dpR48ifZW9r29afPHUQuLZ3YCeHNR8jXOBBz4Yzkgx+zj6ashGggosZQAL9jtzl0nmbotnXSdNt3M1nz7xBmGejlsshM/nw0ABfoQ1YuXDOaVYIbBWhseoM7JO//Vvb39yxMlky9abtbm/5GFbXVhy0eL773DOyT3pNa6d79saX3rT3fvOrNr+8ZM1B17M4oS5g/X76/Q9s4+Fjax3VHeQGyA10Fk0PNNAU7Kh5ZMNs1tYuXbCzVy7Y6194y/lbeV6qER7duWc3P/zE7nx606zdtwLVJn3zNRmkU57Ve3B05MAdepaS+7ULF71p4MTstAdnyWDkGQCHkA+4H6mWqO0fu38A7YVXtqTNeVvJvn94/77TZqwsLnswikoB5s7tLADE6pgN0yXrp3N25aWX7aU3btjY1LQ3UyTTcGBdm5oet9//P/83u3P7M0un4AonwN4clX4TIGKh1ECTs8r1XwR60QnuzMcAFPY8P579Pznlss2Y+Iz3zciGbDVVe9Jjgs8CbCLjRXh3I63Z9s6WB08KmZA9SiAjBKNOnLoEmSGbWLatn8cxQxpQ3ysOHDwJ5z2fh5bBgeVh0wpWsHQmVJpxDfTTxOS071/mnM+NHMxMcJCVsFOJlTICMqhokG/IGhIIgIO+XIIbP1B1MAbkmqDW4cGB7e/v2t7udmjkFalICM5742Qy3ghm50puvxG4EuUH+zbI5q6fKcwL2duMe/v5th0fH1k+X3CqDSocvKKjQh+EktN5QDfEHKLz0R17Ozu+lyegPRgLHMxuzzoff8FlFoAZKiZA53QmZfiF8kUDB3XBP/POV75sv/Ybv+40M/cf3XdalD//N39uP/npj/18qkyEAMjY+KRXTGw/27XLF6/Yjddu2MWzF2x2ctaDDgQ10b3wdkNNMcgNLFU0m16ZttVLK1aZKls6m/ZzfvPxuv3ybz62v/qTv7THdx/bGxfftJnqtA17qdDcMBuomm6885a99cW3rDrmZoJZ12x/59g2Hz+1n/zoJ/bk4SM/L6B9gRrq+d627dZ27eK1S3Z27bz95Kd/44FFssl55qdPNmz7+XMbG6vE/ZHzAJNTbKys2Nr5VRubLBhd8Z7cf2of/vwje/LgsT1++MRqByc+lwQZFleWrd5p2MTMlL357hd8/hZXJi0N3TQtdNL0veHMCmN++mDH6Soe3H5oxzuHjlLvbO247JO0NqASaGzMg0LlwrjNTs85qE9mcrAB4aY/sCfrj+2k0fLgVrU6bm+89ro3CSXY1Kk37fH9BzZoD2xzc93SuYxVp9BdlLOkXZ7KlYo9WV93Owk7i6Aduh06DvYKFDDdfsorffKlrM3Ns1ezoYFn12ysOGmpbuAxb1D5lO3b9Teu2crFKevQ0LtidnRsdlzrhoz9o32fLypmaJi6s71l/XbL0qm+6x90GYF3ghNpcIdh3zZ3ntnWzqZXe0zMlC2XH9rdB5/Zk6d38dypJ/L9Ro8EwFQS9/B5mEPHKCI3PHvL/dFczvc5Pw5csh9idqr7LQkKCz4jP0AAm/CRpM8g21S+r+7FdXGwZE8rSUz4EXoAP4CfJDgr/4vfoj3jmvK3eS6BiOg9vovufREY5v6y2QXQCmsQ6Mhc6XoK/MlfQN/JF5VPmfSzhJEJD+B7jEGv6zv+nAlfV9iA2/I0K080gtf1NT75jVoH+XJJUFKBVPmJwivkj2ve9DfXVEKPsCuttfxozYF8UL2v+8ufEW6oZ0/6ij6OWN0rv4Xva62TIKv8siTWknwt6XvK35VPJwyAa2suhTkIi0piJ/o8n0mCxlxP49Tn9ZqwG/lSeh/51GvaG5IB1jw5H/LxkmMc4QmRJtj3bMQ29X/NtftAsZJdGfPCFpJ7KLlm+NbJtfuV97TIL1DQaB/5OKHgYMFGjmecJC0IkUAh5slF0o20QTH+UDwqrWTiHGiLiDyHJd9HmDFSZIQp+0iAD4NiEjRxGPc4hQIJtQk0yUkAWhvcN1mMyAvBhytIY3EB7XfdcMBx9EwTzz7adyNWk67fMggF5Gqh+N1shyiphE3PyPPJOBOALaUmECkAHWGVNMf8X4ZLUHCdkdJW1qQUsEe5YtMmReEwYhiPNr6iUIqKBJgibARfg8j9Kg7oF8FHKSpxvSr64s4khP2tkJmojZ9UMP7/zCn/bTJyI0XNeEWPIXAlXCMAaIACyugLgYMA9HvuJQB4O3BiCvRgzjEuNG5tYAFCvK6Meoxe1laZtskyBz4jJ19jZTyK8nEfyaLkKqm4BECrKaQiqoAPXh0wCNnP3F9KUUpHeyt5AEkZ6qDkOzyLwCUMQx0uLqdwK8a1VZTMx9uPDQPsVxWRAEQdRJIxDlCXlyijzj1KE6xU2h1k+Ak9czE6UIwLgx7AIV8MWUI4G2Qac21kgNcAbzyoY+E1HaAKAslZocSLdeAnKddci+eUMgas0QEhoC/okRDtG5UgRY5dBwaRMuhzY3PA5B58EajXfkkCrbyGwSfdlaRuAQBOGlU0yJHshAMgBNLQMa63YtNEyYLmP8jCwCs1HAAMhQaut4Jhd1p1IoBLe55rkP2pva+DZwReUupcCJzqfJb51VmgoKOCSn+XoaCDJHlo4YAnA5Z8Rtf1gccMWsm29pbmitxQxsB4yC4ns5zfZE4GQPiUi55rALxor+uaPi8gERkMsMyv6CB3iKO+4nrdqLvHquOBMqdeH5XQ6dn5DSDGmKB+EPjtOiKfca5nGcGSUf5WFDy5lgoUJvV80ihM6v5g3ASjR4c82XW616BL87+uNySUkUp5ttZKayreTA/8pdKhBJgMUrrHx+qc5Jnk+jQGcMM4B5E6Ku1NB11GLJS81Ruc8eH+XH9yejpm4jU8c3GiGprvQfkB1QOBIzJZWdd8OmfV/IStLKy4E9hukNlf9wY9ZEnxLH5/56Y3z3RDp1SrY87ZCuBAdhQO4+b6umc/w+ML+APwXS1VrFqZ9CzcTC7vYG8qYza3OGNnVpdsYXHGTmqHTrvAM+OgUroNGHq4v+/OiWc9tVqenUvQkDJtuHi/8u67tnbunDdtgkf65Og4ZvTNOB/lj//6h7b17Lm1TmqeuSbdwtx7VVm5bEsrS/byay+7/FLejJ4k6wy5gS8SoK0J2OZNIAONlQIwTnnSH9jC3LyDSJyXjI2zb2t3x+ce6hGXoQxOUN/Hz/056wXKIM8+dnQRtFGZgme4OaBZLNrh/p4d1Y4dMAGYg/eYzOfKeNXOXzxnX/va12x+ftZu375rH/zwR95Ebndr2wHoYNuFSi94xtlbjBGdIOqeS1cv2Xvvvef7imZfGxsbnolNVpoHhkpln79G88SdaMwW5A+AaHPrmfWgy3DQLwRnmB/P0KLstwF9TOBhB/CgqRRzyn5yOxSnvX7sgYylpSV3rp8927Ct55ueSetnbmwGC9VIsVy1Vq/vIPrq6lmfi86wayWA4YMDe3jvvlULJc+Ap+TdkwO6Q7dv6shAGl7rVQec/Rlo7lbIBW7zbMGfm8DDyvKy26/IHefL7sG+rydAOHQ7XI9GfpcvX7ZULutzyTNCbVHNle3e57ds88FTqxYLVs0XfX2539hY1cZnpuykXXeu5dawYyfDhi2vrtkX3n3HltdWrDw+5hnC7Gea+f3N93/o4Hq6O/SMbjJQ4dslKMV6Hh7uO51N3VpemXD+2hX70pfftSWoPGKW6MaTp950DCoP8Bk6sQCwA46WJyqePe0c5zUCFz3rDgf23q//mlOcTMzMOl97qVoN8t9oujwwDzvPt+xge9cpVFjvMB6y77NeGQklD0DlmYUlD4xA4aKmPm4Hp6kyKZhlC3b91dfs9be/aPPLZ2xIpWSb/ixtm56ZsD/7zr+yH3/wPWOb9XttqzeOnB7LG8kS6O2FIJEyyDhjGKf8H/5mb/lZ2O04XUE5X3ZQFICAgJPsd9bfz79Y1k4Q1W0h9P6o6oi9HCrHtp5tWq/fs/GxCQehmXNvYJjO+B4nYMa4AHvZH/zgTwFc8l1lC6In+Dw/6CH2I3WpouJIZ8I4uJ6yjJ3iYmfPuta1Uj5ULECxxt5025zgTSqcE2RAX79+3cFu9h7yXCiU7cqFl+zMmZVRBR2ZzNhsjOHo+MB++Yu/tTt3P3f6E3h24VQFhIYGAj00sIwHIxmT7Hfux9yzT8he9kzXSJkC7zBUKQCC6MH940Pb3T/wLP5iFjC5aktLi6435U/ubD2zE4DssTHXt4AeBMT4NzUeGsZyLj149NDtWhoNktjA98nAZi4a9VAh/Gtffd/+0T/+x/Zse8v+nz/6Qzt/+YId1o/tg5/8yPUQYC6UdpxrYxOT1msP7eG9R/bxLz52/vXrl67Z8vyCzU5OjbiLoS5ZPLdg77z/jq1cWbXJxaKlxqKjxxHaMTt4VLM//ePv2B/+r39oU/kJW5xctEpx3M/J7rDvYP4rb71mb3/xLQfAWUOas8KrDAD94S9+Ybc+u+n25Nz8vFOq9KxvG9uPbGFp3l5+6VX7yU9+6vqV85kM5/UnGx7ABpSm+mJ6dtppNF56/VV74+0bNjVXCLzHxMUPzA52juz2p3fse3/5ffvko8+CX5fPeKXJ7tGe9dMDW11bs7fe+aJdvnLF5pdnbWaq6pneoRdO17rNrmdq727tuz3AOXZycGQ//cnP7OTwwOZnZ21xfs75vO/femCdWt/GiuO2NDtvY9WqTZSrfl6RRHP3wT07rNVsa3fbMtmcvXXjTT9DQgBtYJ/d+sy2D3bsuFGzvvVsemHacqW8UdUbAhpjdrh3aFRaVkqVsFe6/VFj471dKGfybhPPz83ZubVVm5mcctuHJoHFfMUKmeBD0aiQppPnXz5nF15ZsUEwCWx7p2W1Eyhw0ra7ux8aLfdIystYu96wMn0qUkNrtU/wGixbyjhdBxQwe0f7zlddb9es1a7TbtAmZ8as1Tmy5ztP7Padz8zS+Cg56sk9OIs7SIAoFf3vPj0jMjkPEKF75OcifUom4v/CCFqN0Jw4+C6B7kZ+s4BaYT9KIGNvy17We8omBuDWdQTGyW93fzD6rfLRBNIJi+F19wMiBiYg0I+HmCAjP1+fEyAon1DgtJ5Jnw/+aLCNBaQKpOUsUOVH0t//u3x/4U5c1zGfiIHwDB6wT2AIybng/9jaepa/y//TuDQvAlblbyj7l+96QB66pbiesqP4W9cW+CsfRTidrvciAK3EPeFOur/8bNEC8z0lkY18fvxhUSnGhEnukwQ4te66flI29LkkUO1+RsQb/q6AQxIg17NJZpLgrmSR+RNOId9Vcx019CjZUj6c/HH58e73x3/CiPQ8wk2SoHRShoUByaeWLMjn1PtaQ11PQRfNh5IzNSa3jUkiSlCg6L4KuvPswoY071qfEd4kADoJPGmQ/PaGShH5V+Qo6RBrEVRGj8BgiARj8HCUrcoEJp10LS4OcRI40ESPBCVyCIXsn8CNKkAFJ5ksOUqHMZUEdLgQ0wk2GnEYut7shmzNmOEXcTUHOAX6AAwm6QCS6L+c+V/NUstbvhgyNbUxtSm5DwcHc8aiKQNYik9CRsfs5PNLwGWQkjGRvGcApUNGtisrml1F0N4jatkATGoDJBWGZzR6dqQaoWEYB+5ecUPzfwmjFKlv/EjFwrNI+NzR64VMRslIEpT1zZI+LRkW0KfxeqSsWIjNlZqjzMswN4GiAvlQxiHPTUqcOxiRygFDNAA14cBTJofmVNyc/C1QE0dGYBavCWxW5JS15jklZ1JIvK7MaoFL2shSYqNDiSw85zYPAQVedwAoRq0E/ryovOTEvAiA+mESsxr1bA44tgLAiEHt+zWCdxjnykRN7gtlkpIRqINU15UBoehlyEwO6wsAzfvsF6fViUAugOPxScj2wBBnXjDMCZxgjPPd8D7dKoKxoax2b8I2DPOj+dP8KopK+b7WV3KdPPDUXDJUmJ823VNQIpcLmZsKEqErPAux0wmBJhrJNMMhLmU7AvgiX6AOCh1mycNU/KqshUf8IxCuZmHSmTjYAmNDwCIE2bRPvZlOpN3QXGhduB8ZlNLLOKOiVgCAls7UuLQ/g1PeHGUZSM9JTpgDMnNwcmXcKFghwEx6SnoheXjKWNDed1mO3OwCYKUPZZhQsqofrsUzs9YOWhcDDzMZTwJymQt3ZkeNMALnJn9LfgF6dPgjlzrkgv4P13QKgoSMKPMYR98DUJmcO6pcRzRN3FsHccjGJYMjUFL5fnR6ITLoQ7aoxindLB0u40kBOH1W663D2PVwpOiRsUKDxbC/Y4AJbtoYeCF44tQYgxB88TkAcov6mL894yTqTC+Ny4WMDqchiTL3KwZ75AeTXuO5Xed7tIYMXugxQi8HeFgp5eSH/Q0QiA7g/AdI4fw/Oqp5yT6OF6CCy71nZGetkAbwrNiZxVVbXT5vmUHWGrWONWsNd9w6rVBeCfACXyHVO1RK4ewDAK6dO+sUEgSO79753GknWicnvn6Az9D0wLk4Vp10agq+B09jrXZgliXjeMyqNOqh7Jms1EbDqR7IlOSZ93d3XUcwn9wDp5T9jEMNmHLpymWboBN93McODg+GzhX5wV//0AGyfDoVALNoi/g+NwDgSVs8s2y//Y3fttdvvOagOTQUz59tR2Crb5tP1+3Jk6cjLmXoWJRBBOjPGKEICYHprIOozL+aJkJTBvASbIKOA5UAKYDJArIJLfoZwpqkUjZZmQj827Gqgb3oZxGK2BvGZa1OVlUu2BoBPQAAIABJREFUbRcvnrf333/f5hbnPDBBxuCf//lf2KNHj7wJocstXNyeEVP0dXGagfHxwB/bqNvc3Iy98847vlbsw/XHT+z+/fsO2FE+C49yyOgMXP1y6LDVaJxVh8KkkLdLly55Cb5nBK6vOwDourgf9hRZsdBssNcI5nGvjWcb1ux3rThWspUzS54VzndoaLf1bGNUDcFrVaf2KniWLjrM6VOIFqSHLlfMI0ArwAaUDzT/8oaivaFnY+7t7TvHNs8JGM7cON1AteKZ9ewH6DvQ1+yfRqvtDQMpj2fO4No9rh0ZjTvrx8c2NzNrFy6es739Q99X7E3AEcBWmoXd/vSWpXt9K+UKfnZzP0B87DG4uykR7w461oUTNZ+15bU1mz+zaHNLC87rzZo/e7puDz6/Y3vPt62YzVs5Fzi9Q8VE0HeUeTtYh1Rn0za3tGg33n7LqQbYK/BI89yP7z50ihz0M2Nq1Bquk/PlfGgmOA+oPXQQ77B2bO9//Wv2zq99xTKFogP1UO64Dd5s+R6l4uH50w3PysaGQMYarYbLnlO64REQABkObHF2weWadWQPESB31CtNo9kxy5fH7cK1a3bp6ks2s7BoeRJTvMqSJs09++Sjn9u3/+RfWCpFFlzPnu+vWyGdc7CIAKcAFeaDuaEi0ylgop1OEBHqJNmRfg5YKgDwpZKPl7niu/Qq8MBnDLQSLOU99vjs3LTzmHNtqAQI/tfIHD8GwM4FDmNVzURqMezbYG8XRgAte58sZPQE9p2fRxZ6fqAHGd/x8YntH+9bLhUqYr2KpN/3zwB0e1Y2+nIHfVrzKgDkFDXB2cJa+Rx04llRKNqlS4ECgL0T5qdtL1+9YVevBv5lnpsEh1C+3bF2p+m6+Ic/+p49efjABkMCpn3nw3ZqjV7X2sOBVUsTIw5szl7ZLm5vJRJMoIBC9zjYNDQ7rp/Y9t6uZy6zp9WvaHZ62rN2uQ5jIvjIXLG+zMXIzqZ6Npv1CpD9AzL4j+zM2lnPpEY/e0Puk7qfz6Gio+hkWjTArDcatnd8aGcvn7dXbrzmNEJLa4t25eVrNjY96VVb1YkJB2U3nj6zn33wc/vLP/8LO9jas7WlMx5sQpb5oYr00iuX7Z/8039iF2+sQihvTe//kvJAcyVfQnXbo19s2P/y3/3P9vzeps1W52xt+ayfy5yvBNqm5+fs0vXLBjUQCQ7OW15v2IM7d50+g8ai2Bw0P6WSom8du/fwpi2tLNprL79qjx+uO60WjUZzqYxtPln3QBMmGQ3/CuWc5Sol+9KvvWvvvf9rVpksWrsXEnB6zYE3vyTzd/3Jpn3rW9/2jOpxaDHSQxtkhvZo47HbXK/fuGEzc/N2dnXFpifHrVzCdgx2CvO+u7/vsomd/KW3v+DvP9/YdLtlenzC7RECYXc+vWP/4v/6lm082nTgmTldmJ7zABtUKE83N2znIIC63Jf9StVCMZtzeq3do127vf7AKnPjdu7CWbty/ZJNzk46tYXTD/eG9q+/81377JObdnZl1dbWzjqlENchO/2Tjz6xjYdbbvfceOU1O7dy1sr5kvWaXafgYG0OD458PSbnpq2Zalp+ImtXX79q1Zmi7R2d2MmJWbPVt3a3b20qx/pD99GqxZItzpaBt63TMDs43LZms2apQsosN7Qjmufub1mzf2LNbsMODnasPTixfMksX8rY4sq0ffDBD2zvcMcDbyT6eRUeEkxMm9wy1m0QKiP5Wz6b7G8lJfBb/hiUGfJR+R56BP0ksJnvJnEXzkjZv/J7ZQs7rtIMNB7yU+QjyQ8nUCl/SjYy4+FaqgwRgCz/MYlTyMeQr6KkFPlBAvCUBJMEiEOGanhe+TEjfCA2QpdfJZ8oiaNI/wgc5xryFZIJdfJdR/5hTEJxMDH2HOM5XgQx5W9oPjSvyflQso2AYlW46HmSvg730PPLBxUwrblNPif3F66h5076bgLudS+NNwkMs77S9/K9dQ/JVdJ31brxnu6l5xZOI5kURpAEsSVDyfFqnZKBBs2L7pMck8b5K35ztG/0LIxFeEJy3YSFCBvgPJKPzfXkr/B/7QthSVrnv+v+uq7wR82ZuNs5t9kvwpJGuFUiK19r6YmF0RbSnGr/CzPQfkn98//sP/QM6CRKrwV3ZzgC0LpgEiGXAmFyZXTwXRRsMGKORxmKLwIYAoG0qfithXegKxpdOEP6DPfQA8lppiTNDYJOyJBTJiEOgRxwDPrx8ZBxWa8FhUZpGyV8REh1vyQAwH20gFocri+ATIICn58ALo1NIAKfwaDT+yP+6WLgdwybOgC6ureyJjDCwmcKowidDB8pAQcaIsenDFiczeRGFXitzDsceMYnQYO72pVF3CFSuJIBbWLmNRiGwUBWdDOfK49AtBGwGOXJBdJC2bEOoQBWhDJE3qf0C2NUQCKAnhx6B6ciuAMQ7aAUnbAp+Y4AKFQq+hHAIzlic3ItAc58TgeVnAPWJxjoQQ6k3Lg3nw0Ntk4jjzqcuK6CCgJQdVD6fqgHrnEymDzbKsouHH5+z0wA1ZIHm+ZeilzrJFnTumoz+6HdaI4O6DC3oRRKGdDKwuezAgH9EBzGrqmx0Z2AR9aY7xAAcMA/AsZkEvmcpNLO0ac9mXIO8wDghkO96CW87pRlaSyQc75Lz06IB7HTySai4gITJWuKbvOcORrFxMOT55eu4j3kTUEpDiLJlGdoZ0874vp8dsJcE7ASR3qlPOYANE6fDgzNrZS+5CIJEgqcc5nOKbAWsuoUQGg0WiNaFgcG0wFwRiY0V8y1QEgy4oM8hUNZOkfPi7zjyPKeO4yp8H8qOQTM85zuAEejzu8VHVoZfTyP1g4A0g3WyL/GMwvc5bfmU3tCBuCLB5hAsfDsYY0QMY0jZJ+H9QkZzadBKYBgz9Aqh3GHsQXaIkr+klkUQQ5CAIHxIaeaH59jSrJSsadApERQUClkgWJEB7AWB0/7jXuwP/msqicoRWYsSUqOEDjIjnQFn2csSZ0ZQOrQYIX5DLL4/y8DlNEDwMzntdclW85xGBst8hvgSMbMaB904MQP19drzjUdAwo6hwjS8V3mS5l4QR7CueNpwTAHxuwK3wMxTiC5J5fc9Uub7OQAMABC4ZAix1Cc1OqBW5fzX5Qmm5vP/IwlyBMyeEN2su8v6E1SJRuvTNuZxbM2WZmxdC9vzZO27W/vOUhFgCXIfNYzedkn6NDVs+e87Jd9RtOuBw/uWb/XciJInP4MgeV0waYmZmxudslu3HjLM7WePHlgt+7edIer129aKk0QrO/zwjyhT3g+SrpFYcEaSkcxbjghOZuXzizb+NS4O/Ay0AE8yBx9/PCRNz3LeMPAYF/5+U0zREqtyXAbH7ellWUvKb5w7rx/7ujgyAE2wMyH9x94puBYpeL6o35yMsrg1PlMCTVzLZ0CiILz7I5PP3Q6J7jsAYdebMTpWYjsyY6R605mqFdKpNLe8ApHncaQteNj52d27uhyybmbS5Wi7R0ceAPImfkZz+Y9PD6wdrNjhWLR7ty553OxsLDojRPxxCnVrx+HTEAyygFgGS96mH/wBVOG73un2fJGkrWjk5BBHLP052amQkO+duAZ5PvwFR/Ujvx8efvtt+03fuM3fP0AoQGNAMbgtIYPFroHQFr2AEA0a3vzzi3P/MuX8jYzN2u/9Vu/Za+//rpnQd9/9NDHRgMmt2Oho2k0QnZpdAQBDslEZV6QeTL84UiHUmR5ecVBeTjUqdLqdweeGQ/HNwCl7JD5MwtekeH28tGRN8NCNkLp97E3Lnvz7bf8eR8/fujzjM1DGXilWHAAkCaOjAkwc2l+wcHEzz+55dn3mWHabShsYJ5jt3FgOc/8NQegKRPvO0Kds2I18OHSHBF9cbx3YI3jmmdAc+6Tje72xXBghSIZfhXrNOo+JzQ1BFwBUGZOec9tiULZgwHsSbIp4U5FRqmI2DvY9SaMUCFcv3YtAND3H9njjSd2/eVX7O//w39gZ86e82xksvqZo9rhsTcXZG81jmqWoqSesz8GmZ9vb9n2No3Meg6CpVmfyphVStXA5Z/JecNDtxVzeZuYXbKJ2XlbO3fJqpPTli9VLU9D0jRnTcpymaE9eHjb/t8//H3LZqiEqdrjJw+s2a0FoC2d87J+2dOFQskDHLJxqc6g1N8bCY+N+bxw75PIQ87rBBDQMU5H1QkVQATwWAMPuqQBfTKefQwYxbmI7G3vPPf7qmpMtqo7d4mqmBed4FM7kYZncNYXI51EPnCNxx4CrOsRGbxUEcTeLApAsIbeJJX5h6pofNz3tXwEdAsByDt37oQyd3RstE0mp8b92TgTluZXbGF22Z/N7YKYGRgyx0KQ+eatj+3Z+lOrnVBl0rdyJVRcepbz8YlnQo+qHpoh8CQeUp4V8LjertvCzILLgPutVMT0utZiXz1/ajnL2eqZ1VEfGvV9YJ8C1hNcg8+30Wy5TzMxNuEBgX6n7Yz+G+vPrGY1u7B4yQqlvO93/EuypQ/3j6xYKDtAT4b13sG+7ZCtmsva4vk1+43fft++/N47dv7KSsgIhsEAtxAGuZ5Zc99se/3A/tv/+p/bj//6R3Zl9YLvbXTZxMSYtbtts2LK/t4//D17/3e+bpOLE3bcJtB4MmpAWEqXrLZ1aN/+g2/Zo1sPbNgMfNrof3i+AVihw5ldXAgZutmCVyDR5PjZ5qbzJkM1xWcAqsvjVeunoTA6sE6Xpoz0pyhavzVwvuVKvmxdzvzjhgfzOD8qYyU7bjVsemHGvvDel+zcpfPeS2Cc3gpwsTf73qQUoP6TTz6xn/3i57Zb27f94wPLlTN+7tOINTQzDkG388tnPYkKnwP97NzNva6fy+/9+lfsC19428YmY1ICPRq92ZFZp9aznc09+6P//Y/tZz/6mTdFpGHp4gzA9poHCtElG1vPbQpqjGLB+ywQ7JqolD04Sgb4dvvI5taW7TdpJviFVyzD+kX6kn7H7Je/uGnf++733AbyZsJz054NPjs/4xniP/6rn9rtjz+3meqkrc6v2tzEjMvisEMAp+n6kKzxxbPL1kv3rJvp27lLa7awsuAiUq/3bZDK23Gz7pnWpUrVG/NCEWK9vmX6Q2vXa9aoHVurU7dBZmA5dHQxa1Y0u/v0c9s+2LR2r2HFChzWx3Z4smPXXr5kB4c79uDRXevR3HLYt3R6+CsAtOuVdMiMHeFDseJZ9myw+YNNyj/5Dr1OqDwW2Oz6IAbs5Nvxm3NPXNEC20TXg01zdLA/SiBM+m7CBKC2E+g7ei36ismEM95Lfs59xZhhLF8oaX/LF3oRcOW5hSeF7OLgj6Ov5Ncq81n+lsYlbEFjkd8rgDmJUcg/HfnhsapLwKP8IWw6rqOx65qaK64t21Hzm6Rw5T5KuBn5EwnObz2T5k5rzTPoPd1TY0gCunxOQOyLIKUwI9m6miedte47J/i7hY/oeo6PxYRKzRfXkG/G/SS7XEvjTQZFBOjKL+Z6o+BGgg5F6578ruMOcW8k12AEWEXwVnLAPZSMxfWEF/K+5oa50HXlkwgA517CH4QFSD4kW5oPrYnmQvsyCe5z36RtwbMpMcx9UvzpmPT44rpLDrUGWrPgg59Sdqb++//ynw0lWHKcFfVw5z5ykEoYlFUpVF3gKt/lPX7EAcR31PDBjYuE4GpBBe5pw/N9rs1mc4PKReyU+0b302fKcBrBO9sIIALjDQIbnHJeY1wzM4FnDGPdN1xs/seBJDCDe/IdARJMsp5FEYckWO8Rj1LgEpZQSLikTL3RSMyEZiziFpbi9fKWCALLKeO3Mnkp4+FavMa9kxEIH28/RBcFUgJsaiwas0ASX7sITnAtUVr4BkgoAm14Xte1ONQZk0BMxsP7lDgL3HTAMPJEMw/u/A4pWz/xz8gATYI0OFu+fjFrgo7Wcs5ciUYghgPc1yZ+jr9dEQxOM/QVAND3VRYZDO5TLm7JXBIY17MxZzyzgEEBuAKfNM88p4Bt5kKvS2GR9ebXyAQFztgd+IzdZ3luXUMykwTApSCS4J8OPe4h2RYX86lSDBlf3rgsHh5ScFKwrqRoFsbnYoa2FAtrH0o1w8EpY8C5wntwcJ5ynVMKyfoISCU7TA6KO4veXDDtXI44RK1u4K3zteh1fd8IPJXDprXSOuRzIUKuYBDXTR7IfM4jthFkOwX8QmReYC6ZiTwL+x6l6voqV7SBOz3hEJS8MwbJctKQSr6vcQNAB5kPekPrTwa4Sl79IKEsLmZTCnBMGkzoraBbAnApAFqGize5c5A1ZFnRnMdLTjPBcFPgSgfYyLgZhkCHA1AxO0iHlOuHyOUtHZLUHTqc+C151IEiXa5DSXoBwDAYm0EnyRABgA6GwWmAzIHqGEjIF0KWLxlZAbANgKhoS3T+OIVDPNR5fuTI1yhWggAA+XgjNZHr6ELB5TwA5SHzAdCQ62idcZI9czZyrZLZy+dDFUAIZnAtGWN6XbqC50wCzcmDXTLJ/TR2Gb8AJZIHrbsbUrEMntd8v1AtELM2GI/2QQEOZ5rwxgoQ6V0CFtIddHAnmS/Q0aBHodQInMhk5rMmOPvNTgDCuT7nkoAIH3cERmgSBOCj89opI/Kl2JA0ZAgDtJCV6nsErmkFxdIZOzkKTgcLwp7pteDKytr85JLNTZ+x8fykWT9r9cOGg5GAO15ynRo4Tu5ymM85YDk+MWWH+6Fq6fj4wBvmUBrqUXtjf1RteemsXTp3xd5++wu2uLhgn93+xH7uzQc37fBoz07q+3ZSP3KQjHkUvycANPpO0XzWhGAi8qEg9wSZ3oOwt7T+ogLiuQGym7Vjt2Eka4NMKjSlxPiFBqkYMhfJpqTxFpQlgBaAlQDZVJM4HUo3gMjK6FGwhoznVDrtpeZk1VWgE8PRS7O+IShGINAdQbg+q1UP+pZKZE1Tx2veBO1gLzQ7obkd1BVeBpzJOODGDw44ADNl4gAxrW7buaQpZ994tu5NBtkb3lSMTLKFJQeVyoWi3bt3zzaeroeAbLFo169cdV0AqOPZu27fBf0JF7Jno9cC1QJclqwD3JsMFhkdIsz8EAzodXz9oaP4xu/+rp09e9afgyzqzz//3G7duuWZ7ADlcBrzTMwBc7r5/JlnaJIRzBn1m7/5db8GZzagFZniT58+dgAdapbnzzZcH0yMBRCRNWJ+Aa8BRR49WXeZf/XV1+2Vl1/z562TSbq754GbdqvljbYAY52iK5c1KEj4Ptf1Zpfbe5HHM1CE0NBrOnLSAuhh91C9x3lQzhc80O2ZvqlAiYH80bDy2camzxvNDQFAAcjRrdsHez5ngKvoKABH5BoubRoUIkOTM5M+395vY2huM5N57GdtH8vCLFcs+fmdGQ5sa2fLG2vOzS/a3MKsA47QPLjtncp5BQaVR8GeCwkqqXTWAVTsIQJDVy5fduqbk1qg7imNV+3ilcv23lffdx7ovUiJA5cr88h4uo2W9Zo0HA3BFgehe+1QeUFvj37HZqtTlmOvdQbOGz01OT2y7wpjY7a4esHmzqzY7OIZa3f61uwMrFAux+w4glIt23q+Yd/8l39ox7U9O39h1QaDvj3fWrfdvR0rpQPfJbrfM5aG4fxjPdx36Addicw5aDs56fOOfHmWZibQTUgu+T7XwZ+RL+VAfy8ABexlga3wbyNvBNVFpaFAM/ZGp9fxdUEeGCPzr/fR+cEOhkIm2JN+FsaeInLUqZhTFmLoDRTsDb6L3lpcDFUXC4uLXoHA/3WOMbY//dM/9cBMu9ex/YNdHy/BRA8qZvLWbgBeZR30BMAmUMCPzjeCCTu7W55AkM1hGzC/8fzzOenGXgbhmjrzvKIK/yNWg7JPdT7zmmdiQ9tRKXvFCgEyKFEW55dGILjbRFCk1E+8AoG+QgRX0BWhIeO00zmwr7jGv/rWN13mAeY9O5lKrXbPihnsocBxffXKNZucmXZ9CRhbnByziy9dsfe++hU7e2nN6REy4yEjiOr5k8O27xmydP/o9//AfvrDDyyXSjvfe7GY84BgKp+yp8/XrTBWsTe/9Ja9fON1q0yOW7vTseND6KFOLNM3y3Uzdv/mPdt6vOlZtlCO9Bv4+EP3/zg92XeMnya4BMpqh0chWNBqOH3T1MKcvf6FG3b1tVdsfKpspTH0Ts0+/Ntf2qP7T+3B7QeWs7zNT8zZeHnMBs2e3b972znTx2cm7agBwHlos2cW7MKl8w4o02CvXByz8eK4A9nIz8HxkbUHbctVC5YupCxTSNtrN16zlZU1n+Obn92yTz/8xOoHNW8MeNLER246r3Kz03Sg99/+R/+Wff3rX/XqCdafqpymc9cf2frDp7a1vm1P7294dUaq2yeV3PKprNNx4Hej//ePj7y54OQ0mc097+mAXi3lsj5Xe+0mDQPsLfiz33nb7wtQHoJvOdxT+/TT274HoLSZW563xdUFW1qbt2LGrL0ztD/942/b5x/etMZB3aYKE7Y8T4b7mCfVAfqnCxlMJGv22v5/gj0Li3MenAN83vYGpR3b2H7uNFEXz5+3cq5o3/nWn9jB820rZbIOmmMTtPudcI3pCZtemrTd9pat7zy2VK5vlumZ5Xu2f7htuVLK5pem7fHTB1ZvHNugD01ixrKZtAflQq8mKoCCnS+/AX9QoBd7WNXFAo3lp3bbgauez8jmRi8qocjtlUjzKY58gXvoVf6hD48PD4Jtk2jUJjzFMafYIyrpR8ufkX6QLyM/XNcS1iXsJQlsKhFFCSoaQ7Blgp3Pj/wgJbMgh7L9pY8E/jGOJEAYTJzgv8n3F4Cn78hvZQ2EZyT1YKAtO+0Bk/y+fDpdXwFMT+SM9+S3/Nikj67xyC9Kjofn40cZvLqP1kXzkwQi5U8I2Eyuifzu5PwLfyRIprHozBJ2oPlN+q/uWyUqjbVuwhGENQgjEs4o+daa6CzVualnka+odXwR4E2ORcAxv/U8noxVooKmP9ofkkclj+k5hRdpzpIyqO+47xsTK5P4ks5o3yMx+1rzq32gZwxyfJpAp7Vx3zdRle+JcYlqZf6voInOYa4lfJHvp/6b//Q/GPp/orPimQERFPAP54PDnwRNXowKSGkIXNL7EsLkxOj/2gjwzfkGiQCLJkGAiJxrCU2IjPc9I8VBv0IoY1cWI2X+ISMsgIg8Dz+URRHVVtOzHuFJNnjkr9Sm0UbCmJehktwAEjSBrt1+yMRTaZYUD9+VcuK+AtuUCat5oNSLZ9JzYbyjmPlhHmniJuCZa2vxRwIEp17MmPSx03cuGppunCaieL7JY7M9PsMzkgHtSiRGhpIKMAnKAYgo408GIverlIPBmZxrKRyeCeBHADqv80zaeA7c5oLhiPJ0gCwXsj+lCNRksZgPRj1l0tyLLBPGU8idcp5K4UkB8z6flTwqyzXIRzDG1eQreRhoL2gTSyZ06Mi4VXSWdeaHcQugAjzh3jiROjC5J3QUHtEtnDY247o6tB0UjtmTUkxac70uXiQHlGMDMr13qpxidmM6cMYmDwgHBpUBHel12IcKrgTZOs0QdaXqFx56Ca3P1TB8PkOma+R3D5FT+ORCsKDu3dwbntElRZcrnAZr/NDsBb5fAeA6pKTYBTySCS1AU3MkWXWnKgYOtI+V4YcR7cZPpHeQsuU7ZBm1vdz1lMaCawq4Rn4DaBkidtKTMqJ8zaPzJ7CUigU+z/dCFlhoiKlscjIZHfhVlUAucGxTmhme55ROwfdfKji2oQQOADeC49ls0GnVUIGggJfkkPu8eFi+mOXte4CmdN1TCgs9m+ZWz65raX30dzYXwC2ysmS0hABmeP30INf4w/OpuSocUv75fNjHeF5hP4Tg12AYmqp2YhMzPR/z7GNJp5yzlFIzN+AASCLQIaBWB7SfBelYcqzmqxGQ5rtqSOKctfCAeiPTkLmt4CpjE+juTm08cLkn7/mhHDMeJK/a35Itfdb3dwyMSVc7yEepeAxW4qCFQEHQ/SOQGuaNXn+UTSl95qBT1CcuV27UYgwzn6ec2ulhkLtBH3a/U341ss8DyBEMDulS5yMmcNPqekjY36MxoQV9EHQjWUqBq5xGOJxjQe+kHIAieACthuszAOje0NqtgXEUT1cXbHJs3iqZSStkyma9FNXvVod2oN2yZrfufGNe/lkIjRNz+aI1693YWLHjPIeAQ2GeB5bLluzihWv2xbfftZdeetmmpyftzt1b9pOf/Mj2djdsd3fLnu+uOzBPYBMAGLDOz234vlsnlg1tXAIXcCZr4xMTXkLN81bGSFULGaEyqnGGWzSqpEyXLLtGfSQTrg8qZT/jyH4jk7rWbDjI7GvVH9jU2LjNw3vbHfgYALIBM7yUO3ZxdyqnmIFAAJ6+AnBWk+lcKhQ8G4w1UIWAN50cBMDTg1aF/IgfdqIyHrhkN595dZjzfcfy/cWFhVAREAM1BEGa7YYHEtkja+fWCBPZSfMk7Od+3wHok5O6ZfNFB5VYf8AdeDnJJMzY0FYdaCo7VzSBOs/M3aWR3Invs6mJSRsrVl2+qXiCN5L1OWkcO30JwQWITOAaRabQfdACvPTyyw7y8YyU1gMcAyCzT69eveqBE1GscW3mv14/8edBbi9fvWbf+N3fsbPnznlwAGDw5ue3nNIDjvFnG0+9YWW1XIrjCkG9ubkFv+f+wYGlc3lbXTlr119+ycrligOqjx89sr3nuw6UwFHKOOCeh5Fq6cyirZxdc53hTgeUSZm084qzD7d2dlz2WLOxmHlHNhuULXNT0zZRqrjt7NmgtWMPpFCFhMwgf+xZzsZCPjSZwx45qiNv4XwHaIJrFn7vevPEs41dR2YzVoFugMDtgEy7wI2fymT9s/A2c32ArHaHwGvOM5ln5ud8PQ/39u24duwUKm4PAi15ADhWOmZpsFrzeWdfkr0Nh3bQUylvf8V9Ll9/yV598w23IZgjStJ3d3Y8O/tgZ5fMAqdt8CIOki/uoPNeAAAgAElEQVTQPTFTHd26MDtns9MznolOVQK9F9iH3GNmacnWrr7sAPTE1JwdHp3YUZ0Gh3ABj9n4WMVs0LWD/S37+Jc/t6dP7tv8wrTNzE56gzyCG2R1j1Wqro8ULPVzLPoFysRF3tEZVGxyb7K40fHY677/hwFEBiRnnmvHofks1/WK0n7PQevjVs3yI77zpjX6DatkK6GfTQzG64wW2OzOYyHQRulMksMLjYf7RRGkIGMuOIsBDOKH8RTzEVSLvo5sJLje3b+hsmBy0pu1cT/WFCDz7t27Dr71bWAbm0/j/guJSd48foDupbeDua6ZmpoxKtO4Jv8IZDx8dN8O9vY80zgADoDlUFSMe6UHNqSD5xH4l5/hzx3919Pnbboegk93qjxlL70SAkWPHzz0jPylWRpWhr4FniBShwuc0ZtVxsc9IAT10xS87cW8nRzu2NT0pFdc/B+///uuK6hYYf8RnKSRI+POG5nxJbt8+YrPE8B+N5Wy2qBl5cmqrVxYtpXzKzY5N2Gp3NCG6YwHg4b9rPXbPfvgBz+xx3ceWPOo5o3lZsYm7LAG//qejc+MWa3Zso3nz5yyBmDy1dff8Cqh1CDlgGvj8MR6UM0dN+1we9/oooPub9fqLmsERZvYR9lAEUHlAg0xSzns7pRXvEAH9PJbr9kbX3zLVi4tWpvqgmnKeejcZ9Y/Mfv533xqH/zVB/bs0aYtzyyYdQb27Mm6HR3uW6lUsGHWbOdwzyw7sPnFRQdYU8OszU7NWDFXsfHqhOu7/rBjU0uz3nTv3V9/x4pj6ZAZ7o6qWa9m9tknt+zHP/jAPvroIw/QkllPMHxvf8f2DvfsytWr9rXf/rqfDfRcwAx69nTLbt+6Y1ub27a3s+9zk+oNbKJUpeWmtQ7rTmvFGkGN1E8N7Khes/2jPadaoennMRQfx0d+r1xxwurY+lMVu/7KdVs5v2q5ctH3AzZqtz+0VqdrrV7bxmcm7Nrr1606U/GmkenewOayWdu8uWGf/Oxj+8UHv7CHNx/aWH7MZsangx9FJUYubUMaSuKDZ/Gfs44LrKyu2sqFC1bvtJxK6vN7d217Z8+DsW++8Zb99V99z+5+ctMmCAxPzngwjHMNnZsloDyZs93Blh12dy2d7dv+8Y5limb5Stq6w6ZNzozbk/WHHqiHOqNQpCI1Y4Vc6L2CXTkkSBn9yySwBxCN/kpSNqgimf3J9dAv6ExeR3/JXveEoggcsw+FP/2qfxHp+lrN0WeTQCv3CH5u8Dtkk6PPlAwgWj2dvfLvXOnFn2QCmq4hYE04hsYqnEh6OHw+4CZch7/lgzGmZLZq0seUDyZ7Pwliyg/l3vKb5U8IexIewyMEurvTDFq3MxMZqO5jxmzvF88Gri8AWvdKYgn8XyC+5j7pmzMezUnSb0wCni+Cp/qcMKSkDysAPDnPBNy1nqdJPbFnTKJ3lJ5TfpLwBflsyfnXMwa/NoD/SZ9fn9VzjHyyiB1I9vQ5zc2Lz63Xk3LPeCQr+KMC03k2yYv7uYlM7CQ2odcd08MfiEl+ktHkc44wtgRALbnXOgh/SWIf8nXcTnshqYrXHFuJPrCSepNjFgDteMZ/8u//O0PvSF4sueIna8fLXHN5N4RVSiuQQ8KujSyAgff5P8BL4OoLkXImTQpFBpAcca6BwetOUTpkZPKeQCQXuFg26SBzzDB0QFHRoUFopDQqOYul92paJeHEsWYx4HBibPCLuSKJ3NG6voOa0ZhUVi7fY4x8XmOX0qJMhuwgjFCnVWh33Kj0e8TS6mQJg7LMtdAcylxfc4YThtElMBUA68XNkQTEyYQJgE8AnAIvaQCkPKOIgzcqHJ/fVMrvJ9BX8ygAWmCnvqPsDmSDjaI5URYqB6HugZNC1NZBgnTIUHZgNWYfnj5TAFmQCwzrJDjvgp6hbDQobcbjIHLk8nXut04ngIq5AOI6CEC0//jY50AHizaRojAasyI1AvQZt5SGwGl3DuIml5JUUEQ0FdporJkOX2Vdw6vpG3UYDHnG4IZnKuXr69lK2UDR4gBvzDaXktKGlQKWPHFPP7BLgdvP5zyCmVxHClXl9ZLF5KZ3ZTQIDqj2M4YO86r1BUxSBmTskzni44aCA6MaJ5h9xVjdeXLAtuuZEn6YOXfqYQC6+AYgcWxmI8XE/PAjeeX/eg4+4/yCOBKRyzcJiilY5sGLCBRrLsks9QO/2QqO0VjYB/xTVPCoFngIcf74cYUagQABjQpiuKxGfu3kgQ3nMRkJrssaUAaEzE9kLfD+hSwcStwFZutwkM70ccWmbuG9YDDp0OC+ZBy44ea0GeFgp2kKIHQmNrqQvmEswVANRopkQvKqA5X7kjmi59Lcag65R9IY1CGkg4u54btqpKq9Ggym046/QdedloLxfnAIB56lwz4nAzo4vgE8C2fFKRjPFULAJ2Qks+/dKEiHzwRQM8jY/0fXe/9Yemb5fefmWDmHzoHdzSabocnhDCfsaEbaXRsyJEfIgmHYcIB/MWzLC1uGbUDwD/bfYMOABUMSVpZlKGzwrmY2zOzOkByGJtlssruruyvnqlt1czY+53m/Ve+27SKI6rr3DU88zznfc873eJ+TIc2dNanocB+HiPpGCghzzxr09Odez6MyHQTz9GIyTkLEvbJceDaymvvh3lR0K2MikFrnmM67M2U4Fh0hpYVUTjko+CwYLpmz1EPaJsXKKVM6XTdK+MzPKoz4yHnoayZKB9ceardYk4FHO65EhL2fsCZRhL3gAHJZkAV4jsD/CADxM74bzhQioc+UWPbzQLQv59QuAHoA1WFthLkkpZdxJPIOwMGVr0TGeh3O7rRNlGaskB63RC9vxcyo5RJkP6U8kh2jr1I58Ejl7oDiphkrloueqptO5HzvU/iHdPfR0RE3oBuNthfInZyYsR/96NcN/k8AvBerT+1nf/JTW994bts7a5RA9ewoFcLtRDoLxjcRuBSZg5uS8SSKD+MvlyNMjUyEjKdbSzYHPaTngBJV4okwA8SSw4mIQaKGkRcUmmJun7xY8TXH+kJ3aFXr7tTAyCaCmOhZQMVuv2NpCwByUERTDv56JDRFo05OPToYPYp1wn5DhgOOAqyQaj4yWrZCqRSijAZ9P0OgY0COuLOljRO450YLawmdhvNJkZeuvA+6voeQqYvLi15wi4jkNJGTSRwnbdvbP3DDlIhIKdMba+v25JvHHlHHfAGyK4oXHQqaDHQBB266A1ucn/f2EckPH3WIEN73qFba0xw0bGp0yg1xvnOgLipwyFyxBjmXnQJhOLTXX3/d1wVzwxkHYMRzMtlA2eNUWb2+Xb56xa7fuOH83JzT+4cHDlgRRU0xslYzOAKa9ZoN+30bH50IKevZgo8LFAzQFsDxjfGMWCKS/WAvRLTjWIBDlP3E2Ukq9tjkhFMqAAwgt9EncWpA8QLvOFzQLAmXJ0nzwl4UuKQQ1tzohJ/D9Wbj7DwPMi8UklTUNNGweS/GmXQOZHQydyAN0JdKlsikPBqZaNigU7TdacQcseYYI+yEwsiot425Zs0SVcicYmhz3jm9SqvlY8fnIYAg6WB/OAbSrh8QdUl/FudnDRnF9aw75g1aC2hVihQA7XXszbehzwm0IDhpNtfXPZodqppeq23T01GKfLPhoB3rgTln7dGeN++95Xvqj376x+6UUF2AhUuX7M79d2x6cdkmxmc8OOC02nR9IJfJ2djoiLWbddvb3bRBp2WVk30bDKkdEZyr+wd79gk8teURX38639nvOBvo3/j4qJ8tAMsKavH1GdWzcZAzai+fkyGAP5V1ynO4l2wPvgNoDTRGjGWgemJ8AIVCcde2DYYDKxZChCBjwE/giw7ZKcyRzjqnncqF+gvozsg7vpufmff7ldkhHZWoeo/4j/ZZ2JNHIaNANU6gCqrX3aHMGVoql+24cmT5Ut6pUZAr2DxwdeOIQQZOj84Ep2sDDv2QDcHYcf/k5LSdngLW163dQW4NjOChTrflALDrNFEQk/SX0ZFxpxKi3awX2kMfZ+dnbHJ6yvbhD9/bdfn6N/7G3/TsiD/4/f/b/tf/+X9xzuIRinlGWRJuK6RD7Zw2hetHRryeAMU8nY++z5lmtr666mA77eFMRS9APmAMMgs4CVKJlFPkjI2M+z7vJYbWTpl1Ul2rVI9tmB1avpS1/eMDp6xg36SSWStly05l8eLZc+u3OzZaLFg2k3JKi92jLY8q9uLzA1zJAPQ5u379hl29ct2a8AnjbIvadPXSZV9jZNINCLFu961yQCZQ27Z29pz2YWZi1srFEXe+4rxB9lTqJ3bh8iV78/137PLtGzY5X7Jae2ClQtLyNBU1nmOna/bowQv7ye/81A639216dNyO9g88ewQZgfzZPdqn1LRdunKZU8pOodIZkDFQtnv33gxZAUf7Nj4z4bQi81fGnY6k1zHb3aZAZs0drRSOfvDp5/ZP/sk/8/2mSFoouXB2ENzloPmrr3qBVGTz9sauvVhZs1yuZN1W1506FJdcmpmzaxcvWymTs7mpaVtaWvKo/i4Fgjc37O/+/b9r+4d7NjZetv6gbWsvnlu9wVmQs1JmzLmsL12/6kUSW1DHJKGzaFuhWLLixKgtXb1gV+9csyuvLlsibzZAbWsNbZqJOzVb+XLFfvWzD+3nP/kzO9k7tgQZajwdSkoyviYm/EyFggk6l5HiqJ/7d9543X7wox9YKmf2ZGXTPvr4E6/zcP+Nt21mfNILv0JrAh1H7bTmMpt+cZC0k217fPCVDYodS6T7tl3ZtL3jTStPFGxsChqivu3ubtrh0Z71OA+yFEEH2B16wd5gqwXqSsdSogxyd05FgR7sd+lWyJQzHKUfggNli8SxIYGYPJ89zLwin8iMCbqsJxe4HGGfxW2lcMic25AR2+OZjSBQ1XXtiF4zbvOpDwqIEyAokFA6rWw4BQ46mBYrqCgcBf1D9rFAzLgdKtxAdr/sUK5x3MNpPIItJfuK9ziuEjEKeCBfLBJYdizXEMCgMRZ+IXuB+5Hhbn/FiuXpXQreVESu+s79tE3v5N/CzbhGOEscXNa8yHbQ2STdIg6Qck3cdlJ74jgi33s/YhG4wrW0friP8VPQpwB24SWMi8ZX7Yq3k3/L/hcWpPUj+1GfK8Mo2DjBPpPTM+741VrTnCggU+PGtZzBvEcBUXqe3uGBh7FIYo238BzHS6K6NAoKFpCtfmrtyLbUeosHqakPeq+worijO2gYYX0KO6MvGuM4yK4+/4W1/Hd+6z8eokx6BJkrpcHTRuorQuoMRIy4LXkZDdJGpTgRjdbmcmMl4r7UplRn1RgBBvqeTcCgayOxkBQN02mF9FYten47l2UUWs49KBiqgiyAjs6ixPE3zxcYwW8EmkDmTJQyEkAi+MNCFCttUxQa/+YzVYkWqE2/j48Pw4LDOEA4IhwiMFiAkDwXmhgHAiKqDC0alC36FQo3hXaHhRYm1kH6yMPPONImLRa+iwtTPufdPEPKpjavBIUbkxwAEUijxabrJAgBeGijhI+EURir88IkpGsGwwUeGqLhcmd0KO7B7IZ0ZoBIRSS7wt4PUR56FvOAIcrzlFaodSIBIgFDbBrXjIyW3NBh3ARgcUAynhoLgdytThCc2pAYJrRDa1hgXQDDQtp7XIBLydVapq/cG+cGl1Ch3TzbDeZm09vqBboikKLTG7ixSdoUPKQC1vme6CB3/sjTNQyggMBH0iqTmfBuDErepT0pcEtgnNavGzERDQP/ps3ojRLCDqBEtAf8ZvzEXxoHyZ1/MgL+G7XA884aF9hA9BZGHHsyFO9qnfHNepReREsTPLZ/sThpXLhKiEpo6uCNC00ZSQ42R3y8+l5AJ/1SCphkkcDZo6NjL+zDjwxXjQd/j4+Nne0l3s/9DkhmczYxPXXm7eMzpc/ISNSedKCW9N6IBkNzBeDAfmG981wBlSpYKEFP2+Jex+BsIoqga+kUBW5CxK6cFtofSiHTvMr5dX64B441KTZhvZ8XL5BSqejqsA8CEH4OEocCZzqcNK7MhYBYtUNKhvoD2KX5kKNLsjWA3y2XfewD539tAFSEaFHmyJWATFDEfO6jYlRaC3LKse8k13xNAxDgFMpl3REjcJb7FMXG2gVk4wcjRWtcSpkUac9WSQQFXP9LOfQU9CgtKaz1oNBoXfq4RJHqAsl1Vkj28LnWBg4rRW4yB1w7OTF2xl8tYEMySs4p/a31pbOTiFcHqmhHVHBJ60HKqvYc1/jab51Hpzj3ahSVS9/lRPL3ACIlQvq2K0uRQ4D9jq4RZJNZygBOUpbLjtpIftZG87NWyk1bOTvukVGAYAf7u7azs2GHRzuWL6Qsk094RgPp43Cmsg7gMebn/v13A/BgKdvdObTTasOuXbvm3L7DAQXFHtjjr7+0g/0d63Vrls8lHVSi/e7QSmYctIKnemtr143qMNeBD5xoXwCQBBkiKYqDBiomxsbPsVQYByJleaYovDyNMZGw0bERL2gHVQTUC49XHtvDhw/9nonRMeddBrgj4lCgFuvaZYGn1KOW4bAMGQMOugKjt9oO3jG26G+sa0AggNF8MdSRwOlOerB0KcknODj9PHcqh5TrgACk0ndEFeD7KOJkZoyLIwBdBS9MyLv5rt5o2dbujpVHRu3eW286FzKFL6H02NvesfW1NVtfXfP+kOqchBu+n3CuZixLQJujyokDNXBmAkwCEjMWzPfJSXDe0jePmkqGTIW47PYzMeJqBqiiSOCdO3f8f0Bd3v3ll1/a05UnlsqeU9XQdtYA/cZRQJo9f6OTbWysOUA3MTkWyQW4vVn/ZAJA2UGBQYpytm2E1PMo+stTyiNHsdN6nNZdphFl5/pJPwDlohJy7lkCLDJpu3XntjtOVCzUI/MjPQc+aMDX9knN8qmcyzLfZ1E2GX0EMKIdGO6bm5veb6KU+U20NJHT0HjQD98zkc6LUe9OSQr5JVPOCw2/89KlizY9N+uRp+AmzMPJwZFzkzNPZKWFyPXgCAM0YC5aOKV7XSs7h3jRo/4BSYhqz0NRlk75+Sh9gH6wBwfDYFuEjIOUUySQsQeQyVqljfSX9ce/iXpPRTUjTqo1m5qZcSfIe+992+dm5dkL++Uvf+n0B8i3hQsX7fabb9nswqJTkeztHTh4SBQmcoXocVLtjw72bW9/24r5nI1OlC1foChqzhr1E/vwFz93xwjOMj+TeujV7RDI04eGK+hFrEcZip1uz7MpoOEplQvOSY28l44fd9ayL3Fq61wo5EPtGBxl1HNBt6q36k5nQZ4GNARkbGRzgYKCPU7x0fgZzXmKfl2tN+zC5Wt2+/arLqugWinl8nb71qtndBro1KNjweH6+7/zz+2f/tN/6vy3UPiwTpwjmrO6Feib2Auu1ydDUUOKrbnzAcweLmvPmMu6E5Kim5lUxsFOirQxL4x7hswRp1SAciTrRQcB6Ucnxryw3sHRfnCCDPtWKOatCvUb9BgpQImkA7zzUzPeF9bkCc6NdNpmF+fsB7/xI3vv175nnX7XKRa+/PRzu3Txoi0tLNrDz7+w/+l/+B+tcnxskyNjvn7D2ZgJe3A48P2KTYTTaHR8xDntKXS9+uyF7WxvOwXUhcVLnukC6O/7pNa0QW/gewOAM9EdWimdtdHxcWsmB9ZLJ6zeqtpuZc+pVoZ4mcysXB63jKVspARndsqdZtgbkxS6Y22N5Gz7YNszF4i87lrHclbwjICZyRkr5gNne7FQ9jGjuOHf+q3/wl65e9sOT46s3qhar96xfrNrrWrLnn3z3B5++siqRzVL9ZJ+BkGhVBwpW73TsNnlRbv26i278fptm16csR6ZF41Tw4bmnB40upYdZq11Wrenj57YH/7uHzjYnUklbe9g12r1qqWzKafI2DvYtyuXLttocdymp2e8nU8er9j4+KS99sY9l4eXr1+zO3dvWz85sEa7bkeVQ9va2XTnA3aUO1PrHfvpT39qu/uHLh9wJiAzvv7mKzs9PrIO+8EzZwkoogAq52rRo+zz+ZLLMIoSvv/et+3G9WuWy6b9vJqbnLZuu284Tjmf/+hP/siOa0c2NjNm5ami1ZtV++TBZ+7Ay6UKlqCQ4Jv3bWn+op83p9W6ff7VQ5tanLE3v3PfXn/vnk1cGLfceM6GBbPOsG3Jttlos2CFntmLr1etXW3aP/jf/r7tb+3ZSKHoHOkKXmKsHdDq9t1Bx7q8cPmKXbp23W7ffdXu3Llq+bLZs68pSnvgGTcE22WMLLWAF1QrVbeRKXy7uLxk5YmifbX+ub3Ye2KpUtIaw1PbqazbaevILN21C5cX7HB3xzPF+tC4JXEgpKw37LijxDGCAefneXYjudQC9pBnqnElTIOaFW6HdgNoig0vIDrYzSEQ6mVsA3kvyg7OfgIOOQ85L12epVLeN+aTva5gENkwtNXxh6ggYhykFXDmwHlUz4NrlcFHP2RvxMHxoOcGsFs2jXR1YVzqm0DnuA0re1xtdJwkApP5DNnPb+EgspX0bH+/hfFyB3Gsvs8ZRhIDpuN2QNzmE15AW4XF8A7GV7aecCphMbLJZTfwdxyfUZ9kk8r2E54imxS6ubi9LmcGzxNwz70CNH3NvVRQMd42jX+83cJ03FkZYToaQ/or7EdAq9oqcNknNwLd3UaIAgb1b/0tXEm2ou/XGN2H1pycDdJfZCMKF+BvzjvOnzjuF2+HcCDZ21obGh/ZegL41Q6Bv7qfjCLtCe4NWexBr5INyG/ZtLJ/hT9q3uPX8h0BL7K5tb40TtorjsH9d//lfzjkAg26FrHAKzaEvuMBAte0KFB8BBrwYHkAJABkbGvjCWjU3xIMPFcgp09AsxmM4oiXUgtXgxUHMXWthIQoMdhATKIWihYR3zuA5gWCiGgIAKgbjlAIxABf3R8UglBxXoONsMM4ps8CSiTMMBQFQMYBewHDKCZcK0FDe1ShWR4bJtCrFEfpZQKeNRYCpSQ0JWD0Xu7X4paHRYcDv4OCdx4dp8Ur4eLCwKMrwiLlnpc9Oyi8Pn7DAEC7wRBFkdPedhSR1xsEg4FoBbXJBSe8wlF0ngAc9UtCzIGmCCjnt4SXC4goQgeFzMHIQRivbPrcw8k60NiREqUN4IB+BLrGDydtNm0gbZw4yHS+mcK4SKDzW/PBNUpBkjcTg0CANQ6feqPjilQxHyI1uT9EcEegZORd4qjxDRt5WgEpuR/DM576qfdrLwhs0xqSoNI4EmElAR5fj8wV85SNePUk/PjNuNFGFEtPJ+4Gp5ODLakQNesASCZj8EIHZSKMEUYTn8vjCggVB8A05jpA1E6NvQ6O+KEpmSKnQfyQ1HMYD61dgYFuOMExGwGS6rMi6N1pEAGdukcyBEPLo2LT5wCG2qj2CJSWLHSjPkqfkfxLpnJuRAbZEyJGfW0lgodXsld7gs/Ce0JkIEanaCskmyRjeI4AsLM1FxU6YK7D81VUIYC43V6IVJMscaMykhFBAY4oLlLBy4pBJNkQV0CkMOhQ1Rmja9U3jDR505Upou/0uQxpKTvaa7RXbdO65u+4rJOslkKryDApHclUiCCWEuQgY1R5WxE1rANAKPqvrAz65c69fgDatT60NwTIaj1LuT07HyKHke/jCEDX3qXNWreaS52x2g86A8g24R3K0onvH3fmRRRUcZmkcRToqPdxvYqF0n6tASmFfl0Uyc5z/ZzqB6VV495rB8or6RE4orxN3fOijFJ0iGZPJzKWHOStkJ2wYn7KStlZW56/YYvTl62YG/UIy/29HTs53rPdvQ1rtI5taG0rlog4pAhNxWq1U6f0wPh84423PIq3PwhFrra29zxi7+rVqzYc9O35k69tc2PNKkeH1ugeWxFKG8ctQjsp8vXWW2/b/NyiHe5XvOgZEYk8k/ONd0HNQfEunDWKYNd6cudz5JDw8YMGqh9kqe95gPxhz8bHJoPj1Pq2vbfrEVw8AyAd5z/Gv4wW7SscVegDni+R8BQDK5bLnmIMMKW1yxwCmEgOsq+Q0b5+yyH7Ka50MpeeuTUcWplUZIqFwWubCGvAz50ouoeMNa4DsKQAFiAlgALgaqV26kAiKcGlkVGPJv7ed39gU5OTNj4y7s+oHlWcL3V9dcNatbol2j1rntbOqAbgXmcdUtiPNgZnXstmpqZtZp4CiQ3noE4MQ+0L5gXwk/3p+wBAFYC1Ugl6AmnwhYJTcFy7cd1BCgr7sa/W1lbt0TdfWaNZ8/MKGayoExwOjEOIYu6dGb8LCwt29drlwAWOPO8N7WD/yAsf0t6To4p5YcjI+X1yfOp7AXCPdkN5AfcsXN35QsHW1l8EB0aUxQG463I8k7bL167ae++954D32vq6jzEGG++FWmRrdd1Odg89e9F5WyNHKsYLz7h+/bpdf+Wmr9unz1acY5mxdZ2b4APkPIVIe30HrbgOShIATD9ncEQMB87BTKHE+QtLNre0aDOL834/kftQUKDDEYFPdga0OThGWU8AAugtHQrQFfJ24doVW1haMnjQ61D0VE9tUG9YBhqlVpAb+7uBG3l+ZtZlGhG2XvwrkbDJmUnXRyrVimdGeJQo4H6r6SAnfWNfoVsfVU7dwfODH/yaXbp6xZDzRF5T1Gtje8vBwavXbtjEzIxN+LtK7ixv1Vs2UiJy1ux4f8/3YhMu8NUXfs5Ozozb2ARzlLWDwx3bXHthB3s7ztPrgGsi7eAwoHS1euIABVlLrV7Lx9XtAoIwUsERiiONQmx+frGn/ewNUcnncrrtkV44nsqlALgwDuz9aqvh0e/FTACb4WqF2uawdmzj5XGnLkFOuLMmnbDTk5p1WujDoRDl9VdetVt37tjE6IRdWFzytQA4feHCJQeD2BPPV1/Y1ua6PXnyjX366acGfyvegWAoB7kyOjLi2QsU3KSoIT9keWRyGdve37Nq+8TSCYp65xw0BlDyAkedvhfU5H2AmMTgFvEAACAASURBVNl0wZ1o1Cjg+czr0UnFtna2rNlvWaFQdA5bMjFo29TUpL+/2Qx7F41oenzaAUTA3nqlFuZgOLBqs2Z33n7d/s1/59+2ibnpwNv8j/4vH69/6dd/w9566y37e//737evH35l5VLJzxbWBDo2ctydWrl04PBnHzrd08AzK+gbUflExd69ddeu3rhp9958w3KFEFj12cef2od/9oFNlMZs2OxYn4hkIvRGRi03WrBBamjH1SNrdjvONZzPFPwM4twcK49ZaXTMGq26zczP2L23X7PxqTHnJp5fnrON7Q3745/+1H7yh//C1p+9cBkzOznlUfwOghNAVSpacbJsf+tv/5bd/f5dAnfNAsOKGSpf36y72/aieD/7wz+17dUtd2yN+LtHrJvs21Ht1CbnZ+29H3zPSh6R27NcNuMFEQ+2dmz7xaaVUzmbGht3qo9f/vkvXAYsX1h0hy3FaqsNCs7X/N+L80u2OLvs4PyNG6/Yixdr9vzZqkemL1+86GfMq6/ftRwc9d2WO3zr7Zq1Ok3bP9oPgS19s9Na3aanZuyNt9/ysxD97eHDL+3Rwy/s0ZdfeFFbMprQ3dA3RsYmnDqSNROyIYb29ttv240b163bbrqspnjrwfauPX/ywjNftnZ2LF1K2TBrVpgqeJTwwfGBrTxesZHimM1PLNq1SzdtpDDutk6xNOYgf7KUsnd/7Vt25907lp9MWhLYIWd2XK9b46Bmo62yHa8d2Ge/+th2N7bsxeNn1jipWzFbsFu3bnnmmGeUNUJAGZSGHiTQ69vM7JxTFEHxsbiwbN9+755lE2bbm3X78sGXrhPh+IW+kP3tWVf9ELjmNlgxZbV+xb5c+cyayYY1rWq7tS07auxaP9GypeVZa9QqdnS4ZwmyDFIDS2aQ521LwUsdUanhfHPbDvvFQiE16bnYB9L9HYdJhKjUbC5kKErvoU38jVylbUEXDSA1f3Ofg6rDEBQmG4BMAoF00vvjunLcdpGTOm4zyD6I21rRrjgL8pM+K/tEwKLbclCbRYAk18m+i9t5CkSUzi4MRraI9Lw47sGzZC9KV0OG03Z3WEOLhF7XCva7AEONSxxfk+6mfglvESAqsJL3C4R1sRAFJ8Xv173qq4JZNCayW7hO1+ge9ZPPheHgnI+Pn9oYv5dxEAakNssm0fuEYWjcZYvLztW4yK7h+awnl+OR3a2AJdncvNP1oMgm5xnx9zIH+uFz3S+bN+58kI0Vf3YcN1U/fK27g+Y820n4iK7hXdLJFXRIO16eJ+F2sh/UVo2nvyuKrNc1wns1f46RRXPEe+VE17gqyCyOAfCsfsRcoPmQLRLHcfyz//Zv/QdDgUECajWQMoxlvMvIpSMBHO16Gh8/MowFQKvhDvJEnD7a+GqMNzSKDIuDe1qcPtAI3wgkE6imydZmUeSansG7Obx4L9Ef/AgEEljsEUnOmZj19DgUWYE0rjyVSmfPUIQsz3DjLPqfzw/hZYsiGAQ00y8UlvhiV9tkuEuJoa1OxxClC0ggMgaBWzhs5Di4E98QjJ/AF4EfjDN9kQdN4+YRrxFdAs/wSIVY2kh8s0kgCxQhclnvkRETgIcogrUfvCc6NBRxWnd+N4pqBYGGER0Ht4iA1ubRRuM6DgsWvhRxbUwBkFrwnibK3HUDgAf3lG8Y54kLUVKKknVBmAqHmzzLjJ8OSAkkrSutcc1dXIBrnvqRJ1cCUEJLAkd9k1ASUOOAN4bScTCuSNV0RbpRO4vQj0c/6t0YdGFuQooOBaV4lqI+GQPGKu41Zd55dtyo4Z1cByCs+wOgGNIaMSS0Jl8W7vxNei/GBAV+iK45A88ibl6Bcp5uG+1xlye9ABxozFGQtZ906EhIa5+7oyE6BKRk8AwdfjrYNa9xGcQzBXhrXgX20t9exBmsfaQ9iwmudgg8koLgAhxDDYB3JKSAa03rEOe9omYRuKl+qJ/8zhdGzuZO7/MDenBOLaE1pQNchyBtxeAkUlhrnTnmOuZUADiKDtciZ2gr/1abMETDWg33sI+0txhX2qRrg8IVIobFsY+RKrkomfLyISbZFR9jHZYASFLQaLvSj3S461zhekXO0w7WdFBawzr2MYucM7zHZVtEuSK5pnXA55LpVA3X3mQ9MT6AV3IY8X4Mft6HMcU1ivTnGinLceVENDx8xhqIyzKBf2dyIhkiovUjeRRXWKTccY2AZH4zJkQxyXGiVGidt5pnjYWeGT9LBDxqj/ve99TIiOs9alhcifT9Bg8vAHfv3Angf0ccz2on0VdS/twLH9HdhH3ctUGHogUZSwwKNlqctYnyst1/43t27cJty2fKdnJ04ly8jUbFtrbWbHvrmVNxkA7K75PTYzutVWx+es5ee+01m5uZtYcPH9nBYcUjrEmFhVf05vUb7izZWlu1o8N9a5yeWq16aK32sQMUw6goMRzPb7z1pl2+fNU6zZ5HE5H2KmAUbnkizgB0AZqJ/JOTwNeZF/wLZ6XvF5LLKPRVCEXbSJtlv5IhhLFFeq0cBegRGL8um5Oh0JZkIOuMfxOx3hy0HczKJHIOmAO8z8zMBkPNnQTndRH2jw593SoCSdz+OpfY/0r3Z90Q8cY6gv/Zlcx+MCgpAkk/OUt9PUfFUIlMJb2e73YddKs6f282H2gApqam7cc//rHdu3svOFjbgTbk2cqK/dnPfm7WDBzXDgzPzZ1R9bDfoL7gfxzzIRKvaOOjZQccATyl5wh4DzUtgj4ig5YoSQfIRkdtfHLCz0AASSJsK6cVe/DgUwewASK0l7m37g6B4IyTMYeM5J1wjeLUQFYRSXd4eOxgFdfBFe37Lgl/bKgjwvgR+Vyr1z2jhihkHAxkP+3s77i8IUqVHziUAZwBpAGV337nvtOHUFAx0BaE8eO5z589s82VF0554TpnJBPQPQFiiPy/efOmg+iHlRPnLGYvnRkDcJd3unZaOfJ17Gd4IqT6kh3Rsa4DUEQtE9W3eHHZpuZmvYiac8Y2m168Eh2sXWt44b/a8Yn1yN5r95y3l5/i6IgtLl+063dueWR5MpexJEXxGJu02cnBgR3tHTqoubayaof7+06vBu0UUXvHp8c+VtAnQIEADznruj+kAF/O1xw/cLaSxu8O3U7PU/x/7Qc/9Kh3HDfQKJye1jxjDG7umfkFGxkds9m5BZ9/wEYcBq67ZnK2ubpmbS8g3LGnj7+xZqtuuULGcsW0jU2OWf301I4P9m3X6QUSgQKgEApc+l6un9qwD20UmWZ9y6ZDsI5HlVNAsh3mrYks8SyRULuGyO8AVof/2M9ECksfUwYoxfCqjaqDzACOrj/CFx9RzDiVQ65gE1OTvr9YH0QZAwDCbYxDZHRy0oFXKBCmxyedfoL1RCR3H8bY4dCItl/bgL+5ZpWTiuvY2hfIV+eBLo94MAgURPxbe6k0UrL94yOrnBw5/UKr27LWsGnlFJy88LmbFTJ5L/4X+LrnnO8eAJp5OIHXvNe1gyMcXCe2fPGC3bhz02UOwSzIH/ZXtVpzQPnFs1XnnLcueSFmkyMTDhJ5BlWn7fzn00sLTumCvNjf2PZ1yp5ijLBTFPmnICfeg9xwmpxcJlD7NOFNDoUeS4WSTU1MOKg+6A/t3XffdeqQN9++b3MLSy4rnj1ZsX/0D37bgd7K/qF1ai1vJ+Di/MKCOwYPq4d2XD0NdEtJspsoTtqzifEp7zdnVH6kYK+9+ZrduHPDHXJJzO+8WbfWsV99+JH96U/+yL5++MjlI1mS/NBuol4xHX7zr/9V+0u/+Zds6dKyZedy3h5D9ICl9Mxqq3X7xR/9uT346DPb2dz1iOSr16/Z3tGhHddOrT3s28XrV+3W3decp7lRr9ru5qY9efS1rT157g6t6ZFJy6XStvZi1anvZmZnLVPMOYhM5kWlcmQn1YpNTUzb5aUr1m50bGFu0eUg0b/In6mJKZ9/zrdsIWdHJ0fWtZ7TyQw8IrrpcvS9775nN2/f8toD2Px7u/seKb69teWy+LOPP7HTk2PniIbabqw8aTNz807/peARuLpZs2NjozYxNuLrD277Qbtrlf2K6xgA0DPL03bh+kW7fOeyXb99xWUhRR4P945s9Zt1e/DpF3Z6VLeFhSV77e6b1h50nKP99tt37PrrN2xsNmfZMac9t1q7b4PmwNo7Tfvszz62n//xn/i6YM6QpZcWL9qPfvQjmxyfdMdZo9b0edxY3QhZ0mQP5PJ269XX/dwEzB8tjZoXaW20nfIJ58XO5k5wcPbgyJ6w+flFHyfXUUtZ6yQbtrb73Nrplp32ju35wVOPgm51T21kvGiFXMrqtYpTanR7TWu0G1Zr1zyrCh3AadJY9xEopoK46EbIDtmU6DqST+wr6MDcBuxQeD1kJMpeCRz9gXaLs9j1oVSoM8KPg14W7C8cENLvBbgpaIY9K6wiHpSigAnuk54gADcOLssWVIYbz4tHydIu7C/p77JppNvLJhFIFwcIpR/LFhauof7pHtlU/BYvPecdY0M/vDhrFLXNNdIlZd/LluO5miPZEdIXNE+y9VxPj2w/AZECEmUHSKf3IKyIujJu5/AOYUEaW42H+ur2bmT7aKyDbRki6nW9QE8FigqvcPs3CviTTRNvp3Abx5+iICHpcnqPxkzvl40axzwEwPp8xyLotTZ5ttacxke6qdakxlHAcfz9cUBYuCnUP7IfNU9qh/BRvUv4RxyDEl7CtRobjatwBrfrowx/vSOOvdAu+sh36BzSqwWca40wT8JG+LfbIOLljH2nfaK2efv/9n/27w0VOSGgmQdrQtRZLVINkF5IdW8NriYi3nm8w6Ky4B5tFm0IGfE0TgCZgPAQYXJeZV5AkBaBQCjehxGhieB7lEEByrRd4KYWgC+mXs/GRspe2EIAtIz1ONAsQEMLkN+i8cCDgCKj4oHqD3QcMnzohza1Jg2lhnbJC8a1caCf65zrqhD4YCS84uCTFkIcQOR5zJH6zjXxjauxcOFPRGPE3yTBp3e9DKCKW/ocoAjAT5FoBhbxMHiStCnPaBaiw4nISZQHB8DSwVjytdUN60cHFe1gPOUo4PN49KrAKhlc5ULgiQY487FPBQN00AsOEhUxkDcKw1gHngOQkbANx5iiS8+9d3wvwR3fF1prAN0vAz4aS94p/jzNn4SGDrpGq2Oki8JP6tHR3QAQSiAIiJNAJsImCPwQsUp6rNalDmz6r72ig0DAKGNJu7R2+JsiVnHAzwVKtGYlfHiHrvE14nQHaS9UFDi5Alf3gISvyKvoBwf0PrHCB/1hkC0SwB4FGaV7aGzih6XWoWSM1h9/SxmIyxuMBxkQIfIvAPK8Q6lUkke+F7H2oh/JOj+8o8JqjCkKkQwqnuee9AiAJmItXjRUfY0LZR2UApPigjuRDJVjdXhIrqJYCSgVcK09ozVJVWuMXSL05BDRfPEupaQhg7UPlArM9fQJAzUcTMGRhWKncYgflmofxnCYC3GShcgFRT34XozRb2hPxdcA/9ZeAgBjTDVnitjWge7gV+R55b0qIHW+L8KZovHWs9UHyd44SK715QpvPvRf8oQ+i7pCa5R1o/R6vhNnGmMpBUgAoTtlowOb3zhAWW9yikrhkaIIRQI/7hCNeMT5Lg68a39LUVFEuMv5blDc+U4Avs4rnke/3dkVq3QcV7aRv1zPj94Zrj/n0dP60xlFeyjU5ddDqhQpjL52KUYXSzsjMlfPdcdPO0RghvUAiJr3QoSt+sAmxy/Y0twN+ys//Ffs4vx163US1m50PYIJ8Oeksm+VkwPb3d5wbsKNzed2cLhL3SS7e+dVjxgCSPvgg4+8GA8wDkWCx8rjdvv2bZuaHLf6ScU5lVtEM58eWLW6b81WzQEiDHxSx9kvGHXUX+h1h54WHgwCHDJBHwEE87mOohaDfB66UaZ9S5vRA4ic9Dkr5iyVATwM88FaIENIOpUr5hTeQ45GmUPNVtNTy12epwOw2iLyK5AX+fnCc3g+oIdHQ0dnItHngDcrKytulPf6PRfHiuxFhwHQltKOHOO9tGdudtZBW4+OLQUOYDlTSF1nDIj+g2caKiJALo88PTqyY6iwkKsuo3Pepts3b9vli5fcSGadQMXxzaOvrNNoejRrCBAItE30f/XFur+TSGG4POl3OE+p+WDOIy35Thv5TkVbHDgCtqNuhAEShT0JHyhrF0CV+eWZGxvrgeYj4scN4F4A1JFJ9PPkJGQ/SIfk3JOu6lGarY6DaZzf1KjgHY160ypHxzHqp/Oq8OwHB0TbTY9gpZALzyPqG2cC7VRW0+zcnL355pse/Qx/MZGwyEDav7+z67zS/K9MPWgC6APfO+f41LQXTgMYZW74n3nkbIA+K5/K2OHBno8BfXD5FNEZ4dwGZHMH9nBgV2/esJu3XrG55UVPsWS8KeIF6EgUO4UHoZBBNwDAdC50IoPyOQd7b7921y7fuOaFPBMEXsCP2W/b9vqaVXaPbNjt2eHWvhcXpF1ehLPX8/cAHuZKBZuam7b8SMlO6qfOjY3+oLPD61i0A6/whYuX7f3337fL1675+iMyn3VLBCFZf+hPgNcjY2O2vHTR5wNwfnN9w6Mlpycn7fnKM+t6kdBj++rhF2aJvmVySev0Wk5FgjPneG/XqWVwpEIHA0e8ziwin3EQDoZyGIVznnXiBU+H5o6HWr1mXeu7Q8kDToYhu4p9zB7FEcH6ODjYPxtT3/NFIoQ7DhB++513PXJ0b2fXxwPHzc/+7OdOS1Isj/p3APRuO8GbSubAybHjj6wVL55ab3gBPsC4+innXN5lwMR0KIhGpsDG1pbXeOE6nGm9PlHVVVt5+tRBX88My+eNTAHX47ttOwIwqx97lCqyBOcd17EWAbupYwDtCSDkhcULzoPfbgZQHpnY7HWs3qx74dbv/eC79ht/9Tdtcn4OvkiXMfADW2dojx48sN/9579jH3/4kTtGsAGIZB8YfPZjDh4DujP/zimODmtJp/+haC5R+hOT004343p1OhjSrGPf70nzuQCgXFtf9bGEPqXerdtoftS54GenZpw6CEcHziSK/WYBggdmj7586FRUaMR8/uzpip1WD22iPOFR9dVGzaOcfZ76RJ93bGJkygubAh4SAQwxzszitN27/4bdf/ctG5sM8p9AEJ738Ycf29dfPbK9rW2Pymf90H7W/mn91PLlnL16764Xy3v9jddscmY6FBwc5qyYKVlmmLNnX63Yr37xK3vwyeeWzubc4cQ4IKu6Q7OF5SUvigc398TkiAOn6y9WrX4I6J218ULJeekp+gktCPNeHCsHuqFG1SOYATIZg2uXXrFiuuigKWdP29dhy/+9vAQtS9WGiaF1hwOPEofeD25lHKLT89P2b/3Nv2Hvvv9t1zHIluCse/bkuT19/NgO9nZDcU7snW7Qh0fKEzY+MWnVatPPUOoXUBjUbcxUymYnJ9yBlu4lvC+TZO6kkrby4pktX122H/z69235xkXrWssKUyUWkEeSVzba9i9+9yf2Zz/7hcuWixcue6bH1NyETS5O2vTSjM1fmrVL12ctN8H5ZdY4HdrKp0/s0z//lf3qww+tnCvYxaWLNj0xae+8cd/lFoUAhx2cIm2nWfn4o09sc23dx3d6etYuXLzkhcSHnYFnJx7s7PnZ1W70nPe+XBjzfVQ/rbnjlgwKMkPIKBqdHrVUbmgta9kw37ej9r69OHzqEdCtQdX6Bp0PwVo1pxrr9Fu+PskkgPaI9U8gEmfjmT0WFXEGgHaANDo3AaD93G6FwBBotRy/SZ/z1SpQKtj7wYmu4DEAaAWauH46jHRkilnHCtALbFR7pNsIm0L+8nzppApWks0tO1N2mDKW1UfZ5bJrcG5Jv5ZeHcfM5ID2vkcRs7LN9bcCfGSn0ue4DSt7RXausAPX71MBR5FNzWeyD6WXy9aS3Rm3dxgH4XKyZRgT2aSyv+P2Q9yWi9ve6GD80A/pwAqK0LgKxxCmEoqkn2e4y9ZRn3i/ApoYX+FWwqniDgRhLLIBZXdrroUd8L3mSuCsbEjN5cv91hyorbLj6B/jx7NlL7p9FAXyqb2yebRW46CynCRxbFQAtPrCfbIZ3E6I7Ic4nsm18evoQ9xBoHu0J3yOI7tP86Rxpz+sQ9XgilMcx3Fi+hq3v7UGOC/ic653xm1NH4P/6j/9d4cCF7TodJGihuOD/3IUGYpmAMT+3yAWL3WvcsStKSoEoenyStAQGs5gBeU8GNMuBKJqqTJqteBpE9cBgCFQBEBzP9fyLAewYxUj4wtE/8ZAIc1eG/HlCdWiH0SFLhSdqwhpDCzew+coXCFq2RGWs3a8vDB8g0ZVYiUo3RiNjB7arHsAiP6/Fq0ELc8SyKIFJ7DMD6KYMNEG5d44IOqb5CUvURz4c+ETRXXFwXRveyZKF48i4eW5E0hCOqHDWr2hH4DOY4jATIcDhgNJ4I8iDuQNlXCQgI4fItowAgA4kNzYiSKzhv2uz4dHnaXT50VfcuFvCcK4MNdGciU9irDV3Mq7Rxu1L7iukAsclPL26Ts2Kf+zTuKOFR3IEmBEGqKgA+lRqZlibAHID5HBEij9KFJX3Kq8m+sEJLJeBM5LKGgvSGBJMPK3g9BDottCdXS+E8DlAH5UoIDfRGTpIHDjMrrfOficZ5D9E5weGEQ6rLx9mahYQASAocX72oqATCK5ddhrXer9Ohg1/+qHfvM9/xa4zH0SmnzOXGjv8DfzgELOZ8oGyOULPm7Mrx8E0d7gXoF3Z5GFUbaAy5VuUIAwFriP+10hiN4ZB1Alq/SZ9rYfZskge6QcxA9A+qXDVxGpkrVhn4Xo5FAVPsyZr0noUTIZbxPAhaJ249HROiiQL0GhCGOJcanzQAej9qf3I+LqVJowgJwiyum7eGW1/nkPz9P/Uop0sLJuNG/aQ3o/nwvsFfAvRcudBN7HQK8jxUVrXwe/DlIpmFKyGIv42aAzLq5c0X/GDnCHdgDi01cOZZ/7bNYqp1X/Tb/5UYS55sDBk0bD2yrwXOceY6S1xfNpu0C+uGKks0lrlHuUDkikoEBz3s87GGN3kkTAsJQt+htfgxrvOGDsMtkdCMHpqXM0Li81lrwvfm5qX7pySPRxpJy4XI0clOp72PNDp9kY9NPWrg9srDRvc9NX7Aff+Ss2PbFsncbQcmmMWYBtCmx1HWx+8s3X9uFHv7Cvv/nc2u2KTU9P2Ku373jftzc3QqQo9QFyRet6sTez5cUl5xWGb9brXDSbVq8e2+HBpu0fbVutAwgNuUfTcKPl03m/HxDAOVhTgSc7lQxKMLQarnRGQL3WN0ANACX9g3P54OQwymECDh/aMAGoEck8Z29Oe0Eqiu3FdSvJYqIVNc4yXMgiYn4Yb4AloqahBcmnizYxOelOpTDOYQ5DbYTg6JVMJaKVn4XZhTM6CZffURYTUdqMp2houP+kGgr4cY7r7AH/gbYHgIToVqLaiRYjLdgd36LvGgTQmIw5wCnS7tHZRvJFjyQPlA0U7xvzdkJrAaAzMTbmVA9BziejQq9pB8lc3kWKOf2UMeJOX0xnonRrVc80krOWtcgY+H6D9zaKJpIDjd+AtdJnw3jAoUtUUKg/srA4504KXA7IBuacl7iTK5P1tq6vb3hqv3Q5InMZD9dRouw4BwTGRi1bwnkw6ZQKSidm3UGtQLQboBfPDxGYIeX42uUrPhcAAMgX9jv/x7PpXKfO5fz8Zp3IGc4zt7a27PjwwBr1uu8tAEsoBODg5rnoZfSHQAlf95mMRxJfvXHdQWgGIxR5bNkBADiAdrXmPNk4FDqtro+tu2USZqPjk/bGO2/b/W+9a4uXLvi6oPAa0ZCVg33r1tq2u75pB+tbtvVizekTcCy4XtPr2s7hvqUKOZtZWvD/x6bHrVqr2ebmtq8bZd8BQMPP+86737Lvf//7ViqN+DpwcDiTDkB9n7kMNFfwDc/OzPs4w5O9+uKFg4RQgKy+eGaJfs9Wnz+3r7783HlPc8WMVesVpzRIDnHEJz2aGD2KHQ7tz5m+hUNrSGBN1mzQ8TEFeGFfQRWDbG3gDCP6rxVsFYqjLcwvOogJwMScMedQFzx69NCePn0SMi6HXV+L8MlX66c2Xh6x7373uw7iuo2Uztqnnz+w3/m933WdrBBR9QAoA2xdvXzN5hdmrVqvOmC5u7Xtjr7DnT2P5l2cX7S5hbngdMmmnEoN6pPKyYlNz0w6h/34xJRNzMz72vnFn/7cgfgelFodIloXwjoHqKzVfH4uXrlgi8vLls4kfe08fvS1UdiQbA9oI8ZGR10epSnc1w+ODzfwhwMvAAs9xfVb1+27P/ye3bj1ik0vLJiHYwdvvX3x2Wf2f/z2P7TPP3/g5w/O0XqtYf1BkIXZiG4LXbsE1VAybYVM1g4B6SkWNzrixQWhmXn3O+/b5etXneqDPTWAX59ofoJEWi37g9//fXvw4IElM0kHBpvdlnO/j01MWoIo9r7Z9NSUUx9Aq4TeVDk6smQicJmPTU75mDeqp04zyVrAMclaQAZmM9RBavi+7xDNnUi5nIAKp9lrWGGkYNduXLPrN684QFzKF+zp4yf2fOWF72HeSfYQ841+juzYO9yz3eMDpz/I5rO2dHHJs1V438z4nM2Nz9v1izes3xrY9tq2raw8t3Q2b9OzM753cCxCr4Sch7pud3fH0qmhLc7OWbI/tOODY3cewF+MXc262Nhad9B8ZHLMpuemrdVr2NrGqgcjZZNZK+fGbCRb9oyA2fFJL4zYrNSd2gf6Ce3/xaUlyxTzRhUhQGgiqTlbc+MFe+3ea3b16jU/96onwbn2/OmK1xpA9gEwQ2eyv39oW9s7nhGFXIBrmyh/MpooPAhtUr/dsuRgaAuTc56eDhc4a/Dx8yc2Mj1iP/6X/7JdfOsS1P9m1B6vmDVPzOqVlq08eWb/7B//M3v45SOXt9AfTc1NWraUnl+8VgAAIABJREFUsWF6aKlC0haW5m1qfsrPvucrz23n2ZZTbsAfjk1BbYDvfvs79qMf/tjlLk6hQG3ZdYfmJ7/61GlWAJevXb1hrc7Qs7TILOJcTfaDE7jbxvE+YtNT835WV44q7oRAnuB0wIGULxVsZHLUOoOG1a1mx90j266tW7V7YP1MyxqdE2s04VU+cd52iq9SdJmsN2QystvPhshWdiyiFXAQdBxl4QYdMQB0zLNwCT9zo2KFwn3OQdnw3DPsw+tenBfi07kqwIxznf9lFwv7CbWK/mL0r7AfPVv2GH9Lr5c9JWBROi995H/e48F2Fn4H2R2y4/l3PCtOOodsRMZF9r+ie+kH8pz5idun0kv4TGOj9ruNC/d6DMSl3Xwu3OBl/Ev2DfpS/FphIsJKhHtpfGVfuW4f2XPxZ+nfsjn0Ow5Cyr7XPPp4R5GysjHV9rjOK9xHAGq83bJd4iB73N7Uc2Q3a13IjhSeqDkKgRXndZBeHkutEfUh2N8hMlp2vrAGrTthYrLx4zaq7CrNh7CAdoQfKXg0DizLjhOG5y+O0ZponOiTU2+9tCaEm/gaj5w3/Ft2tNaCdEqereh/7hV24PhF7L54X0Qpp/0jjElzqf2U+O9/6z8asglY3IoSk/KtQdFA8ls0HFyDoOGQoBESKvxbG5TGirdGIDSfKaJMi0KGe3wyZZDD+RcHknm+osWCAh48Y2fAZmRkqQ0MooSGhEocWBn2AvDNRDOA+k4biPaGZ4XffO6pnpHQJZ1Og0x/lKJKgRF5R+RxE9DmiywqNMH1AtD4zbM5nGhHEFTBYJJg1KKjHXqvFqfapMhQzaOEhhYin+sz9YlIaAkIgR8CtNx4jXFBM19nm24YvJ/pVIjklMCTN4d96QvbU/V6brz6+wGl8ZxGfIMClATgxb2hEgIyngVy8TcpwvwAnPlv0n8p/GUhTV+CXZuWnDUJHxnRnhocpXLwDNrnhmhUsExzync6ZNR/uJsF/ErYaoPzt5wpzCV7LD7f3t4oApRnEMnqhQdTSatWT70/WkOkOfqBaeFgjoM9XCPhp7lx50AU/Rifdwk/7vdDMorcEiBHe/U8RROjxKodANA8jzHyfUkKYqng0YJ+8EaR09o/nqYV7UkXjJkAdqOgB6Dx3Hl1pmxEgDjXxxWCeN/izhr6qShlxlhRvjxf/aK9PMt54KLId+9rNux7KS5E5PA51ygzhO+0B/UZipbvu0SQiawh5lbAow5GgUYC3rRuJNOIjgk8dMGT746B2KHgIIDv1zBeYcyU4k80aQAV43JXBwZ9xdBTyhZ/o5CHqL3QXhWBRA/wOQMUizJg4nJfBzWOpAAqBwAW4Frnh9arlEHuEdAvRUAyQnPJ+9VH2qNx04HKs9gTrD+B2mHfBEcGALQOQsktgbo8K04LpHnnXs2j2qz9E98f8vRKPhBRiIJIVDMymmcQIfTyPTxLzizaFI90UL80tpprN/Sjc1SgPX8L2KYvcQfTWV+j1ETJdMlzPYPn69lagy4fo6KBuo+/df4GJeHcCSrZLJBPYyZlSbI1bhRY5Fg6U8yjSG/6wJyE9W+WSeWtVBy3QTtlw0HesslRu3b5ro2X5iwxyFkuVfYiVQC0pBsShQgQ8/DLz70oYaloNj5RtoW5OavWTjzqiki98khULG6Y8oJXU+NTNjszYyWAol7XI636vaYN+i3bB4Q+3rN6P9AOBJblwNUKGMXZlhoA3oaUeOftHhJX17UsZX4SorGB4xkDJchngNkGtSzSQcYh33l6PgtNTkgJRv4CQJN33xv0PPVfjiLmrkmqt8cpmnM5nskT6BMA8dsd5+qFNzRp0ENMOA8ugBjzBQDPWEuvoF3QT2Cs8oP84ZkY7b5HI8q0nZ2tM3lDNGAyGXSb49NQ6IcfgA0cpu7k1lpFH4qKy6rQsr+HYmLw/lI0L5+36ckpB5QV8c1eoigda4ooLX6QVYDW7DX2kMvHCBhlrdIOIsHIVhE3O/exR8/XeMMBUEA7OVxQjiXfiXYT8A94KeVd+4fvtWcBiLhvbm7WiwNOz055BCsAMVGzZw6dTtd2dnaj6OkTBwRYO4Wo9siFCxeck3pmbtbShYxH97H/iNQGBPaU60YrFPaLAik4aOiDdHLoNRyYjvQV7SnJLMBO52iOijFOjU84oM+4OGDdgHe6Z9NEtyaS9sXnnzu/LwAy4D3r0Q2KZHBCAbi6HMmkjahs1SyB0mFnZ8f1OKLVAY159+kxqfYVO63X/Blw4cLR+v0f/dBuvPKKR5gSCbm9tx2oSuote/zFQzvc2LZnXz+2dHfg+9bPonTKDk8qVhwftZmLS7Zw6YLTeaBLALIxTnK4od+hrywvX3CgjGKiUJ9wxhLhSt/h7mVPc/YQ7c4eYKyIgN7e2PTCZRMjo7a/tWPdTts2V5/Z1taG5QsZ61nHgXNCMrrW9aJvxWzJlpcvWak8GiKym5Jx7AtASwBoxqXmY5jNhCADz8jCowaM4Vs8abOz83bn9qsRBzOFooNjARqSzc11W19fs53dLacRYf8RjcoYrT57HpychbKv0es3XnGO7D/+kz/1iNFiqWQLyxccOIbS5e233rFLl+dse3PHPv7oQ/vgzz/wooDbaxseMQqVEcA5EcOA32R85L142UJwIiwuuurN7qhWara1tu40DADYrKFcKhRzLZSCYxYHBpQoV65echoVztAHn35sX3350COKM8wH3PL5shdjhYfb6UTaAZBN5TO2sbNtxydHNru0YHdff9Wu3bzh0fVup/T69uirL+2P//iPfM0D8mbzGWu02iECuFp1ALqMUxG7wPo2maXYZMfKxbLLiPagZ/PLS56BcP3VV+3Nt9+ypQuLUbHpth0fHFqz1XCO93/xB39ov/d7v+d7iGyASr3qvJ2AoKyxIkXCLWUXFpadn7tebzogS3tYl+PTMz6+ZKTg4BorFf1829/bc155MkVKxbKfj/Rnm3Ftw+2e9bmgWOHI+KjdfRPw9arLgsePHtvDLx76emBdKfNqajpkIa+8WHFO7UYbZyvQMy7RhJ8Xy/MXLTVM2+WFqzZaHrVms+vBCxQQZUxw2kDhAd0Q+xFZgqxqnJ7Y5QsX3aEC/Q7rIBSwHXEZcVA5sGav7RHX33r/PZuYG7cHXzywTz791J49fWbWTlu6n7D5qTmbHB2xkVzJTg+PrXVa8/OAAoxkib362l1rQ9XQY9dB5de1F1vrtnawYclsyl5/9XVbXrzgmQicoZwTUA4dHR/a2MSER7zTd0oAwTc+PTPntCTVZtW++eaRncD1bUkvOgoAPTM6ZaPFklM/kMl0UDm0Xmpgr7x+y+5/574tXlmyATpzwuzF8wPbWtu0fntoDz7+zOsBcD586zvfctqZ7qBttUbNnjz7xh4++soLzMueIrqZopkLM7OuIwAyk7Wi1HiBOikkLIX4jqvucD7YoTAg0bxFOz1puH50/8237fatW9Zr9WxnZ8/q1YZTiT1//tw21jdd3lB8kP3kdkTSQt2pRMtaiYb1C13bPF2zrcq6ZceGNkx3HYCu1Y/ccUYcAdQb/PQTAz+PWOvB/guBOL12AGMBoGV78y450tk7yD7u84DDiDJT4JdsLXQlnXWu60eZZsIk4kCnAiw0Vjqv9XccBPXGvwRIy979/4tkFubC75CZQo0m6NBaHoDHbzm/hfWc90MFt8MZf4abRDYM18mBzBjiiFbgmUDnOOAcx6h8DaETxzK3hW3IVlQAk/Qa2Y+yn2SHyl6RnSXAMD4Hwq/0PtmJjsPE+iN7R8+Ig7h6rz5Dd+PnZdtWcxfHBB0vivExa8x1v+Y23j6tBeFdcYxG7eYdtFXBSrRFerbu1xqIA956psZO9hGfK/JYuILaJGxIAL/6pH5prjlTFJ0fnwthKdJP1a54Pxk7PY/v4xgs90lH9HUfOSviY6jxoO1xQF64oubGccGI9kV2rAIo0LG1z+VciDuIZLMn/s5//Z8M1SgZ5g4kkT4fLar4Ro4bs1wDZ5GALoG9AhEFRspQ1eDLYOdzLWoGRYtDRqsviqjojQZIADTP4P14ArWpBcSqvTwHI4X2CMEXKHi2STyLK1AeBKDuXGBosyIQziYtxs1Im8pepCYW1eKFXOrO4cfzBOjFN5IDSG7iBrBTIJvGTQBaWNjnPDcC1dU/AcYSdgIK9C4JMAkRjZNAB1cMo+jLuPD2RR6BXH7YRCCGQHofl0SIQEdZ98VOalkEjsWBbBQCB6Mjg7gZFYshssaBvmQAVLXWBKB4FE4nFIiU0KWfAoaDcd0NkU4USssEAIVoAq7PpAJQxzWKPOQdUF7QH57Ld7qG7yRIBEYLND4DWyNANA6wUexQgkgCyNdlRPlAP9RuPmOPxEEhFO+wiUPEU4hwonhI6D/pgJpf2oFN6MI64vnkWRozbWrtO3ljtd/kkND68MjVfgB5415Z3w/JAJwpol/7Q4eOBCEAifaXDvIAYIUiWCq2qTZpjdM/L4AXRc4LxIofpvGDSYe3BDdtc+Az4hSPe+jkMNA8xxUQybjzuQpR6qLCCYWY6megpu7VQa2I+njUdBwk1LzzfAloPtOBy+cCmn1dd0PRSuZAYxqAwgAyq13xPR7vD+msWscOiEbgOnOBcsm1yBOMMN6H8hkKa4XDBaAxyIAI1I6KfOhge1l5CIa70+dHzqaQGkSf4iB7XFETeKQ+SnkMh+Q5f7POIc27nsncypMrgF4Hrve/F/ablAYdeNwvR5acq1pnarPGTLKY31rH3K9oZzloiWyh3RjQgPtTkzN/4ZwMjqSgbNJPyRSdTVrH2pMCtyWLuT5+rYA0yTuNpfahlI244ql50IHv5000R/xbZzhjScSqnqW9FeY3OCQxnLWm+Vzyy8ETL3oWIiIkR1m3ul8GCe8jnZxxlVLie8PphDI2Njppg27aGqddG3ZzNlqatUJ60nLpMUtbwcbKEx6xBCDF+AKO4pjOpOEkr1m707B0iojMUzvY3/Fr2DeAEN1OWJuTY5M2NzXrwEj1+MhODo8snRrYSDFtp7Uj24feo3FsrX7TDTNA3y5GECcMvMLOXQ2kkHbAFwcMBmEXHlo+80gOneshEwGwCkAIAFrrotFreDQ1egbPBfwiwpo2+loYDiyXDdXg/TMiv6P/YFwEvMpAMRE5ewHS5RDErZuxkKGDY5NroEAJsi44tki3v3PnjkdB0qZdOCMjOgXaLPCbsWStkaavs5FIUtKuq+2qc4ATfMC4u0yPdMZcoWhTMzMuYyQnVCPDK7ZH5y/ni69dirhGHK0Al6yPyYj/k/vzRBVnC84v7EX4IjkJaOXOjHbLI+kAnfm73qp6u5Q5AXgAxYWUeN6lLJ1SvujF05BpQccI+gU/Am+ItG61QxQasoaxzOWy3j9oRwAYAKyIXJPDmygv5BqOM7hpATb5n6gW5CLg/7e+9W179zvfts6wa802Z2Hf0I32d/a86BoR4ETy3717199FkT7kjQoQAVQCQpfHyoGPuR5l3kX6GuNDRC9cqH6O5AuRQz1k63nBt0LeAegbN27Y0cGBffn5Fx617fprZOyJ/96N8yizQoWGQ/+qLgtnZubs4tKyR7hxLxy07qhIpl2vOTo+sfmlRfvO97/nEdTwFkOZkcqlrQaX8u6+ffXp51Ylnf/JM0/rh+N9JD/iwRqnjbol81lbvHLJ7r71hr361j0bGx93mg72jRzzAgNEb0ExN/ij3dHvkbLJs2AKPqMGAGBWiBrsOK3J9vq6R3FTXG1/c9P2djYsBe3eSN7Bo9N6xdsOJ0Kr1bVyadyuXb1pM7PwLOc9+yI4Zdu2vbPphbz6/Y7zheay6FaJMx1jpAQFIE4r9m3eHWVQD7i8g4O2UonAdfTlttVaVdvb27GdPbIC+jY6Me6gMuN9uH8QiskNhlYsjbjToIkOmcva+NS0zc0vOlgJV/7i4rINBh3b2lyzva1N++TDj6xWOXEaDZwTx0dHdlqt+thAnZArF3284V/+V//1f83pjpLprFUbTaddATT8+IMP7fNffWJbG5tWPTr1dbu0tOTzR6Q2RUnv3bvnvOSMzzePHzmQ+81Xj5z+xaPxWz2bmZyyibFxazYavr7I6mAO9ytHtnuw63U3Lly+ZDgULE2gT4jk2lpfs7XVF/75zds37cLlC9bq9W33YN82VtdsZ2Pb+aanyqNeJC/RJ9Ml67zUzAGc2rlS2ertlv8bqpmJ6Qkj+hbAemNz0w6PDrxP1ZOKffHwyyAPigVfn/BVc14iw6bHJm00X3RgdaxYdq7go8qxUQQ9N1qyIQFMAHcjWbt+/arde/U1L95X2TuwTz/8xD776FO/Z35mzteusmvZhzjdXcfIpOzG7VcCp28+BBtsrG2G869cOtMz4c7Hplh5/iw4seGYjuwTnG7w9L959y1r1joevU0iYLhuaK1+29r9nvPnl0agLwyRmkRYw1U8kiv42UjkO1HYRHTXazWfk/HpKVu8uGjTC7NOGzI5P21Xbl61RD5hq6sb9rOf/ol9+ssHVjs8tX67a83TqmWSZEM1PMCYgo1kP0GHc+fu6w6GU7yUzBXUjNNm1bZP923ncNemxmft+pVrtjizEArkjozbo2++dgdXOpuyZI6CjUv21v237cKly57ZAf0VVCBwh3/x6adW2T2wpbl56zVa1qnVDHpHivHuH+559P3h6aGNz03a6/dft/vvv+trJZ0t2kmlZs+fPHPaGriXOQeQ27dvv+LUXrt7W05/srb2wj744AMHae/fv2+vvfq6lctj7piAcojz+vgw0CQ9e/rUAV5+AlBLgU4cKCXnWl95/MT2d/ZtYnzWGvW20yDdu/uavXnvLbcpnP6oN7RyedQBaBxJ7EfqA/BcnEqsXc6t0kTRitMFG18o21Z1zZ7vrVh+MmXpwtAOT3as3atZJhtsVGSOn8vQG/Y6dnB8FGUZh2Ar5GYc0MVB7XZ5RIkJoB/XjbNRJrTsPun10oGduwacInFO28ja1/X6t3Rc6dzKVJbTNg7Uuf0cZbPyHnQKYRAv2wdybMd1aoHMPg65zF/IoJUdIptPtjB9ln0iHZ7PGBvWSxy0lS0rfVvtVRvZm/TTcammKolGta+iWhDSkzzILGICiNt0sj/0nbAl2efcL1xL7z2fk3PAWBie7JdzO+AcLNacCheK43zQ38bnTvaR5kH4lNque4UbCtvSmhKorDmNz2ccB9P9ardwQcekoqBW7tX6km3E91p7arfaJD2ce+REiOMAGivZbMICuF4YoNoBAK3xZm40LsIIZGNqbPmtMRIepWcJs1CfhcO6nRwFE+p+7QfZnQKgtZ5kC6hfwgeE99BW+k5ACj9a68Km+Ez4o69rihBqsWkgZFDK6I2DTppQLSYUHhVlehmAjhuiQXEPhpM2szrN3/q3JpXrPZItKnghAzs+ACwGIqAdcIy4WOShEFChBSShKYEigxCKD6JsJOgzmQAA8L82KfdIASBaJC68LIqqFNijiDsqkSsdW5PKQmBifQwjDmjeKwCRz+PRaQG8DJGJWoQSGFoQjKmEXFyYanG7ly5WlVbAgsaZ9+t7AdY+ZjGeXj5X1LoWr0cMINw6gbPYrfYoDYBn6wdDnbbm8iHFnNQdH18iyKAuaDTPolLjG1v95B1xQN2N6ohWwzfhMBiLVBPnc4AJFj3UGAKvBerw3sppzd9PxADt0QEloSNBprac8QvG0lp0mPiBEh3IEpRKW+BvgYcYEfyNYkSb5dni/QAU4V2hH4ANIR0vUNpwDVG23BfWdMQHHo239oPaSz+4j2uVvsEzBCwoRZc+BCM75yCHQHWtexQFrRFxHOuQiu9BcQfzXTz6l3FwoZQ4LwBKO+SsUlEsUpMBALRe/4JwihQFfRYH/gViUsQlAJnnSoQcBpIzAdQPlD4uM6L9EPZqqCYcF9ICtyVD4jKDfupZrqRH2QTy/LlTJFIC9H4pZJJFAgNdvnbOI47jAC1giGSZ1lb84BAAhYLGWEiBkdNBskSOBfqKMcd9KKLqg+QLEQcu05PnlEo6bOMgKkUIwzyEOUOx5N16v5Ql/UYuypkiBSAOQBM5Hwdh9U4d1hpfTzcuh4KBGgfS+vgekIl+Kar5ZQWC6+MAtYBuPpdSGJeHWk/8pl8qJskzWCfIDjcWjo+tUQ8c5tprAmilsGgetPbiBznv1hoTwO2chREYqfNTYC+fx+l+NLdyjqovUjppo5xocYVF53uQsefKpGSIvg/rNRgWOp+1hnUeYWhKPtMOUXdonojQCM7lUMxRkTKKzLBh2ivSd1o9q1W7VkiPO/CcHBQtmxyxUm7SMomSjY5OeJRcoBzpurGbSg/s+HDdVp597dFYvX7LakTs1U59fog0HRKlB0hUHLHFuUUbL5btcHfHttYBlfo2Xs5at1+zaqtmleaxVVun1hy2rW8DS5Gm7xlIzmxv6QQxUikvEsYPRqH2QehvoDVyLmg3cAaWyQEGB2ct0ZD1KCJa6yKbCeei9CLn/oXT3d9t1umHsfeCYERfE6UV6RH+RQ/gumntfscjoHPpwGnO1LkDwgEpqtOnbGZ6xiNvGRfaQ9QnRrMimiVL6YecpfBvOoUHNAZOcVS3Ng6fFFQjWQfVXG/oo4tlHYhcurDs4L8X0+ubA8fInm6nYyeVEBkrLkg4YaXb0XeMbNoHCI1GIQcSRZg8krFW8+g2GRpQINBfRQq3u02PagVwBdwmuvC4dmzjpfEACMOz2mj4mAO8eNGnZiuku5t56jTt4V2sawBCL2jdhc6IYpjhOi9+ls9B5upO4sW5eb9eMoLIec8aizK/AGmJBpZueevWHfvxb/xl5zRWVhhjtLq65uN1Uql6aj+Rpm+8/rpTO/DjBahwJvbNI0ovXb/sEaXwl8bPVvYDoPezJ0+DI9sN4LQ7TTR2jNvk9IS98847rqsAYpO+DwBCEULJH51XrBP0Je7j2egNjDv/xhFH4UroFIiGPneUpRzEXHm+6kA0IBDRiHOLC158DSCX6LjD3QNbX1mxRHtg1aNDBzRZI3jcMWaITgUIu/LKK/b9H/3Art18xbIRdyugB/sQmQK1COMDF7M70Ostm12Y9wwteBUBec/O9ZGyFccm3InBOYKzA+7cLz/71JonVcslEvb8yde29uyZjZcLNjk1bvX6qZ02kDV9SwG2D9KWzZXs0qWrduHSNZubXbS5uQXLR8WZVp5+Y189+tIODnas2274fkEuUGw66GjZsGY8QCNl3RYO6YxTN7Be4abmbEYW4DyBhxUn0NbOtrWgySmUfA6ILHQ9ox+KH3f7CZuYnSbCxAHbxQtX7Mq1q7ZIZPgs/NUpO60cW6t2Yk8eP7LVlWe2v73jAPTk+IRVjo/dYXJwtG97xweWyec9EvjazWv2V//6X3Mgm+wfBzq7A6deWHv6zEHoxw8f2e52cLrwLjjXyR4ChL54+ZK98cYbLh+IlP3y4ef2kz/4Q4+aBgAHdIUeAIoeir8RxTk5NeWZJWRfbJ/seMQ5UcT8DQDtASZDCjDWvHh2eaxkb757397//vvWzyTt8OjIqVo++eAj217dsgy0FjUcV5AqB6DEdUQyPdKBdgZ5x7oDdAVgZp/zPihLiCK9fPmiBz/QNtbX5Oy0F3Sn/sAHf/4L6zTadm35oqUHSaf6YIwA4ktj4zY5P2ujM9M2Mj1qV24xL5dsbLQYCgJ2zL76xSf2D//eb3tEM/tcTnLWs0cl90MRR9bN5PR05Fwcuh7N/iToBz55nKPIK6JW55fn7fj4yNY31915CPB++eIV63f6dnRwbHdvv+4UImQMQCtWrdetPD5qvdTQktmkNXuts3oDXii617fVJyuWbieskKCgaN9GigWfw+PjQx+/8ckxe+u9d+zOvVe9n7ly3tLlnExF21zfsi8++Ny+evDQKSgS0Ep1e1bI5a1+fEKupxfb4yykeB6ZQp4tmEra8VHF2oOuNQZt6wz7XjB4djJQy1BQk/XJWbtzsGP1TsNy5ZwtX73o0fPT83M+PgQjnUYF/Z4/eWobz1etnM1bikwnMIH+wIMbKPSJ8+3Z5qqlChmbv7Bg733v27Z06bI1u9D7ZO1w58BlJ3oG+xUny+ho2bq9lv3qk49sY33VZTd0RWQG/KXv/dCuXr1uBJa/eLHm2Qfo0owD8ovzCUc7c+l4AZk+BHlR+wdHa6VmE2MTNjO9ZL1W352VgOWv373nzmUCwoId1PcCosj86ZkZfy4OGfjzCe5D5s3MT9nY/JhNXRy3g9aevdh/aoli3+p9uNsPrDdsevYHVSpdN0SvQd52Wg5kB30+2kcRp/MZ8DcMdKicPZ51WW+cBSy5Xp4Muk8cc4rbQZzfjmskQpCg60KRczQA28FuEVios409w3t11us+gX96h+xl7pNOK9ubZyrbWmehgn0UdJVMBF1P+r2ANrfbY7W7ZPNI19PzhP3wOeMjPALZrwAS9Tuug+s90LbEA394nvRx6erC12QzxrGtOPCtMVC7hScJ74oDyPpMeBLPlpNf9vfLeBTtP8MNo38TAS2diO/iWBTjISBfWJzGWs9xFoRs9gxDiwPqwtq0PjQHcXwqaPLhh3ZIL+e9cQxGfYvbxJpjPVdtFY7K2Oo5rDdhlBpf3R/so6DXC5chm0b2suZffVb79T79LSBcc6Lny7bgOu6JA+HZCDeVzSt727HXKNiDPodgpRBcJSyQMRPewb+D/RcCatF/hPcKExUmIH3S1/N/85//+0MZsp7S2MMjOnXGfcnNcXBHjaHB3kgL0ZO6l4fyHRuIF8ajKDXAcVBYHX55UWhBw+nLNfqb5wuQcYAuWrRxY1wggNrokZ5RquVZiHgUEQZgqfbI0+NCKnFOVC5Q0tvaC4aAG02JtHViBPiKhPSChBFNR3zymZAz4RAZqfH+816uEY+nK5LdAJIIDNFYaHFpU/O9hCB9lAGpTRDAolBgiH4K2BU/kGY4AAAgAElEQVQwwTt4fxwc5d+u+UbUEzKweA6CnXdwQPvG7Yd5KUbvZrxZO4lUMMqSFJUBKOPEZeFFXMDOOxgZkBpnCV6uE/gj8FLXyGNEoQj6QNo1v0uFYNDCAS3AUiC9R3wG56lfwzjRR97B81mz8mLFgX4HCiOBQF81ji4gEoHrSgKM70N0b+CZFCjmqZ9R2qUOTj8IvJhfMEJckFHGz8c88G4LPIP6wEGbaP0LyGb/cR/P1HO4X+Mv4SxAjGu1HwI/ZzgUtHa0z3yuIsEYDKGQNiVhqPGgsIvWDuOhdvA8lGUAGcaAsZCA0niGgyGsm/jBIw+v9rkEn+RQHPACEJVgix+UOtR0uCiyTX3SYdCMPMhujE9OnskyrnOwnojDCFjQvDLfeqecBFpr7lSJ+KD5TJF0EsYCP3VIMaHx9kvox4W075dYxLvu9UjW7HkWiQ6elw8kyV3mT/JcRg0po0FOB0oObDL653tKfPbRfvE13gvoG8VReS7ROPLgx0Fexl8HpsZe86hDkO+Rb2dnSeR1F4AqxUGHHnJRSlRQcDteSJa9IqVK88q9HqUR7Vsfw4iTWDKZ9wAexcdL79ThL6VETgnJCYB1ng+Ip2t0iGuPxOdQ60NyIq6IyXFL2+MODKXVC4Dmedq7kmEAsUo/15w6IBhRFkhxiitY6i99wQgLMiKkMus7yQSNlSKbNY5SqDA8JFtevp+/tecBiOJpaeyTHuAK9RryI14a3mk2uxkb9igiV7JibsomyvM2Upyy2cklKxfHHKB0xacFJ3TbDnZX7fmLx27YEDFJhCKcj4wl41E7hVIgZelk2mbGJ21uYsrqJ6e2tbpuzcaJjRRTwEHWS/StM2xZtVO1aqvq9BqA5kQoU7ArMSRaO8hadkA2EQoXWTLQYrhekk64oep97ne8yBoRR2QXBDkx9MJWGKjRKeRjzl6KzzHcioB70hdcNg8C1zo/ohvCqAOApk2NasOB4WK27O3BERD2RMjC0hnrXMORLK5V685hqznlnbSR9xItSpQ2ICv7hChBnsG81XH4RFQXWieNZsvBcYClG6/cPItyYl2J1xBAsd8bODAFuOr7vBeynNQGwESA64sXL7qzAYMMR0+3FTJeDuAwTWa8fZkEvL5Zz/TQ3gEgB0gHCHUQKRkiLhgzxqUOJQSZa07rA3ACwF61RrNhE+MTATTH2dsOfKweXVigDkfXKidHnv7c7YY9QxRvrV232fkZu3n9FX8PugTtxDEe9nUuiuECaA3gNTQW7D1Sw5cvX/BibryTcdjd2vFig8hlOX4X5xd8jcjhyXziDBmbGLeL10IkKO3kf/Rlzi1oMQC9N9bWXEYRce5ORihfovoAKLmz8wsezQooGK4JQRBHByHDAxCGfijqy3VjuLOjQobof4fHx/7ZiANTQ+87PwDroE3QRcDZunew71HDRIzn8nnnrmVf8PzK/pHrbpeXL1kOAyaT9ah3+kwwB+NVGC3b6PiEzS8vOMXG2OS494X13KaY88mJRxO6Tt0N/Xz0+MkZB3bYmz136Ls+ybhNz3hkNgUDWTODTtt+8nu/Z8fwmJ+e2rNvvnFe2EwCJ5R5ph1R7y5fE0kbJguWTGVteemyzS1csKWli3b5yrWz4AMyGV6srtja+jPbWFu1g8M9SwBMGAXsoNrrWHGkZGkqzA0S1qx3rFo5dRCOvYrsYu2VRzj7GFMKgNbt5LTiwDlAkNsNmawtzs/bxNikU0IMExkHbbPFojsqrt961WYXF2wCrtty2dfI7vaW1U+OPOL76TeP7XjvwOUJUew4ok+IlKyfeuQxRSBL46O2DH3MndsedQ34zH4ZHx2zsVLZaRM+/uWH9uWDz+3k+NTpJKAgAtgFQKT4H84hIoixMSfGKEjatQeffmZ7u7su09lfnmvi9kzXucQBhGlzrdGwo/qJTU1O+55c39zwoq4En5TyOWux91stu3h52X74V35s3//xr9n4/IwVRkcd+Pviwef2j//B/2nbq+s2bPb8faxV9nMep1UuBCIE0CpEcOEgK1O8NGW2vb9nrX7Hbt65Zd9+/327cvO6zcxN2/zigiVLaQeQjw5O7JNffWyffPArW195bsVE1mmfKL6LvLhz7zV77e03benKVUsWEpYYMUsV2Sxmw9bQKtsH9vUXX9k/+u1/aBsbW77PWP+yCxnXavvEpnMTPk+pQcpq9YaDysV82UbKAKtN6yfMGt2mg6/pfNr5l6W37mzuWKvRth9+99ds0Ozbs2+eu7y7cvGKjY9POHCbdr71eZtemrbcaMH6iaGVRotOt0DQ0M7Wtq1+vWIHz3ctP0zbeGnEDvb3nbOYNQ1dRyKVsIs3Lttf+zf+ut147bZZIdjycDd7rYtG0w42D2392ZpduXTJlhYWfR1jFOAAg8bnz//0515YEZk0Bh8zst9p/rxssA2gZuv1bdAe2vL8khXSOX8uTi7kTD81sIPqkYP9C1eX7Nqt6871ncwGeysxSFutUrWnj76xvY0ta1ROzTo9G3Y7LgO3tzet3W1ZJpexwyjzoZ80m1mctXtvvGUtAkWQNamszU5P2ztv3/d6E+zV02rFHn71uX3w0S9t5clj7zv0Mjiuaevc7IIlLOs0OG6v1UPWCgA+6/3WrZuWSAeQFYCavdBvdWxnd9vG8iP2rfvfsumpBXdaPX782DMR4LpmrbDfGDN4n588eeKOFDKTKCzrjpzdHatXT13ezS3MWnGiYGOLo9bPdWztYMWGxZ4d1nesUt2xVD5hmWzCEpngDGF+y4WA7wBmSwfwsyN1HunrtmY7AM7I4nCuRrRKUSAiVDGO3aTOnZbok8IwzoqmJ4KdGMcrXA+MKB9lQwSbIgQByS6XLsy9sp2E9QjQFL4g7EGgLtfxTNmeAiW5zu2qRLCdZVvwvTAUBX/IXv1/6HqvGEmzLD3sC+8jMyJ9VmZWZXnX1dXejNudmeUOsZ5LCgJWAAE9kHzgg14oPQigREAPgh70LggQoBUFUQQp7XLd7M727rjunu6ualdd1eWr0vuMzAzvhe/c+2XeKYxy0JOVEb+55txzz/nOud+RHRYmFCmhUTgQ2+dwH8fxr8Qoszt9Yp98Kz1H/ZLPoj4Jpwht+vA5HL/QH9YcKaFFgKZ8DY1F2F+NNa/V+0MsSu/TvAl/ko/CNA3518J2Qv9Efjzv5/P1Hv1b/rfwMPkghs/5rPPQLwnHTMC8+qXAtPxT4RTeWP+VfqLaLN/P+aUuUGP4mM8+1/fC4TSmsqd437HPwpNu9brJb5iwpHkXRiPcQPNvtmVQT0rzL/9UY6YxtN/+tKv6KJ81lCUB1u7EtMMQ1bZQnrT2eA39nlB2Q/9ZcmbrRBQcahQbwIGTU2CV0f2Rh3DyNBg8TiqATwtMwianJwRk1MjQAVfnBSDxtzrGIxp6vyZVYI4NrAenw8kQSMjf6oc5vF4wtAjsHX0XYdTk8bcpqagTILWTfTdggZkY/liDfeeLE0ng2Q5OFA0vfq9ImTmJHoQ04CjhyOPDBSVFF0ZCBNBJsbF96pMUhdqoxSrlLYdFws/v9W8TEk/ar7Hjc8K5M8DIT44cEAESAtZoqNoC8EBaKiDptzazMjY5fT2XNQFoU/ZpR9jPzAc7QumPxHCclcXJ9mqs+X047/zbFkLCgfN0hJwh7jN3e53jSI/abjLgAVfJkmSFcxIC1dq0+Gx+rsVLGVdkjkNDqg8FHiRfAiE5LgKh2TZl/WnOeT+zQATgEI3WRipOXgK4pgB6Ao7JxXZCO0MHmn3QBqnffLc5wj4yKQdfWZJSjAwQCCTShqNNXWtCGcCiE5G8OMPCrQsp0nC98HpmPfG5lEnJl9rmxtQ545p/tZO/tRFpo9BnAvP4vXg7JbcvbjDamEKlrX66YIHj/+Z1J2CDCzJw/CSvWnNS5uH6kdJm+wT4CdAP5yXsG+83cNRXcdba1+b9os51VAAn/M/qTyrrqGT4X7hRqp38TYCGAAznmQYdf3PunNw6g5EgLuWahdO0+Wi8QzCZgIJrqyLtTq5DIJ5t06bIa38V+Hqy35wcHQvnJZRBjavGVsYjx5Bc71wr4Rxo75CuksFketcblMc6k3ml3rALx1eyL+NFBpPpGB9QEcAtEIXXCIS3te2BYI1nGASSLEgOBDbKIGQ7BSyH8q7r1S7qP+277J/Wd2iU/Kp51Pc8Euz2QwfEayz4fRiEI1e73hP2g2OvoFMYvDPd6IEuZ6SeBKpk6Nm67ntKEBCEI1qYwKCXQHSQQzxWQHJYRGlkFvPTi5ianMMIj+V2B5a51OnWsLe9gq2tddRrR9hjobI4LMOI7zZKhL4HhJtdpGJxOzLM48JH+3to16sY9Jnd1AbiAwxiAzQHTdTaVfQ8sE7qECu82RlaNjVDQfxhtm86m8NIccyK+rg9gvaAA3QJhG9tb9gxdmYuOt3Zs4CHC5ic7LWUUwI5zHblcwi4stgX91ZmfTEoRD20s7NloB75NpnJmSHAFPcFcUjt1HNzSbDf2SO+6BpPzgxYP8AZ8KG8JzjvA7eX+sqRzi6IuHkhyORkwelC/ttOt3RajkLBZ0moiBr1DAEmBShEBUKwh4BwmnyozaYV5CIVhlGsRSPHRV0pE2wfj+BLli0rvO1PThk9EcOwUcxMzxggKbm3gF+naePH/6jrDKT3hrlz8vp2AoQOfssAKEenIlvVjjvT1iOA7eucGBDWZZZs18ANtofjSKeex8AJLC3Mnbb3GGDKue66QGS96Yr55fMFt//5xAOKEsEAZrtbXQTL4o3j8PDIsvlJwcAf6gNzpAdurMWHT7kojOaRKTBTivtrFtmsc1j4fq6PavXQuECZ6co2WMbaQRUW9R5G7P0EKSenZ/HqzZtGDWLHtONx7Gy5bG870dXgSamEAXR8v06AkDKEY0Mwk0EFgr+0RxwlQNo4cQn4Eigi2E2ZrhxVLXuYQQKzoyIxF+hFxArvffPdd+1+FgSj3mT/3d4WsbXF8W34QIzZFVnyj5J6KmFzZtn1DJwPo5a5ur9/YMUKLfDri3eaLZlOW8G5wtSkAVIs1jgxVkY6FsXP33sPn334CzQPj7C7voYGi0QP+qBtSwB6GHH2QrY4YgB0uz9EuTRpuiBfGDXwh1mIBJC5buqNKnZ2No2OgzqK9DZGcRKPYmt3w47pMzBA6ph+u2dZvzEG1odwNABWAIxFbDNGBbG7v2+nPDh+uTyDd0PjMma2PgsXsngqs5NZ16U0OYHTZ87g0rXrmJ6bN1nl/DLjf393B4c729jZ2sSDu3eNPz+OCFJJl/3FQpP9YQ9L66vYrx0a3SCz1pkJTXmgPLN9E+PjOD1L3Zy3QngP7t5ztg1iLsDQaSOdzbtMToKFLGxdKCKby6CYz1nWOjmazYYzirmh0XEoMEsAlnLJNjPj8uKlSwbUEVzjc6kni1lXTPqgsoeJyQlMzU3j0o0ruHT9JYxOjJnMkq/8vR/+jVE/kDt80HanBHmMnVo7m2QNgpjNBTnd602CACkbs3Qhg0E8asDu2Owk3n73Xbz5jXcMgI4VkkwOdYXpYsD+2gHufPoFfvQXf4XmYd0KWjLQxzFlAc0br76Cc5cuGxVFssxkhiF6jQ62l9bx9OuHePj1A3z++edGycMTNMVy6ZgKqUku6a1t9FpdzI/PIIMUEkhaAJKnJEbHxowuozPoW8FBy1weL+D02UUrgMcAxdbmDh4/eIx8MoeZwiS2V7aws7VlWbbl8rhRZ5BqYuH8aZy/cRmlqTKQAkjlUczH0GoMsLW+hZX7T/HTP/s77CxvWDZ1IZM2aggGWcoTYxjwNF0iguuvv4zLN64iN1qwPpGOgjzWPNVS269iZmIG3/zGN1AsjxqIXz88tAx6BiM++NkH+Pyzz1A/qlo2OIMdlF/OGZO/+tGEZREvTC9gjFRebQaL3R7cHXYxTMbQS/QxvjCBt3/tHZy+dA7xdAzxtM+t6gJ7W208uXcfzx8/tyKonUbdZGNrk6cpKpb13hqwPHHbThlx92FRVfJSx1IMTvaNVosnB2ampjE5XjbZXd9aw8rqkp1+4JiQJodFQkl/xKzz0eIYzsxdQI+1Bzw2cXR0aLrUTnnlchak47ogFzyzzGnPcFxI1/LytVcwVpqyRLidrV3jvKae5ykevn9uYd6CEUsrKyhPlAyA5skBcu8/evrEdFG7XkdxJGsAfbIQRzfWxk59A7HiEIN4Cxu7y2j2qsjm4sgWc6aH2B4WOKQ8b+/tH2eKunFwiYnyAWhTyP7lfR0GJf1+bD6jp5S0wpg+kC+cQs8xu7Pv9n3qE9mWwnGUlCGbQ3a8/IYXk37kZ4S4h9qkdwoXkE2rd8qnkC2cyzq/Vn1Uv+W/CKcIfSL5utJ3SliRT8T9UElx/E4Ygmw3joH8LYHyhln5U8B8vrAgYTxqY9hnfiYAWXZc6EepzWH/+G/ND5/tbDFfP8gHp+WnOX3vki3CZ6jN5kP7Nof3yHfV/IV/h3Mr317jqT7rPvl6wgSEP8j34n2UHYGp/Lf8L35GeVT/wmdbhzxOqLl78dkaTwUWwvEP/Sx9zrHiXqRkXgLQlEWzy/2P2hLiR7Ll1acQ/wixPPmLmn+NmShQQr9PWISSuSR3YQKZ5kttC/tv8+3nXDhF6Iurrdb3/+G//ZdDZVqw8yEgpwiOBvEYhPU8Hga4+SPZmix+xmcoC5mGWBj5MdDIG5UafEUc1BkOjhztdNIpMz1XwIkGxXJFfTazFqGutwzewPlQZqWOsPI9atsJUOeiZDSITYhi7igFjVsXUXOZgQLjstnCcWROAmIApOdwYXtVfVxHSA1kzThnQe0LF7sAT9de1w4BYrxOmWRy5I/BFJ91GAKuEgyOsUB4LUwpVf4W2KC50PgLvGERESlZAcPsG51jc3Y9MBUubv675TmgmQFtctF1HMwCLTi2xjkYVHIVWMm2h8C7nEPKD6+3iFHcb3YswmRVdp1hTAdZz2SfFHVptl21cS1UBgI0DvxMm5V+8zM5wmHkxhYZs4liDrjUvZJhzp0AZ7ZbWaVaxFKeBBBMqfosTvaBTvOxfAcAMg15GpluA3Ccwe6I5kllWm14bIdAdLZfcqBMu3CdC4BWm8LNk/+2gIin9lD75fQzw8tt6G5MFfSQjDL7yQwT0pUEvFvMnKXjr/sFeKn9IVCoNSrFbevHBwUIfITtF8goncC2Sd8YoOKLEGrMCEAbkOlpPBSt13pg2/lv8ilKLimvRvvi+cml0/geyhr7LqBGwLUUPP9WoEPHy9W/MFJOkE3jpbbJcDLDzbeXbTLg2POCadw0v2wHDVk6cHy+OK55P8eC8uPWvDNaSGcho0Rtl55he2jsOllyepdOsXTFr9pkpRP5Dj5PBtGJzPqsUg9+mi7x+l76Wxuu1jPnSMYPAehws9dcSv4FzsuQ47M0ViaTcQfqhxup/v5VBo7kQgErji3fqT2Bz5H+lQxovgQka155LSkqeJ3kNgTyXzR6ZDxobsMgiHSYgGwZSNLHvFYBS+07Nm99l92hNukdzDCS/giNwxNDxt0TIy1EDMZLLPtBwLmMeTcn7ugXixkdG2X9gWUqWn4/98JhHD2euu/FgF4Gg14G6UgJ5dFTODWxiPm5s5gsT4Nr/tAK9bYMgN6vbBmAwczhcnkUV69dNp5IO67caBuPZI8Z0+0uYsZJ0UftoIKD3W1EwIJOdQfKpVhUq2sANEEhtr9QGDHwr93qY+Cz9e3URTxmR8tPL5zDHLMBs6SSaRrlUMGyFfn+bayur9mReWahMmuRtRVc0NYgNQM+2HfSKNBxVKFLAnY8fkoeWALX1Ddr6yvY3ds3XRuPJpFJu8wiZtE4WXNH4AhGHp826znallbbZU8TwOL/+O5EJGVAertLCiaXMR4j+MzCov7EWJ78oRlH66H9zOS9XjXnlhni0oPOvhjYfsgfrg0Fp5hhx2AqAW9SU3gM1AAFUjQQQONzuL6YuTsc9JH0wWXKH+/v9DrG7ckfFiq8cuUKRkpld3rH2z6yJ9Y31wwQZQaWsycd1zKPc9MmJZBKXmwWuZJutHU/dHROrO1AOd6wI9EV49jMWjFG0nNULGOadZEIrjJDk88wG5LFMo3CzTlqHHs+b6RYcnabd9C5aDh3u/t7jo6t704fmA61U1Fp+54guq054/PMW9ull5nBS5DF5CHugsH8oawQNO5wXmMJK6TnaOSqrjiVFcFKGRgRTyRtnedHigaY8vnGp91wQIHNX8vRoNFW4XOs6KI/lWd9HQ6wtrJqmdu8zp6RLVhgwWRi0DdqFoKXpCHhmqjWm+4dA76DGfruxNj3fuP7dnye1BTatw10bnAtOJuKSQs7O3sGoHC9ueJsaZyanjE9Y/ZezO3D7CedOQI4hzU3lpRnyiBSCVYIRCQRw/hYCWfPnEY5V8Cnv/gFfvinf4pho4Xa/j521tfQrteQtGALk4Q7tv5ZSC6WyKLZ7qNYKKFYLCMRp+OatqAv1zPBU57IqDWrRjXC+SW1xA5Ph/FIe5L+Rc9AZMug3d7Hwd6e0TaQF5byVB4dRYSUBiWeuklia2cbzWbDEhFGmLFabRiA6K4dM1nMZQtAnJQPI5iYnsLVl67j3IVLprM4B5X9QzRqR0Y1QNqRLz77DI8fPkQmxSKJCQPtR0pFC5ht7u1YNnQyl7Eip5RzgRDdZgN52hfZvGXkks+b/MCcSxZlZLY5+WetOBzB3rbbh5jhTdqYi+fPWebm/v6uBQ8ciBKxrHnOtewF6hIC0Lx38exZrK9vumAyj6oa9utsovX9VSsMG4nHUSgXkS0UjQObwQ3acNsbm8Z1nrL1knBBXvp7/aEFJ5tHDQx6XaSjDIgyWYYOTsT6XigVGXlENzrEpcuX8a3vfgczC7PgSQRLwIk7H5FyTU7g//N//2Nbt7lM1orZUlb5rPLkBC5cuYqx6TK6A56W7CLWj2D1yTKe3n+E5eVVCzSOTo3h9W+8jTe+9Q4Omi5xYOnpEn7y3t/h049vY640g9lUCWemT6Pb7GNraxvReNqKm3bQs+BYZiyP0+cXcObiecvUpv5kIdiHXz/G2rMVDA876FWZdX+Irc1NWxvkvU6P5HD68iJe+eabOHd1FkmqXW5WPaBRA5pHTdR2DvC3/+GH+OrW58ilc7hwdtEyoDc21p3uatUs27k96GBqfgalyTHn/xnB1dBOLSWQwCs3b+Kt196ytXlwcIRnT55i+dmy9bdysGfZ1pa81e5getIVxyQI22xRt0TQbvZxceECLp4+b5zx5EkmprG0voz9ZhXDNDC2MIE/+KM/xIUbc4gx7yIGtJtAdX+AlacruPf5l9he2UT7qGZAMW2EuFFgta3w5fbertku9GMZSM3m8rhC3u6JcYyOljE9OWMBui8+/xRPnjyy9yfTcZTKBQsQrmysYH1lxbK4J8cmTbbz6VFcPHMVmUTWailRp/a6HQvIUEdbhmA0bnLDgsVmyxFcHwwxXipjYW4R5UIZyZgDwb/66ivjhrcCkdWqZTZT5w3jsGKaw1gUE1MTyJdGsLu3h+rRAXY2Vq2wZiwdRSwdQyIfQzfWQCQ9QC/Rws7BGir1baQz5CznySrHA00Oea5NrkPOk/w+niJxCQonuIz5dOThpt7oqtCvByV9sVvz5QOKVp0EVtY+KV9kyzt70iU4KLFG7w99fdvX8i7wZUHsntNBAmjlT8lWlu+p4BrvfxHg5fNlC/GdssFCsFN4Dfdh/ghbCu1+tok/rIsR4kB8N/upk1R8l3x2YTP8PgQDBdCeYFgu+YX9FS4XYm3CFkIfWZ+Fvo98ohD4FI4g/1OAcOirhP6qYYTe75cvEvqxBEDNr/QZ1GqTnidfWuP1ItDJ2iMv3mvjGoDxob+jvqgtpLPh+Grc5X/Jj9L8CwfQOJot7QMPGjsLuvrEyBC/UZv1bo2H8C2NId/J/lJuaLPwGcIE9D7Jk2zFEPvROGgO+Vu+m94VXm+4pscgwzbxWmG9wv94rYIJmt9wPvV8tU9FCDXXwg7197EfqQxoDU4I2kngjw3jIFNRn3WaVEgu64H3qoM6bqjj+3KWld0a8oJosk+cWweGGKATddk5MkYF5qnzLA6iydYASWi0UDU4fKbAK0UuBHJIcTnQwRmEvNaOXwZ/02IWkOt0iHs/ny2ggf1g9of+ViRDitCOwSdcZEtt0iLh+xUJdJG9kwI6ctw1mVKkAhA0/hIeCb6AMS0i9Z3PYxv4nPC4t8BU9cnm1AtqCJIZsAnXPh6N4nUCLzU/BDgcWJm2qAjb4jJn3LEV/sd+qv+8T/3nuPKZUuQqRKbgBtvCDEBTtv2OyUk+S6cjgW67eXx01AxUfxzisOrAbm1sdAil3NSecJNRG9ivF+XUomXe+VQ2pJSQFjT5FPl8yhHbzx/NA/vFIkcmc0O3wVL2wnUnJSTAjc6aHbFkFQ4zvl1GW7iZCvjRhq2jSJI19S+8LwSoQvlQEc+kp51QtFljRbDDKVC3tgRWykmmocln87tQARNccRv/ScRcQGbYZ7ZR8y2ZYvsEaBOolW6Q8pcxIF3E78UFRj2l8eW40LFlu/iZMvHNUfL0I/zceKYy6V9aK8ZX6oF9XiMQks8SiB1uPJL3UH9xrCyb0PNIC6Dkfcy6DANG4RpnP3Wt2i3QL9yMw02b65xOMZ8jKhEX4XRRcFEpcD3LmOOzZLDJMFCxJwGUBKA155LBcKPinAn45HirIq8MDAIGod6QHuYzdHJGG56Niz9ep3ZxnYft1Pf8TNmIvI99FSe7jhKZHGUcfUL4ow1ca1XGjGRRciIDWIEprhXpWq1BXqt5kIEYGmCW1eINBfUv7I9Av9CoCvez0KDQupD+NAPDnAEXwHWF1NzxRK2RTu+kiGD4DsqFAjucKzkI/LfjDGYgNGUURLau/SkHvkvrkc8TQM955g+dOLbrWJ7b3Od9IcQIgUZSc8QQ7RRSeAwAACAASURBVOfQayWQio1hsrSAqfHTWJg9h7GRCdRrLXMS+wM6zhvY3lmzglV0jpjFyaOrdNqY8UYnl7I67PTQazUx4HHmaAS1yiFWlx6j26mi3jhAB00DpZgFzSO3vWHP9mhy9LMIHoFyZu+RW5F1DAzozWaweI6cygu2Tvb39wxsYd/y+axdwyPsrlDbjmXlkitZBqftpR50JH8oPyd4xOJyPELMH+qng4OK8fIyM4qUFKQLoBOfjjgQRSeeLHOmXUc27vjSbV4MOHY6xu2xjppDMkfOSjo7DGimsw5MJmBoXKJ02NKJY4BWssj7jQuaHPgYGo/yiT3VNb5GFi7LJR1ge6yHeaqk30IcLktLBVHZNqc3nfNFeg4GE0jpoTGhA1qtVTE+5sDj+bnTRh1BCg7q4srh4XHRJraFoAHHu1Z3xRQbDYKQDRs3ZqvxGZTNiYlJjJXGbRy1L5vebXcscGDPPtg3x5mBBa4tgtp2hLzbZj4zmmgZkMKfQsZlmBK4khPIPhEQJMDL9/L0FwEFZvJaUkLDUd+xj5xLZuMyyML5ssxQH/Djd9Thx/YRqSBIgWbFMqNIJOPWt2iCgXgGOk8KGHPf4ekWyhDHheM6Nj5p1B4VnzVMsJDtM9npuBM1srmyPqjKceCP5Ie4CPvHI/McZwHUfC7XE9vKQEVpdAxvvP2WgWMMMDAznGNMahyuAXLOPnv+FC/ffAWXrl52ujpC28+driGgTnmr1xtWKJEBHTcHHex7CpDZmRkLiIwWi+aPGFdt3+JHlshBp442k4ESEdLtDtCMDgygnJ2exPzMDPLpND55/wP8/V/9EAPqjkYDW6srpi8YFDFfIzIw4JMAa5t+SneIfLZoR+oLhZIlY1ABxZIODGeaHwtLMhuac8+sVoLmBIRuvnXTwHaON0HAZ/cf4t6XX6FbaxjPPUFoAtDsCIFszr8r6tkx8Ks0NoGlpSU8+vq+rfVs0gXKi8VRFEdHkS3mkchksHj+HK5cv4ZcseCKkB3VjaaOmfoP797D559+iqfPH7n7M25NMbs3lcsa3Q0zj2vNxvEa4f6QTsQxOTYOMuObjRbQXVF2GZTski82kTI+aQbzDvYrlultpxCyOZQKeStax/VqAaNOE7Q1aTfSJm62XR0U7pPmu3ldI0oax7kPKz7ObGwGHZu9up2U4fupw+udpgOqel3bpzgHjqO3iGy+YHWEYjwZ2e4aKEt6pr2tbaODIFDOPYsyHE+nkMxnDVglHQxB6Ouv3LBCoJQvrne+x7jmD47w3o/+Fnt7DJT2kM3kTfY5lixWGE+QjpGne1uI8Pt4Gr1mB0d7VZOVSCqBCzev4vu/9w/x5ndfxiAJRBPA4Q7wwU9/hv/r//h3+OJnH+Py+Dm8dPYqRrJFNBs8VdAz+Wr220gUkrj26nUsXjmLidlpxBlwHzDpaoj9nQM8vfsQT768j9ZBDclIzBWuY2JPKgmkIjhz9Sxe//a7WLi8gHjOlYNjFnKr1kTzqIbDrQqef/kIP/nrv7MijxfPX3CFFKm7aQf02rYfrWyuGo1JvlQ0uSdVFOeCYCpPxIyXJyxzmGMYH0YsuET6DQLNy8vLdoLA+Qo9TJ+axuSkC8KxPQeVBjr1DpLDJC6fvozp4iTSSdKpZPFs9Tmebqyg1q9jZLaE3/onv4Ob77yETBlG97W5cYSt1W08ffAUn330CWqVKkazRXTqTeQpI5fOY2Zu1vaBp8+fmd/V7vXRbNBfTWDx7HmcvXDR5ryYcfvt55/exvvv/wxrayvI5DOYX5jF2MQolteXUatV0WThxkLBTvgc7tYwW57HSJZB7iGylK9k0k6uEBijv8xABEFonkTiaSzDB+Ip45pmH7u1jtF/8Jk8YfLZZ59ZQLBYKtoaYpHF+cUFnD53Bl30rLjmyPiorTEGULvNmnFN71X20epRxqMYxrvIlJJoDY7wfPMRDmo7aHVraHaZTERqsqidMqOOJre6/DbzLxna9vUvhBGZLki64Cj3OOe7OMyEFE/CFOQHmW1IFer9WvOzmKzgE60c4O38R+oRfs/vRAMr25L7Etc426PivfKFZafLp2RbZC9rf5UPqOfJfw3xpeHAcVyzD7JjQv/daEiZqOFP0Aurko9BwN70l/cBhRXxb9lbvJbv5r1KLAixmWPfzL/HYVjOzpOdz2eoHcJawmvk6/B36EMKd9DYa+/nNaFfJl83xPBk54bAqNqh+xn80xyEfpH8Q+GFGi+NhZ7D01QhgC0/TrKn5IhwjNQu81M92Kp5Ea6h/ijpTO0JMRO1KQRv1RaN53EAxdMR8h6Of4gr6X4l9VmQ3Qcv5KtpHtU/zYPaEI6d5krzo75RnvldOB+GIPm5VDuEI2pe9C7JXPjcF31zBRxYP0HPCxPsKN9Ol/t5/+/+639uoTVeJKBADeJvgaShYIWLiAA076UC1MQKmNGg0ThxTo47aspGKIuQnVIEIuygFhELS4SLmwtQ4JauUVajHF8Jp4T1RYBEwun64TLgHDjgHB5buAZsuwq0NmE0iLwCNIU0dIPII5N6nhSPOTB+8UsQTQl7IN1oTeCOcmssBbxwLMJMS3OevfIQ8BBGWtiGMONOitT1x3HQCODVHGr8zIkm3xsB6LbjyVYmHr87XuRUjl7yBcLyWnO0PPBIh4vPf3EOCFgxU4MANLOr2D5ew+OQmh9lOmgROQfOAft8pgDoMAP6GBSJewqJvotWkkfQFj2zuHx0i02XDLEIIft2nJEbdfOttvBacdeEGyufxb6H4LgBvM2GXS8gn31T2yTnBCDYJ8o+n8HvOSc08rNBJrwD7x0hfSiLbsNW0TefmdjtmaHBIkf6keIQACoHWOAAr9Pmw++crDvZl2zxGuc0+YxYzwGv7FVmmmlc2N5EyvEhC1TimtGGTTnnsVDNpZ0aGLqx12bdaruNVUCZQAB9xnZJcUq/mCNC54IZMGZQu+PZofIPNwe2TRFwAYMWrCC3dds52vzbsizIBemj0GwT3yPeZOuXpwSiPPBvZYLxffxMQDDv438CJWUM8NkCj/lvnaRwwQe3lg0EYnE9zyVuYxNxa4fXqb2/lIXmZTjcoDWXbIOAHMqpxt7pJNdGyp2t/bgLCOndAsx5v0Xd+woQOaCRcspr+V6BwmGGMd8Rtlv94/y6OXMZ0NIbGlN9JjBb8idQVBnIrYajiOLfHCfJoQAlHZfn38ega3AChyDNiz+hsSODQTpJ61YGIY/Pc0ylXxRBf3Ez1zNlfGhTpwEuo09zx7FRf/7/AGht4Cygph++UyC01rk5LP5oo/bcYyOKASyvP6QDJZu0Dyhrkk8+g3pVQDbfafu2PyFk5Qp9Vj7bJhmTLFOf8HPtXW6fIWzn1p0CvsbR2icgkAN6WUT6RZyevYxTU+cxN72IdCyPvb0DA2sIHB9V1i0Dmhmq1D0sEEUA14ICTHYmOEagqlpH4+gQkW4Xo/mcFQRbefYYtSMW5NlGtXdooHo8EbNj58xstfXej3g6BKcPOV7mAHVbVoQsEc8Y6M2sUI4rM1rJ4ah5rjfdCRAGeCzwMXRBAf5QbgpZlyVMYML2RZ+1YxyWDJbFknZ8d2/HFfLjmDP7iT9ubbgAHseZzyFvJZ9hTp2nx+K/Ce7aGm45WgXj6UTUjsKbk0vX0fO/c674LhY5Y8awAG7ZD+F67liQI2FgjYx9JsodHVYRDbJBzI4kv2GVx3lzOH/+vDmxbAOBBe1VlFEC0Gvrq8cnU6inKVv8LpfNm1PJ+xcWztj+xWzOg+qBAasEz91adMAVQQCOS/XwwO6XLcpicNlcAaVS2XEn+2PDDuSsG+CpY7AdcmNbkIhOF8yZ5rNtX+I8kN6EVBKtumXfmX3Vd9nDbLcDZvOYnJ42h5mywe8Oq1XsG1UGAzpkQBk6ACuXO6YfoENP2VDCxrFu8O3tR5hR6hIVCBER3ONR+YnyGIrl4jHlkrOtHH2KOeM9xzFJwFZ7I+c9DFixjyocqkwyy0SnnDI7NUadmwS5xKUPeD/7kMq4mg+2jyd5TH6IC5cv4e1338HU1JSzORtto1ogEM3+3XtwDyMjJaM24ftm52eN09b63nXzSb7uJ48eGwAdizse7HrdBZEpg+wLg/qTk64IpumwdsvULMeRCQeUZ+MjZvA0HkGxPGKZlXmCL13gvb/6a9x+/wPsMft9ZwfN6hG6TWcfs38ZUmFQ1yYpZ87ORD9m9AWnpud8QUDHa07gtXJUscDUIOoKMpYmxjE7v4DJuVm8/MYrBi51mg10Gy3sbqzjFz/5Gb769DO0q3WU8kUUszkHhHZav1SnhJnAC+cWcf/+feNebtFp7TrQgX3k2IyUS0ikM1Z4bWbulNGu2N7AYuoYorp/gC8/vY0nT55ge2fD2kyqEfon41MTiJLmJ52yjGRxfed4IoKAba9vmc+krbBg1IB0XwWT/4N61TibC6URdPsDk0PaGgRAmZ1OwLE0MmLtJeUMwcqd/T2sba8bNQmBYwKV9Zbjlmf2/bXLVy0gSH3OExAMpnT7Tna4ZpiMwnZU9vYdXQzlkBmPTHanLdZuIZlL46VXbuL1d95CebJsVAqkRGAA4HB3H5WtXTx7+Bh//9fvoVGtuQBkIoEdZozWj+ykAP0ZJtFkcmlMzE5ZximDS04/Ov/h4LCK9a1N440ujZWxcHoRZy+cNxCetEzPnz3D11/dQYunK5ptoNXHaGEU0UEMLQYGUjG88d1v4O3f/DXMXVlEJBsHY1xpUoV3gJ//zfv4n//N/4jIXhenRqYxNz2PqfEZxCNEqiM4aleRKxdx460bOH3xtPF3s2Ajay1wT2vUOnj64BG++OgTrDx+5gJncEH73qCLWreBwuQorr1+A2evnUdpsmwByn63j8ruHqp7Feyt7yDS6ttYkXqFQZwUT7p6PIDBPoKiBOyZdZvNZw1U5djxNCf1RKvewf7OvlHSUHfOT89ZxriByOk0VtfXsbT6DEd1Fpwc4sLVS3jlzZu4cu2y0a/UDhs42D7CvU/uoL5bx0xxChfPXMJ4eRzPVpbwwe2PsXm4ZRnQb/36O/j2b3wHc4ujqDUGePz4KZYeL2N9eR3PHj5BZXsf+WQWsxNTOHvuDBYXF4zfn6cCHz996oKKPXL7s8ZAyk56MIBB3bO9tmW8+wTUnj59jCdPHqPZqSE3msP86VmjhiLtyPrGmu01pKkaNIZo77VRLowZZdGw10XRag6k3OmQWNS41zO5PBbIkX1qHtlsziX6dPpGp7T04BnazY4FdHP5PB48eGBgd3m8jKNGHdFUDDdeexk3Xn0Jo+MlS7joEYguF2EHZgZA9bBqpyrMnx20jWM8kQWWN55i+3AVtfYBVjeeYnN3Hems2+d1CqbiE6wE2FHROj/U+feq20IqDu4HBrT72khmI/paF9wnzA7yQSyePJdfaaDVwAGosicZROP1DAorqchO/lBfeECN8yI7WvunsKlj/MLjDAIYtb/KvpJvwc/li4R7ZN/7TfI3rI8+ic6C1Txh8SvAX9vvuYf402s29r7vwpzkEwkzMd3s64jJ1hZwbbZpAB4fz4d/j3xn/pZ/LjtdgKR8aPlJtqd6vELP5/0v/qf+CUcI2yJAMvSH1E4D8r3fqvFQW4SpCewPfTL5KtangKpTYyIMj++WLMjfUiBAeEf4fl6jsZE9Kp9Wtq/ayd/yNUNcUJ9rLMNghHAKgcpsp+ZcvputbWJ2vuBfOOehb685CMdX6+UEzzyh+eVnwhjCMaGN/qvmU+sh7K/GMJw/YXT6ThgUAWgFLzSu8knVZvOp//W/+mfD0NkPBZULSBnMQrFPHFTnTLLCPBcKDR6BDZw0gXhmhNEx2t+362kUWjaGVzb8LXBAk6x3sHOsai9lwHYKwFGHeS0VmpxjASca5BBYkxIxIMVTOChTRYNKR9HAIu/Mk5/LAD1u3h6cM/DSZ34wQylcLBw/45LxmWZsr5TBL/323KNSXFJ8AjPZPkdNcUKlIIBW46QFL3BGky+QSsqa/WW7BCpLCfN6AtD8sWOwnhdaQI5AFv6moxWC3XyHAVgCIIJidmGwgg6OtSviImbM5jHh9kfm2C4BZFIgfL+UmiKB4UYgBWcCPHDPY+amKQLyTFoWkRt3gXQCYVh0SxmQvM8qX/sNSwCAAE6Oi/ETeoBWTqpkx8atUbf3K3Ag51yKlG0UxYioX6T4DfD3Re7kqDJLxsniSXE69ywnf1EC+j6L2jZwf4RJa1ibLude86A1wH69SN+iIoQCrqSo6ExovfySgvKZ8MeBhog7siylQvoQBVC45lmdXfJpGZg9B+RrLfT6Ti4FlOmd2uxDsFQKW0rZIt8MogenD7QBhJtiuO61CbC/bCePoGtDcMCSMyD0fukVrR9mTknP8blyzDXWvI/PEZBKWVNQQuuXbZOOVHtFoyGdy89DAJpHw619XndpI5XulHIPr9E4ierD+uvBSG14BEacXnDzzQAB26LMXY6tdLkBLn0XoGBGq9MPzNJs2HxqD9Be4YAvx0fLa5XtrbFx69wFALXhs11aZ/xcbRdwzWc74NtlwTOLS+8T6Gd6yVMGCRAON08ZKLwvBKBl5ISbKT/TWPNzMw581rq1Gyc8/zJMBbRagOYF/S8D8Lg9/ZOItAmeNxglk5J/tUP3ycgwagM78u/0n/aR44CRP7nBtglQVkCHWcJ2MsUHXX/ZkDrJmlZAS/Mk8NvpI5/N7PXCi4aadIMKqmo+DICOxJFN5QyIIiDo1tgA3Q4zoXhseQTZ+CQunLmJhdlLmCzPo98Cdnf3DYDe3FrB8rN76PZrdvycfZ85NWsANHlQ+W7uzwRlK/t7qB8ekGka0+Uyhr02Ntaeo9U6QOVgB5VGxY7Ex3QU0J3sNuAsk+SZXV/VPEZwpm9Z0LZ2+y6oPjNzCqdOzRhww0w+B77Bst047gRECZDyPs4N+0+6DWbtmT7B0I6gE1Qh8JtMONom/mcBIWZ493s4u3AWN2/esKPU1AUKHBNA5img1eU1LC8/N3mgc0ZghIApAWjOHwt1MaOLDhz1C49Omy5mRminYwa9Bcp7LqgnA1PGtjkEPefsEJiKm/xQDiI+IBGzDOjd3T27Tk6AnXwwwK5nIOyFixcxPz9vALL2AmbOMTuW4CIddTt54vXHsQPTd44owWvSOvDNuzv7ViSR13M8rG3JuBVEnJqdcqdbGo42if1gluT62goanSbSiSyS6YyBTOw3x5RjQyCB88z/zyRSVjyKGYvkghbgzwxx0+lGl9LFxuaGcRpbANwHRmUbEnzjfKez2eN9me+q1VsGyFAOzPbzwWwCz/ybP5wXFo6i/LggrhszzvfISNFkS3qflhWpDTjeBDIoV07+mAHvAGbucbITaMcqS4tAKPtDcCi09XiPHDEVKnS0HClbqywAyD5rX6c9zsx0yjMDugQImPHMz196+YbRIRDAsOKULXc6if+RYobv5b/JEz4xOYbRkqOUYKFG0lnwO441eXlnpk8Z1QJpHSzo2XeZ+wSwCPTJkTcnNRpz/aINT0CcwVwepS/l7bTB5HjKsjsPduv40V/+JR599RWePXiA9efLiBl1jLNJSZ2XLxZtzs0u4zH9VhP7OxVEesDk+BSmpmZQHi3b90e1I6yR47jVQqZQxFGzjrkzi3jl9Tdw6cYNFCfHkGXGOcFR2ha9Hr745BP89G/ew7P7D5Bi0cZMFuPlMaMdIHUEx43zOXd6AW+++xZWVpbw0QcfYotUBUfkPXenAtlXjhM5m423mScckhnkipznOJr1Kva3drD0/KnJAAMZdfLfsq4CKSxG8kbfwdMMO/uOV53crwSPGTxsVmtIDKIG/DOoQc7kq9ev4a133zHgeqeyh92DCjbJM729a2ubQCcpIFiobWFuHp1q3U6HMDiwX61gp7KL/GgB5SnSmzjfjvN4amYOVy9fwerSCpYeP8fzp0sW6COlCGkGrl2+4gJOiQwqe3vY3diy4BqL41nhSMr9oINYPo23vvUNXH3lOkbGyiiUR22eGod1HBK4TqSxv7mN//jv/gMefHXPdD8Dfuw7AUauKXKLmw8x6COeTmBsvGy6xlHXtKzvS6trqHVaKE9P4sK1Kzh/+Ypx/JPbnTK+sbaOx3fv4v6tz7G3uoGdjR2M5ouIDRNgkbtuAnjl19/B7/zTP0R6sohhJg7Ehhi0+yjn0ujXgP/4x/8ef/K//Xt0Kk3MTszi3OkLKGZHbC12In2kRzK4/sZ1LF5eRL6UN45qHuZtHA1wsF81OpJbH3yAr+98iegganLGOgkJFiFtHKLWayExksKZi2dx6uy89ZE80ftbe6gdHGJvcxd7G1sYKeQRIwVjv2efEzzldXRZGHBloky1VTdaLAZBuPa5T2bSDFIN8ODrh5Z1ThqS8/OLWJiZx/TENPFX21tuf3kbK5vLyIzl8M533sV3fvBruPrqFQPkjcJnZ4hfvPdz/MX//ecY1vr4zhvfxnhpyrJ6v3r8Ne4/f4T8xAguv3IJ73732zh9bt6CQnfv3sW9L+5aoeJhZ4Dt9U30ml382je+hTffeh3RaMQyiPcquwbs0lbtNHs42DtCOpm1rHZnh8WxvbllWduUaQYqWIAwnUthe38TuVIGrNXS7DJQNzT5sVNk7SFy/QzKubLpl72tTQuijE+U7XuekGE2em5kFNdvvITrN24axzuVDjPr156v4u7tO3j+5KmtEwaMuFZIcbR7sIdWv41+dIDv/+B7+O5vfg/FyaRRj7COeLzo6FRaRw6AJtUU9wwGUwaRLg4be/jbn/7QsqCR7OHJ869x//FdJFIM4DkAmu9iMEi4g9nPfZd5q0LLx8Cap7qTnSB7tNtyJxhdQoIH38jxH3FYj2xaAdDyMZQkI+om+buyWeQj8zffJX9ViSSydWVH63q2V767/HQlDMgGkg9lfkjMGYq6R7Y4/w6xMtnM8lGOcTZPrSIfnfeHwXD5OvITZQdpzEL/QvMQzocwlRCclK/I6wSUyu+Qr6/vXgSgw+dpzEKwVViJ+u9OS574NbKHhLmoCJ789RBrkM+je8L3ad6oq+Qjaa41tvLD5L+qT3q3YR1WHNzN4Yu+i2RXz5N/GD6fcyxcLQTu+Tz9HcqG+ik5EJal8ZJvysC1ghnyfdUfya7wEMms3qdxo5wKCwyxIF1v7fJzE/YtHA/1TfOucQplXv6ksFkbZ5+sq+t5v7AK+fomN//9f/MvhnwhDThlLEhg2AEDebygqmOKStjg9Z2BLCddxiyzVPRS/hb/cWioyrkJHVtNuhrLIjU6gv/iIJlB6CNCUgpyxDVA+lsCGy50GxzmAQQRKio6B2j4jEorchW1DcIM8fRJ1XuLPvVcRpOcKL6PY0kBYl/UPgEwHEtzqnwmpfouYELODf82ILtzcuRRgqdFroVvgHjAsyOBsEwPn0Ucvl+gAH8TgA7H7JijkPzNL0Tv7P3++IDmPEWnrEPuSTdOUm56JoEA+zctdTr0PjtOBYwcSOCK+mihqs36LdBQykmKxjaxlis+yAgr54NH8TjmuYwDOeU4aYEzg4390nF0AtACrDRGfL5FXf0Y6N9S9tokbMzJLdl0mygVneZTC09zo40pXIT8jMcvbVOM+izQtqO0oWTyd8IfoT8p/ubBtUHEjp82WUjJgyZuHlwGrwIbkm0DF3hEk1lP3kHRvLEfWuu8huNDx1GKls9ShJbH+Pg+RdN6vniSFBX74hS+W/NUcTRssrkTrmLJrynhmMv2leEQGgghkKf5kyJVn5kBHW7uUuDHhos3QHg916XAUilrAtAyMKTXTN6GLsCm+RI4QQBJ653Xa4MON5xQXvm5AIBwI+Uz+MxMhrzyvMY50ZIjjbHWGeefz7EMFX9cK5xP6T8DpTzQojFTe7TGBG7yNwMbTkf5TOSuy/SSrg2LYdiY+aKJvM+td7d38B6Bwhpb9kuGpcbhl+gvbG85CbRIZ4R7gIB57SXSs8e6grStniteulXrVdeG+xfbaICfHZ0md6iTZ/5orYT6VXIUXmPghc9Y6LKwnJcDndCwZwdrUbpAxob0GJc5i7CIhiQ0eGQkqO2hPJ/Ie8SOJnZ77hSS5kztkVGu57IP0nHWvj7pN5j5ehLU0j4pg1XcndoztOfo+4HPNGWNADkMbMtxX2InASKNy3F7QA5/ZlXREBY1BQGtIWKDDDKpcYxm544B6HJxBs2jDg4qNVQPD/Hg4Vd4eP9jRKKuABdljWAS+Qmp5znXtcMqDisHqB4dot9uIJ9K2LHvfrOOrc1ltNqHOGpUjOO0M2xbVqBxXbr/AwbMv+O/yZocQywZMwCrPXCBpuPicLki5uZnrbgZ9Z59FzHhPg7m8HMWNzQaBisWNGHAJo+TE4AhMEoAmsBdo0mwbICYadCIBcT5w2J3169fNaCLNgRPWplz1e6i3qhhZXkVK6vL1veZmSnMzkx53ka3nzSaNStmyHdRFxKANtmPehquQc94mqn/QmeEdpH0B8FZ2hbkg80bh3PfikKZXHpbiqA/j/ebnERctjz/GwydTUQwY3xywuwGgqaUL/abbWO25KFRFrgjtJQr6gH+2CmVYRe5FCk0CpwRq4vAzC7L7m3UGdpHPBk3wGdhYc7ex0QG6h7+m/Owsvwc9VbD5jkSdZQ0XL/sA20DZiZpvRB0mjfAewyUdwJ11MHMHOe7CZQRkF3dWLUiVeSuJoDM8SaQT/lhTn0uRQqP9LG9zMDPYOhOeTGDjWPCTDizK2xtOhDaAkedtoF8zChkPxjIJa81AzfUwXyX2fBdBhEYIHDy4jL5I34/d864Ar4GlPddZhrfRXoGOnQWgOy4fUb2i+xLnZjrMbCVTKN61EYs6morCBzgGJPj2vYhcr1aMWKXBKEieAzaXLhwAdlECv1BFzzJQd5T6VbyoJJaJJXO4OKVyxifmDDuYs5voTiKazdewquvvg7GQrgnyDLCZAAAIABJREFUmY/Q5amhts2dbGDqL4KvlintM6m5fmvkd25UURwbsYzskZEkWrUeHt//Gh998AF219awuvQcj766Z+3IJjIGulBmmUXMIm+00cZGcyCI8uzREnY2tm3tMOheHilbBiPt30qVOsZRONS7Pbz82ut44513sXj5MhIsxjeSR6w/QKzXR4SBsWfP8fFPf4oPf/Iz1PYrGC+MYGpiymhOOLU8vm8USLk0Xnv7dStk+fWdu1hbWcH2+hqyaV+XgVQ9LBRYLBgFQjqbslMb8SQL3HZQ2dtFtXJgwRmbXxb/42mmyACZfA6JbNIAQGbEsnaKrZ94AuMsdFcsGW0FqSPIjb9b2TMqFAYYfvcPfw+Xrl1Fihmv9A96XWxv7eLOna+w/HQZn926bQG1s/OnDWA3SpFBH+1hF4XyCK6/dgNXb7yEsckxk3/KIDnFCRS+98Mf4dYvPsL9O1+bzI1NTSKdS+PSpSvWtjhiWHqyZEXlkohiujRuADQDzXVSDBQyeOs738SFG1eQKxWskCTX3+7ODo72DpFAzDiHv7j9Ob7+8isr9jc+UrITEft7e45iwCcf2XNzjqKDwTaCd61GA7ML86iR9mfYw7e+/32cuXLRUWB4yjPKab/dQfugioeffol7t77AxtIa2HrGNUlbUhu2UV6cxn/2L/4LzF1dxDAVs372Gx0khhGMppPYfV7Bv/1f/hi3f/YJ0pEMZidOIZNygUtmGycLSVx9/RouvHQRoxOkZIDVWFhd2cb60patt4cPvsKTxw8xaHYxWR7H4txpTHPPiAK1TgNfPb2PSvMIvUgfCwsLmChPIkk+61YfG2trqOxt4zd/8Bu4dvGq8RgT+N/c2MDys+cG4BJspQw9ffbMaFyuX7+Oy1evmB7utLvY3t7HvTsPTH5b+zWcmZ7H3OQ05qZOgZn23UEXj5YeYf1gC+WFMfz6b/8Gbn7jVRQW0q7wIzvVBta/2sCf/Nv/B5/+5DYm85M4PXvaCvgedZp48OwReomBcVqfOjNnYDxlnAEFJskc7B9a8Kiys4dOvY2XX7qBc+cWrWbAToXUWXu2XzKo1W8PjLZjsjyFHKkz6CtGEzg6OLJ/z05No9Gso9qoOuqNjWVEUkOcv3oRi+cXcPXGNZTHSrj16af47Be3ET0CypmiZfjub2+Z/DAYavsLed7jMaPQuXj1Gt54623Mn15EMhnB7n7VAOg7v/gcdz793GR4Zm7GToARNH+28gxd9FFr1fHWN9/E7/zj30e+lEWfhY0zFjGGMXT1gfW1TQtcUwcweD8zO2Jz9Zc/+nOsbD1BvpzE/uGmAdD11hGi8YhlfzPQ12m7wm3yL6l7veFkz1N9sWTKBTEZnP4l8M1Tsskm5L181jGQzMLOzNL0dr78S+7NvI4FXeVLyXeUvS1/S7YqnynfRz6DWXoeewj9hRMb3b1fdjjvD316C5IERcz1btnvSvaTbyOs4dhP9ZRWoe/p/LITu/FFfCdMyqIOVPvlL8sXly0fAs7yU3mt7IDQfw59H8MfPDWZfBf5T7IH+AyBnKGvx+fwbzvt7+t7HfvswXi9CICyfXq22qrxDedH85b0GdryiTVv8uf4blGkCPgMv+PJScmjsJtw3DQXoe8uXEQyqu9CADuck9CvVN9C+ZJvx/EStsBgu8B7JazwOcJdNE6aF8m12Xw+cUR4lZLpNP7hfNNel2/Lz3+Vvyv8QADzi/Ie4gtag8T51A59r6Q7ybbRorIIobJsaAhogeklisAIDJQDqs4YD5F3ftlAHY2gganOuIrjju9OEyOghY0ywNZn9ul7CTpT7ijEyqTR+zW4EgYt7FBgvCY8Bgv4tzJq2C+2SUUmGMWXsnCAigM2aWTweBb/zWtYuVnZdeYQ1Zsm4MycknCYIvAgkQBo3q9sSANTPPAoQEwCyd9hRvPRUc0MLfZLQI/mgn0IhVYLVoCXBFfXKxNXQmpHa3ks0B8bsTmNOd5X/gikVQaMCagfVMkFs23YLoGyupefscq9HbuzYx8JMC3fAJCu46IREMT2mjMUFIW0jd0fmzdg2Y+n+qjFcCz8Fnz13Jw8Nsjoj8+2tXZ3e5ZFw6N7cjLl7DCbhQEGHRN37XWUIlIe6p/GUooiwmOtdTqyzrkLFbUUk/jRldGlrFqOETPTbNEaCOmcPqcgXVYjnX0DSL2jehygGDA630Kr7Y5bs7/aDHi9AEyBchwnyjuvpTzxh9ezsIsdpfeZmvZOKrq+21j4XMo359sKKvmjv9q8mMFGB9yy3XjElQWUWDk8k3bHISsVA1xYQIfPFgBp6ylJ8N8VZ9Ecc+xflGnJrdYS2y4wlpysphs4ZwQXCbJx3hyyaUd8+DkL6zAoxGOqzMQgsG86oMk5cEE28RMLQCPvnzYwFdTimGut8j6tnWN95cdVOlEyEfYv1FEyIEKjSbqV2RIskqi/mY2ptS2jT5RGmj8FEiWPWjfadGSsydCgfiHIQ5DF5p0eShDRD49+6zgdM1Y5l9KlfEcY9FLmnuSH79aa4rV8pulWv15MH3Ieh5Q5lz1BvUFwmJYyC1ZSzngaxRWZopHr9C2BGsqFxkUUTfxbRjEzBWV8KrtA36vgpzbh0EDVWgjBZ82F5I88sLxHABvHTmOha2XAan+QEUI7jE4zM2tkNEr2peekE7WXynB14xmxdUcAWmMsI4Jjq4x36RTNl3QB96gmdXTcUUGpv79sfDtwWp/xGu3BNn9dF3xgxpyoEsLMfWbUW6EQZjeTvodzxix3Bm1ZwDiSMmCXhpD0VqfNZK80irlpRAdFXDz7GhbnrmG8OIvaYQvVg4Y5hLdvfYClpTuIRXsoj45YJjJBAMopuUPZXxbEYtGydrOOBAsEkvaCYGWtiu2tdeztb6DdbaLRqqMzaFkGcMxnU5vuZ7FNX6MyGouDGZAEO7t9VygmkUhacSSOu2VqJh2liMaS65HAA9tF2eQRbl7H742HOO2KWNqx5FbL9OWzZ8+wW9k3cJXgMwFVHhPneKVTKesnn8HfzkZJoNPqWIYh/+NzxifGLNN0rDRqa5r7CQHLnd0ty5hktjF/yN/c9cdbqR/5LupL6Xc5ITwCb3uGt/WYWT0zO4fJqWlrOzPSjZOXNACDIY4qBycncAikK8PYr0vKJo8Mk8KB7yDgRUDE0WgwIOkCEmPlsvWVQAHl6nhs2c4IdcYQuVQBk1PjdrSd9ifvY6CQPNzXrl2zAoerqysGcFPfcn3Wm0fGpdntuUxR3iMqDvbdAciO75xzNXdqxpxzFickRydtWQLlzO5kJhxld6+yh2TcnQRk8TFnZzlAn/KStkzrpNEZaH/qkzsWQ8zOzOL8+XOWEGAZwEc164tsUlL9UMZ4L+eX74jHY6jXjix4yDayyB0zwV0NcuIztNcGyGddpp7WLjPjqG8pf9Q/lvnq+ZG5dpRVxCw+Zr9SDm2/8AXHrV+9HnLZImJgVq2jIKJ8K+tYVBe0I0jvQMBX+odZ6rQ7KZ+cWyYxsH0EJ9otR6fBLHjaExYYyKWNizhbyBt3LvVNeXwMl65cx2/+g99CKuVAfcterziqFQv29BzlyBgLIM7OYOAz1clbbgWQM2kMo1y3BaSTcexubuOj93+OB3fvGu1Go3qE7bUNk5tCLoez5y/iwqWLKIyMHBdOTET7dgru7udfWuG5Nu2JCKngstYnFslksULyPbdIQdPr4/W33sbFa9eQH59AtlQyeoRskqnUA+Oc7lVruHPrFn74//4JNpdWMFMaN0oVJlsQUHdBmZQd619YXECpPGptZyHC1efPTIZsn08ljRudui2RTtmYcc1Rvln4zyh9km7fN053ozkBsiMF439OZjM4qh3a2pQPt76yimatboGz8ZExFNN57PNECgsbVg/tnYsXz+Pm66/h1bffxKmFeaQnskADqFQOsPRsGV9//TV+8vc/tmxb0o6wPZRJgm1nr1zAW998G1euXrUimdlswrJ297f38PmnX+DTj27hwdf3kYolcfHSJVx/+TrOnj+HVCpj/MGbqxv4+Xs/xaO7X+NgexeFVApjoyWUx0axc7iHXiKCV959C5devY58eRSTp2bMV9vZ3sbhfgUba5t4/PVDA+bIA02gO5/OGFUI9TwDNqwrwGx7ygELNWayKQui8sTJl19+hcUL57Fw/iwy46N47VvfxKmLZ5EZyaHd7yHOoH0kas9q7VVxsLSJD//2J9hZ27LsZp4ornca2K0dodKr4hu/9V38k//yj5AcyVrAsXFUA9p95OIZjKRyuHfrHv74f/1jHOzuo5wfQ8ZzZJOXOp6JIVPK4dqrL2Hq1KyBwdlUHmur7OMT8zc29tZQq1aQjaVx5cJFvHz9ZYyPszhiH61BB7vVfXz8+S08fPYEExPjOD1/GnMzs5guT+LooIK1NQY8Ujh/9hxOzU8AdWBrcx2f3rqN9U1H6TI+OYaN7S2jQLlx82W8+uqrxkVc2TvA6tIm7t95gE8/vIWDjR1MF8aQiiQwli9hdLTo6hG0j7DbPEBpbhzf/u3vY/Gl88iOZsAzSCwufLR3gJ3nm1h7sIIPf/QBVp+sYG5qHhGerotFsFs9JEMOLl67hO6wjWgiZjLDdU+g9fGDh1hZWsXRfsUoRkgtw+AkudAZHmUAhvvGhXMXrUDy4/tPDeC2IEwkbtQprSplAuZn0E6tNWpIF1JoDZvIljJ445tv4NzlsxgdG0FsFOgcDvHjH/4dvvjxZxhLF8z/YxB3fXUN25sbiEaGdoqa65b6av7MIl57803LpC+OlFBvtrC3tYu7n9wx/nfq6YUz84jQJozAuNR5H+nE0oUcfvsPfgezZ04hlU2iF+nayYRMPut0SqsDUqny5Bb1+NT0BBrtKj6+/QEeLd3F6GQWseQQ67srODzct1OSsmESMUeNxUKG5tPFmYjgArrcM7Rn05CyAGXE0T26hKe4BQup74VtCMfhXmf4hqfI4/5swGu3Z6ceFGQjAM3v5Ne4PffkNGDoVwlYlK8UnrBS0owSS2R/K7GHz5Q/IX+b95AW6cSedzSt7DfbI4xAbeIzZJerP8Ql9LkARre3x21MBB6HuILGSwFiJY/Jhte18h3k66ltwl3YH/ZFvofsb4HtIaYh/1G4i8Mo3EksjYsAaGGHvFaJOLa/e5kIwVzjLAp+dK8+ku+lv3Uv+8bvaKvqM817iNuEeIL6wPtsz2FSgwdgQwA3BJIFqIZtFuao63SNfG1hmOpL6H9JJtQWXmP2pvchFWyoNxpmd6j9oRzqueFYSeYMe/Q0nRpv/S3cUvNt/mmAiXL8wu/4vSVv0K5vtVwCrqc+/WUf8aRmn/x6Yizqm8YuxGiFvUX+p3/9XxkFh2Up1Osu2uz5nMUZ+aLQacGxszzCLZCLQsJB08Lms/gi8UgL0Q/BRi0ATaKybg0cDbLVTPm8wBejRSBhDBcQM8P4w8i3gWesSuuzN/lsAWH8js6zFaIIMkdpjLkB7JjT5UASp1RppPMZcuRt0H1V82NH3oMuElY64Q7AdUqK9wgs0HhqAQnM4DV0RgQkKLNRYKNlrgwdb7Xeyz4rA1D0JpYJh+ExSb/GNQQnOb78XNEiZYvyGgF/OpavTDcD7iwryWU/heCJLfCOA/eOwQvfZykjc9ZrTVt8uobPseOUPnuZVdolwIqmqpiYFqCBMgaCuQxSZj+zL+JTZnuZPcL5YhYL7yfQ5QBRVziM0XZmAhqY4jO5JZumWDxlismBz442ahMfmWUqp/oVRp54QkeboxakgCnLXCNfGgvFkIfOc4Wa8+jlXZvGyUYqnlfXRxopHGdtMpINXh9mpoaKVPLC38yE4bwKhA7BweMgg+ct1iYscNVAMGZDRI1B1IxWZogxs4uFlPhMOoJ0pAnA8Agy76Xjw88oOyxiSOfBNnN/VFjjHwJfAu+kRDmWAuMMLBkMLbBBoIaGNoNG5Blnu5iJxExTax83fAxtLSuoo6CJ1g6vY181jwbu+Sj58UmRhFsrHZ/ZpQ0ylGM9Q5uosnmlxDnWMjY4b07eHHBqG0/KgU4uUBYx/jf+uOPzLqOMYK2OqTpw130uI0Ob7bHuHLrMPhktLEwlPWEAmud0FsAsDmsdA9JmyWdYQMIbFQLY+VwFOASU8Foem+a1dGTZb8qF1hENVlrNzEohMEDAmQBzsZj3QDODWQQyuyZvDAoyIGOGW8Tx6Qr0ZaY938H2cJzcWnNZ/fw3nXfOpzK7RU3AZ0jupLMlY1qPFgjywQ991mBGuudKMwBWhrLnZBPgbXLoj3mFa1sgvIw9XRNu1k72nYRp43ay6oCbIY+IhzrJG+QyBiR/oXEsA7/1Qub0sbHK4l3emA6NRxmnbJ8Fjz0oyGtoN1hmU5ARY3NPuibuUQZYU191LKeYf1v2dz9ijncm5XRBghmVlhWUAQZ5TIyeNRB6ZvwsqgdNHO4fGg/lk0f3UK1uIZuOIZmIIRGPImM1Ddx80ylSW5hhSceyPDKKhdkZAxSeLz11x7/7pJsgMD5APEX9flLpnLJ6bAwnXF0IAptH9aoBu8zotX2R1E8p8lZmHADqT5RFIqw8P2l8ucXREczOzznbgcUfeRQ2GjWbSXJl9BPr66g2Dq2gHOeVcuV0laObkf4leMQ1S3tkf//AZJrywewkckwaR2U6ZQAJ98KVlWU8efrIsoy7/bZl5qo4JN/TaDNjdWCFvmzOk8w8dpREHFf2jQE9voNO9/jkJEZKJeOrY0ajgbKHh6593qnkfssxYwEz2/9UXDpJ2qaBA4FpMEcjiMQjLliRjBqYQz0yMznlHMp+14IOPFZtCQnDHlJJFpmLgnUJpienzflVTQ43TqSocAWeFBRh9hazhMmDmYy4pAOd1pNDJ3uL+p1AHZ1cyhszqhfPnrYs9eXnS6avGs2GBSy4Po2uI5lDqTRmsiwng+NCcNhA2rQDNZhR2ey0MPDUWtQDBFyMF9Uofpi5Q1C+bgUJ+SztfSyCyHVVIBUEa110aUc42gzqSNpB9m5S/XLfyDuecY4tA9ZUJawdoazrau3I3kNqFlvHuYyNOQMCjW7DBSWQcDzhPhN/GImimBvFZGnGftM+soKFvriUdDDBbBYSI683n222GI9dD2GZycz6Nmfdc2ESwOF1h4cV6xePoXO8+MP9PZt2+wvvKY1N4dKll/DyzdcxMuqLaWKIR48eHScOMDu/3e1jenYW03PzlpEMcpanMsgWC0bZwozx+sEBnj58gM9v38L2+jrScVfnhXrKanXk87h+/QZOn2EGIm3amIEhpPI53N/Dw6/v49G9+2geVq3YKWkISKcSjSVQHCuhSJ5g0llE45g5fRoXrlxFuphHcXIc6XzOTrJEeLKGAY96HWsPn+JHf/qf8PDLu8gnEpifZUaoX5dcqy1HNzPm1zrpI9aXV1A7qBz7Apzfdr9jFBUEiAn4MHuaSSPM2Occx+Jpq2vB4A3lNJaOGzj37e99B+9865tIppNmRzEYTNvp73/0t/jhX/ylZX2XCyXkYhk0qg0DV/cO9lBt1i3bemZhDuSovv7yDTBoR+o7zlmt4YL6d+/dw9f37xoVRXG0gGK5ZLQbC2cXMUH6DdoKuRzqB0eIDoboNdt49uQZHt5/YLrllVdewa9/73sojpZMnxLwjzEJpdnGlx/fxg//059j7dmSZVgzaET+9W50gEqrjtmzp/HyG69h9twCphfmjCeeAa7lZ8v48vM72N3YRrPeMnCOQQXOTSISNa7qfIr8zhXjS6a+5xifXTxtdgjtlfv3H6LWauLCzeu49MoNLFy/gKnFBYxMZdGjL5Bk0pKLasZaAxw83cC9j77E1vIaKju7VgjRuIK3t7C8tY54KYd//E//CAsXLliggtn/taOao6+KprD8cAl//Wd/gb3NHVeQnRzjpRJGyyVb/2xLNBnHzPwCzp+7gLHJKdQPm1hdXUOr1US1XUEun8LFxXO4fOkSJsZSQBIYtoD9wy5Wttbw/oc/RyQZwRtvvmYnSiwRgYU9e33U9qomdx/8/H0D1W9cvWLBiYcPHuCTTz62tTM2PY6ZhVncfO1VXH75JZQnSgBp8qvA6v1VfPb+LXx563PsrmxiIlNGhGB/w/k0tOVb6CGSS2B84RRuvPMazl27jGEybuC02Xl7FaPKqR/UsPLkGT796LYFNxzYl8HMqVMoTUxacIQgK4t3vvLyq5iamTTaLc7986dPsbK0bFzWDNLu7u+Y3mHWueEh5vcXkEkW0ajWcWpmwepXdBsdlAoljKaLFtTLJdO2ripHe2gO6qgN6rh48xLe+fW3Mbs4jWjBZW1vru7jk59+jK9+fAvDet+AfQaXnzx8ZHsLwf3uoOnspETU6hWcOX8Bb7zzTUwvnEaz1cFwEMWTuw/x/Oljy2wenyqj1WthcmbKAsO0F7h3cA+fnpvDHOWwlEc32sNBvQLEB0j4xAOC0BwHO4UZG2Jqdgx37n2G23c+QHYkiWhyiGqDQeU+piYmzba2BDUrAu6Sp5gIQduLlF+WhZ/N2skW+ntMWuGapk/jQNUToFZ+nmxLAXicW9nP3HcMzGTCFROcaGdFXfFRcnTL73D9dbZ+mFRFfED7D21U2bncEwU+8/mmE32Rbtn4Kuhs1FwB1aDZ3vQmfXCXv/Ve7ZMWbPKnQ/md8AVhKNwH5WvJthNNZpjcxLERTiKgk/0UxsbPQr9OQKT6KaxEvgDfKeBbtmcIKnLthLa+7pOfJExGfRdQKhxKoGvoD4cAcIghhv6JxlDfh9exvfJt9Xnod/Pfao8wNmE4GieTwaSrFSA7XfKn8VXf+Lk+O3YCfLJC2H++S/hKiB+xvfK/w/GR/S4wWgmctEO5bvhsfsb9mPdpDYRjL9+M3wu7U/95P98hOdbcS0bkc+q5v2pedI/8e65hfsa1o+80Jvxb4832yE9m/4UBCI/gZ8ISzL/+N//qnw/5pSICDuhwGbcCWKUQwg5KgFltWVEaZYWpEXyByxJyBaA00WrgiyCbACXeJ0AmVEByvgVGWXs8iTaNqrDjzAxzz3EbUdeDmhwoZTMqI1lZiOZ06SgxVYs5Sy5CH/dAC4Et9kWFp6Q0jhVA3PWVcIMWkxwvA2kIgnkwWsqM7xHwYGCXN/IlzDK4BSKFERcWIND86LkCmAUK2bj4onJ6V7iANC8S9nAcBU7xMy1aCZOBvOTg8tnrapfN49Ad8eB4KotHwQWL5kTdwiHwFCo3tk/PMxlIumJzArwE6nFs+G8FArSIU0mXieOyJIFYxNFOOHCOG7ooV9yRW26gfJYWVjPoCzcegcRWQduD+2F7yXXm3uPI3MO1YpsGTzsFxbkkE8dK3xcW4HE1t8m49mmT4XUaD7cW3MaQJCCQc/yd4gHldRwPKSqt0VChSmmonVY8yfM0CThUxjHf57K0XRZ0qBP4THMcY+7ILn/sCPOw54qKkX8wl7MxUfEnfk8gmu3i8TdyNyaNr7Fgz3KOtzM62EdtsNIdUnK2Tj0AZtkKPktNY6tNN9x02B4+OzQytAEoMKV5MtCqf3L8mO1glozmxTZBn7kOz2GqNct3vBiBPAYO+ByfVa55ImDsNjAXbeTSt/sJhvnoLueAgKs74uzWIe9zcuuKi2kjInDB+yTPbLNk2MYn4gxABUUI5nJzYbu5ATIrRHpbALPa7HSAM+4s+GR6TJl+zhnQu0/a46K7zNzicyVjxyB73Bcw6rlq0uasNlyhNAVF+H7Oh/SbNnZ7V8zxpCp4QQNXcufk0o0H281rNO7SreyLwGsF0LShygARWKt9zDZOntYY9FGt1oyTVfKokzBaHzJo6RxKzvhu6iIF9FSUhe+R4SYZlk5lBrh03om+dmMvAFqGhfYiGdZ8lvZW9Yl/s40s8vSiscG/mW3P31qLeqd0iea5WXcBPP4oUKl+6LlaG9q/tQcZyG4FNwfotSgbeSQjpPvpI5nI8ZA5hv0cUvFJnJq6jLnZi4h0XdDSMpjXl5FKDXF0sGOZKOlUAoNuB/t7uwamaU81/cmAXm+I8dExXLpwwYpn0TZh8JTgICJ9ZLIJAwXpTLnCbiwG4kBsZhI54zVhTtTR0T5qzTrq7YYxBZMqg4WT8r5IUMfz1VqGbtbxH6czDlSlU51RVmrbBSEpC8dOXdcZx6XSiB0tN2jT77MEqwlSH/E4PoDySMnkm5nDnUGHBBCWWXrp0iUDTElhVqsfGWi6vr5iv0nDQaeRuoNAHOeL7SKIWK3VXMbDsINCpmBzYbIccQ4dgWg7WRXjHh61I/6UQtpHBlpWq76opHMwCcpwXe9Wdg2spYJrD9t2VJ481vVaE30rZBw3R5vAWhttFLN546+em521AmScg81NZqMe2ukcBjXIwRyPZUw3pKJuj2IAUvMublr+TdC5j64V6SP6yYxFggrMIr9y5YoBSdSD2vskw8xEoz5i5ifnhJmU/Ptgv2IAhQVYeh3jfi6MlHBq+hTGxgigucyiVCKF3d0dbGys2X0MlCTTLMrXMboDAqQE0G0MeBLLH3mlviddh6hgWHTK1jp70e9a4IK6jPQKliRh9SB4Us8Fwq3Khuf4oR3DAAWDZTY2Phh26tSCyQrB1a2NNRtfgiCUfQvM9NoucEuKFBaZtmylqKM4SaQxOTaFxdlzKBXHzN5jAU/piVzOnZriXBGAXllZOXbeZXenMhmcO3fBgCFyQVN+CNryh5m3VeNBbSLOQKwHpZkoUiQ9RCLl+HQjSUxOzdgayBeymJ2exr1790y/0q5gsKvT7VsW8plz53Hh4hXMnppHlJn3kSgOjo6wvrGK5SfPsLm2hPVny9jd3MDimdOWyGA2DYDR8hjOnjsP+jsEtHnyk/JFDtDKzjbuffkF7n3+BQYtZsn2UK3suyy9/hB1crqzqOLZReTHJjB/7pwVDxydmET51LRRXfQ7fdNhrcMaBo0G9lc28OGPf4xPf/YhMtEoZicmkBeyLqK7AAAgAElEQVRdXCqJarOBze0tFEZHXDHP7hAHuzvY3d6xIB91CoFVArs8Ycag09b2lnFIu4KLafS6fUQJQMfcaTAe1+d85UsFvPzaq5aJTCCTiRmsrUKZ/+SjD3Hro49ROzxApDvERHHcdAGDA1vUuywaz2zrqQnMLzj5YuauZfoPB3Zagv/tHXD9DFEaH8Ebb71p2czRVMKAbK6T7a0t7G5u4sGX91Dbq2DQ6ZluIdcug0o/+MEP8Pv/6A/Q6Q0sgFc/qiJD/tziKJYePcJf/emf4fG9+yZX6WQCxdKoy4CPDDA2M4FLN1/GxeuXMbUwYwkUDG7xGcvLq3h4/xHWV9aN7uTo8BB72zumC48O9pGIca5YqG9gVBTzM7PGiT0xNmYJFgweLm2uozBRxtvf/Q4WXrqMxevnkRwBWj2A8XJmdDO40a+1UV+p4Pmdhzja3cfh9jb2trfAPZWBl2q7icerK4gXsvjB7/8jjE6OIxpLojzhxpx0EY/uPMCXtz9zmaGppMkQqTJeff0VnJqfx/2Hj3D7i88tY7Y0No7FxXNWx4PgJIMKzR5PWcRx6eJFXDh33rjrCXzs7mxhdW0Nz9eWgOgAr731Gt5551WkSo47uFHtGQd4ZbNigP1HH/4CP/67v7cgQGmkaGD02saq2apnzp3BH/znf4jf+r3fRYIFPOmOjkaAA2D30Q4++NH7+OC9n6Df6KKcGkG0N8Dm2qbpVs5ZlgUUs3Ek8llcevWmgdhIJiz5hj+7O9vYWl03PlfSazGT/eiwYmP8jW98C2kGgqIJy9Z+cP8Rpqdn8dK1G65mQ4QBcUffwz30g/d/hs+//MyCb4PYwOhjCELnsgVMTU1javKU0cHks0U8uvcQq0/WMDk6jmvnriLSGeBgp+J0RrSPnaMtNKItnLm6iH/wu7+B0vmCgc+tKgsVPsWtn3yEBx/eQeewgflTC5gYn7Q2bKyvY2NlCTv1LYzEHNBK+p786CguX38ZV166iUgyjXqtjUGLp3672KlsodaqYvLUFF577RUkUww6dnBUaaLL5A0G0+IRtAdtoxqL5xKIJqnZ+lbskX6BC3a20O42MDY1imfLD3Hri18gluwjO5pGs1U1vaq6PlwvpMqKxjz9ZZ8gc8QSRChTZifEXQal7fMMJA8dbwpt4TRPXQ5O+JNDvCK0ZbknCpiTr8cx5v1xYkz1o2MQl7IdAre8j+9lEqEAV52SpD3H4Ln8Ot0nf1N2qpI7ZM8KozEgs+NOc+pa+VWyr3V8LrT9nc3ukiRorwhzE/Yhf1Ego/C5EMyV3yJMSL6R7uEzZLur/aHva2srwJr4ncBWPSNMNuK7Q5Ax9JFCMPhFwFhYkvrM3yHgLN/kxefpOcq8DYFgjYPGXVhG+Cw9T6C/bELzOXyQW2Mof+5XAdB6ZtgvAbaGA3jsVLIh/0q+l8ZNn0vWQgBZ8yC/VViWEs80f3yGEjo1l0qa0ClggeHH/rA/Gc95YF+EDer+Yzn1YHsoA3o27+G6Fz4Y4rZaU5pnyaHsQI275jxcmza2IQCtrGCLKOfIV+ciBSEYpgfqMzrGNHA5SMo2YkPF9yFKDnVe4EE4kBIWTagmx4DK4Di4nAINroGRBtpELIM5BE7ZPhMsX5SOVcx1P9tmSsmDkmFEjFlZJjykRPPHnG0heifeCix4sETZwpZtxaIUBM9irjiWyNUlrHS8TIgZOn6hT4qIsL3q27ET5TNJBUxICSirvOcdE0VapDTC8bUFG3MgBO8XaO4AzyCrxUfwJKS8Xlmaer7AKwFIBKD5Tl4bKjW+j8+ngyogjffwGsuAjzngRxncWsAaAwk2d1/KlhaBQC7Jn4IJfBbvpRPHNnIjNEAx4jLzzFEkLUjDHeMlkGuZT55rmc830NNn7/F6ZhJoUyAfl+RacmTro+myUyV/Ao6k1JhZZwvNZ0pLxjUXdNzdv50zK2VDp1LXuMx3l9muMY7HCWi4I6/MFOImz7WmYIqu1aYuGZPyNiG0aJ4LNHH8uA44NwIsdVJAcyaOTOPh9DyvPL5vwD4zsoKTE3wGx1RySsOK72ZWHttGZ9+ialEXzBGgqXFTBr5oZLRpSB/xc849I+I6GaDNWH0TFYQCGJpLtV2bkRlGPoOf9xiQ4uk3FEElfQzbdqyI007vMPM6HFuOtzL4DaAPqAnsaHUA9ufzBctO4OfMZHaZdy4DTBuW9BTH1wHUpKRo+SPALPznCw55ziUCvZovbY4hAM2AgdploGn6hN+b95GKg98LFGMfeb/kqdl09AKcL2eonfCjaSPVZiejw7XDnWxQP7TORdWidxCAFuArw8J04tABWnx3uIllkyfHyw149RXvT3S6y2RvNOrHwVAFxLRJcvx5rzIfJQ96v9oqOWL7zLiLkKaIGYIui4FjxfWsvYeypH8zJKnIL69ThizlIQSgQ4NSutxl6Dv9JQPDtckBlQSdTuTDPZt/87lhFvqLRiDvJQAt4zk0srQOjR7D71faX8MAMPfVUKdozLR/SWfyHifnDiDjdRZg9BRcvban5BlGLVuGwGI8xmzQFCKDEUyWzuLswnXkEiPGdxxjlkDrCM3aHrY311DZ36UkIp9JWxYmHUgCE+z/wcER4tG40U1Mlidx7swiSvlRby9E7EhuilnUyRiWlp9gf38Xh0fkIHbjbadCIq7ddKwI9HEd8Ngrj7fzc84B6TL4fuk8swn6XbR4KsQMvITdw8xWHoenHFf3nc7WXuvWvgOE5+ZP4czpRUexQiCrXrfAHf+rs/gxC/kihmza8QC6QDW5pccNWOV8kfu4crBnY9HhsVwGwUmrEHPyyLEgAEPwhBna5J57/vw57j96iMP2IXKxgrNbPCdxIetAdAbiD6ssWOYcCnMIWTCR4GztAANmGCNpJ2Gop1n0qUtajELB+t1qt3zmsOea5rHIYQ+dAeHOLhIR53TS2WWBPrab4NbRIbOfXRHjLoYoJEYxNXUKyZg78kdqC9KLcOyZEc3xd/YeQX4XGLXMYHLZEwAbK+P8+fMGdpsD7vdztlF6gbfs7WzZM2nrclz5XbV+CJ7QanfbNgdz86etCBUDKQTuzc5q8cTPoQH/3APJGUkaBGbrExhldqrp+D5zsl0gxygvGCqPMEieQyadO24L544c2IkI9yMXgOePZQP2HYUCs9DYN46ZFZaansLhQdWyx6mveaqGc3pq4TTeevtdXL58Gc//P77eK8ayK8sSW897E/HC+4jMjIz0ZCarip5sFnu6q6dHjYEa6g+Z+RakAWQ+BpI+9CFA+hAkQH+CBMxAGv2NWoJ6prqrXZFVLPqkS+/De/NexPNeWPvcFXGZEBREIpPx3r333GP22XvtddZeeYGvvv7C8/eYNK4YE5CgThstxELUD45YIpTvxT4YGx7H4vwlFPLDDlE7LeTjwHIy6sg45HuXTo49RqLzLzptnjaIYnFx0UD08lHJ7FZK8mDdLir1iisqGXLPJCva/IxUwuY9EwjZ/LD56mSpUiJgenISz58/NVvPNhKg5ByNRCnjwYKDUxgZn0AinbF+tf2XDHfqv9bKJtvw6ME9zM3OGJOTySLqTA6NjWH+3AKCUTL2uxgcGjEgt99qYX9nGw++/w7ffP4Fq3kjFYmguLt7SiQ5Oj5BPxpFfmQYQ+MTuPzKK8ZmnF48h0AiajrJ7Gey+ViUr12to7S5iztff437X99GuNtDJpY4ZUCTYUi5nBfrq9YH9FPTyQzCPOXoaW7antlrY2xq0mIOjgULjdFO5bM5Kzhn2vZdV4PA/FbWIWm3rVAi5TAyg1kr6loYLtia5/pYXX6B9bU1k53r1TsoZPJmVyllQDZhOBFzUksGeDnfljZ+/vwF5AYHTDs7EAlhen4O1165hqUrF5AejtiaJLDZ7HBPZaG7fdPjfnz3Ib7+9HPsrW+5UxX1hvmQH374If7wj36BTC5vfiQBvaO9fRSyeXRqdXz1u8/w4M5d07cmME3fNBSLoh8LI5yKYmhyEheuXMSrt26a3dnZ2TNbXz6p4vnzZayvrJqvxYQiAWjKZBGUJVCXyzr9ec7ZWqmC6bEJzM/MOz+j2cDO0QFaIeBnH7yNpZs3MHflArpUMOLy6QPVStnVrql3EG0AG4+Xsf78ubF3t9fXDLw19j+ljdotbBUP8MpPXsfVV28gEk3YnjY7PWex06O7j7C9tmXJjokxzslRvPLKDVy4OIkA2dYN4DeffI5vvvsWT569wOzsrJ1aoV0YGxtFD06WqZArYGZyCrVq1dYswUUWPuX+dunqJbz1zlsYm3An8DhtSsWqJQPKhydYfrZsutnf3v7aiF4Ec8mWpxYybdvA8CD+6E/+Ef6df/fPEB6NolfuWxKiVqyhslnCw9v38Omvf4fDjV2ko0kMZwsoHhaNNNBl/DaUp1YUqr02RqYmMLWwgE7Q1cAhAEquUYcJrFYb77/3Hl69fsOIRolsCJ26K2TYavZx+/ZtPHjwCFMT08bipfZ7u+cYujwhzcTu/Qd3Uakd48KFc0hkUyg3TuwECU9qTE3NIJPOIRlPgwnBT/7ut7j/5V00S3VcOn8Z2WTGwHjrokgArUALSAaQHc3ijQ/ewuz5KQOCT8rHtsd+9fHnKK3uY/nRM5OGpMQTbSPX18HeLvo8pRToIZVJmj5/8aSMarONiZl5TM0uWDJsID2IZDKOaquCYDiIcxfPYXHpAtotkiLCaNY6KB6dYHN7y5KclN9AtIfB0QEEY0Hze5zcIwuy8WRODdt7m0ikYjgs7eDh87vYPdxCLBlCMEwyS8N8XO6Xh/sHaLBeQsT5v92eK7wcCruTYrS/PAlkMVvbnQBnUpP34FqhnKkAaPrWIigo3uf3acf5mUlD8fQM5T684sSJZBwpr2aByHG0YyJq8Pk6bU/URb61sCjel0lVPVfYlLAAxRnCNkQGMYKQR7jgnusHT/0AtOEEHmHRkYecrKfiG1McCDm8iX4Ff4xs5AHU+r7iFQHjwj7k58tvV+zJ+yuWtyS4h5EJ2BQY7o+XFa8LX2Ab+J6K+872dpFeHEGFf/xxgWEwvpoyLwPHig+Eoehafx/yO3oe2ywMQHiI+tAPBBvW42Ou+4FQxf2K33hvf0JA8bbhNL5aai62cvGNPhOeYn6aR+TS/NF99f7OWJ5pWqtNircUB+k7nCP8DueF+kOxtMZciQVdw7Wg3wl3MMUD34l8jq3wQMNMPYKfvqP5prHUvBOuwWv9yQg/Xqnfqw3qC80D88E83I//NgzOO9FtiRYC0ObAesCJgajesU/puSlYNsPqaXsoSK9W66cBND/jw9iBvAcDId6P/6+BFYAjvUgtAi1qXmfGzAM5eJ3+XxNek9c60ztOIQa0f5KyvV3TNQsYY4QdoHYb+BKLueIlnrSHDRKzYmRi9kQVd+2RWDoBL7Hn2FaBcnxvmwBdx7gjYK1BsHbreIDHUPEvRH7Oe7FNAvG1oGQAdJxc725HS3lP76i0vasHzijoVxbGvucB6vqejPRphtCTfBBAqkmpcdNiFPAk1muPEK53VFvfsXcLe4Cdl2HUghFYwc/N0PDovcf41aLmnNF8CHmMcr6LNKm1mGRQZBwM8GZhHlt8LggSA1oAJseH48QgguPE43n80ebCYMUYr+220/T0mLknlfLpRsHPxDZmZXJzsr2jHVofMlwEMcwg9Zyx1rgKBGTA7Oa3Y4+eAbHOUMio0EGQ4XKGL2JsMjrWHFtu1Az0/KArr5exUGLDD7o6QMsZY4Fs5jR4LCSOgx+ME0CnxI0ZEobLniHW3+xPAxk8Q6M1rISStCJN17PlxkvPlcES0CyjqECbgT8/k3MhaQP2q9ayHAj+TutKm4KSLwIM/fZMIJ4BsL0zzS8DWDyQyArmMAGVTjnt4YbTr1dCRu+qDYPvzABRzpOTz3DFsNzvo6AOc7PpNhIWpZSd1eas5Ip7FwcOk8HibLUX5HlZXTI6BebKlv5o0wy6zLjZKM7LgAMv2c/sP3MwvTnANmpf0NjyWLsAfLeWncPnT0JpPfIa2Uox9/kcMZudvXT7Db9n7EO4z9kGbcI2Dymb4tMfFwhKJpCOhttc7Z9JCbn9yzkKlYo7Ysz7KtOsNit5KOfRb/tkm7WeeY2SNebsevIsugePkGs/4XN4Hb+vkzN8N4HjckT5uUBtB9afaWqzLe5Eh2Oca264awUe/1h7zoD4YNCcWiv04GXqbcP39lPdixIcckTYVgPDvOtt/vXP7KPmo5wIfo/smZeTyVpzeoZJ1XiAnn+PsCP7BFMaBOq4kfFYL4GzHiJhMgyz6HRSCPRzKGRmceHcTRSyY+i2Oui1GmjWyqie7KN8fISjw30DnTPpJEaGCvbeq6ur9j77ewdIJQga5BALRhCPUi+UQU0G09PTGBkZRCabQiwexKNH97G+sWxgF9cn33l7Z8uKFBLEZXDlHE0GN1FjHTN5yPE3nWnznRygTMCz1+/ipFKx7zEoJkydyqasqBqHc3V52eQNHAjt+r+Pnj17bm7OgGFKQJTLVQMxGSTzh2wpfieTomxDxgV0yaSdjOC40LaSjcdCYwR+uQ7YXsqLcM1znvEd8pnsaZKMLEEWiSMITdbq2uaGPdf2aa+6PRPsMZ5+aHdQbdURDEQsiGPhPZMKCQScTrN32kAnyDjOpls9OGDzmX3JIJz2K51Noc9iZOWSAY42Rxisoo0owkiEWUw5bNqPlmht1xBmn6XyuLR0HUsXLxvQbceAmy3s7m1je2PdgHqyciltQcC3eHxkNsAlblxipdlrIxJmIVIyp3sIm32k73Kmy25JWU/jUvrbXANbOzuotapoo4NEKI6BQgG5TMbWDOew7YMNjodLYphdDoYM1CSzmDrVFe+0kCsc6K4x7W8LfgKIRpykkPwABry1VsW+Q8D6VCfcS5Bw7vA+bhb1jCnJecRUxeEhj1i3bby4HianZ3Dtxk3ceu01K659//5dfPvtbVRrZQMEHz9+ZGPZ7NTtPi6Idraa7RspDOP87EWbg84vdSxmtpXjxLnK/j71Wzj3PN+ANpsA9NXr1wzcqZ84iTTaT5424pwjmGfScc2azWsmaTn3bF/xJCRYHI+++tBgAfOz09bG5RfPLDFMJm40ljAQmgUIy5UaglFKb1C3lwz7IbMFHCMW4xtIJTCQyWJ9mbILXdsnqjxiHgljeGLC9FeTuZyBvlMzTDaMoV1vY29jw9i2n338EaqHRQxlszg5OECFkg3pNEpkU1KmJRzG1Pw83v7gA2NkZ4cGkR0fRr3XMcmODk9e1OpolWsobu/i2b37WH38BH3KVrQ7iIVcEpJ9Q5u7sbNp/hMLWPM0AeV2mrWmrW+ODzV3WY+DMZKBq9WKFQ3j3KN8TzqeRI76s94xcAPyw5S0aaFYPsFxtYLB4UGkMhl7niUBik5nvoM21b+RDiWQiCZsLrMAK/ucLOoQ9ytjXu+bf5ofHMLU7AwWr1zC1MKcAeO3fnoNYZYjiQKULic7mIdpmBRo12t4/uiJ9etv/vbvsfF8FSnKM3nyIUyWzZ87h7mFBSNikDX69PETIxwlghEbz1rpxLS82Rd2gi8WRS9CqW2K9YaNpf2Tn71m+7FLbHFPddqgxSNX7JNF88goTiSSSKWSBn7z+7Rf//e/+nPc/s3nGEzl7eSDScDFY6DITTiVwIUbV3H5Jzdw/uolO1ESjkdMwqhJ+0jSDutdnLSws7aF259+iu+/um0sdh7bJ/OfzPlYOoNYNo2doxJu3rqFW7dew+7uvhWhpQzS6vKWneKZmZzA5cuXMTMxiYmJNJBlIAOsbx3j8fNnWF5bxb0Hdy1euHHjhiXdyJznmqIm9/FBydDx/Z1d7O/u2TqiVAVt4XHlGEMjQ6a3vXRpxgDorbVdS2gcbB/gm69vG4B/dLBv+wSTIHbiKxG1fYgsYso//OEvfoH3PnwfI5PDaNQ7ODk4RmWriM9//Sluf3obh1t7GB8cNbkTajGHIiFjyoeTUYQok8J9sFk3RnR2YNDmGwkUCwsLyCZSWFtdxeK58ybPwr3QJfYjKFebZvs+Y3HR3QMDnrfXN80Waa1wDy8dHxkTPpmO4Y//rX+I669eMx1tSkMxaRjNR63gIU11twE8/O4xnn//BE++f4JYKI5MPG1yNAS0yTIenhhBPdBAJBPD4rVF3Lh1zdrMdnJdPLn7CMWNPRzvHVlig2vH7K0B922zB8WjfdPAJ+DLhMTe/hHq3Q5yAyOYmpzFu2+9a4nBTC6F+QvzpredzsatDEC7CRztV7F/eGTkpEwubbrUoXgAA6M5pDJxS4pYwfuuK4TOdj18/Ig1nNFBA/tH2/j+/rfY3ls3qRb6NjzdMjgwgN3dHZM/icYcBtDu8DQddx63l7m418X33McMGLMTss7WkygQZg0gD/8QMCasgL8XaMrPaIMEcBnGEArYPOOZHPnyfgxFfqjF2j6AW0Czi38cvsTrFWsqftTvBMoqBlB8YPiDJ3PljxkEurJPvLzsaWwv/1txKNcLf1RfR1iXkrwCk+XD+/uE9kkxuYB3naoUNuIHhBVn++N9twgc2OwHfvlvvr/GQp/pPYXFGbbGGla+uELYFr+rvV9xi9rlB6D9uJ6+53+OYlX/9wTm+tvlf65hQZ4Ehvl5HpDNdvJdHannTC/8/+s9hSX62654jvcXpqC+5/ckn6IYim3w949wB72fYm8lCvh7ncLTPu/vWz6fP4rRHZblCAEvv4OwJPqdnF9ss6Qn1Sb1mdaV5ojiNDu15+FDwhP5Xfaf4nvNHf/v1PeaR4qt2RYj9Ii49M/+o3+/L1BQYKMfJFPwqMno7zAHPLrsOa/VQtWRbity4mmG6G86pPwR2m/mzxOc579pNARA8gUNYPMFxi+D0ZTg4A+/a5PbW1CnC5aVoL2JaJPVO+Ys8Jjf0yD6AWhumuw0XmKGzDuyQEdQ4JLeWYAJB4LOrE0Qn+C6Da4H5vG+GmS9q0AZOwbrMZR1bwExBBc1yfh8AdBkQGuya3HxeS+Dszz+pkWje5rD700ugdcCLLVABLBrjgg8USKBgaOAVc0fA4rCnqyLdzxb9zvtu5DLWDEAsH7zvifQTBsPq6DLAHEx8Hsy8Py9FoMAZqZU3aR3CYFA37E1dQ863s5guEBJxf40X5TtkXHn+/J7SqrQ8RVYx3uywJUZWV/xAfW9Mxwui6g57GTf3XzleLe8Ao50gGyjPC1k6Io2CHxkEKukAb9DCQ4Wn7I1E3PF8Ohk8DM/YMkx978TnytgjO/ktCYdk5qbF/9wzfEaBY9+0MiOOXvF9ywh0Op6AJkrXCWjyX+LKe02DhcE8Id9SvY5jaEVO/GSQMaI9LJz2rgEjsm4OZDUZZ3NsfGOMAnE1Bx/OSmi9aRxEDjGPlXxQd2b/U6AmX0l+RAGnXJurE8TcXcsjMUXPcDQD8JqTvO5fFc5TzLAvAf7I5vNOeadF1hKikVzRNlMgdwsuCRJGdpZ2TadxlAiTJrBshnasP22km1TUoCfO2DRsQQ5B/iH78R+sb62deTWu+7H9/wxgOsAdP9+wHto/XHdyZk0YLndOmXxGROFR669RIzuI7vitzPqcyZmOOf0nkqYEGxTn7DdZNNIx0r2WkCxNl+/E+t/poBbPkOAvByfkKdxr8SI7KnGl/ex9/SkevRuZw6AA+zOkgYOaBbAzn+rv9w1DjhzjojLlodCzlmU3dfc1h6rtSSHnNcqaUAJFdk+3lfJtTPnx403f7TPa6+Q08Tn8DPOAzlDXCv+tav5IoCd96N/QNadOYvNPhosbtmi1EUE0QhZopRvGEU0NISRwiIunb+Jody4gSxkPB/sbCISbKNV4xHPEwtsKG3AZJ7TtKUGeMjAq2yS2qcxBDpB0zhmwMh2E1woDOVdvYBQByurT7G69gL1WgWXLy9Z4MciatSw5RFe17c9a3sml0E6E7dreQyUyUgyDE27vU+7VrP343Hqk1rJ9CaDiCCW8AqCJTMoHRRRPCo5FkPUncIZHMwbOEC5Ivbxzs4W9vYOzB6zjwmC3LjxqrFHuy0HWjOJ5fYAV7CZgT/bzCKMFmB6QaEdwgo5B5Z/cunUqYNMJjQTHQzKuA4Jsig401gykUq9a1WzZ/zU7Tm4kyxZ7TV8BvuIc4tBLTWpCTSyXwj6k5X5xRefoVqvYHhsxBKqlKqgn2P7srWX2sMhhMEivY511Wh3cFypWhsnJqbwxuvvYyA/aNrrtJ1MKLOuw9rqMn744QdjqrOoVjaTQqVWNikCaoN3KfvSpwSBW9N9PiHo2MF8NvU82T/ykeRk0yYqMc0Cb1v72ybB4vrYVqaTJCFEHo6ZZAltHhlgXCNWfJMhc5dJcrgaKm0m3KnRzJNkrn95F1eAMmDsav4420LZn2P7nO0kyCzfjN8hy41/eGUwQFY5jA2fSav4ct30QwfzBYyOT+DS5WsYHZ/Ewvl5Y9J9/tUXuHvvB4SjIWOSU0+5XDlGi+sD3C/cyR/WPCnkCxgbnjRyh+wx/V/2P4tRcg2aP2KMsaAVK+Y4Epi0ngrAWH+Uigl40lEuWVhxgGmjZoQQJ1tHbdGoAdBsB8fDpJpaTrqGrMuBXAbRYAi7u9smi0AgivUxytU6dvcPcFAqIZ0vYGh4FO0uAfMeRgpjBqJsrq1jcmgQF89fMPmMJ08eu5oV9JuDQGFiHEvXriM/MmIa0hNT05icHEakD+xv7mB7dR2ff/RrrD58gpF8HoF224rYWcjBehPRCI7KZZPd+OAXf4jp2RkUJicRSMedLEWNIHsVtZMy6ieOib1L7eynL1CnhvhJ2RjOTLCwj7i2jsvHqJumfgODec7xtBVF5/zm+mAyh/I0iYzTkHfgljs5kYwlTIYo0QtZrGK2n+uARJVw0PqcALYKREsCy5IbHA/0EA+SsdVGIuASbhwfnmjjPB0sFDw/IGTP3yYjPBLGT958HT975y3TvcWAYLgAACAASURBVJ67MGdJlHDSMaMoa0H7xvlELV326aM79/C7X3+MJ/ce2O+YMJNUTr4waH07NTNtGtBMepEhXdw7QO3kGEkW9DypoFqv2tqm1nWH64vs2W7TJEHGRidOTzXQp6OfmvWKxO7u72F8ahJ/+qd/ikuXryKaTVpipt/s2Br89a/+Dn//579C+cBpdfIPCziGEjEMjA4jXsjhwrUr+Ok7b1pBx1anaQUMOY4sZtis1FAplVEuHuN3H/8GX3/2hQHvRpJhXRfKvCWTuHjlMjY2d80mX7t23VjOwW4AM3Pn0e4ELLEyNDCIhYU5Y3sz5iBrN5aM49nKM2zv76HZaZr9o315+923sbg4jQj1iFngcaOJ1WcrWF1ewcqLVQNhCwMDmJ2ft9Mzd+7exeNnj4wc8dZbb+DNN35m65r7w/LyKjbW1rG6sm4nCRgP+U+K2PdOitb3BLSpL37j1VdNmoWFJI9Wd/Hd59/iwXf3cHJ4jLHhESv8y5o9LEZLEL7eb5jUTL3bxnG1ZvI1HI94KokbN67hwrl5s7U/fP899rYdk50/TDpRqol7D232yotlS/Tw5+svvjSbVSgMGogpMJE7WaNVxQcfvo8//sf/EOHBCI259ZP93QA69Q4atTaOtg6wdm8N92/fweFuEfVKzXwY89MiYeQKWQQS1LoKIJSI4N3338GlpSWsri4b4P/s0WOsPV1Bm/UpeBK128He3o7zWwzY5L7BUzE901VmvQkr+NuqIRnP4/Klq/jg539gvkJ2MIuxiVHwpGbEhVlYf1HE2sq6YTQE3dMDKQRCTL50kcxEkRqJu5MHBE34mL5LADFxTQmkg+N9NDpV3H/0A7746lO0+w2MjQzZPON+enR0aEVaHYu6j0az6k6N9SmX52JBEeRsLySRIsLYm3tE3U52sRaBGJqqxWCEDU+WVACWfFDFLPZ7ni5mHQ2v7oDFlhHH1lTMIp9X2BQTQPyRT829Sf6snqlYxfY5jwgjf1ygpOJMJv/8YK/mnuID4g2K29UWxR0Ws3qJVD8piPdg++VvCxPQPdVO9hPfVfE6+1TEQLWTbfO/l8O0zpi++rf6nPfjnx9hFl79I2F/8uUFbgsv1OeKQ3gPJc79MYRiA8WFauvLcYb+n+OlZ778LH3nFND0WMuKUXmt+k8kNhHYBAbLt/XHfLLn/uf6CTzmM/oY4OpjfzzN5/JZIk4pNlWfCwcUbqcYVoRdEXv0bpqLOknK9aRYTuMqQFlxo3A0qQBw7+RnwnQ4Fmwff/hd/uGP8FT/GPEazTn6H8KBxHAW017f0brQetNaVuxppL3/4p/+EytCqCBUD/Y7tZoAzqy5H4HE1KnTC5w6oR6jS2AXGyYgm0GUOl4TWJNek0v34XMYdJyBF87p1KQ2o3IajHuSGR4grQCLGXENir2wB2ZrMA1E8jJtfC41iw3Z7zoWLjdzkxjxAhU/AK2FREBIk4EOuAUrHiAvw6UihHTs+MPBE8AoYymQTf2gxcP2cVJqgbOdane76bRReT8FfwJz9d4GgniF1QTWaOLqOv6e/SrQUG0QYCBASYuCbbaN1stgsq0yBgZSh0OOBdtyABOv9wMUdGy5IHlEh38bWOxJt/BemsSdrns39q8f1BPwxmdq4fLf8ZjrV4IClkmiPqPP6HKDcu1R0TsHVGvj4LP47toA/PrRbB+PiwqItPf1JBjs6JkH/AvgcgbNtV/AJzOiGh8DYE71wM/kUPievM7fb2Rm8EdGjIwMHmc+LlPDzQHsSgpYkSYfi1FAFI0P2yTNZTfeZ8XZ+N7KePGeAl9lVAX+S+bDwM6G00T3b8yaC+pT2geCQAIxtXnbfSIOdLG54mlJa47JqAvo4u91Tz7Dvu8x2mUjZKv4LI2d1qDmtDYOGVR+z7XRbeAEpNO5rJfI6JijXfGC6VN9YWqKkiXlJUj4bzHntU7dOJ6BPbJJcpD4eSaTPR1TN0ecA+B3Uggg8L3JPGIgzsCYY2pMnWLRsQlCTtNcjoMkL5QwUr+oT7VWNcdkywiacSz4e21a/H8BMJQI4XfVh342rIFoEVd0VPf3z0v2i7Sg3WbeNyBLSSQDittuHsgpEGDrrnUOlxwF1+cuIPdv8s42nDmZxn4KuTUtuRg/GCsHQJu1fxP3OyL+DK/mbMxjxvPevJ5t4Y8cZTk/BKCV3OPvXF+RLe3WNe/n1qx7F4HQ+kzvSLslm0cGa7nskk78nZwiA3Q9SRAVA+OztcfbfuA5mpxPvLdsiN95533F5PQ7fmob76mElMZHe7PmANuhvtb8l0NOdhJZZ9QXZlGlSqWGdp3ObwzBAPVVUwZAjw0v4tLiG1icv2EBR/GwgZNSCYe7W6ifHKHZqKDM4se1ihWr4xzWnsoip04XsIteCyhkh7C0eNmAM+o0s03JZBQbm6vY3lnHEbUUq0f22dT0mAHUnDOM0kx2wSvWZUF+Mo50JmHA0VHxwAA7s+0Bt8d3u01LDpIGc3R8ZJXpTUU3GMTQ6AjGxwmmt7GzvXsqYcDrxsdHze9hP62trRjzudltIhl1EhvsTwbVc3MLRpplEvDwsGjvfHxctuv473K17MQcyGw0XeC2xZpcw2ajuq5QH+smcL2T5cX5RVkIsqAJYGn+ngZj3Z5pEBMEDPM0hsfgEVjM+xKgIlOKwCKfS/3fC9TdzuWwublubaf0xXfffYeTStGOF7s9l/JYdVTIUu63kAjGEew7XeRWi8nyGPrUeA6EjB07N38Ob735gcmTEM2lFma17Ar+lU9K2N7ewi71WDMsDJiz4JfVxQnQcZ4aEwOBU3kfWxde4VqCt26/ckdntXa1VuzIbDCIzT0ebe5ZMOzEHihyQZiVPR1AJMy1DFcslfIV5v8FMJgbxOjwGEYKI9YWAg+cP2TMkzVOqRaC4LyWfcP16Rx8+oJlk/0Ih4KIcw/1jqySHe0KErYMvGF7KLnEuTOYKRhjnut5f//QJR+yBYyMTpg2+eVrl/Hm22+YBvrnX35mBTopm0FpDvkB7JtoyEk00e+hNArXrUgfBMdNPsASCDwbFzQWezwUx/TMHBaXLhrgR5Bn72Df1YHw5J3oN0u/29ZuMGDMycGhYQOfKEVi/mbAnVwkAE6dd2q0UzP3+dOnJjczPjxizEHalMXF86iSEBIIGeheaTQwMTOLyzduIJ3Jm+/ChNTm+gYe372PfCqOhelZNKsVfHP7ayseelKrohMExmam8crrr6MwPs6SaMZgHhkdQjwQQvlwH8Xdffzw+ee499U3JsFRyGRQPT4xOR8yb8nYPDwpodJq4dK16zi/uIilG1cBykLYkfWggafUrz082MPB1g6O9nZRPSiiXCqa3EO/3TFGXSzikkcs7Em/hEXrhgsj1h7OMRZQoy2llIad6Os2bS4kYylkUk6yikfDCdYn+yHT7eUpAJ5ScHrk3jHxbsdOsRLUUrBJSQb5HfVeE9lQxuYpAep2zyUacumcJZtMxpGyR2OjqDeaOK5VjB38/oc/x8XrVxBLx9DoNdANOfIF15Tt0ScVS8qU9g+xv7mL3/7t3+L+nbtIRmIGUJK0QZtIJn8gHDHpIM47/vCEAcFL9lUqGUerWke1W7VEltnCWMT0dJmYMGCaiZFgyBjxTOxR7oVAKU8pFEsl5AbyePu9d/GTn/7UdKSZ/+W1BBEf3XmAR1/cxd7aNo4OS2bfI6xpMjRges3rB7sYmZnC62+/icVLS64oW6WCZrVmzGyC0eXjio35d1/fxqMHD00jnlrX1MGnpUgl8rjxyk2TfCHjuFgsYW56Br1WF8l0Fjdu/gyJVBqFgUEU8gOm4Us/kTaCsQGTJ9QY3z3YQiASxNVrl/D2u7cQ9CRBcAJUjntYe76Kx48eYXtj2+YG1zZ9YMo/3LlzB19/+43tRdFwCMPDBZtH3PuHh0dRPC5hdXnV9hDOF/mcjijSs8TtEZnM1G/3yBhMLI0MDiEfzSLYgWknn5RO7OQCZZcsCYUeGt22ScHMX1iwfx8elXDt5it46813XAKbSbhez4rEPn363JLFB/uHtt44bykjcuvWLZdYqhybbMTe1ja+/vJLu27pwqKdaqJEEZPI1Jtn7Hj5+iX823/2jzE6NYpAPgTUgcrJiY0XZZX4p9foobpdwb3bdwy4Pzoool5rmX+ezKZQbdWMvZ0t5LC+tYH8YA63bt40aR8ytl88fYb739+zZDHnFBnQBJ95Uoe1WAqFAfR7bSuwyr7mKUkmG2g7292+JQhe++mb+ODnv4/8SNKxmVtkUPZwtFfE+vomDvePbB++dGURLNvQoG0kIB7tIZ6NAnFOEAB1khLoq1GgG6hUm1jdXMbhySE2t1fwyWe/Mf8ok0ni/IU5sDbCcbFoEogEoNmXtTprybQMgOZeYP5mwCV4WX+DeycZ6/RbzQZ126jXnE9O+6LEriWjPPatYkuBxLxOchxGdmDSmNIiHiBIwJfXiEwln1c+qL82l0s6OKKcwDfFzZzDvEZxlhLRipH5/xY7BR3+oJjPD2ZaDBp3uIUIRn5A2Mh9bRfryb8SSKo4hWtI/r3/ObR1Isax39hev8SjcAw/EKu4Tfib3pHPVp+L6CSwVfGMHzRlH/nfU33sj0Pksyh+8cck6ithOPJfdE89S7GzsEZ9n++mdikeVEyov4VBCEznPc9i4zMshW0WyKyYxY8P+PEGYaPCcjRuhkP6pAWFlfHepziZDxi3jcqL+Vz8cVawmvcR1mf7hXe6mr/n3BCor/moMeX9hP+ITc/f8Xs6ca25Zz66p/qg+Ex+/strT7Zc7yR8kG17ObnBtrG/+TwB4BpLjZf6k/Pa2Nj/zT/7Dw2A1kTVZFIQrqDaH+D6JxoZaAIJBAoJrOC92CgBI2ItaFI4h9Kh6ppseo4CZC4uZYfYeDvq6oF9dpFv8DWwbHtMIuwdB85w8AQI2eL2QHT/ZmlAjncdAWgHeDhtXALKfL4VZfGyZgLmBA5YvzBA47Fmb4D1jjR0NiFYQMcDWzX5BMz6QRsZED94+fJCtInUdmAD2yhAW0aL12qiEfDVopQxlxHl+Oi4vUA0flcTzL/ILfjwAGJrI4u5ePNHQJ8x4sKetrAHlmucNTHZHreBuOyLNhyBj9pQypXqqZ64gDneS8ZIYy5gNhpxxQ90nLnLc0g+4XsGTpxPLL7kAkuX9dG8MyfWJwMjBr42KG1K6gOyNbTQLcHhgehni92x/f0GUovYjqCzwoT3Y5utVRR2LHk/sKwAmMwt/pvtsCOinja12MV8jk4g+EFGGSglL3QEhQCe1qN+JxvA6xUgsj0CBrVx2XqvOzby2dxyQJjWs/qT3xEIJiMnZ1TJFD8TWGOsvlVf8P8doOjYybwv+5P/r7WmDUXsfW2Y/s95nR8092+KZujjTifeWOqtFo6KRft/aatSj5TvkYw5gELzQQCv3xbx3zLgmgeyhWT+ybHQJu3+dps8206HlgkHvi/flWOvDKTYQFrzHBsB9Q7Q/7E2ltYq26k1JnDDguBm/XQj4720mcn2EGji9wQmCpxmWzUGfF8Cm1pTsnfaLP3gLNdjtVaxNULQzdiXxgZzR9blyMhR0Dp3feSOzLr2uPd0z3Z6vfwj0JjsHT5X9k3OBE+26BrtOZrPfruhjVqbt81LJiw9BrSSaGTEy9mR0yvA1g9waw2R4aJ2+0GuAJyTINvINmkz57+dDaPeprMV2q95D40rr1VW2j/eep7d33OMKO2ieSM2BL+nMSArWetH+wc/c/IgqmzubBd/zzZpfZmj750g+PEaPWNtMxHJZBgBaJNr6ZItSubeAOamr+MnN38fF+YuoHTYx/bmjgHEtZMitldX0O91sL+7bZXjE3EGII7By+cT7KTswMryOsrHNYwXxvH6T17H0uIVC3hrZFp1m9jcWsXO7jqaLRYkbKFNeYmgY48yECTYy/lp7Oti0VhiRH/rjRM7usuibZTtsAR5y50iCIRdgVgeFa11asaRNS1oBDA2OYHJyWkLZMmAtj719iK3F+tEi0u8sA9dQijsZCQIgMfTGBsZM7iT64VjRAZ0hUUVDbxIGVBHNpIlC7sE0ln53vldrIZltQk8ti1BYY4Tjz0TyKTSMpm89MEI8piT2nYOptYodUi1lswus9BRs2n9RoY2wRDKeZDNzeup1UrbRdvPIlVMzPOIs83hEEzqwY7o0rZG48ZstGToCQs+1umUGOBSadTxyo3XcP7Cko0v27SzvYmN1RVUqmUDSDkPWm1KevTteQSiT9ciC74RpK8RpOvZezrwvGN7MvuHgFoymrLfs1ig9giurxgLSqZdcUUCpZ1+2yAuMtVszbYozCFJjTBiwYSBg8TK04kslhYvYXFxCdlUxsCzZ88fG9hLfXGe1nAnGzh2DNQ7iMfoQ5i7a6ALxziRiGNqZs7WINvGRIixXtuOFVw8LlrxQBZ9TIQSNo6mx3107ALiQBSJVBbMUJgW9sULBhbuFw+wvrFqABYLAZp/S1vQZN+4tW467AGgfOy0m5nMMHvJE148hk2tX++0VySWsGQB5Tbm584ZoMzatQxAHj1+aEC06YkyiVdz6zY7MGAs2fxAwQDBdM5pmpNJzvmQTqQs+dbtNNBq1nD/7l2sPHuKQm4Ao8MFJ4UXYGAIVzA4zmKVXWSGhrB06QrGpmYQjyWRiKZM7/f7L79Gq17B9NAo4uEQVl68MF9953DfQFMWEKR0xsS5BbR7fUSTKSuwSU53r1FDef8ILx7cx/effYnS3h6GCQpQQuDwEPV2C/mhAsIsxnlSMlkQyo8wCVUYHXPFArPZU5/mYG/H2Jp7W5uIhyPoM4gsVw3wCfVc8VBqRltwy+RMu4F8bhDDIwUDJcvVEzDxlsplTRKCSX4muygnMTo0bGvwNx99jPv37iHc7hkQysSEyVVFnG5qKBgxMFNzhtdzjlGKiFIetH+0Q3T9YtGEEUlEwikeOUmBpcXF06A5xmRFNILl7Q0sXr2Mt99/D/0okC6kUe/UTUaIz93b3rGEQK/VRiIcRafWxF/+xV/gwZ17iEejyKYzxlglwErfx6R5Ek6ah+ATfSXK8LXIKu26eLFHnVZLifDEQcr6nvsDbUGC64qngMIRs1lkRDJpmMykrU5NOBrF7Pwcbrz2CkZGRw1UJODPPYDg+Mr3T1ArlW1N7R3u2dwoTI4hUxjA8/VV7JWOUBgdwfVr1zA1PoE0C1NSr5hMdjhG60mxZHrKR4eHmJ6YdHYmGMD6xgZWNjdxYXERly5dMX/m2dPnxlivFI+xub2Ddz/8BV69eQuvvfIqJscLqFd6ePbsGe7du4e7D+5iYKSAydlJ0/UtDA/gwz/8APPnx3G0z0RlBxVqOW/uYndjGxvr6wZAs18o0WN/p9MGKJKEwXlDnXKylynBQK1v9i+lrlZW1zA5MYk/+7M/M11tAtFMQh4cHOGrr77Cp5/8zpi1TC5z3CjPQ9s+MTjuTnjQXiNk48HkRSwZRb4wgInpKUzNT2NkfAR37t3FF19+bcD4uYULJrtULZ/YXOQJob29fRzsH9n8nJ0/h4mpSbuejPYEY9J+D8elIxwfHmFtZcV0riuNikk0cR9mEtBIDe0Gkpk4Pvjw93Drp6+aBjprwtBOba1vGqs3HoohHUujU25je20Hzx4/tXb0eyGbO4ls2jTsA9EwZhdmsX94gKdPn9jeMjEyiqVz1Glu4eGd+2Y3uZ9ZkiidwtTUhBVuJFjLE0rck5hcY/8RyDdwlScHEynMnT+PN99+x7S9o4mQJds3Nvbx4M5D03Wm/aME08LCLKIxyj41EU0EEaZsRqiNQLRv8iYWv9U6qNfcqWhKj3DP29zbwMMnD/DNd19he2cN0VjIpDho96u1E0fAibj4nQxok94IO1DYfFavhgjttsUoEdaqcLJtXJGV8tnpT+1j8t1f9nldQqN/6nNy34l4ta3kwyv+JvHQH0PQXxamwjEWhqPTwPLf9QwRRAT48XNez/9n/ytmlu/zMnipWI7xhR/kFHbG+9m+ypMZHlmR7yCsQMCl/hZu4o+DhBtZQtY7rSUyHdvKP8K8/AC5fHM+X/GRYgZ+33AZD+dRrKAY1h+jst0C7P0gsj8eEaaguE33UWygGEvxvtqmWEdkHJGP+H3FEIqN/GNg89jDI/Q5vy9wlPdXH+rZihcVm+t6tVFj6+83gdDqV72/cCnDcjy5Dz+gLpxVGAU/476jH35O30/zTf6qYgD1p/pYfcHruAcKs/DH4vTV1e+KxRSvK8ZUTM/f+/ta9Wx4vRHEPMkPtkP9IbyI9+Z88OO5/vHg9/iHbT4FoP+7/+qf9jXJ/AG43whowKTdIUCZDaDLaWLqUVfogb/TkWxNVr6EMjta/Hxhx1R1xyUUtCtQVpCrwfEH33pJC9h91Tk1iHZvLUAWMfGOlHMS8seCRy9o9wfj1kHe0WEGYOwDHuW2SeAFgXR+FGQLgBawxkEhw9aAIw9EtGCFDHDTo4pZsMKJ4gcr+RwBlgL5BF6w7zR5xLLTe/J+ZEDzGVpkmiC8zgBKD6QjICwwW0L+us7a7QnVa8zY/zKSAqD5XBcUOWDMgEPvSLht3J5hNoMYddkQHnEV2PcjI+UdWDUGjZeR0eJVG8wA9N0ztRHI4MkQ8Rq/gZAEB8eN7WBgxGu08BgYunF148GgTZ+r7zSuHCMBcBxjjhuv5Tzntfa+nsA726PNS5sM70dgzIBmDyDlZ+p/0wtisRYPBDMgh8cfPXairlF/m2GgbpzHmjZj6vWziobyGrVTY+LfZNgm/ggAI2ihNch+FKAkQy0Doo2J31FCiP9mwTAZbjdnHPCnTZXXsZ8E3AqMFAgtIJ3P5fVsu46Y8F34XkposS0ysAZKkOF+yhw9q+prATJtgwfUyVhr/fsNrMZN76QNm8ESr2dgyHlOAJpMBbbTklle0UgyW9kmOUsaS78tktFlPzugyMkFGSjUdAUCDNzx7uNs0llxDN6LgROBG7bPz2RnW0y6wiukx2vlaLmkiUvACTD223p/Vl4Ol7HYvDHj37QjOkrvEicuycLnsi80VrJRZ47OGQDt3+T83+N3CRhq/7AjeN7YsZ/0nvyebJSBQV7w7ZxIAp2u6Kh/09W8YF84Z9EF1tpX1NfSbFa7tOFrDivb7geD+VxLStoxQCIcDrCy/q658RWr3u2RHgPVs6lyfPg9ntjQfPQ7MTz7bICLxzbQffS3xpParZpTtr94LHHZO64nvcPLn/EdzamwI49O6kNOpZwLs6EmueLewZ/AkO2VTVDizg+0+506rUOze15/MWDhv1OJrAFc7QbBa6DbCSARzxsAPTx4Dq9e/z1cmHsFxYMytja2rVjOydE+Drd3EQkHLIiv1U+QTaYNxKs1ajY/qQ/JKvCPHz83lhqDxmtXruNnr72BXqeLZ0+eYnN9FZVqCbE4kwo1HBxuo1478fQMe2bvpyan7V6ZpCvKxwCaFdCrVQLQBwb4ETgl+ElmZquv5I/TVGVpPYKchCXJgB0dGUZuoGCSIzqxwvEx8L/ngHnuHW7uO1vkggQnP0BwNBygHAF1FJ3PQbCICRmCSQSMLl26hLmZWRSLh1hbXzHNZUpQMAhlPpqF7AgissNb6CAVSxlIXmlWDNRmO9mHlEkgE5w+hLH2ymVjIPJPMu5AXbaTtprnpwm6cf5fvHjR+oqsNP6w/fxMzi4r0LdZfNUYIC7hxsKBlFHh2KTjMQwXCjYv2b97BwegWAbBLAKtP//9P8Do2JTpe5JlR9mEk2oR8UAUnX7TyXdQN7fbRDx85p/SBzOiQPfsGKVYVbVq5UfHX2NRd0Ku4RUT4royUkYkZmABx4FH25st1kOgZjPHyvlOlNJgMUUySuknR4NJZFI5jI1OYWnpMs7NLSCbpqRXFw8fPcDjxw/t35xXxeKRN+bOr3L7IPcKZ8eo08x5OTE5bfq6lH0xckabwXHLwBKOea1ZM4YqWen8b3x43Plwna6x0g5KlPMImDapSWREggYUch7wjx3vzuTt+dxLArRLoaj5nQTCS0f7VjCrRK3XFgs/RhGPuACD857zk3sX5QJYxI+AMgGaVNqdJGNBrkePHlkRM+6vZDIaYDoxaUmagaFhKxiYTGUs8eD2dRb7TNvJh0atbMAx9ZY3VlaMiTw8kDcgi1q0tF+1ehPxdBrp/AByw8MYnZzC4PAw0uksRY8NCNxYXsXW6gsEGm0kImGTqiDjdJ8FLVtNjM7N4P1f/AMsXFxCk/bQk5pI8cQdgdndXWw+X8Y3n36Oe9/eRjaZQmEgb2CYaSmPDiM3XDC2KBnUfHeya2nHucbITlcxUkmfbG6sG4OObFQmfrY3N9FtNV1xWRYBtASlW3tc+zwRR1kKJoveevttvPfee0gNDXOhO3lx/ul2sfr8Of7mb/4Gn33yO5QOj1whZ8qANKjpHjSGJokhBLyHB4dMr5jMYztNQ3a0l/RnjHRcrplu/KWLl/HWW2/Z9371l3+Fv//bX2NyfNziIZfY6WNgZAht6twHgNffeQsXry8hlk+AFR7MnytXsbayip3NLdTLFYT6ATSqDXzy0a8NDB8Zom4+5X/c6TeCtuE+7aM7ijw9OYGRkTFLBnI+8sf5ypQoOkG1XUYylrWEVK3RNKYtC+8RuG7ZySqYXi5teJBJ/lzG/OvBoSFcuLiIK9cuo95pGLBIW/b0wROs3n1me36r2UaxXEK5Xke2MGASHM1uB+s7Wzg8LiGXzBopanJoFFNj4yYlQnkeEhkspki6An/Xrl0zgJfJiW+/+wH/5//15xifnDTNcdrv5efLDgQrV418MjA8ZmDr9UvX8OqNG0jEEiabc+/uAzx++gi1Zh3pgQzGJobx7ofv4tVb1y3RUK6c4GDvACtPV/Hi6TJatYYBsg/vPzIbz37k2qGt4anPRCxq9p5A9PBgwTGdo1FjiRMYpS41v//v/ZP/wKRvCI7msdh4uQAAIABJREFU8gkgDnROgMO9A3z00Uf49JPPrO942oF2lO3V6aJquYY333zTpCpYI+GkdmwyJJS+YBFbSiptbm5bwT5m8pjoIAjN+UVJGerBsyZVuVozjXHKfYxNTDopJ/pk8Si21lZNvqtda6BYOsDG9obpXNNG8j70IykZ9ejZI8yfm8fv/8GHGBkZsjXKdm+sbaJZaaDX6SEaiBjAOjo6bnvc1tYO0iyam80gnc9ZkpIFNw3n6Hew8vyFJbu45igPE6V8qUd4anTaiCcTGB4dxcL5BZw7P2/7P0/DlIqHpq/NBAD9Do4fbSTp+NPn5i1ZRzs9ODBkkk7lUhXf3P7WTu9wHGdmppwERyaEFk/H9JvIFDJAqAOEWdiTyRieHk6i33fAGdvN8h8sjftv/vqXuPvge1Sqx8hkYwY8F4v7drrYTkRaccIWWm3K5wVtL6KxMV+66XAC3szihw6LyrnTf9xhGM/KF5evKOyDv5fPLuBOsQDvbdgGk7NeLCJcyP4/5vx+P1nRT2TkZ8IbeE/+ke8vPMfNBy+h7DGsFUvzu4r5/CCbbI4wImbolFy0ee8RVkTySEQdMC78Rz442y0cgs95mcTD59AGyl9/GZtRPyl2Vt/qbxd7ur1EeIUfCxPmpzhaMYvGQfG9JRU8IqlAfQGN7CMB6rpO91E71G7+v7A/3VuxpPpUILbuLxBY2JfhRd7pT4HIwg3Zr8ILxDhWfOX/rj9+V5uEefmTE8Ks9LfmrH/ucLz9P7q35p5wHO79ijd5H64Tq6NChQCP4OPvG3+MpjnCfub9hKto7TgyiyNpqe/5Pb4Lr+V1SlookaE4hN8T7sZrRehT3KikhcZF60jvrHHy42LCGXgN3zHw3//X/2nfD+76AWAtSAEaYr7w/5WtYsCjhgqY5gtJ15KNsEA77jQXLWj3FbxTh7HRbJwMgV5OQa1AQjE9T4N2L/OjYFiTlcxUM3LeURA63AK7+B1NFDJttIj4bGpG2aKIOEAokXBBPZ0wAziMVeGMqwyQP+C2Ij0EYD3tHQEI1JDl+9Oh4UKQzh0de2U1+HxlvPQ+ytyxvQIX/cBxq+EAVl7rZ7DxOjqMbLuxaSKO6s82a4KJKi8wRdfwO/pMi0jjqEUuIITVCvR8tkFAJYNVM0w+LVBNVNsIol5xR49BxT63oMUD7mXUCUDr3XgdP1ciRICiwBYzSJ7GtgCpSMgBOaeG3zQKybJxQB03Q76T+sRvPNkG/xF2p5nc8dhUTh+Xx7L8c1dzm3+zrSw4JSOrcebvbT4zZO2fsWNtfkXONJu0HhS8m4HvOCNjrCMmLjwJC76L5CFkvARq8j4CmZXskJGn884fSdtwfakir+au+p3f4Vjwc97bNkW49sqJ0AZgXCiPXSmAgu/HonWa0+65TlpGgJqMK++tNS7DqOf4HQN+T/NX1+jdZJe0XrShaMPU0RRt0v75yWPC/D7vbesGMOf7VMM+5ZJqDN60ueq9+P8CsmWsNRZsE9c+17kDjNz1lF5Q+3gtv+8SJI4RJjCevyMARG1TPp8a0lo3Ao7VboElzjFwrFnNKW0Wcmx4jdvIXTt4T60z/l6JsGrVsStly/2bjf6tDd3NWzc35HDx+UpGuk3QSXpojImH8flsF4NGA6W8IIP3EcDO3xsDwGMmmh65p+etPYPvSJagP0vMe4gFzd/HPdDWscUJ9LvEFO/FcZLtUNaWv1cfWgKq6wAArW0lX8WW4O81r3h/rQnNUZ7YUN9oH9a64/dZpEV7Jr/n728br9DZ8S85QbINci5etvOnDoNXFMzvHLo1GjDQ1r+25MBo7yNIbHugJ+/Az9UvvL+cUTlWmtv+9aA1YnY2kbOgkoneThtotsj6JOuWR4vncf3S2xguzKHXIjjUwv7urmm1tit1tFsNYzLHEyzHTvtYNw1brlUyOjmmpeIJ9nb2EUEEC3PncGXpEgZyg9jf28P6KoPHdbQ7VQSCHdy5+w06nZoxdRhQCfQiY5nBt3N8ezg+PkIgSKDRJdlc8syxEIjfmp2KhI1hxYDRWMMsrOZp4mtf0Ckb6oq6IM3J+xAo4T0s4eWduiKDzAIrMplCUdDfoO3g88laZNDJcWHAScCcWri25hJRs18PH943RjLlLnpMbvS7iAUilkSxPd3TNHQFuVp2bWFo6PR4rBKXvBeDYY4XgRS+H/cFJY64HsWIlO0zn8srsMdnM4lHTCweT5j+tSV2ImE7Km0a0/0eCgM5DOYHDMTdPzoAT0TVO5SfiCAzmMfk1IyBDpT5qNUrBoC2WAwJXSTCLlnoHGxvPCgfxKS5d1Kt02+ZFinHiONQq1YNgKBeN0FOjjORqUqT4GoMDfYZehgfnnTHjdHHSfXEMebDIQeg2/ynDAV3DcLShGGjSCVyyGdymJ09h8ULS0inMzYHKeeyvPIC9+7dMRY9WdQEw+Sj0t7TnnA8CNRbkBrsY6gwgumZeWOPEuAgK5NazfRpCFBTO/z4pGh2lAxtS1YEHJOeY0YJh2q1BjKgu0xw9DkefVjh5xhPsUUMDGORx5mZeQN+qHHKviyXSaJo4mBvA9tb69hYWzNWHBm7BH+Z+OdcsCA/HMb0zALOLV4wJjNhU0oesM9NDqXeMHCFoDnnFN9vdGwcE7PTGB6fQCabRy8QRDaXN8CY64xF9+LRsCWKjg/3USkdo1ku47OPP0aWhJdwxFjoTBBn8wMIEgShdvPcHCZnZ5HKZzE4NGYa2dzDK0clPL1/F62TCmviGbGAfWhs31IR0+fOAfEY/sEf/zHGp2dQqlSdlBnBIOolHx5hb20d33/xNX745itjRmfzGTQ5HpmUAa+TczN49vw5KnVXuJ1s16H8oLHLLQnl7WnxRAyVWtX8TCZ+3n//XUvgE5zlsX1q3T64ew9HxUOTAGn3WbwxbgU+h0dG7PTW+OQE/uRP/gRLS0vG8ud6pSb84/uP7W+C/VwzLB7IeUZAkXOMYGK5dGz9R/+UxVrD/YAxXnnai/aICQSeXCCLuNxqY25+Hu+/954xrMdHxk1C45f/+t/gl//PX9gJDNvPKR9CEDCfBSIh5AYHcPnmNdz42SsYGR+zZy8/W7Z3ZGHWZrVup033dw9M3oiApZMdmsPvfvdbs2EETDORtElS8P1YiI/2kWuI9+O8t+JreSfxQ9+6WuPpjarNXwLPI0NDBv6TxU27k0nnsL23bRIm/UDPFU2lnNDUJIbHhg3kZ1E4rsnVlRU8+vaeSYK0Oz3T+680mgjFIpg+v4CxiXFL7u7u7uH502c2RzOxBEYGChgdHLE+55oWQYMSIB/+wR/annVUKhkY/uDhQ5M3ISv78y+/NOYuWeB8H9Pz7APZbB7ZRMZiVGpDs6Bio9HE5Mw04sk4grEQ5s7P4423f4oLF8+ZraBcD8HQ777+AbsbW9hY3UCZBbIpWXJSNjCS0g2U2GBCisUJbW6Uy5ifncPUhNPO1olkJnctmZJOmXRNLjtgSVCOw8T4uJ1YYELn808/M63pwXwePBlhJ429gvDcM1577TUrdsikzXGlaH/vH+5hc2fTbEO31bUCjNRbrlcblizKZJgwYewUQz4/iD73jlgECxfOY37hvO3hTCrQzrZqVQOga8dlA6DvPbyDeqOK48Nje1/Wh+C8ZuHfo+MSZman8M47b9scef7kmcnCBHoBtGuOOMd1ffHSojHvTyo1O61B8JvSQQEv7qIWNY0edfF5/be3v7HTDSx0SoCW62NsfNwShEvXruDq1Svm5yaSMVuL25sb4KkIJgAePXpgNpNriYmmucXzZldikZix8HusNQCeVovY/sC9YXR02PbisfGcFSTu9JxsBjWdI7GgyRjxJKtpb/SDiLLgZiZtCZRwIoLv732Ljz/5CKXyIUJh1rgIYHNz1fk+TGz2XEwdDDHGcKeASADjD8fI4hfvpDPJARwHvh/3/EbdSVfyRz6mfFCBaPxMMQT3BvlL9O9qlbLZSREl+F36MZyL/F6z7iQFFTsIbD3zY8+KySlukX8sQovidcVIAiSFeyi+4D2FHwiAJg5kcYZXWP3luCoacuA3v8P7ClRVfKD76b38uBOvEwFIcQrbpLhNhEN/zMD7qT+F4egZij8UGwqL472FQfjxIN1LbRNmp/vxXRSLCSvjPf2AL9sqAPllbNDhd15hbo+kqTapH/z9oXFQOzSf9Ey9L/vZn1gQ1qYkgPzy/7++0vxR3Kc4xx8D83f+WFjXGP7lEc7Ml/OR+uir0sYKk+D9Na+Er3EOKeYUXiYcUSRVXsN+oI1Wv1o86ZGatLY01n4Mg/3A+4rUxnWkeSuiBv9f64D31fX+9+W/1X6N08vzOvDf/pf/8WkRQr8RUDaJLyRgRUE/G6/BduyzM4YdHyCEXQASr6cB5IKQIWHjZAw0qf2GR4AW76GJoImqF+b/U7NMoJcmgQXD3rFfK+7C73gAtJhppwCMd5xUk5D3M0Az7IA1Apn249H66ZT5J7Qm9elC8NgNZMJosG3ieQuIzr6OTmghyPjoHloAek8BgKLAa0KawbLqtQ40FyArwyiGuTHkfAC0wFFNIo0T+4bGnPfnPfk8AW7qL43v6UQLusBRn2tBsP9s3II/LlApMFD9y6N7MjIy9AIaLXjxFZkTwC6mtZ4p4MP62WM1qaI8AwQB1NZJLKJkWTJn2Agy6BiOH3Dz94E2JD6XfaUjxHw+9dr4TgIJZXx5vQFBwTPJAs0bvR+bEw85oX5+n+MVjVHv0gFNYjWfAtYcbwv+CEDyiHjQN09dkkdGVGtKmxufKcarxpDPpLYi/1+Gi31JoyGgzA+4CRjTOrX52nPHKgwU8elgU6vUnznk+7hsnVs/yvoyGOD8V9/Y2vU2Ht6TgYV/A5XxVvuUPNIGaXPGm3Nam/7fCQCTkTWwzQMV+ZnGkuCINgYDbj0dbzv+RsfT+5xH0LSxsA2aB9qUlbxT+/S3Oz56BlwSmNemwfYqO6kgnm1TYUC+M48f8/ssSig7wt9z09DGr37g/ciKlE1VH/O9BIDLQSDDTnNIwLbGju9G0IGfi62lsT9d954zpc2fDG/NG7VHds3d14HiAplpZwXgy7nyO0ZKVOg7DMB4fz1D76GxjMddAkEboZKjWm8EoLU2NJfsZAdZj15xTL/DYIkjb28xR4f4VMjNZ7aT9/fbQ2Wm1fcaK9kX6vMKkOdYq695b2OGR9zpFP74AVvNbZ659DvVcmj8zpbAy5edI9tnvESg9hStRQLQ2vv943XmVHkZda/YLL/jHxu/DX8ZhLbgwzuNZO3sBZCMJR0bpu0Su+0OEI1kkIyTfTSBC7O3MJSfBrpM+nRMbqPTaJqWYqVcNgZkAD1j8xCIDNGmhAh0JQ28ob5h8bBk7C4GwwyiqRfLIn31agUrq09wcLiLbq+Gza1l1GtlBEPuuL/5LJQf4OkCj+1BwIcgIAsFUQeac8eAy27XCldNT086mZy4Gz8WXuN4Hh4dGVuMABAZhLwngQiuIwInbqzaqLGQW7thwAvbIHtOhhOfYcft0MWEx2gt8T1YwDPIeegSRtw/GjW3TwwND9pzTDakXjMmMhmVTIASjCQAbWPWP2NL0MZprGyP9ZLJbKP5MGS/eAlFHhk3TU7PhlqtD2P+8tZeQUr0EQ07e0UAmpIIoVDUpE0Y4JM9TXvA4/Vkr5YODxDodkxawN6l3bT3Pjo5RrPXQjQcc2A0wTIrQO18T7aPfpoF8YmklxRnoOyUifkTpORGCHY8P8ziYcmkSXSw1gffTafU6LdybKudhhWuZMKdfUFmGe/PI/sEKsl6J3PZBYIRY1hb4NvvIkLxzW4Q0UgS42MTuHjxEuZmz1vigEW7DBzcXMf29qax+MnYE/tQez/f37XrxPmlYbLoxzE1vWC+DMFwslhZ6MzUVXodaw8JGCflkpccqRqwHg2EjY0pm8lkqxVGpJ6mV04xEAojFIli4fwSXrv1U9y4cRMD+QJKJY5N3Y7W8513tpfRbFRxsLuHrfU1NOtVpGMJ07KVXWWSimDvzMI8BoZGTAKBMhSReMSAWu4pBEXJIrQaFPGYMRdn5maN4RlPZ2zsgiGOM8kdjgDTbNQQ7LSMAd1ttLD67KkB0GQkj+QGjDXM+U3Zkx41hvMDWLh4EWOzUyahEc8QDGUhqA6qpSJePHyIrRfLGMykEA2EcHi0b/7VcbmMWCaDUq2Cn731Fm7+9GfI5Acc0BEJotNsYHdtA6uPn+LJvXvGsiQ4ziJwLEjHP5mhHManp3Dv3gNs7ezYqYOBdBbDmQEDyeVnt7ptAyCHx0Zx5dpVvHrrFQPG6JcHkiGgCRzt7OHTTz/F//7P/wW219cQJdg04hi3lhDksW6ueQ9cHRketrHmyc9OgwX0yvZvApsEx/PDBSsMSgCUEh3Lz1/gr3/5l1YMMRVKIEjJEUteBM0HoT2lRjJ12I8bTUzNzuDq5SuOTReMYCCXM83q5RfPsLW6ae+2s7+HSrNqzNjMAMHHKBANIzs6iOuvXMPUxDSO9shcPrbTLMbQtxNhAdPDpYQPn83fffzbj7CzvY2D7V1Eu2HMTEwZE5ZkISXUFTSXyiemzUzg+tyFBesr2eqHDx+adIjfJ2QxPyZCmJxxe3XA2jo6PoZQNGysYyZOCPKzcOXmypqtS669WDpp/TIwPIS33n0Hr7/5BmZm5kwS43cf/RZffPIpHty7h2Q4hsHsAIYLjlnLfZbsV4LgvOby1euWCNo+2MO3331vRSFb7Q4ePH5odpune+U7WlKKSXirFgnEgjyh27WkHPc+zqNOr41zS+cxPjOBsYkRs6cvXjyz4oGtWh0HuweWnOVeeFJ0SdB0khrErmAnn8ExZMKC0fDU5BSyJKEEHSGI75BMpF1xSA/w414wNTVt92CMQAlLJoQIerNY780bN3Hj5quIppMm9cC+5imWEyZx23XTMQ8nwiiMjWBkbNgATdrkJ4+eYndjB41q07Hr6QDyD1N8kbglShlzMslYGB3G22+/jXgqjpOTY7tHPp2y5xf397C5tYY7977D2tYqlp+u2BrhO7FvCepTaoUBtp0kiKfstFTtuGogP41KkqdCIl1cf+0VY25TboMtiWdSyOQGEImSzUgiDffLphWdJJP//g/fm9431wilpdh/swvzphF9+cY13Lz5KuLxIBWysPJ81aSlKE2ztU0b+dRqBQwM5nHp2lVc/8krSKbTODoq4Wi/aIB2o9pGu+VOQU1Pz5ptaDcbyOZSJpfRbFHHvY5Wm7JgZBBHbXyok8+9LZcfQCQZt5MK1Kdf39nA3/z6V3j49B6GR/JIpMLY3dnESfkIXUpPhV0sHQi6Yxb0i1zyPmwJS4ujws4PYmKYNTosziLD2jvR6wct2f+KQXgP4SJnMcqZnF4QDuT0fyYfgPdkQtsfPyuBzvbKnxZ47RK8ZycW5dMqLuMz5L/Lz1FsonhUAJsAOSaF6N/7nyFAnPcnA1oxI++lZ5nf5AGlLwO9ijMVx4tw8nKcIn9fYKt8fD5HONxpcO3FrnoPtV8MacXyimPUJv/v/biU2vYyKK1YQv2k2FxtVCzHz4WLCX8R3qPYWm30xy68zt9GjZk/hvGDropf1ae81vxDDyj3YyUaE7274mzFRPpbc9nFyw6/VDzMe/jnIH/vT2Tw+cIH1Q49V/PcEWLcXBSWx3uK7KRYgfdSnKV+VizB7+izH+E5ntTj6fz1sAi+B/8IY9Iz/Jil3tMf5yumVl9orsq/PdWA1qCxgQL6+GVJQji2qEPjTx1X78g9G6WX8U8sfk8ZDv99/QtQIK1/cDXhNJm0KPyBvxkX0suN2kKP2zOCvolrQXvTaUZL+1dMbDFiGbBqwA1098BEOh3u+Y6NaBsoM8ws2OExtTXhlOVxG5jLYvH7bN/p4ApY6bojtwJ/ZWzZLv5OYLNAB2U7+LcYzHwvBfiq+mpBiS+zowXFyWoBWcQd9VOfygATKOT78/78nIGOA6xcwG1959Ow1eI/BTMCLtDQAjtdwGEXdJJRruycQCNboF7AG4+6o01+wNQPxPF4qBa6gNEfMYC95Afbyu8ZImRZUHfEhgxojYG10wtMdZSZAbcYvTa+3ud6P/8CYz8KlJEMBwvgaCOTYTKj5R05pj6fv/9k2ARapqJOY5iJEvWTGVQWT/aKd1r/tF0f8487ieDuG4mdSTcIWOTfvCf7iWOqcde60+ZpAZQH/mqe+I0dny+HXkZFhunM2LrkE+9lGTNPo1GAIjWm7aiFJ9sgoPVsIz8r0ijgXWCe5oTGW20T0CUQWfNHQJfGW+Oh+2gTUkJN64hjqmcKSGVwpr7hvKHWorKJVuzB0xBMJZxEgfpAx6K0fs0x8xUk1XqnDeA4knGj9rqsudP01YaiTLrW5+DggD1Lsht8B40x35PMHtkCrRs5ZK4fztjm2vxkb3kvskX8IKbfIXBr3Dl8sp+8RpuT+kHJSa13czYFVHnALtvk7GjA7uWSE1y+7nQJ/6hdcgotEeDZXq1P6hCKmc9+1nw1cMjLFNOm+VnXHCO2zTZBsqv7rqCHnzkgB1gbqN/RknNE0M6/B9i680436B1cnzrNXfXPj5zRZhO5NMvRO01UXicbTPYWr+P4UqPZP5fM1lkhksaps65A2p/l1rNk00+Ba2WtvfyqbJTfwTbb1zsrOKzn6zs2H4IuW87v8vd6V+1PGkd/UGF2yxtH6t9SBogANIvJ8Vg5pQFoN7rdCDKpMURDQxgtLCKfnUA6MmiyBWkWAIwnUT2uuFNJnS6KpUOUj08sOXNwdGi2mmAONZy5z/FZpaMiysfHxiIbHxlFixr6/S7297dRLO2hVj82FjS1ZcmII6jsKro74JHgiwNa3bpmAo1ajQSXDw72bOzIOuSRWJ1OMVZw1RU4dd87cn5RlMFeHoOFvNl1Bmb8IYt6b3/X5gP3GZfEcHIRYsIWi8d2j4Fc1gBcMvYODg5NaiGXGTAGNK/d3NgwgFPrjQyl4eEhp3faqOH50xcGbikJa/tG2+0d8kfoE5G5pDls/p+naB0iY9ZjNdtxSw8MNvvWqdtnZGdRE9ba760FJW9SmQFjNrK/SEwmsEoAtVYtY3drE0+fPLKj03biztOOK1XL7hg8C1A53hZSyZTdW0kjalO3ei3EIwSYAqaNSbIEa1bwuDEZiyykFArobyaRwkgnneY022fJRhZLabB4WhcRRBGLp6zvhkfG3DzosgAhAZoidne3HYAaC5tOLX+4NszHqjaMvTs8PILpqVkDsNke9hOZbZw7BN5ZyIlBPfW7BbgJEGF7WNSuZnUf+hgeGsVQYRyVWt0F2f2OA004JlGOjDvBpyJNTGrUK+4UFwP3kI6s9h0zncxnAl/NDjsriFA4atIZV6/ewOUrN0yK4/CwZHt8vdlFtXaMUnEbvW7DjpVTf5vADu1pOuGCbo1HIp3D6OQERienTYohEqWMVRuRAE8YOMkQHrHnHOER9pm5eVy6egWJTB7JTBYs9tqxgpvcawnAhdDmqRVqfHOv7vXw+W9+i28+/RShbhez45MGQJPdTKC0Hwwhnsth+twC5hcvIj88jEQug16UmuMN9Op17K6t4dtPP0M00Ec+lTHgnvshZRLC1OcJRww8LYyO4tyF8ygUCOy2LImws7aB7ZVVbK8RYDs2ACaWTiAzPIiL1y9heHwMsVTSWOqPHz/G9999h9LuPmaGJxHuuT3U4iu492ctmvGZKdx49RVj3caSMQOUebKT848s809+/TH+p//hfzTbMTM/h1qriUqDzF1HCqCPwO9PjI2b3AQLXnG/45gQUGShvPH5eUyfnzedXF5D3fbBbA5//cu/wr/+V3+OjacvEOz0kKCMS5enBZwsA8GtQCSMRiCAwsiwXcfCdLT7lGZgYb3l58/QrDYMuOQcb3GeBcOmTR1LxHHSrKNFu8Z75AYxOTKGscKonULgHDX5r0wWswtzBpAPFPK2vh4/e2wg9cO797D2eBXxYASTY+N2coQgKtcNNXFZQG/3YB/LKyvGYF66soSRgkv2sZ3Ly8vY3tow4JP2ju/FYo60l5w38hcD4ZAx0Tmxnz5/hmAkZDaXa9FAfZIveh2Mjo3h4tUlK5L3+htvYfLyDFDuG/N5Z30b3371Nf7qL35p/99tdo1RbrJjJGQkkqAkEZmz5xcvGiBNUPv5ixXrN7KEy7Wy7UcsKJ/JpC1pNzkxhuH8ENKxJHa2dnG4c2A2VzJJBBLpp0zOTJocDwvcDQ4XrG5BMkZAlix+koVC1ndb61u2R7LgK/uRiSKehrH6DEw8VqpW8PDn7/8c9+7etf2D83JmetbY5tQolv86Pj5pchys2cAEFU+1UJubicsrl6/hZ2+8jnAqYXIn7MPb332DH+7esfeNJaKYmp/Cm+++g3OLC8hSJjUMPP5uG59+/IkxtgPdgAHolEAhwYL34D7BsTHN8VjUit+++tqrlpAJk0zW6xqL/HB/D0fFfbxYeYr9gx2Ujk5QKdcsuc35MT9/zhK87UbT7pHiKar9IlrVBkL9EHh0okWpr3ATr7zxGv7oj39hNQEI2rKdzbY7/dJuubVdPCxavzLxtPz8Oe7d+R5ba1soHhxZ31Pjenp22mSz3nrnbYyOUJcaOCmWTZ5ofXUVTx8/xtb2miVUlpYW8db772Du4oKR8J4+fILdrX0ralyrNux9KDH0yqu3TE+6USMrnidYuRe6Qs29TsNAYwLQnPvmR/MkUzaDXjCASCqBUDyK48YJfvv5b/DdD7cxOTtiMmVb2+s4Ptk3ADsSdb4t70W8hJrhBmrTP+y5pDCTA0ZaCbJmj4t9mA6mxJUARMULhp94AKBANsW28rcVj56dOHIkuGTqTN7N8BgvNuW46x4C8uQTm3SYJ2khLEN+q8BExb28h+7pJ4QoNpePpJiPCQexU3lvkbR0f8pV6Vq9s3x7xSB+QNMPfiq2kK9mdsRLTsnPlHiGAAAgAElEQVT/VgzI69hexS4COnVKzY9R+ONFva9iVP/31BY/Jqjvq7/8uA6vVVyk/uHv9P68Ru3Wffi34kCNufpY9lmYkx9I1Zzi37q/Ykb/mApDEHagvuc1ipXOsA4HJOt6vY///3UfPZN7rWIfPV8AtPpZuIwf3zT/2Ff3R+Rbf7s0ZxXnKiZX3+pd/DEY575iemFmSlwIF9IaUHv8v/eTZf0xHp/J++ieeja/ozlpRA5P31rY1ikALRCBD1DWQwMvVp0yOTIKjhHqkHSBFpqgmky8L//Na/hQBcdcNOYIexPs5UBdE5PXKIOljlWmik6adVKYWoYODPBPVhusjjviRGBRgDD/FrOJTBxdxzZVPO0VAtAueHfALvcVm+imOXqWnRGTU+/DY122ID0GsT4nA5q/p/6giq3pfdh37FstJGUn1M9sHw02x0WTmX1iTpP3PC04gQAyAJJjEACtYxln4+1pXPuyKgJbBFD6F6Duq/Hp9p2zq2vE/uPz+F1mtLV4eI3GnAC0C4TOAAwBi35DxSPu/vnDZwlcFejhN2IhJiPsx11HcEELw4yfd2SfoAfbTP1Gtd++FzjLSAkI0pxWUKpFZUmDRuMUfOHzNDd5RIr3ZXAqBqJ/nZyCajw2HSaTwCV7BEKTusPnMMg1o9F2GVsZNuoxGtjpJKpOs8R6hlhqHG8GLPxb7F21Ue/lHzsZFc59OqDqb0tieMxF/k5GjetfRscMaceBsWegqpNfYLsNoPBJ2FiwQjaUp4ulftIGw8+lAa11rfZpzfAduDb4brIhfoDMD8YZoObZIv+c4HpUm2Wc6XT/iIVsbHF3isPWHnUC2O8d927sKz6XwQs/V6aQTjk/V/KO1/AeSu6RzSUb4eaXs4tax7yW/88+ZL+k0ynrE81FJfhc3xKAdcfNNCc0ttrQeERVoKQyqVrTbvM8y/Jrs/VvkGHaWm9uC9TSeuT1WsN+R8wlFtwGxR/NP7eZuvUp54sMaK0NPkdOhjZjtUljTMBX+5McNtkD2USBolo7coL4/wlPs1/OqB/ktfXr08/SdXLqTBOLxCOf1hcBcfWnbLQcDtlubci2H9Qca9L+7TEw1B/8Hd/N7a2OuSmngH87MNLNFznbmmeyFeo/zX39rT7iPFZfqt3a39guSv5ofOWYyMbwunrTsUbkeGnMtE5lK9T3fhDb9hUWC6PcTNidJOh7J1OoLd+oE7AcwEB2FpNjVzBamMfE0AwmxyaRScdNC/T4oGI6yjzeShYlGc58Bo/rMlCfnJo60+CPhFAuHmNl9QV6zbbpcBIo4xrug/rEu1ZoJxYPIp9LGaBt0g61is1PjjeZeMlkwtY5Qdl2q2tHTtlHlNDgD4/hkk1oWq0slki96krNO2Xi5JdyuTzGx8dMp5JyIQbqejrIZMKub6yZjSCwQzCL7yTpHoILZMLxbyagCd6yL1mIicCSae5OzxkwsLa66tjWxsxvoocuhgaHDPRm2zbXN1HIOwYy31GJGDLZtB/xnXhtm3IdUXeiQHOz3amfikyQ6Uygz+YNg602WWpuHyG7z/YMLyFue3cwjFxm0JIEBMyrjartx7QxnL/Uvtzb3jJNaO09KuJMCRLKcgQYUDNh553ccHPYq8fgeQIEV4PBmLHactlBYzHr1FG/Q2ClYfOH/c8TLZls6nRNso/pw5BFS2R8cHAI03OzxgxknzGpwfcl635tbcVALc6DJLVT02kH2vcCOCm5Y5WUSIlEopZ4dKfxYjaurEVB8LnSIAO6h0TUFfe0fSrIY8c561Oyjk0KrNdBOplGNJqwOci+4FpmwpvMu2DEJaqzuTRSqYTdh+9cLR877Uza3XDE5CNkb80Gs/hpr2vH2AkW5gaGMUvJmqtk4k7bPO6D9grG0G/WSzg62sbR7j5KRRb4OkD1uIRYMGzPNiYrOSLRGHJDg5icmcfkwqxJcDCJS5kV2jCCgLdv37Z5PDhUwPy583j3995HnBrZoTCS2SwQiFiihT5Hvxe0YoE9FpnutBFot/Hxr36F7z77AqFOB9OjowiRHNkm055apxF0gyEMTU3gys2bmJlfQJgJhLhLICeCQextbOCTv/s77G9vYrxQML1S9s3G5qZJ58ydvwCCkTu7+9ZGMpMp0UISS4cgNhMWlbLptlL2ITs0iCuv3cDPf/EHyBUG0Wg1zRaRzfjpbz/B3/7yr7D5bBW5VMYY6dqn6DuyaFmr10V6IGdg98TUuPlxklOaGptAJBjC//Ev/yUODg8xu3AO49Pjpm8d9kgJ1FIma3NrbR2ZeBK5bNbFat4aHZmexM1338aNn9wy7WjGJrSb9IEL6SwefX8X/9v//L9i49ky8rGkA/vq7kg9AeHUQA6dYMjejdrFBKU5l/cPdrG1sWlsV74vtax39/dOyUIsLkn5HJJ2yWwvlU4MTFycncfiwiJYyJcnOtj30UQcF5YWcf7iImbmpm3ucn1xrj558BA/fPE91pdXkc/mrFgjNcRpK8h4zhfy2NzbwUHxyArXLS6eN1spUg2TM1988QXu3ruDw9Ih4sEYhgYLFpMoPqTWNhn758+fN1D4waP7ZvsHBvIG7PJ9qeufzuRw/dYNvPnWW8bszU8N2SHMk50jYxh3602svFjB7z76DQ48tjGZ7xxzYxBnsrZOKClm0ondnjFsdwlyHx0ikUphenbGip4mMilcvLxk9ufqhSWMscBrN4AvPvsStz//2hJxZHbv7e/bGuNpEZK0COryPcvVsjG7WQSQEhZMAFLLn6c5CXialE/LaRKzTgGfw3iJ7ZL0yX/2n/zn2FrfwD//X/6FjRP3Rf7QXjqiVMCKCbLQKk8nscioERF6Aduj2b9k5qYLg9a/XIMsZvh8bRmjU2Mma3Ht5jWcXzqPZIaSOFZ/FnubFdz5/i7Wnq+abelzfdcbxrTl/s8igywWyeQQyUWUenn3vfes0K3FeaxJ8PQJdra2UCwe4PmqYxTT3ubIWg4nbJ0tLV2yuiFcD/xh4oKnkU72i3byJh6IYHVnA4etE1z5yTX8/Pc/sARTNBcAIkBxj8UvCa5F0WSh4cMjk/uivMnR4T7W11eNQX98SGmQHgZY6Hhh1vqOc21qYhI9gtwEkw9L2N/bwf379yxxMDIyiPd/7128/vabCA8m0Gt2rOjg2os1HB0cs/IBjosnOD6p4OZrP8WVK1fsdBH9AE5K7nEs3FyvsbDpvq0nJulT6aQleYOUw+KcHsyjwWKC0T7Wttdw79Ed5ApJA6BfLD9BucJTXFUg4OQmQ5SlDvQNgCb2zPFWMUsmoM3vDTlfwnzdfhfJhKshoXhBhEf5+QK/5O/KR5XPSvIB90WBq5T1kA+qWOP/5es9gizLsjWtda9fv/q61u6hVYbMEKmzZFfXU0ZhYJg9owUPGKAGMKCBAQxoY8IEM4wRTDAG3W0NTdOv7QH9Xr2uoipfikqdoZVHeER4hGvtVwu/jn1rn9/9ZNgDT0vz8CvO2WeLtdf617//5f5sMmAUiovk/2JPJScrQDkOeioWkx8rP0RgsrCROMahuIrPukRZLve9mEuxLN/NpEKBbj1v5LIcvBYnt70OpMrndrwpkrVVfKvrhQR4IMDE4yraIHKNANR4fCT/XbFkPJ6Lx9cCRIP/GsZRr/Fd9Tmvvx6LaAx0X41tHMuKx3+6tvpIMSH30b/VTj2rYhb1h9oRb0983OMxVjze0z3VV/q++lB9/Prn1I44ZiLAl/f8NHVEWtLz8Sz8KA6Lzw/9W79FntXzvz42wg/c9kaJ6ThGqpg9TsDT/OW7PJfaIwxB2IZO+6qPha8qHvX5Hclnxp9f9/dn/K//3r/nGtCexY10ZcUS1qCpk/g7DvwE0OdQg1KD8vpE199xcEKN0OKJL5y4QxwHUHR9dRAViv2HbF3kwBEQ4KTw453KsVy0aoXQR0w8Pu8LJEaP57roNflzRddUASC0fLwT2fAiMIjrCxQWixhA2I1chPxrQgJM+HOhtxdp5nK9AMKFQgr8cB3fKGOAPd9ToS69R1tpB86iFim/44aQa4dK1fvOONaxXK4hMBINYIEvXE/gt5IFcXCKf8cnjxvqqFjWgcMWAYFikNOfanPcWAuARkIkDghpjA/77RDcUJKDZ9cc4DUlORzoiZjXdCd9Acvre9mjThgHHCoHcAhko7ERuOOAWTdU2xXrWu0igNYmKXBT/U5/1CMZigOjzqnJSGLD2x9l1ngfpsh+Z98LzZA51hF8PsfmzDPi9Dl7c/8QDOO7HLOjnTCeXjdu0ueVIeBYmgJQJUq0YQlM0qareUFf6N5xgDHOVtX1NZ+DoTpkhfq87Ir5GSQ5ZFj5DveSwRQIG59j4TkjTfaIXSkwVuub9mvtyWBqrGSvNL9lVzReYt1K69cdhmhdue5exHj0DSJiMmvNun6pA2ahCCFMFtaXQCLNJQU7knXg+2IxOkDZCAXtDtn9gX3IsWqtm2AbwtFyGAzS2qeveHbZNwH5YRwOHQ63R6+B77K70urWZ8S0lK3W+pKDJ81mjSNsP4Hpbk+TIRkpkJq2xBMLOi6vNb+3d5iE5PvYWW14eh7vy5jUhmw5YABPyvWVgPBkTQTY029iN8TthQMtUXYZBp7sh+4nIFhAGveLO3jezkhjDsaI7Ga8j/WdWiSrIQdafSP7JgDocD8Melp8nntoT+batBsmdLBfkkE51MfTfJfTLrsQd4i578H+GQHf4brBEdb6U/u4n9a52kC73Mkk4KwGXXiN9+E8Ciz2AzsYXVsOD6/zbGl3wFOuXQgYDXM1tHvfWg2ktPptbOSUjQ6dsanRk3by2Bs2OTZqnWbX1leWba/ZcuYXAShzIJvKOTBQLle94Nng8JA/E0EPQXdlZ8eLOQEUwVJNUPwnA+DQa89fPLHd8obLagwMllxLmvWFBqmv/2RwqGCYAjgyloV8KLzs7GaK0TWbHsRhO+MFRPzUhBcETniAe/bUadeoHJ8cc0YT+zQMWK6zEuk9sha92FMmJG64huyzTkDgZwRQPO9AJEdxSXohPeHSMzxjdPqEcae4ne892VDNnSPAfaV+Zy96P0X60zyTgqywV1NUrm3ZdABW+eH79RpM5JBIThGBRgU5ec5Gq+EMZLG4+Q7JAt8PO2ENEfhjO2HFwtDb2Np0cNX1tCvlYLe6HddWDpJiwZ9TUb22NQ21WoJqP9GQzXq7Nnc2LdUDcI8dRU+zaMMjozYyMuHFoZjXPT1J29lYdU1QGLzsuRQvwqYxn7EtrO2dSjlovCbMjh8/aRcvX7b+wUEHhfAfQwDccjbk7KPHNvfsibexWMz7HGN+Mya+ljlRYB3LpYJESgfWfzc6jgybtoHGftf7kvHg6DKMX7Q83b/w008V1/LMwixPhs/BnIWpzk82n3Gg1P0J92MPCylxJNj3kX0UEHosgwalS3ZECTCHoDnxx/pOWKo3Z2MT03b5ylU7e+GS90N7HztBoGlWr23by1fPbW1p0fVVqzs7trm2avvtUMAZ0AZJCABg5B7Gp47YybOnXQ6jAT2wA5EiaEDfvXvXgd7B4WE7duKE/dG/+gs7e+Gy1ZBxYiw6+MdN3zMRWacAYA8nEfAHq1X76Je/tC9+85F1azUbKhS9ECD+uOuuJ3usQ6J4dMQu3Lhup8+9YbmBAUtS5CeTtmJvry29eGFff/aZ3fr2K5tyWZywd6FBu7iy7HrjSCysO0M0HRIM3aT7ALmeXgfzQk2PfUsXsg7Q/uDnP7aL169a/3C/j08G+02xtK0d+yf/6H+zf/5P/9QG+wOjOcG+3Q0SVAC2+JIUAxsaG3U9X+QMsDler6NS8/k+9/yZg6vv/+AHdvn6m3bp6lXzsh77ZuXthv32V7+2//NP/7m9nJuzdLLHQUcARf4fPzJtb/30x3bp+jXrzfdYtoRmq9nzuQXXgLZG27767Sf2z/7hP7YMUmsR2M48dM3oQs5anX2Xnjh58rgdP3UySJbs7DhQOTv7ONoD9n0MCn0lO3L0qI3PTFnfcL/7hhApZu8/smeP52wgX7RzJ874Wt5Y23T9bcD4kclxO332jL157UrYGxIBRENL+NaXt+zuzVsOjNNmByPrVZdiaO93bXljzdK5tJUG+l3SBGAaX5s2Mj9v3btp33zzjRdn5YSD+6h7+1bMFwKjMptzPdyJiSl/7/n8M1tZW3PbShFJ1hmJtjNnz9nP/+j37eKVy1Ya7fcaALW1ijO1P//sc9teXbfydtllF2qVutVrNQd6GWs/QZzKuNRHkBzssZcLS/43119aWbZSX5+99+F7lu8v2NTRGbty/arvI0MFpGjMtpZX7asvvravPvvc59D46KjP3eXVVVteXbLVjXUbHh92QH9xccFPRmC3hvpKrtEMs9lZ8X3hhB1yDLTrzevXg654b8bn3bNnL+zRg4f2J3/yJ/bOtRv2P/9P/4t9++3Ng72JfcQTc9GJTZK82H/2B7E/AaRhcuNDDw4N+9okATk8OmTlWsV682k7ceq4vf+j961/JGPtPbPKbkjkljfLtrq0ak8fPbMEMVo27b9Zd8/m5mz24QMfp4HBPpfigM179fpVZ5Mzd1izJIC4/+7Olm3trHuSGaD0xo23bWrySCi82j/o+/ntu3e94DFa4bls1jYWVlxSaaRvwKWgnq+/svEjk/b7/8of2OSRccsU0l68b3MbacY9q9fa1mmFWIHkyJOnj/2EBLrTAMs72+xxZkNDAzY5Ne57CDH99ORRK+VKtrq47EA08/DFi2cuG0JByT/4w9+zq29dt8xg0Vr1us0/nbcXT+bt+dwL33OJ6/EFTp464zrmzGX6n4Qw1yLJs7mxbk8ePbQXz+dscmrMjp2Y8ZMWmWLWktle6xsdsOWdTSsOFK2V6NjDp/et1a3a6PigPZ69byurr6xc2bDufqhJlOqFmEcSM9SvYP7RrwGgiKQ4vTZGANcYNPZD+bt8THNEhCD28jghh8/I34z7mooZXLeexG06gK6H5JlAQISI6PFIdKILwpTv9dEJdcWoapOwnjh24fF5JPUlfETANH/LZ3diSRQryO9XfKnrS4JDGE48RtWzKtbieQQ8yj9nDSsmjROFRGIRaKhr8Vm1WbFAHODU+2qP8Lc4Xqd7y6/U34p/FH+//iyKBTRuXFOYju4bB+fjzx9vvz7ruFYErCuei7+n++i+r//muQX+xvtYsZCAbb2n54x/VrFYfN7EQef43NLYK7aWz6W5pd9cX21QHKh4Mh4bKl7TeMb7m89zH2ENei+OzcbxK2EN3Js5Q1s1ngfYaoS7yZ9XnT8lKfQ5tUdtfR3P5XXmqmMK//l/9Hf2DwLK6OizAllNPnWMBkSASZgAoQBOYLkFwyKAQEw/gauaXLwvIEuDEs9UCJzQItAkFdAVgJikpT0g4Tjo4bFwdKZ0lNkR+cShQfDBjLL/XNMHOpax8QmrwIpd3YvQBbYPwIgbnnbQ5tTi0bF8jI4AYR981x8M+l4+eSJWooBZgTICM/T8AsP4jo7W024GWwCZB/9RgBj0rw5/4hOWzxD48ANDBocCx8wdjAhox7EQeMN3NZaiyGsM9DsONnriohuOU0vrVIxrntNBzwhAjBs+N44RywkAOg58CLTQnIEBLYahFqXAM35zXwG8zCmq3gdjFTFN6wT9YZPhs4x/mIdhrqKPxnsCKTV/Ob7Jazh5uq8bjigIjCcKNB99QUfZSIE2BPraJLgO84DP828cGhgBtEmMbRmATlSoQZsDbDGBtIwRjjvXoOq9QCPdR2uL9nAvxlLPp2eh/Upq0C9xFrKqxUq6I24gtQlqk9ExW23U2IO4AWKDD98JhQz4UVYtntgS21gbigyo1pUMvea+jPRfl/mV4eQzXFcGVd+JzweupzUng+ysxWj9e6EhGN0xGQX6lPd5Zi+EVK8fBKQyrlqfOuLkayU6EibQXAA01xdLFjZE6JdDJi3PoESYNJiVtOJatN+BrxiQCACttSrnR3OSfjjcVAJbWuvTC2sdgJ3h1IqSk8FuB6aW1hM6o8p+e/9GGnp6fs0F2TvYf2IcBOcoSObI8UQ7XxuWbIqv6wgo1lr3PSsqokdShz7jXlybe9En9AfrV30vEF1z2PeVvVDMkO+qPoA2R9mguKPCd7XXeWD1GgCtOSfwulKtHtgnnkf3UP8gAwAjzW10JGml9cZn5Oxqf4AJrf4O6zwk0ng2noNxiTPcaTt9w/e1xtXXmi+yufF9XfsACYO4YxR3LrF1fgKi95B18v/nTGn/j7eDcMXXfGvPZRqU6OXf4FPZ9LCVCpOWT03Y5OgpO338vJUK/baxsmzP5+b8aC9HtmGDFvL9NjwwatlMziq1luWiYBiWPIV2AB7K21u2sbFu1tmzRHfPypsbNjrCHEn48daZmUkvrgMYTFV39jPACZi3rp/cqLqGMuxIXwOZcHyTMfHX/ahnWE/a22XT6G+OB8MMGx8Zt2J/0ar1ittw2Elr66uRPFcIug6SQb2AhOhLRn2E7my76xq/MGwG+gecmcvcIqBdXFz2gnJB/iLtTE2AF06bEHivri072OBstUze+4tihr5H7IWEn+bjgS/meteHLJZgkzKhAGSt5hJF/lo+5+sN++WMq/1w+kNJ4HRPVKSv2XLAjWCbdiNRAGgHUAUTk4JVIhLg4/Ac/ciRZIJPRdsbzbrtMy5oR8OSzedtYmLMj4zPz7/yeYt2dzqbs5GxcZfNyOU4Vp712gcEy+try84uA4DG9hERc+oNOwITerdc9mJUtXrDZRHOn7/o2pto7yMdQK0R2qIk1ub6hs3NPXWGOu1iDJD2UOLAayBY6BPaB0s/JP3D5zp7DS8yxeeCdjZa6KG9JM3FUKeN2IZSPmhUMz+xg9gjtJL5jQ8WAuVwD/dtwDjxHVtt67SbNsQJq56QYIOZ6EVdYT9bT1SUsMf6+gbt1Lk37PzlN9FIcXYmR68A8JqNXdvaWPc+3N3YsN2NdStvbdleq+G+mPt6ALO9adfNHZ2c9sJZQ2OT3s+V8o7rkT5+/DgkhlpN1zQdn5y0n/78b9qHP/2ZFfoHsBK2U2WuNRyATljKGdC91NggaVJt2Ke//rV98pe/ssrauqX39210YMiBRAr6waJuA34U8nbqjTfs2rvv2qkLF6wnHwqpYQ+qWxt299tv7c/+9J/a+PCQDQwUHSRkrycxksnBkux3X8aLbFNYixMcljCKSSU6Xcv09njROoMIkUraiUtnbeLojIM6sJwTe/u29mrRNZXRgf3i82/cp9xHC5V5YMG+c1+0ublOtVV3iZneDEXWBmxqYiKc+CTJ3JOwD37yI3v/hz/wwoq5Us7L1cDN2W+bLTx7ZR/9+v+xT379W9emzjOvSyX//8TpM3burWt29vJF6xsetHQ+a6VBs91Ns+VXC5Zs7dny0xf2P/73/4PtVxo2WCi5hAFr2U//dfes1mgaeuHIXRw7ddKlQJKppN29f89++/FvfV+CzUoBynfee9uuvvW2lfqLLt9BEqq207Tf/dWn9hd/9n/Z5vK6TQ2N2szkjJ+kwx5t7Wy7JAOnJK5cu+KSRfjUgGjIfDyfe2lPHz91FnQ6mXBtYuwFfQjwus5phFLRhkZH7PyVC84u5XRKKHi5bA9n79n9+3etghZvmlio5VrzaF/jq3AfiupxYoF1RsFR5ijzGuAfKRnmAjbhRz/9kRd/ZH3BkgYg//rLL+3xvUcu5VDKFl32iToH/CBLgu0EDIYIwNojHssX+9xO81qpv88lYNKZjL3z4bt26dplZ7oDJmdzZhBQd7aatvh83h7df2Cz9+659AwgMPsD9uLV4ksHoNsk8vI515H308wkUHNZQyMcUBabS4E/AEvWPwmDy1fedBAX2SjmJIXuNjc27I//+I/tBz94z7795Jbd/O62ra+t+QkGbMyYJ/rGfC8DEPSTg6lAzKLfsJeceHD2YG/2gGF+5txpT/rVWlUbnRyzt96/YcW+vEsMce+NjS2r71atWm7Y/Vv3nVXcVwx7F+x+9vYns49sexuWctKf1VIJP2Xktg/5l0LB9bGxdTB1SXKiPU+C7yc/+Rt24vhpH+9ypeJFF+cX5n2fwUfDKjarNdtvdSyfyfmetwKjvFmxP/jFH9o7H7zluu/M11oj6GZXd2tuw2Gkkzi8deu7oC2P3j77XzIUl2U82G8AqdGoTqdylBK0VrXlhRFJWHO65d6927aXaNt7H7xrV65eseJgySq1htW3yra2sunM8EQiZWdOnnV5tGy+6LaLk5UwsrFZYBi9+BN7XdeXnn10z9JpEl0D1ptLWWmoaANjQ1YcG3SN7mQuaY39tj1/9cwWVp7b0ROTNvds1pZXXrgMR7InkuxMhbibfY/9jOdTkUX8F/c3U5DrAsEu2ZPwE3aK7eJxgHAM+arxuPN1AI+1zrUdcItqZlBwVPFPIIwFeRYSfQ78tYNPTOJH/pv8YP7meuzR2tflu8ZjLJ5PfpK+o2vxm/aoqLribsVSWgu+b0R+1eu4l+LU14HT+N/C5PSsinHjmF6cgCK/VO0VZqBYR8+keyje1uuKW3Rf3UcYzuv4gO6tGDMO7sonid9b94ljCLwff2bdK95fun78t/xYXVP30bPTFpGN4p8V5qJ4PX5/xTfx/uG7asvroHX82egLYT/YQV8fERYUx8fUvjjGwnVEdFIf8n2xjrmv+lpt4B4CoF8fb32P1+MgPNfmvmqr4kbFmPSJyDWKxYUr0J74+nB8LVKY0P3VlxrfxN/7D/6WM6AFSGiCBnD58Ki9OkNBlQJpGCl0jLIvfE4P7gBkMwRqelAxAsVW4T5iZfK5eMZFjYwfkZAh4D4EBHLiZTBwsAUQOAgQFSGkQ/lB7kCTJwDS4fjDAehCURIApkYoCAXw4+9FrGQcTgX0XEcAkyYg93fjEz2LOlwANAVW+BFrM77g+KyeT4aEfuYeMhQ6bq6JrYAiDqummNIAACAASURBVNy+vkC5B04Tr8fZsCHIDUwmOZUC/GRI3IhGIL3mQ9yoUNRHoAfvKysCKOGs6GgexeeSL6CoeBUANPfgR3NIAJe/FjHONe+UjNCk51pxowADOizQMA5IcPBdfhwoTwe2eSjc03H2Ge0MgdrhcXScY94XOMs1HSSNpCwCmy1ocmpO+3yLijBpAXM8OzQkJGZk3BwkJbERbcyHi1fAYZBhkIFE89AB9FSQ0vCMswOB31/kmoc8a2DrhR+tMenh+rHwKDmhEw9aewdgYNQvmnsap/iG5iBEJAejNRTGOoAyOLLaSMO8PBTk9/6PNJIEUKh/9Jv+pa817zU3tIalL611xrOqL2UM45s+15Ntix8ljzs1fJ4iNDzPAXACuz6qWMv7HG2k7QScem4BvdpY6BfWrjPYo+OJWiusf611rgdwGz4XmKHYVdqvvnZNSQeDowIEqQAGcbSd74ulTlsC4HOo9US7+J/7iVHAZ3h+Ehnfd3wC8M1PfOPlHmENBUeSfoS5yJFAbXi+RijOFoG0h0kJsQSxwSH5qAQgADTXOwBJI/tLm6R5730GIytKDiqpRwE9B6ujrL72HtkS2qxkjMYkbit8bBPfB2j5PD/alPV9riUQ+OC0i2veBkdX15VNEABdrdUOruVJJx3HIwBBa3V/z51m2VnZJYHgSjq5vXCJk9APAqHZv7imz8lq1ftSciy0i3vqmFZ8jvN8vmf0hDnGT/zkk+yX9kYYyZonB463tyftLEteizvp2p80h7S3eZI2Ynf79Tg+HwHQPm+jBCF90m5hL4qWTY9YoXfSTh69ZNNjx/x46dKrlw56wbZkby7lAZF7rZjts7HRaUtni9abyVqp2HcA8pG8qewGoDFDUre8a1urK1bMIsmVsr1uy46emDFL7NnGBgUFw+mG5ZUl2ykjrdO0jU20mctefIy9ifO2BPtecb1Vd+Ch1uAEVtdSyZSzpnkPu4vjBiOMvuDY+dbulqVJUEanXQhYdysUXe1aL0BtNyTag950SFKG6Q5LMmGd/ZalE71+beQlKFAIAA2LCogjAUyXCEF3f39gojEHYHY5A6y8a0X6KRVY0u4sIr8Q7WHNbtOyPSFgQ9NRklQqoOoSTUlOYaCDjZxErzMNg7O65yADUiqy1dw7lw4FPlsN6nJ0LRHZK45KA9J1gNn3u84A5L4wz/LZvDM3OSLdX+z3eb6yvGbVyq5VdrZttwxY17FMMmMnTh47AJi2dygOuOt6oEg6TE4f8f4jZw/Q4wDX5prrL6MLzni3vDgTUgk5vw5+09YuWse71pvL2InjJ21setKBdYBu2qKaHr4/7nVtZ3crIil0rCcBcSGA+25TWiFRpsQocz4wpvYcWEuikVmvuK5nbxL/Nul7A+ss2JTAHgm+hNlAKe/BdK0OEBhIGchnpLN5B1JITJDE1x7ASQHaC8iBVEauJ+WsXB8T2KNRgSjvJ7SyAbqzeZs5dtyuXHvLSoND1tqnjU1fM6HwZygYubLwyjZIHHDqjuyRuz3h9J0D0IWcjUxM2fHTp2xkYtrlwzgyX61WXBcZAMzl9Dh5NDTkoN7Fazfs0tVrVoDR2sFXbfnR8u5ewpL7XUt1W5Zk/2x37etPPrFvP/nMtheWrFOp2GBfyfoKRddGpthgAwZvMmFTJ47bOz/8wK6/96H1DY8FSZNG01q1sn316af2f/yTf2xjo7CE+/0IPprygPnZQt7XMFrZYSz3HLhO7SecfQv5BeCriLY01a/TSat221YaHjT0QAB8iumszd57YLWN7RDrJMK+jLxFvVxx6RLAZQAjr5NCfNQNp7Eg2uC/HpmadtZ0J7Fvk8eP25vvvW0nzp52pnkqF2yZB5EuC9Kypfl5+/hXv3HNZBKeMEaZd8c4hXHhvPWPj7lcCBIpJIIA9Mpbmy4b8eDrm/an/+h/ta3FFZscHvWj7Fyb+bu9u2vVas2lGpiv+b6ijU1PWIoCfSvLdvf+HT8RAVj23g/ftx//9Ec2fGrCrBWkJjit2q10bW1hxX79L35pX3z8me3X2vbGqTNWKoRi6ADQ5XrNT7KMT407IQjgCrCYxMba6qZtrW/Z4wcPnU0/Mz7poPHi8pItLL2yaqfl7UJ//OSZU3bsxHG318y1hw/vW6W6bQsLyCw1AhFkj4RPr/utyL0APAJek/giWcR+T2zjvkM6azs7ZSuUSg48Hzt5zPtidX3NC/wtvHxlu5tbltqnWHzXqPcyOjzshYVhs7Mvb21vhrWZStvS6oqzVtF2DwmySIueGCWfcyD/2jvXXaKCvzvIl2xUrbpbseePZ/30xeKL57bfadvQQCjqig9FUb9qPcgbwcInieqko72un3wZHRkJmt3Pnvl+E+rb5NyWjIxPOJC7urrmSVD80mIub7/4xS/s+tUbtr0SgGF0mGGSf/v1d76PTE9NHWjAu4/eDbGy75PNpifomP/kD5mL+JIUJaX/Ej371j8yYNPHp521jlY8+yo2uL5bd0bwyqsVTz5Xqjtug4jr0Tne2QiSEiRGKRy+l9jzpAUSJ0iaDA4OuwyS+4apXitv7/hzo5d87dp1O3r8pA2PjPla29rasCfPntjq+qrLQeGv8X+73rD9dsScTfXY4uqynbt01t794C07eooETMJPL7DHY6c8roQSb2bPns/a5uaG5Qtpm5iesonxmTCvWK/NlicqAPgXny/a8qslS3ZTCEjZyWOnnNX97MVTl2maOTrl84GTJA7g7pm16ntW2aKo7Y6dOn7KwWfmyOr6uq/TVrPre0q1XPVkyDiyKe09m3/5zDa3ll3PudGtWWu/afmhkg1Pj9o7P/rQ0sWsLW2t2rPFOXvy7IENjfbb5taKM6Cbja0DADqJ5hGehxcTDjE9iR3FN17LJBXqavG8mSyEsWD/hFkwN+gvxW48m2IPYVDMG8VinIjxRAYJB6RV2c+I1ZARiXzc4MsGPwT76bhEN0iY+smDiPQiQE2xj+LdOEYjv9vxp+jUoHxztS8eY+CbKpaN++0HWFc7SDjy3XjcpWuob+LxbdhXgx2Oxx3x13V9XuMaandAA8KPMJn437quniX+GbUhHgcIRNY15NtrPDV2vB+PyzWuej49izASPq/PxJ9d/a7riXileEPtiPepx4jR8+p7uo+wIT2vYnm+T9s9gR4Ru4RHxq8XHyfNA42j5lH8XsxFYQr6fHx+qB0aM8VzXCt+OkD+uvw6riWcRnGY2q4+UkzKdzW34wQ9xYu8J0zh9bXAfYTvhnj0UD5SzH/hIJp76g/NLT2v//1f/if/zr6AlgBwhZtr8XrAEjF+Nci+kCPWJIGQgnux0NQpGnR9j2seAmoBuMQoCRwTCK6G0y4+LyBNHaSg2IEtjlxHQZN3TFQERwNZr5Z98imTxfua2AKgBTr4wESMSTdqVCj1oO+wIBZHF+OLXhNVC0Na1GhA81wEMXy/HrHQcGS5rwAO9bMMqhilfEcAllfAjgwZwZ/6wbMV0dF0LSSB/fzN/wLZYIHwNw60shkh0Ax9HM+qaALFEwN6Te3S/QCgfTOJZETErMZJC05zOE6gyc8z+cSLihBy5FqgYJypJzCU4EntEEguYFaAtRh1tAkAWgAMWnzerxEI7YFfdJSXgD7M82aoHI7WNCdFoyKSWlzcW5o33Idq27xGECeD6husg+oRiyymCasihHsRq1RgBM+6s71tydjz07ds3L5B+qYBABKAJweL3PEPAbyASTZe3V9AugA6MUj5noBHxj8Aj01nInAfZcO0TpW10joW2B6Xm5GToLUjm8E1gg0JiRoceRkt7nO4eQW7wbXjya+4c6ExiIOrcWOtftDcjQNgYhSz9j2hVAsFvsQG59/Sl6YNuq/6gCN7cceI12GhkFhqR4Cv1m6hGPQ6BURqc9AaxAbwfYAh2izAUJs0bYOdEMYhSDqwZ9Iv3ANQwBkSpaApGkDX4JjB8BObzvUII9kWxoq5o2dQokbJC/6WVAssVq1LsTe1adCWQ7CYDSeMJ/eEjQVYojXv+0ImFPESiBXfvENyK6x/AbtIcNAWba69sUJi0lBlrAg4lc2Nz1tAIJJ7BI0A0Rx5I/BgnJC/QNuVccMR9DXIZzhuFzklBFPal7iPwHH6TWv/MMkYitHBZIFFI9AYHWjNG9+TIsdU4++yO4D/sNTd8Q77rNsP7Pp+2NSDTEtI4mkzp22Sb+F62WwoKqr2YSPcCYgSZnGHQXZeCWKfw/RNdDLCgaxIiz++t2rM9DskcCQNE4IlObhZLw4GmNBxJi+i2ARgHFPdT3SNIrPoDnMEl9MmAGD8htWDreuN9oF6tR45ewnba/OcedvvwtLJW3KvYOnksJ2auWi5dL+9nHvhgSNj3qaAboN+JZBBbzdlQ8PjNj113IZGJywJMBSB951W3YvbpTkqmkzYCuym3V0/sj0yMmwDA4DVbdcphC3sANTyYjjCvEaBuYqzoZFoOHHiuIMRyUSQzwlAYt2WVxb9iHOltkv5XD/Oi74ic9kTW5VKYB9v7zizMpvPev9IKgbgu96sW8rnadeyHMuObCpjxNxAn9HDUtjwaNVHOvKABowpoK/7PNayTCIwxHxepqLCzT6e3CNlxQKMThLwJDUOK3YrqUghP5hffaU+GxroD6DQ1tZBAhTbx3PlOWqbTHiCG8Yh93sxP+8gjmwWvgqMYd/bWkEGAnkNLxCFDih66qyFdNbWd7Y8eTAzc9T1rKcnKaQ24Ozh9eV1ZzCi/7m0+NI21lc9qAUcGJ8YdfkGL8K1vmabWzt+7TNnztnRYyesHZ3yA9RF5xoG9Crs3d1dAzN0X61a8QJJuULegRE0oAHC8GlgsPucIrnaE1gpPI/8OfkE+KWsMwCPsHcHdsju9pYD59gzL8oVHUWst6peTBGgHxZ6vU3dkh7rde3s0C72frfjJK6Qutrr+FxmvlJ4ygHKYslB3HzfoE1NT9v4+JQzZyl6CMuPebe7vRtsdgXg6rEzR2HewghsVGphjkV+Wr1N+UWzvsFhe/P6DTty+pRl8rAIqw4usl8A2guAXl1ccAa0uTxcdKoDVjnMtGLehscnbObkCRuamAgnU9oN7/vZh4/s1dKi7ynMg1L/gI1OjNvUsWP29vsf2ODIuD9bT2/WWZgUh0R+p7a94YUIc4mU3fr8S3tx74FtLS05wEuBJ9+LCGaJY9AxTyadkXz+8hU7feG8HT99zo/bA5iz1n/1F39un/zVX9nM1JiPK/sbPuyFyxe87zcB2yKpQnzFernmzGdOs+21mp68QCKCe+YHi7aXSFq903BGb2V31/LprFU2tmxnfcs1uB2UHxlxaZutjQ1/JoDBGoXV0CTPFZxWKB8F4JKkDJrHQVJk1I6dO21Tx47Y4OiQ5VznOezRe9iXZMrWF5btdx99ZI/uPfCi7LA/YaYiezN56pSdffOSpfMFZzEzPl5AkuKM27t2/5ub9tEvf2UPbt62sYEh93+Zp8wpwHl8DNYJtXP2exKW7y9aMo3Nbdt2pWw9mR5794P37eKVi3b6/Bkbn5iybCnnQGN5c9fqmzWbfzRnv/mXv7KHt+5Zq9KwscFhZ4xSEHR9c9MZnIW+gutuT0yNu3SOEvgN5A3aHXs5P++JgDOnT1upVLAHjx7a+taGNfCHBvtsZCIwezkNQlwA0EshOk69kEBj34Xpe/zoCbt69ar7Ma9ekuTccJtFgVw01tnrvJ5PtOeX+gZCvEGBylLJ23X79m3X92V9jwwNeRHI6g77TMsZ+RMTk67tj32ALc7YcrLpwYMHdvf2PS/2OT4+6e8rAcbzD44M25GTR4MG/eS4VSt1K5frtrW6YXOPn9j66oqfDAJM7isgfVSwsckJ7zOSnOjmIzexvoG9DKBftido9FfLFa+NUKtUnG2fokgofdc/4AA0Jz4AoF1/vYPs04T9yd/9t+3Y1DF7cO+hr2FkND7/+FNnFAOiYjvxVdgvSHpgv4ivWT+uT9/XZ+dOn3WfALAXe52liFyPWSqTcEb+6fPn7MSpk64VTFLz5bMFq25Xrd1oe8HhvU7d6+z4yaZ1Ch1iJ5OeDKa+CPJJFLwcHhpxu5XLUkOl5AD/yOCQ7Wxte58MDAz6KaFjx096EpXYf2d31xZWXtmDB/e8wCy2mqQdMkbsuY4pJKiD0bBE2lzD+YMffmjFvoInyvjptCm61/D+xbaTBMDWDwz32bUb121ifMp60hk/kUI7iENb6Fk/m7dXzxZsbWnNajtVZ1zjo5TrO9bea1lvNuWFNcfGJ9xXgtkMmQv952dPnvsz+r6D5I/X1di3TnPfhvqHrV5tWS6VtSPTR1wiamdn25ZX5q3ZrVi5umNPX81aK9mxieOT9of/xi/sxPkzNrf4zO49umuP5u7b8PiAWaJtc88e2H63HklwILUZChESmwRcpOXJAi9umEi5b4APgh/FPknBQBI7As7wE14nI8p3lV8t8E9+OvMx4BcBVFNyDXBbGAWv8xnuS9xPcpm1SbFl/GY/yRidbBZOJOxKuIZ8fdonMpTi1tcBtjheRJxBW7m+4kMRQXgNEoTjODESjeJCXUe+tj7D/QTmHfgb0TXi4KPiQj7zej8K4I1fU/cRhvQ6uKrYO/68wiHifS0sS5iF7iHAVSBwfNyFcfCe7i+sIB5bKSbRNVUDKd5mYWXC5l4HjPW3cMQ4IPt6/Bb/WzGtxtHXd4T1xMdEz6fvHiQbomSKsAbaQRviwKzmGXG6TlYrQSJ8VXiXfDSNs3AW9WUcD+I+IqFpXPg+OIHwViUThGUIuNZeIdCa7+sZ1Ba+q5PEcaxQ6yk+T/XMvsb+/n/27zsAzQcUSMmhVsO0eMJRhhAs6zWYJAp0eSCBFYds1r8eYBRIo4nEA72+UNXQ+MDHswq+EKIAlvs6u7M3ZI3VmQQ9BH0eJOUx1GHACQI1UdSZdHAcwCWrX6DQVDRRFCxo8cqQ8LfuQYbeDSlZ0uhYt8DwACp+vxAagSCfY/B4BhxwPufHl6Jgjd+0HUNJW4JeZPUACJJBkMGI/1ZSAQchBDGBfchvJhjHOrmfwN+4cXTD3QlMOU1G+pjr87ePIUdEs4FVrOfUtdwxi8AYAYHMERkrGYow7gA7aFw2QyYzSgTgjdA3Co5pU3zSN9GZjDSSxQwSUMp7Dn4nQxaaseffesaQGQ3ZVt4j0NiP9KBl6Lh3HKDVmPA9D/IjZqTmb3gtPKP6RGvBQcRCKCqoAL/dDGCBxpD3uB994xWFuzqaH1jcuubB5hRp3srYUYBE15MB12bqLM52OIpEWwLwFqRmZOT4twyQ1oUCUr7Dd7nuAUgWaarHN9jQ9qBRLeMOOC8gIhjIEFQ3qo0DMFIbjdobgJdDnSb1kd7nehxB93n0GuiHU+cZ94gBSpAiQ+9gWyTRovlFX/hciYDB1zPd/kyUX0JzPZJ50TzmtzOjeoL+oQBaH/du1x1tGJOsWSV7fJ5ExRll33yTSAWQHv6iEm+AKWGzyIUNIxEyuv5skQav+lZzDacbUEjzjHvIvgYgOBSHBUTjqCn9w3PIfscB8LD+6xG7Nhwdp594LvrEj5dzfBv7H8mJHDgRe2FfkRNIH/haTEfzfD8q7hrNbe05WofYG7cr3QDgaFN1W9GiwnTOtURxPGFEExjABIM14oF7uWxbFGbDRsAobzb8KDgAEM/B8VecRGfBRYxp2TH6QvsGn2U9wkriNwGGkkr0J4CQHK+4PXZ7ga7qPqlMilZ2nC3m9iKDem1YK0oIaG0pqcS1nK0UrVHZAAHJvne0ms78oN2aX7IxrFklJhwYhxcbsSd83098vyik9g7ZIZ1woH8k8SFGP/dyW5wKupn1VsO6CDb2JCwDM7qHo+m91oWxi3Yvxf7YMAgWEpxSSThbrYVT3wgnSrwPYQ4bchw5S+7lrNvqtUJq2PrzY9a7l7HNtW0Pyob7h6yQylmtUrVqtWHNFnILJesfHLfTb1yynnTO8n39DsgFlmqDkrdW3t2y3c01K+9uWm132wG8wYFhH4eR4WEPlMbHR62z17THD+7b47mHtr2z4UEyQf17779j77zzjicStrfCvEcnmqPNSHfMPnlsKysL1j9QsunpoB3KnGEP5igzNgLQHICe/xmPInrCPT1eZK7eqjvADIMZwElOIs/g4wCL1vzskc87ly5xmaCQXJH/0zUSANiByIexsJc2OjXL91DQOGXDQ2MepEs6B3kQQFbahIQGch0rGyuW6em10eEhXy/ca2dny5nogNi0myQbLGZP4nJyxva9kBrsK+YvUkXsfSRi6jBY25H2e7Lr67ev0Bfkv9DT7S04cNeTydrR4yfs5Okzdv6Ny158srK9Y08fPXXQZa/ZtLW1V95ngKC72zs+f06ePOkFt5bXVm1lddV6smk7MnPMLr95xf0LrTeYzYvLr7wglNvXXM61UPlBj5r+6Rsohf16r+2sPd+jumG9Invhf5PEaTVszyVS0q6ZOjg6btPHjlu+yBHpoJPuRb7W110rueN65WmXgAOU9qKW++GUSdsh34TtJcxBb76LtAvtyGeCjBj/tZr16EQfAWbHGs22s58HR0cslc07QDFzLBw/Hxkf99My1JxYXV5zEHGwVLJnj+7b/LOnXrCvlMtadXvXkzTsc9gVALBaq+2M3rGpabty/ZqNTk75PMSG0ybkbej/zfVVezY764UjM/tJK2Qz1mkhadCwVnvPUvm8jR8/YtMnT9rA+Kj76zBEIYmgK0uClrkHWAJDFoYg0h9TR47axNHjDoYlOZFoSZd+qJZ3rb61Yb17HWvtVu3xrbv29M5dl+PYXt9wm9jZ61iuWLRyo+KyD8lMxoqlkmsKUzRsfPqog5KssZvffmc3b950QMvXU2/KtXdpx5kzZ7y9rPEvfvc7a9RgYgYGNOxPT9wmzdm0kBoA7bAhxEckWmACVsvoNmdd9xzQLRQMzbr27fTRY9abCTIyjDfA2IO79wLI5lqqob4EwBJr1AvDZdK2R2wwMGBX37phI5OjLldCQou9uby7bfuNlrVqNfvst7+129/etGa14vOPfSBVyFpxasquvHXdTp067YAd2vGFbNZ6OKWxBrA5a/du3bH7t+9YOtFjw0NDB0l8TlHUG00HlTnpB+sT8B1wOpzs6Nra5ppdffuG/fz3fs9SuV5XGKcAYd9Av/Umem312YJ997uv7NuvvrbFFwvORCcZQnJxsK8/FHVG9gOWcDZj+DX0k4JdCCX4Xm5TO22bnJ52zeellRXbrey4HaF/saMKoDm1tbK0aogaFTM5l1pY3d6yq2+9ZT/8yY9dsgHNZ/p+/ukzn6OMN0Xytnd3LFcqOph95o1z/hzskWjpDxT7nY39F//il7a8uGTjo0Gzm/sqaUy7Z6aP2ltvveVFG3N9RY/51lfX7buvv7G//It/6dIcb7zxhifSK42K2+feXJbsne9nyHKMTTBni+4/b29u2drisu2S2NzatJXFJSvkSVYlXLrk9LnTNsTz9wb/9vHjhy7/QjwZ/Ja0jQ4N2cv55160khiC5DCJu3QmZ/0kHnJIUYZEFwVVSazduHbD3n/7h7azs2tfffGF7wEkcgDgYQxjd4jH2dfxFZi7hVK/74O7lbL1l/rs6uU37cSx43bn1k27ffum29Bmp2EUqhwcG7aRiQm//8zMcQeRv/vytutAZ3oyPn65TNI2Npdtc3PdtrbX/BRTOpfyfZX4j/lz6tQpr3PgSda2H7zxQryAv+xLfIa1xf41fWTGRsbGfK2TCIYpD5MecP7Vq3mXckDjBt8FMkW5UnP/DlB4cmbKjp884UA2p3badfb8moPPjPvYxKhl+9LW6Dbs2Kmj9saFc3b06HGXoXAN6yfPrF5t2M7GtpXXt217bcs2VzdsYzlItbht6CVO3bNKvWqDg0M2PDLhyQBOHrK3oZ1OcoW5xZ7GfNzvJGxkcMT2Oz02M37EOk1z4tPE2JQVCwN+CmWv27BMPmEvXs3a3ce3rN6tWe9Azs5dO29v3Lho40cn7MtbX9h3d76yQiljM0fG7encA6vXd6xeL1u5su02MJPFFwk60PKpPZZGrohdDcmkSKIMH4bEguI+/FHhA8wd9ljFMwKwhE3xHZGMFMu4fxudZmee46fKF3JQ17rWarZ9HTAvSSgRN4iI4/Eyut2ON4TTk72pIBHm1Y0iHW3f+yLC0euAqDANxRAiKQlzUFwprKkZaVzz+b8O0Facz33iMbZwAK6nvhDhzLGZyF9gHovAJcDX+zsitWFjxDpXrE4/qv0H8VgEeis+iGM3IvAI/NZ7iqfVV2qr8LMQUwVpQH7ixDf3gyI8Ua8LWFXf8bdAWIG8Ps7Rswko1vM4/hGdVtXnFat57B3VLlK79Fs4ip5L138d2BYeoHmomE2xucZe/cLvOEajuaQ+F1AcJ2gKW4jjFHH8KGAmhzgmawQ/nnuLSKk1IuUDXSsONNOvIu0JFBd5T3Eg12FtxPFN9a9iTM1ZxbAihx7EegDQdISDERGzmS8JbNXC58HVgZqEoYMCcBxnMXIzaQFzJEMDomvFP8t9NMHin9Ni0HsCyXVvn7EYNILfKDh3oCOqiqrJ4MzW6Ei5G4HoiLJ0+0L2OTDyVNxL91LnCfjQQtMEFAjA9xmUwJhLB8ZaxD7kngJrQ+cf6iyHCR3AR2WS1JfObozYh7SH7+Ko0HdslmSVBVoLlNAEji9ABVt+3KS3159Rn+ceACoOBEY63jJ0AlQJJB3k8CrxXf++A38AsJGkAgwILXwBawKsAV20IOIbjNqqRQYQHoxtyAqp77v7kqQIoK7mKO1zJgrhCO2IgNo4UOOAWnQcEbaQjz/fiIB4n0uRQVKfyFhozghEFeAnY8DrXAcAWu3luwTg8fEQUK35ChstbuiooB43dK9vYPF+1aKOrwH6V4bfjWhs8+DzYYzDPZ3JGFUxlxQAoIyA0Ljh1Pc0L2m/XnAVqwAAIABJREFUrqPr8r168/vsefWb2nqQCIokaeSMal0n9wNwFl/79KvmB8CNHJSQwJEURAh+CZa9v3vC39rI9iKgTUYeOIfryCFJ9YRTHD2psAHL0XGbEgF0utbrTobmrPd3Jutsu2wu48AV1xFD19c1laALBT9ezb3j/alx93kTOekc7Q7M3+RBoZwwJ8OJBgI9rUElFNQnAegKwD+gm38uKv4iQFPrSo6RH9sFdI+02ASi4qSr70I/BEYHjrfmBs/L931cOD7YbjuYG98EW/Vgd2AEKpHljggamszLqKie9oaDzTdyFg5scic8v5zO8JxNB20ADFTkBPvKdZGs0bogwOBZaAeMa81jt0uRVI/mhdapHBKeKTCgw9x7fePHPoXM9OGxJu2l8WdiPPmRQ6k5T7UoOWZKFjJ+OrHwusOktaFgWkXf1G7muey/XpND7eMS1UA4WBeRhrWcePWNxkG2Kp5QijtE8UQbzxS3RUpCxNeU28zIdsJCQbsR9k+1UT3Q4ycplLC0pXsLlujmLNHutULvoOWT/dbT7bVGuWONatOKvXkbLg16AUOYiRtbZcsW++zEqfN24sx5a3T2rX9o1Bl6gJztZs1q1R1bXX5p6yuLVt5dt712y8HDo0ePekDPUVdYt3udlt28+bXdu3/bZp88sEp9x8HCS5cu2M/+5k/t0uXLPpZra1uh+NzsI5dyYJhJ1ux1m35iYWxsxJ+3Ut319cwxYpfa2N21GgVyAS+Z1xEzHWCaAnte0M+6Njww7NqQBJiwumC9uQ5pxLCiCDDBEUAz4Djjha60ayR3a5aytA31D7oNor/rzporOwBlyD+lsq6RPDk1dZCEHOjvd1COObi8vOis72XkESwUPESWDP1gnmUP7W5LutwD7yUpeJdM+LH55dUVB4IAMbOZXhsCQNzvOsgL0xMW4V4kIUXxq0THrFlreNI60Zu14bFxO3HmjIOEBOoAN8nOvj1//MRezj53xlu1smX1Rjk6urzuTP2xsTDmgMibO7uWL+UdJAMYEImCMaGw3NrGsm1ub4Vq9VnY4uGEAGMLwAqwQOEu2F3lne0QnLo0CQUPYbQF/1HBCGMBQDtx9JidPHvOUtmCn35j7XHiafXVK6tsbtp+o2H5TMZyvWlPNcCw29jd8AKA9B/6uvzmqD1AUF9/OLmEf6t9vAuL3C18whrtUNxxr5uwQn+f9WTyziA+ceacjYyPOVDhfiqA1ca27e/tW663x9aXX9rzJ09sZ33N8jw79qjRdPYyxAJY+svra5SVst5S3ianZuzk2TNGATYSfrDInH2+13FAeO4Jerxz1m02HNxD3gZ/tVytWzKXtqHJSZs8ecwmjx2zwZFB21hctp2tTZudfepA4OR4YEa3KUia7PGibifOnLWZoydtP5W0OnsMawMpok7bckzjVsOWX7y0e9/eskff3bZWpWacQERDmzF0OT2SM/hmyYSDyqwH+pOj+a6dnUjY6tqGtxVG8szR4w7gnzx3xk/W8NlsLu3+0zdffWHP557Z0sKiS3wwX0ga1epVXy+sdRKcJ48esenJKatslf3/VBLZqgEHY9C1dZ+7UXeG6syJYzY2NWknT59wYBCW5crSsv3l//3ntjj/0o+OsxdxogAW7tj4uE0dmbFGZ8+B+Ss3rtnps2ctVypYtyfUMyBRsr666pIo3375pT28c9sa5ao161VPxMIK75sYt8HxcTt96pTrowKmOzEF/2Nry6Va1lZW7ensrJMXxoZH3D9hvrufQ6KhUPDTIwD2sPe9GCaJtWTSCzgC7L33ww/t+IkT1tObdlYzACTSFDuLG/bsyVNbXVhyCRgS2ADQrEfmNfZsu7zr8RmJA05IMOfwq3yfJckGmYJkEEntYs4TDfgFaBgDEPM//YHEAckqmM2LL1/5fU4dORGSent7dvXdt+2dH3zgICQSFhQQ7NQatvhqwVYWFm12dtZPQlAk88jJ43b63Fk/cUEbd9Z3rV1v2e7art29ddvQgifpvbG94cxWbPPI2KiVSv2eHBgfm7TLly/bxJFptw+dJmDhhv3yz//SPv/0MysNlPzzqVzaFldXrJM0yxcL1psruH3MZsO8Q9oCcDwJQxs/pN3y0yHtRt2TOcdPHbfzFy/Y+UvnHSCm8CiAxK/+8pf28cefeqKHpOtgX5+fAGDOUTfJ/ZN0r9c+YX9AFqSbSDjQXt6t2v5e0kZHx+zUkbNWLJZCoqkBGL7uYHB5dzdILexzmih3UPugUOxz2RJY0kg0XURb/twb1mK/WFl06av5hZeeNKTwZjKX9aTF+NiMnT99wZqVpq0urnvByGHGNUvthud2/+F9W1p95XIQ1tMNp6zQY243rL9v0Io5ZKgGrbcnnKBIJQLZ69yZ077mKfrJnO4bHPB+J2GBEWSfcAD6+Zw9ezHne7uDXkmzdgs5k6YnXCrNsgP57IHnzp2zob5hazXa1qzBOkfvumHnLpyzE+ePW3GoaFPHp+zo8SM+F1hr6ILPP3vhifWFFwt+OqCyvWupvaSfWkFjex2NfU7qZENNGvZH6l4gH5JMIA2T9iQX4wMAzbrY3thyZvTJI6dcTiuf6bf1lQ3DZR4dnrRSbsBrV2TSZpNHhq1cWbdPvvrYVnaWrX962IaOjFqqmLbCaMEss29LGwv2/MUjKw1krVjK2NbmitXqu7a5tWbNZtWT+bkcJ/ySVq7sHILLe8H39boIkQY0fUhFBNaP4g754XEfWriT4iT9zT4hQpTic+FUfJZrKt7Rd538Eo+HWw23DRQ19X2nGeaxyDgA0P565PvHY0LhM3G/Xu14HZT7/wKgsfPxmFmx7usxqK53EDe/Jtvxut8OAC1SC8+iOEK+OAC093EUEwvIfR2EjeMhtE3t0HUETioxoPtoHIVnCbPQ8wkjEaajPtS4Cw+Ixz+KSdRfinsVn8fxC8Uhipf4TBxIFgAdv0aIGw8xAmGI+p5wHmEyeib1kT4vfDP+ufi81r01V/TMcWBdGGT8BL4wWcWyPi+jk2rCEhRzaqywAcJitQbUvvicUMyu9SJcVoQmrTXajA+s+SlAOd4Hwkfia0DzVvOF9/zf/81/8R/uH4BTVKWPgFgeRJkRPZQCyjjKDVuBH7Gn6RAFz6FTwpFrTRL95p7ci85xICUCFw8C6QiwUrCqCSuw9gC4jFgYWjgcX/vegouYc1qgBJG0FUNOW3WUi2fzIC2Sx+A+GijuzffjmR7+rUER8BWepRWc1fSh3AD9qMwFjAhlF3gdBp/6RMCDFi39KFCJNsN6kHwCQaz0ljWRZcg1iQR4CTBksnAdTQaeEeCXn3jCQQvCxyhiN+uYfRyQwBFi/An2aKeuGzdGHH8+6PsIIBMoHo4thwq6AEehH7+vawRzJhitkB3lR6CUg4ZddKzRUw7AoYzEgQGPnCmccd+QoqI/9LFnxiLgT0CKgB0ZHW04PBvf13F4BbJo9Mlw+XcsHMHXWqHN8QwcTM74OIkBLYNO36sftRbi6+d1QwObUuvR59FrWtPcXwxU35wpPhRldwkk6FcVe1KbeV+bK2MjoyEwWdejfdV62KxfB55lD3Du3DBH7FW+I8DX11UinFjg++r7MBZhzdFmOSc8SzzjyfPCAnNjFp3E4Jr+uag4p8A45xPGNO1xLPw5egMTVmtbYKA2A+a91pdAO9rH+/79DEfYdvzaOLS8jm2RbAnXZa7BCIp///UNmPdc67ra8HWO1ALAluYcJGBPhiSDhIfWm6QXwloOmWttXvwbxhD9zfFPrTvN17gzReJHiZlgL0LiThsZzA9tKGEdBuZAthA0n2HkOUjJvWKMXYJKdwxSwRnUeBw4GrAlImfI79UNWXE5ELQ1zNOgVY+zrkwur8Gc9YrW0f1pd7BRgSWFvdTpj/DcwUbQZu/H6Ni92iUbo37kswFwDW2KO4Y+nhEAjW8tJ0fPFk+k6HpURj9wAn1f6TkAZLX3ao3wvFp/OvWhNhw4VImg3QyjlPuK9aGEo2wx80TtioP4JAJ4nbnF//RR3MbRbvpQ+6IDc9EpAbVPc0/rV06dPsd35DTxb2lSM5ahEOu+tfZaDqy4DfKK6SnrTeUt2c1Zu56wgfyYlbJDZq2UNaod22vtu45ht9FxJvDuTtnKXliox06cesMuvXnDRsYnrTdTcGAEdl6jtmsrywv2dPaBra4sWKOxa81a1c6dPWM/+MEPnSFKcUCSCffu3Labt761p3OPbW1tyfa7bQMhHRoZdGZj/0BfsHuwwihUiI5weceZY8USdRuyDlCihQlQw1r2pHEtaBz6qYFOkFnYs6ARSX8RkLCLwI3HNuezBdd+LORLHrwhuQPAzLHeMBdC4InNGBkb8Wtsb8OC2nT5AABr2IReuboXpgls3bafWGh1zQZGJ+zqjRvOEmOO0cYnjx77tfMcxc/0uo29d/uOvVp9YVPDk0EmKhWKt3b3cNgD45I2JFjPCbNyteoANMzTVrtl6d60lfKFSDO44UkHntNc53jfRgdHvNBgu9EKReFSGZs5fsIuXb1qgyMTLsmA7EA20WtLLxdtfvapLS8u2vbucqC0GcW4CNAr1pOONCIh5rseMs/f78w2PAmeDZuwsLzg2t6wxul3twnZgvdDoVQMp+t04g9cPZlwnV6AaAesPTG17/3Q2IddT9IgYcNjEzZx9IgD0IWBYetEvmRtp2zLC/MOQu+srdl+s20jAwM2PTHpLManz+aCfUmF4sIAavn+kmuYcuzefbdmWKdbm5sO2HEcHlDaEzswgdtdZ4vSf2j6nj53wc5ceMP6B8LccIBieyccpW+3rLq7YS+ePrUn9+8bgPZYqc918QEbkUmA0QpY2NxDH7TjYOfJM6cdHCogK4O8BgdUOm0HoAFmH9+/58U98xRqy4Yj1rSN7yeQA4EpePasj8f83FNPInMyAOAsJDgy1u50bX1zw0r9g3bujfN24fIV16NFSxog2bd35Fq6Havv7NijO/ecrfti9qlrH7sUXiTp4knWTNoTIQ4y9fUd7CHYRbdpCVjm4bTOzJEjdvrcG370n3+L5MLYkDx5PPvQ7t6+Yw8fPnRZCD9lUqv5PkSSa21l2Srlsk2OjNnZ4yedQduskHAo2lD/kJM+kBMAqC1Xd21yesKmjkxZcbDfmbXOtmPv7k3bg9t37fNPPvXxwA4z9khS4LcMjA47E7bQX7Jz5887w783n3XmrO+BqYSD5PPPn9m9W7fs+dwTX3ckU1j/jF2uv98LSqIp7f5WJBMkMAYAOmgVb7n9wI5ArmGN8O/pmWM2PT3txT8Zv7lnT10bGlY883CnvOtazST4kMIi3iAZ6LJjFMesNK1VDfVp2MOcWd4ioRHJUuXSbj+xLdMzM87KByxEpoG9Quuv0qxZsa/PMoWcTcxMuyb2mbNnbXgsMJ+xuZvr6zb//IUz3WGXc59jM0eC/5lM2LX33rG3PvjAjh4Pz8Qk21nbcBb03Zu3XSKDZOHl61ft/Q8/tOljM5Yv5j2Zs7KwbHOPn9r805e2vrTqJ1wAe7HFC8vINwS/Dk1231NzRWc5k3jw4D/R4+Dvl7/70u7cueMJWeQarTdpp2FaDw3a8PioDY2M29LKsj16+NTnuM+nZMomJ8Z9TGHbLi++8rgbljWFGwFUR8b7zNJm1Y2GS6d8/NFv7auvvrKlpZUgDwWBoNWwY0dn7OjRGfdpn8+/sGcv5214dMTefed9m5yc9gK3T2af2tbGrusJ9+eHvJAtp33o42a95sxjTh/wA0ueuhVIUZ0+dTYkKZMpe/Ro1j777DPXq54eC8nL4ZFBcj32fP6ZzT6f8yQmDOxmp2MD/WP2/lvv24UzF628UbZ2lVMBsOG7trzy0r69+Y0tLM1bNtdr7W7TUukemwHcp0h2u+sEi+HhURvoG7bdnYrVyuFE38zUZDi5WK6EWkisnUxYP/vJKBZLhN8rq0sOkLO3SipxbGLS51ir0/RikejZA16PDIx6MhOpkGdzc7a1vW0nz5y0D//Gh3by3Ekbnhiy8RMTZh2zdq1ua2sbtr226frS92/ds9pO3TqNlo0MDFk2BWi+aQ8fzXqxVjSxSazBQkeeyk9ZJHtsZGzCIPRUyiEp2pNI+dqZGJ2wNy9fteRe0nWiy9sVq1Vb1qx2bKg46gcq8YVGxgZsfHLA5ldf2uLGgiWKKesdyNtmc9d2Wjs2MNVn/aMFm527Z6ubS4Y7ATG/3arZzs6G63Ezz/MF6suEk3eKp5gLHiP6ia8AfkIea9SDxCX/C0eR7y+/kr/lU3Id7LViQZ2QjIN3ItfwWZ2YFPgmEoliSwpMeoyRywcpw71wbcX/uWwo8E0tF8V8iu8Fzqk9imMVJyl+ks8cx0gUg6lI4etxvWI5nkHYhOI1YV/6HY+9hX/0+C4SFUKMaUUrNlQMon7x5ECsOL0wAMVs8Zglfg3urdhE5CrhTZKq0rMI5FQMxfc01sI6NNZ8RvNBYKXAYX1HcXgcJ4n3fbxfNP/UdvWT5oHicfWx5kDAnsJPvP3xOFZzMo5jiJyqecT14mC3+lV7GL81J3RtngWbFD/tGsde1VbNfcd3lJiNcCDFZHxWGAeviXUu0F4xseJUrS/ur/FSLT4RFvW6fsfnMK8pRo3jjVoTSg4l/tv/6j/ep0E4GRgrGsSGJBmAuB6lANn4RShiJZCN64hJeAg2HAIX8YGMM33V4RosGR4BNprY6kyh8zwkjq3YnD4R2gGQ1P8w7GR0/Jh81DEYR7VRIHccXNUzymjEJ4wDX63ACGRC0FdyDsmw8x3YBFogWpABtA6D70atWvUAj+9jgPm8jkvzrOpPgXDOpIx0dNUnBFIO8EXGRpNVbdOEpQ8EAqi/wyIMWR8tfE0ibRzootEv0j46BKQIPGC87ftmqP7R/QR2AJDKgMQBOP4tJl3I0ERFHSKNbc0VApEwmQ+ZvnEApc2xbtd0DQC0NocD0HcvAMA6NgsALaDNwaWUpD/CQtOCjM9VJUi0AXlAFUk/6Di9DBVBj4ygjLv6240YUFlMlkQBsfqL33Hjp8WtsZMh0ZgD8Gtz8PGMGh43AIzfwQYTrQetWRwFAU/aSLW+mJM6biFjx2/GTbIkMKAFGPKe+l/G1AMNP+ofThlorukZE90AwGkj4/vh2QLQpfmm+alNwANuvteNGK1UI4/msc9BjilHR1z8edBWjNrH5wAefRx6whFJ+os2abPXeOrZfI5FJyk0n90eRRRaAeNan2Kdapw4h6u269pyIPibMeI7FBHjun19/d4mbHKwRSFjSFCpecrfzn6JZXfjQJ+DkJlwwgEnXG2UndP9uZ4AaPU3AbLA8zB3QkCoDbvdDmOWyQf5nUyK4JJj4c2Do3e+uUaAazea9+rrA1vvwhSHa0YJRK0H+o9Al3u7ze2GRIXvH+kea5Fs6DQPAGiYocGuhZMmOoImpwXAV5usM+ByKgIWWD+y+/x27bpobHCaNZZak95XyXDCJRSHO2QAyxnwvvHAO8xzjklybTkNaViWUW0E+kGJG61ztUFrJ+7E+JrcD+Au/aa1yfVl77UmAFq05mQ/fQ9JBPkdfpxBGcmBxNcS+6bmp+xG3A5prOLOn+yPnDONsWwMvwmgYWIQrLpuKowM1tM+gFrC9ZUBoJPdjI0MTlu+d9Bqu21rVvesJ9FrpVzJWvWWB94U/EFvsVHv2PDohF24+KZduHjFin1DnhR0/c5Ow5YW5u3Ona/t1YsXVq1u+omRn//sp/Z3/s7fNjDmp0/n7d7te3bn1m2XmaDoIMV1BvoL1mhSyGnHX+/uhyQUTB+xAACg0XcEOBoaGnBZDSWMnQW6C/OwaXS69oSWUYAURhvsW5K46COHcSDJw38ER4VswY/fAl6RDGF9AthzLfwf9EFhuGWzGdc2BtCk2CDHufERAAsYQ47yUwSrBSs3nbOr771vP/v9P/B1AjCJvUEOYW1lyWsQABpnsj22vLBot2996xIQrAVfe6zHffyr0Bdhj2g7YEfbtqu71gZcTwZ5NHdg0Wx3oKLhR5x7U6GmwVDfoPUVS5YmaK5ShG/fJR8++OGPbWRi0mUXCOaRimhUGrb2atEWXs07G2s/ugdsNxJtHFH2+QUjkgRcJ/gAaHrDTMUuOBsdCYdW3XIkWFyPue2FqgBaTp07674lz6FCg+iVl7e2bWdjw9s/PDjoz7y2seHjmkHqhGPhpZKNTE3ZmYsXbebEKdcJZT3Vq1XbWl+1zaUlezU3Z8uvXrp2MSw8/FSKYXltCZKN6HxSLySTdr3XCxcv+jW0nwIi1XbLDkKzfkIQ2OMJYRiiSRja/SW79tY79sali67pymkdEpzo4rdbe9Zq1Kyys2ZLL+bt0b271ixXbTBXtEImba1qSOwC3gNqVokPmnXrGxh0iQ9AKaQpOCrP3kC7YDIvLry0ucePbH15yVmZPFeB/kW2pVZxOQ+K8o0fOeLkC1js2CpsD/OU9QJATBJoES3nRtOGR8ft0qXL9ubVqzY+Ne1JAfwOWNe13R1bXVy02QePbXV5ycG/JjrMnLxM9lppcMC1fcuN2kESrbpbDrVQkPrZQ6am1/1H5jPSGdMzR50tD4Mc+ZeRsWGv0YB27vz8vANQSwuvbHV9w4YmJu3UmdO+9kZHhqxQyDoD/Le/+rXd+eYbmxgasf1W1xLtPWerclIBuRlYofiOjb2m6/Ref/u69Q0P+tznuVdXVjyGQK7mzq1bDoxw4ghCCFIw27sV97udsTk6ahcvX7HzFy8GMgjMVSjsyYTNPnrozF1AcSRquh32RyRmGg66N2pI0wXyCGMAEMjaYQ5h17RWeA0AFfvBWudzsCxPHD3ukjewbb/69hv7/PPf2atXr1z+AiY5ACS0SPqbJCG1GTzB2UWvv2udetvnsIqDk9gBJOe+7DXFQs4q1ap/n/ugz8vzA0CzPjxmqtWsMFCycxfPW3Gg3/WwZ44fcwZ7psCJAgI1s90NGPpP7OPffGRfff6F1Ws16yWBDAEmnbL3fvCh/fBnP/PEw/jkCLkk29ttOwD96V994sAwiYwf/eTH9tOf/czShQwm2ur1hlW2KzZ7/7F99+V3tvBi3hMGpULe+wlJlnsP7/n8AzDGngBEA1SeOHM66J7v7dvc3JwtzC+4zV5eW/bxO3fpvP3iX//XHFRnHufyKZudfWUff/w7X8O53qyvl2NHjrjGOExkbAiyPsgHTUwHSSX8T+wZOtFPnjzxBCv7Ae3IZXp9ncJiHxrs9/VDWx7NPrbVzQ279OYV++D9D+3UmbO+zz64+9Aek+x5Mm/jA+O21wpzB9+KtqAlf/HixcP6R/W6a2rj03oyO5GyhYUlZ4rfuvmt14EYHhzwPQI/AJ1kikiubW1aB8zSeqyQ6bMP3v7AfvDej2wg22fbq5tBeqlbt2pt12afPrbNzVWX30DtgaTOG+fPuX/Knka/AnbmsyW3k5Xtqq9jJOy8DlUkCeWFdqMj/PQ/855r8FycWCKxBMmMhO3p06ctm8940gh7vbG1bg8e3Pf5yTof7Bt0DWROLSwsLvr+/aOf/8guX3/T0oVem56Z8HUK8x2WNHI+nVbHPvnNR1bfbSBCZsP9JCinvA9evHhpN+/c9jUVThXl7fLlN71YLO8fO3Lc+vuQz+rxa5bLVU+EnDhxyt556x2XywKv2e8krVyu2Ku5JWtsNm24f9isS7HOrJ04OWO1VtWWd9atCpA/mLVaomWzS09tr7dlJ88fsVaiYncf3bL5l7PWX8TWQM5oGrE4chyc9iwWC66tLkxJcQUEGvYLwGdfu+UgZyHcQrGx/CPeEybB5+VjerIjIkwKvIuTNOIxu+I2xXCKUd0n9RNrQcIuSLQeyngQjyFl49hHRERyMlF0Wk1tVGwaxz4UN3oiI0ZS02cU2yJ1JBBS2JmeR3FKPG7luQSixvtD8Y1jGrSxJxB7RN5S/B7HFhQfCytR7EPbtB8IB4mDjHGczv2sGPFJsbFiKYGPijXjgKjGS7GB4if1Qzye0T2EeymG1jPE26TYI46/cC2Nv+IVriHcTeMSxw75Toglw/9x3EZjLlxFc0FjLXwzjr/FYzfNY7VL14+PuTA1zV9hgvwtwhD9IUlVjXE8TtX4CCMQbqn+FMGN70rlQBiGav/xHtfkdcWFIiEKB1Nfq/+EddBW1o+eU1isJ3uI9/67v/+f7suxFdjBmwoYuKAz86IiXhoEGQ2qkAqsVOPUGJwIMRnVOVoUBwzUCBBWQCswKs4SFaNak1foPN9hU1X2zBdmJxgpTVAcN2ViGCgARz4vhqfARK7Jj8CZ+ALiurq3nl8Dqc5lg+KZ0ID0/rAgy6HJwfXC0Y5DLdbwHIF1LnCTz6nIDw6nJkUc9IoDILQjDmBoXDTBJDEiA6WFcbi4FDgGw8a1ab8WOk4PhpnXxAYViACoSKDAdiJAhc8J/PDsYzR5tei1mcioOtvFgb8A8BDM6vncwCaDMWTT0uKMGzmAAAc5ou8fAkYBDKJiti+oTtsnfA+V0yP2Ku9n0+mDImpqowyiwFC1RxuDNhcHlWLsfTf2PYdHPbTpCtjxsUn1Hjwf36fQitjlf53x0ybDZ+MbH33m4xRpTattzhWPNN01h7mvNh4cfX6kR0wQyHWZp3xGJwL4LuNOoC4DqH7XBs7ziSkr8FYVwmm3ZFjUDu/XiB2uOdRjAVjkM2K2hrYGaRMBngLFaasDPjjUsDYpQMYG0RP69WAjiBwJvi8AmnvK0CPBwedJcGjN6zllOwTGqa1xAJfPCqAlOMIOYSO5H9c7AJ6pLd3p+DFgn2/Z7IGmK30tgFLtrJRDATrGg8CEcdKRMOYxBdBkpzxBUK04AxBp3TgQqLmkNtI/rzsOtEv6sjix2iyDDQh2k3uGOXh4IiQ4TFFxVlT7kAaJ5idFRX2+t4I9FRiqviSAk1MWB2ldWzsmJ6O5Fmfg6zUfQ7TH0z3ohBkjAAAgAElEQVR+PNoLfe6H7+Ngh74Pc0HrhnsFMDckgOgXno0Al3/HHQABsoyPEjAUdlL7ZDv9hUS4lvacuGa7EptK6DKOYoXA0A7zLrRbNpx2+D7lgFIoyiLQl9dkX7U/6nu6v/bXeNLJHS+K20QF07T3at3JdtNvWseyz/QbvgCfkcxU3D6HI5WBiSZnU06v7FDc+XGbHDvKh/kO/R3mk5/IYU8B0Iey1UlZPjtsE6NHbb+btc2VsjVrML0L1l8c8r2SPZ3rEGAuvlz2goRnz1ywdz/40Kamj3oCAzv97PmcffXFp3b/3k0vxtWTRH8O9tiY/Vt/99+1Ur7PPvrNJ/b0yZyvKQoRjo0OmiU4P9q2xaWXtrW77myfnd1tZxgjoQH7izFuNOq2tbHpLB/8AY510ifh5FFgyyJZwRxlLvJ/pVN3UJej+RSOIiEMiwxfDDCB8fCkie+zHDenIBRzA4YnNRgoNFy0/v6S39NPC/RwLLvmc41glf87aHOTPExx8iwk6/qGhu0nv/9H9uaNtxxcAjSZfz5n9+7ctVqFxHbHNtfWLZtLWSbVaze/+/pQ75YA0pMugYHN+vdngrnX0+ssZILk3b2qjfSP2uTMZChCRLDSDcVnGbvN9S1PWsEARyN6sNjvACwANKzny9eu2/HTp32tIvnBMXdAq9XlFXs+99heLTyzagMZplAQj7bw2/25nuTBfhzWS8rtBu0EDG52SVyFBBFsX3wZANYrb16za++8Zds7ZUMn2jVLAfETSVtfWnHgGJkHNLED+5Uj6Wjfph3oTKYDexs25dj0EZeMwP5vb25YvbxrnXrdKNZHAcDVF/M2NTZuYyOjrvu7vrEW/BzWLABY0hxEvXztqksJcAQc8BC5CgBodHrz6YwfwybxUa5UbXNn2xLJtMt3XLp63S5cveLgc8cSngSR/aqUd6zbqtvSy5e2PP/KEvgU5Zql2Evaofis+weAgLWq7dSrLqWUymVscHjIGanZSPaFY9xopG9vbbkG9PLCK+/jTG/KC9cx7n4KgWRFNu1axUibUPCOdRQnUiBxQCIRII5+Y1yGBkccgEQCBFtEwtT7qd32+wGMAUjxmz0mVyw4Uxtt5NNvnLXRkTFfG9999539w3/wD+zl3HMbKJYsk0jagIPo4ehtOpu1voEBB+3yxaLBcDxyZNrtEs8HAK19gcJ9p6+8aecuXbCJ0RHfm0f6AdjM7nx9y/7sf/9n9vT+Q9vn9FG9aU0KRbaxDQOuf0vVS3S+E9ke+9nPf26n3jjra4bTEmhRMx8Ay2GVsw+wV09MTfr9kY9xe4lOdalkFy9ctrNvnPM1xvzQfvD4ySMHxAYHB9yfoKDx2uaGrawtOwO4vl7xRIGDzrBRp6ddHqvWaDiYzesw0ek7AGXWCqAqhfXchhRLBwl8gGeSKLNPn/gao5gf7d5CBoBaBtWGAzyhHkeP9wHFaxl77QkQhMJJ1IRrP8PkW91Y9z5hXzx9+uSBXKAD0MmwTtAm/70/+kMbGh/1dd/lmH8EUDOPc5mUy0FsLG/YZx9/Yp989FvXk+8rFdzHXdlYt/Ej03b9nXftDNIao+G0RG235mv+/h0K0a1YOpf3RMiNd972vkeSA031brPtmr03v/nOZh/Munbs9OSEz1liwps3v/U1gNwFDFxOZABAA5iHvTqw0pln1UbdAfbLV9+062/fsMnjk1SXcxB9aXnb5yAMZJKR2Z60JwIoqMfaw2bzg57zp7/7xEFR5jGgrse86RALwGzne9fevOzzh8QC7NW19RXb2Fh3lvXD2Ydux/7Nv/237PyFiz6HAOUr2y1bXV61bz7/2ubuPfHCwxskZZYXbGB4yIHsn//+79m7775rmVyP7bXN2s1A2sG/RRaC8aQNc09mPZGIfFWQdOlYtpD3JFMZOZh2y5p1yCNJe/vCO3bpzEWbGp20ZrnucyydS1iN4r+rFAmGbW82OjFs125ctbPnzjjBC6D59u279mzuuXU7MCszvoaWXy17EsL9wVbHAX4AeZ0qVSxDu50sldy3DDr8+bxduXLFzl+64OMEuL9T2XH7cOfObQfv2+2OJ5qQ1sBecYqEkwFnL56zG+/ecKkYpEL6ijmXfdiAKc7a6OzZR7/6jZW3y+4rIPEzOjzmiVpOrTAHd3apZ9Fyn4JTQRQsJfE+UBqwsdFJL6TZaYWCxSGWyNvlCxedhQ4xo1yuuQzJ5tKWbb3csb1Gx7p7bZuaGrM3r14yCs/uNKpW329ZPdW1nb2qza3O2XZn0yZPjFhPoWv3n9y09Y0Fq5XX3Y9K9nAqIuW+Ev9mr8XfBYT2+DyKSZHoYG0Tl7u/HkmJ6f04+Cr/Xf6j/Ev9LcxGoJ/HR5GesGJ0gX7xmDgezyOdSD9xQpa9HP9IMSdzhDjR46ZIr1h7p2Jg3tO9Xsc4hHXEgWDFhSLiIDkkkF0xrjAM4WnyxWn3YVwZQEHdMx5LBXAwxBX4bboXfaF7cC3HL6K5LSBX+4ZiAcUewr0UI8cxAYHifNdDokheIU6aiZNbFKPHQV3hVXGgWfeOA+3CMdQexfwe48QIYtpP1Db1oV6Px0vx8TvADyJJYt1HmIB+q7/jYK8/fARai6wVn3/C4A6wmohdrXHkdcWY6kO1jde5puY34yb1AJ0gEHanOaF1Ep/78eszT1ijfJ8f4Xs6ASupDfWJMFDahA3k+4px9ewaBz2jr/FIAULrIY6ROANaAbmAXh5ErF5lwQlmBOSqcwNA933JAAeDIiYinwe4UDAtUFPBsyaBFiD3V1AslhbXUhCuh/zehImYgepYoiJd3xcVWcVO50AWhECJjV9gawA9A2gqQ8b3uS9/h2eIQMzI2PA67dRkZKBoLwGgGPtsKmiPChCmH/m8M5ci3eDAKgvFl2gPjgDX4Hs4ZQ5sRaCB2iYAWQuPa2oyxgEyfY4gT+3kfe6pDEdYXEHmID72mij0KbpjOIT8KDmg7AsBMI4BxT90XQEimmR0iBYA142DD1qsYUMIxhAWUry9HHEPfR0Yq1rwAmOR4PCx74SNQAuX1+hnquE6iIbWJzpOFuYjzqz/Hc2vuKHQv7kf/xZAKYPJtbU5ArDLuDqQEmnkCmhRO/S3FxCK9GjdoEQAqdYGn9emxu94hskd6VzuAOD0zGykL6n+xoFXf3MtNlcBfgEoDBueNiM2Kq7JXBMArbXBnJWRU8JFGWDZAM0fASokI3R6QokI2QPv14hRqjUEAM3rWmN8NiRAQtbMGQkRMBa3DQR7DtBFEiCAIXHnpRkxPtUWEu8CYH0z8hp1SavVIwA7AsVkv7Qm42BbAINCtt5B5ahvvThoIkhEaAPmOsHuBWAXZhOfpz0EgvzotAN9rzGBqYw94f4CIrWm3Ab0BsDEnQw0LmEz1WrW6gRHl2fU9/mM2igAWpuTnAVt+Dimod/D+iPolwRQAAaDc8G/w/qhyE2PM1Z8/quIYzLScueIfXQkSPbVHatscBK1xmULAaBlczX/1DbZN80RBx46OLoUPIsKOeyJgRxsM76IQFgVSsCmQllSQobro00b3yzDsx6y52U/CWTi9kdzmnmn74QN+hBIV3KQ8ZW9YczD+IT5igkV4K3NXLZUG76Sv7LbrwPSktCRA8K9dL8DJzWa/3FnmPvFHU/NH+0FjDdjpb1YNkP2xe0UWotR0VTtD3oeBQj6W9dV//oa64QkAUeGHQBKZ52h68Dmfq/tdVK2303b2MgRK+RHbHO9apsbVRsaHPfCdLBVAd5y6ayDv19++pXduXPPRgbH7Mc//pldu/62lUq9tr3dsC+/+cI+/+yvbHVtyY/vpnr2vBAh8+LG1XdsavKYba4FzcSp8Smbmpqwgf6iNZoV1zp88PCO1V3nsOvB5quFFx605/LhBBM67dgjAGgdQaYPivmCg06FfNGyveGkE0CZA7CVLSsVS24TAIEBYeknGEzMFRpDPzEHkOwAqOWI/f/L1nvFSJZlSWLmWoS7h9YRGSJ1RurMElm6qru6e6Y5szPN2SEI7BILAhQgAQqAJEiCBEhiFwQ/CH7wgx8EljtYcrnLneHOsEe0ltVd1aWyqlKr0MpDuIdr7U7Yuc8iXyfGgURkeLi/d98V595jx44dHYy5/5CBRRukM4EFFMJu361Wak6Ow7KMnGSHOR+UpkilcOriFQNcCbJNTU6iXinj7p07eProkTnnq8vPjDVJRjfT15stV+eCGSUsvsRAQaovbXOA9QwIfNteFAujSaZ2t2NF+abmpu35zCZa0T7q2ZaxvrJuWquFXN7kSAbS1OdNOaAzGkOsL4WLly+Z/jP1nVlgK7eXs5Tknc0NHBxlUW+RYRc3QJOgAReV7UcNZ4/JIGf/VMol0662NcFzYcfJnXDPSqX7kcoMYHp2FtdeehlzJ09hK7uHDz74lQM6QmFMjo4ZYza3k0XlKG9jRTCOoLAKQ5PlG+9L2fdvvvE6BlggKplArVE3XVgC0BzTarGIneUV3Pv8c3SqVUyOjttZgCncnM88RxAQpFwBQWiymOdPnTSAhoAcwb5yoYhaoWS6uUPpQVvzHG8Ct9TQDsUiSKQzuP7qK5g6MWfBX4I6BK74OtjPIhrsOQ3o/UOkwjFkV9dQJYiLnskyjE+OuQyCLoOodeQJWodgwGxfug9RFtVLucK4BNoIIlEKhXICudyhBWhsv6Jmc4haml0DOBLWdyMGmIqpL1vEsSJAdZg7RCziAjc8Z9COUJKGz8k5xj2dQRNqo8cTfdZfTNufOjGDMxcv4Z1vfh1z8/OmHc0iZIlEGEcHRfz0xz/BX/75X2BjZQUjqbSBPNrvCfIwlZ5t7h8YtHuyjXqZlBFtdiiMxQvnsXjxEkamJjE8PIQoi1uFQ4jTsS+V8cWHH+Enf/N97G9so3iQM21t6sIyQMNnpERFanTImOU3X34JN1952c7btBks5Pbo0SOzadTLLVEzORTG3MK8ta1ULh8HBakPy/coczExNnmc7UbWOYOzlI24cGkJr9x6FZnBjBUHJWM0u5VF9vEatlbWbM1YAdFY1EmqBAMWUCEgzwAW2cTUhSeIS5D67OnTNg5s38GekyXgdWnTCHhznV+5ctXmEEF3Zmo9vvcIFbY74IgYXJeU1BBJhjrO/N7s7KxpILszccfmAkE96qQT0DW7VqXkRtokKjjmV65dxXf++O/ixNWTJmtQqTbNL2HgxGxyt2eBGrJMmd3ywc9+iv3dLIIBp5ddadRtnvQPDSPR12drkWNNTV7KWpSOip6PkzBNa0qzROIJs9U721mwbG463meFFJefPTN7QZs5PjGGarVs0g1cG072izVrAlZrgIEvMm6rpYr1M8HRyZlpLF29iHfefRcDo0P2HNl9auw2sLa2aVIg6UQ/LpxbwsTouO2hLMRL2RMGJzkXqEP+05//BB/8+pdoMEBOZStKdDF41D9gz8xsEGaPcS+jv8rCcVxXo+Ojdg0ykC9duYq/92/9fQxNDBkAbkB4DWjWYHIjP/zu90w2iZkvX969Y3Z/aHQI12/ewO/9nX8Nff1xA605JqyxWi03sbq6is3VTVu3ZGozs4Bjy/nDgouUamGAi2cBnnG3NnaRyx7i3MlzGIz1I80sjXDc1mUkSY3wI+wdZM1nCEUDOHlmAe+8+xbG52apDYTc3h4ePHiE9bUNlApl88HZl5Y1VXP7AYPC9L255s2HjMbN92h33d7LczzfN5AyGsXJUwuYW1jAzPysAdPsQ4L3t29/ZuuWtpl9GY9yfN0Zj/Yznk7gpVuvmHzLUSGPXpda5z0rIEnSGseEAeAjy7LYBQkd/G6n4QJXiUSfSc0Q3GbQkYHY3GHBZYJVKf+ZwtK5yxhIuwxK7g2NJusijBlrm+NOuaNsdh/VoxpS3RQ2lzeteCr13d988007o7cCPTRDQDsWwNrBBtaPNpBrHiAzmQQSDXzy1UcUb0QszCwsFpmtIxYLmQQKyUP8nXsZ169AKTLjnQ/NqJvDPOJeYP63fBwvI1V4gQBUPxgn/4XjKB/C5jSzrHy+HM92OhfzfgLlaM/Nh404TCHi1UZ5sUg35ce4L3FOyp/xA2n6v7AH+Yv6KZ/QDwLz3jrbiwGtNgp7EClEfafnFY7gBxeFR8hvct91BBz6VfLV+Tv7WffQNW0v9fAu+a/CIPz4xzHG9kKdJPktuobhKh7JT+2XL6R+4PvClDRe5o95MrHCTdQO+eX+9qvv+Tc9g/xKPYcfPxOOo73c8APWEfPAZp2f/TgB7aDfLzXswCPc+HEtXdM/XnouXfdFjFFt9vef+lg4lh//0XPqnOTslldjyWuT5qH8A9oqXoPzUPNf64VrxXwMX9BA/ef38dR+4UgcA42TsK8X+1Dt17wW+C7cjO9bW//r/+gf9PyAkTrfjJcHeAmgFnvLvzicnlnLHtIWqullPk9XZrqKFoAADA2iOlIDKmMiQECLTIaHbXvxJUBSA69ra7KR8cnPSK+S16AjZKCBisd4erGaaH7DJ1a4Ol8gpAaRhzXTQux23aaeiDlh/LbTGZTBEGDKRxCYZxtLxwE1/JyAUU0sjoEiPjKYGnj1GdvhB+gE+mmj1ALUtfwL2UXKXBobQREBCDqMG4gWd/IiAlzYDtOvJPBpG4VjOhm45DE/BcjYWHkBCRlJzSsDkbznFhDuAA7HJpQBoga0m7TP3+O9xHpn2g+/Rwa0u50DgGTgGPHnczKt2YDOjgOUpR3FT/tZf2yT+oHz3DYnL0Wd1+W1NG9tkb5QeIvOmgA3LTYZFV6LByoxffl3Hb79G5c+r43CvzlwbrHt/K4Ylfy8AGgGWPwGloen4wMAGe49Byrpmbg+eW9t3BoT/3pm/yiars/KMDMKzxfXrljV7B+mPvM+yhCQAZIR1TM2G475yAOeDLLawHZbSp9FoF2Q6Lc32ZAxzyxA1XaHC7WLADTfly3hRuzfHIxPyMALU9J80U5+3v8S2CfbJcPK72jt+bWRjg1x2JPM8NKTNFa8vhUZDAVt/Kgn6oJ9TuaADrCMOu+pwJXWOJmiLgjgAPg+pg96hzD1qc1nryie+v1Fu85xY1uYfsqfvDefh+mkzkY4aQnZAq5ja0PbsaLd+gH6067KstYMgS3bsHyBP9cGtzaZni/bbJtQ091D4yS7JuDUAXveGB+D4y7abdcLuoASgXtn+5ykBTMplF6lOeHS153OsIIeBhp4wUHNL//463BAAFpBArab97Z9r+VpiHpMBoGrsl8mUeSx4vkerycNZD3D873BPYNsqa6lNazot+wCr6dDlNop+8o+NhvraT/rQML3NMdtHwq4vce/LpWRwfdNtsrTJ5PN9ts3jo0CzFoPsmUaQzGudU7QHm37e9s5dq26s8+WIWCV0cOmLxwMRlCrdJFJj6N/gIXxgigXWzgxexJvvPk1TE5Po1youHTyUg0rj8ly/gTVUh1nTp3Ftas30ek5wKJUKiJ/tG9FcyhBcZjbwYHpOrrib2PD05iZnMXI4LgV/6MWZijYRamYR/4oiydP71u1926vaaA0ATbOCzLxOZYEGgjMMiuHAKsxJes1S/WPxVzmA4vtmVxXo23nhlypYOAz7RxBqUQ0YnY0d3jogkceQ97aXylbcaXn9p1lAckUzhxnKcnhUdAg5AWYLUhlBZ+7Jtti/cU1Gg7j7Plzlu4/2N+PU4sLlpVDkGb52RMDRWrVEvoSLhDIdd+XSlrauzsLNOxa1DBg1gPlNYKBoAWGqKuayvSZhANZvGynrW+SBmSPm45lfZDdQ71KJjQZkGkrIBYkc7hRx8joOKanZ22P2trYxPbmJpo1ynhUrCBjLBG1Yl4sUtbs9o6DgQr2sKhWXzSO3OGBAdB2zqLsgrf/EgSLxZMm+XHq3AVcuX4DiYFBA8eYGk1QjfvmUKYfsV4QW8urONjetrU1Oz1lepecQyyqVaxVkEin0D86ijMXl7B4bsn+b6zSahmVo6JpajcqZextbuHhZ59iZ5Vs3Az602mS4o412Dm2+UrRrskU/DMXzhmrkwxnMhRZHC7Mc0+7a2xeC4S2OgZWJfoy6IWCyB7mcHrpPF66dcuKIwbocPfcufJwP2sBh9VHj5Hd2EIqGsfh5paB2t1mHZlkGlPTE+Z8twOUvajjsHCEXqBresyheNiA37500tpM3VoCkdS9ZQE7gjLcQygTQQCa404kzApktprWXuok01bxPbaJ+wt/F/vGnKYe7Wbbsp04uLZ/IGC63dQljiaiBrRTeqIVDuDk+bO48cbreOO9d5BI9qFuwGbYwN9WtYFKoYiffP+H+PM/+zMkqbMddzJVLmjXtaJxbE8kHMPoyIiBpSSFcF0yq4Hs6pnJKbz5/jcwe3EJoXjc1gTnFDXly0zBD4RwuLOLT3/5AZbvPUQ+u2/yMXwGZmNQt5fF8hKDGQswjE9O4Zu/8y2cPn3agOm1tTV89NFHBkTv7Ox4wcqAMUzJXJ2YmjA/hrIalJV49uSp2ZxoKGKsZBGIDNDudjB/asFY1peuX0ZkIIFOtYX9zR189cuPregdC5wRrG1T75bnck54apG3XdD9a1/7Gl599VUDyDjWpsdO57Zew/bWFp4tL5s+LcEtFiQ9uXDS7Fo0HMNwZsiKH/78xz9DdnMbsUjMAFsLOHLe1FxhRdqlyelJvPTSS1ZbYm193UA92iAWd6R0xImZWSOVkC1MG8EiprliwYD5t7/2Ht5+/+sIJWIoVSs4KhZQKBatIB7XHRnfgW7X2rD69JlJKRAoo9wKJTuolVxtNnD3/j08ffzMQF0WSiwVCqiUKi7oFwhbwUPT3bX6FBnTF2YQY2ZixjR8qYVNwL1YOjIwlySPDjr2Pvc6An38Phnl8/MOUM/njvDll19ic2cXJ0+dwpWbVzE+OYHBsWGk+/tNS5v9VS5W8fknn1oRwDMnz6BT71qAYn11FalUEvPzc7ZnB6NBPFt5iqfLT6xI3vmlc84/jcctkHBqYcH2/M9vf4qPPvq1STax0CltI4si8jU8PoFzSxdxcemyPSuZyCxqW8gXjcVcyZewv5m14qpkPe/l9tDuddDstZDuT+HV117BuQsXTDaOxDCycgnmM3i2sbpmQbtcMYfMgDvjWzHdOIvPjlohyGiY41zH6vIaVh4+QyKcQKRNYXdYEVjOr4GhfpRrZSt2SSNNAHxmbgq3XnsF45PjFhwka5h2nP44+zmXO7K1YkA0i3oamcTTOvUkMsenpmx8KHPi/DxH9GCfcQ/kOp0+MY3B0SEgErDsC7K4v7h9Gw8e3LOAKseaa5TgNgM7MTINIxELip2+cAbMqmvUa0YiqVcr6DJDMhLFyrOnBkAz4Fup1JDqy1gbCUAPDAxibHQCw4Mj1lerT9ZwuHeAvkQG1UoDaAUsCNWXzNj9mV1FDXYGyVm4lJkdZNgLgB4KD6BRrJv9YP2EG1evIRSNIRxPIJ5JoW94ABu5TexUs9ir7WD67DjiAwH8q+/9C9RaRzi5OIVYNIByuWjnIgLQlDpjULHKZ/IIYuaPm/4z/Xj6c46IF6M0lOdfC1zU+dGPw/jBTQFp5r94WATnq8hZ/B6vKfIkrycchNfROd/OrR4RiXuMYTteJqbO0ZUySSuwsfP7jyIm6kystvp9b7ZP+JTO3CJlyM+RBrQf89DzCX8QriFcTX6BwMa/DfRkvwtENP8u6IgHL36W9/jbv+9luHq4lNpy7Of5ZET9gO2Lfj73cRGB5EsLhOZzcU9VO/m+fCE/kCwfg3+TH6wx5O9+31H9qHEQniNMSjiWsET9FC6mPpYfL1/V/77mojA7+Tm6t34XLuPHf/h/XlPXZdv97HDziX2SupoLwkQsqMUMcO9zHA8B3S8+Cz8jn9FP4hWmaMRMn7663w8VziI/mc/Pz/Mnv6/PSipLPvyLGKreF46gta0xD/yn/86/0ROjQDcV2KLOMsDE0yN1shoOZHBIuJNnMGPCqt4eIMIHZiN56DZAykuPEHAjsFoMPd5LHcO/vdjBegA/WCFjYsbNAx/1gHLO6VgJYOTf7NDjaTA7YLJpzgUnhCa4mH8caA4wF4miF2KE6ZoE2pSa7ACjqNNqC0eOdcz8E5YMORkjAyTDzyuLykgKPGYfKk1foAfbqb7kdRTB0ELzs0T5OUvT9/SLBFzos05b1U0qMV01IdXPZOIIoFE/63nJUuL3mSbpXyianA4Ie65D5BgNDpDR+KovxKRl6pKMuQUeug5cJQCtSA6/Y0wCzhNu3pQ28RigmpcyOASgzXhatfaOpZbyM3x260cerDwAT23yM/dk4GRY/axU6zOPFas5y2OU5rjWhOYpP092E9cTr2dp1h7gxPZqsfuNHv+v7/P52Wa2ne9xHJ5rBLsAAJ9HYJOMONeY+p4HL35OQQUe0Nh/ek9GSaxKgeX8vgoKCtxiexnAMIaTZ8wEVCtwoeCMxlSGXj9dSjDXwPPijTLk7BMBkAQaNVdkvMxOeUxnAoGyV/xcl4WUDPj0NMSdibC5wH9MObOobNtttGyPmLm6vkBG9aPNRy/tSUE49gvnBJ/Pn8JCpgj/5rcrDgBlan/MmHq8Vp6gSLttqX+0G9SL4+cUIeffFMBzxt8VUqLd0HjrcOBnPlMzVeMq++wH/rjebK34otVujF0BE65r2RKbO17AiACBA8AZeGyaM0XmjPqMzDDrL6+Yh+YRGdX2Cv22nhYBEAGg/j1CGyafUfuP5pZsCNtA1o9JLDRclgvbzesxkKUN0w6W3kYvAFqHN6bKao65+ewkTvy2yo2BKxLB92WLLTDjMWj8oLHmkbMdDtiXPWLb2a/+Q4fGV/sur+8HjBUI8LMHeG++r7mn4I8OJzowkPnl5otjEKrtfI8MJB20FPxhmwVAs92ck1q7Oqz655PWsQ5ZAqHV52zn8ZrzAgnqZ9snmDNLIJNF8ZpOd5TPRO2mVrOHaCyJcCiFcIRF/8iM7kM6M4Yzp/LEEB8AACAASURBVC/h+vVbCEcTaNU7Jo9wdJBDNV/E8uNl5PaOjC3Z3z9k85HPMTg8gGIhh729XXOWSOl6/OiOyRkU85RUGMeZxQs4e/ocxoZHTZe0Ui4gu7eBajmP7b0N5A52UagcIUJ7FHMM9tHRYXNKLSOlXHQp3TvbxtwzeRBjejt2WX//oDmlXCdML2YAbHCEDOZ+0E9n3xDEo1NPJ0IZK+zHUqXkzhRtr4AfS/oR1DN5Ksfa1zjqwBwORcyR5riS2UknkwBKIk7dSypQ99Do1EyKIklpjq4L+jGwR5CP9zW7EgzYdSanpwysPWYtNuuWSl0uFhxA2Okaq5As7XA8bIXqyJ6NUG4h4zJFeE2OCZ3tVCxhzrqxtFkIqsaiiXFX0JUM6ETCATehkKXF8zMEXoOmE941ttbg2AjOLV0wkLtiaeZRC3TxPpura6YN3GFG2uEBwha0ixl72XSsG20Dqsr1BgZGRnB66RIuXKZGZxpDY+NokgVZrSIeihirsVko4/OPPsLKoyfGZh4e6DetUZ4hNzfXLaDA4oGdUBhj0zO49totDI+NI8ZiZSxYWCSYVUCtVEFuewubjx9h7dEjxAgcJvvMUeTZ0dZNNIJau2HSF4lMCrMnF9DX7wDLIxYJW1lB46hkxarSfX0YImM3GDbAvC/dj24whKcrq0gMZHDrnTexdOWKgcG1RstYlQTYypSVePIMzx48Qow2vlI3Xdxi7tBYowS1JiYmwCJvTCMnkMbg6cDgoF2LEhyJPhdcoU4m0/AP83mzLTwXTs3MWMYh5zXnHec5587jJ09A5m4mlsTk+LiN5d7Bgdv7IkEHzs2eMJtAcOxwn3qtlDohCdM5aU5uoIN0XwaheBSpkUEkh4Zw6tIFXH31FQOih8dHnH2ptw38ymUPjBW4v72LP/k//jE211ZNG5xZBBcvXsTE+BSePnmCT3/zMZ4+fmIg/ATnQa2Onew2IgF3dpqbm8P7v/dtzF++iuQQtZHjxmBsU4Znfw8hFi1b38KdTz7FyqNHKB3mbWwb9bo9o+0DvR6GpyYM6KV0yh/+4R/inXfewdDoiK3zX/ziF/jg178ywI72i3aRhRuvXbuG8xfOueyUcAT5/QP86pcf4ItPP8P9B3eRCveZpAIlW1hMk8GiYCyMpSuXcPn6FZw5f85YxgRktx4s45c/+znu3ruHzeyOaXozL4Dav5SxYFCH9oDMyGtXr2JkaBjDZIn2YBkPlAviPHxCEPzZM9Pmfvfdd/HeO+8ZyNesuX4nUPnpR7/B4e6+gbSBNgzID4YDxgzlXCmUCjixMI/f/84fGsM0u7eHTz//xBiluztbuH//PmZnpl2W6GHObFI3zEBaC/2DA5icncEb75E1PGxg5kE+ZxIZnMfNag2Fg5wFV9jmTDJlGr4zs1NWQI42g/3OOf7jn/0Ud27fMeIuZQ2YuXCwd2BjQgaq+YmW+cS6tD3LcGENDK4/7me2P3ZbWFtfQTxJABBG0mEwjaxvAsDjoxO21/VnBm09MIMne7CPu/ceWCbH5OyksYEHRoaMfa4gLwOl6yurqFWaqByV0a61bR0TXOWZcGx81LEfA117fgcE38If/5t/jL5M3FjMHVaf7XWNiby2sYonTx7hcP/g2B+hT7F/yO+yICaZ2vNIp/pRYeG+TgihLrXD68Yof3b/CRjgYyA4nomj3qpje38bbbTt3vOLcxag475Uq1YsYMJ+5HoiEJrMJPHt3/82Fk+eNv9ic2fbbAGL67F/dja2cLh7gPu372JvO4t4IIoeZayoZV+vY2ZuxuQRirS7RvoIItWfwoWL5zEyOmxrjezzQoEyTQ7wKhwVrcin+YFJst0ZjHRZM9k92qA6+geH7dxJ+Qqem3h85R5F5no604f5uUUMjg2h2SPbt2WMc7J9GSDd2t4wqSoGvUzCjftBr4sB6m2nyaqGBUzOnj5jexE16BkYaDcaKBWP8NXtLyyIp+w7FaAlI5w68rQ/BOcp70Ed7oPdQ8yfOIloiMWoYVkjoR73v44FAbleeFYhAM3sBQZ6uC4YvAjVAkAD+PL2V9hc28BLN162AqfJZAbjMzOodpsotMuoBErIt/dx+fUlDE4n8L//0/8NpcYhRkaSGB7JWCY3A/vRGO9bs3M5WfH0L4UptDvO9+b8dOU/eqYB7Zd71blbACI/L1+L7+nsKcKECx64IIL5dR6BjP/ndZX96PfxhbNYkJ6yIdxFPOIb8SL5e1xzHA8jY3nnOIGHCvTLJ9W5+m8DMIVN6ezv/53zUFiVwFH5GHwGBT10dtd5XViWMh39uJi7T/0YW7D7ef6vzuXqU/7uB+flY7Af+c9hfC5IwD4WeVJnevlL+qxwMuFwnP/KoBcZze/HcG7IF9L7uobayOcxYkoyeeybyRcXFukHrNWfAtz/NoBXWJiwOX3H74Pp+8dkHq9PNA/ZF8JyhC1oPmichEHILxIorHM6f/qfn+3x4w+8t/qI12A/+PtTeKyeX/4Y7yNMiZ8XlsF2yv8UBqvPaQ4ZfuKRQ/3YpYjKAqD5Nz8ALdxK31U/CWuSH+q/duC/+8/+3Z7fQVZkRgOiDtIk5ObEB9Bi5yasAnwC9rhouJkQGKABEqCkyI0ABDltYtDpngI61YlC8ZXCywdVtMsdLqk15EBQvq8HtkMvU4s80NM2Ek8rRiAhqz5rUrB9MoCa2HxO2zCNPeTAUT9QIrDyGJCOucgbNzVF9sie4CRzi/a5Bqpr83MNa15fIJKAbi1sRUU0aWRcefCQWDivb8/sOf0CBg2o8Q6+fI9t4ThyfOgQq08ccPOcrm/9D8c0FMAiEMYiYbaZRIwZw3byxWtpbKzPvPe1EOUkq/+tKIVFMh2Lktp+fAk8oga0m7AudUSAojYCFTMgAK2xE+PR7t9xQBSZZLZJdB2jms9hjABPx4Z9ok1NQJdAVYE6chxUFM2x0lxwQtejc+Y3eH52rIGx7Y45E7y3QF2/cfKDUewzzVktZj6DNFkl4SCdWisW5ou6aqPTOrL+aLqCTAJ6qAmo51KRSxl3gfl8Nj4H3ye4ojnP5yTgx2cRUK41xHEykLLTtvnJPlckVIaO7WNRJP0usFvz0IBhr9o5x0J2h5/THOfz2KGk44B/fpdznUUIjQniMXd54NU6NxC56wJR/J7Gj20XMMnPWsDA0yjX3NPBSGtCQOHzzdk9tzYSAiR+MFEpaWw/vyPbYnpuBF0sDZu6zy6jRHaI39NhzB3CPOa6ze2wMez4vg5axvKzlGwXMNQBgod+bVacN9JyIjPNADRWoTeQPPFbDALTm+UBpPVcX5JgLg/wyT6nIcW+O9Y477rxpu1TX+kAxs+ZTmciYRqXsnG8huaR7IlAfDt0e4x69g/7hu8R/HaGxzGSyWBzz+cCVmyziujR5lFPl/eQtjkZ0AroaB5ozmjNOSaFCx5oD9DBg+aN1+O91Vb/wYXtYr9q89X+6hi5JQtE6JCs9c7nlH20IKnv4Cd78NzGuAOs9lAB9lGv8KgOmGqTglicMwpe0iHwHzx5b+0RWpPam9V+7Xf8rBwIzmUBkzrw8PMWcPH2VvWFzgJ0qPh8BFAF1LqgTcwKf1HLllrQ9QbndxSjE4uYmzuPU4tLOH32sjmcJNlQl7JeKKNeKOHZ42fY2chiamIK6ST1mTOWgppMJ1EpFrCb3UE+v49mq4pcPou7d79CrxPG6NA43nn9a7h84YqxkZhevrm+YoUIj/J7yB5solQ8RCQWQl8yasxbBlTY3kwq6RWxCRrj6uGj+8jlDgxkJQOMdp9sr3gwZvafABv3ilq9aRrSBF1bzbr1O/f0UqF4vHdxfloRt0LBsec7TdRaBI1DIBTdQQvhgJPlkJYh7bL6mgBgMpU2W0w2YbHknPFmt4kgemiijnQ4g0a7hihCluofo4QD2coBoFCuINM/gPMXHDt4ZnYOq+ubKBTzqB0dWSG5TqNhIEaz5tYJ20pwYWh4GPnykUlcECimPbR9gLa60USlcITc3sHxWiWQGo0nnbNP7d9hByLs7GwjgABGBkfsTEdAiVItlOigvMT03CzGZqcxceKEgU8xb3+lvvHjew/w+P49013u9BpIRRIm3TA5OW7nMfZTmXtGJILzl6/h4vUbiKcHjAUWpvPFFFXuL602UGtg5cFjPL57H88e3cfo8CB63ZaxTilZQOAnSN3RUgWJgQGcvXwZS1cvm+axSRu0W8gf7iO7tYPd9VUUt7exs7KCw+w+osEQhtL9JoViQWNKVkWC6EVCqPfaOLG4gKn5EwYMEuzd39vD1lPvu+EwhgeHkE6mPLsSM3D42eoajmoVvPetb5ieNoMAFT5vtWLyY71GyyuKuGpSDCxESIEOgoTcMwlAk3XLAlybu9tIZ1LHRc1GxsccucQLGh0eHWL3YM80VGPJqEkZkF1/7sJ5hMmsNEmUoLHFqcX84S8+wGh6yJx/2lPaDo7F0PCArVcyU7m/E8Dc3d52BXdpT2t1A92q9bIB90yBD8QiGBwfRWJkCJdeuoFrr7xiv4c8QIEZRrxPkJJutTrufnUH/+z//r/MP7nx0k1cv3kTly5dwuz0CJp14MvPb+N//If/CAdbO5genzSGOUFP2lHaUK6pa7dew5W33sTQ+AQyJAWwQCaBGEro7e/jcCeLzz78CI/u3Ue1QL3htH2XwJI5+CR3ZDKI9SVtvHnNd999z6QyyL4m8Hr/0UOTn5iYGjcN14WTC1bgjXsnr0c9cWZLbK9s4rPffIxPfv2RydP0xZPWVrKsmTlR7zSNbWzyJGfO4NKlJVy8sISD7T1jQD988tjY7fVuG/VOCyfPnMZ165cbdp21lVULEvIZKS/A/SPJc1ijbkDr+tqmCx5EY3jttdfw7tvvOnJAvWMyB88ePMHyoyeoFMoGXKPlmGsMSJXrNdSbdQuKUN7i5ddfwcsvv2zBK7J4f/nLX+LB/bsGmPZ7NWmYMUOtYLLfHWsbGBwdtuKfLEYYiTndcvMNK1UEej2U8gXsbWyh3ajjwumzePXWKxidGjMAkYxNssB/9stfGJDuMjEI5KeQSqZxkN03aRvu9zwbJeJ9Zod4Y2r00vIyUMI9nJkeBEGDYaDSrJq9bvW6ZucJ5LJNLMJH4JpFCY3QQym4cAjJVMbYvyOTo/jgV7/CYTF/XOSd+1EmNWCBsFSyH/m9HELdAGYnZmzvJOhXLBZcn3RbxgKnhM6//ne/g6XLSwjEgPJ+xUDSleVl/OpXH2BrZ9P0wB1rPmFrm1lb9+4/QCKeNkmSWCiOM6eWMJAcQDlfQb1SMwZyrVyxYqpHpbxJx5CN3D/aj3w5h26oa4Uo80VXMDLTn0Yq6SRLqKM82J9BtdVAciCDv/cP/j4u3FpCrwhsbG0Z45/npunJGext7aKYK+DRV/dQL9fQF05YwGVna9v2Z+5rMyem7bq0Pzx3jE2MWiYy78kxZABzbW3F+ohg7OzsnDGYOS/iUUeY4P7rwLwOvrj9Fe49fGSMY2rP83sMUjLDhcW0k30JjAyPmgRRoj9tAYNOq2EsYAZhtzfXvWyhhAUdGCirtZtIZxjoGjbSEgM1Vy9fwZWLV0wShUHb/ME+9vd28cVnnyOXP7SzzfzpBVy5csVY4Tyjce3RHhrAHU5gbyOLtWdbdgaaGJtGtdjA5Pg0gl1HqOGzWzZHImLrafHkAiampkziivIyjWID5XwZX376BdZW1jE9OWtze2hozDKPIn0J5BsFxAfD6CQbGJrrR7i/g+/++C+Qr+xiYCSBeqNkDPCAaUEzo61jjGvWNyG+IbIVg5LunNmzs435pR2XASdAU2Cb+X6+4m/yi3nu9IOgOjPT9nAO+EFoPr9wK51HhaMIaEx4wRFmbBpASqmepMvose80XcFiSh7xegbmewCdzrTy0fzAp3wxPgfPe3xGgYXyK+Sv6rzvwPmQI0Z55CWRc/gZ+UR6Fn5e/qmwC4/mY6QEtoHXk+9q89wjCAkgll8g0NP/DGqn//mE8Qig1tjJ52Xblb3EtrmgXeJ43/T7/sIn/AC4/B5dl+PKa/v73E/w4T045iLOaD4Iu+BPgfjCc8z/9EiQ+q4fexT+4fdH1ReaP8I0RV4SLuXHOP0gucaanzv2fTyVCfl3vKbmne7D78lf9/e5rqG1wN/lO/O78s8ECvuDOPJVnd/l1h5fws/UN8JCeC4TYC5yKftUbXB4hJPC1f30TFrHwqxEhhSoH/iH/+V/YLERP+rOC2ti8qdo9AJHLCLkLUIeKPXgQv3VUQ5sdBEWNsgPqvKz/kkrh1pgqBaIgBze27HuXIVk/s5Dq8A7dbgAWv7ki5sMryFD5B9EA7olju9FHgSuaRA00WRQOCgCWMXk4TUVCWDU0zFrn4u/K/3VOeNOw9cODAZsPweItGh4XYGEArz4nphwNJACC/3sVj0zryvAw3SyuNlUWSQmfzxWAnGMeeVpAAn4k0FgG5keJwCLz81nUx9KgoOOhQBmGQABH2RAC0gz4M9bUAY2eIvRGQEBiC7yJrAy6mlEma6UL9Wf37HJzvQ2Ml29IoT8vx8UZKqPGTAWBadWkLmnjglrLGovUsRrq8/YNs2nY+aBT2tbc4zX4WFCz24bZvi5kDzf51iJwanCG/yd/2S0tKlqTejZBVJqUftBLkWjOK56Hht/j/GruSBgXeuIDh3vIwCaQKakdRS8kbFl+xQQsfTwhDtAKuDh1vtz5p2MnNawGaiIYwHI2PmNMtvkB6AVOBDQZ/3bdBF0bTQKLvFQxRcZ5bYxB5wB5v/5PJX6c2kJM3ZekT1nk6gr6w5GPTjg0m9MdfDh+9q0NF/97VfAR4cjB6Q6sFH3YQqr7J6zq27ea2wF9vEROCZaX0zb04bgDgDPZSpckKlhasO0M/55p/Wl52EKoeanjWuv64A+jymgz1Ej2vq74Q4/ZEizLZpb0nKn5q+CXGRA96fSSKWT1qd20Gl7AYC2W3fHByMvY0YALtlLFhDquaCV2ujfEHUf/p19zLHXgUGbI9lyZu86nsSHVYUhU8I7UHqaXcZastQmF3zSPGaREYHb/sOXtc3bE/g9ZrYI3NcB0EXlnX43/ybGuQ6m1ka4oIbWBL+rvxNopNOtAxafUcEu9ZP2QW3w/O5vH9KctIz2Rd6L10v7dKfVVzoc2nyMuOKr/mKffH61ldcTE19t1vrm7zpgaI2w3WyHsgB0qNEBSWtKc0/j3KhKgsWxs+nAsQ32+RDZwyGQQkbwORJh4aZ5nDp1BQvz5zEzewZ9LFjUAuqFNqrFMjrVOrY3NrGztotUog+jo+MYHBx2Rb+CAQNMSuUC9vf3kMvvYTe7ZvaCO0Mi0oe3br2DixfOopCvGztybfUZjnJ7aDTLKJYOUCrnkM4kreifCu0xFXyUjnosYqw5OmPLy8+Q3dtBr+0FTjstc2S4Pvgi2GRMvmLBZMODVkSPYHwHZdMqdtkT7Oc4waZMxtLUCZhxDRMMom3pBLsGLHM87VzRdvubpGjY3yzANjY5AbIESdnm2ud3D/ayqFWLKORzpt/bBWskhBALOpDYtIKp14wARscmcfn6DZy/dBnTMyeQL5VQLZeQ3VjDwe4OCrkc8oeHlpLPdUCQlam/qYG0Ma0HBodBJhfT3Omw8zOU3Tjc2cH25pZj33U7BjySjZrddbqyttcywNNomq2YnT6BidExAwPX1jeRSKYxNDmNyblZnDx/DpdvXrcigJVq3VhpjUoN5dwhNpdX8PGvf4Wt7TUkQ7QFbcRCjiXFKGeQLLhIBDOLp3Dp5ssYnZ5FJEWNY6cpGe4FDKztVCoG1K49eWqgNtpkreUtdZfMOMpVkK3coqxVJoMJMt0uXcLk1JSBbQzI1aiVfJTH8oOHqO3vo5rLYW97F0f5QySDrsgbtSEZpAvHImgzy6vXxuzCPObPnLKigBxlsuTvfHobe9s7BsgS2EklUseBU96fAEi+Wsbi6TN4+xtft/OJ1WmgpEqr4QDo7D7WnjzD9voGSoeHaFfr1t8cIxYh5NwLhAJY39ywWhxWqC7qztQKUEXjEVtH+VLRgPhkfx+SmTTOL13A6fPnjF1qQex2zzIDPvvsM/z5n/4ZWkd1A/cp46EzGAOx4xOjOHPqtK1bAj9PHj1ykggBSmk0DIS2QDMJBqk4wvEYEI+gG4vi5Tdew9WXXzbwlXIjZPtR6ofBUuov72657ITd/T1cfek6Tp09g8GRYWMsDpPZnYqg2wQ++vmH+F//5//FCgiemJq2+UeWM+025/TsqVP4nT/6I0wvLJg0SLtZt8AGZd669TrWni3jZz/4Ib68/QVataqBewaQMOjTadrZukc/IRZH6ajgARUuxT8ec8D/2bNnDdxj9gZBs7nFecRTXJe2lQEt4HBlE7c/uY2vPr9txSQJTpWLZSseSDa+0xN3msiUY2D/npiZMj1lFiwjwP10dQWVRg2Z0WG88fZbVhCR7HVmspHtnN3ZMRkL6hv/+ue/RJGSDak+KyBJwLBSdnVwCAieP38eb73xloHULKRGXeT15XWTPmGxPuowW1FVym6QXGIp+ZTO6VjGw8zCnIFuJ08vWnG72198hvt375lN7eeampgwezswPAAGQQha7+ePsLWzbcGVgZFhxJN9pq/McSZQSdDOglaBkBX9ZIFABgHHJscQjoWxm80ae/zjjz+29cN7MKBz69brJrdCLd7srtMSvn//IQpHJZNUiQbCGB8aw9TUjAVW2BesizE8OoKlq0uYmJ00uQVmuSAZRSmbN5bvn/6LP8WTJ09wav6UnaFYVHZqdgYXL12xQpOUlfjJL36OD3/zoY2bnXFZqJDa1rU6xkenEAtGEWz1MDUx4bFEWWCVZ9+KBXsYmOG8OXn6FFL9GSv+yDVE1iWBqL29LP7y+3+FvcM9RIIkdfXZGMZjfcYCrlVbVtRuaGAUl85fxfVL11HJVbD+ZB2zE9MgbHF4sIvN7Q3wl+GJYVy8chGpoaSxvncPdnD7zmd49OQh1tfXzD5y37Q1wnMwnbJoGF//3W/h29/+NmKzMeAI2FzdsWKpBv5H49he2zR2/+qTFZtTDNRxz2BfU5qH2udcW41W3XxcPgOzkrjHstgdizY+fvzQiAZkvTOAw7lvPoXVMXDFjy3gkEwjm93DRx9/inv3HtjfuJdw7z6ibaM8UKNuNpGMYmb3kMk/mOm3YBnXMTWt7VweDtg6D0fDtt9yn44nkhibmLI5trKyhlQsbZI0E6OjSCZYq6hhQUoWj4wmYrh28ypOnj2FeCJq7Te2fSRsBUrze3m0ym08fbiKw728ZXl0aj1jx09Pz2B0ZNz8npX1NcTiEYxPTFjmA+2K5IZa1aZJ5Hz2yef4+U9+ZkUaB9NDNuaZ/kHMnVpErpxDuVdAKAM0ImXkG1lsFzYxMJZEC2Xs7G9aVlk0FkQiSX+MjGGenx3bmXu4YQsthxNYepunqc3C0fKn5UP4AWZhSgKodUbluZNjIwKbZO0E1LJ/5YP5gTkBe8cYlZdJSkkwO2N3n/tZBvBGHSGoXHGZocq8FpDq91WFGfn9ebaXGAzPEGqj2iCfRFib/ERHBHJ+vR/glQ/gB6N1fwGQpi9v/p0jIvKzellfenKzek99Lz9U2ADb6/cbeR/5BgLK+V1hUuprP3aga7yYISzfgJ+VLyGg0u+DqF8EwOr+mgvqG/70k6/ku+kZX/Tl5PNqHPR3/vzb/Hs/Hqo2+9smDJLv+eeafDjhUS9im7qW5qI7tzvSGV/qE/lMfv/0eFB9n5O/LUCY7dE1REbl8wmP5DV4bSNoejI4wqR0f/WHf1z0WWGyvAavyXXCtgts9hOnRFLUGtD1A//9f/7vWRFCdf4x4OClO/CAqYgGPycWMv9vm6Klz7tIDBvLzwoc5ORk+o1/kWpBCFzh5NSClaOsCaF2CUST9q0AMLZNg6YO0jU0kGRN8MX7KtKkgbcJ4aXpCwQRgOmPjAjsU+f5O9O/iBzI5gwYN0oOFP/xmuo3AtDqA3ME6VD6irAJ9FObLWrlgSfSyWOfaZA1DgKdtaB5T97bip14gAsPY3xOMdbZ7wSgFdXgd9jXChjYwvAAW7WD9xNAzSgqARhL5fW0qAUey/iQDaNFqc9oIflBaGnEMibAdhlIaEXXmHbNheQMqjGvfYx2HjD4O+lFtslRUsUDjxzA6NLPAz0nxRChDKEX9THD6Ont6NnZbkXsuKj0WW2OAliOWd4eK5v9Zpse9ba8iB/by+8TbOYcsvSv/JG9p41TzymwjX2jBc73LD0v8XzOqA84Dpz/bKMfAOXzyKBoPf4WCNhwTHMB8GSW83Naj5wL2jAUiRXIxLnElwIB+g6/z+vJGZVxZvvZTns2rzo3v6/vkaVH4FBGTxuTbQxkkvnSg/iMmqcC28yoRlxBQDKZtTEZ27/h5oHWJxkt2hDcIdsFgRrUlvTpKL24/rW+dBASeKwDiDTuxfLktXh/2VHZwiCZbB7wq43IgFWvf44DICEHJJHJK5vhNiQP1I64FB2BdEwZkzH32zmBp1y/xgKquqKOAum1jqgP6drq7GOHTg4de09DmkEmrVcBpZyTZLe0W03TxKR2IA/GNn4dLwBQLVkb+b7Zqij1rR24rfZyPMxJ5XgzndYD5jWOCgJpHfE60iRm4MfmkdY8i7OZrXVgrKt849Y676P5SaeXfcO+p7NChoPWgt/m+w9JvB4ZNTooaK9ke/ieY+e7VEDZST2LDhMCjcns4ef5u8lmeM6lNm7/fiigW9Fifkfjqv+b2okF4Nwa1rjyOiosam3y0voFKnMsnZ13GmIvAtsKULg93mWkyI5rH7X2e5JcCtSJdSubxDYpuKxAmn+902mzcSKHzDtTcP4xZZV7pQUWexHU6jwoDSKTmcHNG+/g/LnrGB2eBQJkBXXQLJcNOGtWK9hZ38bRft6YayPD45YuT13jQqmCRp3F+JycEPWcrUaUNwAAIABJREFUny3fNyA03dePocwIzp++gPNnzqNcKuHOF7cNgN7b3zaWD/8xd3xycsxYmsFQyFhcBJ45zylP4+xHALmDfSvsw/nlnIOQk0wq0pE9QjTkpJgq1GZu1U1blJIQTKttduu261qxLo/5kuRcY7YsiyKHgq74GiU8OnXTYmVRIvZrtezOO1zP7Zab62RdMbWd2qIEd23/77Sxu72Bw50t7O5s4Onjx+YwUleXTGNq1DIolRoctJ/jMydw45VXMTg6gRBZ+ZRBaDVwsLVuLOj9vawH9BQMoLPiPZGgsWAd8BXF/OKiFa+zZ+rA2F6UeiBzkGzFw3zOpDaGRobN/nDuENQh+EsQmkzKiZFRXLty1TRkN7ayODwsIdKXwtDEGE4uLeHVd9/BwNgIjoolIx9UCyUrGJjPZvHlxx/j6YN75uAHvIwSgpm0TZmBISAaR2ZsHDdu3cKp8xcRSsRNU5pBVtZu6DKQWqmgdJBHbncXj+7cQeFwF3U6qHzmTtP2zrnFBQTiUeQrFVx55SUsnD1noFKiL2kANOfFQTaLreVlBCo1BNttA/QoF9L25LBo1ym3QQkFsnvJql48dwanz58xTW3TY94/wJ3Pv8LBbtZS2ymbwnlumRWhEPpY4K9RRz8LeiWTOH/pImbmTph8RigSNTkQMp7LRwWTmyCQzWKEDG4wY0xEE/bP6NgIdvf2jPU+MjJ0XLSpP+OyjGgvCfRSf5pnoOHxMYxNT2Lh7GlLNx+dnMD4+LjNTc7hJ48e4//8J3+CzUdrxoY1YJZZUzHK1PRjfHwU58+es/OrAUgPHqPqZb5QZ52a/wyG8rzNfqcsCfupUKuZXvaJxZO2Tsol58jTT+E9apWaSVqwINeb77yNiYUTjilNuZN69VgCJcXsqEoN/+wf/wl+/bNfIB2NIxl3BAzOS0o1pEdG8Nb738Drb7+FqYlphMJAbv8QRwf7iARC1p/37nyFv/nuX1kwhYEFaqMT1B2fGseJkwu2tjheK89W7d4VBpZqlNmhzvaYgf1Lly7i1JmTOH3uLKLJEHr1HgLhgI0dWbA7G479fO+Lr0yagLI/XIMcC2M+x+J2jmf/JljTJUZWvyMOUf6DfyNom6Hcw8IJvPzaLZszBHCnZ8aseBwB11a1jkd37uG7/+rPsUnwrK/PUvypfRsgIzqZNDtOu33tyjXb98lY317bQG7fSeywECPZtolY0gJ1zMA0vXgGoXtWKALhRMTY3ounFmzNUPv58cNHyOdzOLm4iOvXrxrITSCddqwb5FwAjoplPKBcx8G+SRtx3fIZueaMMV8sWaHIE9MzpmHNM1UvHDCwj0EO26uaNZMv4fUvL120Ire005R5YcbFxuoGfvSjHxkI3a630ReOmZwGpVtsHFdWkC/kLNvjwpULWDh3EmeXzmFwYgRIBC1g0Km38U/+8Z/ggw8+wNmTZ/Dt3/ldzM6esP4rliqmQX3v4T2sb2ygXKvg8tUrBohTuqlarmNncwtrK5tYefwUEYQxOzNjmTbcY+jxkNSUOzpEoVJwMYqOk9Jin44Njdn40948W32Gte0NFAp5k35LpdIIh0gaCCOdGkStSnuWNkBycfYUbly8gXQ0g42naxhOD2J8dBgd7nm9pgHsyUwCmfGUC44kWHSwg6NKHr/55Nf4/g++Z/seC/vS9tKuF1iYu9fC2ctL+PrX3rdis6o90mq00ag2EbEit33Y3djCd//iuyY/MjY6avrCzDQ6yh1hdGjU1jPXBEFp7sEEmtlntRqzZ3Zw995XtnZffellfOMb37DgA31KgtkMPFHegiA0CVMkfzx8+Ai/+uBDs2kHuSM7KzJgxPnEjAL6OpTD4RphAKmfNVyCEbPBe/u7Fojl/sfwCrNYGBTgOutLuVoP8XgC21t7WF/eBGUnJwaHbV/rmOZ6EIXSkQXlLr10xfS77TroIhYOW7YVCTSHOznUii3UK23s7xzi/t2HONgvWPHCpXOXMDE+iXAohJXVVWsvteOZ/UDdcc5p0+KvN3HixAjWV/fxw+/9EHdu30UimsCJ6QUMDg/j3Llz2C8coNwpI5wGauECjlqHyNcPEMkE0DcQxubuCjY216zSJDWgzVdh1leXZAgnW2fnSE8D2iUouszThpfp6QfP/AC0zuoCPQXyyt82sp9XFF5+KK8rH0wYjN+Pkx9muEvQ+USUMrJ7dZxvJQxhgAETgnYeiUqYlB8w5f/lH/pxJPmILwJy8meEmfF384U8eVW/j8+dS+CynYs9PEX3Zzv5eQHJ8jeoVeUHQAVGepuhXYd/p6a/+tQPcPN6fAn01ed5X92L/a42yR+R72+YjPd92jU7m3qgunwFv0/t70O1kT+FIfhBWX3WnXOVIe9kIOWvyO9mu4W3+Uk98g3li/hBbl2D7/nBaT2TnlFYl/x5tVvzS+1UW/Q9fk7X8reX7+vMxbnAcfUHAjQP+Dn+TQEG/5j4P8//K5uf95bsrPATgct+gpz68MXxlN+u78gfFJ5gmItPYlRjrD6XPygM8Bir+2/+k3/bAGhNOHWaQA4aKktNeCFaoUnLg50Ggj8lByCwmpuiNEvEphQoxc7m5BRirwnFjpPhkaOsRasHEwimjpCBEZAjp5rRe/93NUm0ICnBoWfWgtCElREzSY1jh91JZvD5eS8e9AS8uYnoFgKZEgLz2DY+u4sQOA1aTWwaYznt/mcTEMa+kYYLvy+AXwAox4cvtkN/M0DCA0bEKuX9GMXlM4nZaAAYC4L49EH5TJxIMsIEhtQv/Bz7VUxAplXysEkH07+4BSDZQvHYbLyGgMcXI0rub465LABaoAsPlm7hOiangVWeUbb2eOnjBKClXar7O2DSgdkEoA249gB1Xt9Y8b6ic/y+5qSMq2MB9dlnBS7yb2L8kcHB62oBsr/4eQEH6hexW+kUSxdXgI5kOiwVz5MCUR8pOKG1wff5GYHC/LvWixkiLxjEPlOmgAyUrbumyyDgi/OAAJSeRe2SZIHGSxskvy8wnO/x89os+byap9p4NNfMKHoBAM0ffs8OB2GmvXlsZI8Ja+Bq6HlhRc0/bRICtKxPI46Z6hwOF4E08Iwapl7knX+ncydAjz/TqaQ9f7ni+lwvtUtMZP8mLBupYIHNp7AD7wSuaZ4LPGVfWpAh6A5csk9sK/9RAkabqAHOLRcoofOkTd+Bjk7+xwq6eBuvgd4BZ38VNFJgQvaQzq6NVbl2HNjR580GBtxmKGeNJzK3Cbl1xyAT5yXbYgwMbz/gAdlsBFn+fXErYmb2jpXmAWOZ0iaRUUBHkanf6hv/HkOmHfufIAefUwEe9T+/Y6CbF8g51gHzDonUBbWgkwdgEoB2tstFkRUANDDcCuq5yD7fJwhZrTgddgUo/YcPfzCCTp3/IKOsBs1xK8bK8fPWo99W6rBj+0P3udyFrZ0XAGgFlVScg+3RfqM5o73ZBVjcoavn2SHZyOcAtQNe6FRrT5ZNceP8XHNfBynZHq17HeLYZ/yMWCDsP0un9uyxDkbqd+3B7BfZEv5Nhz5nl70ggTfvbV8lW4iHLwvm9aHbC6JYbCIUyCAYHMDX3v193Lj2BtKpMXTbYRQOiqiXKwb8FA9ypu/KQkXUVR/qH8H84kkkY0lzeqlVaP1GYDHYxfrGU2xsriMejGNsZBLzs/PG7mKK7ycf/wYHe9vGei6VD1GtlRBPhDE6MYZ0mgy7mGkbk3lFVhkdOgaUuU7ItN7Z2QKL2JAtlSErttXCUT5n7Wiw+KbJWwXQYVDEK8rXQdvSuYPBEFrdlmmLkh1INixtKANT1OE1O0HpAeotB52MTDzqMlS6Ldo+Znl4ldBjcZyYn8PFy5cxNjFuoA6ZkLVKAU8f3EF2axNffvG5gaxEckrVkoHf5O9nBoeAcARzJ0/j7a9/E+Fk0liGsb4MQ3qo5g5RLx5hY23VtJkP9rPGhqLrbbrNkxM2niy8Ru1TBrw5h6ityv4oHOUMEKTeK4vtUVdYmpd8VgLEO+ubiFLTvsxCTS0sTs9jenzC0tkPCxVUmm0MTIxj7uxZnL9xHZPzs6g32waAkHWZ39k1pvXm8hPc+exzY32TRci052qNNQhYLGoEgXjSig++9s47uHbrdSAaQbHqCAKcL40igxxVoNlCo1zCvdu3kV1fRTwaMikhAjmUOGIKPQs4ZfN5nLl8GZdv3rDnMjmmQBDbO1vY2VhHYX8frWIJqLcMCKHsSoEsyv0dxINRpAb6LfWaadAEoyktQDYcWem7eyystYHspitGWGGatckiJAyY4RobHh+1Am2UKogwWyOTxquvv2YgBNcZ28yAR7VYwJ0v72JteQX7O7u2r6f6Emh4wX4WDGRxM/YDi8IFyFxttzE4MGDaxzxD0b6wUBrbVGs1rQ9OnTtrutUjk+PGbCUDn21k4VzO0x/+9ffw4U8/QLDj5qnknRjQmZqYxOXLl81mkThBtqDJJrU9kkE4YoEeBpOqdVc8b3B4CJVGEx0CrQQ5Ewmbx5Ki4vpkjQOCli+/8ooxL8lQp8QJsxh4X/ZbpeCA+Wivh2f3HuL//ef/j0lxEJww0JbZO+GQaY4PjI3jpZdfNvmOhfl5m1cba+sG8HFcVpefWYEvrnk+89j0OG69+Qau37yG+cUFO38zePD5p7ct9b5advU6qFnLAnqxZMLW0BtvvY5XXnkFmTTP+10L9jy4ew8rT5ZNzmX58RNkN3dsHMiI5Xrb3N5CgwCt9ZM7N2eSSWMP8xjB9Hz2Bfvu4tUrGJ4cx7krF3HywjkLVPQPDbBmmoVyW9WuFRK8+/kX+P5f/bWtSc4Rjg3tHP1AMrUJLHMPp0ZuOBCyMwCDYpTb4fxutusY7Bs4Do4K+OH3adeoxcwChJaVFHfg0sHBvs0r7ienTy3avCDgSECPY7+zl0XJKya3sUVG7pZJN5EBS2YsAx8Lc/OWfbLDQqHFIwP5aZcoD9RjEIN6nklXV6bTbmJqfMLWyfj4pAG/LIzK76+vbeGzjz/Bw/tk5Ncw1JfB4gkWEmS2XtPWHgviUR84mIgglopi7tS8SZ8QzCwWS7a+tjeyoO95+eIVfPP9b2BwcMj8rocPHuNXH/4aDx8/MDD5rXfewnf+6I+QHnP6zbZ/loC15W08vP8Av/jJT82msP3ytanJXm1WsbO7i+z+no0H+4E1DRplt1fFvAy3QrVgQclwOILxsUkjFB2VyujPDGFkeAK5/TwqxbrLiunGsLRwDsE2TLrl5PwcdnbXLSjLgFP/cAbDowPohXsIkHgZZiHLLrK5XfzgRz/A7S8/x9DQACYmx3Cwn8PdR/dwWC1haHwE167fwNLSJdsrOYe471mhQNrpTs+IO59++qnJ0jBIxTZTx7+YL9q6dNIhXZuPJJ2R6UuQmYWC2a/cY5gtd+nCEv7gD/7A2mFnpXbTbIpJqcVjBsDzDLmzs4svvvwSW7tZAx9NBiq7az+ZwcPrZ/r7LbDEPpsancTJhVO2L5FF/+WXt20et3sNTM5OY2p20gByzm/OJdbO2lzbxvZaFtntXexubuPlmzctkB2JhK2QI2W2LlxewptfexNDLHbYayG3v49mvQq0W8gd5FHYJ6mphGdP15Dd2ke3E0IqmcHYyDjCobidcff29i17g2fWixcv4/Llq5gYzzARgVxk8MjOY9zqszX89Ec/Q+mohPHhCXsuk2yitnMmilqghPBAEOmJJJ5sPMDG3jKmTg6jUM5hZ3fDsqgYhEskyaZ3xEPegXab+4X5K8aMZtKRI5xQOpMvgX18T74T3xfJUIAd9y2uUQsWedJ2ki3Q2V1+uv/s/Byvcv6OztAkqPE8SDtktr3rcAq+x+/QTzQw0JM3lO/C59E5VoQSR9xxmf0ivghYFnlH/ozfTxBAL8xDYJ8fqBXeJIKJ7qMzt87a8jWY2annlN9s/qOH9QnnYTDK+bGO7MCXQF+HD7jn1HMfX9+rpeQHW+Wv+n0Pfl4AtB/34Gfkh8nHFlaigDb7UMEIP0nG7+O8GFhQoELP6fd1hJNo3vBc4Mf+/DiKfB+RT/3Aun/+sM8U5BAOJBIk+5T3F74mTJPPK0xD5DeR/iRtoUC3+on31734fRFFhSFp/ejaaiPvL5xG2fjCRdiPwpu0rvg9BSLUbgHWwhpN0ofqAx7u4f+8rumfnwpi+MF8vmfr7H/4L/79nsBGASEaIA2iDi9aVBw0NZiAqt+p1ISQw8kDohxWGQj+9CPjAqA08fhTII+kCgS6KUrEa5g0SMgBuvynxagOsQ6i4+arlOmfvLaYPIDa7xQLxJJ0AK8thqP/Wvw+mS8OOHVaRjwU26RmMR6PvSymnGMpu6iSFgZTHDkJ+Z761D/ZOSEtVcgDvPk7vyu5BEkScJKJsSsDzu9pkdFI83s8EPLvbDO/W6s58M3YpJ7B4XU0gcSAlvESiGcgoUWfjEdwHHnSQhBYotR9GVlNam00AmpfBKAF4JDZ6oyES2PXy4EvsCICtkn1Ai691dO15XUdMOlSA6NhB0CGei7CyZcByd5mwfuxjdyweR+B9LyGUk35PRkMfl59IKNtwHz3eVVW9QXHnXOK84CAm8aAf9cY8e+8tsBQjo/WgwwAf7c0Vq8d2rBk8G3e+NL9+T2xIK2vKEVhFeUdi9xF2Vyqkozj83n8/D3OG9kEzRPei+2olMt2PQHQTPEWkKX3/ZsEWUliwtpajvYdg9i8j2wBDyoKEsgeyAibs0rNQHMa0o452/aKDXqs6ZrHrNTm5hgikeOUoUQ86oBhr1ifNll3kHeFPmXEZTj9G6U2ZjKJ+OysXK+DlAHu3hjRqTbb4WVCCCjWXM6kXOVxHarqNZdNoGtpPI5thoFOLuPEMkLILGcAh2CNz47owKXgGIvl+QuWHt8j4oJhen4LkIUixmgyZ7xW+63ADg/+vC+/z3TPJGU2QjB7x8+nknFXuK7TtfXIzcoYRATsKNNA7M9jcNv1S1W7vqKwZJkouKJ5KTDWtNe9TButXzJwjYnbcHpWCqjRGZHtFLBtmu9kNXoZADaH267ILP+vg6xsi+wk+5rzTXZe7bPAhlckVPsPmdA6XPLzGm/tUZpTZELzRSajDj4WEIu44rXSd+f3/AC0Dg8KZHD+af/VHsZ7sI0KpvB5CEy5tEvH1NYhNxJyDHH/S7aXc47X5L00FjrUs0/YTlZvV/u1tyrabfbRYxHowKE5qv1BmsUEO61NAZdZRVYjgR7be+Np1Ks9dNpRNGtxvPfO7+GVl95DJJRCPJTGwe4+SrkjbK+v4ejgEIXDvEkRDA+PmC4itQyZQn1c9JVMO3MUuP6b9v7yo6eWukr28+jgMNZWVowZXC0XEAr1cFQ+xP7BjmmIRxNsYxt9mT4DrmrNuo0R2XME9fh/Pi81oDmOfamEOcsG+lkhwKJjC/S6ti+xqCBZx3Z+8QDoUDBiADThHwK5XDfVdt2KBRK45p6bivchGgygVq0i1ZfC5NikMZfJamIfklVtTKFWG+OTk7j58kuYmCVTM2zAFotHffXZb7Czvo67d760s9RAJmVFt7geK9TNj4QRiiWxcPYMfvfvfAdDEyyaFkYiPYBqpYBCdheFwz08vH8fB3t7ONynrMk22s2GATyj4073mXbN9tSOc3AG+4esjZxXKwSvy4ema3rm4gWcOXcWSQJtvSAOs3v4/KOP0SpXrThes1JDLBDCYDqD2ZkTCMVSKFSrGF+cx+KFCxidO2E6sE3KotVqSATC6FKfemsTa08e4xc/+iECnaYVg7M1zb2k3THpAPAskEjitbffwzvf+l0kB/pNu9NY6tTm3j9Ao1QyjWQWm/vq00+x/vgJIsEAkrGoASNk6x6VS0ikU0gODGBwahKvv/uusY4rzLagsQRBziMD/g83d7C3tWUMOmqB8nnvPrhrDG+CzrNzJwwgjSYTxpg9dfq0sXUJQJO12ShXsb62ZraWEhO0tQTr2MejE+MmwUDGHiVQGNDhvCEwc/PmTUyOT6CYL5jky5e3v8Ty02cGlHJcCOaajQkFbA6Pjo6480KjZsxyBg6G+gdMbqLX6mAgw+BQ0HRy84UC0v0Dpll9+sI5Y/Ia0OllarCdgwMZAzH/5v/7a8Q8qSYGhyiVwP1gbGQEFy9eMPCc9nl9Y8uuzUAzX0x7J0DJdZge6LdzF/dgzn0jalSqtsa7jY4xPnm+tHokwYAxs9/5+tfx+jvvIjk8hFK1ZtdLZfoM0GbWQpWM8moDhWwWP//Bj/HkwUMrtsk5TW1djgfZjwRdMwMDxpTlGeMon0d2Z9fGhRrJlJpwBIOA+SKvvnEL3/j272BwasSkd8iIRQR4evsh/uU//5d4+uCxO69G3XmdOtEMAAwPD1omBwuWGcP18BAP79wzELTJOho8bzSapl188uRpKxbKeVhq1GwM+R0W+zzc28NY/yCmJ8ZRzB9Z0UwWIj1/+SKmF+bwxtffxdKVy+gbTzqJjzDQLANVajeXKlh++Bg///FP8OzhYwsG0WZvb28aa5T7/tT4lL1HZrM0vdsNB2J0vOwnnkGtfgR1s7twxUtNh8id7/uMIRo/PrsT2OW8JIOSfUlgmUFt2tF6s2a2ggA05yvlIyitQmIDdaTPn1+y8wqZ5GSOcm4RjPzii89N97rRZnHAmiMSUT4xErV2j40Om/wJweu5uQULcC8/fYqdzazp8LIo5lGugMFk2orJsf28fy6fx+FRHvF0HJVGBbV23Wx6LySmovNTk7EURodHcOXSVbz++uum3U7w+vbnX+Lx48fIl/Jmp6dnp/H6W2/i1BknRxONuOJz3U4QB3v7uP3Jp1bDgLaAZAjOHWakMeBVLBextb1tRXab9abZw3AvhMmxccxMzFgBxtX1FczMztqz3rjxEoZmxlA6qGNtcxPlUt3AyNXldbQrbWyvbWN2eBqZeApby+uYIgM4EUS14fRxI/GQaZWHE2EcHu3hoHCAbqiDRCaJJyvP8OWdLxBLxLG0dN6Cm5999Tn2c06qaWHxFK7euI7xkXGUixWbq51m2+S0CAqGPcm2vfy+yZMMj4yYrRtO90MyXpQN4b7K/YsBXLbJnUnaBmZzTlGb+NatW5ifnbH5x8A950Q+50BSsqCZWVQqlq0IpNVdaNRNBou/s1gm7Q3Pkmtra6Yrz71semwG89NzePnaTQtufHb7M2zubloAIpVJ4p333zY9bs4R5we28cnHt/H43lOUizVbTyEELUhg83t0yNbtKANWb72KE4uzCKaDaB4WUcrnUT46xN7uPgqHZdy//xjraxsmRZaIZzA+Nm1ZC8x6jISY6dZGKBAyUP/UqTOYm1nEyMgoMrR3aNs5g+uTc2dvZxd57gn5kmU9WFZfLIT+0RQKrSMEkl30T2dwWNnD2t5T1Do5tHrUHs+hQfF8tE3ug9JoDI7zjMg+5MswiI7LuovGnI+lzGU7r3hnRZ05OR4vZtXyOvJXdD4XMUg+k7AF/991RvXfw/mNzhcmAG1go88/Nqwi7CQF6Nfq7CrfThiXBTp9xeQEzgnnkr/G6/O7IqqwvfL72C6B7TrbO3/GMWH94LDO65yDOnPrPC1sg8EW6yev+LV8BPmyvAbbwf1C2IDuLwBeGIiwG4HAupcfUNWzCmwUBiB8g7+LgCr/WAC0AHKBvgL//YQvPZcfaOX/5fM8919dZo/wCT2LcDv1J3/3k8xeBM39OKF8H809/vQDvPJdBZiLMCUA2t9v+q7mI8eA/xexSjIWwuvkK8vftSCJxywXnipikMMXvYx/L/NXa0V4BZ/F8AqPTKqxVZ/r2uoP+bLCHPm+NKF5L/mUIr5pnAW8ax5ozmptHAPQ/9N/+x/3/ICzA3dYId4BdHJUBYoKCNHiocGWo82fjGDyM0pHprHRJBCT1A8my8nVAws44Xf4ObZBD6GfMjQ2GT0Gld/R1SKwxeYBj3LizWn2Bp3t5YHDbxAciOzSDwQIaqH4o3FyslnI5Zj9akbW6Z4SaHTAqSt8IKCYZ2B+/jm47RYRXwJneX+BIAKNNJH4XbaLi0e6vPyb2qBFLLBSzF2xbE0f1ysKx+8TgBYYKSasInkGrnj95zcAmjxstW1uEXeo0kLT4rXfPeBNE1BRHP4uxrYzZM7YigGthaDicirC5u8bmzMhd8B/EYA2QKDRQIUgWTKJZNwB7JTgYP8JSOahWH3F+7NN/CdwWPNdRkbzUvOExdlkTMzo9X47WugfW/6d80LGgD8FPmp9CXDU72yTf5N5Dtg76QxtTPzJdhCQYxvVJvaNNjQLcAQcOMp/biNxBoWfpwPhQBJXWNG/9vR5jouiZlzPdOT1uwWafJINAsL4U/NHjHq+Z6BcyAGCCpocb3YhZ3843v5n0Lqz1FsC6R23bqzSifdieyjBoc3J1lXQSYFoLVPbyw4e8eQxKK3DgdkFD4DmPaQRzP9r3Wp9EsC0bATPTsluCnRnyrKNkRdUE3tb48OiW1o31l9NF+TwzxteU+A8nTDZClvTPa/onseY9gd62AY+u9nxtpPGUPBBdpeHf7XV/c2B26Ew2WCwlER+lnOCQB2dfqbycX2xUjcZ0A5TceMRi4SMjULJB97v+VpyARg6IOw7RXAbNRd0EejPw75+13sK2BhA640Lr8HnanuSJwSg2X/cj1wA0R14tE5p0/j5ZNJJPvFl8zWI4yra/N7z+fVcEsQA3KSbp7qeinFybgjodVFs52hqPutZNY+1JgiucdwJnPClw6wOGH4wWWtb486f2rM4j/2HDNkP/0HC5rynd8vPag7bwcorVqK14/rwuRyG1jt/6j4KyNrfak6mSAc+/wFIc03BW9lO7c/8PtlHVqcg7klxtciD61gxN16Tqe6pviH0unS8o6gUQ7j10tfx1hvfRDySQf2ojju375jmcJOgbrNteqWpZApzJxYwNXUCfUnq7QP1imOoMzjCFFY67NwXWJjv3p175shOj09jIJ0POD+/AAAgAElEQVRBvVxCJBwwxnOn08Tm1jLWNldc0cNA16QIApEQYn0R+50sOT47dZA1djrn2AEz7oqMNpsuEHQsVRZ2rH/2OR1qA5qrVTSaLdNG7YGBkaQBxpaiTltg5yvH4CWAmow4XddkPGn2kPIeFrAmW5qBmHrN9ByvXL9moCBtMK/F9Om1Z0+t0OK9O3cQCQZxYnrKpA44Dw0obzYQTSQxvbiA93/39zB/5gyGJsYRCEWwuraMIwLQuX08ffwIe9kdkzPZ3d02CQ7Obeq0sm8IQDNYX682bA8iC8z2jVAE9WYDnUDAZDQWz5zG7OI85ubnLWV85ekzfPizD7B8/xGC7S4GYkljxJEZx7T41MAgSo06Jk+ewvkbV5GamEDf0ACaLRds74vEMJhIolEoYv3xQ/zgL7+LVqNijmU8FjVNWqao9xgs6gZQ7wEXb9zAN3//DzA5N2cAPHWUqatLdnedrFSuv0oZX33yKfY3N032ZTCdwtjYqKV7L6+tGvDXPzqC1OAQLly9ivnTJ60InDHoGLQMBrC+vGqay5Q1oKNIaQBqiN6/f9/WJRnLBIdYaJLtIJN4YXHRgh5cF5Qu4RpjWjqBT9pH2iOCUbTXlG0h2EpAhZJFBDC1BhUMIBgtUI7zkkxpvke9UGPOsh5HPIaJyXEMDwwiHgkbSPH5Z59gb2vHnp1s30QkhqGBAbPBlllSbxpAOzM/h+GJMXPg2SYGrKm3OUpZkHAYH330kYHyzrZQo7aGo2IOYQRNssLA5U4H+4c5FMtlk9VIpjNWnJJMfuqwk22tPZKFtdgvZHLXimVLJ6f2rRWPSyRQqlVsfnzr29/Gt7/zHdIe0SBBhYFYFndsuMJktUIBxYNDZFc3jOn+9OEjV/sCPZRYaDMIFEolTE2M2fPaWZnyE5GoZVvQL+lPpw2A5rMNjw7j1uuv48333kJmdMieKRxxNTvILP7NBx/h+9/7Hj759ScWrGLmR//AgDE96+0WHj1+YMEv/o0MyEy6D+1aC/vZA4R7QQwNDIPSJJzz55Yu4NW33kDfYD+a6FofMuhBAJWa1PtbO5ibnDRgntICzV4HqaEBnLpwDm9/631ceekGoqkIas2usdrJXGYbueY2l1fx2Ye/sYKCPPu48zGBb0doYeE2RwJJ2U8FLzkvuN7pCxmDO583tvZAXz8K+YIriBlwwQ6e6fk5vz9BSQmdbQjQcc9gMdWDowOb52St0oYODoyYT7KwcBLvv/8+Rlgg0NvPuGeTwc/1QamMg6NDlBs1HOSc3jznI8eezHUWDFxYWLD+ZlFBnlNYaLHdaCEZ77O9gmz3UDeI6YkpzEyfsLmfLxaMAZ3N7aMdaGF4YsQY1gyspzIZNGtO37VZdwWbWaNgbJhyED0v+NLwUqVd4OjwKGf28cScK5w3NDRqgaq+ZL8FnkgCeHD3jgH0JG1wXQ8MD2JqZtr6n9rWFoSsNUwzngB0KpZAMhzH6OiogYscQ/6fIPDiydOYmj1h9nN7dw9PHj7D1sYWQt0w6oUqqocl1I4qCLQ65kuBut1xnpcjKNPXSieRyiRwUDxArpi3YojBRBhHlSL2Dg6AcBBz7Nf+DLZ2t7CT3UaNa64vhaULl7B0bskCR8tPl012I7u9YzISsVjUAFxqy/cNpEwPn/OXa5syL/Sr6Msy04/B482NLfNN7BlJCPHOZCw2SVmJs6dOusAQiQexpNkPBza7NZQvFO28yr2TYRHK37BPqaXNYCL7lrbrb/7iu5bBce7kecxOzOL0wmkLdrAg5PrmKnKlQ5TqJbzy2k0sXTpv96Ed2d8/wO7WPjaWt0ggRzgYwcbaJvZ3swae095PzM0gMzKIhTOLmDwxgaHhfnQaVXQadRT29+zcUi7XsLK8hkqlge3dfatjMTIyjlTfADpNtpxWiXYmgHqpjqnxWUxPzFhhZjLmM8MZjEwMGXuf8yedjqFe7eD+nft4+PAhSqUKYskY4qkYEsMJVFHGfnkXsaEoKp0jVBp7qDaZWV1GJOoyNWv18m/VrKHfIMCP/gtJT3aWjYQQCjoil//cKVsu3OhFYp6fwCLSHM91tLO0w/JbhYXYOdOTr/MDmIYn8YxFMkLIZcowc13+qPkYEWfXAsR0fPKBIpbIL5bvcAyseW3R3y1b14gszv+XbTNf1SddICILvyfbKQBafpp8ac5P+XECSeVHMDvO+rHpwGteV/3mB0QZTPP/XT6GwF0+l9osf1J9qDP/i7gc3+d36KPIV+B7em75EfyegEqRe479XB+eJHD5xTHU94XXKYghH+pFDFG+/4sgrjClF7FNAeWaf/KR5O/wd2XsCrvz+0HCcPg5gezqK+1J7CP5svIV+XmBymqTyBoaZ15PJEiNLdvCz4nIxHvx+i+uJ+Equqb8FQH36m9+j3NT4DjHRmtSOJTmwotzQL/zmdRO4VV8Bo1z4B/9V/9hT4CHLqYG6YPqPHWovuw64Tl7j3+3qLanPeIWynMtUz6I2HOKTvmBLTn3GngBdZp4GlwZGwNXWDzGY8aqfTJo9ruXYq5FJgBXE4bv8z0tanNQfYXztJDYJgHQWqS8N1PojWl7PJEcsMUoqABo3sNSi0wb2KWPCAiv113VeLZHTHG1hRNCQI0WlyJNAskMfPXSmgVC8xlo7OjQGijp07gVGKgojbSX/Qw9GTUDMXqubZpQAhNsMhqFv2WHdwEf/sllE9rT9dQzqd/5uzGGlZrjAUdkfCnSaAuKA+ie8BhU9S9mnvQNoAmEbLGIbaxoI3X9+H8yR9hXcTLOvP5nXzKFXAbANhqvaqqiO/xpkUIPlGR71Z8G7B0DuV4l36hXTMsDuWVg1YfU7tRLa0DAqH/+8//+zVKbqBY0v2vOrMfg1s+Wl5ak+a65cbzB+wBot86fA3WS3tAGrH6WgXeBAgdY8/4W+fVpgtsmS9aPx6hVYEpAlD130D2XNtp2y4FvWrPdnmOQ6jllU54HVhzgfDy+FbfJEYDWHLQxonaLFym0v3cck5P3tr4JOccwFHZBNj2bQEYHYrqxp03jd/wSKbJRBFr8ByQeVBRddIcsD2j0Ai7VF/ShycBXP9s8aLtinPonNqUARx4sfhtY94r5ebJFBJq10eswxnboAEAGmQ4idqAKPY8YO7vuMclDDthkKXfNBx7M6RQRYObBno5ng+zhILWsPVkhuKgoQQUFutyBx60PghI6NNozNV0gRIcAtsnmS8CNM9ekBewaKlbnwFEBxXQs7PPUErHxdn1nh3jv0KPxdTbO05v0ZDh4wNSa5hyUHdQ9ZKOoAS27z8+wL7R3CTBXkNFt+G7usK81p4xh4a0NMaBpOxX40OauA6KCINrAeS0DOrxgho1z4PlcsfHyRedt7befZ47I9moPsENfh/PBabXrQOdfe7yG7LH/cKXgAO2Zfw9X4ITX4vf40mFL61HBSD4HAeyEAax99lmCZVy51E+k407nJRZNIRigXn8S5XwA505fMxb0cHocyw+e4qMPPsThXhaxcMiKAVETlaDt4sIpk1aI/P9svfevpFuWJbTD3Ii4EXHjeu9Neu+ef698v2rqzYwQ3SA0AmkEQgxqCQnQgEBCCBB/BuIHxPSMQAPTVJspqru6usv1q/cy86XPa/J6F97d8BForfOtm1+l+kqpmzfM953vmH3OXnvttcOQoelQ/xU/AINxPkd2TK3qimiB6TUxNmFJMMUhJ4PslEjQhoYTVihmbGdny7b3NsmQRFEhsCDrBiCzzyzUIQCMZ89lC9ZGfwbcPqB9OxKJ8gyg8wTmBorGYf5h/hA8GR62eAJB4RrBNtqfZtNSQ8MslIaiR1gXtWbDDg+O7XB/15qlMtnAOFcB3G3WmpZKDtrAQMod7kMRAsGdQJBs2tVLFx2rtAbWUsFypydkLr949sQC1rW5qUlXvyIU5L1zhTwLvM0sLdpn3/89W7p4yUanp6zV6drOzhsrZdNWyKUpwXF0iGJEp9SE7UJbnOz1PoINYGTlMhkCjLANiUichf/APoYOfb3XY5r65ds3bXphzsahfzs9w6Jhb15t2i9/+jM73NqxmeExi4cjZLo36y3rRyHqUMASk5N24/37NrKwYJHBpLU7XdqWECSCYAsgifJm0/7mp39pB3tvmFo7OjJsvaZjZ7YQ/Ov2rNRq28zion32+Q9t5dJl6i27rI22FXJZa51VGXSDbMWz3z603OGR1coVS8aiNjyMAEPTMvkMQehmIGCpsVEbmphgIT4UA6ONhW54uM/Sx8eWPTy27dcbdnJ0aJNj4wREMB9xfkTQAUxG6BujhgCKrc0tzBNQ1DzCbwAnAMNk98GGxvxCv45PTFBTO53L0rZhnsLZRkq7stdgW9EHADsXl1cp1zI6Nm6hWITsUkjAwFHnvAgYGaAbr14SlN17s2Wne4fWabQJKILdjGdA2jruD7Y2UtYBFtMhOquxEBLYwgCt0tmMNdsovOUA2U6rYxWkbPecFA2+CxLEGfbucIhs48mZWVtaXbGRiXG7cOmy08mGv93tEXg+2N61zaevKCkyOzpB4A1FzZLDg1aqnxGUBcj6+Y/+gU3OLFocesChHk1ytVahfA4Ka+ZPTq14krbd9S2CvjgDQBYl3B+ltvabnS3bePmCHDIGqftiFoKWO+Y3MjAQlGqjzkvDBocH7bNvf9su3rhKVnOAYE3XauUSwdynD5/Y9sambb7aYl0F+AkAu5DmjwDJq1cvmO03NzPLs0sS/dIJWLVcI5sSQDv6F9e8evOGffjtT21kZsrG5yZtaBKgr1n2MGt/+ed/QdCsls/bQCzOYpc4swRjEVu+ctE++8H3bOnKRepBY95BzgKgTKveYIHD9WcvbG9rm1rOaANkdcZGhsgQxn5/fHREcBdxVewL0HWH3cM8AGCMs1Q82e8yQ8DgK7fILAcTVX4jAKoUgF8A+GG31+Osi6ALfs8vLJAlCjt5lDnmb9h7Ek2iqLfSbzdu3LKbN25Taxf7arUG0C9tB8dHtr295TIGhgesCP+gH8HNNouxQpMejGEUywP7GTIzZD/WW5bJ5MgkxlkSgHS8r9+C3YAl+hOUBAEQjnWHIoObO1ssxDcyOWrJVJI2GMXysLmBuVwt1ZyucKXGccM18MzOdg+w6Fy+ULBipWSHx0cMOsF+j49N2eryipVKZ/bs2TNqcMM2Ye+YnZu2+fk5Gx4e5FqGjadta3YI6B7s7FosFKV2dTVXYl0LZEkoyxV2AMzkyZlpm5mdp4zZ9u4+95RwL0zd53K6YFvP1y2Gc+EZ9j+AJWGecyHLhoKOQyMpsmoj8Qi1jwtnFUsXcgxmIoCDZ6HOP4I4xTzl2mr1Jm3TxbVLtjA7z/5GgCuXTVPzOp7ot0+/85k9+OR9G5set/jQgDsblirW6/QYXMb8Ozg4YsHKl89ecoxHhkbYnwh+IsgAABrjcP3KZX4f2tfImmPBQvgGfU6ybmf/wJ1bwmHKUFy+cYV9hTFG1kMgHGTR1sd/95X9n//Hv7BKvmbzkwCg12x+1rGrz1pn9mZv3eJDcZtfmiabHTYYmVKQzygXSlbN1+348JgSHsjSKmRLlisUbX17i0H5yaVZm19ZtEvXL9vk5Kj1Wg3rNM/scHub8iKwDSfpDOdDJluwOzfv25UrN2xl+QLPwluv3zDLsFo4szev31inGbT5mQVq1mPehfuDNrc8Szkx+F6Tk2MWSZrlT+r2zaPH7E9kGXSCHZtcmrR6sG6P1x9ZXypk3UjN2gFkIeSt1a5bf38fGc7QaifIHOgymMm9qubIG5jXkOCgT4HAFWpNeL6Lzq86w+q86McWhPEIW9Fn/QDYu+dc4VV+AFM+OGwqz9VBV1MJe5z8AYJ5Ua+Ol5e1qbOsMBI/KOdnDOP62C9E7hQAje/heQWCoh+U7eg/9+M55T8IH9Izqw9IwPFIVfKp1VfyE0G2EGiJ78nXIhmvr4+ZBgI7dV4XWRPXxnflAwmAFjYhQNw/Jn4g/F1iq3wB9T3GSbiZ/C4B78KLOEc9tq58C/nLwsI0f3RdPad8F31f1/QTYgTuy6cSVuH3Wfz397dB/qXwCpEr/XPx3TYJ3NU4CONUn8o3lw/2LgDtx2QwbvJt6et5hFe/fyzFBD2X+ll9JxxGc8/vQ2r9qW3CSeV7ox9hc4UP+bFT+Yr0+b2M0HcDKZyr0IAWgOs3BDrM+CeNBkULFO9h4xcYI4RbkR4sLDCGNBHw0HgPjdLC8Q+0Bk5gED4vx1gDpwHV95GW5F+YGkB8jp0KBosXYdK1/JMan/E7/n52tij6Sh1QhECTA0wepL4JgHKAoYs6wIFQ36FfAMrASQRDT4ODz8EJ9APG+I4/IkanHAcDDzDx9wfe070FVrjCAo7t5wBvx8jTRBcLHZ9zqdhvi9bheno2ASc4OAmM0/gRePUY6mCVOJD7LRCBTRHtRZvwHgAF/C2gwr+g0bcOePc0mAh4OAYhmbkeG1xGTgtNGw82EBpfFJDw0lvw3nkUTEW2Ai4FCGmRABEAnKMYEfQLBX5qk0CbBLD6N0EBNLq+2M8yEmgj9TV9afR4VgFHjBq1nfyK+sMfFVX/4zr4rD8lBwZEQBYP5p7mqH8TYJ94cjN6fhlHbR6Ys3omHk5bjn2qZ0Nf4r64vgJTmlv4noDfcxDak3ZBfzHoMeAkMfBdge6KwtFgexIlClQgQk/D1Q0QyJRh9B8WWDTLkwGA06ofSif03GYOKQ1tvrpG19PG44aEND6xgQl4u/ZqLHAIxcEI6wG/WcQLleOb0GDHHEc6OwAs9A+yMsAkhSbp2wKOPPj4dLTQjvEJd7DV3KR9gc3wCr9p0yLYhOyGhtv0cS20WwDs+SEFcheeo4nrgqHDddUDaOcCQdqUFOlUoAPXbCIV2ZM6IbBoLoDz9kDkAixgXjqwE8WliudRTOjgoW9wiIejUyrmmJYNBgcYFbStQeN41tE/XpqO6wOAd44JreAEQCLZCdkprg1Ps11BIYBh2kwZUPJ0+DGbAS7gPmSaQ0uSjApny7ROVAgE6Zi4N+7FtkVjZH7ggFyrQw/W7RuOLe0CUrgemEYqJiqgGv2kbAH/xu7smztcae/z7zkC23kgInPfaW47nXvsH3AcYcPAvkhyT8G8dGsVB0f0s6eL7wuIKRVQ4BT3z4DTKNeBWQC22zM7tBeY7xp/zE/8aO7gexoX9YWCl9R89wKG6jOB2/79WgcTHXa0D+AenZbLfggBvOkLc20AHWabuy5NMBjos3AoYaFewor5jk0ML5IBPTE0YzvrO/byyXM7PT6mFMXU6LjVUZg1HLGhoRH2H2WPilWCX8PDozY/M2vddo9Aw1mlxPlezJdsZGDQxkbGbWJk2KKhoPXH+qzZOrNKFXrmOdvd37F0+cTC1ucKEHaq1rIGCwQNQMLBYzdxbJzCM1Om+8DUYn2tIHUSZQ8A8iLllmPT6XBdTE657ALnoHWt3etaKBqzO/fuEsAM9EXIpIWe6Ktnz2398SOrFPIEWzEWkLiIhKM2mBywPnwWWSSRPitUHCMW8hZjU5MEseGQA8SGXMGrVy9ZHGoEDK9UkqAC5gSASwSp5paWqI08Pb9g0USSgGCpkLfMyaGlTw4pPQHgueXtU2DOQpICICpsNsDEfDZjudMswVvwsgCaQKu1gnNQrW4rVy7ax9/7nk3MzVirZ9YXDlOaItw1+/Jnf2svv35sk6lhG4z0U+sba69QLllsMGWBVNKuv/fApi+sWiiJgo0BslF7kGxoNSzcaNnB5ro9e/S1bb56bgOQXEA2RscF3HA/aD7Xul0Wl7v/0Ue2dvkynzUSc6yqSrnEQmxgoEG+4MnDr+3Nq3VrVqvU1sW+DFuC9fFyY53M0hACGoMpAi4ATREgaTUbZCYVMzkr5vNWzGXJ9EZxtrGhYdo5AMTITkHf98JBAjsAgwHMA5RG5gDmBoBBgHRgFeeKBWfXIK8VjVm9VWfRq2Qyfi7NMTo4RAZlMZvj9yu1MzK8AXSuXLzEQmAo4BcbSFDfHPYa5yFIY1i3bc2zujUgwZHN2MaLV3aw/cYVmTvJkjmPOZhAwdYOFByQ4B2glrHqBwCsFaBJBzcWJksSnyYACZY0JC76II8WdSBQX5gsZQQvh8fHyH68ff+BrV66YIMTjuEKQDsBRu9x2vInaXv28In96q//xmIW4tpCMUIA0JV6zdLFPFnZDz7+yG7des9GJyet0+tYLBmzVqdJgHB3a9Nq5bJ1IelRKNiVy5fJyEexvqGxERZQW19/ZY9++6Ud7O5Qo5rnM+iud8xGhxxLtz/aT61lBNPuPXhAFjv6HUGESqXEth7vH5BRmz46saN9yCU0LBLrJ1CHsURQDnsA5ulgCnNkkEBJf1/E3rza4d6LvYrOfzhkixdW7c6H9212ZcnG56YtMZjgmRoA0cmbA/vf/9f/zR7+8lcEUuMRlxnY6HUsOpCw733x+za3smQXr14hAI2xgw0+PDiwF988tezRCfsZ/Y307dGhQZuZnWKgC/MWsgRbW9v8DvYCBEegX9+PAnulEp+F+13AbHF2zgZjA3x2nG94VgVh6cwxubCfwY4BCMbesbO/ZxtbmwQLk4mUVRpVsoPBgkfAt5AvWbI/QbsPGZLZmXnONdwTNhY2DzIXG1vr7KvbD+7YpVtXrRcM2EA8zsDJzsaG/emP/4SfAyCse8NfgLQKmfSQWsnmGfADk3ggDkB1jEF5+D6HxweUa8DcRiG5vqgDCpA5Nj05zXmytnKBc+XLL7+kZE6gGyRjHhJKzDTjWabH58M8gqQNgHz42xPjU/bq1TpleIrFrA2ODtq1a9fsww8/YMFC1nVA0Mw5S+z3v/nrv7UX3zxj4A/FICF/gz7gtQcGGGjM5HN2VmtZE9J9g0OWHEhxv8R+ggKw0+NTNhhL2ovHT6yUzbNgahPZJBGX+YzAK+4Z7HNnJshxIGOtUMrb7tGBlc6q1gsb58PI+BgDk/FElCA05TOQodRsU6N8bmbe4sgoa3e4zgJ9Zrfu3rJv/+A7tnTzKqVhqIWEI3m1bpWCk7V6/XKdOtGbrzcJQEPKhnIthSJZ4ngNWW937961CyurVq3W7OTo5LwODuoKpIYGOX6wiQCfwbqemp2x5OCADXnFOWHjD/f3LFjr2G9/+RvbW9+19RebFmgHbHVpmSSNWrNm9e6ZhaIBiw/GbGxyzCrVMoF/BJkg47KzsWf7uwc2OTJuywvLlFYBeebN9o4dnqYt1B+1pQvLdv/D92x6etx67RozD7Y31pmByKBMvW7l6hmlN7740T+ylZWLFp9MUN7ndL1guZO8dRpmG8837eWTl2bdEO+FQLSF2xbuj9j41DgDMQi8zC+OWTBu9uLrN5wXuwe71ug2LZqKWLuvbRuHr63WrVhfsmv58q5ZuGndHpi2Yf7GWRm2X7gHfdyGy3hGQFpa+zjftZqOLCcfVOdy+UCwIQJAdcYWFiAfVf4Avgs7AtsBe+gHVv0kCgFq8uPRDhAScB2sO55hPWIFzto6wwvfcmvT/eh8TDKPD49xWJAjIIiggnOdwGe8J3Kh/Hp9Xmfvc9KRR9DB59E2+eP6vL6v7xETCntSmB7xCu1En+IzIqfxHIpMu3fO+Og3/JOf5B8TAaACLAV8y+fXfdQ24TXyAeRDCOPA+wqcq1813vrsObnOI6qpfcQTPMKosEsRmNTPur5wMn9f4T3YDAGqwkHVZjyT8DC1ReQZAe26vuaSsEs/jiafUtcQEK6+FDYnvxDPgLYIb9Tn/z4gXp8VjorP6hnxfb+Uh+arMCHhsLrvuziwxhaBUvnSajM+C7sKe6q+FtblHz+8h7WIe/ozm8/79X/6r/9pDxNdgAc+hC+g4X5GqRoNJwlf1uI4Z0JJVNpz+uXESrCajIxWi9cW8OMAMFckTs6pAGSBSf6FrNc06XBvdIKYibinADn/ZCLw4qX5yygJFIRjL6CMTrMHwqqDNKDYyDnxUdzH03tGurkzsu6gLOeb7UHxBI8xitfJnkgite4tYxntxQFNALPAeaVIC4BEu/Rs6iv0AT6H+xOI8hUIg2OJ1zFWuJ80P7WgBKzgYCLgRotcQQABCJrMuq8fhCXgFnVROBwA1S9I22df9FzAAf9w+KMIfc+rLBp2EUdUp5ZhVB9Sr88zLAou4PkxJjIOSC3m/UJvmcIyCgJOMV5avNp0nGa4k/wA+w8Mq46XEoNrYxPGdUtVMAQcq0SLW/OVfR5wc5bzDCnNnl4q+8S7LwFFDzjF/XEdzT8tUrB28CPAVeAD3oeDjh/NDwHlaJeiq2eVCj9DcBtz1KtGjnXlNMFdmgvmCDd6r4jDOSjqyR/oPuwDSDB4zHX1m3/z0yYtbS8ZWPWTxoHBBw9YVRs0fupXBTMwHmDJalN5e2BwYCycUNkoAbC4NhiMAkrV1vN51Hb2RZuTvqc5rk2yA7ZGX4wsDhT3wuYNhwr6zWCP4NCE91vtBv/GgVvvw1nyt0tGG2OFPsNY+YFBRoUJTbm5THDGAwjdMzsQHteUrUAfQZoCxl4AtTYNsH2oE4s1B/yp4zYvPAv6Bf2utYt7q01gLDH9tuOAW7VRGwVtDvW8MTddMUI4YZWzKgs34jvLK4uWiPVZuVyys3LVel62BJxIV/Ta9QGAKGSLoB0A7THHUaEc95JuvTYx6M/hNdh1gpqxtxkmBO/BavRkWXAdB46+1SmWJhX6UgcV9Bv6RAE52RL/mgVjGvIIArlxbUqGRB3jmGmzkBiJub8xd2BHYecF6MtOa6379yKC6p72vA7QaBMAIuritTArnF3BfIR+H9I4UwNDvCfsJv4GsIP+BKsXnwd4qPYowKK9gQBPwDHyZUf1f80xZky0HQitdY1+xjWVyuVALcdUV5YN+pABvX6nB47r+deZ9gLZFYLhnk3RnKR9RTo2UoPDUabIM8recxXBu502A0dIY+92wmRBBy1hlbNtdSwAACAASURBVErHLl64YZdXbljmIGtnhbrVqnV78ey5JRKDlArAvuL0/Xss7ANgdH973+Zm5mxhdomAPvajSsnJYQTaXQJzw4kBBikT0SiZkGBg9fdHyA4C47FcLZHdBUAJ0hv1TpXFgqDhrPnY6CDTAszjroWj/TY2MW79CVeEs1ouUo8Vc7IvDHCsZ5DhwRhgjo2PTjDVl4fivqiVqzXLV8p2770H9sEnn9rA8IiNz0zZUfrU3qy/tqP1V/brn/+c4AicCQCRAIbGRkcJEmmvKJQqFk3GbWV1le3BfoxUdJzP0A+bm+sMsAHcGUg5XXoAGcVyxeLJJJmn9x+8b3cevGdBMJALBSuVC3a0v8nvAoBG0GVyaoYFrQYGB2nnwMIDkAK92Hz6lIzZfCZtsXDYUokBGxkct9JZwwq1M0tNTti//R/8Y7tw44blGUhvEuzqVuu293zdHv7ilzbcF7NYN2CRjpMUAqO1EQyA1m7D87N26c5dG5ubo3wEz08Y50LWrFa3cvrUnj/+2nY31slChgJ4CIEqBANjERb7KyP41heyK7du2ZUb12183AGcWG+Q+8G8AtifS2dsd+eNvdlYZxHLkPUIUAJYQJ+C/Qv91fjggA2OIg3f3N4cjZHBGvMC5sgoAXCP1Gvo+S9MzpIhDsYemLLov07ALADnHlrTkDkYGiQIBnAY+w8YwMOj40wXBzMX5xEELZZWFgkkYRxx39cvXlqw26EsSQ9Vy6Gf325YO2jUCL/7wQd2/e5tGxobZ//hOgRAYcMtyIKOAHqalbId7OxRemN3Y8OePfrG+QogerQ7ZDQOJocozdSotxh0hu0ASAWwFHOrxHVXJUgVxH4bjVBeA8FOAradDtcjhC1gL2LxhKVGhm1kctyu3Lphdz94z6aXFlgUk2csCzFQ0TlrmDXbtvH8tf3pv/p/rJwvUpZMgGa1ccYsHoCOl6/fsI8/+8wWllYYZCAgXynb9vY2AwMYD4C8Q4MDdu/ePYKROK3h+xgLZJ9Aqmfvzbb98he/tt/+3Ze0K50mfAqX9ozsDqxltBGAMgox4nyFDAeQH0qnWa5bjCc+s727x31nem6W/1C8WEAL5lw/dGxhGyDt0e3Z8e6pHeztcb8cn5y0UqVIrfDvffG5DU9PWGpyzJpdl1GGPm2f1e35w2/spz/+M9vb3CTID3kpAJ3BKIqNrrAA4dzSMq+DuQzNZBTdA6Oc2SF4rmiMMjbdVpNnSjBYYf9hSysIUnhyG9ReHhqkHQKQ+OrlS44nXr969apdWHJZAZgLOI+AXU+bxP4J273bd2xifJznL2gj/80v/tbJdCDzJBywSrtGeQqcTbDeBwcGKcWQPs06YguIFG23n2C94OfgYI9r+gdffG7f/0f/lg2OQs++aoPJBIsl/vTf/IX9y3/+x3a4f0AWOwJDGE9mypSqXsE7BDD3LBnot8nxKRseHeI8j6HI4+SEDY+N2sLyEoHMR48ecU5j/oAxvra2Zjev3eR1X754YT/9Nz9xeu61Opm8WENcc2FXwyeZHKC0Cc4IS0srJOuwgGS7YdVmxVJDSfv+579nn/zgM7MYHAbEihz4D/kU+AiPHz6yF988516YTadtd3vHUAelP+yILvVmi3U/TtN5KxSrtOGQpoC2+ezUtAt0tbs2PjbGoPHezhs7OT6yZs1lBqRGh3lGxLkPba4UIZ0VZ1/B3yJbHXIb7botrC7a7OICfbdIIkq5rc2XGwwC18+QbdpHcH5xZdGGR0YoaXJ4emAXLq3Y+598aGsXlxl0QAYRig1DikYEjf2dffvqq6/s+PiE92QxWshUxZMEuAu5HANMC3PzdufmbRscGLLDvUMvWwuyTHELAEDvdm1qftrmVxYsNTpo04sztLNJZNd0O7wfih3HuiE72Nqz9P6p7W/uW/owba0zF1Tvi4VZkDExFLdAJGCzSzMMBoIDhJoBG6837WD7wA53jsg2n59dsFg0ibiQ1VstO02nee5HgHFxedEWoQMd6lq5UiBoj/F1IHuE+8sf/OG/Zx99+CnPQIF4yKxq1i2ZlXJNKx6XLJcp2M7Gth3sHTJQgyBALwJz2WCgAL5vKNZnV6+t2ezqkBUzZ9RJh054uV61UDxkgVjXMtVjO83vEYAuNk6t3q5aJBIkuxkED/ggYD/zXIxzba93ruUMkgeIDySdQJu+4QBQPzFRYBfWAOcm9ir6sk5iRkAcnhvvCa/C/TQP8B6+K58d35VPrLOtMCL5X35QEeQAP2MTZza1wfkFqD/gan0JoMVvEdewBvBcbY/8Jx9d5C7hXHUv+4g+m4cd+M/JuMY5mc67lvwLPZP+lh9AI+f9qJ1qG16Wn0AMwCPo6RnwefW/wEuR33SGl1/PcQu7/Rw/uoYfKBXORl/dk4hQwEE+kfx2+UV+P+kt3uP8J+EkClD4n1X4mwgufmBVfSPCmTAnP7iOawmnwOcFmOq7fr9N99X44DPygwR2C3DW9+UTqX+EQ6B/9RmRXdGnAnuFe/mBaz2r/Dr5X8JR9VmNv+7pDwQItyEm4avrp2vi/ugn/AhD1PXwGs5zWG+a0+f4n1fjTm3BZxXk0PipPYH/5b/9o56ASTTE6Xc5NgdeVwEodZL0QJQe4I9UaeDliOI9AXBaAHogNMrP0hSQqoZx8XrAmQZKE0qgqNopNq8WiD6vDvaDzlo8AtrAx0DbznUxcVDxKP8CljhpPcacGGVIYwRQhXuCESljqEkLRiIGRyAH2i72sSayQG5sJJJTEACpfpMxIkvMu4YOpLg22o17C2xWFFAgAllGnu4nxkzRHi1EP1DjN8AykFpUuIaiYvou+hkRdDJkqo6FCEfBHWgcOxDAIQMOPQcSAUhxwLErqAdmjf++2hQcw88dvrUgtBDd4nPFBINhBwbhxw9A4z2Mn9+Yaa5qYQP8HaAcg0vXxxiEIw4kBgAtcF5As99YAcDjtT1JCYGbApnxXYwBrqmFrL7HZ3AtBmVQOMbTqBOoI2BOa03zXtE9GU+22Yv4CjzC/ET/aw2Axas+4ObjgXcCrMveHPWvR61jjbf6Bu1SwAnPxICC78cPKgvExtrUIUCbke6tw4PGF5fSeGOuuDnsgGdpkauvZIDhJLpAz9sggDY0OkRImfT9aHP1FBsYhCBQ52Mda90T8Gw5x0ZAOV5TG/AeIuWadxpn/I1r4hl0sFB0XRv1283KSXSgD9xrLpVGtgtrhBHEboeOGRx69RPSdKEdSD3hkOs7gMAAHMAml+0QG0B2jmvec24y+QKvh3GVBBA+p6BHq+3Ag0gszrahP6ELifU3CUdrKEk9XaSAu8wNd2BCai+eA7IIBNbbTrcejAK0S21SH+MzruCskZmJMSBr2ZO0EVAG4F/2033GAXsKQvrnrABopqh7gSCtT9lQgPf+/gYIrc8SYI3HfocJwIKLPga6pEewZhQ00f6nPQaf13zwR7fZvqhL09Mc1GFYAVv1Az7rT4HSHIP9kP3T8+Ja2p9h4/yZFLLjaBvaBTajO7z87n6sOaH2wGlSQEOHfO5H1Fd281Xr7ncWnO9g6j+I6RCMkK8LmNq5vjdsKsCNHtYD7DhYjO2AtdrIkkharxe1yYk5akC3KwFLRFLWH0vak0dPUBzexkbGrNft2NjwkA2mkqwYD13Pg90DpjhPjk2RpQiQH8A0QH5IbyAYCTmLRrVijWrNSoWcVcpFW15eIhPq8dOHTOMOhLtkQAejQeuLhy1fynOvRwANzrNjcQcpe9E/kCJoDEcc2TGQgkIgK3NyTGAHqfr9YEG322RoAaADkw6HuwEc8OoNK9XO7Oadu3b99h2mxs8sLFovFCTz+fjNhv3yZ39pL548pWMNTcxeu2VJMIBCIRsfHeVaOqs3eP+JqSkySVFbAW2GA4t1u3+wS5kbaHhi3Q2NjNDhps3HHK03bXRi0i5dvkz9yFyuYAcHO7a/s2G1OoqzdW1ubsFWVi9aOBKzwZFRFk9z55GSHR/u2fbmhqUPdu2sXDKUw0M6eKJ/wHoWtkYgYInxUfvhH/yBXX9w31o8l3XIOEYxuO3nL+zVVw/NKnULN9sWhvZnMMj07hrUspFZMT5qqzeu29KVyxZLpZyT2+nY6dGhNYoFK+fS9ubVSzve37NGtUSNUADUtL9gGfdHrYXaAta10ckpAkkXL14m2AbKZuOsTnYqgPHsaZpyI8VKwU5OASAEWNxrKDXIQnVYG6fZjEWiUQbbsEaohdloEvTDfCMLvZhj/4O9D4AHr2sPxJ6DtHXsVQBMmW3Ra7PAJueHlwkFqYbhkTFqRUMTe2pu1hKDA5SoAMhAm9Np2daL11aDRu2BK3yINhabFRarm5yds0+++20yv2eXFiwYQYHUDvcbyCOgbYXTDCUjWIzu1bqdnpxYKZOxF0+fnWdLAZRFWi/OIejfc6e4F7QEaiWEXfFcpL4j4DE8Nmzj0+NkBiPQgaAFwDUURERWAxjwo8Mj1gsEKec2s7xA8Pnm+/dtaGLMsLvTLtbbFoD8Ur1J1vv+1q794mc/t81Xr3nG0rmFxfgQMG3UKWlz+959AoUEzWpn1C9HZgQylFj1vdux+bk5u3HjBkFeaKUCrAUw7PRnjesQ+sCQRDgrn7kiXhVXyHvYkwAoVV2hNlwD44FnRICoUTyzPmiiQy6vL+xkAybH7e69e/bBpx8z+wpBX+haH+zusZBc7iRN9mmtfGbNaot2DcFyBH2QUAPg7LPPv2+Xb1/n2jjJZuysViFY0NcL2c7rTeqOB9GOoyOuT+79KMwMWaBEv42OTRAwR3AQDN181sm6wK4gmAy5FQLazQaD3QiM4oyWzeatAJ30aNRu3LpJHWZoKWPMXz5/Yf/q//6/rJDN0W+Yn5+31eU1R1BpnFkmkyFTFesBgZyF+Xm7eeWajQwPEzwEkPurX/2agRaXpha0Yr1q125ds0uXrvA+0P4vFcr29OlT++bxU9vf3XXFJ739aWTUBbYxjvNri3bl/g374NMPbfbitBnMQb5q6y9f2V/86Z/Zz3/216wTieAAzqH0D5CZxrNvja+PJYZsbWXNxifHGXSanp/jcyOIGI5E7M3Ojv3xH/+xbW1tsdAf2ri0tGSXL16xZDJh6aMj+4s/+3N7+vgby6YzVi1VuRdA4gM2Ix5xYBf2BbCfAQgPD42yr5B50w61CW6uXrxgd+/dZ3CSRRtzGQL6ANFxNkOAC3rKyBiGDIULsmQtFYtxfQUjAASjVqt3uEb7QMhAsCgcpawOMjZI2AlDlsJlsyF7N3167DJV+8KsFQBCBHyjINQ3ez0bgZ2CTxjt4xj3QsbABkDocCxitW6N8wpzuJApWJ37btkKJdQbidno+AhB6mw+a6FY0C5fuUAAGvsUggvW6BLkg3Y+1hsknrB+j45PrVqvWbvVsdNMmjYb5+WBWNKqlTPKEKHWAyQ/UDOBGsn1JvdcPAtkJybnpmxxbcnmVudtbGrcIgns7U4iEJ+Fxnwlm7fjrX1LH5xa+iBjzUrTgr2AFXMlK5+V+Izh/pDFh/rtyrUrdvnaZQLyJ0cHtrm+Yd1al3IhAMwBfodCOAv0LIwxD0HisW1n9So1sKOJqFVrJavUyiQpkFwTCHMvwF71B3/479qdO/eQu2hB67P2mVkpU7WzfN0yR5CXqbCWATTXuZZTAzzDYL4gW9QFAoM2vzRrd+5ftkjc7OWLTXv2+oVli3kLRLrWi7atVM9YtnxICY5SM2utHnCFkEVjyNpE5pera4IfPAvOxQLlID/CTEiuI5y+HXDn9+t0nlUmN/4WyUO+u/AiXFvZ5SQteNm39M081q/O4fjNLAyvtpjz6x2BDX6yfAf6Xl5xbuI8JE44f06YwDlhz8ugwnfkg8C3EQCNwJb8afmR8gfoo/ukEwQk+4FO4RgEi30kFu2rwu78Pof8E+Fh5z6vR/jU6/R5PWlEXVs+I64htjSeW4RT3UdjhP1P/fYuTqMxQt8IAxBG8C646sfs/P6D32cQJui/hrA9P/gs31nP4gdU1TfC3oQ3qY1qs/rb79P7QV+/r6O5IFwM3xGGINxOZzp/3/vHFG3F9ZU5JPBW10b7/OCx+v98T/LhZO/ODbXVj1HJf8R7wocckc/57ZpXwkV4RkUGg0dO1JoSpqh76jk154Ubq+/wOYHrvMd//1/8xz2x33AD/MNNeXj3GLwCJHBxvzOrB0JjBJJpcghcFoioCa6JiO/4U/1lhPCaADqBPf4OEnCA3ziA4z7YACUGjr/9C1iGTw63gB49CyLb6ESlgEG3UBNI0TZ+x1uEiE6TMRiJ8uBFUBUFY7x0bbSF70ffMsjxbPjRgvYPFrUbkUJTLnOCaYAFUOE7AprRZtyHwIHHUlOUTmw1vCdwE21DH2GDEkgshqDaqfGRYRGYJgDabzjQFi14GXiN4fkcCXmAsyQF2l4FV+Q9cRCcIQXIgO9KqkRzCb9dW5wEgf91tVWTmXMGxWM8AFqBAwG16nPNHz2bDD0O0nGym8IsCsPqnn2OKYw0Im5U0C/0WOtYhOcRr4Bj1cNh0pzzR6hkMPxRQdxfbcIz4H5gMIFxh7YTsPMikAKu0Vbcn4dmDxDFdxUt1Wtab7gG3gOLCq+p4IM2EVwHjhX09xxA+7YgpiKT2uxxH7FGxQzV2sA9MG/VpxoT/C3WHdqOQzAPIh5D3A9gy6DKzmh8deBwxtgdEDBftGn8Tn93NV9cYAP9rcAV2tLwGBCaV7JTMrJKFdNG824bdMARuxFtUh9wszJnwLXG2fceyxztVb+RJZJKnTPXFXXEgU3P74A8t04UsMNYsSBP2GlxgQGt++HjSK3VhuvWAbIPIO3gGKl4XjEBtCkQnOwYbYNsBZ0d7+CE/1dqjsWECD3YwTGkwochkdBl+j9SmjFfAEBT99/T64WzQzsRdiA8gnMEZluOVQvJEB34tK5kf52tGjpnZXJDDLvibOdFEPtccEWBPjhlGhtpTssOaJMUwKuDiLIy3OHj7Rg52/ZWu9kFjN7ZMD1GGp4NfQdHXDZR0j2yR7ifNnX/AUObMvqJc9QnseQ/ROse6Be0WQC3DnwYT3xXhzcB0Jw7HjCN/2t/FyjtD0hADkGHMP9hT4dA3JcAljm7gh/ZHDwnpC70vHhPhx3Zbq17vafr6nOoho4gWBNa4L5AXMhLOe+0W3RSwoGINRs9a3fAChu2oZFJq1XN6vm2zUwu2Ozsor3Z2LVGo21jwyNkdk1Njlt/LGqFTNpePX1uB/v71m10bDiFgn2OdYwUX8huIBWdheBmZq2cK9jp4ZHtbr8h8/n69Ws2OT1FABr2LBwN0GnrhbqWGnGgD4Ic+UIOdFruGXgRAPTIxKRNzM4QhIQ80eBQihIrAJSePH7IInhI/cZPPpsjAIHxAlBF/V/Yl0DAbrKA4Kr1p5I2MDRMaQvrQMsza1/+6pf25OEjsqIQEAGLEOBfGExYT84JY8yASjLpsrUC7kCrYppwzPAaQCyAJwDloCMKLV8wsE5O0gSjNJ8BsGWzabMOAqgBPvPq2kW7ePka08VRqKnu1TuAc3d0sGOvnj+3/c11gu+NszIB/1A3ZOFI3AL9MRuYHLdPP/+h3f3oI4slkywIBQC6WTmz1w+f2NbTZ3Z2mrNIp2eBdous3lKjShCyFw2b9cdsfHHeLl6/auPTM4aCp+ij44MDK6RPLZ8+toOdN1YpFpyj3GoSMETfFKpla6EwI1hZvQ5tIUBBzA0UeANICHYiAo6VSpVgEZiwEdi3NmSaEsxYGkglyBpGH0MeBDYAshtYBygUeFYsc66B/QhwoRvqWaFYJLAIO8/CQt0ux0Xpoc2OlxHQahOoxt6O+QFGJTJEAHID/IE1g372tVs3bWxq2gZHhy3c74rB4pwFLdXj3V3ber1u+zvbbGO5UbXjbJoyLWtXLtn7H39in33rWzYxO+syZCArAb30cpWap/VKlazi9RfPGTABC3dzc5NFJ2E/AK6DCY2xBVscIBSzHsNRp9Ns7nzVPMP66VlqaMBmFmZtZhEgz6QNj47wrPr0myf28ukzAkvLi0sEfPLlkk0vzduDjz8kUzs+PMjiZQCTAQYB3G9AWzedsYPtfQKJmaMTMqDlaGHcMRYA9HkW7nS4zhCUwfxXkW7qWWOv6jl7NzyUImMXwZjj9KnlcK6BhBGKcHOPjTvGablK+QYEtxB0mp6e4Til01mCH5izuB4YryyAXjqzRCRmyVSCbcKzT87N2Ecff2zf/fwH1p9KWKNat3whS1AeOtFPHz4mwN9rta1RaZLEgSAez16JmMWHk/bepx/bt3/4fQZU9k6PCWyDRFNMZ23j2UtrVWt2dXWVduLo6IB7NtZAsVRh0IPnjbaTqcK1+4KOmOOyZdw410Aw8fY4BIInpqe4d7t10W/f+9737Hvf+65Nzc7SvmVPT+1f/Mt/zvmCPkLRxCuXLpMNDV1dzDVkJmC/ATgILd2piWmChZD2ePL8me3u7lPOY3R83MYmJqwTNsrGXLtyzcIDCTJi68US2dpff/21/dVPf0YZAQQ78IyQwXBa/HVLDA1YsV2x8ZkJ+853vmNLc/NcWwhQPXn02B4/fmx7O7tsz+DgMIHjhcVlnkUQbABQ+uDWPfvgwft26coVBp5gl6lJHgxSB/63X39lj775hsznTz/91MZQoDkScWcmC9jG85f25W9+ba9fvKY9HoQExMAAA6Toy2K2xDkJdvDY2ARt2sjwGINfCEY1Og3qicNGI/vk2o3r7BdKWpQrtDnIkqqWira/t8ezIeYJ5mLm9MgarbIl++IMGgKADvfFbGFpzWYmZ21ibJIMahSWPTo4ZFZG0Ho2MTnO+Xp6emxnVYDFeXe2Gxym/SoWy9Qnx/ofSg7wtWQ8xoLWAJNR0O/ilcuWGErYUfqA6wks5Hw6b91Wh/rPWO8I9CB4kBxKWr5SYDG/ldUFu3Tlko2ODlsDuuyBPt4H2QE8v/Rcthqk4vqTCZsYn2TAAkEh/EPmALIMEazqwt/uizJwCBY7fFPgAfA1EEwYmRy2i1cu2uq1C2xDKBml3j+yJLAHYO+u5St2vHtopwcnljvJMSAEMBsMcGQ5oJRws13jc8/MTdvtO7c4/w72UNCyaZVC2Y72j2xnZ4+2A7mRQQszowUBGthDANAYt1a3bZn8CYOWmM9cL42uDaaGuYY+/fZ3bG5+gTIegV6fhXqwL8g8KljmJGedVpcFLzGfAdIjc3t0YpwyHpl0ztrWtrGJUZudm7D3P7htsZTZ3u6pff3oKzvJZSwy0GfBeMfO2gU7Ke5ZvnpklXbeukGn94z6KpSs8ApI4/8A/enndT0/idlhjoXLrDoThvIWQ5I/BDuJH/m/Im/I19RZFNfC2UbYCey7CByOXOF8XpxdBKTJhxPRTZKMOn8jyMJztWfv0GY/JiICBc4D8rPwPtqMvUb4GfZrBgqCjnBHH8rzUemTesCjzvB+/1PnauEV2sP8eIYwBZ2rdR35OnqdPrQHBHP/88h98NuEOTj/862WsHxZ+SF/H44Cur760o8F+NshX1v+hfpROIbGU6CnwNtzLMPzqUXyQXvUJ/J9hevhbz8Wic8JgxHGpefEewJDcW19DtcQXqA2yH8TLqdn9vt4AqD9/jiuo/a8C1AL8/HfS7iAvqM+xf3OMQtv7HAf7A0it+kZMIdFSBQW4p87woqEZWgu+PtNbRJOyswmr9iynyWv+S5fVuOueaT31ee4t9Yzx/G/+8//SU+anJoYcjDx0LiZBsTfKHWGOkwN0ID5qdr6rK6jQfQDxQKXXFTKAUlauHoodJDAaVxLYLiupwWjh9fk0CLEby0mTT4YSE1sguRk1zrWH65/DmZ4gKoce0TokXKC5weDAIdsRPXxN/7hcCnQQICeJqYfgMb/pXGLAyzaLCYi2oHn1cSS4fADVnjfASVvxfzRX9ic6DwEAucFkgRWo30SDxcb1W+U3p2IGmNNbFxTE0qMebzHe3qMSYAJaAdSSPm80CkEgNHzNH+RksrK4c5AqM/fjrV7JgEY/vb5x1HMWNxD/YDrKd0Dc1vX9/c7xgbFqPoQXADjk/IHTl4B14HTzHGDXp9XhA4LFv9o5FBhBPOp6wISDlRz0XH9oI/Qlwqu4HW0RcECgM8IbGi80WYBtIo44vtaS4qmqY9kwPC6a7O7PwFQL/Ue+w7GC2PoGKpOcgH6amgHNkC9h++iLXgdbWGhFujSeRI2GnPNY4GA/siZDgO4J+aDNLm0Satv8Ey4F+a8NlptEJpfXI8dxx6VdrQf3KVRbb3djGSk0R8ExyAb4QHQ2pi0kaBt7M/w26KIAjY1XgIHdbgR4KcxwT3gVDPVzytkqvsK5MS1NBcFzAtAds/tNn3ZLDjoeA7dC9fBgRWOB/uj7cBXXNMBku676kMAqG58EMV3QS/0gz8AgPfBbMNruDbaLtav5iJtRN2xgakpSu3ZODMXAD4BhCazIRigo50aSJyzD3AoIRPbs6MAcWEvwdLCekebXADN2QC0Q2ALNAcJjJRxyK8QFMDhEc/HPm67vQFjhb6B/Ib2Lx06/Ycf2QTdRylOYpYj1RT3wuvOPrgCKW/XsQNeFfRQgAprATYUNkS2F9/Rd/0HQO2jsrWSTtLh0c3zt8VJZDMUSNMzaJ74/1ZQTHudDrhYF1q3uL//QIJ+Y+CQkhAl9qUfKPYfVsX8h7PgP0idH5S9+Yq2+fcn7VGyWVqbuo/6pz8eMwwyxlFBpgb09LpttjkUDBimdKQvbo161wqFpkVigzY8PGmtZthKhY5dXL1qqytXLBwIWTAQccWhEKyN9Fm30bBc+tSeIg16/4CAVCwKjeSU9SC/Bcc5lrRIMGxDqZStzC9bvXLGFOPNzQ3rWtuWl5Ypr7C9t0VnFimruVyGRZSSwwNkaeEHDjlSwaGdiuK5YD8vrq7a3ffeJ4DtzjuQKECqcc22tzZsZ2PLHF5KxwAAIABJREFUioXc+T5YKVbO5WLgQEdRoDERt7v375NdR5Yu9N7hwCF7o3pme7vb9uTxN2TFgfUMnWkwweBUwckFywXrToc/t++68WLg3WM8RBP9Nr+4aFdv3bCl5VWCm2CFAhAF2IgUdAAfYIGTzQt2dMg5iEj/X1haspWLV2xqetriAymCMLDvLiU7a9sbG7az/ooF7LInhwTHe/UOyguboYgfZCA++oj/xiemmIbcqTetnC/Zi98+svWnT62WK1AOoutpzEL+pBcJ2wBSwLF3pZK2dHHNZheXLDkQp5by8eG+HR8eMGU8c3pIaRXs8zzjgekXDpMFDEYywF60GWsZ6yQRS9jE8KiNQA4i2Ee5BGi/ApyFDQRgPzo5bsurq0xDh51utOq06gBic5ksi6wh0wDPwoyDdofsV56noyGrNtGeiH30rU9ZJBJnJoBnkDUBeJRJpymtAqDSMdw7lkwkWOApFHXp12AtYrwwRy5dv0qWPBjQff19BMJhl/LZtD17/MReP39hR/t77jwQCZAlDfAcwDsYddCqXlm9QBtRwv7cBbOwahnIhDTbVi6VyCrHuA6OjVA2AwFGnI2D3R5Z4tFQmOAxgHpkFQylhjkXASwhKwP7OkCs0akxiyX7WewRwB3mEc4cpUKBWQtf/+ZLysLAN0ZBO4DON+7dsWt3btnc8iI10YFrA8BH/5ayRdvZ3LLDnQPL53IEiXAWIiON5yQ37jiPok8wnyvI3oOKi6dVKF1/9DMyJDDmcNQh9cAMxY7b0/H9GiRZOk2bnpplkTIAsTyPhaO2srZqM1MzbD80op88eUL2L8Yf8wdZQlbv0FdAYT7siWBKT8xO263bt+3KtauUcmgh2NmG5uwBMx1+86tf29jgsPX3xSg/gHmE9yC/ASmTUDREPfUHn35EPeejDAqDZjg+1XzRDt/sWF8vYFcQMLqwSi1ZsMK/evTQ0pmc1ZFGAruLf56Oc7fVJTjLsyPOzdDAR4ABMklgCZOdO03QGt8ZSA3a73/xI7twYY12Boxv7B8PH31FNjD+xp4AhvPi4iKDXvCfUJSVxQwPDgk6QyIBPwCtYX+gi495v7i8wv5ZWF0iuIvAHwIskHYBYIqAC2zbV189JKsdYCzO8ggARONRyjfEB5NWaJTsJHfKNiBwGY2ESS7CHMUehbWHIMXMzJx98sknduHiZY7vs5cv7Le/+a31h6K2srhiSyvLvD7OqdlcjnPj+auXtnewT3kbgPG4x8nREcE/gPoAdxvlCovAogju7PS03bh201aWVt3ay5ds+82Ora+vU9sYmslihbrsizKLk0Lmh9k83Z5dunLZbly/Zf39KEpb45rDeoVmPaSSKtWSBcLubJ7LnFikr2dNkAMCfRaNJS0WH7DlpVWbn1kkszsSDNn+7h6DORiPs7Oqzc3P2MzMlBUrRcrt4KznsmaGLRbtZ2ZP/jTnspd6CFI735R+cSJu12/dtFt379jwxIidZI9ta2vDXr14bSdHp9ZrdznmqHWBvRYgbgga2r22FatFi/b32cTUqF26eJF1CrrNFoO5yLrAOsPc5L52VrWbN2/aytoF2kXsV4eHx1ZIZwn04owKW4pAV7vRtvnZeRsZGTuXuEMWACQpIMFx9/27Njg2RIYw5OYKpaJVylXOqbNc2U6PTi17nKXtOSvWnOxQG2e6tpXrFT4HZLsQzUJ2E2wR1g72FowPGOI4Ux+fnFrAwpZKDtnE9IxduHDBlpaXCejiu4VywXZ2tu04fXBeJ+RoP009dKy95dU1BgECgbBZO2S9NvaMJKU3WOsp3MdgmIWMASDYX9hG2GIU2ExnMgygTk9P2Le+/SH1ube2N+3LR7+1bLFgw5ODFhsKWTNYtuPCru0ev7ZGsGTBvh61nxnc8LLCEehzGbzOLwfhhWfVrmRY+1yNj5oLOAnr8GMP8pNESpT/eQ6eenNKvp3O4X6gWGClsAudU4VJudorWOvO98X9eZb2aktBesbdzxGFhMXg/8w07jjCCq6PNSC/AO8Te/AyeXFfAdBYeyKOwP/Gjx+4kz8nkFW4m9+/FbCJ+7r2O9Yq2qf+EN6hfsTnRFLBZ9nvXmbqu0C2fA18Rj9+QFzXhtybgGM/DqBnEF6iZ5H/LXxPBEa1UW2XT+KCuy64gB8/riX/XMQYP4AtDFH+EN6TX6O+Rpv8QQFcGz8CioU/CXd818fxYzvyd/y+J55JBD7/dYV1aq4L+8I1/LinfC+B3f7xlP+EeST/VLgfrqu5LCxE46s+wm9KD3okT/8c1NzSWvATvPA5jbPAffniaIfWmx9cV8BF2IiwYp7D/uf/5j/rCR3X5IShgMEWIKQJgEb7EXU53AKdBZbitx/YFIqvBaJBkpPPhngauX7HlZEzL4KgDvdHR85Xhhf1kAHSgvR/VwCYngHvuU5395ZxAwAtxpyuh984sOA72NTRoTikJJL9/B70y/zgHZ3stktFF4NZE0sTQG3nYc1LpSRTxWM2C0yXw47r4B4qUIExEQMV19IkFBAqo64Jo6iF+kZAvH/BvGv4/GPx7gahRelSj13xE7dAnEGVDrQKEmrRwdn0gzN4LjHz8H8ZGQUA3m4QzrjKCGojkASGrq/+1jUxBv4ImPpdAHQE0W6m1bqiKXBMXfTSgcV4PgKHKFjkgaoE9qE5CIC85wBdP2jkB2rV33q2t8zNGMFTpDGq2A6L6nlGUZuUjI+CLALCNOZgXWj9acwFNuH1eMzpOcvA4zOKLOOAAHAPbcS9xYrHa7gfC8h4hfv881bGXEAg2iRjins7YNDp++peeF/BJXxfIK6AdhknrUWtXRxg0C48p+4jsI7Av7n0LLVP8wPzEZ8X6I4IvNqAvtN6FACtuf5ugAqfUx/gvgJqdSiCo4JnJFDrHQDQdtoMD+jTpunfIN/aRNd2bW7SpMf7ujcOMjhE014xVRDFS0tetoqbe9pIcOj1H5jwfNqQ8IzaZHEttBsHdvUHnh19xoMV0hlrDpCpo2AnAhdYB9G3B3yyncplHrSQxgkwG4A6WFW4TxAHN4LjPRaWQf+BEQBdZVzf7SW/G22G/cD18KNx1waH9qNqPPoFY+82QBcA0gFFYPpb++5Y/MpQEbCN8UF7+/vj7E/ZCwDQOryofbKL+A09ZtVBYLYQmGg+nXgFHGQvdYhAW9FGbcyaC2qnwGatC23u2rx1eNRzaz/T/Naakh3CwVgHKB2QMa7aT/q9givQc9Tzyk6+DWbAsXAHWt1PB6nz9eYB0Jp//n7XvNaerTXnt+M4wIJ9SekZaPIGUfgPutpOsgXyvgCgnTZiyHJFMG6xHgas04la0Abs/oNPbWX5kk2OTTL1tAWQq23UHG4gy6RUIvB5cnBg+1vbBMmwfyMdNdjpWSQQtsFEkmy8ieFxOg27b7bpcKMdiVSSAPJZo8x5nc6lLV/PWiIYZ9o60uRhM+Gg4jyBlN8iigLNztqte/ft8x99YaPjYwxywqYWS3myFqvFgr148pgF6LAWOT5eUZgONfHBDnYyLRcvX2Z6Nf6PrBWAQwzMeXvX8+fPyaoEkJkaTDJ1GiwpOOflYt5araZFUawsGiF4BLvpDuTOfkHzd2h4hADo1Vu3KLeBIrv1jgvmYt0gIJk9PeF90qenZBFi/LAekAI+MTNry2sXbPXiJRaNQ/sx9wKQn8jnLJM+sezRoW29fmUHO9sE0KHbWwXL2bo2OD5uC2sX7daDB7Z28ZIl4gPWgJ7r0TGZgtuvN6xRKtsZWJoVl0rbQbpv2MiejSUHCP6jUNz45BjbhfVxmkab9wi0AchD6jrXdChka2sXCXyhn5Eyj8+vv3pF9jsA5HgImrsRW5yeJUsOzF6obGMc32zvWnJ0yBZWV+3eB+/ZxNy0RQYSBKG4/1Wqlj46tM0Xryx7eEzAw+rQdz+zs0qZxdHCMSd9ADmJf/+f/Id254P3CCz98je/JlgJ2YXNl6+tnM1buNMjIxfhA64bnLMTUa4fsgxTAzYzO29rly+RCR1PDVBOAfMFUiEAIQG4PH74NdmM+M7cyoLdvHPLLly4yP58/XqD8gWQGHH7a8gVZALAfFanhJcDHrsEuq+/f4dsdwR1IJ+QP82QgQymIIArBFjAHh8dHiNw3mq0eTbGvo7AzcqlVQfC12t8buxzAMPpzDRb9uUvf839BCy/s2adetirVy7ZzXt37N7771lff5yfxVhh7E4OTuzZN0/s+PCEwDk0k8dHx8hylDwZz67hAOfzw4dfcT7zTJ9AkKvFYAv2V9gBSLQwiBsOn5+VUJyM58wuZAhK/DwkUG7fu0vwDwUnEdgES3d6Ypr29c3Wln31d19SixeBG7B6kYGHjAcAw7AfmA8I+EzNTNulq5cIaKPwJABoBhByOdta37BvHj6ycRRYBZv6rOHmeRmp+WcMEEODvhcJWjges5GpCRZOw14HVnEk2GfVXIE62ZBHQIYS7DHG/suvv7L1zQ2C2GsXLtnC0iIBK7yHQArmPMY4fYLid0WeHdAGjCeyAGC/KmfQfDcymt977z36NtjHj06PCRACrEd/g315+/Ztu7x6iZ/pj7tzKtYN7gd79uMf/5iBGjLIs3n2Nc51YP8vraxRFmVt7QK/h3M6AOijoxN7s7nlyAUWINDNzCTY3nKBczfaHyW7HdkBtfaZZQoZF8QO4HxRYV8hqL6ysmJ3b91mgCaeGCCAHAiGXYCq17Wt9S376Z/9xGqVGuctAobQ+EZGD+7/4vUraviCOY1/6Gf03fn8ajRsZmLKsBdDwxxySZcuXLblxRVLJVK0feiLly9e26NvHvL/JA5FXFbDzt6uBSNh6vM7gK9uQyMTtra8ykAIg5AImNWqDArl81kWRITMIArklcpgxZ5ZsZpn0el4LGWDqRGC7clYigxoMJixVyCYtL2zRbAYBVFv3bply6tLFkNBvYSrSYOgDp4Rc/Tvfv0b7jNhc4A+pOKymbzV2k1bXlmxy9euW2p0wDqBtu3t7dizJ89ZlA8yR7PTcyweiGADbEKhUqC+dL3ToJRMMhW361evsRYGMjMqpQKDfAhEYNzo7/Q69tFHHxHoZqZtq8l6C7BLpycZ2lZkCm1tbtrGqw0yiQcGUNwzwmK9WI+dYJe26f0PH1CKA1rV9UaNgRDYjkK2YIXTAse/lK9YvVwjexvZu/Q7AUBD6qndYhAD5yHuWbDjAO46LUtGE9TYRibe6WnGEvFBm5ubt9n5ebt48aJNz844ApJ17SRzZJtb67Z3sMdsJ8zp3GmRbe6P4UyETIohGx9DIeOE1StNa9bhYzq9VtgGaFAPjQxZvVNz0oKBPr5fLFYY8ER2ViTSZ3fvXrNwJMhgydNXz6jdPTE/TgAa0huF+rFtHb+0eqdgkbgjbkj6D1m3sHm4PogFxB7M+TOwme6M6wrdKdgn4EpAmfNhHC4j3wx/CwSGjZGv//cBoAIRBXDyrORJfYiM4sgizvcCeE5ClgcyRyGdgj2o4cgoyhyQnyaMS1KreB19jNeViQmbAvkqEZBEPPPjZgjS+3+EhfnBXj2fAGg/LoZ+ErB6jol4eJDIWgIm8bx49t+R0fXkUNBund3lT8r30NlfbVJ78Tf2MRFPNHZqnwBVAaf4nnxwPBPac+5H+4BfYSYC0/EZAbl+chCuJX/cjaHrC4HyAl/Vnrc+8luQ/l2cTX4XviNfzd9+9ZHGSfPT30f+/sbepufx417CVnU/4T7ye/EdBcR1DxGP8J78OP1fPqofA0K/Ce8UhoHPqR34rT6SXydMVu2j3+8V5oTtEuaDvvcT2/AZgf2cFz4NaxHD/Pgsrs89AwA0Hgb/0GA8tNiPmgAYfDndBN88wFiN8S8CPYBuhs+goTBCBCA81F2DK6BFwLa+JyAIv/3sLU0YP9jjB6/VNnWgBkrglb4nIA6aVf5BxEaH74jRKAAQMgm4BjZyPAMYKfEEKj5gUQXOASFsgPiHw7Po8TJqArZlXLUg/UYH7ZIBw1jgefGDMUDbBQqiP8XmEzihRYr7+FnLuKbADxkhPAu+j0O7H2BQv/kXlD+CIWMnQ6K5AyDWfde1FzqYfM6QYwZr8/Ds/TkApefAd7RZKDqIv1kz3duINLe0iGhYUKDHe18TX5uEPuc34DJUBOxDYUsCoEWlbA9EhHau0+qOcPwE8ODQJxBLTExujGJy+3R8/eMrAFabm8bMsdACZEDDEcHfihbiPjIcfkMoQEdGFmCE5gq+L0OLPhXAF/WK9/nXKOYQ5UbCYTrfmp8CUbXG8Lo0hgRwyYgzqu1lBchAy6horfuZtfoenT+fBjbmrGyKPwCB9jpg30shhrMO3TBPDwzX4AEq7J7bH0XkfCAvyrGTaQMoy+okKfyALVLstf7Vfs1pbahap9o0z40nDG3Y2QvZK61xAYnoC/xffYXPyh66Td+l/uCaDrx0KVwCgbX2z6Vmeo5JohTt/n4njaG2QoPZtd+BxmBBo38pu5JInAfXzg9yXdfP/sOCC8C49gB8BjMQ7QK4RW06FLECM6pcIqiB/6O4DRko8ZiXSutY6BEcyODUQf8WQTNP4glMNLQPh1a0Vxt1oVDi99BWrAOyYEql8z6DFiS+R1tMFrsDuqSvj77BmKPtWi8KBAgMluwArh+JuGfRPhH0pF50SGSqvgeW4zccZdxL8x92XqC+MhUku4JxYaFCT2ID9/cfcjUX0Ndk03lzlfPaV9hD0h5i1cu+6WAjmyY7zufuutQvfAbtQZ/q4MnAhncAQLEV2U+B4Oo32k+v+KAOnzq8aJ+AxiLe889BHfbxWf+hQwA02qR1CFDKHcI6ZCFGI/3WDbj1hH1VEhyhcMy61mfNdp8FQwlrNCEKErebtz+zDz78to2OTFhfuN9KhQplNqLBiJ0cHFoDBeHOKpY9OrDswYFlDo8shOK4oSCDyWBqNWsNgrP3b9+xscERCwXC1MiEQ9ZoN61pDWpHg6WINoHpXG1VCVyDmYWfeH+MthTgE+YsKtjHUym7ceeuff+Hv29j4wB0lS1xxuKG0JfeXd+w9VcvCbJhjdI2Nh2DS2cQ7K1g0QGYQvEl9COQee7x7R4ZWShYhBT4+cUF6jcjY6Fed87yzuaGlaH1jmBls2GdRougYCqZYKE1pMxbuM9GJibs4tVrtnrpsiVSgwRGwYbEPoh/+Rwc94wVijkCUrh/sj9O+zCQGrKBkSG7eu2G3f/gQ6urOjnqT0BrOp81yL1Ucjnb390hA7fdqJOlTsJDrW6h/qgFI/1kjd++fdfm5xetcdakFvDJ/pFlM2lrVmsEcKqVktvvAAq06ix0hjUDsDXY5+wB5AgAZqLw0f7RoeUKWWpn4ztIlQfLDKAhAEWAD6lUkuPw4punZJoCPC6fFqxeqdjk8Jgtzy3Y8MAQ5TMAOjx58dwSo2M2uTBrDz792BYvrdnQ5CgKLXA9g3mYOzi0l4+e2O6rDbJPEfwAKxeSCmXswSjmNhC3oclx+4/+6J/azQ8fWK3VtKfPn/EMmQOgBr3l3QMrpbMMlsf7opwbsL1g2AE4lVTT4tKK3X1w31YuXqD+KCTl8JnXG+sE/gDEb2xs2NLCon3yrY/twpXLNjM3Y6lkiqAytH7/5q9/bj/+kz+x189eWBTFd1nLoMMzL4LlGHf074OP3rNvffE5gxZgjwJYR2EuBAwyx6e28fKVPf7t12SRpvoHeH2sLZy7gr0gdVxnlucIRGNcIJUA3XDYDKZ8FqEdfmTFQsHGRicot4a+GZ2ZtItXr9ide3dtZm6BoCTYpLDr+/uH9vzJU6bbY0+6df2GLS8t2fTkFMFMOqedrkGLFEz+x19/xf4A85hAdqNFcAn3BHgHwBIgNkAinlWrZwT6dVYFuxwZB4NDI/bxp5/Y7bv3bWJq0rooSxoI2OjoOOcrNHjBPIeuMIo5jgwNWyqRpNYv2NDcm1jAq0NW+erFVZucmWagCTI4vMbpqe3v7FLLFwHd4WSKdglF+gDoAOwE4AUt92q7bqe5rMWHU5TzuHbtmg1Ciq9UtfVnL+zVN8/IxgV7FXvx1OwM5+zXjx6SbPHFj/4hn4fyKdGoCwbXGyx4+JOf/MQefvU1ARfYPNijUrF8HjDDc2P88AO2Mv4PeSJkCyzOz1r5rGqTY6P24Ycf2u2bd3gNnLvBCobdxX4PhuYvfvELPve169fJnM8VweRsURoHxfguX75sw4PDrkBezwWsNza27HBv/zzr73zuYk41aryHSD44e7SD2L/r9NkgeSDwAJ+BrMFnn31m16/fZEYDgMPt3R1Kc+AMBMC6edaw50+e2/7hAYFGFt2LYI8K2SGkhrxC1BhXt3+7MzsCJniWydFxm5uetVQcklA9juf4yDilIRCMRdYFJBfAGs8Xc7S1APfB/n324jmDhLhfCKLtCMcmhmx2ZsFGBses2+5S8qeFOjAtFJQtWHwgZsOjkLAatHgqYunMoZ2kj213e4+61gj6LS0tW6wvTpkKSOcg24J65Y2abW5vkmkPu/npp5/Y9OyUDQ4NsL9BxML6wHr6f//1v+b/kV0ERjMkarKZnB2nM5xfk5BIikctloxy/m9tbDG7AjIR4+OT9CNj8HkDZvlSkbrM4DYh2xgM/7npaQYzwHRHIBn1D0AIg73HHo1+X72wat/+3nepu02pIpzVmy0C+9i/jqEVfXBM/endN/vMXkL/w7bRX46GLVfKWXIoZUur8zY97SSPnj59YhuvNyjBUimesa9gz6gxnUgxULGwsMDzcqVeYQAJawDjvo1+LlcYLEfgCcEbYAuYC4V8ySYnZxhYWVxeJQAN/xn9msllLZM5YfAa8+H4+Ij2q15u0qYC4C4UigzULy+v2cz0AsezXKhSPgb9guLOI2NDduHqGgstIqjc14uQAd5qda1YKFupmGemUHLABdaPjg5t72iPUlETS5PWN9C1eqhi1U7Gdo5fW72Tt0gchENXEwv7hPwxnBFdLfMA5zJsHPwtnCVwrsa6Fx6jM7R8JRE4dDbVmZGgsOfvCdPxA1wiougz2BfxGq7v7uvAMZ2hMebuHo5849rcNUjDMZDRdJKOeN/vP57jJB4BSj6cwE9hMsjEE8nq7wMBMW46v+uMrd94XX6z/q/PCmPQGVv9JgBSbRWAiO+JZOP3oxEEOT+LQ3LEVzBS2IXwKeEpbLDXNpwJ5C/I35CP4Pf5hWfgNb9PrHFWm5xP6ApX4h/aIIKRfH8/niRsR98TNqJx1Otqs9ohXE/f1/P4v6f/67tqk55XmJZ++30dkc5cXaO3z/Sur4a/BQLjs7iGauz4s5HlK/oJiJon8lWFa2jcRGwVrqS5SVzAw0LwWT9ByI+x6bn9c8mP6WgdCRs6xxS84JAwKT/B1Pl6LkuK9/0f/qv/pCcHHC8IvFKKmSaRv9KoIh6MMnuAjpxhgTdoDK6lm6njyIjxABZ1mB4KD+wHiuXI+gFoLXw52+92GI2dx7bEbwER/uiMjBo2BGyMAlu4mH26nDIq6BdGqQEkIdoPZgQO0176PoypgA88M4AYshuqVZd25AE6DjB5q9n6O4CBF7XCa/ieQGOBQ/5+FiCsyesHoP3gHsYCz4Y2qF/RHzg8458f9MC1BCK8CyjKgGrR+gF7jQecawfiuGkLBrQWqutXp80NoEGLnX3T33/eJ5oPAlLVDmfY3mr5aE7SEHkAioIlfkPmN95aTH5DQ0ZMxDFRwJYhwNiqsx8QKdbGhnYKwEGUnyBjyy1igANoH/4vA+XfLPyLX0AT2aGejh4AaM17vI5rKPCgeYnXZPy15jB+ctRU5Zuf88A5fQeHMS163jPmtMmRmuzfbDA/8KMIIxni8birOO5Fhf2ArD6v9ff2fi4ypvbqfc0FzTHcB+3Q2sa1/ZFLAeY41NGYe6md5xufpwsFZ1b3okEGZdIntSNbpfsjxVgAO+6J8VbkGH8L/NcYCWhEH+i6agOuCa13jb1sgKKy2pC0keB1fAb3IauK/eRYEepbpOLxuv2uGBX6j/Yj7KUOm7Npsi3hsGPVhkJOukNtAQsB98N73JACKJbqgmi4ruw0gEr0oTs8uk1f9hPR+QZ0Jilp06A+HRziSNTZDxxgs/kCr08QOplkES7HtG1R2iam4nmwO30R8D7YjyzsBS5izwHFYg9APxAOKNqAdEU45X5tZ6w7bfgOMHUBBNxbzH3ZK39gQ32O/sHexiCit99pjmijpf3ygrLoR61b9LskagQmQ7PSfwD2ryG0U1Fi2Wj/XqBgoMYe99RBHH2oTAIxtHV4k13QvOE8Ylq7s/f40QH1HKT2Dh06NMjGAoD2B3XP2eBIx/eKafj3dq1L7Uc68OpgL1ujgBCu7T9Qns877DeoQuPtF81Wh6wypK5jLrp9POAY2LD97aB1oQPdCVs3ELNAMGqLq9ftu7//hzY7u2rBYJ/VKk3LnGTJugIADe3gNpywbJpayfmjA2tUShaEQ9Fs0HFNH6WtXqmRSbW6sGKLs/N0wsGkA2hZBXgfDtjI2LCNjo8Cp7V0+oRAJVhIZ9WKJ9fi9oG5hVkbGhm1YwC0nY7NLS0ThIakBdaw6/cOHT0wgg+2d8iKA9hIIAFnjE6PYBoPom1oYTZtdGyYji1Y1uSKM2ulZtVay4qVig0MDdoPv/gR5SewJ7Y6PRabApCzv71tWchn7O3Z8fYOi8iFej2CHslElOww6FUnUsN28/59/oN8SABB6hYkxqDR3bBs5tTSJ8dknJUhzQAZnEiMgFIaAHc4aCtrF+3T73zbpmZmOfcBQiBVuVwqEIAuZjNkouM60A+Nx5DJ0CMADcbbSSZr/fGkXb58xRYXlgnKEPzO5Ak4cG8Gm8vTza6cOakeSCRgP8lnM3QWARIPDadsdm6O4weA6DB9QqCzbT3KZty6d9cu37xpMQTHonHqlALQONh+Y9uvNuxoe9f2N95Y4fjUwp2gjQ+PkHlKSYh2z7YP9izX7ax6AAAgAElEQVSaGrT46JC9D/mMm1ctNT1OJiDAf6S95/YP7M3Tl7b17KWldw9YIDLUc+nIGKfSWdXafUEbm5u2P/pn/6VdunvTwnEEQPa5R9fyRTve3rPicdqO9w4IPmIO4ZnBtK/UnR1DX0PmaGZ+zh48eGA3b9+yBFL2mw07PD2xze03dpo5oW3FGv/Rj35k3/3+d5i+D4mkKpiEhaK1zhqUsPj5X/7cvvnqoeUyGfaJzldgrmKOwtZeu3vL7n7rY1u7eslGhoasD3s1itGWypZP51gA8Od/9TMyIvvDjt0fi7hsAYDAODOG+oJMb0dAAEANAsd4PoLAxSI19qMI3PUn+JxNRpIDlhwepKY6GMIu8OCYakivB2sPYCGYsl988YWtrayS/YvrAOQCW5KFyg727M3Whu3u7RGAxg/WKH4qKAbXbNnJ0bHFwn129fI17nP5TNZQ9NEF87rsXwsFGWD6wee/x5T/IADIsAMz0DaMI+bCm/UN+8mf/wUlIlLxfuuPxm18bPK8/gykV7C/QI4E7Onx6UnrBrpk1CKQBAY0bBYYpdAVH00N2YXVi2wLmP1c64d7vD9kPPA7FOuzew/u2/jYhGPBpjMsQPjlL//Onj15TN1W7DVziwu2trbGwAeKCEKv+OOPPyb7GP2OvR4+EObPX//Vz+yv/r+f0l4Pj495xKI6wWaAZgDwAI59+eWXBMqxVjPZNAMm05MTTP2HzjFkjfD5teUVjhX2+Rcvntnr168tW8hTygH9e+XaNUr7IbiE8XVZiQmbmZq28dQIi8i54L0LKvAMQ7mEMueaiFUQ+0H7y2VnWwFuIxCBwBPuD5AO5xCsJWaqFIsEoVGIFCx/gKIYh5cvX/LcgbEaHRol4ApgG3M3Hk9aXyxKQBBBRNyLZ+4agEAEugZcgBz2NJun77E4t2BDiUHqPPdHEzY2PGbhnjuL1qA73+va0ekRtYDLZ2UGnKZnp+04fUxZGjxv7axpzRoK707Y6vIFm51asGT/gEWDrlYN5sf+0YG1OnWbmJ2wq9ev2MzChIWjZieZE/vy11/a8+cvWdtjcnySzEbIQQGARpASY4rMmlKlxKwTFMm8e/+OTUxM8HWksiGro9WsM2j0q7/9he3uoEjtPqUmUqkR2vdcLs+CtfHkAH1tyFxg3ucyeRZgRW0G7N8AnhFwnV2Yt8RAnMUxm52m7e3vEDCHn0O/q+cAvp3tN6x3g6LDOFNircaTcbty/Zo9eHCPgQHiEfWGA2xbLculs3awd2jFXNH2dw7Z19DgTgy4M2wk1kebCQA2Egvb7Ow05wNY2JBEyeeKVio2rL8vwXWOvlhcXLKrN67b7du3LDUyTBvRatYILmM+f/mbr+zw4NhmJmcY2EJgAJkxbu5mbXJyyh7cf592nDhCLGwHB4f24sUL2z/cdcXGwwHOTeheAwSfnpzh/be3dy2TztvQ4JhduXiVWtAo8gswHPOu2Wvb1My4rVyasEDUrFI2217fpmxZsIeaPg2C4y9fPLdyMW1raytWKOZt52DXSo2KDU+lLJTqWjMCADpr28evLBRBBhKyRMJkpPNAJ9IGyQmOaAK9MmIZDCJU6B9gbYrlKT8Zn/EDau+eZ2GL/P4e1iDshgJewhDkI+B6+AzJNB72JH/W+VfuAIq5Iz8ef4c9gowIEjizYQ+UzyDfDIEvnfEFpsoXdhl8DrfAPwF1wmJ4VvYkO4WpyBcR6KvnZSO9H+FXAk91Fvf7dX7M4F1MTfegP+theHoG+Z74W7iH/966rtqH84z8Yb2Hv/19KX/kLcnnrc+hcff7Z/IX8BrmijADjbueW2PsB3j1mrCjc//Hy+LUZ+Wb4X1hlH58w4/n6Kwp8Np//3e/o8+qj4WF+DED+Uaaq7ouPitcDm0SRoCzonAf4VvyzfS86kfMOYwbPs/aUR65SfiH8EdhEyQj+Yh98iHfxc70HLi2sBGtTT/4T/8FxQW9QA/Wnea+/EzNU37uf/xn/yklOHBhoeECwNAYHXbRGS7F2qVuCxzGRRnZ8qWfC7jFpiWwBN/D5/SAuocWpx909BsdLVqBAppQeFAxLTWAOiRr8mtwNOB6HrGBHbvVMW9xXQdoOoakf6LygO+lucPRZxtaTpfNgXSOoYd/OPTgB9WGcR8cchzTzhlWRTs0+QQ0y6jot4A7/MZn0XbpTLMoBVLgPHadQAHcz88iFeAtw6jFos/J6GnC+g2H+g59o2CEIlHoG80XAYdwCtx9XD+AAa3AAsYT2oi4pqtG7AAGd0hInm8oGj+/wXoLgvyuVrTmg6Q//AConstvOAV84L7nQDtLIHjadiFXyACHC7QLh1JtMlq0NNJKWca+60lw+I2dnk3PIFYxNzUPjBFAyQhVz4G+0MM8g8Yt2OqQDABYiKAHmAUAELG+MO8gW4CiC1hLviihNipIeugH4wXnEv2BeYlxwyGYfxdLvxMcwmf1vFqjfD7vepqH2gQEFmvtC7yUofVvQOhPf5RMGwz6TRsMruM3yLoeAhbcJDpu7ciOCEgFi5wbqZdiBade85zr2QMqdD2/FAc+hzWsTUgOow5Amu/+9aO2y+Zg/ARK4nM4DIkBq74Qo0KHIHwO13Z95w5GbqwQ/Tzjs4hhhfcYMfaKbQJAZ6DE0yxH/wQCLgVOthjPBekA2XPnoFfPmdC4toJYQZBlSVNwARXZcfQvsy56jk3uNAY71NRGNsDAQIramQCMAWApswVSHDg448DGDJBIHx1maInyuTypHgDQeHZcGwAU+gjtx4EQNhMABJwGAQI6vLDCetCxdt1G5g4Qftuk9wSOihWBcSaI4RWUxXWwBrWf+Q9q6Ae8D9YPXpct0zzFa3RWww7QVpRXG7ff3mju4Xq6h8BmBQnEelbb8Dm0TWONOYX3/HNS2Ql8vq63f3lpijpw4DeujUAX+kNMcbSX2S9dl/mkgAeZh9AF7jhWvg4n7x5I9EyYa2Lq+m2I+lo2D2tBhzqxAxDEDfQC1BbFPMMaR6ARGoVwaLjGg4j19qzZDlJ2ow3GTi9iM/Nr9g//nX9sEwuXrdYEU9rI5ClmUdwuYq2zJvUrG8WK5Y+OrFnKkwVtjbpVweBNH1slX7ReJ8A01GqhQrbW6uIa059ZpKlQJEg2NT9ty8uLNjgyaGe1MoErsJcO93atXMoTTGYQotNksUGwoAuQKQj32cDwKPV4wQwGkOAcJdQdaNjx0YEd7uyxqJGzDZCHcDp9KDaKNevOTxWyuxYW5qhfDO43xrJYQgGouiVHhu3y9Wv2+T/4kQ1g7cEGehk8kGyA/EXu+MQe/vrX9vy3X1kT8mrtjoWtZwNxaJj//2y9Z4ylaXYe9txct+69lVNX6lBdnfPk6emJu7NBXHJFckXRFCl7Sa0lWjJIwDIcaAgGBP0xINj+QcOAfxg2aO9KAk2R2iXXuzuznJ3diZ1zqpyrbs7ZeM77PdUfxyygUV33fuGN5z3nOec8J4has4NWMIyXrlzBW1/5CuJ9A5YuncsXjXuSjgruBVJw7G5vGHjO+WOqd09vAmtbmygyuyEWxblLz+HSpUsmByxFlRykmTTy2Qzy6bQB2QThWMSQlFfMmqg3XSYIuXIp0ybGJzEx6jh1CfwQWOK5NzQ+ildfu2zGPceKlACFQs6iShefPsHCo0eoV8sY6u+zuSBXKQvMrW5uIF3KIzU4wMVllB0vXbmM1NioRRQyhZl7ucEicgSrny5h7fETrD5YQGZrB6VMDmEELOp0mIXEQjGU6XgjpclAEpe//LaBx/HhAbRCjqqtkMmiupfB8v1HeHrrHtafPkW9XLWznPuV64QAcpqg0mAffvef/T4m5w9jbPKAA8j29hCoNbG9tGoUHFwr9+/dw/bOjlFWVJouK8U5xJvmROd+I7B35swZow4guL6yvmZR3xw/Ppdg22//9m9janbSAN18Pod8Notyvohqrojt9U0sPXyKtSVyUJcNlOB9LFbFfUmKBu71yUOzOPnCBeNiJh1DfzKFKDOj6k0rVPjk0WN8+tHHxh9LEIpAdjzqohTZ/2q9YgArQUYzaiIu6lG6JOUF6TPm5uZsTXAvMuKTmTd0etCpwP3EonTUOwli83xkRH8oErN+Hp+fN9CI+5VR/wZ8N1rIptPG4871U2tUbZwY2UzAlXyqzMQgYM2Cfz/74AOM9A8bwC/nJeW36W/hkFG6DI+O4+9+69cwOT1jfOIswmeF9TwOUTq4Ht9/YMAteWgjoYC1hdGejA6kLGYEOGk36IgiLMLIS3LHFopF46omZ/TEKCkWjri5DpLnlUEHXePiZRbEXnYPpIE4feEcDkxOYuaIi8ZMpzPGE08QnHzRxUzBeHMJ1MbjPQaYnzl72iJ8WWCP5wQL681OT1s/7UxoNE2PZGYI6S4SA30Ikj5maAhjY+O4cPYcXn75ZQPWFhcX8W+/92+MQubQ4YPW12vXPjenGKPlZaATgKZjTTZSLpPGw8ePnNOrzSJ7LczNH0Uk2mPypFipGpf29sY2esJRHBgcx/iIizJn5gn127GxEeNnJyDPcTx85JDtNYJedBaoPw8fPsST+w8xNX3A6Bvo8CT3MPURRhPb/SyCl+jD3KHDliXhbEZHD8AAFjoyFpYW3TpMJIxHmHRL3CNGnRZ1QV1LS4tms1kGJJwtxzHqNmFUF+Si391OYyg1iNnpwwh1gs7e7gC1Rg0ra8toBdoGOod7Qjh79jTiyTh20zu29hn5v7K4gYHEII4fPY2ZiVmk4n37ICezQdLZXVSaVUwenMTpcyc8CgzWEWni1q07RnuyurRq2YLNag07dLx1XWACx3VwaAD1Vh0j4yN4/a03cfrsKRdxHI8BzRYyeztoMsp8j8DuGu7duYPHDx+h2WCWXRzhELNKq5ZlwGJ/wXDUZLPpss2Ore0D4weM7oN2Fh0ih+eOYGh02PYBiy4yav/O/TtYWVwwPX9iYtLm5NHD+8bPnOglNWXFCwwKIBQJ4cj8EVs7jISmDLc5rNPZz2KXw1h6uoSdrT1zjg32DZpTiLQ1BCW3dujUWcZeegeVehUnjh3Fm2++aftgc2MH9QqQyTo6KMqpI0ePYnLmAA4dOohAgmgxjROL7DHqj88++RyPHzxCOBizM2dkeNBolejQYPR/IpG0LArOvdlcEVK+ZK0eBSlQ6ITg2qvUK8Y/TwfUiWMnDcy9fu0Wrl27hWAnhMuvvI6RgTGEAhGjumGGEDOF4okYEgNhRPqZtgU0doFKsYPVlU1kSfMUDFlG1oP7N3Hs+Jyts1v3b+Px8lNE+kOIj0QQSDZQD+SxvPMI4VgH9Zar8xSJOp2c/Mmy79F1+rpqzpDCjt8psEMZFLIf/GCxbEjhHxwP2e6y9w1Y93Rb4SuyVQXgCScSgCw7jDop9zufxTVje9oLJgt6UfQMknC2rgsOYV9cZraLKKaoUFCJcCuBgbZ/vezKfZ3Xw8EUBUzDTbq1ApRkfwtYlj0rHEsYkXA22Tv6vW/rejQm/FsAL/8ve8fsRB8AzefxO9ki6gf7pX+yaYUxBCgsfAFfspv89jzf6bfJBKb6o9X5DI2jzga+U+tCdrxwFT1PWJ3a5cchZCcKw/jbnBmcW2W5CxgVRuSfB30nMFXX+O0iPwCv8VLf/XMoXMKPnSr7letfDhKtdWXAam0K72PbeY0wOraN9yuIyArdeja98DKtGd4n3MP/f36m5/r7IwBaNrWeJ5xUz3XBZ85ZI7yXzxGeKVvT7bmaK0LICeCBqIUqcFeAlLxLWiBafHqwFocMZEU30iPuR+D5Oe/RcxThJRDaP1kCdAlEiH5CC1eTaR61YNgWkKLdNHkCU52wc5Ha6g+vMfDJI7+3AiUeYEqvrAGonteK48J/jCsjuERlzxSLUNi85/yhYSaDm8+xyDRG13qp1PxOwkMR5gKQBKjJQBcwIYDNohe9iDxtUj6XE+8HPbTZ9gFhz1HgB6t0DRcc+8x/2tD+qut6n4SI2sZ1wGdwMUl4CIBghCrHl9xd/I7vNQ5gDxySYAgbH5gzoPlD41dtcHPmDii+g33n+4yPS4W6WGDBi/BjOhoPaAkYP/jrF5R8loSaNpWNE1NBmSzpUSkYgNJ1NDGhAPZThHiPFZ/yjCQ7KGpuTSniVoed9obWAfuqDc73aD/wOmUV2ByR2qVes3VDsJ6/rfBeIGh95LojQMPfBsp5gJMOZwFbWlf83PazV3CEnlwJVKV6U8lnRL+8YTrY/FGYfIaEjASf1pE8XRLCpnx4fNCcX44j/xYYJgGqv3m9AHqtW/8B4vYkOV8dxzi/0/XcA+wHOYHVRptjuJR+v2yiksNnuMiTZ5zZvJ/t5Dr1pwXxM+4tyUT1i3Pml0GSZ/xeipPWtd+xpv3G9/FHRa7c366YHX/cvnYRAmy/6EkscpnFpuhw6Li+8ceB+o5Kxw/Cah7dPnYUSExxVWYFjQZGsvFvRnlpf+swd4C7IhbCHvjftkhMAsQEAhgxGOvtNf5WjhUBO8pqGnEEQIzvkZFs2YxFa7EgjUUqsgI507DIXdiXtGcTLNcY0vBT9Kcpe72uMAh/zEnpcXnv/+1x5UpBcDLkWUaClA4pc/xeDjc5RSRrte7lzHGKwjOONckt/uY9XDPsh9Ybx433aL/o+Tpn/B5gOTJEj8H2+UFo3rPvKPOKU/i93JKRqjXAfimq2x+9YBQ/nnPJv685LtaupsvAENhMjZr9UJu51tgufs/3iyvPOTlaFsWsdSWw2n/W8TpFauudAqU5z4xGotFDcIyrWjUZeC5Y/6MRtGjwh+NAKI5aM4h2sAe/8qu/ifMvXkY70o9yndziTUs5DnXCZlyiCcQCIZR2M9hYWkK3VsXe+irWFx+jVSujWXVnOdohNKtNDPSk0Kw1MZgYxPT0LCrlusnfgdFhvHLlNZCapdogf+QGdrdIC5AxYLfNavT1qkU3WbHNRAK5chFRFrDrH0Cif9B4at94622LiqNBsrnJCGAWPysYFyXHlan8NNC53pnmS1CK6bbkLS4W8hgYYARnGNUSi/81LRKSYEq9E0RPXx+uvPO28QfHmBY/OoqeZMJS1glU1csltCtl5DY2cfuTT3Hv6jVU8wUkY2EkPcd4kFQLNDRicVx+6y289tY7yFaK2MvkLAItEg4hl9mxaOrtzQ3rP6NdVSiREakbOzvYy2XR1z9oADQBBEYNVyslFDM5ZNJ7lh5P4JnRnIvLC0YpYunRjIaLRLG5tolsMYe+SB9OHDth4BSzHq7dvolOMIDv/P4/xonzZxHrTRgfMOl9LNJ4d8c4vx9cv4mlJ4/Rn0xY4UCC0IzU5FgUGlUDS8anpnHx+ecwd+Y0ekcGEY6HwRpRLKjYLJNXcxt7qxu4d/26AdAEgDtW4C6LbrNl8o3RqxaNS67IVC9eeedNi4BOjA2iUKtYRGSLvMS7WWTWNrF0777xj9szGKGdSKJvcAAN0l5UShiYGMXlL72FY+dOW4Q2jddGpYooQwEJTjx+ihtXr1nxs9WtDUvFP3XurHGxUs8m3QyBnw1yXaczzjCxSMlJA6yZuTI6Pmb7mpklb7/9NqZmpyyCktHaBIvT2zvoVJsG5neqLetrrVwxqjCCvQRdWHiboJ75ieIxjB2cwuzcYRfEQTod1lQhxUW1Zk6Gp48XTD5YUW7P2KMcYP9M70DXIkUJIPL0pgyworYDLhWe80dgZ37+uOeIdoYN6Qf+35/82Dh+KdcYgXz02Dx6epMWIUpwy3iV63UsPHliAGiCBejI4cvIcgPWXQFW0hHMHDqIM+fOYvbQEbuPxhv5jfPpHL77f/3fRicyMzVta56RvHkWkKvXHBjfE8P07EH80q/8Mo4cn7eijNRzqRsaWNHpWvT68tIS3v/hD82RQGCcwD45hfk+RtZyXPqHBp2uEwxYAcLdTNr0E2ZikBaEztyzp05bZDEjTTnXpDiJebYGnWR0dBGMP3x0zsaOcmJlZQ3379w10DkSDCFCKC7g6s8wopXF++isYd9Y9I5zQz00lUzYejGHyM7uvp7Btvf0J9E3MYqx6Um88frrePnFl5BMpqzftXQOVz/7HH/1gx/YeM8fmbN9f/PWdYtAl66h+gyMHuX/uTdy+bzp26QUSg70WztevXzFokLJc3zjxg1890++i95wFCOpYctK4Hm4vLZqxdrocKAuvZdN21gk+5MYHhlxdlw4hPHJceNkfvzgsXH9375x0/bQzAyzNkgVybR7FrzlOqlgbHjMqGdIi0HnBCkyZNMRmFzb2MDNm7eN/ojPYeE4RsGKDoKyYHFl0dpNOgXZeNyLpEhIpQaBVsCyPGLBHpw5cRaHZw6b02Vnc8uoanazu9jN7qDcKCESD+O55y7ipVdfsHoEPEfrtRbu3X6IUraC8aEDGEwMAZ2gFemjnsI6Bqn+XuO9bqKJl197GUPjg+iGGNASwN5uxgDon/31h7Y3VpfpZNh0Z3PA0bSRV79Wr2PkwCh+9Vu/jqPHjlrtDwbKtGoErDfNfioV8hb9zPX22WdXUcjT6TVs51ssRo78gKOZKlXMsTA4OGTR36S5ee7iJWyur5tuMX1w2oo7jhn1RQTLq0vGK88I6Af37yKVZDHiYcsE2lhbNSdMksW60UGpmjfdOuw5spkhZPzQXsZVLBRBsVBGPJZEGBFk9shpnsDs1AwOHjxsdCwEvEl9srK2ZIUsSeFEKik6Wb72ta9ie3sP68tpkB6MTi+uYbZ5cHgAo2PDCJPbvsg6OkGzs7a3d/HkwQKePl1ANl1wdDupAduDthaKRYQ8eUDHDHV+zm0ul3X0HR4ATXnAdUR5ce7MeZw4ccr08Vs37hiQXMiWcebYWUxOzGJ0aBzHjh7F2Fgv8qWOOf02dtcRZLbS/CEMDkeABFDZAT784CqWl1n7oIz7924g1deLkyePm+NjJ7+LWF8Y4UEgU99EK1JAPVBCs1NFoZx1NnjAA4g9m96C7poOaKI+Q5migB8bE4+aQNl+0q+l934RUBa2I4CMY8Z9aPvay9IVjqMgHn7ux5VkJwgzoL7pdHYXrLRvy7KIO3Eir8geKTnZPjvLvNo+Zj81XSaEMA/p9ZIPzPTg/zkWpJqhjs6zj32WXSOsQv1nv2Rz6nlsr+xmPxjMrBDJUmFQukdYk3AbrjO2QwC09c+zAwRUCuTndWyH2Vwet7IfwBV4SgBa4CKvU7CZ2UYeFahAWz8gLDtJfWcfZHf5+6m5k40v4Ff2H8eF60HzLFvGj7kJL2I7ZLc5Gze0zyGteZfd7sePFFXMa4S9aYz1bP3Na2RrymYStqG190W7U3ajH3jXHAunlO2mQDWdIaLZsL3mizaWs0QY3xcxNdmEwiuE4WpPapyFq6pf/rXHvlMWaayFB/ltbT2X79GzlBFu1//RH3y7K7BFk6JJ0oYQEMiJ0CAKKNKikodHSDkHw4q3eVHPvF6AqQxQLXptLjXcDyRqgQlE9G9aBxy4RSSvghaSFiLfofZrgWux8nP1mX21/3sAGv/WZqTAoPJsUXBM4WH0NXNxAw5IpfAS8MF+2qQSKPQUbT5LG1Pjo8UmUEILWBtAoKXGWZuc4ykvidooEFKLyQ/AmMfd82r4AT9FbfJaPtN4GIvFfcEnkEugAvvH/isamsaBogdNUHUc8KcCDBJGpIcQOGvga+sZvzY/F2csn+EWt4vw1HgoUlTjF404wc3vWXTF2unxtgp0lMDnehVgqc0hgaENFWg7bicqWrb+Apo/x9mmDU+F1tZRxEVQMiLUxr3r6BI4Tvye77aCJl4xAl7LOXfOEldF14BQr+CbuNXltfILK+01P+Ar4SwBKU5Gfq7r/AcpAWgT9k1XhIHX6PAzALX9rDqsmz/nYPB76fxC1i/gNUd+YE3CSM9Qv/2eax1I6oPeqz2og86B6e7wVhE+yRl5/ixaw3Nm8N2k1NChJSDMCoR5By0VQSkuOiB5nf6vdc/3aA9KcLId+uF38p7yHr8zTaC7ZIEOHEX5SF65dewcLfxxUc8OKNd+0NjTCDM+qbZzhPHZLnPDZRJIadE4q53kN5SywLHhsx143+siKRip6SkYfgBaEdURGtJGqeOAW657RibRUCPIFjCl0ilmNLQqlZK1k8ABgX9SFNhzveJqBCwZjca46lTKFVdk9AHXP+fIUlg9oIIGIKPBOLb78tAD4CUnXcSSi4L3H+CSgeqT9rtkhBQgyQpbOx4dDudZ8ouAuv9AlVKm58V7XOS+5KRksvapnsP3+c8uzYnmUu3gu3mv37nBd+m5Ugb3zzmP61mAsMkyjyeP/6cxqTWhdW9p3nKy1h2ntvYio2u1D6X0SeF373xWCNba4nwhtv7857tkl7J0TNn15Lacl3RaWBQ0o9qtaGgUobDLxHAgQMtANHNaBqKot4IoN4DEwBh+63f+Uxw8dga5ZgDdINMF26iRH7zeRbATQLgdQrQbQCldwPriItq1CtJb61h+eA/F7C5q1aLxa7bq8KLFkmgU6wbMHDl01ApwhqM9OHvpAmYOTluUZLVaweLCI2wzArpaQSHLQkZ7iEVCqFcrBqTt7e0gXcyiPzWE8elJDI5MoNHtYP7Yif1zgpHPxi/t6R9pFgUDcObseQMuGIlZa7SM6uPBvTvY2FhDIZOxCN3eaMi4kOvVEqKMKu0AkUQKF155Ea+99RbiI0Po7R9AkM6sgHNmBVgUiDIln8f64ye4+9ln2FxeBuN4CJIyGyEQjiBfayDSm8Ts0aN48913MXnooEWcco8W8hksLz7F0sJT5PZ2DPhlerkVASWf8sQ4or0JA6A5Dr29CcxMTeHwzEErQsjzJ59JG7hFsK3RaVgGRTvcRf/gIAaoYwXDFoFHmomeUAxzh49ifm7eqCaW1zesUN83/96v442vfhkV6pe9LHLECOsicrs7yO/uYun+A6w+foJGtWJF8wxITMaxQb7kagWpkUEr0vfCK69i/KX/xpEAACAASURBVNAMgsleJAdYRwBoN7oGMBJsrmVzeHLnPq5++BEe3LpjdC4EZFvVOhK9vQZ+DAwNotJtYXRmEqcuXcTpFy8iyEjDYtZ0KRa8auXL2FpawpObd7H8mBHQJQcIxXtdVgu5uttNtEMBnHv+El575y0wL4QALqtEjPYPolYq49rnV4179vHSgnHNzs7P4bU3X8eVy69Z9CaLI/J921sbeHj/gYHV77//vvGtJlJJdDyaIgJkHBOCMclUrzkquK5XFxkFuI0ai+JVyM0dR4KFwOoNu5ZrdXt3xwAEZmQxapnR7sF4FD0Jp/842e7Sjen4YAFMnmfc9190Yg0MDFn0H6MdKecZ0cz3kPaJEbw8Qyh33nrrLQfm9Q1aoTvKBraF0as/+/mHNib8mZo9iOdfeMG4ZUnRwgjkhEd3cPvmTawvrRiXdYBnVb5gGWAu8qllAPSZ8+dw/vlLxuXM91KvssyWYhV3b9/Gp7/42LIg+TkpZcplR5exuLJkYDxpdwhAv/XulwyQa7aZseYclXwXweL7t2/hg/fex97mNibHyHPrIgPZp/1ivmOjNl+McOdYWDQ3648kEubE5Tw3yNvoRXOPDAxaJC2BKori4bFhFxQRCloEtnM2x8HaCQSqub7pUCC1AvtCoL8b7JoDmc9gpgHPcO5HZtixVsDExLjTFSouO8t0xEbTuLiPv3gR86eP214dGxq2Z7MQJUFE8oD/8Ps/sP1MBxr1DEadk6+XRfD4QwofjtH4KKM1qas2DHxn389cPI9DR+esGOLswcMGzodSSWSW1/F//O//J65+9AniwR5MjIwaL/TjhcfYTe9henbaAHjKjUhPBJdfew2nz56xvUD6Dzo62I9SroQHt+7h7s1buHv3tvGPnzp1ah/QYgEygpsDiRQS8YStm1qljtmpaYwMjRr3PnmMCY4+fvTUqDcIHJ6/eMGAaI4XHSQETNPpPctEaDfqaDEktt0xmqRKuYlMuoA4IzFbQfTF+3Fk5giGUsNGZ5bN5lAsF5HO7aKFJoI9XYR6QkahceXNyxgc4TVZdFsB5DNFPH6wiNWFNXQbAaO1oDOWOsX4+Ch6++OIJeMIx0OYPzmPodFBDB8YQqvTtDOYTtQH9x7iww8/RJlFZ5m1ksnbWVxqlAyIp3MnXcjiW7/x9/D2l76EKOtc9MQto4cZRa1GDdVyCasrK0bBcuvmHcvUIa1VTyyBcIjzHTXguNsJoeoV7SNHPOUSefa5vki1MTo+jrHxEQwOD5HBAVs7m1haWsDa2oq1ldkDw0PjNpd0iDKqNhoO2rlUqOStBgDnu1IpIxSJIkG6R+qeXViWE23NaIhUiw1U8lUcmJjEibmTxi/OrAEC2DvpHTxZeIxSuYitrTWjh2HWzqULF3H61HlkMxU0mg4HSAw4udpB05x7A30Jo40iOM45Yu1b0mywqCQjro2eouWiU6knUeZFIzFzvtCJwiKejOrmvds7m1hdXbW5EgA9Pn4Ap0+cw8WLl+xZ6b08tjd3sbawiUqhjsEUi69OYXbqIJLxBArFvO271fUlpK0eQgcXXjiPoyfm0dcLXL++hHt3bmNjcxXZ9CaisZBlfbFQZ6Vdx9jBIaPgWE4/RiOYRyRFOpA2ihXWY2hYgUGOGbPWtLdpn1ikIxzOQA5oZ0M6fd1vH/Nz6p7CnyhzeDYocEq4jTABfi7bTXaS9G3Ohx9bkV4s+/YZZuSCVdhu6b1mj4acLUz91oHZLkNVWJJwLWY6+QMNFbih97F4Lduoe/l/2d/CFmRHC0DU9XZ2eJiM9HPZxrIHyDWvceNv2RjS6YUN8Tvp8X4bhVk+wkb4fo6LxleYm+xpP/gom50AtGwS2QH8TqCwxls2v39OZMPJllLb9TzZMRof4Rr+3wqW4TWyqfy4ovqvPnPs+U94kn9t+bFDtUlZpgr+UfS77Gs/uK7x1XzIptxfCx79pTA9vkMYox+70hwL89Pa5ucaV2Gzsj0VLCfchf3j84UV8jrDrbwafOyHOYR8lMB+O1MOGv+684+71gLHRetEdrh/vvgOXctnCqvQmAT+uz/83a5ACRnJAgxlpAtNdwCJPEYeYOtxtwqwYkcFQrFxBNicwHERVJpwAYN+MNofRaqB1KIUmOQHScyo9VIoNKlaGPrNawQsaIFoUxg463mWBMRSMmqxSojxYOThxTYRsOHnBKCZTuKM+mdE8losouogeK2Bl2DRRGtBaSGoz9pMGit9zj5qAwvw4PvlrbKUal80m7w18lIIFOC9Wpi8XnOgTSmwQN9pQ/Fdit7k/Txsyd/1NzeKA2z4LhPGHrgl0INcsn5O1/7BPhcp7UU7q42MhNTmYv8E2voBNhpCxE6o6Kvf2gQSkGq7H4DWprJrycnIiEnScZCzz/PMkqONP3y3PNSM8qaSyX4x8pZtITAtj44AGBUpE2AvQaBDSx5Im9+Io7ARsCpwxu94UdvlteJ4S0jrgBSYofFhf2ytRJw2IGGvjU/Prgk6RgF63/OZcpDoIJVCoDWrNej/m/+XoJFg9LdRB4P/2Q5cdgezwELJG4HWbkwccEdjXYJZQKMdqmE3H4pi1Vpnv3U42EEfdGuSP3yuH+DVPhRAp/3IvmhuJBu1V6Q0apykYEih8ssfvzLgTzPiM5miqblxB71zrmgs+Bz+nwA0AV1q4lRKOAZuD7sMEMkq7R9by57zj8qVnIdM6zf5FXN8U8ZB53E22fh2nVxnW0yWU3VU4ci2K5LIfcd2shBPjBzYEec0omxgtB33KtM1GUUiBwlTOtk2Zo4weooGC4uc0Lig8sp7KBeYQcGIKz6PxhsjpOVNt7OAloivYjLbIQVJZ4D2hs4iORV0EErR1LwI3Oa48B6uJY6BA8WfVW6WTPODw9GIA58tSt1S9Z5xiul9km9aE5LvGn8d4Hy31ofWhM473Sul3T9nfKc83fsKlXcOSJEQQM22azzNscL5ZjEmT6b4z1H2V84XFqrye835flPuGu784XuUyiawyS8D5ODhNVqbtsa99Ud+cY4jjVMpkIwYZqRrbyKFRieIYq2Fcj2AmbmT+M4//gP09I9hp1xHqLcHzVrH0soD7QCSjM4PRCwKem99Bztra5YCW8zuYfHpA+xtraNaziEajiGVHMH0+Az6Yim0ay0EmwHEIr0WmTV76BAOzx9FTyLmOOg7DawsPEF6ewu1UhErTxk1uoZoJIh4LGLFkljkLVPKIBSIYmh0zArdBUOkbnIR6raGGSHqFaci9zFTkhntd+X1N3Hs5AlXuLfdNc7LZr2OB/fu4hcfvI/c3h5mpyeQ2dkyLmWOWYPWXiyGsy++gDe/8i4mj86hE4uiQ8Mn4HEN0zlAQ46g6O4u7l+9iid37qBbrSGKroGhpAvZyWQRTaQwNj1tNBzzJ0+Z3CUgtLO5gY3NNWdMexzYjM52/NGwaK2+oWFUSHFSqVhKNQuOBVoMSnQANCPUCHAxavT4iRMYmZywImk8vSsEtPeyWHj0GEuPnqBaYOThCC6cvYDl1VWUmw10wkH8xrd/B1fefcfAlEoTFvneIndlNovizi62jLf5KbZWXFtp1BOUyxaKRndB2gDO6ZW33sKJc2ewWymgty9llDME5xitaSBxJ2C0F9c+/hS3PmfEeNGyN0rZoskFrnFylDYCXSukxzF76c3L6B3os/dQJynlstaO1UdPDXwu+PmUmQVmAQ9hA4GjibhxC584fcoilSk3ubeoZzLVmmDOKiknGnXMHDmEN7/0Dl68/IpFllpSWBtoFCqolytGsXDj2uf43ve+Z9QNHF/uV7aZwJjxtib6jOqGa40UMOndtAHdjWrDaELIU+1oHiIGxtARt0nebupqrabJ5WicqwcGmPDZ5N0mkFmulREJxszJQJoEBTvQkUH5UijkUWEhw564RT0yspbgH+UIgUT2n21k1PrJkyfx/IsvINh1jlnKI4JPT58+NV5UnvMjY6OYmz9uwN/g0Ig5jggA64y+ef0Gbly9brQgYCYYC4QXCwZGkS+WoBoj4i+9+IIrIBcOIRFPGoBO6oxCLocP3vupFeCzSFgWVG84nYPzQWC+WK7guRdfsMjQ2SOHUaYjA+QlL1m2A6k+SElw7ZPPkM9kzJ6YGBs3EjjJTRqRBIxT/X3YSe9ZUAf7M3ds3ooIWrBCq4OPfvELLC8smu52ZPagneeLi0+t0CQzOBmhz2cweprzT/2V3Lamg5Mvud4wINUKS0Yj9lxeQ/5l47sNRnFgYsKAVTp3zIlDzmovU5TnNEE47p93v/VNjM8csOdyD7PAKTnAWcDy2qef4cHtu9jZ3nYAXZwgW6+NZ7latnXJGhYc09npSeND1vnU7Hbw0uVX8NxLLxrFCymBvMPY+r1w8w7+t//lf8XW8qYVVxwZG0ahVLK5iBIsiseMcmB6Zga/9dv/AMdfuADUnE4PBpFU6nh47z6uf3LV5pnRv4yq5xzQoXP8+HGj0dnb3rX39Sf6bOwzO2kDMAdZrJY0KqGuy2RoNGzNnjh+ynQ1s5NIGeHxchvNTbHgamBQaWcGI6MJAjFsbe1hpH8Ew30jaFU6GEgO4fD0YRwYG8f6+qZRIDVaNXTCLQyO9RmH84GZcZw8ewIDQ46CoNsOol3v4Ma127hx9Q56Qr3YXtvC1uqmAYOklkn09SIYDRoAPTwxggMzUxidGLIsFp69PMPv3rtnjquwFXaOY3dr1ygmuR5JBTI9O2M0IKTK+c53vmP8w6S1YBZQPBxFOZ/D6sqS8WLzH6OM6ZwhNQ6dNvkci+s2cHz+OGZnjqBaa9MEw8yBSRt7Ot24vx4+uo9oT48VOLQghSZtPUdXx2hkOl0Ypd7XP2Q6MPUYOiRjkYBlGO1ldy1zh9RDzP5jEVPuV1LBcf6G+oes4GC10jLgNtgO4vz5izh/6rwFT5CGg+OWLxWQze8ZqL21s2VUH48fPzRu3+PHTuL4sXMIBF2W5/rOpsteDLTw+huv4dChGexsb2Jtecn2AJ1NzDRgfYlSmVmXcXM6MJuCfea+pXxmVgp1fALQJ0+eMPlA4H15eRm1usv2ZnH5l166jAsXXsTw0AjK5aZlkxVyZawubmDx4TIC7QhG+8fRl+i3/c7gOY5ntV62aO7FlQX0jfXiuRcu4ujRQ9jY2MPKyhLSmW2EwqyHVLY9VKoXkS5lEOkLIZBsIdvcRjdWAXpIadNCoUx6vYaBy9SXZYNwvBkgYplzHVf8jwFRDiN5Vnzdbz/6MSjqgUb94+mmArYEkEoHll0nfVtAqoBQ3S9bUzq0OUoDTq9VRLZswFDYq6fjZQ5T//VnnssOpv3kBz6p18kGpLw0BhbPcerHJAREC/QUZia7T3a6gE/dK9xHfaRjks/iWMiekf5skeee7ab3OB3brVe2lQC0ni27WAFzbJPLenRZ0AJl/RgfdTu9Q30QFqC5FGbI5/Na4SWGp/kwq33szMOk+BzZerJHhefIhhCuKPtXGIO/vRY46uENqgkgXULjKXDVjyMJ4+BvndHCGTTGsveEk3zxef751LjyHXKeCPAXJinMTY4U2bJfxLU0n3w+79XalK0rG5Pfu33osEp/trVkvub1i2tLbdS+8q8D4ZDCNtV/XivcxY9FKJiTa050sGZP/qv/5p926WXSohTCLoOVA6LoNBmWWvD6rYXCA8Q/aTyETeh4EWIC6Pi3HzATgCCPkBYyO8UOCRCRAOGgCrmPxFz0hToroFqDpfvZD/9mlOeEHlwuLimrBEy1aCQ42C5y8vJZjEwxaoFgyNIR3cJxYJqMdzPOSZ3ggRlacDLav7iJ2H555NR+gSACo/S5QDgtND6LG5rjIQNX7xVnt6VoeTy8vI/zKFoTzomAF1OsPa+kAHmByQKZeSBoLK1IRt15QJ5tXBfxwveYk8HbbAI9GNEqUIT3MTrJH8H5bGM7gJTzakVWvAg7P0jJZ1sEfKu579gQmOkHALWRdIBJ4NomZjSnB0DbQeIDoLUujbPQA2mpXNJYYrEO29RtB+BpbWkdsO0SThKOAmEkPMwj1XCcSzr4VJTBDgeveKUocFTRV+vf1nzDRdDwenm97EAPOkFPA03fC/C1fnl8kVT62X6/QJYQ1wEkQNi/37Xn2W8JHD8IrcNQzh+BawJCBc5rjjVefKccRXwflUw7bL1iB5IR/Iz9ZVof30Ujis+ggLV39biMhf39FHJcfBKQTvlwypDWjPqhw4D36n1yEPjXF9spgFAyjW0yYM6XMuV3rEkp4nvdHLuCjeyPk4/OWSeZIQCQhqLNg8cBrX3AiGHub75P0fQ61LleBJrSWFIEAueayrxknvFiii+MkQCtZ4VCmy2XqiQZS8Oe48S0eKa2c/8lkikbW+4LplJvbG5aIRIq09OTUw5Qr7lsE4JvNi+tBnrIJd1Prnw3juwHI46439h2Kz5GGgEvMt+UspCLRNC6YRVrKRtfVFik+HAspWDoPp0xfoBXclP3uTPmWXSw5kQKrbXLo+jg2Gpt+4FX7kGOt6LcJfslAxk9JCeGlA8B2Zx7nQ1SeP17le+3OSVPpTfX+1HIPv5mySfdK9luhVcCwb8BQEsJ5DhJB3DnsHNUSg7uK4Te2pGi5Je7vJ7KBttoYLvHkc5rJVPAiGqiWCxxTzeg8Zm7VEjy45FiprfP0WwUKm3U2iHMnb6Af/Kf/XM0g1Fkm12EewgIwSI349EeJEmJXQVqRWD16bJxrpLgI9gh8JRDu0XKmzZikR6MDE6iWe0gijCquQrC7TAyu1lMTc3g8Ny8Rbhxnadze6gW88hndhFsNQzQXnj0ACtLj9BuksOdekQJ9VrFzsRSpYLBkVH7Nzwyht3dPTOaOQ79Xiok+1pgBEE7gJnDh/Dqlddx9Pgxyyowuo6Ao80htcRnH/8cv/jgp+hjZHOjioCXelghZVS7jQsvvYQrX/kKTj53CTWmTcfjyJeKTn9qVlHeS6OaTqO2s4On9+7i8c1bKOzuop9c7Izw6U3ac+rdLsYmJ/HaW29j/sRJi6RkGwg+s3+5dNoM/HbTnTeMUOe+J/heMxntHPgs9sTIRAKQFv2cy1gkF0G5Y6dO4p2vvov50yfRCBETbFt0YW5nD0/vP7TIxvXHy4hHopibm7e6HKsbG+gZ7MOXv/lLeOvvfBX9o0NoB81/jBbpMXbS2FvfxM7SMjYWV7C2uIDN9Q1X0DcaNlC43KiB0aEEnC9cumgc0NNzhy1S3ORfsGuA3cLjRyik82iWy9hb38bywlPUSzW0+Z583kBajitT48kB3Dfcb3QrF196DgMjo8azammb1Sq21jawtrSM3N6u8anyXPbLIwLAS6srBlgTfD0wPbVfCI3jRk5lgoBcO7yW4Pnrb7+FS88/Z8Arx5sOPRZ4JM3J7tY2Fp48sijoTz75xNpJOSKnOHV9m7eIKwLL9sdiUfQn+wwALOZLBhCquFKqN2U0KOQcJZhGmUwwKM4IYwsucYYs+ZYp77lWSONgXO7UjdsN46kmiDkwNGDRvFYEjhQynS7KuaIV9OS9jHo1+rFQyPYBATvK0onJSSuIZpRhdHTSSeCB0aMToxbdevDwnAGAdBwRUEbQGda8h2Dt9avXkdtLm4wgeFSjk0Tpu+EATp0/i5dfecUcFFwjBN6Z0cM5e3j3Hn7+sw/x9PETxEJhi5IlvQsjaelASGez9o/rmPM3MDKMbsBFcjNV3gDMVB/2drZx59ZtWw+UuydOnMDUgQO2nnS+mvwNwAqgMjr54qXncfrcWQNFGXmdTWdw4/OrNr+kRzk8e9C+W1h4gp9/9AsUqyUcPXrMnL9WeHNjw+aSjt3hgUHjKOb5UqejgTYB5WIQRklBuoEH9++ToR7J3qSNJwMx6GDgGuEc8YdOJAJZL7/+Gn7jH/0OwuO9QB1o5asIEqTdzeDDv/4AP/rBX2F3c8uAfhbP6zDrKRpHvVFHMBBEpVtDGFHjBT80PWW0IrKhirUK5k+ewJe+9hWMHphAMOLoCMqFovGws1Df+z96D3/67/6dzaNFIRro7N5FfZGOcfJgv3L5VUxMTVhkOftulI2tDq5zHG/fRTKRwM5uGtlsGpFYjwGuBAdZ5JDnc7vRQrtaRyrRh4F4CundPeR2swbQluplj1/aOaxHxiYsMIdriGd/qVqyrBhyCefyrAfUY/dxXZNaqtboYHcng2gghlNzp9GstNAst3H22Bk7n7h3y9USQvEQWoEGpg6O49i5E+hJRtE/3IdkX9zJ23oLzUYHD+4+wc2rt4wLulVrYfHJgjl4OK59g/2IJSIIxgLoSSUwNjGGnkSPgfemo/bEsLi0ZEUWyTVseking930ru19OkTbnQ5iyR77m6D2N979hu0JUmOEGPFPSq6ii6Y3UHV2Bi++9IoFkqytrWNpcQULTxYxPDyKwwfn0N8/hnq1aRH93CNUgDmOlCHUHRjBziAFA0+qVRRLBcua4DX1eoNVQ5HNFVAs56zQ6OTEKArFHNa2VlykuelvAYyPsZ5AApFAxOanP5EyWoidnYyN/3D/KN5+8x2cPX3e+Oopg+hIK5YLth8YgVypFLG1vYH7d+/YWcYCgH2pYczMHjG6qUwxa04xRmqfv3AWszOT6ImErQAvnRzZbB7pvSzyxRIYJtwb70MkxKJhLj2dhY4JfvOH4D3l16lTJ/ftQ56/FojVdlHcZ89cxMjoNAr5qgG8tAVajQ5K+Rp4sBJUPzw1jwiitie7rY5lM3ANEgheWF3A6vZTjE2NY2b6oNEX7mW2sb6xhE6ggd6+KLqBNqKJCMqtCgr1LPKdNMrdDNoRFiLMcfhRqDBK2dHV0TFFeSJMgXLHsJ6Ws+v4vbNJXNamgDM/aMn9LDtLNrTAUdmHfiBQ+raANl7jB53NXvFAbP9znQ3gAm0IMAt7MBveo+akveJsI4ebsJ0uAt0FE5BaSmCfP8BMoCAdOfxe+r6AQDnaBCDKLtG1sscEEgpj8WNk7BezUGVrCxeQbi37V3q79G7uS97D79k+6SOyb2Sjsk3KoP8ikCqblQC05k42rzBEzrucBbJD+V6+X/NHh7UfN1NfZPPJvhHepd8C0nWvfmuczVb0wHbLZPJwLtpJlhHkBW0pqEbPle2h5wmz0ThwzoUZCB/gtWy32i6cUjiCwG/ZXVpnmms904/9Cc+UPSW8kr/VN+Fswkn97+d95iD3aFC1NhX86cd5/QC0sAsFQAkDld3qt7U178JNhIHpWv6WPcr3CZ8Q1mRj/T/+y/+yS2GvmzXhApIFbPJhSh3QZPnBUQ6MwsB5rfjXZPya0uOjvBDg9sUNp42oBcj7DMj0QD61SxPegcdV6gHVGiANgh+99y9Wfs/vUomERW3wPr6rJSoOb6EJQCMFh0UcwoF95LujEOd4UZgKPOA4mNeq44xsgV7+Bap2aEHytxapFqHmwYFwDuSU10HgiRYj32FgZtVF5eq5jJiUUNJc7QNansebfws0Mw42DzgWwCDwTPPFd/AzAQ4EYM0Dvw8cOocD22bj5BXK04LXfKnPTCnyb36/IGbbWaxCHNB+QWKCw7x7ETPeBDJr/AR4q93+77Wp+TsadgciUw1pgLE4jCnmjHaORCxtkMYVwRADLUNOKBdKzmlBzk45aPyCXetQgKcAHQkLOXwkIDRW3EOaS+43/u2PLOT8+g9XzZMfgNa72Z4eD+CUA0LgloHi5CmPOgoDf7S2DnK9yw88CbjVQe7W/7MKvwJPtb8E3EpYi/+K7zNOYM9jpv2uQ0zrgIYAny8Obq1t7TMVpaNwY785VkpnM+Deq178twl//4GrA9+vLGhNS3hLWfAD8Vq7mnsJbDlV2E/uKwlfPl+HnqPaYCSwq6Lt9qLbDzqklBlAo9RkTMhx1Gt/UcFzgHLH+i0gXMb1s/XilDrKLHeYOZnV1zfgHZ4uqt76w6j4gONq9pIL9r3fjDbhfmM0h5PnXYugsewYj+5oi3ysWaZfB3DgwLgBKiwIZ4ZfteYOcHMuOaWUfNQcAz4vlyvYWFB28f69THo/Yl39l1LjZMgzfne/B9e/R+TckHKitevOiGcUKP5ikVL4VARTMkOyV0ppiEkEvqq/fmXP5IrnHJWSp/sVKZHsTew7n/Sd5LyUeM0v+y25KZmrNSwuMI6xKfDeu/ksyQheq/1L/nv23fZu1zlP9aO96BQc54xgH/fXh+9v8qRKtrB9eofOa93nl7nSNeysqTtFnsYg1xaNxX2Fzvj9kuhJplCqt1Gsd1GuBzF9+Dj+yT/95wgm+rDLCOhoL6LBAKIEBenPaQL53bpFRGd386iVq4gYf1sYyUQPBodS6Ik7ML1RCSK9lUOzVEN2I42eQMyq2h85chQ9veRYBpptWMHA9O4murUyQqRTabeQ3dvC4sJDVCss6NqwCN9oKGgRwwRADh85gmQ/z44QFheXDEQcGxmx6EcCkcweaiCMeDKFI8eO48yFC5g6eMgANILeXIMEQ5rVKrbXV/Bn//a7KOylkSKvZYhBy+TzJIdwGccvXMTXf/3XMHviBJqRKMJ9MVQabj+3WL+gUEBxewuZ5SVsLDzF8r0HWF9aRNTj6031Dxh4ulcoIBKP49yli3j19TeMZoIGNaOvWAyRxr8VDwwFLJKZfM/kZmZ/SaPANUDAg+PFiOGRvgEk470oFyvY2CL1RhunLp7DO1//Ko6dOYVQqtdoBiq5ArqMnkzn8PmHH+Hu1auol0gP0mttWGAUezyKr/3a38WXvvF19PT3IzHQg2q5ZaBUbmsX2Y1tZDa2sL2yjs3VNYs65V4olPLohAIIRMIGRpNCiA69uWNzOHnmtKXm829GLFIXZsQagVii2yxQSa5v8oOTd5tRkQR97ZwjdUIpb8BMItmHqZlJpAYGrRilya9QyKgIDKDt68fpEycxPz+PocHBfQOMBaauXr+Ga9euYWVtzZ0FPU4ekl+V9xLwY7soYxkJ+8ZbwMQ5jgAAIABJREFUbzqwNRKzCENG1xEkp2xlAcb01o7NF7lDpfhTDvAsKuQKBgCa44lnI5qIIorR4VGT0zx/zKHZcrRSBJn4OZ9nDt9w2PjK2X3SO01PTNk+ovxRzRe21eR/iM6IllEnnD57Gkfn5xFgTQrSZFGT7gIff/gRHj54ZGATx4wgIX/Iycw1lSsUnJO/5c4jBo8yCISZAWxLaiCFi89dwuDwqHOYtbsWjR8JO5qhMKllsjkrAEjgsJjNGe0YHfBsAJ/BOiWMBn2DUfFnT9taYOG/TNoB1n/1g7/EvVu3LVtoanwMzz//vIFdPPdIILS6vo6NrS3neA0FMTQ2antYZxjHb2TYzSV5cW/dvG72w4ljx3Hs6HELgGBbaYdw3Ah8b+3s4Oz5c/jyu18xWgeuN0Z+P3n82PikHz14iL2tbRyecbzDzBJgMTzSQqT6+y2F30XPBR2tTAfgWTMyMub0WVDnq5rDmPPtrq8Yd6+T4XUDw0gvtJfJmJPS0o8DAWsnwbLnXn4el7/0Bo6enEeg20W5ULFMgY8+/Ah//ZP3jNLFIqi9AsOmg3v1cDg21P8yGedgHkimcHB6xnjuebZVGnXjfz5z/gIOzE6jUC7ZGmSWCvXW6bEDNp4ff/qpOSo496n+lDmTWBSSv8vloq0d8j/zHKKTjPqKFUcOu2wlriem1zeabYvgjPcmzenI8WJ0/vmz5xDoBvH03kNzaE2PEVSMYmVhxcsuaDs+82jMxpG63iQ54hOuphLBcO4V0oGUKwXMzR/B/PycjTHPiWKphuWFVTy49QCTo5M4OD6HUCeEsf5xo0nhWDPiOBAhsQOpd6Zx6eULFsVM7nrSTLgMqyaC3TB2t9L46OefoFFuGr8wz0DOAx1rpKMgj3NPKmaOIDoExg9MuGLQoYDV+OCA0OmfLWRtnCo12jkBkzf1dt10PPKcf/TRR1h6uoDRvlG8cP4idjY2jaee3PbjI8O2XiemJs1RxsweylieZ4V8ETubO0aHUyxUsbG6g3y+bI4zygM6wrjPOHYumr3Xc7Q56rl0OrsflW8ARiSKbC6N7F7awOZkivZCHblSxlGL0G7rciz6kehNImBAbS/GBkdNt2CR3Xw2j0PTR/DVd7+OUyfOgmkd5BpnjQaefeVqEZnsDpqdBja31i0biOcc5crS0ipIC8kCh33Dg5aZsb6zgenxScsA6o1FLUiI0ceUcdvpDNLFHGgHx8Ip/KP/5DvWDu57rkPuCzp1b926ge9///so1UvoCccMNDeHX5sAXsScdslEP6Yn51Es1M3hEaROUaobCN0fH7Ko+vlDpwyALmVLQLOLvv6kOVVGRnpRKNeQLuyi3qyhf3DY9vTW3jqu3vgYW7vLOHXuGPoGk0Cki1KzjFwjiwpyaIaLKHfS2M2vI5aIolQtkNTG6YoBF7DBNeXsHFcrhAErlLXRmAsW5BxRpnS8gDTpvMJJpKMLS3AOB0crIGBRAJxALj+wKR1SuivbIP3f2uHp0gpw4toRcGt4S9cBfaqRwyBDfm80iF7AFp9NzEA6tfAxBZTwfjqQ7YzxsC8/+CiAkv0QbqP2Sm/md3yeH2OR/WiAoxecw/uFG/gDPmQHCZwUgK2AJwLQfuBT9rj1zQtuUZv89pM+Y46sbBsD7r0sfdkp/M4PTOpa2feypf34mMlGD9TVOpBtxO+0VrgWXNasCwSVo8H/vYIz9Z3oUgRA+/FG2T1ftBcFngtLFACseZFzX1idBc94gZd+bI/3KWhNfdR60NjJThJeJDyF38sJozHkexS8aLa6j0pT9quAfq0jRbTzb/4o4/6Lfbc960Xuy+7TmhRgrXnl51rz2pvqvx9P0Z7zXx/4H/7FH3Yp/NgQ3ex/MTcOG82XauH7B4CNED2CKYBeNKzATE2agCoXVeYMWhnHWhx+0E6LiPdJwJgx5Q2KhE+17oBC/u0fIC0CTbru9Q8I7+vxSNllpAuA1qBr4RvXVW/vvseLgokpOiak2i4NWSAYDxpxRVM50bj4QXdtcAGzEjASlP6F4wfl+Cz2ze/tEugkLw2/53xSWGoj+4Wi/347xL0NwzZpwcsDYmPkVX1lG5XWoY1LYEygtltgjhCe7ePnAjP5DgNJm440XgAsDz95UrRW/O3j8/xCRJ4ge4c5DWIGiAlA8YMkep42m9+LpA3f2+MAWBoB1o6OHAjOocJoGXM8eFHdTJuj8CpVHJBmYIG35rWuNZ46mHRourXiOFQ17xJENGzZDx5o5Fckxx6fTWWBhhijUg1ob7b2ryP4rTWvPeQX7Hx2XyqxH4ktJ4vmx4CqjhPoGhsHrLnoc7+XmZ/5x099EtDkX5fax9rDfhlidDZe2hAPD75H8kVgqfaJe4cD3Tjufm8av7M90/GoUzwgnO9SESGn+DhPuw5C9U/9keDW2PA6A+c9Rw6/l9NAB7JVaPeoDNRXS7fy9hH7xDXiDEC3p5R2pPeYcVIsmqLGMdEaZwSwgG7JONu7SnUKuiKdWu+kxNjfi77Dn8/gWKhABxUoPscLwNsvupFI9TtgkcUbO86Ta222ANTAvoJoa8UoIlxRQPI+O+DRl1kSdlEETMFPkwvWHAwwEGMw1ecigSuuMCUVM8pNB9w7ZdUd1i6bwpw/Xno3x1HyURHQcozx/TosdS6xD5KjKnbFPsoL7ldAWUBWEeOcB7ZH97qzjX106Wf6J3lMpZVAOvuhfeCXd2wP+8xnWjZC2FGVSJEwWdB9Fi3CNvJ6nbX8m7JX/Wd7/CCv2snnaP1J4SS1lJsvl/ausdmXUV3Om+dM9UV5aw1LuSDIJIVM+0hyjH8TXPTLXD1f8kjzqHNIyouTDUEDoN14EhJxDkUaUjaHbRr3A4inBlBtAZVWEMUqkBwcxz/8vd/HxMF57BRr6ARDBkD3kis+AFTzTYtQq5fqKGRKZJi2cUulkhgZHcDIKPcQ+ZHbSO8Usbm8jfxuHo1cBZF2BKeOncLwMIFEBz6HIkC5UkKtkEOg1UBxdxutShndZg1PFx6gWMgYEJnPZi3CJxx17Z+anjVD0yJm6nUresu0ahbjo/FK4BWROCYPHcH5554z8JlgO7l1GZloSlyrYVzT3UYNP/r+X2Dx0QP0sE6BccTCuE6rnRZm54/hN37v9zAwOYlWTw9alF9xnsME2StoFosobG1i68lj7K4sY3tpGVsrK8hsbhqgwlCm1CAjzRsI98QNRGPk4IGpaePBJIBh0a+1iivEHI+BhZ0Sff3ohoIGRktuPn7wEE8e3Dfe5J5QxIAcAmHrGxvIlouYPX4UX/uVb+Diq69gaHIQ2ULVotTb5TI6xSpufPwZHty4YfcHO0GLZNzJ5XB34TG++R/9ffzWd75tADSjd7n3CCoSuC7u5VFOZy0Cevnpwn5x6nQ+h1q7budoOBZBLO4K8dCQp3xI9CUc1UgABpQwmt10lUrVFemp1IxSxPGVO9onyfNypWjAmPQr6Usjow4QbXbaBoIxwvTdr34VL7z8IkDRViXyxcXqAN+lpSUDdchpzIho6ZPS4Uxf4JLodNGXTNrZwWAIcqn2ROMoMVOkCzRqFaN8WF5atPdfuHDBivPxzKUD5OpnV61ffC6BqWRP3ECmnmiPRdySvoIR/OWqy8wiQEUgkmvYUTH0WhQuZTYLnHIdM9qd7yJ4wvHkuW70SaQYQMf4wS+//hpefPkFA8EI0uos3dvK4P2fvI/vfve7Nk5s58Ejh8Ho4XyxaI5nl0npsvZc4dCOOTQJtM4cmrYIbQYEcH0WSy46DXD6+vTUjBWSI0BG6gnSmVB3p15l502zbuAgAc8zF87j5SuXMTw6YvNP8O/O9Zv45KOPLZL34NQ0jh2dM5nKqGqulZ7eBOrMoou6TAm2kZzFjNomlYg5S2MMbHBF/xiR/MkvPjKKAUYGjw6MmJOFDkPjwiZNDs+AUAhf/sq7ePHFlzAwOGig9NrqqkU+s+gmqWo4f+dOnbbIUTp3CNbTqUXg32hWyKsejaNNIeBRV1lGCakOIm6/kn6F72TWEee7kM+6bKRM2trOaEsztNtNa1/doy/jPE7OTuLEuRPoH+w3CpelxUXsbuyYA4Tlu0aHh219sB2kqyGIxmKz1OVsHWWzuH3zjjmQuM8mR8fBmgoWcBGAcaOPTBxAPJW0vcn3W4FZzn8naI4kZjY0u20cPnwIx0+dRCjiIt9ID0PHzXvvvWeAKkF6vo+Oc/aLAB6zWKkXMZM12TeAnt4Yjp84hW/+2jfNAWlnFIuBN9q4c+M23vvhj7GzsYWJkXE7GLifeBbyPdW6y4rg+TYwNGSZXQYOdJpI9bv9ykjai5fO49Urr1oUNB0dQ0PjqFfq+OSDj3Hn+n3MjhxEPJTAxsoWkvGUga3rm6uoNMvIlPZw4NA4Xv/yFYxOjiIUZX3Sju0R6o3lUgWNGtt617j0meXA8eLaIw856xiwQF5qaMDGp1QpWVFFjmuhUkajyyjjkjk1eW082YuhoQEcP3kCV65cxoXnLhm/f8PWQwP/87/+n/Af/v2f45vvfAPjw8O2V7g26ZSmHkIAmlkF86dOmGzgmLQbLquwXW/g+rXbePRgAblsweh/OI69EdaNclkQNe7XKgvNx8ypRKA22HW2JSk0uEZ20ztoEfjs0N4knRX17jIKZe6FIpoWBd3FJAHhg4dRzBaxtb6FVDKJwYFh03xq1QYOTx/Ca6+9gWNzJy37gTKMY8HCh5lCGu12HXvZHayvraDbbZosJNjOYrprqxtOdvWx5onLKGaxUNKzRRHEQJ+LvGdB3+2dPVRbTSQSA4gn+vAv//t/hcHBPmQyRUeJFAigvz+JVquN73//L/Cnf/qnqNaqGBocMjnCrAc7ewJc56Sv6UcsmnLnQZgO9j6Mjh5AIprEqfmz6I0kUS/WUdgr2BnGguCs+TA0lAKTrHLFrFFB0dYcHO5FtlTEg6e38XTpLqaPTGBopB/NYAN7pSzW08uoBUrom4iiG6tiO7cKhDtWnJnAc6PBrCgvQjsQsDXOTBjTF1suqIYAtLmIqPsGOfb1/x+m47ePpe8KgPZjBLI5RbuoDETp6bID/CCeAFIBsQx6cHaBc2jK5mIENO/j2cbnUO9xc9PvAhW9iGqeubL/+UwBegInSXHBz6nzC7vy2878XCCr5IffJpXeLLyC17CdsktDXpSvQG7ZMrKnqEPKTvgiDsF3C4AWHiUsie8T3qd2yTYUZmGYmcenL8xAtpIwFwHvwteEKQis1XiZsuvLVFW/2XY/fiPbSPPEuWM7ef1+sGjM1S3iHAiclr0vrIn7Rc/W+AvAlb3jf7e+E36goE/qJspM13rT3PB+YStsj/BVPV+fWRCQZ3cLnNV4CZdlGzVmX7T7ZBsLU5VuZfvNo0cUgC0njuwyzZvsPr+dqL7+bQC09qGcEsIL2UfpxsK6NJeyQ7Vv7fn/9T/7h13ebPyiPs8DG2SeIC8i2EUTuOhLTQz/tlRDr4iWHwTjfRoQATAyvgWa+T1GGkQNiAxgtUMLSBGBigKkgeffIBoQP2CgqE8NiH+wFCm2v6k8wEkgmAx4JsUbKBfyOGstUNCNBY0gvkMRiCYsLerAKaQCx2WkCKz44uYwged5uwSqa8NqzLRRFVnqj0rnvYqk9QtDgV3svwSoi750G1Rjyb5orNgHAWGaewlR/8YkX55ANQewPIuW4/sUiSxwhQqgDgEareTgM8DLS/nmb605N5eOE0ybVJubz+DBSQ8rD//9Z3ogjyJQOf4SxgLltK55D7m0bKw98JBFCa1/AUdtQsXY5t0DyMh5aSkELQd6uxRGp3jqUFKqjuZI33MdaD7VBvLi2RqiEHLojYEVbE9vMmmR2YwaYZo0PyewRFSPjhMWzCRYLUBMG5zzIAHMdCsTbl50K78TlY5FYZLv0XNqSPj4ATgdKFoDfJeAVR16Osz5fv9hxzGhQanDQYetpUV7oLdAbSkdmnsJcwKSZngGXQQ6fyza1nNocB74Q2NCwptt1b5rNpznXGMjoU9jkP2gUqu504HL9yhzQRkCfObfcDB5Beu0tzWmmmNFlPNzOWK0v3XguXF03JyKoKYh4QfkzQikHPbWGQF3OTY4hlQ4nELi+v9MEXBcxPG44yamcm6y0xyfngLI+UkxUs9FI3ONKOWM4Ib/INV6pcPHjY2LrOX8MS3TDjB7TsDA8ooX4U5QgBFXBKBtz3pgBQFoRkyw76IwcgrSswwK9Vtyx2R0x7XLQGxTPJ5FzEpJU7s4Hmyr5LJS5zgPOtipMCuCV95xKYBujTnlQAqBxsR91jb5oPHkNWwXn611IaegACXeL9nKa4wPmxzfHj2MFEhzenncXnLgsH/P+u0ULp2LmndRRem9kgXaA0wZ1PnHiBsbM66uL0RAax0z7VN91vnpP8+Ygqezyq9EStbqDNR+Z5ul3DoHn1undYtkZ1yko3AiCE28jYBJLNGHdjCKdiiOTjCBTiiBr//yt3D0zHm0WMSt0UWnUUeURYUYBZQpIruTQ6PcQC5TRG/M8ZcSsBqdGAAZlWi85vNtFLI1rD5ZQ34zi269hVg7hvnD82TQN4CARRFZpAsdRjGVEGrUUdjZRrtSQqdVx5On97G7x/TcEmpVpi0HTSE12U9qqC4LjJG2ijxtTDePodNuGRct0/TrCGP4wAGcPX8BB+eOon90FLFE0oAkywjIpK2wUzIawfVPP7J/tXzOKEDivSxgV0eEXOoHJvG1b30LR89eQJNFVsyicFF+dTrDClnUWFRqfQ2bC+RIXkE9l8fawoKtYY4/z1HyOfcPj5jBPzw+hmEC5rn0vtOLa8H2VA8j/aYwd9xxVtP45b6nQ+HJw0e4f/O2RUPWi2WMj4zavs4U8tjNZ9E/MYqv/Mov4fV3v2xRzbF4jEgKCtt7yG9u4dMPfo6le/dtjDhelCu5UhmPlheRGBvBH/63/xUmyAvLlHoCd3tpFPYyyO9kUNrNYZP8zyvr1vfh8RHjVkYYBjJWqmUzkpkWTz7PQLeNuTkWOjuEbjiAdJ4p0g6QY1o1d7cZ+8GwAfXOeeUKwtJZzD26urxoYODy4hJWlpZsP7CwIoFcjg2pSVL9g3jplZfx8ssvmzyiuB0eHkakh2A3C3dVDJz88Y9/jD/9s//HzjsCq8+98IKB1xNjYwY4pze3sbqwhM8//gSLTxeN2/Tw7GGkjFs3j93tTXMWEHQhDQP5m7/+jV/C6UuXUEqn8b3v/Rtc++xzi8A3kL5UtFT1nkCvOT4CobABqnRsHJ47goOHjlgErqKbC4WcAY0EFjk3KwtPDfBmpohkrQMLM44rulkHaTXm5o7g9LnTmJw+YLRrTv5GEYsmjJ6GfNU3btwwygICRQRvmXLP8SuUimg22kaVQPnFM4r0LOSIPXnmBEbGxowrl8YgHaOUOb29fRZBHg5FkE2nbXwJvnAr59IZA2FM1yJNys4ONna3MTgybEVH544fw8Cgc8zS+fDo3n188NP3rcgjea4JYLOgH43/wYkJKxp6YGoSh+fmcOrUafs/dTSzYaLPUpxV7+HmjWv48z//c1z9+FPjSDcdk47INovBBZBMJDEwNIJXX7uMK1euWFTz3dt3rXCpRfU3mkhv76BWquDE0Xlz8BJEJw2IcXP3uDOPwC+5mbl+eW5TJhMg4/pkoUb7nUzYecRxpYxkZgNlF3l8uR4jsbA9h4Um+Xc2l3OO5XAAvYke9PbRGUP9vG1RrHRODKUGMDM1azoswT3umfHJAzh4+BBmDh60OZXT5fNPrxrPcCreYzKFfMJ2BoZDyFdKDDG09Tg6PoGRoWG0a030RmMINjsGLJOWh7Q05y+cw5lzZ63YIR0BPJM5tx9//DH+4s/+vaNTIVjjUbZVSywqSy5r6i1ACwHMHz+K//jbv4uTZ04a1Rmod9IeK1aQY2bGR5/hZ+/91AptsuAigWOuEaNJyrIga9N4qI1CrC9l7xs7MGYR2XRmtLtNzB6ZxZU3WDh0wqvhEUR8YBTl9T189vOrCFSDCHejWF9Yt4hmUsXsZdMGQK9sLyPQ08FLV57H8TPH0T9M3Y3eLFescntrz7h+VxfXsLK44qgqio7SjJmO6+vr5nxLDvYbfZBsrg4LiYUCSA6mcO/JA+TLJYyMj+Dk2VP48rvvYHh0FJNTE4j29dhYoQEgASzfWsK/+C/+CCN9g7h46qytycWnC2bLWOZfIoETp07a/BA8NX51BMyhxQKna2ub+OjDT7G5uWWc8wTCy7mSRRRHInH0JpKWERcMRzE8Mo5kss+cNT2xXsxOzaAnHsONu9eRL+VI/GQORYK+oUgImXwGi0uPUalWkSvljD7lypU3kIqnsPR0yQJ8SOFB+4k65cTwOE6ePIP5uWNWYNZ0pFYd6ewe6q0adjNbWFpdRDGfNZlGXfHg7DR6I1EriLq5vY18kQE1tK96jQ+bMoeFkGdnZkwHzmTz2E5nrVjvoaPzmJ05jLff+BJCwTCWrVBhxjJdKB9feeUVc2r/8R//sZ1VXPtcT3Rycy3x/IjHExZFPTA47LLEuwEcPjyHI0fmkLRilkfN17mzXsTu6g5KhRJGB4ds3XGvcd20ah10SRfJgJNoAE3UUaiwkPImau0SGqgjNdiLTjSApxsPsZFZRnw4iORIBK1gFenCJir1stkPnS515ZY5rYQl0PElDMV0aOOAdvpmJBpGq+kKCQp/kY4pkG7fjuN8eIFB0u+1frnP/WCb8BU+U7aXdFZ+Z/a8F7T4zI75mzQdHGDT8VsuA90c7x7dqfASwxy8iB6BdeZw9EA/7gECvOaI9igfZUcIwGT7BOYJB5H9oXERfiAdXd/zbwbGyXZgOxXcIlvE/yw+TwA232XP94KWpLv7MT5hQf73+nV8m6OW2+vso2j22FfZD+qDMAp9LizQ2XzP6jtZnzw8Zb+NHi4pfML/vbAL4QZ6nrAAPzal/vMdPMP4t2xD2VGaR60xBV/qc9lcChiTzSm8UeuW1+uf7HIXdOOwGdmUX7xeuIdhNl4UutaUH1/x26TCToXLaT34cU8B0MJg5NgxJ4TXLrVXtqTsPrPtvTb73ytnheZJ+074l/a0H8/js3ifnD2B//zbv95lY6hgytDXYNMA0gTroVxstrE8z4u8QRxIGc+cVHk+tBipsAuAkSdIlB3aNGqcOqwOaCLYLgkbvp/3kbuQn6uTAsC0mbURtRF4H9u031Zyh/miJzU4vJ//dxPFiDpWJq8Y4MGCQ4wsoDClEiPgUQuF/eQB548C8wOUmiguFP+m0OaXV0cLSMLSDzSy74qM4/faKAI3BBgKxLD090bDPLeaKwExmhf2mW3SHPsFrbwqHBN5HNkeFYcTEM4CE+y3X0jwOZofHvbqMwE9RgjQUOeBKgVFEb9UVG28veInEkA6RDi3NQIXjIBuM6HMbXp9Ly+ZAGgB9Fp/el6chheBMwKcnS5CXmom6TloJBEg47hQsef6Y6ElBvfwvQLpOXcS1AKy+DfHSmAMr5Gjhwo4v2NqLttLoJlRL2wDwTtSvhCAtiKZPCyoCNNBQBCbABfBMSp6VKC8Q8QMJu+Q1tqismSHnscrzDExSgR6Zas1K6qpH60zga4cEz/oq3mgws05FKjkPwQ0phKWqmbPPvI+PluGqvaw5otrRvdzzDjWBKUMaAy4A1NAHv/P51Vqjp6HALTaI0FsoHDA7VHJNAEofI+4/vheCWIJU96rPgggNCDcE8S8XhHc/F5rTH3zO4MkL/kecYdJ9pEPk/c8K1zZsGgGKSbitiYgoUOE76NiJ1kl5cbtM8ctzX4KvCa/mTlwug7oVDEX9o8ANPcwFSlGQX8RgJbnVWuC+9E5t5xjTcA0jXH2j6CD7UE4gF/KCRVekycN9z0BaEbgusPOeavdOLoqxRp7PkffmdJSdw4iOT8FRhOApyOQctp/HnAsuOc4d/w/50xKieube68UXznknh2+z/qog9l/LhFAlZyhnJAipnHjPTSs2CYaIf6IZvaBgALHVvQfcu5w3+isktOH7df65/M1J3JscvyHBgb207n5uRxeovGhw0uOMRaEYvE1yWYpPVLi3Nnu9hf5aAlVMyLMv98JvNpcsJALozQpR3k95RblX7kMFkrpYVSCUbp0LIqOKo1zINCJSLlNWdM2oEk86A6EDiISTyIQjiOaGEZy4ABqnTBevPwWjp26iFh/EoViGzVGmtP4C4aR38thfWkVhTTTvx3QQr5lAp2s6s7Ct4xS5lmV2S1ge2UbzVIDtXwVQ6kRHJyaMcMjnkg5mR7omN1dK5cQbtVQyWdRz2exs72B7Z01K4rEcSKYyajusfFRcxqyan3Rk3kcc3P61mo4OD1r0drkUw/Gkoj39+Pk2bM4euIkJqamLQq6wKjlVgOZvV206zWLgF54cBs3P/sUme0NK5QXDHaNI5OF/GJ9A5g/fx7v/uqvI0Qag1jcoplZyK3bbKBZLiJMQLxYwMK9u1h69MgoJgxM29mySG06Vy3SdXDAHHN0AJA+gXyfjF6T49B0imjMwAVGKDJytqe31yIJGaG1vrpmxfsyO7vIbO1YpJhFuoRDKDCSqCeCV954E2985UsYmjlgEc61XNGisdulKm59ehV3P7tm3NeJWMLW3djUAWzs7eD+wgJefedN/No/+E0DSFnDIbO3h/TGrkW5VnMlM/wZaTc0OoJTZ05ieGIM+UIBhTJTqfcsCpZc3R99+DOsLi3aOPf192NgdBj5csG4cxn5+/bbb+PVV1/dX0PubHDyhZkY1Dk4Dzyj82lGc97EX37/ByZjCECxgFWz07HxZDQw+YmPeYAhKQs4jlOzU1ZoykWkNoyH90/+5E/QDnSNEuK5l1/E1OS0UU6wCBo5dvO7aXz43k/xk7/8ofXT6GsCXQP1nK7aMlkzMTlh4OS7776L6YOzxlvMFPEf/+hHVlyNwDGdBJyzJoteci+yJkQwYGPfUtURAAAgAElEQVRx7vx5TM3O2NyPWhEvFiZLoJDL4NaN26hVyE++Z6n4dBTLeOIeYBsIRFBn4WlA+TsxOW7AFuUCaThYxJbyenpq1sDV+48e2Vqam5/H66+/DkZBM8Dh0aNHeP+9v7ZoQ+PcpD4W7jGAqFitGPDI51AOkRLGKK/iSSQSKeOOXiV9SLWG2alpsPgyHSTUz1k0j1zt5jhpO6oQRtFeev6SFaGjfCLgzOjM7/+HP8ftGzdd9HezZRG069tbSPb1G0cxI46PHJ3DmXPnrd2mSzOAQWNh+ozj1SUY+pOf/MQcAeTMZSS0bAgHnjsH/fT0rM0fjWVy7DIqktkEzIJbWlgwmoS5Q0fsGhYc5HV0HPFe6hAEnnsjrjjk9IFpA/Cou1IHF+0X1wypBvjZ6NgwTswfM/2AUf03bl6zqNTxyQnjmSb1DmkRNrlPLXuJnK5BTEyMmfzm2JQMHAsYRUlvT8J0Tepwqb4+K6Z4+Y3XrSgd1yEdDlxH6yurGB8bQZe6fNOBKNS1S/WqgaEIhS16+uDMQRsvwpgMbA3FQoj29+Hrv/x3bPzDkRAGZqYdwFUqWYRlq9nE7du38f577xndCOc0t+dqHnENbu9tW1QvlZCTp0/hN37z79vcUQfnPFEPp9zu6+1DKV/Axx/+HMuLK+gnVUcsZpQmlIW5nKuzs729awX6uP+od9CRs7O3beAigejUYAqvv3kFJ06fsGvoxElvZaxNme0Mtld20aw0EQ8k0Kqzrk/Txr0d7GA3t431vTWMTA7jwgvncOrMafQm+ixCWM5yrvdHDx9ja2PbnCR723um27Ety2uLSMaTloVAPcRRscDkLyPUE/0p7OYy2NzdtDF95bXLFsXKaJymp9dVG1VbZ7TRWPD0/R/8BL/46Qc4c/w0eqJh7O3s2vs4dgS8z104b8VBGZ1vNBORHgwPDTm6w0gMmxvbuH79Ooq5gq373V1SaQStQCD38t5uFv39w5g7NId4PIVYiI4K0hON2P5vdhvYSW+5LGTa5bEQJg6M2Vm/vbdpnMyPnz6xd7/00iuYGDuAve0dhLtB+2xlfc2cDYyonpk5iGNHj2F8nBk7rlAeCy+SqOgXH/8cm7sbtrZWV5cxMNiHF5+7hJs3rlu2B6l+qLskelJGF9SX7DNZQycqHY3co8wuKRTLRhty5tw5XHzuBeQzRWxubOHewweeLRkAHXavvvKS6Us//tEPbS/297vMUfLFU69o1OtIJQeRSvRjYnzSuLaZ/XFgesaKEg4PjJqTzWWD5ZHe2UN+t4DB1ICBz6yVQTCfAHSpVLZaRASg24EGSo0c+kbiKNazaAebKDYKaIUbyDez2C2uoR2pITEUQrw/guX1JyhWCwgE2nb+9/Qw+rRj4DllGsdEdpPp2EEVtOuaA4GGnQA6nR/S36W/+gFs/V8YA+eJOrMCMxTgIKBPz5COLluT3zv71oGQ1EFlq9u1Xm0DUvUIF6O9QjyA11KmcX3wvfxH3IB7guua0eTEM4SBsY1m23g4CN/L/efnFRZeIuzLH5glsE7j4gc3mSWo4Cc9Q/q9cBfZIhynv2n7tE1Pp63BH2F1AmOl52tM/SCr8D9m4on6VZnNHEdeK7xAwVWiBxSWaMFLnk0vB4E/yEUOBgUf8hrZ5xwDfS/cRdiB2sm/OQcCWIVlmHyvEMvrGh6m58qW9c+BcB0/Jsr3cszMDveexf8r2NHWvRcsJxvcMBjPGcH/C8sz+eur+aR+6Rp+rwA/3qN3Ct/zA/v+9hs25wG9arvWlJwA2jt6vn//ySkibIl/C9RXX4RXCoRXX4Tj6hkW6OgF7MnZoO8Cf/QH3+4KYGFDlOqgSWB6lxaKgAEtML1IQKlLZXDgoxaK4yZyaQP+BWRGrfE6PwMnJUQErApE47PkyeJBKvDJddjxxWjxyaOgRWieQc/rpQ3Fa2TU87AUGKR+ySvCayxCjx69JukRGOEXsqgR/mZ6kkAWvydEXjsJNBn2WoAaG4F4fuHDawzA9lLotXm10DRGar+i2VxanROWLgUR5vnmOHB8JES1SHgt2ymvmeZQC1yAvdrqb5cfMNRi9C9QAew2315kqgQ+x0sANN9laWqWit61ySTA2mUUuhWecxtZALsfyLb5DTFivO2oOAjIeBH7rs1uw/NQ8AP4KhpoQRIGfHRNgbQ5YDoNU+kCXavQboBdNO7jtXKV62mwGG+at34FkEkoq39+PmcBipo/vldjYc4D7wBjhIAB6QQnwiFTIux99MR2yO0aNN5prluCz1xjOgQNELS2PatY26p73FleegsBJB4UNu51F0Epbm22X9HFHEM+l32jQc3rxGlID7w5f7yiDE5Ze+a51MErwa/DX+Mk0FDCXXLBD4AJFCMoos/9NAM6XGj4moCluuejkqGiYMKfgCccWP7sYHVgrgqlyHmiPabr2EcVd5MA1dixj6IeYvsMVPU4wrhn+b1xDXrpQLpGhwDXG9eHX95aVJ2XriVHEuUbx4fv5W/H90eA2aMcYgCPBwSb88Er0qex4HPYf8kRXiNaIEbKEbwgKEdDS6Av1x5BBCkHTqa6yF2me/KHUSgcN2WB+DMv+G7tRckNngh+YFjyn59JXlqfKWd93PkELAWish10GnD9cT4FFpsDJ+wqWZs88NLjdG6wH6LikBLEZ5k8+f/Yeq8mudIrW2ylr/RZWd4CKBQ80A002ht2N5tskkPeucOh5o4mpImrkK4UIRNShKQH6T5IepB+hUKjh3lRhJ40ugrxcmKGHJLTbLINGqZgy6C8zaxK7zMVa39nFU5Dg46OAirznPOdz+xv77XXt3bPOSlKJOlZ9pK+I2H8u9rsd8Q4PzW/yTJn0U+XTHghR6V7aZ3IubCkmXeiQE6p+ksbtcBltZvjKFtt700WrTcX1Zfap5VAfnldKQFn72pH6FzSUHbW+q/rkj2uz6smKWXgRtAVEOYfjhuf6bTWGVDEjfFBgJnjRkCawDB3ZwLQLJhC4JmsDX6f4DUTZKYLCE8rkCCbN9+o5xom4BSMYRCMI5Udx8TMIsKxLM6ev4ILl19BMjeBtedbiMeSGLT7xlJslOsGGrHwD+20W7NRCwxiiaSBIYl0Bu1WB5WTCkpHLGzUQKfVx/zUrNN3HSJDM4Beq2MJ50aFhf+6CPf7KBxso3iwg0rlCFsbGygUDxGPRkBwf5yM23Qa/WAf+wcHxt5UYqzdauLJg4cG+pFBFx9KAGTT5scwOjGBG7dew6Vr1xGi7ErL2fbj4hECvTZKRwdYfbqEx/fvYGfjuYHHJN9Qt5gniWK5LGYXL+KjH//Y9KCrLGzUZx2GDjqthn0/0OmiQc3hP/wOG8vLVgzOjsV75AHOAdkZ7p9uP/NOVvgSb1ynY2NjuP366xgdnzA2JWUWzP9otvDk0RK21jdMA3ptecWAEPOtOK5BMu2yBkb98Z/9DJML52wfp4xGYWcf3Wodm8tr2FxZw+MHS6cBIpOx/SDw6NljZMbymJ6fw/d+8OlpfQiy/Z6vrp2yEgm4UkOXYOZQNmRFKgkcsdgh2cqZ+BAKB/v47He/NQCEEgPjExOmh8kiggRlbty4gR/+0Y/w9lvvIpJPGOjFTESz0MDu7r69a/O4bIA2QaKl+/fx4MF9A16MdZgcwkGhaJqeXNc8bkz977PzZ0w2g8A+E3ZkXC6cWbB1YDrA1OQ9O4/Lr1w3HdxkOmN7VSoWR7A9QOOkjP31Lfxf/8f/iacPHtias+K74bAVRGNSn3aC0huZTNpAVerrcl1T1/jZ40fY2zvA8+VVdKqURIrZ6aoyyRT0gyJhLF5exMeffGLgM7VzCWQRjCKrmAUoj46KpolLXeVSsYRi4dDaYHbUK+DE7dj8yZCztTxFxuLABGaN2EHtcB5N7veMMT535qxpj1PCYmRk1DGQvVN9n/32H/HN13eMhRsMBbB47ryx7h89eYzRsQnMn1uwuXz23DljfVO6h4AoAZvC0RE++4ffGjh25cJF3PnDlygeUWqCSfy2AWwEjck0p5brmTNzBmha8Of51ASf79+9h/2dfQN3SRwoslgjwbsZBwAVim6seS33ciXfmRwn2GWFy2ruxAvX0PONdeTzw8Z0V9FdnTipVavYWHtuYDclDWjLmJzVCcZ2p4uRyTFUWjUEY87vN5+dBQ9TaYyNjqJZqSHcD6JRrqLX6Vlykox5nrIy20JJCjsdRhAiY/UaLl+7anOQIPOdu19jb28X6UzSPuO+wkJ9/EMtWQNZGk5qjHaD13CeWlFZ2vlBABNj4y6ZNQhgcmoKr9x6zXSWeQKFbM+lpSVLCLA9JEFRp9rFDY78sHuwj44ny8XCg7OTU8ai5fi2DYAEbt6+aexqjqcV80wmrICc7YcJd3ry8z/8zorrcZ/l+/G9acOoMczTJrbP9vt2QoGgBAFUIykxdvK0sge9ju0vhcND8ycIKnKecq1x/2IhwEqlZuPGnxzXBJOBgQDu3buHo+IhwkNhLF48j1u3b+PShQsGAjIBVNg/xNPHj3G4tY9oIIo4E5MRxnRxHOwf2bwJRIMolA5xeHKIsckRt05GJxEKulNjJl3BwrblMg4OXBE/+ks6QVWvVdDsNzE7OuXY1whan1O/nnZ5OJ83ogdPjJC1zDlNMJEM/N2DPbsv+9xO0gVhWvaf//q3uHfnGwN2R0fzFj8ZsYTyVCsriIZj+PijT2xd3b17H9ub21Z0cjibc5hAJGyJFAKzXIssvkk9bhZg5LxpVlvIprJ4+7V3ceHsRQzaA1RLDaQTGVQqZfRCbfR4goPj3G0hOhTG/LlZG/dSpYSnTx9bEoUSR2z/zVdueYXbHQDNcaIdTsRTmJ2ZstMX1OnnXk5t8fWNLWsTpT5OWMC4R5Y7WdkBXLt+BRvP1xwRoNpGPjdihf9YN4B/p43jM2nzzN9kQiuTM+kok0vp9pAfGTO9aY4V5xELk1LCJZNKWOL10YP7pv3O8eV3uE6ZbKtWajbfouG4AeZnzp7FG2+9hQgTz/UmhoezKB03zL8J9ALmE+2s7yDYCWI0mzeZESYDAr2+nVZxmuA9dANdtPpNRFNBNAcNNFFBLBPGSaeAQm0P/WgTtV4JiWwUnUADnX4De/tbaPdaiCcIxoZtn4jGWeyzarbGSBU9x3xkLGKxohenct75QWF/rCjATfG7/HGByxbnevgP169wGwG7IjvpRKKwEsWfFjdR+92LMXh/EUAshvHYoSKomGEjYM5ELVdPiCcxXdzJEyyMvfmT40u/XDHD6c++k7c0YNDDeegTCZPx4zQCD1UjSjGpAEHFzNRS9xOQ1Ef+ZxtA7oGx/jhHxCv2j2ImgZN8ngrW+bE7fU+YnjAnP+CpuIvtUtypNggHUV/zPorjFBsLP7IYL+SITd8C3b34zmFYTntf8YiwSsVP/rhNOJuwBbWZttBiWa8wo/pIc5H38CcENB8VV/En9wojKXp1cPgs/ylUtscf8yoWFuGT3xdzWfip4lLFj+oDzRfF+ML4BDQL39Sa0LNEItWcUps0pzTnbT57agz8TPgof+9sv8MGbN+TFKon3SocSNiOYmV+XxiKH+8J/Ov/8j8wAJpf1MJWoMyLaIj1QA2Ivs+fGgw5i7z2W9mnmDtCLnSen2txOeDEgTcadGUM+G9/e7TI+Lkmg5tk36az64X1059l0kCdLl6C5XDHuQUI0hyIgeDa5DIUvNYyBcEXmtfu+LjL2GviCwQQkKROF+Dh7xv1o9qqflF/83MBjLyvgD2xLPnTtKpqtVNAhvdSxkgZKbVNILEmkQT1eW+BjfyujIXGVEC5so9+cJrf0R+BbJrAfF7IO/KtzYQ/tQHwp4wN7+GfI1qEPIbJ5wrsFHhzChaGnH6xFgyBL2cw3DvRIdUcNVC/4znqXlU37hMGtBg0AmNh8F7JxJDTfNS6oMYVmZLcZLgAuVkz6xV1RfIEwGlu8V5ixQpM1Dj7M5r8TBlMjZM2PL6rJCxOwUFPF1abh8ZS9+aGrk3O5m3fLXwCQnb/tqs8nE66Ewl6ln3Hy9Jp/LRxq/3KlAmUVuAh0FrjIKMvUJbXyXhpPfIa3p/g1rfmi6flriwu2QDKvGkjko3hd5jAsjnRdcGqNhUydM3g8qi7HfdyjoLekcCXNi69lzZvtVWbikBBbc6ay5ob2tD0b60zJVjEVJWjpTbo1ALXL9vOfwsA0vu7WlfORmnDkP0ze2Bavg4k8s85vQt/L7kdvyPB+7H/9/cOHfAYd0dwCdiz/e5YrTvFwfsrUUgAWkC3rcmIm0Pqe/WB36bzeq11bcJKRmg/0KkBMib8GXWuSjkTvA9ZZHTqzbb4KjgrwaB+4L7C+SmHgDZdfXFqsKwYokuA+h0cfS4bpI1e35MDwOfzFIJ7J6d3qr5UYlR7pt7b74SYnqmvroH2Ge0D2sy1D2hv4TO0p9LRZfs4J7RONbbsE9kl9Refb6CQ7cNBOxlBAEI2XfsTHWl7/74DmLUfa1x5newD14kcd42V+tP/Tvq7nkHgu1mveoUO3Xuc7iUmrRVGMBRFD1G0+mGEYxmMTZ5DKjOGq9du48LlG4gn89jfO0avM8Dq8jqeP1s13eE8j9sHWGQzhd29TZszBBgJVI2OTSGVdsU3C4dFHB0WEQqQjcOkRgyZZBKjIwmTX+g0ugj2B2hVGhhi4IABjo52cLC3jmLhAM9Xl421NzqWN1CK88wlKPuo1MqWHOXaou5uq9nAxsoajvcP0WcNiW7fJDeocT0xM2s60OcuXEQoGjNgkow7akC361Uc7W1jfe0pni8/QvFwz9in9VbVkpUsgDVELeOREbzx/gf44NMfIJkbduzOXs8YwRSDbtdrWH32FH/3tz83UGp6bhqjU2MYHslbbEU7REYepQ4a9ZYd9+15CUAyCSVhQ9s0lh/B1RvXcf7iJTu5Yxqf6bQHTh4Zy+xgd89AQytcWDx0c45a0f0eZuZm8S//o/8Qb3/0oZ3wKRWKJi1R2D3EwfYuascVbDxfxwlBPS9JTWZyqV7GzOysyUYQ2CFoKQeaCR2zn5EwFhYX8eZ772DxwjnT8SagxDoLDLgrhWN0GnXs7Wzjyy+/xFdff4Gj4pGxFckOZPEqFuRiwuL6q69Y0TlqwxI8IAOaibud7T2Tz6keFa0vef+d3S2TvuAcoK40E8RcO2T8MhAnAMqXnZuaNlCFUh/UuWWSnOx9Xjd/bh4XLl3E7MJZnL1wHhRlIMB4XDgxQH/Q6mFQb6FyUMA//OIXeHznnsmFcR9lITHqBdO1YSE1MsRzIw7gJADN75SLBQNxyajd2tgGun1EQ1F0Bn3UWk2U6nWTKjl/6Tw+/OS7uH79OpqdtiuSuPb8tKgxQXce97e9pdW14oe0NVZciqclvAS92Gnmi3l21uQhhnNmP6ixykT7jVdfxY//5I9x6eo1YyOzcKiCuOWnz/D44SO3XwdcolfJseOTCjrdrq1rMrbJNnQnXpJOXqjdx+7ODr7+/ZdYuv8AEyOjKBeOUTp2SfTQUBiVWsX63kmdTBjhwLHF2A6ngU+g3aRNem4/yufyllxi4chw3PW1rY9m05jUJsPTcEew6YPwFAwNEjVaZR8IVLz57ls4e/6sPd/tty3T/V1fWcadL78yKQWykikFQiCtw+LmQzGcX1jEP/sXf4pQKornu5s2/6yP2x2zfdMTkygdFdEs17H86AnWnq6iUa8jkyaBx5EfaBMpiUUdYNujwyGTo2m06gYmHxaYOKoilU5Yv7B43rmFM5idnTEpQiZavv7DF8bQpNwMAWUeVXd7HCxWmhgd947703ICY5NTBniSMXpwdISg2dMjHBSOrA0EhXVK0ID6mieR1R1YHzI5SHkPrnOysclUpvwETxLwWoKelPUbHs6ZbUynk6ZVf3C4Z+9Em0FAncBrJpczaQ/J67F/WRTRYrVQ2JitkbCrUVI6Lph0Ty6bwbXLl/D6a7fNhtFn4vtyvsVZQK/ewmf/+Dl+/ctfW/9GqKefz9s8f7a8bIzabD5nSRKyyrmPkuzSbbdMZ5zSNi3qCNfIqEshEk6Yj1Ktt9Hut9HoNk23NzIUNMB4ZvqsMf0JKJp/acUlXxAFCJiS4c1ipyfHx2AtI4v1SGIYcH/MWgLH5OVoN4YSVgiUOvelasWKElIyg0A6pZicb+YSSplsGn//b/8WTzeeYCw5hvxIzvqDyTcC30sP7luxy+nRGbzyyqsIB8Jmx+qVumlxk5E+lIpiKB3H+NSkrRvaIPq0/JyFYCm5cnJwgpHECBbmFzE3eQbteheDDrHAvgGgiaxjaTN5SBB0/uysFSfdP9jBs5WnDiBuNo0JH0bY7GEs4go8dnsBN28bNeuDxcUF+5wsZgK+O7uH1n88YXBSZr9HbH/Ij+bx3e9/1/wLgryPlx6jWqwi3A+b5BfHg8be/NJQwNYn78FnsH8IfBqg3xmAMQ5Z30xocE7wf871lZVnHnnP+bpMJkcjcTttQuCc9jdmAPQEMrlhXL12DYuXziMUY1FYoFIBDvfqVni2V++gUqyiUigj1IsiAta/iiHCop0sQm3FljvoB7uIxMMIJcMoNYuodIqooYx2oIZCYw+hFGsXsHQtmeEtINRGqVwwADococ8YsALP3INJyCC4bhiIB0CTsOKIE46QQpBd8ZXfr5ZPq3jRHyNyfZ7+H3KArkgRuhfnp5iX+t3L/rvFyUEHDCp+0H2EwbyMTwhbMf+WRS9TqdOC7n58TLGYYghiCYZ98KS3d2JQSVk/RqS4T6ChYifFOsI9TkFIDzdR/yj+8YN8+rvwFfWHfPSXAWj58NzPhLfpvsIZFMcoLhVWJJyL/aTr/bgCf6+xE+bA5wmwFB6h9xEArXjWH/Ox3dwvzcfy4l9ez+8IHBU+pfsJ29RcUIzOazS26nPF2f6+Z9v9saYwBT+oq/cVAcgf//rjTLaB9oDf0xz0f1cxnmJkd2LUkUmFo/nXjvAFzV1+T7GiYbkscO2pPQiz0NjrGRrX03nrEccs5vdpjwuA1jz1zwuNlfpWuI0AdcV5vDbwP/zX/2rAhwrcFI1cR6H4UAYA5sx5uiZ6mAJ8DYICAXWUgRIsnNbrnQ6uwDF1nAWZvgqW/gktIEtBqYJfZVFcAOxATP7vfzF1wsuouwAqgTauOIgD7fhdMm+VETF2hlf9VAE8nSq+l9irAswV2PP+YvAJ8DhdTJ7esoyrsklquxai3luLROPjnGKnGUuHVc+WFAD7TuAXv2fBsHfMwd7NW6SavBbYeQZBrE3/gpRRUSZLcgACpgQ8qZ1anGqHtYWMXq/wlpIMMgIaLxkfAWUCYAxk9eQNeE/NM95PbQiGHTDH7zLAIiDk5p8HZgRdYoX39APQzGDa/eQkMHPJzI/H/CIAbXPeYwL2A94aGbzYrNRXfB8tLj9QyHZqI5Rx8IOkAhT5U0CZC+IcqGUAt1fcjm2Tcdb78Hv+tWHGlnqcXsLEgMugV2jMA6DJqOH1prfnabrLQGgdaX74M3oCDAVuKYDhtcrc+TcabZD+9czx9QPQkiPQOvBvRNqIKcsi8NI/t/l3B4C7IzQEoPlv2QYyYm3NBlz2lECp+sVtTk67T2CmPhMYzXFQ8kcAsDY1nWzgv2XABer5gVY+V3qwTk7EJUr8fcPP9SytbR1ZY5/TidPc94O7Yk5TR5Z/XgDvTn9Y32Uf8z3pAPPZvLfaz2CdmpC8F1kaZPWQFc/rKc/A3ytBQF07vivBEv6OTGXnQL14loFdXhE9fqY579/Q5RBwnHh/rWnT6E2n7Siw9LksgePb8J29a9vnuo9AWt5H60H9x/emY895xXtrTWm/MYZDyCVHXnZMtLFqH/HvcdqseV++s9snusZIdfOHAcOLooX+e8uBlC2mZIWeIadA65vfFTAhgFfJUdkJK0zmOaHaH7T/8D66TjZV33VjE0DEnAp3E7994dFD/uF80JjyftpHJOlDBoicIu21mq+838t7Etuhvd/u16wbyCGpHfWpFReNsAgWEIomMAjFMQgMIRhJGRv61q13cOv19zAyOovSSQPl4woe3FnC0t0lpOJJ0zpMJmKYnZ7C5tY6Do+OkMsPY3R8EtnhPEbGJp3zV29ZIBcMMpkMY8TT9o9PpBAJEYAe2B4Q6gFD1FwvVbC9uYLDgw2UTgpYXn5q82d8fNKAHK5n2hQGtdRu5GfppEvsEILpsBBno4nqybEVWKLURrPbQyY/gttvvoXrN29ZMElAx7R1W01Qx75WKmJzYwU7G2tosVAU5QcqJTS6LQwCYSR4nDoaRW5sDG998CGu3rpl0ic2Tr2+6SLf+fIL0ysul4oYyQ0bAH3t9k2Tt2BCkkw8ToVEPI6TwhFWV1as2Bp9QQbwBJJrtYqtM57MIUOO7SVQS+YnbY3Z7UbT2GUE/FiMkD4W1yKTv7bnMIkbDuH2W2/iz/7i3zWmbrfRMW3hk/0ilu7ew/ryc3suC92xLwnkM/lFwJCAERnKiVTSCsaZox2KWkBNG8Z/U5/6rffeNS1hyqHQ/hEVq5dLBiYe7u5gZ8sBd8srT7F/uG/A+Oj4iBW/bDRrdmyc9mN0fAxTE9POn7KaA2TtDJkmdDoWR6NWtTbWG1VcvXrFjp3HUzx6f2i/JyhJjVhKkxzsHZhO+Vh+zOYKISOOdWjgEoXjk5N474P3ce7yeZw5v4AqGU59T0OWclPNLoKtrvXT3d//HiuPnhgATbCk1iYAkzCgkwA0ZUQ4J2dmZkyDmXa/XXdF/ZafPjEA+viIBQWByFAMceoBs9hctWJrZeHiBVy9ehWjE+MGVD579sySAlYPBQEDZBUDUBrDiALxqLHAyuWSzQECKZaUoy55t2N66JwDPP4fi0XtHtxTFs6fNwD67OKixQxsG6/lXKOurEndeRJyBBopaUBAp0ggudPBG2+8hX/+pz9FMpF2UkvlmqvVUW9hdXnZwP+97R0jDHA91NyEUP0AACAASURBVKsNOxXBOUkGptvzklZbgyxfgpVsN49UE+Bh8bPl5WUMek5bmyASx3e/eGi6v5xvZm9bbdtj+T/nIQFT+lyFwrHZV7adoAulhRYWz+GD734HM3NzBti7gLON/Z1dPH70CN988RXWVpdxafEC4uEhY2oel1nMbmAg2Y9/9lO8+eE7GERfBMWFw30DsGk499a37P0f3mWxt2c4Pjo2OY5QKOySI7WmSUAR8CVrUX4+16b5vuYjVTA6OWryJa+9dtMAaB6z5/jv7W7jl7/4e5M54No0Py7gNJw5BjyVGI/Fkeapk9Sw86d4/D/BomxRY91T5o77MecKr+fJBfZ31Ks1sbayYu9NG8L5QIB9bGzCSWlwfvQG2D3cw/jouJ1Y4Hp+vvnc+TSen0dANUxWYjSC4dFhvPrqq7h1i3Y2beuUACDfl8/59a9/a2xZ/uHcZPLOwAFKpXRbmJqYxA9+8H28+frrTm4gPEC30TT/k0n6UCCEjY0t/OZXv8Gjh0+we3BoY8Uddnl1xfm/YdjeQx1onhDi/ODGwyQf95p2s4N6qYZBN4ShWBrpbM6AUhbWq7YoF9JHJOF8j9GRKczPnLWTCbYPN53fSlkVnkQSaejwaB8r2ytIhzyGed+dNGs13Xwl25jyLASjmZCkf7ezv2e2aX5+1iRpaLed/J47LcW58Iv/9+dYXV45JUGQfT83P2tjurm+gVqlhn63jwsLFzE3PecSMJ0eapW6sYor9RJmz83h/Y8+NEmRKAurBwhkhlEr1fDo/hIe3nuM1aVV1MtNzE3OOW3sagvDI8MIxwNI55JWFJGA9NBQBGOTeeRGcjgpn2BnZwul8rHt60yUbKxvYnRk1EBi9k045Agu/A7fbXx0xJITbAQ/PynV7IQOEyTUgyawzSTlmTPz+OnP/gTnb54HKsCd33+F7efbBjyH+kGsr60bwE6/cygxhP2jQzxdfmJjYwmyoST6TGy3Gcs6AJh2hacnJibHbT08fvzQbAgLydJuWP2VKP3wOKoV+geH2NrYtWQGk3vxTAKvvX4LqWwamQxFnVkEm5r3Jwh1A6geV7GxvIPKcQOBLmPdAOan5qxQPYHiRoc1C4BYKoZmv4H1vVWU2wWUukVkxuIodY7Qj7URSgLH1SMEwpRs4smBJlo8jdAlENhDkJXtjdlMMNCdog0OnHwCmfEGEno1bWgLlUxUDMW9gvPL71cqdlKsegoEeidEBeLx97yfMCvF5cJYXsaIBEDLP1YbhCn4GdGK7YQ9ELh3rFJH4PSDh/q34hPKsRh+5pHaeLLGAD1P/lFxNdsrEJxtFvgpv1lY0Gms7Z1MU1ypWNoPQOszxUzqQ5FKBDKfttXz0c2Ge6egFVvpXsKVaDv4HRtbT2bBP3b+2F24lt5FsZDwMcX3wj80lhab990Ja/aZ4ikXKzhJRxFwBLoKg1QMojhEcZ0wKz/GovhJeIbGWcCrAaa+cda/LU7yNL4VJ+pdhC3q3RXruajNSd7yWo25yHrCW4UVCmfhM9lOYa1qD+8l3Ea4jp+tLABaTG9hewKkBdwLJ1Pb+FMAv8X7EZ5scHroupfGT+Ogd+VYSJlBfaSkg9Zh4H/57//zAR9qeqr1ut3UmL1tgh/uiL42MU1g3szAQW/CqTP9AKTAYhWIU8Dtbyx/x8wxO0ygLttix4M8dqYMgia5nBtew3ZJ0N4/GQSkqSNeHiQFwBwUOjbmYHhgQstj3Io9TIdQACnbyO/72yv2p96X7fUbH/WhgWGeJot/QrMNfqOhCcff8w83MPWNjIDar75k+zVGAkMs8E2nTw25VQinLlzISY5oIbM/BUwJUJbx5e/ZDk5kTlQGTMoUCQDThGJbNSYC8Qzo8QyuNgKBrlpE7Ge2lc8WMMax5nNskXnF/3h/9ZPaxWfz/lZsJRJxRwo7rkIxgyp7RsBJSei5VhiKmUgPgKbjbwaZkhcco74DkQhCuI3SbSxkPCuhosUjI+Znhit5oX7jPdgOGVPew8/K17w2Z8gDjGRItOlqvDU+mkf/1KZK500G2vov4GlReZlBZhRtozTypTPq+l9JGT/AakGYL/PGa/ySFZxT2kg0bloD/qMtHH9/gkFjwu8IOH55E+ez6ADLaIsxrHnggl/HpKYmMv8tQ0oA2t4Pbm55tSLsd5xzLM7IdhMg0NqV0dWaVtaPP/kdA0SNhds4PZ6lxI2SDZpn2kT9bdaaFpjP9yUIrA1DMgsy9C7R0rL2ao3IARAQyPnP9/Pbatkatk0MHYIOHAOBRBw3/slTS4+JDHPenRSMswfuWJb0vtnPXFd0xmlLatWGc6jgtKakLS/QQLIaAsK1AWkseW+2x79hG4ARox6bY/HYuvE2fG14Kh4pR8KcEx8DmH1GO6XkW6nkbJ7kItQe2UnOG3sPz7mQbVb7tLf5HQfNUyVMeC9zgAfuxIwbP6dJrrUgm/EyAC3OrxxGv6PnTyLKwVESRAA0A2O/o87naG3JKfE7lnII3fu6AljcQ83Gebae7U7FE/bqlVL5tNClEp6273hjRPa09hM5bH77KJ/Ab7u0b3G+8VgzQQ6yejTvbU/s9NEPBK2wTpBgXzKPcDSJZieM45OmsZ9vvPImrl17AyHETOv1ydJTPHu4jF6zi06jieFsBosL86jVqyZrwKP+fervxZOYmKQmagqUGItG4yiXaTuA7PCI2YZ0MoZUmtr7MMZVdBA2CY69rU1sPH+GUnEXtVoJ+4dHGJuYMP1IAn58BzLp9nf3UDg4ROnkBCnKebBYZr+LWrmEEIMzMl8Jrh6foHhSsqPk125cx9vvf4Cp6VmzMVyzLPJGveJq5QQ7Wxs4PNxFNBJGbChkwFupVjfpBOpGxxIJ1Hs9jIyP4dbrb+DKlSsGyBX29/Dk0WOsPXuKXr+DdCKBudlZXLh2CedfuYpMfhj53LDJYJElzFNAR4f7WH22jAff3LU6AWRP1itVA8TFLCIAfPn6DVy8fMkYcnLgDXRtNAy8PjkuGIgnu0n7YIX5qM0XixoQdPv2bdPgJOBMxuqdr7/Gw7tLpvdL8JSgkiW+6jUEI14Cj7UQhmLGtCIzeXx0zIBFgvs8sswCdZeuXrZj6gTi2R7avAOCeAcHODyglu22JYoI1vC4tvl3QxEr5GaOd4sMctq4AaJB+poBBAZBex4LKxL0ySadFiDBBiYL33z7DXz43Y9MA/qoVMCBsSqLxqxkQmF1eRX72ztWhItJCyZQjUgRCKJYPDKZm7fffQeL1y5h5swcgtEYqs2GjQF90061hX6tib2NHTy5f9+KSfJ6vttR6djazePULH5HqS6yF2dnZ3H27Blb6wzkOH7ra6sGlG1tbJl8EeVzosm4sZ+55+bHx0xWhWuVDE7eg+DWo6UlY2laIFKt2ZiI/c59amxsxMASBuemsbqxYUAhr3W+kKsrY5r34Yhj4tYqCIUjlgghWEjtddlfgvzcg3gS8/iELNSWJQR4T2qhUleVAOLt197Ahx9+aOBM8ahg70YGfrfdxcrTZ+h1u3YPzjP2NVmLlBogKMkxZ5s4H5hkOT4pGks8lYib1NWFhfO2Tz948ACl45IBPuwTk9eJR60mB9vNMShbwVHnCzORMz02YT4Ii6kVD49szhLgJTBz/tIiPvjwO5hbmEfPK6TN/ni+tmJr7+njJ9hcWzUW9XB62OKUcq1uoDltR3ZsGP/qv/pPcevtNxHMUe/EpihQHWBvfQNPlx7ZyYInS0+MvU4Q3CQuIoy3eiZBRKmiVqNtGrPaJ5w0Sst0YSkzyNMdM5MT+M6H79u7V8mMZVKkVMJnv/kMX3/5FQ4LRwY+cyy41gy46Q8wFCFYTXA/Y6dAUlnHkiXSRWCVGu7yJ9nHJhdDSZJk2r5Hreuf//znxtjX/kRJEvbvSaVqiUWSTXgtdcMJ4BFs51iZr5pwCXkrqnftqhUa5Fpg4UpL4tVPEI55ieROz5JTS48enha1ZGFRvg9BdPb/SD6Hjz/+GNcuX6F4Fb1L89EGfZIguggGqBndMkbsk8fP8OWdb8yGjY6NWR/RP+f64r5I5jsTYpxroAZ5OoNsJoN0Im17WKXcNIB5ODeG2TNnTcJqc3cd9VYdtVbV2rm1vofpqVlcuXTJWOr069leat0TQC9XKgZs0v+lvjytpx846LAOQunE1TjqtE2ihUm9QcDFX0xU8A+TAjwNU60yudAwFj7tNpNqZMLzfXiaiX+Y5KB9YNKSCV6CspFAxIBostdp92LhmJ186gRamJgdxxvvvI38zDgzW3ZKBDGgWwHqJ1XsrO/i/ldLuPvVfZMnIZN6e3PPfK3ceBrDI1kbQwOgE1Fkhlk0M2rtXHvuwPFK2ZEwWKyUsd7QUNykbazG0FDSgFHaq0goaL5sLjNs4xaNOd97d3/PCgV2em1L7o2MDOPd99/Fqzdv2LsebB+gUiwj0A+Dsgirz1achngsanaGrOmt7W0D9WnbSOgYisVxbv68zRcmArim6ZMogUU7xD+c19zL6yad0zZZyGazg61N7uvPbHxrjRqOjo+s5sHwaA7TcyzaGGMdYrQbfcSpRd8ENpb3sLGyheNCGa1KGzNj03aayQqLRsImG5UdyaDSLGN1+xk2D5+j0j/ByHQG7XAdrWAdg2gHhcoheqBUVResC0sAulYvnZ4EHAQZT9MXZs0Z1tBwwCETu0b8sCRD0JIaAm4V9yrmVNwrX11+uuJu8+UjXrLMV0yP96F9ULwmX1l+qd/fZ0JZPrpASr9/z+8qLuO48L68H+0bsQMXFzoSowg38tH9ZDPudRa79Z0GthV8J3HNO3nMOSdykJ8562+rYgTFEF6g7/Z8j3SkuNMfHym+VwwjoJDf5XV8b+Fs+i7fk/3uMLYX8onqe8VFihv8Y6L+E5jpxw3VVrVXbdHv+ZNt8c8FAdD6johE/DfjLMNvPLkuYSaKl5WI1FwQyUcAuu3THh4mTEsxi39M+Sy948v9qRhW78Kf/vHg5/qO//0FUvO+Ann9MqOK4wVGCxPTfBUu6f+9fA/ek+OnthoW5JMhdeTdF/WNhOMJ6xGmyGcLB1FsybhEmKHmvDA5tU0xqWJRYUv+eWLzkQA0GyO2myYkj435EXXeUJkNy5x4otQE/DSx9bL+AJTBBv/4sx3+yccdh/dlwxTA+CUwtJD8GSl+j/cwRl77BUDlB3Y16f2Dp3ZpMrDTGRzx2RYM09jQEHsi4/zJTcyAVC9LQQBaYIuyY/6B1eJgHwkg1PsK/FDGzwyQpz+qSasFKIPAe2sQ+S7+49B8f4HnYsrRWVe7pFfL6/k7Thw+Ryx3cxroKLKosQdyqT1ucTttOf6O7eB3BLDJCPuNi4BRfkebByU4+B1jQHn30TvquTJixtDxkh4C2ujca3ILhNHCs7Z1pPHpHF8xpulQmSHzGMsC3BnIGoDZd4xn03MiE9oDoAkUcHwSngQBAVt7x5Az8lawxmM8sv3sPxkNl1CJu+NsngFgm/hevNYVO3CMZK0tJUt4nbJhmjf+xIT6iM/WGuW9tInIWDKj7N9omWm2MfWY7jxibf3Xc5INSqbwGiV+GEjxvTj+Cg5kLAWQiWUpo615pHby3nwfV4TGyQNo7vI72hCkky2QVxubbArBAG2qYuBrjjij6cZLa4nMSZdEc33NwNf6OuhkfphQsiPAmcwpa14ArvpSchACyrT2tUZllPlMMZ20DrXW+Zn6jPcR+Cyjr4KMaouAYWVCNZ5sL99ba8YPuPI7zbabz7pO85zPkU1zWXrH4Nc78O9kalL7zthpbQcoSw+dG7vsMucvfSY6xwww2e9kTlu/dZzuP9vIvrBTCB7QLbuoDVLj+LLDqSQc35HtEXhsjp+X0LO2mea4k/xQ32qeaMNzSYno6XEjHlXUnOVz+GyNgdn1tkv0yTb7kygC+f2Oh5wJ3UfJJ/afS9w4p00sDhdNuT/ay3Q/c1g8PTO2WfbWbwP9DoQcO76HHAYCNMqa8/lurFxClf9r3+WzdK8X+zRxBO7zL4oVsv/4HB4LZnvIkKM94DV8J/6058FJNjD41kkAPtefXNH6UTv848DPzFEfvGCQm4MTcoEKdSCbnS6isTg6XZ5bJENzxP7nlpXKjSKdJjN1AWfnF9HvBLC+vIGj7UML3qn16zQdZw10pe2hs19vtuxUTiY7curP0IaUKx1MTM7g/IVFp0keDSKbDth7Hh9UMfDAmu21VRzuUUu4gGqzjOzIKM4snEcmlzfQkQEXx4BARnHfFeEL9XtIcA+uV7Gy/NSkT1jpnv1VqldRrjo9VrJOX715y8AU3sPse7NlbM+T4hE2Np7bUep0JmVF/0KRIDrUNG3UQDHERCYNplYJ7pKhyaO8OUo9HLviYGTKms58LGLPeO3tN3Hu5jWTxRjOpHl4BrWSK+J3cnRobNc7X3yJwt4ByqVjVx8B7qRYvVo2MGVsahq333zDJBW49tkHpv3pJazJoCdwTRCd78TPjooEa12wTdCFp3HIaiQrm2AYgbpyuWpH+AlWkC1LsJvzR7IiVjytXjNWLeUIzp85i5NC0VjUbDcL/s3OTSPJYp6UgeuzaG3VAHay3dgmAr4D7gsDSh84O0u2MdeD9mXODa51Fm0iQB7oB0zXlBrOo8PU6kwbuFPj2h90cev2TXzv0+8hO5pHk8nuQdc0RHc2t0yLeGd9G6tPyEYtIBIMY3xs2vxJSfEQ4Lhw6RJuvv6aMZBjqSE7lt5pdkBd4MrRMcpHLFa2g63nGygVjmy+ci3uHO6b7aWUCIF6vgOL+hE8Yj+bNn3I2U+ua7J8C4WiMdipp0wwNjwUM9b42YVF63Nq9HJusqjf7NS0Fb9aebZsbHkyBQPhgK2ZubkZ2xv4LpxbPF3B/YXXU/+WjECu94mxSZubCdoSuO/ssqhmp4d4Omla0LF44rRgK0FuznlGERxzk1EgS4/yc426MSq55giC2/4QdAmgw71DW4Pnzi0YWz/CQo12IirsFSyOIj+Wt3clS5z3e/DgnumIE4gmuJ2MD6FUKtsYLywsWB9Ti5nzgSA79banzs7izLlz1ocslrj08JF9j+PJ+ZtLZo09SzvLfmTCU4UCx2cmrIAhWYtWEI4yAq0Wdra28OzJYzxcWkKr7pI/LORpbCXKZ7RbBsCXGjV88MPv4qd/9u9g8cKCjSufSZtPhr9LOi3jKQHojQ30On2TjaDvQwCYa7Nda5sckCWMNjdNVkGnOAiYEmijLMHCuTN4883XcWaOWuI8Rg1LqNz7+g4+/+x3jt3bbiHO9WBJzYCRmJiwIWuZP1v9FhbmnH09KhzbPp/PuwQ8AX0CadQKNuBvaMjsxbPlp/jlL39pSQTuR2wnE1PsL7LpzZb0+pgcncQnn3yC6ckZlIouOcF5QOYrfb88i2refBXnL54328t+PioeYGtvFT0rHhtGIBzGufkzODouYvnZqgGIm5vbp2x4fof+87Vr13B+YQGpRBSdNqUQaojFkvZZtzOw0w4rK2tWYG9tY9Pm+9j4BApWiNAB0ByjWWqN54dRrpxYHJtKDGF+7qy9QzaRQy6TR78XQiQcx9TUDDJjI2ZHuwEWx3O29H/7X/93e87YyIiBlOmkkxoj+Mv2k83P3xPU5/w4LjmJEbK9Tft4KG59yLVFm0zpDdoM7klsI/1ojhcTUEzw0Q8UCYDjxHuJMS5fhnIidqKJp4sHQYyPjCE0CGF9dd20nSdZuDaZMbsbTYUwOjmCa6++YicteAojGo8hkAT6VVhh4GalZfrFd+88QKvassK0a2vr2N/fRaNTRy6fxghPrvS7iKcI+KZQb7I2Tgjbe9v2HpbEbLeRz4+ifHxiGvjRME/YRaytYRastPUTsLnFEy/cP5mopu/EUw4rz1ftxBPBZCYvhkfzNldt32i2LXnabQ3M5WNCnX/hf3aKMxywxCbtnMWTPUoG9nDuzAKmxqfsZA3nLAsjk1FrpwHBAoFVvPLKK/jRD//IWOH1Gk8OtnFyXMHm5i6KhyfI5fKmzb2xvYHxyXFk82nMzE8hkSKhI4JYNIxsIoFEEuhWgZXHu1h5wtNGJUT6EWTTw7a3pjIppLMppPMZdNBGoXqAg/IujltFNAYsRNhAM1BDL9xCs19HrVlCq1vCUDx0CkDT7tvpv7DDD4QPsGis4Q0tp7cuAJpyS4qNFNvQ/xOWoNhOMYIAWREaYkMOX5A/Lh+UP/l82nVhMcIU/LEYk3ACPPk5r1H8LIxJALaAScUaLF7scDEHgvKZim398ZqBf17xbiY/zf/3TqPTJxUOIhxOJw7VHn/sIJ9aOBNrq8i352fCDPg7+duKBV4GShUbKB7SvRUL8XqBoPzpj18UB/nxLsW8/mv0TH5Pn+s5fC5ZMA6PcQRAxcp6J13DkyH6ncVNnpQr15g/JhM2JNxP8rSKixWLsT38DueXCJOKkRVf6l6aNy+Dp4ob9b5+XEBxkuIpPyaj/lVcJOxCoK/6QHNK/aK5758PirE1DooR+V2+h+ajrhV2JQUF4UlG5vTUA4ThWPzh4btqK/tKpFWRJ/X+WnvqFz9+5Y89v9UX/9N/+58MBFBYVscbWDqHGlhdIBYZG0AA2gyKt4Be7iQZHh4X8w+gjIsAFtMK8yQU+LK2CXpUb7ZFBoT30zUCWxwA67JQ/vtqgDT5T9/Jx/bk7wwQ9aiRCq6bBiI46QMHCDiAVp3LfhGz+JSFRkDPa4OBGh7L1Q9Ay0AKaNAEEZCgiaPJpwXksqWO5clrTo+3eUUEtSjVT2KTWpbRA4IFIgqo8gPKmphiN4t5qMUpQFoAhAAagYovLwpNPhmZeJIFSNyxATEetbCc8XabBPuHn3PDleGzxeVl9vQcTXb1nyQ+TsfLqo2Todp1wKSniaw5SCeAfeOO0rIglhNcFwDN8WW2Mj7EqvQdYwzZxhL1ilUGXAVVvo/a5D/uIWBWBpt9LskALnr/u/P5SrqIrcrfCcTxb5QyADIYAp3YZ3o322gDbj1pI6UGtAE63tEeboT2ecidILA17K17ZXiVLPBv4P71pSyXjBvvwT4Rq1aGid9jYKh3Zlu1dv1rXO1Xf2qDMSAt+iI7y/6TseZ3HJA/OJ0/ZiwZ4JkUjVuTxqrzJDic4+COZnK+87nahJVo4b+18WvNyhALJPdvgHpXbWi63h1rTJwmmDT3BaIbi9jTfqY94f/+7KMDy+mcuSy1f65pgzCnjDrC3pyRvdEa5P303FOg1FcVmJ8RSOYY1epkobY9vUY6gAFrP22HS2q5bCpBBktC9ZzD7qQAHJta+4P6gN+XDVIblUSSHdE4ngLoIecQyCmoewUwZY8IQNt4ejZXYK36TsC+WBRKRMl50Hgpicmjs3IIxICQkyKHTkwG2R6/46HkIAvVckx5VNwCVW//iMVeFNlVG3R/m8s+WSUloF5O5qhdpzbMp3XOIE/rmHZPhcD8jqrmuAG83mkQ57g4u0AmkpICelcC2xZAUDPXO+XwrWu9I3eqweAH1f3Opn+cNae1jtgGFvbV/mrrPegxx3sDAzSYoG5TXqc7QDAcR36UQFcWkaE0qpUOYpEcLl64gVgghr3NfQyF4sinc+jUGhjO5TA7O3Uqv0Ng9tnqGlbX1tEjkOgV/CxVaohG0njrvQ9w4eJlRBJRxBOUFAig2+yYxi/afRxub+PZoyUU97fRrB1b0PeTn/0MswsLqDZbJrVASSj2JY++s1jc0dYuigcHVryQDKGHDx+4oDQWNsaZNNUtORwI4NyZMwYQ8Xg8j6cPZ4ZNB5qJDTLNeOyfp3FoF3OjIzhz6SKSZFh5UmeUjyDQVTT2ddFkIgigMdFu7K5c1gBCA7vfuI2zr14FomFX7LbdQfm46GQajgvY2dgyOYy97S2Uisf2uc0b6kXXKxZQpzI5Y0BTe5hgMNlz27vuWDCPuhNopFbyHo9Cl0rGTiZwsvr8uYGKUyNjppEbjQxZv7GgnSV1U2kDoy5euGwAIUEc2kjqspLZ9+TJE2MdU5qDgMFEfhT7e3vYXN0wuQWuCQN2Wcys33HgqjfnCUaYfEmrhn5gYMEymZMXLiyaDi7Xy8HBnvWjaQAjaIXdBp0Buq0uSFenRijbZEzeoYgFUoPQABevXsInP/gEY9MTCJJdGwsbw3Cbmsubm6cA9MbyKk6KJ0inh5ElSBkJmh3mWiML7fyli7j26g3TRyXaR8YsEwAc172NLRR3j1AuHltBbM5jglo85m0BVyxq0kj0zcmCZv9wXVlRak/qg0xxjgeLKrNQI9n7BICsoN6ZeWSywwbg/epXvzIJDDIWZ2dmjMFFiYhKuWx7Q7PbwvVXbuD69as29kZ6SCaMQUuQlOP0xee/x6OlR8ik01g8fxGpRALVcg21csW+Q5AsFBvCzPwcbt1+DfmRkdPivzxpwaPzZMCyiBvnD5MJBIA59uwX8yW84qhMDhDo54kIzqPxkXFcvHgRqbhj6FOLm39mZ+cNPOJRfTKqOTf4npTZoE46n5NKxm2O0a6TSc41IjYQ9aLPLpzD2OwkWCCTYD378843d41lz0SHaUAPeIbO6SETwGNCgz4ad+14cgjU+bn5xi27P7WsyYzgnra58RxPHj6ytW/7qAdckPFNzWPT825WkRrL45Xbt3DlyiUDcJkUILNzd2cLv/31bwwgpvQI/SCesPj440+M/cu4jPr37Urbkiucd7/9x9/Y+9M+cC0SbONpEDJ+b918xZIMmVTSS4j3QW3uP3z2O2MbrzxfQ7lRscQewcqFc+eRTiZRLdXsFAiLWHJdLiws2rx5vr5pvgk1iPlvJkk4d7hH0Ddjgo1t2treNIYwE0acvy+ARCc5UW3UTU+Xmupvvv6WgXkBK5jcttM7VmOIBKhBF8ksJXtGTEaB9qHRqmD3YAPr28+9pGrQ5oSTGavb+uHJBc4/xaWUl+F64gmS8ZE8Br0mmjUnIWUFX9uML7pWBLBYfBjl/gAAIABJREFUOEGlWrOkSm44b7absiMWu/R7GBnN49KFRUxNT1gcS7tDqRPKlaSG0nj1+i206kzQ9lEslOzkyPDYCKLxEIjgcV7cvXMPf/M3f2NMcUs4ZhyTPW4xoyOQsD+5Xvh3guD8w0SOmMu8j5FDzPcN2/c3tnbs85GRMduPZqdmbQ+hjaL+Oa9h8ubw8MDGn3aH+3c2kzLgmX1AqQ2O22h+DGdnzqFartq6ZAKBpy4KxweotEqIJCK4fOMKbt66hdGpCZOTMImjoTia1Sb6rR4qxQqePVnG3vYBUokUqpU6TkpF7O5vo1g6QjwZt4RsLEnJh7bVX7hw+YLNIdogSV/8+Z//hb3PP/zDb1A4OEKn2QVPyUVCTqqRmuT8fHx0woBdJxcTQSKRNKD+66+/QrVRNZvV7rcwNjpmc6l4eGxJrkgoZsk684UDbt4hErQ4licP2H+T01NIDCVsj6f0FItrkt3MOaa4gHuPEQ06jvz1yXc/tVNW2cwwCoUTrK1uYmtrB5EgNcZHMTI6ipNK2VjglItMphMYirNIWwSTBPZjESSYqMuE0W8Bm+sHlrAvbhUQDsQcKSdHvyqCQJRhVA+DyACRdNAY0KvbT1FoHuKovIvmoI5oMox2v4p6q4jYUBDNTtP8G/qU9NGDkW+fnCcATZvCeMGIPh5Rin6L/EHFtP64V/6jcBH53sKKqEBofqTnyyn2ENlFcatAWK4NxUmGa9Eee+Qcgda8xt8GEf0EDItw1mqThOPk93gvR5BxJ+r5R7EP7Rxldgzj8YBonmrh51xzhkP45CX4feFCHBf2G+/px4r4HnzHXDZ7+jz50QL72C7uecIDFIfzXmqjcCuRrxRr2lh5eJziFf7Oj+X58a1TfMyT5BTmo9PE/v7UM43g5J0+JQCtGNePOwpXZP8JF/K3R3ZT4C2fJyBYWJzarDb4Y1J/rOLHbNgW4Z6KpXQfzQ//+yt2E2DLazhPFNfyGs09XqdYUu/nT5IIt9Tz1S7NaT/o7McM1K8vg938jh9P5LOU2LGYyyMqaQ74QXz/POF1YsRrDIQ/+jEf/c4/z4RvCus9xVD+x//mPzYEQ1qptli8TI5e3Ca07+iONECso7zCXhokP3jE33EzF5jgn2BqHB0yAzZ8AKuASbaLv1f2S4CQgF/HMnM0cqHtmrwaYIEImlACGwRkMfjh79RG6sxx0apNzPbyWsvWcBL1HMv1ZbaaFoeON4lST6MhA+M2shfazTra4Z+M/sUiw6brBZhpkqs/1F9+EEAAKftOALYyXXIWBPzy/mJA8zqBEJqY/oXG3xlzzTuCrX73gysygDbpIi80VpW11ALRe4gxyHuIxSeQicwc/fHfV3OJGrjsY7FWyYAWYGaAavRFFtYMh7fhCYDW2DKotvt7AC6deAdUO+1s9p0ByGHHAHPgp2NOaIPQeGmxcU7xnpIx0ML2z0UZBm1gnCNKAmizVTbYAahOFkcAs4yqjK4VEvHkPGzeDBy7n8fC6NwwCDLgOOycU95La/Hl9aU1oOzYt9aJV3hOx8X4HTHstZY5vgICtTFrbqkP2I/qJ/8mpQ2XTrcAOM1H9ZmYuXyegWXczPpOa+t0rnmT50USxiVm5FTIcCohJdarNgb1vTYQ2ROtazka/D3fTUbcz6JmW7TW/YUAOM4cEwGWSoKpH9x8d0CvniMDrv6hryNA2u+g8Fq+m95L16vf5YyQacrn8micZX49yRIeK5Otcg6a06ni8WFbVyHHqqbshE4uyNnTBir7rTbLIdIGqPfl9bKXTCCwbfzMaa46x039KnusDZSAr5uXHsPCk+7QZizbSSBTtpDt4fP0mRyClx1gzTsl9WR/5OhpfcpJNmZoveqYNF4SSPNMOnGaV7JfBKDVT7yPkk+yebynkpYCieWsWPs8KR3tgWqTko3+ZIXmhNpLGIQnI6TjzP4RWC07QUa8bJ32JpuPXsKVQa72Zzkrpwbb5zNIKkR7t9qpCvEEtpz9dMx7ahH2Bt5pEYQMhOZWGk1kMRTPIJkeNiY0+gmMjc5gNDOOfnuA2YkzGM2O4GjHSWCQBc1kCt+RgO/9R4/x9d17Vimex/4JfIQiccSHcnj97Xcxd/acFZBLppxv0apV0W910Gt08GxpCUtffYmTwh4CXcpBhPDhj36Et7/zHfAc6nG1jEKpjH6nhwjCiDBIqNRNJqFdraJQ2MfX9++gVK8Yi40Bs/qUc5igIIE0Ht1nYEpdYDJt89mMgUIE63YP9nFSqxjIeP7qZbzBI/znzth8I1OU8gj7ezt4vryCZ48euePG3IO9GgdkarLY09T0DD7+wfdx5pUraBsnfIBWjcztA1SOT4wBbZIRT58Y+EytUspv2N4TCtmaZ4FgBtQEIgg+EhCkveb9b752C1cvX3HSGIGASQFwHyQgQPDjs88+w/073yAWCGKU8h9Bd8/iSdnWQH50zI4e37r9hmNsesXfJBVHfenHjx+jWDw2Fm0+PWyyMOVCyZjn5rPQr2GRoG4LwVAIueGMsUzJnCV7jnqqvUAfI+N5fOejj4xpFok6OTiy0Xa3tk2iggUV0/E0YqEo2jUW2evbnIjFhgxUSCTidiybhREn56bw/R99irmFM4hnUpa4ZiKFjOfDvX3T4n6y9BDPlp6Y/nKzRlDf+Uhkm1rgkkwgEA1ien7OdGop22BBdiiMcrGMnY1NVI9LliigXqwFNuiZhiv7V8eayeZm+2iDEkMxAyfp3/I7BOfoC52/uIjv/+iHNl4Efm0fJXu5WjX28q9/+Rsbr+SQ0xM/Pigac5aMJK7lSDKMsckxW0fSn+YpLAtIe11jDG8+X8fm+pZJYCzMn7P5WGbxwE7HQG6uTxY/O7d4Hu+89y7mz5218aJd4Vqg9jTB2K2tDTvCTh+MCRQ+/2D/CLEokyyuACi1msnubtWdBEQqkTbwjUCSC4xcTRvql7M/cvn8qSRB+YSM100reEgAaDiX8eRTWD/BaVzyGQS033zzTQPtG/22sfKZSOLY7ezsWn+pn4ZCMaSG4pZkYZ8YIaFec4SVSIC1uTA2PW4JEMZKlMHheFWqJWNqtlsNk4GjbWB/8pg8E12063vHB3Z6YWRy3Aqs8h6cJ7TNZOVS+3qX4HO7Y+Dtj3/8R/jRT36C9DDZ1iEUdg/QqrYxFHanPx8+fIi/+qu/sj2dICT7ggA09X8vnD+HXC6D+FDMAFgmxslKfvrooQHEheKJgdosBkkg8Z133sXE2DiqxxU8X13Hk0eP7P6mketJPrZbXSvEyf2N9o39x/lAm0gtdJNB7HcNCKVtsxoVHitP+yvHgzKOXEsEDc9MnbWEUbvBuIs+kJNpZHKMRep4wiCRThr4X6oeo1ItYvdgy/nELB4XDqPWZOHzOMLefsyEl4qoyvcm2Ds1Sm30BqJG4mhhe2vXMbRjrLPRRKlWxlAkgdxIHtlcziRb9g4P3AnKQQ/ZTBqj2WFjr1OmgWNAe9prDVAp1TA6PIlscsSY0I067U3M7As3/Vafp87ittX++pe/wpdf/cGu53hxffIEJxN3TJxVqq4Yrsk6eaeZyLy0Wh49d3otRom1HIt3xg20Z5FVsuZDJp+SMhA5m82ZVBOTObQTpsVePsbG5vopiMhipwTxm/WmJapWnq2i2+6Z1vBwJmenRwYkL7S6BhxvHKyhUC5YH73/4Xdw8doVA6Xa7Y49l6eZktGEFTrd3tzFk4dPjIXt4nH6n20sPX5g8iYGQCdidmKIwO9b775l65cFIOlXcOz+4i/+Pfzwhz+0ub10/yHa9Y4VRiQxpdtuntZAYWKLPiXbHgyFMTo6bsxv2kSyq1nfgaDr1My0AdWPlh4bCzqbZh+N2HgzycBkNtnZ3B+ZkORc57iM5EbshED56MROx5DRLXIK7TP7nm2nDTypnWAsO4mzZxeweP4yOh1KZJ2gUW+j1eiaRAtPzcTiSQP+6dvwZBr1zSPRIKYmRkyKI4gu0qkExsdSPESC3Y0iHn71CMdHZFHzlBFPC4XQGVCqrIOhXAJD2bCB0Bv7qzio7WFjbwUnjSJC0QF6IcpodREK908BaIL/7CeeIDMwsOvYqpIuJVHDQOJBn4e20PbsonAZxSX+OMVPBFIcJj+VLGR+zrWh2I1rWMCfTkTKl/eDdMKK+H2BrfKxeX/FHcI7FPPpdCPvRfm401OD3glxP65hfh1PILc8HMgjdlIDmnOBALTiNMUB3CMEdov0IezHMAmvHpvZIk9WQcCxAEUDdz08RTGs+lbX++MfERaFUejdX+B0LzSY+ZliBd5DsbfIRQI82S8ixyg28GNKvI7vL2xN2IC118PbFKv8/8BwiqhyUw69IIfy3gKg+T7qMwG2/rjpNCb1xsUfsyp+ETbix2HUVv/7CxtiG0X44jVSJVAf6hmnMZbH9Nf9+T0lUIQpqW/9MdbLeKEfWPfHphpv9bnWjjAv4Qp6XwHk6hutAd7H/13FlLq/5pzwRf5b81bvKlBaY6HfB/7n/+4/G7DTlJnxM141AGYAPJCWFwqA5oN4VEqTS4OjgbYJHn5x3F4P1SJno5ip5nP8xvc02+xR8gX68KUMLPGKmQmA5vdlfPzgn7IDyhzIqGlSWzs9ANocEDJmyVSyQgsOmGGGi9edGp2eK94gxrGOPAu0ppPENggAFnuM9+B1/FyZEbF9NVgyiH6QS4Msx4f3UcZQE8FvBGRsBEbxuzICMvL8vh8I0ALiO4t9p77S4tDEZnsk1SD2rn+B8V5+o8kNRoZOhlUbiowp/y3Ajt8Ri9GAJW9++Tckv4EgA1QAvAG0nn4QATMFczK4bDuz0tZellr2+sEWBVU2yLaGY1fyOJ1tJNyMvewcfx/2iq7JIPCn5r36Qb9TP7Gv1X6tDV7D9shY8/ea35KrEOAl4EgANNttgYZP5kEGmsGjNltt9K64m5vXBKzYL9L6FUDsN7a8TnOM78B/2xF2DyyWxAjnr5IH6kslKzSXzfnwNlu/ffCzobXp+ZM42gAZlIlZK3CO9zMGi8d0VxLA3mvgjvEo2NOxQCVbGDjJgPN+YkKrb2VH/EAev28AgE8mQUxTXucHwPX+Wi/chJydc5rGuo+11ZMxkKH3A+xirpCdKudAToXmP38vBhjfRSCubICSao6Z27Bx4Pvyj0Bj6uHaeBOk4emNlrOl1IAWeMq2MFFoAUu/Z+NBHTrbsEz32CWBZPO00dr6taJ8jpHP50giSG3hvcSet+QK1eI8+Qi+R9prr5w69gfvI7DY9Bc9YEEbpdahEkK8D4878tkcD/aBge3e+mPf8J5K3PAzOQL8rk48aG9RgoM/Nb+VzCEgbokeOC35F3ujW5f+ZAuvJQNZe4/mvMZXgL2fES6br/2EJzTk+Kgt/A77UmPud2zUt26MHEgnPXSB8rZ2Wi7xRuae3lvPtj3PGwMC6y87FVo7WhuWcPCK/eq0hdlinoDx7CmBUmdzHBOJdtbsQiCEFtlU/QB6gxD6QTrtQQznxxEMJTEYxJEcGsaNKzcxP72AC3PnEQnETP/07p07eL68bGxdHpulTitB7RPqnpKp1u1hfGwCC4uX0etHMD49i9mz55ClhuRQDMlEBL12F81yFYXdfdz57Pd4dO8boFVFPArTm0yNj+Mn/+LPMHduAaFEzDSZSydlNEoV9JttdCt1NEploNfC3sEu/vD1FziqHCOeS1kRMrIWGURQc5tFm54+fGSMa0p+8Gh8oNvH6MiIBa1MFpHxVyPAkE7h1bffwIWb1zE2M2UndigXRrB0e2MdWyureLz0wIDPZCJhDJxStWIJOspDzM7N49Of/BEWbl5DpV5zxSbrNRzs7WBnfROHe7umh8sj3wSwSOCUnBHngTEwy2WbHzw+zyJsjU4b+4cHePu9d/H+++8bmEJZDX7HbD9rHJTLxgL8+ssv8f/83/8Gha0dpIxFHDegtnB0bADs1OwcXn/jDXznOx/Zns2iVXw+GakExK2g38EBtrd3TGuaTHE+q3ZSNeCD842AJ9cc5xzn7MhY3gCK9HDGGK7UaG6ji8UrF/CXf/mXOLNw5pR1ZoUk9w+wub6JLz77HIM2i1BG0Ki0EAuGEfb2GYKJBI8SqQRq7brNnU//2Y9w8epFZMbzJvFhoHmNRfQ6qBaOce/rb3Dv67s4OSxaMSmCovyMgDCTHgRHm72WaYtzHTArzndgMoisucPdPfSoGUqmVMPZaxbUI1BdrdUMYDc9FeopmqRIz/TQCfJ1vOK61Ekma/enf/YzfPzp93BmYcFASR6f59hSjuHzzz/HZ7/5nYHWTITYGq23bV6wiF86k0S1VbFj27x3NE4pJ8qite0oPUEN+lHsy821TZOBSQ+l3HwIhDGcIePO6VdTGuDipUv44KMPjVlM5inHjEkQMnFNwuTk2Ni/0XgU6ayT0LKktyVZqNueMgY92b48Bs9ECSUFOD8JIJUpwdJoG3hNPWAC0DGPTNLz2F6721sGlHK82H7aPhbktPlQOEA6m8W7776L733ve3afcqtm8iWU39ja2Ua5XDEN6r3NXTs9l0vnMDc5bfrdvAfnvhX2ZbHoSBDHlWMMQkFjQFO7m/IW5v+bJEMSLONNIIqnCESeYKG2ufkZLD9fw1AqacxF8x9ZSDIet7VOvXnOmZPDgouvUgl895NP8O4H79v6Gp+eQpv6vzsFk71xRRLb+Ou//mvrUzLrhoezXixTx1CURIug9QsBJtpmyrA06o6NTfCWDPabt25b4cr5+TMG3hUPi1hfWcPB3h7W1tZwuH9k60E+6uFR0UvCO59Op6lm5+ftFAUdc1e/gsCuk3Qj+5wJcvqhvFc0FMWdr75BvVLDaH7CZB56zZ6BX/IDjYgSpJQCmcQsfgBs7WzipFQwyQLbm4cciKUEAYFo2jDuHSaf4vnb9Dns1Fo8gbHMiNkZ7ls8nUHpIMU/9AnSmZzZB96HJ2YePnpkIDT9XyYFclYUMmSJMp6+MF8pPITycR2FvRNMj81ienwW8RjlD6OIJmJODnCIp9GYeEmhWq8Yc52FBjk2nGfdTgvTk5NuD2VieTBwQH6lYkx7xgmcHzwVw/k7NjZuJ07o7/CECtffyXHZ1hB9PRZ5jUViyOdyyCSzSKezlpBgEcFak+PpEtXUS7996zWEEDQ5GzK0t9a3rNDvSC6PiwsXLTFA7fF+qIfjyhGesahv4Qg3bt3ER9/9GGcWzuHosGAJVyaUhlM5u54FXJ89fmZjSk1x2oFwJIDnGyt4/PQJqp0qkrGEJRp4wsgKJ/Y7XgFuV8SSjG5j9N+6ZXUmGuWGMfMpR0LdbO513Au5HohN8L0ZKzIhSnvA5BJ9nmKxYGuYex377R9//VtjaNN/ZY0A2nDaFiaXFi+ex+UbVxFPslhs104PMpnHExL0E1hs9OnTZbPTBPXln1Oz2+oZUP6p28fY2BRmZ86i3yOoydNfLPCZQwARTE7NIpcfQygYRaXWsndmgoIFAcORATKpGHLDCQx6JDQEMT05YXUpVh6uGhBvWAmXBddJoI9esIvEcBLhOJCbTKPcOkZ1UMZhaQeF6iFOKkeotk+QTBEE7FoRyHqjjEajbifqIkNeja6BA69o8w1MYwlWSt4QfQ4MUK03bP6LmKG40Y83CDBTzKvY1LCRgauhpVhbIJpiVe4hsjWKC/Q8PoN9zpiAnyk+k2/qB33lbwuPEc5hxXE9gpDuy+8q3meb7XOvFhb3Kj5TDGjW8aAtEYFEhEuBt/Lp/aQ/Ad5mL+mDebGpH3DlO+v92KfqX9lDxSX+d1ScpvYrHn8ZtOd99Z2XEwaK/RTD8Ht+ANRAZ48wyjlHW6RYTtij+f8eAO3HPl7EgAPbWy2GNhUPJ+NheA9PHnino/lvjr+wOz3XD+Byvatv9XyNrcXD3mlTzUGNsR+YN/udZPLHERPVB6ojJ/zRf61+JxyAn/GeivWFC/nnov6u+e/HWBTLqi+EifG7/gSHHwMVcK1xdnGyw0cEfAv7ZNv4e8aIin/9YL9iRPaxrvHLk76M351ihv/6v/iXAx29F5ArgJCTqO2xgU8zBp62MW9onegF2myAgDdNODaWAPS3GJney/HevJ5HnXitgCxjCHgyDFpY/EzMbL60Y5rVbeKSPSEAR0aL91NQrAWgQITf4d95PwGPGiw7xsGiKOXyKSjOzKjub06Kd8RWToZfjkEACDdxOkq8D9+FBoPvRUNnYKC3QGQg1N+8J/9nv/gZk7wv78U205GRUWN7BXb4DYwZOB/Lk9dyjPl9Y614x7BlOAVS8xoBUzL2ym7wWrVJBvufMmp6roAWRq5aWFrMWkD+cZVkgR+ss0SEx4z3T2A91wxhwDEbtWgIQLOdBJwcgOGYzacbmufkUQNaoK0ZpIBjo4VDrlikmIUszqbxdwCkY8JrAVnyxicTou/yXjLOFgh6gBf7XsC7jvL4QWltHLyvsrcyiDIQyu5qjsvYGxDlnTjgd/m9OFPfbsdwTH6vqCIBd3+/CTTiddKtlkF36yxkwQEdfs5tzgHOPf+a13tq/ikBpHmudaY+kD4T7y2jJtBS9yLrx89MlSPwcj8xADCj2XfgsxwRFXnT/KCD7jZfZ1D5V2PY+ar4cjyUQVXWm23kfNXGICaexoZjoU2F65//5nf4PnKAZJy1kWgDYHDD7/E63sMCA++0BKeu5oGSdJp/LunltH618egZ2uzUPlWZ99/DAN+gd8Ig4DY/Mq1sHYSdVhnb4eyzY9swOGMbqdVs2nddV6RGICffyf93Xs95rnklkFp9wHfmffh7gkt0zjVvOIZkwMleuYnsjrfpGQwG2B69p8ad/cI/0h3n8/gMfo/jLW1XAjccV3csv3Ja0FTrWnaH7yUnR5uz7KfGWMCv7KQAW789ZuCs8TI77yU7Nbc0frwn39H2UA8o1zrUerf9puUY/fwu1yOfqQSn7Kzsk/pMa53+G9cHbRq/oySJ7XMh5zgzGJOj4w8UCEA7u+7mi2yy/q71THujhIGcXTlo7CfiZM5BflHIxTl7ATu9wmPQ1IRtdwZodczbQKcfQDKRwfjkWVTrAaSSI/jnP/pT3Lz+CoZoa5vA+vI+fv2rX+GXf/u3WFl9ZpXrWWxv7sxZvHLzNcQSSdNTTabTaLSYnOiBudKJmXnMn5tHghIcEaDT6KJ+UsbDOw9w/4svsL26jG6jhFyCgF8IifFRLFy/hu988jFmzs0hEAGKRR6tbaFVqdm1B1tbVmxxc2cTe8UDZMaGMTI7gXPnF+y4OoEmgkYHO7v46ne/w9Kdu+iUaxaglvaLBjyO5PPIDY+A4FOt3cLChUUsXLuMC7euI5pJGqOIYBD1kwmYHWxu4esv/oAT0xoOmPQAGbKtZgftQc+OAf/kpz/F/KXFU/bmxvpzbKytGvB6tL9nIFQ6nTRwnMwlzSNjMtcaBkRSy9GCpTiLF+VNC5aaowSgOa4sjJXz7KutawZgg76BdH/7b3+BB998Y3sSgXgydqu0fbGoMWIXL13EW2+9Y0fL97b3zD7Uy3UrpkVJi9XlFSNGcI5GQhEDN+249vGJSR+QrUemEQEjgi9k1WdHc1Y4ju9yWCqgG+rj4vXLxmi9fuOqMS9pB8nEpBwbGaR3v76Dx3cfI0699QF9xBYCXXfMnQweC6RYkqnbNDD21tu38dYH72B4fMR+Z3aNG02nZyzzzbV1fPP7r7CztYNmo2tFMbmeAvRDeLQ+EsbYxKjNTUp48Hr+bzU4ghF7P84NyjyQrUg2sx2Tn58zcJHgEu0iZTkIYNCu0W+l70ndaraFYAwBnO988hG+/8MfGAB6XHY6sOwrAqq///3v8fD+krEHZyZmXPLapE0DJh8SZ6HmPjXVna/F4pfD43kMe3q+lLZIDCVNU3zp3hLu37uHtaerBnwwqUJdZRZWo+YugbuJyUkrfEhgmNrLZCke7O0bqGFzLzgwffOJ6SljSrI/OAfpuz1eemjBOAvebW6vIzuUtWusyFg8bvdksNvq9lzBxaEYPvjgQ/Onefy91XSBFXWjTXLBagk4kJP2kcAT/683qvj000/xx3/yJ3YPMlH3C0dYWnpoWrgErbgGD3cOjNxyZmbWJHAoWcjinCcVV8DRGN4YYL+wj1TWFaDi/dhm7kWz01O2r/FEBBMNnMPUfqa9JbOeICyZ12S4M8lAAE0nHR3jPe5IHTYX+uj0u5YkIBjK5MCFq5dx5eJlHO4VrVjjzs4eNjfXsbe7a9ddXLxgTFa2dW1tBUv37+LevbvWPtY7IOhKgIvgJts5PDJm8im3bt7GJK+jtm6HBSBXsPqUmuFNLD97ZicPOJe571PfnXILtEv01+U/mYxLjEzcLrI5JgN5GoV+RAyXr17BxYuLtt9IHqp4dIQnj54aO7ZUrFihOxarIxtU+xHXabFUtGJtlNwh812F5zjOnB/UwGWCb3N7A4ViEcGoK0hHG8j5TV+ByaCjo0OLx4J9YDw9gYUzC9a39LGYFLOE69CQ/S4/OmzSNlyflIXYO9g3rV7KQrAg5mhu3En0mVQQQXMSnBLoNgcoFWqYzJIFnUev7STnEumE2Zhaq46TShGpbAKsnE7bQRkfAq9sw87OFvK5LMbzo1ZgmkDuN/fuWbsylFxjbYFSEUy89Ad9nDt7zk6y0JZzLtOmce3SNhNcJgOZIHAmmUY2lbPEyvyZWRxXj016gcVuee342Bjee+89K5pZr9atoCznAFnG9UodI9k8hnMjiAZD6KCDeCaCFnr4+ps7pnVPAJqgbjgUsXVIBjYLCh/sHSKdymJtdRWFo6KNC2U3MtmU9StPw5SqJdS7NaSGkiYlQZvGUwryfTm/1je2DEimBE86mcb48Jj1K/ejg8M9VEslNBpNO+VC20FAmSddmIDjdfTHOIcZ/7C/Fi9csoQUJVf+8PkX2N8/sL5jQuHshfO48dqrmJyeMFml4XkmYYHCc5g0Sb1cQRSEDaE3AAAgAElEQVR93P3qa3z2j5/bXKU9EkjHdcx9iGuTSQnqgKdTI/b3SqWB8ZFJTI7PoNvkSRfWEEogEae+u9szKrUKWu2aFctMJSNIJaMYGc0gMCDoFrG9cdDs2TNYtJX7Lsew1qiiG+giHA8hM5JCfDgKxHrITqfQGtTweO0hjo73UKjsA4EGy3MYAM3NgYl72ioSh9h+gZeUXTE/OOIVOCfzNEApGkfiECAqX1P+pGJUf4wt8NPiAA+A5vpUjSURcfg7xcpGLvRiPMUKLsZzxDPbwz3cxeY+T196hDw+T7GaQFrFpwJ3+bnAO723sBZ7bsOdHuM+zHswAcG+JgAtgomeIzBPcTH7Rm2mbfFLgbAuhPxpxeKyl/LzFS/5CTnyz9kHenc/KccSjB72J0xKmJlib7uHxxR/GXhmW+T386dwOL7Hi/jj2zWs/PNA40/inPBEts8fg7g58YKQKfzM9ruO0/bmT76ff0wM7/EwB/70x+V+3FDzTPfzY2GnYLGHP/HZjrDq6jEpZlPcyHdWHCvs1D8ewk8F9J6+vycZozmqRInaojia9/f3jWJE/o77C5/Nv38LxPcIYpoL+kx4heYj30v4htosTEcYl4B0rVfhh7q3MBzON5EBLRFPANrP4BMDUIPEI2H84w+aNaEs6PWAYAWX+q4WqJyqb4GGHhjmAmwHYLCBYpFx4rMz9FJC2i2T5mWU+LkDxR2QJsPgz0xo0utdxPASAGaBu8fQpQNoz+l0zLngtfw3M+9aMAZG8OScBw7xGsfCdALe/KMJT4eD7RVTUotRhk2AuiaNJp4MpRjKfJYy/WQC8JncpDRh2SYlDvg8GSE+xznPkVMQXIuBv+cGzmfyOWK069kC8ATCsZ8EaqivBcwJLJLBEfh/upADjummRf4y0KgFxb4TC5r3ULvCHoOSn4s9ZwCJJ29BDp8fCCIA7frWYwl7Djifa3Mw5BiyAYoNBAKnR/HJCOYfSXBYhtY2OCd/wHES41597geL+B1tttqU+Dz/vJBREhDEd9CY+ReuAUs+WRn2pZvrDhTU+8qYO8DQAUZkbej7xpCFJx/jbaJ0KM04eMxJ3kP3lqFmPxuLwsvscr4IHFUFVOlZG4jku4fap03UDwb7N55TgJgyLd5moE2e7yMDZwPi/fHPLRlHfldSHJwXBDC1lqxd3lFe2Sxm322cPe0wOteadxwrOS/aULWh8KfWveYNn6t5LsBQALnGQwCuH/zTuKlNtBG8jmtMNkRzpdms2+/URt2fY+VARzIO3NyWk+bvR36HbeCaUOJDoLCx0NvOphrDkXas5YAmSX+orSxGYwmjjmPW0jF3gfSLBI/GSRu2f0PjfTQXNA+0rsQA4JxTUUCtJTFtOd9sfPtObknzi6wtv8PJ57j56BxOJf9O59OpIyCnxM0Hfk+gs39dWRLMYxP4AV29j/YpOT+6l/pa8+jFGnZ2SRt0ucTK4c7JkpOgda75yGdpj1bf6ncsUqf1w3nEv2uP8YPm/5TNMr0+6yuX8f6Wcxv1ir962mv+pKGdqPFYBwRE5Kj556HZThrhnktsaO3qJz835nlXNR8c+CI/QeNMsDIQiqDDorJc2wij3ekjmcxicmYBx6UeJifP4d//87/EzOgsinslPF9ex/bqBna2drG2sozjk4KBZGQL3rr9Ot54521kc6NIZLKoW6JvgM2tfRRPaogmksY2Hh9Po0/iSquNk6Mint5dwsqjxzje3UanSuC1DQR7CGfTOH/9Ci6/ct0Kis0tnEV8KIxOY4DSURFHuzsm5XC4v2dH7kemx5GfmURuPG9M5HQiaTrY3VbPAGvq+97/6iusPXiK4/1DHO3tYziVMZYiwabx6WlEEkPI5kdw7fVXcebaRSRz7kg02coEjgmA7W9v49H9e9hcfY5clgwbx6Qk45BMYxYNfPuD9/DWO+9asMixWLp/H/u72+YTZVIJTE1NmG7v+fPnjQ1JMgGPctNx3DtwRQo7tZoFuxtbm8ZKpdalgDCCbpTgIBgmu6UAk+NPoISaxmNjo7hw4YK9X5O6he0W9g85ZgMrykUgjGzKk2IRBztkwT0xkJQF6qbGxg2gz2eHbU873D1As1RHNpFBNpmyo7+cV2QnEqjgGPBYNNtabdbRiQyM+Xz52lVcunTBjkqTKWkkB8qmHB6Z/MOTpScoU+eTGYbOACEWu425UyIERVvdFtr9DmKpBK68chk333wN2dFhk1rhOjQfjTIKjSb2t3fx+O4SNje3DIAmK5/jN5x35ILjkxOT7mACZnx89FS2hIABj78TPGaikFIWBDzpay4uLhooacfoqZ9bLRnjlGA9wUkCAAT5rdCj5/OR7YYo5Q7GzR9MZlwtAo4nwdSvv/gSh4dHBvQtnrlgTPpAJ2iSF80amWtBBMIDA7JoP+fOzGPxyiVMTIwZyMk/BNn4vAf3lrD0zT3s7ezbmmKdjfEpV2CSrOlK3Z3QIfDH8eIRfGouW/BpCUYyhsMGHl+9fgWvv/OWsQXJrOP6+uXf/z2ePXlqjHAyGqnZamzGTu/0vfgczn3OMyZeb9y4YbqqtWodtWrFncJEwN6/4RXzTiVcXFA4PjKghp/dfv0WfvTjHxtYvrG7Zaz/1ZU1+4zsTrKVqXncqNaQS2esAGQ0HMYhEyiNKiL0+wZ91JtMUMOxuSOuZgUT7vQrzp87a/3BYqrOxyKTgvVnkkhk0y5pThCDNWv6fVtLfD5BT0pxjObzJotCwIOnvgjCNVoNVJp1K5g5fWYOFy5cxNT4NPZ39nH37l2bo7du3rT1TtCckjAcOzJrf/V3f4ef//znJtXF8ZmbmT5dV2z37PwZkwGYmZlDOBxB5aRiiRpKkTx9/AT9tjtFd3JSNJ+Y84zM7fzo/8fWm/VImh1ZYsf3Pdw99n3LjMjIPbNWVpFNsrg0mz3d0LRa04D6RRAkAXrQgziAHqSBMBLmUa3BqPUD5k3QEJqHlgSMeoZkkSwutVdW7mtk7LuH7+G7u3DsfifyY6KjUIgMX77vfvfatWt2zOzYqMmJSypq2pmRTKYRDLiAKM1wXp9zwWdm1cjk5Lh9p1apWkY/bRYGYh89eoJnj18YB+/Y8Jj5AAkC2VYF4CpAmC3MQBSzq111mltvBrkI3nJNqmc1rL98admzyxcWcfut21haWvCoys7wYn0dTx4/xMHuIQb1ICaGx3Dtxk2zTXgtC7JbM7ssxifHXNPNTNIySxkM2tzewhdffobGWQuXV66DjdAYLKo2ztDp9Y2Tl3he76yPlbk1RAdxpKIuw25mbhqReBTbuzu49/gO6u0qY7JWKcEg6/D4iO399fUX6Pc6mBwZM77qjZdbprdJszA5NWUNfg+PjixTno3j1ECUa0P6B9qic3PzJgesKiBfeLVcM0A4HAxbc825hVkEo6TrKdo88rnHRkbx1lvvYHpi0oJBrFR58fS5AchH+0dIxJIWcDW7gNm4mSgSQynjyX/+ct10iAHYI6M2hrNy3Sh4WEHAdaWc0wfh/+lMBsMjOQvUETymvqu36taQMT86YsEaAtD0XU68THt6eTwLaWumEim7JvWEKgYqxSLOOmcII4ogwggHGfDuIxN3lc3O1nGAGoO4C/NL1gOBz1oqlXFyfGpUKzwXeC6//51vYWpu2taEmz0/ysAYcLRfxReffIx0NIzCodt/xWLpnPue+4B2CBNqjo8LBnBPT83hyuVbyKRzKBarRu+ytnrVaERarZ5lP1viVdT1jCJl0c7uJgqnhxgdzSMSGiA/nEE6wwbIXeSzOQwlExYY43lqAbVWy1WaNKsIkAM6GUJ6NIV4PoyxqRz6sS62DjdwcLyDk8oB2p0ygpGuBdNCYfowTAHo256THW0+SMg1xGaAleB3i8HTXgcBrzLOnwwm3mPaowKm/T6g34YgBYdwCiX+CHzk/XlPAcGcE74njMTZ2S5jU36abFXna7zip5bvIiDQ78PJXhd2JgDP7+/QTvcD0LS7zSfzZZzKp/BjAbwW9xWvpSQVP57CBrW6nzADu49XrcvvaFwasx8/0Nwo+Cc/kueuvidf02/HC+9gAFHr4cc/5N/L7+L4/fa93wcUiCoAWviJw2lcgor/2hq/w6teJSTxcwJ5tXZWneM1pRcAazielzArrMUfYBD+IL9M8y2/U74bv8MAsdZLIKvk9vX7+YMXluzlJcHK75OdKD9KayGc4B/y77U2fh/Mjz/x38Ip+DxaQ31G/jLXQ1iU8CR+RgEKw0o9ipBz39zLitbcCZORbyocT9iJ5kN4kwHQ/9M//a8GWhBNrC2wJ1hybuU0a3NLwJihpAvK4dUEcgDMyJASEUgj59w5qU61CBTRxheoq+/+QyAL31NGozKoJfAcp0Bq3ldGjiZXSsjK9TyAx9L3e73zzE4nUK+E1cbdcYCNGnRp4aQktJEJEvN6UngUNi2EP2rA5xU4ICXDORdgpGgcv8tDlz9StBImCY5/0/O6KuPns9Jp4ef5Gc6VcY15kcfXqUC0KRUB4/PyOwIXJciaN825H5A9j+B4QK5kTM/O7/CaAiIUXPBTcVhmQMA1Q+Ma+sv3FZURBYeenQC0U1AuK48Z0H7giAA0PxsKOkoFBQK4rn4lxExoKSl3cDiecgHunEt3H5dJ61eikmeBk7yugDD/oexXMK+Dr1LwAlN1fb9yEgjH3zpc2YiCn9XBw+w3Ux7eQUwA2gI9Awe6+Q9zvi7eIhpoCgTRMVNkXny92gP+a+ig8I/Zr9hkRPC3AwmdUeL/kSLVvjfQwzNEJNN8Pn6P68rrOABSvHDOYSFHMd8jSOD0klsvKXMCrG7+XTCDz8cfZUv4laVFqj1OKWWh6gAROMnxOn3kdI2ANsep54Ii/M17ymDQs2pcMm60n3gNAtCaK92D1+Sa8MdAZI+3n2PTnGosfF4Fazhm6hDe30pC212cNRyASSDZdHvblexwfhTR5zUIQFvlAwaOjqXp9Gsy5biX9b/kWwal/9CWDL8eQFFWNmVL15UMkUJFoCrvb3yOLRe0NCA0CNPXfM32tZfNIL1qzbu8SDjf4785D5R1lQjxu9oHWme+z8/7M7alu6SreP9qpeTpEydHMggYWNXecAeyy3zQc9EQ53ip0/zr/Xo1kmRGBqXknt+xtSY9AgNrvmCamyf3I3mXcSPA3K1XwDIxCG5IrylgSsOK46bjoPNAcsb7Egxzsk65dzpXe9YMLa8qhPNp+7PrqHhkIEonSj4ZMPCvHb9ncxMcGA0HmzwROegPgmi2+4jHUhibXMDh8RlWVm/gP/vr/xypyBCeP3iJrz//GoW9Y8vg4vnNzusEHwlmX1y7jDfeeRtT0/NIDsVROeuhWmvj5eaecUwHw3GkhzIYnxgyh5sAUP20iqPtXbRqVQRJNVM5RatRQqNdA+JRTC3OYXJ2xhzSmYV54wXc3dwy/ttq8dTWuVQuYmphDms3riAzkkd2YtT4GZmoT6C7Xe9Z48R2uYanD+7j7u+/QOnoBK1K3Zp5ddtd436lo5cZzlmjNwLfc2sXzNGlTWClwcdHODk+xv72Nl48eWwUBgRoCdAQgClXK7aHWXY9MzePSyuXbB9wLU+Pj02emVnLfZ1NpyzT+sqVNQNoaMtFyIs56BuQzUZp9XLJAKYPf/VL24Ok4iCIR/kn0NBkg0evQkPnHc90s9dSMctSI3DFTHACbATDW50OTktFA3MOD49tf7N0n05rLBSz3wzcMEhMYHVxYQFv3HzDsi4f3n2A3Y0dRAdhRAJBDCXSiCdirrlTs45mu4EOG5Jl0pa92osGMDSStexhApts0MYzx5r4MRGi1TaA8/nj53jw9X3LrCYFBwE17g02QDNqKzaaCgfQxQCzF2bx1ntvY35pwQBoPreuxeaUuxtbePzoEbY3tlBvdIyfOJ1OWvmz6aSuOysIHM/OThvwRuCWNhyBRe6TcqkKOp+kl2A5Of9PsiKFGY0BWObzl19+admt3JekMiJgaxm1Ho8k5+OoeGzUFPwhGJxKuca5/CG3b7lYNp741eU1a+oZ7DqO8oE1cXZNfY8KR3ZuMmt75dKqcYC7s8vRTpEvemdr18CoRDRh1VhcQ8rywsICQnR2ey5b6dn6C+PwJUXHlbU1kyXpMMrtUC6HG7du4Nrtm443mHy1e3v49JNPcOfOHdTKFQM+EwlnM/K7arBNkO+EdBakKAmEDGgdH5+2ueZeJSiaG8oaqCm6l+npSZNVa5ZYKuDg8NDmcfXyqgHHvBZpDVhhwH3Oc5Lrw2xPBq5IO0IgnTRHXAfqITYxYyC33W3bM3DfNjttW0te0/yEUNjxIXulxgSDKbPLy4sWuDLfKpGw+WG2+sOHj21st27dwtqlS5gcG3dVBaTWadQtm3xzbwsbu9vY3tlBLJ3A4uKSZbIaRVf9zKgEfvC971swQ1QtXD827PzZf/j3+PDDD41bl/PBIAO/x7WnPJESgRmq5GMm/YIBlqUqQgOXwWrnbTSG6lnV5iEadzYIG6iqopJzyEoY54d59inpGppNNJpn9r2p6WmMjg17jVprRu1RLJxiOMvnIGXLiTUhHBkecwHOds9ki3uQ/M+UMVYVkCaEGdjFkwo2N7cM7GMGdIP6odc2ag4C0pevruE7H3wbC4tzti+q1QrWN9dx/+u7ePHsJUoHNbTrbdy69YatsfM3Wi7QEQoiSR5eBncHzIp2vl6tXrHAEJsUTgxPI58fRmfQx8HJMar1Mwz6IWsU160NcHP1NqZzU1ieu2CVB7QjYmnXiHLncAu/+/IjbB9vmm4enRxFIBJEL9CzcRYKxxhKpizohC7pH6peQ8QRcPuyiR/3L2Uwk80YZQX53Kk7uKcySbcf9nf2bF65ppVixQDzKMIYyg0hnUsazQOBUu41rikbTS4aeJ01Hb75cstVBRwem45mxYL5osE+6u06wvEYsvkcdvb3UK7UcPON21hbWzP7Jh1LGiUI+zlQxng9js/8YzaszCQtQMn1JSjPQAODpeSR5+eo0zim/YMjR+lh9o5L1qFtyCoZZiNT4JwNdWZjIzk7kyGY+cw6fzbJpXw5H95lcfK6DPLMzzvecbOTEymUGBhh88BEBPMXFnH99g2rFOT+JPhNeSCV0pNHD3Cyv42gR+N44I1ROAnvwSad6dQQSqUaZqbncXntplFwHB0WEY+mcPPKLaTiGasg4bNxjOTCvnJlGnStnj7bwK9+/XOzg8jf7iqNabOHLZjVanCsztZiAJLXKFVIq1JFNBlGpVFBLBtGbmoIEzPDBkDvHm5iv7Br2dD9QR3NTsX0F+UgGnW+w6vKY5dMxea3nB/L0g8Hjb6n3WFPGUe9w88oEceakHrN5ARq6QyQ7yh/gxnQ1G/8nHGZeyCzkl8oQ69npNo4vN5Nfj9SPoMfYJP/In9cPrcwL/njwkT8/g7PAWE0fgCa93GVWR2rypFPoARA+UfCXZSMyGdWIg6/a0kzXrWsP0nGD4jydT+2IDBV/oPG7wcmNcfyW+WvCkc5x3aYnEqQ+Dww47Ayvq/58oOW8rH8PrLuz8/7AXtdU+MnfiEMUtjLq6Qel5gnf5UywO8LA+R4KPe8lh+/dL6H88n0uvxz2Q6aC/72+63yZUkFIr+Q620UWB6di+RIfj6vKbBZ6yd/yB988GOe8ic5Vs2t5k94gH89Xp9DzpFwRz2nZFc4ox+nkg+te8j/FPj9OtDN1yVfwn8Nd/H5z/Kvhdv4seTA//rP/+lAQBM/IBSfiI4ASqesXZmCBFiAH6PvUgZ6z79QNJr84Aw/I8FwA3fCqkEr+qUFEtDDe/Ch/ILK74vTVeCgxsIxvJ7NyHH4wR8DS7zmR5wUu75H3M5r87NmVHhjNmOaEWovW03AH98XUCGHm8qQBqWE0E9rIKBIYA3v5QdVtHn4uoBfCbxAZAUG/BE7P5itNRDnNIEnCSe/Q2NbCkEKTsrVD5JqU/ujPgLM+HnJixSwX9nZQeqR7muNJbCcFylN/0bVNQXOkDOPMsH7C9TiXOgAIQBtAJoHStIocfLmFBoBZ46X17NNFXTAD0u8tLn5OQJv+pxd28u8lSIMB12QhP/rNQfqsFST1BwuYuoHA6X0+LrWX4pEClqULFob7RW+71fmfuDJL8Pakyr/IADN8Sv4QQDawFQP0KHT7kp5nYMtxapDWUEBZYRqPXkfGgb8Tfnh/1JcOmT8ClGK1Qx/LxgkUFSAKr/vD0b511EGB7PApIeknyTnAhbdwfgK+LX5CXiK1zM0eCZqnE5Rehy3YVd5wXXgj6hutL9eV7haez3ruRx64DbflxwpKMZnVADCL7sCCXVImAHrKW5dwwF8ThfLqFKmuvaKX39r7/qNKAMSfU0peN/zg63vAjIs07R93XG6XhQc5/IfdjLOaTbdekZnrIpszhmt+l9reH4++PjRZJBJV6osSqA+r0uOTgXzDLj1Mr11uHNcAjudYeGyGrjvxOUsuiF+joAA509RYH6Wn5MhJyNLcyS54zVU9cHn5PNQ/jkfoj3i36Q9sO/03T7T+jETRbzpOke0t8yo7nf+IDNBVCEcl4xogeEySDTH2rMWgPGacSiYxmsbMOGjHdL55Q+CuHUKWGDKmoB55ZKSJRpWnBuVcvN6CnaYbrKKD3dG+mVUBkzMo3nSOS65kv6ULpfhRX2tM17PzzVjtpo9y4ARoygCwQhanS6CgQjiqWH0kcal1Rv48R//OdLhLO5/8QCPvn5iVA2xcMyaWBI06aFnwB6znm+99SYuX7uJSCKJcDyO3b0jbO+eIBpNWykrMySHhtJoNupg2jWb2h3uHCBE/nOeJw02GiQfetvA4NxYHrl83vjoqD+ePX9iYG40FjYAiBmJyWwKl65cxgxpB9JJ5Mej7FuIYhlonvWMnqFdO3NZ0C+38PUnn+N4exf9RtsAXFJMnBaLKNcqiGdS5iyuXr+KlVtXrFRcupTNuuik7+3uYGdj0zJ4ySNLmaCjTqeZZdik0uH6ElAlYEOAh0DZoNsxEDpAnkYG2jNJA7LmFxcwPTuLialpy+BkxirpD3Z3tvD1V1/io9/+xigKCDpz7ZnRHWfpYyiCvu1DZ0eZXqPTEgoikUnj3W+9jxu3rnscqR1rbEgQmmtOh3Rz0zWFu3fnngVNF6bnjTObQCNBM9KEXLt2De+9867t9a8//wr3vrqHbr2FdCSJRDjmSo2ZSR8IoNqsWYkxx9DqtUjs7DiFc1nceuMmFi4umo1AQJlj4Hj5nGym9eWnn6Hf6BqwQhoMlrVTIRLYIB0Fv1M5qyM/lsWtt9/E6pVLSOeHDPTm3uH8nlXqxo3KRoJbm9s4LVYRSyYcLVCAyQVJuz91CgHo3FDGwH9yYHN+GYzgZ8/qTbsvKRVICcEGigowmgw+e2Zl6aWCK1c/ryPyOCgNaKhWUKqVLdPTnJIwgRVnn1uCQreLYqFoAPLM1Cyy6axRgDCLET32NGFlTQPlShG7+/s2X/mRYQP4zK5mE66Qc/AYzGEGPjOiyfnN5yNoTfDZ9DX5o1sty1RkdjQzoBfnFzAzOXWeQW62TTSC+cVFTM3NWPNHNTdlBh8z1XkN11AdFkhSVYi9HokYcFconBi1DzNTJ8Zn7NkP949Mf0+MjDqarY5rfjc6OmxnhXTnaalgARieQwxomfMX9Kg6CPBEE3bdwCBo9CHMonf62yXLEOBsdpkx3zE+YgYzDAyIRa25ITPweRawkSLvTzkjiHbhwpLtX1JQDI8Nm4zYOR6O4Fe/+BAPHj8xGonvfve7Bv5R1jiOeDqD4uEhHj16hGcvn2F9exNPXjy1tSGVSb1StWqh2ekZ20crFy7aOccMcK7X06eP7bx7+uQxdne3bU5Vtk4gnXPALDjXDDNgQb9UPI1Bu28APGVobsLpHconAWj+ZmYwuX6v3rxqQY9Oq2P878yCJhBNSoRqtQ5S5dleODrA3sEeUsm0XYsZzGyotv7sOTa2XiIRcpVsPHcpexbUDoRMH/f6jt7GfsP1G+Jc54by2Nk8sCAXQcWlC0sG5NaaFfP70kNJLK8s4+r1K45yrsGs7qbRaLx49hw7W3vYe3Fg2b3M/ObeHR4dMfCRlYgEM9mc0qrJem2jYTD7z6pVmqhW6khEUxYsYTNJNqQ8rVZRLlTRaw4waARxee4ylqeWMT++gPHhcRydHFqQwpqb9s9wVNrDp19/jNN6GbmJHBALoYuO2XOU4cPdHZORxZkFA5CZAZ2IswljGkcnJ9jb38HwcA7T01N4/1vfxNvfeNvmjLRVXHdyeDPTu1J0WdClk6IFh4L9oFGYhEIDjE+Pn/tfBGoJaF9cIi2JC1Ls7x5YgGd/Z9/kgTqVAVEG3OrtmgUIyF9OHvHj0wKy2bxRODE4GRwErKKAvP+UA1ayEKi2isxe184AYgyyX4wWlhn6iwtG4UEbwqosWi2UK1V7NmbYM4jECho2TeQPK7HsPGTw0Zo702fqGdf1CGk6mjyTXOWafCJRrtDPz2fztm9TaafHzY5CF9FUFPOLc7a/SbtD2SeYz+8Wj4/QIYd65RTjY5N2bu/vH9p4KCfUFROjkxbY6fUCmBifNX11Vu/g5LiMfHYUNy/fxuT41DlHuVUENutYW1vB3AKBfuDLL5/izp0vz2lLub/4P3VSs8VsbZesRsokm6suz+EKQtEAio0SkkMx5KezSGTCaKCO49IuDk8P0Q+6JoSV+gk6rP6J0zemf8BIvrOHrfUhz/ye88uZeGG6s+Pmm304hCEo6U5YjHxb8889ueG/5UOFI64/CQFovs5zRGC23w+Xr611k28qH4lrYmPz/CQBiuaPeLR9wj+EI8jPkZ3tsChH06f184NzBKD5w/OQz0X6LrPL/yApyiWS6B66tn88/LdLvHEBDzaH1pwo0Uhgqsahz8tvko/o/CMXGDVfwqPHEOjIccgH0Rh4T/khdq55CVfC5fyYhcYlX1D+rp24UvYAACAASURBVMBNrYtwKD9Qq+9wn9te8vAGC076KGw1FtmWdpZ6/bF0f46Zz8b/JUcaA2mV5LPLLxVIrPvIx5e8aLw2/q7D6Hhdvq4eS9R7vD+/K/9LmKJ8b95PQQddU8/jlyX/fAk7kQ9IOfePTziSrsf1k++sOeXfwvrOEzA9+RW2qfnUvTkufU/+KN/j5/W3MEDhNPwt/FayKP9Q8xL4X/7H/3YgB94pYJftSqdHIJiAXA3AXh+4BicE/HRxLbwE3V4Pu4eVsEkQ5JhSqesB+H0aByrv5yLQyCYAwPdoSOt7EnRmCAoY1DjkgPPwkULwR8T0XdtwnqN9vrF9VA8OqXeOiAMb2/Z5LZIZnx6FgBaS91GWIQ1APptAZFGAmLHvgTYybPk5Poc+y+togSmoUspSlgL/lEGnMfE7/igPr8dNYVk63nPwEOZritZIAUm5aI34m/f2P6c+KyUpQEHzY3PkBRRMAQ9eEdZr8wg4lMLXfAjY1sHD+aJDen7geJlUfgXtB6Bt03iZqFb9zQCHZ6hr81n2F+fe64rsnBXH8STwyRR/wHEmM8PKKUaneLkv/BuRxqaeS4qMz+E/zHSoCNyRnOrQlLLwf19zqO8KgORY/IeBaGsUnHGZF684rQJ9ByT4AWjuIwLQ4pfVvGtcOvi0TpJR7k3KtMCOVyDpK3D39QNaB7Udlszge60poRkhXma+FL+elb9ZGiiQShFYyrTkTmClrkN9wnGSIsIy6L39x33MuWS2kd9YUGavjAX/eDinvIZf+eqQlD6T3tBhLWOJfyvQpENPB5iuobniPtT+UTBDnxUVBp9dBpSUuN+Q0j38sqhDTPIl/cJrUTc6Zyjh5h8uE51Oi7u+i2zr2TmvvB73D+9BAJpGdC4/dB6Zlp7X9/hbelF6kvPjz1aWHlNQhYa+gGSOh9l2Oh/cs70y0pyx4QKTHDPPCX5XALSTq1fNHjU+PocML+0v/tZ66axQA0nqS16LfwvolX5Oseu818CKY2DTKxeBd5Fhnl/8YaTdUfi4TGgC0Bwrv8O/BVYL+Ja+kpwp6KO9rf1EA4hjF+0Gx8L7cN1Mf3mVK/4giNaCxzL1Ap1vBXVkiLNElmMShYF/nsyQM9DfNW80dekZztKhBpp6vGMmhyxz9TLUbR16XsVAOOT6DjQcTQcz6CwgM1AlS99AJwaUQDqFYJQaHO02nZIwQpEcVi7ewK0rb2BieA7P7j3D8f4pes2+4zbd2bXS5NRQCq1+15xe8sdev/UW8uOjSA8P4/CogNNiA602s62ZnRK3zCqCEHR8S8UiTg8LiAZCSIQDaDfY5KkGBDpGe0DHi89IrtQvPvsY+/u7GM67EmXjuY9FsHjxIm6/9SbGZ2YQiEQRScQRjYdt1xF0YyYnmx1Wj0uon5bw4t5jvHzyDBFy2EZjGKCP/cNDRBMRnFHHx8OWyb16fQ0tOuKNBk5OC0ZhYJnOp0WzQ7hObEZ1/epVvP3222BGJ7OnT06OjFd549lLnB4V8PD+PZfRaz0vXPNdZ8/1TZ6y+WHjR56cnjH6DoIFDP4UT09w7949y8K0xkfxBMIIoFwoGvBMXmY6+swUozyw2RQBB1Ip5CaGsXbzOq7dvGFzSFCYcsoSZgIB5EcnPcL25iY++/1nlu0/nMm7oEkgaPuddgz5m2/fftOakT1/8hxff3EHxzuHSIbjyCcyBlgzU7TdblkGaqvvHOSzFrPFQoimYgb+sLz/2u3rRtXSRdeagnE/MFuLoPHzx89QPa1gamwCheNjy9IMBSM4ODhEJBK27K5as4FkOob5C0tYXFnCwvKigVFOB0SN55vUJbViBbv7ewhHyeEatPlhOTnnmjqDTjVliqAPASQ2G+P8MUCnih9+j43Ivv3tbxtIzfWmrmLmH5uSGdji0Z9wL5BLOBmL2z7jNa2apdu0bHgCA33qC/LcqsouSOqSQ2v4w8ZunN9Masg15ur0jGKA+5RnJMv2642qNSozlcsydepnj3qJ81RulhFBxHhpyQNrVCLthj1zPJm0xmf9jrOXCUhm0xnj85XePiL3br1mwZ6hkbzLKm537Lyn7JE2hKC05pBl+DoDORfZXM7khYEolrRzvpaXVgzQJyhE2RvLD9v1SPnCeZQtTPCYr5PCgfuLZxg5U6nT4rGkgaJ8bgLPVi2QSOJgbx+tlsv+pb5nICyejGFkcswKh5+/eIqD7V00z2omawRFx8YnnZPc7pjuYAUG78tM8WvXrhhvvNF1BByPNzPjyX/NsX/nO9/BheUV56Cz70y7g+ODQwP1CG4x8FJrNXBwcmjA8cTUuFU7mKMcdBzhqUTC8cBWHQ2h8a7Tj6JOQN9x1qeT5vsxcEN+Y4JrpPEoFys4PSmidFxCOpZCsBfAzva27VlSyZgfEQKiqQR++Cc/xM3bN5Blo8NEFL1607Judzb38Pz5Otafk9KkaIAzzzauL2VM5x6B+uWlRSQjMWysr1tw5tzv8OikOO8cu52lgz7aaCMeiBtQf2Fx2YDU8knVaBOK1QKmpqaxuLSEQJjldEA0HjUdN5QfsvlloIaifXJ6bIG9Zr2NZrVl/NbMpiWYMTUz7WgZe11UKmXTUVwrAxtiDowgZQSDc2yCx++xoSyDUGzS2ugw+z2OQCeEo41jtE/bWBybx8LEEt669aZdj2AfgzyVVhnRdBDFVhEnlSIW1hZx7e1b2Dncwdf37oDpP8WjE9SLZdSKVRccSKXRaLYxNjZha/jgwT3LyCd3Lxtz/uBHP7AMc8op5efLL+/g6aPHxmlOXVSr1CwzmnNXK5fMbpxlA9p2y+SRgR/6CMyi5x7nD+eHtuLD+49M3sx/oh8TCaJJEDsaMaA+N+yCP4fHJ1havIDvffCB0QyZ7RVP2Bo7PeOy4YfHRpEg3YSX3UjwlBXMsqt4Lpn/nUjYXrfGipUSckPDttes90q/51VhBEzGmLlEG4wVVgSqCaJfW7tuQHQqlbHKWcpgMhFBpVLHT//Pf4PHTx5ibnbB7ktQP550dh55unnW0P4Ym5ywKhXKHpvmMqB5SrqWWgX7O9vWY0WZgs4fc+OgPUkZYfbz5OQsmmdsyllHrdrC7NQCxkemLajHH56hqQT7ErSQjIeNbiMWC2NkNI77j54bzUez1TZ7Y2Njy+y2/HDaaCapY7lfuHYM1FHW+6E+IqkwsiNJpEYT6IdaaAzqqDROsX+0h3LjGL1AHY1W1YIrPL9o2lFGqWOdj+b6+7hK875VWtJmj1qwEyizuaoHasoHs2Chl00qf5e/lcikszTKJh2G1zh5kN0v/1F+g2xhP8gse1X3lG9K+fODsn4Amt+RfatzwYKVHvCs+51jDR6mY75hwyV7qRkjg7B2Pa9fkcb8ut9P2edz8X7yw3lPJdBQzyt5Rfa2/HY9L5/HbGovOY/X4pj4tx9vUkKgH4wWNiIMSGvFv+16SuwT5Z6PMkO+vnwY+bQ2ER5lqQt6G9fpeYKk8Ae+rEx42i76W6CnfG2+Lp9T19Vr8sv5t8Ysn8v5Ui6oxGtxHvnsDvd71VdJsvLKJ3dJs3Yv9pTwuJ85H4Y9eH6v/3mFOfC6AqC5nkpK0vXkm0mGBCD75VWBBrNNvQCJTaEnS37/W004JdP+eRBWwLEpCVWv8XN83XxVL/tamAvvo3voGSVTfpyV1xBuoc/796St0b/47/7rgb4sQeYD0uBVaaaoDwSAmKAHgnaA2U28MnptSi26GVLMgvBljQoEMSPJytKdIyqgWICpnH0ajjx4+L5F9L3SDAEudIK18fTwFAJlamrhBP5KiUjIWBqsibbyZy/TS1EgAlYCRwwE8Lh8zGj2xsL3BapwDOKQ5hikLDhPirD4AV7O7T8knHoWXlubXkKhDEiBZVoXRUI4nxIa/lslblKWPHj5WSkxXpfj94PNAscMVPE4UAVScB40jyp30GZ4HVziiWPAlY/nVAEPM8aYqeBl6/llgGPimjFTRXOhLHc5JAaoWxWIuLnopku5ueYrNLSllASg2fcH7jsEmLV5NY/2gtesjk65+3GbjqXl2i8uaPCK2P1cpnzVA/7AgmRem1YyJoDdD4Lyjjo0NH7/wabDWDzf59HPvuMn056igWWAvgf8sbmYUZoM4MARHy2A5EYgF69D55LrrUOJDhwdFQOhvLIpBVPOlbIP0Of1FRCSHuF3/YeiP6gihWcGP7sbs+zbkz/KpxQyv++PkFPuXNO/kDmZBKyso7onv+KKVyBBID4/L/Cer5mT75UO+6//+uHJueL//I6eRUCkoqH+71N2FKATmKh97S8Z0gGkA9/bGl5Wv7un9piiwdqXfp3BtdB+0v7jfVzJb9/jq6Scu7IkcTlTH7qDzMmRZIFGsK0THLBOoJh6JJ5wXMp+PeCfKx360kfa6zK4dBgrqMCsE2WL8zOkiHgFgvPgf3X4OcOSWSo0tGPOYfd4kDluF311gTwFKmQAWFDGC/KZQ+StD8cj/WQBJ8/AVGBN45S85XPOORXQTrlzQQTHaczx8D1/pQ7HyxJ/3UfGpQxv3kM6RrqBa+mnSuL7tsdbLntDQQw/Lznnj/pBxqb22SsDhZk/rqRU+5mfNXkOuNJnyoMMeL4nmeC6cC24x0RnI2PV1s0LzJ4D7h0XaOJ97Lz2MrfZeMnm6MzjyIt6AaeAayRqHdNpDAbpvDNzlgB+DO1WF7V6F9HICGamLmJ2cgHLs5dwul/EWamJYC9kvLM7WxsGktChrpxVjT95eGwcU3PzWL12BbGhNOKpLLrtEA6OiqCfRECFARjaG8x+tXVqdJGMEpwOoFkrod0qo8cGnMwCDwaQjseMc/Phg7t48fQJzhpVAyTOOi0DJW/evoUPfvjHWF5dtewzcllzTMyGpL0QC0XRqNSw+3Ib5YNj7G/sYOPpc1ROTjGUTpnjSqCAWVXHp8eWED4xO43F5SUMmJXd6+Pg+Mi4NI3OoOecyrXVS7h58yZuX7+B+flJj6oIqNXZYO/Amhzube/g97/+DU6ODnBaOLZyWQdKBS07zs6anuOnZYCAQB45qMfGxxFJRKwpE2WTzQrnp2fQqjfwxSefok1KkWbHeGrZ1IwZVtu7u0avwUzZqeUFfPcf/RCziwtGW2LnDIGbUtmaCzHLuV4/MyDvs999arbXUDJjQDlL7ik3bCz2wQcf4MaNW+aoM2Pvyb0neHr/Mc6KNQyns8hnhpAIRw1gKJRODbSlHFizpW4bsWQcjU7DStuv376FueV5Aw6YCUbZpx1yuH+AwuERDrb3MTs9Z6A6aQpYLk/OYduPbETYblgJdDqfwczcLFauXDJOZu4p7u/trS2XGVuto1SqIEYqlYurWLyweJ54wc/t7WwZtUDptOyA1XjcKuoEQDNrlVnDBHBWL68Zl7gAaNrLbMhHYJV2Ovdj8aRgaxQPs6ovaYCO0VsZhORsdAJkPB8I/itr6mj/0Pima2XOVRfDQw5I7LacPc7Sa4KzzEwslUuWYcorhkPka3ZNrShLbFLG31xjBpUJ7tQqZZQbZYxlRjAxNWW6hAA0s+bIsW0Nm4Ku6oz3Ymn4/uGByTsBO9P7Ide4i7Kwd7BvWdkEtEhfQfl06zJAuViydeGciOea8zQxMY3ZmXmzE7jOsWDUno+c6wYkttsmN9TfpNghby3nmRQaXA9yv8oGIBc4qYKYnTuSH7ExDA1lbJ/b+RIj/3gMk7NTlul8fHSAz373MZ49fWrzRwBtcso1/jPanG7XONINGB8bs0DLCpuGtmgHuUxc7mHuE8oXs+B5fto50Ww58LjqMs/ZXI+VBW3yIQf7ZlcRgCYQZE2KQo6+q16tmrzEo44ugnLQajcN7Of43n77TWsySlknz3duYgQhZjcXyhaku/Pl1/jl//cL1Eo15DM5HG0f2DxQj5Azm5RK3Hv/+C//MWYXZxGKMqOPDQs7OD4qYGtjBy+ev8TWxrYBhsmE47umDuJzcJ2No7vVxMLcvIGyDBCR/5d0IKQToFwTUCYNm5xlzj+zkKPBuHHfzs/MGaUFuX3ZUJPcwmxQODM/g1E2D22dmV4wsCLqzloCplwTA/NJD9VjAUXMwDX1RuGeN/uHFQYe7aHZe10HbPBH1afmZgQCWL50AdPzC8iPjWIon8fs9ALyqTGcbJzgX//v/xrNwhlSwTQuL606OphqCdn8EOrdOsKZAOL5GHrRIK68eRVXv38daAPPnq+j32kjFgpj+8VL3P/qHr7+4msMD4+YDh/KDNt+ODjYw+7+DrqDHhYvLODP/uxPcfHSRYxMTaBVr+PRg4f49PefWACO9BtntRbi0bg1JGUDtGQsZrJJ3mAGEDodpxcYqDBAMOJo/ZjZzmau1Admk7ASo99BrVW3ezM3neAuAV/OH7ntyf9/7epVa4hMne+qFwrWbJA6krqKwCzlkutivrJn0/Fzn3/+uWtI3+55VQthlMoVjLB/wpXruHv3LiKhANbWVo1yilzIPKssqSSaNMoP/r+6chlL80t2vtCd5HOR0iiZDOLLL+7ipz/96bm/XTgtodVpotYirVEAA8bNGeSMRjEzM2XnOM9EBthoA5WKp0abxWvL/mPmdzyesAx500WtDq5fewNzs0s42C+iWmmiXmshOzSK4dyYBf1YKULd1+3QjhqgdHqMw6NdjI5lMTM7ganZKTx69BAff/oJTo4LrhplhJVbabPfcjlWVbizgjzoDJaR3zs7OoRuqINIKoDcWAr9aBd7x5vYPdhGvVNGFzX0A00kUilLRmEFjQVQWy4xkM9l50XbBbCYmU+XmrYCbax6o21630B9r8+Lv6KTsqDEEJ0fwiQIQPPaBKD5fSXvCBCWvSpgTriJQDH+zfPhHGvwMlIFygoX0nV0Xflt8m1l90rXCHjjesq3pJ3OHwbCeU8m1hgO5CUjUn4Fggv85H1M//g+o3vzuuZzeTiJ/BPZ6nYvbz39PqV8fOkefYb3F4bAf0tXCUyVjy/MQtiEnwNa4KIfT+E1hdf4/ULNKZNLDK/ouuzxc//Cq2rXWJh0oHsLJJXfpGeVz6R5kw8tP1h+kLAVjotnj/AFZeDrfT2zfFX5+8LZ+H2es/y+fH/JFO/F75tv7SWqah2E83DN/NdygSeXUMTP+NfyHM/x/FTJrTKgtV7CijQe+c7CCPQ93puvCZvlfRXg8OM5HIvWVX6yZEc+o3xnYSpaD/9+EF7rxypNzglAa4PzQyT75+RRGfgb1XFzcICMVOjzdBbM0T/n3f3DZoUW0Qu9okvQovgjDDyYJBgSQE4KQSRFE5iJYE0DqORyObs/J9gBFexk6tLD9ZACuTkxWkxFCngvZX7aYvSdUy1lIgBagkMA2j8/jOBq8WSkazzaVIomcDycRwH5/J5fwHhPgUl6j9fU5vYLKBdVIIcifQKc+Dn/xpUCMKPLO5j9c0KDk/PB9wXW81o0qgSsSdEJkOA1Jay8JueO3/FvOAOMSVPizacpzrDbnLyeGdYeaK8sRwFXvL6EU/Nq8+hRD+ieWovzzeADuA2I9rLtmQFtB8PABTe0iZilYgrKQ6qZFWAKsO8+w3+bwvQAaMqHU6DuC8zs0wHhPuvKVPhdHYCSZz0P5VPUMv6MUM6L7qdDRocc7ynwS4pbCkmKSqC+AF5bO4/zWtH04MCjnfGityxvtcz3rssU0OHAtRG4qeAE36OsaP50X4HQfmBP86u58StA//4ROCvFq7mTbpAS015mYwwpRH5Ge0uBHQHWvJ+TKQegMePK9rwHKhPIcvdyhqoUMT8vRekv4TLD1csmfd2QEdDO59ce9YPsimz6S3f5HQGLfDbtdz3bOaDoqyhxit4FgJyMOsBbALbmWnvh9YNCcmN626tKoE7n/IhqpMvUP74X9oq0PUobzpf/ewQ8bB4CTg/0uo6/2EpLPWNIaycjh5+XDqdcK3Cl59H1ZWTwdQKL2jf8TYDU9p3XyZjzoXNCADTvL554f5WBDm0nty6Dwm80unG+qjTR/tJzUJ4ku1xrA1a96gLtFc6a9JutF90K4/p6xRfPMSm4y+wPOtTMsOWP9CXnStfxG5wCN3RWqKqHfxu4G3DUGCoD436VPEiH+w1C6Ru37wdmwBKA1pnDa/GedPpMf3qULDpLpLfJrc7sMAcwuTWSLjE5VHOHvqMu4VgsC8wrQdRnKT9cczpZTp+5oK013WIQxQNDaegyWM2AUYQUAIMgWk2g1YggGcljYngKF+YvYWJoBoNOEKloEpvrm/jFL35mQF0iFbfsv2A8auXOsVQal29cw8TCLManZlE4qeHwqIR4MmNgN5vKUaboDNrZWKFd1DMAetBjNksT/V4bxYMDNNmwtdlAIhrG6fE+drc2UTg5NM7PDvqod1qYnJnGtVu3cfnKdeTyI2g1e5Zl2+q56gOW7ge6wM6LLey+3ETx8ATHu/s4K1eQGxqyhoD9QB/HpWPUuw0Dcggqra6sWQkymyeyiRVTAlK5IcQSKSvVvnxpDSurFzA5krcg0/GBy/Rkme7x/jHQ7GF7YxN3v/gKmy9feBzQdUSDLjuEa+Hsi4A1ByTVjHmQgZCBILMXFywjkhm8U6PjGB7KWuPE//vf/p2V4GfIGd3pWJbZ7Nwcao0mjossBU9hbH4Kf/7Xf4kLly8ZUEAA4KxWtcBWp9W0sm1mQe9ubePBnXsmi2P5UQNPySVK8JkZqW++8zbWLl+1LF065vtb+1h//BwnO4cYNDrWjJCNHKnzTk6OEY6HLQvcuFrpbPe61pyQDfkurK3i0vXLBvRzPludlq1/g2XL5QqePn5mjb1I61EqVhAKxQwAdPZZwzKCmfHY6beNb3VsesLARpbd09FuNVr2TJ1mB+mhIaNU+Mb772FqZsayADkegjN3vvgSmy83rLz/yaNHBojqXKMNzPljBjQBUaNkMYfeZUk5IJfBmch5r4dwwHW1Z5CDZ5XxOAf6lp0dDAeMA5cgIcEkF7RyTSsLJyc4PDiyDFfq0XxmxPQOgWLuKzZR4plC0OG06BoWUh+kk0kPGHK2EcfK8RVLFaN/ob4iUJVJpDA9M2kZj/xhVv7u7j66jbajCTtzfNiUL8rfzt6ugd7MvGLZfo4gaC7nrl0uGRBIf4TcpSPDo+ZgMruYnNOyvTJDKRdkZmPPEIGhGYyNjDu9jbDJIgFrzhO5zPlsBOs4R8w+tXXstK1BW6BPG7tvWeT8Hiv2ONbpySl3fgZhTfMuXV7D2tVVwLLkazYfx8eHePr1fTx8cM94bgmwkx6Bz8LxcO9tPH9hMjiUHjJeXGYNcwsWiwUL5Chzm/rQfJuaqwAiwGN2ft2BM8yyZfYx5y1ImgZW+AX6aDXOrEKAABbvu7+7Z79ZNcFz4OjIrTv1MXXhtz/4tlVS8Lu8RifQR25kGMGI08mNvWP8/f/79/jdL3+DUD9olDUE+gk2ksKHAStEQnj3m99AbmQIiXTM5pYZ5+TA3dveR/GkZJQtpOCIRhwVFs8F9XqgfG5sbRqodXl51WSWP9t729YsstFu2rNy3gn4UV6ZvUo6JAaoCDYbiNoLYHJkyq5Dudk/3LN1YcYq9Wsi7XjECdbLL6PcaBykhohFQo4iokIwrouhVNbOd8qmzX/D+WZsisl9Eo06W8WSlAJ93HzjBuaW5jA+PYOllYsYGp9At9lBuBPlEYOnnzzB57/8DMcvD9Gpuz4X3D+kYckMp9AONdGL9TAyM4E3v/MOVm5fAlw7E3SqXQuO1k8rVlnzr/7mXxnf9YULK0gmhgwk5F4tVYpgbduF1WX84Affw/zSvGV/k0P6+OgId7+6i52tbZQKRQuIWVCI9vVZw+SM+5iBQgLQ1Cd8/hFv3hlosoSFVgtPHj32ZClk1SymEyJBnJ4VkQgnWRSFQSBoa8ZAPjnuuQ9IYdWoMaDrgtMMDFpySTCAmUlSnzjdzv3HH84v5Z5BHb7OPdxl8JSgbrOO4cww3n7rHdy7fxdnZzXTew48ZdKTs/tBaqqA24djo5PIZalLXBWIbPZggJUGdfzmN782mbIEuUQK5WoJ2wfbCASCqA2qjh8aPSQjSUxOTFgVCf0wzqMSCHhtYRQ//vGP8dab79g5uL6+gWfPXiASTmI4P456rYtkIot2q49SsYpue4B0KoOVC6s2P6TOYdCxUipgd28T9bMSms0a3vujdxCJBvB3/8/fWaUWdQhtCgYds9kM3n33PdNbnK/n5NwunqCDDmKZqGU8t3GGqaVxBON9vNx+jmKlgF6ohWCUAdyA6T/aF7Qprd9Cw9mhlHfDCgyA7Vu2dX/QMblxXNHuXBL4zmfw+zjyweRfyQflZ0jBwX3JNRQQJ9/CD0IKQBT+oGu47FNHvSGfyg/I8R78jB94Np/ES7g0OznqsovlH8gOlr8jv0uVikz84nlIakHz8T28R76kHxPQd4UZGb7hJXfJD+EZb4F7X8W8H/AUvmQr4yWQyN/l5/Q6vy+/mO/7fU6ujxJJhCvwb8MFfBnQTuu4H/84/f67fNJzfzb8Cmi1Nev9YYKRH4eyefCu7+Y+ag2MhfPpvv5n1XPwNcmBAFOOIUF/wEfhynmQH+0HoIWBmNz5qjupZ/yYhfBGjUnjt2CDl+ikuREm5l9X+fj6rObZ72Nq3fhMWiutHcfG65st4iUY6nl5TcmzMqN5DX/gQb7163Pp/1t4qzBXYY+6t55d+BRfFz7jl1Pba//zT/5LQvXG2ycDVopQfJSaMBPmniuREwBJgI9NY7RwQtWFqIvygJ/XdfgwvIbL4HMgMQdrjpGBSD17j4YGnVcagOIwFpCqRSAArQngb2VcKCuP19Kk8zfHzxJPAov8EfCmxeGW9EcCCHjwXvwcf7umHm6M50qA5VQeB4z/OamIOfnizpUiE7h2fpB5WTYcO+ecBzg/KxBMSlFzLFBEYIIyQyVoUkDaGPycAD89r5VyedEZNWDT/SSEnC+VtPMamgMJLb/P51X0hfPm7VfljAAAIABJREFULyu3e8GB4Pyf11M2tgAZrruuIcBIAQpT4l5UTIcG3/NnCPIAYHYBP3sO3Biw5AA7XpuOnTY7x05Hpt9zc0IAWkCU/9ByR2nf5OXV5uvbPpExytdrtcr52uv+ArL9Cp7fkTPP7/E9PpOurU3L17QuAvf1Oa2rDhA+mzWPSLlnMBkMu8CAZRqRm6jF8kDG2t2hwJI223c9V74hGTJQ0Stf430ti9jH36y9RbmR86h14nUoOwLh+X3+W0pT4xVA7z8g9KwCpPSegelGDOuAPxkPfC7RYhiViFdaJN1CDkDtK1t/y0h1mSeUTwKOOnD4Pg1kOtrOSXBc434lroOZ99chJr3B52GmBb/L+eK8cH44F1wT4+o8OzsHH/k+DSzpO829ZNdk04JqrmmO5EiBCOoiAa1cd82drqNDTvuJY+bndNgoiENDmd+lTqXBzzK/QNABoIzQOwok19yPY3OHopsXZheZwQUnZwRMeB9mqzHYSL3KM8EqSxjl6Q8MLOF1jXe23bFu2/w8q2NkbEq2CUYq+MLnYumV1sAcu4ijjpGeUUY0ZcE1YvtDuRbwSSRAQTeugeaO54f2Cu9LGVEzE1dS6vSEX+dqvbieRcuOc5VAmhd3NjiOeb7G6/O6br+5plgEoPnMAkW4ZvyRTtV7GpvxtntUHQYweQEvOjKWuefxkGmt/Qak9hSBtr6dewy6AgNyYgZclpsyqEU3Qj1h1+i5oJyuYYa6QOqooyMikMfS1wAdDs8AkjHJ56O88ccAfWYzebpG+pbX5751wZyoFxR1hhQBaJ1vBLvQZ4M4ZtyngH4M2fQEyidNxEJJ5JKjuLJ8E81qG/FQwsrB2YiNDvbwaB7dUMCygwdRFxidWVrAm++9jWQ6hztfP0al1sDqpauIscFnJGgZfqlUwpqlsbkPZS2ViCESZp5nGwMCjrUGwv0+djfXcbC1jcL+DmrlIs4aFQNoa80WekEYaJYbHcObb38DK6trhs9z/wVCLou8WCgh0OtbhhnLpge9AQadLmanpjCUIcXACcg/y+sk08woq+GkeGpOcjKVRiIzxMQ3pIdzWLhwEWMT4xgbGzG+3eFc1oASNiGqFE8NZGYJ+f72Dg4294wrmlzBvEckHMRJ4RAxhK0cn8AmZYLUApatE4p5DeN61rxvcnEGc4tzuLp22Xhni8cnqJXK+NXPfonycQHB3sDK9xMxx0E9lM27zGJmwmcTWLl9Hd//sx8ZuMUsaDZtI0dvtVwx8IMctQRiN16so3nWNDCZHMw80Xgdru3y6gquXLmG/PAommcdHO0eYOv5hj1bq1QHK+pzqYzt0+OTQ6MsYVYqeVQJdBcqBZcZmE1han7aMuPZPJBgSrXu9hrlvFKqWPMx8lwP53LGjcpMvWKxjN6AGV5A3ji2YwbGcj+QO5tgd7lSsXOG/KbaU8xY/d4Pvo/p+TnbgwzuETTZePkCv/7w15Z5TNC9Uiohlx02oJWfUwPa9qCHUq2KeruJ2alpXL161UDSTMpRrrF54r27d40LOpVIGz0Ks7WpY6g3CAAxW28QdFm7zOidmByzf/N51589w9Onz/DyxbqBwuS8ZlMygnkqmaW9oYxi6kL+MIOe+oR2JbnESRlhZ5qBxBVbB/Kh//mf/ti4h3Xeco99/LtP8Oj+I8sQZFY36T8I7mSH8naNw+Mjs/eaXRc4ZGVXJpkwTnSuEyleegzWom/7z2xP0ql4WUXMWJKfw+xMNgMjODg1MYnh4VGMj4zb3LHU3wGf5Ah3tA1s2sWxcN/Ktk/GknYPfq5crdv7pDmgrFP/E9CamZvGzbfewLc++CaCo+TPpgE4wPH2Dn7+7/4dnjx4aBQ2m9vbBuwREJ6emrU1Iggnp5d2DAMWbI7HjF8C7sym5E8smrAgAbniF+YWMTs1a/evVRwtFYMMzM4PRkOYXphBPJOwZnvhwMBoeTim9RcvsPHipT0fgzwG/FmSAoz2gI0QSSPEZnUEDhmkS+TS7ixlD4RBxAJET+8/xf/1f/wUpUIJ89Pz9j6fjwG5zPCQUZesrK1gcnYCwQi16sA4zsn3vre9a9QUzCzn2oRDrroqFU951TZBozJg08WH9x9gJD1scjs6Pop2r2W8tQE+4+wELq5eMNuH5+3k5LTJ7KO7D/HrX36EaqliFDoz49PWaK5+VjU+1pMi9WzRQOhBMIBsdsj2M5/hzEs+MqqSZAa1atkAfOotJWM0u03bq6o8qniVA5mMy6bl97iPbVyZJN7/zvu4dvOaBSpZeTNCTuL2ACdbRzhYP0Bxu4i9F3tIBhKonpTx5MkTnFZJdZTEjdvX0Q42cFQ9xiAexu3338Tl29eQGc0imSV4PkD7rGG6fSiRwfNHz/Av/+ZfWjUD9e345LRRLVjVSb2CsYkx3HzzOhYW5oxGgrYKKynIpXy0f4T15y+w9XLT1iYado1tqVd4vvOspu4ix3c6OWT7hXPAbGtVppHfWH4PgTieUaRuoHVBiifO6/qLDewe7FsTTfLkVkpVkzui0+ScJn0Jr33vwX2HE8TSBsD6QRHuTVaXcF8uLV3A9MSknWEOWAra3M/PLaBweoL79+9YEsXY2KitS6l0ag39aCexyo/+w9UrN5DNjhilCOWG9BW0IdutBobz9B9OUG80bU5jrIxOJa2PBIODzMgnIG1JdFUX1EonMwbAGr6RzCA7lLPM6yIb6waDRqn07jvvIT0UQ7sJPHzwHNtb++j3QqjX2hgdmUYslsTO5r4FbkZyw9ZQkwFYs5labVQrp2g0a3j85B66vTMsX5y3PffoyUN8de+O2Vo6cykn3/rWt7G6etF069PnT3B4coBmv4FBqI9AtIdKs4gI1X64jdPSEXqhDhqdKhqditF4WAPeHgN6TJBpGsbC+eczWnZ3gwlvtAU4J6QIiTncJuIAfdnIwkv4HuWG+of+iCp9haHw/aD1Lom4QI9HU6rkNb4vu5XXF70C102+nNncrBQLh4xKgaA87VPaFQzgcj9S7lilx3OI+oB2B21S/c3go1GlCJD1bAX5irLHWTFg2FDP+emkprLn9/xNgdgCk/l9gZDyVcxG8PEyu4C0mzu/TyJgUMldft/ewG9fkz7NhRKpOFfCevibn1eCi/wPvi5MjTrT77sLx9B3/biM1kT+r3ABZkHLBnhVget8Ds6tMBE+F89G4Qr8DquOhD8J7OW5p4QZA609Kkldx/xVr59d1GsoKv9T8iUQmvcUFqHXZEvYPHuZ7fLf9Exaf82H9JPtT19CpNF9eZgPv8NxCT8RDqDnFb4nwFqYj02UhykJYxHgKwxKPqzprbar4vKD3ML2tJbCkMye8wIfwiOELwgfEhaqe+m6wg6cDvCaenvJqFqXwL/4yX8xIEDHw5kOPm9iJVneIgnw5WT4N7lzGjtGIq/FlvPM7zBzVdESE1YvE1UALY1fywr1mtQZ2Og1NzPl4pVe04jlfamM+L5AXwkso7C8v4xFAdB83w/UydmlgmdjOwLNon/QpGtBBfjxXsraE+UGPyMlYc8bcDw1vJ/uoWeUAhCg4o8+CEDQGDlX/DwFiOvwOnDhBygFiAsckaJ9BTQ4QESfU3RQ6+QHy6iY/cCpwBTb7F5QQsC3BMsPsGruOWfKaBSIJlCDrwtA1PPKEKnU6mZ48H2VPPozif2KTM8kAJHZzloPAhf+hnXM1GKpojYWDQoCGFpbvu4HG3ltJ+OuVIZGMrM+qBDpzgiUDwcdlUI86riGCR7weTXXfjBKcswx8jsOrHFgueSb86f5laMhpe8H+AV6C8zntSh32hfnnd69pgSaK5r39swekEZgyZStx80tRWNZ0R54x/nXfqJMas4EkPE1XkOZr3weHrSKlGpfSf71vJIfHbbaLxqD9okOB82lDgApPn5esqZxc66luDU+jpsAs2hSFMTyGzOSQwGVvB7/5zX4fAJhbc296LwOBsoQP2dNqLzvaR44Vuo3jlWypSCE9I30mQwGN0/ugCUgJ8NBGSQ03Dh2jkOHFl/TAeEcUccPpoPTvzZ2cPo4zPk3s0N0+MpAkCzzvgL/eD9lIevAcw624zcllQ2NbgLMzA4jHQH3G0unUuxqbaW8beMcZkMgRu4NhIrEzimLeH/eTxn2r+t9c/y8BlacZ6fXHFCv/SDZ0SHPOef7HKfOIwvUeGcGn18Gng5Q7TVl20vPyljj9fhv028dp/cEiLs5dVVEPLsks3wWAceSJT4nS0DVsELrLbngOJQZIj3GsWtPOt3ozl8+A5+dP3xfJX78jMbDfUD5IujOjGOWLrqsIsf/Z0Z0y3VEd80J6Wi+atZqTQFZVdR3zoGCmTZuZpmTCsSXwUKjW2sjXStZV2DmvJTQjBwXjHa61nGrKRPf5IyZt11mffaQSeeRTmURD2fQbgRQLTQxlpnG7OgSQr0Yuo0emmdtPHjwAIVqwWgj4ukE2oEuYpmUOYkElq7euI7CaQW//+RzhGNJTM8tohUc4PY33kJ+eswaLJEjOBKPotNsIDQAEpEYAu0ueo0GSoeHiPUHRpfx4vFDnOzu4mB3Gz1mLebZLIo0Gx1U2Kk9FMbo5CQuX75qTjsBSSbeMhuMgAp/mOVECoGFxSVrEkaHjplou9ubRkFB+6VyWkKKGVOtDl5sbqE16GN59RIuX7+BZC6H0ckJkOYglYyCzXMJiFdOC0C3jV6riUa1YiX+L589x4uHz6zMnyAhQSrOd4WfrxSRS2SQjCasESOBNrOpEEaXth3PxUgAY/PjGJ0YxcULq5b1GugFjO7h1z//lfHQkoaDGdB05Ojgs2z6/HxJxRDMJnH7/bfx5pu3XeYa+wT0u5b9tbe95X7v7OLunTs4OSrYZ5YXl89lsN5oYeXSGq7ccDyd5BJn5vTOi02c7OyhuHeCYKeHELnrEcDe8aHj6o1HESGHJClgmJHKarBcGpevX8PC8jyyI8MG9re77fNEAIIYBO657wk6MduUmWsMAnA9CdhZg6VeD/fvP7SMQHIbU2cpy4sVf7JZ3vvm+/iTP/0R0tm0gR3cEwQWyY9K4OrnP/+5OVzLi0vGobu0tGQAM/cCs8XJ+V1pNo2z+srly0aNYDqDoFPJBRkIiD5/8tSCMbx+jZmDXuYMsx8JQBMIov4gdzGb0HF9uAePDvfxcn3TOHZ5P4JOfMZIMGTyQxvJHNdY1PQBecctC9FL7rCEA3KCRx3tB4E8y/wMBvCjH/0Qf/VXf2XBYQav2IDu7t37+OhXv8Gjh0/Qb7PZYwZjuWFrCH1y4niMu72B3TdB0CkEe1bZUhz/3uGeNchiRYE1xkpFDFAgeOyaljXBbHDTMTST2dPFgtQxzEzPYW5uwfYfx0nnliB2biRna8i9R+oVUqgUjgomm+RDt0xpUrJ0WOXh9Cc/z/OKPUmGchksX1pBeoTydRU3v/0WwOS7NrD36AX+7b/5KR4+fGgcuQTeOGfzM7O4cf26ZWdyHuijPXr0AC83Nyzz3yqYOm1MTUxjfnrRAgTFQhmj+QnkUjlcJF0D+5f0+hak4d4OxoHMcBqTc5PIjGaQGx7CcC6Jfpd+TMia35Fr/bOPPzUO5kzWAemhaNgAJe6b8alJA6BJsUA+9XavYUkZyXjSAOhsKouTwwJ+9u9/btmbDBxw31MOD472wexzyszN69cwsziLXqBvtEEENgl01qo8k5IGzHH801NzWLlwwYJOnOPj44IFgEirsL25jWapZQFRVrhMzk0gnU2gHxng29//I6RyCfStl0vPOI/R6eNo9xBfffolfvXhr9Fho9RIHKlM1mUQMoAeHBgASiCSmc/UedRZXEs2/uT+oVynU0MWtKf8kZecZynlgDqdGes826kTFCwnTYL5NcGIAebUVQRr337vHbz73rsoVyu2pgyEMWs6FkqgcFDA15/eAzpBTOTGjfamfFIy6ohG5wxrKytIZmIoNcpWsTExN4UL1y9hee0iGt2WUYfwDKX8kD6IfOBffPIFPqReQRBzS0tI5fMolEuo1dl0LozZ2Wm88eYtLC2R0/jMgAquC3/vbm/jxXMGAlumz4OBgK1Lfsj56AL5Gq0O0umMzRvtjeE8A4NnODw4tutwnqamKFcRNFkds3TBMq/ZT4EByL/927/Fw/v3rfnt6Eje5oUg9EnhyGSHn2NTTe4/ZkoT2CfQTD3ARr0OYKmgXC3jxz/6R/iL/+g/Nl3M9YuFo/Zv7v1SuYCHj77CweGO6QOOlzgFdZ2jFWXucgiJSBKjo5O4sHAR5WINlUrVqrYYyB3KJpDKJCxRKhimXkpi5dJl42rP5YYcb3y9gt/85jc4PDxwVYNd8jCfOPA5zaSKmAV6KQMM3tEGoh564423kB0axovnmygclVBlFVY/bAA0s7IJ/lcLRaMNmpiYtIzqk8MjO4OSiShOCvv46t7H2DvcxRtv3TQasIOTAja29pAfHnPc6kcHePrsMZaXF3Hl+hUg1Ee338L9J/cNdGYgI5gYoNw4xVm3jCjj/qE2mt06Gu06KrWCUXVkMgmjlavV6A+7THSCzbQNCdvKtuZrfH6e8QZ0hh2FH3/kSyjT3fxxr88I96GALAGuBurBq4r1qF6VzSngTL4jbVaNQfiFfYZsOeGQ6VyuPZtaMumJuocJMlbRg4HrhRIJm73PBDZ+j+cQwWmBrAJCzS5nXZuX0UvdwoCDAaYeBzr/rUQq/lt4BNee3+N35Os7O9hVYvNzSlohTqQMaPm23FuaP1Wk+0FN03NelbhLbvEoUrxEv9d9HPkf8jHk+yo5jv6T/HrhUMKqOL98Fvn/Gjv/5pr7wWuBxAJy9T1hQVwzXUfrpwRJPpOB+V4Sj/kcXtKoH0CWTyhfx13PebPCpeTTCMMSZufH2PxAtD2Ht1Z+YNqPWwnrcwm3zh/jvXkv+XVcC2E2Apr1XAJ6+b6wL8qMwwncs+s9YSuSHeGS8r/4OX5eMsaAi3Amjo/X98uf7V/Pp+XnFLwQ3sKx+QF6fl/4p3xVYSHCMfzJp4H/7Z//ZCDwU6CnMsV4YYGDElpdXEAaM1z10HxNADBLMvTwDpD2uqB6aejWQIWRGI8Cg/cSECVEnfdSJJkL5F84bXbLuPOR2EsQ+ZvGsLLQaNTrPQm3HH4/ACPUXkC3HxyTsPgVmRlvXgq/gBkJn4RaAIZAc5VFyBl/XYAFUHB+dLCbsvaV4vuFVBvCD2pKCUhApFgEEtJA4jUl+AJYBTIKNDVQwovYaJ4kcJpPZeAKGBE4pI2uDSIgUweJNYkLuJIGCTbHp0CHHFJtGh0qejZT1l5EiYe4RTpbLoOU5YB2AHhNCFkOZeP2NqsAYa2lgEg6ELa54o4KhQaBrZsH5HK9eX069gI//XOlzStZEPgoQF+yJxk5jyR6SkyRMu0HKQABWX5F7FcOOnilkHRg0fjmdwgA2kHWdZyrLNPiOghU4jNKBnSgcP5lFGjO/bKt9ZdukELkM0u5ah4UoOBnBZbz3lJ4/sCH1kTrzr+1L/0KT6/roNOaSgnq+jqEdHBLGfvliP82Xj8v6qo1lfIXaKnDXIcWxyXeYZWJUa4Vude+49xofFobMwaCLnO213WZ9gKgGVk3vdn2AMYus7d5cDtnXoaKDlDNDwELRcp1sPA9PrtlgPu42J0ud6Cf5NYfIJJRwPe0dzlWAdR8XlaE6LzwBwBoaEpP8PMC6AUG83q8fyzuQHrte+l8ZYob3yYrbzw6D1F6KAhI+dbBrT0iudAhL0BFHMr6nHtuF0j1GxXaq9KF/C2Z0eEtY4OGqZ5JQLb2gUBxGTUKFvG7yupIJ13ppYI1CizwfvyMdKf2Hd+XDuFvdX03neRxTBoY7Z0Vkl/Kid43WfGAc2Nf9Oh+TF8HXZCMgQLbA0EXiOSPybnHYSfAm5/j2Pg3fxQAoIPK73HONX86izlWGccuq901q/E/m6hn6KzILnH9Ipi4ySBLGoFBFP1uiC4ieo0QcvFRjKdnERrEEexGMOj28eLZc+wdHyCVSSKaiaMT7COWihkNB5thMWs2k8vj3v3HOCXNV24EgWQMb37zHVx/9xamL8yiz+/Ew2AhBWkyBq0BQt0A0iGgW+ngaHsb9z7/Ao/u38Pp/j4KR4fWfIzAE8G34lkN3QGTDAeIxuKWQUzQi2AWAeGJMZbbx5EfGTV6jpGJCVxcu4RkNoPjwrGV2x+wDwYz3UNRhHoDa+7XaXdx58ljtAYD/JP/9K/x3R98C0elJk4rZcRiUWtuFhowg7aAjSeP8Pje16gWT5FNpzAzPo7D3T08/PqRZbWS9zSWdFm4g34Xx8xmK5aQjafNmI+HXDCk1w9atikd/+agjUAyhNxoDpcuXcbYyCjCgxB2d3YMyCIAzcwnNuAhXyhli0GZbGbIQKkks8c6dbz1/jesFJ2l9OSxpGwwq4z3I+hITuhf/OxnuHPnjoGgy8vLdg2CDKRLuXnrDSxdXLHsM6YxlQlab2zhdO8QrWLNmjuSz5TXI5DWDwYQJPhs6H/XZYaGQ0hnh3Dp8irml5cwPTvjgNVG3YAOUn1wn/LctABPMo7V1TUDAMnXaXzh1arx3fLzH/7iV8bdzHXVOe3oLTK2j5iVTA7e737vO8bPSYDf9nvfcY/z7Prtb3+LX374oQExDCTz/tTt1CvMvrOGw7E41q5dNwCac6uAaKXI0munV8hfzexENnVjgIl70u3TnmUgEhTkerIEmxncfA41DWXpPUFxUm5QhyuwJXo+VoCJ05agN7Mtm62mATeRMMHfljXJiicT9ny0+1lVwOzvK1fW0PaAq2a7i3q9gYd3H+Prr+7gjIBeIGrUEGOjI7ZX9vcPrIEax54bHrHmYoOe67nCOSWAxGciaMHsQ2b7JtMJZHIpa1hWrdWwt7NnQYoOOeSZ/BBPodE842gxOzuHhcVlRElfUa+j2qwhN5zFwuK8Af+879HuPjZfbuL48Oi88R1BJwIVpFUhVQqfg2vOyh9mGSIcwNjsBOrtMzS7bVx94zqu3bhqXMSsevj0t7/HxvomXq6v48rKJasmmJ6aMlDKOdvujCNXL/fAF3c+x2mpZJnqf/z9P0E+O4yv79zH/buPEOyGEY8kDSwjuGqZ6uih3W8gNZzCtdtXsLS2aHzn8TQzE0sIWV14EK1aEy+fbuDli5f47NMvrLkoM/gZSGO2NffC/OISVlZWXFCl1cBZo2Q2Jfcl1zyfGcZZrYFPP/0cW1s7iEQJ8A4hnnCBYOrG09KJcTCvXblkHOib21t49uwZCpWiPWcqmsLM1Kw1oFxZvugA74kZOx9IgcPACnsG1Kt1nJ22jU+9clbGINTByMQw8pM5fPN730Q6n8IgPHBrl0qhXamjWqzh2cOn+O0vf4PNl1sY9Ak6u6oqAk/50bydr9u7WyjVS6azc8kcxobHTL5YCWKJQt5ZyzFVWWXWqFmgnWAjdVbAa47Mpp/cl5lUxkBHBi4sWDXqKGUSmSR+8OMf2mtsHMpz1Pi4A1EcHxSw/mwD6AYwPTaDleUVdBpt7LzcxOOHD9FsNjA5N2Yge2fQMW7tuQsLeP8738TQaA61Rt2qzoxruVy3Sortl5vY29lB56yJBs9W7qFw0JJ1zs7q1rdg7fKqcX3Pz8+ZPtvYXDfwdnt72wKBxVNyvfM86yEbc5zqnAfqLFKzdUlbGYwZCM3Mc9LK8Nym/iUFCuf62rXruPXGW3i+tYXRsTGTqcmJMSzMzlpg6Z/99/8MDx7cx4XlZRsT9wCDGAQ5qQ+pkzb3mI0dRiaRMRlJEmgvFEx/lcpVVKpVXLq4ir/4i7+0TGbqCWblE4BmIKBcOcVp8dAyk12WZwThiONe5xhJcUVoh3KdjZHXeg7xCHsWMWg2wDG5m8MDo5tgMIhVSG+8/RauXruBoVzWzjgmMFG2v77zpWu23G1ZNvRuYRf5RB7pRNYCEpQT07u0i9kQtgdkMznrd9Hrkh87jkA/hHgsg4nxGUxNzho9SK/WsKBaNBy16lYGB0hzEQxRD1bx6Wcf4aiwj9tv3cLC8jI2dvZRKFawfOGycd8Hem18/tknKFVOceXGGtodZj130Av2cHC6i0gqikavimqriECij16wyU4HGIS6KFSO0O02gTBpD6MIhmifOVCPMuf6g7geLuRjN7ucGfcd58sQxQ2zCaeXMCMcSr6jgZ6WLPGqAR11sN9XiXvVNQwyys7kGakzl3vVEpIGLlHQzk4mwni9U+ST8WzzJ4/4bWXhDn5Qkf+2QDYTJ7ykNOEj/C4BaLOXOs5eV+IXkwhsPrxqRupE+fx+TEIgK/WBf3/p/Jefn/Wq5f2JUgJt+ZyUOV5ftrf8HI7f+bQucUt+tXxu+RjypeVjyw98hZu46mLhEvLF9L58S2EF8sEFxtIf1Y/8TZtTL/tafrgwBo1P9xEQ638u+7eXxCocT/4Lx68KV45FDdTl9wqjkz/G+8qP1fhexyDko/mBd32HMqdr+4F6XcvvM/rxO/mMSh4VBud8Poeh6Nm1b/h9VQAItzQf2+vRxO8quUl4D5NfdE3tG62l1sGPU76SG0ffq/eE32h99Cx+3OD1z9q8/M3/8N8M+A8BkdoQilYIPOXfyvRVNoctBFxUxu9kG6jlZWiqBMEcGz9fTMhtCgHQEniBAdqkvK59zkPheW8pGptwKt1m89wBFnirzxN4VoSN9xBYrgUVSCPheB2A5pi1aSRofsC013HlD/zhNbRR9bdAYwmcKS7vf77mz2bTd3k9blAqHmXucbz+zDyuk6IvGrNAEilC/6YViMD10LWkqPh9zqEBr172i2W2eJE5/5ilLBRhETAkAFfX0j20AV8HIDk2ywhkowav8RUPIgF6es1AOi9i9zr4aUrI419iBrQpGY/D63wtBk6BEHfWdUxBeSWZWhdtDkb0+CMAetDzyPlDDqTrtl2mOo12rYdAOc6B5EUAm67rlxm+p4NRsqnXpETs8PWAMSloezjtAAAgAElEQVRXrav/b8qIAfk+ha0gEZ+DWY+2ll4whyCA7ZeWy2LmMwk0opwri5LjoZLzB0f8h5/Gxu9LyWnP6dAT6KggBh1UXtcit9Ho+eEoveBX9jqUpX+kPP3KnnOq7HqBV3xm3pfXF6e5rv/6wSFdwfel76xclRniHtm/DiTexwAIbx61d/lZAaTas1wPGsIcgwBTjk+HMtdPwLuA6VeHj+PxbLddlq5ftzg5+0MgkUYzf7Qfuc6ab42X99KzMwtZa+Z0q4uucxx6Dn3WAS0um1rzL2OMsmDz7FFAyFDg50zHWDmeG4sZgD4edOlrvkYHlfNE54D6QOVs0kX8rcwanUH+oMXr8yFji+PU4a65VaayjBJz9iLOMZacS79pv6pCRMahjC3JG2kHOBdyWmQ4yiig86mD3QAw8gWzuaaXqZCMO70lAF7GNcdM2fGD+jKKpGecbDiKEBk55hh6zUvc3nBrr+Cpzj0rLWQ1Bv/zjBrL7PK4ZAks27nXdWcm/7ez16Pg0vnGTGkFNyQbpvvgqpI0r1oXyaaqXXTGUH9Lxhy4784FAm86k5hhKACaXeN7nSBaZwOEBwlEBgmMDE1hKDyKTq2PyCCOZDyN3e0d7B/vW3ZXIB4waoVwMo5wPGYAL5vtzCwsolJtIMJnTydRaTVw6fY1vP+9P0I4HTHu5WgshHQcCHaAVtUB0Jkw0Cm2sbe+jod37+HRvbto1KuOJoad2YMBRBNRNDotVM4alkmWSpKqJ2HlsqcnR9awjwAJgZ2p6VkDny9dvmrNBenY5kdH0O12UCwVUDg4QuHgxMryS8en1oRsY28fV2/fxg/+5MdIZoZQZeM0NkaMhC1DKzroodM6w97LZ/j4o4+wv7mJbCqJTCqJ0kkBrVrbsn+Y7UjuT2b5kIaD2YZnlSp2N7eNUoPcuHZWhmLI5LJIJtLohQeodGqWabe8fBEXly8gnUjj+bNneHTvkY2TADQBKmYOssFZOBQ0uybHfUHu4slh3H73bSwuzZuuicdjlr1L0J22g2UUtlr4D3//90anwqyx0WGXkVgqlY1z8733v4Wp2RmPQilqIOjJ3hGKB8co7O6jVakb0Mfxs2nf0WkBzT4bqpJKhRlOPAPDSAylMTs/h8npacsKZob8aenUAAOCJEYlQ0qJYBC3btw00INBkWbT2QwERZjlx/F/9NFHlu3HeSH/NcErVQYRoP7440/RaNQNgH773XcwOe44eHl2cJw8u3jf9fV1+59zw/vv7e0YPQSBX2uENz6Bd99/DxcWl2z/UL8QYGFTMO4/zh0baXKfMdjGDGbuY77nuJPp5LcMaKL+VUCNQQPuYzZCJIcv5dX0bzRqwCefXXqGz8tGkRwvKVP0Y5UXIEep44Hl+Any88xiE0pShZDmhTqicdZBvdbAyxcbODg4NMCIvOoEDpYWFg3w4n2Y9c+f4dExA8xpf/P7nFM+Oym2MrmMgaYrl5YtO39kYtSqCcQNywzGR/cf48Of/xIlUih1+gb4BIMhjE9MYXZh3jIZC+VTC0y8/Y13jN4kP5zF4d4+nj15DjZnZHDr4GDfZcAFwwZqWVOoM2cj8hoEl4YnRpDKsmlcA5WzGtqDju0Z6tt8KotBu2v7gSDFxYULuLC0jHwud57J/vjxQ1sf0kQcFwpY33hh+v7d976B7333hxa0+OKzr3D3q/toVtrGC7s4s2jAdLVUtAzuQHiAZDaG1auruHRjFYmxPBBool4+wlmjjrNqE/1Wz7Kom/Umnj59jk8++b3JUX4kZ9mAhWLRnmd1ddWCCgTKqmcV03ndFitOWoiGHBBtGdnMRiUlWiRsOi5HkPXZEzA4QnmcX5i17H2d8eVy1fYMf66sXcW7776LpflFA3CHEjwL40YDwf1QLlZsvCOJUQs6nZwe4uXuOqLxMHKTebz7zXcwc2EWxWoRWWaRDw2hddbEy+cb2N/eMzn77OPP0Gp0TJdZNl2raUE47lNy4Frw1MvwIpjPbHDy9zJown1C2TDbpVYzENMypbNpl6nfdRUNlFnuucX5RVuzrZfcu2d2T4Kp7X7H+gMw4MX7WaIVwXXL1iVdSxC7G9votQa4dfkqxvJjiASC1mfg6fpjxEl1M5o3ehNS8TQ6TVy5edX6G5AHu0S6mHrVzh1mLLOaxNEtnWJzZxuBWASpTMp0XaVSMko1Nstbvrhs3P5MaDAd0WFVx32jIKJtanZJl02iGZh19keTPgU8Crse7dSIZT+T2oYBY+pNcpZzfi6vXcEH3/+eycejp09s7+7u7uKv/vI/wQ/+yXewd/8AP/nJTwzAm1+YM51FncczgX4JaVJ2D3Y9Sq8QLl68aA0MKT/lSs1+s4klgfk3brxpOoRj2N7csqooUs4YmNJ2/TMs+B4NWe8Y7meuBQMLPB0igZjRXExOTJsetD4zUVa+APVmxYBx9je4dO0K/uiD72JyJoN6jTb5wIKnDESS/5rzV6mVHUB+VraGmBcWV2x+CEwyw1vVE+aLBdnrqod8jrpuGrnMCHI5UoGMWfXXaHYE5UIJZ2U2xHW2LPcfaY/I/VyunGB94yGevXiMqZkJzC0uIJbIoN7qIJnKGlXPSC6Pl+vP8buPP8LqlRVksylEkkEMT+Tx6PkDFP9/vt7sN9L0SvM7wWBsjAjuW5JMJnPfs7KqVFWqKqkljaRRd6O7x93TY8/YbdgY+MYGvGAM2IA9NsbG3PjCMGAD/h8M2BfjC7cHaner1a21pCrVklW5MTNJJncGI8jYd+N33u9hfkq0zUKByYhveZfznvec55z3OfWSVZpl6400bWI2b7V22U6aJUuPJe2wvGeJEYKYaQ8w9fsEqMl6TjrQrMKc7BtQBPkeNMDPaAa8xo/hBiBLNnQABUcsN5Y9K9yrQKr8TH4LJFPpGgBoYVhxmg3m2E/l9Adn9rTb5q2Q1KJn8X7ZmQGYDYk5smkFKDrmEOkEdKL3I6pzFuzWoNflCws7we/m38hzHJyLA3dKjBGeoGeg/2iT6ru8soe7lne6xBAUk+8hDEF9516eKRwt3idOcul0v/AnAY+Mk3xH+T16B38Hvzn4T8Lv5BfIR9Gz+J7PBJzzTn9GjJtadkN87JXYIv9L2Id8Y2WH63M9A2ouH+8I3xBW4MHDiBox+ORhPoUrCK/TvOhzYWyaY/nykhVhBrr+1fgEamPuk8/ItfKpAsVV+C7+DOF1wjc0Z0puEtDMs+Vrco365rotovYQAM1n9F998DGL7OI4jiMsSXImDER+spKMtc7icyQsQv6ecAmNh3AC4cWJ//G//o+HapgWmZxvGisEXoCDgBopii5HcaIBFTDgAHUEnqFQHbhKvYqUuLM8GsAJDEwJkxZRHDDhO4xlnsF9yq6VUx2vnslnWsSadEj540fnBSzJ2dXAS8AdZIyOI+gdAikVUWIwFU2DgkNOfXyxaZJ1rwT2zDqPFp6AXr4XCEk/48C7BEnKTUIYb7NABCk3LeI42CTQzI+5RqA5m7kAEORAgJPAG74TaC+HIz5fApolYAIRtRgQYh1nUJviSgzuLI0VYxoHQ5WtrT5JoajtPt5nhSZDoTY4rBRE8baYOJKCnErJemQ7klspTZ4rCg4y1xhvOCLpv4oSkhHtoOhIWOzMkzYxvZc5leKTPHGtMmQ1zwJ8BZZrc9N48zzWj/obHwcpOgxrzadAYQHQYS1E/Y8oFMbzUFKEAiIYQop+SgdoDfFuBQ+UGazTEHrf60EqRadZowoc8BkyxbUoWwWktAFprcXXvJQ692jj0ibHb90jMEubkNYFfytDCyNIayMux5pz9IqUPG0QhYbGgfZL94Tjc6+KGGpjj/eV9/K+4ISEIqSSD8mflDBjrmz/V3IkMPJVYIvrBViqWKY2LS+yFEVpPZgWRbu5h36pbdLfHJ9X1nsYt1e0BwLDNa5cp82L8eJ5r+vG6clwzFT3akPEkeFHke4zgDwyhPguGKGBqsSPh0eZedJTjBfjqYAnn8cj+WEughOo9mm/kLHD37RbwSJlCqiP8NMJJH8925/nSjY0PzISFEDSSQIBtHyuzZ97RTGhLAYvtNZQhfCkcwoLKIobI8iQHCONlQIEtEU6GF5nGSu8FydTaznsvYGzXmtZxoNz2QEUw4MbccbzTHhiuR4Dzue7E6o4y0HwbLeIPw0ZIyNS86M16nJoYa4kD/RHY8i/HfyOVXwGXFA/w94dAg9kmkoeyJImG6jv2dUZs0HKEv20tapDy6cm7MLiFUv3i3a0W7FEe8SmJ2f8PXAn40hWuw3rDDo2kkvZSHrUxsaLlkiPeBZto9O1ueVly6BPrW/f+P637e3371iqYF7JvtsxG3DyuDGwfqNjw1bfrNG2/vGJlbb3bGvjuX3++WfuxN6+d9PBp15iYKPZlEGHcVpr2E9/+jPb2drxbM7x6Ig5WXDswdMzc5YtFGxu4ZwXpXvjzStG4nnEcOPAFrUey0dlXydfffXQ1l88t3Ktbl//5oe2vHrBmt2eZ2FJh01NjlvrpGyt6okd7mzYxz//mW0+fWYjAwCzUJEdJxZAATkA8HGu2EYoXtaq1T1jDv7lQafv/KV+XHi8aPnCuCWzo1btVL3w3vmVC3bz+nU/FgxIsbXx0vcYMm6hZUHWyH5kTl2n4ASMpW1sYcbe/cYHdv1GyKokA5r+nZyUz2SH7N0f/+hH9uTRY5uZmj0LakCrtbC4ZPfeeNPBSIqh0T4A1+ZJ3Uo7+7a3+dKO9w7c0PaaJmMZ29x5aZU6lAJwjBNM5thgwm3U8ekpm19csJn5Oc+o3nq56UY7/wZgun7tmq2urrjzTkYzMRIAYdY1AOzB/pFnCgKSAdZ98ME3PGOPtUSGI2AuP/CMkjX2zW9+0y5duRg4VQd9PwIMuOJgbsSByZF7cdy/fLkZBXELDoBVTmsOXvG9bMjD47D3AHyRgfvsxXOnzOD6+/fv+xF2180Z1tzAAbX9/X2ngQBMwTn37LWh+W8K08FdDRUImYq3btxwwIf1qwKEBHo++eQTz+yGioO20Ge3C61v48VJGytGwcxhOFlJJjv9JXMYsKh0dGIvN186sLW0sOS0PmOZtPMzI/+uc7t9B8/gcF+cX3A9wSkN9nk/kp80W11bdd7lC1dWbXZhxrKFYFdSGM7pQ7JjVjmuON/0Rz//hdXIjK3WvUDi+PiEXb561Sanp2xrb9vl4fs/+J6DrrmxjNPAPHn4yDZfbHlm4+bzZ9ZqNl3u3U7o9r0oHWtqanra1wo0HtDwjObSnvXfaDbttFn1UybpQdKzH9fOrzpIxkkDTq+cm1/wkwnMx0cffeQZr/tH+w44etZ6sWhf+9rXbGIS8Kpj+zuHziM/aJkd7ZY8i3hyfMoz5VnTljLLjWdtdnHG7r171y7evmaN2rG1O6eetQv9Bn3b3z30wooA3nsHB/aLj37pARrWFpmL2MfIFYFK1vLM7JTr50wyZSfHJw4wis/fHVlOzKRSDj4T8Njd2XGOWF9TmYzL4vL5FQeIPXB/VHb7/crly54lf865bckIDk47oD9yyns4VrI4vuCZoLTti0cPrNY4NUsNbe36Zbt2+6rV2nXnymdPYQ88Ojp2UBDQbv3JMzs5PrX+YGiZdMaqnbplR9MebCKjGfmtNE+dQzxnOZuZmLbZqVDUkIx3BxHSYX/l/QTm4N2nmCQnYJg7QFWuu3jhoq2urln9NPCLk1HsNm+KJK5AabSzu+t7d46ATSpnKwQRitP27NG6HR4f2PzYjF1bW7NCNmf5TNo2t7dsffOFBzmRbTLuCbABiE1MT/ipY7J4OeoOfc/NGzfsuFRx3cT4Q6HS7LWc3mVsLGf1Vt32D3ad9mXtEoBtKCBLP1wfteuWG4EugUzWvo9Zgn9H4FKn23NAiTNJlDfOJAg6zdjCHAUtR11eCPSwFqFRun33ju8jDx5+ZV9+/oXr0MuX1uzP/uzP7NqNK/bP/6v/1j759W+8PbxDyQl+eqpDMP/EcmMpD8zMTM84N3Q/whOgNKLdtVYDSNwunF91PUzmMnqYwBNMQaMGnUrg5Y7bVeG0tbJEEzZZnHTaGTjXXYcPhh6QIJDEOP7Od77t+3Z+OulrjYGgVvD21rHzn6NDCepQRBXfgJO4q6sX7b13P3QKEQegjw68zcgeejcxGHG9ls+P2/VrN+32jbu2uLDse5z7qf0RGx2MeMCoWQtrk8KfcIv3ui3b3duwza1129vf8poHBEeuXLthowS/KzXnjQaAZn391Y//wnrDrl29dtHGxjM2PlO0Zy+f2tHJgdW7J9ZLtKw4l7Ny7cAOKntWmIR2pG6n9WObnpu0QhGaqZrV6vhbXdf58kfdB8yFICTZ2VB0sD/hU/e6wZ6UTSkwC0Cb/VrYh0Bo4RHy5UaGwa+Hv1nvk58s/8Mz86k9E/nrDgpHuBVydQZ653K/BebKX4uDivILhXdU65xue1U4T3rGsYOIHsHxDZXPi+iphAPJX4jjJ3qHfA1lZyuZQz6Y+9uRX8/9wp9or0BwrqV/cXwonowCAE1bRb8g3EdYnrCa1wH4V/hSSKgUNsR9wjN0j3wVx1GibOkQEO87HaP6LrBez5Y9w3XCugTUyr8TbsDf3K97VfMqjsUIn9C8BLwl4uaOnYxXe+LzL1A2jj2wn6jfukcYjmQQuY0DtUoAFa6geZH/rLGULpL/zudxP1c4iOZZ46ox0DzQfyWi4WfIH9ZaIejN2Pp6jHBN2iR9K90ueZVvq8RZrVsBzsIlhIVpTuUb8rdwPseB/+d/8c88A1qTEo9Q8LkGUI6/GitQEQoFTU584bSijmvxwq9F47RQAKD934OQfcgAeKQqGgR+xx3ueNq8Mj5pE8aelFIcaOYzBxAofBQ5wgKKtUCk7NQmLRCBhvRfSos2cr2yKnUtnMDql4RH71HfpWDjQqp/C8TiGp4jEO11QZbDroxZzZOy3zTR+q0FIIBYgirnP56ByzMkUIqGaU55j8D214F2LY446BwH2gUGCbhSW5EdvuO5zegoDO8TwK72xOkhNGcaUy0w5ExtdQBmJFJyXmhr6BFt7yvFp1zJhIxoySrV6fV3WAchm9354MgmBHkALOuF39kImPbc/4iTSfMmYFGLTTIj8EVzJyWhdcdz6Y+UDp/rM4G/vOPv2hAlNxozgdWSKxXpJFPR5yMdAC+Cz9psHDCKVQJWxqY2AG1gcfDv9WCIFJWiZZIvftMvlB/zrWxJRWS1AWs+tFlJ/qXwJR98rgxaRdEEwPGdAGIZlDjWtM2VXZTVrM2Kz1UEQOOvTZ5nKSCmTFQZK6+vNUVVteYYP2QXI1IAdLz9r8uJ5Chs+iFKiRxqI9AY8lw37iI+77ApvSqayHUAkIqOMhZu9Ed992BDlD0Q1gqF+UKmsnSYNsbX9XFcxrXeGCMAaOZUdCcqXolToI3vdYA4rqcHw5A1wPt0CkMGkvRvGI9XFA8yXkKg4tUJF+0X0lcynrhfVA+AF/wtQJYTD6IQkr5RAEc6mvbwTsZLv2mPMoQVLJT8ScdqfTEfXpArkXDwhGwf7TkA0JJBZRzQbtoomQxrKgKEY5HyOIBL4EF6jHYq2AMALZ3u8tsI/NRutHsgODrZ0Q5jLLCZ57kuiSiyguz1PZs1bhiSuad9QfumG4kRx7yCVGGuwlxrXLUepbe1f4bxD1lIuVzIJiHT1NvcJ1AbuNLJgE5ZwXqtpM3k5+3czAUbNJJW2qnYsGXuNPIDxQIAdK3TcNA0O14IRZ+yKTuulh34K0xO2eqVKzakKEkubX/wp//AJhembGrRH2EnZbP6Scus2bVEZ2i9Rseqe0dW296z3Wcbtru3bc83X1hxqmgffvsDu/3GPVu5uOqZ1pz+4ofj/x9HHJxbz7dsYf6cUxOkOfkzNKtT1KlQsJt3btu7b3/NLq6tOABANvIgCjQ0CR7b0J6/2LBnWxuewbZ25apnbuY58jsM2bOAyPlc1nqNqp0cHtjB1oY9/Ow39nL9hXUBJTotB7igVvCssolx+/a3v+1UJQCAjdqpc0MD+Gw8febHfAlWsTU5GFqccNC6NWw5wLW8fN4zN6EW+eTXH7uTjlPdbbdtZmra3wGoVTs5dZDQ9SF1FiYLdv9r9+3tt992YAvOa+lgl6d+x4FNwEKAA/SN32sJW1xedgAasJ9CqmSLu33a7tiwN7T9jZe2tf7cC3Gx33HEnmzMk3rNqRnIwmWMyORk7VPAjkJQBAwmpqesUCwGJ3hAZuix24I3btyw9z/4us1S8JDaD0OznZ09Bw6UxQdNAs8D9Ll7967vt+JSJUNa+zvj+NZbb3kyBuMCcAR3MZy4gJuuTyiceHjoBbhYSwsLgQoA7mZ3QoYDB5rotzsYFEuEH9h5ccccJAesIWscYP3OnTv+TvpyfFzyzOX9vT2/hzkDMCsdHHr752fn/B0PPvvcEsOEzxGA+eLCwhk9EECPr8tezzP8yNaFg1tFyHw/To96xuPE1IQ/jwztX/ziF545Dj/t0f6RAzvZTMHKpbKDwXAhFykeN0cG5bQHwoJDa95OAGv6PDM1aclEmD+8SQJAq2srTu+wdOGc5YpZS2aCzuF7+KY9y7E7sKePnzrPNsApsk0GNr9zxYLLxkmjZpevX7F/+I/+xM7fvGFGnPOkZQ8+/dRpQgjMAKielspBvmzE0slgx0PvwU8un7ch8j6SsMLkhI0Q8EqNWq6Y82zxk4OyjQyGPj8XVs7bafnUDnb3PKMaYJpneVZnuWKH5UMrFope9JPAwuUr19yurZ7WrHpcs06z61mV5YOKDQkYcUqh03UubHQdGdCJdMIuXF21D7/9oc2em7VSacf5zDc2XtqnH39mB3sll1cydwFXyaBd31gPtm5m1DPTPWmFgqmNhtMrsAfQfvqztbnp3Oiu50dGrNape/AhnQmUdrKLAOhGR5O+LxOIAMzjHc1GqKeytLjogCH0RG5DJULCCAVJoQZ5+OVDO94v2fn5Vbu6dsWDOevP163Wqjn9ymguZXNLC9bst/1vTqF4wHUkZY163fuXT49Z9aTutAxu//Z6ls2lrRiB4WRVttoNy45mvY+0Haoc1h8nCD2xKpmwCWQwmYyyw6/4Oq5Uys5TjI4AWMX1AIylmKLbVvVQuDsY+mYn1ZpnmEPR0rG+FVNTdufOPS/oB+8zOnjQ79jSNDQgQ1vkZMywZyUKIcLl3mh6sAOdQu0N14ODvgPQrH/ad/eNN9yufPTksQfsANoJCpXK6LZR1zEPnzyyjY3nli/k7Pr1qz7mu7s7rt/cPgBbHcSSkozaOh3LZsYCiMV/AOuJUWJbXoBuZnLG9TNB5nPsU/m8tyPYUyMO2APQBoqynt26cdNPSyD3BGyZK+aCcSeQgR70Z/Ta9tnnv3bgliDBWHrMdTf6Av0G0HtSqRqFIcdSIQN3bfWif0dQ8+iwZKM2ZrnRvOtJxq44MeH7ECczMmmywk/92tOTigdLAGvRP7vb2zYzP+OUHc12w2sQfOd737X8RN7oervd86De+uN137cIDp2eVF230W9O/l26dM2+/a3v22g66/tI5eTY6z08f77uQUy45oM9lrP33nvfvvHBN216imQNs8PDY2tUGzbsJZwWLD2ac25q1gRjg115eLBth0c7dlTas1QmJCPdunvPVi+sWal84vVfWvWO6+rDw1178fKZXbp8wXJFAhpJO2mW7bRxbI1hzSq1kiVzfat2K7Zf3vZrcvlRqzUrNlbMegZ0p9OwRrPqASYAaIFdjLt8ymDbBv9/lExpp1UL/q7sP/b95Gg4tac6KnyGPaiELPri/vIgAh1HX53yjNvFQda6rgflo7pdzQmGWNIf75cvrcApNosATL6Xfy7/nb8J3jinbQSE+9y+dmo/7nfKLma/kE8loFn2s9rJ56KrlM9KX+QnuT/dap0lkcnPEt4QlEvwiYUrCZMJvh82RM+/l9+n/sonlK8l/El+rAffHDcK1Lry07lPwQH1h3cJYBVgqb47IhPDBTW2wjuEkQj7EAAdB8iV2BL3S5WIQ//lSykBMD7O+Blxfy/un2gMXsfaeB7tQ6Y9qBJlgKvtwgHkh8mPoy1K1mGMmD+Nle9NMQYFtUl9Uh94puRDWA/996BolPUclx/aCQ7BjxII5bvym4C8gHmtAfmvnogU4XLC+OQD0+c4thDvM/dI3oQ7yt/kPrXX/c//5b/7zz0DWo2W8a8MRTcyInJqOa5ciyJgMNPZQKzNAGoQfSHEqml6hlw/pJgzsP59MmT8okA0ACrGxLulvDSpfCbOXY9oRRlVHGkIhmkUkY4VA/QIRUThEAed5Qi7Qx21XQOtidczNbACTzVOPMOjC42Q4S3QIw4+CABRFpyUiBQuEy7ATQLJd+Iq1TsF6vFsLXwpFT1Tz9I7431U9iN9VAac3ivQQkLDcyQ0UkbKHtR4SWHEgTTJhpSp5EGLTOOi9gnoaLTCcUXNJ+PPNVq0yJnmQJuUFLpfG0XUHAxyWpKcLzYyoXkmR3980+sHJQx4EW8rALQ2LAEd3r+RAFQr4xkAmnbgsDrw2QtHXvSjf78OsAhck+xrvBUVw7iSItE8C2xTZqaUMb9pO//HNxdRXQgI4h0C/1Cw/nmUpYDCoU1kRCmzV5nmzANrS4BVXJYEEMYViJSwA1tRti39jG+E3OfOMEcFJya82cypwK64/GqMpOy0BiXbAiYFYseVoWRGG6E2G8mFZDeurLWpSnnzHhkQcvx8rCLdo/nRhssztaGEbOKgeLUpucMSHZGK6w21VXKndR0MopBhD8DGdYqYar0AuLpcRpu2MoC1tvF04mtO0X31H0eQeefzwDkXNgR3GiLjib81p7xHRoNkV/Pj8x9FUONBAdctg1dBDf5We+PGm4/72QmFwE+lrGGBwrRDRgj3Mge0lXF2wD06iSBjUuMsoBhZo/0EJPgOR4rnvCpm2DqbIwXUpMvcXJYAACAASURBVHcVmJFcxn8jZ/5+C/sA94izWf0QoEw/44VWpd99wx8N/Ni0SUYGn0snaPxHRqL9phWOxksPaK1BvRLfH0TdhKEuB8DlM3b00PUpFjE6tBv6c6Z7RW008kofuz7oBX2itpLJqr1TxpHrwojiI75vSm/JSNVeG/aKV46IAOgQeAhZ5EHVjji3fwIPbzhijXrXuo0RK+ambWn6gmUSeWufDGzQTJh1RiwN2NBoOJgNF+ggObTJ+VnPfCYDlqyZk9qJc2GS8bqwumK1TsvGZor2p//OP7GF8+OWSDtbk52WzPrNtg2bfWtUatY4rtrh5rYdPn1uzx4+dCeeDKLMeM5WLp63O/fv2v333rapuVkPZqYIaPbNj7j//G9/Zn/+f/5fDjhMzM3axMysV4PnOPrcwqKDMuPuzA9tZXHBxtJpBzyg3OA9kwCtYznbKR06AH3x2hXPoMYWO6nW/VgyAHOtUrZuvWbN0xPbe/4sFEnc2bFmtWYHe7u+JgEHkM3ZhXkHF6dnpxzsK5cObe/ltnPdku1JlhXroY7Ta2bj45PhaH+K6vAU3Jzywmm5zJitr6/b5osNp9xA1gGnAA9Yi4BdDsDUatbzCs5JW71yyd5//30HdwGl+F6OU7vTdOoNuF9xygEsAQjmZ2bt+q1bzi25DUByCO9qkFU/VTdI2M7Glh3t7TvFCJn9yCeZnFeuX7M333nTC21xHH00NeLZs18+fGg//+Uv7OXujk+681VPTbr84TDSLkAR6CeuEqwYDp3TFIAYkIn1h7yRYehjOzPjc8l1XsCwVPLiVTrNgh6+sLp6tm8QHASkYcwYw8xY0AvwEY9PFOzNN9+0d99914/Gk9W8u7vtICmgOQtkrFA4CyRDz8H6wY6hHwCW77zzji3ALVwIBZEAUAGbXm5tOW+v9jN38jtdB3IIUtCWo/1D5ywmKxVwiKP5rj8GspOG3h7ZHYCKMzPTfkICGwsKBgAjgCqArj//1z+0R19+5Ty++zv7DqAQkOl1eg7CMlfFwpi3fWXpnL/LgQHWULnsFA8E8whuAEAz3hRzhBeXIMrdN+7YzXs3vIhWb9h2gEC2WPW07qA3HMUAmp1O16ldAKBbABW9ofPDl0+ObfbcnBeKvH7zpoOT/U7fs7y/+Oxzz6TNUeiv1/ej1YDoAFcz03M+DnuHB37Cx7M16zUbSadsNDvqwY21Sxecx3xsFMD4yEHno0OKje5Yo1qzfDoXeKSzoTAQsudZ6akRl3/mAD02Mzfv41E5PLHKYcXGcxOWTqScN5ggDQEFir1lxlI2NjlmjW7Dap2qc1D/zne+aX1reSDi0cOnXjSw0wrA4FGJInw5Xy/PN5550ADbY252Nvg6w6RnWJ+UwwkzQHRPNPETD8Ef8sBN9dSf4dmrfvQ55QAe1DwOInQoEDjnIPTi8qJndxJkz2VCYJYsfWRghCKiyaTrIwC9B59/Ybsvd2w8M243r9zwdXZwuGf1VtNplcg453QLFBcEFBgDgELWGOuCwAF83ZkROHaHPp4eZB2GvQ3qEcacE4NOnzM25voH/nCnpqOfTpOYd9uiMF704BCFQAF3662GUy4xN5xWefr0mY8T+pbr0Vu8p3ZacxCLd9+4dcf3gQdfPbKjUtlWVi7YtSvXHVz+5c9/Yc36qWVGk5bx/WQYsqcBH7IZD1KiYwr5vBdInJ2ZiWglQnH2g9KxLa+seC2Cp+vrduHimmf0rqxecPCQbGf6fnCwZ3/xo7+wn/70p54VTfaxQD/a2+t0/DTAndv3PDhYa4YCrhQVJNjGCRXasf74qX3y8ae+X6CLyfKFhgQQF/AZWgp0JWsI/e1BT4Je84u+rkmUIYB34cLFULg0AnwAmAUMAdZ++dWnTl1RKpecTixlKRufmPBxYL0A9DuFy/i47WxvBUqc6WnXsZWjqnVaZtPFOdfpXJfK5nz+VDSOPpPB/PjhI5uembRLa2s+b+tPHnkwk4Bvx/l7EnbnzbvhNEsu63RM/F+thIKFLS8+a96f+298zXr9gZXLVZtfXLZ0Jm8ZuIwHoXYHxQoBoQm0ENijPd/61rfsrbduWDppdnQ8sKODowAgV5s26CVsZmLW/15/9Mx15crioq9XAOhPfvORU2tcvLRm12/ctEuXVq3RGtjz5xu2t33g444clyuHNndu2grjORtJDawzbNnu0Y51ky0r1w+tbQ0bjLasVD20Vqdq6cKoFSdz1u7VnQ9+OOw6VZkXvu+HhK24v+9+uXMytxx8dj0yEpLf5POe3eOevYVaERSwjU4jIgvhpGDkC1hIoCDAF7cnhRHIZzyjnJMfHAHQwhRkw2oP5FmivqB9cSBOICht8iAP1Dn9ACAKWxA4qWQTJW/RDn4AwPmJ+xiOU7DGYifwlTypdgrXkX1EgoIwh3hiTxxU1ZgKWFcNoZBwE/S27zVRzRkB3DwDHceYCM+RbSY/Gptc/oDGRf6k5ltALL+F7cnHgQNa+Iawo9f9RflCjI98ZvVZmKOAXGEG5HzoOZJB3il/nn/LN4hjEHH8j8/50XjoBIb8O+ZatdTkj8WxGe4NmFKwZ+MAs7AL4RRx+Vd/HSCOkp/kB2selHwX77/GgDbEsRM9zz2oyMeXPYXtIvyDtsr313PjuCif8axXp7EHZ5RZ6j99FIYXx3jiQQnJsOMY/+u//C+GcUBBC8AjqBGorM4KgBAwguBmcqEgVhw08sGOokCaQEjZtRB8MWYC52N8AARiSHnEAbfXQUgBGXCQ8l0clPL7o2PDAlLojyuMaHFzbM8VQD8MqvomIZHQvv4598jpp7210xP/G2NJWXUCyNUuvTv+bAkn1wj40DjrSLsmKu6wCwSh/8pM1VhoHiQM8XmRoCujNg6YCUARsCOFEAck4spBC1Ogaxz0EdDEZ3quFqmOuGsuGZdqveEbCm1W0EPRMu5TtnR8UcUBZIHlGovR6Dg+Ro5flwzZiwJlKdwT5jTi6464gmTUBHrohIMGfh0QGRk+EffjGMc4IwBafZRykSLT+El24uCjB11itDIePY2KPGqTEVgY30Tiik3/lgwwtwriaKHrOL84oNmovJ1RETGAQ/qhH94lXlZt2lKS2ixkKMTHX5uWIl5xkNABykzGDVjNr4BCBbq0luIKLA4AxteblKEDadERfq7VuPFv5EDgmMA09VF6Jb4RMPYybqSAte7igRHPHh4Jpzj4X5uy9I7GUnPJ93ymKGIASwMYKHmJAy1xYJXvxYmrrF4B/wK3X0VlA+DP925gcIQTpz9WVFL6jX5zlJx2eZEV5xwMFA6SG42VNjC1S/MT3+R8PIaBZkOGG9e5IZIMEVdFWyUXmjve6QVmLeg/7heoLCPB110UXNTmJ93BtQqccL2MHu1ZfMa4YAByj4KX/K31Fwd51c94/x3AiYwIzd0rPREZQ8MAjGgP4JlaR7pfm76ML1Ek+J45DIAUoOFvG+sh0MRnMl6lwzyoEp1oEOirTZ9+MBbw7Ln8Rxz7AuS1/5G5pbHkOhmRHOnTOvAxoUome15kMNM/1jN9cH7zyIimjRpjf0fvFc0G7eGZWk8ay7CeQh+RwwCgh3WGE8M9AJZhXwwFOsmsAoDmd7s1sJOjls1MLNq5mfPWr49Yt2pWzE54EcJeuxvtLdzcdwB6fHbaBsmE7R8c4QU4KEImGQWc+K43MrDlSxfs5ht37dqtGzY1W3Cnr3LUtka5ZtWjqpV2D+10v2Tb68+tcVSy44Nd5w8luxpui/5o38ZnJmxxZdnuvvmGc3yOTwDWVDyDDvDjx//PX9uT58/t/OXLtnzxgo2NTzhPLUURqyentv3smX312ae2vf7M5qamrJjP+bgfVU9sbvmcvffNb1phbtqyE+N27sJ5y+XSzvmJyNZOG1Y/qVqrdmL9es3a1ao9/uxTe/bksbWgJOr1nAsUmg2y5tDh0Ep897vfdUcc+X2+vm4vnqyHYmuANa1w8oIj5IBpBHo5bj41R9GuUI27MJZ3YBrqjW1AzUbDDVSePzs9dSbfOG2HB3ueudcdMVtZu+D0HwAYOinQ6cKDWne+ToAfTrohDxS28szI2TmbW1ywYmHCnm+8sBebGw5c1Botl/lep2+VctnqlVO/9tLFQB8BNcPyhVXL5sd8jcBpDM0WADKg7t/+7Ke2sbl5Rg9w685tB28BaAFNvFhaqeTZwXA7k+1Jpht9Zb1gs6BXyZx03dcMGUrIuCg1kGcAEWQdoIVgiu/lPaqMB+AREBvblIJ9BAd4F9ys+WLBTwWwljjODZVDrdV0h3Z2fs6z2ZQwwjraPzzwcel02g5cLi0tedYma412Ayy6gxWdCkNnA8ax7gGhK8cngZP7qBQArkKg8AIoIbWfjFjansmGE4IBHJ10IG5padHtcOp08N3G5nMHhMiOe/5sw/Z2duxg98gzUFPJrK9pMn99TiLna3Fxwa5eoRBZ1mUJQIfxP9gNx9XdxoocpwD2D2ww0nNagss3LlthasxGM6Oefa1iiaWjYy/6RxY1wQMKQ15avWy5XN7mZhcc+AdQerbxwgv/AWinsujUlvU7PR9Psrwn8gVbWVq2N+7etXt37trkxLTrZfAo2goA9fmDL41TC9idk3MzzhU7MzfrOuH80rIlBn0vBvrVFw8cZKRdgLjQPdCficLEWWDDT532u061AGhLtns/mXAu9GalaeWDY5sdn7GJsXEHVwFLuYdiioCLYxM5S2aTdlg5ctqHS1cv2uqFJdfvhwdlB3/JbqXth6Vja7TqNjk37cAefUYekDPmBj02Pz1n+WzRTitVKx8GICs9mnSgjrY73Ve35dnkSyvnIzCp4PO2t71zFtDiPoCmldVlByqVNEHbM+lRBy2nJkLdkN3tlyHARaZ1vWUHm3vOn04xLvmlBGz6dCSV8KBeq992+pmp2WmbngmnJPb3duzzzx9Y2jO6x308AS6RbdZWpRqALtanA1HdwGnrBVXJ1G21XR+xB3rbV5Yc2PTTE5OhsC623872rp8MePToic8j+hGAOJ3O+FjCZc3eh+zcvH3LJiennRpif//QyscntrS04vd99uAzpyXKppOWzozYafXYThqAgGO+vpwCpVzxgMhEfsLG8+Oe3AWlE5ztnLA5d37FM3wrNYDPBRufnPZgD4E71jDzzYkpANAf/vCH9nT9sZ07txCdYAw0euXjY5/bb3/r79nN2ze8QG+tUXNqC4IIxYlxG7YHHkj50Y9+bJ9+/Kn39dqVq3bn1l3vH8A8tEIAxEf7B1Zt1B3oR89CjyMaIPTf/TfedJ0GvQnzz16C/VM5rdjjxw/txfMndnJascMDsswDKInvhv5i/pqDpp2fP+9g9otn6/6Z/Jt2o2uDTtJmZxftG9/4hi0vrXggPPhTwU5mn9za2rBn6+tOHXH79i2X272dl45hVBtNw+ekuK2KlnKa6KRacU509ksKiScTKZ/L7333d+3G9dtWPjm1L758ZPVGx4oTFCMcs1wh5wEsagNAtYTcsCDv3r3tp1YWz01yOAvmLzs5pu5Pwk89sN+nk2TDdm37xbb3YXVpxdfh00cP7dHjL+3cEsGR6zY7Ox9RkppVyjXnIydTn3e22jXL5MlsTlsyPbRcIW27pR1LZAc2GO1Yc1DzQoQUJSyV92yY6tvEdN5qzVOrnJRsMOhYoYjvMeIANOv4FbgX9jje44kZUeIFALTb7P1Q60k+lux+AV4EXYWnyGd2Oz4dTuYRYJQfeObURv9wmzhKpJCvgXwIl5HvEff7uJX9Qj6lAEL5f7qW021K6nPfJ8qEVtIeuo17lQGObueZSjrB1otjW7RF/n/czxa+hp3PGlC72Ldlv8tHDXZ0qNnhIF+UrCR/M5zcCNzByLRwCuEIIUgQsnzjWECw01+dlAx+Y8DU9Hncx+bfWpNiDqCNcZwKKpq4j6X5l7+ptskXimNbHsCMkkiFkck3xw+O919+Ke8SJWjwrYOMCsuSHyWcRtgH9wt0F+5Cn3XaWH1Ve9Qn5kH+tz6T7PBbvh0yojZwnexFvhe9mrBM4YWSZeEJXCsZoI2Sa42prldwRH5aXKa1XuWLxrEV/q2kKhVBDFRFIUDBTxwj4W/hIXFgmradzc3/9N/8p0OBIpoIDRALS9GfOBjJg8+cydGQPadOCRhAHWA08gx3YDmKigNTj46mFUIFRaK7ceeY6+mQNhuBBBJy2hhfaGSgsSEyYF7ULspK5ZiSnsvn/NsBj2hiAKDpJ5uc7okDqxIktUXgsIAlrg0R4WCIINQsYD7DUOeZOsIhAZEjHn+fFpiUiCaRvxVB4DNluUqI+c33KDgJC+MZB234nH4ri51nCNDVWCBAKv6FoJ8BuTFaDsZMfdCYSiFIqKVEJVwCmhgbLaB4f6SYyIBWhEnzKnAtHq3SvMUXhjYsGY3IiABoHdmGM1AOGe+h2nNQ7MHowliNK1ooEFz+I85yZV7AZscPkWoHMAchC1EAYbztAsRoq5SPxk3riesVbZLCiSsvfRaXO82DlII26Tj4qU2EvgZZCAAjjpFvAt1QzBIAWkpVwL+AYl8XEfUK7RaY7ScK+v3ATxYZ32pLfMOQAcD7eZc2J22G2oQEFEtmFUH9LUA12jB4vvqkMdFGSZ+14UtncY3ukT7THMTXkMZQmd9cA4AggNSdoEzGx1KbxOsgpIwTrT8Vk/Gq6RFYzXNk8AiAiwPQkgdlbMN3qyikQE36Q181P2HNhaNhkkWoEyTvcuLdceqEzJ3c2JjrC55JeyuV07NTFdqkBVJq3OL7QnyD8vGEBTDShW4QRjoQAxSdqL1C653fAmb9/mQAJyXb0oOSTcmVNjltZLRR8iA5Y574XJuknBVlIZzRSETHing2Mo18x41CzbNAb+kZGQsy6HzMm+EovI9tLue6VsaW5F198HWXgb8vOLE8B65s7sMBoR9aA2Q8az4c8IkCIGeAfmRYag3I0JGMkWXC8zC89czfNtheAdA8Q+tGALSMGbxh3o+hLzlwoK9WC0XMRka8L/RL/Oeuz8kKjIIKCojwuewBBdfEYa6jfBi0QccHG4AM6KA/+u6ccoS62x1YOpW10WTOTssdy6UnbHZ80QYNMp/TNjM+Z4nuqIOGUEn4nhRlQFOojz1gv3RkRWgkKCpaLNhpo24d69nE/Iy9/f47Vm01bPn8eXfeAVv2t3Ztf3PXKrtHVjs+sU61YzsvXtiw1bRsJulgKiA3PK8c/06mRqw96NjEzLQtLC95kUH6SCbo0eGxPXn0xI+FL66t2Z237tsMmc+THBcdOofu6UHJvvzkE/vhv/pXVi2VrJjL2sK5Ras0anbabtvv/ht/aO+Qsby6ZIVpeDnNqJnFO04rZeu3O3a8t2f9VsPalbJ9+qtf2d7mpiWHA+fMpZia20vR0fbZ2Wn7+te/HnigzTzDE+oLwFzn6e2GDDWyrDzbkyKpSbOLl9cc0ASQQw4AJJGFKlQWmYzLCfJHhh0/fiIkNWrHhwdOg5LMZWx6fs6BS4AeZEinE+qNmh2XysbvYr7omXeAo17QrDjuWU/VWgC5d/Z2HZQ6PQkFebvtnoOqyCEgIdzHZO9SrIuMQTKWyK4+KZXtYG/HwWUyVh89fux6HiD+gw8+8MxGwGmOUAPYklFKVuPqynm3O8ng5G/PgiyEbElkfHtny0G70uFRsBuiwkQ8C9DTr52csunJubMM1929PQcPyBjl2Dd6jHl562tvexZcd9B3MJgCaW4P99qWyKatMJ53kA6QApAdvQKwQBCHNsPfynt//OO/dqDYi/dF+p/sxXBUveJ9YP4//PBDz8493Nu3jeebDvjtvgz9Zj5pP6Av6/P80gUff8aSnxs3rvvzr1697L/Rr8jNzu7LM2oQZYOTPV4pnQYQbDhi1ZOaZUYzDkQlEhw/zvsxd6gAmHcKve1u7jhoDhBdrwfbdTSZcsCpTWZdOumAM8W+Ll2/ZK1+07qDtvMmAzBCg8C4bjzfcFnmhNyVK9fse9/5rtPIFPIh4xM9WqlW7OPffGIPHz/wMapWT52+wXUlXMgzs7a4MG/Li+dsYW7BQUzX5WPFwDdcKntbN7Y2LZPL2+WrV3xuoREAhPbTQzb0DPRnT57ax7/6tY83YD8nCRbm5ryoZ9CDXacSIiAEOM48p8cylh7Lu0xWDsp2tHto08UpmypMWLc9cPokMuH3SvuBmzebtMzYqHPan3ICBJ1lA7t8+bL12gMrTky6/CFbqUzaNrY3/f6xYt4DpeyTZGvTluX5Jcvn8rY8s2KpZMr3wepJxeq1U9cLDt5kRm18atIWl8/ZO++9Z1MzM16oEXkgq5QipVubIZOdIBZ6/6R6GtFZTAY9clpx8HD53KKP70n52Dmg+R/gu8OplH7wNZcWFj3wBIAJAE0mKnQngO2ceLlwcdWWV1fCSZ9ux8rlE9vb2fN5h69btrOfGC3kfb8j8Iq8PH70KCQKDYZB/iNO11D4su/BIYI7gPXyuTxTutPzABo0PfgW8OiHpASGPmHWTzpt0fK55agoaMoLXiYsZTvo6HrN0tmslasV29rbtEye4oecOuk7fdRuad8o3jhZGLdes2uDVsd5rGfGpy2bztnU+JQDuJ3ewE/5rF29YrPz87ZyYc2zXo+Pa/aUQOPRgb3YDPzy84tzHiD86tGXtnxuyS5fueQ6GR0OZRO6EllAllfXll2XQr/imd0jIZmBdfzrX//ajo8ArCft6mUKV0469z0Z7I8ePXK6FcYWWUG3551XPPDVIgsUomW/oCCsH/dOmK2sLJ/Ri1A8j7Ft1Wtux9JGpyCJQDLuIXDJfsHzySpmbcPlzpqingLFT4eDEd/70ANtipwOAd4CBzH3M9+HzoO96frNqaROKw6KV6o15zln03y88cRyuTG7eOWi5fJZz6ynSCC828162+bnVuwf/NGf2KWL16w3GNijJ8+9YGKuEOrGYGdVoVRpN33/JBudwPB7X3/Xzi8vWq/fs8lJqA/Mjo8JCJtzoxNsQl4Sw6SdEiSv1J0KJZ0Ztdpp1QsDUnSYYCZ7rPuZgEZd/ICh7w8vNp5ap9O0NpQ13br1Bm1bWJmzUmXPRvNJG5tMO/3GIN2zdD5hlXrJLD2w/rBr3WHTTqtl54BOpUcsiXw6/hJ8JrdDU8F+pG/My0gyJCeBG7t9HCUcxAFo2slcuv0Z1Uphj5Gtioxg37o/NHiVRIj8yXYWvgLXrRLs/FQoHOVRIXUl47gtmM+77Ml3kv/qwb+omJ/8QX92dOqKdnl7Izos5EttlQ/pOEUUkFaNIgBo+aMCAvUsYSxxTIjPeLZ8doRAPoHAYtrFNQJThTfJD5E/wd8EtQQG8jkyH/c3uYb+KrtavgKfB18sUJjSBoG28oN1L/craCA/RX0lA1rtigPx8lEF3mssuEb6QX2UPxn3kfBjNG7cK2xPPrVAePYd9V8Yl/wW3R/HV3QNv+N4gPxi+c7y8TVf8oO5Jw6Wc738VvnI8o2EZ2Jnai7Vd9qswIfkh7Hlf+ETcVxJPqvwVGGR7Gd8pvn4u8Yqjl1oHQjvZb0IM5TcCg/RuGl+hFMIw3P/+F/+s/9gKAdeURM5wnFwU84njdUCDFWCw7FHgQ985yB0lPGnARelwVkHI05ocUrSOHWESeE+ATh0QMf2eb5nXkXFpTA83XCIAFOujYOhAjTI1BMAJaXkQJYFYEuCFY/+aNLVXwmXxomxgAOaxYWxIUNRWZF+DC3KuJYwS0A0WRJc3qXJjWcna9xDhfjsmULnej+eH4ucxAFZgW8SRgmYFjZtZRzJzsCxEFAcB4gEDEkZy5GSU0H/49EdLQSNG+3j3+KFFeAm54f3c+RRTirvkxJhDNUfxiwuzAJU+IyCTr6g04E2gP55hDAdHB8BjMnRQLbuhnwUteFYHpWbtbHwPHGTAUB7OxNhg2TD9LEcRuBdIgAzkht3eqOiA5pjB6ii4y08yw3a6CgRf6NYaAvyRTvFqeMAd+wIieRPhpWUsRS+5CUcKQn0AnqmFxkimhlFpwQMkX2hjVrjrA3aq8VHG65AZ8kv1/JezSVjEFe6UubxAA7OI/3zo3TRxsXzeL8bERGAKkUVX28av7gC1tj4IEXcYRpzzbdkl/skXwJ51QfJtfSBjBYZQbxbsheXPxmLCjApCKO2SB/yHK1ZBSoYW+aHdgnglIEQHzspaQGKGMaubyMwQzIiDquz/kZHbPQsyaAHy3o9d3614fBsAX/SE8ogP1s3UXBR7WFu+EE+6DdOA/1UAUH1NzESMluD8RnWiYKW/M27fR7h8o1FUKWjaYeyVdwRiApyidJEgbT4OAnolDHE85V1jOzRf/Etc7++04YpgJlnysgV4K2+8LfAWV+vvWAk0y7WM/9mLGg/74vvAfHAqeZAwA3vc9lwuolXBqTWpMZx0A+GnsYMfRX0QBhv9ZEx9kBKdNJDQC9tVh/cuItOBWnPRYfQdsAR9Lb2UwByAYPqn8twlL0u4xW5832pHbLHeRZjoPWptvMdc8oJjRAYEAVJONGkzAT0V+grfRv4Ef5MZsxazY71ugkbTeYtmxq31DBno4OspRMFy2cmvQgXGXIOjDZDRurk9KSNT09b+fTEA48zM3OWslHPWoF3twuT5IjZ3bfu2/TsrNsGudGspRKj1qt3rEfRwWrbEt2hdWsd29rcsHqjbMWJvNVqp36ENpPPWCaX8qwugBjKMo3PTNnE9IwNkyMORFXrdc8Uu3j9hl28dcUB6mwBqihzYA2nsrp/YJXtPfvrP/+/7bOPPrJCLmvjkxPOUV1tt+3Cjav2e//wT+zc1cuWoSBQJ4xf+ahip/C3DgZWoeBl5dhOD/Zt48kT6zTqXqCPoP/YGJmIe16ga5gYGCfJyFr9+rvv+rzB/QzYSUYuYLXTErhTNeIAtMtJp+mOthvM/YE75hyZ12kwGfLIHIWVghEcnDaoBfqJoRVmpvxoOHrIUm0lVgAAIABJREFUbZ1eKODKM6HxITuYYNbFtct+DJlnA2zKeeT4NtfjRJPtSxEzfihA6Q4fWS69vmd3r14MoAu26N7+vhdf293atidPH9nDrx578T8HdjsdB/gAvugzIC5Ahwe2HBgteMYc9ikZ0IBhtAcAxgtMDQZ2XOaIdNOBOQBa6XHWDmAw75goFK2Yn/R+kz3JNZsbL216dsbvARDHUSVbkT2U7DF0HLLqtsyga6li1gtg3bt714Fb2hHaCcdlOGYKLzPt+uQ3H9vjr74Mge9B14+1kxnJD84O/f3+d79nb7zxhk1PTPtz4Gal/8+frjuYyngCSD/bemaXVy/bzWu33X6EA53+zy3MuR77nd/5hoMn2ke4BqDxuFQKAA46stG2h18+srFMzlr1thcDLI4FihUCReiGyekJz9wrTOR9TJ4+fOpgF0CjZ3A1e14QkR/GZm9/xwH6F9vPLZ1PW+W0ZMlsyotwAZhRRC4AU3WbmJy2t995zwtFzs/MecDqcP/YObDRTdAL8M5S+cCPw3PMHPn2QqwRTZV0PgCHAowAs/7vdAiMk5F5buW887R74GFuIdA49NrWrFU9G/clHMyf/MaePX3udAoACzybYoz8RleXKiX/jvknI35pddnKp9XAEV5r2cvnm5ZLUaBuzOam5p3mkASbertpR8clq7ZOnbZhanrSA9HI/7DTs7W1S5YeTTuNjYMlY3nP+u72O7a4tGT58bwdlA4CkLqxZc120+Yn5my6OG3zEwvOpQzlAXtQvXrqWXW8h2APmd6379yxpQvnvbAj3NvIBDQc6BUAaPQM+pLPAQmR2dt3yQaetK3NFwHgPbfo4BnjCXj96Ksv3ZYke7lWrTsX6vwM3L0FOz48cl06PTdtY/m80yzB7w4AXZwcd1mfniRpyTzTGzkgQMU65N3IJqCl6HP4/BNogB4/9sAXOoJxgreaoBfrA4CM9ZcbC7yxOtXZaoYAKsAqJ3igmZmfX/B9jKBLOgEv8pLTBkEHA2B57+59u3blmj18/MQ2oB2aHrdOcmjH9WMbm8rZzTdv2cLKrNVadfvqGZzNG1beK1mXNVQ6tU6t6fsaVCwjAJFeLDFrCQpwFvOuT1bX1uzq9Rs2Xpy2v/7rH3sWbDcCY+CFnpuecY5/QP3ieN77QwAGihzGiPXAeia7HeqfYj7v88gpBgd3oqQEgjEEati70SUAjqxbAmwElMk0RvfdunXLT6oQPEC3McZH5SNfh/D1ozN3drf9ZMPkZLCzsOnqp00Hu6FvIliMPSRfHKqcp48eO581OoICt6znYKuGDNHS8aGPMYERaESKhclw2sqgYJh0GfN7TqvBLsqkXS6g/WBvADyG+qo4UbQX2xtWPqn4epmbn3d5Sg5H7NQLXr6wYX/U/vAP/9i+/73vWbnSss8efGnLF9acFoY+o19/9Fd/5cEYbCaCj197676dPw9NR9KpK2Dyog0UX2Q7DSC0L3XrtkOx5HYTO6LuAQ7ofNCLqVGSgTh1GAGjjWBD8sO6e/Dlp7a3v20U9Tuq7Fun27CZhUnr9FvWTjQskTX/PTo2sLGJrDV6VWv1Gwbbz2mjYo3GqQ2tZ6Mp+K8E/r3iH6Z/7AvMG+OoJCP8atmJzIcKpQm4JgFBAUH2W/qiE3jupw2C3UtdDPlRjB3PF5bh9idAfXQ6lvcBQPO9/Fv5tDxD9rFAuri/K59TfgFUn3GbltMEPu9RMqDwJGFWnDrjuzOwOKIElR8T9zfkl/BOfS6bSlgC64zrXgH1ubMTpao/JF/N/a2oDgv9ZiwJ8nhAzulLA9As/477eJ+udbshVkA8AMchSzru38XxDyWbCdsTnuVBzsjvV9+EhQnH0fwJb9P8xsFeTjDqc82N+2qxmlkeOIxOY3ON8KOQqBVOZvIufScZ0PPkt8l/la8sf0v+vnxy/a1xcPs4woLiID3PF0jPWCgB0OuORHZo0DkhYMZPfGy4V35/HPMUfqE1JBtMciQwnr81B9IFulcyHw+K6B2Sd+4tjuW9XcJA4jix/q3fkjPZwv6uf/4f/ZlTcGjRxpFygRa8IB5R0cD6xhoVkaOTElQGpunp7QGU82dGHD26F4VBR8jIpCHadHiOFpR4M6W0FCGg45pUnCEHBCIwS8CXBp3fHhmIHHGBbWcRlVEUezhuoDa8ykIMi0tj4oouUtqaDDJk+REwIxDS+xYpM71L4LtArfjEaAFzjRa0hIv2CFQUWCoACwBA74yDzQLTvO/RcQwJvBaBR8IyGd/cBchosWnxC+iXwtTvePZhfOELqBEAHl/4mj8pQsYMAFoBAC0oKQIBlFLYPEugt+aL+fc5T7zi/HEZS4XiVZIdgC7kk/aJg5VMrG6X4z/xKqsh01mRzQHVyxlDilPxMwjRolTsCLvGNw7E+qWRvDDPAqC9zxF4JzBNiz0OAnKvsl0FFGueNQ4eyY1AbQG0ispJkRCFdoUdgVOqJg5gIABWBoH3OwIMtSHGAaR4xE/ypQ1Nsho2pVec8LRdCpQxEPgvJchnOlKkzVqKUr/jOknrz4MOUaRboLbWxOsgN+8UYKlx0ly9vt5kuHCPxkcbpORc46T5kkyq35onjaWDKVE0n3/rCJDkQ2MouddGp3US1kFQ8vF301aKTOo610kxvmU9T3rGgx1RFrv6AhAl2dRGonmWDhBgHAcRz/oYZQLJoJCRYolXvPwyyNQeBaB884s4xLSByXCLb+4qJILjI/0joyG+xljf0p3aB7hXn+F4hsJ2ARhQwEdgsPqpPUi6VgaPZFb6yGUqKrYnUJp7pXP4LR2mzT6+QfOZg2wUyouOhqajwIT2Y3FXq5/93quiq2GeglwA2Ooa+sH/vvdGVbdxuGQEycCm3wJSNN6iB2G/1DFBl9nMbxv1Wj+crNB+Eg+UAUBrHLVOzoIO0V4b7IuQ4UI/wpwGihvADP32ceoTKO545vPYWNE67YH1ukPrD9KWSoxZPjdp6WTB0omijfRHLZcOlFinAEhkeJ5UHMwCdD6tVv1I/PzMgrXrZFwNQ1apDe2kEThLOSoMoDBbnLXkIGEjnYRlBkkrpscsNUx4sZ/NzRfWTrTMkkMvHgTXbAD6yVA6tkGib6lc1jOhc8Vxy5AVmMtZbrJoN+7ctdtvvmHTy/M2Pk1hvRDYg6N7dDiwxuGx9U6rDkD/8sd/4zQRcMdOzsxYrd+x6YVF+8YPvmtL169afmrK2q3g2HVwGro9S3R7tr/90l4+f2ql3T3be7llhrPU6XpWM84/4DNZXYAn6CQKf9FnQFMHE6ICSOVKxa9nLaVHM2fZ+sgXwDtAFmtLRZMA6ZRJIx3IHADIz83PeH0GahBAvQHXLjqJzDjkEUefjE7uCyeyCBjX7fbtu34UmfVAGwEtaCOgMQCQZxuXSra3f+jf3b19z9uws73t48JnM7OzNjFZdNoV9ACA2vrTx55VSsCZ9cEzATbk7LKuBRr7XpjOuJP8ne98xzmZyd6Fo5r+c69sV7J1AV0B9qUHVBxLx3IpWMc+nEqm/f1Qizg/8dGRF+YC+PD9dCRhxcK4tbott2OhU4BzGwDq5v3b9kd/8scOQPNu3klbkGvaQKD50aOvfGz4e+PZM6vWTnx8ATRHs7kQ2OgHe4NMwZvXAo8tQSieCT8xWYs1nhsB0Ad7Bw6Kv3HvzbNgREgogNs3YT/4wfd9fNAJ9Fe6FzoXjpYzxwBHZD0DQKeTGZsoTtrc9JyvW+hIqvVTa3WaNrc4Z+OT4/4citz1W13nfgYkT2XyzhvLe8jQxInbP9yzj37zS1t/8cQGyb6NTxYsN15wyhiyD7OZjEHDgT65dPmqB2Ogkihk835sHiCodFCy9fUnVqkcO5haPSlbPj/msgcfMHYU80Mwy+lXEiHQ+gogCIG1xYUlB/YvXrnq4OPUzOwZXRp6sXx84PILUPbpJ5/Zy80tH3PWKLoZEJt1gNwquMnxfgdjczl7ubfjexCAY7veMkh+KcBJcUCyePMTRadoIQuarHCoWJBpD8SQTZdI2Vv33/LMcII42y93o6znMQf+3vraW3b/nTc96xU5/+w3n/oJjbmZeVucnbfRXsYSPXj4sw7MjSSG1oiCb1AKcILg9ht3POObkwec7EKmya5nnW1tbdveAYBxCFbDSc54zM7POAjcqFO4jUznlhcCn6H4ZztkgkPlky8Wo4Bn0CmJPkBczzONkWeew3vJ9OMULrJZrQUqGeRs5+DAMtkxPx0RiqAmfa3oJJOCrk+fPHGZJYtXJ31kQ3A9gTWeB58yciCwi0J36E5kbGpyxu7cueunK/h3v2sOQGdSWaseV+zHf/lX9sUnn3vhxUuXoITJ2cOn65bIJC2RH7Vh1uzCrcv24fe+aUvX58wyZvVy2w4O921va89KO4e292LbNh6tW2m3ZEagtEkgv20t6Nks4fQtZBITFFk4t2wrK6u2/uyFBzHC/hz8n6XlxZBl7wkzTXtGAGp324ZOUZG1YwK77boN4VwuTHhhUuYPehHGsFmvuy4iQcGTEjo9rwnAeLKGuJYgMm1LJFN29fJlz8RHxoPOqLk8Hh8feaHEjc0X9ujJw8C5PTPpOpnTJ93W0DPYv/nBhx5A5XnIEnMA4O08x3s7/vf8wqyvrdPTivcxX8xZtXliOzvbVj46tgb0TSOc5IK+hMSIYINwWhbOb/f7UqOe6c64LC6ds7W1ix5ATiQTtrW3Y7/6+CN78PBB2CtTWS8qOxyO2PHhibWafXv7rffsd3/vD1xXPVnfdpqY1bUlB+a3tvbtpz/5ifsqyOLa2qpdvnjBxsfxGbtWrVVsOKCAdsbpNfLIxNBrWHqwsQNFftes1TRr1DqeBc140o7UKAlUZtlQnssQh1YjUC2AAZPBzL5wfLhnpeMD29vf9AAeWc5da1lybMR6o20bprrWh46jX7NEemip3Kg1OiRc1D3Tuj9oWX+AXxoSjGTz8xt5lk3IWNJPCtQKBBZgJt81+GLh5K4SK+Int31fTQSwF5kWYMraRoa4Rz4k18nGdRwmOrkp4DHus9I22fPyuQT8ye+Uf48Oit/LXq176Qf3C1tx/zSyi2WDyw+XDS0fS/6ZsBH5UHG/23GH6MK4Dc41tFe+t3C8OJgoDIpTMHG/Wz4U7cYnkW8pH/h1Hwm7VfMVx8fksyvoIF/rDHiPMp/PcDTAyP+PGlfCFDQmmjPHVWIZ1Pr+dQBafhuf86O+B/zglf8i30zXyS9WopJwm7jfr3vibROOFfTFqxO+8UCF/Fz5hfztOi3iWNb4KRHz9efzt8ZOeIdwJr1fMqB50R4rWRKGpu/j60VgurAm5EHyJCyD93AyVutc8xIHr7X+/i7szuX3X/wn//4wDgjEBcwzDDhOG6X9K2oVBxnJoJDRxb3iiCMDmoYIzCWbiE55NI6syWFw1OEVk1BI2OmsOPWUsSbgScIoReAOVRTViS8EAdAY4JpM3SvAh2eoWB33CtCizQJhpDTVtvgi4/4zSoZYQUEJsABCLSy1ye+Lohq0ib5KwUkoaA+Cz/gLNOE7AT1y7NiBFF2i/RJCtYF2awFJGKRwaAdHz3Skmu8VBRPwLEBF2aM8X9EZKcuwSQeOJwkxz2IMtanwHN6nbDiN9/8fAC3gTgtGi4Jn6Z0UdwrzFSgFAI6ljD37cBAy7dA9TgngvKJRETzPcqZgQnSvbxhhQ8FA8/FKhCgRVj7vGfZDwCObflUMTZmTcUUZB8bUD7VZ2ZUK2EixeeZAlAmvyKNklWfHgc3X/xZgxTUY7FIYGJSegR6B8arCy8YXV6SMjTLWpTjpA5+pXXHwNz6/+l5zHwfM1XcFUNw5joBzAbdqu2RNgKCUdHzz1dpkThRQ0EYh2Zc+0VqiXZ6VGVWa1XuVjS4DiPfhXHAd7WSMtaa0AcQNEOlNrTUBttJ5ujYAbCGrVoYYz5XejAeJtDY5kuaGVT/oTe4P7REXNZF2NtMQ3DjbhCLeL30W19UOqEYZ63oevJfxDTO+WfFvbYDaF+IboevIiGpBa0Bz5Rl2sWKZHuyKjhIrGOBBu0QA53lWPIAjnc1nCsQImNemr+vVV8ZRgVIZiIomO9gdFQPjt7IDlJUf17sy4Oh/PCCnTVRGA+0RRUXcMJSOVLs0Ztqf+JvrXSeOhqCaH0t0SpVAf8PRX9o8OzcdjohFnMrSo17oxaPkwYDU2lNVcBmMGJgywCT3vr5jR7UkC77+WiHzXLJ/Zqwlgt6PBy9dhqPP1C7NjaqOayy5T2OpvY32kC0X5joY69ovpEMAooP8o8eblhyBazpv3c7QegMySfKWGi3Ywvx5Swwy1m+PWHIka+fmV1xu4CNGFnGG4ZPmOc7R2+w48DVoDZyzlSxpuF8r9RNrNjh9k7RL5y/aGzfu2Uh3aO1K0xKtvp2bWbDJsZBld1Q+sE66Z5V6xXkiu+1QHAdHrAaf4kjKj6AfHB9ZMp937uZkMW/nr121N99511auXLCJ+SnP6qI9gMe9FilMXWufVi3d7duv/+Zv7aOf/MRebm44dcgcANj0pIPOazeu2pV7d23l8kWnE0G3M3+1k1Pb39m2x198bvs7L+1wd8cLEgKGktmGA50Yhetz3z7++FeeaTo/O2uL8wsuk3wOOOfBm3TWAdDV82sOSpLpxpFuqAH6A/RqzXmRAQsAKp1vOAJ8WWOAM4AG6BH4l++9ccc6BOd7PVshY21ozp8JAILOpWiVCvoBNnO0miAFxZuuXbtiK6vn3TnnB45dCt+FoEk4+YZOITOR9vLDvPNsMu4o9sU1ztWaCcBwvVazixfW7Nzykveb9pKdyXwiJw6qtkImvfjjkVcy7iiciEzD18y1/M/zAaIP9va8P+wtjNvS4jk/Wn/+/AX/nPGCB/f4KGRM48gBVAI4kmlZKh2f6X1oEKanZj2T8/joyI2SpXPL1mg3bHZp3v7RP/nHfoScNXYQ0YQ8ebzumd0UXwTApwBXNpv2vhyXSzYxUfTj/UeVEw9skMGrRIf52fkAehYClQQBCcA31jrrmXEiexkbn6xD329TIdBdPik70Putb33TOb0LxZD1Bg+qU6W83HVqF/q/trpqN67dtBGyB/oJL2oH5zHPIbv7qHJs65vPrNqo+hF3QMSjg0MvLvrGnbt29/Zdy49NOK8pc8oP7Xy+8dR+8+BTe7z+yN778B2bXZxxIHR8atyWly6403RaOXV98uDLx/bxx59Yu9Gxqxev2OryRS/o2Gv37IsH0ND82iamxi2XTduFC+ftxrVrNheByMjDJ5/+xg5LJaf/QBYEEsNtylqBUxpgDAB6YnzKM3YdoGu0QlZp7dQpBNafPrWvvnxk+3t74RRfJiRLIL/MK2PKeoIKox2deoS+qdEMJ0ySQ7NCJu/ga/m44vM0NT9vxalJK04VzUaT1mg3XTahD3Dfrlq3XDJj92/fc35aaFtYe25jDbo2GBnanXt37B//2/+Wr+sHjx7YT378N579Cr0DGfCd077VylUvQoicT02SIQy5ztCLQuYLBbt2+7plx3LB7kuNhJM0HRzatH3+4CvPInYb3eCIDW1kXxB1H/0vHR15sOv80nkvwolMsi6OqxWn9MkmUy5HzWrT/UFAN9YjcnF+7YLbSsg+pzYqlXLIYoeiI5O2U7LhJwhOUrgvUJTpxJWAEz/NQOZmdGKHa4KNHda7O+O5nE2OF89sSL4nkIFuorgswZr33//Ai1R6scXuwGonLetQTLfZsI9+9nN7/OArBw4zoyk7t7JspwC5jar1s2bdzNBWb160b/3g23b93g3LrYz6uqAwZ68EGF2z6mHFvvr0C/v0l596rYLGSd2z/SsnFc73WD5TcOC+3q1ZLl2wQnHCOf0ZG+YFmgYHBlMpL1Lo9Ja9rm1tbNr+wa7LIllvnLCoN5rWGY7YVHHWwWPGD92MfiRgg8ywRhg3xg8qJ+wbspEJtlVOT52HGJ+LjH7WCcFTftDpBJK2t7dsanrC9vZ27Vef/MqDpVeuXz7L/k0M0p7tf+fOPQ+eDXrBn+adBERTqbRtbm64jqbtUBBNTU1YrVG3o+MDy+QJ6PUdYN7fP3DedNZpKslJ7r4dHpcsnyk6x7UnfAz6DqADzlPUFd7rVDplGy+3bH3zhX3y6cf2+Vdfeh8Yj8nilNNjFMYmLJspWqE4aRfXrrrOqjUbVqmd2N27lxwQLpWq9uzJM5c95JEAzOL8tGWy2D5dq9VPrN9lDzM/xcC+ivy59YQK7Zv1ewDQQ6vVmk6HAiUVP4WxMSsUMu7PhmB/AHbTI6EOSQbqotERO9jbdn7xL774jVVqZesnOpbIDKw4W7DsZNo6I00rnR7YabNs6fyo5SZz1uw0rNU+tU63ad1ew3r9lttB8DwL9EQfKqFB2ArzRAY0Moa8yb4P/lQISGEHemA+Sr7hGe7X9wIlEMCy4ysjUQA/ojiQzyXMgICeMAq3VSPgGjmRj6f3sJblr8hX5R75j/Hsaj53O3gYnWBOBKBdCYnBxg17g3wQ9+N7IbOYgHIc2IwnadBevovjHfJr+O3+QgSWvwp8BkCeH/nx8pPkT8dxCuY87ssLoxHWxL3qO9fplI/uwU5W+2SzKzlIeJ90p66LJ7PKN5E/JH9VvrN8At2r67jP12N06j3ua/rYRJhU/L64n8xcBL8i9E/YjMZV/ZNe11x4cJiT8FEypGSBZ8iPkn8nn1xzobnT+4SNyP8XTYkSppS8JL8t3jb5khqPeHJYHCuNt+91/DMOkEt+hGnIn4/LRhyAPsM4IiobAe1c7/aeao5FRQnjwSjhNQ5A/w//5X845GFyYFkUbPzaBJQJSGP9OFnEDxuUhFkuX/gtcEVcmHAc8SIBRgC9/Cg6hMLwgY0AaCkbJoW2eKGHTnCCpMQ02PwW0IHhEwfGJNAC7lDPcRCddvO3wCYqVOtHkyqAVQN1ttgdIHhVGItnTRRDBiH9lILl+QxuHIjifXLG5dwzFvzoOik4CZPAdwwcAVYesYye5ZmUMSCLZ+k7zY8cfwmbQDcdxeZIfuB2bPp486MMOvoqMELzpvnnuQL8+C0BFHgoQXxdsUj5qI8EMATA6930wcHeCKQRQOYC+1qUjACAAyed4BzBXUcbHGwDkMoGYBVjwtso7u6o2BaHkIii6YeotyuIiCKG5/vGFQE+ANA8J5MKR21krCmyJ+UTV0gCXqTIlQUcB/sFImkzlDITMCZFEAdb+UwbBO9AHhgD1s6r4EfgcAqkc4EzzOe0H4BpxkZrXsC1lLPAIBkMkguBbeqP5kWbxyvlHpSyA2rpcERV2aFSxq8rRRkJUtrcy/NEr0Db5egry07KTvfG5VGbruSbv7meceSZ0ntqu44gaRPVWnUQMMrS0brl3tfBcu4T0CzwLg5oxudTcirdp03NN4HRYHz1e2FzVJtxkDyA12Ncg85hE5VOHI2MD9rKc3iGDBxvT3RkSZugKGfiOk7zy2dqo9YdbVXGOrID4CXnRfrTAf0IgJZ8xsciDmpzMkGyIBBa4yy9L90V1ynSPVon0nfMr3QRn0nf8WxlniPn9IsMPh170vhp/9Cmz/2ae80D1yLLPk6dINuadwG/ceMvrhM0zhrPVDp5dq8blBEALWqqyanxACAPxKsX9JEylcjaUbaVyz0ZktEpnbBfvwpgaC7cMIpRo+h6n+9uCBpL/mV0AIjzmXS1gmc4P3H51rql2rfWhnQb92h8+Tf3kV0V1mDYVz2rJaJcCoZzCA5i6OLIw9c4kiDzHx2dtVQWR+2CZdLjVj0lQ3XCxnITtnaRzMYxP/mBU91uNRw0plATxcdOjk/8OLF1A38xYByZVrwfQDqfLtjKwoq9e/drlu6P2NHWge1v7Nj81Iydm5t3OovOsG3N0Y4dlA9tY+OFNVtUvG9aZ0ChtYHNTc7ZueVFK51WjJ114tyCjRYKduudN+3+u+/a1MKMJcdSNkgMncsUvsnWac2G7a4lAKI7HfvpX/6lrT96aCflsgMuhfEJmz13zqCPskzGCrNTdv9rb3sWGKDMztZLBxuPD/btYGfbaTj6vZbNTs/4EWec9HtvvuUAzcHRvv3FD/+1vXj21N+NLuGIP6AXx/Bn5+YsnRuzxXPn7P33P3SQwA1waM8Aptmf+z37/MFn9uirx55RzP+caoOvlWxDsmZxErK5tN24fcvu3Lnl8+H7Qr9ntVbbgQrn2TwsRZlJow5WemCm0bbxiYKNJtN2/sKKg1wcqa7Xml7MLjgEgfMYeee9/ADo076Q/X7iIDf7Bve//97XHYigv2RrAygAfv3kJz/xI+C05cWLZ2dJAq6XOq8ygmQvOcAwyZHt4ISKf5T7N1+8cL0ASA2lBeA+7yZ4AkgKjQXAPUW4yPqmEB77MUUVycDd29t3x7xUojhcAIOYl43NDUunRm11dc0pEvbKR3bn3t2zjEnGDHvRAe69XS8MeW5pwT7//FPP/HNAvd3wQoG5/JjtHkaF/EaCHuJ7sjzRT9Ck+H7dajm1CcCeH4Gu1ryv0Mj42hwNzj3AIycJAP2gzQCABiR1CqxuAPXIeEZGGK/f/8Hv29zcvA07Ay/GBiBHpiunI8lWLdcq9uzlC9s/PrDRNLUZTq1arli/3bVrl6/ZjWs3bGp8xmZn5m1qEv7inn3x5ef29PlTLwJWnC7an/6bf2z5iYKlMqNOFZDLF23QZj77Thfw4KtH9r//b/+HffHpFzZZnLSrF685hzNUC+vPntj6+lObmJ7wMbxz84avAUBI9CQg1qMnj21nb89ljOxXfpAPjuQxJmR0E/C5cPFqBEwOLD9Ghl7OuZ5dlhqBF5eMTfYmtDu6Cz2M/B4eHvi4s26gRXA9PQjH9OkD8tc4rTp9CXzI0NLAS3v+4potra3anbfv2/mLgLAjnoUKj/LR4aEdbO7a4y++stSAhJicFfOFMP/QFJ0c29beS6dU+ff+6b/rVAtQ3FA87pemjjt3AAAgAElEQVS//KUXp5zMT1iqn7XK0bHTp0xExRE9oSCT8vFOZtMeeOL0CUlHBLtYF6XSkWfRwiEK9/mzZy8crAR4o+/IKvKO/LFPE/xgHTKerHPGn4P3z1++sHqrYZBNzM3MOF8/Y+Bj4hR85pzGcJo75Umz6e+pnZx41mQyl7VyJfA4M8bQZCDbsvtkNyKvtCthAWjC5kGvQQ8kW5sTAwtwgp8752PN541qywH2yak5++CDD+2b3/hWoM/p9q3d6tvu9r5tv3hpzWrNjvbh7O9YPpN1akFoBdv9ge0dH9ggO2InvbrlZgt25517duHqRbt687ItLS+7D9htdZ0mKmUpOzko22e//twef/HQqidV54amz4eH+9Yddi09krbOoGP8tzR33vcV92MyGecdZ02jQ2gD88H/I8OhVU9PndOevgFCt6FT6adsZnbRA3KBx7/ozypX4EzHzgrUcWTF8zm6cSyf9X0InV6rY790PagJqBvsydAeAk6e9TxOkkSgZ+Fk3drlNRsbY66S5oTm/YSN5Qphb8iBR5jr63I5ZDp74Gtnx5rNhvM/Z6M6Jccnh1ZvnTq9D/sj+34vyhhOj0IblnYAFxk8Ojj2Z0Ejw6kGgpy8jxM9ANxPXzy3vYN9OzopGZgCa+B3vv337MLKmp/WKo5N2Pj4tDWaHev3Ek7d4bZromfnVqatVTen6mAPrNdDskw+W/BM9EIB+hSzfgd+5qaPAbog6xSSIajqPiZHjGzE31etEgwd5dCTB5XQ5+wFvJOkB9cdFMwb9K3TbvnJhZmZCcuOElg4sU8//9jWN55a+eTIM52zkymnf+mOtG3/dNcanaoVpscsN5mxeqvmVGTtTsMzoAdDrJ2BJ20xdn4yIJMLAbSIavLM5u+F7wW6yW8h6CwfRfa8kh+UxOagYz9KkhkNeoX3CbMQUOj+VVRMW/4mwG/YswJOoCQf2ciy42UbC6BzHzrCIfiMNqKPFDzjewochzUe/Eyuke8s0JF9zu3cZADYBfy9DhJrPPheOIiwCvclI3+H72Rny5+M94t71Cf5deHZwX/RWAjX0b3Cznysox+BtQFrCqfMuV+gu0Bz9VmJcxpD3oeujWMAfKf283zmWKfF437L2fxFPoJT6UfJWfIXva8RVqdxkT7nWvmfwYcLNLL60VoSDkmb4niGrg2+2qv/NU+aI2Ej8vM09vKt3QeLsE6uEVCscea9cf9XWJj8SmEd8pk05/Jb1R/Jk/yu18eKz7VO5H/HZYXvuUc+OXKhQI0/sx/kX/gXn/EcYYmSI33/+neJ//4/+6dOwSEQlQvZ8Pmto4K+2UYZTPEoVgD85EiGrGGBah6mi4TDB6kXspvUOaLWPjkRBw6fc69Q/8A5FYoH6nNNTnwy0xyPiTICNNl6h4MPHN2K0seV6ciGSJs8UpULHIZSAnq/O6KvFQKU8lF0jWsg9+deRbm0uAX8xEFlTaYcc65Rn+ILIw4w03faKxBEi1FjDYenQDX1U2C1BEfgCv1lTDwTIIr8sRlLMcSjTQL9vLBQxGckQdXC4Pk8S4uW9+qHdwo8jCtOjbMEH/lRloHLU8QPK2DwdVAqDuS7YodXM+Idp08AdMwz8sb8cBTRlVs/gHSK2HmQAXkkChYdWQlzEVVEjShj4Hz2xZcMxyng/Hb5io6IS/lqofGdlCT/1pxINgXoSQEp+5fnCFhVxrrGQHOvTUjzITmPA8Sag1cga6gSTMEXxpxq0z4erbb3x6Pg0YbAexjDuOJHZmibwExFcdWW+CaiOeU3z9JY8O84oCXlTD80Rq8HX6TcpYilV7hXR7Ikj3q25FIAlsaHNkvxyTHgfRpnxl06hWfxbx3h0jrTBq1xiMuhNhA+iwPQiiJqA5Yhpb/jG5D6i9Gm9RrfGDrtkFGMURxkKGQJBFkIq86NgKgSLn/LuGJOFeRCwuOyynNkFLlxGs2JNmx+xw06GVMCE8lqQU/rGe6cFIsGB7TmNr7pxY0gb3My8IdJXygYyphyLe/RaRjmRAFNtZN7JWu8R+MgGdTGqbXEM/hOMi1dHh9zjR3zFNfZ0rM8UzzerCPNowxkyZ2MLBkdWqcaAzcg09HeExmhg0EIZmpjJ4PQ9XgvALFQabhhPggZOe1eyJ6GuiEuw6/WK4VCYsHPmDHhRgEudfSZ1jLt1CmN8M600y4gN4wb608GM8fZZQzJ2PY5GAbDUGufsQkOfjgpo6x2gii8i8CfjKx4AEwUM2SMYeyGDB8ysQeWy09atjBjS+ev2MF+2YaWsYuXbls6M2arFy67U8t7/DAL3iWgxEnduTa3Nl5au9Fy3tfNF888mxMwsVFtOP/j0sySLc0s27XlSzadnbSth8/t8Rdf2szEhK0skincs0FyYI1E23aPKfS2ZZ1uyzOCWwOyjoYOQOO8Q8PRG0lYbnbSCrOzdu/9d+zW/fuWHc+bpc2PR3vm1knVascVGyGrvNF0APmrzz/zglAr55Y8kw9QgqzkerPtBbuOqycui+gwsnwB0+EZBIVJ9LvuWAIM3X/jDc9WnV9YsNWLlxxgpg97u1v20c9+al989sAzmPd3w9H22YV5m5ictM5gaDdu3bTf/4M/cpChQTZduewZY/zAMbm5vWXPnz47A6Bz2Yz3G2C5DVBP8aSpcbt1+7bdvBWK1MFnuf7iuZWOK16sjWfi7AN+kY2J3RZOBXAqpWB9131Jf2az3XAA9v79e54Fhv7Z2911uQTIBHwFYAcsJDMJ2QMsRB7v3r5lv/e7v3uWIMDzyDhGx3gxt8qxg9C8m4xkQBHuI1PIs/goxFYuexYo4w2w6RnhhUIEGnYDb/Dhkc/L3//u3/dihgp2keEK+Ly3e+CFCqEioPAU1DDwwlJ8jjY1Gk3Xo8gpY0l/+Zx3kgVIBh3BJcBGgGiOsePg62QH65Z/w/c6Pl5w/uenTx/70W8AiFQ25UX5sJNCtmfg2nTe4cUAoOGkM3alw0MHHHuDno2TwWsJu3Pnjn3wwdetOA3w23FKm3q9Zk+fPYmKlNVDRuKw52AWxUM9cNrpe0E2spB/7/d+3zP3ydptVZv+nRfgrNc8q7XRbVov2bM2mZvFvM/R6XHZAfvZiWmbm5q2EUt5e+AKZ4ydA7py6Jmh3/jOh/bu19+xZAZKthGfJ0vn/l+23utHsixJ8zNXEeERHh5ay9SiMrOysqpLtJyu6Z6ebS7Z5MzO9nJBEOQDAWLfuA8Lgg/kw74QfCEBggr8F0iglzvY2QG5O5yZFtVdWmVlpAwtPZRr7cTPzv0ibycnC4WIcL/iCDt2jn1m9pmVDgtegA7QrlKu2y//5lf26cdfuG6YmZh1mpmZ6WkH7fYPdyyXz9n09KQtryw6wOZ2QaNplVrVqUIAnpAJZFF0UXyPHADsIhsLM0tR8UfOoEnLD496v4n4J+KeomyNWs31O+POHNFfdCLAOwC8R+13miFCuFF1pwQp/owb+h8AlC3w+foLSw9l7e6bb9ib773rRU7nlhbDHlurWxNKlNNzOz8s2K/+zV/bw8+/tv3dA4+CB8gnEhWZ2tzZsPRA2n76s3/Hbt+9bQeRcwZAdWdnzwqHp5bvy1un0bFSsey0C2RZ4JiBciObG7QKAQ5D/bZyecWzLXEmQeEAfRFgdjabs/NSyT755DMH24n65H/2EjIc6pW6A/gAhB79mAlZoThB+gf7rGVNKxSOPNPl6uXLdmX1ikeEcj/cumtrT9wZ4Zmw0BRA80TWY6Ppeqne7bhuwGEVgKXURe0hzgq8UzUPQhBFsIuhHUInucMAI90psNo2OzVrVy9fsYHIzoImijVLscH5+QV77Q5UH1BQpO3sFAqSXefbx2GYSSRtbGTE119/JuMUOSen57ZX2DfrS9p5q+J0HFOL05YZ6ndqmmvXbrjNQxR0mWKenZRnEVTPq7b+dN0j+SkkuLq07PvI119/7U5SP98CjiVTvu7dxu92nMZEvOb7u7s2ODDk0cpkibDO0LPIOr/Xm23rtNM2PjFpN24H2h50NVQ/1BdA/p1Gp15zPUAGBsViyaCYm5txPZ+wPqcdImIRfYvewumIjDsV0fmJjzkANHQ8nIdwwujM2cOLQF2CTshW7EtlHNgGiGYu0Zmya9GXyOYJXOq1mp2Uz3y9MY+Mu1M3wOXeN2AZzj2ZgQuu+YMDIvDLtrpyORQrzQ9brVK2cuncCscHwb5MJuy0VLazUtF195/+6T+w9979nvepUQXAr1mRuhzprA3lA3VMfmTQA6BwvlFMsnB0Zk1oKWtt15E4LMfJeMoN+Dmm02lYOkORz+DsOjwImTKeBUG0odP19TwzItiNSQf9/TzoWEnDncH0td1seOZEijN+texZFpeWRu3w6NwdsI+fPbJi5cw66bZVOxXrZBrW6+tapVOx1AC1LQadgqzRrrrzvVYvegQ0HNDYJNjMHqVMZnYiFPjjn4LfHCOJAhBYQwKhAz4S5lPBfLIvdO5EJhzw7ITMBgZHNpvwKtkVDpBFe9kF9hIVLxSYKoBOZ9A41iSbnb1QdoTAVeFibmM3iPwOTlraI1tGfZNN5fJAnQZLOH1S/N06b8tmUL8lw8JSdA+BZQIf6a/eqYAvYUzx+4T3OQZC4d4IY4vjWsInZLP42op4tYXj8beo83i3ArMEQMcD72RHCRNSAIrr6ciAle3M/qr2hzPgy+x6tUu2sbCbV+0+RUBLhmS3cr+wvWCPv8ws1zMUJPkqViNsUCB96P9Lm1ngdHx8hcVJznhHHMTmc9npmkc+EyamsdDc8lMOGL1b4y07T3LP93G8QjiSbGb9HXeoaL71DM2T3qX+aAywQ319R0B2fIzifZZtKqxRayHxX/3n/7iHYuBGAc6qRK4FJ8HggSgurhXA1e6GBSBUXMABBU608FyAEi+Jqn1xRxGmLEIZrigKAQs8j42OfxykNdlquAR6sC8AbHqGfuc5vqDaQcBfNZKlYNhIuM4jPaKCcRJSCZL6J5BM4IsLTgRU8rsDBxHXEWMkoFuCHQcSNTZSqFyDIOmaAKYOXPAjCZyVIEoJAAA44BpFXjKGjJWAaq4XSKpNKi5kpOQLcNHC4F7ex3MEoMYXF2PrXr+YN5P+CvwUEBgHZKSM4pHWAYAJz+FevVfKRfMS9+y9Oo996dAW2smzOYw5jUK3E2gUuoHbm8NBmIewWLi+SiSwHx4DdYgAPn5iuLoMpQJYxQHTgc1IbslcESAjmZci1bP4W3IpedNC1UbnvHlRJLUMDi3WOHD0sn1hnAXiKgpYGw9jJmCVdnPAcsAtopUhtZNrPIIkAuzkRBC3HdeLmkAbD318FUiVftCmLsBVyssHPAI8lRYnL6k2oviaUHu0CXs7oxQmvqOvHv0SZRxIcatdepbu13wINBcgpnbrwBMMxeDFo9/ch04USKkNib95l8ttTN7po0AzrvEIqGhDjm8wirjmwM/n4sfShuDrJyomp7EQ6NqOIvgB3mgjU4fBGwDWcIjxuYqoLjQW0ln8DIZT5YJPnvcSgUTbkR9FbuuwIsBQ7UWuuIb3MyYY/ACYrDOta9rhe0SUks073GCPnIRydmhtwMamtcA1cQCa/jAPSn3n/XFHgvQ6P+kvz3l1nWkj517aQfsBdPibg7kOTTrYyFMbDmfBCak9RTqKv1XoBjAk/k7tGfyUF18HGe2Z0he+zjPBe4B2oq2AOLyXiA3Gl2hPn5tqOIgBIPl664Zio+1edOhs/D43tPS/OOB1SICzWYc+34NSwWmoOeA77YVBf4RDFinBOifQHqWLEYHBs+O6Su3TvhdfbwK7A/99kFvAlGYDfRSiNHQgCmeKwOlIsSKcL61m18qlAFjnx6ZtdumaVRtm5UrLLl29aTPzl21kbNquXb/l3MK0eaC/jwx0544tFk684NfW8w07PT4JXMDbm74WMU73d/etdlq1ufF5mxudtZWxBZvKTdraJ1/b2hdf2fhI3hbmpi07kLZ2smf1ZNM29rZsY2vDo+Hg6aXNbWvaENyfpDUP56yVTNjY3LQtE4H83jt27fZt6zD0GeavbslOwqMYq2dFq5+XHXz+6ssvrHC471Eat+685oWaqNkAWNm1pNMx7O1sO6D56ccfe5QX88WeSLFK0m35PWldu337pl29cd2G8+M2NJK3/OiYG7bWazk/NFF4FG16svbUZYFzURPQnlTw5UX77vd+4IW6coM5B52PDg8dBALsdb0CrUm9bs+fPHVAY3RsxNcqgHgyjb5Merrygzfv2+T0tBdxerS2ZqdnZV+HAHGsi8uXrzp38MzUzIV+DNF5fX7d5198YYXjI/vJT35i9+7d8fc+fPiVU0/wO5HYyM0Pvv9DT5GmH9y/sbXpoCGAPNH82kcAm3/38UcOliB7rDkAYeTy7bff9mKD4ZxT8UhGQDHuAcgBeIQOAIAG2fF2ZsJZBAAdvUXRO8aN6EDWBUA7gNTRIXzVu14QEuAKoNLT3VsJ/z5Hcau+PjvcP/J7r12+5v1jjmkbkduMycHevvNFC4QAiMb5N5wftdn5GZeZnf0dW9984TyqnjXjBS/bPi8AHDp7AvqgsxbnF0IxKDIU6oAhwcEFmMPnSwuLXtTxnffetUq94pzUTeTN6cOqHhX8wQe/9nGiLcgT1CKhgCVAy7k7MpDjG9dveVQ0XCxpCtJyjsMhkzRLDGRsannart2+bourSw5onB4e2/rzF3ZWOPaCa/Aek9mA8+LylVWPhu/xzkTP3v/JD+2tt9+0TiI4rcn+IevhaB+6F6gJqtaothzk3N0+sPPCqWVSA1Y+D9kAzNd5+dS5kOGgJuqQCEr23dDXuh2fnTswy5wR2cneglELyAmgSmae6/texmlkJienHGAjPR4ai1q5aieF08AXThbb0EAU+YShGgJ6+AwnAkVUyRhZe7rmhS+ZHwrYARyPj445eFitN2zt2VMbyOfsvfd/YO/84HseCT2AI7PVcU5g9EyzXLVurWHrj57ZZ7/9yJ48emLnZ2cuj1euXDIyc1pdMhQqdv9b9+yd77xr5+WSA/eHXkQytLvXTNhINkSfb29t2cnRsa+FpZUV13tkHnSsa9dvXrPh0SGvpcL4Aaqjt8rlusvVw6+/cTkBVJ+dnfcxAJTf3d616alpu33zNf+OfYjozs31DefdHZsasZmZSacYGBsZtcnxSZdneP6hbvn8sy/saVTYkDpBvIO149zsBEX1el44DjCYdYX9IC5o9gSd2ZDZkC3VcSqkUHSWCOi2tSxwdven+r3gHjJAlshApt/XNfz2tTL0awnLDhKpO+efA7wWi6UQ5X56YDC6Dmb6PCNjZRlKlLKf19Z3tqzSrFqlQyp/xnJjw14gExtlfGzaAe2x0XFfRydHZw4ajwyNOp85ztTX7961P/zh+17I9vmzZ3Z2EopNojceAdCXK77uswODLvP5XM7PhNAD4ZAkGwDno2cZNJq+b5bOi9Zote28WPEsU5yb45Njrj+rtZIdFA7cmXd0fOQFaFmX8HFzpiCrAHnBsUC2EmdazlEzFDyMeP8BnwtHJ+6wwCl5cLBn5XLJC0miU+Akh5IIRxNtZ2x7OKfrTUt0EzY6MhHpsKRHeBMoQLFdIpfXt9b9mnqr6d81rGNDKWoRZFw2HP8YgEYhG3H4t32emC+49x3w57zZbVulfOoUIcP5vBd4PK9UfV/odHsux++8/R3/mbKMg8t7Bwcerb1y+YrL6excxvb3oQxpOh3J6UnJEt2kVSuc5+B1btvU5LiNj4/Z4FCfJVNk33EWSzutEUUYg72YsFaXLF/OlGlreARlyjoRvhLAw4712i3LjQ4Zx04KrnbrUJEN2PnJiT9/eX7Wvvnma9vb37Kt3Q13eE3OjjnQXOlWLJ1LWLeva91k07rptp1UDyyZ6VnPWlapnlm5cmbdqBYGWRA6P1crtZA5HNlvbksT5FgLme6yW1+eFQOojpzKdpBNE7CQiM4zEc6vFzXFIvCSa5St5/hRlMHHs/yMmQxBGQJoZYPJjqAdrAVRsMoG0Lla7ZWdJoAYLhQf6yjDX0CdsALXP1l4waOMxl64nvcqkEpAL38H2Q7BRHHb6AJriFGTKFiMMZMNLExG86B+yiZhjxHWg9wLS5HtI5yB53kwRxRkRXuCbR+wJj1Xtt4FwBizy2QnyRbRXAg34F4FGMl2EP4Uxx/i9gZBhJoD2YOOP0WBScKLZHcIFNU8Y4MISxP2KHsyjhcIr+MzxkY2v/A7vUd9lD0lpwjXya5W3/TMeJQ5Y6GAOa5nbEOkdggE4znC+HhOPFhQcyBbTPa0+kOf49foOuFtkgn6KPlE/uL2m2RXDAUEGqnv/BTOx/38rWepzxp3zZlzQMcjY1m0DIAivJReROcFimpQ3UDsvOTJ1CR7g6N0dQE1cPPqnw9sL0LnEwGkEyAlIeJaDiY0WO3TYoh3ZjgbIsQ0SFoM4viRMavJDIDNS0AaqgUBQcGACKThApq00OPIvbxfTBzFgfib94jCQJxGca+VBFOfCcQVeCcQQGCQeJ8FLDH2jAPfC6jmZzYCqQWOCWSW4uO5AqAF+vBugZ5ECXhkSpTiJrAuDurJ66H7aXMAECJwNop0E/gSBwC1CQjgi4PJvkjxAsZ4jOKAvDYr3UNfpCQka1BksFPjReYzFKKMB5+PdphvHB4B3AjpJg5Y4/VnI4gUfACNAo0Fh1M36vqCc4ICKDwfo57xgIKD718q4pfAsDbMuFKKg2MCK3keh1VtlhorAVSvbo5SHvzUhhKXV3kLvQBGBBzh4XSloA0uiqQEeJIC1H1SDtpkpDwUNap+aU0xV7pXcirZkjxLvrVGpZi1huM/X3UeySMr8NoNtMHB34vY1fMkm1KMSuuSPPmmFP2vtSh9pCrLfiDytM2QViJQ8lUdIDnURqi/6TvvF62DnkEbeLbkUo4G/pbTSnMOAB13WsjR85ILOnCac2gnoiTIQqCF8YNWxDcdDgchYjUOzh6fnARHSlSoDgBa+s9TpWN8a+Lt1phKN2EsS3ZJbeUeLxQURY+746YvHPC0huMAdHwOWZ9aG5KR+PrRIVRzIbnXQSLu9NKGJx3Pd8gn463DE7/TL3S0In/iDh+tTel7jYf6or9F5wEIFz84xuWMOVARo9/bGyP6Hwe7KWEepYzRHowsP3QlQsQeET+MPwYazwDw8gNFN/BYN0V10Q2effob/oXDnHRGLtIJcqroMM8+qT7rkKs9yg876ZA9IBmW81WHG1Kj5aSSY8znryWH3kuKFdpNm17uH0FGPTW6+hJolo4P+3C4HgDaeaKb3cg4S9jI+JxNL12zVjdjYxOztnr1piUzObt2647zZ9YaAfwZG01Zf9KsdGoOQBePz+xgm2jffU9ppTgXhjMR0CcHJ3a6f2pZy9pwMmfzQ9M2PTRuH//qd/bkq4duxE9NjNrU1Jilsimrd5u2sb/lUcBt6zgYR4os0Vr0Y3ZhziMlS7Wa5SfHbfHqVbv94A178N57lh7ss3on9LtRrtvRzp41SxU7OTq0nY11e/78mT9vYXnJXrt7x438gSwRacuWSRI5dmZrn0N/8dABaAA/omN9nGtV6wNgHOjzQk4e2bq4YKn+QesmE5bJhmjZXH/Ss3mgQaAA2otn615HAW5Qolq7RDf0ZWxqZtqB1tnZOXfq725uXRTrku5hDOEKRY8AFo2Ojtgc0c4dohQPXRYnJsY8XZWijQDKe/sFB2pJSaeNN67dtAcP3rTV5UvePqXME9kFB+na48cu59//4Q8cmFt/9tyeP3/qkc/ooOOjEwdc/oM//VMfr5OzkMq/Bw92uezg5WeffOJ9YD8hXZrxD/sFUYrzUUHBE1tdXXUaCdZw4bTgPKJrj7/xcQYYYn3C68zYcA0ALvsqMg01DpHVXhANJ8RAOLsBCrAGuJYUcxzDgIsAwVzXbZrzHGezgx6NB1UMZ5JrV667ngV44SfRcd6uwyM/JztQCW1Dq+WUBP0DWZtfWrA33nzgUcmAcbv7O3ZSPI50iEVF2TIehRWcX6HYE+n1rAXODPggQiQegFnR+3b96jX72c9+ZhNT455y7ukO1rNEmujRMdcXv/z139ovfvGLi3N0ohfWPgXy+vooEEWaeMnGRqccCKa4mY9VdtDT3BOZtA2ND9vf+5O/b29/+23rHxnydVXFYbG3b8f7h7bzYsOePnxsG89f+Dggf+yJpNQn0km79+Zdu3f/rvXnQrovc3xWOLVHjyg8WbDT43NLdlKWG8hZrdJwJxAANAXJPGuo3fT+9Wf7bHQ878A9IJW4iRmz82LZZRvHgABo5kFUBICCyOv+9qE7eyfGiOQdsjEKKEIl1OxZtxXOG/wPeB32L3PdD9XA5MykjY0P28zcjIPS6xvP7d/81V/Zxx9+aONDox41f2l5xeWx1mzabuHQWimzb//hH9gb771jsyuLXuwLagqK9EHz06rULNFo29H2rm08fmaPHj50CpDz4xOXK2STIm3dVM+WLi/ba/fveBT2ydm5yxu1G6pl+OYrNjw46hG7O5u7trm55bJz9ep1B+6PTk8ITrfLVy9Zo1mxk5Njd9RxLmUNIAesp2ql7hG0CwuLIVK9m/D1trm5bZlkxm5cu+GR0awjIlwpCsjekEh37PW7dwKvvWcchiABgO+dvW07LACCHl6cyXguQLSKg5br9chuC2AT4KCfTzJp74cCPACd0VOMSziP1pxCyM/K7ZY/M1Do5Dyrtxlx6OeH8g6Kdlvs10NWqdadB5z9jKwAImGRo63tF/7seqPs/V1dXQnnRes5oOnc3a2yOxngMG60GlYuVyw/PGmLCyvOLZ+wlO3tHdr5WclGhsdtejpwz0+OjbtTKUu2Eiu123adSXT4weGpQYMGh/Pq6uWLzAcAXeiq1h7iBNixidExG8nnnf8c+SydnbtNVadeQasZ9p2+EHxQb1bt6OTI+1OuFX3/YR+bmsIMjVsAACAASURBVEKOR1yXsl7QhWPD4z4eODO4F35ssl7QCTqrIQ/ortPTE58T1qPr8u3n1rCGRytj11HUlKLyjPXExEzI5E6mPVuI9lJrgayYs9KZLcwu2PziklXrHacHYs6OCge2t7MTZCU6s1PsNJUKDnYKWw7lRn3uNjY2nNardHZg09PjNruw6LRYiQz0Jl07PS/a4UHBxkcnbGZ63ubmFrzA4bMXL9wZ961337OxsZyNT5jtbJVsZ3vfjgvn1mz0LNFLW6PedicPc+rjPjVhU9PjIaAoRXBU0jOdEr3Qd8BlMoOSALOD/e4c4Z/jLBHthttznbbl8kPOGQ0FUKtSt0S7a6eFgvX1J21iJG9raw9td3vTDo73rNVp2YP37tvgeM4q7aID0Mms2Xm9aLtHm1Zun1p2uM8yfT0HoM+LrG/A5pTT8FwE+cRoboQFOOjaCnRvinh15310ppRNJzA02MMBK+LeENkc3sE6ke0m2lZR7TlglwpBWwIVOffKbot/LltJYJyCj3ReFpBI2wTcCZQOeEbI/ASAdnsEMjbsyaigL/tKPNCyLxEC6LhWGJZsWv6mbwKouVe2hsBEAkoYDz/L5aLs5ggglY0kuygOgr60xwNFCH2Rw83l5iIjM9hnstNlb8lGYC3IPtY9fxfQKntK2JuwBbcVI1tU7eTZGlPui+N1Ai71mXAfvVOYC5hQvN1x54XuDWMYAGVhVhp72XHCMWRHBXv79/me46C2bPe4farr421XexTkqTGnbcJuNB7x8Y3jTWpzfK6EpfFTWayv4h5xuRBOEMf2NJaSsVedLnwv0B4KZQHZarvsaeEFwnVefZev4//uv/wnLl0CXWXACvTlbwSTzqD05fnRQ+HwFY2AJp9rSWlVpyRkbOp4ntB+cUCX31lcEu4AFKb9oKNOxaM65RVhMybViYkVACugQgAbfwsEk2GrAeVvDBAMHz6j3VIGcdBWQiilJDCCMaqUir44GSMBGho7fsa9G9zP355+EaU2xwEVGRGealgsXqSs8DkHEN7BOEiJcR0p98yJFJM8FIxRONAGMJ336f2KKPcDYBTNp+8Epgv0lUCrz3wucFzzJcVGX+RIEAiq6Mj4YuGZAiuIoOefwEYBcXHgUHOr7y6UjEffh8hxnh9ApsyFMsfwZwMnPSoOSoUF1HEvMQA03mxtelSr5nvkwjej6JApYDAANinnQ5ShoPbLcymQhWul3Gmz04LUG27gC8DnJ+/x9GF46aJo8AAihchERVI6MB4VHJNSkfcYjliKLPETbkcMOd5TKQd+OykFgCEHkyJDWZ/TdiIxeIfkTBtifP1oo+Qz/mm+aY+uEyiuTY7P5RiRkav51vhIIWuO444Gzb8Aczm1fP1GWQP8TltUSVbZA9ro/i4lTLvinmmtETlvpOviG0h8E5GeYsx0IKGtApgFHut5AkHjnmy172KDiyg44hsgcwMXdGhvoNwRsOqHuGbdx5dIEQBons/n4slTQUUMZwBoAeSsUTICPPKu2/WxU/sFEkrvxkFhN86jdxB1RD+V7eGAIhtLMnhvZcDxO+OkMdX81ohYibJl4gdOOcDiBwAB1fGxkTNUh0l+Sjb9YBpxsEmWuVfrid/RszoAXThLI8+t9iVttoqGkv51HdYOxVwkS9JzkkcB8DrACbj1segLTqwWB+5oTomGdX3a7rixBXUBbS+enfu4KvrOiyiRoSL9GRUzYR6CgyHIiMYCI0b7Ec8LchPSkbUf8Dmyq73ED1utcK3WgJwXGpt2tLfQT0VruHzHqn070B45faUbaQtgC2AEzwaAfqknQlYO7yK9H+oNxgmwAsMMzkgK+xABPTy5bA/e/r5Nz69Yrdmz/ty4vfXumwaFclhTbicT6GvNcs3qJdLPz2xva89T36EgByhZWl5wIw8A8HSnYIcvDux048TmhqZsdmjSPvrb39iTr7+xtAXHz9LyvA0MZ63YqlrhrGBHp8eW7k97lBVGBwUP4dsEVDk9O7Nmr2MDw3nrzw3axNycff9H79vI9KQXwiKL+GBrxwHuTq3hkWdeKKzdsJGxEXv9jTfs/lsPbHFl2ecDI5vosGa5bK1yxT7+7QfOX0zxwaWlBRvOwaF67jyx8L0CxiAr+dERa3V6zisKDQBgTa9dt2xfxvK5EV/TcA5z7cjouHWgHieLB4YD/z/hhdWQh9PDQiRfofgYjlRAIPaf2blpj5hDrpy/tdN2MIKIX6IanzxZc9AHecPIVpbS2NiEAwSrq5c8Eo21iVwhB+zl/M0eRSr/zVs3QsT10ycuQ3AUr7944Sm5P/7xj+0P/uAPHIw9Oio4aAvnLPMNBy7jSxQ3xjmR2YwLgLkMPGhUtK8SjQjwzncAJ0R80wYiq+F3/rOf/0MfL/ZuzqtEfKNnOVsBQENtwHesV60jIu8oduURab2eXbq8Ytev3XTuYXQyRnWj1nBO3odfPrS9vQOPcOXM8uLps8gh0+djBMc5xQwBrEfHx11HHBaOHBSamp2xGzdvWrFSsl6qZ1u7Wx7ROzqa94J89BlgiWhD6EfQYyfHx952KHcy6QA8Y+SOjox7NgZ0D0TO/9mf/RkYpAOUANAAIh6gMjTogPrRccH+1b/6c/vqq698byDiF55rIv2gBWA9l0vwdg950TX+g46ECMOrVy87BUdmeMD+/X/0D+y1775uFmjiwbnN4LQtnNj646f2bO2xffPFV95+dBdnHugyBnL9zr8+A50DhfsaDX8/c/HsyXOrwTXd6NlQ36CDOABeE/lxGx8Zt1qlZuVq2YuE7R3serHHTDbt6x6QXaBEOO92/NzFendaAd45M2WXLq0GgCRFwEjTHn39yL74/KEd7B3Z8tJlu3/vvrXqHcumBj0qW5FGADKhABeFxuC3n7bZhRnL5vptZDTnewXOhA9++2v783/x5873C3COjAIiOqVcwqxQKdpb3/u23Xrzvi2uLrsSZHxSULO2Oq5nOtW61c9KdrizZ19++pk75DqNkJb91Tdf2WB20KYXZvx/OJz7hwY8ypLIW/5tbe5ZvdpyIJ1AGKKID3YP/Bxy+do159oFqCOSemZ+0s6Kp1YqnbnDkcJ2ZLEQiY58EJl6+dJVGxsbdwCayF0cVIeHBTvcO/S1wB5CVDF93ds9cA74s/Mjj/7kewAYAkX8vEXRxWrZCqcnTktQqkIzQ52bl4V0G/UQAUufsumBQMGQDoEH8OWii/jMqYRaYZ8i6hZZQsc3WvVwbS7ngklUMHzMRKRXy1XfA7FHoFfKpClGOucFD/P5UQchWVv0m/Zu7LxwoBb6CookIg8Uv0SHCvxG/4Wi4rIZal5Uc2Ji2mbnFgz9Was2fcwAcu/ff+CA8VA261H/D7/60gsBDsGxfXpmR8cn1u2lbHp2zh7cf2BXr1yPIu1CPYKzkxN3KH700e+cHgS9dmV51eeBYqIEb80tzrn8+zmm07R0f8aBUKKfi9VzOz49tP3DPWu06zacH7bV1WUHSMkkKRROLJcdsZnJ6UDL0z9oK8uXbGRkNPDBN1/SduF4Qd+QacC+xb6ysbtuhdN9zzaCCx3HDuBzp91zwJfxZuMiK+X502euG7///e96RgrjXnNubJwhbc+OofDsw2++8joKZHKwzi+trtprt+/63oYjEAcCP/8ttRmePrJuq+q0GNQ3YF3g3E329bujptUEU2g65QbtGRmdcOqasYkp+9GPfuzc1i34pQsFe/T1mgPQ/ekhG8rmLTfEfhyyemkHOnd+Yc51EAEn7owrVa1Tw6HHGaJj5UbJMgMJGxodtG6ibe1EAGoJtBJXMNzYbvtWa148FAAaHQKNSH54yCbH8nZ8UrCNF8+tcHpgqb6k/eiP37f8TN4KpSNLDHSsP99nZ7Vze769ZsVmwbLDaQev642SlSun1mxBwxHsQ8c0soEiDKcsMk8mCZ/7mTgVbF/Z58FWCnhAHG8RhsR6w/nDZuDnSpLpoZhLBvpIt22j86awF8eQInvXz7Q4+EAGomJyOtvKBhNmJFxDZxD9rX1ctq/O035ehVM7AoBxSMgOYB3zXM4d6GIoQdyO6b0s7Ec7eaZsfNk7wpP43HVPLEIVJ7ECJ3lH3F6S3SJ7XLaA8JPwfaDJE9goW0zPoQ3CeWTHKms0BLgEwFQ4E9fEx5V70WW8W9moAoZpl54pW1qgaxx7iIPLcbzM3xtlmcdBbx+faIwEjipIhucqaC7suWFMuU4yKbxEtqyeIRkVTqDgLtl2jIHAYGEVepbGU2PN58IxhbHFcUm+5xmSNeE0XKPAIp1DNJ66Rza7qDkusIVYpqtki+cp6lpjKzxDc6o2K+BO68AD9koBE9Y1wg/5yXgqU1Y2pb6n73yX+Of/xX/WU0fiAi6BpBhIXOAEkPFTkXEySuOgkQRIg+PPQxGQZh4JjYRVYBs/X22gvBMXCisqjMfnpEoNwInZjngzY5GhcQCdARMQocnQgIWDaaAg0cLndw2+lCh943spF0WNeWrfRUXNcDCTsuQZfC/lowUoBSBAhjboM0WYifdUHkSNpxYq/aEtUHAIgOZv9/ZFxQ0FFoa0pkbg7oqAWi0Af8ZASPuTclMYvcA2KRQpEoFNtJ+UYO6VcpMM8Blt4ZksBM113Kujdguc0OYQnyMpZQ6rPJPnyyPEdcxzoCToetRC3JvIPPq7RVLvZKDBuweY4f0j7bPzMgqTiHCNH/cKWLoAUTyl5GXRQg4DDrJR2dYPriF1k3EddMUbiujxNxFl7on1isURKJwMC5W2YPgFGpFAwM89Uv5xz6MURNiMI48qGxFOHzZ9L65EYQSz89Nj7zN94rm8R5HWLqepUJ1YbZRyk0zTTl3PdZIBjY3AOylPyRFz5Ol4Efc03wuME9e1HBYc4LleB4g4wKzPX3Xa8Dnt4QCng4DkhjGkfaSC6gAgb6CArQtlGhWIkFzIsyugUiB6HITzdEUv/heoY5gHfucafle2iPQif2sDlONFbZZuEqArAJP54j45IOiv/kbeGE+KqXFw9nv6wzwCOvOOsL4Bol9G6gfdkXGDiigZd34kew50quCpAEjpOm1OjA+fxR0k/M07NXYOsEdRx7RPulAHPN9oo8Mhv/tY4OyJMk+QJQHPflirhrR8yRjXudMt4mYM+jpEL0onxA8w2leky7WXyOnj+x0FjKLodK1D6fi/a0/QQUJOPfAQftdhgQMh48C9zBcRxJKP+KFKOi8UZgrzhQygH/jnm3MiYfnhQBEF+bHmP+5Y5N3MkeRKRf14vn/mfHovD5h678vDfdBD0m9ybHBAl4zT7maUCqmx4nvGCQ+4dBnXyyHAPMk5pD1de47Wlj+/F0Bv7T2uqzKBeor2w3Hte2MXTtS68yMS3OOylB21xaU7du32m5boy1ml0bVbd9+yKzdu2VDOrFRi2DrWbZJ2fm6lk1BYqV6tWsEpEA4sMzhg125etTffvmfDuawlOz2rHpfsq19/aQdre7Y4OGvDnT775FcfOODVaTctmU46GDwyNWblTtm2Dne9DyOjw+EMEZ03WJMOstaJsi45FzRpugC6V69fs9HJKUsNDVoVWpuTUzva3bdUp2fjYyO+l7W7LQfQvvXtt/36sclBq5U7DqgeHRzawc6up9NvPH1ua19/5QDIpdVlG80HQARghWJipMwz9gAU8EOSukvKuDvruiFQgC0NQAF5IgI1O5yzkfEx55uuthq2sbnp+5PLZD4fAcsdB1cwgDGQoc4g6hiaDVKSMW66zZY9ffbEAWh4Jj/99FP75JNP/D0AVf1wutaa/kz2AekA9nQ+k9MEMEoO2luv3XbAG7C3Vim5rBBFyf/oGgCGBw/ecsCZzwAtOPsc7h+4nFGM0c9znaYXyYOGbNyB8rBv813gRa45KAbVBaAzNBwYunxPJPrP/8N/ZH/09/7IErlBs0rNKTqIyEYWqpWKffjhhxfnIhwBgZ4hEWgJWl0HsVm7AMHffvc7XkBxZnzSnQwAvUcHRx6Z+uTxM4/wpkAWIF84vIeIUQIwKCgHxybAXQD1Sg5qABouLi95kUvAIfqLxd7pdSw/Nuq0LKP5wO3OGBEZvL+7Z2dnxaiQXshOpM1Eb1K4kMhI9pj333/fpmYmrQLokQlBJYw9z4Wrm6hTnCIUP/RMveyQ/58gi6GBQ6LiUa/jIxOWzw1DG2qVctlmJydsCEAvk/KMgnvvPLBbd+84COpR6pa0dr3hANrmsxcOQOPU4LtytWQb21sOcHD2wLkQdE5w6PkZ0lJOWwQwxb6Hw4IzBJHzI4N5m5+ZdX3daAZQmYKGcF+fN0oOfvo+T0J9KuMR5EO5vEd79lNsb3HGJqZG7e23v2U3bl5zIJ7I7xTZCmcV+/yzr+1Xf/OhpZN9Njs5HwC3+RXn10bukTdAyJlZokB71mrXbGV10Wbmxm1scsQGhwfcEdTutZ3y51/+i39pBxv7dn58brVyzUEywNl6p2XddMqWr1+1B99+xy7dvO5tLVdKXoCxA10TlF5ds+LRkZ0cHNmzR09tc2PDkr1As4jMbe3uWDqbsYWVRS/81uq1bXN304u1sna3tnbsYOfIOi04dClcmfL1BrfvpdUr7nBCDgGUoGcAWC2Vz92JCpAGUAqlB3zYr9+7Z2+99ZZNTkw50EkxQdY7axi5hIIK/cP/yDkyyzrjeSGaNgRq0P9cbsjSEacs7ycLwp2Cjbpt7e1ZO9Ezav9QeJZoahycya75WpqAP7lY8qKhs5NT/h4v4kamLBGGva47IeBP7xvI2Oq1S85dTIbSX/7FX9jnn35mS3Pz7nChoGvxLFB0DWbZx/ttYnLaAUxKeFxZvWT9mRBchOOBPgBqf/31l3ZcPrS+FHZAxvUEehD9Uu5UbXp02s9ZBCN4tLhBOTFuw8NjlsBFim1eC8AK0c/wKNcrgMol29s+tOnJaRsfmXS7aXxq0ovMfu87P3Bu45SvY3PqE7JUnj55ZB9//KHVyyVvw92bd3y/YP+kyN/lq5f9GYwRbQKMZq0ix1t7m7azt2lnxRPrJFpeNJJ1efnaZd8Xnz95bo06NDJzrgugvnnzjW85pUi7AVVKv6WSwYYjgr9jHac+2dha94yW/OiwNTpVX/eAyJxtk2kCsvq9MOnc3LzTnwBO4wygDs6Vy9fs2+++62esp0+e2cb6noNossEBnimcixPm6tWrLpNOLzKO/J67owu5ZR872N+2evXcvdsU6SQ9FtlgjyicHHt2OBl+7LuZvqwNj+AgAGDs2LWrN3yfZY9j3W9v7tpwf95Oj4t29dI1u3Xjtjtg/CwBRQhUYoOAtoHr2PevSsuqZyEgzPo6Njw5aNVe0XKTAzYylbXBEZx+4ANpK51TeD5hrUrHmpWObW/s296LXauelL32xNb2hk1MjNul1UV33ED1sbOzZb1k2+69ecdGp/O2fbRllXbJRqZzVmyU7Jv1r6zcKFhqoG2DQxlrtsrWaoUihJVqqKvTl8GB3Occ/cITyCJhz0CO6IvO9cgE6w1dKjBP98heC8BZ0OXMFRkRClxBhwpEY1/VmdKxp4gqVnacQL84wBoPsuF9PFdR1QIUdc6WfRQH5YRf6SyPro7b77SNADSn6UgH0E74juxH/qZNAo8VSKjzuWwp2Y06s/C5osjjtqr27zgoLKDS7ZtWoH2VvcAcOK4T0a+CDwisFJYnG4i/47aDbDe9XwArzxZu89LuCHiO08REwWyyY+KYoYJifA4jG1RYBs/36P4ouFI4h49zlPkrGzQO5saf78FSkX2kNsqWVL/j9pMwKskZ9p5s+fh9AnYlm3FQV3apnhW/T/OgMZRekt0mW/IlCBwyjfn/5Vlt8ILVgHOs5FK2sd4f5iIwBMTXhWSWPiJ3rE+1S7Ye1zPGYAzC/LSetXa0HmX3SsY1l47XAEBrAuPIOl+6cTsQIpu08KQQJPiKmBZwEo8g5nnxCVZHJfAumBEHsRaWhEBIv96nznCvhBjl3Z8KHKJquyZCXhmByg5QRpHVmngtJLVLn2sieZcWmIQ/PgECJ90Qjzxvmjyu57lM3qufSYik1CRM9IF+SnnyPYdBni8QN27MO2AR0X9cLIgIeJDA8pPnKcKW/sQjM+OAp+ZcIBPtdj7HUYyKcLChrZorDB2iHLRZcD/P1hwIxKSdAnUkfFJKUgZSqAIf+VtjF+YhKGzeLcUnQXcB74brea6AVpcLcQQlA+ClZwTAFDuEyNkQIe2KJjq48pywwAK4pL5QXfVlO0JbSIsiZYvrKErp99brYcPthihbChQI7HdwuROKchIZobni+3g0pcZTcsiYCIRSX7y+VoxjV1H0fE/b4LOU3PMezY1kDiBJm7HWGO3gOv6Og2aSHX5qfcbHWzLKsz2KbmTk4tAhgFWbs9axA/URt7MDgpE3Mu71jesGbdBao1AASB74KXBORUriAKkcZjxDc4j8Sn/o3VKojL/ucWUZ6QO1jc+0YWtTf6mYQ9YB/wuI00amn4oYdYMh8t5LTwnIk4OB+ZR3VR55xgvjlfYDJDOOFIEJjp9QMIvnBcA1FUUZhBRwIk5pGwYc86SCbbRVfIda79LXarc+p888W7LmEV9RJWoB+RoXyR6AaPwwFwespRM84rsTONx12I4DU9K1jD+HW82nj0PkhZZnnb91oNMBV4A1z6GIjA5ufqiP1jx9is+PZEGbrHQaALoAcl/vUUQUn7lh0AkAOf9+zxFniSiFN+lGC23xw2Z0ML2IFogKHhKlKh2p/Ur7oA7JDtBkQiaAxp0MGf7p+Vo3OpCKA046iHvpG5lKcoQ5v29ETaO58+wjOLnrIRpewB2faRzl9GEsddDWmYDrABo8qrzTdGMY3ce9Tv+VDM6IhAD8jvRxyOCgeOXg0IQN5xdtdGLBuqmsjUwt2rXb92xx8bL1Z4c9SwUu3sL+nh1TPKlwbKcnJwE4b/c8qnZqbtbuPbhjb7z1mg3n+63bbFuv2rW9hzv28Ndf2UA1bcO9jG0/fWFPHz1yYx78iuJrufG8JXMpswyRLQDuREOFrBwiiqv1ilVIdU8nPOqYyDCAEAxUongrzbqdEsUE+JHOhAJeI3mbmZp2ALqbCIDej3/6R3b1xrJzQp6clOzw8MA219ft848+seNCwWpFaAl27ez02GYnpjxSFa5QL4TTbtj+0aEb6PnhEY9wBMwZy416NDPfA7QRXkbxN947MjFuK5dWHYTuG8g6gLO1s+1gkBfMm55yegr6SlEw+EcnpyY8qgzKCueWBm7AqVKvOmBOphjgwWeffGrPnj9x0PWN1+/b4sKqAw3M/dOnTz1KF6AFHQTIpbWFMe4ZcYm0vwc59OiKegDeAIbQF8gq44jRj2wiV6x79BTPYO4BQTBIAWOHRoacgoXIMHSFoogAYfmbSEJ0EMX+PHImk44yTQbs8tUrdu3WTS/qhNwSgQ7QDZWJG061smcYaM+an5+12fm5CwcVYII7Weotu37tmrcrC6ciAGHHPKL7yaPH9vjREytGwPPpSdjPAZ1YJzi5eddoftT1eLKX9DEACOwfzNr45IRlh6gR0rCT0qmDl8MjOVteXbbl5UXLDQUwg7W2v3/oRQ8Bk4hMpb/HhRPXH5yvWKv8P7cwZzdu3LDJyXErVs88Ig9ZAPDmHuQIGYUCARALvchaJ9WeDAYcSY1a28H0YUDf2QW7vLTikftjw3kvYLa5u2Nt69rgWN5u3X3NZhbmfRz5HvB0f3vHnq89cfDdi9fNz1uz3XAAmsKuo5w9Wm3/DqCXomTUUQBsBDRmnkNgSHDEHO7uuTM+PzQcAgyIMKyW7cnzJ/5cxjvdTyTiOF95wUjOpA2i+0tn1mhWbX551m7cuGIPvkWEZYhWzKSIWEzaQDprG8937YNffeKF5y4tXTECGa+tXndaBaLcS2enPg84snq9thWOd215Zc5Wry7b9PyEZYf7vXA2DgVAt08//sw2n6zbycGZbW9uOogHAMu81zotu3r7pn33x39oOThqR/JmKbNGpWrJbseG0llrQQ10fGrls3OPwPzis89ssD9nM1NTtrG148VB4bTPZDN298F9S2fT9s3aQ5chuHhxeG1u7lrlPGTJDg/nHbAZzY959DB9gVfe6URyQw5Is649Aj+fC4UgWx1bXFi2u3fu+D2jI2NOtTE6POrXojvQB4CHRFPzOzYR40+GB7KFI/Hk/MSDL3DiwFE+NERBz3578uSJO/hwojEmiUzGRqYmbHx6yjMFm03A2ro9efjIyrQtm7M8dWT6BmxwIOu1UrwGRSrpIGMSG6IvbXfv3bPv/vAHduXaZdd16FRokP73/+V/s9PCqc1MTNrs9JzrlRcvNhyAHBudsLmFRef13dzZtkvLq06RgbOK2g/IC5HbR4U9e77+zEqlonUoDDgYstsoloheIrAkk+lzBxTgIvtCX4bs2JxHm5LVhq472N1zBy+czjgcBwcGbW/n0Nqdni3NXnK9xnOnZmbsW99616YmKa4b4IlquWi7u9v2aO1LW3v0lR0fQVfVsNvXbhlZotDU8B50x/DIiK9/QP0WDvX+tGcNnJVOHIAuFI88E8mLZvdlXH9z5oIHv1Zu2tzsggPmh0eHduPSDbt/703b39m33NCwTYyPB0DdqRmwD2o+19QBwMnVN0DEP9QH5vJPRtj83KKtXLrkdCoUV90horkSbMNUN5wHiVQfyY9Zqwn4Fs7G7JluS7VDUNrrr9+1d955x6amB6xUDAFCv/nNb1zG2asO9nctnexY4fzApsamLJlJ2knxxDLYwAnzDIpON2mpdMYuXblh+fyYJRMUOYSuqeRyhaMWEGg0P24z49OWaCdtYmzS5mbnXS/xHNYz5+qLM7RT9KQ9ar9V7XhRx2KzaFNLFDnut8mVEZuc67ORabz5TpBszYpZ9bxjzXLXug2zk4OSPfnyqdVPmlY6Kdl58dRBdpySJKmzzx8e7VmlVrTh0ZzNp7soBQAAIABJREFUrUzb9tGGbR6+sOzogBclPK0XbOtgzRKZtg3nByyZYh+ArrLm3M5+pkwQ0DXgQQUXdlUCuzlESIdMuBDFq8AkpziKChgqsEmgo873shX7iCaOglr4KWBY9gLXOx7QDvgAf8uW13jyUzhT/Pf485AZnYcFcCqojn7JRo3bSMKXZJfwU/ai7M/42VjXCTtSwJbwIoGYcTteuJfeL7xHY6KgoXgb4gAsZ2/Ngew67qWvDn5G+IDa8PvgJdHqAV+SDShcQbiB7Gad4zS+ug79z+/807zoHVwru0njKozsIhAuFrzJNfF2BPswBPfI7hFm5NooUnYCcGUDyWbUmKoPwq7i8+EkHhH4r/YKj9HcCjPT/ZKLOB6gz2QD62+18dU2qc2soziWJtBfQVDIvHA0nW0lE8EuDE4EPT/eV7VPwVay6ySHQV4CPiaZktzF50LzqT7pb3/+f/vP/klPYIGAHF6E4pNgsBAELGsymw7gwSkUAEnude9VlDIpgErPiHtg9B43SmMVLnWtOsQztFD5TMpIbXFgN+LqpQ0SAD2HgXYwMIrcY6EoupU+KypTgyfBugDnIs+N3hf3kDGI/M1GJQNcAFV8QtRm2qdFqOdr4apvKGCeIcXD5/EUdgELeo+PaTSb6rsiDwV6a9wx8BRVzXulDDV3tI13yRjRgkV4AaC5XvQJkgc3yCLhFTDKeHAtYy6FIqDkAuSNPG40HUUiDyj3qQBmiAY5uXgGQJM2n7gyuQATjWrhZZdFnqm5JPrZ++gB+IH7W8oH44MI6Ho98E75d7Eoa8lFXJlycHm5yLSUAJrD/BLN4w6EWkgtpK2MKQcnfsdpEnhhQ0SjJQOwJNl0cBDD+oLkPxzyBA7zHddLkRLpIXBJzh6B0PwkFU5jpGf6+o7mCGNdbZTTRmtD8yNZF0Ar+RS3rp4vwIl5Un+k9Gi3wD3mAwXJeCvKVTIpZSnQTgpR60hjrw2VaAUpeik9bVra7NQ+Aes6MPA30VbxqE2NUfy98c1Kss8zea90QvxgIX0qpe4H3iilTLqJz+hzHCDnO7VRWRPy5Gq+BSxqrojccmC6Gyh3AKAVucp8KWJY48Zhm3cDwDEPlWrJ1xVGHbLJP+RWnlfu19qIOxcla1yvAwzfZ6NUM77n3jgY6htw1O+wJhpepI3nS3ZoJ8+jjfHoA4+ujmgqGJOXm3ugP9F88VMOwfhhRN55nq9+cG3bI49CBIDWBGOsQ5hkSO2RbOugi74QgO0HluhePnO90QhZKXLaAEhJnqDkcTmPCp26HogiDqgc73IURZlTKEb3BYdS0GXcg6Hu0dYxGgwOBj4m0SFMa1h7Ic8I4xaAQu0p2hcUMTI+OhoiOqMoZR26R/MjDnhh3EjOtN8KbJZe4t1aL1zDs4Lc9F9EhQIeig5F+sUdBv0hfa/TDjsdEbxEQ7uOGxq1bnLYMgMj1k0M2MLqdVtavWUrl29YdmA4VEivVO3Zo8e2s7Fp52cnDhKGPQKKorQtLC3apSvLdv32Jbt6bcEGGeamWXGra5/81Uf28LdfW7fUsES9Yednp3Z8fOD0TINjI7ZyfdXS2ZQNjWStWW9ZuVL0QlAY7mP5MQeQKbJJJDPFgAA6McDZTzEoScel2JBHEcPJn0h4wae52WkvoNhOdGx0asJ++P77dv21yw40APg8f/bEtjc27cnaYyscHXoUEBHe21sb7jggJZ0oIpw7A4NZN4Rr1UBTRdG2Vr1us5NztjA351F3fE+k1cn5mYMyr71+z+7df8OLEBKtu07xvY1129nfczm7+/o9p59wZ18XIDgccgHuAMAwYHkuMsU+CLfsztam7e/vOthDRNlbb77hkYPwYjIf6BwAphfrz5y2QXsEEWge7Xx25sAotA2AvEQ9uiFYrXkmHCA08kyEGsAL64ZSNOgAdBsONtrogCTUaeWyc2EOjRLVGM6yXDs8FCLSeD7yB+8nmTQUKmOdletVGxuZcHkmLZ97XB7gYIzS9k+Ojy5kGRB8em7abt265eA84IuvxU7gzSfSGXnGwUNhNRxQ8EX2Oj3b3d72ooqFg+BA4HOA4YF+jPmw90j/Tk1Me/9pB30B5CV6cmRs1FP5Abj2CvtevAzu5jt3XrOp6Ql3Pri+S4WIUjh3OXcBirBWATdY38gB/5BLwFXA8mVoJjIpBykBGRhPaEdwIji9S6/jBUZ5PmPOPLVbgBtl6zQ7XpSrXms5AH3/7j0byQ0ZNV32Dvbt0ePHVmvVLTcxZldvXrfxyckQ4d5sW/n03CrnRes0gvHj50qi94n8jYCusfyIj2+jXnce1oH+rDWqBHj0W3Zo2O+jTfn8iDumXjx/7hGrOL4AwuEvr7dqHgENEI1jhnMbNBcA2kRrIpNE1ba6DTs7P7Wr1y/Zt7/3jl25ftk5oL2goEGF1LChgZzVKx1bf7Ztf/Nvf2XTk3OWtj7LZgZtCZnoJX0vQrYZt3Qm4eDPUK7Pli4t2OTMqA0NB4Cv1gy8xS+ePbPna8+teFL0tuM8cHkfHbFEJuWRz9/5w/dtID/o1CgAnH3JlGX7+2ww1W/FkzMHnz1LYe2Z/fJv/saLpQFAr29uO+DZSyXtuHhi999602YXpgMwWi3Z9evQZYzZwcGx0wGxZqamZhw8nvcie/2+1ljLgdqta0dHB/57yLrirEHARt7BqXwuZECgG1kjs1OzvsbgpAdERhbp89HBgcs94CIUBvwD7ERO2btanYYXSs2SbRI5Z2rtpg0O52z52hV77fW7du3ObZtdXgrn8EbPfvebD5zGxWlItnacJuTa/CXrT6WdigK9wVofzA+7PsWB+PY779jP/6N/bPnZKQf2rd62s/0D+1//p//ZfvPL3/i9d27dtVQiZZ9++rnVrWX5/lF7+533vNjebz/60GkQLq2sOiUG+z1627M4B1K2ublu27vbrkfgt2VsMFegDQnBPEkHoAl+IbigXgP8My9KiKMHXbmx/dz6Emm7+9ott0tmZ2bs2dMNe/b4mS0vXPYioMXzik1MTdu33/uuRx7zbD+3EO2+9dS2tp/bpx9/YIenu5a2pE2PT7peJ2t0dmrO9VHIfMq6kyqBI65a8WyLs+KxFctFK3fL1u+R5mTltGw0N+5nzUQi7focUwcnTPm85NQrd27f9b2bf7Qbm9CDi9Kc08J8ExHN3xWKMXJxL+k6+rQIr/yE1yoApOXzJ0+eWaVYDrZ/KwCRFGqEFoNCjVCiML4hE5po6JrvR1DgMMY4DnUmVPYO47u1vc4J0oql0+BIh/IKSk6wim7H5YSiv8P5EZucmbXc0KgNDeZtfHzSSsWara09tkqVPaTPefVpG5kVFK5lbpoNzmZdm5ia8YKeZJYEysmG9bodG6EeSNfs2bMXtlfYtYUrs3b1zmWbXk5YP8sLP7AfcsNBsFsySzKuXbPySds+/NXnVtypW6oT6gmgd8YmJv0dcOpjG5yeH9vh6YFdvb1qlda5HZV2LT815HQc57UjO28UrN45N09sTxEY0LFUumf1RrD3cPoxD8pqc6yjExwJbYqs4ujxTEy7yLQVLiKbL9idwTksrETBOGS2yDbifCNsRWCZ8BQAaAVLxgFo2Wg6u8bPnrSD9yEv2sNkl+r9CmrRuyUn8YAh2R5xkM+nJcIchEkJixE+JrvhVfs+DqLqObKzBA7yTNl8aqtsJGEjjpmlXtapkR0gG4frccC9DFZ5mU3JM4XxMEbC6XiGcB6NXbw/sg3UV2hmZEPHwfhIci+wDeFZsv1kI9apKxFFYsdxN9lK6nMcwJWtwzMFMgtPiOOUaqPa8nf9FNWHbMoL3Cni75bdH59bgcdBj4Yx1T9hVGqvcJFXsUn1S3aexhVZ5V20h3v5XZiKuNFlH/OdAjvj+KGwVOFEwpv8PA+9YqxvREDLDpXsqX/CWYK9GjIK9J36m/gf/ut/2hNQIIF1ACqK3JTBqe+E7neiSQd4k9EaB0fijVfDJERxIEz0CHGQT5MgwdJCVeeVrgn4TbEdTbIAQzon4DmuGBjAeB+ZGBSKFIAmRodaIf/yfPFcbdBaZPRJEXsCTOR9EIAuQIr7NS68g+dqMQiw0VjpWgFUGmMpswvQI/Lu0A4JiABFGVW8i7Gjv7wf4XTjLQKJeSbXsAnzPu7XWNMO3sW1fhCLPE4cFD0CLnJEcDjkmQKxuFbAnxaTQLo4CExbeH84VAUwi//5TIB3WGwBMNFC1BxfjGc6RPFo8UgWibDnvRh8UjJa8ADQREBXqwHwdQ9tBEa9BOzCBqRNCABaGwN6I4CQeApD9DdGKOPYbTfdQBHAKkUhWeJATuR1pxeUEGMsagD6obGmzbxDsiKgTkofShttymyw3EvbPUqEtNRy8cLzLHmUV5C5hEdSyjoopJdgt8BPrSEB0DoICCzVXDiwGSlUrSE5pPQORfoyx4pUd09/FL2qDVxgI/drk9XaYP60SRIZI3mXvMkw5/nIJWMrOZGO0KZOBKtnUvRTGClsqnE9IF2kda/DEc8T0BsHLmkX71c/pXN8rUROLz+IR+CBonG13nWQ0HwzJ5Jl+heXYQduioF/mENdWD+By1D3Y9BqAwop7lHhwk5wMHIAYZ1JFwjo5Vnql3SONpG4rpYOpZ8ekRdxxHIP8sj30qNymAmwdsAxknue6cZWVOU3DvzSFvouPS/wOxzyAqAb15uSS+k5jbvmIr62YeXx8XNanhBdq3Ugh6re50Bo9D+f+XhEzhy1j6Ji0n2MB+Gtep7vM91AOeJAsAUnBAD0xZ4YVS1vt4MMccDxdieD/tNmLgBaa186SuuCA7vr+Ki2gq6TbL/UnyEiiO/jeyNAIW0CgJajRZHx/I1h6GmhmQAQ81w5YuPrkWdK70h+aascaUTCOZgXO9hwvSIdiGjCWUKkhOs8Cw5AP0wl+6xwXjNLDVoqnbPp2Us2NXvJLl+9ZVMTiw5yHe8XbG971wp7++4sZ3yQd4/yTqdtdn7BxqdGbXF1xu7fv2Mrq5OWbpttPi7Zx3/9oT3/4rkd7x1YX6LnBQh7qY4XNYOCg/Tregve2VB1O5lM2NnRiX388UdWLKJ3MnZwdGSpvrQtLi17KnWIBM1ZtVGzzWfrdl4oO/2Ac/hT/KjXc7CUQksAwCQu37x9w65dv2lD+SHn+33ymCJqh+5chCt6cnzcGrWaPX78yJqNmhuQLldwKQ4AuA06AA2Y0ga0s56NZEdtZHjYwUTGswJNSLXikZJ/8g//zL71zrt2Wira46dP7Fe/+Y198tmnzkV6+fJl+6M//om9/fbbnr4O1ynjCQBEtCORYcgueoW9B2AsO9jv1CYYpZPjE3b//j1bXFjwOQCgA5RinwT03d7Z9Hn56U9/avAvA0YxJugx9tOD/SNPf3aQOtLXjB3FADmTAMxTPAsAmneHrIAQGcW+hQxDLYKMzc7PWGogbalMoB6hDUSs8n76FADM1gXdyPHpie0fHtpAX3gmmmd+fsEjw4Me7LcHr79hg0NZj4Km//AOv/7GPeelXlxZ9HMM8wZADKAKHzL0BTub2/bLX/6tR5XC15kmIv3s3LY3tiPjrmdD2ZAZwH5Furn0K3M9Mjx6Ed0dooNCNhBp24ChACNHJwUrnBx5Ma47d27bxNSEZ8AQWQjwI+CdsQYU0f7Jei7iIPJI36bz0jOGgP7TE5PBUdYNOpRxXnvyyKOiZ+bhz17wCHHA8EuXrjhVAEAwZ5/Tk5L9xV/833Z2fGYrS0s2TibO2IRHa3/zeM0OjwvOQ7569YpHcp8en9jy3KIN9Q/Y00eP7enaU58HZAQnCmAUa0xZe2gLHH5TExMO8uMkAthJpkJ9GeaZYoDIIeuK7Agygyj+t7Ky5EX3dna3POKyWqt5NCYyCUBUODj29Uo0edda9nzjhc2vzNkP3v+uTc2Qcp+y/kEoBNBtLbMWUdM5a9e69q//4v+xw/2CTYxM2dTYjKUsacuLSy6f0Fp4UeG+pPX1gxW1bWoaSpw+j2S3TMJqjZrL8eH+oa0/eeG0KZMjE/4ZHOXsK8Nj4zYyPWY379+3KzevGtGpnEHR24M8uNl2ABTuayLFD3cP7ZOPPrLCwYlHxcLJC+AJbdBe4dBuvHbT7ty747ywODEA4u/du2eDuSHLj46H4BCnVjl3OhPARNbP1taW07t0oQOCBudw32VOZzKOLexTfVHxcOdhpihXL2QHQGXBuQAdAGdwswF4GKLX3dDO9FnH2q4bAILdALe2DQ8NW3828MenB/ptemHO3vnedwL3/tJE4BJPmbWLPfvog49s7auHXhvgd7/8tZ0XTmwgmXZKDhwzyDV0Hdi8DkCnkh6t/c5779r3f/h91+nomoO9Q/vF//F/2ke/+9gjjhfmFlyfQAPRiPiAX7//ht25c8+++Oore/r4sdeYWV5ajKiGyJAJtR/IngCw591EQNPfVmRrE0HNWKLgKRAKoFmtNOzw4MR6vaRH9tImgH7s85HRIet2Wj5nULXAnz0+OunOv82NPXfuou+JHncsoEv2XsJOTg/t7PzAHn7zpR0cbvtnhO3jECTDxCNWLWXdVsf6BkLwEnsNPNmcq71QYh0Av+oOIsBg51u2tmVTQ075gZ4h2plAGuYaigLmjCKBtAXOahyWDuAY7wm6fGR81K5ev2JjE6POzY8ThOjws2LJmu2Oc8mTvcL7kL8zIv2LcHKFACXehS4GiAZ4Z7xYbTjFoc5CP+B4Oj8/CwAXBX0jajXOTui87e1NK5wcOuWEn+87bSMwjzEgapm1wRkFEPYMp1ubAKtRW5hfcpoaIqE//OhzL7g5NTFmp8cFG+jL2uzsvC3Mzlsqk7W+zJDTtiATsN0RswcFGdkT2JxnhRN3uhbOj2x+Zd5uvn7DRmcTHvncP+jxTdb0KNO2JXBs9VLu3KTYarFQtbUPN618GrK0cZYzbqz/ULh3z15sPrPz0qldurFotV7JAefR6ZwdFfftrHpknUzNai0i9RvW7TUgmLdMHzZty2r1qvfdbZ1esGGh30C/EU3veEA3nFWGcoMXtA/ubIgchALQFGkp4M1tdXCBqAZK/Nyu4Cb2AdmK7AP8rnOw7Oo4dsNnCpiSzSLsQyCcbH/hMbKtZGtwnctXRP9J+9lfhBep/fy8wCgiG0J4l57NTwGbAiv1HPovW13nWeEqsi0V4CRQXrasMDyuY68TViZgXpgF7yazQ0A8z+FfHMfTOwUsvmo/CZORDSSA9yVoHQJYBOR7UEMEzGrueXbctheG5bhWFFyqtgtHkh3ue0uMolD2te8LMfrMOOgax5ni4LCwA8mUg+6RvSgMUfY5P+OOBQHQArzjGKUPapRhrWfrMz1Df3N//HoFEGk8ZUcKc1N7JC9aA5LLUMA02H/en273wjGi8Yk7JmQ/Cq+Cqsj3/sh21jM0nnFbWnMvWfE+/4///J/1BHZpUAT4xF+MZ1NAlAxKR+cpmBRRYAiwUnobHeAQIgBDRrqAKk0Kfwto0SKMC6oGHUHlf6WMO3DQDAi8Iiy1qF9VJAJVGSApC/rNv3iEmu7XItWCE3BI3+NRgVoMtJvP+akUfS1Y2idQSpOt+wR8CtjQe2kn4xeiZcPhnn/cF18g4qDR5wJftIhpN98JEJJS41lSngLBtYg1H5oTeTL4XOPMHLBpA0DTNil799RHvK48V4CWBF6yo4UtxaMNhb+5VsC+p7FHAHRcGQiMkcIhdS0OlF2AHhHYjkNFcqTF6QwZRhTuy6hizqU8W0pLQOUF6BWtgzBGAThmEXKPR+UNDPhhoY8CgBQWPD2NMglChP6rc0kENn0VQEpf3biNuJq1JrUJaPylDDkk6974OtNnbPYaN21AWt9crxQbKUbuk8zwDo2vg/ix6sPyHgqY12aota13yekhmg2tQ37ST8aKw47eI/kUAO1tjGhltAnpnW5g9/dfRGdKfuPrhGu1lgSAaVPkHeUo7Z/+0EZFzbCWBaQJgGMMtOHyUyCvDjWSOe6TM0AbHfMnJc17/fAVja/6p7XOWGj+JKvxDUJj67IZbcACWXlPyCIIBgH9B+DB4Kd/Av55rqKjuVdRz/SJNcz3Gjvpg1cPT+qD2ioAWjLOc6UXFDkAIMo8MC6uRylwNTrqbXXAJ3JwyaGmDU26VACsNmGiKySbWt+aJ3nJNTaS0fje0pcJEeHxQ5nmkTbQVskg79S1aicOKz4TWE1RPvpBu5kHIlvVHnfGJCMKFJxF7hRLWJpiGhgHkUdeOtF1OTyCONZ6Yb0QCS05duOUSNdInhhPyY7zsmJSRQekOMgeDrEvC2fqkOL9jaqF0z/eSxpzPPocI47PaYM7QdNRMZnoACNwmXfLSaoDx4UxEMl9AIGDrpXelyOI4j3hvBGK1FbrgRYomQjgM7JcrtasVG158cGB7JjlhqdtZHTe5mYv2/Wrd60vPWTrT557ka5KseTGCkY0IA3ACP2dmV+w6ekJG5/J2ezijAOsFNV68uW6rX311NqVlvVabY82ml+YtNHx/EVhLkC3frgpXY9iULSssHdk3zz62j775HOn4Gi3ul6o6d1vf8f5nHknc1QuFm1nfcsef/zIuo2OR4BJb3g0Z6/rRWurFMPNQA0FN3hwKIR0ajjo285hPDMzaa1Gw9bWvvHIIo9AZux6wBk9Py+Rggz/dTqRtnQiaekeh+e2zc2GAoL0hfT+ofyw/f2f/Xv2rXffc0CayNdPv/zCvnr4tVMQvPP2e/b2u+/Y2OSQR1UVC3WnD0B/kLb79ddf2zffPHSQibGGqxejcyCVsXQm5QDYxMSYU4chKxTl0tojbZwxhHvz5z//uc/xWRTtTOo9oAARcwC3RQAnMqiIbG007PLqJS+2BWhLVg+18RwUzoTMqe293QB4JxIOZgJaLl1asfRg4BoG8OJ6IqO5hvcQkX1Goa4Ejr1wDnMd1Wq6fsdRMJIbcU5Q+FVxF8xNLdjt125GWUwtj7B9/cF9+973vufUEOfnJStWis57fbC3Z/tbu+58IBKayHlAKYokEl0KfgSAzZo4OoBLN2mLSxRpXL1wJNIe9k8ckYwL1C/oHdan69wkBblmPCpx/+jADgsHTrsC/cZw5PxhDfba4WzHs9gv+OdtyIQIY7hd4XWFSizVR6G/EHG9vLDswApjRbFnorwPjvbt8GjXrly5bP/Jf/ofe3FPv7dW8whkBpSIyW4vab/77Sf2i1/8X9auNWxqfMyBJ6I6dw/2vYBcs9ezQyLfyxUbyQ3bT378x3br2nXbXd+0J4+e2M7egQM+AxRWKxOJR12BcFZBDgBXAXUo7Nh2YGrEIySZaxVHdMA+MqAAspDdxeUFW1iaNyj5v3n8jfNMo48Wpuft+tUb/lxkDQA62We29mTNkv0AeQ9cj/QNQiPVcmCcaN1BgKTxaWuU2/bl51/b3/6/f+scvz/76Z/43KITXPc1KDSb8yJijWbFBnMDNr8wZWNTI+6Ugsv7+Ow0zHm5bEe7h7b2zSOnJmHeicw8ODy0bD5vyb6UFzy99+brNj074+sR/W5tiK/JyQjp+ch6+azstD6fffyFrzvoMVL9fQ4cHp2d2O07t+ytd9+2J88eOzh648Y1u//mAxubmrSJqUnL4GzNDFjvtGiff/6lrT1c8/VaODy8AJPg7Q1ZFGHNA4ZShMttvkQIfJiemA76qh7qTZBR4vtNMuW6CLIF3H39qaAv4SzGyeJ7Yy5r2dyQP5/zPmNEAc7ZhXmbWZy3N997x/74Z/+uDa+MWK8WCtSe7JxZs9Kwwv6BffHJZ07t8vVnX9j58Yklu72QjeBgKgULW06RAaDNWJNdoPoZgHZE0370wW+tcFiwlcUl57dH1nG6AHaWyhVbWFp2Xvmjk1N78fSJrb94YjmKhrudB3gXatCwf9ebAfwhU4QsDArgBSrFkoODrHkcT5NjU1auNu30pGjdDoFEw66bcIgdHG5ZqXzmmQrMGYAucwvQOJIft92dgr14vmnXb94KWSJQkLXJnCtbs123RLJj5dqZnZwcOVjFOkbPA6D6WaDRtloVHv1AuTc8MuoyylrB0aXAJ+YC/mMCIBoNZC9lqyuXHGzFIYXjggwA9jUcDuxxnG1PS6c2NjzmZxD2Nvj46ReZRPCKL62E4rH7h7SrZL1E0qoVnNJpp+Jo1XEs1jxrgTGcnZp2HbH+/IVTowDjArz7eaJMQeqUU1jVamR9le3waN/PqRR+RA6I8Be4ghdj7elDp+WiYCf0TMDky6urPj5kxrxY37bNjS1rdrrujCKieniYWgBJu//6W1Y4Ktn+3qHtbG1YvVpxKivG5daNezY7t2i9LmdlHC5D1p+BasUs22+G4waH3DaFQL3OUccG80M2PjNmqQGzDqHO6aZdurpkE9N9Vq+TjVKxdCpho3mcE/ALmh2t123ty+dO2TI8Mu5yMTszb/39Sds/PLXnz5/ZSfHQeqm2Vdtnlsi2LTuesXLj1EqNU6t2z63apOBx3dKZnnW6Vas3sNm7lkon3fHtdmk34EecTYi05v0ezV4NGAzyz1oSlsNYh6CdAN4qyEFnY9nI7JHCQ2Rr+r6VDFRUOtti58ruUDAd71WmqY9hRNWlM79A6LgN4nIdFd2TPSf7TbavHBWi0bvAKKJsHZ2HuV84Q/wMLjxNNg/XyCaP2yDhHP8S/BOeJsBZWILaJ4xIWAz9y49QLySAwEHvZC4C/9x+rIbMSmEXtE04nkDeV3EpjYuwNWELcfBVdjEAaNxWjuNVCvpS+327ioJIuN9lxTPvAtgrnE3jwv2OUZI6GP3T2Gus+F7tEg72Eh96yaqgcdc8XdgykVNQNpnwPZ4pGdU74+/Wu9Q2PTfeTrffojmW/f///z7gO8IlNOeaU+GZsqdlq2ruCODSu2UXx/+OY7TCFGXPhgDClywVmpv4eKpdaqP6cWET/vf/zT/t8QdKVgX12Fx5mG8EkacJbSGgQZ1yIzSrNFZkAAAgAElEQVTiWFE0Bi8AwIjTOSiqkEYIJBJo8OrkaALVUH5qELgHRcGz2TT4RzQP18hglodDkZM62PFcKQQtKK4VYMszBHDJGKa/HqkWAaL0C4HVfXzOJHCNvE5xI9sPVlGkJG0VtYIAJPUR4dCkcg991DioH/wtgOX35iECQPReXaNxE6ghBc5PLXKBFRerM/JuCdCIezt0jaLc2DAcyI94jbQx8GwpUMaEuZLHTPdqkQjYji8yGaNSai/lIaRLxD1YAivcUwPnVrThxIE852xjjBKBw1f/B8C/Z4kUkUQhxcaVeczLJ4UdV6hwQGuhcgAJMhI2UQe44EQDAMyGgn8ADQHICyCVnChc63IYRRoxXyp8pPQJ2qT5lMKVnHM9z6iWy/4cybTmSUqAzV4KRUpa/fG1F0VoCqSV8mUt8ExtqlrD8bniO4GQWj/6jLYx94qA1aZFP+iXsgWUGs1z1C5kSNHRHEw1tgJ85QByQC9yyMTvd2NkEH6/ELWv9avNSI4yX7tRtDJyxd/cJz2jg2ZcaWojkgzzTG1i0gHcp4hUKXz1RzpQzgKNH+NCZJt0Mc+XTpCDQod52qNDEA4oHSi4nr4j/+KzY4w8dbxcCdE0AwN+EOc6UR7wO89WkS/0nIAy5krrV3o/AIMhlVFzomeToi3Al3bFQWo/QMSqJHtkQHTQFAgpJ4f0lzYw3sW8SS4ZR/4B0HAPulWRBryXNkoXSZ9LRuObNYE5itLnOmRLERjqt3SQgFeeq/lFfnSIdH0RS1PyNmRCRKUOE4Ai/M39noLf7VkfTsJEOERJR4bDd8sNYH9XIxQlhG5BWTHMAWBN/GAX9BprPugzIqj12e/rhuAAie+vLpuxauG+lqNiHowRY0+EEnJC2/wQmQh9E+AV1/2aIx1+JPM6fLo8kIYZFaJhDrX2VQEewMp1Yy1UOOcsCS0C67Rwcmqp/gEHsvoHxq3d7rNUYtimJ1fs7p23rC85bO1a2wbS/R4VC/0GlAPQBBA15Bk/pP2PDhk4+lA+a+MTE9ZuJax83rS+9KDls8NODbC4NGOLS3OWGUra8FjexqbHHCQZyfZZu951g7lUPHPDFgoIQCHSqQG0oSqgcF7/YMq6TbNKqe5rb/fZhv3qX/+1He8eOhUUkcLVWiNEcyKHnVBkhUKV7jjKEE3VcgAZuQBoqzcrNjkz6ecgQAmMfqJNAY6gRiAtGbk+KZx6tF2uL+f3p7rhMA8wAc+0n/k4NA/029jkhF25fsON2nK16sAPAOTC0pL96Ed/ZJevrlq5XPPoJgzIFy9eBAAhWj8Urerrz3iULUAv3NSHe/t2cLBnhwek4Rc8tROuUAwQ+sZaCGn8E362u3Pnjs/xo2++8X2R/wHXiudl1wOAzcjF1MysO3mQNYoSAq5B4xD4fHMOQgKWAuYDjgO04/ihYOK1Wzds5fqK1Zo1ByhZe8+ePnXZ4D04KgDQ6VtfNjj03OkXcaxfv3bDgWtAcoAdnYEB0F0PDxPVNeDcyA8ePLDF5WUfo4OjQ5+r46OCtatNdw6EbIe2O0aIrKNQYuDlH/L3rq9v+r1v3H/TXn/whkfN0n8+e/bsme1s7Xp7AbwcUI3OMRTqIlIV/vFnz556tCDAiBeByoQzBBHb1qGOSjDCFQEFqEZ6OzzOjBnzRb+gYFBBxcW5Zee0xQlBH8anxm1ufsaKxTNPSf+DH37Pvvvdb3umFZGIIauta4luwhqtrh0Vzuwv//IvvRAeGn18dMznH6CPqONqo+lR9SfnpzY/MW8P3njD7tx4zdKGU6nqVB0HhSN76+23vEicjGruISqVTI7zk3NLJynEVfRo1Gs3rjvvLKALCoW1iwOAfREAaWPjheWde/qWTU1N2t7hnn3x5Wf22Wef2GBq0N6494YtzS7Y4ydrDrRMzU5YtVW3UvXMZpdm7NL1Sza3MGulejkYhj3SbJJWLdXt6y8fOSj28POHHpH94x/8xMbHp+3Zk6eux4lmpUhfOmPOLZ0fydrc4qzNzE54pD5zR0S20y5VG7a9vmEvnj33NQC4Bef/GvQl7aYDpRRzZD0vra54VDdc871m2zlwoYciChYahXa96cDmh7/+rbejWK54xC/g8nm1bHfuvWavv/GG/fqDXzv37q3bN2z50rJZOmUzCzPO+wzgWilWbP35hu1CL1QuuzwP50ZsemrKo+hxmMkmQka3Njb9/0qrYsP9w3b9ynWff28TQQ+NtmdXkBHAuWZ4KGfb27teUNGpF+AJJ1LU66o0bGyMYo05jxZHp6xvbfiah8ro+p3b9tZ33rPvfP97NrY4Zs1S1872j20iN+qUA5vPX9gnv/3Qdre2nbaJszwAjNuZBBFBmwftTn+fc/eyzmR7Yoni4MPRmUmk7PW7921l+ZJH2i4uEsHbs53tPd/vJ6emHJAmwnl3Z8M21l/4vsS4QCvCuBCJK7uGaGt0JDqJqPtSMWRn4LwehMJlfsXGKLo3u2RTk7NOwYHubLSq9uknH9pvP/q1lSundvnyqp/3Wd+kXk9OTls6M2BffvG111rw7FWKZmaCPe1c6mPDHil+cLhj8/PBgfq7Dz9wBxoFzAjHTWAHJVK+5/AMihICTPAM9hWARaLXXzzfstGRCbty5YYXZYQGa3gwOMsopk10PJR6QwP9dnR46I4E9slC/ciGLGfJVMACPLOM2k9mNjE55kUU2TOJgMYhSQQ0jt+J6Rmbm2Y8cu40IgKcLp4WWvabX/3aPvvss1DULztgQ9lB15EJo1ZDzaORS5WiHRztuY3BHsK6VIYvY8jvLzZf2AHURs2y763zi4u2uLzi7QRYrjVwDJzZafncsv1D7jzs78v6HjY9PWcTY4vO7//R735rlUbZqWfYVy5fvm653LiNj81aG4quzIBliSBO4XQ1q5cpXLhl5bOawbZGrS4jEyuVtGqrauV60Y5PD6yXatj1W5dtdCJnk1MEeiTdqYA8LS1MOS3HN1/tOB3Y1PSsdeHITqScTgeHFZkz8Hivbz+zdrJuw1MDZv0dqzbOrNwpWq19Ysfn+3Z6dmjZwZQNDJJhVjTSurKDFBgOAYLIe7CrqtZqN0NWX4ZgjFZwQEXn9WC7BFAw2FPhLM8zGDMFfghAg2JNAK0CCp3iLKI8BBPwAIpEkB2dRdmrdd6UzUs79Cze/f+x9V4/kmVJmp+59nD38NBaZERqUZmVlaW6unuqe7p7uneml5zlYMl3giAWxBIgQVCDDwRBkMRgwQf+H0vuYLEc7ix7ptk9rUpXpdYZIkMrjwiX4YL42blfxK0kAwhEuPv1e4+wY+fYZ2afuYMyipSVPSZ7TudmYTFxWzgevBanzJT9qWAQYTHCymTv64whzMdxhcgeF6gpWjzax5jRHgURabx0Tonb3lyntrrN2xdAZ9nEtDGcy4ONjr7QmAnYVnuELZ2CiTEqQ9njsg8F4qtNssU438u2436KHo/jg7IjZHvzPH5cBt4IzIwDpsE+Cv3RWMbBUd6Xjah7xm0k4SZ6/hmmogKKgVKS6wRA6/u0XyCz2iobUPcVFqLXwgV1D77PHAjrUTs03lwH9hTHIITD+X4VZVnzHnMm+ZN9zHtaf7IF4/iGsLJTDDhqmLCgMIfBsaTvaV3E+685EQgdX2+J/+m//Cc9eXwUbRqPgGPz1uRIeKUwGMBsKkSY0FlRJmgRcz33ih/aaawO8nHgNj7o8f8luAKDUEB8n8Ox3yvi9hU4ImBEk83fuAH8pmDEgVl5yOIDJvCC+3iEawSo6nu8pxR2CcqbYK8XVYqiEWWEC8hDOcYVAP11YyQC96SYube8dAKkXHAj45//3wTBJUAC+/xAEyl77ksbBPxoXARSMjcoTwGfUt78lWfJ7xFFv9M+gaASQm0IAi9onwBJl52IAzf+nkBPGXNKpyHSUc/mPjyDe8ihAcDMPHCNqBFc7sSxkwzgs5RzAMe6lspQsC14Wf3+7bMNUQoqvmEQsfGt50bjzoHL5yPaxKDiCAB5KLBFzlTcG0e73TiJCnnQLsZVfdDnAqA1L0pX0aZyQGGmKBpXwFQcdKVdkjUpijgghWeYH61L+iDQUSBYfMOKryeBTVqjkgEpe9rMGEjm6R/X8H6c9ufNDASNb1CwESddFH0s3SF5hILDI02jQ4uqvqJ3pJOkXCXz9O8UMIs2Wz1H60j3p73SLQISZZBoLDTuAk+1huPOArVPQL/mRLqX9+kHz6cP8cOH5kZrkudyP72vceJ50lNa6xp/1pM2M8ADOc6kP2gPz0V2tDYlk7SRH8ZB7dc46bUASSg1pD81HnIs+Ib1ZupTpOd00BNwwvMEasvpJ8ecgG2eTSqo5JD+x2VbY6ANWzojLgeddkif1EFEwLLmR3sH31Ef2QP0nKPokOpARuRUot2tenBK6eBIlCPzx/1EMeQF0roh0oO+aC/xiJtCiOxk7+C5AqZlvANGUqhFRQd5ptZxWK+hMC7tin+GUaH1rD64gRBFogXDIHN6qCCy1g/9FnjCeT7nBH7d4ZEM1Cjak4KxEaIytB/xnfh70gGS4bD/hYhErgvZS2G/w8j2z5tBvxLJzzgRRbS9u2stAPwckf0j1mlDCUGEz5Sdn79mmWTJ5mfO2Umt7eAk1AcUDgKcqlT2nW5icGjEOqmOtXsNB41I4T+utW1ibN7On7/k0YtUhJ+ZHbP+wT7rJE9saLRsAyMFy6fMdlYb1jquWaLTtd2tbVt59dLXGY4CwNfRiXGPPsyVCf0x69bhVzxwYPPl46d2//df27NHjz1Fu3+QtPGCh+YdHB3a3sG+NSPqkZnJKRseGrLGUc2pNDxlmYJVBxvO8Qsowusr1y/b5MykF9OlHRtbmw7wPLh/344OKpaDjzGVtmI+7E87O9s2OEiEWYgqI2oacBRHEkY+AK8ba80Tm5qZth/96EdOvfDk8VOnzABA9uJyzaa9fr3iIA0g0J3337X33rtj4zPj1q4GuomXL5/bN998Y59/8ZmtrUI1ELjqKO7F3LoBkg0ROOhCADUcvtJ7DghXgsP1revXvdAUka8Y9HDZLr18ZUf7ew46Er04PDDoDhN4qSemJh2AhmoEUJ737nzwnl2+edWBWDiDkbNHDx7bp59+6pQMtHlv7yDs36dFawLAC1hJangu1Wd72zt+DWMAMMQ64YeoOSLhAGwBpd/74H3nyKcA2cOHD63GPHbTXqjMCyxa14HF9fXXnsKNngbkYJ1QsI/xun37jt15712rVwPdVvU48FUDtnqdj6jqOWAv94Qy4uOPP7bmScO++eZr508FxGQtyAgkvRyKCtE4BUMwZD5QQJN5JYIaAJqxh98V0IZib4P9w762ur2E9x0nwaVrl5z2A4CNYlQffPCezU3POE0C48kabjc7Vq03PMLf9+x2x0EoirIR8Ul0Keezza0dByCXl1esc9K1bCJj799+z1gPh5Ujq1SPnKqD8V04vxDS8wcGXJcAOqyvvnb5P2me2N7OjoOAjMn8fLgWwIm0fKLYAT6nZmZse3fH6TPeun3D6UYAo7c3Nu1f//X/ZV99/qWNDo7ZB3fec47und0tj06emJmyWhvOZLOFSwt25cYVd2xwL3Rasa9s9eOaPfj6kYO02+tb1qi2bLB/1K5ff8u2N7ZdZkKkPYEbecuXCCxI2dBw2fm1271Q7JUkXOYeeoFH9x/Y5saGU78xX/2Foj1/9dJ29nYdHG6QRdGonvJXjw+PuK6nQCvjDUUAmYCAptx7c3XddS5A/MHhoUeX4wgbHR/x9QYvMfoTJwOcyNXWsVMNAD67U7yb8HnCoQF4zJyzPqHcKfX3O5CHY0UgEfr4F7/4hX399deu7xfnAcrPhSJr8Oq2QiAUNA9EsV5YPO+FXeHtRsaXV15Yggh+alfUj3w/BADF6cP3ifpfWl62biphI1MTNrtwzj74o+/anQ/e94KTfYms1Q+qfm7f2tj06Od7X31tzx89s/2jPSvny6d7oWekNBsO8jlQFgXbCISm8Dj80/l03nnHL128aBcXL9qli1csVyjY5599afdxTDovPQB21uq1Q3v65KHrXD8ndaPi5BHlGHoRWxcdXDmAI9lZNTwKHCqS4f4Ru3H9ll27+rZduHDZcvmSZyT0FbJWbdTsxbNH9ttPfu3FBBOJjjVbIdgGvXL+wgXL9uVtaWXZnj575lHJ7Lujo2M2MTF1WmyWeaUYpCUTdvnyZXd0kRHw+OE9q3eOLePkDUlr2olNj0979gBztrKy5Hry3LlFy6ZzzlWcSeTtg/e/a+fmqWmQsv0dgiOOPfr5gBoL25texBZnXK0WdNra+qodNWv+DPqN1ZtiH8uHbD8Ku7IecEh7HWhL+phdu3bD3nnnjkctj8xlnQu5stbx9iPD6E3XR+6IhYYKOWg7hcjx4Z6PH2vRI8EtYRPjE67b+aXNzuNfCxlh6O3y4IBdunTF53dzc9sdOlw3Mz3r+5vTVkJRUjkKnO3L6/bhBx/bzOScvV6jYOuu6y6u7yuWnR//7VvvO+UGnP99OFqSCeu2WlbZ3bH9XbjwcWB2bHB4yGta0CZqTyRSXdvYXrX7j7+xyvGOjU4M2Z//xc/t2o0rtrG5bpWjI5uaGLPJ0SHb3ji0VyvLNjo24QUmW1AGJaNaVNaz/cq+be6+tlavau1Ey/brO1ZtVByQPkkceQT00vITO2lXrTyQM0uQdxVoXATGsp5DoEjV6TeCTUiAVTgjy+5kb0U2+S76QHZwHDMK+FAAqOHid/1aLJ5GSgtTYa86BZl7QWfqfMr/sktlD8rOEQbBnOo9fU8gcdyWEP6F/ozb0uyjwsQErsquEUDLs5hz/go3kt0Y+hl+dC5Xe2TPcd9ArRgc6LIBZa+pz8I94jaj96XX9nNX3LZTgCL7OXaL8D/u+aYtJfxIgZqyBegfbYnPn2xGPjsbv5BhKltRYKrOW3FbUhigPnNANgoqVBuFcQg30XwIkxIArnHQvMbHOt5fjb2eGbcvHVCNAsBkawpklSzQf70X75OwKMkgn8nWjM95HFOIt1H/YzfxPcmsnqv+yoaXzRXHcgNuc5ZBINnWNcJNBOJr/Jk/5I/P2W9lLwr/dPuX7N2IVlVyEwfQT9/77//Tf78nAEgAoQwDj0w6CYasGqcJEWBABIi4a0MaZkg/FugogEILIg5gKEJR94wLw5tCz/MDoBd4OpW2zdFDgIQAIgFdAlvjQhQObkFRaLGo31JEPId7CuyW8osDV3xfz9Hz5VmQ94Hvi45EoJQWmxa8+FoVnc136SNtx4BUOiX3FqArzzvPx0BD4XI/Ac2aaAFJGCL8yDCKCz191fgISNR8yygUkKCoF0UaOzgXUUUIKNd3eDbt1RgIFEY+BLAx/txTSk1zogOdczKe8t6eeVriC0XKk2gzgcgC71wpR14gDGt+pPh0TacXPLNaEF5IIwKqwwILm6OuF5eUFJjmXhzPrGg+Exc0GLMX9WmFzVTAJ+32eUiElHzNVRyEpq361ZwrzZ77uGIgWoUDOlxvEbAomg7a4em1UftP+xBF07uSjgAwni+50715tjyj2lA0Jtp0pZQUNar0J228MjS4vzh+kQXnd4sKE9Ju0SVIsWqD1gYnUF1AvNoKAI0M833km7HkvlwnsN6B/pgXlLZro8ODyjipf5ItyQDt5n7aIPRXcieQUPcQeB734HJPxo0+SI+dAuCRA4fPnTs8AoK1hrmv1pTAcOk1rVe1RR5wgZ68r42Y50r3CMR0MCECrbk395V3k2s01nqO1okOFVyvCINTB1ZUcE/6TjpS86qIdc0ZkZ7oBIG3OsjE9SDyIQCf/khugr4PjigdbrQepePie0ocXNV4YGpr7cXvI90lp5E2eOl4xoBDL1Fd7kBrBSBbUf/wa37LSQCXMZzbUeYC93FgmRRxwL7IG+8gUgRAa03p0ClHnctOFFlNlAmHccm99DD6yIFQIqEiOo1wEPr2MUZrhUjRuB7mKu9rRMUCSEZ/PPrIzA0u0moLuZA+zHPlyJPc0D/Nm+7Ne5KV0zOEg9ZEYAb+bNpJdFQA/UMUA0Z1OGSH9F4cD/uVih01atYziseN2cToOdvbblq3k7PxIThlJ218eMp2dysOSsKDub66Yi9ePrPj4yNPmc3C0wgNizWda3lgZNQ6vaRdvHTThofGnPMTTlE4osmozpezNjsPtz78i3Wzw7bVdo/scG/Xlp6/sP3tbY+6vXr1sgOoMwvzliunDXrEWi2k7b9+teqR5dvrm3b3k8+9AFq7E6INxycnrX940AuxPXzw2HVmsa9kl85fsKmxcaOoHVE/3WbbWt2mtRMnTolAX8Ymxu0HP/qhXbpy0TN+9vd3fcwAd375i7+1Z4+fWPO45lGSI0OjLqtEgaKzoS9A/zD+gCHVk5rlkjkfZz8LnYRMCAAIQKS1tXU33omE07oBlGQOb71zy3mPz19Y9Oe/XHrhRj/ptMg3XNXPnj71OQDw1xpz/Uaqe2S4oNPR78iO1pL4TT947z179/33LZMvuLzg8AE0fvLgvgOOTcao3bFOJLcAIVAXeBRjVJz1O9//yObOzweDHUdGNuv8tRQ9w0HA+iFChP5hFPNLCjnrFZmvHddtuH/I1l9veIFFz2iIDC/0GDqDCHi4o8nUAMAD0OMawHi+X8pT0I7U74xNTU36fBBxCw8p9+PZFMoF6OcHHuUbN2/awUHF5aDXMQfKKcbEOPEdIuW4D7+M4Q9/9APXPXfvfuN0IqSyr669dqcDQI10pfYsIvEBoDFuAEwoOAcFA4WwAMjgwSYSttvuuiNjbXXdAQvAcO1vo5OAjGXb29lyEGp2dsajQHe3KFjXtOPjWnA4Udyv1Od0I4z/h+9/4HzegMSexXTSs88//cy+/vqeA5qPvrpvuUzO5qamQ7Qa4GdfyBb5wY/+2Okr1jbWbXN9wx0DnG824Oiu1j2aFfoB6TzkHmoY5pWod+b1wqXL1mg3ra/UZzffvmlzC9O+vigEufRy2f7qn//vdrhbsbdvvO3zQYr+ca1iC5fOW66/z3rprp2/csFu3blprV7IIPCAknbP9nf3bX15zQtLdhqMXcGyKSL+iAJrOac68g7FAX06f/6cZXNJG58Y8cKRANroXeggmGeoMyoHB/Z6ecWBe+af+WYN47wiKhRgth45HBjP6fEJB9zJRAIY7iNLIJPzrAi+RzQxcsu6hPqEzAfA28rhoY2MB+qaL7/+0sHAXDFvm3tbDtiRCQPQR8YI8Gh/H+s6b7tbuz6ukxOhcCWOAhw3OLf29nadzuOLLz6zBw8euI6gCOuVK1ccCHP7s9Z0HZjoJG1sdNQ+eO9Dv1+fR5Hi2NqwF0sv7PnL5y7T23vbXvyRCGjaSsQn4/ByeclqJ00rDw85tcil61ft3/qzf2hTQ+OWsbTrVaKgv/z0M3t4/4E9e/TUctmch2fIic9YMJ5+HooCn5B7ObAbtYY1q00bgKOdYpb9/TY8MOxUENNzc7b0asWzRRKAiX19To1TKuad6gGgnv10afnladZtt9e1ZCIUGyRq3m1rC+fBRC/hY/DWVfj0z9nU5LzNzS2G4ruJYJPvH+5ao3lo39z93H7567+z/YNNp0XoJbruJOjrL9jwRNky+azdu3ff7w1VBLzkly5e9QhpftFNlcMjB1VZy7VqwyOVKci7vbtqm3trvhagzwhzl/f1RF8Yw8HBYTs3t+DrfvP1jk1OzNrNt27b+Pi0vXq+7FQYFNYFzJgYG/WqeRPjFDsMNjaOL7KW6P/YJIVzoY/q+RqBkoM1j14GqD2shoLJFy9dcWfp4uKcEaBHoNrWVs1rBAA8v3jxwml+6Au2I7oQZxLUG/UG9Yza1u2dWC/Zs3a35dH2A4UB193ofnQGegQaMIIuSlH9E/YL5tKBnUTKI55xqFy9etXnHKAX8Hvl1ZKtrW3ZzOQ5u37tlmfjbm2ir4ueBVHuH3QHx7t3PvCsL7IloBKDWupod99pmpKdtFV261Y/bjiPdS+RcP1Q6O+zhYU5a5xU7fXGsm3srdnu/pa1E20bnxzzdYyTj3Uy0F/wPi6vrngWAXs7axMnbSbCQQ4O963WPLYWDrBew45bh7Z9sGWH1R3rJI5sfHrA1jZeesHKdKZj+T6oNjjfNk+zBAJjtZ8qnU6OsSPqH2eXInhl4/Ga+RBWFMcrZIPoHNs9CYEzrFGuF67C/8JW3PaLMn1lJ/Ae35Edyv+sYw+qiILDFJApEDeOC4Uzaggckf0lnIRncJZRkI9AYWEJ2me5nu+Kxkft11leQK3wmWDPn9F18vnZeTl/akMr015BM7L7ha/ofO42aVQkWOMhp3SgvGm6A1+2tsBdveZaBeOo74yRsB/Wq3AL2eDC74TDEBn/Jt5E+zQHul62hUBaBQgJgJaMCCzlngo00vgJSznDbEKGuWwyxl92d/x/tT3+PcbOxyyiD5T9rH558E/0IyyBl+qr3ovb9G/ib8IpXH4jDCfeFz/3tgJbgrBMYWD6Ttza830jwj74G+zLEMTJa40131F/GFdhM3yus74AZvQkcy5Hk2ROWIfuFR9DORW8L//jf/4f9jQBAk4RYP5HEWjxEAmtQY0DOkRA83ABmaLyEGgiz44Em4dqYfEZm66EQJ2ID7ZA6rgRovZyr3QU2SqgQYOoCZaCiHtG4mCMjHsBAmqL+sjgo4ik2ATOe3RIFCLvBnLE+0qb4qlZapc8UHqOQCmulfJkwTJxwdDJ+GYisIj7iCtHQKYr0yiqVAtWgJOUmZQB1/IczbGAFM1PXAlIQKRIJVRc66BVREviAGVU+E/jrEWm128CdA66oNgiDwmHNLWFsaAfApl0XVh0Z0W41DfmWkCZe34jPh4tOsay2N/v8iYO6DeVTKMVAGMBfQDVkj/ux7igZOmrK8F2AEQE7knO6U/YqMLTSd8L3wueVwAQ7tWXy5ym0DsY0w2HLAFyUqyphkQAACAASURBVBy0nfl3nu3IcytDXYC13x9+VNKko0ItbGbO6XkSDkKkYzOmiuzUGDMmAqA1V1JCjAX35nlxGh4BWVpL3FP/S57VD8ZF3mfWCu+HQ0f1FNikfbzH58i8HFncV1QIAmrf3AQZJx+/KB1ah0KtQylleTz5S1u5n2TPMz2iCdPmElfCjAf38QjQiKJH+kFK28EZijlGTiD6wJyJ11rgIs9XOlZc3uJONW0Q8Y1KehV502YVX2v8z71PAc0IvAHA0yZJf6FqkN7Tc5ATDF5tXrwvOdY10ls8m2do7DTPvNYewXegsGEMGA8+Uxqb1hecxPGDEP+7pz36kZzosMA9pQMVkY98nOr5ZACfdTBjLJAxrZn4+pXjMe7AI/JG+lROCelaZbbED2zaUDVmOjTEnT6u86PiKIwZ1xKNFz+4AbhArZDJBcoiHRql/7rtwLMc5u6sGrecITJ6ofpRG8L9zypVu2w2goOGg4qAPcZTezlUCAKEtT/4/hwrNuJOmXYoTMtPKNgTHGva/+XAkoEgPaYDi+RHTlIdxll++l9r3vf1SN4xyHz8UplweGsHeQC0gb6ISD8CdkhVHSlPW7edt5QVbWxkwWYnSYHus6WlFXv25Lnr4m6naS+ePXUD6fpbb9nE4nm7//i+HVcP7I9++Ec2Njphmb6SlfqH7fXmjmf4TMyO25Ubi5btS9nwSMqgsd3f79rR9qH11ZLW2q/bg2++cf7QZvXYhocG7Pz5Rbt4+ZIDbBi4RBUxz4BYS89f2ebqmkcgbmyuWafX9r5cf+uGzS+cs+HRUU99ff70hX31+Rd2sFexydExu3Xthjse9ra2ben5kqUzSTcKc6W80xUAdgNAX7tx1foGS17tvnvScl30+MFD+7//9d945DGyiVwRBUxk29LrFcunw6FfjjRF9LOW0a0UKwNgBEQaGQEcCE67kxZcq4GShahDIicL/QVbvLDghY/6Bwds7yAUGcQpArAFwEYEHXI7OFAOEbDRIRtHBPdlH4vejFJ3w/4JmIP8/eCP/shu3b5tZQByQNXjmqdtP7p73wG5tRWKEe57dDF9RZ6I1CSqTXUreD27OOdrT3oOgws5h5eUdsxOzzhdB8UGAdgA+bkf4O7/8c//hVUPjp13GQ5krs9FjhwAGPoHAHFYBWCqWBr6Cor5NQ5tanzGC/jlklk7rFSccmVhcd5yhbzdv3/XgV6yKyzRdSCCiEkiMIeHRh3MQL9D+9FptZ3WBEcAc8A4w5WM/iWibv9g195//33v34PHD10Gx8dHHXCgvRNj4/4Z431cPfR7EH3W6XW8gODI+JjdvHnDnRqlgbJ1Oi2PtAMs/Ju/+RtbevnStjd23BnhhajxfJg5gDw2Dvfznkd6EhHqRiIg0eGx9ZfK3tZ0PmMXL563yuG+j9Uf//EfOyius04qXbDdzU37za9/55zP+xu7LteD/YMOvJcGSjY2MeYRgB9+9yN/LvK0/nrFi1US9Ui0LEU7PXq003NuaY+QTqVsYmTUBvrLXmTO203huHzG+gf67erNaza/MOPc5cje65VV+9Uvfmn3vrxrc7OzXoCNwocUdhwYGbL5C+es0Wna8OSoffj979jg8KDLv393edV++/e/s5UXy36fTDJn5xfO20B5xDZeh/kLZ3g44kP2THmAAmRDlkhTvKxkiZQ5eIYjxfewXtIqlUOn4BgcHLCZqanTgIGdvb1gkxExGQWJMP5QDZS9SHbHuXLh7PUsQ6JqAW3yQd/efucdj/ZFD+WKBXu1vORZI9yTSFEKDuK42drbdoA7mwqFr7stgKeOFbPBgZjP5JyCA25ZIsyhIwJQ5QcAamt3w77++ksHGJFX2gpgR5aFU621On6OnRqbtp/99Kc2PQln/7gXmAXgSufSdlw7si+//ML+9pd/Z4+fPfZIfmSOMSqViv7XC4hub3nEL4B6u9sNa3po3Oexv1RyJwgFHZ8/fWqJbtKDe+DJh76FnxagpMffJi2byTr4SaYCMucOgUrgdueMA8BLFgyOI3QkepMoaLdLI11LlkDCOu6A4fMQ0b3iusXP662GpSxtxULRpiemXQ9PjE34mkK3ERF9/fJNu3bpho0MT9rA0JgVi2Wva4IO63RbVm0c2N17X9i9h3cdjD7pnFi+mLdGrWa7R3vWSbWdN7iyf+hAPWORTxXs/OJl5yxnvIuFsm1sbHnkOboXChAokDL5lCWSLasc77s+5wcdiXxAtwQADr1NJpWx+dkQ1b61tm2tZteGhkZtemreUhb47eFRrrerViLKN5t0uc95Vk/aZQG5397btb7IMZ3OklnZ9P2EMZWDlH2JLJnR8XH76KOPbHRkPJwvI+cc/+MEwMnoRWAt4fbS7Oy07R/s2NrGa4/eJUoXfnEKOZJNFigcOZeEbC+3AVNZ293ddyfdhYVFdwI/evjEqs2azYxO2fe//7H97Gc/c9Ae2f7d737nup3/0T84naYmZm10aNILlNaqJ7a1uUvygN24ftOuXL1k169fCvsge3mrZ5Wtim2sbNj+1oF1of7qpi3hQYBFI2ukWiUimIytCUvnUlboz1m2mLHl1Vf2+MUT29zbcZt9Zn7OLl68YFOzo5YrZG1t87VTjoxO8TpnDeTHQiAcuoQMGoovk02xtb/tNB/tXtUO6xs2Oz9iydSJy9nO3mtLpqDfIMAKXuFQkE/nc2ckshBMRzQ0wLs+l33BvsT4hkjmEAjDZzrXx+0VsrmwUYUJyR6Vk5F9zdeck14HmzFuT/Os4DDonkYSO14QBaW5bEUZ0ug+nVVlV6rmlbAHAYCyvWRTC8iTvccZQjib8DPazvU+3VFGNv/HMS31U2PG2U7jIfBTZzh3fEYZzW+C0HyHfQnOefVFuAdtkJMd2qo4dhXHl2QLCeiNj6vry6iPfK75V7+Ez8kxgTwIB0HP6XoBpQq8E94jexJZFsamvgpPUh9piwLLhGExprKlwgIL+1/8f9lVb7Zd4+R2Z0QPo2uFmQlnYkz4X21UO3iOcID4mOg+ssOZBz3fz9ueOXDGw81Z4dTGjALphFWq33FZPFuHIVMVh5lAewWLCY/ktUBnYQ88K46hsZ55Lds6ZK8GmZVj5nRQY/Mg+z7xP/xn/0FPAxEXfHWW97gRXjF9Hp8AUq4U+SUjNESOBFoDAbkCcISsa7FwLykWFI4iZQWqMJhaSHGUXcpEFBxxgEaGPgPD/bSwpVgkBJo4B04ipSPAIw5AC83nM3mtBEBr0cUXuJSgAJ24AJ4OfMzbomdpEQokVFS0QCiBFFJYfK8RGU+8JzBKwq3FK8BKoGkcCNG1mlsBiVoU/KU9el+yosXNRuXyESl3jZ+EkDZq3mgH91Ek35kSiviTYwawhP9M4Z0pZ+4tgIzraB8Hw7iikQED6uBzE30el12/vheAbbUXoFr31sLR2PIsABttAlynTYkxDeBcKBhJ5GCYx0B1giHM32w6RGxqs4UCxL38EW8xYyJ5FGDJewLJBHjSNt7rLxZPqTsECMdlk0OAON0VUS6w1D1gJJdF99c8asMQqKnx4DXzp/HSxiVwKe4Q0MYr0Fdyr76L71rAMGMs4JK+uaFOCmjE9UkbRH8Tj/RnyxC1hCgCpKR5pmRdusidJlEGhFNexJSiZECbBm3iWinmOMimDZrx4HOtPd5XdIS+p0OLIrIlVxrLuP6NHwJoK33TXGvTle7Upql50abFdRR5Ul8dGMmFA4cAZNpLO9EfcTBVc6toVL4jfaONhvvxHTmvBGA6+B+rYO36KSr0enpIiA5WWvvcg/HmR2BrXC/rkKAIyHiffdwjah7ej8uhNmGtJ32udpwC1pGxr01a/ZIsYCj4uo8ycPjcAdrIQSs51x6lwxgRidq0PSogeRZlz7M4ODs4m0xZOhvS5yTXfoixEJGpNaWDiQ6j0kFQFmhsXM9E/HrqX60aMpKIeqQPAoQ1Z6x/6XbtzT52kbdcFCAAFtojpfNc3hohikN7rPZBB4udy7Lv1InDa8mw1hhAgXShZFN7eVizYZz46z+9oD8xBLnX9v6h80kODU5Yf2HEOicUOeuzwfKMDZTHbXxsxtbXtu3B3QdOOwAAfXx0YDNTY3b7vXdtfGHRWomunV+Ys8tXFlwfNFpmL5e37A+ffeUR1lfeumhvvX3ZSv1ZK/VT3M7sqFK17tGJdbabtvVs1Z49emSVvV1LtNs2NzPlBu3o1LgdVI8ceGxwEO0mbGdr1zZWXnsUdLV2ZB2i0ZJdu3Dpov3gxz+yhQsXrVjKghtZ/bjthaYobPXi8VMrpLM2Uh62YiFvv/31b21nZ8tavRP/JUKxPDJk7334vl25dtVpMABIOKDCf42j+sXTZ05DAVepgxlTk65jv75310HpoYHBkDlSr1oeWhP21UiOSXVFJ8PZV+wrGpHI8ESKqxvZIFKX5Fu4NOEPhb4B/uhmOxxkk+kQlQTSQ5T4uYU5Gx4eOqVTC4fbnkdDAox7Md9Mxg1E5AVgplQs+z2uXr5s127csCs3b7khAb0I1CSvnj13bszt9TX/HutOZ0zWciaX8ZRtP4N0O86LytmAz4hOl9wS0cnzb711027fvm25qPgnoDXXADj/5te/tZNay+lgGGP2NK8TkgoALc8fH584NVqhkaEPADkURpsanwhAYJQFAmd027hmw9P8iSxl/og85hlkWxBZByBDhChO7US7FwCvduiDMlK8CFlf1qkjJqanrFzu96g/nrVwftEj/Bjjg6OKjQ2O2YULi76uKMDHGYZo/OvXr9ntd29bsQjwAOVH04g6JCJ4bW3Dvvzyc9vb3vNoPICY7W0iLpvWbJ14Ua7g0BLXeKiJMTo86mBkPpMPVC+lrF2+etHB58mpQM+AznAHW67gAGT1qGq//83v7d43961dP3Gag0Ku5BH+cFoX+4sOAv7oJz+22XPzPrc7WxsuB6vLr53TF75t6tUAYAFAeyRxs2HD5UBz4vtUMuGRuvlinxe2m5qfdt53gF+uwTmx9OyV/fW/+mvLJJJh3g8P7eDowEHNsalxp+A4sbZduHrR1zRRrow/8vTl51/Z53/43H75d3/nxePeunbDRkcm7cH9x05hgVwCXHoWXq/rReiqxxUv6pbNAcSkPUKVtcA+RF+24Jmt1z0CExATWYfCAOAHvQ9AQd+UdTg2HDjWOY/Cy3t0XPPI1QJgD2ul03VHxO2379jA6KA7z6AWAIQiwhi6FdoFUEnWBE5UrsELxL1xVD15+MhBR7In4KrHeQIQCHAMHREOBgdmOw3b2tuwZy+eOY85Be7iZ2HkEXCNH+gy7rzznl27ct3K/f3OHUzkpkfz9tq2vLxkv//0EwezceqFfTPhlD7IEmO0cbDl+j0F7Yj1rFgMdBnQSPlZsXXiBWVxDMJpzXsUIdVZhftk832ndgaf5yLqE+5PNPrh0aFlUyGinKwHvusR3ECxREvmQrG+sKb7LZcNtYeQL2QJuQSgRHccHYeI58nxCeeRpgBxuVQOmY7ZrD15+NTWVrfs5rW37cMPv2v9AyN2sH/s649x3Kvs2Mbmsu0cbDpHL5H6jZOmg4kO1vTadtA6tEwunE2QvU6HkUnaUAFH47gND4zZ5ctXbWN924FbuOkBjeh7oZg1SkBQiJPneYBK98Tu3bvnThvfew52nb5iZGjYz6QtigbXcHJlbHxsyp3EW+7ohUf+tWVSgKl555CHDxtZ6aMAYDec89mDKkfHAVuIADv03EmHLNWE14fw4Ihi0XXJB+9/x+eLQAudv9kD0X04+NpQKmZT7vQYGhnwdtTrRw5Aw/lMH+Bc5/pao+b0N/3Fsg2WB3zvg/bj3Ow5d+YCkrOmcLDcuvGW7xtEkCPXDx48sm+++cqv0ZkOUPSdt9+zocFRGx+bM+tlbX1lx/YODn2N3rlz265cHbBG0wy67U6jYwebh7bybNX2Ng4s2U04dY7otBQY0DqpWaGY83bTp8s3FuzV8qqt72x5zQyKC3uk9vGeXbgyb1MzEzY8OWRD41nrK5p1U2bVhtmL5WWXR4rL4rRF9/eSCVvfhtu6Zv2DOUsXcJTs2/bOqq2tv7TD422r1Q8sm005jz0As2zXYFuEAK+OU0NC0xDO/gL/ZMvovI4sKDACGZM9oWARztkKEBL4J7uJe+lsih6KR8cyB3zOXoM+le3kNnpEbygQjc/0vmw5fV+2Ec+ORx4LK5KtprO32wKR/Y8sx8FC9VnnX72OA9CyZ2SvyA6QfaDXwRaIgswig5Nnxe1t3ibbiffidrLGzcfLC3cHjl/hZuqTgG7ZR7IBhNmon2cYzhnAe9bOgGMIEKYfwr9kq/GZsLE4Puc2dxSE+Kb9wTM1RrJ5NNbCc+IYZxyjczMjVrhQNrHsdo21z2k0NsI3hJsJU5FNo7nkb7xtb7ZFWJ0wII1T3DaLyzn2HvcTZqM5kh2mvsflReMa+hnmRNfHsQWdhSVzmsdTW94zE88C4zQ3p2foSM7jmFvczva+/8//xT/xCGgZywLVGDj43DzNJQIGpRyCoSBPzRmSHxcCCTWN0eBrkOIT6ofeoyNXADp4avA1ido4+B5tkUfMAbdEeP63jfBA08FPHLiQ90sKLy40Mq7fBCriXpQ4+OeHo8izIcHmWgESOrSwaWqsuLfaGlcYcdA3DkoJ6JAnwSMCHEwK6SK8D4AkoaF9UtBxYFQeLFf8UWE7CZzup7bzflzgGHspbn2H+zFXrjQizljNmRZD/FqNqZS3wGWNlRZZ3JMWF/YgtGcOEAEZ3E9RfaLYkAI4BY1V9CxyoKhdWhQA0FKwLh9RJHV8kelzv3eU6irZCWBfoDHRwmNc2Gh93ahCaQRs8zqAMAHQ4UeHbnn+4nOD4SBZ0vrhcx34OOTzOc9GPvjlc60Tij6I052xUnv1DIxYfgKoE4AkbRzIkiJZJReSYYHVomNR3wU4awOmbdxDzxAnvEdLRfIa38zF58yzlcKjtqpYg1KjXC4jagvur7Ualw+NcVyuGTvarwjoeLoI39XBg+fpcBKXa0XMBa6y4GDQdXIk8Ly4o4Xn8Zl0iNooh5b0iRS0QGnuEYC4M/nXHMU3RNocnH7hMKd5ENiOjAa5CVWp/fDR1+fgBffWeuM9pVUpm0WyxHfkdBBQKy++1kgzAuwlJ27YRXLOd+DM0j0kG9okkXXpR4HbinaOj4scLHyGsRTf0LmndCvf4d5yZkoPxvUREdA6rDEntNENzcihJyBebZODlHso+kGZGt72VKCy0b0w6PVcl63mmVfZoyEoqlcMvJ8c9uVw4Pm049SRmwqpfn7oig7MDvBmw16g9nIfHQRcZnrh0Ike0Brke4qyY/4lL5Ix3yNOQh/y2cBNp0Px6fxHxh/RXToPvLnP0A45kMSRqwKxzB39F8hOKmA8guJ0DjuRcRIBERiuQVdlLZFMQaBixcIgcVaWS5XspJW0RjNlI0NzNjAwZeMT814wDzqLtdVlp+HIphN2bm7aLl67Yq10xobHx+xPf/axDQwTSRsA6E8+f2q//+xzq9Sr9uH3P7B33rth/WWi4swOdmvWrLasB0D8cscefnbP1l69spN6zazdspnpSRsdH7KRyXFr9jpeFKvTBbhu2P7Wnu2sb9vO2pY1uy2r9Vo2Oj3u4NnNd25bsT9NWQCPeKoedqzjad1EWN+1X/6bX1hl98A+eO9dB9RfvXphmULWgdRqvWrVZsOjfEtDgGolN4Q5oAKMYOwhewBSiXTKAQ/2TKK42PPyuYyVS/0uv1ubG9Zr4yzNOChDxOrBbigql7asFwQbGoQDeSEAXVF0Op9zbyKpiEoslotWrdesmwi6EHDZZSSdsMWFBacpOXdu3gFVyTZgAgDBr3/961NKEE9bTyQc1M2kA90SMj93bt6uXb/poA6cmnDb7u1uB05mKCoo5FgLcqUzJJGyjIvzGtdrNjs76/cCGIDCA7liHSD3XPe9733fgQTuwdgxj7QFwOwV0b+bO96nUl/B10E+Gwzave1d1wNwnwK8AShAmQBwTbEs5J7IOED/rnUcIATQ297ftmSy506p/UOyA9uWzpIiXnAeZqJLxyYmPFW7dgT3uPmz0fPcQ+c7v//osFOB1ZsBcCJykvshj4AzjMk69BlmztkcipCxH5iDjgMDZQfoB0eG7eCw4kAKFCIAe3uVQ6c/qFOMksyLLnoJmjwoBWo+VkQYMo5uVGbZfxI2Mggdx7xHlW7tbHl078jYkP34xz+2ufkZz6DR2dLP8BTF6vTsmy+/sS8//cKsk7Dx0XHLZ8jw6ThdyXHt2Nv+4UffscWLF1yWSHFff71m+3t7tvTipdNvMM+cL7BraJ9nd6UTzv8tm4D0dyL4c31ZKw322+zcjBVKIYgFYJLz35effWkrL5e8XxSlA4QFzPLvFQseIYjT6fzl87awuOjyTVE6xpwo7r/8X/7SAXHWz1s3btvz5y+MVHLo2JhTAP5CPutp/xRDa7YBwyiQOmQjw6MhKnFnx8eTAmbs18gq9AeA0BTyVMT58vKyrb9+basray4fA/0DgdLh5MRpEuC+Rm5zmbRn7VG8c39/z8bGxm1oZMhlBdDJgdGDfXf00E+oJTYiR4lTn9VbtjA3b9l01h7ce+gA7PjoRGQcR3QUw6M2Nj7ugDwRm7XGsa3vrNnrtWV7+hxapMDnyl/oRrxIbDY40jsnHVucW7TvfPCRzxUUQrk8FHsNy+Yzdlyv2r0H9+2zzz7xIpJVdxw3PKoZJxTzVz+pW8foa58XbXMnR7bPdSBrgahixgJAnqJ1ODVcr7itG2jbuE/gMt9z0LN1crb/8UxAP4rRuU6I6pDwHIBU1sn65qaPJT9EPk9NTzvdDsCp1i/rXGdSsktYO0Qi0x53XKdSNj8zZ5lk1v7+V7+zbidhH3/8Izt/4bLt7wVbmt/K0Z4try3Z/uGWVRvHDkCjJA8qlXCezKRs92jfGp2Gzxt1BXBIo7MA5ZmjbAqqkBnfOwBhAfJot9MmpBM2NjFlo+MBlObsxNr/3e9+40A0EfNZiolit3baIWo8lbFmo+MZDNBwnJu56HqRMVhzHuQdB8VwThEhSzsBOaDxQI+5UzEVdDT7VoiCz7ruqdXJ5gsBIDioGQMyZojK1jmOeaEwJhkm+ULJdvcPPGPo7bfftsmZCdeDxRJ7TN7yfRnLF82++fqJ/dVf/ZU78KByYQ+an5n1Z1HEc2RkzPU4+5PmEKD+wsVF5+7HoUNUNg5nZTF7BHC1YX/2D/7URgcnHIDudXAYVqwXFcybnByz9z+Yc/CdOIlmtW31/abtrFfseK/hlBzJXihUTf8IMiH7hQKdhf68HR4d2HHt0G69+7ZnIW3u7lm2ULSNnV1bX9/weT9/Zc7e+87bNn2u4M6zRtesn+kcMassd7y/ODTQl3Xqb/QVAm9/neyVnvWVTmxj86UtrTyxnjWsWtu1/coG1rBH1+o8jzMRXcv51IMfkgELoUihzsuyqd2WjmoX6RzMWZG1qUxDArt4jwh72fLxgJ8QYX1WQBS5lg0mrEvYh4LVPIsBJzXOvSjDne/IPpVNRvt4pu6jiFHZKrKNBeoKYBWeJRCa63XeVx/iAKDsF+FDOl/H7RWdr4UBaB/jr65Tu9H5GhMfO2z9TLDPvo3pBbpS7olsxYFg2aKyB2ibbBThO/EArriNKvxJYydci+/FbUvZ2nGwPn6GE+7mNkLvrK6XbD/hSnIcCNuKY4ICdGUfv2kDCesMWM0ZD3YcK2XcqGmk9sq+V//1Og7c6356T/PA63BGDgC867couzve3zg2p3EUTqh7q+18X9iL+hDHImUPxudfn79pR8v+1vuSL85gbtfHuB1l77OuaEN8/HQfOaUS/+y//Y89dJQbyAukVHg2WQ7CcQBaykJGv4rDxReJBErvSQgFSghwoHECeQS8SjC0EAUyyoBgkAVEOQDRCTQM6hDPiHt+dF9XahEXq+6tydRgSig0HvpcAvDmImEw4xF88X7zHQeIYzQFcU8F/zPeHr0beWviQqLFyiRK0UnBSSm7cowmWIsunqItL6E8PQLhBDgJtOQ+XKuFqvniujgAJjAybHYB0EJ4fEOJ+qvxl7NA7dKYSnmrfwL7pLQlg7qfFKs8NXHFcAa6dJwXL66gBQy2omhFIoriPwI1TzohuljKkPtIUel6LXSXTfjzYk4VbSpxRRXmMQA7PJXPiGjx+0SvtV4V/c81GEfIA9dJhuXIETjjh/KI54+DLFEFmjvapUJyPDs4akK0pn6lAPiM+xC5pf5ozGmDG1f1+inlSlxJ8bk2PjmPPBo15r1050REVC+glmu0VqXIdFCQ8uW+8njHN2Vf69FG4Ia9eKIiQE6KU3riVMFFRQL0XcmPDhnwnglAFIiuda1IcYH9ajtt4ReZIRpFB4y4XDDe2pgFXhJRx/uMGfP55trXph/fSKVfJK/abLRe6I8OScHbehbRKseRZCGAwSFSRboIQFjyxt+QthqKWtAfGUvxDUmHED9ARuOgDUj6QCA3bYunsMGZpXHWBigHjqK0lCalNurQqQOZnG9+KGkFJ05cZ2kPEagu3a/5iY9dMhFqCOhaAetazzq8MWf8yvmn8aBNOhzxHin4+gkOqLCv8my/Vyzi2O+R1mE38LdyAHYjuFDwX+kHDEf6zT24nwwZKBl0yA97xZk3m7YV+oJ8EwHNj/YojHPfF6I1GT9A+P+dEEFBxoe+Fz9g4elw3ZcO99ceoMOq9liNH+2Vs0LjLV3nOj4qvhSXraA/g4MHfscwRyEC2u+bxBgetGQiYwf7NctmitZpp+3wqGNTUxdsfOq8zc1dsnY3ZS9fAEi9tmSiY6VCwWanxhwM2T4+snQ+Zz/7kz+2vnzWjg6ObO/g2L785qG9XF6xbH/RvvNHH9jN29eN4LdOs2vNYyJPk7a3tGkrXz+z149eWPWwYu1G1WoU+stD05G26YVZdg5aSQAAIABJREFU6x8hsoi01j6nsIA/dndzx/Y2QjTeXvPIzl29ZH/+7/wjm5ghorhtrXbTGscN21hbtW6jZclOzyq7e/bZHz5xHuf52TkHz5y/sFnzwnpQJhzVaw4qAxih99G7E2MjPn/Hx4e+VgHLABfn5uc9dRgQ7Nw5wIyUp5sz359/+qm9evHSnRAAE0Q9VvYqoWBQKnAREz04NjplwyOkffe7XAWO5aBfdvd3vKgihccAF0ImQYjyh1bi+vXrtrAwbxPQJ4wM2WC5bAkvKt1zyoqvvvrqlOqC9G7mnD5nMfqjQpj0o1Qc8OKITuWUy5/KO5yugGkhEq/l6fCsXdYUf4mUpBigIpgAnz3gIsocIfKH6y5duuwUHAB7RCZWa8EhCCjOa2g/kE1APY8YJ4KVooLbu+Hc1uzY5OS0Xbp0ySkTAGW3t3bdoPcCWpOTTiPgEYCba/Zy7YVTQgCAHteP7fCo4tGaaUB+ok2TmQjAK3nKf++kZ33ZfKgzAWXI7KzBC8+zubfvvVB/VCr28PFj5yxmLPmM9QXVSHCUhkw2HDQOmI0O+XwxlzgKMvmcR8D6GTpymuusAUC1uHjeRobHPOIPfQigT5o7hSFP4FTOMW8ZQwM6xVwy533OF7LWS3bspz/9qV25dsUjv4l6A2hiPjwiuNW2lVcrdu+ru164j2jKcnHQOaYbJw1bfb3igRAUsyQCGu5fop4BsYiQoy1EjwIsApzBr86+FqKg6w54IdeMGXs+keilctmK5T6fVwrwEZHptTbaPT8D3v3qno9bsdzvdVAoNghlBcBmrVl3IB1nh4MbyYTNTgUKF7iBf//739vezr7L8ne/+z2XOWSC8SJiMHDqJ2xgsN/bt7W1afk+zhr9DgZyjiCSHrAa4A1OZXizkTG4U5F75rZGRDxOj5dLtvxqyaMzmc98X9FBTCLqoU7JAuakM1avHTtg60U3U8HBmiHqMRECHgQAIrcUA0QukWd0AXIBDzUZGqwJZcYwXtAY0Uf6BaXLhYuX3PlyWD+2ytGOrW+vO7i3s7fj7aP4Yb1R9bkYKg+5biEKnvm5c+uOc+Kzjv1Ml2xbKhuczEsrr/w+zBWOZd9LoZhqhTRoP/smEz4fyDqgJkC6r4OodoiKbl25fM2uXrni/fJzeSbYO4wNzid+GVvsB+aANoZzYt1BcyKJx8ZGXdaRL/QHz9za3YoiZXeccqKQC1G+OPQAnrUPIzeMF9QXK2srlkvmnQ4IGSKr4QyEztuL50vO//z27Xd9P4bagfXc6rZsa2fNVjdWbG1jxbZ2Nn1McQAQkV5vt6yOrqrsWSZFdkoxUBZBtUVEMdxGFJXEAZ2As3vP6U0ymaT1lwAUszY5PWfnFi86tY1HcVeO7N69b1wuiLYu9gHmBkcz/cFJCCUW2UC3337Xbr11x6Pcg93X9HHtoedSKa/VgI4ls4bxo+3I5PTsnP+PnDx8dN85tImk9YCJWjiXwwntNkvHPLsCXc56px1+dmpDMdGz2blF+9M/+zO7eeuSNdsAnFXPHKHN7faJ76/okadPn/ua+83vfu9ycOfOHXvnnfctl8L51/Y1x55LGz7/4lN7+ey5j6fAGcYQGibkJzjQ08FpM3/Ozs9ftsX5K5bLlu3FkyXL5YquA8sDBbt+47yViu43sKO9ltUPTqxTT1i3QcQ+jmPmqGP7O/veLrKjcBSUygWnyKnWDm1kctQ50fcOK5YrBrqhp8+e2+DYoOWKSXvrnatWGipYppiyVq9unXTXzi2OW3rU7HjHvBAsgPX+0bFTkVCQeHt/14sP5guM0a5tba9aNt+zyuGGHR3vWSLZ9n1eZ9O+fKBVYNxPz6LZtBeTFD4RP697hyOgV4EKwhYCqBUCDCm6yk8IsjgD8ASMntrwEQe0bDjZBH5mj84FtIN9mTn0KPo+KHQCwCj7UX8FZsuejmMFcfyA5wlcjJ+xlc0rAFR4iLAG2bN6tmxzYTfxsdJ5mGvibdW4ONAcFRpUlqWAT9azvhMH2HVG94K1EUWpzvaaF/olbCxuD+l+XMf/cWwuHpQle0JjqNfCDdAXsle4j7CQbxl8ETVrHCuIOwCUHa3PuZ/s4jfxSfrgWE0U0CdsSrY3z40D0HyfDL03bZb4feMODH33zXniGt6Tw0KvJUcaH7VN7eEv/RHgzeeaG+6lAMI3ZTQ+fsJiJU/xceR+cbtO8ivZ4FoCmzS/WivCXOMANM+UTMdx1sQ/+2/+aY8b8TA6woT5oTyfP03XjgumwAqu5TeVyZ6Gb/OQ+LVqiAZMYIkEjcVHhIYGIQ4yazAVIcWztFhlRASQK/AHapEJfFCHNTka2PiC0cTEwTkB7LqOa04PLypAEaU30D/1Jb7o4oKqPmsx8iwpJUUXq//xyebeioxVn7QApdT5HgCSFAHPinujNBcCrjVGUhbcV/eUIg4gVQAdtHgEfgqA5n7qN8RYcY+HFi/3UcSABE4gpgBG2hqfO9ovBfUmgM3BXAKsOdFm4outFQwoAUdu/JFyEjkdMN7iiuIUdEsEhaTFA8+iFIHkQ99zxdYNgJPGHGMtvrjO5OYsktbnPBF50bqhH0QbuJHgh6cACIrHWPMipSDASYdhFW5krXrxGnGSRd5axlDeP23UkgX1RQAXPJI8X33iXl7hOwIK+UybY7ydSq3XRs9nkiF5lLWWtFlzjTigOUhqjgWmSOY0rwJfeS0Z1mFFQGA+ApClrOmfNhIp6DgwrHWqNQ8Arc1Nkfl6fnzziDt2uJ+yEcRdLeUsGdc6op30j/cZcznUtKbim7B0VPwwo8+lgyR38c1Gh4uwDsNhvt0OwLQ2Y6IPw8YWnBvSAUSQS87jG50OffRTsiHdpcObNiI93wHw2CatNn/LcRYVC5GO5JnSf75eI04vrWXGTE4OjbHkhr+1euDn1sYbP0TwnuZDcqODnNqGXyp+yHvTccF1Km6pYq5uSEW8V9JJGiMilHRQczlKhSKWfO6OQ4rlRPuHj3cq7AeSNRXvBETiOXxXa1D6NADegVLDogjh+J4QdFC0F0cp8Bh3YayDXmY8PDsnEjZeewQJEWMR/7KPCym5UdFSLiVKTgcoPqeQlRw48XEUsBffj3Uokg7ysYuMFO2P8Aa7bETUQMmIQgHHCt+DasDPK4mkJVJZB6GJQjqsACT1WypJ1K3ZxPQFGxk/Z1OzgB1TZomMR/vnkhg9XStkg9N1dWPTgbW5qXHny97fhcu2ageHdWslEja9MG/X375h129etnQ6Ya2jpqU6STuptu2rX31iL764a0VLWymftWataoc7W1arH9r2/o6VxwZtYHLUBkaGbWx60qPoOo12AKHXt33+Dlp1y5YK9vEPf2CzC+e8j4fVQ6tWjm1ve8sqe/u2u7FlaetZp9kKBfYAkfJ5jwCDR7XeahiZaq1ux1qdMM86O5RLFPQJBbswHuFxvHbjutN9wAM52D/gYwng16zXDM6/X/0/f+ec0Tgn4dTsnnTcWCbaXbUYiHQlqimdKVp/f9lmZqY9Epv9DEOfonyAqAAmQ8MDLscAYgAKREKRojw6OmytTstGJ0YdXAHQ2t3ecmeyR6l1Om78EzXMOnG5TgQwm9/gkAnP2N3ddqCIon/BgZV1mg7AB75HKr6D4PVQYwOA+7e//e1p0ezDg1B/Q/JKgT3WYjKdcrD83Xff989Jk0cfLa2uOEDKL+uF4mnulO0lHTTbWNvwZ5HiD0B/+cJlT+snshxwBqCF741OUOiS9mY8ovTZ8lPry+fM0gkHV6vNY+fMTFraSUjhPieSlohJihhSnKoPcOXoyEGa7373uzY9M+k6hahrB8YLBZf9peVl++STT3x+kDPaDsUFfW41QlFAaC3QO9BhHB5WvK9eXG5o0LYBhKMzL20/qlYdpLpz5z378MOPPDo3ZDhAB3LonLafffqJF1wkU4/5YXy8Hkbb3DEBNUipXLTv/+Bjj0QkqpIoVeQR2a/sV5ziA8fQ+sqaHewehkjm4qBH+iZ6HXu5tOQcv0TlAXDeunXLKALLfO1thTkaJZUfcLlYdBlkTz6sUhCbiFG4dkMWJb9enGtoyPoHi+5gHhgqexQy+pLodcBaiqchV/SJ5woAgw8ZagA/40JNQfp/vW7lgSErlwedQoEfAHLat7Bw3q5eve5r+tnTF5bO4TyAYx6e56wNlgt2/8G90MZUwqMtAZpZ44DH0OkAhn3ve987LYDL/XHAHB8e2YtnLwLty2HVqV/Yw+DLhbotnc2enh+h4Kkc7DnQSGFAB1JLfQ7Y5siUiijsFDR0jmjnbNY2t7ccgHXqsVK/FXN5j5aFt96jCVNpd5wQsc9ZC0fGyOi4y2q713YKjUr9wNfEyuqqbW5teOFwoptT6bQXeXI++A78zBv+/8WFi6cBMGTOVI7PnHGNEwDSlOXg7T4Je5qPxfGx78HQgQA8ypk8MRqiwZFr5oy9nvmCt3p4EB7ivMv/+OiYn93YG5xD+NFjjx7PpAuWywaeaT97RA7gzc3NACwPDViWOiy5cBbj/MVevLW74zruoF6xyZFJGx0biwKSCh7Rq/P6ixevbH37tfVn+z0j5fzCoutR5hHn7PzcoiV7acukszY9C7/2lHW61OI4sVanYUfHB7ax9dqev3xmKzuvrZAt2r/9j/7C1+zRcd2jieH57rSbDl6urCzZ08cPXddDOeOR+RFNJs6rXC5tvRQ1IaCsSdtgacwWL1xzXmycDDiZ0BM4AgBycRK9dfOGO8aYc8b6008+s0cPHlqpr+QANBHerFHmln6xNnHeHB0d+nodHh3xuSGTBH2WjKKbNzbW7e9/8yt33NFe5odCh8H26YW6A9bz71A8V2dZ1ocXe67X7a23bts7d+44/z7BGTh71taXPfskRKhWQwABFAu1pr1+ve6ZBrfvvGe3br1jJ/WetZqd4LxJJpy+6vHjh/bJH353WgSY/Qb5IJNo/yBw6rLOkctUL2XDAyMOQL919bY9e/zKZezc3KyNjQ/Z+OiQ9Zf7wv61X7X9rYp16mapXt6da325bHDwVkLgAuexu/e+DsEDdmK1+pGVRwbs4uULlqQOTK9r2wd79uLlSxsYwTncs9lzk9Y32GfFwYI1rWGHrWObnp2wybkp6x/BkWW2s3dolcNjH8+VjTV7+OiRtXs1S2QblkghZzvW6dVse2fZ2p26pTM4nsJZzs+mkeMYwDMeDCGaGuEdOtfKjmZvkg3j5750iLQP2E/dysXgiIoHQXjgR5SZyvtuSyQCFWccz4nbUqx7ZEw0L3HchnvpXCC7Wjaigohkd8o2kt2hjEnZznofuVaEr8BH2eGyb4I8h8AR2WtvAoR8R22JA4QaP+FfwjeQafqtMz6BH/FxUV/9rE3GZivUTpINT5u4t/A42W/CUISrqJ+y6fW8+PfiuJruIzuI70sHyp6K4z+y55KpEH0rG4VrNP+8J8BdGJTsJH0nbvvyv3ABYQJBZ59F2Ut+ZK8AQMf7ofETLvKmfKgPms84eMyzNe6SJ82b7GXZuXot2Ynbvfyv52vshCm8+Tf+PZ/vCBuQrf9m+05xs2iscLoJZxEO8CZGIUBeMiBb05/1l//Vf+QAtDqqKLS8E8CHyVXDBCjHJxzCfAERmrw4IBe8VSHKTMZ/PJKKA4qiaRXlKA+FjHYNOq+5j1KOuS8IvDqoQdNfKSE9X0CUJojXEnIJmvoqYRQ4IsWjqFuBlBI+gQpxweB/Xc/91E4Z8A7gR3QWUqJSuJokzYHarDHQGHvUTYzrSICylAr3l1CpjwIA5F3SPfWsOADtoEQsRV9jyJz5oo4A+jcXRhwsEjAhp4WAOJRrfKPhungEtBRfUB5h6cRlTMqA9zDGNReaV39utBgBlvW+NjTak84WTpWxKzWiwGIVTDU2PMMjDC0A7hojxkFAsZRKmPMAApxuwOkQhRw5dj0SOgAFIZqWseB7znsZgb+SGY2LIohDleCQFopRofZKlnkt4IpDlcBEyR/fVwQJgDrXCiTkmYpApe30U3KhSNT4/XQY0CFeG44ilBkTFfyhfSroqWhODqUYxEq/PANMRVUSPOGMgcbFOfWiaGs2AMlBfNOQh1djKFmKbzje5og/SWMc13E6TMR1YHyD0bqiXZoPge5+WIoyMwS8ubxhVEXZAwLtNW9S7tKVvK9r4mtTuknr/tsbeSgIgFEo/eMGaRThhhHL9XICKQJa+ktyoEho2uCRllE0u0BtbaQy5Hif/hGJpnZJ32jd+xqKsg3iG730M+N45jgJEb8CoHUg0QYtoLjdOYtg1txqPKX7BJDG9yV5wnvdsN6lzyUn2ixpj1KidECUjGputHf6/AKMRvRU/MVojDsFPdI0Otz5PkAASxQlwH3kgMtkg5zooCW5PNu7ooMjEWbfosQK+ywRNA4GRRxhOKKC3IQiufzv6aJRhsjpHh0rnuhjngh6S3oQsIsxkp7GsND4xfWiZJ/509zRLndSRPxqzVYo/qbX4TAUUc20VfQ4yKs4oIlo8sNtG/lOGn8o4HNygsOFtOCiJTMlG584b4XBSesmi3bt2ju2cP6yjQ4NWSZhVjuq20n92Cj0uLaxaU8fP7ITiuusvXZO21xfvxXLIzY4Pm75csnmLy3YrVvXrdCXsZPjjrUOm7b0ZNn+zb/4P626vmlX5+dsfGTEeo2aVQ8P7Kh2YE9ePrWj5rFlB0rWN9BvC5cuBMOp3vLCdZ06kaYFO6hSDOrQxqcmbcbT/YvObdo4qnok4cH2rrVqVSsXitY5aQXgIZm06dkZT3EmQpaCWkReEqG4e7DrQDPnqqQDP32nqbBwOxbK/fYP/uHP7c//8V9Yqpgxa5htrq3Zwd6eg36vV5bs4f0Htrmx4ZF6cNf6fpCGZgpnScbSVGGEUqR5Ysc10nL77OrVKzY6POKyvra+6iCNF0OanHDAl3VGNCLpwQAO83MzHi1NtDcgLCnLcE0SvUgfAS/pE8AU+ieVDZzzgAC0C71D30hFB1Ta3t50wA+QgvEZHR2xn//85w4WuPwSSbqx6Zyu8OUSbUpRKMBICtkAsGsvQ0/kMiFiDu5jgKT33vvA9en+wYF/Z3Nn2//iseH+OPwo8JZNZGxocNB2N3YtDWFJCqdT3uZm5m1idNzKxQEHFx/cv2/QFaWySecchre302vZ5s6mAwfwCLfawVgEqKvVoBuCNqng/LFQB/h+3DgJoO7JiS0uLtpPf/YTByh9H85kHEBVVpFls7a/uenA12effeYgOBHGfpY7afq4kwZPf+BfDZQdAZibnps1BMuLE+eJDiu6riqVhh3M4pfr4Gj3M2in5XP56uVzLxC3tbnuABTjA/VDvR6ooHwO5+fsO9/9yK7cuHoa+Y0s1uoALrvudKkfB0D1uFL1IIBMus8GymXLppK2tEqBvIrVWg0/P126esVatZYDIAChODUAXNlfaEMDeoJKxerNurVOGoF7uNP2wnmiNKK4IcB4eaDfeulwjt+v7HnUKxGbtVrdgVZ0E/MJ+Mb/XhArnXU5hM4DnY6cFIql04JccGAjw+ht2nPp4pWIJiAEP9CWRrXmzsL9g2374ovP7KCy72dF2gGYRuFL7gvQfuHCBY/SJ8uCzBV0LMA0vLcbr9ediuSwUouyXKEt6DgYjCyhfwU0NMnz73Rdr6CbB4YHfB+h0BuBHMw78gQYOzs97f1dWnltz148d30MMI89AiXM4d5hoKyJzqI4yCiSBuAJSktmLRkPANBQz5D1QITuzu62ZXI55xXmu7Vq1WUOsNK54JsnHuFeLpSdsgWQEnkGMGRdMG+sYxw67FUOTLVODECY7wPg45BBv/C6L1dgA/a+sF/i3KGvROiid5rNlq9/5pNgKXQgdC5e4HOnYiND03b+/CWfP+d/T6cdTEW3UAAU+ghAaGh0WBOcv+BUZ00jA+ubW9ZPpsrEhGekzM2dc/515oX18dvf/N4ePLjvhQgZX6fsaXecWoj2pVM5p7SxTsoGh4ftwvkrLgdO8delyO2qvVx6Yavrr90WKg8O20/+5Gd2/fpNd+aeNENgBPoRsPrh/XuB2imTCdzV3RAtjkwtr73y6OShUShGEra8smTl3JhnwkDFlEznbHHxgrVPura6tmaZTNrefvumO0gmJgHwuc+JO/9+8+u/96wG5DifzftZhDFgPeDUQLeMjU+6Mwl5D3ZF0jPGoP5Bhzx9+sSevXjq41zuH3TnoygJ9/b2zelntjb9XmQIOOVKPm+TU1DAhEyYTifhewmFcSkoCv0M+xf1FZgjah7ofEb+Kg6jf/cf/3ue6QGVSCoJTV/HNtc3bG9/yw52d6zRrNry0kvntGY90yfkB95+KAM8S5EzEBQutba1623ntH/7rTu2sbbl0cz0ZWxk2FKJrhdCZN5TibRtr21bvdK0YkTzkvbI9ZI1G9i3PedKf7WyHHG+t+2b+186T/f8+Vm7cv2qNU7qdv/xA987Bkf6rS+fcp7owckhS+QTtlfdt1Q+aVPzM1YcKDrd0+CUWePYbHVtz0qDA06xBd/6YXXHjutE8h/YSfvYGq2K7e6tWs+ozdJ2/auzMo5j2XG8j/wEWypQE4Y9FBrBM3vWz89kkERZhuiDfF9wEvGeUyFSFDQCRAWuyYblfV8jBOIkQ3RoHKeQvSU7CdlQW1h7fFeO/DjwKltBQHH8/B+3+ZBpvqdMWtkhtEvAtLI5dTaOA9yyqWRP6IxOe2X/iHIzjosIcxB2hfzqnE0bBBD6uRv5iuwV2ZVcK4yKvVZ2k2wjjbfaKttczAmyYQT2CowWLhfHNfRd2Q5ao25LRvjQmzaZsDL6AgAtDElzG+yI4DQQ5iE8TRiQ8AGNRcCYwlgI3+Q7arPGQ9drzChUK3xMdm/cQSJbSxiF2hifL+FxmiPZSHq28J047qo+vtlu3o/jW2pvXO7jdrB0WxzjkPwIV5B9pn7Kngs4bThvaC3IthX+p31MMqg+ar4T/+t//U97DtRR9SZKreNDASUMoB9ooiguCZXAheZJ4B6NG5kaUG1ccTBUhj0D48KQwHNKsZJvc4VK6cTBFYEkAkECyBO8MQIEJawIgRSDBF4LQe2JG/W6J2OgtoVNLyjOODAjg5z3NdC6pyZLE+6H8lhVU00QfzVOLFz+lzeLPujzuDLh//hC4jURoHEAQ5+rHQKZ1VYtHCljjdubAiohpd+KmIsDBVLWAHiaI9qh78XHhfHUXCh6mnYpZUbfOQNXznjD1V5uHV/gGgsBpBRu0Y8UiQO2EUDJ51I+GhNf2Mlvcxy9WYRQHjQB0CpqpIUP4ORKLnlW6dRTd7IBPIQ3kPkkIsM9c1E1Xg69YY5DlIa4lD1lr48UvgAYSQlqPXCtDsscmP1AHFFCcI28f1wX1mXrNM1YbSZqR9Q3HM4VzSslq42Iv8yzAGnuKU5qOVbiyldgGd9TBKQATOZGwGt8k1UBIDYbAbrxDUAHAsZKvFwcGE+vjYBoRUt7VKcDcCHaWDojDkCf6i4Kv0WbnMY6vglJKUvZxw8sGis52DDMtOHL6NLhQkqYseP+tFVtk/J+cw1p81FUng5AcaeGr41kcIictTF4PzEupMe5F4Y27VAREKcxQvdGB7xw+Asp11pntJMx5z3pP21w0q8CxJhHrocLk35K32gD1jwAeDNOOuRoTGmzOBOlfwWcyGsv3azNzDe9bP7/k5qlzV7PEEDq+1zkMDvV971w8NAzJfuKhjtd55EnnPHXHqb59MNO5IjVIVGHZzmstNdAwfEtXZsOkb2KhohHcmgeQvsDcCsdTEQazizAp5NW+5QzT4djgAPWecIClQZgYJCxM84uxhXeSvqjCAbap3XsoHP7LMuHdheijA/JSZCpsGcKlNY+wPvK1tB7ul59CQeR4FjW4d3XVlT08OzwE6IwAH/8OyfoTrx4HJZTIcKZsWinLV8attGpi1YenrNErmyXLr1t0zOLXrgKxLoJrz486L2O7Wxu2ebGmqW7HVt6/syWXi47oJkE4BqfsNLIkA1PjdnNW9fcCMx0M7a7tmd3/3DPPv3Vb6zY7djkYMnK+T7LJnsOZNdbVTfWNw52zIoZ62VSdgF6gUTKdje2bX9j13KptI0MjVu7l7Q6vOCdjhUHS9Y/OGCT05NOu7Gy/MoaAElHhz7X9BsORQAhIlKRiXr12GrNmjt+AEvhNfZU5T4irg6t6VzbGf9OB27hfM4+/skPHYCmEN7e5m4AcHZ2vWgbxjd0FO6wSqXs/CLRhtA85VynEOkJDzIRwg3StTtEjga+ZGg0mMfV5Vd29+5dOz6q2PDggBdsSycspCu22w4GEpm9s7dtiWzSBocHHbx14DyTssrxkYNXyB/R6egWB4BKJavWmx4RDQBBFtFHH3zkUfm1qP/QHzh1VF/efvjDH9o7t2+F6LP9A4/opjgdUd7bm1ue3k6RxFo11BtwXtMojbVYCJGQfM64AwzxOfsF1xLBeNyoWrFUtGw+a61GywZKAzZQCMXqiNbMWsayiay/PzY46tGvE2OTHsUNHUy1XrfNnTVLpBJOVwLolitkLJkx5x3GZictn+hb+stzkaEExc8cGDHrtDqhgGLr2EbKIx7Nd+3aNQeQ+WE/HBoe9jFEX7IemaM//OFT59qGi5gzJGPEtatLr+y4SnR5yNTgl88AtymYLMopaBwAPBYWL9uFS9ccBIWrlOvdgOq07eh437Y21u3R4/u29OpFcIQnAgcrjo1QIK/pHMl3Pnjfbt6+ZZOzk84fCxAOSHy0f+Bztb2x6/PXqEYRjp2k03oMDZYd8HMnZwSW48whOpiMhNHhMdvcWvdzGNd4UbO+Ph9LuLdxylCctNfq+jiEDBbz6F+oOIhepcgn/drd2/M+B3slZY1a0zMwnZc2EYAUPkePjY9N2rVr110v7u2SSQAYEugBZubP+dzo7E2bFhcuOJWFn4lT9C3n1A0PH963r776wpbFaTgzAAAgAElEQVSWX5xSd3kxv5ExL6KIrBEtzPqbXzjnNBgesdnuuW7fer1hr5eJ1j8INp1zKqe9mF6xv+x63ykmsjiV2raxtubUBziHxibHwlgUCw4WM25O4TA2ZpcvXfUz1ur6mn359VdO8UFEZ7FQsNGhYeuddHx+OR+oT1DmQHuRB/yjtlA+504YgOe9yoEDgDgdeBa8zkTnMX7MG9G+rJtEN0RUAhxfvXzRHZbbO5seje/3Hxk8Peco+oyI4fW1TQd8WcPIB1QNOPgA8DnTM3dcj3MAPUTmD5HjOEp03gZYB0Dvj6IlW/WODZen7b13PvQIWlHNIbe//OXf2qeffkLeiuvfRJJU9NAv9mbm9rhWs1fLK+4ogkYFJ8/162/ZucUFBy0Z/EePHtm/+pf/0r7+8hunG0BPMiYUF64cHrkeoBhmLp23weFRu3TxquvKbq/j9BFPnz+yJ8+fOof76PiEjU+SkTJu+QJ8/1mr7R/6GuJcsLW9bsuvXjgIyB7IHg+lB/KCA3DvYNsqh/s2PDZgo2PDdu/rbyyfLNrE2JT1l4asPDBsYxMzlkjgGA71H85fWHDdke1DX7WtenhkDx8+tC+++MKePX3qPMY4S5nTUqnfZuZmXR/jeCyU+j2D5dbt275ucYrgAGK+AZcByvcOdqyX6tnVK9c9CwAAnPlaXl7x5+AIxdkwMzvrembx/ILrKuYK2pBqtWlfffGlUzI9efbYiw/iMEBOcEAR4IP8scY3tnZsduac/emf/txmZuasUT9xyi/AX8/62Xxtm+sr1rO2nTQbtr6x4uc1+sC8zs2es0wub5WDQ6scVz2qH2qVXss8wwOn4vH+oVX2D93Bw5quHR+5Iwl9QpbNzvquNWoNK1OEk+y0RMg+wJQlG6VcGnTZZu7Kw/129+6X9uT5A+vaib374W3rHyzY01dPvU8jI0PWapLVsWelkbKNzoyaZVNW7zYtDz/5/Kw7dc6dn7O+gtnK+p5l+7IOTD968sBerT6zzb0V2zlYs2TqJCpASIZT1zrdhq9f2fY4JnX+BgvGmeB2Sev/P9JVmI0o5cLZJwQMKngJnmhSadBhssNkNyN7/JwGRnWDo1g2gXAF2aLCWUTzEvR1yArS9/gru097I8+TbSZ7S4FSAocFmMsm57tcE7ez4kGXcZxKtrBshjiuw3OFfclu1RjrLC37XG2nDdp3/F6JkCmrMzx/ZXP7/6n0qd0RP9fLnjubp2/jeHzOM4Uf0k7ZjsKGtAeqH7SNcQjyHLilNV8CbNUPAZg4dGRrxnEDzSf3lo0pWYgD1PqubEC9ju/PArM1tpJpt6ci/EtjQxuEdQmbOrNhziK1dQ85WE7XSQwr1Jy/aTtJxiXDsll1vexrncV0b9lcfC8+juqzwOE44M29ZFNqfGXLhuDLkIkgfExtFcYirDR+zzhGmvjf/rv/pOfgQztEVL0piBIGqk3qwRLYMLHdUOSk03WvNgY3KZRefCmT9ggw0j6cSyYTPFEYz6RHaSEIzJSgCCTgb3wAdBiRIPN5qRQKsMRBLUW36bv0iYFRFNebQsZ9BKwL/JUSkCALGBCgLC+FBEhKSgsyLpB6Xhy0ii9m+i+jX+CGlBMHZS1KAVxSxtwXI5HXWiSKNpSQSWj0PAGDvJY3TH0S0CMFwb3UfylaPuM6FDXRJvDIxceC6wWq6QBI++RkkFKWc0LAW1wpxIEWKSE3tqINSPeife4FS5+NAf3THB5G4Iq/tgDeaKEI7G74Bhh4WwUeRTrtNJVZisdBqyglXIAVEY38T/El3SMAZ2eRj8T0BcWUPP1+L3LAECHB/cULrFSgeOS15pLnMPaML2PAIYkUJgeSqhQoCtXRtbkFhRsO8dokZVBiPPBDsSYfw2iz4FlS1FzrEU+xTSEewSzZF0in9SuQVJufwFZex50tvBaoLBA+3lbaIXmNb2Bay87VFaXNhmiGMD7xTUW0MdrA+K4iuN3LCi9qpNs0/3xfz1XUqwBXgWzqK7LFNRyQua/Gz6Nr+vpCYadI/7gjL1ZIlPnT/bSGBJTH16DWBvehzTqEIY/ufGg1HUxG/xJS6+my3YQbd2zPGDhwImLYelpqu2kFqqtYOAipkm8chJU+Up/im7vLe+Rl5jraQD8xmgBoOIxrrcUj0b2PEdAoIDK+QWEIa3PlvuJgi8uj9gzJVrFUPo0a1j3jDkk5T2iPp2TG1gLzBu+vNmPtL1wboqiCY1ROAN7n3uImCxGCXQef43sW1zA3XuSyZ6cUN8wf+kJt97b0BU5dRVnzLB1u+Z9nhcPe2cHRv48+63QpreLtIzpWMhPaHwADImSCDg3AP/fR3BH97DQD0cHc9VtUAEfzAMAR30cBRqSzGR85xHRglBxLlkTnIxoSpymIKFMYH9L81V9vVxRxrT2ACAPOHtBXBP0bnEoALOwJZHkCSmZzReulcnZc71oyO2Cj0+dtfPainb98y6ZmL9rQ4LgXVurCscyBCXD9pO2FA4/2d62Uzdqje3ft3ldfW6GvbMeNlo1Pz9ng2Jjl+4u2eGHRRoZGbKQ0Yjtre/bk6ye2s7puhc6J1fb37KRxbANFolKPrHFybNXWsR01jq0wMmC1Vs0WL112GVldXrWVF8vOvQ0gXh4Y85Ri5gGexkKpZAvz8178ZX3ttbUp0kPaaq3uUVmAkeOTE063AV0BKak4F+CfZQ/xaMtC3jl+q0cVj4Q8PDq0rnUtXypaOp+x8uiwffTx9+0nP/mJc9rCV0lE8NrqazdI4BiFOxyD/sc/+hNLkEbf7trG9o69eLliBxTGyhe8iFM3kbaiR6LiHDDLZTO2ubZun37ye3u99MoG+kvWRT9RLKjbMSifcGIAQFMkqUak5WDZgU2AVYAZqCZYQ3A0B/B3zkFVIgP5odjTN99849G/Q6VQQA6QrN5s2lHtyCMY0b9EJX73e9+x2anpUHhud8/B9ZXlZaseHYczX67P9RWAh/Ze1gvADudY31uJQO8f9DRy6BWQccAs0v1T+bS/jx6F1/bqpateXOrxvUe2ubpuJ9Wmg8/pXsaa9aaNjYybp/23Ok6xQXGogyNAuprlSkTnjVphoOC83KWhfo9A7vTa9uT5s8CTu7PnslIq9jtwCIcza8t5wLs968v3+dzTFj/39ALdACCI69p20/cDHAnIioO6UfYV11f2du3g8MCBM0qSUQiP6NOpyRkHUKG4KBXLPt6syfff/76dO3fex4CxCvslTrqk7znI7IuXTz2qHpoPeJjhoybSdGt92+49eGClgbK99/779vadd+zy1SuWL+Tt2bMnPice7Vmvu4yuLK06IEgUPFGH8HqPDQ8FHZxOWZWI1XbH++7nqUbTrl6+4tH8tKNyXPE1R3o/1wKApnOBsgq7BXoeMkbQXYGDteSUKzh5ceygcxnrQh/RzGQ9FW3z9WrYj7OheC9y4nQPzRO7ePmKRws/fvLMeXUVrcX5Eg5ezs/QFMDrzd6Zh2SeUU0nTyPTiOx/+vSxvXz1LETk1kLWIGAd0ahe5JGMiVbTxxR+eNqfy+Rta33T6ofHdnxYdbCccy4ZK9l83kbHJmxqdsb7QPQ9Y0k/Xq8u2717d53DHaAomUk6nQpnh6mpSSsVSn7WAcRjDOCVxSH08P5957Vm3wSA7i+WfA6IPIZyh1oNjDNFDScmp50epo9sDzPb2tl2HmLWfKMVKKfgdWbvQMbRAU4X0277mHVawVleoiBmRG1HrZd8oc8BaPal/5eu94qRNMvu/E54kxnpbWVlZWV511XVXe17egyHZsgZDehFgjKAIAmUwb5Igp5Wgl4kQU96E/ZhhdXLEgJWAigCu6RILjkcDjmubXVXVZfNMulNRGSYDB/C79zvn/WxQBVQyMyIz1xz7rn3/M85/0NBVD9zJ1NRtHLZ20KWxLlz52xyasbnBMeD7AoZ7nDkohPg0oV7vdVrWTETwPfkIOltmJudtZTlbWpswa5ffd3HXmc3nD/QMPzN3/zAnqw98r23VILWZtbbRcQ9tAlEeu/vl112z5w973oODnP0O+OTJcAkn7Av/u5T+9//+T93uSdCnyjzuhcFDbzv3f7AxscmrFgc83VK9CzgM44X+KNZz1DD0P7FE8teOLHXDcBvnkKzrSOPTuZsUCnvhzNBKhMyV4YJS2dzLvtd54xuWH/QcY743e0t6x31nUIEJ+WF85ctkcxaDrqVLJk34WwFlzk1hJFbnKLPnqwFPv1Gzd/N+kU2mQccFADPrG8cVThMyOi4eu2yz6sDwVtbvgcQtdzqNF2Obt265fsVa59n3737lQPQzOP4+IQ75lZWViMuaQBQ6iKYrT1+5nvfs2drdu+rO9Zo1G1p+YRfB30I4D7gPVkYT5+9sMEgYbMz8zY3t2CZdN7GJuZ9/SKrteqB7eNUJfI3k7LHjx96n4jivnmTKPBFdyBCsQFonSf7dpixZrVhaw+fWLNWt5Fc0TM90HusIyLE6QPyMF4q2dbGtvW6fRvNs29VPEMCyhb0Wml0wml+Ou2edQdDLyALuPzZF59YvVm2iZmS5YrwkG96Nsfc/KxlUkl78nTNtg92rDg+YqsXz7pTbvdg3x3UFy9f8qyCq6+dt87QbH1n3c8ph0c1e/bisT3beWTrO48tnenb+sZj6wwOrTSWNarjIk9kCwTbM9jJYa45t5DZRlBECLYT1oOMKuAtBDmE4BrZUDqXaq1R5BK+buEzwiwE+iqwRoEUwjqE7/AcAWw6wysKl/eiw/ROZFkBXgIs46BeHKiMg4QCQemDaqEogll4RDwoTuOh9uhZcftUZ3adwQXwCRh2WyMWhClcKQ5A+16TDLaOcJswP6F4JP/Qnzqvx/ukfgtolm0k25SxU7COzvfCRwIWEhy2stVk3wu7kTwEkDPoaH6+CmKjy9R3Ab+yQdzhGuEC8TmkHXH7Vn199Rq9U9hBvP0+OATeRAUchTlIVl/F3/S33xNhP7Iz49gE1wmboo36nZ/CcGQPc78cF8IWebaCq/iedaE2qc1qi2Q/jtfRlngQGs8SFhV3tLhsuONi4OcSybGwAeEG8f5KrjWPbnf/r//0nzgFB511z3k/cMLJ8yBvEwtRQq2fAbjB2zXwzZwoHudEwbPFQZQDw/i4f+91hHkhACXGXxThqegrLVLaokZrAvS+OIDAoLggR4vnGDyMQGuBTBIiLQaeGR9kfpcRrWjPEMkQeF4FwjFpbMxcG5+Ifww41QKOC4UWDn2Jp0EI/BBwLUHWopBw6FkSRCkUwKO4F0xgWrxdEiAtSPU/ACvBsOd6LVZPeY2lYajtXCeQhmeEiFZzJU3744td6fNyDGgRSKkKAMdAkjKOg/DcLzBP3i5XmDHvjX+P/EUULwLyeQfGAI4RjV9843KFmgqUGkQQSc6IvKBdAUB9yZWqPtN/DrkOXDZboE7UajlWilLkfE8b5FEaHQmGRViAYX1h4DHOosKQ4pGy1jhhuEth8wxFO2u+PCU6mj9FqiqaQ7KmzUGgGpsgfeKQxQYfL4rnUWCREnL5wDCLIqS0qfC5NghtTnEvmcaL9wsU1zqjDQIaNd8qyCADVmtCukjrUg4HjbPrpEjuuEYbS9xBo7QgvV+OGOaGdvA34yFQWx7vOM+v1qLmSBsAn6PjuBdZ8hTMbKhIrTFWJLb6gmzxnfSqnHkuU9G8aD1I/tUvjQt/S8Gr7XH9CkhCjQ6MUlKoMB48JR9HDVGLva5HkpL+iqNE46/5kH7yjTGisJHuoK8C+ePrjTaLhoQ+co3AcsmnDn3xQ4ScFXwm0F/3865QkCmsS6XE6SAoHRTf0HmOdKkOJnHZiMsIz1WUt/Y/OcZoP7/zfsm2ZETv9c251XYwi+/kTNGmz99qi/ZUyY7mkrRnOSrot8ZD1dQFwuNI0iHN9YdqEwyS7uDloE8bMHxoLxGnyCOAioP2g5d0U65jhj2D95MIFI299ln6RWRt3PmSiCikdKjVWpCO0xzQRu1HfCZHl3SQDjeKNEG/yKnmgGA6pNRJFgE2AfqOuQJ7wYlI5pWnVXbNmkdd6yUy1kvmrZsoWGOQslvv/4K9/cE37MSpszZamrJBP+lRu4N236OK+UkU9BA5rdesAJ1R9dB+9IMfRg69tnW6A5ueP2FXrl63ZDpvCzOLHlHZbfZsb3PHmrtVG+kO7HBv3yrVPds92LRhsmuNVtX2D/ftwuWzduW1K1apVj2ClT4DXHr6PQVjmy0bn5jyCDPGCnCH9QrYsby05A4G1msbLuCjhu1X9z1qE1CI/6WpcZtanLHTZ87YECC83rAnjx/b1voLN2CJQkWe0JMAlGT3AFyzhwFGk7ZPGj5RsBizfZwrhVDQDgWCQX/9+k2n3Kg3Ws6Xvb17YPlCyVbPnrOpuXkrTYQih+WDAxsfHbFEv2/1asWePX5kd29/7u0HgEb+kKkDikqxxwxx8qWtenjgUaSApnzuoMqQ6BnziG6i5+DHJqqPgm/ICJGVH330kXWPura/s2/bWzs2NjFmmVxUeCphDjgeVMp27dp1+973vuft+PM//TOP1ES+DvYOApg1HPh7MPJ5v/YrgD0AaIz54MhJHadSi5N+fWPD9cfFK5e9jZMzk3byVAAAb3/8ue2sb9vu+rY1yzVLdpO2u7FniWHCxsemPcKQ9dlsV61cJRK4aU9ePA78wzPjHoV35uJZL2RF+za2A+iyu7Pn84nMUJRO3NZQQsgp07GO5RKF4/a6kzDKXvJzBxHi+YyNj8HJGpy26Bffu1rUlWDfH9hR58idNuyTIEhwmE7PztvJk8tR1kbB3nr7ffvg/Q/DOcb6LksAlpls2BsbzZptbm7YT3/8E9vb2XGeYPTO9MSkBy98ef+e1dtNWzqx7Dzb/ERX4JxgHL0tw4FzgfMffcUeDdcrlAglP4NS8G/aHa7IOQApQD0c3HCNQ5UBeO+OBUBLAmNGCs4/TpQzkcQO5PYpJpZwWcFxx9zubO8F6owsGRbhLEakNXQUs9MzNuz0POoXAJCIRSJokc/bn952SoWzp1dtY2vHqhS3anUcSGWcOXsR9er7myU8owEgBbCLxdFohYCCCrQfUUYAMtJrB4cvepM2QLfAGifSEzkFtEIvjuaLHh1dSOedZmVsJICJg37CCiMlm5mbteWVU14AEzkEgGbcWX8AcTgJiHYlNmN9/blT53jB0IkQTQ8NBkA2+xQAMhQEFCpzwNL3zXDmZQ5pP3aC229Ds2tXrzs9Cef2yekJP4fArU3Eca0ZKDcYn9dee82jugEq/+Kv/q23I5sloCkE3JQpWtgMfPgetZcJ0etuxwLOQ+GVL/h7KY4HeMl+Ai0PeoFiltajvURQto+LAKNnRdnhIPvBgdNfuH3TC3bO5Djg4KQtzZ+2s6vnHYBGNpgbsgc4lwFAUyQvk0nY/OK8Rw3zHvjxazhDANe7IThlcWnZrl275nzHODwAVZ0mBTvIUg6G/4t/8X+4AwKdSOBIoxm4oFln/C/mxyxXHPH5gbecWgQ4g6CSQL8hT+NjUz5HnTZ0DaNWGi0EgKcTirhh97C+0CfO2Z4ORaM9yCGFnI7bi/VnlspQBK/tQCh1LUojYzY/t+RR/C5nw5TrHPriWRgz077ukGGK2vIZ/N0BYOSsUoqKBOZ9fVCwF72FzhkfLdnMzKyva8BZ7g2BTCG7a3FpwSk2VlZWrGc91xOPHj/2KOl6vWmXL1+1X/6lX7XZ2XkbdBO2v3/gRT+J0K1WD6zXablsPVx76A5x1uHU9IQHt+FopR4W+/WD+4+iiOiez8loadLyhQl79/2v+RrGedtphQwcwFfa+PT5M7tw4ZID0ETwT04gJ8FZ2zxs2FhhzAvJ/uzvfuw6YnF20dr1ptW94GnfpidnbHFx/jhLjYwY0StCyYNzj7oLixSVtZRduHDxODPm4uWrzoUN1RAOpcNG2XrDtu2Wt+yLO59ZYSRnc4tznmVDcUzWDAVXl0+vuG5G9+CsYc6pF1EYK1q927RCqWjpQs7W1h/b892Htl154dQbR92yDZJHZkkCmsJZlHQpMmOguHJMwoNt+Y4zLFlzIdte5+SXtmsIkBMedHzejepb8CzPyIADO5bFKcCZ71VM3W0RgiSjADTZj3q+3i/KDM8cjIHesrF0Pzqbe5hf2RPSQTr7o59kJ/O7Ai94B89zLCGiTxUwyM84+CssQM8RRia7Rud2AZgaQ4HDGjM9l+uFg/CTtvJPbZd9o37SFtmtmgc/o0fj7Xo2yrCmDXEgWHgV8yGQVE4C3qn+y26QXa73yF6S3c51cbtYYyZ8L463yF6LA8saI+FHwp8SEQWMbG23oaIaOBqr+Pzo92NnQ4Rjqt1xnCs+ZsJJNDfCtPhbeKLGXWOntrzEjoLto2cIAJYtFp9/AfxySKgvcQyB64VX8Lswt3AeDOMddwho7OJ9jeM7msu4vOl+OTaEzQi/SPwv/+0fDgU6Bc6rl8XcNABabAKd9DBemIpC9GWsClDRiySwiiYTOCUUXAKq++LeDg2CDGNFhwkI9cHkf6QsuE6TI7BSkyrgWc+MA2YSfn4KXBAIp+sloPwdn3AJfrwNEnYJq4ADDToLV4a4nhVvuwCa+ORJGbkSj0jhHbyP0QzwXIHNPE+LWMCPFn3c88EmznUOWsQWnq7R+Ikzy9NSD0MhBQ46cHopKhZh1jjIASCnRryfUlaMAc6IeFS2BFpgjpSaACLJoCv+QSiKJABaHjXGyosyxfhGA/gboqBdFjLh4A0AHf+OSAoHbJzvMnj/pDx8c/BIgZ416sFQI+KLw4cWvOZMY87BhQ2Nw1t4f0QVkgjAp8A5fsYV5rFMArTE5iUO4gVFFZS5PLuSK8ZCip9xEHWGqDcY55BSGXhmFbWqFFXxPQOCCGAVmMSztCnyDt6lzUvzrI1B0aMoN3FNqygH13i6dAzgpl3y0ko5c2/cK6414HMZ0e/wmRS5nB6MpzYtftKWMLfBacD86xqPIqOoUnTAEXgmPSEdxPXaSD3SPALmBGbG15ZASX3mgGUENNNn6TyeLXBdm4L68qqe0PpCJv3gdOwwCYcX6QnS8aRL5awLB6+XqXBeQCABryhpnCWfB8ZBKc0+PhH/rw4qMrJ0eBMgqcwD2qc1pvmVbL+qp/leY8I4M8+0g/sVMasxFDD86nhobWhj5Zk8SzqU3+Pyqc1T64g1oHciHzp06XAWPyzRFhUJlFOElHKtB71TYyD9L3nVfMT1cjIVIgV4ng7C/C3edIHtzukY9UvPdRnIhOwZZUCgj3wNDqIDWzpwsraaQbZZw/QZowsgC+M73j7fU6gU3wDkCUagy2oUtSwdxbO01uMHExkAckDwrPihRzKgeSKN3u+PqEmOxwh6kUj2GA8Ma3cM94KDukehpU7fi7oNhllL5IoBgE6P2Oyp8/at73zfrr35jg0tbal0ziMAifYl5ffosGG9VtdSvaEVLeEAcvOwar1W2x7cBXypW7VSc0qPYmnCVlcuWDJBxsm4TZQmrJgtWKvRsk65ZhOJvFmnZ1v7G7a++8xqjbJVj/Zt+fQJ++53v2OLJ+YdkPr45x85T/H27p5tb2+G4jKppEcGMkb1cs0yqayN5AqWHqbs5MJJm5ubCcBBr22dftfqrbr1SZnMJWx2cd5TZFcunrGF5SUbtNtWr9Xs/p0v7cvbX9j682cebUzaNunT7JWiqcDQ3C+Xo0iJUNCHSCJPlzwKzmdSW4lKXlg6aSWiqroDa3b6ls4VbfXCBbt85ZqdPHXa+lH6dK1SdadHPp226v6e1fZ3nVN7a3PTqnv7Hv2K0U0bAx95wiMv93Y2bXdn6/gM0IrSLlPZwA3+5ttveaQ2oDl/wyuMfgKQge5gZ3PfvvrqfgAxxkohkyCT9rEGcCL04fLFSw4g3b/3lR01Au843KZE3sJniYOudlSj7KUXo9Oa8zVJoctUyvmGZaiFDKecp8fD/HXh0nn73T/4fbv02hWzkaw19yp2+9PP7PFXj6yxV7XGQc069baVd6s27CPrKS/gSBRxMhXSqKGdgKu13jg0y4Q9fWJq3Kk5cD545FQ7gBqAr7TR13IuZEAAGAXe/wTkPJZPF2xifMpBGaLnuP/p8zWn6oEvF/1GP4gERc8T8Us/KablTrAB4E+oteB7St8cDAJEPXFiyQHEQj5kYP36r/+mR2wz3vXDivcFpwLAeaUSuFgZK0DK6fEJK40UrJgt+t756Nmabezv2ERpyt648YYDcryPNUMbF+ZnHSQGhCTy0c/S6bAHd6g22us64FqCI5VzULHgY9c56jjn9+LsnIODvLtcrdjU3KxlinlLZjM+vhSAHCuN2sQ4wDicruYgH6A1+vGwfOiUAPmRUTtqcV6lDBfrIBtAr4Uly5OFlQkgKDKJblMEJpHhtJlnMD7IbnCojXhUOoAxzgDPNCtkrdlqOCDrhTaPGn49wCy0CH7GSOd8rTjXNBF5+ZyDg0R9AvTmU1l3Nl+5cMlmxiedCxtZz6ZzHqwxHCStND7pUbaAnaOTIeAAflnkiOdCoeP0J4dl6/VaDkTBjcsWgNyPT055tC4RvM6zXam4XgYMrVYP/YzMdRsb6/5s5Ex78EhxzDmLyZyFQQnAC7oZgEKcdBTWXDixaCvLp+3ylSu2embFAf9/82f/2j7z4mptBy5hXYJWBQA6FL9LeXYI7WcvZK0CbrPWvOCcF+xuOT81nMJXLl21iYlJG7TYE0cd1PbClIcV/wkIzX1E1LptGxUyLB9UQ/DGxISNFMdtaXbF5udDRLfTZvi/EHn25Ze37ZNPP3J9d/HiBRubHPOociKgibiFx3lyYtbbj4wur6xEmRwtL/ZG4BaFS1mfRPH+8Ic/tI9++lF4j9duadh+ed/7XnS6rZTtHZT979kFQEt0RN44YyDLjG82BU93yUYKoz7HExOjdmrlpBVzRQdlicjGpvOzQSprM/Nz/jz2j4eS07QAACAASURBVLGxUbNUwu7fv28VdMigacuzOGWn3Y7ygqh56tNAXTPifTgoV32fm5yecrnF6cjYAKBTPLB+dOifA6pTSFHBXxQD9vmo1EK0e2HUx9i5zSliekzrSCYQBVenfb866hJBf+RBFoDYFGmfm5m3N2+9Y4sLy1beq9iTx8+tUuHsk7JiIWXFkWADvdh4ahRahNYFew1d7NGwI0UbHxm33V1koum6kMyB0bEJyxXH3JnBGZIzllOH9UOQybbXL2i5sxanS2liwkqFcc9OJNOrXqnZsDVwh/PjBw+9MCn9xKlFNLQD+6OjXqCSSFUvGtppu6zS/073yO7fvxOioKNU+ZMnlp2fmvV+euWsjY1Puw5Hr5ABgnN8Y+e5/fzjn3iNgeUzp21qdirwtQ97kfNiwu+hIKWfl1PmZ43TZ1ctM1q0FDRR6ZTt1XZtp/bCdspPbWP3qdWauzZIUa+hb4kke9HAxgrol7TTXjGPRP5ns2TmUNeg7s49AcKyz4Lt+rKYt2xLnX91hvezahrqllHvvwKYdJ2vi2LIkKfeh86ssrmFl8jWUiQn9+gM4M6XCJCTbaUIaYG4sl14jgLeZCfqnKtAFz+LR8Et6EUBgwIkZWfGz806Uys4xc8vMYBcGI1ssDhWFAeFhbsIqFSgkexr2W3C7vhbdqpsmriN488ehghkPlebFYQim9Ht5CjjXvgUbYnjRXG7UfiidIGATd2jvUTt1L1x7C+O/2l8hLFp/ByjGIaIY42JZES4j3AY2VySPdk0qkGl69QGzYHsU71bz5GdE2+z7Ci1j++Ek6pdcRs/4AqBmlF4AM/XfPButUMYV9wmFVAsGdF71Ta+F+6iOYm3jfcqyIz36x2yC/me6zVmmk/ukUwk/qf/+j8Zojz5gIWB4tSNEnJuFOAgBP4lKBcURVwYaIiAGzqnBasFcAzORUIpo1fGf1xINdF8JzBTA+udjiKmJXBx418TKIHlGvrB32pfPKJLCoxFp8GiL2pDHECRwGmy4xOrsZFwSUDkwRJYHzfcX1UoAhUVMSdh4WdcwRCZIyMhDk5qnuKgLL/HvV1c32qFlD4pNwHXAvnVrkD3MOIHOQ7F/GPDxwHBYZlnSTilvONAi4RQz5dCwuCkXSGaOgi02sm7BSDxXdwBwf1sxl4kIhoTrtd4KRpKUZralPRe2hEA1VD0SgpCDpJuPwAs8gJpk9Kc8m4/6BI5A68tFAhRWonaISDUgTysc46mlH93WoQADL0qN1KEki+eq7Fh7F/1OCmFSWtIG6Y2BPrvBz486oNB4IVNhKhDrsXABRBmDj0KDC7TqBic1jVjJ0MCwEhAnFNgRDzBkiGtF23O6geywjs56DDuHlUVS0eRAo3fp4MJPyXPcdmnnaTAxOVez5TiZlyQW8ZBkZbSC2q7Di+MLb8zXgLsuYbPuUfRqHEAGgeY2hSfS71DmyzXeHujzAqtDSltyZ3mTffpwCJngnSGDj1EKMc97TrwELHGtRpPHRyQd73bU+BSyGGIIsLY4jqif5AX+j49NXUMREpX0ibkhfcqwlsbI/dr06GN7Cf8zbjGN2O+4zmSbQG+rBXaIkcE98vJEZcXHdi0Rh14ikXu804+k+6VLMsZKF1Dm5BN/gmA5lrtQWqX+q7DkNbpVGn8eIy5lnvVJ9Z/XCfE5YbrPBK+kDsuwBlPPxSXudY7h/n4Icd1CGOaCX1st0IhUc0tUYPelmzIbuEArsOCr6tBiKQjg0K6mfZp3IjkCRFR4RCSioAo6UkAYz8XRNQf3Kc1qih/9V+HE60BrSnWGIZYMDgCUE30IWOsw6aMBIBy99Z3QtVl9B5RbXCv9oZp6yYyliqMW25i3j78pV+zD7/9q1aYnLH+gEJXFB7selG4QiJh1YOGp72mB2bZftKqu7vO/wxgS1oxkYO9Puu1aNOzCzZWmrJ+L2mDjgFn2/z0rOF2bB02bSSZs9TAbO9wxyrNXTtq16wwnrNbb96w6zeveUQpEW8He/ueEv2TH//MDW+MacBBgDwM0qePn9rmsw2PimJHWpxZsPHSmOs20qkBoNu9pg2SQ8uO5Oztd9+21964bpmRggNqhxTFOjiwp48f2b0v79jjhw8c8F1YoBjalEeiAeTA0U7E0/rWpq1vbHpEN5HAieHAfx7Vax6ldrC75/I2PjVtc/OL1qZg0mBo8wtL9t6HX7fTq2etUBqzmVl4rM2qB2VrN5s2ksva/vaWNQCtdnfdsH7+5LEX/yMyEH2FvsEoPXVyyRq1ij16TBRX4K7WOQO0i3k+d+G8ff3rX/e2II97B4Ak+75XAXodNpr24vm6p4dTQFj7OmvLeX57fV/fZ5ZPe5ZAvVp3ELwAF24madvlXQcrdC7SWZG1wPsAFtmr5KTie+0nPF9nEihNbr19y99FVNfO+qbdv3PXHQuNg7rV9nFwDJwaAQAFblUKEGJHEu2Mkb9FyvyLp9aBFNTNd4DOtGdysb5G4P304qEhgwmaHSioXC/2cG7jeAq/M77oZtLxT58947qGKFmPOof6pNm0Einm46EAGllaQafiDAtAEMCior0BUohSffH0hY/VzPSsTUzPeDHAS5ev2odfe9/HCFAMcAEgb31zw9bWnniROiLSoUCZmpy06YlxMrR9HLd29q3R7DjY9Y0Pv2mNegBqmeNnz9ds+cQJm12cdScpjhuicuG0RlYq5bJzpQcu1KTTo8zPL7qsEGH+5NFjz3aYGBsPWV79nl25ftXOXrpg6ULGxicmPFJ7bKxkycTQeu2WJaxvbepC9IceKfno/iPnD05msk7HQZYc40rRvIvnztmbb7xpC3PzTmmCTIp6q1lr2o9//GOXDz8nZ3IOJHP+AQhnPqGIWZxfsInJMR9vUtv9vJ0cBgC6XrO98oFTcADuov8AfokMloOWeea5oYDkhq9ddNPZlTM2OzHllC843+CYRS4LI6N2cnnFo5/RG104jKCwyQWgBmq47c0NpyV4/vSxU+KQaUu0rc75cEeTkUAENkS24iYPkelwzofaETv7u5GTM+yJnNVLo2MeiYru5n1E6jIO0Bhw7oDGAy5nzpnwz3If4/3Vg3tOJ+GATWLgtD1uo3UBu8KZhjFBblrdtusyolhZ7+wzsl+hBgHsXFk57U6g1CDpThTWGv1AfrkeAJr5nJ+fC7JWqfo4o8dYJzw/ly5aJj3qXP7oc/6HM1fIzgVoBqytN2vOPRyCTwYOwkFbwv+VZbijJ0KgBMEcubwDtiDs0GKmEyGjaWH+hPcPKhvePRqBZDMzU2H/zBd9fX92+wtvAxH1HmSSH3FbAzsCu00Rp8snlu2gTObOjmefAICjXyr7FSuXq1YuVxzovvraaz4/TutmZpVa1Z6vv7CnFNnb2PC1fO7M2UBZ8mjNzxNTU9MOzlMXp90fOKiOzgBQR4YpSMveBIjNs9DD6PjXX7/lusjnso7zqmJ/9Zd/7X1uA+SurrqzCUcb2Q0A3FBMQLsEHQsZMjhrdd50Khyojpptm5lasJs33rTpyVnPjjjYr/p8j40WbHwiRI03mw3XMd0hTo2QBc2aahw1nWKHDO9gLyadamd0fNzgwndqm3TKo5bRr4VCcOZBY4HT6vSZVQepz5w5Z6Vi0NfQF6+vHViremS5ZNY2nm/4XgkYTWR6r90NlD4jozYyUvQaLgRaQVHDukuk0VRd2z/YsIdP7rszw+3mbMHblklmbWoS59ucU5rkCjnPaDmshUytz29/4sU/l1ZO29KpJW8T+2A4YweaOXQ49gHZGDh3F1dO2tj0pCVyZBskbZgdWK27Z083H9jaxkOrHe3aINm0YYJsq45HmM9NTvuz0P3oPvRJsZiz/iBkHADky7ZmjfI/2EDBiSUbUMFLOt/KDk+TLRCdG2i7osMFojGGfp6M5FfYFtfKxkAmFeDC92qPsAPZAsIOaB9tE17lDvxYIJbO/Ho+ey2fiRZEfVRQJs9FF4qekWsV8Cf8AZ0kp6OvoQj3imM3OsPEgUsB4gLd44Am3+mMru+5V7YZ7VdgDH3V2Z/fj0Fczl0Rv7Per/O/bFQFXgojPMY2osA62YW8W8FnwgPUTwH1shU0ZnyvwB3NUxxIVX9ln/4DG4h1SLZGVOtC46ZnCgOM43iy8fVZMcpyjV8Tf54CA/U99wsflIzG54jPZCurjxp7yX4ckMeGFwYpuRUGJqxA8xbH4ITrxdfDPzZWwizj7eZ37hfOFcdF9bnruKgvGrN4EKHscQegNdl0VICHDHt1Og6EBgNQ1A3BgIw3AkFT9Knuj3ttJORcEzd642CEBiZ+H20QkKhBYFOLT74AkLhBLANYQJMEnWdwnW/+EciOAlPfGMA4qKoJdYM+Atk1QVpU6q8mgOfFAVkOpPGoULVNEydghbaiWOmzADABcfG5AIDTWPAs/dd8aNIRUvoS92gFoy4ARALk9X4pjbAh9V3BSplz2GDugjII/EtxxSbwnOfGPShacJobngsHr8ZVciEFLpAnDuJpzoJhTpp81qs765/mgSgMgU/a2DQPAvv42wtYRXIgr4xvYh5NFBaaFBK/817ax/MdQB5EkYBRtVhtGLyDMRKgg2XoCg76A9KHigG4lgErudU7NMcAwqHYIMVyKseRS7wntCWk+2k+mDf1j3u0WSmNSGlJHlEFuFfI+uGT97LBkYqncde60iGAvz3tNeLlU1qfDgpxcJj2S/Zph7iQVaBOShYZV+ZFXDFzD+/VBimdoznic1+nkUxrLKUfgnMlFNCkvfRbDiyBGbwPmdZGKfBZGzDj4VHyEf+UDhlakwEADPxZGnPJisA4ORm4lg1ahyS1U/3S2lC/495sDmqMsRQ64yLABsmXcSVZ9c0iEeRfUQUaWyKP1G+ABlIpHczp9x2oci470u8qFb9/fm7uOOJbuk0HMenu+OYqoFb6UesxrpelPwU0CnDGYOA7gdoaG4GQWku0g3eLkiPuZGC8Q3pmSCl6VYbleNGBhO9FlaGDpMB+vtM64XfmQLpIB8aRbIjO15jwUwdLOeW0hwiA1n7p6y8X1rH0p0DoENUY+kH/MFz1T4cxdxIOAhBMDWHpOdfXEcUQqeSuh9MBINb+DmVDmM8AQPNfESAemdENB0v+ub5TJGTEx4YB6U5r6BVi1Ejaz7SPvCrf2oN0eCGKLX7+QJ9Kb3Pty+iTEH0HAM0/UmPLFSI0k5bKjloiW7TUyIQNs2P23d/+fXvvm79kLZqfCgbfUb1v+WTKcgmz6m7TjmoNyyfy1mt0rLy9a1/dueuRdYQ3sQ4A5sguyRfGrdceWLfdt0atae1qyxZm5iyXzFineWTZBCDMwLrDltVaZesMW3bt5kW79eZlfy8F1ACQ4LElIvDjjz+xfD5nX/va1+ydd96xQrbooCRp8higP/iLv7Znj5964TpwCHdYtZCDfiiGlhpaNp+2b//yt+29Dz+w/fqhA+wH29u2t7trmy+e+3OerT1x/mWiLAESuGaQMNvd27Pt3R3nBGWNQ3nw4Ydft+lJincBzpedW5MI3h/+3Y885f7E0pIlMjk7bB7Z3PyS/c7v/769duOG9RPmKbVkchI1TjomnKLNw7JV9vacA/r+nXseUbm1sWlQ2xKdWasd+roCmBsdyTk1A+uJ+VWB3F7k+Ievl5R5HbpxeKAn9nYPvA+EFJLWPzkZQBylZwNEHRIB3etbMZe3d269bXPTc/b00WPbXN9yjtpB0my7sme7h7t26exFW1w64brAI8E7nQASrQXQi7axFzCWyCUyip5SQUJ0KTQQvkeksh5xTRTt8KhnbYoclg89ynByYtoBLsA4ACYAFCLd3dgddB1kA0wHEAMo9rWdCUWCKLjKux347nQ8/d3Xpjt/CARJeTp3AKgTlsvm7Mzqqs8f+mWvsmfFXNZ2D4iobdvs/IwlMymbW5j1VH9kDOAFgIs1CbUC8uv37h34PQCZgK0U8MJ5MkxkHCyj2CMOlWC0dT1KmCKTa8/W7KuvvjLSxUlpP7m0ZKWRotPdAF7vbJetUCjZxvq23XrjLVtaWLKdncD3e+fOF06zMDOHDM5Z/ahu+7vbXkQOMAp6gYXpOedLJ9qa+45aHY/EhCKCYl4HO7su5+gyCkPfuHXTvvatD210ctw51HlGNpNyxwvyy/qvlg+cax7ABB5lIh9rjbYDpJYggnjMnj9/5n29eP6iXb/2mutRxkw2DVHHgLifffaZ82YDrAFgMzcAb2CRmVzalpdOOgCtcw7zzu9QAfh+0e/Y5naI5kcvvfHGG/Yrv/odl1Oon3AMIOtE6JIV8MXnt90Rlc/knO5kae6EB0kQNc/ejwydOn3a3n3/fTu5umKHrYY7dZr1plUPqjZWHLVu+8h+/vOf2c9/9hNLDEPkK4YuoLvvEalMWLslwJ0AnBBpypyNjY37eTwXOTGq1bLt7O5YJh0cN4B3E5NTzpN+WGvY3Oy084ejzwHRoZnx8yeOSBt6RGgmn/FMSQ9gqFasO+y6ExBdwfkXyh7+UcSQyFrmFWd6cQTgOJyZBU5QxA/qk/n5BedzphaGn5mHpPwHWw2wD/552jI+PubnY8BbHBKsaf6hCyiEWzts2+xsAHBpTzzohDHjbAW9EeAo+wtjhVMQHbb26KHn/SAb/GsetS2dy1txpOSR7RQXZt2hc/zM3e74WoTXHEcERV+RA+TyxcaGF/Z7/nzdufIB+Sk0yfjgkALI5FoK+NGvmalJP3s8fHTH9XEul3eefTLnAKCJ/F9eOW3vvvuurZ494+ey8mHVdvd3jzNQKAJIBuKl8xdcrh8/fOR6AScQ+wbetSMy2wohQp2x4Z87ZUZLLv/V2qHrMgBo3jU1TYCMWS7aV/7vf/Un9td//ddW3i/bzdeuexFXdxxwHqGGTYMMi6deuFZ1Mianxh1Mp/AskfXVctX5i18795q9fet9/6x8cOgZFdNT6LooezLJGSjUS1g+tWTnLpz1zAWugxrG6WVSGW+zipGSEcJcsrdh20FVg4MVzm90EnYkzp5Ll67Y62+8ZdOToQx1p2F2/86mdetdG3aG9vTJmnPc51M5pycqZEPx93AeJADwyKOYcR6PjIXCt4N01za21+zho7sOtBMt7TZagbozaedKh+4J2XH6qgwZV3UvSHhQ3nVqFupdIPt+lusG5xF/cxZgT8Jx6JnG2aRliwUbmShZcWLMxiZKNrk4ZYlC3756ctserH1h9fa+DZNH1urV7Kh16AD05FjJ9RYANNHl9AVn4tC6XvAxmQjYURyvYb/lTMXnqreC7Mg+EOaCvgFY5id9ZN/idzlNhVs4lsVhKrLTgt0fbHnpXT0zjsPIDtDZnPvjILlsHW9HlJHKT+6TTSA7mOcK34rb/F4nJmqL6Dl0LddLBtAb9D+OAdEe5CMO2gp/0JlcYLdATNmQwnyELR3jJlFAYxwz0RlDmBL3CjRuUTQ2wkj4KRtZ9lk4q4fgIGSTf3GsTM/WmUq2dxxUffUe2RhxwJRr4naU2iQbU/aexuMYcI8FIMZtcM0nz5V9pHarPS5fkf0vufEORv+4T/3SM17F52gzbYo7QTSOGgvJq9ZJHIDGURO3v19tq+wvzZ3aGb8u2Jf/MHKa74Wx0If4/PB+7qHNwkYYm7jdpnHTXPH3qwC0Oy7+x//qP/YihFwocFId1wC+BC+CoRwHZDj0ShjpnA5hAqClWOKDyHNloMp7QuME0GgT5x5x5/BO3SOholNwX2lwBYDxuQZNA8dnSsfgnQJPJFQCBV4FbOJAkEAjgRA8J74YBBZIScioFxAr4ETAnLwjWkhx8FGAFT/j3KeaCy0Q596OQOg4+COBEIepFrQWvASkF6WmcL2UpiIB454p3hf3sAhMaWNkRQtNYyHQT2CoFoyAO42HH0ai9mtBxJ8l0FzKVIqPcXLArw/I2PEDr0AtXXOsBDC8o+gpgUNSRmHRhahreR15jntbKUzj0a1h04lvTLpWgKUWb3yM1UYMUcaNqCD65rQHbryGlPtqpeJNFbgmYFnR+EQusLEypkr1D8B/8ILSftaLInZFKyGwVcpC8qANQoqPIkM8L57GxHcOfDSbASyHA5PK1pGnF+OD5/AODhZxYFQKj/u10fIZ7xCAJ7oLnst7GV8dTrUxSGZ4hpwhAk61rpi3TOSo4T5tQPpeVDG8Q95nrR9F80jxA5DzO33Wu/1gGfFrS0/wt8BV5k2FVqSf/LOIO4l20AZ+Sr/xfh18JKM6HEivan0EYz5E5ujwwnP4Xd5wKDJ4ntaPDi9ElPE5BpD0u/QL7xXQSbSV+qP36m+uV4FC6fb4hsxnGi+/NvJoa73qff9/m29cT9NPyQG/03f0NfNG/3kP7ZMDBXlBNjAwJaPMIW0QYK0NW1xt+k4eZ70/rKOXFba1D/I+yQnX6hClvnIffH2SqbiMxOVY+j2s/+DU9L0LgDcRDimSXc2vDtL8Hd77kvpJzinuI+jTDwO54AhRujEAtEdpRCAmkcYhmiGA0ET5MQ58prn1CG4LQLv22l5UmfpYpiPaHO196N744SO+XhhTHWI0fq8aGhozAO34Pk6Etc4SjBvp475fDkOmydjEpNMBtAAE0gXngE7kx6yfGrHf+oP/yN784FtWOSRaCOoGs6PDrqWg9egmrX5QsURvaKVsyfY3DrxoHun6ROPNzs3YyRWqv4/Y3m7Z6rW27e8eWKvRtn6za7W9mk2WxqwAcN8bWLczdMMtk09YqjC02fkJu3L9opXG0nawt2fdTssLdD168MCjxjDM33rrlhcmWlo9QQChHe61PZJ72OvbRz/5yD752c/daCZi1yMd+12PYusnew5M9pNDu/H6dXv91i1LZNO+D248fWrrL154ETl4FwGfr1+/5vQTODsBvzZ3tu2z25/b3Xv33CAl9fvrH37TlpdP2eT4mBvOmy/WXdagPPjzP/9z++yz2zYFjcH8nDU7XcsVR+03fut37O133rYhafB9M3Bg+gmHLqm2KaIJDw488vnZ06d2sLPjRZyICKTwo0em9bruFCGijUJiOpz2Ikop5h7ZJJIVgGZ2fs6NTOSQNf/xR5/aTnnfWtAmpNOeVg+HKtcAwK0/f2HQgjgncaXqAPPVK1e8AOT+1p5HWALmV9t1K9crduXSZQcKuJ/9DVlDdz589MQ++eQTB8d8jygEY0pGH/s4Mgxogz4iogsaj2F3YOMjox5hmR4mnAOTIlIjpZJR5Az9y9zSFwA+dB0Rm3vl/QCY9Tu2Xz4IhdjGx33MAHloV8hSNDu9vOxt7ZH23eVcPnRgjzT6o2aoKD81MWnziwteUAsggUKQu/s7vtYmZ8bt4rWLDu6KgglKCsaYYlwbW5v28P4DHwcAIABMqC3QMUSqAsaWqxSRnLLRESLZUg6ecKaAyxrAd2NrIwBe8zP2i9/6pl2/cc2jN3HI9Fp9+/GPPrZCdsRuf37H19I3v/4ta7VCQMP6+gv78ovPrdtv2fzCjBVHc9aoH9rJUyft5s2bDoDiwKG99XrD7t9/aI8frXlQAZH9yWHCwdfdvR2fm0a7aafOnLI33rllIxMAcgHQJ0sE3nKe3T4CsDowgErA3cMy++fAXmzsONAHfzYRiMybn4fSWQf7kFWATfQWHLToKK4BfCcCFEcQkbpEb0IVMewNnQpFAQbsce3OkWdfBOcjTorAv42TD/CXaPa3333H3nnvPV8TR42GJXqDUHg0X7BHjx45CHnv7l07qjc9MnyMgAEv1Mn5PecO85n5Bfv6N75hV9+6ZTZOeohZ7bBma4+eeDYHbfjkZz+zH/3dD61RO3T94RGs8DnDYdqDK37EaQ/aHShhoLgIHKsT45MuZ9AYuCM2ZR5VGs5uo86pnkynvTAi1+MIWpybD7RQvZ4XnvSzII5XzqXFkhVHQx0IAMBqrebXoLtweHB+IUoTeSHidHdr06NDAYSRDwHPOi9Aa8A8EfXrWWLDABj53jzsOe8y8/Dg8SN79Oih05QQ7c3+wDhznYxp5JQ9aHx00uZmF0JR0OgsqwhGdLMX9UsmfZ3TdudLHw49I6ZRr/h9AIjUNUhYxov+sU9QYBmZBsDDBhgrjfi8s8YAsZHRna0tL7aH82GvvOcZG7PzC7a4cNLOnb1kBSgdoHxIZXy+yLC4fftTl/XxicBBv7OzaQcHlVDYErqWbN667Z7TZnzw/td8rGgzhTgP6zUvDoiMQ8uCLlpaPOFcw3vbO66j6A9RuDjYqrW6FYohApoMHPYmxmhyDAfGmD+PwpTfQjdcv+zR9k5Nmxg4gPyTv/+p/exnH1mn1bG3Xn/LFuYWvTBgPgPVUtJqjYrdf3zfI80BotGT9HN6YtrbVsgVrHHYsM3NPZubnLPvfefXPUq/0+r7GRpHL8C1Z2gclp2uBEoYKIWo33DixAlrttruuAWAx1FSxxHtUZ/Ylj234fb3d62Yz9r2duD3Bhja3tv2/RmaI6Kf2WuXTkwZ1MHNatc2n61b97BnvaOePX3yzJ17yCMO05nJkI1IEVroJNn3K7WKHVT2bBxqpvFRS+bNPr3zU1vfWnOqGfZWHA5LCyctm8rZs2cvbNgL5yXWF6AxlE+ZfNp6/RC8RXaX8AP2pSI61Z2wWee958wC3QZrqmsDK4wWbWRqwjnkVy6sWGEybY+ef2V3Hn5qO/vPbJBuWzo/tF6/6boBTn3kYX93xyoHe15cNO1HVajT2LdeZhoLV3Hbvhv2ANqi9cI5XramPwEsqhv2I3QN6wSdKZxBARQOCtOH6KwqWz4OnulsL+xGQYICoXVujdu1ulb2l87RXKt3CRPR/Tq7y15UkW6dKZBZ2SLCauib+uRYQsQcoPcIa6Ad3OPn/oi/WZiErnHQNALIZffE7SXhXdKX0nfqG+2MY2uddmBMiGOCcRxPmFSY0xDcJntB9mYcHBWWIgxSIGfcVovjXbItZV/ofv3Nu9RmfhcuqfHAeS4bX/x+RwAAIABJREFUS3Mj+RAWxd9x+1pz6jhkhD1pfHSvbGD1OW4Tx7FQjYuCluJZp5KRuN0p7Ir2BOA42JPqm9aHQGWNVRxrEAYhGy4+/nyn9wkHUHs1thoX2YQ8J74GXpVL4bLCMIRJOZ76P/yT/9AjoGWsa+P0aIeo8KAv4CjKSwuflwaFEe6VkR3vnIzsVxeFBkXvpUHa1PlMHeIz8VNrImUY80wHmiIeXQYjLrwybBUFJ9BFQibPF4MlEFzgktpDv+LCiXDwTqUlxCedeyQUArU0VpowAc7yLmkhxhePK9VYCjL94r1qowTkeFFFwHx8oUkh8BwUuARA7xFgEsDCqGhHn0iHAMLFgUPGQIo2PsfqOwd//gl84nMB0Irg1pwJVNUzfb4Gg2PFpEUqAZayFCAY7zvXEtVFNA7RUg5SRDJJW0QlQ+qQ5lifSbEHICgUDuF+2stnyAZc0EGpBEBLCkibGjKgFB0tVC1CzY0DVUToeTX6sDlwYAkAW/AqdaPCnxpDeWLVZ6IemBfWAW2Qg+SlggvAmWSE9cvfyJieofFUH7QZ8gzAE/rE5s17lK7o37Vaxxs+QLqAM37Sd49edk62I5cBKUKta0XGa3yQCw7SPBeDnrbyHMm81o+AV8YdI45rtDHGnSDuOIjWL+9UarTui4PMmlttzvRTa1YRsDxbkdoqzEjb4nOizUg6grRf6T9t9nEvtBwBwYAKXE1cz9jEN4X4MyQLyIsOHtJDtJXnc3jm2fLAas3zHOeTzAQaC67Tu7QpSXZ8/adCZCm/C5jVWPuhKKKV0JqJg4pywKhfr25sL50kQb9rXfjajaJu6Y+iXLXHKCKbg6u+12apcdCmSZSa2h1fJ8oKwBDleQ6uRnQpcnBKv8uZ5mBEFOUsEFpAk9qsdijdrHcUAAOu437NvXSVnA2uC6I9S3uTy18U2cx1cceF9qKXB8muP18yIWDXC9h5ZFuoKk1fPIvH+fETnlru/wbhwEJxKNfLsf395WGGqtehndIzpGRr3nwfiKU5+j4SFR/RHhcH3rXPy6Glc4T0hPYFf350jhAQDzDJs/Q3nM/uPIs4UEkrTaQy1h0SZTW0SoPo4IKlilP2m7/3H9gb737TDuttGyYgzUg5F+qg07du9ciah3VL982jl58/2TDS5fMjeVs9e9ompyctP5K0Xt9se6/qnLQH2wd2uF+1VD9h9f265RMpG8nkvEAbxmmz3bRcMWUrq0t27fUVGymZbW5SaOnQ9re37fPPPrEXT5+5jACSfu1r73sEG3vPzl7V08SJ2iTqb3tzx9YePPJifRjrpH0zzBiAgC3dBPtd1wuAkdoLvzOg4f7Wju3v7Xgk5Mz0lF08e8Zu3LjhHLrQbnz+5Rf20ScfO1iB0/6XvvMr9u677ztPMAAmjgcK+hxWq556y8EWUOOHP/o7KxN9OTtnqVzWMvmivfHWm/ba9ZtWHB2zXKHoG/EAZ3Cj6aAz4Z291pE1qlWP7IJXuLyzZ+VKiNSkSJ3vSRRigoYF9tJUKmTCdIPzCZkI+3jb9dnK6mnfO4h+Q6c5KNw5tKZ1bGFyyfvqoP4C6fxJB553AY22d+z2Z5/bsDOwN66/7oULATb63V4oZlbKWSbKAgLMRYcEXvyCp9T3B2Zffvml0ymga4hMlFHET9Yb7SVCElBxdeWsjZcmbOPpuoOD/XbPZZv+OFjtQMJhAISjLB283Dxrdn7ejXL0Q64QHLxEoxE1jRxs7e46LyhrjQKCV69dtvPnLvpardUazp9bKdc8wptoYNoGIL60tOhACnJDJDKFTwHDCmN5e+3mZU/BxrHnNO/JhL+z0wnnf3hjAZygOiAa+vnac3f6I6+kl1frbZchpwVAFiwYefAac7YA7O70OnbjxlX7zd/5TVuYmw0ULFCxNDu28wLqloFzJv/bv/yBvf/e121xfinSpwnbXH/hKeb9QceKJaLlhra6etreevtWVPgNx1XKQaH79x/Yp5984RkFRM5OwF0ena9qjZodHtXszLkVO3/lgqXyGQcX8+lsAPE7TdtYf24VjwZuODDKvUf1lrVbXbt9566fjeq1hkdIQj1HFhxcusw9MhqirisOuHOeQv9CQ0JE+ImlZRsZH3HQUyAJgDbRrR4Yc0REcMXa0LOkgt6DZoKI0mqNQpVVu/76DfuFb/+iLZ3CQVbyQoFjuYJnF/AcCi0yV598/LF1jtpesI3nsh44zxYLJZucnjayCq7ffMPe+fp7Nre6bMa0Ed231XaZre4f2A9/8Df2//7pv7ZmvebtnYWrmcLerY5Hm7IuKIKZzSSsXDmw1lHbHSvaxzzrYjiw0hgcsAEsSlAIOZH2/fjF1qbNjM+4020kqkPCmmOfIiodkJB70JOAd0S0oi+Z6zt379rzp8+9QCE87sXRouuKza0tu//gnh02KjY1PuE8yDhCZBvwXkC6xcUFL6TJmgNoZa93UKcb3kn/oI5hLAFhmUucEqz/YDMRzRiKLLY7YX8k6heglvuJmvVzHlkQPbhuQyAHTgiATjkv4MBF7ogihlsccLM/4MzXt/mFE7a8vHJMFQEg67JCFl1iYMsnlgIdIhH+B3vuBKA/jMf01KytnD5vF85fs0y6aOkU9HOcfxK2tf3MXqw/tYcP7polujYxXfLx5jy+t7dvB9VK4CmmCHsm5zJN30TpQaFPQHRxtHMeChQ+oVizsrbgowZcRpfgVJTjDDsCXbMwO29T09POaz81M2Ovv3HDlpZOGD7mLjJYrbrz5ovPPvc9EZ3qPM4zC5ZO561WObSDatkB6Er9wNaePPO5r7aqNpoZdW51nIwXzl5yXfX4wZolh2n79jd/yTnRRwpEj4940WNkB6AVmhccJnDDZwvBWcOcefQ6+rBRj7Jc8h6Rz7of9DvW7jTs2dpjt6UP9rddBxZLedvY3rCDctmy8L2vrNov/uIv243r521vt287W7tOv9E97Fp5a9+ePFzztTFCbYBCwXmrRTvBXjBIDGxrZ8PWt9ZtdmHK5hfnbGSiYD/57G/t8bMHXtQXW7iYLzp/Og7tzRc77qiENx7biEybvvWc23p7N1CNLczgzHvdbayt3W3b2tn24qwA8MzZHvqbQInk0HqJoaULWUvnc1aanLBLNy7Z5MKEHdR3PAr64doX1k0c2fTciGWyZtXGvtWrVcukky6j0APlqDWQDrWQBEDrXKvzeQAzQ6abAnf4XXa4bCjHitohozzY1CHLQgXkdRbmXiKgZbvpfukqYULuUIzoOGQz6Syi87vwKeEcjmHEMBjZccKwuJ//CqJSoBXX6fyrrCvZYA7MRcGc+ilsIQ4sI7eiweQ62QTxd8leop1qUxyAln1Df2T/yP7memRQZ3DhBrIHHIimZkIURChgWliiHKjCLYQnxO1eYQpcIxtRY6hxiONzXCdbTgGOwmTiOJXwCNnksqckQ3zv/cJJHdXf0VlB+Jhs/Dh+or7TDrfjYrVw1K84CK2xi/dN9jfXCYMQPiBbVnPwD2z1mA0pjADnmfqmTB/+1li46RejGNEc0S6u172aM/VV75WMxvHFOGB9HDgSC4JTX7XOtL7iAbe81+fmn/7nfzCUl0fgqqIFFXkrQ12br4Q5gEcvI+gELAqk0HX6XN4bCRQN4r/AMxosIFlGK+8QoKZFy/0CTQRAv2r4auIFJAg8VeRzHBT+xxSbFEscWI0LqD6XIMoDFDeyJWC0hT54JGlk3GtsXxVMATMCMLQY4+CvBMCBn0hRCRB2ZZsJadWMkxa4BEpCwd9cQ0qMBETF4QR66Wcc3Od+CVIAcgJwpQUvQaWvUoSaS54nJanxVRE3Kdo4SCfw71Ulr7HBUPQK1tEGwPMdfIuKtDAnqlhLJIIUpdoYFHHgSNYcvQpwUmiF9ylSWqCu1gTeYfXPlWhExRGfv6AEwuZGtFdQMkFd5SPKDCmiuCL2uRqECEn6pSgRgFUpKnSgnBS0I/BaBy4snqkNSzIjRw73uBIAeOx1/VDo0TZECjUax/2QApNSE5hM4R2PRk0FAF/X0S4BaYr0F8Cs+aAtKrKmdSu510Yv+RR3tTZHKVDJBBHQKoIpqg3eo6jZ+EFC4+iGR5S90Ib3MaJC4XsAS+RWHMdaT/F1KGDNAd1EqP6r+VP74yC/NkG1hffHN0JtXBpD6VkdKnRAE/AvJxFtRH70T+3ge61R5ibuSMAwkCy4oysdwB/dqwOTNloofrQRS3+r7a/qQM2zDku0S977uHNBc8dzlULmzoRo41QUkdog3Rc/CHAt/VTEL21irwgFP4NDBh1LKq72Ia1TAdB6/j9Yv9GhNzhXAxgrR4pkUuAYfxfSoQ3azHWf9DrPls6LA9CMh+ucdIhgp/+KRuZ69BZjwxiFg0VI09J48lnQlaF9mWQAv7UPkUru82RBByjCmPTHADaFKM5WMxQb5B/tw2jjeh08SXUNzwyRE4Aj3Ke9BfBSBxzJafxwTZt02OEe/lZKHp8HGqXYgWnwktOM52kPQs+5/DvnYoiGyxdHLZkrWG50wtr9lNW7Seunivbt73zfbr37LRsms1avtYj9s0G7b71G2xr7ZWtVm5bqD61Zb9v+XsXBjZUzJ232xLyl82btLoB2zaP1IOc9qrZsb3PPspa21kHTuo0jG80WPALNx5aoqVLGzp47ZfNLZp2uefGk2uGB/ezvf2R3vrxtdSKDE0lPNwc4PHvunHMnb+5UrXrYDEV6mkdOhQCvOKAEQGng55yyyZlJT6EtV8t29/5d++M/+X/soHpgl65cDtQHljToVgB4W0dNq1fKUdRszecPYIH0dWQGDt3f/J3ftu997/sedUXxp8NqxYGyUNS1Y6TOw39596t7dufeXcsVRiw/WvICYfBGXr5y1bmFASqImqOoJenv5f1dazUani6eSZh9dfeekaaZT6cc6EM2MPabcNwe1pzzW9yH/AR88XUyCFEnPL/X7znwHPbLUKOA9Z3IpCxdKtov/ep37IN33/M1A9jGugEIdP7px8/sy89vO3A6Pz1jYyPj1m93PTq03W1bO9UNkWFJqBXGw73VqoPQzBXFFmnzX/7lX3ohPXhNkXc5bQGGvRByp2+9Ts8W507a+dVzVt2rmFG4sd4IKdoZnLZZq7cbVjncd0eH6yVA3Gr1ON3YDeBMxucdXRbSbrN+zf5BxQ0eZG5xYcmuvXbFLly8HCKpD0j1r9lRvW0Huwe2tvbMI3YnJ6dsdnbGAW84QJ0KLDF0OoxsPmWnzy3b6bPLDmj6OrahJdPRGS+VtLtffOmOCCJ97925a5svNkMEVTrnTpqjNk7xjl27fMVWV057lKhH8nZaXghyr7rvtKnvvv+Wfe/f+TUbDLrO05rPZqxVa1shPWKdRt8ePHhi/9e/+mNLJfP2+vU3HGAnlb7Tatna80dWrR5Yu48x3LFVopjfuOnUIYA91PuwQcqeP1u3H/7gR9astVxelk6csDbUEP2u7Zb3rNFu2NmLq7ZydtWLlTGHk6UpBysLeTiat+2wsufUFsgRcwqYR0T5T3/6Mw90IMIToJI5d+AyCgoAKOXsRUFNokPlxHVe5F7T0+Lh3CZjFEoCdDZFHQHvANcK2Zw7kMh6oD3tVsvT+HP5ooNA1UbTrt98zX7zd/9djybv9YdW2du1XrPlugOdynwTCfr555/7uOFkKe/tu2yTcZDO5m2a802xYOfOX7Rf/O4v2+nLF8xyoAhEZTYsl0zb4UHZPvvoE/vBX/2Vlff3PLJz9dxZPxtBgYQu2Y0oWUZLeXcoAX4x984HnUw6b7BHqBez3kedFZgXz8T49At3WOShyrOB6xqcC3yGfOOYarVblk3n7erVa7Z66qw7HwEN1ze37P7d+04fNzU/63oFHm+4eh8+vG8PHt13gIvIZWQI4JUxCFkEDRufKNmp5eDQSqI3sck6YR1yDcAmtAsHlbK3SYE0RxSCTOAYZX1EjtwuUZx9zxDhfexLvvcn0iGiOQKG6LfzZlNwtl4PjmJ4tQ8p3Fi2VivouG4/cAyvnD7rbZyenvf9k3lgfr+8c9v19Bs3bzgtAzqXtUaAC3s0OvPcufP24dd/0VZXLlm3k/T6BRTk29ndsO2dF1arH9hX9z63Wh1qkLylIgpNoqDpN32AkzufJ0NxzB1gCiZQYAt9Q97PnT/vIC21QqDveWl7tp0u4u9/+hO7/cWdYK/ATX561ds3NTblHN/QjQCIknEDFcgwSfHFQLeyubnu+yb0VOOlKb9vfnLBiwEf7O7b+uamHdQOLJNPOqDLvtLttB2EXV46ZefPn7ebV1/3aP21B09s/dmmjZcmLZsp2tTEtE2NTzp9D/LGvrq+gXOt6bz7yBKc/BT+I/sGOePsQUFCnEicW+7fv+eFOktjBWt7odi6Vcq7PhcTU2PW6rftq4cPPEuSLIl33v3Avv/971ivbfbgwQurbJettde054+e2vbGrvN1z05M+7XwgkPP5AE4I8xRyp5vPrVHTx/Y9NyMzS/OWGl6xO49+dJu3/3MuoO2pS1rY8WSXTx30brtrnVbAweiyQIJDtCijzXR2hQWRUZPzq/Y1z740LNkKHr66aef2uO1R56NMzE15XOBwxonN8VfiegmbAIg+uLVSzYyXbReqm3ru2t2//EXVm3uWmE8bckUQHfZygc7lkwN/ZzpFE9eFJOoVPzrPRtQlDcKytE5kvXj9Wmi7FsBs7IhZFsjaxTL5nyjTEzOtuAYsn+8DgTOr4imR+dyfspW1XvjNogwKoHUwid0xuadfh6OnW/dnoqoJoQ/yYZQJr9sD9kybsNFAVayi+L2nwDCuI2i74WLCbOI26XCgwSu0i7ZIrLx4lhGGPNgC0pX8xn6Uuf9OO6k66CverVPwnB4jvCI+DN4Thzn+YeOhwCEx3E3YRYa21eBYfVD+KEAZN6hOZHtFceqApgdbJK4DayxoJ2SCdn/spNkq8dtd9mHkjH1k7mIz6kwHo2nMDrZzWqrgHX1R9hH3N5inai99FVYXnwsNA7xsdAZVu+Kz7/azWe8U7IX75fWQ7z/smk1P8IK444Pybhsu8R/91/8e0O9UAtcwLCEVuCcJk+LF+EiApoXco1AATon0INnyYCXcS5Ahr89itIrewfu5ThgzDMVscgzBOjGAWiG/1UQ+FVASIY89/Ec2h1fZHHARAAyz6QPAsgkJHEQVYazJpjnaGJ0fXzAZXjTBkWYCQTR4pKgamJ5ThzAk0I7FsooVZU+K3KQ/vG9InulsPUuCX5oW/A08l4B5BI4eZrUB9rBfCiqPET/hAOV5l+CLIBTng59LiEOi5+K1gFIiTsQpJwEQB87G6IifOqPAyOW8OgOyYAiSjzaQXylKLzEyxRvLVLeyUGSe/lM/VNkkxdJiArYeXrr0dEx2CJwl/So+KInBdM9Y9HiVbtCcZ+8c4UFQCpwnRLBKoXLPQKjdD+GiaKsODBzLaCsZJN2MZ/iVuYwrsO2FI7WDvfGwSMOnp4K3A4AsoqROo9mvXGcAiWFKTnxdkegEYakvKcCyxQdyvhJTmmjgC4B6WpXHIDSnMWVHYcwPpdzIa6IiYAWYMnnWtvyfkv5aV0K2KMPyBWpxgLzpUDVfoH40hXSPw5+RJHGCS+KEhwrklu1TwcEbVrcp4OgNm1tbPF1L5mhz/RDKU08TxG6PJN1h/wIoNX1fKc+MCfSxf6uflgH2nRJ9Zb+0hhpPTJWROgLIOLdOnCpT9q45ZxjrPjPmDB+cjDSjngkAHLOf21S3K/rRRsk2g3aEwc3+VvP4j45G3ivnGh6Hj8BoVnTgauydRwRHo8OkD4SSMp3Ash1ANL8Szb5WczkjqPsdKjU+qc9AnIFWvMM7be+j8HlR9RUVKhEhwjWsSLzeQbGJmMpHn7pItLD/ZCcDBzPPIv3phJRBsMwgNs4xsL9L7MJfH/vhMKgjBP3Efknh5avxW4oCmhEyJKamQ391VrGAan9lv7L864zgdpDGxUJpiwNH9dIL+teQFqNgcYxOG5CFGlpbMJ1FUDQCAUgk1kbm563vuWsPUhbemTa3vvGr9ilq29YqzO0bK5kg97Q+o22NSt1O9wu27DVsfQg6YBJs3Fk8ydP2KnTFOXKWq5UsEEqYQcVCoVlrFJuWGqQtp31HStYxsHr5kHNRrIFK0V8+FRUG5sq2vkLU5bNBd/dYeXQ/uLP/o3dv3fHmodV29nc8nE+deqkR5Uhk0P4i9NFL8QGIApgRITru++8Y2/eeN0L13qmzWjaQbxBZ2CHHr20Y//y//yXbpx++I2v24mFRedtJQ2fSGZAiQd379hHH33kgIzPX5QSj9FPqBacm7/8q79mMxOz/pyjZtNBHAA0DEWiu+D4hMf2xca6Tc3Neyr8wsllT8ldWl62K9de82J0yIJHThPtlcl4IUeiKHPplG1tbtrWxrpHOV69fMWj+B4+euDgOvtY/bB+vNewh0FlAViGoywNwXTE0RdtqQ5Aox8ARuhTaXbKfuf3fsfeefddL8RUOYBTuOCRldBwfPbxZx4JffeLux4tODk66TQJ0EB0Bz1rW9ujkpFNACIcsi4XzabliwVbXFyyhcVFj4ZE38KjLf2OPDrvcD2keg+6CRsvTti7t962TCLtcgeA8vz5U49goxBUo13ziD0HI4F7+wMvUOlrzQMKgoMQGQlFzWQ4Bgd66yhkWgB4ArCQCo1O2yVKvwL9ScrpOF682LRnz55FNEbw3GbcGQV/KJQuOMQTqYENkl278tpFm1tYCNFfZFLkAh0egMPao8dO7QCgAb0DxeqILqSYGXPT7Zi1jnpOYbIwO+eR++gAB9U6Rx65v1fdsxtvXLNf+IVveNR5oQhn/dC2Nrad/gEKg/X1bfvbH/7EPv7pZ3bxwlWP4gOshcqBglX9Ydeqh/uehn7ixILduHndZuamrds98oi9YQ+jNmFPvnpqW1s7TkXiPNvtttNGtActL9556eoFu/nm6575A1/uxrNtlxWcNw1qYPQ6ntZN1CD6EjmrVg/ts0+/DOesVogI4z90DUR5zs/POk+5gw5+Di97RCnzdEAhsuh8BdUAUdNkLxDhy/iN5Ee8iOHC7ILt7Wxbr9V2SgOim5kPnCBbRJxWKzY6MW6/8bu/bcvnzpqT2XcGdrS9Z9XyvkfIE4gB5zTzvvb4sdUbdVucW3B97dmsyYTNzC24kwEQ/P1vfGBXbt10/ZextK2vvbAXa09t+8WWDTo9j1ocdNq+3s5fuuiRwESDVw6r9uTpc6doYXxdtoYhqACOdnQHDo7V1RV3eBBxjCx7AWx0wta2/c0P/tYLnRYLWRsbH7XtzS3f49zJGmV9OkCUztmJhSU7f/6SR672e9iIeV+j++WyzRHlXBoJRfRGCh7B+dFHP7ONrXUbGQ38uRT9UxFRdAxOWEDThYUTRg1GaKQYH9pNkT30En10+qNusE/cBoKuLvkyZTvsz0HueD/zikPWCxTmi75HBUcE9Bez3heoggDJut2eHezv2bDfthcvntnDB2u2t1e2Tntgi0un7J23P7Az58570Ub+AcgDpP/Jn/yx/fBvf2DLJxadLgowulzet27nyPnC0eVkRfz6b/yenT510YaDrO9h6AToNza31hwYfPbsvh21QyFpsmiQc3Te/l7Z55TaPhRnJLsBpyBjAUUHc+xnmVTWLl6+5PvI+YtnDQYw9j2yf4xk5K4Z/tuPPv7S/uiP/sjn6/TpM/a9X/mu3XjtijVq4Xy4ub1jT5+vOZhLjQScU+1eqA/g589WyORsN7ygg+XTRVtaPGm5dN6OqD2UGlhpYtQOdstOaZJNBd115vSqvff2ezY5PmmlfMHufvnIHt6979QbJxZPsrv4vrNyctnbkc5lLJEc2kFlPxSibB159gaOifzoiDtbKboKDUmr3fVz5s7Olm3vbFi7VbdWu2HN2qHTS5Ct4UUChz1b39lwh0wikbGVU6v2h3/4n9nc3Kh9+fkLe3LvsZVf7NnW003PnsG5MjY6bifmT7jckPXAvjMxPW7jUyUHxO89umejYwUrTY75uWCYG9qX9z53mjD27VJ+zN5+612vcYHclvKjLj98D6C9d7DnTpcT8wueWTCaH7diYdROnFz0vWTt+VP77LNPbO35E5uamvDIdxynANQJ6h7ZwLPOW/2OnVxdtukTU5bMDa3ertqzrYe2vvvEau2ytdo1O+pUfWwy2aQN2dOTnEMS/pMM4IADhcxQBU68PCeHwEbOC6xZUUwqk1V2A5kJHsgQ2eYKfEMGVPfHbfuIalR2ls77x+flWCatbBzZrAoMEfYiG53zMjKKnpKN5HtoRNtIG4V1Cdd6NVtSdrxwnjh2IBBRZ2kFYwj/kL0Zx+/0nTCbOFCuc7XbBxGwKEyK6+mHbDLhNwoekb0q+1zndQqKCuuSHcrftE02hf4WpqG2OY7g+jFcHx8bZUdrr41jdNwvEJb5FpgqvIhn8k9OBNmOuk4YH+OGEzgOpsZtGQWKaT7VBu6X3S57TtgIP+MYYFy2hbvxmeYuYFAhA1lgN8+XjSVshXvpRxyTDf0I2VLCBrQWhAFIniSzcWCa74TPCHOIYwCyf30wY3Wu4uMs7CSOjwrv1RoVnigcQ9iZz89//1/++84BzT8Z5BIkeVY0qBp0dUoTIRQ9VDUNvK5akBJoCU0ctA2AdhhYfc/v8towKACJagfPlHKQESAAWm3Uc6Ro5LGl05r0+CKVwhP4JHCDz3XwiAtevJ2K8OUdAtO0oOJAmrzCcQWm6wXQSGD4KWXKszRpPC9Um06EAhgi0Kc6+siIfy4FJXBN4BN9OU4Zjw7PWsBwQEso4w4C2iHh5FoJqMZRi5qDiiJQteg1pvKESJnx/XHkbQSMMX/idpKQS4mjkFSQjO80D3EHA9XPJb+0MxfJn9qrCNDj8H8ifKIF7v2LUrs5nAcQOrRR8y+wEeMwvPclh5Er1KjYoWQFAEXEbD+vAAAgAElEQVQgHGMUDrFwH4VobCKgwwKOqF9eoS+RQpOzhJQ1KWp5UQWWB0A5gO9xBRP3qEpONIcCCl3pR0AkEdBSYgJ5Sc9iXjlo6R6Blj4P0XrqtI68X/J0akPXHBINxBgis7SLZ9JegdBxxccc8TljoAhWnsvvkjF5uLkPuSH1T+tPukMbsrzH2ti08WgDDnogRHjqACRlK/2i6DTdIxnXOhiB5zPGFSylzpgIWNThg3HkfxzIJYIqvs5e3aTpmzZh2kD/BUL64SXalLR24utTek6OAd6tjUrriffrnToESb64fwx+wghgpx3aoLSZShdp3OL6MwCnpIEHJ4/SMyXH0oHS1dKt2leOdVwU7awDjSKxlakjmhGPzIs4k3kG/cEw56e+YyzkMNNhlffqkEEb5TgJDtYQoaE9SmNF23x9RFW8BchqzBX9z/0OTBCFEa03vcvnbBCKZWo+1HfGBIOfdoeiKgAqgfuda5gTB+gBnKLnhzmIqigDbgI8JsK+QWq35CcUbwp6c7SY9z1WxQCP5WMwiMYp6AZAOzkftQb8ADEMejN+GJae1p6kPslRpH6Qnst/6RU/sEQUAzoM0+Ygd+GQCnIUdG3SAeid/UObmF2ywui0NTpmE3On7c33vmkrq1eMcOZCvmSdo54d7lXscHffrNX36OfGPtyXO9ZLDOzMxbO2ev6MA9DFyYK1+6QBU2Ng4NFK62sb1mt0bTw/btXdsvWg9ugObMQpm5Jm6YGtrCwZWdnNo6oN+y17cPcL+/Hf/60lnSc2aXduf2HNWt0NKhV+zVAAa2zK6k3OD0cepT45PmFnV1e90NTS4ryPLVFZisyDRxlu3SfPnjqo8q1vfSNEykM/lc7YIVF7Q7ODnW370Y9+ZF988fmxAZfOZZ2/FqcvPJq//du/bTevv+GyDccpzrh+l+KedQcyvrwHt+hjO3v+nJ08tWyjY2NWmpry+wHV5heXHCgFrHMZHvad6xngCnmrQ+WBg6LXsVNLJ+3SpYuuTwB64N2mLwC4gE/lcsXlFCoF1p04ZSkShmGesHAohzM77J85K46POC0IqfgAdTrIE6Xve/jQbIfijDu7Vt4rOzhdLh86iAToByAMeAnosbcP8HB0DLz6fpghxbXu74PKC1nEIe2OpXbLi/A9ur9mR42mTY5O+zhMjEzYG9fftPSQqOgAVFYPK1Y+3LdGp+FRx8nM0PYr8Kc2jGKgACF9qtJFYDvgeyaVsenpGU/D531EMDp3NhzCcKhOhuKMAH3ogfohfOEtG3QHzvlL0cw7d+4Y5zs4b5GZre0NK5YKNlIqWqtd9zTso07T07kXlhZCnYREoDbT+Q4g1Z1o3YF9cfu2f37yxJLTBfCefsecz/f86XNe9A7OZCIx/XyZGFgiPbCnG89sdn7aPvzmB7ZyZskBQKLimI+tJ89t2E/awU7Vnq6t2+effWXTU/N2WKk7cOe8ykkirRs2Nl50sBNAcXllxUGZZHJg3UHX55dI7JFsyQtUbmxs+VkO/Y/TJlfMGSH5kzNT9sGH79vZC6cdOK/tNe2ru/ftycMHHhlI0UN4sgFolpZOWj5b8LHf26/6OmPNQaHCvD59/sxqDQoVA4qd8MJlyB66lWhVp6bANuh2XBfD4+yc9XAWcw5NpG1qdMoB/fNnL9hoseDRx9lU2iOg+cf6wmEE/2y5dmir58/a5WtXbWxq0ubnZiiiYt2jQGn29MVze/Lkid27/5Vzd5MJMV4aD9QZ0TmUd+NgoABcvXVkg1zKi29OjIw5HUWjWrejw7pHZC/MznihSzIwPAI2GcBWdDBy+Hx9051h42MTxw7JQIvXtlF4m9NDB4VPLp/wKGh3+LeO7M6X91yWb9++bd1202Zmp1zvE4Feq9csl0kHAx893O/aSHbEJohYnZi2ZIL9L+3F4NA5FNzjDDc1O+OOCQoRfvzJz+3+w688uIb1DbAIAMz8hb2/4zzKc3MLNj4+aZUyxWwTXmiOSGzOqawRQFPayz31bt1G0iMGE5IKo6GbiZRPpbPH/LN9B6SD89e5lD04JuFR7jiMzp497/v3YbXmjo5ON3B1b6zv2L2vHnrxuHfe+5rdeuOdAAIXSz63yBuA+tb6uv2zf/a/uc66eu2Srw0oR1IJgMG6A5YUlnv/vW/Y6zfetWJh0g72a1ber7guO6zt297Buu0fbPhYkUFqSfTckesU3gOdz+zMvK+fAIpknFYEQN0LsU5M+3zSx5u3bti1a1es3Woa2YRk6SD/w8TA8iMFu//wof3lX/2V85Vff+2mvXXzbTu7etJgWNjY2HN5ffDooa2vP7fHTx/63AB89oZQkuQt42n+aXuxtuEyV8yOeCHCi+cuuzNwYnLSOdUrlUOnjkoOoUOZt4sXLtjc9GyIdC4lbeP5kR3Vmvbw/iN78vCJTY5N294evM15O3PmtE3PURy25nq90azZ7v6+9XBQdjs2Mj5mJ1dO2eq5c74GtrZ3nd8aYPbJ2kPr9o7szu3btv5izXUTRVMnJ8etUq8EHUs2whBco2jvv/+Bfe+733farT/94z+12saBO8PJRGL8V5ZXXK8GJ17VdQz9m56bdEB8c3fLVs+ftqN20yqNso1Ojrqsfv7pbafsonjqb/3Wb9lIruCZGI3KoVMC4Th8vvbUWv2Wr6ebN27YG6+/bY1Kw/m/ibJePnXK6YUerT2yew/u+pzApz0+NeFnALjsn66/cK51nNDXbr5mE/MTliwkrJ/q2sbeswBC76xZP9Gy5lHFhgbGg73YCdQb0IklmduQYSgnTRx888AMHAKJwB8tWxDZlI0oIA4KDvYaBRwJ0ENfMZ78c/uvFbiK42BtHNNQNLMHa0Q4hc6vuk/nVAGZwh24Pg4ocl3clonbTXFAUfZP3P4SSKw2sN8Kd5Mdzneyv/SdMBd+yp7VdXGAks9CQEfAOWRP8LsCI9Ue2T/K2IiDjAIRoawRtsB9OuvLHoyDnMIGhMV4MByZchHewvN5Ls4G5lHZqwKn+U72gMZOzgGeLbtDQK3mOg6yxoHcMBYhwIZ3HGOKx1hPeJ/wM8mS+hkCCQP1SRzo19zHbSLJCJ9JntQWyb7azZzQH+xanhuXO2Gvep4ioF/FVdUfzaXWSFz+JBfqYxwDld3LXAnHEz7A35I3zhXC9LhfAX/qu8ZCchAH891+/J//m/90KKBAQKQ6o4vj4G0chH51YSoKE8FVRyXsEhAapA7zOx5jCbYaTYe0iNl8PQoon/eDNv8lEK4AYhU444KmxSfh0ABoQWuBvGo4S1lIIQmoldBJaWliBfzFF7mAL42bAHr+ftULokg7gdNSEGoHY6k2MpYCI7XolXLKfQKamFh5CuNKS31Qe4KnIhgLEigtWi0OpZ/RnjhIJwOl0+kep2PzjLj3Q/0VKMM9x5GXUTQ63uFXlS7Xx5Wa5kyLimdwD3KbyoRIRQl/IgLktZjjoIcrvL64mEOUMoc/BxejSvMAujyPcQd8dXAGAC4C3wSEBBAEuCf85G9vR/Q8RapqEyNNkbkmnTF4E0P0J/MXXw+SDwHQUHDwmUeG5HLHnD1ae7Q3fo82UI9WjKrPSikwh3LIaK1QEAYQSIrteI4SgSOE9abIeAGRLvsQnuE1bR15mwSqSsHqM8YvHvnMe+l/HKgUgMa80uYArHei6JpAMcEhQspONAv+nCgqn7ahf/TcuDLXmqIv/KM/AjEzmcBFpDXwj0VwxnVW3NsdAO2XnKB6D9do/UnP6GAQdzy5nEdyJPkRUKk5ldLX5iq54m/GhJR9Ob00ZtK9uldzK1kMjr/gcER/ClyXjtZ4OPCC0yTylitrg+dIT7BGBEDGgX09S4dGrpejQOOpAwf3x/WPDjE8Q1QocsZp7XMPxhDjochm6Uw5QblWhTvlqZUs8ZP79U9tD4BfMP55Z7xv2mh1COK92UTKD8nIpuQcA1V7qtor+ZLe4NkOHA4CSMV7BIwL6NV6Dzo16AuB4TzHHQqUfItqKISDWtPXAAY972i1m4ECI+LURK+FQo4hs4YiMb5HR9RBx4eLCOSGH9LPBfB3Rk5ZyYcfUoiCjLJHJLNqj3SM9g71U3snutOfFelQxgoKEB3AaJf2Uox4P7AAPjiXdsJpIQ4PO5bIFi2dG7Pi+Lwtn7tmZy/etLnFVZucPWHWS9hRo+OF56rb+5buDizZNdte37An/x9bb/Yj+Zbc90XlnllZmbXv1dXVe9/bffc7lzNDDsmRSJEQbUqUaFoGDAMWbBiw/OIHG7ANGH7wiwHbL37w3+A3ASIJSx5LlkTOcOYuc5fet6rq2peszMo9KxfjE+f3rf7dtgtoVFcu53eWOHFOfCPiG69eeATV/Y/v2d1771hpfsoyxYJ1+hcOPl/0+tZu9q16XLVhZ2Tj6YKdHVbtot2zUS+cI8Vy0Yajno0X4ebsWbddtbOzQ3v68Fvb3dqyfDJp5VLReZ0pRMfcE1UFqEM08fU771l2vGjZdNIBZNbhvEo0a83XjojoWq1qfdfRfS9wBFjKOv7wN39s99+96xF3w/7A6rWqU0+E/585b/GDB9+6LDP3XGiJQCSCC5n9yU9+x66uXw9ZCs71R5r0yCN2AdAA5AB2f/8Pf98BaCKgxwCKKqfeB9K1AYfZL0Txupz2e7a/u+eR9RTAIyp7cWneVpeWLZfLOmUYa352cuxgz+PHT53agmhNote8qK71LG1Zy2UKNjFeCkV40wHkpghe2KM96wAOTMBLG4xQ5lYFexmP7qPMBxF+FDsDxKDAo0d9t1sOHqYzSYPbVM5B5I/5Zh8B0qCnJrxII3Qdkw5mtdzxOmHHBxXrtS+sPD7ljolhb2TrqxuWTwUKMoxgioNRPKrWPLPBqGvDsQtr9zoeLUfRSC8UO7wAdvYoSd+XqcBdOzs77/eQditQBADKSj8iA/B68ho8p0Tq9lp9B8aLhaIDEIAsK2vLzsm8s7/jkcSA4ETX11sNj/gjigbuWOf0zeSs16coMPegMM/ML3PCXbw76FqpMBkiqwsTlk3krVwo2erymiUGI6tDA0JEYSJhq+trdnR2aPuHO5YtZu2Hv/kDu/PuTeedxXFzdLhvvXrTqidVB6CJpv72myc2Zhk7Ojh1XmGPbJ1gjwVQgvtBaarkBfkmyuOWyo6sAxXB2bk16y0vaAgQf3R4YpZMefEwQKBjL941ZeWpUMDr7js3LZPM29FO1Z48eubRz7ls0gHo88a5Lc7M25UrVz2V32lhvHjdVQe3cKAwtw8eP/Aii0R6o29v3rzuoDB6DPqAo+PDcLeNnBnv3L/nhdd6o4HL3/7eoT389UOPPv7ogw/t5rXrdnhw4AB0JkGxzTOXNUBd7mgAxrmJcefOxVk2XijY9bU1m5woBrBqJ0QlA0J++flX7rRcXVp1PldkCOoM9hwgGusHPcph9SQcgVyHQfQGZv2Lrk3mS3bn5g2b4IxNhcgrP0/hvCdbJ5lzGpBKte5ZiL4upZL/g9aLtXr+/JlHu8/MTPkeAthDjg9Pjl1/A3D1Ok0HqBknEaWb25venVwq65kQfg4nKaqVtvI4cld0WedvAIpxnCY2cP706zc2nB7l889/aU+ePbH+qO86lOdm0pnLIAmyeRyk6fWtVJo2aPampmZ8/+OwQN6grOE87g36Lvfo+hs3brg+TkZnZvXs7LIAGlGkFEMEHCcS/fDwKPD3U6yWDM9EiDIOlErz7hzzjIpBcN5SjK1yWrX5hVX74Q9/bHdu32MpLvmk0a2MI5/J2M9//nP7+c//ypavLNrMLMVFe053AmJPxsrxwaktLqzY9WvvWLEw45zJAOCsyc7upn373ecOREM9xF7L5MOdgPHhFEFv4qCsVmv2y1/+0qPe0fNEDt++fdeWF5Z8Pp4+feK6DZ5vANfCOI6loVXPzwy6kux4CDjhvFiYXbD3779v8zOLTqlRPa44ZQ4c87VmzYtuPnz2wIbWt2vrG84PDN/xdHnas17IaIDjfro841HZczMUVp3EjeNRug7qkxnabDkt3dW1dbtz545N5Met36WgYcPvSqdHp/bk4RM/u+BOh0UP+eOcg+YCGcBh5QXM0yk7rVUdeL17/569/+EHNrfEHjDb3as74L5/8NqpTL775mvbP9il/KzlijkrUPi3fm77h3tOWUFNFmhL0Mt3b931qOOzw1PrnjSsVw/n15XVVZuemg2OrvGSzyN7+pTikrm0nxnnjZpt3Lrm597rvdeBTqlctIPdA7t5/YZtbFxz/UEmilOE2ZhnISFvz58/9zlk39y6ecdu37xjmbGM6zL6Wp6dcpngnHj05KE7iLmfrq2t2M3bdz1T6OX2a99j6Vzert64aj14xOcmbHJu0s57Fdvae2Gvj15YIjW0Vq9m7c6503GkEiMHoBkDwVjIq+wKtyMj6kbdVbifsi+QS2SNsxcHNfcYBSg6vhDZrrKHZEfQNlH0/Hb7l0rJ0Q9zrTts/D6u58SjOhU0wu84wEkbsqtlD/F92fJ8VvcJPUPAsAJi+C1bQ/d69Y2uyhaN9zd+x+YZcaxMtr9AZd3DhcMI95H9LZuH/imr3TGSKOtRuJvu7bIjhYH5uMYC8Kv+MiZhE3qe5k6ALX2WLaraNFo3+irglTuq+hXHkvi/bL04aKx+66zSPYnPau3iY3Z7YiycbXFAP95frYGCG1ivYPeHWhyyw2g/bsMKN1S/JSOym+P4luxhvSc7U1haHDOUDSi8QAC05kFyKcwwPj9xbE54Wdym1HMuN0rkUBAmIZw2jhf61SHaT1p3/c3Y43irQO3vycP//N/85yOlJQu8EaChjSMDU8A0DWgz8ZvXERSBRAKfUKTaYBIaCc4bsCJEP/OjBdViCYjkt6LdiFrifUVcNlvB4I4vcBxwEVjAZwRKxSdIk6JnxSOvEDptKAmUFlb9F/eQDHcB1zLWNaY4uCMBUz/U9/hi6XnaqHFAis8JjAbAVLQpayBgVs/Va9qEzLM8UCHSOkR/ChSQQDI+KTIBCJKH+FwQwe4GU0Qloc/qIBHIFBdayQ+fJY2R70o5sa68Tt80dsYQp23Qs5AtLr/88Fn/OyroAxDN5wRuas4URSl507xq3QSS5ceLflDzeS5k8QhH37xR1CyRWNqYcYBWIJKKBlGAKchxiEbBOPBnRh42KUHJgNqiMJVkVKB//KDDg6x1iStDni/+ayk7HdL622U2SscRQBrA8VAUSU4fL+4XFVxStPrlXoqip5lrFQzVAUcfpPiVQsWhwmv8HXdGSC9IlqXYHEyLvHC6gChy1fdPHyMCbsXEJRWDX/ijy4AoSVhXRcryXO1tIsTe1ndaC+mMuD5hXZgDgbgUI9I4eCavK02ROZIDRweBDnj1QQ40Herxvca6y4kgXSEZYO0YEynvGktc/uL6QheEsMbhYqT5TiSD7hZQGgcz+X8Wp0lU2FL7QPIoHaPfmnPNl4BE6Tutu6rCC0xnP+jskfxrPuhDAF6SfgY4OBQ5UnRp0/7X3uVz4pulL+KJjq+B655YNej4mKSrpef4rNZSc8V7frZdhMyG+BmKjOt81PmgS5EuCMyVzyvRQhGYrPXjWTxH60bfiCrSnohfKkgfh0dXlxdFuslhddHreDtu7A6H3lfJO8DT2Cg4zQQWX15iU+FcdicfEeSpAHxdnlkRxRCUAZLZt89VXbSZGwH5cbAaUIWxE2VEhLX2kTuIIq7pS6MBqiVoQqIUWzJfMOoOj89JjLb8+LTNrly3q7fft9mlDZsoL9rqlVseSdqs96xxUrV2rWm986Y1T8+dEgOAtTdq2537t239xoatbKxZvlSIAB8A74Ed7Z1a87xtqVHaCumCUx2QzoqhC14DuDdRLlgun7b+oG31+rE9+vbX9vi7r21sOLQba2seTXmyfxhFaZ07CEQK+Gc//rFdu37bZubmvfijZ66kk7a/QyToV/bdd99a9bRivQuKxkE5EYwSIgUxmH/yO79tN65dj6gazHZfvw7RvhT8abZCEadv4AwNID8UIHBYEs2K7AE4zM4uBJ0FeAkomkx4SjhrSUTnT3/6U/uNH/7QeWOhG4DOgDRkHAHo47/+5V97pC3fB4TjzIT/GXmk+ND87JwtLM5ZIZtzJwh8r8hR5fjIwYdnL1850FiOjA3ADiIPATeJziMC2qOeMrlgJDDpULA02k5LgHEfdCpUAFkHLNn7yC3AETqfCFk4eO/evetzDGUGAARye1o58ig7ZdIJxE6kA7c6adR+dwG473TsytWrXuzQncmFosvHydGpF7RsnNatfd7x6HiYzQB9KGwJ9/LFoGv1ds2aRMgn+pbNpRzkuhj2HAA43DvwyEOANfbIdHk28ATXGzY7DTVIcMZJZ0mHE+GHTODcAIBODFNOWTA5OeXzSGQ14FAql7Dd/V3nnyZif6JMrvzQIzyZI6LniDwkIpSoUfikQ/Q3PhFWLdAeXQzhvB1ab3hh6bG0ZUewj4/Z6uyqlYslG+sHGcWRVJ4ueTp+pXZifbuwjz9739794K5HMgP2nJ4cWPXw2DmX67W2ZVJF++XffOURm41ay50RADWTU4HTkyg96VGKKo5P5CyTx3gcueOFfVnIFq1JMczdfVtZW7WX21sOrsC97YDV2MgdT0Rhp8eylkuU3XlwdX3N9/DWq5d2dHxgkxOTNlWetrt33nEwjnlBZwMQpTJhD37z4Bt3UFDUbWf7tS0tL9jK4oLrNDhWofFxMCOV9MJ///g//U/s+r33zMZBXMxOd47sn/4f/9T+r7/85+5I/60f/dh1eeP83CaLgK0556LlBwfIiHobF10jk8FBrmzOpkoTTlMAKI5zifv00cmx/dt//VdWHM872AUVBpHkOGy2tras2Wn63v328XdOvwDADac3FBdkT7B/yeS7trFuC7NQR0BtVfS7zO7uvusVsGEcMOXpBZucnHaHAFy3uosS2fuXf/nn9s2jrxzAdt0e3XXDGWBeMI77cblccocYWSCMo9VrWRq4MBFqckCXUIeXeyxhpfGSp00jB+xnsgbYn4vLy3b3ndseeQuFwPOXz51P+LRybLV64L6HjiPYocEBD0UORahmpmc84pfgFHQGAH1xvHQZ7IOzYKpctrt3b/ve9PtEg8jRinWdmiKAZNgcucK4j/Xo5MSevHziegEbwe2Tbs8BP9YCx76v2SA4gHOcy+mCvfPOPfvk09+wcmnGAeC9wwPX1egqdFYqOpe//fZr6w86ls5DS0Ux74zVqhV7+XLTamfnNlGctLnZZRvPlq04XnadMDM7ZcfHB/bdgy+tdn5i5alp27h6y4qlaXes3LhxzYFm2YpPnjy1P/9nf+nn4Efvf2Q/+a3fsenpGatAFdKjcOGJ/exf/sz29rc9UrY4OW4ju7D9w11rts8tXch5BPxoLOkA9EcffGwri6vW7w3s/PTcNl++clkK97iEPXr20HKFnP3JP/z79ulnn7qT5hc//xunAILjHlB/tjxnszPzXmjUAbJCoF+BPsmBjV4IIJgqTdknn3xi2aTZ+RlFU7vuXME59eLZS/vy8y9sf/e1kXxNNDmOQrjVWbtqreb7g74kMhlbXFm29z76wIsllmdmrVA029qCzgIHw8gdJzhRmX+oHqBC4YfCpwRYUdQSqkrCf4dEshcmbHZmxuZKMzbWGdjeq9d+XsGjzfPpC3eG0+qZR4ifnsGjP7JhcmTnFw27sgT91bu2t7fj2RhQZ+CUIVsCJ9bTx09cNpeXFjzrikyI8Vze54+1Qw9eWV23axs3rJgt+lhfvHppzU7LpmfLVqmfeQZBvXHuZwRFbDdu3PSz8PXOnt9DMtm8Tc5NWaPbsMJUwWaXZu0i0bWDyo6d1vctXUhYvYHeb9tw1PEIfZwT5004mfu+3wEvWTPds2WDhLt5yIKIBzZxl2b/6f7rwF0iAMPCl+JA3PfAy1G4dwjP0f1ctl64Y4dnxjNm3QaKAr/0HZ4btxF1RxUAyd+KJlZA1SXIFf3H70cxfEJt6g4tPEbYUBwbE/gYANQQnMazZS/ofh+35WSTxdvRfPC9N/ZwCGxy2zKTCVnbEQ2sAEzNodvAYwGIj9uqcSxM7/GacAHd8x2HGAQZ0PzTv5DpFWri8Fk+J9sy3n/ZQwL9JQO8rmfwf+GS/D+efcx4oGAVIK75i49PdqFkk+/wvqg+9UzhJsIFeZbA57dt+jjOJ3nWOOWIoZ88W/c82evqv2xU9qf6KExLay27WPhUHAd48/0gkML9hFsKI9L+5HfcNpfs8JocMXGZvbQTo7VV37Rv9Pyx/+W//ScewknnZHwKXHLjMEoBFxD0NigrgNmjuaLiXzJ0FR6vh9OGFkMDgueN7wlEjoMa2qQ8gwVyL36l4v0U4EWKmxTY2wug77sBFlX5lBGtQ1YKS0KnydQiagzqu9qRgEsZaFy0wxzF50kghNoQQE9/Bb5ICN4A8wFw4Dtx0E+UFF7cBOAmGhfPjRcRZN0UvSoBZR6kEKSwAKTi3iUpAwEYDrZ6YaLg5RLQoTmFj00gYxwYlYDRjoCht9fY+xB5SfwwiUBv2tO8yODikkebokTgdTYnXmXa0d+SYQBiybEOMp4hRSE5k3KNHx6+2YlCicA3+n+ZwhitCRHRQXEHBUY7AsYEWLljJh0il4nEoP94doMiDo4bKBTiB9glsBt5lTAGJGNy9ii6mc8SoaQ9qrWT7MpY43P0UUCX1o65Yp4EhvJ9xsl+08EmxUjEs0Dq+MHHhYvx8AyBW/JE8hrPCinVLb+4K31RlwkBbQKopNgERPMdOUwE/OozAeQI0dcCaum7uNB5FntCypB50uHGd5Apohik7HlfukVedh1ycR1Fe4w5ODPeRKRJhyjqnraUDaI+8poOMeYWADq+Xvxf/dBBqguGPqc9SFtEFOq5cd2kPsYPjbA3giNOugCqAekr6ca4DobTUpHGjFf7UgeWZCl+Dqg/km1cCyUAACAASURBVDnJH/2OrwF/B8Mz8PzFD3sdvrShZ6odUZBwcWZM7CM5qPis1lb76u0LiM415oh11vkhhwNj0zrRNv2jP9p38n47uBBR8vD/OOBOG3weI0qga/zSqr2ZzhDNGy5dcZnXBYbXgv4KOiZ+0fH2+kFeZPhLF+viUMgHiiTAR3784h/9ACoknMM58N/zHel4LvZaL9qOA8TRweS/htH4JQf6rQsl86tL1OWlI7qU+OWNYok4gVJvxseaEzn7vfMqFS6igM4+/2MJL9p0enJu3cGYR0BPzK7a+vX3bGXjrk3NrtrM/BUbDVNukJ8fVa1RqVq70rBOrW79Vs+5ZRvtul25tmwrV9fs4994z6bmHYszMLlabWBjw6RVjqtWrzVtOEjYydGJHR2fegQfUUkbN2/Yxk2iVM3OKn178fyRPfjmc+d9vnFl3d5/556nsVdPAK0BWCq2+XrbjUwKOC0srNjq6rwbwr2OWasRigRtb23ar3/9pT168MA5ZZlPZAnQErmCSxRwGOMY0JfIZSK6dne2nQMWABpg8dWLl5dACmcla9lsU+BswgFoG6VC8S1P97uwZv3cTk6PXU9/8slH9id//Pcc7CKS77hy7MXHnJahG0DxzdebzjtLG6mxxBsAGD7R01OnFCEqGpoKjErfb6OBc0CzL67fvOVRgdeuXnVeYyIkv/zy1x6pxT6G3gGghrlzXTYKGVOkhDM+v3eNwh7o9TuWy+QckAeUQE8AuAGYs6hXNq5dniW0CYB3QARru+0RzfxMlie9PwDubohddHwuiIpkzZh36B9cF6Rz9tWX39nzJ8/totW3VrVl3XrXjvaPnNMTjtmr19ZD2nEGTlSc6gObmi3ZZJnU6ZwVyxMOVhKV9/LFK5creLCJ9BsMhrbz+sC5qHW/1H1UxiCp1Z7qT9Gp3sAB2JmpGR+7F/AF8E8nLJtP2Wn12P8N7MKm56Y9XR7aBXQDjixAKMbOPqOo19HJoYNnAL8X/aHduHPbI+EBoSnQNuhcWPOkYScHx5a1jNM2EM0Lj7yfx6mkpXJJ6wwo3NeyO+/dstt3r9tYFl2DE6FqtdMTy6dyVq+3rdMe2KPvntnO6yMHzQB9WSOoEdAhZY+ETzsHKTqC/TcxEXjtAVaI2idi8rzRtKfPX9g77913zlKK3iFrtUbNwdVau2q5saxNUggtNWUfvvexg60nJwf25PEjp44BfJ6anPZo1fX1Ddu4et31KPdd9htZDLu727Z7+Npev9724l1kMQD2s48IDKG+gutdCoAVx+1P/9F/YO998L7l4fUtJslMt+5Bw372L35mf/Hnf27Di74lx1IuqwD4RJYC/HMGUSQS0L7d7/m6EfUJ+Exko1NFNJsO8KIXibwlI+HTTz+1xfkl33/MHxywleq502+wZ4gwBXhynvOF5eBUh2cZp+/ZqaUSyRC9nDCbKpVdZ5xVKra3e+BUB+MTk7Z+9ZZtXL/h+4LzCJlrdVpWOz+zX/3q5/bLX/3cWp2GRymnEoF7tFQue0Tw8emJyxbzSUS+7B10iWcF9Pu2srgUIq/rwd6BEqWHI2s0so2NjUDNNJa0+YVZu3ZjI0TmPn/skaOWGPjcHJ8cWnvYcv7gxGjo2Q3cywGvsR+RA3QZrzcaUEl0PRMB/cOecDotM9cp/B/HDKnjFHqkUK34pb04Wybta8UPuueMQn+ZcXdiuCO2c2E4T1gX/s4kQkYJmcCcbdeu3bLf+OGPPCK7PzT7m7/5lbflNkSv684TAETm7MGjb2z3cNujhnFcslegLjo6OfKxLU6t2OIslDfjLk/u2M2Mef8bTahyzJaXr9rS6hVvjwwV3ZWhRMKx+OzpC7tz5x37yY9/YvNzi65n0E84y/Zeb9vW9kt7/Oyh05wUSznP6qi3z53rvtuH3qjvDhMbjNn87IJHsacTaSvlypc63e2+bNrPknqjYX/6j/7U/ujv/RQ2EjvcaXoUdqfV9f5sv9hy/uyZqVkvlAgtSXFiwnmhhQm4Y9+SLtc3rk8btVfbDfbJmQO1J4dH9je/+IW9ePHMUukxO2ucWspSVi6Vff3QFe6MhbIKgHt+zj76wad27fpNy+RzVqnVnNYCPZjJJj1jCHoLt8/GojocmYgqLDFm542W14sIVDhdz27C0TM3NWvLU7O2u7nt8o5u4wcdUp4oee0FnJNkx0xMlg2aSHihyeC4f/++O4Thuyf6n8h7ah0AbBOhDzcvTtnKybGD4uUigT/o9SO3WdFvG1c2bGP9mr/Hfnny4qlTJgF0Hx0dXtILQSvCM9DpJxXA8DGnbcmS9ZUa2UViaIVy3oaZgQ0SHUtPJG1ypmAnZ3t2eLpjjWbFKThS6YQ7v9D9gTu54+A/PwoAk+2ogpboFJ11At/id8x8NtR2iWMQfMfv5lF2td9tR6G4HTISf/1t8Fb2QBzsFn6ggCoFo8UjsXl+/A4dZCjQLcoeEu4jMFY2gMaDTtP+U1txGz7+nu7wspvfDhjUfMgGi4Pn9EegLWOTDSWgUvdu4Tn8FnZAHzR/bsemggNA9329p795T6BmvE+06fp+ELKvhQfKNuO31srv/RG3ttu8UTYO3/FsnMixKZtJNozsLTkDaFN4kuxj7jd8jh/1T5igbFDZpcIMJQ+aW9k1zJvwPz4TB6B1f+M5sp1lb8tGdzwmcrBovLQh/Iw2PUgl4rgO/X0TZRzHB4QRyKaTbGnt1a7kSJiK1ko2sdpRv3VGa060dvHnaP71Wny/vv28sf/1v/svRhIwFlPGdjzC1w3QaNHjngUZqDxArwuok9dIm08PFpgmMJIIWoE7WngNUuCnAAoMAL3G5nbPc0THwETEgRNNmIx/GegSVoHBWhDGEveA8D2F2zM2vqdNrIXmGYrEllKhXY/YyYcUTP4WjYOAH54V97pI8CWYmm+tixQwz/No1IhL1ykFouhvnq/nai0EnErB014cHAzKPaSbaxNKyfkFP/KAhUsXESmB+0XrFIQ1eHr0nrxWWkPaEVinDSwAk3ZI7+R1PU/rRNu8Tnt8Xso+RG2Hw8SBjYiigrHHgSSBMkT4Mt/MmyITBULG+60NyhzRF4AR1p+0Oa295DCuUC8GAdCDV1IyRbvahLznnKsYe4CPRI8BZhVCf6Wwpay0sfntm59S8xFwznilhASaqtCOxiv5fvsAFJAV3w8OmEfeS8k43M5xwEwOBD7rBxKkT7GKuRhbOny1hlKofC4UfXnD66z9oYOGNrVuWg8peIHTcUXmoFV02PM90lDVpigVMPrcWMnlLgEH7W9F8eqySlSM+iKOYil57Qn1UXIbB/MpEqX+xcE/ZId/8oAzB4reDUBwcOYMYoUydeBqn0if8frbF4nLAyLau/HPCrAPDpE3fQiRgsFbzZj4TYQdv+MOpzggjFkYB/jfboN9xec9Gsi5ZScuwWBdTOLygmzQd82P5DJ+6aENxstnJBNxGfMiP9ls4DaOFTHlOTq/5KEWmIwOZn2lI3VB0JrpDJIM00faYp6kc/iuLjDat6lRcNrwfUX3qy3kkecw53Ls6KyUnixPhiJDGBrMDWMTfUdczwDe8XydS3zHL51jwZnAOBRhoEs1/RdHOoWKdCHmuw4ElIqWMs69IBf+Ohyw0Znien4s6C1drohq5SdcKkjXDvpJP5JDvqvzTJcYAdG6lPM3RjV9132BSCVd4uKXJEA27w+clZ72xdlbdKqCSq1lvUHKErlJW1i5Zbff/4Ft3HzfZmbXrNXu297Ovu2+eG310zNLXYxZeixhyQHp5n07Oty16blJu3Jt3X7025/Z9KzZadXs1asdO9jd92jPbrtvjToAJZQ5Yw5UjJcnPOJtfKps129es3Ip4cD05ovH1m2e281rG/bRu3esEBVkatdDBDIGPaDI0sqqAxrITOC9Hlir0fDo48rpsdUqFXvy9JE9ffzICuM5B4vRXWSAIfdEO/3Zn/2ZFUuBE75eO/c9uLf72qOmG+f1kNk0MNu4cd3BXdbqwYMH9uTZc99b8Asjb17Es4FhOLLtV5tWOTvxub59+5b96T/4hx7lCeAAAH1WO3eAq95semQqEYeJyPmKM7xcmvL+7O3uOh2MR2eeHtnx4ZFHw8G5iQGKjKMT//Dv/pH97u/+rgN9QW8lnef066++sc3NTQeiARZb9aZHxYuCAoC35bUBcGyGsSL3g2E4j6CTWFpachkELAcAT2dyAVxKpx0oU+Qi6wK4Txu85tzr+eBYJ+0YwIi2PvjoQ49cv7zvJtJ2sHdszx89t+pxzY72jqx5WvdIXKK3KZAGbzZtDBN95zEuT47bnTs3bX5uykaJgSVzKb/Dvnzxwl6+2LTEKGkvXrxyMBmg5aIX6AL8DhhxM/N/QCTksZgreYQ0QDR3gRTV9UZkB3CuDezV1ivnYi5Njlt70LaTyr7VO3VPtUZ/QFtBSnw+m3WZurK65q8j+6/3drxGSyKVsOLkpP3xP/gTu/fh+x7VR2QuoO/DL76x1lnDjl4f2snBofXbpDsP3KHE+LMFgIqstfstW1ids+t3161QzBqFO+v1mhe5K2Tytrd7aEeHVWvVe/byxbbNzy845QUOjIePH3kUJNG9k+WyR2QTHc34piZL7qxCt7Ov/J6Yydrm1pbNryzZ9OK87RyEOhR+BjSbNhz1bWVu2a5fuWET2Smn2aAoIhGFh/u7dnZWsfH8uK2vr7tDAPDw7p13bWKCSOy8RwVyPlCwkRT8g4NdL/jZbJx7ZDXtA8YTcexOADKy8ln74MOP7f4H71txcso5xYleH+uiW+r2F//sL+yLX/7KdQTOPtkIHlRSyDlvNHvNz8NR3zMZvFBbJufgHHQB0G/AZwxtxMaVdfvsBz+wYR+7aOgZCq82X9jewZE7VdyOIuL3vGJLC2s+3+5Qx+GQy9nB/q4XhYOyBaQc+qFyqWTFfMH1LsVoU8msXbt+165e3fCIYe4CAM2NdtP1WLV2Yk+fPvLfRDfLETw7v+D0AHv7hzZRnrSZ+Tn/LmNln7H/2PPQTJANgj7JZQOdFjQTftcX6AH9UjJj5ckJL0rJft872AlOByKE02lrtAFc657lgFOAfJB8MueR/oVswWamZ113AN4CEPb8LAyUI8uLy74Wp0fHvubQO3gkdS9QZ3Q6IVLQ14XRcyctTdjU1KQDhC+3XrqjarI06WcW64DOd+APWR6arxnZCzg+6f+9e+85AF1wqqyM82yT8UF7ODr4+fCTj+2kcmSPnn3r+hSqBeqRjOeL1m21XSYA6ycjDnDOVfQG+p47h9ur3QvL5cv27rv3bGl1xfUddE+cMejenZ1dSwwT9tlnP7R779x34Pn06MTOKjgHhk7Vcn5+5hRURLxncinnuq/Ujqw77NooBR1H4E5vtrqWSeS8SB5zcW3tuuUzeevCZ+F3maRnQrFXf+/v/G37W3/w+5bLJaxWC1Hx7MGXL1/aX/2rf+NANHsn2Bkhsn12asbPFKLycYZwTiAv/B8dwj7mjOt3+z6+r7/6tT169MD7naMQJg6IqFCyTyi7MJV0ZxcUHOsb1+29jz625dUV60Fx1Ww6MExg0cvnL1xO6U8hw/4oOA0S3/M73fSU8+azttRIePLwkZ2enFhpvGj5dM6qJ9QfaLkNie4AQPY6DtVT12noYxzNiRR2KUISMuTOowAM9gsA9INvv/NI8Pc/uO+1IDa3nlu1cmzdHpRIAXTs9Ho2XZxx+iEKHt6/9Y47HaEdefD0oWfIZMY5o8lM6zg/e6fTtnQuZNTW8MwTnJBMOa/+xSgU8k3lMx4BPcoMbXK+aDNLZTuu7Nqr10/tvH5iNuw6PzbZQMxDqC3U9TMA54XAZeEGPF82Srz+j2rrIMusV6kY6O5kvwubcf0cAad+V6UIYoxuUDgUe1cYA23qHirQTxgOukD2KHIlUFQF03W31d1Z7cdxFfqjNvg8bdK+bJz4GDQOvh/HrOKvMx7+Fggdx6loX/cU3b9ll8RxtnCPD3Ol37QjYFFYhu73aks2KhHQGmMcu4kDoAK2ZcPFcS7k8u3nyo5RG7wvvIx14fsKOItjPrIzJUMCnOMAMW2qP8FWeRMApvnkdTkLeF6wN97QlOo5GvcbeyjgUqypwGX1VxiB2tE6xu3fOH4gHAhdIgCd5wgL0BhFzai+83p8PSRfcRmhj7IjtWaOYUXOmfhaS2be4LXfZ6rQ2smhIPxQn2d8YibQZ+RE8GCK/+m//s9GMljVqfhDNdlxodUg454DHqzNKo+KOiFw+HuWarSoREBrEiQcWjy+p3Rt2lREKp8TRQOXUrUv0C7eZwmAAA4JrwApAap+IEeRnByY/CgVQ8IgBaFxafxvbzApKylQxoBwCYyPA5SXQFIUYRpXXLQj8FnfFUDCfDjAFPHzSaB1cVVhQgEfjEeeEwGfARwJ6UICDQVmMDYpZ/qgyDvNheQBDmj6pA0hxwXvKyIwDjBqM/Ec72skoPqe1os10HxLngRKybvpmzqKoNdcS1lL6KG243PMh/PpjQIQoDEJqKT/8WcTeRIcEOHQoF0dMpIzxtDqRPMXGQ1vyzjP48LJ4cs4iDCjLSp/y+HxNuDId3Tw4FGXgos7KqScMQbiSljAj74TP3R4TQfTpexGaUBaDyKd4/tISkMAFxejuNJUNWPNDZ9Haeozos3QBcOjbCJFym/NgeRHYJcOAAGWcfnm/3JqwFGo/SiAkPfimQU6EN6WPcY5SWRBVDE37vWm/3q2qExEJSBZDcB1uEjwWfa5QMv4wa6LB3Me30eurKODTYee2pYOE+e9XpeekozgAdLe1Rzps8GJEwGLkddbFxatAQC0vK7sOb7DGC6BakC/WBE/vh8HfQFs+A5jF3eXzhPpGXl2mW+B+8yDxia9JAcARhJ90R5lzIrKl15yY3c0ugR/+b90pBw1Apt5zyvbV6veV0Xq05/4BeMSZI30mfaE1oz2tZa6pMEFrM+pIjbPk1wLCGcOHOhrBQeU5oHtzfgxNHiOpxxHxUtpVzLDPpOzUxc0v8gNgq7gs3KsucEeRXb3o3MTkE4gm84QokzyadL33jgRMfDjji7AkMvLpsNRwdF7eUkhTCnKCon/juvI+OWRtsQp7zLQgY6ITIIAsCvSOshuSAcMl5ywH6F+CM41nJOAIpPWbPWsn8hZ3/KWzM/a0tU7du+9H9k79z9xAPrFs02r7B1ZNpm1vKWtc96wQadvBYCELhRLNUtmUw7KtS6aDn7svt5xmaGwHOnQUO2kcnkH1SYX5mxuccFavQvrDvv+vdJEwTJZs+RoYJPFvK3MT1k+ZTbWNXv49TP77psHtru962t04/Ydp7VweqCxkR3s7lmjee5F6eDFBQDrtkmTr1kqOeaADOnmcBkDIBN9xXwRAb2ytuLOUniXT49PvACgyzsc0p2Opz5jYBZLZW+HiEHk8OHjJ26IQ3HgjtFOkEsAaJwVF72eTUyM22effWY3blz3NQIAAcQD3OHvRqvp0bU3bl33FHwCBDrtnoN8pFaTMk6k4cnJkW2+Irp34KnAU9PliJu9batX1j1VGkevR/ZNzvi8//rLr11eAaD98txTodio3kIv1IAoFEuRPgoANMY248OIx8glglHnAe2dnp85lQoyFc7lrLcjo1JOy1BwbWSFYt7Xibn70Y9+ZO/ev/fGOIOKoj2w3e0dO9k/tf3X+w7GOtjTuXBApTBRdL7efD5j7V7D0umE3b51w66sLlqCbKixvmXzGdvZ3nVO1HQiZS9ebHkhPUVFAiwDPvv9odn0yDT2BrQJ06U5W5hbds7QAgVRE2kfP5HNcPF+9+g7B7pn56c8Wu2wsmd71d3L/QuHe8rSNpEteGHGDUDfqSl/Do4GZOj4rGJXb163/+gf/8d25fqGR/6NAXhu79rTrx85l+nZ/omdHRPRXPUidgBU6JWpmUlPzx4k+pYpJuzmu9ft6o1VG0sMrXZWcT51+vD82abtbO3ZmKXswXdPrFQsedE2AEkKccFfyr2NKFGiAdn7RP8CPuOEZi2RG2hdJqfLdt5pWW84sDxOtlzeI4kp7nW0t29bz1/axtWr9v4779nYRdojttuthmceEP0Mb3ZyLOlUCTi+oDm7srbhfwMshfOgb+PjBQffdvd37NdffmXbr7e8SB2ACrqKzAV+049iedJWrqwbPNCk8fNDn4uprAPQ7OvNl5u+Z2g/OASD8wFQG35hIr79rCWKMJnwqNZCmkj9nkdYE0lLBgE/16+G/UhxRIBj0M1nz57ai81XgSu3Q8G4lLVbHacxYG6YV8BhIjApevjs2RMH5RM2cEcme7mQyVm5WA40TmNpW1m9avfu3XcQmCALD97oX9g3335pJ2fIT8vOqse+3uh39Ef9vBEVUjdLZQqWSKf9bs5as2fRJYzzZz/7mf3ir/7K212Ym3VqA2qOsB87LZxxx5bNT4SsmFw61N1IJ+y8dW6VasVaXQKq2h7x7Xeafs/6nBKpvN8BKrWKjWcLTmeUTlEE8dhana7zIIPzMffZdNb1EgB056JjE/lARUIkvYM2FEochnMagYTSJpvP2ezsjK8D57qft6lQT6LdaLpNsbSw6OO9uBhZq00Rvaqfruy7qZkZj1pmfdavwGtNNGfKKV3Q2QdHhz5PGzc2LJ1L+D7xqPxm1yOscSpBx8SZgC4iMp/zgLMHPesg3oAzPGXpTN75gO/cu+Pygj0I0Pv55587l3iv3XXqDTjev/76WzvcO/SsPwBg+jBeIAMhY+f1iiXTY3ZydmCHZ3vu5OoPu04RwZMAoIlAX5pdtrXFNVuZX/VslnqldkmRNpZJWrV2br/xWz+23/7p77pjTs5p5hAH67NHj724LpHM0JK1o3MTxxB6HL2DI600UfbvMibmh2wUdAXz7M6+ly9te3vTwVWCgTgjlTVChD86lIKzZOhyFuB4nl1YtGs3b/g+hnu83Wl6VgFgfb1y7o6ZmTIFGhf93MlHBXSRbcqN1GoXtrO9bc+fPrE9zvBE0qmTiOjHwTIxAb95y+l92DeMGfqtFgVvZ+a8/dLktIPsR8fHdnx84g5oxthtd329kKnllQV7/PCBNVsUl4Yua+CBBG5vj2Vtbe2qZz61zlu2ODXn+x26mp3DXS90mMiS3RBqI0CNQpARzhV0GXcAHLluE+fTXth1LJ2wfGncOqOW1S/ObZDqWXE6Z9X6kdNwdPoNSyXg0U9YvRWcxchOcEQ3XV/qvqjaOdxX43d62TaytYRVFXKB5lEBaOg12VKirnH7uB+y/IT3xEE6BYqw9+ibbF7ZzsIW4jiTcBr2Utw+152d9hkTcsRv2pCdI0xHUa5qN36vvrxfRzXOZGPQjvAWzQnf05nBe4xb92f1R3fzOIYVANgw9wIlZV/JfpUtI1xJNpaejXzG54vnxAFzrSGvx7EujY87LT/KLtW8Cq+THSW8Q7aP8ARlWMpm0bzrWbJFZeO/jaGIwkl4i+xjzYPmSP1QIFg8uEp9juM2ki+BrfytuY9jGfRf6ycwV/KkO4KwDv7W+LSeUfD25X1O/5EsybkiAJq1kbNBgYY8VzKqftIOa609IDwi3n5cXjV/Gjfzw3eFYfJZ1iJgJm9q2TkAHQcVAygZIrb4J1RcwJYW9hIgizwnSn0OF5AAtr69iTTx8U4CQOtvbUT9HQdbtMiaQBnmRGNoctwgjxZaCo3vqU8qQiZAKS60cZAjDqDxGQHREgApMcbIZMbBW54r8EoCx+cdbIoiY5kfCYSAXL6nTS9h8MtrxMkrI15j1BxzeVVaJu8JmBZVh4AxjVXKht9B8IJikAxI+PU5AYZ6P77ZHAC2wNOk1zUefutQiIMROjgEhOby+f9P6gr9UaShNr4Un0ApxuqKmEM8SpHnNSkmXmM+B5GSpT3AHT6j1H1kln7EATMp5EuFaUE56xASGKM5G/SDEo8r8jAvwVDGkA8ODXEdBYXP4a4NrHXnO2pfCh+vuNqLb/43+zBEsmre9VwdeKKtUBsCF7WPkB0p+7hMStER6SJZkSzG9y8gBd+Xx5jn06ZAJsYjTmQ5FaSUBfBK2enveD+kM3gGbWlcMsYBoLV3aEdrKW8r34/vTylU7UeqtXORZUyMIVxiw3MEMip6OX6IBZlG9t54skWLo/2u72svaD9/71IQo7WRTMXlDd1Df3QgCgDWWD1lN5iq/lvjUxsUWQzGbJgbHSqa12Yr7AH+FiiqQ9jnKNLluixJFvR9XvfUzqjgn0BORbnyXB2gOoTiEdq0owh59iXjRXeJ0kkyL4ejDmv1Va/r4kh/lLHB/0X5whxywbwE1qMLoS6lumjpohe/oGpddMGIZ7cAQOt9gebSw4w77oxEvlQUUTIPAK2zkj4yLv5pn0pOAdQUnRHff/12OH/omzKY+D77gs8pXZB0TOk7jYM2x7NkCQRgw3XYKESn81ynOiEKM3J2+vsxzjG/A1jIINBZF78J6XXdHeRcunRGDfoOQLt8DsM5zT/XTZHjTc6LQVRrAHCANQIooF2P/MwVbJgsWGeQtv7YhFm2bDduf2S//dM/tOnpRTs6qljiYszmy7M21hvawfaOdRstK+cnHIyGv5XiPgdHu9ZsnXvEKIANUaREc3qUP8Ve02lbu75hq9eu2o1375ilkp4mTREyqDlXl2dsumx20TE72T20Z48f29OvH1in3rZ+b2TDi6FHDhGVBYdj0NkJ52wGKIFLcvf1llUqp572fuXKqlMDsOcAu4qFgoMkANCnJxWDp/jOO3c8GpaCWE6NQZQXOve86TQcABMY1wDoo+GYFTyKE9ArUCLRFn/33TE4dMDi4HAvSnlvunELCE2b+4cHDl4hR36v6LU9+vve+/fs448/9WcBEjbP67a/f+gRZkcHhx5RTTo67RMZuryy6O2fnlVsMBqzO+/c9ZRjZH48FzhIX73YdLAA/eZyYeGemBoLjuCQacf5PmYlgLPZL4nlGQAAIABJREFU6UAvMyKytm7V0xP/rYK1/Ab8omgWxQ77g76loU/CARNFcDPPAMbIn+58gMM8l73Aun300UcOlmGIn1eJHG87n2mn3nSnBlQc0AucnJx6CjUg83i5aCurSza0C2s2ak6jsr62YlOzkw5A40CA8oKidJwnldNza54DVCUdDPP9ngwRSo1W3c9T+giYNDOxYNPlOac3cIBiPBRPg8MZ4ODJ80dOwzG9WLZiqWDtQcM5WolIdiOqn/ICdGRyAFSuLa3ZkstLMjj3hkMvXje/umy//3f/0K7euuHgc6Gcs5PDM9t/vm0vHz+3+knNBp2BVQ5PrdfqWrfV9SJZ6VzaZpemLVfM2MVY19auLduN21cdFCE7Z9Ad+nq8eL5lu693neYGHttRf+hgyupqiBxEFgBP4QKenJpxIJgo67F+wmVneXHekum0F2EbS49Za3Bh3dHAPv6NH3i0KBGUMzNztvn8pf3f//xf2OvnmzY9MWWF9LjToLH/AJMoAAoohf5cmF90cBdn1/z0wiVFifRtb3DhFACnp4cOLL148dzg3MdZyNkD9zQySBDEwtKyrW1c9cKjS2trlwEG+XTazk6PHcTaerXt+xtAJDhoG6EwLXzbcMPOTvk5T5FEB2LGkjZZnEbkLQ8xbRJ9T6GyulO4YBlBFUHmABzGpLy7U6dL5gBOgr4DUbn8uC0sLdntu3dtYWnRgWioCF69em5f/foLd4SRdT/sXlgX7vv+0KM1SyXoFHIOQLP3dQ+0xNBevHxir3c2PcuGKFOisAG6eCZAJvtpZg6gbt2mZ+ecAoRzC3589iGRnDgCv/jyV+4YmJmesnR6zHrdthXhxq7XncKjWJrxQnTIujuHySxMsE8aHm3JmkIFw1lEhDTtqnDykyeP7aCyb4tT8w5iwx0O8Az9hiLjGKvXgmlHTtJ0xqNU4db1O3IyOLAciEqMfK/g+JmeDlHusmUAgAGjCeAgqtkdcVMzlk7lPVLe5WQYbIZ8oeDODpwM6INave5R/WQr4oyCD5z5+52f/q5du3bFSiWoNcxadSgrTuz502fuSKyf1zybhkwfagOg/3Dc2Chpg97Awf8cxdYnJu32nZuhlgCgbrvtzodXr7asVjmzUqlss1MLHiEOtQW6BgqHxUW4mFNWrVfs6HjP+qOOFYoZ56U+ON23l9vP7aReIYfCkpZxAHqmPGvXr960a6vXPHtj++WmnynUFiDimCjwa7dv2t/5gz/wwqisXTZLn/ouu9BVUISRYp3c29PJodXPq5d2U+284fpuojR1WTcKQBonAzQYXvwTZ+3pqf8fBxm6HuoKKF34+e7bh/Zy+6UVckSyT9nxacUdzeXJaZuZnfczIpPLeoQ6DiucXmR+wIV+ZfmK3bx5y5bnVyMbItjGnItQZF10254pcbh/4FH0J2chKOLq2rItLM47Zcaz509cbrERkSv2KjrPKYmKkzY/t+A0Q+gK5iAURq24wwvnDHr14cOvfb+Msx5e4DjgMcVCyVaW163V7Nru5o7fgeamZyyTz1itVbWzetW6/a4lM2Q+Zoy4fhWsRu+RsUYWmt9F81l3QFt2zCamSzaWHbPmoGGV+pElckNr9qrWap9ZMgX4TBHCMZdlZcUyvsGg58FZsmt0XuMEl80i0C8eCCKbD6o47g0KnmEtdbcW/uD3T9jJo3ussAP0BTpLdhHtx7EE2VJvg47CYgRCChvQ/Vbt8znWyB1ZUVb8pY6MgFphV7LbZafrN30XJiD7SQC0cAN9RkE6nB+aD93/49hBHFTU62pDOEbcRo3jcrI9hEPh8Bc4HMf39L7sqfj4hJ/xPTjbZW/Hcaw4KCv7yPGc6B/fvcyajGoa8TmtldZauAjPFM4RB07JlOBH/RWOJQxO84Ns8JnLwJ7IJuc1ga1qV1iZ2mRehEfEcSLJCZ+P43yyRdV3ffftPvI59r/mPT5P8efEn685itu3AqLj7ev7cexJOJ7WUuOVfNB2PHBPz5W86ZlxnHPsf/sf/stRuMy/iTDmASgJFS7yi3/EsyJD8w3AESpacogoOoy2BFxjFMc3rBZbIAeHcTwCW4CRQBze43CmbQEZPM8rvw+HniKjNrUAmhBel1HPoBkPPyhp2hUIqmfpb/orqgvGy/MFdNCPuLGtsek1AWRSkDwTpcrf8VQRAUueghsBuOIyEvjqGzTiQ3YveiwqU1Fj4oBlXDxbzgNF8jC2eCShlJiUL4dMXHHSjuZPfRbAqU0sIN0vYGNBNngGfZVSuARQo4qnalfguzx2eMeVTqGDQ14ur/4epddoE8aBYKJaAggYoj6kIJiry/T9CBzhfWQm7pFhbaQ844Cjvhs2JFWtMSqTfukAKAE0wXPH5WiMusfRM7SB4xu0HaX9c/lnnFzCmW9XaMnQZwFY9EXv6fDlCVJoAlL1PD6DES5nhDystMFnuaTy//ihKqBYykLKnza1hlpvfmPkCRDWnpbC5X2KKgoc1v4R4Ep/GLOcWXpdjiUpTsZB24pUph2eISUYdyDxf/YM32VfFqJsBcmkvLHaD3xO8qSo7Df95EB5UzhHil8KWf3iN31jLPxoPwUgL+g/3hOtRFzv6FIg0FLyrzlG/qW34vMvZe2XvsirT/8Zjy4VPJMiXT5fg3BA8iMFHw76kMmgvcv3mSMZ0e0oNZM2eI02+S25gQNagKEORH03fgFC1hhTHOSNXxh0odE+cwM6mXTQVPuf/ahzRKC09rTGzJzzHZ0/Go9knMsX8yXu8LflSmtEP9DxjFNnm/ZefI508eB5ktd4hDH709cH3s58iMKR7metNfcul6Q1dnrWbDWcDgGM1dNTvep84I2kLV0wdfkJBz0wRtDxflFDD0GLdPGGm18XVZ7JvpBcYWhBs6F0LIEPrgOi4ndhXTBU0OWhaKA7CoYhylw6ligW10MeBB1Aa4s54eI6kE9Iv0o2mUMBzVBZ+BhGQx8HbbmxgHMxERyY2pPdfnByEWnH+/AYI1NEAY4Xy1bvUHU9adnSol0kxm1m4Zr99Pf+yK6s37RkImP5VNbSI7NRx6x73rVevW3DTs8S7b7tbFKYq2GPHz+02nnFi+VI52VTaY+Aand6liPq7M4tW1pfs/c++chKsxlrdMyqtbpH5M3PlC09NmZ7my/t5ePH9urxU+s1Os5xS4Qq4ykUxkNE8sSEF/lhXdi2jHP79aadnhza+XnVOq22gwKfffKp6ygcgZyH8DsTLcm55LQd3ZanA6cSicBZ3O16JLRHGfSJ5kk7/UY2kw+FlXJBXxNRzk8AJXJuIPP+zNRkMKgvLrwf0+XJUMCs0/GoMdbHCyJCB1Yatys3N+yTH3zsgCCAEdQfKvYKrQzjwpgmgtDP5W7rMoIRY7bVDVRqgI3sJfoJmH6wf2S96E4xHA0tZQnfI8yf6gnAAQpQRLtEKPu8Fsat3aw7wMB46A8cygAQRFvxOvLjjo1hKM6YiQp+IquAlKwTe4bvA25LdyGjFOq6ffu2p5YTadhtdLyoIWBgqTDuwD++wMpp1Q5Ojzw9PJlJerHKfD7nfM8YwwCm8xSJGnSchozU/0rlzM5Oqx5FTiQfe5K+EOnW7rc9chOKBMBSDCci4WZLiw5AD/vhHjUzORei1c/PHUgASOoOOjazULbFtUUrTxes2YafNTgeXz3dtmG37+uNc2BuZt5mASSSpEt3HQQDoB+m03bjzg379Dd/ZJOz01acLLuz4nhrx/Ze7djrV9t2fnJuzRoR4BfuQKL9F9vPrTw9aaXpooPepekJm1+E37bvEYl4cOBy397ecY5WKuKx7rVquPPjrGCvIM9EQeNAKI1TLLFs2XTBRr2hlb1IYNkBJOaS4pQ7x4dWKBXt3/2Tv28ff3bf5ZXac8Oe2eazTfs///wvvIDs2cmZdVvwJxM0MHTnDzLKXZF/qTHsBBzSGQfKi+Phvu53qyEgHnVMen4fhJ+X1HfSx/3e08OpdORzOLewZFdvXHOH1cr6+qVNkEkkrNVu+N55/uylAxZwsiKj7It6o+avoYPm52et0Tj38cHtT/Tt7NS8Oyn6o5F/3m2Gi1BslgJ57XrTDnYPfM9OT01dOqi7HmU9CEXc5hfs+o1bHp1N1CkA/tT0tO3sbtvBwb69fPXUWo06xpTVqzXnmkVvTBSIvpzxM25hbtH1GE4wdFoHsLt24vQ4q2vLfg+hT6zTr778wkZDs1Jp2paXr9n7H3ziwSEA6M3zhlXrNdf/APCPnzx0vYydQlHF4QDH45h1Wi3r9CjmSSRqz5qNhlOUQH9BxDP3beQfZwJOJJ575+4tBxTZG8z3w4ff+fuyqzzLJZVxRx0UL34mJqN76Sjh4DUyS+Rr5fgkFKOmBsNF30FAwAAAaNZ+cTlknqDP0JmPHj1y6gjOT9WwQH8RhUykLJ9RZBj65uOPP/bPoWe++eZbpxuChz6dzdsPf/hDp4K4dee2ra+vRVRYOBsoYAk38449e/rUdre3nI7D6wMckCFTMYoGozNxPACQE0AEVzNjk31Nm0HvnHp2DtQeC7PLDsJz35ybnbVcKutnAhzKnW7DhqML29p5ZYn00GYWp13HPH31zKl6CNLxeR2MrJQv2+1rt2xj/brNlKZtb2vXamc1t6ma3Q5XCXeA/Om//2e2cRMQ16x6PvACtgD/yB5zSW0Dsknz+bRH16OrkUnOrOZF2x2V7DsHCck2KJI1QeHOEP0Od7cXX6X2Avzy6I8rG75PtrZe29Onz11nsDe8CHYuYzaWdFoNaJWwCb02Si5lW4D99YbTuRAp/u6d92xxYcXnGUccXP44GIlsnhgvOGjfaQT9RhFe9izO5pmpkh3u7/m+CxRLCg5L2vLSqk1Oz1ir2ba5uQV3RNAvqDGgiIIChPVgbMwLzp9mp0qJXmt1G3735L0rK2sOQFer5/bs4RPLjFK2cfWKn3ONTstaFCht163dbVkiMXKOZhx7nOPMjQN0FI+2hFNwlGbK1iYKtpi14kzBLD20/cqedYYN61ycW6tbtWyOgKuE8483Wq3LouKBlrLj2cD8uD0XFTwHgJbdIRBMwRjCMELGXMhuVOCC7EbZcKpfI6Ba9bSEseguELcBdM8XxhIHLGXb624bBxEVLMFrsvcYE//4UbQr7cmWlu2vduMgpuxPgaKycXVHlnyoL3GAlXlk7O5Ejmg2dBfXPVuYGu8LuNXz+a3gNGFbcbtSNiTyEQe03wTMvAna0/eDvRzwIs0391oFBAY86fvAsnDJ+FgF1iqQSXMoeRHIz+f4kd0ax+3e/D/YM/F1DXZzCPwT1kJb/K0guniQmtY9voYaZ3ztJFdql8/r7BGmIjszviYan2Q8Duxy1xDIH8dZ+czbgLX2hmxwrYGC7gROx/El2W2SMe1FzZ/6G3c+aL6FB2jtNA5hNN7v//1//K9GXtU3Muq1YZlUpaTLqBZApEVVZ5hEgacqyKD0aj4bB23peBzwDMUgoK2LOG+j9F4Brnj0HRD1T4U0RBn2gdQ/8P/wEzdyBV5p4uICrImn/xz6Wqj4wgrgEODJ9wW0aSO6IomBOR5REFULF/CAsa+FDcBOiMQTyIm3mzmPR+4JvBWgLMGKezoE4HO4Km1FG4H3HISIQCEBCA4oRmDUmw0H8X0gkZcwxYF5GV9xICEOQJGieAkmx1KztYkFmmmTSxEzVxi9vYu+G4ja8DoQGIPSK2hDYBb/FwgVlFPORlH0uEfSRWBhNgZ8SwkI/KANnu9piBHYRvu87tFgUYT6JaBHcQBew3AHlCbqn++TOh5FCEfi+b1fAk+k8JlDRdcHT23EJRjJkCvviyilP5pLKRJxYumg4HXve1QETPLKOOQF5rOh0F6gUNEBFj/kBhEApz0qRSgZF6AnmeJzcY+fZx7GigIoilgAHxd2Xa5Fp6MLuIAwAW5xcFl0AqwJ6yqQUt5uXsfYEfir/Rk/TFyeiXSLLlDSCVKw9BsQhx8dVnHQK64XdDhKnwkIzuVCCpb0hHM+wgPoRTZ6l9HfAg41F7rc8Lc8vwLegx4JbWqfC4zgMwK19ZoATx3McmrEPcvSJayr9BHfoy1dysJ8RJzm0Zzxmhwb6tf3HYoh/YvPiW4ijCOkpcohJqckBpnm1eeiF7hgaZN+uFEQHczSOQIs3biOcR3rQsBrXGIYWzy7RY4ZOcU8Kq1W8/2gNaIPOpi1xvHDVEYh7/F/AefsC99/vSA/RMJozf0Cmsv6WNTHoAcpXIo3vOdGM4YsqZG6EPhZNXyTTSH9w285bXim6/uIm1nFTaWTtebSa0S/6cyM63idCUmPyEo7+ATQqWJQKk6rdhWRrTkCgHadQdhWLPJeFy/JbQA7v582qMu/68eL4BjWOSxdjYHFfGrsgC30X7Ie7hCjUGCpMGG1Zsdqzb5dWM5uvvuZ5YqL9tmP/7ZduXoLDN1y8CfCT9u4sMQgYWPdhGUGCRvVm/by8RMHgZ4+/s56vbbTUQBgTJQnLJlJe6Ruz0ZWnJq2K9ACrK87FYFl09YmOZWI6V7fzk8qlh2OrJQr2Mz4uFWPTqx6fOp1GgBGAVHkHB0NLpwnde9wzzmeeX1/f89T8AFK0ctwJl+7uuHvLc7NBz02HPpnxgsTfvfZ3tnyiGWK4jKvfEY6yLMJsgU3UMlkQP8CrvjdbGwsFNW7fduBki+//NIeP37sUVx+Np9WPNoSIBJwaHlxyU6OjlznEnHKpF6MBpYtFWxpZdnlk/7QB8Cdaq3m8o2sAuThyMSxoXoY2VzIlGu2iI4MRgcgbrd74c4NzpULT9UbOjDF+TczN+vRw+An7Dv4nwFd4DAGWGeOJktljzQHHEWWALMpNDY9N2XzS/N+5pLSTvQqz4bHlAhkQHdkrFiccAMfEI8CTzpnJ4oFB/ShQwCsyecytrOzZwkKYCZCoVQ3MIdBTlkDCvXpPlGaLDlI7veOdnA4eTvl8cA12gpFFYk4BCRnHknDRv5Zt3AWmA3d2eNUuDY+XgYGsHJxygup4SSfm14IkcHJhDsnAEW3DjZtdm7S7r33jl2/vW75Ytr29l478LP1HPqQI58rjEEoPNypOwq6G9CL8H4AiZnFeXvng/dseW3ZVjfWHYzstzqeRfDg6we2v3tgo4uhF4ikCB+0CES8HRzt+x1vcmbaoCcgktN1f6trS0RREpHfaHiBK8C4bv8icOKnifKGT3X6MnoX+aFoJGDI7NSsDTvm60+EM/MJZQH3shevXlm+VLJ/78/+zMfgZz4FjwYDOzs6sedPntqLp09s9/WmHR/tWQKqm1kAWqiSat4nIjApDEiBRCJkO62e5bKAJTg9sjY7N2dpeHYSI+vDZ9qoOYCNnud88Hsq1c9Iwc6kbf3adY8oJ5qdMaHfBr1gwFcqVd8be3v7NugNfXzwjc/NzPjaB9q44DTYPzrwucdBMDk1e+l0wonj9FIOlI87tzyRusXChH8PwDjYHSEdttnuWml6xt69f99WVldDYA7ANk77/oWdVg5tf3/XHj8hk2Hf8tmUsQ+qZ6e2tfXK23Q6CjjXi+VL2izkBqAcJw76yPuUJ/hiyqOmoQ8AmE+l83b//U/snXff8/nyWimJtFXPz6zdanpxt51duIhf297+jmWSIcORs88jeeFAn5i0Wr3p4yRzhXR+uLnZp6SHs55Lq0uu44hKZm8+ffbYdSjcwq1OPQSSOLVczqPJu70L10VkILAf3BGRHPM2ZqeQxUCZQeE2MsgYI3NHBgLzirPrxo1bNlmeNjJ3zqo1+8UvfuF87ESa0je4qMlSyGUnbLI8a/ko8wlgEj0wPTnlEcncazY3X9rB8aHbwBSDIyOFSPWpmTm7fv22ZXHkGJk0NddDx4cnoXjtWdWGvVDgd35mNmRkXlzYmRecxfmGoxW5PfM1R+fxPmtE1DDtNGp1j3aGr5l9BmjsQQpjCY9MX1qes94Ah3XXeYQ3t1/Z9Czjjs4D75tZo970rBfsMs6Phbl5W5xdsGK6YOdn5w7cE0xWazUtlcvYzbu37d/54z+2yem8gdM3z0MkLk6qhw++tS9/9XmgkCoUHAjN5bNO+fH8xVM7rhxZ56Jl0AlejC5sqjDllEhQxuTT1FAq2MR42fcl1BMAqugfChsuLa6ZDUb27NkLv6sBXFOwdWVt1SlbXm1tWrEU7iXJDFSKBdcXnAXUO8AxvDi3bPfvf2jliVlLjuWs1x04eA8HNR6wNJHegws/X49PTnwflcYLHhF90ev6XYxaBsF+CSB0Ph/4pM/PG+7UmJme9jGls1nXJe0mdQ46TkuETVNvVKzVb9gg0bPXe6/spHZsnEHXr2/4GX+wd2Avnr20zGjkND3INvug3gJPGdjh4YHvQ/qIPkOuKXzqtpjXt8pbMpvxGgaFUt4aOEgn857tsnOyZY1u1SPiu/269S4ali9wtxzZOUGAEW9wA6eWDZ2DW3qEe6Dv8YjS0JN/YnSeAlR1N6YIoew3XhMlhu6UfNf3byJkmKP/BGoKCEMnyNYSBuJ3paiel3AF3XPjWJPupLI7BXzTD2VaoCvot2wH9CV9ZZyycQTcqj1hB7K/1C+1z+fcjqLkQ7SvHY+K4R6y52Tv6H4o8FD4nbAgPVvfi38uDjxq/G5nQkEU1YiJj0V4hO7z8XHF32P/ygZV/4VR8bdsYmVUC6wW5uU5+LH6bfqcAu1kf8gmjmMxjIO+y6aJ44jCoyRbwsH0umxEavPoexqr1jeOe8adAPF5l60rbFH2jd/HKOQcZbEKn1JgljAYrYXkRTa6bCzao6/6J+xDQFW4Z4ZgHoHh38dHQmFM7RG1p/EISxV2KrmW3SYZkoxoL/N8dw5ShJBG5f0UcMQHZHQK0FIHBSBIQOQpkfH7xogMRoYE0w3sSFh0sUdh+ualyEbEnamNH5RSiPDEY6/JlZFLX6VQaFf9U/SSPDx8XptfEyVjXNGF6pv6qkUQeCEFILDVQXE8OlIEEf0HALSEIg7WCfRhPOKK5XNwIAuAod8CPORh4hlvKwr1zX9HYLMM/ji4JCHQ4gsIkPIOQgA3Ulgjvc48S+hoL/55zZMUpldgj6p3aiNeKkfRZMScEFIIfilpNT0iEEOD52hzS7j1t+aeZwroE6hKRIkUpjxBvvmiImtxYEbfFyAZB+wlp3KyqK2359AvHpHHjIIQFEGM/0jRas0ks9q4tK9IRNqBV87XJeKyBoD2uY/zrLon7g1wqP3lcp3NX0brSckq4pd24x47gdDfOyiiddf8SzEItJJC0SHH34oEDs6fADRqf/GMuMOKYjO8x3zKoSVAkTbZf1KOtKvoOvGm6z05pCR3Umw6PPktWY0DpaSO6nLxBswPQBavYyjFD22tk/aMPJGSQR0MbkB3ObyC3EoRK8uCeY9HRGuO+L7GxnjjnniNTesnUJbXFXXFs+iTdIXGHJdz10uRp9mjRqPsFek+1zsR3YEOfx2wkmXJg2SIv6X7tAeCvg7R/LRNm9o/El8+w6WBz/AehrzWwfdhRB2iPUl/5G3WWvCe9n38AOV9yZacenxODiYBxv5cdEJ02L7dX50huojEdZ+cNjxLDiv6oBQ3AD2fV6p8k4HS6UZFk0K0unitidri+bRDv4j+5H0iXXUo+xz0Q5oZ/0c+kKe4rAMyxXUlF1Dt1TiQrn2sDAbpN126L3V2L1wu0smwH+gnkSmJRDgPtAa6C0g+hsORG6FeED2KvI/Pm56v9xiTLn96zc/5TMiQoH3JNa87nUCpdHk5Yp4lB7onAKTksuNOa3He6lpvlLRsfs5Wr71r2fFl+/Hv/IEtrV61TufCKTX6na6NdcyylrNRN2lJKBPOqrb17Kkb608efWsjo/BbMKgBoMfLJTsj6rDZsMm5ebt6+7bNr646AJch+yOLDmkEAPrwxOYnJu366rKV0mb1s54d7oa0W85Y5rzXpThpy/9PyiyFwQAjGBPczx6tDigKV3Ym67qCyD/SpKEEYY2YL4A6QI+TyrFH1cJV6bowMrQAMfyeNjI3UEEtXe9E3Mk4/ols/uFv/tg+/OgjB5YfPHjk4DH7BQCXiGeM8f5Fz7mBKVQH5Zfr7WYrFFnrtKw/FnjDiUAlXR1gh4g7gGIikMtTky5XrDEgm/c/HwrEMg9EHhLRSxQplAceCU2Kbyphx9VDL/zFWOeX521hYc4LsCWSaUsnM05V0aw3rQr40mg76DY5MemyCVCJg4MieulcKJpEyvXM/KynuVPMDWCJvn/51df25MkzT8Ofm13wiHUiX4k+Zi7G84Eah99+FqUSTsEBKMOauJ6IdATjZt8QAQvgQvQi3wFgA6AAaHA9lc95gSq4RqWH6QtgI9QOuXTKHXR37ty22elZT7M+q+BoG1rlCKqIvvW60OIArOScvmRladX3jhto6YQ7ODZ3Xpml+vbBx/fsB599aJYc2stXzxy0qx7W7PXmrkeU+v1tOOZOB/aWoi6zBTiUB5bKZW39xlVbW79iV66GqHjnU78Y2MunL217a8uLn6EHoBhIZTNeyGr79WsH4gAgp4nYRYcl0s5Xu7gw58ASdArHlRObKJet3es4SDk9O+PFNwHtoHV5vbNl1QqR+jUH3FYXVmx1YdUj0TvtYNSvrFyx8uSkVasN6/Qv7Dd/87dsfmnRhsOBg7ZQOPSabdvd2bHnTx/a8dGunVaOHNwlUtazDeDPHwu1DgLdTNamJmYsnc5ZagyZ7dtomHTe5f7YhdXqgOI4W4LMDnHMOIgy5llz6AdoLwCsVdxMzlrkhOedHAdKgEYtUGMszi855/ja8srl/YQ2cTgSCU5RxlMCOEYB6DvaP3CqDYAP9inUNTOlSS9KtzA353p2sjTllDHsMfbdabVqMwvz9tt/+6e2fGXKGrVQcweu5J29PTuvV92BgazUzqAGyXvxTFDaSuXkMjUcIBB5AzAVhQ6UO0RSkiEIIA5Y6mPOhD1/ViXVv28b1+7Yj1ijGeSEo3u9AAAgAElEQVQiOFppu3J2aoeHu04hQTHEw6N961vPxlPjDijNzsxbFhqP6QU7Pas6hQmOO6h4FomaL+StBph7VrHceM5KxYKlskQ0J+zg6MgpPChOyB65IMu0Ge7h5YlQf4LzTeuBTKA/AelWInoa9uijp0/chqEY7VRp0sc/P7vgAPTi4qplsgWzRMqOTyr27bffWrPXscXlOStMjDtNBzovkx63yfKMFTJZK09MWLvZtL/5+V/7XkJHs+bI++brbY/sdl77leXglOkP7O6779vKMs6DKY+MJ/MC2X7y8ImfaVdXrtjHH31kNzYCrzYc1a6HzxtWb9ascnZgm1uBF9zvHFkcpVlLJ3O2+fKVdZs9K01M2Him6EA2tDXcaU4Oj1w3XbmybNPzU+4gqtWrdnB8FBwy/b4tLVNod971CndAaECoD8AegUalmM3bxvKGv8Z+JyPq6PTE+kTrThbtw08/cbBdVCboCfb/06dP7euvvnL6KCLQZ2amrDw9YYNh1zZfv7LDo11rdOCeHlnaUs7JPDkxbY16x53PibGMA9BkmkzNT3qU9sHeoeVzEx4hTGQ+TjQyTOZm5mxtfc3K02V7vbtt//Jf/0unxGFM46W8JTMERVy4rLAPW622jQ3H7Pq1O3br5j2bm16x8ULJqcIILoAu5PBozzrNht+zsCG5zx3u7jld1WRxwh2pRSKti0V3cIQ7cd/br52du7MEhw/n5vT8ghcArfP6MOE1PQB1jysHxD5bvpS2k8axnbdrdlg59LoO7hQlArxas7FB3x2O3C+Et2CPV05OHICmj6wXjmAyPqj5hB6D/onLX2o8a6lc0mrdhmUKSVtYn3cajv5Yx1q9qrW7Det0KQDac758zhTadHqPwYXfO3BGq2aVAhdlYxKsEQe/dMeVDQxlXNivwXnC/2V7sSacp8wjXNEKZAt3jpDRqDupsBrZsbJZ6IfuznHsSvdiYWFxEFM2s+wOBXii2/SP58exhrhtKnBTdrpsPNlv6jd9h8ZEoKXaiNtwmhfZfNKxwt/kII/bORoT7bIewqKEswgDcrxh8KaulLAPYVaX96KoQ8J14pHKAmmZYwUMyRZET2nNZMOyB2QP8xr0WcIq9Trfpy05DoQhyF7UHMTxRK1nXB74HHtPMqd5+D4e96YIu2Qyjv/xf62bxi8sQGOXfSfZi1MpxtdL+0CyK5uK7+lzceyAuRMGKvs+Pk79Py5vceBd2Mrb45f8aT41Puab1+TokDzwbGEHvPY9jO2//yf/4UibX14fRUFLKOVBiQu2DEx+y2OhzRVfgLc7p8nT9zAMXbAh+o+4UtwwjYA6KB7cUMdoj1LRBUbxPaX3B6M1gF0CUAXKKLpR77shGIEmAu00qXEwUUCOnicQTgrJ+x1FgAmEUuGQ+OIoPTxEV4YK8PTBN2gEqgoYiHtKtOHdMPj/ifDmfdIVBcIwJtZCqR5a+DjgI2GVcCnSTQIaB3p4TWBrHOjT/yW4cVBI86DvSaAFAsrb4sp8OHADkd8CtaR0eYbAasmhFJ82bgBUA9imPsUPKylCKQGfxwiYk7LQWsrTps0jOWC+tHnUnvrK2OAijcsOz9dhxP8le/yfNY8DqR7dOwzUN3EA2tci6sAbuXhTxZfnCSBPRRHoOlB0GMX7yjP5iQPQOpjS0UHMWJAbPks/kVF9XrxcApa5BNMv1pJLPz8CxWhX+oJ54NIqRah2+QzP4qIgIFWeb9HVCJDSIURbOgB4roDV+Fxov2gNHCjMZX1M+pzWRn1WlI680ZI1fmsc0gOSCY0n7NU3RRyke3g+86Hqzfpb4LFASendt/dk3GGk4liSGwHHDgJF80C/mButs/YNY9Kz1Pe4flF/44e15EcHBe0qIkGgZVwXcTHl+zr4mJswlyH9kXVW1LFfPFKh6rP0PxFL8cuXdLfOAj6ng1nrKp0Sv4jRN81VnA9OelaecelKtS9nkEDct9dalw2eKRoQPss4XYacBiBcBPlNQRlkmCgX2hYvOEYB6007fqkhfRsHyHnd50mXVl1yBfwD9PE8+qtLmOaLPpCKHd+v8c/4ZSqKlI5fTKSbXQe0gvOA9NawJ7ggpC2XCXzMOnsuHVJRUUIHYdCno+B4ePtyKp0bB7z5vHS3QHb+DsDsxSWQzneJsNHl33UZ3JORI0WyDP1SNjfuRQirRMAlszY7f82mFzdsYuqq/a0/+Hs2Pj5lrU7fo6Hg605eJCw1SFq/PjRrXthF9cxO9nbtYG/Pfv3rz50WJZEYeuop0YCAbm0MpfNzj3xe2bhus4uLtkHRvcU5y0+aNWpmF822bT9/aXPFst27sepUH8cHp3ZysO9pwYdeXPDMIyULhZA1hPMR8JjU3HAnCFkq6H7f2+1AX7bqRZUmnadZkQ8AVoXxvF29ftXWrlxxKgnpONb3yfNn9sUXXxgUIoAVFFpDF0AJxT4hMvr+/fsOCn7ygx9EWQkhDRydiCOEZz159NS2tl/Z/PS8R6sSRcrrDSJ8a2d2QiE5IwW65gA0ss9ecyB9NISgyhrtlvNb8734fmPdOUvoAxGlRIlBRcG4XQZyaefmzhYyDv4srS05/cXy2qqnQ+Pc5P5IIaed7R17/OCx7e/teeFIMm94HiADEVakTHPWwgN7ZWPdlpaXrTxJX0PG0y9/+bn96pdf2MHBoRvXRL4RXU9xJwA2gHz6WpooBqdQPxRRPq+GjA0cNkTSAcr0Rn0H4nAsEIlabzSs14eLFwdd3oFCP8vSgQYOpJ511hkEAHjr1g2bn5txQPTTTz/1aF+eWz8HQOrZt19/Z/t7x1Y9a1rjvO3UBYDHKwsr7gQApCN6v9GtW61xZvVm1W7du2EffnTP6o1T297e8ij2w70j2361644Fon3hvA2GYzhfCuPjTmvgkcuDvpWnSrawumyLy4uuW5rVumcBnhyc2OvtbTs9OXNZ8uLA2Aa5tINS9Xq4J6wtrdvi/KJTN8AMOzYauHPh9e6uPXn22IY44q3vtCjvffC+/eR3fttyuUCJ8sUXv/IofaJhAYjWV9fs1pUb7gQ4rzZ9f1FUbW5+3nK5ogPQyOTGjeuB6ui87gD0RasTQLpH39rJ6a51eyEDA6eT39tzITKNPUk0KJGshcKETRSnLJ8puBPVhvChtn1ud/bgZD9y8BPQnOtoebLkmQNQWbDfDk+OPSK+0Wi6w4H2Q4GqoNcEliC7rN3ayqrvT2wxZIM9zP/RDxQb+/rrr23r9aYlskl3XFGQDwcOmR44QSkueGVxzaNX52dnbbJYdp7liw6BAG13qtTbLRsrpO2DTz52HnZs+cPDE48+//U337hT9cgpAbb8nlecyFm5RGZXx2peNA/wLG2n1VOXdzIt6CdyDABaOas4cVRiDDqR4ExEwQLQAnIdnVSM8NZ79+7Z7Vt3fHxEBaMPW82GU/fw76x64vsKuYJTmoJygL3oxFSu4NGn0DLQr/X1dbt2Y8P3KfuOaNmzWsVBczJVJigsNxzYgIKEg4HNzy+GOU6Ge87k5FSg6kskI5n7wrMjAMQp0kmUue5NUKPs7R84MAfARZ9WV9Y8gwIwk7XNQJF2wZrt+lp98OGHdu3mNSuWx12OqAGPU6p2UrF0KuEg5b/9N//avvjV556NRMQ1QRIvtza930Tc5eEgzqat3mjaeKFsiyurtrS47PODPkGWoJYhOOr3f/f37L17962Yz9v5edOevXwRnL2AoY2qR6V+/fWXtvV6x+8m0+XZcLcZJn3c55W6c8NP5EqexUMENHecVy9eOf3GyC5sbW3Z5Rn6BgpAOqf+aGhX1jfs3Xff9chy1h5Ae3PrpUf9Z8lk7Q9sAcojuHJPTz1L4uD00PctYwVoZz1xYLJ/p6Y5A0N2xOtNaiVUfF/B+z1RItJ6ZOfNqu0d7Fq727RUMuVc/6tLa3b/7vvW7fYtO0ZUYdoyybzrdS9Q2b/wsxo9PDM17xHpExMlW1lZ8wwkOLcp/Lqzv2v/9q//H3dOcT/AsVmpHtpwbOSOIeoqANBCbUPh4tu37tmdG+/a6upVm52a8zEcHuzZV199YafHh95fzrWr6+v28Otv7btvv7X15dVQFDMR9AIBa6wp2T6070ULu13LRcUxr1y94XfQ04MTm5uetckyRdUH9uzlYxv7f9l6zx9Js+zM74TJiIyMjMyM9LbSlG9Tbcf0dM9wHIer1YqCgAUWWkiCIC8BggBBECToiyBAEATpH1j9AcJ+kAQQILhLAuSQMxxye7q72ky7clmVWelteG+E37nvk/WyuAF0Z2VkxH2vOffce55zznMyQyvM5Jz3v96p22/v/yuP3veAh3QIcMiPjbpDlPOX93HAonv73XA/AXyGo5nspQCyt2xxacmWllYsM5Zzme4nBh5h3U12bHq5aCOFpFNxnJcPPSq912/6f8iK6wPiDSlyYQN3fHimVZSZHY9QDoEk4U4k+0b2m+xXAGjZI7JB4wCm6g9xn2Wfx++lsjEFOoZ7Z5gH2W7CCeL2rWxr2Qrx+7TARdqi34pi5d9xKjuBvLQRD37T/V99ij8rjgMJVBUlnuZDWIzb3lGmt+ytONirvjNe2VGaW7WhM9CB3iigL94Hxk3WhHAC4SK6n/O7wH7akj2tgEvdZbVeAjBloyELivgVLqT5ECgPAC1bWLae+qp+yKaUDMnGjQPQWmfhKMIahBP+XZs33LXDK+CXcdxK9n78Pa2znqmAKNnjcXvIA5QiLnPJI09ifJIL4Za0x3xpbWUrCodT0JXmRpio1l9BVeprfA01xrj9GcdvJev0XfYh/aQvcRBaWIoCy2TP037if/ov/t2hp9REqci8KbBDIIQal8AI8KNBQF1NijaPBiGDMx4JqAHI4EbROhgwfBEmLhAxbOwA5nCZVVg9g6TPLA7vKbJS4IeEiZ8eNRALMQ8gcNj0UhC058ZKFH2nSRRgJOUTB/e0wBzyvARUAMhoPvR9gYVh7CGtQIDv4F9TwI6/SUCYe81nHDyTkiDKJz4mgTTqkzxL/M66aq0FwHAQxIElbQza4TPagHreC+M/RJG+3D8BZPq+C1kEyPFdRS57/+AXTJDeGSrXxmVD8sj7ElzJXRzQ5PL2MlCvZ8shwu9X6xP9W+PR4SGQWYrGDZFoY8eBW/6uvtIP+N8kS1KOakP9lYKXshDI6+uZDh4hoo5cLjuklvc9Ajq+rzxlK4qG1+Hj404Evt74Ic3n9Bl+yuMYf19zwzVAnkcOaOSD9jxqp0FRlvB9KXXmS5G7PB9wRQpKcirZ8nFHDiaB2zwLGeCzakeRRvQprrjoL4e2gDs5RHhfEZm0p8NC86DoIvqfH8tdRZ7qIJZ+YJ0k35J77Ts9g5+ahzgQ+uLSEdIaeYmWQQeeOMbjAHMcMNe+ldwLZJQeje8/6SCeo39rb8QBXYHQ2nP8TTogLp/a83GHiPaZDh5F7GrvCPjUfgvrEQ5fORL4WwCAUz63rLEKYbrOTL3g3PZDdBgOUF1QJANu0EAVEOPj0tj1+ThYrbWUI4O5VZ90ptGmIuz5LgAAbcWjL+LgspxH9EEOFz1HBzmAuq9vxOeO8e9AkgWw9YWMBZCZl+/vVMgaADRQRowObulYX2cLTiydF/GLAp93Xswo0poxCRi/Wit7sTZq40qO/Szquc7BoAryF1IDRzNEpYaINK23n4vJoG8AMfzyBD/+3wOGA3eaviuHqM4COZLl2PIzvB4cXlrjwHEczm/Xp1GxTZ2N4fzNWH68aLV628oOQI/a0tptG59asdml2/bzX/zb1mhzHiecXgC6hERrYIlOwtrlng3qLQeg65cXHu37yf0PvSgvzgQiN0nPpdDfAM7RXt82bty0QnHGllbX7M2337WVdZw+ZufnZheHddv+5htvc2ps3NqkHFfKNprNuI4k0hkQlrFfu7bmRl1+fNxBHnht4eokMtrBTRyzyIUXphrYrRs3PFq5Wq74nJCO+/TxE09bfu+H79t773/f04XHxpEFznmcJW375//8/7ZP7n/qTrjpKYqEdd1h7mdws+PGPYAJkZbMK5GRyFeIJmw6HRTA4dnxkXN/EpULaAkdBhGzpUrF6u2Gp+YCUMkRggHtkSvDQTBwBwPnsYWSg/bhgeT7AMJEK0ObQLQZ0Zk8VxFDlsDJAXA0tLnFOedV/cEH79sbb78VikJyr4jsgGqpal99+bV99vEnXgARICdpgIhE0QQ+UNLC0+mUAxrXNq95JO/GxjWXr2++eeAglgoBsi+IMifK+vj4xHrtjgPly4sr3kfAWmTz/OzMCwP62ZrgzO47XUVuLGt1Ir0jZwO0H6S8s6NHM4FWAr5pIl6Rfcai4qsYVT/84Qf2+qt33QB3MDmRDPQo3YGVyzX78G9/a7s7ezYcpD0KfG93387Pz5xjlfR5PpsgPTc9tOx4xlqdhq1fX7EbN9etVD33z7Lvj/aP7fnOnlXLAYTttbsOxiFP8CnTLyK1mTO/q6bNi3CNjo2GAo+DhNNttGotB4aOj099PmUXANYAXsMLDUC8NLts62vrNjcNb/XQHSSs7eHRiX386ccexQmwsbG1aW+9+5b99Oc/s8JM3rlaj3dPnUcXDnTW6uLs3G5v3LJiYcq67VCkrNMNEXEUDMM5P7+4YDduB+5fnBUA0JXzS3u6ve0A9PbTr60zaDhnNXsdGSY7hXWnHSK2AaMoFnft2oZlUwBYaUsnufvBYV6xnV1oInZ9TZF9ALHp6SmbX5iz/Ni4Oz/Yq8+e7tru3j5+At/XnD/KCJKjlyjYra0Np7zRGa77mfPlR85boj/3Tw6s7ZzI4VzxjBTYgOpNjwpPUz9kmLSxkZxN5Sdsa+O6R2BDfULgxyBl1ssmfE1X19bsrbfessvLcpjjb79xsBc+9UePHnpUMoAoxcyI8B70QrQhYBtzho5n/OhlHAql80sH+PqRY4y9BIUOc/jKK694lDrZFh9+/JEdnZw6T/3W5vWomFrZU+ZL5UurVC78bJqcnLDZuWmfV/aD35mzObN0xj774nMvXoiOBPAECAfcg2bj499+ZPsHz30fAVC7bodruBfoQ3AsrK1cc/AYuhfdrYg+ZlzI7Keffmrb248tmwnc35lM1u96ANinF5eut6FMKowXHKAm6hfnVWokZ61m17KjY34+4Xh4/4cf2Kv3XrfRsbBmRBD2umZHe8eu9/rtjt2//7H97rPPXKcUJwsu14CB7tAfyzoPca1ZtyQ2Q58iuG130LIvnQfcs5PSNj01ZW+/+bZTXkAlwuvhg8e2f3TosgUwDzUCPPH7h0dOH4R+Qy/huCD75ezk3CN6h92h66754ozTPzx7umPtVtNpWlKpYeBkz2Xt+PTIHV+sNefLxsaWj5uiohQIffzkkUehs36lizPrtpq+ttiAnF8XlbJn1pARjeOLbBLubLJrlQEGeM1+2Nl/6nzj4e6U9qKnAND1bt1GLOsgNFHt9159wwbdhFk/YWO5cSvkp/z7ODtYc+h1xnITtrCwYoXxCQfi5xeXA31MNu2ZRofHB/bFV5+748np1JI9Oznbh6TC+wcgTtF76LESiRGbnJi2xbk129q67vqYcdTKJfv6G+hRLtypUhibsFfv3rWdx9sOQL9+5zW7vrkVCg2fnLqs4azj3gzPOVk3pfMLy6QzdvPGbZtfXHEn6+nBsd0hO2t2zvXSv/rwV5YaTdnc2rTTcDS6DfubD39tZ6UTtIKv5dLSop8VUAe5HPZ6Vi5X3NEwNGrN1P1Oxn0C2gz2DfQ07L9rG5teuJTsp+6wZ+eVM2sNm5adzFiumHEA+vRy37r9liWSPesPWl5bAz5p7vw427lHMPfcCxSEIdtRdhgAn/4mkFo2uIN2XqgzZHnyd31PoKZoHuHdpt/6Lp8XfasCBOmL7puMWwEksjt155d9z7MEzgqEUxuMQ9G6rDt9EwAt8FD3etn58SAoAaFxbENj4xnCOLA73I6IsBqdD+pHHJuQ/cF7sgWDs/lFdqLa5e96CXeS7ep2QARKQ4Wm9vicnqH9KlBZNm3cxuffzIHspJf74fZFhEeqL7L1halwV+KZHtARK0ApfE7gftx+1th4j+9pjuP4Jn+L422uq6PAPz072GIhSFNt6MyOr5v+HsdFND/6ybMF1gfHU8Aj5cDg+eqfniG7Wzay5ii+dh7kGNEWy7bSM/kess9LGFl8zPFxat/oGfHPa92EqfE37Ufa09jiayH7MPG//Xf/6TDuedCgtAHE18rvcaBLn5MAM1AmWoCkNoUALSZTBqgAGweM0+FgBIAWKCYBDyBkWGCKY9BpgcS0T98YoNIXaV8AFm0pejK+YdUHgYsCVxBERX1qgePfk9KRIOp3uLviHhwiimWQxxWGBAgPqQTJN1ckIFJmPFsLqn8LvFN7jDkYjC3ntJPQxMeiuZCQyQPinFkRz3HYfAEs4PMCnnQZltLUusQ3IHMj4dZmj3vKtNmkFATiMA9XHhWi7NKZUNQvxiXKZ2lbbUg+r0CfKFrINxq3+QgU9t9j43Hg7cpTdaVPw+ej1HEuNPHNrc0ig1AbSOvDT20kV5wRIEMf4xv/6sIUFc/UmnPplVeKz+Nt5vfRKD2fi70r9Ej56nDSXIg3WsqECBQpGG18HSKaUx1G2pNuaEY8wzoYGKenb+ZyLlsc3MqI0H4U8K+1Dw6gABooOlR6QMAnIIZkD4NVMiOwU+lT9Mkv4BQWi9KopGN4nvZYAMnCocnnwwUpRGsKaFWmg6cPpQLQrT0TDo2whjrcxH+vAhiaP3nIdcBKziTL4RAPhx8vLuG8xEesPehgTOQB17ppz+pSRRu69Gh/8nwpajnXdNHRnox7e+N6S+3r+xqL9KOn85XLvh70m+++oIsIXmXNleRa447rRS6S2qvBQA4AgGRN+lJnR/yw1LzGHUp8Lu740aGm9ZIs8FM6SwY6n6UPvJhD6RE5IPm81oi5xrikHS6IzscZi3rX2OPnmWRWlxaX1dGwZ+D6dLqbXrjMIXd8To4NDBb2lDzOpGZrLNo/OnP9/PDSOcHZIJ2ki3AcQAbgo688S/PgstEN5xDP5305bGjT90tM7/FdyQdRWMFhFV2q+hFwDqAXAfF+OWoEgxgwQudOXLb5m+YJo1j7j7lRpDrzzrP4nEfnUlB4GC4vmn/0m2TRZTpW9BUwZWJy1voU4epDP5G15Wt3LT+5bPMrd+377/3MShXOFvN05gTZMu2hJbtJa1UAoDvWOj+xevnSU9optpVIJ52agf8A3ogAbUCJ0U/YzNy8NbsDm51bsDfeeitEOE5k7Pykaoc7z+10/9BOdvasdHJi2WTapouTnvLaaNadx/OidG6nZ8c2tzhvy8uLduvWLU/R7/QAvIjACzqsUa96UbZvv/rSZZQU6Js3b3oEJ2u3unLNqhTSOj3Cnra7r71iKyurtnVjy1qtUHjrxo2b9sUXn9s/+2f/lzUosuacpgnvM/N7sLdng/7Qgel79+65/AM2M+8AQ8gdfMS8R78AoAGwKVYXuMyRCzCKvoMN9IuIudPaqU1mJm1mthiKF/X7DjDykqPxgoKHlYqfC+yZjfUtB6CbcDpH52iz2XAO4+AMaFphquARckQQvvPd77jjl37k0qEoJY4agOcvP/3ctrefWuWyFKKYukSomEexwdnJe+lMylbXr3n0GcW80PuAVRR4PDu98AhjdCMODoDIaqVu/U7Po2FvbN10ZzH0S+EMCgUP642y80qTQdDs1ryvREADigRdFIpoE7nLnRaQCuCd+wugL9QV9I35ID39F7/4hb3x+utu+Ps53B9ExSA7dnFets8++cwePti2THrUksOkcwifHp36+rCvJieg9hi1fqpvU3OTlkgNbXVryba21i2VHjg/LgW9tp/s2JMnT734ISAxMjFG2nE3PNfPWOvZdHEmOEws0OG1um0HHIlg7Da5+yS8/ycnZ043wX0dFdPpB+AeXu6T02ObHpuxtcUVL3ZIoTDADua/1mja88M9p01g7pavrdny6pJ98Hs/8gJZoxQbo/Zlw2z/+ZF9fP++/dmf/KllhklbmJl3MDuc91nfU4CTAGFTxRkHJZF75K9WLVvtsmx7z5/bk+1vbW//kVXqlz6/pPqjXyj8xlVyfGzC0+fRQVCyfOfd73t0PTy0CTQ0/KTpvp2enviegZ8c0C03ngs2QJr0/EGgWwL4bbft4OjYKWqyubEAlE8S/T8SFR7Eyh16dCuGrUd0j6hGQcLljIw7BdU0qJ8wMWa3797y6FzqktRKNUv2h1a9LNmHv/kbfDgOQuczo7a6vOpzDh+8AweJvqWmclZu1hx4un79unPEA+Yyl0SPUwQSOg0yRM4vTj0a122fCDwiMxVdAchHdkJwTuI4DrzVnHfoFiLDP/jgA7v3+psOoDI//P3rB1/an/7pn1ql0rC1VWhdgh3G38mqaLXrfseEYmFlZcmmihNB7wCaJIiWT9jO3r4DyB+8/0MHgNEH9GH76RP71S//0s7OThw8B3Qmyv3c6UM6DtZ1WgN3ggFOQeWAA9bPrVTIZOTuSMQ5c+IURt2+R3Pzec7rSo3CbU3vJ9mE4rmGp5eo0maj41zXA0vYwtKyffCjH9qdV15xTvB0OmFtOMy5G1YpRHloO0+27auvfmfliwvfX1D98IKH2O3ddMLlE1kYJeM3lbJnu7veR2wfzlq330Yyvo/h/0Z3O3g8O2eZkaw9ePQ4OL17Xas1Kr6mzPvISMbuvfaG3b5116OGudvgmNrHuXVybp1G22aninZj67qdHB/b6dGRNeple/DwG3ekFiYKdlEpeeHb1Wtrtr61aaura5b1iNqBPdl+ZM+f71pxouDzSibD4cGOg+pwHrOwrX7XmtDhUGg5nfJIaJwT9M1laTTQC5ENhEN392DHgVw8x9x1CpOhyGS9Vfdo2xRFHjN5u7F5wwuK4qgEHEbvYI902yEDDPqKrWBUnycAACAASURBVM1b9uor9yyXK9hIMutR+n63h0+/WbXT8xN7trtte4e7Vm/WrN6u2cnFkWdsoF88263ddgonot97g4SNjozZ2uq6Z764bdXrOHc2coiDGeqXjWvrlh4m7NGDBzbtoPW8Hewder9mizOuI7Jw0Dc7XvOgDPVOs+vOHAoKsneh4IFqBcdVrVGzf/mnf2z9ZNc2b19DY1u9W7UH2986pzvygUMDuhGcsGQZ4KgNNurAlhYWjfP38Gjf7ywjiZRHiof79KjLIfQq1FSoNavWxyE9bFk/3bNEziw/lTHLDOyyfmq1Rtks0fUsE5QRnNXICncU9rHXKKLuRmTryLYQBsJndO/WXVgYjtu7EVUcYxI+gWz5GKGIirLmoeRhz8oeYiyqraBnCQBUgAvt8Oy4bR8HW3Uvla2j7ytqV89HJyCbcQpK+ir7mr7wn17CDvR73JYT8Ce7iPuBQHP1Tf3SXMaB1ZexAd2/GWccLxDQ67o+ivCN40Cy47gnxPsdv6sLD+R76rcAct3xhQXShu78+jff5yzQesj2Fw7k9lJE/8m/4xnLwigYl/Ap+iys66r/XgQ8vC/AW8+Pj112rGxhgcqSTbUrG0gYoGy2OEiteYxjfvSftngv7gSRnav1ls1Ln4WJxG3j+HN5TnzuhLsJL6HtuHzLrtQ8aD3kGLmyEWMR1/E5i8uBsEDei+O6PJOX8I7E//7f/+dDeWoE3Mgg5YNsJi2EQDBtGBm2dJTP0Xg8dFwHuIBUTZQAMBeMRJhIlDwTpEUQCMFl3YHXCIRiMPoMm5rLjS49PJtnKQpMBrCEnf4L0NPm1AJrISRA/Iwb9DLcGZMUHW3lI0CX54YFChF9+j7vawHpH8aNhMmFM1bUTRtd/dS8M0bajG9eGe1sQClQCZDSWPgdJaqoY4GM9EcCD38V8xMHJ2mPZ/oBHUXXaoPKASBQU4eB2uCnNiN/k5dR4EocKKToARciooM0BrUXP4j4W3xuBCy5p6gTvGRSnkQ6xZUsBQold8znFZiWDilOXPivlHm0WSTD7AcpnviG10bmOSPZv3tI6dkvA9CsF+OgTa2JyyJ8khEA7YcQ6YEOIAUDV0o3DkBrowelFsDYuNKQstN41YYUmxwt/F1grhQffaPvOjx1eGjPS5nrgMJA4rO0yTxL8Uhe4CvzaLo+F/fxqyIRAs3jYKZ4fOlD4MsMfNvIrw4U7Q3apw05tuLApoBYH/8gANrSQToIdVjrosJnFZEtBSnvoLIGFJmnMQawNKJiSKWuitBhHPAS+KhncAGRftIhqkKhQTcE41LUA7xHG8gObWgc/K59yLgVoS4Z0TN0GGmv018+Szs8C5CFv8UpVlgn7WHNUXzNNX+SMS6qijwI6xeiEeJ9oo8OWkaXQT5PO3IssZaae4GtAmel7wUix8emA1R9lqxovnxfjYb0T11O4kUKne8yotNANt2wwYiH0zeSB10wGJPAaPWbzxJNQ5sXl2eB4zKijIKCQ5EVIfVvEDglAcAAhkcDQC59IcBWFxYMSNdvkaNIZyNjVIS/72vqkUcXqDhYj17THGqv6NzUuSs9TdtXZzLZk+7gC04diq46rVQ3UHTonOi0AuANCBPXv9ILalO6WiA1v2vvy3EhHeBjbAe6kRc6OapkH3GlYhRf7c9uzwoTM5ZKj7mBb6kxW1q7ZYvLt211/Q179d49uyxxsesF2oNhwlL9hCW7ZrWzjjVLFUv321a9vLSDgz3rDjrONwtdAryhM3PTnj6NQdvuEuWUsvMLuDIzDvBhVE9SkCeVtvpl2Rrlqh3v7Fj5/NwmxsZtaWHOOYtJUX/y9IlHVe8d7jmoura2arfu3LTpufkoOi9EGsHfyhxSsIlCXxRLQ7aITHMDt95wkAWDlpTnOqmxlUsvenXv3mtWmCp6e4AfRO19/PF9B3JIm2ZOAWqg7gAwgzvZeklPGfcI8XTK6RuIAmbPsL7lStkygPdRqiEOWwxG5BT6CuRkanrKKRceP3lil/ULp1YoTky6XPLf7PycU7rQPmMDoHQHZ6XqEZTTxVkr5AuRDAaDCrAbegMiXwHoC4Vxq3cabujfvnPH0tnguB3LZpyqYzSTc37QJw+f2PnpmVNSAPQxjzibCxPjXqyYtYQWgoJ1cBTTn7kF1qDnIDT9cv3bpR+jfr+AjqLf6TsoAZBBwTsKQLGfkdVS+cxBhVavaUOitq3noPvM3JQtLi85IOzjbrTs+OjUixviuFyYW7Ree2jli5JTdQB+X5yeeVTav//v/VObmpp0A4vITV6MHd5kghi+/eax/fbD+zZicEtPevE29jA8opy3jIFxDVJ9K0wXzJJ9m56btMXVOZuZmXJOXObnyeNnHv0NB6oDf/CjFgo27AXeVgDhWrtm4zmKM855JmKtVbNavR5oIbJ559rOj4cxEhF6dn7uQBIgEtFugHrsFahVZvKzNj1ZtKXZRStOFB2Ad90+HDhHN3y8JGpPz8xYYWrSNq9vePFC9CXP9/tj5CD/61//2j79zUd+B6d9zlfukwCEcIQ7LY0l7fs/eM/n1LO6KuVAU3B+YU+fPbRPv/hbq9QurT3o2NgIzkTG07Fmt2UpuLUzYy4LY6Pj9uabb3vktt8n+0OnZchkMbACPyt0KVdZUMPg9AN8DtH6cEYXfJzoo43rWzYzPef72O+ZfQCJqnNJP3jwjT19tu3Aa7g3Ex0/7oAYTjeQG/YIUelbd27Z3dfu2ta1NbAIOz85syayf3Ro/9//8/9a6ezchp2BJQfDiLIm3EsA3LuJoU0uz9r04rxzFAOs0xcKceKovXH9ltPU0AdqFRAJDRjt50MmnE1EtzPv6FcyKSjwRgS1wIfJiSm7c/e2zc7N+xoAPstBj2Ps+OzQvn3wtT16+DTiRMYhGZyeREgCxp+fH1u9VfWIbHQn+8GdOpkROz4n6tTs3XfftZ//7Bfe75A9UrMHDx7YX/zyz13PeKp0igCltJ2cHlqjUXPQvFMHdAvRfpOTBddn/UGw4cI5mA289Y1Qm4LCj8gFFD1QtRDd7PdNx48ClZXuvt3O0MbyE5zQNhySeTFt7373O/bmG28bvOoAxn5nabY8owKnyP2PfmvPnj714pNvvPm6LczO+f2CswGHKKD9bz/+0KlKeA+9SPFO1qVUDbz/GeYmkfBxT08UnYLl5PDUnUSvv/K6O0EoZje3MGvlWsVlEmATcPHHv/dT+853vmezUxOWSpjBzPX0yYldnpw7zz6FYYmo7jZbgYu917Gj4z3bd7DywqORoRZCv968fcuu37rl/WdO4G5+/OCBr4FHA9dL9mzviTVbNV9TMgVYUyKMUxmokaBJGbrcsK7s65nitJVKZQdcKfh5WTv3iF5/JVI2PT1r+cKEO4o4W7yorSXdgTSeG7Nms+u0Z+xX7lhQshD5jSx89zs/sO+8+wPPumbtAGVPzgJYTHZLuXZhl+Vz29l76k6r7qBnzw933FEKV7sD1WRdjk+4TNUaFLnP+PmmoBqcRMge42UtO42m87SvzC/a8eGJ1Upl30vddt+21jftlduvulMI/Vat1nwf48Qsn1849/OdV+5Z6eLCTo5P7Y17r3sGBo7ZP/4Xf2TVRsVuvLJplcalc0B3Bm2/g3Buk5GUL+RtrDDmZyKOZs70iXzBHUkA/Hv7u3a4f+D7EAcBGTGcNQC5UNcUJibsonppiUzC+um+g869VMdyUxkbpHvW7Fas3cMR0LVOt26JZN/SZA13mkYBQvpJW9DwcffT/Vr34gBWvcAQ+F1gqmwSKDgciPb6JSFwRnZvcJKHOwiZGwquEq4j+449zveceoyC0VGBcdl5ujfrHi2MQvdnt9sj7EB2Kn0S7hCnuOW7CnQS6C7bVCCwsBTaxUYRFqZ7vjAJt/f6IVJbfdBnNE8KZopjKOq3bH5+8nm/z0dzqXaE28Tt9DjoSOS81iuOo2h9ZLfIJo8DqHEsjX87HhPhbsLp+F2gZRxIF6aHM1VArDAkYRZ6X/KgPsTnCB0q20T9F/AqTElzq981Nsmj7G6tt2xygfuummLUrFo/nid7SPiF1iGOt6hd9TM+PtqSPcV3hAGqT/pdNpP2mLAJYSgCq2Vz8n2Nm7skL9ngnn0UUVDKOROXCcmv7HPZc8IMGLcwycT/8t/8h8P4RNNhHizDXxs7HqmnBgVsxEEVgXMSWEXcMgBFYekzLriRoYzyFpAWXywu6j64iKJBQqs+63ATCC2lo3HEF0jKIS749I+2tIjagNoI8Z+K1NMFg5/w3+lZQVD+Llga30gBhAwKU4vLhTu+cfVvzTGfk0ePv+m7Av8FQMdBGHkX4qCd5ou+CgDiPdJqBBIIHFaUXkilDyCJlLtAON7ziL9YRLCiX3UIXCmJKLKQ9+MReQ4WW9INBQEt8bXRWOOKl3HqAPGIAAtR9/HvexuUoIg4nyVvroii9EdtVoH6mtv4waH+aw3jClIbDsMgHl34snJR9KvmSRGoco6QsuWAVHSAMiMuX1EhKtrTfhQ4JdBKP6Wg1Scps/j3aCcup3FliRxoHhRpq8NWAJzkVcpUygQ+0zjAqcNZ80BaKG0InA7RlcFBIznR4ch3BdLKoaXPSiFKQUoG5DjS7wLIaNsB2ERIB6b/khH+JoeA5kr7TjKsduPeQtY5zqkcnvmCH0uy7bxmUUViHSQvHyzaUwJv45ePl2VQlwD6osNR+pnvxfe05lrOJ82fLgLSJzr4tL66BGme3eiMHHpx/aD9GZdLPYPPMz+MVXKkc4D35OiM61GtBW0o24Z51jP5GQeQ4/LHdwQ2C2xXe3xOcxsHQ6UTdQkTMK350jnF+GkzroeDwyFEqepcIdIJ/VxvVIPzhTRoLqQRNx3PCQ6MALTIIQeYwOcFLukCKzkQeH61N7xAWwCi4hkxVLmXftJ+974nX6SFeX8AHGLVqvU8Ekhc9nsRj1c/RAwASIbI17C/Sdf3OU2HdL9WOzictN90+dOlnb/pHJHMSmYkQzwXedGFRk4J1+ekiMdqQhCFGP+c66xB0rKjBY98bsHvPDJuy2t37Obtt219623buH7DKDxPoTaKzSWhHu8MbdgaWuWkbvVyxXrNivUBpMoXnr5LNFY6k7aZ+Tnnu7VhMAIwCC8xwFtkp1Bcr+mAM0XYimPjRsz6oNm285Nja9WqXtxnbm7WNrfWvDjTNw+/dQB17+C5R8YCJmYyI9ZLmC0skLIdMk8cMLW+c38y/xiARB5SQIz5fPZkO3JiUu8i5QA0UUqzC4sOoISaCIFXNBQ+ZNAhOgSeSuZY85waAniPe8o160saNMAAWUmAseLH94ry3ZaN5UJkkdNtUBzIcMDnfCyz09P25OlTq5QvPWJ2NB0urQ42TE1aLjvqRdsYE7Iv/YPRHQA+gJwQ8QKoxfdKlZIb9+1ew8HYTnS3Imp5YqrooLLziWazDkICQD97EuhDOEc946DevDprGu2mNToNB2s9VT2dchAlAMShngiAISA8gMXCwoJN5Cc8jZ7U52q1YUtzK84RSngdKdfpkUDXQpRlu9+w/rBj+CTXt9btlddv29zCXJTx1Hb5geLgYP/IqQaShmGcc+B5eWHJgbmdp7sOtP5n/8l/ZMXJSc9wIxoWipZgRGAo9t1J8MUXX1u9VLfi1IyDGMzp8eGRAxus8dzSnCUySctPUahzYNk84HI+cPlOTrjhX600vPji4d5h4O1uBwMZGQcwR+bqXuch4RGiBII4YDDo21Rhwi5PL4MTYWbO8oVxK9Xqdnp54dG1OB5wIPhdMZO1TDJlhUzBes2OZZIZL5xIBiSAEEEI03Oz3n6lWfWI9eLMjI+ZaErn3464YHFkoKNOD47sl3/2Fw7aA565ToA6JV+wRDLt0ZMUXXv//fdtY3MzBLjAf9zp2MXpiT15+sg+/vRvrDNoOc0AhfLW1q65UzHM88DOjk99fQDZAYwpDqgo05OjA4/q4+4WJZQ47zBnAYXp/M4HZY073foOQBZnZn29KP5JRP2wG4IA4OA+PT2yRq3iXNePnzzwfYuzxu8QkXOIvUoU4czMrM0tLtjE9IzP242NTZscpyaNWbNKSv6B/fWv/8o+/ehjq1crXoAVYKvVbHg2BBy8FFhNT+ZtYXnFU/4fPHlkmUTGaRMo3Ma+xuHnOp1CaceHvkeISAVgDHZQz6lXyCAho+Da6jWnR9FdtdsfOM0NwBVOmkqt6uPxuLnE0KrlU6fF2d7esU67Z8WZQF/B59FjRPEDGD9+8q31eoD5rF/LllaXPFL+0dNnVus0bW1xzb773e/b+tqG64NGtW5Pnz71cZGFUasTud1zQP3oaN8uS+cO7I1nJ9wJgmxwRrOO0CiigwJFwIiVSxUbJJI+F14sdWA2ToE6dO5EMRQMHc3YxeWpOw3RKeHek7LSZc3HmhkZs8nijN178017++23nZaCM5LsGBwPnL8X5+e2s/3Ui/Xh0Lt946bdunHTgWq/p1DUtVazjz760EqlivdvcXHe5/H88swLO3b6gRqIewiBEEQ+39y6YacHJ3ZydmYbK5ueFQqfMNH6U3NF/07lsuI0DD//+R/Yd979rmVHcKz49rVGzaxZadvznV3v3+nJiVkXcpWu5UZStrg063RK28+2nXalVC87YEy2CrLF2YYMAZLj6ACAnZ6B1zljx2fP7egsRJd3Bl2P0PcihpSXGAJYZt0hxn2GSODVpWU7OgwZB37HaAeHIfIyt7BkC/PLHmmOI42obv6Dooh+4XQB8KT4HnNDwUfmNZ1MOz/6z376B/be998zgp77PQCXvn31zZe+PqDxrW7dao2SnV4eO6VRcbboRSihXJqdnnHnCnqRaGwAXf675I7RC/U/yJDQvZrADSKgmcdGrWELM7NOI9SsNAJt4TDtPPAA0HA8Z9KAxmfWKAMUD53Hnqwh9iJ6G+ojMgT4nef82V/8Szs42rOVzSWvAwAIPDkz4YVWiWY+Pj7yKGj0O2OoVeous2vLq87JDkXW3vMdpwFhT3DmnzrXe8F1MQA0FCk47pJZIteb1hjUrTVs2PhMzjrWss6gbsNk14ZGBkjPsqNEUodCqpVaxffxxHghFGOMMuYEsvFT92bORd0147av60XKG3YCdZgCMxSA5w5qgkK4x8NzE6MxYKyyW5Uhy97iPQUMyk6RbRy3y+J2vmxeYSWyLYQpiIJOWcJO6xJleKsdxicQXrYrd2u+Q19lb8v+0TNU/Fy2tPouDCgOwgpHob+ya2Tfyj4W/sWYZRvFAVfZiVeA4/BF5LZs6JdxG4GUsgP0d/WB78UxC937eYZ4u2X3x4ODHOCMbEXhW8Kp4mtyZetEDAmy05ETnDGcs+q71lCYiOz3cNZF2a0R/Qh/I0tOwLhwRH4qODYelS37RzLuAhnhorLhFfgnfADZia+XvqN7vORA49f39AzhNvpdwC/zKXs7DmDH+6ZnxOfk5bWiP8KKFJilfcP35eTR2PV5yU+CIoQCEgU4CNQV55jAAX7GN4kGrQ0aBxy1KBxEiqIWF2gcTOLgdYGLPFny9kghEYXiAhSLchXgFgd5aIPBCuQI/F5jLhzx0HEJqIx2bVjGIIRfRrQWOw4OSXFJuZCrFxcGLi/aYFIcAtbDpL8oWubGXCtcMLUw2ghaIAHLAlj+3oaIPBVxIY2Di/p+HDiKKzQAc8bHe37QR9xIAjsUyajIWNYwFE8JADQvRbjGnRc8j+/SphvWEb1CiG4Kyo2LVZfokMj5QJsIr7wytK3nSwEI2OCztE2KmTaV5MoVXQQ0YwgIMPK1T4TIdq1/HPyMy5PkV5tPClIHoP6OV/5lAFrt67NS4LwvWREAjUfYwbaIR1WUIANPF3xB66E1jc+xFLgcFNozcWUUB6U0v5JhecPiCoT1j0fca235Ls9mvvS9QLUQotpog3mQwr1SlBGVlORTfdA46AuyJq+ZeLJ04PKTS6P2dlxX6RAXkMX4deHQ3GUzgeOXdrRmfvFvNLxN+sGFiv4p3UcXBgGpDmhE3MaMPz4nFGPT4ajDXCCw5klrrjEJCNTn444DAa48m3b5m6KWdfhLJnmOvOjuxIioPqTHBVTq4hXXg8yjMiHEcR3XjRqnLg0OSkZ0Q7q46VIonc37tCXgMe44EwAufSRHhC5K9DH+fF2W+Jyic6XDaIuXnKOKKJBO1mUurqvd0IiimOW9jTtCJBt852VHnHQEz9Uc83zfw4kQ7a3IJ4qV8Rz4ERU5Hy51wcMvMBydFzzkL6os64IrAF5UJj4X/eAQCIZy6KPPR0TppLmgT7wAinWm+NkxfFGE9Oryih6kkjnOr4grGuOAdQwAdNZyng4+dK5q37vpiCYi4gfkghgHinV2SsdLNzgYE9Vd0PkjPalLdfwcJMKQF+dG0J8hal53DQejs3lLpkatO6COQNfGxuFnvm2vvPaerV57zeYWNj1iswPN2dCsTRRbrWXWNutU+l6sa9BvWz6X8UhPaDfS2bRNTU96lLGiuylEV7uo2/ajbcsmKNCUsPPjSxu2e1YgNbZctWxqxEZJKz89sdPDA7u8OLMbN7bs5u3rlhxJ2rePv7XDkyN79OyxR1RxLzo8PbBMLhciA6G46LYdPKQAFyBocTJwBwJIU/Wetb3/8SdXxojTNUxNOnheqdadw5QIScAQHKOAjRipgLl8FxAG5xicxZwzgHYT+aKDKvBKs44Y6lvXb/qeI62b53Pec0knchrwgIjAXpfozoZlEmmbX4Db9Zr3HW7h04tT3L9WyJFB1fbIMOSVMQHqu17IhIjd8nk1UH4kiWAa8WcBVBeLkw58AmyUK+cOSKazIx4hW5icdJ2dzeU8shrZQl4b9boDTqwrvweHUeCFxHDxSHaAnGHfRhzYGHcj3LlhyRbLZTwjzYG0tTV77dV7tjC7YKen5/b0yY5tP9m1kQTcwAWPgmQesqNQzyUcgO5bO/AJZ5LueHjnu2/b0sqyA9QA7WcXFw7yEH24v3ds1TKG9cApEuACJhIa4BMnxB/+o39o77//A1+nQb/r6wLgDVB0Xrp0WQbcqpaaNj057WuJs5c+ecTeYGD5KaLGmz7n6VzKJqYKNlEYc07dRCIAzRTFo0Ba6bxkF+clq1VqHpUL4EFfpbeJCM5H9GGFyXGDeo7v7z7ZcdkCXMsV8tbs9rxo58R00W7cvWlzy/NBbxDV12pbF3D08MRa1aYN233PHmjWqj4mHBX5QiHIZ2bE9whRpoCdPItigCtrq66XPBCiVrdf//JXvicAc4nIZl6c+mUIYBTqvMC5u7K6GvRvp+P0LPt7u54hUKoHjmH+dn3rpr377nfd8eBUEI2WR5wT0Xt+ehH0UHRfoW9c26vlSy8aCsWDg+LnYZ24d7rd4nWvk04RdG1jw5aWr/m4fvLz33cZTw09iNTq9ZZtP31sO08f25dffmEXlyfOk+pFtEaS1ul1XS5X1tajTIIRB9nHJoJ9tbm+YZOFvM3NTltuZMTOT0/s26++tvuffGQXJ8fuYGL9PAunXnOHwOrmumXGxqxSr7nDynnaG23fywsLy4GeqjDlMkWgy2h2zPUi1EGsR7kCR3PJ6vWaffLJfd9f77z1tssqe8ZtiGTIOmB/kamBLLBOjRZ8zESmZlzHPHu2A2G5Xdu47gA4BeAAcgH3AHZ/9+WnVq2WrFItedTfrTu3HPD75tFDp6Qg72A6P23jOaJP+w4qsu+Jcp2eKYao027D8vmcHR7tedsDgOZEznWv39GSBC3AAzvi8odcExXOWZTLT3qmyPISRQaXrDg963I54fNP3ZS2ffb5x/aXf/Xnzpc9Nzfj3L0USCxdVmxsfNwWllZ8XOOFyXBP6ras3w3RoB7w0O56EUmyBgEAmW/OW2QRW4c5h8oEsBG6IPQOm3RklKySplPjEHjj58L4uDt2rDewO7du26Dd98wLqFdw9uEQwUE0Q5aEDX3vE/H749/7mb355ruukxL9pIOiY6Mj1m70PTJ77+mOPX782COg+4O2jWbNpmcmbGZm2os8so8pJopD6fYrd215adUdQegm1gmnQLl8aROT4zY5BWDbsucHzwJ/e69rHetY1rLWtLZlLONUNXB6O/lWKmW3b9x2uULGkCtklmj0O7fu2Ps//JGtrmxYbnTcTk8vjUK9h/tHrsOgh2q3Gnbr1k2rVUoOQHsbpbLVmy0rTszYT372c/vgvR9bq9234QCHZNv1+iP0ROXSkiPUhAAcb7sTA85tnIXoI842KHyQSfRPcGZ2PQr/8fa2JYcJmyhOujME2SfC2O9yiaQ75iaRiXLVDp4fWaPZsLHkmC0tLLkDFD0MHRDAMxknPJP15EUA0GWl7ONDbrlLrK6v2F/++pf2ePuBjbK/chkrzk9ZcWbSEumBNTtkIFV8b3EH48yFM55zBPD57u07Ho3/zZe/8zuDZ14OB75+KlY4N7tkk7NTXoAwMZq0Uv3SLpsX1ramTS0UHIDuDpHxmvX6DYOcPj8OPRI1IbrWaAW6LafQIMspooCQzcN+RN4BCNGnstV0p5c9CQAdB08FJstGEK0kALS+ozskP3UH1X1atjA/ZRfKmabnyBbX+/wuvIOfwshYHwHavC9bTUFoPENgqGx52dDCPmSjCBAVtqS7fXCYhQhyfspm0Lkt4O9lYDUO2MZBa8ciInBcWJqwD9mvcdATJ55+FwgujErPln0bB735DGsumy1uI/Mc2UmsHy8BsegJ2lNQGbkPsj+0BrJ31S/JjGxPtQV3f7CBAx2nwFVhJnGnh/An2am0GbCMUe9PHNcRnkHfJV9qX7ZO/Cd/0zoLc5WsSZ5lPwm3ErakPut3ybZsctmp9Jd1Rb7Qm7Qv+fZ7SrQXND7Z33EMS3YzayOsjfnjdWXXRhgez9O8+Aeil+ROMuIUHHFwj88JDKIR8dQwEQJmPJomSmvWZ9VRj54YhvQ9RZXJOHalHHFB8xmn/CClKi162gAAIABJREFUE+CqFwxrgRYvgO4ocjOVugKNlC6tKEWBLwyOC1s8Ki4O3GoxBCyxWXmeNquACymWOKCkzaKxSJnBuScgxw33iNszPvlxwI4IaEV5Mn4uDYxbQEy8fYFQKsbFc6QsmDPmnIuhhJt2eDHPwfgKxpk8hBJyKbEg1C+KHArYEFinPjHfAoY1DwIitf4SSj1TylUbQeCK+urgGdQbGGCpwMEjkJMxCCyT8mGdBPRKQfD5ifFwmRO4qw3JBdKfGSkWgVg8S4pUh502tTa5HCkCJOOKVwqFPoS1ehGVyhwIZJHSlayhjAQgCYjiJ1aMK/goypwoFfpBBANjpkCDDi/GoDXWoac5CyBNiCxjbp2vLlaUTGkUcZBVcsGaCOgRzYOUNu9LXjTvAsGC8gnevjh9QQDcAtjGZTquHAXmCajyOYilL/FceQEF7GKwiUpBjhGtkaL00TfsfeRNTg6eRREwXS6kBJlf5oGxSd/Qx/jhwr+Zl7gilZ5Un8MB/YIrGTkUxQrfF8WFDkb1Swf7y/LH37X3JK/0IZ4SxviZbwH5rKF4j3WZEdiq59Em/2aO+Ly8yoyHueEZvlaRDEoP6mDRmtFG3JuvvsjJJACZ57zYHwEs1Z6W40UANJ9jPuTp1+XgCkiNVceWzpMOoQ2PZIwKpkqHSDc7EBxxy+nA1xpKTyA/AtR1bugCxvg0Dj6v7+jcca/1SEhBBoDw50bFyeCAjl/I2Cdy4vkcpEOEsjjddXF4+TKnKG4MFckt/eLZTidiQ0+lpy05jpiPTqvtaw2lA22r/asMCxxJhPkkQzEWIhFpU44ZUqxZz7FsoOQBBGM+iWSl3Sqpu5FzxAsy9XpXnHo6D3UGaQ9J7iUPQebC5Zk2wz4NGUWiP7o4Dzyieg8jjM8yl+OFog2GaesNU9bq9K0wMWfLq3dsanbD1tZft9t33zECt7udgTUbDU9JHrR6NprM2chg1FOf+xi82UCJ4kXxpietWAR8cNVs1cuGDToDOz04s7ODYxs0+tZv963b6FpmmLZcMmOJbt/XIZNKWq/VsqP9Pdt59tg2t9ZtZm7GsvlRrxL/5NkTB2dPzo7DHuZSOJq1axvrgXO3VvFoKwo7MqcAdszreGHMVpfXfL6h5Di9PLVsKutp3D6XyaHVa/BgDmx2Zt5lkShODL1Oj2iXnr8nZwdnY7dNtkLL8mNFW1+95gAe60OUGsXbiI4DUA46quugz9hYzkH6sA/Mdon2K1HAqGsbGxu+ZnA7qoI8xgLc6DgBkM/cOFywxUDDFNVqON4/DRHmnV6gvhgER4VHpiTN16TXbznPNFFo/cHQpqaLHpnud0yPRsGBGzK7BEpwniKHPMvP0WbTAXXoI9LwglIUbXbKHQ6k5tNXAPutrS0HyDDkb9y4YTNTM9aod+zJo6f2xedf2+nRmY0kyWgI3OXsJ2SYNqr1stWalzY6nrW1tSXbuH7Nrt+8aamRpBv45wD0Z5ceBV2vYQgEANoj64n47/UtP8octrAq7Ufvv+9RcItL814si+J7ANnNVsejWEnrpwihOUCRd55zvwsNw7kF8A0A3eg2rTgzYb1hz4GEENkZzmiKUlbK0KHUQ3/6A+eVHs3gvMhfZTyE6LBgaENhsrK86DJavajY2fGZJUYyXqzToFoZHbHFzWv2j/6df8vWNq+FyOR+3473D+zhV4/sbP/Y9p49t6ncuA27PTs63A93tV7XRrIZa0R0XgDBgHwKYqEYIL+jswHlmP8vPvud/fpXv3Hua4CZDJkSTgc44tGIrDuReoBDblO0O67ryqWSFxYrzs/YnTt3rnT1+rUNHyNUN0QbF8byLjeAbp79FI3FdX86ZSdHhy5zAJs6b9w4pWAfhnzk2CuVazY9O2ura5sO4BZn5xyUGvbSzo/NOQC4uv3kge3u7nhkp8tNvebjYF6QZyL/AfTYU/xfFB7sPfQPKckUnyOSGoAenm+4dtF1UCewd5F1HHqz8zO+plAOXV6WbGlpxSNj6f/q8rWwvqTm98I9gQhU9ALzzJ4lKvLg+LmNj+dtZ2fXKRZWlyliN+OOFOSYOxDPo+AdEdUA2KVqOdClZJI2NRFqLxDdSaHH9c0bdvPmbQd7AQgqtbJHQD989LXt7e14dLnv05tbTh1RrlTs+cG+dVshWo5Cc5z52ZHggMplM85ljQ47PHruoH+1VrLj80PLZ/NejA7niN9fyf4ZGfHxQ2vhtk4iZdVaw6an5u3G9dv29jvfs3v33jKKDyODrDlrf3p2ZPc//a398R//keuCpaUgu+K0zkGhksnahEeCnzundLcP53rb9TYgG7Q3hfy42zQ4CLwwKE4QsliGATB49dXXrV5v2MHRkRWnp+zk8MCjwrvDgRfRhCNa4AB9g+pmpjjrjh7ohHZ3njtXOJlbOAaLszM2VpiwdosinhW79/rb9vrrb1g+y5luTtPk9SQSySBPhxTSbdresx2rVC+s2SoRg2q3b9+0cq3s5yeFRJEF9D1cwWQuMMeVesWdjXv7z13u5hdnbLyQ9aKoOD7AADiTKKKHA5OisTj6lheWPVOacVGgE5oJ5Jh5gSu5dFm1t9542378k597dgqF+wBt9/ZO7ME33/o5Bl80zvTFpTkb9ntOGwJ4Xas3rUp2Sd/s1p1X7Yfv/cSmZ+ecqoOsa/TH4+1Hfm5PFHHq5pz7GXlEZ22ubToXMzUaRvNkJY14JhGOUrIvvLYEBYiPTh3oxzHKXp6emnb5WJybs+li0c5Ozmz/2a796s9/7bzQPe6RqaxHsHPnGcuOu1P53Tfe8WcBQF9enhtFXvcOnzuwPzM/61HQZHF99Mlv7eh433maxyfyNprPmqX67jSuNWtOc4LcsfdwkOCg2lrfsjdef9OWl5bs7PjEPvv0E896oJ/ZkZSVq2T5BRArPzZpI2NwPSf9Z71Xs2q3YplC2kYn0ta2hmcEAUD3B02v45AbG7HJYtEdPeh4HMHVcsn7IftLQB73ddaY/co+DI7V7lUwEbrF7VtoPCPAFJ3CWY8uFE4h4I1ihbIL1Lbu/cwB66bgJkUqC/wTwMn34viLQHPZTbJpg2wGShHZ53xW92A+J1uDM1b2jGwTYUcCjWVHxG0DYVM4T9UW7wl4F4D5so0pW1s2urAu9Y2+yLaOY17qWxyj8b8PXtCfaLx6trAKAZfCdHimbCn1J447av5Y3zhWI3tUuJjbyxFbg+ZQWIXkSW25TRSLlA/vhwJ83B/VZ+EqwuHiduPLzwjfDbXKtFYKlGMtOI/iMiJ8RvYY30Mvaoy8z+fjGJNs/bgMan18HpNB3wv/4bsKQNN35TDhd/qpwpzY7ZJd5uPlACeB7BqDbPZ4X4QHCA+U/AkXFHYVbN0XxQ4Fuif+z//xv7oqd8mDZCSyMTjwlE6uBrV5BXzIm8MgmXw2sZB2FkED5D0VNtP77smAZ4/0i36IDlV76rA4k+F9ixv+ii6TZ0xAlHhkBRioPwLU5CmSgMURfC2AhJixCtDT5tL3pAy48IkuwC/nmQDo0C9eUo5qi1RGeRtcIb5EOi4h56c2jTYcz6Y9gcEOIEUAHp/XAscjzXiWR/1E7Wk9BAhTQTsOMMaBTN7n8hgHYKU4tMGlJDQmzbMETApNQLTW1Tdbr2uVMulBwYsZ9wyy1lIYjFuAhIBdzS+ppxpvHHjikPf5i6KOtQkBfiTDcTA3rvTdMIuAe21agVwC2gXWo4AEVvIMPUd9kfNBciblS/u814oiFhNRGgoRTzwLI8mN51xI8RBIJ5Bb4KFAYdrVPNE37RUp7bgzRYeOZDIYdIEnV2CpgEBRTsQBuLhyx5j1/kY8VFqXqwON0J8IzI23EZcp7RHNVRzoVl9Zfzm3tMeZY2U68N24rqJ9l+WoQnxc7nXxkC7gJ30QcKbDRAArv2tPC9Sn7SALQXb5L04nwFrw/TiwKoBYDhMpeI3bjcgoilmHWtzpwBpqjZhTAZqac+1pHQK6ZDDvzBPvM5/SH/wepyDS5YJnqw0dLLqkSY4ljzpoJUvqv+RUYKMLQaxYKPPlAKeDVvAJwgkXovL4jvaS1sLPiIhHXYA4n9Mhqn2lvau11eVN+lFzLicq/ZUekKzJiSa9yZilD6Qnrs6IYZANKqW7EwyuTQC24Ysq2OGsChE8Ghc0BLTJ5Sd+wdQcxS/LftGJKDV0weE7ri8TgZtL5xLPoL8A0F5kJeKHvrqYDYO3W+dBfwDI1/d+a9+xtsNBAAQBtXxufa9lHehiHeqNmu97nQfa2/qpi7+cIZIpnfGMKej3kNom/QXq6GBlRO9UI401AkIBMACWPCowmbTCxJSl0hR7S1ivn7RmZ2gzc9dtanrNXnv9h/baG9+3VjthzVbbmo268yATEZZP5200OR7SxEfTbugm00kbG8/a7Kxn0NrxSc8jyI6eH1o2MWKtctN61RA9PWz1LdFLWHqQtEwv6SBaOkEmdN+pN2zQsyePHzqYDA/jwuqC8QGMPozwR9uPrDg97fcr+G3h6i1flq4ijYlCB3yuVMo+Vi6yY7mcF7hqVGtuODO/zjeZz9vswnx4/+LcaREAFuByHM2HDKXd588dCCZaCnkjlZvLNzyiaRu1jY1NW1/fdGAEugHWPZMb870FuELEGrK0srpo65vXvIAiIG3p8tz++ld/aV/97kuXRcBbovkAU9h/7OlqrRzm11JuoAMecTZz9iMbpP4CVgE4UCyLFzQYRCKS/w1wzjyOjoUACGouFGemLWEj/hyX5X5wtpN6zP7iHACA5oUsA2TyOaKjiWqDM5T5Iw28MDXmBjCv1dVl+/73v28TEVgJgxdGOVFfxwdn9unHn9k3Xz60SqXuKfVjozlP42bs6WzSga1q/cLyEznbAny+dd2WVpZsfCJkSR0dHdvR4ZmVqzUHg6q1uvMD12oNe76z58DSdAEHSNHBp8X5WXcgORQT7Vn2ESB2s9myxcVly+emvYAh13v2VjgLgkHS6ne8WBaFKofQbdTKzisMbQLtAvBxf/KMFShk3BJIWiY1ZqOZkNZ+fXPL28IRjnzs7+95kcT19TWPLgUgYY5Jma9323Z8eWGDTNre+/EP7R/84b9pm7fmLVEgRMasetK37QdPbfvbh/bwq4fWqTUsOejb8cGB73ci+VlTZecQSYpc3r171+ZmZh2cIoWNvyMzyBfRoE+3d5zCgv10fWPLI42JnCS4g4jMerPhTjr2EinfTinTaDoYmpsY96KWN7eu+7P5j7+zH1nX5YVFf872NpzM7avimehz+nGwt2+nF0eWTYZsv3CPTTtfr9tQUMe0e/Z8fz9y7Gw6d2qj3fEI06k8NCMQ0ZnzG5+eHtrxyaGNEY0/knTHg1OOZNIRP27HKPwH+DwCJ7QHWIQzPZ8bc2DdHfHRPZIMCIDD87MLlysAZHRouLcTwNJz/ntAdj4LMAngtTC34AA8fNjoGWgx2H9Qf+hehEPq+cG207nAT3v//n13WABAExlG5hrAEXQ+pP1PTxed9gZHWDBqezYxngvzXa45NcnWjdu+5gDQcADjRDk4fG5f/O6+bW8/sUan4joO+hFelWrV9wYFNCnsCYUDugAHDfSCcAVDuzE7O+0UIBTfLM5S0G806I8oo0i1hAD02GMXlxSiTHjRR5yiM9MLtrF+3V6/967duf2qc10jg+Fcazu4/eFv/9q++eZLm5gcs5s3r7s8cp/x4IhGKLQGnQJ6mn4F8KhhE5MFG/ZDcV7GAdgLCJ0fzTslDkArFECYeFPQUKyuevFzOLHZm5eXF3YZcTl79H8i8IwDKuaIAJ+ccvmeKkwGQPTxk0CfMjAbJFO+V8ZyeY/y3tq6Yde3btnM1JzTUFCclHOwg1NsgJOs55zSUAN9+tmHViof27Pnj13nTE9POY871BR7zw/s6OTYFpaXXA5Gs5zT4Y4ODRVc5+MTYzY5lfdo3BpncwToUAiUNUTeyNCAKxzHPlQNRPlyD1hbW3EZOdo7tdOTS7u2tmnvvPM9W1xYsckJHCtJB9txwJTKl158j0KxkxN5pw5pVCtWqVftgoKFzZbVGw2bGC/ad7/zvn3ve+955H+FIrb9vj17vmM96EGySeer3t3b8ejv11551TbXrtvK0qoVZ8iy5C5ldnxctme7z2xvf9917tOdHTvc37eJqSnn4L51945trK37uT47m3I6p71nZfv80y/sk7/5yLNc2s2u7712p22j6TEHrOG3vnf3dddbRKYjzziATi9O/GxbWVt0Ry0RzuiNQaLv5y08zxRx5f4BhzXRyjhb4LWmAC77L5NIOb3QtdV1u3PzlnOI37//sR0fHPrdVvd+Mv7QHXmc/9a3Ac7fiawlMgMbZAaWzietZXU7qx5btXlhqczQMw+6/baN5TOe4cIehKqI6CScASEjJ2A/umfLDg20Yn3HIWRfKUiKz7QaIUBK3+NvijwVLuCBDZyiUaRqPAACmdP7cdtBeIT+rvuy7Bbd0xVQKduJNnTXdXsgGpdsCz1LwS3ih5ZNLRxF9pTsaH7XOAU4uq01CEC3cBvhR3xWASCyjYRhxL8vbIn2FayjQBbZP7IBmWPZ1bLpccQJG4xjHwLFeU/zrTuM7vvMpdqMA9wK8IqvC88VmCwszm2MKLhJ/dH4NV96hmxeBTHx99AmuMmLWjxxfEuYQRyrkF2mMXA3DHZcoFSkb8qY9oCKKNtetrj6I3sUJRy3PwVAC1OQrGsN1O+rdiIKRdnXcbtR/Y/bvgKEPXgissEFjMvGZjyyF4UPqA3hd7LzhBNpPl6ef9l5mkPa5T/hCYn/43/4L4f8ooEJaOF3gQnaDOowyojOorjoSDy6UlG68iJpA9MWg2bjCaxisQDaaIOoDfVBYFnw3oi/sH0V6s/3guc5RJUyOIHAAtJk1PM5RTlqkjQJAkc1iSpKJQ+DniPQIK5kJPAY5vp8aDdQPGiCtfl4LyiEAHTxb48uN/NxxKPGmCdevMelXwKu/so494WMUvUlgBJmAVgCguICIiUiBanv6qeUP88XdYYAHQm1X/IchAuCzPMkR1I0vB8H7gWeS1kCwnAxhoNKgEpcwcdBJIFzAtkEjMLnqL64E6Qb0joEyAiA1sbQIUP0hM9D4gX/lJShFL3m8gpsiqUqXCkUUuaiCEzJSRyMEbgYLlch2lfr6KBlxLPL7dLnNhGUIfuCMWM0uGLohsJN4qkK0YIveNOlrAWkak5Ee+NtRkCavMd83yMJI0+doqa1t6RQpVR1qAj4DPsjrLGcI5IhzQlW7ctgmg6HuJLj31xOBYrSN/E9MX767hfZqKgcl3o5n+L9keNC4CZAoC4PcoLosAsHWtBj8pxLb+nAinsR4/Ko9dfFgvELbBaAxjj1HSlgzaW+pwOB9pRpEO+vQGNdFORF5vNKQ9Ihp3HpcqSLiT7LMxVBrv4L/KcN+iLwVbqBvigiXZepoJcDFQtj1txJ5nSG8Ln4oRb0etgDL86UwMUm55/OD+kT6RSdIwLbJf/MgXSCdAi/8zkB1tLPOtPkHND5pX7r4NXnebZHB0eF4eKR+dpLRO74+PMhQwNDyR0lg+D4ow+B2ihctpgz3/+RoxIKG4HsV5cSgPqIszl+jgmY9wr2UWR3wdN/w/6Tzveo7ojTGcPRL9PpkSuqGDmZ/QJGDGesICQXOi92F60regjQiohMzikMd57XaYdzV5cJ6cqryJSoACT6J36xlwzJYGBe3AKzIHs6OzDw9RmPDhuYg57MuyhjcmPw2Ga8QCBUHJflphWn1604v2nvvvtze/OdH1m1BghHFFnbC84m+mbpYdoyBrVX0lq9rvWTnOEpm1+kwA6ghtnR0YWVzy6gDbXRRMq61bZZs2fdSsfalYYl+ylLdAaWHaadj9EjzIjc6ra8sNH244f2+ZefGjn212/ftOLMlA3TAwdXP/vd5x7VGbiOM7a8tuqAM8AMa4XRGpxsDdt/vud6j2g3vlOvNTx12C+qRLjncnbv3j0HGx49eeyOCiKw0okRG5/Me/oyBjRGPtFppKLzfSI03Wc9zNhIetQ2N6+7/BAJKznH0F1eW3ZKD56zdm3ZC1dB9UEUcjIxtJODffvb3/zGvvzySz+rSB0PRcZCSugxRZwGFIIyj0z1e9pI2udB2XWsA58lahs5ghIgyDJWV88LWwFQj6QpZBgAiIWFFZcV72s9ZEABThBFx789orRS8XkDCKpWavZ877nzLgOu8l327Ph4zp/h41tbsZ/85CcO8CBjTh2Qgjd50mrlhn35u6/sd59/bft7R56iToo91DZ+nqWH1mrXvWDi+CRp4/O2trFmG5vXbLxQ8H4S+cx/5SrOkI6DUhQEo2Des+0dK1crlk+PecTmoDe0BIBPHwMzcFw6yFgYd4fM3sG+TY4XbWV5ywsw+vlTb3jKtJ+rHgHdtn6i70XJiHprtJpXxpZzZp9f2Eg6ae06oHXgKWY4hdyUg3nzc4u2urLiEXB10rwPntujRw+s22l7XwpjOecmd71KIb1M2j796ivrJHr2h//kH9u7P/ierV5fsOxspPBbZsdP6vbphx85AN2iVkK36xHQtIejY/9g39cZWTo+PbRcOucRf2QAMC6iA9FPAJ5Egtfh+IaHcjh0cPXe62+4fHjEcG7U+sOEffn1V54K/3R3x4tjTk1M+nyxJgCNRIG+/cabIXOqFxxvADg4esoXl059AYCNzuU9vosuoo/NWuAaRkazCrhJJ32vAsTOzc97RCbyfnB04iCvR7Cn0pYdGbWlmVUvSFmrViKO2J7t7D61bDplUzNFBxMPjw/ssnJpmXwu8HEnE549Afdw9fLMyuWQlpzPhWg69PPc9EIASCmg2R9auVS3a9fW7Qcf/MjW1tY98yKdGlpq2Lavvv7MPrt/33Z39qLsKKgxcD4VPDKVFwA0dBOyuZweIpuy/aNnfqbjiP/44499/xULRRvNZj2LANmDLgInCjoWYB56CqK40UX5sVEHqYnCh9pmeWnFI6DJqGCenz/fcT7sJ9CT7G67XllaXvD9yrlQrdf9fAW0Y98ij5PjBZcH5gJgjrUkIplipehYeNmJ4gboZ4/jBKU95OqiVAnBHu2Oj3V6dsGzUwA0AaC/890f2NbmTZ8P3c3295/bl199bp/c/9AqlUvb2IRH9xWnmUBm2a/wZBOVS7Ty/sGB8yjTPwKWAG5z2TGrMg+lip85xclpj6xtNTr+PYqgEo1OZPbczJzNzS74ucCYCd7CiUxR1am5GZc9voN+/eL+p7a/88wWZ+bszu2bXguCvYAso2fr7Y4lU1mbnJyy+YUVK4wXfZyrqxtR8b6ClS5Kdnp86Bz7x4cHVpyacF7vL373qZVrJ3Z8sudgKBQT6B/OCJ5/eBIyfdD3RNHjTMCOgdd/LJu12UWcGTg3cHJWPZKZIq8/+uGPnQaG+YE25IsvPrPHT3DoVvz7yeTAZuemXT8VctNWrbStODVrmxs3bZZ5gaO/l3DHR7Cd2nZ5fmYHh7uWTPUDIEoh3EbDgfsOd9l2xzrDoU3mi/bavbfslbuvOe2T1xHodry+wnnp1J48eWRffv07B3a/8+679uMf/MQ2ri3h17ZSqWE7eyFbAgAaXVEqXTh9B/ex7//gffs3/uAf2tb1TePaUy63ne+bzCwcR7tPd+384NSdj+gEMiPOTsnMmXC5Rq/d3LgRMkAaODT37OT8yKrNS3/u5PSE86JTtJgzGkcAegEZw5FbrZP1cWb1DlHJHWtDPZSgOG7DiuOTXoiRDLd7r73mxR4/++S+35nIzBDGQqFHZLowOeMUHonsiBXmJiwFOG8NG2Z6DkCX6mdW75adA7rdqdowMXTHDBQc3G9K5bKXiM2OpB0Mlz0SB6ADmBwyFHWXlv0sG5qkG2EMwlxEC8f7uhuT+SMbJ27TMa44qBgH6wTMxQFeniFwmj7H8SbODwUZ0d/g5AvOFPVXtq8CiV4GAWVXyZ7X/Vq2Gd9XYJ4HciYDsK77t+wLAbYCKmXbaHzCCeLBSwKq3aEeK4Au24y24hgGbeFQk+0vjMXxvOgc5S74d/GxAIzH7csrW6oZilt7YE00Z3HQm/YFcsuGJABTeJbOPtmMAnH5rILXFPxFu8GGDMC+bGb+/fLvwpJ4n++9bJuqj7Kdhd/JXhOoHe+P5AAKYtlRspU1N7wvChLJhc95FFznNrEFsFgyLDmR3AiL0pg0Pp4hZgXJqL6jiGfZy/H+xZ8f37OyU7U/tfeEIWsvydYVnpH4X//b/3iojakNpIu9Np46IANX0aiiu1BotrwdDqyRrhYBgRyEmnBtFAHX/U6ggCCUXIMQQBmA0GDYk7KhNmSAcvFQHwUyy3hSW1IW2jgSIAkRbYojNh4FKnBPiyLFQztxQIMNoMUPAFCIgpXClldP9CNcRpV24SBah9TWsavUDsYjLw0K2KNLIk8af+PlqQeRYoOEXeCWfgqQ0iVbgBZjkFcrvqmkOOLKnc3Dc5Sirsg7hFPPDvPwYgOrHYEItCeFwXek2DQ3cD1iGJ5TtCaaMwk4z49vBIFAcaDD57sbKAquInZbzStKDhf6KJpZcyJZhorDgREKPkRAuRSwFEg8hUJjZky6eCIbVHyWVygOQEtB8p7AzLjsyyHTjryXRGx5e1w8UDIWDE6M5wAUcQGt+oWZfnuUY+SoUL91yPA9RZIqWlBKkLbiICh7SHNNOwJwFXHMvHqkWgRKSf788HPFTbTFC9Bfa6y1h4JDey2+97SXaV9ZCsGwDNQ9jI/nvuyxZE20f6QHBKrSDi/aYIy0QaEsPUsHpfZvmBMKUQVOc57LfuO7OgQFtsaBZoH6OjglGwIFHdyIRTPHD0SeqcuJ+iX96xF+EW0Of9N+1n7Sd3Wp4hlxgFeHTFwPyAGivqqPOgwF5EpHxGVUnxFdycu6lj4KDEVOnRIior1QdCaf4Zm6JGKExnVPpxOiFyV7vgci3cZvokYMAAAgAElEQVQayAGmQzbuINAZEl8jta29yLPjz4tfVuJZFtLh0lO6wAX+2xBtznwIvNUlFsPZI90mQ7oVYBgvil9KngJIHuRQF0AA6CB/LxxT2se+BoMXRS9evuBoPXrtjk0U8leOGI3Nz6xuOIMEQJP6SZ/d8KxQACbocTI46JkuyOI45Rm+J5JBX1CVLNwPosKMUUE4yavWUOc+z5IOYN4kp7wnpyygcFgbivKGyDXpVlLL9fKzsxnOObXrdwt4fkkTbnY8fbveGtrk1KotLt+2V1//kb3zvR9bf5i2BlGviRAxTqgm9Bn9VsIoANtPJC2VRYebTRYzBCPa2VnZWhQrazQtl8xaqmfWuKh49HOv3LRWqWEjiRHr1bs20kuEz3FeUeSuXCbHycG6h3vfeoQovJMra8tesIdzZ2dvJ4C99bqffYAIpLGHuYycRFFU7u6zp75ei0sLLi8A0A42NpthPZtNe/ftd/ycAFjGIFCGCM+CvuPo9NgBtNl5+J5Ttne4588hwi+VzNn6tS0HmwBKeu3gPJczjRReogenihO2SNGzKSKYGl67Ak7NKZyXrbZ99NFHDiSNZij+RHGjcP8D5ODffaJyoXnJRoAEhcGa4TMUaXMALR/OIqcK6nYsRXrhMKSx9qB/sCSZ0k4zcvv2XRvPjdnJSQAGFVWJs4SIL841It8AqXQH82Ji8HwTxUXKuhFRWHDjnOcCuL/33vfsnXfe8fXxM69OZF7SOZKf7+7Z3u6h7e8dWrPeDPUGEmlrdtqWgk0rHeg4KPQ0PTPp4P3CwlzI3nLO7YwDM4Aqe0TOnl96dCsRfwcHx3Z2cu7cmOuLG7ayuOTRXUR+5cayTnfAHAGGUsfi2dNdj9AbzxUdqCKyFzlp1KvOY818VRt1ByOYX8YL6Oh849lQTJKo+WwKRy+ATM8adQDqUdtY37Lr1294hDVgrRsaSYoS1u1Xf/VLOz8/drmjiBbzDBBbKBZtdGLcHjx9akcXZ/bBL35s7/3eB144kvRvUqnX1+Z8D/36lx/aX/yLP7fj/T0vYtlpNjySi3Vk37H+AA9urAw4L5GBVKAZgb+2E4wngNXi9LyDVdNTgPHLVpyaDunaFGPLjTrYz3xt7zyzL774wu7euu0AP1RnREbvPHvufyMVlrsF1EOMCX3lXOftjl2/ft0DQbxwWbPt0be3b9/2AnQ4nogehksWcMwBp1LJ9Qm0HxTrAojOwbVcqdmDR0/8fQBoos9vbd52sJFiX4CryMre/q7VKmWbmZu2cq1ilUYl8AUnB3ZRurBBMhToymST1qiUrFy68PmpNWqWSZHFMWs3Nm95xPjZ6aUXaJ2fX7JXX3nDbly/ZVPTM5YZyVp6BE7/lh3s79rDb7613/zmNx6Fz3rOzy74uVYuhbR7zmnGwZ5AHojqxvtycXlsE5N5m56e8eja05Nz3zvFqSmnsAGAZz7gt2Ys7Afm36MxLy+dkiAUNsehOeIANBQQgKik/3/08W99LomgfvDwG7c30HUKwtH9+MmjxzYzVfS+Az7jkMO5iy56+uyJy9L8/KwXtMShhpOODBOi7p1CK8oogWbAC7mmUzZdnLHVa1thHs8ubGlx2d54811bWFhyUJDzkLWnoNuDh1/Z4eGenZwe+HNWVpe8CC3rGaLAj51znrE+e/bM1zGTDHeAifFxm5yY8oJa3WbXsyNSibStLq3a3Ny82zhz03O+D4jqBcyGDoWxr61v2szcvBXnZm2yOGXFuTl3qDBe7iIU6vz1r/7KHn/7jc1MTtj62qrXNmAdcWJVG23nbc/nJ+z2rbs2hvNpft5WljedLmQ8z90MTuqOlc7PPbPn6GDXC+fW6iXb2d+23HjaquWKXZTOfL4BmBUxW6pRbyDtmb6eyeE/e77H5uZnXKcdH50amc7r167bj97/Pfved9/z6HvOIGTn4cNv7cPf/o3tPt82S3St1QqFPjnrxseKNpIes/m5JVtaXLPi5IyN56ecIok7AwAP463WLu3x44fW6zb8/ILuB2dhpdF0Z0joH3QCUHuFLJR8ftxW168FKqdC3jMFDo72r4BlrJ+f/ein9tab73jEP2cdmRLQWOFMRG49urseONB//rNf2E9+8jPLjOScW/z0+Mz2d587CE0kfrPa9CKE1VLF6TbICKjVmuFe0A8g2tLCsjs9kZGjk32rtcrW6Te8EDEFZymkDN0IfSaTRwF/I6mEZ1+V6yUbUo05hTOcgrwhIITo58LYuJ8Ja8trtrK0bHu7zzyrAiCdbALsdfQWtDT0D+c9DqWFtXnrpwa2f7FnjX7VMhMpS2T61ku27LJ0Yp1+3TPMAO3hs/daFOwzsuwicFw4i9+d0fsRKIh9KdtLwSbCnZgXvq+7rLAGP5cjXCY4owm2Dhy/srn4KXxKwKJsBtlesqOU8YHOUXsK3KGNq4CIqK6O7OsrkC0CCOmT7C3d6RUJLRtFIGocaNXdXDqP72hOVHuAvvIdRWRzPiAD/B4HVYXRyMZWwIgwBfqlMcbB1jh+wL8FIrMHNRZhN8JDOD9E4al1Ff4gezD+XfVdYKVsUrUn2ykO5JKJoXnlGcyL7Kg42Ml6CYyXPRL6+3cBZ8mIbA/hUurDy/Kj5wmMlZ0qsF64k9qL45Ju67rOCSC6bGDNf8A/s38nwPHvzUkMf5Nt5U6/KGJc9qpknOerTdnWfE/YiJ/tET99wDPD/DpWFslG3B4VXvBivwZbUg4jxsDvmn+tiXCJxP/8X/8HQ0WASTiDYQq4GDqjyZfgsxEEWtEZdUhCKsOTz/CfA8gRT6/AI9pyT203RN6RFvqvEzAAaCYBAFpeIUW2CXSkrxxo2nAoKBmyAgrik6jNQz/phwBgAbRxsEnAhMB3zY3mhFQVKTKe0ekE0EzGMpdaAfohND8YInzHAe8r7svAkSIFxN8FgslL9fL8hEi7EOEpIeJ7Amnk9RFQSZ8FumgTC2iXgpDQaS05iD0ypA/n1OXVBVQCRfQDcqL5EFimeRNoLlBJgkrfiObptLte3EAAvz7vF6hIeWoza13Un7AhgnBrXRiHF1WInB6St6t2I7mWY0KgWrzfAlHkSdX8yckh744ro9QLh0QcgJbS10/a0MZnXMiKgzK9EEFP2h19gjHC5XwQ0l3Yaxo/z+XipQOS3zGkBCoKgIp7MHmu0nx0UPM5gcp4zB2oiviRaJt/s2/lJZWSlXOE33WAocB1ILHmApSvDoOoEJDmlzHrgJDSZozoAn7nwsn8SCfJg8p3eD6fdYMu4u5lr/Md/saFXHy0XPqd49nBpRBhR/9YA4HuQTEGIF97hs+KB1eAsPQZf1NajZS3Dg85FLR/BUDTrvRWfF3ioKz2hNaZNqUL9J4O7nikMH2RbtEzHNCJOLj5LvOi95hTHe6MGcBCzkMdnPGDRJcS2mBO4uDr1Z5LZdwwp23n5h8LKUm0zYt1DTIV6gZIr+mCSIaL5pcx6OWX/ogfjedrXnXZ04Gts0iHowBs6QNd5F6+WOgiocNWe5znxted53mKYuQM0lxIFjDQeVZhIhS6JJLV56kfjCydG6QT67DmPYA43yMAbSpYFXGj6dx03dwJtCnSz7o88Qzfp1AqREUsNGY/A+oB3MOx5XMeceRikHmqL84r58MPF3ja5bkAZK77I+eheNIEoKOfghyHlDhFmuliLWcUfdG5JP2gC+YLp4eKwYbzg/fR59IjQc+F6BE5hpJRBA7tj47lPY34sly3gdNwpC01UrSltbt2bf0t++nv/6GNForWanc9fdd5hXtmncbAek30UMIG6AYinLttS42kHEQK1CUJTzdO4vPtDKxTrluql7Jks2/dWseG8EqXmpbuDi05gP855cXUaiWKCFY9LZpCYpV62RZXF+3G7RseMQQICPAKWEzUGM9i3OgLQGgMCvYGPI6MG0ALvlCiUJFljEE52nBWEnEMqLiyvOZzqJQ5OYyhTiAlFxqOsYlRj9w8vzzzduGoLBYW7OaNWx5hBUDGf/B0YjgXJ4oe8Q74DFcyXNn5wpgDCY0W6eItT9Vdml+wZ0+feLQhoHAAB0OBn1QmqvHR7ViPyYcAI+JHJ2oP8g03Pod9mxifuopEDE5FKMoo8DK07rBr2VTORkeyDvwBjgKgw20b9njPgQTWcXZh1jY21z169PPPP/dIuHBnJOaKwndwBwKK9J1rVaA/8/jWW2/ZT3/6U1+TAOjWnSPz5BAQ/8JKF2W7PIdipB8i0Zptp6PxszLHva7vz6Xw2cb1DZ/viUgHIsvMy8HBoUeFQqUxPjHtWTid9sCjOEnBX5pf9KJyuzshio5U+9OzYweWr62v+rMuSxXb3z+0RrdvK7MUsQzAP89nPol+JnLPozmHUGwEuiIiS3EqtaJCjWMj2VCcsUl2YsemJmfs3r03nQYBfnvOVPRhp9WwauXCvvjsU9vdfWY7T7c9dZrXxtamjU8VLTGStpNSyR48fWRrNzfsH//Tf+IUF3CgUgRqeXHRFouL9uTbh/Ynf/Qn9mz7sWUxyj07JPQbcFC0b+h/1hid6zQtgNkjYw52EpWeToVim2+88aZTdCAHAMGMB4AR587J2ZkDvhQMg+rtnbfedYA2ANttu//JZw4aIfPocDhFuXNQLIy5I8p0ZnouMrgHNrewZIuLSz4/6MrJQsEpYpBDolsBI1lb+FnpjwMBuVHfvzhLjk9PfQ/ACTwzPW2zhWlbml9ypwDjdl3Za9vl2bmDNcnsiJWrJS9sOb0w44Udp+dnXR5Ikf/6i8+tXLq0xbkFP4e9YNn4hANVyHgyCad22376k9+3N95+x/8eeCsxLjvWaZft+GjXShcXPg+7z54HKpEo1R7ucrdD/n+23uxHsuxI8zPfPdw9wmPfM3LfM6uyVpJNFtnsja0WCAk96Nd5GQ0EQcJAkPQwECDpUQ/CPMxIf4BetEAvGmCmF/U0wbVJdpPNrCWrcl8iY988PML3XfjZuV/kZaK9UIgMD/d7zz3Hjh2zz8w+y+W8moIxMi/IH2vWH7SsTNPW+SV/XkBS1otACRnpzDV67q9/8Ne2swvVSs4Wl5e8WkHVfE72bknr96AMKNu5c+es3+34eF68fO7ZtpcvX7QvHnzm8sjL12Vmxv9nzh5/9dBaraZNjAfKEfRAPgqW0iiRJrPoxo+//jW3STY2N33NX2+89Gei2aVscq+69T4DBW+ISLZxoIhMGWgmtiX/JkjCvciwRf9QzQO3cKVy5BUbU5NTTkskn4Sxoxvh5HYe7lTWAwaAzcgJtgNgMz4dNEGz5Vm7fPGiA60EBFiHk+NTBzjRGb3+0GZmF21ucdEuXLlsa+cvWrE86QEXp+Dody2TSNr2xmv70d/8tW2+fmGL83N27eolD8QdHFas3R/a3lHFkomsvf/hh7a6cskrUQrFSVtamnMQdUgAFqC6Wbdeu2Wf3v+1Z+nDdd1o1ZwbGQB1ffNVVLV74CA0xDJOFZPMWI5Ek4LmOKKQyaa8+ga6jqWlcy6j16/ctFJx3OmYmOOXL587/c+r9ae2/vqZndSOHPgG2KTadWhpK6THnY4DAHp+ZtnK5WkPSHtVVcSxSrb9o8cPrFqB97nqwYfuqGuMZHZqPtAd5sZcXgls4+tWTqpOSeOVhmnocTgX6y6D/ITWqt1q2Y3rN5ymCT5c9zta7Jm0zcxOeXWAEmTu3Llr165ct3qtbUeHVa+CYd/vbe0GmpNW106Pqg42+z5YPe8V0zzHyWndk6VmZ2ZcVuCmb7ZO7fXWS9s73LHDyp7Vu9CaFO34tGp969lYcsz54NE9BHqopNjYW/cGgYDnA3iRot4k0IiU8iXb2951X/T8uTXfDwV0f7fjOjHosoL3aSCjnaRB9sXM4qz1kl0HoFvDuuXGU5YsDMwyQ2t3atYbNi2RIqEq7VRQnMXe/2lAYkPfmxDyEuYg8Cz4+0H/y1/X32TXo6+V5CUAVjY8+0U+K+eP/B8lQwgY0/uyU/m7/Ag+45RGUc8V+d7SFfwun0Q4kgBoJQoJI5PPIB/nbexFfp/wBeEdcdyD7yqByfGCKHiuawm8lP+uBC7hM8Io4piNAG7dX76SANE4Pii/SX9DV8T9szjOpspkYQFaX8Ygv9R9jgjDkp/D78IchJlIPrQuAjLp/RDHK4VfxbEyYTzC6ZS49TZuIh84jk8Il5I/Ll9agC62qe6lgEXcV9O49UzCWIULsdf4nq6newvLifutmifJj89nROWo9TzDJaNsdZ5R8uN2doTdCPPRfHFN+fTCWoTZ8DeB/Myl9JnwIeErGrvmSjLCPbSOGp/wJgegFTGSMy40nEHqZjy8wEtuLMoLHiq+wHGgSQAqN8XRCpkNRX9QlTYTzfOJoSAjoiEQ+M3vRNx806G0orLjOGAjB995EqOMQAHlcWEUAMp7ArB5T5lETFAcoOVvyjKVAokLvyYSB5yXQAuUteZD92SM2vgYflogfz8q6ZBwvQ0AMRc8jwRS92VM7ojGMirl2CuqJqAtDpYJiJODGBdqgWkCcwQEYLBxfw5lddDkXoyV8h5tbIEj2pBS9BLM+Obwcu5S0UurKQ0VMKnIGPdT9MgVbQSa8m854EGhhYw8ZToqeyWeBatn9k0fRYY0Zo1NcsTaSD4EwCl44lkn2cDJrEMKU1HPFd+wUhLIpBxy8dWK79YPSLIt4BCO9gHOmCv5CIAWiCh59MZSUeazK5GoUZX2GmPQOgosw2BivQQACcB3CgL6BkX0OMxJHKTUc3IfBXI8wyGqbuA9HEbuF5zErn9OusHnMhpf/HCR8SCFz3hCxkHRr41xLqNC8qD51JqItgZ5VBYuY0dWmWeeDeAmR1OkCIhFRhifgiphzYPy5778ZK54RjLnBP4yPhkyAtj5DMamqhHiGekCyhmPvifwX/Oo/cdzSoEr2so9BLDynsB+riWlLuBY66o55T5xQDKuL+Jry1ojh3xPh0N8jWRoabwy7mQMCsjGOdJ7vqcyAaSX7CkTfzQKNBuSsTe64rc5gN84gaE0SSCuzp94RYhkgufiJeNLxqo7DlEgS0G8+HzoOzrXHNSMZeRLB5E9yrgVJFEWGGcOGdA8K/ydyD2UFTwnnMNcSw0fRa8gfUsGNK9WI/AZx88EnodrebCjg6H+plu3zkYZCXgrik4LzPTqAaedoAlomF+apfn6R5RDMga7gwDu6nzpdUNwCceD79VqONshs9P3SyJQcYyN5UNlQ1TKxWdUGRU37DQ25pg9Fj8b1YBRPPLBGA2OiDL20e9yDNw+gDYjOg8BIXAWcc467aHVmjTZyXoG9PzSLfvTP/unNrN4zvsAJDOc50lLg5n3nXXBOS67fbNaI2QqUSbqujcJAD9ycNc6Q+d6Jgs62U1Yup/wzOcTuDGP6pbpm5UyeXf0T08qNmx1rN0iAFq3ysmBbe1uWb6QtVt37zgXcpfS107HQSr0BwAvOoxnY/5oYuzUEBMhI1qBC7I8AUgBJAFOlEnHOjMfZMjR9Inyc5oTAqziHHqGfTbtvKNwXEMJQSNBgLKjo4ptrB/YVHnKPvrgY7/O69ebns1Fc0GAW0CVqemyg2HtdsO/m0qTfU4GZ8HImCeocVw5dFCdhILGoGET2YngxGVTfsaQwdvoQaURygZTBOLzWc+QhQ+61+95FiDXRE4YC8BOwmHD0JCK5oHjYxM2Xiq7w092MnywfhYnR5Ydo7GjeTOmmzeve8ND5ovMV+aM+T6uVh3cmShRsTHuPUjgU94+2LZSruR0D3/yJ3/iGa6Mf383UDEc7B545uHWesiAQy8if8j1/uGBj4GgEqAcNASAU6trq86vvbS06FRy4hje3tp1WwoQGxkk2z+fKznPaz4z5pyily5ctPX1l3Z0sOdN9GhMxz4hSxu7idfLV68tnaax2aTPE2NBXtzegF+3XLYS/LyRjiFYvjA3Z6164NxfmF2w2anpiF8TndW22dlF++D9j2xhYTHi3ByzUb9n4yWymWr2d7/4qWeWVytHnqHK2k5MTdjapctOK/R0fd1eba3b4tqqffePvmvlmWl7+vyJB2XIyBzPjlun0bTnj19YExCo37GOtaycK3uZewD+q2cBTQ8auH1H8J1srqQDwjTNBJyeKE7YuZUVLxlnT1QOj1xioFjb2tlxIJpM8Ju3b/makunHPCHfW1tbfm3WhaZp2DLlCTLJq57ZLqceHwQO4OnZebt27aZNjE/b7FzgFQeAIkiIniSzj2xGMiX5twf/SyUvNSczmxecuJVK1Z4+e2YzAGVREOXG9Vt+VlQOD10f8yzwETOn7UHLucSv3Lxs73zwrhUXSQk26x+b/R//+/9lP/3xz5wLmnWHyxddDqWDJ/gMzSkkvve9P/bAAnPIvEGtUT05tHRqaE+fPbTKQcX3HE3bOHNlb8LdzprQQFHOODodUBtA7rRJo9KkFXIFP7PIDmZfoK8UNIOS4M//6s9dx5LJDVd7aNAX+o4AiI+XQqUfoCPzfnSw74B1yFAb2de/8bHrF/YZDUShHUIHcDZz/62NDdvZ2rSxfGiMPQLcirjQPdhPI8dMxm7duW2zc3O+BlwPUBLgnsarnDOtdst101iRQMes3b3zrmfAo7MAfl+uv3K7Erlxftpe3ykFoDzgTMT+gaam3qk7cDhVnPEglOxixn9cPTL4zfvdoQcAxzJjViqNO00DzXK9LBtQOpN1AHVpcdEmy9Me7BAlCpznB4dH1uknbWy8bDdu3bQPv/4Nm1+YsaNqy/b2D6zf61rlYN+on/yHv/+5vXr2xNd7ZXXBJsdL3hxwZ//IDo5PvNHq1Myc3bz1rlOglMYnQ0PbVMIb8qHf0f/zczP25NED++v/7y+t1Wk5oEiAjIDCyWnV6br4/6hWcXkvZEMCluvL6WCbD4e9QP8BlVgbyrIJe/ed9+3unfesmC85eFzIh+9xTgG0DkcdO67u2ZPnD2z/YMt6/WZohEkJFLRKmZItzC/bxQvX7NzyecvnoKOxs74C0PuQQb+7u+X8zVCIEUx97/0P7fY7d11e3d4aDuzp06f2s5//wgMgwacBPA/VhugK5B8fBRmAhsYTz9pdDwi4XZVOWak4ZstRoIWkIc4eQH4ytPkJ8D4/M29TpUmvroHqp1lvelNX6I8AvmdnoYpZCJV3UdNVAm3zc3POTZ/JJuzhkwf24OGn9uTZY9s/5qwoeePO9rBlE+kJu371ut26dcvtgkdPH9rnDz6zg9NdSyQTlh3L2DBF9nffyqWyjRcnrLJ35NU9VOBMT016sBKfyBO6UkkrFEu+lwDRnQoI3zWXstawaY1h3RKZvnWSLesmG5bMD61YzHsG9JB2rImRdeGeZmG84p3eIj0P+ssvkN8joI8qBvmJSpQQLYHPaRTAjldqy/7nc/zbExI77dDTJLJrVcUq0DDu28f9W8ahZDb5enFfm7+jX4SVBJstZCLzE9lAjgU4ejA36mVzhuFEWd+MRT7JGcAe4Q3CxuQnaH7g5+YZz/yKGAe1/MA42BzHf3R/zW/8OYT9ub71pr4BjwmY3JtxoouF3fBcAirl1/K8wlTkn3ENgdbCa4QZ8dk4AMpc61njvtuZfMQSCgXiul8S9cxQwEKAq+skKtIifzGebCdfhbHFx/qPgcGaR86YOC4on/RsfaLxv8H/3jTcFM4jfFFzIPwVWZLf6p+NUYVovalA4N9cIz53/DuO50nO9VlhDgrS6GyPY1kKAkiOhbsJD+OaSm6Ufy75iAdTGItwBO0DYVhOwcGDxiMRcSGVcOvh5VwqxV9GmhxGbS4BdHGhCBnAIUtHQoZD7AtPzXI0yRKEINhhwZheCXowVAKar0lnPJoMgYo8h4Al7hsfi+4VnzCBIhq7G1oR2KYF1nW0UHBmymEOIOmbLD/uJ0HmM2FBw+bQ9eiWK9BFQI4iTgIbpHi5Zzxa59+LIhIOgkTUBRIyRaCCYxKUB2MSYCOwSptV15csKEolAJO50HxKCdHEkGdR9CQOAgl807pJ+PiuR8qyGQcUcBjiSlvAveZPYLGUmpS8z/tY7JDp9QK3JoBhFPlhDLz4rBSJ5kPPoAOC37WxJSvcSzKgbEspKMBsIBG+o/l1MDmWcYusK5M7Pu9S1kk1MXRDyrwEVIC0ZE3z54opFwIympNGLfCwi0ZG68McMC4cTdZG2fDK9JXM4fzzb+3rkN0YSkK4r+ZNCoX3tMcZBwaCQHll/mue/bAnuys6cAVa6ho6iBzwIiO+GJwnzy6I9p3A3xDsCI0l+R7XUgWEgFkHASIQmrE5kN0LfOoCyPmemiyEdQ/NL/WsOjCV7ctntG6KJssAUpav9p3mkGspA5p7exYajd0iGdS+lvGi9dQhwHikdyVXAokFOJ8BwLGACs+o9eVzkkMdwrwn3SN5EGgp/aT5lW7VXg0gQOA14yX9Rymu5tNLqDuB0w9nGrlXNnsy0u98T0ZmACPfcEIruMC9GVccyGdcnjkR8SpLHrS/4waMdDrjUNmcZER6X8/LePibdF0cvEYW+JxnQjajTLAoqCDjDcDW9cEgyBmZKTxfo17z73pZt3Ovh9IwGV5kwvLqtgPVBS/XI51AZxMyYks+z8z5WSQ7OgP0eTI6mTc4DD2rKmrYyr7zZ5QxFQW0OG91vrv89aOO1J7MTDVTyMCVsQ3oxLwHygaiZDgVAYAmI4eRKztZQRHNteRYepzPxQMByqrWtbXPwnkSAHCcS3++mFHoe2kYlWIXC9btkbadtcNKw/rDMZuYPm/FifP2T/7sn9qFq7c9wS6RDs0FCfRhPpPV1WmYVY563qgM4I5S3QC8BOC33+7YWDrv/xczec94TvRGNmj0bOPlhvXqbcv3ycDKeil+vVZ1RLvf5Zxs2MbmS3u18cpG6ZFdv3HDHd7j0xNfZ7KRGvW6B8PggKy1apZOpb1slowggFTOMrKGmO/FlWX76KOPQgazN4PbcmD1xdNnDllxw6wAACAASURBVHJnLOuOL8AToBfZldwPAKFPpuJwYHML0/bOO3ds5fyK8wpXqyf2o//wc/v008/s/LkLnh1Lhh0vqDgAWnDcCa4AAPd6bUukqRpJWyaX8axbGtE5T2YjgMaddtvBZAJ/fsZzZuXh7a4b5dg4nlS7AbRPL8xZrVnzTDO4bcmALuZDs9QQwALEcYIYb2LIq1wMGalwJMP/y3qeyeVE0SanJ5x7+fbtm05hwP2ckqHXc/Dg6eNnDiwgu4BlAL40ewJcYo8zvx9//LH9wR/8ge/Bo0M4dk+s3Wg7iP3lZ1942T3gEOAuACxl2YyfEm6X9REAUsozQ1dWzjntAPvKq3UA/Te2fB+ELLcLtrK0ZulUzjZebRhqhIaTAMPse4AfBPf1xiurtWtWHi/b9Oy064bdvX3PdoULNUv2PqWT3bYdHh05eD89M+MgE2tPMy90FUAtWe48z1R50mbKk6EpXzs0QyyUJuzDDz+yy5ev+rMc7hF8G/hawzX8/OlDBwePK0ee0X/aqnk22+raBQ98wLN82qnbxPSUlaZKtnew71nniwtzliMjt5e0evXE6sd1a8FFan1bmV+2733ve57pyljgqH218ToAVN0QIAWkr9ZObX/vyAHLpeVlm52esywVHO2OlSKnEp5a5o2s43Q2a4+ePPZMfzjLmQ/sdfQ5YD/AMRm52Uza7wsXL9n8gMfMFfuuWj11vuny1JwVxso2PTVv5cmZM5DIKxaS2CyU2td8fakuINuT4JInWhQ4RxKeXU8jTrIH//X/+m/M+gObn5y2l0+eOAf7nTvveOXKzk4IMKWzNO7MW8/6zue6tLZk4zQ7y6dtcXHels/N2O7Lhv3f/+f/4xnA6MtLFy44vzFgJbQn6ErPtj869n3C3KDjAHw9GD877Ryv0CCQBU0W673b9+zjDz9ywF6OO0G8n/3sZ77HAesAnja3Nlz3oGPQ18jfyuKKZzDT+BOQGTmnAdwPf/JDzwo/qh55UEy23Hh5ym7fvmMfvf+BzxFrD2DNZ/NjOTvc3/NAx7e/8y3XJS+evnDZ/94f/UcehHj87KmPaev1um1vbThVVLlcslaD4Hqo5AMAzOZDWX55cjoKFCWcA5eg0uHhvlfauN7p92xlecUBXYICBKR4/9nLZ/b3v/qlg5OsL1Uc8/NzTv0CjUcIogLGTvg1HRztdqxvQyvnpmx2asZy+dBAHllBr46GaTu3cNmWFlad9mZmetIb5QIuewBwe8fWX76ymalAtwH4GIDvsgeS9w6P7PXWITC7rZ6/4AD05Ws3DFo/aH7QW63GqbVpfPvoge1vb1qv27BBr2ET4wVbPLdiB0en1oLjepCww+OqnTt32T7++Ou2uHTOAVCqIAAoCagSWE2nEvbs2WP7q7/491ZpHVrKck59AghNoAV7QTavsIHAPZ92KqdppwcZua2CPh4vz1p5YtpuXb9jd26/ZzNT8x5Mrp8Emxm7CsCZUqTBqOkA9Kv1x9ZsnVir2/LgJQd8wtIeGLp08bpdvXzDyhOz1u/RcTkkFBE0JNud4NLa+WUPWr373j27futmlEQV7Jjt3R374ovP7OHDxx4kbLRazo99584d1+XIE7qB8+LgaN9a7VNb33hlzTpUHiPP3uZ8I4Of/ZfOhIxV78nRHVk+WzAbpS0xSNuFtcu2PLdkzZO6NzetVWtewUG2O4E3MrLPX7wU7HgLSXwOQM/PO8BNQ4uT4z3b3F33IF+1cWK5sZzzxXOWEUS7cumKffTeR14Z8OTJQ3v0/LEdVKicaVmSgrBEzzPMCeQBQB/vV1wHLc7N+/k3Xir5+eVnRJeKpqxlPIEQmzfwjhNEbPTrNsoPLVtIWGNYs3r/2AHobDZl7V7NM6AJFLFmjq+kwGNGlsuGqjPZ7PI/kKGge94k38knUbNXfFtoqpgfVQpLx8kHUzIMlYZcW76X/EE+z79VGcvvoYdFoFHk83H8hHvxnvyrt/1kYQhxf4NrCbPimqpe5H0lPsbBQvlowmoEXur5fYNFGAB4gHx5/s6/mct4slkcu9LzC6RV0ib3kG+iZ5NPLGwn7iOegaHDYPPIl5XvID9Rz8W1hYPIH2C8cQAzjlHJR5H/I5BX6yX8g14DwpU0J3H/Jo7juH0U0WvyvvSTfFLGKvnRXAtTkC8Tx3aCTxx0G3Mm2Y0DwvIh9WyMMe7/k2jIveIY2Rk+FlXJMyaNV/cXOEzljp5b15AvLHnXc8V9ZPnwwgbiY5asSo8zb1xLVKlaS8agZDn3GWJ4kfALzSPzJ9+bv50B0P/zf/fPR3HAjy9ow/EFNogWgQcRmCJHXcCIRw+jzFAWIzizITqk8g0eQhnHfB8lSaaOCzhgZCQUEjoeFMPZ7xUJmsBYxqas17gC4VkEfAbHOWR1cm1tbE2wACEJsIQ1vhiaVG1iTaK+QwkqL56f+Wm33wBNUqr8XeADXGpaFL+Gd80OAFgcPBIQGN9wfC8OJvozRYCgAM047YaeXUKmzHCBInxH4OAZMBI1j5KSYFzK7hYQwnMJgBrCnxVRGwgYFgApQEzKQ8A6z8Gz0pglkQxZh7w0PgGv2tDcV4CbNqAy88liorMu2WoV+BIj8EucyuJw1YHG9wViCYAOgEcAN6UktWEwNrzxRSLtfJqMQ0AcADQc0MxhPLszDuDzeV5uCEe0IDyvQJt8oRSAom6gSvADJRnK2+EHYn9xjcCT1/TGMxzAkosQ9OicNRljLFJgnkUWgb9acy+37YTGaW5M0cCETJ5m0/myszwfSjrFnkxZLp1z8IEmKCq51SH7RjbgL+IgD5FgHbgYzSQVal2Z07isC1CUQuZZ/TuJ4KwzTh+jGrfB6R3xhUqBAuAIhJS88R1l/1OeqoPzbaUbDIAQFeeeiooLUObzKq+S/AXQNARQ+L6ASa2pDgZVerwd/InrHh120i1nh3qkOyWzbkxGgLuyxKWHmCPJiAPAEX0J8yxDRLqYOZHe1MGog1zrJh2o4FQ8Y1vyFDeAKOlVpoHv4U7T14zSWK4hIB81yftxMJ+/U2IoQFqBBRl1bqgmEmfXl7xITyrDWcaT9EZclyl4Fj9MNX7WSgC1dIL2D3Pl5b6DoZeyAxKSUcp5RSaIcwumU575BYkIDi97i7lw8L3VPNt7yCjGt/QEzwT1jevnKICnM4KmVtqfjIHrSe+6IRDpEulBnhXuWQA1nYdcH1DGswcU7ByG8xiDh+tJ9w8TwXjX+9JXOHWAM8EgDwCeGzpQGDhNSc6dKp1/MnjjlCgyNHRNzbHO3WCkEGQOZ6JkLchkOBORBcrs+W5oGBXOcXhgue54edJLlAvFsu0f1iydnbJsYcGGo7J97z/+M7t6631LpbOewevBxaihVLvW86ZH1aMQXCiV4ZYfs1w+beVxggjwo2acI7eQMcsnzXZet6153LTWadueP3xuo87AyrmCpXtmUBn0m20btFvWbbSs0Tyxx4+/smrz2AHo1fOrVp4p297+vo8bcODwaN/WllZ8jxwc7rtugz8UwAxQZGIyZIXyzMji+UsX7dq1a1aaKHm2Kmvyy1/8wjZerfu+p0mVDH9kDiAKAIuqrGwe/uW0TU6V7PK1Kw4SkXVXr7btb3/2C/uHX/2Dlx9DxeGNj/tRULjT9LnH0G51mw5GZLNJl184TXt+3iQceDuBSgv5SGes1W9ZIRMAOP6nBL5ycuwBP5INeAb4NXFIt3Z3fD44y6HwiAoCPBsQoAapy6bzDrrAZbu8uGJNmtGd1D0DkizB7qBjqWzCVlaW7e69W3b1+nWnMQE8Z/6kd44rJ/bZp5/ao4dP/GxLpbJeOg1AB+CADALwfPOb3/TnJqOWefZKhuHQM2V3trb9em58Z1jLY896PrMREyFrlExQ1i3soVoUVDSfX/Y21Cdf//ib9v57Hzv/5vZm4IFef/HKtje3/BrI/8HBfgCgG6H/w8TkpJUnx20I+j1KO9du2e8zsFwm5XO5d7jnwPUwlXDADYCR52Du0DFwiMKpPT87G/b2KOkAFODoO/fuOa8pPL7sue2NTQe4a7VTe/TV57a7u23NVsParD37igz3Ttt5VMnC7456Vq1XrUnz0ogOZGqybEuzi64/TypV69Tbdlg/sFKyYN/69icOQEOhAHi3u7ftdC5Q1ZAJCIBFoHJyetbL7KHAIFOWeTzc27WDvf2wvomRZxKSoQcAeu3Gddvc3rZf/N0vfX8g76zp4vyCLS8s+3Mf7AewEB2A/J9fXQvPvEX2P2f8yKqnVSsUaOwWqCLIfs4AWA6Gfl/uNVGCnzrvmXYOxK4s2fLKogdo2Merq/DdmlVO6rbxesv+/V/8uQ27HStls7a1/tqvc+/d9z1DO9DzHHm0DL+IvTtMmaXHUg72DFNDD3yUCuM2O7ViX9z/0uUUeXv37l0H8slUZTzYdU+ePrL/99/+W9c3vMfzIX88BwEXzmoqJJh7zrvvf//7Huwql+n/gZ/Vs3qtYX/5l39pz589s4sXLvtZgDy2Oy3ru07I+v65cG7N6Ul0RodEpYz98pe/tKcvnjr38+zcjAfert+86XzrUKosLkwa4vLq5YZ99fCBffnll37uEMhFFwJ6A+iRLcqe+OCDAJAfH1e9OuDZk6d2VDmw4aDjFQfQfgxHXd+brAcBCQcCyTjvU9IPcBOCz/Ve3eYmwlwQ0OFe59cuOuUI39nYXLdXr196RQLAOFzWcNSjq8nmDr5CqEDg83CjhwrMgWXS+M9D51Lnc3BHA+Zy35nyvC3OXrLF+VW7dP6C9wKg9wPBvEMqNz69b+svn9th5cBKY0WvgGHeOJfR7YdHx/Zyfdu6PYC/ol2+es1uv3vPFhaXrdZoeqCIOawc7dnrl89s+/VL63aa3jgwB+VfOut1Je3ewJv3bVPpZWbz0ys2MzvvFCqA/N4kOAEFTt+DFPDKP3/yONh3g45Nl2f92Yr5UMlIkFrJGMwDep/PEhAtT014QIZeSc1my9KpvGctX7p0zZsfzs2uWKfVs9op3McEvSp2VNmzWvPY+oOG7ey+si8e/MZ2DteNpAaCaznPXk85vcxkGY7xyzY1MWM9gsU0c00A3ob+MtBm3Lp1w25cu2KffOc7TpEByIw+Y999+eUXHtQAHHdbMJmxa9eu2+/+7u867zbNN9mrUJycnB5Z9bRiP/zhD1xfdXr9iKM/4XOEfHVaDafjYgqdLjJT8Mz3bndk79y4a2tL573pYL/NHqNKhMDgtD8L5yZc/A5ejRI+pkmqWkolp+w4Oa1YKjuwRKrvgT/2FkFA98fTgVrtyvnLduf2be8tBEhNY9e9yr5t729Zo1Oz7qjtVCpU3UwUS7b+8rUHkVdXVr0KjmcA8CYQh38dePdnXA8CSBNkHaXNeqPuGQDdsobVulUbprvWH8EJfmJjY1kbK42F6sCon1egG6Nh7hveWGEWArCwBdgrcf9LwBp2IAB0SBoIfjL/5vpKvPKqRLCjUaj0k00pHxY95sG+dNpll/tyfjKHSqzhfvKtuGcczxBNp8C9OEApX1D+MH9D72oc8s+QJ4G8cT+MMcmPYw5k28VxEeYwnoglrEfzGAclub9sCiXN8Tu+Nq9AeRUYAmQzuX/xj3xPvin4iHAUzlD+rWx0YWTy+Vl7AfhKPhPGKF9bWI8wRN4XjidwXWNiXWEA4Jry/dxHiQDbM18hSs4UZqJxxfEoxiP/W/ifvh9fn/hngv8f6Nfi4HUcAFZirrBHgdWSE3pPyH/lM/qubElhSfLTNddaV36HhkPzxM+4z871+F2gMfeXP8YY4ntLY+Tzwkwdp4s4x3lfuAFrzd/0PLqm5lbPJDzBfdHYWsmfTPzr//G/HgUwLABXGLFCp7UptKjuwA0DmAqVRHi4sHmUps/fJAwCIOKRjbiAMGiMkzCpoRGNwFkBNW9IzEM2sRZIIKcaKGmB4uCfgGwBGwKEuS8T4N+JGl7FNwd/0wZ0oyUSzjhAJCWkzSlAKi78Ar7iYGEcJHPAutPxSJuDBrFMZZ5PiyalokUTkCOgTsqa37VmEub4ZpIw8JON4dG4ZvMsg1fzy/VC1kloECLlLhBd1wxAQiiJ1ibkGqJH8CaLvcAvqvUS0CKQiOcH0OHAFPAUQL6QhQcYq1I9rXFQDCFyyb/pVkwMvN4MjXoUHFGmfRxUBmzV2mvtpPSCEgzRWG1AMiNQMmRnYPhJdnSohFKi4KxLzvguf3fZGQSFwCv+GX0H5UEGOIanDh+yulzpRQeTfzZybCi1Zc+4wiOjL5n2xh6U2sfnmO9wPWQqriABjc4OxhGFUV6wGDLMnPd04KA0JYBk4NAoh2y8+mng1dPhzxjQG/rdm5mhO8iAix1arB+6gfcYC2Wuvh8ioJxmFJp/cWjxbArIMId8n/cEmunZeI652Rk3yPguhoPKI3EmOez5jjLgdDgKtHeFGGV8CgQVYMr1AA/4vg5o5FFzJ2OH/SEDSEADzyoAU8pbGdAqY+E6LkuUoEeUKjo4tDe0nvF7KssUeZIBw1zpfQVHdFAJ9OR3NexRFipjAUh1/ZEIel26m89wyOSjueceXhYcBZu0V9mH/A15lQ7kZyEfyrYALN0orMMve+qd6BkH9/Is5+7QnRy+r6CM5FVGknSa9BzZMz42ql4mgtEUB1WlJ3wcTmsQKE2YV8kh13bDZRQi0vo+fxeQi0FK4yv2B4AujWWgPCCjE2CB7Bv2Cdkc4qLTOZKKAGeux7MBbjIuZImxyNgDvOPfzIdn3DSCDkMfeqZxRAnCeJFjgeYsWJ1GPJHBxz700qhuMNbFazs5MfFb2fT8PZxRoWQL3tf4uabzF95GxiY5I9CpAJMMYwDadCYEwGS88PnfMux6QS/KSJSBxO+qchC9h87UIO/B8A2OR8jqCOsUmve5busPLD82btlswbK5vE2UF6zWTNgoWbbc2JJ98LXft2u3PrAcWbVDMpzaVq82rdXsWqcxsIMDnET0U84WFueMWGGpkLOJ8pjNzphlUnB0e7W7He317Wi3at1G32pHTascntLHx5bJ9EznbO/FllW3jmzU6Fo+mbZG7dTqrVN7uvHIqq1jK81P2Mr5VS9bBvAhq7IB6AptwyAEBFgXQBACs0+fPXbH2GmbkK9sxnlsAR5u3LruYC1rjyNKdhdytbOza3vbO1Y9qdpYnoY5PVtcmndqCkqIAa8AZM9fuuAAtAdr8+PueP/4hz9x0IvsK+adzLFwboZ1woF3OYEWwBsKjTtQDCUUb5Ppzbj5W71fswz/ZdLOPcke5PkAItgvgGoAQgtLS76X4MwMZwmcuhNnVT6Ael59wJ5JZrzayzPdiiU/p3GK67VA6wJtCZQFhULO7n1w1zPWCCqECh2oXQIIjLwD2H/xxZfWaw/t9LTm+qfRbHqGs2xE3hONl+zTuAyjL1g3ldT62R1lPk+SZRnpw5mZWV8bZJb5VOAXYAqgDvD5/PkL3vgpyzM0hvaLn/3cfv6zv7XEMOGgIlmFZF2T1ez6qR+y6xLJtKWSBbt27YaN5bJBtxYLPs9k5w1TIzvFJhoNveTdm+ONkp6JTAY5IKo3VCtPOB/t8UnVAX3KvgFcPnjvnnPSopeOjwK1xBdffGFfPvrSOt22Z9oDHgImOR/rMHB+A0ggM6cAdZFdtHbugk1PTYXg8mnNNtc33fbMpDP2nW994oEVlzeLGnfV605tQoCi3mg5F+8f/uH3bHFuOfBlnzY8UxFeWOSa6gXnq/eminXPMj1/8YKDlJ9++qnd/81nls+O2XR5ynX37Ru3Xc63tl/bixfP7LTWsIW5FVtYWrVGvWP7+5Wzkm3mOujKcOagn3a3AZw420IgYnZqNlBe9EM2E2Dh7Ts3neOVAAB2D7Q6nPeAmD/925/ZF/fv22ShYPXaSWg2mS/a3Vu3XXYAytRw2jMqSdrodjzrHNAtm897YG7UD3Qyo36gvvr+n3zfVlbmvSkm+6lWazqPMhQYZCITMGCfEzhBD7Hf0TusJQFWzjSy/9cuXvB9C3BUOapZs9a0Vy9e2f1f3/dsT/YfGcZkvkKtkEwlXD6Wz606YMUcsU8VEL9//77tHR7YpSsX7Y//+I9sfmnBZmfp++F9X63fNUunzDY2jl0fvXz+wj77/L5T9xDw4Cx2u2HYd8CR+aV5H01P2Vvrr17Z48cPXdaXl+c9GLG7yxrBzR0aA9OgDZ2HrFI9Ib/GA3+z857xzDouzC0bxjVyRMNAeOTbZGKmE968rXoKGBqaHKpZpir1vGHmKIAmJK6wr7w3CVR8jbblMiRc5X1/zEwu2bWL79rC7LlAeTA964FkNeLc29myL7/6zPZ2t9wWB0xHxmZnZ2x6bjaAZdW6A58kMrHoy2trTjNClir3YD9vbL62k+qhN/0EQIbSAqa/vlNa5SHn8l42oaF62ukevGEujdD9/IUCs+Uc7jT6xKrLZfKBY30v9P9A9laXzznnNWNk3aEaQa4Pjva8ASB0HaUyfMoJy+TT1m11rDA2YRcvXnH6jYsXrjgdR7tDf6TQK8aDRAc7VqtX7fBo2za3ntvTZ4+cWxi6k6nxKZffyZkZr2SBF589OTs/ZxkCzxGFF4Es7CfoUjhjr1y6bFevX7PyNDzNGZ/bl+sv7fnzpyEgfHAQmvL2h/bNb37Lfvfb3/VgQqDNKlkunYqojjqeFU/FBjRzVPWijwJYOHRwlX8/f/YyBEJyRb9+MT9ukxMzNlWasrHsmGXTOdtYf+1Ni5FF7kWAlXsRmEiMEn4+Yb9xPc/StZ5zLfdHXb+vn5HdgYPYa6vnbHV52Svjrly+6OcyVVcHRwfWHnT8PHj6/JF1uqfWG7ZtbgZe/XHb3dnxeafCgp+cP6zny5frdngALSH9tiYciB8bL1qOIG8hY4lMwvrpgaXzIxvmhtZPdWyQ6litTa+JE+sPOlYshb4uzENI7Bk4nZdT2QwGZ718hH0oMQhZEnAsUFC+O5nNfFfYB+8Ld3K7IMpixj7nc9yXF9fGrxCdnnwO1w8EniuVs+pFYVFcN073yGdJCHsbY5Hf4jZC5IfLZhbAK4yFZ5O/rCxuPa8wKOEnXE++mwLq4B68r88KX4l/l+dm7HFcSwCo/sbnVbXLewK75VvJzxemwPcZr/xlAbDydxif/q17xfElzTdnO/dQxaXAb60jcx+fI+EyAjo1vzy35lh+Yhx3lC+tQIKA78JYaNQoH0W+dhzQlo8leVQiDd+RrygMTwlrwh7f5njmWjyDxpiKKlw1ft6Xn3qGEcTwSPnY/myxfk8C+eXDC+PifnHGCb4nv8qDhMmQCS5skHFob8kvln8n7Faf11wJC+AaCobwHfmV8Wvquc/2DAA0H0QZBFQ9ZDqdgVRR+YA2IQB0iMYEIItMKL6PYhE6HpzGAEzKWRRw7BePqDbCQ4fMJw4NAbZyRLkn3wsLEnh3Na4zADj6DN8VMCsFoInSBtWCCsxyAD06PAXcaILcCYtAHoHK8YXSexJsfT7+bFoARR8ECkkRuLMflYXEwWrNlZyYOMCi55QjI4UqZSejSgvMc71x5N+A/IpmkMGmg17gi89LFFQQKBoHERgD/4dNE4CduJIJWQ+5oCwjgFZKTQCHlCrNJXEaiAQFOQxNqNKAG0RrkuHgkDKRwhFXKL8r65u5wABVBEf3ULa0A35RRmAc3NOzhcNB/M5viOEdqIxAdG/KEePcEZer5imuqBkz/Htvy432gF83BkDH9x3Zz4yREihf/xgATQk0z+Jch4OR81prz5HxKCca+dFBovErU9IPuSENkxLujGj/MV7NB9dUYEmHYj/Kcga04Vkx0HQYuIKKshl5z++ZCMEMrR9jZz3pXouc1ClVjOgpVOLh6x5ljitrPL53dGC4ch0LGcxqToNzhZHIexhP3Ots7FEmvcbjchw1PZNBwE8ZNDooMFIYP3IVP7iZJz4jJ+u3gfa8G3SMn+/yGe4nHSmDCucyHliSzhOgp4Oc3wV067DXZ7RezD8HOO8zVv6PGzMCYhXo8gMjE9GaBKzxDCgUIOuOTfTSPmAOpO9wuLR+ilq7joqac5Kp54B/s+lGc8igRN8j3xmrHMGjHZraxnWgdIyAR4agw1tGhI8jE0BKPhc3VDQ+yZSCeXwmbuSQ+auDVsC/H56jwBUmueL6igbrgA7nTOBEIyDDfOozANAKhnI95F7lbjIO+D7ckfGx8X0+D/ce60WJGdfXuRTO3r4BQLu+tLCP+LefYd0QlOMc5znJYhEg7DoqagrKuRvOtzeBMQ8YqAv2IOgtBRdoPqhzzA3GTIiGAzzovNKaaa96BpHDC4G/TP9rH+ksD3ovjJvvBn0fKE10dhEAFBAoY7rRwsGnKR6cnSWbmV22ejNtIxu3/PiKvf/R79udd79h/WHKqDzCZjmpNqx2Qnlq3scGqJAAuCxShdO38dKYlcazViwkbUDjGs6l/tCqB1Xb3T6ww+2q1Y6bVipM2sXVNVtdnLXOcd0e/upL23++bcnW0MZzY4GDNDWwTqJp29UdO25X3FGbX1hw8AQAMG0Jqx0fWu206mWv3X7XCoWid4yHYmP3YN9OW6c2NT7tcghdRXlq0m7evGnLqyveAIsmYTp/PTBTC5UjzBGZpIBmOIlkYToNDM3+yiUbixp8AkjCgw93LRnUlJR7sDU7dhZUcOqtOvRpYR1Zh0B1lbH+oG1D69vO/p4dnZJBh9OdCgGffscpaZSBAcWD25FRcyrKsWfnF71JXKA96XsjxumZST83cJqhkEGnw/dMFm+tehpK0JOABjVvhoa80ECOGOpg1POS4ctX4F5e8OaJnkHtDQBDRR7l6Y8fPvHmgicndSsWxm1mbtb1UwAdAoUScg1dBTIIB66ynYJBPnT+dhx89jBAgWfY1epuu/DMXINsUXdc2yR5BDsp2KFZb6R4/dpNm5ue9ay3c+fOWzFbcEDjB3/1A3eCV5aW/fv7+7s+HE3FQwAAIABJREFUdpp7Aa7yXFSfF0tTdvnSNVtdWba56Smn8Do+PbLdwwM7Oq1Yq9f28x3wEhC7cdqwUbdvGSqckkmbBHCjCV6x4PO8vbfrsvbBvfccFF5aWLSJ8aJze9///L798Mc/socPH3pJNcA5ABt6oDQ+ZgWvEEt6xnK1FoKEp3UahIYDBP0A6MkcPHv61E5rp3blwiX7ziff9mc/ct7aEMziDH/05KFXYzGeW3fu2vLSOXv66JU9/uqJpRKB7/u0cewl3gOsIc7XQi40+qyfui6GVobxsd7D7sCBfsDUuZl5O7e2YplM0p48e2rbW3uWy5ZsambJUsmslUqTDl6Pj0PDUbGec2ufWt+rduiHcuTUFuhPCGLGcjnn6UXbsU5rq+c909IbiJ0ce9NOvgf4BkUL+3tna8O69OEY9l3u/Hsrq24vcQC5bTtWdLAIHm/+HkDvlAcNpiZn/ByAIiCXHnMA+5NvfttmZmgcbpbOm7XqQzuo7Nnf/M1f2y9/9UsHi53mJ52yCtninRBEWV5Z8WAuYPl3fu+7trq2aPUGQQXzDE2aY5K5/sWnX9nO1pbt7x44QM69ZudJAijY3uG+B7iYNwXr0SOcST/+6U882eGTb3/TvvtHv2flqbB+9CU9PqpbtzNwUKteD9mLDz7/woMdR0eHrg8IAiggChhNBnzlcN8KY8HG2dvZdX5m9tgE1QHDnoONXfTTiH1nDgaWvKooJCYwv+6LjZKhseTKeZ/PpIWAFfIDN/bG9oYHWQDv4dE/bSJboaGsg7NwTPcAAvseeCsUxrxaQ9QCAIhk3cPfTNUBMoFemSjM2MVzd2xl4bwtL6y6vcpYeJ7TasV2d3fs6ZOvvGlef9j1jNuuA98ZK3BOOb3XmDUBcRI+dJuYnrGVc6uWjmz/7b19p52Acwp+8Z3tTdefC3MzlkrmLJPKOf/82vkLtrS0YrVGyx589aU9evTIm1+yvmOFvDcRpRkttD1ocM4Ir7jpDTyARwYte41eBMwrc4ftSwb2zsGWffbFfTs8PrRk2jwoQNatV15ZxjP5L12+Zh988DVbu3DZRsOUndZUeUMiRMNq9WPb2X3t2dy1esXm5qecD5/zBd2bsJQdHlc8YHBwVHFgET0zWZ5y3UdAHR1M9Qf7B7wC8Jl5cvAyh1/SdzqlUJUF+D2wo4OKV0nee+c9f75OO9i7ZKlDXUPAiXOX3giZfLClyWqgIa3zXY+C7f/wq8dRc9XQ54KMeKhH0qOMV/dQ+XOwd+jrDx8zgYpeu+fVOXOzs14J4j7EMATg2XupXMIqrX07aVQtmch4gC2TyrsvfePaDVteWLC97S2v3GXvdPvtkDQB+N8f2svXz6zVPDH6HAZ/a+h0MtgMyBY2a0j+yXo/CGx9gHHsduwUegzky0VLZM31CU0Hh5mhNUd1642aNsoDkTc9e73ba/icFCP6VajmOJd7IxKMgi+pZD/Z4ci59Ejc55Zv6WdpBEDLf3O7I6J7CIB/SBrLRc3alOwjm1j2dDzZkmsp2cllgwbDkR3OGJXB7P7TWGQHR98RPsNPYUrCPBSoidvZ8uGEG8jOF74ie1xYEuOST8RnSQLR3Mg3lT8on0o4ljAi+W/CUmSfK6mK34W1yR8VXsK15T8JBJf/qusJh9Pn5MvL9/L1iNYF+jzNGePStfTvgDEETOZtPyIOmsYxwzjwqTHJH+T67pdE/X7yuTe9sYQ/ae7l18jvlp8mH5vPS1aVACbsQHJIglPcX3bsI0rI4TMkwOq54uuiZ1bAgTnTesbXkcA015GN/TYArX0h/EX3FmDt1bxRkETPK5/Lxxcl/slXE24hH05JiPJpmQfJodad78T3tL7L/RL/6r//L52CQ4Lv+ZDRwSxHT4BQMJ7Doa0H0oR6lLcUGgfwOa6p7wtY8BtGjqg2BfcLixfKfYXQS4h5D8Gla7cmQdfxBXurqZycfhn7EgQJlzaSgBn49jiMBGpwP31GyoH3pCDkXGvTS5kIINFcSpgkrAKK9fmzDRbxBWve5KBwT0V0tGk0HgmVl5ZEoK2UnRSphCkuVFImEgauw4GgF3MfjKmQRYdhqogL72lzxTdKLheye6WYJKASPgBa/iZwW+C7NlQrKsuIb/4gPyGIAdAhgY7PA5FYyayANTYDpaA6uLRu2hwuXzH+YAeko8aWUrgc+GHzvwGONacK0HBfV4yjoZHJpfHF10dzQglYXF61FyQvXCOugAIYM/CSeF65CPSkW5EfPoOwNhgHHPoOmMe4vaEeefsAklL3QzTxhoIEo7XZbgeg3zOY3zSEwzuQvDgQSwloLDMZR9PBhEQAjM6eUc1EowAF8+RRy0gR44S58T8MBigZ8PFmeNI1Kp3SvtR1WAN1T+d5ALL5mxuU5bKPhewF9rcoGnT4KBimLGTJvfSVAj68785eRG8hBSpjRPpRhoADhhHth8tUtFfiALH0EbLE92RsSXbiYJvkmu9z3QDIvYlyxw0NGWM6RPRZPiOw24HHSC/HQVHeV3b+2zKouUEKNfY4gC0ZQ/488zaWhe1y2g9jpxN4MCJCZvEgAhjciSoU7LQeAFeuJ8BfzyBAUzqR6yggIhCdzypzQJHauL5wJyeK7nN9ZVlLj6vZp+aIn77Pe4H+QXvfZS0y/gXKstZkVAZdHQItjAc5A4jTeRiymkMZf5wiKejKEABUACmcde2zzGxK6+N65cwAjKokCELpzPF92A97kfv59aNqFxmL/xgAHQ+OMA6fx24IRONEe0AvKhXT/PG765N0CEbEz0XNv183yrDXWsrI1Xfe6M6Qma21FiAdSqXjjVwCN32307OTesMy6aL1B0PPhF5YWrP+sGSZ7Izlist28er7dv3mhzZMRI1yU1nrtgfWhLs5XbB8Nm3tJnYFZ1vPmq2aZTOA0pRfZiwx7Dkgdnxw6NQIx3snVtk/tWE/aXdu3rOPP/jQZsppO9lv2KNff2V7L7ZtcNqyHI20yCos5yxZGNlh/dB66Z5NzZUdPJ6emvXM0uRwYJvrz+3Fi+fO90lmHc8L2IJ8kzHoTbayGc8APDo+9oAuIB48xcjS5usNd0ZlNGdiQXtAss2dbZdNrsEzdnodz5TNR02VcMxlV5ENDBDKekPF4Y7TIDQ3I2PQuZ9TIdjjRmSKIE3ORomhNdoN293fcfBxrFSIqC8AfgOHNYF+MgD5O8Bxvd+0cnHKoKAiq3t5edH199TMlAPkvFwfJ1OBjuGk7j/JwkQeSmNkV3KOhAAH5b1kY5/UoOyg0daSXb9+1UFp9FceLlNv1Na2ylHVtjY37bgChQB6KufgAp/jWeVMsAZQD3DekNXJfPPy/ZlMe5k/5cqT4+NO78DecHuvH2xkZPnGjVu+Nmo8TMYJn+EZ4IC+sHrB1tbOO3gAkFLIkLnet1/9/FcOUgL4MG4AVa4HyEVGdG8IPV3TJiZmHby9duWqzS/MemfNdq/jQMPu0Z7zbpNhDs821UHsx2I27zzTgIpwT3twwizw4R5X3KZZmJv3xlVwh5IxiB328uVze/z0iWfD3757x77/n/yndnocgF4CObmooeaLV8+dVx2dEED+kzP9gOySJQkv76tXLzxYcG5l2fL5MTs+qnjAHhlmjuHdZe6LJbIkL1thbNz2d4/scPfIOq3AI9ruNX3NB4mBAz6AHICMGW+8eeC6eLo8bXs7ez63zNPx4bFn5l+8eNGmZybcXtjZPbTRMGmLC2s2MTFlxfEplwmqMzY21j3YAAjGs3oFWirhwXNklDMQnenAZrvjYyZjGwAaeeM52ccAO+hTsmkd3Dw8sKlx+NonXV6Yp6mJ8lnCAvIGx2OgDui47A0A/5D3sTEH5jOZvOsTgCeArXt33nVKEOxGqlo73Yad1Cp2/9Pf2A9/8gMbL5ecWgIKHADo/b2KA3Ssy9zCrM3Mz9k3vvENu3Zz1as/UhkzqNj3dyu2t71rn9//0k6Ojz0Dln3Cmcb32HOabwJo+7uBFmVuOlBxwR8NX+zXvv6hff2Tb9jSymLIPD2uOuc1QDT70EbBF33w4IE3jSPb98qVSx5YIYDmVTM2tNOTmjcptGEIVBKM29ze8nklKA3tEMEx1+3W9e/wH3pjZmYu2OxD8yaSx0dHlsuMuc4jLgttCWA4z1ccK/p6wUVMA7WxYt4arXoAoMdCNrxnRVLp6XWEKW9iSFNUbB5AtonxklMzlIoTLufo0mrlxKbG5+3c0g27tHbNluZXwnqm4NdlTAcOQD9+/LnTFPRHALE1O22cehY8+411z40VrNHqBJ99gC8QmuCJWg+7njnAdoMeBp11984du3n9RqA8ypctly141QOA697Bke3s7XqQCbknO3V5ZcGBaOYMmhPogQDQCS6wJ69fvWHv3L3negLqJreTvIJhz6tHoQN6/gpai0OnSaIyolI9ckDbbZX+yMbHJ50H++Ll606zlI+aaTK/3tSwsm+v1p9Zu9NwCqjLl877/nVKp9HIKXPYJ95o9uQ0NIody9vqylpoClgoecINAUNeHjDo9+01zSvhMc+kPGDJHmXtlNTAWbG/f2hXLl21GzduejAGTnL5uQQouK+DqARMqV4DaB0veOCESgU+C3XTwcGRBx94UR0AH3QxU/JgdMqSXmVaKpQdxEeW4IQmqsCZTIAHfUqAyOXj+MiSuaTtn+za/tGuUyghwwRPirmC3b51y+amp21747X1+q2QdQ4Imxja5NyUpXN5Q09DyTI2lvFgJ4A68krVAY0aVQXNM6GPAZ4DEN51XUvQtjw7aQmSQOA3L6ZtkB5YtVOxevvYRpmetYd1q3fIgG653SG8wEicSpjTgCiwLftfSRjIW9wnE+YkfIZ5pAop7hvxN/kPcbyJDGg/PyM/ivXFL+C5+LwoKuP0G4yDv8kPiAOA8vEIMAh00/3kY3FtgaTCTtDbqqJRtqzsd/lg8d/lK8oe4r7CUHgeAGhhanFAWfY155Kup7/LZxS4e+YbRL40cyMfV1iHfspPkr+KHSi/S+8J3Jff7AHVqFeMxqMESgHQAUsIgK5wG/nXvs4RJinwVSCz/FCNT3OhZ+an5Eb4ImuhBAHO8fj4ZUdzT2FCvu+iijY/g6N5Cmd/oF2SjAinEO4IAC25iM+rcEYB5/KD+Cndw1wokCZcRM/AOM7uEdH4xnE9xq7PcE0FLuTXsyY+z1FlgPBMzZ/mV3Qqmo84FsCYVMUq/FF+rMtmjPeZ+2s/KNPe7/+//Mv/YsTNeRjRYcQBZt1QjiHAXFwIBB54uXIpcDXKodZCadEEhGmy5YAz0HBQhpIbHp4J4n0JJQC07hXfQBhjcecWoRBQqcWVIEuweV/KBUPcD+coMhIH7+T463va1FocjUPPJVBV72vhdT8JiJSJO35Rxi/3kAJWlE6KLQ6s8F2NkftJQAR0vw0EKBCgOZBylLMEAB2P3sTBWj23gDyEjbFoMwQBD8BLHFQTIOljoVNuxJMtR1fC7oBnBJ4K/OSz4fpRc8cYAC2FFhTdGz5gKRP+Xo2aPAksOwOWo+AGYC3j5Zk8GBCBp2fAVOSQ41SwftpI2uwYczoA8X1d0aXfZEtL2UhpCoDW4fL2IUHZo5Tebx1EEQANwOrBmMhxBRBhTN48h+ZOUXdkAXg4bwJypPDiykj80lJ0leqxZ4UDJCtoEBS2py2+CShFXFOSaeaBe8KZJzDQ18VC5s4Z92zEScR9A/gUUelEz0UTTmUJ6/njwY+48vT1iiLLAlQBshkHL/SPaDO8AWGkhJUNrDWW8aFDj+9Jb2ifsA/UCI/vy6jRHGmO44cL19C9mBOMGa2tDiYByvG95AB9FDjgOTQ+HVI6NN6WHRkQWmd9XrpMh6LmjOvIGJAhJgNJxkPcSPH1iAKJrIP0AAcJeiDo5lAJI1BWuhSqCr5P9kV4RVUEdMKOso98rvJkmFXPeNgE0Dv4FR2yek6ei79L5zEGrqVAGWshWYivF5/xcrmIT1nnnctHlOkrvSo9BJCrQ5fncDAgArADABWMYzKBuB7l35Jb7t2Nfpfh5I5NxOXrfLKRgUOGEOPzPR6dXYwLw4WfC/PzZxn0PC/39eyBqDIkVEG8mSsCTIyHDGJ/zkif6syF6ie8QqCZgHL8vGEM3JcMFZ/PUaSfIoog6dOzgFJUjSEZlB7iDp6R3g7Gmc4VGSXav2pCwnj1HGENQ0CC+WXssgvQMG78Q8XR7sCSb53uwDLZgi2tXLB8Yd7GJ85ZJjtvY+NLduHSO5YvwSvv+c5OATHCNhtkrNfuhkzbFHrevDS534UPll4COFvmza1ePX9hx0dV67cHZsOMFfNl++i9r9t78G3OJaxZNXv15bq9evjSKhu7NoT2KG22dG7eGv2a9VM9W7uyalduwnG5YGkobwApm207ruzbs+eP7asvHtjjZ4/dLiETjswaqoMou200GzY1MxOy3Votd/7JMsThJ3M6gFshUECpN+X+IVjYdUCRn9BTARx2Bm0HRCjh9r3eG3ppbZDhngMuABOeAdwPmbrtRt1BY+zDiRLl9sHmokFQsUT2/SiUiDdrBnhJwzQCjdiEZPK7wRk1f9vd2bfnL1/Y5u6uU0BQgVMcL9va2qrTgswtzAXKpn50zuXynmmKniG7+PHjJ1Y7gWt93DPxKGf3vZOHy/DUDmmO16rb1HTZrl274pyYbo/06LHRccoOnoXmvV6Alsw66AXAjJwG24OACs5F2wHEg4M9vw9/J0McMB+KITKGT4+r3nCuPBEAGnQR+xSdxpqsrV3wa+o8ouKJzwXe/LTx33VK/6dnQjVR8BvsxbMXtr+z68A0e8GDnPB4O+VNy/mRK5WqJVNZu3zpqt1957YtLy5FCQRd69nQjo4PbZRKe+k1jRehNkAv0zQMfmfAtg4UPKm0dZwiperAlSjUcG7Zv1BlMCfBjm062PY7n3zL/pv/9l/Y4U7N54EsXzIMaToIUL1/9EamWE+yqeF+5RxwzurJcadWeLX+1Pl193b2Q8PRBPdJngXvAHcIMrDe2cyYN+46v3LBqxHI6CazmEZ4NIFcWTvnfMmMj2xe1o+xMd+Nat0urJy3jz/6yA53Djzgw7rlKR9PJKxWb1u/l7DLl67bhQuXLZMLGabO1X64b3s7mw6+Yb8AqlE5CJALoAIQ7lmoo5FnTLJnAYGRZ9aI7/M3KAPgre3Cm9ynyeempRIjW10mEztwcbJfkBtsDxoWEpTARnInOD/mVAtyJpPpjE2OT9vy8qrlskWrndS8CSCyzPlANmOtVnUglizoBw8feMXMHBzMM9Pe12Rr58CpFLg/zTt5Jmh74EAGZAo6OWn7O3ueZfzs2Qun57l08YpTA0B1BqUOwObWzqYDWTz/ztauB5SggEKn0VgQCoaVc0t2885NW1ietVQ67SAbgSkCYU7rOAhANNcDGLx0KVQywEGezaV8XgiUnFRPHYDOZAKHLM37yN7nBTc9FCbsE9/DrbpXlwgooAHjGHpurOTfI/O0M2rbWGLMFubmnMYAmUW/Yh8k0tg5HQ8QQglDkgt0CzmaHOeL3iOCHinIEVmi3JfzBPoxKFjYM+gArkdjP87cADbO2NLMRbtx5a5zs0+Ml72JrFNA7O3Yzu6mff75b6xYyjoHc7vXcjDdqW0iu6fLOTKg1WEAVRnbgKx86OGHwSZGr9MAkX8TaPj6Rx/b5cuXrZAv2KifthRaKJ21zY1tO6qGYBHr9fmD+14BMFEuerYxdCtwG3ujyKcvfKzzMwv27t179tGHXwsl+V4pk3Q+YwJogOXoz9Nm1emnEmkaEFZsfWPdexKwJ5DXYqHsnOrs8/MXLgWZjqponYZlb9s2Nl/ZaNRzgHh2ZtL3GPNPdRMANEE39jvA8/z8ol2+csVu3rztz42/1Gp1IxqmtnEOMb79g127/9l9rzA5f/6cg6RkQsv2pNKlUW/Zwtyi7wfAaPjWOZ9nZ+YpuXF59OBlp+WZ0NAyYMC5PRj5135WeA+LQDfqFnF/ZKV80RKDlFcikKE8lZ+1CysXLZ3IeNCbhWT8rIPbj5PjPm9UBtBIsNGt29Y29ExDS0OlYgkrZAt2/cpVKxULHvw6rUEnRNA5Z8ls0lbOLZOybJ8/+MwzsaemJx3QxhalggE7ge9wrsuHEgAXMu7h0y8Z1Vj58aKlobYZL1ppqmiZQspqvaodnOxYvXdiXWtad9CwZGrglVhUTPNKDLEhhtbqUSEakjhEi+H2c5TpK3tS+JMwpTOgy97QXwpnEG4Rx0Jgk+PvcfAwjstgo7A/0ffoYfzIOHAZBwp97aIqcA9MRRSKqvyWv8X3g88bnjk+dtn/0knyReWHCXuQ7yPsyZMvornx5xwFik+BlvJtdD31npBvrTkShiF8L46/yB+Vrc+94/5RfGzcV3ih5ijuv3KWaQ7i+I185V4/+CGaU2FEGifvazzy9+R7a0waT+TYuP4RRiUAWs8iH0MYEEbQWTAhlqgledM1NV/xe8pfiwcEJMfcn/FSYaz1ko/HNeKYidZKuGFcXoQZxuUv7ue6rxj5ovEAjXCJeDBEc8xPYYuDCK/xPRlVrUtWmSvNvcak+wmLEV7gPmNEtyYfXOui6gElJGu8/tz/5n/4rxyAFkDCm5SgxIE7TXoQ/lCeoo3Sj0p4Bf7I8dcG42ba+FoIgR4BqA5IOQZ//LsSIC/zdaMrRAO4hjaTK4G3AGhtCBaflxSVQCRNjgCYTBQJ495xYVVUSMKhiY4rNykFCUk8SqJNpWiQysO1SMyBC2GM1F5OvNLa5Zxr3pS6rsWOC6UUooCsuCKSsHN9ZU0rw5MSbwFLAoY0h8psVDMsrq3n0PpjZikzSHOrrFXmh6hzfPNq7aVIMajj8iDhTEfcXZpvbR5tEoAJHY68h/xxH3hamT/Jj+ZDQBBgK/MouQKg4aWyGni0ApiuUvY34w+b8E3GMuULDqSkQ7awXlp73wO9sLd4L772eo+MKL0f5jSA2TjX/qzO80xmRQCaMGoDKB4OtnY3cKyeHb4RjzrrjEHIteMKzRuHRSAW83Bar/m+Ypx8HnmlSUs8EMQ1yJbmpb2HjuC+ZLBJV/g4RiEDE6oPfx5xwrpjGToh+3iiA5wAhA4wBXy0j7iOslsVnNLhw+/ulEeNGvg311HjJ34PnJ8BCFVJtQI1fF9gbCgze5O5LHnlXhiNKlcRAKj55KeMCiltrsN+4Tvci0wMHaLx6gSuJTkVT9lZ9msUPRRoKANDhpkOBkVgZaTwU1nPXDsuF9KHPKv0rA4G7TEdutpXMiR06HhQJ5on6SQZUDg/cfCRslte6tLsDnTmTeMfSpl5lSamzrLNpcMkB0HOQwVE2JMhUzoeXIof/vG9LlmVHDBXrIvWVrrMmwm+dfDKsNO5xz2YC+k56d9wZgTgGEeX99V8Eo5UAdUC6/i7DB/JAuWx8UNdwCz7nzmm6QwvgRKM1fdplJGMflUWB9ckUzHommDUw+EYfwG4BuMh2qfa2LHmHcwxGdA8N5lWfr5F8yQ553e/vvdwCGWK0tEK0rjMDUJwW2ekAgwaM/Olz8uwCvIXAoWqsPCGTpmMDSPA3J8hkbHaadvqjY6DaCurV2xycsVyxUXLj61YobRkV67fs1J51jB0XReMIC5OWr9t1qi1LDUyz4YsOr8/urhp+web1u+1rdU4tq3NdTvc23dDP5XIWGrEZ8ftg/e/YTdv3LLyeMpGPbOjzaq9evjMXj58ZqeVI+v3mrZyfsHmVmZs9eKyg88TyxPWP+l6o7R2s+fZO7lM0rvQ//rv/85++rc/cdAI4IYybrQ9DpFzwaaQ37KfS974NBMAURwgB4/bIQsO2Qgl+DmXn+LEuIMnR8dHfu1WNwDQZDoqcA53Js4XTj9ALQCgn4ddyhX71mk13fFGpsggZE/zonoIXkcvb0+nrNXvOO8uTdC4J5nMzqHuPAUjB8GPj0/s5atX9vzVupczwxFMtiGgNc9dnqLxIhm5Qb6QBXSoZxV3u/byxSsHMyZyk05PMzkeGv2R9QiwAY8xADRyCzgGdQb6A+7Tkyrd7UfWaIS+F6XipA36SedelRwiY+xJgF8Ad8B+MvfI+up0O3ZuacW5uCmZ5twEWAYcAGiWUU9AQH0HmCc1HpI+wFbxbMFRwg72K87DfPXyFf8cWbpkhL549jycHYORg0fBLopKIgeBi5Jn7Q1GdvXqVeeBhkeWz3EfslpPOLsKUCPsOa0H8lCtHFsxPxYySocJBy29B4RnTdLQKu2UaLwmx8nITHsTQuYTcJKs2mevnhmczv/ZP/vnzmWKjJzWCVKceLY15+7u7p43TwQIu3v3rn3wwXsOHJGR12rTqDblYNTDJ1/Yg68+c7BlamrGEiOqStrO80swnSZHrjPzRc9QvnvrXXvv3odWOTx2KhVeG1ubtrm7ZecunPds3Fq7aaNEqJx0nt6xgu1sbDrg/q2PvmbddteePXzsDfSgK4ECBuJq+MUvX7lhV65c91Jz5hLQmSZiZF/CoUxGOvsoZMWHzP0A1Ib77e4FYEtnPgF6go9w+UN9Acc5oDN6Hl7cVrPugRrZC5wnXAcZ4pwjYOUJDmkswJDBB8joQeBe30pjE74WNC8EwA0UDl3fx9hoRNvKk2TxNuzVxrrt7u+5fiiUiqHxOwkXNnL7GVByamrSgfHDw4oHA2SPt5uBv5yADPqaoAcyBwdyM0oOevn6pVMgOAiYCmXr6BBRpAFwbe2+tnwxZ/lixvtLQDfggcEUwftcRHHQ8YZ2wdZNWCaL8Tn09cKuJNCELmQ9yEon45rziGdDF1Bl4g3gui3P+iXbnjERyCKjFasUIG16YtoatYZn+XNOUR0UGgGGgDqgpSeA5IKtTfYx92T+3XZMpr1ZX3lq2sFY2U/B14BHfNczSQGg0eHo26mpaYMjPgRDczZfXrNrV2/bueXzntE8HtGDHOzv2/b2hn3x4D4dKCArsOqcQjiKAAAgAElEQVTpoY1BAdI4dbAQfVooTdpgGCouOBsAowtjpYjbOPTwgd6FuDMg8u/93u/ZvXv33E5OJ3OWHibttNpxMLTdCjY0gPrDR1/ZZ5/dtzQNEGzgYCNNFwlgoJc+//yBV1DMzy7a6tKqvffO+65v4a1nHkRnRONLggn0IegNutbut3wt6V9RKBVsfmHaVs6d8/3y5MkzD9hAzQR1hnOSe1+knq8hIGli1PdgFzLoAY7JaV8rGhpCRci+uXn7ln3nO9+1y1euWT6fthQJmLhnPbN2A170lp9nm5uv/Uz7zf1/sE8//bWNT4473Qhzi+2CvYecZTP0/AgVPF6NQIXbaGAzU7N27fIN297a8eDd6emJ9YeA/RlvCOj+dDLof/x8KMACHhF6jnRaXUsNk1YujFs+W7T0KG3ZRM5mJ+ZtvDhJZz8/q9yWzUK52HO6m8mZKc8uP6mfuE5lzx3XTjyAAqf71MSkzc3NWq/bdhnc3nntzZWpfuCcnJmbcbD/0ZPHDqxTgeR9OEacuT0PMhwd7XtD8VrrxLOx897oMegJ0aElyYiGQs4DeWM2NjlmEzMlG6T7tne8ZbuVTeeB7ifoJRN6bYAX8MLGAOiHgkO9RdhjnlwRVbwJtxDOIhxJ2IZjK1HvmrjvICxHvoP/HgHQ8rXl23At+YQEZxgD9pX8A37KP4gDnbqfGm5yHWWMC8yN+4QC7OQrc3/G/6YPStg3ui5/j9vU+pswGl0b/SpfQricwF2+o54yfD4+j4yHe8RxPj2fxh8HEuVbya+SDyxcTL6mxqn7CZzX/fhc3L9EhuLYWvzvfId9qHVEN8lmFd7B/eIvPWMc+P/HwFH3laCLiCg+dF/GG3CKkCGvbPU4DiX/NIwhVMrLx2F8yvAVAO3+VCxrWp9VEpfmLg7ca/7iPu0ZxhOjwI2vuWRb/rIwMPnO8e+rkljNs+NyLrtbvqgwF8113B9XkrD+pjWSXHFd5lk0kcyvZILvJP63/+lfjLhIcJIBBULmETdXOaIcSy6q0hUtCAC0QAgOf5U8C+AUABx/KAeooklEkYfIQEgJ1980WcooxLhSIxctuF8jcpz5niZckyDFIeBVCLwm2wGYZKAk4CUOV55bTrHIxTU/2jwC4jRX/P0NOBeVcQ8GZ+CuIk1SovzuyiE2bgFaOH9cT1l3umc8MqX3pIzjm1AbjnnimTSv8c/I2VejO34XWCeQSty3fB8HzTnKEgk3pgSSAyoJ1OZ+cfDa7xsdOJIhAUDuNAPs0L08ig5K4fm6WQCdJAdSfFK2yKHGK0DOsy8HZDqF0hlevCeZctBb2STRfXFy4gcbhmE4lALAKjll7sMmekNBA3j8NgCtz0vGcPLia84144qea8QVKwA0c0Tpsh9SEcf2sPdGMSoDDQcjnQ1lgFpPmhG+fUgIaPT7dMJ1BGoCYOE4diMuQAVqMP6kaHgmUalIzr3hkGd/B0qJs/0cZUZj8XIfAH5fwyiDErDKAbSIt5csaylogcg6PFgv5lw6RQGR34rqjUZn0WrAAMaEIaFM3LfpPdzwizJnBQZKIWrPS57Yf3yWZ4uDw3HAjLnmmpJTnoXxqaQLY117VIe2DhUdQHyWa/J8nvEFsBdFtQVaxnW0xhcPqmmcqmaIzynX1jNKxyljMr53NS7pFtZfh5pkBgBah7V0RtjzYT/qwCEDy68XlajpHEAUMDjhdvU5S4Z9xTh4buZA+k9y4AdVVJ7Fc/C+DjQFJqQruIacf66JDtOc6j4KLgog1dkhw8ADo9H4mWPpQckL9+dZQ0C0HwCwZIhqa+3RfColFKDK37RPuC5rQTZdfOzaX2TC+Tgi/cQzSWcGgzoq1bIwZ9zDDc+IE069HMi21Zw4oB81e1WQGWdC8hw3RgEwHNxPhooGAdcagwPSzgkcMtull2U4BR3a9Yw+nWtcX3LA3DBu6VWdbTxbAKcD1yWZaiFgEtklEZDscp4rWvW4YSenTRsME7a8eslKpQUb2oRNz123lXM3bXXtlk2Up60/ippsDhLWaXSt2x7ZqDuyLPQc8Ht6UC5t6VTfKg467dqjrz6z9VcvnCh7dnraOp5B23Xagu9+8vv28cffcKcXULtz2rKD11u2+eKVVfZ37LR2bIurs/bxN9+zO+/dNMub1at123q9Ya+ePrf6adPmZqdtZWXZJqdK9qtf/sL+3V/8O6scH3mWU4lu9nAXpwPXMUAoIDRAVz5f8IAhwBW0E8xr47QWmrCZuWPuQbVc2Cc0zCIbFnuD8nHmju71zDMZlnyWBlyffPKJBwwBezkTOp2ul8hzfcquyaClIaACewADk6UxzzYlC/SoWrHF5SW7ev2Kg19ktwEY8X31Hmh1um4/HFXgNaUDfdM63b5no1Ku7Ptngoyvca+e0NkIeByyK/e9uqBcmrJCLu9UABOlgoOmANCUywd7oufXBIAG3CKbGMoK+DwBNdEnk5Oztrx03m7fuuu/Q1GB0+3NUjOh6oV/M29kX7PfAY4DMDHu30GG+TcZ6YydOeU6fMczGQ8O/DsKFrIv0PfisT09aXjWH02x/KzLFWxnc8s2Nzb8Ov1O3yYnJ6KmpQMPDgOaoLugM+G5z61dCE2nVtccMGEMtXqgDnFAvtNxUBTajoO9QI2wsrjg4AP2htMWZDMOdELxwDnKcwMo0eTr+bMnHuBYO7/qa/nVV1/hzdo779yzQpYAB/y3Q+eDhm+aNYMfFqCQrDdK0clkRVc8+upz29re9DWieVa1cWBH1SMHwObnFs2GnDkBDATspBKENYYOhHL/O7fu2o0bt+30hPVoemY6jYw3trdsZnHWbty6aeNTE6G5ZbvhGUhkAgKi3//1P9jU2LitLi37vJKZ+ctf/633DUkm+FzZLl+9ZufXLnsFHmAJ67u3j+zvOjBLxaQyJNH5C/OBGxzKMm9+2GxZvUmW/amvw1g2nGuj4cDGiyWbm5my6Sn403OewU129BsfKWoinsx4FjHBAGQnBdAS9QohAAeHdAjaD2zQR46nbXlh2WanZx3UAsgjMx+5vHTxnC0szFun37Tdg13PXoVGAi76xZVlW710yfmkAem938FoYF9++cB+/tOfecazzgbAYShJ0Be8zq2et4++9rGfe70BNtDAgbDnz587VQ40AnDdY+eRqXr9+oJt7Zzaj3/yA3u5+dwrHGbnZy1L47Q+vXiggZizfo/mgbu2OD/rvzcAW+sn1uu3fU7a8AHXanb16nUHmV++fuqZ9YyL+yOft27dcsoL3oeyDl3AmD6//7kHLQBjafo2VZ61taVzduPadV+j9ZfPHViks0Kn045oNEL1FNdif7CPqjUyWRMe1JxfXLVr129YuTx1ZucBygOWf/nlF3ZU2fPgNOBkaHgWKsnYp8XClBUzUE9ccwCaQBR0MaCWJ9WKg92PHj9w+olRsmc7OxuWL+U8y5Yg2cHxkRWKk36+kqAVgvHB/oV6gkxgGtJt7+45CD01M2t/+qd/au+99573TMgG2l472O3bSeXE11W2zZPnT+zBl59ZtwcYR7Z31ql6ADDRHzRxXV/fsIXJeQ8CUuGwOLfkMsd8ASR7pvPLl9butR28Fv/53OK0y/X07KQ3JcRG3Hi9Zfc/+9T3hIMZqZDpH2zAQOOH3u+1Wy4fBCfGS2WnUwn+QOiFg95974P3vWHpwuKyy5bbIoDzvdDomfNUtm6rVfPn/PHPfmyJ5NCDiWRch2xlGrNRVTnpfQtajYa/R0AByhea8b1/7yPPkGZMgO0Az3wGqos+XNIE0qGWibJv0Susl8dksaH6ZhP0IJics+W5Ves3sUsSNjs+6/uZa3vwYtjxjOepmQmbXpi2/cquN84tFYu2v7PvVUxQdbz/7nseJGOuqDBB/l68euZzmC9l/XwECJ6anfMA0OTEdGRbd5xODS4cmkceHOx68A0dHgeukC10FzQyVGYsra1ZZgwS6IRZZmTluXHLjmfsqLZnmwfr1k+2bZho2VgxZ9kc1WvB/8xksh5Y6FtoXquXbEn5AvKZ5DPLzxXWoIpb+dvyB+I+sPtLqWAvBwwrJMcIw0J+hM8oycTP18g+jQPPfE/34ieUSgLf3gaAwzq/oT/kc3xGfp+SMeI+lp4v7uPIfpd9Hgdz5c/LJ2N8Avz0vNyP7wo3k43OdfwZItBVYKL8Fq6pRD35YHp2rZd8xfi8CNDX9YR5CFDX391Py1IVFWzz+HPynbfBzbeBZMclIrqQuI8T9xvj2EgcmwkJUVBpheQYyQNz5X5X1IdKyWfyy4TlaK05LxyniTEvoP/kZ5PIo/NdILSAZo3N7ePoWXR9ftecx7+vRB7JgLC9uO8aB6DlV8n/1z3jGdB69jiOo/WN45uaY8Yj319jVBVy8NVCkrLuKfwjjl/yHD4f/+pf/ucjwEUeIAB3YcJU9qfJ4mBjADhA2iT8TlMMCQaTDkjJoLSQUgRxJzcexUDZB1DyDZeNK/AYMXbYKGHzSnilgKTYBQJxH02CNpicXL6rzc/3BUALOFG5kjqjxjegG8zRxMY3oUBn3tNi+LxEHLLcm/d5zyN2UdakFlDldQJmuY4URgDmw7zEFbCEUPMU/ynQSEpFALoADOYmvtkFcEgwBYzweY1D84OByvW4P8qZn5QgamPzDAK8z5TMW00Iw+HzhnJASlrCrXWPqJHPsneZL16Mj+9jWAh00wZyxYOhHoEfUmJSkm40xjLOXTajDGjNIc53OHDfgG9SDmHTBqDJHYBokNxTmz6uIPw5LQBJ+l/PocOAa8QPRRxCniOXDmufikDuoPCGoalXIhhVjItmUvq+P2/UAFR7RYpBB7k4YKXA+Clw1Q/kZIj8SeZqTaL9o5AxE2VO6trMBw14lETpcxg18IBb12XWorKnaD8noiaRZK/5HESRRh2Eighr7/JMKgmW3Emh8X245vR39BfOCfOGHkIWHXSJDEcpcoHQ/I7BHD90ZJhy/zfVF0FvSKZ1wDkQGO3nMDdh3/u6RIdQXGfwPr9LZ3A9niWeAa2ItT7DM+uwlH552wiSLEjO4xnTjJHnYI35O3PF5zUn0k9x3SUZ5T7B0Q0GYjyjQIep9h6f8fnpB/CcUnzfbxEXKlxbYU2DXoEL2mUvKndlHQTSiBtNB52AS+7Fc/DimXQ4ysiL6yEZBYyJ7+gwjOtUB36HIfCqiLgitMgt41dJPc8hHS4eZ8YJCMJaky0po8R/z4fADPLIXKM3uJbWTrIo3Sr9J/lLJ8J8Uymguf4tA3YUVfc4DzxZQhFlULTf3JFmH58FeiOgOGruyt+DbP42h7TOTpoWMabg1CY8E1IAuuu4swBVMDZcZ0U9CeSwuM6LDDCdn5pT/uaNdCKebcmhzkWeied9U10Tqi+UAU0GWyqTs2ajZ50u2XF9m5ict2Jx3gHo5ZV37PzFuzYzd8FKOPVevQFAn7JOY2i9Fs4fLZDSNsApacMZ2rFkAh7tllNj/PhH/8HLW8eyGZufm3MeYjhtUcW//7t/ZL/zze84+NJtda3fbFvztGb1SsV6rYYNR127euOSffw7dy05YVbdO7HnL57azutN++zXn3oJ6pUrl50ntjiRt9/8+lf2o5/8yA7hc0yOLB+V9sNdHIIdTW/YRNl0sVh2Htu1tTWvhIETmAw/QB2ydDOscTZr5UmoRxLe9AlAGQCQ7L3haOiZxr63h6HcnGZ53/72t73pLdnV6AnOQErUWSsAaJzs/b09W19ft1r1JOjv0TBkjhXztnuw547o1auXbWomBKtrp6FcnHNHXLZ+XpEZ70Z7305rjZD55I2goFNJ2/jERADYR8EJOjg4dDCXRl7wtrI3oMFIDt/IL6Xv8LwGeytkzgLGIzfV6qmDZO7UGE2oxm28NGnf+e4f2t2777r83r9/3zbXX4fs5W6YM4B97EFPn42yiLiG06Tk8w4CcH14jWVD8JzoOAAz/md+NQ5qmVTBQSYcINbERNmbeLn97VQhcMRWHIDm8wDQ7ANsZcZCQzx6J5DlDPC/sLhkly5ctkuXrnj2Y+BCPfVn3tvfdyoH3gO0OqXMOpOx/5+uN/uxLUvSvOz4mQc/Ps/u1/3OY0TcGDIis7KyKmvogqpGCCGQkHhBArX6DdEqCSHekRpaPND8BSCeQICqh1IB3dVd3ZmVlVNkTPfGjTv5PLsfP4OfeUA/W/tz3xE0Hgr59TPsvfZatmyZfWb22fe//7G9+/hdn3+XaSCd0dArqsgk5fPrazfswd0HTqlBRqY31a3V/e8eDYypQmuPLJ0iCDHuQCjZgr7vqRhwuq2eA7il8ZABfHiwY43LajibWw1vXAkoMkqMBQC9AA1BPgDQ9aZXHnSbLQ9gk018/859W1pc9v3Q6mB/5r3q7bxSsbnleXvwzmNbWV+1haUJS+fM9veb3sD5slqzv/npX1vt+MzWV9dsujxhFxcV++bVc2/2WW+QdJK15ZU1BzedXzcXgOCdnbeetY38BXum5/sEOctR1UPgKpP1DPsh0pWGU7Xiew0KBhqlddot/y56tVTMe3Y5+xaKnGBnB5suk6WCYS7IYFRFhn3pwYlCoOQA1HcZStOIcuhN3NJjWS/Oo1nn/v6hVc+qThNAZj3gnwNYnaYDsQCpjx4/tkfvPbaZJfhgXeV4U8t6tWVnJ0f2z/+ff2Yvv37hOlo2GBnSE9Mz/nc2l7P33ns/UMxkxqxSqXsTQLKMyULduHHTqR5IcMnn2W9mJ2ct++rZ5/arL37u/MZkczZr8MsD5k16wINMdCgNkLWVlSXrdQDgLlwnsL8B/qCHmJ2ataXVJatd0iQu7RzGb9++tbev39rkJJmxk84xTCIH8s6Ytjd3bCyRdEARWb2xsmFP7r/jPNWNy5o9/+pLe/P2pYPWzh5Ik8sadEyBDpLMXNaFJne+x3sDu3Hznn3wwUcOqLI3xXeeyiRse2fLjo/3PRObLPjhcOBNNdGHnqU8TiZ0zhZml2x16YatrKw5EMm9aEAH1/DLV1/bm+1Xls2nfR9BAVIohTOBagMohVIE76OKJJqzAtzfvn3XisioJT0gcnx67mf99z7+vn3yySc2NTtp2aRZu2pGzO7g4NjPg1Ay3nb+509/80vrDMhYBkYdeAYtoPbC0qJtvt22L798ZhP5klcnoP+W5pecToO9vbd74Jm0NLfFP0CHQSE0MVG25bUFP1+S6YRVGxX/3NbOtoPPBBkH0DHkQwUnoLUHsqOKL/7NOcR5zf4jiLZx61awHft9z9xnX3z04cf27rvvRpXVQz83OHcIagFE+/k2NrIvvvjUtvY27Re/+BvIHPwZobBiLpD9bo/GxOMeXOPcCfYZPUJ6Vi5O2KMH7/p7jP3k7NgrkvoDgq9wz8I/HlESuvemqtAxWGwChVQibalEyqaKM3bv5gMbtZLWafRsbnzebqzc8DO4UqtYo1W13aNdS+WTNr8ya2cX6KyGTZam/fvsCwIBH3/0sYPSVG2QJU0Dy62d1yFQPSKLvuLVLLfv3vdMeNhGAOVPTo8DlVbarFq9sMoFTUYvruwG+S1UCyGfBBjSmYzd2LhpqTy0Rz277F9arpyx/GTO6p2KnVT2PQN6kGw7AJ1MkcjT8vOSs5kxERQViCeMIm4byw+MYxyyL92WHn07u5T3hEcJe3L/YSwE9+SDCbDlb3Sp77nIV1EgmT2msej+XFP+H68pWZF/y8fX8ynxSwAzr/NvrnsFymWC3yhMTT6E8B4Bm7I9dH9e9/kiCBlR1wp7YHzyAeXfa/2EAzDeOCbHtWTfy1/iM17pEdk9wgXi/qF8EwG0jFtUl9d2zrezlOULMF4AaK2Z7qPn4PvYPfKhJR9xIFrrojEJt5D/LN9Yfpc/TBRE8LmI+eTMmfy/+Pw4LhLhVsJ59JqoDoWTMjauw9gdD2gGeVeQQt+TDOnZ3BeNcJeAs143K3SgPAJ9hRkIE5C/KF9b68H19L2Al12Dwvxb8gMlXNxfk6xK/r6bwOn2eYRpyudnvEp8k/wKz2GuhSHwmhKVJLOJ/+a/+E9GwYEOkXqyaPjtQcgInAoTE6IlzvIaSwG/qDWu0s8ZNCClBIpJ0yZWaYXAHwmsol8RvujX0mIyideAXiiDEgjFg/kGj6JaymIWIMR3pTzcWYmAUxZQ4/eJjGgl+B5GD9fHIOJHoEVcgCTg2gwCJXQvgc2MxzNLoqzg6+cNgKM2P46EFlugieZIG4Xxx6NHeoa4QtDzOigYzdt3N502nxSeA2hRVE7jkyBJsJkP/hdwjyMlbrgAYqkL9HWZuoAhB64iDmgJnMYpxSEwnDmIA9NYLdrseh4BfgEIC84qRp+e2YGQTAD5BZppA0ihBGrj62ABqpHr615kAgcFft1gRJ8PAYTr4AjGhR8kEQCtw+VbSmgYAgoCcgSWCbDhGu6QA+oE4mUfiwBo+El1CDs41AlAIkaEz1dMufk9ImWpOVMjND0/mWgKAPF97XtFfHGIdYD5oRplATmQneHQC99HtnFsARwxMDVHANAC9twASATOVmVC07WYHwBon4OIYkfR4DhtBuNjfdm7PAfzIkBP4EL14sJfR+9wPYAY5JK/idajf3AKBNApqiqAS4EAyYn2swBlriPwke9gcPAeOlPf0eHCnPA/41ZJtwJi2k+MR/fUPv6ubtSeiOsgviM94EBcrJRJIB7f4/46nHTQMBZl5IXGRWFeeV/rFj8gpSdkKMQrRPicDkGejXngfcm1d3pnrLlguGicZBUFQy9kCXbhRLakdSJwm+ugV7hmPMj43WcK2bEBXOKzMhp1L5e5aE8I1BWoKR2mw9/31TBkt8ez4ZlDAA++L0OOf8uwQh6vA22Brgq9wHMzHq5fLBX8t4IiGCpad2W8e7PCaL9K/7IeXtlB8yIyq6O/42cRz8g+dl3qzeWCseJz0A/AsgerCOxGFQYyxMTFjrMRzoGw2gpASIeNBqGJmgwX9vG3AhveYIn1DRUFrrOiTuHxPUXmaNCbASjnh3XmM1fOeiwIxfsK3ko2w1kZMlhQNsHgIUOYAFTX+Z/rlKomaMy1ZNn8gi0tP7G5hTt2++67VhyftBZct978J+8cpt1LHO+RdeuBpw3QodGoW78LvQWcrhX7iz//x55BBCMBGX3s/XYLgLBtHz792N5970MbS2W99DmTSFpuLGXDbssGdJpPDezp+49taiVtpwdVO6+cWK1asaPdffu//slfOOBzY2XVbt3bsFGi76DK2+3XnjV20ah45jhlyziVyBScp+1Bz27Mbtjc3JK9/ua1A7SAL9AMAKAokOgOVJQNXSqHBsuAl96jo9d1mQQ0dv3SDwGGYmHc1tfXPSOE79+7+yDYQ9BkdLt2fHjkOoOAH1mAGNbolQFc4QmokrJ2Vju3i9qFc9+u3lgJDlkvNI3FQfZMrkE4Xygbd6M5qoyhEorxN7s0AMs5sIoDD9iBzVGpXAQ5S6QcpOj3QlPPPg24vPw1BGyhXmC+AFEUrIbfVOXPVCRxti8trVixULIPPvq+A/nr6zcdWH32xTPb3tm0Ro0suZGdHZ/5mpD5yn4M/Qq6Drpg2/ie74fSfbLyaNJE5jdZjAD1AH7Mn3qkkOHMOEOVB1mUYZ8DQLNH4PTmOQGgAc3Yz6GaJh2anXUDpVQ3KpVnnQFmAW+XFle8uWUo2x4LzSOboRkvdAtkZkKPMpZM2Nr6jXAOVAMnNs9QqQVwzbNvbcw+eP99u71x07PgyYoGzANUY/0JcACyZlN5u3P7ga3eWI/6uIz82dvdjgMY8Kqfnh1Zu92w0njeBn2yQcOZDZC6f3zkn4WX95Pf+qGtLKzZaDCys9NTq5MlDwf1ZdMu6zXnry4Xx51eANqWfLHgzQLhFK81qnbz7h3buHvbSpPjNrcwb5MzZTs+PrfDvV3b29p2nvVEp++Z8xPFkmcG1y8v7Pjs1DPyz84qNpZMeaYvdDTI9OHRgW1tvQ2g02DgTbvJvsZ+YT6pFGFuyWil8SL6NJ3NOYiPHBIkQb4Am0b9vh0f7nuQfqY86eBaJQpwuOPbGzg4+vDxE7dvMa7hLdcehU92vAxHe9EDNHDNonOXl1atenZhX3z+3ConVIGlbdQL+r1YyDkgSRDKAbhO0/fW/YcPbHVj3UAhu9AGoORGI19rUKl/9Zf/wn7zm1/7cyJHPDtZ08yLN0ZsNHwP3b3/0PUEY9w/2PXseM7Gh/ce2caNGw7AA+h5IkCzasenh/avf/Yvbf9wz9Y31jywxfUB3QHyyGRlHRg746byr9mi8VygwIIuCZCboN/q6rKd1069serayqo1Gpe+55jr4GcEOw0Q3AP7vYGtLK/b4uKyLS8s2bvvfGAT41PWqNasdnFhxyf79vlnv3aZ9SbfSSjYLnzvcT0oaEClPbB0fOrVAjdv3rff/f0/8AoI1vurr76y7e1NX9vLZqDsgIbDg2NDAjNBP4VGpQObKM/YxMS0U6isrqw7rQN8yAgSAY+XL1/Y6zcvbHyybKfnR57VCn83TRZHnM9w/46FvU45PiAnWa33796zyakZG/aHnu3coPFhDbqXafv+D35os7PwhKctn8obia8726c+rkxqzLNeqQ747Kvf+PmXK2T8eZLw/NdrgYpnMDIa8MGlP+oP7fatW54FvbK85vrrzevXkR4OwXGCNtl81m7fvmkLS/Pe8A4e4w7B3osz3y/Y7o3WpduJN2+u+z7s9juhqXgz+FD8AH5CY+X0R8Vxe/z4sVPmYAuxzp9/9aVzQP/49/7AlpaWXZYA6sEwqB5KjqUcTN7c3rSdvU2rXp7bN9987Q0OAdoV8GM8nB2cV5wbHowZ9TyjGf8MGwQKEppXbm1DLYSc0pQtBELrl3WaDNhgNPDAh2xs981GQ0sTDMmP29gwZYV0wW6v3TdrJmzYHbOVuTW7SSUGlDy9jtUuK/bpl7+yrrWc0uusGhoU59NFz+KnlwPVBu88fsdlHiepejUAACAASURBVPng/LpsX9jm9hvfJ9XauZ0RIO93vCrhIfOWDjQt0EwF2quhB8EJmGDT4m8JUwk2MhUQBJwqNje/aLPzcw5At7tdp8Yay5llyxlrDepWaZ56E8JRsmPFMsEEbOimzwNjVGNPBYtlP8f9F9nFAo7lBwWsCn83+KPy2+RHym5lzG43WADJhM9cJVpEABlnsMBZ1pvnViWmgDzZyPqcbGr59nFfWj6iy05UlRn3p4Q5YCvEgeArOz7CcHgeJal4VVuUYCZMAHte+IHrlRhwqblSUpTAv4DvBXs+Du4KAxF2Escd4n6Kxii50PcYm3wexsI+lq8mu57f3JfX3e/KFdwOlM8rn4576HnlD7o/E2syKaBWeJ7WQ/6H8ELhZFo/+bduf0bJhKydkrMYl+bIfa0oOzmOS8rPxC4QZYsCHPKF/H7DgO/EryewOS4bCl7wHf7nb9ZNvpPGHpcljYHPyi+PBwQEFMfxMSUrKdiAcxOfV8kQcyMsVvfmu/Jv9awC7OPX0Pekrxlz/LseWFRD0L//p//pSBsgLEzIrER5CTkPGywsPgZW3FluNMNiCViMR5muFylEqbgxi8zEsshcnwUM4Mw1SbvABQlmMIACgMFr/M0DCXiRctJG0yZ1cDDKsJLiiX8nOMQBWOCzce4WRal0aAjZ16JKoHBs9JoAopCx1LgCugV6STlIgfmmi0Aa7s91mCN+CxDkeaU4JWQCsbSReF4BPXxGWa+8JvAzLtgar89XpOh4TSB3HJjU5maucPy4DoahADZK1TiYnacyAqREm+Byk7zmb1XjNZ5fUUcBLjwL1+TewUALa8f9RL2iOQ/yETIMpUCvNvhYMD71P2OKR3VwnBQt4j75KMKn6+DgCuDmGirDETBGYEYZkNBUCATShpKy5Hlc8WEORxn92qxSwh51petKVIISMnEjKhnq22PR1nwuHJ4YNwHwCnOjwxu5YQ3o4C15EMjNfRmDRyQT1wCiA9iUuJK5mAyRS+TWo1zZiCMJoKhOeTfZRlkjs1WKH+mlnBkAWsAWqX0+372QNatmZVdAv4WMNc0J//brRtmT0g1S2iHoFaLOkjkByg4OR5xCodFImAPkhWfjeT1L7fIyONARrQXPJ0NFSt4Nolh5lgczIt5f6Q4pZ/4WiKnPMccYLdJzMkb0nNKxAkyZw5AZGwJ6cb2kbGUd7HpfEeW48XQlZ6I6iWQpDmJLbzJGnpu5Qm41Xh0YClpoTbT34ge4O9IxqiTm2ffsMFSnEMBxADWdctDlWo+GDGAy+v1zUWZlIqIe4d6sp6pQWAvJhA5N7WkBk9J/0qcKMvC3Dj2B8Do3dO7ICALoY210IPN5lz2aD8Ui0r5Xo6wYPg8oFgwSGYABhNdZRDmjmluGoErYlxqbgqLIJfMsncy6+bk0COci3KGSEQHofi53A+hL5qCMJAF+QT5Cdj0UQ3GDiyy8YFAEABA9GuTsuomEn3mRblVFAnfRGeLzH80NzyX9yvNpj7kl4Yd6mJO4waJ96XISGx/jZo71v2yKYLAl3RljvFeGUSpj1eqlTUzOWDKVs9PzuhULC2ZjUzY1fcfeffoju333iXV6ZBQEjr4ymTgJs9rpyCon52Y9aCIGzs0K2IADTmf4i8qJvXzxlZ2dHlmzUXM9FxydMQdB33v3Q+eKzeRKDgKQiUuWbJ+y/0zSbt+6YTc2JqzZGthF9cyb+rx5+dJ2325Z9ezcqqfnnmE3sIGX1dI8Dwe40+/Y4fG+g680+AUQ9kZLzs859DJdAOjdrV0rk5kVcZ3y2zNna6GJFNyTyBGNh9zxGYZKCgVHKVFHfxMAV9AOh1/2x9OnH7iTenZy6s7mzuaOgw19+H4568fGPMtw1O373m82L6096Fi9UfdsRZoSwg9OIIdxAURx706359edng0c1GTx8sNYKxcXzqXJs1z2m5ZJZBxsAfCgaRSfkY53XYDhPQzGt6pgmDMFfbR//Qxohcw3AD725eQEXKxTnjnJ++8//dAWFufsxbMX9ld/9S8cMMdBrp3XPINR5xv7hwxkmvcBePi5UwyUHKzZMJFwbmCANBr/8T+yn01mPUsSOgnGwfXgzu0PKPuesNs3b4VzMaLuAeTy5pKXAfzD5uAZ0RfunAw6Rr+KDhlkZFVDR5Ils3bKbQ72Flme3AsAkGs/ePzA/uRP/sSOTg69iSEZ1r0u69PxgCGNCM/Ozh1gvqw37eb6hn349H2bnpryzHDoG6Bh8eDlKPSDuXfrgT169I6VytMOqlFaHTihq97MKjk29OBL4/Lc8vmMg13oDM9ynZywRrvnQcj79x4bMpfLFh1077Xadnp4ZId7e9Z3PnKaBAJqU4EQnLO5pUUHmgGxaX5458F9e/L+e9YZ9B3UzhWhIGh6E8XjvQPbfPXK2mQKlspWLhR9XtIFGuFGXN9nF74PyUaemgr63e29Ijo4VMQ0G2Tstq5sKahD4LlGJ3TVtAfanMgmJqs3l03b4ty8FXM5O9zft7evX9ni7JwVxwueRVu/bPgakEVNNj6UMK7n0iGBh2t5ZqhzNRdsfjFkkJLZPDk1bhMzSbs46Nvnnz2zZ58/t7OzqvMbw22MAwxtS6V6HmXxznvVA4GdxdUlG58rmaUSrr/GS3nb3923l18/t1dfv7CdrW0HpYdRwhHjwfZn3QDL2c8EA6DaYC9AJwIFB1mw0FoQsMA+I0ucdWu063Z6emgvXj23Rqth0zMT/jpBymUaMaay1mgFqg1k++bNmx6o5pqry0ueIV3MFQOlFkFEms6dR1y4wxCUdBAksjGqtQu3QULjbbN8Jm9rqzftzp27tra84ZzjpRxUOknPzEdOX79+4U1h84W0QYfOM4XzJiQ5AMCx/pWLmnX7A1teXbPv/9Zv20cffWyFiYJVjivOnfzi5dduq0OfAU91Mh2qggnAozdPKxVfU3Q7WaUzkzOWz8GZP+GvAZbznOxF+PvRQSRrnJyf2MraqldwuM3aAoQzBz9pjueNLNNZm56Y9KqEVCJp4xNTls2VPJv35KRi3/vkBw7QlorjtjC96PJOwM2TFNpUJCe8SoEGiPAH0zyQPVKeKjtdEutemph0eWJ/wVc/NzPj/NJzs/OeDXxRqbheZ+6gaSSIBwc0z04mNPdqXNbdToHb+aJeCXbXmLm+J1D20UcfOKUi1yOzH7ufYBmFp5WzMzvYPfSEG+YBHvTJmWm/LtzGUADdvX/fHj16HFFGdf2chiolmUzZ8f6x69BBouv3JnjSaFx4AHMsOfTkmpDFGPzJVr1ljXYD5m7XCXMzs954spAruV5gnzrQmUx6A1xwBYKPVLi6bzig10HOytBjRL4CZwmZ/K16x/Kpot1cuWupbtrGc9N2dx1O/2UPEnigqn5uf/Prn9mbvZdWni1ZthjoRka9hPNIL8wuOBi/sb5uU+UJB5IHiZ5t7byxi9q5be9v2lnlxP1Z7A6eibUoTTB+qLAu3QaEtgr9zJpAIyeblWAtgVsCY9j4fB9ecCpj+4mBV+I22jU7b5zbWD5h6aJZupCww/Md64+1nGoFfmmagbrdE/lXBK+RAWEPyAz2rX6+Cy7GwU/37R1oDz6iwDlhNgKlvcIk+pzANH7LHpJdK1+GaymBkHVlbKq4lO+rcfAcAt9kb8if94BOlDyoTGJkPO7PMBfxH10jDkjyb9HhygeW3YyfIt9VuJj8BCVd8lmNU4lTjJ8x8To6Qz6QwHSB00og1f3i49PzCY8Q0CngXriX/EXNWfx5h7Em43EfQSClvqs1jidNyccTnqDEFWFZAnq1HsIz4/PBZ+LyIt9SfrtA1OArhUp3gbOy14SZaIzMg8bvvQUiWdeaCp+J31v3E0bImLmXwGUFAAI2FV6X76/xh8SL4PcpGCBAWtW38ueYC72n+YoDxRqb5kM+6FVCUoSrigVAmASf1/4VBqGggmh7hfP5/f/7/+rvjrgxgw8gaHDIUbJcSA+EIg43CcCgbkIkVI63FiAekZLAaCKV0u0gl1MxBPCFqJomXwCPAJiQeRZKjPnR9eOTLCdYCyWALh5lkOBIiMIkk2UQAGhlcF2BkVHzKwmwNnEcFAOA1r0ErPJ5cZkKSBEQ+t3oEgdWXNkImOVzyvYTOMJ9BZIJ0IqDVBJIrQ/fE+ir9yScAfyHGytw3vA319QzCvzRZmHOnSuY8rHIGcL5QvcHwyCU5EqJq+mb8+tFm5Zrq7yD16TYJT/6nI+V4rFobgTcCkgNkbFQLqFNdLWmUVaynpc50/z6usVkiGcCoJFcuTwkQhQPo9QNDzJ9o3L/sHaBm8idIDishmHuNFZtOskIFhX/FrgXl10Bd1KgfBc5d8AxAop4DgerIkqDIOfBAAgHTeBBEl8xjaG0n7kuRjPzxGtuTCQC4ClFgbPn46ecEy7RiLuSMk09N2t2GfGS+57zTOhw4A+ijEQFAMjMZuxXcz4KQDyZmH7f0TWvN8/A51SBIfmWjAs81PgB/ZA5cVR5ICBaI8aDYmMtVQItYJvXdOgLAA5ZAiGjmR/+1j6WAaLDNm5gaH1lwMRlW5nAOqikxL97aEo2tIZaG4HWMmZ5XfpSB6D0mfaM9rF0p3Qc70snSr54LoGE2hcCiDVmHWySaQUCrvbTMJQHxfeXjEcOI4A6P+QSoQO7DBntGwBoB3k7Ye9mnAc58D4zBhlYuofOAtZNmdgySmUUxc8fvafvIQt6Zt4TX7LWgIZcWvf4nOEcxK+v8y5kQIYyK+5BRg3XJcNUgUHXzRHAKwokKosUWY8HXHTuxteNzwFAu46MdAvXlP5jXDRXCvrsusM21/IsKA/AhYw9HLS4blczQc55nbvhtwLPEVVKVJomowGQVsaYG6tRc0MymwTaIxPaK9IPZPpqLWR8C4DWfEs/xq+jcyQE5Qh0Bb0IyMBeDbqCZkZdy+VLzh/b7o9ZvTayy1bKHjz8kf3u7/87VhpfsHY36Bzum00mrNMceuZnp9FxXmYa6wHmDvtkSQ/t+PDQuu2G7e/t2OnxgQN14u8k85Kstdu373m2KzzU8DpC7dFtNW006Nj83LQ9uHvH1u7kbH+rZgeHu7a3s20/++t/ZdXjU7u5sW7JoTnH4jnAUI6GimaF8bzzjpL1RWCXjFzABO8Fkcw6T+f0xKytLq95gyLmj3OXzvXMCVlrZ9VzKxVKXjRdbzYsm0n792k2S7BSZwLAKzJw2eo4OH10dOJ/cz9+PJttZcXqVfo9dOzijMZrl3ZZDZlBE+PjNlGesgxc5UaDwbp1Bz1rUj2QGDq9gmchp6isG9j05EzIJEuYg76T01Mha2MQsipYW29ed3Tk5ypzgPzS3IhKFhpA8axKEkBWCIKMFwtWjoKPfB6uVS+djmhpWHeuX78MwQ6AG+41NTkTMlOToSkU5+Ts7LSDCmQZ7u3SiO3UA6ketEqGag+oLtUMe2Jy0rL5vC0vLwVezHYI4KohN5l7X375FT3N/EwE9CmXJjzZIpMKTTurtYaXoa4sLzsgClgG2AQtxuHRvq85QQoy4ZkH2Tz+jATpCkUvi8c+p4kY96CUv9Ugq+3iW848ANKPf+/3LJVL2cnpqW1ub1nzsmvJTMZBQ54BkAYKh2+ePffs9XcfvuOABlQqAEGUv7c6cC8THJiz3/nh7/re6w/Jwmw5hYLbRj2aNl6ajbrWakMbQlXh0IEAgDnPJsTGS+VtkEjZBx9+7EBcNlOwZqNliT6gT832t97aqNelM4dl00lvEEbzLea2b31bWb9hg7GRl/BPzc3agydPnCrhnIZgURAzC4//xYU9++wLOz8+sYlS0QpQhVCWbgMHUTwTsAnNBhVUgSOWAEQul7W5uRnfC+y3s5OQeQkYg21HI1MHOdNZK46XbHp23oEdMv3RG5ubb5x6Y21lyZYWFq3fbtnzZ1/5fiIIlMpnrVKt2szMrIPPjx4+sdn5BV8HuLs5r7Z3d33eyVyfX5yzhw/vu7xmswkrwi6UNKvvDezlizf2+afP7KvPv7JMKu97GPlFJo9OT5zz9e6DB6DlViqWbWlj2UozBStNEuBqW+2iai+++tI237y1erUSaHNqNd+nk1NTLtcA1wCEZNPu7u/5OswuzPocoAOOjg892EQ1BbQQtHYMfRhYj65nw8NFnS2krFTKO4cqPzPTcy7DZxWaiAa6M28yN152bt3lhRWbioK+1UrN5wcZrNbOnN8ewJGzjdeczitFM8ZQgep27FjY50vzq/bOO+/a3OyS32eiOOmgMgFCeG833760g+M9D5z0Bh07OT707HFAXriyoTsBfHe6HEs4/c2dew+ctoV5YR7QtV988Zm9ePHcXr/5xs4qxz6uZqvhwCQVIq1u1zY33zq46HQh5WnnIYcaCh8Avelc//1+xHlsfm2A0UIJ+qCy79lSpmDddsczWA/29lxnkf0a7NIx19E89wRg+/iky/fyyro9ePDQ5XdpYdmbVqLn2Q/BzuRsOrVPP/ulZ4Xb2NAK49C/FDyT2n1Amml6RXLH3r567br9h7/1W16ZoKA6/QIYIz4KdgKmChSIxyeBmsgrimjQiT8HFYHhi6T8GeFivnVrw/emUyHVo0qNbkhsgZ5HND0EmArFogc2mefdg32n4iA4df/eAw9y0nSQ6jyaYxKMYJyTs5PWG7Wt2ri4AqDhbWbfJwjKuI8amv1an+aFQS/wM+X0VknrwFNvoTLb7dlc2vU01JSsBXKSLQR7Bf06UZ50qiNPoukOfDz0pCimy07BURibsPxYyW4sbtiTh0+M6Bbyd3R6aJ89/7U9e/2VdUYtB6C9Sn2UtkG7b2vLN2xhds7u3rrtAVDm9rOvPrWTs0OrNqt2UT/zIDF7EHuBe09PU4Vhnk0d7G8Sa8a8t4f7Rq1QjYSuoSkkc4HfTaCRMwxOcLiuE5kxr8Slwehx9cQbEU4uliw3nrLzxpFd9mqWyfOZQBeBfeBJCTSm7AVqFOZYAKWASPlPsu9lU8btfTUXlC8pDEL+TZDRkCkt4I5nE1Yjf1BYUsCkQtWyQGjek82ucfIe14ljHgLpZNc6vqBeU1FCFJ9RUqD7ffTJiDKkBbbKl5M9LRxCSVW8LswCe8F7EFgIIqgKl7+VKKe54DsCwgXOywcWZsRa8LyikFD2td8gxn+tsQpL4NrCouTvyn/Sd7/7nP53VBnAMwtrUqKBMC59L/g113iS24DRfbVmGi+v8z66xe2RKJuYzyFfwjXxNx3HiGhSNbd8Tr5k/Ln5N2OQv0YzZw9wOC4T5Fry4n5SlKEex/8kY8I7pFPic6rn8mSkCGuRzOp7Vz5WhK8JY9L4JCPxxCX5YlxDc8B14iB08LlCYkfcn9bf8blKZUNyAz+6nsaudeM9YTqSO9bAcYl/8F/+nZEENAAegWNXiy0B43fYdEFABZagwaR8tWgCWSVQAjYVXRF4IwDagbGoG6ayn7Sx9bBklGjxtdgCiPR3fMIEOghEF1CpzcDDh/sGcIrn00Rq8vmuFlHRhbhyCM8XvieQJxxaAaCMZ2rz/r9p01J6yuuaM0XMHByOohnaTJpfgcR8RsCE/q3NxNhRQFwjXlKgDaxnoxRJm4YxSnnEQdX4plU5HmNC8Y2Pl/wecvq4PrKhLEsaKUm58RsZwiDVmGh+ogxvB1CulEoQ6kS0CQTIc30vKU2GLHEpTAFCRMzl0Go94xuBUzuucDRvkh0CIWGer0FUbZYAPoaNyY/L/eg6U1vrK4Xi8sp5GxktAWAOzrYUAdljOvx4Xc1E6EAusFEHj/fyi5Qf2UChPCoYRAoYMLJwnXA4qgxGgB4H1rXsJz2TxPd4MoBHfC/wEEeUKqWgoCkzB4TWvdwQifi3tKeC8g7Z0DIIAK54/mAQ8zt8msgtY1KEOR4t1frEI6yMi2eJc8z7/sdsjagnuAZOCzKBPEpBI4uSPe7HdURLUT2nK/o1v7EMDYHcPAff5doyJgTK8rqivtJB8QOMf2vN44aODjTXoVG2jvb0lVxFIK8OgPi+lYGm70h/x4Mb8cNCwKHmWM/E/ZlXz9yIGSduDCSuDQrpTukwgab8DSADDRLc5X6oDUJJUn8QSt4AkAIQGio8MhFHO9zAvK7ovaockHkFA6RrWS/u6dQY0Q/z4pUQURRf50bYo9c6WWeOl+JmMt/K8me8lGP7c0TBRt1TTfd05ug8YZ1FxcF7lL8zDpoJ4njxg34CLJD8cm/0hvO3xrIigt4NFRm8/60zN6ImYJ/LIIzrH4Bm30+pYDBrL/F60EMhU4kAWzyTHCc9nN/XVEXamzrrXV9FlTFkdfo5PbruCeD6KjrPcFh0NkrOtN99XyVVURIyU5E1PQ+/+ayeW7rNDbcoIHoVCGy2XS+h9wOonwzZ9r2+dXvD0HQpW7Kzs751ejl7+uEf2Se/9YeWL8ySxyOc3p01shjbja4N2kPrdXpWyuUdgKastkFDs60tWuB687Wj/T07PjpwPU6m6tTknM3PL9jM7KKXikP9gS6haSAA9NhoaBvrq/bowT1bWMzYP/knf2lfP//Czs+O7eTowJKDgT24f9dK+byXHgNAN5pVK5XHbXltyR0SmhAWSiV7/eaVffabzz2IMF4su9M9OzVvE+OTVkiHbD8yKgl+5EuBZuf84izah6HBLyBrvpRzftRqLYCZ4/lxB88JFmK/4Yju7h+4DAPEtdotKxRDo7zpyUnPevaGf5m8He7texbs7NS0A8mri0s2MTUVKmi6LefBPL84t9297VC+niZryhx49fN4LOGgCM+LY55Okj3WtETUbBdgtHbZuNIbOOqhIeG4Z2IjY9K5C/PzNj87YytLS1YsFvz5KcEnsxBZUrYwMnZWqVmtVbOkpZ1jeLw86YDF0sKS2yp8Bwcdbm4ccAUdyOD2wM8wOBbK5OY1X/dyoC5h/IGOpucgO2NmvKwfNkUuU7T1lXVbXlz2OU4mQjbN5taOPxPn2sTkeOQctb2ZHNQPBwdHfi3KzGn6542gbcwziMnWPT49sbFUymqNSwd1AIM/+uB73gtiZ3vXM1Apdccugn5haW3V5/aYTN/hwLL5kj148MgePnzoeqNWqTktwqc//7Xtbm7ZTJkGd4v+/MwRYA4BCzLn33//Q/vow088q7zbp8y97UBgoGajn8TAKhfH1us3LZ3ExiULMQQe0U27e4c2GGZsdnHNvvfxDxzYIyObMUOunraRVY4ObIyGlgnoLziv2h6cODo9sjfbb6w0W7aZ+Rnb2t3xeYcS4t33P/AMb+bfKQGHIy/Z/+ar51a7OLeZySnf6+wbAiAE1AvFcT+3POiQIJidt3wh5wAy8kZ1APJ7WaM6ouagE7zFS4trdu/eA+f0BSyD7kBZ8cjQT3/yr+3rr7920PvO7dtWyGVtb2fLnj9/bjMzU56lCv0HnL1//Md/2zbWF50/G27WenPgQNqr16+dix6dvbGxbt/7+H0rl8y8yMx7BZhtvzm2v/7Jz+2b52/s5PDE0smcg1GT5UlrNC/t4PjQaVZu37vn80Rzs/Hpcbtxb8WbgzFWmg4CjANoYqZBd8E+IvMYPl3ARBIVHOTb3bVnX39tbzZfW2G8ZLNzUz6fgMXI8+rSott4E6UJpz5CB5CVubn1xp59/ZXT9vAdZAK5o5yf7NTDiOqHtUD/8D9n0NTElDd0ZN9UzgJdSgAuQ8AUMJnxo3PYI3PzMw5mcv7IlyJAMjkxax9++D2nuyCblv5nAagZ2uHRrm29fWWnlWMbERgb9uyyXrGL+oX3MsgVS64HR1FyCnzfxfEJu7Gxbqsra55RTaCCLPFqteIUD//sn//ftr+/7XNWb9WtXq+5LOXzBdve3rKz6qHlC0XnfgZwvqy1nLsdYJIgGYEqzkwqRsrjkza3uGTNVtspS27fvGPlbMmG/b7zRb/65qUdHO657Y7fhY6iOR2NfDO5gq2tbVipSIO6gT18+MjHS7oIdEaczaxRoE4b2MnpkX39zVd2cnrojQcBhNF17VbXr8tZCPUMa06TSM8uLgUKS/U0ga6GNUK/B39nzHXIm7evHVT3as5h32WUJo/dQccKNN+l8rRDw9is719sAfc/Li8tS8VWAlqDhE1PTjmVFfz02PuZbNazj6E58SqFQt5u3rzttF1v3245DYdzqGdzNje7YOXpsp1UDq3VbfrzVqtn1mw3vREtAHSwT4JtyD3xt8hodBuvmHPqDSp10bUCHVkr7FWod5T8xbwJTCO7nUQNz/ynyd1Y1rrNnpUy43Zr7Z4Vk5M26iSsnJ+0dx49tUK2YNVaxY5O9+344sB2jrftqHJg/WGYu4WZRQ9Gz0/N2907d6ycL3ozQRqzbu29tdOLY0ukzDPw662aByapyIBaa2pq3Kbmpzw7mrOjN+pYNpn2/iXuU5ENP5b2fQ8AzTnmVQZJbNakA9BQlgyT9Jbo+P1Oqic2MTtus6uTVpzM2mWvaueNY7Nk34i5OtYx6jsIHTJwr31+YQ/BXg6YiLAj+cyydWWnU+0gQE8+GN+R/8PnBUDzOfmK8mPliwmTEo6jM0rgnTCMeBW+Km3jiU7yezU+4WaMg3Ocz8pX4b1MFnq568aGcaBOuAG/5aMJyJRf6D0Gov45+LYCoAX0aR7iuI5sbuFzynLWteUL6h5xzEv+l7A39xVjfaeEM+j9uE8h/Epz5H5orH8W95W/rOS3OG7Hv3U/zQnyKcBTCS6aN/SUfAldh9eEXfI5YSwCjyUH8vu+68/Hk2Tcf8yHhA3Ji74nHBA/2tc5ojvRmHQf8B+NV2Pgb/mkematn+RP84w+0vPr3vKBJVfC1Limvif8T3PGZ0V5wmt8Lo4h8L5wTgHdvt+iXkW6tuZZMiFMT3IQX0P3S6HgEDDBg4eBBcRaA9GE8GUOAn4ExtAISEDg/98g48BNHGhlMsU1jVEuZaFMNzmoYcNcE7XHJ0CbJO70CoAIAHOYdCknLY4yrMhwiEcM2f2nEgAAIABJREFUpAC4nkAnFoKJVOQqDrATrRYQJeBPYIWA+StQIwKqBVT6Bow54cyfviujSXMgQDG+MeSMxQHX+PcQKM2VBED3vtq0Ea+WFK82gYRN0UJllwrQltICgOY+zA2HKr8xQFCKnjmUDZmCWguuz+sh+t12sFJlvzrEg5ILEShSrLXGms8AjgeqDtaCdVL2OmV5kkcpQcmGK8DvlOtwjfiBhWET7hfdP4o2CnQji0fP47IU8R8zYh9vdJhcAYcRAC3lK1m4UtBjQdlo/gGgXUklQja5rieFhKHsimEYgDCMOskv18zGMtl1LwHmDmJaULqSKzItPOI1Coe9ZB2jkWeWw4HxIfkn2u2ZBGPhYOQzrGPYpyESqHHTrEPzHw6DYNABlGn99L4CBlfgdTSfilhyL5y7kHkfAVcRVYGqBTBYkSfmRtmqKolhTbinZ0Jms/6Z85OzK3Bc4HRwesL8ar8JhNb8yCDSHmPNBMApmih9JnAwfnhyHc/8LoSxSufpueIKWwecjApFsXVPBYukf3TgeUZbVEmh7/JbUWKV5cQB6CujJ+JAlu4UaKiDX4cagHLYpyHAAADN9QGg3TBMhgNYTUDSqYh+JWqeobOEzygwxXqrhEkZzDIUpMe1f4oR97f0j4OusSwGnlE6QsEYAch+yI7CWabvXOmgiKNW6yCjjM8JDOezGOTIHI40VAaMw8Hu7HVgMey3sE9ZMxkTIRAU+hNwDsazq8mY5LOtZuMqezcc3oFKAWDMdfhVU8GwrgKg+ZyDZFfZwqH0DyA5VNkEw1dyHNdfLvNX53/Qr5nU9fO43ouyEQhYy4iJ2wECtXHYlQUunR+XT+1tyZP0uAxRsm484EKDLa+EUgAw8F+ShdZp921qetZS6ZJ1OjTAXLR3nv6e3b731Gbn1i1XCMHMeiM0NqO8edgeWa/F/BS8EdDMVN76XbOt19tWrVRcn33+6a+96R7rR2f5ufkld+BZ87FE2o5OTj1b0ucOKjEyKXod21hfs/ffe2LDQcf+l//5f/IM6Fb9wor5rBVzGVtenLflxQVvDAaQBiUCmVPrtwAmsg4CkK3KfP3kJz9xIDWbylq73rK5mTnLpdLO9QuQe1kPTfLGJybccT4gQ7Xf8nLcB48e2KMnj11eabBHtiKgnILynX7Xs07J3IP+ggZ1HGiURkPtwudo2EYG3cL0rAdbTg6PXGaevvPUNm6s+zmP/Ncva7ZzuOtg2dHxge3sbLvjzHmD3HsZfMIcxMYhzxWL3pQumQjAJGcJMkMWKmXnAOrMA44x319aBrgNFV3oBOTl5saGA9B3b9/2ayEfANDsQ77DvwE6CEpCd1Ft1GESt8mJSac+Yx3JSr1xY90ruQAf69Wq34PvIYOAnSkLmSy+39OirBn6c/DZ2YV5T9wA8OCaboTTwLHb9YzDmWmA7mW7sXbTG3UN+yM7Ojjy9+Av5rkDR3QhNBe7bDjnNOsF/UAum7c7d+7Y48fvOKAyOzPvtha0E2eVc6fI8t/VqnO8PnnyxMaLJTs9OrZaterBB0rLaRTVGfatO+xaMpuzh+888YxhL8fPF+xw/8DOTytWr1zYZz//1L764nObL8/au4+fOGjvnKiZlIO7bzc37aOPP7bvffQDzyofjMas0x44qBcyBQcOQB8cblrjsmK5TMopDQA1yTqntPxXv/7cTitN+60f/djee/qRA6o0mwTcpWlggmbXNLsctI3NWcilzFIjy+YzTuHw2Ve/tpPLM5tbnvN7np6dOzXAO+8+dVqUeu0y6Oom1Q5Nq5yde1O7yfKEN+rCFoGyBjDd+cRHQT8DhqEjAaDh8z06PrJSseQBl1K+6FnjZGk/eviO/ei3/8CWvVlY0E/NTnBwZ2ZI/jB7/XrT/vE//jO7rFdtdXXFK9AG/a7t7++GRIaxhK/b2tq6/a0/+rdtbXXDOlSlpUJ59MHRke3t7Xp1A6AXWaGPHz/wwC+Z5WTtvn392na39q1yVrN2o2Pnp1VrN9vOc0zjQK7TbLfs5OLUZuYWvAkhz03m9ORMwSjHOD85dVkmUAQtHXuctWJvA5jCcTw/X7RaY+h78vjo1N5uvnZwFt1FcznArtevX1q7eWkrS4sO1sKVPjc7GyVehCDr1988t1dvXnrFBFm3+BZ379y3uYUFvy7XR75pAjk3N+vVB/D0k8kOEA14trW543MOhcCDRw9tamLaM44/++wzz6peXFzwwNrM7JSfq7oujSbv3L5nN2/etXyuYKV82fUndit0GVBOXFxAmXRh/X7bA4LeGyDK0iSr2H3kREi86gyGzv8OrzQNJGkSGyhSCj6OL7/83Lm0nb7Bg8EZn89MJus6slI7tmFiZFMExGaX3R6oX9Q8W5cgrze/a8MhP2P5wrjdu/vIMum8Tc7M2mRpyrIJAmo5b+T35ZdfuFwBNgJsqeEhjfeODs9sbm7eKUh6vZHdvXPPs7blp7hP1r4M9Jjdpl1UT+20cup7FiMpUL7Me4NaggCzs3OeEd5uXzoIwbnyxRdfOFBPhjf689GjR1HPAIJsgWrp9OzE17fTvHQAG9vA7ZZ+qEaEAgLOZOa73qy7LUUAhDPoskGAN9iZ2AWz0zNenYGNRIbz6fmJ3yMD1Rs+VTrlTTI5twjGUeUD9RL7mPmHWzlbTDvwTfABEJ+miF6xMzfrgQyanTrlkHPrhyoOgvrsCwKP6Crnd45AKD7jflMiUEcynwII6a8jfzw889DPcSq8JrJTtjJ/w8qZGSukSpZLFjxbnzlnbbd3N+2semTntROrtS9smAwJHGsrNyyfylmr3rRHdx+EZo3djm3v7Vpn2LbD033LlgJfPc0MsReoGOpeti1XzNj9J3cd7H/z9pXTbhBoGI4G3suBFvIErJfmlj3gwJrkc+ORPZeyQqngCWKtQdMbXZJJXe/ULZUfs9JszgoTGeta0y6a8KVD80TKttfaeaWXA469EIBiTwlXQdZYY/0tfzKeKCGcgu+rapzX4tmbwlLcN+wFMFKgq/x5+RUBc7juZRT/W/6ofLYQEAmJdAJK4yB43EfhOqq69ISciEZWfsUQMD4C9zQW4TnuJ0f+DK/Jj+fewnGwR1QVxmtx3E64gMbPfTSHelbhY/Ih+b77axF3tfxdXUu+aBxTiQPQ3/XP4n5FHIe4WtNUsM2FncQBSgUfhI0Im9P9OKs5J4VlcU3H1CKKT/efoH+L+jUJe1KyopLS9CxxnEr+h7AZYRNxQNU/nwyYqe6tNdO6CSBmjQJ+ek0Zw3N4g5no+SXTAqeFx/I+MizwWmvjMhT5qfLbdS3Jh55NWBLXiSdGaUyMN44LxeVfmOl3MVbGS9WfsL3v7qHvyg5zGMcjfZ3+uz/9O96E0JXBIIBFcSBNwI4GhwOowxj6CBwHDVDot4ANlSpybW1QOeAIAZ/zko+IizI+QAmShAmgl8VzEC2KlHAtKS8+Fx+3hF0AoxSaNvcVgFEkm1a0IwFo1jOHcQWlxbUF6Ol5gzK75r8WOOOHIGkJ0Y+AU91Hm9gXI1p4CVBcSTIOOeRXcx5l6mkzuRDHFIuUzXfvJWXOZ6VkfOPGAFmNIb4RWDcBBpoznh+D3xVAOpSvMg7NHfdmbR00TwW6lvj6cF8BPXCPAbaSQSTZC2sszvFAJeAeYnTIMx4AaP2tZ3WFNfo2L7SADckR0fH4RgGw1nvBGAtcf6LO4LOMh0PEN2AyHFIhehuoCOKbPr5JXSnFMqBl7ElZuezmQuBFADNcpTpg/DW6k0dZ4WEtQpmHg9A2cD7T+JriPChDTGPW3nPZHwQFLQCa7IhwaIVSD2VU81nWj2cUQBcOeMqje+5A0gXZZdtG1xmzo5CBHq4VDhcdXiG7P8grn+F/dbfmeRQIE9DNa8EhLPg12A/BiA8cS55lPwhAsXQBz6XSI2RUc81rWrMgP0G+GlUaj4VARsgCIdsjZCxoTYKxGBS0dJSeybNwI55x5pvX9Rr/1ncUndYe8sMlm/EDSPohvr+0B6/kNsqe16HEMwg4FjiqygsFjUKAL8yhdLODKtHfOuj0ng52lw24I6NsVTeok8mICiBQQfCa60fv9t13QIfPwIPp69cfunOtOURO/X5RydRYtA/JOBXgzDOLO99pB6JmidxPHN9e+hrxrsFZmgYoiAwMAdiSbQH+DrxGe1b6UkEwDATuIz0r/ck+kUHney2SmXiUOMjwwAEusARRv/hzRuea5gm5V+RdRkDQt4G/9goU7ISgB5lbfp5EHMuAJTyH1gQHx+UlGa4rw4ey1BA0CJlK6IP4eQkgGAKr1xU5cZ11JZ8RzzdlzLwGAC1Di/E7/250rjM37oxHzVYZv84SgANlRPG+ZI91CHoqAOOSWRmH16+FvgiFPFQXnDFUTQQQn8ZAly34A3NWKE5Yr5e0Xj9r+eKyvf/RH9qDR5/YzNyacVQgjo0azS8pmR2z1DCAuMVsxorZtOUyZjubFdvf3vUsWJrrwW1JWToN3pYXlp1yAA7oi+ql1WtNa3cx5jreab7durTZ6Wlr1RtWLhXs3p3b9s2LZ/bl57+xqYmyHexuWrvV8EzQqclxe/Lkge8dMoaPzg/tnGzN6XIoy6fhVqlkM3OzDk7tbu+4g1s9rViv07V8OuMZsmRHkWlFditONxnV8MVSLo3junHrpt28fcszlj///HN3iAEGpDsAZEeWcFDbg1pQZ3imed2BfRoCLk7NO7hyY2nFs56g4ABw+eSjT2xqctKz21j7vYNdB6CPT07ssnPp4ApZldAm+B6IqJhodkgfAU5OwBgyoF0vR1yeZKPSkJHu3MwFTZMYP7IHUM5nAeSRJTKG4YZd37jhOpvnqkQ8qMjPy5cvHTRFFludoAPYL8gYMjw9Netgijd1Gw8ANnIF+EUQgn1ULgUKK9c7o4HNTc44WCz9XKmcOwWGNwxNBTACoxzQZ7w04VmdlEcvL6w5UFsuTPjZubO15+By4BwOIBwgAXMlvkeynBk/APGDBw88875cnPLPUokIiAhodELgqxfOyYmJcQdOADkPdvccACJbFR5fQP0+FUr5jC2trdn7n3zPltfXbEBgrN1zbvL6adUqh8f2zZdf29sXLy0zStnTd9611eXV0IxuzJwr+sWbl1Yql+33fvy3LJWhuaD6uIiiCb7vhm1vvbCj4x2jVJVkD7IWMwQh8iX75a8/t92jE/sP/qP/2O4/fOwycXJEU7OR1S+qVjs5sQH9Xi6rzq1eKmQtnUvaWNqs3WvbN1sv7NnbLy2ZI5hbDM3KRgNbml2x9Y1bLg8ASAQ/oFpqN1t2fnpqnRaZkAUHtpjvk7PT4MRS/p/LGI07dbYByjB/ZH4vz6/Ywtyy9Xsjuzi7sD/4/T+2jz78gWeX5nKRHdgnGwowGn+l5bL2k5/+a3v16hu3fTz4642cu17qj12LrABskr19Y+2WpwvjWPPDnmXe4eQFHLq5sWpLy4vOqcs+/ezTXzmwRvM6smgvTqq2/XbbOcxnpqdtaWnJkwvyxZzVW01vJMce82ak3bbV6qce+JDNAseynGz2BFmeyB5Z7nNzEw6qe5XB2YW9fvvKjs+OrTwFj/GUnVeO7ee/+Gur1ytOUQA4WMwW7eb6unXaIcvWKeEGfdva2XQKD/Y4XL3vvPOOn4Vk0LP/Do8PHPxnrgbQUdFUNzHmzfoAtvd2aF7YtsnZGXv69KndunPbA0i/+MXf2ItvvsbLsckpaCpm/dxAh+zs7FmrCS9rzqanZryJItRA7Hnk4fj40N5uvnLOZs+CNTIU432KQtVesBXSTjdEljTZ71CIjE+SpZ13my442tBuNT3rm+qQfCbnVCvoT4BcmsJ1ek3X2wSl0Nk0u8X2qF0ETubhYGSVStWzowv5st2/98Ru3rprK8s3LZvO26g7tFw6Z41WzUHErZ23LhdkmBN0Qm/u7e17VnV5fNqK+UCdBAB///Y9t6vava7r1J29HZ/3SweVe3QQt0Ix45n6cJijhwgocO7MzixYoWDWHoSmgPDDA0Azj1TdcHbeu3/H+b2fPfvSaYWwBU9Ojn2dMumkLSwuOu8+5wSyUfcmq6GBHzaVbHr2KVnLnIWV86rPLecez0ajS/YsNsHB8UHgqG9f+hlPZQhjDvt84EEIeP85zwGUuVd+POdrRAPgvf1da1nDxjNF5x+nQoZgEAHRWq0RKsBboecVz8ln4PX3PjgR8AUlhwfKO2FO4a5GX7uNmgjc/EpsIVjZbne8CrWYHrep8TmbcP7nhzYzMWfJUcqo8gGyPTo9sG9eP7M3Oy/tvHFiA+u63zU3tWCLc4vWql7aeK5gxXzR8tmMnZxDTXNsFXTnWN/3OFnd2LslmohW6q5HpxanbMqDNFTwnTswTPb+ycWJpS34iVCKoF/dnsyN+/P0+yMbI6kCOzE1CHRB3Yb1Ej0by9KIMG3pYsK61vAs6N6w5RnQTm2SDn4B69iNaHKULMNroliTnxj31+Vry2ceRk2U46Akc8wP8sE6OXDZCeum5CNecztWXbhjNqtsV11DoCivxzNzkQfuEQfgZLcKb1FynrAr2b3St9DyCE+K+3rfsqFzuSsfWrbb1TyMgt8l3EhjkR3BmPWMwh/i9r5wGflp+qzGIpxGmIOwBuFwcfxJPoj8f41FuFl8XjUGghF6fo1PzyawPP5MjinF+Ls5J6/A/IjSU/4fa8C8yy/mnh5EiWg5gq8XJfJE1xRmIXwiPrfxZw/rg/UcfHzhDMLLhNex37hvHMOQPPs4IwA++GzXzQr17MJJGU+oLAv+m8YCdiZbVL6bri88VL/jOJzwC8mHAhdxfIExCdzX5+LywXvYRXpN6yLMh9c11u+urfzsxN//e/+ZA9ASJBzCeHSIi7FRBXKwXzW5lHg6hyrNciIQRgvO384FGjmyenhl+2lhUYz8EOGMA4GaRAYaNkkoARboJ+ES2Ckh0KRpwriflIYABT18ANcCwOxR7RiwHXeUJdDaNFJIfL5QCE0VNU5tHglkXJHomeIKFSNG1xfIwaLFATc9WxxUZiysi2egxniMpSgkwFeKPsq8k8K5Eq6omVRciLQZ+KxAB42RsfG683J5SXTgFRIgqHXRmL0ZjAcaAsewZIfveCSRcmiegwY+EYdOAJiCo8hzukKLggHXcx8AGn7iChwn8ApESQT+uTjgGnJzryOBlKF+e82iD0SRdq7FnPKsDo5ABxZxC0qx6vv8FrCp78GXFX9fcqHvikNH3wOAFsDnGzgZAD8BrwDQkjXGgrFKEEeKuRBl9zJmDHm+p3l04Ktz3bwzyE3Ydxg5YUyh+ZmUiBSHFBGOb8igDdel7E0Aqiu6RBifDgXJnzt0nu0fAjbMIfcD2BKgqOiwgCrNW1wvyHBA3nCu4MbG8QzBkBCJ1H5WQIT3vCzOS/dD1ja/ARLGBnYFaOjQkYziyPOMArhl9MTnhnspgCcAQwEW5olrKCAg4FEHAgCtH4rRmsavK1nS2geHJtArxI0DZfhyz7hxpP0tXaJ9o9+SQ70v3SZQUQC0Ssa4L5/FmY8bZIOI6oGzgM/SUKrlUdaBA2Oi0yASw7MAXPqcRZQmNKvheqxNKNcMYL/OC55Je5jnVhDCDUsH03vGHpKRISoPPitDQ/PGfTVHjIX9wXNKPwhodp0dAWZ8Toc9c8a4lKERgKlOAO+i/aNzp9u7bkoYAjjfpnG5LpULxvi1YRxAZva9O4cRt7T2uBpXAiS7LKTDsyvCDcWGAkq+xyIeOp7d1y1qDhr4/oJO1lkRP5doMsfrACW+X0YhqHplAEfyoLOHa+vMjJ/dcJAyPwLfdX5fOwxhvWVzaI9Jh4uaK50iKx6O9wDi+JkwGrNGk/OlZOkM4F3ShqOipTPz9tH3/8iefvBjK5SmrdUhk5WgGBz0oeFWeixv+ZQZFZCEMk/26/bqm7eWHHr3ATveP7B6teGcwDc3btns9JxNTNFoLWGn51WnG0hnU9btUXZ+aLVqxZYX5q1Zo0HWwJaXFhx8hr92cX7edrbfmI061u0AAu/Z+tqSTc/DF1q10djI9g/3HNBYWF6y4mTZHfD1DbK3Svb186+8/DybTNnrl69sf3vHEpxPw5GtLN0I4FE67cABz0nzNYCeiamy3X/4wB18wE7kl+wzn78ufMmNqyoW1haAi8xnSv2x6XC8AQMBTNYWV11X41CPF4q2OL8YAsbWd75nHF7AUDKGM/ms6+TtnU3PXHR9GlFK0fWcnwuymEc9K2YCXRfZej6GibKPkfvfvXvXz33nHj46tPJ42YFi5MydkhTg+bRNz0z5/nF5bQcbEZnle4FOCl0UObbJcN6RsUcmMcArZeHS0eJTzGUyVh6fcG5m5gvgHiByfmbW3n//fc/k3j/edyqMTq/jDb3Q48yJZxweA+yVnTJlcXHVs8iG/YSlx9I2OTFj1UrDtt5u2gVZ4mNjtrS04EAJGYCyT5iHb168irJQb/n1Mkk6ywNKVezgiGDCwAbwhxfzNjk9ESV6jDxwdXCwZx2a8BGgpfKnWLCFtRW7+/ihbdy9bTNLC9YkUIWezmQtPUra4dauvX320ioHpzbq9Gz/zY7z8N5av+l0EawL1zk4PbJf/fpTe+/px7a4vGbZTNHHJXuXhlOtds2eP/u17e2/tXQKxynlXLfeLLE0bTt7h3beqNm/++//h7Z+65ZddobWbg2s2xpYOjFmlaMTa52d2sXxkV3WTi2dgfaNUv22cze3Bpf26de/sN3zHStkCs5NmiuUHeTb2Ljl9AJkRjJ+ACsAoaODA19vKkgI8CBPbsvSB2bU9yZirMHkZNkWFkOmOf9Xzi8slczZhDd5DCXsf/y3/z0HBNuta5uJyjDW04PRo2ArnZ2deGM6mnoB5qWyyGCwsWoXF57Bvru7b4mxlK2v3wrUC5mcr2UI7tHcE+CtZ6UijdzzDpZxXRIUCKTdWL1h8zPzNuyMbDQYOafv/kGgYyBj/O79OzazOOfBKc5LxgiX9l/+s7+w/qDnTVihgmAfBT8rAmvSOQeHsfcYD3rDgf522xtsbu2+sem5aVtfX7XuoGV//bO/spPTfSM9YjxfshJg5eyszc3AMR7Od56TYAgyubKyau+8965nBcMrHezmgTfbe/78K6cvOjk89AaU2LozU1M+1vZl2xrNluuLuYUlD7bROPLw6MBB6K3t1565S2XE/NK87wEA6Hq94YArVDzQ1XQuO65rFxcWnL7oYG/XEils2IGD0CMbGVVb6AzWgdfh/CdwFc4U8z4o7E0yjOEWZv8HGybp10C30Hww2CSFUO1QLLut3Go1bGsbqp0Dp4UhqxdZ7RNsboUs2bPTit9zvDRjN2/dt3t3H9vqyoYVcxM26gf/iHWuNS9sc/uNvXzzwi6hZSqGTH7OTBKlep2+1S8IvozbeH7CgXveR/7PLqq2tbvlAQX4mIsTcE3nrTSesw8//NAePXhok+MFG3a8GMFpVTqdgV12m/Zm8419/pvPXQ8SsCuVir7OZNqiw77++pmDxAQlPBCwveXyd/vuLVtdXY6CcASi2565W6vXbG5+7sr25iwjYxk7EBAZfV4qFK3X73hQEtoOt2WGQTapKuKH1wgGFgkQTM24rTQ/u+B6//Ky6etXrVc8ULR/vGeNBjQege8cGhXsR0rkCfBgz7KOtcqF07xAIwG9DMFZt5mTwS9u1kPACDuZc6pRu4yoRCavKoUbDiQF+xQKMK+27SSskClbMVW2Jw+f2oPbDy0xSjplBlXG2Ag7u69te4+gz6GdnB85FRLNXwlAZCxlFydn3v8BOjAqK7d339plv2X8Nzc1Y/fu3fHeHTzD0d5BsLvG+jazOGvlMk0q20ZAlcabAKPoKM5+2cXQmkB5EOg1kXuCHEMbny47tzcAtGXMcuMZy09mbZjqWr1zZu0he65hgzGelYYIIw+Yu9/eC4FhVScq0Uf+puxF+aRxf9R94vQ1B6/sWPmWAuuQg9EgJDrIL+Cz/B182etEQ2FAwhT0W/5YHMSTDy8fm9+yg2UL81xK0HD/JwLl8CF4DxlmvLwnADL+rALR5U/rWlefGUQJepG8I1PyCdnXOo+F+3APPa98ZWF0cQxIYGL8+XnN9V1EhSFfVHiEMJ84AO3PGFWqayxxnIQ9qDFxXfmhek3+RRzHkn3kWFcigL/yu4QlCAxnXoN/FjAf2Y7XAGzAi/QjuYtjhMJmNE96jgBAByCa8Wo+5du4PEQ9eZT8poQkrYEyoOM+UBzv4J7YKPxIVmUXeEAoosmK75P482hNNTZhIPK3pCd5P574KBs6JA1m/j+VA1onql/ieLHvtViyrgBoYYry7/gM40/8t3/v74z4Etk4AqJUSqvNFo8ooTh9MROhpJIMKQxvZWFx0HMTN1aixoYCdASq8lsgDYovOJvRdSO6Bgk790aIASQFEGkD6LrxCZIgyIH1h4wyTAWiSrgCqBMiKtpwUra6lyZa1xBgI1BjfLwcHJwo61NAgOYw7lB/d4PzN0aYlJ6UrzLIpcS4pgAlgcKMg897J9yoS/V3lfO1Ex8OQ8aodVJ0mQxoKQ4pBgHFEnSuqwCFO34ctGSmeDQqbF5e52CKf84PYEqtIiA7ABqhdEiKNUXznKi8wIHJK17hMK6rwyRaIylE5EUKUMqb65PdIQUQnEHxj0V8o5GmudpAUdNCKZcrCo5hAHgkG5JDso4V1JAcBaP52vmKBxQASQTI6jP8lpzCrxYAsADuuKEYZR/zGRx4/tYcois1dgxYgCHOBQGwlNyHfRwyMrlm2D+BfxujVgd+ABdDlEuVCGpeJlnlWXh25j0ol0ANwPf4AWCV/AQANhzyOhAAWbW3+Dzva6/4odIPh46UfFz5at74ntaaORG/M5H52Zlpz2CQDOjaKsvCaBXgzJ5RJJLPUX6Og8T1JGc8gyo3+CwyHQdc44ewwDvNb/xgFlCOocE88xmeJw5mE/0N6sc8AAAgAElEQVT1vR3JoPSIDnRlxWo944ecAjhS5DwPY1NkXdfS4ftdgFDGGveIH/ZXBktUOq91lAGEvMWNEsr9MNLzUWNSMqAB0ghUtDqhgsMDIKNQRUDTU/6eiBqHwUEfOrdfc9bLSGAsOGvcz8ubo4Amc+mgv+uhlpeASn5Yaz7LeDVHMvyCnF9nInvGbjsEI3Ro699k5sugVIBRz+3UKRG9CY56OEcC4CyQFgBa8hGMqGAAOT1HFNTAQJQe47WQ+RF0AxQcvj+7IciIA8czecDXKTLCmYNTJd3gRuYgBCoUSIJSwM93NQ2MMqRxLhR01bNLfrk+TfX0Pd//vVABwGf9+pGxKOBPhrGMSBkhNJvkJ75HFCAK9wvngWQ7bpyGvRaMRmBhAGj0JPcnow4naCyVdUBoLJmxdGbc0ulpyxcX7emHf2g377xvhdKk1RpdL7OnLBlOYhoAphIJy6cdo7D6ecu2Xm16N/oMHKOnFTs/vvBMaDK+lpdX3dkcn5i2bofMqYGBPSSzCesNG162vbe77fzPvVbbirmcU1e0G/UA3KcTVq2c2kS54KDcp7/+mXW7TZtZmHbqivHJcc8qrdZr7jgWJ8o+X1A8UM58enLk8nB345YdHe7b//G//m/u4AJmjhcnHUChwRhnCedt7bLmmVk0YXrn3Xd9fx0cH/kcw4ULeMncMY9k5QJOV1pVf/ZcvmgbN2/4vgO4Jj7rARRLeQn8sD/0LLBchmaQWUuMDf0Z4G1ud1sORk9MT/qa4sgCxgPEkfHney8TwAJoHFjXTCpUAPj+psJFDqUN7ebGTQcC0M8AC3IaGHfIDAmZ/GQp6gxmPfnh2s4Zms06ADY+GRrYQhXE/V+9fuuBhv3dA88+Zb7iuo7szUePnvh9vdlXoeggNPcG9CCzlsw+3uf5ORcpKfdM6GTa6TUA65LJjC3OrdiDO48tk8rZoDvyjMl69TJk1raaDrT/6Hd+6M/KfmC/88O9fvWrTz0QAJg6MTFp62u3DB7RarVmewdkNlYslQ/NvCGkuWw3PFs0n8uEkvGIw90zbTttW7t92z74/sd28/4tK82Y9VJm1Yb3CjTrDux4c992X72x1nnDxtDh5w1rkFWfK9rs3JyVpiY86Nzqd+1//7M/s+mZJfvkB7/tgJgHHSMwrNsja7di33z9mR0ebVuU6GPjxQnLZUs2XpjwrPRhOmE/+oPfs+W1m07B0eqMbNgbWY4s0vbIznf2rHJ8aId7b+34aN/K5YKNUiNLpBOWK2fs9cHX9uzVM2v1qGxI2crcms3PLThHLjIHh3Y2HWj2PIMo4vRmL2A/kOUIGBrWfuB7kFL8ZDZpi4vzvmc8WNhoWa3atHy26I0WJ8rT9js/+kObn1uxsWTWBlFAHZ3hdmzU4BiaFHTx5s6mA9vvvffEpmbgvKV8feT2GKDc8+cvbGt71wr5cZuanXMgE3klQxgu1vpFxfb2t52PvljMWu2iYru727Ywt+R7GYqXjdUNS9K7hKBfOuPZheiCtfVle/Tkkc0sTFqarNUe4GHb5erP/+k/8t/O1wt45Y2DCWiFOeN8Y44ALwH/zk5PXTZpgtdqN53DHhqD27c3LJka2bPnnzn42+k3LQc9RCpn3V7X5ibmbGl1zTNPocFbWVuzqZlZW1xYtbv379nUVNl6PThBQxM0bNfzyon9xZ//I/vVr35uQ5rYJUZOFQOFCuAmNBUdtH8m43t87caq9zJx4PrFl1Zv1rzh2uz8jD8L2bMEjJFTKiFo7KmmvfAXZwoZ5+afnJn0rGQoPXqDUKXHj/tgAA4OfKUtFQVkaQbK/oSmAPmgYSo/rlPGgh2Szweu1nJ5IiQlZPKh2ehFxbbevrbNzU3P0Cd7laolb64W+R/wOPfIuk2P2/tPv283N+5bAU79UcbGRllrd3oejBuM9W3vaNu2dt5YMp2wpdUlPz+g75mamrNeu2snh+e29XbbPv3lbxw0X5ib96aJ3f7QzmvndtGoWnGiaMXx0BgQv+AH3//Enjx6YoVs2i5OGnZ8eOpNAXnO3qjnmcffPP/Gs1upbBBNGNWJBH2gj1leWbSlhfmoomfL15f9tby+4rYTyQokM+3s7zkY77zspFhH3KToaNaQilkHXvL5yGYY+DixFXL5qPdSBCp6lr9Xrgw9k39pedVmp2fd5oLH3YH3yqknFTWbdR9/eQJKySwAR8hk7oZgJsET1pPsbfkL4TwKyQOcD5yTl0770/eeEoDSBKrQLcgG648MQVfRj/wesvsJLrSqXa9uSQ5zrsM+fPcjr7bY3dq2xmXNqSuarapzPwPmEvSGe31+ac3tld5lx452953DGZ+cIFOzXbd659Jq7ZoHZ37nd37HAxw0Yt18+drnuT3Wt0wh6wFMAs+sxdExTZdrPp/QjIhWBDuQqjN0hPvyg74Nkwmbnp2yPjbwqGOpQsoyxZQlC2Q/N63Zv/DfjHmUIkmBZLO2ZRVoHYQMWPkpwnQc1I/RcsgPd9s3luAEp758G+FKwpYE9nnimAW/GrtUSXTBbg9BJGwC/1yMh1jvy+6QvRz39YUv8V1hK3FAOY5FcC8l2CAzXvlI881YBaGARNnP/yYAWliQj3ssJOXI7mYMaqyHfGtONL9xEFM4jHxIXTeOh8k3jPtHWgPNi3xG+U7x+VECk64jX16+GHtUuJeegTkL2FLARjQurs+/dV/HBEjjj1Vbx5+Bf6NnlGDL9QKNTsATmFvhjvFxxTEIJXjqmfmt+cHmovKBoIrwI8amhBvfI23Om+tmlHpGYR5UXfEjmZHvL1uUz18zVFxnJGsewIfiOEmwfsOPcCbhiVpv7Q/9/pZfF1UEaDzMkfBVXU84Y5j4QBOjPfRvWiPdRzIgjNX//of/9X8+csAx4pYMCx42KhMZz9oLmyk45hLabC7nTrFvQBpO0VwqAlYEZEpgpCgEDASQNgBWOJraLCFjLAgW1wgbOwBorgRjJfQSfgmNwDuB4FxTG1T31eLwHUpPNKH8/V0wG+dNYI1AAr4vIJXDQ2CEQEDuLQBawso4+D8OgPB5UUs4OBiVvItvmXtoc0p5MkYpGcYhoElgdfxZ+KwiQALYlJGodQWAlnLSRtZnBRoIrA7ARog2aQPTcZm//VmM5i1Fd16ZKw5qMqAFKOngUgkSkX6VNF0BwlGjPTKBuYecMTUjvFZG4dkYI1E0z+zj4I14jKUwBQJd/R2tgwA1viOFGdY54iSKAGi+xzUDCJTzskmUmowjbXatrxSU5ggFqffiQJfAHhRQUIShPATDxB2YKFucrIi40sK40EHpALVzzYaGl674oixgrqeMXNFP8HkcHp4XOQhGXLgXgFSQjevMesaBQ61gQwCkQuCDLA9VO7DePAPABoaL9q8rScoYowxN7iuwmGsxnxjd2ut8ntdFScDf3qgjeia+zxpJD/DvuVlKokO5njpruzGKUQivY1RqhbzzPDgq8PrBDzkOD2lpwhuJ8B2uwf9cnzVG3tXAMICIalAZjBmBvlrX+CEdnLcArDF+QCLmAX0i+VcGNGU4OmjjdCICVQV6fzd4IzCd+/A9npH5C5zCYZ4EXkv3asyKbDJOAfSaZ9dTsSaEcR3GPuOZtGfgVuPzGMM0CgOAJgNaALRkLZ0MWWECoKfKZV9neA5xUqSvJWuSCZ4Hhw3DwblwI0Bbh2kHLvHhtVEioFVrifyGjK5ruhwdqtyzAddoLAIuw0AAtIwW6QsHzaJARtCBoQKAslfuw7U9UIPkw9F11WQv9AqQMcRaIQvoG61RONeigGAvZM9Rus71CdRybZ1/OM4KDBMIxtkJPNMhyMMPzXGkZ3RmAogGHX7NuyddxbrqnMllguGhDAZR9wiAJnDAXOisknESPx8EpGvO5FBIH4QzKwDQ0nHx4BWvAewR7AZ8DgHOUJHA/oUOKJ8rU5ztoFa+OG25/IxNTq/bu+/92IqTKzY+MW/NNtlswREsIj+pADwnBua8ynub29a4qNvC9Lwd7x3bi2evLJ/OWTaVtxsrN7zxIJVO8PJe1KD9gqIpZb1h2y5qB3ZeOQr8kZULGxsOPENveX7eKTngPofmrV49t3araoMePM07dnyyZ4Nh18tgGQxUZowxlc/awtKiZwh54GQUgLLK6Yk9vHvPHd1/+D/+D14eC3//wsySyxmyRHYj9BY4eeWpSefBJYMJgIa9Q+Yf5y2NzZgL59dOZW13b9/tIOw25p8S6umZSQfGKNdGJqC2oDmcZ3a1wpkPqEL9MJnPZIQxLWR0k3XImMjUSifT1gdciDiUuX6Opl/enGXg1wNMQlbQuWSiUsXU7DVtamLGnXa+o2AIMkGJMLKPniMbFM7KIH9kNobzW3oOsHhmfs6vQ8CqE1FxUDLOXkFu1tZu2MrSsssVQBBzNV4Yd4cd/QHogF4KjZb7zq/MZwGQd/a2A5BRqxgtcQGJaXRFVuzFBfzgaZsYn7F3Hr1vE6Up67aoCil6Zjklz9AZPH7y0H7/xz92+a7XLpyagOxtaFnIvgOovXXrjjequ7l2y9cMGUTfkEENHcX+4W7USOvcAZXpMmXSBG5Cg2L23tbevmVKBbt1777devDANu7dsomlpFEVluibdepmx1tHdrq7b7XDczs7OLKx7sBal5cOOJXJFF1Zts6gY6lc1v7yX/3EusOE/dG/9Sd2+9Z9B/bc1un3rFY/s7PzI9va/NpOTg48AxpnDQqWYq7k2cQQzA5SY/bxb//Q1m7esXxxzE5Oae02Zs1K0wqZrI1xHtdr9vqbL+2Xf/PXViiSgVfwEvR0KWXdVMu2D7ft9AT+/YHNTs3a0uKqZxEDyr59u30VwEQuaECohq88y/c+/r5nMaZSBCFpPnloP/35T5132fXpqO/rm06krV5v2uQ4lA1mK8s37Mnj921uftUK+YxVzkLmI/YU18cOg26A7PJAh9S28XLRbt7e8IzGcjnjdBZUuJCRDVAOAI1CcGqI6WlbmKfhHAF0Svpb9ubVK3vxzVe2vrbiHMNwdm9vbltimLDJyWl7eP+By23rsum6KgSw2/bBR+/Z6saUNzcEbrlsNa3WqDktyC9+/jO/DoC9O6pRZiZyDNgUbFfA0DHP0t7b3vHPzUzP+vnQG/U9AHNjfZF+pra799bevH5hnUHLufUXZ+bCud8iEy3v/MVk0MNlvryyZhNTNDh86nOD6e2BseHQavWK9Qct++lP/8r+/J/+nzboQ7+WcP577k9FCgBodzjyxo/oAWwswEh08Zu3Lx0cBwB2UJvAqScKYZMSFMw7XUG5UPTxjUPJsjDv8oEePTs/sa+ePXM+aPZ16DaQsKxzmIdz3O3ebLDpGnW4RosOdGKrECDic9guzCFjQxdPl6ddpwBI8vr21mvb3d2xne1tt50T6DI6UEbNqcLZTFNK+muM7HtPf2jLq+s2UZ513dWskXiQcmqaYaJvZxdQIDVsdX3VHjy6b2s3VhwcZ17cX7w0Oz2u2s9++jN782bTx9XqNK1QLFqj07Sz2rlzekPhQZCCDM17t+85BU8umbXzozPb2zmwfjckEaFTASLRY5f1hgfR0D/ocsBV9g5n/M1b687Xj14+Oz918JP1Xr2xZIlUAIaYF/Qq7wGKy88NdkPwDfg+ILTbxGNUuELhFl7Hrnf7MJ9xSjh6EUBx2UZXWNrW129auTDpQYhuu2/np/QK6HsAs0cz0tSYZ31zhHC+QHHE+aEqVoK16GVvkAho3O/4db06IIkfl3XAqc/+H8t5hnIhExJYoADyhqiJgGOg0/nNa9DenJ/VbIYgwSW0FEN7//H79vjBYz/PCKhcNmvWJriYNgeWT04PbOXGmv32j37X99XFScW2Xr+1o73D0FOm17aNW7c8Q3n3aM/P1z/8W79vH7z31IPir79+Zb/89Jd2flm1RAagrOWBF7jbt/e2bXf7jY1Pll0ea1GCiPwfZVGSYNLlWYs5n79sIW35cs46PuNNaw3qlimOWS/RtP6obblCxueu0Qr+s1f1tQM+IJ82ju3wmmxcAdLfArOifkhxcJU9dZUEEmES7rtFST7COPgtW/W7ALP8NsYimePzcT9duIDsZcbFODypKur1wnUESvNdrse+wI7g8x7sywbgmx9hRnFch8+JUlJYA9eVzwD/u/x8zZ1wFtGk8gyiKVQCC/eUzS2cTZiOrs1v5j/un8g/0hgFEvPdOICs9zV/8Xtpvh2fiirfmSf5aPqO/F9hQJpDAa7uY/eDj6XgQPAZwmsCRgV4cg9hWddJaaFyLg6qxv18YZK8z78FtMpP6TplYmBp0LrHcUIScJQwIT9LPiE2v9ZevpcwQsmn/GA9k+6jcSnhQrIhbDM+R8IJtM9CImGw9YWf6vn1nAK4NR5hEPL79TkoZDUvfEbAtfYO7wk70TNJVlwO/sGf/t2RhEODoAuqwAgBnNfAXwDsdFMHAKPSAhrqUeKB8leWk0BLDDEGKOUAMOlAhlMIhIiHAFgBHipfkHDpM9xfEScBK1IAvMcmi4NDUjoC5bgfm9QjnFFGrgAZzYUWXiWcmkgpIc2BN1SJHH1tLGX0yoHns/FSD20sj9BFZQ0CziU48ciXlBzzFV9Q5ucKIIgycJkjnktGkoBmXU8bUwCaMnt5353DqJRVAsim5Z6KFAbajQDG8RugRRvPjYAIANOhgDGsKGGcLF8boHUZDA2/1ohuuteZnDzHWERBgWz4IZQNpTsCvHke+CPJFhD4y7UwCATCuVxHVRbBCA0BFhkxKp3VHLhsRxQc/y9bb/ZjWZalea177Q52BzO7Ns9mPphP4R5jRkRmZVZnZpHVJeAJiRckEHQjNS0kEEKt/gdAIFqIF57oBwQ8IPECTUMPtLqgqruyuiPHyMjIiPDZ3dzm6c7ziH5rn8/8ZKhNcrnZHc7ZZw9rr/Wtb38rblhldOKgDiCPQG4ZcvoA4Jk28h3NRfUZn3PtL9odUYMUYHNvGSONTXzD4T0ds+nD9By/LbrGd68NccTAVN+yAcs4aI47CDEN6zKsaSVHaLfGUm1Wn/M8XJOxAXDmB0dcWle8/m0QyoGfiAnM/GFj1AasTUIOiDKf/M33xHpVG/WM3LfdbFixkPdgjXlLIMDxOBln/qeQjeayADF0MnEWcQSoFq8+U78rAcP3tBnyzNwjDpZprGgb72lj4TOar2LLqziiO9AUNUFT2otZhAJccuoAPwS6y37E+55x4hrcj3aj36mxo08BidRurSnvu2FoE/dVX/M39xYA6/MsKlLJkXn1o+4niQzXFkd2CVApOoaayqC9m4eS6gWP3LbCkIgSPm6DAbUTYePLZ7P+zLIT3EMsZ++bmC6/HDm+p/1IjtHYTwCEo2HaLOkb2H7op3J910SFeeKAb3jeAKDlXOpCGuDxTVgbs/Yr9VE8CaBMN+2iTxyAgKkVOaOy17IhwXkJe6BsBcw6dyrANH1fCwkpni9IhIz886ooD5DvfRrtBW7HxwM/hokjBDMTwMPH2MK84od1JfA67ijLFrgzFzsCBxIQ7FY4nSAWGNfw54sSjHLIZDvleHI/rW0lYZTQ1Fghz0FbAdnlfHI8mx/NURh4JIjSHEseDr2IEMG7A3PNts3NLnvwn8owl+Ysm523W/c+tJu3PrBcccWmMnPwr63d7TtjOJfFRwGhNOs0Os4Gql9VPEDMp3P2p//4T23YGdhHH3xqk0HCGXrp9LRNEmlvBwCTTn9MZ5JWrpxYtXbhx+GPDg89wQYQtLQw78WhFufnrFYt26jXslcvn9rm+pJ1+w375qvfWn/QMcuMPFAlyOvBnJqbsxu3b1mhmLPjkxND4gYG7vbmhtvNg9cH9uUXX1pz1LL5qXmbKXDkOQC4ADSwpgmqOXoMsOAJveKszwPXLe0FAJr9aWt901q1lksZua3MTfuxeoIC9C1ZL8xXxpt9vFavOshAkTatVYAxEkCz2OHlpajwUseZpEie+H4xnbZ8seD7RRdf0WB1hCJwgJKwOGib+wmAxM6KGXvwD6ubtsyWZvzaIYGTdFCYgmMAENI89iPUU6FYmQeI6awDIkNOFQHqeBAZkskUUGMu3b33yO7de+AF16rliv3ud79zoI8CZT/4wQ/sj/74r/q6/MXPf+VMcfoZcJG1KZ8I1hgFuzzwoPhYb2ijccqqFQrerdqN3Xv2zoP3bbG0wiL359Xx/CffPLZ/8S9+at/7+GP78IMPrHp1aZ//9guX10ikU3Z6eWUzpQX78Y//Ndva3HVAA1AiNQk+WLPX8mPz5+hvo99aL1syOfGCfQCh8jXxf9Dlv6o1LVso2t6du5aeydnSxooXTYOxx7yvn1/a0f6BlY9Ord/umA1G1kabtRNOXjBHYLwBIv7Fv/zMRqm0ff8Pf2h37jywLsAOUlhTAEoNu7o6sdcvnzrr3yaBJICdQu8WKYKpTN7mNrbsh3/8Jza/CKPWLJM1Oz8b+tF1ThNkkhNbmCnYqNe0f/an/4+9efXUlpdKVq+VrViatuxizl4e7dvF6ZWTWPLZom2s79j9+w9cG/XF830fb9evHnNsIdgWtIFhRD547z1bXAL4gk1mbj//+T/7My8ex5H00kwoNEnBzUeP3rV0iuKQFTs6PLbVlW3b3blv09mCEy0ApxhXMZZgtzoBZDqQBFZXl+3mjQ0rFFwBxO9Zr9d8nwLcBZErzs265E+pRHHisYPTrMny5YW9fvXCLk5P7NNPvmMPH75jlXLZ3rx4bb/+xS99n6Pg4OL8gvcDwGKQLDL75Lufum24rFzYYNx3PdlaLWg4P37ytc9vbDN2hpMNMIVZU7jUzDVAM5igLgnVDsXG0dKlQB591GjBSgVgz1kiSeKl7Nk9yBG0gzldRbao2TSWITaJoosffPCRfefjT211A633psEkJvnEWh8nB1Zvle3J09/a3/0f/nu3lTwLSQnkKxZK4TnR7xbpBRuH/wQz3E//JSY2mgwccPY9h8iUIJnA1xK2trRiCzMBIEaabmFp0dnVSEkw5lcUI4z05kl64Ofir9PXAoXQwGWMOQnhQHZh1vdvSRQCLtKP62ubnkCSFEkhX3S5kMuLE2u3m1YtX1rl6sranTrHm5yN7/s81XcTU9aZDC1reSvOLNl3Pv6ura6u22Jp1VKTtAOYFOU8Oj+2q8qFSy998MmHdvvubcvP5jDDPu8HTbOz40vrtgb27PFTe/z4sYO/sNXxIXqjro2nJra0uuRFHJkTs4UZm59b8kTtyZsTZ1B3W2ibB/+TGgmwhhnb1y9fud2lb4Ifn/Bx4GTMg3fu2drGquvdH58d2zdPHjvbdmVj2dcMtpTj5BCiVMzeSSNRnEZxUa5NIUJkxRwUToioM/A1h4/CCVWA7XavaV3kJwYdB0QB4bPJrE2nC5ZNInEy4dyUF5cFuEYb3fcdisIlJ66X3h31XJP75t5tf556uR709McjS09lrTviuiGwzCTxv5JRYUuKIfdcror5N50NDOkQJ4RiZKwxyGuzhVmXEaA4Jm0kqU7bluYWXPYK2a16ueqMfBJk6Lm71NUkEBD+6k/+xO7cuh2ATcZidta+/vpre/z4qT18+NBOT8+tWqm5jA4yNxQE5QTLxWUoGHpZP6PZ1mK/TiZsa2PTJXtePH/qgHG1cmUnZ8c2P1/yfkpns24nkL+hQfRvd9iz/EzWUrmUy24Mkj1rD+s2tJ5N5TitMrZmu2KFmYL3M4xubHDAFUJMolhDcTCJe5Ed4kAZ7yvuIqYVjiD/XL69MIs4cK3YjfHie/JPRYxwHyhW00exi2I74Rj6vLAQj20i8qJwI+ErigXEQmXMsBPXBEUKwZZKblsV28kXd5wiqlEjv1pt13NzfeFPijlFwovHS3xefr+fCoiYtSLNCCvR6yJV0gbFkQJ3NR4hLgsn2jzp4ScFgtweP1xTxC+BvAJj6SePP5EQi8hBcXxF84FrKeYQcCqA2DG1KB7yGCVSChDhyH2fiAAYB85pg0hUTgaI8Exhb0ou6H7xecM11b/+fJ2W/8346r5cW7Gt8BA+I+zN8aGIHIrt49SfiF3qa8WywqoghKnfNW/VX8KfBAALI3RsLMYYv/YFY4oJmu98V59Vf+g+wq/4bBzYZw1z6o9koTBZTuYKf+CzIsXFkzfC7rz9/93f/o+vAWiBoH7EOT99bRii/fs6yA+TPwSmMDkUQHNjLXiMkwJaPg8ArUXqIHE3gL8EyTIqvK4sh0AVZ4FFAKXaR0Nooyb6NQAeHf0XSKBFG5/gCob5LpumBlgLR0ZHgFPI5L5dJN/OjnDcRqxigWQCfZUJ8eePjhTIeIqpJwCaz1yDEtERcgG2CnQEjOka9KeMI7/TNr0noygWZBw49/GKmOHxycszK1OmTJGDQdGC4RoqEiYDSLJCk1KGlc/DOMIxxLHjO9IuVUGGa7AuOrpO291xGb4t+OfjnMuHzTwymslUYAsLLKX4gcbMjQyFAkl0pAITUYaeY1g+PtG8VF86Azra7GSkvC8TIUuk/tSi1gagNnDEWACx+t/7Jhk0xQVq6nkF6DrwSNYw2kTpW4Eu3IM5xNzTeogbH81N2tSD+RwVOOMefD5sXAFkZ2NzQzQIoLI2LNrFPQozs74u+fu6j6NEkbK39KPaw7UkS6Eif3yOcVXGWnNECSRlscUCdqe0270uNkG71J8aSxlL2iSDL0dFAB5gDwAibCCxfv2IV3SaIIC8AfATqNdtvZV7cDmRbihKQ78w5+VkCCTjuuoXjZHWjwfb6bS/rz7gezwffaDxVJ+rHTyrA4LOUE5da0BrrnhiImLOxvWf6Bt+NE+5BiA2r18nHr51HEbz3At9RokG2QoHc8fBZl8DkKqqG0ltaL4K8L4GMqOigmB5brtw5F3+JuOBJPadoFzJRXeA0hkPSt1ZjDLVzCXNE+ltuiMYaU8JNJVmGt9lfHWUigSVnE45SG4TU4Fp4n0UzV8HA03EFfEAACAASURBVLKhaIWA+NlcCAzk/Gk/0PzTGMteay/QXCT5wbgK5Oj2gvyHHGw5YnKICYPfgqsj1xj29kxCIpbjn3JwuSbMV9pcLBRCtesoYUXCze3HKDDx5YzICYLlotdlh4LDFxJNGnOtO+2V+pvr86xIbLntS4RTBXpuAHHZKV7jn74bt3vx/tT8174Nsw8JJtYoP+4HoIcYOcvB1iZs0B/aVCYkvWBOciwdgBJdViQNet2haz2XSmuWTBZtbmHDNnYeWmFm3RaWt23CMeUuSY1pKyD6PIZ52LZ2rWFJTj9QcLPesYPX+/aXf/ZTL3T1kx/9iU3GUzZXXKTEqvVhgvYGFkDz8KzZDM4jp0HqdnJ65EwlTnRw7Hlupmi3bt2yqcnYDg/2LZ2a2NXFkS3Mz9r52YF98fkvLZfP2DDZs2a74TqiaFgy9u88emAr62u2v//aKrWqn/C4deOmg1Ff/uZLq9SrNpubc4mBTqPtmqGc7ECTOuzVCTu/unQJDGeYYDMsMG0A8mGHor2KnjFFwt4DhFtcdvkOgJTPPvvMgRwkLpgD/M8zA0ADhOkkkPYEju4CHuA7eHIqGTQeizMFD1JZI/mZnM8jJAHeHBzYm4M3lk6lbW521pNeJBo8gIokcpZX11yjdGtnx3VUq7Waa6UCYuO0Yw848fL85QtbX121Qn7aCyzloqQ8Ei08D+Czy9REMjRpAJdezx5/87VryC+tbdl7737ggf7RwaEdSTd6iF7von383e85I/z45MyLGsKac3+nR+HVkb376H2fvyMLeyvsUpLXU6mCtZsjyxeWbWvztt299dBKc0uOPJKEY5+q1q7s/PTYfvGzz2zcH9j7773rc/LzL35t9XbHktm09ScT29jdtZ/88b9uqysbNj2Vo76ajVoDP8Jf67bsGEb9yYEN+h1L2tA67ZprQGdSMGNLDuq7tNd4YrUGwMGUbe7suCxJNzFy0Dw7lbEJpy4aLWtWazZodSyNPzGVskat4slebDonMda3130uffXkqR1dlu32vft2984DB7FhY8LKqTfKdnV5ZrXKhTUbVRsCbg0Hrt0LOFfIzVppedX23v+OffS9v+IJl6urlqXSOWOMTk+rXkivMJ3yIqEbqwv25a9+Zv/w//4/bDo5ssxUwiapoc1uLlu1VbPzs7K16k0vkrWzdSOAfQvL1uuGU1QAR4B09DvP+73vfWoP33vfsvkZa0cyTDwT/f/P/vmf2+Ovv3J2Grru3/n4Q3v0zkObnZ2yRMYMPP3zXz+3gzdn1u8lrFiY82v6XpUM+5NqdZAUoRje0nzJC66VOJHDuNVqgRndCYlGCs3B1F9bX7e1zWUHmxqNgZ9CuDw7demLb373pR28eW0ffPC+/cH3vhf0n7sD+8XPf2Zv3rzx9UfShi9TsJJ5CrN6c2fT9xD0XbuDlp2fH9s4MXFQC8121jo2l3kOQAogTjE95vN0ZjqSlEjazRu3bX5uzlpNAMjAwncwrVKxWrPqAPTS0oLlC0h4sP9Q9DX0fa1S9sQdiSyK1rF+AfT/5N/4N21lbcuqtaZVag0HlGfmirZ3/6a1e1V78fJr+5/+579rh6evKN1os+lZl05DwgV7ogKlqteB3+UnFoZty1jGptJRzQr0/70IadJavk6SdmN7xzbQgWafvSoH/fworkRXmNOJ1auy780rSwu2tLJyfUKWucKzkyjCLjPO7ptFTEYBMskxcYTZ5vqW3dm7Z8vL6wYbBg3p84tTazeRBWlZswFAX7Nuu2ndXvOa4NUdB71qTvkkqe6WSNvNW3t28+ae3d27Z3P5OS9id3h8YE+fP7fL6pVLb/zRT35s737wvk2xTWfM+pdmV1cVe/r1cy/Y16g17PnL55bJp1wHGbCVJNCNvV179/1Hdv/uPeOQgqEmAp5UNfvil8/si89/a9UriCchMUntA/qeOJ6xQLO4P+i57eS53PefMtu5Adt9zqWaODXy/NVzn3sLSwtuz5HGYf5igxg/sR6dYJFMuF8Q4rsQu6Jzjs11djdJ1iy+ycAlDUiQAUCfXBz6c/XHwQ/ls8lRyoHo2el5W1pcdCYzdom9F0309qDnIG+93bKudW1xZtEePHrooPuL568CwQP5DAR/kmnfA5rjtuWTsy5Lw+kXr0/SC/KYFIOVFJQnhbJRQfUO0qBJ/xxyLOzLkJJYW0jDrC2uesJ8sTBrpycndnZy6v1EggZwnPoJ9P+Dvfv27sNHvp44iUAfHR1RwPONF9isXtUN7eZPv/OxA8cUHsbfwCZels/NUkM/7UTMwh4PSM3cJ4E4GHbs2bOndnS8b9PIdORzDjjho0znc54sp1Bxu9+xTG7KpqYTNs4MbJTsWWvQsP6k5TYabL7TaVgC2bfpcLIdHyGwcQOBRuDfNcAXFacTNqQYW4QQ4ln5mcKdWLv6vGIl4RT8jS8fj9Xl8/I8cdyE6yrO0tgp5lQ7hdcI41IMoriBa9IWSYDqdWE8InlxWkBxu+JtxRjcAwBasaBAWcVqtFN4jdoloFd4hUBE+de0QwAs7ft2jOAJ9uiUqfpM/aE+ibeHPSBOIlIswH1U2Fl9Hu9v7h1iiZB8UJwUYprfl+UUdqaYRRic4wZTIa5VG/V9v6Db42D/+YkD59wzjFl4Px4HCRMT9iJMQnG54mePYydvvyubpT6Mg8n6Pd7fTuzKB1BXALTmkXBUxe8ihvEcGj9+p+81L/w6UVytZ43H9mq/t1txe9QvwvjiOJPwCPWDsBHNU97HHpC40/wDgFaMqXkivEJzk+9dt+W//Vt/c8KXNRm14AgeHKCIQKv4AIdOChs6RxIV/Gqxe4NjMhUe3I8DG0MLmeMbPjEjYEQLRBNTk1aDqdeFnnMdsST5rALjOBihtscXtK6nYjbOMotkKDSYGA3ayoahwZbB4FkEyvA9NEiVRVCW49q4RMcsuL8Gj+sxUeXo0E+6psBDnFPPCMcE5QV6aTHEAW0Zt/jC0OcEIMsw62+eQcCfAPtvA+YCe7Qp0GbJB2jSw9Di+QWahGOIQ38+l1KYegte0mbuAegkIGg8DECswNJJIhQI4rPcN+2O7lvNZI7uynj4QoiM6LVBia4FAE0bcIAciBpG4GvEjhLYCDAdN0z8HsYzaK7yw2dllGRENZe1cWkNycCToRfoLwMYz6CSuPBFG0mAfBukpJ+DRmwwrvGNhd89+wRbLNKEpao0P8xrB9ci5ppANzR4BQRrDYaAPwDltEVgXzgeFcB7zUHmCIEJ15NEhhIjMqraDGWIlUXlbwHOWnfKHnMvJQm0aXM92kM73chFiSVtKsrU4SdwxAWmBWPNvMJJo42ScgC84HUKZ3mgUeHY3dhfc4aQwbwPR00FruqesjGaf9xfTE+1gX5SgUr6hbbGWd7qa80BPnMN4DebXt2bJIQf44wYunKyaA82SFlgscEFYHqCImIScPJEm5zskzYrX3dTb49haa24DYiOesqGEgi4rR8HR4Dn+zZT2U94DAPoOR1pC1PkC4YR60YsRpdmmg4ZbBwpxiiPvp4Hach09L1AFM9IvxIIE8y5/YhsSjwpqnnJaw50AdJHmq+aw7L5krrA4RZgzefFNBBbYL44e80gUP9qg+VarMN44kDOj+Y0beJe1/Onhw56YJnLrmmf4nlxuLTZu30ZBfui+Y42nhxiX5NII5DYjVj2M4W8XxsWUGAGhO9r09degCOghKD2Dq0r7VNyVmTLlcRw5zXSZe9HBf/4rJ6T6wL0xY920R9xR0gOjk47CMCnLbIfgEHJ0SQAlpHcR38Q9nIPRh0sz1ib4jeZbEiStQce3KJfybH7s+MzSyYzVpxZtMWldet2k9YbZO3G3ge2sn7LNrbu23SuZMNBwhl7uUzaxoNxKGqFLEdvbFfnF3bw7LU9ffzETt8c2Ufvf2w/+sM/stmZBT8OO54krdPuu0Yx81jrJ5VGqLNnvX7LdVSfPn1shVzeFpcWvNAPDKTFuVn74je/dP3a9NTIMumkVcqnNhx27eDwtQ0nfQeOJ8kpl66B8bawuGgb21vOZLu8eltQCfATEDZlFLJbsGJ+xmVEAI1ZQwDPzHGOkDsoVKs5uwLdVQJXWMaFmTl79OiRffTRdxyAhqU9Uyxavda0/YM3PqZPnj21X/7yl9dJXlj5YV/ruwYtSQ85sYCFm5ubPkeRxkA3mt8BnWdmi3b33j0HaE/Pz7zfKFjGsWiu79IGFG9iHXNINjoWyP8Li0v26N2Htr65GU6PoQ96sO8MZWQJAOr81EGr5Rq1MM45ug7AFYIgtOh71me8SGjk8tF+HMgAAHkDB+cTtrG25cAGyXKXZgFvqdStZxR5CTrc3f7AKsiYQFvFZ6OW0lQiKkS14iCLB5O+V2esXOZY+6Ktrd607c09u7173+cs7F9YXwBOV1dntv/quZ2eHNmw27Of/NGPbX5m1oGh/YNDa/Q6Vq43bO/+ffv+X/mxAwopiu700S1vWKNRs1a/ZZeVM7s6O7FBH3Zg1xMclfIlChe2vrLqQDPjB2mwgW7rcGxrG1u2c+uWNQFcqMkynjgI3qGIVr1h497AMsmEFw7rNBueBGBOcSwbDWPW+9HZub0+OrFcYc729u7a3dt3/HQCzLRev2uN2pWVy+d2enLoRfRIrsFsvri8sFRy2la3d+z2O+/Zo48+dpmbRDIcZ08mknZycunjDgiesKG9c3fXzk+O7X/9X/5HB7VXFkoObjRHXdcw5Vh9tVx3ZmRpZt5u7Ny0Wzf3bDwO0k9IBLhdDbRe++53v2s3b+9ZBtLDYGRTkT4kCTEKBv7m8187Y/nHP/y+vffenqWLZv1GUMw7PenaN988ttevjr1o4kxx3tmxyPRQqFFxE+uFE348NxIRsIVHw57b9MMjJBea7h+zb9JujtSzluYXlq59R8BbjvmyN3715RfOMt3Z3rLvfPChX3NrddNlY/7JP6GYYEiI72wDIuWt0W7ZwcGhzVGob5kEU8Na7ZprK6M7z/dZa/JXsMtryyu+7pF5qVbRNje3DUgrIgOzvbnjNtl9PZKHmWyUcK/bXKloOzd3bHWNNY5Ezb6P+1dffWmX56duo5AnYo9HTx2Sxs27d+3jT77nyZk0RQr7fbu8vLDV9SVnUH7+xWf2s5//hb05eGGDUccZ2egsZ1P4qOGkUNwnlX+ONKCTB3pdHxvkVrBJ9DWJpJevX7sEG6dVGK/yxaUXwEMuaG52zvcYNPRdCmMqaQuleSstzF/Hfr6ehkP3iTkZge1zolREZHAN62rZclP4hClnQN+9e992tm4apGYwF8DbXgdJtpZL75TLMMVhQTc9ORdOmvT8VFm+WLSpdM4TKsRES0srPh4w/olh6c9Gq+lsVqREAJEBE5GNIAGHBApJuWfPXliz3nQwmvmQypvlClnb2N6wjz7+0LZvrlkC0BoMjhpmSbPKYdualaYdvD6yl89f+nyQj0+7SbasLi8HaaxaOBlCX8OEx8YDCM8vzTsAeVUp2+HJofvhQ1jyEN3GA5sMkRmbtUwyxH+dbscLQBYKRWfdXuAX2tAK6Rk/NeNa614EL4AwEAl8n0hObHl1yQbjnp2cHVmj27SBhdpHJOGQDsHnn59etK31Ldu7fdslbgBvj06PvH39Yd/arFUb23Rq2vb27vh6ePPqjZ8QwPYnJwkrzBat2qjaZb1ss4WSra2ue39jwxrVmj8H+2StXnGcw+X/pkJMw2fYqyh2O400TS7v/Yps0+riqu2s77pvmBknrNvu2uXFhSdMkXxB+qPT73kdjtXZZZ/DzM3T02MfF9YxNg/ZJO7TqjfsnQcPrFAs2isKXp4d22DYd2b67HzRTxgxZm47Nrd8PRRLBU+EINPz5e9+Y5fdC8tZ1koLC75fAGbPLy7YZeXK2oOWZXJJS+eTNlVIWjI7tq51rD9p2yTZt+wMp1B71u62XdpFWt2sEXAk7I1AaAFvKlou0oNiMhHu2OuvY+0IdHO7FcX38r0VP/NMijOFZwiwkz+u+E9xXsC33oLWIkLK/5MN0L0E0HI9kTxECOE92qZrcF33mSfDa4CU9+WbC5DFJxHGIIyAv+OAvMA/+f7CrOT3Ky5UXyhWEb4hgFBjIAxEzx/HvGiX7h/iyyAzwtzhBxugmj7YAGFh6hvFwcIzlIDQ+8Kt9KwaI/mbAot533+fCszgOPgax0vYVwXCK3aLtyFIFgZCiWL1OMYozCGeJFE/OtaI5xrplYvgQ/8rRlcsp+cV5sbfPqfTEZ41ecvKV/87/hWxuq/j8ghXVSwn8F/X91hR6gQRkU17Yvw9gcOKHT2Wn56+Xj8CvoUfMS7C/nTCy/eAqYBNCePkc5q7cdKWfHvhyBrnxN/5z/+Ga0Droipchii9Gv5tVD50XmALqpgNN9AD+Bcj4IzJ6BOVajYxHR0xUsmcfjtDIYRcAJQMRHzi6wHUbi1STY440CsDJ+CCzsYp4XUcO354LX4MnmcLWl0B0IsfD9eEC6B9BCRGzDItRBm7OEguEFhArP8dK14ngyHRfwEf9I/AzDjA7gBkFPhrgAWmxheMwNO3WaeQcJAhpl8EPgqEkNGhX+OTnd81segHCpHwt8aeturYhYNX00GLjuvxOv0owN8X/DgcV9DiAIBm8+SzPg/IYcUkPygeEgf4Z+bmro8++EYQJSMAoAVuOtg8jFi2sYqeXF+v8121IQCPQVKBz2gTiRs6zZk4W5HPS6aBAin86KiewHwZOuaNA3zZcBRJC9ezy1Hl2PjclIGWoeVv+jcdObxIcXANHGcHqFPBKEiEn6Im9CmvaV7xzGL/yDAIIOL63J/XWQfcSwxV2uBH3qJxdYA/KvYphrsMlsDpeBJGRpPvCGiSg8F7AkPjAD7XE6jIMwVwPOsaYgkLoKmf3MgFORetfwr4OPAZSbcQtPMe95FmH4wQXqM/mJ8CxwVWKjElYFEbs8ZN4B9/02b+iQEjm8dntHYCUJ52IIbgBCNO34qJpH7V/KFPeV5Jd2jD93ZG8j+SrNC8FCDrcxymdjIkVjTPr52RSJpGthWmtDtPURFCvitmAd9RwCp28+LcXEhEDkfOeAbkgv1IoOfaZOOQxAQQdQcRtktU8IlrwUCBQcPYStbFpXei/YM2iwWvdsge+8YHcBLpTMkeyjnjfpy8kX2jbzT35HQQuAhI1d6nRALrRbZM9lVOouazgFn1N+wfjbP6VImV4LwFZ0dOEkEGn5djkopYrEp6zBXD2Lv+LkyfXHASkODwfkoG7TitMwHiIPNxeytQRHZDjiTj68W5EujXBqDKmSnRegMcpC18TvuTJ0oi+0Nfxfck2WZeo70CoNU/8hN0JHHIaR+XZMj5ODhoGNmF4OiHhA5BNOsVhlBgXeSCJm+n50zgbG7WC6KNhtNWqQ/sxt6Htrq+Z4sru7a5eccLv3kB1xFJK7PJeGSpUdKqJ5f25Kuvbf/5K/vmy68sZVP2g0+/b3s379r29k1LTWW9EF+rNbBWu+1BLPaG50gkRtYd1D1QI9g8Pj6yjfV1DzRhU9++fdN2tjcdhPrzP/tTOzx4ZYvzRWs2ypTEsavyudsAgjIkgZCpAMA8vTz1IO/W7Rs2jZSCjR1k9qQJRRnbfWs0W3Zj9wa8Znu9/9rSyYRl0fBPBUaK6ytn0i4H4b7ROKzHxFTagYk7d+7a0vyCHzlPAgxclu08Yjfz/V/96lfORINtDpDGWKLTenF26s/qa3c6FN3bWFu9ZkDwnYPDN5ELmLDV9RUH1QjskSgozhUdDDs4PPTrU+sBdgcAdGoq+BEww6gtwr23dnc8oF5aWXa5jefPn7sdBARlXlycIX2RsvmZcIT1+OjIQSFnu6WmLDGVcRCK4oo8F+sEdldr0LQMh7ATURX08cQoPLiyvOwMZkAy6hxgxxZWVn1PavG3F4+KHO5uz3qTti0Vl1x3lDmMXzsamx0dl21n+47dvvnI9m4/tL0bDyxHzYtusEe9bsfBwOPDV/bq5XNr12vOst1eX/P1dHx+Zv3x0C7KdVvd3LI77zxw5jr2edCZWPmi4s9xWT2z3qBlnUbdqpULq1ydW7N5ZT1s76hrs4WiS6OQiABoHfTH1h0MHeTcuX3T+n48P+UnEZBT4Zh5o1J2QDwxGtrtmzc8gQCgB2jE8WyO6zMGlXrDjs/LNhzDJr1h9+7ds7mZUvAF0fzv1O3iHDYeTP6yM+26nb5dlK+8iOfyxrotre/Yg0fvu6QACR/kEdDPhtgC0AMwxZ5xc3fdkBz7e//7/2a//tXPnOkNSJIr5Wx2Yd4TAbALYWBfnF3YoDOwnZ0bNpXIWK1et8vzSyvMFD3Zi32huNb8woLNA6QsLDio5frGmayzB3/9q1/YT37yY/vBHyB3gIb6xJmFtOv05Nyurqr26uW+TcYpe/jwXQfgYTJyxBy31pPjw8jW2MB1iSn4hyQJBdlKpQBycmyelAd2kvb5KZfpkCxRQh9fDpv87MkT1wpmrd+9e9dWlpZdV5h5fbC/b19+/aUzdkk4zM6UnHnMPsez7t2948zrk5MD23/z2hmiIZEXNGoV37AWkeRByxjQHhCaJDn79PLSqjOkYXmGPTJtM7OhSDBzOp/P2tLagpXmAUUrXgiwUr20s7MjL4gIoIoN4VkO9l9buVqz+aU1L+56//4j+/CDj2xlbT3SYb+yx8++sl9//jPrD5hr575PkObG5mVT0/6MrEX2AfqAfzo1yskdTwInzJ9/+8au2yr8fSQKPv/iC58Hj955x79Hm54+fWrVZtVPhRD3YX/wJ5nPfFd+oPYykURCYbpqAKsiwoRivVYNbeicn15AduTGjVt+unLYH/oa6nVbYd3VKm63SE7w+fWNNQf5shlk30igFTxZ1my0HYxF/xo5QpKLJEZFmsJWI+e1u3PD7Tz7SqPRcuCTUPP8/NLbWb6q2sff/dA+/cOPvGgcYFF2B5Fos/7pxGUfTg7P7fTwxM6OLyyXylu9Wvfv0xew5W/dumE//elf2PMXT215YdHtMQAvfcYeAcOeZ7lxY8eB02qjZueXZ3ZxeenJkh7J1+msS4DYMJBCYDJzHcBKTNPa+obPRxKY9XoznJYbc/ooEHBgnjMO2DlIC+wBkFCQqbisXVqzV/M5oLiMAsLs4Fmbdr303e0dB63xy2DfkzToj5DiGPl+hP+Ym8r5aYpue2CFXNFKM3NmI5IvaWv0m1Zt1B1Epg8BoLERJDQUx3qcMAr1ZNIpaYizDppOyAhAIGzyltXqLSsV5u3erfu2vrxurWrT6z2wDvGlpyh02G97QpRk+Gyq6ExuNLxPz0+sVq16/3ts1+zY5lpI4K4sL1oyBUv91C5rZT8Jgj50JhdJ70xP++kJ7ChFI2fmOdE65Tbj2YsnDm5flC+cUIIfwtpYXF6yg+M31uG0QQyATucTNkwNbDzVt3av5gA0fgw2h7nKfiJcgWS2wFr5jIEAE2yK3sPG8B3hFhCq+Py340vHHKIaOMxzgXGK5YUtCVjU+4rjFQMoTuBzcYKIYlKB3XoOYSTCVISdYYP4Pvflu0EKbeqa7ITGuq6pGDROrsTfCAn1ALjHQffrvoh89DjAqr4SyCx8QT4899JPPH4KPncAYwO+FeJiXtN344QXbJPeE6jK/PBYBa2p6ESIML441hHaG3xp4RuO4UT3iwPJ3waABaBe11GKTgzrOtd9MQy4juJixb/Ct9jDNLf4jO4TfyZ+j78XvwdEFmE2mic8v/pPeJxiZ7VFf4e6B+NryVjFWSJBCbMDgNYP1+CfnkH9dR3DRwkQzU0lNTS22puUdFK7HU+K6pEpphN4r3trrPQ3uK7ayPUEhPM5kbAEZqtP4/2Z+K/+s/9wwheZLCwON/7OAA6ZBXXgNeAVaQWTuQnAQgQ0RAsMfSE1nsb0IuCPzwoI9YmVCmxojKgeknupc7XABWxp0AUCYlRppwCfODD37UXGcykTIXDXC2BFxwBklKRTi2PAtZkEnjWPCnXxmhbuW8MY2i+AQq8L+BHYRZuUFdHk8YGPsX40obQgNJjcX98VGCuQhX4RWCuD9O3JqYwO72uBa2x1XYEVGuf44ucZBILLuGizSGcCIKzn5/vqDx/DqEijs/YI4iho02pFjgKanCGI1eIBgBYg4/MrWncCh3G6dA/aQNDtIHw0Bup37itw0xeiF4N5m+mCOR2As98vgiXDBcuDOUNbBUDzPPyTMYobKfXRNbiKDmTEIFVfaRwcfIwAaI75aUxoJ/cXCKvkTXzua43oWhRPkTH2pMlMmNcCgOlffhyE4Pmjo/4ySjgytFMGkc+6Ni4FZgYDd+7FguYacZkVnDqNvTYq1hDOO3+rCi/34hr0owBxPqd5K2BURkubN88qII57B4CZo2ph7XuRoCGMkJQX1uA5uBaOHpnVANCFDB36jlyD9oq94axLGA2RQDj3ot3x9aKEjNoqFq6YN9rY6L/QppTPZ/pa36HdtCHuiDiY7sY+6Sx4vivpEhl37q2NTIB2HOTWZqW1IVut/2mD5qWKCr7deMNRRklwaFNwTTzWRtSfsjOal8HpbzrY7AFf5KgAQHNEG0fagTCYl8OhH0n39RxJznD8PIxJAGGRNKAv4qAv16dYIW1VEok2cT/ZbElwZPzo5dv6AprnctpYX1qzHiB+SxMrMRz7fKUNfIdxkK3jfv4MLSqbB4ZIHMTnXoCDSjJqbWqPkB0M6/ptERONl9sTGI1++iAk3UhGuE2eBMd3Bt081zKLpE6QFECHLDomSCKY+cz8oL9gtCopK7uiJJo76xEwrDWGJr6+S1/DyOG+AE786CSJ9hRcMYHMkp7RulQCIC7lIyco7rioH91hjdodEkI5l02gH2QDAaDdcUJf0fXaQnFVgNXwORJhsO7R+l6xYnHN6q2xLa/ftnxxzRLJWbt//0NbW9/1pAbgXa9NEaKeywzUTstWO7+yQadvf/H/VK2W/gAAIABJREFU/bnZcGQ//P6PbW151e7dfeg1LfpDknGBAQrjIwnzimOjyaF1+hyhDowwjlSjwQpjFgb03t6eM62xPRdnZ/aLX/zUC2ulkmOrVM9d2gLGMKzJTz7+rr3z6KFdVS7tn//lT50FWyrN2vr2qoPJANqM39zcvMt80I4//IPvW2l20dnXFBKjACABOePDWDKvPbliFL9phRMWMAhzeS9ahrSHayjPz3pQrxMAtAcQbv9431bmVxz4YWyXlxf9iDXMNu0ZgIrMRcbUJUempuw3v/mNM/J6447Nz8zbJ598Yjdu3XQAmiCW+wBCAKr3xwObyc45040ECGAgyV9fW5OJlRYXAssxStIQcGDbeS5ef/3qlff9bOTjIRHSqrcsEdUiKczMOwAxV1rw+UPfABY1vchsz5YW5z05x3xAJ59kGHPK9wn+np+3Rx986MUFX7/Zd1AOEIg5eHJ6bBzsBrXZvXHTfcXHT55Yi/k1mbIbm/fs/r337c7eI7u5dc+ZowM0PrHLLhXVtoPDFy7H0qxW7PaNm7axshz2XhITUwlLZnKWSGdsaXXVWZS0rd3sOaDa6bSt1S1brX5po17XyleXdnK0b6k0diBj5cq569szD+gDjrHTBzAq4akUZ0u2e+eO65Jih8tXF15krFWrumQXaYHV5SVbWCi5fWp1W56sAExmbCiauX94ZolUxjZXN11mAD1apCvQgSb5e3556oAG34Ux1+71vbhitzey2fl5B/fv3X9kf/C9H9hgMPbiopMJ+/rEprN5T4Qh8bK4ULJBr23/6B/8ffvZzz+zmeK0PXz3Hfvk+5/YxtamrSzNOxnm+ODE/uz//XN78s1TX4eDDkfrGzbo9i1J/0fHdgGn1ymo6AVeZ23Y7/s6or+Y38jm/PW//tfszu2bLmXDfA5J+qQdvDmyZhvN5yMHon74V35s77//niF9icYxADT1r1otM+p0djoDLzz6j//h/+XFw9579MjmF8KeU682rN6AqXzg1/cEYpTU42/A0yJrGLmJsxM7Pjh0FjT75VxpxufrBx996ESPN4f79n/+/b9nc7PoNwcpEO7xzjvvOBgJ6HR6dmQnJ0f25uClz4sUsiPttl+PMeW9uZk5L4AI2IgMCsx9ynjBWKa4IYVJAQUXkQlIhWPvwYUahWRaJmGdbtP23zxzFiqJkARlIwG9jJNTSet1Wi5pdF4r29LCuu3u3rbtrRv2yXe+5wxldNEvrk5tZnbaMtmkHR7tW6vbsIGRhCMpl7TZ3KzN5EPhOp7TT7q572eedKDPeMbt3R1n4DL2+C2M5bOXL3xfp1/4DP7Pq1ev/D3568EWwDZe8n/y4xgXAGD0oZkr+KD4yV64esiJAk4sJQMTtcUePmOLC+xNs7ZBMb9s/romRzY15d9pN0Jx6pkiBRpv2m3kTuYD49p9FgDKRssuL6/s5PzMkyCQR9qdjnX6gyCh0KPOQ6iVs71F4nXbAVNO6bJWAUYBrMNenrB/+9/5t+z9P7nhEh1GUrYFQF2206NTO9w/tCdfPrHqZcWWF9b8dEP5suJ65MgvbGys2c7utl2Uz1yLn8QH/Yk/vbK6ZK9fvPTTGbPFkgPV2O16CxmflreZ0wBXtSvrMp4kT6fSLp8xhTwWif9JSLYC6HJiB7m6KsUHnRhhLvcT4o+uJ1rwaxbmlyzj5I+WXVydu6TGVDrhLEPkjOhfyCaJSSi8CrCbpoBjlmLLGS/SS+ICeQtAaPiNnDaaSqZsvlgyG09ZPp237fVdZxd3RwObXS5aD/3siMSiIoNoyTthIhHkHIiFWCeaa4HZSBHltPcF4DNSGeNB0qZTebuxc8vevf+epS1jnTqFSquemAIAplAkp1i41rg19P3XE0k2dsk2ijjC6M4mM87ydvm6LDIujPvQBjb0EwqQVzghBEuUtpLUov0w8ZHQmV+YdZ+iVr9yeZgnz5856E6SnM9PF6atN+xYd9Sx9HTCRsm+DZN9Z0CP0n0ztJ87FZukRzY7i+Z/wgFo1+KPCAwqmC18RD60Z/0jLEFAJuMnYJVTNvxg40TYEQAWJ6pg04SLKJYUxqRYinvKr2cOx8FbxVhKOsl3d1JTFHvzGeas7q+YTfFs8KeRXHkL7HIdj1GiUyt8VvGhsC/a5SdkothduIMTe4S3RUoA+n4cvBXmpXvxDOorPYf65Nvgdpw0E7+m4mOexZNBkQyTYo14fKn7Cc/RdfTZgEG8lV/5NuCsseN/jZk+cw1kI88TgebCy+Sbetw3CSfrhNWon/gOP/hTwg7jOJYwFeGNwkcUx7wFuAMxR/GKY54urRmwC74X/Ibwo2fn94CDBgKuapZpngiAVjtJDKsNek24jv5WH3l8GOFUXE+gsj6nucy46ES6YlZhtwKjhYlovWpNvl2/obaKsDXu7RjcKJwCFhZF8kzgO/e/7tf/4j/5D5wBzWRygzYe+0biQvsR/Ts+gJoAMG0cDOiHC1+zICN5AB6E62bzYYA1cTWAABRxAFqdpkZyb14TGKQBEwjBgqed4RhyAJn40YBrgtAugYICpgUwaFJ6QBvpg4oNJ+abFqY6WZNdgA2bO7+rvfH3BYKI2i/wWO2kbb1ogmgyqd16XoFYAto1qFosfF4Bv4AQAfrK6sUnP78LdJZx1dFqMSzVTi1C9RP9KN3fsHizNg0LNcrweVAesXm1oQBkySipfTLYtLOQy14ffXDjGFUJVpsBoAXmuUGiUIWOX9DvEasJr0SGyrOFsKiQ6IgmOwtAm4Qvrug9Xqc9tFvPHeZ7WMSat3FQXQAfbeR9+k/zXc4rgb6MnV6LJyoAoL29kTZd3EgpUaANV+tPALjWE/OnEIGy6iOAKh1TYp7nI41utWXQQ9QtzAEPdEdUuw4MSj7Ds8WPYkhSRSAy39V8ExioufvtcRaIIECEzwtklcHmPbVX/aMxkzGXweS5xbzWptZttwwdchxTvs8zBcZ2kJjRepQmtgzqdUKlExj4GmuehXlIu2hrqFwdjmLxT5uq1r+eke/pfbEtBHbSpmvDHHNEfB1OpRwEFlCsTUoGXu0S4CrDTTu0fgPAGbSw4hte3FmQBnTcCXJwtRuK4On7gDHe38O3hT7lrIhZQFtI3NBPBYHC6Oj20M8zD2p9rU+F4Imgr9cJJxoEQFMZx+3FIIDHcug05j3kCCJGufpVz6bx4P/sdO6aPRx/Dq0HjioqoSK7I8fG19wgMCt4NiUOYD/yGk4913QtP9fCDexj+lUnT4gv5Ph82/Hlc4xfSGCF/pLt0viG4oE40uHoGnqTPl8s7JnMY7ezUSJJmnDSgFYRD51uoDCk9lK1h+dWAoNdUvbLHZJo3tBfPGMuYpIhkUJQzfXiLGdwBtlZFWITs0MJP9/X/JkDs1mJW+2l8UReItIsd2c7nQ7a4Ry9j3wPGI2+nrwAIMkKCmsFO+JO0yT0jyWzls4UrFTasFYnYaXlXcsXV61SHdqdO+/b9vYdK+RLrp+LfvSQI/uXFTt9fmjp4cSBCwDoVqXhmoqrS2v27sP3ogKWZleVdmAhRyd4fJ1ScKt+ZpVaYJXRHwTGAAjIfMD8heEEgAWgt//6qR0evLZEcmD9XsOLXMGIQj8WZtztvT0rzBbst7/9rf3lZz+1RIIE0cBBG8BRgcqAz8z9e3fu22Jp0aC8cXoCRqx0NxnvcuXSZmYDiOJOYX/owSYsbrHYxpNwGoR9/ej05HofY24wbviEAJD8DdO41+4E6Yt222rNijOoGTsSH87Yy2YdEODovb4PWPXovXd9LXBkGckAGNBn5Qubmy7Z9vaOfxcAGqYybSVgBwAjQcJx8XIV7ee0La0sBqZhxLrkGDOnfygi6acBWkE+bTpfdMYgoOPC4rKtrK05C5A2OPjBkfs3+7axumjFfM6fC53dULshsKgKcyVnpf/gRz9yluvZ+bmDLRxjh/W4/+q1jYZd43TRrTt7trK6aoeHR1auNKzTGwfpjVvv2M0b921tacvGI1jGIXEC87XRLNtV5dh+99tfW6tetU8//NiWSiXvNz+NQDHwbN6avY7lZ+bt9p07NlOc87oFFxdX1mrWXSf39atnzg5GJoOiZrPFnBULWWetBc1sknfTTvqggBtyNgBohGD3Hj6yfGHGGvW6Hb7Zt9pl1cFB7LTbgnTawTvsjGfFbOJMeT99NEKDt2q54owtLyx58qWYC0x0ivPAYgSgY8xJgswvLzkQxCmHZrvr8mmAavPzi/bv/bv/voMsp8fnziQeD801wJGJ4Xr5XMIuLxv2j/7RP3C99fcfPbQf/PAP7e7DGZc+4WHImXXbZv/yp7+2P/2n/9SoJ+YF9NxHy1vGEwuBSUZCAvsO0OS2ajDwMWU+wdSlb7/3ve/awwf3nDUoQsr+/oH97suvLQtTOT3tWsnvvfeB3b17z0pzsIHN2d0qJszcZE22GhX77Gd/aWenh3br9q6try/7nM9PF6JCg6+d4cj8FItX/pIX+2UvTAZAgvUzFR1d709GtrW7Zffv3PXibj/7F//Sgz+krWDC5rN5B+IBM0m4AAyTgHn2/InLYOUKoWAan6E/YAEDeC9FWtCsQZKQAA3IDiCZwx5WyM/Y8jJJkS1nRJMkQLoA1iuyQhw1Ob84tm6/bY1mxZN09cZlYILOkDREsyZh5+WKF0nd3Lhh1XLDtZ25PmMG8zud4USW2f7Ra6tQRNGGLsPB2vYTaiH+9X0GkBg7jm1oRrEhfQjIvL615vIe7BswXZHNQCef78yVSm7nWCvo7bZ6LWdacx/6jxMb/FO9Cq4Jk7/VaDizG1uLHj3FGFM44JEPCSDq2vxpSFlIL9Uc8ABUvY5NIEUMup5UJPG2d/OWPXzwjktsaMzHieDrYX9ev96304tzbyvkpSGFhoszThhgXxuTILUpy0zhFw19PXK/g6MTL3DnxSWxi8mk3b5/03bvbVhxLpz2BHxH5omJUzm/spdPXlm32bHd7V27vXs7FBo8fG0t6qhkUy6nhOY33/v8888NuS7GAbkSAFhYxay11fXVkKRITtwnxL4DkDJfL1tXnsSf5uQgJ2nTgajUbDV9DEj43H/nnuXyxYjwhl869P3GfcZizgFXpJE8mT8MJCcS2fhOS6uB+cs6gUVdqzdcf9tjsmTaGd/8cHKB9nrFxqmJJ8+Q/CDxvbdxx1aWVq3b6NmgO/E99+qiYiOKvM5M2YTr9/tWg6XsurYBh2AMOVXjcizlsq9rTh1g/9nfRmhTZzmWNbZ6rW2D7tBymaIlKCyZLtrW6o7d3N3zMajVGs4Wp/hrs9O23mhoaUCu7shPbzCfWFPMmVr5yk8G0ZBSsWSrS8ueRMaGU4vBC/p2gv9Ub7Xt6rLicw+/JcQBocBjoZi1Su3KLEGc0LZnL55aLh/q7cB8pfsSqYn1Jz2bykysO2pZe9g0Sw9dCzo5PbbRpO+vTefTLtHDfg6rWnEMfS6SC88g3x6JDWEb+Cp8XpiM+4+eiA7YgGJ3xc3CkPhbYKTiNWEUis3kd14TxyLfQmCfQGVhIXGAVT68/H/5vIoRFbd6wjliHAtcFl7kJwFi8nVcX2Cex+iRRKaAS8U1/C+QkHVAHwgr4r7ysd3f+VbsymcV07FePSkbsXyF4wlTi2Nnwh2cyBKBrvhK6lPhQMKqFI9zvzjGos+HeC0Qw+IYI/cRmCrMiHvqmRVDOZaYfFtrToC7MEPHF9kEI7BX+J/GKdjpQGoSPiLbrb81T4VH8b/ibLcbyUB8U0zFWGhOiqwZx4v4TkgARokR6odAAGTJRZgp79H2tzFQKJYqjEgYqua/8D79rXmp671da4HdrlhfiRbNB42L8Cr1i9p8DYbH8AJeU+yo+I6/IR5fY4AusRfmdTw54O34L//Tv+apJD20OpCjPHQAnRgHNLXYAKAdWUdQLQLiFAQLCKBxuSIB49tibPEBUIO1yDVBFEDHMzdqY5yFpsA6Dg7qcwKFZZwE1igzoEnB5+LZKxac2LoK2mUsNPBcQ/1Qq9X9dzkU8WeRIdFzySDRJn2eY71aZDKK3Id7Mha0wY/ORiC39JNlbGTcNLB6fg0+46dJp/brflqIyuRxnzgQqQWtCS0wQROJfogSvL83qeOZDijMmrh8XgkEgWMeacSOcwuAVv/2B+F9GSCiDYHcDkBF+qsCZHQ/PbOMtAJqwDA3rmIyez20t8cZtFilCxzPrsqwxTNKMuTxzc+Nvx95C5k7zUEZpmAYglYPwYIWvAyMjL+eOT6nNNe4No4WEhxig7kxGPSus+ye1R2Fwircg893Wk1vl+Y5R7NpozYIAdMytNr4+Y4kMJg3cgbUF9o445tnHGTmevEEBJ9TX8ugC9hzQCOS+JAN0Aas59e4UL1ZG58DD9lwFFpgIcwt+mUQMWoJlARC+0Y3+H1ZBjkIPKOOdsY3VJ7b511UGDW+FuScCET1+0ZyH1xXhl5zk89NUQQlysaqD31ji4y85hD3VX9prfv1YpWgNX9k467XWEy7WnaEa9F22ZZruxEFJzjyHgRGJxdkd7mn7wkRQyEb6W8REDoo5FrQUYJjOmzujI/2Ebai4OxEx67Gb49cae752o/J0si+i7musfcNjNSDFxcNzig/cmT5PEGTO2TZEDhrTcnhyqfD8VveIziL21zZJTmIcadAthMNfM1NFUqUnQ3rNtiXuE2UM8trSMPEHSPZGBxzB+yjhC5au/4cyUjvLGLqc6KB7+uecuD5LEH19d4bA4U1/3yNSz8tul42mwlFdIZDn//YU99LIjY+jBXaLWAdRhH3lkPK/0oOaZ9TIkjzX2vM2xFdi/fcwR0FORxp8Mu+Eoh22t3rIj9KyChRmEhO22CYtMXFTWt1k5aZXrL8zJo1WuYSHHt7j2x9bcfSCSR+JjbsDOzi5NTKb85t3B1aIZuxV0+fW6NSteJ00VYWV+zGjZu2urLtIDGJjGq1FskYDT1xMpj0rFo7c6aeQHMkHDie2m4EEJGq8mitfv27L+31/lNnPOULKS9KSJALIIw+MQEpGsPFuVkHDp+/ema3bu3a6eWxA2D0T7EIwI5cDYHssm1vbNtcfvY6eXV1deHAF9rEXO/1/ksb9Ec+D0Ix06QXO2u0Wl7oCNApNQ0RIDjgRyfH1wWDJeUCexIpEZ6PtVQtV6xaKzvjDUC+0eZYdMb1VDVffX9JZ/w7XpTPzPV06Q8SLLSRf7Dx1te3bG11w9ddcGaDfUHP9Oz0wtmroYhiYHnNzZciKSLsU9/FmAlWs14DYezSEe475Yte34Cj6zu7N219Y9t1tlmj3KdyeWVPn3xl/XbT5TuwdxxfBoDm3gTkyxRyy6Tsnffet08//dSBWkD6b75+YidHR/b86RN7c/zC8kgRlGBvL9ns7Jy1OwM7v6xZaW7Z3rn/kd28cddWFtZdjxgAulHn2U6tXDmzs9OXnpSAVf8Hn37Xkja2y/OLUFdgOms39+5bnUrr2bxrFiMlg2wTgASJjf3Xz5zVSsIqOTW2dqthc3NFK80WrVK98MJg9KdATY7/s/6QF4GBioTZ/OKysyeRAWAr6rVbLvkDEIk9Qmplmv04G/YwAOVsLkgD9CINSIDY5cUl21hb83FnbgB4tnttT1bmZoq2srFpyxtr5oDaGL9o4ixiGMWffOdTf6bzkzPXukbf/Ec//CO7fWPRkBrEtB8entrnv/m1z6ftzS3bu3vbZkoFS2WCJrezEttt++arr+znn/3M9y7mJM++tLjsjFAAQGfrTpIOOB8dH/i8QbvapYiiBCB9MRr1HdyWzJECQtYRgS1riWJ/aC4jQbIESNVBWqFtnVY3MGYnY7/H1eWJvXj5xAsyLi2VHNyhqNfaMrr1rK22H69X0ApgzFp3Zm2t5gAncxQgtFau2Eyh6GAeGrdziwuWm85YrpDzpAiMThj9gHDly7K3g2TY7OyMLZRmnc0OiE8ChhOFmemcM625H3aDvsVeACwyxqz1/VdvvA0wod0XyORsfo5TFMs2OzPnaxtAjqTXyEY+F88uTvz/LjITw45dVE6t0a5YJsFpUKTHzBqdli2vrtvS/LKdn1zZQmnZFheXvGYFe12rTXxlVmuSyKj5/sAPc4q1gAcgMhLgHnIE8iexVxSUQ1qAExhciHl5eHzkIP5VteIgJW0HKGav5JmD9FzKBqOBZZPhJCW2xyUiXOM3VuwpYZ6URD6DscIWYldv37nnfU5fsUfW6w23G4DfrDHGBBuZSI5s0OUE58hWVtbsw/c/8qKw87PzDnJzage5JQBMAPPnz595YVrWJadF3vvORz52S/OrlhgnrHxZdfCxfF6xy/OKv0bS6uXLV65xTdJjcWnF21VuXtqzN1/b+u6qffDe+15YEr3gcW9kF6cXVr+qe8L29q1bvqfBNn795rV98fVvPHlaWig5axZ7Amu97oU1hz52SZd8y7g+P75XSL6bkxFcu75DArNm9V7Nmt3AbM4jYzEX5P6c6OR1ppJWmClYoRhODLB06RekTkL8F9Y4iflOsxMSe0h2JaZsbWPV7w8rH3bzwfGhXVxduXY0DHUSSOMhiRVzGwdAPuU6/pzqbgV/cmR2794De3D3oSWGSWs3u85QHvRG1h317YvHn1ut3fA5KT+IYoSsH+YK+xnrhnXNml5ZWXIb6prdzar1Bk1nfvd7FFZMWiFTMBulbDJMOvv57u0HYZ6nKPKdtWwx5yxkPH/mN3YKH81jyl5YG1MTs1qlbu1ay27v3HQAGl0oEk7DydBKizPWG3Q9iXFVabj2NGufRDHXAdvBhxgMu9YbtB04brQbfsICggAxw1Sa0+El15DuT6jRkbDOsGnNQcMS2ZH/m8qROuckUcssOboGoGH8F3PTwU8ch9jb70vnR6CyGNCKn4SdeMyEz8oYRqRDAagCS7EHwlCEFcg/FvgmsA3/MoD3oTi6YjbF7IpfFIOLvKdY9V+JaUSAp9spjsLEmK+Kv1j/vp+Mg/ypfGr3gSMyWADaw8l5j3Eigp/iXT2LCI7ysxUfcn3Fnbomr6ldfI45GY8nhYUpPlIs9e14lGuEWDzUvwmYRpB7FD6mvUxxF/eJ4ylhzMNzaQ7IdutZuS/fiV9b9tfbGNXQUkwTB1M9LhqH6wtTiY9v6L9A2FGcLSxGn4vHVsJEvAOjn9RUeG59DhslzEfEKQfCY2xojZOTSTPh3tgvXZ97C+cQNuC1SSKCmcZGa0XzXzG92sPfijt17Tj2oNhQc0s4mD6j9aDrKIkiQp2Pu9ZrNB8kFBJ8+aElsFvghFHiUTG6xiPxd/7WfzThRjp6jIPuwFgE1PFlMTEF6jjoMg56H27EowyGgJ0QQEZ6fqmIURfLcjhCHgFCOlKvAeJaWuQsBh8kFbqKMjVavHwnHKt5q21LRwswYOLq+wqOwrMFxiv/NLk1QNxLjC8cChmia8MYA3O4PwxoZUC0CAWsx9shQ0Xf6Oiys+liQJyAQD5Dv2Ac3OGvVqOgPOXOkvpMmS0Ntia2AnyeTcc1dH8tbE1m2igwXNeToYgz2vge/aIJpMkoBiDXF0AWB8VZWDKgcYBIhrHdDEUgaasHh1ExIsaJOQkALYDGnw8Fzmgx+7wQ811GLGJca8PRHNBcoWInPyx32oOzrgXI62+NdphHcQA7Pp5alLSTPvaNPzJkARibuj4KrecWWBnGIGTAAKBlcLQBqy/5nMZE48V9xNh1cC3SXqcNfiSt13FHWeNKYK7AyZmcUWJJGx3aqmLsap3LCHsAJY3pKGPHewKgeR7mSHz+yBjKOeAZQsAbgGDmb1g3QeKGZ9Z6ZN4JDJQsAnOHoEjX0WcFqsDoJsjGYeWz2UxgmdIHrB9G2oHIaC3Pzhb9/cDsHvsRRa4pB0MbruawEldvC6cF28GPNnVtFuo3nsllKqJTGnxXQC7fjY8vGRy+zxhxPRUijLMB5DSor+IbO4AOP9r0NYc1vnLGBJ7GN9E4uC9gFiDDnbFIgkPOhVjEfM43qkR4fooQui31rQhCcdh4CKb9ZEUEkF8nOUZRMVBtTFGCSraLe3vyIcpKx+eTmPfaaN2xSITjT2xwbi8i/WBek42iD0hV8xptpf/0vLmo2KjGxWUoIg121ouuE9/kZed9/KMq3jyfAGg5J+5gI8EQyf1on+Bv7QPFXGDf84/noW3hOcKexo+vMQJ2gLjIEYFnRZthYCmpJ5vKHNJau96boyST+kQOJbPHGaXR3pqJqpzTFl8DvcD8B4AOVa2DJJHY4bBxNSfkGKndGie1j/5kT2W+u9yVJ1+GrrsqG4kuYQjkQkDA6/QHgKDvS14AqxCSbxGjHGbXJJF2Pdbdm/et0Z5YrTaywSRv2eyia0F/8P53XQqBI/PtRteLoR3vH1rjvGJTaGzCqq5Vrdts2aQ/trWVdQelCvlZl6twELoXahjAVmu26tbtNq3dq7vOKX2EBMPWRgBvqldV7yMC+7XdhJ2+6ts//dN/aMnE2D748B1bWpy1XD5r1Rp69uhBB43kUDhs3168fuYBXiI9sVevnlsXtuJ0zgNq5ufOzq4HxqsLK94Xc8UZ299/ZV999ZX7ZqEw1YnVGw3/HgACR7/Pzi6sUq3478z1eqvuAS3ABP0JkDIdJSBg53z84Uf27rvvXo9DtUJhubIXWWo06vb64I3PCQBo7WNuSyMGP4mqMC+C3UNuiPlMPwKGrq5ueEFFn8tuh0PCliPGl5flkASbDglF9irf+3wuUiC65wXuKOgHcAvQT11I5gx20SUnCnN2e++ubW3fcK1jJWsB1V6/emH1qzNb9+JQU0FuyhmpVffrYJzlZ+fs5t5te/+Dj1zzEv8E4PLk8Nh+/auf2/7+My8oyQ/tXF5Z8znT6iCzkbCtzZt27+4j216/6dIBgO6wjZFeqZbPrVI9sfPzA09E3drdsa4zuscO6CwtL9vS2rq1Ol0bUcRqZc2BHYBwjmsfHx7Y8cmhU0AjOV7PAAAgAElEQVSKM3lnuAFAs8eV5mccaLw4PbOz6plNJ8IJR9Yi6webCAjd6nRcR5ikBuODPaqUyw6awL5i7ACLZjgJhJYMfhNM3Szn9sXa6Tv4wRy7e+eOz0ekIrC5FNZM56dtY2fb1rd3bHV7yyzNMxS8v44ODu3nn/3CwedBd+DyKVsbG36UHyD60+98aq1m21mOJydnHpBvbm/5/zNzsz7OiLuTeEd+pddpW+XqwjgZRRFL5hLPzf63soxWuVkdSY7ByNm+L18+d+AF/WrsFczKV69e2MnxkTOFq7VLm50rRnEACcwAfNkknOAEDGMuAqAie5BOT3uhOKQ1uB7atGfnR1avle3o+JXV0MXNAwwEJtJ0mqK8gbEG0+/s8sIL2iGLwjg+uPvA7S2MfdeJni64vzM/V3KZq9sP7zrzHsZiLkfRbVjnVQe4Hj9+7NqxzNfN9Y1Ir33F9xaAdfTUJ+iuZ/MO0qJNjbzGo3ffcdCLdc5cZK7+6ue/st/99kvXEaagM4E9ScLsVC5I58wveME6CtuR5IdRenx65LYREHoqk3QmdKtVt+kcTNW+VVs1m6QmPre213ZsNJjYlE3bKszRuVJg+Q45mTeyyRQ+B4SmvOvD6wQWjHXmxjdPvrFCrmBrkX3ExtAPnV7b/cDbd/Z87R8cHbnUBsm2zqDjev709cJcyfck+rbe5CRL6Rr0YJ4DFjPf3F+keOkwAFczhcAgFIgDwAhzf3N71+0Zexe2jrX21Vdf26vXr13L2K+ZzVq3F53itYRtbW3bJx9+Yu+/+4FrbTNX0ch3OaT9fev2u74u0Q3FHt6+e8d+8sd/7Os5ncxaYpKwRrltR29O7OzgzIHomQInYKadff2zX/zcE0d37t3zufvq6IV98fjXDkj+0Y9+7IB5/apmb14f2KtnL2wKGaHtG673zD59Vbmw0/KJPX7x2M5rpz5v5ueCljmsa+acEsOwqJGQunX7jjO8A0jGiYlzuyxf+RrKFLJWaV65pA8Ti1MVFKnkxIYnzYoF7zvqB9BX3AdfAZmRVqPpsooQGdBOJyEzGU1cyuTqouxrCmB+tjTnbYcxjP70ZaVsxIAkJlKJrM1Mlyw/jSTVnCXToUBsq9t0Jr8THgCDEikvTIxPkJykrDA94wncy1rFnr56Yl8/+9q6g65lU4G85nr2yPoMAInbrh2PHWLM5uZIBhd8nz0vn/icRs6UeBHBDyQ/spa3bJIC6aF4JSdEFpYWrbRYcgZ0Op+xXBHgjxoU6G73QuzX7drJ0alVzsvWrXUgLttKackLlWLLuefL1y8sV0DWJmWVes1rajDPGGN8C+Yyp1Z4v1ov+9otzs3Y+SUM+o5rT2MPIC7ML5Vsa3fThuOes6HR2waAnqQHDkDDgO6N286SHtvA8oWs9xM/K5G0VrsXTrDHQbXg5wZ8RsCzflcsSxyreFk+rnzab19LBBAncMTIg8IEFE8LM3B/OKqVxLxTvKDvyzcWaKy4X0QZxXc8B9/V88WJKHzH/SGSdddyeoHMEm8/J14UX+s5GSPaqJhYz811FEMIR+Nz9Bl/x8F2xfCSPxUGImJNvA3xuFagJM/KNUmyKHbmPRFGFOP7Oo9ITFoDvCZg3tn20Y/6X/3By/qOAOj4mDsGExFwdG/Fq3w3xIchPhV+orFTzOzJ5AjYlz+jvghxyFvC47/qfU44Cb/SfND/fN5jpyiBoHtqv/A4kyQ340YtlBjYzr2VGHF/NipGGZ/D6h9hFI4nipgUSS1qTsbxI80xrnUdB0aAcRzv1HyL9wf3jI8PRXfj65TaNcJvndA6DjXH8FWEU2qcvT//67/1NybOlJxMfq/IFTpdns2M0HsBPwr6OFLMT9orV7+dZGQalQHgsyxugWP6roAWAbVcWw+pDIomLW0Q4IzTzLV4TwGwFrnAs3g2KL5ANZlCRhr9vcCUkUHTghJQGwdNxd5TYE1/iVUq0EMDFzeYGqy4gY0vhABIhONAWljcy1knWSpnB8BXABmfUTCv/kJPS+3SQoqDpgL0GAfex4nl/fjRC4EryiCKaSgGiRa3ZzRiGqIO6kcZIAFHPLMMrU/MqIigFkv8WX1sMyHBwffDggyM6et+jLRQtagnibeAr5IlXFMyKkhv6If267mV9MD50AKY0O/pAJxrcWguw4DQ88qwxzcQGWiBJAJQrje4ccim8rfGUM8eFnYAu2HWuaGMZGRoixYw464NIb7wtcFxHRjQAnoEcLmRmgpAotqTmATNqevsaST94ceUk+irBhkR5oeMpgdIrvMUDDHXpz3fXrcyZLQxgG7BNvC61rH0RbkPr2vOaY1qU9LrDiZH60xjq88KrHSNvIhJi2PO+3yPzxcL+XAkPBXkNKhEzbrHURUIAVDH8VH6kfdoF+9pDnN/Z413Or4W2awFOtNensmZalFb6e+4Qae/ADVolwBmri3A38ctVhSSz9MOORe0h9fE6NamymvXGw2FtmJF7TTm3FOgr+aAQFe1U/cRwO1JwWE4TsTGIjuuOSkA3AFd6ZlFzOfpfMGfEZ0++gWJG7EaHbCOEkSAWsE5CuudY70aM2fcRkkgOV7qT9l5B7ej9UrfpwAzIgkVJSN9DUfSIPyu0yJxe+/HGNkDohM8ci5ok4puCvBWklJJFDkB9CtFWOMOMHMmJA9CVl/JKa0H2h63p2S2sVkkwmQrwqmXwMDBwblmSzHOEejD/uuOTKShrb2Ve4rFQL/OFovXzx+fE7Qn7O0hYaB5rTVHgK09lTYDbPHcgA3MG19LMzN+NEz3k12SzdJerP+lc879tEfxnicSlUmfvC2SymtIBbx1niQzE+Ym7GGC1GYDxkvCRpOUzc+v28LyllUqAzs8rdvC4q7dvf+R7e29Z7s7dy0xpkJ9y44Ojq1Vq1vnqu66xoN212ZyObu1s+syDpmpjOthAsQg3wBIyj0oxAZAh9xFuXzlRXZ6/bYfjYfBBgiCbwLzDJuBnAdjhUzDcNS2k+MDS6XHrtNLQBfm2MRBPgCTZrttl1fnfnS93qhap08SJOOAN/MdsAbwkXG4deOWzRVDkhoNWAefvMBQzwP9w8M33mbsB8F7Pl/w4kgwnnh9bmHeGWm+D0bMdYAsxgNGFL7F1uams7awCyQCNb/bHHNuNvw1gDrAKuYp0Szan7kU2vpv9f1goTnAp/oCrpEPy3bWwX36gM/PzoZTCNVK3dmC/dHAFuZX7O7d+zY7N+dHJj3YpvgzjMurE3vy+CtrNWoO2MFmRhuZkyHIdw1GFEIEXNtxsJAgmza8fPHCJSdalSvbXF9zxq17DpNQ1IxCX9jmaSRV7u45kAIARcAC4MVzn54cWLVybv1B24P73mBoMzMlK5UWDe3pZCJrk0HSbt64Y2vLW350PJuetn4nyLUgl9HpcZ+OUWRmfWXVgWg0kwGd6AsK7F2WKw7WkqxIpjM+FxlPAHqAdLfPWRJYjFHFGWyAwfQDjEAYffy4/+igMpVvwnF41i6SE0jAeHJ4NDZO9cEUZX1hV07Ozv37uzdv28raqp8eI/CcyuDr9ezxk29s/9VLB1uZN9gJjsQjbTCExZhM2TsffmAP3n1oubmSTaaovTF0hjoSfujFPv76ib168dKGnb4tcBLFZTgmtkByYjg2ijoDlDx68Mi2dm5YLpO1RrttVQeTBw7CMA4AE3kY29kpu7N3y5aWcs5qhMzY6Zk1my07OT6116/fOIOc9j548MBBSvoHGRbYsRRzJBEEi3x6OmtLq0veB/I9ZucWwh45nFijSpIHYKnkTFT4+r02xS5btrSwaLNzeV/3BwevrFa5tF6/4X6zr6XM9PWaws65DELlymBRUtvi/t37Pi4OxF1WbNgbulY11yVx9Ac//qF9/OmHzuoszCXNqB3fMTs5KruUz2ef/dyePn4S6enmbXEewHDeEy7I4HQGY5/Xd+7csQ8+eM/HFX3fmdmMnZ81PNmGb/XlF1/am1evrUMnRoVZmMeJEUBjyecqwTTJCQc1EmMH/Ci0lslDCgBoI0mb9eKq2M4nz762q8aF9Yc9W5pbsmwq7/IIO5u77qdBGgBgTmVSRnFe5BZmSuhWBx1an/OjsSfdfvnLX/h+Voj0srHB9D82DNY4YBnvk3BxEJRCeJxeogAuALRLlAQtZfcTUiQG7Fo+Cob/4sqyJ/oIqgEEfF9KBj8LmwSI//DhQ2dT54tFX0OMG//jF3FfQP96reHf7VAN15V7RzZF+dtk2lYWV136ae/mnoOGaPeLlY1+sutoJych2bmzbR99+GlIxnVHLilVPitbq961SX/iRfOK0yRQ5/0zJCSOT08djMdWfPH1F/b49dd2a++G3d2758/drjXt+PDE2cR3bt32vsOXAZSst2tWaV3Zy4Nndto8c43kuVxg6lOkD5u4f7jvUhgAPyRYd3duuj1y/y0iX0n3NpvL2tH5oZ1dnHJA27XHCzlOXwU5wNLCnCchSBjhM7hvkoG0kvY5KFlFKMzuAybTDkKP+sidZV0ihnnEHndydubJEX5H1gom8GyhZIuFFbuxfcvyM3ln25erV3Zyduj7KHmmwYRkatJm87O2urzmbPIpC7VbkJprdOr+zOVG2aangu8YYhwAF7NGJUhd6EQtIDz9AnBea9VshMwWYLhlLePwM7ILeT+pleUZVtZ8n17bWLfb9/dsdnHW5Usw4TMLM5aaBoCndkfWpUGQ69h/+trODy5s/+m+VU7L9v4777kkGKeXvnny2H2YdA65s7bbHxIPgOb4K8x/fJupFPtg2VLphEvqHBy9sZXVZev2+rZ/eGDtTtvW1tdt99aOJ4favZbVOmVLpMdmmaF1x03/f2Bd6w6ali9Oe5IMABr/Yndr09cNrH7FRyJQeJwXafsKOxFhUXiUiFQid0gqUvGq4iZhS/8qDEZxKOMjEojieNl61oRiWIGmupZifwHQwi2EHQmMVawWx4iEh1CQ0QG66ESqYi5hDeCzakOc6CWMRt9zLCBqq+I8+eNxAimvCQNQTCJgmufis4qj+VsYoGIE+erCGpQ8VUwmcFP4iMZN2Idep70BcwkAefz7wkLUR8K6hHMphpJ/KWxC2JQSBgHPCrFCPC5XLOrjE8VjupdiObVB91SMrXYrBlTcyPsC+YXncE9hn783t+PxTuQXEwMqPhPOEcd58L81N7mu4nzhEAKshV2ob/Rc6gMlIzQX+Vtt5/p6XoHMcbBY+IMb8yg5wAmdt/FZeN2/G0m6gG8pAeAJl4ggcp0U+G/+9t+caBJrsdIoAlMGUkCrQAQBg0wcbgwALZCYGwBAK3AXSByf4Fq8GAw1VkAfjRLAJVBck0WTLM7o435Bj+j3dXz5jq4ZB89k6LiPsjZxAFqf1cBzT3W6wLc4IMR1BErEwUUtcL3GdWQo4wswDHYAAMUGFWuS18S6FCit9mkxObgSaW3GJwXPJGMlBhnjyMYoQE0TjP5TckGggIxvfPHFAVpNWp/UqWCk9F2N1zVAOwlZrPjClrHh+2gUawPwxRQd6RYIm84EJqNAJElw0Eaf0JE0BNdi3sUSatebihaYA/meNX97nIHgmyzat9uHA6F7KDnxbUOoPtTzaT7765MAhMsQ0D4ZsbDQQ6BPoCzjoHEVwCsAi/GXcdU1tY5SEXucZ+Mf4+zGbhScOAE8KsKnDY5jy7Sb/pTxYly5F3NERlBzWGMuoEobtuaI5h9/y1A6EBhl/9Q+gdX6nFjWWrMCsLm+7IfWflwHWRtjIReel4Dexz/aCKaS4d4wWwJQGLEvLQAymoMwoeKGV4kU2qnMok5CKBEmJ8ermEeAvDZRGWPZEJ5TuulySAQse6DjzJC388THJDY/6Q8lnbRBaS16AogMJISsKHMukFUbhK7H5+J2UU6TbMr1eypyFz8OF9PWlyPiASAZ107Q6y3MBJ22evOtLr8r+EX3vd4Ix9LlDuuXIjDOlB6HopGynQB6jL82Ku07Wiu0120ChVxici2yZdoAZXuVZPA9C7b5eOS6r4Ab6m/1hZjMsilyejU3ed2fmUKavSBbJAdQdh4T4MBtu32d8OI9rQe+w9yBeetOXewoWXi2kNwAgGb8pQWH7l8YuyDrQdGsuEMs2017uG4h0nhT1j3uQHEdwErZtfj+ArCtvZb5jqYr11DSTwEhwBnfjydJtQbVr3J23D9A/zY6jcB1ZZ/k7HKWXnuJ7yFREZG3e0gIZjlB4uOQmbbJmH06aY06YMWMbWzdtlSmZL1h1mZLm7azc99K85u2ML9uNpyyWqXpIGBynLSr03OrXJx7Mbnbuzu2u7ltyfHELs8u7fj41K4uq7a6vmkLC0uWSnGiqO1H4AGEAftg+AEwEzgDYhVygW3JEWr21pWlZWdZclJjablkg37Lzi8O7c3BC5faAEiEgQqQDihCwI2shRfy6sH8TtnS2qIfVfRTamPzQlCwdGGt3tjcdfZo0NIbWseLaLK/BFae1hD7GesEcNH7vz/2An8Am+gyYqPQMM1wIsBGVoj0z9G486Kuo+Az8Uzuq0TrHxkBCpfBKuyOu9cJHdfjpFK9l7Ij3A77n9vJ69MNI0slg04fp1G4LrqZoXgX86ThoPHSyqoD0PyPpjXzplytuSZss1n2vqyWr2wy6lkhn3OwHIYuAGu52vA5srV90+fVzEzQ9L84O7dK+cpa5bLNz81aqTjn90eTF9vmADEJgV7H1je2bH1ny4oz4fQODDCAoavLU8sXpqyQz9jZ+aUnEEbjUDirMFOyZCJjg+7YcpmCra1tWTY17bqy9Wo4BYAW7nDQsP6gaYkJyc9pB0xq9aq9ev7SRpPJNeiNfvGbw2Nr9Tp2d++uvf/eh86kPHxz5M/jeriJ4I/imwMcsb4pVOea/RQsa7ddeoR9Kzc97d9ptpsOagHMA0SwmdDvNfotO+0MvEQqbZl01h48fOTseI7ddroU0O5brXFu+/sv7Je/+HlIQqSDPB0/W7s3bGV1zTqDoe3s7dmjD9+30nLOmbKDiPjUaiD50beT42P7xc9+bhfHp7a+GoCj5CjhMg/MpW5nYP0uR4YXrTS3GJId6DtT8C01ZfgB6A63amVv12Q8so01CsdRjyDthez6QxiYl/b142+cUUo7f/SjH9mDB9ueILq8HPjaevnyhTXrVTs5ObCDw9fen9s7m7a2+f+z9WY/kmVJep/5vruHx75lRmbkXllZW1fvrSHREDnzMNKz9EBCEKknCpBEQE+CBGj7FyRAgCDoQZAeBUgAqVnIGQ57qZ7p6tozKyu3yIx99XD38H0RfnbuF3E7Z6JQiIyI6/eee44dO2afmX0GvcjA9yhc5dVyzcYDmjc2LJ3O+1gXF9acF7rfGzl4i7znC1nruL44scbpkTVbp56hzjvQvIwvdAb9VJCtN9tvrFat+Ro6gO2B75HLV2KcckCT8wDu3/m1FbuxuWE3blw3GoIm3R4P90QvwM37y1/8ynZ3dvwzM9WK3b69aUsLi96v4bU/b9cePnzgmbvIEsEL2XWAn1DTQAvDuxOsQ34AisnZ7F/0nSecoITbfcmElasVB6CRh/rcjAOmZGsuLNbt5s0Nu3P3tp99r7df2t988Wv73Wd/7XuiQlPB0owtzi1YpVB0+iAaYwI4zy7MOd8w/wY8dDZyGh6mk1458sUXn1t/2PeMcsYRfFgoYgaWTgUwVFlYKEv5mlmnBQyN0B2gZq94oCjr76LqWihHVH0a94/gs0Uv8nkCGe+//37opWTmwD06HYB8//DIxwVIq54S8GROEyPPxiW0HBrj5WxlYcUbesLfzJpzDz/r8qFiCACSLwKeDx48tJnKnHM/Q7lxvHfs9FIAz5lE1mqVWVteXrWV5VUHbMmwd/tzOnZKhSfPH1uumLX5+QWnAtnfPfAg2K2bt21tddXm67O2s7/jdCrtQctOmge2ffzGWoOmV7flLO9Arkr5kQ2qomXzkllL81EA0nY3BIvYjyTgwCu8vbvl70OvBAfHogbEeUDaZMJlzZuIwikKBzpNsvmfhJioagZQQ3ZXlizkqIE8ZzBgNcEEZJFqH8+YzCS9KSpZ4wDQD+6961nJ+4d79mbvtTcwpLLJ+5RE/+VS2RBwV7B0jPoJTcTOWy33L+Qvun02gUph6vKYToXqEwf4O22/dkqyybhv1PSi29PTtKUmSZsp162Uq/i5SHIMPaLylZJt3N6wH/7sR7a2sWLt7oVzK2dLWSvW05ZFLkZjr47wwpShWXtnaJ998rn94s9/afXKjK0trrq9S1AKHu98kSZ6wf7iTKc5Jt+RT+wa7AfA57ENPRB+cHTgzSSxP5AhT/KpVmz12qols6xl207bRzac9mySHvj/mRLc22RBdi1XgDB6Yn0Pupgtzc+Fqqp+6PUiv1B+DPpYPrP8P9mnbm9HPWhkP8oGF8CKfpGtLb877lfJ11ZSFvfWuSWfl+9KiJLfLFtba83v5RMLSI5jVvHxxO1g+XzMiXw2+UoCrD3RoxP4srHdZHvFcQj5hBqn5ioOOKLDeLYwJs1VHDjX/hEGKJ9HfkQc1Gbs8mUvm4THkigv1zBKFBJ2yOc0fwJ42Q/C2YTBCP+IY2UCQuM4jcBwrhPex+/k6/AOuNP6m9ZX7+3rFsvo1RrHAVWtpd5JeI4A6Lg8xK/Vv+W/y3+VDcx3nicmCRI15SNLFuN+HTkEmoM4riiQW1iPxuc3i9FjXNoY9NOJZFbzoecKB9F+kZzF5yPu07lPFlEoai00RuW1U/HIfS/B88g+1L5LAED7RETlviyaO+jDkH0pwdQL8YAgwOGQR8FrkoWuKwLhmSoRJ4wbjFEWhjalBiWQIQ4MC0BlXJ5xFwGOygpl8ty4i/htJZjaHNqAEnoJZRw85TOKbsUVUHwDOZgXgULck+cLMOY7Rr3AQQH5ypiO/16bLD6PYRMHAFCgMb8LTSCDYsIZiwMf2swCVjiE+bsEQ0pbgJiMKs8OADCJAACtt7pfy8GXMmRtNO8SVB0AEjY/OFIh8sN44orgEuCiy24kX9o4Ur7cjyaEcWXeuggROGVKZXNBbpQ9R4n/24CLsmodkBoEx1tNCLX+iryIu1b3GEVGjObtSkGGzGjmTRl9WkPmRnOBEaa5l9Lxn2HLi4FvkikBmzgUAg/jh4VkRnKqhk/ckz0h8FF7Sevcj4AuBwucJ+0KRPa9krrqxiolFZdrHXJci3EhgFcHUvxQ1niVRS+AXusa34vaxwFUC43oFFxQFYIOTcmgorvKOBZgrH2hQ4axci/PsJxQdg9VR8gYHkVBi5lKxR0Hvvg786J3DRm6dKsPc6VDQYCmMp8Zz2WGfSrljns43CaXGc5xI0f6QVnlAsfZp5Ip7Rk5Sjr8NA7dj5+lg+P7yMca6SUpeBkL3JPyZ62vniX9pOv0c1xuxTWFga89rPvHD1gAXl+Hbmg8AwAdZKfvTp/kVGA9+8wPuKgDNg6p699UCJZJBjTXzglYLF5GrqVzpP90Dg2GV5Us2m+ap6CfgvEmXR0coMAHzXguIAmOGSEy1BQYkWGnd4+fAc6dT+OzqImIzzvFhpd0FkFGtD8CAB0qXmRkZiwEUXl/N4gig5R7IjdQ6jggmwr6CEodfg7d4CcGB7UMSulpN+YjqiKdyXpe3Nh3PRE1/JOM+T0jYNuDARGnPL9HFzEGB6EjihbezfcbcwmH6mV37EAnwlji+oJ/45zGAzcy3F1vRI2LGLfOeDeQxiGQeaVreX+sMrKiAcjIiqXpTcoq1QXLF+ctmanY4vItW1q5Y5kUJbGpkJU6StgcXKMzdbtoNG1/d9uSE7OZcsnG/YEHBV692HIAZzxKOK8vhjal3ziSgK+sDVlhJ0eHDvgA7oQMrVBpREZYrwMgQib1vnU7bbvoNOy8cWSnZ/vW67es020bWWAA0OgUaDhcJxYytrKyZCR6DUcDW19f9YZPzNNoPLUvv/zSnjx56n0EsgmcWkqcQ0dx1qA/CD8DCsDRydrze2/e2Ap8olCQAGDBlcx6cD6Wy0XPrGOeASXJ9O33OpeUZKxdNqq4IDuLMS8szAew9vjY9avOTxrZ+brJ4HHAKPwm6gvjWeI2CZl/ov4BvHWZHXtVts//zNy8rV+7btX6rFVrdSuXq9Y4b9rh0Z612sc+p2QTn50cWCaN3gqALFUFzXbHM+9WVq97yTjAmctqu20XlCCfN7yR4kJ9NlTapbKWL4ay+r2jYzs+ObFirWpzZFHOzbt8ewZ0o+WUAiur87a8Mu8gJPO4u3fk2dk1spcrs9a96Hs24Ma1Tdd1p2QpHp061cf6tWUrFtGZlOQTYLgINGTTkXPukr2JboATl0aV+3uHtnNyYDfXbtlPfvITl/8X370KgaYKlBs9B1io/Fm7fu2SHsszME/C+hwfHYXmonCgcnbmUp4Rx7+RQ8/UIyP/ou9gy6NH79vatRte5j9TB7AOWcA0hhwOu9YfN30e/uY3nzgdCIkryBpzfPfefeetniazzv986949q81Xo+ZVlKd6Aqi1zvsOerx4/p0lx1O7dfOmU2EQCAJQIuv3/LRlF62etZo9G/SxIYKszs7NOTd1tUIV3NQO97ZtMhl4E0EAaTJvyUqgvB/bD0DvmQdwTp16g3mkVJ+MT8BWgOnXb145tVH7omFPnn0Ni6ndvrZp9x/cs4OjY1//wCu97OD42cm523sEqeqVeQemQdkBwkIFYsKa6IqTAy9DJ3hVLoeEEACYUNlJ4AjqDvjRT/1v2D9QUcD3TsYl6wYAHeyjpBVoZlfIeyPhtWvLYW/Z2LK5oDudA3k0sadPn3kAYuP6dVteWLQHD+4ZXPU0FGs0O/abv/mtffbZp75nKM8nKCYABwCELyix6GtC4z1s7KX5JadL6LQvHICGd5cMX56/sLToe5z5hB6BIAC80DQ529y86fLp9lj72F6+/tb+33/5/9jzp9/5WgP85qBZylw1YWJe6jihgAgAACAASURBVPA7L8w5WAuIBXWhc+iPQyCXZzV7Tcta4Dgla9Wr2RJT53SH8xd9gG720uZ8zkaDnjeN5Yv5BvD3cw7+bii8Ih+Ic1D+gZ/BEWcs9xpNQ9Y0+w+qIjKguYZ1Z999+91TzzwmaKFz3ucT/lebOnjnvtgk4XLdadNML+VrTkADOUXe4KOmBwD3Pmue2WA6sIWZBbu+uul0HcxZ6wzqm11rnzWtVKh6MC01DZU5m5u3Pcu92+97kAMb7bzVsE+//J1zMnNW8F4A0HAGf/TB90JF1nBoh4e71h/3rD/t2c7hlh21Dq037lpvTMAxa/kk50Bo0oh+hEuaMfu8lEo+N0WqW6NydQB/zlN4iMmSp9prfq7uMnt2chIq/oo5O281HbAl6Oa84k5KkXTfDhB6CmiPfTUlixzJG1shVQjA4zRp+Wze6TLmZhcuE4Gg7OG5ZF0P+xO7sXrbrq9veBBi72DXDo/27bwNUI2OSdtoAt1BAPCEjWCGQE2GPqHG15+XhC6xZ4OI4pGR0uyRuUHXr65ec30zmQz9GQf7O3babFhtds5q9Tnnl06MElYvz1pqAs1haDoMV/40bbZ2Y81++vOf2t2Hm5YpmtsGhtsDHQvqBje0ZzakByCgW9Ps6ecv7F/+3/+fHe8f2cO777jMUd2x9fol3RKcxgOdwZpRAaNGnG6v9DpeKVEsZe3gYN+OT488yEXQyqtkxyOvMpxfwdbKWWfQstPWsfWmHRun+jZJBRqORHps0+TQyOdijkJvk4G/m+MWUaW97Dr5tV4xFmVkCkiW3+pJJqOQtez0dFEFv3wnVULy97fxK9n6AqBZV9nGAge5hs9xXyVTCmORXy6/TAk5wnC4r/xY7of8C7MSxhQfE2e9/NhQORl8A1UVol8VUFMClPxTYVE8T5hTHFQUJqOknDj2pfHLx3PLLEZLKx9bOIfWQvad/Aj2sTLDZbPLTpdvq/vKFHT/JMriJds+/mw9T+vD3wJOFj7Dv5WQJ79RPouwk/h7eL+XCK8RhuF4QUSPMhiG5vB8xf0oYQHx9fw9fCdWdazfa4zyQyVbWoe4z8/9XXeNQyKvAGjdS+D7JeYWVfbzc1yGubfwEmGVkjPuobkKejlUlbt/F7EZ6H5xP5XxX+JjUZKb1i6OS/i8R8Fenq39ybUCoIWTEGyVH8i1wnUT/+M//6dTLRALIWcwZNFcAdM8TJMSgGM10gsP1strkSX0MmQEREmwBGro2ZoITR5j4Z58ns0o5SAAIC5sAgbj44uDenGFoIkSKOAgYBSB04ZRREubBCUkw0MZoswTB64yufm7QJI4ICSwI77J4soWfi4BnALTBK4I2Nf12nwCshyQjHiCNR9x4ZLQxb/rWTxDGZ5SHJoTrRHXxAXYgZAIGLjc9MkQ1dK8SlFLcZBJpzXVOsmYc0Amaq6l+9IY5/eCFpGjxO8wwOGgim9CgXy8o4PmncAJjiHL+vA7f27ULRWjQQeVb5TocwIANdc461IomhfJlwMl4mpKhvLlOFjn7xcB0HHlw+f5P2QLBjoT98Ej+dPfJfuaYwUC3Gh9K8NYTZUGdIH2DK+Krxkl8wKnGT/5FXGgRwe9FA/rxvWqKOA5yJcOHik5BZJ04HIfZa1KMUoRcW9RoDCXPEOgM8+KH1zxA07RVj2Lz7LOOiSUbSnDw/+ey0cUQgN33FCMPGs6Gl02l/ODvUuGS+AP4/61Gh27Q2NGBQcEkjOfXMO1XOOciFFwRFmyOPXxAAVrGNdhovTgmRhu/P2KPzfQKMT3m3SHZE/3kixo3rWWOEkycHRQ+16MMmqld/gdzwm6+4ozWs7VpdxHkVZANq7nOXHwUgeRMoyJgFIOTSZlWONwuIn7WetPB3pfj4jzDADaQUgcilhXXek+9AZfAo/l9En+L4HSiApKOkjvq3GiH6WbZdxJJ3BPMq8EGMswjO9n1p/r44e8ziCeUakGHaN1wiGOG3wOGsa6/3pxRKw5KamAan7o8zwKoC2f4dwBAPQzNRHmCQDadUq0TgDQ0tEOTEeBWQAm6eL4/bivrtNc69yX0cX93MFiDJ22B3B4D5XyIfvcX9U/2psah4w2vbfOxbiecx3V6fhY5Ni5/sOli3Xxlv5URYmMI6fcwHGfQgGCQ1O22fqCpdIAMmPrDlI2ScCjumI3bz2y+dkN294+tskoabVS3W5u3LLbm/A/mu29GdnZ0Yl9+/VX9vSbxzY7U3ceRYzXcqnmDjw0ApSZ40SiY8/PGk67AN+s20keUCSDCz7ckc3V5z3b1AMeGYILfXv23Td2eLRj/UnLcumk9Ucdbwwm28j1fDLhgM2NW5s2O1d14IFMpVwx8CCz77777rl9++23DtB2m4ErPAQa0AWhKoCf6/WabW5uXvI7U5YMAE0J/9bWG682IkuLPfrTn/3M3v/gUSgN7164rvrkk1/ZF5//zoE+xijHj2vcuS8FupF0OgR55BAhJ29ebTmQetpo+FYEfA5n3ciBAlY6lchYPgkXddmpIYLOg38eagOvn7BSkSZ5cza3sOSZzOlcwbOgkaVmu2H7h1vW6Z7Z0eGu7e5sOSUT5bulcsEb5130+h6kqM8uuE4CYEbu4RBtnJ5aamK+3jPQeyRTYZ/RQHEwsEbz3PlK8Z7J4lteW/WSZYAlACWqH8rVgnOdIoMAdzu7h7a7u+egMyDSeAhEkbSH9x86IPT65Wvb29lzsG1tbcVItByMes7Tenx8FM7oTNqBUuYzkwrZmcEhSDk1CXvm5q1N5+DttgMYCdDHmAnQA6revHXL9YRTN5yceJbo6fGh9bu9ABA7N2HaKtWin23sReR6OOC8nPVmer3hyN5/7yPnGi8Uy9btDJxrPTjdY6e82N17aa32qT1+8qXLDSADsgPX9cbNTc8eHydSVp2ZtXvvPLTKbM2rZKATIMBD88DDvX0PTAI63L972z7+aN3S0GZAmdEkQ9pse2vPDvZO7PykZeVyzWrVOddL1WreRvDiT6d2uL9nO29eBX7T00M7OTl2DlPAJCgFQ8PnqTfnY/0A3cj6Lpeql9z0yBU85wSyeb9vHn9pIxvY9dV1u37zuu+dZpvGmwXPUM3Q/HQ4ct2wurjulCJDAmHD0O+C9WTfHh/sO8h7+86tAMKMB7a0uuT0NXyxTgQgoJLBzkVvsM4ApJTH8zzmtHdBCXvWQbUMTcpJKLmgYiJtO3uvHcgn65i1DFSDVAiV7MG9+/beex/Y0tyszc6WQ4+HKXzeZsdHLftX//rP7dnz53Z0fODnEfpDtg/BNdfhNBgejT1D/Z37Dz1rFL3H3NPcDXCr0TwLwd5e1/aP9n1eFiL6ktVr6w5UKmmo02nZm/1n9slvfmF7O7uhoVE/UOSRMVsp0Y8h2H00GydDHJoP9wmHPa/+BITOZELyC2s6nBBADE3F2DforYtO2x1idBR6yO1VmphNzVaXlr0RIXMKhQZjY+757vRCrZbfVz093DbMM7ayZ2PzfP5OBjiBDOSJ92c92QevoPmJArOqZEMu0KnwZE+SAQCjOSlNNNnfk9HIGzvCgc4ZBB3P6emxZ/oDlBJw4DMEPOZnFm1pYcUDna3zth1s7/v3QjZv2XTBlS7VC7wbwST0BIEC3q0z7Nre/r69erPlc0zme4JAbK1mdzfvenYb8k5AL1/M2mFj37579cRpOAbTfkQdQQg96yDu/OKC6wZkZX8/ZH9TXQN2EmywUOnL+UZ1BfeF8oJ5WlyY87OEhpv4aKwzOpB1HtEJEYZkqsWmwYciYDl2ADhhnChkKodOJAHK4d95K1opV7Vaueb6FnkgCEH2887etgeIl2dXLZcruV4ILb3HQY9S4Z0C/Bo6PRZ0WQHwDCAhews6ih4NTLMVr1ji7O1TUWYJB76Lhaolp1CM5Wy2Pm+rK+zjrJ2cHtqrVy9s73jf6rOLVp+Zt1wyb5VsySr5ild6YN9QhTQgwDG4sMps2T744ft2/9F9W1qvWRFGIJhIRoFeiLyO5Nis3RhY9+zC2kcX9vrZln3yF5/Yzusdu+5VXLPOx310cmRHpwf+vgRs0VHIR7FQ8jk/Oj50/bewAH1Q2c7Ojh2w57wncOGJQImk8/ivbqxZda7mjQZpFDpKDZwDGu7n9qBhMNkAQo8mA0ulQ6IdcypbPJkJYJTsdmFJnOHyA+W78Dfky/1G+hBE/pmwB/kwvp8i/Smf2m2QWLO7OJAqLERAsPz7eHLjZSVElCyjayTvwjvifjVjQA8LRxNucYUxJC8pfHi2AOa4j4MdHq+i5B6sgyrX5bOgE5XwofmSvydgVdcKz2Ac7An5I0o2ExDOz3GsROskPz+A3SHBRD5l3P+SH6B7xIFZ4YTImXw53Uc2Pt/jWFEcgBa+h+wKu5HPLN9P4xP+Jx9NmBzvxxnCz5IByR/3cNs9SjTTesfXUPOgv8X9FmFFwi4le3Ff1N836nmD1vq7ZJXP+Wciig6B+/JRhXvp3bmnPqO/Sfbjshl/T2EW+iw/x/eH1lR/D/MaAgPgBJKr+N9J/IrLOXhEfB0u8cP//r/4J1MtzO+BZdGhocnVi0soMKLcKJkEAE6AEtcJ4Y4LqgROL6uX0sYWwK0xaKGCsRsUliZUjqwmVpMlwdWGlzMux0hZbQKwpNC0edh4fAmU0eeVJYYBw785MPmbolsa+1WENESkuI+iNFowbSiNmWixFCbXMEYBf4q+MZ8C+INRGTYNSgieQoEjiuxoraRYuI710ZjiYJQUaBxAlXByv/j6xAFornEhiuRAgJjAGIE0KFCeHS//EADojneUI8Xnmd8xjTRiPMRYL3p3Nxzh/orJBArUAeZJyLAVKCKjmTEKgNYG8O9RczSapUmmBRwFGQyRTO0Nrd/fkr10kP148MJBvmmIIsWDElcgFU5K1MwmFagRJIt8FyAhsFagoQPWURagxiP+W4FN+ahjLHPB88ul0PCJz3lWeUSZwuclL6yVl3dHoLPmQ0pNBhd/l1OiMWnfO8gde1/NtQBM7WsdalzLZ7i3QLo4OMb76Hl8j9PRhDLJQDfCfbn2ki+9F5pqumdLlLMTOOML+cAdypdoaPgszpYUqMB4UX1gEHMvPs/vcOQZC9fze2V+MneslfapjCSuhQ+QsfElvngFmvg7ayM9o3l/Gzi83GvRQS/nkO8coNIfcR2Kwpe86ECRPnDANx1F6kfBALjUz9H+At3iOuRL8yIDwXW4aEMiaplUMgDcGCRx2cBZ4/MCyUOncYDwYcioBZ6JIq4yVFwXedfuwI/Oz8yhgE4ddK7nJxGVTGR1aK4uz4IoA1nGpQwN1sq5wGnEFWXsCYiN6xsZkIyF95BxJj1cmwEcCpQ+3Du+FvysPSZOaOku6REaxSBnlGm7zow6YOP8hT0QUZZETdxwNP3siKiNyHblntKxgGiK6GvMMgRVIeLrH1Vn4JDH9zkAg58TOH6eId728SnQNRlG534kz/qszgbpCjkAMuKYC+kknW+eoRfxs2nvwF2vsz84FiH7gUzDuIHmmQ1DdHvW+r1Aw7KwtGaZbMEbwHV6UxuMs9btJe3GzUf24J2PbfvNkfXaY6tW6ra0sGrvP7pvayugHmbH+2b/+//6v9m/+pM/9cy+QpoeDGRPLXl5MpnHAIq3Nu/YtWvXvJEcJdb874G1DqXoWdvf3Xd6D/gioSeDg7dSLnom5ja0Gwdv7ODoDa1R3WUuVfKulxwcoTlrr+8ZafCNzs3XLJOLgOWIOorS/263Z7s7+w54d5udyzMa8A9QUXM2Nz/rWa1kvhFobbXaDp4C/JHBS7VCIV+26zc27I//+I/t4cN3gp47PXJ+3L/6q7+0X//qF+6kUJbNHob7GbngZ/bG4sqyjx3wgnXl983muX3x9Vc+rtevX/nnaNzl7v1kaEMjIJq0bDLnXNHwaxZyRd8rZDcDFvCO7YuuZTNFm19ctPpcAKBJn3W+ea4ZtO3k7I2dN4+cYxcAOjENVRb5XLAn4HoHgMvloWqbeFYh8wx38mnj1ErpvNWqVc+o44smfE7n0rlw2woQuj8ZW7lU8XVHJq6CkePQRNj5phOeAdm56HsWLU3oaJxJdjVz+uD2Pdvc2LT9nX17/uyl9S66NlOveXChN+x4AG93d9spwgql0qUdiCyhi7GJkCl0Fg3Fgv4KjihgcJkGg4W8nbcu7I///X/PNm5et4sulXFJ38+MCYC2027b61db3kRycWneCoVg/wB6sqdoTFWfmXMABFD9ow+/b/cfPLRkMuPPJfM4lKFPrNtr23jSta3Xz+zJk6+d5oDGmXBxZwtFB61pK3d43HC7DQqPheUlbwR2dARAfOI9AAbeCDvtXLE3rl+zdx/dNHquEo8h63nYHdnz717Zy2dblphk7L1HH9rSAmCX2fnpqVcSAKjTOAyqCPTxyRE83Q0HrwDteEeCe7Va1bPJfR+0Q+NiGtn6/C4tORADEE7A6Oh4z558+7W1J02bKVQdMAa48wQBHNPh2CkjJoOpU8esLq/Z2dm5N0EbOt/4igclZM/92Z/9mZWqJT+z0OvQXkDtASUA58HFRdsOD/a8OeLBwZ5/Dg5sAgLwFBMsf/Nq1yseHj16z6s+4OfevLPp7/jd8+/siy8/dUCWPY2+2t7edp314x/+xANR+TQ2pHkWc2h+euZ6AHn6m9996nueIFsuHygHAFQBhcnEg1uXzOBbt27ZnVt3PLMbUBr5BtTjPIfGAMC02T63ZDbpz4Y33KkZvLo2gMPswdPzYzs63rUn337p85pKYNsT+By6zANYOg96BJK47ZiQLdG1VDbjvL7sc/Qcf283acJZDdnchVClgX4mkORAcCrp39XYem1pxeZn61YqhSxeeld4oDeXc6CWZoVe8dA6D/dvt532hUaM2ULegy4615SU4KDINFQS8bfg24Q+S/xP4MOflc/4vlBywvlZ0zqtjvsy5TKN7qoeaIAn1/mk++Fe8GoCFJKRvjQPXceaA7LIHXJMoKuYK/p7ts7p6TJy7urFheVQ4ZIwr2CA4qlcq3rmL+cY8nHj+s1w3udLXr5CM1F6EMCb/Gb3le2fkA19YeMEfPeApQTcR7a5ccPmlxat1aTSJun8/YyZzzE2Ml05mzxjNZ9xKgcAWziZ0U/oyUqVnkehETeBjMF44MHKkGdM5nPKAWgBMm5LOYw68b95let0dMnbPF9csGKubNOBhWqkPLQTRaesUBVWYpryahtksjYLX/aMe6TOhdwN/V9Yw8G45w0rAWzdd2Fs8E0bldj0zxn776Y02U6krV6bt6XFVasUZ73qij2H7YR8d3stOz07skarYdksnNElW6jO242VG1ZIF63TohKm4vz/7f6FnbbPLVPL2MOP3rVrt1YtX8k6H3oqEzLtSYxB39AEsXPeteOdIzs7OLPTvRM73jm08+MQ5KLiBh192ji2l9svHBRe4myt1wPQNjaXK+Rmplax2gx+CzI79n3tiQnjUAkHPU55pmw3792ypfVlG4w7dtI8slGi780Hx8leCFSMO2apkfe0gAbJqwYTgT7N/YnUVQNC/c5tySgzWv6uAD2Bp+jo4G9cAcuyRbXP9Jm3r/t9OzJQg8lnEaApPy9eXY0sXOIUMdpXZEf3kL/CuOTPxgE9fqdnOYiYDkA7X0qykS/h36P51tywBshxnJ6Q+ZJ/xWeUeKbfC5MR7iNsht+rZ4MnZ/V6l7pP4xeoLX8h7tsFQPiqf5UwvbdBWn4vwFS+oPwfzi2BkcJbtD7yX7WuWmvNBd+1Xm9jjVefDQmy/CygWr6G/C35S/HEIflyAqf1TpItjVWyxfM1bmF7/Cy8Q2Pg2ZpL97uT4UzAn5PPqvUXJuT4amSf6vm6NnJ7L5OK5KPzd80X/5YPLwwgjv/o2rfnX+smrEmBjPjPwvXkdwsLls8pjEdzznXIlPZx4n/45/90Gt+4cqDh9mXy4+CMNlIQIhr/4AVfNTHj9yodYJA6kPm3oisSUkWtBHAKwJJxwnX6t5TQZfTrshFTAIM0gXqPOADN31Ec3OuSnoBSxShSoM3PdbyvFEkcbBF4wd9cCUcgAdeEzKOQtSUAQ/MQz0zTgrwNQEPBIYHU3+Kgpe6hd9TiCYAmI4o5vARaI4mM31NCIuUnJekHadTNlHeLP1eKzA13z9gNQQCBF5prSnWkPAW2SMj9c5Q0R425uE7zdymoiaDAmLuQoZC65Enza7KhZID//bpc4LARTYSMCjKXRHXAfXAoOSgFjJNZFj+sZCDirWjcGltQIKHcg/lxJyXK4NU8S6Fh0GpzSWm77MQAaCld5uVqjgNA6l3co0NUMqcxM+c8V7/X3pEsMDbmCEOQ33mkNMpA4Jlu2NUql5nGfsClgiKWDOiQjq+xFJaUikA3vbtkWcClItV8TvpCilIyp/0lxR7/u+ZE+0lZs4r8ci17V7LIc7UHNT8C4ik15fokzY8IWk0CKAgnNPPEdcgORq72LYY38icQPh5N5t2dXzNq0ioQWRk23CMOLHO99j/7Ell0eYz0lIMxUWfckA1wxZmta+L7NH6QaN20X1gHMqB0sOoQdLDfS9GvgiiSVwF+7Aefw4jSxp1qAL9RxKcfAcuMXYesnuNjEuAaRckR47APQsYv8+VyE1GBaA8n0uG86PXI+AoAtJ6ta4KcBqMqlDCHDHhlJOg9fTxRoEFGzNtzAZ+r5DhuBOhso2mN9Ib0vM4dBYB4L40tbsSRaRruE7KTZTDoWp1bQdcFPe9R92jN+DmXDA1I1CgsDuwH3Rw1CIwor8g29/mfBMMFAFp6hbEAUOtsFYCvvebyM74KqiETBAjiZwD39f0cNYtsnTcvjW43jEZBb+lM1711vnKNqgKU0SH5kYEjPcZ4BELrvM9lQyBDOhUgKBhgAUS60n2B2mQ6IXOETLm8l7qSoTlO4BCQ/ZqwkwYGe93u3vnABsOMZZIFq1XnnYrh2to1u3frls3WcLQb9r/8T/+z/eaXvzByuhwQzeRtYWHZFuaXDJU+U59z4OD69Rs+/4EeKQSkzwEFE2k72Dt0fse5mUWrlEqWSQQe3sRkaHsHr21756W92npq3VHTillKV9uesTg/t+j6Cl5fQA/fYmlc3rHzNTIHZJPR3IqMTTigAQnT07DPlVlGRgUltDiRS0sLzkkKOAOI8fLllgNSoSR41cGdpeVrDjLxP44h77K/v2f7B7v25Mk3tvXqhct3KR/0AMA7GX+ACujFxeVVBzUApciWQv6Yl+evXjqY8Pz5czs7P3Wwz/foFEgQztOEl28XM0Wbrc56E0DWEPoCHHLoRTwLl0aFlRkrlauWL1bMEvDNQpNRsuG4Z73xme3tv7Ld7Td2sP/ajAzJSde5qGnwA3ThDkaCecrY4vyi70F4vMk4hWtzYXbOs+Y4O8jEdmBjEoKerXbHLrpty+QJcCz6GB0sbLWdu/P4rGHti44D3MwB1BVk/nXgqjCzhbl5D4KuL6/Ywwfv2qQ/tsP9I9vb23fgYH4+0AoAppHJSnYjmdsKWpLNmMJ5Go6cT3xuZtZL6AGda9HZjm4sVSs+xkaraf/hP/rH9s7DZTs6InM09INpNkbe0I2M/b/6y39jTx8/cc5gAGPngm63HYg8Pj31wAayBaLz45/+zL7/8Q8dgAZcOjk5d+ALORmPBpbOmL168Z3zJW/cuu78woCfyOPRyZmdN7t2ctqw49NzK1drLmc0ktN5ilxxn2mChq0t63ZaLvNwnOKU0XCzfd62Y5qrtYdWLs7YnZv3rFaBJqJr+9uv7aLdcHn0wJY3OrtwXnJPDMgGjlSncOu2HRxnHdHB27s7vkbwWqPzAIuvrV5zIKzXu/CsbvbSMdQu+ZTVZ2c8G9LtCz8rJ1bMUGI9suXFZVtbvWb97sCbQxI4mIWvembW7bD79+/b559/bqfnzG/SHf97D+45LzLgJFnbrBPr/M3jr+xXv/pFyNKu1l2/zdTqtrFxy14937JXr97Y9z76vnNx7+zuO481a3l4sm+//OTfeiADTnkapmHvoK/u3bkXxm0pGw/6nrnEV7vR8Ux3riNYRGVFuVpy+aP5KLQdnu15QYNH9O3EdQFVA+ir08aZ73OCS+gPaB2gGABUX11dsXcePXKAC3qho6MTl3nkixzWi865V4S8ePnUKR8Xl2ad5zmXT3slIz5mux1on0Lg7NzfC2SUOWXM8PrOzs/Zxx9/7OvH5/i9J7N4QkWgiPziK2iLnnjgnfkHaKMaAOBz41qgR2BNCNQpQeDk7NT1F1nMNFwFuPXM4U6gJeI5ZIH7uRtVSqF3XUdETb6vkgmu+nxwPRUafO97xdgkVCG0Ahc8OhRAHHt1eWnV9RHjPT1vhESi4cB2dvZ8HPXqvG1u3vIqNMaG/UXSAwEG+Mw5jwByoabgC2AbgJ69DJC9sLJgiXTSzwXk4+H9dzzzGioQAFOomqajoV8LJU0qn7LBqGtnzROr1qt+LjN2dBNVIhdt6DKmgZKpRQNugnQDp2mZnZ/3QDvXnzH/g76Dx2mqVQvFS5u93+95c78kNuCYQC1kFpyFhLPMCpmCy6D7uJYOlG/wC08AtHteNZRNZm1lftXu3Xxg6WnGs8vPjk/t8OjQCNQhU70BVIMhQcl91GLBA41KLMFPIMCDHA5t4NVZjEK6Bl7w/ogwcsKGI+xwGhbST8isWqrbysq6bW7ct0p51ka9kc/JRadlgz6g8aGdNE6AHa2YLdrm2qZ99Oh7lp1mnEYlnct7cCBdKlij27DKYsXe/+F7VqoV7dnrp3ZwvBf8mmnWJqOQEU4gvdNsW/OkZcN23xIQ7Q8n1j5v2u7ujgPQM/MV2zvetRevntk0ObIbN2544IFAAjqdBsXDUd/7InB+opPI2qYRJPqWxrFu91z0/My5dnvDVjdWvNHg4dm+tfvnngGdr6S8EWHzouEUHBfdluXyoq8JtrLbx/BoR7pISUceP0wFSAAAIABJREFUqIoAaOExAvcEaEEFFvyIgH3In40DgvIT4hgWv5MdKXs9Dk66LR5L9GIvMx6eg9yy/5SMoWfLD5bdLayCn32NogRNt+Gocox8Jr+eHRAlADnwHiXEyS/HXud6YQTKqFVQU/fmmfKJhdPp+Zof2dTCBrgv78L7Ma8CmwWo+/nQhh4sYHFxQFUYBWefAG/5YHGchfkTriV/VEBv8LcCQPz2/3oHraEAVK2ffAitnXApXa/fux0TAeA8QzjkpUxECU6Shd/HaEIVbsCDQoJR3JfSukmeJMfyjyRHcT9Q8qn7KANaAHT8PbiG88Sxk9QVznn52RjoLbmJ44t6J62dfGPJieZA444D0PqdZJl7CYcS5qKkO+0ZrlEilPat9jTXxBOA5QMn/rv//D/2JoRysgVEwe0rYEAOuRaHm+MYhhcKC6QMHgHYGCt8Tk6onGEtlh+kUZYwC6aJE6DLZCgjWcBLfJPpM1owgQuaHD6vCVYGs5wHPSsu1HFwVcKtBWSzCVhSBIh7IBwhohdAFf6PO9va6AKWBDZJWYbrQ7M7KRw+I2CMe3nWb4zDRmMWCIWzosiE/iYwmedo8+n+cSAqrih0PwmO5kiHsYRP86wMUMpQmV++BNRq4/m4x1f80G/PtwMgUVnWJdCWoKQ68OL5/EQOoRQHmUJ88bPkwrNU05mo5LAfZfqGg1JBBYAwHWJ8nkwjl9Uo65c1UoAjKIxwvQ4QN3ai+dRc+vOjDEIpqMtNHFFwSB51iAjMJQPagdSIC5e1loL2eYmCPwIspQilzPQ8xiCQM2TiRSX7keyUivnLA94VRCoEGvi3FFFcqcejszwjnqEroFh7TrIqAFqyofnhvlpH7ZG4AnYj8K3gCfcQxzLrJ35m9pnmUmvlzx0GahGMJdcdowCuk0npQG8EZI5HIUsSo54vQAEBDQAo6AYFIDRucd4KuOZ9vVlXq+VziMMimVEALR7skS7UvEn/MKfSTTJKpFt5xzgAHd9T0nnxg4IsPclE/OCjtE2R3bhhIg50rnXgcRSoVpRNjtPhQUR41qKseb2T3sd1ZQSo4/D7PhkIdA77k8/6epAdGOk0lwE3agmadUPTyOj8UBCINWNuoFTx/REF+7Q/uHccBCabTDpNQGr88ORvDvRHARk+71k4Ed8amTWss2cHR3pWa6Ogm+ZR8q15TmcCwK+Gg9q/cX0tBzSU+YZ9F5ezomfPJC5LsaSjcGb0Ph5sG4YsNZxTvz5q/sf7Sy74O46czirpbN6Pe7kBmgyBNckbADTjuTRcIm5pUaWQURY/myhbDmddmAUMUK2J6JBUrixQWmcj95F9wVyx5lyrigY3UnKhmoTyXBnQfp4ldL4GIDoYRFMb9Se+p31uE0kbTThTyQ6C3xRKk6z1RzgNC5bP1q1SqtvqyoYlp4H37faNDUtNJ/bbTz6xf/sXf+ngDM0JuxddG4xGlksU7fa9+873WqvN2Mnxmc8HDnUJ0LRU9mAjGa3QclCCX6/VLJ8pWa/TsaW5BQdmxwPk/dxOzw7s9ZtntvXmmZf2M8+AgGRQpjM0Oew7AE2mFFynBCbgauX9yOYdjnjfml9XrczYvVt3HOBhDhALSvABsJ5tvfAGlGQmk9nJHFPeTVYfn3/w8B1bXVm3jWu3XI9RSfFq64U3RoTzkeZa8PPtbL/2eSoXAuUGesE5o6kESaW92RL3h99V2UJsajKIodnhXXC8G20y9gIYyNpBjQNgn6VRVrFqOPOsaz7L3iw4p2kyjfMytQTBh1TOCqWyJWhaCKhfn3UezM7wzLZeP3Ue79OTfedtACAh3jwCxKSSCYoGmqbRlK8SdPYYoLLXcUBuZWHJS/7J8uzG+m9Q9k9GOnQR0HCoAadnxYzGVq7N2MFp086abVteXHUQq3keMkEBgMI5lHIgB17xdx48sJlSLTT6Ozu3F89fWW/Uc11aKJesPj9nmWLeqvVQlcNaNY5OHPwjq5FMbTLM32y9dmAeYOC8eWqlStFyhZIl0mnr9Af283/4h/bjn/zMbZN8nh4mcJZO3BY7OTqwX//yV/b1F1+67lpYBCSdcQ5fMmKDjTbx5lfYKP/gH/yh/eiHPzQYsM4bZi+eQSnQdSDRzzx4lc+PLZNJ2k//4Ee2sbHmQF3jvG2vd3bs8KDhQBKNQtmfyOP6+mKgj+kOHDgBMG53mtYfXNje4Y6D2ewN9hlge/O84w3DKsWa1coLgZalOu985I2jHeu0m57o4NQGMzOuz6AOYF/wO8DN/aNDz/gE6Ge+mN/tnR2XOS8/L0LXU7VSoewAdDqdsG+ffm27+zv28tUz64+6Dl4DYMp5Yr4IVvHC19eve7M3ADl0BIEkt+Oipng/+MGPAm98q+njuvfgvq2uLjsndLEcwGeqX3gPqDr+7E//1Nf/2vqGr8/a8qqtrl6346OGffvkqYPKk3HS3my9sfc+eN+52Jmz7d3Xtre/49QRnmGepFor7+/l+jVbsAybgyxbKERSOQ+qof9pNOZnXDrhIObGxjVbnJ8PdB1QDJEZeh743smKdjtlOnEObm9a73uvT19rW1pZ8IaD1XrdwD7HXZryHdnWqzdRaT1ne99G476dN0+8EmBlddEWlupuy52cHDntBHoO8BV6D2ROvijjZx27A/jdV+373/++0fCOYIbOGCWpcMZ89sXn9s033zitglO0RX0O2FcEoAiMeParGtqlAi0K2dyvt9+EarwSWcVtz0RWcpVkDPkJwbvdy6q84L+FALF8HzUtdJs7QZCd8zMC0kZjb1rnDSYjeSSAQaNqgPij0xO309jXe7sH/jybJD2zmes9WaISql2p8ACAJlAVgFvArqnTHgVauIQ3bSzXKza/NO9zS/PLhfqCLS+u2Kg/tMQYYDNUo2FHp3JQ6ZSt1Tm3754/9Qqe5eXFkKSTpjIl2DIAwuxb9ho/E3wg05M5zhVzXl3jdHa895hgSM4KUaVP0iudCTGMHRCGiiPMX7BLJ8OhlUtlm6uFwEwmXXBKnWa3ZY2LMxsQzPLKs5wtzMzbnY17TlNSK87Y8cGRffrppy4f0EZ1h10bTALVTbBVE36eAf7T7NTX9LztZ6qfeROym6f+Lh7kKFWsedG1MXRnA3oXQSMElz/+MA0FF+32zXdsbfW6Z2Kzd1zmBx3b29/2zPrOuG9zhUW7u3HXfvbDn1g5W7bHXz6xi27firWKVebqNspMbG59zt77wT1LFsx+/dtP7dPPf2tnxw3LTcuWTxV9/tE9+XTW0uOEDbtDyySSVkhnnQ9/e+eVZfNJK9Rytne8bYenB5bKJXzvO21jp+/6gkzxADph55llM6FvCXov+HAhoQ+KrHK9arMr87a4tuBNG+GAblycWGfUtHI9Z5YlkNu/BKChKeHe3O/SD4wqNWUXy+dAt8t2VqKVsAl0di4TKuKki+XDxnEg+euXYGMEVAuPEb4T9+fjOEY8UYh/Y0MJSIv7z8Jf4veVTcznhK3wd95PWID7fhHlnkBO960iLIB7sPdkmwuPiN+Ta+IJYtI1AgPle2leuLfeW9iGEr44N/mSr46do4apApk1dvm02Aq6XpgE99fzQoVWZAtF/o8A6ABcii04PFfjjc8Bv1NSj+4rMN1tuaiKUviAcLjgR4fghABa4UbyIUlQij83joXwOfmj8jnke2ucmi/5bfGf48AuvxdQ6+saZWVj//tn3Eb9/bXn9+4j48NGiarxscrvl3zJ79bcMS+S4fizHfeI/Hb5ZsGfCn7h2/4aP2sN5LdJFrlee1nroODI23itr1mUFCfMKPFf/7N/NI1HMOLZUIDQKBq4t/RyXKu09DjAqiiKwGwcV4TXszNKZLRcOaqKnojrLC443F9jiPOnamElANpoEn4JvcYpoZMQxRdFCxafIH0+DiILMHaFF5XiayEc7PPSwZCRps0nxaNyCmXwScEq+qXxcFCqVDoOGHE/RdWlZONRKM1npVq9VBqMN551LUVzabTFQGLGpcxwHcBSkBIOKeO4gpGQal3h92Idea6Ayd8DLKJmWALVHEyAuiUCwACgBQq6geFmbgCw3ICLqCqYN3+3WCSIe2mNKH/mPaWcvYlNlHHo40leBQm4P0bSpTIigwGnklKcwcAbdeC4Mk6tl8b9tiLivpKduFLCuIxfKwBdIM0gapaIwct8K8ghwJm1V9NI1ikYVVdNzSSnOvwwqrn3BTzZUdmfy1gy0LpImaWToeSfLwE/jJtreF/JmgJHKkHTwavnci1zz5wrqsvPcXCUa/mbZyZF3F3ecIosWMCHXDiQxbHOmHi+StLlQCiT2IHEKBNe8jQeTUPX8WnQL4ok0h0duURx+z4YBt5nb06FsenlcIE9jnEy1wKDBSR6lld0uKGLdJiqw7fmSHpE10q+ZQBxP+0PySx/U3RTOkP7NA66CjiMRzjjgD8yoWaEceMDAFrgtUB8AcJaJ56LY6lsHge/+4OIezgAsqK+kGwoAo9T5KBftE+7nUANhFOg88F1YqyZiMtONhiygALBUQyHIZmHAhylb12Hp4KcxY0azbvLTsSRrDXg3jLIJHMehIp0gWSWa9xgVCObqOGQgmmsGdfG11J6XrqXMmXntI1kRM+VkRYPspIJpHNWBgB1qJQko6twumVMhbMkZMYzDtYP7nKfF1IOI8PUjZp0MA407tnazGUwWIaOcylG2fjoSZ2vOoPIBIKzVPsS0FNnJBlluj/vxX5S1jdzAwgjvS8jRxUEPF9rpbVVwElZY8wd4wMk4L0L+dBUFABaa+DGHSiiZyNcOS9ugHkFVtDTAF04swCXls7b6WnHFpbJxqxbtwcYkLbJKGObN+/b3OyyZ3ctzs7ZdDCyf/2nf2Ivnn7rAH7/4iJQIaQKNruw6BnQpVLVZuoLzt/bbnVsPAiBm1Q2Z5s3b1u1XLZn3z23Uq5k927fs3w6Z1svt5zDtUb1xnTofL+nZ3v27dMv7bvnTyydS1inf26VWsV5psn8JbMIwAPDHC5ggBkFKWmmRYZspVz3zMoPHr1vD995dAmonJ4dW6Nx5pl+v/3st+5g10oVz1AmE4T5BDwiS+7evXu2vnbNS/xxmMnMxCGmIR2cqc7PeXrswBvARdaihj6Rocx6DCYA6AnnrSQbV8YrmVEY1l6tNR7bCUAS1TgzM54lRzUA/LP0h2ueNA0edIAYPg8QDHUFQIzrkkzRgQEyn8szs6HxVCJp8wtLVqrmrdU+dAqI46MDazXPzCYDB7VIByPbDC8arlBoIzxjHPok6FUKRTt3QGDogGC1VPa5J8NbNmywN8x6wysnkoAn5ffYB7Pzy5bI5W1399ju33/H7t55xyaThPW6A79Pp03Dtp6dnhza2eGx3b99ywFwgPcMzevOG7a7v2c9sr1HQ7tx55Zt3Nq0Dz760EFRAMjHX3xj3z1+4pn0VSg3cvlAcdA4d+qJ/vDCLgYAqzmrzNSt2x9YuVqxn/69n/saO1VJtxs4rxsNO9zf93U+PT7x32M3kEGqiiCAR96fnwEkgKDee+99W5hfCfz+g5CVDu0NYP3B/raD+Ysrc/ZHf/QPrVDK2VdffWUvtl5Z46zlFAOFfMU2rm/atRs3bWVxyT//7NkzlzUPgGZS1uo0bWycPW3rjdqhsVX3wp6/eOkAeqUU+FQLmYpVyzO2snzN8umMdVun1m417fjg0Jv+QZOCDAGAsa7sIXTO2fmZFStFr8ghI5N3fPNmy87Om565DjjG9QQOyEim4R28pwcHO/bF159Zu910Cg4ymdn36BuaSQKqkjlPcAp+cewbaE5oKMe4oTagIeW7774bslz7PQd9WGOy3wFlpglkte1Z23B1f/HFZwYdA5957933bW1t3daW1xzUOm9c2DdfP3YdfnR0Zq9fbvvYF5cXbTjth02VnDqwQYCj0Wi6nJPRSmbr4uyiBzJsOLb52XnLpoLdXK6V7auvv3Re19t3Nt1OohHqTBXe+cDHjWU+7A0d3N/d3nOQeEKgMEvyRNLPsGTGHJDeuLlhd965ZYbpiWk2gk6lb29e77pddnh47PzXnDn1etU2blyzmZmKZQsEdYdegcHckeNKlrV4172BartphXzeG1AOxhNbXlkJ+mx93QFC7DMFXfk3gOd3z194hjd2f6EAzWHe+d7RA3wBtFdnZi59OSiDmGOoO9gH2H5QTPA7r4yKqiI5fwlyODXO2YlT3ShDGxuMTF2AVM5NqkAap8ce7GHPuI+TDA351CsHENGD96m0y1R1puaBTvYq1DVQFCF/h8dHof+QN6UkOzflVCfYwug9sqE9a3vq2tOJLIrJgo0nwMZmxXTJeqO+5UsF5zbnzKVZJRzjdfQsPTgmVNgknHaF7HL0dtl7Xgzs6fOn/pwlqkKKgUaSc5rzCntl681rD8hwXtFUs0/juXLRG90Ge6LryT+9/tC6jMPlkCbBNNgDEE5ZsRKafauxM/qLLPFioRCo7QplS6dyLk8n56d22jrxTOhsHts04zqj3xrY8tyy3d6847L+1RdfB1sjOfXKlv544L5hLpP3mhx0NxUe19Zv2PW1ddcD7MmdnTfW63Xcn4J6xn3mXM7avb4Hjr2ZWNTfBHqrNtR/qaLlsmW7c/u+U3IwtzTPI0saULtBH4GLoWdqry2u2Y++92ObKVXts08/d5kv1muWLRetNF+x5RtLdv/9G1aYMfv68Rv7zW9/Y7uvDq2anrNKPiTQYBvWSkWbDsfWa18E/XjBu068AfL+0RvrjTt2cLbnhNHVmVB1BI0UQU72GwF0bL9ev2P5XN6GA87SiVVq1ZCx3w9UDWV6bsDbPV+z6kLVAeju6MJavYadtA4sV046FUehkvVndbotS6Sg6wnJO8KA1KtG2AV7EZ8DgFm4iAc4ov0m/z4fBTcugSx8/AhT4Lv8JdnQ+hs2hoBi/U4+rfx39rLsbiXm8Bz5PgLcBCIquCR/Qf4Pn5HvIoxF/p/b7viFg6tkJF3L2OV3iGpPQB/fZes7xVi7fUndIbxBCTCaA/mFAiyFr8gPVLWV5jsk1QS6FPn2ccA32OGqzA4+Pu+lZL/4O/M7+bNxfEt+PH6O++0Rxa7wA+bG/dVYE3eBr/LheH8lzyjIwLPkuwTZCAmdjENYRfwaVcjG8cM4mKxkMcYjkFZ+levp2BgZl+ZGPpHAW9nGmntd93dRcAgA9ptFYLVzFkXzFPfzNY+SF41JvpOwJY2H6+QXC2PTmCQ38gvj+0I+HX9j3oXF6B4CuxmbsM84gH8p9xHArbVM/Df/6X80jUdutGnCBJmXqsoh1Ye0iYkiMkiVKrvi6vVC6Ztn8wTnlf/jAI4Wihfu9QD7fp/aQQIglJ17cshzf+8EHYGYcWGVgCj6LSHUposDGJrYuCIRoMV7C4h1oCDiqeV9BEJzDfOkjSWAVsKizcj1ADQCR9whi7Ls5ORguHGf+AaXsLpCiwCD+LPiCk9AtcBJRZfiYImeJWBY2YbMq4SEsQuUiQPzznsVrSfXCCDV/HrWQASASBgFpHA/bRAJYDxaqHfWQcC1EmS9Vy4feLcxaqQ4FL1iDG8fOvFDheerrERgsoBU7hk4nfIe3fWuyhjag8DDKhnzbFAieN4cCpA2KNTLgEosYBJXpHGA2EFyDMFIyergCvIduJOlBLT28aCQsjN1HdfydxSB9phkjkyFMMchM7ofNfBURiGZhD7OZKCoELgtoDN+YPC+Wi+9j+RXOoNodhh7qGJ4G4zHAeYefIX9xsHF/IamJJclKBG9jQI28SzO+HvHlbLrnliJkytuRRcjoATgDrnkvbVP3cBIhEYxOBCidgjgZQD4tFd1AHPvQEcRghwKCPB3GSn8Xo6PAnWXOiaq8lAg4vKdosij5I335p44EDq8tNYKfgWAMuxLyQa/88Mwitoib6yRyl6Crg37XfvcDzKKGGlQGDU5kPxgHDsgFPHm8Rk+L6BQOiQ5+f1AGRa6jAE3OJIJBz4ItCgQIn3EXLAG7Dc4j2WUStd5Zn9EwSOdIj2suRn0wzvxv84ulZUps5nPsOaMX+dTAFEDmCndqYoc6RoFZeIGnQ5eXevZIdH+ZY4ETiioM+gGIF+6UUEGnVPSu55ZE8tOwPHmffid65oI6Jb8cB/XJ1GpL+PR3vHmXDRJigJ9yBLZN9IbfjZcGn1TpwCgBJPsHPQbTqTGCdDIfSgHZx2VLc93AJtuFMiUrEjPquKJd2A9ZDswRt2bd1MjX8aoQBTrLmNWOv9KR4a5vDxzxyFoBZDvY8iVrFSpW7sFh/DAsoUZq9VWrFReMvz10ahgM/Vlm6kueTl/1gqWniTsyVdf2Re//a1dtE6tRLMrssPKZbt1Z9OzX8vlGeeOngwSdnx4ZoMu3LI5d+xxwNdXr9nJ4YnNVuZsc+O2tU7PrXHcsGqxYumEWb/btGIpY53+mT17/ti5T8+aR3YxpKw6bQsLi96oDYN5e2fPzzsyasmOZg8BggAmwdMIMPHzn//c7t697wAtmXGMBeeuP+x55tu/+JN/YaPJyErFomcoM5/8j6N5cdFxMJj5h++aNYGT17Ml8sFuI2vbQbbTU1+/uNPmzlAi0Ml4NlQs02Jujsw0mqNdWKcbqhxczyTM1tev29179/zZgJmAosd7J7a3vWu9bqCsgCYCsKZSqjjwzL6dmV3kwLIC4G2GOTebnVuwbC5lg0HDXr+CAgLO3zPLZWmOlPcGhb1+28eIjUXGrY9jmrS1lWuWy+Rcnhmfy3QB2gWCz8Fp6U06VkznLTEdu23gmYcjdFTRgzUdGlitXbN0MW9nrQv73kc/sb//B39kQyibKYVuk3F+as3TAzs82LJXz7+zSjFri4CiibQVKd8ejOxi2LcO89w6t4cffGgP3nvXPvjwofMbQ7T/5adf2+8++cSylrSV+UWbjIee7U1giFLzdr9lZ+2GAxa5UtmpSgaTsRUrNfvpT3/qdC2A+4FypOfgIeX3AM9eqTAOtuedO7e8YeU0ovqZDAcOJAM0clbT7JMgCbzCgGYAPIApTx5/aRzr2BOc54E2oe0yC48p1+ZyRdu8edd+/OOf2ngwtWfPXtirVzRWO7UBlCP5rO3svvGGVaVS3kv963NVq8xUHaRPcFZ3+paYUoqas+koaR+++6HLE9Qrp8fHLjeMlQAcJeVywLqDrvPMdvtdq83WvGEk/MQEYghe7u8duG9x984dbyI3GASuf2go4DWGH/fw+MB1DEEBMm1zUUk28vry5UvPpCa4AVgAQBOy1sI5Sybq/v6hffTRR76PAKDZb+jTWr1sc/NVG046DsapOSIyubK0ah++96F9/3s/dFoahJ51OzoI3NmsI7Qov/v0S5fbtWvLtnp9xeoLNddJgfc67VQgO6/37emTp5YYJe3de+/afG3ORr2+zc8u+H73wHEpb1tbrxy4vn593TY3b/i8lCrp0NJ+CkXN9LLJ99bL1/a7zz6zdrdlo+nYs8OXVhYdAIR+451337G79257FQmJBkeHZyEInwzNbAGgHz/+2sHrlVXkimz1ilUrJbddD5xL+pXvv1an7eX/ANYEX/gboB8yDH3Ihx9+aA8fPgzc/K1znx8ykfkOkExQjsagh0cHTv9TytHQsBQCuplQ3QoPebVWcx3UbsPBW7q08zl/afg3Nz9/qfOQEQ8MEjYZB3ut1T630Sj4C07PlctZrVKzjZs3/DmAsvu7e84P7fTZ2Dwpqn0CDzHjgf9evihnWjg7o6oxgG+vDkpZ+6Jl9N2wSehXM+jT7A+O5ZKPC25sgaJkxkNJhM5JW84pG7KpvJUqVZskp1afr9vywrJ9/fVjOzg9sKXako8BEJxEjmKeNYNLv+CNbTPZVMjA7rSsXCtaMh2oKUNfqORlDx84y7EHnb962LNsLuvrDIjNWsKv37qAHjMbAswRNzBnO0A65xVAM/dlvgkmEDjji7HgS1QLVa8aaFycWyKVcBksVIsOfLPPdrb3vBJoplIPVHqjiVfxcC40zs/tgmoZS1u9tGCDztgKmbJXCVSptpip2vo61RF52z3Y9UAqADprwP4FsIXOA/1ZKhWMalPWnuDAydmZ9aErS2a9LwW9B+DVHvYGlpokrd/uOIBeTOVsvr5sawsbtrK0bnMzddvZ3bLfffGpTTMpW1xfs9n1Bbt2e91+8LMbBrPTN988tu03B7a3dWJzpVWbry26ziXYzbv2Om3LewYxDRHHdnq2741imxdndgCH95DzvegBOXikyVDnXdgv+GPMfzg3kcuxA9HIb9CpAQAlUL+4tmS5mZKl80lLFtPO/9zsndh558RGyZ6lslPLFJKWywNOQiE28KAFtIHuD2bJ2r6ivBBW475mOlS8KVkDe0MVVsE3C+PTl5I9+Axjl08mbErvFLfDhUnwXTa+fJA4HqRESCVE6d5xu14+mWxTYQECdQWgx/1o/k2gPo5NCRT2QHlERYidwrPUVBW5VkITz5EvGPZEwGgERApD82dF1ZfyFYXD8RzuiewqoZL76O8CvxmT/Cz+Lv9JmJAwCH02jrMJexL2cQX4XvWCit+ftQ34UcDZeP84zqb5VfJPPOAgvIH7qfeA/Im/5YtZwN90f/mumlfNQfzZklO9k7BAva/jELG+Rrre91MEqGv+0EUeBIqoGeVv6/PcW88R3vn2XCrIIjnmHvkogCOsws+WiMnB/cwIl2Uvak3kY8WBdFVtCweRX8t8a89I/jSPwhwCLnRFMct1+tI7JP7b/+yfOAd0HARzwCxymsvFUqDamIYMFQ1WIAJ8TXEUXoIenySh8J6tJ/L5KFoFBcXbERNFSniWotkCFbS5BNTFN4cUigAMTbomSk6wxitlow3DdRIiNzAARqJUeQm8QAaBrvFnyeiVMHP/aqXic+lASwRcaVECCBKEMr4wUqz+rhGQpg0RB1sEXGv9tEm0BlJmAlniwJVAdm+qEUXjBZrFBQfqAj6nMQmTAA++AAAgAElEQVSclqJVJpvuLYUnoEQgiCIw7gRGETZtdik1gTICQ1lzMqzk4MaBTL2jABptVDnavIPWXZud+wjoE4DMgco4dEDgGHtULVoTrvefTcDdVRYy96Xbp+bZAaHof0WReCeeFTqwX/1da9bphCZ0ks24stI94vKrg9GN5yj7Pn6QACCGqGCgwEHRhJ9DlrW4hMhWEfAmBepGQQSCxfcV76BnxJUT12CQhfEHYyAeHPF9PQk0Jvxdc6z1J8vB90+UOcD9lIEdl0XG73MdRV1lhHskOOKd1u8ogfM9EkUMoS5wMGx01TyQeWNjhQy9EDHFyAjzEfQcY1eFgKKsAcgMXNT8TuCFdAJrQ4BM1C/KYHfZj7jFpGukR73ze+xwVYa8cxRGVQXIp4wg6WUBc5ecvBHFDPpKAQ+BglpTrV084AgA7UBrMmRpe6llKuXNxrTv9H6aE62fy+oo7IvL/ZYMQLhkGmfLdUHESS0dq0MKkErRVZfp2BnBfXQ4q/mdQGHpEQHQekfuJeCdPSWATAemQF2uEYir8Qvgjzep5BqBaGpKyTvIsMQxlqx6FkoUdNM5hWOlg5cx6oyS0YYMA8iR+cv787OvQzrsJ84/n/8MYFsA/LjOgw0AsVEGP/+OG7tkXsno4j7wXYpv2c8930vqFh7Of53NMlCZo2EvALHcX9QavL/zUy4v23g0cnlXIExrL13A++ic5X68TzzAIDBaALo7vlGwVwZp3AjEqWIetCeY3/BsDPGEUzmQrTyeIs9T6/cmlivOWaWyZL0B1QIlW1jYsKWlDZutLVtmnLfzk4ad7h/a0cGO7W29tsm478F3yo0BZpBhb4ZVqZuNM5axnBWyobHoeZuy36EDRpS0Ly+smg0Ttr+1Z+PeyMr5gnU7bUuMhzY7V7Z278wODret0Tq2F1tPrN07df5bAGj4PsnuffN6x/kzyZRkjnlX5hFHHhBxYX7RfvaTf8cz3hpnlIT3LZ0LjZVYRygjvvjiCwfQyH4mUBD2UtazMwGvAEgDl7NF/LOknoXAJrQsPFsN11aW13y9g16MyskHADsNe7O95WACa4r8A5jzTEC+Z8+f+flNttTa9Wv24P5Dm1tY9HljDSlvPj04tv2dXc8iJTbaPju3Xr/n+mgymbrenCFTM1eyQqXi3M/pPEDInGWzSTs/27Hm+bHt7u7b0dGBA2+Aar3+hU2mOLztwDft3Kl9B7Xnqgs2P7vojZTIlCXwTNACQLjV6zp/KF/DCY7yyGr5ki0tzFs+k3cqjMk4YQcHJ156PbNIM7Gqbd54aO89+r7VKstOK0QGK5Qg09GF7e+8sNcvH1vKhhZqLsxBRWguALBT+awdN5t258EDe+/jj+3OvRUHoE+Pevbtl1/b4fau2WBkiXGgvDg/O4t06sQz+A5Oj2x7d9cmgL7lqiVzGW/mfOPGpm2sX/eMvsbpue3v79vh8Yn/TEYjYCgtFB998MibiMFnSyAMIP9gZ9fnxnmjz84tly3ZH/zB37dbm7cd5Go1u3Z2cmB/8Rd/Yltbzx2spHll47zhumVxccllqFig2grqIDiy71ir2fNmhtBpsK/RKQTH4Vs+OTm2RHJog3HX5hdnbW5h1ulnsJ0I/E6GE2uetr3pH031Ht5/aNvbO958Df2GHDHemxsbvg/SAJ8nxzDkOPhB465sxEEL/ze6hjnha3VpOXAA29iy8H7m0jYEKCTppX3uWZkhMy/wgSYnDh041cXzly9cvuo1gjoZr2gBqAcQ3d567Znst2/fdj3K//DpfvbZZ/bk269smuxbJpdy0NgzMQuh2W4xV/Bqjvffed/u331ow/7ILpoX3mSPfUejwmq1Zp9/9tjHc2Pzmj1474Fdv7kW+KrJ6q9WbaZSsE7b7JvPvrHf/eYzyyWydn3lmtVKNX9/gYdkTWMzHh0f2MaNNd/D6+trVihkKT5wALp9BvXKmT/v9PjM3uy8dtoOeJixT27eum5k/cL3em3juj14cM9mr89a5wTQPdBWYO+enjScouTps2+dtmNubtY5rD1bGOA8MfXsXcZydnzkz+ed9/e3Q3C+1Qhgryc2lT0QB9f9++8/8rVkTb/++kv77rvvrNML9FNyoAFlOYdpRMk8k4Hv/MrOxz7vFQMBpAqZYgINAKCZUzL/Oe/cPxwPrBtRJSG75xcnNrGRU1MwYZkEDRezHhDhDESfhmafo1jFXjIC4cKZzvkVxhsqpjjTZDMJPAt2zUUUyCI4mLUJjPq5ghWLVU/KgHefANxw2oUkxqlu6GuwurjugCvNPKEzpPppaWXFqzIICgFEQmUCmAmVSq1SdrCb7HwCnACcyAbz2Wg2bTgd2DRFBUvPq3aoaPXKyv7IKUsYP/zBAP/FQtH7HWSzGTttnPjeH0W9Q/wAj0Av3pM9xNzHkxb8zKAqEdoXkhsmMCiTiFNynU/lzex83YbTse0e7Nj+0b61L9qWSQfQnv8IElEBw1nmfO7O7Jy0mdy81Utztlhfseko4RUD2F3FUtYB8+pMyTmbeT7AdK/bdzmjBwdBrWr5yn+A7mf7YNe644H1bGzVwqwnOuVSeedlxoKY9saWS2Vtobpg79x+1+Zm1qx/MbD1tWXr9Fv25//mT60z7tndR4+80d/GvXVbvznn3NlUOJ0ddWzQTlgxWbVqoR75JD3PrB8PqUwa0vXQGx622SvjjlcGNTunzlfNPqNSgTNjZ2/HwWfA4eALhYpZx0mis5PAiNvQ/eDjsC4r11etWC/bJD2xcWZqk9TQuuOmdcYtGyd6lsyMbJIkiY71Sno1EfckSN4fhQoAEkyEbcQBaF+oyJ90v30abJMrgDAA5foMf5NdGbc54z5tPJFLdqr2lPxq4QfCOeLgnLAN4ROeYBhhYjwnjpNI3wjLukwkiYDbS/86c2V36x5xoI5qHtntwsCUSKN3FyAe9+/kDwmn0vPeng/Gx5mE/X3pU0ZZqr4A0ZfwPmE1up+eI5xDuJ+eIxteuFp8zfgsAVutmzAm7i1cCf9K+IT8zjjQK+xQuA5/4zrNTRyvkI8jve5+XyJgEHGMResojEnAr+SU78JvhBXEfZT43+PvJn9TzxIQzO+ZP/f7okQRjUE4Z1w36v6aS72P1sIDAxbwDc0PnxHO5fOspK0Yva8wvPicCbcTtqnse+Etehf5vXxWay55lgxpr0i+HQ/7r/7ZP/YMaAx+OcdaPH5mQniINwqJIdhaAKLVmgiu5VCXwPCzNqIEJL6YDJaDXsCcBigHW44XB5qcUv6me+pFtVj6WcqEZ6kLshaAvykTUBGBuAK8eq8AQJOir8VnvIpQMNY4qOwGb4zjR6DS/Nycv58yaeObIESQrsAEAcoCFnlGfxAAYIEjcVCSe2o+uUbzpmdoY/GZeNYjf+fd+cKYEvDLvQTMXALGEUexhF6HQhzcjdMXaPPHN6Q2kQ6QuNJmPuMAvd6Ha526JeKQliIVcCygk/dSYMNL0qLoOO/oGV1Qa0TZolIWWs+w8QM3KvcJh0QAzMh817gdqJwGTnI39hScAEiPAdBxxRPfuKyDDty/faD9fgZ0HASKK22BhgIFtTe5Rmvh8wsPqgePQikViobnAzY5MBc1KVPTMx3cAtE1Ps2VGi7wswz5uHJUBiiOl/SH3oHPYIgGAzp0wNZBHA7+qCGioQdCyQ2fjfM+M2ZRVQj4lS7g9wKgXYe5HovIaVWy782Nus75zDNEwUGprc9L1ORNFCYY9tIV7K+44mVsODzcwzMoGg1vGCX50X5yrrAI1NahImXM/bQvpa8EikpOmSdl/bsRGFGExPWbO8FEtSNgHYDX91Wk7cmCYd7Fza99JZmWbMEJzRqT7eJ6NhlKbMgIEuAZlzUdqDqcx/0QWNHhxz6RjvI9SmpP9CVgnPcQDzPcsw7mR06dghTa5+w518OTYJTIoJOcUiIog9AB08iYiAcFlBkcN35kzAhs1X4VaM1ccA330VjiwTY9p9NpX66/77fooGcfak/pfNM5w/0ug22DkCEM4MH49Te6fAvw930bNetQZrHA7Gl0/urddF/2ucB6zxwxGtw1fY39ndOcu2FPE3TR2SEjW/ob4J/xSQ/gRKvREoBNNtqz7LE4CC1HQRxy3Jc9JkOL54pTNz52OdshOBsoekIAK5S98v5qBuNVUVGAA45Mp1hIkembs1wBGoiMDXoJ54AGgM7k5iyZAiBdt5WVW7Y4t2qnB2fWPGnY8KIbsuESZMVlQpOqftc6/Y5zx+JAQvcDbUe9UrOlOUDCkVfGsBeX5pecx3luZs4m/al1GhfWOb+wbrPtwZxqkZLxsh2f7FmjfWSdXsu+evyZtbqnlsxMbbY+7yA3TalwBkeToWdAA3rovCZr8Py85WDfzY2bNpkmnAcWh5yM1Ga7HbLAS/mIO45/U/ZcjvZ1qGLAcYayYm9v14EcdDgAUjobDGHm2QHoVsv13b17DzyLOuF0NWEzd9tdL0ve2XnppfgyPLkXoDn7/vHjx843DT/0w0eP7Nq1DadAoFwcWXnx7IUd7u45cIg+huqN+TpvnnnmVVR06MAKTf7y5YpVqnUrVKpBDyQIFp9bYtq316+3fRxkoiUzKRuNyewY23mzYePp0PLZvAN/cD7DmblKFnSuYHu7RzZNpuz2nfu2vHLNeYoB2ykR33r53PZ3t7wJV61atmIuazPeFK5sBwQsztqWLtRsZeWmA9C3bz209dV563bNjg5a1moc2WjUtLPjHdvbfWn9zrk1T85s2O14RhxzUZgpWLFasUanYzdu37If/OxntnaduTY7Pe7Y2f6RvXz6rT17/K2dHh7a0vycB6N8ryUmtLyyg9NDb0YHYApIT7M/gB1oWq6vXXPQjMaHTqmRCr0Lsvmiy81HH39oP/rpj2x1KefJDoCVn33+O/vrX/7aS885F+r1WdtY3/AMZjKqHQweJ6xYStrTb5/Y//l//R8OXOXzAbwDqAKwgBpic/OOc6SfnbUsnytYu9HzRmjvPfrIgSMFxl68fGbjcd8Gw65tvXlh6XzGbt+96TIpehDK44/2j6zduLAffv9H9of/7h/a0d6h7W5ve0CFMlUyJAHIAM/JfC7NhExqACoAF+g3vJS/EyrqyDpGp9BUD7kfw9EaBfNS+RCMJUgLdQx/39vZdfmvVwhyTb2RIWvhfkafQP3UHr3z0D7++AdO7VEpUXkzsGIxa4NRSKhhjtgbUHscN7YdgAbEhVuYjFGCCMV80VpnF7axetNu3bzrFRcA8FSqcCa92dn2IMbhwYnP99r1Ffv4hx/Z/Yd3LVuEUgyeBTjNAv3FzvOO/eYXf22ZadJuXd80Eou++epry+SyVqvPOL0A3O/PX3xnH3z4rs0vLtri0oJzvyvblHmD+gUd0vDGkgCuEztrnvka5YsZS+fgbjfP+vWGlDev+zimXapGpw7cEUhzPuitLRtNR07NQGYs1AqcSeGso8qgbbs7b+zkLNBNHJ/s+9oxVyQvhKyxgeubO3fu2KNHj3zvYsNRBcIctzuhcRgy7wBzNgTa+WIeaTRIVjUZ8R5gzgLiApyGs5Em8X5WFcpRlUmwD72KDoq+8cizjcmuPm0dOtCKhnN++2zWgzxUWxDACA5+8C8Go55fB78JwCg6vpAHFKcSgyD00MddLVUD6BpVF/r30KbTgUyygFOAz6mSB+pWltcdXCe7v9NpWuP8xFrNU+t0O575fWvznlUqM2bjwD/daJ4G7vomTUWDfKL752ZnPbmEPX16dujnBecGc6F+LN5IcEIfHfwlKBg5f0P2LOPk/bH/+4DUDoAXrFav+hycnB2HgPc0BAcTokbwOQn9hPgio919hUyotPTAvk0s5QkvSZsp1DyTf2a2ZtlC3ulnTs7PbHsPuYFCKPzntpeHwpKWSYQ+BATfgOZTlrWFmRW7ff2u1ctz1mn1rdlouH3iDX17F3brzk1v2oeeE8aBzHBKra2teAWA+zvDnh0eH9re8b716TNE085y1fduJpm39CTljYOTQ7NasWY31m7Z9eUbtrq0aXvbe1arFq1WL9knv/ulvdrbso27d+3Ow3v23g8e2tzyjB0c7tqvfvmJHeycWbkwZ9OeeSNf1pAgrvseZh68gQKqXCk4CA2/fh9bptfycxP+dIJxUGQRREKHtdFByIkHwQK4KhoGpEz7gvdm1hZWF62+PGf9ad9GyZGN0yObpPs2SvRsnOrbJNGzzuACKMz5e3K5gEMQ8GVf8EzOVL7imJP7FtQWRAljvnZRQtEViBYSjZTUJ9+I+8je53eSJfmd6Py4L4Ts8b/wBAGA8nXjeAR/k/15qQOihC1+FkjLPg+6KfiPcdtVGMslgJsOSWlxTCT+s5qxyzfUWONJYcypnsmcyfdhHplj2c/yz+WPCKPCnowD7m8DmvIZZdPLr5FPK78rDngKD5MNL/+Cz2hdXT8Mgi+k3+ndPRHCsceQzS1MT/OseY3jFgFPu0qEk//G/eWX8Tv97LIYUTDyjnHgOg64/10AdByH0+ficiWfWO8jP1NrIP8VTuS4bGptdL182zgYLoxSWKh8NY3J9wuNgaP9I9nSmDR3wZL//S/Ng9ZWfrISxiRPmp+ALQVcVLgjn+X3mnN+r3mIz7E/47/8T/6DKR+GxJ4bKYuKxUHRBgeV9KIAJLz9Mqh1/U4gkARGD9VECKTQ5IeXvGrc5wBFxBUdByuVTSZHTCCVQDmep8mNA7xcJwBGi6N35Du/i2eJcQ8trhQQh5YcZMYt0FqCrPHqnbQB5GhjVIljh2ulQDTPUBcJ5JDCklJ0CoRRmBOVSPB8HQTK7osLLf+WQtcY+S7QTu+ojSAAmPEI0Na1rtQjAFpKSPeXgPI5AeZad20IbRoJtdbPDf2obNfL6HqhLJHfKTKpawGgBSIL8JcSY44vuagTicvSL4EXAvQZs5fQxojWtbHJNBAYF8YrUDSsuxRzPAOazypimKPjdRRxi4PL8YPHr48Uwt/e8uEA0pq9rWh5R4Gz2j+aX+037T8HK6cqjQklN2RAh/cKpT4CpsZEx6NmeAEMDoqb50lhCOTUocx8ChwWUIgjEGRKVBxXhgP3gVeTe5IBjdwK8A6GQ4iWkWmh9eZeAGU8W5FdnquIWzwbmWspXY3vWzKg/fCLAmq5bJC1bjsAig60APQNgiFCaJ37uw700trQxFGZF9ITPBfjnPfAyWE8ZLDpAJSRwRy6zoz4oJhXB3Qjg0RRUMm65EjgO59XyTvXAPjxJVoC3V9ro8xgAGhfN9HSTMOh7Q501HxDAKkOFTccxoFKAEPH5SEqdRMALZ0sGZSMK/DTbYXSrUuZifhStcflOHgQh0zvdNC50u9kQDOeXmQoyYjQmKXXRR2j+dZ4yABWVJY1kyHGOLU/kNk4wMrfpE/lTL0NwMooYhzKSuc53F+lbkEfBSOTd+Ja7Snv6h6thfZn3MgRUIycurMFd2HkdPl5OQ3AK/PEfoA3UFnwcqBdZkahwYcMAv4WnJAwTulTznfGzviuAiQh0wVHX85GMApDprXryKj8l3v5eRT1PtD5CMWD9L/0uPSJAHXGzz0BAKTLuVYyovNLDoXOSZ7HXMj4VjDCmy+pmWQUeFHTL5sC4o8dgE6m8ta9mFgiXbF6fc0B6Hxh0RYWb1ipOG/jUcgMW5lftkq+7M3wyvmi9S769mZr2/USznXgAT32zOHmacOWFhZs89qNCMA8cGdqcW7RlhaWveQarsnEIGGvn7+0i3N4gIdWn6nYXL1i581ju+g3rdk+sy++/tTOO6dWcgBmzuWH0l1kM1fIulNJUynmCeCPjOXT09BvAVCD6hIAU3wzOE35PPyiyMLC0qKDxh7ILQeeU1LGWAcylptkuR7se7nvxAZOk+AcuCMAFUDCwJW/vn7DwZ35uQU/G/3/ScKzcF++fO5Zvp1u83ItAQzcdiyFplyo2AcPHtjd++8EHtFsALQoc3/89Td2enhku2/e2P/P1ns+WXolZ355va+qW766uqqrfTeAATCYwXBIznK1opa7sSJFaqVQSB+0MhEyG9IH6YPMB5n/SQpF7MaKQUra4QxnBgM3QKN9V5e313un+OV5n6oXHSwEoqrvfc0xefJkPpnnSYqZkkkGKNPrtAIlzGRsF5cXBuSQTeadYgJwFaoSslTJqspkJtbp1uzNyzfWaPNuALAICBn3PbAFOJLzTKukTUcTQ0ZWVtasMrdsx0cX/vunv/8z+/T3ft8ztMkEpu3Pn31rf/2X/8L2997YuN/xvXOpuuj9IOBxcFyz8bRk2zuP7Sc//nu2tHjDyqV5N5Vbja61GufW6ZxZ4/LITk/f2njQsn6rbQ2obOC8z6VteX3R8pWivT0+ssFkau99+JF9+MkPjePrBN3K2bz99le/ts9+9bd2fnRiG2srlkmFLEOCp9AdwC170Wg6mDBLUShs3lKZggd8NlZvBKBnGGil4IhmDZfnFuzOvdv2h3/vD2z7NuCN2cXx1D7/7Wf2i1/83GWXdVtdWLB7dx9YdS5k91IUzvcAS9n8QsVWlhfs+PjAnj597hQKOs3CuCM/O7fuetD+5PjChl2ckrTd3Ny2u3cfOCcxAZTa+YXzWa+sLFmn27Cf//Jf29v9Xbt1d9sDvJ6pN5l45nSDAn+Nht25dcf+4R//iVHE9fz0zC5Ozy2XzdjB3oG1Wk07Pj6xXDFvN29t29zSvK8nywRHn1NCFNcCWGat0U/Xd8OR63M/0TEggy+iaMpnrDK34FmrUCiwrm6ub/i4vnrzxq+HbgS6JdYXfOCf/ujHDkCTs0PGKwAfVDuAeHB0o0uev3rqWYKJ9MSLE5IZeNkgu7dr+WzRs73Ts7TNl5dtY23Ti6m1m22XDbI3CYbdv3PXV/bSatUevnffVjezHnzA/BhNKbYMIJq05kXL+cRng7Fnt26urrs+gYOcTG10xy9/+Qt79fqZPX7vod1/9MBB21I+F9UMCdQK0OYANl+eXzrtC3y7jFOr0/T15zy5maRt3dqynZ1tW1xZtpvbW75Ho6ORifFo4lnhe4cH1ul13A70Yn5wQKdTVpkrezY0Jxh4569/+yunkIFOhYBZvVnz55Cpz5xhj5Fxvrq6fFVzgPkkCOFgZSrlIDU80dXFee8388C8PXvx3P+WTVQpz0d8xwGkRE+5rZYKyVTICvqL55XIHByHbOPzs1Nrdequa0YOQocTis65DA3jLCqWTRHLUd+Gg5AsA7BHYUCACA/KZ+FQ7jmFBCD2QmUhFBuMAtvo58ls4gBsOpm22SThtBGV8oKtrm3azs5tW5hfdDDx7OzYsrmkvXz1zPb3933v5ZTN1taO60CARMaefbnV6tjCQtXb7Alak6mtrq4YJSfQ6WRBQ2vSaYXC4IwpfRonJn7iBloH9hf0N2MO6Esb4fp3ADgVqO6gtmEca7VLlxNoRhKAeJE/TqarbDd+E0yAt1s+Twi5mRe0JZN5c/mGrS6v+Zpq99p2enZm55dn1mg3bTjjxItTmFvWssD8DkNH1SS8AC7vt0nCNla37eHd98zGCacJ4rNSueBr8uuvv7RZauqgLf9mDjzLexJAlq2tTZe98Sz06/Ti1BqdkKFPIDaRzlhymvKAUSFZtOlgYrPBxHY2d+wHDz+xUqZii/M37HBv32bToRUraXu1/8Je7b+yysqiffzTT+wf/ukfWzKbsC+++sz+6q/+Hzs7aNhcadFPW1FDgWAf4+1JV6xHTpr1obfrhoKCFDkd92zQ79osMbF8Iet7KHOHLuEkO+uiPWw5SI8NQ5Y0a4t1kpgFrnNsWgHQazfXrwDooQ1tkhzZNMvvgQ2ta8NJ21K5pI3GHacDI0ABXRk+gO9FvZ4XRJX/Kx/KfZaoBopAT6Kj8j2Cvxf8c9mhAuxo35WvEQG78lW439dPVKtIAKWAauZS/pmANcZTeIh8V9EsyudR8opwBOFFvEs+A22Ig28Cf7ExWZfvgpDCD6Aeif/EbWX5kJ4IEZ3UF36ALgmB9JCkKGwmnkCkcec63SfM412ciPvlTwl/Ee6mf8tWV3u4njETdhT3h+RvkfAX96F5L9e7boyKnQtH0nUaD+E5cfxLOIquCSB2GB/Ns+aWa6Atko+peVM/4viVxkPPfXeu3cZ6p1aR7tH7hS3G+0eiWvzH94oo6UwJN8I5vb0RvqG5E96p/Uv+Ps6NZEjXavwcH4nAesmG5jIuX/Jbea9kND4HaitrRMlOel486BEHxoUnX63l//m/+o9nDkBERxggn+clpP6L/0MdD5Mbin0JADCqH3vRtpClywsEWAkY0MDHARA9IxhoAWSNgwY8i07EM+JcuVJQyivNoljDJi+BklBICCX4UhDfm+kYmB6fWAFxAh4pyavJiT9f92iglRHHOApwCpVzp25cSQHFIwchGhcANClNRfJoO/fkC0UfHx1z5n4BVHFl+v1FGyIOmhMB1QJ+3HiIAGBl/nI/7VF0SHPGZqZn02f9rfln0+JaHT9nrAQSakORUhOwoKCA+ED5PICU1wUKJfT9QcjI4r16blyRKFKmzUhgDPerP1yv8ddGJYMGADquwLToUEwCUHzRJMIi1GdXR1bIBoqURnwRS9alUD1vIdok9FkApK55cfScuAKKP1PjrznQeElB+fgMRw5UkbngUairyF5YtzjRjAWAl+RH4K/mTgqK+1nDGmPJoWQzrKuwqgBmuU8KSGsF7sYwb9cZrFwTAD4K/hS8EI3Ghr4IrNW8aCzVTxkADshF3FYgHfGNA8CN67OZUExSARYVu4vPRRjXUC3Xc0uiYyQCGjXnrGeysJADKmUzLji7zC19cplNXcsN76SAC2BOcMACUOPKnCwZOKp6gb5AhhZtEB0I44uhq3VzJUuxYqMqTqCigwDQrjunAbjjb+lV6U7Jvm9W9Jj+JkNmNu0KwOa1oeafp8I4Sh6vOP17EQ9sZNbHI58+xs6/Gg804sQAACAASURBVHSLb5KRU691prbxPeMgw0Nzrz0AIFQ6UoCv6/9sOHrHs+OBJ2VGeKAgRmWijdcLQkUgifYi6RWNGW3jORhovIt7tNkqYECEXuuBNgu4VbFAX2tRhodkzp/bD+tCexiGqDIZPHBAJfgoeETWFxzQnskcnezQd+y//K19h789Y2p4XVfAjegUPMaBSkP7ElkujBlOHjLwriHsDZ8EPREPYMpYJjiCfMd1v582gPImBoqHgkhtf78y3xVJ1z6qAJNAbPrJPqcAnLI6pKNkSOfS4eQEmXC+d8/I5O96IcJEMmfZdMXmFzedhuOyPrZCftUePPjE8oUlq9Xqtr66ZPdv37WtlQ0rZDhmbnawe+7FBsl6xGHFoXy798bOTw8tMZnafKVkxWzOeTsvzskq7/kRUYCpzY2bNuwNrN/qWe285s5hBv7zbM6q8yXLFbMOrBwe79s3331lF91TmytBZ7Lqc3tRv3SHH15uB4Gz4Rjy/FwAhzuA43t7zv+7WFm2AUV6jYJ4ZFDPWb2JjI7dIaUoF04faxW7rT9gbshU71i9Ae/jse0fvLKR9f0Z66vrnjHtYL6lbHl1xYu9ra2teyY0n6W9aFbSM7EP9t5Yo35ilrg+aQT/JcfZceyxe0qVeT/SDeDrp0zyRe/HxUXNuYw5Mry3+9ozYQEgoSwDBIRuQFy5zW7b+W5TubwXfipVKlaZX3CguNO9tLPzYzs5OnEqE9cf6YRzyfaH3ZAZmwhFdgGXOi0ywSZOl7K8smWjSdaKpardf/DYHr3/gVXmFn0tNBsXdnp8YN/97nPb231h/XbTkqmpc6szVwDxe/vnNpnN2draXfvzP/sPLJ+rWLMxsHKx4ntbo35q3c6lXZzt2u6bp2aTgZXyWQegyST1ol7Vki2tLVut1bbX+29teX3d/sG/9ccOaMLP/erlSzt489aalxfWqKEHJgatFIFmQB3WGXRhvdHYM36nyaStrK9ZJh1OGxWyIfiwUFnyMWhG1CtLK2v2wx99bOtbG34M//jowF48fWpPvv3WM8kLmcBtD6UFGcXz5Xk7P7+0ySiAhYBc+Ar1+oXd2Fz3LOfVtWWfR7e9+hzpnThYOugP7fy8bsPexBarK86ny/htb9324+OjYTiBUShmPZt3/+CNPXn6xArlnFkmZVu3bjrwT/bhi6fPfPwI8G3f2LaPH//Ak2eOD08sk0rYxTkc68+s2e56VuTS+qpVqnOWzmedYgZ7PlvMeTFHwEMHEQcDe/OaDPWePwudQ8FPAFJkFuCJosmAn+ixBw8e2Nb6Dd93yOZljyabHjoHQJoPPviBrSyGgNLlJRzWgboGgN4BiXTKAejPv/zMFlcr1h01rd5qeDYydDro55SlrXbZstQUntSC/f5P/sge3nvkRcuALWkzmbu8h/FfXlu21fUl52MdkjUW2TEAN9DBkDl+9PbQ+03RVe5DL8CdDh0bex+cy/tH+05LxqmFW7e2rqg8OBlFu6ByCfUAwkkY9FBlgYz7kRcydZqgfsc2Ntft1q1tL9wX1mQAWOUbMjbnl5cO9B/wzmGgYgMQ9SKBDsoE0ODgeM+pRwAsycoFgKYtw0HPaxt4IAae/krgqvf9OEoM0Wk15oWAAMEj9NObN2/8RECteWlHnr0fgquc2HBwJEpgkI3NqRr6W7u49H6gX31/4sRK48L6nJhKTL3vTYBoGzuVD/6b+zcEijkplk76WA2HwdZJ8x82o3OlB8oOgludUc+zTPPJgo2mI8snc1fZqCEAHShguH9lft3WVm/Y8hJc2qt+HX17+/a1bd5c84Dj02ffOhUGBQ3vPnjgiSFnZxe2uDBnmze2XOYBgxgf9mvGB/tgaXmeJeM2OvRX8N/znRc/K+S9n8jsYNpzOrBsImT0uf2fxNYNmXGcFGIsOSHDWHQ6bSuWSx6McH0R+X9RLs5VoHqWCAWWCWwMIsDX1zA2eLZoS+VlP01CW+qtuh0eHVm9U7ORVwoINU4AnynGOx1DzWdOI0KmO5QkwNPojOrcst25dd8GvZHrOp7JvG1u3bBnz594Ud9mr2EVTjqMhtYctK/qpqAfKdiJDQf1B/QiPYKfE7Lc0579PV+s2vLColWy85YYz2zSndgPHkF99NgWy6vW74x9X08nJ3Z6eWi7Ry/ton1ulk3bz/74Z/aP//wf2cvdF/Z//l//h3335LllZgXLZYqBzz0KwlQqcx60vKrvMZv5iQFO13Ekn8AH9Bxkz6OT3GeeBhCd+azVLyPmC/yHkXNWB9qcQDmDHcw9PJM1sHPntpUWK579zP8jG9gw2bXhrGvdcdP6o6ZVqmWn/3D6K07aURAjFU7pOm40DYmAAsvkH9EQgbTus0fUgMIKrpKXIto69mzZlsIKuFa2fdznjoN4svnj9qrwKN//Iso7gdg8D3nUs91Wj9ofx5nimBbXCGdxk5rim1F2NOsqDnqrz1egduSPCWiMA3jyFeOJg6xj+TU61RtPGpEvogQb5lRBJ/kRcbyH9wrbYty4VjpWfiG/+V8ANc9WIpsSjYRFyd/TfGMj6H28S2DpNcYRkmt0v/CF4LMH/1a+oj6L+5aadxeECLeM41HJVKj5FAdJ42By/H7hEL6fod8in5g5iYParu9i1CxxXEK4mtqsPmjshKFq35GcxfsdlzNOoGrM1L6ApYZkzlDoPlBiKumJ9gsLDHo/+PpBP4dgiLAo4aHxPgmrEFYojIj3yHcWhsWz1TfJnsbDfb//5b/5z2bqkA/GLGQ8E8l8VyDCoIaGakGC4HNsg8+YBIRfXGeidxDwIaESAELDJtHRCnVYykEAsDJxuFdAjQAlgYnxgdUE67cGQp0XeCEh5JkCBiRUUhI+eNGgvqvI4iAd38UzHIPDFzgzyezh3wIiNPkCc8iOQBHHHW0pUAdVcLqiNshpF6AqQQlHtgKYwVhLSUgwRVqvPsQVnjKYFcGQgldAoOw8XsGxc2cnih66kRZl53GtR7cp8hCBNlqkeqdAR9quTD7aLSWmxSOwirbzTABo9ZO28hyBSGqTlAfPkBy5cMcCFVzDu7gmHljxJNhYVEkLHQBaQL0v0KgYI59pHHwjoehM7PgGf8f7orHmfrUpvhAxgOIKX++nj1Icul6L+93nSB5cEfYH3j8B0MhfAPambkzggPhzItoLKQiBSnE5igNqUpjcqzXEb1FWkB2ljUmy4/KYCQT7HCmUktNmAnjnfYy4wfRszbfWJdcoQMGGSRtVXCAfHZckg0Iboa+xdDhaRT6GorCuMCchI1xKUb/HOrJCBfnoWInWktrra7wXjgRx5N2BLy/cFrK/PRgVFW3Tv9kgWBeMCQA0fXKgNIpsQ1khWgSt37h88hn3ygCRrGg86A/twajz/qpwR0R9IT2jsdQ8Msa+QSUDaKoihDzPNxhVaY54pLTmZLh4cCyft0ImHPcXxzlt1abpOjYqvikjgnUgHUK7FfzkM4G38TbKsKFdkk0PWkRBtFTyep/SOpbBpH2N+7RpysANMhmyMOJyp3GKr3P1XYYjv3VCCENeQUi1ycHR8eQKGJY+UPt8v+iHEydaE4BkyIlOasyifeHKIE1E3LsRX7j0bDoCoUJQpOTj4vPRC89Wm9jPtS/4HNHG2cSz3FjDytSQvpIhBJDNj/Yg+hYPWCuC/64Ojc8BYx24XoOjIWDZgfGomAX3M6+MtZwTGYJcI4BaNslVsHQSgHlfAjw/mbMemYhkN6cLVl28YaXSiqVzC9btZ6yQX7O1G3etWFy2ZCJlD+7fseXFBVuZyxmUv0d7Y+vW4b1teTtqtQsHPM5Oj5xTs5zPuktJ1uX5ybnZLOO0DIwf7Xhw776DPScHR1bMFq2YyVkZHTUia21mc9V552fcP9yzk7Mjp/jIFdO2uXnDAarusO1ZVGTVAWIybowJzgQUHwCTz5+9sFazaUuLKw6U5fNF29recR7pXndknV7g7QZMACiBbgnguV6/9Ew2QD76VWuc2mDQscGw66ADgECZTE44SqdmGzdu2vrqhhVLFXekOeUCRyq0aQD+l+cndna2a1POAc9CMoADSgcHDmaQwc15fDIsaTdzWIyKf7EfdFoNazVrdvB21zMrl5artrq84vIGSEQbyZ4l0xIzEY5Piod5xn0GSoOBnZ7tW71Zd3s1XyyEkw02snKO02MDz2CHlglQmPFo1tshEzORtY3N27awvG2WKtpiddXuPXhoyyvrPpe1iwu7PDuwt6+f2dHhrnWa5zYaAgqRbcaR6wU7u2jaZX1mmXTV/qP/8J/Z++99aM0aJz2mNhr0rNOtOwBNEcKXz7+2TqvuXO+9dssLYHmwr5RxrmPoRQ5PT4hX2O27d5wrl7mD8qFZr1lyMnPwq9NvOuhUKSHzU89Gz+QLThnW7vcdiNnaue3zwRyRgthpA6zmHBwdTQKgk4dKaq5kt+7teFbf82ff2f7+nmWTKSvmCdwEjniK3iWhbbh712oXdTs9P7eFuQXnNAYE5Gj3i90XtlhZ9CKGcMa6nTULp8n4n+AAnNGFfMU2Nm542yjM9+H7H9n9nfdtNk06eFxr1q3bbnpRtMv6meWLeUtkk35UnAxDAOL/+1/9K3v67beeMVrKFmx77abtbN+2YcQ1D+D6zZNv7ZIj9JWirW9tWn6u7NnPnFhq98kcD8FiL/SbTnkGKOsZXba+smrLi0t+5B+uVTKTy1GGGJmy7NW3tm/axmqg4OHf2XSwuceDocv6T37yU1+zAOYEDciCVNIF+gu5Jmv9s89+ZaUqtAFTDwJAnVOZnwugd5FgSc+O3p5aq96zW5t37NbWHVtdhBMeRy+0v9Wo282tTee3ri7PWzafBtV0sBb9SZvhj4b6ZffVrmccOq1SMW+b6xueea5s4Eql7Ly5AGEAhY8ePXIZLJfnHPDneWTA8l6Cd545PuhbaS6A+A4MdzoGaEj2aACMy5bJU0yv6IEMUTkxDqVK2SaJqf3um688I1oncQIATcC06FQN6CzAUAJqZFAGv2HgoCgFKHffvLGzGkGTQJ/BnDBnvI9/q+4A76Y98tcAQqHzIDtYDv/6+o2QDRj5HfLXOGFCfy/Ozr0PZEA7cIMe44QVAeR82gvzUbSyR5CIhJpM1ikH+jj6M6ik8KOAAKPC3PCjp+A7DvYzWc3s3z0o8yztRW3dl6W+QXTU3n0MjvkPxk6FVJ1ftuXqqgdB0qlwUom58gzxycA2bqzY693X9vrglQdSbm7dCrLTatsPHn3gwQbMxZcv4XIPyVLfffetXdbOPQs2XyCpKhcCiIWCy8fJ2bFzUPdnQL1u1Vkhm7eVpWqUIBWSdaBtIvjCKSECF+xDbj9n0z4/ZJijuzgxIRAQWkrawL8BSF3u+p0osBL8KHR6MV/xjGJOxyALAOHQoThOkZjaECzDplbOlG19dc0B6Ewy4zJNocHhcGQnFKc8PbeyUynd9AAP++jt7dtuF+FvlOaL9utf/619+bsvLAfNUGoWBRkmVi3Mez+Rd4pxordYy54ZPulaNlH0QAJtnS8tWCFV8P/L2aJ98PhjL35YLla9AOL56YlNbWAHh2/stHZgR7VDy5ZzdvvRbfvw04/szd4r+8u//Eurd9q2VFz3U1CcxkJe2S84NQCo7jbjNAC4UKJgG4IzcKqRIpEkDcl+0hpF5ghaYE8H7AVu9iWfc/Zi1SJhD+danrm2uWblasUSOdJ4zYazvg0SHafg6E/bNhi3zNLMxTBQHU4EfuOVqZbEwJOiZG/z2/f31DXFBp8RwJet6Bn60enZq7UcnYYWsKZkFfeN3vmJA5bSR7LDhSEIjOVzgak6FauEPtnE8sfjQBtt5Drk58qHiZ2mF96DbSb8QFiJfBWX/yiRRBiafFwBr0qsi+MzSgJi3NB38qfll+uUEs9XMWrRXCnpSgBq3KfRmCgp1BOXouQu2fJKCBUoHgfu44lC8snRDWq78A3hVmHavl8fTWPFNWqb/El9Jl9Z2JJAZOkX+Tg+HjEKju/hoLFTw8Jk4jgN18rvjwPQ8oOEEXGd5CMudxJJ4ZAKzMrniWNI8sU0r99LJI0CIPKPrv3vAMxjOCv4ceUzxQpIuoxFPrsAaMm1/Hj5v5I9+WMCkrG5NXbqq2PIERYhrEEg9vdwLABoDUx8gNhQ4g/TEQgBbDQCIwWgQoCywEuBZ+oA12pgBeZImNU4PheQHAc8dQyfxkuguEdKgTZKAKRsJIhxIIvrBDDHwQVla+l7TbyEGgBa7ZHzq3FSVIF7NTl8JkPBnxFlK2rSpIyuj9kHAFpggbL4BHYAwMYd/jgIK8BPEScBBVKE6qcWrcaXtggQ1zgqw0xCozklwy7e/zj4KiUVzzCUIvdNJAKENaaaH40j/45HziSg6iNjQWUiPUdAPeOvBSdlpWcqcKGxoH9aDA4MRZl5Ap1wqgWMSJa878mQoYqR56C2hUjcu4sIBRaXacmRxlyKFqAxrmAFlOPMx+VWcse76L9AN54b/0791XywThyo7QVuYIx4vhtEwQk2bK7BSKG9FGORzKmNAl65T6B2yD4IlVKlcKWo+DeZCWFMgwEtg0Dyw9HxsHYDwBgPOODgugx5RD6cNAjgbsS9GEU3abdkVzQegf5gaOkoKx2DVHPvuoUK3q53ggGLwS4dwr+l8MlUDZvG9YkBV8qTEBl0GYyY+iQfwbgJ+hG+UXgqAUDiijxe3dkBUx0NGwQ+qqv5S4b7pB9FdSC51QYW1zUC6VwXRwn0ZJhECjtkHMc4oHm23hHfhF1/JMLRbAw8l4vI8aK9Mi6kq2lDPFhG2wCU1FZt7Ao8ugznA4dy2C/CMVafj0g30G7Ni+RMm3N889b4XBmo3D8CSA0BKm38Gif6qUCg6B405toXuIf2eCZGJB+Sv7h+jBunCjR6353OJegnAGfJvNakm0/RRhz4Hq/3IMmqwNbBsOeOmxf/8Y07ZDIQWAlrOxW4IXuBuoJrPDsjMtS171w5boOQhaA1yf4dHyP2JdZGOH4XwPj4XkAf4gEbzZEfx4yCgy4/0ZrVGCnLjXt1VJd+xwO99FOGvcaIcRA4HbKye4F6JMo0SJEBGwVNPHDCvs8aHYQih06vQMA2Q/B3Zr3BxHL5iq2sblsiReb1qs1VN2155a5lszj1JasuL3kG9HwlZWmymY+ndrp/aalpyhqNjjtdOOpkDg16bWu1ajboNj0Lut9ueYZzo9ZxSgEcYNp69/Yda1w2bP/tntMDzBdxPOecisMzxqECsFkAmGdjd6zJ1Ny+tenHneutmrU7dbusnweAL+IrZcwoKrdYXbLd3T0PYLiMetHPnN3avm1LS8s26E+sRQZ4IgBrgIKMZatddz7Lw6M9L9ZHNufMhrawULZGk8zFcw9i+RrxMc/Y6voNB9rSubyNByPfC0MRwmDvtBqXNhg1zaYDS6TTLksgLBzRBWDGuUln8w7WAGL5z0QUUVQob3mm8cnJkbXqDXeW1lYBUgIH9+XlhScodPs9G0/Gtri06pnPod9JOz49Ctlmo76VyGaDmgJuX+Mkh1mgY8IGH1u5UPIsWpLoyHijUODS6rbdffSRTSznmc/37j6yxeU1mwzJgK458AwI/fr5E7s8O3Re6fG0b5ViyY/8DwcTa7QnNuiZ/fhHf2D/+B/9mVUXlh34hfIJ8KfROLH9t8/s5csnHsSAs5xTAwSKPbMsMbVcqejUHxeNumcHklFK4BbqE2QAkI0M0IODXetb3wqW98AGxcayaQrmhUKZ/SGUHGmfNzIPC4WizZcrximkkGFZsPOLUEQuVyzaZf3S8hUyyot2enJk5+dnlufkELZPkvFLWrcVAkd379zxNuztH1g2k7Vbt265bqnMl+2LL37rhSP5fKm67OMzX1kIR7cTKbs4ufTfK8sbtri45LJxcnxm9+8+tHvbjz2gUSmV7e3+W+f8hRqEDDyeffP2toNdgJOAYF9+8bl99cVvbTIaO2XOqNP3onroTXQPeuXVm9cOHEO/sbCyZKlCxvrjkZ03at5Hxgrd7Xa3zWy5umj9bs9B7Y2Vdbu9s+OnGS5rNQfbkCuey9+AtcVSwdaWVoN9QAB9FhI/4ICmDWT7Mzb8zXM5FRDsubRnOaMH0Lm7ZLyvVe3G1rotrSw5T/VcdcE5ePO5klMBfPPlE9t7fWjtWtty2YrdWLvp3N4EnRiP6QSapkCBsbxatfJ82RKAPskA4PDOZq1pb9/s2ue/+czymbStrSxZrwuX8dSq8xXv18HRkQeA0Nnoh06378XzVqNCkiH4VQo81GTZtQMQzf6+sEiRtVBrBWAJvxdg++3BWwc1V9dXHEwGcF5eXrrKIKQwaWGuaL/73VcO1jPH/PAUTkEQkKNNzBmUv8gc69mLkyemBo1cJpWyL7/63IMF7Au02YurplIecCHYwTyrmD3zAvC5vLxipUrJOcGhISETnHtEWwTQzH1eeBJKoWzhaj9Ar3Ed/NAUq0MXei2UjHkWOKB5fxTsPKdwTCWdrgF+aPrGf15428N6KSvkCw4ME6yBJoLxHZPIYGm7sbbpstTvhOLDAMQOihaKfh17DfdlU3mn8xiPEl7DINgBU9s73LPqYsX6w77tHb0lR9UW5kLG8KA3tIe37jsVDn4MGfWsTcbw8OTQDk52vb0ccqS4ImNAIIIfTv2wRjtTTs+g1kdWKZRtJ8qa9307yem04D+hEwlMcpqITGlOd8AzTs0GwK+L83Ofc9loyXTk70fZ+RSr7AFe+4rlv4QV0yUrpoJMRsaV0/UAmrLOmD9klKxtDxhk8l70jlNKk+HYs/UJPqCnOOFTKVdt2B/673v3HoRTQ/2+PXp8z4Ocv/z1L70AJgB0o1G30WzkOgifiqAtxUpHk77rdKcncSqSlBejZI7WFzYsMUx6jYitzVv23r33bWUZ0HtgyWnSmvVLm01Hdnqxb7XWqR2c79k4NbJJemrzy3NeMJC1OpxMrZDkBGbOtjZvWLGUd/mF/x69j+/hlRYo8tbt+SkG7A4+C8kbCV/nAo78ZNxk4vs2tQ/kG2M/cCqJvZj/HVfJhILISMTCYtUqi3OWKWZtlgXw79sw2bdZemTT9NBG044Np/A/j5xSg4AxnO9u1ycI5U48I5s54TMBpO4r5IJfJtud+hysA/nNOokvbEK2Lt8rAOPrL3YKVLiNPkOny5+UPY78yceXvR7HLQQGXtn1MQoF2aryK2hTPPAorCkOXKPD6Lf8DmWgqq3sH7T3XcxG1ws/Ecai9su+5l5hTRo7Jb4Ia2LsBUDLf5APpnbEcRUBoHGfST6gcB/56+qP+6SR7yfwNoxXmGdhQfKh+CxgjQHf40e+jHyNOK7IZ/JthXvJpxBGxPfCBvV8Eg01/uqP+s5vPhPuIrxLciGcIo6J6Z5rfOcagI7frzbRVs2hAiyh39fJlJLH+PoQJgh1Jd+/Sz+pxCja4/OVDKwHGkv1n+8k08J4roMD4XrhuZoj3idchO91SiDut2vNSE6FSeq9GovE//rf/uczKX05+T6R6aDArkDcSYSoR2+5dgyvBUMPRcAV4RFQKIHU8wRqxCcxPjgaFC0IRYW00DzLInJOBfzEBUVtl7Kh4/EMMN/kI4BJwKAWr/tJUaYv2RICOPg8/lyBF1J0UoaaIHeUZzPf6ORcB+VtvknSHiKTWnRaRAITHRQYXaewO0AUgVV6lxxU9VOLSQAmn/M8BIZ3KxNNXLhSVO68R9ysWqSMOYYq38VBR+7RHDvoGR2f4jqB0YoWKqKmxR0HHiQLElyexTsVqeGeTDYA2QJEFFlTdqpnXUVgpAAKzZ/GU4sovvHwXQgUBFBZYL7GF6OR9nBUzec3GdaDnq1xpkBSfFFJOeldukeAoGRIzyEDWos1/myNtzbWAEoFWVF7NS5+HI6jyRRtHARKgGIx8L9ytI3nY9y7QZ0vuGHOSQeMcuZHG6IUu9ahgj+SMQfkKdAYHbcJTkfI9GQcNYbKfqQ/ZFZ4wRbnj4xA46hgIEaEK1UKqkSgkt4V1xPucDgfX9vHmrXDjztykcHBsTqtD1d6ydAeZRECqIoaR0dGvH8RcAxg7+MV9Y2MFp4vsA9jWptCiCBjYE0sExlK4uqSDiTDmXsx8twZjfiJAR4EyLpjMQogIZ+puBvjpTmI6zkZMIy75E/ZA5jlfk8UGaZtCl5Iv8eNCukssrNoMw48PwQwfP1Hhpg2PY1DPAjkmzOEkxGwqpMe9FnHwHB0/EhxlNkg+b3abMnIcgclnIZQW2UsSC7+rjXGtcMoc0b6i7Fx4NTsKvtAbQnycM3Vpf1ANCcur5E86ZSGxlm6RIaYdCIbPfLIfEs3SQa0Zn3/iKim+Ex7onQa/e71Q6FdMveDjgiGD2hf2JeiQOsgcLTzv2cUROtPa1d0GGTACFD2vSKi+lHbmF/eQf8o3MYP86RTRsq4YH1of9Q80U/1A6oWrfugd4r+P+/GaVH9A+17zKMyoBVo1DUAzrxDY8+8SIZZfzLClYHhMjxBZlwCnZ82nyMokLFOj+P1VavMrTrNQrdLoGjJ7t77xDa3H1m5suKcmevrHHE3q52YdWodS09zNhlMvagdumvjBtQRJUPlUFjumy+/sFa9ZqnZzBqXdbs8hU+ZbJ/ABX5raztkQ/bIYEs43yNAQ+300rMsnR6JLL5Bz4tYkdX78PEDu3N32y4uj+3V2+fW77fdmT07P3WnnedCXYETjR7F2eSIMAAUwS/mfnNzyxbml6zbYdybDurduXvfszmdo3PYt/PzUGSMo9lkBy8sVGx1dd6Badd1UcE3qAmcgmN52bOuAbscdOqQ1dO30TDIZafTtP6kaXmKZVUXHHBGzACAglGa9uK9hXzJs6FXV9ddvwT9y77d8WP05+enfg9Zt4BvyANHtJEfz/pIBVnP5wuu35xOY6HqmYaNZtOPZidZfzOA55RVSiU/AQTfK1ldZBAjO9W5eSsX0QBleAAAIABJREFU5+3s5MxBi2JlyT744U8tla/Y8tKGbW7dtmyGLPysFbMZq9fO7dm3X9oXn/3Szk4PbL5S8CzodqdtGdYpyQb5eRsByg1m9tPf+5l9/NGntrK85gAuJwMbjVP75tsv7OXzJ3ZxfuKBvp2tbQ/ccJS9O+7Z8uKqLa0s2+7btzaemS0uLznABUATCuZ1PcP36ACwpO90PPlc3sHPTrsfMh8zOUtmQ1Gy8vycra9v2HuPP3DnnoBBMU/251zIiB2Hkw+7h3t20Tz3eQDYuDw/9QAXANFcseD3Mo8b66u2srTqICHyCO3C8vyi7dy948AgR/y/evqVF+RayS5ZtbpkK0vLEY1Kz8ajqc2Vq7a+semAOSA7/MXzc4uWT5VsdWnNdnZ2HKz89snv7OHD+56VncylbL4676AeIGVlrugA2PFJyAoH8EoMzYadgYOKN24AvGft6PTE3uzu2ubOthWhvamUoHT14mQU3mRvRGfLOcI5A+BYXV61O9u3vC2rK+uuV46OTpwjFR13cHxg+7tvXVfyLnRfkDdO/iXsxYsXDuK4HTcKJzO4DhmEE50sctY1sg4Azbpe39ywu/fv2OrGqmdOAqyGQO3EZvBjn9Ts6ODULk8ChQkAIcGUXKHk8j1PQeRR107OT+zm9qYtLi+6rQoQVyikneee/2vnZ/ZXf/2X1m7UbXt7y8GubqdhK0sLdnR0YAfHRx4AQq+zDzRbHS/mClBItv+NjZtOTzHshb2Vop6MHzoSqiIVTPVMyvqFdbptD7J9++23zs1LoLZanQ+g/DDwklKQrjRfspevX4Rga1TAmOvJEp+bL7sdS4FCp41KhOQEssyJIBVKeQ/OvHzzwt68eu3PVma+ij36CYHIR0HHsUehY1gfANCAhVBTfPXVVx7kWlle8b4c7O17gCaTyrjO5hQLexEn4ADFl6MABIyU6F/6Nxj33NertxvePoqCup0A5QCctn4qbepUBQDTcLmnZhkrUzFyFnRcYhrZ+dRysbTdurnjfa5fIDNjD3yxdgu5vI8ZuhSdkE8XrVKqmE1TV4Ascl6vn9tx68iqpXkPdjYnLV83j997z3qdoVNYDNr9UNB2OrUDqKeqVefbRi8PZ5z6SHiWM7/5nwALfa41GzaawUk9tva0aXnL2e1b2+5f0FYHluCoduqVvOseAF/eQ9E+3lMszFmtUbeTo2MHMOkzdgmB1f6oZ/lM3vdL+oIPA7CL34C9y3eldNl5kFNR0XqCVuhOTvMwXxdnocgkp5T8hFkqZHI3a41QhJeA5YQAHQAn/no46bO9RbAjadPxyDme0am/e/q17e7t2mjat0a/bblk1msk3Vy76Trt7OI02G1G9jMFbzkrlXKgfDY2e//BRzbsjOz44Nju77xn9+7cs/v3H1vzsmntetOLqS7Ol+zwaNde7T6zWXpo9XHDg44TG1uxVPYgMHRUk3EA6Kib8MEP3vOANEEYZEHJDlCFISOcKnLfJrLbHOyNaOugSQnzNHG91B11rmhh2IcBoOX3UJPBg9kt+OxDnQn0a7qQ8QKE3VHbAehEdmKWHdsoQaFc/NGRU3BA2UTQglMnHnAh8YhgYC7QtDBfrAEB0LQTu8OB0mQ4eXwNegbaA4FjstP9dE/kawkPkM+C3Ml2lh2MHMdtVPndPE/+lk4WCmRVsE12cNxnkS/Eu9UngbIqJqr3OcbE+onVC7oGXoP/iEEl2zlOwcd7aAfPlC2ubGOB+Z4kEPn4aqNA2zgmwmdxqkf5aJp3AZK0Q76rfCfGUfoV2eDvcCIxYEHyDQTIus8SYWpcix0ofE04Xhwwdn0ZFSEX6Ok2YXQqU2Atv/Vs4SPCAyQ3whTk0zpOB3VWlETz/fd+v/Yb7/u7fFD5xbwjjj+qv3HsUDiP2sd3wsMkL+rrlX8Xo5YUgCwZZfwI/vFcJUwpYIMeEnWOAGj5cQLVGQcFSOQX852Afo0LfRM2qD7E54x3CvRnnIRn6H1ahxqr+Dgm/qd//s88A1pglowycVgSodEEfu9GQAoKFNl1xqIGlI2e57BRakHSQYFLSgmXMy8wRAtRoLMidFIcylqkHQK5tBC41wsDxIq2aTB1ZELAriZSgIwGTWChBNUHNgKHHJSPlIra64BNxHcjhaAonRZGxrNEw8KNg+0CkHGUBABK+DRxvuAoMhQpKEWTBNByHX/rXZofCRj91nF+F9ZonjVP6k9csQgckWLvdgJwKeBAQLZ4eGmbbxgRN7eAfT5TJFJ95Rnx/zXuUhQCG3gWz6X9CY6EwvUbZboLtOF7jQfvErgp4FvfxxWD3i1wOMh1yJ7UAuI+/ibSy/eKFpIHoGvoI995UCTKoObfAg210KRo+U2EXHMVlyMyvLQZapzi8hXf3ASCcb/eIaV7tfFFke90VOyNY1chyjUO2QARX1guH7hxtYFo0xKQJWUsRS/wWRuzskPy+ZDVitHGPPE8nGbGiH9TWTvMU5A/tTc8L2RWw3OqjZHnynjVemFutan5kddsNurT1I/dsaFno3WqcbjadBIBuLsqnhg78o8h6sBKt+uyGtqvQEyICotrHlAiAF9h01A74Vtk7EQVhCHoOjRxzYftQYQoe1PKmXlwyprkNZ8996mv9EnrTn3hOVL2IXg1cc5pfuAo534vREVWeZTRLd3BZ6LZEdDra2kcNnMZrQCXLtuxI0YCdHWyQ8EnX7+pAIBpU7wKQvgx/kArIb3s6yUKojFmrpuooRJxz0u+40acdJuMOAHVks9EFCjUmtDa4Xodtw0ZZyGb3ddiBFBrf9A7uJe28D/XuvxGR/DUJr6TQRscxsCJiizxHGV/y2AhE19tku6iDcizsvD4nKJBvsdE1CwY+PSp1+n4mAE2ogvIiJCB6PtiKuFyynei7+A+9m/pGz1X+wPtATwBeKINPFt7goPhES2Jy2A3RNi1N0mnu26G4qjTuXICmF/NcdxY0ljE9a8+k5EjPSebgGvRCYC7AsUl81qrXIsec9tlHGVY+O+pzRJkgVUsmyfYVrB6a2q5wrItLt+1hw9+ZOub92xljaKBJZtNZjbqDW3SHdvF8aW1ay178+qNz+snn/zQqkscCTdr1SdWP7+w85Nje/v6jR3t7Vu3Efb2ywbZuhR0WnSHb6E078d92422jfsja1zU7fz0IsriDvr71u0d27lzx27c3LDpbGSvXn9ne0dvLJEkd4rj84fOtYw+hdYBABq5xKEuFaDYqIbCfR6QSHv2LWDj/t6x6ymOWmN/pLM4Q3A3XtrF5YmlMwGg6ncB+FsONDD/ZCgy1k4dNiYLb+KQg/YAgCjmgOw3OIyd/zw5suGELPS8f1csV/xZUCBwxDnYH6H2AHuAggisC77j2L4f8e00XAcVC0U/rs+PH0XvddxhDfs/WY8TB3/zRUA4aDbGdlGvOQALwM0Ybe3c8nEhC/Pp06f2+sULm4yHXrSqVAhgD7y4C9UV27n/2HKVBfvRJz+1R++9b6MB2X1DG3Y7dnF+Zq+efWO//Plf28U5Bb1SNl8uWaNZs64X0cx6H2hXwsMNGVtZWXeuafgz2d+KhawX1jvY27V2q2mlYsk2I6CUfp+cnrougD7EKSHYXwAWFqt+VLw3DHRTvGfQ69re230/Jo1sovspYHbn9j3b3Nr2DDm4eY9Oznwc/sk/+VMPOMN7CvXCy9f79uTJEzu/rPnzHr3/yPLlnD179p2DQ9AyAAQ9f/rEAdT+sGPri2u2dfOGZ2RDk0FhNy8q2h/Y6vqaLa4sOlj08vkL564FtH748LEVcgXP6qN4GzLM71KZzM2ypQG2O31rtzrWqnf82Pinn/zIXr164UD4ja0bDthS1A6w+8XuS+elXl6p2kJlzoELitXlKESWLNjl6aXrJ4BD+r1/cGDfPP2dZUpFS2XhDs9apph3gJ4gixIdfN8cA4LMrFws2d3b9+yDh4+tSMJGhiz8llNDUKeBOSJTPBQqHDqvuevNmdmgByiU9vn7+uuvfX0SaGEvKJQJhuQdqOceMpVDAC4kNtzc3nEKlrnFeVtYzBisKWSNFnJpazWG1r5s28VpzWpnlzYbJ6zVCEF49AeBQ0DY4ahvbYr5mdmPPv3EFpZK1myy9jIOELOlnB2f2C9++XO7PDt1G2c87FqzdWmVcsZa7aaDT9DvsOYBeOGubtShM0j6CY9HDx67nAO4u50BxdSI4OuC7338r4QFjtoj21A4PH/+3PaPDmxxcc7uP7znfNNkNNP+9oDiZIEGI4ACU+t0W35UH7uSzG4yN6Em4Z1KQACUAAznur3D1/b25K0XTltfWb+qk4DOkd2BXmZNIiPMCQA0spKDsqffca5vz3SnAHS+4N9hZxBwoXgaYDuBYU+UQIeUCx7o5IRFJhmyWwlW9IYdD0BA88K1g0nw+QDuCNMniXSS3e0nKSiGOnHgmOQEfx7A4CAk94wGIVP6xsqm93s2FkVX0e0aAiaMMUE4+kdgDRqhYibvxiAZx1AtYVfwnO6s4yAmCS9kF3/0o0/s9s3bNusmrFPvOpUI83d0cmrNVsMpGNC97X7TMsm0A2X8EAAioIiM9ob0Y2SzVKBsoJ4R8yVbzBNPksGXg/ed/eHg7Z6dnp26DqMeCEVIuc7ra0z7rqPZV2gz+xoYAoEK9CCUIgDQzGFv0rO5/Fwo6jeeRZm9Kbuxuemy6KA/R8uHEw+aMSYEVMu5kvejTQ2D40PrDdsehCBQQdY5vwneotsBPUnoIdBTRr5LWQeZ3x7thlx25s+ytrV2008SchqHPgKWX7Tqlk1wCjVpSwurdm/nod1Y27ZCumgXZ3XKAXhxXjjSX6E7G03rNho27BKw69vZ+YH1xx1rj+rWsbYViyV78P5js1nKXr587SedAJnIKma/W11att3dXdcF6G7oMzgUiYxQSNT94ojGFPnixJ7bWOlAdUIQhM8JQAb8I9BqBvuw4DqeQBqnI8guZ43ML1Y9G5wCjZli2qapsbXHDRsmejZJDaw/bpulkBvoN0iW8KrPPofuOzjlTAhqyH+WbkNnxe1c7GLplwCWBb9FPrYAsTho5nZvhNkoGQTdLX9Fdm0cIFM75HPJF1WilnwH3cuz5IvH8Sz5qMIE1D7GWEXRPfs6GzK/BVjGfV/6V4Rea3SdJR3vj2x24TfInvwktV+ZzbRRiRtxX0q+j97P+Af9HtokzCOOTcg2l38exw58z4tq1XBPmKvgk8r/0PgHjOkagJYPwBjL9yXBx/2VmI+puZQM6blqs/wt7hGeqd/BjrymtGTfph3x56vdjJP8Rd0vDEOyxWlBJa7Jp5HfpfGL4zbqi9pOX4QnCc+K+0TCo3wQooz+uEzqnfKHCSRxP+MmPDM+t+ASvFPPItlEPpvmSO+XfGlNSn6E4ThON4RW6lpmeK5kVP6u5lXfqZ/edgBobRi6gS8wbl3oEkEI1Rk+E0DqCyQXnHr+FxDJglCWoQZQkad3QUgBuGHQAkApMFxAgBouEFVCrUnxCFksi1BZuAJFBSLyb0XHJJy8V8/XpOj9LhixypNBMYdiZ/xoISgio4HVYuV6DFkERvdosWgMMbKkENSv+EJyDrFoIfvzoqNuElq1J64gpBC10JQJJyXEczQmGm+eI2BK6f1BSq9B7jgAHl9kjIMUbBx4UCQl3jYtGCloAfa0R6CGgCL+nUqH42TxRcnfCmbImRAwxfwqcqeIme69WqSRvAb5CRQaAs4YM19A6RBxvVL+EQAdV0guD7Nw7xXwFjtmIlDV3x8xJAjg4rvATxccivj/vDf+vxSGZEYLnHviG6K3IwKwOAbpkbYrsDoES64oFtLXFYQVdNB6Ulv4t9YS10guJSu8r1gMfHM4J2FDCRnxArGIdIf2ht/0n+sFigtEYtPivbxPkTtFCnle/PSCxtCz3wfhKDrHDqVj4muaLBN+tPGTeca4c62ALcZaEUS4oAMNRjjCJxqB60z5QAVAu/37HkdZQzTaDaREyNaHe0kGlBt8EbWI3gN9hBt2qdAOrQttvJJ56TBtfPEIqd7DvciX6+ZIP5N5KH3Gb405/Y7/zWHQaBWE68eBSxtjVetaOl96Mg5WYnlLd8flEoOV++ljPANBMhai33BoB4NQ+ji+Wcsw4B7JKLIgGeLaUgTEyyiS/mHcOKrKv8Wxree9a3RJr8oYUOReARXpd97BGpBOcL0acVwDKvA+xsIBmigQihMTN47VP8mq1hWUCA405/L+G0fV+xIZzADSrvujooBaozhBosXQ3uDjHp0ccdljLqlFH1X48T3IdWg43udHwzNBrvk3/de+jXPgwHd0qikOMPt4ROtZ+3/cUI9nPcffrb8l8/odlyue5+/tXQddtN+yznAypedxbBLThIOl0G+QJTg19tWKJVJFG44yZqk5qy7t2I3N9y1XXLGb2w/tzu27nhkMmLr77I29ef7azg5OvAhRIZOzx+89tJ/83idWgjZ0itM6s16rbQ34VF+/toM3+3a0d+BAJ+MGaIbhx98rC8vOnwydB2Ab5L5elNDtiZkDZbfu3HZ+ZYL87U7NTk737NmrJ1arnVmxAi9oCMyhQ3H4GTdOTHkWmevcoRfEw9kEAEZHQQsBeISjijwqiMJh8N6g65y98/DMzpdtOOxa/fzcQWnGkiwvgAScFmSDonadQcczuMkEBPgg21P7gts0SbNmp2HDyMZJZUKgDoA2rNvwb4r3sXau94WQyQy3M+ACVCrOIz+beqFB9DmnWwa9nh/bZV/jehW1AqRFd3EUe5pI2vat2/bhhx877QL8r6xRCi0+++6JnZ4dW+Oy5lmNUIBsrK1bJpW3EacEpmZbt+/ZH/7hP7A79x7aqBfkB4D17PTYvvvmc7s4O7ZBt+VF8qDFYH4BbANADp823KYT6/dGls8B4g8ctHG7jSBVcnZVbImAAPNFljQg1dv9Xbuo1ZzTlPkuFsq2uLRgtUbLMws5cg9AQmFJQMtRH47SJXt4/4HdunXb7m7fs0Kx5Hr2stG0z7/4wn712W89I/gv/uzf8Y0BeTg+OLTvvntqB/tHrnPJFP2Lf/rntrCyaH/zN//ai2ze2bntABw0GIwX/Qfo4lrsBorToX/299/ak++eWLFUslt3bvk8wA9NgTM4ST/5+BPbWNmwOYD4QtmLF75+/capT3A4aStjdHl24SAn3Nb37txx8A4ZoaAeY1HvwDHcddAWwIECmYNu1wMAC5WyrS6tOvd0txUKnwqEbrSa9mrvtXWHAxvOJlaan7PqypLNV6s2X130IpaejBKdTKlfntv58blzIt++ueNcqRS3A8RqtyigBR3EvG3c3IySaijWBgBp1u86jsh26XJDHwAzj/YPHJCG/5j1ThZ1dWkhcvYC9yZZnNUFdNGWVZcXLE/cJQkw426X1c+HDlY1LxrOKQ84CSWTg73ZnB0eH1i73/LnsmYIVFEYbOf2Xbe3ZpzCSiZ9f9jbe2uf//Y3TnnDMftOq2bdXsPApRIJkj2iQvKzhD148DDw9nYonMzpurz94L2PXWeRdUqgodlsORAJfYnsQsAst2+S2HE93zN++bd/4zbS2tqKVVfmo2zmpss+gN3BCRnpAUxCvinAClC7CJdwpeiZsuw5ZKoSkLsOZmcd1K81z5xrl8xZ0T+hp4q5otuG56enTlVD0VHZBoBnZMmmoUNp1T2Tl/VMZnYhHbimkafDo0PXMIyhnGx25gwJEJ59lrJSvux0byQSwfFMITy4xhPpyCmfQj0wshFAldO1pWw8C3vaYDjwLFr0I2MJ6AnXs/uL0LdDv5UNvPZ87hnDxXLg9EwkffwuGzUbQkOWzFqlWHHap8Qs6cX9HHAfdjyYyXqiKB6l4qACoRjoanXZHt36wCb9qdXqTe9zDblPBmCv02l428qVomWzgYoSyjf2IjJtma9ydc5W1pdcYNELZ2ennlEMHY+vsXTe54yAAXqv3+l6UId9BhkdTRO2eWPT9zkAb08kGoVTeJyuRNaL5aLvRQQqaINzLI/HIWGE8gPOc1pwMHauQnHaytXJIAJMnAjCDgMEdwqRaQjaX1yeWX/SMzqF3dwfwZPM6Hi4IHD0W8gy9ISEciHUaGjXbZoIPNzJ6cy2l7cdJIcqauYJTSl/Z7eDfZWy9eVN+/EPf2rLy+vOMX150bBCoeKnIwaTjmUzaStDnTFL2LDZtTo1IC7OrdW9tNcHz+24dmjF+bL9wc/+0PLFOfv2m+98DD1Y3G/b/OK8bayuBRttxEmns5AVmYXmqu3BOveTk+ip4IiqSDsyx5g4mDQiCEQmS7DH+UzJcciwJ1eMQ30JD4AWsjacjSxTyFq6kLKB9a094URS23qTlvVGDcsWyCifeiDHkxnFeRxRWuahL+SAXswnd9s2Km4vn5F5vLKHfD0Gv0W2OTpCuIX8U34LrBMIFsev9L38AfmYup8xkD/Lu4UtCHxGrnWSXLZp3HYWJiD/xYNRo9FVRrMDelH9I7VL/REGhd3u1GbGSaOwRnkObVFChvwn4RjBTgzrX3a8bG7uDTQsqSuQVxiMMoP5rWzveB/cT4xOXwqTECgpvwaZlI8rv1PApvAzYUc8QwC0fAD5WMxBeHfA2tQ2YUryOePYU3xuhZkJz9E48Czula+BvKu9kgPtE5I3Aa7xQIPaQ4KqfDjhQML7dI2eq7Zrv6TtjJ8wHLf1I/9c/o/GXH5zfCyEEWh83R+KaDYITvFsYXqSdexo3qO5iQPQmoN3MVFhl3GcSP4neIHGNO7bxnHO+PMkh1fz9r/9d/9FxCIaFrMAEAEfrqzYcNPfL/Cml5YLKjIWFoayVXnOu0ChwF8pBZ7L3144Jjp6ceVURsBwENJrftl3wVxNkJQPSphjB/xIYQiw4llxJRUXEAHsccH2RRzxz8RBOQm6BlMLSs55HJCB70+LVaCihCEAxNcFHaX49HwEE34/7td4SnlIUWmhaT60cAW+8jlKQUIqsF7Zr1KO/JbyFFDtCi0C8CScPEcLSEIWXwDxdsQXEdfG55Z5oC8KHHhUO8qqEwDNXNJ/KQttigJe48C6QCGB+eqXxlxyIkNS/ZEsXivHqCprRA2gRYzDG2QkRNbVNxxonsl32iwVHFDAhOsBBLUJxuWjA19n5Hz+XZukQMx3x1r/5nttPAKgQ58DAFmMgF0ALK4TBYR7OJFi11jEAUT9zSbrxgyORRSBiwPJALXh34EvSBsSc8mcUm06bJDhqI5A9KC0A/hI1gSbLPcig9potfb1WzKEXCgrjL5q7NVmKcygt0K/+eG53OcZ09nAxUj2iTaWsP5CRrM2eIHhmm8AlXhgBafFA27dXgAQnBc4ZL3Sbo6XKSuWZ6APJPPSa1rb2nwEMkufCBiUItcYupESZTIAZHs/I+6sOOc4Y6S1ovVwBRRGGdB+miUqWsA8CoDWWtQmrE1ZegAA2vVbxDn5LoAsfcD92mh5pjtREZDvgxWB5AKYAdS1JnmXAOu4YcEzc7EK1HwXNxakAxlfjTXf81zGNoAWoXirgqeMbdz4kgEmg1C6nn5yHRnjzD/XuVEO+AYFSTsEJr6XbRcrbCEDkfUZnL1AUyLKIqglpEd83MguiqiUBNZ75H0cnNlrgy1s58gdjgJt8fUQo+CgrVBwsP48uyqqmKw9X2Ps45sOwLSCMTxbeyXykosMKNqo/V/7uoKc8b01ruvi8hx/ru/LUcSOtijYyPUAJbzHncx0CPZwPdnGwSCjWPHAxlOMu7Jlc1Xr9hOWK6/aza337aMf/hvWbAf+3xsba1a/bHmhsDfPXtmTr761F99+59m6t25u2R/90c+cHsNBEAr3DKY26Y+t22x7AUKyoQGgX70m+7PtRd3gRIVvN5vKOSi+s7njPKHVctUdPIBBxodsrHwhZ41my2r1c+v1mzYYtuzbZ1/b69fPrVAKVEk3b27Zw4cP3XnmHbu7r+2LLz63eq1m7XbTxwDABMAlcDOPHbR3Bzo6nUABLJ/bJBkpA6c1IKtrNOjb5emJZ7y5zivmHDgCBMKRBbgZRMeimR9ABaex8MI2AL+IVcLqzYY1OyFTHc8RuXQagNhpE3iB4aEB2PX9gOKWqaQNMJgnM/50wI8xAtDE8Zq48wFUNXWgBjCCd1/t/wDa/aElUhnbuXPXfvp7f2APHj8yMqMZK8Clly+e2dnJsdUvLu3o8NAuTs9cdhbmlqzT7Vqt1baFpSX78ad/aD/85FPLpUt2dnrhIP/p4YGdngDCJuzxg3t25+5OKMpWmffAMaAevNBkeT57+sJ23+7bjdUtnyvoC3jOxdmJr0cAEOSTTLX33vvAwWOoK47OD+zJd994cTP2ZgCmn/zkx/bq1RsvCEdmNxyfZxc1KxRztn1j297/4LF98vEP7dGj2zbpm11cdp2W5cWrN/b85Qunj2GNIDcUjWPsAWnOLuC1HXqwgMJj//Tf//esO+jZr371S88SfHj/vlNnQM9Aew73D1y3PLx/1+eDQA+BLYoVfv75515Ac3lzNaxFZJ4j8fmiffjBR7Y0B9/2NBQ1S5O1v+/gNz9QgZDpDVgLZQGZe1DFsP2Q4QzQjN4iQ5aTaGTrY2cw74C7u7tvPKBxc+OGlYtznjXJDxmrnAqg4Nnp5YWd1y8dfF65sW6bN296xl6hCB98IQS0UymbKxWtdnlpX/7mC89uJkMSXkUymFlXrCf4ewlqbO9s2e3bO8bBRNhgUKvEnxFTQFk5u4BDyE/Yy0Kh26OTYwcCyb6FdxhudjR1u933DMbt7ZsOqBLEgrp4OjTrNM2O946cw/lwd89Po2CvAOSViwX7+puv7Ndf/tpK5bK3lUUEt3F1cdlm05SvXwIArEPA6W+++coG/bZRb6DdrFlv0MDq9yJzgKmur2dT29ne8SKV6JCDtwc+BnfvPAwAdBbKtpydn3BqIu2BOjm5gIzYVvJ3mK+nT584sAuve6tbt9u3b1m2kLPRuGeC6+G6AAAgAElEQVS7e2+cB1vUGgCLzVbdEmkyX6EozNjaBvzxRZ9TZDTQl4ydBkdgKqEo/aCjnCOZU5OJhAdGAAZZf+gd1gXAnwd2plM7Ojn0efKg8WzoBSUBqNlXyB6VPeE+2wy9Sm4u9BgAlNT+SFkhQ1ZyyfUr1BWAmYDb7mtAjYa+g27AdRy5CSHIByUGRfpylvNMVPe70gH0A/p0O29igcYtAYC6GHE7k6k7tWarZa0+RfxgvQ9FCwvJQoBOp9fFmQlglecqfqLAwVsLFBZz+Xm7s3HPKvk5Dw4RuKEmWGUuFBKl5gFrhYAYXPJuNzgyGE7ceP2LXMrKc0XPpmeuD08OfIRSUeA9nco5SEofoQ/BD9HJQuZsYR6e4UC7xPjxw7wzx/BXO3CUSXkWOfrG7aYJQOnMQdRBF6oLaL3KHugYDceBs5vkjghsIjCE/QMHtNtQqegk3KhvlgqZ5mSrU1Cz7QFPwtdpy1jWMpZ2yJ7f/IxsaNP0xClVsJELs7QtLSzZQhWqq14oAFyiMGHWxoOpjfrYiVO7dfOuLa9sWKk4Z4VS2QoU+x0PrLiQtceP79uNxWUrwp1+MbKjtwe+1rEJDo5f2y9+83M7vjixjz75kW1s3nROedbC3v5bp3lJphO2tLrkfcamO784s8vGuZWyYW0S1PU9yEEpagMU3D50/yibv+ITZ0+mWC0/8rXYrx0XmAXfDmoTp5BImY8X9BvZUtamKWhHOg4892cdG0xaNqQIYyFtmSygXyhCqESswBWfMADoq0LqkX/pgF0q+NTyv69OlkaZvADQrA+Bhe5rRdnasg/c7/aTFSGZBvkV+CZ/hGfIH49/L5xJvpZwE/1bvoZAR/kJAn2FCcR9tfg1Ph9wWkcUHPJR1V75Q+gtbEXaj78qLMfnIqJqFK4SB9v5W8ljAirlp3g2fOT7y6/S+/Q7Pm5x7EEAtOxu/Vv+h3A8+eXCE113RAmcnggX4WrYqPH9Qn3h/nBP8N01H/G26Hny/zWGWveSD8c93qF3FBbBNXFcQr4KbUS2BPJLhuKYjicZETSMsphpL9errXwveZP80ZY4fqa+qb98Hwdy+Vw/6qeez/t0IlXXCevEnkZG5DvTT2F+tFFjIn9Y4xrHKuUnx8eOd6uf3uYo4e7dtabncK18ZuEYmnvHN/73//6/nGmRyCmWQ07HXdETCUuFSVQkQYKSS4cjBHLaJdB0iP8FavK3Ju8azAnOLYuK6+ScxpWKQB1FotzpjwA/3xCiNmky+EyAjpSDlIWAnXgEQH2Mg1BSDi7IkQOsSVAUIB4lkUDpWfEBxkFn/CTYUu4C+wEKNd5y/AUEKAOYewViCTjSOwRaCsyRsy4gUOC1xkCKgTFUuyS88XESCDedhA09rrjVX4FZcSWrfsajclpcAjEFngucEZgTAPmQCcRnnkUfFSjQ8zSnUrCMp0Ay3a/NU0AI10hRao40D5In3wx8kQaOIgFqDvJwBOaqON73i1LigEv2BYAGIDOsFbVXHL3aVAWscJRRa0VKIN5GOTXx76RgBbRKUXgfI32lDGgclrBmo6qxw3CcRwC0FER87DUHfKe1qewSjS1yFtYsDmVwVpRtKQOA78mKYiw4EihZ1fPJeGCssrkAKPEOOQNSjPQVJcv/2hT4TJl04i1kPGVISC55Ty4TaB+0MYRstZA17UZFlPWpdUGGoRv8UbEaxo53SfHiOGvT8uPlGK9kjlxchiO3EbWCjBmyCwSq+uYcZctfP++6eCL9Yi4VTJHBot/SE1L2LrOjcDRSBcTci2fDjvgHtUlrbjROOs5GZomvjyjTVfITOIIDICrdo/n7HgA+xWEIXLS0S8fB4jLpzluUOcy7WFPKNqA9kn/pH8+YjpwMtVf3xNvgRmSv584m33Of1ov2J97H+HuWfA6A7XqfCdkE18E9yRnt1YkK3/uibG3aIlD46u/xdYFHAbC+pgbhFIA2e61Z6R2NCVk0YQ2GdkkPwfMq3eR7zfA6wBvfJ8hKlEEXN2IBipzrPTI8QnZLUA6ud6Njlp6JRRW1SPa0DmRUIQ8aS60/PcfXlYpPRQHjuEEr4z6+J6iPeqYMJgXapKf9YOY7R7uYWzKvZJMEgywc3yQzLxiLQYdPZpy6yFu+sGSWrFi2tGLrNx/bpz/5E+v0ElYqr1qpPGf9dserz9dPL61+VnMA+uL41Bbm5+2nP/2JrW2QYVy1pcXFUMijP7ZBZ+CZqBQj3Hvz2r788nMHv9gzAMzIwioV5pzaY6FU9WPr1fKi84gCPHGskrGEVqDRajjoMhi2rddv2MvdZ3Z6emj5IoGxjH3wwYf26aef2r27971v3z75yv7lv/wXdnJ86E4dR9Y9G3xGehNJAsg7nMgqVBlolpCFTD7jRWMZJ/hPR8O+ZRLmgCOgZCab9iPV6GVkAp5ozwUDbPZiUvCFVxyQ9+B+Jm3JVMbqzabTYBCsBMBIc4Q5R5ApZFqgczlq62s+KpY6JYiLfZVMW7c38D1gfmHBs81aHMeO0eRwSzgWnbrignQd6BQ0cDGnvUDjz/7e37cf/97vOYcynJP04ze/+rXzCh/svfXCgIDQZLbtbN/2Y9MUX+t0h7a6vmkPH75vqWTeDg+OHRwdcUJgNLRkYmqf/PAj++CDDyybyzn9Ryad9WsIHpAxfHR45vQXP/7RT+0H739oa2vrDursvnrt3JwUA769c9f5hRcqC1YolOy8dm7tYcMuLk79CPaL588tMZ7an/zJnzjQCrAPTQBZNs9fvXTHn8AIFAkUh5srzVn9omlv9w/s9evXdnRyYsPInvCAI3yti0v2+NEjW6wuB37aet2zCdk33/vBBw6K8i5OAeDoAlZzqqHX6TrIeHR84FnvrAFPGEgG+/rw8MCev3pumTJc24tWnas66NXv9h0kRx4B4CmwBcBE8Mbtb0s53zUgH4kitJv3s5arC3PeBuRmb//QATMvhLW26jzD/MCbDVd0OV/0YABg0sb6ul8nKiKKFr7d37e9owPLFPJ27+Eje/T+e7a0suZySz8CT3g42cBx9t/84m/t699+Ze16wxKzhAehACrJqAfwIsN4eXXZbt+5ZZksSCI8z1Mb9oNtw/F0OXjIO23hdBj6jAzuvYN9L8AGiEiWMwX1oAc5Pbv0fvz40089EA9oTGY2tAKevX5yYc2Lml0cnbiMFAs5/x9A/vB43759/sQpAUr5iq/N+eqSZ7eWyguWSoXMWoA/9rk3u6+s2bh0/XJ+euQBr+GkYzDcACoriLixvmmrGze8rV9/8ZWdn126/kBmyfZl7jjN4Y7lZOqZoNh5zMHCQvXKuWWNsuYpHtfrt+zFq6cObq5uLPvAv3n7xrmrAWFyJAJkktbtd73oK0FRMs8J6q6sr1zpEYKLzJ9TXXAqYa5gzV7LQXV0HvaW7Ilw+irwoE4ppm4zK+aLfgIC4MNB4F7QNe4zQvuQCqe2mDcld5DpK58HINmzov2ETcH5h12mAE1n45D9TLINupEg7zRkkiaZ02SgDqBf3U7L+5qxHGeTHIj2vdlpfYoOSAe7LPjH5IswBwoGA0D7uI76AeSmlofNHDJFh3JfKVOwXDEEBAiMsvZbPZKzYHmfWCFbtvfuvGfLi2sObqGH3Q/OpH1vgrIJUJg54GREoEGAa3rOA2WcnJomx1Zr1m3/4I1n5Hf77fB+kiMcTAn+rU0pSkhiRwBs+AGkZa90dyvyIwiurG+s+px8883XPs9OkUGwk1KIZIeT0U1R4nTCOs2QbMaJAr6D7of9TolIANL8sB9AQZKzgmevyz7PZqE8mlpvNHQAuctcQ/EDo3WyaNkENBEZD3jBTd5FznIJ50rGV5jPciqIgoorHvRpk3gwCxQeuXTBFhdWvKYEkHaxNGelypxVqouul3jOvR9s23uPt20hZzZpmtX2hnb4Ys8DUIVcymapvv3iV/+fffbVF1acq9gaBWbzBK4v7OvvvrFWv+37w1x1ziqVKMg7hD7myNcTJ1e8EPts4kEMt3Gz+PMhMc735ETS924H6dM5P4XnFDejke8LjD10P/PVhQh8Tnrwm2KbBYLuFQDoqQ0TfRsnh9YdNW04bVsiM7Z0ljpO2CWcHKQgIZt5mH9fJ7MAIssPuPItUgEvEu5ABrTwm2AjX3NA6x7WhrAK2cgCIQWQCltBvhxAjOo6yXaWbSs7FN0RgPpQjF4BKQGqjBt/x7EU6Q1fA9FpZrXRsYVYMXK3saKMXOkc3cO7sBWvklIi+11+joBlraf4e4VBuG3sNGHBn4jjXMLkBAwKp6F9whbkb2k8NU/CCuU3uB8fURwKv1FCmWx+fR4HoEOiRKBYEy4QB469uGukiyUnGkv6Qr+k73W/sJI4HuD2UHSSRT6QcEj5nfxbiWcBswin+PSj8ZI/LgCaz7mWfsTBbOE/8TnnWRpD+VhxgFYAtcY17mtpPQgLu8LoYoEYYQOEPnmW9jLaIN+V++RbSSbicq826jr5W7yX9UD/wWt4BnaSZE17pIByzYc+j/t8mu/E//jP/1P3SrWg2Ol84UyuGywwMyy+iMs4yrSDW07CyYvUWN0jYdZ3EkY+14Rzjxx+CaMmhU56kaeooBefx7Pn4p0TOCzQQoIjQWUj5371VYLB9XFgWQrBFWREhC8wIP5uPUsCoT7FF6+4X7XIJaQCMDjyL8WhhaTN049WJ4OweJYlGcGRMowDMwJnGAsEhHYJOIkbUhJOCRjX8C4JH59LMQugHg2DwSeKBD1D4ILmNb6opMx1jRaiKkoLcJYCiC9yjRNKlv7SfwHVel4cEHl3c1B74spAm50UE++XchLwGgfY6UsyKgYmgARn93tAb1TBdTQOjlU8usSzBKDzHudCywYgW4EMLW5xQMc3yqvNOSo8eAXKREGd+HrjPRofH0dSsn09hyxP5C/IV4gCk7HpP4lgzAn0lSKPb8j8jTwgh/RB2S28X2sJszBkxEVAfRR11kbNkWLGnQzpeNAmgNsBgMaQDLQXASwXWMrc8h7a7UdWJ5MrHkABaxjl2vi0RrleIC4AFeOjjcWr0p+eet8xrHEi6I+KApHgEThQx94vAYJqO0cbg44D8MpYJhpn7sHx5N0KEvFebXoYeTKgtCbdqIkAWAG3Wo+KHIfgQShoofUq8N/lURFIUW5EGxw8dIyRV7iOANW4MaRNFOPS5T2iaACc8c0hOrEQB3aln+LrcExFbi8yE06zKOtVm48iyO44ROuO55O94pt1RAGiTSvIysiP5UuvagziQTW4t3DC+p2Og6AybrSuZWghP7RJWTEKDPEenkt2VaAcCFnSome5DrCEcaeP0tl6h8t4RI0ggJ1neDbPLNC+SOcocKP9UPNOG0JwJBR3kryRAR3PbKZauIxJBRVcLuABjGhJtCd4X5Ipbwdy7861MuUjQ49Z5p30DVBSxp30iYxb+ifdoH00HlTmyJf0k/YAjb36LANZ38cNGwc6XS+Go1y6FzBB+1QwOIOdIRA8rhN5HpmXAcifOO8pDt94krR0Zt6WV29ZKrdsleqW3dz+0PrjrC0ubtvS4opBxnj49q316m0rZovWrbXs+PDIM3Fv7WzZ6vqKLS4u2OYN+GfNxn2z5uXUOvW2g9evXry0z7/4LOgU0NdkwirlqoNAiwtLnl22MLdohXTeC3rdWFv1jDWOfJNpPIAGo35up+cHXoTwon7mHM2LS0sOFNy+fde2bt7yrFqc91r9zH7+N/+vHR8eOHDD/AS92PWscQJcOOchwJT2zD7apKLHHEt3fUgW4mhghQhs8EKh6aSlMsFZJOOQuQn7fkRFNSEjHmcsrF3oNsjmasMJ3QlUUmQfs4YqAFbFnK+tFy+eWa/b9gzqpGc3kww9tWQ2Z332z+nMAbmP4Nuem7/iZFVRzBRwySToaIEbyDPHgofITRJQbNM+/uGP7Acff2zrNzY8aw7HGw7oz37zK3vx7KknUZBRtL1507N0+fn8yy/sxfM3Vqco3sKyg3iJRHCK4Hgd9rvWAIiZkc0777QG9CDPcfdi0QsNnhwd+Tg9fPDI/uiP/k1bXlyxYqHk8/LqxWv75ptvrNfuOXB8794D50NGfjlC//zNd9Zj/fWHzr/88O49+3f//C8cEAIozhYLdlG7tJ//8hcOxnAiYW1l1TY3NjxbsnbZcADaAQT2vcnYgaZOKxQm3lhZtdu3dlx+yJwDhMYC0J5CoNLrI4zhyQ3H+30vmM78FMfJ6ZEDn2Sksl9mPDt1wfv9268/t2wlb91ez8FwaA4AdFeqrCsyeDsOkAd7b+xgMf1e37xhjx49crDu9OLc1wLtWuQd8ws2P1+xl1B2NGo2V55zWglAaOpwHO0fOQ81GZkAt4DEFHUE5EZukTee9/TFc/+fbOr7j9+zR+89tsWlQO3hNrnvqYE6A/f38O2Bffa3v7FOo2nV8oKtr665/iRzlEzFSdIsV8zbrVtblskBRAR+y9Fg7Ps+soq+ZuzpC4Ag9wPikj3INW/23li323EaBhy4yuKCnZ1fWmVh3v7tP/1T29xkXLE/eoG329J2cXzuJy6G7SBnKQc52dM6BgH124PX9uLwpQOYQG1FW7CHD96zhw8+sHKZgE7GFheXXHZrtUtrNc7s5atn9uLld9ZoADBiJwQnHt0KZzUAM7JKxjNgPwX6sDOYfwLT/Ka/yEg2k/LAF4Cb01CV512+xSUPvYhz1Y669vTFEzs42LWVjWUHy8jIF/8z9AZQAwHO1po1B+0B/NAzcwtzV6fcOIGGTdNqdTybF+DrrH7upx14L8ES7RGMMXsXOhDQEiqhucqc04Ygj6pVJHsanlp0k699+ML9JFtIMAi1MiL6SQrgccKIbPpsoM5gfwbMdnAISqiotgz+AYEFAlfYuTxjNBvYoNtxu5qigYAw14RClK7jlF1YKwCCV7Z0RB0nYMRtjtk1nykgu59kmyUsm8pYpTLngSeeBRBPRneDUzPJtNdOICN4fXnD9ynPjsyERCM4zzlRwaksTl8wjl6IcDS2crHiGb88k3ZZZmbnl2d2enYU6EdGUH7AiR8ysJOJUB+FnHEFFRnXuXLJC9z63tFse8ALPlzeBV0LeujgaN9PEmDLul2QDjYAHNYU5SVg2mxeuv5yG7SQ99NPstUddCGBKpXzApNTG1vWwskHfuhrIZ31aziKDjXRwKDdTFjWClZMFj2ADABdnVuwITQgBDumfWv2KJg89pNH2J9z8xQ5rDgIXbtoWLc18KDcg3uPjIAOgcFMoWgTTvlgc2dSdvf9Hbv74ZatLKcsPTBrHQzt6OmJvfryjfUuO7ayvGip9NAa7Qs7Oju1PskGZOzCIz5q28u3L+2gduSAOuNWrULrM/LA8cEh9DHw2wMmBhAeWijftxMh2Qr5AaQGeGZc2VvQO+zBmxuc/hi5PsOWQH9Qp8CxGmS907J6pxH4nytZy5Wyli4mbJaeWLN/af1R01I5s1whbak0IHNoF3hKgiKEEZUDWdfy2WUr+xxHfpuATfakuG/vz4uyWuW7871AOdnRAjuRCWFPAvm4Pu6jya+JYxmyqWXzCycSZhGn9+M7+RXCluKAr3xS2iGfncKMwpuEa8hP43qCBcKV5MdyvRKw5JPF/ad4mz2JL6JcEICqfnoCltNcXJ8c1XjIH/C5iIB0YW3qu/CbYHcHXE3YBeOu92qu5ftInwWcKHAS6z3co/bwm8Cp2hjHk8J34X3yLYX56Hlqn/yGOAAt+Yhfy/UaY+4R0C//JS4DV/McUbAK4JZvpnsE9PK8+M+V/M+uT9xeY0LBF+LfwgGExzFncQBaJ5fdFonqwXkbZiFAM1cOtJBx319jLZxEmFt8rvmbzxlbfjzZbjr1fd/9LU5BmEVFrsMpgngf5fsJC9XcaV3It0v8D//1f+IZ0ALXUEg+sc6lGJR5fBERmfaHRwAyGS0AAXHloUVK45XuL/BN0SIBSMpMY6GwqLSImVB1KgBcYTJcaUbp/FJI3wPgIgBG9/JboA4bvjLgtND4Xn3kHVISWtjigNbCijvbUmparAJeNREuhFfUDddE6sr+C4snKNIAEoYs1XiEBQ5oCZc28DgIzrX0RQAQRhXXCXCTcRVXtDwvTq0QjwoKbJDSUwa0QPG4MGvxx+eez7TQpUj0TIwEgZgCbLSo31VSITNv4CfHaZ+AIY0V9/G3aDy4n2cq+11tiCs3KYU4EBYHrAR++XrwokkBvHXZjeZHwJp+D0dh85Z8c4/GinvVHjZdAdPxYIZnI0Qc31Kk8Q1QMqbxkZLS+CnYoAitMmJTqYhsPlJ8flwuypD2MaFIylWBwqA85JTytzYbjakAYsmmwDFEPOiHsBnwo4wSl4VEOCbC9zxLlBYC3Xz8k2EzkRyqz/wbh5J34cjRBsm3ZI77FCFWNI/P6Fs4rhQAPl0HpyXOoGflpdN+FJP7MSZDRDNshgLYuRfZ433elihLBMCdeyjeQaV2+ubZZRHYKZqPq2NPmQDQavNg3lz3ReAp12nTloHE+El+aCvPRIYEqnIdR+ncmIwynjmx4Ws3ApYZe23A0k8aX1+XUTYCG5kbMZE8SqcL/NV600bIO3zDs5ABhEwpaMR32jNob1yupRsBgrgmVDUP+4cMIt4JAK09gPtltMmITDs3bsJmrPkoUi09z308C6M8Li98L52lNSaub+lWra+4LPOZwG9tqDJAMKDjBprWkYoPKjClZ1yNW8RxLH0PCMy9V3p2jJEfiur6uyPnlzGT4cWzsrnAuS6dxt8OfE/DmmLv9P0tGu8r49T1WgguelX5iDtMADSfu/4bjq6KpoRrQ3a45mYUyyz4uwDnuB7Wnqq1S/txJIJ8RFzkUXYUILJk7/9n671+LNuS9L443p+T3mdWlrt167r2brpnhkMSFEVgBEh6GcgAgjCSAAqiJIAPhP4avUiADCAIEEmAD8PhjET2tLndffua8rcqK7073jvhF2t/mfsWJoFCpTl777XXihUr4ouIL8KYI47zGFegdLA7tKWK7w0HsudkX2WsP5haobhim7uPbGZVyxbXLJ1bs/GsYNtbjxxoGUN90eta3jJWLS5Ycjy3Zr3p4Bv0WAuLlMzmbWerZos1s0HHrH4xsDcvX9mzL7+yi7MLB8TI2h2MxpbOQn1StcSUbLGy/fA7P7Kl2oqDSSvLy24QehPDt69tPB54JlO9QabpG+t0mzZL0py06GX0ZECjn0IDLewwunYn7evXL6zZuAiZ/ZT6uu4JvOPoN7KX1BQT0CE0VkqFNDMcUfROPmQuzKdDp8VA/rxZ1mzqnKxuvAc/3QGkbxi90DF4X4OkVapkWgJoF2x9a9OBQsZfrASaDjJWf/mrv7Gz4yPXrdmIG54owSyVsFZ/bIlM1r71rW/Zn/7pn9rHH3/speWAtq9evXIArA8dQ6fjssj7AVRQYQCvLhy96LCllTXb2bvjgIs3nIMPz6ZOc/H02VfWbtTt4cMH9ujeQ9ve3rJauWqXFxfOp/nll0+MQpK79x/Y2trWrVM6m9pwABhzbNdXFw52n56fO+XHxuZuOBfm5uOkcd0Pf/Aj+/DDjx0EGfZD1cXJ0YkDYL1Wz+8L/cbCwpKDGjS0Ors+trOLM2uTeTuZ2U9/9GP78Q9/5O9LiTMNn84vL+1Xn/7avnz6xPc1/M9/8od/ZHt7d+z87NLevD0MyQlUCU3GDh5BK1MpFRxkovSas4M1RB76g4G1Om07Pj4NumSedKouB5q8+xNQbwCQoBDhzCYTyUGIHI0WV1xfH1+c2GA6tDdHbyw1p0FjzcH3e7v7lpinrdfu+fOvLq/9e5xN9CGyeffBfSOIOJwFXvDj40N/9nQMDUnRwXZAoRyZzrs7Vo7kbDIcW7839CaPANXvv/+e1RaqDqCjL0Nfh6Tz+kJH0huN7d79+3bv4UMHzmma6wmZk0AHA8AI+Dfrj+33v/udXRyeuYztbe+FyoJM0uWsP6Hh2sSpLsq1QArvdKqz0JxLCTQEoviZc43ADZmR7AcoaS6uLuz586c3jXehl7hsXTvA9sd/BAf5fc8spXIiNc/YbETT07rNqR6bmb1989rqF6eexXx9fWnFSsY5fludpge9GvW29Ydz29zYs3t3H1mpuOh0AARnVleXnLc5YZwrTXvx8qk9efp5BByEs384HDgATRYqVQ68P03sfvnLv3G529xajwLHgVsWuS4XQ3VaOmo2BwCHTAU+/lmgHCqkbDTu2/HZoX319HOr1irOYw7QjO4A4K9Uys6xS9Y7jfXa3owwnK0E0ABitna2vYkoegqe42lyZkfnRw5Wt9qt4BDTdDNq5qtGzq47yJolK7gUKASoYFHvDTnXgOHiyATMDP7A0J8nEM/t4jn8ujQ5rlg+W3LgjmAd8wEFB9mm2EUA3kCx/E/QAdA3cClPvW+ANxT2T6RCRnU22MnBNgkg3WwcEkoE8AjgkK+S8iB+SO4ItsncbTi4qavVmoOfnK1XV3VrAoyO+1bOlb3RK/oI+5Xncm01yl5vd7tuywIY8nuy3NC3nPXs8cWFZd7IM7BpENnuNqzRrFu9eWkD+LhTwZZnvyijO9jLEZg/GtlCtWK7u3c8mEfwtHFdD5WG0wBcIXvYJQQpyEB33zgbAD6AaJe5LM3DhnZxeeb+Geee7Den8ZsOA5icYE7J+iZgkvX54Qs6mZwFIB1w15M2jAQSuM1Xbam6YtVs2frtoffEIjMc2pTL1qW1+k3njoaT3W28RMJq1WVbXly1TrNv9cuGLVQXbWt9y+49eM97ClVXlmyeTVtvOrB8tWzf/oNv2fIe55lZqmfWP+nY29+d2K//4rd28vLUVpz/mt4MOac6oYnqRb1hb0/f2mDYsvagYdfdplmaavO52yrDCRSGDbsiaMrZHVHryW7OJKOMRTj96a2QpPnixDKJUCk6no2slluw3a1dr3ZwEBTaknwIhMDF7vZ6ytxOAMLy4IsAACAASURBVLCH/5lmtgDQ0/TEM6Anib5lcwlLZ5n10L8AUAy7XX4m84nelux+A8Bi20fUBp7VnAqgebBHSMoLwSA1kBdYJhta4KfwHGE0erYAMdmkN85rhB9pTKK5YI1dvxSgIAogqfagfAL5L+6PRTSdbqNDfxaxAQgk12cBoIX9+H6P3lGYgvwyAZnoVvl0vLtAQ8YUB8D1vho39+aZwri4TkmK8tndT3BfPlR/aAz8/V0gNT6P3Ee4mnAKAd/yCdwnfWdegt8U9qL8lzgALttTaynsSZ91f/UdzE7YYxxwlf6M4xtxcJXvuU4+ru6rOfDzLEqMivt//k4E+6LMb/nXSjRzWzsC/98FZzWnoV/CN7PgJZvyqeVDyfeTbPm4aNMXqxQVhgi+w+cIyMYDN1oHPsf1As41X/Jl3f6PZZ5LLuSLC8An0Un3ku6VLylcS/5efBwac+J/+u/+fC7k3IUlFUqqBeiJO/J2g96i6XSPDkZjAIW1gbTQvJxng0W8Jxq8FsyFNmVucPohEEVr+Hw8WqrNJSDFI6/RppCTqmfye724gHUpANEJSDDcKYsOdylo7q1n+wLEyiPiDraeEd+sWnyNgf9VYq1NHp+DsNlCZE9ARVxgfUwZMtRC2TGfEyCBIlR0QhuInzG2BEoKkBFoL+CeeSGSIcBLgLaAIillP2giriY5+xImbSgJ6jfeOdZlU8pCoJd4TPk8z9M76JkCSLTJplHGrq7TgSLlyNhvNl00R5LVuDKPA1h6ht5BoBH/3wB+EfWHg2TOOxYUsq7RfMzm6gp+yzclUElKDscI40agjqKyYd3C4RRX0FJ8mmvNjZ6pval9qwCMjy3KgI5ueZNh69m6KMPo71JQOsDeXV/GKLBfe4P5lBIUiI4hEMYfOITf3evTiTiaQ0ZJaNyEkxjKqNzBiBqdSodob/M3cUmjR9ATArcZi0qLpE8Engn05LPqNs+9mH9xiAJMYqTiIONYMwwB0NyP71VeJV5nB/f6oaSdg5PxAyCXaLYSAcOecUgmUiWUqTvIGyl7xswYBY5j1FYrlW8o+vgBoffwJjTJ5E3wJh5BFmUGALTLtboNR0CPwF0dipJ96S0B0AIoOVBcjiIgW0aJnAf+Fxjre1ecrzHQXge4jBx/p8jQZC5kCPH74TjImfagDjayLPg945S+9wMuxteMbk3g1ET6UQCzr2MUpZUe4Xc8Q8aj3ktN46TP40YHn2Wt9Hzpz7jxRYmjDAQ/eEfffBdFsKUTGLPkgGcqONLr3eptPxcsAL0qK4dKhntwjctTZKzClyndyt9c18BzTcZSVB3B+CjlY/zMh8uCn5Mhux6gMH4Gych12pv+7RhEd6Oz2oNJUYa+ztK47pXsaW1lIMuQDDIYwE4ZorIhJuNgxGtuI7v85hyE61nnHveH1gAdAXCNLppZyrq9iVVrG7Z9532bzitm6QVLpJdtnqzYzt4HnkU5HjRsfXHJNpZKlkuadetm9auhtRptozEkwGwyNXdAZjruW+Py3MjIbV5d22e//o21Gt1gL6XS1mx3LJMrWC5ftl5nYOV81X724z+0xeqyZ0CzBgB4gG2Xl+fWatft+Oil9foNu66fWTI1s3yJIAmN+PLOn1+pLDio2u2iN7vurF5enZrNo3LKOeBRoHzxhAHWPplxXXdjqGdDlRPZeHw56IjhlZjb5fmxg4t+Vs2Zc4LhobM1TidrwN9vbY+8A3RBhw2tXKlatbrgwPPDR49sY3vdnwHvdLfXsYOD1w5gnZ4fOKiZF8/5bGp9sreTWUvnC05N8uM/+In95Cc/sbXNDQfxAHY//fRTO3xzYIcHb/2ZAL0AjLwv+4OGdHjDWzt7trd/1wOerX7X/0YDO3T06dmxpRNz+/jjD+3xg/c94Ekm7dcvX9n15bW1W33nkP74k+84GMSeIxGDIO752Yk1mzSPRO/l7evXB5ZM55zPkyxxdDiAL/vp4YNHDuJ2mm0HoD0DcxQqepgrfv7kw4/9/gDn6Lj+mGzWvnN+lrJ5W1moWa1aDfYA+7nfc/Dy6vranj1/ZgAIBE5++N3vOVcvGYTwC3s2ZyI4PK6zBkMvmyZj8ery3AFEsoEZC+BzvdGw07NTh77I+ob72fswRFRk48EEj9GpS4Ken92AQisry6EBWGZm7X7Hnrx45pzhpVTJ9nbuOsifTuacnxVO0XlUJQY3OToDWXMe48WaDSZTb2Y4n01cd56dHHkGMe8AjQvcqhub25bKkrmY80ZrlI8D2Ln+SqPTUy73rVZo5OpAejZjX79+7ZQWd+7edYoWAE5CMBxtcLP6WNLBpkuM5vby+Qt79eSFrwVrQFY12d0OKiam1uq2rVKrWqFMcC5qslsq34DPjJnzHx2M3mCuAaAXF2tuD0B7A08uIBb294IDUknLFDJe6YDucpqLdN51R3KasBR2Rn9iJRrmXV3Zk69+b+3mtVGgR/O3Rx/ct+vmtZf9H7w5sYvzptPIFLM10iytkK/YvXsPfH8xpkw24c00ry/PnHv8zduDiOIsZL8CvBYK6AvWJedg1u8++43NJ2OnRvD9lwl0a4DpnJ+cC2QCu9yNgn2ATAngQA5bvaa1OnU7Pnlrs8TElpeX7LpRd650vpibVDYVgjKXZzaaQi1BzmrIBquVKrZ/755n0V9cX3nAsT8Z2unlmfUGIfAA1JVJB5CSLFdV/who5j7oLtkJ7F0fZzrj1QbInRM9YOfmgj8r+8i56OehcS90DmQRQ0eRT5NUQ7PjQPXhdB3QhwHR4jtMPLzhfhR6lMpEgDg+Bxc4TMMA1MV8yQMk+VwxAuRC5mG93vT/PWFoPrNioRj1GSGYExJjPDELfl0/R8eWhoqkSKPNotVKC9brjbyh5LAPX3LK1tYCxQV6cHmVSpsADhXhUSaIEwX/0UvYN+67ApJMZ1YtVq1WWbBsMufg+cJSza5a14FOqlf3FeOsDPQnQxtElIYA6ux7ziSoR7JRU8CN9R0PtFIZwH7k+Zy7yCIUNu4vDKMeF7kQfMcnd98uhT9i1uw2HHiFi5uAHevriQdeMZNy1gcB0M5NnQhgXClbtGoamjJ6BJPEMbFEGvB7wfa27tj26q7lEjlrXYUAIuvQGXXssnFl/UnPhvOhy+uIsihL+zm/t7Nv6VTer6EvBePl/KbaobqyYLNc0iapmT34+LF98L19m5UJZszN2hNLtZP2+ldH9hf/51/a0dMjy1PZs71k2XzS0sWULa6uWHfQt98/+dzqnTOz9MRGSTK7px6EYp/BV39dv4wCYMHWdN8uGfYFVCguJzPkkua+Cec296oX5yPPuk+TTYZ5DJzv0Fwlgl4bj0K1apH1n1qqmLZEPmGZXMLpN4bWN8tOLJ1PWCIF7zmZz6GaCnnL5bJ+L8bifmvUp0JJFPL9sE0EWLrtHAFd8kXFDSz7+F37U37qu6CnQDL5QW4rR5QEcf9e38exrDhAyzjiFbv8TcmU8oH1bCWHicqRn+UD0ZhRwFzc32ceHAQfh6xu7s3PzBPzz88KemqMwqfiQKBwI2Ek8j2EOcinib9v3AfVuggn0Bi1DhqPdKywOsamNfmGfxQB8xproN8JyYPyUR0TiBIZOdvjALRwI8l1fK65TtdKjuRDaO3iPlTcj2YtuZewNvmhcSzHcaCoil04UMYroek9E2xrYUjyg+LJQjeyHWGX/vnEbZKZwHPNhT6v9dQ8Sl6QIZgqBFjr+W7PJIN/ROBW/pbmXGOTjHHf+Pq/KyNx4Fif1diwK3mOZJpnaI7k/+n5mjOtrb/PP/tv/0vPgL75SgSQSY5/yFScOIDAZIG4o/CIQPsLzUIpWpg8gGOcxmAIc00ovwmb6QY9p+yDTr3TwMOD46hJ90mNSm21Obhexow7Hc1miMxG2X2aIMaqzS7wzKNnURRCGXrcX+/I5AlM43Pa5DegZiyjWuCJAC8BJHL04gusSac8RsqG53PIMl439rKhXJuflRmqsXIvjHzwV5V58By+537Mq8Bb5kcRnHhDRwFBAmTiG0CAt4RBETmtA+vvSm8ScSJHjivjcsUYAbJxRRAHM6XgtQHj9xWA9a6AxjeG5n9EU6WoydeNLEYZk9xTCkXverNusbISgTaKrglsEqDK/7rPbSAg8NpKGbv8sk+I4kXPD3NUcCNLIJreW6CjFCY5EVKOUhgBsA2GquZJSi4uUzebPcqQj29yvZPGKc5WDGaX8+hwDQB+4Ax2wAr8IYrKxveZxsj7xKO+3IvDnnlS8COARWENHPSJ9IjW1fcyvJARQIhjyEcoPZ9MADtoshmiizrQpGQ1j1zLeMNcBaPFwRT4saLMZJ6njEztdyk7QBs5vaIRUWkmWVYATfxMJqwDZWTpRTpI78/cqqJgFHEKklXCfJKdV8hmIxAbh6EenpcN+55nCiCUfHNfzaV35XYK56SDq9PoIGZNlLXGPbmHaHC03/2QjLh9kS8/OFQKE2XAc52DS1EpjfYu1/K+nv0TNf3ywzZqP+3gbgScS3crYKT38QjqOOgyHbz8L5mMH/oYUgJjnZImilzzbAWVJAOu/z3rKPAnYtzczGG8SoR9yN5l7iJKKBlW2uMCTZVJr2xtBeU4s3RN3Fjl3aRTFaxjLAqEMX4+D1gRD3ACorjBH+PZ0vdaZ13LewewNzQudK7HCKCHU5J3IGOR5xQix0qAOgC062AAbbL8s3k/nJ3vkiBBKkS3mXPeo1QIFBXaT1A1OHDjZ3eoLnLKp2h+2UfIHwC0AjHsE601v0MuyZTXuat9yD3jZ430rIw8vUOQgRDQiQew3F6YBLtC41dGGH8LZ7s6WYeg7EKl5jQDOJw4mxM63XfHli8s2vuPv2/pwoqNxnmzzIplsot2Z/8jf+5SLWvb61VbXwqNvxqnZuenI2vVu1a/urLDk0Mf42wytNdfP7eTowO7v79rW2urdvj6jV2dNzxrzeV4MrXF5XXLZqBmGNmd7bv28N5j59isFsrWbjZtAvfz5bnNZiM7PX5rx6df22jYdgAaMCxfzHqJPZlYHnQrkC246gA0WY/T2cSurs6sXCk4L+/p0ZlnTXoJcjrjpenIuuwI5pwsRDhFCfZoL4/Jck0l7Ozkra8/+uqmQol1mYwcAO11u34vwCvkU0E8skcd9JxDybDkIOHjjz609fV1BwzIZASUOHj7xp49e+JNqhJzKNomVioWvHRvPDe7bHacf3n3zp5TKtx/76G99977vocAdsmAhgv05ZNnvs5Vp4nIhIz+TNLpFpDF1bUNu3P3viVSaS8hp+ERckKpMPPW63ZssVaxO7t7/mzuTZM9J+S1pO3t3re11Q3rEFTx4GbOAX94ssPZPPOS8eEIe4Ts69DAk0y9w8MDz1Qkexvw4vq6YW/fHNhsMnNQSTRXlGv/8Ic/dJkewiGeTlkql/F5PD08dk7xXrvlNCrstdFw4k2fWEOAh88//9ypdQALlpcWbHFx2cajqY95FAvisUeQnb3dXQeW4WvudTquZ5hD+LrJMm+0Gr5fKBVfW9vwBoDcE11xfdWwq4sLz6SGC5ZsN4I8ZMRSIu92fSZpa9ur9m9/8W/9HUrpgq2tbNr60qplE7kAgmUCJQuN7Miq5HmAnIyPDOBcpWSL8L6urfpK0FzrN59+6hUF7HmynwkupJKMfeLgDlzT8FQD4n315WdO57C2QlZ2CK44F7nNnX6FHiIP33vfHjx44JVK3tfSA6LmoLk3zaDas9e308Mje/HkmbXgym22okanabcDi5Wic92O5/QDCUEaAH84bClN54vnKrjsAe5O2+l7yrWq00i8/+H7zpPL36CMoIFXfrFkH3z02DmXf//Zl9a8bjotw87GHVtZWLPUeO6c80vlkmWSSfv1L/7Get2mvf/4kb333j3b3ttw4JT1evLkhQ36Yyvka9Zrj+z8jADXue3s7NkPfvBDW1ioeZAL/yyVhiKqZ59//mVkVwX6A7JLAUXIhl5eW3SO809/8wsbD/q2s7vpWed+1trU9yUgZbA9yQYNQRoqQABS6ZfB18bGutNldHtNu27WPYBWXSj72UZTzAy8+QsVzzaHlobMaLKfaTIIyJXLhOx8dAuVIFDJbKxtWL1Zdw5kDxTCZ58K2ZUKGHMue7Asaizt528i+DXsSad1G03dT4X/l/OMd+v2205vQ8DG/Zs0FSSBzxl90hl2QjZtKm/ZRNb3jF/XDTQsAMuAs4B4XrkT2Vdq6E7fBuaPnSz6Deif4NBWzxTsY7hyqRzgjOfsGE7Htrq4bMs07SvArT32tUfu8KXdZqZCOJX2YCcc4MkZ+6Fv5QI0loGihHmEe50AXaVa9CaQnGHMy3Wj5cEm3ic0ox1ZxrOx084NXKssehAIYBK9NBgO7fz61K4b1zYY9RxoJ8Pdk0WmgeYE+gnZoTqXnHJslvC529rccT+Az2C/oJv5np4AjSb3DeC6A2/wpCNLBNrn8HZPXIW7D5cMrSF5ttObYEdE1HRxe4Tv3YfOVWy5uOpgOtm4AKNMO3p6a2XHtle3rZqv2rA7dl3Y7fetM2hZd9y1eXpm9V7DDo4OnGKHwCeBiL3du7a1sW2JCdV5CWu3un4eLK4t2fLmqpXWq1ZYKtqP/uSnVlnLWGbJrFwyG1+YFUZmX//i3P7F//Iv7fp13eaAj8mJpbJzS+XTtn1316mAfv3Zr+30/NCS+bnNUoC9aavXryyNzWhTa3YanqEfEsxyPjb8TPcPxoHCI6p19Oxk+JLSiazr/Z3NbV+X47eHPpcBK8k69oMdxJlF0IEgVW88sPxS3rLFjGXyKRvMqBRpWaaYsmwxacMJtkPC+qOuDfsE+0Lmuu+IRFiDfC4Eyv1MjLKM3T6eB7BPviT7VnZ1AFyDHud38tnjWEMctJUvHbfL5QeFAPttZrCwIOFNwhiUiMIz5IvKnlWPHOkVgaJxP4n7KDlEvqSPJx0Auzg4J0CZ66Gm4VrOW/aOUx8JG4r8XoGljJ3v+Szj1/P5vfABYVbC93iuEhC1R+Q7CWy8ScqL3l32vXxI7bfgSwS/Vz633oV7yfbUmga/K9CRSAZ0b8Yi30jPEaYm/0HAtfAdjVc4RMAngp/A/3pP/V3zokRMnsO9hUdo7eULas6UQBiA3qjaI7qOcccTZwTCC+DVveNAOcFPPzu9gXkqUMsNaKQemsfTVwabzyNps3lUARQwCe6n95C/6nKQSboccF++hKdoDwhDEWgv+dNcCXPR3tEcC3vifw/kTm+rl4W9CicQzqp9LGxHcul+8z/9x4EDWkCsLnIwJqKDcEeXQyQq75kn56HpjXdGz3hpZFjUcJA5EVyU/QtIE5ROKJdw8DUbuv1qUrQ5BGbGM6V4SSZU4ETIJrltmiRwNQ5i+cETgVYCbSScjEGOtng9FXlRxrAUIRMUj5Bp4wgwZPxkDMWFIJcL5UwaszakNjd7TiX03MdBZrI/Jrdk/PxegLA2EV3XNU/MocrGKGnRxowLmgRG3WYlWPHN4es6DQGHOGikTetjwAiKnDIpOjfwFHkJybs3Sjm+DnzenxFlJkuR8c6K6EmJSCnElZ9vKPyDSNHKcOAduK8iT1JIjFdZxvzOo3dRFp02vManuRLgEs+yxPnhZ5xLgVMOelBWOQ/df4NBVHJDm+xmnqVooR9QEQAo5ZmIQECB6axHyAQOPEzflKkQDQwK8JYLVXtSsuwbOSrB0PsoE1aKhXXCeAaIduXDHgYci/Yo8sG6KHrLO/AcPuul/JGi0c/ab571FyvRQNnxeQe/nFd2EMrkIu52XYeBjbEMdyXGkgBBgeBuJMW4gvk941OkNR50Ya1ZI8/qouQuAtu0d7iWA1wZ1zIeQkOdgl9Ddhv3FD+59r5ki7lSNJfPMDfx6gHKErnenYdSyZ0Ynid9yviQ43hATMYI70rpqRtOU8J6cwcYpLCZG8AIGTh+iKYDr7QM8hvQNBEyuHEIuB8Gdfwwlfyjx6UbcHD43veMhUABX9qffkhFTXX4vWQyfijxDM+UiDorcw8BzYqKai50fx3GfmDBjR3SVm8i5tI/zBv3V+UK7yAH5sZgizX6lGHoejKKVkvvkTXJNTLSeLb0qGReukc6QXtfQK5kW1Qo/B3AiPlQMLTdavmeUQaqdLbAfHHZSd+xnnBEMjcKNGouPJuy1bwBFONnCXOi84p7eUJQRJXg56hZFKgNWcTlYikEjqYBlEaxOtidCoEI6VSdwTLAuVZUNjIgtPf5PQ6m1lnzy72kQ5Bf3V8APvOJLPkaDG8zJcK6hwaVfB+ckpChIp2n7wHnXN9EXPaAsLXaguWyJUslCZrPrdnqWS5ftb299204zdlwkrPdnQ+sBhf07mPPllpcLNgMRypVdMcLSwV61cTU7NNPv7IXT1/4+by+tmxfffE7++1vfmkfP35s+3e27eL41DqtrmeXAkatbWza/t0HVq0s2Wyasn5vYrl02bY2dpyCg2yyyXjgTetmk4G1W3W7ujiy0bjr4MVsPrbBsOOZ0YAxOHm8L/oKEEXN2pgL5g7dUm82HXAn240gBFQcgDSrS/BoBkAGuSDrjmorVZuFNZ3bdf3c5Q5aDsBTgOCV1dXA8zvq2+tXr3xsnqHWhz805dzOI7J2afY4S1qhWPEM0/c/+MgBBc4UxgXNyOHxG3v2/CunGqGB3WQ2shyB93zB+qOxdQZj29jYsW9/93uBNoQxFso+NsYKGPHs+RMbdnoOoC5Ai0AzsQJ24dC+fvPa3h6+dU7Q7Z0dS5M5ng+g52AyCOdYt+tZnMh8MZf1qjRA/SZZ7u3eTcMvxk7DNuk6ZJDS3+AUJX0d/Pt5ML6PTo49m/Tt2zduv93Zu2cfvP+hnZ9fegO+Q7JLc4Ebl/WCu/n+/fuRwwBNjFmxXPa1ffrVE+vAVTue+HPoNQB4AAesOxLzqb188cIajSsfP+c4mdCpTOA9bbZbRtUA48Om8IaCEdiUy2S8KRVVFjgmnF/dLs3X4Nof29rShlXKVeeA3t7a9UBOt9P3LHR4h6H5YC8CXEHVAXDpIGTabHlj0RuRffn7L/2curd5z1aX16xdD9VFS7UFB58LpcDH67ohYfb9H/7Q1jbWrbpc87LsTsShzH0JDKdT6OcAOpEFTZYkco6s9jqhLwS64/Pf/da+fvnCZefx40cuPwDdNCtttzq+nmQXM++5bMoBaE8EnIQAPXyyjG82Gdv56bH96pe/cC5uqCWG/YFfjyyVKxVvjkdGOpQR5/ULO7048/sS4KEXgnMNO/VGyt/h9clrq2RLtkyDssTcvvuj7zkQe0HzyUHHpqmZ3fvwnv307/zMSoWyvXzx2p5++cLmo4RVCwu2Ulu1BPgaNOeTmVUKRTs/OXGw/Dvf/sQ2Nhbt8rLt68M70wh1dXXNg3eTIbZjzs5OL+3585dOxUATTehrOAsBkpnbRv3aaXIAqMhKzuTSdnpx6lzzq+vL1u017P/9//7SxrOh3dnf8yzLBw/uuZzR3BNeaRqSeZAymbSV5TXnHnbKoFTgMibbPZzjXc9u7g+6Vi6X/BnIJI3Ys4WMl/XD+8z8TmhCOB064A9gRtNQdBkZwfDNAxJCOQMYqcxC+TCeETyfBMqNvLiB+2Ef5gIvvWdxkpSRTHngDhoI50In6NbreBYzfNFQJ3DGkPFJg73LxqUHtwCF8YEzBuVR4Kh2HYlv4LZ1FMCPKso4I8gxdV8puEzR915javls4FqWzwSQXyqXPcGBagWa27FGZLSxb9AlnKPsOUDodjP0H+Fd2CfJOf0ActYfQFtUsJUVdPqSnwnNZsNpo/rjrmcZY3lygAlgcZCK96bR24QgecpKxbItL65Yrbxo8/HcRv1QNg7VDbRN7vNH5eSsI3uGoBnrPhjCqwzQWrZSOQRrpAt4Jjzu+KHsI/Y/4DigDLN43SDISWXfxJvoVooF75tA5cvYxjaCAiKJD0wOMtQvrEnIrO1BB2Ih4xZ5Y21uQKf52BazS7a5sm3pOZnKWZtPQlChnC9bcsRhZba2uGaliHrs7PrMZqmp9aZdG82H1h31/QxAQklcQc69sqNctVF3aqVc1RoXbZvM5l7tsbixZBsPNuyD771ve4+3rbBiVloKfSUSHbPO4dC+/OvP7Tf/5reWGaWse9Xy4EqzU7eVrXVb2Vy1zrDrlEdHp4fOvz2c9G08JUmHgCZJfQMHrNrDtmWTBIHIwg+gerDxoNsIWc/sD/Kg3Ua1qW3U1uxPfvZ3nCrst5/+zg7eHDp9S7sH9pDwSo1MLmm1Jfig804Bkq3B/UxEa2ZjG9jURpYqmKXobpwKTTcH474H3qmWYM9h1+BIy06M40Cyl+VryOelB4OwKQFvApGF03AN57JwCt1XvoLAN/nKslE1Dq5FB+hzSixxfRJrdqfr2POcO8iUem+pUpfPc51wq3iCh5JY3B9N3mZ6C4NAj8lX5Xfi4cYOUIJhPOtWfoASdeTLC+tQAFxBGfmX7g/EKASFRymIJwBWgCvzduNHxhqay9+T38J9hKnJr9ee539hInxGiWT8zv3XiN7PfZOIukTv8Q3/Lkq0ko92o0+jCtPgE0WyHYHQfDYeFJCsST50r7i86F34rHBJ4TzM0w3OFj0vjpnybkoUjcu6/Ev3+6l/oTIEvAr5JRgCEE6AnfnBVyJIQlUsGBLVq/jBzHGUgOntdaPKWOE+ehfOA2Fh8u0cH4hK5FUF6/ZctKaaZ2ELOpOEvUj+fW2jc475EdanPShdGx+T8B2NN/E//jf/+ZwHKgoR35Rymn3AEeihydfGyqdCVgWZORJOBiKgKxeVd6J8/NCZBvoMlXwDsOkw8sP5ZmIiYvyoSZ42JQIq7hsJvJzTuHALgJYQa0Pr0JZACRyRYAqwEKgr4Y8rM717iLIFkFpjKkZdh5Vp5mBftCl4B8/CiJouhk0TNgnGtiJhAhoYs7J+MUAkAHJAfb6i8oU42HRr3tCfsiyUSgAAIABJREFUJ0R/NEcCCZUpipGtedS7K0rmYE/E0ar3EPjkECYggRsoASTV3wQUSR7iioBxCmCPg79/GwDt902E8gxl0UpOBUBLiSg4EBzuMOcOKEUAdFxBxWVMsh0HoL0UrNe7AWWRIe4vXmCf91TIciQjh/8BDwW++aGZuc1qDo7OLRAjsDmA1vBuhiidgB0BNGGThkCP5FEKTu8HqCGF4XL2TkAgANCMM2SJ0gfFQZxE2F9E2ThAdCgqSMTPAl813vihqmiX5k3lSIyVv+nwVSSW9VIwR6CWgN/43tJ+0zvrXsytDA29rzuG5XKU6RbKriVHjMcb8E1C48L4QcHfvITYKVdCkzoBbp5NMplEZY4hMMO7uE6L5EqGjy9MRNvCYQ5wwPMxRgRkB5C58o2SKclTqGYIDcP0TsyNP28UADocfsYjAFuAodZM4yPbxA90UX7kbqP6ccMLeYgfVsitr2+UIREHf12uo0MuvsdlHAoklL5yUCAaq3SKAGMZG3G9ykHLmYfMSq617hqzAGj2hPRF3GAlA1oZuNKzLgPOGxwAGb5wvCR3ApK1ntKr0mEyfmSI6T46YPm95AUAmutvnN+o9OxWb4dsVP65wTINel7nUzEfgmbxM0Tjcb58C3zk+h3P5T63GRmBwkf6H6fRz7boMzgcfJ7sJXcw1XU7al6ppqR/m5EXziXRQ4UqBM2dAHey2HTuyrBURkrQO8FIi1/HuyoQkJiF5jD8Paxx0IO6F9mm8XmXHDpFB2D6JGTO4GxDV1EsVB2EFgBdKi9ZbWHdGq2JjadFu3fv27a3+9g++PBHtrRM1rjZxWXTpoOxdRo9K2VLtrKwTH8v+zd/8XPPoiQzaH9v1549/cL++q/+0laWavbxhx/YIpy46byD8IB17z/+wH7y05/Z6krNuh2zZ0/fWrsxso3VLedzbdUblpiNrd8ly9Ws225Yo35m09nILuDa7be8XLVev3CHbmExVDmNZ5SsL1sdZzwqWYTOIGTohcBTPldy8DcDbYfzdC64bru6unS+UUCVbC5lVFyQFEDjJ4AjynVZHzh2AQbRYXfv3bO9u/sOcAKuPn/x1DO/uR9N6DBaRwQO3C7MOAi9vbVn3/rO92x1ddNBuuPTU/v69UsHoE/PjqzdrjvA7mW/qQCUkJwxodlaruQc0A8fve86u9MbeFNH5IJ57babzp1NI7zlWtWzhpBv9OdvP/udA2jIGhnU1VqUcQqHKLBHFMj4xS9/bvXrK284h+zyWeaQeXAAcmr+vqur677fyBp0MDcZDHiADa6hMSFAX7BhMjaYdKKGXUOrVRftw/c/8Cxf7DnA86OTt55soeZ9NHejHBp5bzbb1umFknfOKPY2DdIAZIaDiQcc5qOwJpVy0YGm1vVlqBzKJLw5H7yjw3F4FtnvXok0jbLL8gXb3tj0THcCrUEvTv177dHxaO6Ze944slJ1oJI54B2c/qrd80zVyWRqe3t73pxPtlC9U7dZGu7Ysr1+9dqeP3luuWTW3rv3nk2GU7s4O3fgw3W5c+aWPauR9/34W5/Y7p0dBwrPL8/t8O3RzTkLGPTw4SNvdsc+DxUz0MQQDBv5fnOdMhnb8Zs39suf/zsHf/fu7jlnuhwnAiS7O/ve+JGAQ6AfQ/bIpsNeDeWvbgf0u3Z6emTPnz3zzP1SMe9n4tbqZtCn+ZzLNdzEyWzSLq6u7Os3X3tmNA00KSlTwkSwiZL25s0bu2pc2YP3HrjurC5DA5SyZr/h2a3Vtap9/JMP7fs//shICL0869n12bUdHZxaapaz5DRphWTBZsOpzYdjB6ATE6rakraxuuauwy9/8RuXo43VlXBGJGaWzeSdf5bABPbj0eGJddtUBTCXeeexhhbEx1Qp2aU3p7y0UqVsC0sL1mxe2dOXX3l2ZCozt6fPvrDr5qVt72x4EGh/f9+WV1fs1asXdnl1Yefnxy4jOMk7EXc2+weZWV/edHBPdv9l/dJOTuCD5yyhkhbuXfhox56RO54OLV8qWAod1WsFG96mtri05D5W04HYhGcK+1kADVosYClfUnYpZyufq6NDoAuq1UICUzI0JC3QSDWXdzvcE22iiks/0/M5z7gl+x/7oTvsWb195WAdALR/jenDESq68IW8WiZqrEwyCH4S2ZvQMbhv4pRJmVDJQHAMGp5hSKiiqaGC29lcaPxOQgMAFGupcxZ7El3l5/Fk6jqy1bgONsUc+ikC0MCLGadxIkt/fX0rVFoN0a1ndn5xahMbuh4F7E8nAnc3gXvZGhND7yVuGsHnaVJIVjX828OQuOIyFFFuEHxBj/FVKAW6PN6PACg/s06sizcenoWsaALwXumHDo6ynJk/ZLrV61oXmqNsoF3K5jNWLGS9cqHVuLQ+NCaeJQ/4nLXF4pJzX2NQMg+cZ/4u6YRt7Wx6ZQyBIccA+j2rlRZtZ23fcvhwlrJRd2iZRNaWKsuWMzqNzqx52QgNQxfKls6l7IqGgJdH1p10rVgr26u3X3t+e6GUtcUVGhFCvVe0Tr1nNs1arwGoVLTq0qKt7q3b3gc79vGPP7J7nyxYrmrWn5q16gObt6bWOazb059/aV/8/DNbytXgBfEzAG7ynf0dq6ws2OHpkR2evXUuZoK5BGvmqRAAYD8RVCDDGP2TStDkPGSFowOLuYJdX176mY+cIg/MlYNjVBumM/a9T75tP/z+j6zf7dqL56/s7PIyVCDOp873D9hdXixbbbFs09TUBsmejZMEZKaWyEw9WxvbBZodh6THQW6xS9nLNAIW5ReurezW4EqFPiACCgViOo4QyYswKfaS7FMBzsiTfBH3baNEtfh95We4DxxxTMuvvLVBA1AZr9QUgCg/TeMMVb2hka98Mq6TL8HvdH9hRPIH3O/KBJ+Je+ifnzdRJjHjiGd483zkV5gOn5XOEIWNbG35HCHJMVDaCXviHp4EOA64nXA/dA7X8bN+FxJBwjkZxxrkj2kN5Wu53xj5y3EsSL6f1lrrI9xDa4Y/zt/knwnA1DpyvX7HfpMvJL9N6yof3PGYGA6n6/V7vWv8/kG5B9xF/ppwK70fY5SfKt+Ia9zPi+QvPmd6f10T5PaWvSCOMUgW5DdzjfYF9/fkrKixpnexiLFYfAPwnQT/SuPTGuGXhT1wmx2t9dbekswgv/xNZ6rmRgC05k/zFA+AaFzx8X9jL/33/9V/6gC0oigSsHeBSjeuIidRAueOeCIAyES0NPECoAOAGDZWKiqPExCFUeygVzpkf+nl3OCIMiAZizYrm+gGbIk1KNRkyUnVZuKZEkgJmgAFAYn8nQ2nifZxRopJv9P9Nenxjcn7EVnl2QLuyIDmvtoUippwP76n+QP3FJCvDtRkDDAuPqeMQgF/QQgDCMv7CbDyjRTdKw6gxscqoRVgomw+GTNSlNo4UuoAzwI6uNbT7dmQkcISQADwpTmKRwoF7Or+mlcpWwUUtN7aGHEl7PKVCzy6cVBDAKAbdDGA41258TFG4Hs8SMGc6EvAi5SJjCSyoCU3onoAWGSdHbzPRSUuicDnROaNFLUUHPfGCPLDIgri6J63YE1ohiJAnfeRYg7ATNRULhbx840fySlApQ5Dfx5NQSPAh+fSQCQAQRGv0jwEIwCgXTbmgWtWB572ogBpyWQ8u0SyojWTctG7SWHFgzo8S5nDypblPTXfOlDjhyHvyWeZc1FW6HM8i+fIANDcx+XLs5oz2ZtmbvFDWOA1gTFFvXm2Itn8XYexjADJiNYuABPBiGI8HIaMR5mh0pdEyckoZO/hTHA988lzMRaVta+DwwMZvZDl5XxsMVoiAGgBAMydKHxw6n1fRIYMpXLMHWOJA9AAjvFDUcaA9L72luYeh8THEdEb8TkB0NyH+dK447o3/sz44ai5cqPSAc25y6z/HBmh2pM66FlbRVNlFEj2AKCVzSRd53o8osGQTsKBkT5j/JJ36RvpBK2xsvf1PDm2cs5kjJBeosxuf35klPB3niPKJAVCAaClp3g2jcJkIApoVsCDOS9HAUtlwcsAZ+7DvQOwrGoF3tP3ZxTtJ7vMjcBIbrwTefSzG1xRCZVkUgCv1pgMlrjxKSNJ8wPwo+AA42V8bjvEuo7rzNS5xhxqzghUS7fwzNsz+LbyIxik4fyUcexJV4mZZ8x5wNRLYKtWyENZUHZqiH5vbLlC1UqlVev0KAHM2/Lyfdvces++9/0/srv7ZGeaHR40bdAZ2Feff2Gnb0+80RKZm3AEs18Xl2p2d2/Xzk/P7PPf/87PwIVa1Wk/Hj987NlzR0dv7f7D9+wPfvqHtrVZdAD6b37+wmyatq2NXeu3enZ+fGLJ2dgy6YQVcilrNS+t1b70zEycwl6v5dynR0dvrN1rWrlCdhog7dju3b3vVAAApg2fc3ROwrKZnINf62ubAbSrLd/oE3imoV+4uDxxGop8IWfZVNLfB07Qq+sLd8hZjzxOigFGluzu/Xu2sbVlH3z4vuuq3/zmU3v25Evng+XcwGahOTGNBwHx4Jbe271nP/zJT2yhtmRHJ6f29MVze/HimWdzdzoNB9fJtgpdzYNB7E3pRk5O5SAeVAvlasV/7zzM6bRTMqAaFheq3sytAtVIlkw387V58fKlgzTsIQDSSm3hxuCezueevYZ8/OpXv/B7+RgSadve2XSgbjycWL1O89iRA8wb61tRNUI4k5E79AZ7Dd0ObzhgWzgzCTxPrdUGIBp7xuf7Dx95FihnAeP79Fe/9kof3gX5BwwC8IW6C0CZhms3Om02tY31Dbt7965lM4UAYL+GozvrADwBl+kQW3nkAYw7d/dtZ3vfGWbfvHnrmdfsNeg94F1WdZXvv9nE5YLzhox2gDEP5tOkKxto6thDyP729q6Dv9DkDSKqFcZLBi1cwkGP9j0zrjuC9zxtl+dX9tVnX9rp0amtr6xZJpGz05MTm43CvsVOBEjf27/jQNDWNrQrO05X8PLrF2Ft5gF4Itjyve9837O4kYVgx91WyIQsqYkNeh2nJvjVL//GQU1Kw2lEpvON7D+y0mkM6VRY3qsm40F4wA8ajQ76wfknAHR+cWJX5xfW7bScq53s2eXqkuu3XJHmdyMHgwDmyPA/Pj32gB6UCCtr6w4KcmMFtJGZw5Njb/LFuxdrBeuNhnZydWzbe7v28Y8+sv2Pd21tt2qd5tyuzq+tmKna1Wnd2lddq583QpO0/simvbHndwLws4cBx8nmfvb0a696uHdnLwS5o+qrna1dz4QGgEa265d1e/LsmQP1rOG9+/u+nwiioEcP3gaO9aWVRc8q/s1nn3rVwt37d6zZurCD4zee/QxIDHj96NEja7Ya/jNANJnNxWzO7uzd9UoKgiHj0cQWqsuR7xD2PHQucODzDFQAtENkY+cKOeex9ezohYrzbMMvzh4k8xzAGF3Vo+dCImkk+pCZm8+mHQBFh7Hf4mAEukx2MrzRnFlLy6s3toTbVePQ5FcNMkeDEBy+AQsokUdnZ1LWGyHz7UDbEgFlqVkIogdG3YjeIEHySUR5gH+USFkhGwDlUi74seggP8Mj6o8+wF6+7PuOdSRIxdidJo7M+mkA4gGyOb+9+gH/JxEqVAEMeXfvtQE3ugE8Bv5h9NHi4ooHnk4vzq3dbll/IqASaZ56hQ78yOwzKEPcD7Sx81Oja6ngTIS4vjcxJDDX6w+86SOc0qFp4MzXlwpR9psnn6BhEnM/u6DM8TWEHiMV5serHPIlp0fiPakwhWfdfQUa4pIwoQSubMqDkKw7Gd88qzcDvE/bcmXFdjd2bWNt29KJjHVabfdtmOvrVsMpXtA77HOyqzkTFmsrtr16xzOmqY5pXLWcJ3uhsOD7fqW2YvlU6J8Am0yhWrDTqxN7e/rGTi6PLZFJ2hnN/lJmlYWiLa0uezUHGeeta2gniA7T52XRCpWyre6s2dZ7W/bedx7aw082LVVyfNiODy+sMMlasj23z/7q1/ZX//xf20pxyVaXlv0c/PzJ514psrG74QD0wemBDUn6g0t8SuP00ITQwf3pwFdsqUIVC6BhwjLJgv3JH/9dW6wu2KuvX9rp8ZEHVKq1srW7Haexcl5sONELRfvWJ5944NIb1vaHzlnf7Xftun1lzfa1ZYoZqy2VbZ5L2Dg9tFlqbPMkKz2yRHpmiQz7AH5yEgRC9bo3bfWeYeBEoSmyAGhhBQIA4wCecBwyoOO2urARBUHifmM8c1m/lw0qTInPcA9sbnSzqiz1DHS+9xKIwFTZpvLt9Tl9RomRPE9BL9nl/M84RbEnYNj98kygpoj71ErUUpIH44wnRqHr2EP8nmudgz9KVEJeZI8Le1Iymfx0rtUZhT/CnAhz4BolJ/I9X8KMhLHJV5KPJ7+fcevslZ8unMnXO0oK5G+6VxyoFq6hTGjhGPIv9TP3lC+gRrPxd+bzIbkv9AKSXMm/FPajcb+LGWqc8oX1P9cJXOXa+DMlJzfyqgTIWGNH+ZBa64BHBttQY9M8CbtUxrvGLP/InxdhW8qAjmOTN3P2TsKZ/GydcSRGyP7UPMXxHL2z25VRs8S4f+7VnxHWKmyXsWkP6BzVNXxGvry/6z/58//ETxs2pAYtAFWgmMCJOEhw8wLJtEeSAZQ1Ab6w0SGmjKtMKoAYNwuXDItZyEXNCiKuV91DBzzPVjYjCyXgNg4M8L2EX2CoNoCAc20Efi9AQ2Cv3i8+fi24hJH7akPGgU64AuUUB8P41oDRGJTRFTbsLV9p2FCBcwZBdO66qJxb0bdbsDUoS+4hYIn7Z6JScj6nReZ/gT48A8FnjMEBCXOlDeqNm8QbG4ssKfNZfJJSYgKgFbUS9yz3uAUtAmglgFhApMArKZA42KoxSLH7oY8yLwaAX0EPfqeftZGlQOLAmA4ojCeB3ZIZyRb/a2xaK4GjdIrnmdxT4AxzJj5UAdCZdMiwIItTkUkpPQ8KJMNaeO5NjFxfhy7ZEN74I0Yro/FxH+RJMhhXEDeKKiql1zUCoDX2Yg7uZzKwQiY8gJnvT8f/Ep6prdIcAZ3vHiLsl/gc6O+SK+1LKUeBlVK4kgMyl5AncVRpzbk/n5EsisKCz3Ev5gfjVPPKeirgwjWSaa1l/KCqVaq+jlobnqmDKRgPIaKsOVblgg5hOTC6TofWjc6JglZ6tig31CVe+0D8ud7IIwokBVkOIHx8zZmPQTd0OEZ+KU1kHBjlOJ4yaJgH7Usc/BAIDMYE2Tesp95NsqcM6Lh+lT7jdwLwuRZ9QamO3lkAYzyCqbLVuO4USKp1kpx41DYC63WA4iBLh8gI0vWSG0WBpRvi4yUPIg6Oy7C5jfAGQICswbgBpHWRMaRDVwC0Mo0dpIkOTeaS95RuYb4o6RdwzN8AoHWeSE9pr7qOIZcyyjjgWXA5Si9LJ8uJ5joAaOn7OBDPO/NzoLwK/KN83ktq0eeRE418BcM/GBqAWIyPwIyf9xGFD9/LAJReDDIdKKP4XkCxzhYZrjLOuV46nlIxnqvz158ZBTG4l4LA+Uygm2Ls3PdWtkKGC9fzWQAnncG+jmQ5JefWijKu0KMOLqWygfcQx5HgYKZkufySzSYFm8xKlkwuWa22bZ988mN7cP8D50h9/vSFJaYTOzk4tDdQTrSbDkABIgBuwB+7s7XlnMHPnz6zbqvtz1isLdlCKWRcsnYAoHf271qpVPNmXAdfn9jG6o7tbK5btzGyr1+9tNmgZ9UyzQjZz1d2XT/1n8lIopy2023aq9fP7Zos6GRoJgK349LyioMOw/HUjo5OPIvu8uLKiuWKlUtV503+8MOPrJAt35ztV9dndn19ZccnB3Z5debALaDd5ua6r30AbEKJZ7vb9SZtZIpu7Wxbrpj359UWKp6F9frlC8+GphkVmVNewZalbD7pgOfa2pa9R/ZvKuWfPzw+ttOzk5CZNadxTs5qcOHWyg5O8HzkBhoM1tDXlE/TEyHKwGHtASYdgK2UrJinKVLGaQRoQkgTM6deGoRqERxJ5iXuwKnaBJCM5lcAKpRuL1UXbHlp1akYGg3OpZ4Dn/BAMzaAkbAPA70Ozjhyu7yw6GcGGZ5wpFKeH2xSYJuEba1t3pRiI79PvvzKS97z+dAAF3oYALpyqeLz/vTVUw8W0dCKbMP97X27f/+hTSczazc7dvz22OkkAEjYi8hlAuRxRgOwRVteXXPKDJ7v9HLdgb/PoBtAWg+EjaaWzQRuVAJKfv5FRADoXs4m6MQ8cDSe+Ryw9uwnQHLmc3190/mr4fPt9QAP554h+uLNK6fkoOEgDR0BOmulmq0srkbcykPrR8354DbcubPnegHOXbLmjs8OHXhknKzf1VXdM3R/9IMfOwCN3EA3Df0huFWrFYJ6/U7fy9P7vXYAQM9OovJu9nnIrqSaYmV5w77/3e/fNEMHOGOv4a/Abz8ZzjyAQbY+maFjsvxTaatVyx68hxoD2qpsoeiAz1W9bheNM+fdzuazHnxg3h5/+LHdf/jACj7HIRMUfQfw+bvf/85lhhL6TDFrZ1eXtrW3ZX//P/h7du87yzaHSnFk9vL5seUSJd/Dx2/O7er40qbdiXUaHRu3g00wHYxsMhjagEaJ5UUr5Ms26A0dAMxlAl0Ymedkgm+ub1mlEOghCEZAbfDZF5/7/N+9e8fu3NkzOD7S2ZTvo4PDN34fsoWePvvKrhsXVq2VLFfMOBd0Opvw7HD2FHznlQX4oKf2+Ref2eHhoc8/YGQuTdIA9G0pr8xYWVq9CeYT/Dg8OrCLi3PfX+ik9Y1VW11fcd5n9hR8t1m4fscDa7SaHugYT+FQhc4g2CiFAhm1ZC8HSiAy5VWByL7inQko8cV+BvgMjcBLXiXmYPRizYM8rK96mBCQkl/h5zmN6bCTsymnT+nR2PQGaCbHOOOAL3oFOhc/++F2d+AqJJe4H5MtGLZotVwN9h6BOxKLZtNQ2dBv+2cAoN0HiSgu+RvZulQkAPGVC2U/b0RrQgm9A0LRGQR3KMBr4PhN2UJ1yWl1AKCh3Xh7/NZtTni+aRkHrM13BDoArT1vOhUyIHme68JZ4Kt3e3Q2D+dehYSKiVeROO1EqeTVuFBjMNe8P2uI3DsGAIAxClR5jBfKJ96DigZs1bUFgk2B4pD3rzcbnj1drS06YIzOgpbKOfWzUPa0/DM0YWS/r1RW7c7Wvu2s7Tn1D9n37j8UcvbqzSs7PDty3nWyzZlz/ra1vmm14ooNO4FGb9QfWb/bt9Qs6VnQu5u7dmdr18dJhTdc2fXOtV21ruz44sja/ZYdXh1Z3wZWSOWstrToZxiN5fudic3GCVsordry0rrlikVb31m35TvLtnFvwx5964HlqmkrLZpdnrRsIVO18XXf/vr/+df2r/6vf2kL+aqtLS47cP5v/+bfWWfcs5XNZWv1O3ZVv/QsfKcfiwL9UCqi8whs0Pj1wb1HdnV27TRgqUTa/sHf+4e2vLjkupKmvJyluULe6Z+gEqLyhrMF+qHFaggwQQ3HehHkb7abdtE4dToQ+K9zhYyNUyPLLeQsV4U2YGqdQduG454l89AswL899bXli6opvsC7gh9Hskzwr+XDyL8VICd/wPcwp2vkiwgbCABeSFqQ7cnfBECjD5SsJ9tSPqoAaK73Xid+hgdwTHa7GtbLL4pjEMI7nJc8ahAo/EZ4g/wEnsF5oGxoYW3ug0XBLNnfuq98INnNTj1Fv6FC4SbJQ1iIkmGEQ8lfis+nPsOcKcnM5yCiCOJ3wiAEQjN3eoZ8Lvlg8t1d90R2unABniGwMo55xLE5+RBBNkLAS/4B4xdFnPxq3UfXxf2VOH4nvEz3FKYhv1a+l/4uHyXo60BPqc/IN9Q76v3kK7qOjAHMmhuNx8+NKFOf99Pa6p2Cb3mbYKhzR/Op5Lu4v+sTFc0Ze9+D8zFOpzhG5OMItw86lySDmO/JfYliy8/m2rhv7/6hesFFPptwxmBTpAP9YLT/ZNPr5/h6S555hvxoD5AAQHOBBifARSi1oiwC6LTRtUlz6ZChhxy60N04qhElQ+T4azOiSPzFI8OgGpUwaANIICT4PBfBVFmDgCReSAvDNVJEivrEBUmTJsUgwZIAaeF9MWP30gLweZ4nR1nvzu8BoAUws2larfZN+YCAIpX8Byc7CLmECACaz4ENCvxinFKiElyyVJSJxt+Vqcmhr3cVgKANI8ETOK/3kYJnLsUNHN9MQWkHAwnF6WuQDmPSXOTy4ed54lah8Twpce4npad10v96Pz4jRabv4wrEhTYTMo31jnGFFT94bjZlVM6id2dvKmqlg0TvEBzNYGBKsQkYZnNrLMyTxixwCGoTrgeAFjAq4C/+swBoybxK9wSmkFnE/QPIEpoFaAySxbBXbiOIUkK+zlEEEwCcn+NAmoPnUdMVeDd9jSG8jyL6UuI8V5mdiiwyH7yrZ9VEXNBaf80V7yRF9C54iAzpc9IdyCzvyV6WYaBsTyk63i0+D9I/Am2l8LVuUqwC3Bm/DBPujdEvEFHGB/PC/cIaBEUa9mCIssfn0Nc4umd832sPI198L/nlXjj0fGG8SS9xHwwd/s6ekuHDEvI3KWXm2+e+Fzha+R6njvJWSi15Txk8Au1EJ+KgfGQQAEhLD+h/X4+Iuz1+kL27d+KHO+vk+jPS19ITkmddG9+/OkCRF8/KiAIYnhET6X7XQW5QBgoO6QHtde1fcSkrmKE9qb8DUyo4Ej9cOYcYU+BP5XwIGeI6d2RMxI0MnTn6zM0zIuNEBpqyfxkTALT2j8tPTFcx73p36UZvKhHnNE4Eg1m6SMFBjbVUyPteiRvIfEbzAkDGc+DX5L5aL0AtfoaXMuj5xE3GBOOm3NLlOuLwujWqbudIRoMaOHrGffmWQsqNlYjz52Y/RM0rVcor3eoOKYEwNREFRBkMPBNHBpvWIsx70HesbdjbYT1lR0imaQyEexLkglxQnH9AyqLz4+ZzNZvO8jalzRhDAAAgAElEQVSfliydxcmleduuPbj/LdvdeWAnB9f28tlLS86mzrd9eXbszQGz+YR98tH79tM/+plzy9bKafvqqwP71S9+ZU++fGr1i6YVckWrFKsORhIkInMVZ9zmKet3RjYeme3v3bet1WXrNoZ28OaNTfttq1aKlkrOrN9tWKd9ZdlcwrOYKKkFSDs6e2vD8dBGk743YfLqmXTKQcGVtQ0HSwGOjw6PbWFx1XZ27tiHH3xsjx49dsAMOQUoAui5vr6w129e2MXlqSWTM2tcX9r29pbropBFQ4PBgb09PrJiuWirqzS5WnHwIMhkCLqgywDpoBHxioNsoEmhcQqBxfE0UDnQkNdBlwwVAEMHi2kSt7u740CTHD9AH66jQRNgtQd2sxk/7wEIVFEWjHXK5QPHOfYKoJUMWd8vyIaazUyJsYbGQl6amg7jJNsbTj2+h9uaCgloClA+s/HUs0SRTYA7BRHdoZwEHQwYwnwEZzkkDIRmuureHjW6SYdG2ICnZIqeAMSfnjplwNraus3HVN2VPCuO9zw8OfB3b3ebDmLBHwq4B9AEaDgbm9WvG9ZqNsM5jC6bDJ17Hl7U2uKyczNvrG643F9f1R0YqpZrDmLBYcz+F3WTHGHmFwBXOpIzCzCJMwa6i5DVGLLJAZSYRzKgt7Y3fBwAsKzz6flZtBYTb5wDiLZcI3tvPcxVArqXln/24PCtlWtl18lffvWVPXv5lWfNkV0I6A1gyPiYu48/+NigKykWWb8AaHC8sd29aePxiV1eX1rCJnZ4/NZpUWhmx7UA4zwP2rpkImsfPf4o8DhDAVKped8Wngl4B2B+8PqNPX/+3MEzAva721u2tbnpwCQBCoJ8vqfqlw5An9dPjez6/Xv7Nhr2/fnrm9v24L2HHryBAgcQFNmgMunt0YHTcVgmYY8+et/KCzUPLv3RP/oj2/12xaCphRvm6HXLrk/btlRZstZlz5qXLRu2Bk4D0L5s2/X5hY3afW8MShAM+b2799B5wr1CNJ10WXr57LmPe2NjwzbXd3w85XKozHr79sCePXvmgciHD+9brpjyLGau//3vf+/rzd4/PT22Rht6pZmtrC9ZsVSwZHoespcnQw+2cT0Bgl/8+hf+fvDgohvIvu/3sB2hf1h0wJLgAvoLcP81gODhW1/HUP2VsFKlaPkSts/UJokArgH4MjbK+AGgkVn0Ae+RcUqphGVzScsXOMdCAJW/A9qS2QeVjYNIqaQ3aYQ7mr3sgd9SyWUcefcmm1EmGgEYzhZoFORQu42Yy1q33/FzFgCacFM+lzebhCCr68RiAIdGk8BlKkDcbVuoPgoFT7hye1O0eomUB9JYN85X8UBzrrI3nf5mGprczeYzW11Z9WeQqeoyNgy8t/I1+/2eA8fwIZMBnU3nfW+trm54oAUAmsxUAjoAqlAlcH+yrwEu2b/0i3Bbhsa6s7EHiMi0FYgDQElDVoKwzeuO917IUyGdMOv22lEflK6vH7pQZwhZ4sF+TzqgTdCASqXRdGzFVLBz5pHdynqjc73KJqrGVVIIoIonaRAwM4JZQ6tla3Znc98Wyss26oYKEOZy5+6eZ9B//uQzOzw7tt6o55ndO9vbtrd91+bDlLWumz4uqok4FwhCQHuDDq4WCUTlrVIt3cjkyeWJn80kTh+cHVq9F/ZJoVxyQDeZyNhkNLdssmCba3dsdWXbypWqbexv2cJ61YrLRbv7+K7V1su2sGwGA0t6aPb8t8/sX/0f/8KeffbUFksVmCy8IuHN8YEdXxzbyCmspjZNhkoiFlG+GZQjgAgEf6rlRfuD7//M2o2OXV+0rdvu23e/9V17eP+By5kqEADj6+2Wz/vKypLrslcvnnmywr17d/2dCQIxf51eyy6bF9boXds8MbZU1mycGltuOW/5csbpvQbjjjccJKCRzpDcBB3MLa2q4yxR5S24B3M+GIZeJsJehMXc2MvRPgE3etdPEzYSB8CEH7FHlOUrIEwJanGfTj6q8B3hKtxbiSH8TX6PQEV+ls+sz4VElxDAkg+FXuV3ymSNYzTuc0YBLvlj8jn08w0e8Q4NqfzV+LjYa/LROfOVpCU7WoAyv5cfjV5ynRXxyccThLiXcLe4jysfLI7VaP2EtUj3yecTfsO44/gF10knCwj1YFCEhcR9WP4u3E/+BveKZyXHk3SETci3kv8vP15+h7DPOIYhH006T9iKZE7+o9ZL/q/WXuMWFiGfWHYr/wd/KPj7khsB4Xyev+t58XHITyKo589Jhn4D+vK5iSqd9RydEQpO+DmPPx7hs5JxrbPeS/gKz5QPqr+53528pVtRspHeRWsuvE24o2TMfc7/4b/+z+b8QosrIWCgckoFzMQFR99z8IcHB64aEAUEHSfBJ2ocshu1oJRS8KUXpfGJFknN7uIOOWNj4Mq+E1AjQRZgEQfQBEQI2ImDHgKTJFBSSvwsRSgQIC6wjDcOHAhMpYmYlBjXkR0SV4IqEWFOArgUgM1bBRZKPHG4JcSaGzncQemF+ZSAC/Sg6ZiUtt4tvk4CAG6ENmoSp8gQJOdxJcD3ASgLVBA8B2UCkKkNwf2JjjpInlKGWsisiwsq8x8H9iR4inTFlb8Ui5SjhHc6u1X02owCM+JKO/695tYB0shp1Ni1bu9+Pr7x/MCKNrQMXt4jZBDhrA486uRyPw3yL2MVo0ly4/snyni/UW5RREyHoDcMicBP0QXcgkEhsBIUZcgoj+8dl4Uog5FIswOFAoAipcbfXfYotWTfTQJlBw6Y9hDXSDHxjJvs9pic6p100OhZAtgEhgrA1V7h2QqAxPmldRAjX/G1V/Q17KXQyVoZwnzvshhlWgqcugFtI046AYlumCQDKKe9pc/KEceBUrmI3okxsF4CqQV68XwBoZJPmgG43ou+eKYORL7XO3jWWZTlrYBDOOBDVYKoTpQdCLUKz8BgBBAp5PPuyHOt1odx8bMoYjw4F4F0AnXjB4uDvDjVMb4o6Ve9G//HDwrtGy/DfEe2dG5on39j30UVIzIEdV/tMwU6hlSMRI0x+R1fMp74rMB13TtuJHDvSdTog3FqXlxvefZiAJzCnN5SpWgMcb2n8yAOgEuXqRpFwRLpWT/cU7cVGT62iHdO+5t11bnihk9EmSOZmk/DOSsdIENDZ24hFwxEnWHS4/o8jnMwsMI+0jpWSqWoKWagC6DigXEoIAAQ4OcslH0xQFwc0hoff0PuMMx574XFkFEnYxvQSnpE55WvYxTIlb7VvtazqKTBmed9NfdxQ18iyufD3g1BChlEMswtyR4IgVLtV8qXE8mspTJFS6fIzCLzbMOqC/s2n9dseWnP9nYe28ryrvUbc7s8v7Zht21Hhwd28PqZnZ4c2EK1ZD/5wx/Yz/7wJ3bnzpotLJh1mmYvX1zYr37xG3vyxTMb9sa2tLBsrXrTZYx9SgYxJc+d1tCa123bWt+xpYUlL6HvtOpm4wE0sNZuXlm3U7dqJeNl6GQVj6bDABo3Ljzrmcyzly+f2ywx9WZ1KG04VrOFvF1eXtugP3YA+v6992xnZ8+zVDfWNi2Xo1y9YS9fPbWjowN78vQzOzs/tkRyas36ta2trfhY0S2UPxcrZQescW4BurHdCpXCTfBCgXcHa67qLmNkksKP6s3EWk3r9wfeEZx1Qs6qCwueZQdVw/7+Hdu/u3dDOwQ4BXUCwGa9fhXKrSklTmWsUCw7vRVrWe80veScMlUqd1x2okZGofGVWS+qnAP94O+BozTICv9onEWmF9mTjNOzrKnW8iZMaStkiwa3KfuIvYFDADBFIMHPXgv0G5yvAFGSUfQ6oDbZxWR6FfPFYP9EjfYEcE3HgWeaBmCV8oJdnFzZfB6atQEQ1lsBFLq+vHJHgsaB/9F/+B/b9773A8827jQGTksB/QtA9vXVhTd+uzw/dXAKMNA5Ydc2jUacrWbbKpVF+/iDTxwkghKOoCPv5Ry6zaafV/wPgEUmcwD5QxAUIBdKB+SD8YUgVs8BMABhggh8/vzy0rNeoQDi3nwxj3s7d6yYL4VMPBokdnshMFYs2CuqCwZ9p3549uKpc4tv766HzM5i0bZ3d215cdHnEe5a1mF9fcWGw4lzuqIrut3QdO3g4MBaraYtLFfs/PzUuc6Ru9WNVQcdCQpdXV1bp93zoEI2lXUA9O6dfQ/2IA/NesMuzy7t+OjI34WsPN758XuPbHV5xeqUoHf6DqIj+2QIA8ZAWpAt5OzO3T3PzDs5O/V5W1pbtXv3HjgIzRjgMYcuhyZcjLnZ7dji2pLdf/Sel+0/+PYD+/4/eGSpBTOoW6FLPT24tuSczNqCNS4aNu5NbNAeWOP82l4/f2n182sbD4a+pmQWry9v+fwX8wUHoFnT68tzm45nNuwObW1t0/b37vg6yYf57LPf2pMnX3pTwUqNZp1921zbsF//9lPPknXfzRsbTa26WLWlpQVbXF608aTvdCnwPgOAPXr00BuS/f6L3we6FWyPKFgLrQM8uosLZICueMATQJgGZ4MB1QNtr5Tg/3a35c+sLVUthe01BzwZWm9M9rB3s/dS/qs6lACBj5b36YxaRv0PNhSOcPAzgz0GSAnojRwjr50uAYlQno6NznnE35LphK/NiMB+Cq7LhGd1AUDzGXSAB1KyoQINEJqcYb4AKCv5UNHhiU9OhZBwXnfAXmgLbgKvUbPf6TjorTzZhw7OzozKAK5TYNvHSGawN6YaRc0LA3DjARaoqFLpm0oH+R9QXMCn7TazFZxSYzZLevO/O3f2/f7HZ6eefU4QC07lwThU2q3QYLC44IEr5gX6lNl86gGA86tzqzevPfsbQLpYIFC5ZpVS1SaDme93T+oYhgABawbIzZnCF/f3DGJPvAp6eWQTrxhJWM51LPuIYPiUvQV1yMqyfx6drcAhOoTsZrf/56GChmBsYpq0YqZkW2u7tlZdsdQ84/uWPgTrmxu2vb9l5/Vze3P0tZ1dn9tgPnQ9AE0NDT+H3TBnbsdgtwxHfr0nC8yg8gp0B1Q3lKp5Ozo9tulsaJXFqrWGTWv2mz4v6Ry2CPZMyoPPhUzZ1ld2bW11x5ZXVm17f9cqKyVLlTK2ub9uazs1W1yDCshs2OjbF7/+3P75//Z/W+vs2mqFiu8BzpFWv2Wvj7629qhlGc5YTzYyD9j2qB71DgX0F5lbNpG3taV1+/f/7j+ybKpkvXbfjt4euz7+5JNP/KyALgzKIubWMilbXob2JWvN+pW9PXjtVCmcPdh67A+CQWQ3n9dPrN6+dO7wbDFt6RLdJuc2SY09EJQtpNyGaXcbHtjwZIgIaJPfOIsC2pw7fJEVL19QPlTcZ5HvKApX2fgC7eIgq/xm+YcKDr8LMAqYlD8d980EQAvDkT8r30e2qsaKrvG9H2Eft7jOLY9z3LYXaMv1jh/MA2AtUFS/l02t5Cn5tPJ/lWiiax3riLJS4/a4fFPmREmN8qH8HSM/QH6D5kx4GhUHup9sqjg+pQQrrpfvy9nHnHriSxQUlF8VsKyQvCdbXs+W/63nxJ/LZ4QLag7dn42qLLXGmkf9jWcIlJd/Ih9IOlfypnfXNVwnX5T7yWd1fRZLNNJ45Z/E8RvZVXoWPwvncXs1sp2Er/A7jYPPekA3or+QryQsg+RTH0csA/pGDt+h3nh3fuSf0qMvHqyQXxXHw7Sfgv6+rZJ2XDZ9W40u/13XSiaFN9z4fvFK13/6j/+LGwCam2ujsUgCjuMTzM3jm9GmEQofEWHzN0fGI85NAUwE7OIvIiCa7AJt4Hi2oASa65ksZc7IQb9RHlEDBymKeDSN6+QoaxL4XRwQ1wHJ/zegQBTd0iaUstECaGzcE+NHwDm/h6tZ99LneC/GFZRGyJjR34j+h8Mv8PqGe4xvos1SKqx9AKpDNE5KDQA6vsD6jMZM5qSAXwkP12otQmMWlEcAxbX5GC/3Yv5diSVCZqjeTfMsBaMxC3DQ/5THxkFJfa/nC3ySghWwHuaErr4hOsT3Uu7KOPgmYBHeQ3MooBCDWOsqxaBNqnkTuKP7uZJ8p7FiHNz1d4sistPJbdYxv1eGNFQYvunTgbpFilEbnINZ86u5DKBnMDylqDWPWnOA6BsFFClXzYsDkFEGr9Zah3s2kh0ceF//KBAp8CseGdPaMAaBjMq+l0LUoR0HTqUneC/GjbzroBSgLEUsZ0gAO58XYKjsae1d5kdKTVnZkg/Nk+ZEcyGFLsoD7WWVezFu7g+ocAP6xnhr4waB5kh6j2dovrw7rQ6CaE2lU1h3HVZ6flyOGSMADvf1bI6Iz9iNtah5QOD/Cw0xuJfmHeDbI5hR5h9zrj0onaFDWGOIGxDSD3F5kYxp/SRP0pd+YEb84wpO6XrpBslrOFwDoCyDR8Ct5Ju1AIBWUFEGhnSADBTpNMmI9ivPJMNXOgnZvMkAiADooKNxEINulX7l9wqOCICRvEsP8lkZmBy00tmSvSAXt6VVrnOizs4OouRyN7pLeonMLMlmcKRu9W58X0uOdU5yfdyoetdYi4NIjKNWCbxwjN+pOqIeDZIRNQHG2Y6vnXdTj/SKR+gpPR4AgtEAD87qsq8rWYR8kYHsejSiApK+4XeSBZ/rjCqlgn3AV8hS7Hg5fCYdOPn4rMYY9HnoPeFFmJHhx++ZW8BTi3QNjoOqJHwe59CClSyZKFipvGH7u5/Y1s5jm81qtry8b4u1HStkFiw1TdmgO/OS9vOzY7ugVLdBtmzPVlZr9oMff9tWV1dsYaFsJCS0Gmavnr22twenNuyPqWC3CTzG86D7mfP93X1LJ/J2cXZphXTR3etJD+A5aenZxIaDlr1+9dxazQvb3910rmcAaCg4Ts6OveEXpcOUHD9/+cxpkpZW4fBsOjCSL5Q8uzOdzdvq6q7t7OxHNlfOMzfJOGZuG81LO3j93D7/4jd2eXWKm2PNXtMq5ZI7ogCrAK1BtiYOipHBBUeoO9Nwr0YAQsiWgAcOUHnk3L7ZHOs4j7KDKYUn0JP2DFT2FiAf9tEn3woZqJS7Q9WAfJKp6yBNp+mZUgA/qtooqlKkFyjJ3FGbBYcWgxlnGaDNG/flc64/ZhFXMxng8DRDHeQ6vjsIQM9savVeAKBzqZwDJMgUpdOAxzqLR8OJg4eA+a7DIjA8yPLEuUuZC+wu6Bd6nZBwwNhcJ0LrQBWWTaxSqhgJFsjE1tqO02+8fP7GOu2+VSshYx7e4iN4PV+/dhDsJz/6kf3Zn/2ZrawueoPMycDs/Lxjb98c2OX5hQ2g2eh1PFP+7eGBZ28C3tGAEqB1MppYPle2Rw8eeUNB7EbACRwd5qx+HbK2lZEFGEuQQPrE5aZBdnWg5iC7mvkF7Ga9mkRhAN8IiPgX3KEE//K2urJu3/r42w5MAXhAO8JzRD8FSEwWKjYv5fBkHA+HPaeAaDYaTif38Ucf+V059wjmOK8yZ8ho7M0m4bpW8Bi5gTYGrnPOAagYcJjRDTSybDZbvv6eOZmG+qRqy0tLru96nbZna5I9DDcuADR6Bn7kB/fuWzqZtJPDUzs9hO4m5Y0d4f8lazSTTztNRaGUt421VQclyaAmP5FGlIvLS7axveXjZK55V+ZgnkraZbNu69tbPu7yWsk++ePHtvtw288R4ixQDPc7U8unycwceRPK+Xhu7UbLvn7+wl4+fWmNq2tvTryzuWPpRC70MacBWb/rNEETgtL5krWbLVtaXHVZIOuedaanxOvXr+zLLz+3bA5QeM2zj2uVBQeXv/jiCwe9AIuZS4A1D0BlUtbpNuzN29d2dX3uumFrZ8uqCzU7uzz3ii24YgGvvHGdN99L2/LSmm1t7dh0NHV6CbjMuR/y8/XXL+3JkydRpV3GG70xEQC8Tl8xoSy86wA0Fjf6BP3EOVFdXIjod9r+TvoC6A5n0K1fKf9HWdTuZ0aJUwBscE2T75tPEkhJhmqKiIOZjGDnks6mfD2dP3XU9yAEWcNLFXjHK75/aELIuyEP3uxuMrJcJlREQIEX7PuBfxZ7gixuAGiSVJS9yN8CTdvIs6ypinAfC+4RGo4VSzdACL5mo9m4mW8+S6AZfUlzdOScJqP8/OjR+zcVBmSfQ8MAuNwbdvw56KfF8oItVpdtaXExAOCzsYPol41Lu7g6dfnnvdG/rm8qNaeOmUaVsgCmfMneQt+4vZpOOlUG41E1F9m3yMcc6g8Cxt4sPeF6G33GGYaPBf0DgD7zBPc3WfXouXy2YJPB1GmKirmS5VIF212/YxuLG7a2uOYUIV8fvPHzs1Qtg8jbVevSjs+PbDgbecPAteUVyyWLvn/gQg+Adlhj9A39A/KprPW7A7uoXzhdyfLCcsgI7rYsXUg7EDtNhqx9VSOjawd9MqorlrKcZ0Cvb2y6TqitLTgX/OoWgHTVsotQC40tMZja6esT+9//5//Vzt4ceXdeMvw5O9qDlldRjGZDz6CnJ4Tb8py+Xj0494BwckpPrqytr+zYP/yTf8/WljcsOU/b1fmV/fa3n3lAD9oceLBPTo+s1W57Q1H0Itnp/W7Hm1O2G3Xns15bX3HdPE/Prdlr2OkVVREXNk2NrVjOWb6WsWl+4gC091jJAYgNXaaQHdYTPzjIf9RDah4CEUklIkbc0PKtZG/Ixr5J7pkFgFXJPX4mRPtJ/jy/iyeHyH6XP8v6ChSTH861eqZ4lLmvEqsEKgo8EwYkv1N+scBN33MRLYgwq3cBXPlVPq5kqLCK/wt2bwBpha/IB3KWgRjlAfPBO8V9ppBZGyqB5VfG/eRv+KQebIuCOlGCkQeTIj2lql35rXEM7MZHia5jbDxTVJqy/3Wt5kX+aXy9NOda9zjOKN/Z9VrkIwi7EZYmXE9zLZ+T+wlP4J7cQ5iWA6jR/Om9NGbHMCPcht/J59QY4r7a3+ZXS67isikcIe4buXUmbCaqtha+oPnhHgKJ4+sARuVjiyUfUr2gZ0t2df7JN4uPHV0dB6DjWIfPZawxqPYRn+e5bhdYwCS0bvHr5ZMKu9EaMb6bIMA/+yd/7gC0gx4xaggBv2xKgS0CjeIbiu654UG3jqULBZ11o3syEaH76S3XI4512CC39AbcV4sjg4KNwJc2lZSIJrnfi/gDo8w/RaO5hs+IvzIukJoIbW5FB7RgNyBhxD2szSzhlMLSe+P88sV13lE9AoW0iRizwLjRKDhguieRwLDBgrKRYhVII0AfTiuBK2x0fU8oNK5YNceaHyhOFNVjvrXGEhRKM4NiCNmz+mJjMpccyLwnh682vbK5pSgZt5waCZ0bZMOhdTvfbKzIPQRq+nzNgoMp0EugI2NxYG92y7PD85BLAdASeu4nRaTNLKXABtLhJqUiJXZjmEZZxgISXXYisF0gGM8VN7E7JBiHHszIeCmZ5lXAHO/l+ySZuMmcZox6Vxlk2shaTzJ39Bz2XhyQCe8R9ohki7XgSxs6vkf1OZ+nKGhBYMjlO8pEEKDM9TpEtUaSPcYmnts4T3OQ93BY4VDElTTzhWHOHHAfZME5jMkkiBomSBEJ+JT8axx6rgBa7TuVNfFsURHocNGel5xQqqgDh78JpBSYSeaoMqxlnEi/CZDUvuD3isB7CTP7fj53EIdrmQfND/uG6xir1pP3k0Eg3UjZMN9LqQsgJzCkPfH/s/VmsbJtWXrWiNjRR+zYfX/67mbem32Ws3qXscsgG0oYwYt5ASGEMUJIli1eEPDCA4/ISEayhcA2kkEGiScjCllVZcoYV2VWNjdvf/pu9/2OvkPfP9e/z8qD4+pqn70jYq255hxzzDH+McY/cPwZN9dy9JTAisadRd69t/M8XpYR7wXt40zHWz8yxvyBZMPHcmcA1jrRTRH9vL6mr+N7Wl/bQON+rnzwHhefWTFl2HqO8nPuiD33tq7Og5Pps8mozJ8RMrCyTGR/V41wMqPCc8j9zWFtvWEjyc9r3UJWpQNF1oPpQE70Kx4XzquDrs68d+Y098BBzr8qpRTFzhsNlj/t6V5XOoO197zZMLIMeW9ajvgeHH+82IM6XzKg23qSzAcZR1nANL8fGKd1fKOZqHRMn0PJHn0MrPsJpGk+h78YsPZ5a+AcANr72+vKuMmAkX7KKDfe1z2ciz4frf/5nfEB9nQIIpWqAkRUmTJj/kcxnkDfNB/V8mLUm+vx4O734v7970e1sh7rG/ejXFyIQT9i2JnEZDAV6NC9oqkZFAZdcTH3+pfxvR98W5liAk1w/otVNSva2z2WY1cp1hK4nmXHIk+NaiM2VreUpTXpT+P86DROD4+iXmb9IzqXJ/Hlpx/H5cVx3Ly5EavLbYHNcBSTNUazn2qtEq12M168epUyjdvzcdntKeM26cdyTKbFuHP/a3H79v2s+SJzQmbzpUA10PEXz76MTz/7qRqKRWGibC2yBUW50CfTaTNev4VnGRBzMeYqRWWUkpWqBmVZoAAKKBxrwALAgG4nBaUBmNXsqVSJWjNVg9lRhKJifX0tvvPdbymD9Ic//KE4Rlm746OTuKJTY4yjVExVVwtLCTwEwBY/f2Y/0igJ/mkB/LVKtNupESAZkeMZkMg0qlFWBiPAw9rqqgAe9ArZxzoHCwXxDgNyQ3dA2TkZgoVpQU21OL/YdwC0g8kg5uv0B0jPbx5YnfcVePcrUW82UqM+c68OE30Fmd2asz40H4Bwxdjc3I77tx9ErdJU4OLyrBfd7lANGzd31gQAPn/6TKX4f/kv/+X4c3/2t2Nf/J3w6Jbj+dMX8fTxE+kJGlO15im/PxGfJ43zCH4A4IuvmOzvIbRN27G9uRP1WkO2Jf/v7R7EATQOGeUWMu0muKwJc87/7KWj4+Nr8JjAhwA1HA2acdXrCVCdzQTgJv7cmUBPAGg4Z2lmSBUdsSM+J1oEbP4K8gO4NhGQd3y0H0sri/HZJ5/GTz/+WTx68FABF+g8AINTsGus9QasJFPdoAkAx1X3UhQYnatLzfBzrs0AACAASURBVCNgCs9F4gM6qwIlyMqKdAU0JmQlj4eDQK+xfonTuhuff/rzODk7i4f378fNG7dj0O/Hwe5+XJxcSOa3N7aVDTyajZQxTNYugYC11WUFbi6uunF2cRqXV13JGPLE/+g8/r6yTkbhUnTI+CNoMh5ENApxPN6PP/uv/FZ861vfEVhUrRQDlciKFSZKUBQNC3k2cLr+/GefxFeff6HKvq2NrShOAfUa0e1cxu7rV/HJz38elxfnsbm6oUAAASGy42muyRmQ7MRevHn7SkDUyvKSQH7Wlvl68uRJ3Njajg8//FCUMXvMl0D0cwUM9g7eRLd3qWAMIB482CmJJDUJ3EceaSwbKStwaXE1drZuaN02VjfUJA+9QGCDtSCTHdCaNSegBZMAoPBsNhLgSXYwdERkYeq8l10dmk/03AVN4DL6OYEsWa8Dmzm2oRzAR5egMwCg+Y+MWyWTFBMYQbBG5800+R/IMbIOLYl7tYhrvd+JOjQg0NwsLQtwY3+2FtqaS54N+gKDLZy3gHy2E7AnlKRSIks0PZvtCGSsHE5YSv6RuantFyXu2Zoyddlj2CHy2Wg0S2Uq0MCMyqmZeOFXVlaVPc1cce4eHu2LUgbKBPTj1vpOLDaWVK1D1YhsiukoDo8P4wL6hZN9ZeKq8rNWlr6eb8yLguT8JDWPrFYSGGZbHJAZQFl7eJqabZOVzjxCZaPM5wK9ARZibWlZepNKEKhfKgQZ2tCnhAKcZBZ3lf1eiMXWUrQbCwr8Ui3Qqi+oYeA3H3075sZF7ZeH9x9pHD//9OP4/MlnUagVY1wYxdHlsTLseQ4Br/2ZbBf0OSAqdvvp2bH+BtB998ad2FxbT30Qnj+Xrq21anFydhyDGCrQWKvXYgKQSAURgbcG+xHalGpsrO7E0uKGqgBa7YWYX27H/GI7llcXYvPOWtTW5qJam0WzVInj3bP42//N34pXT55JVxWmk1hcWUxZ+scE2boJgAVHKRQFzPeg6pqQNU5WfC1qxUZsrmzFb/zKb6r6iqaK2Ee/+7u/q4okaLYA0LEPWGPoiZYXUx8LKJkOdt/G0emxej8sLLVFmTQtTsR9vX+yq6qDYnkS9VYtaovlmFbHUZ4vKsjQhQN62E02MfzUVNZXUoIO8yJAtZwBZFnPGgUnMsA2jysZfLW/Ms3sfGSJs8pAr7EEX4P5kV2bS8SyDnByGL/b3kfmkEv7i/bDsR3S+Zhe9osMRnJ/2+H2J2S7ZACngkysVQZwMj4/0y/gFWSYZ2Pl/TwQ64ScPGbDZ5Odm/Y7Zxtjd28h+1nGtPiccQ77eZ5nAY+DoebTwKr9LPsa8lmyho3WUXmf0VgW3zPWZr9Hflg2D/bh8/PA3/K4HvJt/9Ggpc9/6xT7EPIZsgRTf8fz6/W3n+ZEIMbK/Tz/HqexNq+3sRD71Hn58bynpIh3etv38rjtX3tt7U8zRvs/yRfLmixnOJWfLw+wG18zPmGMVOMV5VNKWOXFOWPfld+NNxjz9JoY2+HZPFa/x/W5hhL/MryOe1um8smIo35KXvA1vAaWZcua18j4F7LHehf++l/9d2Y+1LxwFtg8Ym0H2RPsn54cg0FQNfA3uhzLGckyNv3AANG+FoMmI8zC5WxJBNlgEYP0JHnz58eCUeXxeqN4bHlA2wv6C6BcDlAyIGuF4znJg5IG067BTX04ARCeO0pRvZG8iBbwBFikcgs+nxajkH0+lSZYYC30Bq8x8C0YBne5LwYgL28qBBDjwIrUAOd4kDiBuKecqly2J2Px3HId/mes4k+FpS9XTmHAMznBCYBJQFACXqysed+gLfelHNORKD+71qmYggRW1s7M4TMabyWVjfNZr6cPHQNCjF3lxOKTSyWjPH/KmEq81Xa6eN9zkFfMVmj81AbPQF6Dq44mch2B/OWUrYeTasPRsqINmkUFvSExcg1M+WBR4GCWlHBeVtNBkdaI+3pNvP7ec+nQTNQDfMdAF8/n+eM9zV+WRQ5QIjnOmkL4MHdkVcZuFikWQJgFAiwzPuh9iPM742BMyN21HGaOow9qvo+D471sIJdnyu8XKzLmxIraa8daeD/wHr/7EPPesZz4ICfjxvvD0XSDa3wXR54Xf/M+sB4xmJvXP5Yr7sP7lOfxNxwcV0I4I8ZzwXXz73E/nik5J+kAYJ5sIPh+jJdsPowhnjU12UqZOAby/WwGfiyDPhSYL1/Peor3rj//Hq0GmW/5gJwPWe8b7uuDWXOQ0aRY//Gcbt5h48HfzRtY10bXXIrimt+RufQ8+JDnd9Ok+PmQpaQHktGWD6Bo/bKo8jujkKZc7+girP+8Np5PruXPaU2yTHQDtP6cDWCcFt4z4MqBbRn2OeUDW0ZexuXudaMJoe9pWc7rZ3iJvVZ837qGz7wD1wvXWYHeswDXjGthYV6y3e+lsmcb8GTMJTlIxjUggIzFUgJ8cFYE8mYyN+z33/UdyLK7k7Gf6EP4rvepdSjXkaOdnRV+Zu9tnYPFZCR531L6a5lNcpgcl3fykfiw+TxN5ABGCWIr864QyrAkCNxoLEVvQHnwWiws7sSdW9+KlZUHsb319dja+iAKs5p4zYfdWXQuOnF2eqUsbhzd0xOaKBVi//BtrG+sxP2H9+Scsq/brUocHw7i4uQy+t1RjHp98SET0APQohT+8uxSgMHcdC6GvUlMh6M42t0H2ojCFMB1HF988nEcH7+NWrUU881qVBtVNUgC1JqrEXgdx/7hnrJiOWuYa7L/AJuQk2qlFoNJxMY29BYPRQUCkHR5caESW4BuwMmXL5/G6dlBXF4BSE8EItDuL7XMm0V7YUHl1fz+8OEDZTC9fPVCgIucEDkQdVFsNODEbC+m+R4koAH5ghKEkniAOjlutQRE0Jxua3tDIN+g1xcA7cB297KTMol78FmnzJnbd+8IEOfs1Oda0MjUNY4XL5/FZ599ltlH6Yy+VEbkIGXlBQ3JajHfaMVie0HAEXIDcCnAaNDXmQ6YsbS6ouxOwK/iuCgH3IkWw17qVt8f9GMUs6iXUxCY85tUOag4eG7WhP4ft27uxM7mVjx/BSVEqlbhuWkYl8xD7MNC3Ni8Gbd27sd0VIyL0070e9hZUwEMK2vLooMAUP+d3/mduHvnvgA7uET394/j+PAk9vcOEpd0rR43bu7E9uZGHB7txk9//uPodM6VAcf16MmiRnvDWawD+E1n4p+GT5r3Ly/gse1p/HI4RmPJNbzfAL6sCUkSvAcdAxn5ycpN3LucPZzzUF3Uqo3Y2mBth6K6gIN9bWU9Pvrom+Je1tlfTA2JAOdPTo8yO60qzlGySikAfPnmdey9eauMxX7nSo0KoaBCv6ELRDWCTZX1Wrh//74AUkrRHz/+Ulm5Z6cnsbWzLboIxnd6eq6MbQC+jz76SBmbNBD95JOP1aAVGprGfDOWV9oCjl48ex5vdt/Gg3sPlSl68PYoOshoIfGC36O56HxLwQjK0Z8+fxK7B7sKHq2sLMeIxoPdK1WEwKeO7rubzWenexXFUlkyBPHA4tpKVGls2TmNF0dPo9wox1/61/8N7a2bN2/HPBzx2OhjMvpS467JSLGO2N89FR2LeNDHs3j7ejfKZJ3Va/HHP/zn8fFPf6a56151xF0LoLqxvh7bWzeikWXpY7MD3u4f7AroR+cTWEx2dE867NatO6KN6XZ6KcA45b2r2Nt/HdPZKFbXl0Q5wZwwj1DpQEMCSA1I1+31Y65A4K4WG6vrCk6wD2jiqYSAXl9AMkEXsi7RP2R1N+Yb4pW7urrQ9dGJNHurVGsqV+8B4ENrp6az0CN01Ni3BPXGZCBQmSZ6o8lAPMjsXLLxqxnVGUEo+1+9GZ+nuV+Co7kGe0e+Ik1uAdCXlgTyoC/4O8EYUQYNU8WaAjD4ZtIPyY5j3KLouThWRirjJns3nf8JcFNzYAJURWgM0/kpP2U61FhWFtcyKoxUEUlzXfYB12dO1lfXY36+HZdnCQin+bCo2IqJto0MZnwTzjPZXaNkl8DfzJlOBu/b/bcCFqGMgE4EAJqsZrLheRE46Q/7cXJ1HEenR2oaCnDbm/aiUalJPuBuZj+xv6FRYpzXPtRsIkokdDv6jPHBR81zHh4eR683iKXlFe23RqWqfYsePNzbS/z0xZmqDMiCZu6g2xgOodWrRru5qGsDRJO9XS/V4/b2vXh460H0LgcCcHluggCv9l7HSedYHMaX/cvoT2iAGjonStOiGt2yH6GVJHtd9sVkqh4PzNef+v4PYmN1TRRCrN1V/0oZyfvHBwFRM1UC/Vk/GuVGTJTk0oyz86tYaq/H5sbN2Nq8HbNpMW7fvptsmX4nbt29E9t316K0PIn2aiNa5VrsvXgTf/dv/w+x++p1XF0y/pDtQbDn6PRE1DDqOTOh+XVNsnh4zjz2YjibxHJ9TQ0rH2w/im987ZsxP7+gagneR1cRxFXAaAa/dl+ye+/Gnbh7+66eGWocqnqg56hRTbKyJCqu47PDOOucxaQ4ULb3tDiMarMSjcVKFFuziIpKMNSAEACawAW6mr/Nilkmr5pDl0X9KAxmnLK42TnW88gN576A0Sy5yH/DXrWfaD8/BdPeUbymAze9jOewh+3DGvRCHt8HH21Lm8+ZueXz9lPTUZ72eB4ns9/Js/B8BpztTxvTcrKIqhEz3El+Droho+CzbW8wMY8H2ff3ZwxU2i/iO65GFj6RVQbaTzAew5wxfgPqUGR5bJ4X41v2v/zM9iONpRkftD/oJCr7Pcba/L5xhfzzJgwprZH9Tie7GKz0PNgvyD+zMSdfw2P32PiZXzP7KPaD+Hwe7zReY/xEWFAuwck4TR5P9GeZ47zvbH/b2IJ9GPukXAO9mPfPrTu5T6oi7PwLE8Tsj5IoaR89j4t6jXk2Y6jyDTNKWO6TAPDkR4LT+gwyZuN5R2ZruUCKMSn59cVfTGAzPuB5NU7kPeO9aR+/8J/9tb8y88P4YNYhmglF/m/ehF7k9y/GAWMAmiwKLUDmgHoxyPjyhPN9Io0GA/LAoBfAoJEf6Bq4sGBlmZxcy5vK4+QZWERHqCyMeVAlGdwJODX48f7vjM/jf1/JkSXkyUwG8js+HxbfCs1jIgvEY02RisjAg4ybN6MIsVPv5hRcNw/cWpEUMkDfwkOGnUFFAQBZGYcBaEdHfC1/xgBCHmzGMaHZoBU91zJY6n9TIiegRtH2d5EQOTcZrQI/icIaFLdCEHBZTdm1BvaugZwM4KvWEgeO55j38xuO50FuxNOYAecGBHlGACHujwz4sHKU1OtjACsPdJN9lYCZdxQwyZBKGb9kNicwPgEwBsW9scdZpJLfBQjPvWsWaSXFd/pZp3qvyzsgJzm6/N1K0EqPa74DxFIzMR8iVvLem95ThQwYoxmZ9l/WgZh/GzBVRCo7nHxP/665zIIAab3T+vpw8X5NSjUZIFzPY5Ph3OtdP4+DBzY2rKj4rg8a72frIuadNUTPOIsap9+BHh/KBuw13khZz7zc/I/ffSjgONn4yM+jZdmAu+U9HxXnmmRKWSdxP+sQ7sX4PU4fAubH8lyQQcjneMa8jHI/5oYMVetbU4UwD54bBx/8GRtbPsh8KHpeDf45OMTB4vXUQZzpUR8Y1isGR61DmTMFCHIUGz7s3LiC+UyGbcpyNThqAJGxz5XSZ1T2mO1fr6MPds+9n4X3VQqreUh7zzraYLebq/JeWrOkB6zHbaD4XMm/Z6BXAaMcRYV1pmUgAcdpLXiPa+Q5oK3D8+A4B70/LyO7mvYvzyKu1VxQlLF1LhOoxcuZCjyDn5k5taw4617l8dPU5A3qERw7DiZ0JC/Ne9ZkFucznfFZN+ZRViKZccSTJcQckynB+Gxk4kgwD4BblDtbB3qPWkebc9w2hef5Wi/MJZof/w7gwXNYbwJ+8l2f4TjVng8AUQDolNmSKmPgmIUntlxuxWhSinqVkuI7cffOd2Jn56O4sf31WGhvR0zrUa8X4uJiKBqFTqevBnFzBYDXgdaTbD4Al43tdQFbZF6ur5SVjQgVx8Gbg5hQwVWChqAkftxWoxBnx0OVBs+Gsxj2RzHpj+Ps6DAKk3H0rs6iUSvF/v6reP3ySdTKxSjSbQgIpkCmboiK4wKKgH43hlOAnNTYlHWrN1uaL1gfx9NiLKxuxr0HDwX8kYH4oz/+YVxcnEWBLLpKMRaX+Pwg+oPLmM6G4n2kvF2c4do7oxhOR+oR8OjRA9EZPN97oQxMspopIy8VK/rMYns1djZvKptt2EtcqlrPSA39Nja3r4MQ2qsV9gVG+ZyanXzxxecaO6XAxVla90q5JLCWpoXM7+b2VgYudwT0ACCwrjRjfPbsmfZJChAmejXGN5nB1cyIZwKiAZTXlteuKy4OT44F3hBco1HU3ft3Yh0A9/Aw9l/uX4NO0n/jlGHkzBFAWyg8BMAOE/8vDL3caxC9qEdZ2ZznV6nBrvcoPL3p+coxoDlfaT62ASPWb0StOh/nJ93Y3d2LYqkYN25s634AsPAsl+BrviKwSeBoHDvbt0R98ur5i3Q+F0PAWLNZi27/VNlx56cX2QzMokzm3dpmzLeWgsq5pcUVfT85M5S5p+oZOETJmhbItrYaN27cuO7dwvO93X0dT589E1UFTTaRmy+++EoA+9rmhoKjm+sbWUIJtHtVlYjv7NwUDQjrtPf2rd5Hb5D5SrM6Mm8Bezj7VpdXBBRL13U60lm37tyMJtU+2dkhnuAs4IjOBLD6+te/LjDjsy8/i6dPn8hmuHlzR8/kahF40gnUwMsMpzPr/bOf/ERBZ9as0azGuDAQ3c3rl6/i8OQoHt57KODmzcs9ZcdvLG8IjFVw5/I8Dk8OFfQ4vTxWtcJcKWJnZ0v3hZaFyrf9wwPRnSQqlw0Bjeiws/PL6AygrrgRiyvLcd67iNeHr6M76sfDhw/V2I9mgTwf2aqkfyIXampM5mUtNWQcD+gzUYxqhWqKmcA/muG+ef06/tZ/+zfFaU0iSndyFeWoRbvajtWlFX0/naUl8fUe7ieuaDhkyaiW7TkeRr1QF2BfLTeiXktZ3ADQ6IZen8quSTTma1GtzcXWzRtqtPj27RtR/qTzNlV6QZ8HZDbfWBAITUY2c4Ivgt8HNzbrBjVLso8KCnyhN6DIIRu61+9Hb0gwZyqKCxqcAVajMRdpANvtJpBZbNAw5FBjMYvhdByVYtasFL73QjpnCeKRAQ0oTaBLwHEx6SKuXomqaC7QuQbBmP9UIQElF01Wk68hUKgAjRZVEinJxbYrGducS3A4yxZXabTI6VOTwEIp6ZXM8b/250i8mY5iobmkgBABRdn9s5Sdi+3APmFv1StwrA81NgBy+pmQ+IU8UAGALiLwRBAXQFqJC4WimstpjUb9ODw7SUB6sRKNSiua9aboLZAFgFKCKpM5gP+eKCBSxclYgAXA9431bdlIDvQh6xPoHIO5Bdifi0a1JQobBdwWF1URMldMzUmp7CGD3POIFuf8urq6FAg9V0lVDjQthAufnjut5kK06m0FQtu1dqwvbwr8XV/aitvbtyNGszijkmXUV9XC01fP4uBkV7JDAJYAB9z52DbVQmrujVyIDz+rEijMCgrEQC8EJclv/sZvyXYkwEJGMhz4nf5lnEBLRGXA4Z6oPcjqXl5di5hBP7MpALpeW4juZV96cWdzR7qBOf/2L38jFm7XYmEN+oyIN89243//h/9b7L55HZ2rC43/ax99TZVQn/78E50vxUkhmtVGLDRacXx2Gt1RR7ZC93IQFWhXuO/iivitSQ4gaCRfrN+J13svFfgYBlQpxVhoLsTO8pY+P+JsU5DpUnPfbDej2qwrSAj9BlUfxRpiCAA9EvUIAPSo1ItZGbuaZsA0CyU5IFGS8RpOEsBMYEK+QyHrY5XhICQg2M82iGtAUHZrlhBGxbzBP9k/GWBpW9DgsP1e4y22O23TGxi2/+Tv+3OmnOAcciKkbVP7RPa1bIcbE2JPupJKfPE0MVbTTffVetcvyONxRrifzT6gfX8/Fz/di8b+k8fBWW5sxVne9m/sS9kvN57n52cPG5S1D27/2X6X59R+S96HyuMF9g08Hx6fv2efJY9j5P1JV/8qASDzGT3+vD9rH9ff9Rx5fYxT5Nc4D8hy7byfZV2elxnjGpY1fz9/TcsO37PM5n3pdz5Mysp3gmAe66FCRfhQlrVvnIWffM4BC4+Nv+fnF358Xp4T42T59TfwLdwpS3jz5/iuxgP/fuYf84wGkrWHCcRkiZx5vJB7jgfJ//X/7wPQ9gPz+ISDDnrvP/2P/z1lQOc3kxfWIJcfJr/gBgUNfPFZA3uKUEWKaHCIaPImCQAwQKB7jifqvGqB9sAsUF7s/ObhPT9sduEUdc4W0IvhBWMMTBovR4YMOHIthN4gk4FxC5PHmhdwC8C7BU9p+AbscMb5HtcwsOpN5Mj3Ly5wisAQqTaQZVDEc5zWJwlZXqFoY8OzRCQtay5mMM6bQsZlllmt+c91IfW18uvKvVP5RcpqNdiCY2w58HwkgCltZssQ30/Cfb1P0nNlJThea95lcwFAvw8MG7hBiWPIeF0MhlkZ8TsHhiNFKHy+a4BRBmJWYsA9rHgMPrKx3MDNwC8/9TzZPFkZ86w+EAWWZdQhNMXg1ckyDj1HzIc2vkHbUtqk3qDMQzLy3gHcBi+Rm3fRqdSEjJcArux/yxsAjPcE3yfLy9lCUiyZzABAp/VP+4AMaO7BHJARwd9cyq/3c9QulkMfSFyXa1k5ev39PesNDC139eYzBk6ZU2chW/l7TxvA8j72HjVIZyff62Z6GcarAFiWNcX8yLDB+c8y4xkva8LLMoLBxYu5QH+pAUvWAJF7Gri1/vAzenwAjvlnMAUHxjVj4nfmw5FMj5uxpDHXr6OmPFs+COA5tuHhfeFnszHhvzNWMk4VOc5lVHtO5BxmZWEOKsHpbP2V13vF6+ZvSW64B9e1buKajIuDyYaF59eVDpYLy1Ue4Gf+dM1Syrzy4eeDnt/zRgj3c0aCQfy0DxP4bL3DNZPBmzIvrIOr1VT54YCm96Fs4oyD20EBGUI4UNmekUGTVQJYF/lAHWVBPu/RaTYWy0feuNEzR6p4sEFSLadsDMuI19ZGG4a3jUrGbFlmLvi7z1zvL7qKI3P1SvU6U0ugWDZ/8DSyDgQqbVxJD2dyYPlr1FLlCHyPMqrg4p8kB9tGPN9pz6cmJZK5uQQGKxiYBe48T3lDxEE97wW+y3Mxz+ZgzPyT672RD3AmI4/gIsGlRLEDkApwQcbw5WU3ptNyRKEZ9eparK3ei1s3vxU3bn4Yd299M1qtzRiPCtGoF6PbA5jrxaA7EW9jo9qWs4TKPT47j08+/Umsb64I3Lp1c0mZiTQN6l7O4vWzlzHsdGIdztfNzdgC1x5HvH7Rj5Oj0yiMCwJ4ZsOpyv7r5VK8fPZljEe9GPQu4tWrJ1Eqcl6OotfvpowvKHtGHQEr5UpmgJbmpJdU1t+cT0Gd7iCu+oPYuHlLwC8ZhvDY/vTHP9E8UFzebjdic2M1xpN+nF+eilIEMBYAUbzSy4vizj0+P4latRL3H92PFy+eyaEFgLzWwaJ9Ksba+mbcunErijQe7vSj2098hDT4qlVqcePmbWVxOuhPNvfl1Zmal0EJA+8oXMeAa9rD/X4sthcl+8gAmYZkaCFjV2QQHh8rSxPQgoAwTuHB2Z44Tys0mZwrRG/UUwYo2XDsPaiLBMi0F3+hgoZrwudMM8eFpQUBT29fv43T4zM1OiQDlLMK+hT0AKXgnOkKyGU8/xj78JVzDYFZQzimrwSmArWcXZyplF/O5RidNhPoASRWiUYsNlZiZ+NWrCxtBL3CLi4uY+/wILa2UlbgqzeJh3iaOQOALFubN+P2rTtxenoZT756rPdHcPlWq7G0uhjthVocHe/H/v6eACQ46Mni/PCDD5WRDsgNmEgZfgLva8ocZo3a8wtx+84DAdAAzARQiKlju/V6w3j+4qkoGchG3d7eVLXCxz//JF69eqnvI/OLZMDTALYC/cWieK6XlpbVzAxtpyAB+1MVeIN4/epFPHnyWHPMCx5WMjmxFZBFxkGG+njYF3Dr4Digsc7DUcpKA9hFjql44NmRNZpmoVPQf1edTuztHYiGZHNzS5/n9cnPPtbnFxcW1CxrVppEpVWO3ddv4uTsIu7fuS96m5PDcwV1djZvKJMc3cYYzy9OBLLA004WdK1ejtu3b6rJIgEZ7MarXlcgd9J9oWdCJs8vruIE+onN7di5dVN84oBjfA8Z//Z3viNZOr+80F5Y39zUmFkfYMtSOQUOqIphXqs0o2PfLC1Gcx0jJuJv/tf/Xfwf/+gfpcApO2U2J0CwXEjnId+nvH5O1V9n0YdKR1Z2ov2oFmsCpNrzS1GclckLjlZzUeM/Oj6Iy85p7O6/ikF0Y3VhKXHTX57FycmxmqlSDQF1AjpEgYUJ7eUiNte2YnVpWaAeeh6KhVQVNlEjTvY6PgfPg/4qV0vKTOZ8pbEea90ZIzOEggA4I9YX18SBjR6xPSG/ZzjQnCoZSpQvibud5yeowXwQ+JF9QgQhAxAMFteqVHSkM9pnJGcdgTTAXAIxtjfIkOdz/J+Sd1LSD/JiG4Ysx1Rz8q7yBH1ZhYpuOhPIriA1WeC1erKnxjMF5Eig4XrsX1UuZEkwCFatWlfAlLMzBfdnAmsBg3mRuU+Ame9TkaMm1uO+wHr0faJ96mmf0cuAwBUBJAOCBCOgA6Eih6xWMn8B6cnQdgXNcmNRtoaDdqxNCgiQnAAIjY3bEic1c9Ns0BDxrqpqoHpCrgkYInP4Uujio8P91KwwxvHy7XMF2ABCkVCCzjRZjdlcHB+cxmwwU+PTxSadPAuxtbYT2xtbCsjtHewqO787vIrO8Cpmc1Ndi+xeKhWQ96WFRWXjHxwdxiADU6SvMmoy5rFaqMUHH3w91QC4rAAAIABJREFU7t69HRdZZjbVOZ3epXjqyeB/8vxJvN3bhT8mVgi2LCxqD9Vr7ZiO5mRfLM4vx6MHj5R5TMXF+o3l+P6f/WYsb85F93waz589ix/+s3+uyhaA46PT/fiV3/jV+LU//Wvx2c9/Hk++ehIvHj8X7Ql83cjMwem+sqORDwKjm+ubsl8AuputugJ0otecizg83Y9u/yqGMVLTRu3zUjvmaJrIHlJAeiiAvr04n3ZZcRa9cS96424MZr0olGdRaZWitdCM2vxc9GZXMZ0j4YhPg2GQwDBRpVDyT5L8EUCR7198VzlNGInAveQzS1oydmLA1XuThAn7H8ga7xvEzYNpeRDVdqZxDH+e79vmsF3KNRgDZwe6ziCoQP/MvnXynfEj2/b2v/iJncbZyPfcl8S+Et+3j2V/nmCQdRdjsA/Iv22TJ3s3YVXob+Nh7oVgbMLVzvY1+TvnYd4/0s3y2dxZw2brMN4zQJrHoWwL2qez/+TvGT8x+Ks1f+/l63kOrn2mXPZ4HuthPbiP18i4gxKDchnTeR/Detn4nPUlP5317mQn/ibMJJeYZFmyH2rA1ZiXZcnyYqCa+3qODOhbbvKAqz/HZ20f5BOa8nNiufB6GDPyM/I7QW/u4//fH7/95v4wfc57gGfmZfA7j5/q/MoqW40d4Of7mS27ksusga6X2pipn9lrbYzA6+Z9XfhP/v1/e6aMqOzANNjgm/gAtkP8/5Oq7A/Xkd+suROKRWWjw3RoUqaUzwTz9ckKym+IvKDzgBYQb3YLlgV8nDnUVmICO3OAtIXXiskCY2DJjrM3tYWSceQBNguBn98bD8fXCiIB3QkwzS+WhSMBGul5DUayT1P0KkUa+EwCgFNWGHOYQNBfzC42GF2uJgOLDDXWzhvEAsU6+N8CEjPCe4OWVp5W6GxSrgcw5zWVMZYZcN446fPvmiJ6XhhDEroEml4D5oqAZzw1GVihDVhIz52fE0fzUKSdbjoAvDENhhq0wjj32luR5BVKK2toZDCP61gRGeCysZmP4JEt5esYNGctHKXDEUI+cLR4LrjlfKgJ4KkkRxpDR9eha3GWrW1FonWdJiDO6+b18IZFLvz8Vi7eC8xfpVK9BoQ0tgwcvgYTPXcZyAcArYMsa8rGHPugkoE+GFwHigwoOUDj8TvYYKXsvezntnJRk6isHIhrOatMJR21VDLotfMz+rm9zgkESxFe3rPxwe8GNB2tVoZgRhti5c2+kMOTfd6GAc8C8K4yzgz4ZYw4vAYHrZe8lwXgZ4eWnROASetGxsd1DSga0DS4jwPAmE1RwefJLvX686x8530dbC5tBww8J54jj1MGH527iUhm6/7+AWpgmXvKYMnoDGxUcW0BuBno4j1rfZU3NPgcB5MOrIz6xoCvZdVzw/cEkGf3Zcwpspo4hq1D+bf1pzN+bOyw9vz7uukPVQ3wQ2Y6zWeHjIdsTAZXKVHlui5Ts16ixJ9783e/J91WTM0prZPloGflTvmAJfvNMqsDPgNy/bz5PaLnjKR/DHrPZU1B8/ObD1bUswBd3mi2wWLDkvvbOO72Oilzq5L46NxgzIE4BwwBoH02+oyXQZM58wDQ6XlT8IEmht7nGHAOGgJA+yzyuJT5lZ1h1ts+++2ocy8HZ/gpWyEXICKjNR9Ig3/YBmw6i1OWnRoREpxT05s5BfwAz4bDuZjOAN5X4ubOR7G58UFsb3wQjz74XqytrGGOKJtwNIMaaByDq2mcn/SiXKyrLBpzcjAcRG/QiY3N5SAhEZP6aD/i9PgiBleDOHizK57G1eUlAdQ3dsoCqN+8Gcfbl7ui4lheWIvO5WWMeoNYW1mI3VcvRL0xnfTj8Oht7O++iEIxBaHJmoNvWhl5s6QbbIQjM/yPvgfcVCbeYBQPP/ooFpeX1ISP/bL75q3mabHdVFl2uVSITvc8Ts+PlTEKr+rJyZEAIuYd/t0T8V4P9W+BFMMEdgCJAANUS7VoNtuxsQ6QtxUVAR8lAbNnpxdxeHJKf8PY3N6Je7fvxfrWpsZ9dLQf/e5FnJweRmmOLLmj+MmPfyTaIZxj8VkDPs8lR6kOl2aW6cS1SV54u/c2KqWKAmeAc84eI/AEFEXeYq1YER0Etg0yw96FHxVZA/yzXF/1soykjIZMFQEE7MiOzIIpq8vLyuQFlFDgJwseSreWsHdCYKOCtvVKXJyeCJgDeLi4ulC2OPIJPYJkPyW3QxIQy/Xl2Nm8q+zG4XAi0ODs9FSNnmRzZfQAC4vLUSGbuNGKX/nBrynQ8vjxc/GQtuoN0Z7wXM1WVRmppxfHcbB7kMCrYQrmPbh3T0DE4f6hsiAp9UxNshJQBsi7s30j1ta3o9Vqq+nXfJs5S4204XTd23srGg7A3Vo9ccqT8ffs+ZM42D+KtfWVWFpInMsADdDDVMpNycnO1o5klL+TKdy5uJT8nZ+eikuVOeuOr2KpvBLf+fa3BZrtHxzE8sqSxon8wdNMMzySFADB0WfsDcZPBicA52hKokdH9B7YowDNgC0nJ2eiHRCVRJvGo2tas9cvXiqbnmzRT7/4efQnnYi5mTh7yeTdWNkWdUGlWI37dx/E1saNqNFUrJ9A0LOzU2U/A/Tt7r+JweAqdm5si+KBswgQB00JNRV7gDHC/0pjQgamLNRaPdbXN0XwvHd0qGcCyPrVX/3V+Po3vh6/9/u/rz388GsP9DyAb8gSVR7o3rdvX8fRwcG10/nNjz6Mu/e2AsryP/jd/yf+/t/7H2P/7W7gdJairD0CaEjQBh3Smm9Kb7GXJqNExaOmgVGMzdW1uH/3Uawvb0W10orL047Aw+3tnZhMhnHVO48/+fE/jyevv4jl1kLA207zwcl0GPMLLfEDo3cA+mgYSeJJfzKMhdqiAhOL8wBeRYHnPA86D6AGWbPdA0jVpIoHHtkZTZbGCgZ1hp0UEKLfUKUimp1WFS77gfxL9yZwAsFg1BO1AuMBGOfvOOyJRuedn0JzQjLGCVApuAe4T4BnaSnR93SvtLbyR0v4Qik4za4WsD/L+qrovEyeEO87U5GM5gTKFqNeS2CxysirpTg+PVOwRJ+fDGNpPlHIHB+d6n4ESthf4qbPkhZkH00mCiA16+1rEIGzHrk0aJb6sjBjRQVCZbdQUSdAHMAQKiEo/OopUDqeKJBZgsIE8JkOg+V0Fg0mBBy7yn5GVgCi4fkuk+FenZddwzyO4OqNiYJuQNGFINjN2UUj6KquzU/0kap766VYmG/H6sJKVEt16UvGz1nQaFbiybOv4su3X+jsxdag0WmzuRCjYaLxGHVG4mdfbq8GtE6LzSUB0lybjP0RoGgB3dohnCE/bHNnS/uSihLAV+aTrF/0thpOwtdN09GzS51H7QbZ1oNYXV9VkBjQnOaxJfnefVWIsJf2Dvej2mjE6tpGbGzsRLXeUgVL57wfC83lWGwtx9riWuxs7Ehf90ZX8Ut/+ltx79FWdDqD+OLTz+LHP/njeP3mRZQbpRhMB/Gv/qW/GH/6X/vNePnZi/iD3/v9ePrp4xh0BjHuJFojApxUNY3GE4H+W5vbyn5Hb9y5eyv+5E/+OC575wrWks2uRpHFggJei+3lqE1SE8YrJeJg+0PCPhN3MxndTHyhEgKhrwZnQZ/OpbWFaM5XY1wcxqgIcI2ej6ChLUEQQGhVK6j3VWqeTkBFvogq5xLoPKVPWNY0zXaygx/2pW0XA0Db7837O/bJjMcYp2GvIEdcl72mwFbm0zgoqvMkw2KcAIJ+VG+HbA8jR7ZDsVHMJS9sIqtE4FlsQzshTromA8rti9uPsY/PZwgGGl9IOp4Ki3c+IH8zrQffy4PQyBz2mrEbJypxDetSnt04hufGvon+PknN2NExTtLzPez7GNPJY2l83iAj938fYMzfy89vHMr+k0Fe40y+nn11/m6fg58GT/l7Hpe0/2cZ8k/jbp4L06k4eYfvWQY8Fvv19kMN9trXsv9vXzAPQNvXNYbigIll076QsbIkxykhyfijx2H/mZ95sD8v+8wBwUv733mMzPiH1z5VeKRqcJ9N+WfOj00Yq0LSxianquSzz+q513mY9QOyb+Z1Mu5jrChhmKlywfKvQMLf+I/+3Vl+Q1jgmUxf9H3wzxMogaKBAwb3JGUCO8vUQIYa9ABSzGUAawakWrDo9mxALg90WQi90OnAT9lqfihdY5w4efmcAUQLXl6p8W8Dnf68BdzPamXmsnZnehm8NkjmSUzCkCJ9FlTKXvIC583B35JApsxRLy6ZeQmsTH9/B+AmknleSfEmAMDP5HtAAeLFNZAjoJAJzzI9Na9ZlMegFRl+fh7eN1CDAuXv3UEqiWc8Bhb0jFnDDw40zxNRUz6XXu+a5CXgz92YE0eoBfT6oMiaC+SVJArQ6wmXnK8tOcvWMa/wvR5+Hh8+/A6vnBWXI2ee13xAhOt6/nWdDGwygGeZ57s6ELLMRAwVKw+XtfJZj7WXUX8YSCAjg5cDIMVS4mvyevqg5JqMx0ancidzmdA+jMkA1DplwGH+WQVEZdmVka0/FBysJ42U+AlQ9D5A6yxIH3xeN2dbcl3Gwvd9+LDvHTDhb3kl473s+eX6aQwpomtg2vvWB5UNeBshXN+BBOZQ852jY/CY8sEiKgOYH76bp+1gfvm91UoZbz4kPRdcw2tvHSRgLZNhyxzAhZ+b98xFzrMZcHbTRJcR857lA33g8Tlo4YPf+s6gOmN2cMqBEHWIBxwRoFYSAK0DN8t8t3Fj/SRmtkxWBLBm3JoGoH1YX+/PjN/be8v6w7qB53cwwc0ErV89p5YT61MfTpKTQjpnLEcGU7m/zxIflJYHy7iMhek7ipK8fnRgwAc5epZr5q/B9wGg/XfWzvuSTEobBjICsuoF5kcgLZ3HK2UFfLwXZZzk+NdtKP2CIZRRwvC3dJ13TWtNFaPKj9ksBSoyzlnukc88VlZzufwONCebJMvaYh1wNFMwZSYHn5Pa+5lrMX7vU56fNZCezZrHkEmfMtlT0AW9kYyzJONQDAACN1o0ukpBlPwLBzkPOudBe8kk1IEElXz9LHDmIIUoJrIyZ66N08r48kEdzkzGnZcn6qSnk7nodPkssrkWt3a+EetrD2J781Hcvv2NmG+tJse4FlFtwkEdMRtGUKzFcw/BM1Txg1NFBiPVJwDPEwEy/atBdC6GcXF2FnMxinarGdtbG7G62o5yMeL8fBgHbw/j/PgyapWGHHsyQBfmG/H2zYt48+pplCuFmCuNY2//RZx3zpJcqtFWyiIEIEtBy9Skk2ZCMvp5vnHKLKrV67Fz+06sbawrewwOVvhh4XG8sbUZS4tt8bWendEcbF8NgACzkLvXb97E1bgjqgoA0AQ8p+xSgLjOqBOVSOcwQCgA3vpGyiRdEJC0GK2Fxdh9u6/mbWRLrq7TUHFVWdx8D3C0c3UWT599EUcHu2qE+PTJF6IEIaAhXTKBEiJlZvDMBgGYA7JIkQfZdbOpgFcHSxkvoCX2D7LN+agABpnkACsZ/yuBFvSc94p0/YzmUcmebNcXpYMmODvTgjg/yRiG15sXTZSPTo6TzTaXbBsaVin7d7EtWobPPv9E8B0marlKJmJRtBsANSUyJGdAe8VoVxdibXkn2s2FANvhmudnZ8rKZG+xDqzNwvKS6B+gWPlzf+a3RaGRMivnVK4OOCOno8wcX8bFxbnoFwA34XQcdHtqRkm2PIMajLDNkv1wlnGjfu2jD+Pe3YdRADAXhzmzlvZXv99Rphp7HT7QIwDkTkeyyfpAW/X06XMBc+sbKZsdkByQlsZbZDh+7YOPkj6ZFpSZf3V+oaADjT5fPnsu0AY+/GalKc5oOJn3jw7j8ePHMSvMRAeCc4WDroyyYaJpA1y2/cxzww972cURPwsa+orftttRdjl6Cz5t9sbyMhQj23F1CUDXCc6Djz/9aTx/8zQG464y7pGIZqUVlXIjNta34+7tBwK0CGKfn7M/BgqiHJ7sKSMUbuJijGN+oS3wEnCKn6AxcO47qCkKh2Y7mjRlphKwWo751kL0J6M4PjlTti60NN/9/vfid37n1+PFa5I/Bgm0jhBHe7KJJqJkYJ8TGEA/sgcm4oavxHyzHqcnx5prPr+/u69MftlXytGHT5rKJc68tF+QK+l3KunGNApcj689+DBWlzejWW1H7wI9PhbfPnR8rVY93rx9Fn/0x/80Do73xAENwFouF6K92I5SrSibCv76L8nYTyk5USlUJSc0OEyAVMoUBowigQB+8xSt4Wgax3y7nVFxTGI0oRHhUD7JYDKMGvQTraaCXlAvEAyjgsF2Fb4JgPXh4YF+rqwuxUKWqNIbdBXosR3V7SYan0a5pgaCZDfLbquWVKmBDj4/P9MYyQYGxGeddXbKmGLnQMWRABkD0IDStrOUVZrZq/QkIesRP6tcqcSTl8/j8OhIc4Ets9Bqi4IFvcM98V+Q+6PDE+lBMtcdrG3Um9GoJXqQFFyHMuMyqIISgKL+CVmT+SwglgA/8WImML+C3m3GZJj2PhnGovAqJG7j7oiGm+fSv/yOXZRA6DmBqfUitC6lGPa6kmO+JztUfRv64uWuztWjVCGIOa+ePlBpXHW6on2iMoZgGhm5U6LB04JoeRhjf9SN0aQfnz3+LPqjK9G1EZwjYFaaq6oKBxmg2S9c0GocOSX5ID1zpVoWGE6lA9UpAOk8G8Ee6cJj9k5K4mH+0OvofTK2kSmCyFTILC8sC66naWpqYDlVRvXtezej272QPLAXD44IRBaiXK3F8grURKUYjyLOTi7i5sad+PqDj7QP6sVaTAf41aVYWmvFw6/d1/O+eP0i/uTHfxQ/+/THsbC5EJu3N+K3/8K/FN/989+Jgy8P4n/+B/8gdp+/jrlpMY7eHsTrt69To1fA2RH2SinmW8gwoGs1bt66EY8ffx6nFwTnmJNBahBaKuuMa9bnY7m1Lq54mhL2RwMFeeFyZo/A+T0uTKJUn4tSbS4K1WlU6nNRbhRjPKPK4DKm5Zk4oQn+EAAEhHZwJ/lPGdg8yfAf6G9KWcVciYaRifLNNr72QQZWJbsvJeFhB9tPdNam/SQnEdqe5XvGANh3xjR4n3Xm+sYCeB+9wctVq8hIPpnKnMTswxSgSOe0AWj7GHzH79tXNKDuM8s+q/0oqj3kv7lSOau6sO1rIJTf2VfGH2Q7j8cpCJEBstzLSVnGCviOsRXjWMZQBPxmPduSrZ/m2CCrfUH7BvbnmF+Dova5rnGlzE+yP2A9y/tep/fxqjzGwr2cbOH789NzZMDX6+uMcK+tcRT7znm/1XOpRJWsZ42xF3+fMXp8vMfLa/H+tfPfta43bmW/xD6QcTv7Sh4Xe5W1NO5nufP6OYjCOLwu9tcY1+XV1S8kaOZ9YMllVslozCafQc8YoAzjJXuStcua+NqXwy7ghV9rn1VJHlkSaZHG0jkKSp47j8d5Dv18vtc14P6f//W/OnPUlz86y9MgmYE+T6AH5gmUwgVYHSd+TfNYekF5IDmIpYwjM1M4MjTUpHCmTfA+yM3ALcQGn98HQSQQkaIY/JvnYLz573Ifgz2OSDkSxqLw7zwoYeDMAn/9nNmDW1H6HhiFfN+OM03hvCCebN5PxhaRjndk+vzu0nAE0RuO7xnUNjhDWaCBMF8/gUApqzi/OSQwGRUI68BzE89wBEhriSGRGYFeC4PkvA9HFj/ZAAaE5VBQrqUgQFLmKeJJqWHG7ZQdOFbKPoCIgHqOvEn4PpFSg09c30rW0TAAaK+PAZZ8hC+vdB1J428Gk+AS5Fq88utsmfChxU+DJFrzHM9xXvb9rHDpMB5Kob25NL+lpNw8fjLyDCRLceMw55o+pmYqCVj3IePSdMtzUu7vmnf6fklGvb/SM/qwsOPO8+tzWWYpAat0sKfDCoPW8uMx+GBnHp2Bb3CX6zK31hU+4Ex/4mfhJ/+bwxwZMnjrDA2ub75Gy76UYHZo5pWvgJDMGOc6/M/4mVsrdR+C+T1LkyVfM68ovWeZB77nrGWMDe4vIzwX8DEgy/NgqPAS5UemfN0YwRl6GCKWNxtSzKEBTu81B6T4TD4w4v1vveFD37qazwqQn2X7OJJjQmBJ85xlffsw8PeQa+8Hntvj99r7sLVM0ITMejh/SHu/kGnMPmC+bKhZVnxv7x8f+gaZEwCeotzWF3lDwvshb4Q5aMjnEiCRymStr6/1ThZpZV0TcJscXuspG1A4AT6ULW8CWgfD60wiH8AGpAViDUfa69KF2eEtAy8XuDJgmjf8nAFtw3Q6TmeDjay8gSIjkyw2ZfymAGs+E1oZ7FlW+TDL0EpZTxPx6qZ1SHtwNh1fy5f2T8ZRy2ccFZc8lLNA7pDsleSYCfjMAGhltxAoHaaM45kaTaXGQ84skcxmY/Ze9znmPWjDFwffAS87AjLassoPn4Wp9DllTfFyUIYsS85QPwOZqMW5WlxdTOL8Yhrl0mrsbH0QN298Ix7d/26srN6JQR9qJnhOF8RpSCPYGBdj0E0A9OUFZ+o0CqVi1OqlWGxHdDqzODo4jNkQp6kYw+5Ee+xo77W4luGYBWDjXCUD6eqMzJlR9C56AmsBSOq1cpydHMTuWziWx1GsTGJS6MSLty8EoImTt1kXD/DdB3eVpURm0o9+9KP46vMv5RxjEAKWAmQBkKxurUWz1RZn7qeffhoXZ6lB1mKrGfM0CGuid7uxd7An0A9nmTLRXn8ooI6mX1TvJDqbBB4A4gE4A97QXA5wjmxasmZv3LglB577g9CTmTc3V43lpZVot5djob0kXYBMXHXOot+7iOcvvoonjz+Jo+PdOD87il7vKgb9xOtK1pv3rI1vsnGbbTIbU1ATQInsOl7IPPOCDAIwwWHP88IvitwoOx/AOrNvSBCQE6sMn57AJmd8MkbAFzKEaT7Id2tzVT0/mYDIMWuJXkP2lOE3G8XiwrIyc6vQJZyfiteYQDtndH+IXBSVFakg4XRONBBbG9tRJxgxIBtxFr0rOJE7Ao14MadwfcLjjThCC3N50YkPPvgwvvbBh1Gp1BVQWl9N4AnZo8sriZqETPG9t7tqpnV1dq7zyd3tyZiWzVpJzZ0ALgkQfO9734vtm7diYWFFYwa47g+uUgPFfk+VizSkPDs/jWfPnmhukE07uNzjq6dfCLQmiAEodH7WUWbi2tpWfPDo61Gr1VX6/9VXX8Xl+anGPh2NYnfvTcw3W3Fz50YsNMjwrMXW1obkkUaTZDzfu3c3Xrx6qbWl3J1sc+mHDOyRvhkN4uR8X9m2IH8EcBhfa7EVk8EkPv3iy1heWNLftjZ34oNHj3RWdMl2LM/Fm92X8ezNV3HRu4yLS5pzor+r0ajPx80b92JzbVtgDwgPFQbIDgD00cl+dIfd6A87qjCA1gCAiuoFwGgH1ZkjGhautlclZ1QOYK9V601lSU6KEZ9/+YWq5KBLuHPnVvzgV345vvGND6O9VI9OZxyff/6pmmXyDAJYBex14unTZwIoE8jdVUAHfdaB4mNtXQAa4ARySGO3lMnXS0Emxjnf0vkFBYxAkQJ67yIW6gtx68bdqM01olpsxcriVrQaqaEn4OzW9nrMt6vx45/8Ufzs4z9RRjEgX6VSjKW1xajU5qRTDo721bQNndKsEQjBfp2L2zfgpi0oISb5FWSrn2isdl4BsAADAdGGk7EyoAWOkIEND3K5qIzzfqcf85WWmuaRHVtvpAAWABfUEs+fP42zi/NotZoK6pChDYhKtjsVIOjSaZYZbPsrAZ8pGEhwi/Uk+/7sMgXoZBdlADQ5QeQA8ypnTTcZL69mOVED2rYAhJZtw/pXqzoryM4+Oj+Nt7u7+g4v7DGCfFT2oHNMpba/d6gGc9h3XFfVYGTql+oZ/3M9BsOOsqmpgjLAlgL8GrX+o1muKIxK2NmVKHBeAk72qajpiYIDWhXmnkxfms8dnx4pa1y+xZC6mIiF1mJ89PVvxPbaTpwdnYmuh3Vk/uYXF/R95vjo+ETNHWeFuYzmZ1sNbQ8OjvR8y0tt7dFmuRX97lDVRejXUhnqI/iw+7F/sqsqnsPzQ1WSEMyBY56qYOiGAKEJMhHmQ9/YJkKfLi4uxP7RbpycH+u8wv4YDQYK6q0urymLXlnQ5ZKydDtXV1EuwqVciL23h5Ixsq4JTqB7zi7P4s3+qziZnsTq/HIMhshjSubiHBWgQ+XN6obOg9MTengUYqO9FT/43q/G9vJWXB5dxMXhRaytrsba8pL24xRedSpahp34+KufRnfWifZ6M773G9+PX/0Lfyou9y7jv/87fyeefPEkqsVyXJ1cxOHefnS0ZsjKLIZjei0lChzWqtmqxfHxflz2zoQHEMgxL3ez2opqZT5u79wTddKw34vhhP46jIEeFOdRqBSiPxmIJ7/WrMTiejvmqtO47J3GZfc8xrN+zFWLMS1iWxNQT5iAbKfMr6TRpM5wGuOS3dunD0Ha+/VGTQC0fT/7zHm85xpLuW6ana6dx4uckGLfwAAjutGALetjAJXdkPcZnAHMGZfHKLApOXMNNtsfMQ6h/ZlR4mCP8G9zSBvEtB+VB4k9fsY9Gr+r4DSW4fHbF+PafD9fMWyqEPQh82XfQL5KVu1r39F4gez7zC7nO7r+OAWeuKcDWcZR7PtbN9kn9e/21fyMxsTy+IYxFfuEPDMv+8G+ptfTvp59VGecey54Nv5nTnh2+07GcfjdOAD3caIW3+c5eTlTnL/xsm9l0DiPxdhnNO5n4JTvvY9R2s+zbBkotn1rufbnkkwmm9trxL+NT/pZjB/Z/jWOx3ewdXn5Hvm1ESheeUeb6X3mz2qdMoDaGIkrEiyj4Cd69szP91iENZCkPCL4lEDqPGaRlwWd95m85eeNcRQMQBuMzEcpDPT5oSwkHpwuTEQtixrISOj2rgFhKYZxVsKblYSnbJX0kqOv7vUJxLYjmwdBLEzvKx04utafAAAgAElEQVRNCpkzGZeXhToPHFs4Pe7rG+eAOu5pw8IO8C9kwmaK1MAj1/ImTsKbOJgNIFC+k4/I8RkbViwKlB0GzVI0zF0s32XBal6yDeONCABtwfHioxjNW2WhtRCYAoVMDGXAZXy0puSQ8GbZjwbw0yZLIJnngAPVG1YCkwHOw6yLLYZGHvAz59O1gsuABA53rm+lZgMJwya/dt6c3hDDUTIorOwNhnktrbS5dp5OwqUzpuDwnDqgYoD0XYZxuqLlDQoOA5P5g8uKHoOFeaFUlrGZW9gZ4pblQTZ2g7pQmXjDaj0zag6cVo/NB0hesWBE8gx5oJB/DwQU/SJnHde5BumzwxoVkRRJUpzqUExjgyzb3M8oUDOLDjLXHMAGj7xO+aimQeF82ZAUX6ZI+bv3gyNnNhS4D2N3lNA6wQe8AXgrMAOdjNt0CVzTa+n5yR9AKFBHna380j5MB5I5cRVlLxSuy58ciPNc8B2DXG5mKD2Qq8hAHnh201AYIJezkPH3SkcSELrmsErNCfi7wcf8Ie2AmveOZc37JDUSG6tkhu9R+SB9kx2s3icGBwEs8gceGfLev96z3CPt9YIad+UDTNf7DfAVDyx7HzlhvRyZvnaYs8PVsuzPMAaB/uN3xqqvzf24zvsAdB6k9WGMQc01rfev9W32/A4E4HwnfZ3AXl7Ik7JccxFcG0o8m2Q6y8LlMzr4412zSLJ3dc0saGJ5yJ8H+WCLzqHpu0wAyf0kcY/zbxtU5jKXwTJNwSwHdrhe4s5Me8x6cjJNJU48E/MKN5ezhbWOGW+lnx+KAZ17WYMs8YUKTE/rXcyyRbQP6mTeJrkKAAFXU1B90E/VBXxX50YvZV95/1u2bZCwH23oce0EtqVOz3nDyhzQAv4EsicQ3sY41/e88V3WWfqUUvNqK8D1Li7JDGrF5tqDuH/ve/Gdb/16LCxux+XFMCrlmhz3pK8jzo57cXVJyXo1ZbZUOW8n0WimjEHsFpoVjrsh8Hk6nBMdQrd3GocHu3p+lWhWyUyvxGSQgoZQdfQue9onrWY1KqVCdHvn0eteRH90EVfDk2gs1GJ7ZzNu3roVq2vLyu4D0OF1cnIaf/iHfxh//P/+kYIGk8FY1WY8L7Qfa1vrujdN6wB8UkPFS1gFIgqTWF0lY7aq7DqcP8Bk0UfAxVqYxvr2lprfAUwqK69cjbv37sXdu/dEY3B+dpnxY47El8o+BxwCmKXBEHQLcPiurW4JiIbj05n8B4e7MRpcxu7ey/jii5/qZ6UEl3hPALQCPvLXAfFSczEyhRv1mjhwfTaIMqBYFLCaN6IV2MeIJhiiTL56EDBjfyiTd5h0CPJWr6WMIVGmaWYTELOxuZPm77KbKDSiKMCM5nxpv89FN5Pp3qAv4BGwi6w9QCUc9bTPagqmDSazuLlzN25Cb7G2FivzqzGAEqY/VCOq3vlAvK3lubTnCQzDxUoDuvZCS5mggEhnZxdxdHiqyrj79x/G4sKKgCkyKHUGkMVLFYRpA3qpaWP/sqPzBQqIYa9/3euAZyGznexZ5vLRo0exuXMj1tdvKbsUmb+6OhPPOxnQ52cnynCmTJqmgVDdAXByb3QMcvDmzatEkUJmGBm9yoCmueC8uKtXllaiXm0IQIWCY6HdimGvF2enxwJJ7969G5VCRaXuvJItiEbHLprF67dvRM1QrddifWtdGfDQnyAXrCNg4u4RzQMPRCkGhQHv3b1/T5zgf/BP/kmcnp6JAmB1dS1ubm9Lh9BwS/zhw06cdY6jO+gJlKRpXrXaFJ/1Uns9GtVmdM66Arx2treVZUz2997hmzi9OFNTz2Ip4uziJDrRi0qQITwfdehlMvqN0XQQ64ubAsjgTqeUfzSZxebWjkDUxy+fK7MS2g+ej7n83ve/owAH5wF7mr0JRQT6hQxi5PyrLx5rPwC0UjKOXbe6uhL9HskB4xgPxhnfciGrVklST8Y+DQh5ARyfXp0rE5fzAaCuGtVYX9ySniuOK/HBg2+KkmM8wAYfx+paOxaXmvH4yWfxdv+19hjN0uB/rbeqqi6YxEhBAZo+orcBFHG0O5dXsbG6kUChLJsQBxogHfmjcT3JubJPiyl4yoNRGSDbpJD2NlQCBYKf42k05hqxDpDYTkAePQBStW0/nr98ljWXC1WVQJtABQhgN8A0QcFWtZkFrwaqxkHn45RDPwENRaPZfEcpMEkUiWT5TgFkCYQGCS5l7UvoBoaDdD6iP0QrlFX4sZY8I9nqtgUrNZpgTuIiC3DZJ+M8BVRXwCFz7tHDXIOGq2RhJxuvGKViNfV8oM9JaRbw1F9eXSiQhC+mCiPqQYrJf3RzuJqa1TeiXEnczOgM6DOgNqGyA/AWPqnusBMHxwd6JgKqUxK8ohRLC0vxzQ+/HfdvPhTf8suXz2N3f0/BkFoLyo2K5PP08ixVpBRp1roVN27dVENCZBr54FxcW16Nr9//UE1uL8+6cXl2of1Flm2lnugf+oOLeHPwRlqbbHP0DKA6c9RqzCvwSzYzlR7VUln0JgDGnKtc68Wr5wkwKpSkGwGYAdFv7dwRXRMUTlqjy776GdTKjShMSzEZUklGoHqmZqXF6lx88fTzeLn7MnqjCyQlJoUUXEBvkR0Ooc3S4qp4qi8uumoO2KzMx7cefSc+vPeNuDg8jxdfvoibGzvxwZ2HmieqODa2VmP99mpcDi/i6e6XcTI8iT/1Z34pfu0v/iAu9i/jf/r7fzd++sOfRL1cid55L968SrQ1nNnoDyitWDT4m5PdNQrIvfu9KyUcgRVkzPBqtlkq1mNldTvai0vRqJWzHhSpyqQ/6UWpUoyrwaWob4rlSdQXqjErjeKiexTdAXtQ/FVBB0USJ2mmnJLrs6o5VQdmleu0BqV6eQTfeQJrq7WK/BUDmQZeDZTy+zX+kxmEyL3td3/eALR9eSeKKKCcZTfnbXxfM48FyGbOksBsY6YK2Zb+zt/st/FZ+2i+FjaAfVHjM8ad2O95wNv+tAHoPP5h+1020Xv0iLwnEF8UNWlsniNjNsbxjFHlMTW/Z19XtlQk3IR7+bnsj7svS94/NIiaBzHtK+b9cONQnh9/xn6Av28Q2Nc14Gt/mDHYZ+Fv9iv5vnEIz639O1/b+E0+ccj2i2WGazpgbHxCZ2MuidC+tuXjfYzRuEPCz94xR1iOjV8YY/EcJJ84Ba/yPrbnjM9xhtinzgcGjAva38XuzWMI9kEBoL1f7Et5LfgpwyGXAU2AM4+T4GtIXrOKcZ6B8ch3UxVQ8t99Pz5rn9Ry47F6nfy+/M3/4q/9hzP4EymhM0iAIajyogzcMIjhSdLAsxcP6MHwJwBoT+g1WDhJSkgAg5s/GLgZTxQFAoBT85xCSSVYyiKBOpqEEkwCIuhEnqfkrxAZhrcvlWgAijJBNKxQI5rchPJvAxR5YFiTl0VL/Pl/ERDj58xvOD9XAkVTpguvBGglEMACnhdW5k+8ZznS9WRMpyiDASALqEHaNN/JweezBv1SNlwqzbCi8WegPkF4OeAxrvmswISMEsVKUXMAiE4Ge7EQ1dKcHAFKrInmG/hKm+9dtAUAmrHAr2aAL8lHcigN3F1zok0S4GPeT2e9OQJzDZjm1kTrVUobKP++AVwDmJZHntH3UCOsrAs913E0yqAmz/0+aJ9fa1AJnsNOsBWqQTCACymIWgI+TGwPIOj14P4YxHKusrIfMlat0Kw84JZEnvMy5sitges8t1w+QAM1i7Na84es5wuOXwFVrjhgD1bgkEsZY2TDSS77A1UpUIKHkWAQ1Qcwz50H4g1y810ADSsmKyMfgPnoNHNkcMKHug9QzwV/N/jLv610vRfMh+wAg+XYis+y4UOe5zSw6fXO3wtg0t/xAWpwm7nhuby2jog72KFsnCxzGSMS2eM7olbIIq3MmwFrr0/+oKQ0LgEj6X/GwDUc5bXRw1zwN67H+Gzc+MDzNV35ADBjecpH3wFLLT/aF1mlyfuHCL/r4JfOSgEgH7A6OJRBU4rCZKr5AcyTc6+u9sf6tzre5ypSbDzmjRL2l+RvOFZWGmWlgB69LsbyNGVIU/o9Vw5AVpwuwEEye/g8B6/Bao9Zxkym3z1nGL3OCPB5wL05O5y9wFxaFwMk8nxkxNhIQi7NnSwjdTLW/W08MZ841tZ/zIXl1muPPDrQoP00SZkNzG8qc09BOn5q7rKmxz60+Rvy5KAp+0Fna1ZS7ayPWvkdhQnZsejufINLMiQTsFsUiEAwl3twFvPczWxdxFfZeAe8KwMq63CO05PK+3ONS3JUId5XjNVnoigCchzwOG3WqQYXdZ7OUjDImRLMrQNADva5asF6BWOOple1xkKMRuXo9ooxGbZibfVB3Nr5MD782i/HfHNDAHRMEmhOxh6v16/24/KyF/MN5HhOYA52BllJZBcyH2RKDbtTZTdjssC5C8BKUzXLEKVqC+3FWF3eiO2N1WjUIx5/dRIXp2epadr5iQBoMpPbS7VY3W7Fva/dia0tMjVx4kLZ31dXZIkM4vTsOJ4+fhIf/+Sn8fb1m9h9vSswC/Dum9/8phzE+XYr3r56E92rjs76Z0+fRAuahsJMTdJU8lrFJkmVQbVGS+dwpVGLOw8eqmnaH/7f/1SABMDY2tpGNFvz4gZF3gAumX+AErgzpQtK8OUvxPraZpRKVQHQfJ/SaAfYAcLHo068efs8Pv/sJ3F8+jYe3NuOjc3VKBYmcXR0GF998ZX2z9VVVzKd9DbNhQF0Mp5/ek0o87MrncYYpCtVSim4MtrwiK6uirsenclnuR6g7HA2jLo5xCeDqNCwcDaWrUn2Fy8yAOXAzgpqhIVsC6Bqtq+z7rF5lCXYILs8ZUYl/uZpdDs9zVOjvhi//dv/cvzSd7+vzLmDN4fx6sWrOD48i1F3FL3LkZpFLbaXJM/sN8BUwGUy+WloxZihZtjd3RdHPiXhUEhsbWxeVx+lObsKwFmfDcgjqg8Ahv18cnQgcI/r+pw9OT+Lbm8gwPvO/QdRrc4HQBhrClfzVedcYDOZ2cAp/ERHAtqiz+0M7Wxuaf/sHr5VBifrQBbe8tJ61GuMdz12tm7Ezua2qkUo8R8NoH55FQd7uwJNeebihMqDJF/lWmoCTMYljbUuO5fx5NljgeLrmzT2mldmPECtHP5x4gU+PN7TvsG2BihinOhQuKaRFWhQCKAl/Q8VQD2azBV+Q2Gq7+zu7sZoghwtiu5uNCzEaDCKRqUtXu27t27H7Ts3JZNHp0fx/MUT0Z+QVUt2pWS+lJrn+eyGg5bMZ4GDxbLWkHsASgGYEsiZA6i7OteaV2o17Xf2KQEY9LCahB4epiD9ZBofPPxA8/bi6bNkmwyGqUFpvRZ37t7WWZICUeksKegonAkgpaEs9DzmeRc42UhVRN3eVTx//izKUYq1xfXoXbAX52KltRkffvCRgig0bFtZbaup6bPnj6PZrCpzFFAbeoxCYRInFzTvhBYlVQ0QFFhdWpXfdnx+HK1yClCRGCJ9PpslYBa7pp+qARy4Fyc+PsN8Oh+LpYKykw8O9gWsAhSWZ5XYWCE4saDvqbncXPJB4MomC5dMXviIuQ6ZrADm7B0+067PKwtQVUHjlGnImKl0gF8XmJnmfGRdX4MEyMy0EBOAtihFo9QQuAp1BAAoIDSZ6rI3o5D28+mR7slLZyoyUSkr+IDOSnqW4GFHjVUrRUDQZEsAsCK7UFoAnqYGgImzu8iKzcFdnHjpGSdVC1TiwV8vepCgKrcs3xgCjUpA1dAQtRLyiY4QmJNxY6NTas2a5ILs8+OzYwG8BJg4lwG0kZOb27ejWVuIerUlHYGuQL6g0AFAYO91h1QHpMaw0Mw0WvN6Vt47PjySXcLz3N28HxurO8q+R+eiv49P9uPF6yeiu+gPLuP04kR9B4ATRHdUSr1hWo1WqrxGdkpV+bEEL1gf6FfaCwvK0Gb+qViVfPVoDitSmlheWhXNxqA7Emf62vJGrCyux42tmzE3K2u/QAd0enUSDz98pKqG/+v3/s84vTqOYbGjCgjkhXuDpYDgLi4tq3FvpVwX3VJjrhl3tu7F7Y3b0TvpxMHrg/j2B9+K7aVNZeEfnx9Gf9KP1ko95tca8eb8VRz3D+IHv/VL8cv/5i/F1evL+F//4f8S//h3/7F6FqA3997syW7mtby4nnCYDARTlR70llOA065wJiiEqsW6gqrK2C/Q6yJlvi6vLUe1OqeM5mqzHMUqNn7EVf9C5+cwejGZG2CRx2jWj2lhoHUWLQuc0SX2HNQ6JIMkuxL9hY2g4MZwknFEg2MMYggXNZUCtbp+GrS1LW+fHd0lPARJzvWvygNeeZCVz9outD3NnpZtnvXTsi+jIE7mJ/GeQWXGy//2VZ38oYB3VonrJB7kjvnjWuwjPmP/3/6k7GpoUDOwM+/XYmPycmKbbO+M5sPfMYBqH5ufTtbwe3nA1/4I1zUIyt88/lR5knw1bBzmwLa2k1pkG2fcxHm8y7iZ582+oX0AneNZQor9T35Kv2aAOteV75glc3psXOOdv5YqLA2q8p7X7X0cz/5t3j81JsTPfBa0x5D3wdzU3gk7sgezBoiWTa7Nd+0zGd8w7mBZysuK18l+kOfK+F56tpRY41fC2VIQk8+xzsbS+L7nyHNgGQH79Fp7DNdyTpLwXEkBMhKPhEEVivJfubeTQOU/Z9CuMROqLu2DaT8o6ZEEnnRmzRFczDCE/HozTp5Pfl+tqgoM2A7wHzmVRPUxV4zCf/nX/oMZhwCGmQdMRgQDdnk3F6OUKjniyVG1ABoIwfjyohicugZfs+wqOcpZkz6XFiXEPQGXiQSf6C5ZKzi1Wbd7OqyqwfkoRfkK06hW6srMUmRvNAwyqwAFncnFxHrjM4GM04tmYzxtyLRJ/XlvFguUnzUPKjg64ogUv9vBthOVzwp7Hxj0WPSdHEePAXBvHt/Tmcr8bmDN817JSqQtqI4KAYRY4aIYvTktwFaOAncN3GcZssyjuHOVfZdKGngxVw4u5IEBrmXl7fElDAhw4R33tjJ1ywlw9/xOST/Lge/XB062KZk7A9AGgmRYZwdHApHcgTrRMgjQyYAavoOBnge+uR5NugT+Zxze3vTXiivLGOZ6Bs68PqwHzqiVmAEjH54GmHXQZNQqBmKdvch3yPJwk0Erobzc5fcT829QygAnxhjOL/fx9S3HfCaNO73vsaZ/Y0SmIAFjZW4AqjFUMEgJKkBBIEA/4/pxxjTf9/wzJjJwDJrxu8EHZJs5VRZHqaS/Y4jz8gHI3/IHl5/Ph4RBNxseAgAzENbAtJWy5c6H1rV85ehhLKe+LnPS66QSJittP5vH4OCawTuMfMAHng2gVXOQAev+rPemI3+OMEvBZ3rJe5v5tUFiveC9yfU6F2SzpAzqvCHCmD1/fmavg+8jB28ykWGU3/eMnWvyPQNnzqIHUEUufIDYmPEzYdxbliSz48SJbBAVOTRAyt+8N1KZfALY8waYAwiALJxDlOwBmKQmc93ELzhEltN5gCOVMizeGTredwa2PX4HmbhH3pjzIc/wy8UU2PNe8Hiu5RSjOgP9+ZvpcQxUQ1NgncjfAIGY91SdkuSbl/WKuwt7PqFTcBBSwbHhO371BMymTtDXZ0appPm1A91sNq6bMpqDW1lBzTQG/m/WEw0Rz3l9lkwn1/xf3Of6zJmlQAPrSAky37Wxj2OP4eBn4zPoH0fEE9f5O0PTc8T1GFPKyknGto17Z8DbiHEmdzpvUna/7AboTbKMGAVGskxXBzBIRxuOCESXot5YinKpFbB1lEorUZjNx6P7vxTf/eg3Y9yvxbhTjvEAvs5xDEYX0e1eRrfbEx/ufHs5Wu2FuH37tsZbzjhKAfQ5qzHgSlGIvdc4f32BdVAf9HsEZ4uxtbUdS+0llfPSAG19vR0kmgOw4qC/ePMsnj17Go8ePYi7D3Zi49ZCtBca0eticJfVsI5sZhyuEY1/Lk/ipz/7cXQvyf6dxeuXb6JaqsYHjz6MtU1oCy6i20uUC08ffxlrKyvxxec/j87lmehUZpPUcEo6LivjnxWTk7YEL+6du8omfPzV8+j0htFsLUat3oqVtQ2dTymg1lWGE0AdoBpZuoAj8CCvrm+roR6Z0GQBj0eTa+Aah3Q8GcTTx5/Gj370T2M4uoxvf+tR3Lq9pWzwpaVFgYSff/55HB+fKOMaXQmYVS1S1YOuSFUy40kyvglE2ZlJJcUkYSU6KcaDjIiHv5Hs2YODvQRsY3QDQmZUcNZrAN28KN0mCA9FAnZPEZBGDblSuSfX5zqS+VnqHwCA2O8BIKcgXHfcF4XBNz76VvzKr/y6bJ2XT16ptLxeacV8bSGmw0JUyw0FrtmP/f6VskV5vsSdmfbP5cWZ9jgOPGAt8gStDY31mH+Vk84lWgQy4NbXNxKoWZ9Xozf0yNkJdCcdgQLQ6eCA9AZDNT4jCLG4tBLlalV8y3BLHx8fCbiaTYcCC16/fhWdHll+qQquXqWRazkOdvdE8UCGN3yhR2eHcXmRAnXYDyuLKxGzUty5dSce3nkU8822yu7Jdvv445/FyzcvpbOYs4VmWzIDOLu8uqL1I0v/6Iwsu574S8nArtTLsbCUMjMJiCkAOB2L85ayeLh9aYQHN3O1WhIlDfr9zavX2jekrTDmEY2vohLzVAGU69GotqLenFdWMEAwZyz66u3bvdjeuhE3t++mTNGshByZBMw5Ot5T5jNN96g0QEfy3XqNqoiOGiqqsqMwFVc62Z737t4X5cnFeUdgIrQggHK1RjW+evxFDMbDOLsguDKMnZvbsbTM/ngaT756rHtip62vrEar0RR1GrLQowKuWo+FxbaCwMgnwVvoeJhfmv2xh9sZpRgZ0ukcTkGp0nwtSpWSmkJ+9cWXkiv0S2EKH2Ql5grlaDeXlAF96+bNuHPzps7j169eSPZko/RSRQ6gEmC0mtDBkzqk6ij5DowLfnbWgXEyV0o0qDY0zvOL1AhV4EQ1BeW5D2AVjQ45v6ArAxwlSCOwYK6igBEUN6mhtHvfpDNq/4ig4qXW4GrQjeFspIxmQNo+Wdtkj5IlnAFLNDyULxQzgW78BOiV/NcamkedAYOBOJqRGQBgwDzGcGPrRlTLcByfJx52wG5KxTsXcX51rkoKnbXiCU6l5FBtEAwj47o3HqhZnj43SzoI73iebOrafNIXnRSEE6gxLUQ1KgqoAQQStCAgAl0IY7jq96JeamQWSDFVI4t7fxKtBrQ3WwLSCUoJOOYEK88FlR74APg4DjarSeEEDnEoaUKZ42vLm1GclFTZkRprpxL/gmhpBrF/fBT9YT/6s1EsLS/F5vaWaGAUFOwPpGvw5QE9oNbYWr0Rq0ubauy+vX0jltrz0hWHJ/txcPA2zrpn0YWfHpCxkYKjzL9tGletwksODznVu9wPXe1gJOOnKgP9yJlM3t1sVozF5rJoZ2Z96FPacWfnXnz4wTeiXV+QnPI8ZILPSuNor7Tj+avn8fv/7B/H2eQkZqWMghK/qpj8z9b8UhCbr9Va0aotRGFYEAjdnmtEbVqJs/2z+PXv/3JsLWXVEcWIT776eVyNLgVCF1rTOOi+jb/4b/352P7udgzPruLv/f2/G3/we38QhXExCqNCHO6fxIQgEg2z623ZLNAeIVvsjzN8h0FPsoidwnMvNZe0v6HmKWNjD8eSlTFNRBcbsbA6H9PyNKalcSxtLMV0bhqz8jQmxVG82n8RV93TaLarUa3NkSOoAIWDlMoBn6Z+Bqa8I4ht/0TnMHsK4Ho0jEG/H7VSKuW3b2f8RYET0UUkajcCiPZx5d8o4JioyOyj2yc0ZmC/PY+Z5ME++57sSa7hKjo1tx2NroHlPHBqnMMAO3vbfoFBaPtaAngzqgLPgYFi+4FgH/LJc5X2Sky5Bt5TVq3AvswGtj8hGwCZyyownThlQN4+nH0aA/Hc22Alc2sMJY+B5DEqPuN58zNpT2SALD+dPMK92G8Al8arDBB7PbRvswCFfRs/k30R4wx8zv4v3/dao2/8nv0540q+NvPC2BgHc8L/BknT+ZLsOT9b/vvG7AyiMr7kv7yj/PWaGJPIZ8jzeX73OuZBYenuHMhtnNLj9jiMXXmsxlPtB6U5SoF1xmW5McDPPfT8aiKfqpnHo5HOOIBkZI8etfbnfY38fTjzPI9cj4AFmA/+BkFPqB3R34DKXCefPGXfV9gw1IFgbVTAAkAXE+1R4b/6G39lZkdRQNEoGVMWaoyLBKQlYAJAIL8412BFhoQbiDXIcQ1YqTSD5jAZgJGBjpQ6G9h7H3CyU6qJGaauqt4YmvTZWOVjdrDyEwcQbcfZTqyFPS8AgB2OsuQVpa/lzZzfTAaZDXB481nxeXMbQDTYYMfJQm0A2s9vp8jz642VF2QW1SCZxp3x+tihN9hFdhDXQbkYbDJoyzUMuDB/BhT0PGShZ9ExxkupYhLQd4LqTey1N0BgwC39PTWmorzLSlcHRyEnP8ruewdA/4ue3/cw4O21stIwqMi1DUZqs2cAncEOl3JYGQKk8Dk2TgJ6kpNu8I5Ne72BM0BGoHGmWAh6eLyO+nle84qcJoP5MTMeG0yaV8rFshJ7KyUDdciHDwuDsL62x9mjLC4re/CBarApyX8qWbKSySt2yQB8cAJ10zrBqangyTQBURgJaV7eUQdcKxayMvrJqE6AVSoR8vPyd+8Bj99zZIfNStwRbwOr3mOeczsxeWPDc2NA08/pwyxviFinWacwLu33jErGoBZ/M4hqbiyUsEFI3lcZeh2ORsqWr34hAMB3zR9tmXIGdX7vesxQYOT3pfc+4+PZ4cx0UCkPoMvhyziBrSf+P77eJMbSbMnzsjvPfn2ePdxjyoycX2Xmq9dPrS66ACEWLSGaLQgkEBItQKLFpoFFs4AVbNjUmkFCYoNUXaIbqlstiqarqovqV5X5Mq6pKXsAACAASURBVDMyMiM8wufZ/c7zvehn5/w9vowq8FTKPdy/+33nO8eOHbO/mf1Nh6Pk0fdjLFXSmiUjpzzXQc9o3Pj10RDien4vnSsZBXyRfHpkeRYMQelHGRkqE9N74LXoANf6SD/zbxxI5gsQVXo1GQyQvtJzuCYctG8bOOjglqzxGWU2yLCRISAnnMgsDr+MIhkDjM2N4lwIgPE+QR8GTmTtJwWiBIIDQAsUZd3uz8cYCOFckoz5eUvGVuR39jWKzWZlbGPcS6+6Po97TDzsAEvKgpY8cj3l7sxDOzbjUkCU8fjeIlswUgBp3phbb4KeMA4BMDR3bsTFTGsZW2qeKyMPtak9z5zwWclXcBACF6ADWqWSgyXSo67T3+kpIGBcSQLSX5LPoGMo5SRST1ne1Buh5Yt1y6Zrls8tWy6z4I0IP3r/r1hmULdRN2+jDsGnjjXbp5YvAOTNjB5IZIXliiXbebDrQGoI5I3t7ubWs9GLhZy17m7t5vrSy7OODw9DoGEGQF2ytbV1m6stOqDJuiwsLUXDd+rl6WTf3TZubWt7w9a3l61UNW9I2O0MbdAjQDByh5Fs0U7vzm6uz+zlq++t02w4NzTZZmkyoFJ5bz7Yat86f2S/27av//zPbK5asrvbS5tOhs4zfXlxEZoPEaSkQRpUT97Qb8HW1jetWqt7FhQ8wMurG7a8vIl56JzBGKxus0wwYjkpCbpd2tXFma8xGcf1uSVLZfK2sbrhXNqBk1tZTTmnLLi6PLav/vxP7OT4pZUrGatW8ra0DMj/wPKFrO3v7ztXpgNRd6G/AOc3OgNZAQSRQ0qFBPvAG1xB0wPYxfmcCYAof+v1u06PwjvzfDKTh94gC1sG0+RtIJ9sMJz4QjZkBWFnArpBrcVnsoaNABiUduBDxj4ACGAjWYHIDjI+oHulmVXLc/bJJ5/Z6sqGnR2e27A/to3VHfvovY9tdXHDZpO0dRtdB2COTg/t9PzEwTYqOrC3eF8oEci25csdrU5wAplbAAPAetbGS83NbPfBY39eKpWzSrHsPOEA0Jk08wgwxPjTdtNo2sXlpbW6BBWyls0V7NmzZ/Zwby+Ugjeo5KGJ2NS+/uYrOz8/dWoDQHBoR5bmFj0jeNAlQN2zdq/pIDD84nJOtzd3HOSoFOfswfYDL2eXvn59cGAvfvzesoWMB3PWlzas2+lbvT7v2c1eiZkO3KO9Qce6w7ZdXJ25/AHUZguBJ50vbA+AxJu7a28UB4iXKRDsolIlgPNUHiDz0ELQVJMaGuhPypWazc8v2VxxMSTfGP4FtAs9d5DgPp9fXLLf+PQLz5KHW51AE4F59ivBp06v5Y3SqALF4XY93hv6XLgu7nZtkpp61u5wOPKM+M2NB5ZL511+AfXWNza8kSPBbOby5u7GOVU3N9dtYanunNhvXr+yUiHYFVTgUK3Gd4BxskGRezVpZfrQiYyVaoi5SmgqN1+vBQ7RmPCDLmc+m4MuffTsrnHj+xA6ExpD0pgM2zFjeasUK9bv9p3nHroL9Enz+jaAwjYL2baAQZlAT0iGunM0ewA5cDwTLAqBoFDBydnqmX4R2IdzHF0LoA8ozzPgVgf4o+nmfcZfgYzrQEfBfJMtu7QEZ3HJdQDZucGGHPneb3agCjDrDHvWHUOVk/N/A9g6bcAIZ5igE7QaE9d5ANYEKtAtnmNcyHkWN+NFP/B8dDS+DRnS5AMvzC36NbVKAIppBEl1LEAZZzgZ4VQaOUe0AyKBNs/pSSbhXAAkb/Xa1ocX1u9LEIBGfVVfj/QsJAywJwiIOPd6rmIcXLfNsB4ExbqDUMHYBwDLhAoKsrOg/wCIRL+sLi36edLoNJx3njOJfjXwmDN+ZIP1oslnMVNy8DlkT+ddt26sbDh9BTQtdzcNt3mc87zdDnorl7GDk0MbjPs2tLEtwHe8tux70jNiB0OXuZANy1mVtbXFTauV5r0xLUErnrOyumS9Yd8b6R6eHtrJ9bFXvqzAk10pW6vRDoAI1cFTKlQGrucC2IRPF4IfrNuAJnvZEPjgfXi/HoCpZW25umYrc6s2bE5s2p1aOVe31YU1e+/xMz/nKlCSpCd2en3sgPPVzZV99+pr+/XRNzbNjT2Q4s0UqzXrdQc2GI/9bCznoXOas9w0b+lR2rJ9s1q2YulRyj58+J59+PQD38uM5fjyyC5uz6w7bVljeG31zbL9y//6b9vc+3Xb//o7+53f+R17/u1zm68t2mwwcwBaYBQ2EAEz6LB491a765VN6KHRoOeURJvrG/ZgY8eDBxwL/O7utul87deNK5vMhlZbrlploWj5WsEW1xdtfmXeqosVH9f//c/+iXUHTSvXAPPSzsvPuUzFg5+rqYn7U6GRdaiWZv6dqjImJLGfw1eoWp8O3yY8CNx1m1nBjFihKLv5HmvJhjPcK+djEo/8YM2JbET5A/dYVMLH0XkurIRrVJGh6l+X15hFLdtWPgpVG4zJ9Q9BNnppxIp214mJhn1KOkr6wlAi+hmfoNeUr+pzFhNS5GPLjpfvRhYr1/O/kr9EBSmcxvV0pC6RT8V33tl17n2SWchaTQLu+qzmSSC//HA9N9hpAcvzCheCpDFR1YPF8e/y34RjyL8XRpb0DeUv693lR/B70YMoySeJScmfkF8tzFC4nzAIPiscQGvD37hO/zNu+YzCJIQhyH9NMiAwRoHd3PNdUFu+VNgbgRmC+3Nv5o57C6/k7/Il5QdpnrSe4GyaJ82d1lZ+o56jORJQDcblCYyxyjZuzHswm7F6pWRM+tPa8nnHRoDuGD82RwSgk35mFOyfYE9JjM9xz//yP/n3ZhoYi4rRFAQnRKWIhsqJdMUQJ4lyV02mhMqdwQQlhyJXSaEC8PJJjLzJEg4BHGRJCBAUIKyF9Gy92DGde1K+yAYGNJWy0f387wAjoPMxo08CKfAgADaBZ0iLxu/4nD6TjHhJSJN/T25uCYKATIFqXJN8BwE4ir7oGdqk+r3mV2PROyYBmlnkIeWwFnAmcIDrJRAqDdc9UJTMLw1pPKM3kpmTNSXgLmy+ACQL5MIMEdjoDlukDtBGYkMk3yN0bw8RmuCoxw64bDTndSLD4G2GoDZhUqHo8wJ0GJ82F9fpUNBnJF8C+XS9FJAfYor80HwiAUDfAxwxyzoJvvDe93shNuXQptUzpMB1CMFJKuUhOUiCfuPICasyEeZIvLEyurUPpAB1iPj7RedXsinZeCvzb7MIk/Kv68mKCPs9yIoycimt8P1PUyfP5AxcSVLGOIkOoEVuLJ4rRSwFpwNJ/9YhLUoKABoFDQTK6WDVoY/y00GWnGMpaUU1NadS0DrENXdSfNqjuhcZgnyG8esA9/eOXey5L4Yl12uf8HdAaT6nhoSSb94RMFVzrSxUGU56lg5BMpS135Pr6s4EZZox8qrmaxwIqnZg7iQTSbnjfnzWdVOCIkLGQ/JQSxoc2uc+jnea6Ql41Xvi6HIf+Oj4nPY842FNGC/P1yFGoE+yrbVmjaR3ROHh2UM4ETHow7tobR2gjAe35JyAaFIvJ2WO+ySNgaRBE/RG2jM5cYokh9LT0tFkDEnXSCaV1eCfScemQGTQxkxfraMoA9xAjIGgpHHJ2IaUvsZovBtDqaArpbe9fDJWgfBZAGjJKvMChYs4o/k38sjnARy4H5QXMoS1VxjXBNqNqINZIz7jIJFnmQegzdc1ng38zHOK8HLGNeAzAHBJ4B8Aza+D3zuC3ayDjFAcb3dwi8VA3TMKGfSD4dtsAa2z7IawbuGMlo6XTsWA8iBDAoAej1KWzdesVlm1UmnFSvkVW6rv2bNHP7fibNnG/YKN2hlr0sSrS/Zp38umU9lcAGTTGavEIJMCEzQg7LZaTvuFEw9gmMuk3OF2B2iK0ZqzWplMPDKBmc9AU0FWGuvkmb0F+CnTtrW1YRvbKZukzAbDmQ36BF9a1mv3HJg7vzixq8tTuzw/8FLk0XBgT58+tZXldatVF6xHSfziooPCZJxdX57aH/3hP7XpuO/NDgu5rDelur649CZ1XkruZdjBWCTjdGV13QEsMp9X1jbty9/8pT18+L5nkt82W95gjAwfr16YhHcm8xNKAGQLUBIQDx7RhTpj4UwIDUmDM5hyyoVO+8Y5Y9/sv7Bul+yijlUqRdvd3fF7HB4e2t1t6FPR749d3wbHJoBSrX7DgTMoULg3OpCMWy8zJmM/Nu/ic9obUOgAQHRorhSrewCUsulsAOKxD+F8Hc1CFhnF196UF9kPQBZrD5erA0r9tpVpIsi4RkHHZdJUpQR5lk2I3TyYjmxtATB/xdo3HQdU1pa37fNPvrT3Hj1zsOXq9NouL6/s9eG+A2XQXgGcelaJEfCK+hPgJO5BdDql/jwbAFqZSejM9bUt513G/gJkw/Pvd5veJK9SLgZQbTK2g6Mju769sdsGmaHQGRXt6dP37cmjxyGzs9X2oAB+zXfffWP7By/dOa5Vq85LvLv5wFaX16x117bDNwcOmEK1gmwDPLCGe7uPPAva947R9CsEnMhe7fbb9uP+j545R/rh7vqe0Y2vVq27PdgfDK1M9uJsZOeXZw5gzVJjK5TJrDSnioBGymUAUG/Qc3qDu+adgxqAInyRmIFeAFDPZUO5KLQG0MVA3EygaW/vkc1X5gPgMB06F7dnjDM2gMdswR48eGgPdvYcgAYQbdxeOzd2Btq6FIyvoVQYeeMZzbumzzO/G05Gns0KDQTc0CRf7O4+to3VLedq//rrb2xuvm47u9su14DgF9CmdG4dxJurVxy8RT7IWHXAoNuzu+sbPydcx87MAwjcGxAbgFPnONzb7EGuW11edmCXLPaQWQyne9rGqaln3aLHyF5+ffTaCpmSzVXmXH+lZznLprJO6eFVlWnmcmS5VKDYAoCWL+G6LZv1DGca0TkX9RjKjAvPjvYgTWzWJduca902gl7DM8YmnpmL4fPy5UtrdcjAn/mz/UzKBbuT5p/4oH6OzMFhG0Bt9rcneXQHHqgBjIUmBwC8O+q57mPV+M+TL4wms/MeJHDfppD37GNkkeQr6DCg71laCCA3vOrK4B1HOclnsLcqDuhVyjXPOme+PECUTQdKuwHA1MiArKmyoE9AsNPgmJ4G8HQ8sC5nYaSlQAeRgV1MV8JnyBoj+NbveOXH8vySPd197IEMKj2ccsBpM6d+/oymM6tB37OwHOa+1/f9Q2Njmn7yP1niN7dX1mg1YDP2DG++aPzJuqAPgv8VqgjgbK8UKp7t/WTvPctZyemL1tfWrNlseEWLZ76nU3Z0fuy0Iv3ZIAR8luadoob1I4CDbDdad7GUO+9NPxcqSzYaQNcTMhRrlZKVazR0zNvV3YUdn524rFD9Q5bz1Q37Mdg4zCHrPSS4wGipXsPOS2UthY9P9WUMNDJnnpHn50reHqw9sA8ef2KD26E1L1s26swsPQkUi9j6C0vz9uj9h3bXvXF+5Ebr1k7uTuzPfvyV3fauPRGOBr1rG1uum2m+uPfgsVVyNZsrLVg1V7NUb2rD5sDKmaItVxdtsTpvnzz70KqVjN01e97w8eL21G57V/bm/Ed7+tlj+1f/jX/JrDS13/3f/lf77//H/8HazbatLqw4XUjzth2bjAWq0uXlVVtbWfMzCQon5iVQZg1trlK3R7t7tr225VIFfzpBM2wWKnCYV/TOwmrdVjaXLVvJWbFWsL2ne/b0oyf259/8yn7v7/89SxXgws66PVCqkHk/cB2M2FA1Q9NfeLEV9CY4q6TE4FvH7H2qo8AO+gG45NyQH+/6Oya+sSddP0TcSH5feNbM3zuZ2SrblXvw8/8fMClfQT68A2IxkU32Ln9jHuUbCqy99x8t2K/yuZI+mcYqW1rPkb0tnEjYk/xc+Sn8nkp0YTbJzFbu6bjFLADG8iG4RvZXEuyUX5P0BYTfyDdWso7sDWExwqcEGifxMp4n2142ENejj1lPVZ4LY5ENr3kSJiOfSWeXQHrNDfdU4p58UfmcyfniOfxe/gz/TvrcwsR4B9ZNyUQaVxI30Bzrb3p/jUlYA/fgZ/k58l2TeI/k+y1wHDAv3Ys11DiTWIGu0fzIJ+I+7ldCOxh9N2Ed+rwHmYuc928z1IU7uP/kgZi0V7oIr9J6aH38LPBqsuAPigYx9G+Bxi70jdNXEvT2tfT80reMBfLbdL/Uf/Ef/tszCVo43JRuHzYj6dN+QEbaBM+n8MZTb5vryWH0jRWRcAlSiLiHL1/c+G+iX3ppAbW+qSmBjM/ygypGIKQYFBFyZeG1OykHoKVsJECa6ECKHyIzApe5lwQPRSkBlgLQZtHvXSHGBZBCS/6Nn5PREYGyiszxLJXn+0EZI2Q8TwpTcxyAkWAECARRlMYj0pFHTEDUmKg2jlI0wESGr/nnfklgkXtxvTIIAPCTjr2XREVFHFYtlMIIeFLZnQBTzamUKQIt8NMBjFEAOO+vm7xt+oUDSNNGeGbfPYSSB4cUoLIMpfy1ptqMP1E0MSqocXE/KSPeB2PON38+dGXl71o3v1/MNFfkVut9HwxIhwCMZF97SOsmGaaiQEAcz+B+PquR9qHViYGAmBXCPR0gitnDAif1mSSQ6gooFQI2fCnDVPMVwOIQiNH49XnNHRk9fAnIwtD3ayK3OFQ5QWZjB/AYPVYzxXtAMr6P5E7Pk2LmHurc6+XKlIfGjHIdlO/uBb2XwLh39zbPeDezXWupdRdgLsWncSngNeh17zPQA2/a26ZqXEN2j/YfMi/HSYe19JIAa67RdVL+yYOT5yffs9vp/AUAOoA3IQBYi40NxWkuEF+HfXKOGDvj5TtGiDuoiU6/GgcymJSDpBxLhtAL2rf6nIwvP+TJkJ/OPGPeM7UTVCf8W8EidBb/dlqX8fie5zg5l/weI180DbyrwBU+q4NfeklyEIySINta3+QhLrlXwMwNup9040253kS2k2sk4DTcOJSf652QWxnUXvJmgXMUoFd6iWcoiMHYfZ/GZg6ad8kfBym/uzdAYuWOgk9q6MK7hACsKhZCJjN0OgrSMFzRnwA6BUCNKpRQraH1dEd/HICTwPsYMiiYXzKgJZ8OCMa9ys+euZYLcqnzjEw+6c6gnwM4p8i5zkaA8RAQCHLAMzxQY6HEDidGY5QRpDMh7Nm3gUbNBevE/XLZvGc0BVHP24QSVStavrBgi/NkYy5ZObdqT/Y+t2pm1Sa9gk36eeu12nZ+sm8nJwcuR7X6nNUXV61YKVs6cqbxLpeXF9byzHzz5nlzcLdmQ6YlQTTmpnEHlQ8NkEqehepclDOyE9d8HXCgWx0afmVsYXnB9vZWbHnNHFQ7Ou44hzCOK8AFZfI//vi9nZ2+ttG4a7PpyBvAAdZWyvPu6OZzoZR8TFOqQtauLk7tj//4D+3y4sQW6/UAOk7H1ry9seubS8/+Alh1gDKfc8CvWK5YuwsoMbRnH35qf/Wv/pY92H1MLZtdxQxbnNNON4LQo57zNpMBzRfgEU4vFACsN0SQZIKxj/0Mm47sFnqJcd/Oz47t9OyNtVt31u7cOEC+sr5iC3N12z84dKCQ55Lpt/vood+P4AtN8y6uoXyg4m1qxUIIXDBfgFpeMj+DKx0+Z8rACRT2nHMOsMllM5ZiAwhSrkx2JjKG/Iz7QRYB2wHd3nvynq8poAUgfTFfcif++++/d/m8pVy93fTMSGwEsp3ZCzoHyET1qpgp1QSANQBSJauWFmx7bdse7z21Ur7inNDXF9fOJxwcCLLvC7ayshyoI04O7e7uxjMpaQ4GiMq4Hj164gCdNwSLWU2HB8cua2S1k4Xvds6ETJysra0uWS5LkCFQfbw+PLBGq2lUTkHFMr+4bFtbO9400XkCvdqjG7hfry/t4OiNB7UITD96+MS21jZtbWXdbi/vnJsccA3giexjuP4AZ6H0gGN6Ng7ZsQCjgOpqDHZ5e+3Xl/Ile7r9vqUmODYVn0+ajEFRAKh8enFiI3hR6yUrVYvO5QtYRuoNwQbnHu62HaQkUcbPNZqa9jpWzBRta2PTpuOZZ4DCIgp9Xz5ftna3Z9XqnH308cdWKeTt+OTIbm6uvFknvMNuuxkO6tAm45R98MGHrr9Z17ubazs8fOPgar6QcdDafYMZPsDYAQPkgQx55Irs+9u7Oy+NR1c9ffKB7e7sOr3Fr7/+1p7/8MIDVGtrK948rNPv2tUt1BGNwMdKxm5q5rIBGIg8eDPO0dj6475nb/7ss5+5jcJeAUxmPAQLyGyFVoV/M197O7v31CfsN2/8mSUrPjSc5Bw7OjryjFSCLfCUL9aXXLdyPVm/7BPWcnlu0fWRKoM4v2leh0PMKmJXB/0dG0bPYqBxMLgHJaCSkS1SrgbAIvBwAjRnPbDBHhggW+xnp6+YOpDO7wkuAU6XChVvpg3I5rYIAGy0Ndw+gv92PPK5AQz1hBeXNLNqvuL3I1uUr0Ip7/qCr2anZe1u4NJWZRM2j/sJwwCQEtgLGZ4FG/YBPqmgK3iGL3pJIDwUO1zrjQOjbYXv4zqZTLkZdFBD65PwRVWHczvnrYKeh3YIjvrJwClDANT9vWYze7r3xIFv5KXRaPnYfA1moZ/SxsaOZ/Cydpy/7XbTq2YW5xe8aeTZ5YnrBnTjwLNTA2VKbW7Ox0nAg7JtnpeznDdAJG9ofq5ue9uPrFZY9Oc/ffzEKZ8INpyfnzmdDZUJN4xrCAUctBkFzySGUgUdDe0LuhSUgmaK83NLtr36IPAx9wbOEe0VYtgcpbzTAV3fwQOdtXItnDP8Dl3iANxkHJpiIteRNpJgAtUs6WnaM24B9RGIsP70FqAC2uzR1lP7a1/+NRs1pw5AT9ozG/YBwmn61vWA2Ceff2yL6/N217m1i9sLa/Rv7M3Nvv14/KMRWlheWLXNB7s2HEzt6vzSVpe3bGNh01ZqK7ZSW7bcNGvj5tgGzZ6tL69atVCyQiZja+srIQg0aDmwTQb0/vkre/rJnv3it7+0Hw6f29/7B79rv/rVP7cSDRLzJW+OSlUFjU1Dokna+ybsbO24njk6PLFmpEVi7ywvLro+rBXL3teE5opkqbKHkfHTq1O7bdw4AL22vW7TDOGwiX36+cf2y9/6pf3eP/hd+8f/1z+yar1imfzMmp07y5eyPv9UgRSKBBaoYAPwI6hL9m9ospa051QhR/WB69lhSH64tz+ddgNsx8XQ7+HgHaUEERNxPcDp7tQVIaChs1CgoNuyCR9GmI7kQviCQO8kQOpWJPQ4pZI/Q5iKQEThNnzHnnMwLuI2SXxIeIP8E9nZSV9F4w4+eOCpls/qYxoFCrpg64ZkrKQtjx/OvhbwGmzN0FcnzF/w3/niu6p6BSrye+EqfA49zvjUQ0PAunwi5kD+mJJ7HPeLflVIVjPP6uda4VSMW9iX5kOYkOz8JMamZ8gPdmwyBprkf/EsYWVJn1rvq/OE5yX9PiVnyTcNkhauSc6bxpP8vdZQoKpkW//WegrTEP0P909ilFpTyZKSrriP69rYt0xBjOScaa8EfzicBZpDyZ9kNdjRIeCs/aD1cqA8Xww6M9KLJH1s3kU9heTbMi6tG9EfT/5g38evJO7o+zKeJ8n5/cn4/85/8G/OJPgahAsuh4/zwwQOKT/ToqOqF/ZJHAcjH6NRE+yLGDMkOYgF0vkiJABoAR8SnuSCY9AxLgERugdCo0y+wBE48zInRRuSG9o/Eyk+BAIqO5jNxv0xcvgScKEJlCBqsv4ycDoJICvqwu8Yo1LqpTgEKAjklHIQwCllJQGQ0PPvZGQK45MxafxkQAuo5n2SG1dz5uOMTQwFvKuRk4DOJAjtcxH0vd8vZNgFRadncW9+Tgqs3iHMVVCU9xmawaYLshSNgyAzRFNF7/K2MaAENmT5BZ4ezZ02l54tkOcnCiOCsqyLIqTiSHKOolwAghlDcmNqs1KKx/34rDZsUk7YDzq0FJlMRqmU7UkGNM/jWil/HTAO8AyJ3AdwiDXVgSHFI8BaALfAHskn8ywZFYAqcAu5eRvJClEo7d2knLuMxucDKLrc0GANTsc4JgIPLtfjQLeQlC0p0+BIh8BVUmFqLZOHmUB2yaw+m5QnPsf4BajrGt2b52jOGKsOHj1P75tUjh50iBn0DmBGx4OfpVt0Dcrb+dEiiAgAoEis7sneYP49e6wTnD/pmqTcav1kbGmMGMVaC8mXOxfRICmXcVzzTt6v6DXPY6x814EgIF4d5WWIkNEi40j7RzIk40v7WLLnejlRbi45136QwecR6FgmpM9qHIxf+oKfAeC4RjKalD/ehXn0pqmR4kac21yn+UgCo278wXfZC8YX7yR9rDOA3+ngVday5CTsGbNamUyfUBaqg5/1V1YBGa/Svwqc8I6B7zhkdCEn0svaF6IUUeDAexQkgmLSVbkoi/cBhWhwah5FfST94byVsWTODfhIlcO8Jc+eQj4Y5eJi0x7V+cD+dhmMEer7PeIZWm95vvHOlMnt8hIrIXj/8LxA3UNWnbL9eS5nM+/A3HC/Vqvzk+w3TATpxaTRJN2hNVSQCkee50unveUZr0Ze4LE7fgV32OE+z1lqVrbN9ac2m1TIc7O9rU+sklo2G1csPS6aDab2w7df2etXL2zq2aAFS+dLtvtwz4rVigNO80uLdnJyYi9f/mBbG2uBJ78IwA7PI04w58PMTk8uHKxaWFixhfll533EAQSQxXkFQAaAYD2XV+Ztb2/NilVzCo6vvnpjFxdXTvPhWb/dlj3//td2eXFstbmCzddLzu/omTZ5mjmtW7lU9wwvKAfodn99eW7ff/+dnZ+d2HytZuUSfPlZ63ZaoYlSdJJwvgtFStpLnj1z16REPWOf/cbP7aMPP7Wl5XXngCYjkHW5ubm227tLt5Mmo37ggD49vg9yLcAjHOmXAF1d/tM4KYGuxmj2lzFrNq4dJL+5ubBW+84B8o3NTc+sPTw6cd7rFnObKg5EIwAAIABJREFUKdvG1qaDQqw52dEAFYCOg1HPM9vm62RNhv2O3PF/yIak7Do0OZJ+eTueAPC4Xi0GJw8ZS03C+U8gBf3+5edfeoNHeEh5t3q17kDer371KwdSySrlO1zUPJ8Md5rC4biJ/uzs7MIzZpnrarFm9eqiVUp1W64v2+bqtqVmWTs9OrfLy9Dciz1Sn685gM57E1Q6OHzt3MehOd7Is9eRfYDdR48eWYrnx6yxi7NLu7yi8WvWe6OQWTjodG1za9Ue7T0I/MatGzshyw36gm4ngDWjkZUqddva3LG1ZTIKq94cjjVGXtCLbw5fOwVGvTpvX3z+c1tZWHaw/+rs2s5PLzxA14HOg6TpXMYzMSm1f/z4sWUzKZ+T4+NDL1mH9gCqgXEKoKjn1AK/+OiXlppA31Vwn4P1gwcZ4BTO8YkNLZWZWX/cdUoO5JAA0fLyooNct3c3DniO6bUh2qjJxJZqS7b34JHVa/NWK9ccpLy+unXKs/PLa5/zDz56ZvnM1MfHuOkpU6qWfb949mynZ7e3DXvvvWf3dg1zwvWdLpzX2KYhKx89DqCFvSR7kqxIxoo8nJ6ceUDjvcfv2cbaljdrZG7+6P/5Ew9qANrQJG9xacFSWYD7G6fkANAmeMs9b6HpaLc9k5WATHtE076UPX301CsrCJTcNgMdxu7DBy7fAMoK/u9sPXAgGn3dbXWsPyLjliqDrtOGrKws+XtzpnJ/Ahpba9ueYdu8a1iDpnJdyvkztg3X/cKC74Xru1sPCj18CActnM5kUweaDFXC4KwKnEDGmX/21Q+vXoZzir4F1bLrJEBSD8h6VnTXwVkCMARiQPoJcEA5cXt36+6tc7un075na1SIZQO9BV86o8lCh4d5MO27b4I/4+dUJu/6lGx69B0NOQE0OYeoBpazzb898BrP3kDhQGZzx4rVohXyFRt0abYWAFz8Xj4DCD2ZAT4H0AxKH9ldyAsHgpJIsK2pxshnCh4Mg25orkyT1EDtwr5uD9uhySg81v2+VYuVyL+c8gAFU5RNZSyfK3uQZWdr1xvFelajB4vu7OLyNHBy2sAu7y5sOO5ZKhtss5BCRtAmBARYe2SBjFkHcGcZm05mPsfos/nqmgO8q8srVikVfA3b7ZZdXp3bXbthZ9eX1uq3/O2h1YFiBS53xgPgCfDt/pxTjdRsb/ORZw6Xc6FnBFUWd41rnz+yyFvdtp8v2C2soTcJzhFgGFu71wrZmCRIQCk4m7jepIqFANR4MLOUBwYJEEM/lPe+Dzd3t7a3+sj++i9/24rTkg1bE7N+2sa94FMQKDm+Oba19VX78PMP7Lp5aVeNSxvnxnZ8d2DfvPrGIBrJZUpWX1zyM4FGxalx1h6u7dnD9Yf2cO2hLRbrNmyN7eDHfVtf3bCdzQ17/fqFVWpkKQ5sOBs4mHvXv7X2uGGPPtg1q0zsn3/1J/br7792uSLoS1Cted3yvTtLxQq4DDoi70GmfKZk+/tvXB9UC2VvQEoQAhCahLzb6xvvfcP6erVROuVBvOvbCyvWyra0umCzzMzGqYl9/Buf2m/9i/+C/c//y/9kL15951nPs9TEOoOWFUoZu2lfufwAQJMJOTbwHhIDQ+JaEjgNtndsBp4NyXc0GU+CerLhCRCw99Cvrk9jZaCAVvaVyw088DGxRD4x8yRfRfYkn5MfJ9+L3yX9AnSO7GhhYkk/Rnax/Hz39UgCiE3j9PwkGCp/IPnMJADHu8lH5/OycaUj5FMSAJXdr+vcl4w4hPwv+UG8G+NAD8ovZpzscekyvYfAZe6BDaSsZvaS/EhhWvxb10vHyl9mPPeJPDGCwO/Q9ToHhBFpPoSbad41X1ov5kH+v1dKxgbmwg00l8I8kvgf7y9MU0krXJ8cj7AY+SBJ/zzpyyfxCV0rudWcv01qfVsRlwwG6HphiUo6kt+WxK+QS61d0m8UFiX/15vLRvCfd0xiY36exQx11j4pP8KXCtB4xaxxZUqzFppP7infNJlIG9bRs3t9jwo/1F4UfqFgrvzPJP7k8/Cf/a1/a8YPvLB3klXzt8hnwwsKPEHxJ51Ffk+wWM57lqYWUenwYAeARgGkvL9vLKXwOHkiSiPwRREFcdMqaiIQRaBCeMEAcpIJrc8lQSQm3BvyRtoQAaICrgKA0fkL2XPcW4uujSGFoMVKCr4mX0588hp9XuMTmCMlydgUwZIjp82pzcDvteGYa81VAAjJtAodYu/XKQGo+/x4N+wAWimyJ2UsoFzPlFJCwQtsxsDmcAlOSQBAuI5xa5P+dF3IKg6KWeAcgQqulYDyM47ghI7jMcKue+k6fVZj0hi14eVEai6ZY21GMnn0eYE5AsN9c5PtgwKPGYSSW+dOoyw+lm7os27YxKYC/v6ZUKrOASEF6cBdAoB05RcBaMbIfXnmfTBjxtrAv/mWg1ZzK0Wqe/t85UK2tuYrzEvY/AL3PEsyglooPwFulPDps8kx8N7MC/EGV/ax2R0UHC4b9yBvGL+c+Pv9HIFAzbsc/+TaM9+aR8kqf+f+yTXUwa39p/FqXbXnkopcSp97ycGR0aGx/H/pGVey6QA26n2S49NhK5lVBFrjkMLXGJJNFpNBKK4XiKn9rwOWjHPJtRS/3i/IZOh4TGWIZOIeRIwNHQWyar21Txk3zZhkBGqP6vPKXBbAKMDcn5+ICDP//E7GQ1JGRSHC33lnDnc5lFrjoEcCkJscgwyppCHIHHA9ssb7h7LcmJ0bsyOSOjU0KQwZvklAXQes5FBBIp0PYY4n3uiGn3mOgl3cR2B9KlIOyUhQ1F1Zj4z9PuMz7n+fdzJCY2WM6w4yohJdvLVncWiV5e3PHIZsBQGvjFHX+nzGCiXeh9/DW6o5S+4Tmla5fiYXOIIiSSOcDGg3BmJTyXsZnAbDXv97s6uox/3c8QaQIVjGPImCgHM0mYkBeMg7qDEW2YTJsxzgms/rS7It3S5doO8BZJzdl4C9rRKhmzt0CWQnjyxL8zoHoSsOQJMB3W3OrJhdtZ21D6ycWbFKftkK04rlUll7/fw723/1wjLZvI0mUxuMRvbZF196afzZ9bkDizRH+yd/8H86gAA4AkC4vbnuAC8ctMzVzU3Tuacf7Dyyvd2nnsG2/+ogZvRlbXlt2bLZjNOGVSoFe/L0sdXqRbu+u7bvnn/rZfW8I5Qv7c6tvXj+a7vtXthcqWCra4ue9QoYWasuOc/k4sK6bT/YMstO7c3hvn3//Fs7Pz127t/FpfnQnTqV9kxtyRWZDthrlJmTpUf2e7sDB3nGnrz3oT1+9NRWVjcceB0Mx56VxXivL88cEIN6hHXutFu+dmQvIweAUIAjlD8HXRu6XwOKQR3gWZD9roPQZOoBUJC1jfPL/DbuWl7ifX196+NDbmioRdYbFCCtVtPBywCQTKxcICCej1UVw8BzGfkWfY9xrpLoEJMiOKv5PaA6oATUGbLZquWa20ZUarEfKGGG0mB5cSXooBS6YOrvyHNoJoeeBxwiCAN4JYcGh59rWKd2q2eVUs2ys6xVK/O2WFu0tZVNW6qvWrvZsdevDhw0LmVLPg87D7Z8r6AnucfZ2amXy/MsQDgyI9HKjA+AnCaCvn8noaKOAA8c3IVs3g4OjryJ4UfPntnOzpYNBx0Hny6vL70xGeCdF0qPKdOf2tb2A892JShPZqNTDHh258T2X790Woj15Q378ovfdJCv2+pZr9n1rMzgEI0tV8w6OPT64KWX2gOUi8P65PTQzs5OrDfs2FXr2lKpqQ1mQyukivb5+7+0nfU951mGmxpaEpoPug6tFa3Tb9pwMrBmB3D1xsF0Gkxik47GQ8/uLxTzNp6Z87/SlGxxftk217Z8DWvleSvmClarzNvV5U3kLG56hu3m5qp1ejfOL4tezeQBc4qeSXx+fulzQEby1sZ2oIDJhf4P/UE7ZBffXXom/Nrqmq2u8Kya2xH97sBlBxorsu25z7ffPrdspuAUJjs7e7a6uOoUCdA8vDkiAHXmmdtwP69trBrcovsHr3x+vSmvqlv6ZHgObL5S932MzKGrCHDRlNGbz3VbnjHNWJyfmUa2qbwDxswzX71Oz7PG4fHGj+J5BEAEXBRyRc8WJduSd4SDnHujUwAZtzc3fZ+eX17axeW51apz9v6z9/w78su1yBFj8GD5JDjA/BuwGplnz37z/Dv3O1XGTpasA+RwqU6GFPP7u0MVSLA1k087mEbjyfPLC6fScH72VMqDRXNQJ+VLVgZ0TIXsP/RGdxBoRgJVDBRjYc/z+YX6UrDb8yGoRHCEc0C2h+bE/bBYtZqCS386skbnxs8BAGhUHxnpBFHcl3b/HD5buGoJP8JADmgWQGjIqAcjztvQoMnztixl5XzFOZABZFcWV++5rdGd51dkDTdsOA3nPjqhSpNMkrW6A4PTKZcuWqU855UKW5u7zpGNjiPgQLPH4+M31mo3vYFoZ9Tw7/ju3S7UHvwXeLG9CW217hQl09HYbq/vPHMWjvxiBp71otVKiz5WmlPBNby2shwb995ae9CxZrdpA+DnzMwuvbFo14o0aR4OPIPfs72hVirPWbU4ZytkEa9tO9c8GbpvDvbt9PTYucDbPXjVO35uEYzI5lK2uFy3XIneVUOnZaHiAN/Ny8pnYyvnKk6fMl+r+7zkUwWXl9DLKmetds+OD0/s8eZj++Ljn9va3IaV02VLjXM26g2cC/749MheHry03qRtH3/xkXUnPWv2GpYpp+3V+Q/24uCFhW4EJJ5nbH1t26qFqg2aIyuMcvbJw0/sZ08+tc2Fdes2evbd19/a+sq6ffLph3bdOLWz80P78ccXzhefLszstnNtuWrWth5t2IvXz+35y2+tN+67DcCZix3UuG3a+fmF9b0RKMkbVac72tne8yqs08NT67W7/u7LC4s2P7/ogXM4mjmrL85OvVkle56mjQgre4pgX7FSdP82W8rZ0vKyffFXvrR//Af/yLqDtqVz+MxwpY+sWM1Za9y03qhtsD5B7gWdGc0Jnc4m/7Z5nmNFnukc7Vn2hjctvDcB/Yd7rIaGoO5vx2bjsZL33oaOjU49iPMOhacwDyX9+cgSALT8Oc7NpG0sP0IgnvSV7FYBrbKVWQf2dtI/km+SxISSfm0S/+Ea+RGMWc+Rr4+OkL9BIFI+qvx3P/8jwYB8VU8KitXcfF4AqDAV+TVJHE/Yh/xIJezJpxKIKfxDOJrwCM2L8BYfX8QbGL/AVOESfGfsAoeT/rmwEa2z+xwxwMBn0MnKEuf38tkUSEj6EVoDza1wSrAI/pfc6PnJdZXP9VZu3yY4aX7lD+tayUFIDPppMh7XCHzVvCUBaOZW8yN/mOvexTQkx5JR7GC+FMTg90mcQmOVzAgTCXbb1CsoJFeMRxiVsEjuxVnO74Udal59L0ccVr9Lyr3LVayw/cmeSTBKpP7uf/zvOAe0nEE4xfQlYMaZehNZj77xUHeRZBxDRpMZshgAKwIoKiEWACvuXTm4AnFC05m3aer8rOiHb6rIVatFDmMIAKKXbCUWQQaDxucARgS+k8ZEclKSm0CLpE0qUFHPDopUtB4BZNUG5/5Jp/pdQdRndQ2RWs2TFI+EXk4Vz+V/RSM0lwgnAHQyUpKkJHDQpB8aEPGzAGOcPp7hwMI4UERISWse+M7fy5W3lAIYcPxez3AwPIL7UhJS/ppbAUQChKQgEHAvTxiFKLPmSWuWVDxSqnpvXcs99LckeO3yF7mpFcVT9EfrhEHmINRfkgHtgFEEXcRnquxHZZ5jnPE3bVitzbsKAI5mjU3KQMoDQw+xJ2Kvw08HsNZD8yElIbkRIHi/r2K3WHFuaxxcz9zrvQeDwAckmWJeHAiO+9uzHAhIZd+Cjq7cs6HJo6LEHpVOlANJufI7AY9uzEfADKeD9RZIxXikTCUzSQBUCjLs87d0P7q/dFYyUieHgXeX/Ohw1R7V/EmfFfPh/XW95kkAl/ak9JEOLcaqA9fnK2ab83dRb6g8lWfxOwG+ejcdYMn3o9RZXwEIfafxKl1k3zncZNQwDhkPkicCCvxd403Oqw5hAQ7aI9LNLq9Rn0ne+K6/M04AdK2z5kigLHOn9SZzTHue3yejqtL7yI3WToE2VawkjTjJhGQ8qY+TRoDm1wMsUYcqK1vvs1gPXX75vbjXZSC44TIMBy9rIR3H/Rgrn+NayZjOuqTRgmMm0Fs6lXfXO5di+b72JAFT3TvsqWAoyMCCEkOGYgDcA1is+ZShQea2c5uOgpGdNCp9/mLTUTKJJNN+dkUAWr9DQf3EqIglkZI17s3flZ0A2Ki5ZXxJw5Dr6DyvYJHvm1ygtdHvGD9zKj2r84b1kRHEfVynZcmwTXk252yc8qTu1DTvAHSpOG9ZuDNnVbu9HthCbdc2Fh9ZNbdmW8uPLT8rWXaWs/3vntvrH39wOopULpSMffTZpx4cxdHHUX720TN782rfXrx47mALwVjAQoDB7jAEIHPZos3Xl213+5GtrW47p/PBm2O3kwAosVFwuLBZLDW2vb1dqy/W7IcffvAM35AZlLJcdmI3N5f2ww9fW6N5aZVq3sqVAMgC0FUrCw56Lq1s2uOnj+y6cWE/vHxu3/76G7u5vXZKmeWlBRv2QjMcwCWXRwx+13PBbgOApkweEJJmY6vrm/bw4WNbW99y8AZHH9B5OBpYq3njwDscoNyvlC94YIvzj7V4/vy5HRy8jvbJwMEA3jeTTTuI4GXoZBVOcVyDE4E+QCZ5L85AQGGCFN6E0RuamYN9cBeTHebl832oIcL5RODDgzzTiYPU2lNkELo+dUbqlGdHqukgtEHAK6F1Cusxs2qpEgzwsTk4wqc2AIoXlsPZPg62MZQqQXcGu5axeRM1C4F55BNQknfxgF7kNSYDrVoNAPRifcWbbPU6fTs5OrXr6zubjqYOcD5+/NDnAxAFg5/SdOaMZ/NuTkVAtcVczekVsOF4DsAlTrp3Q6ccO52zk5Mzb1T36Scf2eOHu55VT+bwxfWlnV2c29XtjXPs5ktFyDZtvr5gDsRDs5MPlEduW40HDqZf3lzZYn3Bdnf2rJSv2ngwsUoe2gEqtuAw7znoAMXHD6++t1KlaEtLi15azhdUHsjPYNxzztnuGA7l0GBtY/6RPdl95g20Lq6v7Ozs3AqlkKFOeffN7QWwhg0nZD+2QnZqJuhIyr2HkxAkwBUCmCpmKra9veeZuzTshAaFrEcqQQhQIT+8G83pAE3OLw6cGgd5BoRBtjyr9+o2ytHU5ubqRkCP52LHkNgPsHt7d+3UNgtzS/b0yRNbXly25m3TQeF+Lzhz6CbAVoIrZFQv11dsb++xLc4tugyS5cteY46OTo89o44MUfQogSU/b9OBwsltnnSwr+ACh8oAsBzAeW6B5mPBHiZwQAYqdiUyBCAKUBP0ccn3GnJHUALOVvQZ+zyPrI1HVqvWbHVp1TPB4aqmsV56FoDkpYV5B//nqlUH50/PznweaAa4vbPpGfhue8SsKp31+BnsF50NZSpr0ymXLewPVWiwNgDcAGBkUrPv0SU0nCOAly8F+6jZadrl1ZW1px3PbuW/arlq1VLV6WIAofnC/3H/ykKVGk31ZI87fQ9nKw1FaSJWiPSE3Y4HM6DNUAYXJeVuW6C+qaLz5qVDa/bJwJ9ZNsM5mLNiAV2f9/eh+hY9x/hJdHBgAhqgaC9S/tztD4w+MIDh6MaCFX0vwhtM9u72+gPP4MUuR/b5/+D4wI6ujgLPcdRzcHMztlyKhrzQNJRte+OBNyZ1f43xzkj66NvZ+bEHhDqDpg1SXRtPe35Ny8FdbJMAkjNOZJr1JgP7+vLGAWj2VDEDGF+wfLri/P9wi7cat1YuFjwgxHkGaArwTJPLac6cExqeY6pH4FFG19KgsJgvun7xcWdKNj+36FQRda84zLgO4gy4blzbXaPh2c+uowpZK1VzlisC5A89uDkYjzz7mbVFJ1KtAWf95uqWLS2seoPN8XBmk+HEA9dHh2d2cXFtHzz6wNYXNmxzftOWqstWSBdt2g9JDXftOzu6PLTvX39vlcWyZSoZ6406limm7PXlvr06fmW92RDAwgbTsS0trtrmypZlhhnrnrbt492P7OcffGEPlh/Y3dWd/fj9D56d/vj9PZtbKNrF9ZH9w3/4f9j59akVqgUbTHqWn8tbqVaw/aN9u23dWqVatq2dTavPzbn+gqrr5OzUzukfAJ9zsex6Dh5t9GH7rutZ6hvL67a+uuaVINBiYCRR7fDm6MCOjg5cJqC/QXcQ1MhSzVTI2gzaGXjAZ1Nb2Vi18+tzqPMdgIZ6I5OdWbaUtvakaa1Bw9KZEGCB/xn96IEFupNF8Fe4CIlfocA2Vqy+gyvJ/51MQ4IS6++JK5O3lK1u78NXjq8U0O57DEb+oXweJXIgL0kcQXpI9nsSqBMGon2q5DPGJnBPQK4AaPlEAhrlo/1lWJQwENm6GoPmSv6M7sEz74FjmnYkqh3Roe6HJegseaawO/nUSVBbQCPXyX/mZ2Fxwhr0XTgL45EfIUwhiT/IH/Z3jglT985srOgVhaTGKNxAfiXPTOJvfF7vzlhVRX6vw6niKoUqYc3fW4A0+KqaT95bvqCAf7cVI/b47ueS85DEFIQLav64h54j/9rPiJi4lcQe+HsSKxS+I59O8qt1EQAt/9V90hhkkB2vd1CikPaQ7qU1EM6SxOqmkSJH5/R9MnHMPGdeleCh99RY3MomAzr24NPftZbymYVPSG4lM37df/2f/vszOeocNFACMFCl0nv5d0TLUUpvFzRkXWrDOQAXy3rRMKIGUGRbIOd987f4WQ1GXKW6nxZKf6dUUS+mRfMNmkMpUKIRos7JrFwpBd9YMRNa4J8AsORiMEHaABJGN14S4LiEUvfGudJY+bxAYzatgLikQEiQHfzE8Y5cnFJKvJsADUW/tJBywgXMB4Nm7IadAAg1QBOYotJvj5DHhlc4L9zDFXz6bTabFFNyw2D8qqsqgsjfRETOvzMxq0FCKcXOewZFEiI/ej+BN4wHJUAGdHLjSPlofqV05BRJPrhOoB/35BnIanD2s85bJlBEhxHyrWxDIvpuoMamLZIzHVQyTnkemSPMvfhfuR8GD/Mi5SyAXZvw/iCdhUxxBykSgLlnzWbhNQogPvP27gEpJS/wUM8QQHYfvIkBhjAPwWEWQKv10J7pY/B6RurbUkDuU4xAWh9e2+nUyrGaQXsCOUgqP+aR/5MAvA5oAW6aa+TEG3ksLLjMMX8CY9VxmOdoTJoL7SvtQYHeknXNKd91oGmvyuDR/tb9BWTeGww0IonZ7gLvJHPJiDjvpqxW9ta9/EZqFUV59RzuyTyL6kZRW72L9AuykRwjnNvSDQIYPUAQDwQcORkT2gvay1wn4E57jn3AM5MgqXQcY+J68fNqTHyXUQRolQRcJVs61CnZ5nfcQxnYep4ynvk3AAjfxfWs8cnI4pnMlww8USy8q5O53vVe1Mnv/l1gMfcXYKk1ENCsfcR3MqD5DO8o/ZYE4ikxl8xIDzM2nWvShTKSeGcFdVhHALik/pMOl2FaKcFBHapNnDc5G6Leek+MdeRdgbBehzL0QPXCuKCC0POQS6717NM8HJodz6hOAuj34D1gHMYMjdhidrvvt0jBod9h3vMcGYpwQOseWl/Gxt8DbcpbrmZ3lPx34Szg+ru7QAfBfDMu+CNlODJ26TzNNZ/zZoWJvgWyOyiXxplttDtGQhh0TkY5f65ilTLclHBzp+3msmdri49ssbZjtdyaPX3wiaVGOe9Kf/Dihb384Uebm1+wWr3u5/HS+rI7sLkyWWHdyNG6Zi9++N5pEcjGbd017PLm0lta8V4b69v28OFTW1sChKnYoA91ydA5P/k73JgAGqvLCw4K1WpVN9yYG5x1yvm512xKA8Ij23/1rTXJFk2PrNlpBL5V+PpTWdvZ3rVUJh94ascdb+x2e3Pj5dWUZyOT8EiHIGvIONLZEkBDgK+cyxT9FwgSr6ys2s7uQ3eMyX4OtlTPQcjxKNBcEJzAIYRTEnvM9fxwaK/fvDG47KtzwQ5p9eBIdnwpBi8CKOz6OxuCT8H5oslT4MpNOX90yYEYgGiydAGiQpPvqZfPj2kYG/UjQBrZqoA8ANDSB3IOQruvmZe8A9J47xLqOmTDcmPAp1zkehyFKgjsFcYJmEUmOJmOvh/hwW2R+R0CTuI2JGtYnPUX1xfeYBDwJpcpWrVYtXwWkH3NAeh8LgAs6VTOKTpurm6t0+za3oOHntXMfEJ/4V+RI9Px83TaG9F5I9pM2mWBPdFoXNubg9fOCevnQ77o4NDdbdOBl08++sge7T10fuPj42PnVT4+O7X+lA7mWasvzt9TapHl6PvZmzKOHHQCYHRe4U7H6tWa1WpzNl9b8mziva09B+GRkfOrU282BgD9cv9Hz1SF6/WD95/6Z5t3tw54A8bB533Ru7AaTbmmaVuuPTCb5O3R3mNbXoF+JJyzAPAvfnjuWcaAzzCSjmfYXIDmMweraYTl4Olk6POez5Z87wEAAcRA8ZEam1NKkIAiR35lbdWOTk6s3bmzdu/Grm8vbSk2voRGRskG2GfwISPHrAOgCkANTdAAbxkr7wfo/8HTD2xledmOD04dnGYBAY4ARuv1ec8k7nX73iwVMGihtuj88GQzA66yTw8O3zhAP5kMfI2ZAziv0amexZzOejk9z11f33SACJn58eVLy9AHJ0vzVZqD1p3aAr0im4bEIhrTFXI0UJ53vlhPcjX0VDgnsPGQcdZ+b+eBy+fN1Y1nHFN1gB7ZWFv3gAfZ58jGycWpZ9UCPK8sBToeruMcUwMyP0uGZDOG4AbPIOsVcKsR6TbQWegB3gfZhg+b/YhOg4rF7ZpC1vLFvD+v0+s5x3BzRGAsBPcKmYKDmdBqlL2B89sEHABt7g0Azb0IIHqfi3zOM5792eOTksEpAAAgAElEQVSRZ0kj97JFyLpFb3hbUqcUUkOllI2mVCWgt9FvWRvRLNHKTrvEXONzQr9RJoCdQ+8FfemNektV5wnvDcau17v9roPEy9Vl29p4YOtL654RPB3OfO7Fo768vmpnl8f259/+ucuO6/bxyEo5+jMUHIDPpgqWs4Jtbuz4Pd1UmgW6AKpKmNODw31rdm+tO2nYLD32+eD3gQc69HsIwE7Bgw+dVtdBaGTd7XyazRbnDHQZ3v65ctUGvY7lsoHeBHkGgM4UstaHgiRtdnh2ZM1+aNrbGw38LID6o1AsebO/TrPn+9V1UYb9TCC64IApZwGJbuEcoGFv28Hy2nzZ9Z8H2fo9G0+hFiLnemqFdMEDCPPlJQ8qbq0+cEqkYTc0OYQvn4BXt9W3Tz74zKbdsdXzdVuaW7ZqruqJ656sVQBY7tsf/9kf2cn1kVWWal55BEj8+uyl7Z/sW4fmv3M1B6Ch+dlc3LJyqmz5bsYeLT+033z2uW0sbNn1+ZW92X/j5+7cYs0W10q2urlkf/9//z37s+e/Cs0xqdwpZrzx7WBKbvXYG23SuBi9AFc9Zyjy/+rowClwnCd8NPamqkZly2BmK7Ulz4Z+uPPQFufn/Qz3Zs7pqZ2cnzi90mgS7q9eT1RToH/hVi7Xqs637RRLObCKvuVK9A2Y8+BdKj+zy/a5NXo3zs2eyo5pA2HZfMqDhjq7ZEu63R0BVCq9kN1hzPzkyEviOwRj2K/Of18qhb0UE6f8ftMQyCEwrM/KTue8FtCooNe7yVPynVxXJcBL+bjSm9hIwpU4Y+Xzy99kT+n5slkF4gkDkq8pu1VgtwBM2ccBUHxLNxrePyQvafwA8brOMbpIwaFED72XqDaSeJYyWLmXkgmF7SiAL/8u6RMzJvl7wvH0d4Gbenf5zJy38u3k3wjQZ6zC0WQL3vsl0T7TnPJsBQCQA/lo3Fv+h3xe+YXvYlHCZPi7ktQ0Xr7r3YTNyZbUemlNklig7Mwkfij51XrLN036NAJjdY1wJ8krz9S687ck9qi1SSYwkUii5wp/5Hl8VrQn/Kw9+C4YDgCtteBz8j2FxWidGa8wMK4PlQNp34eSCe6tZ8neF+algEgyO5vnpf7b//w/8hRDXkobWAuihcfRE6WCBI7vUgCUvfi1AqCdMzpEZpgg3V8C6ZMw+2mzoySYzcD04tmYUSkh4EX4ktIQRxD31Hhd4GKmisAavgvE5OdB7FzqCjnBIcTPSYA7ubgCEnRNEJ6QISYHT2CYDBjGK0CJ5wZQKYBMzAdGj4A0bRz+LsBWQJr+rbXRBqU0QxuH7wKqNOd6DhkJEookiERpP8/FsHbgNjr6PJcNrzmTcIZrA2jgX5nwLmxsCa0ATgGl2mwChYISiNnuibIbKWZdr42r95MiEVilv6vMRGP2jPDIFa5mi4wlcFmHsn4AaD8gYokA86rDiGsA3qTEBcbxfIGrKP6kbOngEnin+YerkQOMewqs0qEAiI1zVIxAtgBzyYNknXtKht6VT4HbUlRSqBj/AoiTilEH5/3+zYUAExnQzCML43M2m7ojcq9cYtMHjUP35LnKVvWMsJj1rMidQEmewfzjtAqcZT681DLud8m0DqPkASAFxmfZawKw+azAX+0bAVzaT+8Clsl9Qmmosm8YP2Pi+QJddRjoOTroubf2RhJQ07i4B+/O35hPrtdhnzSktK8F8jFvvsdiAIusH95LoLcUug4nOIw1FoHZ0i9+IERdw9y6vokBAMbmTSFL5QC+9kMWnx8K4juM2bkeAY2gr84JPu+yEMFt3ZvnKLqsOQs6KIDG2h8C5KWzAyD1U+MrCSIrcs49pVOTc8a1AtTf7oEAsnomWjw3knPDWEsACokGtTqjpKfJWGLMkm3en/nQekg3ObiWMBhkMGsupQ8EstKVXUbQT86HSL7/1lAJATpF+eGA5vkOfGSzVq/P3QdGyLxjPn0/RO68xu3dvUGDXpSBSnIKa0jG0L1OIyI9C1QE94ZKNPTu53QUKmqYs+RZoMxn7TWyaBiz8+VSYTMLwBLvDxgL0OdAvzgMs1kHJhTk4/6sG2NUw5SkI+BnGDyQmZw3vxv3CUzMrJirWak4Z7ls2Qq5OWvcjKxxO3LwuZpbsZXqA3u886EVUnNG0tI3f/qnzm8KmPPg4Z5dXV9bq9/27KInHzy1ubmal/9ubG/5WU82FsbL/stX9v2L506nQWls1jOgl2xz44HzM3dbA1tb3XCH/de//tbfGyd5Z3vT+WuhlQDwudf1fTIyZ7a8NGev9p/bq9ffWbfXsFRq4qWvx6enDljkC+jQul3dhOZL09TY5pdCCbQHnWfmDjsgMWvN2spwl87XeaQ9iE8I3+vDx09CtqQbmz3n11UGH+XV8EljV+FceMIBmfzTmbU6bc9oysW9hFEKoO4ZV/4VqliQv3wuBC37ZK46qBPsLezEtdV1L0lHDsjGA8SA5xobD6oTwMDQQGzmjqcD1NOZA+Ouvxw8AT4hMzD8BGhIdhglyjy30W06KM1Y+sO+U1aQNQ44HDicQ7UQn0X2PHMQfgdALipCRpRaT6yUC9yr5UKoLkBvuK5vBi7Zucq8NyIEqKHJH6Xf4/HEJj2yiIpWr9Wtcdu2xnXLswxDY8GQ5c8+WdtYC/rawX/Weepc5GQSw6HLnLU7DTs+fW3nN+dWKVatUK5YOc+ZnbPZOB3Lr5f9/EE3nJ2fWHvYdVoDsgwBboajnt00rjwz13VMJiROkFhGYgd7tdlr0RLN531nbdc+/9kXNupNbGVlxffKxdWpByoOjg/t8OzA9wmVHYxz0g/UO4BJlMQDcnVGHcOuz6QLtljdsHZz7M2z1jY2rVSshKz42dgODvbt4ubMmp0bb5ZWohJguW6N1p1ncZO9W5urOH9psVC1tdVNbzJYLc15hi8UKKVs0dCBvXbHeqOer+nO7o5dXF3ZwfG+N/0CHN9cW3eqlQZNH6N9EXyKvv99OOp69ny2EJwugBO3H0cTB1+h33i4u2ftRsdevX7pMqazAfAXDm1kqt3uWL28YOZNwyr+v1PRzNes2Wp4JUGn33IdnstnPSOe9Qf0ZezsfdkgSzSsJNuRRnnZlM8tvLBw00OHAkCM5LpdB7VDuep6GM5y17809hsNPDv3rnHjYN/+jwDXI1teWvLMeBqWwRFOYziA1mCLTpyj++LyzA5PDj2LMpMm8BeSLPx/b/JNhUveZZpno7MJkImqxu0sslUjfY4HYEnMiMFKMundD3QaoaHzHgPEQ7vSbLddL0OH0J/2LW95r2tg75e9URvB9bLRZFu2qpKTmG+4uQlmEahqtBoh23vQD5n16eATAuwGMjJz8D+c75GecUrRBH8POieXKtkIX8LSVk7VQgTJ+QWmXlVAMACOcfZUo3Fn9JiZ84AntE9Qb4WM3JX5VXu695493H5oleKcnR2eOQ0Ga0mAoVQr+3nw+njfKXU4v5GHWrnqPMwA0NcXdzYbzmxra9fKBZJuSk4lwbmAHKFTTk6O7eL21Dp2awTBmXv2UavX8pgfeiv0eQj+C1zQ6KM6lDY0/2t10KKeaU1WK/ZONpO2eq3imevOC0qDtvHQWr22peCHb9w6oLm0smiHx8dOIWM5zpqR0/nQ+HLY6ztdxpxXzkwsXyAAGBpTTmluB/3GZGxNmvX2aVAYml6ik/GlORMBP0MTR6hrMh6Ymq8u2UJ1yTLTgnXuOh6gqlbqdnvTsn53aL/5Gz+3WX9ml0cXtlidd9tgrlK1tc0ND3zAz/zi6Af76vuvrFgvWGmu6A0tm707++HgB0sVM9abDK0z7HoQNzPKWjVTsUeLj+xnT35mT9ceWv924FQ2VxeX/g4Z2lDMOvbo2QM7PT+yX3/7lR3dHVmVRqnDtgdWaAa5vhXobnZ2H/j6Ud2A/TBJT+30+twby7J+Hggd9K2crbAytrOxbbP+1OWHrGjCNLwLIPFd68YOT954JjqNXpER9sfK0rLrGIJUC4vL/rtGu+VBt/F0YLX5qlXm8pbLp607adtN98b6E/jkCY5OLFtMWa5AWIuqlaGvj/uc/dCrhf3Pu5DY4QlUiYSbn+AT3MEBw9D0G5vDEyQihsL5wNgI9qiSUz4E14WzPAC4nNOO+cTEDuE47Gf5t4wpCcLKJyQAoeQUruXf8kvcBrWQ6CL/Xv4FY1fii/AMPSsJUAu/kT0NDZAAQWEKzIt8RscmYtPBJHjMu6gyXZ+TryFfRgCw/Fv5Y8L95Ie8izElgU/5M4xRyS68D7+Xv854CWgKuE76ncKI/CyIzevll3Af5ozr3VaM/opAbdlZ6rcDliB/Te+QxIp8HDGpSaAscyefk0CnrkkCrcIfdC+9VxIMFiajdeEa+U36m3z7JO7H79y+ij6U7s1cyh/0BJLId6014W/KPvd9EwMnTvsUQXvhHcIuJG8aWzKooL2m/RcNdX8H7QM+x73k6wun8cBH5NIOwdeA5UlO9W/5+vI5tQa+/yPmnPrv/u7fdg5ocd/q8Oc7hqtAFs9kdc7ad8CwdMg+dOM5Nq7hkPHD2gUgZC4LLBR4CQCoBeVZng0Vy8+1kD7ICBwIgJASkbPv5U2RQoJnuAERAWgpGmW0CTzh78OYlcrnkwLD3wQQynARiCvwLwkg46sICJFQSQB4rsBRLZ4UDde6IhuG7Fg5g9xL86UNrmuTQJ2EjoM/OY/J9ZFQ+UaKGdc+N4kmcRiK4X1DJJC/JQE8zQfP4P8kOO/zkQ8lcQK/GCvj5p2SmXcCjrQJvAqczOhIsZBUuslNmVwP/cx3bWSBj4xF8+ObM869d6SP7y7l5wptFLKAoeAQAMNzldkEAC3wOqlYNb9u7MRsQ22+d9fBxzgNjjfXCiDXfPF9RgAgwfEtBaxMkqQylBwk50fypHmVssCo+8sOFMafPGBUUkwGtABoN9RnIWtWSlFNKZPj0ZzrQJSSTB6ASSWUHCtzhmHAmgE48D1Zzs+1HLByTgRAaw4U6OG9tb+1Dtp/3CN5nfZxEkArFQJwo7XR/Gm99BlVFDAmRXDFncy/3ciKBo+cKB08vB9/1wEiOdbvxL2fjPZ6kxT/P0RBmWMBcdxPBy8ACDIro4t7KzLs+zDqRsmt3ku6ic8zbnS39o/0ngBG10cxw5VxoIt5hu+bmJ0tHZw0aiQ7zKk45DlYpe+135SxIH0l+UkGoJg7rY3WS7rSxx/51QVY8mzpf/4u4F1ni2QVOZcu1XO5RgYSpdd8Voe7Ds5kVrXkTOeCz3XMEOV6nWu8j4A7nDztcZ03rmMBqRI0TjisMk7cgIzZCOLlAjTAoWY9cOwZl69PPrw/hiBzo30k3Z/PhDOXclaNyXUIoF/UyX5tImjgZ+44zKX2dQA3OANV8RL0/32TmEgh0GkH8Id3DpyfgbOd8mIMScbv2ZLNpt9bQRXmhPdhPQKIG7tsYy8UCDQSxA3d7dNpSq/nbK62ZPlczXqdqWVTZGZlbNYvWT5Vt5Xqrj179KnNV1bt7PDcvv7TXzlI8cnPPvPS91f7+54d9PzgB9vd3rX3nj212nwt6PpiGDsQ6FdffWUnp0e2sR7AQxoQFvJlb0LId7KqyMZMzVKeDce4ebeN9VVbXV3xbDEPpEARimM96jndxtJSxV6/eWGnZ69tNB1YKj124A4eSuicsvmC1ZeW3HHu9juWL+ccSERuPKDQ6/hcvvfk6X2jTNaTs4x9wxgA0QVCSz7JiITvEXCUjCpABEAfQBOqYSZkBzbvrNfpBvmM3C2lYtmzIZFtbwoVGxYDcoRAc7AbcLhd/6eDXOKcOgekg7lBn9QXFj1LtD8KziWZiYgg4ILPBUQC3rQYGy9tpWLJ0N/jYd86PfotBH5SLzV3UoaZZx9/+umnLmPQnbC+jAdHEr5YuLfdeUoF+XpbuRcrU8aR+49OV+SLcqC7vIeAPQF8AWe8F6XRgNiiAAAM3VzfsvEg8DSPoK8oVJxzud3u2d1lwyk4cIZ4Zx9Xve7/JrsKAJis6MWVZedUBoQGcHHAqNuwN0c/2E2DQMHMs7Tr9UWrVRe81JxmVLMxpl9wwt2x8LTXmYNDJ2fH1myFTGKocNAHUJK4eZiBd7fggXjpFbJB99b37MNnH3t2LH+rzFd9HMgw2buU9g9mA+eI9X3Rp+ybZqhktw/s6vbKm3IWC0Xb2nzgFQrNm46D9ARsOp2e7ezs2Pz8nF1dn9n13ZXdNM7t9dG+B2NW1pcciKRBnAdaCoE+qd8feZbgo0fv2WJ92a7Or+zJ3hMr5Yt2dHhoJ4dHzj0OzQrc6dgz37547o3NsGFZTyJaM6dcydtHH31ki4vzTo/T6bft+i58hxIGoA5QDL2EvCIRUCY83nvoXMvHh4cOyJE67eedB9kIgAx8Hsh4H3SGdnVxHeyeUt7m5ud8XQnYDYYdbwxKxQRZiw4+7Wy5bOBPyX4oOagb+pEUKwTz23Z1cx1ofjIABIHewR3eacr3AON48GDX9QEN3ob9nuWzBIAyNr8wZ8+/+dZOT09sa2PLebwJoPG1hQyPx56VHhrCZuz14Wun/4AGhUxvB80zgZIr8KpjI088+EADRgUxB91QAcMYeSf0koLVHvSJIBPXI/O8H4EXp3tNz+z0PGSZTwG8KlTANDxL1/VL/E6Al+fm4vh19nINewsqG9by7ObKuYXdhiX46uBl8InIpiWr2M8z7+aCPVkIwCy9J0aAGYBvfWBOB5/5XkzR/yHtMuD0OGkCGT2rViseHCCA4jYhvhs+MklM6LN0KfAgL67Y+uKm1UpzVi3UHDxkD3rGWXpqlp3ZdePSXr5+6RpU1YULczSZm9nl2Y2Nh2PXfTsbDzy4CMDLPQgowvcNx/z13Zn1J23rT7th7aJtwZ7wrOpiKVTI3bWcLqNeoZln2WW+R3A4V/bACzqPCuS5asUD34CGyD5Z3YDy00zKcpWSV1tB+0OA6ej0xPokWxTzdnF1aXkyq2dpD4rUSvRuqFtqNrbrm3OnYQE0Zd97c+xc1vs10HiQhoDuR/kc0pww4A1ktyOLxRxnRNVmg5Slx3kb92dWzgZu7UKu7BnClWLNnj1+3yCSvzy5MBtOHSgGNF1eXbKV9RUbZyYO+r8+P7DSfMm6o47NsjPLlbP29fOvrTvp2jQDoAyQlLfUMG0lK9pH2x/bX//yt2xzbtOOfzy0/ZevvRrAK7fLWadwKdeLDt4Oxn17ffjSGr2Q1b+8tGx/42/8a85/TuUYOpZA0dkl/QGaNiDQm57a8cVJpLUKCRfIy3Qwta3lLasVa5aaZKzbartNmiumHRQGqL9tXlp31PLz2+V5OrRKruo6Ah7r1dU1PxuvCfaBc+TMmz7mSmkPXN62r6yf6luaopTszGYZApdDm2YI4kzdbrFMwDnogcK6EIwJfmbwlzygHJPxkn4H6xls9Zg4B2VTpMHzJIfYhBC9lvSVBbYKC+Ke+p0AQfkC7HElSEn2w9ke6E4FKvOzqB/kaynpCvtFgKl0VxK/8mqP2NDd7YyYCCnfJtlc0fV6bM4onIXnJG1h+ciukyIew+cYqzAx4RB6hgBInq/kICXlKCOVe8jvYC6EQSUxL/7O/0m8juuUECQfw33uWGEuX1v3E/bAcz3TPtEfThjRPYYXEyo1n8k5cVmKyWLCQyRHen+Nnc8xRg8YxwQm9z1inx5d73okyqLWSviBQGPmOTk/jE3rm3zuX4YpCrcSVpP0KYP9HKhw5VtrvjXn765LGJuogCNFV4IqUrKcBL0lIxoDuoUv+YVJnE6/17i0PyU7/nt466moTNCeyp+WnGgutI7CgXw9/5u/87dmLCTCgwPIwoSDv+TC5kIZQSstaHDUg2LwSYmcTF3n9pv44SNDnt+FFwgGgiZRwq6XIor67otyvRz9ewA6Ag26D46vFMz9eCOS4QpnGBQJ/0uw+bPeE4AhKcBaNAl7UqgllBIkAUMCnLQIijxxD0XnkgaQrnfFPAqOjr70DIEZEhRtDoED2rgCXvicFHRSwMlMend+NOcyZPVsAeGMVVE6CRNHPO8jIEBRGAHnilLxbOaW0q1kFEtKnHF7SU1M6SeThMCGhN2NhxhNUSQmOe/Jn/1wiZx4Eup7oDwqtiQ4qMPI359MLo8ehCiPoniMzQ+lWMJ/vzDxBykbAGh9JqlItE6at8Fo4gai9pcOCubYN2YqbN4A0oWmhipb130Zrw5ZgT+MXT/LsNd+5H5aD7JzpFTcOIkZ+FJK0wjcZ2JTRebFM1iyoWIAgNL3BzyECeWMg+TPjQo9WdqivaYx8G4CBLVHeYaySgFFuFaHo4IZOmB4L8mb9oUOZa2B9q30goBQzY0OPoGSkn1KWmWQvHuQSA65VjxI3B8HxDPonNJm6M49XwLSBYjLkVLQTOC59ir/5p1lZHBP5lzvz/OLgGyRmoD54rOAj1zn+zWW0vP85BporciA1rvyWc2/AEQ+r/vzGf1PZYD0nHQh41KgIBeDKlB8CKiW4cZ1/KwAQtDdbxtPSPaDLgjgvc6DpMzr0JecK3Iq3aSAGWPmmV6ibnZPVyG9GvRsCBgpWMKYGB8ZN9KXktHk87QPkgc3z5OBqrnF2X1XNpP0E97UJ0bktS94nva25LQfnXPuFTLd3javQIbLxcDJj6yFAPHI9Usohx+E8maXm7CuUIB4xmkEoaVfAaBdF+QCIKj5EQe0jAYAaMYrY5y/K/ASwP6iG8IKiADsSLdwX2SWdVQVABkr/P2+MgAqgHr9HiBTsAZaCN3nXUNNelwAdLc/tEIWB7po2RQcyBtWqy5buzmy9KxsxfyiDZoZy0yrlp/M287aY3u4/b4dvDy0F99850bU51984c13vvnuG/v+5fd2fHViC7V5e//ZU1tcWXLnfXllxZvQQTfw8uVLz4Tc3d5yh/r2tuGZXGSclUo1b0bldEiprAOMrWbHHXWyzcjcRV74IlP06uLcGs1rW1yq2c7Oil1cHtvp2RtrNK/ckQP4Pr26cE5XqELml5ftzZs3dnh8ZAvL895ICJ1AeS4Biu3tbfvss8/CuTOAG7Plf6f5EFzCvAt8xa4vxpPQDJjgA85/reYgJ1l20EvM1WtWKRU9+86zSDtdB7vhm3RZokQbpwp6EJt6MKRSJYOjG+Qkcp8ipy5jsUqOxOXRDIoSACo41sl4KVq/N3CQAnm7azY8Cw5QAdoSyqqhWgiMrmnLExCJtDEO+MjuTE2t7ID6gn3w7CP76OMPnLLh93//9+3w8NDlbXd312kvrs4vHOQF+GO8ZHLy5bQNLszBNiNTHyDR+w7hyGWDfaNsVAU91ZiPsnnmZXlh1TlIW3ctOzu7sOEAUIuM2Upo4jeYeNYv9jIZw7/4xS8clGKcrBvPInOZddne3vR9BBjHc3vDlp3fHjsFS6fTtc54YLVM3bnIK/maZ0FPRzRnW7QPPvjQZ204GTnwBp/x199+Ze3erZXKNKea+rysLC45AA0Fijf8qxStEZsS0qjPG45lSjboDaxQKto4NbWb1rXbsa1OaF4IUFIsFGx7c8cWqnUHc8AR0E+A6QCK6P2fff6btrSwbd8/f2X5TNGzg9lXAJ9ffvmlc4meXZ1Yp9+w14ev7K5xaYVSzuYX687bi4y1e03Pfj87PbfZLGMfvv+hPd57anfXd/bh+89saX7JTo4O7cV3z63VbjhYX6pg4+Xt+OLMbvrXVkxXbTpN2cb6lmdPtxote/bsfZtfXPAKh96oa8dnr+347MjumrdOZUL2Xz5d9EADWeBkve5sbtmj3ScBUB2EKs79/X3fA9Bt0AwRbvH11Q3P0OY56BPWNFQJTEOTNaoD/Gygx004k588eeLc33Dos38dwHW/IeVNCOcXFz1j+vL6ymWZXjwe8PYYYuCNJHiDjuA90QXPv/vGmwNyNMHtDAD9+uUrp2uBagN5XJyHViNkLKEzzs9PHfxhbGRnT2zoDf58j8T94v5jvhDPBZANJDpUdSLP9drcvW73KkuaC8aEBKgYOC/QNawrck/2Jc1PC+WCV4GcXZz6+AEAAQOv727cnncQFfCNxA8FSaNfScBTfg/nFpQTg1HfTq+heAkZZcHeCQlMflbPxgHMm01973sQvBCyhd0PGofGd54BaQXLktFfX/U9j06DH55xsrbOGcxZDqh6d2u9SWgmn8+ge4MvAnzN/zSwq5UWrJAp2t7WrlOK3F7fOkCOLqzWS17FcHp+4pngvIs3bS0UXM8TfCFQQQXAxuq2ra9vuJx6Yklq5nruYH/fDs5e2Swzsu6k4/qsXAs0K0pAwj7CtuUdGCOyk5llrNVqW54KlHIlcPZ3e055sjQPLVDDM6wLVDfS9LDdsmKtYuksjUKpqpyzzZ1tv+7i8trGqZnlSeAYjlwXo2AXqlUP1F5enXjlQatzZ1MbeXBgguaHPhIQ0qaWSYfqE/YJTUKn6VAh5/ZIKmtzlbrVCvMOPOdmJafeWq6vWq04Zxkr2OrCmgeslucXPNhycXxql6dnDqCxZ8iyJ+hVrlfssnFlL49fWXVpzhssUpGRLqTs6OTI7np3lspDyxKAwXy6ZIVpwVarG/Y3/5W/ae9tv2/7z1/aH/7BP7VBv2u1WsUWV+atPelao3drg3HHuZVvG9cGldPC/KL9/Itf2ONH71suF2iV4No/Pz+zTv/OgV1oQabpmd20bj0YAUDvyU6DsQ3afVuZX7GnD9636WBs3UbHz8qQmdx3OWwPm3bVCjRiVGwwu5wROSvZ480nzjPPvmx1GBtc2wRd2m6T0By21W9Yb9qz8nzRStWizbKc0QObZEY2S1NbEJqGJsFgKiI8CTEmaChxQb6G/DQoOIK/Guxmb6icbIYe+foJ7vOVxFAEqsp+lL/B52Xryj9nz/i+iHhBEojDv3L+80SCy1/AUmIzRPeZYwKlMkRlpyvxiGfr84yJf0NBpjH9BJiMSZycDQLH5SsIxJY/KQCcd6/BZZ4AACAASURBVJGvn8SR+NlB+0Q1o5J+mJOk3y2MQL6K/B75sppTxqSKbtn/SqRCP2IjCiR3nCWCu7yjEnrQL1Qeau7lV8mWehcYFsYjINP9vwS17j2mEYF54Yk8Wz6M8DP53PJt5e9oXfS+8sl5F/lOWufku8j3kywKU3z3HYQ/JO/PfeXPC4jmOo1N85gco8biwa7IwOBJMjFz/N7/j1W52ld6lvztSrX6k+x1vZPkJYmNaszCKPwZ0FNFGhPeXXNz76Nlgo+reUm+v2Na/9Xf/ndnAm20UOFFcH5DNq4vbJwQRQQ4ePi9MqB8M3h5TOA+HcZMLqg4GDgHmB+4iTJg/i2nXxzP/C65OAIM9GJw1DLhCH8AiEJWLp/RRtDL+piGbwESTSp/V7RGAPS7AiSnNxmNSW54xsA1ROIZm4BFfs84tEn0Llp4AQtaNCJ8XCslrUXUPTmodQ8BYhImGQvJOUtuKP97N5SwSPlK8KSA+bcUBN+1nkklEP7+UwBawLeyIfW+bzdliMglFZeANYHW3q2Yhl6xcVAS4OSdkmMTMCbFqntTmqPsVClSvzYCJzhVAqi05r6pEgC0FJcAbw9YRC47N/TjV/KQ8yZHceNr/pPro9951lp0BpgzDhTGKXCOfcL4mHf+ZwyipeD3KjtR0EIZgAJguV6lNwISpagd4CuGsnfxw/I57TkHCiOQSAa8K4pJoN4AwGIcAND+3qkg0/eHZDxwaVwjhSQlndwDWid9TxoACngw/8yz5lrAHPdTxFfPldwKTNV8aJ8KqBcg9u6eSSpDBxJywYDVl/aiQFX+xj01vuDIZRzcCcGYYLwkQTeNVRFx6SXtvWQQIBlESOpb6ZB8LpTy6sCRjpaCJwNPcqm9L0Dd9Xp8N8nE/8vWm/9IlmV5Xsf23czNzNeI8NgyI5eKzKrK7pqudbqqu6fFCBA/ISEQLUaCQQKBEDA/gkAImL+JQUxLM3R3dfVSSy6RW0RGhHuE727mtu+GPufer/vLoD2V8nD3Z+/dd++5557zPed8jww9OWM4SUm9qHkAd+G+AhuTn3fZjg1o04mxcQ3zoyxnZSyHfRxKgRkj49NeA5jWuDWm5HwKoNf10sF8RmeCgGkFb3TOyCiUUZE8XNlPzoE7C8CY5jN5jriOd6rYcMboPjKmuId0lPPiRkNYARjNne/vaBhI1mVUSD4lE9PxxPcqP4dsi0BjwFjc0Y2VAZI3svq4v+hjAK24jgxofo+zL8NOjiX3o8mo64LCDS2H6/RF0Hc6D5cRtNeZiz+ggArvz/pJvrmGrM2koyDj+Fp/W5jH64DAOFBEqExSsovYhkBmCMpo7+hc9rNiHSi+SAqEhzJD46BF2qqVltWrW2brgs3Jfl4VbHSVslp+28qptu224Ni8a08/f2bffP2VFYo5u3v/vt25e8c++/Iz++Szj700FF7Vre1NB3gB28jK/Nu//40DMIGLbumgE2MPXLlj5wymERVZZ4AAm3Shb29Z56zjJeGTIdzKc7tz67ZzptIs8Pzk2Hr9jhVLZOcV7OLy2MHnq/6lO37FSsFOLs5tulzY1s6uA+EHr185TUi5VnQwFRCVubu9t+cANKAEMoRcytk4Onp1nSHvFW/TkVcCsW6AWtBeMN809yK7mgxizgHAQjKX+Bmg0h2a6cLIanfbggZGY/hQlw6EIIuAg37e0yjS5decHoBgoxoJwj/Jn13/eopVAO3rtYY7JpeXF3Y1vbIiDb6gQQBYcGc04x3hQtk3TRFzoWy4Wfc5BrDa2t4OGZyR+urTz5/YX//qr3xvueNTgM6g5uvI3AGecl+yaJF91tL3uTfTDgC0O2PLYN8B6PB5dIwCLFzPdciqZ16uUnZr91bg870c2NnZhS09cSNtuVTgVcynCzZZTKyYKnoW/o9+9BN7/vy5/epXv3KQBroEdCd2A3LIuXPV64bgd2Zli/TEBqOeA9CzKVQXZdvfu2+jwcwmw6XZPG2bG1v205/83IF99EmmmLV8IWcfP/mtdQdnVq2XvJIFmWGdoZ04Oj2y04sjz6yl0SFrSZn2dnvLG9OllinPIiWbszPoOgg5tZkDGWQ3txobnunbKDds0BvafDL3YAjrD+cxAPAvfvEn1tjYs1/99a8diCNIA2DLGpG1vrnVtFSabPmxvT45sOeHT20w6Fqz3bTt3S0HewBfoIo5Ojq1ic1sI7th7z16z/VBs960d99+ZKOrvn3x+Wf+bLLqR1O4YudWqpas5xn9axuPZnbv3lsOHtIgEjCW5lzp9Noq9aJ1+xcOgl/0wt6YrQEQnencG8eR5Q6dy+3dO0G/EVyIyRhkfpLhTdChVCi5XJBly/fT0zMvp0dv48sQbCLYT4axn0+29IAQskbAhOchr17BgA3mvTrgpQ6BvOF4ZMfHx76XOBdb7bbLM/sbnXv79m2/Dr/l8OCFHb584Vm6my2uM+t1L10u79+9F5KFluZUKwRPnj9/5roSW9EDnTnoZucO7PPOfmZQ8Rd51VHQ3mQ7ZkKjPwIlzW2XX4BN+U28q/eHiEAplQmsF3PHOBwk32pZo9W04Xjge2M4GzoA1ht0Q9A1TwZ2CCDNY7k9Y8DuAIAWIIFup/phMBxad3jlc0zGacijDZm06VSkSYw/FzxzE3lIO/2PV3rk0g4I0sQ1ly5bKVuxRw/ft7fvPfJADWfUwfMXDmRPZkNvWHl8Dm3JS2++R5M4ldG7zEwXXjFTKVasVmpY1nLWqrVdjg9eHDhVSLaQtUKZdOCU67nReOx0Io1GzZ9H8IF5C81mc1bKlV02CSRUy1zXcNqi50+/ti+ffW7jxdAy+eBPs5Z+Lswn1769c8F7Ukygw2LfA4gizwDQR0cnngRUzAeAnsDocDa2Qr7owY/Zam17+3dso9X2ChfG5YAcXOuTqTf+JSP/yaef2ZNPP7Gz3rHVAd7v3bHhsGOD4aUNRl0PdMzWC6+eSKXStgCgtLRnj3MmcM7lixkPrnGuAUwSxK6U6lZIlayYKtlWY89qhaZVi00rpIpWyTdse2PXwWgqgXPplB2/PrJnX3/pXNatzaYdHLyw2Xpu27d3zXJr+/Vnv7VsMeeBt1qj6gE6/n41uLThbODNMdn3zdqm5axo7dK2/bt/8u/bjz78sXVPL+z/+b/+lfecqFWKdmv/lvVmZKA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0" descr="data:image/png;base64,iVBORw0KGgoAAAANSUhEUgAABaAAAAeACAYAAAA4k/DXAAAAAXNSR0IArs4c6QAAIABJREFUeF583YluJMmWLVYng8EgM6vqDv0XUuN1P/1Lo6XWe9LXS5AEoXGHqhw4CtvMVvimV14lkCAZ4W7DGfbZ55i5+c3//q9377e3t9vb29v29PSy5d/d3e12c3Ozvb6+bm/b7ZbvX9/fx3f3l8ft7u5ue7vZtu3mvL2+3203p4ft5e12ez+dt4dPf9xuzpft5u7Tdvn88/b48x+30/39dnf/abs5zXbS9t39ebu/v9+22zS0jT7y+fv7+/h/Op228/k8+so48l0+y+9PT0/j98fHx3Gvf5lDvs9//27e38avuT7/tDXm9Pp67Tft51/ayP+MgQxyb67Pv3xmrPn97fV1jPPl5WXcd7lcxjXfv38ff6/bPoyz23l7m2PQ76dPn8bvX758GfN7uL8f88140k9klt8z9vyMfNLX8/PzdWwfxrnNcedfrje39/ebcf3N9jZk07Lva/WTMaZ/ctzbefvQL/nne+389NNPVxkNm1oyTp/ny91VL62byDPz6vnms/zPv3z+8PCwnW7OV3loe9jX3d0Ya9qg/4w/30VW+T/k+DL1zDbe3l/GfWk/10c/cy5znmSf64cfbFMXkU/+k/H0p2mn+Sx2kfZ6jOPz8/3v7JfsjMu4Wxfkk/bze2SR8eT3/My9v/766xjT1O+0f3ZtvPks96Ttz58/T5u4udm+ffs2ro2c0j/dazufR7a//fbbVf/ph6/wY/6728u0weu4TnNMGUN+8stcoy338jvzyE/jY3fDJ5d9Tf29Ddlol37oLNekjYyTfvI3H4IBbJMNwIGXhS/b69sVA8Y43yeWPDzez3m8T+xJP7Gtt5fX7bevX7bT6WY73Z9Hf2QVWdB5Po8dkVnb2I/8mlxzPVvg3zDKXPPz29P3Kybm79vtZtzHz+AwTHt/2TFzyPJlzim49fXr19FWcCu2kXHn7z/84Q/D/vO7tsmT/tIGe8vY2VzazD3pnw/R70ccnfM9xgkYCUf4Pcx1D7s/2nCub1nGR3Jv/IPfpG3xYY+lc+4jxq1/x9gybGmbOMkf2Ze287c2yLNjWe4bOHg6XeXdPsiOMt6Od67f3qbP8bHG+JYR3+RfcCS4OOxmxdOOnfzTHDIP+JfvxGs66xjctu3z42cT52c81K9r2Jp74ZHY0FjO/zOPjrX0dcT1HVMnR2I7jUs+izzpTUxiT9M297jB1thg2ogdsC3zNIeBFwurcl3uiy3k9/Q5/XziPln/o9jC/sSMn3/+efvrX/96tUv3p834YcYitpJT+s937WswTcztGNYx6EMMXtgf2eVfbFc81idbEo/ItHFSTM+4jnYJb//+97+PMec/ezfGXDOwemEpLBlxf312Os0xNm8VkzPWfN7f95xH3Fuc1Xj4K5zseJ1+29dgdO5tm8GR2QRbbNxsjGBPza/3GP1xfuxHf2Ll0QfJm000PrDr2OjPv/zhakf0DdfFPjGCH/Dt6CzywH1dj781F+Wn4kyuTX+//PLLB85GVxkb/Yk96R+n069YZcxsLfeKLfz+aPvDPt8n/+L76cP16RcnYQfNP13bsTN9iL259tPD48Cn5r4dS/Gb9E9HmWNwRFwji8wtcb5lmPjMxn9kZ2mDLIyXDww/eZt5TPNi48iYxDpt90/xRWziG9ojM/MQU4cdnSZXv72Z+aU5nFYuAOPFk5vktzXOwfFOt9vL69OI4OPvlR80f8L5tMOG+azYggPganvsmT6Pu+G07dvsLPOETewJZrSs8ln+GadrYFjHWbltx0U2Ka6F74mdOGfi2sS0yY3kQW9vM7e/2SZfgTORE5l0PhDbCefKdXwv7TU/xenMKfe0z8JxcSvt8Aly5b/knvmIpcYDM/Jzx8eZf+VvumNPzWfYYvOR2c4em5urDmxYtQXjjRyi472/m+31LXnslE3+t53kejwPTxS3M47oLXUG/3D9/JTfxd+1y0ddB/Obt5CNa9Jv+jB/c5IP5F7YzE/bnxP74cWRB5EXm8u10YOYnZ/P375f60S+T99i3cvTzP2OfkjnsaXGxdzH3odv359Hnq3f5E+5N9fxs8jv9rSNPOjxcj/k8duXvw8bfPr+sqU+gs+kr+Fzb68jn4p85D0wgv2P758mf2cv+t5uZg0r/H5i6Nu15jHiy92qdz2/XOWT69M3nBtYMi+72nd8It/LJ+BxxsneMq7II9fgCeKPWMLfz+dZp+F3nX+ITR27zZ3Nff/y9YovuTfjy//mzpE3/hhdZQzNNeiOb8m/B3d9m/YpdrRtwjRxyt/sKf08f3+59t2+f8Xemz336tjGt6K39I9HsVtYJD4+v8w8Pnx/2MOqS9zcrHrq7eSyqTcMbvYy8fbtZtZi8IaMQT4J48QF42uuR3bip9jw5cueb7JPcSqYQtY3KUCn4TT0/CwIzCJrjC8FutsVsLabWRS+uZuFnfftdnt+udvuLp+37fZ+uz0/bA+ff/lQgL57+LzdhSjef9pu704jWA/Cez+LWvmMYwngwCrCDQBwZuMUUACWZKCT2yuBWAVE93bCSLEtWML1WQd6ikA2RsBcwRWQKhbo5/19JzeCXP98fn66Jj/IigQiwHRZCWzm2AmsINdFzbR7NJbtfeoSwO5JyCRM2/ssKLm3x+baHSymzshygswOAN0OZ8u95OX7OGb+xdDftlng5djaPjo8R5NUICvn0+UaQFs/gE/wS9+SVbqak55zN9f3bTq7AtjLyyxGBgjISBI2SM7jwzV58D15s0dFBOQw95nP07cZ4Pzdzk0XPyKWHeBSKMh4Yy9dfMj9bFyiTNaEpr98nsDK95AePomQ5brINMGF3LRlHu3HgguAci0ZvLzNhRPyJwf6Pfp0t51rjgUa3/f9fDLX9jgEDEQmfyNwgnBs9IO9XK1t4tj77SQcKUCT3bD9t1kUu18LLKHcMGXoNdxgS3B43W6Ci4vA0kfGnOsleMbNl/hBJzTsjgz2JGZPjvgBsvz1+9Qje0pBuZNn3yEDmacxjLG+zAW42N4IuM/PI7hITjLOBByk1rgzNjaQ+zuJJovc00SHH7RNwMSMJeNm7+3TI94UyWRvgxgubKQb8uHLdI9kxEdy7ZHs81U2xY5a52U6V1tQgHY/n+0CFMLMfumOHMyN3JBIRYWMQeHOGAa5CjYnFSwCCCPZ2xGPyIWtXwlPJbTtY+aPRHfCx8c6PnX84o9iiZ+NIff3kxDDPSRHm10gy3XNJfI3O2WDricTcZxexKmWeb7TX3QgNh/H2zIl1xDC9ml+wa/TRvtb48AY48K03Jc5xD7xh0lW50Jr4zwbF48aB4M3+TvJRBYX9d34jLy3LtmvGEC3/Jpc2Cy7OOrWWHOfpCy2ywfgYXCZ3Omff7S8yM/4YSNMaHtp2zYf4zOuyGZw41WAvr3di8J8Fl9yb/Mi9nPF6BWj018Xgsip+WpjiTjODvXRnI29H3XS9tmYkesyh16kSwGp5XLlSauwDku7Tfhk/v5mg20r95eHa4xjj4pLrjsWoLVj0YCMZg4zi5ZpK7/jMeKYuJq55vcubsH6tGfBpPErv+MbsCljwYn1kZ8tQ7rpuCU+pTLRPtHxPP1JptMeztUFFHyp+TIdDhu/ndwi8jDOxkB6k+fwUxsayBaPt8GGr7HDxraj/XeBTny5YuPtzv34RnN9XLtjZ8fK5hXwgI9O/JsL5Ef8Tm6btlOANofBR9YGjNyr7dHu+76Qd8Xou1O2n2zPq4DdPthcE17wR76Pu/yIF5DPy8vUHTnI9yy6aBt+HGWXduB1xzbyIJ+00/7ZMZZNNEbxkcFxR2FjbrThu2Njxdr4wtcmVswNP2+v23WTVttErlX8NLaRJ5Zv53522Twp9+ZzmJ5x4Wtsgt+Rp3aOcyf/LsjlXrLsONz6M57mt80D3AdXsulPcf+IZ3JQxbbMh/9Nm33dsmEqOarNH+7Jzy5W42uNyZFJ7vOvcwPyjm5yjQ11uUcBlj2ROftWRKQnRVz1GrbShenm4e3fjYf8u+MRTG48zj24/eP93BCIjzSeDJ2/vA6Zwuy0ozhuc1UX2PmsWP39eRb+YX/yOpyDXAd2nraRI6UAHXl++frr+Dr4Y4Oe/GXgdBa31qaC5m5k4zPlCX9f+c773FQWfj//zfoF2WU8wz/fZvzyD2bm71EPuF21wLWpi/+03+DKfC16jZy7hnDUAf51Os3aR9qTu8GwIyZpQ5457nl6HjHSYrTYBp9gEtuL7GFiY3TjQ3P5p+e5EY98+ZHr07c2bYjt2J8iKp/DnT7o4X3W7NrmW98pIIu9o166uGf6l2cPe7m1cXfq6/1tbowZVYZwlLu5sJFS34j5PyhAw83ON+ngiB8d9+E3/5y6n5vYjnmRcYvJN//9v2yjAL1tMwARxnY7d1G+pMBwuR8rlvGiTCK7ogfojN21D9vp8mm7Oz9st/ePWwrO2+l+FKUfPv9h2+7O210C1PlxO53v0tkoOgPK8dna+dgGZxwxNgEOWeL8rgeAwMWkB3hdd7Duzoe0H8l9C7XJ/pHcN8CkAJ1/xtZzmGRhTwC1yZGmoU0ARCxmkJ5EOsB0twLyIEtrlb2JbAO38beBvy4CI5B20jjmtYzfPebWgMahmsQiJYocZPQjZwJa5i9wPTxctvebueO8iZKiADkZWztDfh8k8WYHz3ZwffV8f0TOFKCvCHyz7+hOH1/HLtWQ0Qnkx+CSHfzGC9y7oBZ5NFnkpOby9bcvQ6/txC3DTqhyr77iEwp7//mf/znGlWQq800gawKS77oA/UM7eZ12COwEPzqIDNhoAnMXt5rAN+Cw2SPpajlmAQLBJieADWyPft161vckux91pN9ObJtoIi1te2lPW5FBr4pesXEt9AyDyFMd2b3xOu+7FvDe9h3dafPuZgYA9nC6ud3uHy7b8/P3sdCXuXeRVKKcYA4TkHu2k78VeI5zgKlNAthZFxmfXubOp/Np4r1El+7Yawro7Lux4vn7xGeJvCDWxSB2g2g3HsBypFQRYNrs3IlhLBLoxj8r25lviIBdMuYIuxAGgTRjgEONoY37Q2+rUKuAKwEwLqRb7NSveNDtkd8HOypi6Np8b475HblSZCB/tt/6ZIOdsMEN/pG22WLsEIE8xpjW84/GPm1jYmLupXO661giKeliBHvrOK54wS74fsfOj2OZiyu5zpNAkoj0aZdVx+fuzxxxjLZbMhTbtIFEwQ+Y0bZClrmHL8dm+Ic5jM14q6jZ2NS+Ro70Bz/HNav4kXvTf2ylxx0CS4ZNonNtxjXI6XoKROEq8z0mr3DgaM8DAhf2Ni4bP6LJpo9+0XNyTz7DNSTWSLEiXPAm10j4ydY481MB42jf5Ac7cZn2S/NsXtMkfL9njlWMkRx1vCSf5lTXedduPgnG0QaNq8fXc2heyL/a9yZ/2Z8AbPykP9/DmB1HeMj8ad6ug+1iE7sSy9zDNprDjx2J21xkzT8LDo3LmUfuoX8yzDUWlsmCLZC3Hczw0Zxcn7F74tAOwsbd5jUde3DPxirjOmJL2xg/ZOfj71WAHjF4JZitf2O3cyzX9Q48uNtJLx0N31sL4c3d2zbwS7kQbSvKwAd6bDuBe2Kfa/gJ/tYW1DFocMyV/7Ht5lC5j111H91e+mhM4QuNU43f8OHqi6e5mco/z4uS0ZV7vu/8Mp+N77N56uZt+167OPEYdqRvOm2/6LEeZbTz6Lm4+SMui5uTjTGTO/ts308/MJnOjYO991i00XjT8d69YphcPHFtxpdZEOE/STeHT7/suyjFXjqL33oC8+j3ZIGbwX16YvvwNzm08dIbTJFvkI+YzWfjc2Tl3o515M5vuw7RumDzHevYX57AoRM+p6CpRqIfc8KLBye9ie3OGJ/2Pe0pDrAjvpS/LS6l3b///dcPCw/6ONotToHPiL0pIGo7fWbMxzHgJniQtuxMbf7TsS598afm7fCzuXeu43ORg/z188PjdbOIObGV3GMDGJsn8+gg4zNPOIjHigF//fvfrrWLYWcvCn8zvyDrbEQaCwzb+9zA9X3m/SlAW2QUr0axdG1Kyj35vJ+m4otjzi8zPvLTK9a9zae80x+77hiWgmXm1nld84h8F99JfounizHkN2qBqy5Fx/lbPBcf4ErzW5zp9nYWaMXuxkS8zXzzM/Pk88NWXt9G7mlDAjtJe/LNtG+suVe9zTj5pTm4dmzEet03KXUM4lfptzex5PORc6yNWVnAh0nNj+FDxt/zw5NdK7/C7fka20+BPPPZMXTVcNcO6Le3+VSwAnTygcGvXidepKzb/it3EkPaHzumkgV5Ny5OHjBjd+6BV5kTG8znI5f+j/9x1IR/lwTNozdO2UC7ne8ugyjlswHWCfov2bt1t50fftpubh+2m/PcAX06P2w3l8ft8vB5u3/8eXu9OY3vTuf77SaJVhWfRzBejkYhgmqTvw4CmTDltxAokZB89/YyCxgdEDoZPho3gTPKdogj0Rn31rEGxs5RpyHvuy47GDAwK0ASGHNFsLMir18g2bKRZDXZa8Lx/DSDgqAqcbjKu9nGIZkUADp5b4LVugAOx7FmXBLdBtE5h7ft4VN23X58rP9YhDrKHaEZ5Pw95GwmRuYGIM3xd+C8kvYRMF4nIbomJ6sgLoBnh/oEyxlo03cTuPgHR2MznFFARJaOhHx8v440cI/gyo670Aucck1kKqBbnc73xhKda2uq+OMRN+ZiTAFNySRbFNTbnvhSj6UDv3lcCf4qCreftcnd3k0gyvX9yCv/bZnxRW2zP4VY4+VnElmgx2/YiWCtHf6bdtg5sto22ON/el0rze8fd7DlyQLgnJ/3p73gM1bnt5tRgP72PB8bMwe2dUxcBWi2SieCRz7vIgjC1EHzeO/Q4fs6DuVm2ncXciRLI9htM5Hg53BSAZotzuAzd4EaU+7Tbic7bJDfkAO5kb3r2g5dI7FmPwr5kgIkA5lRkG+baHxkI3Sc9jMXZIZfHQupEsxjMkNm2mO7+jnd7cllx7C+voujCt/uV5yhe3Lh+51M8Y+0QT7ZsdGY3kRi4OMqwtNF+8qMYTO+tc6ReMlixsgnu2jDVmBJLzYMclx+SB5HfpCVdj7TOjE/mNgxrH1aInHkGOSnQEMWaS/X0kkfbYK4etTT3yNO1dFPjb0hhEfOwrf4WnOjoz0pmLTe2xazQ7111jhiV4idFL1L3pga29l+61Dy2PG//Tr3KGwrJpE5mXacMg+6V3Dmr9edTY+P13gVHTVn0G7663jdckyffAYXg5Xmnp902LxG+zMWTvlqmy3DWmNgt0f/DCc+xuwu5mb8dNB2wZ/adhRABl4v39E/XOp40HGMn0goLex9+zYTsMZoCS+/Jpv0wfebzxgX/yTXkdy/zkd104fHe7swhMul6Nr45Z7GCDYAzxSQYAF8JYPu0xj151pxrOMtmZMVHeHLx7jV9sXWr7pcBei0rxAh1kQ+5jQ4xDpiof0F1tAFGYn/KUCTtzjcfFQsME/zFvdgXb53tAFcxwXZfiet7N+C8NHXYwtpL0/Ctr8dffQoL3Jre4Q3cFY8cu2Rc7D7Mf7T3BRwHUMd59S+lR3Q7UNjnHen8Yj20zrCztibI8FrmNxxqbH8KIO9rf3p1B4nPcEO8ReuGUN+8gf66vyk5d3Y4Hf4AW86pscmLAKRMazKhp0ZL9ZRJ9cjStaC9doBrWjZsm6umDaOuMxHB34s2cMW32VcySuywAST2Tj/JLujHthxvscbja8xxPddT4ABnQc13rAhRfb4R8YoBxJb2TAe5Gf65zt57D7julzm0SviatpwfMP8fh5VhAfgLpFVCtDwPNc2t8nfZJR7LfDD+Ik5s4DYc9QXLj7z5/3YF/ECRrX8jaVz+Ja9fvwkz7SBZ2h3HCN0uhtPcsEuernK6nniUO4RY/I3DBZfYEbmzuZHkfrb1+vCf67NkR58QE43dj5/mjuxn79/GwXo7Fwferid+Gfe+WzEwZu52Wzcsxa44Fxz4bfXnR98sM3XeQTgKHAsrtPYk4WLgdHryJDGcjYzxnE7x9ZPl9J35wrwzTzgReclRyyffGHaZeZ65EqwRlvtx1fO9T53asMC88jPrp2Ii/lcrtrHu8in5IK5d5y+cLefICCGdbyDr3zjGoNWgTdPyB1xm48Pu18F6LSDJzQHeXiYT0LzS/YA7xJ/MuZ9UWkdP/w+c/AuQE+7nXLJzvfB3c/Tfsg/n1n06zjGthqnO87KDcg882587cUV88/xZ9cCNCVfjeQmjxqetttTipf329v7zfaS4m8C9u08w+n2dL+dLj9tr9t5uztftlPOoc1O6Mun7f7h83a6PGzjIYBTHimYu5/H2c8Ps2LfQYsiGR3yIHhyOveYPIPrACkYZ6LnddZXB1qOI+EFYoCxiQSSyfiAwJWUr13j/gaCAC7F1R67vvaEfRY1BVrzAF7ZAc0w6abB2fh8l/YFgAEGL3NnpkDaScAYyyJfRwPLvZJv3zX5oB+Bj7EyLuPJPYIrsryTyG2QuJCVfIZM9DwFp/zsvjjC+bSfid2B9AhaTcRazx4JIzcOnsIzoj5BZX86gC0MAnKej8e5n64BYOaV73oXHBkNQvS+F7XT7hGknX+JDBiThBzAA5Fh82snzSQI036SKLfv0OkImisZYCN2ItE3cGzgTJsCBvtsYG5CQt8dOPlvDkf26IrEm3ybbPA7wU/AyFi7SKSNjP1YgCbfzAN5zJyBZhNa9tV4dA16dd6f3QpHzHh/m2eVw4EQIVgmMAyf2ebjN/RGn7ve9h32bAxeZO4hM4K/pBHZ8khfBwq6aLwyzra9QU6qAJgzrH/k/1Z6ycYY4JLPO2nowAar+P6ODTPwdzGC/uiejpBbC38IdtryyD7b7t0ldK/YAoMQ9fYXbR/7QjjooH0G1ht3E/Wr/V7mLgKklV/6yd8/2s4kj/mf+UkIWnZ0qW82DtePBWg+LDayCUkEktzxZv4+HyFr7EXizBdO0HVjJL100tnJlnnDgiZp07b29xcYW8e/Hjebhi90QIcdu/QDv80FGRSL+F8+F8PZWO/40VfLedrSfETu+J9+2VDH5yuhyCPBa2dr7E6i0HFL+9rrBIGvZpzRkWJR2lcYSLuNL3wXUWVn2s3f9Mf27N7sOGle8LpjRPsLXZE/HbWNNW84jiftsnVY7BpjONoWrtD8tHlmc5XzeT41xE7ESv5jXkdcu/K/dfxNj23wgpV0RJa9KIgPwdUfYYq+YREuxG7Mt+Ms3prP4GF+z7F8zY/NtWMKeR0LpNcYv+wJBuH+Iybc7I9L271v/safcSjO4jnBPdyyMcTc8ZP8bUdex6SO5eyhcdj3HRuPHMS8O54pRvF3MhD/9HEdZ97CsnYGKcBL9qN7O0Hzez8JY9eVBRn2g8/BAI9gwyu+3BwR3+vYk3ZsSmCDGQsM7fii7+YH5mcX4TGPu+YX6wzQfN/3k9fxvh5j67r9oblbxgyPjjY7/WEWeHEd/qt/9yTfHTJc+hpyON9t35++Xo/g0C+MP9oHbGxMM798dpTj9NNpH+27rmV35AZLyZKsYAT7F+NhdstePx1ne1zkg6+w9/aBmavNYx8j34+cYZ2J/zZ5rZjQOClHhSfmJa7D4ozbebPmknZyX4q6ySvap1sOR9mIOXIDY5a7diyAwfHTxkrY2Bidz5pT4Up2tWaM+d8LteyocZz/RmYwIcWx6Y/7e55gNb4a+QRXFFePPvD8PB+VF78am8Xafjok4xxPZq93T2X3dcsSLogxuGnGeaw9dFzhK7mmMY8e2DhfENP4krbhbo7eUChW7M98Mm6yHLZyd/6w2z6fBbPklLCDTt0vDsnT2CpZtT+P4uA6e/flZR5TmB3Io9B3OzeKmZcCd86AZiOdh/Tvo8C3reNwVx0nRwLR57Dpt2l/fFxBlZ1f7uYCD7mlfef/D57zPvkpX8WV26cVL5sH4S/8ujlI6zAFaLKEBeTROJ7f2zfJ93y7n7Xd/oejHXOOI84cx9mLC2M8y8fggzjT8TQ6swlCXcZO+NfX9c67taGG/zuys2Oe8ZtbvvvjH3/5kFsZB3zODu3823Peqe+8Wm8uosz64/15FpbtgE4+P/KP076rvONDYxiZwaOORexGARofSc1YATpjVoCGc3Nuf9xu/rd/uXmfBjhPY8iKVh7XT8E4Veyc+3y6u98yjZcI8+48i9Knyzh643z/eXt5P233Dzl+49P2niMR8tKy+0/b2+1pO10ex3k279kpkt3Ul3kuE0UxtozhSJQpwiSPgbc/B4LHAPkpxzysXUtNyHMdx2mnatBnLALIj5wpJcMYDoX17oUZ8PaXFDUxYECvr3MHV5y+k8PcO0hi7SgE6keDaKIPbHbitO9ecX8HjLxE0dh9bt5tQHTT5KpJb+7tAEMPggxd5Sdw//TpccsZtA5Gb0LSJI1O6EFb+fzxMle4jQtAkHUnpx3wONvNOgS+ifUkV1Nvu53Oo0KaoI1E6bQTrCaTGYfdJZFTACKf2a0scOURIEG6k3IELwTCi18korEXCYTkAFlokgXAp2/t93SxIH0qXEjkjglJg0falPx0++0bQLJ9ku0dA1GOYFGokXg2JnRwbhvUnzHrE1lFiBGqqz8UEerioQRPMb7bN88OnE1YkYK2wRSgMx+FkgRK5GyObT0idZ47F3IvW1McR7T75RmKXOk/c7PyisCxOzZ3DBZ0z973FUsJw7zD/AXaflSr/e/9derP7km2ww/tQoPds+i2H3+RvzNf2NHYRPfk3yTAvDpGIDDsSbtdxCZT+MJH+W4nN+IFW8qcXHfERrbB/3KPcTRe8wP+fbsW3474Zc7kwfbd3/NuH+nk8rgwY87scsjwbe7oTf+dLLEPhKJ90nxyz/39XOE3/oyzd1p0wSPyuBKnpXPy7IS2C7eNt7m3E418d7nMFxFrN+0hkZKwJqadyIgBGW/HpczdeFwjRjZ+NZ7nHrbmQThSAAAgAElEQVTdBfd8bgdLk7pdTvvxXcf4nGu0ySd/F8NX4gHHnUcXPjGxYn/JV+O+eSgyGSfd5XPJde9OoY9c15ylE5TGXC8Rhe0SOLbI38yv7R4n9F37WHPBIw88+tJ1sWUVeToWtVzpHJZGpmIfXbANMdDRVnTbMULy0/ysY9jAkFpAYJvNYeA5bGMPrrGJomWgD3jZf+N27RONC+KGeXpyKtezY+12zIrO+3givke/CtxpX1Fn2N79PDImsoZDMA/O5CfswOcsjEm84AI94AFpu4vXHavJsPuBg60DvpXPxMPmKmmTPNm+v48+J5awp29P8x0YOGD6T7yHIemT/bZtjd1363guMuiYICd5uL9cd9Lhl32dccC5jrUWpHJf6w9fydgcG+C+Y5GAbuE8XyCXFHHzHe7Dzsy1x8wuOvazXfrq8fPfY07U1yoQyGUa+8X7YUvvawPMNmPDuP58t335Ps87baxqG2pu2xyt8ZD9daFox7C5OacLHuTQPtzxuds52nZjgXjaeSnZwonmH50/6btl+xHjvVtnckm8JEd6Dnm97cckNM9qvFPc7g0ijXPib362/8ffvegKdzYPcs3fjc/sJn3F7vN3dAd3mreaix2UipQtOzaQdjzyn7ZzD2zM9eOYg3W0o3lkLpk7PCVrHCX3jyL757xweH9Jmr5gDJvItb1LFL5MX5yL33A//aY/5z7zV/6BX+XvjCMFaP7U/IY85T9woYu/5DXbmedrZ+5ejOhIyJYrW9JudEWu9DV0d5qc1hOQV7xZOzzxnRxB1xyTv7Az+UzmFrvK/MVcMmEvacd3jkXILs+xAP9t4oTNdtmBPLhQNnHW4lv6H3bwNgvJ8ieYK57yXQXoK/46emPVHHIER7efwjc8D7dJob7tL/2wlZFbvs2iPTyAjzApusoY8ShYLp7AhMZXucWU5VyEEq+7r8ae/C729/052rL/NTcxho4lfCzjMmYLv3iGa4acVoGXXsROMm08gVejBriO5BynbB3ewTZs7HXWk/hb57+4UO779Gmef9+4x68HLuQdBPXei/D94Ru3p+370zy/OptQLueJF1kTHLxz5X2v9Q62o5/l7+ak/o4MyIPvdx4357u/W4Hu4Iw8c+yA/m//mj2YSYJmEfo2Z5OOlwqkgcDL7djVnOM33rLr+e5+uzvfjwJzisvny8/b6/vtdv/4abu9v2w52/o1hOLyeXsbO54fttu8tDAge5rnnjJwYMJAGA8QMFHgz2g4YwSpiPQjEBkTXit0DXxNUrWBRKYdAYazI61thFdDH8XKCSYC4kcyve9A1i4Dmk49HxMFtoIPJ1OAbgNtQ0m/AhTnYBRHg7q2WS8dfH3eC9D0YHzmr702PG1JKIEvwBG43KMt1+XznAGdQ/zHyxSWk3WgOxo6wGijzw7o1n07Kh0dk63+O3Y+7crbYmdBIPe2bPuYEONgK12M4qScju1E9xmbYMWGX9fZv22fgJYfADYyaj2+rII+uzFmCcz07eh4f2y8kyKyA2L5TlGb/BGE360OrhePfIgA6w+yP+pQwpPPR4BYj7i0bzV5c137JbmwUyDJfrXFD8nA910UY6dNlJrwsYOrvlbgaqya+DSD6DhNfxWUeweRHfQB/g8+cbe/1OpHuJZxIYyNK41NjYu7vveXO+SzK0FZu78FA5+bT9v2CMinfcdA+mmMGHJeZ3DlMbd8L6Bqlwzar5HRHlPPoeUDq39kYx0Q2XR0YbFH3wg/O4GT2mRjjSv6VbzuhKv9kL+0/OhGAtHBGpFj46/rjK72F/pi88ZlTB0vEWTxQTsKBnbBs3ljuRZ71ktI+EEno8h2x+OODVP+U4qukYxlHJEN+WWccMVYjnabdhRi2HETxdwHG+k+LyFEfuCwggyb+BF58xl7IS/3KjC2n8By2H5MRHAAbTdmtA61M+1w3/3SmNI+y0/YTuvDSwj1LSm246mfLupiKptnq/xWPJf40JmYaIzkJnmgU/dnjBIoNoeIN5/ig43/XehoH6AL9ygwsYVO0nwmIWpfb1uXPP2jGKagz65zr4Xg2ccsoB0xRDxnCz0/ODRse73LAua13hsr8n3zAPZkt1jbeBeg8IC2LfOXALW8M7b0k3/Td3fegrv4Pm2n0GNsFnK6yIL3NOb3ZylAi7FXTrCeMIJpGW8narCBPJq7K2IonqZNBe9ebBXL2Ax5wrKOixL2yEuBGdYkb5Kf5Huy5Fe9QAxb2HHGmg0Y6ct9MC7X0CPfFsfyecaftjN+vGzwqZXssocknvib+MEW5C3aaxvPNceF2/Y/8+tdpuxKrITnZElvja3JCfloxwx+3377I46SHXri+Ye8bfGsjqvGx8emHc7Y1ZygeU5sZ+D86352srkPbFwFH7Lnx2y3F2PJzzjo6jhHbUwbmIuj2qHLXKNoA+vE5tyXsfGZjhs9Tzyi4xrZuKfl1/JtDtLy23XhCba5ALrzqbnbNjvK3We+7MRiZs+ZL/ScyaKxxbEbx6JZy6axng8ZX+eG7dcWSMaxMWs3Y4pvZGJ8bJx8cp9FiMSS3t07cqHzfrQj+2dL9Gd+7E4ekHEoQPPl+dnc/JLfPU6P1+Fk7DM7oLMYkO/hU+TqfSqw1yYoBd+hq/His4l55EcO7IdvmwNZdBHefOEQGfVCNs4jj+A7v/7665VnjF3v9/uGw8zxb3/724cnf1OY60XC5pd+7/nQSfrDpbtgjufg8xZGM5bo7+FymS8d/PLrOi5l7Xh+n7Wr+xxbW/LDp55fJ9dtbiMmt+y29/WC0puJ/e5P26Ng7h2E68gN/pw2xkJGTiZY8VUMYuvjeLltj2/Goo/0R/78De6ItUdsoEc88cuX367He9Et3i7usq3mmGw1hVzclL/C78au5lU2VPg+i0C5x6YLdph+84SLMZs/nBKjM67xTqe1yZAdTZyZ8S07jkdhurBQzYZv+K75W+oGbR+5puPseAdBjgpZu9zT1uVyHu90+vrty7UA/Xh52H7+Je9NmU+c5SWEI/7dzMVT/9ix+Nv8qGWIJ5EBfN1z1HXW/6qXuJduh288PGw3/zFeQpggPN9Qe7qdoJW92d+fXsYO6Lts3b6dRegUo8/3D9vdJf8/bbenx3HO8+Xh0zjr+ftTIvV5u3z+efx8zUsHxrnRC+SqAJ3BZCBN/jpQRNERlpetSaCsundC1UkNgQ4DWztZ2zgZEAfncB18jIPykWOBhQJeBkmfq6X5J3HLfTNY7QRLsGJE05DmShfynjb6PKjLWpFsp2oCyVkEfsaZvyWPyGgHmasRP++H5pu/9hlXEzKGKgAo3OVzgc/9gh3HRGiRp8w9dpHHUjoZEmDTdhMuOgE4w9jf9jN62jHJODIwfgBLh1Mfjqj4/cs50n90OIFvBnRkCRgBSQ7WIHUkiIIVXeX7+3V2l3YbANKWhEpyk/7Mc8xxHdsh0XQYv+IIvQQIFYHIJn0myGgzP2O/keuPyC3SAmSaQPb42Qg7QMrYUyfnKUD7nlwy1yb0bb/dZu6LfmBI9Gwu6St+JGluAsPO3fejwMpGESgyEfzbBye2rHOcF5HLmB2PMPFmPaq2EiMBIyvMnUArhCGOwT6PYpGfoJB52KHR9icApt9OIpEEfpr24FZ+Fxw60GTnM8Km8LIHmUSEmy0rmSEiyBdbzHX5TCIBo/UPD1u/fFQibsxts41PcN319JU2o/uff/75uuPEZ7n/w2NmLy/XnQuw5xiH2ib5X+bTBXY+oDiRPpCma4RfxdorVr3tbwpuv2KvgySsdxiQ1zEWiE2tV/3BZ0mddsUGxMn1TXbgwZGYd/85Y6z/uR+OwQh6gqcdCyV0aafln/k4TgaOmUfmPHV9ue4U6rYbJ8mP/dFl2piE7XLdhe8steM43ZufmZPHOtOGojnbJZ8m6vhC7u9dcV5SLF4bU5NCxJyPNpalAC3ZTB8eOberI7gEL7qAmDbEVliZdnJt5oPHGA/dmD/M5CfiBf3DMXpnI+wBf2BbbVMdp3MdDKBHWJDr+ixgfiAOiNfa03dzg+CWuNN2yJfIhD1J3DKfmeTNAixdk5OY1j7dRRv3pABtnI2DdE3e7COfK+Ad227MUJzt3Ul0wJaN4WPBeeK9+BfekDnzh3yHf48Edl1LdpFbnz+a78lSXPlgA+toKjyWvMV2Y+6FNtgpiWWj+C3fFHeaf4q7kr7mVx1D2z5hZe6xm1qMyxnZ+/mL++IyfEqRqvMWtsx+stOtfYg/wG3coG0X/yWzLrorALCfPOGS33GuTuLNkfzYDD/j0825YEnGnOsVaI+xh081VuFQ7HfEy5v9CDrfs4HorXMG8ZX/DjtYBZaeSz5Pws9nxKL2P9cn72171AdbEAOjpsZ3uJ8EvgsazbFGYeLwHoPGIjGwsZG8JmecTyOnHRgBw/M3njHmuxZtcDi+cOUZ9d4bmNJ9iU/6dR95sOe+l13wBQW6yd2nfXz/PnfowpoUPIft3M2FJ0WZngMb5QPiW64Xs9LGcXdrrg/fy0vJ8i/Xiof5W1+w3CJV5/9sr3EXz07/8o3IP77tJabkJg6wvd4M4YW6nTNnB6MnwptnpR24Cx/SJvzFQfoIjJ5Xxh9ZkH3rs+PV89MsQBkv3OfPNsZd85X1IuXBSe7mIsj9/f6OKQX3fO54MvoQl+FNZGgBAG/INXKs5mv4RnNgeRy7GDnTNm1KjLKAfI1926yLaCd92ODD1psHGTPcg2tib3MSuObIk2Ev62mW8OToLmf6DnmvIzhenvcCIExKm9mYx9dhbcYc2YwzpMemx7l7+jk1t5u5EAD3o4exCWG9oyp21jGAj2VDlLhG1+xhLDas+CSG9AsTxdD8tFiC3/Kt9mscHm5NDJv5Iftif+pBnb83Llw3mTzNQjo85udkNuX0sW6TdrSb8eYoiPydF4JGBr3zPuesH2MYf0zb/Dt5FHnkfradBerBkd72d1z1Ioz43jUptjkxd9pry0U+kJ8pkFsUy984WY4edjxRznnNSRB/+OPPi9t/216+z6c8Tvczv8Q98fCZW+3vETM+di9ewEZt7PFv5h04RMcvOhm4++//PLcIO4IjAx9Jw00KdznzOS8PPG+nu0/bTT6/zRs6L9v58rDd3D1sD4+/bNvdZexy3rKakkfN787babzJ8367u7/MM7LW8RtWhqLUDE7QQtgReBMVfJuIMQCrLE3EBUqB/uZ9L2YhbByMQxyDK9BOu/1iFEU9IDRAfTlfE2hgOQ1lMiRGY577GD6eLdxEaszz5eXDDmvOxtjM80jAkDRjJTNjYUA5A6kJoc9bRoC5g9je38dHIPp+13NgALkb882Wlb4k4YJrJ43IXwcdjiLgvz7vbxF1Rl0DqSJkxtAEMuMHmkfSh1jl86en+ThkxsXZogNJh4SUU/Xq6ggk65ywtOk8vPhA2sz3p1WYbFLdQY6fsElBRKA5necOjQ7uTSj2ILavtAvsc37PHwC2/bADcj7vv7soJnggX2Ne65HaJsnGqOiZx29yBAddah9ZQIoUnY4LRXQCNNsHWocNnpIRgVLAQoCOBN9j5giZeWs/heURiOoN9tpKALAAxcYUZLICOWS6XsLKrnusGWNIRPruQqZr+VrjDeJsnvRGxvGHfJfCSwcZMr/K/m0/VkGBji0PP3rbH9tDNDth6KQD9uU+42KjyDCsRbLG6vvCVnbBZ7SXz/l3ZC3pguftr+7V7ySDs0CMkCA9aSefWVkmuyZQ+oKrHROawLKbjJm9srFRnHmdjx9KPnrXB9JLh3TDluCrpNN8c13jjnbymWQOzjqDXgxtbJBYklkXKGBOCpwIPRLS4+0kAf6TSa6zCNTxUX+DYOVN76ton/skoHsS54mtSc59bz5kgwiLAcbKn4/xk875Y37CjPyuyKbgY27HuUumGpPFs3ntLAQbXxPRHkPHh45XIW7Nf9gZm/IyqLSLLyGzbAF+wrS0gYi7r/HfAjkMyX1pQ7HTzn+LT7CLjOmz5wfT2j+jY2M+co8eV9vskR+ITY2LLcsUEMUqdpzv2XfHprSt2JRrM09FMnjXMZJOe3zmZz4w2PhgDAzhp2TWdjt0so7waLw3n4zFeEeMWpinL2Po5IBN8JOcAW1Hs3bZmMJsvrcTFg4f+VbGKi62/b5WApxrEktwsy5O8C9jkWDDknzfO9Saw4sx8ExiNed6/6GgDyvhOZ+AvZJM80sBWaEblvg712S8+Z/P8D4YJX7ReeOzzQJ8S/z6USwQ73CZ/jsLxDiYRW2YPG14brLIPXIdx+aQU+vt9/41d+j6f+TSzdH4l13h47v1EmQYBv/IH+4eueeVJ93NjT/NCYatreN24KAFFBiUvGfE/1Vgaezi/9od+lpHcMBOseDJy74WP25+iFsc7YO/mQOdwprGp/H+pbUATQbwJHrsfLDzKzhjDuZNT+SLd7Dv5pbdDz3gAPKP+Gt2ELIV8gkvmNx1Fthy/7ThtdtuvDx+Fr96YZRtpr387/jcPHAUx9ZxGXw9hc4Uk/A6dk0PbaPs5WhvzedgoIImrPHOmozHGOECnLvyq1U0b58S/weenvcNajMfm7sk057ieeMKviRmZxNXx9WeT8YXzNFW2u38dNjdth+Bd+SXbIdP41L8OMW5KcfJbR37lTn0Tu/mFbhFnpgcOLXOVJfX4nB8IPOFX8aufXm5YnP+PtYKfJYCIfvJvNKfPuERntJ5DK7TuOd3i6LwO5/n3rEJbGF/xjPzmP0M3tH/eR55+Poyn3IYvy9/jgyCS2nPGPkVXkLn5MSe4Wh435DF+1yoSQHaESLqPeP7w5MisIiOf/26n4ftaSe748mafvhL50JiLx4X+fDdqbdZl+m6BrwQz3A4+GiMg8e87Bso3dd4acGo7b5jKaxovoBr5eflYW6QZft8Ak5kR725ZQ5wMt+PjWNf5hMTYi9OKK43z1SYxi3m4u70sWAbPsH+Rj79PjcwqU3y1YwrGztH/nTzvn1+fNj+/E8TG1PTen2eedVpYSzbgx9HmdOj9skI1yCjXT5zY2d0zTbF4nx+zdX/1389jTOgX8eZJHvgft9OY/fyp8fsZL5sp/PjdnN73t7y1s7b85bC1+05Beg/xZu30/l+vqDwdLfd5AyS82W7ub/bXtLm+W68fJCRtbP8KHnwWQdPE6RAk2mDEHTbaVOA7mAc4+tgq69OhgTBVrwiBUOlgNN65I1BCkCc01sokbi+boLFfgB8OxYgUd5tAqZvc2nyBZDMh+FoW/9AIoWk/tdyPpJvbbdeYjdNUBmohMg8jvKd49muBUhJjT6v41vksglq2haobt6noSO65C/ZEAB8nvH5jsOTp/lx8Pn3KhSuXU5sSyExBMycG0jNv4Nir7hfiePaoXac3weQXY9INABfQXq9ZdWYm4zQ5Wx7yuloB6Egx8/5S+4zj7aRJrHta0gmAI087P4BVK6fMn/LK7iuR7CQY9tu26Df28b5QMumZXfEiQZKhD3XKIqHOOUfokeu5kwOu87nAtNlPX5jR95Onvdzg9sGvf322/ME6H/ka5FXy6XnbvwdsFtGHYjhAD8JiejdbNrQvjOf6Q1puCYgr7PwBZc6MDXR5yetnx/Zm4AkmAqonVTBXuQobSJTVoEF+lzDNiRZ7RvktBP56RsCL1tGqvgBmR7JV9s3sojQtm7bd4Zf3sxCvpizx429sNjjhlXsUOKD0MCRyK9lD/dyXSeROUKFT3YS1TYp5pI72UwisYhuvSREfOB7jf10f7R5eM9O/Q0/2qbIY9rGelfCWm0/Eskmm/8IYxvbjFVM4/9pF753QhfZSFiOepb4tv9qd/fT+QQU+zn6+hEL4Zd5pdDS3MIYM6dpf7NARmfk2j7YfIf9a8ccGlcQbcfuSLbFjUGMV8GBDYrvHVNgDQIvQeoCWfMtNtA+mO9/xCFbj41tPe+JNftTM60DvjuTx7kTRAHCXI7YJG6QT7DJveZqrB1XJUfG3DIXh5qjND9JApE2+Tdbap/zfX5aHCCH3EdHjZPpL9d8/ToXrY4YAAsUA6K7XC/hoKOOTY1tVzsfidJc4M8/CWPaU2DiX7nOYk37YvMV8m1fbNnk+7QHZ5oXuZdNtX710bY0bGKdkQl/85m5kDEbslsYNufvxje42clfPhsFibVhAYYZR+St+JMxpL30ay5JRI+xiS3mZwrQE8fno+kZq8U1+mosZHswOAVG/9hccwELNJnDEVOGHk4/5j5t4x0r+vMRX97tFJ4v2sJHgovNTfizazyKH/75MZ7NXYSuJ+8UoJvD0FEK0Lg83KN3Y4WPHfvExrZXMu1xO0uz8deY4NGR79IHnMJxWj7m597usz9r3R7Hx98dqfkRnx0hMws4fDlPnA6u/T45D16Z/jtWKNqbt58KJRYUyDT3pkDmqAj5+tFfmz+lzY69cPKIg7kuY3aedPrwjy+5Z18Yh59frzsj+Rg/HwuYl/2s1C6okxm87njW8TU7SOml/YS82Io4Kp7g19v7xN/GvI41P8JCfDHn42acdkCLGTDIImGPT0yUZ+XIDAty0eURv3BVeM2WjTH3yN0ylsgGhqUvsTULcWw898Ki3MOWxDh9NocWz/ppGrZnoSNFQhj6ujida7LzeRZcZz3KywBzhIZxZdxpa+Q07xNX7ThmZ3yM/UV3xvsRB+ai4Ovz3OiWfaE/KsLm3UTHuExfI/asJ/RzjY1I2XggpsF3Nk2G8iZ2zI7Stlg2xz0L8c3N6dic09bRDsjh4bwfwdo+qQ82IZZ3ntX5zNHn5ULn+2lP5td4NPBineWs745PI/8cp6xNzMvPloM+xMt8L9bunH7aS+av5sWHx33rLHGb9IwzR3BMH59HHj0+XMYLDR8eE+Oft6dvX+bTC4u34ZzNrfmIOZsbe/U3XX+Mb/uO8J4fPIaFN//xX2cBOoIc87mZQsjK2Nt2s93enLfb+8ft7vLTdnu6bO+n89gFnRcT3uYojvPn7eZ8GcdynO7P4xiO20EsJrkIQciLB3P2M4BvADgSqg7yjKcDg886YPY92tauM6ARxCboDTAUB0QZlARiOHOdgco5zqtA1MLvhCw1hg7cjA4pzEsfG/A74Of3HMGR+zmcefeKx9GBc80O+vvB+AI8GUyj3h/NQMQYTAP2cYxN1gVdY2RkmStwawLRCU3kk3EZW5PjGdz2F1cBN8RhrJxXAbrHCJjzM2MNeFpN/bg6u7/Ft8kJGegzP9mZINNFMgFSEGAvnJMOyUPi8P66E4jcSzb6A0raaRsc179PXZN9fgdQdhZM2U9AADC7Pn6/e4Uv0DGdNMCTTweatlE2OILYeslE5IY8TT++HQmcF2V1ANV37kVGj8HXfMiIj4+Au8CcTI/+Tb5XP16PAdHpkYwaGxsBvpf7SSAEuH0H9SwKkIN+mkghSz8ijoi2+zuJSd9NoHItu+lxNpYI/HwzfsEnBmZu81HUo4y1FyKTf5J3fiGgNm6ao8LCj9psuyYnxXa79tr/O4liD+nTDlm75ewci3yQWcG84wT/TAGYL5BX4wh/hdv5rnE0j/YgMpnTsTDT8mnyc7XLdcaX+MGOyHfoZj3G+6OYJ9EiO/4N44/2cA38a0EtehUrJSJsruVibnTL/rOzg+7ZIV/LtY6h4ffIHF3AD3831sD5xpWOpfPa/fzUj3FlLt0e+zvGOLps7O/42T5BD5Lm/A2fzIO8c1+T4CO2sbUQRDbSbZCp4jF7bUwZMqsXPLGZxq6QzS5AN1egX7qkYwlm/vYYX/M08cauLljURLRtvdtt/Mt4JV25N0f5dJGOjDpusbG0iRuYE101f7EQxQ56rukzBTQ4nO86tsOQ3lmbtiVDxtKxOf3ZNaWY2uMyVngiXtOFGMZ/j7yosWnE0CpA203D/9J2+rGzNfPrYrq+2393u5yL/E9P+xFB7AvG5dpOivibOcwYP/Gh+UD7+Ms6w7GT/vazkSSt5K2LsOyIP5hD7u0ikEJbY1MXiHPGdcuLn4npZNi8yfjzM0/w8Q3X+Dt9jqdc1qaX5qC4MTwSW+E4e2Un+Zkx8c3ml5kvm+OTV+62XhJM73Th/uB3zzVjtRO7P29MwT+m3+z8ueMrO1WgsDBhcYYt3t7Ngu9Rj81pfo/5+1Oj4b85xi8Jt1jN/wfnWS/IMubsfBZHybqLsSlI80WyHzIfTwTPhRg6GPa+7QuI+bzHbRzN3cwT9tET/zAHfthHhJAp+7JwhzuQv5909v9XYMQv+A+fJaO26eap7EieBYvlW152pYCO0+WdOwrQiib8A0+DL2y+MSmfib98KLbtSDX21cX55gXNaWCI9o/cBo7Ft9KugmYKjQo2+Ywsck3v0o0f2aCUuaVwbaEubadw//qW443miwkzTrkSHTfv6rw9eur8Dp+++v3atERGPUYxd+h27YCm945leElzBu0N33r1ssbpU41VaSdzNR6/p3gpD8+Y8hI5/pfxmBOOnzZhl9wscpaHkAmOmP5y3fUJytN8yXv7WftJ7u88XvzONXSL74j9Gbcx5zvYlicB7k6n69Ej8CXX5GVyY2f023ry+TQL4qml4TewdyxK3kzej7vBjeZs7usnW8SI5NTDpl7mAiUM2n1p5ozn2/ldcyC4Ndq/mbFbfM7YokNcKfdagDvaLJuzcNO5DV9XgIY38BNPg08wt/ljrrnk5IV6B41YAhN7VzH71KY6ScdrcxcfU7jnBxY64FXu7/ypsd3O8tTX6ISPwHpY1rjK/mD3t1UoZmfpw1PZsbt5rvPEpjHOm6nPPJH9/fvXseCRf/fnu+2nnz5tn3/KS9vftu9ffxvc/vL4eN1kiF8Zb/O81kfrgCzpz9wSt/hm+6286JqH/vt/WW/pWwvZt7fzQPkUnt8DDm8344WD54eft5vzw3Zze9nebs7jaI0cxfF+exnnQV8+fR7nQGcn9HaXFxbebq85BypnPWWV425faWmiwgg4xjHIKftSxU4AACAASURBVGJQCKM+BkhtNpEZxDKvUVwAJCgxZjtSmwBx8CYh+uxAxeizA9rvhC+YTyfdARBwfSSTC4hW48ck6mG9vMnYh9GvlbImWsYgSSBHRAABMzZGpgCdvwXV/N5k7jgm82SIguQISgXo+xj2nZLIwN7GJHQd/NvAEfgGfGA5yM56mUUDtYCRz+yMVPyMMyhazUA4g2jbZM9PQMy4HV+Q+xD9tNsBMmMiu9xjbhmTv/P91fZe5+PXdNn2zcYlZEgrcB2g9DKPsNCGYoBgDugBAkLp8+/fJ3AJZvyHz3TQYP/Hn52Qta8IXJ048uMp43kEi0Wa9j36aHm2Hfpdf2zNPNgw4Gz9Hv3YarxCQ5NXwcnY9gA+VyYf1g6iJghTHzMx6R1n5EQe7KaxDJHMtUdilOvoiv8iXsd5atN4Z7FlvQBmFR8lDbnGSjgbaz+dODoXOtJO9+V3Ntn21zbVNmLsiFEnCDCyZXS8l07aVvk0X8k1juRp30cerm1kmXX5v8862HYCxgYE0dHW+9wdQ5dNgFqG7JVdXm159c//xcPcC9OPRGDoo96s7BFv9kHXPdfG4sb2l6esku9PCe14MYuDx/vED+N1BE2TF3LMtdqAg+23fR07bSwUkzo+G8/+2V4Ab1xsvtC+2faNPLUs29bETJ+ZgzMDFX3abti2uRtTY07HGwVoMafHKtnLT7sgYSqbdgSHebENekoBWjzMWHAf/Rifv9kaOXsj/RGb4ROcwQHSniSaLR3ja/tt7EaMTYIemZpv4yXO1DhMb34279KnBIkf8938nH4yZcJX8A3xOZ/3Aij/hVP52btb0g/Z+f3Izfgpbivpz5haV0eZdztXf1mxX1wYWL4eX09bwUXnlFosSbt0RGb8l274aR4PjnzYs/bNn921Ltr2e249/qsNjJed70/RNe7ZLdfYkN87Xra9Ny6yvcyziyrsXRuZX/tcvu842bzSOHoeWUDvuNDxG98jo9iJnd3OJp2PxM4i1jFOuQ8+87HGmxSx2HL6k+wrGATfuyD/+/nv+Uf3R85iBXmJ6eZJfngIHCMr9tyxyHxGrBvvH/r9U5ja4xNtR65PcSQJdwrQ2dHccY3/f/vyZQwl98SOH9ZLL/mmx+/da0FBjnH197VjFw5d+cN4EdvHM5j1x/aOudSPeEZzEL/Pee4bGY5xyAaqI/cjn+aIHdfEPYUL4+F7xgvL27eNjX3kHgsgcHvi5XwfgY0ve9sTS3L2rXuPOaFCjw0E7e+5Fj/PnOI/iRmenmn/NUbXs83jT226njxyXeKf8eTvnKss/1NAx3nZaPrzwsG0qaiUwjV/HZh3dzPOnf36dZ7p27G0F926XbbGV8UmMeeIsR274JwcfeDlzXwC4mjD/NziZcZGtnh7Hv+ffHvf3GQc/Ibd2SX/l7/85WNRdR315z5FK1xLnNJOroOTYjmMYUfNlXL0Bvtt2+241T6da3HwYzFcTLRYAFfFmiGztUhFpvK/6w7otSPVO4Fe1w70XM9/Rjy4nXkFmcMrcqFDfJB+2JuXW9/e7PUVc57xar2vYC3Aa9cY+Ot2mvJumWT+bOmYo4rBbDbydGa13DE/FYaNozGIHuHYkd+JLUOf6yhIc2seJyfjE2JKc/L8roBvMR0+Dh7zNo9IzJjJAD8Y83nZnzDMdY6DyRPOuf63375eF3gH7q0NkTggnomXN2fO9TkuQxwh81w7jvf4/n376ef5sku7+HOoTWSbJ7Ln01XJ4WYB+vHxMo7ySM3+6eu37cvXX7e79eS22h8c6EULdg+jMi522fl242cetle7yRzFX/YVnQ7f+J//Ze6ApqR1JO04Azq7A+7uH7fT5dN2vvw0juJ43+637ea83WRXwul+7IxOgfry+Hm7PD7Ms6Dvbrf3m9MoQJ9uJ8kASAZ8Jden/QzhBi9GFiH+7p5VMBgGsnYGuLeFNQxnrSTleyQdKEexiooAlxD1zxF/BGLD2WuHRxv6LtOZxB8TcJ9xQPd2MB7gUmfpRukK0JRKjpwLMQRIMT4yaQPZ75u6IUtGDhBabv3dTpJm8ZKD5nervh24BVdjoNMrmVwADMDyeScPApB25u6cpy1v+SZLRB7oK8Q0oevg4fyfY9B2PRkCpjivQKC4lXsBnVUoCSCQQei88M+jLIMIbetRmVXsaVuntx4/e0Sivn7fC9juBRAAY/rGfJSk7582PomF7wBQE5qWzzGIH7/jN/QlEPn8Y7t5iWLAfRY3jbvH0J+1nZpH/KoJeNt6E8kO0GSX73O9M4y9DESBCcEwF7ZqzkP3WWxb8oNxs6+5Y3isetdOzPw+A/gMfF7K0vLqhP+Ib/riJx1MzesoM0SfnMhsyGc8+bK/hKT9Hd4MfaxH2I442YnnsdhA5m0z9BbZIlg/IjHsMT87LhxJBCz3GJy+co/FJ+PqfthGzmA2f0k7XUSOMMV4852kddjjegKBrUja2s9gOnLRdnSz8BnxVtSEJXTaOJ9x8fX87Jddpu2MBT7mb/2y29ZHCNQRk9kPu2Fr/KUTlhQ44SP7dx0/ZsNIp7/Fsp5by+boN0ecnnPbz2g7xqeOLT0HPjSSwMPucrpifx3D+KWXCUl6jauThPTdvnLESTpRgD62Iamyu+bKl+rIjfRxVy+fkqy1HVtgZY+d2BqjojP56UsMFnMbl8k237FdxTp/kx1/arvBp/izvsVK8m/Crs/mek3c2W3HA3gGJ9NuF8MSF82Br0jujhylcaj10XyBzTaewxoxsMeZ33FDfmju/KjjevPDfP597ZyTFEUH3k8h1kQPiH9zX58Zlzk1HqSAxBYlFJ2M4hh8Kd/BfbyQnfGHxp+Hx/k+DPNqG4RlXejJWLpAbMwSptxDvxYW2De9Dr9Zu76CH22D7bfsof2h423k1AVoNt1cJtcc/UCyOB7BXy/aYwd8jlx/5JP0k3FlcUEuwPbSvyJNCtCwz/f0MmWwP/nUPm0OsTFjaD3C+sZfGCPewnlttA/m96GfdQazOf2jn0d+OHwoeWU2oKwXGQ75b/s7d/L30zpSLUcNduGDvYpdcOe6m+/O2a0zvry/TTl5JN38k+DzT34rTlgYPvp/c2Aya5329cGnI37yMWNt7Dxii/y2Y2FzSpjONsxLO/C3Cw3tI/mc76XdkZONHcOTf2Xji4LVxI3JqbzUEbaYP9vN3xZTxEZFEnaUa8PZY+u9OxFn1HZj5jEn0CbMwOPMHwbwGTmj4qS8V66ZMeOHuSfjk1dYgMJNn56/bTnG6ulpnvMqj9Sm8bf+YSidi+edG4l/mUN25YpvzW3MN0dwNP7nXt/lvuj26P/5bNhg3vQ5uOheWxGPjRkXzTjz3d/+9rfrgu/IL7LFdPFZ8YpN8lFYqG3jJUe6j06uRcS3yYOd143zHeeSe+m4fQAO0wU8jQyzAzgyGoXZuxT2HoeMvZ/AONOnM7jvr+9WcwzmevrreT+CleyHf56mPfRnmW8XoK86rPcrrDT6WnS/X08o8qHX17kD+4pfLzP358f5rjfo3T8+XAuvPT+yUk9pjtLjTHvHAnTm4GgRR8jgmM3Nxa2dK8+xspch5/dZ34JJbIe9eVGptnAqfp/P8eXmjfw/PtrFWLanz9RL+X6+k++/rSdL8wSZ8RrjwLr3WQfIxlyYR98f8XIeiQXjcKvrrvK7uTsd5uRoo8EBR20huW02Qd5u57scoXIeBej7y+2W8aUAnXeIkDl8oD8cCT+Cu83vhg+vp/DaL4P74kzHm8hdTjNs4H/517uPy89rRSoF6LxU8Hz3MHY+n86f1g7ovHzwsp2yknx32R4//Wm7vb9sl/vH7fZy3k63OQP6NF5AmDOgc8g6ITdRNzln3XRQ5iC53gpBJx2ScmS0221DjEDu1hEXHYwARAQD9ClBIGzS2YIlfNd1AboDRfqLYSpEGfPx/vN53/3bBJ3R9w6njJEDKaYYG+cBJPl8AtS+sup+IDadeRbhet7mwXEQK87dugrgDUdaATR9dgFanx3k6J7eJIWCA11JZIFBf0/PefTOeDwuLOh0n4iHZIeT6auDdoPMSPK+fx+y9BgR+QQUOJOAhVgjBr165QU7XfjOSwibQHLmljlbbIAcZDtFtud5rAaA7WJBPsv4pr1PIqFdPx8e8kjGXNFqG2r77zY7eWQ3bS8dSMjCWNlYrp+B9XmcDW8HtM/TBiIoST4SZRiR6+hU+/Q3/L/egAtgJRvGz+8EOke0eOnCjwD4alvrDG9tsLPM6bi4RQ6zUORRmqm79sHWx1Hnx2sb3BsjOxmKfBQN0o/fR/C4nYkWP4VP9Jw2Rx8r0CP3giV8lhTlb+Rc4cO8tZ0xILGKAhKdLpApNBwJjc8jC76uAM3GkW7jZC9w9Yr36yVwaQvJbJnTfdqxOxPOjDmvo21iO/CBDJAlP5uYsuf3tQCluIPMegy6bfpKeqoICZ8k+XAYEW/Zd2wUj/IIWcbVxWHEFvlu2+SjMCsFTjtOxDwxKtd0Ype5idnsll6OGM/Oj3jDVneM3gsojYFwiP1mLF1Q5B/wtvG7MawTPPOyM6uL08bbxQgF4cZS821+0LxBLJX4wW9FHffR5X29IVuh7sodBq7P86X124m6NhwN0DguJnfchOfaI1vYwYZa52IT/R55Bp2xFXbFziIPLzeSNHQxBEeBfc3jtO0zyRJbyD0PD58+nAF5vN9LYFtvmX/jCC4mSUj70QWfblw++rO2yEe8U1yyyHHkKWTwtIq3jZ924dBD+yx5pR+8poso9GBcjliAg5m3RbK0b5FPHLjuAFr8ky917BVnh72tBXAY09jB99vf5ARti5lT/Fi86SPW8C+405sUZhK8x7/mM8bbuQYZNL845i9HXcsvmuPyCbKMHMWcvg52N27RqfgZeXvcHEZkzNff3ye3Mzd9pe3prx/fQdPxIu3kGvfAONg985uPO9LJa/K7mXzDnJ4jzPj+PJ9AbFwwBrbADo52/H57M/JLx2YMu6oC9OB5Nle9zjxIcTj9Kxz8kPuc5saC6zWvc54v73Neu4z3p0rwUJyzFw/NsecJRzvWHeXvCA5YPTjbWuTBs8icztmuvvCla85dLzuzI5eMO97mfhimSINXwbcUNMwNRs54Mp+4yw7AXhjNO4PGuLfJl2aRen9KGX9pP6d3feKPmW8KrHzuyCHyuacbu0DWftyx1zjSNxyOfHJv/vYzbWaO/fRB2gwvTEGZzBTatMEX0n5ywd++/H0tvM2jn+gVHpNr44P4xP7YMxvqGI4f01nz0f33t3Eet3+dCzVf5YvizMC1mxQEZ16cPsSs5ir0CK8iu/wO071rRnxr7klPaQO+s0n4NV/0Po+BiOyNIUftNK+5FqZXTti+AhfIiQ/QOZmyM/Y8npitp8VbN/wYfp7Wk/h5GeDU68SRr9/n32z8GndO+3nAdNL2CUthEfnY+Yz73K0FRhiRjU/wYMj1dsoOLzCOyHTY7f0sgsdeHb2BMzc+whpY2tfgpbgk+578ccYIuu5YI64feXtz+eyA7vyVzcJLfmF+8qTOWcgqY5Yby+GcsUxH5nnlzue5gAH7xPu8HHHaw/6EDG41Jzw3WM76R3jowwf+kv7mRsWnIXeLV+wfr/ESU9iYhb209/jwsArzcwd06pT39+sYoMe78fLGb9+/bK+reE/+bAzek5d8qecvxh8L+FPPs67YvDn3knvaHfzj3/5lLmOlEDEcYyl07IDObuaskN3luI3HcRb06f7zdvfweZ75fH7Y7i+/bKfLw/Zw+TQKzknIU4C+u38YBemsHCtAM7RhDHk04u50JQ8cthOADPIq6CokIXA/Iqvdx2hzvWQCmHfBRrLTyYvPmjAgbx1oGe2kTpOctJGmzUGAbqaDdJClzMzj8XGCd/5xpPwtIL0tEqdtgYMhcniOln4FpdnvdITjXOfZMHNnLADq+9IeItWBoAl2Ps8RI/QhcPfuvaM8I5MuCgrqDDVttDMwYqCZ6+cK+3yUKzv43GsniKITmZFJBzly9NlRPvrlNPSZftOfBFQ77FY7kqz+PkHXWJAUZ0Brrx2eg39I2Bah5i85ggOwd9LED3YSvO+kaDKbM9l+aNdVtPD9UZd8iX80OAnasWP6MTdEPUXYnA/vRY/uJ+v8RLKPxMrfkZv2BFntsGHzNV46lDQbo+IP2bHTDmLd9pDHKkDzsaw2+t1CA9CdCcA8oyxjncWFfQc3W1TQYL9H/Gk5Sah3vJlkpgtsac9Kfz73e+SWM7Q6YWm5DvL0NHe4wrf0zf8EafbJXmGS+TQ+LrjcV+BXkbKJJxwZ47tcPmAXv2SLSUAUU2ZCPFfw9S1GsIVjkna6298gjDQ11rQ/R3/6Qr5e11vekVhjQHjZUMuvCWfvgM69yDwM5dvk1rpv+8jvHSuPyQC9duxM2x7RRpwyd37QJJINNjbPmDWP8ODjRx/OPPoRWb7EJ9rnYGXHUvpyX2PctJNJ8P5R3KaPa7yuIwvyWduu+DHj9vQjSbv+M8+M2XdHzEOAM06+qT240lxAgXjooo6jSDvmRQb8qovmKbB03HUNrJ2P4M0EM9d1fBFDjnbfOCTOHovunZDrsxcxfNZxvW0DRu3j3BOJjsX0ZkwdS+hWgoI7NEcSE/KZJ1twkLR5Pl8GwdePgghf5xdH3MKDpg/su3IsWET3irNHvXc8Z190DzfYV/AN5jWPu/KLhfWdiEqiFAvgIT5tLnYmZS52DKWPttssXHf8w1P4R2Sae9NWPmu8jlxwS/JViMjfI9kc753Zj3fiB/BLbMebcm0XUd0LZ7vPzh/YD11ZLPASPb7WONd+2nGksSA7ePnRMQfA473UL+1JvHJPxoKLiJ1dbMj19NLcSbuK/RZEj1iZNvOEIP7WcX4f8+53xg8nJOTX3VV1/Al9BH87nuEhjZO94N1cNXJ8eplY2n7e8+i40joa+lgF6H7C9rgDOsg35r9etg4rI4u0wTcaH8c17/suwcHtU+hOnFtP8+7xYfI988Jj2l5arh3H268a8+hmYsu+OYj+FCo9UckH2sbpkD/hK+JKxikHwQm64Mj2O9dpfDWWxvz0ZbEwvCDX/PWvf7/695zP5Ao5OiV6brxl4+aPw8LYLl54egB3P3JktiL/6bl1vpBNJm2T+hw6X/7ZXNKi3R/+8Ifr0wvpK20GA+Urip8Znydy2UnaTbE0BaBZvJm7FtkMv2MruZ6+cBbzgSNwjezEDG3ATPEcFr2tDYdwRztwuvkTn44dGG8KiArxrUvja6y2ISffZf7Dz55mbmHuXbzPGDtnblwwz/hAfh8F/d9+GzY1dsXfTXmKi2QIO7NzOf++ff9+5UXs+xpbV90mf6cdY8ncM5cxn6Wb5iXm4+fwvXXkRY50mLa6F6DbJ/Gq1MbgNv7wI/y2QUFctgP6ii3rCQ1tOXOZPLJk5x8MSltyvDzxEbkq7rsW/kcWZNzyxnnhZOdR5jM51Cw+i9uwCKdjR8bPz+H1y/f9DPbGTT4OKztGd6zl++Jy2oUzI/5edh7ecoIvsbPWfaqpHQvCL8x9xI+X/ciuEStyfNR6ooCvsYFgx/PzPEc+82jfdY2XWaoZJE6lv8+fPq0nDZ7mJpSRt9+NI4QeP53Hk8/Bn2xg6LgK9zvvgb+9cEGvGYeNW7BzynrfWNv4qo2rPv7tn7f3DwHsJY/pZ035dhSgHx5/2t5v8uLBy7UAfX7MsRvZGZ23uP603T/8tD1++mmslrwvYpCXFObv/GzFNXm7JnFLCU0OBNCxSrB2aEVBHKdJP6Nth+Ugby8zEJpjEwSkp5NQTt7Jn/YJ0nyGwVTbSLBEYTrYfpYrpaZtRp4d0JxN0MhYAUq2GCAP+V6ASwE/uwcyXk7WxkOWSUC7MCtgeXQsBeg8JoBopA3G7YUJPR9BgLFlpdtnnF5AVhBBwDp46kex2HcAgM70zckFZ/N7/j53GpF95sdOOOxw/NoFAhC00frtRCZjEODIYoLCPFevgaXbbJAGrOabR6ZT+s/CQs6FYt9WkdgAoPUYn0TYPKZ/nLdv602/2SmRA+tDWOeLZbKwMB+BY8sIEHvPOHMGNLt2HT9yfYM/XbadmO+RaPu7H+nJZztJu9/yDE3rRl8IUb6T1Cv8CG4SbD47/e3jbhqkAkAD+/zt6ILxUpGn5+23r1/GGYF5YWp2hsa/crbgeMQzR1DkLPu8rG8sYGf31kdcSdvRacbTZEUCN316X/CZu11nAZT9w4b8zTc66B590RmtAJ0um0CnfeRPUVdQyQoyHOxkxYrr07fv14KkPhRJc36df9EpW7aLV3Gxx9y2hkR0otEEWnDrIoTAZ8x2Jad/O63I3ny64NRFvoGbtx+P2YAJ+ZnvJXlsDnlBrL2EsLHkOMfjzlCJ1tDLw1xBF5eQUTugFXTI6uhjuRf+5h6+bdGhyas2+Mkg/a/70xNtO3CUHdEhfIKZ3rJ8jPFIesbBHhxdMXaOrJfFRMdNUOiVnht74FPLIp55/NeEasyxnvBpfN1J+Vyc68Ky+/CQlgO8QVphoRiqqJT2xFKxyL30mB0OYn3u7x1bxtq2l3H1joO8ZKvjLw5g/HkRCRJPbnQp0eAnCo/8SGKRsSpA9+7X5jvwK9fyjZa7vpvr8G+LLWyVHCVBCnj8uOONfltGnahlDIoU/QgpzpR3YATH2KujtfK3nTsZRyfird9c1wTceDKG3J/v4Zt5iWd0FZmJR3htrvF4eb7rRX0+Pu5bx2p1gQHe4I0SmIwlssRVklQqYoqLjUUzuZyFuJZ5J3MWmBTx0zefxtn6XrZoTqdVKHAt+1GIgL+dEB05oTZ/FEfIwDVsEr79+uuX6w7KI7Yd8bLjpDykzwzmc0d+ie/ANOfWspG2e30aC9tL25mLwrwCeq73OC5/NMeBg+slhOQqrolX4YqdcBt7xqiwFJvB4cSO2ODkJ1O7nXz2Aghb4JOwy98p9DY/UNjC2flD+rjievLFBO4sjqyNU/Q5cHU90ztklkehT/ORZ23YLQbbIzfjgRXhfh0nc2bxyKPW2axpa8bYu+u7JtJO7Fbeg7MfuVnHsY6rYoLrZx8zPuIM8IzejZFt4c3iRONPxz62nHbZFEyEJfD2R/mx73BXOVgWzDKnX3/928Ks9+sZq3Nsa8HibcYJOuHf+m6eZ9yKF9GRF/opzMoXxVmf84mOkXIBsoPHdNcx1DVyDfPNPI0nZyE/P71ueVw/G+6yKzHvvsrP+/PDdr4/jV3GyRfy/fenr9uX376N82V/+unzNf/n33Jc48hPC5qRS+YuRvsOxvRCoqJp2lUDyPd8cPKOGef4BF6Hk0Ru5gnzZp7zsBbP5iJa7peL8GH+xdaMOZ/nKI5h56tgBzvhvnh7rDcYF+yUH8sRIpvxzoOXeXSBmAv/xOfsXB5Yt3CVvXXOG13n/x//+Meho8wv/dpQMeb9feZHuGMw06JG85DzehJ/2Pf7LPql+Pf9+6wlhMfmvN/0P/RzXhvsAOxasO08Idc5ozx5arA0R86OXbXb3MWfvrp2kN+z6TF+OHD9y9fr+elsfF9Eet2+PT9tf/3rXwf+0ytb8/Rp5sJ/4Q95+k58H5ua6hiG5MPsvvN7Czhy4I4RzUcy/vYXnFscxcH4RedpYoxYFhuMTOyqH3o8OTJzPjmc+/nIwM7vKfDODYnDZtfRGzh11Gfu4jGuOmLb7f6+tZbdxK1ZTPbUgDwpP6/x9H4uVMAlC6U/5aiNe/Ho+/b+luOALtsf//TLeCFmNj6m3a/fv18xWFxK+9f5LPvj++YCF3F4sU/OcHc3j8YV03IdnjFwIfaZRZl/+x+29xRBHdWQGwcQv7xv94+ftpvb8/a63W3vpxy58bCd7j9t959+3h4//7xdHj6PHdE59/k9b7e9PG7nx8cc/LxtNyEol3mO9Fhtmis+zvyyUpMjFBAwgEtBEjuA2dcR1iTJ+xlymRxF5XoBGLAwIgL99Ph4DcAKlxyhiQKCzoAZQHY8MkpBP/cJcjFiBA1QAUHgmjEp6sTR8//+NB+BCMAhdPoehZ68IDKPU6xV2muCuw65R0KzEg04Jkncz4Sb890LUBIFekibikjHgOSsK49VI0ZAMUkdXeQ7IOEzhEpw+0Ca1462of/nSVL8a6Ip+PpO2wwfmb4Wi9bLu5AeekFSkF0EsBMoDn4sJoVcGDvH6mKFotw1eIcwn2bhJ/dNIjd3Yg3QvplkHhmSMMQv0+7LOr/JGJ218/KSe7K6GqKetufPEAxEQBJjnsgFQAfITcAkcA3cQGW0u8g7kuG6MH798Yf0Z1dw2p0kZq5SC6zt4/SDjPAvfpTPFVYlQOYqACLYkbfA0QHr27e1gpqdgln5TeEhePL8vJ4RCJSdtvM4TH4SpgGc2TmwdJVA0Qlu21uTsMYT41WQMW9zbNnlPjISHCRAaZ/vC75t/wJJJzAIPQzrQBFcEeDSXh9xM3Crzuoedrre6twJzTHwmHfPnw2Zm/v5rDFICHe8nYFebMiRT/mnWMSm2VcTWvN277jm8fIhAYblxpF+s0DBhhFZR37E/rpwaT78li91YgivEHkFNnEL1tArWxbcPxCht73AJvEVx3K9Yi974Wd8vjGzcZR+3GeOjZ2Shi4qNIE39/h59CNZIOPcl0UyeIQkpg8+lO86OWlsmsRrLgKxE/7R97fdSaZhLJtIn3yFbKZPzsVN+s9nZCNuDFxeHERi3nbQhBOR9jMvGeYv4gZ58O0m32I5G04B25iaSCN8jRMSET4xH/Gbj5PDl7ZbPsU36bltJmPrAq4z9yzUHosX5kQ+jd90JsYjtfSXttiI+eGrYjW9pg1tm99xIV7cRoz12/wRDjU+tR/SLRw3r4zDXB2REPnxx4557Ees7WQJ1nXM60JRv4TY/ZFbfpco4pYK8OaXMXR84GfNt/h7xxhcOGOyaEGWOy9ZO2u3GRvpsPn3SNxO2QE4d0LygxTGK6vZfwAAIABJREFU851i9og768k5nIBsW7diJ9vgp3Yg0omi+xz7XKDynx/rcyw6r0UsfI2f4jqZE5mLUzCkfS33Kaib27cvv13F3cWVtHOM3XCh+ariTxpRrG4egJfA3I5DzQka1/lZ5sWf2Sic1F7kZ5xsQFvNg3HLxs+hn/VEWO4ddn+ZO7Zdn1R14vD+6LiXDo7i83iCbxbJzHUWAdbTLeMpmZfxyPGI6evIq2zAgXVHfO4xPi/eiA+YG6x4ecsmjtju7E8MzlzEKgVediiWKq50cg9nyDT9WPxre05fY+FhvRyajNzP/jqXbn+FRSnU9fgyZgvF7FHMaXzmEx2bvGjO4/p0OjFv6iiF/Dm2uaCSukDnJelTodKim4JV5pY+wsfwPPpge+bdPk1und8ceU90AMuOub4Y0LKUkzy/pACZl2xl52Oegp67Os/n7HxObM8Zr6lJBOO+bU9PKfzkxWS32z/905+vum3/6wXNjMUGlvSZucOvyCULf/ghzLqOrfAZLve1w87XDmgFRvEp14v/5AZf0q8xpkBp57NxWayyS1gua+Et9uFc2zx5nyKeXA5fOeJUvicj/pKfaYu+8tOLjNPn8cmTY54EeHtzjvhkp7tYjDuk/Sw+ZDzjLOgqPjtGgb3lZx8Htfv/LFrbHPY2Nv3N40zgSse5obu1CBw+ijtMrj3PHc67wrIYne0YpxSwF6eLH8CZnX8MlBiy+/Lt27U2Y7Pdn/70pyEaL9LMz8y//aKxHu4O/WzziXTYH/llfLk+bdjtD4vYmXGqr1x5xMLtxhlca/L/fQd9x7j8Do9nv/tGSUfiDJ6x3hEXW1KbyHw/PzyO+Vqwxz/wquTBw95XfBAzIwNP2jV3hM8T8/aXyOcdDI5uVDOErVc8Ou85uTiUdnK9jZGd4+T+7MxOATpy+O3Lr2NBIn2lAP3LLz9tT2Oz4uvQvzYb0/GrXIPL22SQXdSRjTgWe2S3jryC6XDW/K81h8St7PL/93++eSeo2Pj9/UzIU4DOOc9vWbm7vd9u7z9tt+fH7e4yj+BIAfphFKF/2cZrFUMGspv38jiq+nlR4Qgkbyr8a6fjUvjN3Tyy4iYRvFa3GZ4BmxiyJNEAHv8oqABaYNwEmXNPAjwD45VQrEQSiBAk8qld7UXJDRaCZxcsJSUCOOfohJETC7ZZIRgJ+tNciZf0jJWDRU7zeMQg7WulYcjifX+pVPrJqpokcBrpJF4CtTPcWu5NoiX2yBTSHec4EqvIQdKoQMOoFf0EyZZrEzDOYIwJTg0s+uhEHNgpViDoaavtQ4LjemMRmHreR/tRuJHEXwti5z2BGTJcZ+4BTElPCqCcGpnO37GfOa51RMbabJT78l9/XgaUYijZTcDa306sz9ZvB7QOGtqnH7Ji550M8c9rUrCC4bCJdexB623Y2SjfzgWgjIePSbzMLfZoLD3uI6Hk92whfyOErVe4QH/sUCFVAMh48t2ny6cZSMZ5Zh/faI/kThnuR1toY/jQaRbLWm78Pe0hHfkMqeJ7PuOfjTn00fYGA1r/ikKZdycI5o9cGfMRZ4ybDMfOolptz8r6B3uqo4aGHa+XLZJ7fja+kU3bl2u0K7GmW593sO57OlBmxYae+L8+YTH5dhIrYN+tl3SkTbjBj8QgxJpNImZiEkxqvZCBM1z1DXvYr+Deum2yAuvZTPvzmGftcMv4zMGOlpCFfI7wTdI6d1Txa7rvONyEht0eY61ksf0PxnVMjPwkeGTG1xRQEbzGepjCT2AwG87n2UGiT/q3SzdjQOJ+ZHMWV9lfj8H1WbBVXJKE5LvMGbZJlJHcJnRsj07JlSwfl2wUQelHvGzcI2e+NHFzvn/Bf/2Jqa41ZriQn+5hm2yw/QDJNF+Yy9/zvYUFpDTf4Q09/8YIftAxiWwaB8lJLOkC5vTz/XFgixxpx06vjLsTVv2Z+xGXjzGFT8HE9jFjYzf5ji1EFm33/DjjghPk3rYBh/inaxVGu0AzEvu1geBHY8FBtS9xxXuMu7lf+3jroxcvxBwcsPHjyLG8IA6WK1xc8eV9LqC2n/aREuRBDnCDfhUKFOnYB3tvXMfZYNBYYD1PbDrOm3+kQAqTMmaxxzhynwJ0+xz8OPIRsodNL0/zEXD+lba00wl/x672T372o36027yweZUEnayOMeGol47hu+3MxQX/MvYjZrTfH2NMckWyHLi+dv7RSXaMkv/wgfeKX7cpVj5uf//1y/br3+Z5uuzs08N8MV12Pudlafdrx/btOvM6uGk+uU7ho+1gyO3m90/QwPchv9e5OcCToD0XbfEJ2PuBPx6E45qOVxYBFCrY8Yix7zPnah5P7zAr37N5OIKfhD+Im3y8F/PlqDh8xyPza/vN9fHFfpJn5mozz84OvcllvLx7bojShrFq28KbfMEL/Y521HaNK8G9I6dovCNvOQj/pLOMOWOiV9cP3b/MdwNlo0/HUzKDdfhDdpJGtgq5+f74xFP6VQTOtZElf08fbDVySQHNU29swLhhyLTNVYspXm+8OcIAP1QsJJ/0ocCbOR2fbMx9KUCzCXl0/90YBIvNK7WM5BcZY9qHZfhY423/nnEpyitys104muvTbmSU3/+RHeNbfEpcaY6VNnthyTzjl7Hknrf+xSvFeP2TNXvqdyBM3rMDQv5OvyPmX3ffzpe48ePHy1zUTvtwvjlD+rNJELeBP8NP11NaNomkT7v7I7vMUV7ZONN8El8b7d5MX2ieaQF85jwzv4zdw5lc24vz8HX43dP+9Bd+3VjRnJzfsxXxjA7oiY+MwvT99I3mo0OHWRh5fr4+TQ+j2NVAsJy1fL8fEQlj8aLrtUseje20nPoPvRzj6ODjtzOny/+Ov/CvuWRz28t58s/nl/l0wzkL6adtLNB8/vy4vb1Mv/cOEXxscMr1RHb63J902I9m600UYsxVN+tIQLJoXx6Yvl56D2Nu/tt/vXuf5CaGMwvQI7Dlrb+3p+0pK5bZ+XzJbudZhM4RHJ9//sP26fMv293lp+0m54xlJ3Mq2tnJmQPU7x7mysesh47C51VAd6dRuBmGtAh0C7QDdRsdBVwHvx4N9XkTKU6Qa7VN6cYxnPPh4bpKhbxSBpBAbNLWMQHL7kfjzfeKHoogDESbnMT4+t5WWlYmkYToJzuhu//skH56ncExK2jXgJxTtZcRTADbd5ZMJ0IAPBowCxH6ys8mckdg49QCdoAkes7fdtxIUDi8AKBtelBQOOqlSeBcuZmrV02kW37DXteu4XzOWTkSQGpbIKOsKHOiTh6b5AMnwIfQpI2cEWRcQ47OUHf23Nq9ESIMSDh5z+sq87FaPm027SqmBNuH3a+z0AXhOBL7PxLCtC+455r0IRDmd+SnZck+22fYKJn1+GJ5bLu/93K1XihIm/kbME/SvCd//Jp/GleTP0TBOPdEaC80IEDDLtYOem33d2NVd71JO30ejwppDPGyHsGYLdyeJzlB4ts/JKeNZwC5gyXcEuDbnvgGf+On9NkJPRtqAoA8k1vbHP/LZxKYfqvwGP96ySd7FHiN62ntwOSD5NuFcfZxnFePkzzIJ+Ph07141dg92n3bbepK6taONngKs/ldJ1Gr3j7m34lay939sDykXGKQNiUFuYct8AW7guiL7U8yNuWecVv9VnTIdT47EhT4k74/5ymlhdn5Kf6QI/0rcGaM5nnE46OdIqpkAQfzNxwJ9rMNOE/uCJzxs0GymPqdC6xt++0jCjIdgxt/5nsM9iJW2u6E0e6HxjV4DxtbVjjATubnXFtH4uWPxmau7VM/wlL+nB3QHe+OsfgYu1xLN3Zok4n7P8SkzmrqHNdcIzmmG1jENxWTyBi+GcePdqA0T+FrcIf9k3n74lFO7CrX4FbGC4fzBBebh9+KvPANF2tsznzGAv9YxP34El8YiwO4jyx83nNo+ZEhTN1tad9Ne5S3a1v+jXX6OhYTvn6fhTTtjeRpPNI7OVHGrkirj1yfa4JNONKRGxlzxzWfiTme1oMnbYPsOwVo8sv3vRt5jPtl7nQm24ybHtvPJpedc1XwzWcS0NyTPsUK9tb2CkOar+QYM5/rr/mHF9y1DvEtdg67fhRfyIS9iovwOIkhu8dlyC7t9m5HuoIt+EXbp7jS/FVxnkzgef7mv21XeHDbBDwQA3LvLHzsR9XkmsyzeVQvCHQb5DmeBqwXxOYps9HHOnNZHL3GzfUyr5FbjBdovW3/9//z/26//f3XK69MP1nYG08Wnu7GUQifLpd5dME60/N1HV8o9nSuQj75+bQS5uZrMJn8xJy00fyQz3bCTj9klZdANV52DCYj+MTuFW5mnjNjX8ZCN22/MICNsF26MFd8Frdo7DnyD3bRdmrcONAontRZwds2bcMZpZ7czMYOMomc5G7wzDn1+Vzx+ThPfptxHfVEN+zH3/ARBzpyHXKBN8aj/fQ1XuI1MHbiOhkqivLTzFsxNO1mU0D7Ssseh4NtYlgwUq6qMAjHIpsunCpOigu+a92IuznCgMwVm9i34r/PFerk+enHrtmWvfmwEzlsrm88HONfR8DJE/kMDklOfCFtKMDm/j//+c8fnvA2dnoVF+i99ZQ+uq0jnmcs5pr+M3+ySnvDD+sM3M4DxVq4kr/lD3wj3z1fzwSeT+G03aXPtDkWBi7zSSGfwZnPj3nh53x5HpsWhxSvYzct93yPR6UAaW7th5FbfK8XSPTPdjpfmlz+ZeyA7jgjpsGbPA1gYSM/5Q94i3HSRfLRjCNtt43wE3NmH2RI3hkjjtD8j52cH9aT50ufKTxnTOorbN6cr3a+csxcD1PhUPNWnx3xduc2M7cwHjbClnKEilzLd7keH8dtm9PkuxSgM/aXdRb//d1pFKDn0VqXcQTHwLx1BE37F8xRr4J5bJMMYKoYM3S3uHTHG/wmfaQA3XZ+89//p/P7DCSzAO3sjve32+01j2E8v42ic3ZApxCd/znz+Zc//Gn79Msft+2U4vTDOIbjLTufc/bH3Wk733+aZ8vczAJdEiUgP4JcHmQPmVxHcPTkGKHrkakOnq4R9H9XGFoO3wS7jYAQspUeCeNgvmN0Dagd4Kbxz1WSfJ6fUXruR5Y7cLXDGq8+GRTg6rNZB9hVATr9pgCdHdBRWr6/zm2t8O8BdT/Db143CQ+jyGHhruW0HCg/FQxbd4C5SUbPGZntooI2yYXxuubYN/mkAM0RelxHpwe6gEyAEMhyr3n7Pd8BQMSZMwkc03Z/n6ACvpDbTmDySAYH7iCaM4PZSBM3RQyAE0LecvO7HQM5ggMBSzt3d3MFjjza3gAFUinApM/8LtFg3x0skI9cdyQXfGD4R9mSa0eQXkfukHUTN2R1jmcS0CYO/M89AmbGwX74jWJD+mED2spnVtjJJ30J2GO8q5gWuaXt/o4tTF/ZC+VNeN/Wii/buuqxXvjVAN66MhYBRXJKHuxHcO/A4LvGxiMG6qsDwDFAH4Nm7Df/kOfxstj1CPIYZy1W5brndaQPm2ZjsK51fRyPvvO5+ZhjB9sm0PxRWy/P81Fl2MDH2Hwn4nQDL0f/dYSwOcMiJLb1h3SnrVynSJB76WnH3r3Ye5y7ObNbRDhtsum2Yz5v7PmZ/n756ecrHrg31yL7x2IOYtc+zN7EYL5izEfyJFaxV1jO/49Eu/UspooX4hEbayz4R0lz41lwEUGz8yD9eSzUGJtTNBZoS6wT79jz5bK/zEa8Ixd4hPwrdqfQkTHRAZuFs2LHaK92DDSx039/dox5s73pq2y1OcuPiCMsECf83Tjd+KvP5ifsyxidBQjH6Dvj6qKZpEfRl78Zg37ZYfpEsHNtHzEA6+ifP0jGM0aPQvIjcur5dexunodzmEP7XSeQ0f0xiW37PHLHjt35HU42JzN/mEYH/LuTzV+/zEco2VjHcLbQBSs+lTYiT+d28nG23X0aR2SVMSgip90+X7p9mFzDZ3J9+6Hkbox5LSCwHViSttqeyJ+8FCL8zZ4VCcidX/i+sW767zqa4cNTgfsmDmc8535xkb02Vv+If8DBUWh4fr4eE+HajO3Tw3zilJ0rcBzxKN+TR9vxcZ7NweAT/f8jfpHrPD6ePux6O+JK8558NznYfMqEbbCV/OzY+6NYMj5bCxTs1rFmSW34Ct8YOlzXz2LE3faXv/22/R//5/81HuNPf8ZxvzZqJBHP/dkp+PPPP83dgKe5MSGLn4rDxs1n9PltvSQNj2GH5t98BV7RVa6VC/kOjg7utI55O8bXjsOKNBmXghI/m/rZX1YGA5vfsFV2z15gb3R35PeNx51DNJbRTeZqkQSuN3bsbS+ef31ic+68zg5AXMhCfv4Wy+FL9Na4Iw/gk2ybv+/xYR5Nk3Fcc8pVdBk7A9cRnq13tkpHP7om7fVLBNlHbJAv4SF/+ctfRnzGY7Unr+n6Ax8TQ+Q5uceCoZ3U+sJDzbF3fDYfaGy/4snbfkY37oPbTv3Momvjp7xI/G8Mwn2NKd91vpkxNF+PH+JvsL//1oefYq3cPcVVsoLR5NDFY3gq/hlzrhkbkdaL4Iw/3x9zzea7sLXzIVxBv+IevpHxyUHwlBSgJ+bvR2apCQSH4eL9elKTHPh4joY0drYid8+1/EY85qPXhWCF17XDGhbluIWxw7teENwcM/PPOMk+9jR4Ue3YZQP47sS1eaYxfv7LL79cYx+sFDczx8vdeVyb8Ysn9Ewfjbewy7jFQzqAkblu2PblfsyT7FJXS7ueOsGh3U/W0fuIx+sIm8YWcqGrjokdQ6d85oJr4zM/SJvj/PgVS5s/w5PYmjb1M3zsdvqdlx/k77ywcB6Dcx4F6MHND+/IYaP8NmPsHIRcybkXCIdvHQrQLb+BP+uJmys//Pd/3sayy3Sk2Mft2MF8s92N86Xeb+7Gywfvctbz/eP2fnvZTpdP2+efftkeP/+y3dx/2s6Pn0YB+jVvtMzbD1NEOz/O7du3s9j1u6MfVgE6BY7+18AlkCnC+buvB27HRMLEGWuD5IegvM7URerb2DvQH5NhBpkE0HWckgFdSUb1cUzCgHHG94FY1lubh+Ovx1T0JShk9zMwGqTpZt8NM2XwsQDtzC0EKwmc4IKUtJxdd3TgK+CscTc4t0M0oT4GLAl6B3wASH/sA3C0Ho2zCYtENeM2L2PvcSGQyE/rqu2Dvvp6Yxvk6zwLDV1YYXPupatBNPZFzqHvh0+P193jyDM7SJvZYfL/8XWvu7Uky3aYi5yck+Tq3rcDvYVh2T8kQPph6CEMy4JhG5YvT27DsCFAsvbe3b0uvBgjM7+qwWqes4BuknNW5SUyYsSIyKisAcj1+BSwmmOfGx7GnDYEM7kvu+3ttFzHhshw9jUT8gHm3BNw84gXveu+R/+L6Gvn8jCTcpyOsSFo9I8z48ByPaBrEsDR002En923rDrRo7/IO2MwfsmDfJ/fncGqTzhAhiqf20E0qL5us+pKFR5C01hwJv90OTLOvQioBAv9OYK8GXw0wTIG9ikgaCxoGX/AvKq6obeclycvJGA8MrM77pUs1u/dOpoECWhn2Q6x9cZY2i4RgLaB4eAXvjT+tt0ngQEz0m6uy1ogkGeCRM+MLUdwkCVsOYKmqTu+Zw/wKnNSHZJrOhAnH6SpCYr7OfcmjPpDwnt9m9wbUza2zCm6lP5is84uG2RkPcLFLtsmc2+vXa9N64+xIsTtq+hGJ3d6jc44zJYnqTwITvt1a6p6wXf7vNcHeXIL5reNSLqo1qQHjZV+b/9Hz2DJIGufvCRSYjXtwox8lvudMQdDdrJV76fwWc7q45daj8+EtH1yXz9fODs3oelYr1FviHWiHN73PHpNz3jMDuF664wz0iUz6EP7Abwu38E7AW/rXGNCz1nAxq7Jln+E7+TKVuAJez/PK3N2T9qAufS9eUH3cca5xnR9wLQm8Od1tA7aPs8fVsAFCVfrkCMA2taM22f8ZeQGB1rPGt/c0wFRJyXyuSRK2u1zMumWe/0Mv/EyRVijsmrMdR2hYhzuy1gl3Pg9tpxrYC2fSW7nIPXse9snTcye7xghk+YQg3u8zkpO7TSG0pWz/dGj/LQp1QloupLvU5lkLekUfWn7oM+wU5+Nuc3V+TJ2yv6sQetd5qT61KZCxqh/XDA/swb9KH4S+DgnLKQL+bz9eto0Nzge+cKrwdlTurAqoGHah3mtAo1RKHV32f7262/b//V//t/7k37Z0KMnYxzJZOd87OtlJKDH+cEPd+Ol0yPR9jDjrs/47eBGiYf381ePQgl2mIR4258xm2tkRafO2DP0elXONi70fLMe2dDM97E39m09+ejmhi1jSTQ+Do67JusH99mB/vEvunb2T3BTEQ9f7bphP+tx7hzBMfrZJt7myZXJPT/qRNYs9yVJlUrf/IsMPcbPx8FF8znjYielHIMmedn26pgkPLhlb03Sdie0yT5HcMzfDx/MlviN9JlknpfT8XXNbVURe+mnpJI1UtQW3JTctO6OWDNWOBM5qjz+zDf57GmcVT2feudb04YkGrxzLBIdVhlKlu3fIyucrP3BmWcO/nc/3xHWeRFJvtzrBav0Gw6mf9gP03ECHCOyEpd1XiDX9WZJ2pYsPuK+GR+K7TrGh/uj/VXMRS4Zn/nDIbIWG+Ya6+MliPx0c+OMUaI4RwmIE3I/eV+W/dDbsZAVSytmwYfhAGxPXiHj864yTzXF9kZ8vJ5wtM78LMxWIb1//nC3+xI+KH3Cobe31/34lD2Zu7jJOMt6PSHNVh0J2T66fydb9gt79J12euOqcXLkFa/zJbJJdMPsfB5bI9PMVT8pWO3Eu0LRiWlzg17O67wh1/gKc3MchvYl5fnMwZPvZz7v3C6u0JtXeMpY48Vbko8Zur2O4Jhy2bbozWh3He2x++N1prn22UX67/gTB3PG+b55UMcp0YkP/nGdmb3zsryEMJ1dH2YglEdkhrPIS8/GQdGP213e5Pr480g8j4rnh9t2fcpZ0E/bw9Oftsefft6uj0+jAvr9kvOg77b7y+M6g8sZWtNodke/rYqCOmMrAxV4t5M4EwQL2U7oTKp9R6E/I9r57HG9lZPCMl5ETVB5JncWLAHgmdRRBPdQxJ20rIqVzwjZvjCrYnZXvFUtQy6UPC8hbHKRytM2pJwBTTZTBlPGnFsC+Ca3xt6Aa67Ajfx73pIf5HxOQrZx6B/oUtReQ32lQt5auo5cM24GyLHTsaHLC/iMtwOGvo4zF9S4zhg4onzeBj8cxHqLeMYi+DkHCwjMAOu3j4QrARqnRR5NAHNG4ZjnWmcycs/9/QTO8+cA2fEorukAS/BNvpy08doFpLfutQ5D5vVI99C7y3G2aP4ej4Gsx/HmmhwvwRyBxnr8hP3RkwZrzoseRj4AHHg3yW9Ckq203Ne7knRlBCBrJ7R1fE8OjSqfeSQNwti6N5xZThNyvuACaSSGjiFejTHGQE9zrUoN/Z3trcdozbTTf3cAwnFa/x5/252xcqhsIIGaMQ7is5JoO/F8mPjeQWhX8HI+bMKcdpxbwR0Hx47Sf+S2j2sl2dyv3QSh/AadYIed2IXB7chHQL0qXBsT6WDjS5NzhLnHlzF0ktlYzrvh3fbuC2sHnE3kO/ea8xkfx/otP5FrzCFzFcQMkvVPHHGRNjswIFd+sAMzet44px96eF5nuiEQPSfB8mTUWfbsl03DCJjAjjIvLyG0kUMXEM2W2Vnn2EQnrukbGwpZMwdrkr8F215ckrG1f0+/mZcX0LG1ttNck0q99qeNC/x46/zZF+If9MY46A4byNgFsh7Jh81n7Oj1MJ6WYycB8nkHzu3nz8nAtNt4l+8F1L22Z8ygv431dOJ2e/rdE0eddG895rs7MEzb2mqsMR7BHn/7j/mSxuzWcYE1LsKe4IP2G8ebr31mV7A3916u8wmotjvrSd9xs/YLxnP2Fa1HZx+VfiU1ulBD8QEZNR/58vNPH3xv1tvLoQZHfD/eRwLzM7a0iXexA3ylNzBynX57rXEO8iUDXM+ar4KdnWP6HNZ9+3G8g2TI+3R2fscF+mr+SBdxmPYHuX4EhqsKiZ6zIYEoXcR7XA9TYB2dwl/Iw08+tjkXfZaokYCAI3SgE/45IzR9z03O44WBudYGBd9J/42VvtHZvJQe3uT+vFh96O2qlD1jY56unT5t6s5//M9/3f7f/+c/7BvVOVLNS6+iq87YToLh5z982Z6fn+bxBz/mi8Au188TzDD3vl6CyJ4+4ON48dzxpIa1IYskdiJTOGcN9kRXvRxL+/yfxEPHLc2zJIckHZsD4IrwBqY0dkycmHyd7pz9Jb/dOkg/2WV0OuOS5NKGNud1MwGddZ3jFaf+/gzdjCdtJQk2K/Y+VjC3fbXfaAxtbitW7qOIyEGc2tygbZodWC96Mezlbm6EXfPuq4UL5myDDp/NxkdkZBOB3eV7iVIbuR13wXK42clN6wb/Os5wDAgdwlncjxfmiAPxXnPYfndJPleIRPfhbuc2JLJhr+R+61Dm4Z6M7Q8//bzrn3nww/m++VP67idcGtcyxub7uGNkau0aH2GmtYZLzXfzOzxjY42Xg/uu4i9ry0fSq/bfcBkXG3O5Xre//vWvuw7Q/RGb1JEfb6ti1bhxjBzBYd16LXAc87MGrt15/8odBKfStsQz/Drzj7bttJ3rfTb48Q0+z7gQDlmDvGhRotX8okvnOGm334pv2B7b1X7bru+ay+GhdM93wwfdzcK3VD7T21xvvRvrRw5gxVns/ftvXz88QUKP0tbEhnk0Sscs9HD4u5d5TcbSL6vGS8fTOuvpK2spT5RxjjFVlTo7yBFTg6883G9//vOft6fbdRyPMrl/Cu/mCwoloNvPN7/yVAougmdmDDYfYNyI+0+b+c05xjxWwdQu13/7X8wEtBL/vKX24eG6PVwft5fXu+36+GW7u9y2+2uO2sgZ0PkvpetftrtUXD39aXv+wx+edX9SAAAgAElEQVS3x+cv8wzo++v2OkYxq7GygzwUZb08wo7x+3p0PRWulAagNDlvgt7EqRfRAnQ7gLsJI1DiOHN9drAsPNIJXD3KYuF7fAjUKDpeBMRCWMy0J8gC/O3cmng2YWjDjYNAvJuoUVpOZzfGdVSAuXz9+uuHCr8k1MhkGu6snmqyKgjJ56oJ8/s5iGoHqM1cE8cTB5Z2POLZitgJIsS3iQ/ZDmew5t+g00SjE8I9BkaLzKXNJnJ0JhWwnHMDgJ14c/Y3R5xxz+BiJnvShiCnA1rAmnWiA8bPWTXhtI6IfQDCGMwBOE3API5Q6aQ/R9oEtAG8HUuDNQBFeJC/s43ujm0llLW9E/dFar3cwJMCSCpAs07Wo9e2bQKRojtseJDapZvdVoDOPa3b+WzYxjpPKzLs6opD/nODjN76nBzSzmh/BTBk2PpGFh1YtINsO0R0e20RstxDd2EGLEtNyXld/c2uWx/7/jG/y1GBaU2bhKkgP2MvG7UOxpo2JSTOBKF1xP3WT1CD9OVzpKnHdazPrPzLGdC551zBkHskys64/2Gj6G5WCMNW+m99VWB0Qg+BzDXpo9vTp/WCw5mfNgXz+qITrSe+a6xAZFr2j9fbEGsnv10n8KLHjcHWWFut65Il8N1Y/M1206c1YqvG2ziQPiQ9BTb5bAY+8xHgs52RRa9j25g5JgFt7JLhAmI21TbbMoSnZx+afhB8766g50ifzYfMRxVAHxFhfmSJj3QQMvB6PR111nHj5Bd7Dh/s827ZwXoSyho1jrIZPMKaIce51rhwFjjU6/iZHPOZJJMgQ3+dfLVGZz+CTPd8G0P5VTqnbWN+fHwe8s+crFnzlzMWwlI6jVC3bpFFY7I2B2dcT1jwy3DA9f29DeDoP10Q/J9l8hkPa97TOLav6dqgdm/Pl3538pVs8RH+kF8wd/5YUOY6vCdzgfPNcfAxa3FZL5UT0JEZOcJvfsN1khfN7TN/MhQYZdwqy9itpC9Mb51mF4fNH/y3bYYd/WMJaHFJ63Puh/ttU8bctgTv4n7xAON3L0xt++3YqPkNfOl7xCPt85vHmG/zVvKnT83LrZH4aCZV57mkdN9cyFff8BPO4WxeUtlHzJGT8c+5TZ4Sfdp5/svb9h/+43/a/vqf/75XOmZDL7oxqtoeH0f8EO6ZSs+n59tIFrKBJBDXCXL7cR89j+Gz8w6kqoCHd2SXM8L5KJgPy1T0jQT0t6PSvv33XVVgN+7wrarN2Zgkys4H10uwJSI+00c6cfbRSQbPdz8dSegz9p51Fk6e22SDrm8snP5q+vgUuM3qRv1+PKqF34e3KjObDzQ3Os+JLtLb3qBih63T7S/5orMO85tsFt9MJf3U0Zlc33Ui9rAeNU+bmUPwMJXQWaeuyjU+Fb3W3bgy1r/97W/7MRF4ZO5Lu799/7YnIJt7to/BsXvT0Pd5yVvajGzYJjunC3Sq+Q2bSIFK7pNEhF300d/kgyvhF6ngxmdcC8sk8YyV7XWy0vqTW8f9aS8JaPyAXba+0wU+g9+ylq4lH3a3V86vBKD++TW4d97AEQ+IOb7XyyR7Lrl/bPZuM8GYeLYxnh3+8ef5Dpj0k42LzB+emy/uRHdshg19X08p4Gp4lHG272ruxc7xYPoam2An+a7XavqEGTOkfZtLfFq+7/cVDBltc2787Zkn023+qnGi59CyxQv4KHkTegZDxjjrXPkzFqbN3/7+y4enUuiNWK859i6jdWRe7k/8Y33MnW6MdX2Z9t1+Ha8TizSH3e1vveMgT/jmnPQ8aZVq6hl7/tjykt7hh9a7xth620H0D5ft/s2NrOnA4IP1wkX8pO3Zme/s6O7f/Zfbe/CyE9B5EeH19rTl/V0//fTH7UeSyPfXcQTH5fbTdn163lJ5sj0+bZfrz9vTH/+0J6C3u4exi/36lrMp7ranHNvxSQL67rJeqrYqFJt8N2HqQEGAQ7E6KGmn3kAD+CwMQg0wX9YjQtrKAuX3c+Ktx5fFOEjvcbYwgDQWCseAKH4bST9W1U7d73kEoR0EA1TN1ImhAepv08A5hVRA99jzyDOHmusSwHXiowmEfnvcFNTccm9kKdCabU7FDSCaH6BAKskw11Hodh47gbjMnZrMoeXYDtbnjCh9pL+0LQEq8dnzGyC/HvlK++cdfITSTlaujzMz36mPdpWOlxSYD33oRFXGhFxZB/OzDnPt5yMP72vugk+6PQn8qD/eK8B2UlGH2psDwjBI/Eq+Zl7Ajn3kJx3r9TgnII05W14drAgs2KhgIBsf582Y7pOj/0DOqzpWABxCnt85UePoBFz6cbZ8k05yz/wSqJA3MpG1zb2jcuZlHj/Sj6exSe0MgK0EdJMv9oGIIQw9hjHOVT1C1tapE1VswVx9F1klsGq8YwPWq50mAsIxjLV/+HiGOflbj8jRmDk++Iywc+CdYEEqOqDocdJnSdJed7v3TTx67PRt6PI6w368YGgFnvCvbQYxyNjZycCUSoCac2NV2sp/dutV0TTxQfjSnkQT209fjumIvKJj2ZQzRsc1dGKmK+HJDwmhgzuOvc2NtcYU80jffKZ5t46SOUxoXPigI4sw9frBNOTirIM+5789wunMPuQ0uNCEte2FLpsDOWeuyGOOYEhfaSMyzdzZ1Jm4nW2MnzBWdvZRHvMRfH2kH+Nhvy3jxs4OwsiaTudeFQNN0BBtgZB1oP8CGvwlZLLXoMk8ot+2aKx05IxLcJs/NB/r2PjQ/IutsU3tnH067NAOH9i+r3U8939WAUceWX99NzGm783F4FT7CpjWG842iKIHwZXeNDV+9p3qpd5w60CJPn3U18u4vuUAm+hrB1nNV9h4fu7+cj0BcsYHMqS3HVy1nHJd64e5t37k9w4ybPQ43sv9XWEkQfz9ZR4d5Txu4xrcKwH22zwLN/9wtfTVRxeQFds5J9Rhrj5x1Fw3bGxlGVsX8RSVmGc57H5rm8GfIE88YZ2bO2sDRihMwMEyR4/b2/ROpZI2By+p8cJFNoVTnHlGJw9ybW8IdAKAnPlXdqNPmHrIZp47DefykyzcO3Jta1P//KgzHWo/TFd2rr4SuAouvJSPTRy+bRbJJAFNLj++v2xff7xsv/x9nuE5ePoq+kllXmx3vIQwjyE/XEd1Xl6CBd8zn5zjqziCbjbPSwFV/zvzZWdSw5TIGx7jqsO3fz/OGm8sTQIaLrHL9Ceh5cV7WaPoebiD9ch8UyHXeMBXNQ43bqRtejQ4zNss4KC7+Z0e5FoJFGsJ0xrbMu7mRa7tWCcJ6IH1L+K4GYdIwLABfIstqCDPHNr/48CtT+TeWJh7tMlmW4fx/cy18SVt4LPwR8Inn4/NhVuOEzme0mtOlJeTNdfMd86zzr2K29hMcy9yp4dkixPw2bknCWi+sP0ajOiq5MZwOuaJx3yX9Wr9Hfq1igPyEybHtsj/y8gFzfvoXuScezNuc4BR+SzXaqufIDMPdmA9cPvG9ca1tKl4jG2YP16I64k32AH/7/70FZnBdXxJXgPv3wvnlt7AFHLVLjtsTsne891/WueDp33JeWMYc3ibuZwu1Dyw921UshoLfwOn5bq6yC/9RF7kcH183KuY0w9eGb4uHm4+Ri7WH/eJXPJf3onVXBXX0e+PVZmbMan4p2O4GpmlnVQm93EgnsDCa9gojOan6UH+DkdLW+6F4Sqx9fuXv/xl3yjKXDKuHH0LV5pTwb8UiDbunHkwOTd/0P+0l1nI9hknG/Hb63FGf4/D/GBDxwnDfy85X28P4xjWbHRbmxyDGr3Jvbenp92W4Vd+yp2lH3rVPCpjz9pmU00sO/jXOk6Hj+48zZjjj+O42uEH/90/n/kjZ9PmkebL5WG7v1y3u/uc9/XzSDxvl9u2PTxuD0857zmPMV2299vjSEDffv7D9uXnP4wK6Nfsqr5nX3iSlSSqh8BXoV4c9jDqu+VQ7uf5SQ1ewAF4UG6kJD/dIwlybqOdaitnk7nR5zpPh3C1032eiX+uQRASQOuLg+DgIvAsEofOMXeg0c6+FbMNfTiylYhukpTfBd2AMQloBCNt/PbbJGLk60xLxpd1RDIEWgAs42foCGNvAiAN5gOMXMuwP1tbnyHr1hE508btYb79FSEA5IjSwzqDGyACv8whhqfd/GyAdr8KAw7rvFbao3MAJmAWueb6DuqRd2THfe2Ieo4eY+DEk1QehrqIIGINpD1ynnHNQHAmcFrGDeBpaw92VqDgWnqKwNJzO90eBWsyi4zt81n8nN20s8rvIf/RUeTHWgJkNtG2be0lcLRNlq1fgoc8CsXhnoOEYSPr0Q/B0kFgZmCTa6b+HvYsQc8G5tinsyCznFnY9uJzcmjS2+tiDjZu9oB3VRPlfrKCX2REdnCBbNvZ0UO4Rn/Oju7xaSawz07UWHNGm+8Q4+EY623357naNWUrLS+YwW46WZjvBMO5F6EmG3rQ808Cw7nlMEJ/8AeZ4FfY9JBF4aXrmuCxiZZf2rHm2jK2tNkJK2Qy38eevNHZmtpItN5sk87Bx9ZbSbuRUKlKfzjObtJ2vyRMkEP22uwA1neZX7ARfrI9+kS2CIb1Ihu623jIp5LV9FOTGFjjxkn3wgh41RsTSVxo1xq1r+q5GXPrB+w8Y4y/HcHTeMUHCap6/MbaetM+M593EjmELeOaVWHTd+u7dYzduC5rPV92ePfhEe8zFplz2/DE5XnuYvsNa91nZuY+QT65tZzdox/rT0+sK31vPwE3OtBNe8g1Xez+jEXAFn7Z2NX6Y12QYfPNmNiCn42x5zHDjZYDHczYwzOyHoLYyK8D37adth+8qYOTXg+cxD3NTcjufVWgmvfwCeuJjlyDH5pft8Xn8YWKKmAPe4P7+Gx+SpzQj9Zr+pPrvn6fld/tB/0+/NV6iV37O/ac+eLP3Q/MEVhr330tC/jKBvlI7X37NseWv/MdXdl1fZ3RfPbBbU/ua3wRzOU7/IKu4ZzpK4HiR35xPKmXz/lA9woMcar8zU7oadsAPWlb6gS0NaUrzVvpG79MdmQ59fo4zq91lw/NWDwlAnP65VbJoMLKIaiqOJvzmE/Qwpnr43y/w7CZ97vt++vE05dvM1neXGH4l7vJD0YV6vU+2fIP8v72/bfV7XEMRdv//TYrD2EQ/kvWOUJkfnZsUpI5eY2ipjwZXE9MWaNUZeNkzQF8JmlCRvwLXcvj1MZH18RtuRa/wvHgc36O4qCHiVVwwXX6k/TN521D/LuNJeszklCnl0LPuc44Je+Ymng3/VwS0JKQ4SrsUnxlLuyNXrWsmg8avznNPmZRVtqCj3Qo8ndP2wh78J3+Wg/mus/qf+u1r8V6t5UEuHnlSEC4P/zc49xYELvw83wGXOWzcg9MGzH8/XEEjmRRJ5HJL+3CebIYMvjxMjZprD8bTX+eIoAX5Eg30naSdmkbVuR+vjntty5aJ8UcsK05f643PrLgz4yx+WOwxPtOjJON0leYJhna9i3J2hjONunc4Nk5R/7xcfd7bPm6OBSu0ffCo7NfMt/0/e37PCrB5m3GMfznw9STtDHmv46qpV9JIg4/vI54wPnF+nTK8Wj0t/VpyOnubiQRc1+OVuo1toGQPukc+8tP2NKVsqnYbV0+/Ox8L01qytigwhy2eL5P3N74ZE3yWXMD8s+48EcYZ/1gZ+tPF0jSM/46a5IjemEtu8UDB2dY6yIJiwdmbVuv06b4sjn+jx+zyC3392kBuWacIvA+81ZOFRhP06yjPTLeztGQ9dDl9S6FwNB4Ojjv9bt3xPFlnAE9bLbey9C2l3lk/NGf9KHowBzgSb6L/kSmQw8qAW3ToTe2vn+dfJD/HAnoAXbr5Wj3d3nEKZVxT9vd/cN2y1nP4+WD1w8J6FSeXB6ft5e72/bw5eft6ctP2931YXvfLuNclSSvBwHIddlNWDvdOcNrLOg2DcsZljuhrpfqAbDPFJAStYPQRitcK0uTIsrYZ5q2k/Z9xghscr9+8/sEuI9nsABN4JGFbKfZfWReQLgVtOe0k/WVgD7Pl+OjGEmocFbt4Bmutw5LxlofIJjrOCoOg1zNg/IwJH/33NtYEUhz7bVD+PVlvfSVBDRwAbIdSG5vk3gCr96RAyj5PoarCs8uH0d1np+x9+dNgBg6gAFQnC25dDucZ4MZHem1l4COY0D6MjdOLN9Pu/Lyw4+P5pztIussUKMXZG5OuafH0gEpGTWhazu4zw5AbQi1fs/xz7e0Are008CcNUJoONfWATrDsZ+diDPNIy2Ew3yMM59np9LnH0ny8fKNSUKOipIAJTJ9YNB0/DvpvR5JnD1orTfHdgLgTPLJzdyGoOqRGH3uGLCwyObRcBKXSfjYIBtpItuyo3/0JI/o+Ez/raPjdbSVqNIPfeEMkYjWZXbf+Nd2gFwhhK1jH8aw9J09mO9wgnkfwdg4mPYg+du63X2a9056XmfVbAcW9MQcO7hqnDLX1jffN05/luAxPtUWxtDrn88Q+nwOz6znSEq8HJshbLVxUnLvwI9J8Hf99QxybUIYC5m2b0bu0kfa1lfrkOvpClmzxw5q+4gLMum148vZCl2CgTkL1Jp+pueSVe63LvymwKN1gB0sa9yTGo3r5mZOZ32Daa0HcBdODRK9Ht0VwLWu+p0eWN/0JREVfO2AUh+wqGVqXfKzgyIyFaBLIKrSYv/aPPsYdtJ61/hDp42FrUliDHxeiSe/5ztrxI8aM+6V7/OOhLNvbjw11nntrNKCO423MJYtt09rm7aexpSfHfTle8nZrAv9O2Obuf1j2GNN+H4ybN87xrIqoHu83RdulHG2/NiVa2F1c7SWT/RtBDKrolB/uZ4/dy//Pfp+O95R0npkPK/rHSTt19vvwZXm7niC6+Bz42O3R3b0nv7k/lRAd2Ktk3i5rl+S1zhm/mdZty3Rs9yXPrSdoA5+/Pg2n1C0No2ZEmL8TNrLdY63y+dtI41PuGj7bvf3HMmyOWDzfBWU2m6uNm1rVb4VRzCmncOv6l2Y3T4pD/F1f52Anus2tXBf49u0YXaQ+8d7bEZl1fE0Hjk+3M8jc26Pi6eNx8BnQmng4d3sQPxEV9yflzn53TWN9QOvRkx7VFY3zmWco5AhBVyrz4xnX5/rcQY9/WycZ5ef2ev87qhShe/WCtaRFX/i5yhmWS85b9xrPWq8gXnknzGp6G9701Zj5Hjf6PjfTHbz2/x/V1Djc2d/C3ubu/AhZ9nhlGyvfa75j3VdT2LHJsga5phbrpeYxRfobCo6O17ZfdVKNONL+XxsUP6YsRzMzFPi/GrrF/1oTpfxGsdu+2uDJOPJdyqMjcN17j3L4+myjkqtc8w7Pmqs+OyIgGBZromO24BVlYrbis1hkXVtjGqfbq06Tm9e1JzGhnzmpQCDz7dGPu8cQeTRxXt4k3ua4+xYcnoCJJ9LQNMdetcYQJ7aJtOh8wuLYOaIacJT7meCEFdOAhoGTH2b7314W9fAFrzLGsCaHlf7rpe3t11ncm3HVnA699rU0A4+xceRnyMj6D0MOp6Gn3hsbVvOsAb3y1gS3+aa3nClR/lc8rNzQh3rNGbhhY1VdPDMTWFA8oNw59zWkH+OiVgxe8ZgQzjt8p36bR9vDXJCQa5jP80nxobJZW4UwozWkzM3ah1IwnnI8W3yjhzB4XiUkTNZCd+8W4zfYIOwJP1nbP1UL9ul07F554CPp0JWJXyuy5opcoDTP77NeMVY7/77/2psgmx3b7MKOYRinAE9Xjb4OB3U7Xm7vzxt75fbdskLAR7ytsrH7fr80/Z6/zgS0dfH5+3+9jAS1XcPl/ESwgHcObpj7BQeu4+vOaLjfQJx5EAJCcKCtcK0kFoRAPROKCqBk3sY+3mx9j7XI0ntlHynbQuDKHJWUYbsYFAajqgBkuCHxNfY2oH6rImgaxlvK6V79zG+TyAFXC/rsHrKHmXLeDm5VKTmb+2EtOnHLkfvFLbxWY9deeqFZB10CESNIfcJhICMORqbtim4flVgNqH4QLR/fNvJHBl8VoGU+8+74Ombs2v9+UwPrWnPfQBZ3uu8HoEfoJ9HHaqS5kz+OKGDIHhJ5yRo31/mBgKyflT3TDtKQMchjrbfDwKDKDVpkUQlv3MyAZBYH39bs3/MBoF4EtC9ZvQqO7T5J0BN+95qnUdvMg67hkAVSWpngvS0HOnasIHteDFQB8+5Pu3GgbnXugpUXYOUcd65L3PiZKe8j7Ma22ltl5mAhy/suAlTBw+5tuerTzbue/qB3OU6hE7V/Di+YZ2RBUeaQFijM2bQ5fF9VXy3Xe0JsUpA9xqQnSoJG21s/4zXjdlsv3+2ffXn5tAkv/Hz6XEG8+lXFcGhg8fLHxpnP5Ce9yMY3XW6qrA6uQfL2YS5wsveAKH7ubZtjn4YT/uvM9ZmPE0Ku+Iv941ExMscf+tfzwN+tC7AeTjV98Od1kPkkj04siY79tZZ++ZlDTKuPkIhf7d/iX/im9KGeTTGtT81Vvby8DA3unMvnWw5IuLas4ZsUIWZ79sOZ7+zYs735gcD2r+3D++xGJ/5me+Qzapg6QS0+cIQPIbc8jec/uWXv+0VVWSgLXyl7aXbbHnzD/lehaYEdMu3OQA5t726tuXbOkFGuAF/yL47UUDGnWAcPrCSSFn/Xu/zmHq92Y/ALt9pq33uzg2XTpFN6yFfSy/4S5/n797o+YxT7j7qdtuPYUh7+Jj5Nx85eMOUehLQ7ulxW5O0wYd25Svd0Be7O/MT/eXeVEjln40nFVDwTZDIhoYMXiefyT++rv1REtD5vDl0vrfmfM7k2scRO3DzLPfGaPZAt5pT8ZPRnzMvhH1D/ovPtR59xkUyjra71kn8UCKkq9JSAY1v9Dhzv/myd0Uj2sn1Htt2TeNgxpR185k1F7+0fjbvaxsUK7B7OmsNEwe6l527n07h2S1//iIJ5Pb9K9884lDjpqPp05ni5pIFYiepqiX33RbWO2QSfM/xqZKegXf/N3Rw+dLdX74cm/tDT8M4V8V8dGOMaT2hOXF6VszhfDlyYjzqvGz8SFKkaObH9n4/q+/b/9AD8sz9dKTj2THX1+Pl572RAueP+GFWJjc3GtXby382f2CP5O8evDn9SErw5+3TmwPCj7e3aR85d3rOb1a+Jx5Ncirf0aPm57jH2e803+BTeoORLdowg+98HnknYdacp6/rNiQCYV2+m0mj3/bj2chrtL0K+jKnYa9vMwFtI6qLcMytOe6h0/MYFJtR5pg+Hm7XUeyH+6b/yFLbMLV1QFwjVnp+uH14YoYtki89an6yJ89XPiPXOgbDemecfVxi2rExy8e0LkpWNVeRpGx8YFs41IFDswiF3bWvoffn/EbmJEkI8xv7tHH2r+YIcxv3+C3+F8+R52AbaUOF8dDJ7Xgyg2/rBLQnMfhRevztt9/GURbmEXm0HzaHtm98YuDY2nhw3dgsW1XY+R72kGH749xj8x1G58iIiYPzeEmJZzqY89JVPrffo2f4Y+Y+kpf3c7NmVIuvIzFzP5vJ+ehsDFY0B814Oz5r3932ag3jJfgEWNC+nOyc8d48pDlt7pGH4i+0ay1mu3NT2XwbiwYOXz7ygM4lGN/ZntJGXjoYuX37Pl+S+Hh9GJuwc7yvIwGdNfq63l9mjuyKTPlucjN/PDfrKwE9K62nn8l1jTv0NfFqY9vdv/3nMwH9sB6lur+/jseFQizuL7ftbbufLx+8PI0K6Lx48C7HIlyft6fnn7e7WyqfcxTH47Y93G93D4/b5ZbM/eMYxOXO4x0zqUZJRgI61YOnBHQbB+fOmFsRgIL2/O0afyMH2uhgd/S1zr+itA28jKoVhpIBwk5AGzvj0FbPqZNk5NGJizPo9eOpbTDaTgKKUxtJvZePhDYOHrhm7uM8tMdJGvPv11+/LmI2E3bAwz3ky4jIiTwZlfYEntrJ2MzzvI5tQB1saXO0sY4AaFDoa9/XGZidTJHwCGjpwzwEG9YR8CAxraMcH3A8g9cU3HFA/CDn70eVvPkCiJ6/9VM5sTvUlUwbBOPDW07no5wqiuh5KLO1ARq7M1iBugCIPbVecxQIThOjXEdfOd3f2dd1Bo8+P4BqyiX/SVgFqNJOJzjYRusRsIpM2jZajxAPCWgBoMBEG7EPa9vgiYilD8Sl+yUzffY5gY0H31/nGbH+O+t47pcEEzh2wHue/5koRFaqejuBgtBxhNqxXuxXsNlYFNmRa86A5vSaANOH3gCik5ySIMQjWG1LMBCmnHHjjNdNMlsmyDe94tz09bDOgKUrHfzQXwEVzG7im/k3Xp8xW6JCVQ58axlmXcjZ98Yj8ISPrSets+ZvLOytdRPZQdxGcmH5T+OJXFQY5Po+8kNbqjLhZMu+yVv6obMD25at9Pq3nbQPYHO5rysktXHI40hAs52ee8vl/PvUxyOAMsZzcOK+XlufSaK1nrKDtJ8jLppAsk92lrk1HlhfutaEUjv6zt8/Pc93MKjkgaVph97ypXSJjqWdb9/yWOOs4KdP8Caf5R76DsvOttbYnrYkrbrCHb73tW3D+b3bR6gl23oNGi/PPtXasW++ynVw7bhv+sXGjP5b4JR24Wc/wgiL+cZe+7QjCdgcQN/NLc+40QmD9v94BzvrRzXNvdfyHEC2/x0TX08AtN/p+fMdrU/WkGx6k6rlzUfCkxxjIOGZsarkzfzShr7SLj6WIzjovXH1+icB3UFs+lQNRKbtV/K9JEzm0bre/kugljZgdwfZ1jX4cebkjTMSnmf9bzs/Y0LPc3LuWV0JK1Qwj3VIMc7i3XSY3ffnaYN86V1+9vr2mIyB/ePMkV/7KvzceqWNnVvVI/TagzHae3qax/tZo7Mszb/toznl/XrC0f15JHj2NRPQ/AjbuFsb/hP7H7a311kJeMj8ODJsyCP+8R5Hn08Lzn/zHrZmfA/1RND47nUecbGPf1VsayfVz2xm4vTcEPPjxKoAACAASURBVKN/Ofs5uhZfS8ZzLXMs3SxYUYULY9p+2UPmiPuwp3H9egeEdTvjKV4gNuj4LAdlXh8exzEO/NWZr/UGuESOZKM5pu1OOmiDnuVnjuAYXGpVQCfumdzqqMC0Gdw+iE/vObOPzD+6ZG3ITwKOzRnnHMfE9HyXdnIES+NMPhcT6ZvfhbG5nn9LBTR8pK9DN9cRHOSXjQLjO4/njOnsyZo4ooTfontPX55HmzkHOjwv4w0+q0rGzdgbLgKv8vNxvUMl19JR8yajHh/Z5LO0K6kuuSsWaD9qjegDfwgb8rMr4K1vF7WQ2Y4TdQxirsdZ4DqsN052AdvhIB9IvxpL+GrJcfd0LEOn2Jlx4kJ0Jn+bNz1x/MeQ70pA89PNH8fmxzq7HmZp9+uvv25//vOfxxFDkw/OJ72bZxujTQT9j7GuQitzyjWZN5+sqp0uwSbXte0NvXr/iJeJ+eWwph+enDT3ZZywo/2PNRv48Po2jjjLWNNWrmuckMSHP41ffJT4A58118ZK8k4+MG11vEbnWjfE3fSHj2Bb6YMtNObSv4OTL29U8VVzvugF3MApW0fOvnf6oFnxPHzHj3nmehLQOYJqYsDddl3v3vm2jiaCKT1+cjh85hwrn5zvJaDzmQpo98FZujp0Z204s7e7//afb+/x6df7SRov9wnoUpGRRHQS0A+jAvru4bbd5byovGQhB+ynCvo5x3P8nK24sZN6d718SEAPY9mmc4qvJLjR+ToD2o5RE5Re8DPJt4AMEUmmABaEoXwkJ4ej3ftb0nEfEtfBVAMw5eCA4kAbkCyW9oEpBW9n0IoVJQVw7cjawZpTyyqPAFC6Ybivc8ee3By5QbGifJ0Q+OWX3z4kEHuNMibJwzZspO28Fsa9k7P7+/3xgQ6m24mQbRtA/54jODhOwNTEJzs5xkbR7QYGsFK1Q/bOz8l1dleRx+iJfprMAXIOpPVurMPaAHB/+ho6fT8Dn+g+QjTmWo5kWvNM3rIDCZHcM3V7VVBWpS0yPm5cFezGbpyczdhFXC9GaSfc440+pM3cQzeATD4XoJ71c5C12/ncxGPDgT4gHnOOx/mb89GSuXNNPzIl86NfxsL2APqwh2V/7stPzmzcV5UIDa5IJNuhQ+RwkKVjPmc7T3s/3o4jeJo40kXEJN+RLccIY2DU753TDLY7YQ0zYEEcYetu455EY8uPbktAX5ejMjcy2p1OBSdjvdfOdu4f52etCunGOQTWOvX6NmbAMX2ebctacrz01xzGmq2qpzM2Gs+HKoNVmQQ/BtatDbp2su1D2L+1a1tAKBs3yIU9e4nQmXzTD8S9fYzv/DzrFR811nXJv/Uf7uQzL4xpPUcI7dB3QDR0epGS3KPqvjHZvK1Xk27jsLY97yZiGePEnXkcCBuwjq1PjQNtV1Ovj2TXOVg963JzBPoO/82v/VQ+i/80vtZdn2V+jcdtR7leIMYv0GHzeFoJ7DM55ocl29pfZX0SGAjgWx8aK5B7ZK/xxlzMF7bmWp+xO9eeORL9EKC1/bbu9v3wy1o1l+m1bUwcbq42zdoeJKrIoMdoPO4X0ArkOyi0VsZnzPwwn3Ied8+z59Yy78AzsmWfuT4Eno1IJtIh2NP6Z576VQHdvsM1IwCp8wJ7HOSUzzohA1vJLt+rXIu9qpDCV9OH5DMf2sFkXkLYdkivdznnBehrk4R9aq/11X14LXvFj+kR/GGTAlYBaubTVV05hqB9B7nunHM9In/m5/SAH+01Ijs2dXDxuRmU+bovCejGCfjg3mnjk6+yCZhjrXpdzSXXdHLkzDnSJzzuogNcwfc4nHbJl373ETgfeNnaQDMfY6Gn1ueyXqJM7ucENG6zz/GyNozX2f95xJguDJ16XxuGKymN+85rJKLVWR8v5MZtcoZl/7M+u444SsLL/HLs5OkF6RNvZnI7FdAZu6KLVAJHphPv5/EdSQyc8YV8owftn9lr+hi4MZ8A36sA+Rk642/cndxHDLeq+1XRnhOVGSf+ST75KVmoX/rOl+I+jT/366zvu5UPSAJ6JjB/HfOLfLxzInOU7Ka3bRftU88+h8/qMbUOpj1PEgzZvs2nKj5LYME+9muTeMfepVM2uOh25p0nL/Pz6TYfr7eGSXA13uZQXDYG/zoBlWvJpRPQuTYJ6LQrAZ12Mv9UxJKRNaW/HcOM9d2OlyqbR/uu3mDHDTqeI5PdflYxBj3VH1/Lnw7bqHdkeUpHEtz6iT93+dVRcY2z8CXz5Tf4I1jb3Iy/MA46MuyijoEVv2ur46/03/Khqz0uONqYkrXhh7I51v+M3RhGMnG83G1udOWf7wbufPs2ErSRmw2BD0c0ricvMjac8UO8soof8hk/j3dknPRHotXc+F3+gtySgIbVubafvpqJ5wNzw32MRdKSLWQMYy3ft/2FlY7EUUiQvsW4nRvAf9JGbw41v4KLCiRe6iWQiYtUaeMue/L3VHBILq1bsLc3UGDiB98yNnuPJ8TYKNsddrjNAjn2hAdNHzMLyfg4uj/ium3iTDK+szL5fmwODEx6uo0E9FinOrqUbjXXgYuNedY844pMU4UOK1MBTeZyUG1PzsDf/fl/919v7/HbKXXPbuioKLqkQva6bXlxwtv9fFFBKqKvzyMBnbB/S6L66cv2+PynUQE9HuVJMur6tFdAD2U9JaD3gO9uEjE7Vr8j1vtO+FGB1AQfgHDQhMJICazBhyNpIvdW54E1KFEoCQLjsyBpd4LpUbJvARvsGWx+fuYcfY5oUT5tcQatnB0k//g632jKKaQCmlFPh/GxAlTJ/3BcY6fseMFGjxtw9puc29kzTMqV79pwyB+wMxhOtoFUggr4UNyMMQ6827V2grjH63wM0TpFp+wY53wgxE9iKG1KotGHTow0uUlfaVsg3850B8z3+WbztN9BQyo1huNYOg6wQ/Y6sM+Z64K4CQ5PuyOZ+jjXNlBkfXYwDJovostxkTOiGR3tQOQsd6SiyZN5CHAk3ThDgJh7k4DOP0RBgrkdCbnN+UzN4GCCN+wONjQBav0yHrIc6/e2jvJZlTtwQB95+zl7MMYmKHSPgzAuupEjAs6krYlA1rPBucfeySmOwxzZiw0H83S/63sXkR6a28CMcQbix11n690J6O6/ZfqQlxPUGeCI3i6X/SU7x0ZP22McCmwkF3Im01zfVWvdfxO+xhdttl1Zm8bEy/1RAdnk0Bq7lsNDEnedS8yanXuHTR7LuRM9eCHQzL2qh3t98nn+bgKIULOZDmLIvfWJjZ/tlO7nJ9Iz/E9tALSjN6cOtowBUUE4rZN2jb/9inEJ4DKO3tjqNc3v1pIN+LsJ+cSZ+cQI3DI/stEuvWTL5CPQRyj5m9bFlqV5CPi12/ZB1gPf8lRXHcXQ63PG2sYxarQT85Vkp2f0O3AIEwRxxpt7JYd6LVSISkCXyn44juqzOWr7LIedP3xynnxjWtsYmbHLxgHyh6PNz6wV2xacuib9CfjwIsEGGblHArpl0L83DriHTzRenMTcGg/Ogafvci2Zfab7dKHHAlOb47G9zPOcgNYXzKL7xpk+Xta5t2RmLjhi2hyVKWsjswNHut/2at3IzTxyjfFHJ1VBtu6Sic+GXqwN2tbp9h/wuxMlrv3gZ5a8x5zXk11+b152llkn+2GKhFDW7+vXyZfxerrO16YCuvkhe1bM4O+z/lkrNpJ2+fr8NN9U2LLz9Nm+HFZMHDqOEsv11lGQ27iS721YwX/rSgatL2df1gkm2EdH2jamPX3kP65r+4/8zJ3N7+2tSlF4lOamXc4nNAXDe8C6EtB599vwZ+uIpJ33rSM5kuijs9MmHMf1MV47+x1n8tODVB62fQigd067xsOvH75sji9PE+d+Twv8WGeGTt4Q8n63J6DJugN3NsAOYW3GPfD9fepMxqPwRtJHQtH3dFVbiSmGrSbNkRcyr0r882YnjtP4Sd5ihcZD9kVX5hxmYi8J6Cm7mVjPEzz5J26L3GEiWdKNjhNxTIlqfobscDbYSUvF7eTXRx/Qt7SlSpN94XXNaed4jiMIGzsSdwz9fDmegBhHjazCIuPOS+hgT2Nsfk+f6a8TWeSdeeX33759HUUwI1ZeRxPQteZaZHj20fc5A6eOHegcRdpPZe2h03OzDO6KC/N35IXr8Ycdp8E2vrfxjO/LOGBR+zy6eXC+yRnPtkHfyNP4Wmb5TlGFs3X1hS+1DtLz/o6d6N/4GiPhg3m3f4CvsZPvP75+qOBvbpD2JPOSgG6+ufd1erIrY8GZ2DG+oFCgOXLOgJaD6/O86ReZ99pmjHC5N/gGRq8KaLZAXw4dn2uX79MvnrLj6YpF6dDTdW7Wtj6IJeV0YA/7peO5p5/253P5QDYzMHAVVJE5+xczscW7UwLaBkTzc1icn+6ji2f+nTP8rRd8xR3G55fpr3DDkUxeXC5tZg7Gmusz3uEH3uaGw+1xFvpkI5WuffnytN0e5tjuT8fQ0n02TdYwwLqQcdqQgB66uvpX1Mh37D50PZG++5v/4V/O06jnzuRte3x43K55AWEejXq/bO/bwzj7OcdxXG5ftvtULY2XE+c86Oft+ae/fExA5wiOx9t8ieGoEJ3VjQJN4OUlhOeAkaE2ULbyMcL8pLz9fQcRFDI/LWp+b2CM4nHI2msQ6LdM5rooWju7JKh6rMZP4JTLWJD+MyFkqD1/RPOfAhUV0BQlCWiKOA1tni1kbtlxGQa3Hmnot1hzRIIPTrodAKCgiJ8Fpz5r0G3CewZZxosgfSBgd8cbmsnO9YO4PEwyrqrP+cIxPo+P7LJZZwh24mXXx8Wke+6ZY9qw7jGqdnoDlH/MvjO2DmJC7siKw0o7IQsqCEa7sasVeOTvOIEYrcqo+TTCZZylCPTzM32ONT1VgLbMM37k03qRcZNzTtY1iB7SD0QyPzJw7fs6zP4AruPMW2SNHGaQdJzZPG1jVpAIoPxuHfTTBFIQMyqnXqcTo9M7Md6Ol02ZT+sJAsRWYIJ5IAkSUJwmLPF3yDv7R/gEjCqdmsCRqXY4JHgB3xCsJrUcDTwY+nM3HYnPcn8HHo0niJi+xrjXS0zIHQ7Bi+hdO2yYQI8EZLCDDGAG3NVe99Nja/LWMkZYkZ7G+oHb9RIusus50Av3tQMd5GLhI/0zDz/pB31BmiQG4YO+kRw6Zy3gP9vvBEX7rPYDxsQWmgTs8l1n0Hcbjb9w4sD/WW2cv5HH1qfWv98FrCs4hGdIaY+r5dc6zce6ViB4vU7CZJ3yM+PKvw5ktZVxs805jiNR0cmbMw9onW95Nv+g5zu2jUT6lBV7P/OVtnnXNWa574wR8PduBXTWujdq6BD8pENkl/l7ySv5sqnWL/rQnKPtEmamvXOygd4bL+7zmf8/yyljkRQ586K2w4xLVWoH/GQGI9kwbJzreFQsNoa0v+tNPvhL91tevf5t/+d285210Q8bIktr5qfrzzJyn3G1zcACfhT37HG+vn98fJ5+ulbVnHXr/vCpngvshRcdeA6+tSr2BX/wPGOShMD18tNL/FwHd9hF8PscnH02njNGam8EUesM+MYhOt/JHesmyTLHcMQGAkAyzDhSZWhtYC77w0NaZtbGZ+wGP0xbAsixvuvINryq/Xh+V9mWdhvfmgO1vyQDCbjwSHZ0lg+s75jmzMPal7TNk2UqWV1DXxuv0nZ0UCFG1gsmjPZWYtK9qeg/+znrMq5ZR/LhwnmHRWKalDq5b8xhJcZHknfFfxMj53qrPFyvVDmewju9pyeJH2Mb968AGt4qDBGz0OvIJf2MIy5WAjo/JaCn7b2PI/tyPnX7juYi3bf1gk1p/+FubmbkOn7RWEb/VTlPPs3thk9ZHBCuSo6mTTFUY6D1TvvNx9pv8yPH8Tqr8uR9JqK9MDJPQPUmUb6TbDHO1l9yGsm79XQHX8Y/Nr+BGwOL1kux8PPhF96OFzLDlOhqEq+wL75JUp/s2Zeq+tw7+Mg6EkXC8vvX+Qh8/g1ZroQyXugYBuPUbtrqPskfh89cvqdq8/u38c6t3Jcxw4zP/Amd/RADLvyDW7CR3o33zCz+g9u2P7aJgcM5CgRvsHbGLR7N90OfX+YTpHR+cPLFM/M5neanjY9ut33QRdwcf2zfke881Y2789nWSTyV/sUf1otvo3N8Qsf47cP5XbbX1w0f+n1uwLA9WIyjJv4cfd3NIzx6g2Dcsyrojbk5gr5hNTl/iBdXxXeuca+kafqN/bq/E/r8Gp3Y/dZ6qStf4SnL3T7GqbdHvN88jNza3pOAToIznzm6iuxbFs1vfA+nGls71mEHg3PXU+itq/v41pPG1soc+CYbBWm/Y6v8Tp5tk/RWBTS8sBmAZ6mAPiebYSRdb5kNW17v3kgCetjUy48t593n9+fnxy2Fm0MXa9M7c8Nt8Dntn/lXxxR//etf9ye78gRRy6IT0GOM6wkidnP3v/yr6/tLSFBeDnB/3W7X5+12exoJ5u3uYbu7PI6f8wWET9v19ry9jAroy/bw+GW7Pf5hT0DnDOhUQl9vqZa+banuZNxN0oYyrpcQIhIAkBIywAiMg21noj1ORz8dILWyDGddb7plVH0GNIcHYBFRhs/o9DGTVsf5YIgX4wNWFJoCAlPtU552oMY7g8yXD7vcwHAo8dt0fHa7vv/4ticnGU+CVHObzjdk4H5/KVwTPnJBQoBWB3+fEVnrlTE1UT4TF06lHWl+z1mzqQbImWaD1K2dJkT7ALCj8m7083pU+GbMSUDn2jhCYDMSlfWoiR1ij+c36W8yYz2ASj+ybu2SgPZP4JS/E3ghgnQ1befM4K4wnOetz2MW8q8roGfCcVYMhGhYZ2RqAN3l+uHICutAF7XLwe+OPy8wrMrXBt2xHuvRckCB4HaCJOQLATnA/uP6WO98PwnVfCsrW8z8OLHWK2Sp8QAhQGLGWVBvs/qD3nGkeaIj/5DU9BdZjGMjVmUhspv5wiGO5ZyA9jmcyViCm5kXnclndCn3qxRr2UomsPnz/GAPnRn9rE0yu4oJKnNf5p9KC/Kzxp0IMN8OMtsJv9UZ1nTGOgyHtKorkI+svzO4RvA/XPfHf3CPrOhkY3yTNP02zp7tsO3/Q7D22uc6Ho+nIfJssP1QO88UYPXaWhdjgj/0QcIDUQ6J7YS/4KcDCmsKx+mM5Ej7tYOYHIni9jtwjB4N3Kx/rU8Z47GRtQh/vRCsk0s7IVgJ4LapJuatvwgL8mTsTQZbbsi8BMTcNNz2YE/b8Dpjh198eQdD+e7Ll3nEUuscPbMW/DGdajLV1zZBZAPBK+tLRm2jndykM42ZCGqT0g6wc+Yo3Mg49dV8xRiRQ/Y7Me/7hzPZYA158d9UhH7jC/CFfZG3MXUCAydoWX+GV/TAHNq+2w/hdmnDWsM4G8rk21yMP57k+OMj823LMFSbreN0zHh6jLCiuWTzmP6eXLvttmft8qlnLijJABPSHnzK7zYx+bW2yzH22sBtPwrv+Y7GU5gIb1UJ0X/+2frBPJtvHp219pm78bX+5X4V0PrKZ/1464/vR/EATMWj+Bwbr4IZuJl+6Un7LPaeMWnTHFq/pp5OftWBe2NoXvRlTfAHSYTcx17IrO0t39PV/IS31jT9SHA2P9d/1ilrIyiVUKGXgtT0AzesifWOfsGClovvey7Gq5/GED68MTBzzREccKn9Gr3HsfoYAfxhXP8wjxZhh9Fn8mYHMHTY3Xqp9Bj3/ToHuhLQsNLRdMexGyz1eOmfTyLPvAzW/Dt+ydmZ8EwAbawDI5NAXkkz100MOjapcv3T4zyj1Vqyme1S50uvJ4Fw34ynX/RLL/jbod/bcURUr5e1bn00PvYz4pAkhO7ft4c8iXnN0RG3bbxY+/Vt+/ZyHI+l7zOH035+0ksJF/Y3Y4B5HGGOHMSDpv96Gcckso387Zx5yc/G9OZl0VNz+cAJV2yTz8R6aTe4BS/2SsKXb3vy3lzSR1fiZg0iq7Zx/jzHqAy5rzi8udpU5ONltGOMq6qfvHAUcsWv87kEqdjbHHNt5vH3X34Z8dfD421Lou7xy/P28u37SEiPo/lS9Z9xpUgm8fTDZRwN4vvI5MvT817ABQtgUeYiXrQuYtD9RXLvMykqhvKeH7mH/Mz3+HjHHgOz3ybnab3in9pn8Ss2EfIdLMdp+L+MLdfDsSTe8vLLp+fb9pjjZO/ft5cfb/vmw8SxGYePOPXr1Hv8hO63jrWP0C+MhF/Nudo2mstsdwv7sj6X++16ediuj7ft8Xob70jL0QkwPf30kxbDT64YHq5kE8I84I3xWdfG8BDwxi9Yizewn3zeRQL8PS67Y/Wq2IU/ngBl83ligN3jRPC/cRUHiN4mwZl55agRT5vjbzAbf6Vr+T7/ugBHv3wybvmw3ocm/hDv0MNhq/WkLxnB8GyiPT4mb5qnpVLsOd8FkM/zt59zVzTrOX8md8jX4DhyUmKkr99+HRjGj/aa5h7nY7MV8eG0q5XHyTEfLylEfR0vIswRHMGLhI7ZgP2eF0e+3W1vd2/ba4ofV44ERmr7iImmzWf+sbVzBbQENF7ADvLTBu6OA//Tv8gmdBKA15Ewvl6ftofr8/Z+9zCO33i4/bS93123t4w21Zg5jmMkmANk+fvL9vD0vF0fn4YB3V2u2+3xaQL4db698nqbgABIeyJ2pJu0t3Fn0JRqENoFdvl9OKClPIzUZBsMzgAugJhOb1ZQMKAOtjnsDlKMk7M3vgbvJlDmPZ3wJAsZd/51Iln/7eg5Gt+lLcmllhcDGc55BTBzgSfp7cA+4BZF/PbjdTwu8e3XeQ4Px54xMd4mEkBe8Ak8OnF3DsLccyayDcy//n0dLB8nlCMVsvObSuV61Md4BmEfQed9vRV1JmApvfXL8RtIg52zJrQSkmTTzkVbud6B/tqV0EOiJeAAbggdXZx6c7wEcgRhaxcz/QVUQ8A9ztnEk+x24FlnJeY+TngQvOVA8nvrILAVNEootO7nM0ACbDiZ222SAkDBBjgxhGFWgByP0Ru3n51soStIyZTZ3DwhvyYaApqz7fh76FWdifUZUMKaXpN2eHk5egd/7QSHjT497seFDABdCSPjJV+P3JE7ItrOlj2nDYR7W2cxIaSwY2wR1Utb048EELKRseaMdEDfa9vj5HDhj/m37bZNtt1+FpSR6T9FzAQNnZxsbBu2sM4cp7dNds/Y6+/2Ha0zrcuwKT89Zpe+bCBZs5YjQoUoatvnbKHtoXG5/cJOnurMNuP26HquVx0kOWKOfJs1EfjwNTBr2ODrDKjpCrkj6PG/jb9+16aKbJtg7iMj7dF9fxtrb3C0ztGxbHbCWtciyEN/89jWCkDyt0Al/Qtmeu3hzjGP+YRIcLp9qI08vr19OIwZ1y//b91xBTYqEDmvP/3oTQRjg6mCNXhnDHSqk+vIbOQh8NZ3+sr3KrHcN9b85N/NF0YmQJm2dnAOOJB2EHnrm2u1T48lAptTmUuOgMh84z8k1tI3/8inwUFzoivfv379sAFErvSneRYbgludyDrjNqyBP7kHdzRnZB/+8xGtY2yRb+mgxNyGH17vMTjjv/6bY6UNPp+faP1qe07AfNZNuDC42KpepPtt6zBx99Vrs7QDrHzXf6dvHNAa0T3zjE+Hq70BQwawsGWX360t3Yxs/v7rL/sGKx2ig+n38TaPJMu9ZImDph1+pO3U940bEsyuN5dU4MKDDtTx7HwnAZXxdMJ53Pc2nzDc7W1VC8JJemxNm1/zJbC4beTMB4xNO51M6A0E2JLrjLV9Wft2NmJtcn1zyGlvxxFdjaHml7HndzGNI+/YaPwPHqcf8s49kX/jChxkW2/bkcTP3PhsXCobBM3xdrxIIcvabM1aps+23TmW1xFnDH/0Mh9dP3zT8T4UYyLzmbCZidJsgPHfqkDJQvIl93//fugwu2w7N4fGFOt2Xr+2cUlYfqivJdfzhoJYB2+8PibRlfc9vc48wMNlPNmZopfGAPFn2svLFUeBxctxhnL7zrG2IxE/n741Pjg8bPrtbvvpKS/SmzpEztYNL2h+Tu/EmrmWzHK9frI+eK+kXeayx9zrpW+NSeZKvmwf/o54YG1U8Jd5CeHgce9zE5XPT1twy/wbE9ofGFPrsfmxI5gqCWneafvx+WlUyP769bft5fuPkbjM32Pz7z17lJfxM7FaPh8vVl0Jc4ku+MJG4YiEPZ7YSSlPZ/APubb9SewCn8PtP8Su6yk869zJ1R7H2ad9sIu3WeilUhePzT04YRJ9SRDm6IEcLZtjX+bZ/8f7uxQqTT8z33UwsMCRPqtKeU+q5R1m6+mGRKFnXE3uhU9unSGjyG7oyygOzEvhLtt7niJK4dLT03g5dbjdt1VshPvbUKTn+bzjavyPf0suRQwOq9uf0u32U+wpbWW9cBRrSE/5C7Yw+FMwZBWY4ffNKR/WEyX0N/mnjhH5Ufre+YOOE/Dzia3ff8dZYcb32oDNvJOwhU1pY2DEKqKyXs1P8IXmae03xxEa7y9jY+N6u4yEbp5oyUbbb19/GX+Pc+a3y0j+puAwf2cDJPdlTJ62oLMZk+N0rNU5toAp6Xes9cpLsK/I9PFx5lW+f/+6/ciTEnfvo0Dzp58np9xeU1yTDeTv2937/fbj9fs4IijHAmUM2RjMmIctro2OPDGMJ0c2jw+3nR+lz/h/yfRcZ+1hOjnmu2EL//5fPbznHLZxll6OpL+/jCTz+3YbSej7y/P2dvewvSVTPI7XeBr/3W6P45iOH2+X7fb0ZXv68tN2e3ocRwokOZ3t6XE+6t1MmsbwES7GmkHNatz5rwHaIgtqEEgECcA76wtIAXYKnL5UmUSBKTHS+OPHLEvPQuc/1+hftSpAbifF8BgkJ9rBUNo25g78AAQyZu4NruRyDi6a6O+ENK/jSkBaVa2TiM/dR2Q9zihz/L52hH98mwDAeUfeiFTkYXdjJ3ZrUAIy4o81vQAAIABJREFUMui5k1GTKfebnzl9uc0EXytoBxCARj+SlYAxuzmCDwQzfwN6jsluMmefdu20a9u4yUKgmJ8dyDL+jNsOsqTQqOKux/h++23unJN/XrKCGI2x3R+PaNDJ3SCWcxmf5zCbehTc5kA2YNr59b1k/Fng5jqOXhAqYRVHwUmwBWvY/d0HbJftnnXE3/Q/MrKeh2M5NmYa5AFvkzjOlV5NuXxMICNSArh+3JOetT29fp/rww7b5gY+PU79EkRZg1S+jM9fJiCn4vpMstmmxAeHRwZjrHezgvd3Qdgi1pIldDB9deI0O+XGd8YjGEP+HfhwaE30/rFAx/qe9UB/Ag842EHBmeD0PK1DYx9cYYsJ/nt9zJUOnG1TEKMf309fM8/zjO6pHmsinzYFSMbBJsmpfZg+Gv/p8E6Avn884ytr11gUGSKQ3VfGjQjRyc/8jA0w8kCYMrbYdB8h1ESPbbZvlLCQMGVv/A3dM960J8GQsUuuzADdLvkMQmC6ObABuN9+G2npJHhjDzmlrQQSw5+t4IesBCJIM902xvw9EqvryKrW2fbxfAvdOCcjjF+/bMRPWAn7+Mkm8zArYxPgsU/JDUEeW8vPkUB+evrAL9qex/otPXKWvWDI/QJGfKp1gK/t4JQ971i6XmLUibXMjX2RV/t0cxt2HwysCsizLbmfHMn1s6Rd+z74D7fbZ3X/sJfP/kzP6Ea+4+fZhnVsG+3gEAbDfkE27GuOZG6NkQlkdu7weiQ7d8ysM2p7jo2pfJs+z3/jRHQZ/6FLGTN/Da/YO1s3z+azxt1+I222P4kftcYShbAjP2/XeYRB43H7m9ad3Tcv22isNkdrCEPyErzWufP697wlHzIWFZJ51JWumVvroUQ9WcJ045HgoZPWQJvm2vYDOzNfiZLWw5YxnmxedAse4gYwF97xX0lAN0bDQfKztq4xDjbDjzVu0NOx7nmh/QqeP7PBJKC7D76HPBPPnPnJkOXr1Ct+0LjblvP703q5Fx3EFxMXtm029556rXL/eALD2jbngYMwlL0cGxmzoObMi+g139n+pPWrfSG5Grc5W4Ozj52Jm29Dl/XDjr0kMAl+Pitjz3xy32+/zuR0qqVhQXMvOJkjR+gy3WBHue9PP/1pS1+dzIJT1rj5X/vXsw63b5vHsswkB55qDYfM7iemjCRjNqLXeys6FoXZEiquw/FGYVQ9Sdq4JUakbzCGHeJUdCY/28+y94zHvMR87bN6zubacobB5gqf6Qg/Iaagr3CDPMSsSZa5Jm3Ij4i96Q+bJAf+sje5cr/NM7KGdzChj4DJZ3zE7t/WE7Ad5xlLYockd/NdV7S3D/cAIZzOpsjMB60z+99mvAUn+b9ULg9bfp3X09UjXp3xetptebGF/Pz7L3/d7l7exhnw5IQ74RApwmif0FhsTegDXWge0Qloa9+bqLh+xxvmkvbNu/Nv2hfXmvOws8s8dm3KcL4njQ7m5zW5weJRqXBuXtKbdpKp1s6GRpKcGWNk63gO/ICNw8jkw+iSuM8TXEPGb/MMdDgKK9pHjTihNu8PfJ/cNVjSOTO6Hv1TJNEcqNen8Sz34Yc2cvu+xhd8O5sgQ5/rhefNe5zQsI2jJme+dcQYt3k08uVtxp/pZ9j8Ntf8db049/nL45BP8lbD5lYCmnzu3+/GRoriooy7N1zmJu1RZQ+jdp34X//19T3nsI1HGd8ftrv763a5z0sFH7e3++v2cP2yvWyXvItxJJwvt8dZ8Zy3F18ettfL43bLWdDPMwEdgcQpZV1fct7HeowwCWigYfDTcNqdHr9zLhabkSNIaWMY0nIcZ0espSgZBepAmiNI9l9iQsArSQ1stC2ARxYZkrFFEXq3STsAj2NohW7HRD7IR/7uPnejWhWUWdg9waCSoBLQuf/lZVY5AfhU6A5w8NKbl5mMEXS0s++gl2Ey5jZQynQmqmTMwPtvc0kCOvIBYtad4TVhtH6AMWO1fs5ObofVwTwgNNa0NQx1VT5ou4kgxyN5YJ3JSHIra84ZZHcZUMwgf57jl3+DQNRZ05F5zlNvoO/gwT0DVIuI08uRgFg78tajyRS5Gy/9AlBkbO4cxgzupwPpdW9LJadRg7VssNfXOCSCECxgxE6+PM/zX5GrM9HP9ZIwkuTGMQLUdSZljyHfsyH6yql2wDp04cfctW9sss5jPmvHtvGlyWEqn5E5Dh4BYg+/C5pWwDHWfVWPnwOQVObkX9Zi2vF8zC2/A/v8ngrof+ofgkEXOsGkPd817rQ+9djY5+6AltPM59pjL9H7Ju1kSMfZCVxssmPOMPlsF8aElAwyuBJZZ30UiCEG7JYdtV9gG7mWXzBnegWXza/15zxHCV7EM2PsQMGYjN91dKZ9zRlPR1/rJdrkk/uQSWufNjIX/sg1jRUTS2eVFmzkM9oe6HbLp/FLYoXMsvuOTDf+pE2VvtadLXvMruX6mS+Z/u/w3+wQxtANPjY/04dNnZE8PyWgzZWfyPqZk3mmfZ+pSGkbbJ/OtuhcZCBpZM3ZZOSByLb/yzqF5IXQpm/kdPS9Kkt7jv17AuQpj1ml85me4Aeefsl6CSL4QHrRNjR83nVuILuH7MnvzGkau0fCYr1wEFaSP/3BlcgbHvQG0mhnPTGiP2uEP/ADdD/9tH3kvg5+W07upfv86fC/6yXDdDhtGis7ah1QSdZrAUvZPjsdc3n9fWHGB3+1NorbP7WdZVzWkv6SlXG1zeazs73jNzA5Pztp3ZjX2E6H2y71ua/TGj88gdW773yZ+kvmjZ/NFdLeeY2tp/l+htMPt8nN9NFJ8KxvHv+1Pta/8SBvmz/zq046tX+i03Qv96nGalm1PtBt8iLrTmA3Z2dfMECCiG6RmfZaJvriD+daHMdGjITb4rF8IJ/7QScXznQfbIH9wrn1DrSdQ7bvHv52FV5kbB28pr2RNF3v4GhfNsZSCWh60etCl2/3BybmOnPMk7F01XrB7qmbc4O1jwByXeN6JwjpKAyatjb5o/iLfuPe5IHvnNcPHnfsRR/SLvy0/tZJcifz6KSP+FpVcgpq0kfr53h649ssJskTgvgee0sf+GoK2jr+9R1d+8PzH+axB9/mEYO4YOM2PBKfmOvElVlUcHDlqSfwOPd+KKp6ndWSbQ+NSedYjB85+7N8PnB1zbU5f67Ft9puYSvdPXM//Iu86Ym4p4sFyEl8xc47UYgH5meuS0Wj6zOuyEXVtmvCLSLf5mDijSSfPUWY6/myc/xh7ehqxwXGRA+NV57DnNmKhFxzjMaSh3HcwSwgyn+41Nevv465Zc7t/3zPniSg9zjjbh4PGROPrL59P55Wsn5jTdfL9i73swCoOcjEmymVfIdn0Jn8TH+//Pq37fH+YSSgmzPwoelHXExf8eC0i3+0vuV7Mcyw/9qMbU6jPbwn7Z25G7uGT2lb3E5HI/Oht9u0Qdfme/Y67XfiyJTtHPvAlPUEJ/t1fAq8T3/4bn4XN6SNPOWeNc768tuwPnnBwU+Xn8jn/IfNhrGx9DYTq/St+Uv73uaGBwZPvErFs/iJHqW9jM184B79o6/uoyc2+yVyFQTSpeaZfOhYk5c5V3joaD6yu8vzLeO4oKmPmfsY+yqk49u2tTGXtcs1X356+rAB8vI+E9TWK0d+e5qPfnf+NDLYffWKfcl6cJn/+V/e7Qno+8t8AeH9w9N2yeMFd9ft/vJUCejH7fr0vF2yY5rHZu9v2/XnP2yXnPt8fZyPdtw/jEc+7u+u2/v93fZjrx6dVaDIKIFmp5LSWHzkiQNtJ5778jeBjSLretT5TOS6bcYWAXIseQxLkodj28lxPQKPpDY4IGMRcP5l0QCs5OdHsjGvE9Qx2AbwdljGMxOCsxTePea8E4/39Zbnkyy8hIMTD2EbALWSWwnAKWTLkSNu0taBCTnrv4komSPLvqN4HwjzegkBh3ROcJANAEDuAGaIYtqLoccQEqRz5PnM7jUwys9O4I1Hk5aT2KtaVsLPI7rndbAWTZwy5wE215nIkQhPBUnGkH5HwqMe1809nYDmABATazDkuY7yQLSB5rUSS+mXXBAmhJKOcpbdDmfMcU3AmMnOXNfr5Zr9nuWIz3rZwQd7a1KIBP70ZQJcZCPRTA8ReutwttP0SbZNes62qB0y4fyG464jUxDldlrjPLz1r501+Tl6g3ybQKX9dlzIQdv95XacMdg4oFeykMDimPWXM8P8MyZY5d52pEiFM9w4RGM7E6kmIbmmA0Q2e9Y596iWadxovdMevGisoadZc3bA6Zm7IFL7bALu5HqklG4h7o3xHeQhF9aIvOkwWcMcety43XJpMujz9j9N5BpnXIN0NSakLzqaR2X5VWtI/p204XfJDFaQ3cCieoO26xtH4Ld1I2dydz+5T6yeT4+0fsHiJpvIKXzOz16rXlM6NO1rJp7azjqYYQsCQm0KwF/XE1DtT5t/hOQia+bdsuFLzjpOvukP+bTWgr3Gh9zf/ZijYCV+LRiZ9jyylznkSSbt7lxg8ZaMN492Tv1YOxX1pBmZ0sv2z+2P6Tw9Y5u5/iHvC1lc4rzBkfF5lJCOtO4MXrDOkmv87iAAV0LIBQ/pqxOj1jftsMlc0xUo0RHt5fp8B/ObozQGNCbBoQ7y87sg3vpFTukbJ8ELyaD7Ygv6lMCOnEbf27Gx1n5jb+N+HkPBtzb3Sn/RGzwo17WPozfs5cw99dH6asNFUqR149w3jm5OsIe/GPiwjhBh/+0j8/33b/Mlw+cEHQxkH3tAW76aPrfc4QH+cnuaCRfX8i3Dtlb1JD7ZWJLrY485I3jn1ku+/En0QKBJNtawfVX7H3jRNta8wP3N2WwgdQILtuBO5EvPWpd7LNrVZwoo6FZjGfmL0dg1P2uTj45Ze0kTGPayKuCau3yQzXqC1nrA5vSXPnLMQOPFjmnrZUftN+B2ZDB8VXznCsh/zwsmd+g155um/i77vJtt5X4bqnDJ3PlufpEspown02MjaVuicej/eE/CsQHTc5UkoCt0g861f8En+EqJ6Zxbek6STx2Zc88xHJI7ko4jyZL3RaWw6To3UdgtvMzPiYHPYz7Nk3DOwaHytHW9eNBY2AR8JEM6jv+kUrX5QPhGx9fBPn5g+OGVgLYW7LL9f8cp1v9s++lzjGEl50dV+HrhZ/RAYsk8znbbWIm7NI81J+ufdoxLspI/7gQQH7zzm1XdGF+X4wcyrk72e58Me8p1OC+czhjyeR7fpz/mOznePAZFfNZ40foAo+FI5gS7+M6sb8aEw9qgy/jkQfK7+SV+5Lcid3wsCehc85e//OVDEUzLfazhCgDz++AQD7MgKlX5+ftvf5/tyOvscd7brIpOvox/p1Pzmsm30l/+zrjEDK5PEvunx5kIZNeN9XwSebIxWMsv849iHTIb+rGS8uI67cOUWSV+PIXC5/d1ZJ/vPPFIB+k3OTYPN+65AXC8JJZ+jXmsxGlzrpZB86Nd9ovHkaNcG6wfWF7vIrMG/Eru2+On7zMRzpYaZ9re+LmO3VLUkQ2M3iDquAXOtX/2mfWGO/l7bHisF57iu6mAP/8z9ly/r9dKpAcPp67OuMi7F15+zLPuU4GeozmM6WHpab4bXOEy/V50KGP7wx/nO9XI8Md68sdnD/UOr/ZTGXPG1rroM7Ie4/wf/8WMTJI5v12/bI+3L9vl+rxtd7ft9S7JtPvtLdXR6/iNx6cv2zWgfnva3i8P2+XxeSagczTHOMdmvkwuCehUD97vZzRPBcyijesWoFowC0KBkTc7IBkjMqXybJR3r912zp6hWaQWHsdPiSZgzrewIifpB4GwSD2mJlQcfDuvM1AiesCoidhUiH+6glF7ZEYZKZ4Ay05OJ+QnYH2sYt0J/0pcfv/6605+GJ8x60NwZ40AfpPG/r2vI5tB+D7ZZbt/OypXAGwTAODI4Qj+gE+O4LDGiA4ng3xkPbuSjVEMsrzeah052i1K2/nOrrIx0CnBeX5+f5mVEp3E198E2rn7bCcy45cUHw5rEbiDlB3V6h1UMe681Nsu5ADk97f9RRuS3nbGtEm3O9FAj7xVfA+admI9HTD7RC6ys9ZO5rzWnaQA7Mha2xHHkh3sXIcQczLsJf0CQ/bG0ZsPwp1+mnw2ueTgsra9i3vZjmouej1+rrf1pg3ttHPe+1wJwLNdcnY91rYrdv24EvC+253oeiyVfDlNZB2Jy0vo2BhM1UbupevdTn6XgPYERdu0MSOXPZezM2z87jkgi4iXAC/zaIxux053kNkmHE1qjQumnEkb3aEfvd7kRhfzdwcw1puzpFMCKjjMPzX2dzufYaQ24T6yn7/Zmrmz3RHsLYJI/3I9LPqRl84s/6X9Xj+YLhBoH4h0m1OPf9evhQECP1hifk2OOxC2/gkIbRIJVNlTk25rZY7dTxPEluFc9+ORfnoFq9IWXWh85yeGXq8zoNNfX5/72Br557OWdX/PL+UavinjQdQ7iWX9JakjHzwADpMvH0AGxsLW8kRN68eO42sjOmcKzjEfjxr2NS1vgVDrGV3De1pHxprdzUrE9gOSRRljKpDIUrvdRhLQ8AXJbV0Q+ElYCchzTYInc8FR0rZ7JIH5jU4M0UE6Q6+aB7ZdwpjGLmtEL2CHgDDrmkdE4ZR5NU7m905c8ys7luflMEuPz7Y35vp+PD5OfnAzbaR/FUL4lTVtLKP/1sgYjVkVGX/Cxsx95xNKv5b9tH+wNvjA8O0vRwBo3LAqf+clhbCWjeAK+VwFesYlud66CMfMXaBHZ3+sSlm2aE39nXl30r191Jjb/Yxn2l+QSeaBg0oMwchOalhXSfbcj+/yL4097e/zO74ncRmZwCb+Ax6zY37Y+sLJs53D1/P6stncj5/BPr4pfbSP0ye7HL4pKeB6cqn9KdueieaPR4/B0OiPtRx2to5Ea/vuNctRafmOfj/eJnbhFHTLu4nIkv5IpCaOneM7Esj8nDiVbpILfc3Pw5/OBN7O7+vsbpzJ+OEAXcscPF0JY3udWk8aE2dcMhPbz8+PHzYwD/ybMkoCumMufDFnj2Z+OQPa+jdHyzhmnHM8Vo57SC4Ofd+m/K0HX8bftd6f+QX80i5f2fiXxJg5wQJ6NXV9Jk8bm60NPPeTDRnr0Ju7WR3OXul2xqpCmD3Qyfa/+U6VoxfInRP2xqN/4017Hc/4nu1bc5jX+Qx+jJzNMW2LoWzy5pqMLbrWvj3rHnzDVXGd9pFdxGXd6VPatUFNNrk+SbeOd1p+cIctJAENq9PW8d6Q6VczZvy/N0JzDm//I1NHGiSRl8/+v//8t11/6NHQlXVUwfZ+8J/MO2eC5598AFlI4qfaOWPMfIdMLzO+bN7I37Ufw2HkJOgyDi9+6BzIyDU8HQny5rfsLLqHc7AB+tny4e9tDljrHEVy5ohnrjQ3ZOZGXf5r3+Poysbf1hM2TZ7syrzTV8sicxi4uWxS/OPz3fZWwhaet222P8LPgvd4HK6ZMWdDq/0tboO/9d98S8cKuc46Z45ih/w+9enQU/rX8YgTJHIyhutbJ2DTPGv8sj09Pe6cJPferSPEcjKCzZuMLxs4ufePf/r5w9Mi+kgJ68C/5f8ap9s/NSbTYb5qyP7f/+vbe6qIUmnxkJcH3r5sqYR+fX/Y3t4v23uO47jctrtrzn7+Ml4wOI7guD2NIzlyNMflMTudX7aH9Vby17f3cfxGOnxaj3SEQ0/DOh7p4TgaOIEJh5y/AyyZuOoXxpbvUgHahtrgF4Fzwoy6Cc50aMcCA+HeuUBIKUoTtia12kVmzI2TtEDtrPI7knEmDk2azMPcmpAw3P1RhtrNSZvf1w420pMXRY5K3/VofyrAGESu4eTTF7AH3E1OO4hqmZonJWvnztkZc16YkB1kwAgI3av/jI+D753S6QBndXHubQLECJEbxmWOAoI8qpdr0+4guqt6WYCQMQi+jI8RjrktB0I2u4GuhHtsa1SDrEdj6DqQyxlr5jZJ9SSE3Q6yPZz127Y/HjX6fJsH1uefM6370YxzkHlelxyVQ8eHzV3XIzVr3nGWw5GtY1zyCIcEwjko8Xc7MEBqTu5FMN5WAij3CtzpoLVqkI5cECpkCUFhj20n+jOmJo8Z2/vLfLkfObleAppOtU6y8eG0qoLHHNha1lVQySH5mWtGv6sCmmOGUyoXjUcgiajQ35x1BLca+NkUO94D7uXQcj8C6z59cdZw9SzDtnFz3h3dqgbq9juoQG57rc9OSgIiY24S3TjfOsuWzoQy1+svbbXe5ncyhOl8z3l+CJZHVekn/M7f+rF+ZCopQn+sS5NjMqTbGasqlfYfue4cxMy3Gx/JRboJ08nWvfSPjbSfbfkhVfS/CVWTjfaP/bm24l8F5hkLLNGeudNrshZEWpP2h+abz7LBR19bj5A9mJ21E+yQ7bjvfhI3QR6im/E0+TPP8xoI5K1Lk3j+jv+i1+xVMk+Sqn0O7KP/MK59dNpLBTRCjGyz+VybBPQc81yRJtfNZdovdZDTfvQsg4Hpq1IIrrbeD/4Xn+X8uJUc7gA/Rw2RE7ngE/rL2Dz6K2DIuJwP/5lukMlZf9knG7Ym7cvIBS9oG+6xw7wk2dOf9ZRIyLUqWMyJr29fgdO0HDLuETivIzjoXXOwIdf1aOtZdtY5bZwDTHZKX2ATGZA72bBJutc229e0XWpTH+bWwdPQle14Ezwbaj6YBHT+hlNwQr8SnOy9cQ7GnwtJ+MJh469zw0JQ3LbD3+SzxtP8jRO/vcyXmLdfx9f172idXJP1sBFinubGZ7qu9a51nC5ZL4n5TpSnbX/ztTBVIN1r17hGd6btz4IIdk13Mkbja71te+JjfM+uWt8j/9abtn0yzfy8jLB9VMYlAZ37Bgb9mAU3vQZkN3zjKjjBBX7+6XmvzqXfUw9nxalY86NMUvU++0sC2pOT8Nt6ttz4Etz88Dez4pSMWs7Wy7jap7EV63GWm79xHJu/+VsSMXP7h3/487Cv9rPTZudGahIT1pQMxvrlpYVvb9vffp1n1DaXxB1Ggqb4ScZK9/Y1ev1YOdvJGVymsdq6ZX7knPl04u3Dht7DkeznQ63LxJJ1FMDaXD77R5vDMCPrZKNn6OXLxOl87lqxm3F3wgou0vnog43U8VL6+/tRAYzv8yu5T6UnGQz9X33za/DWeopd6dBZz8iYbabf9J9/wS02oNAt3+kz18QvS/CSOx1OmyqszZcvYp8qNNlOrpeQj3wjk7bl9r/5/Hm9A4q+58ikjDl5gfhl7Q4uNDZEpj4kcSo2bZ9xu84nqVXW//2X3/YnANo2k4Aeep/3pK0ioIlXB/6wX3qQueY+ZwP/6Q9/HEfAaVcMkTURk8KNaUvzyWq6QDeaK/daZL6Xlcjk38yVDZz1p2O1if+TP8KR9G9TYeDq/bQH1+CR07am756FfcffMCD3O8LS+rV9ZywS5GduS2/hIP2GC+8L0+gX+8Sn8/QLbqgt69D+6vBxs1D1nCvLerIN7cHT7tNmVPpix2SdPsRGuETGEj05+33zPbjxenL1ZT6tbv7uw5fzIPfsb26Yz3Ua1YbbZbxr+NhITh95UWd+5giOxgjr834/Y9GcAd1r53s4OnK062nAzEnsRUZ3/9t/8/P7JEL320OO4BjVzw/ba15CuF2269Mft7vxYsGn7f72uF1SrXN7Guc+3+UFHnlJyN00mOsotc+bQ7ft+yIW19MZrS0gTqsTSA2unTwDPJISgDFn4DZhbjKkL0bXxiXodIQDstML3KB9JjWCqiYbrQBABzhol3NCOppQnZUtf3flLsP9nRHUWTrrRIHR7JTLJMs7uXqYZ28mIh1JwFUZ1UrUBLXn7RpEYiRMsnVRb/5uB3cmnvmbMuf3QajyBs71qGITU2MQ/NALJF3AO5K7qwrMZ/mb4wOI5I0Ujzd8xiGtM5jpRgDPvcPA1rlw7UABxtDPdaa2+XAY9ClnZHJ8TciBVRLYTW6NIyZJVwBf2gHsO2F8/z3ZbuJrzeiWtTOfvAQofU4MmFULTZwSQM8AxstEZ7XPriPrCBXAqV36nvVCfn2X+wFjVyAKlHreAuis4y7TVRE6bHhVMCA27AkmZN7t8HwvEfby7ete/TBspiqa0gY5t22zreFgLsfRQvmcnOELW/3+Op0xTMu9c07TafR4hxyWTSEONt/MZ0+e5i3Xp5f4tP1aFwRae+6RmG17g5vtDHvOn2E4+2Izfrb+kae1h+Xaa6JpPHS5+0QUOjCC8XDOWpgvsjkwa216IQ5kzz7bfuAfHDk7W/31eJss7XZelYHaHL5h7cRbB/4E0R+bJCvB3P6s/Q/co1O9YWhTil6yIfLJTwlS8841aQPOneXBhgSexnL2ZROrZgLMHATrjdXaJ3+2TLbwsf0PP5KXvObzrnTp+cDO9lFtb9eVSKC/NiLTZxNtcmv/Rg97/m07+slPOMamfNb8IWOQnNJOB76tn9r5uh6VgzOIXb4fm19L1/OkFz0/E9XWBbJmT/xv43vjTSqgI1sJAAELos+ftM5IpIw51hFqn/mqfGYTr20sv48jELKZfkqQ4ZP5XECGe7Su8XmtV+yED2z8IVu6ZDwSzl1pxacK8HZ/u6qA8j2+gyPCivQZGWV+qcgyzrZPayYBrQ3jbptprPiwdqtYode8eQLMxznoQus1WbQtnDFS/zCUbDLf6+NtrxRk07jeWPuHWWDQ+nj2Dc2f+B32mr8d9cMXNBbkyU0JOXjHR7A9tpR+EhTmpyAyOwTwXrCa+8go31lnvKbnR95nOZpT6y05Nqb13GGTuWc88MWYzmstwdrY3f04iqH9BzvAZ1r3zJuPkzDBa/M5/5R+VNTu7d99fEll+778/mMdudQ61PZPBnTQWqbSrnHfdXkHiQpefmqu++So7S+NZfqnlchK3LySNLi/GIV82I+55yedTsEJm20cZnsC+PzdCehjg38msNySy+SkAAAgAElEQVTb9pvxqpAOn0g/imzSbuLAf/bP/tn+tGdveEhA5wnNjLX1c3CSt/kEyq/f5kumOlEqyT39zPHy9NYrvujyPo/XoZcwAk7ZsLOO9Mg88zmuNO69ziet2SzZH7p6HAVAxuwR/uh796FV5BYZ9ZFLKWDqdU/fncynG9psX4NndeIRRrCfzJeuwCNrnTZT2Wi+rQdnzM/fxnX2IzAz98cWYFxwU5zMVvk4eKwqmnw7TstnfT2O4t78Hd+ZceW6cAhP8YrP6C877Dgj884Yp54dm3v53KawzfQclZDP6RmO0AnttP30+GUVcs2YLGdAj0TuSgCzkSRex/pdbh+KT2x2smm8PlutCimz3o5YuHufiez0jTM1VrZuDvxb55ez//xNt9gU3cnn3jl15nV0X3xgTbrvtEe+dC/yFM+Pe9ZZ+HgaXTw4/4wl+IzGZb6t9bn1Fo+HPecNODg6sGDlu9wPqxW/ZOMxc3HkyI4/+xF1Rwye75zU0HEKbNLv0JfneYQKTsJeFabAwj0RvCd/jyc/JKczvsyF38nanDkiGzfP6NWwideZv0n+FVdvnnS7zid/rHuORElOJwUgnvZprpq4Td9jE+vhsJ3POCTdbA7L30YmXRRJF4e+/x//5s97AjrnPucFhO93D9t2uW3b3eP2frmN86Dvb8/bw0pCJ/n8+OWn7Xp73B5/+nn79uNlHDGQ3fJ8NkB4VVbeVXLE5DksSYEGwI/kZ+44cEKIi3N+AzLZ6SDoBu0ONM6K00mlLODYmVpkyNgEg6pLM6cOPFrhJIM6uYOUAQiLxsFwKk2wGGc7qdzvDD8gxVEC1EGm1ts8z4bo0YfIZijUbSaj39djRwFA69IOGfBlbvnXQVAT7lHFvF4CcBgFMznO60buARVikArsjEsQl34Es/ptkt7GnnGogMnvdjszDgAAEHsdsjbWNTvYIxG/kpqd+BFkpO205zoOY4DL69zh0SeiZH45E13iGJhxokO29x8f/6IPEtDpq+2DHhmDCm6BziAlq6KiAUcbgGIPlm7znMz8jeyaS9trANmubPpmk3kE7Wy/ua91opNg7cjGdasyD3Bx9C1Hdm/OnNt4HOh9BoOIymePvbXjalBMu7/+7XjJ0Bjb9XAMWfN8Bi/SL1sXtObJAxVO5DIJ0STB/vvt+7c9cKUbk5zMndUmD+Pe5VDJw05wvots2OXz48cKw3bAdCk/rQeyCzuCoXAFGWNv+mpS0mQYHnosSwUIB8PWBz6tBGz6sAtqrN0+YohwSiwKppFBONoEkm6dg2yysy5IARnCpqxLn5fK5rtdc7GucBHisTn2QZatC+3jYj/sZRKfuTudjR92c/ZfjQn0A2nJnFRqwy1YTi7k4F7yaP8moGRr5k0W1jE/29Y7CTOT2EeAnL8lJLvyov0PObZOwKYPclsvnVEBnXYFG/rgK1RkSXYgeuP69Q4BpI3dngNBPq+5BuLctjtI+Xqk25rTBYSOzuanTRAygCtsp5NXXf0ygotg9np8Xb/WOPcNXrMCGy8lMebIBv9qnwDjcl3G0kFvz419jnd+rDeS53qytr6ZX+sbTNl91EEVPmAg2eV6MpIo4uNgAkyGTYKzjNHY8p25sBW22nyLfPia9mWwU9JbcYB+BB+etjJ3fAaHTL98WvNC82G34bl/+PlP+5Mb/ARbTH9ff8xH6ekvWzcPvgZmtGzyGRvZA+t6a3zz0a76G/x+nDN4+DhcDR6yibTf3Nnnxvn4/PTh/Q8SGGz9py/TPx286OM51uym+XjayL98FpvpM1n5Ttj/27fJ69ikfmBuxgmT2ab1y7XPjx+PTHO99eh1aV7A/xpHy8/6NlfJGOgkm8DbJMTIuvmzecDx5oZsHb9p/g7D8gQfLtY42gG1IN9n7KGrz8yXzuHE7uEncyRHcxg45/7vL3M9pm+Zx/fQgbZDn0UWkYFKu5Zh2s4RHHwYu0tfqQ6jU70eaXf6yZkMSgrGOLqApnkBvGo/f2DiUUBl/HQGL3NcGj1tbFSpffbPzd3TV/hE2kucRdZ//OMfh20EV8U97DJn4A48XU9YwDwY9foyj/cJ/7ZpKxHLF0//8TEhAgvST9r66fGnPbnH37AJ+CPpdcYRvDbjyO854/j2OJ8eS/t4AB3JujmLFnbBdHabvttm2CXfkr/JasSRt7kBmvslW5sPSTo2TyV/fA9W9TyNQ1zUHIltjnbWo/D8Kv2kQzjdGSe5XTrX6yK/Iq7CwaNDvQb/GN9uPmFuuU9ytvGEXUc+kR8dwhV9bw35S3pqQyV5nIw7+hyZ52cnV3PeMuzDLdMm7OMnc7TMrOhdx2KsJ5jhUNoYerSOdnn9MZ/gaGyX+2kci53C6/Tl6JIv6wnujjEb6/lnttD9kEHGRudwmrSXsX6rBHXzMPwNV2k/1Zwn7TZGNwYNnFyVsJ5QE3/T34R9mQ87aw6WtqwF/yTmyniytjhvc2rchm4sB7D7R/rVY0+hWMaYd7rIY8Bl69Tcvo8KPnMnHHv44aeZHxN74NSZm/GTu7jM/XQOl0osnt8zxuZe8lD0rOefl7wPf7CpRJ5PY+nDZkGOOu15Jy848g9jA2vyZMUv00fOTZKsy8jN3Y4jVOgKzsjG3Z92xelwCebB3fQxCnz+93/zD+9vb0kQXMZjNal23sbLBx+3LS8kzNEb+Xl73u7GDuPzlnOgH788b/cJcr78vP369dvYmR7KdJkvzBvHc8SBnc6EI7wmzUClQZZSGDAylmsY2XC6VUEDVIEkx5DJNqBzJgTdxnd2coKKMwlhEDEQpPk8tiYexs8QkagmZk0A20m1wpl7E4zhRFRCrsSV+6NocdD5N3Yzn+Zbv7NfMhzg3VRWAB8lEugJ/ARaHsmheINkrcqqJu7kzgg5lTP4ZBypTMjLDSSSBYcSAPQESeTcAFbu7aRa2pRwbB1Le+34PPb87bev89G9VWVDhzoQpwOAmMGNn+/HBggnOxI6b+uFR9mJqcpYwL/r9eV4w/RYl9NjyhExEpH5SHaTUypwEBlybzLhMzZ2TqzkJTy5X1LQddoMENMlOmcOI5i4n9WNwxmtYLPtOOPkaAQNHexlA4RtNiEwhyZpTUJ2MB47efMIjeFwx+NTR+WPykN9tG5OMjHn12SVw+SI20El4cxehlzWUUN5lFjQwXnkvrQ7gHk7Xrhh/lOH585lA/PQxZXEVmHQxAwGDFxbFdgcjrEhChIOw9kskpz7+wzoiYOHHgngGxfYBYxDHGAFGbE5bSJddITu6C/4aTxkQI8ydvZAtk32mmC03hojvU0fndxpopE29qBqVUeTFT2gd62fSG5jtjGkPY+q9SYWktljzQYCezH//A2H9d065Tq6bG1cm3ELCp2JR8fIv4Nm84KpAkH3ZB3YEV+Zn6qqJACbnB72dmxe0pmsJVzIWiBmSDMdSv/IeOti++jgo81G68U3I3YCyva15pYNUHbue7KmF/42BrrN5sga2WqfRd75jF7NAGdtCC+7lGzgh84yIPfW3SGfqpDnPzKu3X8t3x5C2W0LkrTLZ7oPVsS/um8G8PMJGPL7uo5IYJ/tw3IfWxYg8T8wNzhHLjDO+kWHPPlB5vpvfWi8aswWLLbt0DHzjA5n/XoDM+PI9z6zNuSa6+lK65qKeXNuP9m+ixzZA0yjT81FUpFlbci8MVgCmtx95+/GZRwULuJDsBgukS3f+8Hfrc1S+py22sfnb8GYoHTwhLXh0fxm2NfDDE7TFz/ummEj18lX/aM/uQbnsAY9ZzLONcHiXJ/x9DE8o986o7Z5DpsmI4GcijA2/NPzfEQ1c+kglE7zL2SYayVidg63kuXwCh4214X17Q+sZ/tu96S/3EOHmx/AVRhD362lAHLq4ceCBmuTa3vjBy6Robb5d7rFd1lrNm9eu5+6m5Wq5ta2RMeH3Cd9+t0TZPks9ybxcOaN1nT4hToSkk6l3eClTTRY3Wt4vFx3yoctSxhlXpJM8Mc4e644jDb4YOtFj80fvtF11+NX7Teag+V7yZwkFGwa5HdPfLKVuWZzgzIFNvxnc+zv3+YTfXnP06iQW0kmNuCebW0owF1+grx+fprvCMj35zjRtS13+J9rB+68zg3uzEdRkUQwfi3ubO5oLcLfYVnLmvz3OHFVfoq/JLnJnx8V67Dx9NNJNeNvHci91hOO5G8bZ/xJx7nsKY/Wmxe7aH2DEfCz9cjYzTs6SHZZ0/RvTfI5HOUv3YcbZpySyM2hFIDg87mPb6AX1r99rA0vMszYFQuKO/IEm5c/yiPQjbnGs8DOv+bOg8OuwiCccnufWB5eme9//W1uZvg+Yx9t5FVnwYkfRzwI23PNsY7zXvqWa3rzeXubR3ac8a05a9YFNsMu/MmaRC757//n619+NFuWNqHzjcjIjMzc5/LVNyhKQuoJA5j0lAGTEoXoCVK3aCSQENBC4tpCgEAw4B9G1KDqO/uWl8iMQI+b/9Z6Yp08ldLeEfG+a/nF3C6PmZub08/WMomG/uGZxhvklgzlO+upvIpN3LQpFpTnM4YPj2fCS+h+ysXrkyH0G6yWGtzpKyVM6EwYIHPgW3geDa/67fOnT4ue7CP6+jv+Oh4WFKVXrrZ5+njt31vvY/32pYMtk3AfGWbb8nmCycYk8QXPty1kP/Ns6G9jYFUrqJge3jnl+MyAHp11Jv/BSkumv0850LQ3umn44vEt/DUnuawh7JD4SJ5PALr5iM8opmPzjAz0utF1bDlstEqM/Df/7r+2MqBTA/o+GdAJNif4fD9B6If3H2/P929XWY6U3Hj/4Y+3D3/46fbw9t26gCYBrKcVRLlf5Qjyv2QRJhV8MfPegWlAiKAUJmZuQfUZ4WtFiinWxOp4coOzZtRug+OtPennvcgtqANG5piEd5bg7KyTDoz6nIAfQnA5mg8cWogreGt6tHHq+aEBg6e22Srnsg1a2k1NIg76Arbvdr3bfRwlRyia1gxI2pelkM8yVmC2A4hvH84SEq3c0ZMh7z4oo7T/8XFuKc67gi7tAKGzNaRgKZ2MScaHZ5tOaNsgnTO8BO7LAJj8fgUH+Qx9BVd6Xvk9AM280Wgptpet+F5eZ1K0M7f4Y98CT7iBRoBSANoYAaCDj/clRBQi5Ypvgca01847g/p9n1ToAEQrmmSC5N0G8fl+eOv7EYBFPzKCJg2+8kwD5fz+9GUMCDDUwVmAhWInN9rJs+8+TAAPX3gfLwA0AK/x4ctViH87UwwVmpkn3l0/90kDnzn6ko2I5jt8cgRRX85M9gaIMQQNRq1/jsYsA1HZ6fmb3B8OynbUWj/md+3QMa3T0kY+T78x9GjTQLbHeFiebQivf18BlvUJf+jful+BlnF7zhzzs3kaD5p33st/AlT0QdPBOK/6oXWSDAo6E990xt844nOaI7RqGUZH4zM/IINztnTFDrSg/+KhvYFhrMaf96+OS4Mh88dn/dMc8lM9P/qj6Z/fM35H1NN+5h1g0PzCsWib6tkGxNau9UyOedFJ+KRBcvMz+9mbbMZhvs1rw1NvDvtGXx+6rTYUmpfYhPX+dlAaU/jd3NDsRw4gPdfyYh7N+/jjVd/lmFi/1o/wQ9Otabnk7HJ5YmOUrRg3HvjrWqvWAb3wN32KJ40JqGz5SeIB/UV/mGOe6+BF2rMJYz3jeh9OyV6vtj+heQd86ba0g6fpYjLc+trv6GJsmWvaldWFz067cB4rN6+0kbH2eNiK3jzhUEV+6aUrH7e8Z0w9n1dzfDlt5lVWFu+9Pcs9tF7ShrXs+fkdtmnnp/nnalMaX+GJxoLsCCzRG8Md5GhMlgA0/dqBInIV18KatO7Cs+x766v8ju9sPoYOMlQ50mvNdgm2q+7K+2w3LJX+bVRnjmsMd2MXmrdhmd5QweN0LttFRhobtf6kS9L+j/wENOnn2r/QLt5o2cgY4Dhry5/JnOa719l9rRuu/NiyRr5jf2DDq43N32hEx3kvGwP5vQPU5k/u17rsGpStk/SzaL1PGF3tpb/jv9DNr/Xs6+zqxifDD3M6ZN2ftE9pmCf+whet21u3mX9jdut8xZLGpo/WZ2SRTLQs2NQQjAj/JlAncJD+BNrZm4wndjU/cwmhgGP6yXpMQGPP5M1ZYqP589R3Z3CVD9bj/fD2wxE8+pEOJHvebR201vzlrLnLxrcPkIxn/HDVj4s/Ekn8G0ls+bwDpWQ1NHCaqu0129an6ODw1lMts+SsNxnJL1zW48crdK0EsLYnjUXptfy0UUg/4qW2XehLPtiItJk5iyXINO5+Ydbhn/FBtC1wlufze9bKnNvvz7zYjbQhg7xPf+HljDUBUOvX+shcyWm32fTJXT+v5PNl9E5OAGT8X58m9tM8Ox3uoPTdJLDQ6/QEXkhAs+Uq37vQcem3L1Ma5yobjRfwTttpvNh4hW/is7UOO2Hg0Kvbl0cDuvTqA7Z9j08gQVAAOuMLTd+/GzuZ9sWOhr+m5AM5aZ28+r6NAnmT2OL+x2aHdvQ+bAAPoIs1+fT778elemzZGtf7iSv99vMvR+zOOI/YxcZzbRuzYdH6uPtdy34/sT/6WOIefNP2fSWe7dhh621zYufxh2f5GenPCWXroR80y8nGpS+Ouw3OWBa+XN/fzQb/uTG2cfuzOzZGLvOs4PdshI9+T8Y/27TiPnVSLmOzZvm8/YiWm8bRmWMSY+/+u3/2r6eKxbqNOCU0kuGckhu3/Hefus4/3b7fPdyec9ngCkD/dHv8kAsHH2/PqZf6dgqdJ+D87fn77TmIbhmlBK3P2oeCfllA/xZoStt1Wz1lYIJ2unxO2WDoBKAbXLRC1AaCAVytlKOgmqG0T0BbqI+BV0CZwm4l1UoBUMCwbXwABruOHYijGPq9q7IRBFgK/W6CpWETQZFh5DHQ6J9NggWMdmA9IVCCwLAyOpwn68NwCMYupbWKKJ87hOmLAcr3DNDV8QZqooy9A9w0gwPW2uSsyeC8GsYORAGwDV44OfhJhoagkPWy/nkXCAKQrCG+wwOLHmvzZbKClxH6fjrda6J756n5m2C2IfR9vpv2JuDGkQEsk4mBn/G3cVm3Hzl4+MsRdjQC4qKIG6AARW3kl+F8mmzjqwHD22hljSnovLOU1rcvqxYRmhkHwIJvGniZZ94/HaWzTuTV2Fmf1jvkiqzkmesxGkZ1GdRdasR7h1zuWvfG7ciieb914mAflT8M1d04lC7h+iu9swOseKKNZH/2+Hbqgrfe9HvaFyBpGrQRz5zb8b/2Y11arwJMgFHTpPUhme138TrDlL7xcgdo8X3rdvqv9bDNsavRQ4OMHzBqGhubn7JntN3lL4wvBrkDEKGvUyLNp+ZG72YO6Qeowtuh1dfPU8O4/9EdjDpQTjbN7frOv4pWvmsQkP4z/r//+79fTmme+ctf/nL7F//iX7wqe5X+20Gih64B2dah9PTjdhAa9Psd/+Qn3crGoAFaNv+SrXl/LlXyfev65qHWCQBovn+3AxBsIP1EbtiDtk3WQ5vsA51nndU3zDqlT46+NlvWjP+qqzyTcbWMHzyz7Thea9u/aLqzoV1C6D0yzA7g7fQj21Mg1bwAZTZ98fSuydo65zovx7fxS+ufXJKoXbRnK7Qp4IsG+s+46P88C6sJDrZOIIPtLKZdDgSccbUdsAjd0fgh36UPeqv5ITSQSYSnWz450dpv+2YN1zNfT7CPR5u+sS9kGu93P1d5p+/YULyLtgeurku5rJefaJn+OCtNH/LdOOhHOHnNfd+BgcfaLq/1+XyWyOj5dYC47V/bFXqrP8PfMHcuwdM358zzxu8nHiE7CxfsOyPo9/zsDZX0I/M644St87ss6h/ZLvqzdf7VNtMrxntgkirlxGZe19cakbWWSXhu9PKZoJL2Wz7IZ/evHe3TzS03jQfY1ubZtodfv50lAtv+H/y0G8Pnx9qVTb3aVxg2z+YEGXycNvPZyPOZ1QxHkdHRV4N718nhnZzT+kng/RqEJifoxL81/9bL7Kx+f0R/dtN3TX9rS17zt8x+Ojefse3GMDphkhOSICOYk76Ci5ZPtC5fu7+5rNvcO0AyuuZ1Te+rPUviFB63vm2jjNMaoZ9n2m4PDc5LsdiT1o+JP/BVls28OwNgLRP4yPplbGgrEGvc7T/nPQF+dqHXr20/my27ePHjDuZdbVvLNluXft8/Jmg0QSTjz0+6EibL9/wbSRGeFyhL311qpWVTm+wVnRY+kcSRbM+8Q456DDb/6Np8l83ffC5YnHk1NqZvO97AXyCTyeCED8xj+j9rKgu8NT4QIE4CE1u4cNvLbF4qQZPSuvBi65EEUPP349vzEsbeAElcCYZsGxxMmKBi3l39PZ+lQdCmeRpeERzElzAOXa2P1uPrs9pcaR1p7TM38s2HaTplTfhYcDrbuzJj9wmSxJnYM+3l+eiQRZf784QwG7L62/GRzE92uzmHHvRj4+Kex3NOuayM3okn4AuJjTKQ+322NT+zHt1e1o2sr3W4m/jYVf7cqRI+IY90leetEbp2G9baO3Q0fd44jJ6gi1peUj5jYfjbbBjyPfA0fshG64xrDObJa7MJnbtiBu9PFnv+RRd8/DgJftpJvCZ9pHRk6J5LgOEjdqRtAH694gbZ4Xf/3T/7f7xMofKH2/2bt7e3qfX87uPt9pBSHIl8v18XDd4/vL+93CdL+u0q4/D2Mc8lkPnm9phbLt/Mjta3551peXde+sA4rgXYO0eHoXw+j1lZOMaGIPTCtTJfC793IxjPK9iwsIxOg4gQJzsI3gWMGML8RNw2fN0XZdGOL4XVykHbQAGDEabimHaNGIoeYKXUr47KYoYEPl924LcyoOfZ2ekAAJOpuWi/M/lSgsMc7URS/OaGmfN3mI4Ar373Vnh+pyTNhzF1HJ1R9Xn6cSTSumk731Hg+KDBCEOZ59M+Ojhmgd4cjTbahIERAJ6ufAAsDCA7DRpjTKk1qHCJnfnEgWzFnowfz+MFihOPXcczaz+ag3NKSQIfLTvkrYFI2mAgjWf630eJ9q6WtbFzOzJy3kTf4G199zV18E4FBUC/kvk6YoQX8/2Xr7P7mwB0+r0Cp3zGGJk7OUCzBo12UNM20GJsrQCNDU200Re1WAuASgA6n1ufJSd75/EwMjsjBN0eHidAfF1TpVvWAux/xjUG5bw0Ay9dHdC0+e5hALQ56KcBad639gxUg5w2wHjaWlyBT49lOSI7skV2Dr2+61BdDZCxeh6d6BjrrG30Jyt0U8sQPdufoSnAioev6xd6RJcEFALpeEdwS5/tKPU42l7gm6ajsbNrAlJ5JiWAmhbWEdjDv/Q3/m++b5vXuiht9DFGvJE2Af0En1ML0lyzK50gdAACJ5o8daCNLibP9E/z0nx3OqA/csRalsxVW2w3+vaz5i9TK8+yY+jcn13lA384AUQe6FWAtu0u2ekNm7Qb/hlnewKiNjwc12c7gMvu6xjH3sQz9ytP4fG2gWusu4QH+0YeD5tyOM5nprI+8z5nVNAscwSc2Xq8nPcavGfuqcnaMq9t9M582jHL521DEoBe7Xz9+gqnoCediB7mb53SNl1Hh3Cc2YPme8/S/TKr8Ao66K8xEN3BxqUfG1L6auxKFlrXomXedWyRA2Vsr+zY09iHq5wcePbuPL4Lg7YdybvogZfpKDRuu3LFQGTSO76nn+AufffYO1jQffp90WqfALr2Sz91ABoNMg/ft75rRw996JDuk3wufRSfptrD4+xWB4DbttJljzsDPTS+6gc8FBmjI9Br4Z/UQLxkEl3p6++rjmdTBHjbv7He9OEVezQfe0b7LStj46aetn/GCx+gU9s9a9I+Eb3W+sE4fsRzhx1cKTVnmYGW37W2PwiwLF24N/DZaWtBR/Mp4kg3fU6cf97HAIPwycYvmU3PXCKI5/kacETrvl4/vHPasNeBfTSlK/RL98HETdPGEC3PdJQAYK+jtRSY7DE+Pc3lfqnRLvBBXy2dkBPRyRS9Py/5bjnKHMbenZvrzTPmnuQl9rT1uHGi/dUGtXw25kjmJR8G3fjjiy8exkazWbfvM77Wmcbp/aaZeWWs/GFzofuVXSPrV/yiP3xNd2RMTh23zmabGouszx7uVg3qp6cJCqFJy1/rHXjQZ1lPwSa82n2kvdAqz2Q8Ao/4fWzl+JU5NafUJz5d9N72H83RNm3G9kpAa12gn7yrvnfmRBd3wp4M3MxN7erZ0JukD3EC8yLf1lSCkM+PzP6c6I8Ps2uh44VDX99P4uObnQFt7fFi/Gdzh6cSYE2d8nyeuS98nS2enVwAk8Bw+ZxN4Yex2dYtYxBDsb6ZmySCT1++vEqwbD1PLvqOBHytjYz1GhSFRZecvUwg/tu3ORmRNcoGTN7L2JUISeDSegg0r9I/z7NO7lGCW9ntjDFtwVAty2scOzaD/ul/6cXnM+DdeLNlLu9IILJu7ko5eHDX+ob56O4EfvNOknb9axvDPl/xx/Vvfpd1Cc1smKR9GeQSNtNH6IanwudLH99mnaw7GTw2tHalg5T8TF+Z95ywGP3txHV0CUycd//85z8eweq1zt8nqzsnR/L9py+fj9gNPYHv29bj6TXWvWarBMd/++/9Gy9LgT5P/eY3KYnw7uOqBb0CzuviwVxEmNIcb1egOWU33qbu09uHHYD+adXCXUpw33obwV1GMUWK6l8XzV9G4DZH8AAFC0fQKB1K9QqWfxSAvhp7bY+gTMkEjOAI/tWA66fBiWkcxmsT8zS2Q9zeiWkQSHm1E9VjYrhCDwaFEWsBpNgJ5mKgVcd7bgPN2CmJLsGxnDUlH3bgPhlgaN7Cj2EogANwP07GzWLC1FDb7WG6fE45cuYEttOmORIWARLKFy3zE0jEsGnP99r2t/G0oct3jtIz+ngDfTiQAlRXI+49ysXa4amvO8McTXptFs8+D89FPloRUngJvtrRGqAxAcWWidcG/Qw4zq1C8PIAACAASURBVBql7s/wtDEALPoA3rRDWSd4c/cy638qcEeQ5qiJ78hjTqyh0VqXb6OIfXaVX/TOT33YJEgAOrwRGtjF5kRSVG2cezzoD6A22E8bzXPWuseCJq2bohDTrmzYpSOezhIrVx2UZwWAyc7Bx3eTWZIaecDLMgZvXl+W+bZqquK19XMHcJtn0Ib+WXTft9/2u2jG2OKH/N1Osu/97HXFO5Ez/aJ5A6Tuq3Vot/2j580BoKAnX+m0ctLxWOtystZr+SO9TXbbeTW+vGv3PbRxoWLGBfThxTyLLhmnYGMDD/PCK3iunatev5wgaFCIHwEeTmbbjubZBoxtG8kh/dbfpU0Zr+YGPLT8yY5Hq+YdYzY+c+p+Rm/PUXXzudLyyj/W0nzpH7vrV/1s/4bc5b08y25Zh5aFtgW5hAMftR5MPwB1y711J0v5LoDbuwCluofaaRBPTvCT8aBh61yyo9/8zWFdNrmOA+LNplECMdPeZHbkH5Bu3h0gvjq+9Ct+Iq/WLQmSV71Klq0Bfu15H07FPn7aAeiWHb8LunDQ2aPmn5YxfEk2zRWOMqZkYbXz3fxnXfpn2mOve36hoSBPt5dnYJ38NG8B6Iy/Ayawm6BM7CvaWz/t52fwRztHrcPZ+w5Ing7Uedlb6xNrSV5aXltP4UG2xRjG+Z+g7hWzZmzkAI/Hh7g6bq/kc5eAsN70QjulbEPLkTGgP/4xziOIlxOcdTN9y1764qCiUduXccTO4OGBkTZuSh/owZZYi7Qn8IfWZLzlB2byTGMZuuVKa++0LfpbNvsqR1eM8/g4NSivstXY0tgaH/RaW7PWE9aq+VHfrceMOyd0G4fQJUmeatvoRFnrBXy4ZOuScUsfWvcTG78ugZY+fJf2ZDgmQI8X6bC0JWDHT0EjvI5ne11a1qxdBxT4Q3io26a30j7ezpjzvmBDb641/WUZhkczrqHz+ARvH98dPhcbvMb8MqUXE4A2J1hKP0ODadOa8musz8u3CTDBCM1Daa/rBxsfX23eOS/xzpzyTJeKTK3Z9qVsXOkzCQB0ZttFOp4+pkvhrcP/fB68Ydy9hvls+dz79GPL0BXzGQM9Yd1bfxjDId+pQ3xL/xOATpsdzM9zMoyNm/200dz+U8+RTkn/8YvyfNoWrMSf799/XPRNoNha4XX0bJuaZyWMWS+yTMfCcgLboQ19bvMQr/3xp6l7LKDNnsan1G/L3rnWE9R83tj0wDNP01You/htXzLKh9Nm/OClE55G/+T7kY8J1JNrJUTyWYLPScjI/I9geWXXth1uzIFOzfd4LuPuADR+E/h1CSH6WRM4Jj/FZFrvtn6nd+EbtFq0WCVGBkukLYHbjFX2c96Pr5/PMtZsOuSz0EDGeT5Le/g4NO3NETqcXObvFTvaa8/WKpnz/etk8vqbDTto/LwTMvaJdDrKpen0SC41RSvrS99nvDkBMD8n0VA7fopZwUlt4+gKvAWbOKXyI787n7VuOHTbto850T60mY1jOvNln5JIPDBB59A7/13jY992/elkeA/PTrmmzHGt+y4/nLjTWvPbqeMExvM8n8L4GgPg0bUB/9/+s3/zZSnD1NxKADolOBJcTubz/cMKRD8nEP3mcQWiU34jGc9LeGPMswP8+G7Vwl0G593j7IjshckAXwGEqjm8jH8C3VVjtoEe5U9BNTiyoF0Dup9rUETpABkYaMDP6wxE77WBZiyApW6bwWhwIhh1BckYzjwsThsH7TEQbZAxaNoBmqM8VmBg7yTH3QRQxhmeY1OA1k6kXRnQaSM1lCjPZvhWMoS/DQH6JwO6mcwYrXm+o4x7/oDSNcjTiqIBdNppJQSkN4BF7yuQ7XkBAQyYwv15BnAzhm7be91vBCkO4BW0t0FNjaO0m/I07TycxnbWy/w6AO0zwGB4YRTLrMUZXADg2tnE98bDSFi7BaKep1yIoI0Nmea7Xt8cPWpHKxtITdOWDetNljqIsHjzeXZIY5QpOfyD9uhNBhct9258jEuUmHVvxw1N8R/AiRYN8P1OTsITR39fvv5ViZ7WVy4BxD/4KnK2xnAbpzvtrUsI3swlAz6T6YwfDt7ZoPXQc1UD0ngXjXZNavLWBhC/NXi66sKMBbBAe7IP0Lb8XNe0aXE1rle9fRjLCpppG6A35nbU8VfzlvnShe3EXMHAVX8DYxwEcmZ8aRMQyjN0e/Monm7Q0Ua2AUjblKt9ywaC8ZE5stw6D92N3Tv4P98DqPRt2pPtYg7oBeQ4UusiF3NM+8qQ6JssCcq0jjd263DOc0oEtX71DL5s+gJs6DfO/msb0/TKEXFOAeAvmJ65cLCuzsjB4/sSXQCLjqITBQd7PW2W4VE2JDyjHQ4CXkI7a4N2B7DbBDMuPG8DgVOW99By2anKAKQb6YzFK9tWBFj3+tkEnA3AqeHX/MNWWEdycMVAarB6Di7J89qjc/CutcjfAbz4w7g7oAGsoq3gAp7xs3GHfppvYZe23+bU+rT5mN1t3HKlA4yaZ8IHOVHg4ph8FrnKf3G2mges1RU/0ploEPva+gN98VEuO77qZ+M1/jNbZmy9OTbdyRS9tniral9mHXotOgsNTekW+ssY4QVtondo0AFofRvj6j/3XO8ye1fd1/am7Xrb+uiCDia17ljt74QZeg+ttZc5Wzeyh9cXDtkObGMgzlfPux0ya9v6Au9fA0jLz9qbNPwEz9BRxkpm0YtuIW/X78l88zn9S67c5WPO6OenNcaDsFiPzbq2zjNmwU9/N683VhGAbiyad572/Qz0Y44Soy8+EsRbfew7T3yXn9b+VYB1X0YVfWP99T1rMo7+SuLYWextO+CqLtHVcnqdL70qgNP2SPtog6/Sv01hdP+Rj9j0JzNoxD7l/dZF8TPWGt+fpwlfyfH3nbSyL1G3VvQEWX/37kxYanxp/gkUtY0xVrKuxI+gRr5H59Ao/m3zpAAz3eaUZZ65Bp/zWUqgtez+CEfCpGhm8z7r+fnT16NMQNq/6g/reOjzyszPZy3L9HY+b/y7Sh3UhdyHfOdCtFVC5rxgGC34P9kcb35hl2EvuhrusBbkCb3bh7A2+ZkANPvWthC9W6fjiaxp2oNNm2aN09CD/OXvLg8w+GY2hMku+VHW0fPXPtQG/7ZxSsabd789TYZpThwvnHc/JQIbRy4a3U3cKAFoOno2oCbo7zO6RZD3y5dPK1gfWk0JizNQ3pgLHdB0xRp2TWGYmD1if9l1/LPWemfqt330Ht0huzZ9Zp5iAdpjJ5zksdGWIPzb+5xwe305dfqX4Z3Tlau/58mQzj82Zun+21xIKRGxfZ6jn9rMxtdpY12SuLPztcuWRa9kHEpsoC09m42bpT/W/XWzmTDPjL9y6IqH+Tw0sb6to798mY0Z8p21aB3V2Ige19ePMHW+44/ze8hBr08+63WPXZu1m8BxSh/qb9m659Qpn3hn2qHD8o721zodF0lOKZ2ffppLC/GzAHTotPDPuwlOZ6zBuAdf781Mm+zsU+vSld393/y7/+bLUoKrZnMynt/dHh4/rlrQLwlQ5YjSm3yfC+wej+znGKjvdy+3+9SNfjeOXjpPgDoTTvH25QDuwBuBmkNT57/jKM/eQQkRrouIQShLxF+MvEFyP0PZUKrdJqVPiBXxblCuLQtMqTNU2s/fE+TdF7JtJebvjI9BA3jMPM+EqSlzC2PuJ8OfFx7m3TaWeYeDmlpaq68y0GMEzmL/S2G+7IuB3s3RgWRAA+gEgrFpZ+cQ7B0IZmzv9sYDUIB2aESY0buNVPpxyR3F0OvYwIIRAmIcW43AcWgI9rUNSqvBF57I5gmj3HPQD8XdRtwaCJo1P/Q81lzvdgZp9lL3xZU9rxgsYH++nyzv6zqff78OQM84z8BHt9W0NkbzPkD5yyjPs4zJWUONYkWXxV+7ltMBgu7OW8bNq+WOg8LoLadzZxzlApHnBNX3jcJkw1zTjjFYBwYyn8fRD4AkO1ewZ129e/2Z/r48fZ3x3M+xqPxzRGitw85Q9e5Vz7hFO2Pm6K8sgw3cE4C2JssJ3TUv8cnLLn1CP5iLDOil5PNeZeC005cjpMbUMnrVYfQQJyrf09nAfQMX718Dgleg2jr5Kl8NJq860loBOwwc/gREBAAynnbK8jfeoEPpx3b08BD65Wc7+b1u2sz3wBndweaY77F+Ozjyt/SWebVMLD3sYtt9JQJ5Mhe82/IDUJCTPMNBo7vRz3ztgDePoGX6GrA9AEsJKDyCn9vOAX5XXdn0Mb4Z+9h7cus5fVrTjOUaCG3dS//S9dY6AWg2E+3osgBU+gb/A4rWIweArCX+1y+b0/IHvLFn1g39W3e3zW/5Nod8BngbF91nDOQP32benK1F2FcXDp8nyQ66HidjBpBn3MBn2sY/Lbs9FjbOvPDRgRVeztIn7I31gHHa7tFvhwxse4C38W3aSt9xIBoL4RF9kV9Amg3SJyfXehu3NScf7D3ZIHf4zvjQwd/5PmsoW/4f/+N/vOirvELkS83Q5isy1hlq9BKHd9HgzXnEEw9Yk9VGHYG3hq1LyJ13mw/zmSCod1uOe83Z7BV0+fz5OGXHwUZf+o7+piesS+vYNf5dQuSqH/X97WlqABs/3mo71O/qBw9zgKx382LeS43hK05vXjSODlIay5rj3egP65n2O5idzxvz+JuOxBOt21uXtP21NvyStl1NXzycn833/Xf337qsTwROmxPQ7fH521rQxWSSTOEt/Zprr8HXL58mgLgDuebR67vav52naHq9E4DG7ytosO9fsR7s4bF5/O3czKQjrzZlaDMZXgJ/TaPBWYPLcgQbvuufMo/RAv4x9qvPQi7bDvY8fW+uaBrs33zRNizjS2kx9ldAB43Hz5sNDuMR+JQIE/lsn2LJTAJh++Rj7rwxNnLBNxz7OZteP7Jvi45P52WPeJK8pz1yS/+YCz2SDGj/2g/Ak1+fpsRZ3hdIab12Xt511lBGW7Rmi9I+PB7aLt36dRJyjK/XDF3zWQfNG78bW/NF25iMRRanEih5f83l4W75LS5Og+fRLG3HfrZt77X0uffIZ9Nf4NVaZGzkd3hm/CZ8Yx4jG+Or5jkxhvwO+8I+V50MA6Ut+L+xf2eIfv7919VHnp01nkvxRkbnHgbzmfEOt+DZp627M7/Fty8z1gSgV5+3c7yvsPl3l79NABm/RW/Ai+mjL/gOjT59+u2I+6wAd9GzeYdNyvjTb/5DZzYhn/GfWj+jedpLBnTjCrzBxuQ9eBCfarP5uvWZZJWHt/e3x4fQemiFR/hMef/tu/N+J4kh1nut2f1cjNey3nrgpOvp/7Wd+V4BVPqkA91pG7/NIo0/nmeX/7hP8JMFtZ3xr1rf6OW0+Wmnxp9kb/r0RY+9dZTP2QSYKZ93Njr8nPbxNDxHZiXwqnwAa5ybYTthcGeqJ2lx0X/HXB7ffTjsZ+YIa6e0Clu07OrDeTJ+5HNfIvl2sv3znoQlZW8ax9KP1j5tLIz8X//Tf+slgeU3qWWSG2PfvLs9vP+wAtC3FTB5uwLPb959uKV+7S1HjtZFa3OcPIeaVgD6aY7CLIfhOcHV77d3e/c4wZgDaF0yoGM/Wrnkd4vYGQIWkHI6djrrVk+KphUMYeS4jNEdLTTtn8GAZnxCj1m1qY82EhgJU/ub4DfA0YfFoWiuYChju9Ze8gwapC3vv3tz3oaeXQrtf/jw/gAAK/PyeXYeOWZjGKKkE/w8a62l3TyDVjF0yXLPkaXwQWpPLUVwG/BNyIEAQJsgpx1OYjuoEYgGV95Hb8qmDVw+C59lTTMnhrBBHmMBpDNQHRBa7z3sCwOfnld9m5TMiHCGL7NrtzZIEnT9PjegRmEmcJrnolwFqgAs/HEotOc9vyQTXEpajIE9a9DN+g7oAn5aYMf4nwFf9XtcGMi44/k2NsZlPSYgk4kOOPz0KZlCk02sTwGKMcgDxmN0GsAdivUum1XPi06hT+gWgLQuUbp/GUf67nn9nZ/5Psr9ft+uyvi2DAI71o6iFzRZNVa//fUGxJUf8VI7e/rhKKfttSP3/HLLxRQ5GsixvL7XgCk1sDmEvaMc3bhkYjvY+COfu/k337uFvftaF6ls0J4228m3c5vxM/QLfKx6/fcrY+x7dnEDoHYdNLIcOjpOhxdl6135l5G8zr3B4eKp7aDi1yXLW8c3YNN+xtmOgAzc9MOIN8DK7x3YT/scKccJJ63p7vaczZxvuRn9+/rb5w85jnf35qBL/l7jfplNQDyA3zgX5MncMl+ggO5deil28+X+9pK6cM932bO9vYmdfEiJmhlPLufNemQc+T7rlM/vXqIfIu/rzt7b23UkPDKW9Y19yo56otSxoUPxOF3fliN9Zv9YF44W/rg6cO2MjFyMzsdno6fDcwGFp21cm8k7WCjAlrbHgZrSQamLloBw9Ej0VLJQVn+37yuzJPo1AD96IXqC7k7byaRJOxkHgAs8si2cNXZwQOE4RO0YBeRnHB8+xH5Fn0X3jt6kG+jD3IGgffJER+JZgXn26+rI4k/84jkyxCGJnc045njcOLOdIcdm098tP2lbMKNPUGRyGSdACuj5LBmBs84TqMEfDWjxN9sowO3vpjd9wL4vPLizPshvO2T5LHMUwDGPfL42/CoLDE7iJIfOyeDKfK96i8NIp2X+NtJgNo4NXX9d/8YCeBnYJz+wCRx06LGdlZPPM8aU8sg4//znPy86J8vJXNt+5nmZTPiZ/uGQyxBbWGjfEm+N4D0ymw10dD+dqH0xzQ6YyDLFP2TFWNC9+7CG6ND6TnCdc42ujTvghd4saezeAb1S1a8CnWkjNaCNFyZvjNC/9xrR6+Eb84MtB/tsH+D7BI/YcPryirvMdbDHbV0+5aIrukT71oFeaT1Hxjl3AgzGCAegpQAQuRbUyeeOzxqrNq7Y+Ue23TPGLEAmAG1cHaBcDvvlwlhz1wf5wZ8tY9aKDln2dN/BIwD9t9ZWALp9H5ghWX7RcuQfP+ZZfh8apeQVmgout+x7ty/hzmcwAX/EEeXUgHYawHfWMNiKLkNvOBcNGlt4v30X/Ii++AB9HbU2PwGKtJ8xu6w9/dsIy7Ns0ufPcwdSPmNDxreezO/4i2Q/n0eufvt1apCyJUmyMHZrcMVKz8vPCKaOborNHhnM3SpNk+ZdMsBuNe/7LG21zJJrbbpzKuNiD9iuvJcSet6B7VqfwjriDR3wy3Pxa+j5lqn8Hr7Ie3mus1evAdLgoeCideFZ9P3d8wrw52f8zA8fH9f3v/728+3L56dbygJ8/PCH5YslRApn0C2ZT/v4+f4ILO2TmOQS1sI/J//PyXUbq42x6M/BUoMd6R6/ozU9F95ToiM4EW5LH+FROEiQPWPWD3k1T8lnv//+6y0JPJPtnEDoxEPIapc4ouMHW5848OvewNJf1jNjUoImJ/nxUtaN3QqWzbjCPyPDGcMOWu+azjBK3smz4+uM3LA32TDDf1edbI08n7Wil8lk/nYKEq+ZS/j7t9Rx3/ir+QNmy7qxbb3RT4fl+9A7fcC9samhcfjw7cbeaNQ2ftmSl8mwpZfyvTVaOudp/m78yhbhCRji0OF96mVjz8NeP00Gd+an/MkrXPp8nkhe41OSdhueBJjhjaVv9iWE+D/f0x/5+e5d6ii/OS6zPkqA7CA329I2L59ljMZp/uk3NiPtwfh4Di/AFH4uvbHvwiMfZG5sxow3ib9JRp01PO9VEAe03nygXC5J36e9x72xY+yRtWVb4/tWABrPZywLJ+aE/Mu39TN6LnEfMaTlN/1X//T/+ZIA8pt10eCb293D+5Xl/ObtlN7IEbX7d4+3x/cfbu/iJKZm2yqrEaf+IVpiEWDdiiuYtwtdE9ZkOTJyh/BF537fO6/bsccoDDCmpoiuhmacg3MHXMA3n3tWGwwuQNDGzGJiYiAofxsToNVOEmHSH8bFrBSnubeS7+BRB5hmTiMkjF0DCcJ5OhuvgUac3M+/Tc0mIMQ48/fTPoq7gOKbEfwBHwlqnMrxBOsTEE2m2ArW5rlcZLgvPQQEGiBxXkaRv75Fm/ACXgzVlYbtTBE+cxIQsAuTwE4CTodQFoptcJE+ojBkHa06TBneqmGUwEvA2BiSCRDM3zFwMZhz7G5uHU6AI58DgkCqtccL+SlgZleqHUyAPeOkhCkryqsNfis0AA29O1DT817P7SMnlD/wnkDnHOEKkPnrC/Fmg2ICXQxQy9AY82RhZIcsNJqkvNAtn3/6mmDWAISR1QTSRn/kp7E3KEhfJ2AY440m+j50wjYg+OlqzFunMIQM9NI/LwN0KO/QKUo1Mc0FMHfdcXrkALabxx7uNwDZtZ2/fv08R4o+zO3OIcbwyDg+62LXFaybjYmhW3h33767LjeYzKpl+D9NXeoYphUE3JdaHkb92xz5isMQvsyRoPBt+sgxHPRlYPAMOiVI2qBdNkU7JT3nltOs5duH90cAV7BYRn4HkjnMGZeLRwLIQm+6wxq2rs3z7TDmGcfqlhx/z1xHXpsP5xbryWQInyVgYIMphtBG07cNZhI0x1ttByK7nPKRvTNguZzPZPBkwyCXadw93x5iYB/mJEPkKRux69jTbQKhPc78/fztZW3Q2LBZNjUX9eb5FXu+XxthGW+eWzXlcxFEMpDWTdyv+ddmQ3hP8KUzmwVHx84knH1eisq2pF+OUNvg0GeCxXPz99evqZX3vIAFoLE2lLNPbeNul7kaRyUbXHFuR5+uGm2PcyN4akXGQQ3IFpAb/HBecvoKB9jEWno7+mGCBMvZyoUn3+fCofePHxe91t8VKE3/S6fsjIirnmsscdrCU08sns1G27KdOxtmn3BpfsbLY+PjCA4/0AHhodZ9bS9hjZ43HX/Y2zqB1bLNzsIWV3C6HKDbrCe9zHnQ9tIZ3876iz0vvyfA3frTfNl+OoDDxAZydrzb+n3s9LspWbSzdGGhcXonO+NY71V78Qwktv4IDfMdkNylZtIOew20+1sbbDLatmMmqEEncvCaTrLw2c/GA0uv7Fvg8w4sJLBI5+NNc0bbtV67BIT1tYbGDwrBlf5ujCH4NA7VHPdmf20IkYFl06q2YAcmTictjs/rk476he3zPV20vvv+vDZr4ZN8DzeNvZ6NjoVSdtsjF2eJEnKUdvPuclz3ybN2eptWsMaJDcYhdjkdnUcGF12zoZXQz8I7ry/hbLqO4zeBPTi56cXxxIfpA5+3D3T1a6yltW4MBXdmnHT3iTX++jJk69L80lgnfQtCse9kGT5qnqOzTj6bOcHH9IH1wct5rwNzs+aTnXvl4cYga56xgfFT64Rh83tjw8ZDdAZ+iLzxMQQHMibBgMYF5CHjlyjUvM33on/QiFyd+vg8PTyY68zO7HnDYy4dZ+cdiaZXyJSxxParEZtNsswLnbN+Txtbn7zyOqMzGd5Lrr5NoHF4edbm/mF0f+wgnJSM67S7kjkq6UiAtRNUlv4u7N3YfqmEbF7uADE6woIHb5QuGDUygR1ykLnPpWh3x+VdeCDPCXKRl/ZP8aAgDbtzBhO/3/7853+06Jv1TXviDPy0jAP2ze/BvuGzfLaOrK9El+CIwY38y+CEYJ/gg2wyRM+lfENqvIZHsmEfHOVf2kvfdEnqDfOb+gTOKz22y6y58wYP4X22Tomx5t38Hn6yQUUn2JRj796nTu/2gdWIzTw/fPjpuHBRwmHaSMauICv5FLyfmMX4g0orvX8fexX63N8+fpx69enniBk8f9++0/hjbMrVZ5bRv3T/DgqPbA+2IG/wik3x+IqZT/xA5Q2WDqz7DvL3sgXbh170kMyxEzvwbMaf59krejknPWARa7w2R75+WusAL7WtEYC3Cde2hY2PPPIP8r3Tg8Zx+NO75Ah7edqk4fvQxYZLnvnjxyn9Qg93bGO9e9TePkur2sijuzIGp63oMGuTPj9+/MNOFDtPGbM/rW/bhsCPGWP4ZuR9NrnTdugIV+a9JBna8Ag9YTPzSiJmfjdOvAxLwQfsPvze9gmN6Yyev+dO/T/0ppvYYPpy5pX4grv1Bi/PxuDwYRKwVvLW3lx0S9/I+/A7+j28OTPkB5PNKXE8JQks8bBrnGutedydnZiYn8m4fnwfX29nQP///1//9kuO0aSW8y0g7+Hd1IDeAej1eXaV3r1fFxK4VHBdvnD/9naXXfEknO1dnyOlfd9Ge4CFDSgOZ2UdbphL8wCkDgD4DMP1gjXQddspwehgSghFCSNYG2jK+0dADsBwLB+wvIIhz2EAigYT5T1MfxVqc2K0MCdw4r300UGEBrkc2DOQuev57ho4TYOMKdmRCwzuHeivX8doWqc+TrGcsjeTvR46cwYJNLpxKgkxWpgfwwVsdnDdEbEFcuo4HSHgHOV7u9CEccDx5+UQoNlCo3XEhgLAn7NTOk7B56evt69fnmfjZStEbQMinD5jWzSsY5UCUgCPvr1H6VMMy8juukVAKh5vpYmGFI35AdP4kLJsRQX0AERjuOeoBPnAW09fPh0GL+PAB00HtGO0zXHGNKV3yEHTYa3z8xiYfpeBbYB66Im9WQUILCeyggtHkGxn9rmF9ZrdgD70iLm3jkkAOhsqaIO27aSY+6HfLhsqCWwGLD7v2tihx9pxfrd3Rfd8oh7X+q6TBsqo7BtsFfhPoHIFOJ9udy+TvcNIzBgnGzibReuW37vb7et2KDqwExot2d21XSPz+PcAHjsAYM3xz9BgbzDeh1cDLmLUkk0a3ZJsjhihAUlvH97tTYcRwgQZF1/v7NdDt38bMIIXJlN2HBr8uUR3Xw5x6rihW54BQhxFW7K4goCz2tZIny0rb/cuuzEcjmaVAJAxnQ2ttklolD5GT4SeE8B8SibyDnL0RuLKsa7LqGy2tlwvp2oDU/xuHuxZ68R2woCVBZLqGBRZoc/wu7Gj/8j/uSZHoLuOBM475/F3Dlhk7fPnLysAPiFVOAAAIABJREFUvexCdnGSAX4LEJgMZ4F086Hz83fbu8d3AapnFvPnzxOABnDVZEOPw6FPZsXa/T+zn52miRPK1tKbB4A7An7jRGedOFr0mPGxOY09zGfZpx2A7qyJ5r0ew/BCgm5Th80RZxtQ3qO3rBM+xTc9lqVrd1bilffZKNkv3k8/WT+biQnOz43ek+0EYB8O0Mt59K6dCLzt9mzjajvQ68juHHZ6T1SWBacKtmP3zKMder8LCMFN+m7sZb3yDEdWkDVjBua9a5z4jf1hm8kRGpqPcZJXz7WNa8eG7f/6ZfTfib/OGrbWynzpiObX2Fe0v47RHNq29risIUzTdpYd74tlwkv0CZ0IX9PX+LfHxOaQB7ppOd3fZvy+e/PurEcuc3tkdzBEklmMbXDTiVnYE9hmtbuPB8Og/I+2d3hu1npsp41RcmDtcnSleRl2RGP0zd+Lp+8mYJK/T6f9nINNC3jRuPBw832e5V8YA12FD9k8+gRW93zrj6vOsYb9k4wYn/XO3/jl2mbTOvruOu48T5c0Jm3+ILeZH1+geYvMN/ZsucdT3vlb/On7tNObRTBU6136pmWIfkD363zalpDPXosE4uiMGfO5efMjDNB4O22/27U2M14BgPX5DqTYxMt3keWMAVZeNnkHoNEhGLPxrxIsyVSccQ4eMM+7nLJ7Gb6MnMv6dkrCnBuLod86BbkuMTwzUrvtPPejAPRhy1di1L4M0UWHOZ26cWbG43KzSc44A0jmOxuwp/5p+9T6Ec9aO3KVIFjayN9O87El+TzBQbxqPNGj4ZulW79MQKd9otbvbNXCmjtr0rOwUH6yteYl+5P8tp5ueUpwPm1LitJ3ZEmwP2OA/fSZdybQO5uVJ09PoNV/SuLAFmoks3nxK/I7vfZ9Jw+mH7aZvl/2b29qzKbQ19v79/N+xh3e857x51T/6Py50yTvwRatT3IyN/3IYKWzgovyr2MPdP1qK8kj6zK+Xdpg+9hOsNIf6OdUudJBj/tUgfUhV4d87fhRAvNsiHEvut+/LB7L773moYdAPL/EnPDnGvfd0I4M5HfB8KyhgOoql1mbPfRa6j/neb4ZvsjJhvTXyTvNt7sSyhE/0Hbr0cxJspFxsFmhfXRn+kkMi50MbcT49NfzyzqcG1STnKTPtvUHDszp7Y3PbHrQX8tG7bvX4CK8vHTXlnPy0Ri0ccLV92P72FdzhmvYBfYInjLvwRmDKeOPdwzUfVtJPFvtbzxz6rVJlKOz3j/Opa4CzRLU8MtpS0b/pc2F91IpYCcRHL5C1eF3/9fd//Af/DsvyWpeR+Qfkgn97naXbJ1VkuPh9vb9h9tdwF8C09lp2qUecondBFL28ZFdZgPwilPeBjSebANRRiQ1nBvQvVrcDdoIPEWE4KN0h5ANCggoYxICIFTvjmqvFRHCAlEyZq4AjoJN34AlMJnvMPMVKGEaRgCNCE4Dzjbes4Nx1lTKe9P2BGjS7iiaHej6dtbOsxM2CmtmC2DH9o4CP2tZjfLbwaJj42D6U+cl/V8DXQ0M7GZR3B3oouTyTAxgOwN+pyg4qBlTDEwrojE2Xw7nDR1G6f913S2OBn4Kjz59jRN/ZgH2ulKg5kohMNLDh3PExD9gMuPOWNGrA4INvhl5Sgc/6KMBLdpQSC0PPsOnHOIELq0BeaDIllFMqu/+1+0aR9ODkjWmmevssDFqi7e2EV4KMdnE+7hrGzBK2WcNutIG+UMXjiO+otRC3wZp2ml9YHz0Bj5dNPry9fa4yh6MI2v8aNU8hW+0PXplskG9OwHRycZZ9NlF/5MWehrCfSw+Wa0bzC8jGGN3N/UF896S9+fRoxOYHdkGlhbIetk1rPfNy1cjNX2ObDPInMfZoEgW3ukArHkkAJ1DrclQz0mXN3e3hwDN1Iv/+u329enLSjt69zhG5pj70kdzFB4oP4DgbXRwxrCcpS9T+iK0e/zwfpX0SX36ZIQ0D6V9BpQR7E2JL3tHtt8BKEK3jMP6M9D5/Di+vEo0cLrWcYjDCQSKtQ18r7t/n2+3b9koSBWbvUECvBpf1i/yB9zj+QYEORLcwOy0CxNwIXMNENmI4bMzK7fn3TpKG4IIeDulP9YphJ1pnQCyfg59tDOkm475PSV7shEh03uA+gRWZYA7nUS/tD2jV+KAsMnp+8xQmbdaJoFeNBp9eAL/3ohoe02f5KeNj+CWgOcVAKt5dyAo/chWEkRiQ+jXBld+b11uzrNWY5fm5MfroKPgifmiD3uiv+bFtd47EESPojVdhSf9nXZjl2xOJVs8/8hi2+0Fpr+dmwMdgIZ53m3nEX3Mg/0WAOlx0XmetUnLbljfvEOWeg3RhM1pnc/OshfoyAGGBZuXrrqjnSAOa8tTaCeAb3ynwzo2pAOIMCCbyj7k56ffvxylVdKvcdM9p6M3mVkZx5HduzOg8cxVdtkp/HjlrV4H2AIPozHeQNf+PO/Ifmr8wWEzh/AbvZ934Nhlq76OHZD9zA6zYzkZsf5dMMSpMyd4kXE0XfDGKu9xOVHVvGiMLtWxBi6rg+Nj+9a/fekvmr57PxlQeJYc+ix2szEhG0IvsG+ZN/t2lRVr0Lix8ZM1a771WQfxmw+uvNA6C+3yU/YvPNa2xxzxc+tqvl4yNhsjmAs6LQy6A1hof2ZVzck3vEBO81x/hjfpj5YD8t809buxrGXdgdkel2CCdtkUvG5ebWvQwrp2cKGftz6xA00fAWayGVq03u0A9Qo67U0hvidaCDp5v7O0yefasNnY3RxcPnja2E3/XfN5FV2rRJbApYPXd9lGwXBzeG0D5dvNKiQAbex0UN4LDm66t85oGifzfY21AmT5HgZNgtMEnj8dp4obT159KbzQfNO4JWOk//NM8L+1lj2a79m9X3/99QiIy0YnVwsXPp0BUTxhvTOWQ//sxKeWcfSCsdkc88v39E3bCO+lfeUXYOP2HyQwkUE2H54c2/g6trLKE5W+TyA2/ZlTsrnDk/ks70uES3nPta67pnjGZhPj1PUBUPvkzE5aePwwWKb1Lhuzxrn9urTViSsHb218m7HkMyUJzzjH+IWNzxp35ATmovPCkw9rQ4QuXT+/T6ZnfJve+M94Q9+MHW3oWH4qui37VndvNbZJIE+gWRAYPybDHtZjf+nbA598H4zV2AP/LP/l3S5Rui9i9BydHQyd553WSi5KAuLGYG2WTO8NM3we+tAVed788W2exwPid3R21mv5ky/DJ+Qy/YipZO4uxoMByHd+jtycNcJhfzITWmX++F8Cg3GusTyddzR5n+7M33zPPBs6X0+/Z6wd22scQdbhPuvkeXqXPL+2/1OS9/Pn3w9+TDs5Fb3keJeLEYBmE2VAwywJQPMhZg3HJ4UrTlxwJlauz/bJ8DznGXKTdlKbf63t//j//qcvKa2QQEQuIkzwOUHolN1YFxMmCKLucz6fgorbOIQ5k2Qwl2u1AnU79xE539ljvciLGcoAXg08Zm+FyTBYKEeWGlQ0AAFaOgANRLXQ9SJ6h9B22343Vm01YzcQ6rE3sAOiGGnMpG8CjPkB1DaMwySzl3QywuxexICH0cLglOlyZo58+wFxj49zzDXlN9Z7+whK6LraPC7tmppWUXbmkbY9b1xo1oFCBomzlmco196B7rXlTDAm5keJ53MZK1cwOoplFPwJ9GYn1HuLaAkCbKBz5bFeT8ailQkeU0YCPzAmS9mmRMA+LkEBX/mkx6hN9KGUXxk0Jw124I9xpnjbeCygqczNzvBusJv+PjyOAQRA8LexWB9ONF5D16n7+joI3wY6ANOzQELzcMuRdWSA8DzFmu8FDgVQBD4yLrLU7QsMtJyRzwVQ9mWpeENf5LHbJLNkdN6ZUhrm8eVpLuQAglPndwGGHwQKGTqAI+3mVuEVAN7B09SYXmu7Hbko9oxbCZjnuyk/AJQz0NYPiEzdpb/6t7Ib30w94n3sptefU8bwtRNALpPpHHBvbbtmVsZJBmIjYsgmkDngM+/kEkjOEh4DjuLsZ15tePE53R0Dm3ZaDuhktibve896TrbKy+3d2w9HtkbbAAEJ+pdD3fKcckYx6Ml+5/jhEWNI5rUgVtrIvwZIATD4KX0dduDldMDyvCAdXht9mPbGQXxtA87scnJCT9NleX7dXv0wJV9aL9BR0+6MA5BcNbx2vfSR+9d81c4C/r7KPflmnxLInlIp51ymnM84G68ckLqId/Sio9fnZs71GDPZHJvj6H9O9exLkHYAmsyhGf27HPWdKdbOewd3APLGB2mvwf3SF7uUioxzfbQdRf/Wez0G8rLmvwE3HUwP0IGOGLc+p9MXL6cuf90iT1fj4wSg9dc6Qvs/7ePE3T99xjHp98j21d6yecZytZdokbaa3x0PZjvwKlmy9u08oIXs8CumAr7p0qs9tglOJsmOdttGkmcyAMccsp67JvbJrw5q5z1rx57SHZyYZfNyL8v+1/gJPeghNq/1Ox3ats/veT/tyWg0t7bR+BTvc27xV9ZfJma+6wzM8PuiSUpvxPZUKSH0GF4ZzPZ9J5mcuMtlybOhST6aN5as7rs3Gnu3nsW318zS6+W+cdgWD+4MUONIUk6v8WsbkpquZ9JI08k40ZBTSef52broupZktNc9v5Mx+qf5u8e38MY+JdXyiFfyng1BbZBDcsUHgA16fdJ+AtDsW+MuMoNn2GXy0TjmqnfQjN2/ylTL4ZXv9ds08xndjhZkwSYQfIJ/+EuNq5pO5Aut9NPrI8P4HPNs6NPj+kR3lyOi10OdWhybPvYZb6Qd8tQyMBjy25KrHg88yyeY0nlzB86Mse5zyqbQDkC3ztO2z676qXktcQLr22sVHDx+3PCP4Cc6mNeRP1MlAnqe0aHRO8GoaGxdYJrW9y0f1pKdx+PBsdGLY+dux/0EdDyca/MG/9Pv6U8w9N0uW2o9rRv9IJDeWAqd6AMbJWymtWsbSke1bODLI8u1Njdh1TyDPjCwv9NWaog3v015jaHNwj4u297+TALQ5rJsyb7kXQDanUx5f5Voe//+2IhYz3+dYGmShhY9307mb9oMvWFtMvv7Pm3c2avmsdYvVxLtOaYN/krGPqVJTv8DP6zA7M6c//RlSiQmkL4SofYmMTo/fZlTZUlyQ2frh7fxdPM4GieAuvhnx2Xw56FLd8mZvGvTA8ZPv3wg2CHvszVpIzXFF46oDd68L36xyv7tDQS2wDiHr2ed0WQSqCYhtPE72r3ZvgQdCu81dmgMS/b4AJmPzealn1fp2Dn1QL7YwMyTnLEVLQeD6wbnoNPy1Xf99tAv5SLYIuvF3qw1rhO7Wd8rNiTHcGtjGzxkLcm+9SBDMDm6on++xx/mgK5OVkbvKbEz6zpxsGyor3rT6/6hcwN9ylaeSYlv7m/rOXwX+c0cQhvjH11xblYvXkrpyO2XsklouzYdnuY0wt3//B/9+y93u45fAs8JOKce9Jt3j7e71GUM4Er2W7IEkwWdBdpZjQF3OYLNaLWhcTEBkB9DJxAgE26B3P0SpsufTYBusw29RcJAvmsDgrCckvzErGM8Jl3cwlMEhFEfDCQh8n23fx2beTCUDQLa2eTYthGm0H2XnwIcPbYGQAwYRs/O0Ongf12B5zONfgQn718zw8/dmMlMjwEZgDI7OHbtGG80aQcr7TIEoYNjJwyytaYMG1QQdgbDGqFZC/8y5E8TyGKMDyC/j1ozLsAQZZqfq4zMqh/1+iLEXl+Ku0GKtR2lNhm/nIseC8XRvNG8NmOYd0cZnsdBmteapyl2nwnuU5pkjNADaPgCGDLHXCKJz41hGfoq9E9mGHW0xhcdgM64zGf1ucsTWPNWtgxl8xBesM5AO9DCIAmK2P3sOZxKeHiWHFkPY1lG73mcsAZ4aJPv2xhejVfGmJ3t1j2Ucz4jI8s4rzpuw2dL7+1jasbWIGTNZctvLrHLdymFkZ/v383FNrNjf7s9PI4Rta7kB93yUxCgeceY12UgKwt4MtWbNhP8m7If6bsdsZGnu9v7D4+3X375y6LxouOb8+K69c6byXaIgcr3q5TQqqM+gcDfv/y+OLD1I51M9wAPS4+8zEYYnmynrp11spWiJ2gM5GQeC0zlAqr73EQ9Wef4usFY3lk66N3QiHwtW/KcDbj7dakCe6INtCZTAE76tOm0jvzuo60tU20D0b93zumaPPfly2RutHOANtYSmGzwNro3G5LJgprNR+uf7PfRAVObOp+f+n4cQ5uJqb131W/AkHHKvmpdN4D14fbbb7+sGs3rkooN/lofADqcP+thrLedwTLy/9pR7XWnl5Ud8Xzs5CohsjdxAWlylP6uDh1geA0uo8Ma/22ALPtzzimbS+ubdYmkMh4HgN+nnOhg417Bgq2PTht9u+UCLoFQPNZ2p52FniPdG9rb7M0YDxnfNT/11U4mmVs8tAMg5K1xXPrzHntFLqxj80TaxSt4ro9w0p0DpM9Lktk2esIc6FS6xtiUVfvTn/70KnMKzRt/tr2i0zOmPCugesUv3mdTXsvzWTN76cyHKWuR/zoImfk7wtl2x1zJmEtu/xZ9je2KXfGq+VnTXq98Jwje+KdtMp1KXuii9MsxXXZyB13gObhY/zCDYLL1j35Z9NlOLd5Ghy7xQN7YwrXe+3QbPEEfm0OfoBt+Pm+c196iXQXaWr6a7uw7mV0yse58mP/YiMzxqu/xLFlu+4F/2j7hCQ6vv8mAsVh3693jzWewuf6ahi2j1/earzpw0v2M7jxPSDV+RCN6HT/nffShr672hXyZW+sc64oHrjja9/15Y136Wt/sDH5u+uZ346XrGmMK4rUtad7UB93e+Mv4Tj9q+rIOh/3byQ/oBwcsJ39v8reOtc7GHrniK8x350XLg1PG/q8SWytQ8fo+p9RBv+o/NMav1qd51Fzivy1Zv5+a/lcc2thzBZy+n/7KsofJ1yjc2vw+9mLwP55iZ2ENOMa6tq4mQ7FJeU+2cPQ/vfjzz78eGZjGLr7RvknToDd8P74f/c9+6tNnOSFMRvgyeKh5zhrAafz0zGvRbetj2BAfZE7wMN2b75SzuGJeNg29EgAjj40zw0j4esYwlw1qL+8sW/M8PtaXOkW65OLd+AjGkY1KAebQKJn/aS/vORnNjpLh9P8Pv/xy2Fd9Wp+11s+n75/3lk/y+++LZi4UJkejx+d0Z/6Nrn5a+DGfrY2H+11yafOphCmZyF8r0S/9rXtwxN8ulzmnD1gllw3D3Vffh63kN522ceJGbA+eEktZPLAD8Pgjn/Wmx5Rom1gZPN3+8m37R82/bNLCcrvOetqgy/Dc8mM/JflkAqDmISbVcYV8L/mQbsPzLbPmi7/xRMtM69usX/jH5X/w/sFL2zegLw+9K065LzXMGq4NiM0b7Tfor3W/cdJDV73sexiz7ZHfs450TNupsa2jF5PhLas/Y+oA9OLXqPY6USQDejH4Iuz3VcZo2YDFG+P7ZU50YMaa/trerLuKKkEVz+SzFdvLPT1Z8//1P/kPgpJG8b95WGU47h/e3t6+e3+7z1GJBCfyWbKjkzEVICUAvS4cmx1+A6SEZUAfoHorwDxnpyKDyY5Ig5kfGQDt66MNnguvKG6Mop1WjkOo04C1cgaIrsaS8HmPMBOaLKoATz67Ov/ATQMjzKLtVuqEsIFy2mxgT1gxNCPagb8obAo332fHowPQCeT0nNGUclaY/cunT3uH6Nz5pggA1IyDskBjgZqeTxs4QC1ChDbm7Lm07zKFtNv1zCjKAJhea/yXzK0OQJjfuUYzn1zA6R3grn9yno52XVpWGdhXgNcAudcKHxtDC2jzdhska6RNfKctDqPn8ATeksnTSr7ne/dyZr3nmT6qZwdR4KM3EgAQJV+MuWV5gb6d2USu2hgChu1AtGzn8/QNXKdPfAVUKcHRRqsdPDzaCtpY19p8G4DGAFDu+cm5BmrRkLEdnTlj7MA/gGncaX+Cs5NNMNl4584zWRBAWv3so+9J4Trl5n7duowOKR3w4acEpF22d9YuJlMUvzVnVw5w+H2AIOfQXM0pDmTe5Ry0QQ+oTAb0zz//vMY09fZeO5AyZFPmYwHH9x8Pg5bs5wQg2YrMn/4BeN69Gf1gzaK32kk3n+P743KLCSqush4FwunR0Vf3t7t1uWjGnDWpIOzeLDj02sPskpPnka/cuBd7ti+/2/XKO1iK34/P9mWU+TzyJBscr12d+dQ3IydLX+1MCDxA9+FvOpQOs+7WmK0ZMBqU8nXdC5D1OWn45sh4cslX+IgtGyA8mUn0lnG0M5U+8W7Gy/kja+k/AaAEYX3nUkTjjKyYM54ko+dlnsMFycZoWWazvTdr15duPq8SROSueQiATN/kuXUr0Jaf7C4Msmiyb6dOm3k/Aedek7F7E9yOA2MM9Jo1J8fXd83zcwUZbPb32BpvtZ31/i+//uXAAb5fvLQ3Hmxw5jOybyyLvoWn8Do6tY0nOzaP8KvP2a+2Y2lHALptcj7PuAKs4yzS8b1+rbNhMhtUAgoJQOe4aNtj62ku5oCv04YxcYj7HbSnJ8h966nGqjZezFt2HZ6KfZsj5APYydxhz1YN1ckKb17RX+OK/qxtDltHrtAaj1gjdq9x49U2suX0U35eN3j11w4tbNq2cxzh2cB0WWyvR95PKSA6mp5o/CUA3Rit+dfpD7RNJlvrEOuQnU/t+r7p1him1yMZ0HmeXHPe0FLQgN5umrTvcXWkrQFM1tik18Tv1t4c/A030d/mccU0+jfO5m9rgob9d07WtgOuH8+iS2Mym62tV/Fxy4B+2LjGyOSjn9d306DxPf63QQz3kOm2bd0nx7sD7Ow7mWy95rnuz7pr97puNsh7DIuvduIAHmt8wIagI5lsnJOa6n8rAD3rti8K3wFoNaAPrLovZW6+sVaNF672A/8lQSVtJXD313M+9dqBHXYAfOnQ2/gu3rtioPSfDEBySheRmQ4+t99BP7SeSj+CVMaen7/8kov4ZoM+NDDn1vFo07YBD+bmDP4KfmtMJeidsbOdi167PziJXOpXgMgGfj7vADYdRf6VOsA/aT9tyAimi9Am3+UZWDzvCSwuvtu45JSvMyFHXytj9N0Ecz+tE4lnIs37nybohRa580Zfi957syIBaGtj/dNefJLY9i91Ojc0skGDTrkUjf0ITYInQueMLcF/+PV8t+6Q+vz7uu+ErK812ZfX2yhhr2Gzz19Tum5OfYa2c5HjWdbGungvP1f85t0833aenuyEBLi19TMs0/iPvbCxhAczzpStgXt//e3nI4CddxrDr3XemzOtv1dizbLNn1aCaccN0sZKQtpxn0+/Tv1q65HPGwuwtaGZuFPLbd7zfsse+zXYexIh2NrXcvDt9nd/93crzpR3fvnll8lY3z6vDPDWMS3bc4norntcJzbaBsrCNrfW8WyS9SZf+mv/6Ud0skHXOmvenZhG/Fo2dmg/fJRYRP69u1xizQ9mr5IBHb+eXy4RlW4wl9wN9aMa0HQfHBzarud2qdK7/+0//f+8HFmKuXF2BZrf3t4+5tLB97d3OYaQY3DJinLMfWds5r182ODucIxywdtWDoi5CHjJtHMbJoGxIK1MrsCmnTEEbgWJKBY1jGWMDM0sztQYo+TaCDVQ+uvFPS+6CwMIqOcd89CuYxANagmK5yknyodxZzR6/JypBhoNgDgLCUAvwXv75th5arApAJ0AgM/RnEO2aLBT8gmPfo2NMAI1DI6AXDsDFCAD/kqQqxZ4v/OP/tE/OnZ52ljmmbXbu4+IoyWgHIGgfBowWMsDAOwjrM0DV5AuOBQe0qb5K1XyIx7KZ9YLb1lba33tC88ClA1czVFbWQuAtGVkydk2hFfH6BjH3tFyuSRw1CUuQu8YkXxHfjInRnDGOruXxmv8x9x3bfh8bixkleFvgIZHWmd4F4BmdKy1HVsyfTVEea8dhnYsnr9MeQZ09l3aSjsdQLjqgTXXh7uVwZtAYb7/cNyKOxsjo7jPutgJ9tk5X/K5gXeCob3mdFPaZGQc5128tumOBwQQW/ddaU6nzVrvS5JyMuJxQNUBSvbc0+/nT3PUBh3wm7YSUFYnf4DGeSPx0HV0okv7Prz/aQeg729P359uv/3+y7r5Ov8WKNvHRw9dvC+J83faWrRZJ3OSljabAMZD1q+GHHjL96Hz4r2759v9Gt9kyLxyAu+Hr9teAP5kn+y243nV7fnOmiz+3YB4zXWDfHVQR8bmEi7zCW39jjeNf9nXxwR5J4M533NY8l0Mffpv3WOXno5Xp/nU/SMLq7RWOVQya+iCZG7LHF6B+LpMmLxlnL1Df2xGH0c9vywAnzG4jMa6sZepd443geTRoVMOzCWCdMKal7p8+4IiPLPk4W7WQ5upoWdcTffWLX6/6uoZ63nJ6nx/Xtq3dPI+ikafnboymxZTioYTQw/Rr7BE6y4yjc8jO/k+69rH/xrbcLoOm1eyHsDdYLkDYC33aIiXDjtaTmMD5B6nAAf9jT/oFCAbD1sbvMa20Y+hE52v7iY8AP/kb/zHfnNsOAzpX43ADrA1vfAExw6fGSPd3PzHQbIu6I4H/Mz3kSNjzrgivwH89EbaipNqnE3jxR/7CDf79aO+fqQb8U/rrrar+LT1JTqyEzPGya7rfmEJfMz5gx3I8fw9QQ40gAne5EL0yPnOKIKX6GT2q7NubDCwUUtudrIM/Xa1j9lp0yb+Mv6MJfiZfDS2ye/k84qPBFwXD+4ANF1q7tpiv60RGmcuPmuseOrp084a32Ezq0Zv65C2jb3+zR/wfcbJEReMymec2fzOHuEhc2v9+vg4J7bwQmPHxf+7Tfres+aJTo1dyGTL03VtzA8/dTvdVsa+1nmfPMlcl07eQRHfN6Zs+TUHPEQ28gzb+6P1ubZ/HScapuSGYApfAt3z83Hfq4Gv21bQCdasNz/Q4Dj9rNTGPk1Kvg48swPQ6Jiz5rqOAAAgAElEQVQ2lw68O0uK4fHBMZMpZ55X+4EmsX3ktvmncR4cTn+j/9L5606qSTZo3ex9/hpadIALPa1d045Oa7+WTLI5wxvPR0CNTtAuGrEn7Fxjyvjfra/In/Unv21/YufPRLHJdLcp2vN1gkbgrTN56eLUaLZuMAQ6kH8y2ieYM55Fj13z+MDGlcSUPlaJui7vt2vo07U5GRp6yPR9swOFGXvekzV7YICN3axvNlDyT5kBdvkf/uEv0+bW/3jy0P87QSD9pI+2TdloSHv5XIkDGKb5YsV+HiewmUSZtf51qW7+ziWDIydnibm0m43R2Hlrctq10x6R87Vh/jjZtcaa8QjIX5N2mv/aXvTnGdvSK5/H/4WpZJMH16avBPIbB6JD7LZT6vhx0XIHpPlTZEAffTl7aCnbvP2kxuHsQvwgfdvAaP+rsST7C8Owz6FnaOZi5dDgT3/6wwo+Z73DL8HD4parv7evE2QztgP77hIc8GTa5+/QFXleADqfSegwdvaQ7qJD8Dt74m96jn6gnzyX74eWyjCdJTXGJs2ptgSgQ4uPewNIv0lma38nNaDphbQbXzn0ga/Z/sTbusRaTvZljMbtdwkVObmy4nn/+3/x/00VkBUxX6U2Ht7dHnKD7vsPt7fJMvnpD7fn3JAeZq16TIDvw90IHoJiuG8vZ/1GoGplsFYQLwNIDSuGRxs/AnQ+wwDnAu0aqz8YA4eOcfeun3a6D2Nal5ARgnbkjA+4yTMNHCgMBr+Nhj5PgD1ZEXEuIgDqrPTiEhhgz9+ZuyMddh0asOX71OJZO3JvRgDWZxUMUYIjAMcO1VUJLqW9A0ppyw5w6BDa2V3FvObP0OZzAK0NeQO4BqeEKj85mKEROrYQei/lYtrB1XcEwu+MevPpsb51i3w7UniigVTeX8Zjj2/mtDMEtkI3T31yHhiaVkLAXYPypg2ewW/o3MIv0J/v2rFL5jMQDARSzEtJHUGY1zXY0AgvtDG4rmGemYu1zpIS1hyoWZtU+5/xAObWFa17ft4BKChYYFRA7OhnH2NrEJrfGYQGwvg0u9UAw8FPK7g1Ok1frwxOLUbA96rxvAKJ42Tl1u6Rj9eBqVnXocXSZckeDoD9+rQu9Gva4hmykzWOI2zO2TQAOFOD7dvTeYRPYA7QioFfenZvVpxZBNl1zo72/SoPQs6MwxhkLreMCxZkjn/4w59ebeQNjw2oGT6dTIqcSMh7Hz583CcZRq5/+e3n29fvTytzgDFjL1b2xReXtMSozo3pX758vj1/myNbOcGQIEM76Zwb65e/o+Oa/xeQWwGCrMdr0HfwSi62yQbrLiuS8bk1/Dh+vy+SbAf6VaYGAOrExG02zmQBfPrt91d18pIRSfbwYALlK9CeTNn72OipXZdjTN9v56WXbEB+ZgxsCXqkvdC0s2raBiZLN+9EZtIfkJv28FvGwu4Nj42c5F/LMT02NngyqeaSwjMbMO9NafRkEAxg6eDd6udpNgHI52kbHlefS4ZfcpJqyr9kjc07Y3b/QeOTZQeDW+7GuTcmstny3va9Pz9txczp1NXnZoi2cxzNM/mMA7qcqO+TDdM6Bz3pssYnnLnDEdqBVnUnM16biA3+rU9v4gZ7OAKKR4wt77bdbCfSs8seV2mEhTf+FSfamq8znszPupLNnrMx00k2T5q3pr7nXEID3Gf9yb4+0YdTwlloh33ZxX0ahOz1XDlVzet0IbuXfo8Nw83rvZ7GLhASOYZTDid+Z0TR27nIKmuVf+aon5wegZt+ZD/pBPagZakdJ5giY7AW5p7POJuCRXRCIDOe1kfjNZhTW9YmbWZ+OQUBL6PbYL8JSn/dGyxpM+9638bmaWeGX2FTa5QSa40lFqbd8rr0y9fhncYmoUvGwu6aF54dnTYna/SJb/ENmqTcVGOoxlV4wbPWRn98jwMz7KwsPEc39dr2GGGmxtVXLMNuwdZ00dp83sfD/1UB6LzPlrV9vepDNOtnYOt+35zNCeZp36vp6fO2fT/S060zyIn1S5/Di1NHtBOn8BNdrm/yjnfys/G3+dMn1gydmwfh//Y/6N5gPTaZH0gPLltYp9est5+t63p8MHPaS8BvaD244+TF4fF8t3h914BGxwNT3M/42Jq0ac75XCCxdecrf+yWe4iSuHBidTZqBfgeBj+SW3PDTw87wQW/9DjgMPOiE+iwA+NuG3bFAfQGXAqPJygXfTglJc5L9fBE+52ZG7wl+IJn5+fokeUTbJ+MHUi/8IvNg3yW9tAo+D42MLg0bfBP6WdjEnjL+rIr6TcJH3S+/unCxlKhWWdyrndXDeax+fgkmc980uGD876nxRv38QE+nJuuG3tn3CvG8PHjkd0dGvOb0ScbLsa7MoD32iWY27rl06fPYz/25YaNTde67rtDMg9BXfb/n/yTf7Jo/M//+T+/xfbCnKGL8Sz+v5vYyaLn3a6BG39uxz3WGmxf8uuOna0xJYB3d1trRgc2r7aNCE3y3dt92W0CpKFF5pt/aQsv0CPwRugvEGot8w6clt9/+/m3I4M86wLz5+SAMdHPjXu+fv1yJB6lf37Fb7/+eiR0kXM6XYkS7aa93uQ0VpgMBg0dw+d0jksXG0vBRWnPqTjv09HpDz7GT3//93930Cj8bcODXZQBfYCIyy+Js3SSqbEv337rLZnqArmnbZzGrjah9TBegiva7iz9XfEKeGDw1MQmxRxsQsU3X+v1OHz1h8slykpw0FF/+GnqueOZJPxaTzY3c40YZl3Y0pwsoC+RLHxJB6ak5aoV/7/8Z/9hNN/KKApYe0j957cJQj+ugPSHj39YDn4C0DnusGp5vn88FEh2NEJgDJAj9wBchITiXMctdhAAI2ewmRjBwVANKkzSAmAcfx+X5e06R90WZ+gKvtsRwigNwAE+YK6BHoahpNsgtkDkc4Ff7aVfQBWDL5C7jxG14vC9z5rv9UMBmXMbrhztIXjtEB3Bv6epKZmaLsCX+S4l+/JtMhV3rei0zXD0kVC0RWvCRYjaKTUXzwp+NL3XbuI2MmkrPBPGZiS8ewClbJzkIrUd4BHAaKYffjrr2zYtU8PsGhTI3+mHYkeXfN7HhyZoMGu6gglVpxNQBXKbf/NdO6oUeD5PGxkv4wHU4p0GWhzDPJ/LHABGDl3etTMcDXGVjZGtURx4h3I5FdYEl/7Wvw6qeqadhS/fhr9bFgHAdrzagaBkG2j4nlKnNwR8OYSeWzTZTqv+W9GjUQLQ+qE8sx7WB7BqeSVX2bhL8DY3FHvu+9fRaQmoAQcNojK3U5nvS9x2sC/tMsLJDN7maT+fQOjdCphnzT7+NMecPn/5fkud6AQoGPzMU+2033+fo23kKu8IZkS+U4MuQfRD5962w7GBHZnl8IcO5GJ4NfXYUnrj/pZsUo4rhy1jWg7K/ch1SiAMv8/4f/3151suIEmgOYCsdcM6GXKUTEhwMoB0AtzZ+MwmaN59++7dIlX6BLzJUnKJ0TVjobuGx3KHQS6yOLMAWketm9V3AJoOQEf6JgFjvLJ0+95RPgKpD+fGQQOEzC1r9PM//MsD5KqRBxTj9VzYkFraCbAKnH7+9HUyuNcRqvOY+wraPz2tnXwXtIWmnIIcrwN6Y8tHv4zz8+7tXEgr2ETnLF30bhzUp6fZgEsbmTd7cuqHs1YlG/nl66dFR8HW8N0hQ09TSyxt0U9pK3iE3NCl653bGRhdtmady5qaZ3RA29vW7ZyQSdqZQHHeCf/S36Ff5hcacCRbXjn1Sx/cRecne2aXe6lLG+GCwRfjZOIdesk4jcu6cxLpbg49J4L9X2B6B+jIPjm2RrKg2BRrH5AefILmNkU4WS1L7HHTEs9zYK1R63FzZsPwSOOvtJPv2R1zhSOu+CHjX3phl8PhbLAZbLF5mTenW7voRC7w33KCP3xYQ4Wb8EE+s1Z5P/9FZwHV7AuHNX3m3bSXtmT7GP+Sy6+z+UW/4MnGvemHbeoLnhIIscGL35oO+AvmpCOtbQf3PIN+HRTxe/MpO5aa6nQmnQvz+DvvHfZ2Y2A8nItQ5/0zqJtnk6jS44wMxW4JsKT0EbwVnuEkk2N4PhmSjRka12U9Ir/WtWtT5oJZDl7jbevu5MhRI/dyjwGcZgMXxpbphzb4m3NtHRtDwdLGecWWvT74u2UMdqHPrwE4vA4nsd3wJCzV7x8O+t5oZrdtfgmS0n1oODbkPBbdvN/94BnzoTs6SJbvyC3atPykjd5gW3xVF/1aS05804muy88OsLFb2qG3yMaxcVE1g8kUbK89/fubfI6NOTctEwTjYwtmHnr2svFLJshz+7fGLACUv1epzb1paINndOYkLYR+a253s7nTtj/PyxTN2NlO+h4mhj/YNZscy3/5luSob+tOol4b+hDfBAe2TU2b7StZO3zScsTGsAXtfwiesyd0GTvkc7qAHkd/MmOu7afRNXgmffG18p3f8SVsQZflvaw9fyRzo/9tuuJ78wi2il7L9ykxhabWNv2m/bS9/JPyzayhTQP4oG0zjJJ2BV/pdnZw8Nt5t9GiVV2WbTM4tP7y6feF65MJ0rwdXN/JQ1n/9MMvTVxiJUHehi9yAlW8hS5d6/4ygfJkZLYN6iAonsk4+d3oFpuTU9hpYwXg9+k6Ovmn9wnQjY+x+H77ICkpwwbQSeudXXIl/awSH99nEzPjSV8r2Fx3EuEz7/VaaP+0SWd9dro0NG3+bxle/tDvc1Fh9I2MbLwpPjN28UwUpafy/Ydd1zuftdwfWHufpKRjhjdmUxh/wcVHbGr7AsbKD2g/vmXL/OFq4+ZL59kOLKff0DXr+uH93ujeGyfGsDYJ1sb04Dx2Cqby2Yljzo2cfpatI6cZE9+p11J/vkMv/Jj3PUPXsAl5hh30uwS4lIdsnaQmfu60WFh334HGliq9S8/f7xKF4f/h+Qlgsw2wSBLN2JoVI7uNrF6x/zHOtyPvd//bf/kfJ4YwR0fvH1bg+f3HD7fHD3+8vXv/eHuK8xQBU8Nw10hrBmPsVmr78+ywIS6Qy4kB+BklSoGgteFAFAr8GsgaxX3e4MhoNZDJO4h0BXfGDWxcgYF+27G4AhxtYxiABcDMfBv4ECpzoXA8D3Trx7sYvecCpPrZQOZu1z7FkPoFhqZG0TgPmAtQX3S8n4yi97sGXwM8zmeeZ8yNocfHmDMIBIFRZ8zb2Pu930H/Q8lvZ34dm/j6+ojalQdOYH/uNC1u30eH7hLU2zv91hCw+REgbQA87UwmVzs+aKAfCrcBaK9vO2gNqBnBpmn6b0W8shVXqZTZRW/gzhGc7/et11VTmfzYwQM88L3xXmWyx0BBMwIU9AEEd4ZCOx6UMJ68OrjepXTzPVDGwUHzrh1HRhjIjL/Xuh2oAzB+m6AlHUBfGBvjbV69O5tn3n14twLQeCUB6FmDUb5pO0HTBW7eJAA7x51yxHgZ7SRA7wysjG8yQcc45+fatPueoN/dynz9/ddfbre7ZB7/YXZzv85FMfk9Y8eHATehs2Czfpu/8nwyTMaZPutHo8WAin0Z6XY+EqRMMDIZzTGIedbOuUCNiysinxlPxpDnZwf4/ZE5Mnw3G0OCC3le4DQbS3/4+NOiU2I0oX1nIITOAZiThR87kGBmLpRItnP6/WXV0s54Qvscl0sgNIHyN6vGbW6vPo9uph+BYzZk6HY+w3nyvXVKQD1z+fYydbcmppTLC3Pq52XdNp1A8sosfjvB3tyw/Pn331awOO11YG3ZkTeCYH99WW6+B1TnFEZ4IPXwksn1/fbbb9lUmprbAQ25xDJ0+tOf/m45B0qiTIbNBLYBNpknGZOM7wRbQ/tkn+PL4Y/XNSTXxXq7JE/AT3gCcM/nkykx+GDJ4/Os//B+Z9C+OQDXK5u3s4mB7/Bi5g2cBcccuv3ubjlw4RMBkdEbs/kans/GiHm3/eOwwSV0kmDFcsSe4pzPyYbT/v34yL7SKjbk2bQOwNBpbTc4nHShcjeZY+aQGtAcsw5mGScbQj9bjw7u5ztBPP3AMWwNndq6atn/7RQCznRHYx42mX290gCNZ+NuMkZDF3bhak/bYT/X/SxzZIza/ZF9MQbBNoDbZnDaSNucFfb6irUis3kOrmUH9O0nLETG6eHoReOFqeErWBA27Gy6zGltIuxLvOgjdosMwNe9bo3DDoe+ailmXQWyOHNsPuyWMU1ywGxitH2Bp+AGtG2eZCtsaCXjefTJttl7g+GkySR0oLPLZTlD5pmxtMOVwEWPHS9mbDO30/52ADYXs8JPV8w3azffx0bRRVeMvjDPxgM2bcMr5kju9HvFh2QQrzRfk+v2n1ou0IFDTX+RJWO2njLRYCGfe588tq7Js+yldukVuiiOcPtVcBSZtB4tq+03tO5vfEeftf7EK41FGwP2+/on/9cNKvO1BuQfb7VOwv+NvQUO4HPt0e2Nqa1bY2cnK6PvtU83kaflV+xEi8Oebjk2H3qusXzr45xuxktkfvjsvDRz0fVughz513TudcRjdCSa4VHy5P3gm4TkVhvfB2eyM9qlSx7fzsawv/Gln/psviDj1qVxQdoxn14bPGJ9yC0+YRMEX42JjOb99mHTTl9WCxtlnmyL5LzmA2sSHc8v63f9nvYja7C4ja58HuzQehxmlHG+5r+xWsbc+gPfKEFBX5BlONg6pR+yPzrivPxurevz2Dm0yXvRsV9+T4m551ViQmB8+VzP5706y/fbpQoPHghmXadbkviSy4vn5J4+YI3jBO4uIXPVAeS7sUnTKfQkl4t/7p6PrPSMK5fwtb562RtsyYjm/xjzamff2ZDfl/zuwHrowb6hda935oEn6RB8bXyw1xUv0Q0nRuWDvlklOMZ3vL/9/d///RHIxLPnZtGZmKT9jC8BaDYDD9JP+ZkEsd5wbPrD2z2PtfbbN7CWrXPJWWgnUYAswxQwkICoYGnG10HpVet6n0ROu4LU9MToorHz+PxHNp7spF9jONZX2eJ9SsDawlhpL/NP334XN0gb5LnHYP3bdvbajw5UV3wS8dDQad/cCbfW9jYyeero84Lk5WN8m1MskmHiO8G4kjFn3IPbzV8A+moLrG10/4q1/E//+X/4kgbjQMdZnrrPj7eHdx9XRvTXlDJYlxXtYxZ3r40AYmSw6sVmsDrmUHQQjhIDJpuQbZgttsVZEfN9DAIA5kw2CMh3S8HtoMzVOGm3Bb3HQKC9Z/EZhXwOiGFWDmHvtOQ5yqmVRyv7fM85bqDp+RY+422g0uB4xreFZTMdB+MEB5sZU0OVsXw7u8l95I5SULPnqvwIfQNE9KJwCS0aAdDAbfoMz1x3UhvshSYUGAe1HZpPX+Z7xscz1t+lGdbCGPDI/T4iRPgpEXRHc44u4015dgbwFZy2IsycCF/zTt5p4IbOlEb6JzsNRPPcMvg7gGod8rP5ZPL8JvgOjOQZYDZHbfJ5xrQM6n42z5PPHxk+ThMHrgHjKMDJCgywMHey0UGN9NuOF+VGodrA6ex7/LBAVk5qXC7UbLnuZxn0BpXG2uttTSj/lmHrjseVfzCnZE6tdV9Z+QOoE4C+v3u7Mi1nnaL8H1fw68vT1EfGn1MLd3ZsQ4tffvnLKrXw/l1qhqVO1e+355enCUB//7oCquQpY8pneTdrGVmQdZf2GwgY/+PDBIn7kjQ6ffTUlBRBHwHolEb4/OX3nWk7ZXBO/TXBxOyoOxKVEiVrx/XDhxXUlOFqxzUB0/RDjtNW6JXyRKM/hiYcuglmP94SiHi+e769fJsbz2PHEoD+/pQAza+3py/JEv993XadAPTK5MnlNTujhywYPxDdPEyOA6rJou/v7ucyv5QWefv24fbr759unz6nv2zaPgd3r82DbwvEZKMige/IY+RjSoB8+u3XI8MxmwynLZPd8fmQyxjurPdyiFZWuQym8Flua08QL5lLqS0YuZ4a0env/fvH2x//mKyYHH3L5oFAbBzOKdmjJIBblDuTZXhrMiZCi7VpcZt6Y3jw69edcf9uLo3NOH///bcBci9zIiNrJ0vn8WF0TuiZ9WRHOQRq5NJL9DcZf//hvJhlAcZvw+f4FRBcDvnbwS6tb+bSwz33/R3b1hkH9GoHi0KL9B8M0nbFs0se9yYtWiRrNePDR6Ed3YkObJEgBvkL77eNXrplb3J5Fh7IesAZ5gNky+4eOZ8NenZz9NXosHl/SumwR4exUkroBwEJ+sMawhl0joCtceVzGEhAgSNC96LJlQ/o41eObTkw7bwbB4dJHz4XtGGv+nsYhm1oRwQ/tVN+AO3NA3lf5ldjxfArXrVe6dcpBPgZlsU3nJYkh7D97WgYH13RPGYN0V3/AhCCCfACucTXcEH0ePQIu2K98R464kk/058NniOAtDOIzdO8V4AhzuG3OV0DV5AJWHDJ/i5vo/813tt56fkVZ818dvnAuzMDs3G4rM4j0SBavU6TzUbmeUG33/FO7ADexHcyv/J52oIpzU+f+ZstsMZ0xBU3wolkDC1kIeU966tNugyW7O+1w2FHu6vf49iteZMFOC4BaMHo5jM80LjV7+ZmbdsW9xq2Lsq7V2wP1+IZY2wdgt9eb1COD9X6qXEx26M94+Uzta24loDyLv7IOz6bcb6+FDt6gF5Zc9wnLvHUy/fXpT88a7yyQls30DOLfrv0hoAIrBO74N8KFLjELnc/1GbVnMIanMLu0pUnbjrL0HSQc9Z7suqsHVvzfevwudh6giXGkHFJaEP7vMefzM8cAZcN3DoCj+mHLm6eyzPWXmCmYwn5vbN4M2+yG1rhJXPNJjhebP5lj/NO2uN/pa0OKNMT/Be8bmx0PFzhJF3ah0HYUbyGv1MyI+1L8Mlz9FOeDU5r+TXWxvvsxcKkb2Zj8vDxnidWQuc8vh+8dpwO/z78Lonl09e5cLd9DncirDnsRKvFug9vbilxlIvG+QYzhrrU7t1g0OZNOi00CK2snXVPW2rUZi0FhsUpXgX796nn5dUlyPgy9oSezAmc5dc8TbIOeV/8/pCTPjNW9oucWp+DF5PrvZPmWt+QC/JnnfXT7dFLeHDJ8U4sTTvxKc0NBnzzZjLP2+60Hs0lqP4tftsZz3RGftrEWKdyb+em5aLB9mfwdOOUllU6B19kvFkPCWk2TOgc/Je1y3P5GVvlvbS3xljJiORYLCTPfPr026EL4FptoyeMCdfS+Zlvb5Bf7Q75zLqKc6TNDoTn/XMtzk1B2A1GYCPp0fjt09+ZTDDrNPGmBKCX3L+Zn9brWoLj29OX5a/TTZYbX+Ezp2nxT3zT5oHDfuwT/knKWrooAegEnj9+/MPt3YcEoR+ncPvt7e17MqviqOeY73bSkuHVTiDw0kaCAApAZNEpoXzXoLoN+1IqWxgxtd09RmcJ81ZQWZwQ7PqvQU0r/B43IWpw86P38hlASjjymQBeiMzZoOjSJ2CdnwKkGK6VRvqn2JpBCTxmxvyYvsE8us34J5iVjNf0dwWQ2QFZz+8AdBStOdp5sV4UKrq082V8xtXrCPAx8m0QrIH321GmXICh/Mw/Sib8dK2b9HIX43aW0QCuABLHy9MOI9iA6c3bOVp+BfQ9r6w1BZffgZOsG/BkDU6BPI/lUFgttBSTDFU0a74EOBrQ4We8pkRBP/OqrR0IZsg4AXbdV5bozgCnMNDDeuA1Y2vDIEDhHTJyjCFGtgDdUn4bdKNZB+bJDYDeSizPWwcG6cPK+Hy9y4ff8nzo2waUo9b84HfGy9iBLJ+bB3osed6XWHI+EoBeDvnegUxG7tPX6NEpy3F/l+Mr0YcBTjlC9mZlQc96flsGOv8EmhI0TMD0ewJ/D9ugfE9wOiB5ZBnoTUYtRT/r8P3288/JAB1AneBgvpeFlyBjrnGbZ8cZWFmhezNi8cgGcAyLo5lDs6fbP/zlX25Dc8ogHUNuGtxnrHPRxdSIwjeTDfJmZayurJ9vz7c//vlPtw+PH1edZ0Y6pScAxwUen0f/p54z+VrG+WEM4O+/ToZx1sSFIGi8ZOE+4Htq0tHz+JJMjd6YDO52WFYt5uenFeBmD37dt2inDVkcGT+eX/rjbtZ3XQAbQ7wv8hkecq/APtHwkJIYyVKeAPvi37fZmR4D/vDwuI470UkCiZwYuj3PRn/KLncRR4LyS3dPMsy2Zatg0TFmDlzkNPwtO2sFFx6ywdR1j8eZTI2xZDpnHAFx4eGA2blR+eG4pVwGbTYIVg3nbMg8Py0H0pqgXetpjhR9gZcSELMRDmySzWwUAGxZh9AimZfsTH52SYd2NGzkXm3gqkv+MgFofMN2pN/R4ZOJHvn7l//yL0vO0vfY5yk/IthHP9tgaQeig3bHRmjVYEYn+okTJKNd22zjzHuC7/jGdwC6AF3bdPZi9Vcblt4xb/YWZqE/6fv83ZisneMO4Bo3h1vAk17Hn23XOZVooe0eSz5Dd5iOnmmH3dz1A+vkmbaR9MOSk70JQi6tJ/sHN+ZkBAzadpUdhR0EfT2LH+PEmjdeaQyB5t674ozG5S1nHfyUha99zlI2B3P0Ga7NWNu+k9fTuZlAgHYylji9iz83vThW6BNstzZevn45cEr7CNazsWYHYIJzQytjQbc8n9/5D26Ft57oLwOO45YNT7Rccn77a+ec3Vh8u/Uo3JbPpvTHBLHITH42DqK38f4VA1pjPHiVsebZlh8yR0fBNnmGLs0a0aewQstP47kOVhkzHhhdMgFK/8gjPcOe/i39mTGRIbrCXLXZ2Na88o6gYdtz82+fjp0w58YB+R2ebN3fa5zf+XR0OXxKBxoD3v1rB36SREIq6yBo2XolWaPaXvR+Oi8Apu9hQHq/aT6Y4bzj5H4nGLTvOms9ZQ09T1emZJB1cB+EOTXOo5OM1fwb3w/ePMu/5RlynEzStBcdg3/zPT3YAVP8EfuIH3/6+Mfbn//85yNhwZitJR2NX5ovzJu90a6kjnzPxvFN8bwNAMznbFcAACAASURBVDRfOHAH0/3OtuRvwSu4OO/ZaF6B9F2e7MoL9JNxkIX0r8RZNrutCUxP3ozh+94MpxcF4axb3yHTc0y7oQv7ic+TmNDxjWRg8JnzfkoWZn4ulUsJCzo/dP3t85TbpG/yU6br+nxfKWT+uy7dmmcHIfHS44ef1hhhPPEBz3f85sSJLwuv0md0VZ6d5JmZQxIQcgJ38fTuP5cReiZ9JgC9MPDG8Hhq8d3bh9u74L/cwrZlLZ+TRTpi6ficgN1lZq+bHfRfB9k75tC4gFweMvz9eY03a5Txxl+Gc0Kj+J94THJO68Nv+4Q/2nXpEfSTTLXuOfuebPUpb7f03cPMq+1b2zIyz17DEp7Bf4K/7GljIjLkpDcdtPi5LsqjExp7x0eDHchE3m9Mk/ZtgORZMbuVYb2fbdvSWAwt2dz04eJ5MgBvw/wt03gFHqAn+BWSY8iLv91B9eefPr7aFFHj+bB1t+EPNFPTPd8b+3w3pRuPUwhvznun2K9eo/jOa8z/x3///1sZ0Cs48vbhdp8dm/u7FSh5vs8CvZ26lneTiZB/mHsZ+ZfzKMmqGbxvfYwSUh8PiKOk2ghdFWIbS8C2nRTg/wQVo3qvALsVcgP8BlJ5xm6DNhooWFRtdTsdgHYRjkU2h4yf8qUEr3NJH71rTVnoU8ZfC5ZxZd2iBLvfQ5h3lgYn7Qg87wxZQZhktbUD4X0KZV3yVFm6AFbPozcYKEG0Cn3ND1BgyBhFa9rOtn4a1ABO+ljA5/5hBQFdokFZcCRC/3Yq3Eqez9JOLndrh6iBO6VhE8R6MkgDHs7gg3UHyIAptDR/a57PE3Dr568KFABHM4b/cDz2juO5zpOhY32yEdEKnQxnTjZw0Afvo0HaBOK13yAx3/EtWv68v9Z14qmvnOyWQTSiV2yYWJMO/FhbCnkZge3gtJPDiHMk8GfL73VteveTftLfAgt7onkPiBm5kQE1GVTfXs6jaNmd/+mnP95ent/cXpIpdXu8vX1ICYo/3F6e72+//frl9jVK9iWZhvn+ze1D6pvez5G69PmHpfzvb//X//V/3n759efbh3dvb88vCcJ+O26yzU3TMXaOySSrfTm533NBYU6vuMhteJVTsYDLNzW+5/TEKsewMxLD39mYZOSy3hkj3ReeSH3fOBKnTM7leA3MrSlZXryXUh7Jankz2Y/RoTnOnWDx4pfnu9vjxw+392/frw3RVft4gXm1ghd3rSD8ymjetey+7Yy8j+8/LAckwPDXv8ylMQGDS0b3Juq6OCF1DB/HCJOxJQ8vU9KEDFj3GUPoGIf9/vbb559vnz7NMcmVLfE02aOpSw3kvt2nADIPO8lzecxvt/vnp9sf/zQ0jo5OcHe1f5sjYfksQc4EigOGBnxO+Yg1vru5AAIgaGAUIARYZq0BgZYjDkM2FhL0f3p6GZ5ZgckzsJzSIeQnYwHcQ7v1724cxgTL5zj3bY05vJjAawBPAs/h0/T5l7/85fbrbz+vOwY+fMiJqcwhgdjQII5ZPjuzrehieo0NzAYj2zr6dfSfmuPhscXv+zbrAdFzv0GcW5n4oX/oFQCOTwXa2C82ia4aR2Qy9+nOVaxsZ4gdQH1fkhi5+PWX31cJm7405+oMsxf5SYexOfTxAUa3bmU32n5n3jYiOA+tu8YJyAZ0ghKXyyF3oAK9E0Rvvaq/XGbbAeUObmTsZL9tHB3EobrajsYBnAc6mEzh594chpn8zDP0aDs51sqYll7b8uEd8tT4g2OGDmP/Ri7SfuMTdtbc8GH+FjxZWc5fJ0vN+gquc1zQqtvLmGQlp+RdxsyG40X9Xm1X82o7LWwq2+w5QZA828Hj9J8ao7/99vsid9ahbXXeizzht7yPl09ZSULbWTqMDs8YvC8AnQxocmXdeh1hnozB0efQ98Pj+zU+OJ/+tXbP31Mi7yxrln3YpuXBt/vyVVgGj+WkDWyQMfyV7H8ffdAYU/ZfHHLBFevF1pK7pinMl/5+5DNo43AedzIPPYRe7ZyTYzycPkIrvIzPmuawUwd22E+BnjPQ8lo/dDt4zbx6PVvWrG3LtXbwLRmAdZdvWiXY6NTmQ/4oLJz2O4jlWe82rtVf2iD7fNnBB2dGvblc5XTmcJ6AhD/SnvHbGIwpRie0XvZuB6CNrX1PwRky2Ot/8Nk6jTeJCyOf50XZ9Df+IRe9DoP7Rn/iSXqFzvAeHUvXjW46k87WHOr0ZL5Pm/Tz4pedUXsENb7nHpFfj3IW8E9+rnndxq514AqPsw3Nh9bOmuOJ6BIBaLo4zwquCVpd9RyszWbAXmymywMzPhtSfUKp9YF1bDlnH/s7OiNYhp7LZ3QfLJCxJimDrNuwIEP6MYfmA7IfDEvnsXFLR34/yxaspIeXwe1pK/3k98z9jx9/Gh/kfvhP8C4nZ63hkquvkxXOjufy9mQVfws/7Dq2/OvGiIkPoHn7PXBRfrZ/aC58poyVP7j8sT/8tNYp/kromxITKeOAxz8+vp+7bPZdKjZE8v2iz77QN3PNHFdiwt58xXP4E48sudiZyL4jS/Eb/2/G3rRXkmxZ0zKPed5TZladc29Dn5YQ4ufwhQ80IKCFGAQtJCQmqRE/E4nuhnumGjL3GPPgHug1W4+7ZZy6Elkq7b0jfFiDLbPX3mXLDH2M/clYA5uLTcj2y+d/EPZS/7MxgP8XWKXLkax1pueQq9vbJ/2nVVbWWMYPvs5PYbdpU26P65dRrE3wPX2gnVpXbVRtwljoO/lZrEP0ObYH3Zzl9hYXaZ4g9JlD8JmnDiwnmsFRzBE23zmksiHB7+gH1na2t7mN2DB9rz5iH/Re3kcfGL88vowVpDO4KeQ8Thpog5336G/6o40gx3Cz2ADqMG1sKiEvkm1OnwdWCKyKbVC7I5gygo1Y284bF/4IvQZP6u0bRkaNloDuqfCgBEFEiKIqqpF5gsxrzwlo5YDGEGCwfOJKsnUWmBqp6/Ii0HMRPJQdiv4WvN0aA4zyLcBAWOTMAu5QHtkIAEZ1PcaZd+qzcJa7gkR5AbAIsiJsJybtbEgRwfznNjCRCLT+bicoHZGlXfQpKwtdzwImGiH3V8ereQ9KwI1tOTaPwGcC2pV4OXrhUWfpmDDggkUrsiYDRAwiwA+QoHfqM5QFoFHtz8aZz3GwMKDsjjD+2Qlg7vQutRUnTRsmcuBE8GgDRddBhAG29HzIxSAmqPpcjIaTPuFcZ4CFEWY82AiguFsHir4n6HVfnj/m9rfAJwAtK6hY5F1OHp6H8cRI6x0+5l6ULhyoDEwxwqeScP92XXUyFUc1cC5ZC8wrjjjtQPEDkAGf2XkAgPpngw5Mo5j1DoAEsnULYDPYz/OKoWr1TYqwycYF0JGfy2dchxKVrgKQsNYBM50j1UUyAOai0iyVwqW0L54OAt2m6FApZunSqj/RYWAbj5Y2n91bfTF7e9/b8aTjMDqBMrfZZG7L5V0URTtrh3Fg6/cPNwC/fv3F03GsFnKoGzueZKRiN1lGgchWf3fJq6dUDJBY3jY5LE2kJ4g5qLz4n47DsAbotwhf3cvmofqKXKv/02kcy8EBoc9qi4hvImz1HrUDeekIiZABFbYNfX314rbKSaa8thrX2XxZcmCFkzIcK2JVmz6NbTY7O2w3dr6owF2QxW7omtDpyhkn8l4A149AnlS4sBSyIXKxvtr+eLJBiWxWX/UM6SK1X7oRwwwgwPjG+ujZuQmSWPeqjTpCqPYJGPmYijxWHrl+OHoetX252PPzs72+PdvAGvv86b7YsNBFkPoibg/HvTtpiiYWKKYdQU5fff2jU3HKWOu5cjTjjlNOv/Q+AaX57M43UySXvt94VeflLCiaX3PV1VLA/mvzczpT2ozYDZeTobFWYUkfk7HsvvT1sQAOChWZE9C7/dr6lVKDxCah/tFOPS9OAURKoQycOx0V6WxOx3AEY61H6hmKmoUeJy9jRNxr3RMBzVphzr9zckpqIt5NG7ON35ciLq7fS9QM+o3NBObKk7IUAB9OWTjP2Ey1ScS0+o4+ynos4xEI6KpExdzaANoqbIJdy7q2w1OxscM4cy190N+hq1OhnUIaut1K+X+xY9jwbEP5HT3D3+iNW90NxtFconf0fHAkugkHBScCe53nit8zEYEDDW5Re9isxkHnfS2ZkYhEbBzjyHiprbTlOztY0jTwLPVDcwNBgg0G20A84YCgs5HfNgJeOR5KFHruM9fpO2ztLb7BZjOmeY64h8gcnJs4qRI6I4ordpuatIP1mR075iWTeXqv9L/GhP5AAOJos6EkYjjLE/KCrKEXIcK5XzUEwKxggQ5PXJzw0uZLS554UdeuoGkryyoAm/QQOlc1BiC3aBP619erUjEVh435AQeBi/N6yfgaX+m3+s3cdfa9K/7KWCC/mWBEHtQWMCyEZ16/kAx5nGk3Mg/G5H3IPvoxMGpHIGQ/i7WIPbrtY7a3yA66I7cJ/XRLkoazHRtE+i77oxkH8n0mLW71DWsBucg6Jvu2eb2zpsAFGX8z3zEesQFDf5GlrPe9byWIPD/HdUUT6zvrgOxP5Lbndrf4thQbVBuC+AxbzjMh35B35ryby0jjpX/qK+OY1yXyn9cfssdpKtqv1cc48i79xL4Jw0FYqf8f27CfkDCMN+tDxefAFMgE86trmD/sEGPE+OfxZizYmOZa9BfPImWDvidVB89jTWeSmfs1dkRSagyIjlbb6LNvWqaoU54XmCcKyuMbZZvK+mLdMz8ioLGxBI0gg3qv8AjjpWewxplzx3Yp7Yja4Lb7EpHt+t9TsqYgFX2me4TNFRTi86dAkqIn3UYqDWyJ1Nc7T6XWALrsuD84AV0JlyqPXQpyYi2pvee0oYLu0+fZJqA7Ql9FcIX8JDYKkYHwMcYun/AMo0Kc6xlO5JaaWSJm9Tzmo10f5cS8/z1VepCr+wPYd9Zu5ix8PZSTxMgwOk0BGOga5JkNiFt517PpC2tc/A5Bgqx5ODHNx91dFLLUWAir6rM4xRgBNlVKicLzs9zJv2T9ITt5PYqIRN4yDmE+sU3oyGwL3PYVvKV70RGMIfqDsUV+wVQ+zyWFCjIOrtS9Mf+xuYZNY/xa+182ncGMjL3aCaZhTWDrMg5VW9QO1h7YhPfob/w6XYsO1TMlIxl/6p5O7+LrxGkmrtd61d/zxSzmseAd9C9FClssU07+dkFnXXpjPUf9Vj91iljtk7z7uJXUoKTPYS3AZ7YR0P/zf/XPr7HgI19JfzBsU3BcFfWiyKeenKsg7DDYLYApOyh8B0iAnEDxAUYB+RB6CC0Ch+FAYaM0br9HWXG8HKWTlYmeIYHAmaHtGQh5ZFwqfoSTxgQgABAxfM+z1L9cKCIbaBZczheFs4mioy234IqFBokAOaLrIQtDaDpFn/sHAY1hplgj80QEdBwj74q8IeR6ln7XDpnu0TW3RjobjAzgUCSMO0AbI5nHCAWTHe4M5BhD/URpIhuKfRT5IAI6G6t4fqR+wFhgMJEj5eh1g3+OnKYsZK7L85vlByDAmHxfgKrbCc2AOivNbqF3R9lQmCjB3wKhGRSwlnzMS/GOHH3gzylR63k3DQWFkxtGM3I0o0DZrUKho7yZa/38fq5DCdJfFGcLzsaxE4djmcGknpOVcla6PA+FisHPgN+d9HL8P8tnbgPtZdzRExgF5ln3Y5iYDwwWfQHoshY9P+U5QMvpImCoNBmKHL0qA0fsCtaiwkRCT2zYn9l09mDLxaP/vdme7XyprOpNnHQeDZQWYG793tiOe2089RW/EaSoR1rWNhqInIoIY/JTqe0e6erFCpXmIHR55OiMHN+KvtRPUsa4Qa9qu5z13DCyzHGs83C4KU7I+Co6FnAso6Mj2J3hC0BP3ikRcuhPZCCvH5//Oo7dacf07/7J39uwP7S3j3fbbvY2Xy2DcPZCOZGjfDKe+nQcDiKJt7Zbv0VqCiWNUqqnEvWodaH0NDrid9jvnZhWO0VEC3S4fpcDoohyz8ncuEFWhK5yR4sgVT/zRim6OiKVVRRSO7kRYUuVatYmR7Wlm3yHuMyH0opoLP7yl7/YTz//ycb9yr58+eSAV5upeu7Hx5vnSNI4KkWOFy/0yNoAf8o77AS/oo0PWyfKATK6H31LvmHAMbqQ9aHj/0oFs1gsbTpZOpmryPzhYGaTsY6PadNEoDVygXve70PIke92n3Z2Nf0fhXZF5ETkdmyO6HSJfmrXPdqocY+IdUW6H49b0yWKgtB8QLqF09zppNDZ3zvqoX+FSuR4BcDSfcrF7Q5PE04CDpu+13vC+Yj5D7A58OKeRD8j2zgp6Hn0EHjF7fVVtrjLcYqsRGHCyueU94dd7YrwhLPe8yhwbA6RKHqn7mOzmrZmUgBwe03gGBzD/OgnUaj0JxM+obeDgEaHkwENwN3Zse9rCKAvZWfQoZkIucV9PK9bQ7HphY51fZRSsGWnKrcF26/nZGIN24kOA6dpnHg2mEvvgYAGf2Q7wBpGrzk+Lg5+xqXIArKBXcRWoVNdVop8Zmffyd2SQ5h2cx16Etyjn6Fbu9QC/nxh81SlnbWNDPxj+Bp7eDv+2DrGAztJuynqSXFSpZNirvRObBHRdq0+TJHOmaTScQfkQNfi9EvfuwPdhGPJWGYslX2OLIPYb5/3pqt9gHzyDC+o4055bHL59cUh6+Yj5FskB/PIeDvOvHZOvduUIsftnKSN2ywPyBZtys/O+JhoZPAdsosPcPtMxjLLZtffIKm5JvRqrLuMffQ9aUzYPIPMAD9lmb5de1kGZTdw1hkfdAP4j79vcTBjQxvpB+1mnNAP9CP7R3omhAcyD6bNcsU78nrJ48I45/nV9467UsqdsF1dajH0D/ehP7oxCDKMZ6mtyE6eWwho+sCa61e/HUGInoAoYqyYA9qj9JuOiy5BlqkvOWCIsabdeS5i3MsRx5v0mdgHdDRr1bFSSQ/pfpcT8N/bdsaP6/S3UhswX/jiau96FxG4vVSkLusC4Uq9+3aOmCfdm9cSehd/Jetd5FPtghS6Xb96D8FoELNOlKX89GBh/M6W9Cy5//UMghXwf2kv6Xs4cYefpu/VZo7vsxmA/nX8U069Zv3blE0aZB37g53OsoxMZfuo+Q/s1wVNOdZp/YeSruTa1XJy/6kEPNbnwJLIh/SvP2vUFTXz9x5LXYpeBDQ5gd/UNhh1KSy+xwmB6VUgPutW9BfriLmB93AfopzsJP0I/QvZ6CJmHdeXoIIgpyd+utKjnsu4ok9abFgIbn/WcODFwktWkZawZ/3DO/xjdj7a3uWqV58yuZvlWtciQ/TH8XYvTmHrM/B3bDKTEijWK3hJbck4/XruNqB4fsYj8BOse2QbXi5q2oQOAT/Q1my3sDG39m2379I+sCYyhkFmb7Ema08nZJFxtZv1T5/lHyAz2V6EL81p3O7EOToi2zjagN25HSe1O29IMY/0A5sgW8w6Dp3dbVwg453u5ORV+OfoQPnKGnsIaMkvYxPXdGl1fMz9BG4EuEXwZReoyZoJfBypBBVU4UEvqrk0GvkpOfqfT15wwqD6V//9f3n1gfW8pH2PgPYc0D1F7fWsvlaeo0aOqC+4sivVgq1+JN3XyzNIJ7IV4+pgu3REn+VdFpR4XnBMNp28BU0dmCFCJ5xQJiULAIKizxAwDKsUNlETGaBgcFmYKCqcCxYxE0v7sqEBQNA/gBhtyxN/C7LoHwSixrY9dpmKk4iY0D+e2YK0lIZBxEZWABgHRT4CTCAe1T8UjEcvl8i37BwAKiC3masMDDH4KCw9H6PI2GJcdQ2AJYNDyaF2Po86fqmjNqNQmCqK2S6+fhBAPKMDWuGYYVgBJfmdag8Rb7kNKADJCrtMKCzkGQMNoZeBK8ZU9+NQZSWm75HJ28gMALOuBwSx7gAuWRmj4LOT7DKY8lPm9iCvATQCPKjvRBBS9I0NIv0EsND3LM/ef4GGkiMeRdgagWGcfmC+kFWMDM675lVE4PVSm44VC5pq11c/JQc6gqV5lzzqe13n4L7+/ghsdhB4NnOLbAEe9XdEWYbuyOtRf+v5Ghfmlih91qKuVwp6/X047Z3sVe5bNgsGQ8lXY6ezUhpNbDRc2nz+ye5Wn206WVndDOztTRHIIxsNFEkaxWAVFbffisTTuEbkqaqAL2YTE2B00Nm3AA69iN4elUhBbRh5Eb7mbD0vLnq0cx3F+xQxgCxo513GZjzW2ivRtKnwTuiTgRem1TgRIXoUuCrHTpVGQ+S6iHby+UmnsCmG4STfLeCYitjKvyvAeTgGAP3yux/dyOm49dvHhz93MFTEgewRqU7YWNIpjqudTztPYHytw5GTXDSXIJmb89lmU0Vp1zbsRWRDc4p8cK4zlG/RU1sEUah0KUrbIQP6+vziBTJcx5U8ZawV1o6e4XbOrnY8BZAWqNR1OlanfqAjpbtWq4V9/uFHP3f6008/2V9/+rMN7GI/fH5ycnKxnLuB/+XbL0Gq90VGK8XH1jcdlK9PgCiqm5884njQr23kJ0FCLjRXRCe+vLx42hZpQQCfcrZp0yk2D06e43s6mjvBf9gfrakHNp+tbHX/xX+Ox3MdY3CZFOnv4KJsel3qg9XXjW227046D8cDm07k8NUufwqnFkmv+dBYaZNGn9dGHtSD2XVv2vPWP3cs5byXiHIHUyXC0o90Xi9apGmzROlCBHQm7ZqLwpUr38iRDKu96/Wb7UXUK6VYP4hh5dAWCNJmjeZQRL/GWnOXI4/QZ3lDEz3hP69Kj6LiKn3P8yeHSrhJY+A6tSddH1Hg5MxsdV45XhztCgK/1fsqMJrAMTrIbfeg7znOtcnFhpCizTM+IApLMtmC6lRMtLPVt3mYAyvk/4UxJFuxsVByiNahE/Re7JE7P70gnHwtet7vcL7D/nVRpKFvwykCzKObXK8WWc4Oy60ez85xJlZ4Du8G8APEwWGOFUr+dJ/LkmAyOwp6f55vtxXXjmDyfOzFyUU/4KyBRxl/2sHcQA4B0H0NDCemXP6DfpwKADfjeKgten5LVF0vXuA02hDjyTWQlxmXhV6XExHPwbZjr7PziJ1XG8gDrY0jvVs6JvRobB7RV55JJBC4NHBHFEPVxot0v37WJYXOrZMbfWjc98A+32JvXUN/tdno5LGeJ9K6HAsGh4I3aF8QrGaDEj3XymxKGRY+TcnxXFJztPiaX5pYP50/0p3YcBku9Umy00mbCX5hDiApWHvMRbv2i+67xdnZ1/nbuf5bR1V9FTGs00pcr7FljHDEc78YH3As90kWaDdykOVGthefEd+I9QBWz89kbYKDMy7n+eD9LFvgt1uiJPsoeZ2Bl/UM9R2cf+sLcr+uYz7QB4gA3+X2ZZ8IrM94oi/DJ4l1CJZgk0nXMo4+1iVS+nYeREAjP6yPW98543Z0KzryfIngBen1vL4Yd/p662Mx3sIpbIYyv/AAzAV4+HYdS/60/vAH0XHqD/4msijcT5s5heppEA4R8eub0YUc48Sx47SSzo4IQ3zbsGdhY5m3LBPISuYvIPccj5eC7eoT8sM86158BAhN3qNrKMomXwuZQv/RRyIO9bmflCncBSQURfvwz/BrdT3t1Gf6nXnRM6PuRaQ1cQ4mnfZgTfu4FVKZiEXkhmcx/5CH2XfyOSu5kXWdz++1O5HgtUhEHGsOSkCDxtF5hZJqwt9XyF1vV0kV2K5XEdKV2bluXN/rnweolLz60jtxkrJg/bJ+0TmsWWSyk+dCKgprlg06x9OqjVYC/sAEHkzpYxynLHz+5acqwKXIVUSHlr4qhUghqtWOU60AgVMbxJJxELoCHcNYZIwUOqLbsEKPYv8h9pGd3Fe117mHFAGtefI+ldQb6o98TD1H/7LfrGe63ignMHkHckJfJqMIAGC88R19vErQDTguRxHDMUl+JYPwE9gOdIb8QjgWjTN+TtafzBeyqLbonz6flPkBa2VbHDLdEbQd59PVssD2sUHMs9HdGcfSJr5DNjl1m7km5gFsiT7K888YgLXQlbpH8h996TZgQgcFTys9MJmObVJqiICN5Vcy3vJlCG6i/hrjwfih2wkYiNSSe8evFJBVv9jIbrGN6loJs/6f/+O/uPrADJVsfOiA0Aml4TQKbOlYrkBg1Y8c0WV3N4xnV4ADhYUAAg71EgkIigFBYoEBxrLyYyHpHZoklAOGgklmMm6VB0Qnk5+BQjakGAXAIROagRELD0cpOyQIbRZ6fs+GACFljHQfxgoQxcLCmIl407MgSLNRyQ7P0YtCdccGFfnMwvFxKUVY9Lsi6fRuSGU9B2ebBZ+Bega+aoeES/cTHeHE12DcAtC86PLc+ByXXK8oFIo91SUnIgqc+3xs64tHLEZ9NIdg7liEgx9R2foHwM3zyRhnkJqNJ8oIWdNPvqfffAegwJkBVKjNAALuuVU8AfZjnej+/DftZexRcLpehKOereP4t8/M4FYEPWtO1wU5FWQYTqrejezRT8Cmk7xKxVA2Hij6AehpFX0ifnh/62grgqjIK8oQ8KN50HWeL0vVkasAbAA4DJccSAEJj1C9Nn40S9GpIp40/1KG+l7X+XFcpcUqx88xuKy5DLKzUeZ3dI7att1t2hxg6DYMAXmxsl5A7/l6LYVaArxHqhyFDrshFznbH9huq/QDc5tMH6xXTa2q5vb56e9tsXqyw/5qm4/aLnXP+yVj2gLLQ6xVp+CvZneLpU3GfTsfLz6GAu4quKboYCeFrn3rX820YStxq5vajvXOeqPKFg9zqwaVfX3+Zs/f3r0gYlUNTekDRBpGHq6yS1qqNWutaaCbqud9OZ2ULuDDgaB8djdEOh1jY0+DM59NbDYXYX+wwyH0hK+nyuzx8ZPNpovIm7beenS+EwZe/K5no8nYDory1YaYosd7V5vMpg7QVCTHC+OWSNzxsCPEq2vs/vsxwmruaUtOx6PZ9WzX+mSHvaKYXQtaVUekKM1NQQAAIABJREFUbOXF9hqbT0f28Li0Y3OMwnMqFKn0PNcg1CR3l+ZsIlkHY4E12cIu0l+5l7FZsQFxsvetooF1tG7moFIEthvz5uRrWbmOHx6f3L5udls7q5ju5WDWnO1UazNgaMvl3OprOB2KaJcRl/0UOSqwHu+sbTYZ2ePjvVVVRA1q90b37D52ntt49XDv+l4bI7vDNjYtFL1xPAXw6yttUd9tgVK/KJJx/bF32RgNF1b1xnb/+IPNF/dWN5XtjxEtrY1ARS1pnr98+Wz15WAvr1/t5e2r1XZ2GZUs1ZejXc8na056VxD1jdW23W9tfznEJmJ9sKrZW3+gapjS72a1cqgrYrpE4fUVyXw8eW50zdN6uw29IBm0gVndNz9mOww5FRm9WKxsOo9I854qpJ+3tj++2Xb3FkR+fbbLKUDaYjX3XXrJ7Mf6zVlStUQ6SwViwsEb2qgfx4ud4Eo50hRx3xuMbDyYWKMTEXqu0smMyumSSpsCJ1vv3pyAi03Pg8uD8v/1izw7Odu/2lEFG0XAe3TM1ucS2+j2ob74uhireK5SpBwiYk1BJAKP7oSPwi7p/pHe4XkHzy6PoRvLsbxiR7VGvdi0ThqIUB9OWmLY5U2pRRpJtrBFiUYtjt9oNIzTFeUkyKAXGzoae23GkfpnMAo7w1HSAKSVDVUtux/54yBbNb6Qp+AiNsvBB9jKU5kL8KZSumS81TlfZb02USwFW6FTJy24N53uoNp86BbNvdaXIjxa5/YU7ZPeUv8j7U5H5uo+yGw2MG9tuPqFEy7bBvbQ+3ycysY/BEiLU3qd3rFGkXJdAVJOqzg2KnpOyjpwc8o1q1Q+WkC+MRVplMC14EzwFU4Sp1ogX3BGOX2gdnISUGtd/dW44Uh1bQjSTZuLgTuCmNDmKJgEvC7jQeqNjuDoNkx8zqvYXBsqMEaktZwdHU0tdRtweHGA1a7sSEumMz5r/Y1CTOvZOOAZVyB/JQPKd5vXre0r2AcfQs/KZBsOaSYG8IuwLWAcPs94Vs8Cs2TfIsbve+I5Y1q+l6wrwsnltfgQOJSO7UcjT5GCP5QdcLeqye/IPok+1zPxccCfjEtua/a1+B1/DJmHzMjvRB6YV8YH3ay2gn+zz3eLBxUBz9qDRHBcUggkfM6Mg9U+/a21TQAJ74XA5nrmh3nT55koZg71HogBtUfPy9HTPO+2XfSN8WDtcB14n/cg63yvE2jZt8SnynKIv5N9Lt4jXMiaUpulj9Al+BRuhxXC5rY15A3CcZgKwTI3+T3Z9tFHap3IvukEHrof0pZ16v5JKTzsdrFEt+rd8BLYHIhp5hZ7lO0QY4cP4GuznLQiv6nGUpgNEh4CGPlgXLM/hv51v6+QaNgkUh5leWctez9K9HDmE7CZjCdrWaf79A78QwhKxjuvP12n/7Ndxi/SdfAGnb8eMiuVonkYl7zMvCMT565T6zile9jtbCCyu+SiztyNAjhYi14Wu3BPR089I8zYRdPLTjghmjY03OqVdcxPrfdsi9E1tFOR2aw/tTM2Zyz8s6LX1E+X+fEwAqTKP9YoujBzAmw6i8zW2PkcNLWdHJfFhr/uJxIWeZWvwHoBV2ET2DDJaT5Ye2IcCCJDptBB3B/rNQKmnG8pOp+AIQrC63rWTjcfxYo0wb+AbfW7R4CXICVSvSqIh/dkrBEnJLsikaytzDFgP7KdBhexYccYYb+wP5mv07pE9zq+H8Xp1LwOkHE2sdA/cInYMNasnqPxIghXugmOi5+u98r4sl7Qy+ibzOnccoFgqBabpBPn6JPMXcAnBW6NEyDoB9Kn6LPZbGLjQQQktBik+DfyHc+HSPfjmyizqHHkdIPb/qgdI39IWE7jTSrirMcc2x3Dx9Y7pIP0sz3p9n/8y//i6gpckWaKSFAOyJ52+OZWDcMpcTKi7Ghh8LOgAGAwxix2rlUnyMWs3xEkjDtAJhu9DDbaFX5zfIxrsnFvBb/sTLLYaGN+F8YWRZHBoZ5Ne3IEahYCFDdCCojIQAtBQ/BoDwKtvzGgCJH3Qe51UQzZMLQKQESzosoUWZVy090S0CjONuS97BQ7+HTydtTuvjNvagc7FrRPbQKIE2nl41cMsH7Pyoy5aQ2UnNwSWRXpA2LnelJyXqJ89dMXZYm64p3IAIZYwMLfWXKQ83mWvQzsb4FfBmIZcNLGW7Al+c2GKb8vtw25YX5jjCN6E3ljXaAcUVAoI/1U8Rxv8yVIpyyb3O9KV4F8JYpDzwEYAKx4tq65Vc7ex5JXFqNKLmGMV1aQ/J4dD1WnZyz0fBHnjIH+lhwhO/qbPLyMv3bKAQEQD6zh7BDwnNx31h2AEhnMY80awiCpbcyxfldVcWS8la0SZZzvRVfpXgC7r9tCCLQba3WJmlV1cRFStRzkhY2n92aNCqtNbbn4ZPPFkzX10A67yq5Nic4tEQueN6msFZFvo37P7pYqTmi2/YjCDyIOI0KssvrYWHO4mJ2vXpRuJGJxpNz9V2uGja0+DW1xb3Y4mf3669GJxtNRESAXq0Vmj4Y2KEePeylNgAjX07n2SAT1zwGLF6hVfqy9nQ4n6/fmbjPGw56NJyIDFckQmwkCMNu9ImMnNh5Nncy51uZRAooQEBncH0WuNxGljdJO9BonoMfTiZ0uipyIfKMiSDUHkheNu47kkR9ZROSgmpnVlV0v2ryQY33wFBG7/YdHOdpl6MUeJ54jeGCzUd/GM6WbilQPGsPT4WznQ0RThJ5W/pSLXXtNkHeDvg2qiBBwO1mfvSiJrt1pg04RxNLnivoXx2O1jSY6oi6C5+xFR9QX5Z2IXFk7G1ZmH6+KVH73CNjJXEX9usi/H3/80dfP5mNt293a6qPa1Lgh//GHT3a5HGyvgpPnxqPjlVbD16Gi9+uTE7unWgRZOAhK5eLkWzX0yO6n+4eIpr1WtltvbTScOXl7qUWCTWwyXXoEtJ9OkM0RoLfaDrutRw9EHvK9HbUB09PYRbRLT5tFMg/nkx+3XMynVvUre9282Xr7ZpdKUfxX6yn63s5OSp+uZ+ezVMjTapWg6Nt8PHE5m/SHtjuoUOXe+uORVQOB9qFdTyLkdDorNm8iUrlvE+EXzVdP0dgHO11enYDebN9cduuzUrD0ohDOau627UNFER1gBUngObF1wkL50CUoFPxL0bye2mU48uKiki8/teabYzq2r5oDym3es/1ekeJv7XE4rT1t7isSNHSKiOPK9tsPlwtFwcpdJxer9JeD7cvZo75ErNdWuRzqc2+1ouK9KB0kas8dcBVDVaSN7qCoDLUffHV7JLBkQG5enMJQmzQGIstF7svOur1oc44LF0bByNCbJTen9V2vVE3kABc2udRHLxSkcRVUkSx5/5W+oESpZRIIe6E2anNBke9goOyI63c5ozgjbkfUqhSRzFr29DKFmIUMcLyqO8rJDw+iLf+D/fRThY58jehqj5RWVH8TGyHXphQejciz7zBtIXq1kSRCWP3xlBteBVUbjleP8BcU6/ol+dUWSHeCy78TIrxJuSHZ0+kBbZZp01ZrOIQU0lm/RoqJsNkxNhkLR7auLgdt2OKYT2kwbXKqjxmv6gSFNk9wlCLqRQV7RBgoMkpOraLsRA6pLd8fsaevaip2XfYCfJTxvk4RgcXi+yAC8D/GWuPl+DcYD1nSda7rUn0M7DffRZu/r//h2KSkNgHDMGa3sqVN6OxTZEc1Y2BwIBhfMnjrX7ispSAFMFLGfxl3ohOyb9GNXRDQ4DqcUuqJh88h7NEd49W9XAfxpvykrD2wZMa2ea4yds6kMeQA9+frWC+MRcZXejaOM2PJXPE3eDCvV/QB84KcZgzXymAJGMjvVXvzPOR2cJ1jx3TMnnZCZOb23Pafucc/yf4i5KrugRxBP/1jOpB+MRe3Y8HfMeddukF/XqmJQxuQ7zx2WeYz1o72hF3AZ+TIOqQJp97khzqmKgS05sTJvaKPcpt5Xtan9A0/RmMSp4NDF0DGZTLNfXWdoi2bKIw3cpgJPbXt1tdl7SAryC3+iste8X8zqZb9A2xZ1kn4IHoOEca8H1nNvlDmWrL8++/ldBE6EnvHunCfi/QQpQAgHAb65lY+cv+yDkHekU3WSYxn4AhhNic8CxHM2DM+1Lg4nM6OZYQnREArMpg51PN0vZOF7QnvcsK9bGxhK1p+R9ZZdrmkjqC4LWum7eNNQXkIZiLkdYIUDsF5n1IIpl2rhQfRe2OzKWw+6yf7+MybrsV/YvPT9aOf4Lx4oKfuRx6xby53g7iX+dQz9Tv+vZ6ndUAbmCOhVYIXfUNAwV8Fn2RZ9Jo0KcJZbdXfEObIJWsGvYgMD0r6u0xAQ+KqnQokc9spHFyKnWJLw3+PwAPkJMsAss4coodpA+sSfcHmn65j40R9hTyHgGaskR36Tx87zBhR9ehf7B5/0w/GFm5Tz9H4Yb+Zu1sdgN4Go7BBzdiCUeA5WEP6PMtZHoeMU0i/hz7S+xgLXScCeuLFAL8noJ3nKkEyyNNkHhkMPAjUN3G05s0DeZCrXGSQTQ/NK3OhfhAVzbUeAe0KfDRxdlvERF0pef7CHT0BPs9nmZL/Y1AzoeXCVnYYs8FkkDGmagz3ZcWHwWPxcx8/sxHI4KNdCCk/Htfyrqyc82Qh0CzqbOT4nV0hhCCDZNqGUXYFfJPDK3+XAQf3ZlIvj6d8lGwQWWTtM/xYy9UJNElQq6Bakj6UoghBB2RVELt6bvSBo40BDKSIMmhsFfI4ku4zV3lx+EK4BDmlZ7JjSBt9ASl9y83xF40pBKcIaD3bo32PR5c1jDCgrgWLKepCjrW+J0c14KB1XgsZi2LzRXWT7B+ZRV5RPHnB49xzjCZvoGRFhVLIyok5y6CPvmSQi6w5wVCiUebTmY+bdqL0WXayeZfLplLmFGOj930f3ROKJRtrlG5rNMtRiLymWS/6SUQ1RjErfzcQhYDIqUBoL+92I5AMOWvCwWQhoBlzotMwfOzgYZx5JspYbWQNZQWb9QaG7HYM9bnIMsaE+dR1yDRGCSNIu5hTtgQVyRXXhtOro38Cx6djY+PJ0kbjO6ssCOjJ+M4JaP1U9LOuGY3GJap7aPfLuY2DG7XjISKa59OI+n57iQJ5ImUU8Xs8NHbcXazZ19ar+za2kUcV6mSCopubfm2D2cDuPg1suhIoMXt9P0fl8P3J5H6PxspPHUXztEEwnCitRkmt2xeJETuoSuUhhk1jcTiqCODJRtXceo2I+Kv1B0ojMbOnp6n1h2YfG7Pn1zd7+9jY/qAI3ygieDmp7Tra3rd+sRk+ZkORdkFahbGrnFDVWLttcQ4rwIyuPx538fvlar2ronOVKsIsSImLR9hu3kUqKle6bh7YdDh1wzsdlYgGjw5UMTXzdD8i9aUztRZFHIkYF0nnBJAaUIuYU+qHsIy/+/3CQe/heLWd8tLJKEs3i0By0BUFhBQV3BvEka66FwUutGM8G058d5i8gciwDPV4EkcmBRAilcS7Rwyq79LXT4/3HjWtFB2KvFV0h+6PtXF1YLs/Hcp746iviGqNpwgirT09X2MqeV+/x2mA+7vHGPuzIHLlmwmaDyfRFWk8Uq7oOJ2iopHol8hHq+MKjY0UST0Y2u5j7VXCF7OR9Uc9e9+92dv6m0eee1Rmo0iEgUeFHxuRpPpPEVMlzYSK2dRXm4jQamITVLhEp7EG/YkNrkv/frma2d3d0vv4vt64TCgSeLd/t0u9sXP9bsez0pms/VSJCoN6tPR86fKuPhx1Qqg4yC1BJNlWmqcSUah0Gh71XIpCLWZLj9BXvmyNrW/qlOrT56vSphxsNNWGRNg31xtOekIcR49Fwk9nI4/e327ffbFr4yljE4+cOR/tff1hVzHPvb6dm7Df8dzIt+3OiaTdI4vjlJMTiSoet4gc2ZIPRVsrj7jHnpeIfpGXOAp6jsbDZdftSNjQsB1B2rmtV3qcppCC2qwoOkKyEscLd26jFNnPv73ns9MJj8qJWewPUcZhB/UeOVvH9l1Z1zsJ1HQnl9xGlaPqOH/YW6UccgegCfCuzyXT+ukEcdn4doK8ENJEDavQtuzsQdF+Xgx1HCdTiiOIg6hx04oBI8kp1zxrTvR+9cdPEZR+6fkhSymPsNon3V6XDZ/2+4446vB145tIYGeI55IRw9uhKHkK/eg+zWkQw0FGNdpoKu9on1Np9UtvRY0NyQDOl67RJoaK5jpmrGt7fX213e7gckJks35GEU4FCnRV1TPOB99hqzOuB59o8zL7E7SbSHFtiIKbo28dsatn6B3ZMb111s7lxA8kW3ttKS7lGKzgW3CE+0sF52tzp8VSKSckfclYFv8gkzroeyImGWfkF8ySMaDPa8GEORVAO383RRSjT3GEPBOrjnuarogk7dN17dH+lJsdLJTnI/tMvJ9xZ01DSKBXGJs87zwTTO6+StkEy9cx1sgsWJU1zdhwD853Jhe418ejFHJCh7qeSr4C2DDPC3NFmyEOHMMkIvPW78kkDroTLM+9zKee7Rgk5RoFnyJTebx/y28Gs+Z54xmMW9/Tp31fYBb95XgwFU2j3zk4iRMQfuqpbPbQFydRD1H0SrYY3U3f1NdzSYGXcT3PgcRmDpAntQ9/wLdMCz7EV4O8dH3f6+p4MB/IBGOGTmAcWFv66Tq9pDNkPCCWXM4voWPUfgLVkD1dx1pHPvGNeZfWGWQNn7FOIachkfM80ibZ+SxnzC/+CesJ/kVYE1una5lL9CpBhHldqQ/IOL6b/kbXuv0quWRVo4ZrXdeU01YekFH4Ebeb2ihvrqYUDR7iWALU0OWKzM/+OgEQrP+c2sjXEAFrqSaW+4Yl+AudJOCSsQFtRcdzOhx80BKoNyQzGyjUzMgygzwhE+CEv9HlIvEEvfpBuIMj8OH9ej/pWk7XpgBMXc9Y0Xb66HJaNl/ZEMtRuhDW8HW8l80vyQgRqvJD0DNwKz6uJUWLPC5k5VZ3ue31jejAEJDLPE/jo+AVCEpkNfODzA/jy3pCR+lvtYW1x1oAW+g6xlM/6SvEKu/WdbyXNQp2oH+8m/7rOk4s6/ecbpXUnrT/1oZlHMJcho8Vm8asR67j87xBhZ5EL+RriaTX2OQ0MFyj8VSqzsVUATAdAS2Owe1fIqDV9uli6nhPWQnQt463CgGt8WPTgrWD7XA/osgMMqf2iYOo/tX/8J9f/YEq7iQn8KCoOLPZbGXDqRyVvpOIDklTyg03KiW8G2HIBGrrlJYFr2tpIIYMhQsgyIoU48BzUBpZgSPITJY6mXczELIMWrKxyYCSdwOOslH+rX5xPQ4i7+A+jD9GF6CWjQztRjEhXG6sSlQKgArDQv8VBaldvpLt/28IaHYkpQAcPF1LRej2yEg4YYryUlsx9oAqlN4twGUxMmfyKX2nsjhwGRxhGPxnCb1gPDB8nvOzOEb6TDKYwXieY8ZUn0FA6xgrzwY84kxkQrc1XKUdKISs4PKi1zMlP06EUeQtpbbIcpJlAGDA98wX48ZaYV71Dv6hgPQMEdAaK5El2fm7JedL2soWqKo/mjPGPL8XUJ9lXeQa45VBOr8DXBh75hpFosg2N3zncDJ9btKRGt41G0cEOcoJBS2FlwEhz8fJY71kJab3AX4wHMwn48P4swvMHCFPLcAqOZHQN+g4yT+bDTwb+XDAxaZPAVbkXJK+FHkQ5EbPdnsdp5/aYHhnVTW1fm8WuaAXn21192j1pWfb3cGW85XNp3Mb980WUsUiVk5m55MHiTghLLBzOlw8XYX6pTE8bM62Xx/tovdcxza+js3OIoQ8C6an3jjbyWZ3U3v6cWWTudnhfLX9YW37w8H2Z1W6VnqPhYcmEg2nqLVLc7TF3cQU3DkQ6egks5wSs832aB/PW2t2ShGijS2RIbIbE7t/GNl0IWBltj+b/fJ1by9vH55OI2ScgjeR2omNqzDmopAcd3l/Pz4iklqfi9zuVdqMEYESBaMUIa4lVDXKBR8R9koDMZ7o2FztOZB9zV1VCFKkZd8mQ0WJB1m6/jjZtel7RLXyW0t+Hh6WNpvICQ+CywllP9Je2X53tt32ZHbVEbyBPdwPTXsNuk4FJ4/11Y+Au1yqAKH49KHZdKzIXkWhn3wcBbh9/nYnz/OtDQvJtCJVNUYezVsiRtX38+Xkz8UZEy+gda4cxq5zymkQ7UzvdtsArQOhekXgKg9b5NoOZ0mwUa6LyMthpDc6XyLFkueQ1jwMHGyoiIuepVQVClnX/M7mivit7LDd2bdfn7W3aZp8RauK5Fc0ue+Lat/Td8mP2orxcajtaHVfkS3aIFAEfeQKEwg/1pGKRO9VZIzPW1P5JuNkNPG/9Z3SNvmxxWrkke9ap3fLqS0fFk7Ev76/226394jrXv9im+2zbXZf7VJvnQgOx3Jso4mi1xXZquaH3fG8qCK1dLJGBbS0uVGIEEWaU2BR+bn1T5HWyh2uCH85QYqMFVGrkysiXn/59a8lkj4i2jRGkn+NvUf2j7TJuLW3txcbT3p2t5rZbr+OzYZy+kXv1xjMlurf0Z7fXj0Vjh/P1O6G0lspd6IKCl/KRuslcgLrPdPJvHWSvRbDWCdyrnY67Kw+7r0fnn6tbE6HcyHcd3HyUgRiJmXkDCpCXesi8r9HTuFRP3LL6RRG6GdtlIxtt9+UwqTaYAhS2e1/VdlUUdIiPAshGnMQ7dNnkslsc/RZ3oys1O4SRefyUgjo/LzAF+WIcIlkB5jLMYrnh5ONg+3PLJurYC8n9ntBqpPCQvKGw+CAu+RkwP5iE/lbEfWR9kERX1HjABt568QGKdPVOOmeEdHCYZO79FrxfaSAaqOhy5Fj9RcHUil4wG868YCtxIEFO/p6S6m8wNbT2djms6Xrn5e3Vy8oqmdz/FTPxqZDoEEmZGIjxqYr3EebsPlud8uJF77ryJiIqFdMJeQVThd4CgcNJxzMxc/AEaETIcWoVeJruWzMZZ8CWeCdOgHFvIH9bvECR65xlpHfKBIcJ9wytujmgZMM30doM4Z6XyYI6DfYVX9DbkGY+6kpt59R6FV+BL4Vfoier3a5f1ceCt7hHfQx/0QmwYoZg0HGZP+BPuf+uN0s0ZD6Pq8jxpk5yARtHnPem31U8P+tv6b+Z9zP2Gccn+Ux41LaQxRlxtG3z8y4syUPyy4m/gu6j+fSJ8gU1lUmaJBD+kdb+cnc6nvk+DsfQi5kSqVyO45gXfwYIjnRn+6C+qZU6GF9zhF8XUtqPtkcdBDXqb8ioJlvvZvnIy96NiRwYJcgutHF6Mfso6NzvM9N+Dd53jMRhh+BzN76CeitvEbR197eY/hvkGDZ38t6/VZvsFb0OQQZegGZZ+Mmrwf8c+4v++DfnbwBTzuGKyeEWGPYKsYxk115E4b3IHv4wdynZ2c/uz1BWTQGPr1ORPq1TVdU2nX5MFJQLRczx/DUp8Gv1PWMvctNygftvmn5Hp0qfe3Rln4CrCsqOyw5jVlTgi7Ypjw/2GkFSjEO3paSMpJUJ6wH1qo2MLNNQ05YU9LxmgO1DTujd/lzlNK28Gu5r/Bq7keX00N6Hs8Ap0i3s9ayXPiaKbpF88ZaZR05z1LGQXqetYNe0v3gPexGtkkQkN5O5QlOJxBoI7wB4yf+Sc8iWhj9pNN+rSwXrIJOC5weftHt5jLrFD3BmOXAMcaJfqsPpKVgDtAlrM+st1kb4AXagU7Sc3USlTmniCu4CS4h63vWdrZ96EPsGbLIe9nIYjzydcgjtlvXIm8dVgquFl2HD6nAn+VMwTMRxOK6ixQchwiKQi6X90vHd6pzg64j9aPeo3++/sqGbl5j2B3WBG15f3+36n/5r//jqy5WrkBFTCkC2gZ9m8/vbDSbRi4xKfFyTDAPCoLLIGSAjELXTwbCI/dSNe+s7Gkcz89AhcWihvMOno/xRmgZAAb5FjDd/p0JqwygaEc2XCzy3FZAEu/LwoYxoo353RlQQ0LSFheUlNwd4aAt3g7tUiiyVNFjCUB0BilAtXYYvS/lGKvnjy0OXoxhAAaACsoHx4P+8T3jop8+5mJVUjVt5oViAizODLJ0zb7kYQQ4aZMDoHA7l3nc5HS7ASpH53S8mzaxCJkfHJA8X9yXAQegi7ZmMMeziYDWMyHI9VyAEG3iXuY3f57lgOs0F8idKxrlQC6OBQR0BiuaP8ab5zFHeibGgLZxbVas381XiSa9VWQZSGXQkueRzQQ9G9CXlTVrVZ/NJ0GU6bkaPwenReHl9mcjSBt0f14j6mcGjhgffc5aYSyYn7x5pucBrMSQcT+6CWWa5xrZYA0ik0HkxZHyaG8Qv55apje040FzIkduZr2eCNSpVb2ZLeaPdnf/FMTg/myfn77YZ5GZIjoPZuediDuR0FrnOoJ1tYEKHCqSZCjSKZzS/f5oh/XRTuujNXuzet3YcX02BZgqKvgkoqrf8zzQDz+sbLY0a/oi8ja2P+48t+9ifu8klTIf7HdxtFEkxdVONlkoVUVl09XYZsux3T32bbkye/0w+9O/2dnma2OXnY4CKmdk34ld5V7oj/o2nU9suhrYVuk+rrWNpyOTOvIo7Nc3e39deyTxoCdDvrKl77aL9AgHAxkWgSVjeX+/sv7Yy6ZEJHFd2WFtdjnqiLrSGejIlzn5vFiJHDRbbyLib+w5XCMa2U/GK+/y8WrHzdDvX6839vGmnNGVffr0yZ7uR+LYTFzyQYUkVWTwpHoGR3c6ej0da1O+ZBHMVcBu5W3t9T11CLpn4qlQlKLE7Hi52vbwYaNJ36arKJK32xzssL+YXSKX9/nYVVS+nPdO+A5HQQJeq8ZGk6mTX4rJVp5giYL+HU+RV1sBzafz1WTcVfRP+Y1FQKvY0GanCO+I2lEOPk9NolhOEY4iXLX7fVaUZ6wjRfsq37AK+H368mDzxcRmM4uigY3Z5mNn728vNuyNbDpf2lx4oTZ7f7va67c323/sXK6PB0Va3MCSAAAgAElEQVRUKKf1zkbTni2f5j4GIkPOR8nywMl1z/E+6rfkvKKnHlYPNpuIEB85OBKB77lmC4iX/twfNpF7eqxIHBU20waHotGj6MZ682Kb/YtZJQIxnMXp/M4Wi6WnGsH5UWoBSETlfB7Ppn6aQHMZ+csjPUbV6yJPtamh0wsO9JULekQRyr0XNtzu3u14jFMsDr77ypMucjac9k+f7625Hu3r11/sUu9tvlC08s7e3l/8/tMpIsjGo5EtVysvrvn8+s2JZk8Lo0hw9V2OeXP2jQSNk2RBGw1BCs+LjYljsppXLQInXXU0Wnne5aiVKG9tXHgKEOFRJ3RrLwQcuau1AaAc6Qp0j7zCKkQnWVZ+9tls4WR56Murr7PN9qOtrh1YJOymCPOpIjD6nVMIrkD3i9wMpyIiL/7GFmjDL+VrhYBGX7PBrNz5ui4iZyNtw0gO3HFnyiOtcclEJZhAdka5KLPjiUMjTa8QZw90KMViO+IqnDj1MxPb0m0aT8mzTkcA3nGQcT7AzNiv2EzoorMDP8R8ts5DHBCJjeASoS0nl3+8w1MLFfymVBrcg22PyO3QQ+gx/a22SE500oDc0d9enr3/OCU8lz7jwOje7EQiH1RVJ391tvnMAdjTsY0KUQ9Dvtxxc80beIDTU+A9tdnTWaleQwl0AMPzbPCgq++cH9o3SsJhDbkJPUn/wDxSVpnwQk7Adzjr2TGHiCDdWXYesw+V8Z3em3Eq/chRl7dOtdrCkVcfV6V2qa9+6ksEjmPgQkQ4GVgCSfJcl5xE352AzHiadjGOGYOD69jIvyUSb30K+st8gVnz2sj+FfjzFq/rPiLZ6UvGj4xxrJPwY/QZz8mycYv7sk9Hu/BLwZyst9w+xoLx4m/WWcbt+uwWT2dsn30K3oU/k/9GV+Kbgqlkh2ibiifzL7cR/0Vt4aQIBANtRY8id2B6CC7vm59w6lIAMGbtOipBK4z/LRHHuoQQAxOil2R7WHNZTpg35efnGaxZ/UTv4kfoGohpvgt8vW+fn30i5o2+037GBl2dyZd8fytXCj4otWx0bZYhiKksn6z7dq7IqVPkmDnBfqh/sqGswTzHeb1lHiTrRAg9NtEYQwhp2XjX9TopJztaR/Sm0vQx7oElSwrPUjSTqEzhJZ3gU+CF/qHPhC3y2IlmyIQ3+l8pLHz8PK1XENBZr7CB5ke20hg51i0nXZl7NgLAw8iaj0Gycax33ScCOssd/i22QqSdTi/m6Nj2GqXwEjHvxXnjxAPrEj0n3IV8k84Gna5r9WzGAt2r60cF42TuKOtq1rz6RoFhyGxIa9YGaw+swTpxvuJwbHWt3kttL2ybTuzha0NAE+wYMvF9dPet/tI9YAfmX+9lvZEOVu/O7UT+WQ/YX04csP7QN9lus05pN+/CbjseHwfmJ2hQzyPAFv2M3GeblfU/RHKrCwuPB3ai33BEGYegf9AX2IvMyZC+D94F+WD8he7nE+GpiJL2cS1FKQ+7TZvaRe+ar+a+zrf7XfhP02n46EqjVzY7fMOkBFQynoxBxgzqj9qiukbV//7f/adtBLQIaPkmIiwUAT2YRGFCLw5WcgejnFC0DBYAjx03BhUAroYQ/q5r1VDuzQAigwAEPhsHdQRBAEjwLsAG1/M5k56NBsoXZUX7M8jjObSJ+1kkGBn9zIA735evYRIACxj5W8XqQFCOZIoGyI6KKzxNdin0IwK6nZf2SE5HQPuCKLkeRWCGgomoZNkvqvJmkM28MR60NRsnB4jFgKIAALGKjGWDAqPFAnLDXghoyE3SF6JcUCZ5rL0t5Vgy4+pHeItzkcdR12J0mesMLOkPhgKFlOcYOdV95DDPDpk+Z3FnUIhSwNjfGn1AhK7LkefejxL5R7J2kT8oMJebEuFEexkvjCdGg7WA3GQFy3i4Yi0h1IxNBogAI9Yh45zBqdqB0gMwZFDNnHSkRLeB4M+vI5d3HhPmnPdgYGkHAJ31nQnorOiYEwxI7nerE5wM+H4TgPexrnN7eD59vJxjx11HrD2a1BVy32Y62j+c+omScy2DGdHPzVW5nEVAP9hy8WBDpROwvv349GCLodnuxez9153t1zvrKYpZRWFVyXZY2Wg6sslibOP5xGYr8yhjr8chnX0wO36YbX7d2uvPH7Z9PVp90okW5SEe2/3nB3v6cWarTyqSZ7Y7mb19fNjbu3L5LmwyWlhzrmyzPnpkq+dfHYlcbWw8r2w6H1pvXNlooeJ9I1Pgx09/2tr229X278coFDcb22Q08uhqpTMYTAf28OXeRsuJzZdDU5C1CFJx9u8fZq/ftvaXP36167lvi/ncneX+tWfH08H2aoMb+qGTYToupJzNiuB2kvWi3Mlmu1fzYo6SDY9eNTlMZstVz2Zzr7HkdkdEl4hzXaElpnzNm7e9Xc8Ls4sqLddO2uoouYyriE9t7G73Z9ePSoUjOdFGytCNdhB04iSOR5G7e9fHymkdKRYaJwX1bzwe2GQqHW12avaeGmW8UDR4EEavLxc77ZUveGSXY2PH/cn7spxHm8XnibTf7A+ek/ugqINq6BHhqhO831/9GLwi2z4/PdpkNvTr1O/ZXAUyYrx2h8Y3JFR88njR5mWkIOiLxNORvmsU2fO8fOXookhNFQ58erqz1cPIJiNzEl8RKmqnUmyoWN9yuTClr1akuObl+deT7TZ7e7y7Ez/kBOThuPHQ/tlyYn3lOz4efBNAecwFwkUEimDyIrMiyKvKlvNFRNW6no/TABsJr+xc3+z9/atdLkebL4aeMkA6ZTyZ2Xa794hvz7V92TnJq/nseY7yoa+/+eou6ij48cdI8+DpVA7Kmd3YZBzkVat3VdzS0wmo+Kfs68VPhskJ0vp3cm65MhHZkmEV7ZQ8SnZE7KtfSnUjstJjdZvG7h+XPo8f61dbb549tLhujnY6733M1H7N4/eOQoBAHWseTUSUjz0CWqdldptNbO55FMzAi3+SXksR1VEQJAodeo5yHZnVqYCxNsgClynvoNZdXwXurqfACsXB05xpI0aEYWCBwCkBgCMHvcZ3OZ/aarWw03Frm83ao7mj+GHUQ9CGiICv8l4r5/B4rMKHSm8jMlhzHyk/1H8wJbmTPZ1YL9agHDQwievJnH/Cz1LEZrXGX7/rHpwSge6dnl/yD+tzbSYg+5ofbYxAQmizH4cnsEVlvSYwQGzmdFFbOhoOhom0GzFeLUGn67Wh5Guw28T39ZiOlGNTuz7qOTH+uSJ5Z0MjIhFnVmuLe7+3f7F5oDQ0gaejuKkXYu119U/AWRARKoqp/9Uu6UudSAgSQqeuIuWG3o+TjoNH9BD9D8c4cm4Hvk4FXgvRi43G5vrYaNNtqJyZldVy/nVaIqUoA8+Di8A/2PTvsNRNarjviJ4SyQdWB99nLOmE+jlwtv5n3DMWBDNxohBnH3KJHJP08dbZ131gt1ssfOtQhg0M505t802WUkRLniWOInKo64Yq8luKbeGkM+cedFEILpxx+p/nJvs12TEGG9JXJyxu0uCBYzPGgjShHfhf/J3xZcZ7PCMTBBo/omqzXLZ4s2xk0h/akzEjflHG0IwH/gD3Zcys60VKgP+5P//kOdnvAYvj5/JsSBX8Xvpwi09pO+ue65GXvCFDagTknDXAHOCz4U8EnokTlvQdHw5/i5+69nyKQlhE4ue2u/4p5OTturzdDMw+AkRt6OnYPEA2kC/0KAR01ke6Fr3AWOFr4A8yL5Kd23GnrTyHZ/hGZAmw0WfoPOQ3yyrPVBo81iXzzN/qM+tXz8ibEsgkNZ+wGVn+kGmdINS9YJk81zwHm9fZmTiB1NZqKrmCaQfpGkjlKbx2EpmoegnacBjFph+ygR84mc7bDY0ogqrTFrLxET3fRoOXqFfacy5+L/PayniJwFcEtBNgJeUn60n23W1Ciq51GTxHygvWmvQy6b9cbzn+KME4XkQzyHHHoqk4ozAK/qhjfhUXnirVYGyS6p/GP590Qd96ehgF2xTSnrnOpwCEb/QPfiVOPc7aaFNSJSGv2D+tK7Uj+/XobuwT7c26B9lGD+jdEIv431k/C//k1BukElQb9W+/27TjoGeyMahnBbbpiiNnfUY/8M2R/WwLs25CpjOHpc+4ns03PUftZVywr+DCrIfYMM/rVs/DrrJmmFtwOvoV25/xwa2dY12gF/UT/cpYwm+gX1jXrA39/TfzX8jxjAWYf7gs+RezsTBC4Fo2ktQPEdBeb6foZ/m8bs9OETGv+fUxbLoUcLQh6xfGGZlhPtQX+dUVRQiVA1rgTjnhREArB3TPow3GbQqOWxCNwsjGGgIMo4sCpyMoQX3OTks2LihhBhmFimJnQdBJJpTntgRoilbAANyCIyYO4csTyoBlY867eF4GCjwDIIqS0k/ey5hkg5SVAn31haniR6ngWVYa/jztkivnlsB4AtLKKRgLpoDisgXoBXCkhAthS96XyFEYhpMFS6QCfc8CfzsGiqCh73oOUSgoEJRnOPndcRXAkAgR5hwQQFscgKW8z7ff+zjorHf6dzvGefcoX8fYMje0ISsL5g4g0DmUsaN7C9p+a5x+C9gw5/5dOoKLwtJPlISTF2Jd/Ohu/MvvZaww3OxiotBQkhnUZCdQfjBAAWWIss/GIoNYnqX5bI1pMSjZQXGQV4gkjBfGGpnhyAd6AwWVZQ+wS795BmAEw83ay7oj66zc79bAliPA7NzljR76iQHiJ3rCAco+jqoqQk1RbYoiFPkwm668oNtmd7TLubLReGXD/tLOtVIVzOxu+cWm06XNxlOPHLybjKzemr3+9cPef32zy/pg475SDESxuN64b6PZ0EarsROgk+XIVNewlhOvqN/KbHg2O6/NXn/e2s9/fLb3r2svdDgaT+3+6dGefpzb/WezydJMNQvfPmr70z98s8rGNuiNrL707bA5eioKHY9bLGbW69ee27k/Nttf9rY/b228mHh6pt3maPX+avXpauejooxHtpzNnRTa62h/v7b7z/c2e5jZZF5ZNTJTKsqpiMrG7LA1+9f/17Pt389erMJ3lQdjX9O7zdZJ2Ml05JHPXq9GaSdmZnO1/xRE5+HDbP0eJJ0ihBsdL+/VJVp3ZLNpgI2lyGul1ThJ3zV2PG3t421rx21lo97UBuOJE2uKhNb3yp/rNsCj21Xko7blamKfPz3Y/VOQ816EQWT21uzr88E+1hGN4DmDeyL2Bk7oKmeqijSKd/TU4L2rVRpTFWs8i8C+OgGtCPSzot+PAZKeHkSkB8mt+Xpf1/ax3tj7WmMzsYf7R0/t8fFxtF++fnXSUxHPilB0Yqvfs/lM0WBmZ4+0iP6/v2+ddFs9zG2xlNyafTwfbfu+s8tB6TNqW0xXLRDaHrZOSM6W2iwx8yBsnY43s4+3XRQMLNG/sitK+bvfKjJd8yrCL0jrs3IkK6y/bBjujmtb3CnVUNSZcBK6vthRRVeKo6v16LrwHLlcdQLgcFBkrfIjXOxj++Jz8eWH+7IhIN05sPe3i+0OJ9tstnauFc3vRwI8bYX+Dfoz3/xpvOBlVMJ2kFpy1kUxx5FHmEgO5sqXpvzJY5GyujZOc4no1qaFSH1dt1Qk+Dyi2+vmYh8fbxGxfT5aT4RQiXIRCe36rD+y1f3KN20221e79mSLlb86iEbpJUUw6X85FPNStFdjIuJW+bX9dISn3r446Y3DKSfKiywul1ZbHGM81QcvwihCWJFH2r3S+IsAdrt/CcdTqTcoyFi41SBS+jo2qrYL9KqSu+xTFK1RFJOi1tWv1XJuT0/3JQ3Ou10k2MXxd5vVRJSipwyvY6w9LYhH5EWkcuRO7vIPi7DVu72cwDWOMmgjm811J65L6jLX1ZVwUiF+Rax7scoo+qjv1V+ijyItSpArnhfdC1DG+EfkUeAxB+k6QSLM5AR0bEQQoSwdEv+CoJmVNC8Zvzn+a5Rb/Rwn0xwHxL/O8YpjkfpHOzxy3QGRIlel+ItjWo4nB5aJzyCgPYdzyV+ZcRZYQv3Rfdo8iD5G+hPu0bOIfMTx0BhqTCRn2twkoltrP1I8xBhkxzzjLPoY9ruLPMWe4xDrGRAYtNeJG22M1FdPS+R56EuO8Ex0QWB5XZFUuCo7uYEN4v3gRtotfZSdwey3MDauM1RwM+XxbnFFwa2MgcaklZ+yMck4ZKJR17PpABbJDn/GgH5tiWBjfInIUmQe0YTcE22L1CKxrkgFE8EiRK6CQ/1ZvzGX/5hPxHvAX6x3+g6OY7w0jvou+1p8xzPAhawNPsf34p3IDvOoZ9Kn7BOyphgv5YC+nTNwXvbbWsIvBfuAA8HG6BRkSM9l44F2MefgXPQb8gXpgL+sNrCeWdN5DMCtjEeWY9b7rcxzv+PlkkLmVjcwD2BqZJ5xzZg85rAjpCVHIvzQXdwTmL9Em19Cr+sz/I3cB32O/NNHjQO6sGtfrFPexXjSH1IyQAohi7Hx931a0W5dhG/H/DJnyCtj4nYyFXbTO5FlxjxzBfgTeaxP+ygwxxghO+gkxoB3o1vRb4wZpBhyw6atvsfvxgblfsMDsKaRed5P0KBSQkJE6icbaa0vVKJ4Na5+kqzwHsLOsebCnpEzVzme/aRNqZeh9zJ2eqa+d92pVIA3KR19soXjvIhxKSJcbKC21fE19TyRXJn8Ev+BXdFzVURQ/yCg1R582Kx7FLhH1Kuu1zrFtuQ507wENutSi3qqgrTpgS45KH2H75F3xUE1v3m+JL8EA2qO2QAXLoUgha/RveiIyXDo2C+vLfRc1lvYf/RottnId9YfWVfqOSoSrneSroHvCXA8lRQffO72uwR8QUCzRuBU8jrSd7fYKbcVzow5zzoycxGMoT6TjLKO9LmeDy6kDboOQvnWpsBd0C7JmH5HTtEt2Q7+Y2OI7uJZ2EN9Tts6jBYYAnlDjrOO0X2kEfN1VNYOfdYz2WgRvp4Ohx7IQmoUZRZ0GdwfYtPEfeqmDfxUfR44H9djKqZd9C86Ct2Bvs62D64Gm1z9r//NP7+6oI0mEY1XDf1YpwhohVcJkHol0nLUhU4hGLcGPYM5jFRWLAifACw54zAaKFOElYaj8LNBQuD4jh1OdvFRqFkI8vMBAHlxY9zoG0KBwOeBRqCiyI6ihLrk+wgJ+WYQ6lsFgCBhECA8JTRSlIxtBkQYL3kaAodygjIBrai7uK8c5S55HeU0+SLzaLSIWtHfUTwmopY8cqokVmdOWKgIOcaYudXxXhakxpLcuRnAuIIqkURZybjx9irp5C0Mtvy7cU5H5HhmXqwiq5A5lBGABUWfgSTykL/L39NPlCCgRG1lTNiRysCTNvN8ZM1tZckZnPvJ+7VzjFzrGWo7xlhrRMrB+1N3x0CzQtR3yLA+J80NRyoYT8asjSYrDnhvGM4q86bfMWySbfqqvnMvRpCdv06hdRXTWQ9KJaN2kWtKz2Ht+7gogrCQP2orpHeeYxQZBoU5YVz//xLQjC33+fvGAYABWvRX79BYZAf4VtG63DRBWiglg47gK8enipGJXO4Nxp5eQYUG59NHGw0Xdjj2/Of93Q82Hc1s2JvYrD+10bVvH7+82/brxs7rkzW7i037Y4+O9grRk55NVlOb3E3sqihUpXaYVVZNzJre2ab9od1PezYTWflu9ud/82p//eOvtt/UNp2sbPlwb3PlUFY+52nPBmOVPWucgFYaAmeym8qOu7OdDiebT+b2cHfvBKrIqsGwsoudbH1YO5HcnwycyBJJLFJNkbu6X8T7cDgKYkd0/Lhnk+XYf57rg137UX1XUWwiLr99Xdu3X19Ve83G/bFNR1NTZeXDbu8FLFaLuS0WKt54tf1p74SH0jfIJio/9mmvdB4fnq5ABPS58eqANp9NPFpZIMzTFyyVXkLX7jy3rQjR7WZnzVEAZ2DjqaJdRx4RKZ2ovNBVKShZXRuPQl4uxvb4NLflw9D/PgtE1yIazdbrq728vpZIB+lgpT8YxwkRrWsdBa0aG46HJQf0xSbTsfU8F+zQ9puLbd6P1rvqvT1PwRSpHmTwe9b04sSLIrXX2531BxN7evpsq0XfI6BVmE5j4Gks5HyPdcR/aAuPgI081SKahXffNwcnv3/8O6XOUL/Mnn8y++nP77Z9O9pxV9tisvLUDQLAvs57IoBVmPHoEbs6aql8efW5KXl6G89vPB3NfUyOu4japSiniMEo0NYzFe7ywiv10R6/TKwaNNZTUUS3B9JhB0+LQX5brW/Z0slk6pE1+32kRHG92Ku9eN/f/b3GMiz1eCyyXgWmFMEuZ2Fvp/roEdOua1VgTFlPlEpiWNvjp7v2JFDkDFTu4YNHcz8/P7v+0kbG09ODrZZa50Go+8bAvrbt9ujFLlXoz66ypUr3MokK2pfanyFHTCcENAMihxSsPxhN7XIdmgqt7fZvnnpDKWpUtFDrQ6l3PPVHOcL5ePfk6WEkz0HWnux6qUpqkIP1+iJ0zp4yxcHrIEhetbsa9Hx9aKwVtSNZeXn91Xa7jftyIqCdEC78KWBS5CrHTNWnu4cHz/+redS4Hs6R35kifyKglTJHZ66UsmU5H9t682b1RZGAESkruXTdO5y4vIq4xu6CpQIwpwKXN8WDnExXSpD65EUUSRshfKNI6ezse1+86GlXX8IxtU7llTzbIt51nfqoTRylrgjbqvbtSvRyV7xPJwO0AVCVNBiON5sgYUQ+ey2AprG75b3nB++crrDv0V9tyESqGE42OcYpcipfA4JGEfou74ks9eQTZUOlwxu5qKA2faLf2C6P1C5FBl0ftQR0R7o4TvGc90F+ET3U5kcuKQIcpwzje40lacqIOg0cEXOjNUV/dO0tXgInZTJSnzkmFdFfRfokSNUIdtj7SQmIANYcZA5EecayGd+Ftgj8yftb/FbyfxONhIOZj1I7nqjjCDoEF88Cq0LqZt9F39EP/a5ngr0hLsA6BOngC/B81icENLiao/KSF465Z0xNYArEhNKD4ZfQBnCPy14hznkfz8pObybbMkZnTDMRgN+WHXZIA+QUXM06yf5Tlh1kE3+N52TsLRnk71tf1R34IruMAT+RGeQUzJjllrGAtGFemcN2zSUHPfsD+FCQImqn12EoaXWyL5BlLPsYmTDJfirv1veM/y054+NbCDz8Oj0j34MOaP2Vm1QGuh4iyf3WEh06TMXf6HP4mREZK3zD9ZmcyWsRf5ggNnQh/lFc2+k25oFx8/eWGjXMK/dCODFm+jz7IfjE+L+67rfkXOOMjOEH35Lg2T/Fl8GXUv0P/bsl5nIfM+nEfEBA57WBrsBXg0Bl/lmbXBd+8t+eQO3sU5c+dTELMhNfiTQQrV94Dg5E9UOkh3VCO3zRCKbgFBB9EWb20y+pQC1j7PJXTsToxHPmdLhGG9fen2vYaTYMIaD1HvRYHj/Z2byGJY+aH4r0SZ/CH+i9+LYioLEruh5yEtuHfLFOIZLRs0SYMn/6udnvHAuLd9OzGVt9x1yBvzVn2e8WJkT/6Tt8YmRQBDQnlfBtIcYhuNk8Yd1kOWFe8a1pT8YSmovFJCLCFSCh+zO5KbumjYhs69Cjujba8T3uYD3mn7frinZmXZHxntoIjkCfwT/oHgh77Iyuwa4w9nmO0fNs8uin472ySUWQCjYSAhp9gT1gPXJ/XuPgB3Qv/IfuyfPEddk26p5sp7y2jFITluh/XSvZ0XzoM2RRa1/aRxwTcisC2vvhG/vntkC3cKbbj8IX0X+d6MyYgHYhL4wnPArR52qzj8P/9t/+J1efPB29G/Q9R6Gi24iAhoCmQA3KVROGYOXdtmzI9bsMKso8AwAUJwuPRX97LZ9n43oLgvibSbsFlEw8AgODj/GAfAXIoCQwHAgsg4hCZEG3SjGF/CP4TISD+nKcDWHh7zwuLUBJVeYzaGYBEwGtY6EqBtSOZ3GyRAz5uwvBJ4fJx7bka/Scot6mjvDl3RC5CFNuJwubxTUexzEPxkptYbwBNfoOclrtdBnRMeuSgxogxlwzHt6nQspioAEEGHI/dV/AAYqE9tAPFDDCz7E4N5QlwiMDEeYfAMTcMQ55nFj83IPCRpayckC5ZAOoKDXGNButVuFfg1BCWfJc1lnOeaXxY8z1O44+ijG3nzESqcSa1hizWyvjJaWtMYKQZoy4NxsT9AFrSoZez8MBY03yU/3OSjwbAa7he+aa/mFskBOMYn4H8slY0+b8bDdURYCyXmO+8/P1GcAWA+fv1QrTruNs6cfClUNfhcGGg6ldG0VsaMd9ZJVNbDRZWnVVHuiJLRePNu7PbD5Y2aSaWLM52/svb1a/n21ezc32tb0/v0cO6MvJczB9/vsvNn+cOul8UaRp72zH/tYja0e9yu7mC1tN+ja6mq1fzP6f//vPtv04e1tEJs5Wc1sfP5wEVnTyYDq07UHpGC6et1WGdP26dlJrOpja0+oH619HnjbAZchOdqlOdmwONlmN7MvvVmbjvR1OeztsL3Y5Xu18UCG1T556RAUOtc4VnlmrFGIduVwVqamIzeG0b/3J1d4+3p0IHtrYrvue3c3u7bg9eQ7hHx6/OOmo+759++aE8mQ2dTlX/sKqP3Mn+fXj1Y6XvUeKu4659mwxX9n96s5Z16NSMZR8nuNZkG3qrwyt1oAXRZnPnBDTaQ0VcXz+9mrH/cXJq/vVzO7uF3Y6f9hsITIkUhVUtrS+orZ7EcEreycjX11FQCv0WKkQhnY6KFdK49WEg2gVKBhYNYzI3tP+Yu8vWyfyRfC9vb7KPfbCdNPZ0MkW2WeRqp7moxfHWhczkbMXT2ch8l1jSf59yaOK96nYmUhLEfe9oYj8nf/++YeZDUbKHS0et2frt9p++fOb7dYXmwzmNh7PbbtXKoiLjaYimEa23byF4+BRT2Z3q4V/r1zWIu1nI/1d2+ZDJGiQ1+PJxCbjsefO1pFZrytxbmx5P7Xlk1JqvNkPP/zOlkvRlog+MWEAACAASURBVJFWRjn/djulr4kIIW+DNlAryeneTgflRr/aUHI9G3jeb+3OC9CqnUpNIs5fuEWE3u6oooQRPSoSfjyd2kXkarWzxd3U7xEvGpG9ceBEkdbfflWKDxXqnNnTp3tbKAf2wGw6MY+oV9T68zezP//5m208An5g9UVVyBW5/2jjsSIjrnbYRwHE6XRos7mOtouoPdu314MN9CBFFowUeayUJCe71GcvRCj7LFmP0wHhaOj4qMZiPl1Zv5qZoqicJOzVdrkGAb0TCd2cPUWHxrDxzQ8xm1FcVHnaFZV/Ou48bYUivkVCT0ZTW7+t4+ht3fjmk+OqcpLl8fHRfvzx9zYYBqD95etfbbPfuDz84Q9/8Pb95S9/9khx9XHQ10mto11r5eKMTSo9T5tDk/nMN1JkI5TOgeO+4AdFUt06kl4IpaQlmS+mvrGgcRJZ7zaxbMA4rqwjv6HG5u7uro18kUwq/5wIYJcajVNx4nTfw4PS78SmrCLb9X043yGL4MzAR0Em63qRvdrEihzxYVcf7x+L7Q4yFeAteXKysAmgrzQlHcaN4ABPNeL5QWUDojaEtHAmpvrDcUsQ+wZCwZlhE2NzrY02cSJMqdeCJBeB7tHeJdI4R1/qe/CYnqUTIThO0X8VRTr4iQT1Q9HI2H7yQLpjpohqr+vZ98hlsA52uL6EIyocy7FusFRHHIjYkr4beq56nH+NB8/Db8iOGw4eJwIIeAHPBIbS+Hb4FSzhhddvovI8FVM5uQkZ5sR4KbKt5xEIQx/URqKP8An0PohtsHHGiWA8MG8mZm7lTwQqTmn2gzS3YKpMaHCqgvYNBlHEW/0CX6kPLeYqzm2LR4vjzbtYq2q/fgcHgp2J4tL16hdEpq7n+DN+ZPaRsr8HfsX/yv4Szr3aB1GRnwPxgC+QfUcf80L+ZSya8Xm7KH8jkIS51fjhRzBn4MXsQ4DZ8ZX0d8bs+EjIEf6Xrtc6vfWZHTcUnYL83Prft58zNsh8U/RFll38lFsf9ju/pfgkrINDITvQEYp0hrB0mfCN9shxiywg+6zzWx9ff0uH6D5IE+5BphXwoe/1NzlYswzqRBX+Gv4QGy3SwZB++CmMH23B/uCj8izdR+2kvDYYO7WB/qJ/0VWMi9uNkrIKkgm9mNc8fYYkcn+jRNnqO3Bt5mMgxZl/2ojPxphHWrPwydWu2EyIf76hNwxyFDlDnnWPz/0pirXrn8ZTG/UuNyU3MutT13hayYGwbGCKkOeIhNdznYcpdg57s9bxwqI7fGxKDSjNt9unOp4jAtplq0TYo8fbNVRqaqGDdDrR5UTFWdLa1vWMHXPv71ctnaS/9G7SX6BnM4nIJqzeQdQ36x5Z1UnR6WTmfcrym/1ZL1RYyHRkEPuVbT3XtERimUM9N68d/Fz8Y/dV0gY1+pkxz7Kb7QJcgnxOZDDI0oj8Rj5mKqaeNuByurEsm781tqwBNlWZSzAUOh/7qnWg9mNb4VPy+9HPzLN+sgnPBrp0Dj4HPAq2JeMXPR/Zz+sLPIBNzHofGUA34Neor2QPYA6wIXkDQfdhB9wHVrH5Mr6sIXQJeoYUfNhq3q3AipnSyswCAzgvKscpDun6poIwqG/MNUEYq65TJpF1Ao1ARWQ4b2SzNrA3jJ8+d7n7n/7Ff3T1wR2OI7/aYOK5n+V8KhWHALXAmIoWIQBZ4WbDrt8x5CgxB5clxxjX5kWAoHN9Xgw0vtWI6ZcWKJZUCLfX6Hu9D2Cg75kAFiRKRAIMuEFhAmQRchYVIJuFzfMxHFnYMijJTgt9ZhEzbvzt45sI6KyA6Zc8ZYEHHGomVBHQYWRiRJRmyce9OC5SpHEtUR+hiGlfC0wSkcx8Y1RZYAECuhQjrjDKRNDOrByIVHGQUghoOdj6W/8y0dkayFRttzNasYvpY+7HX+N3lDDKFWCSx5ejIoCULNM8ByWB/PB3VmSMt37Sfp7FPALGMBR5fgHVMvCMOTJE+/WTgmAAt7xO9PvuGDnWOBLFdRiWDIB5f14ryIG+0/ihULVGyAGE0lb/cf5aQ65KuCUqIq9dj0QrEdl5TbTtL/JN+/J48nueT96H0sUwEB1xO9b5Gfx+O876XNFV+gdwzLKtz3Eo8zV5jbhjPVAk6aJE9AlMKMpzbIPh3C5ngSZFFo489UZTjz1ydza9t8Xo3h4nT7boD+z4rvQbz9Y/9GxezazenO34sbPnry8eCThSTtWnlY0VTTztexRyM2ysN7t6EbzxUMf/5zYTb6FUCzuzt+e9ff3ri7dnOBh5TtdLdbaTKRr0avXgYpf+xb783Sf78uXBNuudff35F3v79m7b15NN+yu7n36yqlYUrwrVDu06qO143dn9l4X9u//exMaPZqpbWx/M9huzbz9vPSfz88vGbYY2kEQYX6vaIyM9YqAKsDq569n0U23T1chW4wc7fDT26x9frX+e2HlzMTtcrap7tprObdzv28vz11afa16uvb5tLlfrT4c2no8i12/VuL16f9l4+pLf/fB7J389QnV/8OhnvVvksSJT9e9R+Y0fVaBxYmcrAPzat9dv7/bLT1+tOVzt8f7JHh6XXhDwcPywy/XgxOr93Wcn0rXPsDvo2FIQtkqjoQ8vu6udDhfrNwMngz3CuxTFUloEFXhUihPl3xbprehnkT+//PSTE17jycAeHu/aJavczsORNv1Cbj1UsWrspFQKk4Ed66Pn69XxREU/H/dHj2LXdZ6qYaIijQMbz/o2mfas6h38uOywmtl537PXr1tbfygFlFIdRO5aEZlKyaD2fP36q0fvSm+t7hSFPbfJZGyH7dlent+tOYuUH8TGydXs8fHeiSOpiG/fFAl8cWJe3N9k2rfeVPmUjx7NLcK8LwdD0dolb/Xp3NjxEnk8Fa3VrxQtvrfXl7Xtjxdb3X22i0e0H2w+G3iaDCcDvXCkyFatYaXNONpAeWpUdNWunvP4UmmT5M3X1d1i4QU6xduIgPZ83SqW+RJRr4p01SaITgIoul5k+WJu/v+3b2Z//IeNPT+/WFNHGrO+DW06Wdj9vchlRetfrddv7P6hb3Plbr+YbXe1/fK8s72ibI9bm8/Hvsmh/ivNhwivcC6vvomhSNpR0bdXRew2IoZnvuml9AzV8OrR2SI1L9eTNT0dYZVzJqk+e3qP/qSyvsZBeKA+2HmvUwAig86eLmJgQ3t+fvXPZAO2nlP64DnepatXq3t7enqy1d2DjacT+8tf/uInE5SyR9HZTpSIXN8qv/w32+/WVot8bk5RALSkBHNCYjz256ifAv3Sq3qn/umdkAyup9OR1tYxVKoIbcKpfWcRtGdPdRLXkwu570U4f//Dj17gcrPZeVqUt7cPz299leJSMZaSNkVrSfohSOFN2SSPRmdiRn9rDaqNHj011DwrWuvsS1IR4R71q2Kho0ls0ux2bk9E4rOxqxzkIvnjXQL5saGpKG4VrwywH8SzjrXK12gxzEiRt8O2WEwX1fd9YeiMW7INVH8iV2Ng+yCcAz9K5hyP+WkebdDEph+4Rf3z6LZpEBRKg6E1mk/AteSXtzv0lZ6hfsR4SoZTypBBl18RpzbsenccXicKHE+VotrLxV27KQDOoC+QnDkAIdoaGwqBk7v6D+AEx4ElEkjXQ8zrczB9i0+rDjvr/uz8gYHBOOBJPQ9nHqyHU4m/wfcofuYtYxn3Sfw0Y2yK8H/gsBLJVAjkDqN1EYARfPL9CcRMdvj6K3PeGiAcx0JaQNzh04GrdT0bJbSZZzMObHCA3RiL23fx7Iw53fQVooN5z+PNegUfMne3WF76FCIhRwaylhh33Y/d1mfulJeinPgNGd/zftaM/oZYACffEhPIJSSSngfBAAGdyUL8G8Ynzz+/o0NZf6G3Yj35v7J5ktue28fa+S3fKBNuIqDzhok2QCAiNJYKfMrkC2vUN05TxGL2kzNBxbu4j/b6icMSmYsPyHrw/nl6qcjrj/7ORDQyR9uQK56fT5LCH8Bj4CuFTuv0QNYRmVfAt9B9Ghu9QycNkQN0AOsFfel4ppC8ag+Ej7ABsoh86h7sA+/Leo25RR5kb9gkwn9lDjROEwU7FL8Pohgb4GPqJ9Vi88c3CInkVZqvcrqAuZON1YlnCufFmHfFCvUcBYB4X0pkpfxb/Gcf10JAe9/qOMHghVVvCGj63BKEXkune5cIaG9XsUXMH7oAXUO0uAKqAmNE+xgDNiSJTob0hLiVfSUiFvlDXoXTFQFN/mqe/50+U02UlGImk+PYJuRd/WmJ0qJE0blwJ7wDuUdGkD09o+1zObnM87OeY80qBYee2ZGnYduRR+lXbGWsqS66Gx2Zf+p3dCuYT+1hHuE3sBlaA2yiQ0zniHA2CWg77eadahM2G64qF3ZUG8jpndc/9o1xQ39kDAKngr7Nc4GeoY/IhP5G5+g+NoZ1PVwEsqVrCRjE7ma+AvuIvWUeOhtyssVkUk5mltPnhZdTBI6CNBTE4bJSxfezhbBgVwNAeAxbo/aqH7d6DH2i7zPX52vpX/5n/+HVFXTJAT0ezWw0U+GimTvVOjKpBSIyAdDG5OtvBIIFzMAyIRBFGHQWOJPJgGXhbo1jMdoZdPFdnugMEvLvLFDaBuBhgtuIOEWiJCCH0c4KKz83t/0W0GRjgiECeKBIeS5KLE8g4CsfybwFOH69lKBAvCKZCzhy5VGOB0AF60isK0B3aI6+kxcGoVRLL1Vps5Kgr06AFsN6O78tSVqOcGH86X87Z+SUUYXakm8nR4koSi4L5TlFXPB+ZAqD7O2TbPYH1iinaAGjKD3ar+diINQu/Q7gQYYz8M9t513M9a0SzjLpZFgqMHQ77/o77z5lYyADj+H/Dii0kUyxs3srA7pW79QuKoYnzxfgDwWX5RcQErIWChjDlttAqgzkF+MKEKHf/piiH/Rrdii4VhHPt+v0t/rNGslGFQOMDALgUGx6H6AQI58NDWPFswGXrtRHcQSL/7mWtpGLG5CfwbL324+K9X1nX0XkdKhFEZDjydwjgRV9XPUndtgrErBn5+PAtpuTjUcLe5x/tsfhJ7sfDG33drVvf/5q/X1l02pi1b6x+tDY9n1jh+PeiwFVY7PepG/D2cjJRpG6NhTBLXLL7P7+3okUpUWoau1kKqdz5GYVoBOJ0Rtc7W37EdGws9o+/WFp/86/v7Kn35ld9mbbtdnLz3uPnn7/aW+Dy9yqS9+qZmiD0cBscDEbXex3/+ST/dP/YG6DlWfS8Mjc3YfZrz9f7ON9b8+vay/QNlN7moh+rssxcpHZP/7wg/3+n01t9U/NZo9m877Z9sXs539rtv1m9vynDzu/n+2yjfQik8HQmmMUV/MieVXPdteLHRRpOans84/3Tiheq4sprumnP/1ip0Njq/nKhtXQxgMVWht75LFkZbs/2v/7x3+wn3/61T7/+Giff/9kd5/nNvQihyqINrDXr2v7+tc3+/UvLzauNJ8P9sMPP3ghhvP16Ok0FNE6mg/tcN7Z5vDu4yogrqPniuo+bhp7+eVN4eo2H62savo27IVDdL7sPXJ3cbewuar7CXwdo/K6igoq9zd5fCXrIoNE4Ir4E6k17GuTNcjaQ60NhdpO1cWUVke5aD3yWgUH9werPK915VG2iryeLhTxK3qssfNBuUw1h5VHsIvQvFoAdJHPSuWgY1r7/c5+/ukvnh5KRzKVd/nL7yZ2t5rYeW/2y8/vtnk/eVFJCaTaKFJ1rCDLyuzlZW3r94+Inu4NbXW3iJQQ14tNxnMnQZXCQmtstph4kU1hkM2eYjE9m450ysDsT//wk71/rD23eX0926XZ2qCvaEMRCo0Nq6ktl/d2UmoYReHbxeYrnQQY2blpfIxfPl48snt2N/eiebOFyLQgnxUIILz89hZacr/R8bWtE7yTsfL8jWy1UDRAENbr9cE2671dGzkMIuB1vFTFnMu8etFHs0+fg4DWPrCis7++Xe3X5zcna5++3Nsf/tlnu3uI8dpszNYfF7dzk2GQqkojQ+0Wdev5xUx7DGdPeaNk3I1vLqkeam/S8/lT6pym39hw2rPF/cSmS+kppdo52vbbu+0/Dvb87c36lXJ8D+y8r70YqHCDikBq40EEtNuIKogUj7Yaje14ONn+dHYiU4Tk/XJlP/z4xV5efrXXt2/29vrVTuedXZRKQbmddTrEN0znEZ1cn+x9s3bbLFwm/YXD4ScUiu3UeEtHi6gNQnRsr6/PdtitSyHDyG8rut3tbynwp7WoTSfZWeUfV4HJiFpWqg7lslSkr9KXKO2KCP+dr19JjEhVbIv85LA7XYqsqqdI+7HnDdd6C3Kztul0Zo2Srnt+vL6T0uq3xohom3A0wrGKzR2dSFP+x0jHcK0i9VGvF+tDlTx1UqMaRMoG6dRI7TGy9bZs7HnUXVdo0VOYlOg22TNsfCZztHnk5rvk2oaX+v8Ie9NeSbIlW2hFeIR7eLjHeObMqsysoe/Q93U/ePR7j//BB4QEAiSEBEKIDwgJhPhvwBM81E1zp7pV99aQlZWZJ88Y8+QeEe5o2fYVZ2dQLU6pdPLE4L59b9u2zZaZLSMliQPYWrZWhNKdjecAWwcuEKhlhoML/jse8NUBEHo6w586pfNerDqSc7RZbpAkHQNVRKNi57wBYxWdkPGsOm5Mfs8ArcqxFfe2f7ZLZp6eyY1PPojvJMl/8e0eZxU5sILPJKox3zGXzckAtO/08Znl4/g2Iz+vDCsF9nlvPpPGIPvNpz6TXyK7xGkj92M2iwfCCnzQXPAz+j4DVHI8Lbu+WnMGMLQWcphlT5qdeuCLdlQOsn9kiwkEk73kg6cCO+Qb6D3NnZ7DB3TkT8kf0Th9sFoAosBI37cUGMbr8P5+lqpsPI5dYKnmTwAA76c9z3/LxjS5DVwGP3/kS7CEX/a55E2yxN+ykTVvsmWfbPAn2j35IpJtAfj8LGVH6yRfQ2PxfRiNRT6lADNfZvzxCYDWnpAPJRtewI/WTOtz0IvyQzJH5Shfjtcx36vq7UH7VGuoOTE9V7hEMd9+959H+vLYZ5a8UV/5iU26jtaOZz/lQ2cKxyCaAAIs8gU0XwLk/OeUDGgutN/la+hevp+mOZb/o73oB2X4WqvZ+si30x7TevHevK6wF9EMcZx+6b/kSjLP8QtY+2i9PYpLdw/alC4jWfJq61P5/gcQzcsAlvxp3/LMZlCeP1wLngEKFPJss4S/RuQq/fLcxs0ENM2rAXNsDlPpJPtNzMmjz2FFmg+Q697+HrFnMFvP/UgGTQ9XCU+ER+0sOMrI9+fPxwikK/z1888azpX0Gr+npsn8Hl+3rG+Pu1xng60Pe5DsSwPdfZ/U94sZPOdn+ZzKqpaOk1wf+/b27FVjXCWmSVdqvvQMkhFhFtrDml8fF5Js6nkNW8gdF7b0DF/j+9LJpDRx6+wy3fU5nR86k7ReOj+1bxRA1Jpo72mfO2o+x7l9wBqq/SKdrnNb83q8T/Vd/tb+kX7mZynf/M17Cc/k+9qTPuZwjKPx3sfro/2j70m3SdY0Ps6JsA7tZ74n+8afM9nkmhc9q84MjlXA8dOZWFoGNPssad2sb5Fl/LsEjMMZHrjkEPrzShLhtXNW5lol2VNQxtffOg+07vquqlUOADQzoKkUmLUTd1LLgN5VnI1W+lt1+5YhZzevnAb/cNCD+weuf8AouuEDPP7h5h8IEkYZcj5IJAHRvXWAaHF1gMgA04GqhZRyUsRH0W8dQJrQY+Xtj9U/GI4NCy28FkDf85Uj/63F0/dt8WlYViUj/uL6CpgGuhkPzI7xAGh2tHf3cqVH4j4014zGe+CiZHzfgbPu4PDn1h+TFIW/saTEeL1s+9SMT5/VQWJzUHWl1fXtsKlAcreRXAnrYRNXxiH/lvLhd3zjhdelg2BKrnD3F8DrGyC8j0rw/HXVmuiavtHrG5xaHz2v5kWvSxnocPJlywecJQv8nJw/HUQsKfWvK3nmOjr5chFmX64l67bOVaaLrUXmGmFxfaWM7ZCoDiNfYekadmZXjpCfTazrWQOrCgTQIaX9rP1pY94/lSH6e/MwDiv9dWvty5I/l1oj3UfGsBw3geq+EpYsaf9If0iZ66DVMxwbnNw/Olj/qT3sy6d/SNh6EukhpUBRGj1AWSNvYs0BzKdX6KQD+/d0usZiniPPAqxXOzSCGIP4FJfxJVI23GIju3ePWNzPECNCGrQta7a2Ky0SyRLtDUvZCYClkRkvBFZIWtBKIqta6fS6IBvaaDSyzDiWkpNHec3swqqpKXX5crOyUpr0NMLZ5xE6F0C370AvqhXSor77Lsfrr98hm9QMfOVYWM64K9dotgOcXPVwctXBfDc3GSR4uZizgSHBn6bj8CWlU+hKtUkLsFllBsy0owRffPYlPv8N0DwHduQmJs1wBuRTYDMG3n6dYf6wQDbLEBLk3+5Juuy4EfaFgck7Zg4Pm2j0Q5x/MkTQAtbbjWU53lyPsZplaJYRunEHwy6bwzGLD2gQNCyAt+8neP36NZJeC6fPezj/tI/eGRs2klqFjfmAu7dzfPXbHzC+XaJRxhieXaLb66PFazVKbIuldX9cbsYogi2uPjnB2dUpmqSp2AHzxz2uX99idD1FuSEvRMN4nltNlwnNtSNHMyPNxuG8qxq1VqXbBGoNyCUaWxJ8cgE3yir1XxzV0YiBbR1Y13Ks9ksDVCnvq9kKu1WGBu/XaKPJzt5blrsHxsNtWXJFgflsYY0JCdY6TuoQUZuAbMtoTZj5ziz7xWyOD+9vDNjupj188uwUF89CEMMiF/dsRBoRZicvjYKFQHnUZnC7jrRDI5EZxSNMR2N0Wik+/fQZmDhKDmsGbRZTdl7OMJnPkHYTfPLynKKE2dI5t3zmNrPNc+CbP721DPZPP3+Oi8uhNVNkNcxiOcP121s83M6Ye4qT4ZUZTCwz6/bbGBDcrTNreY93H66Nm7wZuTJHcvFJB7Qi5zjQBMrWW5cxWxAoZwnpBmwOy+BDFNcxGPQMpDMe4cJVH+02LB/OjUualC47NuMJ6xj0Y9TDPQICpO0YrU6C0SzDYjlBb9jB1VXbGk/yZ7kkCF1aVnhopbLAas4GjxujzEk6AdY53P/rEtl+DdQL16Q0DRG2a5iSEma7sIqJ08sBTi6aCNkE1PUpxm4GzB7W+P7bHzGfLlHbN5G2uwjrLXMiOW808JkolFUNcQUgrjeZycxi7c4dOpaddhuXl5fWVJEALjcBqwIyAya3xIUtS4oZ6JQP0nMYhUfBoJ3L8m4nLXbAcDpjnSMj93vFe02A12W5h3h4uMN6Obd9zcADAzasgOA+soxqgqM1Blgd+Ev+OlvnVuQy8kgptFsgy12mMzOjZ/ORy54GbYrcdCgDLuZcLhmEYMa0c7IazRhh1KloHGoI2bB7z6wux29P+omzswsHmAYuGK6sdhnpfDarBjHOcDrobGY6Yk6yLdAm49ho7ewNfCboa033UNj9mFHGayq4785zd+ZTRqn/Zd8RkGZWtsAjdw4zDbbipK4aNvL5jJqiKmej/uFzsQEkwWJem/PLgIdlnZfOuTGwNl+7wLg1H3JAn3FOV5QgsoVk51jWfVURwvf4bAZus+lTy/Ul4XVklzlHi1lazun0bTg5uB/Zk1WGp2wJ2X7yQ2R/aAyyQQQKWBmqZ6fzcypBtQZX7B9gHKfO7pZNpHHJD+J7ssv80m0LQFTAnT9G2bECvWQ7+baqrWsFEPPzfhYeP685k61JQJ/NcTmfynyWfeiDaXJmOV422+SzcBxyuAW6cLyizdG4BE7IJhewKb9Rzr7GJ9v22P849nu0X/i65lq2nQ8Iahy6vxxf37/iNVQFyyZZkkXZrf6YJA/+vOs19wwu+1x7TLak9pjAVt3Dl393Hxf88e+p55NsyGfSd307mvfR2smm959DtrTGd+wD5FUGsuZSMujb4hq7/113QjEh1T0/+wT4a8Nxce2ZKGBnd/2JglKgl/lIxVNmucAfjpk6U5Q82qsah2TFjfGJv11zyPmRnU5+fV5P6y36RY5VAS1/PiUnvi/78Xo73c8fze3PAVC6Dp/R38v87AG8Z+Zw/SnDVWuk5+O4NI+8jmibdF+B6Vo7zZ/OAmWCHsvFkyw4vf9zADQDl3wGF2gM7AzUjy+HHB/PSALQjtpq4ua76UB/a6BOgAoOOBPfPW0tF3R0vj/50fhv3o/X17pJlvW+rwe1JyWXpssqf9jXA6aDK//TNhx1ceV3K8FIcy5Z8wG9Y7+Q35dO9HW/A99dxjZfV+a9O9ccF72ekdekjU2bnr6SAFZfD9g61Z3vz/tRXuVPS8/6eIf2n1sv9yPZ9M/Gw0JW55W/n/wgEr+j80F63CUPON5ne6716iMqJY5fADSvK2oen2v8sKZVzyc9g9aMz6mqI50b2kfSpxoXvyOQV2euyU+Vieuvo7/PpbO1tyV3yjjmPOhcOYDp1RnIa2qdhEVwHNIZvv3x/7ErjjKENcd+4FavSbcLrNW8cv10Huv6urd+aw4U9OE1ZB8I56EtGXD+Ihc4tGdmk3Hj6HfBW1VTsJqS604AWvPNcS4Xs0NCAP/2K+B4PZeY4rBi/ihYcPjcf/ef/QelTbCVaDcOADQzoAlA0+Fl4ydmNOmg5IUFUOkGEmIdEjoA7JDyOuIeR6ykPAUMSThlgPiZnMebU8LD3/7hd3wtKXKl2EuB89463BVF9Q1dbQgZFXpP15ci0pj1ef8gVOTaH5OvAHyA2lfwAqD9g1BzawdKlQHNzJ291xiCppAz1hzVBh0Qm/PSHYR0XN24nTJL0+4hY4Wv635SupojPZMUmsayZtZa9aM1sw1SZVzwuRXR1xyYwqkUK0u1TcFWIKkOZwmtoldSLgTQpExt01Zdb2WgSjFKIfhz5isOyaGMIcnpsfHJTSfF768zn5X3V4mcFJiAEv0tZ+VY+ekQp6OlA9R+V02GWS6eUAAAIABJREFUZDTQIfXXgp/XHLEciQe1fnwAmmPWeH0Dyd9fTvE7Q4PzodJQjpnj598yEiTbx+vDyLL2kwxnrZV/OJIGwN8DvoPhG8yaFzMaKhCeMsBr+uUm/Jyux9/ax9pP0gk6yPR5yfNBURu/5lMZq4xXHSzH+kdrcXDIKsCOmWHMhgtIu2HgQ4yk08egf44kGVrWMwHa/TbEfkeHuol2vYMUKaJ9hKAI8Hj9iPffv0VUhjjvnKJZaxh4yoZ8dhhsN0Y3QF5X6mSunVE9kEMsKNE56aEWNzBZjFHUduh0EyRJC/vtFtPxxLIYi6KGuJWgnXbQP+si6GxRRDvESYQwrltWZhgA6xnw/vtbzG5WiOoxWkFcGYY5mnEDyaCFKI2wyObIbK+7RpNENUktQY7Zdq+FRlRHt59gm2/w9s07zB+X6KUneHH1GU6vQqBbWHbmbgVsV3UUm7olWd+/XWPxOEODhmO+w4K0ADvm5dYQNiJ04i6K1h718xKf/vUlrl7WEbGZ3hS4uVtgdLfG3bsR5vcbtJuk8CCNSN0yb9lILWy3LCN3s1kgiAucv+zh+WcpepdAO3XZr5yDm9d7fPWPP+Dt9yMsJhk2eQ1ffPkLnF2cG83BZjdBXiywqy3RP2/ji199gqvnzFB22A6pVW5+3OL7r97h8acJduvA0OK4ySaPJ8ZTned7PE5uMZuNUatvrWFcN+kYh3CxJ2jWRKfdwmZFoHHtePwrigHqftIqNLoBduEW94tbpMM22EyPtCPbeYa02UHS6KDICuTrPWJmpJBvb0P+sBLk8WITw8VqSUgJYauB7mmC4UUf9ebOAE1y891+uMP1mxs00MJJ9xwvXn6Cy4uG0VYQcN0sHUB6dzvClF0A66WV6Jf1wgBoAofL+RzT8cy4vV+96lkGMcWGmb0P92zEuMDN/Z2B3s9fPcdo/oh1vkQ7TS2z9Pyka+D+T98vMJtPcPFpH68+T3F24rKWeezdfQD+9Pu3ePvmDp12H2nSR6eToBE10E4aIO3eagU8TqZGYcSMcdP/jadAX73GJnglOp0usnWO6WRu51Q3dRnBlPUwqqEzaBk1S5q6zAH+cBx2/YcV7u8fsd2xFqBAi2C88VFPDZhNel2kvT4aMQGsEmGbPLhNsPqUeBYzndnMcUY+7RUbExN8L2081HNpt4cmM7ot/ueAwKBZQ5y2kPaAqA2M5yVW25VVSgzPUvTPyL3uQHjis20GLubAD39Z4u5mhIebMaIG+YnbRh/BZ2WzTIL0HGPUCpFYMIGgwx6PDzMs5hsDQc3OMtlyc2FUC0aRRfIUF9QhMEvQgc1VXWY9zzA65XTE7QS0CgTyUROwdhluzhB29DbU9VQzjkqBdpIZ1uZxsVSwsGDdeDayz5MXe3AywNnZGVrttpsnbm5m1G7XmM7ubd+RNoRnbbnPQW5prhPBVQvW7xgM3yFfZ0alQj5i0umw6WxZI4deitPTczPEyRl/f/dg+oO0FWfDk4qeg8GEBWbTaXWOOZCECQF00nnOMpDBuXh4vLFse4LztYBBISNMcTYdOfkMSOacOSobNfoze9jOMyefBOKTKjOd97LGrwyWWrY1n6NmHJiuDNplEO22LinAqnpqdEboRDADWhUNHbOHHh9G2JAmhTowd1kwrumU4wblOGk7uUQHR6fC53Q/rtmjASrNyK43n7OJp6OmsLPZGlY2q9JbN1cWoDD7lY68uxKDor5d7oMSsttln/B6vgPkMpocwCJHTv6IOKAFAOsespF5baM5gyvR9e0O2TD8rLLUZIP5gKyAIt9pl68kf0bZZfq+bEXZLyxB133kYPrJGByLQB/nN1QBAZCT22Wt+zbyQYdVpdjclAI/fABatp1sMtnPvuPO62r8AhL4OdnGshflO+rex/agntkkx/N1fFtd9rV+6zsCLHzb3XR09XwE8LVevq8jO0929EG5V/+Q/UoA2l8brZvkyR/zQbYq2kg3JlUWuDNIPjav49ulem7NleREQQ3f9/y5+fLnWLYxf6/ZKMxrqsXXfIBYfpK/vry36QrS2FiVtEt40Q/fV6ab36RVY9az8F6uL4TTC+YHVrY49yn3lfwS2fG+bLj5evIvD2PyKDGoHyhv1DW8np+hqjnhPfy5lu/h+7O+/yNgiNcl9ZJ8Ac27P9cCzgSYaX6FXZAyU5/XPMhX4W/5n3x+NcoTniEfl39rj8pX9fEQ6TdfxzlZdJgAdaDWVPqNekVjNd+q9sQRbetXUVrQvmOGKJtOmp7ZrO2aCW2GqsGtns98yq3zN/keA9A8S+dG8+UAqsP4m67ngPZDpe4PyVRPgQdH7+Tvb9uPVZNCAs96rxIy+6XXpYO01sIW5N/r/r7e9ddJgLDW1/cvTb4rbn3pTu1rfo6B8HacmN3tzk7nx+p/jm2duwCZ9qH2lgvIP+keyafW2tqdVAGEY8zG12W+DtW6CK/hNdXskN+Rbyx9YbJNet6ts5MOe75aD5PJKkNW2Ivv9wsb0nNo7uTr87cAb8m6/HLtH17Dr+jh56QH9J7GK3tAYxF+cAh6eOAwP+PzrGvO/LPd12fCH3zd6ONdmmedT9LBOp90fV+HCa881k9aC8mLgHLNJ/UE54H7UTaU+LGFjzkdv0eNXO6he1YLLFcA9HazPiRMmG5s1qypZafbPVTM217dOYplnQHqzyI9wu9wXErwVfDuAECTA9pApWZkoEY77lgTwno9NACaZbF8vRY4ZaAL8wEVodXmlHBpw/NhZcBJCUnIpCCPDZhjpa+DQQvmbx4d6Np8/v11ff7WBlEZjqKgTvk6JawyOy0mv6eDUspDwq/7+caCb2j4B6oMNV9J+kaSwHzdS8Il0nvNt7+B7TmN9YBGfd0yrA7zWikKCpcpMubyENSsOsMTMHQbwxn1PAB8g1XP7x+ix5vPH/++fOoG6q8Dc3a0WWWccx0U3VGpDDMibTNUhq42lTasf6jbHAZqXlAFD8gMWq2VDAf/EPGdDx2I2gy+AewfUr6BJANA45KRqHXRJpfik5z61/CVvOZIRoYCBJIlUqjoMHNjfzqU7Np0BZXlDsfnZ9ls1eGtg0D7jteQgvX3kA4qBSL4nvaCOdKZ43R0jqvr8u4fwryuKSByXlYZB1KmMiYs80vGaZWpoH0iha1503xI7jQ+X2/ouWWMfhRB96KpMlr17P6hLh2h39w/vJ7+VsSfz+sbpTpsNH45kkQCCQTQUSd5a7OZgo192CkwqLfQDBP0e+coC1JzkOO3ZWX6fK9Rhoi2IbBmFXMds4cZ3r9+j2K9x0k8MAB62OmhQXC7Gs9qxcwzOucuK2yfFViuV5hlSwTdBqIBu6Pt0e6FSLohBv0E3TTC6GGGm7e3uP0wsYzsNBng7PIczaRAXq6ZEuA4hLcb43uuF00DxLPZDuWmQFRnY9qWNXJrxA10TxIkHVf+z6Rcowdgumhzj+liZDQdl5+eoDuMMDw1vAvvf8rx+i/XmD2sEAcd9AZ9NFoEPEOjnpiPV8gWe/Q7PSynM0xGY9T2W5yenCBbsKyvxC7bGwgUBm3UYiB93sAv/+45BhdAmAB5CUxnwPge+PYP77AZk1siMAB7tVha5tzw/AJpp28N9ghCxWkNr359gavPQ4Q9NvkjqMMNBawegW//+Ih33z9iOiK37Q6f/dVfIe2mmC1n2O4X2NdXSIcNPP/8FM9epegOXOO7gg0D98DyHvj+DzO8+dM1Fg8b7FZs8pjgdHCJdpxiNJrifvQezbDA+bMT44RmkCBssSFcZtnBbAp4f/tooPGw30M7ZtY0KReaxuMdDhoI0hIP6w/onic4OR8YUD16P8HiboV8vkdYxKhtmzaH1gyu1rAmggQt54s57ic3yPcrNNM6zp73cPXqBINzNn10Wba37yd4//oeRda0rPir8zN0OgxyAqT5XS2AbEHgdYzxdGJgNrcCgyEUAGsgtmZGtuPmHgw6RkFiTRAL4P6WWeBrTCYT7Gp7JL22Na9ck6okJmCVoN85sQaWo1tmfa4RJ+TwZhZlgWKfoZf20GrWMbotcfN+Ynzk5NU2eob9DnHaQL/fsz1kDYqYSR6HbnxVE0JmLS8XHMfMaHWYNbqcr7BZZwbeK7OIoODgtIM4CZF2CNoyO4TAIzBjAOf9B8xna2tKylJMNsIjH/J48migKgHYXa1EQgqWNEbabaOdhAaI10tSsTDjNsP4YYbVfG0UGQ3qkS0rmVyWepgw6MWmvgzCA41WHS02ZWxbIYKdDYVj4wGaQCtx/7Nwgyq5GzsZHT8C0wnwpz/8aFQicZhUjfsaFmjhOna6baRdNql2ADlxg82C38vw4cMHAzFpRyrDgrp/s1o4oLXhskTJjc0GoVwT0nmQ75o62Let3LnBDBt3D/5PANgyqQ2IdiWfRkPD1G7xzbLkIHCZy8v1Avk2syoFri+dI+oZBuJ1rjLzmvv/8fHWMncL0lo0a+h1EyPS32brqqEo78AGhw1EjRaiMDFqOtIvhCzPZFCrRy5iFyC4u3uw84DZ3OTlZ6M9c+abAfKNA1t53pm8hLEBsxxfr5dgs93g/uHGlTGXrKyYWdNLRw2/M35vyg6fg/OUtF0CgXNcCK4TTHA2HoHfzLJYHADsAGgHAPKHjofjlXbUGmoO6gBoF6w7P79Eq8XGucz6cfYis9Kn05kB0AT4813mgpMWMHBnE88rZs/TDiV1j9HdVbzNvCcdk16vYw1u+fys2rm9vXVVemwKa+U4ym6qGuAQ1PA4nK18vAKgJQM+YCC7RLabstK4FrJvXFbwxxmsZrvVn4AL+QuyZWQv21zmpHFxGWGyj2Qj8joCoPkd2b98n/Mj/0nOtTKt9Dfvx8DOwdbw+JcP9kplo/HZRC3AOZA/wLHTKSR9k8B92eD8DuVe1/f9J13PaP4qG1J+kA9QykYUIH5saykwJUCH49L86bO+ryE70HZcBcI6P+WJpkE2tOZcWYu+zS0gXNcTmCbgQuNhJEP+gmw7AQeSKd1b72tu3TWdj6tgguZYPtM/5Qc8+SouC1U+gmzOg41f0Z74ABY/L7/xGLzxfU/9+3gsklO+zwxo3+f2/815kO8gmZV/KHkmAK0kGz0Dfx8SV1ghUeEG8iEknwYwVlQ/x9eXbHAMT3v1Y1/I3c8BbfI1j+WMFIWcS6uAOeJz17NpPPI5/H3g++WSIcml+Qr1J/Ddl1FdU9+XTMnvkc6hPpP86bP8LR9bPpV6+mhfCssQbuH078f8q1pnzvNxYMjtC1clzQob//y1f5sB7AJothcrCirpLPUuYhNau0YVyGlWnNvsXaR97s4ER/VTWs8cR3vIZDIGsRespqkS1Xh9S/qpMqg1FxY0PmAbLgDp5NvtHf2vuaTdYzJUIdeSJ/Y7sc9W/qj0l84G7XntceovAfeSMX7fB918/17rq315DEDLj7MzyXquhYcMaN5bOI90IhPMtA/5bHauegFP6QEfkzE/v8q21rr68ujrJD2nr7e1n7h+ouEUGOvrZ1v3qtmkcAfNhYBUJl7w2v75oLkR3iCbROcl39dZyedTlrrk2RIPqj3C+aWMCmQ2n7gKjgnvOF4fzbE+J90q/a7PK4PdD0LzO7I/dR2tm8DV43PelxvNs+7lBxCld/w5Fgjv6xx+V/InWfTPKgUCFMyRDtU66LxhtRkzoBnY73a7bh5dJgeWs+mBZsrkrtUwGzdJU3uf+4Ky0e0kOl4OcqqAHL8n+hLJp+T1kNT5P/5X/7FtUWZAs1kUKTjqRnzeRGHdOemsECB0C+tvEik9LbQfOZGQcwL9hfWVhQRNh/HxgcnvaeNI+PxF9xW13tf1/cmWctMBpKxG/q1N4CsizSgn0g7pyshTRE730rP5Bqze0zPL+PUPVL6mZ+ac8To6oLT5rUa8Urg6QHRA2mdoFLLEqRmAvMkyWoNDyaEDZtU8yAARLmbVzV5OAjPcNR4JtcYuQfWfheuhDcL3CUBrw7oD5inj3TcU+W8z1CqDX89Zq0qwBEDLONZm5Nzb+AKnxCRXfN8UVuUo6F6+Qrbnr5wtHQw25qq8SE6ALzt61sOBVdFTcAySPRkukh+/JME3QviMkhGtpeRTSkkAtJRgVGUA6SClsyb5snH6BldZdYCueLYtK49E8VV3Z+0fjddXfgKWmeVlWZVetJoKjPPO//m6stAlo/wu/22fWW8O2cdS/hy7ri/uTClKyQHH5mcHaQ/4+4DX8NdPhq4aVhHU8ddQ+ofjUqaD9IAOQM2/1pylzMoc52f9vS494R+qpisrI8Z0IbmfA0e9weZjbDzYSfvG+7xebbFa79BJT9CKOoiaXaBsWgY0QeCwFiKpp8CmwC7bGedzPl8jn2Xs2YWIWUog6NG0BmH8WSxm5sxzTMyeYKk8qS7WtQyrYI11Y47WSQMvfnGG06sO+t0AHTY9WwEf3q3x47e3uP6J2cQxLi6ucHLaNetyvlmAbLE8DKxMm4b1ZoecWdvrLRpsqFVvGGdrPQoqmiaWspM/n+XhwBYZOsMIRSNDMgxw9TIyWgy+xyRT8gS//jrH7//+L1iMdhh0TxDsS1BnySjZbjeWUZpv51iuJugP2vhX//JvDNTbrIF3b2d4+9MdlvMCtbCB7lmCF7+4QKsLBG0HQhNXnI2AuzcZmkWE+ha4+ek97u7uTF76wxPLTqdRe39/j2QQ4fPfPMPgCihbJephCeoly5LYAD/9JcfNmykWM0b6YwxPBwZ8EIBmaTypDq4+O8HVqxrqFfBXZ7O7bYGA/NkZMHkLvPnqBnc/jlCs6ui0ekjjrgEwtw8fcH37I7q9Jv7Fv/4NTs66Bro9jjd4uJliOmYWd4rx48wolTqk7YhY+wEEUYJ60sC+vUGjt0NzCLz8xQXOLwDSSj/8BHz/1QM+fHsHbCJERdcaBpJmhTQI3ENRK8BsPcN0cY+wV2JwEeP8ZRenn3TRbMNoMpigQoqN8W2G9aSGx+sFyn0dQwY42jGIbWWk4Xic2Txv9xt0BqkBtOTF5nyxeeB0tDRalJPBpTkHbMxHHcEAx3JBuQ5sD2ZFjpIUK+QqLnOgWUO7naLdaGOXl9itCytfJcAVt5kXn1vDO65bK2yjWSbYbQKsZswgXlimJjGibj9Gt9u2TFlymscJm9S5jgmkP3NN3sj9PMPtzb01MmRTRQY/mBHNrvXUYSzNn8xm6A6HBnBSTvt9ZgjE1lxxPl/i/fU1VqRACUKcnz/DyUlqLDLrtWswOJ1PUAvrxkNN+oXuILVMceP/zQhULrGYLrGlfsiZ6spNRJuI3OAsEQyMqoTUHsxmNCCxUbNMbwLSlhEdBlaFwIoEBpoIJtebzFSmU1pDkkYGgnLPcD2+/csdNmvyZLbNKCVP+K7MEESl8Uen/SfwmqZdSBB6STqbW2tiGoQu84myZWdhlXG7Y1NKApuGhjdsnYx2w7qmukxJngGu9Do0u5O6n1nDdEBchoZrrlb5oraes9HeBabIdb3LLYOYoCjpIahL6CCXxlHMte8ijiOrvuLPbDHHw8ODZRuHEQFWfoe80xmW84mVF5rdQN7qgM8VIWokCJvtQ/Plbr/nAkGFy2ak1jCb2bKH6cgzi566n2AiOfVcUJm87LP51ChJWgTcycvepi7NsWJKekBntMRyMyUZiNFvhBGTDTIDsMllT4fg/OzKzoPVconNhiD6zihM3By6EkneVxlWvh3N0ktmi/M71O0OPGNFA//NxooROp2BPRMz0w2Atj1HW25vwUrONWVNDgbHT+DbnPYA6HRSyyQnnQrPLso9A0GyaZ9dXVhTS6717e2HJ8DVmgQ6R0sNJZndvSXtS75xNlydWWQuY1p2hXwU2XkCcOy8rILosmHdue5scX1e/obsTTlbco59+9H8l9xxylJOfBvR95Vko8huli0kW8e3NbU+slvcfHn2fQV0C6Ag8MPrK9gvu5pyJ8dTDjs/R1tFPhz1B6mfBJLI/xJgxOcy2fb8MI1VQX7eQ6CYb//Jv+H49W/Z7Job+Y2+z+Q761zXn0uCOKxRtW7yQwWmKGGC96Pcy6fw7VjJAzlKfftf1/LtUN9u9v0DZ0s6PcV7+CCML2PH1/d9le3W+X6aG/kLAqBlr6o6QOAd76X7au/JxrUHqn58H05j13tmc1W0eFoL7QV9T8+huRXQI9+bqlSBD/kpJt/BU+a8//y+j+/82CduaJ+ywF9j+SKyvbUezg53mblaYz/IwvkhAK3Ajj7nA1DyL+Rb6z3Z+PIVj+dOckp9KP9ZOu2wN71sTO1B7Wt9lrr/OMAkPSEZ5PW0/mpqx+tQ7ytDVevh+yfCBHRPPZPGTr3v9uITX7T8ZDU3Veaz7HNS+REANd3AxDejYXLZ8AaORlXS0dbRUUg3KyBhiY4VFzSxAtLlsbG2dBivYwlMnr9v81M8NU/V/Dq5ckC0ZE9+M89420MVjsKKcQPhWT3oBSwkN8q4N51eBZSk9/x19X1/YQ3+9X7unNGZoT100A0NR3OlhrfSk7yvPw/6++f0mL/n/HXmie2faT5m4/vx+o6/7/3vuTPDJaHJ75f+5nd3m/UB/FeQw9fHbavue6Ks0NppPAJtBUhKvwgPsOz6qtJc2I90A6/B9ZBelxxofqVT/fWRfEuedQ0F1nQNAb/H+l7rIr0gPS3dy9d9GdE+8fWZP9fSxf7aaf4UjBTNi/lFVbKcuOClp/WMOgt0bvA3r8O9qHto/WlHhVVvjP7AAdDMgOY1F9PJgTbG7JooMDu2xSbjeyYVuAzpTsom1k8NgXkv6TN+j9fk+PXM/jhNH/0v/+1/Xtrk1IIDAF2zxgpNa6xVkGWURj/J0qtyfwklbywFro0nQ0wTISHwjQwtqoRQEyMlqo3qX8tX8lr0jxXRU6dt37DT4S6QUNELRbWkpBXZU7TFDi/jsXviERZYrMW177AWOnBOCjMAGVmj8jNqAkIEVIBB3RSfZSNt2SSrNFApjFsH4+/4oON1dB8djn50nSUy2TYzsJEZ0KRu0Ly4DehKE5nmZEYLXOSG11XESOvHdTWwhZx9PNDLwpH2MwBBA4mgMjOnq996LvtdPkW3bD2r5i3+gahx2fvVgXE4wHlnGkLVYS0FIaGWY2FKjNnPWzYac9l0fE46UXymY8ON3xcgqYjMP6Vs/UNbCkFAMv/2I146DHyDzAzvLbOTHPcVAzYsaycNCQ9sjpcgizVwopPKTqMeZ7J5oWXdHDYCHCoxpqMqudB8HgxFiha5ISsAnvMpwJgyLODed35kuOmgc5l8O+MYVlYf55Hf940KX+50DVfiuzS5kDxJ8ZgBWmVNc14E5Ko0RLyBijrLaNCaSy9IWWkdpZiVAS2DVWvPcR+yE6tAicl8BXDqANNvU4oVAK3x+tl72v++4SbdctBh9vwtazbIXdQM2+j3zqwZIcvTNxn5irtoxz10klPjSmYTtSTpIml2sF+VqO1qWC0XiBshht0e1rMlJg8ztIIW6vsAQVFHK4ytXJtZgOQttAZTFJu8BPV10SoR9GoIhw2cveri6rPAwF/yyZZbq4hGsWGDQeDf/G9f4+bdBP30BJ9cXqHT7+BhMsVis7SoPMEN0iX0um0wL47ag4DKZkl+3znyHZuelVgwu3PlAGQCW6vtFC//6jmefX6KyxcRTp8Ztg6y9DBrNQqAh3fA7//hGnfvpug0e9ivdsiXmUVhec9VPkcQM3d2aUD23/zdL/HlvztwnQ73QD4HfvoR+O7Pb/Fwt0DQbOL06hTd09Ayokk1sFpn2CwLREEbg3Ybp31gOSX/8MIFzwxAKbHO9tbIjpQFn35+jqhbQ1HP0GqzCRnBf0s6xIe3Oe4JBE8X6Hb6tq/XmTOuyYGb9tp49cshhhfAfLMzXmgD/TjmrIYWGGQAPnw3w7u/3KC2i3DWOTPwebXeoNGs4WHyHqvNI778xRU++/I5Lp41QbrZH3/M8e2ff0KZNzCfLE2vMOjWS1KkvS6W6xzDZ6dY1CbYxUt88usz/PpfdCzDlZQdcR24/xH4+h/e4fq7O0RlB3GzZwA0q5u491pxw2gaamGOT784w4tfnqF/BSSnMO5ggrOLOZAtYVQpTHD/0++u8XgzRm27w0mvj/PhBZK4ZZnUt3fXaPcb+OVff4b+eR0pZXAPTEfAux9mWI0yJGEPu/Ue29XGKGZaTTZoCy0LeMeAWm2PIiQ9S27NJfNya/NFipbZwwJFVjdaGO6LVthA1ATWq6XxSxOsbTW7iJtda/45ny0RNskxzLJznlp0vLbWlJB82cwgZuYp5Z7c6tQL2TKzTFbLkkbdwNiL8xMkLdeok9nV1ze33PwGcvZ7bfT6BPOp+xxw8vg4xmQ6t2yei/MrnJ46DnL6RdkKeH8zxYYOcquBVlpDp982cJh6h8lJJXnVZyvLGOf8sVpovyXgSqoEZjzRGXScbOQ55vhZoRBUndNF1cCMenJ4l/Ucy83c9rnxgHfIYQzEbCC0Y6Cqj+lkjaRDag+XNc0ziWPmb8pUyoz32O3pxaJAu8UmT8BozMzfO+PRHp4NLBOcziH3/XrtqFm451xgx5g5rMqAibdZtsNkMjKwoNcbIEna1iyQ5wTPJq4H7RzyljuQJ7TnzNZ7rGeUTgLwPELZLHtr4zSnZZdZJnRAnvRGHT0a2ezmSH0W1rBaF/jTV3+xZxsOWAmww2Y1QbHfoKT9VALLRYagRqovcqYz0OE4/0kdxsaqNOLJc05d4M7N0jKft2xCSNEx3R0ZyExbTM4t7SqmcW03zk5jw0FlsVPp2LyQ05t2225lQbxWwmSFHKMJOf7rOLu8wMnpOVarNZaLuYG3tWJvADSziIv9FmmaGP+2eKJdkCIw+0l2ieP6470ctQn/J50UOa6Zec4twOdjAIjc76zOYAk0q3EsQzt08k4wl7Qf88XU5p/BoX6/axQuvO9qyTEuLFOa/NTM8maA/dmzZ+j1u0YXp8w+51jbD0EEAAAgAElEQVRWWcJNFxgejR4sYOCyandGQxRFjkrCHK29A12dU+4A4Thpu6SFqocNgX/uL9rfBPyVZCKwwRyoKkGEwRze4wD0kZ/KspedjiAIz+dSxhGfV46o802Y2R7bPDOg9OQIO6dZ9t3BHq84uH0wxRxzy2p3zdQEqGtMRuFSUYg4R1/Z75RNl+kuf4RCxUCDbFv+WwC32d2hSyxgQEbzwnty3L5dzM8qyM+p5t5Usy2+LloP3keJFQIhZNvpenKgZVfKb9QzyX4TuCGfRQ69AGrZjvycAFH5pv6zaExuHRsQhYlvI/oAjew839fUWG3fbh2VIb+vQNnBr7IgyhPFwjGw4PwRR2cpuTFQr6IZ0et2HlFmK+os+ax2TnhUdPJptV4CWfRs/rNo/mkLac8cgz/6/rGfbeNWJmmNTZtjlxDhNQNnw1mf7kLz4PtgvO9qSU59txZ+BqH8K/l/AmM0T09guwMM+TklUAlAM1/NGs6S59gFWvij7/LzfjKa9p1k0gejfVBO68NrMdD6/wcu6X1dX/Nt16/8Xq2p+ZIViMXfnBeBc8a1nCS2p4RPKDNa8s91OAbkjtdf/paj4HDySQoNBiPYn0HBDfrVh39XwR7qUa43X99kCo7R0HVnLP1f0407x+VPPcuks1aTzZ/3Fow/+KdMG9g6AFtzcwgIsKdDEBz0U1lV/mp+NKek+5JPLB3uY0WHeZGMVRmemkOBYwLAeS3Ot0BE+cq+bAtP0DppXx7vO+k+O5u4Zoy2eFnctt94DlfJeZoHBZkM7Ny7Cn3zVatKCYGlvp+sfSVflQ1DpMcEyB7ja7yPz9ErzECBNAHv4iC2vXPUU4rN3fV8fF/+N+fIdHjg9MLT2fdE1aP10vPybx/o5ngVPOI5pT3Oz/nYoK9jtU/57LquPivgXOPRnvOr2DWPnAvZIr5eEcAqnchn1LqYvqkCKD4GIrk4BEcq6l//HDnISKXLtGdFqyUdpnnVPOnZ/fNDCXUKjCtQ5X/GrcfO9ZcJGiAAbc8ZuLVazWcfUZnUw7prEO41w7V9VjEpOHvIYabS1TqPZB8pqCD9Z3L8P/83/2lpglpvGNVGxA41Dcf3RmeCADSBNRpTmjBfAZOaQ4IuIfMHoAXyDzEulBZFBoEGJUXkf8ZfOBlPWiDdSxtUY9N1fAHhaxIQ/tsMlYqblsCoAaUVp5c2rTicDUCsmq1pHsxY4CJUlBjMSLYuq1UXbyp0/h0wG8T4+ewi9nkqelqLikwIkNVhTMPXj3hJ6fNz4k+RgUJD9jC+KvKl+fUNQG1ObWRluhpoTOC8Akj52wx2AtME1snzk+UGrPJvyoNe5xhlLMpgkRGlw+LJWHjqZKvXnBFfKeiqHExGLwXa36R0NXlg00Go2ueY8yH58JWwnlXPz/co8Lz2QQaqsqID8Xql4KW4dMDoANBB93T4PdGXEA00x8XKN5kx5Tx3f7z828A6Zh2wI2xFjeIgHtcplr8FQFsPrGpMMh51IBrozkBBZQhKfmQISrnLONZ+OTZGGBiRoahDWIek7iklJ+OGr4tXkHInB0oHnL939d2DwVs1zdEhosPUN7p1sOoAEjgsJ1qBINMZVfYV97I5FFXFhRm3q5XNj4wMH5TnmsohODawJZuSJ5uHqguzHKQnHVCYniTwwHry07MrDPpnmC9z3N2OkWU1NIK2Zc71uufWGC2oRwb2EASs7WNkBOHWMzSbJa4uTgzIS8IQD7crTB+I+jFyH2E4aIPV4QSwp7OF0Z9scxcw2pRrdE7bePZXfbT6wD5wQBH1E4Ng9SJAq15DGgI/fFvi3/6bfzBO6rP+BdhwbZ1vLYuQoAqb8rHB4Oe/OjWajWYIMNBJnt/rH4Hbt0s8XC/w8G6MaM8y+Lrx/E5XLpv42atT/Pqfu4ziRQbc3c2x3Wyxz2toN7rYMZP59R3CIgSywgB3yn2/3zeagPl2gmYfOP9sgJf/rIMgcrQBXNp8BiwfmNU7wpu/3KKOFK2kjahTQxFusW/k2NcLRK02Ti/O8Pw5kG+AiLdau3XM1pkBS3f3E0zmOaK4jTSJkMYtA4viVoMJt9b0jWjZaJJhsZhYpivljIjVblPg9vbBGu4RcPrr37wwSgOCW2zAVhZ7zKbzKnAQIyxaWE7W2Ey2SNm4bFfD7e0jsrJmIEknjbDNR2i11/jil8/w7GVoFAqv3wCvXz/i+v09lvMMu3WGsBYhaaRGZWDl7Gc97MMtNs0Ffv2vPsfzLx1wvNkAbDH7eE1O7RWuf7jBbrlD1Ohgs9gbmJ3nKzTDugGx6aCN8xcDnL8IEPdhWeVsekm7mfQMi1nFDz4HFlPg7Xcf8Oar18Yt3QxaBtKivkOrW8dv/r0X+OKftdFgVjppOJjUwkDIAvj7/3WMt9/coL4JsF/tETN4UwBxkuD552fIOI3JHtFJgH24R7PjgJXZeIXvv36PbFqgVXTRDbuIERq/d9zighEIfTT6jGY9xr5oWDPEeqNlVAhlyVLpJba7FXYMthBgipsG0OT1vTkInd4Ag8HQ5JVgWVHfY7oa4eS0j2fPLsCE3WINjD6UuH5/i2jYQdJpo1ZkIPWx6AOIL97djzCazoyP+9mLKyRJA42SwVNgPimxWGYoaHeldRTNOdJ+HY2I3e3X2GcNA/t3ixK9uINe0sTJ0PE6cx/cPOzxzVffYTdvIGzGRp9jycXkzg9Dy9Klbt/mK+TZCgEpJcoMq80cq22GWqOF/rCHMCzQTdvoxj3rVL9hNVazRGvYtLVnVjjP2u1ijd2GTQUJNhbYkOie51w7QEKlVC+wyhY4Oe+jNwA2W66n4/a24PUWmE8ZCNpbMz9SVSTtEGnPBUHnK9LhbNFsxRgOCWgA19cT4zGnHifA1UpajqKBlHDMblxukK/r2GU5BmcddPupceGTUoZBso2BDhsDScO4ie6APOBNy/7eo2a8/JtVDeQpLYoZgmCD4SDCcJjY3lrNt5iPcyynO+Put+oVNuNrspFogfliYlm9DCDF3RDttI31lrzADXTiAbbrwvZ5Y1837vraztluVhkRNBE322Byf9RsWRku54+Z0Lxevifff47paoLlem7UKuTpp45ebGaW3d7t9/HJy1e4e3ywOaBzuF6yMsHxqu7YBHLPZoWOvoAALsF7BtA26yU63QGeX76y83u+eMR0OnFc2mUdeVaiKOvY5nQgXSd3OiADNmBlhUEtsrUYL0aWsW02xC7DOmO2tSup5j3DJpv0NY1iJjKAM7fKls1qhs1ubUETs1FKoNN2tC8MjsiOYWUcexlssgzvr99ZxYrKotttdnBnM0nn+Kw2mXGyUv6zzdbs2TjpODCVCRqkFWFJMyt2rCmv80MYyDGHNXClvIzWMoO+qDG7u8ByszQaFQK29dJliTfq7vn5OVa7sMcBx8FmmM4uIdXPKXq9M2yLEtmKmetzWx9WY5BjnLrbNYRtu4BSRs7LyLLNmaBAcIVz6jLKnf26M071iqe3qh56yt7i85TVOpgWrZI7aDfzYWlbOmoYyl++Y2PJFuI2KWdKC9Dw8T/cvMdo9GgJBuTYVaDf7N6qgpLnHIHxhDK5d3a6zZ38j9Lxk8pmJgu8gCHZhLTVGFQ6BGWq4MEx4OInPCkxQja47Hx9RnLHORHgIN9Q9zc/rwKC8sxVk/m+g2w7fsavjpN9q8/6fgs/OxwOD7Qhvu0pUF6+iO9fsIKO19U1BUbJ7hdYIvtZ8yublZWwvr2t7/nVhbL5NXe6H69tPqnXhN6a21dzo/H6QJfupWb25MAmhY6eSQCi/7fsb/89jsXAiq3zYY6DK35C0XHJu8YvcFTyLyzAD9IIFPKz8nxfiO9rruQTyAfn3wr0fIR5VP1p3Nq4JrB6Bj8goGfwsQntE/nnlkRyxPGrsUomOA75QByb5MmA9/1TBYbmRc/H73HuBaYKExGI5qzVitbEyunqiEOXrWhzydcq/Sx/TT4i7+WAO1IBqg+BAwzlN1tQgYBW4BLhHK/+U2Yu78E+CvwR3qJn5Wsc92braCB9XMjWtMq6Jp7iYwT6rI916H3NuXxmJt3R547YzLvq9UQ6EK0b9bLwicN3q/4WfPbNkgHUAHHUsuRNPq+Nmb0FqsoaNqnXfPP5ff/b5t8Cvk8c6MIyqFulb47X3w8YFVUTW2EtWicfi/H9acmxMlNp85r8ZU8NDvldBiSED0kf2H1pv1aBJq2b3lcgyNa94bisadsJgLR5qXideZ65Mbogh84OyYF0Mn9Lb/O3gona8/45IN2n80Wf5zrqugLIlWim+dD9JGfCUwTCaz6FdUqXau0EVvNvVSuY/WNJfs7GEXbwc8/G+xpVVjU/HJfWXcES/2zTueDvC+GCCiBwXZTspznU8zocldgE8RHXG8NsoEoXk8td9Mi21+lDBIGdcVxP9v0wvcJG5VUAUgCzj9cqqOifUTpv7LX/6b/+TwyArgWOFJ7ODK0jGkKNkKXlDqghBYce1l+0KingcAgeg1ACE58UrqOW8K/hL4x/0Oo7/uL5h78vnP4m1jX0mja9PzaBpuJaPmTmVtzF2si6Fo1XO/RpvNJg8egVJAw+8OoLsgyqn3tOGgAylASWmwKsPfF8cYHFpUIhUwaoXdcrIZRR4m8mlev7c8nP6SChM3I8X5on/ua9pGgENGoj8LciRXxeGZL8vH8QSPiO18MpLhfN0qHF1yS0fnDBX9+PjIGqcZSUj6/g+ZqyghW4EEgpMJJOoR8R4/e1DgLA/XHzPSkEe84qu/b4gPTH4RtwUo7u/dKaYDkORqeQ9aO19A9PPbcvW1QG/ob398/xpvffO1yraiIohadnl6zqYNChLGNSyo5Fx4p0SdH6603Z1fi07/19oKxofcY34LQHZbS5LCtn5GivVT0cP8p219xR9uU88TUZYtqPkq9j+fy5ebNSqYpXS+9zXHReLUjFUFNZR394hl7/1Bz48XSFyZglSi2EQYpe99SyoVsRmwP2kG3YRdhFTevBFt1uiGeXJ2i1AnTbjl/122/GyFcsyd8bDUc3jVGvMR3S8VaPHpmRTPBnilqrjssXp9Y8js3sst3ajMjlfMGeZ5ZN/cnVJbY58H/877/Dw8PYsizjuAMaSsycpINL7ujnn53h7Hkf/dMaGJNk5me+Bh7fAzdvFnj/wwh3P42RoI2EWZhRYFyqe2TW3PDVl1eI0ibuHm4xY8ooDY0gRJfIZh5gMmKGd4z6voacNAW1BuKUWeQ7LPcL9D9J8epvLtA8BQr2tAockLxfAvs5s3rneP96hCIjIW0djXiPIC5Ra+1RiwN0Bh3jLya9AotQen0gjhwQvc+B7YY0C8D724WtVZm7ju31PbMbqecDCyQ24zq2tQxRe4/Tiz46AyAkf+4WGD0Cv//HHzF+nOPqnBnADDRElj1JR528plzbTrtja2dNzLICvbhntAHv398iK9y+Z+limhDM2+PTl0P0Ti31HO9ugXc3jxiTj9ioAAIEZYD9ghnoKywnC7S7HbSGKWrtEqcv+xg8a6Hdc5mn2bzAYrzAaryybOO4GSKJEuRZzUCRzXpunMtspDY4H+Lk2dAaOhI4nq/YfKIkyz5Wy70FPshDPJ86fvjVaInR+5EB65O7ue3z3kkHv/7bV/jNvzxH78yo0F0juRVAqnEC0G/+uMT3v3uNx7cjNHYtpOweiTra3QS9sx7Ssxjt8ybqPaD3DEhPXPbtckZe7wVef32NzeMOF+kzlCti3iVaIfmXI6tEcRkbe8suJ/+yq9JxGZnkq2abzJzZl+QvbDQxXs6xyDdYZGtziJhZenF6YnQau/oa63xqv81QrkfIZ3tkj3vst3W0hz0MztpoEahlrMcoMhhkrmG+LnB3f2981r1hgtBKLmnE15HNCZrt0Uo7iNMmom6Gk8sYrQ6zhUssJgVWoxxYN9BqNNFtuUBQo+WAXXJy31xnmLxntm6AvMywZaCYYKoFMUOE3FMEH+sEIZlNRc5p59St89IAWmbb0unsRNwrkWty2g3RfdayCgrCG9yfi9sx5g9zFDltn2ogfJ5GgWYrQNojCM4GiASV68bFzuOMepM6iPtlfDfH+GGB7SozTmiC+v2T2IBuZhKSD5v6n1kWfYLxDTam3BsNB3U+6VO4n5kdvFjt8Hg/wXbpAiQnF330hg3UI9dkkbjMko0gx+TQzRC2A7T75IFmZV8d+Z48drnpWBoh7TZwccpGgC5AQE7zXQ5MH4GHG4KHe2sImhEwYfO+kM0DS+zzDHmxRtIPcXrZw3q3MuqUehGh2NRsn3bCNhI2WWTwa5UZOGr81lRsmaM2svOv3KER1k0uCcwy+EFAm8A0OYwIhvIz2X5jVEhsQHn2yRVWOam3muZI5+uVNYahc80GQFGdmdB7020PD3dY56T+cOWVg/4pzk9fGsC8WU0xm48OQXCU5EUnFV9gWX4cPAMarISplTW0QwYvQjyM7406Yzwh7zVchjnHbo14HSUJP5e2CXSGqAc7ZMzCXz5aYIDVO1adt96YbU3Hl7y6zj53yQ7kOmezK+pJ7u3ZbOJ4xgnUb+eOcsUC9Wxs2bJwvlVuVtWbBnwVzEwPERlaskeRMxCwY9tK19CwcDzYzg5jMkZpND0MUq13jvLDwNtGZLLLOaANRF5xUrasSa+yc7YcgQaCvN3eEMPTZ8izvQWVjAZll5v+4RmujGkm+xCIY7Ng2gZWcssqyjqrE5qYTsfYsPzExkrbnWN0fWtazZYBIEzEoMwwsYE0LaTW4DzQj7MEIjtn2KWVgBDLbFWJdYK027XABIOtu/0G86ULKDAAZ9QsVZY114eAuAH4tdLJf7GxscknkJ3N7jNyes2uVQYl2b09zlYCFL7d6INJ/NyxzcXPytH1fQL5PPy8D+b6drXGo9fMP/AA6GPfQfay7G2BHYdnPOKoZpBMwATnT/dRwosPQB98afXo8ar0fH/Bz0D3/bKDD1RlMPvP5gNWstv5eY2Nz3UAVqqMRtm03LPy93yQReMVd64DsFxgigA0z0aOQVnZDnxyvhXf09/y5WXvUz/wPWX08XoCYLkeGr/vH/p+svxYviY/2vdZqC80nwKPJB/yxVSJKT/Uly9hDPIv5cNIThmgEeAkmgndT8CjLy9+cMUBZC6BS9fV88vPUfm9ADA/O9cBRi54omcXkC9Z1hpqf/pra/f06JCUoGXruHZgIatEVGWgygL5zmZPWYXEE98zdZnk1AfC3LOy4u6pN5SNufaUQSrMQGM2GWG1UsX/7vuvTO4zWaqyxDWvPs7B9/W6fh/72W0FDKuqjqzyMXkdt55P/NI2LzvH9679RtvJ9GMFTB/Wp0poJI2VVYtktEm3rhqlajRoY7X+JE8A9MH/pbFw1HRVciK/2OTca/7p60utP4OIPhbD6/vyrx4KBJalQ22feDzztvf3LkgrUJXnpe0Tr+Kd881rWCZtBUCzYkt73weorUF1VXF1jFsd633DWTyaLe1FH0fQHPpzq/2uoIj8fckXP6sMa/9M0Br4+la4kHSS1t/XB8KLeH0lxPl6T+eHjy9IRjln2le+LtNzH+NBGq8vO9KpAvT5t6qR/LPtCVch1Ms5aBi+aHJRnbmrxfxQHWLYyc6xQViCAMe6c31YhP/4sqpx+LiazqtjWa/9D//lf3TggPYBaEfBwSzOqvlYlZrtKwFTzq63+UeGwuFw9YwBveYvrg/8aIJ9cFET5QvCsQI5HIzeJtYYtaF00Ogw+0ihVRxBVAw20fsnPil/w4sbhUaYbYjK+ODz6IDV4aoNzvsrYsPvaENofLahvU6vGqctLLMjKn5on2NNpUS8timgKoJ1bKgpSiXQTnPtb1o+X75zPNfauLqOnsXftL4hoY1lh1TVhEVZsc55cMb88SbWfQ6KlsXulXIRqOhnCBzLgwRYMkduRP81fyNIcck48jOqD9etMrAP16sAaN/40nsy7GRQOgPAjV8HnObXVzK+gv34PrUDAH28BrwOx6B1/DmlzGtRgapEyz98JR9aA3+P6tnNmakCS7q+ZNM3IsxQz10J6c8B0NqTenb+rfXnvKhk6XhO+Lcib8d64VhJS950bR1m3CfHB5T2H+dPkVIZQHJQ+DfXUQa+r1eODVZbP2cPfOQ88W8B0AzE0clLu30DoJnpvMlLLObMUmiiKEPjgY5bPWscFUcp8mxrDQRbLWY3d4yP+WTgyn7bLCnfAV//cYnNMsNytrEsLgJtLDcPm6zgYPaAK9GbzMbGKcss3aurS8ssslLl3Q7T8cyaSC0WzPA7RdRK8NU3fzannQCrZYAEkYEG8+nCAIRf/eoXODtnybrLgrTkpgJYTICf3tzg/dtbLCZb1LKaOeTMHF5MxuZE97sd9Acdyw4kAC0nhCBsHCXIVltMR+QeJVVCyxrh8fvbbIVtkSFK6zh9cYKTlyeIz9jVDdjScN3WUKxg/6/uS9y+e8RyxsztHRrtAnGvaaBZI2miM+gj6bPDGcswcyRpA+2kjjapAVyRggHa4xGBZDZAnDganWyP0f0c65WL3CedFuJuA6cXCZ6/SjA4BZikxu+TluJPv1vh2z+9NkC5SyC/DBCSbmm3x5zZm+uF4+pN04pGgIGIgQFQjw8TkIOfTfvWiw3Ozk6QdmIMz/rWnI1p2KRoWOUrywLvn5DeJTKAbDlfYvywxLd/vMHj/QpRt4fu2Qla/SZavRidXssakDFLdDmdoFFmePnpOZ4/HyBxMWYrrb95V+Ld61tM5ytrenh2foneaQ3T+Rrvb36yjFwzrg24IE1K6jJfQq573WR0MV7i3esb3F7fo5t28K///b/DX/9tjCVBemtGWBqgF+xjREUL2QT46v/+Bj9+8wYRYnTjru0tym4Qlnjxi+c4fdlBGefoP4/RO6+a6LHB5A3w3Z/GePPNBzT3CcJdF9s5MxwLox5ox6HRPtBgWqyXDighRU1RuGojchkQrCrICTw0GpM372/xOBtjyaZ1zbo1R+sPEvT6LfTOQgTxFqvdDPkuR7kPMP4ww/QmQysg5UYKlsZ22CSxRe50i7UYfcrjdI3HySPWu7k1tiTVB7NdSTeSrwtsVpnRh3Dfs1lnb9gEkxG5Ltxnk7sC8xGDDEvbH+V+i8ncNQdpNJs4P3uOVsDsDjZU3GDL//Y7y6bdbV1VUzsMjVO9Hdft+qTQ2JXAZF7gx5+uXZNG8sxT6dQKLLM54m6Eyy+eI0yYXQ0sWQFwP8VqvDD+7QYVUNDAesuKr8BA68vnZyafrIRotuumMxgYo4NFehRy0L97c4vZ4xJhrWmUFMx4756laCTMxKKIMdiRW5avCxwS1GAWoiuHPD8H+qeusmNJnu4xcP16js3SVW10hm2Ecc0qBxhkI91yZpRSDaugiFP33X0dYDI3P7Oc7JBvtmDTpF7StiAVgecis2I4k29m/8/mW2wygnv0+Vj15nh3qRfXuwU6gzpefNlGuwPM58BktMbjhxnKdR3nvTOcdlyAgjqHlRirJfsnFPZ/tiLHJTN2HXRKKg6jUQnqFlSgHc7G4ARESU1TBnujGiH4jzgw/djtpgbwsrHMfpsZgLCYz5FGMbAt0e/1jD+Za8UMZYKMJWm/ihSNWhM1ys7WlU+a081mkfWqO3rEprnU1aFRwWyWOwRsplvW7FqL5dQagLZiZjK5RAT2QwiDlp2DjcBVJ5GzeV+skOULZDkzoFfY1kpXiVgWyJkhlbsxbHfs/cHqBaYKk7LKJWHwvOc4zabYb7DKCEYzc2iP4ckZeoMzNNmQr50a8LrJM7s+nSxS/Tzc3GD6+GABwrjlml2abeSVvZOb3BoykhuV5RsVKMcminXKN8vWC5bBcxwMdK2N5sQaf1fNQAnERC3q4TOrjOEeNbCOWdgEuKsMPjYmpg3BhqM8fzhW8ma3WwTrSWkyw2R6j3zLZliO653AH7Ow2ZCWgQbZ3wV1HcGgsmp4WDoud25D7nFLb6ceJ+hTcA/sERDATlK7BsEKgmnUibIrub/jqGlnF5+b68LsdWZlc6+OJh+wXE6tmsbsLo6RGXJVzyCBBVZVSemu5uHQ04UUdV5gn5+Rj6DfKuuVrydHXratfvsggWxCgb6+X+A746xUku197BzbelXgoJxqXse3yQVUyQdQxpmyfWUTHwBXj56O495kLqniGISxuao4NDWun7ORlQjlg9u+7S0w9cnfcmCOnoH+p/nF1bMKYJEvdgB1KbdVJqpscAaKnK/q5kSAh+Ze9r3v8/HsEkht62VBricfTn6H5EDgpwBoAWjmq7NihmAXS7m9TEkB0Drzfd9H1z08v9fgUj6BcALfJ5aMHMsRqaL4PYHY8tvkb2gutCa+j+aAdhcwETbgyzKfy/U+cFnylC3uUfnk5rNUVbDmy1WUCr7PJTBfcsv7y7c3H7HiSpZvq+QeVsj4e4fPRx2hOXXvCbR8SiTT3PN+SiRza/qU5aw55LVIwaGx6/Pa786xc3InTMD3zZxucc99DOLrcxqP1u8YqGZChvoj2F6t9A+v7eaefRkcry3ljQljSmozLmxmBVQ/klHbO/UqMavmEtaIs/D6h/WH2/OsupHvLdkxGbUCagdO+7KhvaLnKb3Gkz6OIrnzE/B0HR+rEM2kfDSBn+QA92VRXNqaayV6MEnV31+SIwHQZo9UZ518b7ev3KQp+K6x+bqV73NtJEs+MMvXpJs0T8I1dE7o7PFxNR/70J7w5cffL5p703FVJTXfV2Yw19+vLuB7GqNfke1jYP6Y/LX1AWjeywfrOU6tu571GK/QeaEzi58X9qdn9vWsw0iYTELdXTd+ZwPjqwqL+XRyyMa2BWACQtPZATY+ZnG51tyHs0vng84cXk/PrrXy977th//+v/gPSzsI2GClyoAuA1eqRSOBTqc9LJuTeN2iDw9Tkbprg/Izx4CsD/j6B7k2o64rIfQ3pJSvJlGLoQeRcPmv69/+e/4ifCSwVt1WmA8AACAASURBVIrneJztUNu7iLxvlNj8VBnQ5O6zA7gq4VcEQ4eIv8k4DmUQ/5wQ8H2WknCh+ONneDZDx8WihdPiauNJkH0A+lhIfcVwPG96RipGrY/myz9ENQ/aXDZmb6NxfOJAkqJxiuUpsqfDwD/Enw4SZ7zoWY+NPm1SPe+xsWKEkt4G9Y05vq4DnGMmICdlZhuwKnX0FYTbmE/0DO7qLsAi2faNC2YkakySbV/J6Pu+jD8pTnfAqhuxDB5f/jWX/tr4ssR/+wa5xmoy6zVt1F47lgmW0unaMpp9o1vj5z14Da4173ng+qkip7q+7iuDS4e3DEfNg67rB3mOx6Z55Lh0aGqOtK+4T7R+Uny8t2TqcFB7ZW6+ElR5kNZQ15LjcJC/CoDW/XUNZ0A2sM2ZeQjjCO4NzxAEMcqSWbSJ8T6TDqHYkxOrjXbcQULQrc5Mq8IyAc/OOkirhrLzWYEtm4NuawbU0nksyZ/K+W+yrNmVzSRxiKSiplgumVH7HjfXpKWoox21wMZfs/HMeFSbUYw9v5/EaLRio3959vkVBqfMKgxQ7mqYjhe4+ekGH366wavnr3B18cyV4VX7mTzN1Bfvrt9iPJ0iIT8H+VCzArVtieVoaSBVt5Wg00oxn0yxXq2MmsEMk4bjSmVTuNFobN2vWap2eXmJXpIYXQDxgO6wjXgYox7XMHh2glrUtIxFK9ZY14EsMGqCh7spNmsCNyXitG4UEjk2xhccd1IrZ2+nsWUobncL1Oo7xJGr7kmIRpWhgUGPo4Vl1dma7plVPrOMX2YvEFRJOxH6pyHOrrroDBoGDrNykID95AF4/ecb3L2/t2zu7SI3zm5m2dUtM4TA1QLdfgevvniF84tLl5VN+p8cRsnw+vsP+P67tzgZnhsYkHQ6VuJU1vdGz5D0mji5TDE8Bzo9oBG5xAdmpH/z2zn+/t9+g/EiR//0DEE7sIZlnW6KkMZ7rYHJwy3iaI+/+7tf45MXbDwEEJcyTGAN3F4Df/56jPksw8XlpQVAvv32L3gY36KdREZZwAw2yt/p5RBpGuP0nJQHLaP6IJXM7Zsxfvj6tWVCs7HYpy+usF4vcDe5tWzAsmAmbwetZs8a6X37xz/j8eYRUb2NOEwc+LTbWnDl5Zef4vkXp6gnBRrdEsPLjmWDWyIG6WcegG9+/xoP76YYRJfIV4XLngwaGHRS9HsJinKLTb4kxw3OL0+QpnUs1gQTV8btvFnscHZ2jjBOLVuXnRk2+8zOf8uYjYDLZz2cPg/RvwBKApNk+eCzvp3gw/djzB42aId9y5pncIj8h9wTrCZYbHI8TO+xyKYoGhvLyk26LQz6J2i3UkxGG3v+cr3G5fk5+gPXXZo/kXXSrGM6WuHND9f4/rsfkbYcPQEB3dFkjOl0hudXn+Dy4hNXQhcHBnITBLOKCNL6bHJ7j9cm8Ec57g1TkEWGa/z+wxr3twuTpQZzRmt7bLYLNNsNDK5OzYkiGLdmcGJXRxKllkFP52JDWpbZAvOFa/J1ejZAdxBhU9DRyk1mqEM5F9xT+TI3Xvt9VlpmNilOtigweHaG3nnTOI65xkYxYlzCS3vGHWlbmIXbDDE872Jw2jCQNyJrQI3UMsDNzRxFycAVkyYIxhPA5B6lwdzC8CSyz3PPau8RSCa2lK8IqBLoX2I+WVlzy3rZsIoMNqzodHpgmTn7bCyzzJrNMmsryzlXuRnkQbhH3C1x9SLE6blrujp7AH78YYrF/QaDdh8JHVlWWhC0r7E5IcFnNubcYrVgtiQQtRquKRwBXDKVEzisNxGlbfQHPaMnyq3xc471doV9Y48d8dG0bg0W2ymzsh1APp/NMLl/xHqyQtKM8YvPvjSubgLmrCaYrfa4v3vE9H5tz2kUD0ZnxUBqjYyelsmbZawiahotUSdpG43SfLLGds2SUYLduYGlbEZDygg6Zwy8MevXMoZ53nUocwyUkIN8ZmBqWdsasJwVO8t4JxBIHmoGMI1CpO7AP2arU+8QKKZsE6gnmMxzabGeWc8AZikzANjpdkHKDvosz1++MGqs1WZtQSVeg+D2YjIzWhdy/zL47mjP+MykWXFgqDU3ZbNRcD0qXviA/SIIrG+wL1hZlJuNwaDuZDy1Hg4MHjAb1LJDW6QCibDdFUYJwrPP7Md607iueY6zmmSbF8g2tK14LlX9UEiFlZOSZmUgOyl02CAzrKr9eA/+EICmgy8biPfnWhG0J0C8ztn/IrBAcxBERgtigYUmgwLs71NDFDPjOkavPzAOd+pG8rCzIsbs1KJmwH83TYxDn6UMyxUb446wXI+wWT9aQMFRczhQhYvD9eH35YQKgD74fxWgeagsraggZF/Jf6AMUBccAynULQLaBFxxjeVL8X2+riaIvs/n23bMADv29XwfQvafxi0fQHYrZUDAnAFUq9UhcUh+lGxj+TY+GEkAWvfQMykpQj7S8Xi49gffuUpykj+na+t5BTbK/lZ23MGfqOxiSpRAPiW06DNm+1d8wKKCdH6HS9bSXhUGwLmh3+X7/fw836fdfqg+pT3KBrj/RHm67VlmWXqNEo+BfPklmiPzzb1mo3rf90/0GR+M9IES34f/OdzgcFAbTYSrINa8+76z7/PIv9BvfY7+g+aF4+L8avz8WxWcvAdli9VAAobNlyIdZuWDcm35ff6I7oD/9mXD96fN160CQwLZeA3z47eZw0O2pNlJDo1W9X23Lg6Y5TBYRSMgT+vF6yuQwWClP5fyn9ivhT/CN+TPak8yFujPrcuidqA1f5iEI5/d94W1R4TL6Hp+EIX+P88B0aCa7qnmks/Afchzy1WDrBw3dOHASGV3W88vj8ZG/q71A7NKeYcliH5D+5LX4XPwXNAa+eAndbyP+eh5juUoqgI/Prjt7xf59PKlj/ekfGvtCa0ZAWh/H/E5tQ62l3O3DkQw9UzaFwZmNxyOwl4rnDfJrPSmJYZYcM8h0ccYjCoiqPv5nmRLe/NYjn0dqjnidf1gkuZZZ4wP7Pu6zsdvhFcoyEU54Jg4HibjCLNTkiM/r6CZcBzpJs2P5svXBfy3z2wgvSUsit/110jX0P19/EJj1tpKHnT/J4yG1aE8J12DQXvGKtlwOZ8dcD67b/NjmiRW4plOreRf+oPzonNLa6196Z9FB3kmAG0buAKgm6zxZNYBBYNRnNB1eCYALUHxH0TUHLy4Mky1WPzbPxA1EB/g1eb1r3l8IPsK3xcuvS6F5L+njeZ3QZYyPz7Q/MXzFRdfF1hIY5XfE/gaVlHJ4/H7m1GHri8Ax8YOue0+Km2pyloEvPvK1l3blbAchPkoAqHDSMpMcyklr00hYaCxKgXuv+d/X1EdCbYUAn8LCORnpLCON/3xHGnsbn6cIelvVhkL5sBWAq1rHM+v4092P/46+ptANA8qR5Cy4WcIGvjAseRGCvEYjNWBJmPSuJ6PuoD6Ckz/1jMdDHBTKHRWrSWTXeN4HWSk6Jk1Ju0fzZne9w9+X6lL5o4PCnsGuAOE39X+1ZxLuel9KUDJtd2jqiDw51/30Tz78+EfHJJJ/wA/Nrr1HDQGJCd8jWNzitGVcOng1zgkEzrEfZ3ir4mMbh0S/mGhNbN5Z1m9Vzp6GDOBUQMT96izRKU7QNIdGApRFmx01DfgmQD0ekXmUYJUPfR7J9a0LOm3cHIaWQk4AcXxOMf4cWQALR3ikz7BsxRJ2D40BDMqhtBRSphaJoBUAyaPwNe//QY3b2+MWgP7GpazlVEskAagczJA73KI7tkQFy+u8OyzDuoJgTFXIr8Yl3h8P8E//p+/w25a4jQ5R689RDtqu8OmWWLXyLHYTdGIgYtPzpD0UmyzHWoc+7sRXv/uBxTzHYatgWU6NuoEytuWiWbGUL2Gdb7GYrnGYrPG42rusr7iFvppYkA0M7+Keokay9HjCEWTpdgEoGvW1bBeNIxblTzO9VbbOGFJY9BKQsznU4wXM3NsGEAlLQM5Nx9H18gIcFfR3m7StwDBblc3kGKzd5QMAZul5CzNZfpjYIBbq0V6qsIyYgkIk8yYXLJc42zdwGq6wdvv3iKfZ9hMNyBazsaKSRRaaXy2XaF/3scXv/wS55cpq+7tebj12STwp++X+H9++wdEcc+y0xnEYFM8ljdfPO/g7CrF8LJp9Ax1ZtISQGSFfA0YXQO/++0H/PT+HgFLYuuEUtkMtYGQTsEuxHI+R78T4p//O7/A4BxYrgn+kGqEaXABFtMdrt88Gl1Mv3dqTtUPr7+1ufzk0ytr9EUwcrGeYkgu5Bdn+OzzE/TPYfLDn/Uj8PbbFf7wf32F0c0I/YQR9cjWIOkMkPFebLDKZpbrJR7v79BNCZKnwK6O0d0Eo/sHtOMYw9MBXnx+hfaA5N879C86lhVvzRBnzFIvcfPu3jLgO62+8egygLLbbHHSHeLipIftbov1ZoowKvHq8zOcfeKoWB7ugT//ZYyfXl8bTzizl0lZUwbAnLwWgDVS2+8yPH95gs9/FaFzCgRdoEbgf8usWeDudYE///Y1mvsu6rvQNfG1oJ8rRZ5vFlhkM6QnDQwuYnROmmh3m+h0Owb8X79f4N33HzB7N0anmaLXGVqgyTiTSXVgXMs7fP/jG7x/98F4qYeDcyvRZ1Dqu+9+sH318uWnODntYXjSseCKMQwUbJ63x5SpuEHNgjDMFA0jVk00XcPPpI3ZYo/Royufb4d1DAbcS+ShrlvG/XxZWCPV+WiBxr6Bs/4J+l1y4AL0G+fLLRbzjXEiuyzjJvLtErPFFAUbDjWcDBKkQ15DWAtNlxB8frx7xGa/Rft0gNNPzw0gJoDOuBCfYbPZWdPP2XRl88KKgjBuIIgICO4xvEgtkFdm5FJfY7UeYx/klj3MTGFmgNO2OTs7xWCYWGCD1RVsxkjjmRup23Vc78zOHt0scHs9xma2Q1SPXcNLVmjE3PtEbQvL0I47CRqtANkO1uyU50Daa6HZ3qPZBtpJYBQp9R0wfgDu3i+MZmM5mVl1SaNkhv0ASbtn4CD1M4HRNCFQHpuO57PT0VmtcwPSaZunw47pXGZv8znm2RTb2h77NELUj5EOYkRsEMmKFa7PCliOFvjh998hrsf421/80nj8jeqTzB8FKYg2GN0+WqCSIBIrWUivwkqecufOVDYLZMCJDWnTdhvLWYbJ4wpkBVnON0jiAGncRtxMLSBntNPGLc+xr7HfbXFy1jUKGt57sVpisdoYoO8oY0jvVxptiGU8mx3HSp8ISdqmdeIqaEJX6cOqGoLG5O1mhQMDRhbs2PI3AeelZT6fXZ1bIG5bumw0C4CSQofg/5Y9TXbW1JOVNdy7xiVaAgGzwo22RJUMLN0gvcUejSbBVWZwTi37l88dhjFGjxNMxmMDMuhw08/oDXoGvNO+5/2N15kNOFlFErOZY9f2AjOSyQ1Nk57nIOeclBurNZsAba1hKsEgrimrLkUBSICXgP2uWKIZOaDH8TTWbT+yRNbuTaCQOyhgRj2rP6gD2ojT1Ljp22liVVsvXnyO6WSOH398a5Q+5LbNM9JSEWBlbyAGIfcI6gwCZJiNR3gYvcV6c2dzwWoY2mPbjIFEUvs4P4XnkNlUVfNxa2hvgKKQr6e+MLIvlcAku1pZn6IXOAa4fADa95u45vJPZFvLVjwkVFQZfL6PKZtTNrns7oPNX1FKyA9S9hrtGzUL5L/97DiBHj7QZnZ81RRNz2Q6k5lolU3uZMrxhwo48P0wyq1sVt3Dt/cF4PJZeG01tTKQsQKE+X3ftlfVLp9LgJ+a1/u9iEibZHYwqWqq8fK6AuX5mvxn/vZBUZPL/b5qaOrK+/l5AU/yfZ4AzCfqBn73/6XrzXZkyZJrsRWTh8c85nQyz1ynpu4qskleipTAeyVAj/oAQdCTAEHQk54EQU/6KOFCL5eiSHFsNlvsqaqrzjzlGBlzhEd4eHgIy7avzF2J4gEOMjMG9+1727ZttsxsmbKDlb3qP4P8dj+h5u7cKElFfoQ/p75/7QN7vv0vGdl5Wao+kC4/RMCM7xPJp+S1ScnkGgo7wI9gr2RY88Fr8Tp8VvHEmjyTezvTbb6/I3n1fVXf19KamE60BCh3f8mI+aikCsqybzkmHxTn9Rn48v8pE/1mXu5wiwuA9vcSf+cZqmQh32eXrycKDj3LXVzCkiyKzoflPx/E9f1m4ROae60Pq9D4HcmdqII4B87ndBzOqu7mWSBf1NYldpnNut6NL5o1vywVs55TWaW5xnGLtbj9K3m3MzALosg39f1QnuDSZfzpB9yk0+R3a++LQ136865+83EEVlQoAKU5sT2yY8NfB5aL1kb6QeCwf136WXyfZ4HG4eMPLmjhqnG07j4uJz3p63pfn3DMuq4PdEpnS6Z8/S+dI/0oXeXLpN7z9bSPqXH/CWDWfPCenFuOlZ9VhjT/9hNopad9PaLn4DV4XV1Le9F/XzpL68XPKMDq7yFhWNrXPv6iNXL60DW34vnOJDGTs6yp7XzqKi115tFn0NlhOp8CYc3EXUBGuk/Yr/ahxqV9ocxujTH3v/6P/60B0ASamTHgA9C0EYLQpVzTMpYwSPE4w+I24qiNKNSeg1DJ/r8FAGlC7oI7mjR/c0s49FmNQw8rAfeFyC/fUqma/3mBbZpAKWrdQwCwI6x3h6aL8DjDyle4uq9e09jvzpuUlSlV7/C3OWKWR5ZtynnUAXmjkLcu8nRjMGQlbBJYbUYZQIpo6oDm+3oOjovgjZ5D41YwQffRNaTk+Tl/Y6mkSobjzZxlvFx350VKwm0udS2/NUSlcP0NrLXW3OlvKmyNX/eRQpFCEM2DFIM2MD9HAFrKX2vvP6cMEF8Rai4p20mmNKRc9DnJry8fvqJzG5DNhtxBrw3pA96+IeTPicYkefcDPpId3lfrIOPLB3BvFFGWwazxaxyUH86XFIhvtGju+R5LffVPSlt/a8xab8mewGIpN1NkWZaDv5b+mkuPaJw3hqOVvDojSuvtDCTXxEHPrjXV53SISy/5+197X9e1uco4oP0x2VhTt59ogwRlNmJroxRUrcHPNs0jrLYs+zNJSlhFW2tkVa000e3s4fB4H3tHVSuLJ7/uaJDRMSxWGI0mKOYLOD45QrfVRLXCyKIzsHg/Bj5KpOEgPcUaIEYSkzP6t+/w9vv3SKLEmtUxQDCdzzBdzlDt1bD38BAnnz3Eg0+6KLEcv+xAHwJfLDsnx/Kv/v4lvvn5d8gvAhy27qHPRkpJghG7/1W36BzXcfCkj3tP2ghbLn4SsunXJfDdP33A9ZshKpsA9VINOZb8pjvMozlmiynWW3Z2ju1nno3T2EQqv0MxzVszuTAXYBtvrdTNmvoVC0gLBTSabWcQr4lyMEOc5eQpakd9NLoNO0QZyR2NRhgNJq6XAYqWucWS9Fcvf2/cp6TM6bW7aLV62O7YEHSLTW6DUi2HoMbGa6RAKSHZFKwJGfmJK9YoJUZYK5qzT75dAns5C46xkiLA4PQC2+UG+TiHdLXB/HqKNHYBWAIhzFDsHXZRadewzW+NXoPcqnu1MoaDFL/+zW8NbMoVQtQbLeMrzeVjVOsp+vsV1JplbPMJcmEBhUpgGbk8k+NlDtOpo3Jh5mpAyozizoIYo8spVpMdckkR+70u7j/YRynYWZbrfE0KjxHSdQ6bJRlTXaY+gTvuU5bVjycDA59ofFRrNUwXU9TqIY5O+nj46BD1PlAkMMsS3BiIx8C3/3yJX//8N9itd2jUW6jVW2g0u5jTcGPWx46ZozO0OxU8efoI5aCMaJHi/M0F3jx/h+3K8cdS7lv9pjXXLNUKCBpFlKtlrFbkYmaqb94AJMoMKRTY3HF0OUGt1ES/3cVyOcM6XqBWD4yeodqqGGIfb3Y4v7zG2enAsis7/Qb2j/cQpzsMhiPjeF2vN1hOJ+jvtfDFHxzZPik1YQEA6gHSbMQj4Df/PMCH52OUc1mGYLlyY4xNoxk26QI//ZMHOHoE2yfsA0agm77eaASMTld4+YtXmF9EqFfa2Oseo4QQq8g5RYUgh9988yucX16g2WbQqms0PtNxhMHpAPv7h+h0Wuh2mui0qkaXYZmHzA5dbDGdL7DcrBBUi4h3pE0hX6fLTKlXmia7y8UG1TKDYgU0G3nL/CYKaNtnB1ydARdnU0wHMwsmEYSkTLORrjNQgXq9hlwxdZRAxZ0BaATHGLRnw0LLsN25Bm7tWhPVoGi86cP5FEm5gLBJ6ow86u0KwmrBsowItJEjm0GnOGaW8AK5wg5xSl7vGJ1ewyg6CrsaVmygul1glSyMK7hSJ8e5a3LFzA5SU/D95XpmyorUCmG1hn6/i1algmi6NDqb+SjCZpGzYEaJXMfMYLKukVuEjQCtfg31ftXmhhUZ5HU0kK5cxC6/MYoVy14slpjMbQHF6fUK8+kck+trRIslysXAsqorQcvoS8i5R6CxVimi16uixSBTjhQdBGtTDIZTrAm+V2uoNEPU2kCB999tkTCTOZci7JWsaSgDJGxEaYFt0mtGwMtffcDkfIJP7j3FXo9cwS7czf8E0TfZ+U3gkvuKGXHrFQMYG6tKYAZ5vVZCu+ka0S5njrZoOiQH+SXSeIlGrW7VDbs4h1waWBULzyryrHOrNjoV1Fs5k6tVDKxJfRLFWMYxVuQrRpZNBVKauROWWcIOjCEfMptH0/6mXDML0IGzzoYRB+rG8THnNoiTlVEHRZsVqq0qKs26XYsgMIOWyynpLsiZxeovnt+UzwK4aqweMiqmrLSZVCcsN11vI9OtbNg6XwxNvglAdzo9xCs21lzeNmZmFU+7gXavbTqGlBjMdNwkbN4doFKqoVxipiMDVwUMBgMDoZWsw+AjV4hnGoMT5Jcm6M4Kj6AQoBq6JoKsrFnHYzsbaO9cD68wWyysMSJhZ2uCXiwYSG/60nB2Zj2T9qpjjbN4DtHHOzo8QRBUMZ0sDIDm3hsN2Sxy6eg3mGWexra2lCGW6F4P32M+O0WOPRKYyFKgLeL4p5mxTWXEuWRAwYSaqiVLeOE4zOajnZQBrD4AKRvdgiAxgxMuI1GgjGxj2Xc39qwHhN76CA68/TE7uVq55ay9a4PKp9K15R/4TrV8Do5RYAHv49MRyi72xypwoJiV8PvPIztddqxs1rv+idmfmQ/q+8/+OAXC+qAVv8fxaszyqXxbWGshsIWVknd9FDWilP8iv1Igm+4jgELrKB/HsiIzPWtgaNYkntfjZ5UwJHBHyWSOUseVdwsM43cE0HC+1KNGDbJ88EtrJqDO99H8ufDf12c0z/LlGBni5zhe3tPHJvhMykLUmup9+ZwMxlK/6fnl5/B+8rF5XcmTP4dBuWgBHl8efd/n7l7x11eyzb4U/t7hs1jQIePu9QMCkmMHgrvqHzU5vMEjPHmUL+r2lQvQ67m111ZrR6Oi+8qH09wzeOfPqfaJA7wLBgCLAobPIexCn9PcCCDntfyADitnfgBEZuNXQIDnmO+TczzSI+ZfJw6v8f1urgF9E7c/3f3oZ2iO9Gzue7cBJCd7zv4WqOvPofPnXVKeQPC77+sefH75yMqsVXb9XbzM999Z2a/AmfStyXWWAc3vKitZ/Z2073w/vEgaMbuWo6gRBiC9LgCacqHx8PO6p4/JcB61jn5Ayl9Hf39KT/E10zGi0MowBl+fK+jrY1Y6h338QnIlTIHX4Bj1zMIRDRPJ9ADfv7sHpV+kj0xWsuCPMAtVwNxdY+0Tfl6f1forQKTgof5WLwLDLEuOLuX2PGENFJtLV9But50YZNSvzID2wfuQ1IZZZYnJZikLXGU+rsl4FkTTXuZY9Ax3z4Cb/UgOaFMsxeAHALRFJrAz48SEJqOgkCDpQZQB7YM1PlimQfvGgA94ajPqgOTkKBOTg9eEauH8A0KKyY+ESMnpULx7eOt9bQpRCsgg8IFDU4YZx7UOEAmdOKBpYPrC7x9mElb/ef2N5Ssk//oSKi2kmxuniH2gjHMrYPDuoarP+RtMn/E3oK6h62hdOe+KDOog9J+Nr/FZ+NMH+X3jSdfyDxDJgX+QC1TUPEkmtIH1HX/ckjH/+fWarsfPSzkq2u/Lr8mIutj9CL8vP6vyHMmdQFQpy3XkSkR8ufHHeVce/Gfk2OhsSPb9ufOvqcNayvsH18hKGSXXOjx8RXd37/jy6L/nG6ky/H3QWHtK68HxswxU15Pi9veD1keyzmvo2gayZBnkd/e1/ta1qQv8A0fRQjo5MlAlj1Lq/gEi2f+39IGurXX0DVa3wW+5jvz5I8DqxlowALpSYaZX3rhCc3k2cq0g3fIzoVEuMHW1VKygXmvj/oNjHB6xYSAduhXGwxkWzBZMSVMxtcZNR0f76LSrCEnluXElf042CF/sEJKeYrEyGoDlNMb7lx9x+eEChU0eIatZwEzFqTVS2oU79O738eUf/xTHT2rYFGEgBoEBC2omRieK81dr/O3/9Y8YvZuiW+wZAM15m6yHKHUKuPfZPh5+cYKDJ0UDPNIEKK2BUgScf7vC1esrrK8iy5qM5mtzYjdpgmUcYb1dO5kvFnDvk2PsfdpHoVzEdplicjHH6HyKydXMwN+UGWPFAGk+h/sPH1jpdbKKsIljzIZjoJrD8dfH6D/YMxCNABn5iC/Ph0BcxDba4aC7j3i5wO9++xss5lMrgW41WmjVenbdZTpDsVnA/uMeWvt1bMDmTTksZimuPo6M7iPYlZBEpIFhRVAJa/K1lpiNWbKMZJavb8mdGYQIcwUUmXk+nuPq7BrLGTnMGOANUGtUUaqWEGONbS5BOQhRKzcsI+1ycIb1JjFwhkE5UqgUcgnCIEarXTWQd7Uhv24LQaOKTT7hVSwwQJClt9/E3jGbwMECGtfnKd58f47BuzXWswK69X3LMl9GE2tqNhwODPhok496m0Oz0Te5IqhWbbKEnCAbyw5d2Wel1nJUDcWigXq9Xhdho4CkzCabOwRJbUoYEwAAIABJREFUBbVcHdPzJX7/q+9sHWphHe1OH9VGExFL9vLMelwhX97g6z/8BAfHsKxO9tcafATefneK19+dYTmOjY6k1mwYiLROl1ilS1QJJDdK6O13DTzcP2CWv2twuLhO8OHVJTaLAoJcBctphFJAOhICbXNsQPqEFAU2oWMwnZB7s4S0vMT+cQ+FcoirqxHm4zWWsxjJMkWr2USn17Ks91wlMRCSmaKNsIJqAXj7/QLf/us7oyDhPqSOKRdLCCquaqxcL+Knf9hG757LXF0S8DPaLVMn1pTxzS+HePvNKYJcFUf9BwjzzPRkNoQLiiziEV5/fG7cyuxA3ai0Mbgc492LMwOt++R0J/VHSGfUAVq091fxFutkjSXW1ggyH26NX5tBLe6TInc6g2cboEEAOUfQi83cYuO1rdXbaDRCC26Nr7cYXAywWq5MVmlTELwj0EWQv9msGSc4f4Z1jp1NPl0AkzotT7CJcr1OLIt6v1+1685XGyx3G+PeZtZ+o1V33LPJ2po8bxMX2GOWx2q5QKVGPlt+cot2t+0qKmifsV9GsEW+lNo1KpUAi7nj1aXs8rni9cKast4A0LU6DvoHxpFMipHlbImUNErrnAXAmFXPa+dLDIBtDRxvHtRR6wUImzmkhdiatJETm/hetIqNT5dNZtNdwYIoTAQdj0fYxHOjbiCNBYNO1GvrxQ7rVeKogNIEuTRGsxHgYL+DZi1vFTOLeYKLqwnmJKxmwJpA8F4NrX7ZQOhcDZjkgHIPKNWBDbPfMwC3uAVCZvy/WuHFr16gVWrisHOIej0wXWJ6m98NYdU3zIrOesUhmgPTqauKKRdc01VW23DZKesMlk4nwLs3Z1jMxui1O2jVuiiw14FVI5DneoXFgrRH5NJkc0jnT7DpYLlSNZR8TeDRqDic82KZsxk3JvcoqSFK+dBxFhvW5pw1oyey0tGSAcmkZzEu59zWKDlIe1Ou5lDvsLFq26iY8uWcrYkB++PY6IaipZN1nl+FlA0GQxTJC5KSS5n7hQEIUjwxwLG2eaO9MplMrKlgpVxBpVw1EI1AqmwHArAsSaq3qkgLGwtAWlY1YzEx5bqAdJNHzhBh12STMk4qEmYiMaOU9gjpNNJtYoA7S56ZjVzMF1ELa+ycYlnSuXJsGf4s8b68vMBoOjE9x5LZHMGklFRELqBFWJoxXQOg2UyoGqIYBgZQM/GIzYjzuZJlwSdxirOzC5uLRqOGmgG1zKV29CirxQLT6SXOL77HZj1FmmVrp5vYmkIS1+K5sIlXRs1CANp8rryjyWBmu9mGWQmv5s4H6OSj8adsT9834HdkF8om9f0Y+V8CYdXQTWADrxVkGdqyC3/MNvb9Co1DtrjuK19JgIfsUx989v0S+UakRdE979r3spV9/0fzc/PzTm8hjVUglkAB+eECUgTkkE/cBwU157o+/V+BBbKJ+VOgDmXdB2Xku2rs/t/8nHyZG5/PqgIc4CbQjZ/h2cH/AjD4Gv1M3tdoj7xm8Bqz70MLE3CBp9vqWN//lH+oObkLQul6vg+nObjBCzKuX4HEWm/hBPI7fF9E3yVvPe1RPbcPEnF+BGbZ+Zc1U9Qccl5sHpgkWHQVxBonZc/3rXz50loL8L7dY66kXhgDr6b94uY643wlb/lqZWtOXSX/n98TCKc5dgHqWw5jf32039exAwjlv2oNNJYbINr4nrMgVpb5S/0Yr5mJfZvEJiBMMingUqCkzhCtvbipb/Za9hwC+ExlZfJu48wCaDc+buqSnaRj1EtM+kSc97T3JOP8rlUIbRxvvu/ra5x3/U9WlGmtbrK1nfVzAyhKN/EaAsXl1/J6fgDOl0/d38dKOEbL8N267HjJEMcs3abrybf/AVBPmyYLrt/V7W5PuD1JX0fPZdRVbMCb7W1l4GqttEZa27u6Wn/7gDOfXwmU/F3yIGxJ72kMd+fdxz8EFPtyrDEJ/+T1FXS60XGZ3vMxGV9PaH71vBwTr0M7+y4+ymfwOdI15/r5o0G+Oxn1kg2e56Sg4j6iPWDXyPDXaDG3dbkBnUu3OCcDD2w2bXK/dpXovu7UHpMO0/PwesquF9ZkTQhN6EsES9i90lFwCIAmd6gdjBkArQ0iRcVsGykGHS7asL4Cl1LyF0UCw5/aVHwoEaNTwWrRteF9cEuCqQXU/XwDQwaJv8l9hadJ9oVWxgG/q9JajU+biRYxJ5NZF/7h4h+y/uu6vg473kPzpFR+RaqU6q7ncpvDpffzvw4RjeXupvEPHIH4UpB3DRhtds2zxuwcAqdEBNLrkJBgSYnpQOUzyZjgZ/is2kC+EXXXoPJBQd+4keGpufNlR88hJe6vn6/wpIC0LnoGPS+zSrQW2sS6D1+XMvGVh943ED6JfxAU8MevcfjrIdnSPVkuLCNF9/ANJkUHNRe+/PN77Ezvy4GiYzpwpEDvGn7+Gmh8/uGn9dNe0loq8KC/CWj4+03z6xuyOjD86KavRP0D3jf2NGYZN9rLHKcMBIK3vK6eW88rneLPt967O17Jhsbsz//NfsFtQ02thb23oytIzzQzoIvkUDM3DyWW2OZZls5mKwQeisgXKlZSXipVcHJyD4cHXXuW2STCYh4jIQ60K1hJb71exWfPHqFJ+s+ADRkc5Q25XfmfTikBWSYY0YGOphGuz4cGvtUKIcKgYqDU1fUlknyCGDHa9zr46k9/iu5Rk1Xxls3LaH1APb8zlg1sZ8Bf/8ef490371Db1dCtdawculwPrClg+6SJ/ScdozWYLsmjusFqGAFz4Pr1EJOPE8wupsgnzFLdGQVIuRo4rs68yw4ggPSzv/gDHH1VYVI4tvzu+w2e//o9vv/1aywnsZWp8zkJsj559sSc6jhaGm/bcHCNar+Mn/7XX+LeJx1UQ0vmwnIIfHg9x/KaIPUStWKITbTG829/j/yWFQ9l1MIGysUaNvkUcbBE86iCn/y7z3DyLGdzQryH5fPvXlzi7MUVitsA0WhlgAGbgzF5rlitIGyE2JZi7PJrVCsFHO31UGVGJ8ud4xzevniPs3dDrBfM9AnQ7nWtnH8wGWA4uTDgjFmcT58+QaXhDK/FYo3TjxfGqb1drVBjg7F6DZvNDtNFjELYRFCvI8IaUbpELsyjtd/A0y/u49GzvIFQnbarkJpdAr/6h2sM3q/QKnYRFsuYTq4wm48tS5XR8fv3HyKsVO38Z5CC9B7tfgX1XgmtbgXT+QjffvsdtjEbK5aQS1nGHljWY1ApIAY5CTdIFjs0yy2EuxCXpwOsZhEqlSp63QPLNmXWKZumsZkfQco//4s9ywYmOGp81lNg8AH4xd/8FvPRFp3WoQFQNNxX2wjn16dIC2u0elUcPdzHgweHePZTIJk7wIvY4oeXKUZnK6xmO9tPNKqi9RLrNDJ6BwJdHAM5z+mYtvYq6DwMkKsQGsvj8mKEy48TLEYbRIPEGsSZsVUrYYMl8ozO7DZoVKo4aO8ZZ/DFBUH6xErQVyvSKTCjpww2Iev02jg+7qHeBaJtig1B3nxqvLfFYhXFXYB0Ajz/1XtsFjvUinV7jYAWQdagCqxAkGmN/mEdnX4HlVIBp+/n+O0vnmM2WlnGNJMNKXMtNhMjf3RGn7ajzsjNUe2WsXe/aZngpTyzQGOcvRtger1Eu7pnOmIZjbFNaUyytH9jwbNK2ECn3bb1GY8nmE9n9lysLmBmsxmTmyVq9bJlP3e7bTRIbU+u7i0wHKwwHc2Ml34xXqJSDnHY20er0USZDU2aJYyjNUYLBkVcY0WdZQxycD+QrkVlx6RmYdUCQax+v47lamdc12wyWqkX0OzUTVcaN/vIBdXG17OsDJQNKV22PilKypWK8XFv14njHCaVAzUzM5Y2QLSIDaDME5ktFSz4UGrkELaBvZMKgjownkwwG7BspIDxdGkBxkKhYanIpGYgtcRqPcMOS1QbO+wfdCyjeD5bY3A1w2IaI54nVpWRbiLUqwHunxwZXc5yTr7yBRZLNiHdWsVIlEYoVvJo7FVRaeRRapaAdohCswhUqby32JXJYVxAMS0YAJ0Ogd/90wvkFmT/DVAJyuZwBLXAKI4IQlaaLruY3NNm88Q7a8ZaZnQoYVZyDqViavNEfVwKymBp8dCCCxtrPFoLS8Znz324GAFXFyOMrq8NtDQOeYKW2w1yDJaQ/qFSN/CZzT7rrZLRlmSUgpgvd1hMF1itNigWKghKoWUZkyqJQDOpkoxGhVlZuxJyxj/MypWtgcVpno30Atx/2gZbLTD4wxOZ607O/9nUycd87prurUm9E5MPNTAef16vHOaseqLRLCIktzhpodItEnKzj9kYOLEAGyuMCLLEETNgHfctKaaWqxkKIatktghqlAdH7cS9F7PKI6EeJde4o9IgqE1nr7fXN3ub/Lo87zj3zCR3VGd55MhtXmQzyJ0B/It4jE6fPOV5jCZD25PlaoigQi7onAV7SUuyIqdrRpUQVssW3CNPdaletkAsZb6Qpx3FUi/Hgc4AJUtsSQHGAJtzIFfWQNEAlHiB4eAV5pNLo2tKNmxMuLGmo0GJuVXk1Y6tgoaLG2e8spQfOa0q4fV9GN+H+jFbzLfXaI/6SUoCgAUs8Lryq/yGbvJVEssKcMGNu36JbFnfv5Xdftd+5txY8MyriPTLsgVUyIbV8zID2vdzfOed+k8ZbL5dq7EbiJElJcmm9f0UAVF+xrA4mG99NWe/W9YrlXaWtCO7mcEdgSXy7XygiRQ9spu1Lno2gcCy3ynfFkDKwFReR31BfD+F41CGtmx7+emi0TRM4gfUBS7LUr7ZDcDh0eb5/o2+7/s3PkZw10/WtX3sQP4xqX+UAS2Ay89ElPz4fqVAIOoQHxRWBrRkQo0HeT0l+PA9fo6BIZ5Z1EtKPBIQxs9o/X3/UGPgtXgN+d7c136wICyXbd9TL/EnK078iljehzYUv8PXbS0z/mitC18XxYLAUR8PMB2QNSfUGAUgS2Zu9IRPO+oB0AzgaQ31bHp2yavv18mf1vPT1pHcm4yVHNWAMs6pawXqmeyVHT3OjV5KnU/mA9DCQ3hd9pGxZ7qTAa319zEV4QC6vvao0zVOP/kYEJ+FVLDyhQX0af7tLM/6J/l71tc3SkCULPPekl3qjThyCXL+3vLHKR9dc32j54xSS7VW7gn0PTcWBzyrCaf/fc2fPV9GbaH9qqxugd/ap9LHuof2FJ+F66agjLKLtYckj77+988X7XfpZc21gkV8X2eOsCb9rWsKS5Ec+rpJa8TPCIDmvPM/95fOEz2n9Aw/7wd8fL3jn1HSPfq+5sXJAJtgOioOcUALgCaV1g8wz7wLtPB71AesNDTmg8QFRoQHCU807DTDK325VLDmBkMhB7R9MOOALgdVy1KgUcWoOptUmJK64Th0JSd6sJhRvGwTSAi0uBJuH4DTYkjh+OCXDihtGjp/nHC9rgfSvamcfYHygSWNxT9UzDgrl2+i6VpcXv9GABIXJfEVpR+54j18AIqojWUEZVEt/zDWNaR8+RkpQAmhSlgEpCrNXoqYBjwXWlFfH0iWUtF8+EpCG15zIkXhKw99TwePNr4EWHPH+/CzPwY0CuD2N62UCV/zDSd/7rSWvrL0D2qN3zdG/bHf3C+TP42Pz+AbCb6h4iuZm/lnhlO2gfw58u+lA0qyq/e06fS+rwz9e2n+JBv+fNKZ4uv+HvIz/2U8az4k1/rJ0jjfqJWilIxSbvhPzyjgXaAvAXiVWvgHkxSI9oaemde6lU2X9eOD7rqX5lLZ874Bcne+fcPQdI1Hx+HvId9o1PVIWSM59WWF35NS9mXzxnDIoumaaxlX/ni517i3TdFuXZCM9+Xrmsdq6PjRmOFk0X7LTmb2M9MOSyiShiIfIlom2KZFVKotyzgtFkLs9/fQ7RI0CpFuClb6XNgFGA2mGF5fo9Wq4dknD1CtuSyC+WJqvK7MmIqijYGMQT6H1XxlGYdrlu6vXTMl5jj2ej1DYc7OPmKdxqg1a0AAPPvJMzz+9InxCJOSYM1GpHRq8wB9RYII5y8G+Lu//H8RDaZoVhrY6/XRP+yj3m8i7DVQ69VRadF52WExmSKNUoxPRxifjRGPY4wuBubMS1ZchmMTQS20OXr06BH+6D88QvjUksOtGR4B7A+/A373i5e4+jhBu+myHCeTMYrlAiplZsHvMLwaYrWI0X/cxb/7b77Cwy9CGzfryqenwOvvxwZADz5eo5wrYTVbuFLzdId6tYGwWMNyvkG0XWOeG+LkiwP86b//DPUDYBo5U490JqOzGB+/v8TyeoU02ll2HxuPGRZAfuVaCdvqGuXGDv39Gvb36qgRCKvVUS7kMTyN8fLbU0yvCBSS75iZxSVM5iPjpL6eXloA4M/+4s/wsz95bBmGzCz88GaMN9++x/D8CtU8M9nLVuI+HJFSYYdat4VcmBp9yrYCdI97OHm6j2o7j3y4RLdfBTGf2RXw/JdjDN4uUNnVUC9VkKwmYJRjk6yxXm3QZKZxu2eUHElhg/p+iMZ+CfsPiwacrjdspnaBJCpgMtzg9PW1cR6HhQoqYWANqBgFJ8UCX+P8jq9HxjvNZmjtTg+Ndsf4lmerKZLdEr3DKo7vtwwcWudSzJcRsA6wWxXx3a/f4uztEN3GgQGgxaBsmbavP7zEPB5h77Bl3ONPP7uHe0eOEuDi7AL5JEQxrWA+BnbrkvGtciEvhhMk6RpBtYRqK8Bm5zhTHz3uo30E5NpAtQNMF7DMz8UowfgswvX7Ob751xe2H+utpgF/5Sp53TeoFgro1Tsmm6N4iVq7jkpYQLKOkW63mFzPsZwlBr43Gx0UgjwWq7k9f7Ndx46N1UqBgXz1oI5ttMH0eob59dxocIyLl3o9t0KtX8D+AwYYamh3HAXIbAS8/G2E3/7yBS7eDlEPmihsd6iVq+g3++6sxha1XhmlTorjZx30T9xzMmUm5px9AL779XvEkyJy2yIW67ll+FtDLctayhm9BPmjWb2Qy2/M6GTpP7nsJ+OVVV6EJe7LEnq9DtrkSC/DACjiMKQUGl1P8PL5K8ugPto/wuP7D2wfEiVudtoWGGPzx+F4YiAlzwJuLzbdo6G7nE0xuL60RqXdbscCEqQW2d+vYbECXr06N57iZruKvaMeAma9EwCPCTBSPpZG30FArFByHNm0ZamDGwxQLBaoVgJ0myWjM2LGb8SM/IsJ4jUBZLIXFFEkF3STe36D9mGAPrPaE+DyXYLB6dCynollJWkR6S6PZLtDZ6+JXT5CtbXD/nEFe4c5MPl3FQFnpxucvh9i+DHCbkPihw0a1Qq6nZbpiWixxnLBRk8BdpzzTYwojbHNxxbEKVcL6J600Diuo9QpIcnHyIU7y/jnHDaZZboEyivgt//4HtEgQpgL0ai6jMDR9Br1Xhv1vX1rbrjezLFcTQ3EJdDJDN0iAoTFijVO5JoWSzlE0cIolOrNltG/cD67bVJ5ANEMWI05fwkuP15YdVStXjEglJm4bA4Zkd6CvIPVpsnT0b2eyUyHdD6OWcdoOs5PI8xnEUpFJqGQK3WDaL22bGZyjbPl74YZ+cZp456ZupWZ0UElh/2jBqqkveF5RpB3y+qOGNuEDcRLtlbT6QzRamo+QTRdGxVRvNgYrdpev4P9gzbuHZetzwL/s9SbcmXg9ditP6mRCd4yWGVZhwG5lnPG+79miUMpRTEoGHBB8J7BB1Yf5FGxIAcBJNkvzp8pWpCCvKatVp2Uo1wNa85oINSONC+hpa9bZjPJNsilbZRjW2vsyMAHC7M4V6Q3SdKN8YYz+MJGl+R9Dios3SlYg98CM9TJKb1ihjmznCnLsZVa53cO3GdTKi6OrUVEnmdSrEyRSxcYDs8xGQ+QS9lkbobdNkKtStA5wXrFwM/OqlHISU27rFpl8Chyz5Nx2NIO4z/R+fkgjOxSZcPKV/NtWR/I8UEF2fkCb2Tf6btsfunbrPxdGal3fUj/b98HkA1suivzJfg+76V/AmN9W5f3WUYOvPOBNt+H5O963/fvbvyLrPpSz6Dn1DMIqFASEWVMn3G+pAO2BEJr3Cy552v8ns/9yeta1nmSuMAgyyQ8AN8HSQUgCTTie8ps5vNaxmPgmu5xnHfBcf955RP4wI+eWeASx677y89WFqF8S66JEr4MdM+odvw51/z4vqvWQJ/j9RKPekHyd9fP1t72/Q5hH06GHMcwX+N8CMTVM0meBAryM5Jp6oqCVYY43XMX9PaTkdRnSlnkAp95GvprryxUBjZ4bwbV5a/yGTg+Pyud95CPKsDK3dftKz8Ioe/a/kydb7DeuExgzoXkzAdUfX/WlwcHIJdAqgertMgyczWPwoXkk8tn8/ef2TJZE0SOjf/Xmd7jvVz1uAu0S2/QrNS1fbBf2IbvZxsgWXQJivJdWW0i39TkIKvs4e8C6gTSGagfOCxKekA4AT9ja1Us3VBi+HS3HL8Pukq/CByVfuDzaP/zftzT5luzQS2bA2eJhNprwgV0PfnY/vj4+5rJGJbA6Gw67b9bHMFRlIjiRDLF6/tZsn5Qw8cZdB2+r72u13hdzaGwQ+FCPoYoXadggORLayndqb99+ePvHI9kWueJsDQLREdRRkPi8AIfA9Ee5rikk7XOvKYwRf8c1D71x+OfV8LvhEsJoJZccZ/yXnzd6QP2tkoseYQ4kX0+o7zK7RyOJgwvzZoO3pwnFcdOQVue9xV+yevyd95Le0p7R+MWlZLJ6//2P/13BkCTA5p8wMyA3tHqMbOHddlqIuHKbqSINTFM9tMiS0AkjFokCbEPYPqHqhTwzWntKTpNKh+KzpHLDnBRLwFnEgwdDj5ALqOAi+8rEi3O3cOenD4atwRMz6XnkEFkBx4zMrKSAW1uKV6OkQt79x7aDJrPfwuEdd9zBqCAMr4mxXD3e/44/YPQPwQ1x3pNG1yv+88mwdKBqXn1wVUpIilZ/9n8w9q/r+aX86aojw9w6rPakLqf7i9lbvfKmuhpbe6OVfPAn758SBEVss7d/vtSFDIqfgyAltGkzX6zHzw+O8mYxquxyUgyMDN1EViOR8EFKVUpbV8hypDRXDDbSQe4NrrfJEAKxN8TWns7rIuOr04Hp57dP1C0Nv586Fn8NfYPCM2n/+w/ZoxJbvy97/9+d810EEpO82w6lRn90i8ylDgffgTxx/YBQQ7OH8vcFDiRAap72BgyCg4dAvoMS3BvDQwXtGOGM7JSVnL6FooVxEkOQbGOeqOLTcKGRAX0Ol20G6Hxooblujm35A29OB3i4uzcus4/eXSMZBsh2a6M83EROU4t45RcxsYzvFpGBjwveODBdc6m3ul1uwYOTmZTmwdm7JE+Yu/ePj759BnCatWyN4nYkIKApbkq61uMZnj1u99jNZlZZnFum3OZ0vUq9k9OUOu0XEdoJFgvIywnCwwvRkijLZJFbPzCbETBOScFCA2dTrdrB1+cbHBwcIBnf/gYh1/VUKwVUNoGIO3s6APw7vsI7158QLPBRnYFc25nc5chVsqVcfrxCpPhEnsPe/jqPzzFo8/3QTpLls0PPmzw4ts3GHyYYDqYWzZbo1pFLSyDWR0VZiamRUyHK5wNzlFo7PDgi3v49OvHCBoFrFPnXI8HKyyHMdajBNtpahnJTH0mlcQmSZGkOySlFKviHNVeAY+fHeHTLw9RaziOzFzKBoE7vPv9FaIRUIgriBdbzGcTyxbs7dXx5vQFZukCX//JT/DZF13kGSvaALMz4Nv/7wPe/f4toskM6So1QHaXCzCPYsuoq3VDlFoBkloR5XYZrYOmAdDMli2GOaM92MzyOP1+ivH7GappBTUaw5sIVauIztlzLEjVGVSQFBLU9xuoH4Uo94HO/bwBOAS0kg2QLIF3z1d4/e0ZliPW2BMYLyFdrTAfTyx7rt1sWVnmcHiNaLWwjLvtjsBQxYIzzAKJ0wUazQAPH+8bpcY6l2BGADrOI78NcPH+2pqckSKlmA8QVsgvnMNgeInhdIBWr46nnz1C/6CKeL3B21ffYnx1jWq5iU5jH7Wwg21SxG7LjuYBos3aMgO3uTX6B22SRmCHNZ4+fYD+fWBDPK7qeJMJJiUL0nkA588X+Lu/+md77qN7JwgbDIavsUuYlV7BYauLYqWIOIyxf7+DVhsgprNaAFenK/zuV6+RrIqokDyagA6byxRzqLWrWG4iC8LQ+WKjMqYLx4u5Na7Mb0sgGy3Tw3NMcD2s4OGnHdx/AlS7QEpe4RFw+ibFx5dX+N2/fI9muY1KsWzZoFVyMxAQyG9R7wY4/KSN/YclCyYwodV6Xu2A1ZRNI1O8+M2lNZQjdUG9XbcGeax2W6+2tudSNhir5rDNrxBWimi0OpiMlzh9d41kkaATttBqNNBtt1BvsGGny75fLIDVkgD0FOPrMaJ5hL1ez3Qe+XJZ4lcKS6i0algaPUaM3l7XQDJmXlJ3s0Gky5AsWoPELBHHso3DWtVoLz6eDcwOZBNS0m+wJ4RlcHIe0hLmE9JrzLFJmMnjnMqAzeNK5JsuYTgcG8XEXp/ykzc9Qla1wUWKjx+uSHJklCkJky7KO9tf7X3qwBqTr3DxcobZKEI+o5IqsHkhs8yXKwT1ItoM6HQK6B+X0O7TeXUgqzUJHAEfnzMb/QppskG7Wbfme9RRBDUvLkbWN4DBCiqVAjuWBjms0jl2+dj0VdgP0bnXQljPG+hIooWgUECLzQjXwPIS+P5XHzA/nyFk0LOzB3KHXl8PEGGLUquBmDQYxaU1eLS+FCzhXpELu4RKvmYVPr1uE612gPF0gsvrS1TrVRweHxoQvolT419fzxMsJ2vj6WfAj5n1nzx5gGqjgEbLAcznA+Dt6QWiFasA8tjf72O+mqEY5KyipNFmxSVwPZhYkHU2jqxhIAMvpGCp1lmhmWK9iewe0TBCsAsyXv+OnePMxi1W8yhXCkjyK6ugiHcx0gJ59yvpTyOUAAAgAElEQVSoNzqoswlkgc+7Rr1RxTbi3t1gcDbC1fkVeq0mjk8OUWP2ctll9TtPndQowGSYIF5yXKmNjXz0ZnfQhyoXUAzzxhVeZ9CIOGQOYE9QZr5vVjtrRsxAsUUzrckxsJzPzc5vt1naXkA5yKPm2EqMe5m0NYvFJuPjDCxQw74BpFk3G5C9FIKiVRnlSwyYkTIKGM3n1oOBwH1vj02S8wY7LuMd8iGbCzudYBgzE8vZa+KmwsGVuHOsBGyolwikEzznPOd3a6uCiNdL7NIV1tEUSbJEIccKAvJIMhDp6KsY9GSlifM5HC80AWjuWdlQsrXlQwnguLHXM5BXAIP5YNbMytmBvv/Cawgsoh0if0tgFb8Tlm9pHgUY+wCYrik7VL6mbF3Z7QIeZO9qXPJd5BcJJJKtuo5drxLZ9bIvZV/zb/kLsjkFjBq4l2Ut++Py50qvy7aVz6jEAIKXmjvZygbSFh0vL8ctYFFzy2tRZg342d1SKGjMvn8mwEzzKH9PgBP5j2XTy//RfQVgy/8RcCdfS88ikFPra9s088OUMS0QTD6VQBJr7HkniUbPwe8Y2J71ZNJ15Z/Y6152qA8MKWntJtDh0Y/In3LPybV3CX1+4EMZ4Lqm/DEB0E4WcgizrHKrSMgqWISt+H46r81/FvTJgghuTRyALFxBQJSaW7Ihsy/rArMkM372rwBkl6Xp/FrNt9ZG47Amr8yejtc32ZNK8NGc6bOab9+3dzKQIiAPdNYXy3//7hzomryH5Mc1GLzVGXyd1Zbi8HXJgQ5nEhhHig0/qKE9Ix9UYKjGTADa10kEoOVj23hZvZoBtLavvERGW6eyA8a1f4Rn8b68Dv1/f99qL8nX9XEJrYe/hubDeVnPlA8+HwFo3t8PWGnNdU2B4Nqv0k+cAzbOdTKbIdxeBrTT9Y5ShWeNQFx+Xk3+BML6Ot0ft55P8+7jBHzPxpBxK+tM0fd9rEjBqLt6V/Oo+ebfem4f85Bu1D308yZxzcOdfmxfcix+gE77XNgRryNdLT2ns0L66CaYkDUT1Rg4XmZRa64U4KMOIZZqNChgJrU7k20dxXywuw182hzsmAxx2yy13nTXpS2v+dQ66nyVrtL5pTn28SkDoA2pLleMgoOOJA1oGv3sYM+SR1MieRfF8EFAWyTGyzPOGU2EBJ0TJiWiaBwH6wuSJlHf0UGpQ4wPwQHzoQgWaVNwMiRo2uxaGP/A1ubga0LpueDa9LrOzTW2WUfeOwfCXSVIK5lj3KbksXW8tno23lOKSGUqPujnGzOcZyl4LbBTWG6D6poCoHUI69Dwxy8l7wOFFDQd1P6m1Wv87N3ojOaGr6v8xJRdJqQynqS4eC0ZPToEZEBq4/pGg9aJ1/QBQilgva95vAtS+s/DDF4dtHo+3VNy6a+drn1jkGQZtJpH3UtrIgNAa6Eggw5LOjx3513Gpgxjf1wyCDUONmDz94uUuIBtlaD4xo2/Dy1zJSO9p7LivTgm/vM5hHxjxB8DObC1BlpHKT+B7Lof31ckWeOUrPnzKuWtw0Nrrz0i40zGiT7nK1Z/jSXzmk/OxQ3YnAUQfB3gy5wOat8o9g0VGly8lqKVMjT07DrECED7h6EOExqwN/LJRj+WXcfTlk5RCaWgjmKpil0uRL3aRbPVt+wrNijstNp4+mDfZTEkzGzcGhf0ZDi2cndyJzatwRAbiOWQZxOuteMN48E9HY2RLGOMhyNrNMgMo3K1gv3DAwN4Dw6OrNydzzsezfD69Wu8ev0WMUFZNjZkcyHLyq0YrQQDkMyM6rZaCMsFJNECbTb3K7AkO8GH03NcDUin0UK923Myls9hPh3j3at3uDy7RBiEVubNnkOkIODhdjW6wnQ2sww4ZlUR0Hj48CEefvEI7Qc1NPc6KOdaqOSKmA9JoxHjxXe/RxgUcHDUtuxSOrvk2cylZbx+dYqr84lldD/88h6OHxxYGTid5MlwjhffvMKbl2dI4gStWg2HR3006yHYaIsZXttNAfPZBt89f4lGr44vvvoUD5/eM47i9XZjjaqGV0sUNgE2k8QA9UK6NRDbeDkJJiyWGEwHmGOF5mENn319gqdf7iEX7KxZFUurh+dbvP32EssBUI6rWM0TnL1+h2ajgj/82ed4d/4O03SOwweH2NtvG+BAE3R+vcbb7z/g48tTA/TJp9xrHxh4MprOUCjn0TtoIGiFKLRDxCx5boRo9esot4rYpitrarWeJDh7MbDsxzpCNAoBCsyEJ8fYroRVskG0SxFRB4YldB/00H3YQrhfQtgni8wWpWoAYj6FLTA4Az5+vzCu5tUkQidsoJTscH1xjUKB4GTTKKmGk4E1imN1R7PRxZqZwsMFZtM55gvSOOTx8PEhWu02SrUWNnQAjRU0h/l8aY1lakTydwy8uuoiNqUcDC4ti/X+o3uW7ffx/Qes5gvjA2epJ+X52dNPLcOP1hV5xkkz8PHsPc6vzlGtBbaHyBf+7NOnCJpl7BowLnSy5TRJx7tyIPTgzRp////83LK9753cN0Dn8vIS6XqDBrmtwxY6ew20P6nhiOAwh0nsd+6oT/7pr19ifLFGq36AbcyMSEfXxcaKSW6D+Yq0IpfY5Deot0JUyNm6ZcPIPDbLHZK4YD05doUYD58doL2XQ6sTuiDScmcZmNPBCvFsbc1Ga0ENq9ka0djZSnTKGu0SgsYOzb0i8hWW4DvnYq9/YnQPyxHw7b9GuLqc4mp0hnK9gna/h0ajaY7X6ekHJJijtReiuRegf9A02grSm3z/zTtcvR2iljTx4OgBelk2LE3FeJVgOp1bc8hKqWpGKqky6CyxlJ8ZlGtyw5aLKBG1L6Ro95p49nnLuIhfvBhiMBgbH2213EKVnC27vGVNMst1PB0iV2QDbGA0cfyYbBDa6tRdlQpIFVM2oG+z2hrv9SaJsGbTwJjZVmxqSjqcChbLGYbDSzQbZfTbTcuUJghMUIAczaTEmS6WiJPEmgAWKwShdwbKJ6stklmI9ZwZUqR/II0IaRdyWDJ1OgCa/TpaezXsHbcMjHQNkxzdBOmWGGx6/d3MxtFp8lkrKBdZBstmf3OMZ3PMohW2ua0FL9hwlTQ5bCTKRpe1TgO1dsNRRGCLXDFv/PEhHd9limgU4fztOcbnQ5QLZey1+6hVKtYcaLGNsAl32FVSdPbKaPeqJudc+/l1jOHVCtVc0wIizMxmMdVgNMb59bkFZA6P+0iLMc7Pz7EYsRFdDUmUYrNIEBYL2O+18PDBkQVnmm3HOT1ZANMZMBwtMR5PjZ7jejTANr9Bs9dAe4/dFFNcD0ZYLxmQyaNcCtHr9C1oV20YBozZeoVousD12xF2UR6H/RPs7QWYDIH3HwfGm0w+/00uwrawRq6UOr5+Ur806jjcOzTqin6fGbkuaMIA5sUp8OK7t4gXsZWlWiYPKxJYUZUvmSzm0yIWswjRfGGZwtRbcvrIjViulBE2ysbN3z0AimWgUCaFFnB+trWgBzPM6eRvE1f6TgB7MVsabda9e/fQqDI32vFzE6RgBjrP/OEwdTqSzbOsCXwBqUWVeH6TyoQUJY5qhpRB/H2y3GAeLayhZrVRRiksWpPCNSPebObGG7FZMG38AunBXDCOMmr9C3fMhGSvDzapJY/2BqsoQbSIEK3mqIYc6wbJZoHlbIh4PcFmNcHw+txA6XRHm0XZkK4RIfcz9zL1FPllfVtQPqb8IfmLvp0tZ5YVcLLlZTPKh5Qf6NttvIYyA80OzSjk+LrAaj8DzwcrZMfK1hSQJDo5vi+/wPdZNC7eTzY6dZb5EgVHS8HP8Pt8Lj+j1HxMjxpD/uyND+Zx/2o8sk3vAiaaR/l1zvfOwP8s41nzIFtbSVtsTiawx/clGFTVPPtz5c+RggV6TmVV2xyZxXObga1rCy+g/8zvCwiXXa7nl98m2ZD9LhtfWXjyLSVTDiRdWwCJ72lu5BvJ5+H9fCDV991vfJAsA1w+muRAyV1aM8mV5NP8263jWdX4JDf8rHAP+dbaF76vRQBaz+KDcJoP3wf25VBj4/6Tj0R85aZiNmvyalUQWTWpD95qnZhMYsC3VWa4bF9HE+j0msZhDVczgNWXI2EPPmbj++IMQPtYjeaWc8CAFrM3JR/+fpcP6MuJ1lnz4AJOt/y1hoVkvqXuw7NQfaDse1kGtORE45cM+9iIAXdbB4ZKnnyfWJiK9pp0oGEuu+3NfCoIIqBSOsF0hkeBK/kQ9qTnVTDDx5J8veLLKccvrMnHHLT2wgj4fQUzJN/ylW39DBdjcqbDlwSsSifxPHC6JrzxqzVu3sMPkuieHJe//3+AA2QAt9ZW1/LXg3qHY5Ju4Zh0Tf4urMvHv/i7dPPdc4ZrLnxTOkL343Wl74SV+PKvvcqfwiV1LR97Ukaxs+l/mByr6/rn5V0shc98NwimuSV6Wyry+dx1TUYzxc24gcB3p6ccpQrHwO+znxHnhZSDembJsc4voy/MKpuEM1KfSI5t3OSA9gFoGv0EoE1hlAhCu7LzXMaVqwW+AXwyYFoHhN4XuChlK/BKwiXgSourw1MRBUUoBeByErWovlL0lbIDbh1IroNIwBO/K6XJ7/sHpA/osfTIFiP7gL6v794YFsY558A/ZivwfW0UjenuOPTM/kYjX6SvOLUJ1CWUw9BzSWHx+wTMKJwSOP/w0Rg5Hiup9SIjPmAtJeofFFLcUlACJ/159gE8bTJ/nTW3/oa5O4+6tz6r62seNY6bhcoOeT2v1oMGpObH3+CSJ1/Y/TXX/ZntJJn111jj0ZpJceowUXSHQI/mVIaCnlUKiu/7siBDxN4vZxUGXimdb4xoTP6+00HF69LZ1IaXAeBnUlO2fHnTc+u6POD5vg4YyaKAdikmPZMAaM2vxiKZ8Ndeh46eR4rQP8wkZ778Slfw85Ir/zs6GE1WMi6pu0relyP9LgWqdfEjojoEZEjoUL3ZI4kLeCnKd2MEZAbszbyZwZFaGTZ5f2vVNnIFRhurCKsEGDrGI8lGhP1eD88eN7Gas/x/i/H1HJPhzPgk2VyDh0C33TDgrN2hcVgxZ5enBMFWZh5fX4xw+v4DTi/OMYtmVlb++NNPjOJif99lDZKeYj5zjaX+6v/+WwMRqANpbNYrzCprWFk7o/9ssnF8fIT7x4fo95t4eOJK2nlP0hb/5tff4exiiGK5ad9dLcZYzsZ4//6jAeI18uMe7uHJk8d48Oi+gcTkoJwt5nj//j1+++vf4OLiCq1GG81+Fx02EGy2EObraFQ72MV5y9r+8PY59npN/OQnj/HgIdPIsgZYEfD+1RXev7nA4HqMZrdmXHg0nm3NNsDbV+/x+tVHy6D++usv8eSpA0HypKXgPMwSXJ5P8I//8C+YTyN88ZMv8cmzh+aQk696Nl0ZyFcvtwyI2CwW2G3WaLVCNJvMynZG/+V4iFkao3XUxtHDJqq9EmabIfr7HXTbHUwHMV795gMGb+corkMEaRlXZ6fm1X/91edISyneXJxa5l+rwcaUFaNUmU8XGHy4wuhyioQZkGke3faeZbbPORZsjNaBWcvtoz42BRiXa+9oH/snTHMFzs6vcH16hbNXV0imGzRzISp0kKkzmJqXFqzccJousCnukLDk+14PT75+gs79OuLyGmxhxyzfMKiiWixgMwPGH4EXv3uJ5WiJeqGMGgJMxzMUyBXJAGUApPmNNUWsNeuo1xuYz1a4OB/jxfM3uDy7QBCU0G7VrBlZt/8A+aBsGZ3reGmND9m8i5mRPPsJZM5IoRK7ss56tWaZkKen57j4cI5KvorVcm0N4WaLMf7gj77C4f0D4+xNiwkOjhqYr2K8efPG1nY5XaBZb+Enn32JbSGHRZ7N2zbIFXZWcZAjB2qcYn41x8vfvzJ6HAJCuVIBHz58wHoRYbvKIYgDnDy6h/t/dIzDR2xC6LLeYzY5G+7wzT+/wOw6Qbu8h1IhNH5d0mK09ppo7wdYbYHv3rxGXErw4JMTHPYr1gxtOpzj+mKK6TBGfle0RoL9vQaK4coa4ZHPnc3CinlSnbgM/+0qRpOUIEtH5UFqDPLasnqgUsujUIoRb6eINnNLMNg/OMHh/mOryDj7GGG+WGIUjbAtbm1umeW8jXd49eoFCmFilCk/+aNHuP+05rL7N8D5O+Cbf3qJ028HuL//0LKVqUMJytE2Wc5XmE0X1iyN82LOSiFvOoNOCSkGqg2XxVxphLh33Mezz8qo9hi4Ab753RlOP16jlK8B28AysgmUtdo1TGYja2ZJkI32Kcv7290a9g96qDWYYgzMxsD15RybVYK9Xtua6DHR8Pp6jqvrEZipzAswY/X165fYblao18qohoHpMOoT/ifod3l1bZVKRw/uodUtY71ZI9osjNs9npexnCyRK5B2AGi2yBNZxHwdIWEmeLJCWA/R3mtac89dfmPN8nhelHYVICpjdLHCcDi04B0rCKLl2mTVjPZ0g9lqYXzrnf0OOtxXDDpt1jgfXGM0XiAosyndbdkpg6LMYCRwSRqk5XSG4WCEijWr5GdNRWCxmSNXz+HgYRefffUYe4d5A3cZQJ2SS//VFNGYnNIVlCyBY41pNLIASrlWQamWx2h5itHoGs1aGw+PHmO73mF6PTUKqGajZsEeRld59i6ipZ0v3d6e6erRbIEPFx+NJoL7tXfYRa3DSgMGm4ZYTuZIoh3u7R3hyYND9Pow/cLKAFIDTcfA5esR5oM1uq19HPbzRm9yfgqcnp9jNB1ig4UFAJr9qs39dDG1vUh++P2DvjUBLgdF07vMMp5PgJffnePs4yV2Kf0I0lPkLdu9kCugXq6hlC+bziHFSLnkqhON09KyQXPWcDEfFFCokJec9D0lhDUmqxBAjjAajQyNJ3UNm/oR4M2TwiXaIp/m0Gl1LYjLYDPPQtpBjWoD5XIe4+nKZIMc7ARLeC92pCdXB/21RrPpqIIIHvNl6uNCitV2hWg9BztBECBnZnchZPA5xDphk87EKJPYFI1NI6nPGChhLIa4EfEoVtU7/uwZNjEBCFf2b01Md2ss5iPMxheI5ldYLocYDU8RR1ML+jleeJc4wDk18Jf9FIwX2oFMd31Eyoiy7OQM+06/+R6WB35rw8sOFLAgW9H3ceSzWIl9zOxsl1zl26ACKWjv+SCn/ADZuzdAeNawSQC0D6Ldgi4OoOZ7SiASB7T8Gt5Xtjc/SxuNthrvo2w9JpgIKGIlk++3+D7IjY/D0uosYUv+AO/hwNXE5o/BEB+IFTAiwIFcs1of+YT8PGl0fP9VYJPGJPDZ94HESe0WzvnqmhM/4UnYgGX3Z1XAvKfAGK2Zjx34r3FcPmjH6/3Ad+Dfme8jeZG/Lb9HPqzWVT6MPqe50N/CAJRkI9nidfhZ4R8Cm2hcyzfUNfRZPSfvrbX3fT3DNLJyd8m3L2taF/+ZBQjLzyEArbnluvA7JotsKur1cRKQL6BOz0k9Y+NMbuk2BXhqPxlVRLlyk6jo+6P8rq7tY0KSV1bo+j6m5Nt8udTRUAhAk5/pA6daPx+bEWDtqhFcAET/WJkmWXXgvaOGEZ7ERq58XUEszbePLfi+Me1WAfwKZmhP8W+f5kJrY3jN1iUaCcsRhiP9doPxZJSx0ke+v+8A9lvaV99Hli8sHINj4ueFb0g/aU7105dfXy9qTTUPedIu2f2drtMzax6Fb1Eu7sqL1lj7Qvicj+/oLPGxO+0fYRSSA17H9/VvMTY3v1pDyauP0/mgMO/vf1ZzLvzJgNoMbNdz+ljO3XNKf/sYmp7ZP2eEX/gYi17z10Wv6Zl0LeksnbGST65NvcYEPBfgM3wxe0ZiDzp/Te8n65uEWJPbigPYLbnD6L9cwiznlucT57vdbhv+KJnie6QP5b0kd7n//X/+728oOGgQsHx8y6qsEkvJGB3PJj2Lst8F6/KegtDhwBtwAByYDjVtBB0q/KmBKQLIB/YBMEae1MVWylsHmg4EcaXcHZcWQ5uen9ck8UD3F0uREQPMstKDmyaDWYYty8/vKioaP05p3NIA+IfJzSGTpe8LtNJmdYrfdbrUexQG/xDj/Cl13kWcbjvGMkNDXEsSZh2cUlDaTH60yDdYFFHS5+8esLyeD2zyOlIQ/oHuA6y+0tR6+we0DhTJicbsH8D63o9tsB88I+MFWYOCHwOgldl618Dk3+4et40r/Hm5q/z1tw+i8n7KZPDHq2vrehyvlCB//4EBRe88M6B9hXsXtNVc61r6Dh16Adp3lbH2mJSL9pkOM3udTee8Mj89pw5NKS3JvvaZxqHn1vf8fcjfdQj64K+Uq4xoGd23itEdmgKFZaDcPUztQC3eVhv4xrcMeh0EvvLXuCTXuq6cHN2X17iJcGalWgYc+Ae7NRRzrzF+6Ma9NfCZmc9ldqvKMzO9DKPjyDGlqYRGvYvDgwMc9jsG3C7nkYEEs+HcSmzp8DMT79nTx+h36yiztD0P0J9nSfh66RzDeAlcXQ3x4fQjPpyfWWTyJ19/hcN7jp+TyfCuwRB1OvCXf/lzyy5jNlOz3UKplEOz2cb19QiT8QxJmhrg9snTR7h/v45KxfG5MlBDjupXrz7i5fN3Vh5N43CXzs2J5jPTWV5MZ3bw/Pl//p/hybNDFEhx4KoMMRnt8Muf/xL/8i+/xOh6jFwpRK27ZzQNDHzu9/btQCPIVQ5y+Nkff4lHD+sotjLpo680AQYfE3x8e4mXz1/bG1xjgvMWpMiVcHk5wGQyw+MnT/DTr57h4D6AhnlZlqG6XLDEe4df/MNv8c2/vjLw4sHDY6s64TywpDwo1C3zjZNNYCKXIwVBgbSZZvBy/qazJZJigFKtjFxti1xlh2U6w8PHJzg6uGd8oh9fXuD81SU20y0KmxzSTYLZeIROt43jB8dIUmZMFizYwIZNW4Kwq5VxKM8mUwM72MRPxqkyyczQATlfcyhVQpSrDXT2uzh5cmjZhqPhEucfPuL8zRXSRYJqLjCeYGuwVagg3RSNF3y0vkQa7LDcbtE+2seXf/oT1Po1nE0+WJNDVmhUKjXc6z8A1sB6tDFge71YIpmtUEgKlglHcIVNxiq1MvbvdfHs8wdot53MsYH6fAr84h/f4v3bj6hVG8YRtyIHcqOLYlhGtJ1gtLhEpV3A088e4PGz++jvhxiPdjg/vcJ4MCOyjb3eIZJViu+++x5zlt+ndRZ1G+fq+fAUTz9/aIAaqSuCRg7Hj7oIa+TWTnFxdoUXv32L0cUMD+89RavdN/B9V8phvV0ZZUiBzxFFWI9nRhNBtPXxJw/Q2W8Z8MPmau9fXGB+vsK942M8+YMHePzZAfb6pJwAZsMNLt5d4vTFNfJrUhjUUSONCDNe0zXylQL6J3tgKefv332PYqeGT78+xuOHLtuQ9BqDsx3O308wGSyQJqRJKlgzs2qjhMvrC+zfO0K3s4fpYmYUGZs4QrfTQa1UQzRdYTaY4up0ZLQ49SDEOloiJmAaR9YIrVJtoN8/QbO7h6vJyBrX7SpbFKrMpqTOLiNZ5/HhwzsD7R4+O8Kf/BcPcXCPnPFASLxtBrz5HfC3//FfsY0IprnqG2Z3mvNCjt0xqX8StBuu2oK2Wpk9D1jugdReC4oVa7ba3Wtg/7BqIONqA7x4PsPHt+cYXa2RbJhJRH7qGpqtGuKE5BEJVpsZKo0A/b0WDu51UW+ye7gDUIeDLS7P2JB1ZY0UW/Uauj1mOwFnF0tMJwtMpgSOyfOYgNRr8ToyMJDAIMdKPUY+XgP8tjGOTg7QPyhYFjNPberD0RUbHU5NsRwd1XHvuGm6ejIDFqstPlxc274oVZh5WzEubeoPltZWA/Kyl7CYAqPRDLlcHuWghsHwGldXF0Z/M49G1lDv8bMHOHlygGodlgHNpLPr4RovvrvEaLDAfDK3RnVlllcaakgAsWCN/tgkko2qGgwu1GrWjJUA6oezt5jGY5w83sMf/unXOHoQGLBLOSS3+tn7GNOLCPmdc0xJyRIlS+PxL1RKRgUSY4RqrYCnj59YQ93tCliMI6OuMV7lVc56GjCbnFnwtG/39rsWYKp2Qlwuh0YhRFCdVCXsgc5mu+T5H1+NMb2cod/o4f7RfXQ6jouZ8TOyXFGPf3gxw/hyiVq5jTYbuW4d9/fZ2Qij2QDNToiHz45xeN+B68PxBlfX13ZeMXuOWbgWVM7zbC5YJdJgMLPALnW8gV+k32L1DRsUkqJindpPntG1Woi9fVYNsHEo7RYGe2Kst2trHLkLyPdeNA5ogjUE13nNWpXy1UBYTi0ww+ai+dTRsswna0SzNWZj8imz6ikx2WdVCAM20+nUzo1iOY9yg9zmsOqieLMFabSCasWCXTGz0IK8AeAEnsnzTqqT/kEPe/t1hNWMwiPmXO7sTGdDTSbUlDLOax7e9UYO1TLpRRx1zGDAgPYKy8g16azVKkhiNlEeGAA9n14gjoZYLkindI6AxOpW6h+5TLisSav5YDkG9m+zHGUbC7jzgQMfFOF5aNcqup8CQ3y/x3fiZScIJODfRhmQUfjRFvUddQGwyiDz3/N9A9+vkv0tG1iAhmggfB9LgKEASH5W5efygw3gzRpoCRSTrWq2LwGyLHvaB2n03PKnlLhFm94Hi80Py7JUZcPK3r0LHFPW5bv4ADmBCPlz/lxoTXhPgYwEI3R/2eXWq8HLgPbnmc/HObF1zugwDAzJMqLlm/j+svwkA1MyCj75+pIR//O8+12/QZ/XOvJ9cSgLeLzxZxPXg8aXP35eALRwh9vgy225OzEFUngIJJVs3mTHZ/QgDidwHOkOA3CZ9Pw8g4tKOPJxDMmH7/fwOvwuf8q/os3LddHzcSzmt2aVwbI7lQCkzGxrYMa+MbRrNi4z8t9aR5fxTmolp0/9IIMwAO1n3wfn77Ir9Dwau90v53AmYiL8vvawv//8faN9IepW98wu+CSfnUE9yZsD412SoXxDAtAC2jKuXIUAACAASURBVDiHel33kXxLDvM5B9BpHgU2cj35n4CfMsZ5LUsyyhqn8rOqgObzOwzjtlrCyYvbG7wf3xe3t3x6+f7ao77/zmvy+gKAHeXILae76B90bX1XukL4guaO15N8MQPa7fFbTmfpdHc9l+XMM1bfv7tHdK27Y5eMyI/3vy9sTbpXn1HgT1iJnkHYAz+n+93FKiQfWkMfZ5Iu0v642T8eL77G559TWk9ffnz8Q79L1/r4iu6heRA2o58+DsRn0n7T+vFaXHfiljXaCh7mSHm0f1lvBN3D2ewuGZbfr7CXE4NAWRBaOpQAM5MyqVO63W5Gt+UqIfgsBKc5Pumb3P/xv/wPlvKbzzKe6cATgKZyISDNhCDbuPnb5oNS0O57Lsoi8Ez8Hj7y7YNpEma3mW4zQ6UotchSZooQqaTDP2iljO8aGv6C3xgqWeq9NreEmmNQgz9TKGRnY1TNCPhXYJM3W7gsJfrme1n2pdtEznjxN4Q2gMAqCcdd4eYG1D8nILccQf4BS6Fzi3fb9JD3NrDLA+79w9PfqJpffxzaBPyc5lAGgNZHhy8/q0gWn8mMn0xZ86c2qb+mPggo4dVB4h/u+q7WXBvM33Qaq9b/xgjMKFPubkZ9TmPz511ArBuTWzf/4PM3sA413U9jcxvYZV/7/2SISI59hS/Z0efNgFi7DSnZ0ZorMCC50jj4WY2f32Gmk690tQ99ZSPjwP/ejWxsXQmIDgd9X4rPX2fJkD9fOuikgPX8vmxJTrT3/f3qZNiVcfnPJnnhOCRvvLYBb1m0ztYpC/7wd42Bn5GhKN2jNfXlzj/gZCToUL0xkDN6GYLL/tre6gG3/yQfyYZZPuwuy062BA4ryOcq2O6oJ9hQjY0zqmg2+1ZWTLBjNh1bufFkNMZsOHXN8sKKcep+8uSJ8asSIGEZDJ09Phu7UxMoatdbVq0xmkV4/uq5GYSfffmZgQ6XA2bzjo1Tlc0SOcYXz18ZF++jR0+Mc7XRrpnRMmQZ/tXQyoCDUmgUHnv7Hetkz3JmOo8Mys1nS1ydDxBHW8vMvnfcQynIG+cwS+1//813pif+y//q3+Pzz48NeF64vjcGDr17e4G//qu/xsuXr60RFdGUarNj2VfUt1G0tPv+0R9/hT/7808NvKbTTSCY/bEGF1Ncn42xmm9do655ZOvOeWEGmGXvzRfI54r4/Kef4vikgqCSOdpW7usMZ1KEXHwE/tP/+TeYjZYGBtSZbTSbo1goIyhVTbdWqiUc3euj3amgQcqGLekFpri+HOH5izco1zpY77ZYpBFa+03kK3mcPDpGr90xQCgerzEfThFP1lhxbotFjK6HxqXKM/LB/SeZHNRwfX6Js9M3WEdzm3dSDlRqLLGvO67FAiPHJcehO4+RbnJI1uyN0ECpUkVYd2Xxhyd9A81noylef/sGaZSgnCveZMts1hvM5xuskhVmmwGidIUNiji4f4zPf/Y14uIGLz98b5QkzMBkkPQPvvgZmmHTKEHYYGwxGhmYXWIG9GSO6TyyDMduv41Hn5zgy58+RadbMioS2jTrGfD3f/fSAgetZtci4ePRHEGphlK1hGg3xQoTPPj8AF//6Rc4elB3TfO2wPgKePP9BIPzMYJ8xUr8R4MxSrnQKAKMO323xtXs3LixG0dlnHzSw96DBjoHRQNoCPCTX/3bX17i7/7Tv2A9yeP43gO0+i2jNnDBdnfGXV9dIo3X6HSraLQLOHmyj717NQMdry9X1pzw+1++wzra4OTpfTx6+gBHB31rxnl1doX333/E/GqFvcYhgpRdylIDYVq9BnblHFp7HeOjfXH2GvWjFh59fowHD908EawnJ/P7F1u8+u4dFtcxthvH60t6nMl6bBne/cM9FCs51DpF5Eo7dFo5tEhPsASuPwJvv7vEh+enSKcJVpOFBRr53zgX0xzKlQbq/RamuTny7RxaR3UcPjxAuc7mKeTCneHNm7dGW/P5T5/i6U/3DMg3OgCu6RrYTIBf/s0Z3r88M51Fo5K0CtZkJE4MjE7iLXrdPVfaa2DTBqs1G5BFKBcC7LdO0Go20e1ThglypGbnMPOdPLnrRYpdUkSy2VkVnjVMaVTQ6taxSVmqmqDTq6PeylulBjEV5gpMx5QR8jMvYBnBpZw1SiRgGLMhHQHRxRqD4dQ5oSkBOAf466wlt7Wjfcsj2SUIKyXU6yHCqmtMt8zoPWYzcvrO0emU0WIGdma/p3ngegzLwGfD12qDFDDuzXK5YLQtnM/xmEEE2mDsWZBDFK8dZUiywGozRWevis++fISTRy4DOCZfMMHvAfDim3N8eH1lgYd2o42jvUOEYRmT+RCLeIZKJ8CTzx6iuweEFUflwAalmxXw7l2M737/HKskwsH9Ph49e2SgJNXt9HqHi48Do9bgHky3sXEpp6SwadYQNGrYFTbYBSscn/Tx6GHLyoFJYcOfrJZ492qBs7cjzEZrhEEdq4hVDhF65NvuNBC2S2g8ChB0HV0E6WAJuhP/4B6YXC5w9XaA2WBh3OZ73Z6tQSksGPf0Nt1hNIgwGUYopuzIygoGgp2kqRgDxS3+f77es8eyJMkSO09r/V7oFJGZVVmVVVlVXS2q1cx2j8DukiD4ZX/DggIEQQ5AfiOWWP4WfiLmA4kRO+RwZ6a7p6u7q7q0Sp2hI57W+j3imN8T4RXbYAKJUO/e69fd3NzsmNmxW3e2sXcnhtyGC4KyWWKrDZzXmakzMXuaf4iGeCbEEI+EMZ0C3U7LArgcb5IUhaEIltMlpt2pBYbWs5AB/cziv3lzA5tbDhy3zOwhz+MuetOx0bewOiXK8nQGBWLklQ0jn0ujWIqBDENcj2TExUdZZXT0vI9uY2CZ9cws5DhplxCApr81mc4tgJXJJ5AhaJ92hbPTGfU1geeVyRBB6XAialVI1BGD6cC+bmzVsL1dsn4F7dbSnsGGm9PxyjjHGSQ1BzjKPTEw7vdsLoVaLWcBcL5fr7tAu9O35pvkY19MBpgMmxgPGwZAL2ddLGd9DActRGMMeAzsfDebNQCkSM3Ec032p7KiLp3eAHiULyL/Q/6O2c1BBZwcdtl7vj0v21Z2t0Bu2n/kKfcBTT/hQna5ACLe0wcXfZ9AfoHvy/B5vLcF2oIKXH7OzwiMJ0gN5srCmRjFrwIveb0PQgk4E4+0JYl43Kq8j8YkW11gmgBHl43q+ihZZmeQJCIb2/edeQ8lfl15qc7Xv0y6sIC805k++CJ/S7Y/bR1VqX3LH4DLJvVBSR+o8rNH5W9dDwbIx9Pa+esp4Mn3seXvmv0fYBfyC3yQSH6GD/iKbuXSP2b6RdDI8Lp8SCb1vvIJ5XeYfKyWRp2nMfGz2idaE2Xg6mcB+fy9NQAPcBQFOrQWfL5AUvlewiMkgzxPmeSnQIv8MGawyt8RuMSf5asZLz2TDI2ix/nP8p34GT1P2e70VSRzAjklR5JV+ak+0GcVn8Eacd40P/JPkyk2bnQgsoIdPsbBMQsUlmxLfpQB7Y/fKtWCbGAH5sLWg9favBpnrhuH9pYPnPpYF98zHry33knvqLUSAE2biZ/JZjOmD/hMvo9AYfnurBjh+KVn6GvKF+V1vh+u9Zc+0fpwDPos50rPEt2N9jH1lr/XtM/1Ltrj2q98jvScOKCJjfl4jtZazQkJoOt3wob+//A87RM9U/tbNpvG6+MvOlco89f3kgIivK/kRJgLf/b/8Z5KhpMs0Y/hs30uaR8X0j7wZcyXTz1TeMmlnAVJgdIpmpPrILaPt/mYxSW+42X0a545PlVt0VjmGl2+WxDMoJ+re9g8mO3uqgE4xnwxZ3PR63RNTqmT+J/zQf+Y+55VkbqHzkJVjGhuQ//+L/7t2gQkxEaEBEcSlxzQ5tCLFSQAoP0D3hSU1Wc7ZcSbciPxoRyMDg/foPAnWpPqHw7XD3B93j+IJFx+tNw/eP1DVAKgSIA2pRQx/25gYsDjRnVnk0PwICB6t4ULu0jN5fgCCg53+DllLQCNn/cPRYGUUhS+cUSyfv3eCYgDc2VMaMPIaGC0gmOX0lMXUR0SOhj19+sG1befdRVN9sFevaOvYPRO/kblM3idDwhKQWgcOgC1Jno3KTNtICkUbTApIxkGkhGBfZcyM3eRtivFFnCWe9Ql2phS/jrI3RjcYemvCcfoG5cywvSufJZKtlw2pKNtua5IKUc6xGUA+gqFz5nMHR+5lJiMUSkxGZ1SsLzGHz8DJD4w6o+Bn9U+1LtrXbQOLCPVGmlf8asOeF/WdG9/jfQ+vpHvz6Vf7iJlq/2gddPc6N0smzgA5Xm9Lxv+XJtMBpFWP1NG4LMMBMmnLwd6f+kXzo8MQ727DC6TOa9U61vyQZMk2LP2PuzubFFpNnRlV7mENcQKRdisMIVwlOXMGcuMZoYtMwSpe4qFnNGpzMYTtBtNdJstRNYhVIoVM9yt2+x6gWzKZRqOZ2Mrl03FC8hm8wa+Hp4cGtfyxs6GNSNqNuuYjIfG5arsI5bf7t+9g+985x3kSeMcc9l0vcYazXoX7fMuGhdsIOgaEoaj4aD54cCyA4kOkMO1Wqrg/mv3UN2mAwUM+8CkP8bnH3+Gl89f4MGDN7F/85Zl6MowZHbWcDDG737zAU5OTrB38wbuvXoXta0a2Jzj6PQEzWbToqtvPHxgzZhOj08x7A+tlHwxXaF53rFmhwQftza2TTZYtk4aDgKIVr7e7xu3YG2rYk70YjnEbN53TZBWEUTCaSRi5DZN4ctPvkLjoo5yIYNSPmcNHUlvQi7v6XyCykYJr75+B+WNJFIZB2QupsDJ4Ri/ef/3aHcmWIXD6M0mKG/XkMikbf5TSTZMBCKLJVLRKFKRGJbMXglHDFg+u2jg8dffGO/vja193Njcx2I8x9Hhc/QHHawiM8zYoDQSwZ37d1DazCOVtVPKKC8aZ23UDzsIjZitSpw+jGgygkw+js2tMgpsbrdY49nXB1hOKGOchykm0x7G0xEGwzGLv7GOLNAd9hFL5rB9cx+37t2hyOK0fYrleobTc8el/dab30EumUMqnMDh8xdoXJxhs7ZhnLWNegfNVs/eq8Rs1K0y7t7bw85WGbVqyRqv9S6Azz55gvPjFtIpNtmKo93qo37eMtBzGZ0A2Ske/OA+3vzBPmJZBxjxPB71gJdPRrg4aGA6WCG6IHiXRS6eQSwUNfqC4ZQ0Ei2skkts3Sli/60dbN9JIVMGpsu1ldgzu7l1APzDX3+Nr39/iHK+hEIhZIBWrlJDJlvElDzi3TYSkRC2bxRw5/U88jUgzF6CjLVPgLMXC3z6m2f47MNvkE7ljGc9GY9htVihVx/g+NkJOqcD7FX2EFtFsJiMjVbk5v4eltE1suUiYukMGpMWirczyG+kUNtiFpJ7X2ZxnryY44vfP0L/dIbJYI7IOoZIIoJEPoZsJYVELoLdVzZRuhFHhpmhEUe1E2Z/yB4wOAUOPjvB2ZMGhud9xIiGEmSdjoxPm9mZ4XwUy2oYOw+2cOfhHm6+soFUHuiyQeHTIZ4+PsLx8Smy+bRlpidTzHSOIL6OIjJmVCGG9tkQ4yE5u5mhmbFA2mhICoUmXr48NAC6Wq0GGVtAJps0Chs2VJ0N5lh1mL8edwZtkuXpbKbqeOLIkc8CIZbsO8OXhnPUeO6zuRwi8QSKpCsg5Xegx4x+n1QoY/I/ry0zeGFZrMxCWhtYRn0ZYgSKyzmfo9trGwDN8ecC2o36Rdf22Wy2NLoG8le7PAwi+TTOFxjNSEVRMuqi1WKISIjdCunArk2/xxN5a+7KxoDhRNiAODaTxXqOTDKFVJpNNgnyTDFbRDCdsFyVtFxxZPOwwBmTQcKxNQpVGv1Gi24Z4uzb2e9O8ezLI4TmUWyUtrBRSiAdc387b/UxQd8ate7dT6CwZcuP2dQBxBzqiBQWB8DTJyeYYoKdW9vIV5gRwyasU9TP69boLxJipkwYyRybRhL0zCGRS9p+6A3HyBdSKObcGRCaAWSEWI2AwxcTfPHRNxZEqJW3jUOZmbClct6ybyaRITbfriBWBRZ0cKLMvo9Yti2TZmddoHsMPPviEKPWGKUcSzrjSKUT1mBwtl5iPJkaHzH7CjDAxwaI6xUbxQ5Rrmbw4OFdZIpOl8yCRqOk5z6vk05iYs0iLWAcjhu3M89wgv/zWd8413dvlK0ax/r0TYFxa4Hzwy6aR10MB66JaKlURJlBkJzjXu4N5zhrNdCfjKzBaq5aRSqdtr8lUnRimeTCHh1RRNkskFWkCyBOypYOcPK8jlGHXPhLCwgLfOD5ScqZ3nhoAbOtnQpyVTY75D3jRvnS7Q9x3mxhPJ2Y7OXKeWTzOYQTIdtXvXHXuNfL5aLRxczIYz5bYrWMYDYNoV0foHHRDADvFOaLkVE+sQ/m5vYGKpWyNU7rD8fodNk8NGL2CTmfB4M65pMOZpOWi0AsB9aEkOUQvW7rKhMwGjP7mSA5Mw4FQPs9S7g35X/IPheQIduNZ/984WgN5HvJhpOfwHsIFBEw5tvL4u/W9fKX9BmBZnK8BUD4YK+fRef7bvKZLNM68JNkUwoESqZck3rZSBqH7HT+Xlm0vi/Ia+hrp62Z1LdpHHx/xrfFOR6Bfro+FlTf6vey0eV3kePct/f997f3WzugQv6J/D/5CnpP2pLKzpT9byDe0oH0AiV9P+Jb6+T5eL6/aTIQJK/Ip/crQgVQ+b65ni8A+rqsyfeQTyB8Q9iBnm/+BXu+sK+Il0kujMR/T86L/LbL9YpGLAGJtq/wAl4jgFH7nutswZKAw1ZV38w0pG0nH8xP1NFe4VxI/oV18Kt8WtrY2jO2zkFTSe4LfyxXe/GK15nvMWPzmOCf/Dh+VgEKUYzyI1wnJRLq7woWaA8LexCeQXtZ3/OdLvcJz3lWPmZoNLkEruv7UP6l/Enf17vEHQKaH8mtr48cqBi+BKDt/VbOT7zuw/r+v/aLrUvYgdU+bqF1NZkIAD+tORNM+M/P1JV/7n4/sb/zHryeDXr5j3Pk6z7OozAgAdD8nY+ZXd8vtH8YwJTO8+dNevE6riVfWPOn/UYA2umhb7+7dJN6nHF+FcDhHFkDxGBPU1b0nj6I7eMf8un9OReOIQxFGIaqKVRN4OOTukZypDn1MTvhE6qc5mdVrSB8UQHD63pX763n+DiNxqNrqOe5Tlof7Qld4+v3SzkOMpeltyWP+ruPqUjHM5gxn5FexsmT6XYPgNZ+MZ3MxsZB/wT+ng2/eQ2rdO0cSqfNTub3BKD5TmRo0L7mXIs+SGOz9/r3/+N/tWak3JRsPIkII/U8lCJRhMkBHTQJoEPubyIpJKZ08CHcrHyooncUJEV1/MWQctdCCBjzAVQdZnqG0HJfUepQ9je3FkYHou6tqK8P5kmIzGBgL0iBkOpIHDRl0CIoA1o/U+kx+5Ild4qwSEAUQeEY/YxNGS0anymQIINZG8nnM+LnFR2mkWcRx2BjS7DolGmRtT6+Mpbh428Afc4HifVeuhd/9oE4KRj/HbTpNRa9gzaMrwC17jLQro/RV8r+s2QcSOFLIZhxQv7LYKNqU/nP9jMdNA96/hUQexW9vS6nUq5+QwWNTRFMK7mczUxpc26kHDVOReT4VRvQf1dFVPl3GeD8HD/jK2bJDN9DysTmZOkiU1dRLXd48fmKavvKWwbwpWKKuAOS9/T3t/aK5t+Xi+vK9dICCb7x96HWjXtEDVj8UkpeYoZoEMXXYann6sC7Lr+aD3Jlac39w4Pvo+oJyYHWXHpBh5sMRjkK/prJ6CT2KiNd9zFlHwqalmpd2NRizjVhg5U4louQo+KIsUFbAfEUG/NlzMlnJhMz/njw371zB/t7GXO8j17M8eizr9Br9RBlcw9WYQQVGexSa4eBNXiIGW8yuXQLpTz6oz7OWxcGPjOzgU2pCKienh3j5fNnlm53a/8m/uRPfoZXX9tGhKXMYcd7OejOMeiO0aoP8eSbF5gzUzgeQ3fQw2QywmjSRyIeQzIeNdD0jfuv4ed/+sAabfGIGDZc9uZXnz7HP//y14iynDzh+O1ZYj9bkSvfcRqykVqxWMZPfvoeKhvkewpoOqzKAnh52LL5I2c09SM5sUloSUqLSZ9NGgdYz9a4efMmHr71ANVqAsTomY3R7QIXjbFlQc+WE8xXUwzHXUxnfePVnk9WljEbD2dRLVWtIeB0MsbuZhXVchm9TttAcHLoOsAggftvvIJYgiX1E0RDURSLDFACH398gV/+4jfIFIroT8dIcBDRCGqbVQNS4pE11osZaqU8tms15HNsNuN4NZll+Hd//Ss0Di4QWcWQT5WQiCbQ73UxGHcNMAglwti6tYe3vvcWbrzC1EVa8UEmXw948vkFHn/wEs3jDkbjKaJsfhhZWfZ7nqjcKmRrOh5OjN6Dc7EITY0Le81mZdkUWt0OWu2u8ZMXyhUUyiVkizmMZkOMJ0M0O00DQm7t7duc1CoVjNj4r9vG3bt3LHP99OQcZ2cX6A0H1qSR2du72xXcvrWH+6/cQyFbwulR3cDn+kXH6udLlRo6zTbODhsWcFjGZlilF3jzRw/w4Dt7mBplBWkO1uh3prg4amE2WGE1JoAWQi6Vw2IyRS6VxOnpCTqDPgbzAaL5GN74/it45TsbyNWMPtgoXZhdOB8Cyz7wzcdjfPzLx0iEWYI/Qat9gVQuj60bt5HNFY2vJpEMo1CJYusWDMQmsLlcO3ANM+Dw0Rq//H8/wGy8cI0DZzOU81VMB3OcPj/D1589QT6Rx3Z1w+hvypWCyQWbIUaTKWxu7WKZWCFWXiGahwU6CPQS6CFfce/c7aXe2RCD1sQ104tGsXNnE6HEEuPVAG++9zrKN8MobTKLlhQgI8SWISRDKaRXwMk3Ixx8eYTuWdfGaDQTswkm84njKE6tEb+ZxDt/+hbuvb2DKBsyUryIzZKGoQ28/4unxp89nnSRyyeRScSRSWSQRBL9IEPz7t272L+7bRnSbDw+mRDUPMcnH3+O8WBsdDRsEprPZ3Hr9rbRbDQaC5y9OMfXv3mGxknLzgBmTOxsbxvIzKaqzCglSEeglg4L+XTjiSjara7xgpNXP5WoIp8vIZEIWSYZA1yTyQzRUNL4jpm2bufhmuDuGIl0AoVSzjI+Z6sJGs1zFHIJ3L69bZQxZoxHSGsEPHvaRqs+QCZdQDKWtIoP5iaMR0Nr9Ekw+KIzMmB3TvLv0DKwJcOIhJNYLbnH8qZHSGUynjAjtGdZ5eViGZlsHJXNFHK5tHE5nxzXMVuEEY4lUa6WcXOfySDMeGagaMZolrMHWW1Hg3QRRoKBiUUMxUzSUkXYSI8+6Xg+RSQbQiS7RIzBg2IUq4ijQViQi3TJBOEsIvMUDl8O0Jv0kC1kbX7M0Z3MMRj2HG1HNo5yJYV8OQQWrcQzRpOOzgCYrhwtg2XXj2aILCOYjxZGwdFtDvDlp4/QbfRxc+cWauWanfMEFUIcQHaN3XdriFWAeWhh3NLMYI9GY8jHo1hPgFkTePzJKTqnLURDrEyJWPCB1Bn9yQCxLPvUrIwbnoEGHqyz0RCDfhdbm1WrpqEQsOKE520mV7aOgL0+s86XVhEQtuaYaTsfXJOcMfLFBF5/4xb29ugXeRYOwf9j4NGnXbx8eu64xJdMwImgWiuhWMxiOBvhvHWO9qSPSDqGynbNaEvIWWryxYViRY8FjeIWTFtPQoiuQpj1Ydz2Lht2ZmA9m64yAEH6m5OzAQ4OjpBMZfHam3uobbvzgOcKOZpP68DBybFRaZU3a9jYTlp2ORXgeAp0elPzy+wsTjkKCgNXkWJcBKcnDRy8PAEzIKmvmPk+W44RCq2MM7tcrVrSEc+bXq+P6SyMYj6H8Yj8z2dYzLpYLfoIrfpYL4YGQC9mbDjZdFlWBG/WDjAhAG0JF4H9Sf3mV8PJ/pYN6duVsuMpeLJv5cPwOVbeHvAtC4CQbyqwxmzsmXP0BdjwHrzeskuHw8sMRIFq4sn1/RAfePNtaI7Lz+qW7yBpsucHlV/c17LtBZzovf2MPIFf8g1SAWAjsO0KKPx2Uo3GrYQQjmE+n1nwQ/4LP0PQgPMhwEAUH7L/5edf+hGWgPGfAtCyqTlOXsNEGNnSHKu+p77WOmtO9bMAD//dLv3voMTd+dDOBxB4pfUwTCOQAcmE/ECBeNzzvo/pA0RcP/lQ1317+5l7mDQDy4A/lQBOQM/HMYm6Qf6EqmY5Zq4jm34PJ0MsmYVIX5ZOxso11+W+5FdrEr+YW6CfQSeWvFsTz9XaqiCtmi9oRCcMxfed9A7y1f1gDHURy+Q5VgGg7M1g68BxBNmTAqKdj+v8Suc7hUx/ksdb8qBAgjIiRbHAv/uVBLwH18vRoTpeeOpQfnUYCGVkbQ1oeebzGbRHmWBC/yfOxrBRNxZlLV9fR/mS8vO0/zgW7QNWRykr0+bGy/p3e9dRGHBOiJNJ1rQnTQ+Rz57V0AGnOO9/uRZrBwRLXwkjsPvZOXylI9x+d0C6cC1+Xtfz97TfOG/q7cV+MXwvP/tdOsgP6si/570UiNNYlAVs/nnQfE7v6eMu8q+lPyXHjgGANCw831wVG/1Vt9dcBbO/Bm4Pu8AFr5P/Lt0r/5pj8PUdn8d7CbAVTujrC+kW6Qzdk3MtOlbOHe/tqogd3ZqqSjT3hi9doxCVzvDPCwHPfB6zf/kc3t/HSKQfdYZID0inKDCnc0zNR6V7dC+9m38/6VXha1ov6TH/7BQWKVmgLRhhz4oAgDYMLcBjmAHNf7y//QvobrRWbHhsAaEJ7YCrjGfucQbGeC/iGvo8qxr5Xj7Oa/P4v/7Ff7NeikM3OLRDVAIsZWTWLyLGNXm1ca6oF/iSJFnn33QwcXIUXbNIRhAx0gHvg4s+SKfF8UEiO/RWVyUGAoCkGE04A7Ls68+VMpLxocXVQUohMBA64FvlvRVh+3aUxwGLiq4JYBRoZg63yvSDCJMiY5Z0IAAAIABJREFU1X7k8frmklDpgL6eZcv5FFDHueEm0bvoEDajhTx/Qfa1olQ68CxyEWRt+4eSFAfnT9Euzb+E3CkHV+rBzwj8F1jJv3NDU8ikmC4PsSCKIgNMQLS/9hqPonsy1KRUeAD7m1tKTwaEFEUkUGQKSCibQpuaSkFgrG+8iCpGIKUUjgB2KWp/zgXy8n6XUXt2Gw8MKq2xlJ8UhYwkX8Z5D82/5Fm/kyzaIbBye0/P0Pc68GmQcKzMAuXvpGQ5FgUwfMBV63oJ+AblS1LiWhftExn9Tgu5citf4fN7KhdF/mTw6ZmSNe1d0wkBDxivVSBIhrOvOHUISk9ofvlVBp5Ae8mpDl0ZOHI6tPZaCx3CuWze5ozX0/jmeBSB5Fi0l/w11jzYHMec00Q95MZAnUWtSUOKBONRxGPMdishlS4jFM0iX6phMGRzqQGiqRXuv3YXN3c3kI0bxuCy0j5/ikl7YNQJ9CwJtjFTlw4TM5oYqabiD0eTFo2MZxKYY27AZW27hmK5bOs1Hg5xcd7A+7/+NQ5fHuDP//Tn+N73vou79zYRIz8zs4YbC3T7MwyHc5yctfHFV48te4r3JEfjbD7GeNTDaNDHYjREIpLA9x++i5//7C17RuOCWWcRjEcLPH30Al99+Y2NlfPRZ5pdiCXDzK6YoVDKorpRw3e/+y4efud1JNIEiJYYDxzVw7A7w/HROYbDMdqtjq0Ngc8x6YdWIUxHcwOicxmX9Xz/wT5u3bppZdvj0QrjyRIXjRZ60wEmiykmawfMstnOxdm58eNiHkYhWcKg08b9+7v4yU9/gEyGpank9XT82mxmePDywMqT6Ryw6R2bR7G5ZK22iQevv4Xnh4f46skjV0JJPCi0Rjgaxeb2FjY2alhjidGwi53NTWRzaWtuVipFjSOW4/3dL57gN//xdwZUOr5RgsMhm6t1ZI1IMoyb+7fxoz/6DvI3YeAEQQiCDRxr52yBz3/xDR5/8sQ4Y8kZTnCDVCIMVJB7mFydBPGj8QgGkyHmZANdThCKhRFPJa30fzQa2znCcaezWQPdW+2GyT7Ba8r3Rm3bBYqwxuZmzQxl56jPjBLk/PwczbYDEskNXi4WUatUsVnbMmqAXLqIs7NzNFsd47ym/JaLFcw6Y+PrHs3HRk9x9427uP/WXcwwQ7PdMF70Rr1r4HM6kbXmlfv7t1E/P8ew3zUwnDIyJ3XDdIRCLYc7r9/C6+/sIFEgsEWkbYXFdIHQMoH1OIyDx328fNSw7KFMMoR2r2nzsnljG7W9LcsMJ7flxk7Mmld2eqwDmxtgQyyKIDQb5X3zxQkaF8zKJmf3BPl0AeX8BiaDKf7ub//eZPjBgwdYTGdG/1CrVjHuDTAcDJCKJjFbzxErxpEqppHKs0lpAqk8m2pmMRvP0W6QB7qP6XBqGZLMzM6XMogkQ5guxnj4/QfY3M9as7H66QUOXx4Z3UoxlUOcdD/jJeonFwZKkp/dOBvXawxHY+Ml7q+G2HlnF+/8/CH238hhnQamBFOXwHoMRBdA/dkaH/zzB+hcNJAPuCJJBZDJkEM2jmlogLuv38LGXtyCUQvnu6LdhPETnx82sbuxjVqhiGIB2NoJOjwHeu6X/+ERnn710rgsy7kC9m/tY297x2STsQADxJMrxFJLbO7GEGVPu6nLiv/isyM8fdREOlE23b2Yri0LtlXvIBKKGahIRzWZdhyX3X4HyUwSO3tZdEfkCT7GcjrG7l4Nrz0oGCBI/ID+d7dDeoI1+t0FsHRUMsQ36funU5R+50BdNIbo9gdYrGaYrieWDU2+SwYeSfcTC8eRTMRMfjrdlvFlplLZoEcAkMktsbNXM1D92YtDpDMlJLNZzFZrFMsFZMtprEITLFcEuidmZzvgP4zlaI5avohKrmBNGmcT1kOHLXDI5nTdUddoWmbhKZbkno4sA8DDASvUu9nkBrqdAVbrpTWkI7BLOiOC4gQtl5gFtBdAdZM2i6NUsq9T0ouQU/sC0VAME+qK6QIla4i5wKAzxNHzUwvYlLJla7LIhn6soCHAnakkcee7N1C66RrmjZiMEXN0TqwCiDKhvA+Mmku8fPQcZ4en5uAWSV2VzGEZWyK3k0BxI4liJWtAMcEYNvE8eXZmMpxLFhFa8p7MHJ9hyC6FMTYIZONTngvM3k8bvdWEHOlWPr7E9s4G9vaqqNSAVNoFZUiDaC07lqzIAH77yy8QnqWwGKyRjCSs6SIzixfhGS76J1hlFijdyGFjv2YVBHSzhu2Z7cdRe2p6wypTxgskkUNiRRA4ZJzj3dEF8ltJvPL2HjbvxBBmQcucWe/Ao6/O0TjpoVquYPdWyWVUJ4HZAjirT1HvtBDNxFDaKKJYZsWAC6BRfo2CpNXHdLAwSg9m9jtbLWKOY6vZMZ+NdjW1PcdHfc2s6WyugFgyhcU6jPlyhX53gOgijEI2jUG/jk7zCNNZE0tG+ZYDLOcDjIY9rJauys4AeGM8caXNZkvaL64oHJWoIRBHQIvsc9mj8gd4rnMNZe8K+JS9R5tCtqXv18nOlR3sA6YC62gHyofT/eXnyt4kgHwJxgagiwBk+Ta+T0ubX5msfBfRq1wfv3wmnm385ydwCKDg7xnc1/0s0cIrzw8s9su5MbB08W0AirFG2h2WzEDwOeo4YX27VwAlb+QoZOJYzWfo0xZMps1eVsKHkj3sWQEwpvnUml3OnUddwcQE+X68P59Pv4K/90Fzf57MR1sFVAhwlaG6t4AXy+rjf4IrwZg0Hn616oOADtQH7Pgc4QGi6PSzHeWDyI/3k1lcopirrBV4y98JzJEMy2+eLuauApsW42xu+41JJ+SI5vjMt7CoTdj2q8UepzOrZCI1IM82vW8maPpFKjtlNQqcMj/KqKbGtu+YsUjZEa0D50f4hsbNdZDPLf9VvrWqAtxnHT0HPR/NufODHaBN25nryv0qv88AaDYbYL2hcTHTpiRHNcFvx3fM/cuANAFpNppmxTgpsfymhr7PR3/fBVsCjvhLugEXiNY7cP1c4MXpH45JvjV/ZlDM9mBQGa/Pmz8bBBksYMbmbPTPmTxDKkv5tHB6VU1C5ddS3TksxfmWrCrV+BW8kJ6SPHPMBOrlO3OsDBxw/sdjlyXsJ+BJdrV28tklowIi3Zhc9YTAXvncTrdkLzOmBbhrD0unWiSbXgH7JKy5F10Vv/BC3/+XThMmxXuoobuASelM51u44JCwGO4fzZFA5MHANbzTvjcdFfCc8/4K7PF3AvP1/sKF9LP2q4+xCKzVeSUcQ+PiPXi9rxuEw+lvwuF0pumekkWNi+evsCOtFX+W3Oo6rYXtVwaleH4HOJHAeWEs3AcmzwG1DO97Jfu0A4mDRs1nNBCeVXKm/91eYaWe4Y/ZpOlj4Ws8dyiT0qV8V1Y6ch7q9bqdJT44znfjfQX0c66NB/p/+R/+67UpKEPCWSaYcAYshXK1hIHRAcDqhMSVCGjTkvNUi65J8yMsVJo+gKTrNHAfhNN9ZWzYdUsXTfJBL//aK+DnqsuslKiv6Pk+ApF0aFDps2mLNgafr8/p2snEZQtI4HQPAaBsUsN/GiN/z/eXMpfylxLQYad3FfCqxdQcKvLj86ZdB6BNWUTcQe+/gzazDg49W4bRdYX3h8brA7AUHB0qMka0WXX4CZDXszUmrfd10FIHHD933XCwwyCgdtGYtWZSXpKpddAt1pc9/s3/WfKpIISARR2EUqa+nMuolHzyZ91Xyo73YzaZjFLJjuZd4L5kQOPQ3Pnj8g8FX4HS8PDlVvOo8XGe+D0PC96X8iJZ9efe37NSprwuFr+i8NDa+fvVN0R0D/89dVBw/DoIfRn3D0HtL19W/HfzHQS9nxS+5EDXan9KdqTs/eCX/ibZ4fN9Z8H2bdgdTP6e0fxx7ALUtf6+MWcHDY1Bdi4PmjmypJA8vwSg2SWeTbZicTbgKiIWJ+dx2gDo2ZKQxBLbtwvYvbGNSjZh5cvkVT191sbFyzPEFxEUUxn0ml20zut4+uQJ5pO5Zf4mUimjPGAZOKORocQakVQEO7e38eCtN7G5zeCfVb+i1wN+/cvf4v/+2/9gGal/8rM/xs7OtpWCd5sNjIZDDCcrDMZTNLsDtAdD7L96D9s3txBNRSwDMYq1gVlff/IlTp4f4+bmbfzo+z/AZDhCvz8wAKTdHRmv79iyhwYGdjTaZ2g0T8xrZ+ZvOstGYyX8+Mc/xtvvvo0QnfVGHbPBAq3mAMO+o8notPt2wFGmOL99Nl6aLhBdRZFKZFHKFsFsjdp20fiqE/G0ganD0RT1dgeNfhOtSQfxXALpguOnotG+GC7RPW1jMZpj1O1he7OIf/GzH2F7u2ygijXlnDug4fSkjq8+/xrdluPDJf91OsvGZBlsbu0gXymhN+5ZGWoqkw4oS6LIFbOOjmAxxcXpKfKFrB3IDFaSc5I3p94/enaMT9//Au16xw782mbNsoEvmhcGhpSqZQOFH7xJTuSKNZ8cTQcYjXvW7C88j+DFx0f4+qOv0bi4sEy0MDNXSB81djq70WghkogjV8yBbQuTuYTxgpJepD8cGpd0/aJtGfOvvHYflQp5Wch1TCBhicZ5ywVklmz6NsHujV1sbJPiJWJNLMmZS95sUqpcXFyYDsrlCqgWyshn8sCK2Y7MfIsbVQYpXXhmheJhZFJZrMZzA/tnixUmzPjbKGNzbwODUcc+T9kcDWcAG6HNSW0Qx97NHYQjS4SjzogZjckXTBJV8gAvEUuGUNkqIFtIWrawmkZiGcV6lsS4t8SgvXRZ7mtCz1NkSimEk2EMF2OE4zFkcswGTRkf96DfxpQN/xZLVPJl3Nu/j/A6iWdPX6DVaYJZKOP+EJlkHplE3hq8PX9+iEKxhHzJdYJeTmaoVipY9Ed48fg5kuuEZTaF4lEUN8q4efsGYuk42n3KE4E4R2c2HY0xpU5fsVR+ZkEXViSwGoH7M5aP2bocHxzj5OUJFpMF4qGY8XNHWYURdvLAbCvuE5bws8kdMxhn0Rnyt/L4o//8x7jzMIsus2dD5HwfodcYITaPY3IxxfPPnqF71jB6A+rBXKGE2s4OKjtFlG8ksXuvZHzds7CjjGCDOFLGN06ZKfoCmWgOxXQWuVQCtYoD8wiGNc7nePFlHUdPzjHsdrCYzBBDDJtVNvvbMH7uVD6KaG6FfDmK2paj2jDsl1zvJ8Dvf3eK1sXQOKNH3bHJ0nw8c5lTkThSSQZ9SsgW8kZps46ukMgmMF86jsVGvY7bN29Y80DLlGfjv8EUs9ESg/4ci0nUmg2u5xFH5YGFAZ2hNfcXgbm8S4JIUERXmAU2s0NvI1gxy5ZrOGLTw7bRRZDHl30ACPbG2VwyE0Ov37EMmnS+YNmtK1J+xKJI5RKGxK7WY6STUaN7cQiEyzSeD3oY9/sGItN5JyDEKgaC7mfNc2t8mcqnrHngaD7CIkSO4JkB/GwGyn1F/mNljFI/ZXJRW8MeM3qWE+RKWUSTzlmVnZmIkvJhZdQZ48kE4aBUmc36wssIuu0uVtM15syKDjFDu4AYuycu15bFR/Byvp4jVUni7oM9CxYNpjPTmQSps4kM0qxemAGTNky+z45P7GzI5IoG1K/jS0RKM+zcLWNrL4lMxlWXDFrAF7+9wKNPXiKNArLRnAEBBv7lEljF2DB1hjlmiCXXRhmUSMcMhOYaMCuTNC1sQmnJJJEVFktyQbOyKG1VML32Ak++PMC4zZT/MKKIIxVLGQgdSqwwDQ+Q2Yjj1ltlFHeNiSsAoIHWyRr1l02El1EMOQ+jOSLzJCLzOCKrqK1ZKD3H5p089t7MIbsJzGIORI5HSNGxxKPPDzHqjxGNzw0cTqbziCWSWIWipt+zZWasRxBnHCHqwOn5dInlNIxee4Jhb4bwKmYZ7saNPV+h1W2Z7imWSJGyxmjcDwCpkFXEMkIznC4wYrPCUNTOyQzYTJM0SCdoNQ8xm3UMgF4vmPncdwA0aRqWrneH2YAsR2FwPnTV5Fk+n+w6ydl1QNkHigxPs3u6bDXZ5/KdHJjiKkT9vwsgkI/Dv/ngpOxb2a6ye3md9olsxMnUUYDILvV9BN8HErjKeyhbkZ8lBZvG59vrslnlm3BMStYQyOt8IUchyb+bf+PxZrt3dnMk34aVabqnAUAxV7pPqgSOjf68Eonkh6hy02zfgHN7vZhbQCedyV365poT30eR76x3kw0ukNtAvPn8kkPVgVIuUCo/34C8wH+XD6FnEbS19QuygOWb6Z159tq1AU2D5lqySHxB4J3vJwh85rW6h53HQUM6HxyUTGpdODbNoRJk+E6SSz1HGII4hh1A6wIEWm/5HZo/yellNnGIDbhJ7+eA3mTccZqT1sn3f3gfwyQirgkhbWcnN4H/wtIlD8fwfWLf35PvaD5P0PfK+XBBIhzJkDwuYiYo8O+cO9d4zD3P3ifsOGUJgGlu9DeBgL4vT5kRACaMh9VO2tvcV9Tf7lqH5XDttN+Fe2gOHU7lqEakA/RcJmXy9+PZ/DLBzwDrgF6EfzPMJ8gYl7xe6hnqYQ7Cq042v5hlmoYzKfB3pZu0hr4eEJDIeRJHM+eSCWdOjtw68j35/pQfZZvye/mv2v82Jq/qmGe6kvB8HWmgZtD3S3tO4DPH6cY1scAO9a/0m+ZFc6zESWEuwjn0eTWQlI69jpdJr/G+knNhDZb4tXLBA+0pjZGfkbwo2ZT38IMQ/L27hzuXJPO6hz8f+ju/ck6FL2nduT6ab+1/zbn0GMcpHE33UzCHOoAgreZLOofjUwW+D2RLXlk1YeNhYCqg79EY+X7W14SyHCSRKqva+rQsGYTOIJVKGABt9w9wDPqjfDYDYYaTMdlkOnV98eJxV9U8Yx+NUdDQMGL34jsw2MTglvk9ATOAAHq9r7AVA6Bt8wcHVSQaN+OVC8+SA/7sg37WnDCIMNgBu7g6/GUsaFHtOqaMeMCuFJgERmCXJk8KV8CUDghfQHV/jcMHBPk5RTt0jb+BBFRpIyQTicuSByk7bR5nBLlOpHqGxq8NSlDBPxwFcuoQFhgnYZbg6WdmnnHeuJAC23wDQ/Ogw8SP3mgMAjxlMGle/I3K5yo64lMgaHwCD/2DX8qev9OcKrggRaYD3R+Lb+DpOl+5yjDzDR3+Tve2EoWQM6j8je6v56U8sKN8sD460DW3kkcpAikJRYF0bykIHcC6Toe2ZNM3UC6vibgyBcsKCA4yyYoixFpzX7Z9meHvBexLBjUGAdC6h+RK88V54vdUzvyqciIfbPcBbT5X9zYDIjg8NEe+MSYldz0jQnvWN9QvjQqvo7Bk4/oBobWjTEsGJHe6p+bEjKag6aW/DpInGWvaA39IDnWg6+D1nQVlEGj9fINPh6TezZ8bGVmzhQNlZLDSoLFSQJC3lE1iSAXCJh8F439mI8J8aQuIJi3T9NU3b2JnN2PlxqdPO7h4WUfrsIFpe2yNlxYjOotDazby6cef4Pz0Avv7+9jZ2TH+yUKlgtnalS8nc0m88vpdPHz3LlIV18iJgAztvRdPLvC3f/XXBhbevLFtPJqFbNYyZkzfIWQ0Br3xAPlKAT/86Q+wf78GVhgHfUCsLL/zEvjwV5/i0w+/RL/RQSrh5D6VyRonK1EcAmnMnF6Gl3hx9BS9fsuagLHcbD6Z2n55+823LHOZnKg8JCPhFAb9MUajmRFpTueO2ohZrVYePZlYRt10MEMqkkIlX3MHYc5lN+ayBRvoYDJGf9JHb9rDJDLG3t1dVLcrKJQKdkjHljEcPD4wEL1+XMd6ssA7bz40cG46nRigzvJjriMP0n6nj+PTM5yf1S3LI5vPG9jJ72/fvY1sKYtcIY3bd/axu5uzJlpTA/2nBk52Wm0DDXk4E1Dn+1PWaQAwY7VT7yEZT+H27Zu4//qrth8//vRTHBwcWHY9A0vMGK9WmT0fwnLFTPW+gVfkBY4vU6gfN9Con2M+HaN1cWFlUdJtBHGz+Qzuv/kabt27jb39PQOh6bExG/OLjx7jg99+hJOTU1SqVZTLG4hG4mjWmxj1R0hYM0Zy1M6xWM+wu7+NYjmP2k7VxpVNF+y9ON5vvvnG6EsK2ZzxKxOoWS/D1hSO2cBshsmybjqumVwGGxsb1mCPwQsCc6PxzNYyk00ZWmO6bu3mOhnPod5qot1tWfOtzb0atm5UUN0qW8l8LEIwL4HTwyO8ePoE7U7DykXJsUrbJpXMIJ8vo5LfQrWyjUQ0Z00TIwTCS0lUN5kV28d5/QzDydTGQpCEjUEHvQ467QZGgx5KxQoevvEQW1t76I9H6E46ltk3Ie84gXYQKA9jMY8gxyBJjJQtRfTaTWRTaYRnazz64hEWvTn4aRcwWxof+taNbcumX4QXiKWjmC/niMRDlglLmTw/OkHzvGGZoDd2b6JcqiKWzxglw9nJORrnF5bVPej1MRmPjS+eYBKzWQmm04ikDI2ZCToeodFtIFlK4L2f/wA//bObOG2t8ezkBQaDIZbjEIbNKUb1AUaNPlbDmWWuUs+R8idfrKC0lUdlP4vX3r6LwkbY6BhWjAMQ8JoCbdJYfHWG+nETq/HKqHvCWFlJPqsqZmx61o0BsyjS8Zhls5N3OZdm8z8CuysLDuQqKezeLqO6yb3n7E0CfvNJCJ36DMcH57ion6PX6Vmm2Hq2QiaVtyzzQqGIra1NJDNxILYEkqwuWGIaInXWAp36FPl80WQllYzbGvU6Q6wXEYy7UywmISznYeZ1YTanfhhiOhtizczgTByFUhGVrRI2d/PIk4s7oNeZM8t1yEagwPl50/asSnmZ1TWbkg5jgXymZMZ8t1tHs31hYF2+UEKxXLU9F0smjGOZfl4uk0Aiziw48/ksK37QHOL04MgAeILP/HypUjbO4ZOLI5w1z7B9YxP5St6y7Bn46Qy6tv6z6Qr5zAbSPJ/iBOpc9jczZumStQcL9Idd4+amviAtCsF0O4dnS1vnykYWm9s1FPL0GYziGU02tD1v2P4PrcJIJdKoFMvWGJUoKp/DoNfxyRmG0zl2bu0A8QVa/bpxlFN3VQs1FDMlpMNx9JstTIcEFgiEhjFmIAQxhNNhFLai2H+wY00AmVjLChZmTx88An7/q6/RP5sgFc1Y5RBt7fJmGaEkgdQJ1okFKjtJ3HnVNRHkv3YbuDgZotueGcdzu9kNHLMFNjeqxq3PShwmfp2estneAvFwEolQEmuWIdPxXc8Qz4axcauMwk4KPO6DXksgBXj9eI1nX73EcgrEY1ksxux0FcF65uSMMhBNL7FxK4fK7TiyW1a0Y1Ue5OJmf8VnXzVRrzcxWfStaiYUSVjAwjipN4qobmbAI5F4h5U7kyOVDCWzMEbDFTqtqXFgkyKHZxP32nw5Rb6UxvYNJ8vMAaH75kAjd661W2Nr3DmdMbiwQDqSQSoWRaN+hGbjCItFD8vlEKt5D9NxD7MpG+paF0sDnJ3tSGDUJSbJ7pLtLpCXesYHPmUzOrBUCUEqVb/yDPg3niG83mUPO/tYtr3vx3A/KttWNpx8Dt7HB21k88qWFQDHDGglL2gUvg8lO/U6OCAfROOTrXzpFwaAK3/2/TXZufJpHW2BA7p8/+PKX3CjsgxaD2CUbZswujZW1zrwSgkcDBhzDi5Bv6hrPHgF2juAiviAACwlvyhTT/OnedEca+74M2WPzxBFiPwq+YIuiHAF3PjzJN/BB61k6+s+ov0jMC858P044QsCdzRWzYUAIz5Dzdr4GYFQvn+uykn5t5ILHxzUGcB78POSe/nnfI58OIHX1/1e7Q2Oh8FMziGTXpxMuOt5XwFv5vfOXaAjFo+Yr6i1JNCkOdXc+fPpV3MLzBQ+IQzA7Q0HbNI29rGBGUv2AsCT1zPjUtXHtJtcQMZhKBq3fFT5gg6HcTQWvi/r/56fFaCovaEqWIGRmletmVunq+CRPS9IdtQa8pATDmDjC4IhkstI3AF/kqlQEOyKhB1VBAMf8hVtTwbroDnxsZXLewQZ+f4+4TOYxCKAWTQP4gfnz5QXXkN7XMAf54D/tMaXuFoAuOr5Go9kTvKv9Rc+JL3FuWAihOuZ5nS5v0YcL6+1/hkBvad0jsbi/HAnp9I7fna9n5jIcVNueV9VLJstmnAUEQKR9X4C7oUd8DMKmPiYo/ACYVb8jA9AS5a0J4TRXelX10tEukjnmcuuv2JPEJai88fHOYR1qOJDcy0sQqC5cBthOxYsiQYB1qASR8/RHuL+tnVhDDzgkOf+M90RdlXfTKJNBXLCTGqHkTrOZgYs7d0j7nzh73gNE5b4zhyzCyy5vUkAmvInKifODX8vzNYPstle/nd/8d+u7VBjsjE3VyQGNrvgyzG6yAxoH8gjAC0gkwMgBYdeWkrcFzQ2VPE3oJQXH67DXyCoDh0tkgmqeJYCI8IHmqREJVAahw92Ckz2gTsBUCY4QbTR35i+wucicfw6PP3PuYPxih5Bh56eLyXmKxa9q35HAeJ7OIG42sgq/5Ig+RtEm03v6ysYvacMHikl/uyvj38PKVg+SxvSH6cAXpVEqBRCCtJ//vVDXtf6c+ErgOvvIMCRFBza1Lr/H3pO3MpxrownXzFI2GUIyaCVAcv5EKDvKzD/APUBcP/d9H00Eb0sNbBS8ECeeD9ljl9XeDKy+VVzyvtpDN+S5/UVxQc/w7/5ssDsNs2Z1lyKy1eavgGt602mV27/+ntG8i8lqTnylaaukS7QnpcRo/WWEta4OZ86sDX/ep7uqT2ugIrGpnfQGvPznGONS8/WzzLmfAdBRovGQHBMukiHqH+Qqsst7ykFrv1COZoGFChXxlCQ4RKS8b5CMpFFPJ5HOEq6mgSy+Yo1Jczks3jz7XvY3Ijj6FEH//R3/4Szb44QmYeRDWeMo3Y2dA0JmPn59Zdf4fHXj0y57+3sYvvGTZS3NswxjcbDKNYKuP3Kbdy+cwvRVBjdDnVKBKPk178zAAAgAElEQVT+AK1mE4+/+QbHh4eon5/h5PQI0bA7zAlyZlh+mYijslXDj3/6Hn7y8x8hs0E0iZay471l5uG8A3z54Qn+n7/5BT793e9RyuXNqGVjtUgqhkQ+hcJWFZXtIsobJcRTrKqJYDGd4NFXX1v256g7QDlXsQY66yXfb2YZz4USqUMqlnkXS8VQrBQN4CFQScoN8j43Tzu4OL7AfLCwcm9ywVJOCBxxLxqFRXyFdCWJ/Qe38Mqbt5GpAHE2taMPtnIN2l4+usA3Hz3CxcsGUqG4RX67nZYB0ATnXQPGKFqdroHhzBxNpjLGT0qd2mp1rFz85s1dbO3W8Or9+9giHyfYhApoN0Y4b5zj5PAIuXwGtVrNsoV1iBOs/eLzr7C9vY3vfe97ePfdB8Zj3WwDz58/x6NHT3B6fIJ0OhsEuBLo93uWdeDKJ3PW1CubLFgmL8FRctMePH2KVrNuDiVLFmkAVrdr+OM/+Rd467sPkbtBMCnwFxh0rgO//IdP8Ovf/s6oWlhKz2eS/uHsrIGdjR1MZ2Okc2krc9/b38X2zU388I+/g3wZmI8cOHFw0Mb77/8ajx49QjKZwkapZpmMxiU7GKLT6mI4GhkAncqlcffePWztbhnI32i00e2MkYiQ2y5jzRjHo4EBysyoDCGKQr5i5fNnjTOk8zG8+uYdvPrwHoo1ZmUBUVaoLoGvPzvER7/5Hb787EtrXnnv3j1zipi5mC+UUSxUUSxWkUlng+zjLCrbMKqNGXESciefTPHN188Qi6YwHS0NOG81zy0jkGAxZfLGjVuobFaxcWcDN+7GDEx68vUxDp8dYT4FspkaFvMQNmo7yLK6gU3WKEfkj356gmdfHiKyDKOUyuPgxUvTYft3b1sGeDQVRZQNJ+Mr5Gs53L2fRDQBHD1Z4ZP3P8JHv/4Y+WQemxsMJpBjOIrRwJXH8Ty4OD1Dp9s2PtpiKWfNDwuVAkJsppaOIpKMot6s4+vHjzCbLwyUu/PaTTx58QinjTPLZmJz03FnjHQ4bUGw5Whqmdhmj4RjiEQTyNSyuPn6Jt7+4dvIV2LoD9fWwDqdtWR0TPrAJx8c4uXjYyzHYaymC6PSmZHLcdIxECqTqCECNuOLmrFrDdHmBPJcph5lL5YMo1IjxQIrfJxzFQ6zrDqDZKRgwZLxbIjZZGyZHuQsL5BTnYGqQhE3b+4hEl8iUQhj607VAMFZiI3olvjVP3yM2SSEeCyGTDILy+wdL5FJFbCahAyA5H1IHzEaDowvfDIbIZGMoFIrGaVHuZZDLh9HJMGSSPK6hhAOhTEYAsdHDbQ7PVdSYRWGEdvP08nMZD4VKxk1T6P+Ep1u3Zq+MViwVduys6Va3cBWrYpYnAA5uZlX5sSOhzOsZnOMmi20m44z35rRMsuXwQbjSO4hkowgkYtjZ28LWzdCCJOyOMRKCuDlyymap2wSF0E4FNj5gS+wDpHJfYnRZIjBeGD8pP1B14JWtM3IfZ7LJ7B3s4qt7TLy2SzI+lQqMYMcODkiR2kfqTh1qct8Nx+HOCTn/hx4/OgMg/4SiXgKw3kH/UnX1pHrm88UUcoUkEukEF4tUSqksblZtIBoszdBo91DdzJAMhfB7Vf3sLMbMfDf+JjDrunpFx+c4ew5mxNELPDKgE6mmDZqqVAihng+hM39HO492EBtAwYq93sE0Fc4OujgxeNTyxYmlzjleWd7A7l0yhr7shS+22shW0qhUi0jn0pa1n+72UGjVTdeagYmNvaqyJbYyIo84UGDxjnw8nEbF2dNk5UV5WUZZaga6VjGAGjSrqRKUVT2cijvJFg4ZXQ0xJmYkU8gmPQNzGqPxMLG6b9ghj8TIrIJC3qyEW48FjY6jQiDgeSYnrJZ5Bpn5y2cnrcQZoAg5+SlUMqguJFGKsdmoY56xCIRAQDN7yfjFXq9ERqNHk4O68glnfx22+doNE6wXPSwXo2xmPYwGDTsfCd3CTnYHd3GVcm783dcKbqC/D6Vo0AegSMCBwR4MsvzqpmVA1kEUMv+No7cwK8yhz2gYaDdyP8q5Zb96gPQfK4lw1wDpQRocXyxuMsc1n1lg8tmli8rf8q3zR244SqM9c+3dXWNwAzfr5RfSPDA/OQgCcK3vx0IGXOASpDQI9tV96Zcu/u6RDHZ4FbaJz5Qox1wfqp8Z2LevG46c71r+CwDLIIAgf8e8gUEMGqd/HkTAK3PqmGY7HtljV/a7UHWuX8PAUxaC45VoCnfRr6x799zXvR537+Sj6H10s96f/ki8qV8kEV+hMZG+5rjJ1gjwJD3U0a1TwPpspIdmCsgTLiC3l3goL1vyGX5CoDm/hLYw3dXYzBWb9masBFvkrQWolpx/pMvWz5eQVxCgJjvH13HdEjzxn9MXuD9DBsiJUXQY0j4STqdsn1neypMeknnz2r/8VofX9IzL3GBAKPQOgib4Zh5nQBqfl5yyXEowcvHfpx/7OT8ct8Ee0DjTWZcZTGfY8GYIHtbYDYD+rb/gj0cDQJHnAebo2DPaH5ZdS+cRXiE5lf7T4Ck6ZeAQkZ75nLfBuMR5ab0lPQPP6cEL82JHziQjPngL5/PYIYCSZJ5HzuQrLg5nRp+RgBaOtKXC47FkrGCBnl/6PkEoOUT8TkC1jW/0jm6L8dGgJPj4N9II6V5UzDHXw+f8kF+Pa/l/bUX+VwB68LJJMO+HtN+5O8E4mqfXsc3FGjSeukZmksFSokvaPyUByUSSgakX4Rh8N2Ek9qcJNw+ZoBJa+7vPwLF9g5ehrfWN5lk7yT2lotcNh8MGG0tMGD6M+wwsvF8bHPOcZH+hftWZ7b2Lscj4J/rbvogoD6RDvOxJ5OZ/+1//u/XttlkGBBwjrkoMyPqzNSwSERA9cAD0xTEKpiIoFuqJljCpo1Oag9FC2UUCKQTEKhFEuCkiIkp3MVVkwPe2wc0TZDIv+mB09pYUiq+MtVzBHpycigAUgDuILrK6Jai4L10uHGx9I7aBE6R/eEItA4NCag/BlNsMVeqoQOXz3G8TK4sSZFMLf719+H9dLDrgNWm0cGq8fnvLQFXNMU/tDVWPYvrwc8pGuZHyXRPPUOGl+4hg8cHKBWVkrHhj4tZippvXqOI0iXA54GlHDPPakXNZLBqzvkclTdxjf0old5bSlZKS+8h+ZFi8pWwlIGt22x8mQEgLmRew7/5ARVF4v2IMp/J8fkGruZc8sTMBR0gvpzze1MA5DAPOJB841eyqTFclz8duETedKjonjrMJX/XDTvNo/aBlIovS/6e8Q8nfi+HQzInBawxaY/4xp9ba5fNIuNAh4XWRvPjzyc/I/3Dz8kwugTVQ1f0GxqH5JH34ZpqHH4k90q+XSbD1T5w9zPdQf7gdRiJeAaxGAHeLEIhOnsFrJdxZPNZ/OC9NxFZA//41/+Ev/k//i8MTnrYKW1iu7yN6DqCyYRN9FyWEpsmnB2fgY0zauUKbtzaR75adVyyiSgyxYw5ksvwyuRqMB5ZoyUaRcbLFQpjPBji9OQQhwcv0O01jVeW9BHMIE5nc9i/dxd//i//DHdeuYP+sG9UENZkZL7EfLjCfLTEpLewpnDnh6dIxxJIpuJYx8MYrSfIbRVwl6D6/hYyxZiVcldZdh8G2kdrHD45xCe//RSnB2cILcgx5RoBPX15gHgihcrWJrrDPorVIt58+028/sZrqFTyyGVgpfujJnD4uIeDx4c4fH5qHMHD4chxy7GpUzZqjanuPLiBP/8v/xi528ByDMwInpM/2cgwgUF7jc9/9yUOP3+JcWtk1BVM32OWpzV6ZdZsLot4LontG3sIxxPGW8ySP8r5xVkdjcYF9vZ2cPfePl599VUUCgnjvx1Px5Y522g1LAOanJ4m2+Q2jbjMqqOjE8vm3dzbws/+5Gd4++0b1piSIAbn6vSkjy8+/cKeQyOe4PWzZ8/QvDhHPBHDrVu3LLOW+pFjJvfonds3MeoN8OzJIwPIyXF70Wzg7it38Wf/+s9x/81Xka+SaNzNBzP8BhdDvHh6ZPfmmNigMRlLodPq4+z03Gg0mPnJYMn2zQ3cf+s17O3v4O33mLUY4AnkzL0APvroM8uErpRK2N3eM4C8VW/hyy++wsGLQ4vWk77j4dsP8cY7b4A2SjIFfPXlET784HMMuiNkU3kDgpbTiQVgpqQsCDFDxjWIYYOvh+/cx4N37mDzlsss5LyRV5Vr+/TzM3z4/gf47MPPMOyN8eYb7yCRSCISTRoITbCLez+ZTmNzbxvRfAqZUsIAF3L7kuGgxczdJ+eIxzKYjlao1xtoteuYTofoj7rW7JPZ33deu4N/9W/uk2nBOIJZZt98scYHv/kU01EMqXQR1comCsWI8R+HyY83Ac4OFvjy90/Ru+jhzuYNNE/PjXuVzXYK5QKimQiShRiymyls39nE1s0o4kz0mADH38zx0S8+xONPn6Gcr6G2u2uctjRAqa/TiSTOL07RajWQyafx4O3XkSuTYzpua58lNXzSydn5+QD/+He/QbvdQXvQRrvbMDnO5UoYD6YYDaaWUc3M+hkzZseO6597YL4Mo1ArGqD78L13sLm1bTYk+RFp2NJE5Dq2zxdonQ2wHEfQ77gO2QRTyWnMbH7SwxA4I/3FBoHWWAxHL05xfsRgSBL9VtfoRqqVAjIZrqMrNSYXeyScwHA0t+ziaJKszAuj2ZmO58jFiois4sjGMrhBypaYA/TuPCwhdYcpbEC/DvzqH47x9BsG42LG17yak/4rjngojmFnZGB2MZ9HqVDEdDZCu13HcDzEMjQ3Z6FUrtqYEvG1UTgwm4tVL6l0AbN5CAfHZ5iuFtb4kAEyArquwVIEoVUM6UjJGlh22geobmRQqeYN4GR1A7OJmSHLBnvT8dBAvAl5MMcT29/j3gjL4QTr+crm3Xi5M+QST9p5EE0QmGRQYIFUNoVirYx0Pm4AI6kvT0+XuDhqYD4ngOUqd7gvlgzsLmZG1zFeTIyuhxQu1GPke7cGWYsQKuU8clkGh1jGmbJMbgbRuPbMvCX1E7PMWWKdTjt+7cB/R2+4xtHLU0x6IcQjCUQS5Bl0dDKsoiCQTPB6o1DC7k4ZO7uOXoMFzOSLPm8DL15eoNMfI1/KYWu7gGyODe0I0Icw7sxw/PTMMvkXE5bZzoy+hQEYUjIl81mEUq4J6M7tqu19guGT4QzLWQzdxgIHz+poXvSRS+SwXi2t4WksEsJ8OkEqkcQcIxR2E9jeq6GQixlHdL+zxtnZmZ3V1PN0AB04RXqEsFGvlItVdNl08uTM5jhG0IlhGAYPwjGb4ykDjZEVyrWiy14vphBOsNvg0oD0OUubohHkShlEU3wvazdh/O1stjgdTS1AweAxqXMIbpsdkmBlK3DRHOD07BwrNvpKxkw2t/Y2Udki96wdVghHFojHSCkGe/84g7BJdtQEGvUJnjw+wrC/tCqYbqeOZuMYqxntJe4bNtxsI4wZ1hzrem6AkyghHN8rE15cEgFtLIGX8uHkz8hvpO7hZ5TVx+u432TvX4JIHqArrljZhLL3BUr5Nq/sPx9EkS3n24a+vxcOADaBxL6/x88pAUO2smxU+ReOM/Wqr4o+JxvXB9h8O/cSFAwqQuS/yE42lvqAWsTeYX3lw/pjIT+9yz50IAz/xjEzsUwAks2rJVm7bFHnLzj/YzZ3IK/egfaI5tR/F4H2CiL4IKiwA/mKvE4AlKpIr9veWgOtq/xZ2eryE9gczvxsr0G876uTY/n62sp/5ufol/N9r+MavMb3sfizkrfk+/GrVXRlMnY9sQY1AOUz6Fs4GXZZqhw7v5c/Jz/yus+iteZXAfO+L8X7aHwEkgxTCHpe+XPsZNVlacqHk2+mvSTfiT8LXPKBJYF+1vuGyVHGkXVFZyAAUTiFyvJZmeZ8cgeA+/62rvEz/wWwmmwasO0SfdhITXuPn+Fcaz2Fq0iPyCcVHQDPYSZqaL1tDQPqjUv/mA3gPQBaPu50xowcnkku89zHHCyYEgB3ovhgoMPHjXzQVftUayigVuvry5PuoXfhz8IHBPL5ekL6y9dzvr/Pa5V9zM/QphFAKfnWvtfeEhbFtWPlhWsi6dZTssS1EH4gPah599eDekR7nNf7OotzLSxMz1SjP8olx2r9NpaONkiyyLnRvAhD4s+aV62X8EYfG5Eu4jiEHelemjcF2wQy672le4Ut8PfCZHhfybDGx5/F8a/nCYDX+yoAJ10g+dd80yc1+fUoiC5l1yo1HH0xbUxRefBnB4AnbL9Y88hAn4mCg5Fne0ZA2TScDi+pTkhpRwBaz+GacA2vAsOO/lGyp/19/eyz+SQATS43u5mBPOT6CiESdyUEk7ErU7LOq0HE1pTVksTzC/AA1ubTQvkHHLOW/tAhLkBRAJ8UkBZRIJQit34kVAJtghyASv4mlkJxBk6wQAFI7EfOfOBOk2PVJJ5C0abTVxrTEg4tpDa+DmH/gPANA18Z6JCwjrcBWCklzwgDDycuKq/xD3VfWeq6K3D8qqGClCaFzs/c9Mcs4EwbQkpNa3A5RpWVBAeVNpiiZ3/ogJYsaF1kIOj5WkMpN/2eIJmMFa7VZRdOReeDsVwJswMYZZDoq4wBBTuUDc2xatw+CK13kPLW5pJsax2loLTBuoPuZcTWN6T99+P34spWRFmguQwcHZq+8uAzKf9+dE7vLcXGfSilpbHrgOY7STFr3PwqeTHjNjg8JNMC8ancdRj5B6JvGOuA0cGp+dQayNjRfuLnZKzKkPX3mtMvQcmHF9CR8aj94YPq+rxk15dlH3zWHEqBK2gTjyUuDUDel/8UNdXc+Qadr1ucfnEHqK2VlcEFpWiBviF4Fo+lEWG2Xpw0HBnEIlkrZ2V5+B/99CHOD7v4P//3v8Tv/v59xKchbOZqqOQrjuszFjGOTTqXbABHegUCAJVCGds7e5iw+cdygUSagHbGHNMum7OxMaQBppPLEqhsOoVoJITT40NcXJyj3anj5OQA+UIOteoWkukiSsUqvv+DHxrHGLmZmf3JfwS4yK1KYGazvI2Spb+GMAkyL/uLAZaJFe68/Qoe/ugNFHeAcBqIZwBi2MRdZr0l6gd1/NVf/hW++ugrZBIpbNdqYBVDfzhGs9u18n4C6MlsGu/95D28++47KJQzsEbYc2A1AtoXKzx/9BJff/rYeC1JFdHvd7HAHMl0DOlyAm+8+xp+9q+/i0QeeH7URH88tOw9gjrJSArpaBbHT0/w4pMnWI8XyKczxodJp73evEB31EM8ncJP/+xneO3dLbT6wAGpLhoNy1B++ewFWo0m9rb3cP+VV7F/55ZlG5FShFnKzFYmYENwypo3zJzhvJw7Q71NjlQsUdvdxMN33sL9+3esRH06JWcvs3BP8ejLJ2jWW8YlToDi6OWBgRs0+La2tlAo5jEdMxszhh9+/wf40XvfNc7P9unQqFqePHuKX/7z+9bc7sHbb2D39g0ks3FMlmOMyAHdG6DfGmHYHxs1COV9o7qJbDqH6WCKTruHi7MzRMmVtpwhnonj1YevorZTw417Nywr2oJgobWVXl1cuOzZm7t72NrIWyYibdSvvjrEP/7DL6yL+Y9/8hO890cPECdjCrdLCBieAv/8q4/w7NkBUvE0SvkictkMkqRzCSes8eSL58c4rzexCs3xn/0X/xKvvVEw8LnZddym4cUK8XAE5wfH+P1vP8SjLx4bZ/idO68aPzhCLP9MGRUHx8q1KNYqWCaixt2bToYQT9BQI83CxLKXV8sIatVdy7igfJEPl83/Omxml0xi5/Yevvez74JU1wSg8zkgxqaeQ+DsGHj54gyJdBrVat6a56VjBIMIQA9x8bKH0xd1bCRzSIajxplL2VqFFiBVbraaQmk3j9xGBqVNThZJB6KILRIYno/x4S9+b5nDtd1t2/8ErXiusdklm+21201EEzHj0y5UsyhvFrCzX0Jm04GviynQbS3xH//mffz+t5/g/PwYW9ub+OF7P7IM8dFwahQxLLNcLuZYrsaWYcy5aDXJZbxCoVrG9t1tFCslhK0rPW1GJiiwUVwB2XQWSfLvrlOOe7Y1Q6fXN9occhoPpm3Mo2Ns7lVQquZRrWWt5P/F4yY+//03OHl+YU0jC6ksKvkCKqXCZYbIZLbAcDY12h9We2zvFrGOLNBuNNGq9xBb5rAehRFZRLFRLiCSnAPJOdIbcSSraaxSMQPiRp0FPv7wC2sYSO7f4XCCRDSBeCiBYW9kMsjmk9VS0bKeSTvBNSIIvVgssZiG0Wl2UCxkkYzHUMgWsFyujBJhtlyhQ2FIAFs3NqyB5IDz1+pgMlwgFs4iFspgNSU4N8Ar93dw+3YK8wkw7lFnEkwNG23D6dEh2q0Whv3eZdUWkcI5ea+t2ZFzNNJZ0v2krTojlSUV0tKy6hmkZHkxeevXoQjG0wnY6Hy1YEZW1PSTOaDZDKLJhAUeB9OhCXShlMeNG0kwjsagFPfVeDgmCQZifGaKGbc5k8PBoOcaSOZyFhA0Oz4UBI3JGW0I9MrOMnLrT7srK/8slLPYuVGyDN9GY4Ree2ggajIWR7VcRKUaN+B5vJgimkrY0dhoj3B+2rO9XN3IIZEJYTDoYsr9OyJFSQiJcNKcs1w+hWI5i3g2ikQ2apngY6wwjY+RKxO0WKHb7qHfGblmpfM0mud9dOtDpJNphMivywoGOrfkXY1nEE6vUL2TQmU7a8E09vsh0McGnCdHF6ifnGM+ZnPIOaJh7s0C1usIsrmiMVK0By1s7JWN9sLoRTie8QTnJ+do1juYDpkpmEAilTG+/UQ+hgVLKOILFGoZFDfzyFaiCCWASMrxo1Mn9noLdM57GDTGOH16hml7huUkjGKxjOrOFhLZuGU0MeN8GVognWWzYSBbyFoPAkbESYMUCS2wnpPn05XkMlvWNSB1vOgHhxc4Pu6CadfNxjl63To5PjCf9rCYsQkhy3PDWM5JaTNz2cphyoJrXOUcU5eoIQBaft91O873cQTYOQDhPy2/9gEIAkDyu2S7+oCF7HTZ//Lz5MP6tqz+5ic0kANa9/P9Pt+H8n02fa+v4oDmzwJvZOcq0cP8XC8Bg38XAM3zyv939dmra8xfC7hn/Yw0B0y6xBwllsk/ILUmvxeowE3k+85cP9qW80UAVHjNFZVd7gMPsqXllypbVWvDZwmI4vcCZgRKCWiW36D1EQjk+xH+fBvfTzBfPogtm14cpxqr7iN8Qv6zMqnle/BnJUcJwPMBOoFbBHjke8inV+Idf77CHdxcyz/ieOQzWuZt0ERMGINkRcCxMAjtE8kEAWjeM5NOf4vuRr6iD0DLR9ccy1fWM/xEN12v91RvMCbd+EC85lnZuJeYC2mGDKBz49OcaC8pY1mAtdbQB3G592nL+UldzOjUGgrA9veOwPwroPMK/Lc5vMYlPwkoM3gPAd32fUAN44JqVzzSlAn6zcxEcRQrLrDGYKrwGq255ln7SnPq6yB+VnPBe/O/9KWqBngdf0dZ5ef9bGjOh+bUn0OttfAI6Rz5vsIXrmMPvn9O4JL+JP9x/XSt3ktjFbbgU9RcYQIuMCZaGO178T3zfTjvLojr3lF4iuPEdj6uKsm1L3xMSjpe86Z59jEIvRf/pr3O/Sk8QBic9qLOGOlbX+cIR5B+ED7A9fLnyPzqgGub34v1gHMvOdf+8febzkre3wegOVf6vPS8awy5sspDjkuBAadPXca7VdUGvdjEPCC9oB587NchLMwB/27Pcj7o5/I9RH2lShit4R/CB6WfQv/uf/rvjILDhMSUNa0ox91sSpm8hoGCcIfxVcmBCfYyAK+9A1SAFAdMHmlfiDUYCZYOFo1BgqkBWjfYgFBcG0jRHI4nFZT/CACSstSBrs2uxRFIJlArFnNlRc4wviI016YXxYYUlhSlwDVFVvSzNpv/XH1/HYg3oeJcB7y5yu5mkzE6o8fHx7YGJmjBHGijSEkJYJXA8R184IzP9suXNE4ZYxJsCbx/wPvzwvvKaFAkhQKmja93uA6468AR8MfPyaig8LIpggSbz5AhoGfrvWJBVqnGrYPW+O08bjOtk2REm1UHoJSlomV6X8m41k+y4BsXOvwlW/wsM6Alw9eBSikSPsvA3oBDh/Oo0j+fgsM3LtxeWxsJvL82WnfNAwFobnyOUzLtR/aug+x8L60Rv5/Np5fGrQ5SKWFfgWp/aH9yXSww9Qc6S2vvas/psONnKYu6xl9r7RH/gLsuSzpIrtbegen+/EgWNE4dxppP31AzAx8O4Ne9JR/aR5IDybe/9k7GHP+zSldkYPM9+DeSArOUf20ZSFnEowVEIxkspiFUKlU8fPAWjp6+xN//5d/i+KvnyCGFRChqIAgzCvPVsqUg9adDTJktEIDBaTbZipMvt2Rrz71YqZRBTrLheGD0CxYQCbHrfQvsis0y8J3NDWvs1mzW0R90cFE/NEAzl60iEc8jHs7gjQfvIJctGSCjvUlHp9NuYtDtoJjNGQdtIccsw+j/x9ab9UiWJWdin+/77h4ea0Zk5J5ZWUtXb8OdhIZv+iOCXiRhXiRo9CABetSL/ogADQjNiBySzWmym13dVV2ZlVWVW+wR7uH7vrvw2b1fxKlUJ5CIze+9555jx47ZZ2afoT8YoDFqIZAM4NlPP8Knf/IMqQ1gEQXa3Rmuri4wZBn6PID+dRd//x9/gfffvUM6lsBGMW9OfTQSt6xGNrCjw83GfsVqBfv7e8gXC6YnguswgssIFuMFmlctHL8/s+8JVDAQRCc5Eotgc6+CB8/vo7xVxGQ9QavfMj7V2XSOxWxtYEAuVcKg0Ubr7BwhOmiTGcLBgAFOzP4j8BLLZ7D34AAPP3vM/nVo90YYz6Z49/oN3r55jcvzGkqZKnaqe0azMZkMMB71LWOYvNZsYMtMD4L5kXDMQBdmZ5oxw4zDZMLoEMjvvLOzg0Q8dtN4rtVqo3bVxIpPKycAACAASURBVPffvjagi/fodbqWQUoH3vYeVui3W6iUi/iLP/tzPLr/wPikbd/NV7i8qOOLL7/C2dUlMoUcihsVo3dgFvFozhLugXEzM2uU8pvLpPCTzz/Hwf6+ZafPJ16TCVYxnZye4/v3rzHFAolcCpXdbRQrOeMXphHuBQtj2N7exc5WzrIV2QDTytIbY3zxxRc4OT/BX/zVX+LZ51teaTf7tPWB6Qj4l1//Dm/evrfmc0+fPsb9wzLCxIV4jy7wzdeXeEFajeEQf/KnP8fmVglHR0d48eV3fsYqixvZfHGC81Ny4vbMbiE3eTzG7tkJxMJsRslGjQRFyAUcsgqCYIylkgTS57g4P7YuzulU0dK+SGtAKhZyFi+Zzbdeo9lpGmd1JpfF3QeHKFcKwHqMcGCFSDCCYqGK+TSMHjOIETBgZzbv295djNeonbbQrk0w6UyRDIaRomyQs3QwtPebrcaIZkJGv4H4AtlS2vYu6XiCswjCyyjqR9eW2Z3MMWN1dVOpwXfmmcK1JWJECoZKtYhsKYN0KWU0KplSypquzSdLvHl5jP/wf/2NNZB8+vgxysUK8rkCyuVNvH33Dm2+63yIUIR2nJ3QxoveavZJ/IPtvV2EmcFF2o4Eue4jxolNPnXSHpAHO5upIJkooFjYBFmgqUNnqxGmgT4SVeDu0z1sbHvgrnEnd4GTV9f4zT9+he55H9lwBoH50vQF9wHPu2QmixkBu/Acxe0cPvq4aFniV1dTXJ60MG9H0KtNMGqMkUkkEc8wGXSAUXCEVRoIplNIprMYtL2mKUywIDc56XZ4nuRzRUtuGHX7BgqmEhFU2Sxyfwcb1bQBXzTfjl718J//4z8Y8JhNZlEuVDCdzK150YIp7/El8psp3H2yi2KlgNU6gFari7PjOvqtGRZjLzuxspHAwd0qinn2D4ABqMMuaUyWlonN4NN1vY7FbGo6mXoyHoljzWaj8Gg9uFetoo+0cGECWgEDJXfv7KI3HqLd7ViQgBmyzIA2fvnShpVUGud9r2s+AOmPlpT29RTz9QzFjSKePCnYnmZ1wHQ0s8BY57qD8CKKxXRpVCQ6c0OREKaLufUBoI5jdq0BN6QhMZYMD7QyuqNIFIVcFrliEjmf65rg5qALXNc6xm8/HPWRSDCDP4N1cI1gLGLNGqOxlAHQbOC4uVVAIhnCcNQzuRu2x8imc9jb2kU8GjQ6CXJbB6LAImCYKVasWJiMLQvZAKfZEoOex03Oc5D0OwxIsjEjRZ/7M7AmnQFTsUnhEcL24wxymx51D/8lY351wckYp2/PEZiFMGiPsJyukS0ULAjAahq2Pl2FZ3j88Q4KVViAivzVDAydndRxedRE62qE6ZA82jGkMwVEM2FMA0NEskvsPtjA1kEK4Syw5nDY2JMA/3ploHf3coTuxQSd4xGG9RkGrYk5m8WdglHRULemSlGkimzqmLB+FeQE7/e8KodivmQlDAHy0AfWmC9YqRewTPpcLgVSb3YGwJs357hudnB1cW4R4lgogH6vgfmkj2iI9GMBzCZ9A6MDATa1Z8ac1zjQc949+1+2s+xA2ZCSKdn1Lrji+RSk4fB8KNm/8lMoY9Opl1Qge1lgj/wLOc03PrA/FtmLpDDjswVIygeV38RMyP+/TfhDWkr3nXSd7HAmMMjGdBOU9LwPfQrXXzOfwm/CrvmibSAfi3YtS6gFHPIdaY+4NjsTC5Sd6dnRfgJI0AOwbb86IAltRc2NAXJ+Brf8J9dX/0O+gbfm3hj4X83TDSvw55K6Qg2oxXurZ5qt7a+1rtH8yXewNfKTpbTe9u5+hqWLATDAJT9DXyUrkkvJnK4ThsFxKKtT/p38a47BKpKSXpBe8sav+qy4bHkNPysuVdfPFGinZ7tyrjnXOL358EBIzT2rJdWIz7PlPaoM9zOaN41RWIoyOHV/yZ6Lbeh3opKR3JL2jO8p2ZEsscCZ4+a8eWAYMyVvaSX5vpwXBV8ssDmf288cj5LpBCTbO8+nNneGlUQ8QJnfq7rdlR13PObvrr0xunLCcSvjlEFk+dxugpl8eyZmeArGA6KlezhHhs2sRfHoUeUIJNb6fCh7GrvWRKApf6+gh4IR1OdqIsl5E5ag6gLNueRPcit9aH45MRi/wl26TQl6Frjym1dKx2rfSify+ZwvrosCg1ov6ST558KlJH8ePuD1IBJGpXcz3eUDnIYT+f2itFd4T45zPPYa40k+hDdJz/AznBc3+1cYD9dceJ6wD45Jv1MmuLumCkLorBHYLBnhvSVjuu7DnyUb7p7mnPDewvo0R8JgdA64Z4WdF2FPfkmx467VrVx52CZ7U3BOqW+FWbJq2AtyLaxK2vScT9XE4ILnR/r4LW0Tn53Bw348XIp7lb6WZJ+fUUDIA6q9CgNhwJo/zXfgf/4f/pu1gUJ+aTzPQ9scQa98iCWrEgbvMLqNhPr7zj6vqLAA4JuIZ9DblPwnIZBCdxWtruczBfrZBLMy2unu6N7fnutw7LjGiRSsDlABKRJMbWYCMy64JNBMm9ZVjrpWG0vgqCJtbnRZ76b7aTzuIWkKInjLpSIi+adPn6JWq+Hbb7+9oeKgoPM5LqArBeOm50tQNWfi4NGCu1EgHWYaqw4aRdf5syLAeg8+UwCgDswPN5KEX8qKz9GBYYeEX6bFscSjnoBKXqTMOMdupmvogy7GWgMpYK0hx6zxS9glv1onV+FqXSR//Flrz2foIHQNJz3bDpT5LXe3Dg8B0voc30NKTUqGn6GR9eGh7ho39i5O6Y5rAOkQocLg+zESLKNHQQkpMR0ArpK8eU+mhDolK65y5u+5Vtq3kjPJC9/pQ+Pc3Us6+F2lJJn5UGF/aGi7c6z3duVSv+NXAciSSxeQVlBHcyEFLiOTADTvIR2mw0GHMefyNproOQuaI++A9rnl4OlL/sKUrpUREtQKIRSMY7EMIhryAGh+xSKMreoONorbaJ5f49f/7y/QOq4hy4ytKe+RMNBz82AH6Y08GoOOZbEl4wmwAzmz0NrXHeObXbKZVCZlIGaxWLADhQ2jmKlJI6zTa2M8m+Ds/AR721so5PPmAIYj7Ia9xOvX36PbHCG4jiMdLeKzT3+KYm7DA9BveAHX6LYbOD56h0Gvi0wyZVzBbFKXymUxW03QXw5w+NEhPvr5x1iE5rhsXeL06tR0WbfVxqg3NH5fgsfBVQCZeBLRSMDK1ZKxNDY3tpGMZoymIpctWPCSBjPn2dsrIaQTGaTiWXvuwjKyIwa8sOS5PxwYCL179w629zZxUb9ArVVDKp8G+xpYJvJkadnEpHoYEpCZTxBazdG4vMRkwGy3hIHY4VQUgWQEMTYYfPYQ958/tSzSbJ5ZF8DJ0Tl+/9uX6NYmKOWrloXM7Ltex6NrIAUCgROWVW/v7mBvbw/be3tWUcQ14dyylIml5pSvbDplXNoCD5kleXVZx6tXr4w6gk0n+X7MMDTOLhpn0zEW/QkiwQB+8qOfoFwsGZjM1OJUIoXZfG3POzo7w5qlhNEAAtEQZqs5+qMeLmrn/vkSsSZwhVwaf/WXf45nTx4jQVqHmdccdbpYon7dxJcvvsaL198iEAshbZmUKySS7AgdMhoWyt+jR49QzOcxHs0xHg4NnFI5+pu336NQKuDhs0fIFdLGXTtujrGYLfDNq9cYTSd4/snHePbxPbAAwOhDZ14G/dlpF19+8XsLyhaKOWsC9+Vvf4erkxZyyRyiBNYmE2sSRsNnY6OMfKnocU4n07bmzUYH3UYfkVDc5IzbM5JghnIRq/XUOIYvr87w6tVLy8TPFwqWPZrKJQycplHGPX16co76ZRMRNh+LxbFRKiEUWiDJZhzrNfK5EqYz8gHHMZovDNCLJTxjDasw2vUBTt5cIZvMo5TOYjkeW6M2Zsm02g3LJA9G1zZHuUrGOF5TKTZmXOO61sL50bnxFFMm5pga7Q4BxPnUaz7EgIUZoyGvPL20WUY6m0QoETQOXWbGEnSirhv3Z/i7//R3uLq4xLNnzywDnU0/7+wdotas4ap+bo0Ay5UU9g52UClX0WVD1N+9wtH7S4TJW5vMIhqPmzwTzGRZKgNcr1+/tr1M0DUSTeHZ80+RSuetaSIztSt7WcSrQLoKFCteBiezbJkl3r9a4bf/9AL119dIhzIYXLcRXK4t4cCoekoVzDjnm0kUtpJ4/qMi4gVg3gfqp0D3HDj57hpnr2uIBcNIZ0MYzLvorXoI5eMIsPt3lhUPM8zXBCEXyJez2LqzjXXIC/62Gi20r1sY9wbIJ5O4f3gXTx5XUCj73LikzOkA/+f/8TfoNbsoZorY3twzSqBmq4V5cGE8w48+vYunP7qPVJ6OrdfM7ejNABdHDdTP2OSyj7v3NvHw/r4FGkiZsJqGMBus0G+NDSRv1K8xm4wss5hryoAdgyir4QTZVAa7u7votTs25+TUJ9BE3UlajHK1bHzStXodzU7XAGjqFMpnZaOMw8NDpDMZj4ql28ZsObPAGKslwrEQ1sEF9g/vYGeLVEDkoQZqly2cvrvArLfCdLQwOiBWWvBMoF5otBte9mRgjUw+552vsbBxFpLig/uEuowZ9od376BQpH/gNW8NrqNYzwO4vurj+N0JLi8vEYyssb1XRSqfscqUZDaLcITZ4mucn54gV0ogkQx7jQ5XBMo7xiO9v1cy8HkyhWXfD2cDjFhOGgmjUC0jWkih2WvZ3uHYV/M1FtM1UrEsaHPG6LrwGFyvbX6XswACqygY30nmYkhvrVDaYS8IOpAMDIasOWTveorL91dYDVix07WmjMyAZtVFppRDMBZAohDBo09SyPAYYPPHmBU8oXm5wsW7Fi6PulgNk5gOg4hEk5a5PA0PEc4uUNpPIb+ZQCgbQCQdwCq0AstkCUAH5hEM6wt0TsaY1IBJc4FBk1yuQQOdg+k18jsp7D8uoLwHhCJ+hdKEDRgnln0dD8Yx7g+wYpr8coEF2Dg2gWwhi0Ilh1wxbHQo78+GeHd0hLOTExQyaWTSSbQblxj3O0jFWUUywnTSM0A6EKROIgh2m7QkO1D+inwSfhXYKNuQZ57AO/kLTECRvSf7V9l0HhjqgSg3wJgPVt/Yf77vIbtbdqXsHgLQ+l5+jXxKS/TwgU6Bx7fjunW6BdjJ1v8hGOlVb8pXkt3r2u7yXWW7umDQeuUlYAjQEgBNu9eCkSMPzLvxh9mLwAcoGdRn2NZNwCCQaL5K6NYuFjDsAZJeqbt8RTYhlA3O34myTtmZmneBMHpXzQU/R5tHvpqyD/l5Bhv5TI3fxQEkHwJJXd/cwEEfcNbn9M5ad9n7BKAFmuu99FkBJ/JjBE5pTAKoBL7QVhIgxTXx+FUjN4CqKwd8P2V78jNuY0CBNZxLAaMCl3hfN9BCu9jFOmj/cjzyN9nbgLgC55d2J/EMJQG5gCTv4WZ3ugEFAXzafx+CtV6AwwsoyfclAK2fJQPmNwbXFgjjuxN8ZtKC9px8Ut5P/hffW2PRvtPz+flUmk2yPToswwv8gAjlnz6xCyZLZuWzcsy0kVxgVL7eje+6vg3ACJfS3FKfsnLE1sbfR1o76SxSvHjf/7AaWeC8MB3hKi5Y52Y68/Omb3weXmWzUv+58yEdITmRzAl34md57Y2M+ME1joNyIplQZrSqEqSf3Pt6MikOeS8IqOdojvnVBaCl02+xAQ9c1ucEfovSge+jOdLeEre3Jy+3+uyHeszDJLWnNUcfYgnCMoT18O9KrFNSn+ZUOlbngN5B8i1QXHOu9xL+JHBa66r78Cvnku+pqgfNo7Ax7X9hMDc6icF0Jg77TWalV3V+GJ0kq7N9fcR9wvfy9LSHnVCOYxH6cbSfPBoUBrJM7/v3ZQSeY6CN78nCbaKrAGjpbr0ffyYHvYuZ8B2Ft9jc/y//7r9dm9LwBXvlk6RbvRWjLmEPINRG5l5yAWJmCWnhJYCukp+vvNI+HZqabN1TG8pdPN2f9xUHNAXJxuN31NQ9CUBr0rXp3YXVomsBP9xIzFLT2Hh/kaLrHm5zBLu/f4BLQZLzyFXQUk4SQm0ALYIUtP5OBSaAUu+hRaOzLaXjgrnu+wmQdxWMC7J9KLBSwvoqoXE3mfu91sI95Fylxvnh+7vAujakoh+Kaglc5md1WJODTDLBd9X6Cqjl+usdZIDImHENT/5Ngu8eOtqoAusl/JI7dv/W82Xoaa7dQ0HXa+71vgJ7/5BykjHJZ6q8SuUYN89feQe3K8Pu+jID2h2XDoAbYNDn/nGjxHofHYaaA8mg3svLYLjt+qpD0TVYaURJacjQlexoP0rG9Rw5Fa5xKPBfkWozEv1D9cM5dQ0NGYqUMX6eh6SCGXqOK3vSPRqTopAcm8at+bav8DIx+L1kUnOsw5L3kkGvQ1AHAw9ALxs1gAUNJ3Jyx6IGQFNdEHwJhuLmKK9XUaQiBctoioVSKGU3UcltoX5cw9mrd1h0x4hYd3nm9i2xjAVR2NnA3pMDZDbyCMWYWTY1kJGRyc51F+9fHuHs/Zk9/+njJzjYu2Pv0xv20R/2cN1pWDl1u9fBxdU58mxeFw5a2fP+HjN3E/jm6xc4Pb5ANp5HNBDH7tYBDg8eGF2BDkQajASwv/76awy6PXMObL/GEkb/EYgE0eg2sHtvF3v372C8muKycYFGp4XxbITT4xPLNCxkmTWbsYMunUqwANcyoAupCiq5KiKrOCLrGDZLW2ADIcooM1KJAiQzbAhCp5bNnAiGLJH2SxyZdeh1f15bxnQ4GsHR6RF6gy7u3N03MJG6m439ZuOZXcsM4mw2ismgi8uTM2t8x0xgFogH4hGM1jMDoD/5ox/j7tNH2Lyzg42tvDXaYubP+++G+OrX32M1ZzrdAtPZEO0mG0tNLGP2+Pi9NV88uH+Av/7rv8ZHz+8bX/H19RBnpxdoN9uY9WeWBciIMhuu0Sig0XBZuzLg5eq6jmQqhd07ewYMsayd9Aaj6QiJcBQnr44w6Q7w5OETbG9toVlvUqIxGs4QT6RNBmOpNMbLuYEc4UQE0UzMSvQbrRr6PQJSAywmY1SKRfz5n/0RdjerxstNeR4NxsZRylLEi0Ydr4/fYxkKIJpKIJPPmAPBdSXgXi6X8eTJE2tocXXZwITO79SLsrNpIjMsr67PESJNQzxkvNbzzgrBZRDBcBz5chHPP32Oew/yGLPRVrtrYEi31UW/N8F1vYXj4yOjQhhOe+i2moiuYyik81bazqaDzMrPZLMeL/fj+9jdLxuvM+ehcQ1cHjdw8v4Kg84Y8Qi5XcMG/C+WY6PguG5eWTZ9MptAZaeMvcMt5DfSKFcISDELcopvv36Lf/7FbzHpz5EIJg1wymYSyGeyniPCcstoBKPZHCEC9MxsX7B5JDMHkqhfttCsdYzqhMEPO+OYBUKAhfYUs+6Wc3PSopGQNeFksynqQFYzsIEl9eDGZhnjZdeoHUwPkUs3EEa9fm0BANKXsMFZaaNilC3Mik2lmfHAyghyOY8wWc6NUuby/MyCJMVc2ZpIlopVvD95j8G0h3gqjGef3MMnnzxDKh/AjM31Trr42//nv+DyHYF4gn8R5EkTQF0YInf9BFf1mgUVrOkbM7GyaRzcvY9UhpnAQeO2TZaDSFeCSOZgTeRoS5NLt3W+wndfvkH7rIcU4ug3uggsVwYUsm9GMplCqpzFOj3F/qMtPHhSRmZDAPQa7bMFzt+08e7rU7BapFhOYrQcoLvsI5pLYsVAHjOuFyPEcyE8eH6I3XtpL6OU1Q7tNVrXTVwe1VA7vkQmksRmsYyHd/dRyDO9f2U0GotxFL/8xW/x7dcvkU0XUMoRnQ6i1rjGbD2zTNPnP36MH/3RE8TIj0yahCXpT4BmbYlObYTz0wv0By3s7FZRrW5hNmbW8xSjzsQaQRIIDIfWHg1ILIbugFnbfczHc3TrDYTXAXzyySfWF+Dy4gJv3rwBlaSdWdGQVZFYQIud/xDGcDQ2PUm+EzZ6rW5tWuWCACRSuIznU1S2NxAIr0x/lyt5hLBGOpU03UDv4OLoAv32xPiqjQM6l0Y2mze6Hjo4lngSDCCRSnmZYfyRDivplBak0BgaTUm1mkEyBVzXx5iMp4iGExh2ZwYEcw1q9Susg3MUK1lrtJtMJ7Egh3AghMlojsB6iYO7W8gXjKcK/f4ctYu2NS/dKBUtU73RbKLRvjbqCVYWsXlaeWcD1TtbJuME60uFsjUsnU0WSMQjdhaQ/zhCuo7h2qs+IdDMoO88hkg8hPRGAPmKx5t83Wh7ZbSBqOn1fmOAeXeBMKLo9QaIMjAdDSKSjiBTzmJjN4u7j8NGRTSeM+gcRIBBjQEwaq1w9OoKs24YCfKZB6NGP7KMTxDJAdFCAIXdNFKVIFbRuVVxTMjzSN7nWRij2gzj+gLBfhyjxhShRchsiglGCGXWKB3ksPcgi+ymX/S6hu3r5jlw9v4Cl1zbVs/ONeuLE1xa9Uxpu4L7Tx5g9yBjsj1ekot7YA182ex4MhxiPulhOuwjFibI1sZ6OTLuLHK082xjhRBtlFhMfMG3gJPn/HqVJrL75V/KDpazruQYFzRSYpH8IgLQSmTR7/Qzr3PBG9fGJzcUf1YGnew+2dasYDJfjr2RAreVs0peEUjIzytpSNmsAnnM5peD7yLPfiXuh36B/B4lYpi9vWLzqdvKUfluaq6n8bAqRfay+UdBDyCkf+HOrwBo7hEBMAIEPXvdC3Kymov/GKyUP+HaxvIX+Qw3a1C2vXwHvaN8aAIk8kNcEIaf4/u7SUVKZHLBGR4gygSVXGiNDXMwa/O2IeHNejrUjq4/KHlSIor8CN5bALTrk7m+j/wf+St6rjJpBbbxGQRlBZjJD5HP445XPpj8RZ7h/Cef18MwVpaYx/uTg94DiL0mZZpTrj/HR9ok+T4KNAjDkD+t5+vebjDhBgijXW4Z1h7Wo2aE8vMssOr7ut58eT4vQWhew3vy95bwMPWqcjlm2o4cD889foYgupsURPpANwGQz7D5XXr6g/d2QVPaSdoTfJ/FkhUZt74hr5FcefPhZZMTx5J8Cx8QIM93ESYSZrNXhytdwQp9JWWE9JA932/WyGv4XCVras3cvcn5EhjPueB7E6bjuISFuDIv7EvrLtzFXWeee9K1Go/2rtbS3Yd69xv8wfebXYxGe1V4zYegtYtD3FbC3FJvan0kO8JWhAHqZ29fe5UGejcFw6RztZfce7n7SdcJO+TPOhdof4s2g/dz9Y/WWzgAv1J3aU8L83EpN6RHdY2y4T0qEY9eRO/C8XAcajLpYqxaJ84H/Vzbb0GfscKXKcmPeqTlc14SgDAX+mzsE6C9mPazlXkecezU8ybvSw+nWTF47FdTeDLqBZH5HI6R1whw13tx7mgXSv44Z/yb8EKbGwLQpswEgvkHEyk4TNkFPABMQBAPKAGMpvgcEn8JpxsR8LLYvE3sCqkLYurv2kQuAGaNk50mgNq8UmbkNpISVHTDBcLczaPDT8JIzk4pFZ3/4kwRKEYATmChAVJ+ubHmhIaIhNfNwHYF2gXsNEc6QFg+K4CLn2PUToJCZSvAzjVGXFtFgKYUz4cKV4fF7fvddmx154l/l2Hj3t89vGWg6e8aJ4VQSkF/E5gsY8I9mLUO/Ewq6ZVu8nMCOvkOup4RxJu58ktlXMWotXEPefeQ1rjMWHSyKmxTsdwu4AHAGpNrnEoRSYakdF0Fpmii7iG50ZoLwNNc671kbAjk1L21LzSP6kKqQIQbhbbABeuW/TI5ybXGonlwjSzJEZ9r4LnP4eTKh9ZDh7Ei45oHyQQ/J444PUN7UPtd7/Nh0MCVSxcY/nDMHKNAZ8mb1kjvIrnU3MsA4JzJEZDe0Pg0rhCbrvqyIMPQlR8+Q/ItWTaF7zsvdOQN6KfiZmSZTmvc64w+W60NLF0jYqW1IaSQiRUQWScQXEYRD2aQDhfRveqie9HAvDdEcLoyB38VDCCWjSG/V8XTnzzD3Y+qxqc8nDIizMzQtTm5Ry+O8Ltf/gZnJ6fY2tjCvbuHBvCOpyMDoQeTgXFNLpl5kCHNxcIa45EzlllruVQW5yenuL68RopNilYRVMub2N87QD6TR8ovgRtPZ6jVLvHi1TcGOFIOh+ORObVsnEbQtt5o4PD+XezfP8A6HLTqAFKATGYTnF+dGzdtKEqgf2pgatrGM7XMxmKqiv3yASKLBOKrBHKJEoqZgnFPT+jxg+XFC6MboNU1Hk0ts7qYzyJjWa/MnA5hwX5HdELmC6Mx6nTbuHt333hMR8M+zs5ODXimnqfxXtkoGl1G/eLSMnU599bMMJPCNLhEspjDJz//MVLlAsLJKDZ2qtjaodcOdNsjvP323OhUlvMp5rMRJqMhItEgVosZTo7fGXfwn/zJn+DP/uyPkMkZLmQO49u3Hfz+i99jVGfmOX+3tqZszArk2jVbDTS7LRTLJezuM6N7G6lcCrlCDqXNogURSMnw8lcv8et//BVy6YxlHzMrvN8fotNmYwg2i1sjkckinc8imkkgHCcPbA6ZImkh2MWa/M9jHB+9t3c4vHPHwLXZcGxULd75DwNRuaaD2cjW99lnz1EoFQ0AOj4+xvv3b28aUdDIJ00Dz7KVZQVG7T0WqxkuaheYLcfGT7ycLRBexBEPJS1reGdvHw8fPzKn5P3RG8sEbjc75iDMpkuTN3KU7uxvIhJn07cJcsksIoEYJoM5Lk7rGPVmFqX/6U8+x9ZODoUtjzucuMxkzAy/Mb5/dYTW9cCyHDNxDzSeESTBAmdXp+gM28hXc3j86QM8/vgA5SoQIB2IV82N3skav/zPX+LNi/dY99fWBC4R8cptjVOS5WlsrhlcIZJNGO/qOkoud1I8LHF93cKgM7IADEvca1cMikzsrM+k0ihmc4iHYhh2B6hf1FDM5S0zv9VpYrFeYjTtYxlYGTf6xm4euwdb1iyS4PV8skDtsoHT4yucm+fLRQAAIABJREFUnVxhNQsiEU8bt7eVScYJPrAnQdhA8cl6itF0gKPjdzb+3Z07Ru0TYAPJbhvdfgu7+5v4/CdPsXdQNZoLgnDtFvDyi+/x7W+OjFonEWc55ODGCCXS2KSRGw5gc69q8pZgs7pUCsPREv0BeY+DiGejSOXCyBTjyBQSiCVi5lQ1r4b4/RevEJqGUMmWMCH38dQzdmnAMueoUCkgkgsjV0lg96CM/YOcja12usD1yRgX79s4fX1lVRKbO0WkCnGMMQOJUQbMEg8HMJi1UNnP4aOfPUBl37A748im7U0g8Pqohfcv3mFYGyKOCKrZDCLBNcaDrvEPplNVvHl7ahzNVkYdSVjSxnwZQCwRxWg+xKPnD/CzP3qGNJlaAJBakNTQVGukG7k4r+PLr75ALBnDZ599juAqhPdvzzBoDhFizsOSHPVx5HMpA7tIm9PpDTEejNGrtY2u6dnTp9je3MFyNsfZ6bE18mPTSO697e1Na9bdHzDrhYAjEeAQOn2uTxDpbAY7O7uoVCoGXHS7A1zWL62ZaizN6h32EQihP+ghiDVSiQRKhSKmgwmuzhuIhryGQ9aUsVyy4KScNWu6FfXKj8lXKMeKZ2ZvNMFwtrIM6VQijE6nZfuA4AXBZ1aLE9RkFna+mEAwvLRs/HgqApJnsUH6uDc2ftN79+9YA0RWBJFGolHrYbVkooMHpA2HXcwWU5N5zuF0vkYml8aDj+4jlmIGIjvCe+vOigsu1GBASo6+USmt1jMLtrFBJ8u8SS3UG/aQyAK5Qgqr0Bqdbstoqxbk+x8tsBwtkAwmsVPdMUqkNimvutcIp8IoVosoVFPY2E4imgx4c8MCqkUA8zEbZI5wddwEhmFEQ+SRjVhAA7GV6aJYPoLSnSySRa/XAjmth+MVppMFltOAUc8sumuEhmFM2xMLVkwXE8wCUwTTQeS3stg82EBhO2CVIGy2OunO0K110ThvolPrYDoYWbSENHOT2RDz4Aqpcg73n93H/aePkKuGrBFtu0v+9AE6zRaWs6nRcAy6DYz61wgGpwZAkxN6Nh9aZpVsXiYXM+Bqzax8H0C2rGx8gSNuMgWvp1zJOVdygOxDN0lJgJP8MfkW8jldX0f2o2dXeoAI70m/RPa37HhCmSx/Nv/LB6Dla7j+rGzUG2DMT7yQr0sKPdnr7lj0O/kJ8okFNHr+ntcDiaXUAv/kXxKA5j/+TPkn6M97aq5or5q/4Gduyo9ilRm/JwBtAIcPtMpe51qZjxnxeiExAUtJTPLx+Bx9r8QYXe/6vy54IwCSYAx/L1BRn5dNL9lxgw6uj0oAWp8R8KUEKF7DjGf+k78owM+9v+ub8B48l+VX871csFQy8iHOoHUXWCowTn6S8AP5Gm7iFcfG/0rCcp8hP1b+IhPm5Mtoz9iYY2wETPoBKrNbgFoyKspA9gKQ3Ev+9C7uWPU3+WqujHvX/xCApt0of8n2bsDDOfhZJlvofTl+7QU+QzzZAuIoD3ov7SG9D+clEr3Fo9y9xk2pPeT6rTyz5T8a3UzQk2O9K69xfUWOz3zApUejIv9bGADPBP4TWE8KNukw20c+ZnErZ57vqP3qBndcLEP6SuPRu7nvaHLvUyUINNfcSF9pnJIz+f23PuxtYEr7Qr671tzVT7qP9oHwD1Xaay+6yVwas+RU8uzJsgeCCmBVAEL7Q5+V3tbPmmNW2Llgs/apdJDm19Xtege9nzBAVw41F9KZkmUFwPQuHLeerz3JOeAcErfguvBdNB/uOXe7HzyaEH5GFeIKKuheOndu972nh1jZy38EoM3/9SkwbjFbr1pWOKnei74Z/VBPRwasetMA5KUXRFLlMX1TvgtroPhZ2nhegOoWgGbiF8frBk84XiXvujpc9jvHYfP2v/6P/93aBY0CPuesAGgDUJwusuLsYmo2aTrUBdhV+opg8AECoE1Z+Gne7iT+ocPX/bsmQBvy5uAWqB3y+av9RZbBwvtq8WSYSIjdQ8x7lhcF0j9X8bIZh+5lC+0rj5sDee4thDYRv5dyccE0zQnH4hpIxsnnc7/wOmY4UcjFp6MNp3lyFZMpTl8BuYrBfV8B1K4ik3EggdW7yDjR5nWBc76XC8S6ikHz6RoZmntFRdx5ceeaGV58Dt9Xh66969ILeugwkAL58LD0unh6kXFFeV0F8+Fa6N1vDh2fl1Br7gKltvGcyPGNgDhzoWitQFB9RgaH3l8GDv/uRsrUrVrj1PpqrlkGKtlxZUFrE1zfcg5JRmR4aR/p3WQ0aKxmgIa9d9R76xmKtBqQ6jfB0Lq5cuFyOstw0n7QgSplqDnXoejKjTvvWnMdcgLxZXwJEJac6vOKkEpZG8DuZ7Eoqs/n6H1NgUfJpeyVEbr3lc7jWAVMa/yuXFrFCAKmuFcEvAMCoD0nmRQIBKCxjBrwnArlEQumrEwWkwhWgzBmnSlWkwWmvSHWE7+8MbRGYbOA0p1NHD6/jwef5hFhxhEBaPKkDklKCaRXwN//za/w6//yz0YzcG//0DJRp/MJGp0mWsM25phhY2cDn/7kMwOgW60mrq9q6HUGVuZ9cXyO+tkViiwRTuQMAKuUNryMsFAQo/EYa3IJruY4Pj0x4Jcczf0RS5qHliWXy2T9Ep0SHj58iJ3dO1hTdld0vLu4vD63zy7Dc3SH5CJdG3AWT4TQbrQwbc6RDuaRWmRQSlSRCWVRyZYNUAlGwlit5+gMuzYWgt6tbg/n56fI5jMol0soFMoGfARWYctUG4+9xhRs2lUs5hGLBtHrt9FqXyHLZo2LKS7Or4xLNJZIWEY0AWhmHhPgyhTyiCTjqO7t4NlnH2MVC2MZJpibtIzOyWJmWaLNBsuUeYgsESI4vloi4dNjHL17Y00CP/roI+zv79v9FVSkod257mNw2kUsFPX5MZc4PjuyzHXyc4/mUzx59hhPP36O6u4mtnaqyFcSSJBBJQEMr4AX//IGf/sf/tbAR2ZBJiMxXF7WMOgNcd1sGNdrIpPC/r27SOYSmK6nKFYL2NwlIBlBOhrHfDzCr371r3j7+o1lmL57/Q7DDrlvZ5ZRzP2UL+aQzKWQLKTw8z/9Gf78rz+3JmZX5+T4rqF2XcfFxYXJBvcr+VcJxvRaHjc3m2ixaSHfjduB1Bima+bM1w4jsAwjFk2hyAZ4/QHevf0eo8HQLwsMY8wgZyyMn//pT/DJz/YRTgKz5doCKeFgDPPe2oDlr//1W8TCcfz1f/VvQaaZ4QhotmpotptYsGHJeI1mo4/VPIxSpmKNC8kdzV4QlMl6s4565wqxbBTPPn+Iu4+2UL0TszJ10qVw7GgCX//qAl/98gUm7SHmIzYoW5kuMQOSSoC0yKkQNvZ3jEYnmU9jtFyjPxzi/OzSGp5l0+T7neO6dmXcw+SaJRc0AdMYYliOpmhcdrCeL5CMxTGcDJFMM3N3iel6gp2DKv70L3+Cze2SgVAGkE+BYWeBN98c4csvXqDfZhb71MB2gtjmeK4WSCSjxn2LRBDRTATNVt0Abu41q3xIeFxxp+cnKBTTePSEgS3y+ZL3P2zgXvd6hGU7gtVkicCKNC0107fZTA4DNlNr1pHKpfHRj55g53AT6Xwcw9EMJ2d11C8HaDQ6xg2fzRG4TKG8nUehlEMsmcBwMMHJyRnSsRQO9vdYwGrNEBk0Oju/xPn5BZbrEErlKqLxKHJ50kmQKz6KUWeGVn2KxkUPtYuWlRFWtnPYvrOFdCGF6Zrr3ENz3MEsNML2ow08++k2khVgxGAQm7rROCf9SwN4/ZsLfPvrb9A5ayG6WCMdjSC0XiCRTiG9UcXZ5QV6/SaKJU8HjkYTTEZr4/wn53ilWsX9h/cQYVZtKGhgI9Os5wxaTheYL2Z4+f0LC8oxiMQAQP2iiUl/ik69gXg4gO3NEqoE3P2y0utmFxcnV2hedhENxvDg8IFlMWdSMTTrHQ+EbtTNUSAtChusspnoZMISyLVl+p7XLo2Sghnyh3cOcXCwiViE2d/A2dkljk9ODOSLpynXXsd28jYz6J2MJbFerTw6phTpmLzsn0K+hGq1as9g5YpxyAc8G53ZOuTkpX41TvxgGOMVfx9DKslsH2bQDoxqyRrOEi1fL7Gzu4HHT0uI8/ybe3zJbBrZ7Qwx6C6xmKwsS3k46GA87CMYIMc+9UkGnU7XmuTw3uvQEuTspXzFExmrlNl/sINsgQ0KPQqM4RAYdFamJ3rdMS5rTdPbBODLGwWUSiVkMrRVWcnSxDowsaqCMKmNfOePvJTz0dQqIzaLm7i7z67xwMXVGK/evcIUM1S2yyhUM8jmycsYN3LqXndieok0H/3rHiZsMDmbG2hm3OqBlYHAU8yxjASRq+ZQ2csjmiICCvT6KwvUsbJkNZwhEYoiMlshsma1ydx8i3qnhd6UPNIp7B7eQSQdxmgyNBovqoNZZ4LudctskRD3AtbGJ98bdTBazpEoZLB97wAHjw6R3yqgNeyYLWBN6SdTsKIxGQ2j175C6/oUgQCbXfYwHbHShhVKXvm37GFmRVtzQqd837XFBfooeYmfo/1GuVLmFR19lY/rPrJxKW+yI+Xnuj4nf6d7y771/AePekNAJRsYu460/THocQALgHbtboEussFlG/P3biKWuGPdMblAjfnQvm8jH1PPEQC9IN86yyp8/9S1n0XrZYF1v6mgwHyb25CXPUcgjv8EmIkLmjgA55lJA+bTrERXR+AicgNAy7+TTS5bXMCc5l7ZrHqWbHHem2cn/Tn+k98q38H1n9xEKQ+Av7Xp5adqrW58OFYmOs3uBIzLzxa4KbDaBeGUBMZ7C0gS2PIhUOiCnfIBqRs5fs6j61fwe4H3klfNlzuf8snk//wQY/B7SDlUee7nPKqLGBKxuJco41f83vhAPmWF5ktj1j5ysRDXt5UPp98RgNY/84+CES94MxvfBKW9zPSV7VUPaPN4kiWvvN6ap5OiK52+oX51E9OEI/Ea80N97OYGwwrcgpnePrrNrOWzBCDq96SQcfeD8IFbQNpL2ON1/CqglRnR/Gwyfgswaj1tD1iiya1sSs54Zkom+XkB4JoDyZd8de116QzXx+Z9SMNnFAo+fiLcRQC0EsS0Nh/qIWFiLlbAZ34o31pvV3d5Y536mfZcz9tqB86NKCVcedX+FEYjWdVXXkOZ5fUCpV28QnKpe9IWFSboYjXaz4Zx+MmH+l6yI/BcZ4CynIVL6Kz5cO7dv/NvlGfpLD3DBaaln2y9nXNOc+5ey3tJ3rQndV66ukbX0qYyneLbWMpI5rVqFmjnhlNtLqyDPo83pjXirFDzE+m853pnASutTUbgVYELgFYvAJ5/ogqySnA/YMvxKftbZx5/x/EpQ9rW5X//9/9uLSE04bVO5lFrQsjfszs2F0bZveKAtuZo9vIMknsHgBSlIkwcAAFoTdztwekd7jqs9NX9nIwGkWDrQJey0GG7mHvZtxy7Ihk/AHj96JYE31Wi3mHgGUNSPDIEbPJ5KCa8iCl/1sbk7/UsRvokWBIKHZoSdL2fBFfjYzYfy8wHo1seailgN6rzA8DLL3ORcMZ8ANcdN8ehZ0txct6kBLlW2uAumOge7Pq9jCGtl57jGlh6X3f+ZYBo8/J6KT/eU8+yzt8sW6TM+ZFzUzwrLwKve+t5/FnrpQNB6/EhiKk119oJENV82pjWXrRZ8qtx6RkqV9Hz3a+8XhFu3VvzJYNJB4mUCNdFBo13aN7y00nmNG4bp1+ZoOvdOeFY1yxj9zmdtA+k/GRMas60P921Ywb0rdF5G2TQZ7ku7qHoHlT8jPSClKY715oLGRl8dx2M7t6QgpbcuvtFhqAOCV6nfeTqHNNV5ADzZUsywXtR7iVfWmsZYMxm4npoDG7EUgebjEIZl1oLW9uwdwAE6NTbQUAHmcZXGKtgCL0uy6cTiARTiKxTiK5SSAbTiCzjWA2Dxs847y4RIxfZmBQefoOmxQz5KnlNk8huFrBzf9cycOd+xgOVOB3MzWQM//qPL/GLv/tHNGsNy14mFy/LnDuDLi6a5yhtl/D4kyf42Z/8HKRkoqvS7y5w9P0Jjr49x+m7Uxy/fo9SJodiKm+Oc2gVsAxpdgbrj4YGuuZLBfRGPfTGXY+7LbhGu1dHvXmN+WSK2WRmWWu7W7t4+uQ5yuUNy76tterGBb0ML1HYzCKajVg59f1HhyhVcjg7Osd3X3yH1797j/n1AtXUFoqJMjayFS+yGw4YjUiz0zI+6+FkjAkbS8zGRgOxub3l8VHHPAqCfm+Iic+fd311abRK8WgAs/nIqBYKxYyVlbOx3mwZRiaXQybnNXM8Pb9Ap9s1MDudL+DO3QNs7e9Z6XShWsEqGkC91zTQaXNvxziEzamKRJEiOMdmJHNm5g1wenJkTczy2axltpKSgpFnrh1lKhlJAsM1dja2EU8wk2OOl6++xmjcM7BxOp/i4N4BDh/eR75cQGWzglgqjkVgjmgias3J3r84xavff2u6k9nvm9WqUVZQJq+urqwk20DAz54bAN0bd1DaLGFrr4hkwqq/Me4A//qr3+Crr742Co/ff/l7o3eJhmPYKFVsLhLppAG0DGT88V/8EX76xx/j7ftLvHzxxhoqIhjCu3fv8PLlSwNpHj98AnrmbBDZbjdtPBwH+Yp3Drbx0ccfWcYnMzyH/TFO3l3i7LhmIOp0OLKGi1k2MAtFDZxlg7hYJoG/+q//Eo9/mgLiwGRgWKrtOTZtO387wi///l/RrHXxs89/Zjy4/UETrU7Lsqm73b5RP7DBYLmwjVKhhBXL2g38DVlWNg3qZq/BYnFs3i1jYzdjWcax2NIaOkVWMQybM5y/beL1l+8wbA0M9CWtC/WFVWusF1hFgGQpg637d1C5s4niTgbRNNBhQ8Xv3lmGeKWcx/Z20ZrOyeBv1BsWEOo3ux41yTJkme4EKrzGgmvjsF2HV/j084/wx3/2U8QpRoOJzVnYuqsFUb/o4Pyojk5jiF5jhOVsbbzplE++IxuLLYNLBDMRpIpJbO5WDIw8vzwDnbJYMoNxf2R0H/XaBSobeQOKmfkWicQQiSURWsZQilaRTxXA0gMCjqQauHd4H412B91hD/cf38OTHz3C7t0wwnmvoeTx0RQXZ228/fY9Opcd5LMZBKNLJNl4sZS17HHydrOxXblSxO5uGBEmetAoXgDnZyN89dULvP72GMX8HvLpPFiIx0aptBsiYTZ5DaLV7BqNC7mJ08U4csUsihtlaz7Y7o1x2aphuOqiclDAvU/3kd0KYh2F8WRTBwbGwLoDnL/q4uU/fY3WSRPh2RpZOgnLKUKxIJJbZYxXQ6RyETx6dmAy1Lhu4rtvT3D6ro5MrIRkLGuc1ZRjns3JbAqReML0F/nmp4sxpusxcqUMNnc2USolMB0Cx28v8f7bNyikknh49w52dyqIx5kEwaAK8Ob1KV7+9jWYQLq/u4/qxpZx8DL41KhdoVa/xHTCIE7MKHAIuFL/sIJlFQii2+shXfAqJ7arm8hlgODC4+GuXXbw/v0xLq4ufcDAc1A4nxOCqytY1sx6NUPCGkl5HILk7t/a2rIeBpSH2czjRQ1HPY7wycSjVKLOYPPK9niKZCaBQj6FNcgbP0JgFcB8tjZKJTpC5UoOz57vY2ObToP3/pOZ16hw3AMa9QHanRpajZrp2HQyjWQij1Qya8EAnhmDYdsCl2yOyD1KLvLNnW3jWQ9Fl4jFg4jGgub8tltDjAZLLOZe/4YJKzUiDCzTL1rbeUR9y32UiPGd01aZwYArM+zMIZstzSnc3mD1gkc9wqZ937z+xs5DAtDVvQrKJS9Lih0RG9d9zGchLEYrNOvXxstfymWQSkaN4oZn/2A6QbPXR2cwtj4F6ULSAnvhWMKaX/L5nIP1dI5SLotyOoV8huXBABOaz2s9vD89w4h/395Efz6y85R6I8l+LLM1Jr0BgqslMok4MVaMRj10Bh0M2LA6GUO8kLXmyKliGsvwwuSXpees6EjF4phO+mhdn2E8uMaC4POkhemYzXM9vk/XXwuGCMLdgkbyz1yn3bXJ9XtljNk5mkzelPrKNpStZjRovr/m+kL8u/xeNcCSnSwAWiCK2eVLzzbWdeYf+FnCaiSvv7vAAj/n+isCIPRsBnNcn0Kfl+3MsciuVfal57dyzoLGWUQfgolaAqjlr9LGpaza+H2AWs8XAJSI+M8Pivtz5jcD9CkaVl6pP20ouy+fZdXMHrAXDsVvACDNnwuSue/O65TkpDUR4Ml7q2mVwCP5jLLDhQ+4AQNyPWsulXDiztONz+1Xdmtt3LnS85Tpzs8oWY5jVvIK30vJKKJLcHmgXfmQfyHAnc9wOZ9dX0J+jN5DfhC/6p3lf3+IXzCb2O7l4ylcFwGcAlsN8GUHWeuV5wNKvs/L6hTJgp4v312gqPxSyalk1PUFBUDLbyQuIgDa/FSfV9YFxty9Lh9W/j5lQf61AGjXJxVwv1h6DQpv9j177vic6J6fdlvd7OIP9M9s3vyv2jPCECS3fh/OG3xADR2VEU0DlM9xsR27FzmZfLuO76bxsumfnmW+aTx5Qw2p+RB2wLlQghfnkO9l1Qx+xTmDkqxsIobF+0t+XR+Z8ygsR3tNc8x7utiHsB3tDcmD8BL9Xu/LawlEmt/l+/ZWnebzdvPv2juSZfOVfRCW1/Dv0m9ab95D/r7eX3Pj6ljvLPAAZukKfhUWw3kS+CwcQTLNZxiFiS8rH9J46Dqtq8YvHaf9qznRueQCzxqTe43GqnnQWgsj4TikG6V7hDfw9zf7y6cNpT6235O6zqcf4ryrIo1nq82HT9misXBsosDiGrJXkb1L0As+UKY4JiYcmNzAu6cCQwwk8b4MzkseVSmiPgDChuycCHv7TTJ4g4v9b//Tf792FVYoEvUO87B38Bnfph85tMOX0XU/OiEAeumXpUhIpFCNH5htzX3lqK8SIk2sAKc/pPgY2RUYq8mXAuRLMQL2h66XoaCvrgC7ABKdVyl5U7A+54c2rTawgfP+wauDiMotnfKyXrSwrnLWuCTM7uYz4TQScA+A9sBID3TVJpLi5/Wu4Oo+No8sfvdBK20SLbjuJ4NFALQANfdg19xqblxl+OH3UlT8vTY0xyKwVlk6khN9XkEC/nxTCmal8Czx9EpXxPnMa/8QoGyZpn7LcVNkfhRH99Y6ac6lGKVotIkVyJivbg8wPl+K3sbiByZkDEpx6n30d9dA0fppLbTxNL/uOnLO2DBIB6grR1KY5FN194/A4hvlRGftAwBail3yo3nUuDV/do+odwhpXtz35vdcJ41P49B97AD1u5xq/nkfvSN/x+tdCgsdNlJGkh/NMX+vuZPyl0wqIir518HOaz4EsfkZybmMRd5X83ezt4JeYEZzoAOAh5NkxDVwNN6bw8CniIkEQsZ9G2BAwQ4FNhYiF+8U4VAS8UgWyUAaiWDWMn2DszCWnTVmjQVG7Qli4ajRHZDTmByqrW4HoUQE4xXLboECOaDjzKqm40NdEUAhnUUyFMHFm2P87tdf4t3375CKJXFwcGCcx/PgHPVeHdv3dvDR58/w7NPHyFe8LC9W0PSaC7x5cYz+dR/vv32LwIwVtWHLvGMGLEGEOJsWrGZIMktxs4BgHMiVMzh4uGdcnK1uC51mA7/651/ju1evrGlcPJJEdWMbT548M1qF+XqJo6tjdEZd7N7fwsOPDrF1UEaxSgFj2gPQfA988fe/w7vfv8eoPkE2nEUxlUO1VDYHi/QdzOBi2TMpOQh4JLMZywzePdg33czMZ/IWT8cTK9dfLGf49sU3GE8GKBUyiJEWgbyskQCm8xF6/SHa3REQjiGVzoAoQ7fPRn8D4zYkaET6i1w+b/QTu4cHRqnQmQzxzZvvMViNUNnfsKzUUjaPfCoH1jOPOgNM2j00rq7RvqqDNEKkVODRQkeAsndyeoTaZR3FZAEff/yx0ZH0eh28fPGVZZQRjB6Mh2CJFbmvC6U8coU8pssZeqOuZdyxkeJsAPRbAwNr0skUnj58hNXKy9Rg5t9oOLEmjA+e3Mcqukard41sOYt8KWvZT/PB1OhH3r87xru3by3gfHZ8ajQO+WwB1WLVgCM7S1Yz3Lm3h48/e4rdu3v45tvv8erbt0gm0khnc5YB/dVXXyEciuD+4QOjggkHIx4dADMPUxFUtjbwo599hk9/dAf0idh4rH45xptXR7g4qWExWVpDt2G7i3KBFB9TDEZDA3ci6Rie//gp7j27g1Bqic6gZc0El8yWnISxmgdxStDu7Qk2KpuW5U4DjKX3nNvrJkv8l8jnS9iu7vlZ2WGMmAk7ntjZI4N4tpwjkgggU44jXyGHLXmaPeqbaXeBztUY714dY9QeIRNPGQhOI5Cl28PpBOFkHJU72yjtbqBIoGmvhGSBjdCA79+8N2Bss1LG/fsV5LIezyzL/vsd4NXLY5yfnFtjxXKxjFQ8Yc07r+t1Cyqw6Rrl/ZPPPsHz588tq+n4+C2Oj468prWBsDUVJUd1Ol5ALJg2DvrZZG6AP4F5lspPV1PMg0vkqln86b/9N9g9TKI9XFvWfK87xNvXR3jxu9/jt7/5DeLRMPKFNIJE/4IBzBekoOkjG8vj8+efY3tjyzK7z08vcXh43/jGGWy4c38bW3fYPI6NFIHphJmjM1yeNfHyi28wuB5gu1LFAqRlWSNTzGCynFpj08OHhyhU00hmgBgB6JAlxNo93n5/hv/yD7/BfBRHtbxjFCBsEsdMPwajyNHeG/eNz7m8U7IGbvPl1DK808zqR8SaenbHLcSLMezd30bpTg7xnAdwkgYhPAHmTaD+uoXvf/MdMFghHmSncDZkbRvwvPFoC1uHFVTv5rF3WEY47vHDv3l5hV/909c4fVVHPJhFucimrl4TIeqtRD6F2WqB+XqOdWRumawHD3eRK4dQJK3CEnj77QLff/0d8vEMDrZ2UMxPtPd1AAAgAElEQVR5DKYEoTn/tSvgi199j1ZziO3qtgV+CGjRnhr2u6jVL9DpNCzbPRwLIl/KGYhJvUD3mHr08PAenjx+aNmupAPhc6fjJeqXNbx/+84bc9grvaQeqF1do15vGM3E5kYZxXQak/EQg/7Izv1MLm8VOLSLqY+pp6lPZwuvqRijCHRamCVsmbehFTZ3y9jf2/ZAVvM5eG4uUbtqYEAakXgUO7sVZNg00i/ZDrDyaxE0mpRep4/RsIVup2kVL6Qk4R7P54peOWlohemsD/g8hvPFEv3uyPRpJBHHdMnmoGPjKOb7cmzMYF8hhngshXyhZIkolB+joyDvajCEdDKBjXIB5VLOOKzJ788+o5MJHXOCAnTogBFpRcLM9A7g5PIMtUYNu3d2sLu/hXIlbJRa9LM6zRVmk4D1BqhfXFjG+5PHO3Zvyv9oAnSHSzTbPdQbPatAZTDY6BACYZtjAo3cAwwK7N/ZxU41Z5Q2FriIApMFOZvbOD69QIDOLrlYwwxakUZqgUggiHQiiVw6ZQFVo5MiNdR0iOF0hPGK7QhXRo4dyyaA2BoDgsvzlfWXiIXCaNXZ3+AMAYwwm3Uw6Ncwnw6s2knZoPPZCuQljkQI/HvOqWww2ZmysWTL/zCD0U9gWvLdvPJhFyCUz5Jmk1ff+VYGqusMKzFHfsItGOhnP8+8zOJb0OS2Zw0BaMvo9qtwZbfq2a4/Jr/Q9Z3MPxLlpZ9o8od8Do3JBV69cUcMWAj7VCHycQzU8DmfOQbbUwvPTxaYJD+HQQ7P9vbAAQb2PT/OAyLI4W+JRUGPRlM+n4HfPLJWPsDh+8Dm1/qAoOsHyJcwn52Ahv8ZJS1ZUCiVMh1C29vNelXQwgVy5KcQgJafLd9PmXj2nKnXlE+fF/AhflLJDHWmS4cg8ET2vubRTXKhr8Bxal71DPkYfBblXf6J/HSNx/UvdO2HyS6uf+T6oZKxWJTgrpcsx/sKOOd7eWPzbEE2IxTYJRnjOBls1ny5VcTCTeSHy+fSXN+uxS2dhDs+NSEknsJ3UPNKC8AmvWxsrZcBXROPIka+q5KCBGa5a6jP2HusfV7wxW3GrDcXHripPWj+mI+xuPuAPXpIN6NeY5rXWz/RA4/dcfF6zdVycUs/KpxF88w5TCQ8fl+9r+RFGA0BcP7dA3O9udLc83eSEe1bjovP5u9ZlbT0QWD+3eXClpwL/HflX/qM12h+pQ90Hcen+RJW4+JY2r8GXvoVxPy8dCyBSsmZ8D5XBwrT4le9P9fNBdg576LkcXXq7ZoyEdSrYOE/BVw0fxyPZEAYJn8nvnnJgQKcOl/4M9/J3S8au8ahd9K8Ske7eAj/5sqcu7baK+7+0t4VDiSMx8VEeE/+rP0wW3iVLdTvCo7xObbnfa5mO9v8Bqk/xI/0ngyWe3uPiVReRvfK5mk8GP4AgKZPp/vyufV6/SbgwGdyHox60Q+eaP20tzVfksHAv/ebEAqwIQBtZTAsFaTxyVQ6h7Sfke4bQBE8lEJGaulOtKsMeYBJ2P6QAv0QcNIGkJDR5JYQSWAk2LagoVsCeV3z4XMEXGnyb40JrzTtB0Ll4X03oLJKGHR48AyWoPI+iXjGM3L9yI577e01HpWEBEfjpwFDQ3U6n/8AGNN76qDW/AmIcw8DNmDRfOvvElzXmHEPSQGQ3sHgZRTfCIRfHsfPu0Cj3tF9T34vg0KHrBTrhwepOy86KM3Zn3kcVDdKzC8Vc5W5xmJjoHfnb0KOn9mmurcOhQ83KeVYc6j3lTJltprm7Vap3mZo6+DQWrrGkEDPGzDbz8DVvXnNh6UsrjHCe5G/TYePe0gIgGZzKs6lGQs/6HbtzQP344cAs83LTdR59oMKBF7jBnqSqcQPMqBvZNMB+V0ZkeKVLEuGPgSp3T0qQ0OyIvDXPezcNdN6aKx6Fq93QWUB1JJNdx9IsesQkg6RntL4IgR+nTnWemm+dQi5yl36go4fA90EGFniRsBoPZ9hNGHn8ZVlQDNjLxiIIxxIIhspopSsIh3IYNEHps0p5vU52lddzGcLA042qlum785qlxgMh4gko5gsJ9Y8jllW4UQMKwPXl+ZYshSc2U7nRxc4eX1iAAIz0OhcMwtzHlsgs5HBR58/x4PnD+g348U3r+xAYuZiIVZBcBbEd79/ZTQcmAYsC6rTJEgwtrLtSCKCdDmNdDmFSBq4++QAn36+B+S9EvV2e4p//sU/4eXX36Db6FijNoKByUQGn33+Ezx48gjdyQAv37xAqhTHT//4x7j3rIIUG37NgcAcGNSBi7cdfPfFaxy/OkZoGrSM081SxYJs161rA6BNT4EHbBK5chH7D+5hZ/+OgQLHJ+/R63WN15CGOQHfr778Et12y8rzUymSZTKDtI/+aGByz4Zc0UQSqXzBAGgGA+vXTQNYSEPy9NFTa+BGTulMOY9YIYtIJomrfhvvau8RrUSR38hiq7yJjXzOsibbtY5xejcv6uhcNqwEOoIgIgijWCgYncLbN9/jxcuXSOey+PzzzwwUrF2e4c2b7y36TGocHuQElimj23u7xrnMcV/WLjAY9Y0iZaO0jRibdg2HBjzc3z8EwRnjziMnMLm5YjFECHCPumgPGoilY0hmmBGzxrQ/tMaMg17PMiOt6eh4itpFHelEGtkEObZzNlcEVDb3NlGsFLEOrqxEfzhdoFjesG7H5BO8PL+0DMdQMIZiPm+l9gpArYILlKtlfPL5x9bgjM57q3GN+mUD7eseIqEkMvEMmlcN49RNRT1O5U6nZ3Q2oWgI1TsVK5sPp2Gg8nrKMzyINXmIE2kD0C8urgy0Z9M9gvmkgaF+GgxGxpubTmaxt31gWfi57TTWwSmW4ymWkxnC67ABtczUvKpfYrIcIZOPIxonuMOGYgEkQym0rnp4+dtvMGyPsFXZsCaEzFLmdaSfSOQLFrDYfXSIwlYeiUoC61jAmv50ugMrt+f77+4WLbOYDhMBbOoNAvnDEfnJS6hUSsjlogYcz0bMij3Hl//yBWrnV3h0/xEqm1vGM3707jUuLs4sAzYeiRsQ3Kh1cf+AjUnvIxFKoXndMuA0xeafxs1OOpsgCps5PP/ZExw+3UOi6DUDJEdxtwn843/6BX79T7/EoNdBLpvBRrVqzQTrrRa+5N5qtPCXf/5X+OmP/hj1yza6jT7iqaTx66azSSTzEcQzccuepzNOupTJaIbGZRNvvnmH1WCFzY2qAYSk2Ull2GBuidxGAfcfP8QqssAqPDOeXMs2omzHchh15/j1L3+H43c1lPNV5LM5LFkmT9sgEsSEjRYjS1T2KyhuFbAMr9CfDGx+mZkfXEdNzqdT8knPEcqEEUmGEbBs1SCCixXSwRRW3SWu31yhflJHnlm1UW+vjUZDLCJzFO+WcfjRHnYellHdj2HGHgBRYNQD3n3dxj/83/+CcWOGfLpkwGiIyRyJGOK5DJaRFYaLEaoHJew9rKC6D6OWMW4+OlQ94O2LllE0BWYBCw6GwL2dsfuMhmtcXrZxXW8jl8nZ+cHzirpwMOjjunGJ+WqMUjljjSTzlTyyhaztCXKDtlo9xKM57GztYTFe2ppgukZwGUDnuo2ri8sbm5W6h3qQsnl0dGzUUpVCEQ/29w0EIyc/AeZ8vmg2GcdxXW/aWTaaktt+YHrMQKaIt6ePjt4hW0jiweN7ODyoIpX2mlByifpd4PSsg5PLC6QzGeQLGatgIcc+kzZYnREJJzEfemu+Xk3Q63bAihfuwUKWtEwF00uZPIO6C6NASSTiGI2mePvm2ILEQQaf2UB22jEaFY8iImQVA0EC2bkitnd3kMmkLFgwm8+NY3848mzKbCqKZCpuJefWo5zXLtagY0jqoavaBYbjAYrFnPVK4JnKgNiDBw9Q2UoYsNzpLIBF2PoXsFfE1XnNstfv7G1ja7uEUITRrQUGI4JkC/T6I3R7U2sw2erWESKI6zvM1CE2rmzWmoqS752VHxwPOckT6YSNodVpA5EACpWyUYgwEHh+fmnnBQMI2UQSk+nYegTki1lEE2EsAisvmDcZWRNI0lEFk/RfWH3Rt+A7M6fbrSsMejVgPcRy1kFvUMNyPkQq5TUl4lky96kL4/GI2SQCVuTIy4Z2fT6OzQUADRgKepn3ntx7DY5kT9MG5NklYEOJGrLhZX/qZ/mHHgDgJVoxU19j8PyhW75Yz39bGgAtm9W1QQXWya6X3yV/xr76TcTla8nWdn3KD+/JzxqffyxijVmDQW+MPwBJ/N42vNbmZOYBaeLl1POYAe090/OjKd8eKOz5rMr0ZF8MrYkH5niO8ozULT4tisbuJjjJ5jdfxQeKXMDtZhw+jYpwCPlWvKfAMXeO5bMSgHbBUvlNN3PPxrU+wCfflOPn/N0Em5m0YFne3rMEBPHzGofrI2gc8hWEYXBMrg/Jd+Z865/eQ/6c5FZyyfvqb/J5XPzB9dE9GSKVkkchqr9pLgTip9MeNRIBaM2JK2NBn0NX+0e+stbUxQj03j/037y958qonZ8+bsQMfG9+PJxB2boai+ZYgQhhCrQVBBZ+KDv8+cbH9gFonulcN17vgbyhHyRH8dzXfr8BRA3X8mRcFDaad607z1Jl5guo5BxJz9AH05wLs3DXW43UhSNorTl+qy6mn+gn28mf/RDo1dy6cu4C0KzE0Xrx2ToLXPBZ+0xYiXSFdKVk011H+c4CoIVdaG48fenpFb4X/y4QmOeuZMoFm6X7tAZ6vncmeA0oeZ0CRLzW9e893ewlJ3qYjNdElf+UAa5n8O/S7UpiJeDO//yZYKqSAvgMnov8WRQxOjf0TN33Q3xJfxc+oz2sZ0r/u/tXMqK9I8zOxT74ve6pdXOxGP6OyW62lxbe/N2eDTEfv/PmgP6+5u02CALz96g/VGkvAJq/o51LANpkC14whJ8XfQ6fzz5LmmclG9LW4zW09VhF7Y5Zc3hzvhGAtsnwDzGRehPdsA3lk6pr8kiyrklaWDmOB0Ares1BcjJ12JIrx0Xsea27kaQ0BPToYNFAmdEjAZPicReNqUdu9MgVGm1kAdAuSGbKhJmTcy9CKkWpjapJux27l3LOv2uT8f5MsdE7uZMroZQS4LXaTBoHDRcalOSO03y5hofmSfd1lcjNgeNnQLub7kMA+uYE/OAbXSNQTkrhww3jrpc2nzaEFKsOKt1D5W46nPVo911sLqfjm+iiAZVO00nRIfwAYPT/fjNWX261ufhZV1FIrmRYyMi8GU/Y2+T8p+gb78VnqzRPBowiY/zKNdTv3XXluGSY6DB3jRfJuwBOo7tm6owPqruybXLrlFUoiqdD2z479xWQDxhL4UrexM/Da1yDRzISJ6DpZC/o+TqINPfal7qvZNE12l2lqj0h2ZIRwbnivMjRcPe2u/f1HDkcUsYyVLg2MnT1DClrvY/eRQalfpaM8CudYh2oroGi/aW9cGNw+LLC3zM7dbrwIrDpWMKyzxaTsTVLowEfjiewXrE8LobVPIp0KIvN1A5iqwSm7QXW3RXmtSmu3tdQazSQyxdx+OAhkqkM6o1r1K6vrWSOgPMSS2RyWQOWqZtH4ynanWskkmHQiZj2ppY5Glozw4BAawAzzJGoJDENzXDw0SHu3L+Dbr+Hl9++Mp7dcr6MP/vxnyIfy+Ds7Qmuz2tMBENwvka70bZyeqOoCa6QKMSRLCeA+Byb+xV8/m8+Q34rhhWBgqMOvnn5Et1WG+dHp7iutVCvtXF12cDDR0/x53/1l8aBy/LjRXiORx/dw969bdA4DqxCGLaGePfqPVLhNLrnXcz7M8wHM/TbHaQTCa98udkyQJbAA7NMmXW7tbOL6v6+AdHtbgOnZ0fWxI/gcyoeswY9r7/9zqgJCEYwk4/ZXsy8Y9kxl5Lco9t3drB55w5WwSBq7S7evH6Hi7ML5JJ5fPLkOXa3ttHtDy3jK5rPYM2S6FIe3eAA4+QQuY08SukCCnEgNAeG10DjuIaLt2donl0jOFkhHU0iFfG4+JhlVru4xLvT94gWYrj38D56/Q5Ojt6geX1te57ybw2wRhNks3k8evgEWzvbFtwgcHN6cW6fKeVLKBdLxkNOWgcCUSxhTyVzlsFOR5pZfmO/AdeCNfakGbC43QqTwQAj8qMuFxgMe0gmec0Kw/6A1g0iiCIZZ4f2qBlsCTb9DYeM8/ns4gK5Uh53H973sqUmE4QDIeOBrtdbRjvCsXN/UCab7QZCsTB27mwZ3QN1U3gZxqDPkv6IUbZsbexgNhnj6uIMq9nC5GM8HGM68TpeZ/Mp7D/Ys7J5UkTEVikEliEDdmfrKRAJYhaYoby9YZzVfG+ja5nM0e8OMO6NkE3mcP/OodHBZPYIkgYRXwNhxvRGQLcxwqA7w+9++xVOL04MrGfDvwkz/WZTZBMZNC4b+P1vX2AxXqFaKiJvPK7kYGXTzDWiyRJKW1u4+9FDbN3bRKYawxReU05mr9avejivXWAdHFvpP+WatpYB0SEYT/fe4f9H13v/SJpl2WEnvPcZ6U1lma6qru5qOz0zPTO7M1wuV1gtBQj6RwQREEQZEhAJSPo39Jv0gyCQC4JLcblm3I5vW95lpc/w3kcI5744Wa8TzQSqMiPii+975r777j3v3nN3sLJO8AzGzRsPAuMa8MWvXuK3f/tbbKysmfP06NFDnJ28YrU6O2jhuLOw3cnRGdZXtnHr+l3sbV8z3unf/e43WMxnFn1NIDMayiKeTSJcACK5IGKFCOLpFHLZVeSTJaPIePzFA7x8/NQAta3dLcTTSRyeX+DXv/slmq0KvvPRJ3j/3vcw6gUwHSzQ7fYQT4YRjgeM55aR0CzMmojxQIGc42M7ZDg7vsBKbg3ZVBq9bhu1yoWBWSyKt3P9Gla319CddTCe9wAWoBuNEUUU2XgRcWTw8vlLnF2cWARlKprGdOQOkwPREELJALKbWVx7dxfZjTTGgTkG07FF1476U/RbQ7QrLXQrbYyHIyuu2ei3MJkt6waEwiglsggOFqi8PkW32rS1Rj7lITlXw0BvMsQkvMDafhnX7m3hnU9uIMzYjbA1F/VD4Jf//gFqBzUkFnHj6F+Qui4eQzyTxSQ8QzgXwcatElZ2wsitA4kcMJq5CGwwWvxFDydPK6i/riM4j1jRTBaVZAQ3ZZ5FRhnJTDtcUWQE1anjBhPyO2dR3sgjX0pjdauE4goQiLBgHalQqqgeDTAeBBHmGuoOrbBtBCHLCOi22nYwRX1QWMmjVCqg2qg7bufe0GhKrm/sYHN1zZy2fKmIXJZ0Vrz/1A6CWN+E69Yqn4cijtoom0G/P7DipYzWv33rJkorSRs3LkEe2vZHQKXawgEPVXJpy17p9FtW3JVRo8RcopEkAlMW0IkiTo7+ydgOWPrdAQIzcm3DosIZ+U2gk4d81FMcu9Ojc/SHEyASsz1uPGqhVj/DaNRDOBKyTJVSeQX377+NTJaAGzBisb4xKYPmOL/oolZrYDjqGBBMqqB4JGY89qQpZH0EV0y2gtFkgPX1VRTLK2b38IB0f590LbDCpKzJsJguwap5AGcn57aP7eztGmBD6hazsxYupZxjzxoH2VwCkdgYxVIK6xurCIdDy2K4cwzHrO+RwNl5C+3OwGVbxsIoFJNGaZJMh5DKhJDMMVOBhQSBFy9JcdVHPMHCXwSuG1YwbGOzjEIx7vYMoz+ZWj2IeCaBbNnN2dnJAM16DdNRD63aOdptjmUNgXkHo0kTmI1MzzlAkqiZS/klkMloXflEPtji+zu+XSpb0nw4q5/ggEKlVcv+42/6s/LleB1tQUV88j4++OfbhzwIMXtwSSUgO5BA1mUQA5mn7MTrm+CvHygi2973677hz5Gyywv28cHBq37Ypc+39CUZhZxYps74fTZfIrRMRZ86Cg22w7iAE4mlH+p8Dtoivn/F+B7XvyU1ZWA5Dks/iaCnD1YJgPZBSQUCCWSTD/htvoICjwRyCYSTP6a2OVn5JohqPoYX3ezPs8aU/qT8dQfauehbyZYCS5ysuGfoc2EJOkAXxiF8QyC25onX6xp/ruSrChvR+MiPlC/E63wswwefdD+12/lKcwOWBOryeo4f51v9KuSzy8ztN8X2vuHvO0Pw0p/1/T4BkPLL5PPr+64tTn6uyqYv0w43cdcILJe/K2xBQVF8n/1Q4Xk/WErt9H1l33d24/eGHtX5lm9qHJkPHCK9gPP3Cd6x7aKJ9X1bAtJuLqffkBneQ0ApxyrMQqBLGhh+Jt1i2Jk9x9E6yc81jGOZSWABaEsObq0N+bn8zXs43mz3o7l/o8d4aEle6+FlG3wMR2vrqu709Rx1CPshbEuArDANYSBqv74rH144BuVNUev8m74C7yubRHiDdIfWjORUh4vsG++jrBaBufLRfZyHbSHAr+Cyq4c3Nj9LcFp7hEBq0UlovfprV+uaz5TukH7QOPk6XBiT3tM97YB0yT+tayQXag+v0b015ppv6ULdw9ex0ovaexj8orWj7A2HwbiDvxFrFSwPitgnJ5sO6Oc1BKD5Q9tKEdAWaMEi0MS74JgZ+Jmjx3EHAcKXtK+y7yoOTLBaB0lap8KF1JbAv/of/9liMnuTcsMBNgUTdIAVo82+oQjdvuUWUYjCa0e4lyd3ElgBdAZQMuGP1AkB+ochS4OkEUZwmhFO/JzcfbqOv/m5f3IigFbKX5NDY5ERxPwRYOlzyEgAfZBNCoiWkKX0EeSOuJNULfyrStX1mQqUFXpJku6oSRhxpXZ+w7DwlIavRLWpmdDx9BkudYL90Qb1jQ1iqaz8TcBX7ixCqE2D7/sbKZsgnpurws3PeK2djiwBcPVDi0WKSQrTNw6lQAQoakw1hlKcHFtGCthJfyjonIelUWPKZJnCIiWuKsUSYgHb6r9ju3JGkU5/9FrKWwYEr/E5iaSQBWry+eQh1WL2DygE9rJd4pvzDRhtQj7YLMBZSoXPlhEmsNpXrE6mv1m1WWNvysBI4d9UD5ZxJAVlbes7HiMtcJ8zidcLONWalVLlWFm6iMukuzSC/bnXczS+uk5zzNfaQN5suN8sWqp1J0PfTn2XURbsnwj8tcFcrutlJIK/CQi85/P5XQOwlocBbIvAd21Sarc2PSk99cN+w0WJ8jN/g9cGofn1+bUkL5zL0XLzTjCSGq56N8ec4F/aIkfnFgE96QUQmSWwEl9FZBzHpD1DfBTHuDLE0ZMjvDp4bZGk7773vv0m7QBB6E6vb5G7ph+iqji+wGA0shTrZIppMyHMl8WHUomUnQobADEdIZQKozaoI7+WN6CU/JPuFLiLeDSBO7u3sb+5j/AiiPA8iFl/gXFviG6j5TaYyRBn9WPMY3NkV9MYoIdELorv/vA7eOfd2zg/6uDZoxf48rPPwWiUYW9ozv3p8YXx0jJF83s//AFK5TJOq+eYLAaIZSKYBngIMbYCboFpEKeHZ/j+x58iE01jvbSG6nkVD7/82sAF6hACIQSKWGRsMpwgk87j1p27yJQKCMWiaDbrqLeqFrFllZUDznirVapmlJLOgaCzRY/zUDQcMlCRDvmtt29i78ZNTINB1JsdfP31Q3z92QOLJr++dR3ZZApn5xWUtteQ21xFZdDBxs1ryO3lESjPEcmEDHg2bJf1xTpA46iJo8cHqB1UMG0NkAzFEA9ELdWd65UA73mzgtxWDsWNIo5eH+Dg1UsrwjVgTYB5wK5hlCbT6+/cftuoVSh7rw5f4/XRoQHy1KsExSj7FnlM4z2acCAVnXyLul6xPsfScaRySbT6TYsGnUyGZphYSmQsiHa3gcncUZfQcWMRQvIQsxBcNp1HJpUF6ba4Jo5Pz3B4cmh0Ah999yNL1T25OMPaxrpFMRKEZiFCRuPysKCQz+Po6AjT+QSFlQIqtXNMJlMU06vWTqKu7AMPCghKVC7OLEpy0BoilchgNpxj0HWRC9f2dxCOLBCcBxCdJBzv6WyAzriNRCmOzRub2L93ww5N5iGg0xmgXmnj7PDMuK0LyQL2NveQyidQuEYOZCAyB2Lcl3pA7WyCUXeOX/z0l3j58qWl/m9slNHp1lGtnJpaZATyk8fPUMgVkU7GkYgEEWY4zIKACve4FCKpFIqbZbz7nfdw7a1NTEJjW3u9wRCVi7alr/VGTYzJJRtPIpXNIBKLorRexv7tfazvFhC1wqOGhiAwmCMXCqN9MsNf/b//H2JwKXR/9zf/CZUqdUEMLOrL8SPFB7nQyWG7vbGDDz/42MC+v/w3/8aizu+9fQdvXb+DcCANhEPozpvozjvoMDUjFMRKaQOZWA6ZaBbDdh+HL17Zetrc20Q4HjWakcPzVxhN27h+/TrKhV0EF3F060PU601La0gyOpQF7FJxZLMFREmuzAJrrS7Ojo7RaXWQSRewtrKGVDKOVqNpMkznZWNnC7MgDxWG6Ixa6PVaJu+JcBLJSBr55KodLEUTLEQ0dVQyZ+e2HyVycRQ2Cti5u4N7n76LjVsJzKOugB3RshEPGSpTVF5XcPTgFWhbs6hovdk0oM7AkBCB7hTSkRgef/E1Hj96ZDbptRvXUVpbNRD1tHKB7niISC6KwkYa73//Pso7ayiV4yZLpy+AV58foHsxQDIYt2KQncEAwVjEMi5GwQnC2RDWrhdR3k0ivwaQFp6URfMhMO7MUT/o4PRJBY3jFuLBFNKJPILBqHGZM0x6GhhbZgz3sNPzU0TiMYtwpl2byMSwtbOBVDaOwkocG9tAOOEijIm9Hr6e4uWDCp589QIMLElE4pj1SMMQwWw0Qa/dxmzWRyA4xdpaCeX1kgHene4AVVtPF9jIruDezTtILoGtMMLGszyZzXFRrVrRUdp/I+5FLHAZY6GxDCLhBPqdPqbjKa7t7i1pkcgfSYuIQS1xdEcDVJsXmAdmGIybRqVEQJQ2eK89sojyaDiBWIhFr+aIRx1wzMOyyRBoVJsGOFgUdDph40L5IC3DeDl5xrUAACAASURBVDDFcDRHKJGyvXQ2ZVRxxTizg8E5yitF3Hv3Hra2eWDuQFayMRij4AKo1YAXz49wUTmxKJ9CbsUBt1ZotIue0XTMDCTu9poolYsuS6Q3xqA/QbFQxGAwRaNVR73OfWtiEUO0Icj/TKoUFq5l1DJtAY6LOZZBFtntGk1IaSWLG7fWUVqJYLXsqGkajanRfjXqfbRaIxye1DG2wo1xRBMhFMtp7OytIFsMGQVShCD4hNRAQ1QbbQxGMwQjy6yw+QSpdAyllZxdS7ud0f0z8sfPpogmIoiQN5wFFo97aDUqtv+262dod06NA3qxaNIqQiAwQSDosg94ABBmBLtlALr95tt8DdlZ3+b7yJGlf8of2YnyE9/YsUsAdcnlK//UByDl2MsnckDm0iZe+r96hmW2ifKQwS9kL1kGcMj38gFM37b0wSH1TeACMzsWLBA3c6CY+izASj6YfD/3zCmKhbz5zj7IZNcEnT3LyGe1l/LjAzJW/2jKKFoXAW33WIKJAtrNJzfbOmQ2kwEdvPci6KL8l8UZ5SsIoPOBLNnQijBkn9WOq2Cu7H9+nwAIbWyLriQwlUggQnuf+IQHmsneF4jHfghMNNxhSU9hkcDLQlmaM+7H8huvfi5/0A7PltGd8pn5DBVe1b30fH8sHEi25Btegjw+QCW5lU8iWRR4Jb/E97kk24w+5Ukc7y/QSb4Vx5iyzqKgWhPCNuQrmm+9cAF8AsGv4h++7+evD8kyfQ3JntqqteX7qZQ1/jBaV9GybLd8Zb4n/IHvs+0cdz1T/ddcChegPpdfzM/8AyKHh7yhhOE9ohF3AGHXzl3UKAMp+aPn2zMnLiiQci+AU+voEjyzYoPuwFrftwPOJR7mxoO2mPNTtdYl8/Z7GTXvIrSZZUi9yMx0+tZuP6Q/48aZ4JsrEMfruBdOJ+6wwcfofP9UMikgVe3UeKrY3Bv95mjCtE4ku5pvza3uK1niXHH/4hjxbwHQyiyQf+7z7Wsd8BoVHiRoyX3S7Q0OAPaD/Zxu9jP23xxMCTfzMT+/Xz6gq7l2MuMCF/z54TN88FvrWLpdelhzyXaqj1ozGit+h9/3D5fcWnD1C/y9T33je7qn5tZfZ1pbes8H+PnZpf6DO1jrLmkxNB7CiaiSTMaXbAi0P1gzhN/nnPTaHRepP5/ZQTH1sQBoH7PhfBHLYbuFOYp+w9fLkifpsMC//B/+uwVTW0GDVsDyEuAz8Hi2uIwElXKUMDpBf8Nzok4LvNGGzEVm6oeTTInnBunsOOOwCVjVVPc+NxZdr9OQq0pRjWe6EAFoAhkiQpfgcLKvbja6j79BaEOR0mAfdC9/4NzY2P+WdsAN2xTcMgLS39h5D00OjW4VFpQS0obA1zToBU76CvwbIPNywfkGjD4nAP3NBekMCc2lb8Txbwkz28fn+hGzWjD+Ipey9jcxLTBt9L5SIlgkMNqMEJrudBBo5lhqKf9zp24Gqi1P4AUq8jsCr2W4ONH5ljSz5ZyIr9y/TgqMfZTS8E/ItGnwGX7VVX/xXt2w2V5ez4UmxegWsEtB4ecCSXVqzr5wwQqo1xq5VDRL8F9GjD/vmodvMyB9A5XPlVGn91XcRAawNnK2yzb7gNtkCOL/5zZYzbOer3XN34pGEIcUn6++y8DgOtIakqLXdf5Y+caVrtd1MjgkF7xWaW1SdBo7X3/pPr4O0TjxOqWo0aG7un7UHn6X1WP524/o16bKaFAa5cxicLouYgd2vJ+Tk6RF/Y36c0x6C4SncazE1w00a110EeiGEOmFcfbiGJW6S1e+c/eeFUditNhkwWijsRUXYpvMIGZhh2DANpTz8xNEwi7i7nIDirqq6e1Ox0BBRhRWWzUr7sWUW4IS/dEAtVoFuVwB+WQRhXQB5fw6djZ2MCNXbG+ATDptxYcuaid4dfwCnUkTs/AE/VnPUsc/+fS7eOedd9A4qxuX8a9/+Q/Wht3tPfS7Q5wcnCKTyKLd7Fmhja3dXfSHfYucCscC6Ax7BiixeNyoP7H94Dvf+Q7u3LljQGv1/AJ/+MMfjHaD3JQjVmIfTAyYJa9wPpPF2to68islB7rMZmi1yAHbN0oCOmCUTcdJNkcqkTTeZMkMKRoCkQW272zjOz/6LgrFtKW+97rAowcv8fLhCwMZE8GoOUIvDw6xuruBe598iOZsgO3bN7Bzbx3BIhDLkoaFxfOAQWOOEMGjWg8vv3iKi2cnSCGKcb2PZDRhNC3D0cRFsU8GiJViVnzs4uLc5pbzcnjwGs1qzSKaQ4sA1strlrK9ublt63wwmqBSq1qKPIvf8UA3yLT/ycAKQxIkHvcnFsEdDyRQzDD9P4rt7S2sba4ZWHt0dmiR8NPRzFLDE1lG6I7RHDTR6rcs2nTGglqNPlKRBNbzqyhmi8gknZEZjAaNQ5tzmF9dMS7hUXCGrevbdiBA55SUCNlYCpP+GJgw28UVL2OK92Q2Q6FQQmQRR6vTQa1ZxXRBXRmzQ0Gm0bfbHfSbIwQXIYQWEWA4M37S4GKOZCxkYxkLJDGajTAOTjAMjrB1dxsf/tGHCKVDyK0Cs6BLa+80gNpRA4dPjtGrjVDOrCGVTSBRCiGWcY51hhQt07kVFB13J/jDb36Lw5evkI4njSYjm81gOOnh4eMHePToEertJlI58kOHbVzY32KhjFCI7Z9jEXQOHjm47969jSwLni2db/K8WqQSI1gIGBJ2i4eRKmRQ2ipjZ3/LoqBnTL3vtq1yaHASsCKIpMn5u7/6WwTGjKyP4/HDR44ZfjbBwcvnmAeWh5YWnRSwdf7uO/cNVH3x+DmqFxco5gu4/877yKdJpxLAYNKzQ6HxwukaHhydnTIaP4yVworx9vL+iWwcxXIBg+kAE4ywdb2Et+7cQiG7hkTEAh3x8MERfva3P7U1WczlHeiYzLoI4DGpUzo4P2GUZNf2xo21dexsbVt6H4tgEpBLZzjeKQwnQ7S6dXz59Rduf43HrPDV+tq2jR8P31ZKBXTrVbx8+hjtVgOJVAyre9vGfX/ro3u4cX8fiRWgO2QEB8BajrXTAU5fnOLw65fg0aFFmi4jxxidGYslUSysmk7/8ssv8dkffmP7wPb2Nq7tXUexuIpKtYpK/QzRVBhD9HDjznXTs7vX9pBO5dBrDXFxQN7xBaKBOAb9sXH4k8JkNJuw5B4CsRmimRC29tewezNFETfe82gwinFrgHF1iNePDvHq8QHyyRWslDcRiWbQ6g2sCOI40MTGzipWN1cusxy4/jmuPAjgmKXTGaysZJDJG9ZuxRwnAaB2PsbRs3M8ffwSg0HPshXS8SxCgYhl0zTqFWSSAWztZnH77g729jcxD4bR6gCvj/r4/S++RHoUwXZhzfYkZqyMekxlZxT3HOPFDIvIwqibBuMuRqR8YcbWLIhEKGOFaxm1v7e3g7WNLcxnIfS6Y8wXEbpNGM2GaHTPMFp0MJzWjYM5W8iD/MEvX54bzRMLgPKAkAeJ6xsriLJ4+pTAG1A5rmM2nGF9pWxV3knhYY5kNIJGq4NkKo94qmhRrt123cDnOXnCQwtsrJWtwO3WTsr42Zsdo/fHcECwxh3C1astNCtNo2nI5opG+8ONrNqsG5idLyVx48YG0pkwkjHHLd7ukLt7jk5rjP5gimq9YtRHk9HUosNTiTjOL87Q7Taxd20bsXjIMoUYIMPCnAQeLioNjIZTbG6yYGUMhaLjkKYP/Prloa3ZdmuASqVtXNqhWML6TPqNQiljB8CB8NSAfWYmUF8TnG922patwKzSVC6BZDaGTMYdWFikXpBgmouqot7iPjYk73QogHg0iOGwh3b7AoN+FY36a7QbxwgHyO06QjgyN1CHlGWkZ+Ihg9noU0bvvylIf9UHFUghAEB2PdeiBRxNnB8he1zfl08iH0X2vtl0jJzmZIQYfDDFaGkTC8Dw7UGuf73Wb9//MS4jzz+5Cr7Jhv82cM75YxGrb2CFN+csZuAyGgWGGMi49Mf52+i5rNaIA9ZiURdlJyBEz5G9z4NktkHAAT/nWNkzGB0XeANs8Tra7goq8YE1eyYzyFjElvzSk7kBd+bDLaMM5Ufo/gb4LMG5S3946SewfRaYtQRoBSIKrDH+0cHA2m33my8QTcSN7s4yr4mDL/1s2cay0X1wUhzM7K98TB+g4r6mYKOrwJXGUmCQD5w6ChSX5i7QV4FmPl4hPMH31/i3xmo0ckXlJEPCTCIM0iMf9oDBLC5LVd+zOZy4iMYpM7KyWWcXDgY2H1wXBADZdx+88+VY64KnR+qDADqtOdXGkT8vnEK+hkA838dzR3Xf/KG/zDaxn9xndDhhwDkdmCs/bq7eUJbKBxS2Y68RMgDZAR0OG9DaljwIwDa5mLuAK0cf4Pw5N2/uHgLx+ZkOHvi3wDgBuLyH/Ef+joTf4B3sI9uooDf1U+tX4yB/VYFtDqMhbsPoaOomBkIyqMzhTK5IK4Ftx9Vu1CsB+plO70nnSMZ9wJJ9FCWCxkjyxHljtqhkS36vMCPpUukiyZ8C+SRv/nXCdXQA4vfRx9WcLnOBczoA4fP9MRI+Jd9fwXRaU4ZBBB0Fqa/3bF6WNDu8B30U+oLCDoQL8rXWtK+3JWdOXuk/OtyM7SeoynuzTfxcUd9+H3gtvyO8QeMrve6Pp9aSwGmNPa9R0J7upT1P8uswFFcXxG+/5lljwt/qh+SX7xm9z3SGeDxmWVxsJ2XPqJ2WGEm71XXXLQH0RDK2BM1JQzMwv1z6U9iWdJt0keZHvg/nR/Me+J/++/92oZNRCbAvkKpuLWWvydAGxw3cB5B0D1+I9Z4G6ds2ZQ3a1Ws0Wb5BIX1FwIAAEAHoq6cEFHwfENf92XEpNC2AqxMmoFfvC3yVIvHHh06wNhwfpNVmTsdSPz5QJiPI0tkECi6dU95PSl1KTYtcbbg0aK7wP/G7ap8WojmUywXht9E3inzQzd+o9F3/Wl/YtWnpOzxBsXFbhvvLuFS7JQs8WbfNdnm9P0YSWL7ng9CSOX8+mD55Fdxlm8049U5j/DH1FQGf5RsW6qdv1Gkj4/OpcLgg3xhpzqDVfMmA4j35Q8WiTc+PCuBzrB9e9MTVueFrbRZS2DIK/TnisyWzMizI5cP32HatRSlW6y+WhvjSgNX9ZLzpVFCKQu1lm6hg1Ccqdo2Z2mYA1TLiRBuSnq0TMN7fdyb89uv7dkCz5DXS2tHcSc51D38T0mcy5ngfbRAyMsUFxchDGVgyRPxTeR6IXT1c0mbBzXLC6AEaQizGwggRFkciPQd5oeMpA0vnjGAcRxCZxpCPlBEYRNA47WDaBiLdMAbNviP8H/aMZ3N9YwvpfAGRWBw0tVptlwbDf33yMnXaFi3YJECQZgpNwKJnAlEWOoqgO+wZN1Oj3bIUGkb+rqyWrJhTOp/ELMhCRlWLcI2HUxZRmInn8Pbte9hY27YoZuZBR+MhvD58ikcvHqDWvcA8PMVgPkB33DVn2/idRjNb6816w/g/yZscD8exmAUsXbzT6uHivIpoNGGOHttAR5hgWzQaR/OCBfSYbw6898F9rG6sYm1j1QA5OgeMpO13e+jU2+i02ui1ugZI5jOO2sH4Kgt5JKIxo5AgeHV2dmLrn4WjarWqySc31WzOAYDuwGmKaCaG+3/0Ed7+4B2UV9KIpIBhA/j9r57h1eMXRvEw6Y8slfzzr79CPJfERz/+ITLrJezcvombLKTH6Nk0DR4Y6DFqAovuAoOLNg6+eo6Thy8RGgCTZh+xUMSKGwZCYcR4WhwLIFVOGjer1jCpJ54/fYbXrw6sOGBoHrTigqulslErBMPO4RxNZlZMbDRy3J6bN7aRKqYxXLjqzhdnNVSPLhAaR5AOJlHOr+Le3bet8NVw0sfB2RFevHyJJnlgMwlEUlH0McA8tjDOXsr4sNPHvD9D5fAck84QyVAcq6UVrK+toVgqLdPxa4hn00iv5RBjocqdMnKrRXOAaPi+fnKAxnkV084E8/HMCvbdvXPPQBxyMocQMwqBZruKeXiCQjmLrZ1NVpdAtzNEp9HHpDdDeBGxCP3AZIb66Slm44Er7hhNWIHIYCqIeWKBjTtb+OiPP0K0GEBhFSDW32oCg+YE7YsuDh+fon3WQ3hKCp8RQskZYkm3Z62sFC1ENsECjpUGvvr9Z8YLXcrlDdgajYdWIK9Su0Cz27LxrrTPMRgPEQ/FCakgEUthMaVhO0Oz0TFakYgVA3F7GUFWFhplka9wLGrp9YFI2O7bmw6RyKWwd3MX2/vbBgJZwUwWSJwt3FobM9thjp/9zc8xH00RmsyN45xUA7SDGGXOQp3USa44VhipTMYKA+YzOfTbfbe+JwtESImQzmF1ddX0OQ+ryONtaf79Pp4+f2lrc2Nz27LTyP8aT0aQzqUxGPfQ6jfw6Y8/wYcf3zRObrC46QSoVYA//PYLXJxVjBZjPBwjFolbZD6LQJKig3Nr0crJCPL5HHY2t5GMJ1A5rxpATlB/tbxi65bc1g8ePTQOcNIQUTbokNWaDdOxxXwaqWgQjeoJqufnYEZfIpNFfr2Mwu46btx7C7mNvMm5pYTOQ2g3uuhedHD+4gQLRn0GZqbz3D4YRiKeRWl1E/NAEK+PDvDs5UNEoxHkMkxppv4p2958fHKAdreJeCZmB1xcO9RdkTDXkIuY3d66jq3NXaMuIC0Def0JAvfHbaN9WN8so7y5hgnGVmy11+0YHQyzKYKDOfrVLhpnTeTSJZRXtxFL5tDs9jFejJFdCaK8W8L2taxFNyPiIlo7HeDpkxc4fn1q2QvkMqbzxOczGjmactykw87YClvGEiGj0AgGIhiNZug2BxgOyDMfxYcf3sTuzaQVwyWCTa7i8wsWWhyh9eIC40bPdMWw27PDJkvsCkcQScWwsl1AILHABF3LdhsToB4sEJjEjGu9WT+3Qq8729cRiaQw4GHtLIQRi9kMmhjM6ogkJti9VcbmThnRJPfcIL786jl+8/PPEJ7F8Pat27hxaxtrqwkLiGnXx7g4ruPls2MEJ6QpYpZC0p7PzB/OT6PBQ8oIMvkVkyV+FiY9zpiZAy0D+gjOMiODGQI8UFMwBnUjZZWAqhXizOaRSuetTgCLby6CM4wnpKFZYMeKJ0aRShCsYHFP4OSU/Z6g2yNncd9Fki6L3fGQpsPTssAM+9e3sVJMW9aKRapRNBchtFt9i2rO5UgYDqRTZkaiVmnh0dePbFy5hnm4HouRwidiIDHB5QxrGCTCGE6H6I/6iCZjFkFvQHQYlq0QCC2MD501GkjVbJmf7JdxHvMfI3UXmCzmGM/mprtG4z7mrFURnWI0rOH87Bk6zROEg31EgoxudMAnA5oCoTcAdCRMMIh8+G9qnAjwk2+haC0fiKK+NiBg5Nas7O9LP2SZzer7pr6Na/4sy06yeNMyeER2su8/cVzlOPs+gUAqgl+yXX3bXPfw7yUfzvdlQxEuWr/g+TKj9pKWwwF66iP3JwP+lqmL85nzf/Rs+VfylZhxLJBYASLyEWwMA2+CpQRWatx5X0XiKohH/pICbhLplNkKAnhk38snIwAt8MK3x3WfGKP6l+33fQAB4Tz5ENCp9vg+lsBS+Qy+L65+Cgfw8QD5537kre/362+BbJI9Plsp+mwPC636fqnm28cU6CdcxR/k11P+5D9Jhl1/3bxwnuWDywfk9QSg2XceWGle+VpAqvwFgcYaex8c4/1ZuPTSF/UCEOULqW3y4/S+Iq5p48kfcsFsbwIStW58n4/6zm8n5Zc/WhOS31DoDZWrgqj8cWDkPe1GG9dlEVB+rmdpLC9lOci2vSlYqUMDqwOwpLTxMSi1hzaVCqc6wM/hPfKPgwYGu9e+XPKevh/LazTn4jnWgYXkh2Ptr2Xfr5dc+zpEbRRu4B+gaN4on/xboCnbRXnUnJNCRGvZBwil3yRHej5f614C2vU9YSy+/0/5EGZgNUDCYdsHFMTl6wSN/1XMTxHSAtv5/MuI/yW3t+RGc+zrZLZBNChXKXiEE/qYlvYfZT0L7+B3hRX4OKI/D9pjhFdoTjV+/J5wOYHkfC2Z0H39PY+f63v82w+k5Pxp3OzG3o/2M34uPEoyyPbZGIJy6XxKWmmuTRE7GOT8klLQ7T2Ov90A7IALuDP62CXOpbUn+fV1ur8naw1f4jn/4p//s4VOJvwNgF9ywJpbYG82wCX9xhJco8Gn70v5SoC08WiBa2w0MFpMVxuoAdcC9BedFKHbjMKW1kcDRgtKfRBA6Aum7st7aGH5k3sVQOM1UthquwZObSIA7bdXylSLjIabU8wugtEHIU1xLVNE1CYJuDZW3k/KREaA/55FGHtFIn1lxvv7Jx5XF42/8UiIfYPtqjD7CvrbFpqN9ZIiQ6TmBHqutsmU85KGwyhZlkaKFKmUN8dAKS26h/qgPjPaS2OruecY+qd8areMDm0eciikIHWyp/Hm9/iZr6R02iODeT53BqNvPPD7WvCSP95Hc++fEKnP/pz660eAsNrkyxrfY2SPNll+pmcIgNZ4yYASoKxiNQaaehkPAtMFyqvdvgHCsdVY+Zuo7iPZ0BrRs7VJSyHKsJSc+Qa87nF1HKWL/M3KX5P6XO9J9/gANK9RtFs45AqSSIauGgqMgJYMaq403jrVZ8QZS8zRECIATQc3Go5aoTyCUQRlwvMk4vMEkshj2g2g8rqBSWOCQDuA2NydMFaq5wbc7eztYX1zC5FEEmfnFwYgE7hipMNo0Een1USr2cTF6YmBTql00kCNQCSIeXiG/mCAdrdtEdCHrw7Q7nUNqCXAtrm9YUAOIwsJ7E77c0tVno+Bm9fewt3b9wzMDcwZbRjCi5eP8Oj5A7SHdQQTAXRHHdR7TIceGvVDjGn184BF3dJZZ5o/QTim27PvqWgKJ0enCLAoSSCAfDGPVDaFuJ2kplE5axnVAkG6j7/7MdL5tAHU5NcmHzFTu+ncdBttK3D4+KtHODk+RoYUE0ujjqnKNKoIpFQq5/bP9JgRyjvjizQTTO2aTEfGPcqo0uJGCX/8X/4EH//gu1hdT1ra9vnJAM8ePsP58bmB3gRW+PyHz57g9cUp3nr/Hdz56F2LgH7ne3cRyfO0gU6qYUqYdIFxc4reWROnj1+jeXSOxsEFOtWWcasyGpWAeTKVQryYRnG3iOxKDuVyEckE+bRrePHsOT777e/w8IuvjOOROtKKjU6mYLZgIpU02TLuukAQ8VwK3//xp7h2+xp6Y1e1uHJSwRe/+QKL3hydSguJQByFXB65QhapbNKipevtunEFk5ojW85aIbaN69t4+/7bBkgOekMcPHyBFw+e49WDlzg9OLbIq1vXb+Du3bvGc3perSGUimLt+iZWdzexeWsHqztli5xrtYDnD17h0edf4/jZIeoXdSQjcdy/d98Ak8ODI6QTWSTTKXT7bYwxQHE1h/c/fM8V4wzH0Kj1jDaj3+xj0Oph1Ori5PUBRr2utaWQLVjEdDgdxyw2w+Zb2/jgR+8CrAkYdcDJoDcy6odenXQ3x2ictjHuzNDvtDGctYzOg7KZyRNFnaNcWsHZ4anxmvdbHYugdOmFTDuPYTQbWKG8a7f3sba/hnA0jGF3hPp5DUfPj/DlZ1+h3xlhNp7jo4++g91r1y2NnjqIdgGj+nl4k8wkrcBnMOoK4fRGfcSySdx46xr2bu4hn89a+v6MhXkZ8TULITQnz/wMv/nFrzHujzDqsjDbwNY35T3IA5bxwIBkAsbkHGbk/ObmplEfEFHiwROB3udPnmMlt4LN9Q075FC0CtcLv0+al9dHJ8gWC0imExbRyt8s5OaAKmD32g7WttYx7DKrooFumwX6hnYgRQOWnOBW9CVE/s2k6RlLY58FMCHgnuIeywKPcwOnGVnHQ7tcMoNSsWg6oF69MGCdBwaMgDZbYAZ0Bj30yX8cCWIlm8R41DO5MHsrHEc0nUSikEV6JWeHBaRBMCcyFMV0uECv3kX7tOGKT4YWRhHg9pWQgZOJVMYOFZu9BnrDFjY31xCLR3Dw8jWGvbGNJ4vxNZo1ZLJZPH72CN3hwFHKBcMIhqJGp/T2O+9iZ2/fUtdJQcN5D4QXqFYvcHJ8iOt715At5fH0xVP0eh0Meh2b13gwjEI0jcgigsUogFKhjJ3tG8jlyqg2O6h3aginpti9tYWd63k7QGPE/3BMiogpvv7qER5+9cQoiyYjV1xud28H2XzGeI/b3RayORdlv3VtDWubGcu6qdeGOHh1ivPjE1zb28A79/ZRKAYwZ0TznBk/jguZNCEPfnGKX//9b1A5vTDqjliIheZSSGSTKK7lUdxII7cSRa7EGgkLDLtj9JoDnB008OLZIabdEWLRpOnFaDxl0c8IRjCcjFHrVLC6k8H1t1bxnR/eRP66o1Dhz/kx8NO/+RqtowFu7N7AxkYBuSws0pgUK0eHEzx5/NIKd7LOg9nVC8r+0Ao5cs/hWiyWMsZtbc8PRywC/9WrVxYZG08mLTqZMsAsAdIF0onmWqGuZwQQnbatnR3kC2V0esw4ctkMpOuZTAYoFpNGRZOw6LsUxiOC332LTOb6iMaWRdYXHFcGZDBrYoZAYIb1jTKyLOLJ2gJhxx1Pmo1Od4bphIV2g1Ywl1FQpBVhzQDutVMDdCeIp2O4d++uy/yZDFFvNdHuDzAh73AoYu/3p11EyEEfjdr+Tdk0asAlZ3SY9QIclanpbDtcoDJi0brgAoPFxOpT1EntNWghl2VEbQ9nJ0/RqL1EKDhAPEquyWXtnOkCLHRvPV36cDwUEBDIfVvgEOeZa9moSZYUCHxPNrHZtssaKL6P4QM5ctx9H/MSRDD6u7kFEfgOvm+Tmy7wikEJZBFAE0++AXNk5/o+pwJAfB9NgAXbRD3l7GYXGEW/ydnBLuL1jQ/sqCSYqSOb1vympf8hn0G2NCOGBe7oHho32c68f3QJUMs+FpgoQEF+snwWJA/mUQAAIABJREFUXSdfn4eo/PEjBeWHmd+09MX4bM6rgBb5mQSgfQBH95UvwSJYPuCkfsqX43UCphSRLHDLB0Pka8ink4wJUPR9W80ff7Nfkk3hHKIR4PsMktC9BVxp3NVWAdBqqw9WWkntZZala9P4MnPbgNfZm4h48/3mrtCY/MB8NnP5t/x9H/yUX6q1pOAa+T/Dscvc1XxLtrRGhBHwGq0rgby8J6NL+ZnxkVu9ljeUhgLYnO/oeN7lz+mzQZ+n1m9+3vjwDoCWvGkNCjsi9SltFAtQWx4C+W2mH6b5kwwLZzDgfewiz2lrCLgVLsC2MeNEPrcfASqZYn/YL/ms8pe1ZnXPNziBw5z4uZ8hIHxG8udjTpo7f741B/56V7sVrMe51Zwye1NyS1nmvQRA82/W4PL1lfSk080us1s+tT//knXpNbXRxxDlJ2s9yI9WdoNkSkF9WpvCDaRreb30qPCXy3EngObhX1qLkls+k99lPwSeC59xcuv44P1/6puyangPFaLkdQKA+bcO6Pi37PurGJXGxMdQ1A/hFJIJvRa9z1WcTfgN72lBgB7+p1Wke0gWtS7YRh/zssO0MOXf7XECoI3mbIl7cZ05OSQevCx2DCf7xF8JQGuehXNq/vRa/ff3Pa3jwL/+l/98oUmwDdE7OebAM5JHk6mN2V8Q3MBV2ECbl3/iJeHQhuJPtD7TIPsbozZ4AcD8rcHTYo/FouZg0jHRwhb4KCHwQUVNEPtoSobk3Mvqtz7Ap3GQwvAHUEKk6wW4+v3j3zq1YUSiv8Fqcvjb7rWk8pCQ6P5SuBpTvdZ1ug/hrqvz4vdTG9XVTcbfmPzxl2JTm9Wvq7/1HY6Rb7ToZJ4FHp0Cc3Ojf5f9J1hHxbHkL/MVnwwlgfC+0SEDRbJCME3GqW+8KEJXY6H+iHqB7/tyTzlhezUumgcpOn2mjVwyRIPBH2O1S0pAG76vtLQhaEO+Oqf+QhbA6y9efY9tTS15d7S5asOgw6+2+/OjtsqwMdB0efKtTAi19aqxIhnieudnityXzvDlSAaiv4a0gdnGNx5b+3RQoM1cbdb6lWOgTdKXS7Zb/dUalZxKf/C1Nj5t1LqG35lNXXoi/xYAIyOM7WU0pAw6/55qz6U8mkPliohZDF2QJ8UsPkhu4DBiwSxiiwRiswxmbaB63MCgOkS4H0UqQB7bCY4ODy3l68atm1hd3zR6lGq9aQ4hiw8SnBbvGyOgHz16YOACaRAXUVgUXraYwSw4R71Vt2g6RhAzFZvysLGxgffee9elLjKNkdHVtSZePX2JyWiGTCKHna1r2NveQS6btuiso9NXePjkS/SnbYucqnSqaHQaaLFI0s4usqmspQ+Tl4+ADMGnICMUySM6XmA2YeTmApl01uahvLqCbC5nILjJXSCGi2oN6WwWP/rjHyJbyiGWiFm6Z5rUFhEYMDwcwO7z8LOv8Q+/+IWlehMQ4NohZQdBD0Y+12o1nJ+fGq+kM/TdczKZlEWJMg382bNnaLebBvrs3buG/+Iv/hxvv33PeDXPz2ro1Fvo1LuonFygyoJb/T5eHr7G88MD3Hr/bfzwz36C/MYq7n54B0jPMAmQQ5SZy2HjKh41e+idt1A7OEfl+aFxQWM0RzpGWoEsGDVEUCOzWsSt79xBspDG/n4KgQTQOQFq1Q5+9bNf4Dc//6VxRhOIoqPNOe/3BjaOBiZGw0AijNLmKv70L/4U7364jz5pARkFWOviwW+/wtnLM9SPq5j1p6iduSJvO9d2EUmF0Rt0MWMkVTSItd11FLZKuP72Tdy9v2Ogw5Dp4q9bqB5W8PB3D/DbX/warUodm2vruH37NuaBBS6aVcTySWzc3MHOW/u48+FNxLMOoGL9FIJUX//+IZ59+QhnB2cIL8LY2yFfcNBA0MlwhtX1VfRHHfQnXRRX8/j0R59i51rZAPlWHaiejXHx+gwnL48w6vQw7nYxG43QabeNB7qwuoJkLm00HCu7q/j4jz5GNEd+XKbNuwPQ2WiOyuEFTl9eoFvrYdSdEAnFZNzGDBMEwjTlXHQCweHT4zO8ev7CHEAegnDeTF8leNBELt0Ibt67gfufvofNt4pAG+hUx9bHf/v//Fs8+fophv0x9nZv4Hvf/9TWW28wsoipV68PDFQprRYxY3E98qEbJ+HU2kGg9PqNPWxvb1q6ZafdNECSUZJcA4PuEF/+4UujX+HnzIpwYEYAW1tbdoDDYpUslre5u4O37tx1RTgDYYuOHPYGBv7//V//HdZL60hGYwjOg5aOF41E7LCLkWvtQQdfPX5IZYa13S2LtA+Gw6jWaxaNz8hpcv1SxzPKRFFrXHcxZgqx8Fs4jBTDPxkg3Rug1+ljzLB00G4YI5FYwJzoWdAKFLJoK7mSGdluxQkZvs6D1cnIqHXIA89qIb3uAF1GU5ExIBLCajmHSGBh9++2WPhsYYd4iUwGw/EQgSiMe3x/d88yL6aTEOqndbx+Sg7oCRLxsCseuMw0mc4Y7LuwAni9SQepdBTvf/QOstk0Hj9+ipfPDoyCgdQ25LG+ceOG0TocHL5Gp9fDw6fPUGs18ckPP8XujX2sbKxYFkphJYd8genDwKuXr/H5P3yBTDJtOu/rr780Dm9SzDTrLSwmU6TCCaRjaePJJzVGIV9GNlPEfB7AaD5CPBfGtdt7WNtexzzsZJ79aHZGePDlA2snQU1SNpEfmbQNmWzaKBd44LG6s47cSga37q6juGa14Yzm9ewEeP2qZuO/Ws4bsBiPudTgfo9p+uSXT+Ho8Qn+01/9jRXOi0cYqesyWzhu61sr2Nwt4O37+9jeTSKecoUV+23gxeM6/uO/+zscPTlDPlUw7vhoPGlRwYyq5UHDPDTD+l4BH37/Djb3uehMjSJIOosI0DgHvv7VKSZdFq+mzEQs0pmc8+NRACdnVdSabcSTads3J4zA7gxsDXUbfSxmM9y+u4dCIYtSqQgy8LQbwJPHB3h1eOjAp9nEshS4f1IvbJbXkU5mMOoOMZr2USgnsLmzhnQ2gf6AMk6KmbbtQ/1BD4lExNYBnTpz/GdBdHsjk3OCjJHIzPb8aITV6IMI8IDJOCkXKJUTiMWdPidXM3UyKTwqF6wNQFmN4KJ2bjZrJpMzjnweUtqBdCRgtFKbOwnkVxz9xzl5qw8qOKswKyjiDoIzAUSibl6TCUevRAFiZo05uctoOdIe8ADOitsti3iRRCaSjiGZIx1TH5XqEYILgkJjtFpHOHz1ALHoGPHIFPEYD/37mDJogllAwahRRzF4SHak7Ef5X3LufRta78mO58Gs+RFXKPr0Wrav/DUf4DHu14ADzHSdfy/nd7h0at+p930hHpTLV5CtKhBENqX8M9nZvg3LgwCi+xxbA2qWADQBad5P4Cejz8zmXGaMyuZm3QEfdJGNKr9KtqsfOHMZNMKIS6+mjvqpsRJg4d/fB8UMIFw4+1nAiO4tvzC0jBhW5KN4oC+B7SV9h/wFH+g0O3XsKCbl13MMFZkokEx+ieREYJXsfo2V74drnASsX8UlNMfCFUTfwNfCN2gXCtiyti6BTQfOuHotarfG9jLwZQlGcm3Ld3FtckFXyuDlepbPyfsyS5JtFdgb5GHnMkBQsq0x1HjotZ7D1/J1mI2nPmi8LvdAZsENyUP8hvdcfdd8S1YYNekDtWoz++/Gxa1zXu+DiJOxwwf4DPlUzv9ywKAvT/IbrT+krFlG/xMDks92iZ8sKX7UfoGFvE4HIWanRJx/J79YMk8Amn8TCJRdo7bzfe4nApfVTs2D3mdbuDb4HDuMXwY0ytf1v6/2a3wFHspP1hixncLC+DzhV2q32UpLWk/JMMeb36e88rvCxPis4aB3qT94D+kqziX/+dHaPoaka/ks4RX6rnAVfiZcwtchkj3NueRN61RzocMH4RFqu9aa3d987jftlk7w8QfpZbXLn3/a4frx9YSPj0l2/Ex2H3TV87W29Zn6rPXD6/Se5kbXsi/CuThXepbGyD+UVR/t8GLJgKA+SP41F7anLA+4fJ2mtjDYjNkWNk9wID2BZgLQfOZgWWOMZgFl3h3O6GkLs6G0X/vt13vC1Xjfq8+3vfZ/+1//54WUhDorReAUmHuYvwAuH7/kgOZDbDNaOnsSeG2evuLXvXW/q5sD760J8yeO99QJj4AkggtMX3PcOW/4XDgxMigUpajFIOBZz6XQSHFo0nwhcSCGS3+XoEn5OoPBTd5VIWa7qHS0CWhC1D+9Jge0Nj/ezwdd1VZ/HC4fJKOLUSnLAmrqk/ohhe0bXxIE9UEA4bctQn9h+8ah/tYmo0VkY6Tq0UuAVwC03ybrb3jJ8TR35OxaKBpLPoP/fMWt52ojNYNuWTxSp1WKfOfGIdDYb6/6zXtITmVUaK6k+Cgb2izZN50gSmm5NrrNWf+0QWjsKEuSRV2j9BG1WQC0ryj5nmRE8uGvu0uZWPJ9Sz4v54LFHpcbu57vP4fc5baul5u3xoO/dRrn02z4PObsP/vA+/KE1Z8zbY58tpSqzdMyJUlt4FjyPbZbBpKvoNV26STJg76jDeaq4aL1JQBb7fENDK0Hm+/Zm0M336iSjBlX/XIcfePYXxv8mxG/LHjEdF5G95Prdj5zXKrhRRSZSBGxRRLRaRLTLlA5qqN30Ud6nkUylLR03mdPn5ocMaKX4A4pK2jg08mJMRo4nbCNiYAOI7kePnyIapXcmGOMAxPEshFkyhlEkxFLix0vi/uw2NPR62OM+gN8+r1PDRgnmEnjnpHUg3bX+FnHgwny2QI2VjcsWtrAr24dXz/9Es1OHYjM0Bl0MZqPcXZxZmvj7Tv3ESO9xsRFFNQZzRyJIpPMIRyImrM/ny4QJdfhbI7SStHAvEhsWbwEIeOrLq2v4gc/+gEyjA7OxUG/LJt1zvd4CPRaCyTCAXRqffz8b3+Kh18+tP5wPFZKJWSyeTvsouPPwnEEqWikW5TaYmH9IYBQq1csmpI/6UIa48AYm3tbdp9mo20F61LxFDbK60iSv3swtCgXci6fNivYuL6HP/6zf4RkKY8b79xAciWBwbRvlALGRzmaYdTuYVDtonVSxeGj53j98DliiCCVSLv0zVjU6BfWr23g2vu3kSpn8NZba8ZP2yOFx4Q0IJ8bAN2tN5GKxTEbTlG9qKBRbdh6SSZTCKUTQDqGrZt7+JM//xN89Mk1Zmij1wEujlt49tVTPP/yCVpnDQRHMEC13qjh+q3rKJSyYOxavdvBNLjAjXs38e4n7+H2+3exeS2CMXmTm0C3Osag3sOzz57g2YMnxjscWB46s2xEpV9HvJDEvY/fw437d7C6m0B/BvSHhluifdHHxdEZXj54icOnrxAip3C+hMAsYAAyQXtGIPaHHYwxNPoJ8otn8yywQgB6gV5rgMZpHQdPX9jYhrkexyOcn57h4qKKtXWCZ2VMg3OEkgSGbyK/VjS6mRgL4KUi6LRGePL1I1SPq+g1exi0x0gn4pgMOhbByvR0ZgVwXoKhgAH9PJAwZwGMMEwbzQ23+nQugxyj1zdKuPneLbz17jaG9TnqJzXjzP7Dr36Pw+fHBmKz2NoHH31k4BrTXQlqnp6emt1SWi+i3qsgEGUkBbMgZqZPGeW0UixZBOSUlBisxB6JGig7HUxwdnJhICjXmxWQJO2OpTpODWjmwQqjMFO5rBUA3b9xg0GlNp7T0dwOjEjx8h/+3b+3yPDQLIAgIxPnQWQTKcsUYHTkLBLAaf0UZC6+dvuG0R8MhiM8ePAI8WgK+3vXLJqUeoCF5xqthiuMGYLxXUdiEfzkT/8Ym5sZdPvAyckJqpU6zs8r6LT7mA6HWMml8cF772OlsIpMOoDD1wP8/d//zKLvLaKNNmWAUdFBjMgfuSxiVK9coNnrIJiK4frtfXz0wX2sr5VRr9Tx07/9OZ4/OcDe9r7RIzguv44Bbu/eu4dILGERqI1KC0cvXhuFSSg4QSzm7DzKACOgOa65lZxRY2zvlvGd736ATCmOdq2HV88P8fkfvkSvNbIimdvru1jb3ESz0UWr18ejp09Q6TWwsbeF8t4qtve3cOvtdaxt8kSUKApw8nqK3//0c1RPqnYQ//L5C6RTCSSiEVQvaugwui4QtiKNiWgK7WYHvXbfItijkSTS2RTKOysoba4gkUljEQkhmctgdWMTrU4XX/zB0aCsFMt2uEBnczYfYT6ZGL/xykYZiXwKpc0i3r6/hkx5WWhvCtSr5Cpuo3pat4jaRHRhUeIEDIKBkCusS67lSQBPn70w/noWeOKaIa8p991MJom7967hk+9dR5rsNgxeJ9tS33Gy/8e//C2++NljJIIpFFdKKJaLxg3MApeMJCbFyI23r+GtdzYRSi6MCzqUCBkAuggEMewG8Pzzcxw9O0ZosUAmSYqXIQJhgqtZo8OYhma4dmsPIUZGD3ponDWMzqR7PkAyksDe7qYdXpKjPBoNGLXFxUXbCqyygCIPhBqNmkUKbaxtIpvIoV1hhPoEpXIOdz/YRrbEYu1AlzUA2LfOGI1W97IANB06AQyM6GRGEiOWC7kk0ukg4rEQUsmCRfX3ujOQd5Eyv7pWsOJ/Fo28PLCtN/pWALLXmWJi+eNMpQ0jkymgXltySedSRm1TXs0jEl8gkQ7YfXo8hKs1Ua21mKOFTD6Fje08YvTByRU8YfQ7D1MDGA5dgTnZPlaEiHzEzBQgZUKIEdBTo7bJFBn5yP430W1dIBwZYTyq4dmT3yEWYiHuESJhgjA9s41YG4PAAW2lNg8TLcLKRQDLDvX9Ld92k80uMIuHHfqu72f6vsJV8IayKUedALT8D99PkP1nRTFFl+c5X3qWUR0tQWPZwbLNZb/ztd8efZfvMWjhqmPubEvnE70BnB3wdAnSLFP/VeuF+oP9oM+tcfSdfgGok/HY0RAto+Esu+YKeC9bm7/lq2jMBIRc+pQxZvo5kE0ADNtI/8vGZTnWAnx9P5LtZICH76cIQ5DdLgoRtZffESgm38H313WY4INVfn801v6Yqy/yP/zx4N9sE/voAvLejBd9GANRvOKC8r8EvMiHV//l80mO2Rf50cJhDLSOuKwNK7C7THMXcOwOdVMuO/uSNupNprXWBtssP0wgnmRRay6edBQqvKfaJBCU9xGFgvxaf106OXMZ8D74LPl7s4ZYUM1Rw/E9RarbXC/9Z62VN2Cki8qUTyy/0dH4OACah/qMzGTNMOlXyZJAOh7uSF7UP3EJ2zUE25b4ifrtg8FsA20yHpYrQEvyJNxIPrNkSsAyf9PXYT/l7/p+sK6TWvFBWuknjYsBhFdqgQnfuYpf6Rm8v/Ad+cvK9uWYWH+toKzDkDT2PgYnHELXyJf3ZV7UGsJNJEuaP+ktPoPzZ9QOy3mkTyb9qbUkHEy6Rj6+D+BLfqMxR2+jsdcY8nNhQZJDX+8LjxLmo9eX+nU5KT5WwGulD/zrNVda4/yqxtLHMaTTNC5sow5/hGmq/fzNOdJB0+WBa5iZhI7HnPem/GpNC5PwX/u6TeOqtcxnpOIJC9Ky9RVwxRiNNneJe7ypP0VscuxkJqT9bGF2ucZM60Lyx+dJbwq71VxK5gP/x7/+Fwv/CxJ0KRGeAP/nfmwAIm8q6+rmUqQSIF+wfeWuzUYC6H+mTfyqUSKF6gbRVeIlUKJTHW0i2ojZFj+iU2C5b1TIcPABQI2DFqYGWcKmjURUBpp89YXAngyjb9uktEEyAtrfnLWYNBZUGFpsmgcpIrt2SXHhb8KXxtUSzJdC8BWTM36+ObdXDTAtNr/9+lvjcXXhMHzGAM8l1w0NKb+9l/1bCj2LEMoA9A04PYfjLAUm5SdFZPdlRMYSNNUGzd/coDl2mnvNxVWFImUr5eAbQ9owNU6WShyJmIOuTUVcXb5hI6NDz+RvKS+fzkPGhwxFtvXqRqBn+5ueP9fjZaXgqwA0DVe2kc8VAK3xtTFhOj8B9IBTlr4S0WGNqppqw9baunrgxPsIvOU1/omoFI+UrhSnqk/LKPAV+rfJgWRa8yRDVAUJNf6+sS95Ufv4Wu25VMxWVPSb6WW87nLulkb91U2S12jz4PjFllXdQ0GeNtMx5zpgkRfyLMWQi5UQW6QQHIYxbi9wcVhF87iFyDSBfCKHZCxuAAR5h9fW1ixamT+k02DxH572E3hm9Kxt+MEAzs8ucMhCdPMxJqEJEvk48hs55NZyKDPibm3FUovpZPzyp/+Av/4Pf40P3vkAuVQOx8enaNUblra+tlK26EoCQwRT6MQTyNrd3bJT0Revn6PWuECj28Bw3DOajG6/aw5vJpVHvlAywIvADVO679592yI/ScXRqrQtPfvs5AydZgsJRrZZtIMzGpnyTQ7c/RvX8cEnHxrIVSjlLeIrVwS6XU4G0O/MEFuEEAsAD794gl/+7OdoVGuWkn1ZYId0C/0R6o2qbdycl16PHNOMRHPFE8ibTK5ofoc0Ar1R13FYjkZod0m3MbS5KOaLiLNidjDkInyCQL3bRDAVx5//1/8Ua7vbyJSzWNkqWVQx6QcY4Ule3mlvjH69h/Z5DecvjvDqyTNEF65QHVNOCb5bhPdqAdmdFWxe38I779xHoRDAdOCK5v3+H36H3//6Nxi3ewZAE3gkAM0UcRqz0WgMsXwaoWIK27f38d0ffg8ff/I2GBhN8Ojg2Ws8/eopjsnBfFJDkMDK8Rkq1Qvj2V5dLyGeSaHR62AShoG2n/7Jj3Dr/haSOcdVen7cRrfaM/qLkydHGLf6KCTzqJycoVa9sIKHw9AISEXxj//pn+HW/evozeZoj3tWMCsWCSA0B/qNBZ5+8Rhf/uozzEYLFNJ5oxVpN5qIBCNIZ+LGSx2MBnD/o3dx9/4tO2Vn4a92vWsFFUetIU5evUa32sJk0Ld/LMLI6H7yAhdX1xAnTcR8imQuZenhoWjA+rqzs2Up8FxfjGpndOmg3cPm6hra1QpePH+KWWCGGUGsYs50YmmljNWNdYtupa5iKj4PN8i9mMtlrNBde9RGOBsxXu3QPGLRlYvhHPPBHIvxAp/9/ktzlAgAl8obtnZjyRQuKhWLkixvriCeDxkHeCGfNxk8PTrG8eERmvU6xsMBohGSKs4N4ONe2KqTfqdjwGS+WEC+XLDCks7ecfsMKVq4ptY3N/D+xx9hdStnFiV93V5nYuuhclbBr3/xazx/8BjhWRjhaQChyQLFdN6oGrg2opkIFskQorkYbt2/i0Akagc0n3/2FSb9KTbXNzEdjBw9UD6Hk/NTHJ8eAZEFbry1b8DfOx+UgQKABtDpOZ7042OO+SucvD7C9bUtfP/jTxB1mei4OJ/hV7/5rem24YhyHjbgkwUiGeEaWLDYaAOHr1+jUqsgWy7gH/+TP8HH33kf2U1Hz/HoZ4f4q7/8a5weVXBta8/Aw1r1DCygwiyIVDKD4YjOc9iigl+8eIbRqIN43NFZWVBCMGo80qSryJUzuPP2Ddy+vwMknT6aVIFf/eL3+N2vf4fAIoRSdhU729csOplZBVxXx41TRLIRrF9fx817+9jad33kARG59TiGR0/O8fzrF1iQM7xaY51Yi/ImTZAdrqyuY3V13ca42+oaDdHF2YUdFlCecqUc0oWsZUPEUilkV4rY2b+O8XyBp0+fW38IZoyHfQMQ57MxRoOOyfDm7hbWtrfRGjSQKYSQyscsG2A6ZxG/GGaTMA6eHdu6IWNuMsqDma7toaXSCmKpNDLlImKpJNK5lBWOZHGoXq+PVr1jwP7u9ibeurVhEbihAGztVStNTMZBfP2Hp2i+GroaBDlSVSQwGI3R6fYRS2Wxur6GcCKESCqAQGyEYIy0UGHLPpjOF6hfdHF20MHR82Pk0xnjp+fBaqfXRSybQqqUwMpOHjfu7hnISpt02BigVxmifdrHfBhBDFHj647HUpb/wHP5/mSITr9utRIWoP1JSq0Y4uEYOpU+Xj87QXiawM7uGm7cW0VpNbwEjx3n92AINBvUGR102j2j13G+Dnnvu6ZDWHjxrZuMvg4b+EsmAwbkdjtAter0DSOTC4WMFQgKhoMYDkbodMcYj2Z2QNgb9hBNBC2yP5POodsd2B5EG4nZS9FYCOsbRUznY5dhwghk42COoFCkfosjlSOC5g6nSO/BrBdm87SaY9vT6N8Zjy/I9zzGbDE2UJ60QyQpJ81RML5AJkNu+wh63SpGowYwb+HViy8w6FUQCQ0skpvFHc1+i0askCRtMNYy8MFn0bvJvpNPKVBIoAvXkQNTXASnfEn5hz5YIxvfd7xl58+WGZi+feeDLaKg/Db/ytq9jED1gQvZ6vKxfF9Tft0bn/qbAUzyexQBTVoY0Rjqu/Y76PweFng1/3FJpSB/WVG08ikEJI+GjjuY+4QFajFVSdm4SzvY9zPlu/s+inxfAxhSb3hdNW7WrmXkPGVHQIv8PL8ftIc0/77tfjnf8zd+qvxz3xd3GISjuFRkI++jwCFhEf6c+D6sbH0f6PT9TfkV8nk0nnqe5Ex4he8jye/mPeRD6TqB5+LOVvE1jSEPFgRAi0KAzzRfY0mBaP6N0ci4NaS5ks+ra3U44EfLql+kw9G68LEH9usqaH0Vp3FzFDD7mM/SAYjGV/d19xpdBiQpMMza4wHovIfklnUW1EYfJ9I88bDO6md4ReR9uVVbDaD2CnsKAOWz6A/Ml5HM7IvAMsme8x96Zg+44mzOd1FgJT9XsJbATvmx/ExrUTIo/EXrT+vAb5+Pv0lWfACXYyn/WOPL17JbhB/w3myn/H/53QKkdXjCIoS6D6/1sTs/gOyq3pL/zGerPXq2HyjK+wkb4xgpe0HjRLtG/ZOP72M1+lvrytfl9uyQa7O/ZjVHvtzoe9IxPtDrA8daA74svZFJh1VpjWpMNU++jpEMXdU12gt0LT/nuPt6Wrpa9bXYVj1Xhz2KymfGnI+dXB0f9cOXEWE0bAMjoAlAmw6ls2ZN815hAAAgAElEQVQHagsEdajGYrNGHcxI6iWFx4J1PhwFByOU2T7tu74u4ThJr2n/8MfV5P5//1f/y0ID6TdMk+cic1yUrj+oUnpKldA9NOACpFTJVidkGiwNlA9O+kKk+/O+PuAoYNkJZNAVx1g4x8s3OnRqqMHxF6sGwQfFtMB8IZLQSyj1mQRcQJ6/cK2avXdSLQWlCbIKvsuNxJQBjf1lBPBVkMtXUJoDv+32+ZUihBJwXxEKtON3dUqlNghslLK/CgQKYNZzNb/qI8dASsievSxqoOJ6FFp/Eeg5LMFsys47gZdy0P3YPz1f/RJwr3klBzSv06mvFqpoIjS2kkdfDjS/MhSl/NVG39jgtZRlPpfgtjZ1FoDTGErRyviRrLJfOvXlhiaZNgA66ABb9YHPtijJ5Xtst6/o1H5T7Iw294pqak05uXAAqQ4w+Nm3AdCkAuCz+KPNXdfyu0ozk7xojiSbur/kShukPpfikQLUGCuaXBEcvuLUevN1heTfX6fmXCfEoecMDX9zUH8193x99SSOSY3+ZiAjjvcy2VkCEvyuDCdfx4WXqXbkFXU/Lp3VQlFnQQQXUQRmYWQTZcQXSWAQxqxHMLCGxnEdverAivWt5AqoXlQttXe1WDIQWuuVOo68seRadEYMK9cmTOZ7/SG6BO+SQey/vYc7H97GxvUNZFcSSJGf2Mgqgd/+8hn+r//z/8ZqYRXBeRjV04rpza3tNUvbJ7j2/PlLAwQZoclDluvXr9lpaKV6hka7hqOTI9RaFYsmJjhgxR16Y4TCUQO93rpzB7fu3sWHH36M9fUcpnTEqwMcvjjGi6fPUTu/MIOzVqlaNWzbxBIxRBJxXL91E++8/46BGeXNVYTCISQyQO18YHMQZSos+WFnwNnrE3z2m99ZBC05qqQvHA8hizNlsbfPtgctevnFixfWJ/+gkvdkROtwNkRv7FLTGLrJObfoldDSKJjOkMkzIjRiwESt18Ff/Df/Fe6++w5m4YVxnS4CC1QrNYtQJIqxGM8xbHVQP63g/NUxeo0W8qkMUklygs+sinxv0MdwPkFhfw07N3dx6+Zb2NvdNSOYvMO/+eU/4MHnXyI4XiAejhh1Qq/dMZ5PV1gkYBy3qc0SNm/t4d333sG9999FPp9AvzvF8atjPP7iMU5fHKF+WkUUYYy6A9TrNUsJJ7DG4oFTFqfKxLG1v433vv+BUXEEY5SxBQ5fHqNX72PcGaF+WMGsOzIAunFRRatWtfEYxxcYBCf48Z/9I1y7s4/2dIB5MIB8oYhoNEiGEAxbwNmrOh5//tAAIEYekuqhenpuwJjRsQRnSOaS+MGPf4j1nQI6vSlOT85xcVHHgnM8C6FVqWHU7GMxGmLQ6eHg9UsbixSjCYsrVkQtmkwZGMoim0enR0arUV4tYnd7y+hXCHpzDOnUkdu5X2/h4MVLo5tYhIIorZeRKeRw/eYtk6FiYdWieh89eoSTo2NLgSVQWSjk0Z/0cN4+NyBo1B0biBgPRFHIlrBWWjeQtdZoIpVMG0fs+tamgeW8H4vn3X3vLdx+7wYKKyFE4kC/Diuc9vjBQzz86mscH7yyommppCt+Qn3ONUenqry6jtIqDxES2NsnrYTTP9TH5H6mnZErFXHt5nWU10gR4PhbL86HqFxcoFVr4ejgNR5+9hW6tQ7GrRHCkwBWMkUUsjnEUlE7zEqW01i/uY0Pf/AOQhmg3yLw+hjPHr5EIpzAZDQ2vXjzrRvoDno4PT9CZ9TB9v4GvvfpJ1jdIcWL+x4LmsUoDwPg6OjCOMr3ipvY3djDaDxBu9c3LvmDkyMr/DddTLC9s2n86KtrReSzaQRIS3Rxga+++BIPHjzAT37yE/zkJz9GtLTkB+Z2cAb84m8e4O/++meIGLVHEINeC8lE3KhvovEEItGkcY/zALtSOUMmFUOhmLOMh4tKA7VGG+PJAhvbG7h+cx9v3b2OzZ1VG2Nmt3TbY3z+hy/wu1//1jI88skisukCSrkyIkxliIVQ7VeRWEuivLeC/TtbViSQAGy71cB0OEJkEcWkDbx6/AqYzBBiNs5kYQdNT58+RaPZwta1XYueJw0Tub6DM9Im1a3YHw/7o/G4yX2qkENhdQ3hZBL5VXIuRFDvtJZ7+hztTh3zxcQK4Y3HAwTBqLcoSsV1vD4+RCI1x+7+pvGOh4JRjEchzMdRPPzyGZ4/fYV0MmrzMBp2jUefNBfJlSx27+3h7kd37bAwlmQRO2DQAU6Ppnjx7ADRedQO8QadFgb9rq1X6uRef4TmRQf5WAnpGMHrhIHiLDBZrbcQDiWxtb1vEbPkqp6Hx6YjQtEg8qUcwpGYga0nx+eoXDSQT+cNFB8Ox2i2GwgmQli/VsCHP7qJ3IoxvoC1HwMDIDQGmifA4eMROhfkEQ5bDQKyOQSjQHc8wFnj0Aon5ooJ7F3bRARhtGptnL9q4ORVA4lABtl0Bteul7C2nrV9h4crtHYp383GCBeVOoaDGerNhtlRjsvYpUft7+/h5q3sZfFa+z7pkyhbXeDVqwOcn59ZXQkenjogwVFGMOqXwOt4NsTqdh75UtZFBJIjmtQZgSgajSZG/z9fb/5b6ZVkiZ237++Rj3zcM8nc90ylpCpJpeqqrurumXF7ANs/GAZs+B8xDNiwPTY8MGz47/DYM+Oe7q7p6eqZ6lK1apVKSyr3JJP78vj2fTVO3O+QV0TBFAQmye993/3ujRs34kTEicEIc/Ozxkne6bEZcduAlELR8V7PFGGZ4bUGjNN8yMak04SNod3s44ANgNs9o/bhHp4wQ4ogcjKMOBV7bGoUQlNmYSeiWJifxWjYQpsNi0dNHB++QKd1hNCEOhNIJFn+TY7vENqtHphVTVog2Z3K0uUeU8aXbHTf96Tdwy+eldRpAkTlI/hgomx53zdUUofZi+TD9jieZXOdg9Dn2eu+PSlwjvvyos8oP052u8Ylu9q3YdXkkLaJ6ZagZ/35ZzyOU9JwBH+XPZ5KsGlo3+aAX/KVlVRC/Sz7SAAt/6aGWqza4rPkbwtE0rtyjmQTy1+WrW8AG/swBTQL/mcMPCXAEABUvK8AKPlDljwSVErKz9HcnNnYA+dfyreSHGhulSHI6wXK8P5+oorW56IfJT9M/oH8QMmH7zPps75/Idnyv2t8wgQ0Z8ok1vvpPDce+IBj1uaRSsTz1YQb8Lm8Lpt2iRX68kE7f50FkhLg07oLi/DnkxRa8jXlu+mZPuZw0SfjZwwo8ypoBcR9az4ibn/yXvKLv4WfsI9JUGavoIhLpjpvXunLBu0DfvGb+bfss+PJr/O/HCUD/+eztSfcz65CgGNPMhkm4HLW+ATuq6hdFB4Kciib2gfdOJ8CoCW3yqxVYIC/9/1sPp/jlB7x967vjwpf0TtpTbTXhHvxOh/zkp8tIFxANMcj2eO/mQEt4F/v5GNsftDHlxvpOIGjAqsFOAof8XUy78vPqTqAn1WFu/ABAc6SIf9nvTP/xs/au7M+MaDn5d/1XH7XmmoMF3E2vY/2tI9jaQ3O5DzQcRfxS825vz8kr7qfwG5/L2uvad6Ec+l5XJMzmpwg25n3MdoNj2aFTQh9rI9/888/jUX+gapfNFeksaRNwucy6cfN8cTsGL4Tq6AcFuKqHUxuw6pWCmFidGHnGJ9/xvEdhcP5a6fxmzyQA1rKlS/oc4+4zeQOEh1M2kTn0a5vE3hrsaUA+LPoEPwIpa+I/QmUctX9+XlOujaNDlqnzKLmUDC65oCZc8J+bTRfGLQ4ehdtTl2rzcyF9xWHv4k0bo1vNBieRc7sMJiej0EKhs/luPk/D2yfrJ8LrM2sd/APQh3kUmxaK/0cj7rol9bo4mEoRaQDS8paB6UpoeCA19+0OTQ/uqd/kOvz2mQ6VFhmb38LNg3T9jVW30BhUxfev9funK2vlIYAWH88lB1tVhlPtqGnjiNLh6uMCZWaaP3doRWMLTCOpBCl0GQsaI0lTzLAuHllCPDZ7r3cQah54Bh1vbKdDShNuEAODRFeK940yov2lF86pQNK7+zL7plhy1L4IEPeX3czPnF+uPn7gtfZARMECpQBLUPGN8Z1iGpcHL+i6JRh/i+QXvPhH55ScppfGbN8BufSDK6hmy/JqQ5YvaNvePq6R3uEmcF/SH4l7/6hqd9pv9j9COQF4I3eTaVWNide+RR/LxnVZ+i4OoM1bGCM6xYbs8ZKdKKH3QkmozAKqTmkQnlEhnFEhlHUjxuoHNVwtH2E2CSKQm4Gw2bPSDznCjOYyRTO5ogO6OHxkTmx5IgbDZgNnbEy5HKtilAygpWrS/juD9/Hg48uA3S4eY5wWMzWawAH2zX823/9N4iMojjcOULjtI61tTWsrC+jMJfHwf6hcSNz/OSNnp8tWhYkS2xOKmVrqMQmicfHR5gpFvD43UdGOVIpV60ZyOqlNfzoz/4U12/eQmkxbhlhRwcjdOodVI8r2Hu7i8rRCUbDIY4O9g1M7Y16mJufZ86dZWvevn8PBcvgW3c8u3Gg1yEfatWa8Y17Q3RqDRxu7+LL331uHLjcR+xTwHVms0bqUzZc+/4P/si+E/BgNiHBKjYp5P47PXXjYEM+ZtPVm3U7o1I2pw7Eo+HO78yY5DzyAK61avjJv/8prt+6ie//6IcoLS+Yvo/EYwZssrEV6Rqi0xA69RZOD45QOSwjFYlZgIENPwiE9/s9AxbYyG5mdQ7FpZJlnV6/fh3Lyyvotjv44nefYevVa/TqHWsURJCLwTrLgq3XHdd2MorcygIuXV/H3Uf3cOv2bSv543ycHpbxzedPUD+uoxaAuOP+IMgGJ2g1g2Q2jQSzPEsz1oRw9eqa8auSB5ZZojs7uyafk87I6CVaJzXMZQpIsmx4NMZxpYzTQR3NcRe3HtzG4uVlZOYLSJCDNB5HIpFCDFy3MZLTJNqVNlrlJnqNlsnw2803GA27rrQrHsHC6gL+/D/5J4hngBcv9/D5l19he3MbsXACBUYjemObS3IWt+o1W9P9wz0L1hRm5g0Um50v4dbN26g1avjyyZeoN6potqpYWCBNS8aCLkw5pP7JxFPWPM9A/VbdAOji4rzJ39rldWu+xwoCvsfe9o4FaQgOHh0fYJ6c7LNZfPH0KwO2eQwxeMNKAjo5GxtXUcjPolKro1pv2L5au3TJ5KxaIY/2Ct557wEu31xFNM4UxCmqpzXs7+xjd+stNl+9xv7eLiqnJyiV5uxz5O3lupNvvVCcM9qQueWScXrL0Uwn4zgqn1iTUNL28F2K8/PWiJB0d+VyF3t7e1b9UCtXcbR3iM0nL1HdPUV8HEMxPWONTfjfwsYClm+xseQa3v/hR0jPAaMO8OtP3uCL3z0xALrRaBmgvnF13QJkg1EP/UkPhWIGD997iGs3lwx8qjXHKFcqRiFBWgwCaF/8+vc42WTzuggYyJuwy3Y2hWqrYvd5/6Pv4PrNK1hcigCMkfKop07rAc++3sY//P0v8OjOIzx+5y66/ZHt72aji16bemeA1082ccKmbP0+0vEIEuR5jkQs+JPM5DEKTdEbtJDMxnHv/m1cXb9slHpHx6d4/mwTm293wRL7azeuYnFlIZAf0lCM0ap38eLZc8tWZ6/TjeUrWFtZRyKSMsBvEpsgmosis5LDzHIea9dXMcEIrWbd9k6v2bXmtI1yBwdbBxh3+8glUhbAYPb75psta/o4DjtaDQYu6Biko3GU9w9xtHuIxmkV0XACpYVFrFxex6Wb1zDmmcoms5MRGr0OFpZKFlDq9ppgstviEvdBGq1GFQe7R9jdLONodx+pTBiXVpdQyGURi5Dyhxz+EVROWygfnVgzyFSO1HYDy/o0ezMJrNxfxp/9Z+8hU3TgKbm2e22geQrsvq3hZPsUBzuHONzdw8nhoTXKZHM/ZjoTTMsl0rh94wbu3b+FpaUSarUmfvfbL3By3MRiad16BPDMzeRT1mw0nY4jnkygWq2j0W5YFUJ32Ec2lTOgnpnR1WYN0XQENx9u4IOP50yf8TwkAN2tAtERcLoN/PbnW5g0E5gSgE6mMMLAeLU74yb6kSaKiyncfrCB9Y20NTOsHHZxsFnF1vNDTDsJhMbA1UuLyOdI/UE7l8EOVt1NDEzudAdotHrYPzxCq93B8vKS08+jvvUkmC8VXOazgdcTNFqusoGH3/b2toHQbKZFyiaBs+ZLJROWuRRLhTGzEEexlEe/N7GMabICjKdA+aSNfo8bxiXpsGFsb9BFPp8xGWBzQ4Lt3e4Ep9WK0bp02n2ExizrdxysrTaztx3tBum3mG2dyieQyEURjYet10R31LO9OxoOrJIlPOEZc4rpuI56ZQ+xcM8A6em4g1B4aLYWbX8C5cyWl11OG1C9hHjGya6UQyufRGDneeKMy3wViCDb7mKiig9kfAtMYyqx18RKPod8UgZ6/S99VvYu9YPvm+nfssd94Ejv4jvjvL8DKAIgweuJc8YLTbAl7igSuGcEsJq/So7yfv8s29H3e8z34dIFCSZMfuFc0XYUbcZ05PwY+escm4ERHmen/KE/5NuLSlF+JL/zGQI1yQGt+8uH488CWsg1qnJ8PvtippyoRfgZvZuS43y/Qc+QHAiUEhgjH9sHgbQe8p31/LPkpiBxSD6TbH/5OLrOX3/5T/wb7ydgkHYnv+Rb8O+Sc8q9C6ZQbzhqBMn5GVVCsC6phMsYl5/pv5dk18cvnH3sZES+pPx6wzDGrkxecqq/yTcWgKsMcM2nA3CTRgGiOXfA8Tn4a/70ZHhGXckeNlxDP2BiRdwBviRQ0WXpOiDNr5Tl/A0CihlxszP5xV9T+l6aOx/wtM8a7YMLqDisZQxmAMv35X30XgwISc6EIWjelaGqLGKBsL4cKFlJssJ78d01R/KtfX3D+8jvPdc/LkDGL1+2/Wv95C8fGPaTv7hWtHlF66A5Uga4dIrWT/pSmJT2isaiteIc+AEq+e/CQ4Qd+PeTbvD3pu/v+2Pg/X0cRtcJNLdmz14Wthoc6n2cLDk6V32d4ScenuHrPa2JdI7kS0Edrj/vb5VyAX2Rj4P54714tvi4qH8eaD87LOG80a5/tkl3SF9aUmPQA47j8LFTnZc6J2k3cIwKoPAZFvwyrnUXuIwnnP61YGgwX2PSZwa9APtWkRg3ei+uHektiQ/wWfycgjRaVz5Pe8WXI+lTm79/9t//NwZAawL9w9ltAgfsCn33QVsHArkF1u8lMNpgOvx88NIXMD1PQJEWRYPUs/UCMkwEQNORJzKvw9E3VHQo+WCphEvvLMWkhafC0wHpj0EbS/fUz3qef2DrANGBa+Ba2HG2SCA13vHAZbgK/OeC6WCSslLkRoeqbwSJ//oi8Kf3vHhIavwah8ZNofEFx9/ofuTIX6+LStDWKuDEtjiKRSEdQKwvzQGdNH6R21LKVYpeQstrFY1zsuYI9KVUzNghcV3w5a+p5lcbW/Ij5eDLi9bePyykfPh8bl4LHgRAPf9N+XPv/+2schmXvrzzWgVOdNj61Cp8JyloHfSSe31OYxSIrmAJFYDmSGtpn5m4PXmWaRwYlRyXAa0jB9oJgFYWiX848PN+5QLnUoeg5loyzp9Fe+AHjzheAdUXQXqbi/F5hgfnXOuiPcEx6NDk32WQ8ToqUAagfABasqo9r3mT3Pt7SQC0/iYj2jekyJkng84PjJieopEZdJA1J8KcGfd/NJJCLJxGuzUAO2UlQhkkIzlko3mQ86BVbqDT6OHk4AihYRiZWMrA2kFzgIWZeaSiBNkaJtnMtux2OgawsIEXyxYJEGZyWePLbPSbuH5/Az/48x9g+V4WSAH9DnBaqzljdhLBsy9e4OVXL437ltmao+7IMneZtRpLxQxcM/5ZZnyPhla2Tp1FOo5Ox/F8tztNHBzsIZWM4+rVK8ap3Kw3Tf7WLl/CD//kx5gtzSM/A7Q7QLfNzMeugaFvX7+1zD2CL9XTMo4O9iy7k850msBgKIT7jx/h2s0b2Li2Yc3e6J8OexMwyMeMQfJ17LzetOxg0kC4Ro8xy8Dm+CjD1UbTgOcf/8mf4erVq8hkQjg+buP169eoViuuCdzWlgGJo8kQyWwSrW7L5imdc83ACOYxI/uddx5i/cqiNQzrdsfY2n2Lv/6bf4tPPv0HZPI5/Pk//Y9dxJhlgAwCjmEN60ij0mv3jFt70OogFmIznT5azQZOTk6sSWKxWLTs3Fgugf7YBVA//Ph7uHb1hgXv9nb28Lvf/BbdRgdkGGXjK84z9zPl0Qy/RNy4qLMzBdx5eN8ATjr2ZkyQX/O0ifLeMSb9iWEIzKA0gyQaMsCfzmOHnNV8fjqKhZUi0jNJhBOupI1Z12zGWDk4ReOwguZpHbOZHGbTWQMNy7UyqoMO6oM2JpEJ8vMz1tSMMkDZZKZeFDFMelMkQykkEEUylLRUWIKtP/sPP3WZqZk4kpkUZkuzeOf9xwa8kXPbAgdfPTUu5auXN3BpaQ35ZBpLcyUDcZ8/f4q9gz0DaMghnE5ncf3abczPl2ydy5UyItEpdne3sHe0i3w+bdy3PDMZ1KGz0qm5QNjB8YGBjbMLc9i4fg23797B/MKiAaUbV5bRakyxvfUGO2+38ZtffYqV5UVrCnpcPsbx8TFijJZEqIvHBv5evXkLV2/dQL3RMieKoLSVcA6GaDdbKOTymC/NYn4xb+B7rVzD4d4h6tX6GeVGnbQfJ0cG7DIQwmqPvaNDm9uZIvdZAR//+GMsLC8aCLy9uWUUBAwkMcuQmfvFuTmj6uDnOV5mXzJQZpQztSZqJ6fY/OYVtr5+g261g/gkikQshlwxj9xCDtmlHGbX5vDgu+9hZf0SJqMY3jzfwvOvXiHNbpPTsIHQ5KGPMr05PDXw+MqNS5hbmLWmeyzxI5clgbVOq4MmG0n2R2hUG3j99AUq5VOkSC+UT2Mw7aO0XMT733sPDx9vIEp+2gB07rWA6NQ1VNvfbuDrz79BfBTFsD/EafUUlUoVNJipe8PjODAMY0LaglrVGhSOxsy67MPKjiNxxNMJjGMDPP7OQzx6cAfF4qw1WZsMgOfP9vHJL36Jb549M/qj9Q0C+Ck7VykTleO6Zdt2Ow3jay7l5rC6uIpLK+ugoR7NRDGKj5FeSGP1xhoWL5fsHSn77XrbqgoIxr99u4tXT59j0hthtbSIQjxjAZHyaQW98RD1fheLq8t4+O5j3Lxx3fTJ0y+/xu9++SlefPmUJMe4fGkDG9euYeHSJXSnI4TSCYQySQzDY6xdu4TCQt44wCPxKRYWk8gylkOqnw7w5aev8clPf47QeGjBnUSYFTthRMYJZJIFpJJs4DcGK83aA1I+JNEd9A3kjGQjWH+whB/+R3eRyAGGqZuNEEJ5r4nKSRuV/YbpoZ3NLQNVLSgfDWEaiiCTTeDqtVX8F//5f4ql1ZgFGaZd4HBvgKdfvsHmq32k4zNGkcH9yv4BlGHOT61WRx89DBNdRHJxq1aIJJI4rlQsKGugdCGFj7933c6jZnNiWeOxaRLdOgOybWw9PcDB60NEpjGksjmE4mHE0lFEs1PkF5J4/OElFBd4zgfUHDWgeTLB9qtjbD0/wrg5xkpuDnGEjQ7KAB5mOCNkwSfyq1YbHZxUKmg021heXTFaH+pxZuWzUof+Zqs1QL/XMVqrdrNhe5c2RKvJarlYQFPhgKJk0jVBLc3PYuPaPHps+peMgNRfwzFBCjfWbodNTx1vaSLJs3uI8imrX6Kuv0N46kDpXs/km30cCH5TphnIo66qNauW9RxNMgN6gkhqgtmFHBYv5ZBjdVUIqDYc3Ui9UTNbf9RrYzBoIGx9EY6QiA7Qbp1g0KtjOAwSOJIOiLEKwIBiwbebfX9BIJLv4MsG5e84XgFD/O77qbyP/B/5HbIvBQSEwhELIvt2r+xJ56w731g+itl9XlYvfz4HtFzVnHxCOfy+b+jb8QZeBICyEhpkr7PKhl8MlDNTUyAXP+Mc/aDZWNDoi1UG8jvtc1Y27bLT7P+Jy3Lml+/jswpCY77oX8oe1z00B7qev2eQ04BT73m8j35HB4n2P20zRx3mMj/5dwNyggQo+fUCmZVZSPopzbGfEKN5OJOjYB18X5D/5n0Ejsif1HvJlxB44/vCmie+i0Ag+cS+nyz5kj/krwGfp6xvJUhJVs581amjzhAIyt9bkCb4LLmTaY+mGSALaLh0jfmAAYCrNbHGqcPhWTCH9xLwqDnjd4HSBHKVVeljLfJHhSNof/Aa6iHRM3bbrW/xwJ6DgS5zUnNteihIluIYmUjj7w/+zRLzYo7Ko9dztHh8vsu6dPa9/HDalhwTKYV4P/6ea8Gz+WxvB7Iv2eLzCEALSEylkjTZzB7k+yozV/IgX92tjaPH9MFOwxKmDtTj54UJCBsSTiG50jgkA9JJ/u8FDPt6RNgHr5M/znv4e87HO3S9nuPLpIBW6YhOt3VWka1xyn/n+8kX1t7XmkpHSjdojzlg0jWu9O8n2RK+IVmW7GvMvJ+wKH8d9XmBnNLzw5FL4OTf/X3q6zjNjc4DHz9Sw1LpdSdD51XRlHWB6MK7+Bz9TjiM5FzyqqAOZcOwgYCmwgegeS0/r3Gb3+Zlxl8MtGm9BezyeiY1SSZ8fa/9q7/5uIr0mMmvBTxdYqarUGJCndFKuDkdOLlmbw/uEwbQmQHN+zMpYTJy1Q0+OK+gG8cnGdQZKnnRmR365//sv5sKLNPG8Q0AHlD6vRafP58DPQ6x16L5hxl/L4HVPf3D2zckNCn+Ya8JVUT2opBZ6jj5NINs2z90PykGP4InQ0Wb2AcXdfDpEPWzP/2F0wGl95FQa+M5ZecilTY3ZlSef0kgwux8HQQAtFgSSB+kvKj8dCcKizasFKfGzvvw2QJdtbm0CXwFow17djAGayeFcFE2fEWsQ8rAUQTBjLPPnzd503U29qDzpjWNCRQI/845UMa7FLTGKzmTjJiBEfs334AAACAASURBVADQGp+veCR72vy+Utda6p6+4aLPUWZkpOiA09zKYByShyqIUP6hcWqOJQd6Lt9TwLEiav56SOHqedpLXGsdKLZvg+x3jV97WaV6GpvWi583mQ4y1QmgmiILsk60j31j3j8QpEC0Nv6eu7jHdGi5CNrwTBHrHeydRv//2fvaRwLpdR8Zdiyj1phkxPnyfvGAkGLmfW0NBs5I9w8739iigax1koFxtou5b6MRk2VGEs25mDDQFEIknLQM6HqtgwhSiE+zSEZzyESzGHWnQH9soCLpCJg1i/4Eh1tHONo5snLfTDSNcW9gTePIA8jsV/IXExAnPQSdRDZuYnZXtVPB2rVVfPjjD7B2cwH90Ai1bh1Nlj3T2OuN8ebZWxzvnGA6CBn36LA7wmg6xu137yKajhtIli/kkAiyMVywYWLZtgZON5rG/9ltN81QzLCBW39gGfj0hsjh/NEPvodYKm6Zy+22O7wG7QEO94+wt7mD08NjdJsta4ZFUIhO65A8UemEGZ5sjnf99h3cuHXd5lUZ6ZRVAtDDTg87Wzv4+vMv0KzWzGn+1vqGQqg325a1+tH3vo9bt25hNCJnbN2yurnGjNoaGH1aAQE90j+Qw5lOP/89U5zBlevXjNLi6q2S8XMyVDaZMosM+P3vv8DPf/EJnnzzjc3DjRu37DvBTzOiEynL2CYNRzIex+JcCcl41EDl8XCI48MDPH/x1LJQDw/37Xnk+GaZ9sa1q7h3lzQaM5Z1+OLFCwNN6ISywZeMAhsP6UvSSSRTGQNsFxaXUCzNWwY4x7NUWkEilrBM9zGpS0JsduUcWWbSsnSfHHqHxzWjImHWam/cQTg2QSLrurAzo5eN74bkHW31UD0oIzQkF2zM+KwJtB42q6h320ZHEUsnMLtQRGlxHvlCAclkmqEY9DsjtE/b6Lf7mMvPY33lElKxJH7xyc/w8tUTM3jYsI6A6eWrl60Z4NLyqq3/Z5/93jJNi7kZrK+uWSOwq5fWrXnm06dPDHgsLS5gbWUN+3vHxklOOhPKffn0xHioW90GXr5+jka7itxM1oBEcsmy2VaM+2w0xcHhnnGbzi/MY3X9Mj746ENsXL2GWCKETJZc1ED5uG5Z2//w9z9HMhGzKgHum153YKAcAezeaIj+dIxH330P12/fsszVdrcLgskEntlUslmpIUKDLxpBq101SpQQYmg1Wha4YCArEg2ZzPA9yKtMAJeBhmq9hmx+Bt/98CN87wcfY+VKAbE00GsA+zvH2HqzhZ/97GcWrCJtTCyRQC6fNSCaQQ8GSMirbAEmBiN7PTz9/RO8+PwZYuMIwn2XSbFx4wqibN44aaG4Oo+1GxvI5PIII4Eum6wdNxAPJ7By6bKBa5yH09qpq0aLAY8ePTC+2Fa7bhkVfJYrx0tZlmpoEkKr1UCn28bhyb5lZw4nI4RiU7zz3Yf4wY8+RIaMF0PHS9ttd1E7rqFZbWM8AI72y9h9vYNutWe6kcEk7mdSm/T7I7RqA8tGzyYzqJWPECW/XWiEZrtuTnt+Zg6l5SUUlgr4+IcfYnV5xnhVnccMTPvA680q/uW/+n/x/NVzzMzmsLhYMoO93eygctpEhJo9ncDxwQmqR6dYKS3hvXffNWq4Vq+BcWKCcDaCpfUlrK6vIZlOGXdzaBQ2XnOu9eut15ZdXz+pIhdNYC5XsGal3JtHpLmZjnD74X3cf/jAMuHb9QbevnyJrz77PT77h98YJc7V9evGgU4e6C4mWLt+BcvX1hGdSRhHb2Ehi8ICkMoa7o4Ik2zJvT8CTl4CP/mX/x47r94gMgKSDBONwohMEshnCg6YY6OmyBQT/h8No8FAFvNX0yEsbhTw+IN7SGTYj6VrGXWD/gT7e6c4OayjftJEMpIw+g0GahgYGhApRQTxVAx3H27gx3/6EUoLBQPGOff1A+D1830cbVdxtF81HcIkAPKAE4ixL3IZp6OYzAyRnE9ibYPUOTwLge29Ot5sbRuP8rUr64iGpmg1ao72JJTBqE86ojCGnTFqh0cYspImlUEym0E4EUKiEMf6zRU8/rBgNFC9oaPFID9/eAQM2sDzL4/x2SefI1SfYC7JfUEKjAGGvS4m07FleZOWinQsnYBehvo6n2P2fxj5bAEzM6yKmZje6LTr6Pbb1jyXme4MJPas4WsYwzFtCpjDl2ZVUhSYmc1g9fKMUZ4wiZWtQNqdgYHQpLVgdRQrJahHYjFWB/UsSMW/8ZyyQBkpq0Kugod+Hve9ZVbHwmh1u6jWT9EetJCfT1ugrLCYxexiFLkiEE245xLAIe91tcqGsS20mjWEp0MMuhUcbL8yDuhm4wThac/Ab7O/2C9C2ZKj4VmjvYs2rGxMXXsRmHA+qDsLZYcqs1Z2rEAQ2cU+sGaZ/KS9EQemBzzI11RJvwAG+X2+vyq/Sv6e74vI/9TzfaDd/DUC4AEIy2ucL3req4RlBRfnwc2TAw2osngfnhly+OUr6B3MPg4yqzV+vQ+DsBeTNnxf0PeL5Pf7fhQ5oAVY+XN7ZpMHAKISXAR2al5YYSj/jM/SWp89gzIWADi+n2jvHJTFy1eRr6T5l4+teXHA5nkDRs6PfE5fxvQ7P9NR4znzr4LnS77kNyvAoGdzjzlb2iX8+IAMf6YdIWBJvqjkgHPGJsOW+BJxe0e+k7JpGTw5B5NZWeDAUAFgvCfvY/ZikITkA4wEbH3sQmvh+3XyS/Wu4krmfTqN+rdAWQGTZ000gyxIRz8UDoLx9JnPezfx98oCN7og2lQ91wBaa8dGg0p2ckCdoyXr9R31hMA6VezLB9Qaa92oRyU7hh9FuSbu4Be+pc9qnhzw6GyYi/gIbWsfp5K/6mMxkkvxgPtyoL2q6w3TCCo69KyLusPHLvz38/EHfZbryLm1bNkAp9Dn+TfjE/OCavy33pvPVUBIe0/7WBiJfGKBs5JRHx/w95k/x/Z8DyO8eA/DkwIcTYl4SgI7C2gETWJ9mdb76bln/rrMuyAjmmMURia59fUd78Pxcpz6N78rEKLx6bt0uzAs/SywXe+rtdF3jdPHkXydf3Fe/M9TfhUkOwva6UwI6GLV9NGXsbNnWmDSBU2ZAe30SviMA5pNCN39OQdTRyMWcect6bQIQPt6WfpPZ4p0tz+/OpttnxGAvrhQPlpNBaWJEYjFnyVoJIvXzxJkHW4SHt+w8DeVW1i38X0h5e8tOu4pBR/Q9Q8N4yfzSoh8YdMichKk+GWs+It/MctU4/cPBh3c/ibXfEih8G8CGs9AYPKcBZmzF8fG6x0Hy3kZmBQQv1NxaB70LI1f4/EBQylW/xARyM7r/UiMjAWBbb5S07/PlfZ5+YLmRvPnG1SmlAJONb4RP28JgkHGgG+g0XLl2JgtpHeQASKl5wAjZzD4X+cHiMv+1TprTjRuXzHwdzpUtaH1OW0gya8+718nI0fjEIBMj0kHs4BK/5CiPPDv/likvHm9oq68rxSd5liG7R8yqM72QxD51efdnNMwdaCqZfle4H+2yHIAQMsZkOzq2Wf38Yxyf+21Jr6x7cuCLzu8lu/qG0C81uSUDbaC5ie8zpdDzbXWQbLA+8jQYjmur7g1t5IFGVf+vX1DwgegdUDoPXgvAkX68hW/6RzKlDVCiIDNAEyODVAPIzSNGwDNxj6xcAbxSB7ZeB5sezTuTVDMzeL6xjUsLqYwJlfy0RAn+xWc7JTRLNcsQ45UDJXjY4tysmmbHf6smJgA5JwmbQMpE5qDJlauLOOjH32ItVtz6I3GOCgfWEnvdDxFs9bGm+ebONotGxg96U8x7I+MsmLj/jVk5wqWnXf79k0DtbPZBOrkaKST2uzgtMyM5WOcHtOZrJkzw0yv0aBvQCSBu8sb63j/ow+QyiQRSRA4IxAxQuO0YaX+leMyyodHOD7YR6/bMa7V08qJ3Yv4O41aa/g1N2/UGDIqy+WyAd1stpmKJQzAadRqlhUdJUDK8kH2AmDEdhpCbzBENpvHzVt3jHYgElCkdJrkzh1bFjAzoJntXZgtWLY3M5G5DwgEF+dn8fDxIzx4fBeZOWDcdwBEr+c6WbMxGDNzP/30VwZkb6xfNXCETRsJ8M3Pzhk4yqaUl1bX8ODeDSSYfRj0i62UG/j6yZf4m5/8Wzz55kssleYxM5vH7uEREskkrly/YQA0GzyyFJ8cnAw6EIA+qwxho7LxCLEoAWVXgcTmj9nCjGVhc79kswXX0CXkwAUCCxwjr2UzKr4Lm3WRo5Rv3+pUsbn9Eo1OzRrs0QjJZHJIJ5m5n0Qmnka/2bamc8yUnCvO2LzX2j0cVso4LO+j3W1ZuT+DQuls1gDoTDKN0CSKWqURyP0c7t+9hwe372Fz6w1++au/x/7+rtMPiRjmFkrIFbJ4+PAd23bPnz/HZ599hnQsiasbVzA/O2/Zw51W13ieCV4yKn/n1h0cHZ6aTKyvMQu1b424WNKaTMfwYusZNt++tjL+fD6LcIzFawwasYt2BOXysfGYMgM+k8vhB3/8Q9y9/wBRzmHc8buSJ5UN2T79+SdoViuYL84hly6YLDEzmZnjBLGQjOG9j7+LWw/uWXM3Oj3N+tg4r5nBv/1mE81y1egYKBfM6mSGcrfTQ7Pu5JSAM/ck17BcLVvjPQKnbJTJzOcPPvwe3vvwu0ZXYc7RmNUkY1SOTvG73/0O3DfcG7sH+wY4F2ZnUGJ1Qp5ZlxHj/qM+y6aSlnm99ewNMtGM7Vc6VXce3EW910K5WcbSlTUsG4CaxmTIfU8CRhrnCcRZUku+AbBKoGvANjNGL19ew5MnX6HeqBifvMvepDOdQiKVtgafnWEXjUEFrX4T3X4H/VHfZODjH3yE7//ogWUi1yodbL9+i1atbdn47Sq5kxPoNvqWRc8M7uGAWZwsLSeP8CyIgPc7Q2sEy+BGs1FFLp9EbiZpxrY1hWOTWADXbt3Ehx9/iFgEaDRqxivf7QyQzRTR6fbw/NVLfPHV52Z0F9h8tcUs1Q6a1RY6rb6BiASiW7UWSjNFLJF/mQ3bpgNMYxOEElFrikm9wmzNVr1jFBfkcubZ1B11MOx30TptGAc0aTiWSkvW3Ovt7g4q7SYevP8ICyvLZvwbHc+gj72tbfzs3/0U48YA16/cxNzCIlr9Lg5rNaxev4y77z/C5dvraIy71px2fo30Ji6INhi6RjORYQjJAfDNb3bxzWdP0DquY9yaIhNO2X5n8Il7hxRJrX4D2VIBoUQSjV4PlUYLp9UTZHJRXF5fQjzpqKj6bG48iVjlD7NmmMGXyyQxRd/2ifEYT2MY9EPojwaYXczh4++/j4X5vJWT1it1HGyf4Givim59iFGX1SMjFPI5pBhQCfhrScuTmMmgm+pj+cYyljaiyM5a0jtYOPTyVRVffvEM4UkM0WkEodEE4+HY6Hworq1mH1Fqvl4Ns4UsUpm8ZXVX602rCLr1iBUMMwYHk7uctEk0b6PktA6Fsf26jJ/8P3+L2utTXJpdwerSMmtF0W7VHMd2NGTrTj7uaDqJaqthwD0jxgwK5TOzSKfyGJFaaTIx4HYSGlpWOGXUOGMRwXQUQop6OO2aDydYUgwn64tLGcRTwGDkMtq7fRcsJSo5ZqXDhGA4mxiPMRy55oXhSRwhJDEZxxxvdGhoFRjOeXVZqQwaNdsNxNIRpApxzJTyWFotYmYpAhY9kLrDMi+nQLfF84YZ15zTDoa9PtLsFDzu43jvFV48+wKt+jEw6ZuDy0xC6h2+i2V7EQQeORBJ9pdvO5qPFGSFiUaAf5dTrx5FsnGVnCF7WP6N2WuBfyZ7k0FnAtC0IWXz+dc5/8AlCAlQ9H0P2YXyXwQ0yteSX+EDfD4gbvZk0Cycc2/v7fEXy7dw4KfL7o4F2cWyb121tLP5ZV+bfcvFCcCsP2Srn4NaQVAgAHvkq8pnE/Aq21/+r3xqVlFp7fg3Zb/xmebXB2MTSGe0DcH6cV0ZXNecau71bvwM7V4ftPJtd35OZfCaYz2H45cvIJlQFjb/JhpHf93lI/L5fCb/V2KO71f4Y5Bv4vsG8tEFeOt6+d/y6/hs+g18hgBq6mUfxMtlsmf+sfmQkW/3CCIAK0BMgLzNW4Cp8BnKvpZf7VN0iMpCvqePs0gGhLfI/tSeMn+k1w32h2vkfnEe7B2N4zpl70W9xusE7uszZqsGFIfWqNVrqsj1YDBNvr5bG+f3dSwz04HD2qP6t5N/l7AlmeMcCYw13zwSAmlNtGclg5xnyQtlxceopA/8dTrbDwE2xmuUkCU9oL2k9Tf5pXPhUQAJI/F1iL1/0JuGcyDswcC+kMs0P9NpXoWD018OR/IDP2e6w0uc07XaA8Lj1GBS+4myo3Xg+Pl37SHpP62Dj1UJI9N+kT7xv18EWiWTvK9wMGdDugoaSwIMuQCeH4SQ7vfxFOk1Xcsxar8Ii9C6SK/z/ZSAqufxWuk47Vl+V6BE8yi80WyigP5Ge0Pz46+xZES6lJ/zM/Iv4n6aNzWRlA7Rvc/3XdrsciXu8Tk+DsYKk1FgvzMD2ukIBrFdIimTyNw9Lc/MjSkuxgxyQDsAWuM3zCTI9iZeo2RS/wzVnrfvouDQ5GihzkGd8+Zl/iGvDU2yeC0UH+6ng2sgf+gAPNvoYbdRJbz8vBS3Pu8rQkPNA74TUwpmIrovLf7ZL7wOk/ycHyGW8uC9tKG0AfwDREJ2EVzTfAlY5L15rcBsgY7WaMMr2dJi6f1pzOremntF8zgXjAaa4RF0+vWjU7reByp9EE2bXnOrMfvzI+XsK29fQUlwLip4f9Nqfe3ZgeFzEYD2lbBtgLBK287LPDR2/324eTR/mjt912EpZanf+weSxqnnS4Z9Y0MKi99lIGpdfSUlMF8byG0wV/6vg4PP0WEl0NU3UvzDgp/RoS4FLwNP41R2viKNMgakCI3wIQCJJdO2foFhqkNQY1DmMLmX7b3JYet1MdW7+fItw0kGvJS35uMP7W+9Jz+rf+tdfQOIGSAy7rTueo72rG+Y8N88hHQgEQTTl+5zcY9JnvUe/gHT7zkFKnngd38+Gfrwg1daF9u/NHrIJ8YAV9BsczJktgO7yDJrIYdwKGUOXyo2i5lMEaFhxEAygs/X111pdLcGlPfHGHem6Nf71vytfHCMfrttAFWtUkZoPDJAmqAHG8f0CQSShztLgKBvWXbvf/QuNm6toz1s4e3etgG87XoX3XYPRwcnaFRamA6mVmrLLO1qs4GZtTmsXrmMO3du4eE795Gfdc4lM764nVvNAdrNNmpszHVUxtHerjUR5LhmC3kHOqUT2Lh6Be9+8B6K83FzgA8OOjg6OkGz0kC/00On0UL1pGwZwM16DYN+3yg4mL1Iao9sPm9OKdeT92x12i76PHQVJPxO54tAAsFrZvPa9XBNQTlmGuMEPUmdkErnDfCZW1gwrmvqWd6XWajkYaaRa4djLIpJaGoA9BADJFJx3Lx3G48eP0Q6z5JAR4fVYXOrWg2nJxU0a3V89tvP8fXXXyObL7iMtnweC/MlrK9vWBCCnN6c07WVrM0Hy91b7T4GnTb29nbwf/9f/wJPvvoS8zMFLCwv2NiZiUYgme9yeloxncK1s31AyoCka0ZlaWd2BsaNfiAZSxuowWwmBoRjcXL6RSwbmhmvCwsLKBbYpGsOveHAzlcD/HpsatexuRiO2nj99gWOjncNPCFQYOVn5F2OJy3zeC5fNH5rZkAz+5cZp+3BGFs729ja3kS9WcGYlEsRIJVOW+kogXCuUb87QiaZtQqBhblFvPfOe1Z2/vTZV/jd735j2YrURfzMnTt3LHudQAyBVFJKJONJLC0tmeMRodM+GFvm+knlxM7v61eum1ynkzkUsjkLWhhf7XRkINrR6T52DnYwnAyCqgVYI7pef2JADLmWE4kYYtYQEfjOd75jmdChSNzki2A8nfqtN5t48c1THO/vYWF+EaViySoEdgj0ZhIoLi0gkU/hzjsP8fiDO9aLNM5swT5QLw/w8slTfP3Z73Gws4tWtW4c83OzRayvsxHfyOaBnOrcG6ls2hxOVnlV63VrRMoAy8xMEZfIUT1bMM5dq86ZEvfmevVxwmafEzeX5Duu1it2DSkyuGeYoUutSRBrfrHoKF/eHqBVaWFva9/m9va9e2iwqeDpMeaW5g0ApRxRd3VIDTB1DgD3TDaftcx/ggUsSW3UKgas/OrXv7SyfDZco+xxnQajMZKJNDKZLMaxqVEozCzOnjkyXNPl5WXcuHkNjVoVmy/eGH/8tDdBp9ZHu9JDKp7DqDtGs9Yw3ttQaIxen6X/PeRyBczOziEcTYDlmalsBplsHJevLGFppWQZy9Tx+ztHeP7iNZrdETY2NhCLuuqI6umpNY5MJXPWiuWkWkalfoLFpSKWVhcQCrJmDnaP8ezJKySipPsIuzW8fMnAfsuoCk3w1TdPcFqrWEBm5dKaBRgqJxXjmabZShof0qlzTJPewBqsRhHBfHHWAoFbuzso16u4/+47xkdOCoql0iIyiQQO9w/wt3/1Exxu7mB+toS50oJlJW/t7gLJKK7dv4XHH7+HwsocYvmogdDM7h0MHShsjk5vgixy6JT72Hq6ie5JG62TDiKDqVFxxEgTUcpjHBqgMWhh+coaUoUcOuMxdg+O8PTpU2RiMaSSCZelF42jVmdz2RAisYTp0kmohyKpXHIxJFNxJBNZTCdxlA+a2NrZRbffwvvfeYy5Yt6qYo6PjlCvdBAexRGZxi3jnQFHVtwwQMR8k1QijUg4gXgujfBsEmu3L2N+JYXkDDAhGNoD9var+OrzF2g3hsgmcsik0nbWUI/wvC+XKxgPO1gqxXHv7nUU8nNoNnp4/vw19vYPsLC6ZM1wGVCNJiLW2JP6dcKS33EEzXoXn33yGTY/e435zByuXLqMZJTAewPdbsv2Rb6Yw5V717C0voIRz8TjCk5OWZU0QDJKADaF3mDkMhSnA6SzaSST5F5uWKa4nSu5GdM9zPgzu2bKptcucYEBRf6OVT6jUcTOTtJzTNhoctzBYEw6j7ZRcDATmoGB0DiF0SCO6SiBcCSB8aSL0WQQBJEmaHcaeLuzhWlkiGs3ruDKrXWk8nHkZyOIZ62vsvFCjybMUAT6XWDQh+kx8wPbXYxHPaRjIYwHpF75Br0257qN8YSZmCNXQUVCetthU/S7nbPMSNny8uV4BhrQ4tFKyFdxjr+zvy+CBz5Q6oMPvi9ktmPIZX0JmJCDLtvTz6iUbSw7Utf6vo38BvlrqpyU3yrwTiCAerEQeDSbO3D8qaNlgzv7PKimDexR3s9AhaBZm591Z3bw2PnJAmF839j3NWgH6m96L/lb/Fn+pg9E6zo+k8E82dvyf/2ELqUu8RnKTtfacN5ZYag543cfULa1p/UQJJD5Pr7vc/rPV8KP/HHZ63oXrYf8InsHj3Ncz9L9xfMrX1q+onwNfl7r5ANxAsR8QFz4g+TR/JKAw/V8fc7xDbt3QNEiv4Q60IC3YD+wCTnnSdiL5EI+qTigNceSCflwXH/5jdpH2iN6N12r7FNeJ1AwZtX6BM1dcz/+Tb6q7xcaDddkYjY4r9Gek7+ta8+S/gIATrJC7mfNpdtbDm+hzeQ/R/MoHTEYODBeMs/1FRhL+5BUSKqu1Z60tY454J7rqB5m2gvCbqSbND/SU/48CMDU+mluhBew+s7Hr/S+nBfhCE7HB35QQPUhfUI7Q+unZ8h/5TV6d41Z1ygoI19b7675k0wrk15yowxo7RMFEuTjSxa1V/3naX9c9NP1TP2dP0sGOf/yz/lMv/+XvWdAEezrJ72rr1eks3yMjnPjP9vf+5pTX5f5ulvP015QwMo/R7TP9Q6cK+klYY7aY5pfYX/COfQuAqZ5nbAcO48C/aF35d+ke3y88+L+0j6lr0oKDpvblKohxtaE0LCvkcsSp57gGcXPkQPaBRKZcOqqOyT7vFbv7QPQkkn+XbJr1/0v/8N/azvAP+x8BekefJ5lLCUlRaySBpVLSzlqIBJA3cM3FtziuwxSIfgCm8xhYpO6Xu/s4PI3+JnCDn+b4oG/9zeif29+/iyLLLhOG0bgpxS7BESTq2dLWWiOpBQFVJ4BY1EaDedj0ftrns8O08BQ4O8lMNp8fIYASClqKS5/HrW5tHG1wBJUKRcfeNM4/PeWHPC7b9D5BpYPEuv+vnxcBKDNyAyMKikSU1YBBzSdNRkDvoKXMtKzZZjqWWdaO8hs0CGgZ8hY9DesFJ8OI62db6hJPjSHkmtFTV2miPtyxp0DgKXItY58vgBoGS/++mi8BqoF8+MrXhlVPLCp3BS9liEnxaeNLXk6m8OAW0/j1nxKQdLwtfUOAFyNVwrQV3I+cKv117xqPvy51Xzo/fUZrTP3tLrfJuPO+Ofz/UNRCleKmPuAJaQq/xJXnp8B7RsQkgP9Tuvi72P+rl5rnJeDek1MJRMsUfdlQrrF1p/ZOckUMTXmKjGXx8Bh2v8s7Y9FSQ+SwXAQRi5VQnFmARgAxUIR925fRyEL1E6AVn2Idq2P+CSBfmuEN8/f4PSI9AFRJBMRy8wbdjtoELjtsGQ1gm6ra5mxdCDDUaC4OIuNm5cxWyqi028Zpy3BrK3NXUzpNE+jxhsdj7CkyOmlRqeNnH3uGn74xx/j+p0lxPNApwH0Bq6plMv8HGHQ7qNHztJXb/Dkyy/Qb3esJJ1fyXQS89a87ZI1LiSQeHhwbEBvnNmI3QHq5YplfDJDitQgnXbTQKqONQUsW5YkQaoQmx+1WgY6cK0IolGeCCjysCRI1CZ4HHPAYJJARzoFNqNgBvTi4jKWV9cMCHn16g3SuRxu3ryJucKco+uYTAzUZMYrZYiZoQyGsekaQYbuoIvly8v48Affw/qVNYw4CWHXNJPA+/HBMVqNNp5/8xybm5uWNc25pFM9k8/jysY1A8eLsy7Td2YmZVyZ5N6uVMuITCdoNer4o1ugoAAAIABJREFUq3/zb/Dy+XM061XjNyUH6dzigqPUGA1xclox53phbsHeXwa/nZPUnRY0CWHYHxvwSIA6mkggky4glcq4bO9ez+aV77+wMG9zKQePZd+81/HhCXZ3txGOjFGrH2Nvf8sAKvG4dbuuWdSVy1dx68ZtZBMp4wAnAM3M3WZ3gG+eP8PLl8/RatcwHPVsHql3cvk8otEk2t0ewtOocdUyYM3s/Y3LV4yugUDLk6++wKuXb+wzDLhurK/j3XffNTCP1Cn8HQMI3GcEYkrziwYGsZkkwVkCprl0zsBPZkiyqoiBLTYfJDcxKQcG44HRIkzCIWQLOcvQJlDPEviT42M8f/oN2s06yL0ZjkWsISSibACWBhspEdSkvFEGKscnODk+xNryioHQbNZVazasqSZpMgrzM1i6vIb3PnyftOUGyhP8mgxG2N3axpPPvkD58MQodmrlU5NlcqhzI9ebDcsk7437KC0t2BxwTKRo2d3dNV5uNvGbK84b93WxNGM0NiFWkgwnxtlO3U79RXknDcD+0SGqzarNN++VTDELPI+19TUsLLHBYdJoct683MLO2z10O0MsLCwZfQAdPMobLTUCXgU2UWN57GiMSCyM3FwK77zzCDP5GUwGY+xt72Hz5WucHB7h1cvnBpwQuJ6ZLVgWU48ORThqzyfwfO3RFdx+dNuqFhgQOWSVxPGxrSm5oV89e2l0NnPZInrNPioHVcRDCUz7U6PWGUeGKMyw4SurOsgxGkOuMGPBhcFkivnVBVy/cw0PH99GZpHRJEfr0Sl38eb1Ln76t58YhUo+Tw7KpOkmBmWY5E190uy1sLQ6j/c+fAfvvvcIhQKr0sZ4+ZyZ8L9E9bBhgY/HDx8Z0G4OUjRsYPNf/NVf4u///hNzYNcurZuNQIBSZ3ShwMZ5Ccvo5/oNO130213MzBSsuuXN2y3UWk08fPcdLK2t4ubN61haWrEg2qsXL/B3f/tTHO7uWFCHlRf5mSJOqjVb62Qhg3vvP8CjDx8jXyognAobhYZKodsECnsjTNoTNI6bePvsLZKTBIaNMVrluskrM13YaDM1m0J6No3rd28Y6MtmnZVqDU+fvMDxzpHRBDFbOp3OoXLaMF5O0o2kiynMLeVw+cYCSst5ayRIyrlhFzg9GmLz5TY+/fTXWCxR78UwIH0FS/IRx0yhZNUFRweHONjfxWjUs2ADdUQ6waBuAqF4EtnFOcytljC3kMHsfMoA0nqriXK5ha3NPVROO0gn08imUtYQK80GftQzrTYi4THu3l3FndslawbIoMCblxP8h3//CbrdHuZLi1haXbF3qdQrFqRkEI16mef87uYO9l9ug8KST1H/AMNuD91uE0MMMbtcwN337uHue+uYWQbKNWZmN/F2a98Ce9FIDL1BzzL/WT1TKpVM1x2dHFoAI5tNY644a3LDCp4OM6jHpOthw74civmiZZX3ekP0h1PbV+wLEElMEU4MEEn0kc2HUJhLW9PDCOmQ2kC9NkbzdILecITRuI3hpGfnNp9Xa1Swd7ht9CiXNlawfnUViRQs05r6tzeeWhNFBjCZHTUcscKga01laSeRIoZ0Q7lkBNlUGJ3GkQHQbEIYDnEGx2d9O3jORMIOgFZ5uvwxHxiQ7S9nXHa7JflwNgKuSflu/PtFe9S30X1nnfky1JM6X33/wQEOzo/zQRPf9xAwdObPeZWm/J38YPkTnCM+Q/4uS5aiAcUEx3juewd+bdDLhZzdei83RgdIx6Mue1s+As9JgXj+uDU+VvTJpzIwxkqrXTKQ7G+Ng/aXQOGLlbhnPhDOy/SViSvfy57v+cAC3zQX1ngvoKnU2okz1cBpUmQEfooAHvkp8p80Dr0r30nPkS+ja+Ur+b67/CGtozJxJQfWZyaYGyVrCeDhZ+WX6Z7y4XSN/Dj560pm0Xhd4orLYpVvYeMP+KC41/ilMciH4v0tG5UVJQF+4wdSlABnSRzBHPvAj/xXRtv1d/l5kjMBbnq+5objVCZs3KhFg+z9IHlHcqRx8bkEoCX3/L2AUfmlfKbAWnv/AGQXYEXbQViMgXjUtV7VhL//TE8YH/45ZYlkwl8n811ijjqRjaT9REThRgI9OX4lb2mtnC/uggFan/N5db/z/U/tKx+spW2t/SJZlm+toIkwDyUjCscyv9oDoPl5+e3SlbqHHwg51zEum16yqvXydQH9Gskq72E9AwKQ0U8o4zvJt+a4eA/+Xe+mccn28TE64WR6vo+DcM4V+PADWGf4XEDBofPiohxoDfh7YWjSCz74q32qd9WYOO6L9/bPI/5NOkfYpTARrZvwD39f6F21ThfPK72rsEB9l2zoc9PJ+VnHeeIYJKc687ROF+9h8jilnDpfIWrJVjzrmMrgZIlJTLwfz0FrTghYzx7akcbjbnRhrocR30/rIn2u31viVBA0+xY++X/88//pjILDFwoJKR/sT5IWQwtEh1I31gbwhUD31GJoAqV4COD5B7IiBJws/ZsTIYUlATlT2AEFh6/s9EwJvS8wvrKQctahJmXBSdQm4zh8AE6CqvfxDw7eR0qUpUl6lq7V3H1LSQSZqALIJMQi4NehpzmVoCpCJmNCG10H58V3lpGhv+tnAXk6GPV3jV3feT//UJXRJ2E6UyIBBQczhdzmdBERbb6zeQsipzy8lKb/h5QT10iHrQN8zxtmas0vgqa+sajrJcN6Hyk5Ae0XQVLNnwxiGaluM7qAjDPQnMEjkMgfI68TbYSirBor/2blKwGA7keQZCBL1v0AA3+nSJrmxd9TZ8ZEwAl3UR60TgT/7B1iLpIsRepnXPvj0Dz6wLR/kPLzGiev1eGvwAy/S8Yo22pIQvBFciUjjePyD27NHT+jcig6XjaH6dRZxrJvoMvY9Ndde9dePDDa2OhHsunvT32OJYIyXrQeug8BaEtRRGAEEqixfxIIcwB0GBkMRxGk40WU5paNN3V1YQXXrs5j2AEqhz20Gl2EhiwVjqNTH+Dtmy0c7O0jy7K1UQ85Ou6hCXrtDsIMLISiVspNSoxq9Qjh8AQzczOYKRWM07HJZkbtts3x4d6B0TgkEhmsrV6yDFJm8loZOsaYXZrHpauX8af/6EdYu7KAdB44rdK4o3PKjLyoNQJkyfioM8Drb57j97/9HfrtlmWkksCBQYwos0dTMYym7KzNcl+WuQ8NPCJgUjkpGx1CJpkCG1+wISBBLGZO8b0IlC4uLlq2MbM4uW+Y/aIGoBaIiRBkdmV8NNAtOj8JGiCwMWM2b0DP4vIa9g+P8OzpC7q7llFJAJoAWiaddg3YWG7fbBp3M2kEJmFycQ5QaVaRLqTxgx//AHce3LEy8U6va9mnlXIV9bLjEiVgR/C0OySPJpsEpk2mSnNshpfG4vwi7t+/j0TQTIjcoI161RoK1iqn+NlPf4rd7S0LElTJ850mp+clo9EgH3aj3rZD/rvvfdeAecoo1/S0VrWxHJ+cYH//0PhRyR+cS2cxV1rE7GzJceN1XaO5peUF3L17F6XSrHGHms1KCo/R1O7Hsbx89Qz9QRuDXhPHJ/totwjCtdDt9DGekMonjBtXb+E73/nAwLJ8JovSfNGaaB2cVPHFF1/g6ddfodGsYDDsGhBtRlkiwfAyOr0+irMlvPv+d40ige9FwIz7npQob7e28PO//wUW50tG9cJx/fCP/gjF4ow1bWTpF6+tNVuIxhJYW7+MuWLJOfHBWU2kl43+Bp2efT5u/Mo1A17I90ywlNm1+blZ3Lp3F6XFJWugR4qaN2/e4DefforPP/s1RoMeMvksrl27huF0gqNyxahq5uZdJj0zjZnBz0xNgoS8jgB1t9fG4dERkrkM1q+zsWcSq5fWTDY4l1yLTCKFdq2Bt6+2jMM8NA6h12obuERe50Q2ic6gZ00x88UC7j+6i0uXVk3/1OoV/PpXv7X5iYXjBvjRNOO+I6hMyhdmwzMwZM5Tf2R/H06mqLcbtk+t6WYybnPCPfHovYeYX561deR+Z1YoAcTNN9vYPzhFPEa+XZdlYvzUvR4yafI4RxCPho2S4vqdDbz73h0wcfzkoIunX35jlBnM8GYmNvneO722yWRmJodUOmNBHQZ+bty9gcffe4Dr99Yta75+MjIe783X29jh5/ePDXAnHcRcdgahMYzTnDQ8kVAMtVoFu0f7SKUjSMYtLx5RCjfPmmQG8Wwa67eu4s7DO7j94BoSc8CoMcHJURntWhutaht/9zefYHd7G7lcGtlc2mhbJqEwesywH08wtzSHP/qT7+Pd9x8iu8IaRNd8DVXg2Zfb+MXffYoraxv4+PsfGFDHbNCTE+7ROr784mv89tef23nNjG/aCmzgMg2NbY1p9xC4nJspIs49f1rFwf6+rRF1yOvNVzaWpZVFzJYWcP/BA8vWJvD+9OlzfP7Zb9Fu1E222E+Ae6vPBpNM3kjFcfvRXSxuLGL16mXEMzELDGZyBcQjcbRabYz7UzRPaqgdVbH7eh+xSRKJcRyj7tAoWniu9CYdZOcyuHT9Eu69ex/pfAiRpOMc3np9gn/421+ifHBqQdFiYdaCF6FIzKoBsqUsVm8s4fKtRRSX0kiw/2jXNcjt1ifYeX2Af/dX/wHDPgMjCeN4JkXLqD+0jORicR7tdhP1xin6g5aBpAx68Qwb9smzPaQBY41Di7OsBqIDFrXmqo1mD1s7B0YJwr4GlBHqBHImMoDSbXaNH/7OvQ2srjKjnrRWDBQCn37yJXbf7hnt0fzCijXxPKmcWlUOgeICuxpOpqYHeD4PGDhgY1/2VggC5ePwEKXL87j1+CauPVrD3BqDYMDbHTa43LEmlqPxAJMw52uK5aXLlr2/v3eAcrWC1eV5XLl6GYWZqAVNarUmyoenqFW76DRHiIfzputJicT17w/GBr6zWVckxcBBHIW5GOaXMpgthsHjicHkVh04OZrg9Ih8zR0gOkQoOjF+8blSFmM21Z6MEE2E7fcM8NF3HIwnrlJmTL+MCRdAp99D+bSOXn9Ai8eyzBkAG/TbmMmkkIlNUa/uo3Kyjcmwg0SSduEIvX4nyHAbgm6Ssifly/gAspxa3xaVT2aAm8cRLD9OPpjsSfmysld9P7c/cByX8gdk28tPYKal7EIfUBAw5sC1bzdbumhzC8j1/WOBZ0xcEKgoH9DZmS6rjMFU8ynC5yXjLisvoNebOACe9zA7lVzkQUm6gCDZ/GajByC35qLbc83Vfftc4+TvOE5lPWp83/JFIy4oxC/xHcueNh/AGtE7cEoZh1pLJQTIx9J3vY/5AQNHscjPq7raKgaCeZdNLjxB95Y/pnfX889s94Dm009C8rEBgVPnOIWjNJR/pbEqoODjAfJ9BJhqfn0fnPci0MOAOYMJGrf8G1b8mW8eJNj5MsZrBfbTHpJ8ykflml1MmNLYtc4cmwP7Hf2p77dyTuRnyk/id45BILfJIM8zj2bzfM8ElHjeujMwrDVRFjrfVX43fydf2bIrA6oD+csMZPhyyT4S8sUlA5JL+5nF2B6tjAA9roHej+OJsfcL5XzkqDwkH3xXBSWcLDgbVLJ37kueB2+E1Qjo8+dDcuRjS/aM4XmC3jnmdk45KhyCY6P+FYhqwRsq4YCCQzIgkFs+rvSa1pPzIPnhOGmLX/SbfbxGe04yIj5h3l+gohr5KWDBd+Q4CV77eBI/ozmUDtY99J6+jpUe432k33hfjZ/3YABN7+6/s9bS1wM+dqG9yOsMfPUYDKRblEzLn7Wm2vf+5/l3BcjcvnZrqvPs4vmhv2ludG/tTY1TGIauky47wyaYFc/q3SB4pQCR5k2f0/kjXSfaFF5HyjwFh1iF5fajox418J4UYZbhzGBsQOkSZECzEisScsEojs0H+H2sRHuP95P8a2+E/s//7X/+VhNCCfD5BnPZnXpJ/xB3i+CipP4hr3towiRUvlBocoi+S2Hrmf5mkgK8CB5J2AjhSyg0Bv1NEYBvKaZAODgpUtJ8nh/Z0SRJ2P1N7Y/DVw76/RnAGGRA+0IsUM2UEQWU7p1Hr2wGR0BHIpoCKRp/k0n4NT4pEH/t/Os17wJb/XVRRpwPcupQ0AaQgeYDhQLldK3uSWDTxheAiCxz0eH5LeA9CDyQA9qPWOsglHz4USUpLb2H5kHvLxDXn2ffCPAPBBkSmjPJuAwPPwosA4gyovHxO9dGGfyaKx1umk8ZqnoPHWq8J51M8nYyu1Nz40dhpcg0t1pHRd05HoJjUs5SeHZQB9QuUp4XZUQANMFDKSZdK2V6cV/5+0Bjkj7QgaQ9J7kwIzLIStD68TMcu/FLids4KOH09YivL3ToKBqqUi4C6D54L6P7ouHo71U7uIOo9XjkHAgpaT1T42ZJpOTN1yPSMcz2ogHJuScvsukrRI2CIxxJIRrOIRJOGxXHwtwK5mcWrDFdaS6HZmWIRpl8oh3Ew2kM26RcGBq36c7WJqKxCLK5OO7fu41UKmYZfmOCTJ0+GrU2dt5uonp0hEazauX1zGBiMy+W3dv+mYSMwqFeb1qZbmlhyYwCZmsSJGa58uLqCtaurOJHf/JDrG6ULNOp2hyh0+mhP2DzP/JGRhEdR4wPeufVpvHYhidjFOdmsLO7b9maBMIyhYwBSQQNbH3IqXlac83XWFIMArVuzxiXartpaVV02mkI3bh6zUVQx44bn5nEXEdlzPPf/ByzYvnv2QKBgBHqtSZiySQKM0Usr6xhaeWSldFvvnmL0TRk905EHG9YilzTeQeiko6CmcMsFTeneDo0QDmSieHB4wdY27hkwB3nk9QbjSqboDXQaXSMIoUlSNFM3OaSXMnMUOB3ZhpfvnwZ77zzjj3bjNbhwBpxTYcjbL15jc9/8xtUT0/s8D4qH2EcctzJcXLkplPGUbu0soyPP/q+ZTCXinlz+pvtgVE+vHj10hoiVk5rdA2Qz+ZtfQncWGOhwdDGs7hUMjqLxcW8GdGsZh6NaAiSZqWFRruGvd0t7O6+Rb12hC4bw3VaBs5bluSEZcFx3Lv/CH/8gx9hbq6EmXzBuEp5r4PDunH9Pnv6BB2iGxNHqcLPs5HaNBIFy0Rv3bmHf/RP/gmWl1Yt29UZPUC92rbGkp/+4pdIJZLGAfvsmye4ffMmVpYWXZZXMmFzWG3UjWZgZW0V12/cwnyxZLJVO61a5iFB91F/gKOjA3RaTQyGHdsTpaV5RBIRA3bmlxbx/nc/wMIiQX1YRuDRwQGeff01fvLXf4GTk0MUi3O4f/+egclfPHmKRruFmeK8ZSlnkwk06w3s7uwYVcmte3eMs5tzuX+wa/vr1u3bmDCzKXBuFAyIR+OWdVqr1E0OCKQSMCZgzkAWQcPBhHMG3Lp/G+9/8C7W10sGwHc7E/zNX/87y7yf9CcGzHJuZudmkGCjomjcGgqS8ob6rdXpOfqAeAJ9ZoHHIxhMhsZlTF3BoMbj9x5h7eoyivNFpNMxox5hPPybZ7v48vMn6HZGGHQnmCkUMeqPcHhwYCBvMhlDJpvC9RvrePDoru3n6skpNl9sYe/tHvotAnIEorrWvPT45AjDKcdaNF7cdr+HbD6HR+8+xOUri9bgbzRkNUrbuIPZ4I/BFeqOfCaPWIi0RUA2mTIaon6rg3gshmarg4OTE6OVmPbbBiCyloE8w1E2rSvNo3RpGcW1eaTyCevyzSaqh7uHaNc6mHTJUV9Dp9Gw8kPjqCWNXDqDaTiJ9rCPq7dv4h/90z/B3NIsmp0aOr2OUU0Q/JsMpvj5T/4OpZl5XLm2YYEKZsOXK3UcH5TRbvbQb48MSDUO+OkIhSIbYIZR71Qs0NatDRAahZBJpWw9SbfE9aa8v3r1Al0GVUZ9y8Zmc9QbN2+bsc/qkr3DPaMHob5ktjB1DzOMLUCdTFjmdzyXxNqVNczMz1kGbwQx0w+D7giDTh9Hu4foNbtollsYtkbIxwu2D9nsbjju4fD0EH30cPXuNTx4fB8z8+Tc5/jG2N89xuf/8A12N/fB7nezMzMYD8YIM/MpFkZqLoONB1dw+c4q5paj1gSx2yb4DPSbE+w838Vf/ou/tKDCbLFgGcDkta/VuB5ZCxiS/iI/m8E0MjDOfqtYmYTRbDFYwQBsHekEm/tlEI2ErSKGnMntXh/H9SrmV+eRmeGch5BOxYwmpn5aQ2W/bpUspcWiUZsM2j2ERy7QuvVqGwe7pKKZWkXJ0vIKw6wmb9YMMZdzmaGjNtL5iGUE9esMpA7Qafawv7+P3rSPmaU8rj68gsWrS0jPJ4wao9ma4mD/xEBkkj6F410raS3kljAchLCzfYhas4arG6u492ARc6UAGGfW+AlwuNPA280y6uWR0b9kko5zPcKs7HDIgmzjyBiz8xnMLxUwtxCGJelNXNCg3yYo3EKj2kFv0Ecml0CmkMLCYh7E1Uk5RVoY+qGdHmmjuhhPp6hUatjZ2bOs59nZIjLJjNGHkNualFHJWMaCyDy3Y+EJUhFW59RQPd7G8cEb9Dp1RGMTjMYue9rZY5zVwOENsoDlPPPvF+153xGXs+4SAM6/uIfkgwlIuQgO+sBUt+ecZ9mLsvVlx6rU379GvoPvV8lGlP3q+7TyAWUT+2ALAWj5cXwLUvrxvvJbEjEHAgsoUeYzrzWfwmhlHPgsX1m2q5K47HnjbwMjbnxTq3DhmM/m02tgJfDfTzy66HuxOka+j8A5XWM+VZA9Ln9IfpZWjBnQmmsfDDoDbYLmiWZfB4ECHyyVjyL/yfddfQDITzLRGPheGpdki9+VKCOfRuuheZD/oGvlF+i+vq/BdxPAJVDmfJ2Yv+8CMLwX11OYBNfVgLyYWxvtBflopFixuQ8AZO0XYRcXAWhfVvmsc5DKZSbLnxO4pXfXvGvOlbTH55CiiQC0mTpBZr2+n8lwNGz2MO8jP1PBF/GB8969PqmhnB/MeZgE1KhaIzMWg4pdA8ZYiRHQM/jrcTY/QYKYQDE2X9W6SmbMB6QNH3MYl4+PKFhCG1/rpneSj8nr6Vdp70jefP3jJ5xpDr4VQBt9u7GhcCTpLH6X3Alb8PcJq3ouYmPCRThPPjZyMdFPelA4g48fyT+WbtJ+FIDMZ/iyYJiDtz8FQEuHaOzSnbpe66O9o7ELV+D1GjfvLz0nXIUVAD7eozWQTPhy7c+LP7/aXxwj7yvdyueqAl77xdcvPh4i2dKcai70s3Sy9j7HdRZc8Sqvtc81bsmWdKx0y5neC4sCx2EQCoJInrVvNb+8jwKefAYBaNI98d/0l/jdaOREnRpQxPAcFJsB7RXbo6QXJglyEPD09aHOLH8u+WxLOur1znRB6H//X/9H17ciQLx9kNApI0eALgWmTagDWZszyuYzYW4WHmicCEZaWCbkaApcpjQfxYOE6DoNB3fQatEljBIUfrdMuEDwBA76CoEoh8qZfEXgbxh/8v3D1hcaOuuK3GhMiuj4SlWb/Q8JkFOMQdNBD4DWnPmRJm0AGmw6AGQwmXEbRBUkyNqwulYHuDaf1ke/57td3Kw6TPx7aENpzjW3PoBq84SQlYYbdQN5u7ne0YhxsxoP94RsbjQoI8Y3xy73PFj5JQBah5utjckAFb/LMNehKGWoDauNqPfzN70OSSkjGZG+vF6kcPEBZkX2fSXr/10ypHVRqQHHyn8TbKCsm5Jxm8j4NGmwm7Rbl2t2h2epXBR98t9wL/HAD7rTEihW2Rmf47IblF3tNreUjuZSQQmCHgSQ6RT5it5klKXfAfAro5zvc2bMTFzkjGuog5z357UCoDU/Ku3g52U8yLCSoa2feQ//mnP94CLK2j+8t3H4Tt0z/UNQn+HveI32Iz8jWZKxQln0I68y3CVTupfmUd/PDrqxi4D6+0x70+bdA6u1b7RnnEUUZJIHRrxdw1rVaYy5LfY9m5nDqB/GwuwqLq9eRzE3ZxmM7VoXjZMGWpWO8UGWDwnWdk3XHh7vG2By484GPvreHWSZXUe+xTaMroMZV8wyfPP6uZVjN1p1JJIxdFkiNeojk8q6dYzELQO6TvqSRNpATmY/87r2oGPZmpevreOPf/xHWL86aw2X2p2xZeb2+0NgEsZ0GMKwO0L1uILD7V3LZh6TEoOOKbNBT04s83lxpYSZ2SwabLhUq2M8ZhulKNrNpjmuBIc4z2wCR/oAlkETOGRmMe/1/rvvmKNEEJFjz2bSFkghZQaztpntzjUhAE0Zk/zU6w0LZqTSWQNhL21cQa/bx87evmWCMquYNCTMHOT9ybd7beOKM+CZ4RSa4Pj4CMPJELFUBKl8BmukE8mlzIFiiXSj2kCt6jKgCZiQHoAg3PzKgjXzY3Z2o9Gyklhmyd28cQsffOc7ltlnGef9Lgbdjn3/5ssv8fL5CwO92SSNQMDIQMOurUs0kUQ4FMG9ew/wwQcf4c7teyjOJBwlypRAwhSbm2/xq1/9Cl9/9Y0BuouLSyjOLhhfKEEcUptwnkgLQOCqVCpiOHS6hZnbBOm63bZRbzBz+emTL7G/t2UA43hImpSm8V6TbiAWy+Dx4/fxZ3/6j1EqLSKXS1o2Xb1RBTOoXr96gc1XL9HrthCJMpjLZo3HOGWWO0I4rdXx/gcf4r/8r/5rXL26jEgC6DZdIinlefP1DnbebqNarhq/99dffmnrv3H50hnIyvUuV2vGt3791m3cu/8Qc3MzGLTH2N56a5QtzAynvDQbdey+3TIKDlJv3Lpzy6goDo+PDdR//P77WFhcRqGQQLtGwPME+7s7+It//a+wt7uN2dkCbt+9bSBprdVCZzB0jRVzWTPYKLfb29totupYubyG5dUlA6D5zkzhZ5Yqs+rPbRvyj/cs0Mg9xfJ9ZgtSZlw2L4GjIbqjAdr9NlK5NB5/9108eOeeAejWuGc4xs9/9jMDedlMjVmq1MupvNP91KPMPiQgx+eyMeDC4iIS2TRCsag1LuQ53R90UKmUDfRe31jD9TtXkJ0lTzk7j0QRisUxDCY8AAAgAElEQVRxUqljf+8I7VYf/x9bb/Yjd5adiX2x7xEZGblvTO5kkUUWa+uqrqruanW3pJY8wgDSjD3zZozhsWHBxsDQkwGPB8YMYAsw7Be/+MX+A+QHj23NjNSylm6pu7auYrGKRWYyk7mvkbHvm/GdG1/mrZxOgEhmxG+5y7nnnvOdc7+ztHgV+dyk0YdsrG0ahznpIiLhEB4+vIdwZISN9econ9VQOi4awM4TGtRvBPsImHCcCI4xm5IFL0uVMiLxCB6+fh/xRMgoR0YkyUUIwVEMFFMGlThmPOEQj5GPOIDpwqTR7xwc7BnoyLVQJS9+s4lui2uPZwGCFljiecJELovUZBaIBnF0dogmhW44MtA/1A86WpdBF6TCiITGFEokd4gnEYmnUG+1sXx1FQ/eeIhhoGMnS5qtFqrVGqamZjA/tYD6URHlsxIC0aBlyLIAbDSWRLvRQzqZxfWVG1icW7SAXLNVxfRCHhMzWfSDbcvu210/MMolBi9Jk5MxHuAojk+P8PTZN/joo48sAEK9MDk9heXlK6ZDuT7b/RbK7YoF1G5evY1rK6tIxlJoNzvY2d0yeWWB2NmleZN7Uj6Q2oS0OOStZiCNnNTU6/1W34qF5tN5s1WY5doddLB/coDT8glu3buJVx7ctUKxnV7T9pjSaRXfPNnG0e4J4sEwpicLY/swhM6oh1g+geVXVrF8ewm5WR6rBuolBlB7iCGO070i/r9//RcoHp7YqQMWdLQTOpWaAarMoi7MTuDG3SsIJ0fITKSRzWWJvaBWBzbX9rGzto1mqYZCbgIzhSnjKOcaq3fbiGeTWLy+iPRU2GhqKGvZNCzbubjfxc7LXTRaHeeQ9YeII4JuvYW9jR1USlWjNiJ/z9Q0KWQKZt0Sfef4cz47owZmr0zi6o0FBPosyDdAqVjF10+folQt2f5RWCpgfnUB8XwSg/AINRac7LQsUJifTiGS6CI/GQXdu7MisL/XND04MZHGzZsM9FlcyAKGNLNZ1Hj35QAvN47QrDURDPaQYsZ8LmdBLBYe7vQ6yE/lsLjC/YAFvFhEkXq9b/tgs9G1wDTBC4LzM7MTmJllAVYXnKw2GJxkwUgdiw9gb+8Az5+tW4Y9aWDy2TxavS465HU2CqqU0fZkUlnjVR32m6gVD3C4u4Zq6QCdTgWjId/JE4Qu64bJJ7G4c2wF/lwGOHy/Rnbwt0DDgPO5BDjIx/ABFP5fdqB8AwEBXZ70GvOrCryQ/es+d8eKfSBJ98qGlM+lz+WHyO80Wqcg7d8uhswoG/VNTnmSxJKQgqTk4AQ7Ki/5QrQN6Cf49jDVtO+3RgIOUOCYaAwEQsiuNxvdapNcZAs6IGhoATe2zR9TAQmyq5Vtq/sFEtpx74GrJeP7af7/uV/7gJ2eob2RALTAPo6b2XRe8S/5xwKk5MP4Y3zuc3v1nJSUo3nz+yL73YEtDvDX3Ok++ULqi3wo+TDCBNR2tc8H0iQXog2kP8yieK6gJH0OFsF0nKicM2Wb2ryN3DyT89kPaigxTT4pM0D1bl5/nhk9zhQVSMh++HIjf8uCteMifRoHfaeTtmwnr2O7KbcMiJLuizUzmAGppDOtOR8vsSSadNpwHO7TAp2F6/Ad7BMBaPluNqbjukaianSUcw6steKhrIM8DswI5BPgqvWsTE+bQyZSeBQ3pjMGPIFxEdiQD2hJD9wT7HoHAAvIE5aj8Sfe5QPXwiJs7qLRcxtQcyyMiM8xGR59u4aR+qKACZ/NMeAY+YAox8Eo9Vjwdux7SvcJ5+EzRKXng7eSf34m7O0yiO7rEh+DcHrDBa04T8Ir5Nf760hrSVnTl7EcYRbSb5pfH8jmZ8Kx+E4/sGK6BA7UlOwIy/H9fcmj5FPzxb+V0e9jJD5QrbHy17fG1x93H3CWLtVcSp8L05POkPxKloR/+uMtXew/X+vU+jPmZRYO42N7fJ4wK+Eh/h5quIdRWIUsOcJhKgGjhGQGtO174wx9zRFhW1L28USDrcWhkwW+h2Mojm7pKbaLcqCTHbxGyb4mK6Tg0ARLsBSx1WYtBeUrPzbIIjks4jTexIick5eS3F5UELaBjrjwuck6Q8MVPSBIS+DVPUOLUoPHZ0t5iCJCC0QbrcAxTbKEygco+Z1AK3ZWG5WUi97N62T4SNFcFqLLRoYWkzZ5fwPXhiyBl2KQYPmKkEYIQS5tXP5mKMHV4r5s8EhJqC18z2VFwrnjGGohX964ORaKmup+9UUKyhYwj7zQ2CBnNY8yWtoFj7CEjDeVleA5n9xgOd/cYMk5KS4vH/z+FuAYcZFJGX9aIBJ4RUD1vb/oTf5CoW9F0Pn9+WIZLyL1RwpO4+82Exdc0fjrO/4t+XcFUy42PC12iwIpc5eZ3xwPBhTMAB+444p0wo0mawTyrhpHNjPjxPE1zkAQ6OnPsTY738D+dttdFraMKAVRpGz8jUKbs+Rb42SWzvhH46N1KPnitf565JzoWIX1cxw11FE8f9PT+8xYHdOXsH3UJdpk/ff8urXDz3gv2yd5klxoE5HB6M8T3+n3xX+Pr6j5bP+kgbLVtW7d+nJUQZIVt9HaDuCMV6uWTieABXnc9dRx4VAc8UgawWECi7M3sVi4ilQkj1gwjUqxjmapYjQEBPpOT87MSCPvKEJd3Lx3Ha+9dR8rV6JgLOfssIVwN4rYMIRRnZXve/j6my/w1z//G2xtbxpwwbVOoJVAWSadtuJYxhXcZTaKoywZBUI4KxMUGmF6cQq3XrmDH//mDzF/M4rjzbaBa+SbZfYixztNmopQHJsvXqJ4XLRCf8wgPj4+NdCVfMpHx3u4enUFN29dxTfPvjLQmEeYk8mUUUQQFCC1BLNxb968ae0gn/CAHMJfsBDdp1iYZ4Z2zHj/uCFOTU0aYHx4eIhW22Wf8Wf9xQtz2EjfkkxmzzdZ2+gSCeSnmN0aNaCLVe6ZsUZ9RCCP2ad08t777gf2PMrE6VnRQLl6p2FUDVHyYebSll2qDHuCyATly6dnlqFH2pBur40rN69aEcNGtYlahdzUcSwuLOH1h6/jtYcPDeQiVUDx9MSA3tPjI7zc2sTZ6aHxR2vtRmx99PH119/YPC0tLWNhfgXf+96HuHP7ro05oQjy5HJsyZX74sU61tdf2FpcWloxrl0W6GK2BzPYCTIa1+5kzjKx7eh0ACZjzELjcfRhr4eT0z3s723jrHRkVBzDgctGoS5vt/oY9IP4wYc/xuuvv4XFhWWk0zHUam0cHR9YlvvW1iY2N16gw/ELA2flooHfVvBw4Kgxbt2+iz/8w/8SM3M5IAb06kC11EK9WMfZKTP+tyzjmvPx7NkzAxlXr14x3cLMSH5Ovna+4OGDRwbMs2BX6axpNB0nR4eW+UyHlo4eOcafPHls+v3atWvI5LJoNFvGtX371l1cu3HdxoaFEAnEb29v4S//4s9xfHwIVpYuTBcMvE9mspY5Wms0DYSinuD8kyd4/3DPTiYUZqasvxwzcebx/zELABHA6Nua5Nq0PbU/NAoMZpoSuGI2L2kqmKFNwHxmfg6vPnwVt+7eMU5i9v14/wAbaxvY3d6xQmiksuE7yAdN4JK6vtNtGy85wezsxATuPXyAiZkppDLZcbZKD71uB1vr69h9uYlYKopAdMgEeuPyZhZ+JJFkgxBJJfD2e+/g1u07DrjoBVDaO8X643UcbR0gFc5gOj+BXreMjfU1NEmJNAjg4ODIkg3yEwUsLCwYLU+XwHqjYQA4M9MJXtLonZopAHEC0xEmzmMinUMylkSryetbNq/DPjmvs+aIJ5MJsGbA9s5LlIunWL62imgqjUa7gT73lpHbs9vNJjo9V6CMtDzMpOXa5Ro/Od5HMh5HklRAvSZCpGZIxQw8pZ4gQMvipaSfoW7LZvI2V5RDri8e+X/+/DlCwQiyyQzCJt9dNHtthOJRtJmBORgZNzh5yW9evWFzxf73Rl3MLk4jOZnEKOoM+aOdA2xtbCKZiGF1dQWFqZwlaBwc7WNz9yX+7uOPjBecdAfMtCd9BIM0rAnQ6LcxuTqL3/29v4f7d+5jMptHOhbC2WkTT588tSKBPJFCHTMzPYdcOmc0LYNBwORu1A+gelJCr+NscIIM1JfpZAqRqDv6zzV1Ujw2Gp9bd26i3euYXUObjydrDnZOMWgPMOwO7ZmDbt8oVpLZNNKFtFGA5BcnkS1k7KQIM2nDoxDS8TSalSbWv1rH/s6e6b7sxBQKhSmXvXxWRDwbRWExjYVrU7jzcBXZfBoDBkRHAA/PNAjYPtnBs8+f2JgsLS4in805jvxQ0ChfCgsF9MNDA/3of7BvE5kQuk3g5LCCrZ1dHOwcYbEwj2yMKdpAvVjB+vM122ui8YidhJiYYh/yODktotN3oBmL785fmcXiah5hFgPt8fRP0/bPr778xjKUC5PzyOUn0WOhzGAXg0QPSAP33ryLwjz3YwJNQK/tai/UykDptGlgcz7HE3KwgJN8FAuYIoxyidQkZxiNalhansNEbgqVagvHR2eoNVtIpzKYNQ552iSO15FUJ5RrgqDMiO4O2sgUYli5Mm0UHQxwt1oDo8ri+2iX8IfBDga2nn3z3D4n9RDXQSqTQHPYQIz7ZSqPXH4Kk7kpd6pnfwdnJ7toN04RHLXRbhTR6VSNcoNt4XPoLzJZhUd5Bdz4fpfAPupUgRWXgSDZiwLNfN/KfD7K4thuUOaV7y+xCLVsY/7mu+Q3ykaW3af2yG6Vn6rP5V/ye31mNqRlegcRtGMQY4qTIAEqdxw+QAoGUmMFHdgigELOuiioBFTwe7WTJ9H8pBmuYd+PE4DCZ5mf13WyJFtYHLB8Hp+rmjPc56jXBMDLvhYQpvermLzkUz4H59HZyBfAn+/PCIimPylwjNfKNxRowefSXuGPcAr1Vz4E71E/5cvI3+TnAkXYfx8E4nMGfXfsXM9kG9k33sPnWvB3jHVoTtkOf8wFcPH7X5cMpxOrDEDQFicuwnHlOqB9ywxc+SpGp9PpWF+t+N3Yh7Fs9Y5bl5d9eD+BifMn/8wH3ny/SmPDcdfY+b4xryWofL6Wgix25kAqBs+ZqEEaJ4f3ENh2QTmBqj4gy3G0PrXbJgvsF/ugvkSi7mSigdBMvmCyGxPTAg6A15iaLh5n+vfG4+xAQ0d/INxAIJ6ul9y6do6fPaYsMNkMXHzOudNYCgOTHPP5kjGNv+RZ/rbvG/o4lHAEPUs6zA9e+JiIwGt+z885pwJ69W49X2PEd6sdWv+8X0C/5kfrQzpQffKBQ+EqPiYiHah1K0xKf6tdrmC3O/XJd2i9qX/CDXgfv5Mfr7GRnGpste4VDPH1jMmb1TS64AcX6K/T6gJA2V6BzXoX28nPrZaIV9xRGBzbZrI4xoLUFsm3yYhhmQ5zUh+FUWmdSYalPzQX0pW6TkEyjbswIWEawsC072j9sp3SRxp3fic5kzwIx7ITl+Ok4xixt7Efavve+EQ9dSDvJ02YcEi2lz6kK8o5pqYiX/SYbkSyoDUovJh/C4A2u2LMI277w//6v/yxIVDqtBayD7JJ8Qv01cCwQbEEj1RfHMHQIpRCk8JUI/1FqoHVhEgweI0PgvsbmRaCoh4cqF9nhOgzLSb9rcmWgEso9LcMGQ6aH5FQf3yFJuBcRpMWoa/s/fs0tj7IyBpwUgb+bykKCbe+0zhqDrRY9FtGioSVbRMALQWs9/MeRWH4mQwrjbfNT9tFJvWZ3i+jgRYVBU3fywhjOwT+awP2FTj/b4Akwewxh7IJPFMwxoaL+qh2+UCsr3S0QKSENf5SHj5IffnZxssYcFnM/ibgb/KSRY3bueyRO3ZcJMM3fCXj2rQks5p/tcfabZHlCwBc46r3c7H68uQrJd5nUaxx9oOUrt9fyTufIQWhjcraM84+kfxLfmSEs6+cPyodfifD4Xwz7TkFpDmUkcfPNG5SgLxX7ZGRJN4v32jx5c039PQezRXvoQwpA0TjKBnUBu9/7ss2P6dxSx3CaLJl0nlgtAxTZ6RdFPu4kCE6E+OilCMGYFjkjrI0siAE2xcLM8s7jFE3hsXp61icvI5cfB7hUQoneyXUzopo1cnX7LJO6dhHk0EsX5/HvdfvYPVWgknIqJVHONs/BeoBhLsRoE7HtI+dg0389K9/ihcvXiCTTZmiJ8jZqDasTyyUxozXWzdfwe27d1Gt1LH+cssM4UqjbsWlCjN5ywrO5VI4PTnC+vqa8aISPDs3GHoDy6SenV3E/NyCAUUEIAh0MvPz6TdfYG5uGvfv30K9XsXm5gsUiyVkc5PIT0wbcJhKpvHWd97Bgwf3jVYhHo6gX+tgf3sHf/2Xf2VcyASRVNSEFB/hYMAoJyrVspOnQMDeR5CL4Nuw504j2NoPBxCWcxYgGECe8BB4bDsRJ79rG9VyzeT4zh1SB7BZzvg9q55ZJiarbbMIHTP9InHy6w0MvOQPDZV6lXQmfZSKRQOQma0aNyA7YDQFdO4J9Dx68AiPXnsNlbOSFazb3d1BrXpmHLOl8qn1lQA2aRIILJHmgO397LPPwWPBS0uruLJyFQ8fvoF7r9xHJpO3bO6zs5KNK9vMcTk9PrF1TUoFcogSoGNWBUE0yzzo94zzl/u0cfeyaB8NjR4dAqDdrOP4aA97e9uoVE8xGHZAJMlltYSsSN9wEMB7730fb7/1LhYWlsxZZvYz+0af+vDoAC9ePMPB4Z5l39GxIijINhBYKleqePDgNfzRH/0RJibT6Pccp2mlWEHtrGEZmOT8paxRxkgvwAzQ3ASDCy0DPJgZaQ5KKGLPevONd6w/lXrLAhTMeCYFBgFLygEzxzY21w1wIYDI/rfbHSRTGctQnl9cNp3GUwOkgtnc3MDztW+QSSbQapOjvGSZ+uTlNj3R6iKRTiGbK5g+DEfiqNdraHeqRgGxvbt3vn8YV2q7g6lCwQqscX0zO5vF0TjHDMSQT9p0IQO3Q2aNN9HqdqwYJrOtl1ZWcOXqqgFr7Hfx5MR44YsnRdunJzJZR7PS7mBxcd5oUZht9GztG6PYmV9axnvf/x4WVq9gojBpQYniyRHOjllIk/zKh5atvn+yi1q7iXqjgyEDjdksctMFLN9axQc/+j5u3C1YUI1i0S0DW18d4JO//AQn20UUMjlk0xF02g076ROPJfDkyRM8f7GBdCZjmffMPCctwMnZqWXWc36III76PSQpl7mkcfsmInEDagu5Kesvwfa9wwMLSNkR3hD3E+qQpK2dSqloBR8Xb6waODg1WbDrOCZbW1vGo9+st7A4t2ycvcycbjTqqFXL6HabBsYNwyMEJsK4/9oD3LvzioHG1IvlIkH1TTx5/ASnR6eIRROYnCjgxo2bxlG8v3eIo/0j7O5tWyY7194oEjAOXlLO0H1PxZMWfE5GEsilxqdRCGZmEwjEgM6oa8EuHnWsVs4QC4eQm0ghlY6j12th7/gQx6UTrFy7ipXVK5b5T5D/2dNv8MWnn+JgZxurN6/iB3//J3jn/XeQnowaeErgslchP/OmBXKoK0nXwjVA/cQMVQYwSqcVOyXDTHrqFAIdHD/2z+zCjiv+Q8oTyjODCdRT1CdcS8ywZ4DgxbNNBEYhK1I75GkJSzzoIRANIDeTR7qQQTwTQzrPwp9JNOpN1Gs1C1awXaTB4AmW4SBo+mtufsl43o+rRfQDLWTnk7h+dxE37y8iO5FEqz1CvTFAtx3GsA6cPD3G04+/xPHhIVKJOGampjA5XUAik0Yym0Q/MEAgFrI1ZwXReGyUQGOEPOpxK9K7//IQyXASmVAS8UAc4WEQxweHpnsYlIwkIwgmwpbRzMKW5Njmfp3JT+D6nRuYmGKW/RCxOPd8ckPX8fnHj7G1sYdsfAory9dMNo5rx5i8OoFIIYhrr65gaimOwLjwD2uNNSpd1M7aGHQCCLMdgSi67a7tO5TrAQvPDbomC9RdiVQQUzMJTBZSoBtG+pxaCTgp9myuZa+Sn56nNoyLvsUTpRGkE2njeZ5fmTSZY2KE6jFwzpmXZ/Yei5qObeNna8/tmalMxkAGBhVShTgiSWYLJjAixwiDn9TJB7sonu5h0K0gGh5g0K2i264aRROBOAYuqXvbPR7HdRnG8r1k48rXOKclGAONvm0uXlTZwfJl5Q8xQUA+ogDob/mClhh1keBgoOT4VK4Pivj+lmxYH5xSkpbAB4ELPWY983h/wNmDvm/CNpNWTT+yb2XPO5DGZTjKjxVArYSJwMDN84U/6/hHZbfJX1WCFTPafJ9RQKvGj/avD3AT4JOPqHHh93o/gz1qr8BX33f+9/2ti4J1/E4UlAJLZatf+JcuYO5jAhp/+Ve+X+37xz4Io+fqXslQz5Llvk2/IH9CiTS+TPE+AdD8XD6ND4zJ91FCjpOdCz/vfMJpf1pynsuCVVBAc2zvGmcIMxlAfpT8ds0L7/NBH17n+z6XsQIb93E2sABojYH8MMqr3Rdw8sRMSfmE/K0AATOEhaH4fr7wBPnzTLLz14YA1VA44o7/d2krOrDLxmPsP2lM1GatIepgd/0Ff7vvD+s5Pq7j++iSS46/QDthLL7s+RmyaovmSwCf8B/Nq4/5+P6p1o8wMT3nXFd5ARs9k+On7FLfd5WfLp9eulNtl48vDMTHVqSD+JnmW0mZLvHEZeXrx8crtI70nd5vdJoeF710AfWzv7YlF9pTpNv4289uljwKXFX7dJ+wSGZAq316jwIJetd5sG5ME6Ogm+Ev42Lt5qvHYucBD61nyYzmVHqSf/M7FgHUezVm5zI8ns/LuJX2Bq1RHz+UfPvBELVFIDzHnmPNz6X7FISxRIcxIC19of1BOK72EtLL8IQJmQsEftO5U1Kjrd2Aw8W4D7EfHEsmhPC0jrELWBHVCx12Pi7j4IN0k2hU+Lfk2caUHNACfCS0MgYkZIrOWUr2OOOT39kCHCsK/S0QkJ2WEPkKV4vc3zS0efsRAG0eWixapBpMDT6N5ovN12Wz+gtb//cVkjYugZi+AF3eBHgfhcHvixS/jBVtSOqbr4h8QNbvg/plKQ7jI0x+X/UsfyORAlJ7Ncb+fdpgtaGp/f7n+j9/KzonIdI4aeENe04Bsj0CA6VAXfaeA5IvK1E+T5mxiq5rEXNu+f/zKOgYRFWkSBsJ3yegUvKg9koRapOXzF5uo+RR43EZTB94FCB+JriMAHOmxhEeKUEZJqYwRy6AoHGTstCGIMNAMqexk1HAo/b+xsR+6j18rriOfSWu96ldv07+LxvPWm/auDgeZnyM+6/1y+/9KCKv4fzR4ZChIMVmmw+PY48zAjSnmnf2XfOj73zjURFayZrapPXFz/1jVLpX65bPV2Vg6SgZPNqUzg2gcVFMfxPXZqbonPHWjo86abz5HBdw+PUANMEV428N8BhjzDIF3Fpymfnkz2XFewLQs/krmJ+4iqnsEsLDNA5fnmBvcwvtWsOynIJhHiftYWohj3c+eBsrD0jICJSLQKfVQu2sjnaxiVET6Fa7RL9xXDrAZ198gp2dHTsSx2y/OnlO9w5ckaskj7918cor9/G7/8HvGSXSF199baAKneLOgBzEh9jb27Ps1/mZaaMw2N5+acdwSCdROqvg5PDY6B2YCbuycgWBUdD4AwlIViol/OKXP0OrVcfsLIvMJYwHkzyuffKTpvMIhCMoTE7hvQ/ex7179yxzPM4jg7WOOft/97OfY29nG7EIjxG27d1zczNo1KsG2h0dH7tgS8RlRWQmclhZXsWoPzKAnYChHBVmlHDsSYVDZ9syKKNxtJpty16lvuI4WXZAOGpH1UkTUGtUUWOhj1gEK1eWXIo7DXA6/Km4Pb/TdFm6JydFK26VnZ5AfnLKslgJ/hwfnaJULGFpYRk3rl6zzI92o24AerNRsVMhtXrZssYJ1BNkJ3cmwR0CxzzqTFA/Fk8hl83jO995zwDomZkFy146ODg0AJpypv7SyKMMM0uGQQOCaNIhnBtbG8GRUY0QxGPQjQAyx5URb7anUj41igKCX+wz1xapPOiAxqJJPLj3Gu7ff2DBB3OMu20bd2bJsS/Mguaxf9KvjP0py9qk49Tr9jE7O49/+p//Z3j1/j00m1283NpAtzVAtVjH3vYejg6PDRhmpjwzvJl5yax3PosZ0MxOpRwzQ5PtePTaWzbHBFsPD/eNBmJ3d9sOJJC2gnYB+7i3e3DOQUibmlQUzFCfnJ6xMSPwxzW/u7eDnZ0tK3w4Qt8ympl9TAeb40daBXJz5yamsLi4iOmZecsCGAzJk93H7v4+1tfXsbGx6YrpDEcoTE7i1Xv3TR9QblhAktmzdK7YV9ub28xKo9HfsTXBbADKVzaXwfTsLCKhkCsWWS6jUiqjWq6aPJNChnqZskCdQYcxPzmBo5NDG/e5xSW88Z23Mbe0NKbfCGJ/dxt7O7uonp1a8cNwaISjkwPUmg0rYtbodJHKTWD5+lXceHAHy9evWBE+M247A4QGQdSPGvjlX/4Ca4/XMZmawMLcpGXv8hquqbW1NfzdL3+BzqBvRRhD0YidSqjWWCyvZRkjPOFQr1UsA5DZxwwk5JJZZDMZLM0t25732Sef4vj0xE5dce5TmZQFUgjYFosnqFfLxnM8tTCL2aU5XL92zbJ0V1bnUTlr45Nffoxvvn6GXtsdASSo5jL6mKnatMBNOB7CnTfv4Td/57dw5dqiZYKjDwM2D/ZO8fmnv8Lf/A310j5mCjO4f+9V43PmXsYipE++/tL40heuLBnIz2zAepuARtCoeFiUrn5WxdLcPGamps1WHoWHSE9kMYyQiuQMLWZhh0ZGHzIadsFKi41W1aiNRqER/sE/+o9w/zt3XPHDBnD4sog/+9P/F3/x5z+1IpX/8T/9J1aEr9vo4vS4iG6rY1ncpAWhDraMeBbATKUso/va8lW7Zmtz2/TE3OyCBeh4goI6iPzWtVrD0dpU62bfkFfassNHQzJ9V/0AACAASURBVPT6AwsqcI74fO5f3Au4/zG7mCcwOM/kfw8nSIOSsqJ2oXgY03Oz5iwyGEOaJQL1vcHQ9hF+TgB6Znoe0VTC0ZmMWshNJ/Do3XtYWp0ktomzcg21KqkMYuhWhmhsVbG3vo3TgyNrEwNwM7NTxnmdzmftncFYyDjZuVdTZ5I3nnYLg6jNWhdHu8fo1buIBWLIxTJIx5OWqc+TKz10EYwH0WWBy1T0nEv78OAY6XwOoVgUhelJ5Appy163siAD4OvH6/jl336CZrmDB68+QmYyh2cvn6FwJY/J5Ryu3ltFqhBFLDlCk85dlxQePLkxQCSQMO71o4NT07Vm4xAACjjnjYExBowLMwmks7B3Gqtd2GUxl8oMLLrMZe4NlXLJ1ovZMb2hBfEKE6QAmcD84hSiMbeXGNhMm5BJBWNqNALeymSiTmYgY3p2ytZ6PBNHJB0yEL3dASq1Hro9Frdt4vhoH2fH+2g1i4hFBpYFTVoO1kJgwM454W4tEoCWfarfAlJkr/Jz+WG+v8b+cX37Dq7vv9JeELWBEjRkNxtwOnD+ot4rv8XPzOP18gcu28A+AOD7NwIZ+qyDMPYP5F/LVzI/aFykXW2Svyp/gWC9fB+1QWCJ+RJDl/134V8471MAoYBnzSHtBt9/9DNG5SPx+wsswAEQ+k5+oACP3rhYouaH3wso8X1C3e+DNDau4xpS8ovUf/nQ8qcEevvPkf2ua9Vmfyx1v7IZ/Uw8Ww/kEhufHNa7zXYcDM5PLOn5ArT8YIcShATwCdSjzDm5u8g4F3bh4y2J+LeLsAv8MXDLHbscA4Ium9wFJdz6kd/v+5783Gy3cVawQFL5mxp/+UE+hvAt4EwnPlnGm/IwBqA1T0Z5Z1mSLuubnwu/EYApP18+udpgPvwYNA8E5V+5cWJgU1iEfut+389mFjTHXhztvl+nhDV/rfoyokQ8ex5IRedOiGstyM+UX6q5FbbkJyZqzAQiao6lFzgWHCd+r4xfyZmwNK23y7Kv+fX1mXAhPo/tuLw2tU6E7fA6XqNAgy8rwqY0Xmq7P3++7Pu4mvAX9ZP2gXAD3iOAWGCodJgAa/VDAD/vYdu19vRcfy50D3+fY0VwwLXp8nGW+uVTDsKR1D/+7WzBi/p2fAbbz88pD9KpwmM0DpJxjacCSJdxRn+t+332cRhhFv4zJYeSXekK3ifdJTlkGzRX0ul+gqDWm2RAepF9cbLTc+t65OwvF7R0xSNVm4tEB3wP7VyODe1I2ol0jWkzsBi5MDZ/HxWmpWCkdAH78S0d9D//8b8c6QN/Y/cv8hWLFJoUJOkFLis3LUZtFppMKRAtLG1WEh5tIFJyAv8keL6SkUD4AJ+/uWmBCMDVItfE+tHDywtLG42AcQmbxsdXhDJO+J0DqhygrD7yby3w8y88TjIqQH88Lv9fEyfh0Vj7m7uEXYLpt1NgnRSWFoOeczmS4htHpvjH1Wa1sepdUgyk3bj8TH/eBYTKaPIFkc+Qocd7tKCkjDh3OrbsC7fmktfpeT7oyc/9ebhs1PljxwxgbTRSYFqgUprqq+RUG65t9HbE+oLrmvdKtnzlJWPJl1Frf9BlXGiT0dphG/X55Q1K7dcalHz660My4MuixktjZkqi76LO+tH7NRdSTDLiLwdjmDnjr1spWP2m0pQ8yCj3Zc83pDRGvoEmJe0rT32vjYR/C3DTpi6lK8Pz8gYh/aAgktbJv6+kXVBrTBN33hf7DwGkXsdA0ViYQAqL5rFqPTMaXDFOAnidJosbJTGZnkM+MY+Z3CoSoTxOd4t4/sU3aJbrlhWUJ78lBlhYnsb3f/RdTK4Y4w3WXhxZBhMz81qlBmKIoXlWt8zK49N9K0TFjYeOLDcPzlW5eOb0UcdxepOf8ff/4B9iYmISh6en9juWSuKsXDIqgSdfPrYsVgKi5EVlliHpIzg+PFbPYnfzs/P48MMfWSE5Fj1jsS4ecef4fPX1F9jZeWmgFouKEdwgcLa9s2tcsqNgCFdWVvHue9/Fnbu3LbODNCGNYsXoFz7//HPj4WVGYa/dMnoIAm0VggC9HvYPDhxPIcc6mTAH/NGjRwakMxP45cuXlgWnLArtGaRDYSYz58WO+bWYoes2YGbzhSIxpDNJy7olAM1NeWIyj9u3b1pRsbW1ZwYc3bhxzfQEQVe+Y2VlFbfvvYJMoYBwLDo+Gs/CYet4/vSZ6QVmpdKhJxUDizUQZCTvZrVKjt0dnBSPkMtkEE9EkUnnzotbMbO8WmtZlvfS4qpla1+/dgv5fMFoVwgQMZPJgOpkwoAGyhwLPdq6GwwNdCVgZ98F9O4xANdt4/Bo3zKH3brhSYw2Gk0WIKza9aRPcft+BLFoHLeu38KjR2/YuDMjj6AzgeKTo2PLhKzWyuh02mh1XEaR9uVms8U4CeKRKP7+7/8B3n77bcs6f7n5AqWzGuqlJg52D1Cr1vHqq68abQKPsJ+cHKFccdzg5GSmgeuOR0bw8MFruH37njkgLNjF+X/x/JkVu2NAnsECZggSCGOggM/QPkOOcGZzTk7N2DO5Uq0fJ0fWJwYvSPXAfc0AvO0t4zctTE2bARhPZi0j9fr1m8axjEDXwOJqvY6f/vSn+Lf/9t+Z3DOzgPL7xmuPLIhDQ49g+ePHj0GnfW5uzsBZFl10ut85jtLN6UzKQEt+R5kj0OLojvoG/jC4QWOQ/SP4Xy6dWSYuT2QQCJ2ancONO7exsLJiwDb5nU+PD7H1chOl4qkBH2lyqne7xtXd7vZQrjQQisexcuMaHr7xGlKTzF51jiYzMEfdEYb1Ada/2sDW821EEcTc9JQVgGO7eVKAQPkXT77E/tEhpuZnsLK6akA0QXKOS7NaQfH0FHvbWwbcE/DnkX9S10zmJqywZLVSs+xdyhlpdNK5jIGkDGxx/bAIJLPWWRCQbZxdmMfdu7fx4MED3L591/TKF796jJ//7Bc2vlzvVsOi644Bs/gbn0EKkte++yZ+8vd+B5P5DFqNvivuyFMQQwL2+/joo0/w5IvHBipfvbKKbDaHZCJtOuDl9iY2djZQmJvC6rWrxp+9f3iMfmeAZDyDYWuAyCCIfCaPyRw52Mnz3cbM3DQiyTD2jvewvrtmxdmiEZ4Ya1oQiFzRdLBJA/Rf/df/DDNzC87YD0WRiMaw9s0z/Om//r8wtziHO6++YvJ/tH9oOrrTIhWJC4iT95hZ2tS1JmODAZYXlo0julmpo1SpYX5xAR9870Nbe+SRZxHaZmWEb56u48svnuBwbx+JRNL6bHsmM+MY+CmXcUR922ihVjqz9UYKDK4RrktyVhOEZqCQp0oIXk/NTFuwjYVyadcx4z8Yi9t11DVcL8lk2trdIV9xeIiVGwv48IfvGF0FQc5avY1elwUu4jjdrWD78SbKRxU0KxW0x44j979EMolsPoM333sXyUwYozDQ7JA/v2NyWK8weNYG+mEMOkMEOkC/2bVxCQxGSMSidhqk1q4hlo0hko4YrQjrJZBT/dmzNbRYBySTNSqZfD6LTDaBSBhWMPNkv4LHnz3B+vMNzM8vYmFxEdvHO2ijgcn5vJ1umpzLIpYLIxixA+9o14eoVhwdV6XcxNHBsQVWLds4yyK07jg2qWBu3Fh2c9Vtm9NoFFcBHkfmqa62nVKhTuYpFe7lo14Xs7OzluXP1UA5JwAcT0XQG/QsuMU1zrVj9vA4OYXXWMYyM9TiEdy+fQuF6agFylo9IJgAeiMWKyR3dBu9gavbUzw5QLl8jFr5CMFAFyF0+FbLGOt2XCCA65GnbbjnyneR3WvvGxchpizTPlNWnexN35/0/SIfqKC9wD3OwK1xIo3sfT6H9oB/r2xQAQGye3273PeX5WvwGfxcvoLsTmobXS9fSLYx703GHU3c5fbLZ+Y+JN9HiR7yOXlNfFzD5QKIcgkx3EvYb/HHnidNhaLniUQ+uKM2yce58L1dv+RbyDeW78EAofYsJSJp3i6DDX6/+Rw+gwC0+ur7OZpDvVugqt6rZCGNuebU97E1rsrqFDjHa5VhGCUP97jAoe8HcTwpL77foOt8QJXP8f1dtecC1KPv4GgOfRxD7SUHMfURv6M9oox0PofjytMObtwuTun6gRjfl9V489myvy77XP7a0BzIV5Rvb30YA9BMXLA5GCfgyKflHDtsxcm878NqLfDdfnKScALr23h9EwLWCWq2g3uCfDhhJwKM/THk/kgZoH/F+3yQV/iBsB7pC37u40D2Hp45G4+1/H3e5/u0/pjpfh8H0XMlF76v75/klw3KMWHfHIDukmUu91FrRWOpdaAx0Nx9a87Gp9iF6QiX8HWL1rH8X2EdPu6jd3OOJVPyuX1cQeNEeeT+xPdSr8uX9sfVlxFhiP564rOkwzQ+lAuuB92r+6RvDPcY+3Ky8fVutkVZ2VrLApgF2tIW0dqVfmdflGBo+slAWccT768l6R8GkKRnNCe+nucY+LpKz1OfJB+8Thib5k9BQwHzulZ7i9rkX6drJSdss+Tal2m+n9+FzR52QSYXtHR8zbRITH4CTvfbCc1Wy8aD48ZiuXZ/8ILaWO/RHPB+UbvwGdqDNAYmS3/8r/67kYRKRoDfUHWAD7gMktni8DZYfyI0oRocKR9+roWqxcD3S/h8IMz/zN8c/M1QG4S/2fkLTgtYwsTrtCFpEfqK+DJwd7GxXygqTbK/wDTAv27RaywkFBJ63k+gxVdw/gaqfkohaPNVX30lpPsuK0i2XwaJQDkZbr7R54+Zb2DRkdbi4Dsu90XGqd9uXc/nU6h9xSJQX++QYtNcaAPXe/S3xs43UviZfwRKhplkVf1T23yj5nzj9jiQbcP3jkPpGhk/UnJ+m5h5JsNLkXHfKPKBcK0B31hiBrS/Yek7fSZl6xt+/nxo7fjvVLv99aj/X96ACMBLZgXiuo39glqDz5MhoSiu1jGzZS5v1hpvfy4vbx7atLUZ+PIj+fTnQnMj2effivIrmsnr+b3G0I8GXl7XfIe/EZoyvVQ4gm26uMYdk/OBagJpRmESYeV3Om4sBqb1zEKENK6YZRFCLJgz7ufIKIdCZhETiTm0zzrYeb6D0lERjUrZAMPAqIuZhSl89/13kMjGjad0a+el8enSaUZ3iFQ0ib3Nbbzc2EC7U0c4ErAj78wa41hMTGRt/ggStOoty/Kh0/rj3/pt47+lwzg/PwXWGKzUGsZ7u72zhW++eQIe1+206rbhsEgHx3h3Z984Wa8sXcGH3/8hrl+/jWQ8CRZAIdcqM2uLZyfY399Br0/glMUd4jYXLJbHLFQCF+Tiff3NNwwoSqXTduS3Xixj++VL49xcX3tmRcQIsjCrkrLFIhsc84PDQyciwYBlLBMwef97H9ic0UknaEmKAhpANCBq5YoBd8bDTWAvyCrx7mgfnX2CHlwTmYk8FpeWLOPVgbIHdj1pQigzmy9foN6s4caNG4iwKjJ5jft9/Oi3fhOvPngNqXzWxtGyq3o9yxz88vMvDGRjRhkdeuPKMwPDOf3M7N0n9+jBHgaDLpKJuBUStOKMkYhljherZSQijDbnrbhgYXLGCp8lE1kEgxErKBkht2yzPQbdg5bZZ4Ztkxn1jq8rlSSXIbPOmOUxQCTKDP0BSuWiAdBcRy57umfUIIx08z4GVDh/zHonhzPlh/O2srJi9x0dHKBcOTPecsoZ38u2uyAss6YdjyLln0EOcpH/6Dd/bOBplEf4my2TDWYgNiijvQEWF5cNrCX/OHmZa/Wq6XeOH5/NMWZ7Xrl7zzJRCbyx+CUB/Z2tTQM0zIlLuOIvBMQJ2BK85T8LxEzPGRDDDGhG8tOJJDY21m3+Ge13vHAw6gfK1Tdr6zbf2dyEgfrReNoAaNKAXLu2ylp3dhSegfiPP/4Sf/Inf2JZp+TC5fNvXb9h72Mgl9k9h4fHllXNflrwoM611jZaAsumGh+pTsRjyKYzJosEYjmu+VzunJ+SlDJc6wTPSbNAmWLfedSXAZH5hSVcuX4NuUIB1WYTlXplTE2xYVlfc7MFrCwugnwozPAlLUuH2YvNNpK5DB699SZmFmctazQcDVlGBOllOpU2Tg7OUD48Q7veNiqQXDZr+ocAVb3VxPrGOl7u7uCVh/fw2huvY+nKismeAX/livFYf/X4S1TPipifmx5nRY8se5XFiy3bu1JFkZzrjbLxn4eZLR13hZsilr3RxcHRAULRkIHuHGvK5t27d3H39ivGNfxXf/kzA6BJA8M5oByRQqfRrJgqSWfTmFmZx2tvvGagM+kgmJlLcC7D1NLh0Iq1MRBRLtUtoJRKpW0ObJ0eH+Cwemgc+qQ34kmJk9MySsUKhs0BwoggFUihXqohForYiQJyfDObO5FOoNQq4vNnn6PaOjMAOsTs52YZjU7N5DeWiCISS5gNRblfXrqCxdl5k6UvPvuVBY7Ik08udlIrca0x4EO5YHY+qTJa5KYOE7ygPojakXdyPkcDpD/o4dr16/itn/w2Vlev2dqIJ0PgIYjicR2fffwZPv/Vl1aEkvdSBsORqAVaGdjimknFIjjY37aCqrPzsxYEsUAfT5cEmU2TsWAWKYqi8bjx6kfiUQv2HZweIjnJwrek+YpgIkuu/pCdVGl2usYZvXJ9BW+8/RCZbAR99BAakW80bMVtT/eb2PxyE8c7R2iRSisaMxniuxutpumZ67duIk8e9FzWuKubPJHC/cGyg5voNjgWMUQDIbAUYKNcQ7fVsvYQgC7VTjG9MIX5q3NIF3JYWi1YMcWvvtrFs+drmCjMOwCLYG40jGw6ZYEU2gHMSN/a2rF3BcMMCHRNnlO5BO4/eAV3X7uJyWVXFqRSAcrVrnHuV8oN4/ivVKmLw5ibd7qKexvXOx3Aq1eXHQjcrSAcC6PdckenecKJADR1IXVes16xAN7C7ByWl5dRmCA1FbC34/Q2aadIWbP5YsP0HO2YbruDRDxu+oTjwCKd6UwCq9euYHl5EZlcyhIXhsyOYqCDnNytHlrdvukQFkIsl06MyqjbKgODJjDqGI8PdQ/bxjlgsdrRiDragXgCYfwEBNmtsocFesgX0nFq2eCyE2XfKQNaDrd8KdmmZPwSAKp3sC2yd2VjyiZmG42CicTd49MqAgR825OJCWau4KJ4mu9ny/8hAP3r/JMLe9jZs+Yrjk+Kyg/jZ4nxiTC9m2+Un6M+q+3mO5kddPFD3cIxEzigY+jK7L38PB8os+ePLtonP09jI3/H9z1838TaMx4f+SW+f6nPeB3bxzmW3a+AhHy8y/Y979V3ahf7yjEUIGXA2Th46vuf8jHkN8sf8fuhEfRBVcmWfBsHsDlqS/7I11EfbZ7IzT4+Ms/1xvZ9K9Ayxka4h/l4g/rPZ0mW/PdonQg0ky/lYw3CRvzAt9YFgXn56pbN2nH2sjK7Kdd2rdV7Cpkucrafo7TU+tR6lN8k3+xiHseBoaC7R3iRZF5gnu7rexngri+uiCADoGyvf1rbxzGkDzSXWusMAEj3aD2rzf7Yaax8+dV9WnvCtQTGy29WNrDwCeEwkmeNl2TKlyMBlXqvP496v/Slj0sJqxPuxbbxOsmgZPmyjAv8lL7hO4SX6X3SGcIk7OTRONFMwRS103+e1pXWh+ZWcusnt7Fdwh79tan+8Bm2rgMugKQx1rPly+s6fu/TqfCZBM2lIyW3zm9wXOtaF9IZPs6gOaZ/5f/4+Jv66wPEwlg0xxwD9VunVtg2S9ZourpHGh+NpeRGcqcTERZ4H1MSa541D2yvAGwFzfieaMiNHwNN2tss8WjkKINYr8UByz13spMUXKkUkvGYddsVKL2g+xI2pflzOtCdCtcYs50KDgT+1b/4b6wIoRSGD3RJ+PiZv4ClQG3yhhcViLUJ+AtSg6uFz05qYrW4NAn+4lY6vx91kPLUxqQFLWUisFWAmL+g/YGQotTzfKWocZDC1Camd/DZivBqI/M3P12vMeJz/HFRH/VunwPaF2S2V/30lYmuUX80rlqk+lsbsDYR9dE37i5vov47tZBcnWZ3LFh98Q0MOoJ6h9rE9sqg8TdbLWpF1hT5vKxwpZC1eNQXjYfGTm2SgPO3H3HU9VIE6p/mwA3wRQY314GL6jpOKvZBMqY2SwnpOgHQGhvJjza/C8PQjaHmR22hkybZ0rXqjwwOGTlaN/5GIgNZcqe16q8lzb0/jpp7AqgyNrWJKIopg5fzqWOOHBNlBjhF5RwHvleRvstjwe8F8Or/6r/65pSZU4a+PJwbCuNjZXIWdMxPm49vbEhupBj1XH+NSHbYHipUZYr4joUUptusL4oRaHO2LF46ELTCyAHMLDMrQOgMI6JSNBwxijnwGWmMOgnjhcwlZoF2BJ1SF5XDEspnJ4iSR7TLwnFJ3Ll3yxzLBgHVgcvSISA3aJN6Y4AXa+vYeLGGdJLFQCJIZTNmBDbbznnmGNBZbdSaRgORTKRw685t/JP/5D9FkselYkC1yqM1LeOPJvDKQoKkbGCl+kGva2A05Z5AA4FsFjp69zvv4a03v2PUG81WG0enRdS5WbbqBkATiCagTeCXbaAsHZ0Urf3Mwr59944Bmcl0wrIQ66UKdra3UTot4nD/wPoWj0aQSbAA09DawJ/TYtHAX45tbjKP77z7Dt7/3vfQbDUse5XUFXyGgVzVGk4OmdFaRNQyusKIxZMuO5xFEUMugy+RSruM7Dt37O+NjRf46ssnOD45dIXrMinjsiYVAIGVdNbRIvD3T37yEyxfm0V7ANQa3FyH6Hc7ODo4xOb6C2xvbaF8VjSAjqAvs1fpeFNGGs2647WuVCyD0DiLRyMzNggoGcB7eox4NIlcLm/PJkdqOpVDNjvpCqBl88ZjXJidM0DInOKAcz45rrvbL43vlkfJOTedDnk9yVNKUChmBgUzcplR7JzOLqo8pj3W56ReIoDBTH7KO50jti+d5lppottxxW4M8DZqDEc7w7ZRj6TTE/a72WhZdjnX2Btvvm7rjAX3mPHKAlCk47DatiwWmUxZgUoFuShHZ6WigfZyLkilwuzhaCRmc93utywbdnvzpekPHr8nUNwlnzKpLLJZWwccb36fz0/aZynyF/N3nJzPLEK4bbxmpNfgD8eI7Xi2/sIoA8hVyABAJuf40h+98aYVjcsygzEIBKLA0aHLgmbxt2qpYnQRBN4JujNVg5nJpCQhMMZnTJGSIBpBuepA2b3tHVQrJfTGR+FJv6FiIJTjyamC/W3j03VHUO2IPed5XGGehe2oCyYL0yjMziKWYkZp3wpDPv7qS6PWyaaTWFlZwsL8jGUknxzxqD9TnljczBV65DotTE2h2mA2bscB35Eo2vUuOo0uAv0gRv0hwggjFo0iPzmJRCZh2ZQvNtexf3yE3/itH+LB64+QzqZsrgiQkrLlcHcPH//yI+xvb2Emn8NMYdL0Jnmzmd3PvoTDEbS6bQycGqWfgTRBxHbLAkvMhK5UygbokkuZ9A8CWq5cuYpcdtJ0QrVE7ueGBZA45q1G3bjCCYjHEjE0Om2kcinHZx50hVsp++l0xk5jpJMZy6A+PTq2TP6JTA6TzPpmEdbKCUK5CH702z/GzQeLFB/D2dafneHpF88QGYbRrw1QPCxi2B0YPQXbyuxcUiudNYv46uVXODzbRWDUQzTG45BddLoMojUN3LGCoU3SLkygMDGJaDBqxQ0JEoYCI9RbddOtPNHC9cZrK7WyBQICkQBC0aAF0Ki/eDKA2c+kQCEXPtctdfGPfvhjez5lYNRn5mkc2eQk1p+v4/Dg1L6r1eomG+SIJgDKzDNS3wz7pPApoVwrYXZ+BtduXjPbqXRaQiqRQSyUQi5TsBMaFDEC7xOTGQyCA+ydHiDAYGM2jkyWhW3dqQvupY1mx/RGMBpCOsvM9zaCoaEFQgiSJmNZBPphlI+rOD48RaA/tDFIRmMWkCFFBuuLRJMJZPI55KenEE8lXcLMiOPWtDYO+7B5mc5Mmq7u1JsosyBtrYyz8gkiiRCu3b6G1RvLiGSiyE/FEU0CR0ddfPnka6yvbeGsWLXCpVwfBJ9np6aRy7iTQbVG3YJ6O7vbaHaadrKC4zc/P4trt69icnEStW4TR0fHKFUaltHVarMw2tA452/cuoF8PmM6plJpGKDNTOX5+QXTV4FwH0MWOGTG+RgkajYbBnoHggPbT+7evoW5uZQVwCPVx9lZ057DfYanJ1zh4hrZNA0Nr5VrRllD+o2rK1dQKOSQSMbx4OEryOaz5nS2SZPFoFAmDUbh+ghZ8c0mOf+rFdQbPHlA+o4Khj0Gs1vodxtWHJZ7jXNIqcN4AsSdIPQTOOSn8LcPKvt2ouz7y7a6wCuzOaOuYJ+AOu4Jyn7l/xmM1jt8MM+3weU8m8MejdrzBFzwHbz/sp9FiiqzN/tjCgOe3honuMj25XO5J8t2vez/uesuMkw1PnyuwAj6j/TR5GO6QtgXRe2lE3mP2cFw9IfOpr3gxxaIIaBKNj6fp/7zt/qpNjDyovf5fpU+M5rC8btkf/t+kDLuL/ueF/1xAC7njLpQvqF8jXM/dQxySCYu+xccO/nt/vxn0q62DedRWIV8DIFYGi/5FT7Iws+EFZg8eUUX+R2D+RozH4iS/BCApkwJmJKvprEajH1G2g1sH+/T8xT40JoQFQHXszst5mThsv/nYwTyydUe+ZzM7BQGY4B4t3eerMD3UE9Y0AdjipZxvzWOfLdLbHDyr7Hx6RIcruCARgbl2S75XFp/bJd0AZ8j6g3hQqpZIJxB8y+Z9eVAvqbk0XRO2M291iDHVn6w6C8v6yX52hp39c384XFmqdrsg/I6zXsZjD/3xce1oPz50dj5a1Y+vu7TnPkZsj4o6Pvxl3EZyokwOQXdBK5qDIXnsC0CSf0Tx1yXWgeUCT5PMqe1q/f665xzxu+VAOcDrLyO7/Dv09pSu2wd8nTbeP1yjHwdyevVPz5HmAFlUCCsT5tbvQAAIABJREFU8AitLT5L+4mwAD1fgLi/T8THvva3dPqYPoft4fs1JvSheJ0V5GbwcFzwVnPL5/L/khn2kz4Xr1WQSuN8rj88Xa6++0mCeofwFz5LusH001ifiOtdMhocc/szAczJmzulz3vs9AM3HtuzHcWL+u/jTpIbyZcvE+dBjP/pf/jvR5pYgT0+SCmgTRuKbZrjYwOXlb2AQX8jUvSR79AGrM3Frg84w0MbuZ6paIUvGD6ApDZrMfr3X26f3x4+X8+53H49y++HAEVtSlo0UoziD+J1AvLVVy0ovdNXgOfKY+CML1+AL/9fwLrfL7e5uaiW2u2D5uqDf4SM10lZahHxt4wUKVT10b5rO0deCtpX3u56N69aRJo3gZi8RpuOjCAdabC55WlKcgmPubt/3Tho/mS46LcMQgGM2pwlxzKY/Aikb9jYHA4dP5Ku1eYuedLYSuEKgNZC9Y0qv326X/dJBnxZtD6PiyhIvmRQSe5s0+25I4qSr8sAv7/4/fHTxuTLl68gTB7GHF5S+PxeR1D0PhnY2iykiKWMJGsCxn0jQmtBSljPkDHnt0d91jjqb97LtvgbkpStZNqPnurZl39rffgbPo0NKnkCkNpItQ40907mHbgn3ch+EIC2TT8YMADFDLVxkRcB0Dy6zeI8BKBZeBD9JOLBHGKBFMKjDMKdBLq1FhqVEoa9FprVM4SCQywtLrhMu1gU3X7HaA4Ojg8MgOER1nKpiEa1golcxjKwu+Zsha3qu4xKy3CqueN9Krb43/7zf4G7j26gVR8ZWFGvNo0/+vj4CAeHO9ja2UQkGrCjOARGS8Uzy6jqtXtWBG9ubhF3br+Ct954G4vLKzg+LRk/M/l2i8VT7O/v4rR4bHzFHH9mfZ5n1yTiloXFfxwzFroitQiLo9HxZxZomBkNLMwycE4W+XG5vivkea6UTdfxyP33Pvw+Xn/rDeO8JUhs3Mn1BtqNpis4ViVXKDPCHb8ksyiZRZbLF4zDlMAdAdzf+NGPML+wgOOjIysU+HJjE5sv1saZNqExN3QDyVTCChxOzk5btudbb72FN77zpgFkZyV3bPDkmED4HmqVko0bAWmCRLaHkut0XOFc0W3KUjLqnGMDf3tdy3Yj8Lp3sH8O5tL54CnOqcIcpqfmrABWABGsXr+O67deQXYi7wqFxhMGnnXaTTz7+ilKZ6coGtd0Df1uEyNm1zJTj3NrIAIrrjvDzBk2LuDmO6GUO8oOs1tbraZVDTckY+icIWZoErhie/ITU5ZJyeBEKumO5L14voaNjQ0Dca9dX7W5OC6eIB6JITsxiVazh1EggHQqi9npOdy+fdsKJVJ29/Z2sLb23AomOnB9YAAY55LtNa6yGJ2bvmXx2XiOMzEoc6rITUCKIDTvYQEt6TXL5uHR/3Tasq7Zz4WlRRDEJd0JZeS0dGYBmE63ZzzW6Sz5cpeMSmRxaR6RGDPiorYGaQt8/OmnlgHdNJqUngGFpn+HAaOC4ZiQluD111/H/PIS+sGgcTDv7WzhxbM17G29ROnkFP0WZSeIqWkWl8wgGYsbgEY5Oz0rossj9yys1u/ZWBFg5zhQxplZzerg0VgcQQJ8mTT66GNnf9fA+twks3jjCAYGSCUI+FGvBSz7cnN9y4DJ5eUrlqVNWZHjz9NQlL2RBQtyBtyhx+O6QQNW2a9ILITdoz1UmzXjVn7z3TfNxiuX6+iQg71Uwtb6Bj76xcfYfblpAPS15WXjEGbGudE3tFpIZrJG3cEx4rOpFLj+tl5u4Msvv7RAGSlayOFNYJrAnwV3Go0xFRKL+9XR61E2gwY+c96YmUh9QTocct/VmnUrKtftdLCyuIyrV6/auBMEJaDI4BX1OjmVqX/i0QTmFuYNYOwHh8gvF/D2++9g9f6M45CuAy++LuHLT79CsB9AoBNCs1S3TOpQwDm3zOTmmB5XjrDf2Lcs23qjjF63YSArA4AE6bgvsU+cj3y2YMAz95eBgdlxy9gnfRLXIbmc81MFBMMhCywVWTggEkBv2MWVayv4wQ8/xJXlFQNwCaZ//MtP8MkvP0EQQdy+eceoLzrNDgLDkFFGLM1dsQxhrmvqHtIwVco1a9NELmdA1knxGAcnewjGgOm5Am6+cgMrq0s2h7vb+ygdVRDoRTCRKiAWTpkcDIJDpCZSyEym7XRPbzjEwvI8pqeSYFINITfqf8Yd115s23vJld/p1o2bvd/hSZMhUrEEEvEMGvWuFTVNxxNIpzIIDIaWsX50dOKCcvGEUWaQKipGbvhcFnOLCxYM4pof9oYo5AtYXlxELBTC0e4Bdne2jEKiUj2zwryvv/0ICytzBppHEnED9YnV7mwf4Od/9Qu8WH+J2alZO+0SHoUsq9IycwddhGMhTE7l3SmMRtUoUhgAYOCmN+qgNqgbR3UgGEar20Oj3UE8mcLt+3fx6sMHmJ51vNLNuuN0ttMxJ2cW7KNeH4z66A9IZcECvI62isG3au3MQO53330H2VzUaD2og5ndz3VGAJq6nQ4kgzPzswtIJ1IGQtcrdezv7tlpHp50ob7nennjzdcscMUgCbOXexiiMegjnEwiFEsiHIsToTTe9na3aRnk1copuszo7zfRbTfQqFVt3bn9htnQNTvGf9mvlK3G30oM4TWyDS/7VPI/vuVb0maOOX5oOe5ywA08swxUl0mnBAsf/JFfJBtWNqieJeBK9pb5MQKMxycDZStT7zv/1/nPLNrK5wqUFFAo/0q+nuopsC2X7XHzyUauaJT8dFKOyR5XX+W7OXv6ojaTgbJhB5pxPHwAls9gmwlA8z75oOyD/DXzgcIXGXyyt+XL8Lk+AG2A0eCCs9oAllj8PEPOb6eeJb+E92nOBOo4X8nZKwIsZbvrfvWJ11B38ToBTNbHcVBA/fflRICinunGwyWayKaVreSDpK49DuCXb+z7k+4zB+hQ3ykbULKte8w/HssJ543XS+Z8P0/t0jrRCRS93/fZJRv+Zxo7m+NxUbXzMR1Tb2h9xqIuSYs/kgkBiBo7A8bHiXqimdAYKngjkGw07p/kwm+XzeEYgBYGIdnSOiU9Gn98v8z8eo8K1ccv5PsJsGYGtIIv/MzXNUrMEqDq40aSL+kh4TH82wcQfXBVa9T/TO3xdZvvEwuP+HX4geZAAJ8wHR9nkv6RLyucRZiJFcUe29KaGwHQ0n++XHI9+8lfCnYIJBUm4ONMfla7v641BxxntssCG+NT7fzNdaH1K/nhb+E5hlV0LvQin+3rSH4v3e7vI+5k5repXhTM4f3SBZovydOFTvRwtODFaRmNsa/n+Cz2k2PLcWN7hBkKB9N64rXK4D8/aTAOcAlIZx+F62jNSD6lE4S9Ud+JwkRZ3dJD0ssCoKV76XvZWh/XvmHyiVs/LkjDE3S2TqJO57qaQm7/1jqTbLE/nFu2z0DrcaLzt/Tp//gv/7kRFEmI2UA2lp0Rf4eAFy36y4CXP4DaSPlbwJHbKC6KH+h5JqShi6Jn6oA5tmOeHAmGP7m+sSKA2lesGgC119+Qda8WtH7r3bxWAKw2F3/zkIHD+9QmAW4CJX1A09+UpbB5n56jIgj62x9bKSd/8/cXgzYqvcMfA79//L8mX8LiKy8fANZmdK4Ehy4i4z9DSszNkQMt+AzeS6ef7aWxzPu0CUoA9V49g86vDzhqM9HcKQrly4zu9RWv33dFxyXDXAR+xEuyaADZuAqyFoUz0hxnl/qsRcT5lREko1YbLN8lGfIV0IUh6SJG2mAlO/3eRQBBffblV+OltmisJWOSVymAy/Kt/vh98uVPRVK0gbLterbGSTIjI1Bt4W9FE/md1rnGTn3k5y6rzSktRfP8NvtyL0WvzZf6SFkCBvKOnRLNGX/LoJG8yHDVRnhZh2m9qY90yiQvfoa39AuP/fpttPuYYcAsJALUIxco8DOg6dyEw3EMemHEQmlEghlER1mEkAK6dFZTCPdTxq3aqpZRL5+idnZix+JZDHB6smDjRcfx6fNnKJdLSGdclaMuKTKGfcvSS6TjlmVMKgxm/JBDMxFzx6R5byxCB7RjnMf/4D/8R/jH//gfotHq2vfNWscALNJPrG+s4cWL58ZlSRCOAAd/mCHJ4nrMTiRQkUmmDYRmYcOZuUVs7WwbSEfHl+8j9y6L/bW6rfNjTuQG5rwxG5TGea3RtGM8Nl+jAZoVB0SzAFSBBQIJ4HUvCnjQUNo/PDB0YmllGR/+xm/gzit3sL2zga+/eWr0G3w+M/xI70B6D3PaAqQFaNnGGU+mLYuUGWid/gC379zBO+9814AuAsYsYre5tm48vQT26MzXWzUbJ2ZrEcggPzQpDpiF+zu/93sYBeJotrvIWOHFPQPICPLxecxuiow5GmVkRYJhmx/SdRDEIectM8N5D/la6exvbK7h5PTUgEf+Y8YnKVAKhSksLlwxQIqBq7v3HuLGK/cs25WgGcey02gaoMiifATkt7deWhFE0qkQwHH7KZ1gZ8jRdpCTrkxqGkvMIub+T6DvZz/7GUrlE6Om4JEzctUOeszKzCIQihiIHQ7Fcef2Pbz33Q8NhCZwx6zoL371K/z8539jQY6rV6+YPHEu3YkS8oj2EY+ljOeaxSlnp2dsHgkaM5v+xYs17O3tolGrmNw4LlRXAMMymLOkKckaqGIGD+kmeIy+28XU1JSBqARaKJfMRCcAzR8LiAWDBj7zh+/jWiNFAPewubkFHJ4cm04/PDhCqVI1uQlH40bn8MEHHxgATXA0To7xsFssnz9+jM0XLxAKuJNSDGhwbbBYJgHaTDaLwvQU3iYwNJlHKj9h9Bfk0l57+jW+efwEO5sb6JEKI57AytKirRkZmeQl393fQ73WcAX+oo5PkAXTCHJRF5kB3R8hGo8hnkgZaEYO3G6/a3zF126uIpWOYzDqojCdNa5pBgy6rT7+/E9/ik8++gTxSMIod5g5yyCQjMlOm3s6wf8UUvEUsjFmZwZtjcSScSRSUZTqZQSiIXzwgw/w2psPwVPfLI5GGd57uY1nT5/hy88e4+RgH+lkDCvz8wZAM0jAvYcAKkG4H/zoB7hx+xamZmfATLDT0qkVOXyxRpnYwTdfPzWuXhWp5FzRuCfPLzNuLVt+dtECIryGP2dnp3i+9szWGfUnszxPT0+scNrSwiKuX79u/O3dlnMcrKDfmGKGfSQQwDExXt5CDtn5PBK5NG7fvmOfHR+cWoHCWrGBCCKIB5I4Oy2hU+/YmnLZw+50QXPQwFn3DO1RAyfH+zg43DVwj5UQebJmZWnZ6Ca6TcpqBOFAFMP+0J6XJxd1JmlzSr1I+ZiambWCk60+uYvryOWzuPvgDt774D2svELuXzvQAFRhBW3/5q9+hv/n//y/LUs8Eooim8pgcqKA+bllFPLTFhRi1jI5uXd5OgUw4N1xBIYs07rUqCCUCuL977+Ldz64h1AcILXv1sYp/vavfoHGcRvZBDmwZxBPJiwwMQqPUJifsMKEhOyuXlvB7AzBGqBR7RtFSK/dx9bLfTx9tuYCYMaT3LdTHQwykvchGIkimkgjEotbprqBaaOg0bcwAElaI9KikCKCJzVr5AzPTeDNt99AYWoGG1sbFlSgXinkJszpYnHOZqOOo4MdnBwdWmb2D3/4Aywsz6FDZyw4QqvTRCqTRqlUwRefPMHHv/gVriwsuwKMrbZlx7OWQ7F8gms3rmJ5dckCILRhNtde4MkXX6Hb6GFnbxul1hl6oz4S6YwFqAY8KbQ4jzfffhM379xEvpA0yo9a2a3BWqWJo/0DnByf2cmlk1PqqD7yU3njU2cAs9NjVnoFr7x6Fw8fvmp6j2NIOWZBYQL0zHKOJWN4/c1HRl2ToBpk+Zquy+InDUutUsfLFxtYX1vD48efY3amYBQczIri/sG5aweGCKVTdrIomc0hN11AnKdk+k2jByuVj9HiKYpuHf1BB13y3cKdmm0zyjDqIRB0maP+j2+HctzkY8q290FO3+6UrSq/g/aQ7EizzzwQ1GzekAsGyY72/T/5L7JtBbzIlhYYIBuTe7xqqlBalfwjP8XZnM5e5N4ju1igonwF+Qj8Ww4+2yK/QKCStWM0ML1iAQ+eTmy7ZBUfcJJ/5QAZBwILFGAKoZ7rA0783mXAOn9YgCv/L3+ReoCBHKMfG/t/fK/vr2ps5KNeBgMFgHPufeBM7fezMgW4KIOQxYZtLL3aCZp32fcCm/k3ARklu8mnZZBYe6b8CvkK8vcEbAm04b0CxgT6+f6qA4SdD8lnXwY4na/oAJ10KnWe0Ccf0pdxAtAOPLo4IeCD+PJz/KAA2+IDWZd9K7XLB7PO/d7RhT9qa8krMm9+o1fzSwCfni/Q14D7ceREa0fryj9lazbxOKNSoKcwDc2PnuOD/j6WQZuVf0uu2A/pBsmFj29objkG/J4Z0MK7pGOEJQhnUP8uy+6v0xnCvXwMSLLh4zTywX2/3H/vZSxA60NrS3PIvy2obWt1HNTwThyoHbxePr70Ia+XTrQTbuOMdeFdolzQu2y8PBogtlF6Ws8ScCrAk99rLoUBnevm8clotUH6T+PAv/1gkeaWNp4Fb4w6wgX11S4FY3ydJzmXPtZ655jxWWojr5MeZZuUUS5dpHb740z8jveYTTQGhyWr0tMq0Mjx5GfCKAROS2dqv5Ge0bX8Xt9p/1LSkPAL7SEcO/WJ+4ICKgK3/bngtbExI4XWLgFoh2e4RCXax+6djpaVCU78nglZtHe5P/GHz9I8qn922nWcHW/BzvFpGK0r0xPigNbikBDooRoEfq6B1WajjVUTpAZosfBvy0IYbxAOMXfZVhRQDhQNBAm4JlbP1eLkAGigtUmqffytSIUWmyKXulabkQwcfzP03+ErDQmyBJ33+gC5D6j7AK2ERW2WotH9mmj1sTc+qiWF6Bs1GhcpIz1DxoA2RvXBV5S+AvMVIK+RgtbzpEiVFi8h5+fMPJNwSwFpHJ2gOm4yLV7eI4PEj175ys8fCxlW2gA1XlIKihKpj77C5rWaa82pFprGXwaHxl3yrd/9cQa6NvXzjWncJz5Hz1a/JSdsm76XslTUlH9LLnzjRMaelFm5VDmPKPqKV4CDAG9tIL4cSj60/vyNVuN5ebz8dWPPGnOOSnZsTr1jZAJ/tcHIQOA12rAE/vKdkiG9R33i9eoTP9PGwuf6DoZkk/PGz6nAtOnyfdrg/eikb2DxvYqs+pu0v7n7cqz14BuU2lhlXLrnXXD+qY00MYM8fsrMgbEhb5QPI26cDOQxgyGBAOKIRbOIBbOIjNKIhZg9mEV4lMSoH8OgM0KzcoZ+s4XaCcGLImYmJjGTL1g2L48iM8MzHA4gmghhemYSU1MTlmnJHwIjparjmUxk0pZpRhCS40Wnk3zDBOMMhB508bu/+7uW6cmxJHBIHU0Ab/PlGnZ2tlGsFG1joUPLvtKZJ3hk3JKdvmWMkaKCGaGxeBrFouOTNJ1JwLxUNIAsGiMdQ9R0PI+Uk3LCsvoG5LokL7GLfDNrtUdqkdEQOQLc6TTqFXcMmM48gcazs6IVNuP1M3Ozdjx5cXnBwFByX9t+0miiWW+B1AXkW7WiCaGoURCQliOZTjsaCSuYEcXDR6/hvffew0S+YEdl9/Z38PUXX+LJkydWlInvSiRjBl4QXOex7Sj3s0TMnnPj5i1M5OcRSyS5kJCbyGJ7cwNnpVOjvmh3WmbAE+Dg+FgGdmbCstR7zGANhrGyfB2LBC+S5C5toVItWuHDZ2vP7Og2ZU8ReWb/EoR2BcECePjoDTx8620sLM6j3ey5yHpvaFm3pHNgVvfh/p7x9xn3JlEFy2hhlqXLPGZGK9fS9OwcspmcjSuNUYKs/J3LZfHTv/gz/MWf/xsEgyMsLsy5I9RDd/S43eXR1T4i4SR+88e/g+998EPkJybQaboq8hzLP/vzf2eZb8y0o34k3QVlL5nOIJnN4vU337aM22xmAvHxmmefyQO9u7OJFy/WUSoyE9txovKHeoHA7PyCA9YoTwTq+Y/g6DxBzfG1XDsugyBoRhP1MrP0mQU8VcjbPBOg5ucrV646nup44pxS6PSsZPPHn/mlRRsvUnXQx8oX8lhcJBDtjFkCpFyvXCN83vHhkRXUYyYZgUsGrUhvce/Bq1i+uopAgly9QKsGbG9s4LNffIQvPvnMqDEYOLp6ZcW4oM05jkVRLJcMgK6Uq+b8ZzJpkx0CmgaAtDvupEYfRlWTzeUtyF9pVhHLJPH+D97D1ZuryE/nkJ/KYWImbdTo8UgQnQbw8vk2/vf/7f/AZ7/4BDeu3cCNK9cNjGVfGFSq1l3wgIGoRDyFqeykZV8TDKDcM+tzxOyvEPDD3/4R3v3e+4izWFpjiOJpCY1KHWvPnuOrz7/E6fERMiyESLqfhgtQUh4t4JuI4ff/4A9w/9FD02ssmMogAeeSWRmffvwJfvXJp4iFwlicXzgPfrq9NmRZsfF4AvdffXQO/lEGGGQimEbqHhY1jMVDdhLDCnKGXbFWFsai780AGIu5UtZIhcP7CW5yHTOwEUnGkChkrbAguYepH/n+dCKDYS+AbCKLeCiBUCCKVr15nulWLJ853ZsIIZ6PIzeVRjA0wkcf/y0+/fQjOwHAANj7734X04UZ20++fvIUjVrL9Bb1MXViNj+BWMLxXrKQZLlK0HkCIWbxjDpWpPAP/9l/gclFZqqTcqll+pFrpEzKo51D7KzvGEUIQW2CtyyWOJWfQTLFkwIxZCYmrADs0cmx6TwGPC34HgAOjo/QwRD337iPG7dX8drbVywzuNsBNp8f4unj56js1zA9sYDgyNlK/cAAvUAfyYkY0nnSmwyxsrKIbIYZ62eoVYqWLX6wy5oCxyiduaKvN6+vWlCUfNM9rmWETS+3CYVHyPEftj2Pe1IimnB0EkTbCfYwoz0QQLPXsboFi6tLWFhcRrF2iq39LdPPHEMKTTQSRpJ8860GDna27ajp++9/1wGvfZc1RXnkaYQXLzax9tUGNp9vIhGOG1c2T3Yw0NQf9nFWOUU6l8Kte7dw69Yt0+Vb61son5RwsH2Iw5ND7B7toFyvIEw6r1QK8XTSuNsfvfk6rt9cRTwJNFsDW9/UQZ1m34o/1ssNlBiYfvrUuMAnJnOYmZlCrpBBs103gOvm7Ru4ceemOY+cMK4rngrgGmIBxldevYOHr7+KWC4ANIBWY2iB4Gg4jk69jdpZ1bihd7a2sP7NU1sHvU7bAGhSMYUTEQzjEaSnCli9cR2pfA6xXBqT05NoDwiCl42epd1pWBb0kGDzmLKCz2i16nbai7RQFuwZH4X3HXnKh/wLfi9bUDaa7E0l/yhQxmcY2EVBHYObfmKF7FPVYJGtKDtXtizfIxDUt1vPfbJxkUA67H77BYicJ7uMi80LEJDDbmM6BsYF+ioJyLXRnQ71/SL5pAaIh1wy07ldbwWw3Y/GiL917Jp7tcbKMg7HGa7yvXmf79cTgGb7BCT6Nry1a5wBbetinM2qsRRg5PvvnB/fp45H3Cle2e2aK9+OF8jl+/6y4eOW3X7hm/s+iHxRPUuAkvwkjjOD5/IffDmRfybgh2COMBCNpwG0wDg5xtEOyM/wwUoHwjsgX31hW6hPybWujG49T/ea73ZObeiCNvIf5aPLxuHnSoqSHGoufbmU/6Z3WSCJPtgYIOI7/TXGU0A29wHXT60BzSH/lr8l39GXPbbfH1/53edz6hW49MdfMk/Kjcv+nebeYTROb/C5Co5InuSb8369T/IhP5IZ3/yhXWgUVmP6EvVFoLRkWQlJwrF4r+RecyIAl31Qu3wMQT65sCJlwPvApsZC7xf2xnsFIEs2/exaPkNtVx994FjzqzZKt4prWKcztWYkC65AcNLGx2zRMWuBcA9//evZfAb3HPn3nB/59ZIj6SqNky9/GnO+00809XEOAtCcOx+A1jpl/yVH/F5+FN/JsTNZHNMXabwlM9KB7kQda4+4BBPtQVo/DKZyXBSsUnBM/dS4ss0CzoWHSj/7mJCvu33Mymz68ekRX0drjKSjtU+c7ztjpgQfb+E1Phjv1pcLmDEgyNOu7rk9s4P4k4i68WMf2NcJ0prl8+YLSudJfvlu9pFj5JK3nLz8/3S954/kWXYldsJ7lxHpsyqzKrN8VfuZ7pke283hkEsOhitiF5BIaAV92X9CkARBawTtErIf9EHQSoCkFaBdihQ5FMdwyJnhzLStNtXlTZpKG2nD+xDOfXEyXwd7EyhkVpj3e+a+++49975zpT+0LqYX/9l/8Z8MNdkSAgFa/AANH19pSMB1kPoRBz9aoYnQAS5B52D8jcosHW1ILa4EVcLItrThzckaZeRK+Wtz+4KpxZWC0CTpcFQftPjqlyZH35Pgqb0zxX1WvdQXDLWv39qYmkMJmJSEAOjxudecnAq68cq6fzocpVj9Nv1xSNDUhhS5vzHd4eiMmHElYAGEsONEFoDoP5OfDwcdj5iMNM4FjSopPx1+Oqi0mTWfWksdYlpL9VlG4/gYNX++kjdAZCQfzklOnkaCtR6aA20SAdCSB/9AUdvjhoVvMIpjR8qJe0A/7Dv3h5T4uPHJ1+k4+XOi/eUfav6BpfX194w+q9ekfPh/HwQ/7Zj3Rzh0ZjT5ssu/tUZ+EEDKnePk34pq+XvQV5xqRzIm3aI947/uf3Y84MT1cVmTZ3xIkil/XGpP86T++rKv+ZJRLRBa7WncWnfXl7Nq3dqH5JIcBoKWCRQacVFFgyMep04fvW4A8WTeAOhIKI1QMI3wMI1ENIdMLI9IOI1wOG1Xs7v1OgK9LkL8XrWG1nEVhzv7qB9XUK9WLcORB8Iw1MPs3BTmFqYtY3Bja9sOhWqtYc49AafcRO40g/Vgr4z79z4zPc6KtY1uywCbfMHRNnBcxpFs159YwCxiV4V5PZlpwwQzJUcEWFgAa3pqFpd4bXdmDuFIAnt7+wbMmJHHeH1cAAAgAElEQVQ3uvlCVIvXewNhV4iF4CEL3/m8Vzz02C+ug+P2DNmVyFJhAo1K3RxuzifBHl7TLR/s2+eZRUjwjYBiJBY0sIvAjP0MnMPJzEVnLDn6ERr5fLYMTYKtN27dxFtvvWXZbMwWJlXEx7c/MfoKZrJR7gnuJdMELTs4qpyg0WwaoM2oNjMO+wM6UANkUilMThUt25jgbrVasbkjWMYfgnR8fqk4Zf1ncTz27YWbX7KMYWbxkvIkEBhgfWMVP//bn+HevbvG502d5viYYdQQrgpx3ADob3/3uyiW4iAmXKsNcLJ/bJ8/3Csb+PnpJ584J3PQB3VdODDiUzYAoGm8tpTzQrGEydIU5s6dN4DNZd0SsE3i4aP7+PP/94+xu7tlgC0DE2STpPwxW9XA1YkZ/M7f+z5eevF1yz49PjgyoIvA3t/87K+ND5vUK5QlAokceyKZwguvvIrrt16wAmj5fBSpOMfBoErPaF22Ntfw8OE947Q+OChbVWYZOgSZ+c/a3N236/ocy40bt4zbNhaNG7DMApuO3qExyhRhMcAdA0SmJovmHBL4JBUDeWQZUGCGO6lN+Cy2wc9TlxKg516hHHFt4knyOZ9DIBS2z3DfsA9TpSmb38rxiYHSbL80OWkysHLtivVvcm4e8WzMMhwblT52Njbx8LM7eHzvAfa2NnG4f4Ci8cXOmnNEudvdL1tRRwcERw2s5DlHQ486mUUVTcZjKcv65d4mz3F70EEin8arb7yCy7cuYXphEqk8LUug22PW6gBRwnZ94P2//QT/x//6f+Lhp/fxwrWblr2dSqSNv3pnf99uUjA7lvuylC+aDcAbFAS2hkRiQjBqgEKxiDfefN10DfUBgV5SWLC9g909HJT30SQFRsPxtnPeCHIzoMSs53/0H/8jXLl+DREWlRwCO3u7JgP75TL+6sc/waP7D3B+9hyWFhdtbWT8s0Ani97x97UbN3Hj+i3nXLbqWF1dxa9+9XObr+mZklEYcf15g4J7lGCv2SKBsOMrr9bs/GbRS6PN2CubDDGYQF7hWreJTCGPiXzB5Joyz0ziRCyNXKaAWDSFdCJt1AuWacmZCDnuPGalZ0ppzC3O4uatG2QvwP/yr/5n/PjHf4lGpWq3Ad765ltYPLeIZ09W8eDBI0eF1OmYHJGPl3uRRRgPDo7wfHPTAlPMbI0ko5iZm8E3f+Mbxre/R7qM7W0bD8+7SCCMeqWFfKJgoCM5oVk4M0JOb9LcJNOWsTwMhbC3v4eTWtUA+xDpctJJC9gx0JksFDC/OI9UPoFzF+bQ7bdwclTBYfkIlXIN6IRRyk5h0CHdGYx+pIsu2oMWOsOu8QUnkmFM5OKo146wX97F87Xn6PdYMC0GDAkStTE3P43ZmRIiBIubLIS5g92DQ3QYPEmnXYHQSBwLcwvGa8/55g0Ml52UsKBlMBqx4oTM0KXfcVg9RK1bRSwVsTGxCGKn2cD28w3sMct4ZxtXLpKeYtp0ruMSDlggkkGbzY1NPLrzCOtPnyMSihh4T+577rtEJolBYIBmp25Z0AuLCxbIeb6+ifJW2eae8lhpnmBjcwONTgeT01NYWFrEheWLWFy5gMkZ6nng6KhlZyELa9aPayZnsaCzb3luPXn2xM4M7rniVAGJZBSJVNwyqHnjh/uUlDyUb8q0bhrceukWrt5Ytgzko4NjVA5rBmwnIwkM2kO0a00LVOzvlXHno49NDzLQwrPQaDSiEQyTYaRLOSxdXkF2qmhBrkQ2iXa/iXqHhWSPrP1G/Qj16rGdQyx45Ox7ZuDx/HcgkGxy34eRDSYAyf+c/EIfoFYigXwZ3lDjj84M+TuyNXUD0U9aGPfxZF/6dvYpGDoCFglkyHcYb8t8laEDWQUGyT9Spirb9oEO2eLKlJUvIttTn6f/+LmECwu8nNnuymJUog+nXVftzTdpuww38+W8TOIzXyBo55jdGBrx4/K35pM89frx/Uj5U+yv2mUflG0u4DQyChD4IKbvg8tGF4DD36LNM0B56Kg5BCjJD5U/4tvykhPfXzeaoRFVxjg4K1/X9OUoy1btKWuWfXUZmGfzru+ZfzcCrriOkl1hGfwu7V217QNUp8DSKCjDdVM/x/09f6xncuNusmpM2ltqV1iJAhwEoAUq+mCi0QqRviQRdzfs2qzT4GwN+X8+tiE/S1gOAWjqYGXo+hiR7Rcve9nHaCTDrbbzP4RBSE4VCKGu9zGWcd9TciGdIhmVHxngLcWI44ln21ZXZEQboECNZFh+otaBbQir4nc5Nn5fzxxPxtLaaP00RsmLD0BLfykBTX6z9I75JomE/eNrAqPP5M1RMWptxv1u6Th+nm0pmU4JX8JXdMNZiaTCNzj/SoT0g0qaI+lZzh33h3AC6QofA5QuE2jp63BhOtr30j1ak3DkjBJEMnEqeyOsUc+kD8U+KxBlsjTy64XRSL60Rgq0jM+f2mTBc+0xJT/yPWWCS9fyPT5fmJACC5IV7RvJiPSMr9uFhUmP+XPI+dEeVyBG+4JtCsCX/LMNfsdfJ/rYBkAzUznoAG/eCqO9Sqo7+dH0L5hsRR+YPpVwJ/6WvhbuwqQzvq4scV+n2p7+r/7L/9QAaAE+6qAa44bywT4dhEqn1+e0eaQA/INWm0kL9bkI3SgD2jcQfGUpigMpA5+7hf0SoKHJ1GT4RoM/QRqLnudHEPlcKSYpF/8wHD9ox+dKSsAH27Vh/TmQMNszgs5Y0I+vhMcXS+Ck5ofvy4CR8SPBlcIWaHf6AO8P9klKSn2SwuJYOPe6IiXjyDcEbY1D7mqTDEVtwtMDdBTd1+E7DkD7HNpaY18ZaMxat/HfvpLlmDkf/I4izJJfHdJSvFK6vDKnw0mHMv8vI0UFTDSvMhy14XVlwz+UtJ6SIY1HgR61Ycon4AwQRTX1XY1TSv6L5EOHnpSlvuMHVSyzx6P+GJcDUgT4MucbN+o/2xXorj0iRaMDmGNgO36UUYrwzJj9u1Iow8Q3HHyDis9WRFWfZV/0PN9I0H6ULGveJSN8unQPn8d2OO9qwx+v5EQHHbOpNAfqH6+Fs4wNN3FUmeNGKWN+Fgb9EMJRAhwJhIMZB0CDXJc5ZOJ5RCIpxFNpuwY6bPUQC4SQjyQQaHaw/uAZ7t7+GM2TKjKpNKLhIPbK23atlwD05HQJx1VSZxzYNeJ2t4fizCSWVy5h6cIiUum0AaG82v/JR7fNgSRgRnkn3QOzpQgI8koms0AIpnMebr30IhYvLBlYUW/WjEKAjif/T8MzlXTg3OLCOQMNw8EoyuUDqxKWzeaMksEi3tG4ga+RKA2zFja3n2NjY80KljFjS3JGQIDgJLPtCGqQPoPZ1SxGSNCQ1Bk6nyzT++jA6Zsh6We7yORcBiifx3VnOzwgeTjS8NndKRvoVN7bQ3fYRYaFsYwvOYVsLmfZkQSYmcHO9ne2dgxIJNAiA09UVLvlshV8E78dM6qZEU7whxnm5NwMWRZMH5XKCRW7BQ0oazQ+KEvpTM6yi/nMUnEaN64yQ/OCFb1zxQJbRi/wwe338ejxA8u85rjOCssQAEpbQbw33vwqfvv7v41wAmhVWKSqZmASAeHNtXV88tEnBkLzyjqpdrgfmZHO9em2m44mya7jRg2Anp9bwJXrN1CcmEQ8GbOr0tXKEXZ3t/GDP/sTC4KkR1eviCaRt9o5oEFMTc7ju7/5O7h4/oqBrbzZQYOl3qjg/ffftaw9AiF8NrPwCEDH4glcf/lVXL5yDZOT05goxI0HtlrllfOGZb3vl7ex8fwZNjfWUS5vm0xzLpgxOzU1ZetHXcDr8MywZVb1C7dexOXLV08j8ARcKEuUHeo7AuvMgGaGNcEaUsacVGqmuwzgL0zg/PklC+bYHA36JhOVqgP3C4WczaVltOeyaHWaxqfNfrEfbIdZy5TBbNoVQSR4lEylbK6ZLUgAOpFNI1UomDyROmV/d8c4oA929nBU3rPChCcHB45KpFS08RDwZzpSOBrDheULxsmaSiesKOn777+PEFym9USuZEEE3lxgdiyzFdMTGdx6/UW88KVbyM9FgBjQpmMbAlqNASIIIs5kyMMe/q9/9a/xZ//2TzFbnEWgD8xM8bZDEgcnJ+j2BgiMOOAyiTjy+Rx2tjftRgbn0jlJHQMom5226QvKLK/4U5fNTs0azQVvdyRjrtAMgTTqZvaVZ9bU7Ax+/x/+A1y5eR3xVMw47pmJy4KlzKBnEUMWkZsvzeLihQv2XYK/nCPefgiGw6aflpcv4do1grvMrq4bXdDf/M1PDMQjAD01WTDnmjcuGDzY3z2w/cosWv5m0I1rzqKE3L/MtDenLRFHoThhGYCkuqAu5eepb/f3D9Got6xQKEHwZCLr9hwDGElyn2dMJ55UT4zG46VXX8ILb5wDkkD5YQM//NH/h//9X/1vltH78gsv4+1v/4ZRY2w9f47dnT0LlO2Ud5HJuiAI5Zl7nrJKXU55otMQjkcQjUetyCIBSfabQDP1ObmKma0bQhzxaBzZRMaNues4p3lLI0jHNBXH5u4O9k/KxndOWpjFcwsg8BVPJDA7v2TjOa4yU7yCeruGHYL55SO0Km3MluZx89pLKORK6JG/Gj2jsOBNHGbKkz5ke+85YmHS8fXAjMj9vQNEIynjn2622xYEK0xkkEhEwaI/DH6RB/mAtDsh4PL1G0bfk0pmbF9srLGg56YFwhwwGMS5xfOuiCXrfYSCaHdbaA1bSBcTOL9yHnNzGaSSQLsBlHcO8Xx1DetP1pCIRJGJs+q7S7LgP8pDvVl3RRo3to2iioGeTCaHaITgfcIymiPxsN2QYLFSyQfn/96dByjvlC2gmczEEAiRqzgBZq/nuHdLRczMz2J6dsJoSZ4/38X21patW6/ZNTknAO2u9joKCWb2H9cOsXRxESsryxaUIF0Pg6sThZLVQuA5SLknJRF1xPd+73dxfqWEo1HAoF1vGYVM7biKcD+IUm4CgR75p5t4/913sb66YXqN5xv3aCQRQf78NFLFDOYuLCKRT6Eb6KMT6KLeqaE9aFuxYwLQJ0dlHBzu2Y1JclUzTsWs/1CYbbVs3/o+ng/iCGDh/pO96V/n9sET2XSyPe022AiI4HuyM2WT+gkufvuyoeVXyn8RwCOQgwCGDyzJN9MzBz1XK0E2tgAFfl+2vcaktn1ggPaDbFHfNhdQwptNso/M/h8B0PJv5ZOegXQsQuyKKJqf0znLbtY1cgFK7nkuAMTvU/ZlC522P3DUe/w5BYVGSTdsx58P7hu79exd+1ZAXH6hxij/S23w+fwu21M2JsfADD3duFW7Wg/Ni9bcB6DlGyiwr/kURuEDnporgThcD4GUfE/gnPos/5HPoL2lueFv+Z3yj7kKSvDh+HxAyrCHkcukYpDjHpSPs8iXlm+kPo6PzZdpAvgcq+ZfMkm/3+k7hw3RbueP2XSjImpm51sCS9ASQjTvbE/7I+RhS/b60AHj8ukiEZdVLTCNgLWwBH1mHCw1zGb0POp3+aLyFYVR8bcPzArb0F40X3sEjsmX9mWf6ypcTIChAGHJifAj+ZP++wJE5dMLA9J+kVwIVOY4NVb5pfI5te7CKJRMwzHzPDB9PDqfNJcCdqWLfPmUHuJr2veSP+1Zs6UiEZtDzYOCGvJJpD99XE3rIZCT7YuLWHpPwKfmQvve7zvlS3zG8u3ZF84x27PzL5Yw+dHc8n0FcqTDtdeVva11sX03qgHGPvN17WXNmY8hCAv0MSiug+RZ2AL7on0u3SE8TXP6RQC0j/3o+dq7wiXVtnSQZEj40/j5JLyGc6Y+8Ttsx/ZXb2jn8enzRgFDO6PpT1vtFRYrZB2XY7vVS78in2Vtirj5PtKv2ldaS7Yv/Spf2u+v6Yv/9l/8UytC6G9KTZoUg/9/KWYJsCZCETEtrgSCn+PkS/nKMJDg8vocf6RsJGg6THyFIKXNz2uiFZWTopHykjL0gST1ic+QoOtvcypGSlYgpvqqNnyAS0KoeZPy8AWBf/vKXt9XH23jBFx0T9/3jQ1fYWo8/mHG932l5a+ThGwcXJQiU9t6ntr3DQAD+oKh0+xnPU/GjCmYriuWwx+OVevFufOBZB2UUjhShvqM5kaHl4BnX57GwVmtgeThiyJovlz7yk0RGWYF+s/U/Kp/uh7jz7sUjb+5+WxuMrWlefYBYL2mPcT+dzsuS1oHmf8eP288WWMBCq0tn69IvNrWe5obvq+11iHifzYUPNv7/uv6WxFHX7n6e1QHiZ4nJa1xqH/jsqk2fFBZDoDmlc/k+2fGiova6XWtu28Aq11/HfU5ti+6EPZTOkhBBh2cknPJjjPoHM+0jDV+xpzZkQEW4m1f2wQ0IsgmYbF1y3CORpntnDUQmlnP0WAa8WjaAJ1UPu2KXQ3CiPaDiPeD6By3sHb3MR7duYvG8TGWFuaRy2Xw2d1PsLr6FDPzU8Z9y8J8rU4X5aMjxJNJ3HjxFm7evGnZg4TGmVXIgnhPHz/CL3/2N8ZtSYdmr7qFYqqIy5dXEAknRkE3UkhM4Ktf/5pRBBwfn1j7jGA+fPgQn3z8sRUZJADJbLBSIW8gaDQUR6XSwOzcAi5fuoZQ1HGyJUZUG8x8Pj45wKeffYJPPr1tEWdxdtkaDFwRtVjEFZzgd7/1jW9acRoauixaxixuUmIcnxyeUmOQGohXhcIsApeIWpEpMzhCEQMbOA9zc3PmQN2/fx+ffPSxZUzu7u8iEggaZyiz2ZrtDmLxuK2d6Y+eoxCKxxwPMkFGygWdHoLwm1vPTwOyE8UiYpGYXU8nNyoBUcoFr/fLIKRvpgwiZo6yOGM6m7F2yRv7W9/5HrKZgtGS0JAkDQeLEN65+5mtNUF8tsk2aIzxffaTIDbX6u3f/i6mFrJoV4HtzR2cHB7Rp8Czx8/w0Ye37e/y/q5lPqaTBObddTU+j2tLA4FzR+qBhfNLuHnzRQPmmeFG8PvgcBcH+7v4yU9+hHg0bMXP7HzsuOAN55/c4LlsEd/9zd/F8uJlA8EIxBLw5fo/efrQMky57gTyeA2YFAm8cn7h0lVcXL6C4kQJ2Sx5WEkVULVr9rXaiRXb3Nl9jtWn5P11hQaNwqXRMAP08uUr1g+CZpzbfL6ICxdXDECWbeACF0c2r+TCZpY5x97u1EF0tcpig/v76A6GWFm+hIsrl3BuYdGS6ZlRSlCVe+Dps8e2V5aXL9i8cX5onLHtHvs1oDM3unI6GNq5OFmctHETgKYzSeD9wqUVK2IZTSWQyRfMeeu3OgZePn34AAe7O0YHwP1LmgrON8dKzmdmQSdSKUzPzuKtt76NlZUl1o/H2rNV3L5924CttWfrSMYSuHHtuuNd3t3BIDREdjKHN3/jTbzylesI5A3fRLU1QDDiCAt4SzxAJpxWH7/40c/wg//nB2ifNBBGxArTJViort83Ht1oMo5qgzQ5FfR6vNp/YsEqBpBI08B5otxynktTkyjk8s42MHA+Z0A0P0Mw0Yx4FmDjfq+cOHqKWNSyn5cuXbCiiplc1t5/yD28u2sUM+SoPTezgPMLi8Zza/ZH2xm9DIsw83lh4fwoS97xbrJo6Tvv/Apb25t2/Z9Zr7xOSH1Dnbextm4c4tFQ1OTn5IS8z7C9zdsL1AOUE4KBlt0VjxgIvbAwh5nJKZNt8p1vrLts5GGARQx7BgRSn0xOFi0jmVRHa8837HvXb17DK196BQuLGTx+vGvjYwG49375LqKhCK5euYKpwqSNiyD6+uZz3L1/13R5Ku2cZO5tywZry7nvotUlx/cESlMsDrpkjkO5vI97n901nmruU2bK5zN5CzAU8wWjrqCuaZFWKhxApdVAe9hFo9tEIh0zTvLziwuWob+1uYMLFy5hZnoWW9sbRm1Cmh9mKPfaXaPSWF66hC+/+oYFmCiLlAfj1OaNpmQMD54+xurqYytSl0rFsXxxCalUBr3uEGvrz+08YXAukY5YUTsWUiVfOIvp8dZPMB7D1775DXz3t76D5ATQOAZ++cuP8dknd51DGYmb7mMQx7LFuEcDA7R6XaQKKcwsTuLqrUuYKAbQ7tgFC5DOvXJQwbMHT3D73Q9ROTixGx3c5wRmSG0zMeGCU3ubOxZwoyOcL04gm5kwyilSdkVijl7w6uUrxrNMe2NraxsfvH/b5CqVSWJqdtLWiLeo2E4wFHag8UTBqDx4a6lc3jVQ3rjzI1ErnNjmZ83RZX9YVDRh67OwMA9mZa2usaDwus0judApgwxo8QyjHFGH/Xv/4PvGx029ygxo8l9vPd824L1VbaCYncDc1KxRsxB85hyUJoqnxdySuTQiEwnkZ0uYOjeNcDKKSq+GereBDslZgn2EokM0WzWjVmk0q664USxs60hqDhZQZOYVzyRdC+b5azpgRKEkH0HAiIAVZY6aLTYCHqgDfKBRADTtNtn0sk3lh/n+IJ8hQEagkm83j9u3VrB09CPfj8+XvctaHbJPfV9L9qdsf/6Wv+j7jAwuyab3QZpTX3RU9FDPY9BFvpj8NLXrgBoHsshPof6VDS+720824a2XcZ/WB9R4RvrzKh9bvpafaSfwTGM1OyviEkB8P8/3MxU0UJ+MQm1Ut4HnIgsu+/Mjm92XFd9vlBxozD4oJz9Jc6k51rywv/qbOlK+ob7HfshX0TO5fgLtOE6NTWAX7U6ei/J3BTSd+lWjzHSum9qXL8b/KxAjHIbPFaDN+VHmqS/jOpsNwxnRl0hGJTOpuCuaNhi4LMnhCBxVMIjtGeAZJD1h6BSAlt8lTIOFg/05tgd6VAa8gSksx9Z4BCYKS1C/2T8Bmfybtpb5bzRiRniQ+dNewpvmUO9Ln/jjt/DkyL52NG2OSkWf4Rywf5JjgZiSWfmjAiHdHhvdohp9z/fXx/e4L4++XvJlin2RjOhmt98fgd7SO37wzl/3M5l0QQUfQ2P/6V/wR/pTa6i11rpJv/DzfLYy3NlPgdjqJ9sQmM52BEBzfJpr6Tu+rz6yD5xj2gvaj/536YNaPY2+btM4Wg3nIznMRPpSGIjalx625NUR/uPOUldrwJ8z6Z8vwuV8jMHHbaQvOT7hkmZej9gGBIxLV41jI+PnhS8zalv7Q+voA8/qq9+uAg3CNDVG4hQWfAq7tSHHMxPEaNean9hpmz1Bf5v+U7PVsBtexcKEu7lht5hcEFPP9bFhFTAXAM3P+Odg4L//o39uO1gbYRzsErCkxdOk+YeuD9gK2ef7/A4XVRtEm/lzYFbIIe1S3Dqc9F0pVnNWRoUMtUCKzCgCqgiQPxa/v5oYTb7aVJayH4HXoSFQUwImQdL41Bb/7ys4KT3/8NM8+78ZwZay8T+reZeC4//VvqKU/L8Eyu+fns12NTYdpnq2/3+1J8UjI8uUPg1ej6dJcysjsM0rjSxGMQJJpYh1GEjRKJoo5SWB1ZzrdbUj409jHFceGoc2ngwOfl/Kmp9RdsS48SkFFwy5IIE2kRSXlK/6r+fpcNLnfEBU0TDJoxSHr1B8JWRr13OOuq98tbdkxI3LkH+gCRRVf8cPMRlNMnTVF+0LUnBIpjUWvw31S3tHz5H8SybVZ72u/+v5MvZlhEr+zHgZOQf+c2WgK4Of39NelDLlM6QDNNfa074TojXke7pipHkQNYN0kOZWc87vCID29YQZQax6PnJAmNlDpIIUFQY8DELoDxmUKNi/UDhvADS5oAlCJyJJ45GcmZ9AOgnEWBTuGKjvA9WdEwOg1x49Qb9exdzUJPK5NO7evYNna09RKE0glkqg3e3iiAd0JGyg65Ub1w10ZXYeDUde8W3Xa6geH+HD99/B2uPHdrWmUXMgD69vF/IlRJjdFY7hyrXruH7zBcsebDbaduWeMk2nlc+2a76k5YmHMJHj9e8SmnXyOXexcukabt18CcGw0wUshkUe6fXNZ6hUj/DRR+/jvffftUxj416NjYDv/hknINeAGYt/8Ad/YCAWHW6CcgSbnj55hI3VNdSqVbQadQyZpZiIueyHSBizc3NIMzM1HMW1mzfwxlfeRHEqY1elm5W+FQf89KOP8ed/8qfY3nqOSNDRaxBUk6Hg5N/tx6XFi7hw4QIWF5csi47zwCvMH7z3Hh4/fuwyYIsF48Yi0MPsTmZe83XKiQI3lTpBI1JduEOaVwpZbIpyTd7jL7/yuvG8sn3pKAIdDx8/sow19Y3gNHUrwVCLZsfCuHTlCv79//APMDs/Y3zP5b0DA1B4/fyT2x/h/r17ljnJwmvV4xMzJMgZTAeOtAPM6iWQRuB3bm4e5xYv4OaNlyyDzwIHlSOjwWjUK3jvnV/b9wnUkd6EV3fNuYkMrbBVMpbG22/9Fi5euIx2q2dtb+9sWqEpBg7YB44lkyatBQ2OMDK5CSytXMHcuSXkc0UrGsYMTAOouj00W1UcWgHBbTx78tCAEjsrWaysWrX5WFletmAB1418cBMTk1g8fwFLF5eRSbuCb3z+7vYO9vf3LHOz22u5q5J9UptULdOfV3FJufHlL79hGdkEXB0AbeXq8ODBPfzsZ39tc3/12mUDTQiwP3zwwAIHLJZjeoYpf8wUqtXtXEzEEgZaMiuW2UB0JAlAf+tb30JxZso4aQeDoQGzh/v7+PT2h5btXcikLduQBjj3XzjiCvySBzpH7uv5OfzO7/w28sUkEAca+x0Lstz99K4VlwsNAnj15dcsSLS3v4v94wOkJ7P43X/4PVz5iuPqbXeB/eO6ySfPefJp5rinGgPc/vX7+ON//ccoP99FJBSzQn4MmPVZBHRpEfNL5xGMsogcC352TL4+un3biigGB0Hksq5YXbvl6CJYWJT7m0A/s9eZAW02ziBgxiznjsAYi6cxUFOp1Yzbl4UaKY8cO4F6cjITrG4wANDuYX5m3t0oGBWYoj7f2d4zMJmZzy+8+OLoeq0rDLXxfNWAUsomZXJ2ZhrT05OYnZo2QJa0CvtlZmG7pKu1FMwAACAASURBVAlScszPL+DlV79kusn46A+Ojduc2doEtWm8G0gai1s/GfTa2dnD9s4eqo2GZUMnyGWfyxlNTzwVx/r6GjY3Ny0gdPX6NcwuMON1ysZO6h7qP2azV48qpjM7DCRsbqLSqNi+fLr6FI02OZ8zyOdymCDX9zCI2lHVvs/57Hbbluk6OeOKcQYDpAMboHpCiqUty6YOjwqOzpZmMFUkxUUULBjb6LTRJb1AMo7lmyuYXphBOpvGykoJsTxwvNnDL3/5a9x+52MrINpptvDpJx8ZwBgKOLCPARSCyfPz5ywb2WXODY1GxOx9UjDV60b51Os3DfglUMybGINhCKsb60bZkcmnsLS8gMWL56zY6tHRMZ49WsNnnz1AZKTvv/Obv4X58yX0hsDt2w/x4O4jJKlTO100qzUL4MgGITUGnZ7SbAnnLs1hap7c7EM0WnUMB13T94NOF9WjYzy99wQfvvMBDnb2re8EPHhrJ2BZ5yziEzO55G0OZi6n80XLQqWOpG1SyOSsmORUccroqUjH897tD0w/zi3O4Vvf+SYWzs9bljaz7RlEIz2Ts48CRlvTapN72TmHfH6r7ni8rVjq+SlcvrZiN0FiGRcFPynXcO/uAzx9uoad7X0LTKRiaQsSUZ9Qo2XTKaMFabSqVmiWxdi4hgzAUtYO9w6soC/1cCTI4o4BoziZnJg0x5+gNvnru6QEW17A1MIUhokgav26Fdfk6/1AB61uwwLQgWHXbkMReLaco8DQbtCw6GY47AAe2fKyEbn/lNUpEEhrKJtONqvsd9lvcr65n3xH3PdtBCbK5xRYojNX2bq+Qz2eKMW96fso6heD23wu9ZQAB9nzvgMun1Z9lJ8h+5ztyD/wfXD5jOSA5mflU1P25JNybny73YGLzmeUn0RgwQdE+B1/DqkHfb/ZB5ENgAi4JBkBl+yX2pAPKxBGgJPGwdcJQOt12dzysQQ4+QkoonvkM8z3GbgEnnG/TGPy/XTfz/PlR8/Vd3zMQ3PBPnCcwjdoB/DMkd8g/1wAMtt39AVnBRoFBmtdLOHNu7XrA7HyL+ljOFzD2RUag++Tq7++nyifSpmn8qeUdKM1pfwowCPZ4/PSicSp7Wk+68ihOwUBybQ1AjF9+WaAz59zK9Q+Ap1MToeOl1efIQDN9eMrnFMlK2qvSJYsqYVUnzGHRyjRjXYEf/xgldrmdwXU6jXNi/RJZMRVS9tDvqAwA38fyPf0wV6uMXWEdJLAeX5P2abGQ+/xREuOhLnwPX/+hGPwdX5WCVqngYGUq9HC/9tNwNHzfQDSly9f50jmfX2nsQo49t9Tm9LNeqawG0tQHNXKcvZGd1Qw09Fl+jfjfX9a66VnaY19PSAsQNiiZJT9FeeyzStvD48SODkG3TR1PrtLJhKWp3XQehkeaQXZz+iHtH+F06ht9lF73MdQVGRP8iQ9Lp3NdvT3aAud7getk77zRcAxv6P94+9zfw+N63j1XWui/iowpVsl9tzhGfbEpCN3BoYQi7gARafVRDqTRDQUxvb2JpqNut1opJ1m+ivokvq0Pvy+3x8xEFBmVcNLc2l78r/5r/+JZUDr0NLAxgEtfUZKSpPiH46aLD1AC/tFwBLfcwj6WZVdgT0ScAHWFCy+5x/0EnYD8UbC4UcDZZDIyJBC12JosdmmgCU/gmTAhkdsL+HVITCuVDQevu4rKQFi2syaNz1fV6i0GcfnVweHjCOtE3/7imv8QPL7LrBPB/+4kfFF42c/OJ+JqAN51L6/7tbnEQeYxizDSQpACvaL+qr3ZDxos2rNlD3sR8rU93EgVOvqBzIEevsHoPqnOWGhNN+I9Q+E8c0kmdAa+YYSZVV0HIqS6iDSvMv41f9tv/Qdv7ba9OXM34O+8tRhyu8p4qu2fWOK86hoqG9E+u2qqrEOZhmyvtGtfWkRsVERGfVXB6bWTAaq9IUOThm9viz5cindodck9/qe9r/GqYNdYB+/JwCP66IItSh8TNeMrs5xrDpUeYBIMcs40/rImHZ71xlqfE96gllcw2HIMqoCfeYh9o0awgegY7Ec4qkSQsEcQsEkkvEi4rEMkokc8oUM5haisFt6HWBvY4jaTg3NgyY2HjzFxpMnCHXbSESDyGUSODo+xPbuLnoYoNsfoIehZUQunD9noBavrTO7NpFyVyx5eLTqJ2hWq7jz8Yf49KPbiEaClslKgJH7Kx5PGu8tM+GWL13D9MwceoMACgXSMCQsQFKrV/H48UPcv/cpTk6OkUnFjLOYDv6gH0aj3sb0zAKuXb2JidKMZWO72wA9bO1uWKbTo0f38OHtD8CAldOVMQdAGX9z2AwHZni+8vJr+Mf/+D9COEPvEzgoN1De3cGje/fxwXvvGidlr9U0x1y6sNnrGM9stlhAJpvHC6++jC+//hVkC7wubFSTqFaODcz+k3/zf+Pup3eMm5e7rlgqjUAjt5cIAjAj+Gtf+4YVKCStCLPOjMuqPzAA+qc//antV14dTmfcVTCCxgQPzoyUMKoNRytA4JGHu2XaHh0aqEL5JZhVSE9YwTqCCW6Phy17/qRaM5CB9CwyEjlPjEDzCjW5cJlB+LVvfw3Lly6iUa+jekRwvoWDctmyoTnP5OwkT9fRwYFl7DIowMJ9zKgnoEVwkwXlSlNzBvxcvnLD1q5ar6C870BbAsEE8I1WIkk+7D7q1YYZJeF40Iy8QD+ESyvXkUrmLNORhgezNQPBvnEtsw+kn0jE0+h2mJ0QQaE0h4XFy5iZXUCpNINSMWcZ2wcHFQs0HBzsonJ8gMOjPStGyL95pZWBg8rxsc1DNpNxHOFGRRnG1PQcrly+hpWVy1ZIjWvKz20+XzeghRkP7Q6zJMhd1sfB0YEBeq1O34C03/zub2N24Zwzngl019tIJmPY3tnFX/zFnxsdyfnFecuI5R4iyG/Z0CPjm1zQdi70+g70ggsCr66uW6Y95b40M4033ngDy5dWSIJo+5BFKwmS3/nkI+xsbVuxx6VzC/Y3r80zUJpIJS37mcYfr+t/5SuvI5tzWbXkYf/Fz36OT25/gkd3HyIUCFkBQYKwLJ62e7CL9FQG3/8Pfh8LN0podoCTRh2H5YqtF8G0aDCAYjZv9Ddrj57hx3/+Q9z7+DOgF7AM+XS+gHg2g4tXL+PStavITxcwNZ9DNh8Ek8nJhfvXf/kjvPfr95CKpYyuh8VFuQc4F/zXrNct6NEhNRSB1VYHOVJVxN0NiEatYhy7jRaDNgM0Oi2URjcLpLPZBnlpSYvAoAVBdleIhuBLyPbq840tTE5O4bUvf8nsJFJhWGbo6hPcf3DXwC/e6CClw8LCAhZmWdC0Y/zFtVrdsqAJvuTSedy88QLe/MY3LYs1Fk2YPP363Xfx9OkTZLJ01N16c5zpke5jQcDNrR3Umi0DJxNJd0OD4DODRwTiy+U9d0U7GMD8+XlMz5J33HENhwMRzE/PIdAbmq5qk/ahXkP5YA/3H36GpxuriKeiuHhpCRcvLhmFRnl7F4/vP8bxwbGB4QwWca8YKB5y1BEEE8lZTwqLWqtt1CyWqZ8vIUd6hT5s7rtBIJyMI1HK4s1vfx03X51EkL409XILaB8D7/zqE/zgT/8SM6U5u7lwtLePRDyKZr2GXd4W2dm0s8j2J32dAYxLnDzg5Jputdo2dpo/gz6LT7qCbMXJEvITU/ZerV3Fq2+8im+9/VWkV6KWpY8KsP6gjF/87Fe4c/uOBTNfefVVLK1csiDS2sZzbG5uYyKTM1kmEN5vOzkkZUkoEkKnz6z0OBYvncPENGsK9A0sJR8xs1YJQPfbfRxtl/HDH/wYzUrDCsBaIJJFdkmpFBwa9Q75pWcW5u0GCfnASdNS3j3E1tomQr0ghp2BFRujfXhSr+Dg5MiKgr7w6gt481tfxeKF844WAcDxYQtPnz6zQpMEm7n2DLiasxoIotNsWyCUVB4Li3N441uv49qtq4iVANR4Xh4Zd/zB/gl2rYhjHb3OAJMFRw91dHCIytEhDg7LRpNzUnPXt/OZrBW0I4c8sx1rRycGohtQyQzvaNzWjjQnyWTKMs+YFR+fSOH85UVMzJUQTAXQCnZR79XQGjbQ6jdQb1VQbVSQjJNHNopOm75cx/RZs1m12ywE2mWjy+4UwMj/y5eRD+EDlZQXJZzos7Lx+T0C0PI/x21s2aw+oOA/n/uF66LvqV3/N4MV/nVr9c0JKoPBjjZCoIccddm56psPXPj9YRBJP58H7hxwHIu6GjPydxlkkq8pW1vgiABoPdP+71Gcjdvmzmd2fM/y/+Tva54IKCoJRslEXA/Z635yk+xsH9whB7Q/Xh/wkV8mX1f6X3Nl6zLiVhbQRhvJgJERgOfjFpon389k3zU/sut9vILtCPS1wP8oS5Kv8cxSm/Ib+V35XC6p4CwAIt/BANfR58gBLT9SoKoPNBGAdj5W9HOBBflB8puEtcgm1hxrz2gcWkf5kMQffKyDfTPw0OrDBE9v2AZH2akcG8fMzGf5VL7vTb0qrMUsMo9r1uRylPAkP9HVoAnajRjuN2ERalN9k3/NgsoCevkcFWiW/zqO28gv9HEt+fUmT6NsZ92MVWKa5o3/Fyj+ObkbrZ8PvPn709db/rMlL/4c+clSkhHTuyN545i4LjzHOQ/CvhTYkb/q++aSIcmJ5EOY2ri/Lz/ZBwkVMJHushsH7ba7uTYqNCf8TECx9p+oLNgP9ks6QXtZ86NgnzAG399nH+kD+Z/1s63ZZjyRMvnlZ9kHBYmExfD70llKhqMdKp0eCZ/VPjOf2eOTl76STpLO9vcSsR4lvmrOfVzDlwntVV+f+meavzd9fEUypnXwAXsf95NO9vvHzypopiAK5UYBGwLQHLP2HTOfWVuGgUniGbzZLQB6Z2cLtWrFkhrog1BWWHdCGNQ4hsOxi4JDtxc0Lu2lwH/3L/+ZAdD68hcBjTpw/QXwgUj/0Nbk+geqc6zPrgbpALAJgUvR1yC0wbT5+H8dcDpY9Wwh+V9koOgzUsja8NqsUsCaEG1QHQz6/Pg4tXFNuY6KMUjIJCA6wPS++qdnacPYnPddNU6/X74y5Uby10YAh8alw+vM8HHmCl9Xu/78azzjr0kxCPhzIFHEQAZfyHXQqx/RsKPa4EbUGPgZXU/yX/M3ozYrr9JIZvRMrrOMD18xScH6bWoe3KidsaDvKDNb8qv598fDzDJ/vn054ecpfwIidbj5sm3ZSSOuM0UrpWwlB1IyGpNeNxkaRfCk5LRuvrKRwvEVzPg+HV9/fVbP8g0xzYd9Z+iKUPpz6ssPP+ODuJJdHRR83z9AfRCXbSpDWbLoG06+DOtvyRXbHQe7pUDZPzkG/IyfASGQWONXBE4KV4e2H2ySI8Kx+fuQrwtAJwDt73OTNbsZQD6yIcJ0wQlEjzig+0NG/mkM55FMTSIUyiAYSiOTnkIqWTDahcmpGLJZoF3vo3FMZ/cEreMeOiddbD1aw/7z50gEeAgQwElaph0zag+OTrDPokHNOiZKBVy8soKlixddBhavkyd5Bb5nBZWYobu5/gzv/eoX+PDdd4BhD6lExDiOHeVDF/ncBDKZPKam55HJlpDNFbF4YcVdceoN7OrNo8f38ejRA1RPDpFJx5EvMHM4igBi6LT7QCBinMYXV64ZhzTnt1qvory/aVdwnz9fxdNnTywrz7KaRplDVswtEbcrySxnvnTxAv7wD/8Q09MTIHMTM1ZJK0Fe0fd++UtsPFtFt9kwZ9wK/DHrr1FHq8OiSGHkpqZw9cZ1+1eYYFGotGW9H++XDdS898kn2N/ZRaNeNWecZ4tldMVjCBEM7PbMyTYA+htft+zaTquFvZ2yAQLbzzfx6aefol6tGadltpBAqTRh/Sd4TZ5Tjr3Z6ZoOvHr1qvWDnKO8Ov/hRx/g8OTYjPx0Io5cKm1gAsGuZCKNXC5vhcui8YQ9m8AfrzzJ+eKakauWGbnlw33Mn5/C7MKc8Tyb3ukR1GtZ/0wHs8jGgFnFhwbw0OFnf2dnZwzI2N0iUM1s5KJxmE7PzNp6GP3GQRnHJ/uo1R0IMlEooJSfNIoZ9pl7mrfM+btaaSAey5o81WtNA28Jdocj1A8hDMlzGuYcJ9BsMOstjsnJc1i8eA0TU8y+nLGiluQGJac2DR2C37y6vbm1agA0M5dzaRbAyBhFhxUS7HdRzBfRYMHHbh/zc4u4eesl44Bm9iWvyROQ3NvZRq1+bEEDcm332i0DkMjlenh8gEari5deegW/9/d/H7kJ0kXQMnHZXFw7UiZ8ePt9uw6fzaWMUoJ/d0cF4eqNhs0n+aNJd+CKdXXR77oihvfuPbDrpQxOhWJRy1icP7eAixcu2XnF4NLmxnM8enDPwNWZ6UnMz8+jXnGUBVarYBQQ1565du3KKQc6C/ptrD3H1sYWylt76DY7mC5NY+n8BfvMUe0Y2Zkcvvn33kZ+oYAmmjiu1NGqMHhG+oGm3W4Ydjvot1uo7B/j0d37uPvRHVuvRCJlAPTUwhyuvXgLS1cuITuZxdT5AtIZGFdsaAhsPz3Ej//iR3h87xHotJJCggAgf1zmPUH9uhUfJF1ErVJDKu4q0FuAsFFHu9sxWguClse1igF81GkE/RkMWl9bw8N7D0wfpzI5o7Nxtw8cBzxf39rasX0s+5GUCFNTk2g0uX/WjSqC5xr1EfcX58rZAXRkOjg+OLG/Z2cWcOvWi/jSl163jPpAyFFUfHT7E9y7f8duALSbNcs6Zh8J4obD1CO8gdJBNJHE1PQMQuG4gZ7Uy+QSpz7b2to0KiXyM6eyGSs+R6oRBrISsRRajaZxNbMgHrOWZ2anUJjM4+GT+9je38bFy0t48+2vG41Hq9bEozsP8PE7t3HvzmcGNM9Oz9jedDZM2ILdDDiS6qFRbViRyImZggXEogG3TtvPt63gYGF6GjNL5xGbSOPc5SWsXF/CgAGZWg3b21so727j8cNH2N87BnpBZMhhnMwgm0zi8ODAQPJn689QKOZw/sJ5zMzN2vrHIklEEEGr2sTmxpZlKHOvJJLiVm7YmZsrlpAjx3YU+M3f+TYuvTSPITP2y0ejIF0UOxu7+MG/+TPsbO7g3MoKLl66jOLUJMr7B1aXYCJTwExpCr1WG2Xr854FWgh+UsaGgR5mz89i7vwUoskIWEk4Fieg17GsaYLO26tb+OXP/tbmhzRBvL3Cc82quwcHmJqZtJtHl29cw/zieUQSSdRqTTx/tol7H93Dk08folVtY3lxyQKOzPs+aZ1YMeA333oT3/7dLxkXe+uIhXOBylEbz548sxsFpDLhujOLlgFX2uI8j3m7gtnJl28s4zd+7y1EUxHTg5Tnw/K+BRciwThi4SQOd45RqzSRTmSRiMRNn+yX97C3u217MhKN2n4sTkwA/Z5RGuxubZttQFoXyg7f51lv9RWSWQv6sBhvrd1EvJDG3IV5C26li2mE0gFUelXUe1U0ug3UmkdGeRQMuEBkv9eyvRcgd3AIxgVuiVijQmO00/wsU9ncsh99W1UgtQAiJR34Pii1uG/vyweQjSvbT7amgBU+R877uM2qNthn2iFKfPL9CAwcEOc/+/O+p7sizsx3H4D9u76aa0f+qp8lyLaVwSr/OTyiDpIvJLDBwAJLqnKF5GQPu4SJsyQY34cy/yTsAC9+V3Pj91eAI98TAK3Paw75exxk03uhEcuxD9IL5JQvqvnVc+UjmcwMWMzZ8WTLd5C/xjWVT+aDPvKnnT/muMd9WjgBbAJYxUPL5/Fz7I/8HN/fUbv8zbNIa+X74b5fxu/y1hHbFagoH+RUxuTYWojvrLikDyz6eINkzPdj5a/6ciRflAEhvi+AlzqG42YWpJ3HVsjb+ei+P0u/gt/h/H1uPkf+pPYz9YutJ7nfx4IDHL/dKmGwYHQLWfMpzES/mfnsA2hONsN2U0iAtC+n/J7a8sft73vzsQeuqLX2qvxZga8CMrWPNa/8raQ7Pd8CQrHYaT+lU87Ado9rd5R1y3YkJ6dLPcp69fWYJQOOgmGqB8M+ifZTuI6/l30ZUPLmOA5H2Rbewt+Ub+0/o6iwJKszX1zrarZ/LGa6RP8oR/y+SwZwVBaaV7Upe8TXDdJd2tc+dsfEHrZF28pvV/pwMAzY+aT/W3BkdJtGFCFac+kw6UKTISKsoyx0H+eRPtN4JUOSdY2H49Caa718XTaOh/hjEy6k/emfM5o3nU+SP//88v8Wfqc2hdNxTNo3Ojul32xfD1zCLG8Vmh4gpWUsalRjViw75KguGXCiv1OtnJi/TJuba8LkOz/51MeH2J6Sh6Vj1WeNOfA//Q9/NJSASRA02fztK3D/cPQnyI9aaCLUphZMB4SvjLVByJnGCaCxYBlbnbYZXwQFnJJzFWRNUZGbbnRgjiteH1yVEAgMlJCpHfWT7flGB/+vKI8WT8/h//kMgVgCmLXRBBT6EZFxwZFAawF0hcoHdgW0azEViaGByR8Bq+KhGm9T66f+anMK5FOfJNzjkRN/vOQI4/d85SCQzzKORgYM+yq6BEWapJC1WbXeGp89J+Qy6GQsKHqtzcjvKmrnz5HkSlm5fE/KVd/1jVXNkX9wm4yMrsrxfV/hS040N76Bqk1u8hF0Dim/7wOZeo4OCcoK5Uqf1YEfomM44iOW/GiPqE+SAx0i7Jv6qnFpjdVvHdy+0esrUf1NDmjNk6/Q9L6UCNvzqVZ0aOm50geaBz1X4LX2o7//2KYKi2gc2ov+oae2vgiAloEtWR9X4nyfbemQl4EnnaVxau61R+xwGhVTcX0ecbt6RqD1mayZo6to5HM3HdSnocjABq8BJZDJziAcJj1EFoX8DNLJInK5IqamAhZh3NvaQ/Oki159iEAziEr5GKsPn6J6UMZ0sYBINICEFZRi9trQCqbt7u5bNjRfu3zjsnEen1tcQGk6iVic8gGEh0CjDtz79DP8/Kd/hdsfvot2vQpmnZQmCwbMHpQPjI+XwNnU5CziSfaxhAsXL2Pu3HkMun08XXuG9fVV7O/t4OTk0LhTJ4p0RNPodVmkwAHI9WYXi0vLePGFly37mIAnwYqTygEYPT04PrTsa8ef6/ieuQ94oFVqDnjgGfD222/bNR+uHYvMNKoVy9R58vABVh8+tiyqiWwOQ2YdDgfGxX14UrGCZ3kWcDp3DlPT05iYLJ1eryJozcyw8vYOui06wEPjaiUFgzMgIpZhShoHgm03br2IF154yWR+f7dsgK7xZNZ5HbqD/b09u17Z7tdQmMjZQU5nkrQo/M1r2gSfv/71r6M0OWljW99cx49+8mN8fOdTA6Js7CyUuLuLUCCMuflFyzRjRnmxOI1LV67ilVdeM+5W7iPqD84dMzA//vA27j74DIl0GOfOLaDf65khRg5e8lJLh/R6zjnTTZtq9cRoWEhbwPVhWwRFE/GUFdQ0XUtu50jQZYkeH1jWNR1FglfMyiRnbKPGa1cdA5jpRxOwY3Yo5V5XA7v9NkLBoYE2dET4/VAginqVmURJTE+fw/zSZaQyE8gkM0YXwr3DQAEzyJhhfLi/a0UIDw92zTDKZ8l3GkOz0cD66jO7Sk7DtFpvGKg0WZq1oo6TU9MGmPAKOZ0Mm5t20/GRVt01dN5+OTpmAc+WZapeuXoN3/v+79uNgAavo5POxKq+n2Bnd9uyn/mPRbWSyTh297Zhd5B5gaHbNWDm4soy5mbnrWgPx1KtVGyfPbj/CNV6zfHTBWCZsNlMHsWiu9LO/VDe2bUiezS6cxnHP873jo6ZcVmxvcH1pL6hc3D1+hXLRmAW7ebz58ZfXDupITQI4nD/0ECq5aVllKZLltGeLGXw0hsvIzWZRTwbR63RBLoR49StUS4CQyt6yAKIOxubFmwhBUWTnL5doB8AZhcX8dpX38Dy9atIFpKYWWLwyrBx9E6AUB+4c/sBfvSDHyISCBmdAcdDwM6d/w7YMfC307EivCx+Z7ZUz2ViUAcbX2+/a3RCnFvK5crKihXMY9b+k4dPDJgnUM31Vx0KZ6OGXTAgWzDjmYEKBiHm52eN/odrSdkSuMU9znmm0U3AhXtsf/8AiWjSbge8/PKrePWVL1t2tYFdgRCePHqC+w/vI5WOYHtny3RLNpPDrOhAYgm7HkodOjE5aXqbk8Q1JAD++NEjrK2tGgUHOewnZ2aRzmRsPfmMtWcbBs6yCB5BSI55ZnYaN25dRa1ZQyAawFe+/jouvXwF6SLQrwCH2zXcvf0Z/uovfmwgMOlJmCFGeWlaMcWOyTZBqm53gLmFWbz6xsvGSU36jmdPVvHrX7+L1Y0NFKdnsESqmUgIOyf7iKcTZM2xQoPNRtXoYljMlnLMuX/x2g3cunYdiWAMT58+xofvv4cHjx9gZmEGl69dxvXrV42KIxNPo93s4d4nn+EXP/25gewTxbwFZPhDuXj6bM1qK8RI3TI5gdfeeBm5iSTKB2XT2fuHJwiHkogEw0YR88EHH6AwOYWVa1cwv3DegrTlnT0rNJuMJJBPZ4xXffXpEwtsMWvHAKJoCFPTk5ieLiKWjiJXzKI4mQfrgnA9aycVPLr7CLffu41CtmB6mFhgo+2yWvOlPC5du4yrt27g4pVlFKcneKHBbtxUDod4+OlD/OKHP8fm2iauLl+x85IFGxu9Olq9Dr727TexeHXS9MHuVtOK/dUrDSucy73BM4d9oG4n5RHPHSXjUK9de+EqSucnkJ/MImYOP6l8ukbXERyGUTuh3o7Z737L3TaIk64AAVs/ngss8kh9PZHPW+Y6byDsbG0aXUc8HrPznz88Eyk32XwRmVwetXoTzW4HkVzCbkLEMjELcMVzURy2D1DtVFDvVDEItJFMxVCrHVsgMxwhzt22fZ5IRFyWVciBsOM2re8vyF+SHSnw2ef7FAAt29Ec7YjL4JVPI7/B9x3lVzjd4ZKB9Dnfd/L9LALPsjlll/s2cGBUEyeKRgAAIABJREFU3E32qMYiP4prJZ/U+RNMuiHQSxuSPq7jrJdNzu/RXqKtwr+VtcYMPtoW8osFQPtzoOxJZ+OS6qVxCghzrHbTtD+wG2gEGgxU7vUtW5V846TKoR+o9/l/2V4CM/gMgdqaT72nOZTfqduxBn7Bgd8aGz+rbFSOgbpQtBvy8U5vM7Yb5n/yLOcc+oELYQa6WaMMPwHh/L/LlnR0aJpXB4qecZL71/o5Puo6tsnv8j3++P6pwFzeipH/Jl/CT1ASgMfXeDYS6CVdBTOiac/SZiGt15lf6sBn/0eYCvWHzUOQ/sTnE8/kT/uyyz5ynOaXd10wgnNsgcrRI0jhZ3iQV9dJ47f1GPmNTJw49VNHt9nlQxFUtr8D3Fe8RUr7xd0U4utsT/iMS+Y5A9iFOTgwnHz6LhFMss6+qnaEgGftAfnnSn7ycQC1K5+SO103rQ2QHiVUsX0fqJM+EF6kxDQBbJLtccyB35MP6gOT2vvSORqnZF5j4fu6ya015G/J72kgaZScoLlXPyirwgKkE5RpL93kg9jCKdztWPdd4RM+ZkZdIn/cx02Ea8jfVgKYdIIfhPCxOWFt/v7ndxyNjaM0dEV3HR4oXUAbiwke/L/wCfaTfaIdx3nlXmU7tBP5HOEwlk09SkD0sT5hAZpbyaV+833NIc90zZPG48uf9JBe016RPte54J8dWmdfpv5d+MgXnU/+OabzTHa1ZJBzZLibbuCTOpSGi3GAh5FJJUzX8RY1fcFoyNW6YR0prgPtZfpAwbCrQyYZ8BP8+Cy9x799XSQ9Fvgf/+ifD7XROEi7TmuAo0PGdVhogrRQPpgpMIcP12bh3/zuqcE0MgI0YTqI+V0eeAQEeMAx9dt4hAjijIoF+srz7LB3SpTcmppUA39GkVAZEVIAOgQEEupzUgQS2nFjRYaKFlLRQAkQjQa26UfBLAIzykD2n+f3TQpCStIHTzUOKT0pRn1fwmyL2D8D56VQfEBZyl6bZ9yoI4CjufJBOK6Dnq/3tQ4CXjW20Ogag2RiHEj1N5I/NsmADWPEPSZZ8r+jz/nfPQX9RgpF66RDWhtd8+w/wzcy9bzTDeEZn2yD8nZmBJwZOjrEBcQK2PTnSvOnZ+jwlMyxH9FRhoEMKO45OcY6aPR538CTLDBS7UcX2Y6/1gJRpbB18PoK35zq0UHH9/0+SGHzdSok269eH3Ug+/OrPcpnSp/o4Ne6aZ6oH3w58I1Xzbt/OEvxy2DV4SQ9JQXI9nXwKyIqmdK6KGiiA2187dgvza1TzJFTR8ntK/LROrJ+J2es6h60TDOrj9Hj4RdEIT+HSKSAcCiDQo50A3PIZXmdFei0gJPDE/RqHbQqDbRPaqgfV/B8fdW4SRcuLhjVAo1Re0YviG6jjeP9CtbX17Gxs2rXh7/65uv46lffQHGKqadA7wg4PKhY2++98z4+eu8Do1E42i8jk05akSNmbB+dHGJnfwfZeM4y/Eg5MT3FoofM0J61olQEzkjXQAqDIYk/hn3jgTbQZxg03k0WnaMhHYunjIeaACfnu9lu2sF1TJ7cUNC4X3lo0TggwMYglq3ZkHPds4JRBGGKpQkDQPlMKzQz7CM8DBgA3KrXEQ+7qDjBN37/8PjIuJh5huQnSnaNnNycXBvSRvDaOR3v2vGJ9cGi9w2X3VFvjSieohEDoAkCT05PG+8tKYgqlRrKu2XLchz2hpgsloy7tlblMxsIBPqORzsRN+CZYB/78dJLL+G1116zrEj+sOjYhx9+iDuffWaF+wikppJxm4t6pY6pmTkDvGjUT5Zm8Nbb38Grr37JjHaOkfPIf7u7O/js0zt4tvoIocDA5IRXvJm1RtCCAJzJaoh0BBUUihPGQ8r5Iq80wSy3DkHsH+wgxCJ0dnXXXYW2MyIcQLvXtfHwN0GvYrqImdI0ktGkgYb1WgW9QRO9Pikk6kY/QFoEfp+gX42cqrw5EAwjEIwgHORa5JDPMNuO16MDmJiex+LyZTv/c5n8aI771lfLFC3vWPCD/KScKzrIxgEXiVhmYDoZxc7uFlKZDLbLO8arzoxTXvM347fHKH4UYcsEdeteb9WN75W6k+vPvynD584v4qVXX8HU9CwajQ5q1brT/T1yWm8bBxoLoYWjQXS6LQMxWdyLmd00rggmX1haMW5049oMhm1NXNG1Hp4+feoyYCvHdmuCgBYdYIKeRp04HGLz+ZYV3iSXJzNeLZgdox3VRKV2Yhm7lXrVwKxXXnnFgKNwMIyToyPjl+WcGAB2VDGZI3DE50QTUYTiYWQKWcydm0NptmhgKNtn/wbMFguFrbjczvY2tp5vGijBLHIG32qtJo6OK5iYncVLr76GxZWLmJqbtgza/ETUslO7zSFiCGDj2Qb+6i9/ZGA4HWpyPnPcBByoS04D9bGoZYzmJyas2BpvRTCwE2Bl+lFhKnJT0z6sVmqWAU2+clKGkGKDa0Aj2GVWh1Ct1I0+QzYOnWgGhyKRAHb3dgzgob6mXNBpoeOg84jZqaQMIdBPPcv9ySxUFs1cWb5smeTHxxUEwMyfBFr1llFMkMqGMrW+umpc6Jzr6elZTM5M2/XQS1evWCAsFosjHI8ZqENZunv/Hp4+fuJuF2Fg+pac/OyT8d5vbBiY6M5zF0ChgzA3P281ACgbN1+7hXPXLiAcDyMyYAG+NrafbOJHf/FDbK8+x1Rp0vLmGFyiTc3M5wh12+QUpqnbo0Fcvr6MRDZp4OLWzj5WmUW/d4AegpiZX0Ct0bLsed4y4RpGomG0mlWjham3DnD+xizeePMVvP7alzCRNWwe/RPg3V9/bMAw12J5edluF0yXSEMCNKoDfPjOe/jVr35loMnLL7+MK1eumKy2W11sPd8xGpH79x4jn82b7ksm4uDNDDtTGi2UDw6t/kEv2DE+83g6bjdNuP+tWGazg1AoingoZhQYB/usJbCG46N9O7vI+Tw7NYl4hLQ4vAYOBMJDzMxNI0Dd13U88R+Q1/z+Q5QKDLTkLEjGgCHB7yvXr+Li9Uu4dP2yZaGnskkDqIc9oN0YYG+zjB/++Y+w/mQd2WTWHLdJFvFLcRw93HrlJeM4b3Z7lhFvBS9JrdUbGMBn9i7Pp3rVwK6To0PTJ7z5Q9BgcnoSpakC8javHEPAKCd4DhNspg6hLuBckE7DwOSuhcztNaON6vdMxzPbmXQ0Td52qdbsuQmSNQ8Cdk7yllNuomg2QSKTtVoLtW4b/QiQncwjlo4hEA8gnA6jH2yh2j3BINRBBw10+k07J9vtOvrmr40KH4WClhHNAqICoGWLysdhwE32m283G21Ro2E6TLa3PicfwG+Tr7HNcXue55PsZQMFI1GXtTd0Gb8E+mUf+j4Hec4pNPIvqLP4PvezniHf02x7r9YRxyj/0ezueMT42anPjMYr6BIbOC4BYeNjtMA7A3MhB7DrffnXsrdJqaNAv/ojMFY+Z58+IOWWU8EbfPb0gNlpHD/f5/+ZKMbPUcb4OuWTZ7EyANmukreoj9kHcUwLxOL+OH1un5zUpGlw4LrALgM+R4Ck5EA+m74rAJX90nqfroWXeSnfXECQvi9flqAUnyXfSolQ4wlD8p8U5DgbjwNZNe/y4ySLtB0EUGt+5FfSPqObbdm/7a7ZxwSQeSuY4+Jv3urSHKjPnwOohkEH8A6pv0JmHylZin1IpR1fMNdN/bR57rkgMDMeqTcoR7ZfRsC09hptAAG8Bvqm3W0l+fqs8eD7T+brBlyiIP9Zm8xyHwYtW5K6TXPpfNPO57KP/WQrgZm+7Gve+XwDI0eYE1+nHa3MZSuunSJdnNMf8tc19/y8A+Wc528gt8dD78sU//bH8/mEOFfMnm1x7AJMbW9GnS4Zx098TII2ivAr+aX+OjMoLrBb+9z3X7nmvkyzbV9efPBaQSuNhb9JpyR7yU/Skt/r4zE+Fsa+aE/JTxfAq8xorZXwRelF4VmSG4HS/M3n+jQf4zrd74+PN/n4htrw9zI/q8CV1krrIB2r5EAByuwHP6P6PPzb/IUGfT6X7S1KEM2XP5fCKvia8Am+puAJXxdGYWfOyPfy/+ac+ImdOseEV/nypXPMPwMk+8LOhLXwuRa8Hd3AoU9vuJONK4Zs2gXa6G/Qbmag05JxTo7Nb1XdFeoR2jJaa39N2W+ra9F1dqz6wj5oHQP/4p/8Z0M7eEdUD6JSsGuzowkaB2bchnEKjQeNBq4Dk+2xI7qqIoEXaKbD0Q4oj35DG8dNlmufcTF/QWREMJLLz9FQPDvQziLdvrL1I24SWr8vAu38SI6UghZOCkkLr43uotVOQUnIbV5G0XQ5W/re+G8J7PjBKMFSP6WUNHdSQgSgffCar/sAq8BMfebvPJ8kwKOCkf57rpia+6f19Y0CZqrbhh6OquR618T8drSp9AzfOJRBpwPTn2M9WzxbighKeCUrnA9Fnvi3ryT9ddEYfNn7osPhc3PgcTP7Yx83CPyghfogWVJUnu3645QckyNUBilfEwDry5kfGBgfB7NH/KCIlLt/iOmg4F7z50jP82XLV2wyQsaNQY1NsiZlon7qIGO7yhLQ3vAPFPVbMqK+6XkySDVX/Lx4wgy8jzpeNOkRGRmSNY5bYPgXyYa/bpIVHZbSH+OHiA5Rt29pQLrMDzcnPcTiUaNVabV6aDZohEWRTk4jk5pGOjmJXGYOqXQJ6UQasSgdVZd12Ks20KycoHFUQbddxzAEfPnNLyGTz5mT56pDhxDoAMP2AMPmACdHx3j3g1/i2foTzEwX8MYbr2FhfhbNZsOu8zPL6dH9J9jY2LSruTw4efWduj2Z4vWq3igbuWXcn5FQyLIGSxMlA0SYoZlK5cyh3Te6ipaBFjAWapepEw27K2cEsQg60mDmzRUCOgSSyae8tbuDdqeHZCZt4DUdGToxPNh5hc6cme4AvQ4DkQGjiSM4yExn9pUcxM1a3fgUSRPAz/O6P38IQDEaa9fAei4ASrB+bWMd7X4b6XjWDFEFTQgiZzIue5trRsCUN25kZLOflAEDG0aFu/pdUgO0jLak3xuas84r7kzqYPEs+vl0FlrkkK2fGGBGsPPSpUu4ePHiqJArDPRaW1szIJrtMBuOTn+rxaJSVXsmwaJgKGaFz77xjW9hdmYerW4P3VbbAANyxzILd/XZM6OoiIaHKJCPO55yRnLbZZF2B+6Kb6vdsav9X/3K12yenj19akAlaR7IJ9to1YxGIBWNu/GwaFe7acBQNJlAq9tFhRk6rY4B7zcu38T8zCzajTb2d3ewvrWKRqOKTqOOXMZRU9A2YAYqeay7dFgHQwOgef2exQr5LzwMozcIIhCNY2b2nBVSW77g5orjpN7g7+29bZM/OkgMWPBziwvnMD05ZdfO93Y2jZ+cYGD5aB+hODNlYHMZDUXRabTN+eLfHL9doa+eWLAik6Xz6YoZcc1IYbO0suKCJ31m/rbNIaTO4bV0guEEoIcBXl2jcWqaxop8Eezhnlm+eNmKS/IWAeWOdCKW/X9wgMdPHhn/KYEGAit8P5edGIGM1GfxU+CI9g/XL5UhqOUKpO2Vt3FcPbYUS8rOhaUlFHPklw+CFBxPnjwx7ljKdafljD62Q5BgolhEppBxOioRQ6GYt+vv7a4LvpBLlMGf8t4ejg+PDAAjIMgfFlYkCLG1VzbA+JXXXsXi8goICM6en0EkFuYGsP0RC4YNTPubH/+V6Z9ukxlSfdtv1BMscGdBw2gE2XweS1dWUJqcNgOX2bAP7t7F1vqGBZxymaytG0E3Fp6jPiIIxr3DrGxmxE9Nl4yPnrQ1/MzG+rbtMxUGDIYYzIgbDz3X+ejk2Aqs1uus+H52fZ77lfqIRVZ0zrgMPfLhM0M/a8EG6qdEImltUEYpQ8WpkhWGe7q6bkAAOcQJhiYIXq+sGB0QaW8QcQBtrdHH2to6Hj9+ZBzfx4eHNlbqS2ZOkgpja3PDAkWUZce117c1oE5isIUg5uziPGaWF9AZdjFo9jGknjpp4cGde0bDkoglkYonXAZ0h/yIdH5iKBWnMDs1a9nLiXzcMqDj6YzRhhxVGjg4qdl+nWExQATQH4Fr5oB120bnc8AM6P4xrr9+AS+/fgPn56NoM/bRcgDss4eruH37Y5R3ynYWXFhcsr6j28deeQcPPruD1fV1vP2dt/DGm19FcSFjYKlhFTVg9ckB/vonPzOaDYKlqThvTExbW+Szpgwd1A7RDDSwsLxgNDODwNB0BWlSeBsjk8qj33EFHC0I0u+gQ30XHKDVriASCKLfcOeJBUcax0hl00hnU4il3bzcffjAzjrjQE9lDbxdfbpqwRVSi5y/dAHF6RJyGQYi2K+eBeMcCN3Bx7fv4MHdhxYI43rkszkkYu7GJ6mqcoWi7S/VDeGNAO4DuyHQc7cBGNi2IOvhvhUkZIYSdQM5zclLHk8yw7hmwVqCySe1E9szfI3nqmVep3PW9z7lhIUGSZVUryOVYfAmgEwqbdeRub4MRpEzO4Ig0vEEtra2jdeavNxFZvhn8ugzGDzsoRcB8tN5TJQmMAwP0Bw00A920Au30exXDYBu96podZtW9NVoyhgjD9N/4O7qWmBl3Pei3nH2pEsCkT/mA5Dczzx3Ze/pM74fwbEJHJDtL3/SQIvQGWcy34+GR1fHKfn0J/oOMJOvQEDV2gmNgNRRhiDnjM9nn2Tzy6Y0n2VEMyIHna9xXARf+TnZwnrOaVHbcNTeE1AhR56go/mGg7Obm77fd+rHDBxQ5wOssnvNvmY288jP8+1vzZWABWEE/D9lk7/ZJrnm/e/JdqduNbAEDvjhj7Pdz8B32ngMRljtlFHCFvumpDW9pnH5Po36xYCBvz6SAfWJ36Gu4G/5Pz6gqev4vt8mPIB7kt/1+yGfVWsmjm5+RkC/D5IxUC6fTPOutTGbnkF/w1kcdYABtqNkLIcpOCBfzzubX4eLkAFD/paeo4x2tpcvZN18MgFjhMtYkMdssuEIQDuj2iQALczD9sfohrP8LdpP8oH4frdDChQHRprsekXtbV0CDkeyGgAjkM1hGqO1H7rv+nPD+VPRMq0fv+PPj3ARRvw0fgFdbI+6TRmxXyQT6ouTwTMQ94vkXmPz95Dz/5ht7tZHGITmRr7nuD/t+/X8Hu1Pf160/yVn4mi3s3esQKjNAf2kUUKYL396jkBXAY7jwSdSk/n7Qr62Pi+sQ7iDfgvT0/vS0fytvam9YzbkSIdrDwsP0Xxrj0v2fGxBfr70uv9s6VjtaZ0bWjNL4BjxkPtj0LzoVoL0q/ppsj3iSva/L13M10x/j/5Jr2t/uuCKOxO0bmqT3xWdinSpzjB/n3NulCShPaYx2N70buuc6vsRlufPp/SR+sjPnur1kNPNtNH5wxvxli2eYFKNki+7Zht0u7yVxRvDEaOts8x5o5Vz5yN/6xxj3+V/CH86O9PdrRGTu3/5T/9zA6C1uZSqbYVVRovgg7F2qNiVc11Jd5myUn4SZkWeNKEavIAdTaQAaAGlZ0IyuuI0mlkfLHL9cdVPO+QBHQOpBUppM0tZ6WD5u22d8VOfjc8pJi28BFwLezaOs0mXsNtCeMKnA8w/qLWZ2O64ghzfhONKS8rI9ckpQrXtC6KEVKCt+uwbaHy21sbWlRXARwLlb1i/T1wzAjcWIem5yrVSbNqYEkgB8/4GM0EfZSPwb12BkVLyAUdt/n8XAG0yMDIwnEJ3G1OK0bIrFeb0Nqc2y7g8am60Zv64JVe+0pR88HP+QSaDWjKn5+jzp3tu4JTB2YH2dwFlvw9aX/WPBrpvgPkyps/68i/Z0d7w10WKQnPHz+jahOZLbWp9FZ3V+zL0fCNOY+NnFT3nswwoGxW1YLv+IaX5UbTSKTNX8ESKXRFmfw/5c8Hn+s6A1kjRSANqRtd7+FkeBnzNB8n1GvvH533+MKTx7AxPtweYURBBNEJurD7qtQ4wSCAeLaBYOI9i4RwyqSnE4jlEgu7aM/lWD3d2Ud0/RLtaNb7KAHooFAv4zvfeRCoLHNSBo+OW44/tBRDoAuEeHdU61laf4J13/9aAuOWVRczOTuLw6ABbzzcM/CIYw+xfjp1X2ZlxwQhmKBowQJfnDp1UApL8mZuZR6lQtEwvcqiSVoDgMrMfCZwFeR0nTuJfXt10XM78YVE6ZsXxCqmbwxhWLl3C3MI8nq6tot5uGejEwkUpXltKucwZAiTNagOVoyra9QamJyYtE5QamVlGLGRHChJSMrFoV61SMcDAgL9AEJlM2oANAcgEKTnWR08eo9PtIBFPIpd3WXRcY2YCEpwkKMcCKZWTo5EMjuao3cOQ2V/xlBW4IyDPStksxsgsWgJPFjnuw0DAdCZhRd5YyO6kWrHsVj6DB/rMpCuOZolFI5od8iPzc0TZCYhOl4potZvYLx8gHIvb8xKJDPK5wimPMfk2eSWboAKpBAgAHe0f2HokWDCGQFKMmXy83+yyJUkpYcZ7t2sg2Pe+/33LwNve3LJsdvJfb2xuYHd/y7iQCUCzPWZQVyyzuY+p2SkMQ2EcHB4hEovj5vUb+PbX3rJsagJcO9ubePf9X2F7awPVo2NEw0FM5AtmuHCPkqP8qFpjHTCkyXk+MYNsOm9AU69N6hSg1mxbEIfZrS/cvIW56RlsbW1ZlqFRIRwdWlsEGi8vrxjgMjcza1ntpOHgs3nl/69/9lMrDkYHSdn1hfyEUUg4mgxSCEVNR9caVVuPbIGgYgf1Rs0y5oPhMEpTk1g4d96KbFhmcm9o88mADoGzbreFVrcOXkym7DH7mAA0ub+ZLUxO5+XlS5icnLb5btSb2Nx6bpnnz549MQCYoEOjwQzsMPK5ov1mVi2ze3OZHGam58y+IZhGWhHuM2bVP99cw/7Rnj13crqEUrGIWNjRjKyvrhk9AQv09Zg1FXAgFR09FrUkV3yumMPR0QE6vQ5yhbQ5/vtHB0jzRkRuwjJvefWe8s2iZAzU0Aknvzody+Na1QJJzH6+dv2mUXuQuoDZ3ZQ79qPTaKJ6yOzVe5Y52WuRsmJoe5Ty3mq3TYaT6RSWL1/ClVs3jaKGBU0Jyt35+GO8+8tfGaDO/cd22R8rWDcMGqcyx8Us9QsXLhh1g8tIClsG9NqzdZvrk8qRZQ4nkryqG3GZuy1yeW+MnGZ39TydyY0CVO6aJrnhud4EFuycISgViZuu4TpTdpnNzCKFLCyayWeNBzgWiePh40d242SiNGlgZTqXtWDEi6+8jNnZOXMWw5Eo+hjg8PAYm5sb2Nx8bmtGe4r79+TowAKLzNjlfufaG791hBmSXRfgjDpQKpyKohvsotPvIhaMGY91Ll2wbFf2g4CzHB2uDeew2+xbXwu5CdNfvWEbkUQUaXLPx+NMl0Sr17cM1+n5eeOkZnZ0KEp7nKBqzwWXjo/R6NawfGsRc+dL6Lf62N/ZNh3O7L1mpYZHDx4Tb3QFZgkKs+Bir2tA6cnhAQYY4O///u/h0qVlm1sGL4f/P1tv2iTZdWSJndj3iNz3ysxaslagsIMEQABkkyApzUjsZbp7WtNf9Ekm/QGZzGTzRWqN2Wj0QRr9kLaRzXRPk90km2QTAEmQQK3IrKrc94zIjH2PkB2/72Re5DDNyjIrlvfuu9evX/fj7scHYXTbA2xvbOPxg6fWFLJyWra10p5ik1uCqpVmBeEs8N633sPslREeCTg8qbvxkRKq1rZMZTY8JMB/ZXEu4CJu42BvC8+efonDrX00Km7NmaVLQCI7mjN6jRu3bqI77OHm3dsGQBPU5pwSgH7y6CnanY41viVgTUCH8kJdzmx9WtIEWc9KVTz7cg3NesvAQgM0WdHSayOf4T6exwwrX0hxETjpPJfZcFIZWTxLqJstOz9KcCZp+pnpOeSbZwDGgmTHB3ZWF9lksHhsAWHKiWXX8zxnA8goZdll6jZrTcv6J40cA3/sD8CxGe3eYGhnM6tWdnb2rEKD1U3Mfh6bmkacdFUE0kM9JAusGJpEOB5BqVFEL9RGJAO0B3U0O2WUm6eos2tlyGW8WnAzGjFbiQE5zoX8BDmmss1oussWlE0pe9h8y+FX7W7fPpXdybPfQDevF5GAEGZA+zZdNKADkX3MufH9JSXmEICWvc+xC6zgeSJww30v6LEydDaAAArZ7wyUKcnB91sIQMuBF8gi30aAm55Bvob8E99vo43pgyq+3W/2kFdBKx9F/oL8KSXIKBlIGYBWgRZ3JfJavwswy/klBNAEgMh2N//R+MUJfgwsK17julh3ZclfgIO+j3G+fn3nO8mnFEgp/8SeMfABOX75ixyTKjp98Eg4BF/zKTb0XPIvdH+e5wJb5DfwHlprnmvy+fQ5AcHUHwZYBsEEyb78MP6mHaB10DrreW0MBuS6JEB7P8jY53V5brDa0Z1nDvjnb2ucFoma3ch7MqDFPW+Zp6LNCLAfZlTzWvLr1UTwfP4HLrGKcqQ1tPEGgDODxTYXAde3vnexFy/wE77HZ+G9lF3qZ7Nelnuzb4INrz0nO5vPInBQ95IPKV+A37eGa1GHJQlj8H1NAap8JvmNkhcB0Py8MBDta82Fj6UII/P9cQLQvl4Q9nHug9J4DtbW9895LX4vmoif+62cM/nr2g8ct51LAWWMfOeLubzQY/qOgiCXwWqNU3MskJ3XMsq0INtc+01YooIXkns9v377OtvHViQrl3m1pW98XFIgry9f0ofyz4XhcbycJ/n+Ch5IxqVntF8lG9KrfA7xY0snS//ZmeTRkygJV9e0NQv2k+ZRY5cc+sFGVWjo/OIY5OtKvs/3YqAHdY7wt/aB9KCuLV0fJU2hsVM4HDJGG5X+SIyUGUFVRN8B0GzQTFuVr7PSz7LrQ07vCFPVb+FK5hsFQS3tZd7bqliZQPjv/93/MfS/dAG8XXQ39Df+xYUdAE3Agd+RApBQ+KCgP0E6GCTMAnkvCyMdJ9uwvycL1SmUIJtQuzTAAAAgAElEQVQzdIG++4aCfwj7ilFj8QXdP3j1WYG654o9oPbwwV4HaF1EJ2Uo2bMFwPLlDSVB1Dz6ykgHDRdMa+IDmD7AKaOH9/dfvzgYnbGjzHaNQ5vdB70t2yI4oKz7pSfIl9eO17ENHHWRJfLl+QC0O9DIfes2ojtEv9pog+9pk/BvK0MNQHQZchy3f1DIiPENOL0mRan/S/FclinNua/QfVD5smzoen7AQsaFDkq+J4Wg1/gs+uGz8cePxPm8OHQGdEjwc35EzowTLwvdB8t1fesg72VoaHySY5WX6Nn5uuSLr0npaV/6SpfPxkNNitI3TP150F6TIuU8CMRWcIH/92XDsg4DAFpGn6J9eh7pBl9WpMwU7fUNVq2X5Esyz+txjaT8dUhrHgTK+1FsGSHSY/749XlSIxAqVRYFwVIWMDKLaTAgFQc50pOIxwoGQI+NzCMdH0csngX6cesu3yidGfh8sneAVo2ZngRVM5ien8G3v/8u8nNApQwcFtvo0EBsDRHph5AKJSzb9Xh/F7/77FP86tcfW2ZyJpsw55XcycyGIo8mMxU5J+1Bx3iil6+7xmTMCus2+th+sYWnj5+g1WhgYmwSE2PjGMkVkE3nDIilQ1+pVVFt1A2IGhkrWEk/57RyemYZW9TXBImZIej0Sd8ApiuLizgoHuO0XkUv1Ecyn8bVm9ewsLxkWWPhfggHm3tYX3uBZ0+fYXpkDMmo68LLBoTNehUMhpI24fTUNQ1kuSsBYTv8EbHMQWbGip+PY2KmsWVeFkZQGM3bOpGSg65KIptGNp8zUIxBA6MIKZUDzs2aPU86nrJsNZbTpxOcP+cId/tDA/VJA8A5HJsYMXoKNmjgfBMkYFngsNc1ADKbyRjoQDmSA9ZltmgsahmIk+NjNl+npTMDYcYmpizzlH8ThGZWrDkGXecQWRaR0T+Q1mCAibEx50iQXJOB2J7LICIAbY53r4eFhQX84R//kckpuYGLxRNr/rZ7sI39wz0rPc+l0qhUyqicuaZ3lVYZM7PzyI2OWdZoNpPDt7/9Eb730fdRyBZwuH+E4tEhPvn453i29iWO9g/QajYMGGZJNQ2n3mCAw2LJfk9OzWHlxh3MTM2h2xqg1+6iWmliZ//Q5p/ZrTdvXMPV5es4PjnEwf6ROaaVcg3NbtOe4a233sK1JdfgklmGLAfrtlvGkfy3f/u31iwzV8gFTbMIJk9janwKiETPAwemt4auMoLAK/fywdG+NXQk2EuuQfKP837k9CWPMtfu+OjA1r3Ta6HerDFnDyOjBaSYOQ6CCD3bKzdu3ML1aytGx0F5pI7h8znqk11bO5a4EVyWA6PsaQJRM1MzWGLjwBybxfWwtbNtJfjF0xO8WF/DwfEeYvGwAcqkWGCGMEHyna1t4/PmHiYFEAEn0rkkE7xO0wFWoSHOaiWQm5uZUYzhc86sqUh+1EBFOqsEsBnYSKazTm+SSCUcRa3ZMM5sBo9u371jHNTJTMKSADgGZjzvbm5btn6ldGqgHIM3nAMC+rNzcyaznG8Gir727jt45Y03EU+6BmzdVg9rq1/iF//4MwPUScNB6hWCy6Q5MfoBXjMWw+0793D//n3cuXPX5J5zyPJeAtekOtnYfGEgHPlnXcm/y05k8IU2Kzmt2QBp5eZtG1u9UbUzi1Qm+we7581TCICbsWyZkRGjMaA8HB2eWAb5+FQBswvUEWl8+ew5DvcOkc0XbI/EEinMLVyxAND4xDRi5Bxk2bDRYTSDBpmnSKYSTkc0qQdOLJDHwBjHZfouAqvqaLRpS7gsM+5/Br5qzbKVcOezo7h27YY1t80ZbUUfzXbH9iF1CEt5Wf3BjOLqacUaQHLdU9kUInFWxGQQz6RMp7HyIZZOYpKUJ6NpNFsM8tOOc0HgRr1lwR/ugwyDOF1WCOzSM0KYJfwGiEcts5tAPZ+BQBvBfNIpUUcy8JrJJnH1+rIFgkhBRIGMRxJGR0A+ZIK94WHIdDN1EoFUBg25d8cmx1Br1zC1PIFvfvQhxqdIrA7UToH19UNr+vni+YYFiBjcur58FS+/dB25LBBKAcWdKn76459g/fEazo5PrQknM3sGoQGi8SjSuTReeeMVrNy5jev3b1ijQMvQJuLRBJ482sTnnz+woDApZKhTCLQzcOEyEGFAf73SdEBwp2+VCuT1JnDMSh5m4Y/lJ7B0ZdmazwrkYkUM15fNUilrDJiRr5+vk3pBnee5D2YmJi0Qw4ykRrthe2Rnb9vuubWzafuXtjQrZBgg45lOsJkNd8kGXSlV2HvRfizYT6CF4FSSDXCnrNJlbe25ZWln8gXE0xmMTE4imkwilSMgnbIKoHQhY4GMastxP4fTQ0RSQ3T6VZycsXLjBINQ14JvjrOXDY+YMd44556UY06dLND4MgAte1tgFcFs+ae/zw6+bLv6ABGvQa5/ggmywZkBJqCI7zOwK9vZfAVrMm3EH+eVd7ov18NkPUjqcTa4A9VEFSG7/NxOZzjKa6DHa5h9Gdj0tge8BKPL/gqf3bdj5SOc32fg5kf342/Z5rwvzzw9n/wWjUcgl8AV+fh8RoEwBOgFCAnodj6G88tpx/lrwHtTHmMxVi/aqGzvCA/QWORDCMySf+L7+HafIKNaoJJ8Jn5PAJmAp/O5DXxz0TVo/gRAyj9UBqc4ogXiyM9xvtJFfyTNse/TMwNaAI18Z8k3AWjz74O+CKJ20Hid3/lVSgWB0LpmOOq4keVrG3d30CeK1SLsS6OmdcIXODc8z9jMmWtgr3dd7ysmzvlyQAo6f18KWD73+QI7nIGgC5/UAdCmU9pubfW+5FefpY2uNfWxEq2/D27xfcmB/D8a5vyMfEXJpmRXSUq6n+aJ/3cy7HiOhVdo7SSzAj/5eeERPmDtDgQHwmmfaP587OSyX619qAQyvq8EJ43H/JsgcHWhD78qD6T68/EUjUXXF94kjEL7S+tHGkn5xdKDSrqSbtG88/nkf+vZFDThZ7VfbN8HVcEam4J8/IzWy9eFup4AeI5P+5FroPX08RbhAnoW/b6sIzgW6RHpf95HlRYaL++jPc5rGb4VZPb7Y+bnOFfCcTTnClYIw5KMCbPSuLS+0k8KLAiXENjM+xvPudeXTtiDyYbXyFJnkO6p/SNsTPLt6y7bbwFATD1sAHxAFcVkIgLNTuf3TI8QgGaDe+o8+ramF4MeC9K30l0X63hBYyoZ5jzRFzV75//5P//KOKAFsimC6BoiOGTbBzgvDkBXusMSTwFvApsUKeXDSwFIcUiBnmurIHv5QiGp468DsQRA6/2LgypoFhG+yAD1rylh9MFACbk2pwArHfC6tj7H/+uw9sG/rx6GbuE0h+Q81Hd0XW1gm+OA2+1c2cYcyCjF4B/WEiZtVK2DNomLZv2XALSeg78tKy7I/NW4+H9FTzhGc1DbF6VG/kaRwOoaFzFHN9vGeevJz1eNEHf4aDPw89qMuh7nQUYbx6K/FbXyx6rN54+P1xN4LgND66PXtXaa8wsA0R22/qGo8UlR6XDX65JfAZIcn69UZURoDFTmvL4PmErB2z0CDh4pSAHG/L/k8788tC/K5hi91ph841PzexnE9g9a/6CQcaTPSx/w/37WsRlMwZ79fXvCV4B8XxHXyweLwGcdLP58+ga1ZF731UEq5cvXfZBYsuHvW+0pjUV7QrKtYI6MD19e/MNdjo4OR5bNMYLIe5kx324GwQjHsxiPZYBhAsl4ASOFWaPgSIRHEI1n0GuFUC1V0C5V0CxXcbC1Y+BJPByyjLrZxXm89e6bWL49baXb9RZQr7RRPjmzsvZ0OMnyD5QO97G+9hQff/xLHJ/sYzBkNkrXeKPJ7UvwORyPoR8eIDdWwDe/+we4/8YrBsqyWdHZXhmf/fIzfPG7z/Fidc0cZGahOgA6Y6CLUSKwCR5B1dGClR4zW47z/mxt1egJyGVOh5vUFLwuAdrxiQlMzk2hGxqiVD/DMBnB/a+/hte+9gZmF+eMX7lX7eFwYxfPnqzhH3/0E/RrbeQTacTZdffowHh2mblKEIYAjDWtjEUxPjZpwPPezr5lRZPKg7QM5MRlFi9pAAh05EfHEE0RWAgbB2s4EUNhctxAI2Zoj4yNGpf25ot1HO7sYX97Dye7BwgPQhjN5jEzNRt0+w1ZaXcynUHp1GWWhxMRjM9MWh8CUmOcnRaNFoP0ICk2zMvmMDM1ZU49wQkC+bVGw8404/+LRjA5OWGyQ0oBOhsErpixyr9dRoMzvggKWJaelb86EIw/M9OuiR1lVs0dpZNsj/V7BiT84Ac/MNCPgBAB3uLJqTX3IxiYSMdRyGRdCbeVcpdxVD5GNpnD/NKy0VMwdf573/uv8M1v/oFlyZ2enFo29dqTh9hYf24UL/Va1RxOjsX4jdNJ42lttrqYmJzFvXv3sXLttuObRhjHR6d48WLD5IvgVj6bNeoRNoYslU4RioSMmoSUMiy/J1csKU14fePDLpasJL3TbOBXn35qQYCpqUnU6hWcnVYwt7CA6dl54z2otxxlAqk8qGNp2OXzWcv6e77xHHsHe0YPQbuHje/I1cp5rVXqNvcWQOiQ79pxRhP8I3BIYG/Yd0FUAr7kCyYQSNoGgr9yzgkIESh3jYMZJHIZ0OQsJu8tAevl5Wu4Mn/F+HnHxsbNtTklr3e9it39bXy5+gjrWy9QOj1BODrEwty8AdDMtGTjRgKDBPbZ7PH68k3j+mUgg2Pb29tB8fQY7X7TeNzjzGiNcB6LBlIy25vAMUExyl+nTxqanP1bWl5GKBLFJpuR7u6g3mjY3ptfmsX0LJuokX4jipPjY+N/5rgJphKAZmCI58fIKAHSa8Y5ubu3Z3P7re98GzfuXmNyOprVAcqlU8su/fif/skaKtpZYiXczuDnHiM/Ov++eesW7ty5h+s3bgX7xAVKjb5ibw8bm8+Ma9l6dERDiJIft9PByUnJeOk6ja7Rebz3jQ+M692Ch8Mhjg73jdKFe5Ulh9122+SFutAcUILcxaIFNDKFNKbmx7Fya8XO8aerX+LLJ6y86GNsZMJA+4mJKcvaz6TzDshHJGjKRKfXZcLyDOfc8zwiRRL3MddsaemKZfpaYBR907+WRdLt2BiqjRoGPdfAOZcdxez8AkLRBCamZjE5O2fZy9T/1MvUj4N2Hxtr69jb2Mb+1p6BEGwox4qWWDKGKJshMrN+dtKaDhZGU2CtSblMiiDq4TRiUc6zs+OoS2r1ltFxlI6PMTk2ak0T2fA1nUyg1+ngyZMnto7M2ufZdHx4gGLpCOFB3zivxWtNIMH4CHluWiNWlr9TTpMGxnK/WNZN0lV6FMYKqLaqyE9l8drbr9k8kQrmrFzFl8/W8PTpU2xt7VgwmODs1PgEFpfmkUoy8y+B0skxvvjsNzhY37HqnUGvY4Ffq+yMhhFNRHD91k3cvf8yUvmsVUhUGJhMZaxSgXPw6OETaxrIQCbXkHLO9eR4GcRk5jwbwjIYMGq9FaaQTSVNXtlNno0sT3aOkUnlTMe7hkYuOGVZi6TIoU0x6LoGuSGg2qyidFZ0HNz1OkYyBVxbvmoc2sxo53W297YtcPXs2TOUq2f2GsfMgCr1AYMd/J2KJoFG3+hBKG8Er5nYw3FQ3vlclMXt3V1MTE1hdGrCAkA9hnFjbMI4bsE6VjOEY1H0hj00+01rQEgajlQhht6wgaPSLk4rhwiFySEeNNejzqApyUziqLOPfbtcdhwz0mWb8jko/1aBFFS3cU8JuPdtc9moPqjo2//yWSrVmgOgycVL8I3cx0F2Ia/BDF/ZtOYzsaAm8Hf4W6CFbHxRWMpn63ddlqtsR98XtPEOHUew3pc/ItCh0XSZnL7v5tv5rMzwfRa+JzDCPhdQBGjMfM0HoGXny1+Q76u5km3rg0W+PymKEvMFA9/AT3CxCp0AR/B9OfmCtt8CH14AnnhrnU3dPgcdNQYfIHWy7LJmL7ALlxTEf0qg8X1G3zcQGKTPS270eY5dmaV8TfIkn5YBBn++NX8Cx3gW+v69rm9zEoBIrrmwC4rL39S8E8i/7D9rLW3tggxoUWVwLrUWhsN0gsq/tqMh4V7TPFLu1RTY55z355nBKttf0Qu/z9YuKLmnD/T7/EFS9Pg4BAFo+VKSceeLugpl+du+bNt4iQEFPMpfAWYD8I1BPcm/kjwUMKDsSK/4uIp/L+ptff8rOE2QJOdnxfqZsnxm57M7neRjRZoPvabnEHCtPeeex80Ln1Nyxvct0YT4WeSC0sK/jsbKdZGP7O8zHwPR/EkP8f8X+8Nl6Mv/phwqucVPXhPwKx9Zsqpral/wukpAlN6U/uZ9tZ8v42qSFQU7tNck+/4e09/aK5fxO11Lzy29pGptBRIE9Cp4dbHnXDa/zhsT8AAz47PwOo7fmDRu7ofz4we/dCYJg7o8FulIH+QXLuHrQb5mdmGz+RWc7PzGwR/SMZpzyYTwEh8Y9vfYINinxsXPfR5QMjEDmpXSTgZ6RolHAJo2HXWekr0IQGutfExH+ph2khJcJTs672xO/u9/+78POViBMBJsGsdS9FKmOnjcxnGRK9et1ylJdQS1suMgiq0DQJvj9x2W/mReKIOg9CaITukzTmm5br421tAFR5d/eAi0k9LSweAfnhyzNp+eW8Kr8erw/8qhF2SluonvnBshdogEmZ7+oaExW6QjKBmSEmQJhaJKvgL0D3QtnG84XHzHKa+LdbsAJzWXupY2hTaXNp4BeD0X0ZfxpU3uH9wmuAHnmDYQuWT9udM1Ltbpq5zUWkd/vH6Qw4zAoPxMgKF/gPvroOfTd3TY2AHpZb36B442psYnOfEPDcnI5fnw50SAquRcCkhKRBEhjddXpDqwbA76zmDQs0iJac39w1oy7CsQlrH58nN+MAXcyIqu+c+k+dT1JA+K9vp7le8JYNdhrO9Jsft707+PxqK58tdFc6D50hrp4NR1Lh/efB4ZAvyOr8B9x0GGiw82ay40bj4nvyOAXcpbY+D4+X3JjMakA4cZ0ASgJWs0ppxOoIfO0u0UhoME0qlRFDITSCXGkIyPIBUfARNPaqc1dIo1NIoVy/hj1mAsEsL41DiyI3kDeF57501kR3LW8IYHXu2sgm6jg1AnhMZZBaf7u9je3MDTLx+hdHJkGUXtXseyYjMjWSRZAhgdIppOWMOkP/vLf4nFm7PWqJBZWuWNDlYfrmLt8VP87Mc/wfaLTQOg2XSJTijniCW9FhBJxHHn3l28+fWvIZPPmdw9fvgAn378Cfa2d5GIJCzjlA3g2MSL2be5sbyVihdbFYzMjuP7f/LPsHL/NvosPW00EW4ArWINxb1j/Pg//dAAgTyBjmEI+7vksT6yUnZy1tLoPT4rWSOUt978Gl59/Q0c7B3i4edfoHR47Phac3nLGqhVXNYcaT/abJIQDSNZyCEzWsCV60tYXLmGW/fuWsYruVYPt3cNeN56toGNJ6uonJxZ08PZ6TnHX8sO4ezEPDJq1BIEkiOJCGaWF4yDs3RSxNbGCzx++AidQR1j0awB0FevXLF5tKzJoyOUKmXLBrEGM+SgzjqeXVetOzR6EHJ0EpTk/DJjLZtLW0k/wdZatWGZwTpzCSoYL2qIYG3FAdR0aDpd47bm6zyD3377bQOgOQ4ZBMfFAwNtmVHLTCbSLxA45PvFs1OmxhiQxWzx7mCA999/H++8+w0DAY8PT7D65DFKBwcG2rFhW7vlAjA8SwpjbE43imq9gWarg4mJGdy7ex8vv/SalYJHQxE8f75u1+GZWKk74FslaxwD9x4zaPgcfE7K3p07dwww2NnZMc7jUvHYsgN3tzct+/fa1SUD57Z3d7C4dBVTc3PMVbNuz6S5yGXz1sAwl04biErg8cGTB1h7voomm2Qx8D5wWYPkRWUmJu9nWfBBky9mJBL847Omg/1PHcJgAcHMyYlpy2JX9RF1DAHziwC9qx6g7mJjO4LsoyPjuHXrDm7fvIux0QmTA7NdQrAxHh7v49nzp3i2voad3Q20Ok2jIuk0SfMTsoorZgkXsiPGG768eA0jI2PGl0w52txax+HhnlEuNDpV0xNhEDhvGP9zv+e4fgmsGtVEOIr5+XnMX7mCu3fvmLyurq7iyy+fYH193eZpZHwE+dEsMvkMMskMjo+K2NzYAJhh3HFAMbO0FTSamZlGfqRggQ425vvoo48cAN0HiscVW88nj57g89/+1nQd9QjBfxqsBMKZ4U1qBf7N4NHduy9ZUzQCo5Rzyky9WjGAfmeHHMq7FjRgAIuZjNwzp6dVA067rQ5uXL+N98izPjfn7N9ex3TOs+erJl+cdwJI3DMEovh9OoRs7Mmgziuvv4qlGwuYnJ0y+pGdnV384he/xCcfs/kerKnr6Og4rl69blnph2xkStqGkYKtMcEAR/XhnHDu0/JZ6ZwyjBnQy8uLFkQiwMcsFYLPJ6WSBc3OyqfoMSu218MoA3KT0xiGY5i9soT7r7+BpeVRROJ0joAo9UsP2N9o4nj/AKsPVq1ixaiI4jFrOkp6pZkrc9akkhzIyUwIrR7QqLctgMO9Q4zJ2AzYePakhpOjU0cv0ethfLRgTbFJDZWIuHOVupWBQDozpGI5OtzF8fE+Ou0WEmyaFYvZnp6fv2LPfXZWtvUh4E0Qg2vNwBB1OYFy+hasHOHr7UEbsXQEMwuzVnnEACGbXDJQwZ4F5L1WKTcTLOIJ0tHQfiDl0SGq5VOEu7DgG7lkyXsYDg+sqq/DHjZp0pAsoFyvodpsoG9MPgRo81YhwT3T6zpnjPz3zpZomf4hjzqfLRFLGfj80ksv4fq1WcS4Hi1gY2PXuLr31g9QKZ4Z0Eswl813ywwmNWsWQOb+nJqZwr37L2N8ZsL8DTbc/fVnv8Inv/wUpf0To88hFcfM/IyB7aSDOjg+wpMvH7tGrBFYUIwBPAbyqHtIcXSwc4RBdYhBp49K2QVueN6LLofnHoF0AuBjU5MmEyAFSC6DzqBrvQnIdc/KjVic2c8NNHtNtIYtDEIdJLIR9CNtFM/2UK2fIBxhBjQb/BEMYwYXbC25Dzh3lGPx7goQoX1LuZA9R5mSHqX+tAZ5gY/o28e+jez7l7JJeS/+qzeY+c6+Ec4GJwDt29AEePkjX4mOuRxufp6vy3bnelNvyZa186vVPAd3fKBcIBSfXUkrAnHkU1iiSpDgJT9CQIaeyShTAjpDAVw+ABwh5U8AAPtAm+bHB2s0f76/Kf/dB318H8z1YnQVrrymgCr5FKyI89/Xfd34BwY+a/18P47v6v8ao+xzfd78RjYC9+4v213fUQMvHySUT6D143UVKPbHJ0BKGICuyc/oNZ6DSoBRkpHmwcYS8PbKz5TfaT6Y/G04QFB+vPxhfoa21mUf0Jdt8uGbvLIak5mnsYv54BgtEBaPu+aSPL8SLmFJ2aoEYE2+g3nkweWD7Hzd5CrigF7JEMFzN04n/76Pzr9ZKejjDwKg5VPLF+T8+QEWf/55HR8ElQ/N+0rGWSXlrzlf5zpQbqlL/LkTCOf7sQaqef27bOwBXY+AVB+zkuxd+LwOYOOPnwCnddael4z6usjZ/RcAtAIvHI98Utobvl7zfVF7PajY0Jz4PjGv4SfAcU44RvmrvE8y6BHB1wQgaj3lY8jfdbjbRVNT4Yb6zWsL9BfwKjyD66p78BrywbXHfExB4Lav6ySTlzEsP+va13P+/tf1FCwUtZX2mebU14kC6AVac8z+3/yOziF+z7C/oGJdf0sP6Bl9fSMdyzHobz9AIexBulYANP8v/aX7+ntKeka/za4NAiQChbX3TEaDwgX19AMb0pIigzZzyvV5I9bLqjbaqazcot6mLFniSiB/kimB+9rTxGkVTBGWo4x2C+CQgoMf1sEuQTGuwmBCtWF95UAU3G0gZ/hzYiQA2khSIDrs7YAPDir33YAnKqAs8MEnOkE2+cF1pQQuFJ0DqJkZ4h+i/kHpGwcScIFIvmK6PCYtkH8Qa7yXDQCWies+dgAEUUwZTTJmuNKXFbUJTpDBqsNVB6/mSvfVptX6aBwE4CVs/vV9paVrScD1f2bA2KbsXXC4aLyaU/+A52u+QNumTHy1yYIOZ41ThqNkQ+9rY0nZ6/D1FbTW2j/cLhtOfCYXifxq5oIUnIwYfU9rrfH56+ofmP6c+nOi+/jgqwBaGanOcHCNzVTm5Rttvryyy6YvU+eGW1BuJHmVTOr+GhObEAqA9g85zZkyJS8bgZIPKcXLQQyNUXPiKzatkV7zx3h5n0mu9fySAx1m/LxAXv+6WicZB1o/6RLNk+bON7595SvjntdWNNBfT19vab/7+19rKl2o+7m9wAwWV4Ilg0gGCkvSQyxyHUaRTBSQiOaMC7qQm0EuNQYMYwh1IqjunaC4f2zNmqxkPRJCKps0QCCVT2Lh+pIrk2Z0kh2vOz0MOwN0a22Ujo5R3N/F8eGegTPVyhla7ZpFKlmmncqnkS1kEUnFkMince3eTfzFf/+XGL3CzGw7R1DfA+qlumU//+hv/w4Pf/sAsRAwlmdZPjNrYRQMlCNSV7zz/jfw3e99H4UJV7639WIH//Cjv8c//PDv0aq1cHVhGSO5EQOKCCqScqMfD6GGJlZevYM/+st/gfHFCdRYqtxoI9mOonvWwunuEX72dz/G5uNnyEYTGLQ6VsJ9VioaCDcyOYpUOo1Gp4uJ6Sm884338fLLLxv4drC/j92NLaw+fIzaWRnDjmtSaIb2oItyo4ZedIj0+Agmrszh7usvY/HGNcwuLxo4See/ViKYf4Td1Q08f/gE+y+2LTM9lUhZtiZBWGaS58ZH0Q8D+bFRTM7PYnRuyppVNep1HOxs45c/+RnWHj1EqNtFLpnG1YUFozRhSdMZOZw5FpZRM9IMV1bvAGPnfI9kRxCLxI2H2iLsA/JlsdHiqAOg2jQEHOci9w1Lq+28DSLRlPFqrWaZzHyV3y8AACAASURBVPwMM4z4mjV0YzQbQzMc+DyNRsX4e4fDrnFMk9aCpZiUbZ7pBHDSmZwByQSDXn7lFbz6+pt2vd39A7z4cg21UsmoY1rMTA9AJ+PtjsUs+7NJ3tnB0AC3a9du4qV7rxhYSRqEX3/ya6NTmZ6cwVm57EC1auVcHzpKHmfUMhNnfvGKcf5yL25ubRnVAoEpUbWQNuLll+5a07+dvV1Mz8xhfHoWiMYQjicMkJ0ZnzJaFPKbFgp5M64+f/Q5Hjz4HJXaGUJhOmeOkzSZSFhzOT5LPpuz5pqcF4LPzALm+jDQw33rsvJcx2w2IWXWroFlybTLFi2XbdyUJa6n09mwtSLYls0UsLJyC6+/+gYmJiYte5qfYeYlQahytWxZvcyArtZOze5hmTx5XNlQjDJDzubFuWXjoJ6amEEywexZJ1dsXFmuFHFWOcFJad8B0JGhZaJSRth0sc0AechloOYKY7h+/TrmFxYxOlawsZydneLRowf4+OOPjbKCjfVyhQxGxscs+7t4dIz19Q1Uzqqod+qYzE8YiM31O6uULXOiMFowznECYR988AHeeOMt011rq8/wxRdfYP3ZutEHEHyl/HTbrhGbcf5WKsbDzYALs6lff+1NTE7NO/qfNrN02XitgnLlzMDng8Mdy4jm/nC6LIRyidmlTQO979y9j7ffeQ9j45PWqLLJRo9Hh/ZdBpOMKmLg+BMJ9Pi2DUHT737/IyzfuwLQh+8BnfoQv/vdF/jrv/4PePzwsXEGLy4uG/hHsPf58xe2FqwMGRtzYGKTAYCEK3Pmb/K78wzh5yg/d1+6Z6WQDLqZ09PpYP/o0LJbmb1OChpeZ5xynR9DLJnG7PwVvPrmW5hfHANpT6lGuvSRu0D5pIJhu4u1h2to1RsG5LIKoNFpg5G76YU5TM/PWjNPBucI6jL4MBgCY2MEL4BalWAdcHxYQqPcNJ7gQiaNZDSCeq2MTquBXqtjgQaCpVz/8fFRJFMxqxKplotGA8QKl1x2xMDce7fv2VhOT8vY3Ng2upcEAwvM8CIQ22mj2QkABVKS8PCJUJ7yiCWjAVd5x/j1qV+ZKc2mogyUklrDstZbDaO44rhYtZFOJXFz6SquLl4xzvNYJGxNdlZXnxp9y2nlDOlC3sbSHZIzfsw40JlValnVM3PE25FMpzA16bjcW3XHQX10cGjnD7Obx0dGbV9fmZ9Co96wxpMvXjzH8d6hVQAVj4q2ByjXE5PjFnCg/0VqFK7JnXt38AcffQex6RD6Z0ClVsZnv/st/u5vf4gXT14gFY3beJgBPTkzbRU5PF9IwcGxFEZH8O677+Kbf/AHmJ2fsDGTEujxF6tY++I5Bh0XNOcYCN7zObheDLKwJJeZ5fFMAtnRLJZuLGN+aQGlSgmPH6+i1Qghnxs3qq/OsI8GA+Bs0BrrI5YCwokuyrVj1OpFdIcNWAOLUAfRgGOS9FrMgpcDq7Jm7QdmQMt2FDAjcMNscNJqeU30Lvtpvs/j+0cCSjnX+oz5WAEF4bkdHjjkAhfjgU+sawlokq9LXWFAWcgBNRoPX/Mz3EiOzvsKtJJvJUBCfpbxr1sl8AXVnv+MDBzr2vyt5zq3ZcOOn9b3bWST8/6+PS7/W88u21e27e/zMxkglO8gn8H3B1jZIeBDvqDGZns4SCDjdwQu8X3Ng+9naVznNjYz0I3Kw9ng+p5sdL5Om4e26+WkFcmUviu589dDf/v+gvzwC//kgv/aUYtc0E+az+H1J/J9QBuwgXKwtfVBKx9457j857t8f82PgB/e33w9a45MrveGBcjElaz5oO7n52izaX3sOQOQWVznwn6oT5RUZZ8L8JsIKaWCYI6tT+iCs9rkgVU/Ho2qfDytlaPHckk++pzkjNfjnCpY4/v48uVEcWL+ScJVK/Da/FtyL19Y4KyP9zBgKHnVXMo3FXCo+1M+fXBUe1/6yPCoIBmT1+TaCYjz8QYfRPX9V+FIX8FE2DfAq5CXDEnnsZm2j2nob15DySZ8DmWFcxzaz873vqBw8SuJpWv9uZLe8PFAfUe2ka8PNV8Cj6XjtY78rOZc39f9hFdIrnUNf39qX/I60pf+3pf8SC74ec2L/H7RXvh7XPNj57dVB7ogi/aW1kf6ktfSntVr0gOcM95Delm6i5/zsSuB4Pq+5kiyJ/3l7xN938d2fOxCe43X4Gc0fulp3oMAtNtvDovlzubncpmUSxoIGhT2usSzOuaX0mein0N7jeecj+VpvbSXWVHlBzb4uh9oCf2//9e/GfJFOlP8srhaaNTywi6z56L5lg4yhw1bRwkrGZNQaiGccrvgt9Xr2nwSGAm1NqgOGTqe7uC96GIsRcHP6n3yoemw0mGqxeWYpEx0aPuHo389TZgUvARSUTNtLHdvzyjquhIhRVMkjFJEAq6o0PXjK2Ry+OieMlAEXvoGge7rK2lTkEEHYf+zei6nYNwcaGNKQM3Ai8W/UuLBNdF6nCty8sV566jI3PlhEGTKS6j5/H4AQvfXM2kj+IChDBONUYeTZEKKjGPy11jCLACW31NETE4dX/MPfilzyYPm7fIhJ0UoShDJw+WNzO/r2WSwScn7UUDf+NLz8Z6xiFsff451UEpp+fImZaPxXwagLxvcPjivg91XUrwegR7+lqKQnDoAy3E3y7iVMtN8/D6Z9g1Rf3/799U68Hp+ZNY3MrV2mq/LgSwZ0HIOeH0dDvxbsuCX3khBaiw6+HQ4at/q/xyPOjL7OoTjtkO6wyBDyqaB9zs3ntjcjx2qEUOIBJL9OBLxPCYK88ikxwyQzsZy6Je7ONk7QuW0YtFEAjuMNNLpLozlLLuLdBo2XgJSlQbaBJ3qbZSLJygVjyyTi/yeBC/IzUmjjqBB2LgsU8iO5TFIhDEyNYE/+ld/htmleaPksGZw1QESwyTW157h0198giefPzBgeySTMaeaP2yY1h10jMLi3Q8+xLe/912MjGURigKrj9bx+W9+jf/8n/4zTk9KuDp/Dbl0znHnDrtWqlvuNtCJ9/H6h2/hB//dnyA9lUM/PkScPJA1oLLfwOaT5/jZD3+MvS/XkQ4l0K7W0W+zZP7IjFg2xMuNFFBrtTExO41333sfN+/cNk5Ggr/PHq3i5z/5KXqNFnKWOUnHq230EYenx2ihj+R4DvM3r+Fr3/wGrly/ipGpSfSC4Gv9pIyTnX0cPd/G3otNHG/soVo8RbNSN9CQgDPrb2PZNMLJGFbu3cXtV+4hOZq1rDAWL4X6Pfz8hz/CD//j36C4t4dsLI5JawA1imQ8ijo5nPtdCzoSzGczrfGpaWtayLl78ew5+t0B2PiFzWuYCU1AgM4EATgFs3g2y9FlaTWBT8vYzRNQHWLv8MC+F2KH8Y7LpOY1mP1C7k+CNgSgHcDGbLS+4/4L3BQGJLlPyrWqAajkXe32B1hcXsbN27etKR1BQlImVI6PEQuqLdgMi3vgrFwCmy0y43oYChtfdzY7YpnB16/ftNJ0clv+409+irnJWcsOJMBEegdel3SC0kts/NhqdswxIqhEqggC47RX2JTNuJQJSDEjt5DDG2+8ZrzGB0eHSKQyGBIIzuaQSOWsDH1xfgFT45MGQCf4XL02nq4+wZMnj9Do1JHJJNAdtI0fnXu5XCxZFjFlgAYXn49ZqAS5XDmhA08YxFDpIm0irtfE+KSdv80m9+aZ6ZG5uTlzCLl+xuMbAMSJRBrzc1fw1htvG+84s6kJQrIBZa1eNR5YNlt8sfmceLqBQgRn2cyRDTHHRsYsM3NuagErN25jamLWsqjrtYaBUKfUDc0qNneeY2v7GULhAdKpKKJBcyCCuLV6A+nsCMLRGMYnpyxzl2Cp6bQwnYWwUSr85Kc/Mq7wQiGH2flZo3ogGN7pdK25Huldjg6OLcOcQSKCPFtbG9g72DUZHIRcEOTVV1+138yS3dvdt7VnRjeDE6StIC1JaBhCtVqx84f7mdnNBOpmZqbwyiuvYW5u2WgDLPBSLVtWcLlctM+Vy2cGBPJntDDqMmyLZwa2ETS9sXIbr7/5jjUiJABN3VsqFa2R6Pbmuv0OEiAtOKPAD9f25s2b+Oh738HKSzeMIsn+dYBqqYdf/vKX+Jv/+DfY3zu0rHZy9HIfkhKCMmPNrxCyKgM+1/TszPnZYVFBwDjsuafvv/qK0z/k7CYFQa9n2a2W/X9WRLvTsmuO5gnwkjJlBHPzV/Dyq6/Z2vGcIuBu/Pzkma63kUtmsLOxY/qVwZBKtewqMwZDTM7NWINHCplAaAafGOCaGE8bAF2uumZ1rD5hFQv5nqfHx4gFoh7wsjdqNaMp4v5kAJXryahn6eTAOP3brboFnPqdnp2fV5eYsT9i/gR5ukml0ep1jZeafQvI+UxKCjrcXBfKtHMw46bLLOOt7ZpM8jOpXBYLi/PWBJdBWMoYqz2yuQwa1ZpV7lBffOPrX8PK9WuYGBlDKhHFwd4Bfvz3P7QgBMdvdBMR9g+IYGp+1ioyyClPwVhcXkIslbRxM9BCIaKcNGt1A5krZxXUyqRJGWJ5cdGCIM1qxcbBhp88fzORtNHmcHw8Z8mvbplHiahlt1Gn3n/9FXzzOx+Yrvj0N59ahjMbDD/84gG217aQTqYxZkHCgQUq6JaNjo/hrHpm63995Qa+89FHWF6Zx1mpbnLDYM3+7hEOtk7Q74dsT1GHPXz40GSPATcGoCYnxzE6WsD03KT1bli8MQkUgG4V2N4+xtoTZrj3jLaI966yOqRVQSQJxNMhdAd1VJsnqNQO0Wifoddl4KsHVk5S15I/XMCWDxDLBhYALdteJdzyLymXAidkQ8sf5D4SBaQAXt83Ml8iAJhljxKAli8gIFk2vwFlQWLIZV+F16UM8nywcQTNEfkd+VUCJcyuZoKBUSBccGTKF1H2nQFpcfcZbi7Z1b49TJnSXPD7+q58Sp7bAol84EuglA9Aa/7la8p39RNseA+BIXyflSHyBfhcsqfPAZ2uq2gVcCe7m9cxWz9yYafzLOBnVaElX8cHXXx/wr4fUKbouvIFNSdcf7MVAsoy+YIC7eUvSK7Eg8t5kS+lddGcCshxc+EoFuWjSs74mq1911GZ6ru+r0tEoMGm44FMCVyTz+aDVr6/9RX8IfDRNC8aMyty3Bz37bxhZjOvwfmwjMRmy/Uj6LlKJflSakLIKkLen2eP+YZsQNYkLZLDhWgTGtYRyMM5QBZ2uI3Ww28SKvniuOTLsTpJwL2+I5/S6XfHyyvZ196WbISDyic+E+0zPgf/Fo6l/cBnV48hyTyvwWQdH/zTveXrSW4FXPKzauwrKiCtrXxG+ZuUO+Fi8k21BgK3+WySRb7HawpzMAqV9lc52n3siNdkwgbvwTFJv8iP57U1F1pjzrv2s8M4nL4TwKprCNOQv+/vRa2vfHXOjUBafo5VN3puBQKkU4Wn8Tn8awsg5/eFMfI+ojTydTKfW9cRLmF2eRCsUUBFY1bDQGWE8/rKrNee0335GekKvsdxuX1yISfKoNY82D4IdJ/OEX5Xelo9oqRrNN8aA69zOSih6ygwJn3Ez+q8E9WxjwlJ/whEl8/I62tM/nlAAJrfNx+QQHUIjp4wm7bAvbtXHwSgmZgjAJo6hXYPg/ZaDwWFNHaHpbhrCC/R3Gtfh/79v/2r8yaEEm43sY5b1xcuvq/NR2fAPhc0IZAA69CS0pVik5Ghg8FXNlIAWhi3IA70YgMjXlsL4TYNEfsgohy+aHYnwfWViDaGFJgP5J4fgl4Jj/9dbRJ9Tt91C+aUIrOvJAACnwSccuJZQiHQS8pMY7HvxRxQr0OW71npFcFJdiQPIuoXz31R0qRx+YaDxiZDS4pURoAOMo1VTQe1WaRUpEB8ji9+x48gmXLpdc4zu7VheQ2BqnpWCaGMOX+O+HmBoFTa/K5/gPiRGxl+OsQUHJFi1fPzfT9aJsPE3+wyarUuUohSalLClHm9pj2iA9+PfmpufQNY+0eHrO55fi9rWOfKcPh9rfPlA5fzoz2kuaMSYAmV5lYKQOPlQSAD3JcHjV1yq7XXwSwFwvvwHjqwfNngdy8/uwwmXk9GmYxv7SvOtX9oSPFelk/NiZS7nlHX9mVNQTLOsV/CyTHwPSlh/u2UoiujPDemgjHpntozMugVUPEPRgOfjWPMZWCQN9XeDzJSCGgQSCHXLUt1Q4MEUrE80vExo+TIJEeRjuaQ6CdxuHNooCPBVDZpYqTRSuPTUcwuzJlDSrCwWi6j3+qh1+qhVW2gfFrCSZGd7rtWasc5YXangj4EENksLZyKIT8xgvz0BG7cvYmlm1cxjNApiKNX6VgGVKvWxJMvHuPxbx+ieEge4wHGR0eQTcdxVi0jHAs5Co6X7+P9b33TSvMPDw+wtvrUMmF/8+lvsLW+ibmJeUxPTlr5PAEEAq6NUBvDdAS333oJf/SXf4qxxTxieZeVNywCvXIfa58/MQB68+Eq4oMQmmd1o9Nglh8BP2aDEYAOJZOWkfvGm2/jza+97Rq8vXhmjQzXHj1B5aSE8VzB6DNMX/V7OC4XURu2ERvJYPGlW3j/o29i9toSpuan0YsBxWITsW4IDWbfPVjF1pM1A6CZAU1aFMr1xMw0YpkUKu0GopkEfvCnf4q55QU0Qn0DOwg+d2oNnO7v48GvPsMvfvT3CJOGgM0E8zkXAWencDZ5iEcNzL9x+yZuv/SyZRmyuzDpOx787gsDd6bHJ4wPlSFqZqYxwKBydOscb0YjLPOU9BzkROW8cE8S7GQ5NcvNCbZYsVLgLBGUHJ9kJl8H1RopO1zAws5tXjDg3eV13F5z+ol8tnRGCGywuRl/6pUqWtUyWrW66Ynp6UnjqWW2rbh6B30aNJTJuO2Rqak5oyYghcmjLx4jm8rizTffNJqV3f09A5b4XTNUojE7PwnkcE7MDuj2jFaGmY0dloT1+85Q6reNUuL9D9418H3vYN+yOiPRBBqtHuKJNHKZPN5+420UCEiHoxakYLb2s/VneLr2GINQz65DgIyOER1irv/q6jNMTziubTmwzMIndQNB0xebG7Y/qQ8I4tDoIqDDuTaDkA3hmk2bWQJxzFYksG+ZkieHqFbIPxwy3uebN1Ysa5ZcwdRPzIDmmbi7T3B+D+VahblIyOTStscqpzXj5aWskP5j5dotLCwsYn76CpLJjAFitCEqVfKWH2Fz6xm+XH2AeqOCsfE8U6+MC5sgLrPVQ5GE8T2zkd7Nm7ctA9oa+HWaxs29ub6B333+a5yeFM12IfA2NTNtgC6DCt0O+QuZLdG35nukymD295Onj/Dbz39r8837RRNRJJJx45x3Zz7nibYPg3gRjI9N4MqVKybj7vwHtne2jN6BFCnk6+U8Tc8sYG52Hpls2jJbD8lvXjxGvVEzG5bUMFwTrn2/27cSQsokgYuVW3dx7fqd84bWolAqV06xv7ONVlslvEMLSJCLm/uC+5By8P6HH+CdDz9Eu+tsNedUDi07+ec//bk1hmR27+zMjOl2grE6IwlAkqc3lsicB5eY9c2zmwAsm07y3CF4SCCfOoL/pzxQr3POGKQkvz3PC54zjWrbAlhzc1eMhoV7kmfY8eGhq64xfv6OVdJEh2HLXoknwtZE9aRYRq3RwuLV65i/chX9UARJNkONRdFsdy0bmnQJZp922mg3yXNcQ5tcxe0W8umMNaoZsPIroHTjPHBOKAdL165aufEx6XqqZXTadXuG6lnV6CBIU3Rt+bqtN5+RzS4b3TYmZ2fw6ltv4MrVRWtWyb1MLnUCvOR5ptxzzmyOQiGX7X9yjFA8bIAogdF7918y+g5muDNwsrO5Zb8Zubl7ewVXrsxjcY49CYCt9T188otfYH39udN75D4N8xwZoh8aIsWAXCKOpaWrVhETz6ewcvum3Z/8wGYvMxBzcoq1p6t4+uCJVShwXSjrvRYDEEmTJ/KXspqJvOIEgqgPGNhiYIcANO+TyaQwe2XOzr6T0rF7NvImc781m1j94gmWF5exdHXZ9M/qs2dGIULO9VqrZnQaH333u9Y0lOtMfbW5vWFzdUqaqtMaFq4smb6ijuZeYdNHAlDUG6wCef31V3Hv5VuIM6OZPfmSQLPOBmPA4X4TOzsnpotT2bQFBRu9ulGjJHIRxFMDlM52cVLaxsHxFlrNCmJxUgUwaBqz0l7zozweVR9soH0r55lr6/Soy9oym5j0NIE/JhtRNr7sTAF6/B4/I3/CSvSjFxnCZpsGnMqyx5XJLBuQAirb/KtASMCtHDQNk68okIFcz+avBVQJvB7Hfw7UBQkNBPr0HDYGOG5Y2aRqWCcfidzuAkwETgjcMx887AALzZGSZDTfvK6eja+pZJ/3NK7yatXGLfBESVICQZjEpJ/L/oueVwCb7/+e+zLhiwxP3w+Wf+qvnebUT7LhvQUyKxHOny9ek88kAEmgka5Fu8JPIFIyjNZFcyeAiTpVPgl/k7NfND8CGeXbmf8ZJPFdBsAlwy02JfX8PvmQWkP5apobyYHvq/A759XMQ0evQVtOoJqtJe0vA34vensJs7H7ByC4/GRRb/CsM2qrVtP59AGQpXmss/Jr4Gxt3c/wDhaoBIlrvI/8V/Z08X1cyRlfE6jo+/6aS/nNGrM+P7BqkQt/U5iNfDXJnObP7DGrPnO2rj/3vl+s7GHx1Wr/yGfmuLSm8mHlf/v6h58XniMwU9iFr+fkk2pfST4ZqNYe4Pfld3P8/Ju2gBKwZJvqGfU97XnJrfaee96LYIH0LM8AXpPPpwzhc30YYFXaH9wP2j+STWF/0keaQ82Zj7Pw+2brx+MuYONRRuhc4Fwoi1lzxnupEaCwH/7mM/B1zRU/J/xCn+N7AqUdFZQDvfk57XPhFFpL4V6SF8mOtb8O8ATpGGU8O3zgogpGeKofdODfupcwRf02fyfIopeMC8/xA0EaCz8j3E1Ynfap5FayJyxHGcr0eey87DkO75F81irvnJ/ZQ59dwlnNYAmXjraK9iqT5nxdKQzpAktygTj+KHlVwTobNwFoDUYXcgrCgYgauA4gTQABaAPCgg2iidRiCsTyAWlNojazFI42jg980UUwofeiaeeHhhkBgYKjjx4c3lIq2ggakx2EAWDM96QY/ecVCK7X9B0dCOenbPCHrhcNuuBK8Wmj6nt0oP1Nc25IBF1YCRD5CovfF9jOuZOg6XuXFaYOIs2NwEmN11ecUpQCSG1+gqZRlw82rXvAtHIeJaQccHz8MeUUchxemldFWQQ86rc/n9qw2mAyxjguGoXakBJYGQUSao1NG08RKmWgykCUAuSc6EcH0fn6BZQp/L+/TlLifE3g+OV9IlnxDzsZR1JYkis5qP7Bxfc65nC7w1uf1Rr6Yzg3ZIPDlu85w9Ed3PzRPlAElgef9h/f18F/frgFDfy0RpIVGaf8v6J3mj8pTyk4Xdc/hH1ji+PUevrXkIGlA05rqTH68ugfSnydcynD5QIIdk1IxDek+RRIrv0o2ZCu0fNo7v1D3Ncr/sEjOXFyFXAGWuM46ivXSERc6eTAwzCCaDiFWCiJWCiHZGIUI7kJjGYmEeunUS3VESZnGnmW2Aw0BPS7bErVtkZh9XoZB4d7BkJmExlEhxErvS+VTtDo1BCKhpDP5LG8eBXzs3NW/s95qdYr2DncxWntDM1+F4lcGksr17Fy9yYyI3kDYvqtLlrVNurlGjaebWB9dR1nx0UDVEdHcsimk6g1K+xVjl6ob5zAN2/fwvj0tJWrH+/vGZ/m2tM17G3tYXJk0rLxaLjGEglUO03Lvs5Oj+D2G/fwz/78v0F2OoYuG4/VemgftdA9bWJnbcMoOPbWNhDrhzFo9kC+RTpY+4cHqLXrGJ2cQDydMd7ku/dextUb1w1AZRPC6skpHv32cxxs7WE0k0OS3HjhIRKZNKqdOg7LRSRG81h8aQVvf+s9LN+8gesvTYOa7OQY6Nf7qByeYPfLdRy+2LLGiASzjVs6ErFy7m5kgLNGDfFsGn/yF3+OO6+/gnK7gfxYGr3WAGVy1B6eYHttDf/0o3/A8c4+RjJpo+KgXBK4IY8om/NxXDfu3saHH32E8ckJ45B++vgJXqw+w/bGpjmqbJzFBnME0cgpyjVtthvn0XtmcuYKo5apxkw/VtOw5J0ZgidHx9bYjFmPlKle23E7E5BhSTYzKRvNOk7Y0M6p73MaANJwMHhFp4QZWMyqZxYwwQyCjQQbuK/Kp2eonZ7Y9S0iTp7uwQAVBj66LmOAssgMZgKSqVQakxPkQU0a4Lq5uWXPdO3GDSv3ZrZ0pVo1ALlD2o1IAr0mwa4OyPUXC0fRYECWTSgnJ5DOZlFrN6xMnZm1rVYdi0sL9v/9w0OUqzWQjj2dyiEZSyMWSeDWjVuYn57FkF3fG03bs8831rC5s4lOv4WT0pGBcvPzbAQ4Zvy2q0+fYrTAqgXHt0jdQ2Dx9r27RsXx4PEjC5TwWjTeOXcEobkH1CODmcjUdczaJUUGs2gJOH3+4HeWaWnc3v2+cX67HhoBl2M0YgBuJwj0Fs+KNoZbd25i5cYtVMtNo+9hM87RkTHcvX0PS4vXMTc9b8A/OawJnBL0Oz07wsbmGlbXHqNSLSKTiiGTTmG0MIJQOII6s2QRMVqabC6P2/desuxdZjsR9CUA/fzZqmVJVk5LVj49Oz9vmeUMZpGDmhy+lMuJ8RnLEKVsMsCxvrmBX/zip9ja3rSsMe5b+j7jo6SWoSMYtgzPdruPTDprDRk5T+lU1u5Ne/TXv/4Ujx5+biX7DMrx/JubXzKgn4A0P1Oun9mzci3MVu31bZ6ZhWoAcY8Z430k43EURsYxt3AVqWTOUakE5YYEMtgsj+OU8Uzg25rLtVrOeRn28NbbX8etl18xnc9go+wifp9NTa2pbCxmWe8E9FihQsCD2acMENHWYXNONkPks1AmOG5moFJ3M+BBGWTQx5yjAPzK5LJ2zYWrXb5TqAAAIABJREFUV4ziiKBV/ayGnfVtnB6dGsDM5l8MRjbrtXOAj9nlzIRmljrPDzYBTKUjiMWjaHX6qFY7GJ+ex9VrK0jnxpHK5qxLuhVGRFypOJtOsWqA2eCdLqk2Gjg5PLDzins1Ro7gRNIqDGqVmlFBMZDBJnYWxChXrAkh+xaQToXUF+Tb5rwszM9bdQTnk5n/XQxw86W7uHX/LsamUjYGFumRhpDBs63nG9hc37JMYmvgl2CGdh+tbgutXgexbBITMxO4c/8emARIunQGbvd39o226ehgH+MTBRRyaaOcIphWOjrE86erxi1vtkiEjXxTOGLAhVWDqbTt69nZeeRG87h2fwXzS1NIJ+lgAQP6aQOgWWlge3MbP/nhT42SJjIImT6mTmW2crVcMboP2gdm3/Q6FkzlvLqMbgL+aatkYgZSvdlApV5FOpPBwtKi6VvKEQNk0xNTmJ2dtZ4CBOWtaoZ0KPW6URZ99P3vYf7KvPHib2xv4ODw0LhiK40qIkk+UwLXr9/AvXsvm74n7VO31bWAKCsQSDdDPdDqtHBcOrLM6lavjUx2jLUeLNp1sklaKYLwkT6GsT4Q7yEUbaPePEGtfozT8gGarQoGwxa6nabt12zQQ0aNJjnnAhscMOF0Ll/n83CPyUbk/mZwWv+Xj3Huu3jVs7LvKB+yVS0hgezhgU1twDSLkAN/0fzEAKCQz0gH3LdV5SPzWThOcSL7/qQBygNyZ9rRdH7WcvzmA3RY9eGqVLmXlaFm1wi5zDXZ5tyD8jHNDo47Wij5Y7yO/EezcYMEMdm/sot98Mz3WQRsyUeT7+T7BPKd7CyMO/og+QMCbPVsam4vIFB+inw56hLfL/HBCR989H0sAZS+72vVQgH/thJOBGxpPmx9AqCV9+S9mLgh/0lJLZoPjlWgokAwgWR6TgbdlH0qgMn3tWhn+de4jCeQo1vz6T/PV7GQc/fV/tDn9Hy2pkHgxBqGUc6CZ+XflvwUdvQslsUYNFiTr2Pnnkd7YnswetHU0Xz+npNf2gJab7o2nfbFfhI2YDLEqkByR3tUFLw/cSOtH/+vxCzhRvJNOUZhTvKHDdgOMoY1j6QIuoy5aH54b9pql7EcrbfkQfvZv458P+EFGoN0kcBRPqN/P62b9r/8z8v+pY9lyP+W364AlI1r4OwWH7vR+vE1VgNqb7n5dQEGPbOAWM6vnsnH3cjhrex/4Ry0R7V//efz9aqzlRz2o/tpDTW/Pvjp6wfpKt6D55jWWftN+ljYAb8rQFw6QfvPJXw4pgXJji9TAp190F2BAN6PARl//+lemm/qSf6tuZWukj7i/ElHatz6v2RVesHXrZpLvifwXbpRGIUAZcmF1lTzbevu9bHjNZXBLT2v9ZOM8rv+OGi3u4x7B6QzoMPvkIKDALRb054l2rJagMCrAGgm0hCA1l6UTGvcTs6c3tF8STa4BkYN9O/+t39tHNB+1MkpUAdoCVDUASRAi4YSf9TkQErXV5ASCn9BpEq16D7g5G9ka43ODeg12NOkuo0URL3iLkNLD+kDS5cVz1cMC+8wkpKRQtbYdC1f/esaei8W/WoDhvPNFwBTWuxzAyLYtJqTTt+VbF1k0LiohyIx/qGpRfQVgUoUNDdSDFKmAvj0Pq8nRcTricPl/NkDrmrdyzd2tBG5KXngUYhYYsOx+8Yf/9Y8SNlJSP3nMYOr07HvK2uTcqb18EshpNw0Lv962mRS5NrA+o5v4OgAuWwI+Ie6f/jrkNe8+saWvqPPax/xfgKg5cBqDAJTeX87QOquSYlAWl8GeV0ZT75ByL85r+47FweA9oHmj5/xgWutkQ5cHRBynLWOxnkZAMcat4wJKVkdPBqvxi9AmPfia4qiWjaAxz+lddR8+vpA99Jho7n0gXIdIry/n8l8WQG7Q+aiNFAyx98yJjUfOsBkbPD+nCPpvssHjR18AYk/29cQbLqQ76C5AK00hBEexhENJRAepI0Teqwwg/H8HLLRUUQGMaDbdxmozKYLkxO4jeOjfbxYf4ZamSXHx4YDMJOBfKPddhuVWg3Nbt1lZC0sWfn+teWV8zHTiSdf5POtF1hdX0OlWUVhchwvv/aqZUxV2SwqHEer3rLsubPjMzQrLXOS2EQqk0yg0WR5Nnljj9HqtpEbzaEwOo7C+DhOTo5xVjqx6ChBsMPdQxSyecvMJIiWyWatAWBr0MHE8gxee/cNa0JICuzDchONch3VnTMUd4+t+eCvfv4JaseniPRCSLC7dzhs/JnHpWPjSp6Zn0MkQYAijNu372J6dgr1Vt0AUGYrkz5k98U2UrG4ZbhSjpK5DOrdJvZOj5EazWN0aQYffPdbeP2dr2HuWh7DBHB0AjRLHZQPj3Gyvofizj72nm/hZO/AgATKGjM22WSpwozhVAz//I//EG9/+A2E03FkR4B2HSgdlFA5KuJwcxM//+Hf4/mjp5gcKVijOjpHzOwjAM0x5UZHsHLvDr7/Jz/A3MIsTotn2Hj2HFvPN/GrTz7FycEh5ianjVqBgPDhgaPV4JoSbDHdFgImJqfxyuuv4er1a+ZMb25vo3x6aiXejUoZcfLjspFUy9FWROJRy5RmlKPZbmNzZ8Nl9AROOGXaSguNvzRt32Mwhc1185ms8W9r7xMwKR4eoNtu2jnNwICdN+xsb81qBwYeE7zukqommcZIYcIoDxLpFF6sb9qcFMbHjBN4cmbGABdmNzK7OtQdIkS6hGHEKAv6HWdgp3NZTM3OWNZ0uVEx+RxGQiiWjy0zeHnlqoEVO9t7BsQl4xkDoPOpAuamZjA+OoFW1WUGMyP3gFmZrRoQ7mNrf8saGy8uLmCEGc/DMNafvzCOZa4DHTuCZktLV2zeu70Bvnj00EBkzguBVQJD1B1GtRDh2RiyJl808L/xjQ9w//6r1nSQxvPO3rY1CCQdATNBCRBaoKHpwPF4wpXHkmfWnOx2C7dv38YHH35oWZj9TghffvkMv/31byx7mFmkN1duY352wWg8OGcEoOs1AvsHeP7iqTUzLJ0eY9BrYWJsFFOTEwZAs2GkZV73B0ilM7h1947Ro5h89HpGabG69tSaENII5WsE45jNnc+NYHx8AgeHRdN3pAFhVujKyoo16eRcr649wWe/+QSffPIxjquHmJ+YRSJBjvwEIuEoWu0++oMQZmYW8Mprb+DevZcsM9OCIeEhvnjwO/zkH36I3d1Nyzzj9Qm2m36PMtAZQbvXPgeq3PnsZLHVaLmgZcJxgoYM2AshnmRAMB2slcsyZnm8C064wC7XgXNPYLlRr55TMr39tXfwtfc+tIAKGwySRoHX5n0JMLJygQkKbC5H4l1r8sbAR7Nh76UyWdy+87I14OPY+L3jUhFra2t2PwLP1m08lTKZIlUP9xfBwHv37mFpZQxhZqXy+GgAJ/sdVI/OcLBzgO2NbQuyDIMMsQt7LoTd3X2TN2a9jI1n7D6pZBaVWgeJ9ChurNzF1OwSUumcJZhE2cMKQItnFClnhsyUJH1ME7VKETubGzg5OrBg3UghjyvzCxgrjBq1BoMS5OvO5Mkj3rEs4P2DXaw+fYLjkwOkM3HsbW8ZjRJll81v2eiv3m5iEIvg7qv3LVCXGWEmMpNHnG/C7Nu97SM8+uyRZRhb1lM85UAogq+dBsZmJqzaZ3ZxBEzCob5kA8CzYtMoYrY2GSTYMwcrm2Sj0YTphaODAzSCzLLJ6RnTbZTBmblZ4zjnGX/92gomZidx9aUV5CfzphfI/8yziLpq2OlbFvRnn/wWO1s7KGQLRsNCWRodGbHPcQ9RbzDT3qoUuMbdi8aJRr1FPR1Q8TDASFlisJE/pKdqtZqIRaOOqzISswxnBhi43gStKT+kTUoxEFuvWRCEFC75fA6jUyNAuoc3vv4G3nvvG5iZG7X54RyfnQzxDz/6MbZfbLtmoLGEBdt4TYKkDAIWRlmlsILJqRmjlWKQmGs0jA4wiPQQT1NmzlCuHxkIXa4eoNWuYghSuNDvCSGTcvRvAqA5tybzQcMsUuAIeBbQKh/UbLOOy+6Vbeb7mvI9BATI/pQ/Z+BQzH1X9isBZ9mZLmDlbMDzfwGAqWoJZrwLXPKBIdnF5Fc3sGToEid8sISf4X1VmSd/xQChcJD1N7wA2Hh9+UfnWYXMOG84uigryQ6y5s7t9KjLZJQeoyzLj+NYxGkt0Eu+COdO2Xc67zUv8vUFgMteVqaxEkTM9+g621uG8mVfXc8j+5/3pw6Wna6EN62lfEX5sVpTJbSYTxtgBnxuAYD6nvwBzY96DNhcBFmYmiv+VnYn59YFlNXvwfkP1O9+ViK/I/nkd1tG03VR3er7d+aLRmOWQSz8wvdvDTNgdC3I1PXHpdcIAOn+1BOcBzcuh4vEA9nVuOXrMaBvMhT4ZfQ9FAgxeyOg3uRel59reyAINlgfE/qgkYTpW11f863n5DM6/8yB+byWAgTyt3w8Q/tX66m5O5ffALfRnmeyju+Xaf60x3kvH1cSNnA+fx6ALEzA9/+FF/DzPtAqmb8MjGoPS+dwTaTLNA6N18m0w0D4miqX/UxcUv5oLiVb8qXNP466AAbXlXpSFQy8FtfXzxzmdX1MxeEViXMAWngA7XrtBe0zPY/JpMe5L5xHa6j55fd8/1qYkPanqgY4BsmFvuvjF3yN72u+9Rk+r14T7qIxa4wcm+wxBfV83IDfJwe4dBLnV3OmdRTOIgBa/r3khz6O9KFwC8qu5ou/hfnoNR/z4H30vP4c+fPIzwhH0nOcY1rBemi8lDfhtrqPj/fpjLrQoy4ASjk0jMl6wkSsCSErHylHtPk67abNFSsIabdw/axHRABAcw40Zv85aBBoDQwwD7LNdeaG/up//Z+HvJih0UHJuhukM7x1WPnRJ3cRN8nMVvA3rL+YEoTLxoGUg6+YtcF1yBGZtwUNBuwvqkPaXfSFZYi+UtG1tdl95fb7XtMYfMNFG0zPpWv649Z1uTAyQLQINn9BpJvjVjRJh57ARAPrggiwojbaNIomSNnogOY9JLC+QeUrSm0Of1y+0tO1bX2DLpbnSi7olqtn98csQ8QOtqjLQmUJHJ9P49Y4ft/c+YpLG0gbVJtYwitDSEpGyl/GhSJbEmrNvX9Y65l1eOn+/qYX2KrvaZ5lHOp5eD8+t7IRFGnka7qeZMJX0pfXjf/XXjLgvOe+r/m4PFYpD8mpDGU9CzNEFN3zDQUpHzOivbJBf+15T8qdDgDJwHkQxYuu+QpQhgPHoLXX+kkOZEjy2hyLjDL/cLXnD+ZP66651Dz5e8qX68t7QIr1MsDP6ynCqznxdZnGcNnw8w0hHcI6CH0DgFmZJsN2Dl04QtKP5LBlWfqwzzI3ZkBnkYoVMJqfxmhuBoX4NPKpESvdTVCX0khjiXO9judrT/Hk8UP0Og2LQJre6MMcUgJLLGdr9lrWgf7q1RV8/e13sDi/bOPg8xAkoEPY6jcNQF7beIbnWxuWSfzyK/ctA9rmDREDx2PDJHKpvDnLrG3pdZo4Kx+hWDzCs41VVOtla0ZEMGxmbsGyj+ioE4Te3tyxrNs0s9C6fQOO5q8soN5u4axZRWY0h6U7V/Gt//o7mF6cxUHxEKXjEtrFBnafb+Jw58hoNAbNDuLDKOKkMgmFURjJWbYu+VKZhZxKZswBtkZrM5NocYynJZwdl6wRYeXkzLLJLXMgFrWMsXK7hjordlIxDFIRfPuffw9//Bd/BiSjiGeBo+Me2uUG6ienKO0d42R7D7vPNlHcPzRqAR7EdPJOykW0yYcVHuDr77+Hdz58H7M3lpHMxi0DulWp4Gz/CBtPV/HJT3+G9adrGM9kLLOOa0bnnZkkBF/z46O4fu8O/vBf/TlmFufRrjdxuLOH518+x6f/9Esc7OwaiM6meeSDJmBFAMs4VY16J2YZcgvLV/HS/ZexdP2aNclb39rE4d4u9vf2cHZ0YgAuebEJeFQrFYQiIaMT4RqSIoX0EV02ITRj2HGHcw9x7i17utU2OhNmxDCrkRl1XFvuqb29HVTKZZNDBiLjyaQBHQQCrWyzWjcAl03teh1WkqQMhM6PMKtzAlt7u7Yuc0tXcP3GDSxfv+Y4YLe2sfViHS+erCEVSWB6ZBzhQQjHewcGsrLR1jRpDZIRlOolVFtVhBIRFOslJDJJXL99w57h0YPHlnkY6oQwkhnFVGESE4VJxBn1bzhn7aR4bLylXWaoxUI4Oj2yJl4MdhAMYwYrwapK8dT4btl0yQDoxQUD/QnYbu5sm/HvzmPHRSe9RwCaOpHN1TLpPN5//0PcvnUXo6NjllFwXDzC+saagY5bWwRWG7YneT3qSvJXE1xi5luj3sK1lZv4wX/7R1aFUKs2kUnlcXJSxOMHjy1zlp9lJcTE+BQiJGnnTqbR2Grg8GgXL9a/xMHBDs7KbAZ3ilwmbdmTzFRgs1E2vWLDIQJOy9euWqYtAxV8Jsre9s6mk8GUOzf4fARwp6dnkC+M4uDgxJ7zxo2bGBsft+9TFmJxGrNx7Gyv4z/8f3+NX/36U4yN5JAvuCaaw0HYGiGGwjHMzi3i7a+/Z+B3PE5wqmOg597+Fh49+B0eP/4CT588MvoPZqI6Hd9Et8/sn65RC3C/MQM8HnOZFge7ByiflTA6QhoVoFY5M/7+cJgcpg584D/jW87nDTjRWakzgpnopG6g3UP+u9fffAvf+ODb1sSQWdak1CB9AYFEA/oODkxepqYnLHjDrGoGdojHkCYnm83h1p2XsXLzto2Rr3ENn6x+aetPwIN7WnYeOdA5Rmbev3b/FRSmwkAKqDaAdnmAZrmObq2Dw50DfPnoMYqHxyidnFhKLgNHzKbmWhzsH2F//9DOh6npUYyOjyCdyaPWYPZLFtdu3MHytdtIpnMO7SV4QJ0aHiKdDqM/hDV6ZGUOM1nLZydG87H66Ik5MDNT08hncpiamjHe98lJ6puMVcuxEsN02e42Gs0qGs2SzQvnlVQSM5MzRkPRIJCbTuL6nVv2L5GLGYBMlyAeZYUQcHJ0hqefP0W1XEM2xaadA+NcRixs1ToEn19+4zYiaaDTd9/ttYFKsYnaWc3oQHZ3NtGsVZFOxJFLZ9CuN3C4T6C0YbIwO7fgmolm0rh16xZ++U+fYHV11YIG5ETOshlv3DXvYsY8en2jDWLlSqgHfPbrz/Dk4RPMTs8FetBl83NNmXVPbvdKxcmV6RCbY/JAuzLiXr9vckR+a+5T7qtcoWDByI2tdXSHLaTSCYwUxowmiDqW2f7Vat04yHnm8F5sCMzzkKDvSalo8nv93lXce2sFb7/3JvLTaWtSWS8NsbGxjc1nW9h8vo1+d2hBROJgsUTSmmeyGaP5eSE2KExjfGLKuLpZnVNr0yZpIJToI5OP4bSyj1J1H5XqISq1Y3R7NaPfsGbLqQTipDjxmjhT99HOoewzwMQqHQbmqHP4oyw9ARAhz+aSrS57TVlyvk/i278GhsQduCy7ehBQFJzbuH1nn+t9AkL8ngVTmNnF9Q4ymX3nXn6NMp8pExy7/Gn5M76/7PuFBKAtIzdObn0X1BIIwmucA0tBRaocepqh8tmcXXopGSjgsBWQwjQvgc++z+P7FEpC8wE4PrPxyobdWW9B6yC5iuMzEJRgZdD7iECq5t4HCQV6CYDVGAQ8+T6Vb/NrPvi+D3rKtuf7PAOMRiaZtD2sZBwB0xwv9bPuqUxDH7jSuBj0V8k/7yEAhxSovo9myQoBDzEDzKSk0fXlq/ogFoOuvtzqueQ/U37kP8kXlq9lcwPng/GHzytAnwA0r5ELKA74OudC7zPoa5gDQWgqxgBYV7IOg2g2lqBHhJ6BGZf8YTDUANSw47r1ZUg+p9mRgQ8pAJqvyQ9TwpO/v+TvSdb8pCMfM9CcMWPTxwQk+/Jl9R391ljlT3Pu5P/6sshxaJzy54UB+P46vyMswMcefDxBY5Hca7wcgzjEpYMk9/y+yZjnv8tf17yZ3JNGMUhYoI5UQh/lVZiefGtVB3PuBNbyvNC+VIBP8i1d7OMBkkG9J8zBf169x/mj3yRZ1v7Vs2pe9L5++1gD9bxRJYXpRzi6S46P/7TXpKv1TNr7SuIQ9sDP+RzvvCar+vzx+dnRfG7JJudYOk7Pweu22+4c4LUVYPRxJu0nvXb5t/S4/7qPMwoHkczZmRX0oLP95dGHqo/fue0QAOE+AK1xaq5YmerWN+iVFvREYM8iZkDzHKa9Yo3e2YzZOLJdFSABaCaw8pqSMc2lMCcmeSiYxM8pGMP1s+TZf/Ov/5chLyZOFEVQ6HRLGUi5+IpPXRNZNnsZvJPAXhYwgTpSHpeBOn/hyE1iCiFI8ReIpENaFBzMVtL3NA5NiF7Xhr8MMknJ8HM+SKdJlGD7m0wAoYSwXqucp/6bsAbzoXvrGvyeCXTAGcO/jUsvAKAVsZKS0+f9w8pXYFKoLK3R2PVZGSNynDQfAue+Mg+UoID3U4LvK1Ktmd4TFyevbZHXoNszn0flcdrwOkz9Z/h9ykjydfkAkMGgDaT14rP7ALTGqHXS2mhdL6+vPz+KKPHavgGojWqH8yX+Gh2qUjySL82RL/c6UHg9R5nhspel3FjiKJm62LQXDSv1eRnTUnKSDwLQFsgI+I0vGzmXZdc3cDQP52srDlgvo0RGpYxQRdB1OPMaCg5pTHw2AdBSnFpbGX+6tyKy/pz466DovmTSP/w1Nl/+Lx/g/J4MBO1FHaL8rNbX3/MaG8dBI5L39O+hA5LPTWCOvJ900I02yP65TDE7iAMDNdQnS2cc4X4KsXAGo/lZy4CeGVlGITVmgQhm7g6YqUoApVrBs6eP8fzZU8v2I8jHbHdWVbp93LfSfAIuqXQWKyt38PabX8PszIJxfdKBccAgAc8oQtEhdo/28fGnn6B0emogHqO3bKqUSGQwPT6HG0u3sLRwHcl40gA68sRWayXU6iWsPn+Cw5M9dAc9a3y6tHzNjHryau7v7liDLQNn4nGjE+B7swvzFqBiuW433LfGh3deeckAQgLTp8Ui+o0uagRtilW0ay306m1k4mnLKKPTtnh10dbv4eOHJqaTk1OmbwlsWNOqWAjF0glO9o+MOoSN+wiY9toMGPWQHx1BvddEPxJCe9hDfdjG2x++i//hf/ofkR1Psm8Yjo8baJRraJaqBkDvb2xjb30brUrtvMSUoMlh6QihWAjtfgfXbq0YAD1zfQmF0VHjxuo32jje3ceLx0/wu49/heOdHYxl87au/z9d79ljWZZdia0X8byJiBfeZmSk976ysrJsV5NsqtUiRVDUUBp+0Af9DQH6wAFECfKCIOmbIAwgjSCNBGjI6RkW2d3VXa7LZlZ6ExneP++tsPa5K/JUsCeAREY8c++5x+yz99rrrM19tUBgqlREKBJGeiSLpfNn8NM//xOcu3LJ2IpbG5t49fQ5Pvv4N1h7sYJes42psQmTSCA4QZCL7DaCElwXLMZ46fplXLh8CcdOLFlhQx6zJoCytbqOzdVV1PMlA5H5j6xojgf1u4fHsmj1uijWqwjFoxifnLBiaJw37G9q/N43SZMVK2aYGogbQDNP5nEqZfarXKkYM7vO4DM8gPRQykBoznsWISuWyoiFo5bg4FHzkdExHmmyU1Oj45MG5kdGknjnww9w+607WFjIgBKfG6v7+P6re/i7f/mvUNzcw/HZeSQHY1hbXrHnZyJimqBpIoyDSg6tgTZi2QTG5idx4eZljE9PIJc/wL/+65/jwZffo1NuYi47h5EEi4COGxWSbeL+SyCBJwMK1aIVl0wOpxBJRIxhPT01i4FeH5V8Gd9/+x1yBPS7HQyn0pifnbE5zjKjdPzorDkWa8ex3esVsy2UFGARwmKxjNHsBO7efceKDSaTKQc0N4pWNPHlyxd4/uKpJXRMuxcqcsoEb9z6jYDlW2+/j/fe/QDxRBq1Go+yO51uSri8evXK5kmaDMJY0piRpv3LE0odMk/Xsb21hmarZgUJD3J7aNaapknN8SQb00APYyRHDLTk68VyyZ6Jxz1pc6KxmDmfstksfjg9PYNmg9coYG5+ESeWTtkpBerZEkAq5A8MRKYkxL37X+PhwwcGJBKEs4C1O4BoPIVYPI2R7DguXr5uTF8+N5m2tVoJ21vr2NtdRz6/h2+/+9rAn5GRUbMDplPXd4wiMnjSwyN48/YdnDhxCqVSBQ/u3cfnn39qDOZ0JoFmwxWNJON6AGGkUxnr96F02li7DOYc89oVlEylnBYm+4jjxrElCPn+ex/i2JLT7Oba5hqjpAT7wVjxfTrofYxmswaSkwFMMJ5ySrTbZ85fMKA9lcxgZ2/XiuiRYc7iQg70ClsCjnOLgCj7nAmnN25eRywNtAaAjY0CyvmS1QfoNTo2X3magjIXyy9eoNNrYSw7ZgAm/UwWJWShSLIzF08smqZwpxtCpUamWhxLJ8/g7LkrSKWH0APrsHStWFzYZEvi5vMR4Gy2qtjd3UI0EkKn1cLLp08tCUkZgkQ0jvNnL2B4ZNT6jtI/BoJUK+arcBwoA0PFB/6+ubJh+w6Tn6azyqP9yTgmji2YXFIoFrHEI/1dOy7KxGq5iuePnxjgTpYu92omaHsDQCQRxfGzx3Hi4hkMJkPo9B0A3arze3VLGOb3drG7vopKqWiyIbRvBKPJZOd+bxIyp86Y3A7t4thsCDurHfz85z+3YpbHTiwinIga2xo9FnENCkpRQz3pNOdfPnuJRw8eW0FS2gvrgyZ1jHtIphNWXJInC/Z3d11BVbh6KPL72Ffb27um1Uk9dc5nvsf5tZvfQQtVnD1/CmdPnzNN9Gw2gV4DePp4Db/97Zc21j3qgO/tGbBvmptwRUBnFifw43/nXYwvpZHbrOHZ0xc42DvA8vIayrkSEtEURoep8xhFPBIHi1FaDYGpKVsjbZ4s6LatngETmjzNuVfYQ71TBiId9AaaKDV2UShtoVr7605NAAAgAElEQVQj07to8hus4UjpAsqMEISWP+b78bRBVhix6jTC2W/sF+579Bm5dp19dWxZ/vP9Nv6teMf3xxULKJbt9CUVFRSW77lrHYIkARCnmIk63/LXzf+EAx4Uy/J/+crG/OQZgoBhLV9WAIriawEK+lv+OK/PQroCPngd+dYCXv2iiOajBiw+vs/7s2YCf+c9zHcfGHBzIAC0TRM/ADUEzogkohhT8ZwPBuoINW0w5y2v7TOI1Q/97usj7tov/DhdBBbZVMV2An75us96Vh/5mIRATbZTvr7iUb4mtiW/64PPBohEXYFvxbN8TWAtPyswXX0jtrnYqiRqCMAU6M57E1yxk8xBLHQ0LlNMXKv/EKDmWKj/LSYJOX1cH3zz404mcGycgkSCJAU0f5MxZ3cPiT9wMY/GiolmAZp22jY4pXEIKjOiCeaPxZ4eA5qfqdZcsl3jJ8xBOIZwIl5DuJD6WG1UH/uxruJx/zs+EKx4jQxoH9+RHdDc1dz2SUNsr67vQERXG8jtty4+V2zpX0fz18dZ+D3Fhz5BSTEs+1mEBD2vj0/R//TvqzV2+NlA8keYhm8jbI13nCY9x1dkOiOnBLZStkpzWkkBtov3jcVc4VQ+m/wdrQf2AW2F3x+K8WU/fXsqO6wx0DgL66DNkCSIvqcx9TEQ9SefR9iP+sgfD/mqR3EXPauTlnAsXq0//m12MZByIgDN97Qm1C9sn8Zb9lztESjt9iIneeLPM4291ulRfMrHSbQutOf4ILZstJKt/pzi74a7BCf0BPLKX+V11N5DWx8A5ZpLbg9xJyzoj1g7WQGesj0R1h5wdXCIBfOUM4sktyyJ5QppiwGtsXy95n1My+EVwnk0B4Qbhf6rf/Kf9mWM+CFp8PLm2sS0KNRxziC9LrqlBalB4wMfXaT+pOR7mki8pjYNfxMgm8GyB0EGSEZD4I/V+yL93AOg/Xv6C893QLRw9L4PQMnJEMilNvqgsAzAIYDWdEdlBW5ZMbFAc9h3rA4BNh5pDJifZBAaU3LAHTuTMdRkVPbkqAPl9zcBMD8Dp81Ci8qyZAFNXwtFbefrrKJu1wswz9/Vh+oze66AIa37kPmm5+H1tYC0IPzNUs/hGww5Klok6nMZPY2Tb9z833VvjYsMgb+R6PP+tdR+gaf62x9fvcbn1vEVGTIBkpqPvkG1gDo4OqL5zWsoyeAbdLJF9ey6Jr+jOSTg9jCzHTgAzniQTeM+KydAWXw9l+b00TX6gzkbiMTLqfMNppzjH2RdvSMhAqS1qepZtMEfrouAEcFn10btb85iefjGkd/VESp/7vrt09zWc/r2xDfmWsOab0dt1e9aY9oI/eM7/2DDMG01p0lPGY5e32UDqRFqWhnB+oiF4+j3wmhXWagoZhIcM2NLOD51HunoiB3ZJeDaKldQPjgwAHr55TO8fPbIABey6rhIWdXc7OtA2AJuItIsqnbp4g3cufMWpqdYNCxigUipnEOr00CuuGcATqVVwfLKihU+I2hlMkYMeXsRzEwu4L27P8bZ0xcNDGKV7E63YbqxtXoez5YfY2X1mWnRUvaCwE8swQ24YWtjj/rJGxsG1hAQsuKVnTbC0YgVnGOQzsB3aGwYmWHHrLO13qWCZNgC3mK+hHKuaIE72bbG5jQAuoV79+7ZhjozM2uMYoIaLOZE4JPv5/YOjKVK8J3HB9tNJ2OA8KCBxtyqG/0Wqr0WZhfn8Od/8Y9x7c1bhkqQQcr7FvcODIDeWdtCfvsAgwQtBgbBbPDG1paxVamZWWs3DKy9+8F7yBKoXJgzhnE1X8Du+iZWn7/E8++/R25rF5Psp6AQLQGq3f19dAeAZGYI86dP4A/+7I/w7o9/ZIDU5uoa1l++wi9+/q/x6P4jYy8PJ9IYHR4xk8l1c3CQNzYb1w6Brzs/egdXbt2wIl/RZASvVjeM9bi7uYWXj55gZ20D3XoT3WbLpC0qtSpm5+cxMTOFbngA3fAgJhdmcfbiBSyeWrIAgz+Fgxw+/80n+OQXv8C26ax2MJrK4NjMnB3v5A9t4cbmJio8Ls9gOZmw8SZrhvOnUXPZcoK9nP9TkzMIM+ALRxCOxjGYimLp6jl8+NPfx6VL8wjHgWKB+qldFHZz+PrXX+DZdw+QIDu23jFZEj6/FR2bmkQsHUeuVUA33sPI3CRu/+gtvPfTd5AYBsoF4JNf/Br/9H/5X7F87wWykQymhycNgK6UqiZtwXVC6Q2CzzzyP3diATffetPmqJO+iCKTStvc+OQXv8Lzh4+sDZFQD6MjWTD47zZZKGoAk1MTmJwcN7+IIG215oBkMooJPhMImp1ZwO3bdzAyzIJpZM40UW+V7YTBq5WXePHimRVGm5mZQiLhgPwGj002qSE6gNHRCdy+8w7OnrmAVpvMpzjyuYJJSVDLkjrxTFIYWEOQf3TU9utEPI5WvY6NzRUU8vsGiHJts53FQhmphGPZkYHLeSVfJJvNWhv2czmUKlUDoGuNmmk0k9nMH9p/fm5sbBK7e3nUa02cO3cRx0+cwp07b6Dbgulj55kkOtgxtuvK6gtLWoVCXQxbAUTazUGMjE4gMzSOVHoYi0unDRgnxMNEWq1ewvKr51hbfY4BtFEo5iyBFQ3HrZgZbU0sFjXGMJ/r+ImT+LM/+0c4sbSInZ0ittY38KuPf4lff/wR6o0KYlGXxOYpELK4x8cnzXbxRAtfL9AWlcu2/wwPZ+0ZaS95bWNv1JzuKqVjyAq1Y8U8ityjZj+PwgasxVbbAPGhNNnevH4AGFDmKBHH8ePHjdHMkx3s/72DfTvpkCs6GQVqY7MdLGZFRijn7JUrV3D16hWTxihWW9jc2UaPTLou0Km30azUsL66gfW1FacfTvZKwzGqjy8cs9OD+f2CPdPZ8+dQoSTIwT4OctQahxWePHPuIjJDI6Yhy1MblgBnMJdkkcpB07RlIrJaK2Ag1LP1XjzYt+TXzsamsZKXjp/A1MysybMY8N1gwUICVWE06jVsbq5ifGrExmLt5aqB6IOhQZN0GBmfQJ9FdcfHHQAdDVvCjCeKyFK14tm9Dl49f4attXWzMbWyK/TZ7raQHhvC4ukljM5PIDs1ZtrEDBabtRZC7QEMdGASSztrK+g06qa9zmOnXAcEPNn3p8+dNRmaVCaCRos607bd4qvfPjcddGPwDDrZHTuuGnfsRxaOteA9kTDgmQkQ7mXsw2K5YDqsHMfkUNyKI5JGVK8wuGu65HWna3s791QCXrlc3gBfFhdl8o26wASkB2NAeiKO23dvYunELEAiZB9o7QPffvUIn/7mM/DBWajWAm7qcycSVpuB83V8ZgTjs8NIZ1NYXl7Bw4cPsba6gf3dfTvJNJwZwaml00jGUwbw5/JFVOt1k+DKjo5bLYNIImnFiROpuJ3GKlUK6Ec66A42kStuoh+l/7FpPkSnR4Z32+aLixUot+CYsvLRBRQJMOtSwqvRsPaKJMX1oKPt8VjiB0eo5bMLQPMBIsWl8hXNdzeOk4tn/Tjo8DpB0cDD2DAI1NVe+iLyR+XzKqa0NWOemLuH/EkfABPAyvcUMyluNOAm7E6Xqj3yU/maAaQBWYTXMR86KM7FzxkDuOU0Rg+ZnoEmsIBYAtD8rE5B8zmPHuNWuxXL6Tl5TcrKCPgSuKT2WkI2qF3gx3NH42OBf/w83xNgx/sIEPL9fMVW/jXVL3xPY8P+5Bj75C4DWQMgxnCIQCpT2AOvIzCP48TXj2o8m5ST2spThoEvJFBITGN7ziNYh2JfF4uGLF44Oj8ECFo/h12CQwC0H6OxrbGgCD0Nk4tBXTzJzxvwFnotB2lrIajZ9Dquc4XtBGKqSKbiYGITfF94AvchW1smwdFDperwD17PjxE1B0jEUSyqeI7/c4/kD30NAffycW3dBPfU+vXXmMbY4mTqzgf4iz4j8FjjobXHzyuO1PWVmOE11Q4/Dtd4Kb737833OFZisQpkE+Cpdkmaxmfoau5KZ1dAq+YSn8XmaUCOZDv9xKTiWSYFZQss4RWcataJerVXc5qflT1wsXD0B4VG2QcaO31O60n9wr/9Hx9bUPyvfrZTPMF4+okgH7Tl7249uKShfld/CnwWo9nHBFy9FGe7ZReEhWiM1ReaX9xT1VcDgYQNn1WJDH8esT1+4tCfa7w+C27rPsIb+Dw6faFkn9aA1pHGTHOS9/TX+SFeGKw3m+sBrqjkBF8j+YfPwx8lHWQLZSs0dzVuek63xt11pR0/OOD6USeUeE0mielrVasVNGo1I+2w3wlAMwGmcVMiTm1193Vxq+a1Pst+MIb+f/dXf2ka0GwUF4oAaDoG+lHWREAX/6d+nBmi3usidHpQf3LKuMlI+RuFDK8W0w+NWMASDcBaH7Ry4JG7L9kbPzBIXsE5GSLfeOmeaqsmvF3L0xeS0RJg5hvCQ2eEWb1AC/vQoAVFLPxnEzhnk9cYMQ6kIrOE/ciAXRlWY3EE0gYCoLVZyBBogbIdzHDSCdBzaCz1HWVsNSZqp8aBQYGNZxAY+df2DTHfF/iqCWZGMsiYaFOXkZSDo+v5m4Dffz7IyNeV5dGz6/t6dr8P9EwymPyb3zsKvvv38+eonL6j4+7f0811J0KvNsnY+RudXjOnxpON0cYuAyFwmp8zALbusq9qo7921FYaJq1BXVsbJyMOsQjYRrGsDzeoIJurdrm14zK8fM0HfPkd33hrTfB/3wHStdQnmnN6Dm1C/F+f1ear9aQNlQ4h/3G+qK91PT8hozXO1xSk8DVlB7WJsa1yYOV8amx8O6Mxd0Y4yP4Fm6DfP3xfpy98BrsMqjuqRicohH5o0AAT21yt6nnbQGMGKclYAuhH0ShR0D+MkfQkpkcXMZs9jaFYFrGBiDF3K/m8K2Z3sI+15RdYfvkU5UreBbTppB2Ht2O1dvSxhX6zjVQijUsXr+Ptu+9iemrBguJOv4tCcd9kM/bzW9jd28LG9hoOWDQu0G3nEXV0BtFs9DE6MoN37/4Y589dQb8TBAEdSnDsWfD4/NUTvFx+TBcO9RY3ITKhYQWpNA587uvXr+Ptd96x4/EEXj79/DOTeVjf2DCtao4Jj+rS7zYHhyddMGjgM1ll1UqVgiAGnhHcSaWp61k1cJuFroaHskglUsjE0xa8E8wNhQdQIyOvUkMsErfjz5R+4DFBc36iA8bCpmTD+t62AdKXb1zDtVs3Deig3nC1VDEAu1aoGLOOTEIy4jh2PAZHZiIL9kWSUQPhKO3xxjt3sXD6JCZmpnGwv4f89i5y27vYWlkxELqaLyIdiSHGQl6Ajdv+Qd6KazFonzg2hz/9j/8C19+8aeBRJV/E2otl/Pxf/DWeff/Eabg2OkjRSaeWcVCVnkX+CD4unFzE27/3Ps5dv2xyCelsFOsbOezt7poe68vHT/H8/kMDoMM9GCOTRQpHRkcNgEYiionFBZy4eM4A7LHJCfRZdIvBfiSMjZU1fPLR3+HXf/v3WH361Ao7njl5CqlEzGkVd13RpEK5gka7hWgygczwEFgkjcyoarmC/G4O9Ypjq83OzmNodAyDUeqJNhAfHcaP//QnOH/rCrLZmGNWFnvot3pIRcLIre3jy19+it1XayjtHKBWLBuYy59UZhiDyUF04j0MjkRx8voFvPfTDzF3fgLdsJ3CR6sE/M3//v/h//nf/k8cvNzB3Ngspkan0ajWLbAnAGiJkQFgdHoSN+++gTc/eBexFNnRsHtFBiM2LtQX//bzL3D/q29QLeZMaiAeimCwHzadaQLQ4+Ojxhow+8MiXamUyWZUKjU0m22Mj03h7BkWRKNea9xYpeVqHrn8DjY210zbOB6LYOnEMSsQZ3a9B2xt7SKXLyMWTRsAzbVeLNVMV5qAm8m7VMvY3d01ORrOeSZwuAYTcQeQUH6C0iyNOk90EJd2rCjKeLhkv9MqdUfvoiaxxWKVBGUpaVEsVUwzns9CCZj5Y4v2rPyOBWD9Qezv5yx5derMeSsieO3aDYyNZbBDWZu9HWzvbGB15QW2ttZRp5ZyLGpziUFuvdHB0AiBrWlks1NYOnkWQyPDBvhR55bJtOcvHmH55WMDkJPxsIGZnZaTGuLaihMAjEbsWOTJ0+fxkz/8KU4snbb50mm3sbr8En/zN/8vPv/8E0QiPQN0qU/OfhDzlnacQGWp6BjSLLCYJeCWzaJhTHaeOmES1Wlr83SCAh8SClQ8m8AfgWteo1yuGNCRzY4gOzzsGN8EtkLAwsKcSc+wn22vaXWMgcu1avvQwIAB0/ybDGgmcQhAUwc8M5y04oG0s9VyzfTqqYdMMHhvb9+04DnHCK6xj9hOgopkK4d6rjjg7Ny87Qe7+3vY2t61sSbzmckt/k9JnY7ADQs8HRhhbe000GiXDVAkgBrl6YlGE7tb21YUk/aK/Tc2Pm7PZ/tiIJNC2abtvW3EEhFLQuR2DtBiwqrRQjo1hNHJKQxQd3ViHAunT5m95L7GI/N16vCTgBLqY331JbbWVtGota2Pafeb3Q4SIwnMLs1jcmEa04uzzCSiWq2hVm6gU++gW+tacq62f4AY5TASaX7EfDf2AfWOWeR29hilptxYxQOSSLVUNZb6xtom2kw0dLpIphKIDFJCxh2r5jyhf89TANRtpnwKk1K7B7tWzM/83mQEI2NDmJ+ftQQF90Yy5rudDnIHBawsL2NzfROvlleN8UwgmYVGyQwmEzmSHMSl22dw/upxhOJAdaeHYq7s6gm8WMHzpy/QrncRCzSVh4aHbdy4L/L+M3MzmJwZw9bulkm/0Mdg/PHy5UuToGHyjdIh7FOuca79PE9AcFyGhxBjTYCZedPwT2RcgqHWKmMgDnRDDVSaB+hH6tjNrRoDuturMff4AwCaBCIF/4r/aFPYDtq1wbCbb5w/bDNtq46Sm08aFKtXXCCfVb6p9WlA1lAMKl/SAFNuFPYT+KoBIKkYgJrtFu8Emoqm7x2AQvyf/oEf2B+SHqAaIA4g4w/boe8qDlPcxNfFjPZjgcGIAwj1fT8+4ncEQCv2oU8mIJj9V286v1qgDd9XHG/PFZzm8BmiapPW+dEYXv69+dUBQK/4TrGtxpInAwQ26Rnc8ziguNVyGtECVdQP8uc17n5cpJhKpBXFJuo3tUF+vw8gy5dXe9l+B8S5RAh/DsH5oM6OwGYB0vqbbWzUq4csabZdsYxiQybtNH6aB2oXwZmwFQxnX7g1abhAIPdo7Yo6QpvfvzZuAc7BExMWswVrWnEdE9B6bgOiApxC8/r1NdycPARAg+TZYexnsj0OXLZ5EMxT+nudTtf2KybTucdofgs807ryn5vzkH/rBINkaRSLi+yj59Wa9eNr4RDWx1YY1zGw1WZhNWKuar37GILmHP/X/PTxDc03gWd+vOjH0CQR6HtaNz6LViCq2qb+1/XYH+r7wznjFQyUBAe/z8+yv/g5Avi0kSGrMeLGj8/Jtgjo5e8CPmVb+FmfmMUEN8eCr7GtSiIo5ldfysc5ioOpH33MQ/PX8Cme5gsSFD424cfYAqh5LbVX/eTbPp0EEUjOz+t3jbH+15zVmhYh0Qef+RpJC8KLZJv99WU2NsAg1b9sk9pPX9Hvc+1dflv9/UL4hWyY1oywD+FD6kNLkga4Fv/3sQ+zVUENAF6H8YaSLmqf5rG/BwkbdLiHA5A5j/kTi7r5xFOv7oQSiWAJA6ApFUYAmp+lXSYATR/e37tktzV+tHHC5zQf2TdsgyUP/vv//J/0NSF9vRUaFBkSNlTMSlHXmbmxSRloZOmGelA9uIwA//aBKr+DZRj4GW1udHQNHAsyMlrIWiBa7DYZ+g7A8w2drqnNyX9Phl6L1owdD7FQULtvW6Mxhyw52esbu4avU0ONQKyBrgHwzuOhmuyWWei5DUQbAa8tkM/6iLqanY77x6Iyiai1nQPNH1/rTO3T99Xuwwnd6drRQRoXLWIZQxk4GVBtzroW/zbAseeK/jHg5P/84X3FQJDDw/7R+PnGmAEfr6OMkthT+r6up4npj7XdN9Cv4vvqRx0d4ATVdfxNRYtURpHf9TcBLXK16ehiVF/ICfQ3Zc1bfxNVhtN3FnVNPjuf2d9I5DDwWtLl4j39uSuj1Wk5bWkZPRlcvqYx0rX5HRlpfs5pNr0+JqNsrL/mlB3z2+TPTQG/uq/GSYwTMeh950x9ow1LAYTWrjZEY+LF4/ZstjaCAELH9Ti+SnrxmgKptWb4HHIu/I3lqJHW5qKNTgEK2+w0jF47dnJaNUe0+Ttj/Lqiq/ro37SxyXEha5kANA05nQFjYAVVzwlADwTVZXm8OBJKoFnro9MIIRXPYjwzj4nUMYympzGSyiDSD6F84Aq77a6v49XLZ1h59RyNZsXAh8WlRQN99ws567dyqWI6ymQQnzt7Ce+8/T4mp2dcG3ptFAr7qNRLqDeKWN9cxf2H9+0YOIEdN39DaNXJiohjfGwGb915D1cv3kI0knSSEcV9KxTV6Vaxvr2Cp8++R4hsty6TBnVj/DEYJjjMseNR8g9//GNcuHgOsXQatWLRjv5++913+NVvfg0DTiNuPhibt5DHYMgVdalXG6ZrPYgIio0CxlJjxg4kE5SADAsu9QwgiyGTzCCdTBkgEUsljcXUqpMNFMZQIhPIvzhZKW6U1DpudJtIDqXx5bdfodKsgeAjtbCp7UlHut/qmMbvYG8AyWgMqRiPH49YEM5kAuUNyORMDKVRrpZtbV69eQNX37yF1PAw1paXTXO1nC9gZ20N2ysb6JLp1iVLxTk53Ef4zPV2C/1QCENTY/j3/qO/wOT8rN0zGY3j5dNn+MXffoSd1U2UcnkrWiZNUQb9BmjVqtbfc8cWcPtHb2Ph1JIVlTx2fBq7B2Vsb2yaXMTG8kt8+/nXpgGdisVRp77p3q6BOSw8NpBOYu7CaVy/+6ZJeIyOj4AE5VYbBlzsEQjb2MYXH3+Mx9/cw/7mJrKpjIGGdvQ4Gjf2c7neMOCaz3Hm4nlrC/dLJhQefH0Pj79/gFqljlMnz2Bmbh7Nbg+5fAHHzp/G23/0IaZPLCCViiIzDJBQlN+rIdYbRG2viAeffYuNpy9R3S8au5MMX86XcCKGXqSH9NQQGrEOrr5zEz/7D/4UQ3MDzKmA/lSaxbSWa/gf/+q/xSf/8mOMxIawMDGP4eFRA5VYANEVK5vAlTdv4dqdm5g9OY56FwhFabuBdqOHTrVuyYRvPv0Cv/noI+xtbCCX28FIZAhRhI0taM5UmBpnQeGXkCu2UyvX0KizGFIXsQSPrc0au5o6yXZKYqBjLFKuk7XVlyY3MT05ianpCUvC0MHc28uhUe+YTMKpk+dx8fI11GuODQ8ynALd6a2tDZSKeQOYmZimgzjGa7SadrT+4GDfGHm2V4L1OwawsbFjdoTMBzIdzMGlNEokguzwkEmzkCFbLlVRbjRQqVaRTGdw/MQJS2QwgOfpjM3NbQPNaAcXF4/j2MJxW7/j4+PgMWwyldbWlnHvu2+wu71hASuBx3QiYQDowX4B4WgCwyOTmJldwIWLV01rlvsr28LvPnz0HUqFfSugGB5k0MWq3EFxowBAalEXbyCC0+fO4/qNN0wKJDs86gpDtpu4f+8r/LP/45+i3ijh/IWzSMUyBuA6XyRu9yOrJZ8rmswEkyaTE1MYMyZrybR3FShWyyWwaJn8FrLEyTgkQ5UAIYvvUWORYOTz589RzBeQyaRN5oN+JLXGM5kU5hePGcDNUyUsCkV9ZgLIJCYQGOV9qTvMtnFeUIv43LmzOHnyJAZC7qhliQm8XNHtsWTDb+9agU0LuCifwWPX9PHIHO70kYwnjFGbHhm1oqD83NbOJrZ2d8zvnZiaMhtpwPgAAaKI6cTTZ+XvTcr0FA5QrZcwPJI29m6cp026PVQLJZMhISufID/nIa/Dei0MZDY3N0xLnHsAgdlYPGJJv0QsiQqP8zfaGB0fR3J4FKlsFgtLJxAiQBSNIBaJmLwN7U8sEkLxYA/LL19iZ2sH4yPjpvvNgnj9wb6xoEfnJrCwdMwKv3Jc2o02yvkKKvmqFZvNra8hEXY6wLwv/RVK81ACZW7xGK7dumH7On1+ss3CIRfUs7Ag+7FRofyGW1MEns2f6HfNTtG+UL7j4uVL5iNynypXnT74QeHApFFGJ4Zx/sIZTI6neVjHtJb5r1LsGSv58eOn2N/LWRKDa4sJVl6Lki3RRAjHzs9icWneTvwQEKcGdq3SMNvLIohdSnul0uYHDY2MmCQDA0hKhk1MjpmNKRbzWFlbtQQOP8f2tVstJKKueG4hlzeQjH4bEz2MyUZHxzA8OobU6ChmF44hnoqjVC+i3Kqg2a8iFO0glukjX9nG7sEqqg0WaaV27oDJpxwCNwHD0zGtWPCobwkXO91lDNDXwIvAPYFVfJ9JIR+gU3Atv05/c8wswA4AMP3OZIYjobp1LCKOYiyuF/Nryfgng7QvxvQ/lOwQ087AMiMguFoU8iEFNsjfVzyleNCPuwSKMlGqwF0xntpmCcqAXWbXDkBJgRbm68Kd3pT/zSKFBkgGZBWuJ16ff4sdLD9cPi7XmmyeYgsmVCn/JqBQsfthuwMSDvcbxQt+LGzFTC3uccQvxQxHYzXFxby+4jV+T3EDn0VFmfm7Ylg/XhRIpSJtDnhyex39Kz9+Vz8ohpd2tDtlTPvAk8okuTCB607BWFxGkMgSbIFqMoHkgLnu95HmqsV2vb752jrBzJNJipf1vBb7BXPPB6nU3zwNQv35fqDdquvzZLQPVlEqRDGeD0bRpghnsNgvOGFp8WhgF7knCVRlrMNi5Ezy0jehvJiPSwhfYP85CQQHEgrE05ziMyvpKozBxwx8MJnfZZv9NazvJBNxmwt872h8fBTwVGzvYxA+YKb4z//fTrl4CRI/TnbxuUvwqN+P/s62ieXNZxYm8bo/3XrUfGUbtT75O4uECqQXTsH3OZfpF2Rd8j0AACAASURBVPDEFYk9tNX8n7ECi9WyHbqWv770LMJOGPvwh+uMNpdjJcxM31e8reSAkhHqO9/m8jN6XetVYLaYxCKImZ0MpIDM9gaAuT8mfJ/PqjWrtrBtmj8cI+EY6lc9P/8Wdsh+Ex7yOjnj8C8mFumHahy0ZtUW4RCHdiMgJFrNhYA4yes4wkHZrsnY2MnzOXb10X3Ax8S0trWuhQfJLmoeOtm/17gS5fCEnWmNaX/g8wpf02saE80J1aihr8jXuJ5sfbC2QYyJX8Y2BKB5+i9vEoHcu+kn+AC0YYlmIx25UXPVTnl4e47spTDn0H/5l/9JXwuVA6XB0gBqcukBfKDGJmjPZRD1eW2u6kBR8AUOycBqQ9MkPPq+D8rpgXRNXYOFv/ieDI/a6BsDXUcTXAOshahFxUwwN3DmZrvM2HBTNMkJOp59Y43wf27YjPD4eecIOQ0fZYD8RSnDKTBLxpltkjPFStdqo+QMOGn0Go/Y+A6WBvOwfwJGtQywnk9GhJNCAJ0P1GoctWHLKKsPZazV51qAAhT5fXNcAo0xf74IaJXD5G86uq/aKYOuDdffJA+dwKCSr/9Ztc/Ao4Ch428sep/3Vuaa35ehktNFXV2BqzKG/jw7+n1/jGweBhILGn89n+9s0iDJsLO/aVAPM+6Bg6r5KWdAc1z9rOtrLskwaX2qzTLi0rXS97kOZaC00du66gbVjIM5zNd8TXh/LDVnBcSzb2ik/DUsB1UbEdvNe8vgGTOo0zGZBt5LCS3NHxlIOcEaE9kA3ltzkc/utJdfMwLUb0rK0GBrs+G9uCEI1DAGOll0gUOudSZnXfPWn5N+QOOciUE75soTGXKWLZgNpHnI9iUYwSOs3SYTUGF06zTwg5jKLmAivYR4P4kzJ88YA7pVqeHFw8d4ZeznZ8jtb6OLNi5cuIDLly9haCRjgAadBbKieBSYEhJTk3O4cOESpiamg+KgtOUNlMtkc5XwYvm5MbsIopKVlh7KGGBEBiFZi2ljUV/FGzedRACdG87TYimHWqOM1U3q7+6i1iyhG+KxzrAF6gSUFYx8+OGH+P3f+xDDw0N2lLgQANBkBr56tYpffvyxsdCSqcwha3C/sIdSnseS2waQRAfjlqQjq5sMaLJKWeCKhZjIqHXO2IBp1VFXlCBJMpM2jUoGi6dPncWlCxcwQO3YjjsRQNCsWCmDnO2vvvkGz148NW1ogrAE4XjcvlIqG0hLht1wJoNjs/Om703gn/ckgLSX37N5S+1j9s3E7BROnz9n436wt2eBOiUa9rd2EA2F0ee8anUOC0qRecZCb+yXSDyBkfExvPPhhwbeUgaBoBCL733/zXcGJJJNqOCvVGbRsrQDNRvuCBm/f/eD97F0+hQyI8OYmpp0enb9Dg62d7GzsY7739wzZjgTlQT5yYBu0WZHwphcWsCZOzdw+c4t04XODEcRCQM8HVkp1HGwtYWd1VU8u/c9Xj58iNz2NhKDEZMGYREbznNqSFPLeXxhFrfu3sW5a1cwNjEJVpdfe7WK9efLeP7gEVZerGBuegEz03PG2nyx/ApLF8/hvT/9CWZPH0MsNgAS8hnT1csNtPJV9IstrD9axoMv7qFZqKBVaxiATimTVr+DoakRpGczqKKOu7//Pn72j/4E8dEQybh2nXa5gX6xgb/+Z/8cf/t//w261R7OnzyP7Mi4HYvPF0roDIaQnRnHxTeu4NzNi5g+PYc2j7JHgGqtbdrsaPXQzFXw6sEzfPfpZ/j+t19bkiGBQcyOTmFidMJYvLnCgfkIChg4pmSmcu6aXU2mrRgb5VcYprKwWDTiNIItoWS2sYWRoWGMT4yak8d+NI3NRteKgKVTw1g8dhKskVGrN2yOUzaFwB71HymtYUBC2+nfUcaC9ongJKVHeGyWjuPFcxftNAGBpQf3H+Dz335uUhejY0PGKopTpzzjChSWKhV34iwWQaXesPG9dedNTEzOYnRkHAe7B/j000/x299+bgAt5+jC/BympiZM1iCdYiIoZTIcL5/xRIezX2QEj2aHLUlLpnirTdA+hfHJGcxML2BoyCXKaLOLxRy2ttdQKhMsdifwCE7xfX6fzCzOezKywuEIFhZP4trVmxgfm8b09KwVjmS9js8+/zV++YuP0G3XcPz4MSRiThqB/c9+4/7Vafewd1BAu9WxIoeLx5aMzcxnW1lZtvsQWGf5jPz+jgOww1FU6w2QMEnG9NvvvYfbb9yxxASTC598+mt8/ItfGGNuenrSJFKo75lM8oRHzfS2Z2fmkEwNo4sQXjx/ZfIXZAMTkKM+PBOCPNJ+6tQSrlzlfnAZmfS4tZfXyOdygfxHzQBp2ohysWTPRTkZs6tx6rf3DXg8vriE+cUTJu9Bne+N7S2TZ8oVCrw1ZmZn3d5NH4k6gP2+2Q+STsiMrjfrJhViBY9icYxk0ug3Wib9wdMkfFbO4ZGRIZtzZBtxHyL4zNMkZD9Sy59rIxINocWEUNUl16jJHY4mMTE5Z4UA4ynHoCYI1Ou3MBhywT81mzfXNo35zX6gTjqTBSxCSN3oSCqOselJjGSz9sykmhxs76OUK6JWKKBdLqBWdnsd97E011y3g2q9iZPnzuD8pUtWyyAcGUC9BtSrTZTyFdQrDdPjKBcPrO/NF2EARpA6HLY5ydiIz3367Bk74kqGMCWQmDhhUqfWKCI7kcLJkyy+OGpFCyvFutkM2qe93X2zk9F40pIj1HVnXELddjL66/UKspMZjE6MmcwTAX87CUS70Gy7+hWDEWv/qbNnMDKWRb5QRrGUR6lSw9raiiWA2XZ38nXAkppcl/Vq1e3/xaLZLzKx5UdzTjC4ZiHY8ekZjM9Nmw50vdfAfnkf24VNhBIdpLIRtFDCy9VHqDdzSKZccqtPLe+g+Fsk5grq8Xr0s8j0533l33JtioAh/51/67ivAJ/XAe9rf9D8t54DGLmPKjg+BASDegfy6YxoEkgYcAyNvBPoqx7Gj3Zq1bFCjfARccCJQAbFLL6f7sfG8jEV/wic1XPwmpZgDTspJMaaimsEYMjf5XcELvt+uq3XgLV3CL544IpiD36/UXVsNMUXJFa5tjhmnMXJBq86APg1mEWwxq1H2jH57QIW5LfrRLViZD23QHfeQxiBH0fIN2cfaG0pftYz8buK5xRfKaYQ0KF4SLIYAsgPMQPaspjTFrcEQNslkTRmPnAaMTYwCSc8WddFNwCeGILwFDJjQavxxJidoVVwOligmGISxUi0GwOhqCV0rX2d1uFYE1AUuKlxt3kWxFs2J7o9hFnbJDiCrxhPeI6kVDS+eqbD+cO0S7d/KNNhIFjMnWqytR51pDQC0cIyKAdWa1TNb2DShqcwrU6tx9J/PUdek8p4HRHVhEMYkBmcMFac7eMDDlhz818grYBIjZ+PN/mYheau7qVYTmChDyT7gOpRAI33ET7AuabYU+tVCS1/bfrtYB8xPuD9NB6aDxbLksgT9AG/J6YytbnpRyqZpPZaEtD2qqZjnra6rkYF5Qy4Pt3g/iApoGf3417zDcpl80Nlk/icsg2Ks4/iMfrsoZ0LaoAx9uIcblTdSSsR2DQXdDJeyQKtXcZE6mOOrey+7A33A9oA/9SB1rb6VOuJ3/VPQxjoG+BTfF4B2dxrzM8zImhgz7kX8O/uaxkTgbf+CW0mox224zAHzU+Om7AEvu/jBCIo+nOE/cD2qM8FfMtuyp7TlsseaS74QG8k7MBtfYb3FsDvEyf5vp5Ha4B9wiLr7DftiS5hGhRfjAwgHo1gdGzEYlEmDfOFnPk7yXjM/CnKcP5gb+g6TXxnH17LqmgemCxnsF/aWv8f/ou/7Psdo41BwJEaq43DNxAC4PxN9YeLzxmmoxkeP0OizAC/JzDUB+EEYvogs95nx/GIkjYu38HQhudfSxuYnsUc38BxVBtlnPVZtVV9pEmg1ylVIgBLIJk2ajdB3aLyB9l3rsiK8DPb/n3td7f3H2bZNEE1YZmx5482Yg06J59AUBl3bdy6B59Fi1eOkDK/GkeBcWKO+hkV25Q8Brzmhgy6Ng61Se/7Dtnv6jN/fLSRaI7pu/qeDMHRzcef0/xdbVIfKDvMYEDX1Fw5XIzBkRAZVAcsOskBfoafj8ScAfDBcX8+8jM0NnJQ5djq+8aoD9jfek39pM1V1/b/Vpu1fjQfNdY0Avxd0i6aC3IC1K/UCLPnUNVqT6taWWxb50HGT/NDG7AcIs1RPZ9Y7GyfgFn2vY5e0SgrG6nvypBpXvqOvgIOzX9t2irCoPnrzxd+hoChHAhtEupHjRP/Vp9r7WrO/pv+5rXsmA05uzTi3YAJQc3VRMKKi9pnTO8xhshADKHeIML9KDrNPga6A5gZW8RgYwjNch9jQ6PGgG7XGlh9+cKOMecL++h0GpiaHsMbb76B06dPGnDMjatWqRqw8d39e3j87Cmo9kFd1snxKae/zGRim5tcxcDkUoVaoC0LrPk+GYyZ9DDWVljUK28MYhYxunHtlhVfI5ODY/1qZQX50j7293fQ6NatgFmzW0eUR+BZjZgssEbLNqT3P3gX/9ZPfuKOiRGALuTw6MljO85O4PD+/QcolKiNm7bj3ZwblAVhwTgCyukkGZFpWyvDqWFjz5EtSMdtd3vHWMgM5Pm6bbTtBhJppwHGY8IEi9992wE/zEzz9UKxbE41jxhv7GzZ8eLHz5/ZOp5dmLcggnOn2WiYs0JHisfkj887ViKBIoJI1WbVZbrDYTt+zX/GwE5SxzNm8hANFp4hI6TTw8ToGDKsnB6LGxOOABsdejpcq6urdl9qjBIAoqZzpViyMS0RhGw2TH+aWWk5G0wcmMZXwmmqNdpOi/PWm29iZHTctFl51J3gIQHNWontqeL5oycoF4omS8JxyheKJpfBzPfwzCQuvX8bV+/exjRBngSDK6BUoH5zDc1yGTsrq1h+9NCkPPa3NhFm4rEfwmAojG6/g95gHwOpOBbPn8OdD97FyYuXkUynUCqVsfrsJbZfrWL71Rp2VrcwOjyKaCRlzNKtvRxOXjyP9/7d38fUiXkMRnhMmJIuPSv+WD+oonVQxeaTVTz68j4Gmj1LdpKluZvfN73R6eMzCGUGMZAK49b7d3H1zRsYnsliIDxgwFsll0N+dRvPv3uIF/eeolNuYXx4ytiDVYLxeTL2Gqb9fJU6qldO4uztE2iwcCiB+BoDhA5CLaBTrGP72Qq+/tUn+OaTT1Hc3UWsP4DJVBYxnuIJR1Br140VREadC5QSxpB0wDIZcSFjn3Put/s9G4fIII9Eknn32hFMmsakY74RWDbHtt1Dn3ozGHCFRiNkRhn9ykDMeIJH4ZwsRLHEhI5jvZKdzZ9mg2xh9nESp06cxs0bb2JidBylQtna9uWXX+Cjv/8IufwuhobSxoQ4Njdr7FSyXandzSQHCwUunjqBy9dvIEHmapXzlIzPPTx+8hDffPlbbG6s2zONDCVRLFCzO2bSIlyPDRZGZWHSRsPAybHREfudjONKpYp4ImMJAmMjt12S2/QiefKiXUepVDDd2JHsEMJhp0/sEqq0bTXTxON3p2cXTO5kfn4RM5MzlgDkGnr08B6ePPreEi2zszPG5OJ9aCsN+Bl0yf9SpQ4OJIHwxcUls+mUOCFoR9tGcD2VTLhCdru7KJXJfqaTH8fs3DHcuHXbCsbRJrF9Oztb+PKrL/D4wX20mtQcJrs4ZdXFG80mYskUhodGrAhjLJlGudJAPJbG2Oi4tataKePZ80fIH+wgGgvhxvUruHjxIkKhmM1lypEY6BmcvmOxGP5er7oTemTO8jmN6xMKYXJyGidPn8HCwhKnhWOx72xie3cHK+srBnrHEjGTGEllnE4ndZgJ77HwHI+WM3iNxhNO9is0gHQ8ZqctNlZe4WBv12RWIhhAZihtxfZ4jdX1FZN8YJ+Qec0inm4v58kLJyXD/icAF43GMJqdtn6hvXI+D88nsvo7Tyn2DGRlwdNGtWXsXyZXZ+cXHEDebiE5MoR0dpjLxu6f4AmcLtCqNlHI7aKwvWEs6na7YxIbPKFB23xQKJrO/JUb13Dm3AXSAbG7fYBSroxGo4NQxwV6Pe6Jxgp2R1F7cIBFpeqShDy1sri4iMwIn98VPrV12qBm+xr64RYmxocwmsmi1+qiWiToW7L1wCKjLJ44f+y4Fd+104WhsLHNmeh8+ZJJ5ZzNXUpSLS7MmcRKqZB3pyNYW2Yog3MXzuP4qWnTDN/PAY0WC6S1sbGxhs2NNbMVnMPs93Pnzxizns9SLjN50bITTtQlJ2DBWgcKsAm2s/Dt6YvnMX98EbGhOIqtkgHQrYEqwuk+WigjV1pHP+SSbS2TgunYvmggdNgd3RfITMBBsoFsg3xAP2gW+Cu/Xv634g3fF9YJNEIzigkElnI+OUb/axCZ4Di/z89YzBOAcfoO31ebjGEWdvINApUEzMin5f7t++9qg+Js3/fVe2wPmbbc71k/Q/GjHwfKP/XjVX6fAf5hWz3gjuw+PacPKtFvkh9sMXDAiJSUEOMDi2NDQc0OnqAIJEgIVPBUA+cfP2Ma+hFKIDlZPcUN6q/X33t9Yll+vPxvASnsT+l8K6bwAejX8d9riRNeSzGcQA6+xvn0+uS221cVv1AeTbiDAScBAOUDcS52f1236nA8eDJkIGoJK5+854+3rq05qtjRxqrZsfUdi7pCcBazDTjfgbUC+Bnua/quXTf0WtbQSp6TYNVw/a9+9gFvd0r2NXtcuMghgNhyc13tInvW/GHzEQeNTWvPG0jdiMXLZ7bXvfj5KHbCvwWkCdDUOhbBiHJD6i8f/FWc5/e78BT1qeI2f10cxQcUW/N1PbMf32sshS/ovsKjfHCT7wkg5jXUz4oR3Xi9ZjO7fnX9JJDV+rbpWOP8Pk8I+PiR4lee5FEcp/HRuhK5y/oy5JJf/KxOn/P1ZsBEtiRaoCxgeFmAVbAddh28bpsf6yre13hpjLRudE3GQPa9vpOqpPwX78M2GeYRaN/zpBM/Jx/F5n+rZcQNgdNHcUL1i4B42XfF77IvapPfx8I/CKiqrcI52E9iY9cqLnlMMoPZQTjpX9kXtUnzw2Q2TfLEAaz0vXXi2t9XNI5aAz62KQyG/SVcSHuO5qlwHSaz1BZeS8khrffwYMTWruybknnu9IHDXrTXKImkMWUfMXZRW20ce07OxYiZkQEjRbGQeMdOe7gaKLV61bTn6dvSN1Tf2DylLA8lCIPaZtpbNH+43zp76mSlDIBWA9hgTUw1ko33F7y/uVvnxhwCrkkgA2AvepIaMnB6TQv86EaqBqvTOUm1GWjCaZNyhsQNkBY/PyND7F9b7fGNhYyTjIoMtTY6/q+JrEnP19wEdFnSRNpNQE2A18CmO2J0NEN2tJ9ooDRZNIH5PynwlqVhhjn4Ud9oszZHkDuWB0DLoJpxC8B/fk9AhvpSTqQCFt858O+nPvHBWd3D5kUgRaK2acHZMwRUfC1oGX71nwzz4QMGGRN/wfnGQG3WHPPn1O+6hp6J76k/zOgFOki8noGIwfzR3Nb4+88kQyHjr3lMBqaeS22QofSNlwyDFh6vZ3OLmXLvqJb62d8w/bmrOa15xLb6RonXV5/pmTVeapfmrj1n4Jj7zqnmMNtnhdx+x8/h/cNB8RZPT5p9pO/580wOgxx2Y64dkc7RGtAY+A6t+kYbKT9Tb74+BujPKxlFghy+g+mPnz9e/F3f8ftefaX3eC2tJ3PuQk5Mn4kYs6M9VorPmASGgfAWJ/PoZhjhUBTxwSS6rQGEOiFMDs2hk4tg9dkGivsFxAbCJsVQyueMddRp1ZEdH8bFS2dx+85tTM1MmmQEj8CQIbW5uY6Xz57ju3vfYHcnZ0zruZk5CwQMpLYCRgeuiNWgC5jHJ6dw+vRZnDl9ztrNNn777bd4cO8B0ukh3L512/Rbyaai7IXJRuQPUKkWUO/UjIFIqYHsmNNnZaBMrVyyHO/cuY2f/ezfdkFIq25BK5nDO9QkLhSxurKGOoHm1BAywyMBo62Jre0NAwzpdLGgIje22clZY28mgiIWZCjzWgyULeOfoSZkH72QcwoJoJNt9gd/8Id449abiIad9i1ZrmT7si1rWxvWr2tbm+b8XL52FVnKCPCYFxnle/vGhCZ4M5RKmoQAgWRzVoIAhIDH9w8e4Nnzp5Yx53liAo5kGfP4OOfB+HAW58+etSP4I0NOI9ay3Tw+3mzgq6++MibczTfexNLpk1hd38TKy2W8CI7pZ4cyyGaGDlkMZNNTg9oAspgLmOxoXzqFucVFY8YSlCMjPB6JGGhIRg73Bsp4sKAgAU5+h9IX1G1mXw9NT+Di3Tdw8713MD4x5QpGdDoGglNeoFEsYpNg0sYGNl4so7C7awW7qAXNol88j1ztNZEaG8GFmzdw98cfYPHMOetvstpXXyxj68Ur5LdY2HEDqWgS9VrXmH25UhVTi/P42X/4pzhx4TTiGeqNMZEK1EoNlHbyqO7m8fLbJ3jw1T1EOjDA4qCYw05u28DeuaVjaIVaSE+M4K3fe8+kPNKjaZPV2N3eQmk/h/L2ASp2rQI6VRYvI8s7gVq1ie29XStsRp3YM9cvYP7sIu7+4bsIZ4DuIFCpUWorhH6jZ4zsg9VNfPHRL/Hbjz+hMDHiA2FLGnF8WYyrP9DHPhM97bZLTJIF3+qgXqsF1eVDlswgo5EBHp3/gX4PsWjYitApaWwOapvVptuIMKNgtmnQwPB2s4ex0UkDKHj6wE4ApFN2VI7rIcf+2d02oJZQHeVfCISHB2OIDkYxnMniyuVruH71lunSc77TblHf7Ze/+nt89Pd/a6cbhoYzmJ+dseN3tk8Nhs32ZMcmcfHaFZw5d9akWsrFup2kIAhIgJdazy9ePMWrl89No3doKINUMm4sUwNEWYguKO40Opo9tM1MWDBRRX8uFiXgGTt0zjlv6QTHEzG7B30msrPd3uEKIhFEo749kz2xaALZ8QnMzy3i/JmLVgiODFnqbC+/eIG9nQ0Dz61IY6D56geG1IWuNRgcxHFsYcnkRPhDG7K5tW6gAL+bHRlGOAQU8nmsrW8aAE1G28LiIi5duWbFCcfGJ80Wci0S8Pvqt58ZcNhpN23NMoC3/TnkisWxGGMyTQb8DOZmj2FiwjGEm40anj9/glfLjw24HM06VjERCxa45NqQX8S1zdMb5geHwgYi0k/jPOBnCETzxAh13xePncAgiziyCGW5iN29Pbx4+cySZAS/RkdGkBpKGZsvnkggOzFphV+ZcIknKXPkmFp8vkgIqBYLlkDd2dxCtVRCPBxBNjtsp1Rot1i0dH173caOzObQQMQdhw8TcHFJU2p+c29h+5kkpV1iQVP30zN9dVfAzgVPJJHUK03TICdLOJsdxcTUpEkvDY9nMTU3a/e2REanZ4y/Vq2FA+qSry0jf7BvADcL/LFPWbCW9pknTK7fvIELl66g2exgc2MXlWKN9ViRiKTMx6lXqQlOaQl3krHTcwF5s+USI1yDTAwvnaLON4sZvtZbX157ib2DTXJzkYolzEbUy3VQY5pjmkhlcOLUSSwcW7Q9kWPH8SSYyrY/f/oMq+urdlqKuvksuHnu9DkDuCmJwz2LhWGv3byB46embJ/KF1jDgfFKC/um+72Gg909rK69sr48dmzeGNDmYxEcDoUtOSEyQqHMI7htS9RYIiISNfB5YnYaQ+MjCKciqPUrqHYKqLT3UWsfoNbOYSDMpEUHrYZjN1NKy/l69FddjMPrcn+VfZBPKv+c80E+oM+C9ckTAi3kzxFYMNAl8HMVOx0C26QQBKCMI9Q4eUS+Zr5iO5DeCIAUMqTlo1p8F3EygiK4HPVnFT/KN2X7Be7wPgJNFMPx2gQNaN/5O4s+6pkVi/n+KeedntVi9wCAVpwq8IFwiV8ETLEJ147aZrFgAKxwv7HrBoxoxc2MV1w8YZGIK6IZ6HjLVzdmZcC44/9+EkH9o+sJaNG4aOxpExRTK8bROAncFm6h+EbX5udEYjFWJskFgYyoGJICcLjuBKoaHhB2wKCAWn5XMYyL3RzgbfEJCwC2WRjcxfCKLRUjKM4U4CgwU33PfSYUjpiOOZn6BkgNuhMB3OMUZ/B7bJc9byAB4+LrrpPfCEBc9Y/WA59ZMRavxefywT4+N4ufG3BEBdKg8J/thVbPgKxAF0+y3od+bD5aKpInOl8XjVM8rr73sRKfuKR2mj0LgCjFtfpf64T9LTugecTvaQ35wN3vwqB8sFLrRvNG4yQ2MfuGfaCkkbAbn3SmucLv0pdTrOyvb/4uTIC+u9Y5r8/2Kilg9wsAaM0pfY/rWvaOfcI20DZq7gtf4UlR/s5rMZ4TpsFEvOyGb5NsB/UkP8lul/3y+1V21F+/8i8ObYEBtoF+eKvt2OGBpjr7TgC02bhASldrke2wsaOsrSex4mMh/jjZHA2IYvxf80M4Cq8hopuwLsORui5h488hzRO2gXGfxstseNj58+oj2aDDpGPvtUQKvycZUUtGBnZDc5P34bj4c5C/C28UPsh28Ps+zql5SHKTnlX4jdaZtWnAEcFoe/gdZzvcPQyfDABo/u3bWt7LbHTEAdjCNzSPw9TXjg4aAE2ZOJ6opO9FH8pqcIRgp5YIQPv2kfuHS6a5fU57k40F7UXIkWV5T0sEEoCWsfXBSKH0/gLTpPSBGiH0/uLXhiAAz98YZAT8hvmfP7RyASDEe2rCvzZKLkvIdgdr6QdZYoF8msxmwAOgjtfTvfW/NgQfeFSHCYDSYpZR1aSlhrOo92yPMn7qKx+A5jX0Pd1LVWK1wLQxcuPn9ZqBzpT6QAZaY0BWmAyHgDbeh+3gDxe8+twYIMFxENH09XxHr69x0GT3jbccQjOaIXfcS32uxS4Do+w1P6tFrAXKa0v3TWOrxar+UT/KQGssfUPqGyYZLT2PxlHX840LryFAcJrbewAAIABJREFUUmNzFGg8anT9RWVjRVpH8KN+sUAkyITyLRlHsYL5PemWkfXIz6t9mmfaYLQmfWdcBlYOg5zM12vCMbSt8nxwnNEfzx/MQa9opuaW1qPWiv95f564hfS6gJ/GV2wAfdaOl7VdNW6xD+SwEyTVmGjz/YFBC47ZybnTc2icyIDmdSXz4dsIOV26F59HR4DUd9JWki2QcyRD7NsLfUebgyWOwlxTKXPcbe52nTZVp+9YEQQWusY8G0A4lEA8nEKoO4hes4dMZBzJ1jBePHiF1RcrJgExNpJFr90yhi3ZxtNzk7hy/SKuXr9qQACrzRO4omzE+uorvHr+1PRB19c3LFhcmCNbauJQi4pOi2mFhViIq4srV67hw9/7AztazvbxOPuzZ8/w3dff2RFz6qW64lwdYzAzoCHgwo251qwa42piegxLS0vGsHr54hXW19ZMcoRMrx/96AP7PoEEAjYEfAkCU8Oy1e5icemkMQqjsbhlU/f2d/H86ZPDIkiJWARj2VFcPH/J7sEAyexrq22fYVuZRTVniwFpjwVIunYseXx8Eu+8/R7Onz+PPgvkMRgLhbGzv2dtZaBANlej1cLk9BTevPuWHc1mHxE8ZiBOpvVLA4JzOH3qFK5cvGT2k4w1MsXJ0GI7CMqzqNPI2KgxL3nkfH9vz44/pxNJzExN48Tx4zh14pQBEARv2N+rG+v48uuv7Jp33r5rhf+ol8oj9g8fPsTGyqrN5YmxcUxPTNp3Ob8JvO/s7KBSr9ocNkC61cLUzJwBQQSzytWKATnGwK/XrEBRt9EyNiMZ0LwnZRsI2BHoG0zFceXu27j93tsYGhm162nPKB4cWNG6HHWF9/exu7aKdr1mDEeCW5zT/TDQiYUMgD5//brJiSycPGlHNsnoXl9ewdqT5yjv5bDzat1OCeR2C6ZxW222MTQ+ig9++hNce+s25hZmkRkhSA4DRQs8Jr91gGffPsTK4xdoVeumx11tVbB1sGXra2QiawUdyXJ8+w8+wNypY+hFgFwpj+3NddQJZhSqph/dLtTQrDRN05nAYq9LyYy8nQjIjA/j9JWzWDh3HG9++BbGj40CUaBY7qJdbwHNnkmAVHYO8NlHH+Orj3+NWGjAwLVQu2vzKpyMox8No9CoIp5OYZbH9gcG7VmKBznkdw/QrLcwlCJLjGx0dyqGR2hpT1hk0gLaTsfkYiidw/kylHb1BSKDUdOcbdW7GMuOIRXPIJXKIJFKmVwCgQBiBgQRd/a2bcw5Z+kAM+GTijNJBowOj+PO7Tu4fOGaOef9ds/0anlig9I0//yf/18GUI0MOQkcMrHdz4ABWhNTs7j15m0cP3XaGJrVCqtwN7C3vWP2Ip1KYvXVS3zx+W9M73hmetLAWs4ltolriCA0nVfKWHCu0m4WC2Xk80Wnrdlp20kI6i8TeKPja8B9LGJtJbjOuNVpGxNA6RqbnAmzSs0l29g3o+PTuHPrLdNWpnzPKk9BrK6gUMwhTpmHTBLxWOowANO+yrGp2UmRtBUx5Brk6QHajlxuH9VaxckGpFOYHBs3n25394Aqm2g0u5ienjHQklIcmaERe26C8SwEuPziGR48+B6rK8totGoYC4oSch8je5cnaoYy41bI8eSpM5ZUNDZgtWLa1/e/+60VY8zlti3hwGfltkPZFvO1WtREHUJ2aNj2JQao7LNum6xtB2bbeNeaZovPnDvvmMiDzlfk3OF+QpCctm5yYsIKrpKpxwQXi4gmhzMYm5rG1Mw0puemkaDmJHUJSyVjPz+6f98So0ykUqrn2Ny8SR6xz5iM5EkWaixPTE2b3jfnAY96kq3KceVeYja/6+QIbDwqVfs+n9GdnHIsK+4hlGqJDDjpFCIpBM4pHcOiqD30cOHyJYxNjGOf9n1rxzSy2/U26rUKdjbWbD7wupTfIEjf6rYMZJ+YnMSpM6dx4tQZkwuh7EanzXoDPCkTtcRutVwMJGGipivP+WvARsBg5PhQB5qnXcLhkMm0VColNw65HWxsr1uR4dhA1GoQVEs11CsEHXu2/52/dBHjHIOkY5cSgGKClKD51saGtWF7cxPFQsHYyQtzC5gaH8fBQc5O2wyNZnHu0gUrlEuQifJRlIFiQUG2g6xzrtu9/R102y2TWqEUDwHb8ckxsx9MxhiY1SQYS2A6jLHJKZvbINElGrMTHbFMFCOTI4gPhVHrlbCdf4V2r4hyfRe9fh2DMSvRHDAneza+XNsmqxKACmLsCcSSL634gZbIj0MFFnP85L8qoLZYJACgrbZP4Jf7gAT9Avna/J99wB/en22xgp1BETiLcW3vdKA2/6bEkA+w+kDb0RjFBxIU5/C5fNISr+kkFBxAQN119Y1ZYbLUvCP23Mf1vLwW9yIfTFBsQDlJHQX34zcaD/m6FtsEhCJe12KfAMA5jA0OAWq2A+aPMuHNz9KXVgJBfcw9TACXH7v6YKkAPo2PgFLr/yAZIACFz69YQLGe+kP9oz7i9QT2+UC/5hL7PR528buAJp4kE1AsVrLiehdTOwDa+niQ4I/b//VZtkGxnH4XAC0Mgs9imEgvhGgiaTabZyf4OZ6445qjDfSBWsZZFksOeHIYxAYCPEOxn/8dmw/BvRQLCWRVjBbiqSwmZ+zknCMTuXnnmLy0IRaf9V8TjWxeB9INpkHtSWCyr44Cmor3/fmrOcj9QbGXYjvFwO51N+cVewnj0Pf5HD9cD2Lqv5aN0fX4Oa0li92DtvoJCoF0fF82QBiB/32+x/VE/0UAoNah30bu+cJHhEX8AMANikPyOyK5uf50CQe+zvtzz+M/PovGmtfhiRf1Ddsn0hiJJGqvMAw9ux/PW5IyAItlW7XufDD4KL5zCN63W47x2nSgIpn7Wr8WdwdzihJpwpxkPw2EjLn1J0DS5lxAUJD8jt9uzTXZUt6D/aM1KhxH48g9ke/Jdzj6jJSykj0wDIGcysAmat7Jntp3jwDQ6hd91taOVxSTz+BjWBoLtV9zgX+bnx9IYmgsGRPw+YSD+nPL7BBTGEF7fbsv26O+kx3VZwVUc3x+MB8Cci0BaDKgKYtpGtCWJHZSb6120/ZB+vDJtCM1HPZVQKikzJuwRfW5zf8BJxvF9lh//8//zV8ZNM0Py7BrM1ej9b42Vx8g4gW1mWoj98E8LTq/kTIeMki+AZMx0sDIIVFH+ovcLQKXqdWPP6A+AC3DymfwDZYyARoELVrfyeF9jj6TjAPZgAyA1G5+338+AdYC2dRXclrUB1y4Wog2Ca3cmBsX9Z1NPhZH9Koqa3PTArbNIZCc0CTWpNci5bNxIrFvuUD8DVzt1Jjo3nouf1LxsypeqHvIOKrt/rwSAOmPpd8/fh/7gLE2EL4mQyKnSe3VZzSOmgeak7Z5BwkCfkebisbKX8T+WPqLWnNPzpUZn4ChJudJhsU3WvxdDGi114ryDDqAQgZQDoruI0fHfya/7bqu7q2NSCA5+1vZJj6Tv860hgkm+etbzoLuLVugDVvrQ3OQx5F9B0EOorLI2lD0jGJla4MnQO47CL5BV38cOtG+VpGc8JBzyGSY9ex6Te3gddUWfUbXP2o//Gtp3h91HrTRhIMCcwTk7B5kl8XjxoB2c4r2kQeNI0BvEMlwGvFoGv0WEOskkWwMobhdxtb6ljmfZACTZUO2b71RQXo4gUsEoG9eR2ooiUg8YixVghob66t4cu877GxvGuOJhcLGshNYWFh0oCn71ooHuGP2DIovX76Kn/3sjzCanbT2MgilvvCLFy8MAM3tO6kHsjJpW8iIo/ObHcsaw5P6bwvHFyw45vOtrq5jfWXV2H3s67n5WSwtLdp85/fzxXIgQdHE3MIx/PRnf4yzZ84bMG9s4nvf4dGD+/juu28NKO91WZgrg1s3r9sRc7LVXNKARZmW8f39hxbo8PnqrSaJeIhEo+i0uiaZ8cYNSpWcBqs7W0BUrmF5dcUKL5IpSpCdxZioy/nGnZsG3pVKTVTKRWPt7u3u4ruvvzF2GYGRy5cuugIdxZKBvgT1pPl59vw5nDhzEpvbW6bdvPpqBfmDnAEEZCQymUD92YWFBQN/2D8vX73Cxtamsavfef89c8AopULW8ZMnT/D0wSO7/lA6g+npady6cQNnzpwxTVS2fW1zw9iJX3zxhQFJBI9SQxlrI2VWWEyOc59HpnjMmUfiCL6RAW2nlZgQgas+3+j1cOryVVy6wbk1fKhpyHErslDWzg7yO1vIU/ZiawNJJn1DdEoGnObqANBLDCI5nsWlGzfw7o9/jLkTJ2xesS83X61i7clTFHcPsL28jkq+hO3NPezuH4BH2YZGR7F07hzeev9dHDu5iOz4mM3TaqmM/c1dHKzv4Pl3j6wwJ4uULSzMIZqOYCe3gzZaxnAk4NMO9XH9rVs4dfkcyq0aWn3Xfn6nniuiV2ujXWmgtFdAqVhFMjlk7ELOq3y+gMFYGMfPn8Dpq2dx4vIZnLp0FrF0xMDpwn4BA60+msUa6gcFfPnLT/D1Z5+DZRjJTk7FE6i1muiymNZwGsmxEZy9fBGXrl81m0Q98IOdXTz+5gGePXpsjKNEmAB418YsmXRFOen5MjFQqdWRZxGuagksqEcAmsA7JSTIciTTfzg1gnRiyOQR2NdMyBBANEZ6q25rlH1DgJbaxEw+DIbIEq0jHUvhxrWbuH71OrJDWbRrPBHUxe7Bvskj/N0v/x57B7umb0spDrHmCJpzbMYmpnHz9htYOHbc+p7rkoXOcgeuyGEmlTCZis8/+8ROLxDI5vxnAoVAF+0W5xeBZStkMj4VSFTsGIPVOe88luw05pjUYhtsv+45v4UAtNujySBjDN40KQ5qJJvUUL+NMKIGAJ8/ewHZkTG0Gi1bZ/uUyygVTRLEjoyHHXOIxU61txrLo9nEUGbEZDSoKVwslLC7txMk9sh6dQWg52dmXeG6RhvJ9BCqNRYdyhi4SxCcQLYFyQzZ+13UKiW8ePEcz548NSCeMiUm8UPAOzGEaCyJudklnDl3EVNTc4iwIGoqaQzociWHb7/+zIoxHhxsGWO42qjYep8cmzLQikB5Ip60Qq1MtLCwH+0g5yLlqOhvMJHFsTx37jyWTp3G6PikKwTYYNJw3fYeSxzm88gkU0gPDyE9knU6zAY+TuDitWuYW5gEpayZdG02esjt7WJ1+QUe3b+Hpw8foZznyYtBnDp1ypjFBNOpx7+xsWXFDtOZIbz9zgcm/WQ1BZo1K3LDpOT6+irWN16ZLSWDvN9pmw0lq9wF5A0DbjqhPuYXFjCWHcfIUNbm+NOnzxwjNcI6BQ2cPXfOijce7BG03bZkVjjkAmXqrlKb2fxNEj6abZSqDiCm3NXk9ISdZLE4o880MmVnWDeib/q51Ed3vkbEQBkuRefnOikC1juYm5/B1OyMMbvZdq4Bm8/9jhUYpkwWJZd4CqiYL6KYy1uyiPsLbf9wNmtzyZJBvZ77XC6Pvd1tA+at8Hm7baxz2vmxsazNA/qm6ZFhHDu5ZFIcJl5C2ZIaC1hVbO9HqGv625R7os0smHzHnmk1j06M2hrk9ziPOUen5xeQZuBJje5YHKFoAj2eJKS0SDiE1EgSyeEo2iEmCpfRHagiX9lEu1tCKh21e7FfnCwCdbRdYKu4SHGE78sqLhXoIXaX/E75b36sqdcIqJsvHhAt/PjL9sleIJERMH0V3wh8IgPa5kYA0CmuUHxCAFoxhoAb3Vu+snzvozEg3/eBBeeTvy4gxuehHVJ85u4dMJODImOKpfQZAoeKXxRH6B6qTeD7sodgqFd8zo/BKfmimNL8WY9RyD4gAEESgM809mNoflfAig9iqb1Gsgr0bBWL+ad3eU+BcAJXfTKK5oQPFvE6PglGMaP63583PE+gOeEzEJkc8ck/PojO163fDCB0BUr9sVc7/XmpZ/cJLbQVHE+BqLyGwEACl4qlbU2Q7SzmtbHWnUQeAWjFcvo8PycClOYAP+MDw4qpCED7P3wWH+Tjvir/RM9gcy7QtxYArZiY9xDLXP2qmNhvy+E695I7Pi7wen68nu8Ccv2YTH2nsVWcqhhOBDjFfJpjaq/ico2L5sZRXMC/Pq+tuaIYUqCjxv719x3QxuvKbql/7J49t15lT5j4kb3g/+YP0x8JTiKTUKO2sw1DmcwP7A9P3/l2ht8X6cti+6BmlfqH7+tZtG41XgK7fQxI7dQYkHxja4G1SCgdFHGnQXRNK8rJ9RiwdA9xMwGfAcDK67Ff+KNkk6Q3tJZ9/EXPyGfTNfmakcKC8bE12Wz9AGAXbsT3+I8MYAHUbDP3A15D+wB9VH8uEIDWPNWc8gluwhzV58IdhMMcxaB8jNU/naCxUCLInyPCa8weB3XwZAP8vYe/y7ayXby3wyRcnRrZCX4u4mmd8zNiQDNxy1Nu9Ad4KsNqaFnC2NXx4slLf74GdVQPEyha57LZA2GnKsF/lnj9n/7r/6wvME4G5ncBND446AM+zPD7G79AHjZK1/M3NDVWoJMGSoMssE0LRAD0IeAVgK/qaB1BktH0gT8tIF1bg8h2aZFx0vsA2A822yCz52fX9V23MYYMlNEmKND66Gaotuo+fjt4HQ4EgUBl4mwhdF1FSX+DtT4JNFrUpxorORkyDNrEeX05SLo/+1QTUgxkLWh/nG1iBhR99Yu+J8OrYiLqf210fF+OgN8vGlctYj2HNhz9rf9lMOSIiAHNv7VpqH/VBv9/tUP9rCMRYiPLgGl+6TnVHj6vslL/wHgScGTQ4R0JUZtkaATIiqHL9mjxWf+YuLtjQWiT0jX4OsdRY+MbQq0vtU2JFT2PDCGfQ2PqP6McfGa/DcQwQX53HFj/aw5pTfqOtgx0aMC10XfqlBFWe+UA0s4Y64AAbaBNJWOvzUX2QY6EvynqmbXJ8z2yjvx76xm1UWquH9285KCxbf6a9w25nlHzyZ+beo0Agc3RQK+UADTHgCwqtxbdv0goil7HAdAjqVEM9COItOOIlmOo7tZMi7nbJOMxg1QiZgF4qVoGBru4cvMybt+9g8xI0uQTCFBZYarNdTy+9zUaFlDWsLd7gPBAGHNzCwEo0rCjc3xWBqRkVZFV98d//CembUoAZndv04AGaiM/evQAhfyBASIEjwiQ5PJ5Y5mlyb6mRsIgsLh03Fhd/GEgy4CVwf3y6rIFtVYdN+G0QTk+dRZFavVw7fpN/Pt//o8NlGWxMB4fJGjxcvk5PvvkUwM/qC9Fu3rxwjmcPXvWjiS6JNugMRDvffe9sakpB0DgKJVhgQ+gmHegAfVeyQBnsRgC3Lv7rqgRNUHZJp5YOHXmjIEil65cInZiurHlUsGkKra3tvDw/vd4+viJZXoJMjHTS0eGIBoBY/YPA/M33ryFmYV525QJbLF9y89eYG1lxRjbTCZQ75hznm1KZTKugF6rhas3ruNHP3ofmeE0SpWyAddPHj/Gg3v3DYijnecx58WFBVy9ehVLlEUhQLSzbfdhsoBzmsBEKkhmka3Co1K1WhX1ag3Z4YwFjGSkj49OWDvIcmYRxEK5gmq7jczoJOaXTtlc4LPR4eHcIuOyVipga/0Vins7qJbySFLrkppvxJxIiYwMoj7Yx/D0BK6/+Sbe/fDHmDk2b0XKKP2xtbKK/bVN7Lxaw8byCuqlqgHf7JNiuWrH+OcXF3Hz7h1Mz5MBTVmXvjEUt15tYeXZC+y82sBgt2/3fuP2TZw4ewKVZhk7BWrVrmF/r2AsnRMXz+DUlXMoN2uIJpjYK2J7YxP57V2EWl2EePS90UE8ksD45LRpDXPcnHzCOgbSYcydPIbZUwu4cfcNZMezFmBWixVjfZd3C9hf38SDL77FswcPTNuWhb/ohFXbTTRCHUydWsTZ61dw+fZNnDy7YHIiu5u7aJarePDld/jVv/oI+a19ZGJJk9uh3aQ0AQFkOrbs+zoZ69WiBRxMYtGhp5Z4uD9owFm9RIZ9GolIElNjrgAdAQCEB63wWqPbQiwdx8jYiOk3krlk2uSVBvZ29gxIJ1h35sRpLC0eR2TAHV1kgblyo4ovv/6tsWDN1g2QseiAOv5rNtoYGR3D1SvXMD03b/3Ddcn1RckesjFZJI8s4adPHhugNTU+YckqFTTb29uxecvkCk8sECClzd3Z3rXECm0V1xfZ++1ex3SqyaT2E5VMVNFGEDSlnW1328bgpkwQGdCNZh0DoQEMj2StKCsLCDJBxfaVC2VLdDlmB9nPsSARkHBFDIMiP9Qip5TDiaVTtsbIBuY/rl3aOAVu46PUo+cx0iiyo2Po9wYNlEgPZa0PyR61YMxqdfRA9QoC4c+ePLFijJRgObbINdNHrdoCQlGcP3cZFy9fw8jIuCUNyfKmZEcuv4NXyw/x9Tefo27PWUK+eGA+4ugIpYJiVlCWwHMyymeLY3Z67tD/Yx9SIsUY2QMDWDx+HOcvXjJZJhbY4pyjxIidrqiy8CML0O2aNvLk3CwmZ2YRTmawcHwRF65cQWoIKJV7KBf+f7re80fyLMsOO+F9ep9ZWZmV5b1p39Mz0zPTM7s7s6RIcSGzlATpE6HvAiRAIiQBJCEJogR9kP4KarUQCS4Xuzscsz2mu6ddeZOm0ruIDO8jhHPf70S+Tg0TKGRWxM88c999955737kFO0HCgnyFwyNsrq1i/eULK/rYa7YtAMGAA+eBgRaufxYvTGeG8MaDdywL22ir2k0UCyfY3tnA8xeP8OVXn6FWJQ9xFQQ6CEDPzc0jEo6hVmmiVK5gbIYnhO7i3Nx5ywIvHBfx5OEjA9DZ/nAsYoFJZvHUyhUrxEr9FYvE7J0TM9MWmKQscG8lOL+5vemCoeia7l9YmDNgl+A0qbQ436TgSKXSVszPHKng6DwpQLjvca+lvDAARB0RjocdFZYFhgn+VsyxGxkbtlMQDOwxUEhO9vzRka01jhv3WepvUmnwGjr0BKfI689gaTnPYpk8lZKwLDTuG2wPj9AbP2c0apzt1DM8LUIAg/2kDBwckKaDmVfUEx00GxUU83m83ly1ExjDI0MGfvO0UDydNl1y4859Cxy2Ol2UanU0OyGEwlELADEAFkmFEEtH0OqXsXO8imaviHqLpwOqSGY48j2Te0fT0EEIBNBO6c/kb8jeF9gnu1D2tOw72fey+2S/yfFVIg9PauozATi008rVkrO9AztYDjq/437Loo8GfAUZnzbXAfhrflsAcLOdAhnkO/h+p+8D+j6WEqBk74pSUn4sKTi+CfqcHhHn82Xf63pxbPJ98h9l+/q+tsZAwICoHdQ32bok6fP9Dl7H5xgGwOPqEOenO/Itf433D64LTiv7zz7r0wgrUBs59nyWQEe2U3Mr0NG3x32fW8kh/C3fg+/2fSS7JlgvOkHJcTaQzpI1nF+vMVZfBHJRVxJU44kJYri+/8u2aCwEMOnZAtcs+MFTst1TAFwgnJNxR/1hPmfUcXB/E8cIIcoEvACg19jKLz8L0gsUPOt/82SM/FqOpwIY/JvtI2WcyVbEAXWSNwHVLByredE4ygfV2pVsaky0lm3+Ajnh32yzQNpT3MMB5ALX+Vv+tsbDxzdO11HAMevxgst/9DEH+cnCE9h2+dzyTYX/CGMRUOgDnj7OIEzGrTGXOX7WRx34lEGRVMmXuNelh2ijct/muy04wRoGHqd3OpUa4CwGggffsQ3K/he2YHogoNzQPPryOdCZQRas8CJ/7H2sy+TD6LJIg+WyjJlIqR8DXwMaBnFS+7Jhvn1QxFB6VWOl+eD/FdyRzlIb9B7Njx900n3ENyS3wqH8fmZpawb6zPCYDoPLLijA9gsvEl7IU27ScbyOfhOf57+b9rRwGa1D4StnAWgf41OhRSXN8T0cXx9Lkn6SXqLykVxqnqVL1SbJGp+jORUzw0Anejra5pOnMuOsTcOkT1c8mCeVrJBmjwG4ptlVLDCt9WjyFRRndIl3p1z/WhMEoIUR2/Wk4NCA+6CvFuZAmgJKDIHPmgRxAQ02wCA6yPs4IP4mIQU0uDcARzVgbJCvHKRgziowLU4BY/5zda1vsAhsUmTEBD8ADXmdBoqf61n6W46Gnqd7pbTpAAlcVLRBgiAAS2N4FsiyfnsRZQoMZ5D3CzgTt58UGCOfMmDsM0t9clEjXxEryibDTAtI/eW1SsNXu/RbfddGqn5ozBTdUva1vzGZ8AYRMN6v9yrSftqP0xR9X0H7ykFt1/z4hpgWog9Gau70neRJmxbfrYCDDBopL8md+qg2KSrtL2L+rYXrK3JfXn1ZkyGkdwiAlpKVoSVF5gOfbJ+u86OsMsz0TK1hHePRmAlM9jdff41R/mQcaT1JSfFZmgMpf37nB6x4TEMgrt7l94v3EyikTKjqq1EEBJkdA8Ue8BBp/AcAeXDUUTKp31qPzMqRASQ9IhmXLGrj0XWSD/6WjvLn3Tc41H9fD/rjxwxoXkN+VnsWkxGDIIPdE2EhMSARTSHcJQ90CsOpUUTD8SADOo2TnQJePn+F4lHeAOiJsTGjgCjXimj3mrh2+xrefv9tJHMpHBXy2N3lUfA8tjdfY29rA6FeFyHE7Ah7rVo3h5UOtdMhjo+MhiUL4c3OLjiaihs3MT8/b2AmHdG1V6t4/uIpDg8PLCtzbHTYjKeDo0Ps7e1aNXbbkDMpXLtxHYvnzls/mYFFZ5aZWasbawZG633sPoE18k3G4mm8/61v4+/+vX9gQAQBcXPYmm3kC0f49cd/i7X1V5YlRsqPmdkpK/TlDGry5KYc6L67j3Q6g5ULl8xBX7m8bA751utNA7AsE9ycW1egiv8s8yPu+N2YCX3vwQOj6WAWNLOoDXQqFQ2IX19bxavnL4xOg0749uYWEkGUnAYdx5XjyyPed+/fRyqXwcT0hGXCsj8Er3/9tx/jJF8ww6GYd842AXOCbjTcKXe3797F977/XaNO6HTaKJ2ULMP76y++xNbWjmUUEKxlBjPtTnyxAAAgAElEQVQBfWZhsv2kUWF788WSteHdt941MLzeomHQM4Bpc5MZ6dvWbu4fd2/fMToQHsPNn5wY4HqYL6DR6SM7OonZhSUDScgnTDCc8kBAfn9vG/vb66gU8+g2G0gZJ2vaigGyr412B9HhHIanp3H7wT3ce+stZIZHbJ1XjdJkH7XjExxu7xiIO5YbMVqFaqWOL774CrtHB5iancGDt9/C2PQkkinKbMeyNNefrePZo8dAvYPJ0XHcvn4Nb719HwuLczg8OcLjF4+wtb+LWr2NWCqJ85eWsXL9EtqhHurtKhrVCjaZbb66jkq+iHCnh8WF85Z9T15d1lpiO1+vb+J3X3yGw+IxYtkkxuancOnmFQyPkcIgRY/MsoRP9g6ws7qB1y/WcbK/b8dWWameAFWD/I2JMG69+ybe/P63MLuyhOxIApVaF4X9Q3Sqdbz64gl+8Zc/xf7qFlKRGFIRd9Q2k8tYsbQmnd5oxLiko0mXMdMLuSPRIYLDhaJlcDeLDmwKdfoYyQ2x5JmBACwQx76TiHd++TyWr64gNzxsfaReONjZxcbLdeR3D9FptJGKxjE7PYfxkXEDuodHR9AN9ywLmlmSzP6Mx2PIMxjCLLYoueVgWcUMDI2NjhslB9ex9j1mJpOKg0UQqRd4lD+VTGJ2dnrAfVg4YlHClJ1SMIqdMOlFItjbPcCTp48MNCTgTEO2WD6xTNB0xgUsbe/usDha2Qx/fl5vN0xHUv6LxYLRGTTbbk+gTJPOh0Ahs1WZNUsuYepB6hUWKrXCnsaNmRhQPpj+6PUMIJ+dnTN+bivkWiqZ3DMwxz7bvscTaT1ye+eQzubAquTkxWU2M+kKCEhaoCGdNiCBICKLuzEDenNrA2F0AjqjqM1TpxPGnTsPcOvOfYyPTRv1CQ1/6iJmQB8dbuLR48/RaJZRqRYt65v6MpVkhiyL1LEvWYwMj1ug79KFS+h1+2jUa6YTqJ8LJ8c2H8MjI44Hf3zM+kP9RpoK7i3MquWpjLXVDYSjMQyPj2NqYQHDkzO4cOkili5etpMUBBELx8eoVk7QKJPHu4DtjTXjgWaxxZxl+btTdrnskPHVM/Ov3etjdGwSi+cu4MIKqUZyZudQb27vrmNt9Rk+/exjhPothCNdexbHe3hoHPFYCv1OCKVaAxeuXrSTJPNz541WZW9r3/H9r29YP1ic0eyrMItl1h1AS4czFLU6BOcvXbKsXso/i0HuH+zaPsI9tlg8MZlgEJIAJWkruMQS8YydIFpZuWgnKZJp58Ra0DXOgGgE9XoTu7u7JkeURcoU5cfsF54k4imX0WFcurpknMvU0+1Gy+wIBiMJ0quwFPebrFHnuYS5aq2KwtGxBaCrJ8yaPrE1RACe3MqUbQLQzHTODA9ZUDCVTqMZ8MySooTrjHt7F7QR2lbsNJmIGJ/s5tYajg72kSAdQSLhAs5LS0gODeHarbvIjuQQibOYIVAo9a3OBSkDqIf60T6iyT6avRJ2Dl+hgzK6kaoB0N1eDY02g+UuwMbBJOUF+bzlTwmQpc3GMZUfZHtfkO2pRAbTkYHdKHtd/oB8l16QOSqAWXacrqeO8h13+VYMgHE9kKPafKnAsZatK9uScmV2TgBAqx/6TP6M3ivb2kzDoNigPvOvlZ9ECg5ngzrgQ7pWf8vWHNi2QQYrny8/wredZTerPaQM44+AN2EAsnvJ6Sp/Wz6E/D9ey9Nz6ov6zPdK5/m+uW83+za47xMqIYq2Hp+v7FH5a2ZbeoUdlXE3mG+PZkU+ktogf1B+qfkrXZcAJlDR9ysNFAt/s8ihQEdHEcT0BQZ5GHQMMu0DO1nzpDmQ/PqAn72fhckti9ONmWSeyRnux/12/Tudf+owG5vA3/59gJ3aJF9U/5dvaD5P253eZmKG/E+THZxSJrAvDDJxPCQfDHQYkNRsfCPjVeuP98hX9AE0tVOYjDJQ+bkoJpSp7cbQnQBXH/y503xqnq2dwbWSRV0j2VP7tD50Okgywj7K7xU1i8BRPku4iZ4vfMgHVgW2uba4BDD+7QOhA70VzJ+fYa9xo5wb4Eeu5JDbX5Ql7ONcyigVZqcx4udqF2019l3JYpJzjdfZde/jBz6eYxIZnCA3YDgo4upqjSTcaZwgkc3GOghKEYCWnlGCmkBan3pCss5nKJtZ4ymg2NdnxN+cj+hOJUiHDjAML+vXx8A0zwwsOwwn4LAOuRNM3JOE9bmxcn4bfSiHM7i9x+g2g7bye7bRD1AYpnemtpmvxyWXsif5Tl+/kY5O+lbjLuzJdAItSK+WgPYfrWXhLBp7YSEK9AobG8hTsMcIgKbtwz2QepBZz20mTILc8lVLKiAArbVk62MQyD2VE82Frc+IK9rLa+0k8//5v/7TvkA0RXAHSsbjS5agarFLiERBIOXmC4KEXZud/9tXgnqmNrqzm5Y2KH8itUHKKOE1PlimhaK+8f8yNHSdNm9/g5VwaCFoc9WGoj7wuXwej+tRMehZ/FzRBU6+lI7fdn8B+dQb1peIe+4A4AwMn9NN2in+gUINjmRoHGxT8MBovl/GkQBYja8MOD3LN4DURgmPZEKLjN9zw5BCVpu1wWrR+BEgKUgpdCkWf97UBo0336s5kZHlK38B7b4BIuWqcZKi4/81T7yG86R+6b0+EGmGPCvUB8Tu/E4KXcrO77fG0d/s9E5VtNVmIadM46P1ozXolJyLrKu/UmbKSJOClNLiu+RQqx+KgvL5/rqWoU35kxLie/hsrWH9rTWg63w9YTxBwSkCKhS2V23XWtG7nUHvDBk+w+f/Vj81d3yGnBFtgGq/jBi7NjiCojGXHJw11LWeZRjJADgrN/y/D0D78uHrrIHCDjITmGFn9wVHcOU4scgIT0WSszXWTwDdKFLRLBmhke5nkKglUTmsYHtz07IlWeCNx9btuG67gVqzguXLy7j/xj0mx2E3yIAl/QLB0ng4ZIVACD4wG7mQPzFQjOAL+8qTFGYkxRMGaBJMIZj5zrvv4f33PzCA6tWrF3j65IkVDyMXJI9Dj4+NWuSTR6yYtdhots1p5XsIWpxbWHSy2ethZ2fb5I5ZZ+JjLZZL9mzat4yGDo+M4dsffIg/+KMfG99ws9HFITmN6eR3Wvjkk0+wuvbcDM5ev2UbOzPE5GxGwglz4jOZIbz77ru4f+8tO2ocjjFzomEcyk+fPsVvf/upAbmk4FDwyAycuCsAwvl98OYbePPNN7G4tAQWeXDZmQUDXB5//TWePX9i2TH8x3mhXBN4ls7n2DKj+dKVK5g/P28gKgFoRoufP3uGX/7s5wbkcNyZcUlnigagFT0LOLCu37yJH/3BR8YLGo1H0Gw0DIT77JNP8Ozpc9vIaeTUK+R8Zja9K3qSTmVsWZWqNawsLeM/+dP/1Og8SLtAp4FUKOuvVvHs+VPLqKODtrKygng0aoBMqVK1OWVmfCSRxLmlK1i6eMWy3Jgtx3ljBuve7iYefvU5jg92UDg6MA6w8dERXLm0YiAHwZTN3T3Es0PIjo5i6cpFLF+6jHYf7oh5o4laqWjZvwSvl+YWjE/71s07ODkp4S/+4i/xbPU5oskY3n3/PUzMzFrGJilTjg+P8fzxMzz+8hFalRpuX7uBv/NHf4il5UUUSif4+tEX+PTLz6xY2MT0DHKTI7hw+QIuXL6ISDJq4BGzgguHh8jvHWDt6Qs7XUDaCXKgox9GnpmD7TaePHmK5y9eoNKsodyqGpczKTnokLF4GueVaHW7VMXB5p4VNuw0mgZMU+/RCKuji14qhvf+8Ad490ffRXJ8GKFYxLLrW8z23NnH888f4fOff4yd55tAo41kOGbrlGBOpVE3cCjD4puL57FwftEAcLbhhIGo/Ak2Xq7hYGsPzVIdcURRK1YRD0Xt6H6n33XZzvEQkiM5XL97Ezfu38Xw+KjxixPUW3/5Ck+/foJaoWK81fVy1eaRY2HcoNkk8qUTRJNx5MaGLHDF9tmRu1Yb6VjSZHBseMz447XnNNttW6vcJy3gUyXfe9kC62bEB8WvzC4IsRBq26hpKJMXllYwxmBUvWVZt0+fPUaxUDBuZj7fUXaUBoWWOdbtRtuyss7NzSMzkkWz20Kr20SZfL772wbItlpNy8YkqEkHiPza1VLFQMFQnwFBHvd02UTJlI6MRq24HQEp6jkG7CbGpwxYzmYdXYtlpbd5RNPxd9v+1aVj0kMmO2TPdydyIsbDzExdZkbzOgb7jHYLdDCa2Fhfx8uXzxHqd0yGOj06/F0kkhncuf0Al67cwOTklM0P953dvS10e3XsbK1hd/81Wu0Kev2mAcqOEihmxTUFQJ9bWMKtm/es0KTZHK0WtrY2rYgjs5ypM5n5SxCUQTlzDhA2DnvOFU/A8FQJ1yNB4ziz7ll0ZmQUCxeWsEiudwZX+32jJ0KnhQZpHI4PsLb6AhuvXhqoSQCa/eXYGOVJnDzOcUTjSUzPzGN66hzm5heN45hzXjop4Oh4HwcHm/jyq9/ipLCLsfGcUSA4m4u8kjFE+gw+dPDGe2/h29//EJNjIyAl6stnq6bHD3b3TAed5I8NJKHut4JDHbdPk5ZmZGICl27exfT8gp2Q4SkAygDHdH19FdubG6hwHyuXwExQSwDohsDs+KHcGB48eANXrt2y8aOssxyIFXJtA7Vax4BwAtCUHe7X1It8hhUtRheTkxO4/cYNzMy4Y6ykWQyzsG+hbWuW/LLKLOP7DcRqMRhRRunkBPmjQxzsbNtnju6G7XB1Xvizvb9ngaQsg8mJuAU/y9VqEKAlz2sLXYLa/bYFYDvtOuKxKGqVE+NTJz1JIpXC9Pwsbt69i7mlJSytXEGHYEbCVKAVIiUAzT7zJEqz10Qo2kYXVRwUNtANVRCKN9DsFFEsHaBcO7ETOgYoso4tmOV6ymMp25DfD8CTAKThZ7TH+Ft2v/wNPyHD92dIwWF+QMBtLLtQ9h8BPiUhyM42XzEo9CsAWvcLgKY8GSAXIKC+3ytf1E80kQ8jO1d2MPXsWUBCvp75ZwNw23Hyyj6V3WogUEAraeMVMCrIN9A9ssnP+jk8KSW7RhQd8h3M//AAaF4nEEh+LbPZ5c8pQUY0EnoX2ydQivdxDjl+vF6+hcl/tzsIRNFWUUYtn8P9ReMiX9faHXGUBXoXZUN+t+oL+N8LgBGewWA6f34fAG/XBEXJ/DlSMhVPABGYIk+rD2zKx2B/fN+K7/Hnw8a5w+PwaQPABFyZX21Jci6pxfmIgbwF/jCzn3lqhfpCfpr8Q82DjtnLb5bfrzEw3zSgdGHyAa/TKWxSNYhqzsDivpt7+dLcH61/AWCn9SifVeMl2ZA8CgQc+J9B9inbzPfxPupHZSHTHxCo5uMGkic+xwdvtS4kX37gwpdfgXk+RuNjXD4I7GM4Wn/yQeXDal37v50v/E3qy4HfGDjHPGGh+fEDBGwXx0Q+sxWcDjiCfR9XNgnb62MnAuzZTsvkZkHqgOtZeJAPXPq+tfAw4R3CciTX0nXmVybc6WcC0KZ/aCsHQLDpxyBIKACa73GUiiyE7vYp+eaST8mI5l2Ygj8+wnaiCZegpxMTfjKc9SkISPEZ2k94Pa+jP1UpVQcAtGFbcdVJc0FF6ULjeuf+H1CFkHlBNrBk2dfNmiM+Q/0TUO4nqmqsJcd6pjAIArZaUxoX9d3GJ6BsUaCO48BnCJPh/9UWzofwJ4HAKlI4mPOgSC4B6HgiasF3y+KnouF5f2buhPp2CtD8Fyt+fkrjQxvf6Tynz4UTayzZH2Ff9BdC/9c//yeGcFlmR91lGbBxij5o09cGJkWrhytQdwqQnpL081opRzr5+r8/gDSKlLUppSJlxXdrwWpT1wL3gSMB3VKsEmotSgmIFIzu1XV+RqcWgYRGG6Tu4fdqn3tf26qzCzgTqOm3xQf+tAH542hj23MFA8z4CTLHtdFZ/4JqsFoQWky61t+cOXc+wCbghWOn+ZQhJ8NNbdTGoX5KcMwYCgBYO1ofKEgZFNoc1G8ZwgJABwGLAOTU87QpC9jWQtAGpLarf7pe7aQBJ4BTYyPF5fdJ4KHmXMqUIJvmwgC7IHrnv09jJbmVHMnw07O1EH2Zldz64+gHQsgxx+v9Z5liD2RA8qINT8aixo/zoPXjt8PfiHWMRBuP5lHrQxsMx0bzp3XmrxnfeNc4ykDiszQ+Gnc5EdIBmmOtH228avfZd0rGdR+v16YpY0ny4cuAlL7mTe/z1xe/4/vaAXDs6xfJvj+f6q9kzH7Tjew7KphEsCExs4r9JRDBTStsBl4U4V4U6WQWqUgOoQ6PzkURaUaR7qVxslvE/vYO8vtHCPf6yKTSiHPzDHVQbZYxMjZkR+qT6YSBhxsb69jZ2XXObBBEsc2l1TFgkJ/Hkw5YoYPAozK2ifVo7LDIUMMyQckFzbVM7uEXL57h9ea6ATB0SEfIK5xO2DF7ziMzso4LeTvyz8xAFn5y4DD7lXLVtuF4bemIsp38rNFymbwEgL/34Uf4k//gP8T01AwKBZedfLi3i6P9Pcd//IL8zjXEE2Hj72QmtoJc8Vja5iubHcZPfvIT3Lxx14DraoPFy44NCGLm2scff2xFrpT5zTHQUXtmrPB55NW8cuUafvDDjwyEKbFQXKmAjdU1fP7574xbmwAwnQ/SchCQUtY+HR5yQ7Mt3/r2Bzi/csHAW2Z8cjx2trfxxWe/MwCB/ee9dKYop2ZYJx2ozqzmb3/4bSxfWLSNnZnObPOvfvUrPH781ByreCxhnL/VKov7OK418rvKUeG8/uf/2X9hFB2cdxYhJHhCruiHX39loDz33UwAlDG7+YT0A8mEHe3PDY/j2s0HeOdb37Kj1gTHmRHOZ5wUj7H24il+/fHPcXywh5mpCbxx3/Fyp5OugOTXj57guFgBa39dvXkLudExA4XlTBD0ZeFC/vvWe+8b5QP7/uzZC3z+xVeoN2u4ce8a/uAnPzbOVNJPHB2dYHN9C0e7RzjY2rF1sbywiD/+ox/bnvPpp7/F14++xtbOJlrhPq7evYErt67hxu0bWFhcQLNHoO01i7ejUangeHcXLx4+xtH+AWYmZ6ygHNcJAWj2laA/j5MTCI+lk8iTNgCOrsGyB7odpGIJxHnUrdaw9dkn8tIjCDVie0e110VmehRvf/RdPPjwPYwuTCIUA2rNHmqFkhVhfPm7R/j13/wMuy+20KnUgVbX5GhsahSRdBLNThfDE2NYvnQJixeWMTE7bWuPABg5pCvHRbx6/BxbLzYwOTyOToW85WV06sz+bdp6CaWiyE2O4cG7b1phx/Rwxmhj8odHePnsOV4+eYHqUcEyupkRzAxuZdi00TEu7dzoCLKjOczNnzODvZDP27XtetPoOkjlMpwdNnk34zYaccf7u65QjgNqqy67O5OxMRTN1NjIiNGgcC299eAtzEzNIpvKGND5/PlTA6Hb7RYy2RRikbAVhyMAyiJrBC/5vKHssB19ZrHU63duoBvpoxfp4+j40D1ja80AT2ZvE+CivFHHk733pMi5DSMdzyHUY4b0mMtQ6nEPRsAHT47quhVCJN+weDq1P7gCeC7zRfs8QWrnfMQsu59rlQArM6AJULC/w5lhy/rmumcGMk9WkHKoXDkJnAVS7sQQT2Rw9+4DXL56HdR5rpiLOyVSKh/j+JAg+yHiCZLSOvvT6YauAdD1WgdDuVHcv/smfvTDP7RDzqT8WHv5CifFAvb3meG7bnzLHGsW82QRU7d3h5FNZ2zPotvD7O1YJIl0JmsZy7FMxrigFy9esCKEBJP5XssO7XeNFoQA9OvVl1hfe2WAZoLro1o2fcFAZCaXtSAa6XYmJuexML+MiQlHccHxpOwUTo5QKOzh8ZPPUSruIzeURCaVdHsMQdoQCw5G0I9E8f6HH+C973yA4Wwah/tF1MoNvHzxwvQ2wfRSPm9AOCnuOK+F45PAQUti/vwylq/cxAgL6hGEtxJjBDx62N5ax9PHD7G3vWV8iMl40nQpgWDSOjHL/L33v4XrN+8inUnDtmvWbHOqAa2WK/bIfYIna5h9LhtPtuvyynnce/sKYil3FD0WIbURwWugVmlZ8JIZ0QTJSO1FGatXgwKNnQ72draxv7Np4DGPYk+OjQ+C55zPUq1qNQuGxkYsE5qBG8ovayZwLyI4TVqOCnm3D/aAXssolprNWhBIOrH1vXzpIu69+Sau3bnDaqeIpSJoBuAz/VH7iQCFYsUC5uFYD9XGMTqhMvqRGnqRMk7KeyiWWSS0ZJzeDtRhZro7jaq1JBtVdq7ARtlucqz5f/kuvv8o0E9+CQuX8hkE6c+CRM7+PD31KnvYbGfjvCRA980CaIOEBMvOdAUUBTIqmcQHymS/y7bmb4G4zgZ1GW/2Li9JZABMBEeZz4IwkqF6EFzhvQYwMeEhoJFQf32fU+ARx5fX++8WiGE+ACMLAYeoMkI5LtRlvHcArvZdTSUb46BgIHU/fwSEyjfwgTN9Jt9LALD/rLOgmuREQJT5eQHgwb8tKznIBpSPJfDmLIgjsEjUI/4zfftfPgfvF+ahOeTpb0vw6jmgRXPm36954j36nJ8NfIu+A2wEcgpk4tqwz8MR25/O+p7c39hHUtSRPoffK2OXbVamLN+r9eEDWAbU8yRU6psAEhMl+Cz562yrgc5wCR2SJeFBTFbRHMpHFYahxCFey/dpLSuByRL1AgBJMiu85RQzOQ1S+H6unsfrtN7kT9IGEX4ledD8ag40l9I78nP5WwCpkveEBamfvk+ste+3X7rHrYFTLMYA2YBCRHgAA4eaW7afzxF+YzZHz61T6mvJHT9XQIY+1ADc8/i0hV/wVJ0Sw3yQUnPBz/g928Z1K/9f48/2iIuZ3/F9wpAs4zkS0FTYic2WBdj5buE/DKRwzyHNoXAZH2NTfQ/pTmEM0l0cSxXOpPxJ72g9CoAWbsP3CoTm9bRjpIcUqND7+ZsAtFubTs4JQLt5cO9iOxy47foVIu+9nehy1HMKhrKdWv+DsQ8CdnyO2qsgkTBL6QLRvQj30v7GgKLkzZ3sdfMhQJ0n7nyZ1vzpM61F6THpUB/bEO5l+nbAR859D8haX5mcwLpprgA9TxXRpmOCB5PA/Cxr+uEuGHUqd3q+9bHvkiS1tkL/x//03/cFxhlwEfC56mgCG+xHQCQY2siYzXBWuUqJyEDgMxRNkwHBa2zCggiaNjVttAYOeQpP1/uLVRu2FosEVMpRyl9tdpaSi0hJ8fBa/z4Be/73Eij/OTI+DMwLjpAJ2PMj9zIs+F5t0lJoaou1P+B25nt1/zcA6V6QYRk8h/f4gJ76rE1G4ygwTuOrTV2KUJEWf6OWIveVpUA8za1v6Glc1AYfUNSzNJ9SfDJGNK98nqIyvJZKxFfqWjCaQ80JHbSzP/6m4vdbfdTYuHF2WZE+WK3nqc+SEX9R816NtZSLjCrNob/pSbFq7gdKONiATVkGIL82Tb9fvlHjz5UiuAJUJdu6XmtQQRYpahmVmk/b7LziFVrT/lrWXPkgNZ+vdap79E7pCN8Y1JhIKQ/0wBlud39OtK5knGqDlzKXvPnrW/fL6fMNDrXP9F7HZWyr/5JlzZcvk7pOa5m8h+wPDVAC0LbBwhmTrQ6BaRYJcIVjEpEUsukRxPoptBt9RPsxJEMpoALjhe00O8jvH+Jw5wCpWBypZByhXhvRJB21HsKxvkVfyZFsBb3suLbjS9Vmz/FxoC+PHbNytQMolMVDXU3w2TiRk1lcvnzVsvyMG7VCvs8dO9ZNgGV6asJAFoLefE+pWLH3lgguRdOW4WeGUHCEk8dpraga+aN5IiQeM/4qZr6dlMoGppDr8wff/xFu3b5rnKxsBwtVMVNsbe0VXrx8hmaLwEgTuZHcgL+P81su1W16SZ/w3e9+aAA6+7u5s2EbIwExFs9iFjQdft7DjFoZQ5mMy9IkEMI2Xr54Bd/7wfcxOz9n4MDTx4/w/MUzy/amLlY1dEZ8CYpQz9D4okPAjEXK0/y5BXz0h39gPJ3sy/HRkQE9z58/N4eXhovxrh4d2W9rS8JxunPzvnbtCm7du27F3po1l/FAcJb3k1Occ9tpto0ygNntBKKZpSjdyUzsf/gf/UPcvHkT5UrFQOjd/R2jDyHHLI+Ad1oti1Sz3XRWeU0zqHA+OjmN7//wJ3jzrXctA5DyzAKXrgBP00CYf/nn/7fRwdy9fR3vvv2O0Y+wXxyLjc0tvN7YRSyRwrWbd6zgVYwZw+REY4CyUTcAs1TIYyiXMUD84MCNBTPqU0NJ/IP/+O/j2x+9D3TIjVs2TmcWOGxVW9h4uYq1Zy/Mybx26bLd/9VXX1mWthmmQxmkp3L49kffxptvv42Rsaxlhm+svTKDqddq4WB71zibya9Nbul0MmPjTyoTGps0uchHPjIxjszIkAVOCPwyW/H46ABNZos3moiTciMWx1Aqa9keRJnMoE2k0Ox3MTQ3hbc/+jYefOd9DM+OggfvarU6SscFtIpVfPHLX+Ozn/8ax6/3UDtmxmjf5GhueR6JHLnJE5iYm8fFq8yqX7SiYVw/LCpZK5ZxcnCMzeev8PLhMyRDcaTCcTTrLXv+MSkVQn2kRrKYWJjFrbfu4d7bbxqtCZ+xv7uH9Rev8OTLr42Lu1trGTcOs/yY9UlHmmBVrdvA3NIiLl27iqvXr9k6Xl/dwP7WHvIHh2iT7oRQLoHVVtcCGXEeA46FkT8p4KRctCAGdSJBTc4R7T6CItSP5L1u1uuYHJ3EHQYsMkPod7iuqkFQbcf4bJl5zjVRJ7f60ZHRetieqqzx7JCB95evX0NmNGdZ7ywQ+Pnnn2FjY82A5GQyZo47QUCu1XCPmTctdDtsXxyJaNqogKgbaQOYE993VBfUJwSgOT/U3QShmfFC/c7vzCEIMuNy2WHTk5ZkaY57x0DoHvl6KSPMsiaHdixh4DODRtSnpE3Y2991hbEkfL4AACAASURBVODA+2iHRBFPJHHl8g1cunrNKEIK+aKtt1LZ0YscH+6gWjtBIsnkjtNj0e1WwMddaSGXHcF3Pvge3nv3W8hmWVsEVij2xcvnltlLnmOecjguHqHddY6h05OOZoV7EfX7wuwi4tG4FZwLERxnQcKRIUwvLljh03RuCJlE1gGBoT6qlTKO97fw6sUzrL96YXzgBKXlVFMuCEDTtkuk0hgZnsDc/BImJmcRi8SNKqRULiJfOEClXMDrzReoVQpIpmIYHnJASadBX6KJVrOPZDaH7/7we/jgex+gWe9if+8Q5UIJ+7v7RsHRZXCeGUI9HnVnHYSG7WO214fCmJlfxMWb9zAxu2C6gyBqs9lDq11HMX+MV8+eYu3lC0T6PczPzBodDDm9d3f20UMEV6/fwLUbdzA0TB7niAHYLOpFJ6tHqphqxYIvR/ljOx3kO4/sy7mlWVy8voh4yoE4VCt0mHlqt1WHOcfHB8coF8qW+W881eSIJ0d/vW5FP4/2ty3Dm8GkTEB1pkyng/wxjosFo+IZGh813c428Dkjo8NGvdKmn9XroF4pW6GzULdlc0C91+QJrEYVS5dW8ODtd3Dj3l3WUUY/ClSbpALh/LbRD06NletVNDs19EIN5Eu7qDaPUe8cI5psodevotuvod6sGgBN59Z8ARZG9JI+ZHP7IJ18He7/8o24tgQ0OF/MURNqv5eNxxOlBkwGgKpAJP1m5roFqaz4qQMUzZbutu1zUZroc9mJXCjOXnZJUmqD2ii/Q3u1fGx9r/ebjRj4o75dKpu2K+DDKzro+6HU7/IxOR7c5/22+D6wP7YCfOVjyWdx4Et3QA2pBBf5LQY6Bf0127/jKG7k2/J++ZSyvX1/RX8LrJFtT1DCB5rkr+jZfKfmW3a/4RJhN38CNQXmno6vA8h931Ry4ubZ4RsCN30/l21VO+TbSFeaLgroIUSrpj75fhvfIV9LmY9+P0ihKfD51N93p1Kdf3KahCcZYl9YNJdAGHPkhV8IMDsFb13fBXz6ssB72B4W4fX9WnLyyldXe2zOTDM5EN78nAA0Z2FU+Uqn+8jpeGpdKtAt2XD2efwbALSe7ftjxhMfzJ9wKK0tX2/48+sDldyb1R/Jjb/OeK18Uvnf3CfYFmFVer/p6ICOT+8T+Ctcysei3OlpB2hKHjVWZkOQosLDo35fO2lfCIeh3cwfJXTxGWcDBUpck99Om176wtdTej+fJexB/rW+k4/u+9ucR+ETNn8hRyXkTmxyC3VrjfeYnAeBISYNDPoccKTzerVfcylcRDIpsJLPFJ6ga21NBnaY9JcP7Jo8BmuY1yoDXHJsfmVgDzAQaXIwyDh2cq41S1/S9F2wx3Cn9nnqNe8+9sX7lfzn4x4+jqA5oZ3s469at/TltS6UjEWZHshUcILBfJogCCiQ2Zc7v89ncQzpBZu/gawyMNu3k1XuJCOzzGvG8R0Kk76w7CjRhh11mnQY9albX66GgjL4JduibJFMhf63f/rf9aU4BQKy84qw8G9Oqg+qahFJQH0Fr87weoFT7BgbogWsATUwNOAE0cYnJaaNR4pfQJUPoFonAgoKAUzajKUg2Db/RxuuJocL6GwESQv27AT6G6kbg46LOAeVTDUuuk9tVxskIL4B4Y+d+mZKOsiIpoMkBXR2Y9F8+cpQY6t3arPQePrKSIrC30CkuKQwOZ5U3FLOUrT8PzdAvY/PkILhbxkFkh9twlxkPgitd/O5FmkNOGik/HWkwJ9Dtdtf1P6i02KTASSFpfHTuFE5aMz9Relv1JpDXqeNSwaMczhPNzD+rU1bcyLDRm3y32dKU0dUAk5kKRJ/zvU+GX+SI42zv2H7Msd+WIGpLkE0B+DpR4pda9hvn2SGbdBcaazVZ807x8R/Bp8jg0drUpvDwHgPNl0FR3yZ8jcgGe/83v+bbZFT4m9c/jWSc3/O9T5fbng8W+/U5qF1LpnS51qr2jR4TI0gAGMgLGpk89R3my+pQYwnqh828DWVyCARySDSTaDfiSDcjSDWiyPRiyLU6iPSC+P12roBTKSliIcjSKVZKCmLaq1ouoa7KYE/goh29KrbCaqmk8/UHdHq9pmJwgrdHavoW2+UBwajyULLZdoUq1WkY1krtCVZLRTyxrXJDWdqegI0LpVJUanWAyCV3ycMiBwfm7SifQSw+S5X5C9i9B8j42OW0crvjgvkdR2y4+xL5y/i2vUbprc5XrVKyTK8yLe5u7dtzjoB6MVlHssmrQiLUDVxsO+OZJKDltybzMRlUSoWdGLGLrOfSb1B7mHpGLZHm/bw0KiNGdtTqdcwMcrs3xvGrUZwgIUQ8/ljA6RGhoYMAMvlMkbDUW/U0Gy4E0IyQOk4cjO9cv2aZTbqVAgzbQkQ8OiSGbKttgHiBfFewmV7EYgenxjD1asXje+6eFJ2GdOFkisC1mjZONLCI21Brex4O/le7dcEsf/gBz+y91MWOE4E3Hjd6/V1o1+gfhkmV3A0bO21Mai7wibj07P44MMf4N79N4zHtG68hi17fq/Xwv7uNv72lz/D3u42Lq9cwML8HLodl2lDlM8ys4s1TE3N4PrtewbEZIeG7Wg+j1kzy5KZiE8eP8Th/p7NEdvGvSGVyeLc8iL+5E//Hj748AOjGigUyjjazxtNAtfR7uYWvvzsc+y83jTO4sPDIxtbFTTrhHvopvr44R//EO+88w7SuTgajbYdneex+XKhgHq5YoUhv/7yc6NFMf7kqAveWoE3Hk3vARevXsPE1KQFjvrhntGXbKy+ssxAFlRMMZPeuECD7I6E4w+24+f9HobnpvDmd9/D7ffeQm5qzDILGbjY29xGo1DBpz/7GOtPX6FfaVk2c7veQjgaxvTiNHLjoxgeHbcj7hcuX3acrdmM40SkA9Hq4OTgCJuv1vHFx5+iWa5jamQC8VAE7XoDe4d7OCmXEM4kMbeyZLQEt9+4j5HJUQOXD/b2bSwfff4lnn39CJ2644AmaBahrgp1cVItI5yM4/r9O7h17y4uXHYyvfFqHcd7B9h8tYHnXz+1rPRQh5kRWYyOjVgwp95pGDUQuazHJsYxNTdrAKWt71rNAOSmFX8LWUHJ6bFJzM/O2VzUKi6jk6cEuI7J2Uvud2aqd9otC6Ic7h84mWFxvXQaudyw/T63dA6p4RyiqbitMQZuGEDiyYlMlmBq1yiFqN9aTWYWtVErtSyDdmXlCi5cuIBcJmtBOlJ3HBzsGz0FQWEWoyHITV1nQFTC2TqyKXweaOqZVpNHLZ1sdDoBb2WYWUUECVwhWl5H8E+ZRgTXCT4TxHIgWNf4lifGJ7G0dMGoQ4w2h9zTvRZKpYIVjSX/czTmHCoCo9Sr9VrTZJ+BumQig+9850NcXLmKoSx1mSsU8+zZUzx+8tAyog1obzNYWbXTHzyxQycrRGqoeNb4waemZo0rmRnk3Ouos5LZjMkVedfnzy1idGTCQCDqtGr5BMf7e3j+7BGePnlsoCYL7NG5M53MYGiQYURdns4OY35+2XjhWYySbbSAA4uelk9wdLxnRQjT6TgmJsfcuDFQe0w+7rLxpX/4o+/jx3/nDy3zePXVJva39yy7fHt9E/12G1Nj44iz8E2/Y4UVy9W6Oc1c53PnlnH5xn1Mzp9DKhN3vMYNZjMya7+Opw+/xM//6q8Q7nVx984dDOfIE91G4aRkJ3sYDF08v4LxySnj2+eWT33bItDL49PMMqzXcXB0ZHqPPwpAsK/jU6NYvraARJqUP6xT4Aq8GgDdgNHGMCD98ulzHO4dYiiXQzZDehx3wqiQP0KzVjXgeHR4BFPjE7a3U5aY+UwO6K39HQsSsQYB9wi+16hXsjmQ95rFBVNW9JPIU9e485lt3zEaG6AX6iGeSRnv9/XbdxBNx9AJAeVqC+VKzYoL87gJbR6ePumHOuj0G9gvbOK4uINCZQuxZBvJdB/xRN8CzASgQ8ERf+OVDBKNBATK15PdJ/vELKqAmo7yZhmUwQktH4yS78mxaLYaDqBr01ZyYKDsU2eXnhbgNjuWwYogGYLvYrBRfqvZ2QxsBsWVZEuftQ/VRj5HtvH/D3gKQBieDpO/KB+b9zAxwu7xErTkX8g+N73WdpnasrGp0317ms9S+3SdxsHs1I7LTCV3q2/jy58bYAIsSBtkNspeln8vvaj3yn/S/wVOqC3yTeVLKGtR/o36Kb+H7WPb9L2fRcgAj+/z6t3K6OSzfF9YYyEAlYEpy9SNBnUXgmCGZMDmIgCdXD+cruP35Fm34CVOaVR0n3772IlOA7sMweDUa2BPqMAXg+206/guUvCxr679p+/gPGRTrgg3j8bTphN9BZ8tgFu4hvxW+TVsm4C/cNTRUPoyK7k1/y3g1uX+xefIP+XfjpP4tLCZL1caI7aBfVAWrgBCjSkzZNUufx51P/stsErrmm3lc5U1KtyBz/EDEZJX6ZOz/p/66cu9nsvv2FYVhpMMqQ3CU3zf15drZWHLh1Iik9ogPdTzaB60HgzDCrtMXp9P2KjNAgBa2f4KNvJzXq/38BSq5vnUZ3GnFITx+LiBfHPhHBwTYRn+XOp+6WruKaaPgpMI1CN6vo1HgOfwUx9Tki7QHJ7FRdQ2nabQ2FrmPv2PIBjJ/YnJT1rvwgXYJsOs2i7oquuFq+gzJnHY+hfrgCXfuH2SzxBuSbuN40u/XnLqZNsFSNQ3H0vTHiWbUWtMY63PeZ0CoGqHdLW41oXPKNmM99pcRRxmpnUpnctn+v+kF7WHSuYFsAvbUD/MHCDtj2V8Jy3BgP6Mm5cQGrWKPZ/FnbkmpNNYu8g9w1H/Ui9x3AayTQbp4LSP6a9//k/+W8uAFpilyIU2dA6MHzHSxAqE8Tukha7nsbGKruhIhAArLX4fgNakC+yUUEqZSwj1TgOc+qeROQmGBlEToMFXm/VcU/Idl2qvCddi04QI1Bogd4OCAC5CQM40LQheo7+laCV0/y4BOQuQyZCg08I5UARNQKAm0gco9QxF/vx+82+l9UvgNU7KTNX4aN60IfC3v4lp85bBxEWpCAffo+dKDk4jut+MiPpHTPw50eJjO5wj57JWpIzUL/3fBxxlrGpcpKgk/JpPtU0GiObdnyf1U5uQZFWLTEYB+yswVJufr1R4H9/Pa7QZaB61KZADiu+TcaL51RrQpi8F6q8NKR5/vvj36ebNTDB3rEaKVIqMxgPb4Buo/jrgezUHeqZvKOgzjbfGle3XJq31LIUjfaC5EFAoufMNobPzJb2judf7FCiTkaI2SqYV+JDC1rs0p78PgJZ8a2PQ2tczNBfmMLBICaPAISpcHvUOwPE+M5roIIWsQFQqyWw/As9xxMNp9NtApB3Guck5XDy3hDSP+J5UDCD6m7/4S+xubVshwPHxEezubRqvqeZSBl2hyEItBLu5AScsW9nml6laIRoGXVRrBKCdfHF8U4mUgcdbm3sGKqRimYGDRf7WXq+NRDyGycnxb3DwEYAmGMIMao4daTjIa0rAlKBgpVZ26zQaMid7YnrK5O4473hcw1FmSsDAeGYe8u8Ejdhk3AASGuDs1+utTXMKVwIAjBvY0RGLb+XtuQRJaKATcGQxNEZimflM8ImZfXT8daqBAK5zVhwwVC5VzRBmuxgw4HsdvYUrLmYHsHvk+ephOOcANsoo+yf9xkxGp2ed4c+5n56bNWeAWWhylqYmJl1mEAFsgr41Fl8qGcWJ9tRkJomFhRkDmjm2VpShHzYQhoYNP+cRK64fUnGQBsU5ey4oSN1yafmiFSOkIWgOaVD0ghyhzCxnIIM8XQPdzIzaZsPmhVlxb733Ldy+c8/GQkdJOaYc94P9HTx/9sSyACkT7Fs8EkMmxwJ1zC6PAv0ILl26grv3HmB4bBzZ3LDJGseMR96LJ3mjzSANBPniyUFOkJyZGdOzU/j2Rx/gx//eT4AEcLRVxt7OPtBx1bPJ4/r5p59hb3MTyRj5octGyTAyMmo85rVOC+1YBx/9+CN86/13Tc6ZpX+4v4tOu4mTo0MDowrHR1hfXUP5hBzm5DSLWCYj+xtPJQ2cefu99zE9NWt0HNoLNjfW8Zu//SVWXz23cZyfmTbaBgLglF8dfyTwGh/O4saDO1i5fR2hdMzAH3IYkzO6sHeM9Scv0SrVkEAC9VIN9WoV5E/OjWcxPjWOhaVlLF26hHMXVjCzsGAgEce7Xqtaoc5qoYiNF6/wq7/5OcpHRUwMjWEok0U6kUSxVLKCjCe1EuYvLuM7P/oBbt67hXg6ZfYNs22Zwfzs4WM8f/gY9WLJsrkps8xIbfS7JhMTizN48M67WLpywQBxcluyMGq72sD+61385me/wGcff2K83lMT05b5z2P8xWoJ+/kj5EZzuHD5Cq7cuIrhiQnLJOc8cg5fPXuB4/0jNEoVDMUz5kDTd6DuYj8JPFPmqM9nZ2eMroVyf3zAIqh7lg3N9c+MRK4rFjadnJ60DGgeG+Z9ClbR6WOBQvKr02kj+MjMV/ohjUoH6VQOH3zwIW7fIqg4hEq1jK2tdWxtv8bG61Xjv2UBRK6/lBXGbBvwx/bJ0adeFc0IOawVpOeacDZXwsCrTNrxR3Mf4PUqJMT/G6WEAV7uCLcFmHqkMcpgcXHRdHqj3rSMVGaqH+fJjbzHnDdaZqbTRodGDRzn85hxzwxvZi+/+cY7mJqcQSaVtQxtjh3BeOpJUtTwXZlsEqFox4oiElBlFnU8nsKVyzdx+cJV29PsudW6Afy7+7tg0Z+JmQlE4hHMLcxjcmLW9hzCCMwOb1YreL2xZsVYGdCMx1xwlPrdAirBkX2OQ25k1Nq4uLjkeJHZx+O8BQKZgUxgvMFTC+mkZexaMDQ4iXJMKpleG0tXVvB3//2/jwsXVrC1sWXFfH/36eeoFEoI93qYnZywIEMswiKCFQOgewih1evh3BJB1fuYXjiPSAxWT6DW6FpNhX63ha9+9xn+1f/zLyzQc//mbdORoUjCdEStTn7kHGam5zAzN2eJKMr+pyxybikT7LMVQ6QfFY9b0LTVbtq8xlNhXL19EckcaxQkwMOklNF6rWdAe61cxcH2Ph5+8ZUFgjhmC7NzRhfCNeMKtYUwnMvg3Pwipicn7ERBvpjHSaloIHWV7bAxD1txTsqX2XaRqJ16SWQyFuwZHh6yzzotZi3VXNEhAEfHB8iXipb5TiqO4fExK3hK4LPWbIF2AfPMCJSyiGksEUY30sZRcQ+HhQ2cVHbRDVeQTLQNgK7WSlbEk/4N9xkn/87/5PwOHNkA5NV3sgd921Z+j+8f+gAjn8W1bbYjyzQHx7N9QE780xxP+9dy/KRyqjmvvo3vA9SyNQWgy6eQnyqbQXaw7xdrj+Fezr/VJl5re7XRpYVtn5RfJNBJ77FnhFwwdeD/eAC97G3Zurrmm5mkAa1CUGtI/oGADAEVPFUiu179FmYgH9H3oWSvm80QnKr2x8l/z9n+6zr5wr7/4Y8x38FAsT8eAsMFhsrHkW+sdmlOCaxYu/unJ0B9mZN/Kp+A+lBt595K3U0MQ3Pu+9LyEzT//jWD53VdUEVBSMqbZTgG9FHyQZhUonFi21W7h5so9Yz8RyuEGgRm5Eue9Y0Eqlu7WEciAKDP+pP8P6kT3Pw6AFFzL3DWeGGD9Su5cvuzK+7tjwfb7wNsDmg95bjVtfLz+a5IxBW594NGvI79pW6VnEpviA5AwQrqYa0tHz8QHqO++0EU2cp8Jm0A+e8CLbWuOe5sy1kMR21ycuswAOFewgcUmKC/omQ9gfJ8HovZyv9WG9U3jqNsT17D9phMBNnZNj5tZ5NIr/L9/BGupzXl4yaaWz5fOkO61dex/rsYhDFMI8iAZjaHxtvaK+c5AET9dT/QdV7AT+tCfr78d7WHfZKPFYvz9HHPTqNpPP3n257RVwFP1xLpeX5n4H0zCEAFADRP/ejUg99nndAghZt0CZ+nIty+jnJy6+aD7VJQRPKnQCPHx09gVJ/5XrWBNjh//PHgs3mv+fRhV4fD18l+W84GSPx9lH9LHvw1ZzqSlHRh4hohs7+YSMDAvPvhCciGrT3WaaLOGdTzajtAnoE6C2AF+LGwHupKvpM/9OND/8v/+N/0NekCc1SRWoPgbywSdgmPNigZBt9cfEFafhCVlwLVArffIZcxqQXiLwwfHNNCFwAnpS7uOE2A7ud1apO/8WlxqR9McZfRorVyumZc1M//8YWIE8SJ4nE1fS4AQMCjlJUPgGm8TbEEnF2aIEaSHDDsjsKoH1Jc/SALR4qHTqwfYdY96if75i9ifi5lq2jZ2X5rI5KS5j0CsaXQeA/fK2ON/5dy0EbC+7XhSPB9BaGFqg3R35ykfNVvLUD/twwgLUB9p3fwXv/ImBabr2D5ve7TuPiLUlnS7JsUq4BnvkebvSLKAmC1KUnOfp/ys3kLolfK9GZfBFJr7iSfAnK1IRqQFlQU1XrQXGpMzkat2XYdq5Nsa/w175pjzrm/YZ3VA76Maa35oLzapHay3f58cswUjJCx6RsL/lrXc/35lILTBu0bejK6ZEB+w+ga8Pc5Q//3Bdh8h0CGoz9Oer6q8DJTjAC0gXI8WtQNIUE6ApYbjKUwlBtHqJdArxFGuJ9ADDGMZoZx/8oNzEyM4mg7j2qxhNUnL/Dzv/mpOb3nF89ZFhi5TUuVkmXkSq/Uqw3sHeyjWquig56BENlsxkV90TUDFpEeGs26OZTMeCUFB4tSMWM2f1g0gJLHb6OIIpMm4NVyzg+6GGN2Y3DCQWuRzyBgW2/WkYgSyJ40kITzWKoU3bG1ZMyO5dBJ5v+Z0UyuOYKnZsTa+DCKGkUi5jJweKSHn/N9BFIZ2GJ2MseY4DOzIElDwSJ+1H/GIfvWW5iZmTH6jI2NDQONCDYZx2UsZiD77Oy0ZT5xM+T6JRBO8NP2qC4seswMRbaB74xEwwYa1lt1ZNNJ45Fln0ulEzturnVput6q0ofAIAAzMnk/wSyuIY7H6BBBWpdBoTXNNU6qE/IwmzxHwxZBNkA0MKbZZwfeuozy0RGXoU4OUB3Bo9PqsiHCGB92gCjnxIy0fs84xAl+EZDrt1uusA+d637HMl6ZHXF4fIRUOo2rt27g0rXrlu3pxoL8yEeOU7qUx9qLF3Z8n2AB2zQ3M2f0CgRyCEITmLt58xYevMGikJNIpDMu47tQsGft72yb/J4Ujk0+pyemrH8EZRrdNr7z0ffwJ3/6J6xhZgUkd7Z2LaOTmeP7ezvY3nxtWdQp8koaOEN+3yQmJ2bQ6nZQ7VTw1vtv4zsfvG/jfbC3i0L+2Di1N9ZX8fzJU5tfAm6l8slgT6UhyWBJPxrGxOQkPvjuhxgbnUC56grrErQqFo7x2W9/g999+htzdJcXz1nmPekRGBhgPyh7a1sb2C8cY3ppDpduXkVuYtiKjxEwJ0XG6tOXKB4UEG73kYwmDEznHPI4X7Nbt2zhxQsr9lz+npqfRTLl5qJRr+Hk8NhA39fPXuLTj3+DVrmBUBfIJlKW+ch+7B4dYOtgD+NzM3j7O+/h+p1bxvtK0Il0KHzG2ouXBmKzcFm30bL1RK7pUCKGbgiYW1nErTffwPyFRWQsaz5qBRCblQbqxyf48jef4d/+m7/B9uo6xnOjWF4+j6GxURyXTlCsVgy4vnrrNq7eue6KSiZjRiOwsbaOjVer+OI3v8OjT79Et97EcMrpqkQ6ZSCLMlW6nQ4mJ6axdP686VEGIYz6p1TAyPCIcdBxXBiISA+lkRsdsv5zLShzjuuJRjOpG3iSjIAXqSzS6QyikbRl7RKAvrh0CYlY0jjkDw53bZ3z997+Fja3X9u6pCxyvVPOOd/8J7uUa2ZifBw726f0Cm4PcFyp5OdkcUDHf9w3HUHH0v2EjaaIazcSC9v6Inc9ea/5w6CS7e0EzQP+RALIx9W8HXPtg/yGYcRY6DDCQodMBmga5cfIyAQuXbxsxSIJmnLNJC0LxdUIINUSg3WkJ4hEu4jEIojEkiie1NDuhPHg/ju4f+dNo4/ivpaIx02//vrXH2N14yWGRh3nNwtXjU6MO2CESjwo9FYulbD9etPAY+oetoFZM7Z/1FkMso5euGf6nkHMmcmpAMChjqsHJ2OqlhFu1xoFistSYhDL6CcO9lFr1gxcvf/WG3jrzbcNeCcA/Yuf/dK40Rk0mhkbc4VEAcsKtgATbfpIBOdXLmLl0g0sLq8gFAsZiMpTIDx10KyX8flvfoNf/PVfYzSXw/L8OaufkMwMG4BN7uNMbhiTE3MWjLVDqpatGrW9Rs4lwX3S03D+uXeThoVAvRXEjPZx9dYVpIcyiNhRbWZmc76bRpFDEHpn/TVePHmK3ddbdv/01BRyBMLpPAZ8iucXzmF+dsEccdIXMfBH/b69s+P61Gnw7IGdUpI9R+Ank80iNzZiRWwd0OIoQHRotN5qmawQgOaJgNRQFuPTU2DmNB2fYpWUGjzr0UeDWf8RIJZNALEOTmpHBkCXG4eoNg7R71cRT/ZRKeVRKZUMeDKHNsygh8ug8n02H7iS7yd7Vb6n7GHZ2PK1lPVq/knXAXcE1wWgyl50/gcpmOpoN065WmXv8XueZDJ/LRRkJHsF4GWfyk/2gT61yfdhz/qm7n6XMDLoOycsABz4vGLFBfZPbXNH2aDPuJ/rHfYcL6NUdofZK0Fmou8juXF1CTC+3+D7EqIaEqCr9xL4MXs4ONEqf1D2tvov219zcxaw833csz7SWWDU9xEESDHjTmPnj6N8A4K5vm82AJ4D4DM4cW9+gGRObZe/4uQs5ux6j+vZHScPGQDt+0YaT8mR/u/Lr3xfHlm3f2eCMASWBQ6azxRkDQq84kk1+avy/6kflTEq8FF+q++7Cn9hmxl49Ns+AKwCORKeIYopYQGnmbkugGRrhBQGAahFHS3fju/2AcJv+KiBL6ax1xrRXNIGV2CK3wlU1/Pl58qP90FXDepkKAAAIABJREFUyZPkQ+Op/vp+vPAXjaXWIPcv9cv3/wRk8pmSeQGTWitOfk8BUF++BrIRZHILe6MfJ8BaPrV0tgPuHGgoilwmXeh6G7uo0w9sq5L3NKaGSQQc35pn4k36UZuEVfl6UHrDXz+Gv9B2C4q8Ojl1RSR5vfkrQQY07WGtA8kKf6vfmiNfjvh8+U8cWwV1B+uTdl84bIWkhXNIFtkn9lEAtPAY7R1af8yA9vEDK8wbZExL1vm95KLRcmMvEJx+rGRQOA3/72OaPp5ke1EQNFD2t+ZH8yD5tPkOu0xm6VfJotYB69lorZzFYrVefHxM4yJ9w+fb96xtE5zYMdzO5Cj8DQoOBYt5spD6ie9NRB0lJW1bu7/tArlM0BLQzOtkw/IUnex0qyfwz/7xf9W3iEvCHTXkj+O0O83K1AT5HeUkSblpc/QVmxYPn8cBl2Lgs3idNiQR+WuCbbM8w3fFjvjGhg/mkjtOwst3+YOtzVIT7QuFBNUdozk93jJYjUEm6VkAWt+7hRiyAiV0cCVEEjYZO+yLvwFKsQ2MFRYZCCIF/M3jjFS4fLY2PBkS1s9ASGSw1YLMRilBv//6TPMnJSKDhf/XnPvKRs/Q+yUfmgM7iuAdU9D86z4JsgBgLXoZH340U0pdhorm0KJTwfEpv09SgGovrzn7fsmQ/5vPV18tkyYwJrSR+puIv3AEwkqZayPXRq9r/TFTH/SZZNtXfmobgSFep0iYFIQMDRm52vD4uY5Y8R5leEu5+2Mh2dM6YF8EQKsfWo9n2y+jwRVdchE99cM3ePU+34jxwVvNj+Sd7ZTsSNFLGfIaF3xxwSP+1v1S+CqCws81h5InGWRqr8ZO86ENwncKmAGttSq59ceQz5Z+8I13zSWzsOw4VTig4AjH0O4yQt8yADqRzKLXDWNifBbJRA6NShfteh8j6THcuHQNlwg0APjik9/h2cOn2Hi+ZkD08rlF9DptPH/xFJvbG6Zj6CRqDghgWUatFZNyR5uNb4r6odc2XlY6dokkgbK8Rczp0LOAwN0b940Ll3zJ3DB4/4Bry3gwmW3tNnUaEcYFHdDVECDgZ9yDKHukxEgkUsYVyexebmjMuGVxCEe/wYJNaTBLkHaKbdg9GEhqlB2xkB355ZFTzgupGWjA3Lh1295fCLiu06mszffx4aHtBefPn3cZksfHASh0WsCVR/iZnTk5OWlHw1zQImLXvXz20gDtYrFs/JwEFfg9waRMJumOwvdc1gdpJAgMURaZradMBVsbMXeyoVxt2PjwSDN/0zgh+MqN2YqmDQ0N6GJ4PTkTmeFcJG2JVRenA+DWlwxXgrMOsO9hanLarYm+M9Z4DeWRYDrbw6Jwk5NTlv3LeSQnpO3hybR9TwDa2iAHOgQ7VnlwfGT84qNT41i6cAHT0zPIDQ/ZvOaNxqNg3KKHOztGs8I2cW9aXl6x7L+9/UMrPscxJqf3vXv3MToybgEJzom1v9PG+gZB4MfY3duxrHJm6lGnWEblwQEuXL+C97/9gfXn4dePkT8q2DgSaOIx+BbpT5oNjI2MYmxs3NZSpdIw7llmeUTjYczOTeLq1et2WqhWLRuFTbVSwevXGygXS5bNxyrclEcGnI2uJp2yTPdWv2UZx2+++TZy2VGUmFFFADqdQa/bwvrLF/jkt7/C7tamyciDt97Em2+/g+GhEaNyIdXH108e4vn6KiZmJ3HrjTtGH0OQnvK1+uwFfvWLj21ds/gfQcHLl68YEEnjffdgF+VqGcOjEzi/smxZmQSgGZBpd1pWzHJvaxutcg2766+x9uwloj2gUqja2h0fIV/yEMqNGrYP960Q4cLKMi5cuYTZcwu2/ilHBJK31tewu7GJHY5LnoGTHEZnpzAxN4PM6LBlT6/cuIrlK5cwPEr5Bk6OOqjkT1Day+Phbz/Dr376cxy83kE2njQAm7zZBKjIg03aj+XrV3Dx+lVMzM8gOxTGSb5lc1A5LuHJF1/hr/78X+Pl8+cYiWcxMjIExEKokbPeju7FzBknkDg7NWv6f2+HPMkVlEtB8biIC/C12szu6aMfddzzBGHd+nSnxoZHuB4J+EbdCYRS1QBonsAYH5vBG2+8g5npeQsGMLhQq5dRrRbxenMN+we72D/cs3VJ3WaBpER6AEBzPLm2z507j/HRMaP+6XZdcRU5pAQk3R4WHRSGNYcm5gJS/JzydP7CsmW78xQGAzUbr9dQKrmip/xxtqDLqibdUDPgXCV4x+cQIHb7ZsK4tAk0ptNZo8VhFjXllPraBeLcnspx4vqrNyro9hq2dzBAWqm1Ua22ce36XTy4+zaikaSdFEny9EO7iadPH+KTT3+No/w+TioFCzBwrQ4yHJukaotawUdy2FOPL52/YPtWIukKmzOznPp373DfAMjZ6XHE4twrigPdxvnnSaLh4XE7YcE9h0eSKa8sUEvuY/K8l2tF5MsnSGWSWFm5hPsP3sLu9h4eP3xipwZy5JlOp+0UCu03BqzC8QRyo8OIJpM4v7yClQtXMDU3hy59Dqv2HkajXsX25hp++8tf4vXzF5gam0A26Qo15oZG0e4D2dwoJqZmMZIdN3k9tfvDVpzY2ewsEOkos+jn0KbnmPBa27MTUVy5cc30KKIRRw0S8BFT1xLlPtzZw8MvvsT+5rbJ3MzUpOkWziNPH4xPzpoOHh/KOOC4R/3OzOVjHB4fYO/wCA1yLvO0VkA3SF5ZrheuEZ7emV2YRy4dC/ZnB0DTFSyWihYkY3B5Y2sT+VIeyxdXsHzpgu2Z+dIJeqGYnUCok2M5FjIAOhTvo9ou4rC4iUJ5G8XyLlodBoDCqJVPUMgfGlc2AyDROEEGl/ksp9oHRGUPK5tMthmvkf/pXy87Xv4YixDa3hpyNqXAC2djulNMPCFB/WOAhcfXausv6jIMo6c4ja1L2ajy3bTuZQdrrfk2pdrkt4E6zwcuCIT6fnap6o46nwJADgjlD+8jvYrsU/swAPQEhuleBoh88EI2MOnWvvF+rz6StTPq/Ff5HeoPT2SYfxecopQN7/s4sr99gEd+t2xygYACiPxkMSXX+Nm90l98N//mOpGP7vvekhvJA9tl1wfUoOqHAGjqzX+X3+jm29FP+Kd3XYGw/gCAVt99WTAdbdQd7oSwfBP5fFHqyuBz7h8Cp2izqK/mfwfc5MJdSM+h9wh8lf0oP0iJI5I3vlu6R7446ynze6ev3LF+8wVFM0KeaEtycuA730Gdr8Qr6rSz/rc/DsIMlAQnH5zPsXXrAdBaH/rN/pPrWrax9IMCPurD2bWmtcLrz8qbrpV8SO7MVg4oK+Xz2foK6FK03oRXaJw0r77saT54D0E8H2+RLy4fmGpF91oAgYV/A59TOJl8Xfduh8s5H42nvE6LMBoWEXHJguyLTuN/IwEzekohw2uo3zT3Giu1Tc851T3fvNcpwkB2Wo5+lHaPbBejPxSe5wXGhN0Ic9D8+vpRelQ4COfH5582XWanj0MGQPP/BoAHJ2mEfTCxQWvuLChs6653yt9vQQhWOQ4wS+kKzSfHs1pv2p7Oe/m56gxJ12lNnsWn1B9fHwgT1bhLjwsrsXkwu8GdPJBu4H3CUbip+3vW2bE9m0QoHEzrUjWJFAQb7AtRV2Mkl2GiCIsjO7ohpyM6Zs9Zm8IhS/YSZsznsH3EP6SjeZ2wPAHQCjyE/uf/4b/uCyiUIpHgCfTSxPkbowZAyt8HpaTQtIAEQDtF7qK52hioxCXgGjzdr43WB7a1cQwUefeb/LC6VsLDZwuAHhx7CHidTHkQDQmAawmA3w4ZGuq7lOvpxk4BOAW+9Sy1z98w1W/foGDOgZSahNOBcKfFAGxDaTmuGgGGAqhZpEI/GpuBExQI7kDYgmMGUsxS6D6wJqWgzVjKUYpYi0PAoD/vvqGhzUxz7o+bAXYB0KjN0gegtdgE7srA9EF9/3mS28Hm6R1ZUD98w8g3xPx5kiJWn90G4iJcXFQcJ60Fgbl2bD4oHKl1I+PPf7Y2MMnYYJMODCm23V9LfI82SY0l36P3a67VvrP91JhJCfB6PVNgruRN10rRyVjj9cq6FCAtxa650Vr1FazkYLDJescC2ScBefxbhozfN60/fq/3SIEJcOfnbBM/17qWTpIcnF1vGk/JP/9PSgC/7RpX6T6+Q9efBeGtf6GAcsQyoNkmHtEl/2sT6UwWuaExNNt9y5RKRLJoVjvotyOYGpnB/Zt3MZNNYH9jB3/5r/41Pv7FxygdFDAxOobxkVHjeKTDziwqOmnDY6SucMEK6g2C0uRlMhkMDA9mENOx5xHpZMoVCaBBwGPsO7t76KCNy+eu4vziihWIyx8d2lFnzTkdZPaTzi77zv/zH/9mJh+fQ5mgocE2xJOuICGzn5hpzQ1zYWEOI+MjODo+xMNHj1CvN+w4N52tNlPHEEY65vhcExkGJxvGrcl+keLg3r0HuHj5ivW1UqmZoTWUG7FMyPXVl8ZhSsOJBg6NMfGbE4hbWlo0blceK55nO0ZG3F7T7hq38urLNQOMDvaPsL29i5PCiWV/84j65NSYgRyVWtEVHIxGsHTh/KD/bM/uLo/BH6ATRIwzmdPoL/cZZt5SvrkhE6AjIsB1JC5qPoNjyGxGfhZNOBCHc0T54W8C1ARx+f9kwDVMLi4+l8Al54dzwYDC6PAYlpeXnQGAvoGs/C4U8D2z8JtlSISdAcOACUHY/cND4yAmn+vUvKOWMEeDhbYYrGiyonUfzGY0GSkUzDg+f34ZJ6UqToplA0KGxodx4/Yt3Lh+x1VU74YM3GrUmqhXy9je3sSjh18bjzQDA/Mz8yY/LAp1kC/gpFbHzOz84MjW4XEBtToLhQGJGCPndQNKOKeL55ZQr7Xw9OlLhHoE7GMYGcoYjQszVOu1is3bSf7IgXPhkDtmnnAgyREzuytlkwkW5qq3KuhGe5hbWMDly9cwMjqJHovzGeAPox0pHh/gyeOvsfriOXjk796DN3Hrzl3LguSzQuji4PgA1VYDiyvncenaZeSGc+i020b5wXVCOoKvPvvCshPv3H6Aew/eQCQWN1D/q4df4eXaKs1MTM7OYGp63rISnRHXMPCWhTo7tQYqR0Uc7ewjE0+iXW3bd5yjkYkR41/eIydsv4t4No3JuRmcW15COpOyglIs7ne0u4/83oE9r3pSMt2VHh2ywoNT5xdw9fZNnLtyEecvrSA34oze4lEHpYMj7K/vGAD9+JPP0a40kCaHNDNJoxEDkCPpBO6/9w5mlxcNyB6dnsTwKINyQKnQQLNYxdHWPv7iX/w5Pv7rn9v9rKBdQwutbtsAKQKncgiyqawL8BQrrpgnszD5nsDhYWZiLBE1EJVOgx2NpjEOF8CnzJBWgA4guch5gsIK7LX7GBudwY0btzE+MoVkNGMZ4t1uE8VSHqtrz42nls+kjWXURjzF0HPV3HkKgPqE4PG5c+cwMjRiXOvkcKcOZcFByp6Bjr0eJsbGzb6jHuO6INChkxEsYjo1M4uRsVHrx87OFl6tvsDR0aFRVnBfEu2QnEnqdQeCuNNPHCf+5kkRW3fM5GR2LsHKmTnL4BYQISdb9o9x+oU67tRJegRdJNBo9rC0fA13bjyw9dxtdk2nRcIMbDbxxZef4NnzR5aRbtzFiYjpLAbyCBSHezw9MITR0QnMzsxjbnrOZUTFHAjDQCVPDTx5/gTH+QMk40CzUUbh5HhQUJe0JYlEBheWr2B6agGtJrO8UqbjIpE+dnZf49Hjr3B0vGvUT3S6WSjx/OIFnOSLtu6oF8eGhhHpdlE4OnYBWBYNi8WNcz2RzeD80gXcuHobQzytw0ywWMhoZ6jvnj76Eo+/+grhZgsZUqGU3QkiBoqa3R5mF84bAJ1LjSCdZCEel0hAMJMBPgYWuS/xtAs/E4DKYkwMEFMm0tkhXL5yDelsAECHQ2h3A0eeRSxbTRT2D/HlZ59a8VA6hOfmScGRQ5iZRyNjWFhcMd03kk0hnWYRRBYIIkdz3WR4/fUWCsW8ZUsrMYAF9kg5kM2lMTJBIH3SOLhJWUOzk/gTAehSpYJjFhctFfDwySOsv17DBQapLq+Y/EeTCZA4m2NK/Yd42ADocALoRJsoVBmo2EW+uIl6o4ChXAztegW7O6+tSGMqHUc8SQDF6RrfLvRtQI6Vxs+38WWjyaeU7yKH3MCIAIB2POzuqLJsVs6Z1XWIM9xxehzZbOywC/TynwF70VOaDN0vv0D2oZ7v+4ACUf3veD+f6fw5l2gz8DkCSknZ8wyy6noXfA64gwOfIxYAZAPfJXiWb7PaOERcFqrAAL3PgnheApbv49t7o+59keCUssA/o2jp9Uz/6H7Nhw/8yU6Xje1/x88Eap4F5jg2tFuULce2KPHGamsE/hIDC6dJGS6wI1+C/RXIo/H0wUzDJ4xohnmlLgHADyy4tp5mpLOfopUwv8sCOqzl4IA5+XSSGYGsZwFoyY8lEAW1Y+TzMvAuv9Nwk6DuiHw3Zuv7epyfm10XZGbLL2VbqHd9v9fwjuAELH/bmAc1tOT3MFNV8svPrIiwyY07Os++qPA5n02dxN/658u+xkHv0rslzxbYCBIq9JkfwHFzdRo44jtE7cHrdBpUMs3na3613iRfGnPJt9bL2bnhmAm0072+/+3PsQ90C3NxoKRbZ05GXcCX3+tdkmmb5yDgpXazJs1ZjEBjw3awyLHudzSaLiCv/tLO9XED+fYDHz/mkrwkC9wv+G7pIKdj3NrWfjFom3cSQ89TRjXted7HE2rCCGw+gqAPT2r4a0R9kJ/p61QfDxSWcqqvvCAifU6eTI+dUuAIoxF2QDtecy7sSn239d93xaL5N+eJeyafoVM50iVM+HJ1l5z/rT2JganBvhqcBBBmIMzIx0Okj4Tj+Xil2qV2GkgbZLRzbBWkFQ0cn0X/8Cx+x2ulxygj/v7Cv0XlYnZo2n3PBAXJka3XkAueZIzSh3Z8205G0y+0rPuk0zlMtKKfqzXDfdaN5WnSsC/P9FF9vDP0v/+zf9yncSZAUICVOiDFOIhYBRu4hEkLz1rvRYZlTIhrVopbG83geV6KuQ8M6XkCOPVsdUYR2WbdcQRLgQoYFWDGfilqOcjU8IvFnYkI6b3asGSw+OCq3kFniFliUji8Vn+zLwL0BMT5z1R/dLSF7ef3Ej5GG6S4LSvCKqo6LiR+7orXdBBLuMwMtVOLSQuR1/B+GTz+GPuRMSlHKR//eXyGQD71ScrZFrGMoYAOguMt4JDf+xEkLUqBrXKOtLnxWRpHGTRaUAKuZfgNoihe1rzG0W+//pZi1qJXu6Wg+D3HRxsO/xbgq81Nyob3KCtaa0CKRwCvwNXB5q7ocvAek+2gwIYUvhSnNgnNH7/n8/RMbfjaeHzDygfAfaPTN674t/rkt19jpE1P8iL50eai+dU61rzxehkRbIeCJv712nzUR82vD67rvWqbv4lLLmSQ+sar5FHrmL994Ng3lGw8cJoBomv5Oa+TMetv8JIlyYxlG/P6Lh0oguFJd2y63bFsKXLikpdzeGgCvU4YnWYY2eQIxkemcX35MlLtNn7103+Lf/ln/y9Wn7/ARG4MwyyM1e6Yw90Pd3B8kg/AiOEBmODkooGj/KE5uLmhESvURICSzkE85YCTc+fmcfXqVXz++ef46V/91Aq5sT2kG+CxbIJ0pIVglhgzxGiAEfTgsVwCRAsLi7a+ufmurq4ah2izVjfQgc4THVyCtgRR6EiSUuKd99/GrVu3cJg/wp/92Z/h008+Q7fXt7Yx05njxQ2dmzyz10ZGh5A/PjHZZmGnf/SP/kuMjI0Hmc2OR5lgK4Fj8vIS8DE+0YCOSAY5jzffvHndsp/PLS7gzp07CCeTqBYK2NncxieffILSieMR5v3MlCsVi4gTTItFMDM/Y7QddNjJc3X1+hX88R//sXEEV0tlK1j31edf4Od/+7GBPS2jyXDgtSgyBNoT+DcO2TR1NqlEjkxf0IAkED4A8iMRO5bNdXpSLppxT2CSGZh9smuGXBDAjMSGO/HA4m3KaCdwTEoVtoHvpk5ksb16tQZyeg9nc2Y08MiU41ntot5sYGdvD/1QH5nRNIZHh8wNY9CEmWDMFifARxoSyqE9q1Kx41iT0/OolKsoVarGD7iwfA7Xb93EpYvXLBuTa4Ccw8Z9enRonLXbW69RLp6YoUKHlXy+uXQO1XoLuwd5jI5P2FH8yakprK1tYO31GirVE9S65ArtI5sm8H0e16/ftAJyj79+hnaLhT8jaFRqSCcdDxlBA8r83vaOZdWThoH8yqPjY2ZErW6sYWPztf2fAYp6p4ZKs4KZhXnMzy8anyvbxUxZUl+QIoYg+M72Fh4+/AqbWxuW5b2weB5xnm6gg9xtWvAlM5TB8uULmJ2fNUON64XZ0eR1p0tJagDGuu8/eBsXL14Gj/JRDp4+f4Znz56B5t/YxKSBUrT+jvLu1AIpZ2IcBWboNVrI7x0hl8wgFU2iXGBwqojhsRHwJNRB/ggtykwiavQb07MzA1CMAZvKScEyn2N0nFukxSkbAD08OY755fO4//47OH/1EmbPn0MyRb0IHGwdGfiV3z7A1rNXWH38DI1CyVGJJJMGfLdNjobxxvvvYmR+GjOLC8iOjSI95KhfSMXw/9H1nj+WZkl6X1x/86b3rirL+65qb6dnerRmZkkZCOQSgkDpDxEoQYBACQIEShCgTwIESB8IfRIkSpSoJXeXuzuzs83ZmemeNmW6Kquy0ntz83or/OK8T+aZRCuBQlbe+5pj4sSJeCLOE/WTUyvvHNpf/Yt/Zb/6+d/YaJFTFXnr5sy6DvSStTzm7eXYuZxXxqByUrHK8Ym1ag0rZLLOc7swN29zs9N2XD50KiKXz2JwHgEa+T02NurrDzCY9etZGc2en9pYWrzugCKBjFAgqWuNZsUDLROTY66bOI5ZzA9YvljwddVpBzuLtQi4iwyRnQwfMZnayPzczIzLIesbvQkAzbrz0xcvX/m+QqCM4o0A2EtXb9jQ6JDPIzQXz1888wxfgA1kmuwS7tnZ2fN3U5wSigW+Yz298cYjpxL6zW9+YztbW/4eTnfwUxoo2VAp6OZgFwawKUsW8PCwddsta7ZOQ2CrOGp9yzkAfeXqHXv70XtG4dby4YnzlSOHZB+vvHxmm7vr1mhUrdGueiFDL2KXzVmz1vRiXjNTc7Ywv2RXr960ifHQfrfBjUB+016tLNtvf/uFA8mlwYydVg496Ac9D+NJtnMmU7AH99+y61cpFMsx7KL3qddv297+hj1+8lvb4GRQv+MZwPQJEJ5AAGDiwwePbHp8wlq1uu3sbHkgg9OOyCu8x8XhQVu6cs3u3Lprk1MzBp1I2wIg+erVsi0/e2LHB/tWsLQXUyToOTkyZbNz89ZNZR04BmQfLI1bqTDkICY/yACZ6pxE4RTJ+tam63TmCgotvufoPplCUFlcunLDOfXZW9iDwEjbcMuSSVRv2MarV24XbK6tWrfVtOmZKZuYDsFC9vzZucsOhE+NcwqA00tw0wcO6p71bO/gwAtrVms1zxQbHhoN+y/gTy7nz0L/A/Aro67bDjRtBAsOjg8ciP7m8df27dNvfb/Gab28tOiFWwfHxj2rXAB0dqTohQozgykr1w+tYxU7ONqwWm3fhody1muU7fXKC2s1qzY8MmSDgwWn4cDWio82nwMhADnYkZxUA8zp+MkV1q7zileqQfcndICx7c0YwWTtDnrCRhqDf8g9Ngung2T3KzjE+NMeAZ0DhQCIxkkisk1j21d2q/yoGFiRHSlQw9tHkWHAQ05CkmACETmUDn0Yp0K7pAu5j/6HduecQituD/ZFI2kzfZZPx3uLufPidPLPAgDcPANoZNPKT3B/lcATQFpCkeLyCxCZAKW0V/2/6KuH9p77nvJt5Hcw1rEPJxDIgaxC2NNFNaBxDL5vAJXcf0sH8Ex+h9qi/stfk28X30sAAson9xktZFJrzCQPjDc/buM79yk1QgAOA50BAaXw36zb4d/nD6vNmiu1l2cAoMsnYaw1B4wN9BMh0SMAjPga8k2Fb9Au1oqS7FjD8q9UQC/GRDQHPIc+txMKCb0jhGjC+2gXMhWwoQA0816dllSQVL5WLAcCmbg+zvTUeqLdPBsfRHuq/D+NN9ewX2jOaJOyf2Vny/+VXKpt8imFV/Dei+MgmYmxLeFVtFlBX94ZB1K07oVdxOtFvqZ8YKf4Sbiww3oPfZCegmNXuIb7nK2A+2gMfL9OKHfoI/a1xiOcpgkywdjTdwK9Ahk1Bzrl7ddlAj2Y/Hh8A8kMa0190VhJ58XrQmMer2dhRNBd8X/67Pco6TTBPHSvcCr5NrRH+kMyzW/RbnCfsISz9YQOygRZFV6h+dbzOfmh8dOa1phyLXaB5srvgabQGSGCvg+yYW4re7CyEBKAhGc4lVoE2itwxvck2ugZtI8x0RiHU7nnpweEOcRYm+vOXKBb4l7Jj/5PezkpGbefz/gRjsh7pO/pd4y9iC8++KUhcMc10FZBbQTGWPIaTUMBY00AaHxj2lKBmrJU8u/VPxWjFLVUvP/RH3xP7Wcux//kH/8j1zmKbAbFF6q06kfRh+9D+ukcjedHA6S/NQiaoIsKQFEEbbISfgkPz9Qi8s0m4r6SwOFUxEpGgy9QSlmp8ebIvfECCH3gOPa5MMWLwfuRPY+UcL/GCSOeZ2kzFcDKmLlCSMAsbRyxcg1ATBD4eKLiiJOy++JFf7ZZXCBv1+dSUHqmFkwMCAq8oY3avKRkYgUYG1dS6ucgeTBO4rmR8tO1EjYpeY0rn7uhEfF/67v4nTyPsdVC9gWSHGGM5SceV23oUkwx6CiZ1hjzt2RB17vBmvyLFaP6yW8Bw6mEmkIKRcYFz0QW4s1Fayw2SABRtNnH86eNTOBarJQ1d0Ghhg1Em4HkJJ4T9U9zFRtzgIgoIrWvd9gPAAAgAElEQVQ3NiLijZl7tRmp/b6eowqwGkuNtyvIJKtAss49Mp58zhJjh/cqCMY1Apx1v0B1AfAKgEg5c70MGc2d9MKZIkv+IyNPY6SNSXpIuuVMISdZ6tropecc8KvLmMj5ZtCl6EGKbJOi82o6n20nZZl00ayfs1Q3b8MlgLhhSzV71tw9sl/97Of27OsnnmV1dWHJKGBHkZFqo+rZWUflI6vUyg6mTE1N2MzMlDuQZCQBqFXqVT9qfefubbt+7YbNzs2cHYuhaFGuVLI/+ef/3D7/xef2/Ltl5/9k3gGliHAio4BloZCdubP88ac/sA8+eN9GRkbtyZMnzqULiLq7u++AJsAnwMzz5WXPWOUexvuTTz6y23fvuExy3IZ7P//lrxy89mhxrmD9FJs62SSNAJ4nPGuM7/VrN+3jjz+2+Zm5JCso5VldZB1/8803tre9k7Q/4/fBzaz1AOCIwUd21g9/9KmD4ETk4Yn+2c9+7uA59Rk9690y/swGnNaNQDMDbYnTh+QzNjIybLfv3rKf/J0/sqmZSad06HS79uUXX9jffP5LB6DJQKUIWKFQ9IwuBaQIHCxeXrBr15Zsdm46FDls1u34qGyvX6/Z6uq67e0eWLl8asVCyPRkbuHZJCMax39lcyXIE1mVziOd8mPt+RSHNjNJ1XqyXwoeLIAr2tcPWYa1qoPAzhMNl2A7BCucj3V0yCq1mp2Uj42CG/18PxTS7ITihgRP+EEmBkvhOGCzBh9rANsB3XBctrd3XUcWhor+/hvXb3vBM4pUAvCT0QigBv2Lv6tW9Sw7imAC1ndafUuTzdU2B+opOgmn9/7xib1cWbbXayu2W951tlsOoj24+8DeuPeGFXIDtrd1YOurG9ZqtBwUB3wcKg36955ZvbvrvL7tTsMmpsZtbHrUwZ2VtRVfMwLv2v2edTJdB+hu3bhlU5MzTk2DUcURV0BBaEQAKZaXl13+mAM4z6anZmx2Ydaa3ZYDIgAyV29cdRoXspSC48Y8hczZV8srDgzOz11yAPS0UnOakrWNDc+k5pmloWEHpXBwGW+A04O9fYPvHX3A3B7tHjrX+ML0vG2srXm2+/gUGbQt2zvcs+AN9y2X8M16YCPhFe532p7RnudkQ7EYjhL2+1YcKtnlGzfs0fvv2EeffWbpQs5BJ3Tt1tqm7W9sW6tcsZffPrXXz15YutOzPo55OuXc0fVe267cvGWPPnzPSmOjNndtySZnA0c3RQihImlXanawtWO/+PO/tMe//tLGSkM2NjphMMhyzJzs8Y8++9gGJgatnWpbcWjAT39gxP/p//uvbP35qnVOG3a4uWfDmSF7dOeRXVu6YvvHu7YJ8Fo+8VMfxpFyHJIMtlzIsMuRrdbt2fbahjv06N48lB3NjoM8DWw/pDqd8qAGtBpw4Lt9ArDaUSFuCr52XT6mZ+d9PQ0Njjo4CXBNsCZnWQ/e4LWw/tCVPpeVU9s/2jcyFin8COAIz/PDN9724BGgMjL2xZe/9qx/AFGAS9YG+xJBKeRBeyT33Hvwhr351nt+GuObr762J4+/caDd190J2dYpGyRzeGQs2GmZrNccGRkdD1mC+YzTzHhGYQe3Aju3YIsLV+z+3Ye2OL/oQS8KeDpfb69rjTYFRg8NDlKyj5vNmmdJohOgWiJrempyzm7euGvT03NO9UDwkHvIROeUzP7BjoO8L5af2kApa61u03qs1ckxlwlolwr5kr315gc2O3UlANC5kheWrNdPbXNrzVZef2cvlp+5Xrt164YVS4O+10D1hOfy3rsf2Ifvv+8yzn63v7tve/v7PlcEKKAbYh+4cfuOA9D5AhmNzNmJra+thr2hVnU9y5rhpAwyMjczb5cuX7NLi0u2sHDJclmK4oZ6B07z0Wq5zIrn3k+jpPpefNCpf3Bq8zi+J356YO7SZbt8ZcmfQSJ0o2FWPg4Fa5HZvc1de/7siQOtHINl/pFNB6CHh21mfskmp2dsfHzMhktm5XJwlqHDKpSKdnC4ZysrL30vHfdCjgGgarYChcH03LTbGOiUAOSmXIeWT8mmr3lBw8PjA9vY3bJN+PVPTuzY61GM2LsffuDtz5aKVu81rZ1N2dj8tBVGS1bvNjnbYJZqWbVyYI36kdXrB5bqntrG+nfW7VRtbHTwLMGDsRPdm+y1kPFFPQ3qr+T9xAOy5DQ0cCWneq4Xf8ce96JJBKLOi265rZ9wnzIOAp6YzxQUWBE4DfAgujEHoBIbFrtCNngMOCiocxHwUpJE7FtgL2r9ykbFFsLuYq7Rp3BVo7sAANA1tAE9gFwxr9wnv1KgU4uj90kWn/xxaiN5MC4BFihWG/y7kJGJX1kocBI14+tXvrWAOgEsvE+gIf2WDxMndciXUmae/DL5M/wd+1ayv93fj4ofyifU9bpHtUhYV66Tk7o9jC0US3Fb5R/SH2WjyldjLHhnnAEK1YTToKV+l8pDMgK+IFCH09Jec4oxIfkroTTkdAFBe+f77Z9no8p/EB7iSVwJ57aen8uSlJLUXpFPXAgFguVnI+ehX6GwnObD+5ENCTQCquWbcb0DvxT+dhonZfSLbqPntGTpBBTVXMW+oZ7FvZLb2L/UPMIJq7mS/xjjFQ6sJmMvPCb275TcJh9eflsMtsu/FRYlvzDGdYQfxYCk5FfPisFjrY/4PvmZsY/KPQLpNCfyEQVmSgcJ7xDGxDtizEN4lsZU18n3jPWIMCx+0y6dtmbssBd5ltouzI7nsOexVryuTULtp3bHIKyeK9856NsQLOY7ncqU3ouBXLXXs2l74ZSI8IL4/5r3GOPQ9+5/5wIGJhBVfj3vEg4g7AAZkO7TPdgl+kz+P++S7PJbY83nag/P52+dpuC6kFQVwOWzZEcKXDcCHnFRn7n/Uxg4yz6PMS7JsmSH33Eyo9Y/NHx8LvmWfo8x0zh5V8+V3Gj+JSuSb8238EcF8oSdYTv4uKUy7tvW67WQeZ+c6kBvMDdQETodp+v+hs81vhTjiI2BfcpYaZ1xnwIF0gHyz2kDgXlhPb5OyYCWgqBzUs78XxumNm0ZBrES0oLlOw2KNiA6qIUfb0B6jhZxDPxoIrQJSfnHG16sqDBIYmUXPztWEloAUpr6WwCsKjxKAeu9Z8Bfwsl8tnEkwKnHBRJFoIFWe5ShyRgJmFSbtODODJFk0Wjh6HttyvGYx5/Fm7kWSDwGAgHVthhkjgFfzbU2LgULNO5xBExCLqGP2yaDS8qAxaNnxO066wOZNQklB99LFmQ0aKPhN32NFbbmIp5/9Ym2ScloEcoQ0DMl77GxeHE8NQ8aP/VLmyTxJr2L7zRuWlNcpyxkrSO+U9s5gqO1E/dfSlqgsRQN7VNbgtMTKAo0LvGzpBBjmdYYavwBlVjztFsGnhQiz1dARcqfMVWbXJknRTr1PK2bi+tM60iyo/GLqfU0L8iMouZ6jsZV4G+8aWlcda1+8zwFcHi/Ahna0GTMxBuL+hYrcMmNfmt8PALeanvBNI6y+XN7IZsCRy9H1kl+0AHolHE0m8wWMkspjDRi6Vbf9l68tu+++NZWn7+0brNll2fnbWF2zg0MiiYRke1nzTOdR0YG7UeffWo3r19zx3JjY91err22F8vL7rCSWTcyPOwg4fvvv2+PHj1y4/bzzz+3P/kXfxKoD9o9B4OJXRXgMU6lvJAZxi2bA+MON+snP/zUPvzwA6eC+Pbbb+3l82XX5QCtzCEANNylZKuS7YfjBvDKOzF8cJ4Yw14/ZE8DKuzs71mN4lBe7K5ru7s77ny5Y54LBfsAM+EuhTIjUDWEABfHqimaCBjQ4NRJLu/vu7x01Yt5hUh5ww0KMs3I+p6cmrCjffiUQ4EvaDcAQcm25Yg295BZ6YGEdsOPwDPmQyODNjE1YYuL8/bO++/Z7PzMmeMCyPHll186AN2Ef7+fsZGhUR9PFTskInxp6ZLdf3Db5uan/MgS4BTgx7OnL+z582U7PIDDuetF0HCC/Khrr231Vs1Oq2U7bVSsn0k7RVRY830HzylfCccqDirgGcUsh4bHbHx01IMOgwODnoEHOA5IFDJDAsiEIYHBQFaYgxSNU2ulWp4tX8ginynPwNARLQCfItlt1VNf8wRTAM0IXhzvw/8JaNW1iclJm5tZ9MJ8rXrIHGEcMVAo6NhoVDwzi+P59Jc2Z9MFK+VKRhEQ+L2Z97mFec+k297dsldrK/Zy7ZVThqBjyfK+fv2GFVJF29/Zt/XX61Y7rQYDKJuzseExu3blqs/v2tprB2Yb7ZqNjA3awHDBcoWMrW+t2ouXy25o0g8c/kOyxMfH7OrSVbu8sGizs/Pu/G1tbXimfZc8wn7H1wF/nx6fuqwuzMKdumCNHlkKaVu6csmuXLlswyNJlnkdLu5gdEK/QAb0ixcv7eS44jQOHIGnHawhjk3ef/DQ3nzzoc1fuuxZAsg+jgTg37PHT50LGnkv5QtOhdKuNzygwrx4cU4MZbIk5ETAj51kDAIy8K5qreKANnqQNa+9nkDR0NiYXb5xzR5+8L4tLl12gJSTDtvr27a/vWPN41Nbf7li26vrlmp3rV1rhExOQPZ81q7eum33337TimMjzik9PD5h7cQx4TkUhTvY3vLs5xffPnFgFKqhFhQd1bKNL07ap3/4mb3x/hs2Mjdm2cGUnZxWPMD3+sUr+9N/9if2F//3n1n3qGXjxRGbHpqyR/cfWjqfsd39Pee7bXY7NjwxYuME6Hodz/5kHAH7KHxImwfzBEA6luoE+qdMMW9kYKDbAVTJGp0dnfYgoGwidwD8SGIooIp8DI2MePAHIM+zDlshaySXzjq/fb/Xs5PDI59DfsjqhuubzOd0Pu0gOQAmfOAUvES3ApS+ePHCKpVTlwtORqDTaRvyh0wTuGPeCNa89c57dvnKTQ8crb5+ZS9ePPfAE7zpHXi1kyPjzPfJSdXlvTAwlPDGwt037nzHAAiZTN51NbJZyBftxrXbzt8MjQW0QxQC9QzVfsd1B/qe46HtVmJ/ZNKe/cyYQKXi9BRDow4chqKpJ9ZtkwFUsYPDHdvd2bKtnQ1jIqDxQI+gn3B4CGIRsL186bpduXTThgbHXfcwX/B0r2+8dgD69SrAasspJODg96K8p2T6Dtjf+enftbfffceDVHyO3FMQd3N9w+WFUx1QEY1Pzvr6DxlPcF23bW8vFLTl2VCIsO63dja98OzM2IwXHaRQJkVX4aXnVISOurocVaBT2fZAgPNvd7u+nzOXUMNglwBQw68MVc7de/c8i5s8glol0E6Vj45drtA37F2ctHQnNhvkD4ql/EDJlq7d9NNCjDkZk1DMUGcAf4bsuNW1l76vIQsjo2EMqUfHnICYDY8O+X7I3oGTiYNJ1mH55MDK1SM/fUXf+dfC+SzkbWf/wEkL3vngQ7t684ali3mr9VvWzqdsaGrU+gMZq7RCgchQ2Lhu2RTFHam7cGBrq0+t3ThyCg7f1Cw53twMCRuy19n3sKPIXHe70YNKFG4PNijyODgQiojzvWzGkKwSkozkA3D8JAZ5/P/dnpHZ7OBv4u+Kj1rPhPow+Be/m1kmkEPcuPyNrhfAhhzEfrP8Pv12Jz2H3dJ0G0h+n0AePV+/ZasK4OO6EOQvBNunEeRDP4HyLIAp/CaQFnzwYHHzOQA0/RLfMJ9f9HOUBRqDCvLF5FvK/1IAQQCOfBK1XfpUfXT/MRl72eDyy+O5UoKMni9/yn2oVDhRp/k686sSzmT5S8IMYv/R/TXoaDjVEh2llw9LW5x/HvA2FYrBcjpD7XEAL9HHZ8/vdc/mQX6hfFKX3YjyxH1LTjskGZzBNwv7kuQI8Dn4IkGelSymTEuCo9xPpqf6Fn6HTHm3LxO/Ooxp8KH5zR7EfoIdGf/Id5UPjpzplEHsP7o+yp1TcMT+vfxQAa5aiwIWBQSGNZ7QeUVUqJIHYSjyL9UXYSphTz6nWZAMa0zP1n9yjZ4rf1T4lNafnhWDpHznJ3gSEFGYgNZBPL/x2tD60HjKh9U6EGindSucRL6x7DP5q54Rm6xpAETpBo0hf/MOBUKV4RrrHq1v+eHCIrTeNC7CDDTf34dHxXLnvl6ig7UWBP7qWbGOk3/NXsVz1GfXVQn1Dj4WPwLGmSvkXhzTAVM7B4uFUSlL3td1QkOrfUUBnIt4hPTkGS6RgP5pP2kTuI9jnEhzpZNZkn2NY4xbCPujfZJX6UwAaLVb+4X2Ed7hpyCjLHgF26SPNY+x/lTfuF9yy+8Yh1KAq9MK2erYCo4xJRnlcONzf6kQglfs0y5/FhIF+0lwlBNRSkyknQRzpd/VNo0b72EvV/sca/nv/qv/zAFo/tAAafEqq1MLKAZHJfxa8JpsCRvPosNsjggE16uhcRRLjdQmEm+CfKfNTAKkBaEBl0Dxt5SNJklKRNfGwiGFRpukQC4KkRaGvzOqZhoDXRzTVTsF+CFw8YZNGy9msqpNmiz1OzYiLrZHCzvuT6wgNPbxZqJ5jZUk38dgaDxO2jBiRSx5EOAcg3QyGLSgdJ/axbWaW32mjdLlKckw0GdxH9VGPTteWHqWlLr6HF/L9Yy7Fn0MIEr5a0PTuMfypXGWESMlFSt2OIh84UU0MGpDDJrqPXHf3ZhMKCsEMGtD5DvJhhSU5obnnyvE1tm6ig0xzVE8/vEmfi5/QcHQf61THdHxYnPRphu4HkPEUvKqv7W2NI7aZGU0aSPRRiZZ1RqLjTBtIAJ6YyNSa1y6SIaa+qZ2SA5jeZCho41dkV6NPc+M50ybJP292IYzfQO/KidA+uEIbpuK1r2UZfIFPxqd7qMfcNfylk4VLJce9GJnI6VxK/Tz1tmv2OO//dK+/vUXfqR+amTMAWiOZ5/WKp79QxX7nnXt4VuP7I/+6Cc2PjpoK6+W3aHe2Nqyr7752gs7+Zy0A43GjZvX/RnloxP71a9+ZRurm4lOytne/p6NDI+4086xbR2Dwh72Y5zthmcRA2QzBgAfh4fHIWgCiJ5On1W+Pa1XnEqg2qo6oHjp8oI73Yosw+cJFcDIyJid1qp2dEhhI+QnyBHZuAB4pYHA8Tk9Me3r6eQwKUrVwSGvWCUp2gcg1e11LZfNeRbbzOxsciy96aBB5aTs+w6UDQCoZB07IFqpeFYbAPpZgUKOu3YAVgHM2/b8+TNb295wx2xkbMQpHDDOcc4BD8g6BAgCCAdAQF5mJme8QB7UGhj1BAKg3yCD+srVy3b79nUrDYbjVmSQP/8OGpOXPg7wpnJPkGEynjpWqVesk+ra8PiwZ2STnbuzRzbxvjWqDes3qDzfs3w6Y4PFkrVbISBA5hRA5MTYpB/VPAu89DmWXbfj02MvahcKSua9AB6g+/HpoRezgsebuSbazziSbYfjQcZ9Da7YJCNisMRxrHCsEiB6e5sj5sM2MzFnxeKA1WuhSIdnBaV7Vq0DwPUc2CE7KJ8ZsEwvY6l+1oaLw5bqEbjJuqwhJzhFx9VTe725Yk+Xn7n8j09N2o2bNz24crJXtt2tXTvaP7J+p2elwqBn8QM8XwJAnpr2woduhHeb1k+3rDhctNJQwY+Tc2IAp2lsdNRqzYa/a3R83BYXLxmnBa5cvupjBGhDxl+zEzJYyWrGID7cO/Rjs3PTszYyPhoKbxWyzj0eAGgKOIeMc/QqsrW+vmnfPX3m9CI72/ue+UzmxMjoqB9nL8Cf/O779ukPP7FLS1dDYASZr1QcLP3Nb760Z0+e+rwM5DihVnAqDQIacIQqKIeMkTnrjjFHi63nOgjbRUZ8pQxXccdGR0Y8gxI6l629Xds52LfZpUW7ff++3Xlw36ZnZ0KxyN1DK+8fWuXoxDZXVv3/BU4wtHsegCAMMjI5bovXrtnCtSu8yAbHxqw4NOzHB90IhkO4b7azsWlf/ptf2drLZStmck63U63XPIt6bHbc3v/Rh/bejz606UtDlhl0jMt6HbNmxexvf/ZL+5//h//Jvv2bL1xvjhdG7NqV6zY5Ne7HoA9PT6zabNjC0oI9eudtL67JWnSak8dPbPPVaweJL88tWrrXt069HQqhDpYsVyz42KJDmTfWOvOmPSvYtqFY2Nlx2qyOUIZj5gB3/tMLXKUceedzD8BnQxY8J1r8WHkz8NZPTE3Z1NScX8vaQ2aRMdYUaw9gcGZ62vXk4dFJKKKZ2NI3bty09z74yMbGZzyTG075169XXD+RZUcGKP1VRuT+/rFxWmtwcMSbSRCDoA4Hy9HXjNVxueJ6vlar2+TEtBccXZpfdB11uLfvWdh+jLTV9LaR1RtqD2TP+Ph19BLOfrJk0SvoSYJRnTbZwScOQAOyU9wO+ic4jaHRcUqFWsUB6OGhMbuydMsW567YxMRMCG61WnZ4tGcbm6+d/xmKCxwmQNHB4mAIepVrNjkza//g7/2xLVy+ZHDbUHAVAP3w5Nj2drZsc2fbTo+PrUZgwUIgKNgAfc9sZJxxtKgBcO/OPZcL3zsonlsc8GxlikmG47eBIknFZlWUkRMuUCDJdmD9IVO8izFkntj7kNPbt297QGyCGg9+kqZlRwch4x1dhwyTSY+MwHcfTsT0rTgwaGPjU95f1nI4Pk7QvemFB/f3d2xnd8OOjg4d4HcgjUQXB7xCUGpsasL3QwJSbis6h2Pb9nY2bGt7wwFoOKCPTo4t4/vipB2fcjpiwAHosZkpg1yl0q1av5h2ALpb6Fu5U/XgYaBqINDat26raifHm7b6+jurnOxbt1ezUiljfQ+UVtx2IQgQA5TsDWegiR/9LTjlC595ICR3Xhw79vt8LrtdD6C6DUhqVgRwuZ3a61sx4bCl38wRsqxECGTiLPsMoDaiSJTPB5AvW1T3yTbnvdLNF/0i76NTZrXdHpLdGftKsmlZ8zHIJJvc/fMkyQIAWr4Tz8hlzu169+tTgfIg6LJwAi3wxwYAWj/yE38HJEhOOcrvFS4gG08yTh8EkMlflz8jXarP5TcyLTEopj4IyGPNK4tUWXxxtie6zve7BHjjPq1B3qH5U/IJn4nqhXFpdQLHNsElvTvIyXmij7clsXm4ljmVX91KAHRCaLFPI9DvzJ/vn2cJx+9p12u/k6CVpm6Fr+PwDgC6MBfn3L4CNmk/cST39ZLnC6yizbEPyL4k3zaMPeJPMDNQvehHvqUSC3VqQwCj5Me3OqfvOKfriLGL7/PPNffaw5Q4FeMPWjt6T+wX6pnCowTISi5jkFTrTWs+9qflE/IZ/eQ5AsSVDOe+efJDm/Q98yLQVmtEa1f+pb7Xu9VePUMZ/MyP5ku+Zow1xM+R7y8driBIjGNpDQhTC/os1KS4OB76W/OsNUz/pLP4Tu3ieuExsRyxTwqMdTs5yZ4WviLs4my9R3StDmxSCDzJ6pe8Svaxf7XWhZvwO6YUwWfV/AsbwJ4R7iO51dw4CJokRaqv9AuZFGYhWaE9zXZIgPL/J2wPtJs2BHkOmdTaD2I8kzET7ic5jnFOvy/RG/HeJN3BexTI5D7hWOqv3nUmqN/zH4HfvhcmjAz0V/NCgD6s24TqhdNs6PsE74Tj2duc7J/sI65XG3XXowDQMR7mJwkT0F/YE2OgfYCkFY2BzzdFCAWeqZNafDp2ES/4eHI0yVKILCwJrzay7wOgJMjarKSA4obrfje04uqwSRYsz1A0MJ50CYs+U0a3G15w7l4g2f8+UFMLX2CWT0hShOLMiEuelYd4zXDyw1EAfpgYRRu4NzZIBHZJgUvRag4uKgoJd9xHro2BNt0TK82LYKOMJAmelKaEWQqG6+hjDKDL0JAyisdFyki/1Ra9P/4+3nhldLDta84ksPG7FfVWO2PjUBGeuG9SWHp+vNg09zIU+FtGjWQwNiI09vEmhrOBIyGjp+4FjJJz62ebcjCK1AYBvFonPE/3cORXMsjniuxqnUkp0hYdA1K7uBZDWxuN5kebKtdpTasNMajP93Cc8a745IPAChwg1rTWtT5XhqQ2NgWUtEmon9IFMgI1dzIutc5iEFnrh2fqBEU8/vG9fK4IuZ6lTV1/C0yPjQFt5lwTb/zaRDRu8bzFBpjWNGOLg+Obt2U9w4wTGT63zs2UtWJ2gNCY9XvhX8aKXvBpbGjShnNDNtTJ2ZNffWW/+sXnXiQs2zMbGxnyDF4Mw26/a/vHB3brzk37/Z/+nt28ed3BsI3V17azu2Urq6v26vWK819SVIrj7rRVUWQ/Gs7mkxtwkADwq2MdmxqbcsCSjLnq6akb4jiV9KlaD5mAZM0AEpG9FbKYjxx4wsDnM7YtMnQPjvbt4HA/gFHFET9q7WBmu2nZVHCEOCINgFssAdAlAU8ytshMIgIu+qNO3w7JsOqn7PbNm55Vt7YajkRztF1rgPkEgJ6kGFKBLLsQoSZzjPmDZ5cMQu4j243PABIOjw68cBgAO077cDEcdczmc3ZwsGcvE/CyMEDWbN4dY3ZjxhOQQTLCWEBbMT054+ABDh3ZMgDT0Hggd5NTY3bt2mWnvWAt4DBvb+07DYcAaMbG+UfbLQeJod/IFXM2szBjk3Mzdvf+fb+P7Mit9S3b39rzzOtipuCgK/JFcTvthUODgz4/QY80jaO3ANLQDLiT75RJfY9EA7oTFCgNBVDFj7p2QgE1CvqRQTszO+2gBrLi1BR+fLdp7aTIxOrqqmepzU1R8HHCTk/DkXdkAzCWIlMOWtUqTnvgmf9dMp/SNjIwYs1T9vGOz8cs2dW5rAdcdg737OXqC4Mk4c6DO/b2O+/4WMMHvPZ63V4+e2m7m1s2PTblwAWZ1PMzsw6skpGfTvesl+k5h3p2gGPNPTuuHIWj7Rxp7ZqdVioOXJIBOTU+5fNLQIF+IsMANQRjKNZHvwnE1E5DUR64rN2QKmQ9gHLzxjW7efuGjQwP+loiYxGZAqxeWwvZ1NvbO7a1uecAGwDd2ARrqOsc4zdv3rQ3337LM1tZ9/C/ImNkXAHSHe4f2e7WtsaM8EYAACAASURBVOubifFxP9mAHgJUQ8YZcwz2RlJ/QZnzsp207xOoINvy0cOH9uDBA5+TL377W/vTv/hzq7SbHsxZvHLFM9J9T+j2HNQ72t61leWX1q02bByAOR+c5GwhawPMc2nQCsOD1mWtD5Hlm/f+h5PyfQd7D3Z27btvHtvW2pqReUGhVTK3G52WTS5M26e/9yP74Mcf2/BsyuN5gIskqLVrZt1q1/6v//X/sH/6P/4vdrS5Z6P5QRseHLabN257Ji7BBLIuF68u2Q8++5EXg2R8GEMA6N98/ktbfvadTY9NelG5ZqXhGcusFfbzSq1qe4dkdvacWgiXLbY9w37fdT5rgilksLuNYxQYrAQaneJgoA1KmVMakMWsoHfgBj4NlCStkJBB4bxQ/A1QMe8FibieIn18jywszi84GIKsort5F/26c+euvfHoLc8OZi0DaL58uez89fDw0yfklCxaAhX7BE6g2yrw3bDdv/eGffbpD22gWHRgGX59TtIsr7x2WSKYBMg8NzVnw0NDVj6p2BGFUds9X6vvvvuuZ+tz3geduL6+Zhuba76+WO/oVviv0QnOO++JKDU7Ptl3Cg7GgjHBARscGbaJsWHXS6xdgm3TU3N25/YDGycbfXrB30Eft7bXbGdn09qdqqWyKSs6D2bHKhXGpubB37t379vf//t/7Dr79cqa60/+0bb9g107PDw4P2ZcCqAwz0B3w0/P2HMagsxmZF32/fbWru3vBuohAHzuQfeFYF/KQXXomKamJs9+w40NsMxvqsc3my0HhI+Oju2kUnaKoJm5Obu0sGB379z1QoInJz17tUzm8rav+b29A5dVt6UTTmPkdn7hkk3PzDsALZuUdU4mP1nMr1eXbX191U4qx+7oo8/pG4AngVj2HQqfMs/UCqAYp4MtzZbt7m3a1tZmyM7td5yznv1wcHjMabSgcbl87YalCgWrdZvWyfVscHrQxi9PWmogY/V+w+mNeCcBUChW6lUK2m7Z5sZrO9jbtHJ514ZKROfbTu/CD8VyARUc1Ej4fYMPEZIkoJGRI824s8ch5xdt7ORgoePObl8nfZcj7D4OhfmyIXMUPa0ghPwo+YyhLeE58g8ESnEyyfVgkpUtMCX2V2SLys7Xc9gjKWYrPyH2I9SGYOMn/K5J8ofbK8n74I92cCOhb5CPg35mnPQ3QJGeFXQZ2YQBgPYc2CQLN/Z5YkBPfhyfCUBTYpV8LOaPsRAuEI9XjC3EoJ+KPQo7ETih/jPHDrQmtYx4vuaftuahXIooEvgO3cNz4mxHAYs8R9zevr9lAuDS7YQ9nmeFdofnygdJk0ySJBkpw5Q1V20EjuI0BR6SPUPz7DZwAsgB6Mg3Vh9pf6cR+ifAGCCI54oGBtstgEiBpiD2f3z/SSVAcwJAaw7kr9A334NIikmAoWArJ3Z3Jut7tNqu9SF5wO7Ts+i3fKZznCXoJX4k5/IL9Vvv1doR0CigXdfJr9JJBuaHtmvueL4ANbVP18a4ia/nhBJC1/O9/E/JGteF7M/AA66scgF9XKfxEC7Cd5JfvSd+n3x7fSacRfiN2iD9wd/Ym/JTkU0FSLTmNK78LV0nfEG+LJ8LgJY+0ruEe0knaV3yW4As/Y8TRIXFSNeoX/LttRbaib8psJT50PtjnE9zL1xDbSNAKf5u4R+8m/4wLvyogDufxXMlfS1/UjLANb5HF4tnADD9UH+lr9TOwK0dknO4zk86JBhYtR4CQMIbeYefXEzq8hAslpw4DpAA7FofjK9sb2ETsV7FRtbnGpO4P8zJRfxEY8l8i5I03rPko9Ke+HthPPGaoOh6GMeAw5El5PopFQJquaRGH3rWT2ZkgvxXK8F+K5YKZ/rKn5PstzGWoiCH96sfaFmFozoAHUc8fLNN+FHcSPbCRYFPSMdxzja/KNrBM7Q4GFCh3spijBWElF286cRKzBVrErVRtEPGgBYRnRJ4GG90+t6Ve3L8SBMu4FTv1TMliJpYbx+uYZJ6r4UfjnYFha/+EZjke/6OAWgpbY2tDIH43W4MRlEmjUGszPUcjUfc13icpKzUh9joOQN7E+NBC+bMOIk4qC8qavXVN/vkeJxAUintGDCONx9tGGqbjBAZi64YE2WhvmuT1b1ShNq0tTil4GPwU2BtMLDCxq3NRPerP3IMpTDjQIU2C+6RQaJxUUSYz1kP8K/RBv3oeilo/a250sKTEoDDVH2WzMbKX7LJcwLNQAAeZCjitKlvFwFortP60YalTUHygVNNW+LIp5SnAik6fkXbeb8UtGSRvsdGlTZdjYHmX2MgOZLBd3HspWe0gUhONU56r/qg9cLzY+WmDUHvjdeg9MS5wRkMUekmybHWn9a9nqF5kCzDBRk24a5X5iU7CuBgIFdyIBr+51436xQcpYFRmxydsamhSUsdd2x3ZcNePX3uAM3x7r7Vyid27do1V+5kYOYHC/Z7f/h79t5H77qTDufy+usVL1728vWKbwRk0gAwNqoho4K+EAnWD1mzjKuyYAA9cDwB73C8Q7Z7iIw6cObP6DsAzcYMSEHmL0c7AUb4jGPVgB/8A+hp95qWT4V7Abn4OaEQGxHpfsuGCkM2NTvnDgJUAQDHgPZ8D0hMMKReqTuYPVwYsvfeeddGh8cMkBMQDyBLXP3MD/cvXJr3LDyPNPdSTtEBSEL2Hu0EdObZyBi8xPyNcwqADiA+OTIRHI0SPOgd5wmmr6WhkuGgK5sbJ1o/TmdQDX8DNDGOFK5zgGP/0NsImLmwyDHtcc+IRuYZ/+PjsvNoA+gwToBd8Pix5jmyTeZaN92zmblp++SzT+0PfvoTG2T8Dw7si1/9xp58+9jq5Zpzzfox217G2s1w3JL3k8zE3Pg6bSZg6dCgc30CBB0eH/l7AHqQBY9I58jiG/LxYI/zbEh4Xjstm5gctQU/Jn7bx5PxILvv4IDnJJzgrY5Njc/Y7My8g9M8m8AC/QbspR3QViwtLtn0xJzVTihQeGLWSlvrtG3HB2Xnj51fXLTi8ID10j0r109t+3DPJucm7OFbD+3u/XtOVeDFHuGY3j2yw909O947sna97RnzUHEQTHHgfbhoPT/en7ZOqmknlSM7bQQZL5ePrVyuuNy0Oz3PgC0VBvx+URIBDJcgZfUMy5Dx7dncvZQXW4TbORhsKUvnMnZ5cd4WlxZtemLS8gN5pxuAaxYgGflF7pj703LVgUAAfwINAOOA7oFS4Z0zahBAIABvuLYJAEBtwt+zMzO2BO9qKhjYtI8TEE+fPnW5VeY0WbbIFEdwkUU5EleXrtjbb79t9+7dcyCR9ba2uWH/8s/+1F5vrDsFyuDQiH9HgSAvktTsBN20d2BzU9N2++YtGx0dD/JbKFij27bt/T07bdSsl844iN0m6TCb8Qxn1ioc3dCGkElLcTeoBQCn6EO907Lrt2/Yj//o9+32o7uWHsj6KYBiifKLZt1G3/LdlP2bv/wb+2f/9H+zZ19+a9WjUy/EODU17ZQLHY42Z9J279Eb9of/9h/Z7Qf3zuw3glK//dtf21/+6Z9bt96yQjprnVrDAbdSbsAKFCptVq0CxyhAFXQShZyNjI+FoAwZvKcVq5RDRjrBMnjY6VejWrFKvebg3EBpKPBekzQxGPRHyF4MAbZuq2VkoFPQT6BKJpVxveV7elIQavdg1zNwCYq8cf+By8tpteI6A13N/nf1xk27tHjZ8rkhP4aPblnbWPMTFIWBQE/Eml9bWXO9DZURwYYGNCQDQ/bDj39on/7gB54Bz34NF/k3j7+1x88e+/plD0CHDw9CNZKz0+OyHR0c+wmYt958xz7++Ac2NDRsxcEBp1FZXVmxly+f2/oaAPaWZ74SYKAdIUgM4NH19h0f7zvvfrVSs3QGyo6STU1TsLXoRUt5PxnQS0tXrZgbclocftBbgKL7B9uWyfZCP0dHPDsRvVtl70sXnNrkww8+8j2YNcf8ob+xZ3ztn54kJzhSzvnO+mD8qRUAkA2tzycffOJ7CPLPXgHA9/TJd17IFiCcEzvo9FqSbDIxMeX7LzzvZBCjz+Cmvn79phcCxhaA1gc6E34DKpPBTXAL2UG33b591wN9tPtgd8/29w98vqEoYt2zVng3GdHYNlPTs35iYunqVb9Pzm4/bQ7wf/X1b2xtbdWqDbjDAzcyQGz59NQO9w/dGZyem/GTUlCJENRCL1bKSbZ9M/A1eoA4n7fRMQoWTjv4nC8WrdHpW6Y4YN1CyoYmhmzm2rSNXRqw9LBZesAsVzLP0Dw97dlp+djqVYp8HtrhwZ5n+R/tb1jl9LWlUoDIBM0Jwpj1e/A0d8KpgiTzimJ3wXYOyR3YVOxdBHMEnAiM4XsSg2SbuZ3YD8lHstXZj7gPCg75qOh4sqKD/xvsYvks8gUEHCngLQBJtjH3yAaVXxj7ZrKT9RkAtNql9p8ZGklCip+oSMBk5li2ugeDBXBGdY14NsF67BTGi+vQJw4oJHyjfMZz2eOh6ortYPkW8tkFOsmXElDCdQp86zsB0LLRdVxefRIALOAPAJp1pCw6rmMMlW0omZbvLnqKszHqJ4GZBHQUBiHASGB5DNrIL3CswwvshWQht4cSEAmdyw/j7sB9Gv7sECxAj9AuAWQaL7Ux9nPrjWrIrITbO0mei/2MVBebO8iqfEKeS8FQPS9gDeHoOuMrPIP2ERhyPzxJZELPyv4XeBvGMine2A9gmj/bk7/SHgSWD6U2COhX5qjm2u3uiG6BjG2BezHoJD+d75gD/nYbPfHRZI8IZBYorWf4Gs5DERNOb2m/DEGn80J8PO+i3ybfLvbBL/qo8u+UDaskLq1zyVcMIEvuJZ96TzxGsY8pfIfPaL8CJwrc8LnGWUChGAPU3hj3kh4QEMv9+H7CORhD/i9//cz3S5IlY+zozKd2OqaAX8Q4oP6OdZnkUfJF22iv/HLhTPpe8625jnEgtY1aK9I9ej/t8dM5Y2NJPYPamewLzJTMqRCmQHZhQIyRfBmNJe+RTtcpjjhgyD5Pn7Czz+SRM0HJuuczni/wmb8JeqtfvEd9Fc4kPSv51XMZI9evmfMT5cKGYkBae5jWvORR/VdSoOZG61iBE53ki0FwYZe+FyX9A/H0ey3REzrxk5xw4KSJTvZxXasZ6l1QL0knu/gcSiXpwzh4c6ZfuiryGLDU1H/zX/wnfSkIKXtlJDIQGigJN4MtBaTBUISKl8QRNC1yAUw8gx89k2v1HZ/HEYJ4gOPJlHLXZ1ogul/fa/Fr4DUAUlgaJF1Pv+KIDYZPvKC0+LVRSFGnEo5ObdICEbXhxZvF2aaZREr5WxFeKbcYrBMQKQBN4xk/xyc9OmIhpRsbY+qHNgPuiZW4nifjSG124zPhK9Y1MsA0j7Rbm6LGTxtCLDNS1lqgGn+cMb2Pz9QGnuWGU7KxSh70uRa7NjSNt8ZCv+MFTDsF5GpspZzihau+SWnE4yJle2bQJEGKeHzUV82NjDM9lzbIAOP4eHx9rHzUXm2KUhyxwuPIYiynvEtzz/+VEa6NTIpK8+pVuJMqvVqXWiPqo55BO5AbDDWtW66JNym9R/3gPdrc1S4B0DIypVNcsSXHNRzcUJGPJEihjS2WER1PjHWNNhcFIfgtw1LGgmRbm+/Ffmh86KdkRddqPmiPqA7yuZARyJGdoBvCMT6ALZxisp8BoLOpkuVzgw5Az48tmB237WTz0HbXN628v2+HWzu28nI5RJFzacuV8nbz3k379/79f9du379jp5WyU0X88vNf2PPnzwNdAsdnMnkvKoXThvMmA5DNgTbu7x6cyUXQw2m7ceOGc1i7I1OvOziJzMzOwn8asn/hu+T4nwBHHDQMAzZhQBGuIUsKXuY0PHQUaskGSgUAGLL5oAlwp2iwFHhsh4YMh31kbNh5p3Gqy4dld4DJTPUs02zebl6/YfMz84FTc33L9g72nYtqOAEMyE4dnxx3AC8YO2btBgZ4zubm5pOMaY7XBaeNDLXNrXUHzgH1aAtFBAELVOl3bXPtDIBWYA1HPWTQHVu1W7XBzKDPreu+TDbh9xz1PmKQAMDw3ezsjBfWIiMRuaONfO/F3zp9B3lcvizoQAIL0GJQ6Gl0ctT++D/4B/b3/uN/aDaWM6uavf76G/vyb39jj7/51uqnNQeHeg3z7F/G3B2oZojIV2sAsRijRS9aeef+PT/evLu/40DLy1cvgnFXDxkgZL9PwqU6MhJA5r0dqzcqDqDfun3N3nzzkV27dsX3GsCe1dU1e/H8pdNL0KfhAYD4y54ZyHM9iJQ1z+hmLAAtAa3mJxdsY23Lvnvywo63T6x51LLtzT1rNds2PjlhQ05rYV7cr9qp2ejUmP3w935kj9566PMFdQKVq+GBpkDe9qt1G8wHLuny8bG9frViAwMFGxodsHavZal8z1J5cOOOlYYApXu2/PK5rbxaDeBCvhDmIptzkBzKAHeKui1LZ9MOzrMGAUuRM4oQOU1NteFZ+pwgcMM0h77KetY9fNAhcyEY52sb67azte2FAllXAP1Q0tCWar3scz45PmU//OxHIShEAB5Ht9l0/mLkJRRFq9v87JyD1QQuB4YGPPDz1TdfOXcwa16ZNGRCuz2XVMmmHTMzc/bWozcd6OJvDzQcHDvg99Xjbz2QlKKKenJMDtAH/UAWNFzp0Bx88tFH9uabb/o883xAb6gPvnu1bGvr63ZQPvbiail4p8nkKg0E2ohu0As8g+wKggiMD2NH/5duXLM333/H5q4sWMez11PORU+GcIbkslbHgee/+pf/2l58/cSOtg+co3pwYMRpalKso3Tf6UN+8u/8Xbt1/65ngwMyc913j5/aX//5X1jl8MSy8GBSO6TdsfHhUJCv0qjYab1mLXL3c2lbuHLZ7j94YMNjo76mOIUBjcr+1q6Zc8eWrDRQcLAOLl+KOeVKRRsYHrKJ2WkbHB1xvehr3TNOu57tdrx/4BmmzB+nVcik7ib1Fyg0R041TgDBupnJaadHAGwLgYWanThwn7Wla9dtaHDYDg8qNjE16f/q7YafHkB2ObXBvejtkDk/YOlu3w62D4x5/ei9j+ze3btOmwRdC/L15MUzW14JWdREsnCYkRnfh9sWQMt6zz549wN78+FbVmAu8wMebDrc37aNjVVbfvHUnn33rRfwYw2MjXCyIvAE5ou5QGVTZs2wJ/dscHAyBAInx63Xb9nW9qYHtuChZu9p1kKRWuSEkwCA0BTIKxQylh/I2cjYhO8zFD6FUx9KIva2K0tXPciDbkfWASoBZZFFKIXIxuYHoA6KJdYNugwQG/qRn/7BT+327ZtOAQNml02ZHRxUvdAhgV8CgujXeqPhegk6ErKMmR8CbkODI3b7zk0H6y8vUYjY7PkL6CfW/TQE++JJ+cj3Vni1KfZYGh7ykxUE8kKfQxLNwsKi89ujmxgbajKQsU4RscWlK3bt+nXno/bTPq26jyd73G+/+cK2d9YdqB8dhSM678VV4UaHSojis4PDJQ82Qd2EnJHRhl4gc97teAct8zY8Om6Xlq7Y5PS8DQ2PWC47YEenFasRNClmbXBq0IZmhi0zmrLMUMZG5go2MevL1mpNs9PjoI9q1aoXygSELx/v2N7uU6tW9ryfJOQGSgWIUSiIS/Zj1tcf+2wIZISkENnWDojlAygnm4d2C4Dm/564QRHNqK4RwUbWkQBo3u+nLaHlKIZixnwme1+2qQAL2ZvyfeX36R28V/6x7IgYoJPNTM2Q2PeQ3XwRrBQ4IVDn3DYJx7/ZL/gtO5a9LPhMSRZukpkWg0ycuqC+gcD02K+IfUKBjrRBQI98A9nJap/sZQHdMUAi31GJJ97WVMioFmjG81mj8g2UIKS2KQnsTAZ6AUNQEOLMr0x8Sfl/8pE0RvIhKPIs/1PX0HcyoOWXuK/QDzRK8lHpC88WFUJ8b+zLo+/czkgHkPl3x61jhSQbUO0UKOk1QZLkpiBrylQMARgBbfgbDuAlE0bghO94nnzl4POF+1L983VCYKmdyAy3qw+8j36h12J5cSA+CWIIzENFxImHwgDO/cuQWcszhS8pKUrvjEFAYR3y/yTP8te+z6cTphBjIbH8ysfX+MsPla8ay5/GLJ5n6RY9R/d/n+8rOdVztJ4ZxxAQCieZBUoHnRayx/VcyaiepWs1bjxLfqdwBMkPzxJwz/2xPolxN+FXZLQKn9C6jMfz+/ArzRHv4v2SCc2Rvhd+475skoGsedE1rI+LbZdu4x4VXpWsaH1IH5NMFGMckn3NlfQlbRM2KTyCa3i+AgPCTnSPY2RJ4En6Rn1xu9V5wQOeGa95rlWQIfhW55zuvlYTznra5DZ3VNvsbF7ygWrrfJ2d1z+LMUvaIz1Bm+J9w/fBJIij67TWuMe/c5zCz/uFYLNOwySBLE52+PwmDBAU/fW56IQET+gH4xMb2LbaGzVm6jOfQ/1I+1kLPm//5B//o742FjVKm4cGUkpTizJeyDRGgh1vTm68JEpNQhxvkHzn0eJEmWoDE6AYCyzt0kLT4OvZsUIPG8d5JqMWrhSTBkQLxR3H7HnGtyY/jhZwLe8EsJCyOAOfk3cJsIsjfFoAUi4xqBePJ8roIsAZj5eAMy1YTa5vJglArO/0HClWGVD6nnmVgaBIkBadhETzFo+zniflL4PEQcjk6Ar95H2aPy2cWIFJfuL+KZihjSuMdQCKFaDQvPJdDGqrL/F8xXMcKzvNo+Yjllsp/xhAlxKOjSUZo/HGQwZ0APSC7Ek2ND+6VjIYB29478jQ0NmClfGkuWBNKGM1NqwkWzwbsEUAqwBnbf4CiWVYxApK44thorWkMdFYKRCltaqNmHHiXZKrePwl5+ov75Tc6Z30K1b2UtI8X7zTylzQuzUf0iHagMIaPudh4v8CoAUYazOQ3GrDlVxrTaldtEPjrYirdKTWhZ5VS3j18smRdLJvQ3AnZEBPjk1YOpW3TjtlnTZHWwqWsqINDYzZ3MicjfeH7WB1x3ZWN+z08NCPuJPdTLYuwOn49Lhdvn7Zfv8nv2/Xbl3zAkk///lf2S/++q+tWqslWSzhSB2OPlFcgGu4mEKGSwCjHShybuaWndZOHYQA7BJwiX4FzGLOcWhxdnHacYIDN3TLs2LLJ6FoH0AlzyaLq9lqerG2XJI1wjMAj8hQPi6fWLlScXAcugz4hskO5Lg67SRDlCwvjvl3mp1gILd7Zp2+g8OL85d8f+H49+u1Ncuk+p5hiYMI1UG6mLVsMWudBhtl2qybcbBlenrOwXjaDfDqhY4aARwmg44sMZ5bygfKCvpDJuzR0YE74IwdwDNgX6k0cAYC7uzveAas65E+gF8hGPxpslopDEL2WdV5b6GgYHMmA5Jlhhye8d9x9D4f2gVY5DKZ6lm9WbN1Ms1zafvgow/sP/yP/qEX56N9zBEF2X72l39lKy+WbXxowvqttGexEhBgPnR8D3ADORwdHfFM5Bu3bzmIenJK9m/ZVjde+7g3a/BvkqWZsanpaQcvyNrxbOxm1canRu3e/Tt2//4dB1ZpJxkCK6/X7Mm3T+31yrpVy1VL9TM2AR/p5LQFSpFA78FxcMborbfesk8++oGNFMcdgF59uWFH2yfWKXftcPfIubrJlgbEs3zG0oWMZQezNr+0aD/48Sd2595tGxgqQFho5b2yfff0qX3z5WM72Tq0yeFxKxVKtru945l1yAYOXCaHd9S14YlBu3RlweYuz3rG8MrKS/vmm8cOxNdrAQjL5wqWd47VIA/NHpn9TQfXyMoGxJ+cnrICgFu77RQqh3sHXtysmdS5qNWqbjSS8UiQBr3HnJ9Uoe6oGMf50BusLcB2AICTyomD9GRA/ujHn3n2pkNoGKfce3zs6xK5BRwR12upmPfim69evbCtnW2fE2QkZDOGrH5koVYJNTj4IcsRagGCP+gx5ujkqGzfPn5sqxvrTmVBNjEANIYm4AWOc6fRdKD9yqUr9gd/8AdOFwJPMHLkwYZ2216uvLLllVeeTc2YZYsF7+PI2OhZJhfg/NWlay6P6JVa5dT1kre/VrHRyXG78+iBjU9POE8ywBmAf44srUbb1pZf22/++nMP1lmz65Q0gMwT45M2ODxqqWLGFpYu20c//IHdunvPgweMO23feL1q33zxW6tz8qDbd1AbYL2YLXpWc7VVsxrUKemeFUaG7OG7b9sPfviJzS0uOOD84rvn9vO/+Ev75ouvrXx8YsMDg879TlCLUwupXN5GZybt1oN79vaH79vU4rzTgjAH1UrZtjY27XT/0PZ3dm1va9NSHXIfzeqVqp9CQWfQ1hoZnakQpJiemvKCthRsBXxmr6tVG268QzEEuLq8vOZBlEtLS1YaH7K2dTx40+53bWJ60saGR21vZ9dISa+fVO1k/8QGMjl7dO+h69ZSdsjqTguxZ+s7m7a5t+E6iAJyBPiCbhxzPXm8d2LNasveefiu3bx20+ZmF61BFlSzYaflQzs9ObSVV89s+flTazXrrncnxyc8y8dtiizF944cKOVUAVnOb7/1kQPNBOmOTw5sdf21r2H2T2SddSZQikxNsmjbnYYVnVYnZfnigBUGStaowy9dt9MyGUk5B6DJoCaw5ln29apTLCGv7APhJA2qN2Q4j46MhyzqcsVpnz755FO7evW6U1W4k92D7ivvwQPAYwJ4oZBgKxSldLCGuWLdkfUY9kDoQJwbfnjUeeXJfIbiZHl5OSkgnffgVZeAiJmVj099D+Z6Aqn379+3udkF59NmTbOfcZoCAHp7Z8f5syenJ/17AtLfLb/wQpfw/aPrC8WMn8y4dGkxnJ6q1ezg6DAEpPtk67csV8x7oBzdl88W/CQSQDQ/Y2Pw4y/a5PSszc5dstHxKUsD3maK0GtbudGyZr9tXVRzvm1Vq1lvoGtjC+M2NTfsBZTZ2hqNABoTREPWkYFup2at5p7tbK3YIUVEOf3T9NLjFQAAIABJREFUrlsm3bdCHhuma9lM3zoEtxOOZjbYMxsQGhwOoSR8G7EfpKKBfOdAQTcAAciC7NUADAa7nb0z5qYV8CZflwASulyJO7Lvdd1Fu1c2eAyICACRr+ADkmSfyhaVLxGDGgKm5M/Id/Ps4uR4OCdJ5Tf4O5Nig7Jl0efyv/jNmDgAkA6njS+2X23U5/K9ZFNrzORjyBeTzxAnsQkgoX3xHCmAr7GM/Xy1lXuEDdAmzZ2+BxiR3S6/Wj4kbdKpP8caoqPf8qEAoNUu+b7Bh0x0VhLA7XRDUWyuCQl7QW4AfH3ueoEKRf6Bxp3Aq+Q1YBoB8NG45hNfA1xHsqaxFlAZfMiAQ+hH/hB2GwF0Agnqh2QOuaHN3u90CNJojNhTfF76YU7kr8l/Zp0os1EJKgLd5W8FOQxZ9bInhFfoPRf9M8ZOa4Z3BRDvXC7UP/mMwpZi/1f+rJKhFATS/Ok3zxIGQpuFa11cTwpg0IfYVxQwKtnmO/nz8pE1Z/E7hVEoAOVyTtHRJMtdsijgU9fLV9Nc8FtjKxBTbWAf01qQ3y6ZEg6hedJa1jrSenSs5ns4e5UgJrxAIHaM+0lOJPeSuRhD4fnqt+ZR8xuvAf4vvwWZo6/yu3mPAhiecZvMowB+fBoFQGI9Ih0pPaUxkD4RBsAac1+vG6gztYZFgdPiCE9UO0DzLiwDCi5hjtwr+YnHTmtV46f1xnNVlC/GJDXvAo9po9bRxX0hxm41JzGOIZyF36w12ue+azKu7LJBpycnf1IhEAIU7e3tdX18CqqN0A/3KgOapALNGc/G79UYx+Oi+QeADrjVQMBpVIQwjtZKeWpQzrRectRei80FOIm0CXhD4DRwfBaDQ7o+BrIwKLS4pLQknPotgFCbxkUAU8IqAYwBwbjt8f08OxgEIYIqZaXJ5zfPVXSFDUCTqUig+sb7eLcXDeoBBAXakosAYAxcSqFKoaidMVCqNmoiY8XEuPNOgb5aOJo7KZl4U5MykCEVNsQA6sZAady/eCP5vo26kES3tND1HJ6BUhFor/5KEWgRxIaKBFcbFM/wAmERyKuFr3nSBqPxE0gsmYk3sNi4iw2Z2ECK50jyr+CHZFtj4jKTRC4lexdlUcpcilnzdmaAJMeZ1F719czASsD4eNxioxCnQjIgA1sbtJQsbVLki3bG6w8gAGVLn6TkJENS9prL+N5YbrhOxgRt04YQz7neqY1B40K/ULDajJ2jNaH+kULlHkUeZQBzTczVpLXAb4HX6o82q3gMYiMt3gw1P5KneN5kSKrvXAvdBp+zEZFFCQAd1lPIdijmipZO5azbyVo6VbRCfsQy6aINFEZsdmTeplJjdrS+56DK4fa25To929ncsO3NTWvjjBWzBh/xm++9ZZNzU7a29tq++uq3trW5aaNjFHqC5sACz3HKvLAg4Bt9AviTYUjfQ1/MHWDGU9kbyjJxoCqVcdAVMIs5QqfxDAHU+3s7/jlZU/Tz8HA/ZPqkgnPAtWQNAj6w2VDpHTAEWgKOGlM0x0HoEtzFTQeDAKHhMYZaggzXfjdlqY5ZIZ+3S/OXwlHnStXWNzfcgHeqEKrz5jJmJBBkzNp1jIe0dZt9H++56TkvWMSGCBgI4FCplz2zFwC6lwqZ4tkMBnGIUDOWXCfqGfpHdiV9bTYbnqmN46z9p9ao2ewMHMk5z3zTWA8ODnnmKLqrNAhdRzU4Qq1wfFDGfSoJuJD5BhgfAgYtB+RqzZqDgZevLNmjRw9tcWnJC2ABVr1cXra1l6uBUzk/4hnjPBNwQXxpgCNk4tF2gJP5S/BUw+XZdGeGdwD+Qc2CMQtwAug1Nj7u9xFY6HSbNjkzbm++9YbduXPL5uZnfPydM3Zl1R5/88TKR6dWPqlZpVx18J3sQUBUsoUBVyuVsoOQH374ob379nvWa6Vt4/Wm7Wzs2/FO2XrlnnXqHds/OrTjkxOnUkjlM1YaI5N03GYuz9tn/9andvXGVcNJg2Jmf3fPXr98bc+fLNv+620bLo7Y5MiYzw8yRaYkPObDYyXrpFo2vTBht+/dtOkFxiJnVI4ni/Hzz3/pbc8YDkLe7yVoRGY+HSWj1EG48WG7dee2F7ZERjgSv7+3Z19/+bUHBMi+9gAHgG8Nupes84yTnY9MUGxNtkGuOBCyvfI5B4TIxCQDHgqUjz/+2NdesDmogF12ShOCImRNOpdq4jCXOALfrttJ+cCzVSmKNjs3bbdu3rH5hVmnVCXbEGCa7FD0KgEeOGqxTziSy3e0HSAeWQQCAyT0ompDw65fB/IFB7GhsaBo3R/+4U892/Pg6DicCiB4VKs5F/3W7pbtHR0GwJGCd8Mlyw+UXK74d+/+A3vjjTf8/6Cv0Dq8fPnSKQV+/eWvncbj9hv3benqFau1mjY4NOABKbJ0oCbaXl23tRevrHpEFnPaC6jSNuajBM1NacCGxkZsdnHBJmfnXN8AoKMDauVTW3u1Ys1yzYsQUgSRQp4D6YL3EwC6lepaJ21WHB+yN99/1z754Sd2/eYN3wpePlu2v/rzf21f/upLO9rdt0ImZ6NwjWYznjHcyWTs0vWr9u4PPrIPPvvUZi6NW62FWR/Ahv3NbauXy3awtWN/+9d/Y8vPnjqwT/uy6ZSfAADcJMMVfQQnL+NE/5ABqCE45cK8Eay4d++BU34cHBzb+vaOTcxM29jshKUKGcsNFS2dD0VayYSEOqRPAHHn0GqHVetUGjY2PGJFCoL2QyGdTD5jrU7DjuuH1kl1PADU6gf7nb0t3cvazsaupZope+PuI7s0tWi3b9+xSqvtJ2cAEBs1sulXbXd73TO84b4fGxm2ZjtkWQKm7+7vuQ6dmJ6yK0vX7bMf/cQGS6OWzvT8hMnG1pqDqweHe752KGrKaY4AmLGHBubcfCHUGAA8p59py3mhxr2dA9/DpidnbRJge2DIxifHPAN/Z2/bTo6PXAdyUodnsAadr39i1kF+AGiCUg8ePLSZ6TkrHwdO64av65wNA+6221Y+PT47goo+1dHpkLnJ8XyCjwMObnPSyIsK+ymacJoB/cPP+NhwAi6FvRNw+/j4xOca8JzAHScWAMgJ+iCr6HbqCKysvrTBkUHv3/Xr1217d99+8YtfOO1VvVtznvmbt67azZs3bGlpyceNvkMBRSY3Qa1ml35lLJ8JtT4K2VIAMll37L+XLvuJh1GCPIOjNjzCqaWeNRtd68NJW8rYabNndWv6v5PuqTXSDSuOFqwwkreJ6VEbHqMOBgAbGXPUSjj1PhTzgIdt29x6bdgVBDAIhHQ6NRvIUQiJSmlQa7UDUMxx8XYI4lGfgsAteo5AsWzic5Dk/NQb7y7kc67XBCbJtsxlzikwBJ7JNsR+k3+ik2IxAMtzYwdf2b46URgDG7F/rQQb97OS4Iz8IflisncFVsT+NZ9xHe/j9IX7BgmoeQZC9c+Lw9EOakHoO34rcxEAKQYs5F/J/5BNJ/ue9yoT0085JWOgZAf5AsIF5FvJ95IPod/op9jPEhDF9zwrTvqSr6d7HaTklFICrPJbwKV8GNaLF0XuhOLccVKGgzkUIoyK0J37dgGsVbFssoXj9+M3uV1KjRCfgJDZKB9R/g42hYIWXC8edp6dI1CQnPrk/vB9oOqgTc6xmhQcxe6KfVbJRa8bQGnsRwGmkg/6fuaL9c5PeIc+JkXlKPSbnCiIQVTuk1+obHT1j+sE7HPCTvjJRf8qxhSEkWg9ie7EdU0EjOtvzaP8Xvm08nWFhcg3jPseYyjyEWMAOu6vrpXe4PmaL2EHtEU+MO/VPMVgoPxGgfW0V20SvsVnAhM1vrLXea6A6Bi/kg7Cl6AdyDI/XoA1oe/UWtH6pg8CVkOw5BzgF84g+SFJRzotpsFRG3iXEitjYPps3tLn9+tanqcxkv6Isb0Yy3AMJWkv/cPvpG3oAeGF0rGuxy/QuehkAGOg9mmMhSPxt6+3BOeL/XjJgta2sIAzHUdgONGtwgKEMYX1GAJ7PEcyIplkPAX4ao4kE8J50P+SZV0j3RWD2FojmpcYW1T7NKdqn9YrbXBbKqFwVRs8Czkp7oyl6uOVShLokpMU/U7b9WaxkASwkhM7yoCmTovqjaATVG9JoLvWq3QXpwKZizPM97/9L//TfiyUWlQaVDnbAkEvApISjhjE1MskaNrYuUZghzbnbJS+Hg+kFI42Qn2nQZXgMnDx5Eig9JkcNk3yRaGONxUp4DCB4ho7B3njsVG0RICalL7aG0d8LkZuYkXBxhP3W+Os9nOvnqX2aVJlyMRzo36q37RTUUcJdgyoYshxzUWlp/vjTU99jt8hBRkDvlzH38pE5f/anOiLAhT0g0yR+HmSGfVf0TD1+aIik6JX37TpCVDVQpU883zJNJ8B+NAeni+lJwM0nsP4/jiSRZaT2ixlK9kMwOQ5l5fmT23kejJN4g0CeVIAQAEDySzt1mahDUtKNTYepIgkV/EakKycy1xQzPEGHhsEGl+NZ6y81U8ZkJIFzQW/tZmrj/HmL0NSm7f0A9cExzd/xrnGu9RXzYUAZt0f6zEZ8DLcNSbSK9IjMpg1HrH88Vw5Drpf35+NbZL5TrZSMLqDjoPXM3wG+Eyiy4AD0PnssOVzw1bID9ns8JzNFaatsVexvY0t23z1ympHRxAsOWBSPj20Wqvumb5T89N+hJlMh2OKxMFX2u/b5PR04EJsAHA2PKsOXiYZnpI/+uHgWankgCj/R5bIogIAgu+Tayl0BWg5Pg4XZaAICk5E24FHjvbyGaCuy5L13Jnk3kGOEA8NeVET2g0A5EWmRkdseGLEs6F76ZQtXbtq84vzdnp4bHvrm9Y8qVqj1rRuo2PtWstS3bSNDo44v+/w0KiDcvBCbm5veWYwGWbwy45Nj1lxiExQOHI7fvz69KhirWbPJsemnP+23+n7EWfA+Fa7bmsbK55p1+q1HPjLWN4zzwaKgUIFh0jOCv1knDw7Osmm4Yi49CVH18fGR6zVgSohGIYc7QWwoUAhmaiA0ZySQOceky3eTuhrcFby57x/GDxcj3NOhhtjyLxCV5LOppxzd3x0zGamphxMgYKCSve5dMjGKeZCtWvmj8xaDFuyoHkuGdzw2eL8kK1I1g7BAS8YVg8OGllvMgAZK3hDa7VTG58YtrffeWT37t2x8fFR5wvkvpWVFXv8+KnVyk2nPQEoowAhWZmXLl92upX9o31v09TMlH300ceecZlPl2x7fcfWXm3aye6pZeop6zZ6ni0NcHJcOXUe3unFWc9YXri2aA8e3rUrN65YPp+zyknZM1o31zbs61//1o63TixnORsqhIg6BRoBz/MDWTsuH1i9U7fZS1P25jsPbWx61MGWVDbtWcW//vVvbP114MclsxlTsFate2YxAPrRKYB41yZmJ+3Bw/t29fq1EAjL5O1g79CekQH+4pV1GsHgVqEznMWB/ICNTYYsaNalg5z1mqVzaV8j/HgBQi+CieNacICX7GL0CPMBOO0nFk5PfI1ybN330V477NeZvuXyKZuYIhA1YlevXrGb12/a8DDPTzlYT5uOjk68oNnezr4DnUGXBxCiWWva8SkcsVBmlJy2YfHyZa/NQNAHrukX3y27HoTP9oc/+rG/+yjhiSWj1+lB2i03XnlffqDovLF+PG9k1I/xQ8nz6Wc/tjt37oT3d8K1FAZcWX1tz54/t7WtDQeVKIzmFATw8fRIiM9ar9W2ynHZGienfoS/WeG4fM8zKrcPdm1ydMqpL7LFAedVb7F2PBEg5cf3O2TInpSt22g5T/pAjuBN0Tmg6dtxvWx1xjWTsvG5SXvvkw/s3Q/etXkyoM1s/dWaffnFF/bNr7/ybGqCFtA3kMEIbQnA9b23Htm9996ypZvXbeHqlFVhwsia5TjpCGMLx6VrTfv85z+z/+d//z+9iGaBI+iM/cCg2wGB/qDpoCjFAgkQEdyqVwJHPqBkqRgyoKenZu20UrdKs259TuiNlGxkdsIu37hi0wtzTuXiwOhp3fY3d6y6f2LHW/vWq3eselS2Rrlp1ibwNWC5Ysb62b718z3LD+ctP5T1QpAdw3br+EmLZqVllYOqjeZG7MHNBy4P8NPD67z8/IkdHu14JnS1duwUCuPjY14oMuyxgW+dvWJzc8tGx8ftgw8+sYcP3rPh4XGr108dxDkuH9nKyitb31oPa6QfdCdrhD3o9CTQVkB/wlpgTcFHPDo0brVGy5a/e2HlRsMuzyyFQGimYDPzc66PD8uHVjk58cKdOFbpPKeUujY1M235zIAD/a1W2/q9jPNvX71y3TOTkW8oDpBbMt5Z6xPowkTGsSHRoZwQYrxJPs1l8863jE4n6ML+ik7e3dnzfZT1zM9AMVBtEURBR6D7WfPsGwSVCIB88MFHvh7gACdQCGXOs2ffeTHGfqZtCwvzduPWLc9m/Pqrb2351UsHNqdmp+z999+3u/fvuk4h4MTP3u6+PXvyna1vrVqnT9C5a+l+oBPLpYu+ZxA4p80PHz60u3fv2cDgsO8z3V7aag1om3rW6vYsUxiwbClr1V7PTlpVa6ZbVu4SzGlYfqRoI+Mlm5ga9Yx1MqFZC+VyzQ4Suq9CNuOc3JXTI99vDg92bH9vw7OjBwcoEti3Zv3Uush4r2P9bscDkVlOG2InZoKNIUCW/dtrYrRC8ss5WHBe7Nvtll64R7qU62LnnvFS5h32QLMRkjhki8vmFYAbZ+7JZxMIy7pWNivPjG1tp+CJ6DPkuMvPiQEL+Y2yd5nLVjc58pwEJtVfwHreq2vRofJbZAO7/cxpuSQpxddbklAje11jKJBI4IG/OxkPrhEOwDv4P9eLn1Y2v9tXybUaP+wlnqPsc80D93A94yoAVL5b7D8JgJavxhgp8Yb7aAPX//8CkEnf9V4vzhcBssp0JgM6JIsF25r3BJ+2fQY+87nmlwCXrtHz9J0HKBL/OE9UJhUygWmnbAPRmBEwF+4g3yOeJ3QV+5cKo7U7gVLtzEdNsvupERPaGzI606msr6PwzJBsx30C0GOsQ/6oAD4lWWlcGTvmL+jpIGexzypgTTItkDfGjCQPmj9dKx+Qdgpjkd8p+tIY3NOz5YsKb7ro38YBHq0r5ul3gwxd348FJPJMbAqtF/nS9JlniBtcviH9U7KJcCEFO6RbFMRR/9Rv+ezCbuSLcj3PVRu0PrlffonexTUaP+kYvZ/n+WkQTpclPNpaQ7pWz7w4f7qez6F04j7uEdArOh3JfUioCEEL+ezcK9BWsiJQkr+Fg/BMFdjl+vN1Gk5hO41QorOCNJ/LibAK6UCuV1KkMCkFpDRmGn/pURKgY514vp+EgDH6QJnFmjNhNMLO9P4Ye5GcAsgq+Y62ayy1huO1pP8LSxPmo3GRzx/LEvfIh9f4qA+Os6RD8qCKEGLD+z4obv1eKNQNNZYH4EtBH5+Wgy2Bjf87+Es7MAJIR0t3qO34tHGQLvXf/9f/eV8L+yK4pA1Mik8dFgCkTeoi+BWDOxroGDTySHsSyeAInO6X4Ks96ogGTIpX7YI+I1a2XC/AS5P9fQtbylULJB7A8zEI06XNNF50mkhtwlL28cal93KfFDsDLxCX9jkwHx2B0hjFG63GXkpN98XAoOZB96k9UiACRvUMCbBvyskuxHNj4DGATmGRx/POM9Q3Cb76JcUYb7h6joy7+B1uwOcCB5Lapuer3/HGIaE+21wTpX8xGhQbVDIWpEQ0j+djHcBOyZwUkBQSz1abYwWvNovfNt4EYzmN+x33XePdxeFJxpT7FBmjj4rgaR2ojXqXNut4w4vX5MWxjteElCUKNDbe1JZ4TcfjGa/ReKy4j7HWhufKLeGjFgis69UfBVDiDV3zEhtdKFCt+bh9cV9lwEgmZcjL2NZ8agz1dxwhjteRxip+b6xYud8DS8nmShYZ/QCAdqXrWZUc7ek7/3M2A8A14BnQ+fyoDRSGbXpo1mYHZqyyc2KV/X07ouL92ppVjw6tUalajaP7jarVWw2bmpuyYqnkWVtkWAEcAdoNDQ87WMkYAcy6TJDRhI4tnvODK8sc4BhA9b333vOMzsdPntif/dmfueOLswwgxjNwgAF+ldmFg31wsO9ZaoquDw2XnBYAY5mx4Mg99Bi+m+U4Hl2wSqNuk3MzNjFFRmDTZhbn7e133rHFpUt2tLdvT3/9W9tbJeN7104Py5aHOLhtVkjnbXdz18FcMi6hF+FIMUeeK/Wqg2X33rhjD995YP1UyspHFXv+9KWtr25at8XRMtYtxeKSYrQF9C3Zent2XDkK2aQWMkeDjgvH74r5kA3NphuKOzadI5RsRGRhZ3f77NggwDNgCM4+QK6vt8ShBPim3RRJQ5bIlAf0rMN722s7EO0ZfcmxStoAyACg5pmp7cDjShuRMTIKcbYHOK0AtUit7vQEvW7KgSruHxooOVgUMts7nulONjzZvM7T5SB829/v/H84K61wUoXj68gtsgFFQrsHMH1iI6Ml53++d/+W87Q2O92zQlhkITeqLQf+KYRIliYOHM8g+xUQkLS1ufl5++STH9ilhctWK7ds5eWqrb7atPpB1VK1vqW70KnAh1yzk2rNepm+A9DzSwt26cZlu3v/lst/r9e1KmBF+dQOdw7s1XfLdrB+aK1a0/qdnhe6C0Bw2TLZvgPQtXbNZi9P21vvPLTxmTEvGIh8A4R9+9U3trG27RQkFGPzgGCr4wA1htLu0Z6fQJhZmLU3335ki5dDNj59pCDb8vOX9vrJSz+mz/iSyS+HF13hBhuBHkC0NgVrAX/7lhvInRmdIVAVDHiKrZEp6c5Jp2e1Zsg8hhKD7O6tnU3PuOJ69AAANJmjQyMl557muP71q9dCBnVyQgRA/WB/314ur3pm6elxxeUBgAm5RD8hlwQdbt2949mOgK6Az8cHh7a5vmGPHz92zmb0w7Xrt+3o5NgL7yEvgMFqE8UjWSPMfYrgWy59VpiPfn340SeeHR+AgXoA7fYOPOvzxauXngGNvHNCQoEz3wMBulJpGySLj6KpewfePk5fEXij/QWA/ELeKRlGJsZDsDKdcmoG1oyR6X94bFVOdHQ54p+3Uq5gI0Nwt/c9YFZu1q2V6tjE3JS99/H79vb777lO4/j/3s6OZ0E/e/zEwWhogpgHeK4zxbwVhgft2p1bduX+bRueHLfpxXnLUJ/h/2PrvXor3ZIssXW85TH0Jsn0PvP6ur66aupOdVd3TfcIDehBA+lJ/0EQJEECZCAIUAN66V/QP0CYF0Ez093V5a53eV06MplJbw6P91ZYsb9F7ksVgQST53xmm9ixI1bEXkEHP0zKjzHCwzFG7Taefv8Qv/vHf8azJ08wIQUbTaqIcwR7fWd3pVJpkx3LGj44xuHeIcJhcs6TLiGN1ZU1LC0v86AkmAQXSSWQLGQxc2EBV25fw/yFZQsWMaOaevXoxR4axxWcbB+iV2uj3+ggQW0bckUWmf3cGbbRHrWA5ATFxWnMLM8YJQ515LgXwtHuEfaf7qNdaWMuM42lhWXjnuZaIxjabjMrvoJWu26FzXhigxnABFejUdZBCFlRwP39A+MUfu3VN3H/HgHovNu7QkM7vbB3uG8nVQjMODuJweeoceQfH+ybnuaRUNvLJ2M7dUEaj3K5ioc/PLIg3PzcsgGoLJTINhj1xMkJKpWy/eYPT+VwblgQlwVdme04GAwtA3qmMIObN24jk06bfA0NwOlZ8JZO78z0tLWLDiRBKH5OAJr80mwznUpxwl+6RCqQhOkc0nyIusZ8DdLVsNZD1NnBdgoJzCqasj24OD2Nn/70p1YMWEVMuY4fPHiAnd0tJDKs5XAZKxfW0B0MbS9uNFuWmZ/Kpq2Y8eWrV2yf4XepZNpOG3311QN88eUniMQm7sRUUMCX8jaV5rsztn+9+eabuHv3Jsj2UK0DzSY5tB0A3ebpr2gc8UwWIwY30ccgOkE/PMIgNkY0FQIiQ0SSzDRl7YY0pqeTjCmh0WhjwL15QECagdAGQuExup0Gjo92UascYjhsYthjvYQeIpM+Isx+nwyMQ57YGfUi9z9HZeUoEagnOIYERqgDlMlGqgDf/iWtDtcZAxy+L6XEB9nWAmwIQFPfCWCVvUmgm/eIB/O8Tylg1QftZGeavRAUM/X9Hdnj8gd8H1Z+g3xQ7i3m0wRZePIN+GT5BbyWR+314/tRk6D+hPqjdqo9Ao9831p+iYAWP4FF9ykTVICewGcBZrLzeQKEY2SBmyAzjt+Zbxz8zWfpObLr9ZtBCc2f/LjTsQkC//IlfB+Xc2DYQXBqT4AYA5ZqmwOpArrBAJxnQomSVmhDmq1PHRKA66dJMuT9D4ICAmXlu7O/pNhiYkAy7gAgJbKp6OEZ37QDpeQjyV50uArl3/nOAiqpd22+IxF3koE2jRV1dAAzXU3z7chBF3L7NdeG/GLf3xVuoIx+9U1/SzbkW/O58vmEMQiwlUxrTLROhLfIN/SxD4cPODpO/cgH42dsh/xk53u5ulHy2YQTaMwkm36Qh+9VIEVrwF8LtFFUpFZrSz6m7f+pVGDPOF/BBx8FcnNOTdcEbWYfeB+fJ/3g+5saEz5fRZAFyPq+s3AP368W3iA9JX9XuJPwBc6dAcUBVY/8fc2P5EGBkfMgqsbS55DnZwr0qE3yr4Ub6DkKOvF9CtxIvrQ2dY+4s10A6ExWXYKjyz6WThU+IN2ncVB72R/hVQqqcX6kl3x8zu6JxP5/2JTmir/pN2nMFfjyn6E1ovZoXKVjaD9onZ2OaaCbeI0vw/ITtLaEi0qfn8f5hHEIP5Ee0lo0XDLon53VM3vK6VPbYwMKDusDxraX5phQxYL3tao7+Z10J6l5jQWx+qx/5dar059uzoQj0l7TmjU5JwCtizXhWrDqgAbcH8TTTZFFUwIB0IOlxLSBSilo8NmRP6VYfIBP71KmtAwC5zS5tHhNiLKVpQjTfEknAAAgAElEQVQ1kbpWSk1t1iI4v3H5E8sx8N/BhabnCNjThqLFq/5pkUiRyBnVxqW+SXD9xe8LrxQe33u+z1J0vEbzpon2QWO1QQKvZ/FzE0g44Fljou9liPjgo2/QSLHpnXq++q7NQwC0NsXz8+dnQGt+pET0t7+BSMYkszpmxGsUxT01woJjXOeVsD8/fqa7v+FSFvgcGVeaa42L2qiCTVrc/trxN2aNr69cTXEEVbBlHPkyynerT1Kw/K0IkuRRz9S1GuvzCknrWO9wG/WZgvXnTtdqHehv3xA1wy50ljlCRcS2KWNBekBHYqSgFRXj2iYo4xsG2vylxPh+zoU2N60xjbOMB8mmxtE3iqV/JMuSVf72AxQaY9/YY1t9g5vPl+5iv2K2CXINBbzAA3eagHJtjru5SowSZoz7mRnQiWQeiWgW09lZrBZXUd+voFEqob5/iJ31dZzs7qDf7mI87NpR31a3bQAuM4xpDBGMZdbmwdGhFSrjJmAgwqBrYCzLWLFNzvBxvIUs9sf+ElilY/6LX/zCMrO44Xz4ycf4/W9+b8ZQsThjYCx5lAm8ujlz4ODBwb7xc9KRjSQiBnhdWl2zzMyPPvrIMh95HJoZaQSImRnYGfaRzeeQzbtj8m+99zbefvddZIoZHG8forF3jNL2Hh798ARffPw5Bs0Bhu2eFZZjlmm71cbC3AJm5mcwHA+MxqI/GiCVSeKt99/Ee//qPdNd5BH+/W8/xMaTTQOfex0WT3N7hclPlIb60ADsVs8VT2SmOI9pUw5pSBBoYLYk5ZiZexw3Zr9xzJcXF0wGSRXB/nMsW52mZY7Ozs8YEM/rOy1XHZhHmAkoMjOVcsBAFQEKZsM2W1XjRp7KZXDxyiUXABu6jBlyChOAZiFCFhkjZQN5Csk7zKwVOs4Dbuq2a3Ptja0oI/vJDGkCA2fZ1OQ9dVzi7GNmisUTXeCEQB+NN54AI4BC0IbGNg1eykcoTIqGKtKZOO6/dAe3797C7Oy0ZQkyWLG3t4fDg2P0Oj0rUEakrWfZui0DBjg/iUwaiWTcZJfFuNYuXMLJYc2CBHvbR+jXe5g0h4hMuP/E7L5qs4X+ZISZhVksX1rGpRtXcOXaRaRzaXQ6bfQ6LQOgj3hiYGsXvVof9XIN1XINU+kUFubnLbhAWak2Kmj2GphfmcErr7+EpZVFROJRWyfMKl1//BTP1jeNQ5vvd04BuWUjFgBwAHQYK5cuWNBkfnHeAiw1ZmGXa9h9sYunDx5j2O1bpj69O1LwUB4pI5RVniYIRRmAoK5ghlTMAOhsLmPAaqXcQGjMzEpS3UQMdLSMCLANXaNliMadE3lcPjZ+bq5huz9MXvMGYomIFSljUOkCQUkagEHgpU6w/riEJ4+f4cmTJ6ic1Cy7eyqdC4zuqNEiEIB+96fv4+2333SFKBsNk/1nTzfxzYMHqFfqRqeTSGZN7wyYSWVAENeYo5UhFzuDFKQwcfM5QH8wsuKhS4srxodLagLqrC7pToYTdNpNHB8fo1QuOeCIwEPE7bvStc5QjqI4lbP9plapONqZeNxOgjCj9JSLP5m2jFanx0LmoFtQtDsw2hSuLwZ908wwJlhNyqJY1AoYdocDy3hP5zNG+XL5xlUD3blmmHV/fHCEve09A8DJoc/nsghUmFzHSwtGwXHt/h2E0wmk8lNWkJDghAUqMTGd3qvXUTk8xoMvvsAPX39DTgIXJJuMLShknLZRUhzNYfnCigEFz5+9wPfffI8IwoiH4wbEEzhfWFxGIpNFciqDZC6N9GwOS5fWsHbrCvJzMwb0kTqCa+N4ax/V/RPsr2/b/wf1FvKZAhIhl3k9HPfRRxftUROjxBgXrq/i+r3bVncgnkyjVe3g8TeP8e1H32Ljm8foVttGX3Lp6mVMz+TsdEmv18JJ+choYVg/wAXycgamJuJpq4XAYE/p+MSKUV69ehNvv/MzO93BYB711MHhHnZtj6lZdk0qzWQVZlBN7ERHuXRi9gVP7skOYiCVAC0LcX7zzXdoNrhGcriwsha83xXiJQBcLlecno/FkM2Ts39ia53PHI8mlnHO+aLuvnP7HrLptMklA2zsE0+sUV+briAlkAHGDkBim5nN62wGZtDGggK1OZNFyjH3GepkgRF02DhO1Lt6JsFggqpcK0sWvHsX83Oz2N8/wtbuHp48Xse3336Lk/IhpQrXrl3B0soFkxvRH5FSh4Fp2jIEqKnTheN0Wz18/tmX+MNHf0CjydNLDnwnBzkBKmbYM1C9tLyIDz74AHMLswbg7+7vm/6nnqLl2ur1EeLJk1wesWwa42gYYxYEzEQRTgHjGIzCaDjpAKEB4ukYstmk2StGGRBlBh1QqfVQKR+j320iRBqcQReNxgma9SM0qixQ28RkyAzoLsJjZkATiGagv490irrGBfDkE5l9N3EFBHkyyAFOjhJNtq/8EoLvApZ5PfdqykaHdS2CZzoAz1F/SOZkF1OXSB5kJ+o9vE8BBQFHvr8mP823ta2BXkKOn0Hm+0HyP1hI0u4PjonLJ3D2gUtoMVA9epboZX5HcPJYwKfv98nv9YFw+fiy1WVDnwdG5YvIB5C/Rhn3cYFTP5eFo4Px5bW0U9Ru+TE+qMbn+IANAWj1kff7YLV8Qh8oVd95j2XQBpSh3PcFzjk/yNmOAjNJ6+P79w7sdNmflKFk/CzY4cBhd0qJ31tmYvjMFhUowz2TRTDFIy15oMzwGQJ1NObyteVDE4Am/7MFJmNnSVQ2bxEHyPKZrq1nwJDJ15h+gnwVl4SkOZIvxc/Yf8mgDy6zDcoetf05CPbwetOXQf8tiOrVA3MguJNZ4Si+7yYfVH3mNcIw5PPrPq13+XCiGJDdoPHS9XrmeVmk7aV1IP9TMsk5tLo6QaCCbVV/ZaNYMW8WMA2CYPyt8RCFik4DSA/4pyv8+yRzCmhwDjie8qGFbShbWOMl7MwHr3mv7WseQCv9oCRQAtDqs97t4y+SVX8MpaNch13NA76D+5fx0gf6S/OudSVw2vZcswFdkFDUH9oTpRu0/oWDcE6EIfC78+Cu3361VxiO5E66Xv3iPQpSak/wsRiW95SO8/ERySxpu/x2Sl41hmqvsKDz+AXtvfM4oOScn0u2JSPCX6THpFP9vUHjr3cqeCdMxAegI+TQsPlyID79JsMGWUeHga9JUKR14pgUaDNbAknLUXPSRhNdp2WCB7UjtJ9on5DM0O/U3mNrgRzQGlhFabQh6nP97QM3+izKLK1zADRf4F/LSdfCkBBqI5YS8ReJBFdCJoGUIPiboV8d1t8gNAl6ty9EUvTmGJhx4qKQWuQ+eKWBlEEjoFHPl5L+U2PnL1R/05Sy0KLwFfH5vho44UWEfTBM/fXBab1HwsffMpZkWAhoM0HAjzMDNG8aY3+j0H3+Nfy/3il50XW+EGrBaNzYJrcQnPyoL/re79tp9CQ4eqJFrTHXRuCD5j8yUrwM4/OyTMdGRxc0TnY0OeA3syhQEHWTYSFlYIZAQN7uG5O+AvCNS/7fGQM8CuW423QERuOhd0lxypDjeEiGFVnVuMlI8AF4XuNHFM8HNs7WuDPepUS1GUlW+LlvNMgoN2PdMofO5k/tYjt8o57/1/NkPOlvRgDVN82jNgLJlgw56RXJBn/z2f6P5EzrWuPN374M6h6tL/VL7ZIOUCBCm4LmQBsBAV/32RkA7fRWEslEGhMedQslEY3xWLzjgE4kC4hF08inp3Fxbg2dchsHzzax/2wTpedbqOzvYUCKjTEzmmpWNClfpCOfMcfQgOFwBNu7OyjXa0gz69iOSvct86xpR1Dd5u44kx33I7/nnHHDeOklZnQuW5YziwI+e+K4WIdDN6bkhqWjzMxfGpEEa5lZSuedgFNuOodf/erPcevWLctg/Pu//3vjAuXRamYwsk0E8trkbAyHLNts+eIqfvkXf47b9+9am/a3dzCoNhEfhbC3s49//H/+I2pHNbSqLTsaz4xFAmhT2Qzm5ucRToRAhyuajBmVwVvvvoGXXn/FnIi9nT18+PuPsfN8D/FwwkBRZq0xM41zxcxXphqK65S8ogTKLl65jGwmZ4AhgTo7bm4Zl+50DcFgzu/C3KzJj1FF1GrWfmZkLy8vGj0DATLylu7vHhjQQS5qAiszM7NWAIZ7S6vbwhhjVKrHVuhreW0Jv/qrvzCgghQkjWoNT56sY3933+ZifmEJ+ekZAycb9Zbx8RKIZhE0AtwsFJaIJ02UWQgynyuAxZIo0zL8aSAxCOEAjbQVm7CjgsywZuFIo3+IGDDCsaJ8uAJ6PBrNzNII7t69jdt3b5usUB8RfOYx+oO9fQNmmEUbhctUIQBdazYs+5WAN4/B00ghGLS2dhHNMgvaNVApNTBsDjBuDxzfNzP2Uyk0Ol3UWk1kC3ksXVzC2rVLWFiaxSg0QrvRMOCdIPTh3j7Kx2UDFlu1Fg52D2xNrDHzk5F8jFBvVlFtllGcK+ClV+9ZMc90Jmn9LJ9UsbX5wsA9gpk8CeIi+UkrkEbQv9oiBccAq1cu4rU3XrdM7pn5OVsX1ZMKjvdP8N2n36B8VLLiXbbeQs6eYFYfnY6Z2aIBLgwi5afzxqPNwmHpbMoKAL7Y2LbspEqlilaDNSRc9hLlyegdJmPHZRyNuOJw475RobjifgMcnuyzUDfu3bmHt956E3MzMyYDZpCOxgaWM5Dz9MmGyVaN/MmUhWQG4QgB77z1h3PETMuXX3vZ+tHvOs7znec7+Oqrr1A9cTQ7sUTGip9SsZAXnQX2CBxyzS8tLeD+K/ddAIOnAno9fPP9d3j46JHRPMzNLgWO/dgcZ/aTnK7MbDedbhyxLlNcQAM/5/95VJugMcF3ZqubcxmO2JplQbcXL7aMbzkWSQTZm0t2LYFwcwqGYwOReSqAoGwinrD1UCwUDPglJzzHtzvqWeG0XCGHxeUFcz75Lq5PZl3XKzUDKQsF0utkDPwmrdDswiIKizN47Z13kJsrYMK9Me4ceAY8xv0h6uUT1E7KqJdO8OThI2ySB7g3QIKnZ6IRTCJhA7PzhWncuncP9166j2J+Guvrz/CH3/wex3uHFlRL8Dg9KUBSKaRzeSRZ7JSc6SvzuHTnJi7euoLcdBShOAFooNuYoHZcQXn7EOtfP8Kjr75D/bCETGIK2XgBMQINkRHGkSHCqRByiznceuMe7r1xH/MrBQOyB23g+eM9fPXbz/DDp9+jzABSs23jMz8/YzRBg2EbW3vPcXC0i+F4iGQqbSBqLJpCJBw3zvrQxK0NJrNOF+fxxpvvYXZm3nTzYDLA1tYL7OxtG7gzxaBlhkUE4xiPBqYHefLDwIKJc0BZIO/y5as2159//jm+//6h48EPRYz3mAUUyYXMPYC6ifzK1MXcQ2cX5q1gH/dFBkHIhc6TDZxvPZfcuWb39VxmXTRITKHOlb0oG4mc7ayJ0Gy546kWbGKV+lHf9AL3Usq8nUyxIFULh4cHSMaTplsZrKLmMsAneA/XJ/tBnXJwcGTc67yfOphO41SOYHEOM3PzFgS7cv2G6Q3WD+DaSWaSlgW9enkKozawsXFsJzdIn7S+sWGgPseCNgFtOa4X/sQiYQtykf+fAb39g10cHR9bu7P5gr0rHE8gnMwgXSzav3AygRBBtSIpXIzdBZ3+CL1hC6HwEJE4AeCx6Vdbmyw2GyXVFFCrdI2iKhomkBGzbHpmQldKe2jWj9FuVjDskxJogLjRRjg+aI6r/Clrd3Bikf4a+89AhekP49x3IKBsPc4rAxz8LduSp4y0zyvxQfeYzgmo4eTE8wSpQFbbd4LkKM4h9xnfFxB4Ld/MB0nM2feKXwvAEDDmf+8DFrSDzEcLMs5O/eiAakHAIoFOH1CW/Ss/R/f5froAR9+fkx3Mz+Qz+P6Q6bsgY5l9oI7ie+Wz+XNlYzNyyRKy6eVPyw7X3MieVx/kg9J+kf/Ad3PtC7xVooh8M78fvMYoI4LMZdrvolBwvpiTF/m/44njCte8uDkcWCCFz08nXYFLs8WCYl+mLwJ8YTJ2ARLer3+UYQa4VF+K71W7nP5I/AhAlM7RGFicmYfMDEQ84/w2/CTAZTRfPJkp2bQ+sIAnvVfLnnagvuRY+oy/5cfJD9bakS8ln1MFC1WHRHPuYxu+X6fvzQawImhOn/r+oUA1A6qCufjRmHr+n3xzfa8x4n2+LywdIQCXsmonDnsMrJ29X/6dO8niaEKlIwQMcsy4J4niQP6v9ATfwfv5vdXgCPSM/HK/33y+AFTNA5/P9gkvEHamsfN9XGEh/lrk//3kT2EKaqfplIAr3vd/tR61VqV7JEuSX51Q4l7NewQka23yfQLAhW/4OpL3cB8QkKzTthpr6QLeq0QzvoP3STer3powEK0xjZHsRx+IV7s4fqqDpP5Lr0lvc2/SfJzXz64vbj1r3CWz0mf6XP2WftV1TH5QkFLypfGWHhOuJZ0tXMSXN/XfXyuaf/4+1UNBW7Weady5+XQANGkBbS2GHN4UCSiOmahkmAip/bpdK+prc+FxQHNOaJ+pfVpP0hEm3zx1HAQjbYzIAe0vdA2cPtOA+cLnKwsC0FJe/ubD+wXsanPzFdx5ENaUZhBBOgPHXHTasmtOI3lnPFwO+DlTvBJcgWgCp3wATIvYQJkgAqMNSovYBCDigBsZCxpU8ThJYP0ooARRIBXboaiNhIrf8V4pFR+o08LVhqoJlHLi87RY/YWmjVGbAu+XQtbCl/BKMUtQdQRDC0598BeV5ub8BizZ0HvN0Tt3HEJKV3OiOdKYWxRXhTS8TUZyyOcJmDxtc0AL4itwXqe/zxtzap+vSKVEeVRdx4S0UPyNUn2XAvFl3zbogNPGB+H/1HhJefmK3sZrcAbA+sEDGWBqk+beVyS+oSc55W9/A5Oc+IpVcuXaeZbBLKWkeVabNa6aQ/7N72wtBBFUbZ5+sECGjNazv74l6zySIaNAG7MfSNAmpGfw3ZIXzbk/r5ofAci6Xv3X3KgtPkivNan1q2sk537fJIunDkLYOW7jsYvuE3BJJrIYMpspkkQ8kUM4nEYqPYtsdhaxaBaZVM6yoBOhGNYffIsXDx9hVK2jXSqhVjpGj9y8PBbOglyZjAFHmVTaHNXc1BT29vdxWDqwjGPqK+OpGzhO327XHWlk9qXpoRGzU12hPM6bAc/plNFw3H3pPlKxlCsut/HCnFvyUBIEZZ/pnGazNJRZXIwctmksrS7hr//61wY8kXP37/7u7+wY/XRx1j4jaMbscGZO84g4KUFWL63ig1/+a1y+cc3Aq6ODQzSPThAbhXByeILf/uPv0Co30ak2kU1m7Zg7QR8WxUuxgEw2jljGZY/GMzG8+/67eOUnr1qRtQdfPcC3X3+PaqmOZCxh3M7M2lS2WSKdQjg6MSB8MBoY2LR4YdEyW8lPS2dx89kzHO8fOz67jjNMCfjyh2NuwFy/G4DwI8tivn79Kt7/2XuYKU5bxvDG0w2sP2amaR3pVM64tIejiRW4YkYos1WrtRIm4SFu37uFv/q3f4l4MmoAF0HNR989tAy3J082rAjWzPyCGXEEWTl3vK5WrZohwGJ6TLA3x4Jc2+kpowvgHiGDjce4VSdBup+GHttOCo5MKmlOOI8YO2c0fHp8nEfemTV+9dplXL7MLENHJ0KAnYWsDvYOg2zEBBKxhDlDtUYT5VrZDBkWz8xPFy14USzMYGlpGYMWQbE+mrUuBo0u0B2h3+lbpuLs/AJYqqxULSOSiGNueR5T03mkMnGjfmF2JUFHZnsxmzROm6DTM8B1Z2vHsnYX5xcMbCD9TKvXxtHJAZJTCdy4ddWyzVkYrcnj8uUaDgNeZM4z22DZGNkpA+8JqPH+HvpGBfLq669h9eJFWy/kVDYQ+rCCx18/xNPvHtvRffL4EmTjOHOtMdOXgDezwXvDPuYW53D12kUsLC8gnoxjd3sXj7/fQL3aMP5sAtDMEKXOMuAklQTGQ8s8jpHOgRn8Exa3TLkM6MnYAHbaQC/fexmvvvoyshmX0Ur5oHNPWgIWbSSI+eL5NvrkF85OGY0DNS/7TO5tguRvv/027r18zwxLct5ynreePceXX35tYD/3ycK0A+2YdVUun+DwiFmRLQvm3Ll7C2+98w6mWXwxyL55vP4Uf/zjhzgpVRCNJk1GeC8LIlJGibMTqLMARNpVPzeubNIbBKdPzLlNpM1ZYUboysqqzZFlxnR7+PzTz/Dpp5+jUmK2/9CyxwlqMnuZPPDOIXQncwg00hk8dcbIU282RtR0ZI+ZuKO+0RjNzc24diWo2+lMkXKkZTqRlA9cZ0a5Qp1YKGIYHuP+66+bvISTSYwDbk/yFzNTshIA0PvbW3j88BEaJxXLRCYXdXLKFVEklcfKpTW8+e67eO3NnyCXSeJgr4I//ssf8NmHn2DcHVoBxWzSzTNPmTDTNJnNYPHyBVx96Q5Wr1/GVDGKaApokVp5CEzawNHWAX747Ft89eGnKG0dIDaJIRFKGM1ENBVFODFBdi6Ly3ev4P7br+Dy7QtAmicbAI5A9WCAr3/7Bda/emi0Ue2qyxzjfkBPdoQeNneeGX9zfzxAluCzBcjCmAzDVvCGwQMGrZj9zoKYF1avIZ8vGN83gclmq45jFjTsd+3UDIMtPPHDNU+9RSCYa4RrnnssOYrJW0574uOPPzaaGcuu6vSNlmZxccnkIBJO2H0MaHLuL1+6avcxkMMgOHmVWZjvxeZzR4czx3tdQVDbD9odu8/oXIIML9JmkAZGdghP1ZycHJuecsktjuefex052Qn0Uoa5P/O5x0cn2N8/tKDTysqSUV5YUdIAcLHTTx1X6M3ZjS7LjM+uVGtIJRNYnJtHfzREPMHgWQKFmWkLns0vLhgodfHSqgHfHAvutwwmEYA+PDwynU+qklt37tpYkNPcTguMBqiWSyhVj7C/v4PD0h5KtEd6jleZ+zv3gtnFZUzNL6Mwv4Di4iJi5IpkJnchCcbbuXM22x20e3XjqmfBRBYODscYlHenTFJTCbAMDDGoRqOL0ZB6PYx+r41GvYTDvRfotEjtUkKreWKUHASpo7bvMVDu9CV1rk7Wmu9A/nijMnHFu2i7yO8ymzgAUKmbOX8Ess1WtIoQOOUvlh9MYm/ZhXyX/rG4oeRBfoMAEs6zOybufFvZqb6tTP9LzxLw49vq8mH5ne9DnPpcMQfAUoh834uBWmeHOsoI7pW+Pyl/RgDVeR/yFKDwgG31U0Cm2iB7XP6fbA/52nqv1smPQJixC0TqR8+Q/2OnHRKOFu10Lrw2xQNKLQEwnAMFCeTjyQdme88DTdGYmx/eR13O7127z+bN5oU6zAOa3JzyNFrX1rmOoQtXsCASwc+4A3ZZPFqfSR6Y/MSippwj9k/3yr/yfWZ/bjUOzNI2IDkAEa2dQcKJ5E1zRb/EMIHgpJ2TJ6sFDBYS1LgrgKMkIvZZGaLyj+SLSU/xN/uvQtjCVWSHqr/CfNg2+bHql9qrPgsDEZbhy7/8W36mTFrhKMIKfCxGvqDkQHgV/+ac0/bX/Wdz4/wm3qu14tM0yLdV3SitBQGfPoiohLYz2TrbM4Qr8bfWOt8j7Ixtc/YL+Y7d6QyNhe+f+9iHxlDrTVgK50NyqrVA/GEcnPTQdfqO7eEzRO+iNXZ2HZMGCNqfJcc5H/gsUONjOxozrVHbS4J6KLxOCaAaQ/N3umcc07b/Gr3gGWc6bVL1U3iIZElzwH77gTY+h9eex5UEAOs5Jgthl1DCf+qb1pTTh2eUPT526usqzYevJ/U9AVkluSnbWfuMsAUfl5Be1p6h50ivaU36ut7/THuLD0C7NRgUs2WellFDuf1EADQpz+xk5iQ49TVxJ23p57kAb8CLHxRd5fO197H9wrEEQCuoE/q7//W/NwBam9+fAqDPC5W/AGJRF7n1B9kfaHXeNvmA0kCGgARSQI+/6UnJyQnhvQLTfAXI6KHALCk2gVZS5NpkJdiKjCryoAiZr/BpTvugnhSMD0CbAxUcU9G4ne6kAZjO9use9kGKxaIIwULyhcUHytRPfi+h16LRdT7Ir3dLafMeRUlkPGijkcLyAWi9T9f6RolkQHOlzV3GsRYCn6uxUhv9iJ8Urha7X/ThPMDnK5LzG5PkVX3W5qZ3awz0DD8K6itIHn+ikcofc3ACpesD8eeVid7N57AIoX+kx1dWmjM9S4pSa8JkhxuAtzak/CVP6pcf/ZQ8aGH7c6G1qU3WN3q0uWq9uHe40wp6n/7vb0YyBs7LjhkCQXETGSxqp2TIOWKOR1x6QQYn/2YE0J8j6Qb7LjD0Jav+nOp53FjOG/C+3MjY/VNyK5n2NyJ/ziSrcnCkNGVgO0DScRzxSKr7cY5CIk4+2iT6Q3Iy08icQiSaQy63iKn8PKJhfpZGNplDMRPHi0dbONp8htQIaJdOcPj8BUr7O5b1qQ2b7eF4E3yZLhZRrlSws79tmcbJlMti4FFml4XQMoeR2cf8nMUFCLxoLh3IFsHVG1et8NnS/JLRB7A4ETk6mQFiR+NLJQOeCDIwC5OZrfnCFK7fuo4PfvkLO+ZbrdXwD//wD3j27BlmZubM0aZtbJlz5MJjQkYsag79z3/xM1y/edMAh8ODAwNhWISwdFDCp3/8DM1jZkC3MZOfwXxxxrIV9w737GhQPJ1AMpc0IJrg8c8/+Fe4ePUSNjY28dEfPsT2sy0M+xPkUlPIpKZwcnRiWW0cP+NqJddmMga6mQSSV6+s4W//87+1/jeqDQMwvvvme0dz0Rta/1nUjvLFrGDHx+aKMVrWw3hgAPSf/+W/xsrSsr3nyQ8P8dGHHxu3MAFoHqXnseVavemKIabjaLSqiMSBey/fxnu/eBeZXNJxKNdb2Hi0ge8efIcfvn9iAM3s/KLxco/7YwMuCFb2CWwSLEjFjQrFuEzHIQPMq+WKyR3bQoBEWXe+8c81Q+uIgs4AACAASURBVACawQoC0JlsygAbF6xRACVmdA8EOQkCke/bsk95RHYSdpnYtSbazaZRhRDo4/2NVtsAaNu3U1GjXynOFJDPFZHL5TFsh9BqdNBtDdFrdjFsdK1yMguRrV28hHg6Y4DoKARMTRcQz8Qtyl6rnWB/b8cK6w36PTAWv7y0aM4fQaDd7R0cHR4in8lbxiRllAWa9g93LXN+7dKq8Y4TKOXeS6oUroeTo5KB0QxW8CdXnLYj5xxTriWWqpxZnLUs98vXrmJt9ZKN88lJBfWTKvaf7OLLT75Aq9U2+WBRSK5/Og5m9EZgADR5peeWZkxellYXrU+723vYePwcJ0dV9Lsu04V0IGwf1ykDA85mYOHEkMkbQWjKMAFsg/zIuzbq4/aNm7h9+7YFqKLkBA6ADWZ0Ul5fPNvG1tYWBv2xZa0ys5LP5hiwqCkpc15741W89OpLbv2OXAGeJ48e49sH3+Bov2TG/8zckoFPkXDUaDMIkjWbVeSKU0YBcv+Vlyz7ktQTZkBH4/jnf/4Nfvj2B7RbfeMtz6RzRtlSb9URYlAo7oJi8xz3ZNIKiPHearVyWvU9FovbiQCeuGDxOwaEeMKERaw/+fAj/Pa3v8f6k6doN1qWJZ9OuuKhxVzR9DO5ofmbRTipt0lbQ33OQMFJtWzzxaKvk9HAODHtlEfeFVU1Q5t6ud1Gpz9AIV80igbuLdSP5LrnKRJm/s+uLGFmYQ7heMwAaOpeFoVk5my72UCzXsez9adYf/oUkcEY4b7L0swUCkbbkcxP4eL1q3jrvfdw6+49xFh0tTXA1598hd/8h/+E5kkN2VgSCzPztp/WWnX0xn3Lgl67dRVX79zC3MUlxDIpA9MM8B9PkEIU1d1jPP3qEX748lt0Kw2E+iEM2gML6kQSYYTSIRQW87j/1kt4/WdvYupq2uapUh5h0BmivFvCd3/4AruPXiDaHmPSpfNEe2+CDiNL0Ql2DrexXzqwDGieaCD386A/MsCZpwRSBHYmPPkVNbqDfHHewNOj8tHpkU6Cz7VmDbFYyGggCEBbwI0BAAZqWm17Fvea+/dexszcrNHyfPXgS5RPTtDt9VCv1UwO52ZnjWYpP1UEwSZSM4UjMVxau4zF5SWkjWqpZ8GWZ5vrJu8EkZltzyKK6XQGI+5hA2ePEKSlzcQf6ldSsXAdkZOdgA5plrZ3ntve0e2xKCtBAwdC2ZF7rs8g2/Bg/wiHh8e2P7g6A3lri30fDVmg84AFEDFBPpc/zbqn/iFgTmqTwhSLy0YRicXBLE3OOfUw+0bnkOCSKAIoq8dHR2i3SCUywFS2gPff+wXuv/waZorFU2c/HJ5gb38Lj598j6dPH2HjxVOc1A7c8+JJdxJrehpzS8vIkmt79SIWVi8gUywiThB6KmERC+Y1tns1dPttG5+pKe7BCbNX6Nt3eVonHUYkxuO+xmCETqtjQYheu2VUHLXyIYaDFvq9Bhr1Y3SaFUzG1CNjTFhLIeCi5/gKxKPuJLeugEhnt7oM1FOgJvBZrbAzwegJixt3XFA3yGIV+GL2XZDpLH9DvmQ6lTRdxX8CCuQTWia+EjUCP1E+pT7nPi67XN+dt0F/BNgGAI/8HO4Ldn2Qec32mZ8d2OV2ysmKKzvgSra/Mis5Hj4o4WfV+b6A78P4/pPvM+v/8gEFZvrv1fvka9pJnyDAws8E+MnX5xzKf9Z7hRNYX0Zu3PVc3s99mNdwH5U/JDBKPhg/N1Ap5K5T5rTexzWucTH/nNRcQSBB80G9JwBaIB3bId+ez0oxeEbfZ+ACrr5Pb4V/rSil6zfvFV8rrzMbzqtB5ICis6Q4s9XM73DZ2dZO0uAEAKCe6XwxF9AlJZb8GpvrCBMWlDxzluylLG4fzBc1iPw5to/9NqAqqFkkGZa8yHfm37JB5YPwHsmKQDf5jZo3zRe/l9+o//M57BPHjM/2gTCtIWWl87m+PuB9AoYFPgtklC5R+6QzaAvw3RwHziXtcbbTirayNss5ih+z5wJuc4617/9KhuRbsn3Cq+Rnqo38+08FYfg+6RzN/5/CUDS2lmCRcsW6NXYs7ixwUNfJz9bcqKgg/xYVkbuWy8edoBQmIWxDa97HU3ycSziJxsX5HsFJuCARUXrhFKwMqIN4Hfurz3mvrwOkGyUnfJfGVriCxp3t03rgdfxbdCq2phOOq1vYh8ZK+AgTKH18yNnrTlf4mMp5fIrX8Xue9jO/PqAC0jo5v9bN3rBA6lmwzpc3rTetH7WZcql16+se6ZdwwEDA/dHGjdRYZLAIqI1IwcHPU0lXF4knfmwfZdHxgDOa7VJwhJRi8l+EuanvnCMGnf31G/o//5f/7hSA1uaqwZOi0GBoQKXMbaMLCgFKWDn4miwJiv6WEvDBKi1KKRxNjDZS/takC1XnNdaZoDq2324fjNIGosiSOq4sYgF4Ehq92zY/uAlRvwRgyXgkcOkG9sfp99rgfeET4byEyFeaWrDqg+7T+zRmEkwtYh8UlKEg4fOFWAaFPtPc6r0UKB9o9jcMjR+fq41F83Je2epvAZ4cJwHg/uaiZ54ZNC6D3Z9bGYr6XM+WPPl9940Cfu8rCykZf0PhNTJunCFzxgNMeZIho3f7/dU68MeZXHEaY23CvhElpSplqr6dytzEZbfIIPpTAY1T44Kclj+q0BwUUvEoTNR/KZvzY+UbAnyWz8HtG6OSA61nrQ3fwLDNN362mbEfZ+vDRUXVdl8m/b5yA9NmzL7zGZwHbRRmvAXjIzmUrhBY7W9svi7Qdf58nV9ffBf1gcbdl3nJE+/3DSzfwKZh6dZfMDcTx50Ui9PRJIglADqPWJwZsSvIFxcRCaURiaYwlSsgkwyjulsFmg0khxM0jw5x/GIL2xsbODrYN+NVckMeUAIG04UiWp0WyrUTxwOdiFo/jDfWuAc7Rt9hhXosizJqWWWklmB7mf3MuVpcWbTsKALQBASOD0tWIIxFmcgBu7Oz4zIBWPSMeSDREIrTebzy+isGWFFTPnv+DB9//IlxA/PIM48vcwwso0TchDwWnEzi2s1rlp3FjCQCXJXjEysKRm/12eNN1A8r6NS7KKbzmJ+dtzOGpUrJ+Jb7kz7iU3Gkcklcun4FP3nrDdSbbTx69AhPHj5GuVRBZBzF0uwi8lN5y1ZkFrcVX8pmrOAMs+zGBo71DID+d//Vv8P1m9cMkPzsk0/wMbMMgyxKOvoEhaVfCdrTWTAgmMfII8DPfv4efvVXvzL+5UrlBD988y0+++wLHO6RV3cKhfycZZpV6zV0+h0kUxF0+y0D3i5dX8W7v3gLS2tLVnSxUWvYGHz5+dd49HDdMvZyU0VzqAgqMwuP7eEmzyJZ5Km9dvcakumEAdMEGL978A0Oj48NtJhK5Q2AkSFte21gtBJw4zFlZqbRsOi03Zpj4hj7S15QHs/mnNPAjLHIYTbreEpDBFScUVevVuwIOT+jamLAodFuoNvrIhwLIVcsGNULs7PJVz3pRdFpkfc2hlF3iFFngE6zZcf05xYXbT0MmNBFxygVR5qFLsNAf9DG0eE+SodHKB0fWlbnxbUVZLLMjoqidFiyTF8C4QSlCT72hh3Lpowmwli+QPoMFvJMnWY6cRxr5So67bYFIKgL0tkcFpYWjSZjEpmgRyByJm8ywmANj7pz7GrlOjqNNg6e7OLzj74w4NNx4DsefBph5oiSa4C0MYkY5pdncePmFcwvLRg/9NFhCXsvDmzNcdy5zgYEoruOAko6mFmDDF5Q3qbn8pieY+G3qGWwH5VKBoLOz85ibe2CAdDMduMRev6fVA1ch3s7h3j+/DkadQeUk0KC2amU5YPjAzuxcOPWddy5f8f6zwzTQa9ngNyz9Q1UT+qmXxhUIYCdTKasOGqn00C9WUM2n8H777+P67dumDxSj5IKiHrx668f4MGXD1Ap1RFBFIX8NPJTBdNVBC0RHhnYfuPGNczNzVq/qMMIwK0/e2a/Gdignnr1ldcsY5MnLdge9p0c1d8++A7bz7eNkoX81932wChrpgszBhCnsy5jmjz6t27fxs07tw1059g8f75phRY//eSPONzfRcQy3kZGbTA/O+dOFAxHdi2LHd64cRNrl66Yc7n9YhMtFoDtdVEjrzwdiUzKMpMnoYmNNbPg+e5Br4t2q4X9nW0LjKWjcWTDaStcmi7mLPsZyYQVM3zj3XexeukilpZm0WuP8f2X3+Hj3/0Be5s7SIQiKKZzJl8n1RP0JgPjfL565wau3L2F+YvLVpSQBWy5eLqNDjKRBNondbz4/hl21l8YIJ1ADP1mH7VyxQoQjmMjxPIJ3PnJPbz9r9/Dyo1lbB2Qn/sEBzuHOHi2h+OnO+ge1pEcRJEKM+jkTjDxftIpHFQO0Oq3kcikrB4AqTeMX77ecrQZPCHgloTpkIWlVWRzeaw/28Tx8ZGdluA/cgeTfmNmbtrWN/c8rgnKIWk0sukp4xVnMIIZueT2fr61aRnSxvNPcMA4fWPIZHOYm1nAwuIFhCdRDMcTzM8sGVc4AwmkRiL90fb2C/zw8Du8eLFpQS7qkZWlCy5DP+pkmmCPAR2xpO2RXF/8e5pBtvwUWq0G1jce4+nTpyhXjmyPzedJn+X2Wz7iDCDrYW+/bJ+7IrEu+9jZSg5YYZ/CobBl/s9MO5nn6QvScBQKs7h26Trm5xcRjTMbaYJyrWrgNMeQ+36jyaPfpABhBnnL+MbZBlLa3Lp5Hz//s7/E0vISum2eligbp+dkMkClWsLz7adWXHJzex3lyoHxfBOwpW41+pf8NHLLa1i+fA1Lq2tIzxSQzE1xkjEKj40CZhIeWeDMgRRRdHojDEdAKplBPA30w10k0mGkU+QIBsgMVS6TDusIrWYDk2HbsqH73Tq63SombEOcAQzS+PRwUmK2uSvcaL5fcEqUc8b5EgDCIILZ9AGQJT+I61V+hZ0cCxxk2aTUc/YTgB/nfc0k65gEGV6y9WUry46V/yc7VrY/5z0ZZNDzO7bV93Hke8gm9cEl2dWk4LB9PQAg5f9aUMlAb8cl7GfqOyCJnO2kP3L7jvnyAW2f9h3Z+r4vIVtIvpD8L98PEyApkEkgot83XZ+IOXoDjZ0lSwQnePnbQI8gC1VAoA+A8oSgQCQFBeTfyxf1/U8fw7D9duhOQvOfxkDr9Ee+QlBkXGCKmxuDfs0mVNaqs727TJh3nKmp9Cmtxnl/mPqF8sr1KWBJVAHCHizrMAiWyI+RrBD8YuCEp3s0H6xx4WMFktdhUHTzLMGAdkrEAGgVIBMIJiBcPpj8LuEEPkYgeRPuIX9R4yQOZP0tGVCfnA/qMCMfx5DM6T5eo0Q2Xef76lorvuw6O9ZlzvsYD59J3cr9XLLq1yXjtbpPwCb7SR3N+aX9pzGS7uZ38nd5D68RkMnPlakrmVLWq3AQrUHpJX99+TQgmgN9b2s/SHb050VjpDWo8fbH0fARUtoFPNGSQY2r2qIAkIJsGktL/gxRf5zRyhiI6dGWUqdKl0q+BPSfn0e9z3+/dJLGSYA1+y2KGrVLOlEYhHSM1gA/V0KcdKrmTG0RNilQlUaN+iNsQnqI93I9+f3V2Ai3OK8v+b0BvKJrCuo0aB2xrX4muNa8nitdqf2OzxG+6a8jX5cpAVfj6+vzUJDBzf3R1lA0OGlzDoBOpxxlnfDC0TAIXDAxTAUtqbtHLjtdGJsoUvhsfs5aVD4mZBQcapAmSp3mhf6EC5QTAG3CFpDrS7FIEfgbkoAlgWGKdoi+QotSi8T/m23QAlGmqQbdgJVA2Pk+CbqvsP1NVJPvH3GQkeArPAOYgsq2lsXDnSY4dqeJDz46Lexx/n5fIfrE7JxAgpYs+KECdv646zn6rTmQ4PkbvhaPrvWVrxaxBFFGgD/XpmgDIEEC488Bx1nKwgdu/Q2d/1cEkc9WlJfz4o+dFB+f6R/lsU00IJSnsCpaJaNCCtaXSc2BMxTOOMR8uZGMKGqkDUUKRs9ghoBkR0pd7/Y3Lz1P350u4iDDVGvCN7q0WfkL3t+A7dqQy+znjxSn5EHKXH3kdcraV9v0PF+h+ps5+++/X+tBGxmPmtn1I8cTbPyh0Yg5fOQSpIFox2wYQWcm0HDkNp2gyAk3RwHBfntlWGg+1U4ZmuLHYp/4XKsHzmzosSsKxPawHXyPVU6lRRdmWq0r1MTfxhVK44sF1Qha2UE5tynye/7N9g+Z/dIf2G9e5/eP79cYyQE4v941p5IT6THbSEYBef8woICZuMyKaIwOZxwtHu2PM4uugESyiLm5i5ieWUEkTA7WKIozRQOfBrUGplhhu9tF/eAQjcMjbD1dx/aLLYx6LpLOPhCAHg8nyE/lDMCpNWoG0BIwoXPIjFUCd3TAmMHK+8hVzOxm8gSTj5jZadFw1ICZ1dUV44vLprJIp7KOzzfsjiAyq4xAiSue18N4MkIylUBxrojXXnsFyxdXjM7g0ZPH5rzWag0TXTvazEJmHXdsWZsnjTLLHOg0gmywFFjbNcOofCSBnc1t438mJUk2kXE8tZOx6UkC0CfVY6Sm0piazuLK9ctYWV3F0411O3ZNqg5y+U4GIaytrKGYL5pckhv46MRlb5IWgAB0KBIyGVu9vII/+/lPLSM7nUwaRcGHf/wj6uW6HU20430EfZtNozLI5bKWfU55ZKYx5fX1n7yCv/6bXxsH48ZTZtA9wtaLbfS7I6NgKRZnHVDbaKHeqtqRzMGIhZl6mFuewTs/fxO3XrqF6amCZeI++f4pPvnoE2w+27YsW8fxHA4oBxIY9whM9LAwPYu333sbb7z/ukWtjw6O0ag38dVXD/DFp5+hXm+CfJYLc4vuCOjYZXYRuCSliVEHECDLJIynmZnFRh/DXEOCQ9GQZfGVG2UkIwmTNwKAzMp2J0VcIK9eKQeOvssQZPYx97emgV8wzuQLq6tGu1CtNJEIJ0FbJ5cucGEb8E5wis9jNmI2n7eMyBCPrjJzYTI03my2h2B36egIByzSOehidXkZ2SnH70luYwYMuJ9RR1FOaexUGhUkUzGjvcjlpqxIJzNrra88pjwmzzJsjim/lFUWlZxemDEKkWavZdzNV65fwfVbN20emPVphnVnjPVvnuKrj7+yrEwW6GCggHQiLsjcshMIzDYnAL18YQE371zD7MIcqvUKSsdlHO+dGO0LwRkWzKJByAx8Pt+CTszIjYUNxMnkUrj3yn3cuH3NAkK8Zn3zOZ4+emqySmeXGatWCGQyQj7rsoCpOykPDCaVK1WjCmH2KLnPOZebWy9MFpg1eeXaZQO7bD8KR7C7s2NgV6+lYqwE4BJ2LzOxWQStXD1BIh3H+z/7Ka5cuWIANNc+gbJSqYyTo2M8fbyBynENg97IwMPFxWUD1Mk7PELfjNuXX75n76Z80rarNuoOhHv+HOsbm6ZX791/GXfv3rMMbvJI87vHjx9bZieB1niI/NU9HOwdGNjJ/vPaTJDxPT07g3fefQ+vvvE6QqmYnUHu1prYWH+Cf//v/2989slHRuUyxhAzhYLJvGVAk28TEywuLOPtd9/BtWvX7QRAuVKy4ndP1tfRaDXttEeMJxO471pwNTDsI25eqAOZbdtq1Iz2KD6mMxKybP9wMo5BKISrd27irffex/LqBcvUpR5++O0PePrDY+xtbCFGmR2RssAFtTqk0inmrQjixRuXsXbtCmLZJOrNhmWcc/yToQS6lSaeP9qwIoTTmQIyPLXQGuL4cN8KWkYzUXTRQ3FlFrdevYO5tSWUm+Thbxq10OHmPsKtkRUOHTcGSIZimM7ztEASo/AQ49gEpXoJkXTUaEhmF0kfNLATNUe7hxi0+4iOw5j0h/Z/0qUsX1jD2qXLRt/0w+NHls1N6o1sLovF5Tk7yUCghvs8ubeP944suMfMnenpWeORpvN/fHyIk0rJ9DuVMfcM2vAEaBj4yudmcHn1GhKxtJ0CmJueM+B26cKK2VTUYwzgMet3b3cH5HMmsEl5ZCY87QgrVtUdWPCEJ2K4l0ZDjueZNB8s0sraC+vrT/Dk8UMclQ4N3KHOUKEeFt9UwUG2PRxNnNK5UF806zULCDELm0HScuXE3ss+MvAzXZwxXdFr96zw4muvvoULK5cs85k658XWFj778jOTy1CE/OMMZrWMosvs4wmM73+uOId/81f/Ge5cfx3hUAhHJ3UDz2k/tDt1tDsNNJonePjoG9SaJxiNO2i066aHCLQnUqTZyCG/uIoLV69hbnkVmXwB8fwUxszKDY8RS0cRT7nTV+asDydoNNrodoYGmPPkTzIXQsyxmlgwQ5RupFwqnxwhjKEVKCyd7KHXriASGSGbjNrn7VYN1UrpNGucezw5dTneTBASt6sDsRxtnPyBEUHY4Bi2D0BTbnR02NnjzseguStfk20VYMTUUj/BSZ8LrJDto3f42ZL2WXDiUj6x78PIDhVwLQBOyQimoxlQZwZqkD0sf432L3+4HxtgO5mcZm76IJZsWR+0kR+k3+cBQoGNSvDx/UH5IQKDea8AIiVuCGwxv2TiMvtOAZkAmJF/5oP3ApT9RBXuc3ynsAGNo98mjYn8LPlOvI8Zwfpc8+vGxwExGitmQPNH/pOb17BlYJt+Cooj0r7t9ljU2J14yKYzpvNFf+cD6la/ClyPDXdKJx4/TYBSQoyyPCVz8v/ZZtohPOGSIA3BYGjBE56Wkk8uH4y/B6cc0M4/UUYtx48Ufxx/rht+Lh5n/138vxKtTsck8PcFrlKP8tl+m32/3b9POANlW/OhuVNf2SbhGHy31qX5jMGJA17rZ8hrrfh4EOdB9BkKECiLWfcbxWGQKSvZE+jJ97G9fAbnkv8kgxpHBT1srIOsbL5D2cbOhnB6kP8EzLJfWkd2uvAcAOlOzbjgpfqtcRGI7QcBfhwgcW3mO/hOH+Mx3TIaW4BWWc3CU0RXwT6pLoyP4Skjm3LP/YD91dqWrtBaUZY477fAbZDsJTzJB5v1fvaLPz74rDHyZU19UrY+7/HfoTZo3PmdFR4NglzSGxozzbfmiL/73JMCfn7hHJIxpy/OuPuFVfmYmZ4pve6D/Own91G1R9fqBIUP3vp7Ad9j2F1A26NTExpb4XaUHY2l2uRjqTbexHN4kkTUucFezcCavccSBZgBzSSKCCbB9QbFUH8Oe6bntL647/A+rU99Lp1Eej3NremA/+N//G8n2gBscEIOUJEwnAePdZRJCtay7oIKwQLp+J1lfATp7VIG2kBkBDgw0lFRaKP+kdIPsh95n5QP7+E/CZIpLzY7uNYH4tR2dV4TxAGgwuE93BgEivkRHvFO6916Bq+VQEqhyriwTSTionlaYH52rE00M4tGQwOT+NsHlH2AS2Cev5H67/EVuzPf3I82fv5fCkcApNothaF5UoTkvIElpecLqMZKG40UD9spcJnvlsBrUZkRFHBia8GbgMfc51xsCkioL/7RAc27wFgZTBxvGS9qG9viz5FkSpson68xOK8geI3fXz/q6it3vd8HWjVnfL6O3+j5Mig4XrxXa06ZPbye1/hHbdQvtlX9Vtv8edaC5zWKMqqPMmqkAHmNbwhKNsYEO2jI8VgaN0ka2UaxYaRAGPHIEqvQcuNyle1smrQZasw1T2q7ZJLv8Q1n9lMbOp/H90RJTs+jcyzSOBiYE892MYtW72W7BjTcg8/zU1NokyaBxqwBwiP7zeuZGczP2W4r0uJ2JGu/FV7ieiH3p1cgxAAp7yiVZIaOkeub+17zT75Ft2E46gIFV0jBQeoEZkAnkswYmrbig9OFFRSKi0jE8ogwc2qaABHLEwLpMBDtAa3jE+xubuJwZxvH23uW3Tro9NEjH+SQx1S7lulJnttSvYzugIBi0zI+Z2ZzuPvSLSwtLaLXb1n24JP1pzg8IPdpE41qC4T0YuT+zGSwsDTv2k0HLcRMrCkHhPEIfyiMvZ1dlyHS71mmIwuWJLNJ3H2ZINAUSuWKAU3GhRZiEbqGAcO23lm5ALDr+FMmtcjhIWrlmm2edpQ/wszAvnEycuwJ0rB4YDIat/ax2B7lhsdy3dqJWDYznX0WOjw42DFH07KtB2M7Ek1wbZ5cwLEktre2cFIunxr4xonNugGAZa2x0Fgqy2NpDgQ30Iy81DyeGHPBNXJc7+zsYTgaYmF+AYlk0kBTbqaLS7PGjzxTdMfAjw4OrJAVgcBUMm0AFkFIAtDtXhthA7+7VvgsP5PB3ddv4oNf/hzzM/OolCr46vMH+OTDT4yz1/R3OIRatW7gA/9Fxg5MnC/O4Zd/+QF+9ufvG8XDs2fPcXRYtmJ2/+k//DM21jcN1C1MuQrehULenHIWbuJKIM0BF8Xy6jKuXr+CdDIVOKhD9DssQFcxYL90VLJ2XLp0Caurqxj2HTcwj3FTbgh0mMHdazGOYUaKGZU8EYAQpvIFXL16E93eALVq0zKXKQ/U2wxyTOdmkEhnTG7ILUyDjs4e54MO1fFRyQycXH4K9UoVpeN9bG09N8evUJxCcWbKwHUGnhgEYYYf9aH2m9LJkRUk5BH36emCywjtttEmdzT1JTMy4bIreezfdHgsjIXFOaQyKSDmMrGvXLmEl1552eSYwIVludQ62Hq0jQeff2MczgTpueZVU0DBWAeMOQCaWcak4KBMbm5s4uSgbLJESgLOQTaVMQ5jK0g4GaLT62A46iIUC2NxZR7v/6t3LGOeliH3zhfPXuCjDz/F/u4RQuMwem3qzrGtG80HgTgCMCwSSk5WrjlmhZpsTiZGX8L+i2bmwvKyy5rvMyOP/OVNy2SlI8SMMc5vMpM1aoSpXBJHpX1E4mG892fvG0c25ZFgGtc6C6ft7x1ib+fAstQJZE+ls8bRzAJpzIAeh4eWdX3jxlUsrizb9kL+cQL3fBezkx/+QJ7tES5evIzr127Y+mRBNoLqVhh1MATR31gobLzQzIhlYI/qfiqbM51AOSJoNAXZWAAAIABJREFU+dbb7xp3sBnCxgE9NN773/3uX/CP//QfsXOwbRz00yz2GFB18Frqk3v37uGDDz4wah0D9MtVWycbm+t2AoTzbEUjg9MoypYyhzfIDFGgk8kI3P/NtmRwl8HsZApXrl3FtVu3cP/lVywDl+NPAPfF5gtUjysYtLto11vGi07O6mFojHyxgEw+i8LCLC5cumi6kfue7bukwRpFkIrG8fT7x/juq28xlUghE08jPo6aUzEY9xGKhTCIDJEukof6gnH2xpIJy2B+vvEc9XIDg1oPrUoDkx552HuYnZ5DYTqPmcUZDGNjPC9tI5SK4J0P3sPrb/0E5KDf3drF5x9+ih+++h69SgfoAb0qqTQ6uHz1Oi5duYz9k2N8++QHtEddTM0UcOPeddy9fwsXL67Z6Z7QYITS/jHWv3+MLz/6EieHJawuX0QyRlqkkZ26GIdHCKXCiKViiKSZ0X8TqXTWgBrS3LAqXrfWQzKSwtrSBVy9fA1RFs6jjdDp4OBgD0+fPMbOzhaSKZ4AOjQHi4X+CEBzXXcaDKLFMZXKIJFiTQfWO0hhfmbWQGgCkjx18/D7H7B3sItwlDUTsrZnkbqFQS4GgPIsGHj5OpZWLuPSxctmp7RaddRrFTx++gM2n6+j020YpyvnmRn43B8JmhP0nwz5/2XcuHHPTphwp202ezguH+Orrz/Hk/WH6I2o48e2LzPL0tl91M9jXFhexQc//QuszV9DCAkLiJGKp9NndXue2pqgUjnAxrNH2N17jiErGPJZ1DvMsqSvk82isLyM63dexlRxDqlcAaFYHN3xELm5vNVpGEeYxUrHn4kmrijV0dGB469eXkDMKDho07iMbzt9ZP7cBM0ugwAdVKpH2NpeR7Nxgul8BhH0cXK4D0xIP9SxPYe2Am0KgfsMvnPNiUOVJp3sOq5l7hPDCQvmuYxz3ydS1qlse9m58kt8n8EHp+Tf8LeBF0FmtEAH0zcekGb+RGD381o+1z8ez2fI/5API7BbPgZ5882PC+jq5B+cZUA7f55gk+8nMROc42ZJGgmXhCJQzrXf9VZghu17gZ8vQMv52q6f8t/NBw6KxspvkR/Hz0VVIF9N4K/8BN//FzDjg1ryVwzo7Tr+bx+gU8Yq77H9KsAO5JsK+JQvov7JXjj1XxjiCjKPhSnY/I5d/SaTjTCQjMeMZkOJOKQTE6iaSrlx5Wk5yRITHYQlmIx03cmzMz/JgUGMQwtk0phI1s6AQmIIE0tkYRCJNqVk07k6zkcTsCu5lJ9vfwfFC4UFSK4kZ3yGfE0l6gj30FhpXf24H86P5o/8Zh8z4HcCnvnbXyvKoKSdyHZoHuRrau7YDhW5VJ/4neSC10svsO28XtnuPjYiXmTft9aadQUeHYe7Tt37/rPWKO8VcOu/y0DGRJA9GmBisgn4XNqYwnV8/SIsgTahAHZhXgJtjQHg1C89ozhhm9gnjY1PnSJsSj5sIh43e144k+ZW7aYeNlnimcpgPn18hfuK2ufjU2wj2yeZk78vTE4yqTFXf4VlaP3yc7M/AwBbGCI/V9FQvYP3+LqCz+Z97IuSQOkn6nPDIWMu4MJruIb9emA+HihcSHpL76SPY/vJucxv9c8PDmhNSdfwGo2d9KsAYuELHGv9aI6Eq7L9pHXjjzAl6WbNkfY/6QPNu67T+tL30hn8Tb+K1GdWR8Cytkf2N31YJt7xXp5O07v4bK11jY/aLjzQ3+dMn/xf/9v/ZBnQfJgtYnNWHCUAP+MClmA5hXNWNExRHXF+qBNSWLxfgy3B0uRrM6SA+4pRClOAmZSOlJWUgaPfiJpxqo1SwiyBOFPqjqxeSoqDK24g//iBQFQfTOMzFNFjPyVEbIcWK6/RPXQqZNDoWosYBUeNJJgaU8vKDBScxo/3a0NXm8/3TX8LvPfv9cdDBoE+Ux/Vdm1ufp81/+aEBhxh2lzOKyE/wiIB1EKRQaV7tRn5GxMBFilMRQPVNz+VX/dooQtgpiGp5/rgtMZDQK8Ul6qoKmqm7/1N9XTFB/Pqj5VvlPgGqjYiMyr6LJTTts1O8u8HNBTEsE0uKA6hZ0kxaHOXvGge/PfIGNNakrHgrxVl+J/vnxQjgV4Zeho/rR8pNa1JGUC+vCrQojHz26n15+sAX8H6ASEpUT77/IYppaix13rj39roJL8W1AgCEOqzFLZkQmvLNBlPcDB/OKiOTuDQlzW13TKrA85sbXK2KQUFawhAK8hgbQjx6FcUsUQa6VQBmcwsotEskqkZzEwv29/MrqFaINCxOA3wsGe3DNSPTlDaPUD58AC1owpODo/QrDTQarStsk+j1nSZm+SFDY/R6bfQ7NQRCo9x8fIy3nn3DVy+chHDcd+MX2YIbm4+x+7OIY4OSqiS73YSMV5J8vMyk1zFFng8meNDfcX+9NpdQ3E4zgdH++gOu3bMnEf102kWVHJyzuPefcpSLIzbd+8a+Mx3i1NRwGCtUsfh3r5lcROAZpa4NkFmudn6pj5khjsNB9I7MGOg3rBsZDP+gpMZVvk7HNDuMJOk2THQhdnPc3PM1k1YgcL9o33LXCMdAvtkxn0IyBfJA0tnGsaB7Bw5129yJ5MWgEehCU7xH9tWKM4EgUsaLaRJAIqFHKYyOReA6zgKhVg4asaMZQ2T9qHbQblWMSeBGdQmk5EB7r56E3/567/AhYVl4wT+l3/6HT799FMbO4KmHD8Cq1wrlj0TilvhJWby3X/pNv7L//q/wML9W5gcV/DFF1/hyeMNfPLxF9jZ2jeQs5AlKErgrWiRbKJy7BMB/UloZFze77z3tvFgc73s7exbVun+zj52d/ct85Fjvrx0wTi8mVHJ64wPt9OxwASfx+PQEzATwmXr9wZD9EZDzM6sYGF+BSEr0smTFGEkohHQ8CVv9k/efM/GulKtmhxV6izI17C5rFbrJl+cIDpug0Ef5ZNDbG5uGP/n2uUV3L1/EwXSF8TiODzcx9dfPkCr3UAinjIDqnpStSxqjp8V3kwmUWeBwA4pahrGvU2QkTJ2WCbPKbOSQsb/Wpgp2KkC2kArayu4ceOGrRWBFa16F89+eI7H3z81jlg6TBwfZblRvTCLkRQGDJyQS3rt0gpmF2Yd9cXBAY73Sui3egEFRxj5NI/rZ+zUA+8NxyJAhES+I8wuzeLtP3sTi6sLiMbDprf2tw/w5ecP8OzJCzTrbYTGcWSSGTvFQFttyAB/iJnUfdRaDQuUsZgpz4owW5sUShZAarVN7gvZvGV9MvPBGfgD9HsDZPMu63M0dp8T3eaJgPx0xgBoyv5rP3kNr77+qstWr9eNwoeyu7O9h53NHXDtj6xuZtiyoKe4/tIxAz4vrK3g3r07RpPCpAQVyeT95JZ/vrllgKXL3p4BzVC2u95suQzRVBpTmSySzLBhxvdJxd7NgAn1MClHclOOR/fWrTu4fu2mAcWUXQL9DGI9evQDvvjqSwPO0+lUULzO7QfM3qQMEbj++c9/junCtJ0O2dh8bv0slY5QqVUtGz+acLzlHANlTOm4L8dcTgefSweCck8KDwZcSItCiqLVi5eMWmJhdtnmY8TAD+liGPgZT+y3cXqPu5bZTw5q3s+CrwSl3NFYBwaFJxFM5wqYLU7jaO8Im0/XrQjkpDtCITllTgV1YzzNQoQ8JRLDVNFlHtdbDigmn34ymrIAX6vSxrA/xKg3NK5Zgt9T8wWMExMctUooXJjBL//mV3jjnVfAZT/uApuPtvHpbz/Boy9+wPH2EdrlOrqtLhaWlnDrzm20Bj2s72xiFAth7eYVvPVnb+G1N16xEw52uqk/Qr1Uxs6TLfzxN7/D1589sGAsi/gyiNzqtzCOjNCd9DG7uoCX33wVd1992bjCw6GYFYU93j7Gs4fPUdk7QWzMIHTcAGhLfojGUKmeYHd7y4Jq2VwazU4TL7Y3EUnwXMjECv9O+mOjTknHUhbIIZl/rlC0ooXkY56MJjjY27es+JPKiQUCjLop5vR3pzMwOiIGBi9fvo61i9ct+DgwvlDuoR1sb29i8/kT1JrU+zHLcjf+62YbU2lmQc8hEUkZpcjq2nWjl2HQkNnOg0EHL3afY3PzKY6qhxiMephfnDGZpJxSp0YRx9qFNbz28ju4snQdg97YZJeBus6Qp1s66PXbqFeP8HTjOxwc7iKZCiObn7KAB+WMFEnkLC8uLuHq7XvIFRYMhA5Fk6i0a0aTVZgrIBQP24kIIuncrzvtDvb2tzHotYxeaWVt1WSXQRAGkZw7P0G728Bx+QDV2glOqkfo9RuYjLsYDzoYdOvoNeqIRSZIZpk9OzotlCbHnfqO+kz8sMbjHZyWlC/kACkHAMqPUtadbLzzdrN8Ex9U80EGAVvyAfkunbiVjeyDGeHA19N9yqT0g6hqH9siP0FAjopME4AWQGj2a5AQweeaHzo6y+Qz/zIAyUnVIrtYtruz291RerXD7WWOIkT+nbvPAZ367NQ/C50VfTzvl6gf8vvPJ0Cd9zE1vho3toN+BP+dT7jx58XPnhaewD7qdJGoDX7cHwfU21nKgItW/quBd4Gv4PoZQjaZsFNtvMd8rYE7UUm7Uv4z9bsANHI+84fX8nmWfGF+hRJf3Ptdzr2THfXb94PYpm6fmblRkF7D97U0Vz5Qe16+5TNzI9X4CuzitbpXwJ3ap7mTj6jEKflm8g0NwPJ8Mfnr8iX5W8lRHC9eKx5ufq4kRQFX/J7vEoDl+6bylSXHp75cMH6i1+CY0+bT2Mv/lL/s+65nuIvbR+Vn8rfmkm3QPecxArVFWI6eJ1CTnztf5McF/Pg8jY1hVME6VhsoD/JnzS7pu+Q02aQCbnmvPT+QS19v+AEJZkBzTDRv/K35cH6yS7yiPPryp/mk/eRjVOq3nR7tds2G8gFKzZWAXOlEfi6Zk9yzD8IvhIsI5Gdb2G5hjZIXPc+XafmXCrDppD3fySK/wlQkD2yHH8jy9ZX6KtxD/rLfR60t7Tc+HvbjtX4W4DNdEND38NkKVCq4p/XN+fHb1u+6jG5fl/lja7a66KkCtgi1S3uc4VCBftf6OsXXWByaJyaspgJTY4Lj70blNTabxV+L/ruFhSkAw3fQHuYPbSL+C/3d/+woOOis+UCRwB1FZJn5fH6j1gIUuKeOnAmnu0cgpy/AUnJ+BU2Bun4ntPA0WFJ0AsxZMZk/mlgpRm1iAskFlAqs02YtSgMZHv5mdPqOgEdIm56ebUqWx/+DzdyEPgCqfOBWEWH12TeEtNGoD7pP0Ry9y1ey2pD02fnx1jhrMWoTUUaWD5RpY9EzfCUgY07KTdfq/QKc+R6/vf5mpQ3H74cEVkqHv6Vg/MiYAE8pdy0kf7PTBni6oQZt4TVS/monf2tDlzHlj5XGU231+/enFjHvlbLWhsLPlAUrpcR+2CJOENBya0LyRjBJbfAVudogudXa433K0ND4+O3V/6WYpTx5vzYuyauNWZAhoPHS+tBYaez9Tcs3JiTT2ngUdNGGILDdjLfAiOA7JANcG7bBBUYsn8N1xucoOCCjVvrJ768CCbyG36u9er/6o/Xlg//M+LZC0sH7XR9dWzRGfI7pFFJ3GLDtCgFIdgm6Oj1xxlFmfQkxi5hZ3SkkE8yALiIanUIsXsDc7AXk84tOZ5FTOZfGfCGJ+IgAdBfDZh3dagO142N0qnVsb27b0WMWShsNRgZEW/X0eAyDMDPE+1ZwjWD2latrePOd13Dx4irG5HKsVPDixQtsrD/H9vYujvZPcHxcAhkZZubmwCNAzORlJJjAVDM4IkMQzPTEgJkeLkhEEJZOOueMPKoEVpkdZ3LFLLxCwTIEf/L2WwbAEMjZPdjHxsYG9rb37BkEvAyYYdanHYVyGyrfRR5lZtnevXsXF5ZX7PpMMm08r59+/Am+ffDAMhuZSWjyhhFyWVcojPPFSD7pKQhoEqTi/b0uKQLKlj1O6hFbBxgaCJabypoTYZltnZ7xIHNOuE6ZAUvwgtmyzGwkuEkAlRnifG63w4IuBF1HyE3lMFOctnVJUMUMoxCvzTgKgHzOjCtSgbTazCQL+NHDQ4QSI+Pu5TgToCPwW6vVjcO5kC+Y008qDOmaVIxF5lhVHchMJfHLX3+Af/M3v0Z+7TKOn6zj008+w29+83ujE6lUmLHuAJZchgUEY8YzSpCYxeMICBAM/dnPfmrzxnfs7R0YAL21uWWZfEdHPAo+MM5xjutUlgXsXCE/AoDMLuRMkMMzkWTA0jkJBAYr1abJ//TMAmam5w08JCDIAlMEGu7cuYO/+PNfY251Fd1aHdVaxTLq9/cP8WzjubWFGaYcV8uajkdxuL+NjY2n9r4/+9m7eOe9tzA3X7R+Ekj8w2//aDLKLHYehT8mx3jY8aoR2COISiOI88x5MlobHrGLRnByUnIyaTyoEwNICtNFm0ejErlwAZ1u12UshUMYdEZ48fgFdrcOjCObGe8E9viMqYAvm/NeKh/bWGcKWRSnpw3cI7hM7uv97UMDF7muOc7FrKN9YOE4GnfkdIwlwxhjgPmVebzx7muYXigaME6OZdIRbG68wPqj59jbPkA0nMIcuWKjCZDrhMeBGaRhlm9/MjBgvcjAxqBv8t6oEeRvotvu2e/pXNEAz3QibfNYKVfNMUxPkcqChVSjQTE+VzhtZq5o2ZME/W/euWmUNr1e157F+8mFSwoG0usw6JRJ5dBudawoXXG2aJQ60VQEaxcv4ObN6wZAs63MgKbxTF3x8OFDbDx7bnPI9UenhuuaGcj7hwemCxjMmJmetsz6XHYK0UnEQGXywlOG6KgXCULnCkZdMDe/aPsLeZ4ZPGMfT8rH2Hr+ApVKOeDJLhgdiNkKAycT+VwBa2trjmKIlELDkf3mfFKPsuAcs4bJpUd9RBmjDlb2Et+/vOxAZcp1q1E3DvutnW13hDoStz1paXnFTj8w25V6iEets+ms0RIxyNXr9LG7u220UqREYDYnA4RNznfIBVSTxh0ft+zYmVzR+Kx5goI81Fbsst5EJppCKha3/YMAJAOM1XrVOJiHga3CjFlSw1y9dNU4tZvVtv3NrBiC4aTgIO1GZ9JFudfA6s1L+Mu//TVefvM2QLyFCZgl4Mm3G/jyj5/j6YPHONjZR7Nas3Fkxne738NR9QSza4t466fv4PV3X8f8SsZFZXkitw9MukCr3MYXH32Kf/p//9Eyq2NwgH5v1MWEIh+d4KU3X8Ev//pXWLl80eYsmeDRUWBvs4JvP/0Wjx88QqfSQLPWtL1D3PY86dJsNdDqNqzeAOWaQSnOJakGC1M5xMjXHUkizkDccIKTagMXLqxhdfGCnWJg8JHzTp1tOoSZz4UcBgz8RFi0eGz8xwSgr1y5gdULl1EsTltwldRAjXoV+wfbKJUO0R207DQGs6BHw7GdSuHJhmJh1sDu5eXLmJtfsZAZi8GSkqXVrhnFVbNVxWH5EL1B2064FGamLWCxub4JTKK4tHYJt2+8hAtLF81WoZwyCFFmYdFWFcelfVRrx2i1atg9eGGyUZjOGVhM3Ue5G0ejuPXSS1i9eh3xVAGpbB7xVBZ1ck3Hx0hOJa39DIjk8wXTw41qE4dHe6jWSlYjYOXKqp2koN6kLUw7y4BDBrFaFTSaVVTqJcRjYwwHTdQrR4hMBkjGGcwcGHUMKQzk98kO5V7A58hZZ/DSt/VlT5MGxoLagW8gP0T2s/xX376VjyabX/6Uni9wgt8r61d+gnwD2aOxc8kSAtwEBCm5y4FBLtvM95WYLU79JPtZPgTHUf6MgVojZ9MKaBIXNk9z2RiNfgyE+v139zhA8TxIR70qv93s2SAxiyd9ZcurLwL6NPay62X/yReQf+n7q35AQKA6nyPQSPa4/B2Nkw+2KNOWgUllRep03qncBPV0jMYvSECyftFiJCUHGbKCBD3ajqHREBkr0B11GeRMPggAaL8f8vd4wpTPU3YoM1zlF7l5dHQPRj/oZVXKl5c/Y3Mxpt8dRz+oQ6MxEoBmdkqQgSwAUpQMeg71mrAQ+U7Ca9geriH5W/LlBZJSRjiO6pvwH/mEflBFvpthJkHAh/2TnyffmPukggoCDtUeAdC8TycdNJbyO4UNqM1mFwaAOq/RWhFAyedonvzvBMaTvok/Ao6lJyR3Fjz2iiA6n8YFD7SWpReEJ6itNibMJg3WjfAWm/+gmL3mST4qbQa9z3ReAATKt+d8WSKER9mhNSC/Ve/n36RWEIWDPhfm59ZXQD0TBESkZ88wHgeYawzVXskS7W3pBGEuvh7SfcKd+LdP6cDx9dcy2yqsQrQ2yq6WfPK3AFzNGz/zqS00F52ewxkkn9LLGm+OkeRYOpj3SgeFg6QprU9/nf5IfwQYofQTn6s94Ty+5uMbPi4i3S45tvYE61dBFuFPajP7zPZaEmwQ/PKDOP669NshjGc8JK1PFEnWweDpPvqepJULEtVIz3lep/h7MfWcMsvZL2VkUy5o+4X+9//hvzEKDmY+C8ARQCal7BSLO6YkYZZQaUMToKSFqwmkYa+B0+ToHrdB/ziD2Z9AKU2+V4DQ6QYXHA0Z2ZHiswxkCbd+yziQ0pSACWiWM+oDVrpXxocyViTMWlw2FlEHRumHmUOaAI2F9T+oQitjRwqQG43aJJBQ/WabJEC6xh//U2Mi4KjxN2G1yQxwRtKCIyQaKy0EAWxqv4BGKVBF3PxFqLZoIUrApXx9Q0QGi7+w/cXgb0hqv+5XG2RInV/c6pM/P5JdbRCcX4HO2ggkm5wfOYZacPpO75QMSOlpbn0DTe3itcraFlDM52gOZTgKmOZ9BEB8w1jjwTHleKqStuRfmz3vVds0Xr5i9OdP10rxSC7tvePxj46B+O/nuBm1QVCdVmOivkuW/LWltaq+6m+NqxSqAhaSQ33Otv1/bL3nj+RZlh12wkdkREZ6n+W9d11VPW2me3pM78wsZ3d2FwNR+iDqi/4CQRJACSIBEQJFQPyg/0ICSQjSiuSSuzuG47pnetqWr8pKb8J7HyGc+34n83VqEihkZcTPPHPfffeee9+52qj4DAfuRg4pL6STtAb5XF+hakPzgxwaH22OGksHJIUtI1VrjwA0r5MhI6OOoJ8zEBwgzXZZQCqobM1iNfxehgDpBaKRJEahKEbDGJKJCYyNsaDSJKamlzE/R4A4ZIZ/OpXEbDZrNByDWgOjZguNYhG57W2M2l2sv1zDzsa2UVeEBiGbk1Q0gWgqbsdsh6zqFAGmpsdx7dpl3L13E9NzkwZg8Tgxs55IIUFQMZcrYW/3AO1GB9Oz88YD3SaaSbA8Ebfn2KZEvTQYGvhGegxuODubW9jb3bWxuXDhAjLMCAtHLKOUJ1EuXrqEN99+C1euXDGAzLjkOm18/vnnVoSMTjkzRLgeyGHp5sNFvilrs/PzlmX64MEDXLpwwTbobrtra4TF9X7xs58bCG1tCDkwO5F0PK90bulY8J3c3AjwsOCY1h/nhbQLBIMIEDArliDbwvys3c8MaAJWkldmP4+Pk0YlaRQcfLbbPEmTkzJAqNEhkDqyjOulhUUbKwLr7Cefwz4x6zaddQYhqRh29/ZQb9edYzoWw/buBtJjKaNdIEBLXmTKMwsXsg3ZyUlUeNSex/fJk5xwHJecMoJeifEYHjx4A/fu3TcAlKDtz3/+nyxj1DkHpFpJWUE2Urbw/5yTUiFn2eInTi7jrbfexNWr112mufFdFw2oEHjI+SKXIYGa7PikAY+cMwLQpEWgI7a8NI+5+Rl3rHc4xP5BHhtb29jPFZGdmMHcLAG/hAFnHJtoCLj/xht475vfxsyJFXQIQJfLqFZqWN/axJdfPjI5Jegvw5nvKRX2sbe/i0Qigne/+RZu37mOK1cuGU9rKB7HR7/4Twa0sHDel19+aWNAGefccS4tu3jkMrb6rEA9cIAxAw4H+ZwFTaq1qgWWJ7OTBiDxe84h+X+ZqUpAjnzi4VEIpYMyqvmaGfK8rl6pmWxMZF2xPo7T/sGBgTs8qkuHn2uDAAnHqVKo2bFzAtDMZpnMTmFxfsF0DGlSmDkdT/GodA+rZ1Zx+8FNJDIuw5bjT2oBgjqbr/ewvrYJ9KMmjwTDHM1f37JQ7RBlFDhz5jTOXThvICfn+tWLV0bP02FAIV8Cy6qx3SxySdDLuLHrzDSJIc6iSum0rR1+np2csH8cRx79P33mJO7dv2vZwPyeckIAmTQcrwh89WFUNdVy1XQZCz2SqziTTWNxcR7LLIi6NG90McyC5lrlmqQcck7Jscx2EJCNxxL2HYMk7CMLllJ3XDl/0QBeUr1Qjl8+f4Vnz15YG8LUcVHHQxiOuKwr0kfQ9hUFWNcrSGXz2XAAvSEPLLbXdAFjHdtlAT3OMUE0AnPMWDeHKeH2buoCBtB4De8hAE3d+cYbbxitzaDXxccff4y/++nfW4Yq9WG338fSygpiURbYpFzF6Y4abQK5sxmw4LPZLjphXHNc07v7OzZGDGqyPzMz04f7FPeLTDqN8dQ4WDiNJ2rK+QKGra4FS3gyg3QTDCTkigXLdI0Q3aKNMhwYn/bli1cwPTFtXPVsE4F+6lfSh7RHbTT7bTRHXZy6fB7f/dPv4vqdm8axzYBDeBBBu9LA88+f4tPffmIBiWa9iU6raePAYrbFRhkLJ5bw1ntv4/q9m4inYhgbi1mdAQZrhgx29UJ48eQ5/v5v/hYvnq5hanzSCpe67Oc2YpkUvv2Db+OtD95FZjoKRIFB1w4QILfTxbNPnuLRp19g1Bigw2BhpWpj5LKtWmj2GijUChiEegglIxiEBibvpHTgNhtn/vAojmGzi2K+YkU5T548hdWFFTtFwH2NNmU+lzMAn7JI8NfZBSG0mkTTw5idnMPFi5dx8sRZy8oncFUk/dP+HrZ31i3zt9mpI5GKI57kaaoICqWKBR948oiBiZWVU5iZWcKQdURYBLNacrQhBOPRw15hz0AI0Kk5AAAgAElEQVTs5dVlyzSnvnj2+LlltK8snsClS9cwP7donPWUJf5jIUbqnULpAO1eC8ls3MDgg9K+neRIp8cwNTuDWDyBSCKJi9evY36ZhRonMKCtQ85kjNAPseBQHX0u+vDICkaOjWdYwQL9fscA8kGoawU0uVb6PGo/DFuAhfsb9z7SOtXqJXR7LJjbRrl0gGGnhuWlGYzz+0bV+LLpBCtR4xCs6rXNfjjyLxwYJ1tYIBhdN9qDAiwEGsnO5zqTLct36HQe9yQBqrJZ+S7f3+SzaAPId9D98u/MRg04YeUfHfcvKEvyr5QdLV/F7NeQS3iRDX5o2wdcneqPEqPkw/MEkiUmiRovAKDlm8g/9v0z7iE+gOL654o0+uNifnL7qIiufFZltsqGp+5gX+SzuT3ZnVZinwUwHYIhATgs21w+wx8LAOg7/rbiWZ4sKBOS7XB84QHtRUBhYX7OMcoW8r3zvbQL5CNHeHp75PZ1tpn9oH3rfPsjsF+nr01mAipKPoN/8+QO28hrHLDoADGe6vBxEs3HkZ/CWjykR4zYaSB9T1kwOjyvfpMPLLKdkjXeE48dFQD0gWHNkdbM8ffzcwHOAk6FzRytLedLyd/yn8n+cx7ku7sCzs7f01rmff7JdT8JSqfM2AafisHHcTiu7C+/98dE65nPF9gq3/BQSQT/6R9yZztZ9XECs9GCTF++SyCggH/5g5J/4WDCRGxdJ9182FwEHMkGjgaBseNjxraLwoPv4ckd4VXCHBTI4ThKJ/k6SIEbtpfJPPJZTX4D+jq9lxzyJodBEpLedSQX7gSE/vlBB7/2mfk0HoXP8WCFsAzeI7xKIK9kSH/LJ2e7BU4Le5IeVBCD+ltsCdITFrxR7afIEf88PxPIrH1CWICvc4Q98BrScOl5vqxrnHxM1V9fwj94jyhAhO1oLKUfhWloDQqs59+JYP0eX58aB609X/dqvtUntV9rWrJi/Qz0EQFoK1pK/krTey7AyeCvD35L70p3+bqG76Ec8Pn0JXlf6F/80/9+5CsSMyiDY/kSQoeSOy4hvUALVpspO6jNTgi97j8O7mnBsZEUcF+pCmzic/k+NlILQ5urQFz7e+ii11IOAsm0keo5/FybuwaH12iDVxTwOJil/vFeRQj0LF8Ja6K1mem74wvNiqsFRoe1kdXSg41PbdU7fQDaV+58tgRY4KAUguZFc6XojubCf44JcBAh5DslLH7/+B6Nvz73F6UiuZp/f5PQmPjGjABFAd+KAqm9PkioxavF/HVjyPVYG62Ui9omZU+j2gTd4wiXItA9AisFdPgKQDKj8ZOS0fhTXo7LvdrAe6QIdL1kVd8xU1Jjr898EFebMdumzfVI+btjYr4MSDlJRiTrUjIyZqVkyJmssfoaMBtEEXUsylfAaov6qfWo9muMtAb8NXF8A9O8a6Pks2Uk+4bCcdnTc6Rr/DWjOdO8aHw1BtpkzDAIIpxa27qWQKO1P+Z4pbSOeC+vOTSU7GhpyDIg+cPj6rZxxOLGqRyJxNHrRxCPjWNqagXR8DjG0tNYXT5n3LfMvotHI5hgsQjy9DEjvt5Aq1iyDGh0ew6A3to2cDMWosHVQXgQQp+VqGIDKwDFQB6znu9/4w1cu3YJ4Qg5HAsG3BAwY1bp2otXyB2UDIypFGuYmJpGjEUQkikDp+hYXr5xxQoz0em0zbHesKJcrWoTL548w5OvnqBWreLE6ilzrkc8pl2rYTybxs1bt3Dt5g3LUOSxW44Zn/HFF1/gk08+tSPr5La1LKCuO/ZKp5rXEPQiMHbnzh3cu3cPp06fBng8tDMEEmE09or4/NPP8PvffIQvP/8cB3v7ljXGrNzpyUk7Nk6uTK53AscXLl00WgkCZqSJIFiVK5QMsDIwq9aw7AEenV5cWDBaEQKgVmiKgEQqbjzTHFeCD7y/VKyY886sHwLGvWHPwBzqF4IxLhM7Ehy9d1lZ1r7paaTSY0YrwGxqFo3kD8EFZltSdxI0XJxbtD4ROCtWKohFI5hbnDPaBx0f5HunshOIRZKWbcxsXbZ1emrW+sqCawTu9vM529v4OYMDMkatSGCnbUUUGaCYnnEFJW/duuMoFgYDA82eP3lqmfP5fMEMXjpx4tMzAHwwcIVUeq5S/ZXLF7CyumTjxbYyY/XV6w2UWNgvksBYZsL4kVUkj4DJzZs38Zc//onNPWWD2azku+YYkf6DYCP5VTk+5DgnGJgj4FApgsvt9p0b+MZb9/Hw4X2E43FbL59++qm1m+uFmdzMxuUex/4bOEdbIe6CSLFwCIsLM1g9sWK0CgwmkW/4+auXRvuwvb2D7MSUAxzT4zh58rQV83FHeB1VR7/dQ7fpQDxmr1YY3CAdB4/Ze+PJbFbjhGRgxyj03f3dZsuCLASh+Vk6lcFk1oGiTodHEIqNgOgQ56+cx+27NxBOsDhKx8apXmqg3exib7eAzdc7GPZYODZpFD3G3cYCSWN0nodADLhw8Rxu3LqO5FjKMqD3dvbx6MtHdsSfQQ+CcnS2s+lx0zM7+3sBtyF1pSuGSdJ6Gp6ki2CAhDqU4Na582dx4tSqZZ7ztMTqiWXL5j7Yz+PF8+fotXqYm5lHp9M1EJPyn5nKGgDNtTYzS+ocnjyYtnmqVFz2NQMSzHZ2Gfe9w6xVnj5h1jyBEWbmvvXWW/j2e+/bmivu5w1QJ6XME+qtJ8+QzxWMGsb2OzLJdrtWCC0ScacVjEs04GQmf7ZsXQu0tJ2zI65/c+StSI0r7jk1M23toh5yTrOjaCPvNoFl7nPuHWkDXL/5zru4deuWrZeNzdf4P/+Pf2WyS9lKpck/PWPgDrPcuA7IRclU2NXV00aHw8xN6i+2rV6vodltWvZqqVI03UuQngGAZrOBOvU3uUm7fWQzpCGZNB5pyipP2hi1hOo5DByAwTXC8WC7yfdOnXhiecXAUj6LekbyXeO6rJbR6rXQjQwxszyPu28+MHof7p/MHudJFs7/088eWTCSAHiSGcGdlrNBeeg9HsHCyRXceXAbt+/eRipL585x8FfKJTRrDQw75CzfwSe//R3W1zZMv/HUTHI8hZ3CLtLT4/jBX/4pLt+6hNi8y76uHwC1Uh2l/TLy63vYWdtBpAd0a01svNpAuVA0PvJoPIpyo4RcNYcz187jG996C3PLC6i1SZezg+J+AaNmD4NmH4XdghWFjIYSrqDhzDy6rNEwcIGK3e1tVGo124MojzwpwuBCrepA6sX5JVy9eg2nTp+3QAMDQBzXerWMQu4Aufw+DvJ7lj1MmgTqDc6D9h/bLxZWMb+wYqevSD3DoBaDnI02aWkqeL7+DO1u06imuKeTRmZrfdt4qCfHp23cxqemrb0FnrZqNA3MJSjCjPhENoHr927g7JWz+OrpE/z9z39qmcwMoFgQdjRChnt9JotMZhajUAwtUgoQ1By1sJfbsroH9WbD1jV1AamgshM8XdFCd9jEINo3G4inf3h+dDw4aZHJpA1cLZUI5DOrfA9bmy+RCPWwsjyHaGiAarWEasMVKvX9PgOuug64lb/jqj4c8dEegQUOSBZNhnxM2Yryb+QXC8wTWOQDO/JF1BaBz1xDAp+Pg4HRIDPOd/rZZoF6bId8Bv6Wre18cvL+un3j0OYOKP1kQwsk58kQ3S+QSclF8lH1LtndsoU5lvxOPrbvb8v/UFYm22VAUcedahMwJH9c/ojsebZP7xE/L/Uk20Zd6Cfc6Pi9AGr5kppjs+eDDGz1hTqZ17NNOo7ug9Fqn8bw0PclR5t3slqy5OMe/H5iPIM+qY+CbGzuuT4gzvcaABZkutP+0vvNtybnuedT8Ei/xkg+je9vs/6NMAp7D1Mghi6Iwn8C+vhMO5EX0Ibyndy7hXnwmcYRHHb7lH4k9z6Q5PvU/L/v0wo3OY47+POtMZXfpDnifHB+hEHoPeYfDAa2Xwosk++va3xcQ0lfBvAHwQthFuaTBQEagZVau8IetF413/4YMAOa7+Y9tr8Hme5su8BWjZWAUX89sv3yz7Wm9T6b5/D/v3CejVdALSrAjm2zfTnIOheloXQMfwvnEAYjneDLk9osgLZULAZ2pqOMYVv5o3G0xIUgIKM5FZ7nrnP2vvSN5lrt8fWo1qvazHHSCQ8+UzQSkjGtYcmDxk34gzAJzZs/j2qj9gYFOgSC8rcVNIQ7Ke/jVnyurpOcCRvSdXyn7RXMCA6Ae19v8/98LvvE31qX5ncw4dej8PV1vNrCZ/vBIs2bMDHJHDnoJV96p/At7UfH5dLfa9geyav0tfZJvtN47pk0wwKEo4FlQMcTscOEWvplyoCWDvHlg+/W+hRWI91k4/C//c//2HZmNkKCoU1SwugE2B3rc07RUdRMAJyEUwtFG7eeeQh4BRExNZIUHFLS1uGgiirfReHUERl+J8Wu6IUBqORIDIRBm6EAPB8Y1PulqPU8LQpt1L5yl0LX+EgI/I2Yn0mxCXA5HpH2wTtGDvxNWBQAWkTaDASS8VlqswTDFywdn+BnGlM+Q8DecaXnb46aMwmwP4dS+D6wq3HgbwmrhF4GkaLLfpulMLQB+QCgDxJKYWqRyzjxDUm/rdq4tYCkLGQs+mMg5eS/TwrDb6vm4XBH9o4w8ToZqHwe3+vLpGRKcqAFJ5nmM30ZN2UTFEHhc6X4FCmUnElBaYw113yPxkp91RgK8Nbn2iCk2A6VEgudeRQYUnAyOM2YDOgw2B6/j5IRtU/tlwzLgGK/ZbRqHfI5/gYumRYArXGScaz58GVU8yzjR5uY1onGlO2Q7KkvihITRFAfpd/cu9zGZAWlLPPZZbbp53AjGrnNisWHbH2wKEiwMfVJXxFNIBJOIRbPGvczhswYSeLM6cuYnpkzIKvXbSPc6SJKHTwYol0po57Lo1WpoJzPY3dzC7n9AzA7L5PK2HyQu5bAaDfUs0zamZkpXL5yCbfv3cTSMkGe1mHmLp3fve09PH/+wgrVHRzkUa/WMTE5jdnFFYTjMTS6TUwvzuLd77yHq7euIxYUdyUgWitWLVvu8adf4ne/+RgbrzcxNT6FcxcvWPZ0r9/H9OwUHj58aJ/RUGN1ZGUAMhOVABABXisWZuCf24TL1bqNH40Bgsak7yAdBAEUMxD7QysQVdzPIb9/gPVXa3j94qXxbLKoIZ1W28jCLCrE/Wlo3LRXr1/BzVvXMT07g2qljs2dbezv5wzo3NzYtqzwJgtKxeJYXVnBzOzsIW8tj90TxD59+qQ5eNTBBGEJQlfKNTRYyA3k3Rqzfpve4cZsQVhXOZrUHdy4CT5nJ8kBGkWp6go2FkrF4FSEM1Cq5QoS0QQWFpYMlDR6i1LRMu8IXvAYM9vgKEbaxu+bTowbj/Lc3Iz1kc4EgXXKHsfSMmq6HaysrBjAqzVOwJpZqcrMHPZ7mJmdxpnTZ7G4tIBEPIlSuYjtjc0gy9LRE1hWWjp9WMST1D1m3A1DWFqcx/17b2B1dcUoScjn/PT5C2zv7oHT3Wh3jHN8amoGyVjS3l8vVXD27Fn8gx/+CNFozNpOoI5ZT8xU55q7cOGScfUyM79erxpQt7b2Aq/XX6BQPMD0TBbf+953LGjRabbw7Nkzy2AmlQKpWthHq1ge2AjFiuOZVrB0bCyO5cU5nDp9Au+++66NIQua8prHj5/i73/2U+zt7htwRACa7WHBHwI4BIK4lzcqZQOPmblsc1+jPI8McCNAx3EvFsp2ooDzwmxAZ2Q6QHPQ6VmQR9WlI6GoyRLlmUCQ7SWhPmKpCM5dPod7929jbCKDXr9lIG/xoGzcz/s7BRzs5tG3A2FMfYZl5RKAHp/KIJ6M2HF1AtAEsUkLQ5naXt/F73/3B+NCZXb9sE+HNmSFQPP5IhptBz6wcCZtQBY+pAwxQ5mZsVPTjsqCMnKNHM5z00YpQRCaJwvOnTtn872zvY1up288xOxjve644CLJmGWEuyKb4+Z0MlOfP1xDDNCWqxXLIi5VK4f7p9unXLv4flLEfOu99/DB+982I3lvZ89kqV5hcbm9QxC6UCwZeDaWylg/SEVDrmzZB+Sht4KVUxP2XMqPUWmUazZeiUQSCwsL1l5mKht9SbdjWfZsezqbsXsInHJ++R3lmvc66qyojcv1q9csc5/AHPX43/3tT/HVV1/ZWFE+U/ExZLKTBljzFHCIqbwI49KVG7h8+YpxpHNPY1Dm1auX2D/YtYBju9uyYpvsAzPzeA2zjEuFgt0TJ38xHa9e34DpQbsL8kBqvydQxb2O/SNXMedVfN7sH9cwbXo+n6cpOA+VZh1be7uoNKvojkjNEMbi6gqWT66a/uN9Y4m0gYwvvnqMrY1tK+Q3Mz2JqxcvWBFHAvXp8XGMTaSxtLKMK9cuGUULawpw7bMNLELarLeQPyjh5bMXRrPDMT195gwmZiexm9/HzOosvv/nf4q51UVMzJFaYmhyzIBEp9pBr9pCvVBDs1hDfmsfuc09W3sEsElRU26VEcvE8cE/+A7e/8EHiM+xKDPQqTl+/Np+BYXdvIHYTz79CoX9ogWDJ9JZ4+XmuHKM2V7KFEFenhJgsId7fbPStP1ofnbBAlqTk1N2YoIANE9A8IQI15ZlIRcODHxmIT/KEjPNGSSiDDHgQuqOSfJBxynPCQsQUQbypZzxJq9vrWMQ6iNLAHppxfbbRsUV642GExaEYg0J25NyeePZ56kiZiR3hl1MLc/iT/7qh3j43gV8/iiHv/6b/9eKeV6+fNmAfcpTm6c4qg0LsGey0xa8Yuy+2SJ1x2uEomGjsWHtBAasaafwpFaKqpAHrsZgQP3u9r4FXlt1d6KVQSjqA+5F9VoJmxvPDYCOjDoYZ3HDPgtcjdDj7wC80BrmWPFkmex1Z6s5oFbOuWzyeNwBNwYGBkCCbEWuWRWyk/3s+36ya2XL6n1sh/mmwZFnO/HlgTS8TgAQM6DNHgpACT/5xLd5BQiJE5XtsPdFjorMGfgzPMo6lc1tdmxwgk8+iEBEficfXfav2qJrLHg9ctzGAnLUdyWosN2+X6dEKz5f2Xe+XyY7XvY9vxOdnoAocSfL72H75Guzbfxe3/kAktrG76hrTQeSnzkAieU38jol+Eh2bAxtC3WArvxbzYU+c74F7Vh3YpM/lBUC0AKcJGv8npnPbA8BaGVLm58QAI1sP9tCSicfEBaApT4RgNY82diF3KlLtcF8EI9CkP3m39T5sgNVFJF6mei1fEb5dxxXjTXv83EPPt+fB8qD/Cd/DuTzq11aX5QX2/cDIJVjYScQg4KhOq3MZwkoVrKP/G3Zbxw/4R98pnxerV9hBVq7fLYyrbWOnS3mfGD1zeYhyB62YuwRZ7vRr+F13PPdHn+Eh2k9SofoeVwzWvtaH5J9trcX2Am6XzqEfgB/9By2UcX4DBAPAkpWqD3QNXwX+yrQVX9L70mGBH7aPHrJm7xe2JWzVSjbbt3w1KDmjdfJHyYoqSAH++PrB8kVn+nLAa+Tz0554D3sh5JNfQxO4ymMQdiZr2v8MfexHM2tcCHhKryX13FOyQHtA7dqs3CK4/jDoR8VJI0yYKQ5OsI0XVCH7WK/+Hytb+l+6QiNhXS15lx/C7vQmEjfCYCORRz+oL/VbmFikjWtCa0T6WLp+qP5dDiv+iQAOmoJFX3LuKddSb3Feadtpr3Ulwtfd0ovsA9a/zpx+LUMaCk7TpTAFhr5GnRfsQnAEkAqA5afC+2XEtKkHi6uQABcI90EKsrB+wWscSGpkic7oYgV/6/POUC+wmY7tKloUAU6+e3Q0Q5FeHygVpsNn6UInG/cSHm5zdxFXaX8/L5ImPxnSzD0nb/xaXH5i0AL1xdQH6QWr43fBilSf2HISFLbJdg+4KhnSIg1p2qjFqrkgM9SlowWtYwIzbUieFrIAiX5vYwWKUT1kZ9rA9KY+OMm5cNnmnMcHO2Q8vPBTbZdIDH/r0XiG4tShhovvVOLSGMlBa71wHfTYNeGpefzHTJytPn573OGiCsSwOxS3sfr/aMz7IOvZP21p2dpDPlbSlgKRps0P9d4mF3lZd+rjbpX61UGhXSAnGdtaHyfjCjLwgzGWO1RWyXj/ny5NeNAbf4jaONv1tIfCgxpDvRba9pXqGyX5MMfQ99o1HulR3SP7jtch0FBUMkAaQNsHLyMCG1stjaHRxkEaqOBRkMat32EwnEkE+OIRcn/ymr1pLSI48TKeczMLFhW0ojZj+02UtSHrSbWn7/AxrNn6DSq2N/dRbvVsKJg5NxUZWhm5FH5l2tlpNJJzM/P4vqNK7h16wamZyYMgOa80dgk2LqxsYm1V+sGwpIXt9fpYXZuAdnpOQzDIXRDfaycOYH3P/wWrt29iWQ6YfNC4Ltda6BerOL1k5f47ONP8eyrp+i2ezh56gzi2RRC4bBlLz54+BBziwu2sfO9xp2cO7DfBIwJCApg4RF/roGNjS1Eg+r1p86cxr0H98HfWss8+t0ioMs21GpYe/Icr1+9skxhgvDNigNIm60qwlFXGG1qbgKXrlzEjRvXLTORhhuzWQkEkkeTGZlW7K5cwbA/BEEnA81p5DXrlnlFAHp1dRmzc8zGdHQFzlEv2XM4t86on/oaTx55qQlUs/3Mfrt9+6aBz7Vmw7iACUatbayZs83NnDyipXzJgT7jkwZAW3Zqp2m8m8ZPmk6iO+g7iopSFY1mHalwGpMTE0aJcenSJQOanzx9ZEDdYOSCtXT2L165bCAIC5pxPpnFzSzwV+uvsfbyuRV37LabloWXGR/DBIHUWBiNgIuPezDliCD1eDZrR6WZedrimJNeC2F7/jcevomVlWVbhwSBv3r8GMVyFVVSyoQj6HbYl6wB7RwfFombnp7F7Rt3DQCjXHA9mTE1Ctm1N2/ctmcTjGcWZH/QNrksFPfx9MVjyxQkdca502ecrOZyjve3mLffcpiZnU9DsNXpWCbtfm7f9utUMoqFuWlcu34Jd+/eNU5zZpnSuXjy7Dl+8YtfYHtrB53+wLKbz549j3jCcea1210DR0llwqAKC/+xDQTIeNSeBfHYP4JK5XLFZFx8ijTmTb8jZAU1yX16WDui6+wXAphj6VQQzOkYAE0O6Dv3bmPp5JJlI3Cc9zb3UK+2UCWgli+jVedx7JEB0AQIjWN+ahLJdAxkPz9zdtUyoDPMQuz0cbCTw9MnL1Eplu1ofyqRMVkg9zcDVZRTzimBTVJjJNNxCy65QEMVqfSU0UNQ9zEANr84Z8B4Lrdv6pfZ+QSCK6Wy0bVYZkzUUYIRqA/Fo46eJB4Ug4vFDXznGJPTluAgOZXVBhnbZMRIBMX+CNixqCEB6Pe/+S2MJZJWsI8yUCu7YpkvXrzCxx//HhubW45TPDtp72m3W3aSgcCh2bLBqYXZaaefOH88UUC9UW25LM0TKyeMD5yBEbaHARdm11PeSP1De4Rc+mwzTxu4YpekXnCAB+8hMLu0tIDVpWUbSxU6VbZxLJIICp4yy416bQrnL1zCO9/8AEtLy9jdO3DFC9sNvH5NupynFqChw0gAmrQ+PDIZi7sAHcFbyqyNX88529SrBlixojl59Uchc0gJPDPbmXQhbDffs7m9YePIMSGVghUXioYcRVM4ZJny5VrVitORyzqRHsPM/IIB1ZY5FomjWi7byQTqXWZiLy8t4dTysuktgrKkTDKQfyyBi5fOW7YsqRr4Xuoa3sfAT6NKapO88VgbD/n8nAHXvWEfK+dW8c3vvo/0VBbRVMx4uWvVBgq5AkK9EVrFGopbB9h7vYXCbg7xftioSWLJGKrdBlrDNhbOLuOHP/kznL99EeEMkSVnSbQLQzTydeS2ciiQe/3JGvI7e1h79tIoX7j2+Y8yQl3GvZrBCv5m1j8DO4M2aW0aGEuMm47mmjCbjOQUvb67PzQyqgsWH2TwETH6SZyeEAaWuZjGzCT3nXFbe44GwekUArb7+X00ugyMtBGOjjAxzeDOlMtE6hB8jqLfcdQpxUYRlXoV8WEYc7OzdvqiM+ii0W9j9tQC3vrwW3jvBzeQbwC//f3ndqqL1yVjKWt3qVzD3kEB1XIHsWjSZMadsimj2qig22Ox3rYFa7lHMUCVneCJhwhSPExB5poYQFyqWOxge526I2f6mfRapUIeuTxrV2ygUs4hFu7BmMJCQ4ylk0GAkVQtYzZHsucIQMuPcQCQs1NlA+sIPwFoXcc5k//CsRRwJ/tY/gl/y6Y2ECmgiOT/9SPwjPIsAFrv94GceFAASgCz77sKcBPA5OTF+UayNQkM+ACdD26ZrwfnG+id/K1nOH8lcXgC8o/5eaLd4PuoRwRYyK8gV7/8RH6nObC9LcgCFAAtX00+oGxwgUvyIf1x0nzK5zDbOgCr5cP7fozvJ/gZ6PIn/HpItqcEHLPydTR/8pMs0hL8mF8ecYCkfPo2A9yRr4+N5Mh82KAuDTNFhW0Ix/DxCckd7UrNu/xE/s16NT4wdOgDhh1Np59Jyuf6Pi2vZb/5j89QITALvPCoj9c/gUXCIHiNMBBhPvLv5Euz7cpO90E4vldAruZCAJTWDd8j4FHz6fvrlB3ZhVoHWitsB593HPuQf6l2+gECFaZkl/lutUN9FH4kmSS1omgh9D4FXeT3+tiPj3/ocz9DW3IjHIZ1aawtAde01pjW0WH72h3rq2RHa0oFtIWvCHtT3zT+WkcCuqUzePpJiX68R3gS9anTGy55i8kG0p16hrNnXLCCc8B59PE66TJhIAKCpTuEq4jP28cPtMboFwh0lV6QnvL1hT7zZZn/1zqx/TtY61offG+3fxSUVHt8XafPhLlJbtQWvwihvvMxBdGJ8DNfzwlD8mVdMiE8R3qe10qGlSgr2WYCkfS7xuNwQQdBGT5PbZJeE7ap9vk4G7/TPkLKLFvnpiaGSMZY6ydu8srxZAa01qWojtQ37ZNqD+WBtjCfrxOHof/lf/xvRrqRE61IFF/qFrqLePmDKvpYdr4AACAASURBVEGU4ud3fDgH0LIrggxcf4PhZ+qUNiYHvDlQTBMkJc0BF/+tFp1+8zt2wASayT5eBIDPkTLRhJhRm3CAitpwJIxOSfJHClbtkVLV5PjCrD5aYaUggqZ+SdAU3dBzjytGPU/Crff4i8nvm5SXxkqbhO73v9cC4f2KbImPm0KnORPwIiWhhe8LpG8QSLj0ThlFPlgqxSzDzl8QUoxSCNqwtNikcA3cDbirpbD0XClpXqvIEp8n40TANuec8yw5VBRJGxbl+7iCltJSm4+Oojg5k2F6COSygnxwhEmKjdfwh3/z/37URwrkUFYCg1KLWEpYSkDP8hWW+iM5l1EoOdQa4vvl8Dpj0wHjepaMLhnYmnttTpJPPsNF9x3YLgXN96lKrhQpx5ufa5PSOGls9GwZFcZ7G2wUOsohcFpjonGXoStDXwYZ26b1qLUrg8y10Rl/MsrUJt+wOQS2g7ao7yqyQgBa65LPlFPBYl+SfSl6e1bIOZcjRDFGT2uUwOzMClKJaQxHCSzNnUQmPWncmATxho0WOvUK8ptb+OTXv8KrZ0+RjJIzsoGpqQmsrCxZpgD7qgg8lXmtUgr0JAwAevDgroFyBFY4V6RQIFC1tblj1BssTMfCYuwXiycx+5kZa5mZLC7euIL77zzA6UtnLVOTjmm1VMGg2UGn1sL+xj5ePnqBrz77EtuvtzA1PYuF1UVEkwRLskapwA2DRak4RgRMCfjxN7MQ+Y9tYtbfRIYgecey01yBubhxQF+/c8sAaO4j/EcAulIq2ZHxbquNp18+wtrzF2CRGxbuQ98Vk+PR4WFoYFQg07MTuHL9Cm7fvelklhy1OR5VbxgAaxngtba1izykBFmU6dFsN41/koUBL185b6AqqRMIQpGWYWdrz+5nJjRT43gknXrK9AgN2pjLyiAQ9fa7jg+bmcwEQkhbQKDms88+w/7+HmYmp62gZH4/b4C+GQXMEjUu5ZjxmloRvKzbY+g4EKzmfEaHMaMzSMQSJhfMLmPxMAPu6hXLfiVY+fbbbxtAw/tJcfHyxZoDYfM5bK1vGO9ot8VCa8wmbWE8PW6gDi0OAgnK9JhfnLdsbDmRBiJXqwbgn1hZsQxo8l1zjWzv7uCzT79AqVY30PbEqTNIkNstnjLQiNQYL5+8QKvRwuQ4s7ddFodVpw6F0er2jMaCVAX1ehOvXr80WVlYmsPde9cRTUawvb1uXNCUCe17XBvMmqWcFUt5O/LNrPwTJ1YwuzBvOuk3H/0WP/3p39maYZHO06eWcefWDVy8fDnIUA1bkOblGrmDn2FzeydY6z3jS42Trsao84cGnHdbLcteZICIWcT1CnnCQxZMmJ9fNAC1Wq0biGpHTQcj4ywmlQeddFIgUZZp2GlPNBqYjgPiGAhhQTgCSfFUAtdvXcH5i+esMBmDGbmdnMnMoDNEuVxHqVA2nllScHBvp+xMTGQRTYTQ6bewtDqHy1cuGE0Dddj26z1bg/k9FhdNYn52yWgNCECz3QRGmSnM4npXb1zFKsHvMJ2SgXF8f/L7L012KK8c55UTq2aU2t486JqsMnhAOVcwmpnhBOd5TYfUBCMC8a7aNjkxOY8EG3lawYD6iANuCabzNAFljLzUBJWYIYrRAFPZKaPuuXzukgNJyLdL7se6s+1ev97AR7/7GNtbu5ZpyzaYAzVgZmrfwD/uB5xTgoZnTp02eSf3MCldWMCVOqDb62JqcsrAtMxEFulMxkD6XCFvOoz0BJQNKzjKLKmgvgCDFAZMB1y77CuL07GwHUF6yj/7ywxY/jCrldQKXBux+JhR2DAg8+43P8D03JyBqiwk2e21LFi19uoF/vDZJxaUiURpe4QsoJQIQKO9vX1X7yIUtXXGQoqpBPX0EO0GM6TLKBWKKBzkLUN9ZeWEUf1wnVjxz/195EtFo8rIZMaM15gywGAZs+kP8nlUalVEWRCw2zUuYAb/WPBRR4M5HvmDnI0Xi6KePnXKsmm//Pwz06kcvz5PAlkRzzGTm1DYOTqcn6MMpih6bZcYY45MegyReATxdNI4pO9+4w3MLM9iFIAr3B/yB3nEhmHkNvaw9vQ5DjZ3Ee4OkQ4ljD6L9B9IRNAJdTF7ehE/+oc/xplbFxGeCWHY5doeGlVOchhHo9hANVfBxovX2H29gZ/97c/QrNRtr+IhHDvF0mgbQJocy5h+ZkCIYGcilLQ5Hg1CBrRaPYdU2ih7GNAy3tsRbO2SvqIf6tlJCAJfBPopJ+OZrNFOkUbGceQzy65lQUrOcbFcwCA8sJMFDDoR2Kfu47i3mz0DyNv1DtqdDkrNsu1vS3OLmM5Ouvd2m+jFBli6cBo337mHm29fRScKbO2VLLjG9TUWI11NGM3WAPVmF1ubOezv5e0URTpDYGuAdIa0ID0L3JJaietqcXkRyVQUmfEkRuE+xqcSGJ8gsAmQzaZY7Jr+5v7SqFdxcLCH3MEuWrUi+r0GomFXgHA47FkAiadyKAey0/l/s886DpgSIENdITvNThgEXKPEpAUma2+T3yfAxAcG5F/KdtQ79Ez5ueKIZz90KtQHR/hMPj8ZJE/IL5DdyrayXVazIAAE5BvIhzL/NigOKN9IdrdsVQLQPngiW5/3Oh/fUVz64I58HNde57drj/V9Y8uuDShA5B8I3KYs85kCHmV7a3w0tnyDAD1lossnU8BWGZ2i5rDTXUHhN/aXYyfwR34rP+e7NU/KgOY7+G75GAKm5aPLFzkECPvO3zn0C8NHdJ/MSQmzXHRwglQ+H3/zfaY7g6AE15j8K7WX7bBCyEGww8muA/w4zgIZzVf3TozKf+HbBwHlijKd2Q+tBWEHvk9/OD+B/CXi7iSiZJ+/NdfqtwIsmh8fzGTbORe8hvf5VAd6FtvGezUfar/oT33wXMCafDwfW+H9ypCWH0lZUZ/lg2qutQbULvnN8gk1DwKNhav4WARPqFjx5UgkCESz7onL9uc/JZLxHbyfcy6qDO6zyibnWCopTHrAALqhy/TmqTeBnVpvWmvG+dxxPO98nwU2WEMmGFOteY637+/7mAHfKXnwsR2eopTvozG1/deCpgzcuRMp4kQXbqFABbNihRWyTWqLj3WZDReMFX9rvNk+6Q0+V/Mm+eP37Dv3JOFM0lOSQa05YRkaQ63X4wEMYWGcFyvWGGftB2cDSl6kD4UVHgdnfR3BEwvCDqTj+Fv3si/SudJR/vfCTSW7Ps6q/2t9Cg/xQWvpn+MYnd92H4/01wD7zPFnGwRwaxwPcRvyPfOkTYj4UcT8lEg0bCf33X1OPiypI/DjpWMk5/zN5wmA1nvNLvzf//k/GfngsBQnda6OwvibkyaJgqf7JNzaKLWZCjCSkEi58HMuUjYqlUgcboD8W/dQ0fAaRcUETkmwlbbPDVJZWuqwFDoHTsDzEaDksnXUD0U4NdmKXAsA5zN9QE8GiASW2QcCb30A2gdLpQg0Mb6xQGGybT6gc+D7NT5ShGZoBEcGeL2UmpS+lLW/KAWyCizjO9U+KXLNx/F28X2+wSDgUmMvgZLxJWFVP6VsLMIU8C9pjAQG8hn+PKl9fJfkSQvf3+D1Li0UZkJKIWuBazPQ3OnZUugcX8mkrzSkSDQfuo9/a6xlGNrmERgO/gYvudJvAbYcc2146rttzAEHmmSCbZfC0fz7ykX99pWaopVSvvxOhgDfwef5hqnmXe/RxquNWsEJrSeNA6/XnGgedNRY4Ktv7PI+BYv4OdviG7AuyOAyVyTjvtxp0/blUddqDPVe3qf26zv+VoRcCllzq78FivibjG0wAeWGNnxyh3I+7Lsgosi/WTTH/9uXK4Jo4XAcifgYYtFxxCIZpMeYETaH2allzE0tYtQeoZovobqfQ/ngAM8ffYUnn3+Kdr2K7HjKwCpy3F6+esmOxhI0ZQaaZfVubBp/5d72joGbE5NZA+2YucvNQkYl+XT3cgd2DJiZ0ASMCAJPTc4gQj6nWBTjsxO49eZd3H54G5ML04jEo5aByKJH9WIZ3VoHG89f4/WzNVQLNcuCJgfszOKsgVxj6XFnEKUc5xXHXcFMGhF0QsXBx02PIAbjNtVyzR1dT6ftGPsZ8kC/cc/aZzLGrDyEUC2WUNg7wOef/AH75AcOhSzrsVGuB1QLNUQTYcRTUczMTeLqjWu4cu3yIZcgM+dIX8GCawQ1h4OwgWu1Ss2yba2vBLkiITsifPvuLcvCm5rKmpPFLFVmTq+9XDcwi0A2s1U4lhPZSSRSLsDJ7GkrPrWyiG+887bxvDKLzRX3y2NjewuffvoHy0IeS6SQTU0YOFer1G3MmMHMjGcCZPF0zMD4E6dPGNjGucvt5VzhsVHcZC8MgjGOsoIgTDgSskxrHmH+h//Ff24Z8aRNILhFAOLV2roB0AeFIg5294z+g1m8zA5mkJvXMnOWoAn1FcFH6pfz588ZaPX0xXNrIw0PguH9rgvwZNNZ52wihEqtbgACucU//PBDPHjzLeMO5fFtAjP/7t/+Db745DPss8jgMIY4uZ4DvU/qAYJaxWLZDE9maDHLn3PV7jaQnUghFBkil9+zwAzlhBze0oe0S3ikv1qtGCj/7nvvmGHEIm3MFmWQYHtnEy9evUKv08LkxJgBnOwbQUUBAyx8RgCa2fv86TJLtDsIjnC6Y6dWFZpB92TKsm4pYwTxqtWaHXM32pJk2j63sTRHlXs9gYVxF/geOL1I4JXvlhPBoIvxsBo/Lk9itZDKjBn4fOnqRZvr/Z1dk5tivoRMksBsyLiVSRFCgDKVGrMsUp5OGJ/IoNasIJ1N4PSZExZg4npslHmMrolyvmK/CZyfWD1DLWcyQ2CV7Tx9+hS+8+EHuHjlnDlN9RYL4DXwH/7mp/j8sy+tD5R5Um4wKOkcIQc+7e7toE1alVgEV65etaAAZYYBof29ggHdbDf16MLsnHPe6w17vwWQE1GjmGCmNPlsOefVRs2ezbHk/PFExbVr16wYnAOynV5mATquq60dckE/wc72ntEqGShIUG80MLoDZmWbfTQcmg598MZ9k4lKsWRFEFlIlbJAueYPT3oQoGYmNT8jzy112I9//GOTW2YDE7Bm+/mba4b3MxPZru/UkUmMGdXQxOS4OaD83vHaz7hEDhapZTa7FZuK4fTps3jr7fdw/uJlAzMJBvcGHbR7TRTzB/j9p5/gySMW3mxalgpPFxLItT2PRVPpyHYHlr393e9+z4JkPB3DIE5oFDaapl/87Bd4+viJAaIshmnOdtQVXzooHBjonUwmwIBsKuMoOMwmGg5AyqkQg71WVT5uJz+SiTELSPIajgP1rJw/8s5zzZE+h8VTH335Ffb39hCx4jcDow5hdng2kzF6CM6j2W6jkBXeG89MuESKXtvkIjOZRXoyg9sP7+Li1SuotRwPP4Fed5KnheJOzkDjZrmOfqODdMytXWZLIxHCIB7CyStn8fCDt7By6SQml+YQHSPtDgshNtEstW0vjPQjKOzu49Xjp/j1L36JTr1t+jwWCez3RtvWHXWG2RYDZuynkAgnLMs5FU+jTMqJVssdP06M2dxQt3NMeVy+N+gakNzqt238uT86u4vF6xxwRNDb/IWu4x3n/tvpd42PmwEb9iubHQ9OphygU3f1F8r5ktHDDMPA/MIsJhl4nJg0PZWdnUS130BmaRrn7l/D6RsXMH9mHG3WgLR+wAoykoKI7ErlElDMNVCtNBENx1Aq5xAJ9TE5lUEkTFugboFvs13GknaqKMvA2PQY0hNx44AniB6N8fQrUKv1sLuzYwWU9/d2EBp10WvxBBQ54OsIg+AzQdMBEilXJFZyKLucQViOpSscTPCHBXgdt7BsaGcnuvmx4K+XXSz71redffDZtwMF+AkwlK9JHWh1Eo5RfyhhhJ8zA9rPDJS/5AMYaq9AH/59CNIECVd8loA4uz7grpXv4AMzAm3VDmWwcgyU3CM7XHYxZcsH+AQW8YSFxt7306jPlHQi+1j4AK/ntb7/pzFgO2Vn8zoFnTQPaoMAZOpJ34eW3+v7BQIcNW78jnKhBB4fNCUeIB/MB0OHQYBUfh3n2gJ6HiD9NX81OOXJqfABXcmqfCOBsEdj5+ZWPg/9EOfXukCCfPzD+Qw5zETYifwg/fbHXL6XD7CyzogwAo2T5EjZzwoAyD8WHkBZpS73/UIB95pHjZcFW4KEMq0HtU2yIKBMcqPvJa+yobRO+RyzjwKZ8eVJvqvkQXOqtmpN8W8BcH67ZAfOzs7Zo/hOJlxQbvReP4jiz4uPG0h++ZkF7sbGbK4UGGEQV1n5SlRTljbbxb1Zc837DzNHA53FU7HSX3Z9kEwpf1oAveTJxxL4f1EMcR59/cFnOsyG9EUDV6MhAN01p86XdiAm/RVl1rONHCvpMj/rXGMpXSOAVn4zf/v4jIBRYYoCs+VjKrgtfeXfqzn38S3Njfra7h5xsEv+fLyB1+tv4Z2+fhiMXOKjbHe9X3LG73zAXfPi7yvqs48j+rpE606faX+x33BUsNJtepavB9lerQ2B63ymMEx/3Qkf0XzEIi7ozVg+7Ume2qUdr4QK6kv2j3PMU3Hqr54tXcbflDHhAJQRq5n0L//Z/2AAtH6ONgBHXSBaDgndkfAdFa0zwz043iQwTgpWyuT4bzbaGhcchZBgKCIgZN6EPwBnFf06UqCOZ0sRZn9xHd+w9Hwf6HJKw4GRGgO2SVECtsXvlx/dkTHAolO6RkpNf2tctLn4C1cGjA8M8n6+m33WUQhfEDkXZuwHR7D89/qCpfdK0fnAmQRVRoAzwo74eCXcarMv7FKyfpv8TUvP8o0hLSotTH98/X4cN070t8ZJ8qkxFOCgIn4C7vVutZ/jKSXiG0JaoJIvvceXZSlhzclxpaC+6V4paMmTvymp33qGjFlmkehHm7c2FLZN60b90TN9WVKQhe/gj4BezfHXDKNgrfvzfDiWQdaAOXWB7PvRNrXP39xZyOy4gjzef42f5lQ6xsl+wGUXBFk0LpJZGTvaYLSuj69ZrV8/WKK51dr3x14Gvi9fapetpYDvmwaD6bLB14/A8Rq2MZUYOwTlpcglZwSgmWESCSdIrIBwKIWx5AzSqWlMTixgdnwOmfA4KrsF5Ha2je85t7mBrfWXqBbz6HRZ/C2FC+R+fXjfODGZHdvp91AslYD+AEXyUW5s4unTx6bcOaYEHyQHznF1WR8EGXMHBdO7zEzjBtAhmNRuYG51Abfu38Wb772J7EwWk3MzBiSRf5oFo+qFCp589gSvnr5CpVDG7vqeO/EykXZHoNMuYk4jhGAMMziZ/SeZFHigdUeHpmcGlguWGOCZTGBhZRkPHjzAydOnrA8pHi8eDC1bd/3FKzz+4ksDo+ngkA+b2WSO066P/qhrIBszoG/dvY3zF84alzXbxePnLGCWzxUNEOx2WJhxF4PgODqz7cgVzKw1Zlneu3cHt25fN0qPwbBn3L4Er9devsbr15uWAT0aRVAuVVwWRMwdj+WxdMrM2YsEi97GmbOnTGfz+QRCtna3rSjjy5cvgcEIE2OTlhlMKg6OEYFWUhwwQ3V8chxnz5/BvQdvgMACMzF3N7Ytk33UHSKTmkA8mkS9Qk46d7SJ2ZSNdtOyK7//wz+xsSSITI5lciBbMILZjPmiZZoRmGF2oYKL3aEDPQmukYOT9zKz+d69u8bZzEAGsyFfvnxuAGGtXLeK96O+y94xx5O0OuGIGcu3797B2fMXjIN0ZXHFMvH//b/998bnnU5lgV4YiXj6MPvPCm0a12TSsiNZhJDvevbiOWLxMCZnx9HpNY0HmsY76UcIqBH4Jh8ws5Ffb6yhVqnaWrGCa4OA0inlskYIopmB3CP1CDm3m4eF7WhkGWVAnEUpHUDkjLqRgTzksCadBjmw2c7J7Dhu376Na5ev2fwf7OUM4H/y6ImNj2UntnsGKFH1OvqOtit4x+yIrjvpRaCdgDaDChzzQj4PFnczWyRE3dMzGVhhlvHKEuKpONqs8N3sGmhHCpCY8Y+3jO6iWHRHF7muTp46ZUXWiqUDpNIEoFcRiYeM9qDb7KFSbljma7PZNmoEzlWcXN11niwoG50E6SLe+9Y7uMwCpzE31rz+5bN1KzD64sULy5a7ePGiBZfMEQq5DBYGW7gGL1++iA+//ye4ePG8UVpQF+3uEJjdRyFXtHVuWRRRV3md95G6ZyzjCngOeMJhImOctt0uC5ORz/7AMiF5ouLcmbNWyNNoPuJJA/8IiLEthVLZnrezu+8cyICiwmzK8AjphDuJM+j3TZ6Y0U95J9ci9erHH39sa9aoeIi4Ae50AgsldQcGwPLkwE9+8hMDyJmN6jKIHCcj1wyLDD57/MRx4Q8Glt3OawlU0qDnCQuuJT7n1KlTqDWa6LT7BkRX622EwxGcPnMB16/fxMryCaTGU1acsj/q2Vr+9LPfYWdnC+PZMaPfYRByMsvAEG2gEF48e2n6hfd++L3v4dTJMybLlE9SSfW7XXz5hy/wH//mP2J97XVwbDttoKEB4hhiYWnRTguQXmFnb8+CV+TmbtaaVpSRgZVMZhzRWMLGqNl264fUDbVmzcaCss/TMt/73vesEC51DwOJ/+Zf/Wv8+le/QngwQrNaQ2g0xNQEgziuSJwcWraXuoa0QtyDuH7TWWYzRVBrNbB4YgmLy0vooY9a3R0R5bz2Wx3UChULqA7afXRqDaQjjheUxSMjYzwNBKQXJnD7rfu4dv8GYpNjxlMeI1UDIth7vYvKQRlj0TGjEVp/+QK//+hj03/Z9ATi4agrFliv2wkM6k6uw3KhbBRYURIf90ZYXjxhmc6UkViEWVJDWyssBjqgoojAMp8TmaTtB9zzlRxj+r7WNL5+syvjUauVQMqmGNHhKANmXeOOzk5mrU4B6XVYZLBRbiC3n7c9nWuNwR1mM5FSaSLDIrbjFowutatIzKZx672HOHHtHKZWZhBKAjyoQZOV2crdDlCvAe3WCOV8HY162+oSUFdlUlHMzk6CsQrS3DIgVilWsLO7hXa7jmarhnQmgVNnVzG7MGVAcnKMshZDpzcwqhZm9dfKRWDUQ7/TRKtZQadVQa/fxmBIbtu+ZbBxXHzf0I4Gt+pfy6gjXY+Oh/vgGG0C2ZK+DyXH2bd/eZ+zJRzopvkQAC1fTs/RtfI5+R75xwI1WIRQPofscF3n29W+P+bbsVadKeAj5ecCxXjyRskvx/0T2f5uX3P+tQADAW8CKzkODgBzyRdq46G9HXf2u8ZQtjb9MvXL94NNFwQ+j9otn1S+rTJu5TfIF5FtLx/I90f8MdDzBSjy/ZQP/mgcxR2sOZNPQ5tXPqPvf7EGLHUg28Z1qmsIQPP5GgONNam1eD+fpz4LiFY72BbJlwB1ZjXz2QLcOgG/NFWC/HTfB0RQxF7zJF9XvpYAOl825XcbCBVQ08jfUhars8FcUoWfVav++b6SD+b6fpXfTj+w4fvw/L+yt/UctU/rSr6zQD4FDjTuassRJuMoUYWnHJd//S15Vv++tq4CWlXuuZJt+fvH17AA4q/Ni1fAUrKlJDStIYczHa0/tl/P5v9tXIIilQLwFUTjuJnNHpxI5jOPB9C07qRH/DXi/5/3CqjmezQ+5s8Y8MhUf4fxad1Lp7lEoqGrZVOtuv0sAF2VpS08QzpG+k1rSM+V3vT1hdvfj8BxzZX65M+lj90IG9MzD9dloKsO+zhwa1BzLPn12/zH5ELvandd5r/0+fH3CEPysQE9z9cZkmH+9ttwqE+DQIN/j83h4Oi0va+3/D1EelD6VMm/vk7w9bKwOsMSYq72FameLAjJEzXETA+5r78OQHPOfT2lseUz+F4B0NyLjR/7n/9P/+3ICeMRii7gyhzaoIojjYrjC8wfbAm0lKyAJG1kmiABahQkDgiPXkohc3C1udMJ1OYoZepnVvP5vJ5cizxuxefpMxkH/oRIADTomhQfyNPG7CtURXrZRr9vUnbapA431UDb+IKi6IOEQmMhxeW/z1ey/F4ADt/j91+f0xAXOMfnaKOVstSGpLlS9EYCp3t9IFYK098g/YWgOVW/+EwtQo2LjAodr9Gz/GgRr3XGtyusIOWrtpiDHvALaTylePUeHdPitXJQNAYcPx+A1oajKBq/85WibxjwfWyPZSkHlCWSfykIy571ghfqM++VfNkmHwQMJHvqizYcfzPw28DPRS8hwFNjI1llAEXypACF6GU0L39sjrWBEADWs/mZosxaT2q/5k/yozaTA0qGoG9oa0P0jQSNqTYFBQ00nr5caV6kkDWmvnJ2Y+yO+Uku1BYZdL4DobGV7Dt5c4ayZIMZrTbGgaEsx0ZjSEdefbe2jRwn3OHmF3HPszHtUaZjCIfiCA9ZjHAMqcQkUklydE5iamwWk5Fp9GpdVHM5lAt5lPd2cbCziVIxh3xhD4NRD6unlvHB976DU+dPY3Fl0TKcCASGWTG72UM5V8Inn3xiIKM7DdJGf+Q2Bv5N8ItZpSzuxnll1rkBvikHtuZKeSQyKVy8dglvvf8Ort25hvjEBDDs4eD1Fir5InY2t/H5777A5tqGObHtZscZJJTRTNqAdoEtzRYLtIUt05B6nHNGgJTt0Q9BHzNwRi56TNCFALQV6Lp5w7IP7fk8ktgfYGd9E7vb29hi9nGhYIAjs24JChDQoYPETEBmyy4TTL97CwsL88ZzeWSEhCxjlM5wq8Uia3n0AwC6VCkap+zU9IRlUN+9dxsXLjMDesKoBAiwMAN6c30L66+3jHeXWX71msuIYFao0TpgYFmNV25cwd179yzbi8GMSqlgYBnfyYxKZtfWqw1kU+OYnZ47PGJmR49bTXT7Hcssv3HrGt59/10DW0gDsPlq3QrkkfuaFBzzk4tW/IqUEwxKRAio9jq2uT94874B0Mww47spM5QRtqGQL9lnBAJ5LcfPqB96PXtGdmIC0zOTFvVmRuj9XrSOXQAAIABJREFUNx8YHzPXJTMZP/nkdwaIH+zmTBaY4ccMSK4Pc3oiLpDLY/iUDXeaKom97X1sb2whm5nCqRNnMT+9hEQsaYY2Qbr1tXULFsxMzeLNN9+0QplfffUFvnz0FdLZFGbmJzCK9LGzy6KFe5ZByXaRQ5gAMTNGdg/2jN92csZl9O0d7Fo24di4y5bjcUKuA2ZjLsyTSsAdaTT7o9OyPjuA2J0EIihj9sjIySIzB5k5TrkiwPTWm2/i2tUbgZy5o4S///j3+O1vf+toFdo9LMzPG7cyZUSZIqIrcxlGBDSiBqQyc7GQy6FQKSBiVacTluVLXTQxNWEZ6nIQy0U3j+TyI3UG+1CrVLC74ziCSRHDtUSeY/IyR+Nhy1Qen0hbQAb9sAVTyAFN8ItZmswsVdaKFYxs1U0W3nrnG7h6/apRg6jIaK3MIn8HWHvx0jiIleHDNU3qD2Yhbm9vGi/whx9+F3/xV39pgOgTFkTdPUAhX8Xaiw1HQ9PtWubywtyiBQ729nZwsLdHwlc0WnXLBCWHLDNvqbJ5ooCgMoF46gFmvM8F1B7RkNvbKVucJzoK7Av5ml22qMs8ZHspm5mU4zykQ0eqgHt37lpww44cRiJ48vwJWEyVMlqqOACZ93O/sD0uHDbA8Sc/+c9MJobB0XdlQPI3iwx+9odPDAQm0MzsQeo9gvvUIVyblDnSeFD2D/IF01UMFuVIrdLqmL5isGJygsVNJ5CdzaA3aGN7bxf1esUCVg/fvIcTJ1eMNuVgzwHu7UYLH330EZ49eW4y8fD+mwZAE7A0/dUjF37CZOdnf/dzfPaHP1gwicDo+IQ73RKORnH+4gX8+K9+jOzkJEqloq2Dp8+f4cmjx0a9w2x2rrH0mDs2y/VDvU75ZhCO+p186/fv38fKpWWgDww6QKvaw1//3/8PfvOLX2M4GKBZqVntg3QijnjE2bXaV6sNgos9exazs7mO+T2pjtgGnkYhsJ4Yi2Ms4ygwjC6i3rDip6y5kIrF0W12Mew4YJfPoVz1I0N0uOdeOourb1zH0qkVpKcDQH0YQjlXsSKGMUTRrjewuf4aTx4/NlqLDDmZBw6wYXsYQKPu5HpikOjf/fW/Q7nAwo89XDh3GUvzC2iSh5sZdl1S9VQtkMHCn6Tf4OkiBo4YDKPMcT2nUxnbw1gLgEGnbq9jwUoCVwxUWZFQUnVEQ4inE1g9uYyF5QWjvGEhul6rj5fPXmLt2SurfUDO73z+AMVc3uwEBh6zcxPoRHrILk3h7J1ruHT3KsYXp42ihEBcmzaSBc66GPYjGA1jyB+UUQ3oh8bHM5idSmN5JYXpKWYPAtUSkD9o4Hcf/Rb7+7vI7e8gkgjh5p2rOHFqFRNTU2ajJMcZCBriYH/XimsOuy0Mem30uk20W1V0WjW02nUD2Kmn5eAKQDjMdoOziykzlEdmQMsX8DMoedJDtqX8R9mQshN9AE5Zn3ym4y51wX35R9QL8hmVjShQ2Ace5POJIsP3Q/id/vm+mEAV3Wv+DU8+BTzP8icENMje0rPkv8pWFtCg5/k+4tHYuQxb399VX83fiTn6TAFTsvdVRM33g33fRm0SkCRdoWxBAz+CbHUlY8nOlv8mv+y473rcp2e/D08yBsftdaLV9w94Hfcm+eAGfAcUJBxTS4rj2mTti8Dm90+1mq8dnJCkXybfRX68JSqEXALZIR7B9RqA1W5+3dzT/3Dy+PUMV4GvlFvzyYIAgdosmRVmov1Y/ol8bWERo6DGlwBo9Uu+oGRboJLWmR+w8H1z+aWSW8mF7zf6/i/fwznXnGosNN6+38n/K3OY9/Ea+an+mtZ3spFk//vyr7Wkd+s9kkO1m/ufL98Cw/3x1PeSO38+Jd9qC9umwJAFr3sui9yBvW7uTZ5ZFyhYV04uXaBUNCjyr9tBgoSPZ+mdWm++X+7rE/XR9p+AQkX95z0Ot3CZ26SA8gFufsZrjO+fJwECLnzJJ++1E4Cp1KG8+3iX9LZ0idkgAU4iWeHf/L+vxzT/PlOBZN7HGo7jcxoTYSVaB6OQO6mhPUAYhS/n0o9as8K6rD/BOtS4aqwlA3qu2qj3S/78/guzk/wK/9I16p/a5vRNQJHhZadrHxP+I/3Nv80WDGhpNc4+puTLLttBANrtM26uaUPwVDYBaCcjLuuecskMaJ1I0Dxp7bHtvE61figX/Bf6X//Jf2cANA16Rd6klH2lIIWqgdNg+NeyoQ7UcZmYAij1+aHSC6JeNkDho0qfUkZ8trivJHz+ovIHOBF3RSB8kFfKU5uDlKeMkUOAyONe8jd8bRwSfi2q44CeJssHiZm94Ash23AU3XQRcAk07xcQ7ysLLUZ/YfEzAdAGEgRRG+OZPYy2OkXFv2UEsa/+JmkOuHe9lKavRA9BIg+Y88dcSlIKwt90fGVPeZIDpoWtxSsFIABa/ROQrL/ZV/9HbfeNJW0eimpz09Uca6y18NlmKfujY9FHBpQv35JtGXSaI8mxReqDqKDfPykIyZE2d78tWh8uCuqCCPqteZeTLAXiz5Hexw2C//c3EDnHtnF4YLjWiNaum/sj8NVfn9a34GSDDFXfMD8aJ/f+Q8MzyG7wAeg/ppzVfilXrQv+rc1DG6O/ZnxZc+vEBWl8mdZ4yCD3DQjdf2SUH2VquDYfAdBqo79pMRPB1xU8zqr1boZVAEBrDZMvNhJJIApyJqaRiGeNiiOVyGIyOYt4N4l4P4p2tY52vYLi7g5KuT006xXsH2yjVC1iYnYSH/7wQ3zn+9+24k6j0Ah7uT3USlUM6m00S3UDFwh2GbDWdBka6jeLxnGae8OA3y04Gs1sX4JdnV4HzW4Ly6dWcPfBXfzkH/2XQCYOVJvYe72B3e1dPHv0FF988rnRJpC7l1yPBC1MpmzvcJWMD3Vm1wXMHIXACNVKCS1yeYqjHwMrZDDoO/1E8IYGC7M8uZHZcT2rEB4y/rNynoUTuwYiEJRixiA5SgmYOZ7FJpqdlgGNdLivXL2A2flZKwDH99PZZlYnszZJk0C6AYIY5Oqm08/sZBYxZAGvxdV5PHh4D1euXEJ2wlUBr5VrBkBvbTAzawPVMseYme1h29BbnZYB4SzWNj03a1QJBJKYrUn5rVfL9j11FAHDVy9eonBQML7V5cWVrx1vI9hGQJwAwvVb1/D+++8bkMt+7m7s4KPffGTH5RfmlrEwtWTZiwSg+VyCqcw6ZJtXT50wsOf02VOmH3b3dyxTlfzPBKD5PDo4jtu5Z2Ch1gezCS0TOBbGmTOncP3WTQP0+cM+rK29xMuXa8jtHRjlw6jPIloMenRtnJNpx+FNgI2ZtDyC3Wv3MeoP7Zh6GDHLGDx/5gqSMQeCMatvl3QyVdIZjOPenXuYmp42zugvH3+FYaiHaBxIpGNotuvY3lk3nmXOGWkwCBDzWHi1XrFMaIK1NJDIu80xJShjhjp1zKCHRqeOMydPWpY7QSr2nWBWuVKy+WAGOH+YcXz+/EV7D9c/AZRHQYZzaDgyMO3y5at2vwMbYnj5/IUBjsxq5bgyyGC0DyMnL6r+beul1zbKDgYvmEEYpryQ17xasjVGXnPjQyfvHytQB5lozD7Z3tyyvZ5rZmoya9/xb1KYdJod45+nPHIfNp508NhqDJMzpATiUX7yFDLTxtlu3A8oO+wH13O92TSKg8npCbz51pu4cfsG0uNjxktNsLFWrCOfK2Bna8sAVLNLhtzL3MkGO3ZXytvzfvTjH+H9D94zI3R9a9PoH/Y3C1h/vY39nX3L0BxLZnDm5CkDgQnUc10yc5bc7KEEcPX6FUzOTBgrBfXd88dPLKu+Vq1iemrGuHFZ8E4ACEFVo4dghigdhqCmiZwJGcIMYFjArtk03XP65CkLbJASJDs1aTQCXz1+ZIEjm6eE44VnoI1BRgLQzGb+/vd/aEBeiydAgqwk2Y/M/nj6+JHJBIt/UhYTyRjm5siDnjI54Zy+/e47ePfdd41zuZgr4tmLV8Zhz0Ke5Ere3dm3ObP9JgYMQj2T54tXLuIv/uJHuPuN+0A8hkGNBTmLjmu40sAXX3xpJzhI9UDO7Ex20oqNMsDBzyJBAgMzVYv5gktmGDhQ02yfELO+p/FnP/5znL1wAWCBvg6wv75j9CbktmdwjHN+SOEzBKamJxGOOEeShVl/8IMfYPrkFLrFnu1V5VIV+b0cXr1Yw4vHT40nnlzwtXIJHRZIDR/ZsKyq4DhHBwbAhwN6I65Dfr6b3wYLOHKP5DysnlyxtcM2kX+6QhqIWAIT4+MWBLCTOsERduq77rCPSqOK5FQGU4uzuHrnKi5du2oyRMoZylOv0UOjUrfM4XqtgvVXa8bhbzZRj1zPcQuMUfeyv1ybBI3/r3/9b/DpJ19YwPj0ibO4ePYCmrW63ceCljzxwPXGLG5mL1+8etl0N7P1t3a28fL5K6MBadU6NkZcv9zvInEHBhCMGjA7edhDZmocyydXjUqKFE4cC9Ka9Jp9PP7iEX79818ZfVeK4HbBBUet7gJ546eziKajmFicwoXbV3D33YeIjSdRadctkMRtme1tkU86nEQykUEhX7dACal2MuNpZDNxLMzPGN8zs3F7naFluX/x2afY2drAq7VnFjC5+/AOzl06j4XlJdsrU1lSxgxRKuext7OBBoH3VtWCER0mGrENfRckZIY/fzi3SnQ59AtiR5mkzv50BQh9B9sc+PCRP6Z7ZffKVpGD7t9rpyxYxC3q7peNzLWuJCp+pqxrH9gS8GM2s9k4rl0+wCD7Wj6E/BnfNzU/N+yCPD6o+TV/NEjgkQ2t5wggUNKK79v49i3nwvcRfUDB/OlYAJh5vr/ppSBDjm0RWOn7vfy/Cww4/nu16zifsDLq9F75jQJptBfKPz3uOysDmPuPMtI1n/KLnRy4IBdlis9QMhMBaNmx5o902ocnajmGer5khv6ga5Or6aE5FQDpgnqBj0GA2Wigjopjci8xkCigU+Dfkh22Sf5wiJEg1j0KMg41fjYngT+k8bX5CPAYyemhnRdxAQT1l9dpLNlvtluJWvKn1H75p7pH46p15Nad+1EfpGv9NSP5FTDLeVDwwfdV5QfzeT4AyTFRkIjfSTbk/+qdkjXfv1RfeJ8AaskQv6MtJ8xA9p1Aed9fl//u++iSK+FqWpfCtKgbWKvHnxOzT5mMh6N51FoR/qS5tADJMexA18pn9fWHr2N8vIFzI/BXa1RgJXE/62+QtCHMR30xfyMojihsR2uS9iN/1F9hEcIRhDFI9wjHOXq2s0l1n3C+4xijj7dp/KSz3BxGD/Gy47oMYfed3iFZVR80h/pbcqLxZaKN5lxrz58f4XTSqf7eovmQ/EtPas3p3uO4jdYb70uxIq93CkZ7iy8r/N5nVOBzBRRrHUq/avy0jlIJJ/+sNUAe+3QyZUFo+t8OV3U6STQseq50Fede88rf+lv0zqF/+c/+8SEHNG+WMPqRDKcEnJKWctGkqwO63hcOdkYv5OL3EXml1auIIJ8rRcf3+fxDeqcUqRlbAdA96DuajOPgnSZRUTIJuxaJlIoG/jgAJiXmKz0/8iHBtCzYgDNZm7pdFwj18QlWIREJDQ18bYRS/OqPvyjMWQmyQBQYcIvC9d1XslKgut8HOdk2KV0tdLXFH0Mpfj3DN5r8BSCKArVZylTjb1mBQSRP86Zn8loa0Xq2jv8IPFeGrDZovdc3wtR2zp+O8qhN/sKVktF8+gaMvyFJxiVz2mw4t/w/f2QE2Hh5Bp4iShpHPkvPlgKS3EjpSMnIIPD7o/UguVKb/I2EYIJAP8kAr6OsaK5lOPuG4NF8uSwSXeMrSF+xSyEdGloB6CwGEfVZ/fAVmW9ESBkdKnCPvkfzq3bqXVrr+tuXA2UkSyb8+dK7fLmWDlLfmDWkvks27HoiFTScPP5srRv1kceKuf78n1H4iGvd+F7tiI8DoOmsRUYpo+JIJ6cxnZlHvJvCqDFArVDCoNNELV9Aq1ZGIhZCtVbC+taaFYe7ee8W/qv/+h9h/sI5JkkA7YYdte+Um9jd3MVPf/pTy0iVkc0MwtTYmBkHzJ4i+EyAjtW0mXnH2CmNbW4mBOZ41G98Oou5hVn86M//zOSHgBCBHYJDa89e2BFu8lfGYnGcWD1l8sXMYDe/blNTxj6zWLX+WECFACwzD5WVrYBmPOaANYKgzBxWoTuCT6wPQICYvKjFfN6cGhrw5Mflcwgqm4MzdFlHPfLBhnl0OWb0C0vLC8Z7zalkJiPfw2xhZjEy+5jgdTLlOFKNTxZ9A/vml2bx5jfu49qNq5aVyohvpVQxyoC97Rxer21ZJht5WFnIywqPdNzxIoIILE62sDRvoDqzRS0oGIBRBMbYN/J3sx0E1FeXTxwa+jzqRlqbfCmHaDKOazev4dvf/cAADYLne5u7+OUvfokXT18gFUvj9MppKyxGMJlH4SnXPHbOLGeCM8x+XT256rJFem0DGvYPDnCQ27OjztnsJOYXF2wNEKSUU0/DwhyvsQTOnjttQApBwU7Hgad0FAmwMjO+Vm0hHk0ZGN+suWwOygGBO8cz6+gPCKbOTswazUNur4BBd4TzZy4im8laNjnnl0fVHUdqEpcvXbUxtKzxteeoN6uoNsoIRVnpa4hyvWhHy3k0jDyusWTMMqHb/bYVVmPGcyIVN/5ngq8EwplZ3mOGyciduCH4zKx3xyUZckUDa8yoH2Jy0hXKXFycN9qD06dP2ukB0hz85jcf4dGjR9je3D48as9nUH5ZQI70Liq6SVuHvL4EKG3NNJsGDPKHRh2L+sXCccSSpCQLmVNqnON5ZswXDDxicIZzmyT3L8H6RsO4eLd2Ng0oJo9rMs457tj+3my0DNAn/Q8L6XA9NkjZ0SV410Ui6RztRJTZ78BEZtzew/5yvrim+U7SbxCEmJyexP2Hbxg/O09NMCuaAPLB9j421piNzgKnJaPP4Bo1/R5yBieBdI7Nhz/40HjZ+fxak/fXUNyronhQxvbmjn2eSqRxYnkFk9kpy8TnMwlg90YDTM5P4K13HmJ6YRaDUddA/mdfPcfayzUbb3LjTk9MYmpi+siuCEfMOWWRNmbiEoy32hSB08oMabMNho4uhMX4rHgUC64kkya/pkvTpG5p2zXRhANkSbUyJODI4FbCceDdvfuGjV296RxLO2bIwASDCvU6nj99agEVAWbdTsv0w1gmZWPG93z3T75r3PEsnlrI8cTES6MpYeHUUr6IuhV0DIo/oWsZ4qRSYIb6n/75D7CwvGgF3HgahLqSwSZSTmzaKZI9yzYn9z5lYkiZIl92UMyM63Z2atoCR5x/UsoUA8oRrmfK7+UrV0yeZxjYqDXdMe1e28aD/Ovsm+wxArOUcZ5+4FhQj7zxxhsGUPN6zg3nvZqvGpf5q+evDCTmyUbOSbNRs3XJH3K4M4hAeh/qprn5eQtEMIuYQUXS+nB+LNBDvkJSCc3M2JokJQMzz5lZxgz19FjSZJZ6jP/IbUgqJAYB2oMOkpm06ZG51SXcuX/H6i40mm2jduFYcvyo0xmY4HOos8ynGUVt7Bh8vHPnDs6dOxvsOy189OuP8Pd/+3Pkdg4wPzuPC6fPWwY21yELOZYbFezlc+iHhlg+s4q3vvk2rt+5YfqAgd/P//A5Hn35GPndvAHJ5lwnokEhzrDb30MDKyy8cnoVF65esj3s7PklRNNApwhba5///jP86me/QrVYwMzkpAH9uwc5q13AbGvaAalsEsmJFM5duYBvfPAuYmNxrO9uo1irGN0WOdA7XdoSKUxOz6PZGFhdhHK1auYJQl1MjI8ZBzmd1dAwgtJBATub3DsLyOd2UarmMTk7jaWTy5hdmsPCyjwm56YIlaFSLSJf2EHx4ADtFgOKLQz7bXT6zJZk8dGo0U0xI9X2/iBRRXY2dYefAdnvu3GWDS07m6dABIj49q6SllRQzAf4fICMJ4cp/3o/50S+Au/x/SMf/JANbwGeIHtN9q3vz/o2ve7xweRIUERRtq6eIV9Lfq98Z/VbbfFBWDc+rj26TiCqbFxysvs/Aqp8cI7fc87VdraBz9Y481rZ9Oq7/CplpAo8FWjIZ/mZsvLn/DHjM/xkM84/r5NfLQDL2hecuJUtz5Mn8ofNbg1OZtM/dX1zwLGSl+S/scig5EY4ie/fym/inmj9jrq+637qXmV92/dMagjqCzlQ2J3i5WfW/oE7+e3Ps/AA+ZZKrGJ/BOSq7T7QaM8Jiij6Wf4aLxdMd8/gZ37f+S75u5JX+fm+f6r1JpmSPPqYieZDzxQOYP5XMH/HcRjhCwK1DIwNAgmSff7m2PK3wHS20QfyBdZzLNQff6xYCNjHL/4YmOn7j9Ixwor4nbKW5Yf6MkoqMR970tiT+kuJb5JR/TZ9YzaN65v8Yf6Wf+uvCx97kB7Q+hegzN/60Xi5frnMbO4t0nE+sE8/TvOmtuh9diopKFKpueFvYYHy84UZ6T4fS5DO8DEuyY4+87EdtVHjIHxOa8rHFgyfCRLK/PUkPcB2SW9JRiWTh1hE+IhL2R97X8Z8/X54XwAa67nSkVpvwpr4N5+l0zQaY81jPOp0iWTwUN+oNkeQZCsqQa0DJcb6ukrP0fo1e9To20ZW6Ft+ljig+UwxYwiA5nM5ZsIhhP9KF2s/0VoL/Yt/6jKg1XE2SIPnT4q4YKwxwc9xYfYnR4tCisFFF51C42ArbZ8k1xIaKTrey44IiJSC0/N9JcAMCb89WqQSXD6Tz5fik7AKgPYXHQdcQi2FdDxCdlxZso3HJ9Ha5wmAlLCNp8elY4ty5Pqq52pzkSKS8mN7pZgV1XHj4jZTLSxfoR4XMj1T4+krNH9e/fbqeVIKPpinjVfXH06EV7hRkVUpON+4MaMpiORqvLVpSDFqA9KzBeg6o8BlfrBNBkQFlUyl+DTvvEayp4Wq+zV2Mpb89vGd/rM4nryPjgZ/bKEGm57mRoaFNgM5mtpkNAd8jhajGR5BQMVXJDJUBED7BrKUhHPu3FrxNxEpMG2Ix8FTfu4AQrdp+eMiWdAaOi4b/kavDAn/+QLVpdCkFLW2tAF9DfANlKgvm+q/r9j1DG0OPgCt69Q3f+P1FbM2UL6r1W0drnl/bpipqPmVvtEYaUxNfsPOODs0vrigvYjkaMhgWQLhYQwY8TcrxKcxlZ3H8tRJRHsptAot5HZ30K1XUdjdQ69Zw4mVBUQjwJNnXyFfyWMUBd7/9rv4kz/9ITJTGVetvt5Ao1jD+st1/PKXvzQA2iqKDxwfKTlK6VDnigWjDWi0G+j1+7hw6aL1LZ/PWQYLncZIPOyyQKMhly3Vp3PdtKPGVqys1jSqBb736rXrePjwGwYYM7OOAMLa2rqBQBxbAjYE5gm4CHAmAMjnEQi3zLTVZRdk7LsiYa5ieMy+45qpV6sGHDDTmo4+M/KYOclr5EgQbCAXL0F1Am/MBslOZKyPvVHP+GIzYw4AcnoERtFAUIfZbOzvwvyy9SNfzFvRI9538vQK3n7nTZw/f9raQ47NerX+//H1nj2SZUmWmLl2D3cPDw+tIzMjtayszBJZVZ01PT2itxfdu+SSywG/EPy8AEFil8sPJAEKkAQofgSBBUhQzKed2Z2ZnR1yqkV1l06dkRGRobXwcK2dOOe+E3ErWGQUCpHh4r377jWza3bM7jHb2d6z3a0De7u8bod7BQLQAEpIe9IGzywa0BVYMYhj0awgTrjjn4lg70NAgzEAVMUzodIV98D4EKziGTrW5toACLkwf8F+9Pgx6QXAK4rKZ4AQ6283rNPo2dzkHLmwMSfcL63H9cD1cawJ9wYwi/UGHygCILy/tbPB6nI0CpyenuW6uSYoLpkJwA5y35ftYyUoG1UNoBK0wnWFw/H69QLH02n3bHBghNW2laKr8EYlXDrTZ9Ozs5bqS1A2UEWOZnmTo9Pk/K2WajacH7OxsXFWFuJYN5rRtRttS6ey5OBFdXixVCKNRrPbsEIJnLNHVmuWCD6hihGUJagEwBFuAEughQGIDAqCiekJgnusgDwGrzKqy11zOIDrmFdUocp2ZlIBlUy9wr0FnwMP++zsHOUEsgSwn/QjALDKrokfvo/1A2CJKlbIFxIJqVSa8wbwHvfC57A2qEqlbxRus+Hn1PikTc1Ok3MYOoLmd6gqBaBHiohM1gFOASchdAHrg8TH5NSoXbkybyMjw2wWgtMAoGtZWFi0Vr1jqWTWkAQCnQMAaGcnQ1zvXscF6KADUNUxZYd7X4xjwckAPNOtd+7a/QfvWG4wz4pygLXry2u2tb7FeQJPOppS4nqitsDrJ6BISCXtox99xHFCrvE6qDtO9ktWPqmSlxagXiwcJbVMIuqSWaBV2D/cs06oZ8OTQ/b+hw8sP5pnFTI4md88e8MkAJrYQfcG0nnyJyMxRN8jqIzFyQTYxOu3btrY2AjBXepLE03PSlYpllwS59BRHQCQlZ2H/KDJHfitr1y/QvDLVRYf2LdffEP+dnAeA7AdH590PN9NF7jBxmDdUZkNe7W8uEjgVb4KAFaMAycOAD7Hkgn7gz/6iV27dpVVpuWToi0uLnGukDQ73D1m9TR0l/tMNGSdXpv8vw/ff2Cf/vix9WVTPAWBKvX93V3rNLuscF9bWbP9rQP3jKUaq237+nM8taNEMuYcDSevXgb9UJ5JlIXXb9hUEb4QQFjoAJryYj5nZy4QWCY/attRPCloArWDgFnMKeQYCa+hvDuqSS7sVoOJzlSsjwkNAOQ4DYAKMACM6J4IuiYkDEhR0etaXyZtoyPjdnH+AhtzYt1e4rTBwhKpVAbzeXKEY41AA4UkHOQICUKsx61bNwg4P33x1PYO9rmPgqIj0g1zbuCfgOrlpFK2UDJimXy/DY2M0L50AsqVZMTRXuDEBIJzAO2oVsc+ATm4efOmoxmZcvJwiFMC6xv21RffsgI6m+63scER43VCXUta2aCoAAAgAElEQVSl+6xQLtr2wZ7F0gl799G79pO/+0c2dm2c9EZWM1tZ2rDP/+/P7dXTV1YvgQMZTR9DpGpiQ99K2SAJ+ZG8Xbx62S5evWj9g3lS7gxkU1arNLj+X//uK/vy8y+sWalZNhnl/BZOSnZcKtJPAJ82EtGxvpj1D+XsD376BzY2MWELK8v2ennRwvEEm+PGkmlLZ/stPzhh7Q6ofMqOt7xRs063bpl00uZmp9n0sF6q00852t23qPWsL4WEW9iOKyWzWM+6EbP+kX4bHh2wThjc3UdWON63UuHQ2q0a6cAATGP9UfUNyhTYdyRawIPpg1/QO9h0xZPOZ2yfVhkrZnB+4tkJNvme8h/ln/rxGffEvr7T4g5xuELu5fdiL1Y8gM/jOvKhFTOfxkweoKiYWb49PqvYWP6rD8i2URQTVNQqnsF3BVYISPHjMsWXPvDr+7WwAz6oJRt4GiejH6oHUOt58OykmAiqKXWyQMCPgBwBEYqHFAPJrz8PVituw+cc4OFoQbUmfsxzFtOc8ahqDX0gGuPXHGnMeCSNgX59AEgjPsV9AUBjPiVnpwB2EP9pXtWsUdiJqnp52g8nLQIqLYJ6KMCKJ097WDEeRyLeA9Kh14o7GfuCds87mSyZFaCjGEjxLGyz5B02WGC1ZA0AtPALP1bEdTH32A9U1INn0Wf0vJJtX2b9fwtc1Pi0vpIhH9TXvVS4onhX6+LLkK6H1/zEhGRe+obrs5AiKN7D/X2wXXPry/z341LHgewnT3ydUByqGF3zJrxL+57mWPc5q9g+a3JHuVNT0oDbW/upAG1dB7ov2fLxL1xfGJdk9TzArc/7suPbKNrP06SDo01EkY/iY+mBS2a4nilYOxc3uIpX2Rd/LTUuAci6p+ZTayffSPZU7yvpIEwJfwvXkzxLRrCu+F/4i2ycxiO8pROcAPfnSniIri1Z03j9+Q0HFfK6r/9d//M+JiLdwZilD5pbnayRvcK4zydYtXdwHjuuiaIwB63/qX4HeC7mTKcofRsg+ymd9a9NjApxNWJXFgGgUCbCeBjFQi654Jr84trsKRGcvMb9GBNUKpQHvK69S3NB2//f/Kf/UU+DlpBLMDEYGFQfaJTC+ZuaBu1vrgKftLASHtxcADQHFXXcMvg8BqhFw3sCd33jIGOg19otJ/C+EkrhBGpK6PRdgX8COf3v+9fRIvrgLl4TqC6AzDdImgMcycT7MsDcXCAwAQAtwA6OtjKW2jS0eUmo8Dru6Wfxzpyos41TzydhgjDrPv566Bm5AQb8Zb6DpGfQmvjOndZHMqPjZvpbsiLQTmP3M0/fu1fPOTS+Y4TPSkkk0Bq/wCfMreZDmUCME9eSHOEaMtKSP23uMpKSdf3tz72T/7Ns9XnDhPshcME9/eeV4ZIM49q+EZNcSr7kXMro+NlcXOOHNmR9ByAB7u/ritsYzrLkuo/kS3Lp9M5lfrXJa5zSaX3WdzxOnVGum9M9ff+8LZCB9UFnzZecD8mX5F1yrHH5RtX/jttU3NxKPrS5+especZ75xMRAmXRpEhOPAFqCzKL3hEeykrbBRP6HwA0HZaASw0V1d/76aDKAOeko+RKjFifxaNZGx2atKnhi9arRq1yWLO9rU1rAmBcWbFa6cTm56bZIG19a8XKtZLtHe9aJpeydx4+sLHJER6F7rbbVj+pMrgFqMHj6mVXkQanALzBqPw6KZWsjWpEnNaIRuzf+Xf/hGAaaBReoyJvddkKxRNXOcbF7LH6DMBMr6WjoY4rC5W4P/3Z37GPP/mRDQ+PkcNz/e1b+/WvPucRbByNBuAmEEJOL6pPARRgP0Fl2CeffMQK2ZNyjdWxAPRQ0Q1HnRW2lQrB475EyoEbjSbBEMg2xnFaKQ16h0KB10b1FoPx4Jg2QJmBbP/ppggQHXMDABgb40AuZ3fvoEpt3orlor18+dxWNlYs2RezO3dvknsb4NHQ0CCpIwCSoQJ68c2K7W2jmWPM0inXhAPVnmi+WC4XeUxZR6PB14u5SMbjTLaBMxy6CtADVa4ABKVDan6HSs1i8cSOSscEj+cuzhKkRik3Ks4J0tY7XJtkKMHj9BFyCbrk8e7+oVVrVUsGjR5QCQ1HIY4md31Jgm+o4sU84XDV1MwcHUiuVcdl2wEiQF/A+4X1jCdcJZCaG/X3Z1mdW603LdyLWn96wFKpLDlGAcyClgPJsZHRYfKg4ppHB0d2cly04YFR8ogfHBzbcH6U4C6AeQDP7VqLFB2ohAXANTQwRFC91gC/dttKtWOC5ysbyxZPYl4TrLAFdQUAd3CVoWIQCY9Or0PwZWh0yNKZDAE5nAbY2tni+mN8qLBGUOiaZLpmgXhOgFeUf9J1NG0gm2fgq2oEVKA6u+VUBt/RCRw4am1w0ydjNn/pCp8fcwidQxIBVb3cR0Ndq9RLZpGuzV+8zOpgAMxokojkxJdffmnPn790FZJ9LsnQbTnbg+tEYmEmFa7dvELKmPn5i5ZKuEpbHNd/+vS5LS2usMlgtdog1QHGP4Cj7gHQDg5njHt6cpJUI5gXzB1ta7ftmpqFXWAEDvpbd26zwh9V9keHh7a7sWPHB8fWajhAFzJOYLvdo+zie0jOQKZB3wHwLxyMEUf2V9+sW/G4zJMJpCFpdcj/HQsHDmsszArobthsdHrEbt+/acPjgxaJRwh8P/3yqW1v7pJPGmuGJo5oIgjbQV+t7ZpGgZbg4sWL9t6H77lEAE6EdDp2fFBkY05Uz7LhYrFEe5FJp9mgGkAu/HsA0Gw2efcWOYZPyiUrFU7s888+Jy0PADzIACrk+fwh5/9Br3Df0SB5AW5vnHzQfgoOR4CYqK4G0A0A+t2H9+0GuLZTcTbTRDKheHzCOULCB3YInNcMKJKO/qPZa9nte7ftvUfvWSqT5LiPTo6Y9IE9L59UeFLm5KDIpGEfOPtxeicS5t4AmcUePT4xxiaRU7MzvD7mdHlpxZ0aAYdyxYFAsPOwwfOXr54mG3CyJp3NUr5Q2QnOZ6wx9AgVypAPJBmKqLA3cAm2rAP6BDQmjIPPI0SgnH0pWs7O4/mwDmjqWKqUuG6gibh0ad7uvnPP5i5d4Ni//fIr+/q3X7lTMQH/NiqeAaii4hl7AU4ATM9M2oMHD7guL149t7XNdepjs1SzTsM1Q4RNQRND6Gcn3LWj4omls2kCs41mi3Q/s1Ozrm9ByvHbw3YtL6/Y65evuQ/jtMOtW7dsenqKexaSnqDPODo4seLhCZtjgj4hHU0ycOtFQlbEqYBaEa6CXb9/wz79gx/brXu3aaehVwe7x/bVr76xZ988s2qhSvvc6rUpm11QlpTLpO5ABfP49JSNz4xZsq+PPQAy6RRt9/H+Cam0nnz9rbWqNUtGuuR3RzYPADQSDQDtAUBHIo7j9/7D+zZ34YKtbm3YV989QQ9Fu3j5so1OTlkyk7XMwJBZKE4OaOwHsMedbtMy6YSNo0FxLGntepeV3wdbu5aIRi2XTtrIxLCFIOOtsh0VDyyUilg2l7Km1eykiJ4Gu9asliwcAm0TQA0jAA2dRpIdwH2jXmGSQnEOdJ7gAyrDo1HuaS5WdHZTwMiZ731GT6BA/4fiSfl0sA2iXXBAlaNawBqTsiY4cu6DLT7Aorj11E/2KDjoRwRUHBqnKvgUI+k3n7fd5sku+EzycR3d0FljKsUz5697Fqt/n2JDcap8cczxD/nleE1zju+oKhz/ZgFb4wys1Nzp2ooxNM8+qPtDcy///nwxm+7lxx96Tt3Tj2t0bepNUDGPxA/XKqjwPAWwgrgKc+sap7oCOlSA4zr4Pv4WBZ/W6zyArzErboCvoViR82oOiJZsds2N7SzOdRQYoNzg/h+AlPRLgoIrjFlFNQKgFQOKAgafF1CLecN38Jl4zPl1fgwmeYUeic6Se+kpLcgZGC/sBu8LpPXXULGrDx4qJpeO4PnpI6PPQJAcUKx6HlsRQKsxa65wT8V2ejbJgl9xq/FK/jVm3NfHKgQIYt7Pf8YH0ZkUCPRfcb1wCVxTJyh8+4F/nwGhrtBJ90MBgg/wYq583QLlhtZKsq1YXzbFj4E1t8KLJDMaj/ASf83wHsaAz7ZarsAywGlP/Zazz3cZN2LtcC8Vjco++OsiXM5d9/snUmTXFFfLVgg/I9YS9BrTPXRP3w5Jt2RntTa4ro/l6BlDkdjp+mmucA3JgoBqzZ9kSvIXS7iCFa2f5l62HJ8Xrqp1O7O9zoZq3YRpyd5p7Epu+MC39E0c0LLRklXcS4lQ4Wmur80Zp7bk7sx2OSxLP4yV647vHicCEbsDgA4DEw4KIHACDM9D+i6eInUFLbi3AGitHYuhgkIsvEbM6r/7z/9xTxuCJhEfkpIIgPaFWsJ3fnOT8PhGQw8pAyTlws0RoKFg0AepNNn4vLJEfmZMGZZTQQudUVBIOCTo/iakjUXCIKHVYp/f/PVsMogSJBliAaQSVgkEvodrY6OQUuna+AwFOWR0BgUACwQWuOLPtYwp5kVZNTkY7vdZEzUpKO/vbUqYMwm5D05iftXIwV9TKcjpphgYPa2lXtca6W8JsgBEH+j0M/n+vXisPuo2wdP58ShFfABUc6F5k1yIZ1qCjtf1gw1AG4OfndE8SOFk8PzN4NTIwNEIDAXex781LgDQGrf/vHhNGTrJhr6Le+polG+I/U3C39B9B0WG/QxMdRXgUHZttNrgfWMiecdr0kFXBeCMjjYmv5JbRls6qeeUbiDw851J34nx5x/XRiYeAJvWUHOr59EzSjZkSP17yib5c4YjanKS/Oyrvicd9J1ff51wpFNODD4j5wEBMvXWO6pH+3auYkVNHLsdx5HJjSDojM0/OqDzCFu3A27UmIUtbfFIxobykzY5fMGSnX4rHZRsd2fLop2WHe1uW7kAYK7faqWS7e2jurDKzu+gygBgns6lLZlOkW4AXJSwJQASag0E8zieGnOBMRoPNqpkPwRfZjfUI0fkP/mn/9gu3Lxph+ur9t0339rLly/tiy++sEatZmhqNjI4RGC1UqkFjaic84r/h0dG7ec//zmBKBxfB5iB4+G4xtsl8N26jKjoOORAYY5RbYYGiWiM9+mnn3KMW9vbtrq6TnAZYEsbVYsNxyuG0wWZdD8r2kCFgSpaVMHBZt29e4fgIYBnAA3buzvkEwXFgmiOyMcfMQIGAEzAeSnaDoDQmUw/j7qjWRQAA8zVV1//1n79+a8sFO7a5OQ4AVtU4uZyeVaAnxwVyVmrCmgApziSRBCi2yLPdbleZtWudA1BHAAjbugIzuqOJgFBDwIayJlsAuYYPL8ItEHnAeAEe0k0EiFQEeqGrFFrWjwSMzRai0WSlu1Lk4cW9AcARMEtDQA6nnAUAuCPRhPI/aN9Hi1FNc/u/p7VWjgq78AW0hLwyKc72geZ47gidupcOtqHJJ+jL5kw4Fd4MtBn9PflCP5FQ3E7PnIV2LB/AF4nxsddkqjTJX0JqluBKAJMz/XnbXZ6DhdipV88lGAjOoCReNZsNseGZ9EEKj1b1uo1bHd/0569emKxRMTGx0bsqHDoaA/KZY4f+o0GaY02mvAN2NBQ3obHRlllun94aBtbGwT82NQlA6fIddrG8wJUw7iPDw5ZMYlnBSgJqg+A09rvoRusoo6n6IDzO8fHVq4UXUDBpoJxys7stGveCJ0ApQ3eR+M5UFmgCrBcq3CdLl++RHBFzhkai371xddMmGSz/eScxT0hO0hgxBKOagYAESr2Z2YnrC2KlEqdDSb/r7/5jAmTk5Mymw3i+7mBLKu6cbwUleh4FpxIAMUIOAlZtQDArlKh7GG8aOYJbvXLV6+xchxgLeQMlZ+oXEezUNCzJGJxx4VerRKMZACScE3eAMSCpxiV6+A3rmKMO4ekhACXMqrgG9WmDQ8OUZ5pS3sdKxQLFoqHbWJ23K7dvmaDw3nrRjq2ubZpm8tozLnOtZK9QpUt5BnrArsDYA7juH7jqn348Ye0G6yiDEfJp7y2ss6kCaqNkaTqS6W41lgHJJSwJpjnS1cu2dBI3gZHBnm6AkmW+knNvvj8C3u58IZ0PwDOHTjhuE1xjYF+JzcYEyomMT94D7oE/6QE7v/CIU9OQBbBW3z3/j1+hvzNSMiVXeIJVbatRpu6Rp78UIiV081ukyAhQOg8AMWw8eQLngmc/aC3KJ+USd1QPDqxbF+WOtPE0coECj9abHh38+Z1/g/KCTwHZAAgMugVdnZ2Sf0BeiroGva+C5cucp5ZBZVO2sBAxvoD7nTwpcLuuhM0FXL5v3m9aN9++4TXGAaneqtNuhxwxGcz/WyqVgEFD6rfUf2MPYvM5T3aJCRnANIjsfP+hx/Yjds3eMri7esF+4s//xe2v7vHhn9IPGLsSAZCDwE+4xpIBj14cJ/gMfacpdVF7iv7W7tMfjVRjR5yfN5YL1BaVEEpAr7hABzpS2Xsxo0bdvcuePHH2AsAdCZrK6v2zTff2rdff8N9yTWYHKcsUafaXUsl+piwASDVBEd7LGUTY+PWQBPYeoXreFQ9scHxYXvnvXdJ/xEn13DcCofHtvhqxdYW16xZcQBYrd20DOh5Yo6KChROFg1ZXy5tQyNDjle5z4FnNZzi2dq2Ny8XyLUNnvzBdIonAtj8D8mInqP6w16D0y4nhSPSFIFe5uDo0N68XbNwPG5Xrl636fl5iwLgHkBFez8r6muNFpuOolEgju9m+lI2PJC3cCditVLNttfA0R3m/7MXZqx/NG9N61ipUbBevGuxdMSqjWPbP9y2/YMtdIBgIj4ZB9WBsfkgkgroW0Gftdsk779iEFW+dXuu+OQMgDnrU+LHh6iAFnAi/uEz39pR7SiehQ4rBtPrtdoZxaDiDtEO0vYFsbSueeY7B4U3AVeyYmfFaQKVGCcHp4cxDjwT45yglxBkFWDAaWzUc76ED3ooHlRcJt/bgXwueepsrSsm8f9Gdbz+xu/zIJ/iYNgi2qOAbxR7le/LY0zn4xjFaxr7eVxB7yuu9N8/D1gJCFSsxz1LILEXr8nXUgwngAn7DD6PppzYV+HX6X74jUICxjc91x9B/gLsl4tVABKf0e+dAcgBv27PxYM4gabrhiNqjBkEDqiIDIrNENfgR8/AXiiQ9wDo1XuK3TAG/GDdCYwHvPY+YHtWdetkmrIVd/QeAkS11vieAGGMV5/Bd3B9v7hNsbFkTjG0dATvqwoZY/Bjcq2Xj3lIRyS3Pqjog9x43weDFbsK4JQMqFpevpNfjCZ55l4YjE1YBV5LgvNWxYOBTOl9jEX6CBwLJ5ZABQdOfhTw4PSYYmKth/xH6Q3p0kFPAwK7c43k9F3YFTwD/gb1Bn5rTCq+07pJf7UGsjvSP41X8TmeQXZL8671RhEKfmgvcRw3kEf42Nj7QVsj2yR8QbIg3Ez2WPZN8ornF8it5Ilk8Ly+M7YKigklJ7INuD7mAM+FcWI8+I01UlGe8BCddpAeuOeKB0D7WRGsjxPJhgtY1dxLtv0KaK2JbDfGinFIL2SjfLsim6w9SZiNZFhYxek6eFgNPisOaF1b+q69QvolzPB03IEvI93CM/s2Fd8nzhZxtiEcApVMnCfHsOHCf8EPZEG+rOy/7LkSupJ9yYqeiXbgf/gv/2NScPiKrQkkAONtSpoc/3WALkTmf4CLygfq0NdV4I4miwtjIR7d0yDdQ7mycgF4WiTfoZCxRcaIihk0ItRCySDLsEhBNeH4vARGSuuDXgKlJHi+YkvZaKDSLnDX9TgXXkYR99OPDCqCOmw5qFwhGBj6/rEmjV2ZHo0BC4jP61gBDcY5IFtro7XCd6WgGIfvnDgFcY0SZOz0vu8UnF93/K3nhMNKMCUA77RR4V4C1uXgQZZUJYD5wtgBDgHE1RhkqPw5lmJojN9fY3d/vYbr+I6ODzTLwJ46a8G4BdzL8OkaklNdW2Crri+Z0BrL6Ek2ldzA33ouGQitMSkTvOpbyTK+Kz5dyJdoP/xjbhiHC2pdNlv6pvvK+OlePnCr70jPND5uhkF1OQyENm89s64twBqgEo5k4Dpy1LVJyEHQ+mnjl3HDfdCkT1UCGqeMpe9E4xo6KYBxac5gfyBTMnaiTME9EBhrI/QdZVwXn1fTSn+TkFzTGQ3kXHJ33h6iKgnclm6DQ0UXHEa3sUbRHKTjmqOmkuAZjlqvhaMrKQt3+yyTHrKJoTnLxUatUW5a4RB8lCfW7TQsAU5bUBWVq7b6ZskKB/s83s4K1W6LXMetbt1xOPeMzwnQuQo+sWTS0rl+AiTg6Gx1WxaKRRlAI3BbXn9r/+g/+Ed278cfmNV7Vj86tpdPn9nXv/3Cfvf5F1Y9PmEFKgAFcCS3mk6uUN0LGQEwePv2bbt+9ZoL8OvuaD+eE8e9jw723ZE1c41kefQt6pxwR/2wSxBg9sIFHu9BYyg8F4AN1xG+R4AFfMHaPKcmJwlAA0RFEIzjtPffvWeffPIJqwK3d3Zte3ebzfUOjvYZRA8MDTJoxg9ASDT9W15asmatySZUqJDEkfr565ctnUmRZgJg87fffmt/+qf/h50UC9xwxd9GADLTb5EwGqtWyceK5Bkqb7EOBDOTcfIp5/M5++a7b1kRpwZeAKdQlUUgv4WjkE2D8EOmwb8LO3DaBDCoSkHFeqfbYRUq9rnxqUk2rQLQ6XTMNX/EmHJ9/dxT2rW2O0qOqr1k2sZGJ2zu0hxBtM2dTQIjaNJHWeq1LRqJsrIPPMdYZ+gEPoNAS1QbrMyORvk3OF+hI/3pDBMIqFCsNVu818jgCPmoASah0hG6gO+Cz5dVHPEUgT4ctY9HXGV1Ppe32ckLTGa0Gh2LWdzCHYDTDV5HTeIGh3OW7k+g0M4Wll/bsxff2eBIv12en2MlNGzL7t62rW1sUC75f6nE+2KOASjl0GzRmra5s8Umj5mBHKlSUOFcQ2AVdw4sgom9nV0C4pB5gqxoBpjNEszHawAMQS8wkBu04cFhVgVgDU+KRc4TuqfjdAbkKpcd4LxChhmgREM2MTbGysRUJsWmfgj0EfiKX5h0DcvLtvASzbrKnCdyZBfAT92hDKHqHWAoaDEePniX8guuddwX40Ui4PnTF+QQrtYcR6KzVS5ZhjmroqlZrUagDE03IaOuIrdNOQBoDXlDUgd6OziIhoZFB04jyR2Os1oVx+EZxDcdB7hsOoOLcNRQKYK1vHTlMikjkKCAjpdOSi4RkR0gAA0dAIirvQ9BEPnrQx0bRzX7+JDjvAVXOo77l2oED5GYajbaVixXCG4C/ANPMf0f8sa2bf7yRXv8+BOuMQBoRw9SYXUvuMcPDw7scOfA0qmMTY9NWCLheII74R7XaHhiyCbnJm36wqRl86jYNevUemzs9/UXXxHoh+0azA1aNp1lwgqyhOOylIle28IxVJBE+AwNVE82XaCESlPMMeYcp5omp6dOfQZUxQNcLx4VnW1E8BaO0r6ispy+ViJG+Zy9OGtT0xNMHECfkfDA3FSLVYLreFZUq+NkAeah2sK9Y9SB/PCgvf/he6ykx6kB7BfQAyQyUEkdCcfJCc2Gjk0HpKfSabt247qF47Cz/TY2PkybgIpB0ONhTZBUhJ1uVFrkof7d51/Z0WHBLoAaA6d4qrA5LjGDvgWQHyZ3knGXwEiC2xxVrw5QRJIP+ozGqBOjE6xoRzOkP//zP2fFtoJv6L2S7PLNcAoBPN0X5y5QfvcPtt3JlxXHY45TKQisIX+onIb9wljwP/Q7Ct7/vgwbDGIfxB4DTnus2/rqmm1vbJEb/u3ysht7UDGLNZevhWcmnUCra/2xDCuukYwCuAq++lq7btVWnUnjuflL5FvGWoOvuFJuEMBGojmV6rN6Gyct+lxyLIF9PmrFasXqjaqNT0xwb0OjPHCNl4sntru9beurK6S4An0R9kFy4KOBcDzGZyZ3fixih/t7tvD6JRMHeBbse3sHBavVGzYxOWs33nnXRmYv2uD4OBPTmIOj4rF9+dvPOV9jQ4OsnBpCQiiZtv2dXdvb3T2NFUA3NTI+QcqNgeGs5caz1ovWrdQ4tpMKOPtBv1FnpbOrLDVrtZtWrSIp5IpqCBgGjdIUZ2n95bMq9vODfQXizlY7oAjfk88nQEB+oOIiAUi0fTyl62gN5PML9CIgFTS/wvu6noAT+aXQecURvEdASahnANCs2BivCXBC8YHiOfndiqEUj2ms9NuCZ5RPJV8bwIIa5ul6frynseE39EnV3zrZJsBTcYJsP8akmEBx1w/FUYpDtDaKQ2hbvbhO4/WBLM2hYkWNUWPBvKtISgAL9heMEfrNeDroEYDTGJybgCYT64c9GePTZ7Umil9QHYof+H3I+GH/wzhp0+quWSESR8IVGO8Ea4h7kR4jFGf8rznCs7hYzlW6qnjMf27Fp4yhg5he8nlaQBPEwb7sSTYFoHL+Go6v34+/taZ4nwURTIA56lQ/xsR3hHv44/9/xUkevaSqsH0QW+Cqru3Hh9JhfF7xn8aveFy6hecTiClsB36Kxi1Z1hzJPvtxpbhypbtaM11beqRrAWjmfKGIDvEiQGTYeshRkMzR/aVXBFM7zmYAAyEmcK5Rnu6D9wTckcIwKESUnAhT8YFt4XfSZ9lF6ZRvL4R96LQffA/F9gTn4ygEcLp8hou45L0Af+mf9MPXc8mSj2Fo7NJp2RSB434iwceQZFOEL/hrrecQ/oTEM9/vOIBfFCy4l3QT70v2dC3JpXAYPYuPHXHdApuKZ1GModd9O+zbM+1D/n4j/FRr7F9X8ikb6e9RwqqUKJOcKjHGZFeQIBFuSLkLkrIaF+ZN+i0cE+/peUM993w4WQr7hv0JfhnsJsaDgjLIBz4DLArjcvE84gzE82fYl9YI49C+Gvof/6t/yiaEMpK6uQ+8SoD9jQnf4WKDI5AESmdHQgQcSSCpED0HUgqs06aKB/MFSY6BFl739g2gb/hQEq6F1UWX/msAACAASURBVJhkkPBdGSttSnIwBGD5DoYEyN9oJEy+MguQwucQhPubu+ZIRkDvyZDKyZEAwVgBMJHRldDhGTA2rQuDjoBXWpsSrqFqOrynZ9RYNU8CHvXsmi/3vK4yQPfXGsngyvCc31QkoHCgNO9aWxk4bYp4dgWkGCNeJyAI+g0cxgwa0cnh0Hh0Hc2Bv0lq/pSBkdxg3L7T5IOHviH2n0cbkjZiGQFfUZQp9R0jzaPWXEkL6ZBviPUZjVtGRdXbApwxBukGxiVnRkZTAY0qKyTf/oYl3RWwqo3aOTYOrNd66z2toZxXAQAy+r4u6158Fi95omuflwPNp+RS60oHvu4MldZYDiz+1sYk8FjP7Co1HWUGKqI0T7gu7q1nQfAo2XOBqAOrldiCHkkOJJf+Rqu5Ob/B6ju4PzmJG21jqWgvbEgM0nmJu3VEPMGMaidk3U7MYpaxSChjKTQhzE5Yqpu1bgMNsE7MQi1Lp2M2Ppy3iaERi3bNlp68sKVXi/b29RsHHoByKNRltS6qYxPRiOWH8xaKRwloTM7O2fU7N2xkYtzywwOsngIVAY5kr6yv2Is3L+3Djx7Zx59+YkOzE2bVlh1ubNrLJ8/tr/7lX9ju6g6rP9CQKYwGLBGX8CoCfCwWaecHB/I2NjRM0LhUqxuaMUJeUEGNykweCggqxbGG3JhiDsBcXH5L/cfacP5ge3B0q45jh23e1yVVHC0CwKSx8RFWYeHzAJjBj4zX0OhpYnyKABl4gAG2oyIMge3k3IzNzc0QhML3lhbe2Oe//o29ePKc2dvb127Yo0eP2PxofXONQA1O+xwfH9qzZ88Y6MoRor1qIVmWtHRfjuMCAMDq3LTbdGGHACKguhuco3/xV39pn332mUXiCYtG4g5cBmdxq056i0q9DCVk8gBJuGKxbKUquF3NIgaQKuBl73YsHnOBH6pzQ1HQS7gmeVC+3EDearWGhbthy6FxVzNkjXLNjgpHlginbGR4jKAfAC9UiR4WDtmMD+BdtVGxcCQcNIAcpLwCrML1kRRudVqWiCUIsmQzOe5HuJf2KFTMgYsXFR8AtMDt2msZwcV61fFglotVl5CJxElBgUpBcrPGYjY1PmXXr163mckZC3Wj5ChtlFtWOizzqDoqFEHJAGBsbGLYMrmkxdMxW91cITc6/r52bd6mpsctO5Al7/Pa+jrpaFDxyeReLUgCpftsYGiAp672yQVdsuxQhqcKkhlX3YQ1Z5AGupfNbcoJ+LUBQNcq7ijk6PgIbRWOmaOCNxKKssIbMotAvlhynOgAi6AfAN+hH6DLQdXzyNCwdboNy6b7LI4mWqDEGHYN99a21qxQOCbvtgD/SrHCynE0asRnNzbWXZNCNK/ri1s2lyN1x907twn6AXSHbKLqFcDhk2+fMmmAamToASvDAbYnoq7JYNFxXaP6+qOPP6SMoqqvUCpxnfZ2j3jCAKA2qrSxboeH4GY94XgGB4aDqriI9aVBnRIPjgojcRK3SDhqh8cF8oRHE0kCZTiZAH1ggr3VYTJidHiEOo+KX6wF7CrkG88Oe4dGeLCpAOVQEYs5AHAXRgDYA/hfo+yCoxhJdSQ7kOAIsVGpS5jPzE7ZvXt3XCALegVwy5+4an0C0PsHdnJQIBA+Njhq6bQDH8HxG0sl2ARx6sKEzc3P2MDIgEtuVpq2vblnT797ai+fvWRz0oHsgA0PjDChhtMKSLRBJnB6BbYY1dyJTJIBKtAHVNFZ1IEQm5ubDrwbG3Oc/AGVVum4xMQNkp4Axt1PcJIKQWocSc8YgffR0ZHgKGWXICeCajTqg/09PDji3plOZ11VWgrHnpGQ6JEvHUm9S5cvUgaxRqBHwn0JOB+XXPPWKBJ4WfKT45TGtZvXyJk8NDxgucEsdQwNMqEPLVQnNdrWKIN2qGZrK5v23VdPWM09PDzKcTq7AiCvdVrpjKdjArMvwWcC4AiAGNREABUAtA4Pj6A3jttHwCl9As5ncCr3mNgWaAEQCJ+BPiIBdPXqdZu/OG+JRNy6nZYtLLyy128WbGXtLZ8ZTR2R8MP84/QCqqKLSJSwwrdp6b6s3bh10+7cuWMXZi9SXlFZjErqSrHMCmz8W343A23cvwMgMkwOa3yncFSwkeyw5bL9BLvwXOVqifs4Ktg7AOTTfUwkp9IZJo3QpAwgOH35aNxavZDl8kOO9iruuP6RBMO1yFUcA3BgTAYUjg7ZlBK/69UydQLJR8YOCceHf2n+omuc2etavVyyJ999Y/vb21YFp30VScGSlSp1Jt5mLl+zK+8+tOn5S/zOxvYmE2CYT9BpIbabGBm1XF+GiXLIEnwYjJHASippA/kRi6ZiNjU3apOXRiycbFu5fWK1Rsmq4PkP9UgjhqO+TEa169btgUrMNVGOhFxfIcUUAk/k6yu2lf+tGE/+r3xJ2AJcR8G6fFYfnNN3CfwFlJGYW/0tQIXXCrkCKvyv+FZxifxzxkQeAI3X8T0//gEA7ccz8qt0L8UgGq9iD72uOM2Pd84AO2ZYCSDoHrI3+p4f9wqsUFypudW9zsDTs2Pl8vV1fcWgfhwl/94H+xSjCAjE97hHn2toKMBQ4/STEX7sLdBKlCyQV1y7WXVVnpAzJyMBWN9z8YX4pn2QTJW0OgEK0M6PtSXfGAv2TcUWmh9hDugPYeEoTyLR7wgSt37MqspOAeg+iITxokgBMqtx6jkVi+JvFX2pwt/Xl07bAe/6X/Pty7/urTgIn1WcpN++/Ok1rbF0SGPC91mQgObcAf2E1tWXZ93HxwH8WFLgrL7jYyiScdhs4SU+YM3EeJC8wjgxz/is5luf9e2Gf33F8YmgSaX0RZiH9LMe9AgTniL7hKQD/APoH94TfqP9UHG3CqrwujAkyZrGBvnSa8IO/GfF3CpJJuAR4xPwjuvAN3DJBIfjae+Efyx5ds/ksCo9J5LRvrzK/uj7WkOBkpoXXePMFjm9w+eFBciGa80V1/t21r+O7CZxm6D6HH4nxqqT/viMT4tyHoAWYI57K7kiefZtqORWY9F8SA58TNO3pZp/zRl8XD2zj5voWfGa7IbWkPtEkLDAvqrPYsySL99u6rqyL+cxSB8vkvxorwNuS3wsCtvoOKABQAO3g3/nTjO4RpvAAGiT4NefnsBwJxmlw/itJBRlFBXQWkQJtDYJDVSTpomUIjBYDjZIXMOfIG0myMRT2YOjRkLmBRTiwbRRSOBkuHBNDFIK6hui06pJAJhBBs8fp66Fz2ECVSmqZ5Wwy+D4i6ANUfMhwfMFUa+huk8/MoSaF1xThvX0857xpsIEBkhzK2XHb4xNxl+bloyllPQ8SHoqON6xKt1byu6PUwD0ecPuOwBSNs2/FF1z6DsX2sj8tZRsyGnz5QxBPo7a/9AcSy5Olc0Dqs8cm+93CfZlWXOpjdN3hnxDLKdFm7c2Gik+5k1ye34Tkqz4RlLPgt/KqAk81bphPWGUVYUrYNmXGemQwFatLZRdR6DwfV9O/U0b39PYtYH5ukvDFRxflI5pzpXN0mYknfTBWAKrQWJJz+87J768aOz+/FFWAgoZyTlkXkdn5DhJzuTIaUOl08ag7iwJpXXVhi6Hza/Ic46hS4pIp2E8JeeSfW3QfgDh2ybKM5viweEGGI/2Om5zQHMg2rgQ6BPAAe1oOAA+R8NZ60sMWrZvxFK9fvJedrstGxzK2MzUuE1PjBCgsmrDVl8s2NuFZVt49oIUFzze3gSAWXEdaENGUCyR7rNUf8beff+Bvfv+Q8v097OxINAFAImQEwTYAKHJizk1yaPWuSwAtoYd7R7Yv/7Lv7LV5Q12sQdHZRIV0ODAazRYgbe7tc3j6f2ZrPX3geYmbMVSzWpV15QTHMOYD+dEOcoOOPoAnVBBjL/fLq8QCMXa46j2GEGErgu+yxVWlCOYxjUEQGdRKRpUrLAK+mDfbXARIwCNalAEctlcvw2OjvAIO0DXqZlJ0myAQuEIDcO++cY+/+w3BAsuzMza5cuXrVKv2c7uFo/p96XR3CbK8aHKGmMUJzDGBlsFygoA3sisz05NE2yGTOMY/ejosD3+8e+xAvp//z//1H75y19aLGimBjAP4DOA6l6ve8r9DNkFwAtgFwAa7DHtKf5DwjZoniInE43mFACB43v28jzBqlQ0SRC6eoRGZQe2urRim9ublu8fYuUqgDvMPwB28Ne2GjUmFeLJOCk4AA5DL1DdirEC/IVTCh3EemAe5eA4/ehZA88S6nIOrsxf5TXAAb26skK+UjpWFqXMgq4Aa4XnwFoDTL979x27evmqTY3NEKgDL3Rh/4Scvgfbh2wyVzop28BgzoZG85bNpa1/OGuF4oEtLC0YmDzmL8/ZtRtXLDfoGjkCGEbzvq2N7VMAGs+DRBVANTSpbHSaPMINADqV7eNRcDw7QGkAdSfHR7b4etEatQarWQFyFY5KXOexiVFHpVEpcm9HZR9spbNvsCltPh/AmmKxZIlYnwvuuiHSXIyNjFrY2pbqS1okFiMokxvG/PbZ4uqC7exsW6LvzBb1p7ME9vE92JOlt0uucnN/15qdBitQUfEK8AjgVqNaYyV8pw2dqpFzG9zPYTQPgd0DMscgW9ylLpi4c++2/dv/8B/wqDHuc1g4ph5sbe+TJx7gIQBrVDxgPZmEqdct3z/odDMWs0vzszY7O22NpquAoK/SaNmrhTdWPCmTOoEBcSrpeNBR0VN3TUnHQYvR7BAM5usNNBDsOJA5FrLllRXOK2QVp86UkO82WuRXxt+sbmt2SAOEtYHcJhN9BPfhp4F6A00QRSMDmThGlffJiRWOjqxYOCFNAYwqEg+QeVSZYsagJwCg5y7P2uWrl6x/KOvueVQmjcnSwqK9fPGGFcKpeMpy2bwlwlFWQsH3JWd0pWi1Zt01jsul2aganI70/doOAFtZWbFitWj5zBD59imXoGLaO3D0KbkcgVHYP4C2sC9sehqL89QC9Avr5KiGUHHnAinYf0dR0+bz63QK9gLnD/ZYTY/GeRcuzVHGQZOCe5NSoNW1vV00gkU1/iArZbc3Nm1tc41Vz+OTYzYyMmT5kZxlMinOOX0FJmKa1ql3yfW9srxur14t2PHBEU9uAMiGvCExxeZ1PVcZlkHF+fCwjU6Mcd2q9YotLi4SoGeCLGj0ls702zF6B/QQBCWoO8CRAO7gOZHoxJxgD+bJlZMi15U2M5EkhQ/sLhKbq+urpC3hCZWgiST0CidUUM2+u7tHuimArxNTkzYxMUX6DOgjrgGea85XuXzq11FOgyZYMO0AlCenp6kHW+ubPDEymHW2GfNcODqgnKfTfeS+h76CxznR18ckM5J9qUzWkpm0xRIpm5iZspkLczaYH+YcYH2QxEFFOa5XKRYdcNes83QSqHGwN6N3Tn8uZ7nhPPcG6Ar2w8nxCSaZK2iu2KjbytKivXzyjHQ7SGZAt3CaAsnXsZmLdu3h+zYy457nEHtL4ciWlt6w0hnJ2enxCRaY1Epl2jpW2oXdsd5INGYT4zOWyiXtwvykjc0OWzNStUqzYL1I28LRLqvCT4rH5KUHrQcq3SPRHk90sTFc2FXJy1dXMO4DWdAhFSb4wbx8XfnkflwikE7+pIo3OJfB6TgXcAfUCAGofho3hc76wmAs+r78TfnhWGP9EFg4B0BDMzUu+uhehbQPeuE9xQkCn3z/24+NFaNhLmGfACz486V4TtdXjC+A3vcD/FgQ99C1dT2NSa+fj6ExRsVsuI8PstGnRO+MwL/He/6pYIxHgIvuzWR3cOoY1/WLtbT2TLwF4GeLJx7wHUdFiNNFjDfCDrgSPYGaFDo71eB3kPB193VrqFiDe1wCFFcOG1AcoQpP9x13IgJN0MAzrHlU/IPv4fuaPz+ZAVuOaxBX8fraaL0UYykO9QFoPJviaT6nudhbsiJwS9eSLElGJUeSEQG5enZ8T2smmVTMpLVSrKvv6kSrZINxUwBa+bKvGNLHGPzxnR8bvqsKaHxOFAGaO7ymWFInaOlze9XIAtL8udXa4Prg8ReuojnSmPE3++4E4LFODeBvYQ2ofMbcK16VzDoZSlAuhBHgPd1L4KhOROOZVN2qawk/UOzr656eUzYQY3Pz6gBxngRE1TPqqgK9dvLsZAWv4f1GA81hXRJY19e1sb66t/RWOAq+g89LhxXja27wW+P38Zjztsm/L66BeaENEbAbdvGoYn7Nr79mivvPQFOnt9IVf+0lm1pr4TCSCX1P8+PjdrJtWnuuZ8ytv+bjdDMI/iG7IB3V3EpGxbWvNfL3Es2lbLFk3ZdxXVdyoLnSfdvNgNr1B5oQ6gQIbKOfcBAm5uywo6g9TbwENlnFkaH//r/4JwSgtZDc5AIjjn8LmNUk+QASLixnXq/7AoJ/o5KKDkCwcWpjP3UUUPMQAJB6TYYLwqsF9jdBXE9gN4/KeGCrBEROicaIcSrbLYOgsUoYcX99RsCdroMF8n9OjXbkrIGejKbmDeOUoZDRlJE8NZYBqCrllSDj+jA8eH6MRSXtnNOAV+Y8kCaQUwZC8ynh0hpLMB3Y6bJOWgP8Wxu+nsNfH39zkML6m4S+r3mT3Gj+BDTiOdh4KuA08h0IXEPGxDe6GqcU2cmqM2Ka+/Oy7I9Nc+7LsHiutLb+Z/xNWXMiwF/j1Vzi++c3QP2tTULzJblQdlY652cy9RxKwCgDL+cHcuHLqi97micZAhl9Hzw+dRCbbgPRpqxnxvUlR76T4es55Q9OrEehou/786iNxjfOGi/oKQTwyjBrE9Em5MuOnFR9BgYcP5IBzI+e5dSIBk0t9bqucWpDAkdTMit5x/Ph336FC8Yk3ad+hFD9ig0Ex69iFhIYHjgZoOFAFWCoG7FOO2qhXp8lYv0EnzOpYYu0U5aIxi0/2G9XLs/a1GTOwkgaVnpW2T+y/bVN21pZt+XXb2x58S2bk5EmoVTg0XJE2zgensj02eTclP3k7/yxvffofVZHApDa2d8jdQVAFoI79QorRNGMzQHD7ngdKr5ev3htpUKZAAqq/1DxmEi5ai0AiF/97gs2HkPAPJjPkUe0Wm/byioqNwsENfqzGcoD9Q5HGNsOYELQD3nd3dljgBwLGhqCHxXrAEcRQTwqRhydBTqqhwhMSPbdRuaOYeMHgCGANFYRhUMEUN59+MA++Pgju3TpAjmwcU82ZzwqkoLj2ZPn9vrFS4LeeOZixR3BxVqi6Rf4Mnth54Ch2Rg4bbH+lUqVR5ExHgBO+PzkxDRB6HAcMtG2azeuEsDZOzyw//V/+d9seeUtgRAA0wB/6rWKNZsNB/6WCmyql4z1kYca90MzNFT5VVSVg2xzwnErYo2whtmsA1QArNy8c9s+/PSxXZy/ZN1a21qofC1UWMX59Oun9tnf/i0rT3FcfXB4iNcoFgtWRjV2CI396haOo8nhHAEZVBpi3RDsg4oEFY4AV11VmKuywL3xf6PRtHK5RFDx448f2XvvfUDu8Hq1aYtvlu3Vi9d2CM7tSJzzj0pa3AMyAvnFmD5470ObmZy26akLVkPV9t6x7W8d2MHOvpVPqky4ADwGLQSoMnKD/TY2NWK1VpXJFNBp3Lp71W7cuG7xVMwSqMJv1uzJ06e2swW+WjRIDNvu9g75x1Ehz4aKaehpyDKDaRudGrGbd24R1KvVQdtRJsj19ZffWPmkZPnMAJMx4koGFzDWA3oku01nHe2EgpM9SCYA7DrYP7JYBCcuEmzKB171wYF+UhUgSQHajkPwRlcrVmtWAp2uWzTh7A6AS1SgY65QiYkxgscWwOLb1WUCOpA1gNdck1qFwK0CbAS58UgqOLbtEmMAweAuKWBEIgGvP3z/of3Jn/xDAn+YJ8wd1uk3n//OXr9+Q/AJ4LSj83KUBLAJmF/oKxJZHz56n0ktJCUxfgRfsAvfPn1qqyvrHDt87Vwua7UmkloVC7XDlAnIHgPlTpdc7kgYgY4AfiOSYABmC+WCzU7O2uj4BO/P4/OttuWy6TPgwyLUE+ytsDmntr7Xpc5AF9Wtm3Y+aFiKik3XPLHDOcTzYt0AJDD4T8Ysm8/apctzdvveHQMlDMYAWouN1U3S7ay8XSPgD1ARFBlsFBhPWCwc4rNU61XS3iTSCUerkMnwyC70Cs8LO4NmrEwqh6JM0gAARcILADTWBGM/pZbqgKrINQSUfwx/mMFAwNOJZ3b21e0BqJIFpzqTuaCNKVVcKyzsgZkU+fCRwAMNCQBzBJju+4726ujwmDYNa4Wq1IP9PUOx+vTMjE1OjdrgSJ4c47CHAHOaqCBvo5dCmDQebxdXbfXtBgHNUsmB2UgSwB6CNx9JQNg4rNPchRkbHB7muqEyGPZobW3NVRpXKlyf3MAg509+ESp6JybHbGZ6jvuOfItqtW5rq+u2+vYt5xG9BXhsumfcA7thJF0OrVQpG5q2kt4qFCJNCHibwV+Mxp4rK6uUq6HhUZ6uwf6Az+E+pDcqnJxWkAnMAYiM+R0ZG7V3Hz60d969zz0VgPqrpy8oM8egDiEvdIWniPpSSUskk+6kWtgs2peyeF/KuqAHyWVt5tIFm5idslu3b9tw0DAQutXAiaaDY9tc32Jfhu3NTRc79IxNIQFEQx6h8zOX5mzm8pzNXrrIJOjE2CQrnOrliu2ub1rp+MhePntqr54+tyqTaUmrVQHAtXgiZmR61i69c99yIyPcR9HoFknWg4M9JqszOHWSzrKC/DDY91k8kUq6pq/Ws2xmgAnGS9dnCUBXOgU7Ku9ZO4wq5y59nFL5mLRA8DXh78fiIQLQ9A9DjmJQp9kUmMuXw2cEiMnm+UVBOhF3Ps5VDKzPCkCWD4vPO7/krAJNYBj97qC5OnwLVd8JTPT9apx+la9MYCAAI09fO3eMHz6LPwbFIXjNj+vkwyrmUHzjx/nQUVCIIXEqv15j8316xWySZ1xbvrN/XT++lH/vA0vfv7c7gaJxKr6Sr624zY8XFb8oJpTPj7GcB2oVA7nG1w4kVAyua/N6DccdC7lycZDDQkDH9f3EhbODrtgECS53Ug/fQ9Ie48YPvutkKnEKbgpvwLjPZMQBeaGIO+WqWAdyLCo2JbY117LxfmwIG+Gv9SmuEmAi+q4/9z7QpgpoyZR/beEiuL7Gp5jKj3WdX352rF69mYSn+LgLnl9gunAc2ALcSzGnZBBzqtjVB+L8mB7zJaxGr/vxvYqZ5ENrPiRX2GtlO3QvPZtsguRGMuXLPI68qiBM8avwFq43aXrQU+UsKS+5xX1SAW+61hbPrOQq5lFJE/zWHsfeBMF8+3iabJXm2AdwfbzCxzpwXawPiyno67vKcDwL942gvlK2BTZDe6pbE3e1/6976rMCIGVXfdzExxR0b+mr5lT2V/IpXVOMrnkS/oDTmfiBb6HXzmNRuobwDx8glv3yMTXJpS8PSmRJZrT2SgL41da6vo9XwR/37ytcRuulv7Vm5+0t4liN1ddxrYkKQfzr+P/2sQzMtWye7AFOSqkCGiE99qcIbCUZL1xsjqSEj6H6eBYKqnAPrT/uIX3gM/oV0BqYv9EIcNEEy9hpgjCZWhhNDhc6yJJAoDU4H8TDgPh6kHHRREgYoBCYPDygPov3NEHacLDR+wKszUav6fP4rcoxjFkghhTfBzfxnuZA15EiSWg1H+L49JUa35HBVoW1gETfONLhCMYi5VCQL6da4J02ONxHADS+2woMkQy4hFHrpPvpeSWkpxmUYEM9fR6vgYWe6bxhxWe1TgCR/bnT9QUgy0CeV258n9c95bxyVC6+QdXYfYWXY3T2msvg+sbEd6L8zV1z4wPYMuZSEF1H19ez6r4ydHpdsq0NUs+l1/E3FFjr5hsGBFFQRl/xNZeSPwXQkF88F4JuvCaKjNN5PMd/JQMiGdP4JMd6HjXVkz7R+Qr4ts54zNwpBM2r5psyFBxvxvf8TUDz5ztPclx1fepJyCVXlKiRXOkeOoIkR9Z3OvEaAmp8VhsFxiw7IYdV18SYtC4aq2yLEmlytnjt4PSFnGI5KL6tQvMsbjo9XBvZVseN5OYRdqZLELADCo52jA0Is+lRckDHI/0WaidtcGDQLs3P2Y1rg2Yps27BrFY4sfpJyRonZXvz/LW9+O6ZbbxdJR0Arg9gDly+3UjIoskEG9fNzs/ZT//ez+yjxx9bJI1Gb22rFAE8AMDYs4PDPVYiAhB8+vQpq9fw3OS2zefJxZrPDdj4+KSNjY3b3MULDDQxZwDUfv3LX9nf/uu/sVC7a6MjIzY1Bp7SsG1s7TBA5NziREjQGBbgONwANoIbGCJoAA5K3B+gHvhxuYEFDUAg2wABMe/QS1S0wdTgugoeQdUB2QVoBW5IVI43OghSy5bJ9dtHn3xMehFU6KE6Hs48+YBPiuToRMOxl8+eW+H4mBy0aOAHABuOAirLcXwcjZvQ2AkVxjjLDWAcVDHoOo9Ghjg+jvVFlSQAD9dgs49cvFdvXLfF5UX7l3/xl5TrubmL5Jqms91s2HHhwDY31mxx4SUrxq5evWG/+MUvWO24tPTWXjx/RaAFjb/cMeq0DY+McJ7YqLFU4v0mpybsD/7wD+1P/v1/z8KZtB0ur1th/9h21rZsa3XTNle3bGVp2Y4PC7Q/AK3wvUq1ZLWym2McCYfsAHDS0X1VV0I+3rx546ofg8Qs9Ki/P0d5gZ6B5gPX/OM//kP74INHpBKpVOq2sbbJZMbG+iYBPMjq1sYugSRUbOJ6ANYA1t+8dsNGRyYJTmHMuxs7VjmpWqPasBXMw+6e46qOR214bNAmZ8atWi/ZxvaG9cIdu37rss1fmTeL9KyHRoSVIjlYwV2M50YyBfIGUPkIvM/gpB4B93OSAPTUhUm7de+mO+bfabLhH8b/+a9/a0f7hwSgQbOxu73HuR8eHaHtrdRcw0NWWeYypGeBHQDgCnmpV1qkwEgnQXXQ5/ikO1020xocHCAVB2hRShLxFgAAIABJREFUUNGIpojrW+sWiYUtmXbVevifwErVJeGHh4b4ves3b9jY2KgdHh/YqzcL9ur5i1MfqXB8yPUi6BKF3xUj/QEaGA4MDAanwMAD1yAnONYQtDfQravXr9qPf/ypjU6MsnoV721uAcR6zcTV2JirsnbFXl2CokhklUruBM7QQM5+9PiR3bx5gzqEMUN+AcouLC1xTQ54sqBH/ZJjHOniCLKrTp6Zm2WlNxIj4B7GGHFaYW1tg8AjdHBoaMQmxyapf0zqtFBp7TjoIIugWCD4HQR9GBvGofshUYg1Y0CaiJNbGJ+vVV2jQoDZ+E6t7LisMYeosiU4HjWbmBq3+/fv2cyFWd4XDVOfP31Onu3d3X3SnwCUB7UIkpMxNAmj0w0qj7ajqxkbop1A1TASdJCbN69e00Yj0QG5BWCKtSPtDuxj2/nDkLW5uTkmJWBrF9+8tZ2dPQLx9H3xH6ovAx9BJ/9qjSpBXPCgz1yYCQLMuh3sHdrODhrdukoXJImgI7BtAGLZ26Dnqj4npqZoy6FnkIlioWAba8vWadfZjHDuwjTpoLLZPlZjYzyoyGc40O7ayWHJVpZXbWsTvQJQYY9miBny1ENvj44OmZzAaYbxiVG7fv2q628QjTBJA/oGNEKELuPfmGskoCETkAOsEXiZ7969bWPjk1xjjBsUIrD9z569IOgL+wM+f/AYgn8adC41NK8NdW1wLE8KEnCiw2bv7+6TUqNWrNvu5q4d7h8ThMoPDFEnML+QQ+gD7ByuB/vAhrGRoIoLQWavxzn66U9/ancfvsvCIID/oG751d9+xipj7NWpcNQSaGgWFALR/0PX+VTc4pk+S+X7bfLyrN178C77FwwMZiyaxVEDs0bFrFysWaVYZSX+d989ZbIVzX0hg6QfCPW4V2Gdbz+4Y/N3r9vI5ChpVeJRs0qhZSf7h7aOZPf2rv32s1/Z1toqmw9hD0fCA0lY2PW+wWG78s47Njo9bVu7O7a1teFoYAYHbG97h6cKkICplIu047Cfjps9T5qRniF5BSqihE3MjNjQdN7a0ZpVW0VrhxrWsobtHe0w4YVqK/iabISUiJE6iZYoqHrzA1z5ulhn2VJ8VtWlioUwJ1gnxQX4rRhVwIzAQ78IQb6pA7bBjekqfwUu0v/rOtBORVSKZRRPK8aE78Hvd8+qh+mbB8GXQDXoEZ5R91AcIb+bNt+jNxTIqN/nYyjnz7eZqMJvASeK+XyfWQC+QCOBX4ptNGfnMQLFXooJ9Szyn/FbIJ/eUxWn/lZ8fj4u89dJxSiYG+i8DxpBJxVfyX8XYI3xikIBttzFdAGnb9wlbCF7PpAHxRWAiutCFqH7bJodgM8OmHbUdQJAddJYvqzirVS6/3sV/H4jTBUk+QCzYhjFyfCdNZ9aY60dvqd1VWztx4UYS73mKNJUZIRr+bGwxqA5lG7pugKAFbcKeMPfkhMmm4J+RapClr64hLY76S2sR0AqvoM9XespIFvyhOfzsRDhFAJxNccCiHE9UbAIt8Lz6hQxObmx94OfP+D2lT7gnpJB6TLti4VOC2aki4yTgy/iNZ6IC6rWfWCVcxU0KdU1pdfCZ6QPeF36j+fR/OsZZcMUvyrOlR5pLTAe2Qn59Zpv+ucxF7/iOqyKjjhw+cy2ndF44trwj87iXYf1aZ6d/+R4z33ZdN9zCSEf2xNWoHvhe9/Xve83SpUuKDaUrSNWEgC7PJXsYRcai/Cb8zqm16VDur+u4cuD038Xz/g2UZgjxncegBZeo+ujcErz59tR7VHnAW7fdtJ+xdwJER/z0mcwDlWgS2dkTyU/mg/6jh4XvAB/0MdhjpLYc1HpjIp/nBZhvybRAp8VAWscZ3bKjc+3YZgT6UPof/qv/5PvUXBo0fUlgXVSPn+DksKfBxc5eYEQw2HwlQ7f14bBDQFgutfsUAPVBMjgyUBqorS5sclLkAEV8CTjokySL6hScB+ElEMhI+oLhDZVH3Q6Be+gWDzmeHaMSp+XoJ0HoAUA+kZUQqC5FcgmcNJthO5IqwyRb2AAQuNvPxukedS4NUb9PhM4J7wC+PC67+RonNq4pBgyyAIwpVByUqSUupYPBmpMLlB2zyYA0s946p6aU1+JtAZwHE6rYYMjT1pbGUMZPH9jlkHEe/i+D8xqs5az4Cu3ZF7zKAMqOcU9NLcy/lpPGUi8rwozOaJnz+OUWU6OnAgZDjUtVAZXeoHr+E6yPx6tFT7jO+q4JoAK3EObLsahAF1Hf3wDouviO9xAE47jB3/7RlhzqCNwciKkkzKOaHKn9fU3CskhjJ+SUZqr721KgQMvOcNndW99TzIp+fGdKOmeX/GNz0sf8FkfgNZ72uhRFcRn7yDgQDLGBR1wZN3xvZBVK01r1NGxPWHpZN6G8pPWl8pbuxWxfHbK8v0DNjU5YjNTA+TUPjk8tmapaI1i2ZrFir16+tJeP31hB9v7BIBQYYfKDlQKNhFEoMt9X9wGx4btR7//2D79yY8sk8dxeRwb3uZ4iifHrBzb3nIcjMuLi/b85UtWQgPMwHFn8IJeu3aNwDD4NQFWALji+rR7trWxaX/zV//K1pbesrHWYP+gZTI50g0AWAFPJ54ZQPDxCY7NuqPSaHQ0NT5phaNjW1tZIZAa6oTIbYlgNJlynaYJFldLPNbqqm4hiy7bz+pE0MWAM1WNYZIxS/dnrFI9scOjIx7Nf/j+e/bOu/csm8tzg0SwjOC1eFwkkHCwvcsGUQBQMAY2P4vHCXoVK0VyGgMgS6MKb3wkoMeoWq/TY5XawstXBMXcFoxmZ/gMuGZDBCezA/2sojsplkhz8nuf/r5dvXbZJYxaLdve2bSF18/ty9/9zpbfLtq9u/ft8eNPCfoAZNvdOSSwt7q6TkAqFI64I/XxONccYCrmChQO7zx8aH//3/oHluxL2876NhuoLb18YzvrWxbpofo1SuoE6Q2TbWxoWmUCgNQl8SiPYOM9ABMOqO7j2iF4wz1dtaurKgVggMpCrAHWq68vZY8//cTeufcuky+o5gMQt7m2aQf7hzyqjepJVORRvzsuiTw9PW03b96y+UtXSE9BqoijgvWaZvFQzI4Ojmzh1Ss7QBO4boucxZMzkzY6PszEy+7BLgHogSE02xyyXtiBDQCRwVkMcIrAe7qfABGrsA/32CANIBnWt384Y1duX7brd645UARUM8USv//b3/yO+tafGaDs723t8TqQWQL5NcdJOjQ2aGNjTn9gl8CNjOaJ+zugEFklAN2X6CMXNJz1YsFxMCPRA7lBqFKonNjh4YFFU6gCivFZYGeoP3W3t4P6Bj+Xr1yxodFBgnLbe7vkNofsAMgEvQr1BLzcIYRG2MtjXC+sA3UtGVT019yJg+KJA2fBF3/t2mWCk6iCRqM3UKCg8hbrhsZtqI6Fw4uKOcgxqppfvnxD+UgnE/boo/fs0aMPbXgEfOItVmevrW7Y1taOPXv+gokVJD0gX5BhBpfm9o/ZC3N2//59u3hxjp9BRTA+g/v/2Z/9C3v9coEnSdDsMpsGKBl3NErgKgdVR9JRTwwN5Ale4rsAKiGjsHmwQ7gfgAAEJToOiwpEB7hXOQ6s5UA+Z81ag/QcrXrLMrkB6i/uh9/gy8Y4cT1cF8AmTi9AR5DUYlBbrhEITvModth6OCkUDZGjeHh82G7dvWMX5y+wkgT77HfffGPLSyts1keu9FqbMqsgHGAz5ODC/AV79PGHTFghKfjtN09tYWGRlbc4bQC9RlEAg6PgpGADx1JR1d5p2vzVefvw4w8JZEMOUan6q89+ybXBvXCqRfcEWIgEarVRI3XEnXv37EefPmaiBDZ8bW3FXj97ajvbG9aXSZFzH40ic7l+yiC5ty3oSF9r2R6ogZZXbX/3wE4KZTs5LluvG7a5mRnOESoJWWnen7Lp6Sm7ees69yb4eAU00NsBtYTTr42NTe5n4EFmcUmryc/+7Gc/swcPHjhQmdzXdYLVaBQJah7YVtgJ8HTTLwwhuVqyUr1s4zMT9v5HD+3ew/uswEbjvqWFJZ7mONo94jUKB2gE2WFiFnsj1gp2EmNBQ13MKfQRdFDyO9EoEuuOZo0/+aM/tLlLF93J1IRZ/bhuf/1Xf21f/Oo3tvR6wdrVOquGe602dRo86imcesmmLDWYtYs3rtq9Dx/YlVs3LDkUNkMBUsOsUWrZ8VHJiodFnsgqH5dt4fUim5BiH3FARc+SqbhNTU3arVu37N7792zq6oyFk2iGZYZ+f+vL67a68Nb217etfHhsz3ASpFCwTAKNk9PB/osGbVGLZzJ29Z13bHL+Au/x9PkTzjk4yFHFfXiwR4CmXimzKS3eG8znmVDFc8HPJDVXp2npfNLy4wMWy5o1w3UrN07suHRgJ6Ujs4hrdC3wmUBPzwEhjeDouPxnH4yT/43feF2V0ooBIQfQZ8VSfqwnEEvfVbypGEv+L3wVxYsaA+PNgBpSAJEfX+C7ijngN+nz8tPprwZViAKWcPrK93/lHyueFrCEv/1CK39MfszjfG2coEDl7tkRcD+21TMqxtD3fT8ffoP8ccVhigcU7ygW1nr4MalidT37eQBasdMPx34OSxBwpcIWfFaYwA+B4KJbgJ3MBb0R3IkNR0/F+A20TSyMqLtCqQDEwr6jU8mUv8ZZBa2AXAFCimldbOJwAoFzuBdPkyXT/I3ndr0jmvTFWLDgVbkqDlG8qTgZ/RQUkyvu1PxLNvz4U7KvOQIFh2IggdqK3XFdAaE+KKhYXnGxAEpfBzV2vCZ6B9E+KQ6VfZSc+LG4xqTTj7iXn2jQWCWb0hPprQA2zImSEhgH/lfsLPBcGI3oVlTEhO8JwDsFX7z+STitlQ0adPsxKfU3aDoL/8PXR8WeGAPuR7q0oAoZ93A2sY9rgnsriSFgX/YI39EpaOmldAjX0b8xb5JHX06EI2me8TlH1eLs5KndCADoswSFs7vSR+iDAGzJgYBt6SX+PpXX4PSqdAqf0XqcH5/uozHKTku+uQ/gFEOAfeA+0kEA0LQBLfeafjCnskPCJTVX0nFff7Su/vor9sd1MHY8P+YM98McKsmi13xsx8c6aRcDCl/pgv9MeJ9gekCR4+Ngp3uFucSn9hf9W2MRBqY5xPd8vEXP8kNrh/cioBBlogQnjhwAjZNzAqDd2rliUl/mtC6g1ISc4xp4DT6AaHE4/6qAlvHCwwqw8R/cB28k4HzNA5S1oM6Qn12H4FPXGd9T4Qm7B4MS+4KnBdCmron1N0EpocApAahaML3vZ2BUhSplFTCmTYGT/QMApl6X4dBmqoX0lV4C7CuoDIB/bTc/zkgogyeeKPytORJYh3nSePVsNCohV10r0E3ChvtjLPiRAfWdKwkdPp9KuiBKjpI2HI1B49azSZBPnYxgvJoXbQy+Mmsj1Dr7ADQCbt/pkJHROp0H0H1F9R0dbTgyFP5m7Murb2z8tddz+Zsx5vaHsmu+Q+IbI82B72hp89W4lB3ThgrA8fyY8LfmQQZLgDTkQFyOmGsd09Kmjvv4joTmyJ9HzaGcWAF8kkttjpJFGWFff+Wc+pubL3eyIbqG+Kwwfm04eA7NmeRMmxn+1lxpg5FeaTx0LoMzQr7zIzskudZYJAdaH65/cDxWDp/sju4lHcVnNW7ZSMwzAFJep61TAa56EK8hEAUAXau2rFHvWq8bt1QsZ8NDU5buy1uzEbLhgVkbyOYs1w9gBUfQW9YAV2ixYCd7B7a/vmWbb1cZECKIi3TDBBkIcodDDLw7oY51Ql3rxUM2f33ePvzRBzZ9cYYglbiYSycntrCwYG+XV7lBgobh7coKA3oAU/35Abs4P28ffPCB5YeGLJ3tp20ZH5t0jjAaP9YaBMM//+WvWFEGYG4gN8T3c4N5crZOzE7anbt3rVyrEuDaXFt31BGZjO1v7TCIJ7jUxTFHBxqh0hh8enTCT44InIOvF0e50fAJ64kKWdBgYJ6dE+6aiwEsa/dAkVEhkPrg/ffs1p2bbEIGcAqAztHxgW1v7ljxuECeTlQx85gj6ANQwZpyfJtoAgj+1UQ6yePSaFiGqjXa5k7XNtbX7ck339riwhtWd9UbNRsfmrDxiQlrdZtWRpOqdoNA9M1bt+2dB+8SdMDxZsgijjPt727b+tpbe/LkW1YYX7niwE/wiwIUTyZc40yAtgSyqvVT4AuyiHED8AA/L44yz81ftf7sgNVQgdPs8fh0pBtiM0cAUmiohnujCSV+WB0ZRvF42ErVotXQLTqoVnTcqanT46W4HyvNzWhzyKXccBlxBFQIvgCEX7x40S5dnKctwjoBNETVIfh/IasA/UDXQKe66hxAVOXmh4fYuBOUFajAS6fSNjyQZ1LgYAfg5SobZqEqHkdjUX0KDmas08HhvrW7LUtlEmbhLvnO6dBHQ4ZqTwDQmD9wNPP5q9XTRpBo/gdALT+Ws4cf37eb925wjQ6Pj5hc2Nves2+++pagfjqVZfVy4aDAOQBwjTlBoqLda1p2IE26F4CzqLqHnCDZ8frlG/vNr7+w0knVktGUzUzNsoIQFDoAuAEwoGklqu4bXSRJmtaNIIkFp9RV2zAB2O6RqxY6gORMHxqE0Z92vMKtepMN/OLxGCkRUBGIHzjezglEo8sB6jwARVSYur0xzKraNwvL5IQHQDk8nGfTN3Kb0na4Km589/Enn9qtWzd4bdC4rL5dIrD8dnWT44QsXL9x2f74j/+IQCQqWjFfAA1X19dYIQyQU0ECHpSnL5KuOeLV69fs0aMPbO7SBZ5cgJ66fTFk/+x//mf23TdPLBKOU6ZB5wCKDCfQZq0eGl5GWZ07MzNlN27csIH+fnLFA3R89uw5K5oB2gLwwvHo/b1DOykVHcAQd+An/o2TBQCGYRv2WeWL6lFUAMVPT1oNZB2HsKPCMFteXraTsjvNBGAOlbXgGga/M6gsUFUExz2aiJKWKDuQsdt371JmwIMP4OHrL76yZ09fMGGEdYqGE7QHHVVGgjImk7Hb927bJ48/tuxAjnIESotXL99wvmLhmCUiCUvFkwxsYSedLSlbO9RhhS+4vn/685/Z0ChOpJRsY3XN/vqv/9oWF5aoI0iWxCIx2mXoRL3Ror6hMv7Djz6yh4/eN4tHrFmv2vbmhq0tLdrTb76xvYNdGx8fJTCPZ+qGXOCXijv7Uymjqn3f1tc37fjgmLa8UW1b8bjqTuAMDlgsFiKFAxJhV69ftstXLpFXGnKAOdrY2CK9BID3vb19AsvNlmucir0Z6/uLf+PftLt37/K5YSuRAMHnMFdISKASFz+u2ivG9YFtDMXN3v3ggT3+yWMbvnrJkBfpHh5S91cXV2z97YZ9+ZuvbOHFooUtSlqOvlSGoDf2e9hjgLDoecOKoWSSIASejdzPmbTdvnvHHrz3AeUUCU/5KcuLS0xsLr54Zbsb22ysGe4a9zTYzPzIkKUGsjY+N2kf/t7H9sHjjyw8FnG4YcRsZ3nbjvaPOC+9Zo97SOHA7fcrK2tMFkA2QdU1NDTIpqU4fTJ37YKlRiJoNWHteo92a+nFG564quwXrHxUtM3FtxYGD3UkwWaZqFyG/sQQWGb77er9u9Y/PMgq0OevXhDgVxNiNHgMdbpWR6K86U5agE97eGyUjRhxPBonIqgTIxkbnhqyRD5m7VDd9oq7trmzavFU2BLJCKukHU2CA6LA3075brv9xPf3fUBYAKQPiuCzPFYcNCITQCXAR8AJ5EQ+sfxdFVLIH0SvCD+4ly8PANqPAxRr+D604lP54T44IABa/rAoPfAZgiwBFQcSmBiv4hD81vgVy/nxhXxgF5+1SY+iBnyK8TWX8psV7+g5/fjNjzV8311xh+JQXRuvK07Qa/K1FSf6MaYDxb7PMetf24/DFUMI/BTwxSrCjpMbzQ/uibXEiSStkxtXgFuwb6jjx1bsrLl393FJDdDOCLwRyObu7/ZhgVSSPwEzp7hCxMkhxuZ6gLi4QTE/ZFLzJBnithdULKoCWq/5eIQwC9mZ8/ET7plMuBj3/w/3ga4IQNIaSwYETCtexRgVd0lnpJ/SN8Wq+O0DzJILyYzWU/iOsBTFhYwRE2cc8LivsATNmQ+M+VgSXm/U3GlZ6dZ5OedngiaCkjPF48In0kH/D+eMIDHnbJFsh6MVdICt4kfJBeYVpyr13JhLV3jjAEU9C36rKAzXUcEePqv4WuPR+uu3xi8bg/ErOYNxCFeQLSI1X63GZyCQGna4mEDcs0RN8LwhdzoVz+DbYOmMkgZMtuB5PWxKduv8WvlzLV3HWvi2RngPfmvdviffQWJQBS+Sb8yd5lf6obXTb40df+Ozvn3XeITR+OuBf2tfEb5zuh8E+ir9kAyoVl62VjqufUfy5ttA3z6jVwX+xjrj+SETwktEL6Vr+NeWTup5fLzJx30CZiKenAIlJk5CoQIa9hRFJkpaSP50HckvfGcB0HpNCRnapf/2P/sPe76h0GRjgBIqvSZD9r0F8boa6uZucs9K93mMvumCQAUgyDDiHsrsSkHxW4KExZfxwbVlvLVYUBAoixZHG4RAWhkcjFeZbnxWgNuZE+E2Cx/Y0oZ+Ot6gjNzfHP37yuBIuSWgUhzfQOszcpRkULHwfoMBCYcPQEshTo1ckOmRQEkxtanKOGgeZQBovGMxVnLIoEnhfMdJc6INR4Km540G1QWaL9/4apPFbx9kloK7+5xxgfngt+/4+Z8/71QJfMdzQQnxWRk7ybA2NM2RjIAcEhlYfR7X0maA5xVPFN73s9+aS8nj9wxDkL2WYfDBXR374GtsCnUGQvuGVnOsuRUgjmBMQJCytr5u+Eds8F2tna5DBzZozAL58I8ry1iJkkLjkd7IiJ3XVznWkg9dR3orXYbx0SYLgEKbsuRGzon07PwRGRl0GbNY1NGbaI21mWmjlaHXpqa/5Zgg+MS9tZlro9JvjUebi/RB8qGmcQBG3VxbUK3bI10BKnbbbSxz1DqtqFkvYYMDEzbQP0JKjk47bhNjEzYykLdYpGftWtk69arVi0U73N62jaW3to/quoMCwbuYRS0eT7DCBmt/dFKwcqNqrVDHWta0eDZB8Hl0fIg0A6y87QGojzIIP9jft0TcNQFDQA6bzAxnMmH3339on/74J646NJcLKvw6DHYAcDbR1OygQAB6f3ePR827nZBV6g3yOKKhHyoo0YgPASbuDRDl6XdPSPuw9nbF1pZWrVoqE+DB3CJoxv1QDQoQCWBxsXhsoxPjBCDQ4A7H8w93j+3JE8cli+8AAIWzlEmnLJXGUesmg3wE1jdu3aRjtndwYOurqxwDjiGjIhi/WQlVa/CUDsA9AIp4fjTVAw8ogEBwtH78o48IZoAjFAA8jhUDeF9cWLCXz18QrAQghiZ/4EKuNqtWbzZt/voV+9HjTzmfAiAwhgrA4+M9Oz7cs8XFBVt6s8hnAc8zwAs0UAOvqEsGuuaE6b4MbScALwC8qOjGd0FLADuQ7R8kYIsK7XAHAHSNVfLJWJKV56jSI6B3fEygBHKeTWcoP2g0B5D+uHhymsV2+wvGkednAZagghavA4AWCI0qO+cYOy7Z4aERGxkZIyUBnrXVdBU+A/1D1AsA0FhvcKlC93j0OtlnhWKJ+ntx7pIN5we5HuA9BsAPAAaJE4A7aEQFMGpqaoLAKY7rV2tlGxkfshaa8aFCOO6ODRLUrbtmJACgZbNQ8Y1EA8BjUnpMDNmHjx/a/fffsZGxEerH8uKyHe7t27MnL21zZcOS8aTFwglrVFyTSCR9kCyBzMX7YpYf6rcL83N27fJVrhcCCoDfG2837YvffW1vXixauxWy2ckZm5u9SMcNla3gUsfJpW6oY7W2A+GiiQiPPOJ/PDsrIIMAFXMNuUDA1eo07bhwSPmGPYCODOT7ybmLyoQ2GncVXPO4WlAJjjlH1fn8/Dz5p1G5DvoNUAe9ePXSXr1+YcPDQ6RdwLYMgMc1/nQJid//vZ8QMIXNfvt2yZ4//Y4yWy7VWbG8vb1JoOiTTz4mCIx7pzMpAlVoYogKYayjwB7ZexDcYmzQWXCJA4BGYgGfxfOiMv6f//M/s+XXby0WjrOpZadl1ml2qHNoxlpvA8wL0U5cu3aFOjs1MU65QpLns88+s92tfRscRJV6jLZwHxzT7HrfYFU8gMNWt2GXr1629z94SLmHzrwMuMyRyKLN6bjkcK6/nwA0KvPX11et2miSzgP8yNAXcIkDsAPAw0pg0HHEQWfRpr1DlS64pGFbaCO/fWrfffeE64Zq+Vwuz+pdND9ttl01/8j4iN28fcPuvHOPYCJoLF48fcUqXSR+UPWeiiWZyOm1epQhNJsrV8sWTkS4tvce3LO/+4ufWXYQAP0BK+ifPHniKGYKJUslUgRAoDdYF1BfgMsbldM/+/nPLD8yyAroTrjL5rWbS0v21ZdfkKN7cDhvU1Njlky5viWo+oWHBz2s1xp2dFRg9TOSU0icIDjc3YKeV218bNQGBrNWKhbYbJQ0J7NT3Bdge7BWAK8BKO/vH7LxIGSxBK71gwNWImN9Hz16ZHMX5wkqgJcYwCxOCkCnBRIjcML8siIvFmeQ3T+Us0ePP7SHH39g6ZEBjNqqhWPb39kjz3e31rWlV0v22199ZZVSxdpN7D397JPQIc1HwQ4P910xSCxKrkTQK1CHkkly8A+ODFsYpyAqLvEOnQdg32o0rHB4YqXjwv9D15v2WJ4dZ35xl7z7zX2prH1furqqq5tNNrtJiRTJJkWJkqiZN9aMv4ANwwuMGRuwhbENY4yBDX8MG/D4jV4YGg809ow0FJtbd7OX2veq3Nebd9+NX5z/k3k6QSdQyMp7/8tZ4sSJeCLOE7b2csVq+/tOyYCeYN0XJ8tWKBfs7OXz9r0f/8C+9v43zcppG3cH9vT5Ewd9CcjQzsZ+09dsv4vO3/dTNTwHXbNwYtHOnD9t77z7tn1fYDOuAAAgAElEQVT9vfcsv5CGpctWKC65d+BZ3isvVmz12Wvr1dqBB3pzx2Ynp5xeKZyC6TjNBuB7ZWbKzl27ZuOJjO8Lj58+ch1K3R93UPtdm0hlrNNs2QhgL5X2YBigPcUig91VdKC+PFu0qaVJK8zmrThdsFG2Z/tNCubuOMf4OE22K1zP7eBLJFy9HA2WnycgULZqDJTG9mtIHAhUDbGPEiiJAkgp2/u4b0mbZcsHezwkDMVAl3+fcHPqc4GMCioIWBVIKnBOffHQW+oomYEio7xP/ihBLgcahqFop/w7tSUeC9nHMXgWbNVBQvURfBD1m7bQPiVF8d0hEB5lugmUFJAj4Fs4gXyCGFOQPyJfhHuDvRMyjo+D6fJlYlBKPi7tkv8ju1/gi3xr/naaleSkid4jzAMZPQLXQuIW2ITALuSNH40J8xmAzgDaYoPKJ5evFNp3RL3I58q+ld/t/gnZmdERfrVZPo7kDHmXnMTy5/+P6F/UDoF+ajf3ClCkLbIlfCws0CMcB45i0FQAEvfJx9Y8xusk9uHUT7fBkozu2Lc7AqiOCtHxmQBtnqt5UX80vrrGZSLhqqGPwjE0t5pDjZ/wIfmU1HqAd1/JibpOvmocINK4S6blQ2PvSUc4jpAEteRTx7LKe2L8IATQjk6va30LK+G5Alg9KSBZe/RPSU4CX4/roFiGhJHo+cLMtMa1v4Y5yxz6r7yToLVwjfDMI10R9OtRQEnjILxGa433e7AnqWkgPaNMa77nWuECMdYkvaS547cHIJOM4xiTibE3mAn83lHQK2qDQFpR3WgP0HhJz8R4gvSX5DvWZ4f6OgkMas74zfVaL0d4QcDCDuWbDMRE1x/Xo2q3dJtwJsmBf54Uq49pbhg/+iv6jhiT0dp3nz8JLKkPWstah3xPBrTL/JiAXcbKhaKfeg8BvVDAWhRO3C+ZUhtI3IixW+0l2mdT/+v/+F87BYcUkICsWPg1QD5SyY86BVdZWJQhcqjPAS3ogPh14OuUUtNEukOVDgKvyIE2LwFsfM5i4xpt0nwXA5ExQKn7Y+NDQqV+CJSNNzVNLt8xODwfxSmhiDdvCasE8bjRomcJxNLfsaIXQCYFE2/M2nhiBSylSh+0Sfv3ZDIlxwq0Aem9EmC1Xe1V+8MKVfGFYHRp/jSXUnBqr9qm7wueDRcWUbzBqD/xhqJ5it8Dj2ZsjGhOBBZLOcUKQgtSc6OFo+dqTMWVpChyvMErCsM1MnJiBRZHBuPIvsZDG5EyEeI1wnuQ0fi4x3HlIcXqxxkciA/jh/yqPQK4pTTjYAKGLPeFY8VhDcYbL//neq7Rb42pOMpYU/yT/Ere4k1Wm7MMXMmW1p+OK6k/8VrkfTK8tfbjOaOviu7G645rpKS1wcjY1RzqffE6OtRJEV+X5l7tUnCCv+l367AKdjimo41Hek5yrE3YDdQomgmgoTVEHzXvfA6wmJuAryvl4HM6VbRctmrZXNnymbJl0iXLZ6dsYXbJlhfmbXayYgc727by+JHtbmzYxqtX7gR26k3rtdqezVvMkgU44aCjZzK36n5Eepw12zrYsWFmZHMn5m2UwhFOG0f0QCQXF5bcEOcos/OL9nrhyHgP0IRs4b7devuOvf97v2/TszPBaCzk3XmEj7VTb9vc1LRzjf7mF790bmFiJ2wwq+sbVp4sWyabtcs3rtmP/+iPnMZC3KuNgwN7/eyV/eZXv7Z7n39hQwoL5kJBs4ODhusPjnBPTlZse2/bq92TTfp7v/8tL9AHsNfrjuzTT35r/+r/+leeeUlmrfO4ZsIG6M5sseDAUXVy0p8NMAEAhAy2m4GjT5RNzUbD+WLpPyAHoNA4m7LtvV1rdVt28sxp+/BHP3DQDQDfjdPB0LbWN+zh/Qf25Okj21xZ84zFyUrFyjg5EykHspdOnbQf/tEfe/Yzjjbct7RlY3PN9vd3rNNt2Nr6qr1+8dzu333oQBMZTwAaYbMe2/R0KEB2+tRZB9QA1wBZyEj9+ONf269+9RvP7pyqzNj8FMBtyY2CbY6371EQMmSWLi+fdACJI+KAr/yQhYah0Gw1PPtZ+ysgnvQbxoZfOzXlAKcAaC8gOTHhGdrIDxlE7kyP08lpjMC5WyxUQuQ7TSE3MvvBbgkoB+PZC7wVi7ZXO7D+cGxv3brl17txPApOC/O7s7URimbubBvZJmfPnvE1SgE+gPKFxRk7cXLRdVyz33B9RjYmgQDWOhmdjOmhwT4BqNZw0Gnh1Ly9+/4du/HWDe+nH+/f3bf1lVX7+3//C2vsUXir6Hy4AOfu5AyC7VGZLNvciTmbnq/YwtKcXTx/yQjGQoVAcbVuvWd37z6wp/dfWCqVtdJE2Rbml2xxftHf0zioOwd4p9/2ooj0tVgp+DpgT2QM0Sc67UB2KwW5COxAQcJ8QnHBLE1PTtvSiQWntpBjx/0AqN12UhzJMk6NceXiJS+CSKHAAafSRmavVl47Pzyc9WSQ8yNnAeoOAMlvvve+zw8UOg8fPrDGQc3BD0w/5mxje9P6fTLiqZ4e9p4rV67Y4uIJX4sAqXxGYIMsTNYpADZUDMwZJw7ee+/rdunq5UDvAh3OaOTFJMlgfnzvkQ17cKVmYOH0jHkKGTImBH7QAQRp3n3njt25c8dpIHgvQZ6PP/7YKZDIfiZzrX4AF/2Gg1hkMJJxTgY42fQf/uhD+853f88zwQl23b1737nAV1+zdg8sPSIIXbRCLm/ZiVBolf4TCGR1wfFLwUGoXFh/nDQ52Nv1NQktBWPASY2LFy/YB7/3bS98SoYuVAmffPypZ84hs2SHhtNTGacYYSxm5qYdmH3vg/ddTgBzf/vrz+zzTz+zg91Q/JCiflA6AUa642ljlzMA4+m5qt24ddN+8qd/bPlKwZ6/eOq0H/Bzj4eB2imXzVmlVLUeXNYTgeqJEwXQGv3+H3zHqZ2GNrR2r21bGxvWrtWtvrtvz54/8QAehSoJoITMtgCCM+aMBWseGid0PnsHJ2hazYGtrKzaEjz35QnPli2V83765M1bbwR6mYSnc31t0wMKcOXv79eS4O7IdSt2EKAyfPuAvKlxyqmQ2K8IphAQQM7IBiZYCbf+zEzYQ+FiB5Dn5NDXP3jPCtW8Fxll7tZer1l2nHFA//mj53bv8we2v3tgNgpZYYtzi74vkEHvASp+0mMPWAJG0C7qBBA42t3b84xkgOlsJpz+uXXzhl27ctXm5xdddxCsYV1gEe4miQYOthKYyqZcBm7euW2dTtvuP3zg8lQpV72YHAFMArucyspksgE0JPhXrznoTdDs1jt37Dt/8Pt28eo5z57e2Ny25y9eeIHjlZerVt9tWHaYsnF3aM29mnUbLZsqV8LJDih7Dhp+0mluYckzmedPLFt3NPDTI/ce3vO5GPWDTT89VXWKt3ptzznQXa/kSjab8EAj2wRsRumUVWcrNndq1soLJctNTVgqR4nZlq1vvbZev+WBupjuYJwKfNBQ28g3iH2T2JZT1rJ8CQFQjJ0AIXSFwGH5wj6ViW2u/8fOvOvnbEjkke9wCBAOg0/N9cry5PmsadnFMWh96DMmx/Hlk4vKQz4zgIPa5H5dwnUqn+e4fRv7qgIFQrvxz7NOwUEXY79Lz4j3Tb4XoBf7eQLpYt9fvoz8GbU3BpePg4PyAWXP630E+TS2sR8rX0YntGSney2PpA6Mz3PCjinARX6Rnu8RGPe9jrhtlRynbHu+Z46VxCagM/giCdCVBC1ikFRAJu3HxtN4yA/Hxml1u75OaY/mhfuUuMS98jck02q7fGv5fvo+xlnkzwgw5RoBnOG7UHCb/sl/ie/nvuPzLmxFvpjWXewDCuug7YybEprQwQLl5P/xfK0R5k/+qtaafK74BGrsG6s/SqqKx0ltVP8FOHKP+4aj8SH3NHLjfgQJkyQSQC2WnACM9UnsyzN3WgPCi2KOW+5XYMv3qMlQ/0KJP/RD4LLAQY2n9FCMJ6nfwkA0F/KXBSrG/RamF+NeAsPpl9ZXWINB52neSQaI8SK+jwMNuJda+9ILPFNzp0BbjHFozLiedsbzJtkWTkCbkA2BuQKOY5whzrA9xNOSDGgAaI1ZjA3GeIkCbYzD8b1E2AhtFIAv+RW2oTYLh1G2umTod61T3i/sg/HSGud98lX0To2v+hzrdI2TxpRnCT+K8T6eoXfSHsZMaz4E1EKCi/Qk1zvm0+/6b6iSYSuYLFc8wYB9iEA+7/DiwwkGKfmjHdwHPqBx4fmSjcM1CgCtBS5hlNKiwXGGoh4kgMobmWzibGbxBOPYizbCFVjmq0dvtGGQlaZFqEZrk1A6OQ0X6CyQVYqEwYsF/vhkaVBpmxZabFior5pUXaOIhRzyWLnGyije0I5HSHimFE08jjGoK4A+XtSaD12naE9s/PAdk41zoo1LhpBAQq5BMHi2wMW4v3xPpph+NAZ6T9xnKTqNtcZ5IskIiJXb8XGQUSGlKAXHb+cjTTJyaVsc2VLA4bCBkWKLFYWUmxS15FMBkOMbP/cyLhrn+P0x2CzDlTYpKCH5k/LEEdXYxOClvpdBKmUQb16uLIgmRcUitHGrT1onvJcxlhEmQ5bnq83qR2wMKmrNdWyQUhA8V/xSeq7kTeMlQ13Gqfophas1JZmQgjwuY9pQ4zmLx4xxllHH/wMIF04lCOjWGPEMXcNnivzFOimWUY2FK9PkKJT65fLWC5zR/GjO4g1XCl4bRDw/bL6ZdGgvPwKfg34B0E5ZPgdvYtqGgwkb2YQD0IXitE1kSpa2vGXGBVteOGmXzp63hamqbTxftU8/+sie3r9vta0t6zbq1qjVbNjre1ZVFX7IAUZL2SYrVQc1Wp2WNbst267tWKqQserMlAM40EkArnjWKzywU3CnZv34714tFOerFql8nPcMqQtk/33wvp0+e8YLdCFXZC7jvNd3DxwEh9txc2PDRmRvUKCrXLWVNQqGUcTJHBz56Z//uaUrGRu0B/bg3n0vPEjm9MvnLxyABgyu5MvJ0a0QPCFLEDCGDOh2r+O0Bj/6ww8d/CRTBJqG9bUN++hnH9nTp889w4v+o39CEOsoCMZctzoda7aanlVLxhX7kRf9bLV9LyJLFfCaTCI/Ip/P+fsP2k1rtJu2uLRkf/D979qZ8+e82GEYi8APvPLqtWffkRU+aJCV1XXQiWxIqEwAr7/5rQ/s4tVr3i4A0fWNDdvZ3bJGu27dHuDgjtX2du0FxQN3Aw3K8jK8rg0H6xYXTjgX9+XLl+0P//CPnBal3Wx69h9Fw37zy1/Zz3/2keVSOTu1DI1LKKpFNqQXw8KYpiDU/IIHEgAsm+2WZwJNTsIpnbd6/SAY38PAwR/0nU6kDH1t8QOQCEDLM3k2awAAmr85iu+O1jBEv3HI+LyQLwcQcxCyAKfKIeMQSgjWHXJj6ay9Xl3znAreQRCAqDqAENQqIZO0bk+fPLEXT59YIZ+3yxcueiFO5IprT585YXMLszYYDazRbnhxvtWNVZcp3u8AEMVlktyNkY1C8c7xwOZOzNqFq+fs5ts3HexnHdf2D5yn1osQbuzY7PS88+LyzqBLKVpmHlg4c+6UnTq3ZDNzU7YwP+/jUtutOZc1AN42Wfu/+cI67aFNlaZtbnbBwWLnOq83HAhvdJtWrOScO5x+VKtQhnQ9o9LBu4TznEx75MyzftsN526HcoOxREaWFnm/+X0ECXgH4GEv4ZCm+COg79LCnPczUE70rN5GF+z7eFP0E6OSQAXPrVQmg9Ha7XsAhKx6skgpdgiFB5zfjXrL9Umv3/aA10SOjBOzg8aBVUoVu3TpcnBgU1mnSIDiZ2FxznXY1u6Ora9tO6iIXJFBOz8/a6MUGfO1Q2qFjdV1D77Bp91t9T3oA7ccbeyNetbpd3xfZA7f+/rX7NatW94+Lz75igKGrxys5B6Cb3u7Navt1RLu97bz4gIaTs9U7Ps//IHdvnPLx+HVCgVTd6xOEbtXK04hMerBlVj0zFkymsm2h4u/0WzajTdv2o9//GOnNAlrg6Bh054+fmRPHj3yAnW0mSAVa/DK9Wu2fPKkU8yQgXzv7n3nfuf5AC+A0FzLPZ4RnzKnQfn2t7/tARB41X/5s1/Zk/uPbNAbOpXQ7OSM06o1Dhohg35iwvYP9q3dazh4fPvttzywBiBNJvuz5y9tbW3D5YxkEChnODkB97VsW062QH/z1tu3bWp+xtcZmdzso68ev3BeczLg6YfvlynoqjJeIBCdIFmmT6wjH5tuyCIcdulb24OP7GU4OdXJsp08ccJPO/CjPZ5TF+jfhw8f+RwiV5wYoWCrJwxk8zYzPW0FAgSF0mFwk+94Z62+78FU2s5n6IVqFb7mis0uzdmbb9+yGzevWaFa9D4ik6PuMNBI1Dv25NFTW3m+6qc7GC9OAMFHjg2/v7/r+xkFOGOboZwcp+eUAFniW9u7yX48HU575LJ2/sxZu3TpimU8sNd0+hu35UeAG0M/lbOy8ioEVHtQlFQOOe3TlrNqperBSzi/mRPGeXJ6OgTxSkU/JQBADNDLHH77D75jhVLenj59Yp/+9mPPKt9c33RQfQpu6/Kk9dt929/esWG7azOTU57B77UN4EUnQDo7Z3Pz8zazsGjNbtP2oEhZDXRb0Kiwz8BzXyrk3GbAjmCd4oJOV6YdhGY9ckKHQEdpumTTSzM2tTxphemcdcZN22tuWat7YJ3ugfWGJHSEde5+Z8J9ORr0fT+Pbc/Yf0H+BFYet2MFfgQnOnD5xr6SniMbMvb7ZGMStJONLj/FHe1hAFZ8vUPhldjbHhSKjunLnxCgBG2PHHX3QbNBng4d9nEAd2TPikJObTwOssjX1VqOfUsCRADQBJ6VcCPwQmC1/Gv5LfFzjoM1sqNl78d+iMaI37GPLn9GdrXscP0dTn0dFfMTWHX82TGIonvdP0nse/olADkG3CYyIUMS6g1vdyoUECe4rTZrbmTnq81hTOB3Ds/4XX6q/GKCQ+o7v4UvdBLwRz6yfDj5wQIhJbsCSOUby2dW9m4sB7HvI58s9s2CH3fETS2wjXfIx1KWKn07Pq9aA+qjfFyNv4A3/ZZMCSSUb6yxkK5XX7SmaYsyK+mTgHLJptaLgPTDtZLMi8aQ98vP1Diw58kXPQRdk5pisc8Xz7HWnvAM6QytDbUnllHaFPaoo/oT4YRZoEwQxhDLkOZAayKeH/nqkiW1SX2Nwd14frSO1Wbe+9V5/WoxVE47xX0XQK33sT/FuEGM8XCf0+IlvMO0Q8ECyYiwBskzfYxtd10vwFhzpTXI2HgQOeEY1thT28MDO1ShSPxzyWe8joUnaP3Fuolnx+tKbVSARHib5E19V3vUX71POIvGQ4B9HODRMzT3sexyv/R3LGsxnhbrZI2ZcA/NvZJ9tSfpnhjb4B5fX0mhwWIBWjGKuuf9xCsBadGx4BMJH1MWu/QFNpv6d3zduP74F//svxwHRRQ2UikHGhuDsRKyGKzyBZoaW7kYqr6qowLL3IFNhaO4LHS+16DEyp3rla0qIInGumObFCj8CpidZFZqgmNDQQtYykvgLG1QREKRBQl7LHR6vxaolJyELDZ04nfFhku8CGPgUpOiPkkh80wZSookyHiRYpLgSRnxWwqc/wtYVJ8kuHqe/paR8BWj5ndsoOqvwE0pKY11rJS+sqGjZBPDS0pQY6aNPH63ZEbKnvfqebyTcYmVzfHNPjZotMC0UBkT8Wopk1dtUNSZ98XArWSKZ8kowzgVkC9Q+lDBZ4KMxoZUbIxojiT3Mj4PN6f0EVej5Ck2eHS/1qNki3ZynTZV/h8rYsmH2s53gZM4AKVaxzgWknmeoTXKe3VMMVaw8frgGo7oSLFo3NXHuO/H5+1I4QcDTnIrxRvPuWSez7R29Ww5p/EmGo+jAj/ISRxc0DpIZ470Xqzb4nXCs6Xkeba+Q7mywZHZhTJWATCAAwxTjrhP5Mtm4wmn2xiNMUAqli9MWm6iDDxtldy0Lc0u2eWz562SKdizL+7b3/3N39ijz76wDMW1JrLWqFGcpOMOJnMIkAE4tLy45BlA/WHfM4e39nYtXcx6dtx+vWabW1ue9QSQB88pGVnFyYp1ul3brYVsLQoecaSWEOfs4oLdevstu3z1qq+7Lk5ZGyCl6+AzWX1k3e1sbRtZzaVi2U6cOGm9QQD1dvf37K133rY//slPjopcra15MbP9rT0veHXviy+9/XOTs/5+jtjjROEEATzWGzVrt1t2+txp++EPf+jAFw4IgDdHtT/+9Sd2/95DB6ABlosTOQdtGWvpDh13JDtycXrej0nzQ0YomacUDup0ujZOipfpWBkAMtlynX7XHXf4VuFzJoPYA1Y2TIpg7QWHdziynMEf23BgDsAlC+3E7IxdunzVLly+5AA0Weer6+vW7Bz48fUxWceDlmdjP3/80gu6nVo6ZVeuXPUMZ4AGAGgyOikW9ad/+lPLz87awdqaA1RbWxsGb+jjB49t9dmKnVg85UD7icUlP3INiPH85QsvkAuYMb+4aFs72w409vpdqybUHATPACrd2CCA4Pt/OP0DgES/yNA9c+pMwndLMbXg7AMqOVecZbySN4C+67hU+D6fS2yCftCvlfK0y256DJftpPcPQG1lbd26fbJCJ11Ws8UJm1+at8pkoGWZmqw49cmnH39iKy9e2nSlaulhyl6/fOWyOb804+AVlBrM98rmqr1aeWnD0cDKpXKgEyiVPMMcXeVtP9jzLPfKZMlOXzjlnOEXLp73DPNWs+18xZ99+rltvN5wgIlChmSIBl3a8aAOARrAqtvv3rRShexzaG5S1m11vYAimeiNWtue3H/mIOtkcdL7XS1NBk7cZtNBlQF0IPmszS/MOb81/Le8A3mi6CVUEwS5ODEA2Mk6hUoE0JcfAGuCHXMzU75uyPCEogXglGekx1nLkNFCxmW5bJUSGdYD52h2p3009szda9ev2ESegichyEmWaTC+Q+FIsoeXFhb9M8DzLjQnvZ5TyHjWeirMYbmSd1oJpxnZ3bXz5y96pid9uHjxon344Yf+N6AUGdQEkz79/DPnUabf6HUoMfgBJKctZPPy/tmpWdvz9bFrhXxwOlhzZC/zw/zB/wwnOeArmaQBMKcw28CDdqxHbIImVDUJvRZZ26zL2blJ+9bvf9suXr7gYxOoUva9+Cm85mRBQ4OkvdXtHBv6qQkKqf3pT//MvvnB+z4e6CC4sgHa4Vl+ePeera2tWrsd6gOwVqZmp+3c+fNJBtbQXrx44SDl9Ox8Usym5O/iPTwTcA95PnfuXBjDesPWXq7b6qvXNpHO2tTkjM0QiMrmfG1wH+sbBwG+60whaxcuX3SAnSAH+rrVCceqoc5h7KvlQLdAdjLZw55ZMxw4iLmwNG83b71pE4WcZ83v7m7bk/uP/V2MA9Q2/AAiM6ZFqI3ygd+UdvD8/mDo+1EoiFmyTjPMHevh8ZOHZsOBBwRcZ1TKvnaZr8B1GKg4mBeCkoFCo+B7LfIBzUen2XFQmoxi5sBB4XzQc/v1fQ9AUuiQNhG4hK+aEzNQcCydPmEnTy/7CaJikWBFwxr7dS84C/3U+sqmBz9YUx6Aa3bCCYV2x4OL9A9d5KdGLgTqKHQ587qyuu4yDsZFn6Zm5ozTg2QIc8qoVK14LYRzF8/Z2++8Y7NLC74fYmMAbt+/e8/u3btn2+sbvibg/OZZg84w6JVq+dDRn56bsetv3LArVy65Pl7f2bCnL57b+tamZ1/TXwKmm+urXhgYHYPMeMCDoo7UDqCQ5QiAsntI2YTO34MyKZWxacbYaVNmXCchny9fv/AAAdziANAEEjiyy1F3xt0DwDa0SqFiU9Nwfud97ypPTVplrmLl2bJVlyatOJ2zxqBmm/ur1mjvWrtXt0ECQGN7BV8uHAVHXwFAyxaWPyAbzXlMIwoF1p3kIvbxZEfKXpSdLeeZ58nOlQ0YAKtMyKRMaAzkuyhzWT7JcftT7Y19XPcbsCuSU3Z8xzzI/nYAhULMif5wAGMUeD9jv0Q2vGxi2coCTkKgGJu76zUDWK86Ceo2fUKZqKzKuA8Cs9RffsvuV18EsseJHvKXNHaxTxi3U7a75oZnKmuW/wu0E34QZOCowCTt4b2xX8Pf5YTCAF0XYwlHJ7eTNycAtI6VC+ADeAttDnQVvvd4obnAIX0c+BEln+RBPh3P4Ef3NxMdxTOENfBcAWm6Tr8FwMcAlJ4pOYl9da6XrxU/8wgUDpiMvhM4JVtaY6VnSxbUX9oqedPcylfiO8l5jPvEOIB8RWEG8lcl4/yOM/K1BoP+DnuWMKsYWNMYqE2SUwGahz4qlGVJYleMoQiTifVK7JPG8itsQZnOmiP108fOs+VDoEdtE77AffRbYKx0GGuSdio7VT50LPthvw1BamEaWsOaM/m9wjR4jtofTlmFdgVdpxWYnIpIajkcyftX1xs6XM+LMQ6tCelhyVisV6VbNU5cI53DOmefFHUgc6Q2xO/RGGp+NbYkZjr2llDY0SslHSrIFuOVap9wMo2P1oHkKP47xtSkFyWrWnPoLq2DGIDmM/0oS1zBAOlirQFhr8fbK30hXRyvN57N57G8C0A/wi+OMpIlW/otTAsOaO6D6ioUlaZo2diTnZAV2iAAOsaM1GYSkuL2a/4P8ZX/7p/+x2NNopS5hNEd0+R4iL6LBYgX5jPBIGCwlDruG0CSmekV2VHYCdAVKyJNst4n4RGYLcXCdVKEGiApLAFxUoh6pn5r8xXA61lECUgaZ7bSP22SUk6aRCkeKXq9Sw5MDHKpfbo3VoBSHFLYaiN/x+1TRFDgcSx4PF9jyP/j4wDaxGTAqB+HRlFC7xAbJPFCUP/iDe04AH2knr5q9ElpCkDknTF4r41Lgqe+S9BlWCqq5FkyPY50kjUXNki9I55rLap4w9F7GVNAFG1iUnSSzXhu4uinDEptSHaIMewAACAASURBVNpYYhBS7wOE4vlSAlpssVF1XCY1Fj72qbBxaM604fE7Nk61/vQuPV+y6Y57QoeizVnywec4rvxWMS6BuRhqcduDQgmZIIyfjiNJwcaKmX6QNRobOJqjWJFrk5OeUF9DH46yj9Vnybj0TyxzMv5kiNCG40Gx42MlGdf61hi6XORDJp2ep7HQpioD5yvGRHI9GVxk1kG3AXBH5g/XI7NsfL3B2NKpgg1HpOjkzVJ5y2ZwystWKk5ZPle1haklm63O2fLMgnV26vbo07v2yc8+smd371kpx5GXooODw2EoMpCdyLgzDY/z4vy8g9I4YBubm55RmJqgYE/OwSE2b6gxcPYZ5lY/ZCm34cIdj5wzGXDNZadU9MJ/p8+ftUtJxmuGTNda3bOXus2Wg7dkAQII4FhXKlXP2iW7cXd/x1bX1+zS1SsOHHNU2GkE+gMvOghf6crr1/bk/kOr79ecrxRZAxwLYxuOLkMFApBGUUOOm5M16fPZHzm1wReffW7Pnr3wjL/5mXmbmZpxAOBwr0gyRl3/JMeCyPx0XU3hq2444ufOcK/jawIHzB2O8cgBaLJfKLY0PTtt03OzDvxR7AruX2Sl0Wl4nwGQZ2dmHOxyOpMRBb+aLksUTzxz5qyVylXnyF3fXPPMaoIDqSzG6MiPTW9vUiBxzebn5h2gAxjjqD/GF6DK7Tdv2e9/9zueTcaYhyPoT+zV8xdW9+PvDasWKl647NKFi/5++GzvPbhvqUzGphfm7OKlS579DCBI9jRt5d1QmzCO0GcAKGIEw6sMuAdPMPOzs7vt1+lYGce96R8gEHJwcumkU2NwksaruA8AsHMGN7uvq0FS66Ef9ovCRNGBwjOnzzkAlYJfvNvx4o3QAiyeWrDrb96w4iTZywEs7XZa9uLxU6dhaOzuW7vWtM2VDQdhGE+A68p0xTITKVvfWrfnL5/acDy0SbjFZ+Ytl08KDXE0HmBxd8uziKG8oNAlgCNytrC46DKztrphG2vbtr2xZcVsydczR9tdnj17kgLAI3uLbNI//p4Dt2srq95OMDg4Yl89f2UHe03b3di3Rw+fWSGDnknZZDlwq7sxTPHEQtqGKbJvJz37lyAI39V29xw8JROVgppQrLies6GfekJOAcIJ1Hz44fetXCk5YMaaf/zgodPUwPFe2w0Bhlw6BK/IbvWjxZzqGQUAGuD7rbduBzstF5zrTz75rT179tyP9dNuTM+zZ877eg3UTYHSgLbCE9xowEdetqWleQ/aAP5CnYJc4qQDHl69fMV+8IMf+JpbX111UPTZixcGtQIFFttQdRzUHNBSsUQPdDSavh7m5haSANC+HwEk0zi2B8n8JCjl+g6qlyQoAljI3AXDHmCx5UeiabuDMRTEhoZhsmg3b79ply5d8Pft1+peHJR1eFBreHAH6iE/jQenczE4bWTd58sl+4t//I/s3IULEG34swm07W/tWKvZ8OAJfMvw8vr8cqplOLTZ+XkH8djH9usHvtbevHWL0lcB7G+2Q+HRnX0PSABAcS3AHuBrY79mO1u7PncUsyUz27O8Ov3k+HAIEEPXwpqYmeekBTzq7CdjD0oa3Pj7NcumszY7TWZqzvLpUFuBZ3F6AnARwPHdd9/1NfD4Mfz1jcMAOOMFn/ZBfd+/54eMmdNnTnp2P2OOHVAqV+wb3/iGB9ac+skzrVP2+vVL++u//muvE+BO0yicyCAI5/beKKzdQ1ssFepYAJYGmp2cg8HQq5BBDoWRZ19RxDEbOIo58YGeB+hlH6BQbrtZt1K17HqevZIAGBnR0DlBB0IR1wq8h5mcg+AEghi31ZU157SGnoMssM3NdR+3ufkZ50D/5je/6YECxumjjz6yhw8fexuwF9CL4kIuZCZ8zTqQSPHFG1edIuPy9Wtm5YJ19mo+HhS+/eXPP3IZoi3sq2RgZzPYaPApp3xfYnxm52ft3Xffsdtv3/ZTFeubG/bkxUu7/+ihff7FF75PsybRBcgTp1gJpGchW04yOtnbUjbyE1KA8Yw/+uig0fBCm6XKpHNuLy2fCAHejDkl1Odffub7AEd23RlPJRmWvVDfpm/jAHInhWyXl07bwvKyzZ+Ys9JcxaaWp600X7D99o6t7760vdq69UdtS8E5TvDPE0MovgVwFugjoEyQvSb7UwCInHIlLrDm5OgrUUq+igAa+SSyqWV/ykaU/RpAvOCEy94VgKLMStmNAhNiH4bnycY/9F8SgJLnOag8/Cq1JfMQ+xPUJIh9LoFVukZgs9oe94kAjABo2eYxSBL7ufJLYh+Z8ZL/ofGWLyBbPvY1BXLKL5XujsFpjZf8Me6Ps4FFmSLfQG2IQSnuVdFBgfOclOM57APMF/0NBdwDMAgVhfu9UQa0nhl8c2UAh8Qk3sEPsihfX3Ps/RmG6/lMyUvCNeR3ct1Bs3noa8nPlSzHQKYHI3I5l38PHKMjoxOdAiFjgF0+HG2Q/xb7iXwGlY/ayftivmd0Ce9Q/2JcRBhG7NdLBrReNJdaT8exEK0jfc51Agk1r/SVdmne3R5Msna1Rn6XDOozyW2sF9ROt0/7RyC2QE7NbYzhqA/CRuJ+a45pO/cq6EXbRWXGOuM6ybVknzGWv6pxU1v9dOJg4HqT67Eb6bP7LtFpDa0xBX74W2PDHq05jOVJa04FBwWcHgegsTc170GXhuC5Tvti68d4jOaS3+qv8Cc+k/+utSKskO94rk4t8j1tw+dRoEE0LrzbfYmEmkN4gXAfX//pBCdz/zzsQXEARnKhNkmepcePy4/mi8+Fr/B/UVlofalN0sN6Pr91TYy3xPpMGKcCGsdxjRg7i9+nvUN94m9hVTGWxWex3nD8I3dUQ0t9ltzzvDwn2cAHJsLcO2dfij2c01Yh+RIKDp2UEGakccTelq6Wj652Orb8z/7Jf+QAtFB4HhiDPDHQdVyx0KHixBH1RgwUAl6EjhwVdJBCjzf0WCFqoQgwYrA0gLRDABuDr01XSlhKO1YUWgBcg6BwP0LNNXFk8LiAymjhuhiAk8KU8qEfPI+NjHeIFkHguBST+hvfJwNBAi0gVQqXtvox6iQaGhsuUuwaJy0sTawEXMIfA5KKOkkpqK0at1iY441SQq2+6DspPbVJi0RGnZS5+qv7FM2S0jhuwEgWmDe1lTboPWqHlH0MLgrQ1dxpvrlH/dc1khspWc0Hn8dBDr1b12uMAZ80N3q2lNnxTe+4EerzxzG4JJtZyiCOWErmtPHFyl4KSov9+BqQQgF4YPMKyiIATVzL+3RETRFxHXfjmcqAllGj/sQyAGASv5dr1EatTRxonk87NE8K2uBISH61cep52ujUv3iDlgKmX/E4+OYTZYho49CGGD/DZZpMnyiDQfLlxkmiJ46vLz4PbevbaKjsh5EDGQHQzFsqM+HUG4N+2voDioVQOb5s+XzViuUZm51ZsNnZRZsqzthMacZK4wlbefjCnn12317cfWwvHz7C+7diKWe5PJWVAWd7NlEIwK0DoBmzcr7omwLgMxmuAMxkMvHj4z6RtlIFhzpnzV7H9hs145A9Rayg5AAE7A9HViQDi6PIiwvuOC8uzttkqex8zXBhbq1uetYpwCNjBAcn88IRWn6jp+G4BOy7dv26F+Zzg4Ejpb2+F4GC/3NzbdO2NjfdiCL4QeauaIQAelMZMvIHfiwX8EEnY7qtkM0G6MhxfChJaPvC3KIVcwXvs+vgRL+TgQL/M/cgd4CGFLyVoQPgdUCmFkBJKUTxfU77ZDONrd5tWjaTcQCNjL8eBcUGPeNoFwCLDK+5hQXLJcfqyBQHZKDAFgD70uKynTkD0FrwrNzNnU1LT5gNxmSWhhMMZB5C5QHICPgUjIQkMm1pu3Htmp0+e9Z6nY5zxQLsOVDcgFvVrH3QcRCBe8+ePu3vIluRTNhiqWTX3nzDvv6Nb4SgBIUnV197Jt2Lp888oxwQi7FD3h3o2tv2NpB9DI1BCDQEPmfmmd/IX+Axbtjc9JzPAd8hG61ONwSkRwG8yuVKnq1JNjDPz2Xy/vfJ5dO2tLRs1eqkjVMpq3ealill7Py1C/buB9+w6uyEjxWnwLY3d2x/c9sOtvds7dlrW3++YttrWy4LUM0QCQCAzlfytlfbtpW1FQdkTp46YVevXPc1QJ8ALPZru/b0xTPb2tl00IRsRTIV6SPFwshAA7gkYtOo1SHNCfzaokFwg9w8g/rKG1fsp//gz+zEqUUvysm/VqPhAPTW+pZnd+5t7tnjR89twiZsfx9wv+QgKbUDWMvDrEPKnsE4NTPp7SSA0Ng/8EAEgRdAMDiPB5y0oYhiauSgPVQgZy+dsR/+8ENvP4Eq9DeFMqFVWHn5yp48fObyMpHKel8pQMkBdrISCRZA3XP95ht29fpVHzPZfgDYr1+veJFBspw7zZ5TwgD2sU4IVBCA8P1yNLCNjRV33ikUCQAGqOaZqhT5meAUxkygHMjnQzGzxoGvJfh6Cfwgv9hRu9tbDlYCZiPLjUbdgyfoeeh4XN+PB55RyXpAzslKJY+7Wpn0PkLFEPR4APOZSxnIVKnX3i+bhO/IukXPLlP89NpVB9XoQ7sFD2TV2p2eZ3fyTnQXugG94Q5it2vLZ055kb7p+TkrlQO/PSBeY6/mReVeP3thTx4/tuYBFDsNp4KgX5yYgBMaahWyQn/ypz+xr3/zPdfjtJOTHQScPv7VJ/blZ1960bBcasJ1Z7/TNbjslV0M/zP7KidVGEPGj2xmTrigN6BAQJ8RbHFd2etaJksAeeyy6wDqTKCSKeVCETIcdHTaZkJzAbivjHNoFBhfuLjDXB3Y5taG8yf3Bh3PDuX6s+dOezCMNnFagCAExQIr1arraGR2bW3d/uqv/srrBNAfFTe6cDboT3Qc40agDBlgzQKWQ49TrzXs1ctVm65O+5wTLGDcOGXh2f+54LQ3mw0PErMfek2a0cgOansGiEcANp1NWwf9nwlZP24/p9J+7JQgGydGAI6Zl5evXjmNS6FQ8WxxKJVoJ4G75ZNLnokPJ/vG2rp9+eWXtrm24W1jTbNu0PcEDAF9ncLjYN9l4PLVS/at737bqTJS2bRTlUBD9PJ5qKFw/8v7ztFNZuygxymPqXAScjzwoBonVgCdb7/1pl1747rrNPa0zc0t++yLu/b555974VcCpFDkuIw67VPDxumM7xnsvYxzv9OxxYU5531k7VJIttmiKFvahmOOV5c94/vUmdN+IoQM7y/ufu7ykk4F+wmA3X2AYbA9u4fUapyUzNvi3Ek7feGcnT5/xiaXpq26PGXj3MBWdl7Y681n1u3vm2UGlp2ALq1t7Osh4K+kj/FhBrTWc+xnMYdxgpVsc9nGyKRs/9in5D4lBclm5bPYSQ8g2fAwgSP25ZgfP7mVgAExOCAfSLap2/YJ8CznnwBX2LMCAETATTaswAXaq2KMvEf+sp6h69Rm2bZ6L3YOgWiBq0HfBM7XOAnteL9jm1qgneyn2EeTzyJbOm6H/D+NS+zfaP6O4xDHfQsBG/JL5FM4zpAkBrkOY99MaBXkA4YMvpBAE/yFpKhgOlCEkIQQ+hJAQ36Cn3aU6MN7RAVFYCnGHuQDcV9IJAuB3RhPcb9qEMb7eHIO9/EZOiWeE997oX5LMBAdeecZvIdnco0CLsI2YhBS2EcAEQMFg/xMAfYaW/nn8neFOcQ+rtaX5jLGecJYfrW+lORY86bv5VfJ35P/J99RY6GkMtrqdVwo5pfwCR/HMdRX1+VJUIc2CVPgN8+J38W487fAcN6v/UDP1xrgO4GxfBbTL3igOsqW15hxnWSKvgi0jDEW/V+AIW2PT8nLhhEmJrkScK81zPM1d1pzMRYjMFdrTZn+6h/+vfoc5i3gHfrHSZTYb9d9usf3psRfPq4LGXvpKNrmVH1TUz4e2AD4HjrBTt8F5of1RCHz4mHbJAPCE9nD3D9qhZOdkjVhe5JB6a+4vRpDtVt6U9gW8yjMQf6+8K44CZD7Q5ArgOvMmfS59hqeKb2rNaj3q22SXemPeF+R3pDO1B4U44X8X/iOsCUB/8JoYsxFepZn5sh6Zt1kQ3FyAvqUcRd1JfdBoysckHlSoCyMV1j/8V5Av9BhjkP98//2Px/7ixIkXIKtBSIAOFZAUio8NJcOGU4Sbg00rw7KLyjyWIhjBeTGbik4eJoIGQ1qqARcfDKK/kggfIaTiIs6Gy9IvvOsxGzWBZsJlOAoO1MTICUVGwwSuONCrE1XGU3umCSk/VLC2nzjST3eVgmeNjmNpSuwBFCT0lKfY+OFOdLGHwux2i3h5LtYWfM+Lep4Q4kNJCkQfaax5pksIo2fPtdvLV6uizdjjYPmVAuQdklI9Qz1OTYa43ZIMcTjyf9j5SwjThunjE1trJqfuM/arH/X5hlvkh40GAfDhM8FQOsa9VXzqfnVXNGm/iBEsrWGuEeZ+VyvCsJSQnGb4swA9TOef42PQHply2u8XMYHIcKt5wqAVoYAbdQGqzbG80kWXjDgEs6gCORXX7woWbHowJOUsDIz4OTUJigDUnMkZRrLUGxouP5JDEytTfUjNqpiw1BrQWMwGh9FZdUv9Yd3KYghmdS6DgYKVYyDY+AcxoVwTMWfnZqwdGrCBsOMdbocWylYsThj1al5m5s/YadOnrWlxVNWKZRtYpSx+nrNHn1811buPbf6+q7tvFy12u6OTVbyNkz1bQIQOpeyhRMLfhR6cnrWnboHX9617c0t29mDE7aVFDea9Iwlz/bokimZtiIFylJD263v2TA1surslNNMpBInJpMP1BHzSwt24uSyF0XE4R60u37s9/H9x57NhXPpa3diwudzfipwyiLjAMlwgWL0UEQQkGBuOmT3UYTrgGzGZsfbS9vglvQgCOsnNfL2Qxnh4AuOagoQOThFRFkB0VhvPk9js2K+aLPTC575Bwemy2DC7c57HAzu950+olIsHGaikDHF57u1Pc9uduqM5EilotCANeh1QBYoIQ7gf97c8OPo1G0FKAe4AMyApzWXzli9dmDba5vW7w1ssjRp586ct4vnLzoIs7K2aq9XX1u71/R/HH+lT1CJ4MjLMMrpSJtXHg6yRAa365ZUyAqQXuc+wP1Op+cUV4CYznc97IVCf4Wcc1h/78Mf2OKJJZdNgGsKhv3i739un3/2pY2HGZueCsA3oGLgj245R61Xj4/Ws3Q964n/Q4cAL/Dpk2e8jxiLANDMT7cTilpMTc05mNc8AEDfdIoKjs+TPXf27Dk7sbjsQF6r37FOqmcnL522d771ri2dr5gVPTHJ6us92yLjcGXTnn350LZerXuRLJ61urnmgBfZqLlyztrdhu0c7Hh73rpzy+7cuh14jTEaxwNrtZv27MVT+/L+l57ZuTA7dwiuAz4x5oBfhYm8Z4cD/Cr7mKxJZJMAQqNZt4XlRS/O9o1vft05oOu1mq28emWvX752ypl+b2yNvYZtrO9YNp2z9ZV1PzoOVQIZBPlqzobpoaWzY5ucrtrsHKB/oD7Z3961Rq3hGZ4EOygQ5zYSe0U249mbqYmxnTp/0r79nW/5vI+HZODXHZQFtAdEXnuNHjmwYd+cI5iEAddvgwBAWzblQNWpMyd9naCDmTdkan+v7hQZmxu7NuiNPJgC1zhjSTbkxsaarxHoFnZ2Np0Chf9DweFBkk7bM6gJ1DHPbn/t151SgB+eQ1AM9/TU8mkH7pCrg/29kN2VTvaVYc/lEfoHMkQB+Wg7IO7dzz73Qnrr65tuy0xNTXs2p4rjsL8ogOgvTY7KS597QLZDhnWg9CATnUKXBL/QqYDv7mDnAhDg4Hm7EUChxDGFP57x+8a33rcTp5ZtemYmnExjndTr9vrlS3v68Kk9e/zEWgdhjXGaBGAY4KJQLTtH/51379hf/If/yCpnTwZAioKQg5GNDpr20c9+bv/yf/s/nAKpQNZrOufPgSIBm5Y5BVxmDgGC+czt0/7A17Fz8w4GXkMAvnWn8Gh1LDuRc25fgoP0aXpyJuhJSzm1DhQifI7cspew9p1reWbGZuZm/dQMQDr37B2Qtb/la+OQqiab9gKThXLB9Tlz/f4H79l3v/td3x9oK7IEZcy//X//1j795BOnwRGX/OnlwM0OAOf2zrDnJygoTnvzxhs2NzlvzYOm/eIXv7Jmo2W5bNGzoDktAzUFQBTrhYAfyoT2zy7MeEAS8Ac6Iy+02O95UAeZpb/INX30pB94hp3vlcJ34cQUhWVb1BNIhfUJFRYZ35ymmapWbWlp0UUMGSVoMWRPYG4OAMLDupibmz/MyF/bWLVMLmuXr16w97/9vt2+c/sw0xE9RdHM1Vfr9vrlik2WqyHLbpTy/SMHBUOOEwEdp3aanp20m7dv2htvXPeAFWDt1uaO3bt3354+eelzWS5RM2Di8BRDZ9DzIodkJncGHQfr0Ztwxk9VofggiEiGdc/tmm4/gG/e52LBx3Vnf88z5ZlPOIs8sJMJWZXsT6ztFjIEv/wUJz4W7fzpS3btxk27cP2SVeaq1kq17eXmM3v08r7tNNZslO5YOkNBx7EH5npdQAuSBpLit7BKp0THEX7HvhH/V5aZbE/pHgEZAlsFfCkhRElZ8pnke8XABMClHG75Yf4+Tmgk2Y2yX2VXylZF30g3Qd+kdruvbeFv+RbxSUvu04kkggu0h+v0/thO1ztj/0b/xx4oeYLPEXApv47fsU8Z+9PypfRegZx6v8AVvlfgLx6DuP/y+bS+YhucdsbAn8Yi9j/k68lnEI7Auo19PgoEfwXDIL/fA7rB/4ED2r+HXssz24OuUKKAfFCCH5rv4IuEoESc8az3aAyDPxmCu/I7NF+czpDNyX3KRJUfpyxY4RKMsbJauZa1Jb8+TlzSeCOL8n9iDEGAmfot2dMaiHEL+VzxutK8yfYXTnDcj1eftd/qdyzrki29U7awgHfJAf3lM9mh0itaj4drJQK8ldh3HCvQtVoLknUlnemkjfwCybj8SsmrdANtj+X+0E9MaEKkg/QefgvgloxzjzAE+indIJAxzvx1GzvJBNY90k88V4Cg5lNjGmNZwmDiPomOUHqU4K3+z2/Wg/ocZDmsF/nuWpuSOd4XJ1dKt6pd8tcZH/YYrkW+nS6xEewsfiRnPF/6g2u1diSPh8GCTAA+8TUkkzE+I5lT+yR78TVaV1pL6luso2KMSm2RrHC/ghvxHqI1TvvdTm4FAJe/FWRQ+6QvJG+H+OohFVVIVooxEs2n2ka7+CweS82XdDZt1T/uU1AJimUf71RSoBIDLsqADphtcjqbmgX5/GFwJchNyKDWXibZ1F6c+p//+3/iRQgFOAvU0qashmshqhOa8FGveyggepHfY6HDsRIJAhyibTpKhIGkyJY2tHjitCilhIIxnGSPJYtbAxcvFE1cLLz8X/2jPwyWjISjTTmAERJ0gZFqezy52mB4jqLPUmACyRWBo43xM6WIZCwwdlIOUtIxgEybtPHJqNAztMC0MKT0BbLGcxkrNgmoFPjxvklpazHwt67hHdoQtHjdafTMowSEizYCfaYxUB8FYktO1Ee1KV7M8QKJx0jt0vxrXOQs0C5tkDIOBPrKgJGcqJ0yOCQLsXGqe30RyzFKZFHrKB4zjcnxRc47B15JNIybxkaLlGfI0ORaRa0kS6oIe3zMYwWizQ3Aj+vjyJcbOakwV5Jlgc1cp+xiKQuNgcbeZRcnOjlmJnmL2ylAm2fRFx35wXhwACI6TqSNVnMUG8+x0j/UIckG+NUNMuiX2CDVZqjr9Cz+hpOS90oha47i+Y91QGxg4cgBQId1RAGuwIvkz0hN+PHYseVsMKSQTNnKlRlbWDptZ85ctuXTp21qsmrUvzrYHtnT3z60p588tP0Xm5ZqDGxUb9ve1oZlsiN3KidnyzZ/YtbOXDxjZ86etZOnT7lz/Df/6l87X+3qyro7trnMhBc7AzwAnARAcEMmY9YfD2y/U7Nhamjl6aqVJqs2wckQik6N+5YrFpzH1cGFauCazgzHtre9Y08ePLFncDmTxTqRs8tXr3imtPXHDmrW6zUvIsdYwXlZPwhHzE8unXAAlWO34hQFiAYkYMzJPKR9BT/C3XNQ10G+BOTk+DtjShaY81Fz7N5SzjlayJRsZmresz9xyj34lxSFhDeWrD9AUea3WgLNNH8f8zUk47dZt1aXok8JAJ0UjZUOKFerDrIA+sPzSnG7voUs1MmpKTt1/qxlSwUH3ovZnAP1Lx89t93NLS86B3fymVNnDRBlt0ZxuA2rN2tWa+w6HQdGFrI5Mzl9GOgAkHI9wD5JYbCEM84pCGanwzHm5MgvVAc48w6m7+z4kXHGepwKew3OFTzUFB0D7AGA9UKGG5v25Wef29279217Y9/mZpdcdpkvjD64XSmuRFbqieVFbxvrF6AGihBl2qy+XvVj4EsL4Rg2fekkxYcbcK1OTNjC/LKdPn0apnSr1Q5sZ3PX+XThjqYg35VLV0P2bnZoB/2GTS9P2+VbV+3im1esWMY5C9zKO6837OX9p/Y8AaDzqQk/iv5q7bXtNcj8h84iY71h2w6aNS9I993vfceuXb2cBLe7HuxD10KZ8Onnn3o2oHMsO0gS9nCADbImhn10csZpXgCgw3FUZp8M5IHTtxSrJQ/sAELffOO6Z5tCN/PwwQMHoLudoY17Y2s2ujaRyTvIRnFCOX9wP2eLWStW8zY3N2OLSwBSOdvZ2bbVlysO1pLtSNYxIBcLI2RoprzwHSwJANC33rnl2cmAPoCSzl28tWtr6ISDhu3v1EIxyFzeUsOEGms89Oy58lTFLl+74tnizCEZjQBWZPzWD1p278uH9vTJC+e9JWgAGMUPACfv6Q84AQY423MeZbigKdDIXoGsvnq54oDX7Zu3XTYdSFtdOdTR+4CV/b5NVadscWnB5RY6CNat894XyIRPO0D/xpvX7frN6/5/57rgPQAAIABJREFUCt1xKgAO9If3Hzg3OjzTxSJUJSNrtsg+RJ2QdbrvICTOFTJZKhcOg6rIvAdroC7K5Tzj04HVEpQmLQfuGu2OZ4bS/iH56lBm8Xsw8Cx+KB2gb3jzDsGIb1hlccFs0HPw+dXT57b68pUH8O5+/oUd7O6H4orpnL8HGaMgIIGs7//o+/bdD79nmVwAR73ALNng5Ul7+ui5/Z//+7+0lWevPCu+NFF0SiFOAHANYD2nTviHQwDoyVp2/uTBwNcuNCrIN3qboJHvk5msc2pDl8L6nayEk1JDTtlYynm3PTBomVBUrlSxQX9oADrox1F6bK1+4Kf2InHw2/e7IVuGYq+dltNL0KdKtewBgFu3b9o777zjFDsETJAjMoM/++wzW329YUPn9w3HRQlwuS1SDHyYANBwQ0NNdOf2bTt/6rwNumP7+c9/Yc+ePvdCesx7CFwOnb6F47jMbyEJMpCRzXqnKCEnBaA+cT7zdsvBdJ0QW5ib94wsCq0eOaMpL+7aaNW9AGer2XcaoVIhnxQgHLsemJkNOp26B9RMAEIP+yCAkFm33fOxB9BFjjy710Y2M1u1azeuehAEXcUYMD+cOOJEBeNEcCybKYSTlxwhBzjOZ2ycIau95YHqi5fO25WrV33MsAsIXKy8XLWtzT0PhsHJj06heCBFJqGJovhivpT3vrU7ZNCH9VAu5D0YTZDnYA/6KYpGD7zYJaem2LM9cNRs2MbWesi+T7i/rT8MXN1ZspaH1u71vb/V6Sk7efK03bx22y5duWZnLl+wwnTJtppb9tsHH9ujl3eta3Xrjym+2bZsZuQnPAAUAq9kyJiDmox1Ih9EjnoMKMTJVPJn+Z51DOgR+yuywd02do7fkIWsv+VICxwiFi76A7dfErCE5IDYd439FbUBXTRMfFnZ//pNZrpkzsGywZFvxX0CMQiYyDeVnRrb6QJ45K/Ltg7jFLhp0RfyqWUL8yz6o8Q03S9/VeOrPse+ewxiKoFNYJfGN/ZZ5H+o7/Ld47mKbXiBLTGoctw/x69xPGIc8AUFE8Ad5C+6PHYDRyunvUKgMQAmAtr4rb4KJwlAY/B7WFsErWMMIu4PJ4A0B/I/YhAQADpOglMGIX2LQTr5oSEZI9DIxT6O3i/513xgW8lflI/HvQJg6TdzHPut6i/PoK8xZhD74DyPe+VPaZ1oPWkcJPuxDKqdbotH2cvyc/kcXzQ+gS6fWv32Ng+pw3PEi65rNNbCpGL/8StzlQCa3KekRNqjLHMl6B33ISWDcOnzbE48CGP4Cg6SnKTVetVYMP74vjHecVzeNX70k2cKcFYipsBD9gHerb+1FvitayXz8u+lpwSQ6t2cgovXKD4Ez5Z/jK4Qhhbk6qhgpdat5llyJFoXJZgydjpdzbOle/ictYC9pjVB0DYGz+Xbaz7FOiB5OrzWA69Dt//idqltmk9hJVwjXCder1qHGlOtpVieNF5aU/Falfzq2ZIDXSP8Q/InfSs51jrXOtE+FONRkme17bj+R5a1ljU+sb7UWMR6QnoohZ8Arud4rh82NSAjqN4Itgd5ClQ9wgTjd6hIq/ZbrY3D/eB/+R/+6VidZOCVfclASEgcYGEjduB45OBAgK34LaqNADxKyY04rhxVbdSAH4KspB6CkGfCRoFS1f1SbJ6JkfDZCNyKlbKE77jxERsUGtQjhXuEyEvQpACPA3m6V+A7EyVlrIWgDVlAJhPHGDLpWtx6rsBUAaQaq1iB6PkyJmLDRNGZWEEExzg5ppUAv/qeZ2nc9ZnAu+ObvTaPuF+6RvfIIJKwxdFVja/GQwpPGY56fmwA8X8ZMBoj3nH82uNtPb7Zu8OUGImae3c04SaN+KJiQ5JncI0XykyyJqRo1S7G1o9/JllTMkYFlrshkuLIdNudMkWNNNZ6bgyY+mcsHlC2FLzp4f26VrIcj6dOCOh4jzYmL2SVZHw6+JZky3MvfWF+RGGCg0h/FKE6VKyJQcb1/GiDoi8x/YneqfnRBhYKyB0Vm9A88ny1jXHXURTGm+diGPEuP5bZDcf2Fe3XZqj50rslBxojPtcRIK0lbcJ6nrK+j8uQFHynG3hAZQhoLmKlrrUo+ZdeAKghA0rGPJk4OI3OeYqTOAH/c84y2YplsxUrlGdt+dR5u3jpmi0sLhinfFNDs/Vne/bF339m6/dfWXetbvlu2vKpjO1tr9vO/qaNMn27dOOcXb1x2ZaWFxxAwTFmnjder9u/+Tf/j2cBwgUK/ebyiVMOXHG8EscP0Ips21avaY1u0/rW8wzoebJiS0Wn3YDHtd1tO19mYSLnnE8765s27Pa8an1tb88ePnjkzjoZv9dv3HSAEv5lqC1WV1/b9CRO5Unb3931jDoAVo7qkE2IE+rgaScUnVImg//ud/yIPpk4wyTDmaPDOMVkXHohqtqeg2uA0O54AgKNwjFg7uXd+SwlAYNBRPYqIBltYJ2wWdIGsoS7/RA0bQ86XtCtUE4MuDaFwxoOIPCDTJAVPrswb3u1XduhiN+47+16461b9kc//RPLT5VsfWODSJKtvlixx1/ct8d3H9qwObBqsWI3Ll+3C2cvhEJgzZoftYanGPADXujA9VxyZx65UuYkGTVumCVHOHGUGcewNnxFWKFYdOeftbS+tuL8zm4M5wLfL3vr7MKsfe9737O5hXkHe+Dhhq90e4MCbXu2ubZrSwsn/ShqyCho26tXr5wbEMCE4nSAm5cvX3ZAa+U13Ke7rjefP39huxtk6Yd5Z7woKOhHulttP65+8cJlO336rPP3Uihtc23HObwJanRaHedUdSqYStE6466V5it24tySnbtywSYcUO45D9n6i1Vbf/naNp+vOQhXyhTs9KlTVjs48Kx+spIJshCs2TvY9WzaH//4R3b9+nUHSHv9bggA1GteMPPug/sOwu/vQg+Uc8oZxgugBZCntn/gn1eKlXAksHbgQJqvfT/1MbRMAb7YSaezObV80sEaOE9XX616pn+72fYMkV6LLLmi8w6PBqGAI/8w7iuzJStPl2xpfsHBfmSbjMcnjx5bbXvfKTOgFoBuBqe3gTFpYztoHlgmn7ETZ5bswtULdvHiedfDBCKYn53NHXv9atU6ddqRjHOpbAPWW7Ph3J9QyUzNTdvVG9fszNlTzruMwY8MNZpdB6Dv331kTx4+tXyubKVCoGLheDjrtlYDvGpaJkvAL2XTM5XwzKmqrymO7MOnvb2xaxcuXPQsZ/QFGdrtZsPHc21707MpWZ8zU1O+h7Feod4IWSEZK1aKnpl8/vJ5W1xesP6w59nWniU4SNv2ejiqSSYyXNNQMDC+yCLc3Tu7u4Fihf2wFMB+BXlXVtYSXrzA13jhXEIdFMxaX2esh6GNndoAINX3Bk4jdDq2vHzSC8iRPXv95g37yZ/8iU1SmG08tI21Ndvd2PLA1KN7D+yXP/+l03EQFCyV0EVVyxVKfroCm/qHf/ihvfHWm94PPxGS8HOS6brxes3vb9fbHphID4OugFLCC8jOztoH337fqS2QA/iqGed7X961Bw8e2MrLFX8fxTQJMBIY81NI6YwDi8gc/Zqdnjrc91EzyCvZq+hTaGPmZhdtslLxzwdwiNvIAWfWFoCz6+ZRz8cJ/4DTCV5voJS3bD5QgSyeWLBrV656wIJ1BR0Sma20GWBzIg1YGWw6PqfIObobyik+m5qatNu3b9utm2/ayYWTHmz59S9/Y9tbe67/ybi3Ycr3G3jQHcCuVi1fIBg8dHAWvY7MANS3OqEwpGdAdzuhcGOnb4vzs34vgSf2Us+GzLDnFK3BaZG9mtOXeODXsxFD9g/7R7EUQC+nolnf8DmhH2ToA5pkMnmnpmn3eh7kIAsfnQsP+fnzZ12HC7wL+0LIcG23QjY29F5kvBfz2LCAtCPXQ6M0AZWW63O+Ry46ra6PDTqBkxAz0/NWLU05dUqz1XIAmgA0QRAKVba6DV/DcKHPzMIrPuHFYynOuvpqw3q9oQci0UmMCe8lYEJfGU/ahy5TFq/TwCT0Ax0oRaDfysHvvWynT523Gdp5YtGmFmatl+3Z/Wf37MnKfeunsFXq1h81PBCP8LLnh7oh6cS/CgC0bGz5i6xcZEUOPf+XDyl/jnGNwWOeIR8rdublXwmkiwE5ArVBRsLzZYdCERb7w3peDHz4u6IC8AI13Fal+Gtyctj96GFoWwA/g73t/jq1AI6dMo1tWNnO8l25Fl2Ljer21iCA5rLnNTbqTwwm6FnyFXim/Cv1T3azfNzYN9ez5esISDwOoMh/in3B/z9fnM81L/IXOF0UkoMYs0AxorFFhwms8+SzNMkjwWYEfJYPhR0UksiOqE805sHHDAgIp0g8Xz1KIJJvEfyFcIpSPmrwWQIAzLugoSILOZeDZ5os6UAJyL1KyBFuoCQ3zRfPDL4e2d1HVBeSB57hBZiTE+r8RkaVcUmb8/kAPgs8ld95uPtFNXZiH0o+cYxp8D7+jsHsGMfQvMeYBv/XeGidie5NmEqMOwQ9W3TdonWoNSRZi/GBGACU/Gp8uS6d+L3CwHi2gFDmX3pL8hdjRrRXWMhxAF9rHwoOfoQjoPv0rjiIoPGO9Qhzp7HR+jzULwnewef4gvy4TZnwEivgEs8Zzxa+J5kIayzUYVAQXhhKMH9CwEZrErBR+EfQlUcJm8L2NFbcTntEMRKPlwBtXaPAiorByn+nLcLHVIw0xqU0zsIF1U6SgoL/lHDpRyfjpb8EhippVP3SM4T3CEOLdXc8X/w/1kE8j2fQXuFfjIkChzGOpPnk+uO6V/KhuVSyrNttCXYW6/6jIEKQOeGvwgGZB71bcxUDwuqn5m8iExJOOQ1CQhvykRawb0Fe+I52CcdTsqvahS0m3atxivew1L/4y/9iLMWqC4NSDxFBPYhsOgebUHQBOztUWqRpa2Gq0xIsCbMmJV4AvI8NPAZFpTy0OXmUOOJciReDFJ4WraIIUrp8LiWtiDXP1QDoHSqmI+NDE6l3SzmLeyWOcLBxaMPRoo43GW3SfBZHCxEiCb6UsJQ1bRV4J2E7rrS1OUtIeT6fxZu7FonGVPOr9/wuZRYLiwQxlg8pxNigijcjzbs+42+9T23UOPMsbTKMjRa4nsH4xJuW7o83GicbTbIO4oUtADZecHou7aENvFPvVx9lKOhvFq1AzFhZSN6DMUMQ4Cjr1u9Njh4ougcAQrvDRkRhCmg7QiY/z6Ad6r/AYW3IkiuBpPF6IKKvTG8cLn6QfzduyHxNwHX+LwNNzw19CwUQtfF6BfOE/y42qLURk6kjZentTAdlG+uOWP6Pr2fJpMB+L+R37PgHz1IftRkomKMNx493UqRhdGQE8GwFpXSURcdidF/QOSF7gWsRHzkhAu7VHo0hf3PkOw5iBb2Y8f67EZJQkeB0AxQNRmnLZCk8WLRUpmSVqUWbnDlhJ89estPnLlqlCqekmTXNnn2xak9/9cDWH7y28XbPpieqVkinbWd/21Y2X9gg27PJxbK9+94du0qmELJLkYUBYN+BFzj6xUe/skePntq4n7KZmVlbnF9yagXPtoLeoNOyerdunX7LC531re9UGzNLC7Z86oyDIM9ehuOzgFAAac3agbXrDc/ABMBZXd+w1Y11L0Z18607dvXqZSsWCvb0wSN7/vy57W/v2JXzFx003d/d80JqAC7IiWcaZTJWazT9mC+y7Bm1OKOM3SjlAINnAFMUjOrn7bZNTU4GoASuqVbI/nV5G43d6UUGnAaA4lD9kVVLFFqrhqPJmZyDCfv1fS+SWJkkY6vqQAnZp4HLOWPLp05auVxxwObRwyfOS8pRdNoNbQFALEAohbxSxaw77t/+wXftP/mv/lOzSbPmfsN2N3fsGRm6957Z83tP7NmXT6xTa9ulMxfs0tnzftS1TkZi88Aanabt7O/Y640VpwDhuDZcoGFN5D3bCRni/e0GVAahUAnjQH8JQOQLwbEAAOHHuYdbdQeZcSwZbw8g5wsODkOJAmi6ur7q12CsQldS2216IcoTp076uBCoWNtYdzAETusLFy7YrTfftPfff89KlbKDNgDuL1++ti8//9JBd8ApwHHADgxZZKnZDty5p8+cs2vXbjjlDFmX3Vbf7n5+1zbX1z1DF3BQugPQanJ+0ikpytWypbJAC2Qtj5xqACCnWW9bhrWVytri3HzgY+4Byo6s2YFeq2X79V2bnZ+xP/uzP7Gbb944BGjI3gBoe/X6hYOKALQ7m3vu9KETKpOTDq5RaAv+OfZgOM7Rp51my4+PSx/5HpZNWa4CMJxyjtSFmVnL4hjBNT5OW/3gwH8zl/lcKZz+sIwDNRQwIyBRnixYda5iJxaXnJsXWV5fWfWiYwe7ew76VctlB/kz2awHP9BFvutlzaqzk3bna2/buXNnXKdQHJC5BaR8+OCp1bbh6uZkRMGmySZJpb3QX7Oxb7nChBelO3v+tC0uLzq1hTJmOp2B8+q+eLJia6vblk3nrZAN9RgA4+jzYNC3Rrvu4H9lsmSFYtaWT847DzRzD5D/5RcP7fGD55bPFu2NazedS7e+D7dyw8GTV2vrtrW/6/Ymmc3o2i7FsaLj24x1pVKy+cU5DxI0ey3PiiYbI58u+Ngj29VpTkukPKPWg7OMVbvr64d1BSCHzHhhvGrVwTLWO6AobWV9cVLAHbpRyMBij2Zd+gmP6YpdunLJbCLlWfRexK4zcBCBzF70xJ/9+U/txIlF14twlPcp/rmx5dQSX/z2C6ciYt0SkGG+B8OR61zk6tzFC+EkQVS4KtANpP3UAvoSmpcQUAun91ivrPPzly7af/AX/9guvfM2UWQvhtk9qHsxzL/7d39rP/vbv7ODGpnwAdhgTNELE7m8ByyQSdpPdjTjRHugCQHcJVhB5j76d6oy4+tciSi7+3tO8YTuAQQlKFapFm1yBqoWsoPN/QYyl51LenPTOcMpokiwkwAp7SEoRhscYHaal5CIIFsjZDEGmhTWIzQib7zxhlXyZaelePGUoFbNKWv8WHAKcLvh691pndIBSIKuAt5+itwyrtj+e3vIXzj1CAjNHkMGdc6BOk6HJTaCYTeGTHkAWtYz/aHdAFLICcA5emR6ZsrbD90Mew/PZr4vXrzssjfoY7eVjJM6BKzQN4wBup++cRoiFPsM2dcq4oi2Zw2irwKn+6SvI3Q+PMy+fuAfT0CsABKPnPIDkCrYyhNOWUWbsOfYI70oJWBBteTZ/LfeetPuvH3LncxgN6a8WO6r5yu2vrbltEI8FyC+drB3mNzgNlJ/YDPTcx7oYK5op2oH8C7kmL072OAF556GO335/CkrzVSt1t237fqGNft71uhv22DcsnwBzs/A/YzNyokaxnswDidT5AvKdnRwKZ12DvDYN6X/8v+4BqBfwAzXyc4EQBaooP3pd/mpnBrjHg8OtNuHIIL8XOwH+SvH/TEHJZIsTr6Tryx/Un1RgoYHYZJ5ZZzdth0FYEP2OScQYp9JPkvsU6G7GUMVHBNYLB9d7xf4HIMUPE/AH3OrmkoaG/Ux9mXk48R4gq4DAPb2Jhnf8RiHvobkKiiJNMdcLx8GTn/3FZJTYV7rKZMUCIR6Bz3i9DvJ+CaneOUL0TbqlrCm5efHWZ7SP/LXuS8GW1qdQKEoWWm3Q3KDsAP+H/yJ0GP56PIx4BCnmBfrINAfHNGZ8m75bfqtuRIuE95FFmmgOY3xEtqk/VzX95yy7ShpDRxd1zi9Wz9QyshHYi0ryKAEK82d20JJsTf5rHFGr3AZrTfukw8l7IVgrMu5kzMd8bUzPkpScVvLcx9DEMapN/Bvk6AP+6HmV/MVv8dlJXNEMynfns9pm2SO+fdnT0x44DNQGgYO41guNS/yj4NODaclhDfxt2RKYy89o/t8vUUcua6nSaxJgg9+YrgTsle1htQWPR/7RO/UfcKZtEaELch2FR6jYF2gjaTtISjCddIBkusYcxH24/KcCnPGO3iu5l/BPumU+N0xFsezpEMkH9wTy62wLmEC0u2uFxIAXDiPxko6W3IhedKYSLfF61EyLF2qZDb+jnWj7tE46bf0gAJO2odj2dQ4CGfiN/MsoFrvdB83wSo0ttLrkjff/5ITNF9Zk0nWvebZdVy8ppOETU/wTbBbvU+4jK+5hH7DT4FQ6yxhtWAsCrkQ5ENXKjB2uOdGvOf0T8kezJFOoxxiaf/Tf/OfeRFCCdrR5pUo/MRoEbAcC6gDY1QhjqpMSlFKwehFWqA0RgNDg4nA/a4fLVpNmBS2lHi8wR0p+bAZK2IQK29NpvopUI/P48iK+nKoII9RZ8QbV3hv6H8cKZaCE7DIAnNjIwG+9H8BXDIqJFgyLuhjPA5SQrHAH83XET2GhEnjqgXD3xL8ww054s4+fr0UjRZzrAjUVo29xlNKRM8/FLToqIvGi7FUe7To1VYtZhllcVs09w78JQaM5EuKkvu0uWjOaJOUmBZarFjjfmqseY4UpiJn8TiS9cIzjxZ7iD65Zo746ALVBjJwxIeje+h7vCakCOPgQjyeGlPfkNM6MhYyhmLlzVpT1jPv1hqWfHItEXwpQfoHgMEPbdJGqbnlGWRcaY5c2ZN2mPST6yTLGhNRbWhDixUd7+MIarymNAfxPMVGheaF7/20AbytiXEpg4e/ZezGWS/0Sf/4HMOlkA/FSblXG6F0gDYtN5DGwQjRWBwZFSFCrE0YhQwwzfn4QmHSLJ0A0LMnbG7htC2dPG/zJ05aNl+2PEBo2+zlF8/t6a8f2v7TbRtt9yzXT3kW8sB6trL90mrdXavM5e1r792xN65ftslC0ca9rrXqDWv32g44AUJ/+snntrm27QWGlpdOOdcszjfH9bu9pqGsx+mBDUY9Bwtu3LxuN+/ctp3agW1sbroTTJYTp1qmK4C4PWvVGs4tS0Enjyqn03b1jRt25+tfs1u3bvnx3Ef37tunH39iv/n1r63KkelMzg1GAMxXL14EagMyoGzsXJvQFuC4eSGCRtPHT2vMZZRjdemx9w0OXua5UiofZjPFBhXcvy5zfSQxYzOVKadMSI2C0UDba/W6Hw3up3qWL+YtXy54RiXTFLLp3rRzFy/Z2vqG/e2//Tt79fyFlQplB9LJFCZzDfC1O+pZl2PRNrBrt9+0v/znf2mZ+Sz0fmatgb16/NJWn67Y5vN1++yj39rDz+5ZOVuyM8snbaoSwDWK13WGPc8629jdtJ39LTt5+qRTB3ikOh2CI2S90n4cGtYwma8KruDQ0x43PMkY9OtavjZ7HCNPKqu74Z8LpyC055C1SACMTGyoUzKjUEgSQAZAElAecJbnMS8AdoBiX/va214EDsqdre1te/VqxR4+fGSPvniQ8FiHUw0Aj7xrZ3fPuoOhnT13wQHom2/c9gxYAOhH9x85gAUNy6NHj1wOyDzHAVtYnHOuVgIlu7Vt6w07lsmhjwj09RygIZOazGnGAecRgBp1u7e35YBIq133rLyvv/euF+PimDTyfnCw73y88JQHjrmW1ffbnpnMs8lm5v2MqxegIxAxPe39Yh5CRmLGM18BKMlUzZUpDti3zDjlGbzkXTkAbWkHdtCvBHQAZACn+NnfrTkYB6iZLmZsbnHaOZx5FwAxMscJAoI/OISA4oByvA8OaIJuZL0C4C2cXLT3v/2BXblyyelllKHSPGjb3S/u2YMvH9tBrWVZy/hzODrX67SdZ3mU6nuG/EXPLF700wGSlb29uj15/NxePVuz3Z265VIF1/UEGwiAYIAOx0OnOxmnhza3OGXzC1N28eJZzz6n2CLUAf/+3/3SHj54ZoP20DnR56Zn/fRCv9sMHLx7+7a6ue70MASIoCFwnZ0EIfMTYX/NTmScWxkZRQ9BucJ8wIVMkGpyuuygHbTpnARwrmYHF2sux6Vi2YG9N994w4MxooN6cP+RffHFF3b//kPXQdAXebDMMl5szxPgUiOnaDhz/pS99e4dq0xXbf+gZrv1moP80OtQgJW18cEHHzhVDjqDbO9xv2f7O7v26P4De/bsmQMtAJFXrlzz4m1MJbIABcbe3r4Dfdp3kEOAQoA86AeO9kmMzlAgNFAs9W1+acn+wT/8h/bOu1+3/nDsupD1TVDu8f0H9jf/9792maJIqwAIAK3lk6d832MsWeeAugSdkHnup2gs+mBnY9vl2alDpmaMIuMA+1BWtDot58UmU52+nTl3yk6cYoxzXuiQuaKP9x/c9fV+WLyy3/d3sidTrK/O6ZpczgugzkBX4QXSwqnM/Vo9AfiS2gMLS7a0sGjTU1MOeK69XHedlM/kAjVEseKBRE5jbO9uWaPV8fUDf3UWqqnqtFNGNepBTo47RvQVWhmCTLSPvpAhScIMepUgA+Gx9dU1l7dWKwRNhqMQiJianfZ5hCKF7HCCnO+993W7ceOm64IeGd49KJE69vzpC3v66HEI4u7WnOOaLGjaxFj5v/q+g8QUbIXKhGt4T6fZttp+3fYOgpyT8UmfoRFifkmQCX4Ge2qwiSnKKocXWwddz5rzgq6ZtJ27cNa+873v2IVLF0IGaJpaIWPn8H/+7LW9fP7aeeGRmfXNFdvb3z0ErqBjRk5Z/+hnD/osoluqPo+MK/2pJSccnIeeUzzTU7Z87oydOLNsmWrO2oO6NQZ7DkJ3hzUvRJhOjzyD36l1xll3iHsDTs4GcEm2p0AI/zvKapa/IV8BXVwo5I8yKQGsEypEcZ/rWfKNYh/MfYeIgkPrKvZZseNiv0p28KHNnASQ1X6BUHqv/FVR8QnEYuzRV7L/5RMgk7KxYz/QbVg/KRtao6w4+QLys2KAxP2LiN9VoJ4AL9nZsvVjYEZ9joEoJRLIL+dd1NTwdySgMc/mOfIR2c/cHk9AwHicHPBIsAcccWSbwFaY9zAO8nn8tDafYwskz9IcyCcI/mFINIllRSck5dvG/iS6VqAW7yOhRmOqhBZ3B+HC/rX+AAAgAElEQVSST/zEeJzQJwCAMQYQfIvgVwnsFv4R+/JhnI4Sarjek1+SBDaeo+xR992cGziA8aFNZEiHU3Tac5wzP1lLfo0o/I4FbnzsAVyhy0tqIAkz0bNDexJ/+BjOcLheAbYA6D0TPfhnYR6CT62gDqdw/HlJNjf/97WSFDSLcRL50xorvsNOFGDHvZL3OOtV4Lbrxn7I7mf7p3/HcS3hBpIFyavWhvCHw8BQAvrF13t/k/mSvKnNWneqEXWELxwxDYQ1fzSf8pO5V/4+98X6gM/1rDBfRwUwda3WRewHx8Cu8Ccf/2T96nv50m6zJZn1kge9+zgOcRx05T6B93E/YtBWc8hJ4zhQxvXH9Z7eG+MtMY4pnfy78AthMTEQH69/vUt4RbAVCCYdyU2MD0pu4vXsYG8SSIvnJsZCNCf6LNYxul9jJR2qeYoxIXGbH67RJMHiKBiRYCQZ6YQQUMNQ1by5ni1S0wq/MmB4Apl5p/Ql/9eJeq2zWJe6vAFA8yENiDc98Y8BRmjz4reOhagxVElU9qqiNwITmAgpkniBSgEGQOeInF+C8LvARCmYWIi1kUiZSCnGwqVoLdfoaIc2DBm4ogEQwPS7BFgCoP4IiGJjidumMVS0MAa24k1Gi8bBmcQq0DN5xvGjTRK4GLzVOKu98cYmAY8F9vhCVHt0je6JN5DYMNGiklFBWwSi8wz6zI8AIi0MKYtYOUtJauOTARWPM89XNClWErHyB39W/+NNSOOlTHLJnDYTKetYyWocdK36Hq8LtVNyxXG2WF50NAtLR4rAlWJyDExZz+q3xu1wQ082Kt7zVQPmKANAylAGaGy0iTZHhipypBMBGos4WAJPIs8hCs9zdU0wpgIFjkdU00cAttadG6ujYNjyo0i35pk+KfPluPKXbDgHYlQdVopYRo1kjN8BAAqGijY4MpaO66R4/hQhpG2KAkox4gwBTEhuxa0m8FpcV97P5Ej2cSOLjBzaE7JgALIGoXhcesLyBUAjqBBKNj172uaWT9v80lmrTM1ZKj3h/Jb5rtmru8/s6a/vW2+taf3ttrW26pZPZ60ylbd678DWDlZtomJ27tJpu3zxrJ1ZXrb0YGS1/V0/js447+3W7LNPv7AvP/vSuWdnp+d97OEuJRMQx2SiNGGWHlpv0LHqTNW+/6Mf2J1337HHT5/bk2dPPSPwt5985g7sAsd0iyVr7B1Yq9H25xADnV1asD/4wfft1tt3bGZ+zkHwva1te/Loqf3iZ39vnXrTMuOM5TNZI4uIDDGe522gMERmnHBNU+04OGeu79odBwIA03kmY+5rbNT3I9lk3eHMMv7MG/PKmM8tzTtgkhllPeOt02jZoINjFrKSyI7ESNra2bTd2q4DrKWp0v/H1pv+Rpot6X2RyUwmmdz34lL73lXV1fty957ruXcWjWZkaSRvMPwv2IZkQP4gywtgQF5kw7ABA7a/GJY9n4SxYY2smTHG0mj69nK7q6q7umtlVXEnk0wy9z2NX5z3IU9zLoECi7m873nPiRMn4omIJ2xmdsposEFzs/fee8/uvvmW3/tP/p8/sa+//sYzbAE7X714Ye1mw/layYAsN+sOQA+ODNvf/fv/oc2em7HMYMrSvYwV1netuF202kHFntx7ZF9/ds+Odg9tfGzsmEqk3WtbB6oWMytWD2z3cM8uXDpvE2OTPk8AyuwJss6ReTLYkHWcdjI7G62WA1KeRYdhnETQ2zQ9I1+41fDPefZGJuONnvg8ICvAA5EBPkOWMhmNZAyeObPkwB4ABWDby7U1a9ZrPtdQoCBHZLszzzOz8w46cY+1l2v2cvWVBxEAtvj87Aw0EiMOQJdrdQ9c0LzutZt3bGpqxvqdvmc+w3vNPoGbFMAcoBDnj3Vu9xp2VDm0rd11qzQrQJKun0ZH8i4nlVLJ8kN5Gx8ZTRyXAQeXKpVDzzCv1vhO11ZWztjla5d8jdnTANDI+P5BmB/Av1R/wMvtyeJjH3F/gClAGUDM2fkF57DOObdwx+kdXq6vOZUMPKYEIP2sbsOJOuSloYDGfJbmbt5sM8kGFB9aCYoPmnJWSh4EmVmYcbDGz6JOCIyVDo+sWYV7N2XZhIPP9ZJnXg8YXb4BoMk0ff/D9+3K1Uu+n2QTAGw9fvTMHj18YofFinWpCMA4hgc63bM23KED5qDvxSuXHLwdGxv2s4IzYe3Vlj1+/My21vasUW9bPjvq88U6O23MUM6Puka7ajbQt9m5STuzOGMXLp212TnodLq2sb5jjx4+sxerm3a4d+gyvjC7YMNDg9Zz+pu2HVRKtrO36zRBg0OD5vvDs8JCFhYerhuqlraxiTEbHhnyZwfU9DVstV2+yQBfObvo31c2LVnNBDZcPw8O2Z07d+29t99JKHxCZjN7/tNPP7VPPvvc9xjgpZeMJmBUr9P2s4/M2euvXbU7b73uAHTx6NA2drcdgC4cFG23sOel0BcuXXQwheyRbqPlnOs0HoTCCH1ybnnF3njjDbtw4ZJnrLLnkLOHD7+xhw8fesDCz1tvpBgAIIITvAbwr0olB/+2Nz3YAX0SmUBvvfO2Xbp81eUYIBIAeSiX83F88hcf236h4AB4TN01PhEqPZjra9eu2QcffGg3b960keFRn5tvCGI8euS89l4x1DHXPRyHTlVBFUW55AA5fMAA2HfffN3mFxdcHgFNsXlevHppn3/+uT1ffZpk9RLQ7R9TcW2swUHdPa4EeO3WDb+Pzv1XL9e9CS7BRNeLwyMO8i+emfcGnVBRsdZXLlz1c4IgKONFRp49e2JrG1t+DgDspLKDNj4+YWPj416lQCM5wFplmGIHoB/5cR7yHEHQrI2Njzhgw1pcuXLJK3e2Njbt1asXtrsXsoD7/bTv5XG4+KEnadFkqGLvvv+e/fSnP7UzSyuBu7nbtxI64ODI1l+uOx89QD/6kOdjLQBukY3NzU3PuEe/A2yji6EW8sBEq+fnBgHoe/fuOad9LjdspaOy62MyKwOo2vZ9E2zHvtNokQzBWNHnnLWcj6wlgcZf/41ft5m5GZ9LD653O3Z0WHGudfjI0dfovfX1V7YL/UpfQf+k0ZrTzOQdKCfIQFCccarqCb5o5xYH4B/M2sjEpM0unbGl88uWnx2xZr9qpda+ddJUnhxYs1N1apdUL4DsqX6wVbv9lj+H7PjY+XZ7PgEmZVfKx5OPyJ4VyCcf2G3xJCNXPkBsUwpUc4c/qcCUjyx/jsz+2PeKQRuBJA549L5LW+DZ91FTeWRSvqR8K+1fxiHg9thnS30XQIzHEPy2kE2JThUgHIN+sa/G53Vv+SsCEuRrCWCLQRnNlfxFfrNnjivZGqHKwMdMfIN5oK9HkrkX+2Zk9vv7UVam5tJ9gISShIxY7gHgz+utZkiUcdvdM5ADEOc9HJKMUv4WNYJ8X+/zQIQjSqoRhQBjFsYhuxUSUvkYYV7DPfXsSjpD1wmkitcfPntdS/675o+/HQT1bMgA+Mby6HKa+F26J5y3cUaiAms8U/BvTrJUscmHh4eOwVX5zPF4qDSUbxr7jcIqCCILC4qBQPm1An3jz0h2XNaSfUbgS3Ol6gHNB58HgPZ5iIBsfz8BueI9KWzBn6MfMroFCsrHE8YkH1tgqeyOY1CtGYIR2pN67hjL4T56doGkkmE+J/9W66559jGkQvWz9tUxWJngBTH4zX00TskrAPJp3MP1UgKaa/8Kt5BfrTEQ/AjnQwD8dS2uobU7jYvo3q4TuoGLXPOi7zAPzCU/Mbiu+0jPxHvZ1zliXZCfr2Cb5jwG8aEw0/jifSt9KD+S77i+jCiMNDbZzDoTtF58V3IV7zvdRzriWBck9locaONakjXpUOkfrbXGEYPPWgfpSa2X9FmsY/We9Gd8BmodhdGqib3GBMezB0KSf8fzQ02pA8uB4xzjX5gX16JXCGcT7+tcCpRFA27TSa+qB5iwG11fMpr6B3/v33cKDm12LRJGox+mSfdWbR4JhUBGeJa4mUAp3tcCBkMrIbFOOKtiZRY2a8jgkqDwMPpbij0W7nhzxRs6Vu6aTIF4uk4cKYiFkedk8hQBkqAzPhk2sbBp8wSlE8outMn0nhSFri3DR+/Hm0kCKKWtZ9SaHB8uEZcT14vB9XBInfzju7FC0RprnPqsFPDJQZ3UCiUSrvXS5uTzAub4CA6RQMu4/ILv6TsC7aTUpbC1YaQcpNjCQR4Uhugl4k3/nQPSTg78eG71Ga2p5pC/ZUTEchUrXim4eGPreQS4S15Q4JKrMMbESEgA6GNwdjCUtpAhqx+VaGizag8wPhnM2g+SFx1sWn8y5jQ3saHKOsVRJykJ3fvkEAlZAqLckfLSWiliRTZYXFKicQFA63CWctHhxz2UaSNZjA/EcPgE2oxYDvl/vG6xPtA6yaAhg0ZZe5o3rb0OXY1V8sl9eRYcosFsoHeQIc2zaO9+t1Ttu/tLe16ltwBk4XAnoSBjHaeUGLah4Snrp+ESXrGZhbM2ObNkw6NTNpgbsamRvGWaZhsPV+3JJ9+aHbbNDlq2tbrujsnM7IRVu1Xbq+xYaqhn6WzPJidG7NbN67Y4M+eOZBqMhkzYZsdWV1/Zl59+4cBPqNFPhwZAw4OOicPvmM2lrdlr2uT0hP3W7/yWvfO9D9wRBPz46quH9sUX9zwDcygzZHNkbba6VidTGa7ubsez9n7zd/6K/eCjH1tmaNAqhyWnRnjyzRP79C8+ttpR1Z2iQXhDm2S39+zgqOiZ6oMAO7kBywxnbXFl2S5evmBnFpY80/CoWLLNtVfeGO/Vi5dOscEP90YPkO2FM8wPwAfPDCh+96279uOPfmIz47NW2N23Z98+sdVnL6zb6juI5/QqKb5zZDsFmgCWLDtEA7BJB7PgJgU0IZubMmWaWb14vurNolhMgJHdvV2nDaEZYQfQrdeyYqVk//q/86/Z2SvL1uw0LJfOWa/RsUqharX9kh1sH9je2o4dbBU8e4cGcKFhk2Nqzn9aqpetnzVvOjU9OePyuLdDQy5A+JpnrQEgI//IKxQhB4eHrhM55P0n4YB2Ry0VyhbhPT2sHFo2lbXz5y86WMGzsR9pMAUAW6LsutXyTG9AAmhaCDB4djT0HPRwaPJ+KHecnZ1OMtrmAhWEN8cqWPmo7OX50AgATgK2MufwojZb7cDPPT1r4+PTls3Q2HTMQWh+Q5sCdTM8vdrPAMmsUR2+8nrJNvc2rFovW25owJYW550W5uXqC8vnhlwmcIDY5wCp7OOjCtnFBafjgLZhbmHWJibH/D1l+kFBok7yact4dj18uzwPc0uDTzKuaTw5P7dgt+7cdhCddVjf3HYgjYaCZDZTYu26gMyibs8dHnQX+4UsP74zCtcvgCrljTZg1RINzMIYAGAmk6Z3bpgmmVvtRtNpPwAtCS64LQb9wOiIN/kj8wtnen7xjF25dtmWlhY9A1pnAZmv21s79vibp54hCSWNgzHpAcsMYFinvAlcNg//9byDxmSeIldkhtN4kGzHve1955udHJn2gEG1EipkBjMDNkB5vrUsle3Z3NyUA8Ar5xdsamrSqtWaNyBce0kGdcX2t/ZdH81OzPie63VbTjVRbtSsWC45rUg/3Q9ymIAjAGlkXro+JuvdKWWyHiyhgqLRrPkcjo/kHYA/e3bFmp26A8noCGSyVKp5fwbAf/bBa9dv+D7w4Es262v+/Plze/78hYOOgWPWnPPOz4sEsMiPDtvN2zfs2ms3POsd0Pzp8+e2ub1r5WrVM6IZH9zCBAyY626jYYXdXWvVGq7PAVSvX7lq77zznoPKjBM6n4MiFSyPHYAkA9qziDrB8ef/fA9ZI3MbmUfG0NlOnbF/4Hsavu1h1/V5B7VpFkgFykCfwpcB19E8GftZDm+QqQHP9mLsd+/ete9//wceaGLe0Te//PSXDoDS8LBHuWc/8FnyPvzO+4WitbrB8RgaSa7xw+/ZJHQ8hI6o9qiW7dvHj+zevS9sYzPwyzP3wT/oeVAHDnue8fLFSzY9PeX6GDnJDYaMRvihAWk3t7eDHTKQ9WeZnZnyQOdhoWgL84v2Gz/7bZudnrVmjcqRcG6RWfzVNw/t+eqq1RpNm5ia8aoPnp2AFmcDmYPIP8Ez/i4elRw4RxbhkCf7eWyMCg8cr2G7fv26l3UDqD579swAyAHAAZompgJNyUAWPdl0apyffPSRvfve2zaUH/VnJ1BNw1K48Pe2dx083t0pWHE/NKmE0oi1BmRGjncLOx5ApGEo1SghQxrne8BtGCiR/vE//kN78eyFTU5MuU1FIAk+XM4I7E4oRUiBBciGzsYrAfI5fwZoh7gvwRR0wI8++pEDx8geFUtkGhIYXV/f9MoI9Dv32Fxfs43NdfcTWSdlXBOURE6YB56F/1PxwtniHO9JxQ5VFCOjoza3uGhLF8/ZwvKSDU7mrNYp2VGzYM1+2Sr1gtVbZetbxytEyBpMW8j09OazSeMs2e0CC9CFlNDHf7O30ScCOshyj20+2Z3oyV/l/8lvOvZdLICE8j38ngT6ksxn6eMYtJHfCqgKVYzAANn0spV5XU0S5XfxnpKTvEw9oSbQfZDJ00Ch5kV2vgA6AUSx/8p3Y0BagJLGpEw3Jbrw3LHfJr9TfsQJ0B/WQe8fA2EDISWb59Ac6prck+AC1+Ls1LjlH/jrCbgYaKGo+wi2fTPhzz/BIEIFKmem/GxkQJQrsj+wf3w8iS8tkIjv6tk1Tj5Dv1TNb5iH4+YBx/IT5jdgBPqurgsFjPyl08+vuQrjOQlUxACuN4uNM5Z7wZ+LfTLREQa/94Sv1nGaBGiSfxv7Wg7MJRnRsUzx3MgO/9jHwlc8cJpknWuO47XS3tN+9Humgr9MMJ2/GVOMLwg4E5+8n6tJVq/PYWKLyn8LMh6yqB3QTHi95Yeie4JchcpJ/i9/L0hgWPtjfKV1UqV9GgvR+az51/i1V4SVxXopBjK5l1PEJJXg0ks8Vy/KLHW7MEnwk0+r/Y7fGeskyYyuyZmqBCuBgXxG60lgVXgT49FnY6A6xs3+UrJY/6RKPwbhNWauGWNOvK73/DmTZ9OaCksUcKt1kHzqesd7OBeqO6VvtH4xtiSAWVUkklHJbbw++h7Xi9dV1411A+9L90s2hG9o3KeBa91Lay1Z43XpB+FOwsHie0s3Cs/Ss2i80reaZ+lvxufylmCax3vEKUODztc/xzx7IYlGeFWqf9Jnjb2kDGhsLMYd65sYgNZ5FYLzJ5Utet7Uf/Uf/52+wOQAyoZIEx9gAJRsSlBcSNJhw2iTEcFi0iWwKDsp1DjjWBPHewL+wmKHiJzAN17TJhCgFAOFXEf3kpLRBvKIeBLF4ZoCC2NwVdeSEufZZJDHm0YLqIXShhdwrcUkonhaQGIBUgq6Jp/PyuDQptMzSUHHB89pY0J/a451jfjAjNdPm0hzoI2qz8fAX6wc4vWKFaMONx3YzLOETwDfsRGXUI6cBvi0WWPjTNFPbVAdDJIFjef0+MmAjo07zb2MKs2X1ltyrXtLkcVG17Exp3q1iHNMsq6sCWVfnMhl0vAiAaClgGiAw/+JGGm8AnSVocw1JC8KfDBe9pSML80dr7uSTlGuFSJ1sYGmZ4jlN553rZEMBD+sk0CQ5ID3GJs7TO2Gj02HtdYUh11g/IlRfxIV14HCvTVOyaL2qvZtvC+0T3QoxuOMDwma1onDmetxjfiQkqKWDCc2husQj9ilA5ime8eRbh2cvofIOkyy4rS/9L50QviueYf6bj9tqXRoQNjrD9r45JJNTC/a2OS8jYxO2/jEjC3OTtlQy2zr0ZY9+IsvrH/Qskylbzur65bq9GxsasRKzSM7ahxYbmzAqq2KtRpVu3jhnN1+7ZZdPH/WOn0yNuBd7NnGxrZ9/eVXnr1YLdPIq+IODBlGGJr5iWHPfK41q54h+r0ff99+8KPvW3Yo5+AH2dNf/PKeHRSOrE/TKaNEbMAR02Jx341EyqzvvPWG/c7v/a43EQLkIAv24b2v7esHD8w6fQdbAT6w5TvdvpXrcAJDATJgw+N5m5qftms3r9ntO7dsYXHJS52LhQNbff7Mvvjkc2+cBejGfAN8AKAADHhTzF447HA8aP71wffe97L3yfEZB0IfP3xkX37+pVXLDc8wo+SaM4t9t7u/65nQnX7X+WanZyZdnuFCJcsVWQYIOigUbWxs3LkEC3t7trW1adVmzSbIeJ0Ys0a36Yb3W997x85eOOMAEID92NCoNY6aVikcWbfetU616deqHJW82Y9nDlLSTLZHLmOVZtkyI1l76/237fzyed/PTx8/s8JuwbPi+BsAOpyjWaeFABTi+b0ZHGccDQfHAx2HAOi1tZd2WD5i9ez8uYt29/U3HRjhrCXbrVAIfLIEBTAWaAgFlyz8usgSxkIKR61Hhs1JFhn7js8z9wLF2QtwsxZ292x/b88BI+fg9mY3DRsdHbOp6VmrVppedj4F3cfUtO+/2akFG81ACwEHWqjCYs0LBwVvMtfuNmx9+6VVaiUDRzmzOGv1ctlerj53kM+dy37QfQQT+IHv++io6LQAOB/LZ5c8exEgCpqAAP40/fkZ42h+1AF45m9zc8OBUGgEWH+ARYDCO3dftytXrnlWIw3bPv74Y3v2/IWDjHDQIu/8BCqDEEwr1UpWqVZtYWnBgXvkzG2jVsv29wpWPgggKT+z84F+Q2eWAwOdnmfPNmo0J4PDPZwbZC4CvrrDlgQfGP/4+KhX2fAZPy9SaSsdVW1ra8cBaPawNxJJ4+gFznp4bIdHRwIIPjlp8/NzDhQBElFmX9iDS7pi/d6AA8fZ7KDzAuPEUapLxrINtC03Qhb9rJ2/sGRzZ6Y947xUKtvmxrZtru96Rcbh3pHVaw3LDyLLyFTPgzDdlFmtXXeKI5o7ktEU7DkC7F0PkISGQx2nH0He4Acfn5zwbOdaHdqGjF2+AgC97I46AC1Z7QC029sFK+ztu24g0396MoBzHjBIGvdQRaPSRPSV20TJeZjLZvycYL+STX/p6mWn8CED+umLVXu1vumtuAE2oH0J2eHQlZhXcuxtbDnIiT4kWEGzytdfv+syxn339vdtv3joACsymU+aXsLRqsbcXBMgcmnpzDE/s9PWwG1f2HcwHD5zgjFqCgyVCLLeqFQD77T1bHx0zP/FQBAUGdDLIJ83b9yy12+/7vfi/gCfhZ2CnyPVcsV1Mhn0ZDbzPtmCyBdOCucj5wjNSm/dvu0ySlCM7OxqtWKbO2tOfUPwi795Jm+q2uk58EplAln4F86d9/feuPO68yg3G4Hagv4EZEBDxSHKPM9sw4GmjLvdszu379pf/2t/06YmJq1WrgZaiXLZCoU9++L+Pfvs8196oGBhadmfse4Z6oE+hFIEKGjgCveGvTXsndBTY3wiZPSQLcszwpVOljhyzFigVnnx4lWo4uj0vPkqexJwF3oUdNC7777r/No050R3l8tVDwo0a3Xb392zB/ceOA851BnevDcT+JwJDnEfmtYCZH/w/Q/tjTded52G/XF4VHUdC3UTwdPPP/ncuu3QrM9tH2h/BtKeoc7ZQ2PXyclx5zLn3KPCiEAbFDCAywRDALXffPNN5xX3xr3jUImFRAMyyV+8WLNKOYD7u9ubtrG+Fs4fOB5dPob8uTz4Njrqc81rjUbQuwDdNHvkp91teyB58exZu3r7pq1cOG/94bQdVgtWrO9auQWtEjzQVPCcNMOCAzrYkcH/kk0Y+5bsY4BL2duyWWWnBns76Gs537JJyWCWHSz/Tr6E/DPep3IDOUOvIo+ysWNwJb4OoLP2n/u66RNgNrZxBfAxVsaEzhUFl3xJT85JgiSy5wUWye498S1DVi97i2sL4OG37G++Kx9OdrJ8a5/LxM+XX6D35JPJx9I5xvuq2BAgIzk5/i7Z+GRHZ4N/xI8+y9ioMOK5WUfR+cn3ct8tAaB538dBwJZ+Ot1Q4cIcBf8+9OBxPeXAcwgwci3+yQ8OTQtPGvrJD5MMxQAc14GCQ/Ignzj2dbSmJz5xAG4FFMmfJhFP/oXkOchSkG35tZzb8t15Ha5/va+583noBRBV/r/kIv4M78fBlxgbUeIcWdKSRYFl2kdcUxnFvveTJmfyoXhfPq7GEQNyLscWSvaxZWKAVD6ixgvO5Psv2esaA/aC9q9kWXPLvQhixj6ffD2B8jH+obWK11OUeMIl5GdLRpgb+ZxaS4F8MfgXY0LSVf5sSca8fONj/zXZ10qWQ9YExjNPZBjpGSSbxw8aBVDEXc5nQs+IQAcrW1t4n2RIoLnuK2xO+uT0vRTQkc/NbwUDNNeSwxifkJ7Ue/qtgNBJ5r8a4QU7X7qU/4fkovCawNv4LNA8H+v0pIcOzyKc5XQQju//Kj0Wr1+MHfFZ4ZGy8bXuPH8sx7ou9+Az+ly83+NrSxa+s6+jPm9akxi/lexrnYK/c4KL8h3JrM9lJ2Af8T+X7UT+sOF8TElijIJ2noCSVFYhV9IjqriQjmPsqkQTPsP1tWap//Lv/+0+E8gPF8fY4U1NKlkGDFqbm+i5FonPE+nlYTUJEmCuocNMk6qNrU0cDprWMQAtBS7QTMpBwqrJlTKIF1RjZhzaBHxem0CLyL0ldJoQAerawDpQ40NcrwnI0iHZbIbxK+1eB5TmSBtTh0Ys4HreWEh14GlNpCg0Fv0WkCqFrutrTvi+jAy9p3VgDLrnXzIIkvKjWEnqYJIC0GaXEpasyEDTM0oR6W8ZHbq/Dg7+lnLVISCDR88voZUC0nMClMQGXvxc3C9WoPF7Ag/5bpD7E0V2fNgnJO9SMlxPAZaTDXdSZhLkMuF+TpoLSNlkB8VtFUq8tGe4lzKg+SxrpmeX7Mhgjp9TewkgID4UBUxrD8TOpg45XUcGAn/rPT6v/eAGXjI3NBFibDGQ60quF3SDDt34+7wvwyc2PKR8tI8ll1pryXOa7ZcAACAASURBVIvkid/KRtZz67qwUMcGYywn8aEpByM21nyP9cNhJB2j+dN86HUcMBmIvBcHMpAx5onMQZpXUPaaztDlfsR6/ax1e4M2Or5gY+PzNjQybSOjUzY1dcaWF5ZsPme2/6Jiv/yzX1h1q2yZateOtvcNMhscroNa0arNkg1P57w52+7etnPe3r5x3R3RgVzg8QJgWX+1bq9W161WrluzHpw930/9nrX6HW9YNjk9ZuVG1TMNP/zBh/bOB2+52gNg2NzctntffOWN7/rNvu1s7ToQgxNZhhKg0/SMPagoXn/zDc+yS/fTDrAc7h96Nt7QAOXjZqmOOajlesg63oAPOoXhyRG7dP2yvfn2m3b1+nXP6GRtaVq4vb5h97740r796murluCeDpmlIehx0iyI58GRGhodse//8Af21ltveRbt3vaevVx9aWuAt7WO039ABwL/W3YoUDBs7+44by0yNTU9kfBkhs7agKfeIbzZtOGkyR/NbQDkCvv7DuIPjeYdgO6lU7Z47oyNTQ47YGHtvg3nRs2aXTMaQY5M+FwEvt+C00aQ7ULZPUYf4ATXKbcq9tHPfs3ef/t91y2PvnnsGZmPvnrk88Ic87pnNLZa/kyAKrxGxiPA2NjEaNi/mZQHBAAT9vcOvBx0aXElZOuR+Up1UrfjTbcAl6AjGRkfc+DMA4DplO3v73kGdb1asbmZWW8SRgPiVDfQQgFWI/seGER35YdtZn7OygdHDqKxDnPTMw6IcA8ync+cWbRavW1H5aql0hmbmJq0Sq1uF85esqX5Zcv0s141MOSR9RGX23qT0vWS7R+R/VYiBOhN7uq1sh0eFPx50ZuU4Hl5ZbofMviKBTeyvRlodsCWVxYd6OQ11klOE+AkoAwZesg3Gc8AP8wtIBFZhMjI9OyMZ84CQNNcDBkDzAKsgYYjnx1ykJRMQwIRjLvRbngWNxnlN16D63cpjDWTtcNi0TbX1m1nY9N2t6A1aDkQRLYhAQDG6eePhbXsELBM5t7BPDK7AC7yQyEjOJsLXNiDOIMhu4dAB3Qb1UrdQTEAaIAPb9ZJI7c0TkLaKURySZNdMmWgGOD7fJ5qAvQZlAsA0FMT0zYylHfAjv2AbMKfmsmnbGw8b4uLc3bu/LKNjkP7k/O1oFFZpVSzRr1jpWLFs/rRDT1stH7XBvPDNjQ65Nzq0APQOJIqB3Tu3u6+Z5nns8MOdh7sh+Z7UMSQYTozN2s99Er9yLKDaaclgIbD+amHhlwPI0cvXqzb82ertr+773uIufTMcwt2ruwDslXdXumH84wGnbw/DO82mWOpnmc3T0xPOI98N212WCnb7t6BpXPw6maDLmE/jo1ZDsqXg6IVtnacA7rf7jgP/MrSitMrAL62Oz17tbHuVC3sFZ4PABrADjPMmw5CEwWonc/7dZkfAFBAQrJPaBD47bff2pOnT13e3EZOZzybmIaPzUrNXjx7ztP6awDwrI/O6Uaz6dmsrPv8/Bmbm5n3oCzX5/mht/DgTaUaMmenpr1iQAERqHg8mNMNwWqqHdAJnBM4L6FBXtOBzk63YfVG1SsRyCLmfhTfA54jU+wB+LwBtq9dZo7mXAYJim1s77juQzbgYGdMvu9pyAnQYgN2++Ztz4Dm3KlX6x4A4LpU4Dx++iRQnNQb3nAV6hGuQSUCGdrNVifs0SSzj3Nre2fT54UyeZWbor8JBFA1w/M6Pcb+vh0eVqxRp4oSTr5gN7mNkknZhQvn7datmw4mj06MB37tWsPP1MLOtlccPXn0zJ+VKgPkPQTwara8vOKZ12SbA5C///337NKlC772nAd9A+ShUjVrq09X7eFXD132yQUN/kXXA3Ge6dttWX4sZ1dvXHO9lB/NeSAVuVtdfWn3vnxgxYOS9VNpO7dy1s5fvBC4pmemXU/Umy2vAOGZj0plr07a3dqy7a2tY3o0AGjOUiiJyNjODHzXN6rXG34/qCscsMqkXZ/NLCzYnbfftis3r1svl7Kd4obtljas0ipYrXVgNtCy3NAJtylUHIHvNlA0yMeRzSg7Ud3f5MPEtnSwc0MTL9n8x75twjkrn1AAmvxM+TwA0NyTIKT8HflHsn/la3APAvoCFsL+OgFd5fMJCJb/yuvKCo2BAgd0EqBAdmr8/LwmcEOVmmpQruaWSr5ibAKrYv9XSWACU7ge8ktgljFhK8jnlW8Q+6qxL4/OiP0E/382BGapmhPGEH8GWwkdyLwJgI59QzJg3RZJMAhVzmUGAjUocx8A5iAnHsB1ADhknnsDTvZRkvhG1Q3jj+dAPoP8wJPko6wHH+W36fUYzFO2uq4/NDT8HeCQZw4JPAHgVyKW7o8do3V0GU0olSVT3nw7CczGWAPN0SXXzJc/e0KJEIPofFeAlO6j5/FxWQgiqCmcxiUf8nifRdmzur72ZCwXwhWO30uFxCf6OsTUMjqfjoG0dAgcIAcap38mwarky3owKMluZn2pCosxBb4rkEwYjnAB7WlhRczNaQCae8YBLPnH8ue192PfM5YfXfv4NRrZJ4kXelaf2/4JcwCv6zMCuZFfJXjGwLmwFekJ4Q+MR5iQdEWY45P50jzE/rxAUtdVSRJFvA9iAFp4lp/LBOBrteOkNsk214kri2PZjXFB6cJYt0u+pVc9OJck+sXYlvAFzVusw4UbxDjJaYxEe1BjOI1naX6Yr2AXhAAW14kDG3pN+zDGLzXeGLeTro51uWQ9xht0Vp3WU6exj/h+mkfJnfAu/IvgX4fE42NMtR8qZlUFRgY0n5ON5L1RPBm45evMs/KeApzCRHlOtx9rIVM6lnVf+//iP/r3+vHgYiXEDTgYfHORkZSUe2igbqzB9enA2wnfkgRRD6UF0KbUBuZzKsfT5GnDSNikiPS6PqdF0gJqMaSYtQE1lhhkE8jrCsYbdGCohU3Ob/52YyHhmo0BMhkP2vR0oIrBLQGIGp8fjqc6HGseFGXSBojnUIdwrHykoKT0j4GAZIcJNIuVjQ4dKX4pKF1Da68NqXmSoRUDiPE4pSy0SeOxxWsiZSW5ipWCDAkpFCkO3Zt7MH+6XrxBj5+jFxS15uu0gpcBpDWQktWGlmEZb+Z4P2iMOlhiADoAj8HQP9kD4qoKpUU6ELEzw9yeAOaasxiol7IUIH96XvX+sQEQlUhpz/Be/Fy6vl7XPOp13UPXllwGZzZE+LU2XFeAeciUDI5qrNjidfJs1cQZ03U0du2reKz6bqwMBRq5HkoMNhlFnV54TftV94gNACm+eC9qn9PtXs+ve8oQiQFx4gqxXPMZ6Ylg0A4GA6qJIs5bZiBnqYEh8jv839jYgo2MzthgbspyuQkbHpm0M5MLdnluyhr7Xbv/Lz633dUNs3LbupWm5clea1Zt52Dbap2K5UYHbWxixLb3yCp8ZXOz03b5MjyigRsOnmay1QCIaMJHozZRm5D7UmvVLTWY9jLpVq/lgPTb771t3/vee4FPtVK3g70De/LoufXaXWvWOrb+Ys2fEeACIBiAjcwlSuXJBGNeR4YCqEXJf5+s7aHQ/KnhGYdn3AB0AJBmXNVDs2zKLly9aO998J5dv33DciN5P5yO9g9sd2vbHnzxwL6+d9/KB4fW7XRseBCQDQcj7eAb4BFgB2Ax1CLvfvC+c582yX7+5rFnD2M0wgkNIArdAQ4T5dXVRtUziGn812w3bWR42Mco3vax0fGQFQOnb5JZ4udDt2WHR0dWLB1as9t2Rx5WbYDfoWH0e88ataZZuxe4dlNZWzqz7DzHUCgA0ADU4GRwfeYEAKY30Lf9SsF+8usf2W/8+m84+AQ/MqXmD+89DJlilbqfS6PJ2CqVkNnuTi8UCiM55wEOINWQN10EINjd3nMgEWqPyckppyCAkgKHr1Q6CuB8Nm0LK0uejQ74A4gLmPLF57+0j//ln9vk+ISDZqxvNpUO1Bztjjfnc71MA5OxvK2cX/FseYC2WiVkrAMQwGcK6AcAPTo2YcUyDcH2nYMVw/H69Rt27epr1m/1rFmtW6/Rt3Gyp5st/3cIJ+nRvme/pQboZt+0SvXQWu26g3RkW07NhKxdAirMMZykO4U9XxOfH5yRATOANtaRPSyucQIqZHPmR/PO042hhHygT5AF5hQAHU5UKDjI1COgsLm9FTIka03LpjLOFw5QD/DcaNWs3Kh4Vi9Zuu9++J5dvXY5AR36Lud7O7v28tlze/LtYzvYO7K5uQUHoT2IVSuHslBKwDtdz1BQFQr6Zbuw5zytNFUk0IXeIbMWfQgohdPogX8A7FYoxVUjHz4DQOT6OJv2fQ1YqT3OZ1l/nh8OaQCxTAqewozLEXMB3YEaiTGvZFSil8hOJwN5ZHTIs7E9qHRYsvJR1YoHZSsVS64jrJd0Pe+0bHB40IbG8x6gYixXr1/1uUa+nj9ZtY2NLZcNQPqDwqFnlKOrxybHnJO9n+o6AM0evHHjmtMSQLcCYEi2JSX/BOTgV157sR4oC/qBQ14Zi+xlZALQ1DPVvRogGMxu7yZAtQdfsmkPwPAb/dehwmMgZZnckMtj2IdDgTIjn7cDqBM2tnytjwpFb+y6tLDsOgfHpd3tOVALvQFr7gBNEkAAuHOKjnpYT513gdJgzteC7DhoWqCXgMOfrHjnMU4Fm90rJbIZD3jQbI9GlufOBw5igBsyqB3carRdfxHMQE9AawsHfcgQDEA+ADZ6dHF+wWZmplw+OXegMHGdWjz09/Oj4/5ccNWz3zhbyCTu9DqWSpN5DwAASBkAu3aj780DCbaQIUxJ+ebmugfyAVyhyiBbEVlEf6ukHu5p7teuh0xc1vX8ynm7e+ct7+tAs0z0B2vIeq9trLleHMhkbfncWddHTgVRLdnODkFds8uXL/sYALD5zoMH9z07mHVB31JZgf2HnF+4cMEzkre2d93+yQ0CUo86KEoWM/ID/zV7BAAZzuizZ8/axPSM6yvuzdn05NtvXG/u7R0E4Bj6Lqofkp4IjJP9RBNOaJBev0sTzTnP8of3m4zwcrli+3uH9mr1le3v7dtIbsSDYq4LcjT/7Tp/Mo0+c+yVW9fs9uu3LJNLOwBdq9f93Pzssy9tv3BkA+lBm5mcsqWz55x+g8oPePHJHt/Y2vFAHQA0QZqt9XWXgVq1GkreEy5XKlQCbUAo8ZaTDrWM28HKaE0aWc0sLNkb771jt+6+bqmRAdssvLKt4iurtPat1S1ZKgtQknJgxn0OT/RIGxztfqYOoQuDLoszvqC/kl0nsCg4zrLfgl0n+17+DrmWx8545L/5fuEsSZK25KPwWfkYspXdf458SPlnsX9BZmdsL58GF+LkCNm0MbgkAPq0fyyb3AOxSSawwDPWA/nUD6/HwMDJd0P5PO8zp/K90dWcV4yNYLlAVukp+f3yQ2P/SH6g7gnllvv47UArFGfSBd8tcP2L45lrcX32ofszCXiH3vT3lF2Y0FWqKS/35TsE/vm+/D9VbzLWAMDnjv0d+TSnfQnJivvDSbNArqOEL/kgyJtK9DVmyemxL4StnSTAhPuHTG72t+Qy+Evh75MAAz6veTNm+T+8L4xG2AWBRF7jRwmBMcAoPzqWQZ+bxKfmdQeVqLpKqpPkn7tv6xVVJ7Sd8u20F7TnJDuxr6695iBVq3k8Dx5YSag25LOxHwVAy1cP8xQq8pkX6RifY4JfSUa/MBnJcliDINMhmxg5P8F9YnwIeyXMTajMOr1XhC/EeIr8as177BvHc8jr0Ce57qBnRETDoPU40RXfxTnkUwt/EIalPS09or9j/EVrI9BemJb8W62R1kHX5p4K2CtDHjUsTEfrIhlX9jv3E8jJnCh4HQO9Gm/si8e6IsZnhD2FfRzOE8mx/PpfhdlpPbRmflYkWJ/2lvaX9IPmRuvOdePr8H4c0BFGpjmUvaI557fkUXtS70k24vWJQWzhEvHaSrZiYF2BsBNdEeRWc6hn9XOqHXw5Pafm3NnyE+58X18KdxM8znGvgYBvYdupQbZ0HHpM/3iWkPwTkhx0dmm/pP7B3/t3vQkhF4tTqQUSq1QRnk6+JFRdk4RD4hspyQJkcgVgSanHCpv7SLAV+YsPVIFR2oACRiXkUmRSBvHi8X8pQF2T3zocJERS/jq0Y4GSchXQJkMlPsTjiEcmKdWSwB2f6lGpSCwwEigZZXGUQoCWNpNHeE4tWgzeCUCPN2p8PcbJBggKNoC0urY2mDK3uXe8bvE8/CoDRfMbA7/aILHS4xlkEMbPpcNSByXXiw0fzVMMIMsQ+I5S7X9XIcTGZLwBdW+9pnWVnMeHqK4huRCNBNdQSRfPxNxhIMkgDQo8hKjJYZMy8nVMMhU4+LT5ZAjxPRl4mle+o/nUukjxaj09AJF0j9Z+iQ8gPTPOKz9S/DKWua/mV3PPb2UEeGScrMokG4z78R11VsaJItIer4tkRXsRxaNyjDjIofnWe1p/PbMOIilpZWDwDKKWwAFtdQLfqpSfAgFSqHxfsqS1jte3WqkdZwZoPriGDMdjAyNqQugGc2LwSpkDBLkx0w/8m70uTk3KUukhS6WHPfs5n5+1wcFxG0hTLj9kk8PTdnV+xQZbA/bws3u2/eyV9cpNy/TMJkdHrES25O66tY1O8V2bmBqzYrnonJYDBh1C3nIjGadHqRxVrEWzsOFhm56Ycn5M5oASa5AKSsbJfIZ/GREF6Fo5f9a+/8MPnIoCYG1ne89KxbLzH7eqbXcsi/uhORuyThYV4C/AHesxMzsbmnWls1avBCdhcW7RuYA317cM3lQyZWj2l85lnMYC3uPpuUl7//vfs3fff8eBXIzPyuGRlyR/DQD94CtrVesOemYHEi7WdMYz3wBDAMGZbxqD0bSIcmiyxjZebVi6l7K56TkHJODFhGMTB57MwUqlZJu7m3Z0dOhA4fBw3paWVkImVipk2IBEeHYsFCTJwcz4GaM73uWjwClNNvdQzrPhcMjgeIVnFw7PSvHIG+5NTwc+5Eql7CCNU0Bksg5AA+yms2kr1g6cggMA2h2WWsce3L9vT7995uMASOYHABp5h/JJ2Utk+OYnR21yhpLvaZ9rDINCYd+2N3dse2vXJsenDNAawJQ5gPubtYNWhOe6cvOqffjDH9jlKxePo9u/+MUv7L/9h//QwVIa/dE4DZCTbCeuhTy4Hkz1bWx2yi5fvWTLiytOi7G9sW1ba+vO6U1mX6+T8iy6S9euWaVatxebm9aCAmViwm7cvmPvfvChBy4Otg7sYGPXsp0BS3fMBnppKxUPHHBudOqWzaWs0alZ4WDHGq2GXb161X7+8587mISckyGIvNIw7auv7ruMUGqOPiPYgK6Cj1a61qP21rHZxRmbmpnysn3mm2xSZGYwQ3CRzPO8TU9Me6b02OjEcbAK8AP+627bnH+dKgQAHoDwo1rZWv22La4s2s9+82d26epFp/0gk7xRq1i73rQXz5/bF5/80jZe7djYyLjPEc54vUnGZ8/1uuvCbtuWFs6EDOnMgO3u7dnLzXU7ONwPDU/bgbJMTQzVUJlM3/hsdaoVAuzdJFiY7nvAIzUQMn8B3QhKvHyx5tfDoS8eHIZSz8ywzc3O2ujIuMsisgRohh7I5FIO+NKEcHl50QHYmdlpfwYoN6rlmldWHB0c+Z4F0KXawkG9bNoGx+Cn79n8mQWnOgGABgT/9uG3trW5Z70mdkvKAzEOULTbvqfIJCUDut2r2fDYoOsAgMHJKfbJiNVqdc8A31rfsQf3H3qTVABodBvrjP4EKCZogEyQlX9madEBXO6DvPAM0FcwVlUdOMfzUNYzpas0YBmGG37B3nznbc8qRU6Ys26zaavPntvu+qY9+OJL56bHliZgh24GQM4ND3nVAZzNrkPS0KYcBUA8l0/simCzsX6Ml99Ov5Nko1ByTtCFDGH0knM+5pIM9K0tmxkfd31c3C94Bu6bb90NGfNDWddJL1++9LOMgAPVTKGCK+3Z7oDgzAWfo5khwDMZ0IBP83OhyS0yQqDv8dNnbvsAQFPmzhrRZJI9V64UnYJpMJe25ZUFu379mmdxI6tPvl21b7555BnWgLrNet0zop2OJJ93aiQytsXZPjYx4cD2ERUl6GdL+doA3BLIOTN9xp1S/sY5wr4AZN7c2vLgF/MHtcRwftQB6t1dKETanpX+s5/9zM6fv+DVEJz/UGt8/Okn9uLFcw8GQCHC9RaXAj8z5f8A9ujCmZk5Wzyz4noaIJlqBcAv5Kiwv2uzszOeuTw2SYPOjoPhW+sbHnSFL9krVAYGvXkudEnIrjvwmUAjwL6anoFbetxBbfQJdOWNJhm42VBps3fglU+jQ6M2P7vg1QA8W6VW8kQC9mo/07OLV87ZW2+96dRN6CzmpXxUs09+8bk3HaWvDbru3LkLHmgZHYcHesS2drZtY3PbA8FQ7HAO7O8XnOqKZo7gKE7ZlOollbGhIlC+Dv93+5ukhQRMG8wNe8b43JkVu/v2O3btzg2znNmr3Ve2Xli1WufAeum6pTItS6UJ1AQwjTuFABH9BEZc7rm2N3D1xpIJt2vieMuvlJN/ArKEQIrsTuTWx9gLvq7sTjnw3FP2sWxhfgvI1N6UzU7liWzZY+c+yTRzm70TbOr4H68r0cKfFCqBZM8LYHQdDQAXNc2TrSrbNPjMoeRagK18DwVVBBTwzDyXwAvZ9Boz12QMynZDz/HMosPhc7zPWsRgRvy+cAY9A3JNNZv7mq0wrzyrMnIFvLI26B8PWLXbx3aKB57ULDbxb7MCWvR3kiDEddEnUHUxVuQkBuHlP6jSzoMkiYwKc9AaxxiFMqBFRcHYBYIpICLghucXgKc16iZBYtaZ+aNKzoGhXuB2lh+O3DMe1j3YpQkdTfckOCA51LgDIB4wBF4TAC0MQTIXA2jHAF6SkMdnWScCr7GfJ7yABES9HgOoPLvsZ+05YUM8q56D+zGv2NfCkWIA2mkWSG7sJdzdVJVE/lcMQAtY93nMBbtGWI2wD52bBMeUoMP1ofsSQC3Q24NM0NA5x/YJ13IMpsf6hP+rioDvSr6EVWk+Tta0e9yDSIE14SnCcfQ368+zIEuqYgjBmBA8k7wKc5DvL3tXMqDXtT7h2U+urexlYR+SEe4r3EBBPgem6U9HANaDJyHYKH2jcQn/497SMdxf9DwKwOh9fsfgd4xpaZ9qjUhOcPlIdOix/Cb7V74r7yvzWtdznZ9ghrwWz6swqxgr1NzyGvcXLqS51funAWadLTE4HXRzSFYU9qL5lc6P7XdhFrqX9pxwE34r2ZSx6/wRXhXPkXAQ1wOdkCDovkGSaOh7JcqAdn2iZrFJBcDQIH55qOqnMu70MyMPjJ9/zLuqXwSUa51S//A//Tt9gZz6rSikgzftEO2NlYMW2w+8bqDrELAcKyEJu0BgKcD4PmRDxJtFk6BNq8Pbsy2jFHEtTmKN+ATymgA0CTGTi/GqjSxFJPCPiRIwdiLUjeOIAUIZR9S1ETUH8CIK2NM8SViOwaskcqZNJQFhLHGmK9/jMzrAYxBYr+s1fksRS4h5ZgkkAqEDS6+JV8cBlyg7V8aHyn81zvggjTeK1ktzz7xJ0cm40ObSIXw6aqR11mHJbyk2HQQS4NgY4J4CGX3DQi+QAKQyHvWccXmE5itW7FxHhpmUgNZVhzSfiaPWsXEXNnIYjw4/QAtXBP1wMBwrlaS5BQeJlAhzRKafnk+HgtZViltrGUcftYekYLiGZERGpg6AGICOD9lYEWnfSlGJa4zrau2+e7gReYReMGT4x/sqnmONXXKrfa154f1YAWq/67cAbckXMiqjiL1JUyHtdT4jxau5kHElha99j6z5M3dOyrAlV3w2vqbPo500AdGhzevZDI4jCjwb9IBRhjNs3Q7AN0lKORvOTVomO+q/8yMLlrZh61vORrPjdnFqxVK1jj3/+pHtvtowq3VsZDBrU2NjVi1DKbBj5XLJUpm+Z5Px/PsHIdMZ0DE/lnVOze3tHTfikeeJ0QlbmJ93OSRTDCcTh7h4VLTCUdEyuYyXrgGEXrh0zoE6SphxKj172DByRq3dbHspPPqT+1LK68BCwt8IIMI/GqyQicc6wufLD2AW3+PzgMSApfWEmqCf7dvlq1e9EVI76crOOeI0IC/W3SmnhJfXZqZmvMqGrDBARTIzDo5oZFS3iclJWzm75L8xRColGiBm7dzyORsfnXCgnvJzshMBZ2u1ih0UC1byJnTQOpidWVq2kfyol6s7YF+tOQDmQY3BbGjClM97iaBnDhf2rAp4PZhzztXzK8sOmpHJRBMquC9ZB7I/yaYkewxeYeaCcmgcdYJQNNHLj+SsPwgwkLEP3v3Ax3h0UDFoPwrb+w78AAzt7Oy5bgSEJOAJOOMymjYbnhix6blpW15cCBnBE5N+LwIAADtwYAPGHRwc+voAQjGOUqXkgYjz1y/Zj37yQ8/OmycbPJe12v6B/S//0/9sf/C//yMbGRy2Wzdueibsztb2MaULgZaR6TG7cPOqff8nP7DrV67b2MiovXj+wr789HP76ssHtv5qzaqlUCp/+eo1z6J5vrFBVzS7cfeOvf3eu3bzzds2kh+zaqFsn//Zp7b56JVl2inrlBrGJgK07/XalhokUFHzpoSAWivnztrf+Fu/73PPTwAeDm19c8MbesEpC11CAGBC08parRroaJKSuZWLy/a9H39ot9+8bUsLSw4K/ekf/6n9f3/2Z7a1vuWA4VB2yCsKkKHhoRGnkECmybJ0sK4bglH1Fh3mW55FvlssOAB9+dplB6DhDsZMI8uzUjq04t6+FXa37f7nD2zt+aYDs4CCAJLsV9fRqZCRAzfm7du37eZr1339ioeHtra9aU+ePXaKinqphq3ogBi6krERKGE+Qtls38d+9eplB0eRUeYGEJb7cG+qCQBwkCtofHCclM1WPjryufOs3rHJJHjad/3DXuD8gxd+YnLc9Qj/anVDDgAAIABJREFU4MxlP3AdMng31uFBbjktBZnlHIVkqzfaNa/sGBzO2oVLF+3mrRs+RmT1yaMn9urlpnUbHRseHnUgm6AQNCU8E1QI7W7TUpmOjU3lHYDmGQHd2Bu1asMKhQPb2dyxF6trHsjhvEI/OX1DloaNHSvXyv6scwvzTrdCIGB2Yd6BITL+116+8n2IbuF8gfqDzNxavWmdTMpyU+P2459+ZDdv3/SAG9nNyEG5dGQ7m1u2u75lL58+tz/6v/7I9nd2XTcjk4D/rFl/IABdrBXZtzTk476Myc8T0qzNHNhBRghtKwDlWe+1urU6LTsslZ0ixJvfJU2MNtc3/Dngn6+Ujjxo85OPfhQArZEh29sPARt0da8dnHDPuu+ZB/GwbXl+3icQxbXRUVeuXrbZ6RkfI9nSyNSDrx86YJvNDXu2LDQeNHut1oPORffOzE56xc31G1c8KIidtrWxZ19/9cj3HvINGPv06XMHpLkX80k229b2tgfDFxYXfX6Kh/s+f8CZgK/0XaDSY3JkKlBAdINdRqNKgGhAcqhOCMKtnD/nQPTe3o7t7e95Fdu/+vt/w370ox/5HABgsocYMwD9p59+ak+ePfV1JXNb4IZT2gyN2JVr153qaGZm3iYnpr0yIdjwPQfHV188sy+++KXvMSouWD+COOiDo8NDa9Wbvm+np2Ytlxtx3mv2DWNxWckPObDLPMBDjQ3pzU6DAeYgAPuLQBgetfOFzy+5XFVrZQsNGQjEVW1odNBuvHbNKwZGJ4b9TGWMuzsHdv/e17a7eWC1WtMmxqc8+3x6dt77LqDDyQYnIfDgsOhjIwB1eFgMDWhrleAHWt/tBPY4FNRUYsnW45nRmQ6eWmhYmBsatemZObt05bpdvXXTZsmstZZt7q15BvTO4StrWcUGBqFwqbsMyHdhTARc4bJHFtnX6D0lhDhonGR+yiaVbSeblfl0wC+p4lU2NXIl+zm2KWX7yZ5k3dzvS6j8eDYBbfIVHTiyAAAKJOT+7m8mpfbynzUWgUKyY/VbgJfsY/mcfD8GzpQxKwAvBkZlqwfAM9BUyL6WLyJ/gutyj3hO9VwxYCF/jzUJ1TiBFzTOdnQgM8k+1hjgwff5TQKm8iUd2Eg4kN3fTJxN+QNaPyqbHBBKgl6hXwAUT8FeZx7Y62rWxl4RKC7fX88akrFCRavs/2O/KOFUj30rX4P0SWZs7MMKb9C68uzyu5lLzSfB9+D3fdfvV8KfntPPPAd0kib3yfx0WifZx7G8uW+S+OXBNxXF6nc5c+UXy7eTbSRqE8bp82ThPupXpKx3KGRO+03CMRiv8A0lfMV+ovaxg9kJxyzPoOfQ3Pl60HOCivsE5FRSIQC0YxP9QKUjG0gYhnxX15lJAzYBdcIbNMfCD8J+CPMUNEgIAgmXCf7+SdM4yYuAVz4roFXyrgRNZYLGQHWc7KR9fQLUBQoZBcJEx8V1QxAgyD9/x350nMglsFK+PePTesuW0FzzW2skfCcGDWNchP+rgkGf1RzwN3OPPhYOJpxGuI72kva6rh3LjwJiur4CZid7LVQGnMaT+Lz2bkgUDAl42uv87Xo5SfRDZwlA5zPan9Kp8RmhudK8sq+F6SkwyLNLzvRcsb6McY3T2JnmW2eWwGFhGTEGKTn3sy6p5IkBaOx2YS7IhDBB7ZVU0uxS11HfkdxgYLY4Bpm7JxXfzCfUdOgi1zHpUNUoDIx7SNdp/+ssjc9f1+v/3X/+d/s6JBiUG29RZ8pmI5TqaNI1iTrwiEzpwTRhWhgdbAxSILWAKEVa4DPV9WWoaAMI9OQ6CISUkzacPiegTgunBee6MuQF2PlDRxFnCb87e5Gg6hniAzPepNrEZCsoIi5FLIGRMGrSY+NBG+ovLUg0NikMfeZXzU88fs23FltrFM+Hxq3vac5kNMWCHANxeqZ4vPwf2dE1tA4yRvRZfVdCH4PkMdgthRTLk0DSeO2lXH0Okwi61prxK1LN2gsAPz02zQlrp82ig0RrHrhEgwzFn9G1goyEjDKux28c+mBYBgNWSoH+y1xXGdB6BhxIPq+xxkoqNnakOBjP6fmRLEm2pSwlj/wt5YvTpMgda/6r1tWvlzrhHovXTWsKiBXA45yX/Eqh6pCWwaF9yyU1R5IxXhNP1GnDUwcxzx3LfSzLfggpMp4YW7GS1SGja/Fb45LOwVGOZVCHpZTp8YGcDtk7mq/jPZZQc0C54XrAQuQfqoJuJ2VjE9OWGchbv0ejlUkbH12wTHrU2p2MDfXzdmZ43tqHVdsErDs4sla1akNwz45P2NEhDbR2Q3ZlJ0Q1UfZkH+IkT05O2MgE+hpe32JolpWGriGABdIfOJmAcPvFAzuqlDyrymV9ADAtUEhMT896litZlRhfFy9edGAWxx0gh/sxFzR9cnCKZkMJ7yHj4t4qYee+AExQITBPZ8+ftanZKc/aXNt4ZRUALqg56FCNQZkyBy9HckPOXdwoVx2E5R7jo+M2OUZ2U9YzrwDoAFhLNCfMZGxlZckmp2bcAcfYGcuP2oULl7wR3rNnzzzLjGw7gCWyx48ODhwsLFeOPOMPAJoAgmfT4bC0Ow5wOH92v2dLy8s2OgHI3vUscgfWGyUbTA96Wfn42KgtnVm0cbJDe0EfAnICyrT7Pee5HRnPW8471nft2ZOndlg8MDJ1CL5mh0JZP1mulE0TAKAsr1qCaiPQqSirK+zrsC89cEb5YbpvUzOTnl13/cZVB6ABFACgoTDotMnkSTuox3WcG3Zk2Jv0kW07OjXmGdhvvPGGA+2UegMevHi+av/jf/8/ePn+1UuXLZ8bdo5vPzvhKoZyJJe2D3/tR/bRz39qF89fcr1SOjj07z749Ev75utv7fnTVZ+Tc+fO29KFc7Z/VLKxmSl77Y3X7c0P3rYLt+YtNWhW3zL74p/ft28/vmfdUss6lZa1K3XnK+50m9bpt6zWqtqrrTXnzr52/br97l//XTt7dsVlD/nkuXf2tj2LGdDQjdX8sHO8lipl50gG5KUZI3rwwx99YG+8/4ZdvHbRBgaHff2q+0X7P/7RH9g/+yd/5FzolPIjZ8iTn+dtaFQC7zLAbbvdtxTOQLflJfeAQvBW01zvyvWL9jf/jb9lF69c8KAEmfeHhX3b39t1MPL+F/etuFtykBFAFX5K12843gkATdO4W7du2Wu3btiIV3y0bWt3x756+MCePVv1ZoZkB7PfpduZj2NHciDl7929e8cDFOwjAOj79+/bkyfPHGhCtqEPcN7h4qHPJ8/Meh4VybQOTS/Fwellx92elaoBLA02hRl9DgDLvAt2NvRGUDAH4Jf1gAMTmxF91YaXM9e33GhoXgcADf82je1ePHnuHNJkeOcJUJRrThWB7PGD7iADemhkwGbPzNjNm9c9A9qdCOt6kzQA+s21LW+GSGUC4Bf7yc/8bGhARWNSqHzI6l1aWbZLV684UAuAjg67/+U9B1bLVJgkQNL03LxTWFTaDbt0+7p9+JMf2vlL5z2gg4MIFQrNkdsEHA7Lzm3/T//wn9jqs2eWSwcAEoDUz4l+SBQIQYKrybjJQg3nDbzZ/vlezz8zAy+7BwGb4UzvBNsYIAdubNYaOhEy6EuHRSsflQL/Xqdlt2+/Zh999JFTMhBQJTOXqgZ0PH0DQkA143JNQAZ5oikqz49wAN5CUwEnOnQe2Qz8mjhrbXv6/Jnr24afH97C1HJQAlnXCgd77igvnJm1d999085fOGvj4yOB+qibcf5h9CrXoWri8eMnrmuQQbKiAWegnQGEQQah4gBYdoAjRZl722kjCJpOj886RzWQVbDjOt748OnTx96YdXZ+3q/JGUYzVoKynK/f++EP7PXXX/dAJjJNMIv5ZW6fPHlkG1ub/gwEOFRNwPUJhAE+T0/Nexb0zDRNY2lmSFJGyC57/ORb++M//mcu85y3Yf2guUG/B85Zgr6eQZ4ftfExghRd298PnPTujyV9DwB3Wc8GQGunbf0MwQn6EDSt2wp6bWpiyvU880O1SCrVtXa/Zc1m1TmgAaAvXb7ge4gf9AGNi1+93DAKpqqVhgfReZ6F+UWn3uBZOX+htoG2hz1PUHunACXHgZfyAvJACRHM4r6DxWT8ywYulwCpAdwGnT6ECqSpyTlbPkfw6XW7dO26TczNWb1bt83Cum0evLTHL+5bqVGw7HDPhvIDlh7ou64lGDUyOmw0Qwo2jJrABjtJNivyHAMospFlU5JJrtcE8rptmOB6An5kQ572gz2LF/A6AbcEMMu2lq+JXRYDQcd+aOI/yLaMEyYc4IkoCGM/Q9/n87Kndf3gZwZaTIEgPNtJkkywdXgv9iVikJnvCnzRWSLfMfaflcgh8Ev2/+mSaz2ffHr5m5xnQb6DPhSGIN+e4JC/H4GAMeAk+BV9689P35BEj4XrhaAse9GBQ4LaCdWHAgIC70KCXABeZN8L6IM6Rj5z7IMQAJIvF+MV/F9Am59XSYIc/+faChwIgKbqIv4+/pe+F/zNAFQLEBIoybmK3pBccp8YqHIfiUxPYlVJxuUxqB5ljmpOj0GkJKDBdx1Ekp+TUMrwOd9X/e82SYz91xhDiTEB+YHyCd2uTQBuyVbsa/F+TMEhPMgxpSRzk3NGeEcMxGr/eqP2KKtda6A55rcAyPCdpAdC+qRBm+YyBIcCIBevbSy7kp8YA2N8CmYJSJUsaU34DGcc8xiqfk56RjEnvBfkWet6kvwZ71cB9Ar6SLZO/PeAWTBmjSHWT/IdhWHJX9Z1jv3nbDgLYvnju7JP4uxm7QfpXq4hPSBML8YBJB+xTMQYX/DlQ9BBP3oGra9wPT4T72mdSZ0kwY451XU0t4wp/h6vC4/SftF4BMBi/+n70rExrhWD8AoKxnLFdzQOYQ/S79o3fF6vCbvQXGnvB11xElyUHtOZErCqjA1mAl4Wj9H9+6HwXc4RPyP64SwSTpXxnlgBFyb4g28pWeceCrjpfJS+O61DHYDWABiEvoDCc8AjAp958Bio9AdshYxOfiRgEiJFL/hbYJh+i0BdTSCOJSiirhCoxXUYYzgggsKPBeA0KKXF0CRLGGPjQQKvCeEzcYSaz8abNd6A2hBBoQRFFAuC5kn303jigyoWKl1PY9F9eV0ZrlJc8Tg0FzrUpDQkqPE6SPD0HT2/MoCV5R2DxRq3DAOtkcbH3wosaOyMOQaYmde4tIG/tam5pyI0+r4AQh0monCQctUBdzxXeHKJzOiQlzLnb2UoaANo82rDaV70LH7YRaURMvCUBS2ZFkjt9E1RmR1OlY8x4SbSs2JhhShoKHXguowJAFqHkeZNe0Rj0rrGa4O88T0BpnoePR/PIWBQ9+N6ynqQQa17OF9jYpDo+b972ITVl1LWIQOgoX0fz5tAEB1yGrtkR/IPkCXDX4dHfBBq/nVvySBz5wB4LnCTxSCy5FV6IVausXPiRnnrZO9yHeklZSloLCAK8fMd64ZeMPQBoP21VKgGwFFDNKenaeo0ZL3ugGXSYzY2Mu+/u62sZbt5G++PWofO9/sHdgjlxUHBxvM5W5pfsOpR0fZ2tr0pXvmw6AcAIHGlBO9j2XnDaNyFAyYQDrAZB5lyacAajBjXlwOWNGQ6tHonBFayTp8SwEzABcYN6MmhDBhCth/g8NMnz2yTzNVe38byIzYxQjY3WVmh6oS5IaMYcI8s15m5GT+QHjx84E733MKsXbh40UFfGuQ5jUqjRvtQLz1u9Fo2NzHjnMM0ZmJPtLttmxgeC+X2+RF3Wl03JFypnunUadrM5JyNT0065zAyhfNOlu/I8Khn1ZHBRsky2XJkCrabDQcKoWtgvc6du+RZfJ7BRKOThLIJpxuHG67ZScrqk2cElCpVS5byQmLyWlM2OTpuMzTnGh0N5+Bg1orlktU7Lbt887rdeuO2N2F8+uSJZ0Ue7O3a4d6+H+rMP2OjuQpgMRQqucGh5HkyDkqje6C+ABgRNYA7BchbFiB70LMnAXYo7+dzNMsLwbW8A9rFUtlBHvQV4ATgebl6aJ1U185fumBvvvmmZ1C6TqL54dCw/d9/+H/avS++sLmpGZuZnPb9Rpk481wuV62fTdkHv/YD++FHP7aVc+cclIIX+cmjx/bLjz+z50+e2vb6tlOCAJ7deP02eKID0XfeftPe+sFrlpoL6U2HT3v27acP7d4//9Raxbql6z2rH5atR0awkflq1h3o2sbOptWaZTt77py9/f7bdv78OT9fkBOyer/66iv7+uuvrdaoe5Ylze08QONZ82WXUeZl7sy8/d7v/67deuuWWbrn3NtkrxPw+NM//n/t/i/vWX4w73LvIHQqqbDqcH7Bpz1qeRqQdMyBY+wlsj2ZOwBoAL6zl1bs3/q3/027eOViAroe2O7Oju/1Wqlsq4+f2dqLTes0QyYjoCbGHDIufTc9NeEA9PXrVxPe4I5XADx++sgef/vEm+sRtGF+yaCkVFl6DyAUA5K9/d7773jjNKgHcMDJjn9w/2tvTkiwBRkBdMKx4swNTljfyuUj///IaGiCJ4C82+5auVrzfSQDmjNkwLmBQ7MtOTesz9Q42bvBXgA0heMW229gsGdDY0Oub65ev+YZZQCi66uv7Oiwar0mVENjXgkAAM3echsIHuZcxoZGMk79cePmVZubm/EAHWOEwoC9+vz5S9vdKTiAzLqhF9xeS6V9Lx2WDz2L5+LF83brzm2788Ydu3TlslcmQQnEHANCw2FNkOOgULSZuTkHevfLR3b2tav2k5//mt24c9MpDTKDg1bc37MWeqZa9+TT0v6h/ck//RP75uuvnSsdfnw4l8nkTw+GcbDHAUb54e9GJQT2kSfWBwAecPHs2XPevA8bIXDEVz0oQSk6wRYFyzknyJiluSs0CVAlkSH+wffeD01rO6G56tPV564XOs2Wg0BkDrK/CYhBI7S9uWWrT5/5/KFLqDhwANflhaBrz6ug0PNrG+sum+gJ9gR0GWQLb29vehPC5ZUz3jgXvnBoUtj47UbPXr7c8KAqtjT86DT45JlZR/QaMuz2qYNqAXgcnSBg0rPiLhzNLeu06VWRsvE8dERz3jSTbHyqh9bWX9rzF8/8mmS3U+3Bd5FtAGiA3OXl5ePXPWieDRlFzJX3EqiWvUknlCBLS4vHCQnARNClgAQDHo/kxwMQ1ks5NRZrRGPX+/fvOeCP3iB45RmiTWyPUMoLZQjnEXO+vHTWg4ZUvmy8WrOtrS1ff86JybEgv/QpoCKKXg4A0FTcMEcEWmmW6kBgqudZ+YAYleqRBwLg4b5286o3RaRSATuieFiy1edrtrNTsKFcoA8DRF9cXHbanUM45wms7dMYtOCAO1QjO3sA+AVv8kiAnHJeEpYAdQl4YOvOTAa7AgAMABrgnR/sxpGxSVtavGCXLl+z127dtaULl2xqds7a6PnCmr3afm5PX923neKa9bNNGxpOWR9+Jk7dFMAijjI51yFjTX6swEvmgCC57HPZ1fITkHNvbJoAhPIx3Obsn5SBy+aUbS3d7L5NQm8ne5B7O01Fs5Vktibrm2Qs8h0BVe43U76S3J/fMUDB+JTB7OBp4jPIBhdQIR8g+MUnNJnyg+QrBF8tVPAIjHMap8THVyam3ud1PqcEK3SL/B6Nmffl/8pfcPlshef3LPVTTd51TQXr3X5PmiQLwNZ8AiDzec4pXUfP5euQSvhN+0llrJ/PaSODT+MNflXw09F7mmPhCbLrwzyETGQ9F1aegCveP/H1ToBXZRwGfRHAOMmY/Cz5VrFvw/+5tsBWrq/MZ10D/RP7TAKlCIYFEDjYY/KXZSfLb3JwN8nud3npnwBxvoYJeBePSz6wz0vyvvACPqeAhMBJjVWYiUAwzRefU3ax/FLNqUBcAG7Jm+4lcI97UgUZxh98Z+Eh6EDhT7qP9kXwe0PiotZNWIvWl88KCAx4TuAo1rNkBwaP5Ug+ZwCgQ1ay/F8Bk5pv6SD3DZ3LPPxIhwjM0z7hfgoABbkMGbuiypE8Sabl06Jj9Uz8ls8vGRd1j/xvzbvkUiCl9EF8LfnoMY6neeF6ri/TQYa1ZjwjY5ANyefCPIXEKO4nPE9z4zhjRF+iZ+Nap0F+4SkxlqYxx/tTOJLWRftG66LvtBPub8myxiQMTXuUa0v/aC0l93xGDTSVqCjcQ/iTdLfwrxgg1pzpbNAc696nMRPpEsmuZC7WiwFrClXZOkc0Z9Kx/sydUKUifIzP8gyDx73NAk5FpZEaDPr9++BkARPBv8aO0Ph5X/ItPDmez7Avw3VT/81/9h/0NekCdkMadphmFFS8wMdfFCF+LzQp02d02PEgElxXrIlTpYNLygWFrWtqkPFGRWi1EbW4ouPQtaRgBDRrk0tZaiFdkSVRAR2ainr5JEclK1okPZeEIga1glILh7QOLQmLNpUfrgmpvhSzxqd50/NKScaLpawjvSbFob9jAFgHkRSClJWUtZSQDAqel+tLYWhOdBDw+XDInXTJjDefnkOfj5WY1kIAtKLtKt3RPLqwJ4EFKX/ekwCrgZIUTzxnfj83RkM0kPf0zMEYCMpZY4kNN/7P9/k899Ua6LPcP2Qzhc2pMTJ+behgPKg4LBgkROR8o3e/uy8GMoH7XJF4KcJmPVDL+EZO9prmWM8aK80TwywYWHxXBp3WSkZrnAke7wGuL4OF67kB1QlRsFip8p2TsYRImNZG+1vcWDr0+byuqYOH55ZxH8u2DCJ95/R7vB/LZHzo6JCiY7vkUN8XMM/nY8PdDdlTcwwFh4ASrqlAg4yM4wPZS7+DMShdFsbfcxoPNXAiO4jPALBwP0qth3Nj5INZqjtsueyEpSxvqU7ecqkRG7VxG+hnPIvooLBtfevY0pkFm5uYsMPCntVKJXv67SNbe/7CQZzpiUl3Plv1hjv73vRqIvCCApjSLA9qjemZGRvI0TjpyMEB5EtOWrlSDvJuKWtY05ZncTTzzhdNUwaypafmZ50T1fmji0UHujxYkspYfjBnc+OhXN3XutO2vf1dB48Ghwbt7MVzDlx/+eBLB6gAigASmK+tjU2jrJ+18WobM2u2Gg4cjyfNww4K+w6QpuEiHc47YDqWp+lWANRDMzw1jwydiAHPGA8l/mHvjjoHJ4B3vVGzkbExB6cA5QDLeSbuvzC77PchkEpmLMA68lCt16xSr1hmMGejk2Oe1UwpN+XelDVTuTM1OuEONc4TciOe1sGRYSuUDi2VG7APf/xD+9FPP7L86IgDEVtrG/aLP/+X9uUnn3lZfKfetPn5WfdDAWBCk7icZVKBc46MaC/VTygNvPy8WPT1g4MUjk44jgEgJydCuVWxuO+c4MzblcvX/TpkjJPxF852Wkx0na+43Wt78zS+v3z2rH/fdRw0Kts79urZqssbnLAeABkJjRq5Hgj8a2/dsZ//9m/YyrnzPm9wQH/5y3v28P4DOyocWqfR9qACQPDS2RXLjY/b3PKi3X7rDXv3x+/YwDhOt9mTL1btxTfP7eWD596EE1qaarFkfbhskBLwlIG+be/v2H6x4JlAQ6OhrJUmX6w9zwlYAxANUBm46lMeFGHdCSp0+wSuWl6G/1f+6m86AN3qNq1RbXgDL6gWPv34UzvcKzqIdFgsWumobD3noQw0LcGIzHjWMsAx/1z3OBDY9yoDyv0ByeA5P3Nm3t+npB8Kllq5Yr1W23Y2d40S2nQ/7fNDNk+jRZZh0B3I+8L8rGdmAh56IKIGaFryRm1Pnz61w/2SA9qD2bzLSS4byg3dyOtQyl/1CgAAaDJX4VwFDNra3PGM1eLBgR0Wj5w2AF5iqgJYf/YZWablctE63Xag15iGAzvlVQhQ4BwcFK14cBQqxxKj8rgiqN/18lXWhKZ5gOBkpwWQ44TbEhqO4dFBBzZXzq141cH2xpbPjQc5WmR4jlqrHjJ9AYs5Q0PDvWHL5rK2uDLvFQCTU8h/yF4LjSZL9vz5qj9r6bDqcgsw6evXNzuqlEMTlW7HLl25aO99+IHdffN1p7ohY92bPq5t2WeffGoHu/tO67Gzue1ALM9TatZt6fp5++i3ft2u3bjqepjmkGSUsrfJPob1GlqJT//8Y3vy6KlTuhC4A3xkjagKaXTIOM154EwB0MohlD3BUHfKhgr7Nm1TU7N+b9ktCkYS8EB+mG90AhQ/XIu9y7734OH4qF28fMEpRPg8+g1ZINuXtXFnsVl36hnOGqd16fXt5cs1r6g4LJZsYgI9M5U4NhmbnJh1/Yu8UmGDbgJMIHAHRRT0Txsbax5QXFo+Y3fu3PJAAcA0AYWDwpFfv1lrhNL9GrQOh0nlRrDXvbogCYhwvsAjfe7CBa+O2FjbtO3tXauUaVBbs2a1bRMTk3Z2+ZzfB4qIl69WXWew7pMz074fkF81Li3XKq67WHeehTlkLQm4cMSvrb30165cvWQ3b95wfa0fgjBHh1Bg7VqrGapNCCTSD6DeCHQQYMFOR9Oo+jqzjgDT7o9koYwJVXbj4/CoL9vli5dsdnbeK8u++eqhffbZZ7b+asPPQCpcmGvmCZD8qH7ozWDZr4ydeRmfHHOZBjSvNWtGA2wauB4cFGx3d9sb+RG05Ay4dOmSTU7PeoVM8aBko2NTNjg47NQiUzOzNjE2Gfjz2217/mzVA3Vnziz5v2qtZqVq0QrFkOGOvqiWjqxWhYO55f0OqF4KCQpQyrSsQaZ2F5t9wMbHpuzchWt29uxlO3/hii0sn7W5xSUbnhyxQnnPXuw8tdX1h7ZXWrdmt2T9dNN6/YbbGNDDoMdH8hnXcw5mJmCebDYHDHj4qBxbelVJCnxPtr98Ardxk8xH2bnsDVHZKbuXNctBt5foW/kOvA/1jZ+XVIMklIfci3kUkOG2fJJhJr9OfqM+44HmJJkkBqAFWspnlQ+G/pUtrrNcYw92cgDWY/tJdnUIWHMOjBwDcXo2+SixLy8fWbhBjA1VShkUAAAgAElEQVQwBnG8xsC1gDt9FgCLz6qpqXwOreFxJncCYsq3EJCTRgn4w4fqRvS6g2MJVYXAPwBoX5/eScN6yYDmLvhbwQ8LvlzHM+3lc8m/Dp8/aSavuQygUkjIkZ/hspDgI/p+7INo7o59rVRYP/ncAIwaj+Yu+NkJ9USU2RxkIiT7SY6++2wpP99jQB1gX/7gaaDWfcGksWcMnEkehXuclg3hAPJpvwOwJ9nf8tXk2yrDWriA5krXIGDMD5WRmm+X8/RJBb78vthHIzCma2ifxziL5lp7gGvLj+ZzJIBIzgW8a5+HzwUfPJZbzTmfY0zIma4vHIHPsMbCQ7TeStzCbtX3Tid4afw8J/6fxqzf8VrxmVjOtfYac4wrxTiEZDT2uWO5Pvbp0wH05rrCGPQM2jc8K/Og7OBAQRWqutA1GqNA4BjwFpDuvlAC5GtMMYZxfCAn/4mxAMmYdFl8BtAMnfFzLc2N5j3em1qfGGNU4EL6VOMWhiLdLfxS86BgDM8U615hK5I36XHGp70mDE86RQC35l/ficFovoNe1/kmzMj93PLRdzLDeXbHapIKd50nUG5offycTYXqaa5Jj46YA197N9YL8fpoDn1+/+v/5G/33WhNmsWh8GPQD+soVqBOOZ2QnjuAN5BkpEQZwzpwNLnxzWMhDxN9UhYfC6yUBUIrgZZxLlQ/Ng60MHwvBvMAYAQyS2D9YEnoBxirDtXTAHS86AKYFVmRUJPBx2v8CMjUZ7mfO00RPYCuqUMlPuC16bV59CyxAuc9jV/gs5Sfvi+BdQMpKi3g8wIlpXjFcR2XTElQNafHIFxyWEkZCKCODTcdZlpzZCUGILWWejZFybmmSh41Nl1Dc6U51wbiOQeTEhBtuNNRKsmU5vT0YajDgtcZiw5vbVqVsnBdxqGI5HE5cpLBoDlSV1aaEAqs8DkZEJXESUSa1wVAHxsgpyhitOl1MPM8UnDxAc/aCriIAf3YaNLe41o6pChd0rzqepoD399JUw1VRHB/XpPSVdNFGdB6Du0TjTWA78H4iZWlwF+BxaeNvRND9ITmRHJJhjEc0Fo77SUB8zrcTytjxqT5VBdiPfPpPejgimdaBFAnvpbrk8yAZ1EHIJ5oIFnFac9aDgb/gGcVpfuDNtDPe/Zzr5uzfnvIhgfGbXJo1tIOQO/bQC5t165dsnPnly3VbtrB7p61KhX75sv79sm/+Nis2bFZGuzBu99seQk8oBbg5tTsjBtjZNo6ryjl3b2OO6Y0GQLI9Xnp9x2UJsOvY10bTMGdSZf7vHGqANAVjvZtYnbSFpYWrdZuuiMBh+r66ppZvWMj2ZwtTs/bhXMXnTt1r1CwlxsvrQm/eapr0wsz3qhrZ3/Xs5BZ27PLK3Z2+aw3LNp6telzOj425o0FCX6QWctBBh8w9AnSBxjIWgNkhWtRuuxrQQNcuBUHch6JB4QcGQuN0rzR1uCgN06CI5sMWg5MwHkcV/g/AXUWF87ayGDeHUb2IvfDsceBp0FZDmqQsbyDbmSnkolZq5St1WjYmflFBxukNxgzwIVlB6xYLdvipfP245//K3br7m1bWFlwkLlerlq5WLR7n3xuf/C//m/e6G84M2hklPJDyTLZZzhkgNvQPZBtKd0DoM/8kKzoGdcDQSfl88OWHwoNcFjfeq1mszOzdvO1Oz6Xzh2+v2/7hwcOFNDMDWCHecnkgtNCsynPWpuZ8XtTxt9rtm2/ULBauWrtTtsmx0NDvjoN9doNW76wYn/1r/2ezc2fcQDq+fMXTsGxt7lrbUCSLiMNwej+QNrmV5ZsaGLULly/6jQcnXTI+nr84LEdbO1bv9a1gU7KWpW6N3NkrgcyfctlM57tREMxZB7fA0Cn0W4ZTijZ1xhZChh6meIAjlzaAWj0FzQcNCuk3BUA+vbrN+3W3Zv+/aHBIW8+CND21b2vHEBqNdrWaradBqHV7TjwyDp4uVmn79QNE/MzVq5Wrc5rbRrTZq3RBJw98LkFVCRb14F/8Z3T4CqVdlkaGR53G2pgMOPZRshdpU4GXQBGpibHPXP52rUrvi6dftuOoFjZ3LSHDx9aqRiAynolVLCMjYwFox5e6joA8pFNTI7ZO++/41zS2UEywDu29mrDnj595lQRjWrdgTACHwCSyAIZDQRq6q2qn13TsxOe4YtcEOiC4gKKgN2dPQ/2kKEk2waaALcT2x0P1gBAsx/h+QzGPkE6Ne5qejNMAiAT0+P+DE45U+T+Dcv0KRXPWbdlITCSSZovpWl+mPdM2+mZCQf5yXgn5bjTCZRAVKFAvwEXfGE3BJxYDwcoBjLHe4LA29LKot2++7pdv3nNFpeXLQ9oZCnXVWRAA0BTMVI+LDt4yTMTYJq9cMZ+7bd/Zstnl2xohKZagQ6JuT8s7lun0vTGgl//8r6tv1x36h7mGaDAwdV+x7YL2y5Xd+/edSoc1pnqAcZNM0+fjyOyRwkMhaxCAm4K6pLB3O50nHsZ0NQdC7KoG6ExbL1a8cqORpss0mGbmp7w86HSqHhGHHzQK8uLdvnCRRsbzfvZ5c0y223beLEemhWurjmlz9T4rC0tLScAespBROcaHwiNbgmkQim0sDhv09OTtr2368AnEa2Z2SkPFKA/2JfQFK29/P/perPgyLIkPc9jQWwIBAL7konc11qntq7qdXqmZ9jT7O6hRiaTzCiZyUyPNKNJRj1IT6LpRW+STC965osWijKRFGdI9vQMORz2Ul1b15JVmZVLZSb2NQAEEIg9Qvb5uT9wGtNCWzWQQNx7zz3Hjx/3391/X/UGlZyZgJ5QKXlWWCpkjSk4DpAKaDo9SzXNRaeIgo+ZcwkqmW4HmrGOrTxd87m8cOGiyxy6fn1j1bOAvRnt7IwH4DY2Nj2Ygz6tOz//0MHfyelAXcVZxPUAPQcHocIAGpwbt24kGccHfrYCej9/vmwP7z+x+uFJaCZIVmIq63oWOaNPdABt2g4YIH/OvZlK+7lHAJd1IzOb/y4sAPAuOPi7vrJuf/3XP3NufSoyoAJijmg42GFTZAfW7gPK5u323bseQJlfnPPqoM2dTXu28sz2D2uuRw/r+7a+HrLN0f2MqVQu24WlS94wtNdPGfQylfFJD5xDhwNnOe9JBva9Tz5zeST7+drlm34ubu9v2d7BjrWbJ9Y4Iehy4M8KADRVX2SjhuZ0fg60+yFjvTewsXLVrl+7azOzF21m9oKVJydt7sIlm704b/2RjtWOt+3R889sp75iJ+09G2Q71uszx0EHcBYUi1DuBJ+IL/la8vXg2ZZdKB9A/ot8XoEPAjscsEkFEFJAJHtKADT7kHs4sJwkJchPwI5gLPIfQhAj2Jvue3XD32RDx/yZel5sz8o/kd15HtxDPmObWTY218UgU5wpqXsGu+UsoUKAmRJv1NxbcxoDl7G/onl1qp+kZw7vJwBaPgh/E/jkIAZJN9kAsKJr9f7yGYLfF+wi9Jj8qRCMCsGpQqkQ/OF26J3AujlQlQQieRd+r/sAQAffMwG+s8Fm0pyLA5pnuE+QANCaY/QUz9ZYBYZyvSpZw3oHvyoOcLj/lT1LjGIcMZYi/yz4YWH9kDG+y79Tln/s+wmYk28YfJtwfZxcIz9dz/R3SFKPtV/ka5++bxJcOcM7gl8b9FnXAerYZxLmE8D4MLfx/ouxDcmhjyMJRGhuJb8C46DtcuAqATs1Xmx1vbd89Bh3UvNGH0Tydd7X5nrW6WyNz3wOGkQzZoH/jEHj5jmc5fH7aQ31Hgo+KelPeEwMVqJf+UJWGUPQLyFzWnOr72dvccZ3zb0U3IrBVeaf3zMvou0Q+Kc50zv/trmJ8S/JqvadMD7OLuleyanASMbMl+gY+Leyn6XH+LvwHtaae2l/a65Og1XJIBmzZFtrqWdpbSQ/3E/vqjHreual3eU8Cra2xuR2mdN7nPGKC78Q9sbnBUqfB8YlA8JIhHnxe3SiZIJxCKvTOKVrNRbdg88qkCAMUGut95MO01nDc7XuMQAtefazohvOMs3J6RwllDX4TQ5KR70SeHf8MZKAfAzeFDk0kOWzMeYXy5DkQ+vp70gTQiH94cKzrEMu6JKeFAkJh78OZa7DeeJzUlwCRQUSCehSWY/+LUGmoZU2tRaU+4dD4yy7lfvqQFMUmc8r8s3LSOnpwOce/F33jQ9CgWB6N74LuBKQrLHq+njhpUh7vaQEP+HSkfDpHppbbWC9U6xYJGwSPh0UMiC0OeI5kdDoMNA9fM2S7EAJk96LuVATNwG1sdKT4aT5j+cmVtr8XsIeb14dyhp3bAzpwIw3MOOSIaZNIWOAZ0hQNVcCj2NBBoBWEEGHpA7HeE5i40aOm4y6OEDA52I5VCfbWBnyfAU12KB6bpD5kJEMt7AUmT+HjM6EK5O/ywgg00oAvfaVjDN3lJOmCxqrlE08J+o8zVhxPDWHsXKOjRuBvb5nIwBaijRWEGfPOTO6ND/h4AmHTHx4a921x6QftAf0e+1H7SWtkfaIrpPc66Diu+TopBnmT1FFXauDXP8+O7jDT3oWADRfMQAeK2MFGpQ5obXTZ/K5EW8axDx4Zk86RBABgBiXr0UqY6l+znKZMSvkJs16eRv2C1YcmbCx/JR1ccr6LVu6vGhvfO0Vm5wyax6bjQzMtpfXrba5bT/76b+1h/e+sNFs0fnQMMSQr20akXWaDj4USnnLFvJWnZqwDM3k2icORi4vP3N+SIx8L2VMj/jP6C43sFPmlB0jpbwNMn2bWZy1N7/xtlVnJiydyzog8vzpsv3VT/7Sntx7ZL2jts2OT9jlpcs2v3DBAann68u2d1iz0njRXn79FZuen7V+emCPHj1yDlEoB+BJHnT63jitRGM3srk7HQcS5bxUJyYcWAdc5T9AZT6zsrLi4LU3kGm1EjDdbLw84fuK98Rqh1eSLEnGnC/mPdNsZh4AbMwzOOfmyTLMe1n4vU8/t/rOkY0VKj6nzZNjB7fJjHMdV8g5h/P0/LTz/DLf/W7XeY6Xnz1z3mpKpgHNkQt4WMnUpaFK0/r2td/9hv3gT/7YCpWyZ8u6o9tsQWpszcMj+3d//hf2z/7Pf+JArZp/Abygkwu5wA1KiTbvgkyhu8muBDSBfiMY3CGwAzgDTQJjBHSkoSMZrTR3g8sbPb21vWn79X0HpsjwbvVPnEMVFBJHmU7k/M1licZ0o2WDgxiZOdgDvFh3wH9yatozaQFweC4UI32aozWbzkUKwNA+bpp1+1ZI55xCBb20f1y3SzeuWbZUsOrstFUmp6yfwlmDpqBu7eOWjZfGHaRrHh07VclJ49jSmYGVCnlrNup2VD+wbqvpDimAzl5936DVmJmadvsAYx7Di3kIBmY4/wmIQL0CsErG4Fh1zEv5Z+agThm1koPLWd8by89WPDjh7Sn6iW7wWht4RtvehAvdPDk9bQtXLvh8kyl9WNvzxmJk3KNDAUjdcM2k/fcEWjzztRdKtwkyAPBkRnIO8uKEcV9A9ebxUciWy6Ztbm7OFhfnnfqgMhFkbXt31+lGaLJHViocx2Ri0nwTIM0GPdvZ2fY5qk6U7bU333CaC+et7g9sZ7vm2eL1WqA+4PfDYcarORgD7+D0G/2WjVaKtrAw5+X87E2yuwFE4Vje2dp1OgZkzbN90hnPbqVCAAC71Wz43tM5FvQmPOPp02Z6OFsAaAD6ciSgPWGu05Bpo7eGobkXWZv+mYRvGQAD2R2vUgUCJRV/C6AM/5G1C8fw5vqWX0djO+QEucZ5AryFtHZiZsKrRqZmpzwTtkjjpW7P6nuHzuFMc1AqHsBDAN55BzLwi3Nj9p0//I5fi770bJBOy06O6k5f0Tg8tr3Nbfvq4WPbXNuyYXdglPWWimM2OjZqByd1O+mc+Li++93vejNF9j/0H1CIoHf5Tha3lzl2A1hCxrocEs6u8tiYr/vYOLQTR87tzPNbnoHXt/HymFPZcJZS0cFa0YCRoBOgPAD04uJsCPSQPXt44Hr3aP/AM8mfPVm2Tz/9Ah4cm5+Da5tmywUHoN1uSKfsoL5vtdqeN6WcnZ9xvuRny8sekGFtcYKQBfQ6zwe8rW3tOWhLqTv6jaAM78X5wFgDmN902qPSaM4WLy7ajZtXnIuaTO61lVV7+PCxNyFETp4+fu789NBwjI6WQs+Eg5oH1i4uXbD5xUWnxnj86CtvWFo/brhuYk7ZZwDQbmdmUw5AkzkJWEX29pUrl23hwry/FwEmxsY+ePZsxZ48fGbNE5oAF0JAZqTgwRfAf5L3kEv0AcC56K44sx48euwNCdGj0HtQKbSwOGdTTqdTstr2rr37i1/Zzsae5bI5y2WLnuW9tbHlPP7ZYsaanWMrjY3aK2+8am+985ZdvnHVqZk2N9c883untmMnx9DH7NkX9z/3PgTtZsMyI3mbnp2xynjV4HUHiF68eMlK5THLZMluSjm9Cvp/e2PH/uInP7XOSdtmJuft6uXrfr7uHGzawVHNAejD+p7t7+3a8fGBdTvw9zvy7rp4rExAGL7koTXIVG/3na7kyuVbNjm1YOPVGcsWRv1MWLxy0SYWqpYq9mx99ytb2X5k23vPzbJda/cIugfaDOgKcjmyNM+qdOXryEeBokZgROzDyJfAnhBIJ2DZfRKSCM5Vf8pP1b5zPZRkyqoEWxm4yHqowDkD6xxkSJrtKTMSmhRxEsvela8UA4WxL/ObfmHI7JXzH/t/+h3XEhiV3SzbmfckGCn7OfbD40Sl2C+Wny1bPral5Svx3g5aJBW2XCPfmXlS4zNPlEkAaOh/5AdobQTE+pmhpntRFabTeyT0cwo05LMhAxlFzf0YQ8AkAtBFJVvwa+WzBABTvhZ6XZmkfoYkAK2AOzKfY784VDgEP00ZuMGfCMCcANRT3zgdniVZFKh+3idCZwu8kT8uwEl+hXAQAb0xEIg/8jeenWTqCl+I30++FePSevEeVNDwPO0R7YkQvMCvJRs7ZFHH4xQ+oASq2H/VXMR+o2yfGEgM9m94Dr033A/EWEzAPw8g9QKApucJF5E/qoos+X8xNiF/W4AdzxYm4bY++8qCPMQ0BdxLcyQKFPmQfJfscz/hYMLFhD0oa1h7MvZ1w3UhyCYs5/y4sZnkm8cZyNId8q2VAOl7LaEYUXBFGNzfnLOz94v9agHDMQ81VHd6vtY/flfWL04cDRVwZ+CtAioar8ai92W+uL+Cg1rHGE+KcYHzOInwKd5feknj5F5NEkxOCGqKciv4edJFsX7TOSLdx2dEu6h7xhiGcJxYXiTTArQViJB+l7zzzjHOFL+j8C0B5LG8aX60xyV/2ocC1nXW5ZMKC+Efp1hpKugpZUCDFEm/MD/Yicgoawu1JvdjfvkMPpgqgnUGyf6PK2D8ncmA1ssyaFBtTZwfGslE6MUC/9ZZyUHBs2bOyn6E6Ev5SbEyIG1aPwiSLq1kKGjyBUZqM+vzUv46CHlJKXuBzHwXAM318aY8L6ASJIFJ/F2Hlcam71oQCZ0iFZqPTicIioRWikTZlzJApBBj5SsB00EjoRSgyb9jgYkjvwJNdWDICOHfUjA6mASeMiZteAltrJgkB7pnDATqkNGaSOlLKGPBj99R76INrs0Yg3znN42u4RmxwhJoHh+gmXQAg3VfyY7k7retdQxASyHoEOLzihoxH1LgilrFYGhQmkHWtAc4H93wSAdQVBubssegXINhoXcEeJJBq7Hzfjq8+F18iOk58eEDAM06MlZx/sZGnGRY66o55Z0wgCXTOvz1PnyeCHJ8YMQyEeY4NLKRfEs3aG/JWNIax/LD8+K11LW6l+ZAaxkAtwA+S/k2WwHY10Gpg0PGhRT8+Xvq7/DtSr9IT2gvhUyz0FywneipWH7d2MgG0AbwiqyeoSXcWElkMBjWWKQZy6UrDjoPu3nPhJ6oLEAy4Q2HxiZG7eYLN+3KjUkHujqtjlVLOdt8umm9w4Y9vf/Yfv2LX9nW8oaXRVNqz7oDQNPsDwOuOFa0S9eu2NvffNsuXl3y3+Hk3rv3qd2/d9+ePvnKjg8OPXOX0th+d2B9uCo7HSuNlawzaFt70LI7r75oP/qPfmxTC3M2szBrI1M5syOzX/7lL+zP/vE/t88/+MQKNmKLM/NWrk44iLFzsGtbB9v2xjuv23/2X/znNrk06yBRv921T3/9sX34qw/tg1++b1trG1bIFG28VLHZ6RkrjxaD3DYanqlNMxLAKMq3v/3d3/XSfOSCZoJk4t3//Av78L33ff0nJyZspjrren9vt+ZAOF84NbNkREJdkR7Y7//h73vmHVQNZFDiuAIgMJ73f/aBFdN5yxEs6A+8bB4ghXWfXpixq7dvOidsAaeKs7HTte2NTfv5X/97a5IJ6RmnYzZaKng2NyBul2ZZE2X7wz/+oX37j75jqYrZ8UFoalYAuMrmrFE7sJ/88z+1n/6zP7NuIzSPDDqBPZGyQW/gFBrIKUCIStW2d3ZO+av7yAHl0vmQ4esZ5FCpwLF9THn9wObn4XKdcPkFuCYzDlASmhWCv/qampl04BzA/rB9aCUr2Vh5zKYnp+zypUvWabYDvcUBzSiz3rAQww2ghqDB/vGxpXFUcnkve84MUg5uj44UXdaca7R+6PQbpWrF8pWiNdodOz4i+71gczPzXopeLlSchoQ9uLG5Zju7m9brNK1cylu9tucl3r1W04qZEc/cPOm2fL3J/GW/OlhVhw81UApB/4IuJDuVtQc0OmoceQMuMnVnpsadS5S1JBu0WplwQGjQpZFG0TOdAU5SmREv360xP4eHDvRduX7V9xyBHqhUAMfJLtzZ3vLsvEK2YJcvL9lYddwzhBnb/v6hc7i7zhwMvGkmsgVIBf2EO1X9noO/cFLDZRkco6w3yiuPh5LQ/nDoQRmyR6vVSacOoXkYAClrXshlHQw8PNx3AJpS+/J4xd/ReSL7IaN4fXnZ532sDJCY83MLoxLaDW/eeLJvleqoXbp00apT407R04QfeXvPni6v2P7uvuuP6ljVgbVTu69LM7eadXtNz8DGOFV2LiA82eUAm2psSfCMz7CWbj9Q5YE+7ZA52LF8thSyCJOAQiqb8kATfA/sk0JxJAGnA+CVyQWHAr5lgHJ4oNkX45WKfx79gowBgkJlMz4VsoK5L3ut1+lY/eDQUj2zYbfnXNRQIMDVCx80Yxtkhlaeq9g3fu8bPrdTc1MO9Bw3AVmObXd72xqHNCHcsM2VdQdbWad8Nh8yh8sl62eH3lQTAPp73/ue3bx21WXAOZVXVpxiAioSgHTnlu2ogirY4ABlVL/Mzc8HmqNsaDK5t7NrGxtrtrK87DQsANBQ7bhzmIO+ZNR1Fbr7zot37Nb1azY9NW79bst63bYd7u26vDYO6h5QWlvZtPff/dC2tw5sojrtcwFlxEg+VAWwFlQXUG1Snap6BjTB7eW1ldCUkUqhhOoMfc3zkb+9zV0HbQe9kPnue7A66U1PWR/0Bvek8WChmLWZmWm7eeuq3bpz2wMOANAExrLZgoNFNJ1kj41k8yFjNRXK1YslaF4uOg0QZdk08Lz/4IEd1BvW7vY8M5kxuSwV8j52fg6l0Bmbv0AQaMEDtVTRMC7XlbW6ra7SwG/ViMcX8qOeIZzLjrieIPubvT05XrGbt657NQMgPM/arR3Yp59/Yc9XVzw7mYzx2zduekNOAmpkyT958Ng+/+y+nRy1bNhL2bCftkHHnC4IYH+0WrJhqmeDjNml65e90uHG3ZuWKY3Yfr3mvPT1owMPrJL9/Ov3P7Av7z/wgCt6aXJmxsYnpmzx4pK9861v2/TMXAigttpO9UNAlMadZO//i3/6/9reZs0WZhdsfnbRg0z7x7teJUH1R21/27Y3N+zwcM9aZNdDB+Gh7owHn6kg4Ww7gf4kAaAX5y5bdWLWSqMT1qefSKFoM8z1tQUbnx61wcixrWw9tKer9609aFh3QKZ1PQHxcJJTli8EbmL5U/Ld0LHQhskni+1N+S+ck0q8+A0/NBV8VOfnTmiXlOUlf8rBDgDRbqg+5N8CsPgM1wrIJdFEdqyCo4yHYIhsVOlO2fayoeVPyaaXHR/GG/xxATiypwUmCxxFvuXjCAQIvmnwLxirfBX5IQIPZN/HfoljA0l2oUAy+eBKFEOPiQNUvmcMfvl70vuAjN8kA1r+jtZTGd6clQKXtM4OiibZ79jZ7v8nwQhPtnDAre3jlL+Lhe42Iudt1MRMvo8SiBz0dO7phHvYEzbOGs/JV+F3SiDSmMMahOvl05/6xAnFhvwIzovzPpGwBs1xsNECz7MoKxmfYwwpgguh/4xAOveb0qHRpNYoXjvtA5fXTKgAlwxpXNoLBDD5m6oQof47xTuonmIM0I+do2+UPCoAEPuUwQ8OAWLhGFTyxRiDxsMY/dpuyGSFElZ+Ie/HmaPPCoQOPmeY//N4y9k6h4paYR48h3cUZ7LbDtjR9ZAIcL6Jo+YHeYnvyRjO41gCZIVfxViQ5IfnBaA1JNe4b540VpXPHeTrLLiufak1dmAwT3VV8CXi/aK5VXBF+0xYh/RGLAdaUz1H8uz2VdL8EZtYGb6aEwW0hLPIZ5eOVECDZ8XyKZ0szEA6TO+i+5/HDeL7ecVUglkqaOJyk1AoMSbuq8+RAa1MYen1gHuECg2tlfSBdDC/5zlK4NSejfEwra3kI76H9II+H7+b9LDwCD7Lz9IHwo50DujvGqv2gd5DellrL33j2F/S3JRnKrgUnBMxF4RzFQA6PocKOQJuQb9jX3A9PyvAqCQDDxImzWW5rTA16arU//gP/8EQpYzBxHcyblAqRL0ZqASUn8OihVRrKcL0MAiRBPf8AaOFEkCryTmLTASBkHBrYfQ7KSsGLkMgBqC5v8BeAVSa4FgxaDMIxI2Vsw5cPwiTsgF9XkpDyuo84EqGmkBJAXuKNvymoRCieTKOJHAyOjQvUgQ6/AUknN8AEtT4sRoAACAASURBVEbNqx+WSRRHBPBaJwGQUuZS/FwrRaQyDil3ARNSfjpQTg+E5HmaD12n9dJ4w2F/VrZ0/j7a9Fo7ZWnLSTkV1CTKqbUK94XFNhhQUlJStDoItFk1bhkv2pz6vAwKKRIpKMZBdoqDEK78AygL8AoooINfxiUZHn7g+N8D4b7oN9RMRweSK8gkg17zpPnRuLiv5oafda1klfuTcYbBAbDmGXZkiWE4wZuKq+GtiqnpGnhjvHan6d/zhZAtIAWtn1VOGA6es72peZbBEuTorOnV+QNCBrn2428zZGMwWWsgXaIATDw+RaMlw9S5yzjQQae9wPO0jpo3RW8ZG7JWyAcAlPvqANehqCwV/k52q/aCjDT+XYCT1Cg9ATQbwsTp8ojhixJ3fTJI2bCbtvSwYOn+qHVbGSsVpmxh/ooN+kUbpNJ24cqCvfDybZuczlrjBN7cA8tb2tqHx3aIk94ze3jvgf383/x7B0TmJqcdCAR0Wt1Y96zJTCFrN1+6ZT/6kx/by2+9ZlbKWs+5MY9t+atn9pc//Qv7i3/1U2+ENV2dcIdwJFtwIAInu2dd61rP6SK+/+Mf2EuvvWyTV+bMSHQvmdmh2a/+9c/sL//0J7b88KmX7lcnZ210vGIHxzU77hzbD//kx/Yf//2/a1aEXybQ91praHvr2/Z//x//xH71s195FnTvJADIZXHAwx+8veUcv/CHko329/7+30v4j4OOB0Qhe+sf/aN/ZPc++dT5kRfnL9go/NfHgSYB3dfqtGzx4gW7ePmiZ+d++3e/ZZXKmINLNEmiGdTK82X76b/8c1t/umHWTVkhO+JALqAbVBXjExW7dvumvfbWm3bjzm2nUaDMEz5XGgn+y3/xp86RXKlMOHA1NRkCB4Dg2VLOZpYW7ft/8iO78dJda/d7zjcLAH20u2+j+YJNliv2s7/4K/vTf/xPHWiEsxUZInuOd1jb2rRyqexcxux/wDtAC4BzwCXnDU5DPVENUeijQ9/LNJaiuZvLbLPpv4NiRd3fQ4VTx7PzoFyBbxX9RmYQ5fnILsAJvLSU+y/MzHu2IesI6Ba4f2t+PPA5DDAaAgJwH5+0PDuWM3GsUPby80qJxpvlUK5+0rBcadSmZ2asMDZq27v7trlRs2JpzL7+7W9ZsVJ2YLs6M+Xzv7m5YZ9+9L7V9raNQuutlRU72Tuw5lHd8qmMg4jQnfAluwEDiHHBIc68UR3gOrxExmbOG3HtHOw47QocsfNzU964r1Fv2FEdrtPE8UyyMj1zYqxieQLo8Oa22kajT+Tz5p3b9tKrLzlvcxogYEDG7b7d/+wz55He3tmwuek5/yxNKhlHvz9IgGiaw+2F9Zms+ljZw1QjoIsAuDoA7XCdtmnCDO1DybN2aegG4AmXNOAQ/3nsYphysBV5mKxW3FZj4cpjJQe9kImTVsdyuZL1Ej5mgF4aeJJFTYM+uFXRewQnjk8OrTvsWKmct7mL857VKnCBYNCXXz6yjdVtB6ErlXEHyDmHoKrBAYdbmKZn8wszTsNBhi6gGgDp+vqGrS2v2/ZmmIPxiapz83KuorPdroCvsjewk+Njp2dAZ3u2SpJ9AajJ/Wheipo9bhz53GAYZ0ZCZQD34UwELGROGT8UFPOzc74nmGv2EdzArLF0fOP42LnLe62eVWiCmso6cJzuQ5/QcsqcerNu3Xzffvgf/tAuXVny9yereAN9TJO5ZstWV1Zsc2XNDnZqtru9Z7Va3Xmg4VGGGqY0UbRULu3g/be+9S1bWrwQAmp7e/bZZ5/Z44dPfN1HS+Nuk7eaXTs+rAe+43bb9QIAdGV83LN0OX/Y06wrIDZNNJlvAlzzF+ZDdl8/NH/upQaua2m8CPA9BQUKzYgHHdva2LTD/Zr1Oj3fG+urWw5Ar65sWjFX8qAR58fE1KzLLnQMgEHQQjAOAGiCQMtry/4urClrwLywLmNj4x7Me/70eeJcEczNh6av1Um3nwD3nDu5eZKAyDg8ebt+46pzoiMPq6sA7JSaFt3m2d+v2+4OGblN91Fw6AF2qQ6hWeX8hUW/F9nPn35yz9Y2aMyadloQ9h7vUiwW7KR57PsgNN7seebz9RtXnP85m0m5bAPMH+wd2crKuj1/tuINGYvMycSUyxnvC7UWwRyue+ON1+zK1UuurwgSQZvy5aPH9vmD+56xDs/6nZu3PAOfOaIKgwDEyrNVz8SDr8gz4C3n9CVusxQD7VN70LXJ2Sl7/etveiA7Vxhx0B6Ahgwl9O/WxoZ99vEn9vzZM8uP5Kw6MWmV6oRNzs7Z9Zu3vV+BgXtwkGXMWscDa8PZ3Onb6vKG/fKvf24PPn1khWzeqpWqZ39t1TZoV+827n4Nyq0VO9zfsZPGkfezAIBGLgojJc9qT6VGnAeahsBjoxM2M3XRxsqTli+SoZ+yYSZj47OTNn9lwabmKpafSFntaN2erX1px+0DswzUUSHrlHOMfV8oBl5tvv5GkkIvJH7EfofsO+4hf1B/lx9DJq18Mz4v25bKG6iSAET5HfZAsJFDlrtnv+cIemJb07MiNIKloiM0aQ00YLLXxREsJ13+ikAWPTu2geW78LfwrOC3xj6z/B1kOIDhuVBhkHASC2DBhtTPv5lIEyphxAetz8gvlt3O/HHPGNBSso6wAz4rv473kD/qfoGFf1MNJPv/zA8/Awg13zEoFvyJkIHLuBx8SyWcwPRnpgKq3fQzE3knSKZ15FwMWMXQ92rw2c8yP2U/oVNCwCBcK9mRfxzehaAuSVD4hz6qU5+X9459Onwx4QLcS5muse8joEfPC/OR9ARJspFPffl06FvDNaJgdCAvHXw7+V6xbxbLD5Rv+oqBPfl43m+mQ0PRYIdC/SeshuRwB5Sgp0uyzZlLJbVxD/lWwgkk58IJTgFPemkklajCkxi/giUA0Iwvl4BZmq/TiqgEB5AP53suoXNgbJIbvbtsjBgPQNZFs8O16EwC5EFmzyhlzuuPMMeB1oX9T2A0UIyFikB8Qc4n5933BG71DGL+GGegJFKyl/xO4Uoae9BtgbZFegHZEP6lLF+tuz4nQFPf5TvrOcKchGHEgGYMYiu4Jvnlb9j9SvZkfbin1l9rzHMViOPewtRiTEu4i8uuZ96G99SY4v0mP597yh4VNih549/ClmLZEzYn0Jx5J6lC/pXwSuRD9xQuokDbeUCYfwvY5r4up1HGuXAP5IR76ozSvPNdMqU5i88y4XTS3/zttIImycaP5zLef2I8CJhE4DfnGcLXoFqLk4OFuVBRgq5iTyBzJNAQSNe+oUk9lGYkWnCuScexZ3gWPiefVfa7Ak3ak6f773/+h//VkEw557yCEBCevkHgUgqCcEaHEQNIUvj8TiVsOgR1wHA9xrN36z7BiDyjLtDmkuMYo+vaQHIOJJQSPCkojeHUYUmkVIccf9ehKiUUH/DcjwxmGS9aGAmcb7CER0WCqywOKVJ4QyW0Gi9/EzCp9/ttB4w7O4ni1QJq4/E3viT0Gr8f1gloyPgUuY6B1jgSqkians99NfdaL0V6tAliBRQbBfwconThwAnGWshI1T34HivF84A2/47BYpwMvVMMcGqjqjxN/9ZzJSNhE4fnyyjSJhY4L+NNz9Zc+0EKShtRMEi5xgcWAK+AXTj72JgYJtr0Ogzid+UA4is8M/DTySGmFFsKBoD4FExN1lvzwTzLIeb9YhnSXoRnMIBKHGp8JhjmOIfByMJ4pnwpzBN/5/MYyJI1nqfxKTNAhrnmkntrPmXouOJNB1mXvMbKVvuQ38WHoubYlWLSzOO8oS0FG0CbwEvPmDQ3WmsAaIHHzDVjU/AhZPsnnKFJ00k+o3tynSL7jFEyxLiD4g2yLWOP71pjvUOKMlUCIN7MoO/ZdPybdcEgcXlNEWnM2qCbte5J2lKDvFVKU1auzNowM2bT8wt2+/Z1u3J13vIj5o29yEDrtdrW2K2b4dha1vbWt+ynf/YT6zZbNlYAeCpbpTRumzu7zvXYyw7twrWL9kc//oH93o+/b8ayjpgNjjt2RKbW8xX70//nT+3XH3xsB7s1L70mO5YvSs5xBjCajtsN53Z+59tft7e/+Q2jvBqwt1ws2ZPPH9r7v3jPDja2bXl5xXb2Dq0yPmEj5RE7aBzYK2/9jv3X/+0/MCuGs6NVb9jq82U72N23hw8e2qcffmY7m3ve9I3GMbl04H/FOIP7drcWmhbOLszb195521588e5pEMGdoFTam6f9u3/z72x9dc05MScqVXdCJSPIwOzigv3+979nN1+45Q3C6Fh1uL/nQO3W5rrd/+ye/fq9j2xv+9CO949semrK3497oHPy5YLdeeEF+/q3v2HX79w6BYXqe3v2+aefeSZZbY9miCEzg4aNRZr39HvWTw/t+t3b9uM/+Q+cI5gsNECR7a0tp8bIQ/WQStsHv3zPx0C2LRlpgCAYqru1mnUGPStXx2324gXbO9j3BmhYr+1G03qNpmXgxk2nvFEU0WjOYM5sgkt8IXfMJ/pZWT+cxUSeAj1MAKLrzWPnoXVjbvSsoUmz2/LYwcLcBbt587ZTbZG9iRxAS0E5N8AW/ONXrl3zfQLnLny6ALnKAuF7KGU3d8YpTb+4eNH5fSmVrx02rDo7Z3/wd35guYlR6xXMZpZmLV/KW6fbtMbunmU4h/frtnz/kX3+3sf27OFjS3f7p00fAZR4Bl/w6UIFUm8cOeiM88meJfjg+3dozo2Kdp4oV2yeEvSxUedipXEowA5AJe9DUzf0QDaftVyJDGroNLIe6FhYvGjf+/7f8uZ1PcohLSld7fastrdjn398z/6v//1/c+oZ+KnhQEfOnf90GMCL9Z0Nl9vbL94JTTzIPGy2vXGm9QZOzZJlpL0g93BgEyyi7JU9if6qlsqGMQj1DLJXOwjUCZ5FkzRiHK8EbmDKVXf29t2xYsRQH+DYQtsxU522NGeE2xQ5BynRAx0yQafHvBICEG56ZsqbhR7s7tmvP/i1Pbr/2LbWdmxkpGCz84vOMc04en3ovo69suPGzcsh+/TCvIOOcAnTZBDu3o3VHT+jnAN6fPy0qY8HkuDmS7iiXae2OiELmEy0AU5Dxd/L5dqDjQHcPLO/QnYWsg0wzbpylqNbCPh4g8p8EqDpBGBgJBuaMgO8Otc8nK1kv3U4K4pWzJJJGAJr7UHb9lv7dvuV2/aDH3zfzxL0Phm5ALh8Z58QLIJaAuqO+iGUAPQOyFt6ZGgj5azNLQLQz9lbb73lwCTj2ITj+/MH9vDBI1+vbDrvGc6l3KhzSqMPPNBCJut42aoTlYQnfPL0zNrZ2bWVlTX76skzb1oHndHkVNWMQF2r4fRKF69fsTffft0uLs5bebTg9Dud4wMPrhEAOdw/sJ3Nbc+AvvfpF7b6bN3B0JQFkG1yas7Be6d/ygWQ+/r1azbBc1ID5yl3rnICAPWG1fb2bHJi2qYnpnx+CWixR5kbOOIB0zlDkUs/a6FC6LW9+oF1X5ybtcULZCJPOY0OepUy4ODY5j1T3EFuM+d0Zy/MzUx7liw831dvXHcAcWV9xZ49W7blp8uWyWQD3zP0LchALmO9JJtVds3C/KxdvLjowRQAaEAFGvftbdVtY33HNje3/LmVsepp5QrjJyABRQQUNleuXbYbUBAx1nzWsiN5DxgRKPjg1x85HQxBmoX5CyEDrm/27Nlz29zYdsqaXJaGVgUrF8tuf3KPwaBjsCgBBhGAfvX1V+3VN37HKzwQUrLfV9eWXVcf1va9igV5Ys+QwX7UaIas47lZ+72/9fs2Ol72gIgrfzChLhUAZvvbDfv1+x/buz/7wI7hgS6NOcf94cmR9wJIZ3qWGvZsde2pra89N9K0hwNK9IGV0z5eGnqhl1hz1hIO6NmZi1YslC1fKHvQqDMY+vNnL8zYxHzVihM5O2zu2Ob+mnUGDSNhczCAezY01AuZWqF/S2yHsof8HEyAK4FrAjXkT6VOG/JR8VKwYu4MzOYe0H3Jx0CvFEbgbR9YtxV0i9uBXiUYqlTo34CtjI5ARrAJGSfc+djfVEtx9gYe7I7bQOdtytjH0XvEAIdsYPdF8dmjCkT5C7LnvZojylQ+n6wl21+ZaUr0EgisZwkolI0sSgL2lwAM2fvKJGWueT8+q+xH2eb+3HTK9XJYqLNMbvkcp746dATDM65YgRjBv8rYWIk5Dw3dsH/CfIZ5cZ98JGujBRI9oNAKf0cO3efon9EB4CvIr9Cz0Sk+v4MkmJkER7WHS2QfQ2PYD5QwJPogm7EfJJ9DMnoKqnqG9FmzRmELAkklzzFgJV9Kc6Q592BIs+kyKdtLAHaYp4DnyG/R+2HP6Tnxd/masiVjwFN+Ou/hZ1lSmco1yvznXUSrp/fmuzASYTjoWb4EmsUgqfwuyajeQzqZ5zLXajSozFzhT8IZBH7q3WOcg0CtmodrnHyeIC5nlvAbBXK4Z+z/noHRAPRqAgnQB3gaMqf5PfMkvxt7NSQsUWHNZ0NjVgf6kv5KAic118KmYvxEWI4ASq29sKoYwGWtlCCpeylAJJzM92viBwMcCsMSgCsAWvtKgKZAYq0/c8Y1fF54kfAhxs/zlBgm+ZVsxtiM1k+c0pxZrFXA7QLwLVtPsi6sJwaxpadjXRdsyLP+ZHFlge7Ne0pO3YdIMve1B3k2ySiSkVNMIupDxxwwpvN/073iPS/sTDgDayD8Mp5rgevCY4THMZ74eb4uCb6Cf6js+BjfwL7SPvN1TprvhvUKFT3IJwFA5JdEBpQxCctevdHrJ1hHCIKqb4DopzgTg7wFnEvnwCnm+j/9d//l8Dz4KYESAH22yZJ07ESIGJzAoXhxFCXVYSNgQIIfK09tqBjwi0FSRTFkQMQgo4RWQKAOawm1UHcJsoDXWLnCgxqPRwetFICEXBtIB7zuwQJIaUpB6vDRZtA9Nem/MZ5wVv3GASEFy3Wa+1ODKYoQKaISj0nCfnrAJOBiDI5qvnguP2sDaaPGmzdeH43bgdsk6oOdp0NF4xEArXWID1QdApIxKF4E5usAjOWRe+p5MVCqtQYwc2AqyYLWXGtMcURK76W19ChX0lQiPmC1fm5s0UzFo+MBcOc/RZH4HMC0nhnLUciAwIkKUWCB9DJOsPDDXJjz8Apgl7LX+8iQDFJyxpPmMkJG8yBwo0sGNa8oVEUmJU+SM8luWNtAnyF5keEWHLpA6xHkOETNeI5+58ZpKhj+Wo/Y8NKe1mGk+dEedqMDgz4pbYv1jGQiLi/j75IBfbaTlNDo85pnPheioSGDXIazZFzjFDDOdZJ1xilebR0A0h1aJ8kxGUJ+r4Q6gSw6dDTZR1pDnC+yloa9rPXb5B/TMK5iucKkjVbn7cLly3b7JiXQZecY3t/dcYe702ha86BpI8OUFS1n22sb9ou/+pk168eesZsfKdhEZc7f88vHj2yvUbOpxWl77e037O1vvW2V6pgb3z43w4xtrK7bv/3Jv3Uu0p31HTewpmcmnbYBTlTetXF0ZLv7ux6EvHBpycanJkOQbDD0xly9ZtdS/aFNj41bt9217Z1DW15btW6q7/Qd/ezAHdmlpUUHI/2Ag5O+O7C97b0kY7JmBwfHfs9248QpFwC9oEgANCUvBqRw4eIFu3Pn1mkggP1KZhJAEuABvLdQlXjpdNTAA37j6dlZ+/bvfduzuKHSoNEc2c3rayv2+Wef2qP7D7zBWPOk59lJOChkV+BgekduSpqvXbXv/sH37NrNa65jlpeX7XC3ZivPntqXn3/hjaCOTwIHWgWaBRrGMFcjaZuYmbbX3nrDFi9e9CwBDFpAqd3NLaf5GM0VPSOt1ew51yyBOOeyrUw4gNce9i1TzNv0hUUbIaNikLLd7R3bXdm0Vv3YUm2u63q2hQdLAKJKo57txrq2e10HWspjo7a3v+/jn6xWnbuLBoqcW7wjOe8ACJzRlOn6+THoe7ZyF+7Y8Um7dfeOTVYAjFrO08xaQlnhmZX5EecuzSYBrQA0HztIS4YflQPjkxPOZ9ptda1SrtqVC1et1WBO6lZvdSw/XrFv/+3ft7GlKRtWcjZ1ccoKY16+YeWsWQ4/uzG0vedrDkB/8u6HtvwErtcTKxcLp1zhGEwA0DwXGgQ4emk6FgD4kBF6dBgyWzGk0sOBg89QhJC5whfAACCuN+rsdzxLFYCvNF4OjUjJkkqZ3bx1x/72j35oV2/esH5Cw+QOIPZAm2Zoz+xf/LN/bh/98lc2mi/aRGU88JKXik4zw/xAvXD1+mX7+ne+4VQuzBt8xe/+4pe2t7VjKbJiml3rnpxRRxAYcD56G/o6jxdHPaBB4zdkr0tlRweu6ZbrdKoGAL8BHqG5ga7HKUp6XXINbGpy1vm+J0bHPDABZQ4OElQXZFU2B22bmJvyaoKlyzQLm7ZyqWhH+zW7/+kX9tkH9zyrdzhIW75Qsh6UQ5Tj4hhCLbFA87ab3jhuenrKuq2Oyw3N4x4/emaPHjx1HQ0YhnMhWyQ0QTz2DOizsx7QBzy+Z/wvl6IpXcjKlp0Yn6Psd9aRbG5AAl/PXM5GK6MJYJm1makpBww5g/u9lC8uOoWgkIM1lADTyIxgGcHFJBOa51H+vNvYtaVrF+0b3/iGdTstr3KAc/9gLziwUABQPYUDCh0ICQ+cFbwz1AV5AOgL076H3njjDc+MxnHfWFtznmKavrFP2HuA9NPVGc/YZ3xbVFQ0aUA34nr8jTd+x65dv+LrR5Y2vNEfffSJN2Ikc9azpccrDpRBs0HDxMt3btjX3nnLrlxeskIh693Na3tbdlDbC1zQRw2nP1p+tmZf3LtvGyubDoYTeKa/aCZb8Gx8+MEJYHFm3Ll70zOgGQcg7QcffODBQsbUPmk7gAqAyZmLY4Qs7x3WrdXvegVEthiyNll39DHUNuhdwMDR0aJniSOHWZy7VMr1G/cCPEfPESwY9oZW29/18wquaDJ0yVC/duu675XN7Q1bXV23jeUN13kE/wqjRT933A4YDpPgdLD3qGCYnZmymdkJuj04sIsMb27sW23v0GlSeLay6MTRzzmK7bRwYcHu3L1l169fdbCevakMTGzIDz/80D7+7FOXE7KHSsVRHxdzRgY5mYpzcws2PTntfMruyOfwxwZ21Kh7hQ3A7fWbN+zq9aseNHMAunHk1FVraysuVzQjBmxGFvrDlO3uHliDvgq9ri0szVmxUvIATaE4ajbM2tzMjHm+RMfskw/v25dfPLStjW3XcQCxtfq+B4MyGQJ2fdveXLXny4+tc3Lk8uVUCKRTOwCTdZtFNhhZ/WQ/o3vzhaJz4aO/oLYhm3t8rmK5sRFr9OtWa+zYMNOxbJ7y/V4CQA8c5JYfKP8htkW9+C+xb2OATfZfL0meoJrSwbOR3GmiiNuYSWYnZwVf8gW8woHMUE/mCFltAuIEhrgsJnSR8mMk17Ir0Sv6in23+J6y25WVy3NOMzUB+CNKTPkLMYAs/4OxyHeJQRPN15kPEAB9AbXyQwWMyAfQOiqjUXa2ABqX8VbwH/T+8ollryMjnGcAgbHfL/+DrDv3mwdnJeCy/R1wyQTfjKov90MSjmVxPHtSXbJu/J25YG5OwVBsc0+aCvcRYKZnAEC73AzOuJGZD382gWlPPgkZ8vKzYjnTPMdrJPkIsjESqKcSv1Jzqu/yoeSra25j/zCWN82v1i8eV4w/nOIc/TP6RPmX8kFjMFDgZIwjBH8/0CLG/lTsJyqTlL+LjoXPCxQm4BfjNZIVyRj7JQagYywBX5rzQHIp/y2eQ8mdZFv74xRjSM51JSIpU1/Ao+ZJ2EGcgKe1EBYiXEH7THOmewuPko/OvZQw5b508p/WQWM/H8CQr8/YpPvO5DUkQMmnFm4hUNUTExJaIZ4jf1nJbsLs0C/aD5rP+FnCFmJshrWTDlBVhEBwzYHWWuOTfEt/akzncS/tWe0DyblAWK1LvD9i7Eo6VDpG70SFqWRaek7P5vdaQ+3fGKNy7ICc3YTBQbKiMUoupV+1XvxdgLKAbX6nd5SsMicCbHUvBSiEhwrfknye10GnzTuTgIAAe+kl6dXTYEUm4D4Cq6FPc32QgNEjSQ/AbCYEErAXkZ0kj9P3NWMT33aiGpytgGcIO9I+TpEBLQHXAjA5EgwyqGLwRZOpyeJaLRjfJUghOpYQ/ycLpHvGypiJ0CJrEoXo8zlFtTRgPUv3OK9gpcD4u8AlgUVn73SW4p8kGv+NUpVTAyWiF4k3vJQ+BpayRaVg9O5abM2ZhE2bwAU34aSK7x0rSQljOGRDhEr38wM3AqS1OTT2cEAEeor4/ucNsnhc5w8dXa/nS6FJSCm11fvqb1KAOvilVPR3GWa+WZx3PBh9krMYZJQhpXFJKehe4viS7EgB6oDT4agNy1gUbXUHIOlKLTmKlZa/+zDINH/XejpXoTJmuwGY1oEvBSAAmvFJnt2odKchcEGH74Frip/dqU3WWWuig1BrqvtLDgCgBdJKrjTvOujOy1O8n8V5hrOoA0bXKUsgyFlwzPib5J13zrhzcdZxO5Y9jdWBQxpUJfOow9CVXC68s2edJZkaktXzxo7kXcqS8QKi6BBXKZrmLpTZhEisjAPdI8x9KP/T4XWqFJPu0/E+OT2wksCLjAQ/iJPGXZRpwV/MdcfNUIric2UZy6bylhqQvlO0bKpkuREac41ZdXrJbt29a7dvXLFC3uwIXtSdbc+ABmjsn/RtlIZPqZxtPl+1Lz6+Z7WdXeu3CZ5kbWH2slNAPHj4pW3srtvoZMXy5Zyl8xnPYDpqNOzWrdv2tdff8OZX7/38V95Y66BGeTCl82XPBgx8mUN33qFRaHY7Rll8qTLmzimlpmSspQGtKlW7MDPnmZO9/tCer6za4+dPrJ/u2chowUZKUNZkPbulWCh4E7p8OudZz3B9QkMA8EpZZOv46DRqSqMqntXtd93BxzigaVMopQ6lntVESQAAIABJREFUnjgqYY+a0WDo8DDwQVbLgaKCBm+1w31fhxt3btqbX3/Ls5kBD2letPz8qd2/95nVtnd8LEf1E2/sRPYwcjVRhauy4DRUlalx+94f/oFn+PK3h4++9IZijcO67Wxt2xHgVhfaj7ZrccbutAAjaaN32vj0pJfGEwRAznBucWi51rpDp1BAT5DZhuwjY4USjviIFSpjNjE3Y1OLc7Z0+bKXpdOY7On9h7b+bNlqa5uehcp1Au4AFwDtDuo0j+v4vQguwK3tAE2xZMUCgZC+6z0oeAChT9oNB/Vd76aHfiYd0ATP+lYeHbcbt2465yec4cjOoE2GaN/2dnZcb8ETDQWDX09zuVbTAwmdbtcOj+oOdsCL2mkPbLI6bZcWliw1yNj27p41aIJZGLG3/+CbtvTyDSvMjll5rmDFMTOqWgcnZumWWb5t1jto2PL9J3bv/Y/s4RcPrba762Xqo4W8Z/PjzO0d7jnlCSXeUzPTtnTtkhM+4phurq17Yzay4igHb3kzvX0HoJ3PdiTvFBVQjNQO9pwvuwp4Dn1HMe8ZeqxRp921pStX7bu/93t29dYNz5pEPo9OGp4byplGsOinf/avPFBRzhcdyCSzkwxP7uMZlqN5u/Hibfva17/mtCToEjKw7336mX30/oe28XzFOo22NepHNj1Z9SzZFhlYNvDvAEvpft8DDwDbUKigYwH9AT7ZJ5WxMVucm3dHzUtK64BlRw5Ss/jF0bKDW6NkEZOt5/ZEygMQDuKX8jY1P+3g89zinJVKRS+qpzT16eOntv50zZqNjlNDtDs9a3V7HvggG3aQ7tvkVNnefOs1u3nzqtPDAEAC0rIOjx4+tedfrXn2jzJQ2A/IFMAxAC6UBt4gs9n0cQcKrHB2Bhs05/secD9kQgdbh6woPg94R7M2LyccI+uz4kFhMld4T4IyUO94M9ZhxnUkWBO0JEG3dzxggZ2HfJCJB6DstgFA5KDlDS5pEEljt8BBfuByiZ2AbqUaiTG1OoAkZNwFai6Aw1RuaNWpMc9OvnXrlnO6a9xkq8LpjX6pH/DuQ6uWJ1wOoEthby2vrvs4yC7/3ve+6zzDlEXCg7y3u2+fffK5Z5xbLwRVx8pwFJds2O/acavpvQJefv1Vp+Cojo96wH1na8v2D3as22565vTKs+e28nzVnjx6arXtmo2Ojns2a6/bt/2DYwd0ncO7XLS5xQV74YW7nm3MnJMZ+ODBA9sk8/boxBqcad2B6372HNQ/BEPqJ0dOwXNxacnmly74OnEWoSMf3L9vz7566mAqFWvwZTMHfnZb3w4OD/3MUgaQ28cDs6Ojug27AJRpX7fZ+TlburLkZwPyBY/5+uqm60a4nScmq67/3EZIsiTJPIaD3KsMSgUbKxU9JZhMS7KvtzapKGiccekmexA5JfMN3c9ZSGbz7bu3HQSHAoZnuEzXG75fv/zyS3v+/PlpRQ3AOjImmV9aumy3bt6xhbk5G0nkB019VK8FAJqqDfp5DAhA0XiSrKuOO47BXxh4lvf1a9fswsWL/jsqUnZ3DlyP7NUPvOIBc441XLywZBMTM873nRpmrVqesvv3Htrm+ratr6z73mTdsT+HKbL9Tgir2f7elj1+ct8Odnc8c90p8jhkhjRxJXMqUE050DFSsGKh4lnB5fKY68chGe/pgY2Ol6w6X7Vhvm+dVNOOOwfelZkM6P4AeqihO71Owxdxysrn1O8AoGN/Q36jfCXx7nM2x0CaOIe5nwe3hoF+4Tdty47lRgJ/sipN4+xWjUXgi4C92Ec9rZyJ+GoZo2Q59rtkI+t5fI7gduxP65mxP6IqUj03tqtjiogYtJYfLzCRzwm8Zj6VuYfO1bOUCS2aDx97lIHujkLiK+hZQ0+iOfvv1A5K+HhZX8YtwEv3wF4TOMnzlHAEKCx55zoP+NK8Lqn8paeD/Jzgx4TMPfmH8i3ku6RSAd+IfWgBjg7iQMvRP6sIZnwCpCQ7wh/ks8qPYsycQehl5lv+j3yo+PspQJTIhsbLOJXVLr859tH1rPPYgNaBXgzCReJxSQZj8Ff3kA/F5wM1ZVgjzbNkNj6n+bvekWdrzNj8AjHjd5JPKHBe94z3Op/nLIv9XAV2hJHwHF2jeVHww/dKwu0trESyxt/07tILcdau8ALuJdtF1+pv+q6sVL2f1lngvORJciLZ4/Pan9IHwmM011wTYxb6WftTaysMAllTPxnpKq6RbtO+Z29JjrXeWmOu0zu4X5PQKEo/MEZVqmkdlFEtIDXeI9xXwDdzpoxn+exx5rWoM3iuQFLJinBLrtMej3GfWM9IB2J/xPpTn9E94j2pd4l1GNzlmg8FEMLZe6YztI+5XsCvghRaP92Tv8fngwID8ZmgfapARFzxoPXWGARAxzqLZ2mtsLHic49DVfPNNVQMs1bkVTm9ChW14Il0uwLPyoQ+XiEZMpyRfCET4WxQn6+AGwmg5rO+NwGg/UY0YBFnnnMjBcOF1GkdarGS1u8E5umlJBRqhqaIryYkVkpyIiTgErjzix4vWqzEtVDasLo+Fm5tLC2wNhjXOHKfDqnh8UEfA2rayBKU8wJEBEHKK47G6PA5P8bzxgLOvt5ff5PiiucnVvDxwSSh1vxK0Z8HjuNDJr5eB7o2XvzM2OCSkJ4/iNXtV5uC+8VgcKx0NU9SGP7vpDRI4+Dz8UHKZ1gzralklHUJaxEOPj1Tm1ElYihbvZuUQgxAA2jFJSwyrjRW8SQLCGYeZWC5TKQCfYXe+9SwwuB24yA0cZCRRplW2ANhA+NwS8nE7y2ZCDL6m+Uf8bNwMqTU2fRulCadZqVE47WX4uMeARAOUVAUhQ4dgfexMtN4uY65OR0DkEvUXZlrtB/5vQynGAQWiO2AvpeBhwj6eeNPv4sVfyznDrzDk5xkNcgJkHwHBX2WYcL8Mg7JkwInWvPYABIwHRsvWkcdEtxfZUa5kZC1RRMob/Lm9AchEo0Tnk7lLZ8pG7nMNig4AF3MT9hYdc4B6Ls3Lzv9Blm1uzTy2dnx8v1cL2slQPpm37Mq156v2S7gZ73uWWgLs0ueXQoADL8tmZqdYddpH8i0RA8D4Ny9ddcuLl6w/W34Mdue1Ydz7fLcaoTDAKeXgFq/a+nciE1OT3lZNH9jPx3WDpyvGFoAQDX4l+G75B73H35pJ92mXb193fYOara2uerZTCOZlGc4E6hoNzvOCSlAkky4xhGNnPY9kozzAPDL812mMmb5pCRNexwHgnUaHxuzVidkEPiY0iM2Vhn1zFaaJ9EQMDdasOs3rznQx/3JiCSzr36w7wA+69Jqda1ULDvXLvIAb3F2JO3XAx5cu3nDy8pHMhl31GkqloX+wPmgT6xYHnO5ZdwAlwBwlD+T4UpmLECGjB3eG95rAEUy89AjcO+qrAyjrU3wN5u2+UtL9uobr9v8pYsOyMxOzXoAYPXRV/bpBx85CAswhIHB9dqrgOBuCAy6lisVrVKtnAZ4AA07rRPn86LUmMxAskiYbwCZJs300E0jKTtsHDsl18z8gr3w4ot26eJlo1UQ8rm5smH1/QM7qZ94Jj6GRnWMEnZ4Ss2z571pJ6A/Ja/ZEZdRgLTx0arNTS94E7N9Gj5S4pzP2svffN1eePtVz4LOV1OWJlYzNGvVW9bZP7JMs2vpRsd2n2/YyqOvbHtty/cHWYitxokDrJWJqoMubcq/U0PPYF9cWrARAnuUhz9ftq8eP0my7ouWItP74NDnj9JpvihJB7CnggHaDppz0rwtXyyeOqlUCXQ7PatMTNqVq1e9kRuZ0i6jnvGXcpqcj9//0IMG3vCz17P9g4OQXVAuOb0H2YZzlxbt7W+8bbfv3PHnkxkL7cH7777nzTZp0tY5oQlj0QEkZ3ZKAxCf2PrGmmcAjo+Nn2YBAwqp4gzwk+AAmf39TqjCkU4A9MrRJDcF/zOAYtE5i9FtALLI8s7etlNCzM5N+x4A+ENVN1snIaN/fdMatYaDt+12zxrNpgdkyP4cwnWZNpuZHbevf533u+EBArLvuRb+Zyg41le2k34KoRJGlEnsBfb29NSMZwcDxJE5Tfk+f9M5A4DAvuIzznXu5axk1BFIa9hejWZ6UMJk7cLSon+uO+g43YHTwgFQERTrUtWV8+aAbjinQmASugWejb4kmy/YPxkPhFGZ0GgdO8+uU5zQzNX5mmm2NnS5BGzTuXp8FALXgCK4vs12w4bZgVMOMefwHzP/3AfwGloKgmRurJM93e5aMVf0bN3J6pRnvG9s7XjT1NFy0b7znW/a195+0ysZdndr3hjv448+tefPV6zfHthYuewBqcnxQI9BkHTx0mW7fPWSXbm0ZLNzU5Ya9m1nZ8P2dnecvxguZRr9baxt2sbGprWO4VSedr3Puq9vQqHScZlkfQnYXL91wwFXgHFKjDmDoB46PjxyGh+ngOmbny8EYwjWsc/uvvSivfr6a86nzRlNgJSKgo8++MB+/eFHtrG27nzggNfIJQGmo2bDgfjtPaibch6IQhfgWHE9Mk0jLZ5HBvnkNM02s66XyFoGgObUI4McENoBzUwAHxyYsuyZnEB5EIhiHThCftY2thw0dnqWIiB1KQSB4DnGdhuB4qViS0tL3giUbHXWD7+KbHjWmWDB48ePrX58eArSEGCST0Jw5e7dFz1AQSASueQMQdabJ8d2eHRou/s1qzeP7Nnz57a+uebjx9ZkrpAtgj8ESV68c9eDYA7KdgdW2zmwTz75xLZq27azX7POsG+F0ZJduXbDbty4bfncmBVHSlYenbS9nX2v+Nva2nHQPZcjC5TzjWqMHWs0oFnZsWfPH7kNg+0LkBusCm9fb9l0SAbwuU1lbSRb8gxoApjeg2AkZ/3UwHLlnE0sTlqukrZepm2NLj0LOmYZKCLpUSRu5wBA60v+i2xAD7b+lgQo6Q/0IXsWAFoArzv77luEIBTrCW2NnPbYTqRJrGQF/RVXO57KUEI7KIBE9rJ/TwBy+bWy2UNwTVV8gbuTLyX+aGzogBiw0PvrGYyJ80B+93k/UPeNnxuARZIIQvk4nxGdQowB8AzxJ8vG0Wc1/2ouKNtZwJBkm2C91u/Ur0h8wODThefL5wogSPC5Tu3rJMEKu+0MTAnyMVIICS7ye8hkFk4QQOsA+MR+jXxQvrO35TcKxNE7IHboS/lvMYYiP1k+iXwbrSv/Dn5aoIBQco58PQGMurcwgXhsWhv5pvHz/d2TrHzNtXxKyb7LTXK+SF7kmzFONRDzvZrIsEBLYUacmbpfPM/chy/ORT6rf4sChWvwOWMKUl0vWYr9T57LPViDGFzkzBHoxTvE+AT/5uzW3DEeraHkhP2nfSlgWvtJOkU+ZxwE0TrFQKgA6hgAlW8uTEtYhEBfPTP2KXWN5Fvri+yLU5exaE7kW2v+lGWqwJcwE74rYMRnhBPo2RqLZIznxuPWPOh3ul+c9Kc1C8Gds70mG0iYknSyZEOyKfnTWundhI1oTBqjdIbWTHv5VP9E2fn6Hd8lYyRaxOsVYxfClGI8TrpKewJfR/IT60Z+1n7UmvPcGCvRHufdYrlgDNov0pvn76X5khxLHwqflHwQgGXOFMjR3lESJU6Wfuf7OBX2ut7Tz3D2Ks1+6SeQUGkAQPs7Js1DqTDUmvIu6I6w9xWcOmvUK3lz+/t/+e//wZCHxSBQLGAoWS2WNnh8WGqCmACETgIjAFpcqryEIgUSLgbCs+IJ0CJpEWKDQouig10bToshw0YApxRWrFCklAVuDZ0bN2QXSwg0H7y3EPtY8PjZDbhkgzIeLXx8jzMw8jc7l0oIfQxJaZeeqfeOQT5tiljRazPpoAnOawBuBMJqzuPDS5tE94/XVPPI7zQOvmvOdAhpHGEOQ+mTDlApT+ZDQu8ATat1utaae5/TJFok44r7aHNLOfFdB5+UqdaWA5x30SbWAa9IqLKD9Z4yxLiGe2KgC4CWASpg0qOOcPVls6elEDJUdD9vupRkL0hWwzyJLiMcmlKgZIWEdUqabyQHuORPsnFeFuPxa/8EQyrMrebPHY9ENmM5k1LRWLmW946jUjI4tf9jo1UAtORcMoCjrr3x2xSt9iz31s/BsAuySsm2QGHuqUNee1YGRSxzOsQ4jMm6i2VO66PPB07sEI1kPWUw6711eJzJUzA7BATICNFcxjqGazCgceRKZCEmGezivMPJJIOCzLdMumCFYtVSw7L1OhkrFqpWGZ+z8cqsXb1y3W5cvWCFrNnh3r5t07hpY8MBtmwn8C4d145tc3XNGkcnDtiS2Uc561R12ht01Q4PvIlfvVEPGX+ZwC2HcesZ4qm002xkUxl3rsggqY5PJplQxw5Autxz+FE6i3NZLHgWMmAZ8wHlBYAdvPeZodmFhYuefelyNOjbUevYs34BMvdq0GwcWCYpgSRzDbojwGIOptnZeV8P7sWzyZbj3xxKZEADigEcAoBwWLKGztNJAXS/b1U4f93xpNHPsWccOk1MKh3oH6Cx6LVDEz+Q/QxZF02zQc9yZM51OgYglErTXGTUZicB0vt2UNsPFQu0UBr2/Hoc4/LoaGhCCvCEYwS3YePEm2mVyhUHUliT/cMjpx8AkMG5JQtZupH7koXsYFYnNNgCXCALVZQ5x+2mZ1JfuX3TfvDjH9rVO7cCJyrGdbvrTfgefHrP3v/rn9vjLx96RilyhyHkeifpKwAAyFpcu37daQoG/Z49+OK+PXrwpTWPjh1wnJqsekbfSC7tJdxbO5t21DyxfLFgrV7XGwW++c7bzsV99fI1y2dzVtvasfd++Z59+cV96590Ld0zn/NcNuc86GTlkwXedRoVKCECRVEmG7g/R1I5Gy9POKDepVFaq2GDYsZuvPqCvfTO6zZxecZyE057bkfHx9ZtnFi7Vrf0SdcGR00HoMn+7jY7ThfRqNU9mxaZK42VQwO6QtZSI2m7cuO6Z+0CELeaDVt++sy+vP/AdjY2LZfK2Mz0tHNCO691OmWd3sDqNIvc2/MmjNniiJXGR23xIo3LUg7IAVQCitX3D12+x6oTDnpVEy51KKUoy6Dx4t72zikAjfwAQJM5SONEwF8A6NLEmL30yiv25tfe8v0KKIVT9PD+A/vFz39uK189s3wm66A2Y3D9lc85x7U3d+t1vYrBA/0JF6rbWe2OA0/jo2W/H9UHrjcTrkwCLJ6lnEs5EMhZjTySwY5+YE+eHNU9g3p2atpmp6cc4GVf0KANcPdwf99ODlvOccwGo5nLUePEwT3oKZCrQA3xql26vOT7h+xzbCrK+OGQ31rfdfAOHcI+B7CUfYU8X7t63Ztgcg2gMXQUu7u7Pj72PTy5XEvjNgBy2QPwsuJc1Gp7PhYaHN6+e8suX1ly/ULTNwDteu3IqTGchz0zYqOjZac4ALTnDCHDqtVq2gHBpVYr0F11+w6osuf366EDOPN3dHTse3BuOtCCICfoKpWzIlv8uzQK3U/eAz/QFhFUYI1c10DhlGQ+bW/vnvFopkcsnyt4A0MPEmDgVypWO6wn5cxdm5md9IAbIDvBxc2NLXvy8IkDhlBw8D6FkRFbmJu30mjBM2/LlapTMrC+NKuEt3t3b9MaR8xv3TOOd3a3bWtjywFdwPrp6VnP2ObnWi1kqlPtwNnIXlu6ctkzlGkQRoWK25y9wG8eMs4GToXjgYqsuZ4BdEbXvPTKi1adnSY6TnTQAzlULnz68Sf2yccf28qzZZ+T6alZz2Zu9doOvjY6J3b3hRfsnXfecf5pArRQFqGnlp8/92AZgYFiQrUTuP7JYj7wbGsakhJoGslBWRXOO/jKu+1+CCyetL0KCD52dL/zpHe7trO36+cNFR7ch34IrCHUI8grgauZ2Sm7dOmS6wn2pkAp+RaM5enTp7a9u+Vz5ZUMhZB0AYUSYP616zf8HjyD33tAotOyE/TV7oatbW541cr65oZn4MPND0DtVEv0EM4XHAB/9eXfceAemWUs26s79vN3f2n7hzUbZFJO+0Qz2SyNMidm7OKFq54JnUkVrFge94oE9A77vNdpWzbdt3RmaBvry7azvWat5oHt7rKv9pwbkrnq04yZEHQqJDmhY4KPYd7YM58bdT53AjNQmPWzZtlixuYvz9n4XNnaqaYdtvapNzDL4q91PHDqie4J+HjePzv175Im3/Kh5FvIHtZ6COwR5YbsXIJX7hv3g58hUILfORicC/a2wKfYFtVnQyJEyMIVcMJ3t4cHZ9lyAvXkf2nMMTCnBC8BqmTzx76DADrZv6IK0XNlV+v9Awgbkn5k28qn53fyieIsW/nLuk6Vh5oHvivxTCXeMegT+5yBy/sMRGdOoUOTP4t/KTCF6/z9EzCU60i0iIGz8F5B17mvk2TIY6MHsP0s25m/n1F4BP9f+INXTSR+vvAOgfL6va81MfekclMyI0BUvuhvvG9iS/MZ1gYQVolD8mNjQIozTrItjEBYjXxY/f63fU4+tHwvgW3CD/AhJJ+6n5K7GJcn1SQgnsbMvZhz/kbFBf+WfOtnjUn9GSRn3EOyIb9aPZI0JmEA3Ev+mb4r21Z+mfatg2FJEqV8Na4PNkUIHHvwIqm21vXY85qTU5k5RymprFvtKQfkkmSmOLFKdAnaS3qGcKTYh1USFL+T/8s4YkxL86H14e/K+tfcuAwn7ySdoLlm7mNdIhwHXcUZKp9Y1wtX47nyWTjbpV/0PtrLvJcym7Vf9RnpAD4jjE+yIZmM9an+Jn0uXRTfX779eexK6y3513jj+dZnpP81TioB4/WSHOvzSiqVXojxBX/nRP6F/TA2zX8c0IjXId4v/N4T8SIc7Ay7OAsiSTaEa0n3Mgb3VyPud+lhl/lssCNE2aT3kl5R81fJGgC03jHotRBIAoB2/ZfoRfx6P68iAFrnAt/Zp2AP2Cjh3iEIyPOl77B7Uv/r//DfDOMF0+LyguGlVcJ1xqWlA0rAsV5KUQ8HFhLuWCkFTbCAJ20GB3EcSDtD/fVvDViLp7HpubHQx4eonsW9mTRtTG0sAbTct0VH86iraGyoCPg8D97FwiQDRsCfDBB9RtfG7xALmCg44o0RA3kSDG36eBPKoNEcax31zFihan7iw1ObPVYs8Tj19xi019g0T91uoFpR+ZXWjPlAADX/HASSD43PDZwkLV+KWGuvjSkjTgaelIwUAhlvkkcd/FoL3UOHL/+WscAYfNNmz7oFC/yMDQ5xQKvMS4pRCoGI+nn5DPshVA6IU/n08MJjDlvc/58MKcbCs6W4tEa+8ZNMHH6nwyncN1QtiIJEio8DinmXgxHLo2RJ8yUDk73Kz/GhyHj5/RmAf9YsRXPne5e8yCRiJgXEtVLIkocw1gAu6Gc+RxPCuIRJQZ34QNLztP+5Todxs3WWIa73iw8o1sEN0cj4lxxobFynnyXzymyWLGh/cm1sMAPW4ojjQOkaGSwy3FqdgaUzANBTljYy8lHO0zY1uWiLc5dsbmbWFuemDNaM+t6urT19ahvPnll9t2bNg4YV0llrHre8AR3ycnxY93JdAJORTN4BaEA/jAUarHkTvdMSxqyDL7lMzg4Pag5+chgBhAIkkAXMOwGmHRzWQiY0BmcGKoWGg9BkjuFgA0DAxQnwCnhSLY2fOgvwRnIN/J1INmPAcfcy7ITmhjUAxGPt5mlYlgSbAJMwQpkvBapoNBUOsI438zo5BuwN2RSsCcYV5eo0heO+UA74/u10HTh2w8GGDqzyHhyAPIOSWQeR2sEIwz2ncdri/IJzXG9trDuwBcjnZ5JR6Ny3malpd/7J/K0fHThXLKAK4PXE1JSNT0w6LQLv0hd/aFIZoPOG57nsJI1MoCKYnJryjDPvNt/veVk8XKi3X37R/pP/9O/a7ZeXjKqmvd0Tq5MR2Wg5BccHv3jXHn1+38E/5qOFHiZji8xrgO+xogMyL7z6st2+fdvy+Zw9ffzEfvmzn3tmbheKkdGSTVfHPRMaQ2x5fdVLsaFQIZP2wuVL9s3vfsdefPklbxwG6DVs9ey9X75r7/78XTve3bf8MGfZYWiq5EZnjiy2rI+B4CpBhLHxijfcouT7pN60jI3Y9MS0Z7s1rWupcsHmr1+yV955w+ZvzFl52gyzZW+vZS2Axt196x+d2MnOoW3C/Vw7tBGAbvjrW73Ajb277e9O80KoU7L5nF24dNGbUCI3cGM/e/KVff7xpw5EpwdDu7J0yYM4fk72YSkYOn3I9kHNs/mzhRGbu7RgU7PTboix7wDOjut15z8H3IG+gsCIAu3uGLQ73tDyYH/fwXGMQAcFUynnYIYuIFBwFB3gHpsYt5s3byYNQYOBBs3O5/fu2erT51atjHvWJRnwBAf4e6N14gArVCuU1HuQYTBwHUDjO7I+PdM9m/NgDcD5wV7NGq3QpNJ1dj7jzUPnlxY8cxXgCRltHjf9HoBt6J6Z6qTRyJD9yDsAMBMogR5h2A1nnZ//Q3NAjj2Q9n2Wd6Do1q0bnl3a6bY9F5J7kOW9v39gh7Vjp2Lgeg8kJfaYjNhLS5cdgGO8Th3SCnsM8BggrNcOAAXzD8BXHg2Z6tgFAMe1g30rlkZsaemCvfTqSzY/D41J08FBqCngwm8S3PCmYUGXo1tKxdC1foKsehoyHtb9/uwlgkf379+3R0+ehAaBWYDrUa8OwM4hO5m5kp2qLC3KGVkvz7gsBK555rLZSXRXHy5s+JRHvXIH/bC7t+ugCY1W4Ycm4MszCEjNzc/b0QmNp4KjwDy0u22v4IBjGaoGuJABfPEjCFxSEg8NBBmxZDCn0iMOFo+VS9bptG1za9X29nYciM0XwhoiUxvrq55pS0YwwZbJ6oRnq/e6ZgcHh84vzrwDQHM/qhH4Yj3d9nSKo6EHRbA1arv7HpDpZ4febJUGfVQCvPDyC54N7fZOt+fZ1wSJvnr02D56/yNbXV0LiQO5opXHy95clkaqU7NT9qO/8yMDjQbKAAAgAElEQVR77bvf8mBjb+/Qs6Xfe/dX9v6v3rOdjW3LZwAg4ONOOX3T0fGJFUbLtnQZcHjagw0jhRy39L3EZ3Y2d2x1edW5uAHDAUwB0UlcgCed7HMqbrgvazc5NePfCZQQ5IBKA9uAM1RNhdzGdUC+6XLCWU1VARnpbsMmdDFwXFcnxl3+Lyxd9EaeZJ+7vqfyp3lieztbzu/8fH3VezfsH9Q9KB4av5I533LADl3AGXbjxi0P1qCb0WUEJB/cf+j6brRascrklDXaHWuctO2k2bXFhct26cpNg695YXHJ35Ose/YiVC+EGof9lj1/9tjW1p9bq1m3k+N9ax7VHYAOGb5Dp7ZxoCOxF90C7mILh4bYo8hrElTJFrOWHc3a5VuXHIA+GZzY7uGGNft1I/I9NKofg30t+0w2eGwDuu2bFMDFNqkSQlgH9lLsT2aTxAy3TbEnqAZDVybNAmX78TwB0KoQ43kCM2L/TwCYbEgBlR7wB6A/rTYOILDsaPnG8u9k98uvc/CNfgCJfSufILbP40ZwAlP0PAFjnmjjjT8D6KrvPE/gRgBvg98RA0kCz2Lwi3so+Ugl3r/Nh/d9kPhDAn6ozBJoiYxjt2nO/dxKfDje2efRaVjOOIj5Ub4SYweA9nlKAGg1N5X/SlVXDCzqZyVWyc9U8oon6dBPoNP3c0HPkr+jtdFcaWwxdhHOpxAA4hwQiCrgVwlRvn+TysT/PxxBZ7nwEz4n4IsxhTmMe/ycgZg+tsFvJtPFYHqcGKTxat7RWTyHfivy2eQ7CWuIcZw4OVE9i8KYz7L75dMpWYm9qTnR/sVOiAF6AdOMR8FbzQXPRMdqDsO5GzjotR7iYI/nKJZV5FLAMuPTOwmAj9cqBgfj9dB6J45/4veHxDUB/FrfWBb5oIN0aqgaUanq88JHFKSRvPJ3jU1zJz0iUF56UJ9TklzAJQIoig+nvRmvq3SZ5i3eB3r384FWyZYStbQG8R4RNqE9r/kW9sE9YjnT+2sf6EzQ/o51g+ZBY3V9nXBAS2fq3sJ5dH3AdMJeQa40J/gZMeYl/ah3ReY0R7Fej3EEzbvmQ98V5JC8/obcRsIU4yqyDXgma0gwj5+5l2SLz0ifq0JFZwj+tOY+/O4MgObdyK3iey7pLQUHtM8rfn5yX/7N2nuCIElfnvkdBsx7S+YdDxQAHYN0muwg+FE0MSlVkfBJyfJggUrch5/PC4QmTyApE6KBaGG0+FIAvAjP0jXxBtYCstB8RgIjAyQ+pD0jKMm0loHgk0m5I92II/5ZPSMWEI1H49D88FkaHsVR6fhw14JrbPxbG+h0fpIMwfPA1qmCjDocy3DRZpRgSYAFpOsdtOG0TtqssSBjIMZf5w9jzVNs1EiQwvsHAFpApUBgGSEyeuJGlHrXOMKutZZyiJVmHCCRguK7b/J+yKDXvSSLfJcSVjCEf+uQ0CGtdTjdgBGfHJ/vdENZsrKiY8XoL57QGMSyEdYpBFVOM7JEW3Ea8Q+GowBmKTUpML2HDj0pPx24Aow5HDV2fmbj4+y4M9oO5cix3JyXBQA7ro8zr7R3OKhED6B10XydHdhh78XGhuZee1fKMD44JCdDMnKTJoEx6BwD6LHBERvHMsDjCGK8N8O+Ddn8sXzxDlqvOHrM+FSWJCNI8qa9o4PtdJ9gpPdpIFcJ5bPtULZ0arj3aWCStnSGTNOqZbLj/r0yPmuT47N2ZemaO/Oz1RLJPXawtWlPHz6wR/fu2eazFes22lbIkCnc9axKwBrW+cGDL1zGyB7CkYPLkPU6OghZdjKQaDAG+APdBcDC8dFRyIwuFUPzn3zI0AWABvCAT5PybHilvbFRKuXgFFQRZAuwjwGgKd0bLRUcJMCIhI6AZnOTM9OWzoRGgfznzpdnSAQHBm5dL62fm3Zgki9AHGULusF40vRy4empKZfNlZUVOzw4Ot3P2rtwqwIUl8plGyTlr4B0PBO55fAHEKvVdh2k6QJyu64a8XfBCYfzFyOEJlPONdto+DyGTIMAiAPaXVxYdAAKMHx1ddkBHb6Yy0Jp1MEhgGR3eggz0BiQcykVqifgfleX8kxiDACikXlL5i7Phru4O+x6NvnCpYv2R3/8I/va199wfum9rZptr284L/j26rp9+enntvF81UvyeSb8w20M7nbLS9rLE2P2xltv2mtvvWkvvfSSG6O7Ozv2q5//3P7yX/+580dbb2Az4xWrlEed9mNjZ9O2a7s2zGWsXK3Yy2++bt/93u/b4lIATwEPR4Zpe/jgS/vwV+/Z5lerlu1lrJIfdcDF+eoyNCcbeDAC53h8YsJu3r7lmYeHh8e2sbJhnSYczGWfd8ulLT1asPHFGXv9m1+zi7eXrDpvTl+yvTOwFjy+6+tW39q1veVNW3v81PqNlpULo96kLw8genISOIOPj5z6geabBEKWrl62r339rSQ79dCePHps7//yXQd1++2WVStBrr0UfCTnwHmj17Ha8aENRszGpsbt0s0rNjE96Ry3VBFsb2x7dvL+9p7TuPRbPa8skEPmDmovBNW3t7ZOecsBoAHnkM3a/r6tb236PFWnqt48DdCKwA96m+xbrq8fHHoWNffPJOWk7O2QQWDW6LR8jK+/9bq98sorLo8PHz60zz//3BtsNo6PLd0f2pWLS87XDui6tb7h+gr5zJZyNnNp2l5841W7cv2anbRC9/eN1Q2798mntrO6btl+2mbGJ6xSgju47AEFgH6e3Thu2hDKjb75/ZAR9psDpCOAKSmnAbh8ecnfD2PUqwegOjms20kDruq20wq4/CdUPw6CN0PwE+oCsm0rY+OnOht5J6uXsR57QCDwIwO6AayG8wIuuqF/JlfMePO31958zarVcc+aQ15oQnewc2DH9aaf443GiWfps4ZUdgBITk5NuO5Cv77++u/YW2+95Xr3iy++sL/46b/xQGBhhKBvxUFVeIE90zZpjBhsHXOwEsCub6xf4MhnzM1O1+pQfHBe97pOz8B78A7oT6g0XAdXQ5PG9DAEC5kDaChyBbKWcVJDUBaQ3/VMNySOEGBh51L1wXoRHAFcdxt9yH2nbX5u0fngyZzd2Fy1g4Oav3tlPFR9ACQ+X3lm9WbdSiM05URnjAUGzQHZ8ke+93h+ZbzqYxXvNRnt6AUv38wVnY6Jd4N7neBAP5NyAHrhwry99c5b9sprr/jcBA7wA9vf2XXqE+T5yaOvfI2CrZL1OeX6VC5jN+/ctB/86Ae2cOeGtQ/2/CwjKLn+fMX++q/+vQPQxZGiVztgltHUsdFq27W7d+2Fl+7a4uK8jVc5MwrOXcy1BFgeP3xij798bHtbu362F5nPQdr3KM+H9mpje8NS6ayv3dTUjO8F9CEc3mm3b87AEebFbb6kdwxnRABPcq63AMD9vWjO1u/YKLzYFxcdJL9x45pTnxAQ4MxkP1HZgS3w8OkT29rZgvPJ5hbnfc8A5pHgwVlH809kbGy04nITAoLH9vDLLz2YQ+UL59f41LSNjlWtNFa1ZrtnI9lRu3Dxqk1PzdvU1KyNFMq2sbUZxnD0/7H1njGaXtmZ2PPlHCuH7uoc2InN0OQwTCQ1I2lXErSyF/YK2P8GDNgwYBi2/9iwsQ6/bMAwbP/yj4UBewFLK62sHWlEcThDzpDD2CSbnasr5/pyDsZz7vtUXZamgEZ1fd8bbjj33HOec+5zqhgPmmi3qnj29CG2t9bs/43aIbrNhst+oiMcceuJtkYk7GjQuK87ahZm4sEomrgfFCfKSBaSSOSTuHTjAiYXSqh2q9jcW0GjV8U4zLByH1GCASNWpz0+ku/bj/JxuGfJlxDgIn/JbNjAPvaBClNQDOQGdpRv+8n+Z7/4OdeHnzziZ0TK55SN7vsOvNdAgICj+7fZ0PLvqEuO3hucdGX/KDc8Aej767pO9i3fwXb4YIbvM/N7P6uSXRdQ5YMZBuYHVAwCX3wfSj6W7GKuUfMJhsdFZH0fSeDmKKAQ5LsM2Ii6vY8/5tfg2Ecydys4Sc09lid+yOsv/+ekv2V/B/JBPeQSbVwWvvx0BhZO/jg/Ohi3mPNv2F7Og/YWUmVxX1CQQD6+2uIDdD5+oc+FeUgmBSDyOfJnJLf+/Mrvkh/C631/XvMsf53rVJiH5ka+I39Tz2msffBZfimfw8+VGEJZ8YsmMmCvvrCdSlaTvyh/VXLGz/3kHr5Hc6G+mx8VFKjlb8mSfFc9m+/l3sC/zQ5PMrjokok0nn6fRCni4zDsn/xkybP8QPlwwmL0vdaqP+c+XuP7l3yX1rrD0xwIJx2oDF/Njb6Xn6vaLD5Ayv9rfoSl+PLj9NIxq4Heq3mWPtIalO8ukFKAJufFTpkFCQt+4qbWjMBX+fqSbwUONL5ac7xP86S5km/uYx1a65JtP8AlOeCztVb8/vpYjh8gkCxoHAxjSRwH3jSHWkOaN9/nV7BFY0IAWvpQOJQvg1wrfoBGzxJmST2mvUfypHb6uIiPG6r9htmSnDmQKeFbHHvpLCa/SEfw3cIINefUzxprpy+PEwqd/nHJhOHgN2kL+Z5kwgWUmQFt7yMyHXC7a46dPDlHWSdKtKdJXoyCQxPmb4LHkygqAbeQJPhSOlKIOmbIRSuFJwDQRZJdQyRIfJY2PioAXqNF5wNGUlbaADVYEjgBbBpQTZSUtxnlQYq6Mu4kMNZOq0h+HIXzlYQWkxTKyeiLLSoPROSY+ACsniWFwO99ANEMobDLbPWF3N+ojyYq4BHmsyREAin1Hn8jkICrPVowGj/1jQC0Frl+a+y0MARg8llHG3cQERqNHZCqha628zMpGrbPv1dt0MLwFaTmVXKlMTtqb6C8+bcBHiJDjx1zKXOeeZ82bs6/NjdxH2mzlDxLCWpD1KbEaLcAUI2DvTdQfnRc+XwBl4rEuowqgrvHBqLJN7kxg6IwbKMMRkWkJK8cR/E1SX60ycjoUbt0lJNjLENJm4zmRtdqTUquCPbxRxuhjmbwnQQCFHH251AKz21CxxF3rW9/7LXZa+3xOfxMSjKWcMa11o7WggB0XqtNht9pvrSGCeJoM+c8aHOWjLF9WrfSX9oMfcNHa8c/rsX7ZHT+tjbyCLHNF4/KZrOIRuIYMDo6cHRDNv8hZpUkEIowcp9HLDGBXG4G+cIsstkiFmcWMFUqY6oQR2gAHGxu4NFXX+KzDz/E03v3UEjnER6GUKvULIOJDi6PbD98eN84S/s9vsvpVxpjNIytMiPC5uzTiSa4s3TqtI0Ns5x5bYaZlKTPiCbMeaYzWa3VzPEnwMTMN+tDsOHQeWQ01cDOet2AVR79j2Js4CeziHmUO1so2jFagjTMmCaIxveSZ5oFZyhfzNQqlguWwcfMXdPhQbEXAuSkwWB2KikSCMbQkScAzXs53i6TbGhZ35PMesznrO+UeWZvGrVFuWj0FnZcmO2NhCyY5I49Oh3KcWTxJgKPRldQKBhQoxMBXMsEYwjcMWuMVADiohVYxgCKGdeplDn9BFmUDUfHm+uLx8H5bPIyG82BFWmLWUCABQMpO5l8DqNwCJlCxugvLAv62nOYW5i3NdhuNdGs1DBodSwzvsJj9d0+krGUZZkxq5ZHsAlAIxqxLOar157DD95+y7I2CQoSgP7yk0/x3t+/i/phBb1GC+VM3rIfo8k49qsH2D7YA8vcFaYm8N0ffR8/+J23MB9koBLQrB9UrSDYvbtfYu3BMiL9MBYmZ+3IudG4kJ6g3TLuRdLAEIB+5TuvIpcv4vCwhicPnqDZ6FpRTSvqFw4hmokjPVHEne++hlOXzqI4HQLDFbu7HextbWFrbRUHG9vYX9s0UDQ+CiGfyRr4maQDNhwaZzepIYy7OxGx49xXrl/FjVu3jB+XgbZny0/wq/d+if29PQwI0g2oiyMWiMkQRE4l0SB/e6+NzGQeM2cWcOPObUzNTboTAXXS4Gzh8f0HWHm8jPWnzzBu9TFdmjjKrJE+J8jH7BHSiFC3kB6C6zCVzZgMsGgox4tywQCR8WYH2U46KsosfeogA+9iccvotMJ8PMGQSRvX9fTiPL77o+/hrbfeQrJQwLMHDyzj8/NPPsezJ08NbL90/gLOnD6LVrNpWeD7zAomQJpL4cpLV/HjP/gJXnzlVaNEaPd62Fxbx9/+1U/xq3d/gYP1HUyQZibITCPgSf1AwIocuhxXrj1RG5GP14qfRaLGvcz1enrJ8TPzc9IJUYfs7+4Z3QYBUWZ18nuBCxwX8uLyXmZ/cl0tLpw6yr7jOG1ubtta5HonAC2Qk9QS1O9c76mUO15MwIo8x6+88jJyxTyaLQKmVawub2DQHaOyT57IsT2PWfrmZCeSxiUcjTmaK/KBv/DCC7aWCKbz5M177/4Cv/z5L+wUBLOeWfRvZXnFdkXjRTdO6j7CBOLH1HN9kO2FFA+0KzgOjZbL6GZEgf0nP69OjrmTNI7DVfYyQUWuZcoWaZ/yxaLpG2VZ8xmmL4xb+BCphAuKMSOf7QwNWcPC6UpmSE9PzGNmes4cCOPIrxzYCY9oNIRkitl5LK7axZNnj9Hs1VHI5oOMf2Yph9Hr8GRA+6gIYKnM9udtb+I8UGcT4CTAyDXAgrQMxpHCZPdwF6Ow01WpTBKXrl7Giy++iHK5aCAw+Zu3Ntaxs7GNrY1tOxXQ7QxMV/IdBGprrSYyxRwuX7+CN7/3BuZOzeOwdmCFFAnUM1D0y/feR6NSR46VTQcsW8/MzoEF/E5duogX7rxgQRJyYGeLWfQ7TZMpZkA//OYhvvn6PrbXttFtdECPod+hnUVuWRa83cX61roF2BhkUk0EyufG+iZavQ4SEUeFFYsmMFEu22+zx/qOvs7REMCCspTT4mTBCgs+W31qumLh9IJRx1y6fNmeY7UImqSPYoDlAF988TmW11ftVMXi0mnjitaRWwaLue4bNXJwc22OnK03coEMygjrVRBIYiCgNDWN4sQUChPTaDW7mJhaMPqwUnEayUQW03Pzxt1PGpy9nU2M+yzkuoe1lSdWuLLdqKB6uGfc1GMWyBu7YOxE0enIaMTVDOC64DOalYZbI7G47RfFctnmIFFI4bnbVzC5WEK1c4CV7WeodyuIREdGqUOIkgA991/Zx76jf+RTBQ621o/AVdln7qSDoxpgO5QdyBXqZ72afeXzmgY+G3Wa/CZeL5BG9iTvUxaqbGg91wCBgfNN1Ae+w4LYQfKVsjYFuvFzSwIwOyaKOEH9AHDy/VTZvHyX/APZyfI75FPJd1M71Qe23ewVL9NcfgTbYxQMQbKFTkvKPxUQT0DZ91dlgx/hCAO3x7EtlpDG+glBtrUltQUnXB2I4cbJ5pk1PFg3JB61k27y76hj5QfwecOxA+IYWOS4EYDmj0A27kfyNeUzcF0Ls3A60GEV1LF8li9n2p+VyOIDTPIzfPxDGIfznZzv7Sdv+biG79/Lb1Jb5dv6YKqSTnyMgPIscJbPExYijIZ7t7ATYTTy1SSDvEf+pKvfkrXx4b7lF8HkM4XpSC74TCUkKknR96c197Kb2EbJs3xw6g/1SSDhEUYRnKiSzMpHFqajNSnwWOMoHEp+MNuk7GizK1g3IDjJq3Ui31JArfxwYR5sozATza8AWiWwCYfhu7SWtSZO3i/AUM88xuQc2Ccdw/llv3wMQfKhNcM28nsfh+GY+QEz4TFGgxjwrquPvE4Jo5JBybrkhfPFZ/Ba9ZffaT3KZ1d72UbpYekTf57Vb39OpQe0jjQXwrukAyUnPl4pYNfHkpgkI3nTPQqiCIvROOs33yG5YjKH5kJ6lff5n2ldCT+SvBi2EegfPZPXaJ4MH/R+fIxQGCkTI3yZE/aieSfA7c+H1qVknb6j5M72MSPscoE+N9Yu85sAtMnfwOG0BKDtlHUi7vaigH+f64Y/OsVCANv17fh0j8afn4f+5//6PxkLDFKkVULhJtllC2riNcFslAbI32zZWSlpAWg6wiBlw/u0MHk9Bdf/zle2bJNl1HjF6rSIZMhosARksr1qs5S4D04JLGQ7yIkqw0AGhpSZDVBAfeAvFPXRlGXQF46hIicC09QP38DQWDknyW1+Dqg8jkSoHxojXatFJ8Vk7499W0jVZl+Zabyk/LQx8nMW3ZJC8cFlbWy+cpTw6tkmN1F31EOgr7/Zqi2SFfXXVwTkkZOiV8RHi9eMc48XSe3z5U7XSNHx2VIAApN9AN1/t5SertPi1VyzXwKgNeb+2JvRFHdHHLThaRPmdDqgOjjurOhn2GX1W0ZmEKnSPLPffoCC7VP0V2uKbdP1Gk9+J4XvH3uR7EoJ828pTvbVshaCCJyUmL929HwZDPzOX4dOjlxUjZ/beClDIZg73qvMbH/dcE2bERRLHB0xksz5G44MAxkMfIacATNswm6M+CPDXQrU9cmdoJA+0Jr0ZVPKXOtWGyWv5fs0BzI8j/SCZVYzeS6EbMY53Y7j1GVbMKuSGbbhCPlZc4jFeLyamVbzyGSmEAnHMT89g4WZaZQyQLvWxeHmBh7c/RxffvQRqrv7KOdL6DZaIFc954Pgx/TsjGXiVmp03lwxoU6rhWajhb5lLUWNK5QAaL3iuJ0Jcjm96wBkHlUvlSctMzKRShuXJMEjZvRxUyW4TN1LIMZRR0Tt+LacFP7NrC0CPvy+2epgbnHBODCZVUpwgmAZ38VsEoIb5Ms7tIJR28jmsyhPlm3sKAsEFHlceG97167PJNM4e3rJCh3S0HVHfh3tAA1Sji8zk+kQ88g3n2FcpKzqPXTcVxfOnzdDslGtBFHqgK9u1Ee71zXAjc9gEINjw7HNBc+eCI5M72xtY2VlxWSUHJoEuwn+WNCUcjV2vMHcuGmcM0O9lC9hojRp2WaDdtc4THl/sZRHrdnA/uEeJqambLyr1UN7BikvSuWyZSInMmm0Bx3rK51y9ovtIm3EuNtHIhw18JjOWiFbNB1OAIHGCDPYSY9AaocrV6/ijR98zzKgKQMswvfJrz7E3c+/sMzCPo+Ak+sz4NPeq+6j1e+i0+8gWczh9isv4vf+4B/juevXTOcQNNzf3rGs3K/vfonVh8sIdUfIJrJG8WDZ672BjQcDC+zH7PwMXn3tdczNLpgT+PThMlaebSARZgahO05H3tF0PofFS2dw9vJF5CdLRqPCcT7c38X68goG7ZYB7916w9ZDiNx9YaCYyZiOZvsIdhGA7o16xrHMTMDF06eMk5t20OGBK/BJGhqC96TS4NphkIhjz4BGlxlX6STycxN47s4NXL19AymCUgRd61UDwxr7Ndz74it88v6vEWI2dyxhwRkZw9rjTU8HR8XJBU5AstXtmCwwqEJgjvQWAiq5tgyMMV0atXGkjUP55lwzmDLsuzobnHPEQphYmMWd11/BtZs3TD4jsRSW79/HL979OX7z4Uf4/OPPkE9lcPniJczNzpreePjwoenLwlQJz925ht/5R79rVC2JbNadleOpg4fL+LP/+1/hF3/7LlLhKAqZghnL5OynSVlp1m3NEYB29oBziMxG6HesWFkflNWEAY8Ekplly3ng2iGIZsc7+44/mVnQ2q8ITBk4Pe4jGU0a9+3U5LStL80zx4pZpiFS4QTUPnyusseZwUuQ3rKBxz3LsGUGc3GiZO3gSYzdrQOM+iELiNSrjt6D4KSzvxxlDynxSHNFigeuo9n5OXekMRLH8pNn+Lu/ecf4bRfm5o1uYnVlzZ7DU0g8QWGFRXsdxBJhxBPM2EuiPFG0NVY5rKHZZCG5rgWOuJ+Jt5Egm5xDl+3K/SRm/wwQCE56FAplexeDbRx/zon2YCvC13G29dz0jFEuJSIxA9lpn7CoYT5TNl3F8SLnM3VttXaIBgvisf5FjKe0x9jaXbd5ZUb41Kwr9Mfn9Jo9ozBhFjTfOzs3b3NJoDMeS5rMUs6ZrUo5np2eMSCHa4nZ8gZAJxOWyZhMJ7G0tGTZ6jGePmm1DUgm7zyzy5nVPOiPjbM8k8nZaQcG6zKFLM5fuYDX3nwNk7OT2N4jWL1r8kXO6CcPn6DX7CIdT2M8AAY9d4R+GApj6sw8br78PF566QVMzE8Dgw6q+yzAyLHrY+PZOtZXNwyAZgFFgtBD2m2EolnAddBFtVFFKpPGd159Hbdu3cby8jJ+9rN3sPz0mYH9DHIx0EuaiYliObCVYWA89+NEikHgMc5eOItrN66gPDWBTr+J+w/v2XplP8mlTuoUzjXtE44FM/l5uuf+owcWAGCx2Ou3b5k+Mb+q3UFl/9DobpjxzXnY2NgK7FIHFvEEJ/n6mck9OTuD77z5XcwsLGI4CuHxk1UM+qwVMYFUIo94Io2F+SUrKsvxefT4PjZW7mNnaxWNOuldOhh0W6hXD1Ah1daIZCfAJE9HFUrGe04biXqS2dvc05vVmqOCiUbMl6EsJDNJ5KYKmF2aNgC6OWig3quhNahjOOoYAM0MaAMOWG8gSCASQCPgzMCMntOn8llk/wkEmCZvPE9DBQAN28XnyO6TXWxngc3eO64VxL+VjGK+pFcLSDasgCEDGwLKMfksZg+HnD8g25/6SqCmdIHvy3Hty1/mc5IpV4ODz1BQXECIQCjtR3qv7w+w3wKg/ftkL7N//o/viwo0pM7hvT5+wO/YfgLQfIbuky/I3/bs0eCoDo/0vw/QMMFI7WY7ODbSi9xLCZAwi1HjLH+futd8goFLRNJJDEvyM1zDAS1MfJDcOGzD+WW2ByccaOICBgn7vwsKOloL93NcZFqgrvxXPVd+pWRPvr7Nu1cEzPdTNOaiK5CPrDHSs/m3fFr5dmwn+yAqPn/OeJ98dPlbmjfhIko6UnuEzbBNArO5J1kx2eAIvk78+FiD/k+7mu9SIFU+nOEeQ4ebqB98h4BRf+3IRxM4pzVeKk7YUClJSeCx5EygqZ7Ja5XwKDxE8qD+8h1KVFNgXW088v2CumH6WxiKAFhhLAJlfR/f5M7DjXz8wweENS6IZ0EAACAASURBVFfSK/rbbOZALoVV8BrRPWicGShQfxV40LjJluD7JI+6VtQnPlArDEuYgL9meJ/mR/doPBwNgyt4yHvZRn7GsVZQQ2tJelp4ita6/tY8u3XqOPV93aXncOz9tkv/ady/hbuZNXsc3NK6E+4lnMQH1H1Mik4I14t0rxIQ2T5hFtKr0v+SM9NBQ+d7Sr54ra8feK0YFqQXpbtsTQX4md836QMLbPGkiEcbKgxDcioOdI3pcOzsX7VflEa0xwy36rvEOlJwGA1mzFF2sMi7+qX9k/JHG9r157j+gb+fhf6X//Y/HUtYtGFpEtziOp5sf0PTZHNQJQzazKRMlBUtgErXOQAu4HDysmN94dVg6zp2VsKg5/D5WlgSIiloTYIGQ4uWv3mPNovRYOQKPAUTL8V1UilqcLXwNWEEMbQA2X4fiNU1vgHkCxifpUibFri/Wen/AlzZJylojTEdYz1fC8sfZ82tL9TfEjAv4qFrfENAgu2DkALoTamGnTL1nynZkOLwN0YZetoUOy1XGZ598A0jfeYrC75Pi1nGjw82C5xVe7Qp+f2Ssad50Objj7uOypvMjR2grXb788f3kH9XY3xslDjeOzcPx7xwprTJOmvZ486w8jdZjaH6LgWrNis7gs/RBqJx03rRelQwReMkI04gvxSMz213pIROBJykcLWOZUg5OQk4gDwlx+s0v4q++ceoZBxZv8JO+WqMBcJobPidnG5TfAHIbcGTAIBWBoEi5jIKnJ453hzVbm2WvvHg/983BKWo1T5/s7aNjaCgAdDO6SMntutfGyNQMYcQiaURTxaQSE4ikZpCMslsoDIS0TSmyzzenkI5l0KUHK47m/ji4w/xzeefYUzwmrXcyD84dlQDNOYuXLrk5GZIqo8BMrmCFaMjNcKTh4/N2Ga2l+nHdg/NhiskwfbxiDEBHh6rnp9bNFBC64VOLIsh0Qmj7JMXuZjLO2B/6Kgy+M/JGqcuZJy7XCONZtsy7CamZrCwcArpVMaKlLm1NLTj1K1uy8BBFiskRyzB3HzZFW0qZHNYX1nFxuo6WtW68VZOT07h8oXLBlKxDTSMmDFMfmEamnSeZxdPYWZu1jZ7cw6aXcv4omF/bukMyOnIzNVQUOyVR5ste4MgaY/8q10DgDk2lqHKY63dLuZmZsyRZwb348ePDUhhtmppooxQEDhs97tgfiWBX2bWMLONDkk6lsLCNDMLpxEfhbG5vmHtTSTjVqyr0qyiUC4YaExwS4X64ukUQvGoFS7kUX3yw27ubFvmWiadQjIWN4MlRiKRwdAct1K+fLR3MXCws7vrMrrzaePvfunll42Kg0UHt7e28NH7v8K9L7+yZ/IZ0XEIiaDQJAFv4/bttRFJJ3D24jm88sZruHX7phX9ohDsbG5h+elT41Jee7qKfr1jWfrMCCTQwux/PqfNzK5YzIqLvfzKHZw+dQ61WgN3P//KgD+ePCIoYkE4UhIkUihOl5GfKAVFBBksIc/yAJWDfVsDlb1dNKsV9NtdkHuMzvv0dBnNmqN6sfkPstwZWCCNTDzljr+bIzfoGSCXiITdEfi2c+Y7/QGynHtmFWOEWD6JyVOzeP6NO3j+jZeQKeVsXEgbsb+1h8rOHr78+C4+++BDtPdqyMQSxrEq457riWuEssWCX6SlYQY9MxQJHDGgQFqZWrWKyWwJhZzLKmWAhqAZC3j2R+5UA51rAk9c7+Rl5okjZsGyeAjHLV3MYmpxxmgUmKHP4/WUfxZf++yTT7H86Ckah1Wj+Tl39qz1l0Em0rWQpuXSrct45buvYXZx3gIqzAhhYc1hu4uPf/Uh/v6vf2aZ5pl42ihIGPDivdWAn5H7twopEZCj/iaQyf3P9u5RyPrOPnBNu/12bGAY/zED2h3rzR7pKAsaNVpWCJKgIQFsFuDj+MoRoG7jmifYy4AUdQNlmv3jWBULDAZRd3UNqOPYXrx4HkvnloyGw7h7KzWMB8xoZWBqZMAkwWACjAoQWyG+WMQ4gs9fOm99IfEo9cXayjo++tVvjEZkenLG2r/PIAn1by5noDznut1zY5TKJrCwMIOzF5eM23R3dw/ra7t2uoMANOWUzxUnNP9PuSDISN2vPb/bczRInK9sqoipqWlrF8e7UXcURNTvRlFSqxudw8LMHKanZhx3cZu0aWHLcG03upiamDZwmPsZA2IEoJlZOxr3DYQehYZWpC4UHWFqdhJTM5MWfGQGfLPStCzoWpUgOQshEuieNT3Auea8UOZ5OqFYzGN2egqZLAteNnBYrRjNA4NscWbHxlyAldcZeNHvGsWN8ft3eyYTnKdMlsHRjJ10aPW6FshkAOWV79xBrkz+5QMbM1LgrD1bs1MAg87IgrKhccSCDKR/IY1MeqaE2y/fxp07L1nmcb/LzPF9O/XCeWVAt7J7iMO9Q1T3yVleNWA6EQQDognXR9LofO9738N33/y+Ze//xV/8G7z/yw9MPgnGM12TBViZuU1QjtRglFsGmqIxFmmN4upzF3HrhVuYnptEf9TFytozPHhwH6vrKyZHkUTEMtm5/3UaHYwj5KyvW90AZua/9r037ERQd9Azx5NrsVPnSYU6agc1C6SSdoafk3c5lU5bQdS9/X0by7d+98f43ts/QnmuiEZtjHtfP8S9rx9hPCKXZAHF4gQmyjOWcd8fDPFs+SFWnn6Db776DPt7W0jErMQkDna2cLC/a9RhXPOFbAG5bD7IjnRgIUE809msJ0H7IhSxACADseF4CPF8ApMLE5hcKKMf7qCLHrrjFkbjrgHQ1Ld2konnG04A0LI9za4MMiTl08quNH+L+ojFP4NMM44L20W59QE180uParC4BBABMPI/5OTLxtT3SoiRDe+/33zNyHFNEfWDbdUpGF0vH9MHIczvix4nfKlYs+9Lyqf2QSK/jSf9WfkLfA9/fH9L98lW1pgKSJJfKBvZ9H9Q5M0HWPQcG5vA9pKv5id6GVBBjynIopVvo/mlvWMZepFjHmf571bwlkk2fWUzO3+LIRGND/tKPfrtuXOnkbmXCRhy4KXb32kbC6h1vr4DbPxn8P++vMnfOOlX828lgB35Y0FgxfdTNRf+vMoPlc8pwEz+pHw1fn8S4PKxlSM/Kphr82kDiiZepwx4+Vh8Hj+XrNFmYlsFnArcll8tf9MC08EJAuE/1o6hC2BrzP4BvhKcNJD/rf3fsi+tOLgryupsgc4RZ7LAPhvjmKvzxP8LgPP9Zvm9/rrWM+kHadzVRn8eNff+WpG/rPUskFS6QmtKYyJ/3wfe1U7JlZ7vywL7pMRHf33JDhXQZ/tAx9U6E0bF8RNWpXs5tuLM9jGZk+vd/1tj4uM6Pl4lfcLPBKSy/xpr+fPSl9JT/vpR0EG8wr4d+C1ZCpI4fbxNz9Pz9R3bbfiMx03srzn10deDWktaC4YjJhyAz3HjtUq6FS4pWdF7+VwfxyL+4geuTup34Z8aRx9/sGeNnb4SfsXr1GZLVAkfU/RoDL6lE4KAnORrMHLP0j/VMKOvZXps0Lff9Bk5H8m4W1tMMKCMCaPUfBvdpeldZw/6429rhwA0BVUOPBsiZeI6ErzY41HVpPsRCr5Em62e54PTcsoETmmTNxDHAI3jDGB9JmVHJF0cgVSIUuh8pq5hu7XgJOB6rhYY36nol+NRZLbPMYDmb7AaKAqSJv+3gaL8TAtOC18Cwe/YXm2YUkDaNLRZSEnqb73n5LNPLiITNiuu5cZO88IFq2cqo1aGjBSGBIwZSVKiatfJRSsQUPdIUZqSHrp3SYA1N7pWwJeUsMZfwB6BoZNK1nfk1RY+h3OhxaUNTmPP52nz80Fpf0y1EfsKUHKpd2rT5d/GuRgUufAju2qvKaLRMYWKvy44JW4jchQc+hEFh44m8DttqlJW/nj6sqBNSWtU64u/fdn1o1zadE1p2DEygmQuqGTrIzjipvHU2LBf2qR98FVjq3VsPJBB/3xDS5s2x1d6QspRG53dF3YRNClmzbHmSutayk3ZHlobhPQVUdcmK1l3+uGYA/AfyH7gVOh6jcHR2ASZML5ekaI/WuMBdUQk7IpJ8igpr++yKNsYiCfJSZpGOjeNfH4W4XARoxGNmhzSySymJydQzudRygKD5hB768/w4KvP8fTeV0a3MOr1jXqBfaPRd3rpFF58+WUH6MRiZoDxCDuLvXz++V18+MGvsbqyboCdRWPj7gSJUWtYZofLsiedAuV7embO2k1nmMd+CYwRpOOYnjt9ymgw6KSRroAZsMbbaet+7LKWklEkUqQCIYVA3xxsAkYENUz3BBFYZolt725ZZu8oMkZpooTzly/h0rXL9m4C93c/+cwy1p4+eGQF05gVfeHsBcsUszHtdi17mEeG6VQTYD175YoVaJKcNQ7rVviNmVXMtqMLyqPc0XDAiWaURwMrHNVouUzd3qBnoC/BDwI0BDsIQJPTkwAOi9YRtKOzS5oRZi93h30c1KrWl9PnCPzNWdbn1vqWFSObyJdx5exFZKJJVPbckXA6zszy6wy7SGZTdnTUjvAGR0j7BMnJysQjXGEXcGCmqFGPkCs6mbKsMoKyBCAdNUPKDHGTy4CWiAAws4MKxaJRUTD71MCtSNR4pHe3d6yg1oAFy1gcrD8wShALFLSbaLRaGGBkIPb07CwuXDqPxdNLVsySgPzG+rqBOgc7uwbOEIAuFFwhOeoNvrs36BsXNbP173znVdy4ftvoEn7+9z9HvdoyMIZAmAJ1fWZMpuKIBUUsjZ4jxOJp3F9gfOMEleqHByZXKVJ82OY1QKfpjnGTvoXBhqN1jDEazQYSzKojwBUOGcUKqWkIpkqnMxBA3cCAyDAaRoxZqgvTePmHb+Danecxd24WozDQaQ2ws76NZw8f49c//xW++vAToNlHmiDA2K0rK/hFsJtFzLod5MpF3Lh5E298902TL65FcjS/9957FgiYK0wZZ/DS4ilbj7sHu9jY2kS1XgHlgfNHcJFzQ0CRHMqcex5Btr0hlUCulLOM0KScJQYDCbB3uqjuH1hghxzr83Nz5nQwmNLp9hBNxbFwfhFXblw1/nbOmRnSg7HpB67Dx988Ml0yXZoyDvput2fA4UGlYrYXqXxYxLJQZMDL9ZsA5s7mLvbIJ44Q5mcWcfrUGSsAqr2JGbB8l+N7Pi60w0xJ/r1f3UcsFMP09KwFgvhcZl1WDqvWbxVEND7ifN5R++zsHj2LJwaMisKKJPWMAqh8lEVasKKbBih0hiSRsoAZdRCLzVlWo2VKtdFjICPBbI8kJqanDKiNkEcDwPr6BlaXVy2QQhoLjm277YA1d8yUhTT30eu3rFhWJBHG6dPzuHHruoGwnM/lp+umr9k36kHxyPMZDPDxmcadbSc0XEYTn1mrHKLfGyAayRoAvXT6rDk/xqvbbFp/qSP3rYjhCIsLCygXii5I1GNQPI5mvYODnUPT2czgpj6xIGOTHMM1A+9JGzQKD9AbdJDKxjG7MIOJqaLZRczg7jUHGI8iBkYT0M+ks5iYcGPEoFSr1bSA52FlH7lcCktnTqNQyBjNB/uBMbmcXcDaL8hNeU3EIsikeLrCBRfZH9JNEaxlW/PFgp0YSeezeOGlFy0DmkAw1xDpOrY2121+djZ20O/0EWP50xh1ZhKddg8VFv2LATdevIUXX7qNaDxsnMqkjmFwhPUEKBNGY0jQutZ01B4HVTvpRP0zOTONLk81RMI4e/Ycbty6bcGUhw8e4/79B1aTQUUgSf/BTGiC0QSmGZSIxiMGQFNnXLl6AVeuMQOawewoDmv7WF1bwWdffIonT55YwJWFYJn0Qt3Je5u9FqKpGN5++2289btvGxUIqSk4XpzLwx1XGHN3c9dOPvDkhekpUmFkMqiS97zXwnM3n8Mf/dN/glMXziJaDlnqcucQ+PqrVWyt7yESSrgge5iUDzGjVNlYf4btzce49/XnWFl+hE6jBoz76PI00sG+gY/pZAYZAkUpd6KKJ6fMxgwCbLzWZciGzZ5hUI3FMMLpCIozJUyfmgQSQyARQj/EgGUH/bELMjl70tXcUMKR7GWBTnTAZRsf+TziqmUmdqtppyYMrOSJwIDCxj9u7hxnB8YqyUV2oEAc2ZC+7yofUhmmJwuZ81plQMvu9m17+Z2yNeXn+QAqExz4vQ++se2+b+knDMknFmBEnWGJHAEAKWCGMsIf33fVOJ70EwWoyE/UM8xO7LkCsXyH9lvf/2Uw2PdxZHvLvmeBAfabfVA2sCU+kbIo7IBfBnblv5HexwelWATUnQpxupRUS7znKOgQnMTU3+ov9Zv7vzthyec7IOyYbtEdMz/2f3wfTGPny+VJv5rtpL3JaywbOEjKE3jqy6R8McmEP49sn/osf5Lfa17lM/l+ry9vspesPV4xPz5DAV1+znZyLJUkZAktWTe38u00f5RRA6hYMLnZPPJxhWFoLGjC+cCUnsXx8EFT+cbyO+10ZtoVq/XBZ86TAW/BmtaY+r457xEwLvxIgQ/5m/JJtZZ4j+/nav1Qbvx1quv8LGqBkgJbBQRr3iWPWqdsg9ojf93XAZJ1rXFeIyxMa0mgvnA5HxtR3/1rOU6iH5Ju1Ro8+W59r35rvWtdqi36m9cpuK55lZ7TvEqf6tm+rtEa4pxzjNwpBJdE6t8v/ejPldah9Js/vzaf4eMaUbpG+kzj468fyTXHhG3g3/ytUx68VnuAPweSHa07zbnWqTAc7WXqiwJz2l/8fti408IOcAz124D14MQNfT5f7/pr3f4fHOQ4ah8cMK9xcwWueezR6eFwcFqY/pfp5KAYISnTaMtrzqVH6Ru4dulk4THeaJ8LgPaVnZ8lSSNUytka4BF/82VSHmwwBZg/coh5vcArXucrWT5TWc2aMClVf4NjI9lRCrAG0n+WRVmP+Eoc94ptfAFfsQBGtd03MgwY47F5FYjz+JUlIJpU33jRwhPgLmVnkXyPN4ht80ncBWQdKV+PhkPPVPsE9FG5SLg1rgK1rfBPxNEvSKn5G4s2fRuUwJjQu9VOFYmQwj15rQRJffSDDHwXq3f7Qi3FIeWqyCznQQacv+hoYEiGfJBZ9/kL+qRiOKkoJT9SiDLUtCgkK4pO+bKsfkuZ8Ds70sIlHgRXpJDVXhsTUu4GYK4vtzTS3Zg554lt4BjwWJfbDN2RBcmylJ1kURumcxaOieE1j2oDZcPfTHm9AG3fsOR9/FuKTmuOR+D0bikyG8fgKLJ/vb8h+QC0FK0Un8Bj9UF6QH9rjO3zmDNstEFKLtVWf4w0hooY8hqCJhpDzavm0s33twFoyac/3v76l/7QhugbAOqfP04EC+kUG9XHYGwRUWZz2hiy+FMig2iMBZ0WUCoxk7GIdjuC0DiDdCpvVBjz01OYKETRrrWwv76CjeUnWF9+gl6jZly/5O4lKEo5WlxcwPMv3MatW7cMDM1li4jGk1akjA79V3e/xhdffIHd7V03DMORFcayY5JBUQkdi6LsEGSl88t15o61V4x/k8f2Z2dmMFkoIRWLG6DFglh29LfVMv49OvssIsdjSJR3UhsQ2GBRNxYQzKTS9n46Csz0JecneWtJzXDluSt4+/d+gjMXz9oxm16rhwdf38PO+hZ+/nfv4Ju7XxmoN1WcdAWVCLKOB1awi9nL1IHl2WncePE2ls5fOOKlY7GpZ0+XsbmyhixpEUZhaxeLJdiaibpju8yKrBsXLPneWtYXBjkJ7lGOyLddKhQs+25ve8cyw5vdNkqTk8bLzKwzAhinzi8ZzcW5sxesQNaTh8/wyQcf4XBrH+dPncHixCxGnZ5lQfO4NqkmOiM60SOEYiHMzEy59R2L4jAYe2bOUsY4H+yn7SssxhIneOGi7bYvWbHDnBVH5D7DLDnKCcE13kNwhOPGDDfyHltxsCArjZF36n7qNwYnpG85tz2CvkERQbYzW8ianHAezOhllnSjjRqPd+8fGMhQKpXN0SQAzSxaRubpGE7MTuOVV16x4+kEXf71//sXqB02EQ0TtGUmcsQKwGlf4RxxTfeGzqgjVQL5xdLZNOr1Q+PvZUELAoGZbAIHBztWeI19Odg7sMADAUkCDwSsONfOiHNBWjPywzDDi30plPKmewgAMvsulctacb5YMYMX3nwFb/7kh1i4PA02s12HHcV/9PUD/Pqd9/Hw7tdAq49UlCcfeMy3i3FgIxlINBoYsPvinZfx6uuv2fiRKoHv+vCDX+Ff/p//Eo3disnppQsXUSjkLHt8v3aAnb1ty+6MZ1KYmp7GcEQKkLoFIWKhsDtWz9MFGCOVydhvvl+6jGDx1MQEsomUBQ3aQSCc33fsujHG0RBmTs0ZkMexoNzJmTP6nAoLitXtFMHc9JxlapO2gfJCuST9Fil6Ll85j7Nnl5BKuyAcAbkH3zwwPVSvuZMRC3Pkxy3ZXkpws9NpHXHBSs75XBZpc9cwY7aImZk5ywLmZwQFtza30e62EQlFrM88kcAgCbOWmbXKLHX2kZzulOlmqxHseWMDyrke2E6eRDD7pc1gWxJTk7OWmXq4xwxX6gsX8BoNeOomaicSqNOpI8Yhl3HHrFgG3Sh7iwunj5wjypOBAhFnEzfbNYzCQwvULS0t4NrN68jm0patvPZsE9/ce2CBJnIbU0YIejAoQuDZ7EIMLYP91KlFe8fW9oYFFXiioNMaW2bqqUVmdrsCtZwbZkBTrxHoZ9D79OIpW8PMAmbQhwHSjbVt1KsNDLp9TE85oL8bZJFxfhiY46mVEYu+xULIT2awsDCL0mTesmz3dvfRbQwQDcUs+HZwQEqbIVKpnFGT5fMsHDkw8JlZyeWJAq5fv4JSOYetrU2sr68jGmGAtItecIKFp0EYHGKGcT7D/dHRLbUbjtPaZHToeBt5uiCciKHd7eLqtat4/c03LGDDPap6sG/Xs2goM+OHHZ6mIDjBgEkO3U4fhwTZw0Ocv3IJFy6cQbvXOSo6XTs8cKBes2P3lHNFkw+e6mEAr9103O7ZfN7ViYi7Yj+ZXN6dIBgyiNO24n+kJ4ogZr9ZXZUBAFKWcE8k3YTxgsfjOHV6zjL0JyaLiCdJXdDC9s4mvrz3FdbW1myNsu3U++74+xitfhvxTALf+8H38dbbbyNdLgGxMLqHFTtNwfZyTaw+W8P9+/dtTbvCRWGr1VBpNC2I/Mb338Dzr7yIUDpqe1R5pohIHNhe72P5yTqa1Q7CY9oBCUQRsz4eHuxga/MJVpcf4tnTx9jZWEOv22SKFxqVQ6t/QOCZdjTn0oE5zl+zwAaztFnbwPzGEKKJGHgKiJnekUwUpdkiSrMlhDJhxFJhDMI8rdK2LGWzr1ioMcjIkt0of+XIBg30vO/3HNnQBLGZwBP4iwKvfEo32dkMNvh+JT8X+CSARE68/qY8GA1FcGrPB6CPkqeCBBD5EPKLXfKKy26TPyNgQO9lP8hFLzBM9rl8LdnOAlB8IIL/57oymycAcnwfSNmq8rF8P1/X8bf6Kl9K/v5RJixcpr+1NeAH9f2nWMiBbeyrbH6BgjZPAcepj0nonbRBzY8J/Hf5BSyizWfwH4MajsLTnbTs949PDHOf4r6thDvtnbQ3+MO/GSSi3Mqv4olWJXW5IOhxwTcfDJMvKN/dHz8fTKJdLYBP8yc/VfImmfY/930WyhjHkPPJvvB6ZWkLjOVnAjX1PpeQ4gB0BQ/8LFV9L19J3OPy56j3jDYnOAXvJ7tJjnmv2aXBu+RX8Z3mz4VdXTHNr3AQtlUy6OM7kn359pIpYQMn5UTyK3mQnGpNmT0b+MzCCSSHGhs9Q34u+8B75Jv7ukU6QN9zDm1/CE75Ckvgs+VP8v/qj/xT+ed+IEzy4OMMWuuSEeFVfB7nXuPig5LCBXwgnHIqmZE+4Pe+LtHc+bLMfp7UEeoD2ynsUGMkvWDBi3T6KMiga30gltdqPtUvZ7M5miQFXjQeGnsfT5RsC3vgtdLddn0AQAs38zEmfs93qE1aByexLMmW9JZwCjE0+N9LpxsWFI+bnlG7pXN0jfYjH6+S3Jpu4x4RcomOeofWleZWRXjVdsm05oP6x9cltG19DIqc+vbsgEojFlCeplNuXGid2juDoDfv1f38nkkTTl6Ok1S1f1hb/td/8Z8ZBYcGTxOkxdZo1I84pk5ugP7ffCgdCL6cDiB/FKUQWCVhleBIcWngNfm+MaGFI8WodnHBfEuRB4pUC1xt8zlopNz4DAG7kSBCwDZo01c72T6l2ysyoYk/UmDMcgyiHgKPfSNIm6WerzZo0WhhaNH6G7o2ZSlv9oX3CYCwY6hBwQR+roUi5acNTQLhL1ApDUao9bkWuRQMf+sZmispKfWf/IbHRtpx5VUZRVK8epavLGyjbLeO6VA8fiopZI2tr3RPtleKUgA03yUlwOdoY9RCVSBEsqR3cZw0hzJgxW2jYIsASV5rfRq7jeTI4AqiyCrCwwUsXjfLHE84zm4C0PyR4akxlNyyTVISUlJq50lFJSUr5Sx5MQURHHuQgvUVMt8V41n2QAlqXG0cAwBa8iqFJjmgg6XrfxtI7Y/1kbKjMx2A+ZJRo6nw+LQ0zyeNEt/IFlhmwaUAWFJmvRSsNksC0L5caLPXb71bek/GmcZJm40PkOsaN1fO2GURPmbxhMlxGE9YVhfpOcIRGmlpFAoLmCgtIBwuoduOBgB0wSguioU8pkoJ2s2oH+xgZ20ZG8+eoluvoHVYw9MnT3Cwu2PgwJkzS0ap8OKLt1EsTyIdHEGT7lpf37QMSx4PN/0bCpujX683EA2Te9NxdfIoPY/HnDp1CrkCuZqcPNNpfbb81EC1XCqNQiaHDAtyxZnJ0DKQx7g7Q8DEzDQyJUclwYy3QQDqkNqA4DNBoCSNoIB6hsUKmTFcnp7Ctedv4Ptv/QizpyfoC9tJlMpWFfX9Kv7qz/8CH/7iAytURfB7esIB0AQTSUtRqTsAbG7pWwc/WgAAIABJREFUFK6/8iIuX7tm4Ar7u722hZXlZaw8XMaw20N4MMKo27ejjjI4SHPBY+6k4CBIQZCENB4qrkLQje3PMqOUXNaHFTxdeWZgdTKbsX4TXIxnk/jh77+NN3/wfUxOltCs97G/fYCf/dXP8Ot330c5lcOFhTNIhRPY2902xzmZzxoAXWk1EI5HcOv5G8anSmCcABvbw39ar2y36amAK5ByaDx3va4VgEmnsjafFo1nsceG44DlHkuwk/y5y6vkQX1kOorAa4Fc1+mM7W2MoDNDkfqNoK0Lbo4NyCEQTLoFcsDyWoL0lkkcCWHUH2FnaxO9btf4j5m5ahkpXM92sGhsGXvFiTKuXb+JO3deNbD5b/76bw30Iv1MPJ7CoDMIgH/yA48tY8oCVD1mPFaNz3UQGlrm+GDUDeaN2d05hKJj1JoVy1IlYMWCVpWDAxSzeUyUJlzmfiDXpORQMF06luM+MzdtAB0z3OmolicnkcymMUiEcenWc/hH//QPsXTlvGWwdjoDHGzu4f7de/jgZ7/Ak28eIDyArRVyjhPIYMCCbTdqrkgYiVzGsp8vXb2CZCqFpdOnrdBcdXsP/91/8y/w2Qcfm4yfPXsWk+REDwHNThM7lT2TMfLblqYmbUwIrBG0oVyziCQzNHnMgoUeqQfN2SUnaqdra9lAx2LR5pygKh1ByrDbH0IG3s3NLxjvKmWKIChPvHGfMqM3ON7OdUPwmKA2dRyzP/luguJcm6+/8Qqef/6mK2RXd3ztTx49xb1732Bn+8DAtkwyYycjCEYQeCONhB1vjcXsNAfb/tlnn1mQS6fTCI4wm9QKuMViFhzb2XYUJgMWf2HWeilvQCTlxgrojlxKx7A/PNp3afvyGVNTEwF3YsSofKjLWDSTumV+dtHA/epB/QiANie4QwA9YXsIT3FEQ1EDoLkmScETRdQCbtMzk0f7OceessVVwHW1tUsO5C5KE0VcuHwBl69etkKEzBpeW9nAk8fLNrc8hcE1y/ZwPEiHYXZMLGx6nxzWiwtz2NrawCe/+Q0e3H+CTnOERDxrmeLUgay5ZuCxUdG0LfuaADp5lcmvPDM1b+Do5sYOvr77teNW3t5DPlewQBYDXEaNYIXBe7beuO4yuTgm56hPFjA9V7bPd3b2sL95iNGQxcGo/2nzDw2MJiaUzeYsWNRqM5u6g7n5adx6/ipKpTw2t1axsrKGdn1gHNzUZwRsXSAqaqc1mP1M0LcfZDyxX1ask/LT7yGTyyGWSGD/8BDziwtGQ0E9SjmgvPNfs9oweSUlE+mqKEeUBVKe1FggNBwxShHKGmlGCPbneRIiACUrBGxHY5QKZUxPlm0tNes1y5I2v4n0W6TvMZAhboHEcChiwTZy3meTOQO+o6G4AdDDHo+xji3TnrQk+XIB47AZWygUM5iemzagnvLBIMLu7jZW19dM9mmLFAtl08UMAHL/CiXphI6Np/8nv/8TTJ5ZAhVfa3fPZIi0Szy5RP1PKinSzMST7qQC216rN1GYKOPHf/BjFOfLGBIRjIcxszhvme6c0+2tFrbW9lE9aCERTmE8DCMZTaDVbGBz4xHWVh5hY3UVB/vbGJHSqtu1DGiePGKQsZgvmHw5YMMlU6hYHDntKec9cmHyWC8B23QUqVIWU6enkJ3IYpwgT8YQ3VEH3WHnKHuaz2ARP9NlgZ3rgzlmCwb6QE4vdZmcZOrrVNzZLWYLB/6e/AcHMB2fXpStzmf4CRJKAJLf5zvYJx3+k7Y8TyHJD2C7qHvd6QkHjGn/kj0gf0x+Y6Vat7bzeh9IlT3rZ+/JD5LvxnaL71fjx/soN/xOYylf0e+LbGr11XybwA9WhizvY4YvP+e7qVM4bgK4zEfoH9e0UQaofATrQ8T1S1zNeq/54zx+bvW2Nf/H2YwM/hkYHmQu6520e+WTWpH1WByJuEsKku+t4IDxswfZpQJvqYuFU7gEJQfgyheSbyA/Rr6YfE0fbLJrPY5W3w/zfSLf71OyDq9lmw0EjlDfuOPvnE/ey/bK/xMIyM8EsjofwIFLvq+ldkr/yXdju/1EON9/csD+MSArWWJb+LkAQz1Lvi2fJ7kR0Kp+a43yewVu2B/1V/6gf3pK61fBFb5PIJ/mRb4jv1NARm0XtuNjFvIj/THiu0+OpUBDyYLtDQEmw3YJg5EOMd81WLc+NiLbVGOouZeNz7b6WJLqoOk+vZ/36b0aU19vCUOQ36zn+niB8DWNnd6r9aG+KHlEc8O/pac05xprfa5Ago9N+b67xtcHaqVnT+o7tVN6SrpSmI2wHM2J9LTpwQA/0Jrx2653+4Cs8BDpAGGcvJaf8W/+UJ4lu5IN6QQFBxQcUvBIa/NkMEInAfwxk6y65C8HQEsGpCNtPIITBlrXPqZk8hlxa/cIz/IoO3itFcz+LQA0ixCafu27ACgpOKTbNAaUTSZ98Dru0ZIjrSmT1f/tv//PrQihBt4fJAowjVg/KqGGaiIklHyJKzjFAlb5IBOme7TIBATyPpGlSyC0AH0wSAOlwVQkmZ9LqWmxSPC0sfqLmO/lgPgE+IqqOP7l4yiuFLUEWopIyspX2HyXbZQ9x0vrjCpnCGgMTwqMJkgCqU1EY6r2a6K0sPUctctNqAPz6Oxq49TnMmh0vb+ApHg0b5YFF2SQ+0acNhj2ScqXz+Fi0PNsobOyewBU6zkaAy2Sk8/lfUcg+cgZfgL61BcpUj1bgKD/bD6f32uT9+ed79B8KgPZ33x4rTZfKSh+pk32SBaCzCeNg45jaa6Z9WpyEPDCSWnZUVcDpt38uMUcA1FG116npHSflK/6IINJik3P8JW0FrL6yrGRkvYjyjKuxDcuTlRbY8PjApj+PBKAloyYsRdkcPO57u/j6qu+fMqIkgyybRx33/BRX8zBH7jvFbmXXPCZMv70LG1iWu/8nE67jCmOnYwbvYPzoPvYP8ma2izD8kgBe7x3ulb9l8zIOHLHU9xAMUuKKNWI65JZtH06leRTiCNB/sQ8MwhJd1HCsJ9CLJJHNkmnLG5RwsliHqFxD6F+C8NOA1sry9jb3kBsPMa9L77EN/e+sgxnZkC//vrruHnrOsLMZo3xuJmjViF4RaOaAI0CdAYUDcfY39m37EE6vs6ZjVtRrYVTswYAkc4il8tic30df/Nvf4oK+WbbPcu2JMctAUtGSyu1Gja2twxcnDu9iKWL5w1wJOc0gdPVlRXLsiJwy6OtzJC0MYpEDVgbhMY4dfYMXnjlJVy7dRPFGVeUKTIGqnsHqO4e4v13fo6vPr9r3LXkKVYxm1QmZU4HQTSChVOnFnDz9Tt47vmbdgydunhjbdOK1j2+/wjNg6px2RKwI0BoayfquCY7A3Iv91CtHNp+dYNtKRZtbAjYE7xgoTs6UHSkjYu51TTOZ4LILNx06tJZ/PgPfw/Pv3wbmTRBgTEa1Sbe+9v38MHf/hzR/hgLhVnkEinUaxU7vhnNJNAdOx7oWDqOa9evW+EscmAzgEsQkNluzFolcMK1mg4yKCirzFAmfQj5ujkWpFDh2qkcHBr9BDc0cgQTuCGYRWCG8svnkpqkcnho48l54bi3BuRWbdgx92Sgj+i0MzPP5J3+t07qhJ0Os31sNLICWcxQMkODGW4p0ly4qvTMMCVHI9cnQfAL5y9ZZuQ3X99Hvz1AJkUu1LgVr+S94WEIY67fsXM4+Q5SAaysrxhn+DA8xDA8QqfXQq1dt6BJKDZGm5ytB3tIRZMmQwShY6EIJotlo3CxrNtwyNE3VKumK5gVyzVMSoapmbLJxdrKKjZ3No2vNJVLI5pNWCHCN3/8Q1y+edWOmhJA2t/YxZOvH+PuR59iZ23DjuYzOMOxM3CKXMQcT8twj2Jqfha3X3oRi0unjSKF4D+pEDj+/+r/+n/wq3ffR6fRQjKZMACQICUB93a/h0g6htPnzlgWOQPNBJAo25QNUqiQmznUG9l9zFgnEMf1TxkeY4zzZ84in825YEbPHWml3FA/DMdDpLM5zM7O4/TpMyZrd+9+biABi2W2uM+HRkaj0my3EOaJtWQSmVTGgFpmN3ZZBHSijOdv38SNG9eQTMWMr3tza90yLre3yF3cQaPeMdCNRVnT6ZQFvjgPDMbOzM3hhRdeMLn68ssv8dlnX1j7+L079XbMz85+kIKDc9kk9zSzrzhPpaJRAPWCglmUZWaedrptMsDaWJASZ/EUA4A02EPY3Tswjt0u+kjFUpifmUcuk0O3PbCxoK4j8Mlxo/7iGiIgmM8VTXdybdRZDDPgEsxkXT0SB3A6w3scdgWPyOHbGTQMfJ9bmLP1QEoPgrT1WssAYBYkNcCGgZ6MA6DqjaoFh0qlIp577gruvPISzi6dRq1exd3PPseD+4/x7Mm2gYSZjOMRtz1oNLCMFGZAj9E3nvQbN69bkGN6Ytaytre39vHkyVMDoVlMkeNSLk44cIi9J0BBqqLKAXrDFvIER+cncP7iGZy5sIThuIe9nX2sLW+jWXNZ5Pkc11LM+KBJx+F+mKFIGzmCxVPTuHT5PErlDCrVfexyT1rbR6c9NACS/NuDAe2ykCsex1J/4YjxtBogMiYx0ND40VnEkVnD0UTSqEh4GohBMLPRRyH0afM3mui12u60Q1D8kiAnA2nMuOacJhIpkzOuG9I70S7LFQtHpziZZc7vqFNnpieRz6TN5mXmbrvbsn2N7aDOMqrAYsl6XTmsG2d1MpJAOBRDLplFaBy1gBE3THJJ71cOEWGhs3gI45AresmTFokks6OilkHPPYP6RG1l0S0Gc/gZA7rJXAL1dh2Lp0/jT//5n2Ly/BLae/umKwhwtxpNoyNZW111+noYQoq6zAroAtVKDfmJIv743/tjZCZziBQSIONyspDD5PQMSlNpjDrA2rMONlZ2ERnG0W6SJx1GX1E73MLKs4d4+oQZ0KuI8kRGLGIZ0NWDQwy6oyMA2jnBDFYwucL5DixqRH3V6rJmQBSpbMp47SdmJ7F4cRHluTI66FgRwmqLnOGUBcfBzOKipLBgkMMH+OQH2T41POazlE9x5Gcx65bRqSCbTICd7Dxna3+bE1M2sXxDATg+cKHn8D0nbU8+U/6fjcPY+SHyqQRsy6b1/RiBRD6oTABafpYyrWVr82/RVvg+vnwo+TQaLwEZAvzkA8kXlG0tcFL3+3a1fG222/rCYrlBoo2zk10RSo0Bed5pq5hv5J1elm/MhWsJawHFlfxX6w+zowPu8OM+OXoOAsVsbzfI0BTgxyCUAB62NZNw7fHb6PwgRw3q+yXWp7jLTNd31Lc++KN2y9eXj3rSb1U/aCdLLjUm/rU+ECm/2QfWlGAnIIzX64Q09wO2UzInLEXv1nPkKwYK+whb4PUW1A0ypPl+zoULIjvAWX6T1owPnum95mcGAJnvZ7HNAuoEFMsf5jtt/oLgI+9jX5VNTzvLTmEFiVry/ZStzrYJ3Nb7fV9b46p1oXb5QJ3GQ3MqOeFzlJCkNaf+61p/TQmj8PERgcM+JiQ/U+OtazSO3zpJHawj9Zu/ffCT90r2fEyPz5Yc6R69zwcyhS1IfiSjml/dq77JdpFu1d+ugP2xjEtv6n5hMnr3SR9f86IAlnSRcAbpt5PzpzUqjEdyIkxMc+sD0JJnXusHyk7ifrZ3BjQVfoBJuIBwC1+2NJ7COk5iC3qH5FIye3If4P3SEyYXQQa02fgWvD8+LW9jOnCYCK/11//RXhjgn8KzQoG+1n5EW91kO8iAjiAIWEXdyQWeELS241hXCkNzCSSOHohbsfY5zYG14X//H/6LsUAYCaoEVzcKmPr2xuwiw1IsAtPYGG0mWqjiblG1XCkRLR7/+eq4vynzPX7kSxEDCbParfZosgW8saMcFE6EOH0MvA24x3zl6S8WLVZ+5m8yaq8JHAs5Bccr/InW5ixl74+t+igh8MdbQiJQk7/FISZhV4aQZar0He2HhF/KxB9TCZdAN73DFrNXBdjfPPgcCa0WJN8hsnWNzZhEA0ERAS16fxPWePqKmdfZscp2247GC2w9Oef824/iagOQ8rdxCyKZUmB6n8bfN5akvKTQzaAgcOdVU6XC5OdHyphHBQODQ6Co5MyMmoGKDTowXGMh6gc6EFIM3KxE1k4n2FHQuACIZEFzpefwHeyvgGWN4/G4umi3FJsUo4Ai9k2yxOdoY1C2RLftKlj/A0OJmi3gN5cideC6o8LhZ07eg8zSQKNrDrWZql38W2tIxht/00AUaK/NTP3RUUgZDif1Dz9nEQzJom8MHY9j7GjsNH9HIFogO8oe0DrWWtJ86m9fv7jPBoiEXUAhFGY2NjAgeWKYxXFYnZtHDyPIZidRyM0jFi8hPMghEiogGS8hlSyas10uFzEzkWPuKNIJYCIfRq/VR21vF8M2AYodrK08M3D44GDfOH2Xlk45wzkcQyLlCmUQpKLhzHEjnYAcIIImjWoL9+/dx+b6lvE859I53Hn1VeSKaZw/fw6T01NIpaLY26ngp//2/8Py/Yc42NpBp9owDlhmadKZIPfzzv6e6Z2ZhXncfOlFy6A6s7Rkju677/y945ztDwz0HdLRZ6Vz0nGwKFenhaUL5/CDt9/C0vlzaI8cbcCg00X9oIK9jR0s33+E6u6BfdapN218mepCTmNyRDLzi+u0ND+DOz/8Li7ceM6O6nPOt9Y3sfJkGY+/vI/a3gF6jRa6jRZiYefkkM+VmZ/MpCOw1KjXMDFRskJ5BLII8rP9h/sVtC1rPGLOD519ZgTXu20DoQncXr/zPL77uz/A2YsXMD09hVEP2N08xCcffIwvPvgYrd0KJpMlpCIx4xY1ICsyRg8DHDYqiKRiePnVV6xQHylL2E/OzeMHDw0QJc9vguBGlHyqccvaJAUJObCZHVsslfC9H72F27dv4/HDh/jrv/wr7O/sYqpUNgCN+8bioqM+oIwTWF9fW3NOyRhI57Jo9DoWTGB2vYH0gUFigYOwy/QizYxRcrCwoHFFj8yw2dretMxGAm6pRNoy/5PxpB2JbXXbBsJSFmfm5w24S0QTqBzUMegMLbtxPA4jGuM9CaA/doB/1AUt2F8DTDsN7NX3sVfdxUGjgs6wY8XzXn/zVZy7eB65cgYff/QhHn79ABvLawYQx8MRTJcmUS6VrNAm18bewb5xw1K3MMuffVg4NYfSdNEyeSkjKyzOx2OsyZjRu7TGPaQm85g/u2jgMTMZB/UOOtUO6ruHViCNmVnsIwEq0XDYcUaCgBhbUcWbt5/HlWvPuWyzUNgC9aQF+OLjz1Hdqdg8Nxt1m69iuQCQEzabRracx/y505g/tWgZ6Y8ePcIXn3yK3Y0t44Yn+JxPZo1mg1nMBDHZN1K5sB/sP7Oqu21XhMb063BgoGar30IyQUqFJdy+eRupWAKffvyRXceCe+Qp53F4ltncqxya7JsdFk1YYKnXdAA0+bdJqbAwzwzcAg/0GaC0v39ohd7S1IEE3kYhNBrca4ZGgWG2SDSEq9eu4caNG7YXclwIQBM8E/cks4Sp5+lM027U/DUbLQsUlOencGpp0U4CdNpto1xYWX6GGoEZy8wYW1CEwP/c3EzAlTjCwcEhDioHBmTSJizlmeFN3ez4vEM82dTvWkY7M15lqzLTmBmkpHBgwIjgfKfXsargzullEacEEumkZYRzzWxub9ipBwLhDLoUSkUDmbmXphIpo+I4sjlCOMpKJN3M3t6uzceZpVM4fXoRkxNlA9ApP4eHNdz99CFa9R4GIwdeMyjJY+MEMnv9NmLxkGU/37p107jEc+mszc3W5p4ByB9//LHx7hOYITcyuX0ZkCPtCjNM9/d30eo2kCukMTlbwuWrF3Dj9nOIJkI42D3E2vIutjb3DVgsFVksMm2Zv3y2s9P6ZvNkcgkDoE8vzaFUzqM/YF2COp493jYAmpvDiPQUQ9oz5HXvgNEPFn9zR7iZkc2CsQOEeUQ+GrKgKfdPVsJmHQTKFMHnSCiKRq1mQTkHZIfsdAjliEUVGSjrDrp2em12gnUZwsaNXGu4IAC56Almcz81Tuxa3QWsinmUSqQXiaHVqOOwdmCBItog8Zij9ihNTtl7Dg/Y5iH6rZ5xYU8VppGIpa34Kk8iEYDm6Q7WRGCggqcwmOHN4oxW/DEZM5oW20ODY9zk6rYM6FjCgjAMxE4vTJsMnzqzZAA0ZfPTLz7D3bt3sba+YvqGMsz92PwdrmHjrrUYoo03g0u//ye/j+RkBolyCvFiCr0I+edJw7VgjB0HuyNsrO5i0ALatbZlQfc7bdQr21hefoCvv7yLlacPEeNpiWwWrVrV9qLwmJnsaWSSaeewBidNDfSKumdUqgdoseByNGI0NPnJIhbOLOL89fNGwdEatXDYOrA9gHUbCEAbSIchwiECbMfZVbJj5Yux37Jv5dMI9CHwHBoOzK45ttvdyT7ud85/DDK8AsBBNqJAQuqjI18oALJ9gFhgBZ91MpHLfLWIl7Ub+A8CQ2Uz+5mFAlR4L9dXq32cVcz7ZCvLl+NvH3iQPyAARz6Vxobfy8cTmKdnyZeVHS6QUH4l3029LV1p/Q3sCfZf46LxMjuEtSYCble7v+0SnGR7079UZjU/pzwLjKKLwuK0tLct6GaJPkHRvYBGg/6F5laglxtDl8FHANrNpeM4lfzI1vcBH4FWBqCEnb9Hu/8kaCZ/Vs+QrPjgqr4z2+cEQCtfUHOk9/pYAt/hB0HkY7IPAqNFcSrsQc8VWOWDtJIT+Xy8h88Rhahkl785HwJDdRL2JPAlWZQP7/+t/jhc4Rgwk3/o4zcC0/lO8ZWz3WyXBQa9DHDep1PiHA/5uPLfNL++jvDbJTn38ZST8682mgwEpw40L76eEcCovsqe0Zzxt9b3yfsl+3y3fHbNK38LWOd1VgvHA6OFe4gxgO3wwU1+rxMO7IOwnSO8I0jM87EcPd+XR2ES0h/CJXSNdIOCBJJXYUrSIVrrWiOae82FAnvKiFawRLLMv308S7pI7Tcd47EjSPcfzTHciTn9fRI/k77016SvQ6XfffkXxijwXe3jNQq4CFPU+vL3JrWF97F/khPeo/u0punH+oFHjfMRtjg47r+vf450QXACQ33i6T69x81lkFzJiDOttCBjPBpx+xkpODjWTKwU7ktZ5zNorxPAdu9yK8GuDX7s8//jf/wvxz5Ipy+1aGMxFx1UA9U4H+DkhiWidW1AEhxeR8OMA0+jid9b0akgbfxk5FMC6L+T7xb1gdp3DIAdH4nRpPgKl//nBMlQ4P8VvXMK2B2v1EI4Ocna8AVaaoFJifsk+pp8AaQGUAbP9tsmBegMHAfM+SCubwwI0Nd4aWFKIfEooRalD9BpsvksLUI/U/tIEEbHqft6tpSBfvNz9YWLSuDeaOyE21f06o/6oPeoz1LA7JcZxONjAFtjJIUhWRBwqE1SgKH1Mcg8Vht4DX+0CKQYNQ6+bLgV5eaA8sVx9HnabIGE3QLjNT4gye8s6NJ3ACR/vj2+4uZxhRx4r2VPw20ABArdZumylrWh6bc2Po27AF2No9vgHOAtJW8Ad5CF72+cv03xqC/MEKGDaEUHrfaZK+ypHz5Hyt9lVKSCDGhlEgSAVHCPDBf/CA11g+SCY8XxdAU8gP6JtaeNwzfYpVMkUzKGbNxC3y4CyvfLIHRryrWfz+V9OnKo9cHPOH5aZ9rQdI/0kBS2bzzT6KUDQceRhqjxJ7HoTSRqWdDJTBa9Ljk6p5HPziE0zmLQTSMWLiCTmkIyzoy1GJKpOKYm+VkEidgIE7k4MkkgGwfGXWDYHlkmU/VwH5/85mMDJcS51OvzCHbKuGIzubTx/k7Pz4LFuRyg77jG45GUFUTaXF3HF5/etWJIN25ew/ziLM6cW0K2xGP4DlT56rMvrEDaxtNn6LCIUquDIYsmcSOPxAzoIu8ms84IQM/Mz+H555+3cf7rf/NXePDNfbRqdeOlZhYhn8m1Qm7J3cMDlKYn8f0f/RDTC3OWicZMV2a5oTfA/tYeKjt74Klkgg/M6q1VKrZmiuUS0jkGbUZodZooTk/itR+/jTNXLlomJ/u7sbGJpw8f49FX91HfO0TzsIpGpYrw0AWzCNRFUwl3fDPMI0hhC0Jdu3bNgAS29WBv3+5hpmkyGjMQwDIxxkNUmH09aKPZ6+PFN1/B62+9aWN+5swFpBLA2tMDfPHRZ/j8Vx/jydcPMZkpgNAkj/tyLx2GhgYw1shlnIzjJ//4d7FIGpRczmSQdCuP7j/Ak0ePLcOVNCb8YdsJjjP7mW2PpZM4f+ki/uhP/gmuXr+MTr2Pd995B+/8zc+wt7VtVAETpbKBz5YhGyKH954B3NRx3IPPXTiPiflZ48Mm4M3MdXIFN2t167OMaDoJ5miN+gaEWvCw28Hm5gYa9SqK5E2Oukz8bCZnUXkzuCNhA/pJ80KgmcGqYQ/GOVvIFQ2gyRcKlnmejacRYeZis4tBu++KBI6G6BEE6taxW9vD2u4aKu0qTp1bxJ/+83+GOz+8DSSB2mYLK0+e4f2/exfv/vQd7K1vI59MY2piCguzcwZUHVZqOKgeGAB7cHhosrJ0cQmJPI94OoqI1eVn2Hi2asYUs/Q393ZQ7zaRIm1Kp4NUMoPJfBnFVN5OB3RaXdO/RjUTizu9yWAwg9t98ud2UJ6ZwpXr13Bq6bQ5C5aZMhxhc3UNK8urCPWAhdkFdDst1JuOHoMZ8uWZCSuEePPl21g8cwqFUhmPHjzEL3/+Hp4+eox2pYZ2pYHoIGJFIAlOMvOcWY7kSKcOZJEy8kpTvxEolWNMOTpsVRFDAmdOncMLz7+AiUIBX3/5lcuALhfQGnSQ4xH8aAhdZkvbHEcNqN/f3Mbq02VUdvdBQ3TIOiGRMQp5Fhpz8ur2oTBK+QnCf7bPsf9mc8WCLLLxAGfPn8eFSxdNPjnnpGUgNQbbTzlkBjUBSAJTlGXOW6tJWgh8CmqaAAAgAElEQVTyi0/hj//9fwdT89MoZfMG7JEv/+MPP8Inv/kUz5ZXXJA7lrB5Il1ILp8xSgUG9VqdFkZMvGPWaZSFKtMWDIlHYowkWlCEnOI8RcL5pYwTCCfNAkFP8s9ukxqp10aCvNKDrgFsDLgRfCZQTACLQcMhCITSuI8YSEhOcoJ/mXTOTh8Q9OWztcex/wTmdnd3DDhn0LFUzCObTto8tK2wbAODNoMrNaNHYjjeQJVMxkDU4Yg6G7hw4ZxlUFMPsI/Pnq3i3tf3sba2ge1NV7CPa9HuTbpTAwRsua91+x00mlWkswkUJvO4fO0SXn7lBaSyDCZVUdmpYXV5E612H+k0wVlyNvdRN2qAgQGq3V4TmXwCp07PGghdnshZNjP3o4f3V9BuMsDILJkYxqMwSOHUbjkdwDEih/FgTE7Qjv3m6QwGH6ivh4OQFX5kvwwciaUNUDzkaRoW7WSx1uDoNu0brgnuH9QFBLrPzJ2xjG9S8FCnWdH1EIzTnic4LNO4XkOv27LCp9MzE5icKBgYzozp/WrNCkeGRiHEognHLz0YggESysugy9ofcUwVpgzgT4STSCfT6NTb2DvcRaXbRK1RNTmhHBolWoTJHzC7wNDpoOgmQfFSvmAyxDXM9TQkEBYLY3Z2Fm//zu9YkPHuV1/goFrBzs6W8eNzXBiIUgBMFIgE/dm/bCGPP/x3/xDdcB97zT1MnZlHbrKI/NQEcrkJxGJhNOvAxto+GgfcH9qIR5h53sXOxjN8c+9zPLj3NQ52thFmMdyAA7rX7SAZSSIWiQfrh3aRS2yh7UsbsN10meBmI1OX5rO2ry9dOI2LN68glo2haxnQDRzW952tZVnP3JOYyNI2G53rhRRL8uMcEAGjirLC34T+vUw8W2f0jeg/eVm6suu5dzkf2NlP/D/fedLX4fgJ7JHtbjo+oDjwwdqTfg3fFYu69wiwkZ/iJ13IfxbYoWsMSOoPj4r8yeb23yO/Vc8XgGbvDij6fOCM3+v0HOWE8yJwhe8XmCUgktfz/3yGis0poYTBe/kDHDfRQ6i/pDdk0JZ7RjSwsXji5Mg3IQDCWFqQ9Wc+QThiOt2oF6IRpNKZo3c4TMBxNgvoIrUP9TD9AIHUzt9LIZ91usIBPkFWvQeQcN3J/5L9f+RjB0UKWQRSWIl8FvnqPpbB//tAoPATnrDzASfJkI9/nJQh3usDevJP9Xz5ofpba4Kf+7Ip0NoSVoJAhQA4vlPJWLrO9531GU8o8Ud+lQ8oUo7YBiUSCQvQWuI+pfXl4yQaD43/kTwFeIoF+IN6F8IG9C4+k+OjJCb2x/dFTwKt6rcwGMmaH8jR/Ar70RhJ7uUry3dVu/m9MnRFFSIbjM9wOIDD1vRsH4PRNVrDbJPWrdrpJ2sJ5+Jz+X/qDY49dZRoUPgMYWeaFz6Ln6s98oF5D9uvABGxCybccd3yxBmfI/zH1zM+pqf+CVeTDuE7+X7NjfomAFkyoLHx9bp0mVHQBrXeNH8CxNVPH3/SepQPb++MuORSrTutK60p6TeNt7+mdZ/Z2gGPueae7xDrgmRb+IPWIO9TgEXPkhxIB2pcfUxGOlxjQp+WSRO0V4zzmQHZgduz+ONji+qnsD0G5yWTnM8BaUO9QCjXp+mRkcO/Qpa45ag7EknWhHDX02fiMw3TCeTCnbR3J1toV+nH13Gh/+m/+o+NA1qbAweLhg0bLaDHjzL4CkxCxQf7m6gUpoRJCL1V5263rcM0PtwRS3d0gM8VKOkLkZ6tzVJtFfCmCRKILgGQoaABETCn5/E52qg16dokbNLM+HXH67UAtZikaARaCWyXYGiD4PU8ZuYPvN4rUJfFYCTkPtgopSfgXZMmBaWFTANToCvfI+HRAuLfvJfKiO10DploFByI6G+gAoilAMTbxfEUiMjrjwwTHnJVKU0vUKEN+1vCFnBlSfgVjZOxIEPHgKIADJbRp01VQKwWF50/KQBeIwdO/Rb4TmBVY6J7da0WKT8XGKyNyuYwUPwyNDUObuzcmEvWdXRLipHvl1JzRrNbiMf9OK7g7RSrA0nJqSvlzOvVT2ZXUR6P2jUaGxgpedd64L0aV8mc1pXWQjTixsutCW6EBA2OuacVgZOBqnWi+TOlGXZHpbQm+E4pVq4PgqMymCW7fI70iOZHYy/jROOve9VOvlMyqnbpO82nTkj4StuXI82VPXvs5lwBKl5nipjZUoEj4QPa+t5AXRaXCY54kgqDtANjHnWhHA2ZsVtGNJJANJZFIlZEr59AIjqFRLiMXGYGoXAa4VDcjp5OzxQxMZXFeNBEr11FlAqfmX+JNKbzRSRDBB3qWF1Zxjvv/J05v8yMbdRaOKxWMI6EMbk4i1e++wbOP3fReGMLpRy2N/fNGScP47g3wt7WLh5/8wj7u/t46YUXcOnqRRTLOWItBg5vbjuqBgJMq4+forlXReugigRiBir3+k5nkFOXR5mv37yO565fx+WrVwyY+bM/+3M8ePAAIW6AzGhptq1oneSRGeLMDCXXLjM7CQJxDAl+MuN5ujxp4AozYUzeyCHKolqdjmUNEhwxnU5+52Qct994DTdfesGOIPMaGltPHz/GFx99auARCwASKCMNB+WhPDWJ7nBgXKmFybJlYfJIMvlpS+WyzfvG+prLMu300Ocx9qBwDbmrmcFd7dTRGgxw5dY1fP933kKuUDS+XfJdfvPlPXz56V08e/jUwEweAWf2OPtIRyiVSQbZ1yOk81l8nwD6+XOW1UagrVFr4rOPP8GTxw9tPAg/EEChTqjW60ahYLQY0SheuPMyXnzjO7jy3FWjRVh9soLPP/4EH3/0CQ62943/ksWiCDxlMlkbx8Nq1fa1M2fO4MqN53Dm8jkLXBzuHxhAfe+ru/jgvV+iXa8hT+duOEI+m7EsI1KgkJKhQ177Xtcyctu1qgGwBGe5HlIsiBmnA+6q0w9I3xmPWbY2j8ubnuj1rTDdrVs3sHB6zsC3OOLoVXuo7VQtK3h1eR25bN7A7OaghUFkgNWdFXz9+C5efvNl/If/0X+AybNlgKowArRWe3jyzSP86mfv4qd/+deW/T5bnMKZ00v2/navh3q7ie6wbwUk2capxSm0wsxgbVsWMalWtlbXcbCzb0U4zREPjDhm0hI4YhE3UpuMBiMDSvOpnOmJUrHobKCAYqzWbBgQnC0VsHTurPE/mz6mA8DM/k4Ha09XrRjj3OQsZkghM+pjZ3cblVbNsrxL85O4/dpLeOP7b4JZm+R1/+U77+HXv3gfPRaB3Kpg0OwjE09bwVDKMIP8LNzYGw+QK+WNtoQZ3Rvbm0YhY5Q8vYGtHxbWmy0u4Orlq5gqT2B/b9feE03GsF07RCSfRGaiiHPXruDV176DxcUpHG7V8ODLr/HTP/9L3P34U9T3D5GIRUwXjYY89eD4KLVXMDhF2TX5rVbtH+WS66w76COdT9uaLGaLiNGIj7jsKtIn8HRZrcYioW3LwCbnL8eegT5yk7/4+h380T/7E0ycmQF6QGffBY4YQHr84DF+8Yv38Wx1w9YLD4cQVJ3IFy1Dntyj23s7aIzbSGaTmJqZwZVrl11wYG0T484Yjf06+o0+EqEYJguTLhsVpHBpWeG2UIQ0GYcGpk4tzCI7kUeNND0hR721vbmJve0tB9RTSDG2dc610B86wMb2uaELRl8MiqlyDs0W7raMF556g2uYWfYE9aywK7P1RgQpC0ikMrZ2682mrW0G1KYmyjaODJBSZ166dMlAykg0ipWVFTxbW8f2xhZalR5qlbrNl2VOY2yAFjnWqS+rhwcWoLKs4P+fr/eKsezKssTW8/6FeeEjI71nJsmkSXpWkSyW7+7p7ukZqdHqQY8MJAgYQB8DQRAwf/oQBMyfPgQIEAQBgiRo2kz78iyyWGTRJpnJ9Ca8f95bYe1zV8RhTkFRKAQz3rv3nnvOPvvsvfbeaxfGce7SWZx/4qwF0Qic13cqeHjnERBOYCxfQK9PQClj1B0EB8vlHfT6TWRzcRw9voClowvIjWfQH/WMcmP54Roq+1V0OqzKiKLfC2NE8H/A8mtWdrGJGDnvG+gO2ojGw5iam8Tk1IQFXNpNYG1t3bKeKf+59Lij76nUDIBOBNWJDDzw/ZJJAvN9bGysGUXGwuwR1irZ/FkDXgZsR4fl3s1mA6XyrmVMhyMDzMxOYm6m4LKVO23ssVFno20VHdT/fKd8ftwCda0m+YoJ7McwOzljAZLoIGJ0Qf12z8DD/WbF6Jg412yImsuSVxbo9bsmQwzauXOQlVRZ05XUM/TRKD/kqOa5kY4njMaJlSi0Q9jglrqOgaZuv4WxqQlr3MoAS7Net/OCtiop/JK5FP7pP/tDTMxMYm1rA81B2/ornLlwHikGsNoD9AchoxWpVh0AzSx6VmHsbq7i2icf4+G9uy6YGwKqRfauKFnWNTNWia8k+O7MgA7BfD/KOxMfnK1FKrYewvGYNShOjqWxcHQJx86fQDhNuqwWeuiiTb7kUB9xNl7vsREhdQgzbp29RmCE8ms+UIgZigQWmRjCDGfnCNOu5ji4f8zuazbsc2cDDw1w8X0u+aty4uXzWqDQKlDbrrEpqWCCRBQBYLLFzd5kEDqopJRvxGfKN5Yvyv2r5AezWZMuMUbfk39CeVGik8AL3x+X/8bvyP+Q3S5/x4CngGtP3/d9I4F3vr8mO1ogjoH8QSWwAyoOwXSuPb8vv4mfMyCtH65ZYXzcaFSYSct3c3rI8ahzTPyO/Cs+k/605tm+R5qGAFTzfQf5BG79IlZ5wKAfQTSBRRwb181R6blEI80pnylMQmvjgzeaE4FAkp+v+f4B9aLuLf/E9405FiXlHIBCgc9u8xVUrfL+AvsEsPu+Nc/cA58kyF6WXMjv0lpQluQ/CuMQ9qDv0lZU4o8AKr0rv8Pr+DmfoQxZX679YIX2Dr/L/6YtIF+day7wWGvP3wq2iPKD9+aY1JSbY1L2s+aJfxOOpbEd+MlBwEVj1x6wBCyPQ53PEXDP78ovfBwrkn3Dd/LBbl6r4JpAeo1Zeo/fp+42+R45qlBhH4f+uEt6kw+rtRY2In9ZOsT2RrBXhK3J/+f5oOfJnz7ELKLOTog6DMOSAhmco03dbNqZo+Q86lkGl6mvxeXPwJ78aQGtmlvJO+8hn1xjFO0VdbbeUZiYdIswRcmosC2Hk7jnSlY0V4/rOqob+Z7y3bV2DnB1gXcf09Be057mnAvjeFw/EsBVIELrrTmWDAvL4Ph9NgPDDQPgVpiD5IDj9gFkX/6cPnGBC9qGjvqQdENds+vNPwxs7ENcyu0p7UHtaZ7BBiCPgkBowEggrOzgzDBsKGS2O3Eivjf5+Xnmm66Mu+Asn+GaCsMwR0teMozJ6VftNZ1poX/7b/7ViF+gQGiAAikFPGsj8gZSHLoRX4gCqoOT39WC6Du+svYPP3txHEYKFLXQ5PDeGpOEQACUf8jre/6CHSxk8NK+4PjAlIRMQs/n2TsEkVFFkwSASkHrcPSzM31lJ6GLxhygpx+BZgcGR98tim+ASEj8dRHIrfcyB45ZZi5Bwn50DykxvRufqSxUKzEOBEXv6hsw2sC8ln+nocu/6Rodpny+yQK5LgPeazNEPANEClBj07oK0OPfZeD5Cp3343pz7pVZLwWga6XcaIhKqQkwlIzp+TaugXsff4703gKYNV8y5LRhBCLTMRN4L0OQZbS+clBE1wziIGvCV2C9vju0dVjTydA4nKw7DlRm00jxclwEoPlvgnDiULe5CK6XUaJ3EAjgGw0yiP2/RSOHlBqPK1etg4wy3/jUgUKHQjpBa8LvK6uYBr9kx5d9/28al2Sc82VOQrBeOlwkX9IxfFc5CzLi+Df+tw8oa89yfL7xyfsx60nBAB1wKi+T8pZ+0X00Dov0Dt3BH2GzpIE7THsjGrIDAwaSqSySiTwikRzazSiSMZbiTiKfnTMKjv7QHfyzCwXMzKbR67VRLW6jU69i1GwB7R7GEinER2HjfSWX8I2b11GplJ2B3OygVK2gNegiNz2J17/9Bq68dBUFcisngM31qmWQxQlgM5t4v4LSTtG4oFk2f/HSBcuWLtWqBkDvl5h1t4u9nV3srm+ituOyiKNDoFlpBBzwI7SDDuoLi7N47oWrxqFMPu+f/PRnWFldNnCi322DRTpswGe8rIM+9qslkvagMDZlzlWOHdKZPVNzfJUEW7lOJlMMBpDvkYdX33G6cQ/SySGIh2gEk4sLePGVl/HEk5dNbzMzjBnE9+7cc/yf/aFlURNcJPhFY8joScJRyxpPpOKWITs1PW0OOn+2NjewvbaBJrNMa1Ur5ecBPz5VMPC1FxoZFcfc0SN46rln7Nr56Xn0u108uH0Pd2/fwdbqJkrFItLMvoyG7N1cpYJzysh/S67Rp597Hhefuox8Nm8gCPlT2TBqfW0F5f0ihowmR2CN/hjh7nT7VqrMgMeVF57Hky88i5m5WYRGIQsQVPbKeHjngTWB29vew4hN6khfwAxRlv0xeywWMx7asxfP4uip4wZSstka52ZjbQ1//Rd/jq8+/xy9ZhuZZNLWyNaEFRzM+B8NjILk4cOHjvMzwQyaYN2MAiCKWDSFaII0Gl3LCGa2IoNVBKUZqDh99hS+/e1v4cz5U4iHQ2jst/Ho1kOs3VlHba+KjYebriojGkE8E0c0E8ZmZQsrOw9x5tJp/PM//iMcf+4YRm3rX4kus/e39/Drn72Lv/+rv8buyiYSkSjymTF7f2a9E3gehoFBFEjlMjh65hgiYzHML81aZhU5x3/xo59he2UN7UrTKEE43hjYFC3o2t1zwXKXAUsua9fAk3Nn8xs4nQRUCAQxO5I83JY1S2tn6BoPMUNhZ2vXAkjMgF5aPIJEMoZytYx9ZmqHB4hmYrh89QpeeeM1yyKvVip492fv4b2fvoNuvY1wd4RWuW0A9Fguj5npaTsjdva2DdSaWpjGzPEF5CdzKLIkfn/Xsq53N7fQbTA7NoboKIIF8kAvHgnoBxKIJGLYrO6hFRriqZev4rnXXsbFS0umT3oVoFsf4ON338d7P/4ZPv/NpwCzPAk0cK1iMWxvb6I1YOAlhdx4zkAzBquMmmN3z+aL70/ni5nWExMF4+vmtcwSZRYHDWjOc6fZdtnkpMYi/3o6awG7TDaLJ69ewT/7sz9GdmbcxtCpVq0548baugHQH3/8KfaK5F4nqNO3LBEC0FGyJA1HposIQLPk/+3vfxs/+OH3zQ5mJvytazfxxQdfoLheBDojFLKkPkgaBUS93QAbmfYGBCX7KMwV8NSLz+PC008Yfy31Cp01ViL8zb/7S/z8xz/B8tpDxBFDNp7HRGHSsmJr9ToanYbJHjOcF+bmzbAXGMqxrKw+chVD3GMsP+90bG6oj6gYpucXkM2NuSZ+5MVkgkE0ag0JCQAxkEfubsuGYiUSz7xuG9UaqSUaaFeZNRNBKOo415lFyozrqclJVKtlC0YSkDWakplJTC9MW9M+6gwC561iBcXtkjXazeYmkE6N2RxSD3fJ117dw3DUQTYXw+KRWau4oUwQuCO/Mqk6KuW6cQVjwAaXBKC5/hHjdmaDMas+GZCTvI/sWNKCVoVpBiJC2Noo4tGjVeNnt0AbqX36I3RajuItSlsy7kCPEJuZppgNP7Lx8fOJ/DTC4TiK+2UL3pAmhjYBzxlrRjjsoVjcsWzyzFgCc3MMVObQaFaxXyxjc3ffdHI2nbcx1Gt1JJNZTBamjf++Wm+46rdY0ugvGNjIxdNIxxyPc6PXQbFWMW5rAuizs9Ouqq3lzlquF9efmdvKplM5N8/DVquDRrlmQVJm7VNXJdlgNpNEe9Q2XVft1jB/bBHz83P2zuurqwgPyTXNHhJh45/+xjdew4VLT1hAmHoykU1bf4fC/JwFHVnZVa11DHzmut2//xA765sY9du4ce0zrD1aQTwatuBOrVyyoDXPaGseN+hZRQ7ngWcA55b6UvzK7MVgNl4kjHgujcL8DC4+eRlnnrqArb1t7NdJldNAq9s0ygYCxr1u2/igWVVEChJmx1tGrdHCWfdZAxaVmCH/joA+Ey9YkcQACUF0JnXoc9mWzjd14IUAItnpZuMFNibnj3qKmazyVeUHKmnK7GIPgJb9LXtT/gbnwIJtATeulTAHFSX8Dj+nTMhOl3/g26WyZeWHyQfxfWr5WgaUBP6b/D19pt/yc/hvzcMBKGFAoatoVPNgyjjllBUjvr/A6w2UDDLo3P2BfNol0wjwoP9j8xJ28qJsbPkWxukRZPUZ+Nzp2PnAIIfGZ+fL0DUG5P61eSLVTNhVtBpgEoD60bDLYPYxAc2vZMB514f+tf4tX4Pvqfc7GGfwvvpM1+uekiWOQwEHfw18P0ZgG99PJfz+nAns5bjNNgkSnHx/V3NGAIz3EHCqteRvgdjCVng/BQ/ko+nd+Uz5zdozvIetRxCAlr7ywUGfgoD3og7U+2lf+QEGjldzxPNNvr6eyf0iQF14k+ZG8ylf2/e79Rmb3fogvH8t31m61l8DYT/y8U0/B5Qo8l0Edmq/CsvhOaTgFf9GG8jHqnxZlN8pgF8yI1nj8wUOC4MwXRSsL59DSjbff/fxDyebLlucALT2m/n9cQe+c7y8J3W1gH5hcDbukONQt3cJ+ipwfMI8hJ34ekt+OP9GrnbJqTAz7QftFX5f869101r6GI/uqz1nOqXnzk9l//PeWm/DDALKHjubgiCUdIHmW9fqjPDPAdpizrZwesR0TkBzwvv7wRnpUK2f4XxRp6d8DELj5uc6QzQ3h2N0iYMEoDVP2meSd+l+/3NhjQdyEA4w1qHDRmhb+/tQe5i9CkyHWZHniEVaRqHFQDaPSr6H1kJBDBe8cNVADBYLkBeuZHLDDGgdFNr4mjj+XUCOhEIT4h+2EnhFAHidr6AkYAJ0/E02HDrOKV9oDo2Fw/R4RX70XAmMFIZ/gPgHxOMbWhPvb2b/sNai06DwFZj/35pozZctiMeDrMPGDI2gi7JAK41TQsJwhQ/mS8HKcOJvRUckwHy+lBgPZF2vMUjIFAiQghR46xSK2zD+OsqQ8QFVAXuKNmkjSEY6bFAUcNP4ylv3UumHDk9+h0pdkV0pbG0S/3mUOUU5NV4pUyklGhg6CPkMvZNkms/jfVgyomdJYWpN/ExjyaoOXB9sVDRQCsYdAM6AIgwi5eCv9QGgHzrMtJWMuf1AQ8zxwNk4gy7N5BSUouJvAdcEoDknfIbJ39CV5fgBAr2zxiMlqGskr7ZuIUdP46+HjCitq9ZEhhuvPzA0Io5aRHPKaxXh5fzQ2LdsF69zMNfG6EuCiK3eU3L8uNKWYvV1ip5ntCZeoMrmKshg9g9l7Vn+FmBuTkTfGdByCjR+fiawWrIg2dDzTAZDLoMhyizXUJDZLl4ka1CURj47jVAog3p1iHRyDrHIuHFC57MF9IauwuLEySNYOuqyv/a3SyjtbKFdKjtHjlnE9baBtBwngQE68HRQmOVVbzRQazcQTSfx5ve+gzfefgtji0lzSNeXSwbEMmOTfMq1iqO0IADN8T9x4bzxPxN83trfdWXF+/sWgONhUyIXc6Nt4PfGyoZlfdLBZ+CBoNFYPu2aL42NG51KkZnMLME1jra6ZeCxy705owbQEfTvGPfp7My80USQqoNN/6yBW7VmoIMdamxKlM8acMKsLQIzzLRkGTJLgtjALhSL49T5s5bRyyxTBsz29/ZsrngQEgBnRnW33bVMMb4zZY9jzuZyqHeaZgROTU0ZXzIdp0qpbOARQfhq0dE10FAlYMzgAgG6ar3Oun3MHV0wCg42OeM7kmN5+d4D1EtVpJJJyzokQEsQfHtn66DkihmFBNGYhX3q9Fkr+SZALm7ZZqNmpfHVStmMP3LYEixnII1c4/w/getXv/2mUaGMugN0Gk20ai1sr20ZJcXO1rZxjZLEMxZPWCM9ZpiRTuHE6VM4d/E8puYnjW2AJfOMVjOD9MNfv49rH39kDe8ig5E1oCSoleBei4bRxdCoMbb2d1As7hmFwuy8a/DWbXWs0WG/NbD3ZlYgs+4IQPMaciOT3/ip55/FW99+C4WJMAZtoLrTxu3PbuHRjfvolDvYW9tGq9GyIMX49DhS4yls13awU9lGIh/Dxacu4pkXnjX6BWaJMrBCvu/lW/fx5cefYXt9wzLgE1HXNCc3mTcKFQLBBAiZzf78q8/j5OXTOH72GIadAar7JfzjX/8tPv3NR7j+yRc2n9l0zsA+/o/yy6xHs4EiURtbOBo3eaVcEji1BqAEAVkdwWqNRNxkywVRHPc2AyjGU1uvo7hbxOz0LJYWFg0oZ5bffrVo1B/dUA/pQh5PPHUZJ8+ctPt/9cUta4A4aPUwmStg2BoYAM0xFiZdmf327ha2S7s4duEknn/tRUwdmTEZYLD2/u37+Ow3H+PWFzctoMTSh1gkhpPHjjvqBWYDxqNoDLroxcN45rUX8Pzrr2BicgytVhcDZsXEk1i+cw/v/ONP8PD6HaPn4TsR2GWW8fLyQ5RaRcSRMHoAvj91DOdme3PLldsTRyB9x2CA8YmC7RX+LRKJGsbAM0Ilmgpoim6MtD3U4SzVn1go4PzlC5bpbo08y2XjgN7Z3MI6A2iVOqIsvw6aBedSLuBK/dbqd7BX37cmk//yP/+XOP7KZaAJoFjD7S9v44OfvY/71++hW+tgamzammUSKGQzVcpysbyHYbSHZ198Ft/6/ncx+8QZgHEG62HFiF0DWytr+D//9/8Dv/r5L82GZ0CWwCT5fJktzftR/587d+6A+mJve8c4fDkP1EXmMJnMuCwVyoFleoWAzNi4oyYK+LH39oqmR7n38rmcKQreR0AaS8azY2zCNzD92W27QHkyTce4g2ql5LiMx8at0eT21paV3XJvzy8uGNUIM+op8wSQ2tUqOi1WYKUQiSYxNTNv1cFVlUUAACAASURBVBDW6LLHTNlNhMJ9ZLKkgZjA1EzBns+scfJ0M/uaVBztZtc4oAlCMxOagJ0aULbaDEI0rKcvwe/jp49a3wQGJ5cfbeLhgxWjamF2PIME5FQnGMz957LB4sgYkBFCfoxZOSFs7e5YgC88ilsghtnQPDvIS83z1HVwz6HZqqJWLyORjODk6aM4fuII8mMZo+15uLqGW/ceoNtjnxYC32xCSkqIKLJj4xZoaAYApiX4kK6t1jYdjf7Qsv5ZJUG93x11MT0+jcWlBTuf2EDTbPx+x/ZLMp0wGg0LoBofP8t3WwbU10s1DDt9k3FyThuVTD5t9DKd8AC5qTy+93s/wJPPXLZ1+eijD/HVl9ctMMwgMX9Onjxu/QgoB202FkLfsqDnl44iQkAjHEa52kK/Q+CWVFHLFqjZ397Agzt3rOogm0wYZVW1uI/i9i6aQfCWQDA51WVXcl7Jg849nE7FLchn/lA8ikQuY8D3cy++gNNPnsf1WzdwZ/kudvd3UG9XMer3kUxFrXkfK1eY1co5MgoT8lBSV/NjK6t2TrMPvqoJIteCoDWBe/YwkO/w28Aq+a2yP+Vj8N+iL+B3/CQIfXYACpBXPgAnfOCOfPiy/3m9+JftzMrlTA+azxOApLqf/F8BtrJR5R8JoJFPqLnXs3y/j3Ok95YfJv9Yfr/08eOAj2xhCxKxkjkaNhllwEzfdUCdW2MGIOQf857Ux7K/HQgT2OKhoMmV56PyfgQ9DvzTICuWADQT2bgW8o35fuaDwoGipEsygCUASkQtwAQq+cWaI41HwJUPUB7O+2ESkeZMc8r7yBfWZ/78y98R0C2/53FMQz6+QEVl58sHlx8q/1Vr6OMs+pvsXsfL6nwvo3AJss45Jp4bnCthHRyPQH3/mT6GIfnn/f0Aivws3kt+Hp/L+2kf8bPHgTV+lz96ZyVbifNZfr9wHX7faLECPmQ/8UiyzudqfLq3/DzqC73vb8OQ5Bdz3AIi5av7QKkAcR+M1Z7QdVoXH2y0puhBsMsHeCUvPhb3uJ8qgFH313qZHc4mvC1WIJUPquLlz38dr3G2gYKBshNI/yScws2jq8zQWgrXIOWWZF2AvC9zwtak8yT70g3cj2YnBwA+n8G15t/4Xkr89BNQtV95Lz+ZUvLk6zDJA/EUPkPvcIDVwGF3v21fC0fRHpCcSF/a2RI+TLiVrPDemgve169Y0FwJSzB6KA+LE34hm0vgtq+3nd5wepC4k49xSt/bonhBM41J+0s6lOJv+gcug5l2nS+HqihQs1wm0Ng8BwC0Sz5iHw6HJWpv8/6yvdy8HQb5hA3aWP/n/+FfjwS0KNrIQT4eVfLRax2kAjb1sspc1AsIiOb3/c0nJecyVt0G8KM8BgwFhptAVEVAODYBv1JmUhwSvMeBVR0IWnRfmUrwtMAHgh91yD3nRPf1F5TP4FgUIfOzXLW4nLNY/BAU9Q0PKapBwKHkA7sci4B+X+j9KJDmuBtkwGrTP354+MpVxot/b97Hnz/Ng+ZM0UfbbEGJC/+byo3vyQY9vqKQkpQC5fcEeAr449pKeYveRHOmjHLL7rQmNoEhEQD82sCSOdJPyNji+Pw10+Fl9+m7ja518o0GGY6PH4xSDAInVTokJeHWUxnuboNp3rQemlsC5Yq+6XB2G/HQWHFr6krEqDClWGwfkafZqg0cPYn2I0sNzTALgkV+sEGHrKKYfL5Kk6R02SBKSskHqvUuOnD8ufha0CLuMpx9Bck9o2g6mxqpGYb2NedPNCIydAUa61CRjEqeJMfi/lLASu/uG3iSL+1Xvav/HQHi4oDSQak54+ePGx1+oEgyw5JxA9oZsAo78N36N1p0m79jmCrMGwBdKfWQTswjGs4jl5nD+Ng0/VDjwD139iiOHwPiYaBRhWWB1sjVurWDndUNowUgTQJBbtsr0ZA585xnGo7bxV3UWk0rlX/9zTcs04zBvfJeGe1m0wBYlsSydHZzfcMcUY71/Nlzlg1bqlWwvrmJtY1V7Bb37W/Hjh0zQJaAWqvatMxCZheTp7hUrCAejWIqn0e9XrWmiwRPCYzy3WnALCwt4MSp4wZUPHjwADdvfGUcw/FwwgCniew4ZqdcWbAMAlJMGC94aGAg4dPPXMHM3JwBt19eu2Y8uGxwpNInAimpTM7kSTqD8yPwio4us3NYzk3Agc4+ry2MTxgYUW2xlLlmWZpLi0cNxOI618t1ywTn92Xw8BnktSWYajQBzIbNxg1QIqc2QUjSS5BPmWXIzEpl5mqhMGlZ1ORfJlhKZ5lZ19wXzOLh9el01ubOqCuG5FNNW0b1zu4Wui1mesWCLNu4AXcsmTp1/hyeefkqjp04gWG3b07/3uauZYFWi1XjUi0y048NnmJRa7KYymWRGc/j5NkzOH/xnGW6JdMxK62ulkuWLb++/Ah3blzH3a9uoV4sW+k/s1MJmFsDR1ZehIFap4lwJonf+YPfxYsvvWLydOPLG/j4gw+xem8VETrd3ZFx73J+mX0dzaUxMT+DJ68+h3OXjmLYAZrlDnrVNh7cuI8HX95Bv9JCZbuMSrGEeCKBsek8kvkUdio72C7vYL+xZ1zaR08soTA3Zd+rcG9QFkJxAyGGnR4atRrKBKYHHaN8IWAcSTlQlDzkb3znTTz96rNI5hLWUJAZ5A/v3MM//M3fGo83gy7kqqa8sCkaKSP4Y13g2bwjFkUyn3f7vt2xrDprzkfeTIRQrpUxU5gxYExnBr/DMjlyxlIuCXpx7eemZyyDk9n55IQtNSpojTpIjGUxPj1hwBt1TXm3hJ21TbRrHeQTWWTiGaRjKRtjOmjmVKmVUWxVcebJc7j00rOYO8Ys6HHjP67ulPCb9z/Euz/6ObbXt+y9y8Uy8tmcyyDNZawUntzP4VwKL771Gi5eecqoJ7qdjlUFDFot7K5t4HNrtFlBktzerHqp10w3bW1vYHd3G51hxxrvTYxPGHhJ+WBQxKgnON40gR/yKo8bIKwzQOekHG4FOw24jjq+QjtTwiELgrDHIfVHfjyHqcKMa5LYalt2LSsQxnJjlgUsuiTu6SjL8uMxDGLA7JE5vP2db+Gll15AkhQ/kTj2bt3DT//up/js15+hUawbAD2en7BMVHO0e22sbq0imY/h6msv4OVvvGKNK/vMDA4zqaCHTqNhgaz333kXn/z6N+i2exZA4hmTH58w/UG6Durst99+23QWdfxXX32FX/7s5xaAqpUqBj4TpGMWvs7ZKO2j4QBjk6S2cY0Nec6x4oBN56iH2BCUskYe4j5Lg9NZCz7xvCGFyX61jEg0jmanicLUhFFAMDjZaTFgOUCtzOqZugGnzOB96smnzdm3YEa3YxQhG2uPbN0IOrOaZ7Iw49bGSjFrqFf3MSJ3fDJk8pfNZpDOpg544rmvyqWKBUTJ1xuPpqyRIUFhnsmUAZaWtrsNsJpw/sg8jp04Yt3V6wyKbu5ifW3TqFoYIOA4KT8M8HCuqLMZtM/x/7kM5uZnrcHf5ua6NZutFBsGjjKTmO/B85RnDWl7mGlLqo0+9Uchj6evsGfCLGLxMBrNCu7ce4CtYhnVWtMabSaTKSQT1OMho1hhE8/82Lg1IGWPBKNQaXWt+eiP/+5HtjbDjqPT4JgZAJpf4P2dTcHkFWb3MjBIYPr8+XM4dfqYZbezmuH2zTu4/dU9bKxuY9QZIJvMoVFrGoiXGssgNZ5BO9TH7NE5/N5/9Ic49tRRoyuqbJRw/doXxiVf2tmxrHo+7/z5s5ianbYgY4u0RBNjePrqVcQtcx6W8d1mwGJADvU9q5ZZeXAPa8uPUC2VkUrGEQ9FUCsVsbOxidL+nlWRmA0ccEvSVmTFVaEwbeuSz6VBEzqTySGZzRjlBwHoy888jemTS7h9+xY++uJjs0tqrQq6zGqPkWID6A1ZvdazYAYBEtIrUK8w05WONUEVVXzKN3DRIZhME4COghnZbAgacPh/LRvXZaDxWt/mlx8pwEe+nLL8+HeBl7ITGTxy/q7LJOSPgWxJlwErf0gAm0Al3sfuG4A0B8BB8AwBtgIzfXDJgIKg1xL/W/avQGNdo898n8UHYeX7aR5k//t+ruxyyoAl6pCSKaA5YfabfCjaIT4ozuonPcvZ5AFHLSvUguZqPuDJaJp8bwUu3LnssiQFNB6sUdAEkWMw/znIWKdeoL6lQvYxBR9DEMDn+0cCzuTT6r38OdW8aP7lq/rAmDCKA30e0DBwDvR+Aofld0sm5AMLgJaPrfsLvOV9RPPEv/F9ZSdzvcQ/Kz9JVHe+76+Mao1TtrB8I60R/64MZd/PF57i2+fqs8TnKmigPcQxy+/XM/U3/vu3gcm0xzgXlsAR9FuSn8/fwrK0jgo2KRDuy7H8Xq2n9oZAM+FFvl/qg37CvJRkJyBOz/T3leEAXs8MH/jTPuaY5etKpn2sSZgEvyM5lm+reVQyo/AEAarO93YMBAw+63N+XwD0oc5w4KL8ZM0Zey4Ii5Ce0Fgov9KRkk2B7we6ho1kvUCHgHOOje8pyorH96XWiX/nNdKzuq9+K0FNvRQef74LpB82sdWe1Zr6ARk/ECU806gogoRQYSUaK+9hweOAY136VvrM5mng5khyIaCY49U+1rwLK3Hv7kBza8wcUAULM9H9pXd8bMbX3baG4aARZdTx5lvlZhCU4v2EGZImyWQhyIA27udIyBoM0z7h2St5k050cuqwX9IgaU2Ex9jzmQEtANEHoAXuavPq4NQm1ksJDONDdVj7SkobT0pNIBgH4dB1l8Hrg18cBxdO5QXaGLwHvysQTQe6L4ycdD9Copf2D1lfieiA9gXcNmjAAe2XiGjT+QLrT7YESe9qERFiBUGGpg40/yDpdnq2MDKQ/ENH7/K4ocM50GKTK04L6s+TxqixaE58IZBy8a/T4aY5lTLRMzh2fl8A9KDXPeBN0/oo+iPQ0FcK2th8T66zNqfWR9fyOebosdmEV4KhjS/AillduqfWVQeya3IQGMBBBoY2sR/QkGLXe3F+VSrkl47oGr2nb8BpvjSnGhPXycYFJ7f6t2SARrIUuFMkTvFo3vkMH+BVxrQUQyhoBKnoHsehvatxKkPZB6A1j92Omx/tRx2gPiivw1eGkQ4HM04CSgGB9wrKKBoo3aKSOIEMvkEieVYwhGNTtNw3BCgjClBoL/oHnP7228rA+JnKyeRo8rdKTqTEZcDyXWVkyejxAWjtJ9fAhoo8YuWM1qQTI3Mie0N2y45iqrAIII3iXhupxBTi0Qmj4BjLT4OIMh3KUyePYXEuhEQEGJHPtNo18G9nbcMyagkWsXka703OXmbjLh07gnw+i2q9htWNdaytrWHp2JI11COnrOkU8nTW66hX6nawMLt5Y2szyFBuW+n/7Oy8ZSnv7u9Z+X6z28Hlp5/ElWefwdHjx1zz2KDbOqkp3nv3XVz7+HPsbW5jSE7SITPAMo7mJhS2TNkzF8/iG9/6pgEz5A7mnvzg3V/h//2//x/c+PJLjMVzWJo7YiB0jo3rDKqiU9k3movMWAavfON1vP7GNw0UYwSVwPlHH3yI937xcwMP0om0AS7pRMZAQa4xn0OjgrzOBIKm52YRSzhdwnffXFmzzD5y/qaYydxiBlrJODTnZxcMNHZBNzYBq6DebKHJUuj+wMCXbCpr2YWddtuAwvaogx65LNs9O4zJpUueXdIrkAObtB4LCwum5wh6sEkc18HxwZHfMWElpKTcYXCBGXM0Aubn2TyPjXv3sV/cNUDNVT9kDJxpt7oYny4YDcexE8fRbbQNiGVWK0EA8kczI44Z6+VKzbLL5o4sWlM8Np2aXzqCpePHjIeaVCddcprWG0aR8OjeXTy8c9vmisAuM1wZUyFHNuWOck4QuokeZs4cx9u/8108d/UZ0lKjtNfGzWtf4qP3PsLa3QeIDcIYz+asEmIUi2BqaQGzJ4/iyRefx9R8At0qUNmtWWbgvWs38ejGPUTaQ2uyR7CSMsymeKmJDPYr+9gobmG3tI29yj6iiSjm5x3AS7B4e2PTAiYEvGkYEhTlmtMxKkxPIz2WMbCfpd4MIjz9whWcunTGOFCZscU5Zib1v//zv8CdGzdt71hJv/H1OmCZ+oGguMnDdAH9RATZ8TED20cMAuzugRmslu3Y7WBibALzc3Mu66jr5IQgv98UZjAcYDzHRoJHMT45iWa7he3iDirtKkKJmDVcGy9MGrDOqFar1kR1v0Y6VMwV5izwkU9mrdydoAqzzLuRIU48eRannr6AicUZJLIE9uLWuPD+V7dw7f2P0ao0EBmGsbq8inKxZMDkkaNLBkA32cAul8bz33zVONbJ295nhixlrFS1wNidz79EbatoDR8538161fYg+X93i7uo1Cp23pGGhAA6P2OmJAE3rlNhYsqyk/PZMQOWdT7VW02XTUdbY+R6JHDeLZOt6yqeuOa8hpUIkZjjv2t0m+ZQycHqtzr2nLnCNPLZrLMde65xIM8t6qlWv41oKmbg36lTJ+x73F/T41MID8L48JcfWjCQTSrTyYzjr0wmLPNkeXsVkXQIz73yPC48edEyx0nPwX1MyqxmpYbdrW3jFSfvPvfQWHbMxjBkwG7Qx+VnnsRLr76Ci5eftIoMpOKorm/j3//FX+JHf/v3ltVPkAxsykoOcVYfEbhm5h7L5+NhnDp7Cs+/cBXnzl6wOWXZ7a9++Z5l8hPpZYYywU82sWMgxjkafRSrZdR7TUTSESwtHcHc3IxRA9H23d3axc0vb2Ll/orpo/HEOL71xrdx8vgpsxdIWbGxvYqHj24ZWMl7E0lMJggwU0dFsL9H6qUO2q0aEDqkD+P88Xx1pdpDa/Za3i+bzuV+I/e7qM2cXTiybGfa0oWZAhaOzJsuJAC/vVO0YCh7GpBeIRZ2IB8DgpYAEnPcycw0ZUPOhYV5ZHNpA3DZhHFvY8+aifKMlA8gW4BVZwQ4k6kwlo4v4umnL2GClRQ9ZkuXcefBA1QaBMF3UK+1kc2OYW5+CfFkGrVW27KGT545hZdffQWXL19GlIDXANhfW8c7P3sHn/3mU+yt76JRrts+oW6lLcDyZ2a88n3J037kyByefe4ZXLp0Hrn5AkDagmoZm49W8cG7H+PLz75Co9gwGifSlxAszk9OGAC9treJ2RML+M4/+R5OXTyNaCFsGGxlvYrN1RU8/Oqu/WZwdGFhDqfOngZpH5gBHU0mcOLMWeQmxozupU4d2HN8vfs7u1hZXjYAe3t9zeiBjNpmBNTLJdPF5JRnQM5+AhszlU6bnpmamsbYeBapZNTsg6nCNLLjE4hlU5hZPGJVTWzC+mBlGb+59hHWN9es8oA6ZjhiQ0/2H2EFYtzxQFsiTpBJHSLjpANMKDuyp83ODkqyqScYJOK5z0CDfAcfaBN4Jp+IOkkgg+/D8f68zs/ck61o51CQ4a3v+X4gadetSWzbzZMAJd/HNH/Ga/RmAPpBQ8BDCgn5ST7A64MbAhr9e8s/FGghv0qAiAMP3Pz4AJSuE5DKz/jcbNrpSPolDpR2AJP5XQSbgmZdvI7zSZosPdsBjQ4QjkYclYDGfOCzj5zva2Bb0KeFCR8aN2Md/juxGsKN34FMPEI5PvlEo6A0XLiGfDzNodHgeFm5mgf5TP7YpTf4HR+U1HfkG8ovlo8h/5N/17sJTFQFsNbBv1Y61AddNS7Kmvw1+WDy4XkPnbXCZ/g3ypkAT/l4SuLSveSjCRxTUEKAtmRYz+A7C+zXmms++R3RWspn5RiEQ/Fv3BuSAT+RSpgR782xih9a789rOUaj7AuazElGfICWNpUP6Pr7wJcJzp1kXc/wgTT58HqG/HP51fIrhXMcyDUbkwd0Jvrty4uwIck/f/tBMVaXaa45BwL3dS9+xjnifGhMfnKXAGjajXwWPzM9FVAz8Br3PFfB4v9wnMQPOCbJvOaE11HG/PELs9I5a/cKOT/bP3v9NfA/kx7255DVTU4v/4cJgLynMqRFxaH1OZj/6CF9jvSb3kd7Te8sjEfywndjsF8BAn5P+0Gy8x/iN4ecucKFhNPo+XY+hJ3+M1stOHf89xYAbdRTQZ8aPVt6SJiixu/L7wGmFnNzxB5pHDN7QvBH66ggFSuZDQdik0PqURDbgFFwWKPBoMJf58bhnnVZ7ASg9XxfJkL/03//XxsAzc0tcMyAmWDDCXCUchS/hyJjPtAmYdVnUkaaQP/g00ZiRhknTOCRrxxdxpk7YBU15ueupMZtDAHIUu6cHIGYuiev94FBCbgmSZ9LwO26IHJ6IKj8WxApOTzsXPdMbT49WwvO944HXSClBBWRk2FAdjAJlhS05obXaG40z5qLg8hEEGHgNQd/Cw58OW4+OKn59JWGryy1Gfw5EiDIsWhMXA8TrKAJndbBj+JpHvSZDlz/sFGAg5/pcOd1UhwSaG1+bQzNJwVf2QsCm5V9y8NTc8sNJhk2AycAOf054vU0Ivk3RYsV7PCf7yuMg3EEL8vPJGv8zfkw4DPqHGiB48ruogMmeXVy6OgpOBeaS4H0bk2copVRS8PbQJEgMKD39feLb4Dr7wdOOhvQB114/bmVIaS98bhRK1BaTUX4DgJl9T5SgKagR66cS4c/34nvyT2ifSPQW2ujd1JQht/zv6P97Y9Nc+7vG+kzRdtl5JixFXCz+sajZI739R0NfUfGmBkioeC9qC8GzqkmSGx0BZauHMXY+DRGgyT29tpIxCYMhJ4YO4JcdhIYRTBVmMSpY0cxPRHFsDNCp1Yx3uXK7h4GzTbu3b1rjf0q1aplsh45fgzHTx/H8VPHDVwllyFBBzqRyUTcKBMIRrFcxsALcq3VHAdxjU30mBlarVjzwtCAgE3c6DIIbDDAwcyn5168ipdee8WaAdE5YnYBD3s203p09z4+/NX7+OCX76G8sWs0C90es85imJ6exelzZ3Hlxat49a3XsfjUFEDfiud8D/jwZx/if/tf/lfc+OQLTGUnMDU+hbFs3mUjEuQKDdHotnHk5FH8yZ/9C5w6f4zJLS5xaQTsLG/jFz/5KX797nvY3y1aZnY6lcV0oXBQYkXAeBgJITs5juNnT1tGl2XLAFh/sIxHt++iVakhabq5j3qjBhIosFFjjpQLQbOkVreHeq+DZrdtgC+zeCfYxCwUQag3QLvdQrVZtXdjZhvlgpmkzO5mNjgzzylDi4vzBixQtzCrmjQORlfAjJwg0y+VyRogtV8sod5pYfHoEWTzGeOc3dvbsSCA0WDEXAOXVr2FSCxhDQhn5+bQbrYpgAZKEkQPBzqBcrGyumoZeYvHjmD2yIIBppNTBcuejMWT1oiDGY+DvssSX334AI/uP0BxewftehP1ahX9Tg+ThQnMLSyazLEsvsGy8bNH8cM/+gO88MoFDHvAowcly5y+f/0u9ja2EOsCUWZ194eIpZIGPo/Pz+Cpl64iPx5DdbeH/bVtC7Z8+dHn2Lz3CJlowuZ3a2PDdENhehJjk2OoNCrYKe1Y0IAN9Sj3k4UxnD97xpr7ffHFF1Z+T/DecZOFbU9w3nNjjvubGSekACDIMjU/g1OXz2BiasLAWQLIzDD+8IMPsPrgkfGDcn0IQBMcM90VUPMQQHnxjddx7tmnrGx81OkZOEvg+v1338PK/WUDY5iVzCx4llMbL3qnb1muXE+Cq9QT9WadBXWYn1+0gMUwNMRuaRd7laJRPYxNjRvgygxYEl6zmWin3ra9myY/fCiGwnjB+Lj5rhSuYSqKI0+cwvkXnkZmZhztgeNR7lWa2Fpexa3fXDMe6bnCLHa2doy2gj/MVOY6DWMhZKcm8czLL+Clb7xm9CUMTuxvbxnYX97Zw+3PbqC+tY9MLIFsipkwhKkHpouY/W0BGtOHQ+RZJsvsy1LZAgIEflj9MJElrUDezr1mu4FGq4lqo+oyfi07yJ2P3CvcT0ajM4IFg4xKJ+UoZYwSZmfbOOxZQWG23KCHeDiK2alpCxpRzhmU2tvfN5CY3cNpwBvlQbttNCOJSAKNOjOeCxhL59Bp9NBrsnKFILs7D+jUMhN6c28Te809XLzyBE6fP4dwIuL4SFlWyeq5Zgv72zvW0HT5/rJxqR8/dtLOvM2dbeNtfu7Vl/C9H34Px0+ddgE48jbu7xtNyo//9u+x+WDVQBoGGZisQDCYAQbqCmaMLp1awutvvI6XX34ZswtHgHQcqHbwix/9FH/9V39j4OaoNzT5mRifNDksB/REFVZ/hFrGYX3y9CmcOLFkQZDZuWnU9uv46vpN/Pn/9e+w/nADqUgST196BmdPnDW+93KpipWNh1jbvI96p25rmCJVz0GlRhTbW5u2Bu1GHaEBaTjSyI2NIZVyFSQ8f5h9yySCeqWKdqeLVDKFbFDRwi7rBKKY+UzZpVxwraanC8Z7TxkYIoxmq4PN9U0HVji2EsuAdpz7IScryZgFa6emCo5rvVIxepHSdgm1mqN+YtYzq3FiBOFZ0t2ooddtYnJqDBcunsXFJ84inU6g1a5hf38PqwReG11rdLlLADySwPzcUUxMTmHAMyIexfziPK48+6zpAHI8sw8D5YLVLb/8yS+N6oUguNGmkJ+V1TRxx59Lzms6/ifPHMfVF57F8RML6A+7ln09ZMZvf4TbXy7jk19/hvJuBbFIAvnMuPGkjxUm0eq1sF3dx+SRaTz36vNYOMEAZAExyggVSX+A4uo27t+6g/sP7lpQlHQUpAFiiIQ688jxE5ien0MilbI9ORg5SoiN1Q2raNrZWAfpolh9Eme/m/4AlVIJW2vr2N3eQqPeQIRZZpbRFUEuP478WBb58UmMjWeQScQswMggeIoBGO6viTF7buHIPPbK+7h260usbayhWNmzRsyM+cejzGYFYokYas2K6Qa+UzzufELKlHGMRg/BQAHQzqdjhvzIKENo88h29W1g365Wlp2AVtmFAqN4T8qbQA8BEAzE+MCG234gfQAAIABJREFUfAMDBRNR4ya2rPtO+6Dk3QABj4Pa/HKvmZ/sYFed6wBigSDygXwfxAdd5J/4v+XDyO4VoCFARfcW+Kg54vfkH3G8asZo/hFlyDK9XUIMAS3zlQNg0MAO9viJO5CZPw5Ud1mW5ICWD+j78WwgegBQiWc57niPnX/qAnX6N5MNHADnABD6i0pu4XcIQMuf0lpqbXkf6z3g4Qfyn3mtfKDfBuzIJ5Hv4uMPPo4g4FJ/k3+m5yj56GtzEGSi6h15DyXL2LkXJF1p3fW+vt+iz1QpyHso2UpAFn9blnhwT8mx7xcJsxCG8LjvJAyH10pWJK8cA21qBVPkQwoLEGjq9qsDXvkjH5r3ZnCR46bdI/xKPrCPawmn4b35fckyM/UF6EqufJxK+114jZ8k5WecCvA12bXKZgdsmo0fUIMqI9gHYBk88X1nf+2EK2k9NC+uqsc1/eYYVAVryU9BsMtfayV76d5ffxcXICNNkvxuAz17bo74mcMqnF71ZZfzRTomVmsLg9E1mktl0UpOeA/KlOReALRkTMCoMAH9W3MmvSU5EwUFHcTHsSEfRyMFqy8D2jM+B77mx/SCxwfN+0pGfBzO1rwbJBgGOKCPWQjvEv4l/SL8yHRCxIHWlAHtD5P3kNN//BEWI8zOYVGibvk6BYd0keROmIXe6XGQnWeQjafvKGCZCKZ3FE7mxuNwTtdeYeh6vxErSFMO6Xm4wKGeL505MTEWcIgHVLgBtqxgUuh//O/+qxEnV7yydnizhC3YQL5CkRLhQLSpFNWV4Ml40qHC6zWBUiRSpvzNsjV/4IrcKXVdE+dnPfN+ivoJ5PIVtA8q8noZAzrYdcDqHQWsSuhMkBE0F/NKmCQA2gz6vg4XbXp97gyHQ4oFKScJFseViB9SLUiJ6TAR6Cmh0SbV+PlcUnz4PzImtMH5LlxbRaN4jRQh/1sCzusUbZIQabNL0anMSkCxKeCg67TGJkNOY5cgSnFJoejw1Fzpe3pXkZ9LWR4qnMMIN+/FkioFT5ShJnkSAG1zMnSRG8mpIrhaezP4g8xuXq+ordZYG/kAuA0ifFoLrYHmVL9JnfH/BwAzC8PKBw2k4QZ24Lv2gQ4AzoObU1eCxgPD5ibY9DJUNM/+XGgdtZe01rZ3IZL4wPALDk8dGFLaegeNQ+vB7E/tMXfouECIlK8UvZSvcdgGFQ/+Qay1kQFmBnpQFimQWnKne0k2DufGlcNI9jhmyZP2qDs0HV8dP2MWneZMB5bkn+914AwGlDuSW8krwSnKSpvZjfbeVMWHAPQoFEEmOwGMEijudRCLjBn9xuT4IhKxPEbDqGWIHl1YwGQ2jUa5iOL2Bhp7JaOayCQTeHjvHj699rk1RxqbnsAzbD73zBXML84Z7QbLeOhAb6yuWeYr6R+YoUje4VzScTTzHautho2NzmW5UUWrzTI8B66S48kZWyEU5mZw5fln8cqb38DxsycRS4WwtVVCnSXbo4hRFdz+8gZ++nf/gPpu1SgASvtlk13uOZYcs3HZ1ddeRGoyh2iKQcOhA/g2d/Cjv/xr/OIffopBrYPIIIxkNIl8YcyA4mE0ZI2ZWPb/n/2X/wXGplIIBT5Kvw6U9/bw1Rdf4pNff4jlhyso75AiY4DJsXEDEbk/G502uqEBzj11GS9+8zXLTCQwRGdn49EKPnn/Q9z54rrNbyTEBjodA+uTERqjcZMJXjMitUwyjkg6gSZpLMhNOxihXa0jPoBlpDZa9YMKEDMiWnR66RS6yDyNZYLP/D/9Iitz7LpMTguMGAVTGGnyWodC2K9VLUhw5NiSzQnBSIJkDACQ7qharlqjKXpaLHtfWlgyjt1Wq21nFg1xyiwpRo6dPGF78/bdOyhVagbkEohiFrABHYkEKvWGyQYzRUPkdm61USruY3V5xcAFZhT2OnTmuwYwzMzOG4jFYEVz1MfY0Vm89YPv4qUXXzH5efDgIe7fuYuV+6sobe0igaiBhIzoM+t4khnp+YxxQKeSaazeWcGDm3dRL5UssFHZ3UeCnZhHIVTKRQMl2TyLGe1sOmVcgB3XoZ1N044uzOPo0SVz5LlHmF27uOQqA6jT90p7BvaSaodlzHSEJwoFZPM50qdibGbMgjp8b67JoNO1DGVyQhNUYXaknEGuV7frAornLpzHP//TP8GlV55Dtd1GeZvUJxU0SxV88Kv38c5Pfmb8e5w/Utkw648guaM2qFhmOoN3BHmY3cm5I8UG55brwmy/Sr1iNA38Ts5oJFKIjsLot3qOWzuWxIiAdK+PiTTBU2fIhpJRdKIjHHvyLC69fhW5uUk0+x0rkx80Oiitb+Gzdz5AZbeExZkFA8bJzUwZo/yT0iE1kTdKiZff/AZeeOVlmyuOmdm8pHjZXFvFo5v30NmrIhWOmiNJ0JWOS6VWNeqAGoFkBiZHbP7m+gCQH9waB4UiGM+NYWlmyTKgmT5PIJ6BhVqzZrQa+fEx013OfhvaGNkgNB5kxzHQRo5u41nPZ7FfLGKDoFeraftMTcoI/BH8og5gwJHrQuAyxXmu1Y1TnoFEa8pGbu5KFQPSZfRHdn9mP7NKo9Ps2PnCNaKeK9ZK2CptAsmwZXknM0nE0knjaue5QP2bTCQMgGZgI5fN4sTxU3aPra0tNHsdnL50Dj/8J7+HC09esr26s7tvjf8e3LqDD3/5HnZWNoxzmxnypVIF5XrNqGz6YWB+aQFvfu8tvPzqS5g5ehzo99Co1E1+2Qz1g3d/jfWVdQMqmR07PkYdFLYmclyjarsOZMM4fek0nrryNI6fXLK5zBcmgH4I9b0yfvw3P8L1z26gV+8jE88aTzGpdVvNDrZ21/Fo6wF6aNtenpmfM8eY+8M477c2zXFh1kwsCNTy80xuzHQfqxO2d9atEoRr3Gi4HgfyR5ipTNoQ2jyUTX6fMsR7sOEmm79Oz83bvO1t7zobl816CXyNmIlfdpnF5NKNEojOYXJq0u5HnbCxtol6pWa6zfR2PIZUIu648gMqHIx6mJ2fxuUnL+DosUUkEhE0mjWsrTk6pXK1ga3tfRT3Wf49QC4/hcI0M8nTVklw8fIlnCVH/uwsMqmErTvXhxUXPL/uXn+A7bVNo0ly9soIkXjENZpmdlgsZLzTFy6dxezcJNq9GoqlXXS6bF6ZxOZyEdc/vY12o4vwIILpyTkDoNkEcae0i7X9LSyePoKLzz2BuWPzyE3k0R50rPkgwVfSHZG6qVxiBnnYGohyH5LWgP0JWCVz6txZy85m5r7p3VoT9+7cx0cf/tpklc0Hc5ks0uRX73SNeoMUHOSYZkCAgWv2SmHWOjPl6bAyeJpKx5BPJ436ZXJyys7AsNEkpTBWIL/7LHqjPpa3VrFOypStdfQ6DeTyaSSYOBAaojdo2Xo4UIpgiQPvmb1u5dMB9YdsX9mBdOApBwzQ87dvs8ovlL/Hz+Q3yH+RH+A73D7gQJ3q7ACX4ev7CQYsBVzExlce6H8BVmbDBtQUSp5Q9Z7sbgbT2i2eTQ7gMpA3qBD2fS7f9hfAYs8P7HzZ2xyjbyvr88f9H4E8soMpr/zhejhKMZcgRro3/iTZJyEo9Xa4gcuW5Nlnfujg0GZ3OEFQkRk0IZQtL0BqRM2tDGM1ifNseAFf1mMgSFaTP2VzETQhZBDTrclh7x75FX4AQFiC7zvxvyUbvKd8Xv1d8iPfWuMVYClfmfPNwNPj/owAL33vUGbdswSCmv8b0MNILuXf83vyZwRA+yCXQCaOwYCnICNdMuj7iMJW5Av6GA/PWR+bkS8oHS7sQUlhTgZcwMTHKnid8AfhTHxPwziCCgPJsubLr0z1sQnJuQ/c8v7aH/InOQYC0L5vKHl7fN9o3+nZ2nO8r+6nvcJxHXDnBiC0QGYf77Dvs7gpCCjoGcKJtEbaaxwT55PnmagprDo1aPyo+dIz5Hv7PqzmXBiaKq65L/VOhtn1WVHiNhGv5+d6P/3dyYPLNOfYdE+B4ByH2QJBFjvvpQRM082/5Uey5mNQ0kX6rT3ngh4Ot+B12rcO03GJgJpLBUgE9hJwFTjuy7eGpLXQHGputLe1D1mtJOxC7ys5O9BFXvWIZFK4E78r0Fr7yNYdDmDWuLW/pafVy0AUrr6e1nz4eInwKM3rwRnAZBWvWaPrv3S41qJPZc8l20OPcUCzVwhlQ73Y7F4B/sP7yA+zXg1WEeMSRnlfw6wIQAuk1ObiFzXR2lxaXAGZvDm/Z1yVwQNFmSHAmQvM/5ZC0IJow7tJcE6TviduWBoUijroIOH1ip5YqbXHcSWFIRCX4xfQqyikMiAFJvL+Otj8zW/CRh7JwBj2AXRfKfjvIwBTAivhEQe0IujaKAdKhRBuUCKiMfD5Ghv/W4CZDgApcRtnzHH/6DO9jw5OjotOnIIKvFa0FhI0HUACGSWkUsaSBRdxd0rl4GAOSqx8Adf76ND2D1D9TRtABpCMJgGD4u7RQar76yDR9YT7DAAMuPv8w5+OimSLJRjavDpc9R7+M6TElaGr+ZQMcY6kuKREJXv+oaXxEhz031ky7TaqI/9333WlFsy043ckq3wvKXi3Hi6TgIrXDpogwCPDUEpXQQb+XfKug0n7xvZn1x0yfvCD88Jn6J2Vra17uXG6ckTLbA0i5G5tXIYMP9NeUTDBxm0Eye4g0nckh7xOJW8KwvAe0jm+Ma+5PgCCg8NS7yjFrn3BZ/L+GtuB4xAEUGTo+BFMXqsyQP9A1L63d+g6vt5ao2nZkeFwxEqjydHpegVEkUmPIxxJo7TftgaEucysAdAhJDHsRREPJTA9NoaxZBKVnW3sbaxh2GwhPBwgmYhgfX0V1768ZgDt0ZPH8Nq33sDTzz1rlAIs0aURy5LY+7fvoLZXsgzHlXuPUN7bxWRmHOMTecSTSdTY9Z1dh2MR9LhvcjkkUxkDoZlRVDMnf9cyD89fuohvfPstXHnpClIFoFUFmvUOasUytlfXsfbgET7/8BPcu3EX81ML1liJwBCz+ghEXH7uGVx56XkUlmatLJ1GSLfZQHVzH7c//xI3PvoUOyubiA+j6Hb6mJyZNGqEAXkvRz3jCP5P/uxfoDBHsJMVx2WjiOA9+OwvP/scqw9WUC7V0ag1jLvZMoQTCdS7bURScbz1u9/Hy299E3PHMmh3maUMFDf28ODmbfzqp7/AFx9/jE6rYdl56LJRUsCvHQkjnE4iNp7F5NI8TrFZ3+yMAdD7G1u4+ennKG3uggNjSS/BK/LnWnZhuWxZmswMYDMrAlDMXspkHecg5czqGAIuYDa6I/iZzo4jmc8aBUelXbds5anFGctIZdl5LBa1suYvPr1mzj0zG2OhKM6dPGsZfsxwp9ytrK2iO+hj6ehRvPTKS8hksrhz5zbK5QpyuaydiQ7QcwY5gR3RKUUZhOvTIWmbLJDT1wzGiGveoSy9fH7cVSWxJP74Iq6++jKef+4Fu/fa2joe3LuP5QerBhiStuDI/IL95naIsSFMJIonn3rKgKxrH3xqDf963TZI50QeF2YGh5kxhQHK1ZI1hzRjqucAXDakJM0JAdU8eV3nZgwAffDogfGXzy3MIz+Rt3kmgC2wl+rSbJZsBjnONbNzo6Q0aBtgSOOKVAWOPzdlTSW5vtIJnCcC0NzvbLz4R3/yxzh/9Yo17Sru7GJva8dkgvyqP/nHHxmtBR10AtAcn4EJpKpoNAyIItd3NJM0MJwZ0K16w77vzr4BSEXRbDYs25bztzA3h7HUmNG/UGfwe8wobtWbSEViSEVdJVsoFUN91MGpKxfx2g/fxvjROTT7XZOfTrGG4tomPvrF+6hsF42jmg2XGcBi5jIDGcwOZlY3M6GXTp2wgNeEyWAMlb2icZwv37+H0sYu2vtVA7JoiJKugLzAzNKlYVyqVY1v12yGlMsyZnavlfX1h9YgcqGwgMJEwWgtSP3DpqAEjsmfy4AJgyucO4KRD+8/wCcffWxNRQlWZhNp4+hmxjs5ZXlfZtWyyWml6QIVg8gAMwuzABtsNhoWuOF70sDPJlPW4JXBDoLDbKpKSqVmrYHiXskAaI6d4Bg/K5XKBmiNj09iamLSgDxykm+zQVqrjlAsgnAsAmbXk46H+4YZtTVmbfcdEMu9SnuFze5I/xFOxqyZJkE+ygHPT/KJry+v4PMPPsKo1UOODVsnZ7CyvobN3R30wb0XxtkLZ/H7//Ef4tyFs/ZM8hgzS31vZw/F7X3cvn7LegewOmLYHVojUzpeDHgUK1XUu02MLU7gze++aVnU+akxC0Taed4fWqDj3s17+OqzmwC52ittREcR1ziwUsfm7jr2G7tIZGLI5HM4c+6srRfl/MG9e8YRHAtFMMagCjO4CZghYnNAB5HBobX1ZUxN04mJgtzlXFfqL4KWDNowYMA1oO5ncIlBIZ6rtM9p35H7msE02wPMDEs5qhUC0Ba0azRMbulQG8fy/KxRttBxpxxXGGyiYhoMrUIiEY0glU1bcKJSL2E06GF2YQZXnnoCc4tzSCdjaHbqWH74ADt7pEeqGqDfavbRbPcQT2QwOTFj5y0jjmyOe+nyE/a7vL+HRr1qY2LFQbfVx6M7a8bBHiclVCplzRD5k86lTf+FIiPjfT5z9jgmp1lF0Ee1UUS5sm+g8/LdHdy+8dD0AYn5J/LTFvycXzhizUw39rdw+uJpnLp8GhNzk2Yz1Np1413mudWvtY0vn/zu1DnXr183u5SVBNFEDEdOHMPVl17E/JFF4w2v1ep2xpGn/N132FhzYLI+ls8ZmMMzg2d1cW/XGoLyb9y/1thyYiJY+5ELBkVCSMVD1kCTZ0puYhKpsXEM2EgwGUdyIm86qNZtWBPClfVljAYdo0Fh5mqzxX4RLVtbnlnOznX2NOfOAMbAYfZ9Tmev0uZlhYQrLZZNJxBMdqP8ET8BRd+Rja8sWQO0AtoI2oVcT0ty8Kpn5QvwjDOgJiif5t99IJl7wBKYAn9Lmag8v3gdM/dsbO4o/1qFr+xp31+0OfEqJ+Vjck/5vpsP5shWkE3Of+v9bAyWsODApySDN5Yl7+wE7lPaLFx3vqvDFhy4YbaDZaK4yiLuZdnnFoBhApgFCByIJP/EgFccZpg6yrZgnYM50DuyAtAHmOS38VHmZ/ddRqQaVcrX9TEH+ePyKR8H6DU+H4CWzyNASFiKgLeD9w98JPniDuRzwQreQ0CV/GzJnI+V+ICXjwHwmfy3gHefglFAsMYu/1ZglfaJW1u3Lx7fE35ikPaH5FfzLH/U1jroMyUAUXMtDEnP5D3895NP5vujwj50DXWRsCnfJ9R4NH/8jO8k/4/34VjFVa718sFr7UfOp/ad1lFYCa8TTYF8b0evlzoAZIUNCQzVnJtgRw7xH8mu/GO+l/xyfsZ78kzk/fkeTMagr+HvD9N53o+qqbX/hc0ILOb+dWCgO2c1T9SfWnenT1ygQuutuTbqxaBRqDA8ft/HGijjynjVXFAOfcBY66U51HtIH0l2Ht8HPKt8PO9g/COnayRD2rvC5ah+/LnRXtc5oLXw8SSO0dfllC0mQGo9OTYLwgXV67qn9pbeResleVeipHAOyhbtF8mWZFVz574nHeHAd3emuWxoybCwEZ0P/twe7KNwEBwduTWj7a8AAt/nAAsMAGjqVf6dAUeyOzAD2gK4bFoeZMxrrvk9Bp2d/BzqAbEL8PMDCg4tuJ8lzBd2PG1fb2CgFwyOvq9xzGiRuDiuBM4h+doA2hv6Gz/nwH2AT4pYm09ANu8pOgKf68aP8EgYJbA+mMq/KQqpg43P4jsKsNPhTcNFINbjgKwWnAJCI1jgp4Rd82OHSuywBEtj0+b1lYLmX4ePFDeVjt5Vn0mBa3NoPDIKfCUko0EHlGgPeE9eT+DJjw5pg0qZCAjkPVWi40e8+A4yZmREaC21cQR+a8NrAwqA1Pvw71ZCDByU1mgTPb6evLdFUAISdSlU/4DyDQRmefrBARlnPFhkdCjbQICDomW8jxosqPRFB5Lm3lfepoBZjRiUmYmfls/ks/hOVJxuPRXlcgbiIejrmqodGrAOeNYmp84xAyHgj9I6aA2k0LWOttZBaZ8MJrsmkjzgNtWekMHiG08yiDg+7ReTs6CERAETHdYE1HVYSF4UzNIe5PXkvpWCVjSd45Bsc6x+AMXfF4qoSa4USJHhwDngZ1KIvFbRYhl6zIzUXH09gnrY5Vr7SbrBN0SZNUp+2/5whCabN5H2Ip60LFp+r9XpYW52CcNRHM06KTvyyKSmkM0UEB5mMOwkECcBBCOygyEGjSaKW+vo1qrIpehIzuDRyn1cu34NiXwaY4Vx41b+we99H4hZohrK5Tr2d/ax8XAZj27dtSzfjXsrWHv0EIXcBMbH89ZsjuBupduw7N4jp45hdpEluXPI5PLWsZ70C7du3sDy8jLGpyZx9bWX8a3vvo1jp2bQJQfpCGjWOvach3fv44N3foWHd1aQCMcxlmZmd94Z0LEozjxxAU++8Bxmjy0YlQApPoo72yit7WD55h2UNnfQ2KsYMEOOUmaPIxmxcvpOaIiJ2Sn8N//tv0Y8k7CsSDbIY5nt3tYW7nx5AysPH2HQHRj3JhssWuO5oGkVkjGXvfmtN3Dl1RcxtZAw8HN/t49Rs21Zx3euXbcS9ztf3UCHJfcTk2BDT+qfATkFk1HkF2fwynfewhvff9tKmsnXWNst4qN3fol3/uGnBqCXt4oID8PG88wsN0aQuT9ItcFSf9JxkH6AMilng04TwU1+5qg82mg0u1ZSj2gEvfAIpy+fx8UnL+I05/Hpy8iNx1HaquLzjz7Bz/7hx7j15U1rPLU4OYepiQLTsVFtNlAkfQszK8+fwzfefN2ypK1Z2PoW6rWK8TmTFoCAYywSMVCHe8xl4gwMMKMxSpCO8mugzeKCze3KykrAY0/nMmZZcksnT+HsExfw9FPPIBmPY2d710Dg23ceWJb02EQh4MBOo00+0D4ZIqKYm5lFs1zHZ7/6GHe+uunAnWzSwOAuOxPGRpYZx4ZlyUwKyUjcwMvqzj6S4Th6zS6WHz6yrGyW5JMWhMbTnYf3kB8fx/jUuBn3BDM5ToINdFZcQM8FeK38c9S37Gg2BCP1gnFGhiNIxYPGVNyTxiXrKjIIzPDfBD0vPXsFz73+CmYW5iyrscH/lyq4f/cern362UFTHGbgstu57Jh2gxyyNatGoJyfu3QeiWjC7rH6aMXe087a/gDptCsz5VpNjk8gOooaQDmeozxGzAFhxnlsFEJhgnQWWaOfGSTDWDx3Am//0e/gxKVz6IwGBgpVt4u4d+0rfPzOr42GZjw3bvcdBQ2LVpbXbN1i8YTdh9QWrJiYmZ3F6dOnkc9lLbt1a30Nxc1dNEs1qyxgBiTL31vthoEjlCHKYzwVx9Kxo5iYGLexLj96ZJmjvWbH5GAqN43pqVnLcK+36+iw2W54ZKDi3NI8zp07Y6AV5ZKULNc++Qy3b950DVn7AySTaUwXpjAzNWsUJUavxOz8YQfVXhPTR2dx5eXnEUpEDMCl3mBzwma1gSwb/dZbqO6XMD89i6nJAljT1ev0sbm5iUq9ZhVqBp4VJtFr97G/t4dUPInF+QVkclmU61UDkil7pNWoN2u21zlmgtnpZNyyrJu1ptGA6Nxhph9iIcQSEWtmSf1MMJWZxObQtDsmSwnEkEulTccSNC1WKyg3apZde/rCGbzx3TeNUocy2WTzQWZT9YYGQN+/fd8yjwnO1ko141XmecsyS1JGkIJj7uQC/vQ//VNcevFJY2VoNV0ggvogNAphY3kTj24/RCqaxnhmwv1tdcOyhze311DvN5HMxvHD3/tdXLx0wYFLvS6++PwaPv/0U/TbXaMtYkCH46KuF7DBfgPkc5+eLZitTS7fIQOqrNQhOJhKGpBourPWMpCUNCjs1ipqA2smSbs+4pq0sjKATroB+d2uo2wJMqEy+QwKBWbgxi2bmo1xGQggLzGpclghwUwfBku4dq1uHeXivlUaPXHxHCYK41TPiCdjVp1BCo6dYsUakmIURyyRRixK2sCIVSYQXGNw7NLFCzhz6jQ67aYFt4wWaWUF25s72FrbR7NBGzRh+og/5nNFYLzVBFQnp3NYPDJj/0+lI+gNu6jVS1hf28bag12sL+/a+qTiGUTAa8LIM9M4FUexUcaRE4s4cf4kJucnEc+wwidkHM8M6JHKh9mq1H0MGHL/1NiQeH3dGr1yDc5evICrL75geqFOvuJGA7du3cK9O7ddI8XBwFXWxOJoNRgQrmFvZ9uaF09P0v4g5/OU7QnZ1AxUM2DVY4PdRNSCOgSgI6k0oqTVYTZ0JmkNc7voY6+0jbXNVbSbVYTY6HPQR3/QZnzfnF/SMdE+Ywa0bFSzIUdfb2Lu+3LcZ1ZtE2SR8jPf3xHgIh9E9qx8XDnoPD8FdDHQ4gN2zNKWQ8/xMQjF7wrIITWE7E9dJ/+R3ycQrWwx3keJHwcZjCEHEvBdlbSiALP8Xb0zr/d9R95fgKSuUbKJQBUfiJF9LB9Edrr5N3DNzBwXNwN3zoZnUoDLeGeimZqgO1Ce2ZPmQgRApwGVQzWtcnQLfIb8DQeGHuIJ/KwZ9GXgLApckx9uQE7IAXJqFiYfR99VBrQATflz+reCAPy7Lztu/O7/j//dlycBm5IVvZPAJnFU6xo9V7iJfGSBVXyWDzhZHwDPX5J88H7KkhXOIHDXB4B9gFb+st5JYJZ8aj3XB+JszQPKK2X++qCdfDL5p/xMa8DftIP1TsIYeD8lM/JZAgW1D5VYKDzCx2n4fQF18islw1/bhwEupXfiOova44AfPEhqOvS5HebgJ4RpLwvr0NxqLz++V7QW8il9OeP7cOxG8RV1TZn5b8kA9SfPCF6rRBfaOv6Pf3+tnzAzjUVrYP53LKhQYPZNMNc2pogDW/ldhyu5RFJfNwmPEqj/tYEEYC3X/3G9KflwfvQ9hU+zAAAgAElEQVThc/xxCaOwPRwkyKkKRHrM6VCX7ObjesJJeD8C5MJQhG358kR942cgaz20b4XB6N18GTJ/M8nxOR3v5tNRlfjf1/M0v/4cMuDm7y+dQaTgEP6p/aL5d/dRdrcD2jkHvi6SjPrXCKPS2Gy/B1zfao5NX0h6gL+Vwc7+L1xHq5SlfJCqIxq2qkxWsLHnCfcPv8NxCztyfY44R06++LnW2X7/23/zr0YCcH6bgEloBdgJhNGkksNZgsHv6iH87UdL/IkQmKjv+lEvXwgFqCqSrKieNiXHQMDAP/ClzKTAOV5fCQic8jfXQTanF0XlftShLgND99YcSOAEHB4IT3Ao2UEYdwsiJa1DS4pCwiCF5I+L4+biaR71TlLE2py6lzaB7qG/G1gQNMBTNNGiN5bp7UoneK0MFl7n30ugqQA/GQz8t3/IcVwaqxSy5p/XqGRGCkKApAwGH6Sh0aVIrg5YHSg6vA34jh+SyPuHjwwqAaPkAJKhJuXibzSOj/MgBeRAB2dM8jqCo7ynjEEpXa2br1Sd5XRIPcNDQzKr9WZJsGug4GSDxhjHdQhsu5K6Q2PGZUzoeeYtWjfv3oHRbAZr1xl5OpR9A0BKie8hGSIAzecamB+U0ehgkVLzFSDfW/JiY2EmjRex1+d+aaDkRYEO7X97Xtc1jpHsaN20T/iOynD39x0PaR3QkgtVCkheNAfaf3yGDx6bwg44j6Sc/f0pY1EHBv/t38P0V0DO3x+MrIx2RK5rzmWEh8LQGgIVJmdIyoFhP4FomJm6eaQSk4iFchg2EogPE4iSeoUHfLOF0uYWavu7iIaGmF8ooFTdw827NzCIhVCYLeDFV1/Cy994zQGWCZZUV1HdLWNrZQ0b91csQ3l3Zd3+zRLHRDphtAuxfMpKt0OpKE6cP4ujZ0+hwMZ0hWnLtiYwdv3a53j//fexsb1pmaQvvPoijp8+5TIRx7LGP1svVbCxsopf/eI93LxxG+lYBscXj2Jqctqy8AiUHDt10mgWCgvT2GJjw1YDtVIRWw/Xcf/GTaDVRTaWAnpOh5drVcvMs6xudtcdy+OHv/+7lgFVqZcdsNRsGHi68uA+Slv7rkoE1K9DAyT4b8sUikWQny5Y9vPlF59DLJOwJnJsgBbq9pGNJ1DdKeL6J5/iVz9/B6XdHcclm3bcZL1RD6FMEvPnTuA7//R38Oyrz4BD5ZlAf6a108Av//7H+Pnf/Ri7D3dR2Sd1QcwAJFEoUI4JfLJ0/sz5c7bH6NQT3LemQ8zMC4WNIoVZtmx2yAxwAoXRdBLPvPSCUZiQAoUN3LK5hG35rZVNfPz+B/j8g0+xen8Z8R6zj5KIpRLWsK7FhojREZ5+9hm89d1vW2Y234kN/Th3Gw9XrEng7uaWBRQsg2DYM05XZpI5B5xZfm0DDE6dYXn+FQOi1zc38OjBI+MjZ7O9WrOBZCpnvLFLi0fNcKY9QM7wjZ19TMxO4/T5C0hbU7GENbzr1Fomm/FRFO1qA6u3lw2ULMxOIDuRRWvYQrldxezSLJ567iksLDG7tWAZyl/85jN89ekXiLNRaz+E1eU17GxuGHi5uLTABEDsl/YNxM+MZ83pjRPEIQcphgY67exsG9BL3cC5IchjJaohV9HFjGICRKTOIG2KM7Cop1nM4ABfyqsZW8kETj5x3njSmeXJDOR6rWZzzYag5tCEXDDVAixs2ArnUPMe+YkxPP/qC3ju6vOW4cxn37l5G59+/AluXr9hAM7i/LzxmxOAzSRT6LR6BmiOZSdsrQi8PLhz14Iz45k8pqZmEElG0Qr3kZrK49t/8Dt48wdvGoXG7lYR7WoTn/zqA/zkr/7O9h7BIYLtzIKmjG5sbFnwhMTrqRwbVIZNjkPhsK1vhnokHEGnUbcgBu/HfxNcZZa/nUkE9aOO05ncscwWP336lL3zjevXjV+cspyIphDtMxAwbrzc3HeVRh2tfgsLx5bw4ssvGM8935NVAo8ePMS9W7ctc3V7c9MAM2bwkEJjbmIGmUQa/d7A+Kpb6KM2bOLtP/ohvv3730Nuagwbm5u4fesWbn9xE3ev30KF81Guor5XwvR4wehsyGddI63C1pYB0N1hHwQuZ+cW7JzjM0nFwWaj5FSmbBGIJgVHuVzC2sa6nUuUqVwuY/PCjFDLNBw5cJGyZ2dhaGjvzSarlA0CoKwItJ/hyBpbcs/kA6oRyhNpRhjgYTTs2KnjRpfRB4EpZ8/RoaSMRRE1nmFy25t+KdUC5zFkVD97xX1rXnvh6Uv45re+ifkj85bxW6qVLROZvMikpWhW2Eyxjkwqj2wiY00OCaI+erSMm3dugWzBHMfv/O4PcOXZpzFkw8Bez+h03n3nHayvrtt1pGni2Jhg7cDyJlbXV1Bp7Nv790d947wnNUSj3Qx+t9BrO6eGO6daqiLNhpfDkRK1XQaj9dVz1CgM5DjeUXcecN55pnM9XDJGDOFY2Joerm1uoFqrGRc46VwYECJnbCgaQpbNSsMjPFq+Z1UR5PEfn2CGuqPxIXhKOds1OpcojiwdNx5jVpTVak00G20DzNHr4cSxYzh98qRl2RNwInjAbP6dnX3s71UtgMlAiuxEs2MGjv+ZFBzpTBzjk1ksLM5gspADif6r1RK2tnaw9mgflf2mUcVEQnH025z/ASbGC1YF0kcf2YkMZo/MYm5pFunxtIH8ZGvnvFCWSaOxu7ODuGXjhbCxsWbBMzZ5Zf+DyelJXHr6KbMhaP/s7O3i9u1b1hS4H1S4sgKJZ3Cv03I0Uw3X1HGm4Gif+H8lA/D9eEZwrmvVitsHmTFkxsYR4jpls5hfWjIO6AgbCEcG2C1uYXntEarlPXaKQDgUNBhMRALah1ZgDx6WD5vtHGT0+7bbAQiLELIZ904O3HSBSf5wjAoYy0+Qjf+4/yBAhO9LAFo+rLKwZcfb9QMXoGGiAp1y2eTy7XRv+XDUC7K/BUgIGDdwNOL2vMYt215+ru4n/10+Ie9hgG8AsvGdBYTwWgHQAjX0me+3yr7m/DEQQfvBUV8cNjWnfWzrYHuGWd0CqJUleQhImE4cuqzn/4+tNwuy7LquxNab5yHnzMrMmidUFYDCTBDESJAiqbE1hSU7rLbDEf5xR1vuD6sddtgd/ujoCA/R4Q+Hf/3Rstlqua2WKLUkUiRBEgMBEEAVUPOYc+Z7mW+eB8fa5658B2llREVWvuHec8/ZZ5+91957bdoRsrX9hBkmRGs9TH4DXwYBCOo/g/kZAdUJg7nCJ3xwxlWhBmA5KSWDbELdwwdo5UdoLgXOyXfQ+xqD/B75lfJ/5K/Y94JEN9/H1drz+0pI8jEEf/y00yRf8lV9X15j41z6OIvuJ0BN+Iz8dI1RPqB8PMmD1kTf83Ws2QCBr6o5F7YgH+5Q7mw/ODkUUMzPCASWDPg+qIA8fk/+sbL15ddq3PK39R1dR7/9tZPvKZDsKE7BMSnIIx1CHSFcQftG7+l5hEtorP5aSs70nKZDgmx4+ePKqNbc8fu0pXi2EYD2MS3dU/OpueS1/IQtrofTe67CQA1cNR8847SOTr+5yiiNV7pSVeDCJfznEV6ntT6q4xye5vAVyaPWSd8RticQ2XSNt+7cv8IBdG/hCdwn1I3C3nhtH18w3egeK5gDlw18FAPQ+HgdJaoaqB9l0mBQMRaA8wbSslF1QB9KX9ift6NnB+ef9xPWxLGbDmJfpUBHS+fqnHHP6QI5ouCQjpEc+UESnW96rgl2GzLg2F4PObzJB6A1bsPb4MB12vo2n6OhAdDMgCbITN1P21YAtOaJNgztsQjt2yBQKjm2+/3v//y/HuuhhVxzgFKeWjQJwOHhGigMOioCoH3QTwIuA9BXLpocXlNKU4vsKxptVPFTC1WXgPEeAtskuJpkHSR83Y/QCPzywVwf2JNCpTHFsfHZjoLwOpwVmRLfj58xqs8IgJZgS1nIIPI3nDaQ5lwg8dFNo0NRCu+ocpYC9TcihUMCojm3OfJ3YGCE+IpCY9A8Spny+SRkvpKXIpKC8sFzgZxSIhwPjTQdbgLKeT1xRx0ai0HEUkpARoDmgN/Rc8t45GuHhzWTVAIjk/Oig1clFHxN86qDh+MVxYzK7ETofxiUGDql7JSRc760wSUfDphx4LLGoDIERvA0Fv4mH6G7hgNlNX5RdXDJNFZTvEGUyg8S+PLhg83au19SSCHX8MQHp6V4DIwLHAztC3+t7YBiZ+sgUuofWBMjytHc6B8/4xtoBOJ8gFd7Ud93h0jsSzxSfA5Fgglga5za59JfOkw1LukY6QaTw6G6/E7K3xTF1Lj0W8/g/80MTK5Hrz9Et8d6yIgB0PSKzHgkP2puBiHmOUfyiMcK1pAwFs0iFZ3GqJlEfJQyTuH4OIRIp4fq3i7KW5votirIT2UwCvXwcOMBmoMW5o7N48ozT+L8hQvG0UiuVMta2q9hf3sX5c09yyyu75ZxUCqjU29hSI7xcAjp6RzCySiQjuLslUt44pmnkJguYnp2HtlkwkrR79+7g5/++B18+tknAag6hVwhb0AVGxSRp7ZIOoFuDzeuf4GdvTIWZpdwbH7JslJLOyXLKjOesnzasvPIk8zMMoJk7UodBzt7BiLSaU7HEuaQ7+ztGrhHMJEAAEtwF5eXLJuSIIEZfhGgUakZtQgdZ8pALJFCb+CyuQj0sYw9kUkjMzWFl954FS+88jL6obFdmwAksz6ttUNvhO31Nbz/zk+xs75pYE+hkDeuWJb8htIxnH3mMl751ls4cfE0Ioxsk890OEQ2GsPWg8f45Ccf4vp717F+fx17pZLJsTVYYtOrdMo4j5kp+dbbX7dzhA3x3v3pewZEc204ZoJLlKtaw3FDdwYDZKbzeO3tt/D6t76O7HQeo0gQbY4lrFnfnc9v4PZnN/Hw5j10ynXHt5iIIZ5NI5SOojA/ixdfewVfe+NVZPI0ZoB6uYu9jS3c+ewGPvjJz7D5aM2MCpa6s1N9ea9szRht78TCiMXjOH3hHF766st48aWXsLC0aHuQ3J/vv/8+fvHRx9jb3kW72UMhWzDwgfM/Nzdv893oDnDxmafw8uuvI1ucQi6XRzoSRm2rjhsfX0Ntq4R6uYp+o28Zse1Bi0mECKWBWD6J5197Hl9981XMLKVByms0gY9/9gv87G9+ZMGDaB8ob+9a4ILG+NzSnIEVbKAVTycxv7xgwPDisQUDnAjKEVi9e+e2lY/v7eyajM4WpwxoVkCL68L1od5kRns+XzCA3bLUm00Dp9nEk/LU6rTBTlgzc7OW0U3AnpmEDiBwWbEG3BbzaHXbxrvLeVIGz/mLF/DtX/2O8Uk3ak0D9fdL+za33//3f42Nx2vIZzI4vrJiDTIJhHVaLqsznSBXtMsqK+3sGi8zwQ+CudQJXINxMoKLz13Br/zWryE/PeUoPtp9fPzuh/irP/sL9Fsd48smiEtDkuNmJQWBfQZ1pqancfzUSdNvfHZyI7P5GZ+BGREG1jEoE+h36gdV+xA46Q3INRvD+Yvn8cJLLxnwTwqNO7duWUYsAfDwmJnlSWRyaQxCQ+M4ZgY8eeS/8Utv48KlC7YWbGh2/bNreHD7HmqVqtE73Lpzy4BHXmsuM4VitoB4NG4BiF4MaIa7ePMffBO/+Qe/i9Ai9zzQLQ1x/+Zd/Oz7Pzb6l9Z+Bc1yBeEhsLKwjEIqZ/J0UKmgXKtY9iWrMArFaeMKr5b30Wq0UUjnMV2YQjKRtuAMZYm2zE7JcRFTJ2ezGcvSJle52Tpjxz1sZ5sBLA6EZiCE8ybeV8pJr+OoXhh0MMc37mjGCPqzIoRnHYFv6lcC5RyvO1tdw8JFZnQzYx5RowIhtQPX0MYRDtnnSb108vQpA/mZjX1Q3Ue73zV4kp+rVRvGOc7gCJuf9jus5lmw8bIx6s3bt7B3UMHZi+fw+huvGhc16SvolJEi6Cc/egeffPSJZboTgC7mp0x2eG1SPT14dN+yjLNTect+Zobx9PwM5pfmjXaIzVMZsGA2Or9PecukMkYDwnOI893ptOycol3GdQiNnB3HHc/zgUAw/7b3ws5mJf0E9xspYurNhgVapopFA8koW+QuZ8YkqTr2drfRJ+1DsWBBWDp8pAmx+S9k0AmHsHR8FS9+5atGe7G9XcLjB48tS3xrbR2xcMiCjLPT0yhm86ZDaa+Qm7tcPjD5Z5aWMk+5F2gTcpy8FxMsSEcUjowwM8tM4qJlALMRIYOG++U2+u2RccSHx2y82DH5ZGPe6dkpJBmAi46NR37u2CwKUwVbazKhUTftV6pG20KKk/nZaZuXa9c+tftbQIA9EGJhq6gpzjDgMrbs7Rs3bpjebjUb5pSShsMAFp7zlLGB495emJ2xeaP9wPPRuNnb7UN5JCUJG9rGYikkszmMSIGSL+D8pcs4c+UJhOJhDKMjlPZ3cO/RbZT3tjAcdRCP0e+Mg31ZOU9KvFAg2hSTAWETcMt3vDlmA2cSrsqQP8rwlf+g7D35FbIn5dsZ0MdOTMGP7esA8NRr/CwDutTdfJ9yQ558UtHws5Rd+ay+nXrUJqeNI3BB/ihBCHaCIr+2ri0gQn6mfEf5lvLbHJ2U6+sgX01+pG/nCkgRRnAUnKEtTr2iilo+J0Fi0nkRmJgAfAH9XdAzRj4mD3feX74qKYLc/E6aWslncECMCxYIsCKQ78DQgUu6SbgggkCOwybhQVYeP+MAEQekMIDr+5IKMnwJfAloQDQv8k04bsqzQDIfKPd9iKMAtO5tWASc38hx6TuaawHQ8m/4m59RIhflgYEc+VOyK+SDC4MR1iCfVf7mIdgYJAAJj1FConxHXd/3m/Se5FwyxM/Ivz/6fc2tfEnbGxFXgS6fld/n/bVG8um03j54668H52WyL1xSneZR39Ue8O+vuffnwvdx/ep42reigNUcKkCg7wvnEV6iOfWZBeRTS651PwGNJsdBDyR+lvdV5bqqhBWEYqBSZ4fkyt/zAv75nMoYFx2GwytcUhttEeEwhv0xHDse2752P67KwpdN7X3tZc0z54Ljc9WGLqAnLE3zonkSluGDkz5WJpkTjqQ19nEYJSRqH2ucSrZ0+t3JpQITPu4oAJvfk9z4e4Df4bV9cJf35zVo5wtXkEzQ7hBuRPo/nTv+/pF+EZCs9T7EYgduvZQV78uGwzCdjuP5Zu4ssYYg8MNx+DpCwLV/zmhMhz3Kwm6dmJB3FIM1nzAcYGnscUXqKKMZjZjfwKA+ryM8UBgdr0MAmnYAK1eEjWkebO/9H//in44VpdLBKpDWV5wSCv/LHDADqKLAEHjkb3xlKGsCpagEduthfeHVYms83DAUAmWPuPt+mZvIB9WOKjpfWfqKRuOUMPC3PitHUdfVZ92mdZPN34pO8XMan0BRm7PI5IDRBvfn0Aff/IX3xywB13NJoKRwjio/H2jkM1EYNX86PHV9lrIp2sjr+uClFIkMBG1EXd9fQ//Z/PH6VBW6juZZALQMPF5DUTqRn2tT+6C4v6F0gPCaGteEBsIpPlNyAQe0DgJ9TyUIMlhkCPEa/Ky4nKTkNFeSARqSttFik4NX8sRx8jlcVEhOhcsEN2M92PIyXHhNAtC+wlRwR8Czunpr7tMBr6yUq55Le8c/3Pw5lBywCaEMFh3QvsGiCK9v1GiezQAIIqWSXRkFk/3igHQdtpJ96QFllmvceg6tp55fh6cMcx7K/GG2mh8gku6Q0cR50tr6BxTn3KK3QamgjEgpaf859H+t6+QgGSCibuUBAM3MDTbYGSFk3MZjEvHnphEOpRCLZC37mZnQ8VgOmSjJlZOI9eMGqMVHISSGQKdWQ2VnC9XqHhLJMFr9BvYbe+gM2tbF/tS5047ndnrKwDU+R4PA7u4+GuUa+s0Oho02Oo2mOaNtZh+z1DWbNJoLpKK4+NQVo8iYOr5kmUcsRY0ww3ZjHdc++RRffPaZ7afJ3LoGelwfUgqQF5WZdCwdP3niNLKJrHEy3799z0rYmenlaBxcSX2MmTDhCEJDlmGTw9aBBvxn42fZbgDi8h6kXqALSQObTZHEsUzu30blwDiPWTqdy7NRnzuACciQizRbyNszXX3xeZy7dBH98chAJaPRafUsC2nQ6lg248aDB0Y90m937CBNJOPGwcws8bNPXcSr334bC8eXEDJ+5B7q5TKidII6fVQ3S7j27jXsru9iY3PTnpcOusBnOt2kLXj77bftEGaG6/vv/xy3vrhhvMQdAirptI2n3my75oTDEdLTBbzy5mv45q99G5FM3MAZZpBbY7NKDev3HmH70QaqOyV0911Zd5uOP43IbBznn7yMV7/+Oi49fckyt+sHfazdf4jd9U08unnP+LOru2UzKgga8owi+Gnc1YO+gWK5fN64f7/2+msGBjLDk9k6G2ub+OTjX+D9d9/F9sY2Rt2xNf5icIHGyPTMrGWw98NRC3B87c23cfr8cWRngN4+8ODaNu5dv4HeQQOj9gAkkqZcbexuYGt/E+N0GKevnMGv/Qe/gVNPLgFFADWgVx3i9rWbeP8HP8Xe2iYizDSs1sxAZjYnS8qnZ2YwDI+xtLqCS09fxtVnn8bC0rw11TNdUanizu1b+PGPf4yfv/+B8VxP5woWJLBmd2yM1OkazQb1A4HpJ598CpcuXbJsEwIu9x8+tOxYc+A5V0GgmnJsmc5BAJLgKwMhzIpfXD1mgP723q7JiDUDHA7x6muv4M2338SZS+eADrCxsYWtxxsGtP7d3/ytZQqPBwPLgiZNBrMM6XATeCLQyHsm4mED0zfW1uxMmZ9btIqHIQOeGGK/uY/V0yetCSD12LAzMFnf3dxFv9NDupCz/cz9RW5f0lGsP1pHo0Ne6RSuXLlyyNta2d+3dabTzn3IZ00YTVTf1tCqAAoF469lQzcDTTDCxYsX8fY3v2ny/t7P3sXn164ZoNhudpCIMjgbMg5oriEBUGZozizO4uKlC3juuedcGWCzYZn36w8eW/CrvLdnf3PfM7stF8kYAG0AZTKBUSqKTmyAi195Er/zn/6e0Q8Qr2G2bGOjiXd/8I79Y0CKQbHK7gFmc0XM5GcdpVqnia39HTT6bePDnl1eNHlg9Qebx/UaHRQypC+ZQT5Djltmgrg5pj7bPygFIMcAB7WDQ+PcGlPGIwbaUca4r5l964IdrryW8szmoNRvBL1dIJz0ErDs90bA+0h5K07PGi85AWUHBLmS5hlmlWcyRiviMud71pyRma1sHNwKPnfmzDkDZ7ujnmU+s3mkVe8Mh64pZTiGfM5lyZN+hOAyeZS5ZnvlErb2SpYZe/rcabz08osoFgsG9EZDMdy5eRu3Pr8DDMZIxVKYm501cJx0TNT16xsP7Uxjpi7Xvjg9hQuXL+LZ55/DqbOnbTzf//738Zd/8VfY29kxzu9YiDndIUzliq78lo5QNGw88fzHpneURZ5BBkq2e6b72Vwxwga1jYbpN74/jowxu7yE5ZUVk1vOG5/57r3bRs9BcJtgM9czn8vYPqH9V6u5uU4Wsjh56Rxe/cZbeOaZ56zSo1Q6sGbAd6wJ5E9RK5cs0EOedILmHA/lpNloGy8/QWOj1gnsVGZCOyfdNbzkmUQO3Xa7gWSKny1gHB4aNzVt2laTJchANuOqTGhzMHtdtmdxlrQeY6MNYbY9QX5y4PPs7gz7VjFCmeX4WO3BsTNAx2emHmGQO5VJ4tS5s0aJxPm+//AePv/8c0fJ1GwZEEwA2hpQsr9E12VMUZ5ng6og8ZZSj7p/ri/EoEeasg4i4ThiqbRlQBfn53Hl6jNGQ0WwvB/uo7S/jfuP76C8t2nUG6lkFOlMwnj06TYLdGElB/XQYOgaJjJxw7eBZZey4sV8TmbPe5yl8h3kw8iOPApMChSkPE9u4DL5Jv+c/8H9y9JlrqMqUfkZZb3JFpfd7d/bdDYz7wKaD/lgzn5OBBTXzvc46qvK55a9Kh9QPpatOwPXAa2A/DIfwJokwLjMPGEDstP5WWZ0M2DJhoOsJLM5Drn+KbLHKc/m57A6JsjyI/jCc0zjM3Bx4J6333e0JvJZJj6Hq2KUf8Dz0D130IgsAKA1PlLp+BnDDhSZNGxUCb8AMPkBWlMBO8IchFPIZ1WWvHwE+Riae2EiArz07ALC1NRLVJmcC60x/89x8ZwVRiOaC17HfMCB4wnXunCcvn8s+13j8OVE/ox8s6MgMr+j65oP7fXq0r7QvPmgv/xZzYn2l3xrjYX3JQezaGCEIVA/ql+KAGith3Aofzz8np8BrTn0sSXNkfaTj7vw2tqnuq5kTEljvIdAcQH5ksFDMC/I+hYeprFrXv39JTmRbyr50utaZ35X8ymfVcFswxWCKgo/qVM+r+Zde0HP5Mu448LnfnL0Q9obBKD5I0xLlJ/SUZIdP+AlPcL7SY/yfSXy6VmUNa09IXn3ZUh+vtaS563GzzWi7eMAYAd0a60lQ5xHyYTDFkQlMpFp4RIco+4twJfzr70iGZAMqZrKYYFOrxloHyRi8Nyj/PJ8o+0hrM3HFiR/BJL541O72BwPnU8rWgutr/Yq9SafmbY4f0tP6V4+TqX9dhTbMAyVyUZsIgmXEU8AWjKp+bbzKAhAqLlrLBI2Dmief0za4tmmc4O/OR63BgEdXcz1svNxW5Ohf/nP/nDMG2gBeFMJoiI1PkAlAdSmY9MtDlgK0RyCII2diyIFJQUiAeG1BU76ClBKV/fU2KSEtXn4uoBeKRUfYNLBx/v5YK6vlHRISMkKtLN7BgeXgEcdOHxP4DM/T6NL95Dzqc1pB2vILaivyCcWywTw1sEkJaXF1xpoQx41hGTsSMnogNRBxGf3lbne12ESYcMhNsoKDj4fgNaBoc0lxaux+oclP+NfR8Cx1kZzovvzfTt4Rk5BaX45txozr6/513NKUUtmeB1F6X15lRGniKU4oDlGReXsWszh9UBKgfrKFlcGvDaOnyksQ70n7Y4AACAASURBVE6HF68n+ddB5rKfCcI6Cg1+X6TzrvmXkwG+5zbuxEDjM+j72nf8vMBrvh/3yuW0dpw3M1oDJSD5k6Gng9PWdTRRnJpTyZJkXYpVe1eyZQZKQIHilPyE+F/fkTGkklgpN8mz9rV0hgx7fp9z5VODaJ30Oj+jDCftfV8XSP9IP/E9X/9w/umMaa9pbWW0+caqPwfag4o+uj07sixoBuRCkZgB0HQQCUizKdE4lMR4GEc4lEFonEY2OYVsnBnQcaAdRrg7QnwQRorNAHp9tGpV1GoldHts9vQYrUEdw/DQKCrIyTs9O2sgLR1Lrnuj2kC1VEGv2QUJm0fdofH9MhOs02tjv1rBIDLCKB627N4rz17Fs6+8iPlTq0blEWV2DkHZzQ3cuXETNz67jkQkaqAnnTVGypndx6wxgvZzS8dw4fIlnL141rIkk5EUSlu7+Pjdj43eYevxpmVMWix90EN4PDqsaiAIR8OHmVHkerT5HPRR2nWNi3qdDuZm52xvWKZpt2MADTNNCTax1L26XzFn2KhF4nFrRkMQK5XLG5DBrLbl46vI5gp2qBrw0u1ZkyoCPuStJOjKsTEIx7E2W3UHupN3NJ3EyunjeOqlZ3Hm4lkDJ2vVCg52dtCpNy2Le/fRJroHLQw6I+Ma5nORA5bjIl0DQWeCb88884xrRlavW2Ycm/QdHFQt244AnhkyvYGVXQ/JapOO4eqLz+Gbv/Edy4BmZiipIwg+9RttPLpzDxv316yBWi6asXJ9gs/kh+2Hh7h09Sm89Y23cO6JC4glwrj5xR189P7PjTaFGfJsYmjcgxHXPMgAPgPoG1bSRyoAZr0TgH71zTcs2EEHuNtuW0n93Ru3cPOLGxb0IPg8HowNuLVgER3yWATjaMJoFJ596at44aWvYH4pgb21Pj57/2Os332I6CCEbDyN6ChuAYRStYTN8iaqnQpOXjqF3/9Pfh/F0ykwXb2+3jGajhufXMPNj66jXW0ijTjabGw56Bq9RblaNjkm5QbBkldeewUnTh23LEAZqpz/9bU1fPjBz/HRBz+3RmBhBlQohwwUstqCWU1tGnWuseTb3/wGzp07h2a77cCpu3cNfCEIzWBhmqXngQ620rtU3MA7ZlHOLy/hxNlTlj144tRJy1Z+8OCBZQE/vH8fTz55GU899ZTJdiScMIDvzs079t7Na5+7sng28qBDFk9YFiG5mSsV0tWMkctnsLQwa4GNtYePHGhEAIBmB7lNE1EDG+uNqmVtm83V62ImN4tsNm8NU8lhfPrsGeNRrpQP0CT9xAZpJgiaJbCysoqlhUUUcq6RMWV2v7Rrc8EzjQAp96ntr3EfuRT5kqdsr5PnlWvDZ//Od37ZQKpPPv7U5p6AF6khBl0CJzC6lGGYlEUDa1rKqgkG15h9fmx5yWg2KP9sgmZ8o82mZaqbzDaaGPeATJwZSinTCaF0HP34CKeeOovf/oe/g8UTy+jzjG11UVrfwacffIovPrmOKEJolCvYfLhhAPTCtMv0b/ZaKNX3MYiOsXr+NJ7/6lfwxJXLqO9X8YN//3188sHHBuZn4hnjvl+cmzcZIo0PddZBpWxmXrvXwX6lbHNPY5wANI1+rqedy+SwGo2Nv1u2BmkP2IByFA0bBzeBQsrWDLm6ewOrnuC4pwvTKOZmkYinTD9x/VkR0Ky5SgbqttXlFaQTycPsn9LBvukqUkbRtnji3GUHfIMy20C1UbVrsXLHgs89Z7MUC9OWyc2GuMw41bnTHQKVWtVoGk6fPWXZngKgqaNr+w1EETG54D5jELLdZAXBPrZ2t9DukaYlbk0n2ej1qWefwqWnnsTy8RVkF+dQeryOP/nun+BP/+9/bZRFmXgacWbcJjIWUGDFC6fw6pNXLVgSDTu6ucq+26tb65umdylHqUzGwPvuoIdoKILcVAEXnrqMJ568YrpajvDnn1/DT955B7u726bTaZvI6WTGHp0tc1ozKbzw1qv4rf/od5GcdcAxo6a9/aHRxPzob3+ATz740CqTUuROHIcti7zXJaDIoGjLABjjTw6a16nEm1Ut3FfOBu6gUt23MtZiIWcZyczspH1CXcBy3VyhgFy2gP5obOA415LrNMsqKfLdRGANgXg2Zhi8twoFAvgD+53gerP/RKlkzVOtF0sYVr1RnJ7G+UvnkZ3K2Vl89+5t3Lh1E+vrDoC2KrUIG85lkc+mHX1MGG4/JJJexv/IxqbmkLR1uffHrKKNU3dnkC4WsXrmNC5euYyFk6vojXtGy7Rb3sTa1n3UKnsYjTtIxCMGyBOANl9j7DK0BFT2B65hlnwDlZjTljF7MPCkVenK/SLQRLa+wBjZzZIPH1xMxF3lnPxh5984f4/fo7xwv/N1+bxfon2IBL5PzFFR+P415U72czfwlwWsOB+Ait5Rvfl+tuxkA6gCsFb+wFH/nOP3fVvZvgIYZVcLvJDvoYxzVk8RgGDjS+o3Nu80G3/oAGFrUOVxXltVkAfS83vy1c1PDyh6mAHt+3byLQg0C7xxvryjEKAU2Xwn3PPwbOL1GFSRz+mwBQe4TcA452MK9xB4qHXQmvtrrLngb86X5MP/jJ5Jv2Uj6DkE3BGAlk8o0ItyKDDH98spH9QP/JxwAtqMGo/GLOyEn1fAQ9fzPyO8g69xDAT1+PySO/mJ+lu+ue8/yo/j9338xB+TfHb5uP5e4fMLKxBQKwoDAYDyCQWyKbtTnM38npLstA/k/x/FC3z/UM/h+/ZmiwcNIjVXXwJmg0xYYUrKOvfn0s/eNh85yBzW8/v4mGRHz8q/ldEs/UN7RJUzE+DSge5WyRJk6PvX0J4+xFk8XE/y4e7tKIsEMAvHswa4QZCD88B97I9VWIGem/ejvpfMCXvg/ZVwp3XU/YUjaD6UbObLrzAgJTgoe1t6nfafCwI5naszQPtSupCAreZf6+nwEqe7JffK2ubf/L/2meRc9xC+4z+/zgU1IuQ5J3mSHGhN+bd7bnd+KBjJ/5uOCLj9OY+HQYFA9py+c5U3ClRrf+u84Bh4TWGs2g/CX6SrdDZR79pngp4Iwv6kf0ZDV1HAxAkL+EQjBkDzrGcCgBI59bzC4ng20G9RbwaOWRiunQP/03/7X4y5qH4nRm1iHZpOAF1kV8poIsSTDsJ8TSCslII2zGTCnaBIEfgAq5S/Jkf3lxBKmPm3BEvj8A8lf6NYNDwA+IKTyi1fAAoreqGFOQSjaDgERPBfPsDcM+o1HSw6xDRHhxMdcMRKCR01VnTg+8pQh56BIQEFgsAwLZ7WxKcn0YbxQVLOizalhFBGBO9DMnEdknp2GU9S3nomzaM/FilrviYFogPeV4z+QeAMhJHjyAQbCSUPgx78LjeN1tDfMP41/GuLAkWRVK2zlDnv1e04sno/gmwKNjBgddjofiopU2mPGTcBT7IUp8BTfsbxDrpIlNbP5jfsmpzQGeA8c25Vpkwj3y/hcM/nQFxtfF/OnAy5jA7JO4FDyZYCBNpb/npKiR3dJwNm3gbPJTlQSZQCK9ovUtxO8bn5VAa05FfyqcNGCpGK1o9w6ppS5JJNyY6v8HUQSslKfs2o7k74rCUzRx0Fvc57CryWnBGAltz4kWvpQI1Th7tk3+m67mGzBirwfp/dYEcYswkRKOM82JKYmV4ggxJ6HYINKUQjGeTTM8jEpoBWFCM2J+wMEenDuG0ToxCGvTZajSoqjTLu3r+BZp8A9ADhOEuLs1YOazqMAdTQGK16B516G7FQFHESXIwdvxwzggjAHtSqaA+76IWHCKVieOr5Z/Hym19DcXkOyVzGHFo2FyMA/eDOXQP7UmE2HUhaxhkNgEqtgWq7iUavh4WVY3ju5Rdw5cWnsLK6iji/X+3hxqdf4P7nd/DJ+z83yoepTMbAZe4nzj0j9gZ01BpGmTCzuOgOXGa9tDsGjLIRGAEdZgc/WnvoyhwTcQOsE8lkUMLrMtPYtJCHZpuNx/pd47MmQJ8MOOTZ5IEAS3W/ahQMlGmWKxtXc5Q8v0Vkc2nUqxXLcDXDKTRCNJVAfnYKTz57FeeeOG+vE3jbePAIO9aArWRN57q1tmW2pTNJ9Pp941VttBsmUwSh2Zzw5PETDtjudA2EqFWrqDLrkhnTQeUGm1aZgTQGRqGR8XO/+o3XceriGYRTMezsbFvWZ71Uwf2bt7GztoXoYIzp/KzTF9EIqq2aURjMLs7jha+8YJm72zs7Vsb+yUcfG1DJGxAsNv+bQEE0hFwmfQhQmWHNbIh4HOcuXcCVq1eNo7XV6RqFA0H7vc1d7O/uWQYr5Uz7i/uy0+5iTIMkmjQKkpOnz+PUmTMo5Kes4dXO+o7RiJCbnGNPRNMGSrR6bfRDXZTqe8jNZvDrv/3rWD55DPv1fXz8iw/x2UefYu3BQ1S39hEdOe5syiwbapHDda+8a0GW2cU5Cxh865e/hXQm48CiwcCAJAK65DslZQWNw9r+AXY3t62jM88QZs5TRjmeeCKJ1dVVfP0bbxtATACAMsDMyOvXr7smXWyGFo0bAGjOcipmQBCbdzEz6fIzT+LClSdw7sJ5zJ6YclQiVVgW9g+//wPLXCYoR1oGcscy+rC7u2fl8KTU4DrlgwAZHXqCbQS8Sf0RicZNti49cd4CCY16CwdVxzW8s7Nlz0tnnA1ImXnMjFPLyGi1zbhl5gUB+1g2gUtXLqOYLRoHPPl+75Hmoly1pn7k3CU4vTg767I6GgQhN1De27WmZATcSVXQZEZjv4l4JGGZwqwCqPN8G7jskueee97AUDYAZICLwEyKnM1dVo45WgRSBRH4rdQrOKjvGygaD8exvLxsWbpslMj2J6z6ERjebNWswd+gO0QM5PlNGJgZzyQxSgyRmc/h1V96HUvHly17lzLYrDSxcX8D1XLF7IHy5i7u3biDQjKHpdlFm0Nr0sYeVtk4XvnGa0aJs3hm2TLVP/jhz/Dv/s3/iy8+/hzhUQSpaNLWYiqfs2dnI0Zeg1zGzKQmTZVlh6biJj8MJjHQMV0g4D1n+qOQ4zq1LFDASohSrYI2hpg+tmDrRNoM0nmwAqJW2kfKQN0sThw7a+CddACzi5nBzyoTZsdMFfOHjWOoV5hdTf1Lju6F2TkcXzpt2b9UCHydNEUEv5ldyawYyiTPumKhYHttbe0RKo199NhEmfyNiJo8slFffipnMkGqpGFvjHaD9BB9ZBM5a0Q4XSggNHa0GZ0u71XCfrVklSvMtM1NFXH2/BmsnDyBTDFnzSsXF5dw7dPP8L/883+BnY0tLM4uIJtw9C1cu15oYDL4yldeMQA6EnKZNszmZ6Do7q07JitcHz4n14XvU5an5mZx8vxZXHr6iq2PAVbptIHH7733Hja31rGzvXdIUcD18UtiEQ3hxa9/Db/zH/8eQNy1xQSEvukYVhKwuepnH36M7bUN5JNZA8fbrR52dspG18W9wUAEz3MC0DwHD5Mx4DJkmZnGs5O623Q1ea4TMcvoGvS6Fgjj2TI9O2cVUZ1e33RViwGcqKOpMJoBDA1gYmVLPKDL4LnJLGdWSNFWoD6kTqcuo36kTLCh69T8rGWmT81N2/x9+vmnePjoEcr7e2jXGtYYYdBzQRJSBjH7lbrZyrgDIJFmq/w2lbUbc3coYUHiAulssjkUZudx8vx5rJw6gWguiWaviXqvip3SBnbK6+i2axihhYg1Hw/ZM5oDH3GZtIf+pFd56mw3Z4tT75gdGvSJ4rjktwrg0hrIx5K9L3ua15E/zMwwAWrOblcTPReYY/NY+U+09f0EFbNxAwCaFSO6rnxsAbfmvwT2trIJOaZut28ANM8h+Ql6FoGVsuVlE8u3EFjCDGj9+KCpEjWUAKS/ZYs7P8clD5FqQz49A6ZmDwSZyQQnuCZ6buvH4AHQtI/lt9gYR249mVEtYEo+vvP5JmC/s+dd7xpxQ1t1SbBvzLenHBrA5vwwAtAaiwOTJglqvn/j+7q+H+yPna/zc34FuO+va459rEI+oAO/QhaAMoolcsoGyXLCEjRuYSd8XwlU8vEEQB8NXphNHQ6bLeNjLPIdfRBQAJhoBXz/neM89PUC/1X38oFb+fTaI35Q4yjW488hq/d8v4zf03z6/qyCN/wudTV/6D/zb/l0fiBB/iSvpfnTehwFOCdY1oSmQd/nffz19fEm+fd6HukLAeR+8pz2JcciH1I4i7CMo/PA1xmw5ncV8NF4DjNiA25dyavWRDqMZ4cyTwXe+mtEv9z5uBP9bBheQK0peeE55K+bD+K6ShO3LpQ5VTUroCC8QPrVx5+kO/VZH++RPpI+NIrFbPYQcKduazTcec5kCskOx6Isa/lXfE7JscBeh+M53cnvCrPg3HEck+zvSZ874Rn+PhJWoOfiuvJzYn/w8Tyt2wQXdRUcms9DXRVxek3yws/4uIbRL5n+cRz2kkXpclXeq3JcwLZ0mWSVNoX5nQFDAG0CnRGaO/MJhy7QJgCaveNIweECjTDbROecr895NtD/ph2i8Qu0tz3GJoRmHCccWbcANAFudvOghF4bRQrKPZQDgyWcAmo40UevqcnVAwpk04ZQGrqEUoKk37z20WxeAUQyEvzvatI1psOTNgDU5TjruSQUzjBwALQvcHxdm0FCq0mXkpcQHirAIwe8Pz5+11fuArP5mpSRPj/ZSE5ApLwEvlLRKCLoA9ACHvWsOgB1Lxqxmh89v+bUfxZ/HnwFKuOC11WkS3M0UV4ugKH1MCAq2KAUXEURlUGtzGJeR5FVjc1X1tpMfvRVsukrBVMIAxeJt2wNlhwERhABaF3bsloC/jDf8JLTocPMlytdk+vAH419shld13fNN9eBG5K/XSli1b7Hz7iD3a2tlLYiec7QI3eZUzbazMyglCz4+1dyw99+eYe/F0zBDeToTBpHWAlrMBe+vPoGmiktBnaMK4r7f8Ilx2ebZEi4g0uldjKydV2O3Zc/6RodJlpjKWDNle5PAFrGlmTDH7N0k/aMjAkZBMyaFQAtQ8bXJVLsur8MWQdgEwgK5s+aBjALmgAeI4I8QMJWOj1VnMNgFDEAOjJOI4wMMqlpZBNFRDthDBtDRLshRLrAsNlDtD8y0LbTbaLRqeLR2l1UWnT629bkiWAjgQ7r5BVhqdQYjVrLnEdmiGWTOQOOCSDZ3LD0uN1Ae9RFa9BBPzK2BoFvfuvrmDtxDPFMygBJNunb3trC+r0HuP7RJ8ZJPZUiZYirVuiPgQabDYxHOHHhLJ7+yvNYOXcMSyvzpJlEaauB5n4D63ce4tN3P8D9L24hyzEMB3ZtApsEptgsb69URr3XQ5hZo8kEEizHHI65gYwXejpfsMxLAxNqNWxubxn4TIoNBTlZusvSd4LQTLl6uLFmnLyz83NWksysWWY8P3H+gnGqsgFgpVpFJ+BVm52fxerqMuYXZk0GCdrRYG826+iyCVQ8Ztmrs3PTrgyy1TFw/sHduxh1B8ixlLruIvAEBsizaZnSzQYqlf1Dw4/gGXlQmQFKPtVRAIj6gUwupTkzsaSBKsyuO/vkBVx+9knj0iYNCbk6Sxs72H60hn6d9AXMPHPBO4JbzAInwESjZHH5mGX9EVRnqfT6o8cuyyfsMlUi4ZhRivC7hQIbYzpD1On5ITrdPqbmCQpNW8adZQ71Bxh2ewbijbt9o8CIJZJIZ7MuyBlj1mSHyh6jkXPSmf3PfdBpde2eYXYKpL4LRXFsYQULs6tmqBGoC0VH6IyaGEcGuHz1MlK5BD6/8Rnu3b+Lx4/W0Gu1ge4IoSGQS2aNF5n82BRecspu1/YwU5zBsRPLeO3N14yLe2d3y9aOIC8z7LfWN0yep6ZmTC7XHz6yzHibh6mi7RWOh3uMJfcvfuUll7kfUPYQfCXow6xP8uLGoqTWiWDAsyoZNU7ecCJisvrVN79mAPQUmygSpKFhP+ij2+ngJz/6MX7yox8aEM+M1UjEZTXtbO9aZjCzV5k9mCGvN7HpMeXRzfUwBBSnZnDxifM4c2LVnGgzsEeObojr/c477xidzvLiAuLRsGUuE3xuMkBA/cSMxakizl25gJdf/arRVxAMqezt4/2fvIcb124YIMVNz0DN3NS0A4GH/aBRY8l0SiQZsyAkOdlbnYY9QyHnONA5R6wKYUXA3PSs0UHw2QiuUz/l0nlroGkASgRotpsoV8omC+RJDcdcsHZ+ftbORQbICDAzq43gS7fVNB1JsHVgFHgEP7gXkohn4hjFRuiGulhanbcMXa4jdWI8nEDjoGkgPOWWmd93r9/CuDPE/NScPUMoGUGimEHh2Ay+9Vu/iisvXbUsUvJIP771CH/97/4SH7zzAboEvwmyZrOYKhRdNmsqjnq9ZhQSpP+ZmZvGhYvnsLKyjC++uI6f/uwdy76PRxNYXVzFwiz5msm/WzPgb4fUFpUycouzeOtXvo0zT1ywjGNm73/+4S9w85Nr1sR1KlnAfHEVyVjKUXXQhh8NTH9RXxNYJMAkQIY6bne/hFqzjlgibtQzZ1bPWXM8BmnIPc1AxX61ZkGKRJR9C1xmJgHSZDqJerOC/VoJWztbLkFjwCBo1KoNcsWs0SkYZUSja0GMTqvv+LJzpAQhSkt/go1PSdFUMqoSa8SYzyGWTlq27fT8rIHufI0UIQyA/tvv/gluf34Ds6Q8SWctWMn7V9t1C6A+89QzOHPmDNKJjO2vTrNtjUBZqUFbhDy5Ai44D5bRnE7g2KnjBnhTf1P38VkZiHn48CG2tjexu+MAaGuEzF4LtWZgm7lgyZUXruC1t163M5RBVeoO6hlWMJEv/OHtuwbSTmeLSCWzaLdIV9NDu9NHh1zxwy7SaY4t5TiIgyQfPjPHwtfMxu503TrEHX0bExVoO25tPDI9S5A4Pz2DWqtpusv0BTPo+2wO1LJEh0icWY55A/x5zjAIkUhFESNI2OmjWalhRDu5z6qJBrr9jgW62XeCNExT8zNGP0IAmpRTzMpmNZDZ9iPXgyFN2oXRwFEZlcsWVDF7eRyUuQdAsbMDI8jkpnFs+QSWj60YbVZ2ehbzK8eQzudQH7ZRbVWsKma3vI792g5GwyZbRWI05IYfmBzz/tRRXFdXVcgeBpPSdfM7jarFZUqa/R9kQLtATfeQIufwfc9fEYAl/1E2oNmuxsE5AYAnoJJLFHEAtAMZKIcCPdznyNfu1lN2MO2HQ9s68Md1X9lyE39nZBQcgXt+6GPxXrJ3BcoJBOW95AvytVTSAQPyV+UXyUf3bRQBK/JPmentgI6JX0wA2p5l4PwqjpVjUEbk4fWjzt+hHAvkNNufFVWW6efmTH6UvkegWf6Xwygc+E3g362780Po1/rr6vtXzj+gH+34w318wwdHBObZeRAAuryOfFl9VnOqddP4fECGYxPOoXnk73zG2U7CQpRk4/u5/vrosxqDVdt5SUjylwTe0Z71cReN0U7LQBZ8meBn+U9+tO6ta0zm0Uml/hZwqHmSjMlW1/X4HR/gYoCKP9RzAk3deeV8aX3fx12UAU4/1fZYUCmrbE/tD45FWIP2hOZFz+8/qy8H/hgle0fn1sdENA/CRvhZyryTcYc9yGeXH+1jSPJ3JSeSFepQrbX2sGTALYCTK//6vKdAVoHPvIYPeE8wJJeBKyCW1xIALVl3+IjD+OS/6xm63c5hQqYPvPOaPtgqgFwyM9Ezbj9J3v3/Ox+7e7g/eL7wmkradPvbyYjGwybOvIbwG+lWjsd82L6rmOc/t9dIDzpJ6tP4JBc+bsD/+6wNPsaiz/H7wgo4LmE5/r6ZyA0xMaf/hBFpf0TZ3CCgGvZlVOvIs9PJlaO64PMK5+FYju4Rzav2t+Sb56Bhl0EzRlao+HtdOoxnuslrUEFEAJpNCAlAU3aod/kMkkPJJIPrLrA1wXl4P2Euof/5v/tHY36APz6QzAESVNNiawP7StVtCIf2a2IkwGYUxOOHKfnaPL4ASzkoIqmNJSWhewnQ4hiUaaqDUdflZ/0okA5tKRVfofggnFL5/ddMGQTdjH0FLCNBSlGGCO+l1wSiSuEmU45L5u875Pk9Hb4GCgTKygcd/XmTApGy8sfOjeED0Lwer6OyHt/o0Frx/p0WHbEJQKpDm/dQZNbAl4DbcmIIOKWhUgWOUweI/0y+MSQFZgbCgFx1dTMEdSCLE1YGn39YarNLfrS+2rD+BuM8aPNzTLYZg66iMiZ0PVOuAeE+v6PPc3xSijJqzeEK5kHgvNaNf3O8UnzKKmbmhQwpvk8ZZyYOn4OgSKNR+9JB7gPQytTxMzNoMPmGTDIomZL8+ntARo1KeiS/XzpoQ07RSbHymVWKKAdISkvrR6VN0MAoKFhrGRhonAMdOs4BDjqsWmaIOxgkw1LUUrIyMCTvKnnVfOsQ16Gt5oNH9ZJv/Ekn6DtS0NqvvDbLtfmb86Z9pQNMwQTfiDAjN+acHTp2lF/Tc2Ea2iN0ujwQCPrGEQpHkc0WjAO6Pwxj2I8bAM0s6DQpOBJ5RDtRjFpDxPphhDpA56CJcatrQFW/20Kjvo9yZRsH9RJanTrCNPZDMDoK238pymTXmoeR1oHNqvIpAjvkh01ZSWQskUCHwDMGaPRaaAw6ePaF541jOD8/hVgqaYcOKQD2tncMlPv0/Q8RHowQG4aNQzSdyRm36l7tAM1hH5eevYonX7qKqaUp42sNDYB7t+4bl/XjW/fx6Is72H2wgVwsaSXyG2vr5hQjHrXS8mq3hUg6ieWzpwwwTkfjqO1VsHb7nvGyZmIpXDp3wTLvCAx/du2aZXIbV2fInQMEO8w5vnLJsp4/+Phj3Htw35wLNrx6cPu+8Vq/9MJXDEAp7ZUNZNkulS1TLzedx8LSHFZOrByWYDODmfzM+5WKdfZ1IG/UGq3NFGaMR5jZvzx4Kfq9dsuACmZcs6Ebs37bpDwxMLtuWcMEFdgsmZm05FSlvBHoUWMmUgqMCNQNBpYpzHU6aNaRKRNIfAAAIABJREFUn5+25nrk7iZAR2eZoAYzr2OjiGWtMXOM2YrMZKM8EMBi1gR/6Bwy84/Ps729aVzRTtZHhyVnBK6KubwBVRyHzilm00ZjCQMtCMTLFiAATHAhEyXIVkc4FsPc/LwzfpIJK+13WUYD07mL84uIhuL2N5+duowZr9QPiwsrKOSZWZtGu1NHy+hL2IixiUwmgUrjwACqXNHRXBi1wS6bwDHTNo5MPoP5pRnUm3XTpaTJMGM0FjZ54Hw7484Zzpw/UggMej3LpicQfbBXstJz/hivXDyGdlACS2CNn7PO0CSTCYBWyh+dH+q0fKpwWI3FzFtS5BAAJQXM1958FSfPnjRKFwJTw77jo+11Wnh4/wFuff4FOtWWyQcBoWazZWuls4PAlFXsMGjDUmYCzGzyFI1gcekYrj7zNE4eX0UiGUMmnbP1575goOX/+Tf/Gl9cv2ZNLtOphK09QVtWMXBdo0Gm8G/+3m/jjbfftMx8NnDb3dzB+z99D59+8AujbEmG4kbPwkwyOsvMHOQcU7aZqYxYGP0huXYdkDNEH9l41pqJEoDuD4aYnSbFScber1cb1jST2c9sXmnVd6TNyCQMsNrc2TRaFTtzMDKqIVKhsDLigMB1PGFzwuxa07+QAc1zcYwBM0cTcaMfGYcGqHUqLpMznzUAkiA7+Ywb9Y7pEoKcxKLW7jww8H2uOOfOZ2Z2ZxNYPn8C3/oHv4Izz1ww8Hl/Zx9ffPY5Pvzpz7F5bw3hwRi1g5oFMVJpZmDHMc2Gj21HI8KqjGMrS3jttdfw+ltvWGDqL/7iL/DXf/U97O2UMJOfwfGlVdMtVmrbaePx5gZqwzaef/1l/KM/+ieYXioa+N1pDHD9g1/g3/7xd3Hnk88RGcSQGmcwXZgxjnYD2OMuuM/1YYYqy+KNo8+yKLvW7JVnQCKexPLSMs6snrUgKcfP5obcY5b9irB9hmc49ZT5Axny60YMgL5166bZ/ql03vbm0sqS6QHSPVnDynode7tl9Ns95LM5oz0yHtzRwAIiBJIYNOp2WibXIzbrK+RNtkOxKKZnZyyIMzM1a1UCDBzdvXnLMiuZAU0KpU6XFRMV4zNeOXYMJ06cwImVk5Yp36o3reLloLxve65WY/AiHmQQO9CKVTMM9s0EMiY7NB6UrnIvci44n6S3ICjsMopc9t1+vYpkLoHFlWXTG/VW05rN8T6tah1VUkXtle38nCmQYiVlAHQsnrJGvdwfDFqxASeDXZS74WBga0AQXH6AOddhByrwHJEtTzB4Y+2B9QjIT00jPzNlwU8GfyyjLRZx9ALk/Dbu9q7pCe4nnlfmH6TjlhBh2c+NZrBGjipjb7+MXLGAlVOruPTkFRRmixa8uHXrBrZ2tlHa2zE+e+O/T6fsGdLJOHrdjtF43L9/F7VKxdl8cP4CZUCZeBTqhblVnDl3EecvXjYAPUGAfKqAXmiMUr2Mvdoequ0y9vY3UGuVEQ4xgNbFoM916BnYbn5YwKkun4fOMZ9BP2wGKaDK7OCxo71jdYj6nIh7Vt+Rr2EOegCGyl51IE8EkTCzcl0ptcsiZCDXUWfwO2xc7INxtJnlbzEAlkowgOxscK4VbRrf5+brsqvNDw4yUvk6v0/AhWeu75fw8wK85cP4/pL/f96fwT7Z3QKd9Bn5VQ5IGWPAwN+gh2QsgWSG1FDkoR1iSNq3ILDDcRKAlr8jn1JzaPIQdbQdopvg+M2P4DnrAdCaO+d7OBmSz+X7w7ZHxGcaIkUT6ZrqNgYlRjk/ZUIZ6q4zAb/kY/h4Bq/rz4GAVvn3wirkf0lmBBpJdlzQaJKJLdCJVTD8Dj+nHiu+nyK/yAemD8EjBqsCCgYBYMJM5LOrmljYCl8XMMp5sSpC9hoIkob4XAKSqOuE4diaHqlw94FUf47kLwlAlK8nX01zyr+N0ijIAFVymHxp7Uuth66jZ+TYtTf0LFpv+aTCXtx+mVTe+3iV8dcy6D/qm/yxcoz2GJOLCMwNhj3LzLcsT0Rc1XTQLFNj8oF4f79r3oRlyH/UZwQUioWA46X+V/M/rpefwcz1kP/OezIDXjIovaFn015WRq8viwo6SL74HLTt9LzSOxNd4QIdR7EAAsB/37oKGxN24c+JZN+dAy7b2Md6NG7Jj0+7we9yn2ivEtiUnnH7QpnBzp+X3DubqGl+iHAtR6E5CbZo3vy9LF2qMSmIILkS6C55E+6mfcS//X2i/edkmhirO4d5bz8xUnpQ+k5j8nEu4UAck7AiVTFoD6lKwNdLttZB0MrHfUxHhRwmyecVrY2t+YhgPU/sIDBu+juK0dCB+Nwz0huSQ/6m3S1/xgH9zsc8rARiBrQ2L9+gkS5lqQk5CpJKATgBcd0XBfLwtw5fDlzN5I4CY4pM8LP8v6KkAva0gAJQdU0DDC2COaEF0SbxDwNtFAmQNpSUPd//0gQHkT//kPQBYQmRNhu/b9GZIFOa1/cjXAz5+3/LuJ0YM2qO4Ta1on5Wuh0Om1Eno0RZEBoD3+c6mdGACWAoI8JXetr4+i1lL3COm1AHmu4n8NanlZAAa10ExvobXCAen0fRfr7P1wXsal34GhWCFLAiOKIUETezxiuFwzFKLnUwaSOa7LHEPOD00jxK2TpwZWLA89l1DQGXmmMpEs3T0UPF5IqAmkW8JtHNSaayc/p84FRKWWtHkIolzTqU7LmC8o1h0O1Zz8915ljHgYEgsF/jFnAkQ4J/i9rE3x/aN4drHiY41LNDT8/ovuuMYn+/ae2c4nYZjm4fuwi+9hhfpxwr+i7DX8awlKjmzu3bSQa2AauKUhqPsgOQNB6BaByHrqkDwox+j3PLlw1eQwYVX+dz0/nSWvuledJjLIeWrvIPXx0MLoLqHA8zpoc0MiOWBU0DO5efQi47g9GQTlgGCDFDi7h9GsXENBKjFNAaI4Y4ho0+etUOth48xpDAJfkZGwRC2TmezaNaGEdCaPXbSOezVpbpeEfTtn6PHq2Z820ZiMyAZkYVQsgXC+gyGp+Moh8ao9Ks4cozT+OXfvlbSE4R/EmjFnDE7mztGgDNhoLkrsRgaDQeBOKYqdzDCLvVA1x48jK+9Ru/jEg+YRlspe09bDx8jHG7j9pWGWs3H6JdqiOJBPZLBwYGMGOMnKqjBHmoo3jxzVdw4fnLBrCNu0OU1nawfucRPnn3Q9R2qnjizAUsFmcQGoewvbNldBJWMZFytCKj8BjzJ5fw2ttv4LkXnsde+QB/+effw/XPPkdsHEGv1kZpcxdvv/6WAWg9ZnIP+qg2Wwbwki/5xNkTyM8ULMOQYCvRqEqthp2tLexubKFTaxgQX0zlcXL1pAHi62ubDogYD7C3u2lBpP5wgIWlBXPsO10HaBJEGNCh7DBjy5VAJ5JpywiVQURQlmvETBA6w3Nz82CZ6ubONjKFPKLJmAEyvSFpCsIY9LvoWcZnF3PTcwYeOX0YVFCEIzbXDzYfYHl2GZefuGhyQAC6Wtl3AHVjH8lwwu5DMJJGEJsHsbyKWc7UMTTyqq06sqk8pmamrdye8k/eZRohBtqOXHMPK+0uThkAHTb+c3IP9tFpDzA/v4DFuUWX1dtzzk+z0zQA3kq2czOWzU9DlmXjzVoVgyGzHiLYLm3a66cvnMH84oKBWzt7e0YxQHBkbmEW56+ctkDYF9e+MN5XZqNSXhg4YLY5M1IJDDoOsg72Sjt2HV6XTRPZjJIZ6fVGHflC0TK4KVvd/hAEkqkzzE7ojyzLnKy9B9V9ez1N4CWRsfsQOGSgJ55OIkKgKBrG4rEFLCwfc03PGPXvOr7UTqdtID7B7169bfNtvQrGY3OajUpmdganz5/FwtKiAd80DHkmcG0NSEqlceGJi3j62actw7ZRa1ozTYKwzK793vf+HA/u3zW5ymRTYNo0nzOfLYD9EFgRcObCOXz7N34FFy4/gVTSURBUSgcG9L3z/R9h++Ea0CPJQuiwpJqURdR4+5UDa1hXbbJEdGAZ9JVGBdRybBNnZwE55MchawBXLE6hTN5zZok2G4hHk5Y1kWP2ZzZlwCCfndnbsu8MMFZ2k2W8xu15ZJ8SdCKAyc+wWWm90zYvyjJAjefTORgEsmemHC+1ZY4y477VRmGq4Ch4MhlUdw8ssFTMFzFPTm42ciTXcSGLV7/+pvESm5PU7uOzjz/F9Y8/wcF2GblEGtFxyOhPSJNDsDaVTZk+Nq5eZp3mM7j67DN44403MHtiFXevX8d3v/tdfPLzj5CKOnAyFU/buA/qdexWy0Amgn/8T/8rvPKbXxPdn7MH1xr4u7/8AX7w53+DjftbGDWGFmxcmFu0cyCbJPgYNnCXIDj1GgMmpMxg0G1rawvdYdcynKfzMzhx4gxmp+ds3xOANDntuGAC5ZCZ0ZEEgea0BTpoFzA54/7d2xboIv0H98exYysW8CFVCNdxt7SDvb0d9PptLC7O2/UjBCCjLgDQbrZd0PNgz+hqFCTnw3I9BYroda65+IPl1NGCXt/cMH3KYBy/8+zVZ7CyvIw9VhLwjGdmb7NpAUEGqahrzMeJxC1AwEaT80uuwaRsDgHN1FV8Ru4Lyg5pUpzzH7YqiFK5jEgibSAQKyoYyAsjjFTc8doyAMAqEYJcyt6inWAAdr1pjfJY3UI9dmL1uFHN8DkJfD9+8NAyuEltwTng/c0G8hJVSLfy4NF9qxwg+Dy/uGhgPKmg6H8ww5rPzuCPNRcATB8yaMngG+WBlT4MtLL6KBoJWyBStvj+wYHx+a+eOmn9BFjdwQoFri2rUrimPNt4DjCocOHCBaN82dxcx+bGGjYeP0bl4MBV3oRc4IpzLB+Twfljiydx8sQ5LK2ewtyxVaSnZpAq5K3xZ6V9gMfb97FVWsPm7n00mmWMxl2EwszYIrDuzgnZeGbTcrcH3MmyLwX4GiARdXaknGCfvsIBYy4DVDanKDqkk2QDmi0fCyNupccuo1aVgD7vMfW6/FL5Gj4QzrWV/UnQaVK+7rL0eCY4AMklvwjQEbhCV1hgiEBKA2ZD7rzmmcEf+7+B4s5vduCt84UOn5WA5tCB7fwxEMLLmKacMEOetCcMIFK3MKhKTnkGMPksDqgO6MSM+tKth/xqZWZqzLSvDU8g0GdJPxOKTv4t0It6XIAzkz7kv9A2nSSlOepGXo/6S5Wrvv0uWRFg6AM68nV8sEa+hPwM+XO+v+Xs/wkVGe+hpBa+p0CS/DF/fhnUFcgo39rPcJUvq3vIB+IzKQFNzyeZ1r05VtkvfA6B0pJlwzJiE4Ddv4c+K/k0sDPIZBdYxn1MAFnBA/nZ8p24BlwryawJBnDol9q8BIEpC7Qnnb2l+whrka/GcQuT0bP5QJlwC91fzyxMScCYxqHrOxoD2s+uUpe/XVCIVQsEeF2Fr97n3/J/pQ80Nt2La8F/1ijUk3/tK501pBkzOsB43GxzUaVpj2q9eX2eb86ucZReTMIiXRbHqnnx8SvOpeScYxGlBPeLS/50VBv8jq2VNQ5NWVatG3vMziP5utJfwrK4TrSztTd8IJrVeMKA+HntUd6Hf1tSxRiuujBIXpAe8nUs18zHCv39wGA1P8uEAyV+Hk2g9EF3jk9/83smc0GFkQJhwjS0B7VXfSxUr3E+WIEhANnwmeDs4G8/IdPXS5JTzoOqV3hN3oNj0v7Vme+D0HpP9xLeYfMQ2MqSc97f9aFyOA0/q+CT9gbtJrt+ENyTrPJ9JQibfiblWtDXwNYkzOqsKMbsvRSPmm1o9mmgIyhD5gMEiazSo8SKeA/RcIX+1//+H4+FlvMNRQulqDXxOiT9SJw7yF3utq+0NTn+6zoEtXj8W5uMv33loHuIbkMHuK4hBaLra9PJMZGQyfDQIaNJEOovZF7guCbfVyY6uP1D2t+QNOR0HT9TlU6Poo8+WCjFxM0vY5a/dQ1tOEVWdCgp2ieFwHWxOWPJ/xEFJ6UlhSGlp3njdxWtoFOuDe5vUH99pIwkkAJMNf+aPxkfNKQ4F5IdjpP/9zcUBZBOGh02/qibsJSbSuQkAzJYdPBI3nhvZeya4hq5iLY2o+4pBczsP8mFMxomjSClsH2lz3FKqUh+ZGxQebt57B1mEMvA5m+3P9z6+PuDY+NrdNQ6rYaN9XBMgaIgoKU1so3PLEkC2kG1gcbglKBzeLQeUgL8Hg83GVZaf+0n4y0OFJAirnpPhr0ONh18PHw1T+6ZJtx1WhspIp+6hM/o72PNh4x1a0QVGK/8nAwsi0wHh657xkkU1j3XpCO21k2HrhSu9r+vbxRUU9a91oOyqigi/2/AUqDYNReTPewasLj95Ry30dgp+67x2UWQL0wjky5gPIob93MozGyzsP0/Eysgizw61S6io4Rl03WrHazduY9etYY4y+sGbXRaVXO8ItEhEpkkOoMuusORZVBxbnRYMvupEzSD8ysxmG2WTKVRmJ0y3slqs4FZOr1nTuD0E+esFJnZl/xhhiKzxphpWmf2V9uVp1qX+0LewIiDVgPzxxbxu3/w+zh+ZQHEfdburaGyV0Zrv46N2w+wdWcTzVINqXAG3XYXzVbHKEDqgxYi+TiuvPAUXv/Vt7H0xHGMI2NUtys42Czh0c2HuP2LL3Dn01vIRVNYnls0vl8Cnrt7O+bsEN8iGMsGdXOnlvDyG1+zRndcw5+/9xG++PRz1MtVVHf28eDGXZxaOYFji8u2rn066BihRgA5NkIqn8Kpi6cwu7iAUJzZnAPLUtxcW8fWw8cuGFDvIh1N4sTqSQNZyuUDo1rhvG5vP3IG22iIJAGuMGxfM/OJgEU8HEK/10PjoGpjzuQKZjC1el0DRNjArN+lYzc0Z55AHY1LOqLMZMvmcijXKgYyxJNJdPrMMKzbmrDBVCrrmme5knlmtPTQ7w4MqCRY98zTV41ChM06CAht72xaGXUqyHqPpdgklTy2cQMRSTPCsulhzzmh2WzOsqhJ22B8kgGIQGCl2Wwb8EP9ky1OGZdnLJm0zP9WhxUuLUznpzE3M29d7Qn6MtuKe55Zrkwhp/GcjqedcUxok5F26stQyLiMywclnDh7EvPLi9ZQb48geqtmdAMvvvICrjz/BFrtOn70dz/G9V98hspODXE28GgP7L4Lc3NBMHdkwHbpYNeoEcgdxz2yMDNtz7S9tRs47E73sEkY9U0qlTHwjXPD5l3Md9srldDruuoOUn44iowRYomU/SaQ2AiyWQvTBaMoIFjEH3KF87p2rvEe3aEFR7Kk2oiEjYeXoNCp82fw1ddexeLqEoqz00a9wZ+Hj+7jzs1bRseycnwVTz9/1RwTUpwQZNt4vGGcue+99zOToXyBzQM7ljnJhnek6CGIwKk+trKMN775dZw8c9pkkvzdpMp5dO8+rn30Kep7+yb3DELJzmCWtzjlLfMtxHXtmAyykWd30EEmljbAiw0FCXIyyFeYmkKrwyzmKnZLewYAEszM5cmJ7wLqlIH1tQ0HuAUOqZx5jpn6m9mkyozifLCJJteBYGm93UJnwN09QpRUHKz+IDVUOGz0GLQ1uBb1ZhO3799FoZDH8eMrBmKzeSv3KTN188VpA97IV9/o93D81GnMzM+5+8fT2F7fwMbDdbRqDZxZOW66iUGRau0Ae+WyBTzMMU7Fkc3nLTv2zLmzePnll3H67FkDFn/4wx/aPDf2a9ZY0JqwZdKotzvYLG1j+cIq/uh/+G8we2IaXVIntRrot3poleu489ldXP/gGrYfbaNeqlnmeiFTQDadNsohlklSh7W6LQOJrBnleIBavWIUEgQl2Wg0FklgbnYZC3MLSLG5Fav+QmHHOVyvokIqj2EXkQSbvTGTMIYC1zKbQWl7x8Bsns/cI/OzSza/xLs6vQ4O6gfYr+whmiT46mS+3+0gHnJBHP7mT7mybxU8+XzROKkZvGU2Pc9elWfTOTJ7OBI2Xm3qvlAA+JByiM0uCRpz364cW7ZM4k6rg0IuZ3qR60ogmcAu5Yw6laB9o9s2uhdm+DIDnfYcn4eBomadGcg8++i4tyzQZ45WjCAJUCrtY3NrxwDoVCqN+Zl5C2hFRi7ITXCSa8ZAYrffdpQfSXaNd1Q7lOdYIopRJITl1WM4c+q0ZRBzntw+XrNKBu5Hs53TjqrBajEC2jKehVtBQG1ucQHHlpcNQLGmu0Ewh007SZ2TS+dMD04Xp5yT23Uc1Lv7ZZPbLgMy+YzR5CiTtN5qWxNMXvvkmTNI5tLYr+4bAL21tXEYVDAQMJ7AiZPHkUrEjTt7b2vTgOitjU0D2ilb9HkIyJA2y4Ke2Rxmios4duwk5pZWsbh6GnPLJ5CfnUYsE0O938La7kPsHazj8eZtbO88QqdbRzTG6qOxAdDc+wyAyUZXTxv5L3xPSSVmRwcA88T+c03kJwkOLjP68Gf05UQiAaJmA0dDiFoJc9c+znXij8luAAj4VYC8j4An+XF21vR6pqvlNznQMKBkCaouWTru7MzJWM2etsbXY6Nf8oF4UVkwyPxlu//LJdaOvmkC+hKAdkCwkzNat+bvenM8sYddUgyBaYEcytyT3vabqsum5/3ohxlI3Gu74QXUGwSg7U8vIcytbdBkMjrpkcN7ppNuX8hH0PoIA5AdLPxC/rR8XvX6kW0vP0qgmuRCvoU/x/LP5F/4n/FBIB8IFHag71BXq9JSSVq8jp6HnxNewetIbnRNHycQiKa5054QMEz72MdmeB8G7/ijgAbfF2+sZE3f01zxPJfPQb3rA5NaO/nlzB6WbOg9AZv8m8FM+bICjrV2PrApkPuojyhQn3tIeIsBZoHPrfVzwRcXCPHXifrBD5z4e0zjkf+sa/kywoC25lvr41+ftrWPz9g5EPjrhvWwmWoAvFMHEBPhc0h/CXdyOiFxiCdQl3OOSanGe/jy6gPHwqQkT1xnR+XpcAvrFWBxTRes4HeF52is/K5e87EQW7ex0w96Rskl9ZGCGL5+EV7B5A4mbxq+1pskAkr2+dtfO+EoGqfJJhNzgh4jwhd8EFjrJ/njNTR+fo7XZ4Nv7VUf19Oe0BiESykoJl3PChQFDTkHnF/tSe074Zm8pp8c6cbn/A1hVryuZFng7dG55d/CvChL/vu8jvAJjjkWdQFOyYewFXdujtBr99z+Cxrl+npUeJ+dMwEALV1LO1EVQAzM8Cx0el3ZzS45U76OkhQVoCF1qumNf/nP/nDsD1BCqINUwszP8KGF9k8UadBVOCiNkaBqI/N7UmQmbB6YpEnXhEkRSdmI31gP4gNJ2uQap66lRebfFgEIDlNtZL4vhc9no0GqqIl/6GkedKBJeHVQHSoyZggGnX/9SKAAaIFhR5UZgTMnDE6ApFi1MSTgGrf/HFovm7eeK+kSOOo/gzazf3BpY/G6HC95bJUV6isZGRACUrkWfE4pcq2p/1yaG3Vs5XcUBZPiU8YzDzMqW4F92tgcqyKnvgxJ6Usxy4A4GiGWMqRBYwomaFggI08ROBl4osjQc0nGBHj7h46/N0whjl1mN9dShgn/Fmiuw1x7wA584x1yPxYBHjv+q8MDJ+oi1VKs+i43vMlckMmiPcH3/QPUVwIygnVtvqf5kcx3A/mV3Ezm1ykTyZqMECIX/gFH7lIfkPUPTD0jn0+gu7+PtN914EoO/T3AjHabD6+5o57d3ze+YSIwn9eRUaJn9xWxAj+Sa2s+FdDW8PN2eAcGvAw0zofG4vaSMkhcJgDBNz5Hi8Z1u4dYPI1kghy7WaRTU4jG2IgpiXgsg9g4hXx4Go1S2xzXRDiBbr2NR3fuocPSVmbr9NuoH+wiEaecRBHPJNAfDez6FsAgKEgdx6w/ciD2OmCWIhuW8XVG1ckVmcnkMDM/Y0CTURUMB0hn2ayLJf6MrI+NPoIl6sxqCBu54BiNcs2AUh5AiWzaqAXaw75lM3/929/Ad37715GdiWD7bgl7W9s42Crh3e//BOt3HiMbSSMZyRjYxcxYxEKodpsYJMZ47Vtv4NXvvIHimQyiaaBZAsob+/jiw+tYu/kA1977BINaB8lwHHPFacs2bdZr2K+UzeGJkjcvHUNmsYgnn3saV56+allmG+vbuHfzLnbXt1HZLmPz/hq6jTbOnTlvzz7A2J6jxVLW0BDHzy/juZeex4mzpzEMj1Ct1VAq72Hz0ZqtwxcffYLKbtn4YQlin1g5gWaHZcCkm2ZGsqMCaHfb5vizgsFK6Jp1y4gjYMYyV/LeuuZ2KcRTSQMZSQei7tIEcQS8EEiKRmIG3M3MzxqYzM8asNCoBo3Nxlg4toDisTkDSAedPlq1Jg52K0iQ57k3QnX/ALNT01hZWTEjh9/d2tu039RRg1EfvfHQso+SzBhm47FRyEBoltRS1mdn57C0tGSVJdTrNCS4X1hizWCF9ldxegr5whRCVgpLAzeGTrtvgM1Uccaca5YXD9DD1EwR8WTUgJZBnw2rolayT9qZOCPrVto1NLoMgizzi3MGQFNWCZiUqmWcOnMa//A//wOceGHFMkT375fwvT/7Hv70X/0pKqUKkoijkM3h1PFTBj4SJCBVRKVatiw+o2DJMUN62gCY+/ceooceUiFXeUTxj1u5eNplSsRI+ZFjgTBKbPLWIh87DFyMxV0pcSig7aIeIJ0B55hzT4CY4L90bLV64DKTYnEDoOmEshFmilVN45GBmeRWPvfERbz61mu4+vxzyJ+YBhpj3LxxA59++inu3r5jAO6Vpy4b8McMNAJst27cxu3bt7GxuWbBx3wxdwgwEFRr11rGRx5lrnI0guWVFeSninZflZWSa3t/dx/j/oDtTDHq9i17mvoymUkytdnmjwAaeWENPA+FsLm+gc+vfWp7gaV2zLJnZille3Zmzr7P4M3G1qZRFhGMp/PDMkrKOudtc2PD/k/OaMv4Ie94YDNyH/A8N+qXsDhe+4gn4+aMdPrMrm8fBuW4ZuTRJjhG+ed8MEufGaK/uP6ZZT9PTZNCpY9ymoHiAAAgAElEQVR8KucyOrtdK79lYHbAaiNSzCwsmP6kDHNfkIuaNCLMAmF1AM82V97Zwc2bNy0znGcAK0+ok8ahsVU2XL582QBogqHXrn1uOiExGmPz8Sbq9baj0WDAqVHBuaeewO//Z/8higt51Dt12/8MYlV2D7D7cBdbbKK4WzMOcdKRjJipzqz8pMsap06ivGenckhl2OAqjHLlwAJU5DHvtcgZ6M4hZkAX8llrimi6yjKYd7F7UDY+81Qu7ZoLhp2zmc2kTDb4HFvbuwZ6s6Eom8aaHUo+704T+/Uy2BxgarZgY6rslxEiB3x/bBzuDEy2AkCZ83P29BnbMwflsgGvloXdapncGHCcz9n5Rv3KQ4VZVOSqZ+CVa23nfthlRbEKglU7lD2CJFwf7g+On/QwmWTGqmEYkGCQJ5vOmR1He5xzt7/nKJR4HrKpJDM+aSunE5R16sIONrd3EYrGUSxOY7o4Y/uZFS3MIjZeXAwt2HBQc81mGZCgPuQYqB/JvZ/kmZpNWWCTe4X2IJ+ZY93c3LRGpZa1FFRv+bYUOZpr7Rp64z6eeeYZPH31KgYjBz5zDR+tPcZDco2Tho6c67mcnUn8sd4F3Q4arQ5qjSrqtRoKubTpSvJRh6Mxx3s/Gloz18WVVSTTCctW398vY3dvG/XKgV27UMxZsHVpYR6RELC1vYGd9U2sbzzG7vaWNRdNRJgpRwA1inw+hxzPxnQOxfwM5udXUJxdxOzSChaPn0aRFCH5NJAEHm3ex1b5ER6s3cD27gN0ew0LxDObngC0s2edbnLrHvwOAFTZq/KPGImTw87fBMQFADg71gFm8vsYXBSgLDvb7HA2KmYGniUSuWQRgSCUW9/2lj3q/5ZvZlRi7bZRutCWMzmx4Fva2cxcq2YT7bbLHJSvqWdgsz7f55P/wkQcA+GCLEG9PgEYXI8j2R+yY0kB43zNICHEOD5DrrFkAKArsYjPbYAPvB5QQwc6CCQhcC7b2dn3LhFFVRbUxRqb87WCRJsANJGfzbk22Y8LgHfjIohl57XXp0rAl4An+QZ+YEBAiBK++BnNqXxNPYcP4Ooa8qnlz+mzkkNdQ2OY4CUO2D8c89CBwryHZRR7GZnybwS+yV+S/8i/1XuI4/KpJw/lPQCBNMfynZwOipgN4/tfHAv1D9/n+SvcR2Pga9Qjel4GCR2O4eRJz8/rmG8+chmsklGBkfq8mofyfa0br+HLq/aK87ccWMcf3w/1M1997EQ4h+93y5d1gKHjMdd4+d1DcN2j7JB8+X63G2PQzfTvAUzlSzpcZNIoTv6+ZRCnXPIYxyc/1wdRtXe09pbkFCQsGmbhJWRxbNIxGqfv/2rOBaaazHSang/rAlGafz9rWYEbjkPjM5+ahrIXMDoKQPPZ9B3JudaN49F+8tf7KEbAz/A1PZswGZMDchF7VRcci4+BSF74GQtcB7ig8BratXo2/3mlvyW7khm+LkoQjon2lJIU+Z7wH+kHjUW6RXKo80WJd9IXPo7nA9jaY5JtP+CiIIPWztdf2pO07aW/DzEyYlAdd4YyGegolqe5MzkLMpp1fzpIBKCT1lyQCQGT6gQno269+Jwu4OGSLqUHD5se/m//4z8ZKy1bA9MEiw6CF+GX+TlNBP+mYDAFXcKj1zjJ2jgSCCkRP7olUEiv8eFU8iEQSspWwJi+w3EoMiOBlWBKcQuAlvKTYaHPKxotYF3XNmQ+yKK1QzwAo5zCCqI2ARUCDRRNtJSvc2Bd1MgH/aTE3Guu1ItOgF73Dy0pWYFyOrCkpA/nZTQpR/r/K0d3mMs40vtSCI4z2h1+WmMBsTJUFGHkOI5uJl7bz7TUc2iz+gLN72q+OQ7O+VHOah9UpoGnz0lopWD9g4fjtAyRlOPL5N8GdrRcsESlnByTjB6nhMg/RGPIPb8MJhkMug6/r0OMv3UPc4zGLnoqI04bXPPL/SLlJBnxlbfJUpBBL9khkGgZzEGHaa3foWM1mnSB9pWS1u+ooXlUcWuPSuaZDKcD1zcE1ThFe3liQE0idlSeNDAVZOB4+Jy+oc37yGmSDtChJBnWYSA5NEciMJCoOBUMkRHkG4rSF9rbvpGiA1170DfcpOgVJNHBrueUbiHApDXQvZSR4K6hck2XyUKglbLYJAd2iyVoLKVMIRHLI5+bQzwxhXgsh2Qij1Avjlg3hW51AAyZDZDAoNVFeXML/WYTyWgIjXIJpZ11pFPOqeVaETy2Mlt2gq7XDaRrdNroMkslEkJhOo/89JQBjAYUBlx4zIRaXT1heonZa4xCM6stloxZszCTx6Ez8lh2T4c6EY5bJjRBM2ZLFEjHkIgZT2k8l8Qv//qv4O1f+gYSkSgOdvZw9/pNfP8v/8YoNOZyM+i3xxiTcziZxigGdEND9GNDvPHNN/DN3/0OoktAJAWMOkD3AFi/tYHNO4/w7t++g0c37yHUG6OYzlrmFum9OA4CA3SsIuk40nMFrJw7iVMnzyBfnLLS5vWHa9jZ2MGg0TUKju21DeM7NfqdeAxzxxYdCBwa4Pi5Zbz46ks48QQHAjBRtbRbwsajx5aheOPjT7H5YB3Ng5plKy8vLhtQR8CL8zccdKz54PLqsukCOv8PHjzAnRtfWNMqgjoLM7NGr2Fl+WHSfIRsrRgIQBRYPr6KudkFc0JJQcBmZMzgZBPBXCZjcsVAAkFNZiQSACQlw8q543j+7a/gyWeewqDRx9qdh7j92U1sPthEbaeMaqliDcCMmzOXRXfUw/r2mgG4xdkZzM7PYBx1QTE2yqpX6ujXmf3M0oghwuMwlpaOGYhGg4GfIxDH/VQ9qB0GP/g6G/jlClPAmOV1GeQzRTO6OeeMwhPAYsZsb9RBfjqHuWOzTjf2Q4iFota4i2ALm4sRNGSm3+7OjpXJE0Ajz3h+uojdgz2sba/j4qUn8Id/9F9i+koB4FYgbrwP/Pkf/xn++P/8v1Be27asP9KmLM4vOADammtVjEKDQAqpYxI5ZiSOsLm5bXslRmCTQd2Q64GgRp5cWzpejPYTELAgNks103H7zTOHcxQNGt52223TYU9evmLgUmln2/Yrx8AyS+NXtC7SMH5jZgolUikDX5kFvVfes0DJ5aefwldefRmXLl822pEP/z+23jvG8uw6E/tezq/Cq9AVuqpzT+7JkeRwSM2QGpFDShQVLMmCZBvwLna9wNpY7AKGARs2bAOGgTVsyP8YNnaxBgQLa4uUdklqhjMcznBy6p4O07mrK8eXczC+c3/fe3dKLKBRXe/9wg3nnnvOd879zscf4fz581YkjUbepNFITFqGIbPNDvaKRjFBQPuxJ5/A155/3oriUYYuX7yCD9/9GKu3VkDPk0EdBi/MTiIPbwiuv8zoJvjMbNRq3YJRHBNmrxOMIlBK+eNpDI7h2fvOGs0GTw28887buHTxoh0PPTI9E9g4cctGJ7jAoAPHmnqMz4qng5NRA56+KFuwhVm246QRSiQsq5T6lONNcNf2bNKRdAeoNsqWlc4+WNZ5o25jJ0eAzu3U2IQBo3I+wnQGQ8Dq1oaB6QTVKBs84dFtdS1bliAgg4fUx3QwThw7bhQLu1vbIEURn8V1yflK5lLGk1sqFg2gZbCuSKC300Eul7VsXP4kEklbh7NzcyYrt2+vWFHNIzw1EApjZ6+EKk8UxGPoDHo49/SjeOX3v494LmZALnV4tVTF9soWtlY20Sw2EOmGkYomrfgsKVis4Bu5KsVxi57NTyrn5IqnHljciwGK3c1dy7Ic9KMGrpInfKYwZWu9Xq9ZkGVnbxvhVNROyBDMnZyifq3YHO1Y9nPPgnGkb8kmM4hzrzMHPmJ6qtggRzhw/8P3mX7guBxs72HjzhpC7ZCNs3Gi22mOadxz5qzJcumgiD1SzTSaNp6cT4LPXH9VFqrc27M1y0Ar4/HkXp7Ij5mtx2x0A1AGjvaCQJ5sdupf+45UE/GUFUvthgbGF89rOW5Gy8MisTu7di0dLbaPNQRsjbccAEB5LFVqdsJpcnJqmHlOoJeBSTrm5EPnqR3qm+4gONIcFAbmaZX8RB4T0wWUa2VrOwNJpEEyPVWpOC7tcsWAfhZWpOybTgpscdZUGDAwnU7gpZdewte+/jwaLadfeMrAAlFr685+Geozl7HFtUb6AxYtZF8q1ZKdOiCXI9vBmg/JTMYoxUgBxWAKM9E5lgToGQzmCRWODXkeWciSAZ1EJGLFJbfW1rGychsH+7vmoBKYt1ONAxdsG+fJsEwGcyxEe2QBufEZpMcKmJyZR3Iij1xhAmMzeWzur+LW2he4fvMCdg/W0evXEY7whAz9A/qkDrSVTUgAWn6CAyaczyaHX1yWI0DOgS6yMWnPjTiqXd0F+b0CXg1ECPHUagyhAU9BulOX8p3ku7FNvOfXAdC+T8O9QFl0mmMC47ymHtDh6OSm7PyRX+3eK5912NcAgFZRKdm+8s2sAGLcAUCufUEW9JC+xPmVBCjMLzcueQfOCeig3jRbPaDEMN+i7Xxnfu5sapdgMwLO3R6oI9iGdHsUFjzk6ANQbp6cj8J9zAHHLpPVMICOW1cO5HO+grID5UNovQgAEYgiv8PHDXSNxkv+oOZXWIUAwSGQFWTXyreRHyRZkG8vEFBtJf0AP9O6FhCrMTjsvynZR77W0E8K/F75a+qzfFdhF5IfAWRc09Qz7Afv4fV+Rjb/5vcCyEUpMwQ2uaQDAFp+r/AW83XhMk05bvwRyOeCHM7HGMnTKPteMqTr5BNqDfr4jGRNWIAyivk+86WD5CUf3xFWkU47HIDyyPtdUc3RulA7dL3kYjSf8eH6k28vfSSwkn9z/QoP8oNIxK/lP/M6yYv0E/sigFX+rObeZNUCeyNudL1bgLbawH7xvT4OwuCAm08XRND7JfN2UiZYq7xPp4V5LfdCk4GASVb3S+458+ovx1O60c/Y93Wgj1tI9uXT++vWB4RNbwQBtsNrWWPFNks3CqiVnHPeWQ+GP9K7Wi+Sae0r+s33cyz5w3VRLJZs/JV0qLHj93qPAHSNgXAuJ1MuUXK0/7jT+9LjCgZpfCQfkkOOlfBbC1h6BWjVb3t22/n3CrYo2El7w3QO7f8giMf2aM/S3DHQKl1ke2mPe1sEafrRrYatc6ebnTz7QVlHP+awOekvJj1Zn/7X//a/GFCQhHZzsKQMRYugzfsweu+ih6MFIHBLG6+ieRo0DbIPVPEZUoYadF7PZ0j56P3+AuEz1Bl/w5dC9oFq/1kaULZFgKGiMAKlJMz8W8dO9JmESgqdBqo/ccMxCKqGyhjSJjdqaxA9poUQ/Eh41Q7+7TJs3SrXBOq3LZKAdP2wYOqZEiaNocA0PoPCTcPDV3wcU9+YocKQYCuyLyCaguZvKBoTbdb+puf3UUaQ5IDfWQZZwFVjiovH7ANDxp9rLSK1iffyM82LQF8uOI2bAFbJnymuYJH5fR9ORDDWlAvdK2VqXJ3BZk8A2gHLo+f5MsR7rNBi0C+1UeNrjn+rPXSQbA5V1bbvgHW3xqJ2NNbkzMuAlpLzZV3yJnnR+MjIluEnmR0ExVtGCs4B3DKktDZluMgQ0Bwyc/ZwhNKfN+kCjaMvy7ax8GB4EMGUfrExZUGEIMgl2ZbRpjbYHIbdkSGt++EGGMyR1q3eq/GRkuffbD+vk1EpfWG/+86g5rwrI0DOgpMht/kzEm40AmGn5JvcuHm8hfrR8ghTyKQnkUiOI5kYQzo1DrTjiDbTCHccFxSPJvM4dqjXRXTQR5yAxsYabl2/TpQK8YiLJhJoopxTLuig8hgjgTnyO0dySeMNLhyZtKP7pHYgeElwjwWBJrLjliVHZ5z3T0w4oEdqiAXiKGtsC/npMomkvWNnb9eOro9PF4zTtFit4Or1L6z41PPPP48zp04Zj+T5Dz/Gtc+vYTydR6QfQWm3bKDI2OSkFR9EPIJyt4ozD9yDV/74tzF9/4wB04QBO1Wgtl3D5o01fPDGO7j88QVEuUe3eEQ9jgyzF9ttc5bJCUhwJJrPYHKBx3gXDdByGX4blsGZZHZ+vW1czqRloJwQ1GMBx0keqU9EkZ1K4qEnH8Y9958GClz4QGWzhdvXb+D29ZtYvXbTAJPi1r4dd+VRcQKr5PulA93ukeN0Fk8/+4xxeBJM4NHpj959H5cvXTJgcHpi0igtLEBBUI+8iY0GKu0GphdnLcv11OmztuauX7+OTz76GDev3cT8zCxyqYxlNhqosL9nhSBj6TjC8SgefO5RfOP3XsR9D58CWkB5tYYP33gXH7zxLnZub6BTaRqobOBGYdIK5N3d3cBWcRcPP/4IXvzOt1A4UjAQiP39/KPPcOPyF0ZdQsCgkJ80QNb0UJtO7gC53JitV4JeFoXvuAz8yakZA4/6PcefN5Ydt7XJdUFQhIUVw3Gg2WsiNZ7CuScetKJhp44uotcE1ld3ceXCRVy/cs2oXMiRXLbs/YpliaTzGSSySeyT5qC4baD9H/zZH+DJlx4z8LlXgQUcVq7dwV/8y7/AjQtX0O/0sTy/hIUjc7ZGCYQQrKrWK7bfpMbTOPvIPZhbmsf2xibe/dU7uHtrBYNeFxPZCQOjBgyABRywBMC45p1T0zR57qSjiKWTRlPCwmeXz39udBhjmSzKxRK+8sxXcGxp2Qp8WmC00cD29qaBeNQ5BG/4TDnNBCy5L9QapE+IW3Yng0uZXBaJTNqObBI8Z0ZsrVrG0bmZgIex5zJ3O67g4eKxZfzhn/whnn7mGcTzGQMCe/stvPer9/DXf/X/4uqVGwa6Mtue/SJVBMeo2e5YdiQDowwCNCplB6qTo7teNz3I4o8MzCWyKZy55zQefPgcjh9fNqCMwZe//uu/tt+W+WA1KjrIZVgN29FsbG9s2dqZPjKDU2dOWwBse2PbuKs596KDoH7ifRwTUiHdvHnTAFTjWefJj37PMuPZFm7CHEPqNToG5PZjNmdSAUHLImxYpjed7h4zv8iFnAjhzP1njaqGmazMMr7w6QW8/877qJZKSCCOxSNzmCB3NjPD94suuzGRRIgnIGJAZjxv/YzFozYGq6srtgZIkWN7/sDVCOA6ymXzJj/b27votztYnpnF0sIitjb3sLm95SicUgmcvv8svvbS84hl49grO+720u4+dtZ3Ud2rINqLIhtNW2YswUUGO0ssalypu1NWEdLCdE1XEDhmMOvkyZO2z7AA5u0bDGAA5YOqOcfMcCQAPTHhimLVW45GgxnQY4VxvPDCC3jw3AM27pcvXcSPfvQjy64dG5808DWOKLqNlhUzZOZvl4HGcBf3P34O33z5m8bh3mo1cfXiFfzqjbewcvWWnfpZW18jCyVyqRxOLDNYNGd7Fou9cr5qLExKvR1QspCCw04q9RwnYafrwCgGeSjHXHOuQKizKzjulCM53wSvq7Wa7W/Mfu6Hwjhx8qTdbzYyTxGRQq7harEQ0DZHOzhqzgAK39cmYNEfYGZmAXNzC8hn8uaU0ZpmRj3v495QrJQsQMzgm9GXDdwxegY3CKpTn1vBVxX9DrL1lc1IWWN/qQ9lB7FfBpImomiH2hifnsSLL75olD3IcqEDm3fW8Oabb1q2O2WQwVPKH7P32Qe2jydqdhkUqDAznkU5GWBznP4WRJycRC4/jnTWFZrk2JmdFIEFCRv1Knb3t539S3qaTAq5VBoNFua9u4I7d25h1/Qci3uFLGuZ6yKVShgPtaMEKWB2Zh75whEkmBWdn0I0l0E8m7Ls/3Cyj9Xtm7h15xI2tkl3Rco68i/TcuubrvPtQ1JwyAYUAO37nwSg9b1v08qX5Fhxv+RYsa/NRu1LgKgAQj6DdQWc++SSseRHCmCQ7S27UnarQEgBc7aPsoBrkEzjACqXFEMA2tmmTn/o/SMQytnfvj/rgzRDXyugJuScq13WR1KJhV1SifNdnJ+pzFY+m/PErH75CPJlVYOF97v9tQsereb/5SNaMVPPh5TtKj8zHBzD1z2yvUe+4ShzjzyjDqxxYIhlYHf6Q351jaN8HD6De4f8Cx/Ikn/Efh9+p3wVm9kAlBHQI//Zx0s0Lj6IpzmXX8s2CDzVdXZNkADE7wW8SS71Tvm38uFc30dUEiNfzPkwlGHJANsm8PdwEpnZMkEGtgA3zaPAVP3NNSE6S42zBRaiLmNWY6U1IB/QTisGwBTbL0BQWAJtEP5o/fn+q/xBPUt4jfx0zYH8euENOqnA+/kejZfkVnLgQDanj7V+qFd5D20I6Qkfu9Bc8zONmQsgOdoovoPv5z8918mjC5Qoy11tJhUd26NnqU++vyo8RWPm40MEoN0+5/ABPtfHiXiv1YbIOjuTe6NRcDE4Fncnz0Sh5sulv2bkQ2sP5nPYJ6NCY80YD7yWHpGvzhoYPlbjJ3GxDcKlNMa6b4hPeEltutb3/9k/BQh9efDXuvO7RuMjrIBzwZNh/rs1hsKFJDO8R8/UqQOOZbXq5IRyrR+1U/OvAIPWlNanMAfNn+ZOsiXAXHKodSD8Sn4D5VsneYQtOT3pQGHpZT5HALT0Ek8H2jrpOkpgtyZcwNZ+Qk42nR3vKK9sH+ox+TSGlPnkrh6SAntuL3OBTT6TOpi2v+TS9FyQKBH6X/6bfzrQxsf3+RmL4q/yJ1ZKUps6s1pG/x8VEpPCdcbgiKCfDZLgSbmZUxNQJYh/SAOowdaGIeHjb20c2jB8xaJFq8WtRaRNn8qC11Bw/IUnQdNnArf0XgmLADpm2fgKbriZWWVkF0k4vEE5AXMRBzr1Elhep4xnbcBsN+fEV7oSPHOEgiNIvlBqM9A4614tAEWhXBTEKS3dr/mR0S5hlPPMd2thaWxkTHAeFB3SQpBA+5u82qGNlf2QrFlUKsgw0JhrDAQI8x0+zYX6y/sUoSb4wXcruKJ+SG74W/+U6U8Z5ByYoxoYg/7caXOXEWjVc7sOCPQBTbXDDNimi3D74ynA1gySIICh9zALzdrlVTfmey0rjfN0iIJDm7uv+KU8JOP+3zJ0NfY8aqxomGuDMyY5X37GuuZPSlLrihmRfKa/CXDc/Y2E/fQj8rxXBju5QPmddI9tjByX8CjAJP2hZ/JajSkV2WEAWmvcMpgCQ0HyLWXOd/D/BCz84IU2Bb7LjKK+M+q0+bJ9MgTcM8QB5gov8vyxZVUHhUj6A2OnRLcTQSI2hnS2gHSSWXnjiPRSiHbyyMQdXYb1PRzBTKGADDcBVl9utXH+44+wcv06eq02ChOTRpPA6wkUExQhoLayu45QIoIQHdBEGKcfOGMFyuhYM4uFBc8+fv9jXPz0goFqdIBZoGlhYW7IL8kj56RVsLntDjCeH8ORmZkhf+Y+i06lkkjls+b8Xr582bJoFuaPWBYdOW1ZyKtZaWB+eg7JeBp72yzi1EfOCuolkBrPYL9aNr7lJ7/5DB765uOIjyUxOzaDOCKItkJWjPCjt97FpY/OI9ILobZfMs5dO0ofcRvhYNBHJB1DMzxAIp/B2ETBiiSyKC/nlH0jdUciEsf+1h7KewfOwDdvGRifLBgA2Yu1ceaBM7jnwfuNpzWRi6K0U8bN6zesGCOBkv2tHVT3qgbgu2J8BKBTyOUzxuvJTMdHHnsUZ86cQSgaQvmgiPOffoZ333nHChFyzuIh5zy22y67zXRAZIDjD5zBK7/7fZw4dQaJVAJbW9t4+5dv4Y1XX0c6EkeWJzUsq2wfG1tb6LP5qQSm5mfwvT/+AZ5+5TkkeKqaCSZN4MLfncc7P3sTlY0DA6X3tnbtfbFUHJNzU9gs7eLW+goeeeox/Nl/+mc4+dgJNIodrFy/iWsXv8C18xdx9cJl1EpVTOYmMOgxQ5nOuNPRNCSScUazHTBSbdXMiD118gwKhSkUD8qolurIprMGVjPjzfh5m1VUWlUU5gu4/9H78Nizj2FqOQ2QkagKtHYHWLlxBxfPX8StqzdR2S+i3Wo5e4QBkihQa1dRaVTRD7lAwr2P3ouj9x5Fm1XJW13MF2atz//Pv/lLVHZKCHV6CHWBuVkWwRs3nUo6GmZnMPP1+D0n8Nxvfh3Hzxw3wOuXr7+Bn/7tT3Hz6jVk4im7D8y0rboj/lHy4BBg4vrgU5JRlENtPPDow3jpN37DxumNv3sNv3z9F7YGWJzu5PFTOH3qlBnqOonAuWR2IMHwdH50pJUZ2NQ13Ic4xmwzgeeNrQ2UGzVw/ZHjmGAWM/kJfkzk0siwoAtcELbbgYHXU7Mz+K3vfAfPfu1Z48vttlkEM492rYnXfvYafvH6W5bxHem6U0yF6RmTPx7pJl845ZMgVa1SQTwaAVO1qd9odObGcrbWmF37+JNPYHF5CfPzR+zUDufrL//yL/HJp5/a9cyyZhYrqQzYn2QsaX+z6Nqjjz+Gex+8z/Tlzeu38Nknn+DSZxcs4EXObRbGnC5MgdmzXLvbPA2ys2fAIft6z4P34Vu/9bJbE3Qwuj3cvXsXH7z3PtZXVx14nc2ZsUxgmNQm5mgm48jkcmiHunj02cfw0iu/iYcee8RA236pjc8//Qw//qu/xrtv/grRNpCOxk0e8ryn07PMUfJZM3DGgqoMjhDcHR/PG7jLTG2zcYI9lHs2M3HTyRQScefgkoqk325hdmIS5x58EP0OsLaxaSdT9islTM3O4vHnnkQs7U68MOOUpw7atbaBz4kBA5tWa84FRrsDK/B4sF8yTmTKN4sgkpZk+fiSZakzSLKxumHByNJ+ybLvG/W2ZU+3WMiOmefjY3Y6hHZhqVYy2pul40v4+jdewERhYuiAvPqzv8Mnn3yCRrNjAHSkN0DtoISD3T1zcEPJEJITObz4ym/ie3/4A2DK6af9W9v47IOP8ParvzCu/mrVZStzPydd0NzsvMk+KW7shATciTazJ6Ou/gML6vLoMCkkaD9wH2YGPuVI1B3JpLPrDVwP1hRt/fWNDZO/DtcQGCzOGnfywvy8yZSyUTlnbJPtr0GWNoBNgQcAACAASURBVPdFrl2zLxgAjsSRz03g1KkzmJs6MgSmq+WScXA32nU0Oy3Ck7YvWNAkAOi4Hkh5xXXMky3K1KO8z8zMuGKxRXL1p8weI1cq+6O9g4ACA8G1bg3RVBznzp3Dk08/hfm5BasdQAqPCxc/x9UrXwSZT1mzLXg/s58tg63Txl6taCA56wScOnXC1Umgbq9V0e0D+YkClpaOGQBKOhHSqHA9TYyNIREnZz1pwOq29kipw3oN1VoZt69fx61bN+xdliPTg1EeTU5MWZY1T8UwsMUMYwYxxmfmkBufxsTMHOJjeaPHCqeBRDaCVq+EnYM1bO6soNUi/7+zU+n4ysaVnecD0Bw3o0IJgBmzE4OMaPll8l0E0lGWBJJYZlnAjzq0zwP/1V0Xt5oFygT2QUnZqPJTfL9DPpHsbPk3bIt8DAHQPEnhgIGRDS2wzvXLJWrJX/QTPWQvmz8RANDM/h8B8DAd9WXf0dm9lH/ep+xl2l1sJ98pX8MykZmF7yVItZrOr5ZfYrYS6dICflAGSAUsWrtMi40yPzVX7pnOF+GJAgdiB9l6diTfnUSIhh2ox+t8Hm1hATx1IrBPIKMAIN4jf1N+o/wi+eSWVBJkt8tP9sdYc2Y+WpAwpXHSnLPtCmrIN5RPQf5b3icfSj407xV2ovEZ+jwBXYV8BgHu/F7v0dwLeJNc8VnSNWbns2gvA2/DIpWjomXyG+W/sY0CWSVvBKAlf3weny2Az97VaQ4BUmEnWks2jnAAucuaHGEm8jclR3yWC/o4TlsfQxKeoHESvqExHYInni84AtpGtYc0Dty/lIgpOdL8+liW8AOXPOB43yU/khHJFRMxdLJC8shxYw0C4UTSScIXvrROgjnX89knGwuua9pnQSKVHwDQOpS88zu/b9TXCp5p7Px36v/yfRVAYfslQ5RfjYOwIR+85klR/a05VFuFsQhzUht8WWQbdLpdPjmvl763JKCAmUGAp5/pzDYpWUt4o7Apo0cLKJskb79uvrXuJKfCe1x7XKKj3s33CXAXDqEgiPSk9KePz2mM/LUkXErjOtK7I5xVc0QAWmud7/HBapO39ig4pe/4mwEw6zsLOYv3P8BvTFexVg9lLepOCfAdnA/u9wwkJ+KutoMoOKQDFJzkvUwM4Gk7YUfWRwHQ//N/9Z9ZSFToNSdLwJOEWYJxWBG7jgSp1B5vlhQCv2ej/Q2XzxJ45StWF42I2AKRUte1mpzRYh4dOfAVkYSS79X/ORlSLBIAP+PRB4jVLv9+TaqUmCZXz+QREv4I3ZcwBrUU7N3+xqT2COhz1VVHSpxCpgXI/1N4NfGaJ22aptC9DVyKXX33x1nP5HeKZJpB3HW0KpoLKUNf2PkcH5SVgtQCU/8VYRFArff7f2uhcry0sHm/f4zABNQyRpwxxO8EMtqi8QBBbcL++GvBmvJpjfjZ/E1BmynJ0yVvOrqjzfBwu7UhSz4cGOmK1PlRV0W8+L2i/1K+7P8QfGXWAdwa0bgzEmWbXMAFrQx4Gv22wQVVoqUweS37rqir5lJKXspYm7a/ybN/7Z7jfGO7pJgtwhVwS/M5vsGr/0tZ6WiFlKwCT9IVfI6MWK0ZtmEIwkddwSbNtdaPFQQK+LLdGnIBA+kWGTNEE/1gh9aAwH/2xb6Hy0DQJqr1TH2jzzRv+s7klzRTQdBF61Syq+NR0ks21iH3Hjr+3Jy6vRAS8TQ67TAS8RzGxo8YF7TxQiOPcCeHbIoctXQ0esavefLYMrKJOHqNOmKDAa59fgkf/+o9bN1dw1gmjwhpDoy/M4Z2o4H9ygHu7NwFkhFE8gmMzU3g6y+9gMefecKij+T3Ja/vlfOX8PN//xq++PyKZWnySPfC4pwZrRYZpdFbqQ/nghmEPHpNQHdra8ucb2YQ8gg+IThy9M5MFrA4S/qIutEodJs0xtoGXi4uLGF/9wAVywbrIpfPIzMxZrzDpIOYO7GAo+eOG48saSqm85MoZCbRr3fw7uu/xMfvfGjgD5/JrEwDclJO39JwIKDNwoZ1BoEI1CbiiFiRqLBRCcxMTSMejtmR7uLunjt6XGYBrq5xMceyMZTbRcwdm8Py8WM4deaMy9RrNLG9uYndjS2s3llFu1xDu9nD1samZUHbGorFXVZBNITxyXEDnwlC0aCj808AmxnQrXrLAOisZTJHbJzMKSdgFg/h9CP34vt/+LuYXZi3cWdxq88/O483f/66AajRXtioELj+94sHKNarBkDPLM7jN3/4Mp76rWeRGos4ILcGXHrzAj78+fs4WN1BbBBBea9koFy928Ts0pxlJV5fu437H70f/+Cf/CMcffSogbbV/RpquyVs31nHhQ8/xc0r141HulquG7+sZVkGBU946ocZhixU1o8MMDc/j/vuewBTk1PY2tzBxuoWYpEYCuT9JcjVbRuNwE5lD8+9+BV85wcvI7MUNm5w7AHlnRY2VzexcuM27t5cRWmvaNQP3bbjy+/1uqiTC71eRI01C1IR1Foukzo7O258s/VyxQrEkZag1+hgKj+OrdVNNCs12++YnU7QtFotG5BMHurHvvok7nvqIUwvHTEqlNZ2FT/6q3+LV3/yU6MKIADNtUMgSAFMBqQGwZHHcCaO8eOz+NqL38SLL3wD4XwU1esH+Nf/5/+F13/yKprVGibGJnHq2HGM5SeGwS7qHPKzErxPjWWsPTb3PKXA4oiIoTA5iaML85g04Dxk4C6BaFK3sIgo7zV+08gA42N55NJjJlOVatP2E4KWLJx3z733GiDFclInTpzA2ROnsbezjwufXcLd2ytolqu2LkijwOzqWDJlmWXUR7u7OwaExeyUx8B4uQkCRMlFH4+jUJgAM1wIdtrR1UTceHk//ewz7JeKwwwMFzgNAqh9l7H39FNP4buvvIL7Hj5nVAg7q2s4/9ln+Pc/+htcv/KFK1RnfLH5YYYbgdW19XUDzgiwf/e3v4+XXv62AcccPwJsLKD6xuuv44N33zPakOnJggUy2I/NrS1Hn0GqgHQKc8sL+O3/8Id45NknEc6HAcYreYqw1MMbP/05/u//41+hW2pg0OqwWq/x3BJNa3TaKNXqdgIjnIpgfmkBTz35pGWBM9jH8ST9wecXLuDO7btGz0EwnVQN5N+20w88GTUYYP7IEUxPTWEsm7fgzc7OHlY31m1MmLlMXUnQ3/ipmx3HMYy4UdfQdiDo7egjXOCewPZBqWTzwHlhQHt+cc6CkTzRQhoWgs9juXELCoQHIXsngUXKeDKdNACacbpitWh88cdOLOPp557F2ISjE2HW/sWLF3Ht2g2UyjVzTsLtnslSaW8fe3s76MVCyM9M4OmXnscrP/wBcot5C5L1ax3sbWzh47fex9/82x+hXKxYG+gg8ZRLgcHXVNoKE1nCQdz5BC0CTkHSQLvn6NuqtSrSyawB1gRtKYM8NcE5TiZccaFGy2U/0QniP8oA97OmFZFlAkrG+k1uZMqabHXZI7aWgsKrlGPqglHG6gCZeBZnz96L44vH3AkCKyRVNBqKYpVULE0rAklnzaiyuJcYzYvjHs2MuYxzzh1llP1g0Jh7CN/FsaD+Eu8qwXOdRGANh064Z8E9nj45e/as0bwwkExdzSz24t7+0L5VFjdBR/broHyArco+JmZchjv55OmHUbfeXd3E9dt3cFCq4uTJ0xZ0ZZFR8pbXqxXjAKeM0NGs1koWCGHBUwLQPKF0+9oNrG+sWZCcfaf+WVycx/HlEwZK7e0eGFDNvTkSjSM/OYOxqRnMHzuBwsKCBYfagybKzX00e2VU+bt9gP6AQYku+p22PSccZFfK1yAHtZ+MwQQB+RAGQIadr6t5lk0n/0J2pRUWZuZ9QEsQuJSmZwTsmC9jQKizn2Wr+8kY8v/kt/ggouxg+U8+CE4Amj8EoN07nV0pW3mU9OH8b4HKstcF0vi+u/kPQTKMrnPfw3QnfwQG8U9eq4Jl3PP99nFcDdjousxtaiP5HA7YdXa9AB1iRvLVBFjZu4LTISPAJKDW6LmTuAaexVxW7/CdDOoEfKLUYWynfFTZ8Hwe73EZnu1h29X/kf/g+uz7FRpjAc7CH3zfX+MnCgL5HfJRBLbwb/oJfsKUfBy2Rf4U55PtULYqn6/kJY2X2szr+J0S0+Tjca7YZ/WHz9Df/L/8L/levI77huRP4BfbddhvZf+EzQjgdfM7KtopnSlf1trN8y3BXGkc+VvP58kO+ffys/QctmcUyHCyKwDax6Yk1+qfsCxhFvLbNZ++P6ci8vKPJStqow8Sag0LM/L9WD6bzxXGYIeVgyQ2Ac/+vBmNvGWnO253HzAUvmL7X1DYVH6+fFg+iydoRNHAew6Po2xWyaq+5/tGNLuO79tPSpQ/rWADv+O+INyJ75TMKdgifEM6yvloI1zJFG+Ak6mv2lcl39JVvh5iP/lutoHyoLZp7Lkvqg2SG7VbSW/8W3Kkdc53mP8ecnpJz9U6lj4Vfql9QpnD7pQKi9Y7MFygs/7vj6H2A82l5EhjpKCN+q09g+1WAEy4io+VCLcS9mQNGZ7acIFGvdvHNG1/DDu6Dtqrti4DDmi9m/Qsvg6jjcf1xHs5Hzzpxho0sahjACCOxncYaG1YRkCxE5wGIE4j/WI6MigqHvof/8U/GPgLn43ixCil3I+WjRbXKOqqqrWHN0CBMj7g5Q+CDAYKCa8VgCZwTspEypoDy7ZooUuZyXjT87QBSAma0eGRlPvfSzkL9NUGqYWrhSGB1gLi8wRO0qjT/zlB/LFNO+oGnO3ywVwtSmVAMzLA52lT8DcltZvP0eJX//kcFemR4PkLWYtZyl+AoBYef1OR2LFApdt7XDgGkHhHOhRF4pixn1wYylylvGixcB4ti4KFmKrVoWEk5e/LlYw2vkfZqjImaHRI6VomTABk8jmiRaHj5Qs9r9EmMJzzgHxd8sXvqUTYNntO1Bkq6q/ul0KXcpNiFVgrYJOG6q/bkGQUKvooJWdKK8hqsEBPJGptYb8tA6cTZFQnXDbO0Dji8U5Gn+KOEsWMvyCLX+vHz+bXuOgZMp78tpqRGmwMyv7R+uf1fM8w0hlssPzeV3ykbPDXi3SJHzigfEhh+zJlayPiDCati6Gx0B/xgbm17BScv86dAncZyFKc6qfmb8gBFQDQ7D/HToC5o7Rw0XfJjIwb9otghw+gSz9pQ2C/lFVu8xF2x1fo/BGArjdayGYm0O9FkUqOY7KwYIWfImHy3OaQjhKQHkO73bLjLuP5HO675zTSsQja1RrapTKKmzv46K33cPXzKwh3gF67i4ncBDLZlEUwD6oHWN3bRC8FxCeSuOeR+/Cd33kFp+49Bqup1gJKa0WUdg5w/eJVvP/We9he27KsOYJ3BkBnM6ZG6jW31jgmzFgkIEAZ4vFbc757XQM8yDFJsGcqk8cD99+LwnjBiibdunHTaChIwcDidQR8CVq3Oj0r2MUMnHa/Z88Jp8JIT+eNDzjGsmiDsP2eGStg9eYKdtc3kQhHDeBo1OuWjSZHxOYrFkG108R+ad8yOaLxhOOuNN60mPFGH5k+gjq5NA9K2NndwvrapmVg2eY76GJysYB0PmmgOqk52GfOIx1jgrdWjLEzsGzBjbV1tBvuSB8iUSR5eibEo2yuwJmyIDlOBKvJ58ysRfLFZlIsfJVCp9U1gJs/BM+PPXgaf/YP/xMs3rtkgOz6nW18+vEneP0nP0N5dx+TmXFEmOWYTDlu4IN98JB7s9/F0n3HceqxU5ZFGu2Esb+6i43rd7FxfRWdgwbmZubQqjZx49Z1O8Y/PjNpnKEr23fx6JOP4Z/88/8cM2fnHH9yDWjv1LC3uoNLn1wwWWPBOgJE5X1mwZI/DtZ+gmcsJtUkdVcmYfQePD7PQmKVYtWyLNtNykkeuewYSvUyKu0aOuE2vv9Hv4Nnv/uwyzatAXurFazfXMOFTy7g80/OWyFFZhOOpccsys652DvYQ7VRRXfQQpvR9giwc7BrRS2Xzhy3jObiDjNKO+jVOyiMjRvtCXms1+6uWoEtguTjk2N21MwWTSSMh544h1PnziI7kTcZIxfv26//Au+99SvjAT8yNW06h8f6rUBnLGaAAIMvxpmciODc80/guee/ggfvfcCCPOWdMt775dv41S/eMg7xWrGKRWZYHlkwChvysDO4SLCpHwVi+YzRHFDXEIAm9QppKEjhQeoO0rAQgCQAvbO3h1AsgttrKyYH+XFytFKWBihMFAzgrFVdwJrZvqaXWHQzkTCDc2lp2YAyV2g0jkjIBSjYFtt34YKFBC0pjKR9IR8wjVH+7QpuMejKrDDSD8yYzqK8kyokQgcxmza5IC8yqTHYX/5jIPjG9etGPUL9+PK3vo0/+qM/suu4/9VLFexsb+MnP/5bXDx/YVjsz9Z7POZA6Hjc1gALDVKXvPL97+OhJx42fUVgjqeJOI9XL1/Bh+9/YFnt5O7VXrS1vW17PoF5AvRPff05/Mk//DNMHp/FoMPseLajhmqxjLtXb+G1v/kpeuUmWhUW93QAbTSRRDTNIqJ94/8+9/g5fO2bz+Pecw8CjI3VukwXwae/eBvvv/8+3nn7Xdy4ccPSBJjhS2C92XDcqXEWpUu4YqOnT5xFcX8fm2s7FuyzY4vMkLUj1VFbdwzEEcRlMcluq4NMIo1MLm3AHwMIzLLm+N5eWTVai2iMYHnD9NQzzzxl4OT6nQ0LgB1dWDIwO51MY3Nz0wBP1i1hcVcG+SLxCIplB6CWaxUcO3EcDzzwANq9to0194NkitlHHTtlMGi0eXwSjWoNm9ubqHUaSE2OYeb4Ar7+7Rdxz7kHjcsd7T72N7exu7qBN199w4JEA2ZP1xomWzx1YzaiAu6xMBrMvOOx+34PrXbDuPMt66zTQjzEAntxk0WCsF3REYQd0F+tN2wMOcYc053dXXdvt2fywr2C40HAbGwiHxQdJdDnCjmScoWZ/sePn3Q1FQ7K2NresN/kf8xEM3bKgVzzbAf3zXqjir29LewaCL1v/WaggO2nPrUj0N2BOXLUj9OzM9Y+AuMCZjgnZh+FHVjA/cV0UUAxYyBoPGLBZ1JwsQAqKV/IVc76EFxT8n0EMDDjeOgsd7rYLe+jFmrgyeeewp/+6Z8iwRMpxAy6wNbdEt794EOsrG5g7siCFbo02hJytR/s215ICo5Os4FypcRSWG6t57I2Bntbm7ZPkCOSfaOdy/3xzKnTJjsMYDAwWq2UzMZKZSeQm5zB0qkzOH72NJCIoIU2ivVdrG3fRLm6hWhygFh8gGarYgEK2u7m/XpUCTytoePv/NyKcXoZlrGoAzPly8l3EQAt+5MOtPlYqVTgH32ZatGBKCyG6LLf+MP3aMzlL8jn5ffykflc6mglnggQ9/1FUpWYjRAce6YD74Oc6hP9bz8BhmPP5/qACvWWD7jzeuevueQZs2U9AJrvJd2Fjpqb3c1kigAQdH6zSwxiEMB80pDLdDSfwrIzU0NQxvkqX8585mfkkGdAT8Cq81lF5+GyYqmLHOjmMnUVGBiOZ8glbMmn4nMtwMOCrMFJWdn38sMFrMhHlu/A3/q//BxhHvK3fLDTsI0gg1B+ieZbf/uyeDjRSb6s2sNxUDKIxlL3SC75N+dXPrhwjmESSa/3JU5n6hi13QfqhBmQGkJzJnBesiK/Sn6mfCTJq/NDnczrHiUNyVdjZiTHXzLqg28W0GB9CfFBe7QV8s9G69HhKBxPZ4M4wF5BH+cXuEQ+YUfyq/W32uaDpAKgnS85aovwAD7Xx6003uqvgpEaI/n7rv6J402WvlGGvht7l3Uu+k7/3QIqBebxXcJ/BKTyO+5nPAWk9ql/whLMfw0oSDReGkPhQZw/PltYik7p8TNhAD7mwX4OKTyC0+ry3QWOS9+wlwIdacPxxz/NL7nQOpRMai40fppz4WtK/PIDS8L1hDNJloXNqS38rTE0MDWVHOpLYSOaS+Efvnzr/wKCSVnH9rhs6uD0SAC0U1b8gIYSHIVRSIbYL+Gckl9+pzmTzEmOOS5asxojyavmlfInTMfZkG4/YXtsHwq7PYBUY6bjYqPinjb+QeBI48f92+eCpw/LtUMA2n7HR6dTbF3DZVSPaqg5X066nolJhk3+T//lPx5IKQg80uAKLPIFQhEEbYZmCAWcIb8uEmFLLVDsPqDKz8Wnq8H30X0JyuHJl0BL2Pl+12HXIT/6rPdJsK3DQfaSNhgJhRQ7v/eVhg+kCXQSuGfCTqcnUIqaXAO0g0IJPjeMNhq3Ebp2qxieNk4B0WyzlIDGXJuj+sN28GjelxZ6AGbzHoFjUrgCqDXf/F2vO5BYip7XSli1qev5At61ARogmnKGBsdJNBo+lQXfaRt1sAgEAGoB8dl6jxaaLdCgqqb6rrZr8UrBUIE6UNBxH/H5mlMpXwN6Y47MX0pGmeXMhpTs8P2KZPmApNolmdFznLyPqqiybYpIcuz5o8iiLzOSQ3suHIA6HI9IQFcTHnGDm0HZcTyIzKTiewXKK2Ahw0hKjb/ZTl6nCJkZfcFmrz5b4alg85YMqu9ajypSoXWu9eye4Y4Aa3Px59XXG1qvmkfpFhquknmT74BPTjKq9ipgw2dqDqU3JF9O+Y6irvx8GDkNAhHa3DX/foaA9IVvTHKD5zWSC+kj38GQAWyG7sBl6BNgZSZwNJZAvxdBLltAPlcAEeFIOI1YNI1BL41kYhbp9CQ6XXe8fWF+FssLBOCiKG6V0KlUsH93CzcvXcPFDz/DweYeOs02piemrZgPN7690i4OmiV04wNkZ8fw7d9+Gc994zkkJ2PmUHaKHZR3i1ZM7/bl67h97TZ21reNP49HwErVinMS43Hb9Mi3yrFcOnbMuJXJaby7v2dObafdHc43MzxDrS5OHTtmVe0pJzxCTiCaQMaRhXlnLHbcuMTIX0znp+syONpEfRKOO5KoF2kOWvUmmtUmxlIZc9IJxNH5JiDBI7dsAwFkkzdm1hYPrPBfu9tFYWoKCfL2Aubc893kvhzL5Qz03d/bMSCsyUw0Vp1vNzBxZBKtXtvGkUDA4uKiycz66ho217eM0zOfylk2JZ09ZnRznqlPyLFKDjeG0RPMDA0MPhlB9WrNxmSqUDAgPEU+7ZI7As2xbw7amDm5gO//3u/gkScet/Hh8f1/9+O/wbXLV9Cu1pGJpizLnG3isxqdLtZ3t614VrPfRCQTRjqXRjqSRiaSQqQbQWXnAKlQHKeOn7IxIKC1sn4b4UQU0VQElWbFiqf91g9ewQvfecmKGnZqLcv03Lu7gyufXTTqDoLXrUYb9XLD5oJOMalNCHIxqzQ3No5BPGxHAJldmU5nkE5kLNut03Ic9jSEGp0mWuii2qniH/2zf4x7nzsG1o56/90PcfmDi7hz9Q7W7q6jsl8y4JFgztKRJQxMvzpO40q9gmqjZGNtMls6QDqfw+PPPGPHub64dBmbq2smJ8xmPLa4YOO9ubHmwMkIkB/PYXJ6Cs120zi80xNZjM+OIzOWQ48Zv5vbWLl5C3ub21a4jmAmi8cZKMSCLL2uyRsBsFQmi+xkHo9//Uk8+sSjmMhPoF4sY2NlE1c/v4S7N+9gf3vXThmQ05h6jnIxOVVAJp8zGR2bmcD8qeM4emrZ2kq5+PzTC3jnF7/Exq1VzM/O4KH77rdTL9QxDOxUGnWsb29g82APqVwCkRSBCVjRynQqi0Q4GdhA7kiyAeUMJBvPL+2FBNKJNGYKs1heXEKlUhvuJbzObBcCJJ2mBWOmZqYMBNjY4HpYM1mq1auYmhg3fcGAKMFL6gxmBjNjN5vLIV+YwFe++lXcd999yE+MW1tuXruOt99+2wDrr331q3jooYcs85XfkV6I6+Xz8+dx84trlvFPGaNOJujGbAuuT2Znkv+ac8I1wywgUpkQCGAmbCoWt9MSd5m9ub9vMmgOR2DQW2G3Rt3slhe+/U38/p//McLJKDZ3tg1wX7mzip2NTQzqHdy5egvhRg9gJr7VOughmkxZG8j7/ezXv4Lnf+N5LBxfApRBHQIO1jbx9pu/MP7d2yxIeu2aFYe0PQMuAGpJHpkMJqYnkMqyiF/OslXv3l4zOSCnMAN47BOjXwSLmc1Pdn7qIJ5UofNKPm7qOsumzeQMyCWwx6xY0uN10bX5Pn3mpF1zsFW0kzMMTo3neRInZTQrq+vrBiQS1CRtQadPfTewQOP+wZ4Vezy6tIDJqSkLIlJ/04lu1JtGLxSjy9JoGnVOqXyAWqeFdqSPzMwkCotzVlTO+hxPIUunnlzle2Wj3WGx1nKpYjo9HdDxSX+zk3YarMeioXnjl75284aBmJzz6CBiNjD1N4OlpG4xBzLIuOHRaJ7ieeqZpx1o02rhs88+M7oSA3X7AyumZxy73FcGYYxP5JElfRBPGCRT+MZvvIDFxSUD3xkwv3HzGl597XXcuHYT0W4U49lxA/dz6YDnkCB9+QDbu5uoNcpIZBK2rzBw06jWLfuH8sD1k03ncOLEKdt/jVoq5OxhZlAblUmQnSYgiWtFILTp11DfdCPtsJmZKcSTDKg7UIL7OmVfGdRcq0PbZsAAaBO99ADf/eH38I1vfAOR2YQ7SUMMcQBs7Fbx/oefYmd3D5kUC4PmrVjtzuaWFendXL2DOE/RNetGBchxPn38mMkZOaCpF/g51zD3YAsSjE/Y55yD/f09o9YyvzOeQW5qBksnz2Lx1HHEcym0Bw3s1XawfbBmAHS1eYDQoIVozCUcpNIsbuuASq4pjicBBdne1GONhiuyyO/NtwloHASuCSgb2XwOABWoQ45LASyUTxUcly/Wo5wHgKd8PWXJ8W/pU9m78iF80FF2suxZZ6O6BCbaNQ7Uig8DafKX+CwVF+MYO1D5y+Cz/EgBmhZ7DYBiAcoq+C7bWvYux0Dc4zqB6Puevw4kkV+h4locJwfMO7tc/WetSGfHO5+MfpxAoQQHpQAAIABJREFUFJvLhKPtoJ/s2hXwSvdcNrNAOa5X+fzqF7/nuIu32ArGB8lUnBMldNm4dx39pPwSv3/8v9okeZGvJiyAATGBX5ITH08RQCpsRN8Nx6LjMAlhLwIwBTYZCJ9MWn/kYwvUkr9r+3CQ9EXZk2wK/OZ9HAMBQHw3n8HPeY3v0ygZSwEO+Uc+zqP+yu9i2xR8MZkJ1iOfTVtdPpzvZ8qPZ+CKMqskJbZTICXvO+yfCafQnPFv9VNrmN/5oLvWsr++BELKd2P79SzJLD+T/y4MQP610wUh5xMF8ujjJgJ1Gdj0eepd0t8IM/LBSOEwAjLZf+Efkje1V2PKvVhyJxny/XTuIfrx8T2NCQN08mU5fhoHyhP/Ketdfr1AcWElSsDkO2wcIg7s5Pc+mKpxY7E7H9MRdia54R4tQFcyp9Pq/K11zfbwHwNnkmVfNnSvfDLpNq3D4RpJOr0qTEbYgvaAwwl8w8EUbVDY2XMGZgcsDgpK+OtECXjqA/9Wcp90ga8bhDsKbBfm5OORsg18PE/jos+UICj8QmtriF/0XKCEOJDJH2uHiD40SAw0uQlqkKlYLfEo9tkHoB3+4jAmBaZs7x9jgp07aU87jXLCxDQLZBGA1mRIyKX8FFGR8vYnSiCUv7h9BXAYMJQjICGXQOgegZv8XIuLn4kHyQenpfj4GYVd7ZTiERgnJeUDb1LwAtv8yJk2bx9QFwiszcjfoGycem4DEYjmwGVO5CgzWspLY+KALrfYxZElpaNrFKkSiDpU2AFfk/52x6FdtrI/DmqvjAx/cUrRsd0EoH0FpXnylaDepXFRmwQCS9mwP7xfUQ9FrNQWgc9+JjufIRmQ3PFvZSYL3HYg8yjaqgXJcWQfyfUnJeIvdgfyx5GIO2NQGw/bYEd0zNFyi1DyL2XpR89848aXXXFoaw4EwmvjkjEsxeCvEXtPYAANlYgdabCqLjYtfJ59R5cqAKylcDWP/ialtut5usZf007uAkM7OiKdd+PoAHmNrzIq+JnGjs+Woqbjoz6aAxU8V23SGPpjr2s4FizU9yXjLDhOrQ1ARoMdAQ8Uor5jmyQf6i/Xk2RdQKCNPZMtAioNyavWhubGv08bLsFTKWvpE8mJb8hLNxJoNd1iRwj7CLNKMWIYH5vFxDgzBsnXmkQ0Qo5KgqXjiMeyiEQHODI3jeXFBUyOpZCKAK1SC8WNbVS3DnDni5v45J0PcbDFAm1tA8eYHTUxOW6ZoO1wB+1oDxPzBXz3976HBx+9zww5Zv0yy7G2X8Hmyjo276xjf33XQAwa/3RgD8ql4VFLGauUv+MnT+LhRx/Dyt27uH37tjn9BNWZ6WUbY2+AXrVhoI/knTytG5ubdhy/MEuwIoJmp2F8kjRoMsm0zblOPHD9UTY4f1OT07YeCHJZtlUojOlCYZj9RVnc2dkyvqoIQ3whGLduqVo2R5QgQCqdtbE3h8y4plyRmiPTM6Y/mM1K/lCCku1u2wrzEWzhNXSQJyanbNw21zfsODWLBxIcSJJjKxTC9pYrJkdAlmPH4nqpVBLdtstokmxqz7HglznGWctiJoVHu94wwJ2FupqRrvE5kz6Epx94Pwu4kTuagDxpJQr5cRsDM/56fct+5bXMTkymY5iZnjYQqFXvggPdrrUsYDWWHTMakoPSPm6v3rL2psfI8dnCdmUbmWwO44tHLBu43+ohHU0iPoii32ghGU0ZXy/nocPj1v2wgZd0JAmeEAQhMJQNMl25Ttn/ibEJHJmd53kDu4+fF8tlNPpt9KI9/PCPfw/ffOVZ/PzNd/Bv/tW/Rn27btzJg27fsgNJ1XBs8RiWjx41nac9ioDzfskVwWIWNEEWGjbnHn7CxpIF6rY31g3Q4O46MztlYASN//2DXStalkgnQT5hAjbkcSbg1LPjvY4Kqdtp42B71zLmyR3sHIoQEjwCP+YyGAnUHVTLmJ45goVji3j0qUexdOyogXrkfS7vFA3E3ry7bny05GsnKMbAB7N3Sf1AKhqeOJhdnsfpR+7HibOnLXuTBfOYEfr2L97Eu2+8bQGBk4uLdryd+ojAa71VR6PXQbPXxuzROTRCDcvkL+4eoNvqI5fM2vqkHrQ1xqPTJEbnWBJ0qnesqOXczIK9k8i8HFMWW3R6zBmX09NT+O3f/b5dt7u7jcuXLxq/8tVrXyCbSiKXzRpAwWN8PEHAdbdXPMDEzBSeevppfOs7L2Nh+TgQDwHtAUqlfSvw98EH76FUqlhWHdeSgY4sRtQf4PbNm3Z6gGAXOZzZb8oa7YFEMmngMWlKSMcxMTlpADQzuKkrWJCPPPQEWVrBEWWCkswAloNE+eE7OTZnH7gP04vTFoBhZjz1PL9n4IVzuXrzNvrNLqay41YsjVno5MetkXs2NMCJsydxH08fJFwSgGVcmX3WMzCbskhdxvVM2TbbKJV1Bnqng9zEOBZOLePk6TMWgNhYWcO1S1dx++YdOwmyvLBon7N4G9kyKyVXkK+4z0J7LL4WQSThOMO5FqYL08ZFeevmHaPPCDGjPZYwXby0vGj6ZGN124D9hZlFo6UpsPBio2ZZ0Mx4Ns7cEAOEdXS6bdP5DBwlQ3FXNC9O0NPtseRP5inbVDSOOEJo1x0VTq1WsfXe4kmBSMg4fcl1zD2FnK3peAzj6SzSrIze6aBecZQkTR7HbrasP+SrNtu+37N3njxzCi9+6yULtv3dq6/irbfesgADT6cwG5bzZmBczDm/LI7OoCGL3bFI7hNPPWm66O7qqgVB7t5dM+CaxdU4b/zh+mJwjZzzth4zacwtzON73/selu89i061hmKpZIVi3/vgfayvrKNWbCDco33mMoHsaHOchVcbpncb7RpSWQdAky6iWWvYiQxSUJCOJR51XPOi/yC/OdcjaUxIeUXZdtzc49ZG7oGkETo4KJmcKcvTQLukCuM6XmJl2PJztssc4o7bGw00CnexcHYRX3nxeZw4ecwlP1NJRGNIZXMIJ9O4efsOdmgrsD5DOGbzywxoBuu219forJmc83TP4sKcnYRJxKMWwCUfOHUg38s1bokK/YEFqBkk4fqfLoxjbLKAicIMxmaOYHbxGCZmpy04u1vZwXZ5Ezv7ayjVtlBp7AMMuvLkSCxiAXgW6ZPNSnlJxh1wKZ+VFHnyCywJwuOE9kFF+V3K3JLdHAnscLevj8Bp+b3hwI+TzSxfQqCg/FmBhrIr5XNz3gRyCEx2vpw7FcjAp+uPyx6U7S77Wzat9JsPxspHl31lQGPfZWwbWBCcMpRtLv9OtjTv53p0bXUUeD7A4fvE8jvkQwSJ0K4eilFgOKDX+b5Av6ekG3dUXEWrzMaGA9Y5xwLEVGul23PAqQAw2vXKcFZ/5RcIuLUAZwCMCHDVmBDAUp9GMuA8YuEIfJ8PFPpgFdvDH/Xf3TmiJZUfpe8FFg79wcAv0ZqU3Ok5fLf6wfknIMj+ao6UMGZ2VrFo42KBuGAv49868asEOd4rWRLFio8JCEvgmFEX++Ny2EeSLAn/EAjFezjWKkIoHMXHEmwOAg5ePod99U9u+LiA7/P5/tcQBwnGXO1RgpFk1Me4NPcmh16RSf7f/07+nQBVAfXyH/kOjqnmW+tIc+nmwNUQUTsUnOIz5SPrO7VdwKXvF4/wjhH/r8lS2CWwaW35z2B/aOvoVI1k2l8n/rr28T0fr1M7NbcC3A2jirkMcelb+gQKuliiTtzRy+mHJ/J0re1ZAWUM261+i7LGbLFA5/mYDO8Z6sGAQ1yYoPSyMAo9U30XzqO5JVOBvz/4Pr3efxgTk5xY34LkEL1Pelg6Q2Ml/1i2tuZf/dCYSJakH4St+Biivy6Er6gPPs7jgHF3MkB4nvqvIGOn4ZJ3RcEh6lPNOfvB+5kB7eTf7YHcx1PppCVIWCHP2IhH3gHwDZsjzqVLSHV6n++1JJBK3f4f+pf/9T81AFr/pIikhCR0Ar20aes6pYkfXuh6np6jSWSjNFgSGl8p+QqMzxAPksAvf1HyWsuoCwA1GR5qi57Pe6Q8zAiJOf4TH2xjGxQplxDzM0W1hgsoKMQwBLOC6tj+orTNIRKywZfCYfu1gTsl7rK1GRmQgpMy1BibAreCC6MIjb+R2XU0DQODQgCtQHYJsRafADl/U+SRpsNjI2HVuPG3xk0buZQsM4j5Hs2BGYGBscu++xEf9pvXSWnbmLjzvl/KTLcFHvB+aSP1DTjfQOKC0GLR+PEeZrQItPaBchlAzLyyaFBoRGhvC23I+ebGVfKmjVcyog3NjiZ7POMyDvQcbXJq2+g+J1GkQfD7PwgMXgIkUkqWZR5Embstyow7Yqbjg+r/YeNFRpo2AI4bZUlAsUWwku4IntadZETt9PvrNt6gKmqQNc/7tIloDeg92mD4WzLnG3v8XAaz1uzfN+RGFbq1fnStxs1f/5INKjwXiXNc4syUkBJXf7UutL4OK3+bs7Bztv2NTUEmfaZNkveTEsrW7IBZ/xHL/I2EEwZAj+WnEApnEQIz8sl5P4beIIdYLINsLoljy4tYXphEPAx0q300SxVsr6yhU25g6846Pnr3Q6MaIKhK0Ic/LOyTncihF2aGaQ3TS7P44X/wuzh55qRlLZJPeGt9A91GB9X9Mkq7pJYoG4hhmXOZjBVBknxzLHjEnZHspRPH8cI3v4FOr2dOI53z8kHZ6DBi0TjC3T5ibZhTajo9HDYAaqe4a6BHbnIMU3MFO0rOTYfvDHEemBVbY0GmtgFH7A/fv7x03GSJgA3bRP1HYIVHe5mZx7ZZdl+9ZhFZqlHy0srpIUibyeYdoBrw5BFMoI5aWjzqwMxK1Y6a01hvdVsGKnGPocNDAJtFkvg8y/I158txL3INEsAhhzP7Qr5r3huOhTExMW5FvAii6PQHQU6+L5FKu8BX2GUJs/+dRtMKb5HTtBshH3bXQJ96o+GOie/soNltIpfKWeEzOo0Ee/TjCkj1bAxigxCOLiwax7TLHnFFDplFyTEgrQgB1oPibgC8tq04GfU+gcyWJf2F0Gt2je4kHU8hHoogFWO74xgnVyznmpA/0/PI6Vyr2zv4rng6ZcAU15gdy08mcWzpGPK5cTvGTsfzoFR0WXpR4NjpY3j0yUdx/uoFvP7qa0ghgxlm82ezxpdNbjEeIycoQ+oSlynQtOKBm1vrQREuOqFtpJMZ3HPqfhtTAmgEfCrlIkqVA6MlGBvLIRzpY6+4b6AYkUnOM+WbgSVqXmad2zpIJNHrtu1oOXU6wTxeS9oL6igWA0xk0jggD2q9humZGSwuLWD51LKjwqKuaXYtuMBMbhbz5DgloonhUbid/T3jZ2Uhz8JMAcunT+KRrzyJk/ecMYApm02hV+/jo1+9j5/8fz/GztoG5gvTaNdZRb1p8kY7LpHPIp5O4JlvfBX3PnU/VtZX8carP8elTy5ZRigDOcyUJXBLGgqni1ymUIXZ7P0+js4vWeYtM1K4BZO7leuwVq6Y3FPmWZDuua89a0fn0+mkBX8IQL/3/ruoV8pGK2FFkFmUbKpgOuOgWMb4dAEvfutbeOa5Z1GuVNFo1lFvthCKhAxEvXjxc3zxxVWbS44XZZ4ANPXm+updA63oRM/PHjH9TZ0iW8RoGBjoDDsKg/GJghVTJPBLcI395W+z78iDPTVlmbPOJnDH9dlHAsTLy0dRa7l1K347K3gTSZh+rRQriIeiJouL80cNyCenMCmEytU6BpGBcdl3ySkfnCLi3ObzOZeEwFMKzaYVb3O0NREDNqknSYfA4pXPvvAC7n3gftNLVz6/jAufnDfu++pBxWhkEmGCZlHTPZQnjhGBSTq1DFpFU1GbP8rZ3OycBSZ5moBrkT8zs7OW1SIAs7RfNXA+m8hZW1i8j+O5vbNjfM9WE6NPCoeyBWQs07nXdUBE2BVophzS8uRaj8cTyKYzSDKRoN1Cq1k38JqFGjvMtmRWUCKJATljGZy27Nq+3TM7XbA5oT4lvRJ5i/d2dxgqwSJ1mnFbR+y9Dz18Dr/13e/aPvCTn/0UH3/8semKcD9k8z2kK2s7h4qnMegkLSwcxcsvv2x7CK+5cfOmFc8tFl0WfSpJqjOXlcYxY3Yu1ZydGiPYDuCxxx6z0zwce+oN4xPf3ES11EAqmjZaJnI7ExC2rNdYxE7XNNoN9CM9LC4t4vTp00aRQSqnzc0tXLl4BXdurSAGBiczlmFuGZtpV8OAGdA8TcSgANvO9SD/hsEH1grgSY4jhRkcXVw2HcXADJ1B/t/WVrfjTigmCWK6ZAbubfzM6hckwjj+4Ak89uzjRuVCvUaAgPQy8WwWswtHEY4nUCe9ysDtqVw7lgW9tYU7N6+jXS5j0Osa1/qx5WXMzcyaDNy4dh07W5t28sj4zjnvfVKt8PRKyYKGHI/jy0tWALUwM4cMgeiZOaTGctit7OPW2m0c1LewFQDQtfo+ev0GwhEGVghA54xCTPag2WXcooZZWM5h9u0+FRX07XrfTzI+S9rD4cAnCWoc8fMhCBZyNrD5raTo8k756l0Cc2VbyhYVeOCDegI0uJ74DiUmGRgWgAfcR/3EHekz2dw+wGC6Pjqy603vhXzazFGGNxOoCPT6/MHyDzgO8jWkO788Vm5PkR3t/C131Fr9Jse67DO2kUWc5YNpnvhsB5ZEzW/m97TlaLe4BDTx5bokJHuOd2pXNr58cvkaeq76I1CUvwU0ikLDB9lk18sfUF+EaQznPgDxNTZDAy2QBz5HvoLaIjmQ/LEYp3xp+SWSM7VDoJhOHkte5JNLZriuOI88OcP3cb3L3/b5m/k8zRH1n++bCUMQoCb8Q/Mu+eYY2LUBl7E/Rr4fztOGfgY3v1NShuEBLCQbdeCWwHXJtiVcBFnIPoDN/yvr2Z9btY3z4ECwlq0n9U8yw+t8kNdPcpOvx8+45wmA0z3yyYVt+LIon1zrWL62O8niMv2FSQnXoH6SnPG3xlm//fb78uXPh+/fq52SM96j8dd1kjPpItlWvg+ud/m4heTcx5E0XvLNhbWQzo1zIKxNfdQeprnlb60T6UzhYbxfGePKBNY1wh01H1rT6r9wAF6n+Zee0to33RZygSbeJxtOuISwSsvkD4B06R/DThJx840Pj7nGQuPrrxnNv/pBaMJs1WHyh7PVNdZ+f3zcQuPJz/y1x34Lj2M/FHygXuZYSGfwPv6fdqfNYVDIUvMiTJbv4bUsNiqdJdwxl88a/igAWvLLMdLJI2XSk5JJ69zob+sB9/lf/Pf/fAhAS0B94dNC1ebnC6k59EF0UROoydXC4f28RkLAQdC17CyvPwzO+SCVsg81sL7w+wCQASBBFVopcH6mzU7f+YtV/dQ1WrQSXk2yP/AS4uGCCjJTNWFDgQk7tP+woSGDQRnQBPQkJGqjoidStL4y0TVDQyYgQRdAz2v5Xh1tkHLRhqOFOjKQgmrCAb8Sn++AcVeckM/i/6VYtCiHoPnAbRL8xx/NlxaVPtNGpsik5oYb8OH5N9mJus1bCkrPE1iuOaJxorHXwncbjdvUBAj7c21zxAxEAvsDpwB9JSS5krLkc6RoFYgZGUAjWhe+Q+3zDVA/gKDnDI1ZlxgwjBIqQsjsTSkQOibM7qIBQtCObeU4UymLs0nz6ispvcM3mHwD0uQ+8vfnTLLFdrHtmkMnGyPKEb1La5jXSnkOgd9gU5X8SNHye8mM5lLj7huAXCe+sal1p2ukbP3179rlFKbWIx0o/7m+MXl43UvXmFyGR8Y6361++OvQD85xOdp825GWKHr9MMIhZr6NG9czAWhScGTS48hkptHtZ5Efm8TU5ASOLhzBTCGMbh3YubuJMgv1bBcxaPWMQuPy5xeHmXTMFE5mknbslsWIaq0qNnY20EEb5x5/BGP5tBUJZMbh5t01AzBS0SRC3RDqVWac1Szjl46vdLr6QfCgHwlhZn4OTz77DB4895A5x5Qj8o/y+O3K7RXcvnINqX7UaBPYZzqwzKYuN6uIZ+KYXpzFy9/7TRSmC+Z0fnH5C+xt7hsIvr+1i2at6SKrVhAqgqNHjxqYubK6alQHBBt6BFiXFiyLkWt1dX0TNYK7cAWA2rWGFQrSGkokeRTdFZZilnBuzPHEG/du2G3OOhbI/xNIIJjMo9UEZFj0LZ3NGsBDIJhzKEOKOpX95H7GDDpm7ZCjw5yl4NkyWveKewbIIRw1AJ7ZXsxkpL1JzlQCbmxXqVYJQOwJex71JI+9b+xvIRVPY2pm2gBEcoWmAmePFAPMamchqMQggqX5JZtLAiZ0Oja2Ng1MIajtDKWYZakRIGm16dAxezFpWaSldsMyDBkIYME943qmE0nO2U7fjp4TIGQGLQtXdvl5m9xhzMQjJUvPsno5NpQbPttl7E1gqjBjgL2BZqWigTnkO06m4zh+5oTReazdWEO33TNAxIpbBA4HMwaPzE4HFDptAxZXyX28teUCh1xofeBIYc6OKxM8I5C0d7CL9b1VxGNxTM9MIJ5kxL2CYqVoUXnqhmGQLRrB1NSMzR8BMerSq1evGP/Z7NSstYeZ9QSCaFDnx8cMnCGAnUqnDdTL5Fm0r29jwkJ1Viy20x9mb2eSGRsPBkUY9GAGJWlbSEtx9MQSnv76V3Hy7JkhABDqho1+5e3X3jAO8FQ4ivJ+EeWDIkLREMYKE0jk04gm4/jD//hPcOLr91tQ4PI7n+G1n72GSx9fRCISQz7jaGMIQhM45VogOMoMaM7bZGEaqWzWghCxWBQT2TEDBissAEl7LSh2G0tGbf7pKHEdHOztYmd3G1FS6sTdKQXKMTPEuYZIWUTEk3zBBJaoE2x8vCDk5vYG7t5ZdTRbobBRF/AZdNQOivu2vgi4UQa4x/Fv7n1sN+eewTDuWwRPGSBxBf2IsQwM8DJAkzUqkgkbZ2abE//ivLdYtHV3z7jvHrz/AWSTCctS5okI0kAQ/LS6AbRnWDhx0MPM1BEsLy8blz0pLpgBzEDE1s4OktmkAXzMmE+kEyavLEzKsWq2GvabsqmMyLHxcfuMMvGDP/g9PPj444jORlG8UcTVS1/Yv4/eeQ/7mweI0rgfuCKk5HjmT7vvspJrjRoyuZwVUCX9CbO2WVgwm0xhc30TeywI2+1aQTs/KYCBJP7j+qUNxDHmCRBREhmlQ5W84EULyFCeCWZR1rm2mYFudCvcIzCwQFWa6z9KWaA35ShVjJsyEsPM/DxiyYw5OAIreAKFssnirayBNQQMO30X5CxWTOYKExPWZ7Z/+fhxnD57xhybzy9dtACCjWnCZdXKP+kHDi2LoFp2fTyNc+fODQPvBO9Zn8EC/5GwZfJTDtk3jisLQOpIuPU5CM7LRmVgVT4OedTjoYRRatSrdbQC6guetqCujaZiKMxM4ulnn8LDjz6C6aUl4wlvrB/gzdfexN/++N+hXesYBzYDpdQ32ZzTF9RZK6t3cXCwZ39z/1IWKIMmPInDEzrT47M4e/o0ovG47bEGkrfJy1yx/3OOjM4kRNmtuaykdAp5nvDIxDGzPIv7zt1nBS+5z/TDISv0GkqkMHv0KJLZMcTJYxpLOgCadEilMtbv3MWVi+exdfuOjeHpEydx6vQJTI1NoFwq4tLnF7Fy+7bVUuD6GrSdLSYbcWZq1gJAx5aWMDYxgUx+AvFcHtOzC8hMFbBd3MXVO19gt7yJzf0VlKs7qLe4h7QMgObRfRbZZIalisKasPSdXSkdb6dbArDS/ATTBIds7i8lFQXOf5DYwix5P/OZQK7saXtekFEswEA+G/WZ/CJdL9tbPhn/FrghG1p2rDLGmoEfJk7Zw/av7HO9Q2AH7T0BXmarwiVhaVzkG/CUkHwJXk/ZF+UePxcALX9GdpbsZx+Ucna0SwiSnc+92fdNmfksUNb0WZBByutZS8PZ12GzB8yGa7oiaaa7Az5b3x/wQcWhT+UBeT6Y7s+N/DD6U/J3DoNtklcfSJI/MfQ5GbIJghGaG7WJ7eE7TSwPgUy6h1ysZqMFXNyHn8HvbC8JiqFKPvx+y4/ivdwvaasPbXmjSnJJMfIbfcyFJwKE8QgjED6jTFPfHxJ4zHZwbFnjxvdpf934SEb4HrZbQB+f0Q7o/vy6UsIuhEFYUNgLdAg8k83gr2/Jnr9ODvvc8t20HtgeAW96FsfIgnRB0pzmkmPEvZJtk/+rtcB7XFDWZeiqWJ+71iU+ytfS2tSJC60rYU2SRb1XWISPdfj+re/j61mSB/6WP641wOdTpgTS8/lal1pv8q31nfY9H0MTbiIZV/+470hWpW81D7xHssZ2sU1KmtS1ejfHUPpJz2Y7pAs0XmzzYR0lLEsJRApi+PqEmlFj7QPz/poXdnkYnxDIzr1Xukz7m94h3Euy5suiwx2dTyp9yfsO4x2SZX8d+e3THEhGfECa1zl6Hrcv6sSDcEgmWlibPABaewo/55ixTQKgh+M9AAhA24GpaNh8AcmAC3qNijdboD+VsfcIW6RvafLxv/8P/2LgA7ACPzUI6oxe7G/eEsTRZu+MM38x8P8qGsdnsnG8Rtm9bJS/KWoQ9T4qUw28gCIteClGdsoXdm3CAiQFcGkhajH6Qqtn+f1U/ySg6ru/SdCQFuWDhMKuC7mNVv3xJ8c9VxFpV4FUgO7hzYKf+waLD7zZuAUk/trADgOGfr/UH40Pfyv7Q5ugFBOfzfmiElYUSoAw26gopZ+yr3GWgpccCLTThq6sWntO1GV5873anGzcnDwPI5B8lg+MayEzeq9Fq2t4HxW+lJivMH0lZRtgsJFIsatf/M5f0FJCksGRkTHiNvM3DX+T1D2+ISplSidXPzZXQUSODjufx/aaEguUNiP26jt/y1h0fXZHK30QWrIqI0PXyVAgr6EKfDhQ2L3X3wicInJHAWUUaDPiPfy/Nn6tTb3Xv17RUMmz0y0uCKU1frh9kne/2KD0FZ08JyMOlHfre5Txws+YxWnfDVz228gwHo2Xb5g2JruoAAAgAElEQVRrnjVeBB3UBn8j5rN4jShsOGS2/oPiEmyZPaNvMULEohkkEwKgk8YHPTGxgEE/g6mpWRxdWMDRuTTSCWDjTgk3Ll5B/aCMWD9i9AgsArS5sW3gAItxMSNzbm7WwNlsNo3ugPQAd/HZ+Y9wcLCPUnEfxb1du49FzdLxBJJx8k8z4EfDv2tOrYA/OmrGy8zjkuTpCsMyPh967BF869vfxuLyEkKkXu4AWyub+OzDj/Hum2+jX+0im3QgdrFcsmJz5XoF2UIOjz37GH7wBz9Abjxnzya36uqtVVz48AKuXvwCnXrHsi3Ji8osQgJ8zFYslcvYr5SM7zORyuChcw9YttMgxGP8ZXQ6PLXRN0e4SJqDICvf9EqH1ArkxHMZbAR/jx8/jkw+a443ebYZtLKsh04Hl89fMm5azjGBSIoUgTrO5d6By7wkQKtKzHwHAa/bt+9gMGD2kNMzk3lX/JDyzP2O/JsE8dnu5ePH3BrpdNFhcI8UGe2OUVkQlCQYTP5MzoWB470eLt64apl/CyeWcPT4Mo4dO+EKXXR6KG7t4LOPPsONS1et+OD05LQBTSzoRvCDfLbMYCTwbDqFSqY/sFMlbo4dvy+ldafoiqvxKJUZz5GYGXe1agOd/gDzc4tW8I10Glb8rNGyrPN+h5QZJXSapCXoGscugwS2X8eczioUpk32KW+l/QMD48kn3Gg2ce6RhzA7fQQrN1Zw9866ZWWzmCHHL5vP4syZM5ifP2LXEzje29nF3Tt3sLHmeJ6ZQdqsN42qwPbMHvmHu9jd38Gt1RuW8TUzN2O8z+TqNtC+XDJ6DelV0sFMT83ZGLHdfDf5etsMXARAEI1LAtDMfCXozGJfzMJl/zhvBHZ53N2olPoho3/gb44R9YUy6/k8rq2dvV3LNqXcjE2N48z99+L46ZNIJl0tBZIt7G1t48ala8aTm2YxtBoLO65Zxv7k3AyiyRganRZ+/8//CE9882nEZjPo7bTwqzfewt/81Y/RLNWMMsLaYlzpHeyW9gwojcbTRjUQS6QwOTOFpmVtJizzvVkuY3tlA41qxY7MM2tfNFpW6IzGMTMMqbMHLjDHjGxSFTADl/qOhVdLxYqtJfG+Uc8wSEE5owFMDm9SAHEt8sedoHGBHY4tx4HyfOzkCRs/gtGRSNgcP4Jsv/zlL00O+DmBNMqDOeGU8agr6kuZXFg6aqc4qCtJf0J9wcKpm+vkGy/i+NIyxsmbzGz+RhPlojs1wPdzjfP0CoHU8ckpA2oZUGJAhUY320qwdGp6xkDumAWbwognYyaL5Qqz/qsugy8aMVkkqMqg2ubWlo3Pn/75f4QHHn2UzcbK7TvYXt/Aneu3ceX852iUm+g22+hwvbWDQtbxmGVclyoly+afX17AQ48/bDJITv9aqYp2pYkNFt4slYdZkAK/GUwjYEsqBa5v7pXZfMb6xfEnSMm27+7tGBgbYnCefPrRuAWTOLa1ZsvWb6PRNECe9CNmC4R7iHMMQu7IMTlex8cnsbhwDElmkvVCVoST13L+mdmbGc8hN5UzWg1S4HDdFA8OcPf2XdsXSMNCGaR9bDKUSNh4MtPXMqBCQDaTN91sfgQzb2qO75UnTBh84f7He0Xnwvuo36nnmenMAoPc86n7qOupj40+pdE0fcuiiAJ/DNhk8bsgQ9MCnWEn91ZctuVOVjRadZPtiZlJPPPVp/HIYw/biQk7ldfq2juuXbqGX/7iLayvbFkATpm3qUzK5NqCrQzE7u/a+LAP3Bu45qr1KjYYiK3WMZ4cN858UpaQUoF0RxyjWqPu1m5wUoD7K/dns3fjDFBlXe2AfArT8zMoFCYQJuXBoAceKk/kcpg8cgQz84sYK0whnuL4MABdNduCp5Qufvwx7l69jIlcDvecOYOlpaPIpdLG5f7F5Su4deOanShhf0kR5ShSEjauzNLkvjxlNDrjiKeyRvkxNTuP8bkZK2J5d3sFq9u3DYAuVbbR7JQRi/J0JJNH2qZ7jEYioGbjvPfMNnBF0ZwN7ijthiAag8YeZYL8nBH4ENAtBFm3qYQDF9xNDnx2fp4DHrMpZ/vIrhTYwff5IIsPivv+68iWdUebZb8zMclAlmHdIufn6P3yU327Wc+1fgecyfKvh35t372HwQy+S2uH/+ePyU6N2fyOQkEJQL4/I1+Jn1kwOLB1bT8IuSxPZYhSZuRTWRt6DoTUeAsY7facH20nD0jbY8lbzhcRQCPQxPnKDmdQP/g8H/iWzyW/UuCgxnvoqwcJXEN7nz6150v52ITvew8xhZBrn/AH9U0iIz/L9zHcOAUF1fuurz6GIP9Lcysw2Zdb+TuSPR9DcBmIbr/mdQKRtC40XzandmLCAZFaC2oPx0z7v9o0yqgkwNpEq/33M1j1XsNZgmJmfKcwBr5XvrDWq9FhBpQMzh5wYyr/V/J5GGNQchw/55z7J3a1lvQuya3GVeOhNaKx0jpStqiCJPJ/xSluQHoA4NOv0tjwuQLUhcfQDxUA7eNRpsc8znnNjeRH9oiwCMmZ5NWXL82Rxll+NdsjjEx9Yrs05rpe4+LjWL5+lB5VGzWePhag9whjom2h/qrN0pWaX1EPSZZ9eacsK+hhp7GCuloK7tEW43N9TIvXaCy0/qnnaHs6G9Ul0Tn57A8ze9VvPY/P5Lu17vlcyYbppH5Q8DSgkFTfhXdJj5h9ECRoSo6lV4S36m9hOLxX2MpoA3L/83Ek9ZO2HZ/Nv/Uu4a2WUBEEBmnnSM/b+POoD58ZnPTW/iJdQ3CZPz5Vka3Nbs9Oa5FWknssfUu9242vw/TYJqebnE/NtpnuZzFuUlb+b//dPzMAmi828MEj+OfN2iD8RTzahJ1y0yBq4H0AUpkJEnw2QpMoQZQy1ed6Pq9VtEwKRkpD7zgcOZDwaFH4i0mgob9RaSP0jRS/Xf6mLuH1FSMNZU2qwDZbDIwKBJVEtQjUBzeWqgrsrvP7rjnQc7UBS/lo87KocSQouhIYL/548DoKn5796zZDVXuWEtT9HBdnDDgebikiLUY9kwagxviwEmA/KWRaVL6ikkHE7JHD7zQDIwCgtej5DjkC2sxcWxxwrcWno5gEoLWIfGPg8BioX1KmQ2Dd4zLmNeqb5kDP4QLlvaJh8MdaRoU/J1LCw7Z5ALQ906Pg0Dqw9RkY2cwY5XVSokPDOlhXCkT4SlPXSDGNDJKOvU88UM5gduCz+qF1pvH0o2MaV9/48zcpGeEaP38T1SbBd/sRcc2tdNKof07x+gpaBSAtE1WAbwBAUx6cXnHzQ4Xnz72e5bfJ/0wbAEE6/8c3HigLBKDdWAVVZMmrzA2HG1Snz9pViISTVnQwmcgjHMkB/YRlQBcm55FMTqEwPo1Tx5YwNxtGpw588t6n+PyDj4HuANP5SXSafXNcuZlXamXLIp1dmDfu2YX5I8jlskilY5bZ9/prf2fH5LfW1hDqdZFPZcxpZuYqs7TaHSfLvYBfl/qB2XsE0zj/XD8En3shoNnv4tzjj+J73/8+Tp09jVadHLn7WFtdxfWLV3Dl/EV0y21kkxmEo3Fzvpv9Nvb/f7be/MfS7LgSO2/f19y3ytq3ru6u6r3ZK5tkS6QokfLMWJIl+AfZhgwbtmEYsGHDMDAewIYNw/+CYdjwDzMjcyxRpEhKpLg32Xt37VWZVbmvL/Nl5ttX48T9TubtGiVQyMq3fN/97o0bN+JExImjCorTI/jmP/kGvvT2azBCazY8rOxja3kLNz/4DJ9++DmqLCNuujItd8pFjOeVvMqk4Gj22rh44RLe+eo7BvIwG117iTppb2sH6ytr2FnfdJn6/QEOSBHSbBq/L5u9kcPz6evPGLhNMDKfzzqAvdPFztY2bn70mTWwY5iAjjG5NQlccJ0JZJdGRjB3ehYTUzNG6cA1J0Dx2SefGDBZLJQNcCnlAhC+umdcuAbKRsKYP3sGr77xugFqzNQetLvY3dnBxvI67t66bY2sjIuUQYWMO8zThRzuLT8Ccwzf/p138Na7X8X86bNWih/q9HC0u49f/fjn+NmPfoL9zT0kYmxoxszvlN2TYGE0GjHgjaCIyqCoo1RmTu42zhGzETudtp0jrswtinqjhYNa3YD3s+cvolguWbOxmlEmdKxhHOerRZC61kar2WZ+FSLxiAUtOG+UsWw2j0Q8bZnOnWbPQCA2saSM5Qs5PHfjecSQNKCFQB/pTIZRYPbUNK48dRnFkSLSybidPwSg15dXsLq8jBBLxKNx4xjl+UvQq8dMpNAAlcM9LK0voTdsY2JqHKfOzBsYxHvu7exhc20dTTbPZMAhk0M2UzRQkQAxgwCr62uoVvdMHCenxi1fjgDKYa1uuqdQLB877UZdQiOW9eWDoWVVms5rd4yflo3TmIlJapdi0dFAMNN2fZPZ846KI5VNY3J6CjE2O0yRGz5pAE51q4J0NI7J0qjJDfmtN7a3kCpmEMukUK0d4MW3X8Mf/Nm3DUAaNAe499kdfO8v/9p4rAspUvvEEKENN+ijWj9AmI38pqYRiSesWefs6XmEUkEyQL2JzUfLuPPxZ9bMkZm0zApXcJEBDe5JOowhBvYYlOQ6J2KIp+L27KyEYKzDqtwQwUG1agEMPr/0rMuUbxpFCakeaD/wNYJJFkwdDk1uJ6ancPb8OZw/fx5PPfWUzU2temDZz9///vfx4fvvW0CH1CnGj95xuotnCcFmZnNevHoFv/vNb2Buft6cBYKTvMajBw/x4Xu/xUGlimI2h36Lmb4OfLEqhVAIe4cHpruZEUqZNgAwmTA9zPVt81oHRyjkS/aenTEx6pCMgcTU07XGEba3twwIf+rpqyiOjlh26q3bt03HvPbmW5g/d94aRDYDGoqNpTVsLK9aZi0zoKmM242m6ZRQPIwO7a3IEOXxETz93DN4+oXrprcOK1Vsrmxg+eFj3PzwMwtiMKhEnc7v88dRTmTtWUmfw78JwkbZfC9sOZKW8X14WDWeYmZ39loNpGJJTE/wrEriqNG0ACG5dy1rJgwDMhnADEdhDV4JzBPknp85jdOnzlmWdJ3NS3d3DTSutWoWpJw5O4sX33oRI5Nj1sxy0BvgoLKH2zfvYPHegmXPJiJRA9KNbqztMgGpg82mSMSQYJPaQt6e1TKpAq7Bo+ohVpaXsb93YPzsZ8+etTUit76TaWbQppHKuR4A5Lun/iRQsLu9hY21TdD3YhPbTNI5UM0Ggxjk3mZWcS7I1oxaU13uf2ZSU4ZIBUSdkC3lcf3566bLJiYn7f672xW79tb6Jh4vrqBWbdp6yI5kkNUCjSCP+LYFMklVQV2UTLtG2i4A+hiVnQqSSGO0NGoBOzrZO3s79j4BaP7juU7wmKD/7v6ey2gNAPSR0ZLRxfB5WEVl9BuDngWUcqOjyLEK4cw5jLMxb8Y1muZZx4zmhYcP8ckHv8HOowUkYxGjy+E+pMwSVGHAjHRZDFjyuQvpvAHQ6aRrnGwBptOnLcs9mc4iFEmiOwwjkSugODmOWDaB5qCOla1FbO4uY3d/HfX2PpIJNh9kkLRlPRCYEc/1Owb4SAocAIjOznXghGy/Qd/RQ8jn5PeMXisIQPB65lfF3XlogSUz1r+Y+azkBzYLlU0v35b6g9dVYo3ANI1LICXHJJBaQRC+5vxwB6Izu9v5Js4hku8qwMIBte7c8W1vclPzb9FAHgMgYQf+0s6QHyDfj9ek7lbWs+mHAHDnZwRoCQvg9WlryW4WMOxnf1JB6Po2xtCJHX7smwf9XRgIVaYrAzIuQeUE9DebLMiWpL3tfk4ShUzXBVnSGqP8ITMvA15k/l++Ov0p/WideB/fz/ABQl1X881AkT//8lskj/LD9Bz6nmSGlS0C3jkOPYNwFx+4kk8j+gGtt2RHMqffwjYEopmt4mVrW5Vx+KTiWfIiv5WfFfiqZxSAzzG4ABd9U7cukg99xjK32676Xe/bigW+Kj/farj9Jnnm+wKdfV/ctuATMs7ryHd4EnzWfheYLVni6z42pL365N70xynbRcCoL8/E7wxDYHJFQKGjKm9hHE6WXEXCv+2XOwD/SRnz5f4fA9Klv7Sevnxpj/C35Ehnpj6vOZeca83860iWNW4fS9P1tObCCXws0NYv6GnF9/meMEbhKJQ1nlvamyYzQSNVvSY5oH3I7zlA1eFnDFD7ssG14o+PnfA74pXWuPUdJlNor2r/a2y+3EpOfB1PbMDkKpBprYmPd0m/+/LFz2n+tR78LdmUzc3P6HmePEN8ne32jtuDmmeN80TvucCp5pRzzHuyUsbmhKlzQaBW+tDpQXf+EKjmeCS/tMVINUYAmv4VM6AN9wiqj3Q+8ppcY2tgHzQnNUwy5OiVQv/7//BfDH3h4WD8SJUUgxbUF8JjzR38RwsmQEo39F/XdbTour4mVJOg+/gHgRbNXxQBYtqk2gD+ZtfiaoF4bSkkLaw+I8XD1yWkvJbu6W9cU249ZyhI2UhJcnHE0ctr/dub2BnRzOzUe/wuPysAWl2U/Q3iz49FEwISdB0uGj//5vWUci+QT0aGjCN1GfY3rYSW3xGwyufWOmptOJ90qPy10kGjA1bgo+ZFRpQiWBREf3Px+UyBJlwmrzaSb9DJgHMb2dGDyBDzo3oCBnV4avNIeemZJK/8nD9+rYfmUjKq9XLRHHd4SLEqwsVrKavd3wc6zI6NliAzV9cmqGFzFzhZen4fgOYcShnIcNY+0j7Qnv7H9u2JUdQzrl4CuScguTNQdYDz/25POa5u7RO+rzEYoOllbPuHuvaarzC1t5yuoYJyxov2g2946LO6v/SBG5/K8lwGtHtWB55LdnzOajNGw7Fj50PPpj3jG5LH8wZn3EueNR7tQ3Goq9SQTQftmTmeQQjtbs/AZ3I+pxIlRGN59Lphe61cmkI5N4OxkXGcnp1CNhXF9uo6fv6TH+Pm+58iG0tifHTKGt5x3LOnT1nDsUg6hlMXzmByegLlUsHKUXkg7G1v4dc//xluf/o5qtu7xsuZCEUM4GTzIyP/b7bQ7vesOSLlMkYe4UgU6YxzbglYEnwehIH9Rg2nzp/FH3z7W3j1ldcse/fR/UXLblpdWML+5i5ivbgBT8x6JUBMcKTWqaE8O4bf/da7eP6V54FIH7XDIwOKN5c3sXTvERZuPsTm2hbdBwM6mZ1JH4v8qD2WC3daaHZbuH79OfzhP/m245gN1oF7nKXUle0KNpfWsHD3oWWcMkpL0MK4LgcuuHL+4nlcuHzJAC0CmmxcxPcIaC4+WMTi7QdYYbOxft+yginTBLnqpAEYG8Xlp65aCfXc/Bmj8+AcMQvz17/6Fd5//33QASUNBUv5yR9Knlw6/JadFQZuvPgC3v3G141ehPJH2gxmbVc2d3Hvzn28/977xvFbPzi0uSfwkCkVUG3XMEzF8e0//SP8zu9/Hck8MGwDwwZwtHOIz957H7/8+59hf/fIwBQ62ry+cfJjYGDq1OyUgQI8AwiUU5cTAL116zbWllfArKN+r4W93R2TWQIDyXQGHZYPdrvIF4u4dv0ZzMzNWUUJgSyW9zPDkuBfv9m1AERkEEY/PECj27TfBDhoeOZyBaTiWaQSGQPUcumsUS+oFPzZp69jcnQK7NRM3vCj+hFK40U8df0pnL9ywQIGg14XtfqRBRs22LxqcYnpzpbRv7m5gf29Xctw5n0HETeG/aOKZfNNz07hyrUr9ly9Vht723uW7c5sbGYdZjJZ9LpApbJvunp2dtqyKwnA7R1WMToyasYx9RLljftlcmrGMhSZ/UOgOpF1gAodWb5GPUHjjo30zECOuMx6lqlbNVGzhs3tbac7w87ZIi1DnM06cjmGUw2APto7tOaek6Ux5HNZdFtNLK2uoN5rIp5Noz3sojg1hutvPocLly+gmCxYo9Ff/+SXWF9aQ6QfsnFamfpwgG6YmY0DA5NmT59BcXQMp87NIztaMAOxfVAzAPqDX/waH/3yPXQabQOgCfByb1PPUe5bjZo7k5nbnoojFIuaruizcqbdRbvZwUiBgYOM8cWzKSXBKd9GYGZws9bAYf3IBUsSUQN3a/W6UTsQbOZenT01h1deeQVnAvCwsruLh/fv2757cO+eAcrFXAETY+NmB1GuKHekgiFP8/T8HP743/8zXL561TmHPFdbHTxeWMRP/+7HePxwwSomGNBgRj91KCknCNwdNuoIxeJIF/OYmJ02ug8CaKRCIQVRZWsHw1YX2WTeZX+Hh0hlknaWMROfNCukfRmEB3jtzdfx5ttvoDBSRmVvB799/318/NmnFhyNhJlhwyYvYQN8G0cNm8dcqoB8OoPIMGpgOsE2Noir9xrIFnPWAPGVt17DzJk5JEsJoAl09ztYWVjCz//+J7j1yU2TeQIM3PNqAoYh601YBp1EoVyy8CqzgAmYEqTsMhO9WTMKj9pBFbEBe9xGMDM546ghuI/291FvNhFJxJEt5HDu0hnMnJoxipil1SXrO0BO5NmJWZybu2BgdLvRxfbunlG+MBiSLKTx9tffwdf/6BvIlrJIkaKjC9SqR0bv8MGv38fPf/IPONo/QoacxYmUq4Bjo8IgUYZ0TalyCTHKSy5vGbUXz523PfXpR5/gRz/4IQ72DqyRI3nMzSEPeCl5NjPwQ75hzivlYGDZs0Nsbaxja20TzH5lZUAxl7Uqn06rYfQgVrUV4rr0LLDBDHTuE3KqE6BlgOmoeWj7u1DKozwxYlRKBJsYwODctJk92Oxh0AlZZRIDoxw3qVUMBByQ/7Jmuufs2dM4fXYemazrJ0A+/bt372JlcRntww7S8awB7NQzlDllQDMIyuCQ4+jvG30Ks9dJoULgrpDPG+8/dVE8xWDEwPZhkdU0IyWkCnlMzc9jev40krmcrTevvbq6bAD0Zx+9j62FB+i1m8har4Ow7SUDluoNow9JhOOW+T9eHnGZUFE6o1EkEykLTM1OkWYnjWE4gS4d3lQGubER5EYLiKZC2K1tYX37EVY3FlHZX0ckOrB+Ga1W0+SVgTEC0LLLWKEh+8+BIyc2q9nzfUcXKJBBvi7HznlQgCOecEEPNkkzezl0Ugnn7GAHdHPvC1yQ3evTJRg4FQBwsmvlA8nv4feUPckxuAbNLvuOHKPuc87JNrAg8O3k3Mv2lX1k/mYAvPOe8j8sGy3mElj0TxSEAi7kF4sagvcUiCUwV7Yxv3PiR7oyev5Yj4rjhuQOINKaMOIlf9Y52Cd8zgSgOUaeNbqvmsRzPM43c8Ft6ky3ti6TUf6Lxn/shwfVlRwnv8dxydcwwCfwnwUeaV58H0i+i/CAL/iyQQar/AHf75WMyd/SPfx1YkBbPpt8c3G1+1iLrV0QENDcCkjlWO0MD3ouCZfhegjE0rz4a8iAGfnbCcLJXxVfsPxt/5kl35xL08HMfo64Pk68l8BgAeXWL6DbOqYX09xIHjhnBKC1RySDvI4S55yP78b3pPwJp+BvAeLCPLTG/O3jPZJD+fb6rvYox6L1ED2Fj2fx8/LrzV+ltR0A6gbYWnXpFyvyBe7ynkrkOpGFL/aA0h6XPPugvvxsYT16Bl1LvvGT2JfeF7YkzEwyLpmX3GjNhQH42Jf8f82p5llz4I/X5t7zn3lf6RKN1QGYqp5zASfNH+dZgSJhLLy/1lT7UPvL/1t7R3tNz+rrfT4nfaAT7MNhHPx5ck45B9J1x7oswGpEk+RjbLwvx+kH9J4ct/Anf96P9bKHUWodfBvaxxN1Hph/OXT6mj9aC+lrd058EatkcN/0p1fp7e/PAM8325RroXWjrUzdTT8gmYxbpeoXx+nOLc6DS2w6CYbYOAcOMwv9T//1X9gO0MMJAHwy+qTD0hd+H6TSxOmheQj7HTi1CTkJUmC+gpYCPwbigsirDzYKXfeFSZOlqJ0O/xOQ7YuAujYOvyeQSgatACh/A0qAJdy+MrF7sMt8wIGsxbFNwuhAOn0czZGQCSiUYUTDQgpP8+kD0E8eaL6A2qFqJOCOJ4p/a92ktO2QDQBaKQs/ksfsUc25nlXf4fPIIDNnOriOQHgDqAMAWmspQ0qKRAC0r+xkRNl1ei7ywh8ZJvxsKu1oSXQIaB60sXUw0RngM1sWVcg1yeF1nDJwxpdvXPiHvw4bHXz8WwC05EpyL6XEz+qgdeVnLqrkH5JS9DIaOIdSNjqcBdjSgNX82/oHSo1l+DKs+DoBMj4Hixckpzr0ZSzY+0F5m/a0KdngANfe1L2N287I5U+ae5BqQ2OU8eLm0GVY8Po6gPm+SvCkBPWelLXWVePSfLr1dJkrJ4anA7o1TsnQicHp7q81Ei+pOp1LwUqXOIDcleZxji2j3wOgte6+TGjdNX/M6vUPYDPugzE4/eFKmQh0u5KsuGUcMiIZjZGHsotYNIl4LOcA6HgObSYOhFIYyU9jJDeNmalTmJkYRbNxhKUH9/DbX/wcdz++ZVmIkyMT9gzpXBbPvfgCIuk4EvkUzl+7hHwpjkEHVrbMrDkCg/dv3sTu+qY1MAwPYLy+jHJSBpk1clCvYWdv3wG9vZ5lmDF70LjjMkm0WIpHoyESRuWgilA8itffeAOvvfaGzTvBLTYY2lrbwLAzQDKURL1aMzky3utEBNF0HCPTZbz4+ouYnJu0RkFsdnB4cIDK6haWHj7C9tKWK2cPRwzgYhYbeTBJJdLqd9HsNs35Iv/0n/zZnxqgqo7PBAMJ9lYrB1hdeIyFewtGN8BMN4KkXC9r1LS/ZyDy6XNn7DojY2UDannYkvv50f2HWLx134EtRw2MjZQwPj6JzZ1NrK5toFgu4Pyli/jGN7+O6blZp6MYIOy18fnnn+O9X//WwJV0Io1EPIqF+w9Q2d1GeWTEMpHb6OJLb76Bb377WyidKlt2aGu3jrWVVext7+Dxg0d4dP8x6kd11PerBqBZxlYigiZB1UQUf/YX/wHefvdNdIYE+YboHTWw+nAJt5/DaqsAACAASURBVD74GJ/+9mOkoikDcN25HTF+bK7h7PycZY4SOKPck99a9CEff/yJlVCT/7F+uI+lRwuWkUm6iVQma+Adi+/HpyfxzrtfwzPXn7PrDHsD3PzkU/zqF780TvJuvYloh53MWc4+QM1K0Fv2fRqeLI+/evUazp89j3A/YuDL3c9vo7Kz55pZNpv4ype/ZvtkaX3F6DPOXjqD5195EbNnZpAfIf1TywDjzY0N4zJfXXxsWXalbB67O1tYePTQqCkG6Fn2NGJD9EM9ZIpZnDo7i8tXrhgwY6XvuxXLrCT9AxtBZtJ51GttrK6um9PPsnDOIWNtjx8v2j5mUILZ85ZVWK9jZnoO5C8lFQy5uplhPDk1gUw6axm/0om7fC/QD8wOoE7LZdK2BsygJ1ctm+SlEwSf8sgXSkZBwszUvUoVe7u7drbPTkwbgJZMJQzYWt/ZQIhZx+kEhvEwynNjOHfhvDXOy0STFpDZWtkwepTJsXGk8lnLDk/kMzhoN1GaGsczL7yAqVOzmDkzj2iWdDVhhDtAq9rCJ7/6DX7wb/4aa4srSETiGC+NGLBEHVo92HPZzQGAQQCa1+R8JSNxa263s7qFM7OnMTs5g66B2DkDiM0ZZXZLp20Z5dSjBJA6w47rQ5CIY//o0OhBqEeYUUvqF84N974aza2sLBugao4mMyuGIWsYybnWdRlAo95O5jJ47a03LZPajHDSpPQH2NvZxcLd+wb2ktOW2bOkCIhFHOUIMzwJQMdSaePn/tJbb+CFl140e+7B7bv42Y9/guXFJQvehTtRy17mOUCqIQaewtEwUtkUDhqHxq37tW/8Dm688jKNbCyvPMbt27fx8aefGI8802eIZVF/UQ/HwjFb70wijWwmh1Kh7DKvDehs4aB9hPJ4GZeuXcarb72OxGgCvRawsbyB1mEDjeohPn7vQ9z5/Ca6jRbCQXIEQeeDIwZXjsCGMFOTMwbwz58/bYHMUDRsgKHxcFcquHfntgPoSQHS7mOkVDa+dDZOZYZ5i6Wx6STOXjyP17/8Gm68cINuGz765GN877t/g8V7D1HIlnDhzEXLjm+3+sYDzwAD9QQDTP/Rf/4XmLoyYgGMEJem635HBsBH772P//v/+L+Mn5+VHwSKyEEvG5n7jIB+cWYM06dmcf7sOVy9fAVzU7OoVWv48Y/+Dt/51/8vWkdNO5cZTLEM8FTKdFmhUMKVp69hdG7C9BXphVgZ0Wo28eD2fXz82w9QOzi0IAB1TSGXZ7I3Wkd1qxqhzmOwY+9wH41u2+SUOpZBlNXNVUdDYg2mgqbN8Zij9MgVbTy9rqPtCA/DlmVN3cOGwNQrW7vbdg8G1iYnx/HUtcu4fPmiy8jlGddu4+bNm7hz6x4Oto7sGtwj1DHUU4f1Q1sjyuL41KQF4qhbqKsYXFleXrYgK4dHG8M1oosZVVO+VLbvRNkAtpB1NBynZhFnNUQqYfQirPxZWnqEezc/xer9u6jtVyz4y2RhBk94Dg+D5r4MrpO+ZnbKZdBHQlFrYsy9SueXe4pBz0y2jGSugDSbsY6UkCnnrMEmkn2sbC5i4fEdrKw9ZM4ZMjnqmqZVGBjX5CDoP2OZhi55wjnoDqw4Blw4vgDgEJDBrHfzOwiO0BcitVAkZEF5JpcIWGGinexK58u5dWUgQjYhdRLXRpSFAgB9/0sgkjLj+BkBib6vQb+Q4+pYFvAJICJfht+xRJ2ArsAHmTAIaBGCvhS+P6lEnWN/hTz+xkXq/IRj/zTkKvr8+eL95PvI3+P3FNySf0kdyvcd4OL8bPmlPAMsa5p+L89aS9Rx5eMug9RVk8q/IwDNOSMHufPxvB4Odg45wE/PIz9NMqB5sXLvIFFI4KZlBg8cZ7We2/efnD9hzQVcE/PIia9+jC+wt4fHEy8wSz7aPwaKyRfme/FE6gvz7Acv+CzWnJl0QwFfuDAL4Rcaow9Oy9/h3hLoJz+erzG5iy4Kgw+9TttAVJvjePyYckDf03zoGZWhantqyKzWgTv/aQMnY8fzxOrPWv3Q1lU9WYTf8DUnb66Szsct9H/Ki6qnFTzwmxlqveTz8jOWURlylYz8rNbAB6D5Pp9FeAKfm/IoX9qqJwM8gf/n+9oXwh7kD9pDBE0E5S+ymskHYzUGjZf+te+b024Q3uTLkfQDZVVrLd0hgNaXhSfXT5iUBbGCgNuTGIv2su4vu+74WbxAl/SD5kB/8xqy7TgerZHTkc4O054UdihcxObc9OxJU0w9o7AYHwPQNTW+4/E7B8QCvqyw4G/qFzabJ+UPG5vydf7d6/atuoWN1Rl44doKOxN+Z3hLQAGjOZG88N7SZbbO0YhVg9F2ZO+guFGMtcy+D1POBwPUGg2rGKSy6rIxZiRiQXVW+/mYow+a6/6ab+liHzMVsOx8P8ei0Om4KhDOsTVHf6LXFverw0UcnqMMaPrEx/ouwEY5H7ZHGfAbOCplnWUGclvVFyxQb82O4y7DX/tN9DIuCdYB3brHMQb1L/6r/9CaENIBtW7wNAhY7haQ1guckZLWBvYnRJFPLY6Ehn/z5v5kCpzzI3ISLG1sDVJK3gekdKD4AuEOMcfVQmHS4WMZE53OMTG/BF3p5/pbiyoFYPdnM6EASNaC6rDXHNjG7rmSdv+fr7SlSDSfvkC7eXEAqq8UJXQyMjj3Ir6X8hZ4qoxPzSHfdwe/21hSXgJ9eW0pJD4Pr8M1F4iqg1zCze/5kR1fePksT8qJDA8ZY3pegaz+Wmpu/I3ny4IptJSLggkMfRLAdRzCjqOY92AGy7EhNXSOMw9nbQrx6Ol6NHj89Zfy0Wbhb5XWCLDkdyVvmk/Nm2RWG1yHBK8jRSEF6gzakxISBSI4Hsqoomc6RHQ4y2A0A5QR6IACROCwO+yc/BLc8+dPDpzkQuukQ4i/tZ/pjPKa+r4ag+g5qDN8YP3Jw9opsJOyDa2t5sg/EDnHXCfJpuZV66A1VHRcRirf5/91eGgdqPD4/OQY93WG/k8w1ukbVSKcRKLltHDPRWJf5GDnd7QvHf+4KGQ43zwE2diR60rjhJy7zDuMIhnNYGx0Fhhk0Kj30etEUM7PYWbsCsqFSZTzWRzub2Hx3h0s3r2Nyto6BqSvIYicTGJkfASvvv0a4tkkitNjuHh9DsRT9rdrRk2wtLCIlYePDKBrHdYQYf14f2AcnscH5tDpRzYKPKKDHFCUqMGgypzFQ8z15w8dazajI08tGxhy3duNtlE/FLNFdFodbGxtWJk4OU4JvpAqYOrUtAEbNHTNIGp30Gk0Uds/MPoEgpA8lHlGMEOMIPT+AflNQ+gM+5ZJSx7Yr/3Ou5iambGx06ChoUmgis3ZtlfW8fDefdvnzILjfawsqw9sbKzZmHiuXblyBeVRcgwPDLA0AHu3gq3Ha8b/yqlgw7rz5y6g0W5iZY00CT08e+M6Xn31ZYxNTjgKAgNgDvFg4aE58QQRyBM66HQtCEDqBXJ0k2+6M+zi0vWn8eY7X8azzz9rMrr0+JGBWC6Lche1/bpRQ+QSKePXNP7F0ADV2hHKM5P48tffxTe+/Qdo9joGXDITmADj5x99gurmLtKhpIF81BeJFBsY7lqGG4Gv1996E1evXTGnnHPCa2+ur2JxcdEA+Ew6iV6raTydO7t7OKzXkCuWjLu62evj2vM38M67X8WZc+cdj2oyisX7K3jvZ7/A3sauZdkPOyEDH6gzrFlcl/QDBKjaOHf+PN7+2lesPNyoUjZ2jON2fWkdzYO6rQGzWydnpm3MBHNmz87iS298CWcunkZnODDA8rC6b/zhC/fuYv3xMlLhmJuveh33HtwHeeyb7TqY45vKpxBKhgy8vvz0FWtcZrQr3T4217fw+MFj7G1VEBlGDDxo1rqoVhzvK2VnZnbKgPhHS4uWMcjSdALQnXbPGtAxQDEzOYdms21ADDMgmcnHZmcEEekwHx0dWBOxNo23eNhx63bbLtOQ1EB9Nt/pWjAxyaZ1Q9h1kzEaagRBWw4gCrksZjvDUgkrZ13dWLWsVWbKJ7MZjDDLvViwjENeh83ouO/JYctM1mK5jMJIEfFCFtVuE5mxMl5440t46vnrKIyVkB9n1jwwZAbtUQeHGxX85Hs/wvf+8q/Q2q9hamQMo8WSOQoMEFggKxE1eWD2bWa0ZPuVwP72GqsbFjGSK+FLz72MeDiBcJ/kRxHEkinsswnjUdUc1nqzhma3jvagbVmarMRZ39my5mnUsaWgWR/Jebjvs2ys1CPHd8UCZKSFKRYLSLGhXssBFqRx4T7mHmXlCXmnjfqG5fVBdiPniZnTnHvqxU67bQ1g2SySX6bO5z82i8zkC7j29NN448vvGBXIYDC0yoG7d+4YjQJ5pPutngWHXQZW3bKgo/Go0VJwPNlSDteuP43LV6/Y3DHwQ1kjAEcKINcDImw6iLYcdaxR1XT7xut7+sw5o29hNmutzSavVVRrVczMTOHys08hOzFic7L2eBk7G9vY2dhyem11HbFQ1EokzTFpttDpDUx3Z/N5vPvuu7jx8gsYmRlHYSRr9BfkjWYDTX73Vz/7pfH8k4ecOn/Q7WEk4AI2SjZmt8QjuPbcdXzld79q1QORRAJ3P/kUf/3/fRf3bt+zypuZmVlrTmnN/0hXl81YE8CXX30J/+xP/wiDZMga5zLIxOZ1rBBhtjMrVH7505/jLumRaGfybIm4clHKG8/v0ZkJzFw+hRsvPYeLZ88ZzUN4GMLW4038/O9/jl//7JeIDiOo7u2jWW/ZOcCKgBs3blhm/dkr5xEdS4DmEsHvbruLbqODxmEdP/ir7+MX//BTaxjL8bCCgQGPGIMb7aZV9DCActhpIJVLoTsE8uUSen0X3GST31K+gFQ0jvrhkTWRPnYI6ZwGVV88p6k7yZU9Nj6Jdq9nDXjX1paRKaRw+fIFvPnWl1AuF10Gf48Z2tvY2NjG9jp18B5inJf+EEe1Q5tnArPDSNjOg+m5aTz38vOYmz9lvQW4/g8eLODhw4d2dtF/IT0X9RB1TSgcNbqrOOeqkEVhahL50SJq7BWSTtj87R9UXRb03VtYf/QQ3doROrWGBSuSBID7joqE+6s4WsT0zAxOnTplIH02kbFA9K1PPsPS0hKavYbRD5WKYxidnDaKoKm5U9bAOJkjDUfD/u0ebGFx+S6OjqqIpUJGBcQgM51cAzjjrtKLmlGg4Yk/57KxGODxwSEHKAbga7uDBukCWB2Qijs9PXSJLLZDA1BbwKjsTNc7wDn1Zp8EXLqyE+X/GtgY+KgC4vgZAUzykdVLxFhdjsFyWFUS5zOdcYAlf8wm7jv/pd9zSSTMfCZtSCjIDJafaI0ocQKmdftMpAhZ4PwL9vHg36YDEADoKBldso1ATp5/avAt3958nQDoo32s+ZOv4Wx36l8XmD357fxg+e38nvwL3Y82qnACfpd6TRiF70fK39S6CCOQny0QjEFT85OC9eU93f1b9ox8nVUtLnPVNY3UmimxSP6xgs/mW0ZdVaewAM2Nu17C/BLn/7gENmEevKb1DSC1UdD/ysdKlODD89989L6jptBz9fpuP/CffCMLDHRdFrEDZ5nYRcC2ZsEif30EPPOaAvjky57MjcMVmDigZ+b8sBcNK2uMC7/NvdazuZLPLp+T49Az22sBz6zAOPm3BnIHe8/HD/RsBoIF1BxaZ+0pBUOEZQnEVxBFeysSOvFRhV3wu/z8F3z6YM/p+3oG+dOaN62vw2CcHy895Pu/Wm/JpQMPnf7g93Qfvk450NxL13Btteb8rPaA5Jjj4b01D9J7/xjWpP3k60YLfgW4i/ac/P6TNXdgL9dBAQ5rpJvNmuwxGMprOFzG6WDKrwVBAl0o/cRr+xijw0ZcQM/8+IDO1sdlNMfUMZQ/RxdBfIuJgS44RXzFUYw6ulbaDa7q/+R+WhfJmtZU97LgbKCLhc1x7jUfTLZhBR7BaJ6nBroPhvY3fV7aLgFGbq9HYqxEiZsdI50l/SZMjclXwvok4/44g4J0SH617hqzdIDWxc7IgIJIAUKugfaH9qOS+yQT9HOE4whn4foZPsMGonD2i8MQ3V7ivqe94+tVq/ALwGmHTzm9Ffrn/+WfDyUMioAJnJMQ8sPaMHowpzxPGqUJAJJQUPD4vhbPn2heSxPib0RN8JMHCa8pIdZDaSMKWNXECcAS8Kdn0/h4D37GB+Wk+L4AdAcANKMkvoLnZ11KueNGpjOpa0vRaPPwtwTADGdNelBKbgB3oHyl5GXgSNAFPvqNALVReZAxosH7SAClYHgIqJRH88f7a774f82N5k6HpK/4/TH7/9f867CQPEgxCoz0N4+eie9pHAL7JJT8LdCS77FkXq8JKBY4zgxapwhc00H3ekBAz4h1cB/Ok65BsnT+nDyji9DrgJMMSkb8A8dXpH7GvS9LJ0avM4R5AOsgM8A4AP2ljDlu3VtrT5nxI+HaQ/ycMr1lFBL8kaLmvU+CQc4opmMvedEca874rDQUtGYauxSfAEitB0spBQzzN+VL+oBjVyRRxreUmA84a79LLrRfxYMmnaIDns+uZ9VhJaBaeon31R7k/92B5Qw8Gnpae18hCoAWf7T2vpwDyScNdekjHVAK8ogfyfGoRwwYGgR8Xpb9RMC3Ty5oIIoEJsZPIR4todsJo9uMIJuexETpErLJMhJscHWwi8rOGg62t1Dd2kLzoIquNXQa4MKl88b3mR8rYurMHGLZpGWbrq4sWebz+qNV7K5toLKxhfZR3Rxn3+hkhqFxdg7D5kAeHOxjGAojnWXZv6PwsIOm07aMQB7WBFZa9ZZlkE6MTRgAQBDOUSg47sRSrmRUBsz4XNvcsMwtZnJFUzFkCnnLqiIoqUqJNMtwwxHUDg8cWBtNWIbf+Pi48Riz8R+dGsotqTl4rRsvPI8z587agczoMteYYPDm+ga2lteMdoNN6cgjyh9mqzHrjhyUNLK5pgS0eK1Wu2nl4xwnG+jF+iGL7pIChA46M50pX+ukd9jft8ZKly9fNmCpUt1Hk2XaQ5e9yX3Bkuzx0THLlCP3LjN1TU4ptxigNDGCy89cMy5oci4TdHq8uID9nV0DwnrNATLxtK0VIwrGU9sgCB0yDu5rz1/HS196FUfNhgFXO1tbBlbtrG8Z+DCRH7Hvc48RiKzs7WGnumfjffudd/D6G18yg4tN3Mj/fO/OLdy9e9s4XglsRYaw+Ts8qmO7smvc4AS7B5Eonnv1ZXz1G1+3uWfmGp293dUtrD1aQq2yj0cPHhngmYjGrRmca27ZMfki+H7hymV8+SvvWPDA6Ek2NnHns7sGXidCceOKrbXqrjw9kzLAkHzGV5++igtXLyKWjmCLvM3ra9ja3MTm0pIB0LHh0LISKZ9rqxsGZu7sbxugWRzNIZFLoDRRwNVnn8LFK5ctIEJHj0Dz6uM148rtNnoOPGzDGrJx3gkY5vKO93htcw31dsvmkcGElnFXdzBensDMzLw1TNvd2TMdSIM7nUpZMLDf61hZeKtTRxd9ZEsZC8pUqnsG/pA/OxlLoJwvO85oqone0EBHGm2mMzodWysarrw3gzg0WmngkfbDZVp3MD07g9Gpaaua4fwSXGUFQC7NhqcxdHosL+yiPDmO9EgRh90WkqN5PP/6q3jm5RsYnR5HqsQAHcBEZHQGGBy18cHP3sN3/+V3sPbgMcZyZSTDUePDbRJkbbcMeLx05TLe+MpbOP3UJePA213fxi9//A/47r/6Nyhny7g0dw7z0/N2XVII8ZBmE7rD2iGaPdIA1FHvNNBFG4ls0rKV2ZxRZw7pAZidwQAJ9wb3JO/NAAt5atmslFmfaWZKNZq2x8lTbmdp0BeDzjBBtVKheJx5TjBQVVWcz3zBdbofLY8YyL66tOqaIRrlWAznLl4w/vVoNGavk26HE8aMXALftYOaBY7M4WuzVwaBoI4FLWJsSMgKqaTLHLSCXTphAe8owW8G8agveF3yTxtFRjyGRDyFa888jWeffdYcFWZ5MjC1vrWJm7c/s3lK5FIYmR6zqpbq3gEO9vexu7ltYyMNyrkzZ1HMl8yW+OCDD1zgsN21DOB//i/+R5RnRwBS19MkagOD1gD1/SPc/fwWPnrvAywvPDLOY46LFCuqbmsEvK/DaBiXrl8zjmOeEQTuSQvB6hDq5lwuyF4n8HlErvmO0VTQSb3+3A1rRNpA2wBTZjrXjw7RJq8oq0xaHSwvPbaMYEuOYCJAJuuawSZdo9PRmVE88+p1XH36kuO/7wA7j3dw88PP8euf/hJbq5uIDaIGhh0d1k3fMJj61ltv4avvfg0Tl6aBFG1BJpwwe7dvGbBs/Hvv5l387Xe/j/u37th5RQczk4gjx4a/vR72d3ewd1RFPBdHbrRsZxxiMTRaHWxv76Bdb2N6dBzTo5N2JlN3irty72jf6HDIz8xAGsHsmdnTOH/hCmrNpjULPCCPdKSPl195Dq+99jJK5aLt7d2dfSxTh21UsLuxY/RHxULBmseSImdje9OCJ6RDyRazuPbsNeMKn5iaBNeNeuXh/QUDoQnKkzpkd3fPHOO5aUeHQVqdKJt/Tk8iPzWGRCFtTQGRjJoeor6lHlpdWsTy/Ts42tnBsN1BJhJHihmFbBR5eGj2RK6cx+jYmJ2rrCZJx1I42q9aAPXhwn3U2kdG+ZWKZ5DNlzE6OYlTZ85a8DqZz6Ab6di/Vr+ByuEW2p0awjEYBQfL+2l1md0bc6DbgNU7BK5C4gZ2wBv1sjn5cKCn+URh7uOQVTRRNgVAOZDP+bxGG2J/u2QbfU42La9jwXUPRJQ/6ftk8sHkw8hufvJ7KpHuBsAyg17m1wRJVonkSVNEXpM6j4eIZeSTwIlVaEyqMd3v9KaBpqSb6vVQb7ZdkgfoS8QQNnAmAO2tbu8kO1R2r57D+QUOuJHPwyJsZY/KZjd/IQAOzY70fF/5jQJv1HBQgI6ANgPTAx9bc82/HQjuqBnNHg+akB3/HQBXuo/8Un7nyQxaXpc6mD+SCfkx9J+dj+j4Yy3Dz3oqOCBFPmiHGf9BFrsPdjNxRePlWPRPfg9taQfsOMpN+Wb8vwN6XGNk3scfn3xXyqytj9fE0NYRDrji/0WFYvM3EFDksAvdk+sk0Mr2SZANLl9Svpb8NI1H4BUDxlorjpffU+IUxyo/WfOlsR3jNFEnP8KN9LoPQGqvyMeTX681F64h/0zf9bEiAXzCR7RW1PfmJwdZ2ZI19b3ieWOgWgCC8hn5Wcq/+M/lKwrvkr5Q4EC+pebAx7yU1Khn0Z7jdyzg5AUhhAn4ICP/L0CX91MFuPAk+e6SO+kz3sevZpN8ynfX/pEOkS8vQFtzRgBa4+J7SmbU/Pj70t/jwlmexAaEZcm3F+jJPagxa16dbnPgsNbex7cka09iMj7e4oyfE3zTx4GEi+iZBab7Y6Z86G/NodZH49KZoWdTQpjt+aDnl9bHdBLZDALsVPrrSf0mAJrGt7NVHcAs2RKIzv3k4268tqpBtO/8gKjwLs0JAegn50fzaf3XmA8QNI11AStHuxEKEvv4f64dAWiTxYB2kLipjYMZ0EKwNUFm3AacQv5mERArBewLt8A1vWdGNbPRAm5XgXB8GE2WGZZeowEpEv/A0uelePU3P8PJ5Ng1oboex6xD0VegEnoBUvzNz8lgkKKwzzEtiCV3bddNVkqPrymqx/uzhETzpmeXEPM3jUL/bylwCS2jkYrk+ZFUPp+uKwOH4+Pc+ZFXOtYyEPh9KXxm46ibsQ57jl2BASl1PZsMJBlZ/KyEUa/xs08aG/44teY6AHSY6fml3HhvrbWAaskZ5UFyZXKZcV07+ZoOJ20IgYeu0Yg7dMUVTG5prZnWmNdQc0MZfiz/8qNxUmR8n/Os6J82sg4IzbPGJWWlaKSenWPQ4aeDQgrJZUeclPaZExuAzzJI/HnhtXRfjdP6iQalw1ofNz/OSCQfrcYgcNbJkTOiqGD4PR3M2uN8TgU99GzWHCcwbDS3/oFuDnrQtdY3PHyZ17z4+/hJBaq9YesV8LZJQctQlNzJYNTe4DPyh1xxdo+wA7D17NI9fN8pe1JTuEwUvsc9o1IuM/DJdRT8aG50kCr72RKpQy6QYLnnzEg5bp4CDPrUEnHLgCYAPejF0e1EkE1OYHb8GuKRtDkMneYh2vVDNA4q2N/aQqt6gM3lZWuYd/nKRZy5cBaF8RKmTs2g2W9bJu/O1gZWHy9jfXkNR5V943Ll51mWS6dEOpigTIqdgDNpc3ANlB0ZQWF0BLuVCvb3Kq6UqtkyAJqZaFZiM4CBC5OT0yZ7BOHoXNKhJ2A2Mz5tWYZ8jRlNe9WKgbntfgfDSAiZPEHftlFD8Idd79l4qFE7slJ3zjWbjrEEmeu9trFlAPTI+JiV5XPdpqanMTd3ygBK43kNnAxmoO5ubBnAwHJe0y/hmGVCUy4I9koH0gF12dOuuR4NB4tON9oGHhKoIrcpx27PUzuyLFQCeMxwpZ4mAMZSeOvsHGSZtBqk7hjF+MioAWHMsrXADBvquR5ixtlKkJ2ggIEIlR0DkWk8sOSeGWxsBEkpoUNkdA+NljVAI48tgUaCoVyzamXfwBA6+Qe7VUwWRq28nPuQYCXBdWaHc6zXr1/H7/3e1y0DmAf/rVu38P77v8GjRwsmoyPMjs2knTPSG2Jnr2LZy6QfiKRSeP7ll/CH/+zftfuztItNLpkxvr22YRnMDHyQq5jjZxZ4LObOMs4jn5sA9Dtf/YrRS7iMz118/tHnaBzUMVYYMdD03uJ9KzVnM6wpA1THXHPN+Vnjsr5z/x4eLy3iqHqAdrNhMp4KRzExOmZrvlfZsczTja011Ds1jE6UEc3GUBor4sZL13H52lMm8zQ0Cbisr64b9cnORgVHlQNEBjGEBmELYLB8nnITTURwUDtAq9c18Jjr3e5Sn/aQTxcwPTlnvK3McmRWL/VECxF1OQAAIABJREFULpu1AEi71UCjcYguLOqEkckyRqdGbb4J0D0m/czGNk7PzmO8NHacXcq9KruE+4AZ4cxI5x4ggElrhCWupNao7u2arJdHRzE3f5qpBDa/DOiQzzufzRplgskfG5GOlpEq5nFEwCabwKVnr+HqjWcxfW4OqULKZIMNT0PtAYbNntHS/Ph7P8L9T2+hGM+azDJIQ/nlNYfRkIGjv/P7v4epc6eRK+dQ3dzDnU8+w7/8P/8fo2cpxvMYK45hvDyGfgcGhnPvcI4Pm0fGw87sx350gHQhY8ET6iHxgzMzi/QfrCwwcIVVerUjowVigCSZz2J6etLAQQLB3HNcD84z95SBR9GkgdRjIyMml5Q3Uan0BgMDn8kdzjOA2bPcw2y0Sf5uZpJmU1mUy6MojYwGQd6uAcUsp5SjRdknGGn2qAX9yeHrgna5Yha8z2Gz7nTCcZm5O7NTNMzjUcuCtjJ7Jj0MXDklm9xxjq9evWrOCJEWBvMWlx7jzv1bVinS6rERYMjmlrLDezCYcvHCBbz+2pt47dVXLThCPfvZJ5/j7374I/s/dc2f//mfGwd4fdA2QNGqQLoDC6I9uHPfePXZJHbQ7RvAyax6o2YKhWyN7PylHh0pWNNU2lA8A/j81Ok8T8+cOWeN5gj8Vnb3LKBH+4yZsNOTM8b/vb2/bXzZlq0VCRl4znM1lUgbQEhqJAbAmJWbzRUMeG53HPUX+eJffetljJ0rAzVgZ2kHv/3Fr/HZh5/i3q17yLMR5zBqgQwGTpeXVo2PmNUwL730EiZOTaEbZYPOQ3u+IW1pRIy2iinNP/uHn2Jjbc0ya+1MZbO+JCmPHIUEG0KevnwGz7xwHZFkHEe1BpZWVnHr89s42N3D/NQs8okseuT4Pzw6tmtJQXLQZHXRAKP5ot2Tpfjnzl+2YC6z3MkVPgz1MH96GhcunrHmllzjRp0UPlXs7hwYwM5KjpnJKWTTWdMvBJj3GVwOD61nAStgrr94w2g1eO6vrqxb49v19U2EBmyY2jXdyiDPzMycrU0/FDae+SnyTo8XMUzHUes00GejSvLJ9wnW9lDZ3sDND36D3dVVpuiimMwYAE0bggFunt35ctHWbnbOXZtUN5yL+3fuYmHxgdED8bznHMTiaZTGxqwx5/SZWSRyadT7NXTCbQwiPXSGDQzBCtcB2pahSroPByjLnmVDXfNxjLrhBFiwCEPgexrYNGTnjD7CzMbstb+QhOH8KbdH5TtRn1BGlQQhwEqvKwlC4Kh8SoGQ8oPlV8kHEoh1Yg8HCVKkNgjAR33HaBZMpzPxywHr7GXAMTKoZck1xq3AjLuTJoS8t/nJnS5qDfcM8pHpDwm0ccDBF+k4BF5wvA5Ac5+nPnVAf+SY45d/KwPcCgDNbz5pJii7TXa0m0OXFan5FMgkn0N+kMBHH+wx29bjcJYfw98nQK6TD+ojl7DlOLa5ls4/cHQt8h94Pz4D97gbgwNQqEctiDhwfujxevVddqaAI/rj5qPEnT3qg70C8cyvCbkgCG0K+eQONDrJFFXASmCk7sGxM/hiMgY3/6KcoNzrnjzrhGPwNdq8pDuUD2bPE/jbwmGEvQiAFt4gv0qYhPwwo+w7zhRPHPtr8uG1h3RdB1J5MkGdH4CtfD7503w2PceTuIHkl9dRDyTn853Qxgh85jWfBCUFTJq91XHrqe/yOjpL+X+eF+avB8EozbP8dPnnvIfkT6CygHkBdv44hGEowYrv+UCpAH6uLeVRoP5JgpWTL39PaV8KJxG2I8CTf/uJXvKNOBaBp0+C/NJ3Gq/8fo2X+0HALG0iXl8gJ8eh8XEMfI8/Cl5pvX3ZEHgvsF56lfPA6yl7l9eVPB/rIq/5oI9jCKPgfUxnBecAPyO8SHMgrMoPFmicnAsla0o3KxmVfwvIlcxJT+i35kKyZiB+oCeEKwnPoN0oTFWYmPaEzg43RleBrXPGH7c7J9x1eE/pVs2pcDF/z0uXaa6k7yVLet3OHGJnpEQyFgJ3xjimkbAFfHUWWHV7QI3FAKolhHZZUVpH6H/97/5TQ1q18AIRBUDrQNUGk1LVg0pJaLL0MFoQvi/HSt/VYaZDWptYQI8OHScgThFJMUgZ8TNWDhpw9Ejh6Jp8Hk2wrm8HdqBw9XltKB9c4r3o9Big9MSBo01/LBw0TANFoDFq4WWcSPC0ifn75DqRL0TfleH6JIApBcvfXFgBouoGLEOJ36cwsAxBhyyfQyArjVRf4fI+ApV1MPjzz/c0ZxqD1k+HNe9nxlGQBStZ0aHmGxw+8M3rKXggedK9JSvildG9JA9OvnT4uVIL9+Mi1AKg9XySJUPUvExwlz19AohLOUlW+PxSmlo/KSLJq4IrOpT1XcmBnp9KlNc7Ab+5YZ1i0L6TcvbHoQCEbwxqHzADgPdVpr32MQ1UvkbQzhk2QcfW4KAUubwMJhlHkk0Zk1prPYNk4Ukg2BzwIItEhw0/oxIaKXY9pw5r3k8HiJScfxDLOPOf3fanV3bGz2g82hcqFWSGgPSPQGtn8J4A0AYGsDNrOGxOnCuBc0BAhzwXwf20JifjU5AtjEjUBUq6wSHXDQJrnN9YNGVNBwv5SQz7SfS75EpLIpeewuToJeTTJTRbNXSaNaQSUYR7HWwtLeHRvfs42N62pmsTYyOYmJ6wRkDJbNLKYemos9x/a23VgE9y8rIJED8fIgAdGF+kMWAGJ8vWmZl3WKshR1qKp69h4vQpA34qzGBeXsHO5paVW5MqwzhTBzDAgs4pjTEeSARn1tc2DQS9euEKpienbJ03ttYNbKBDyQzYJLMFklEDnkhJwIzOcrFoWWhsZsZSZcol557XJkCxue3AtZm5WQM8+EOAeqTsQCA6/vwhL6iBSYdHx5xtLGuKR9x+tdJi46lzwUgaLsxMZUBwOBwYhQDlgc0Zee+ZmRls7e7YGDg+OtpWKn+4j1gkZiAuM7jYII18Wbye/nF+Jscn7D57e1WTIWX+8POkZCF4xqwaUoIcc5ZT95LbMJY0nkx+n7JMEKG67/jzyqMjBopThjlOoxjodG2cBItYMjxWHrPnYYCBP5yXtY11jE9O4OUXXzCOYO73X7/3K+Of3dvbtWuXSgUrLXdGSsK+R/CaXLwsIb149Qr+6R//Cebn583Q2Vhdw4Ob94w+ZNAZoFk9dOXlcM4Nsza5dnU6d5EwZs/M47W33kY0lrB1297cwcM7D407fG5qzjgC79y/g43tDQNBmZlJ0GR0YhzlsbKBwMurK7h//57NKcGG8GCIsVIR88zWiydQr+6jTV7SrXXUWocojhYQigPliTJee/t1XLv+rGWeU24ZPCEA/fDOA2ysbBlQGuqErTEWHUzKBjN6kpmE0TgQnCTwx1K6YYiB3w7QC2GkNG6AJasAdip7dn6UCgXLMq8d7VtlAmJAJAk8deMpnL1w1gIs/Pnwtx/ih3/zA/SaPZyfP4fQMGLgLsvDmTlrQQ5mQfXa2K8dWiZ9OBoymSvkMtiv7OHo6BCJWMKcr+lZB+yQN5hy82jhga0nM3oZ9KgeHVg1AbmgwzT+ihlMnpo1buPzT10E0mHjXmezsGG7j1a1jrWFZXz224/w6N4DhFp9R3HR6zuO91gY0WQCl65ewhtf+TIuPnsN+ckCWrsNrC0+xt9+57v45LcfYVDrYZYl9cVx00V0VCkTzO4nDQfXpI0OhskI8iMFZHM5k2kLANbr6LU7mJqYRDQI0HIvE0BjJQDz97KlMs6eP2NAL3UIv7O/u280EqQ3oQ5kVij3TD5LvTUw2aZupyxyTs5dPo9YNmqlw6z0oHyT4oa0IawQIEDHyg82j2MggLqcMsJ/rNzgtSn3RjcQdU0Qq5Vd9LrtALSgw5+ygAZpXRggok6jjiRYa44B+5tZhloInWYHaXIOF0fMjuH1k5k0xibGMT41bqD9/QcPsFXZNMeFnNAEfOX4MGhFgOrtt9/Bu7/7u5h/et4l+BwArVoL3/nXf4nlR4+Ng54b4szFs+iHBkZ3xPXttXpgQI1VDaQ3OtirGkBjAbggo4+6nHqR65Gncx4B2gQ9YlHwzItEQ8Z9SPD8+vPPWQDgqHpkwbnd3YrR37jKQRgdycOFu4ix4Vs84Zp1ZtOmQyjb1PtXnrqKl155xcYwjEQdR/fONtY3N0Gz7crVCxgdHcHe7p7jp//pL7HyaMXuU8zmTbfmksxyj2J7g2eW42s+ffoMcuUC9tv72KlsG5CTzWQMyONYCLqTJoqVEUpy6XddsJ7rTH2cHyni6//O1/H6V95CqJDCsN7FwsIj/OTvfoIPfvWeZVKPZvJGhXJYreKADQxDMB7s/VqVZBGYGZ/EaHnMgPbR8QmMjkygxuDn9jpqtSpCYVZBJGxezX6MMSuSgcqhcdmnI0njVy7mXQNdo6c6OECj1UAkHsF4UFEyMjluMre9tWsBsMPDmp1rrJQi2N9tuVJbJiwMomEL8JRmJ5GbLKMfZ0+CjjXXpG5ztlcIR9V93PrwPWw8eoReo4kkwXtyszMQ16zbfk5k0sblfub8OXd+dRzVC+VwdW0ZRy0XmA6DIHIS+XIZp86dw+SpacRzKfSjXdR7NauU6KCJaGyIWCJoCDV0QQFn+7mqSmZGs9qKQJ7vP5Kf2vfDGHAlXUGMwWzq+CCoLRuP1RFm/wU2rXwZP9FKYIbK9TkOc74DgNcHzmSDy68RWOQ7/85XdhzIzID2x6QMXJ0Par7HgLuBpOw/wuCg9VXpmgzzO/Kr+FyWqchAS8CjbOudcM2/j8cccD/LR9IYTnzngNovmC82sxaoqIxbA6eC99XcUX6bD/Q5+9TRGfqgyhcBWRf0EtAjigL5DWx+Kb9Mc2l+e5ClzWuLFoCf4x6g/hdoQ+oZP+uP93bAiQOZCdiKHtDmsO2qbeS/RIMKVgHe9ENN58cd0Or7RT4YK+oMZkDL53Oy4RLaJGfCCQSCWXYks+0ZPOHng+aMfE7zkTuuB5LAOgbPdD3nfzpOdI7LfPYgmOCDuvIBhe08mbRmD6YM92CuNR/CYwRAC6gUJuDjTOaPeTzrfgKeD6LK19O1tSc5Pp4ZAu80VwIHtf+F//jXkcwQgPZxEn2W88H5OQa4PX9TGb/CkOTb+j6q5M8PVD05TsmwPy7Nk7Lu+RlhNsLU+JzCcygn0j/8rHw+YRKUffmrWiP+zfcV/PJBS+ks6TLtKY3dn1Mbf9CEU+PltThezhH/r+v42Ijv0/tzokCUPx5hKA7TckEv4U1ce/o1wsO07j5W6Y9BOIs/3wwAmf0V/GiPCjOQjtdvBbJ8PEO6S/uKl9Ie1Jik9/zgFT9HPcHPaP9Jd9H/8NfAPyeE1bhrn2TwUxZOgOOTZrUCoIXp8DM+fqNn0XX9Z2dFlL/2ei4ng1GjGCNGKgDc0ZvAEnFcTyNH6ZRkn6dcziik+OP8nS5C/9t//58NJbQcqMAXKTRNpoBBAYja7PybAvAkWm838fhf/U0qxcxrKhql97UYmnAd2E8e4Ly2lLE2mDagP6EilX8SYPdBUikSjkWAGyOH9nrELTDHKuHk9Xk9RnzYsV5zobnS56V8fXBP99W1FPGUwvUjVCL95v1kCGheZBAQaONrpsyDRlQCTbXh+Fm9xkxEReZMoXX6DjzwaCq0GX1g9QTYdNFvjdc2UQBA2wFNAvYA5NTm82VFa6N7iCuOf+tgsY1HGtdAPrQpJU+K5jBzyf04/t3gWHSZkEGJk65xfBCwyDxQOE4JO55bjdE3+vi6lMsX5iwwQLSRfVmVASrFKRmQ0lM0UtfmBld0UwrMV2RS+NoHUs5SCswC5Nr4XElur7hIPh1tPZ8/j1Y+YRkeLhKvw02f5Rj4zApO8LvKvNca6iDT/vGNSBk9Urj6jhSkDjrpCX/t/etIBmXAao/xM1LqiuhJLtwausAOuVulO3gNHcICoEWyz+fk2I4zOILgF4E46St9/yRg4Qw5KmIC0HyfHI6mm5QhgjBSyZwB0Jn0KAa9BIb9hAHQ2fQ4RkvnMToyhcPDffS6TZw7cwoTYyWs3H+I3/z0p9h8vIKDnQoKloXhyn97wx7YAIzlRwyoMIOJTh3BOUYkuzSiW45XzrKI+z00O10DKOkEEiAmsPLsi8/jzNWLCMUi6DbbWHz4EA/v3DMQ+rBSRT0Acwg+kKOWWcKRWMKM+OXlVePtHCuWcf7cOSsn5l4mqEzQtt5qGoBQGiuDZUbNTtPkJ5VKGpDLsm6C56QFceWOAwNAdf6Mj00aGEcdywZKLOcmxcDOdsXAIQJU4tkiSGMGUNxxFDKbjwcc15SOmXje6QwRPOEYeRASdAwhbPy04+Ojdm/SdtAoiMUc2EFjqtlqIptJG48lgV6BxHSw2UiRByv5Wvker0EgUNUA5WIJhWLOALj9asUyQAkucl/Uuw1zvCcmp2xOCgHv7eLCgmVo1Y+OcHrujAtatduuiVWhZHqRjaSY0WnZxwTC0rnjKgZem5mOBIVYMn79xg0US3ncvPk5Kvt7Vj5NQLNcyFuzV2ZeCqQngL53sA/mCUxNTuPFl1/FmTNnzNBZebyE5YUlW4d0LGGN/NjojKgK914q5XpIMCtqEA4jVy7i/OUrlt1X2a9ic33TuHND/RAun79kQBCzOdnwr9Nt2xxQZgm4TExPGfjLsvG7D+5ic28TfXSRRMwa3M1OTxkf65DZSo0jAzMO2wcm3yzRLk+M4I0vv44rz1xDxICEnq3l6tKKZQBWtvYtizvWi4GNYDkWZoCTwiSdS1mgJxQPI5NLG2cu9TTpFvYrB0jGMtZMjN3z2DCQOp3zS/qASnUbwzD5mRNIF5N49oVncPaiywSl3thc2cIPv/cD/PLHvzBgrFwcNdDL6duO8U4zI5WUC41Ow4I4zOAmbzvplijbNZa3h8KgbDFwQJCPWZB8vgf379r+ZKCJ8nLUqFkmNTlnSYlDDl5SJzAr8eylc8hPFpHJZlHIZBFFFPW9Q6wvr2Pr8SoqDGo1OxgGWULk7uWa8BpXrz2F1778Fq4+f91xYvZ6WLhzD8sPHuHmR5/h/qe3MT99yuSbGclmP1oW84E1Sctk0wglIkhPFFEaZ4O0uO1N6jFmITcPaxgrjyAVcVlV3HPVo0OjpeHajM3M4NIzVzAxM236pV49RGWrYjQvlY3tY37mcqmEfK5oa8QgEAFw0vhYcObNV/H0y88gwSqrTg+fffQxfvTdH+CAQYVeCLFQBFPjE1bmbPz+5IscOj1VqzcN4GN2PGWWjVgI6u5ub6FpAQJWBeRt3KXRMsbGx1EoFQ2AZmXF0sqyBeUUCGYGKCmBJscnMTk+Zc03XaZb14JxkzPUhw3ceXgf9eYRRqcmkGT2jOsmZZzXO/t7iCZT+OYffAuvvf46CuUSqsF87m5tY3VpGUd7+/j800+N950yP4gMHVjCazTariFdJGYN+Xa3Ky4IVi4jn8na5wlwsNKF5x7nvjQ+ilqnZXLGc4Z7pjg2gq+++xVcvnrVBS27jvN8a3UDjx4sYnlx2V6rH1Tx4YcfgrmoDJZYQKyQD2QFpve//nvfwIuvvowQY2sE04fA0V4HN2/dwcb6KnqthgVduS+WHy9hdXkZ9cMGatUDy+7l3p4Ym0Qpz6qbJna2djA2OoHp6VnEkzE0By0LgLm1CGNA+qHADiBHPoFv+TgE2GXjUs/NnZ3HH/x738L8Mxct4GTJo03g9m8+ww/++m+w8XgNBTYZ64dwaE1mG2j3e9g92LfqCu7bqdFJo8whIJzN5hEOsalTw86KlY1Hdsl+iPy/rqn5ENEgS556G8jG0pgYG0O5OGLj7DTb2GUlRHXPzhk20p2amTbqEwaAKS5ci1arbfzY5dwIJkZGTab5PQbb2OQ0PVZAdqyM1FjBAOhOdGANgtnPwXwBhFCrVvDwzqd4dOc26vsHiPaGBkAX01kMBz3TQ7Q1CqWSBUGp3xm04x5nsHtzY82y4J1tG8MwFEMmn8fcmbOYPj2LRCGDVqhper3Zq6M9bCCZYoNyBwz3SEMwZA8dZws6G7ZjwLKrimTzbpfdeGKzOV9JNnYmmbTMYfnAAndEjSg6Hq47n1t2op915/vGsrEFRsl3k98se1dBI9m1J1m0QWPvoes1Yp0dAyoDXouUYvI7bEwBdQDXw8BLlkAPB0hYNaxLHjKAeRBkcA9dZWs/aCou21g+jO876/9mc/ZOkmR4Pc6DVQ1Gnd3sZz3aMwf2M+dRzyhfQja8mzfnh8hX5XvycTg2JUsJSBPFgNabe0ffN33pNZ3nNblnBBrxWpRJlyAQVPgG2be8Hp/zJPM5aBycyxwn5wmcNj/ALQsiQQIR5dqfF+4jN29u/uU70C/l/MiHpv/lPuMylwU6yR/Vcx5fa3BSUi+Z0rV5H8orx6kf0ko52pKTjH7JvuEmAUiua8jf1Pfll8lfFZYhf5SVngLnfJBR/q9wE2ECAk41J2wIJx9R2IfkSb6fj38IAON4hDv4Y9a8CUfi5+V7+3tQ/jN7H/hArI9TqSrWxhpMiIB9H8TzsQPJr+25YN31muZQeJWeU0mDPlgpnID+qDKVhWHIdxYGpO/x+tIr/Cx9ItvrQSassA0BjPwtagteQ9fRfOk+eg7/ffnEzNQUUM/XKH/ao74MCxcRVqX14b7mj9bQnzd+RziE5tD5GS6Rj3vbknoCul/JiT9O/zV/HrQGpCTT/fmacC6BtcKKJL9PcpqLzk2f05pIdjXnCtJpP2kfiYJD+0Sfk9y2Ag5tfw/48h4KuYCn9p7W1p9PPavmVtfSHtbYtbd8uaXf4+8lYT1ubWF4A5s7St5UidTtOC576a9U0ISZzdR5fSa1GAD9v/y3/4lRcEh5WuMtryRFB6aU1rEi9Qj2+R5vxOto4TSBBoJ4KeD+wpiBEJSqa+P7D6sN6x/imlgpdikiCao2jb95dLj6h5uvtGUsaNPbQnWDjsBs6hBsYoGQipja68HndEAIcNRnfABOSt1XcgLAfMBP3E9cQB+wlpLQQe7m8gQgd/PlwAAJuA4jAd4sNxOQy88ToCOAokjak0ArP8v3FIHmePzoJK/hg6OKJgoc1Ob2N7IOLB3EOpQ0VtuE1rjJNd7QuvnC7zYLM1Icr+JJqYDjghMA7a+ZyXI/6Op5XKblKFZ0mElRSj5skwSZpALxqXT4wzGoCYnGxs9K0UnZykDi39oLkgFmPEiBylDWHEuxaHz87QOy/B4dQ62dDD0nJy4DlCWrGpvG4eZZ3OVx+z6fUxUFApb5ff5fB7HkkXPkA95Snv46ah9IAfvr7xs7kg/pF603x+MfrJJZ7QFRo+gQ9w9lAetmMLacAyJDW3MpznDuP82P1lRrY7KfcJnNvvKWM8PvOr3pAGiTySCb3fZzj8Be0rJcQ0giky4jFskjHs2j3yP1QgFjY+eRz40YuFAs5XDp4gTyaeBwu4/Vh4/wix/9GJ/95gNkozHj66U/wizEw8MD2+ts3MeMO6N06A+MSkDAOw83BiDIKcoMaHI9E6zlfj937jyeuXEdF29cQzqfs0zh3bVNy25dfvgI60srlilKsJd0HgQSCEQQ6CS4vLKyZhlOpLuYPzXrms12CfKxDLuJPTaUCg2QymXNqbVGcdZVOhRkJWbNYSfwwCwYUsEQNFY0m1mHFpxKxA3cJQDNxlQ7mzuoVvYMIDEDK5U0sI2AnNurzpkhkGJ7OuBdZ4YoAXtmv6xvrNpaJcnrl0wZvyidUO5lNaNjyTNlhtnezCjjGs/NzRltBcdY2d5xZdidHjK5nAFaI2OjtucIcPN7zMImN/TZ02fs2gTcK4dVa2LYbLUsw5XZzcz+nDl9ytaF41pYWLCMzH67i7NzZ1DK5S3Q2Wm1UCqWbU+vkhd5e9vki/NDINqyhKMxWyc6Wsww7LQbuHj5sgGgDAwQ0F1cemRGbSbLzHNnALIrM+ePvMZcV6I9BAxGxiZs7ORkrddqBl4wIGGcxWx6d1Q3uePnY9agJ2NZmINwBGE6qeksssWSAWT7e1XsV6rGQ/vUlas4e/YsllcW8eDuPRweHRigqv1N0I2NNzne1fUVrKyvoHpYtcAks83JX90n1UEyjk6DdCmrOGgeoJTPIZyIIJFO4PK1K8YfzkaCBPQPD4+wtLSCxYePUN3ZR+uoieQwiVQ0afuIHN+ct3Qui3gmgUgyivkzpzA9O2vg0MbqBh4vLlsWXzZdQCQcNyoa6j2CvdUDAthbCMWHyBbTGJ0u4/Sl0zh74QxGxsYMeIkOY3h0fxHf+87fYHejYjQV7CDPDEc2LST4XGvW0A/1kc5lMDN/ysZw//59fP75LbTrjYA7eohT07MmJ9wHc7Ozto47O1uWIUodxoATmxeySR1pKxKU90Q8oGhpg1mRc+fnLAOamWDkEuezEbzrMYu43TVQunHkGvNx37PQiBnQp07P47mXX8Qrb79pgZdWrYaNpRX0G218/vGnuPfJLbtWl7y6QYCC4+Sz1Zt1qyhIj+Zx/vpVTM3PWXY5gyrMzmWTMgLQqVgcyZA7n7gvqqyiQAipYg6nz5/DMy89j9G5SdNrh3uHONrdw/bKBpYeLKCyuoXawaEBkAQRmVVMIN4aiYZgtDIvvPESnnnteaTySaTTITR2W/jx3/wQP/3hT7C1so7ZsWlMjY277OR2zwA8ynO717VGcdyHbOTIa5K/mHudQbvNlRUL0qQYIGTG/tgYZk/NYXRizBqrrm1v4vHykumIdq9pFQ2kdCG1Bxtckj6l03SZWRbgTCWNUqFaP8DK+ho6gzZmTs1hbGzEmjCSroRA9cbOrtEnvPXVr+DyladsXoyPmUHBvX0U0lkMOm1USZHT6hifKXvVhgkSec2wSAlCXmLuBTqXdBIJ9PAMoN4gdQJ169zpeQMLyX+8sbuJo3YDyWIGz7/0Ir75T7+F8kgBsSybWwLVzUOsLa1i4/EqFm4/sGZ/zPxfuHcf+/vDPyQgAAAgAElEQVQV2/eFUh65QgmdQccCkzOzs3jtzTdw/vJF6yTP84NnGgMhCw8fYeXRIlYWFyzYYE4WufyZBdTvG10QM8oJ7DNYVMgVkaFu6oYwNTXj+gSEgGp9H/sHFctKJ4e3a5o2wOr2qtFtkI7JsrKjDvQkxVG73THw+OzlC/iTP/9jFKZHrZLGgo+bO7j16Wf4+L0PLXBcTOWQjictuMDg0lGjge29ijV6ZdVLLpO3CqOV5Q3bv6zGsCaYe9uot44wQNcCq8WRoumYHoH7Bp03Bh5CiA1D9nykgUqnszYOnmHknOcZwyAJ55XZ9zQe4uFkAMjEkUlkMFWaMF3O59/e3UGIGZKxECbmp1GYHgdyCQwTYbTCfTsnSQPEQATP14PKNhbufoY7H39kDWnJzR/vA5lYwuwU2gNcKwsujIzYOWIJM90e9ioVo+kg8ObsPIYhokhmsyZT8xfPIDeSRzvSRbW5j0avhs6wiVgyhFicQCyBtqY1HyTI6XzJvtFpOHvO+SWkdZEvJBtTNiejGeTAFg2F7HPKvCoIuQcpW9RdsvWNqixodi//TnaubH7fybdAeNLNuw9iys6mzPL/5ph3HGgpigZmzMs+5Zhka3OMZisbAOiC8fFoGIlYALYPTyg8bH5J29VsWga0fS8c0HKQhzPIUpON7v/N7zqw311Pfq4AIALQnAP3GRegCRy2AHQNOLoDekjem9cRgC+gXzQDvr8of0X+J8elDGjNN4O3uqYysOWP8rd8EgUdfN+V7xOol6/qaBUaLnEjsBu59wWi+EAXgTcDakidFFA/crxaF6OqCeZF/quBNiHSjrhkK8dvqyaALsAhWeA1NWZhIoYFkLc8wF60XvKb+Tll52r8DIQ62XNr519X6+TjEifLd8INzvtoXP6YbF68XmB+UpACCvwuX5ddd+I7ubHEAw5ffU5+mnAhYUSaQ/91yYewjSd9cN935/cFQPv3Yga0/Hkfa+HnnR5wwRUGH5/UI7yOAEu9p/n1MQABsT7gp/nhmIQ7aYycV35f4LPAbgHKmkN+hmeFrs/vy2/m2FUBIVBafqw+w+sog1zrLgCTf9v+CBITtd/4vu9rR2MOtOVcGAVYQM+luRY2yO9IP2iNhZ8IX7F59uhteA0FlSRbqkbgPHOeuF/9AIhkTeP3n0vAqp6F7wX00cdBCq0FxyFwWfpBayWdqH0pXS/sRzrGzvMgsU3y4YO7NjfxkwaS0h9cbyXCkYpD861xay+58Ts9JADax5z4ea6JMFPhoD4mowCEwGfJxknQ1gVn9T7/f0yv2utaIJoANOfNBVLcWcwAtIKSlMM0ezox2Bd3NDmkv7Sx/c//zX88FDeSBFvgkcAabRaBMD7IqofjZEhRK6LEh5MA6iEkwNo0Uoo69LSB/cnyATQpbwHcEjQdgFJGvL7KlgyQCQ5IXVcC7StfCZopj14QtQyfKCIBcseHH4Wr58pddICaUg2iw5xXKggJqDYl73kCoDsgUMIsY+dJY8XPQBbYL+UoofYPACkSgX1qyiGFrnWgQSswT4eXFLTmyp8zKQ//oJLiFHAqxewfPG6zuGipFIYOEN/g4QHrbxhtXMmL62h60izBOAIsan6SAW3zHZSScV1kiJjh03N/85+AWG1eyb8vg/yMxuNzGOlA1N7hs/kHga9opGB1kMuQc0r7hENLB4xvcPhzpDWlLEg5swSN4/cDHe7/QalczBk8+tEBznl06+wyqPmcqhbgtWUgasxSZpJh8SSLp0z7n5/z9YSLvp9Q6GiedBjqe1KcfiayL3daR+29JxWn9r2UMTMDbb66bl0kf9Jp1rLFgiknARnOo4yQY7kLMqC1X/V9t4bO6GYGTijsMkGsaUwAgpqzEItbMGTQjxkAnUmNIpsZQb9L4y2DbGYa+cKocXnOzc9gajKCRg2IdIFMhNlUn+Nvv/NXONraxrDdNc5eZhsfVPdRqew48JVVGoGxS0oWZqKRs8wa+SWS5lR2WOrHAyMUMWDxmWeu4/pLz+HSc1eRIEjQYJl2xzIgWXq/ubyOT97/2AAhOs8EqHL5PHK5gmUBMvuWdAXMsBoZLRllEXXhIMicZ5YtnacYjRPyDIZYFU9uQhcxz7ITciqO8ekpTM1MWgM+OlHGhdrrY696iIcPH4IRYNJjlAplMIuPza0IwrFhlMlAJITCSNmAV+ecBHqmfdIEl1m+dLLpwJHPdm9/15x0ZqHlSmXHzxwKGdUEDRoCQ2r2c0g+zkrFZGlibByjIyOOAqOyZ7qd9yPITnqT0ckJA/nITU0An5no6Wgcp2dmXWYuDYJexzhwCeYdtWroYYjLT1/BH//ZnxrdBjNi7t69i7/96+/jwa07mB6ZxGR5FFGELYuO88isk+29fQMSk5kkLl26ZFmmq8sr5tgT8BofGcfq6irWVldRHinh6evPGpUDOYsfLC443RcZIJGmAQTkMznbI5WdPXefAayMd3R03AU0Wh0zMtKJtCvvjScsy4m0L1wvluabruoDjQ5L8uOIsmN9JIZULo9EKo12t4tarW5G5bVr13Dl0kUDu+/fvYfVR8vuugFPnD3D1ARIH3NIgHlrBSsba+gOuya/LI3tdRrIpRKIhYfY2d3GzuaGZXQTdCFdQaFUwLVnn0GpXDZ+auqstZV1bJI+pt5Cr95BqANkEmkUSyO2JpShTD5nTTQJQl++egkXLrHJWQ7379zH3dv30K61kYlnLbDU7TqHnuDE3t4OdqublgEdz0Uxc3oK5586j6nZSQtkkVu4W+ugsrmHj379IbZWt5EIJww4YrNDAtC9QRutfhvRVBQXL1/AtRvPYu7UKSwuLuJ73/tb3P7stgH/2VQG5+bPoNfuWcYwQSHuK/Kzkp6g3mxY5nQykzI+aWuqMxzaOlNP8e8Em6CNlGx/WkO8aMICOWw4l02kkGHQJpa0YA+DMATQrNN3OIRsPodTZ8/gm3/4+zh/8QIOK/u2P5cfLOCTDz5CpDNE7/9n671iK8uyLLH1vKf3ZJARDO8zIyO9razM8tWmpO4GJMyHII2EAfQhQYIgQD8DSBAE6Ed/goARBsJMSw30fLSbaamruyenMittZIb3EQwy6O17fN4/Ye1zF3kypgkEyHjm3nOP2WfvtddZu9bC7nbeTmiwfwhUk0XJZBuTH6Ozk3jjow9MxoMMUOrC3rl1G7ubWyYDwbXarTWcHxdNoFSvotHtIjMyiHOXL+LKu29g5OgUOuigvLuP4nYBawvPsXD3AUpbedOijZGBHYthcHDY1g3lO3qRMLKD/Th9+QyOXz2P2RMTrK+Ger5nGufXv/gaN7+8ZuzSwYxj8FJ7e79YtqQK7RgRtqOnjuPDX/7YpEEe3n8AnjVigbXHd+8aE7vNAi5tl6BkkoiSNGRvr+9sYWV11UDC/fIemu2maYuTTTI9Nm166r12yOwp1x5lfMqNisk27Jb2UWlWQDb18OCAgX2peMoYjdu7u1bs79jxkxgYcrrXuztO1iSdSsCOq/c69jf7liAh9ZTpCxwAXwwerM6i82MVdLl9P2S2cHV11caPACrZxLRpe/t7KHXq6Bsfwi//g9/H2z+/CnZIaxfY2ylid30XBcpv7Bbx/PEiqoUymsWaJTc2NtbstAv11pkQpCwI5xnt6bvvv4fBkWED7AmSWmxhJ+2aJgFRzxdNLsoSyeHD4IjX5akd2mxKBJUKFTRqTfRnBzE0MIRoiEE+dchrVp9gdXXZtJcTyQia7Rq2qcGMDtKZLCYmx0zHnmtmm3UWqD89PIzx6Um88YPXMTg2bH4AQfunDx9j6cmCzYMU13Y8ZePJIq48/bJXKpqOeSqbw+yxo7Zuh/oHcOO7265faServP+GFe5pdmoY7hvE+PioS/J2WQy0bVrfXPucI7FQGKPDY5Z4JOhua7VcRols/2bNfAQWaWRCot10/nMuO4DxoTHMTcxa8pJJK0qRNEM9NNDG3PmTGJ+fRSgbRyPcwX69jHK9Ziz1yfFxCyAJQD+6ex0Pb97AztqanSKItlhkk0A3e90RJugvWNwQgsk0UT5LvjcZu+ZzIYJwNIlMf78VIZw9dQz9YwOodmvYLm2j1KKufh3hWBfdnvNVKZ5OCQnn3gUanN1AnzeQtiFg7nzNgFB0UHDO7XtsI2MO+fP0A/hDv1Ags46X8xk49opvaVdeJEYolpEPzO/Kr1dArvhZ8bL8YwfAHDI2FTPLd+VvrkkF+eanNxyhxmrBREOIRVxsQ2RUYLUBFiwuHADQAox4f9Y24Pt+HOzH9CqKKP9ccY3Y4KGwk/8T2HcQHwbXpG1RvKr4WnEgr0XbqFhMx/bVFn3eB0wUvwooEQDtxqxlc0kkH42p4lJhBnxfz0gdfve3A/wU47t+dnuHG8vDQoGKDRR3KmbwwWM7bUAyCmsrBCCsYjkfixC4qCSFSE5sh/ldlPMKfoQjsF2aEz4wpNjL4m8SVozReXjCVXG3a9chGO33k+6lZ1RcJRKPsA61m3UN/PmjsdJ84f/VXuE4fvxLAPPF++safF39L9zA70u1VRiHH+cJANYa8jEk9aPN1SDxqv7ka5bEDDSZjUjE06wB8PpiLCvpUdkNXUfPr3hZbVNfCWPwAWwfA+NcFPjK9gjgk1Sk5pAvSSP8we8/Px6XTWIb1S6tBT9+FvipvtA48LdLmhxKVjLwEyCrE9K+zyBCIr+r5+P76i/1s9YoryUQmK+pLbKhsl2yFTR1L66/Q4zD6X/7eJLmiu7PeMsfO33Wx6nkB6l//cSSs2GuSK3smj8v9brG38eF+HnGnv5nNPfUlyLkcZPz7aCekWbWEpbBOhM47SfV/P7Q/NOz0H6aPfBlmIJ7OfzOSWj4z6Y1QJ+LdobVSV4EoFmEkHOUvggJDH0Zh1NRUcKeN8BNjQHNG8igM7gT6Cbw2O9QLWwZZz2cDwgLLGLQzY70H04gqYzQwYZ1UDX3+xUp+XldW5khMUP0njpEG50mLYMeflYTTPeU8VTm1M+MHxj7QAM6lXZF3PhdLVqxP431tEe22OGxIX+wNenMQQjo/ZpgAsXpTPiLUcZRhkxgpBwZP3vFe/E6/M170BgKwKOzwWeXgXFFOQ4zWvyeGQI6fsHzqU0CHTVWYiX6Y8fX+HnfmeH3tBi0aP3F7090LRgZHjlXdAb9jJ02jsOMjFss/B5/xHQgkOr62xkCbvy6Hz8n8JhHSDUebD8dDxkQJUPkKMip0jPIOdD6kGEWWCvDq03Pvz9f01EbjoucWEpBaPzUl/7mqXnA35qnqjbMIIPHsuUIy+iwPdISY5QpA6K54wz8Yeae7ZJzrHGTMyZQVpuBMvx8Bs5Jvc8280eOisbVP7Li+tutI0sGBNWf5WTwO1qTykprs9TGp2fk58ROEeisa/IzZGLafGy5eSLwnq85x9/ZPAMlg01VzoTsnrUlOGsnG+bPWzdfXPbRZAescKlb67yrOYfGSiYAHUE6NWgAdH/fGNBjQYYcOqEcpufmjZ07Oj6CwaEQ6mUYmyhLx7UO/Pkf/ym+++y3FI/EYC6LVDJu1WfvP7hjQBCDSz6XnBEC0K1e1wDoLCUjujxCFrYAvdVyp1UuXXwJr7/zFubOnUAqG0Gl2ESzUkd5e8+KUNX3q3h07z7Wl9eNSUitODIlCUCTUc1gmsWjIpm4FYlioE8mF9mTz58vGpvR2tRu2DF1s0MsRMBgqOOSbpF4GK+//RZefvmyMbAZBw5k+g2sun7zNv7ir/7SWKuUY5gcncTO9jY2l1fRbbSMXWnrOJ3A6Pi4Bd/O9jnNNAIl0qDivCJT24LRbs+Aex4jZ5DAYkszc459fOXyS1aQ7LEdc3fyGwQh1jc3DIAiUMAj+bSaTmuWmqsRA6BZbGnm6BxGxscNSLh/6471BTVsyTwkm46AqBUKbDdRJ9u1XTeN7N/5g9/HD373Q5juBYGwvRY++dtP8Kf/8v9GOpTA+OAwJodGbb6TpWtFI4slY2KSGcdCfy9detlYl3/367/Fndu3MdznmNocB7Je33jjNcTTKWxsrZvWdTqbQYXH12MdAwX70lkDH/e2WcjOsQdZHHBiaBJpBmk8/06pgWTGHAqynsmOZ1EpngLiyRJG9Cz2VayWkUxn0TcwhD4eu+6xgF7agD/qn3LNXXn1ZZw6fhq1UhXLi8t4cOc+qvslO1IcDUcMrKTkC2UjGr0GllaWrGAhNUOpE53OpREN9xAJd5HNJJHf3caTxw+ZvUAynrRTAWQXmGzJ0JDNecoaUCeYuq4EVglOsvBaLpFzQHuHz9FBpi+NUCyKRDaJE6eO4+Lly2ZP7ty8g/t3H9g6IQCdjGcQjbgEG9cgGdB7hW1j6yHWxezJWcyemDGJB87VWrmGnY1dbCyuGwheKVRQLVBmhn2VQ7PTQjjaQzfSRW6oD2+8+yYuvnzRbAmBiW+//gZ/9q/+Avm9HUwNTeDCufMGpC0tLrp919ZUxOYrAejc4ACmjkzb/kLGLk8QpBMpm4uWxEHPChky+UW2qznHXR7Rb5hGPMGwbCITME3qJlHCNWPF9DJpjM9MYXp22gqcDWRzBrg+vHsP26vrpimdS2UMZF9eW0EukbGEAkESsrxp72ZOzuOtH32IV959C9ViBXfu3MHXX3xpWsxMDhSowVsqoy+bcycv2g1UWy30jQ3jpdeu4ur7b2H81BGQFUsG5u7aNhbvPsaT2/fRrdRNvoMADU9N0PZw7fHEBOchi8bR9l390VvGYu5LZhHtAIXVbSzcfYgbv/0GlZ19jA+OmsxMuVgxkJTSMnvFfSRzGbzz0Qf48Pd+il4EuHPjNuqlCrZXV/Hozj2UqJPM7xX2rSgcC0OeOn8WfUODdgpieX0Nu/t72NlnAcM2hnKDxhSfHp7AYG7A/maBMY4rT1aQ/byytWYscALQZKGziOJgdsAA6HgsYcnsYqGE/r5hRKMOHCPwzsSOnb4w7fcwsulkwPrqYnpyyvZinubgHFDAwX2bLF+dfOPeTab3Jtud3zMgcmxk3KQtmJiod5uooon0UB9+549+hStvXDTJjO3tkmm/by2tGTu9vLNvyYF4L452vWFrnveuNqrWvzq1w8QcbRRZ0ASgKQ1EEIj23ZEQuE+WEGaiNpVw2tzlfZvr3BO53t9++228/+4HxvS9ef02/u7Xf49kLImxkTFkE0y4dVGsFEyTfGnpmTGhI4kQ8vs7xqZttKllD0seUO+aPluxWLWikOzfcDyC5EDKbJEdH4/HLclU2N61Ir5cA8ODI4jR96e9SSZQrtexXy5heu4oXnvzDbNztB/XvrqG69/eME19snaL+3k0qhUkE3FMjI3YiQ+eHHGSYkywOfB0v1AwezY8MGzSLVzDJt9SqSJfdBrMidThKQLOEV4nk85iYngSc1NzyKSylszcLeyaxE091MGF11/G3LlT6CTDpv+8vrtlew+B8LkjR8xGEIC+e/0rPH14H1srK6jm9xFqNZFLpA0U5z7vTsewxmnX7HgUlO8w2BnpWNyYUg50SCCVHTBgf+roLGaOzSI7OoByq4jVnRUUGyV0wk10wy1LsjGeSaXiwYlGB4JwD3KARsj2EDKbFZATgObfnBfODycw3QN1vUVAkQ/FcdbJVI6P4gPuv5LWUiykeFFAh4BLrj1eh3slX+O96U9wHflApf7m512s7AAYxSCKfZ2P6wpvcS+Rr8dTY0y6MiFssWLLEWZilFIJfF0D0dquZhL9WbEarT+4VwYgm2ItP15WTZ0XAaKD5+z0vtcnArzoK7h42fnbPnDn4wEqAs97K24XSMPv0P7wx8U0EdvP+WMJVfZJ6BDg9GNPtkPxnGInxSh+/9OvdfGdiyl1T8VBGkfJPSqmV6zH/tF19ewGDrKwJrXsE06jWgANn4PzgN/ha5oPfE7dk++pvgjnsA88CSj0Y0t+XjGtYnfOf9cu93zCJQR28ZSIXte11F+6Fu/lzxXFUGq7EUACWUNhID7AKryF1zgE/ByWovVCRqTiNo3fAWYRyJ4q9lRcpj2J32OfaS0I6PYxEnfq8vua2gLR+RyspSFgXskHMZ99QNjUdoOTAsJkBJZqvvrvs838pxhZc1BtEwCo+NaP3QU8q591AlnjweuqWLPm44s4iQBDxds+ViScjNdTkk0JJX5OmJ3mnXAj3Zff06l5akC7kwPutJaure8KrNUc9a/JzwqjUp/6c84lGd0PY0L1Ea91UIehL3twQsR/X5iK7IYwnBdtHPEX4V/+/NaaYL8IENdeImxEOI/GR/ZL9kXX0/zj9/1+snUWcwk44Vk+Jqm1ZPYyWGeG2QXyRvxOPO6wG80jtdF/Jl3b/57WuBVfPkgWHkr9ao0mEk6zWePDNSL7TX/MTpJ5ADTtvfVLUISQz8v1RADa4kYjOzSNsGbrXBIcAnz4or9ItDnrwX1wTB0nMJI31ucEpIoF7QOlfBgZSjkFAonUGVpA6ih/wQrw8yecgCGBoDJwWmRazAKtXwQbef8D48yNKOSMFo8p+kZCm6HAQBp6TXYZdBlbH5QT6KbJoIWoYgfOcazavQQiC+RXH/E77EddV4tThk8bPT8vMDmZOiyix9dlXHkNAzzhNLzlIEi3hYuKzyhwU8+ojV1aPwJN5ZAJgNT483WNlyay+tr6u/d9ZoLvLGg+uT6TZnFQZPCAxeyOyNGQuHs7NnC14oO8LgtsTgNZNgFzwc15twAFpAqYZ9toAGWA1HZtDjoKos1HfcXXeX9+jtfk67wm+5POkxw5fo/35wLXRq126P+8pwy6NhD+nwuZn2H7eJxRjgvvK9BcmW8CPr5Dp3Wm/qRkgebPiwZYG6wcVDlSMrBaF/wt46vx15hrA5Zzpg2A39Ea9RMOL9oBgcKar341XPWNdPp828OAxtZL49Bg+k4ap5SzZS576NsXzTsz4qHDStZspz8/DTjvuSIGrnp4oBXKvwPHke1wBTLjiMeoBZ0FugmEoyxQNYxeeACD49RXHsT41BhIUivt1YxNNJhIIl7v4d6167j2yWd4cP0WMtSb7c9huG8AT54+tLlF5phpOzOIoQYimU69rhUeCzHYSibsyCUZSNThZZBz5fIV/OhnP8bk8SMG6BX29q2o3c7yBsr5EiKdHlYXV7CzuWMs1b3tHZtbVnk4mzGgjgzeI2fmrdjbsdk5Azry2zumo7zw5CmWV58bm5jOQq4v647uBKwosioZuP/wxx9bUEv2JLOxBKC5Tm7cuoPvblzHfqVizGQeVSaTkozb9eUVdKoMQFPoRiIYGBzE62+9iZMnT4KMHLJF7969e7DWtnc2LSDN5TJ25kprh0zRRC6D8xcv4OTJ4yZjQCCRgenG1iY+/+pzA0dMtmNlxWROWDSKrJnqfsXsCZmIBPtZsO/V11/D2NSUrYXvvvoW33zxpQFjqZgrbEUmo8k7ZFP2nXKragXY/tN/8o8xeWESqAI7m0VjV9/67iY++7tPDAQbzvVjODdggEN+v2QAENloZHOePnsKP/vZz3DpwmUk4gmsPV/GX/z5n+P2d7cC2Y+SgZETE2Mm50CmG+cItY3jmSQiqQjCsTCS0ZiBH48fPsHe1jbKpQpilOHI9Js0Bh0dMp15soRBOfV4qYlMcMfsKFmLkYixy5stBstxDI6OYXB4BC0WOQtFTNKiF+pham4a733wLmZn5tCt9rD4eAmP7j3AyrMlxHoRy6rTpnG+TR6ZtCJnm/ltPFx4gK38FqaPzuDs+TPIDWTR6lHOIW1z4taN69h4vmJSBix61mzUEQk5XUUyqnmMeGdr247l8zWygBKIIRlNoa9vwABKs0mxqLGHKeVBhj+1bMmm3FzbxJeff4VasYJ0Mod0LIVEPG2yNyxs2erUUa0VUawVEU2HkRvJ4dzls+gSMEPHNGg3VzaxseTWWKgdQjSUNB1xx/6MohtqAVEWcDxiADQBcCZwKCGyu7ODf/nP/xiLj59iYmQcR2dnkU5lDXBiYUkC6GRSr22sY7eYx+nz53Dl6isG6jx/toRr33xjWsljLFAYjmN3exM5Fk9kAbkWi4am7GTD6tYqhjKDFmQQWOa65V6TJ7OSrGT6ETzSHw4ZG5rBQX9f1hJDxb09k84YHRg2ZiWzD5ub2yb7kEqnMTIyZKwuBvQjR6Zw4qUL+PEvf47Jo3NYefzM5u6zR0+QiaWwuvjcAFyyRIeHRlGsVVDrtE2b9tSFc3jr4w9w9OIJxNNR1ParWH2yhMc37lgRxXalgV69bTrlG+tb2NjeMlYtWds8NUFN9rNXL+HdX/0YQxMjNu+6tSYae2U8u/sQj67fxfbSOobT/aaTSd2OUqWMSrN+oEP93k8/xuSZY9gp7GB7cwvdetMkabaWV1He2bX/U5+Ycj0EgDMDfZiaPYJOJIS17U00em3UOzXrD57oIGN8IN2HmdFJA/4prUH9adO4btWwubeFzfwu2tEucpbMSmNkkCBxCu16106qoEEN2Aj6KP2QoD7wOHZ2tg2cy+/vGdhK8I91BAhqToyN2fgSfGbSjsXwuI/QzvMf17oBWbGwnUYp7O0Y4Mx9nbIcLNhoPna4Y/8i2SSuvHkVb33wnrG9796+g831dZS397G3voXKbhGotdGuMFGUQJNJMNaXaLqq6ARumOhkwkAgDvc2FmdMp1Poz/Wj2Wxgd5f7ShnZRNr0WDl/90sFaxvbHQqH8dFHH+GVl6+azMKN727hu2vXTU6qL9uHdIzAYNQ0iFu9Jp49e4rd/DaYMSQATYkrK0aKjtUHyGT73BrIl+w3tV9jyThm52fRDjkwx2xOre4KxO7s2ro4MnXE1pHtv/TL6XOEwvjwRz/G62++YeAwbdHis+f47NNP8eWnv0WzUbNkbLjXRTqZMKY7+5g6zUwQ8u+JiUm7J5OdfJ0SLgSgmRCgxjhBacoAUB6KyS2C+1a0t1IzcgaTe9l0H86dPG/SJPn9ggHrvVgE7RhsX7HNt/AAACAASURBVJ+Yn0NiKItiq4pChYVpIwZwSut8d2sN+1ur2Fh5jq21ddT2S9QWQCYaRzLqNNGZnDSflwQY2/0j1qdMnLEAJ4sIOuAvhlzfEIbHx61I6vjMJDIj/ai0Syi3StivF1FpFtEJ0V/jXmP5TtRbJSs8yL5lrMO9wyUqnFyBi8kcuMi/6WMoFrD3ek5mjn/Tl5J+KU+1cQ/i2PF9rgnfz5QfyPsp3hPYIx9YcY5AAX7f2kngLiDQ2Okw9k/DnQzVtegz2h51AC66dWZ+c8/1KX8IPAcvWizjx8Hy3/k9W1sEmgPAgT6WxRlMZATvcw3JD6a0l374PcXLwgMEfLHwqWI9xQ8WjwV9Zsx7j2Hnx352r54bF15fGITiGQFa6n/FWIql2X755LyuMAUBmAIBBZgId/DHi4lq9ZP0on0cQJrKKpaoa+t+BKAVvyi2MyCTPgSLEUacVrbZh0CjWvEY76N4RiAf28KxEsOTDH8+r+aonkkxm/qCeIXmnZvrTgPdbBVr/QSgleJYtoHtVtyrOSrgSTGQf8JV80/Yh8V0wboS+CswV5+1+CSIvUVMlO6vrfuo6z++x3sq3tO4av6r3byuYm/+rTWptefHmVrTHDPhFJrLwlBCvWD/CiR12DZhJ/Q7NFY6I+DH6v5c5r3Ud3wu/e0D0JaYCNa4jUnYYRk++OySXy5ZpvhaUhqaIwJ8+Vz8rvpKQKlAQn5eSQ6NL98TUVHfUxuFH+jevL/J7wXJH74uyQ/bY6lJX6scJDcMXzFy2/dPQfsxPe8t+ycgV6Q2YX5qq+yPbI7tn4F0jdYyJXJ0Cp2v2SnAAH+RHWG71K9qt+YlE9k+6U1gruwgfQ/ZNfXPi/govy98ht/T86mekeyj+oHXY5uELfFv2Q7G6FpLuo+PGapoyAFeQQ21ACDWb38tG4YR6HvLDsp2yQ7y/8Iahe/p3sQKlEBVYuJwPDq2o5Okq75PUhLRam+5eSzMJZdmjNVnvpolcYOTO6H/6b/9xz0xEDUxRf/2gRltOJqcurAE0mWwZHhefEgZaS0632D4Hedv2i8CZzK6WmDqCC14GWPfQNqGfcCW/T5NXobdB4p5D7tvx22MpIyrTb6R1T2I5PM6yvJp4GRU/OfURuxPEGYMNDH8bI0AcxoAGWF+TzpXapMywprkaj8nAa9HwJV9zr95f7F4telaNejAKJlBqVZd5jZwkrT49Bwy6nz90Fk6zJzIaPiOkMbLN2xqLyUxNM4yXtpkeS2B8cxQy2j7/Seny2dAGxBXc5k5/shQW5tizihrI6FjIUMvI6C5zu/LSMiBPQD2A4F/fkaLnNeVwVfmVW2Vc+MbUDcehyxijZFzyN2c0jOrbXoe51h37Qirn63XpkKGGdtihaMC5+z7a9g5q3R0eQ+OgZ/5lLGUcZTBl03Qc8m50BzWPbQ+tLkdrCvT5ztkZWuMtIFrrmgzU9v5rD6LwOZ2wBRR0KBrmAMcDYp9NF3wofE7dOSk6+yYFb7TqXtbvwQnIQTCO9DaORh2LbJsrEgVHWA6ekFGMySGPgOeOMKROGKRLCLhNNotCvcnEEsMIDMwjWzfMEapxzo3jWTKAdDhVgvZUAy9/Tr217fw5OZdfP73/w614j760imMj4y4ol3lfStMYxnsVBLheMwdeU3EMDYzhaMnThposlPYR6fdxc3vbhqbl8ysV169gtMvn8fw6DBiiBirmIW8dlY3jbnE/1NXkzIcz5eWLIClpAbnMvu60mvgjY/ew+/9we9jYjSHUApoFYCH9x5hYeGJsW9v3LjhiqChZ0k9czZYTM3WZhfzJ44bGPXk4SNEeyFkU1ljbtcI3pAxHYsZQ5lMEh61JgC9srBo+r3UPy/X6iax8NIrVzAyNor83r4BRWSZsU9ozyjlQcdpeKDf5BtYXIrzjkxRgvPULL106QKOH5vD2NgYoukE1leW8fef/Ftcv3nDAgJ+f5PMzkgUkyNjiPQcG4mjzKPYr7/5JmaPH8PE5JRtwA/vPMAXn39ubEg+V4vV07sdY0CSMdqjHEa5gLOXz+Mnv/ypyW8UimU8fvrEpDR217ex/nwF+bVtJMNRA1oISNWqDQOgS7WqAVPv/fB9vPfee+4Idv+AgeS3b93Cp598aoAIgSVqe6ayKWMTUi6AhbBGJ0cxPTuD6aNTTu+Y7OedHdy9ccekEFhskGM2PjBm8iXJWBDoBs+9Y8UMi06KwhheHTRadRT2CXDRoYmjf2AIc8fmkcikTMO12WsjlUvgtbdfx5XXrxizr1EAtlf2THf8+dNn6NRaBlqQAUrbRYAmlAyj2W1heWsZpWYZZy+dwatvvIqRyUGUWiUkk1EDKjdWVvHw1l3TlV1+tmgsPdPXTSYxMzNrWfeV56uokFkYZZGmFBiAUGKBdowFN/gs7CuCYI1u05I21IAeH580gJ4SHKX9MnLJHPoyfQj13HFy7iPsg3Cka8USm706IukI5k7MokPAL2DE1QtVVPZrpoHba9N2MAHMwKRlOunRRAjJbNoKBL77/js4Mn/UNN9DvbCBg7/+67/BrW+vI4oIZqamkEn3mxwEi6iRxUh2YKlSQd/wAN754D2888H7tp4IQN/45lssPH6CVrlqRfZqQcEigi3UwA5Ho7YmqBlMe8i1Mtg/YLXfuPYpoeIkAOoG4Na6TDw4UITH7q1wc7eFwXQfpiam7EQEZX2MXZsvWiKiL522hAfBoezQAJJD/bj65uu4cOGSjcEXn/0Wt7+7YeApmcfUVHYsvywa3TZKjTraYeDkpfP43T/6fRy7fArReBTVQgnLT5/h8c37WH6ygA7lVVo9hDs9k25YWV+z/hmdnDBmLZMM8xfP4id/9Ds4duYY+CgrC0sorO+hvLWLtQfPsHDvMZK9KDLU8Y8nbQ4XamVU23XEs1l88POP0T8zhr2Kez7K5ETaXdP+LWxu2mkSai3zpADHh4xzJrzaPIYYi2Jsdgqzp+ZMk/7ud7fxfHERuXAG89OzGMgOGIuUkgVEI4v1KlZ21pGvFE0D+8ixWUzOzmDmyBxi0SS2Vjaw9mwNoUYPY33DGEwPoNvsGCBqclnRkBWmW99bNwmgTqiH8YlRHJubtbGmndjP503TnIGhfAoGDQThKLPEYp78HIFszmeCTKgHAVAUaHLuR3oYn53CzPxRO3Gztrxi6zDaDaFVbqC8XUC9WEao2TN9/nTW2Y9Gq4nd3bzT/Q8k7LjHcG1Y4jOVNj1mFlzlHmya5JWKC96NyNBBgxrNDVdUOpFMGgB9/uwFREMRA59vfHeTqg1IJVLGTjaADy1LFtebFSu+WiyxgN+2yaJk+jL23AThS+Uy9vdLJt3DJA2feqB/ANNzR+xkDU8FUMrDivnt7BjrPZvOYmr6iLWHpxy4vprNFoZHxvCL3/09HD91En1DKYCmtQdsLefxr//yL/Hlbz8z2RueBhnIUqbL1UNg7QMy8Tke09MzVij3CTWwSyUDd4f7h20fcEBzxf4dmaP96djcd6CWO/nFecWk7vkzF5BMZJ3edzaNWqtpRQdnTsxh5vRx5EaH0Qi3kS8VzI5VSvvY2ly3Nbrw+D6SkQ4SIVjB3MLWls137leU4GDSlza33WqCVjEeoqSL873NryNLVMBYL4x4MoUBFmacO4KpuRljQNe6FTRDDTTQRL1TQb1RQZ16YTxGHiWzumYAMxOg5rcFRUGZcHGBvvM1FZ8SgJafyHYQ4BNRhP1GX5L/p8ST1oCC8hfZawaYNB1o+yIwK/9Yfic/I7ahYisDqTg6VnPI+YuKV0mkEQlIJBn7PDeN4Ai93TcgSDBMVUwl/1q+M68v5jaRe/rNYhaXKu55feDFxZ5kiTtwy4+f5T8LYGt3XPwon1jxCX0VF+8eFvnygSX53C3WFQjGR8+vuFxAlgAQxcGKt/g9AXoaU/WB2sdr+vf18Qe+TqYev8M+kWSnDyQLNOSJUbGU1V4XVzsgV59TXOAKWccsHhBAJaau2sPrqN6T4ipeS6C3zdmoA0iFPSj+0NjqhCnXmj0PZQeDooZ8Dl2fyXaRhPRdjZWuqTiJ1xEgJTzHx30UexpuEkjWCHth+9Wf+py+K6KbWPw2FmGnh+3H6vw8X+NvXU94k8BnxWs+PuED8JqzTrbIxX/qd8VyhnsEfi2vw3nGtikZImDT5ptXB0jrT7GxP6deHB8f09Ba0vxhe3yCFd/3sSvhMD5pkN+ljWL/+IkszR+tIfYFv8d+9cmlfF/YFF/n3/7Y+uOt9gnT4nf5t+ydAbJBDSW2S1iAxkrAr/C1F/EdjaFsisaS9xGO4M9Vvq8+1PNZIbyg9hzbqz5h/yhZJFyL3+feKbvmxs/ZTa152RjZE9/WCiAXXiVbw88I/2Ab1HbhOD6+oPdl4wTSCsBmvOEn4Pznt73BA5vtvk2XQPWxzwMbRN8o2F/VPr/t/j7INr84V92+4TAwzRMfl7JEb5v1k1yC1tkMB6ZTgsO3zZlkwkhyTDgZhllzjPnQ//o//Jc9gXEyZmLi8oL+BnqwQwZ/8AEMlAgyTJpIfN3/cYbaaSj5C8UHnXyAS5uHDKHfUZosbJeMpDpVE0EZJE2EF68t8FQbnP4viQRbCE238XY8gFIGTpua8xbchGMf8EeLXYv8ReN04HwdZCRdsQItOi0aLiDJRrA9up6Yx7qnMtn/3kINgF1dzwftNQa8JgENPqcAdGUp5aDwe9oMNMnlSAkgfdHoqr/lIPgbwPf6jsYwdnhUSgbMujVIGnBCyyi/uNB4X2Zc3DgH0hsdtwm3ms5YafPWBk7mhP52G3agGRfIQmjR8D0/ENMc0ULWs2vhyRhpg9CGKuMoB1XrQP/nY8pB0Qakea/1qP6QoyODbga+XDnIaGodOwfAOS1kxflO4+E80YbsHBxe2xjVwbri53wj7ju12sg1lzX39X8ZaraD89M3gjLAcpbYT76B9vtHiQJ/UzVQOJD74ByVk+I7UW6DdMceKcEh58PfMKQVLGYD33NAkgO6tQnUAi1hzVuOtzZxt/xVBJOAdMy0Sm2dBIEFwSACXdFYEtEIj6Ck0Wkzb5hELD6AwbF5RONZTM9N4/TpeVDNo1qsI9LsIFxrIVRpYWdpFVuLy7j1zXfIk8nX7SCby5jxZxVgBsQEnvqHBpHt70Mz3MPA2AjOvXQJ86dOW1BJ5hNZY5Q7+Pab70wOYHJyHNnBHHIDDkwjUFoulLG3tYtQG8Y2GxkcsmxlsVAwIKdadUE/51cz2sXv/6M/wk//4H23M0aAynYP177+2th0ZEwurzx32noNx4Sol6vIU1O51UYsOK6zt7ON7e0tDGYGMEMAl3qNXSA3NIBYJoXzFy8au5ws7FK+iMLmDorbu8ZmYwKN/T46MW5O4qMnTwzUGJ+cwNSRGQPLHj58YO3py2VcIcVkysaaQTdiIZw4cQIXz5/DiZPzBjaQzbq4sohvr1/Hs5VFm0dMLty9ccv0duen5tCXpBZ32go8nTxzGm++9Y475dDfb6zve7fv4Ivffm5attSCpq4ygXgyj8cnJhCnNm+rjlPnTuPdD98zUIxM2OvXr+P2zVs2Pj3qs3L+NlrG3CKTjwEPj0JbgalY1Ip0ffDBBzZv2cc7W7u2uT959OjAqVpZWzNHdGBkyJhoBHimZqdw8swpjE6N2BwgQMKk6+LjZ/j8N5/it598ZuzRkdygAU2pWMp0wDkuXB9buzsGyKTjrk8JBnRDXetTJgC47oaGRnD5ZSYGxrG5u4W9UgGjM6P45X/4C8wcY7KFEwbYXmrg6d2HWHz0BOE2LBinBAj1t1toI5qOG6N4p7iLUrOEMy+dxbsfvI2xmTEU25QiqaJZriLU7GB9aRUPbt7Gvet3bKwI2nCdjI6O2/js5x2j3YCoVMqAwBqdLJ4sSbtivMaWiUYMUKdGG+dDNJ4whiklDqglOzwwZLrktCPGpqB2MotBGbu0id3iDjrhDmLpKJJpF8ybfal1EemGLYFBKeF40iVzuK+zOCWBQgKqZF6fOn8aP/johwYO7+3kce/ePUsQbK2uIxaJoT+XQxdR02YnoGvMS4KD6OHspfP4yS9+jrOXLtg8IXv7zq1buP3NDWwvrxnjl/rE1FQnwDk5M20A3sb2hrEh22hjfHjM7DdBIp3oiUZijglcqVlhnmZQ8Jbi3wRHaPdyEce8HSP7vdE1H5HsbxaUJOMxniRzJ2yAV2aw35JmPGlCqQ3aCs47gr48TUGpFGrrEryldEaLAVinhWOnT+IXf/h7OH7hJJLpOJrlOp4vPMPNL67h8d2HCLe7xiImAFYtl7GxtWXgOqVDRsbHzE5OzR/B5ffexNFTJ5CIJFAgU3tjD3urG9h6umJ60ASyqc1s+3i3g0qrgUq3gWg6jbc+fh/JsX4k+9LIpXNWnJMM862VNWwuLltRxiZlfChR026j0qij1m2iFeoZy/OVt1619hNM/fI3n+OLT36LRqGCkb5B9CdzduKARU8JpvK+6/vbxpoenZ3GpVcu49TZMxifnUUylsLSo2d4eOM+GrsVjKaHkItlUCtUTIrBAI1eC1v5baztrmOvsoduNITJmUmcPX3S9n7TuM5T795pZzMQp6QEn5snTAj+srCnyRvl9yxpSLvQqnLBdu10A2U4mBjrRnomcUI709/XZ3aL/dsolrGy8NyKBlLyxE7ExCMmmcGfbQL3hYIjQMRTjjhBVj0LgyaSVnx0sL/fgky2eZfFUmMELt2eSzYeT3xZgdVMBleuXMGlS5ctCUV5i4f3HxnzlhI9aUo+pFLY299BrVmzOVlv1axQa6VeNDkc2moWnr148aLtsSwOy/XP0zqdTte+z35JpZJmL6htziKblKqh/jJPx1A+hFImZP7SXlJSijJG7777Pi5cuohUf8Y+42p5hPH40SP86Z/8icnqDPazYLE7PbO/l7faAgTAmRQ4wroCgwNYXX9u7P5eu2eFFgl6V0uueHk0EbAw41FjQ1ts0nNSXdxH+vsHMTU5i76+frPXXBclBobRMAYmxjF35rjNtXa4a0UmmSRrN+tYWV7CtS++wuMHtxHp1pGOR1ySpVB0hUOpE99sWwKFc4Pzif1u/mzYScOYH9Vhsb1AY7IDpgKQSmdsbcyfPmEFRsmAJgDdCrfRjVCLtWHFGQ3M67VAEX8GtWJ8ktDDuUAAmkx5+ZY8yPq9+KITFBHPOA1g+r60U+w3O+WVcifofIKJ7/vxOxZ3dhyRwyequP51xRXlc4rkpQD+ALQlrE9wrHt4epj7BL8nNqZ8TwOfA2KUJPY4N/SMfmwZ4oYc/AjQVKxi66fjZEsEKPE9PgOBb8UufC61RXEUfS0/BucewOcV6CEgyp0KYgzlGLgCtnzyBq/fbjgCj+IhxTqKb9l2tlf9/SKuoHhGbdL7whD0f4F+LwIyKlIpLEH3EaDsg2diavrXFCgmdjP7z+xawGoUqKP4W2CO6RMFEpJqmxGnGtUDSQn1mT++inM037Npd0JJY0W7rPXF32n6OEENHPddJ5Woe7pTm4d1lRR3+/0hoFBj7APqoYj7vvpf2ICbS459qT4UjiFswX9fc8iPhTU/Nff8uMwlN9yzKDYX0Uz35G8R2IRB6Hsaj3TSEfz4IwKmMI9DDCJmQLvic613xaLCu3RtxbgaP80p2Q/hKLyvGPDCgLSG+RklReQ7KoGh32JG6/4ax4M1SI13T9dccbo/H1gEUokJv//0DBp7w8SC2FfjJtuh9av+UDLLAbxBLSpPo5jXkh3UfNac1RwT3iV7oHUmUJd+Ke0jtfp5LfWJklVsm/BLXkNyHgRBRRJ013Zgt+Yar8//v4iZqH3qW/WL5p9by4cEV4fBODUJH9jV8/nPpfc1j23ehF1yTc/r4xz+eqU0omynxlX39rE/P0mmtmrcBOrrufVMDutyklDCzLSfufFogEVOLY0aSAqptlgsONkg20AAmoQWzjeOBX1621v+t3/6X5sGtIwDf2vT9QHlQ4PlwEEf8FEH+BuuOkMLS6CwFh8fUpuyb/T4uhY6/9ZxDd1Pk0UD6U9yGR4foDNnxBtIGUp/4vM+fAY/86AihMzwaMC0kfr9wszjgTMRgFH+hqv2yuCp3eofAmDKgpjjzcJNgcbXQdDqFVZQRot95x9d0EI/GBsGg0GGje0/cPo8ur0PQPvjJePgb8YCJn2jqo2Ri18bjwyHgFqNrQyrFp7am+tzGUct/MN+ESPAzTV/vLVA+BoBaDemDghQtWbus/ye2Jr8js3P8PcZuNJ6033VTrZHALY5SjxWFRyB8/tVR3vk8PB77A8ZRI6n/lYCg+1V33GBq5/VB2qr5pH6VCCxnELbCIMq0DI2h5uQe06CeTIevqEhUOLGxjlCmh98TWvk0CkNCpt42Tdem5/zAXg5Zv5GTaMjQFoGVvfTJqHn9ftQ9oZt99ezNlttzgKs+V1/k6AjaGvc+RYHP3JAyQRy33GJHjlwbKvWFd8XAO2PgZxjm8MHVaDdKQAeubONqOfWdbFMdnISoXAM6EWBMFmXSZPjSKSG0Dc0h1g8i+Mn53H27DFXGKrUMb3n0vYe2nsVbCwuk6KF5adPsfxswfSHyX6yvui2DQys1ivGrh0YHUaqP2dH1N947x3TmoylIyjuN42RvLeZx9/+za+Nocsjq7NHj7iTEdEYCruUmlhHs97CQKYP0xPTuPLSyxgeHLLnef5sEUtLi6jWyjani/Uy/qP//B/hhz/7CI1Gx4onMVBfWHKatGRJVqpl9A8MGFhB2H1jdQ2P7z9AKb+P0v4+8V+Ui/umAZtKJE3Kg6fO2wiZZiYD4Hc//AChcMSYwUuPn2FjaRnbK+voNTqgA86xpkYnWSd37z9ALxo23dTjJ6hvncHO3m6gNRY1MJJMtRbZsZYRz1hW/MjMlEmbcG2Vq2XsFfOm1ZobzGFkbMxA7mtffoVnjxYwlO0zCZSRoWFjyLFI4tkz50GJjWw2Z3UBCFY8vHffQBWXKGhYMTjON2po87M8wj00NoSXrlw5OObE49MrSyvGEGcS1Cj4rQ4igVNEAIIgjYGesRhOnj6FDz/80PYNgkhPniwY80zFb7lOCBgRgCfIwj5lX5EBfXT+qIG4LGRIxhP32kqxYgD0//cXf236u8PZAdTLFZNT4Fom4E+2IuccC5eNjU5ifn4eYcoE1MoHBR73CyXTTX7lymuYmDlix+P3qvu49OpF/Oo//jkwHJieNWD7WQMPb97F00dPmZYx1j0BeCumVa+gHWkjlomg0qui0anhzOVz+PgnH2L27AwwyPXSNvCwVihj6/kqnj14gtvXbhojmgAkQTWuX0uGEZCsVq2ImR3XI6hYqdiaZcLFAV9u76g3agZqmSxAKoluhzrlYQOg+7Is7EU9Sud0JmNO0iPEfaPdwNr2qhUVrKCE0cFRA5F5LL66XzMAOhVNGIWPIB0ZyrZe6u6Idps+QbdjANLs0TmcOH3KApXV56smz9IoV614DvuHQEN/3yDSGQfKsZ8pi3Hl9av4+Oc/NQY12dx7O3u4ff0GvvviGgrrW4gjaicK9rZ2DNwdHB5AoVzCfrWISCxikiVHjx51znq9gc3NTWNMsw94X2rJso1Jk+jg+YkQKuUiKmWCxV3TNOb6iIbiBiCGezxN0kW9Ru34FmiYCVomsxkrktYNmJkcCyY6ZsYnLXHDRBgTKsVyyYDvXjxqAFmyrw8nzp3ABz/6wGRHeq2eAfO3rl3H43sPjCHO4m+DuT7rW7Z56flzAyhpG4ZHRjAwMYzp08cxNu2kC6KIorRdwOqjZ9hb3kR9v4R2sW4Asp0USkTRCvdA8RsymV//wXsYn5/B1LEjpoHP4o1k3jORsrawjNVnz4ztSyAuFonaCYBys45Kp24FCV//4G2cuHwWuVwWX3/6Bf7s//lXeP5wAX3xDAZSLETIgoEpSzA0Q23sVkuI5lI4ffE8rr79Gk6eP4vcUL/N6fWFLSzdW0Bls4R4K4x0N4F2tWlzjvauUN7H8tYqnm+toFDfR6IviaPzczhz5oxpvpP9zH6mFBOT2mTdElDnusgN9JtkQzKVQrFSNHtC5uZA36BJjHCPpfY4T1fwH4u7cm9iQnRu5oiNQ7jbM/kb1hWgRvLo4Ih9h4JRlIjg6YN6tWEgIBM9BPa6TC4ywApTlscdRScTmklCrk/KCe3XKzb+lKkh25DVDmj7uF4mJiYwNzNrn114tGBSIExo8LnSyQx4fJd1DFhwMJ6MG1OY+ygZ4gSTR8dG8Id/+Ie4+vpVS+B89dVXuHXjJh7cvWeJ53gkhrkjsw5YTfLkURulZsXWEefH7PE5O9lihRprNWyub2F9ZR3PF59bVV4GwywC+sOPP7QkKPFarpVr1762MeHz8rlpX9h31JfuNJ1POzo8gqHRQdMQX9/YsL7jXkgtaPad1RgJeEB8LiahmGiiHec+RMmHyalpTE5OW+KNRUCz2T6Eogl02d/ZLCaOzeL05RMGDD9aeIZWu24JJJ4OuvntNTxffIpGaRfRUNcVouV6pdZypwuKbTE45d5BbXTa1b50xqSEVDDZ4jXWkeDJsXDU5CA6oZAlSufPnjIN/Va4hXq4gVavjnaoZRIcJI0QaGu2aojGSGGjD60j6441SqBNgInFd2F3UlV+q0nbEIgLO79Rp/+4J3CfsMLOwakV+eGKDfwYkgCwYlkBDr4+q/xygSHyHbl/c146KZGQ9YviShEhRF4x/5gzm6fuQKbhodyCJEAU+x4AR4E0iNvrDk9pyrfdLzlJDunpyo+nnyNASnGXgAnXd4dF49iuirSYg/hZ7RCzXRrQioNfjOVI1VA8JN9cMSP/LyKW/HthDIrJFdvIwVd8oDiTe6Ifb/mvGwCYdBKVmhd6X3GUzZGA3cl76fn8uNaYoAfMX5dspkSdkhB6dl6H/e3mhOtHAcm8rsWNTUcCUp/7MaEPumoOxKMudjmM8hkHpwAAIABJREFUfxyJ5iCODchrSr6IG6jnq9cbB6RAxV+Ktf2EjT7vrwWL5yKH9cMU5wk89dcJn1mvK9bi8wsPEj6iWPiwPx2TXOtIuI2AMPWJQDeNkeJCvq/v82+d7teciNLuHLA3xdp3SSHhMhbjB5iM/1nFqOob/7fGj5/3+0FzSa8JZ+B3hQ9ozPl/MXrZbvWJ5p4A8wPMJyDtvRjPC0AUiOyPQzKV+B6W52MxSgbw87y3n5ji8/GfgEetQ31ffcP/C/iWzWN/6mS0j5cIgxQOp7Wndmvt87kZq3AftOLDgTKAMCh+z2yrp60sLIffE2DtMMlQkHhzJFnhPGqD/+x8305IppxsqsB9f73wvgLg1e/qK9kWPY/2J93rELshf9glbvz3ZJdlq2yddwNcK7BR/j3VD7wP2yT8R+OvtSxwWv3rY70+AO3Pd/cMTYvpefpM2KVjogEEoCU5xftQA5rxI9nSfL1SKrv5/L/89/+kJxFtAZ8aSN7EBxwPNu8D1p9jIetHRs//nIww3xPSr45g5wpc0oLl53ygTNf3Ny4tXoGGtkEHWTgZUR/A0qLQ5zRJtHgMODL94EO9FPoztpkFjo2eUZNJ9+bRZd/R0WTks/qbmCadv6FoA5Ix1YRjW3wmtQyPxkeOgxiy2gAN9O0eVuvldblYZbTt/Y5jBbuNMGGZd/e6+ycAUs/nv85nUlENfk5HZ/zx8r8n46/nk3Mgg2kOQPqwfTI4rt+cw6X54RtNfl+brCpCc6E4A+ccGjJO+BnpLuvzh7pw7hpMAMjx8+exM06HYLUMmD6rTJucRG2guo82MH9NiCXhG1QydbVh8Lc/3+WQCSCVodAmxr4mAO3PM81x9p8ZvEBTSAZTRp6Ojxtrt7mYM+Ed1/CNkQyV3pfDxte1GWpe8zNqJ9vH/hcwrLXhf0bZcN/x0zwwQxZzDrG+K6eFfcLvirUtYyvjL222SNgxNjT3DvvKAejM4ilbz3brnmojmXl8NgHQPvhvfUk9cerYdYNior0g6991JyiMqRJlsRzeiycq4oiEqR3bh1RyBLnBWWSyIzh95iTOnJy0YL6Sr6G2t4+tZ8t4cP0Ows0Ojo5Pmc7ijevfOoYX9YwD/XIG7SzARNbZ0MQY5k4ex+vvvo2rb72BVC6CaAbYWmeBmrbp7W6uruHO9dsBQN9CPr9rIPn21i4Wny4aEHf54kt46eJLxv7KZlIGjhGAJqOZRfw2NtawtrmGvtEBvPne27a5kA1jDloqYX9TBmPiCJndp51OV6Np4MP62prpu17/5hpq+QJ6jZaxHilxMDQwbIWTciODSA/0mU7shz/5EYaGR+y5716/ia8/+xxP7z9Ep9RAOpLFyNCIgUoEsx4/XUC+VDQJkqMnjluBREoYsH2JRNzAYYJplC4hwNuoVZAIRzE40GeM2xVqPbMwUSpm9z994QzOXDhvtvLBvfu48dW3BjDl4mnMHztq0hqZVNI0hKnbSR+QQM7m5pYVC8xkcgZeGthJFiSLN7J4aywCgtAsAJjJZa1AHL9vp3ACvVDOLwN+WKAmEjcH0MCiQuGAuZTO5IylJ61Kgq3a7zifqf1MFjifjeAzQaRsLm2su/kT85iem0Es4Qr0mf1vd7D07Bm++PQL1PIlDGUHTBucYBCBHwPzSkXs5AtWWOvNN94xLVMyzp4uPsH6+qppQxN4LxUqOHv2IgZHR02Hutys4I0P38SHP30LPAzAn93FJgqbRSw+fGrsSALQ3WYXDRZwq1WwV9g1xmYv1gHSIUQSPZy4cAo//ulHOP7GcWPdM4fWLTFhU8Cze4/w7MFTPLx9HxvLq2YA8/n9gzoHZCbJryE41Ai1sU/5gd2CAa19qSyyaadrXSzto9atIxVLGghnewuiBgIRrDEGNY8pE0RhQ9pdKzhGcGRzcx3lTgXcicYnxw1krZYrpgdMVmciFEMsTg3uBOKpOJJxp51Ge2a2Khw2fT2OHYEqx6KkFAfQaTSRzaRRKVexmy/YqYtkImZMUNozyku88tZr+OFPf2yFAskc3lrfxO3rN3H/u9uo7haRDMcNyC7m9xxQFe4ZQ5dyLJOz08aqP336pI339samFbakfMl+oWinISrlGir1mj0DAUQeueYcK+T30Gq3rM8IFkYjLgE7kBuw+VerEEiu2LproYMk5RASBOPDlkCSfR3pHzTtZTJVaXuZQFndXEOHgU8yjkqjiR7lHiZGbByYvCLIW9wt2AmLVCJtwCfXPdeVJQU2NowlzsCF9oIJu/hgDv3DQ1bIL9QBqvkyijt5dEsNK2RI20u7ZVqB6Tjqoa7NmdzIEN78wbu4cOUljE6NGZOdIO7y0nOsLT7HxuIKVhcX0SrXDHwlUMRsG9nb5XbN7CKLL778zmsYnRjGra9u4I//2f+FJzfvIxdLIxlKoFosWfHUdF8O7Qg14xvonxrFy2++hqtvvYapY3PIjoTRrQPLT3ax8nAJpZU8OsUmUt2YyayQscvTMSxiuLD6DIubz9GLA0dPHzXbRgbv88UlK9TIdu7ni9hZ3zR2POca+57rnvJGTOYxIcSEHhk6lCvi3DSfu92z5CPtm4A+O03S6dopGmpUse8XaZ939wz44WmMbjyEWILFQnM2hkw4kMFLxrxJr8RTmJ6aQiwcte9zbYgZmi8WTJqHbH3nE6fN7+N+mEgwGZjF5PiUzQvOCSZu+cPkI/12+p60HQTVqX/upDhq2Cnk0e62cOb8OfziF7/A7NFZS/gwcLp+7Vv8+m/+xuYpx4ZFEJkoiqXiByzwXiqCM5cu4KXXXsHc/DHHxGp1sLm6ia8++9IKVrL4IpUoWEiWtuX48eOYnJmydci9fHJy0pjh9M94omZx4Zntv3YagEfrk0n0D/UbM5hYVqPSwO7WjgHLTILbHsNgOZO0QsDca6jhzD5lAmh6cgZvv/sOjswdsz3r4b0HWF8jEJ81ubBIKoWxI0dw7qWLJp3zZOGxnVaMRoCFJw8MgN5YXUa3Xka3VXcyLQMuEUbZnlwiZcxn1kHYWFlDAlGzByxayx8mud0pMecnEYAOR2JokTSTSWP2+FHMnTnq5EmSBKabKNWLaHR4Ys6d8OOCjUQ7BkQrzrQClQbWukA41HN+rWIQxabyByXfxs+yvw5PdQYnYIMYWHGwYg/9FgDtB/P+6UcfeNa+Iwae/T+QWFDsRX9Vvqy1n7JGnvQGn1tSEVyglqyxpOVhYTc/ntnN79vaUBEv+boqOsv4QzVlFLsoFhDY5vrvUOJBbbVYPWBF6vSwmMOxIGFEJrn6WnGP4hyL6cJubOwZ/gGGpUBQfpdj7IM5ioNexB0UeynOf5HIo7iSnxMA7cdQmiuKc/z/C8xR3KPYicA9+1jxNskXAjAFnrr2ijDliD6uoKoroHl4LXd6lc+qPjmMeQ/1Yy1W7H4fL9Hc4XcN9D3Q43UnN/04iP+v1Q5PoCp2FBajeaRn1TgpNrQ1EUhoKE5X/KTYUPiB5ofiKOEb7DP+8P9KAulZDbjq6/seg1txNt8zoD+I0zUXdF8/KaCkCz8rIJfftRi+49aNToCLKSvmtOYOiQg+kUxAtzAj9Zn6X2tJcavmt3Aw9QOTpQKptTa1/vgZ/mOb+U94jsZF/xeeonGyPS5IinAOqI+lg+wnFshIFVArFr9ibNk8f3wMcwhORukZ+Dm2WXbPJ3C5GNi9L1vr21n2B1/3v8v3+SNMgd9VP/KeSijwb+0fIkGyT/z+cVGGwwc1NxXbu7nkgH++pjnsg7i8ro8z6j3aOZMLs2TSIb4gEFu2g/uixldzU0Cy5qzurbhN/pO1OeyY1C+2T2NGWU31j//swkElG6Xn17pRQkhz2sfUZO/cenfSKuqj72NNXYuZuA/xfTfPHK7GRDX7h3/zXipCyCS7JYGaLjEY+qf/1X/S4xfF5BTYo2NuAmV8o6PF5m8svrGWgddvfV4LTJkDN4Gcg+Cj+loAfF9aulpc/mCok2VY/c1JHeVAtuCYl1cMge/7RkMT/sD4Bdpa1ID2jbbuIWNsepUB3V4LX0ZGE9035JoIh2134BY/I5DTwJogc8bnleFg2/QZjpmvdyMHjFpoejYtHG3crj0OzKMTY2zrUPzgqLYmsm/Q/MXFNmquaAEqWaHx04ajMdTY+o6fnt0WfNBef2K7v9288DdxzVE5Ms5AuSwqnWhltCzREXLMEf4th8nmCaNRT7NH39f9telr49fCUx/KMVDyRGOiPtPY6zrKmsmoaE4ICOYOLmOiuarxU9tluHxmhDZ0HsmT0dMalWNj8zbimBW8tjKQblOV03dY9VYbjvpcm7BvkF80VDKM2mh4Dd5HQIKyqGrbi/NEa4eva+7oNfY1n03Oip7Dn4daG1q/MuI0nOZAB4xkreFDZ0psGJcY05yQLTlwNAkheYUitEbs89IVIzuV3JQg8WFzyYIgl8HkczTbQK3eMgA6GqGeL5mDgxjoP4bhkSmcOnUK80eHUa/0sLqwiLWFJawvLOHprQcIka00OmaSDItLC6jUKsj2Z43VxLbT0O/kd+xo98jEOC6/fhUf/uhjnLp4FN0IkC/2UNyvIIoQHt97YpIOm6vb2NpYA48gEnRl4E5W4/r6hhU2E/g8MzVtgSeByXJl3wArFvVbXFzACuU1qKEXCRu7kceQs7mcgSsEd6bmjpjO5czcuPVvqw5jSZNht7uxhfs3b+PGZ5+jRNC03kB5vwgyOggkj85MIjs2jMn5Obz/448wfWQMLIie32ji26+/wbeffWFgWqaXxtHZoxgdHzMw8MniEvYqRQtijx6fx8T0FHhUeXp22qQimnXHrCXoTjD3wY0bBkr3Z9JWKOzZs2dWcCk31GdMwytvXMWZi+dNg7a4v4/7397G3/ybv8bm0ioytNPNBgb6shjpH7ZNlfrAPFPAYm0ED+OJFDL9fVa0TYkYamCz3zkXa40a0kkeTSYDt8/0Sdk/i8vP7fvzx4+jb3DA2MR2/H1r25jOBCH5/eHRcWOich7QpnMMqeHL/xNsHhsfQZtsjk7TwDiC8fzhNc+fP4eJmQmbS6YtvbvrnMFKHffv3EN+fcuKojFp0Kg2DGTgPYuUtiiW0DcwhKuvvoG33nrL2Iz5wo6B+1vrG1hdXkd+r4SjM8eRyuZQrFZMM/jlt17GxdcuIdHv2CbL91aR38xj6dEidjd2MNE/YoBRp96yubWxtY61vVU0unXEB2KIpyMYnBzCa29exeXXLiI2kLD5GefpgloTT+48wqPbD/D4zgPsbOzY0XTTi607ZhHlDAjUEtinzjIL0LEo46O7Dw0YapRrxtzrtFuot+oGgpqzZnqxIcSDoqKU1SFoRVas2XZKcXVCaNfbxmIslgiO8XhgGAPDg8aEJOjFQpr53Tw69bbZ5lguaacWsgkmeeomg0B7wbGiHSFbke1X8p5sXP6MjYygyaJ3lHdoOikeZ8dYRDGCK2++hvc++hAD4yMGLK8tr2Lh0ROsPllGPe8A6FCbsi11W78E+reLe6BeNwHoX/3q94yVyX2GgCGBQ8oCLC88x8bGpgHQ5mCGwlbElJ9jkooMaPMhee0ej+Gn7LlZxJGAoAMSnEwCjxtTDodJ0iZ1NDuOqcG9gGAWJSC4v3F9mAb79hZqvGYigWavY9IJlC5Is7hnOo1UPGl9z3XN8WHwyjXlEr+uEA3nONtH5o/pfIcBgnNWRJYOf71nBVj74xmkQ3HEETYWJzWACSA3WTQsHkYsm8bJC6ftpMnM7BFrE/uDWtA85bG++Byby6vo1VvoNhuukGE0hE40BCriUmbgyruv4/Jbr2J8egLrCyv403/xJ3jw7W2kezE0Sw2U8gUr9EeGPGVokIpjcGYcl157BedeuoDs8CDS2ZSBGnur23h2bxFrDxZR3aogE0khG0sb2Mr5nS/tYmVnDZVuFfNnjuP199/AybOU/6ia/V9dWkVxN4/lZ8+tCCTtMXXSOadoN5lA4bqhLjoTCPybMke0bdz3CBhbcqXeMoYxWa2WHO90TS6KP0xQ0D4QULWim5ROCbUMiOZ3eKqAXHraUBbpJJjKxMWJ48eRSqbte9rvTQez3UStXTXWMn8o+cMTcJybqVTaGPgnj59CKpEw8Lm0n7d5xPnR6bhiTJyDZEEnUilL4JL5vE5Ji1AXpy+cc6cAKEPS34/Z2Vk7hfOb3/zG9jEW6GzVKF1WQTfcQ2a4D6nBLGZOzuGdj36A86+cZ+1h03qvl0nlb2Pt2Qpuf3sTt7+9bieOKO3D5Fypzj6N4ZXXr+KDj3+Io/PHTHM9kUrbfsV96btrTsOd85cJ06mZSYzMjGF0fAQxRPHk0VPc/O4GHjx4ZAnNuWNHMXVkCmkWakql7IQK1xfX4iuvvIJXX30Vg8NubB7eW8FXX17D7k4JjWYHqdwAxqamMX/mFDphYH1zDSOjA4iEe7hz41vcvPEtClsbaFX20axVLUnB+506dQKvvHwF48Mj2NnYxD/73/8PSxqzaC/lOSjlxMJ5PEXCPYlrk+PXapPxE7Z/sWzSCuZOz08jPZhCLwGT4aBOdzfMY+sJO3URjhAAraBaYyFCakq2jVHsYiwX3/U6h6ClfHB74OBHEnACRQ79ZEfUUfzD33xPABi/biBfIHWh9+Vjc93IR1cMze8L+JKfyvb6sQL9VYHWZiupn07QJe5kLFRcnMee7RqBdjQPSh36todtZXFP/qgtvAb7R3E+ARiOHX+kLcv7KtaSX88EAb/nxxpm0gKilR9j8Hl4csOB+f8+wUlxt/0OGNA+wCx/XEkUxUx8XsUiGj/FbYozNX4CwoU5fB9UOSzclU45Brsff/oxr+IVxQf++Ktd/C73GxU4M8AwIM348Z+7rgPj+M/6KZ20v7kWBLgpxuQ9NU/4nouhvq/PrNN1/KzGzAc0OQ7si0bDEQz82Ntd71AjXXGnQD6OqZ5XsaniXDcX42h1HPubP1pfWjcC9HgNxZYCs/T8fsE2O7UR1NbR9TneL845xXKKPTWfNDd4DbVbcaf/3IrnDEQOpGi05nQaToUjBTSbfxLoUusZNCf4W6Co1ohPZlJ870tdiAFMn0H4hG+f9EwCdnk9+fj8zfvwPa1njYvGWPNWeA2/7ysbiCRGANq3Xbamg+SH1r5OdPOefM/XQufnhdMIIxGYLxxBzyfMTHZQyRpeX9+Vn6vnMRseYHUCTXlPrQdJqGp8+XkB4LLReu9wDTnsw+FIbl1prgpc19rTCQy/z4WB8Pl0wl57g9aJ+l94iJ6Z15WPK9uk9glzkv2xa/KkYHByR33tjzlPJGo9yIZpH/DvpfnkX8vii2r1H5ZwCo5KWGI4YLtrvguzNQyJklDctoPTHcTTzI6Fet9L9qTiTtqQ+5b1BU9Z8WTB//jf/Gc9B0i5f+ocGlPeSBuV29TdZqkFyM8LDNQi9AE2dYDf0ZpQGnB/k1fHqbN4LTkIur+/Oeka2lz8zI7aJUOnRSaDxPvKuHDglX3k52yQXMhg9HIN2ovOiN0/0IBW1kYZBRlcGQn933cS3MQ7FBFnG3R/vid2qDJT2oy4wMRaF0B3cJ+oA8x0HY0h+41tZKDKMea1BUDLaKo/tUH6461xenEj1uTUgpPh0P21GWqT1yLS5wjU+d/1N1q9LgOkcXDfdZl/GUUCjm5huIltxzEDbSffSSHgrefjbx1lklHRpss+0hzhswhQ1Rxjf744b/RMvuOp9vnGT5sEP8dj7JrTmhuaozLGAnT1PBpLe04y4gLmuu+UHQDzQXESOWYycnyfz9VofL/wgcZJDoDaz3tqDel+WpN6HtkFf0P5h+a/v841T+RMaL1qs1FmU9fWGhHbQJI0ct4O+8Ixl8ko0Rz1NxoG7W4+OcfJN66aHza+nUP2s78x2LPbvGhZsSVqHNr1QsGJEEusOBY6295o8Uh/xyQ4Ela4LYt4dBB9mVlMTh3DsbmjmJ4cNTD2m99+jjvXbmBneQ390TQapYqxFQnIWNV0dDEwOojxqXErzsdjzwTq8ixGmE7i7MuX8dFPP8aR4/PohoFNFsOyILiC3c28aTWiFcL+7o5tFAR+e1Z1PY56g85qyzSBybrkUfzR0eGgGBmP2dYNvH386AEePXqATqOBnZ0tC6LT/TkkMlk7Ik/28DsffoA33rmKRNpUJMDuaNVgwSgBjspuAV/97Se4f+2G6b2yaB77leDxwMQoMiODOHrhDN7+4QeYnJtAivWaQsD2cg23rn2HX//ZX2N3cRuzkzM4Nn/C7r+0uoKtwh76R4YwMTON6aOzdoR9ZnYa/f1xUNWCTgdB3JXFZ3h69x4e3r2HbDJhINXG1iY2d7aQ7E/j1bdfx2vvv4O54/OmB1qvtrC3umXF3L74t5/i3q1baFYrGBsaxKljxy0Y3NvctcKg7V7PjqJTZoEgTXaw3zGXGLDyiHSpaGAZ51hfLgcyPk2vr+OqoD95+gyIRQzI7xseRCqdtr2wuJe340uUT2D2eXxyCrn+fmOw86febODhw4cmkzE8NIyJyTE7FEUJFUqhMOClPaGECwF66oATSKWjUygWrbAgGZ+rz1dMAoYM6E6tYWPm9uUYao0G9islDA6P4tjx47h06RKGx0YwMjJkWqW3b9/F82craNU7SCf6kM70Ya9YMubl7JlZnLt6Hn2jDsz+7rNvsbWyhWcPFuweZ4+exEDfAGIsgRgGdvM7WNlZRqGSRyQXNgA6mo3gxOl5nL9yFu1Ix+YjNYBjvRB2l7ewvbyBrdVN09/mfmAONBPFkTCyfVmkc1kcO3YMV998FdPHZy1x8uD2fXzx7z41DWxKOVQbFWQSGQPszQ6QYZnJGgDNYJ9rZXBkEP2jgxgYGkACccRCUeS39vD04WMbW4JZ9V7N9JoJQA8NDKLdbGJ7cwvVas2Or+bGhjBzdM6KdhF8LpKx1mxhcHDY2KVkBdu4F4tOBqNctOJnc0concMj9a6gZoFrmUcOydDttHD09AlcunoFw1PjBu4ysbS1toHi9j5q+SLinbBpvvPoPIEvMmR3CrtmPyaOTOFXf/ArHDs2Z6cS6tRsK5Sxsb5uGtQEw7oEmDs9NMiUpa6znWZroVZ3rIdwcLImEkmYBu8ANbMHBwNNRqcbSh8rx1MAZFkX9rCXz5skCn1PAtOUNGFxQyYEOGdp54qtCkKhKOJpV1wom2QxtawFAnSWycLd3Nsy5izvp2CEgBU/T4Y2gUwWRiMDO5PuQyfQeCcw1uuEbR5N9A9jMJNDOhJHo1K161KzvRULI5KNo0zppmzSklvUgGchVDJMiaZTLmFndR3lvQKiPBFRrjp5FjJIM0l0o8DI1ATOv3YFp69etms09yv4f//sX+PxjXvIII5OiXIGXQMSWXwxQ63+sWFkx4dw9MxJzJ85gWTOsXZZsLFWqGFzcQ2rD1ewt7qHTDiJXDJr9oaB/X51H4VaAfGBFF575zW8+f4byA7nsLOdx+5OHktPF7D6bAkLD59i6fFTK0DLviVrlckQMnFYSyAUj5ot4v4zNjVpWvZ8bgLG22sbKBVKQKtrgChPglCn3Gmth1EqFbG5vWFSKhPTE7jy+svoxnqotmqWFKUue7lQwcbyOjZXNgzUZlFasoNHR8csWCILms/DhBKTd2sbS0jlUhgaHDEZla2tHWPXxqJxjAwP48jUETvRQJDYCuXt5bGztWWAD09+0ObTZlIWiQmJQqWEjZ1tdCMhG9OBoUFLkFCDmkkrFpPkCR72K4u+Jnphm0+lZhWJ/iRy44OWVPj4d36K0WNDdqKJPsbOah576zsm7fLgxh08uHHX5mijSdA0iu3CLsKJCH7x+7/ET37nZ4hkIwCxYacAiGKhi6+//hqPHjw0rfRTJ+Yxd2LOCrFGiKFRxaEG3L/9BH/1V39lSVpqhL/97tu2d5EnTukmMq5njxzF+bNnkclRugTgIbxSnt99jDs3H6BWbyMcTSGWTOHIsWNoh7qmLT9/fBa9bgNf/fY3uHvnJuqlAqo8QUEWd38WE1OTlki/euUVTE1Mmr/xL/7Pf46vf/sF9rfzJkWTjqWQS6YtuWC+P30vq8uSNDmzFn34eARDY6PonxzE0OQgmqEm2qEmwtEeIgnGn07zORTuot4ootGkzIQDcgjUOiDO+cUEoBUfKp5QwK74Rn6+QAcHHqlI9yEByfeheS3eh8k1/q1Yl7aYPowAbSMfBMAV26PX5cszHhFAxe/RX7W4sOVOYLItRhYiw56AeM8F8JSGtBjFpDYcqGzxRyAtp3hGfjv3LMXr8qHZZraftlNxJH8LLJG/7/xkR+iRry+8QCeKfJCHz5gxe0xSiYsvHDnokPSlMQgHTHU/RmOfWewdSAooJuP/FRconnoxnhawpniASXNdW78Vg7INZEDTT+etfExCcZDaqZiA11XMov50sYljNh8weQMZDV7HAfEufvLjDH5fNY54clnYivpdY+ie1RGyfCwiACgO2q1+s5gt0BDWnGbCzQe6hCUkWfXc+1Hc5xOv/HhZMZ/WDJOAmi+Ko3Q5xf563+KxoF0aH40tbbrAeoGzfE9kRRfbO6KinkNtEWD+IkDJewiPOYx7HSHroB+D9eKvfbXRj6cpqeLHrYop/Xa5+e6Y+myrQGlhYj4DmGua60QYgg/i+/0o8N0HVvk+2yKQ3U+K+JiIAHnNS60ffkbM2FTa1VHyn01jr/UqVrhAWI09v+PXixN4q1ie7RJ+yNc0P4UJiMTn2xQfB9D99V19308uCD/Te/ys8BcfE1Dsr/XLz7k14EZZ9kRjxtfY98K9+H3ZMb89uq5wBx/o1TqWTZWd99eB5qVskvYorTmSI/z5LhtyYG914j+wLb6tE/bgX1tzWu1lAkv31Of8ZyY+5ds73y5Kpoo1GLS3MUFq4xZyoD7H39ZCwOQWofcAgP6f/7v/oicDIUF0doplt4IB+J6FCjJdWsDaJPkZgbCa3JwU2kAMd0d8AAAgAElEQVR5D7GZlSGRwdcG7i8CDawZU69SpzJVMlgCabUoNBG5Oav9vI82QH1O92RbdATAwI+Eq35sR11pTKjZGRgsDb45AMERB7JzNNFlHH2gyjb5IJOuhSND6n677Cu/K2OjfiCDx8CrIEOkyeoYPQ4A9Y20gaPRwwKQai+/z+eio0GDUa2WLWNrfcco39MA5ndk2HkPjiXv54PhVlU95LRztKGa8/QPFJvwx1ZjoElszxlUr9bilDGSNpacIx+cd8/lLAfH2ZexoKNk4weXvX3R6ZQ2rzZgFevzjaA2BYGeMuAaS21Q+pwWOp/HgTtOtF3HN7Qx8XNitx8yxw+PN2iha3NRHxtbLCjWp7kkhgWDexkOjQX7ig4L78uiS3pdQLabR9J6Pqyerfmi+eknF3Rf3wn1nU61VfORbWAfaP6wvfyujkDx2sro+pupbzS1WXBsBCQoSy4pGPaxssi8t9pEp9x32AgM25FPMm08HXTfGdf4aW7YZthz2W1dV06nrT3apSD4oDaszTXjdBweLSUDMhKhHaS+JOdjEokU5TdyiEcHkEkewdTEccxOz2BydMJAol//5V/iq08+xf7mlklvDPX1O3ZZq4GhsWGMTI7i7OXzePnqKwauEph6vPAUC88Xsby+Zu+//f57pr1LBhWBIrIuOY+Ku/soFyuma0pt52w66bSZInTEWYyngeXnK1hbY9GhNiYmpuwo/szMFKIGBjHR08K9u7fx9ZdfYj+/a3ZrJ79nIGYvEkW13UT/6Ah+8ouf4bV33kI8FSTz6OQ3qO9LMKCM+t4+7n7+Db759DMUtvOI8Kg8WV+ZNDLDA3Y8/uSVy3jl7TcweWTG2D+0OIWtghX6+vrvv8DNT68hG8/gzNmzxrgme20zv4vJuTmMzU5i6ugsUrksRsdcoau9vZKBbtSrff5kAYXVTdy7ft0kDMisqpLF2awinIri/JVLePfjDzF9bAbZPmBjtYVWpYFQq4NP//YT/Js/+3M8f/wUA5k0Xj530dpPAJJgH+UG2mEgnEianAhBRkplEEzb2tjAsyeP7ag7GU4s1DU1PAHOUAbpnIe37t23YnJT83OI5zIGDHI8aqWKAbXVQtE0mlm8kBInBDqqjbrTCl5fw/bOjjGWRydGTWKBbF4ej3YOv2ND8H2Czyx+x3XB+c61xOCFDGQClIMZshLDdpS/2WgcBMiU4SDIPzI6gbPnz2NictwYgmT43rhxE0sLz9Fu9DA3exKZdBbP19aNPRnNxHDq4imkBjOoV8p4/oS65DvGrCUr7tQxAtAOrCe7sxNqYWl1Ecsbz9EKNRBJsuhYGHPHZ3H55QtW5O/R44d49ugpKvl9FNZ3jF0cJcDKfZcnE6gPy7UZi4IOHTWvz527gI9/9iMMT49ZAmnpySIe3rmHpw+fWIGt1c0VTA5NWAKGzMEyi4kSyGo10QuFMD4xhctXX8LF165gaGgAvWbPdJWXnyzhi09+g4UnTw2oYoaQc5ogEBM6tGUs5mnzvC+LVz94E3PH50z6gH1Q2Nm1IqCJaMJ0hZOxpPVFuVzE4vKifTfTl8HU1JQLono83t/G3u4uIqbcEbbkAJMeTL7wNAHZqqVixQqFdaot9OpNY/lS7oAWi/Oi1q5jbWvd2NMjk2P4yc9/gtnZGUt0MKlAMJAA+f0797G6ugoGrubvdENWcI2BAJP1ZH6ZRu3oqH2Gyayd7T3T3uVrlA5wLNbmgUYz/RFL/OzuGECWyqQNZKPdLRcLBpKw38rVCvZZ9DoRN9DW9r1mzxI3tueHHRi4nd81pjttI4FF5wMEPhalfkpl9AIWWl8ArtIVsQRZMO9H+4eQoS46i3yFwyY7tLOfR63XtMKo+/WqtbXea+HY/HFjd9NHIgjKRBrnYq/VRCqcsGfgPkWWdGogZxrd1OmfP3cSM+dO/P90vVeQZVeWHbaet+m9K++BMiiLhm2gG2gM2pIzlGaGVFBiUBIjKBfilyIkRUhf+pAUIX3pW/wQIxhDacTRiDNDTRs00DAFVAEoX1kmK7173lvF2ueuzIPkMDs6EvXyvnvPPWafs9dee21EEnEk+xHc+uQLrD1eQjaaQjVXsoAG7X6+lLfrJ+ZmEBvOmDbvsbMnkB0esDVcr1YN3CzvlFBYzWP9+Rq65Tbi4RiGh0bAQ3831EO1UwWSYVy4dgEvXXoJ7W6HShvGsH3yeBEbS2sWCNxd3zbpEHpn02MTtj8Q8N0tFqz9s4cWrGju2Ow0po/MmTwRZXqoXU/t62q+hARipj9dKZWMiT4yMmSSOhs7GyYJce3GVfzdf/j3gfEo0OyhXSxja2PXNPbv3r6LxfuPsbu5i367ZxrzRw4ftTWztbONZs+x0VgYL5oK4ejxozh06LCBmrdu3jL7WC3XzNZOT0zZPkctZbJ1CIIzmNBqOykHalmTgU1JHa6VXCFv2RomfxGNGAjNceX5g8E7BoKYYcLzwOTIGNLxuLGrS80Kmv02uokQrr52Az/+g5+btjgLkLJ/15ZWsbm8bvr02y9WsbO2ZXrMDCDTJjFYyeKNr731Gj782U+NddyNhCxwzUwnZkJ888032FjfwvFjR3D27GmMzqYsBb7RAurVtullk9396cefWBDy9Tdew7vvvYkwpeoJYuebePRw0UgPp0+ewdhEwgKyLVc7FdVKD99+fQ/hUALVWgsbzCTIpI0NzoKs5y+cQ7/Xwm9/9f/h4YO76JI9Xi2jUSlagGJ+ft4ku06dOImBVNoCL3/2p/+32dNaoWKFWpORhOmLk7jjmHbAzNwspmfmEGIdikoFtVYd4VQMyWwc8cEkepEWognWhODeRWkml2UUTUTQ6zfQ7TFoThad83MyWQeqkfVJ26isR52Tff/LL7buzs3Oj9mXqHOgl86WIkQIqKNtEmAj8FG+MO0UHW35wwKAxPyj7yMfMEapuKjl0dn1zUbb2s2ClfGE8xGMJNV2gN/eWZ+FHMMOsN0DWMOODKHzPNvfaDmAk/fg/dkGXi//lWdD/ogMw/8WLuB8QgfYiCAiFqRjfLPfnE/GtrAuD30yy7btdC2zhePAjJ9ENGaFfykt4t5DtX72iSA+yMn2+udv9bUAFB+QYfv8LFGtWz5H/+d7+SARgRLuXTyfy7/2ATj1gzAE+YAWfAiAQEewc4E+9qMBbEHausBRMcjduBHk5/sGBTMDcJ6ZXL5/IXyE/cH56PvXAqhEgPP9dgMrA4xAGSM+AK37OiBN+2NQwyaQOND95BcL2NccEdZhUjdhhwUITFZfqz/5Oeeb1p/msrAdPkOBG/p1WpP8uyTJfMDX1kFALpOvbdhHQCSSjyqc5iAo569/Zur412tdC48QwMqzhX9/zSNjdSr4E4DPbBvPbHwX9RNtgwBovp+YybInmrfCHOQTay1oLmtchI/pvsLsFHDyQUNeK7yBf1d2gLHPLfiyH1TRfJd/Lp9YhEX2h3An4Va6t0iRwhnYBo6riHQ+Bid7qnsIT9SYqU16D58ZLUDXjYEjeGl+Cdzm/QTqa67IZspmOJKh0xcXRiMsT2MtHIfXaswFUiu4qP6UXfFxFM35g0C17uXjXm49uqzmPfsbyNIpiOnjWYYzwp2N1V/CP/fwyXT6bwSwtV9w/1Lb9O4iDPMaMcTVNsNE9p5H6SCni63gEX1oe+fArst+EJY0DCfu5E4kcRz6n/6b/8yKEPqNUOdooapBbOD+Bu2+w88U5XCRZzfpxBjVZ+6w4Zzrg5uHtfjfUghAk8bfFGR8tcnq3lqsbvRcxMIHsmXE1PkONEu6KuGt/Wq8LmLpAEwZSaH8Aqf0rDhZL8Hmr3fVgtSz/yY2Jz/jewhQ1xj4G6g2Xt1fi1WAvB91kXGj0dOYqF9kEHk/A+47ze9IE/CdNMHcpNuXFdHBxKqie2D9/gbkAD2bVKpw4I0nn6V54jZSt9FpIfFSjaP61B10HICpHxkTGkJeRyY3f5uOdd9t5AaeRKPOKavXXaotQfbgRxs477XP7N9PN5Nh06bG+2txHYxQ6n21ce4ttODgIQMiw+GPpQ4ZMrrqE/W93//8G8eAY8q2aP3wfnw3f1OU0fGNuoyZDme+8daa01zUuAg85r011/S+/martmjuaI3qsCKAXpFRvZ82CRlbRcp0iOB9dbjTPNG/BepLB48pxIqS+3NQbXL2yqW+uUOcA8Jlx9qt/arQ2qhtrIOInZj16tO9eR/M+XZwLwJG/JHdIxhkoEM8imiMBrqLVrOHfohCGAxQJJBOTSKTnMPU2BGcOHIOU2Oz2F3dxm//9S/x+W9+ja3l5xhKxTE9NWZrktrEE/OzuPrGDbz5wzcxf3IOiAKNEpDf2cXDh/dx584dPH782A4403PzGBudMBCIeTKcq3SeJ6encPLkSRw+fMgkGBiESbD4YZ0MNAJNFTx+8Ai3b9+2AmeXXrmA+fk5A9Z7vZb9Xl1exq3bXxp4yfTejY0tlMpVy2InUMHiZB/+/Me4fPWyMXjZp2b/2x3T6KxX68bwvvWbj7D86DG6zQ7aNabRAlkWJWOKbTaFM1cv4833f4ChsXFL064Xq8hvbqNTruHeV9/i8Zd3US9ULVV6YnYa4XgMpVYdyZFhAxePnDuNkckBRFNAtdxDtciCh0Xkt7eMgZ1f2sCzBw/M/tPRS6bjxlAsd+u4/tZreOtHP8T47JA5+vTROpWOFepbevgEd27ewl/+X/8S0XYPJw8ftcKElOnotHtoo4dcpYTIYNJA+EvXr5rsBTMWCPI8vHsff/Vnf45WrYXBRMpApzT1VgcGbd48X3uBUruBhbOncfLCS1YUinOwsltAbn0bq0+eo7RDYC+Chbl5lwoWCZvjSrCIbNEYiyKyyCt3+3DfZDKck1w3x7BQLhlTmushm84aU5X7JsEDJscyhZ4MSAJ8lOUgo5HsbbNp3R46oRCyQ6OWLk7dT+rJMt396ZPnWF/fRK8bwuHDR5EZGEKxXEGlXHXg4dCQgZadZhNMzeJzl1aWjUVPFuDs3JzJgnTgCvG12jXkcrsmP1OrlUzyhLILZLX2TcO5gLAFN5zGOEFTvjLtjjkCA1mXJsjCoD0Gs2I4fvwkfvq3f4b5U8dN6mRjbdOkB1aXVnDry6+weP+RMZYJqhTLRWNtIhEzUIip+mT3/8Ef/yGmj46CvlBltwa0eqhsF/DZrz/CZ7/8GLvrmya1wr6u1GsGajE7gEXKStUK3v7RO/jgD3+GmSNzaNdaWHywiLs3v8U3X9wywGY0PYDBZNbA2HA0hMWlJ3jw7DHGZiZw/KVTbm+qtdCq1q14KLMKQj2nsTbAIomDA64AasQdMgm80vFnfxMIYD/R5lJigfIQG9sb2C3mTTKEABfXFFm4lC0gQE42dKFQxM7OjgH7E5OsJAknDVPIGQBMNuz41Lhp2M7OL9ge9WzxmckNcE4xKMCgC9c55TGGMwPo9NtWrJUSGwz+nD13DoePHTbgk4A7Gdfrq6tmN0hH5bsQnOee0Kq3bM7qrEVt91yliCRlVmamLIuAGtg8D1iAq9Yw/e1wp2dSAAzQcu0U8iW7ByU0CCCzYBrBmXQyboVKCQKvb26AIrjsTzJ/C5Uq2n3Y/YcHB+16ZkQwMyGTSCITj1thOI4HC/eRzU49+DjvncnYuE8eXzApkTI1/1+so7pbsvZlqTueyhh4ubq+jlKtguzIoGn8D06MYebwnJP+SCcNdCxt5dGvtxHpRNAq1rC9to3c1rYBnAxYkFVKreTUYBoTM5OYnJs0WY1EKovV9Q0sPXtumTF16i8zQ6XWQL1UwVAma4Ez2pRys45av4WzF8/j1IWzmD22gKnDs4jHY8ht5rBI/fX7i6bFTuZ3v9HB9taWZVtwrhLE5Ph2+x2cv3Qef/Tv/SGisy4wiFYfte08njx4ipuffonFOw9tDZR4r3AUMzPTGBkbRbPftXtUmnV0wj3MHJnG9956w4JfnVYHX332Bb767EsDexmIysTTmJmeNvCTNov2j8EzBg9o8yMxEq9dgJuBmj4NPcc3kM7S2YXEBc7lAsH6p4vm+ZoGdiZtdVdqzBJgoKpRQyqTwclzZ2x8GAThvKKsyO7ODtaW10zHmYxxnrtoCxlwMVmZThuTM5OmqT8zO49yo2bZJsxiYpCMhQ83trctc+Lll182ljAZ6cxw4L7OIBTPxdThPzQ/g9defxVDE9RXJ50L6Le5Vtt4+GARuztFHD16HGNTE06+rs3gbxf9XtgA6lq9iW/u3sHG7qZJlMzMzeDixfMo5Hdx64tPcf/eXfS7TRS2V9Fp10FZKbJez505i8Oz8yb3tbWxaWPx9NFjkwli/9H+cL3xWp5pWLyVgfQrN15DanAIvXAY+VrJnvti7TkQbYNHq2iM/hzBZnd2J3OLrOtWm/IdTl6APgPPGINDWbNrDNoxm4S+G22FA2uqTjOedSoIbiZcHSL5dQROdR7WWU7+mzsfumfpLMkgB8+WLBrln795pmLwi7bWAR0R0zg3cDBKtr1jFPM+XWbBMnwQjZjtoT3lOTWTcfI6ZHzrbMmznHwNkUh0Jt0DT2JOxsP2vECaUKBdz5OUM9+g5+Q4OPfkH+mML99M/oqRYEKurgvfgX1Gm0xiAP0wV4+HzyUuQAC7Y0FrzlvC0wRlGczjv+2gGPiCB8ETAUbywdUuHz/Q+7CYqMA6348VqMQ+ECDK74u8Zd/pUtvfgTe6H9uu78pHcCCkCzRYLYCgKB6fR6143lf+Fc9+wgzkewpU3PPjAyKMtTfADniNZYqwcHyrtcfop10SUC9/kf1DYpzhB0GKvA8iuvnptPI5lwQI8vk+UGv+bZDeL19Pvrh8ZuERe4B3gNOwnbSTfAcBbz5Go/VEP0pt0zrSvQVm+ZiHtMrN32k297AF9Z2wBs1R+c7yr31Ckdqms4HAZd5DwSa9F99B/rQCLfJXfXBUGIb8e/+d/Xms77Bdehe9jzLY+bd2a79AnI8DyEfV+0jHmevU1rWxd3toNRvWR/7c9teL73Or34WzyG4ItPbxJB+z0fzV9b695BrX3wUq+39Xu2S/NDd5f7P/QVFOtkG4ldaxsA29u1sHzsfmfbQ3C7dQm9ln6h/hBsKSaMMc7ufsvt5JWATvoe8Lz/LxAq19fU8SFv41mqt6Ju9jZ9Wg3Zp/bj26Qs8iLvJa+cr8TMFK2XzdS7iIJDgOjo3mqfpQ/a51wrko/FF23p/LmiPsL80vf/2qj4hvCC9zwLILZhAjsHHsucDZ0NCA2SNWTVRf2Vj8z//tf24AtBaUH3nQYMhom9EJDKYmq8Ai/U2LVx3gg1O6nzrYB5w0uXxgktcLKNQkOwhcKhqjjUbPJbOH/y3jo/dSO/cXezgAsJz2oB+B4L01OPRoZaz0XfttiWPOoPnf5XMV+fY3LF3Ha9V236ipvRp0TYqDY6R3U1v4LLZPm54drgIdMh2k+H667uAmK7Ba4CHvy2ukiSSGjyQPNF+0cDSxtcj4LDMqfQfia+PQZqVxVH/YpA2ucwCxA5i1iA8eUlz1U1fUQf3H/uQzabDcJt7Y0zOS8ZUB4zOcwXRBAM1N/l0pHAcNtgBOv61KT/GNuuaYDj68jwysNnoFN7QY1S8afxlujqk2aM1xzVONkT4/aGR0kPPHSs/Vu2mz0mbNvhBA7G8ovgE82A9ss99+HcR1TxkoPtPf5DTndHiTgfPXhQ+A24bLSuvBBsJnVqv7BWi06ftjYamagX2T8ZYNM8PfDETzjSXnonsW7aSsRnDg1LvLBtn3g02fUgv8YZE4rXlrX9TJE1EfienAlPJoNpyD1+sRqIkhkyKoOo1DM+dwZO40spFhlHcqePHoCR59cwvLTx8g3G8hlYwas5AapIdOHcO1N1/F5deuYWJ2GLVqz9ZoIZ+36vRkXd795lusr5LB7CRIbG3yIG4prh1c/94N/Pxv/QxTM8OIDgP1HJDbLiK3lUNhu2Bp1JtrO1hZXrZCZ+dePoeFQ3MWbaZOcrGURyGXw/rWmqWVHz5xzAqztUxTto1CqWKACfUnX7nyCk6cPmU6mjwM24GYrPVyFc8ePMatTz5GfnPT2LYEiKwoBEGzZAKJ4QEcOncO7//kQwyMjBqAlt/cRW5908AWAtjbz9dQ3MrbmqXMQXZ4BO1oCMnhAcwcP4IjL51EctilGjNYUSsUUM7nUNzeRqtUQXFlGytPn5uOJQscEehLDqaNyXb5tet458MfYWQqY31XLPbQKNeNBb27uonnDx7j5q9/h41nLzCaHcTCzKw5xpw/LDZW6tRMp/Wdn3yAq6/eQCxNh7SHRrWG5afP8af//E9w79a3iLSATCSGkVQWo4MDNtZbxR30kjG8/sH7OP/qVUTTaQOAd9e2sPLkOTaeLKOwtYPN1RWMj43sVYXukcXeaiJfKlqKPgGqobFhK0bFz3d2ti0VnWuUKdnUquY8J+BGEIEAudNwdQFjpp7b/h9xwS+y/ZoE88iYazSRGhjEyOiYgW8EDCkHkMsVbF3GEkkcOnzU9KuLpYrJNgwNDBtLdHc7Z9IZA5mEJeG8WF/GbiVvkhanL5wzkKwb7mE3t40awepWA6vLL7DyfAndRguJaMTA90J+x0AFZgmwIFSlUDTnjYEOOmmZgUEMDA1YGj0/J4uWPwSXr3/vVVx49bI5wvVqw4IHu1u7+PrWbQOgWThufnbW1g5BkUqrgWg6ibljC/jhj38P7/34AzRDjr1TK9XQLJTRq7awdP8RPvvVxyhsbBl7fI8FFwkhXy2jWK8iOZTB7/+9fxc//IMPMTw3ADSBraUd3Lt1D5/+8iMD8rqVOoaSA8im0xgYHsBWbhuPVp+bbMjr771tjj8zGQi6Lz9dwbPFJyhuF425Ggs7lg2ZnbK7BDNJ8zVnKxZFtVIBA3BkZidScZsz1IKOJ+OYnp62edWoOeaObHmz0TIAj6zMibFxxGOO+UUAjsGMUDRkqfhc85RmyaQHjHFKQHT1xbKNe42FOOstAzMIQFtGXDxstom6wK9+73s4e+EcxqcmDThcXFzE7373O9PALezkLSgyYYE156AaK6fhAt3VRhX1RgPDU6M4dPI4jp4+iS5le7a3sb68gt2VTSSZJUWKaa/vDsYDWWN484ftyxEsBsGKKDLZBBLppM19gshsY6vTwQAL0MUp2dAwEIsyIGH0TAqlWi9hMJbG9OSUvRvtQb5YMi3nSDTO6gAm1TQxP4XD545ZYJFZADtrG2hV2xhOZzExPG5rr9OmNE4RWztbyFdKxr6emps1oDKZTYMarwT00eoiE00hG0+j3+giv50z5joL5FKnlaxDBisjyShS2RSmZiYxMzuLkYlJFItlbKytI7edsyADgxosClvcyVkAgnOBwDnB31qojfmTx3Dp1StYOH4YY/NjIPEsv13F0qMneHbvMXZWNtFrdNCvt4x1325yP+2bDSbYK6D1tbe+h2tvXkM0nUA5X8SL5yvYWdtFboMBthUrSkpmNwNLdF6Gxoft/Vl4sBcLm604cfEMLl17xYoNUvpo6elzLN65bzrLBNLT0aQBfwygyWli8IuQWCjK03vTGL7GVmXGVsuxPDnvDABrU44qbUFsMpW76GFtY93kiihdM78wa8CbnGdqjHOfMTAjzOKKWae9H3HMMzKoq1VmIRLUAgYHB0A2P8EnrrFoPI65uTlkBgaQKxWtrzh/TS5pYc4kKmptapinMDw+gQzvHY1ia3MTS0vP0Ou3reDPlasXcfb8IQOeNza3USwQ8E5YEdV79x7gm6/vIZnK4ur115BMZxAJJBZoL/ierAnw6Zef4enSU7MHJ04ew/HjR1GvVnD7q5t4svgYrVoZtfIWcrtbZocoSzI1OmGyK1w/DLQuPV0ywJ0GWH6QskxjkRDGRoZx7MRJXLp2HfPHj2NsZhbNfgcrm6t48PhbPH32EAi1EY7QoW2gb5KFVjXVmLbtXt2AZ/pnzvd0khWJpOtvMYZ5DjPgrt0M2uHOZ5yX7nynYkv7WZ2+L7zv+zodXYG/iVja5g0DmxxTOewE/XXu5P25t3J/4t5q/RAPCBEsYh/IVFj7WkEh54DVd5BgwvORfEN3rncAoH72/NqwywbkfPbBGGqOC6ywfaHtgCwRLviZ+V9ig3up3fweAXcjpPUdUanbcXKOYoLq7O36ep+pqrO3fCf5bJS9EXDk+4m+fyI/gfeU/6mxIQCt7wtr8AMGAqflGymwZH5um6Qzx/TeB5DcPFUf8Z6OZCRpSyfxwgLMBLC51zDqK9siyT+22bImArKV/DoGUPQ887Mo2dcPuzoWAYFP81h95nz9/SLx9v3g3zxTKUDAzwXKyRfinq8Man4m33bPzzQSl9Mr13urz/hb/aDP5D/uzbOI85vkz/s4hY1n4Edp3OX/8n4+CMxr2XaR//xgjua374PqM3+cNOfki/IZAhnVl8JdzMcLyHbqFwvIBACn5pcAebZvD1T3ijnKF/bXn+ycj82IICjfne9pwQXKmAUZ7v54+9gB761zBMkSPv4QDhLeBa77AQRdpz6S7y3/l8/wQUWNrY9faO359xAO5uzQvma0/Hj2Fe/rs8PVFz7Owntrzms+ak5oDM239oh3vu3Sd7V2D/7mPRXE0vN5jTA1jokCPP7ffdzPt1day/pMYyScRM9T//I5wpmU+S5MZh8bcfbPx6o0ZxW45P18zEX3N/t/QAPat2X8u9513745xj/bpX2E7fdtptpo+EgAmssWCGvS/aIkryVcoXCzU11HXqVNtDUUANCDg1lX7JapusGPyXP8j//1f2oa0LqxXlYvqU7wH+IbBz7YtITDDsj1I1ACsvaM1b8FgJKh8Dtaz5eTob8djMYIzHabcVD5mOBpxDnQmth6hjY53UeRAIFoWnDa1Pg9OwRYVHe/wN9en3X2U5v4njLibI+Yq1potuEHwvG8Vn3Fdqrt/L4BGHXnECmNwwfrBMqrDe9J41wAACAASURBVH50hYtSfae2+O+oxeVPTAUC1IdqC/+tBcR28H68l+7nt1mboMBSgfHccH3jrEWsDcsO3cHkVV/zN0EFPltGzDcQWozsS2mf+gCqDIRkK3yjxbYoSOI+3xfy1yFFm6DmjEBa33BrLoiRq41Xi9odGhz4qYORxl6sarZDm5rmjr9pCAyWUdEGoYwERcg0f3h/pffwv8lOsCiUV2Va76h2KfrJe2lzlJHmv9VXfjs1X/RczQP1M6/VRqK2HjxE+PNA16vf1acy6Dp46BDkb04EWWUw/bUre+FrhWtsvnNY6rtAkMZIGyQZLbyftOF0INF36QbYGg4OaUyhZDuUMpYMUr95UKRuLAHoRp0HdtqAEEKRKNLJMYwPHsPU6DGMDywAjQgauSb6tSbKO5vYWH2OZo1gXsnAoXg2iSOnj+HS9cs4e/GsSUsQDCL7iQy27c11A0DXVlaxubZuICAPzly7dRatI2weBq7euI7/6B/9hxgeS2Jrt2SM6cf3n2BnY9uA4Ua5hXrFMXHIuCGDjmnU2axje7GYFIvvUdbhxus38Oobr4OOAKvYN2oN09SkJMjyygpOnTmFi5dfwfBoFsViBZsbG6Y5ykJd9769g8d3qaNcQ7gXcumZLHZDHfdsxnSkp48cw3sffoDxiSlj+lHiggBFZTdvAGxjt2wMUFUkplNOxnWMxRCPLODkpXMYGM2CWarsj3qljHqhgN2tTVRzBSv2uL2+YY4UU3Ybrbr1c2Iwg/PXX8HrP3wHY5MscEgAs2/gc6NcxfbqhslvvLj/BPe++tpEruemppGIuwBOtd1EjbrLk+N496cf4NK1KyYBQfkRsn9qxTL+5Z/8n/j606/Qr3UQ7fSQQASZRNxSVg3sHMrggz/4BV77wfd5CtsDoJdZsO/FOvJbW1h9/gLddtO0c6nNStYVmSlkCVJ3msXOqBVOAJqA84sXL7C5vmEgOPcn2ogwddOiMWOkmvxGq20ZMs75dUFZA5eTKQdSkaHVgxV0o8Z1OpWxwlYsHMfrTWu03cXo6Bgmp2YMBG00WnZYGkwNWLExMmLzhV1jZSdSMazurGO3UjBZgovXL2Pu+LzpGZfKReRyLCbIwpkruPX5TWy8WDGpEup2k9FeyO0ilUxaQToyn0kYo+0vlAtWBJKAG8fE5FWqbl+hJu/E5CQWThw2pjAzGPiexRzlCB4bEMkzxPT0pDEUjbVcryAxkMHRMyfx1rtvG6sdCabHN9BptLGzuoF+rYXdlXV88tcfmUzM+PCIMW3NjoaAXLVg9+Ic/cUf/R28/ZMfIDudNv3b5nYLTx8s4tNff4wHt+6gslO0uZ2Mxw1wZIr/Wn4bR84cxx//B3/PGPWUeWBhtJVnq6ZN/vDOQ1SLJXRbBLcGMTjopCrI1KJ+LkFXc8IjIRt7gvID6QEDGLkHVGpl2wc43kNDgxY0IMO82WpZPxDIJChGz8OyosxZdzIOJp+RShmjmiAyAWgGLowhvbGLJ48eG1Ob84dBLjKF46GIC54MpAzoj6ZieOXKZZw8e8oKi3LO0SbTRn1mIPQtYzUODwy6Kh0hV1yQADTHlQA0QY1XXr2CN37wjgHQtHurK+v48uZN3P7d52hRT78XQa/VMZtGJrBp0vb72N7etXnd6bcsHd6AgaRj0hepeVtvGIA8MjRqAGCQQOOOOL0u6rUKCrs5A/q5Hgju8765YsEd+CMxW6u0RSwseOjUUQyODKHPDJlqHc1Ky8AqAtDsG521KA2xvLGGWqtpuvDsL7JjyVal9EIqmsRQdgCj6SHEw3G0GDio1FCtO63xPsFWJpSF+5ZVMD0zY0XjuG4JqDPwQttM1jPZq71Wz+Q/yKLm+hgdGwPiUTTCHQOg337vHSycPIJo1oFfpd2aFV1k4GRlcckyVTr1poHHlOIgYYByFyZJgx4S6QRmD83g/Z/80ArEEiBdfPgYmytbaFSaqOXKBkCTKUxZnzZ1hgezGJoYs8BUPJvGiXOn8Mrr13HizGlbYwy+FnfyJm30+W8/RSVftMAwi20ya0VOFwNxiWTasixCUScvwX5mlgKZ8FwHvJ8DCBw7muC5OfmZpLH1VzdXzT5RC5sBrmTcFRPj/sS1QA1sgoXUjWYxxHDYOX78PwF/toVrj+xwMrsp06UzmWmgZ7MoVsp4vrRschyXrl7BibOnkR0atEAi5WqGKYE0PWPjQ3v+7Mmi7YMTY8M4c/okBrJJrK+v4eGj+2aTWUh3anIW5WoNd+88MBt9/pWrpnNNpj7B8rn5BQyPUlce+PTmV/jNx7/B0MgQTp85icnJcaNKLz56iGI+h267ivzOKtZePEduJ2cBABZjZWApGXUSLCxea3UPglo5YnyZXM3IEDKpBA4fO4o33/4BTr78MkamplFt1q1/7z26g/sPvkGzVUIkahxjA37JXqbiA2UFuj0nvWGGPwBkLV085QKmdIiNMS3ArufOesY8ZiqxZXVJOiJpIL2AGvmEvt+n2ikmOWTFlBxwx+/YeantSC9i3u2dNa1uAM98gZZzIL9IULrVdj6Vne+JBQdEKJ2nde5151y3H+s8LWDyoO/cCTKAOcY695o/GN0vYOYAgyD9PuZkPvgM+fHyYfibwLO0ea0dwfcoXaYzvn/u13/r/X0gzz9LMxOE/zYWdkAuEXDrg4cCAAWICKyLefKcfJbILvL7hWvIR/B9R7ZRmqX7Y7wvBaL16gA1dz7g+dTGtsui4lXbF/fYfizElUjvYQACgeVXm7/XdexNzTEW3fb9EvmcAvb2fWfnT6pNlFUynzsYX97PvY/LMGNfOLlNZne37G8iZwnQow3qUQoskdgbW/nHvr8n/1HP0PiZXxx380m+sf5b7WbWj/pcc1T9oTHR5wdxCPWRj08dxGl8f179KrxFvpy+rzUj/Ir/5nf0/mynfHLeV8CiP4d8jEnv7AOTwpUUOBIRTr6/1rT8fbVR+IXmjNaerufnHEuuE/nJAg79+cP/9ueXcDven98XMVGYi0B3ja38YL0z2/E3jYvGV1r5/DffVZiWyzJxBTCFBfg2QG33MTr/+wLxNTd8zEZYkEh9WhNawxoXfVd4gT8/+E7qc31Pa084lAIi/t/1LM1NP2jj9pF9ki6fwbOp2f10em/taoxcMMYxsYUbaN7wPj5x1A8s+HbZNsIDRVT9vwu7Urv1bLVVdlR7ivpIn6sdWqvai7Q+uO9qX7D+IwmFe5sThjAAmvfgOduY7AFDmtcYA5oSHP7E0I0PLjofnPJZrooo8ntm0ALAlg0WQOYbEj+6qEnsTxx9pu+oI9QBWqB+x3wHUAqAIbKOfJBVG6IWgya437FayBokDawNYpAGtb/w3H/xgKOF4BtafscxeZvu4BpEN/k8gZUCFNlOHY45mOw3Osq8ztLWPG0Yfl9pBDQuAuD9BSEDz/sKEPYnpQym/5n6QWx3GXY7ZAWRKr2TItsyTtrsfUPD+5gBDw54vL8AWX+81BZtePoeU90UpZTx5v18Q+02XCdDwX7WeOu//QUsMNPYoEGahRvn7wrNa57r/fWO/Nw/CPqb7sH+1Pv5hoZtFDtCaRUKBmieaZz9Ddc3rupDvSfv59g5js3B/qfRpwQJ/5uAgwJIWs8yPGqzOVdB8QwZ9r+pv33DddA4aVNmu/zr+N/a4HR40pzTWtEcZns11wVAa+PQgVjGUWOkg6Ge7xtpbT5Wsi8IHGmNKDhixVt6rsAkf7RGzb71VYTG9e2/cfAIDEEz0GFnEULZPLaLDGgDsPtdJOLJPQY0AWhLrAhHMJAax+zEaaQjkxhOTCNUj6K6U0e0BUQ6LVRKu8jlNrC+uYLt3C6GxoYM/Lpw+WWcefmUMeC2dnbw9ddf49tvv8ELMqCario1QSsbi07fAJ5Op2tsuHa/i5HxYfz4xz82PWmmvRMspgYuGWMRprh3YQxF9ju1jGmLOFdZjJCgFpkjLFTXaDfx7//H/wDvfPCmsetYMKladA7M/YcP8eDRQ2OZjU2Mm+NIJ5h61SzSVS4W7XcYHWOIMpDA38bSioQRI6CdiGFu4Sje/P7bOHv2JWNZk9lHwPj546BYVpPalyHkdws2jgMDQ5g7fAhh6pvFQzhz8TwmZiYM8Kg3KgbY9cgQ3tzE7saWsSIJbLPPWEBtN5czgGZ0ZtIAxmtvvY6RiXFLn6dGMQEa6rsS6NheXcfTu4+saFe7Wkc6EQcdIkoRsHBYHR2MzEzi7Q/ew+VXryM9mEaVTFmmVldr+Fd/+v/g2Z3HiHRCxhYke5cOPgv7tAl4DKTx/t/6Kd75vfdNW7vb7qFEveTFJZQ3do0xWdjZQW57xwFc4b4xnpPZFNrhPsamxu0dhseGEI5GbRyXl5askBWLm3EMyVwzVlG9YUW7aD94HZma5pD2YOuSQNpANmsa4tQCbtUb2NnatYADGbovv3TB9MLJ8FteXjXNyfn5QxgZHTcQtMV52ewgHooZW9n6kmnr7QpimQSKtTJakTYuvnoFJy+cwcShlAFm9SZMszwViaBaLOCbz2/iq9/dNHmLVCyKVCRqxTRrFbdfDgZavCY11WsjTYmHUNfmnq9fR1YmWb/dfndPYzKdzjhmeC5vjEVzutMJG3sCeZyPmaGsMVCvv34D5y6cR2pk0KWwt9rWpnqhgq3lVXzx8WdYe/4CQ+msgeNdHk7JOm5WkS+XrBDiO7/3Ht7+8IcYmRxFpBdGOVfCs4eL9n5Lj59Z8VHON9oeBhAIvFW6TQPN//E/+S8wc3oOaMCKRZKZ/+ThI/z6L3+Fm59+Zin/LMxG9rntIXAAiXNAWCzVZXuQAcd1o32Oa08BB7LE2acsBEkWLouRUROWga/kALUaWXjRVR0nS5n3mRgds7nywfs/MvkSAtD53V1srm1i9cUqtjd3bF/ieiVoTHtFu5sdyhj7k2zUQ0ePYO7Qgkl5UNKF7VxZWcGL50tYfPTEGL/GsLEMK5fiy/eg3SEoQGmC9378I/z0b/8C4TFXA6G2XTFt3L/+87+wcSEDmuALWcZDo04iiM+xrAALvNUNtGfVbharo1NPQJDs2UgoZtJEkzOzGBoecwznfB5dBswZkCiXLEuE/Uj2MNvKv3OdhYPit9s7OVS7NcvamJ6dNgDTiiC2embnhjNDe4XIODYMSuWLBQMeGQDoE8htdTGQzlpaezQcMxCahQcpocN/E8zieiRbvReBacrTRtAWUi6H2rtub+jYWiZLnIAxAzkEsQmkE9Q1B2pwwBjczUgXZy9fxFs//D5Gp8cRy7oMhna5aTJQSw+eYPHuA5R2CujU28akZrCSewZZ8rVG1dbB0MggBkcHcOr8SRw/ecz2nNWVNawyo2W3gEjHFaslkM6sC4K60XjEbDG1krOjw7h47QrOXb6AYydPmN11LO5dywj4+otb2FxZs8AOAX2ud4L1dg6MRTE5PY1DRw4jlggjX86brAy1zRmoMAmbdMbOUaYjbxJGIRuDWCphAOluYRfZ0UEr5Dg6MW59Vi1XbR/d3dwxAJpBVTL1qX1O+Rk53XyWScmZBnDfZGBMZ71Ws/Zxj52anbE5ubSyauM2c2gew+NjGBgdtnGgJMrYzAzOXbho0g20P8vPnlrwuddpYTCdws7OJjY31rCxsWYM3UgsgbmFQ5ienUel2qCuBYYnxiwoEuo7aQXqmVM+JzMQxfPlLfzJv/gXyA4NYHZuGtls0vbPna1NKzI0lEmiWclhY30FD+7ex+OHj1BjQBMhk28iEE17b051wIRiQJzv5bIz0iaXwbX1ypUbuHDtGk6cO2f711Yuh1vffIk7975EobiNeILnMxKBOmaT+VOv19DpNqymDX/IxuLZkBJLXHMmsdB1ZAiyjN2P9JNdmjYznvhDe+98WXdu0rnbkRD2mZROzo02xzHlyezmOZL3MmJQyLFQBSS4e0eMGMDvEYDmb3fGDlkfiQHNa1m8Vf6DwAwfUOKzfP/CdMyD863O7+bfUCLLZNtchuceSBwA0zpbc2q7/cGBiALg5Kvx2fwuA4HWp8F7MkOAdj+bcTWQBBDJjvo+gUAQ+YnyQfg5g+YuGOP8PbZVUggCxXxg24E2+wD8fsWj/Vo28tX4fV3LZ6uN1s9BxqOyF/bP9440pPHndxxAmQ760M0HZghUqiUrTiywxfoplbV7y1fjtfL37f17+/IA1g+mj+N+/OdyXIWVuO/v634bhhAUT6eGsfwTvS/tFn+4l6nP9TfLDgj0mK1fA43eg0Ca/Fv1i/w3vY/mWiIoBqw14s9FXkNZI/nh7B+2Q+Q6yWn685nt1rP314mzneojYUAH56u+KxBY99F61r+FUwm3EftT78Dr5B+rbpnWovpDbdFc0no6yCIX/iKfWe+k72ns1K9aK3o+fwtXkdwn92xhAD6WwntrnmuumzRfAKyLfME2CsTWuOp6HxhmGwVY+2xjH68Twcv3jzU+fK5wLd93l+yGPy78vtnpgAwmhrifYS4MR9iB3lf/1ruoT3Wm1ZgoEKMsAT7fv9Yff5/B7c99rWvNJR/XU9u1nn28ytc1l31wc9rZCs0TfzwPrjVhJ/76oAaD5r1stuwI7+tjU8L4ZNt8u7xnhIL1p/Vte5dH7BWmaWubRTS7DrdR8JJnPcOxYk5ml5ky5r+kXA26yF5med/OO6H/5b/7Lw2A1mQQuKOX4KQXUKrG+A7LQfBXnaGXZOO0gPyNUH/3O08drL/xtwBRRVb8SacFaS/sae9ax1OlMAB+ZagUZdXE9BexH2HxF4sMvQzQwY2CQJP6ShOd91KfagEKnPNBR00Ifk99xA2C7y3gWpOfz1fkUgCd0jIOTkAtJE0qvadtXAEjV5uigF+1i8/wZTz4HZ/V7U9UGTY+j3NC80IL3IwZtQcDRqwWlBaFJrE5WC2nRarDm4wR2Q3qTz9qtx/BchFpHV54LY2WHx1TkESbgPrHGQKnqaR55S9YtkHG1A51gYHU5qHv+ZuTjKS+Z9qTQXFGOrYONN+XDdGBSm1SlJrPkFyK+tWf+9poOF/UFwr4cKHzOXQ+2Wb+nc/R+tJm6Q7rTu9cmQYaC7X/4JgYmyQIMmlz1LjqkKv1e3Bj8Dcu/Y1OD++pFBRt0BoztkN63gp8qc+0jjUe/lhpnqp6t8bPQNVApoXPatQdO4A/YoObLQgidXRMtAa19m29Bwz3RjBHqOH3nUNaP9CxDgBoMlJM7qPLwy2r0zkAeiS9gHR0HBPJWUSbKVQ36ujXu4iih3aziko1j8Vnj7C6tWFSCsdOH8Xpc6dx8tQxc8SeLb/Al19+aem3WxtryOd2zdmbGp8IDsI9A7s4VqzkHEvEUKwUzekje4upx9RuLgWgYpjt61AupIFWs2N60Yqck9nI77F/TKuwVsYf/v2/i7fefccA1TILCzYa9v+VtVUr6LS+tREUZ3Gsr3azbtcS/GF/EVSfnJlCJpO1VERmmNLmNFoOMBscGjO96muXrmJsZBzNWsPAxpVny/j2m9soFwsGPhXzRQOmeKCn9ibT46nBTKc9M5JGJEYnvYlIv4NQt4NqpWzp5gQ27MAZBGG2trdNroE61EdOn8D5Vy5hZn7OWJ1ksVWKJZR3cpYyTgY1WdyFjW3rr34AcBB076CHTiSEqcPzuP72a7jyvRvGNDNHq1FHpVzGX/zZv8Lj2/eR6JKN2TYAh4AjARJKPVCC5P1f/BzvfvA+okkWfAO2X2xh6cFjlDdyBnhWqM1LYIzFm9p103smg7sXAxZOHMH5K2Sfj5iGKEFjAhTf3rqN1eU164cU5WEIyOcLZve5HulUcX4S+EimswZIjI2xqFwS1UIFm+vr2N3cNsC8WaggFo7jwoVLOHz4MHZ2cni8+ATtXh8nT5zG1MysFSGklANZiFb8cmjMANd2t4VCs4J+PIQ6WhicGsHlN69i6tg4MhNAKA7UGkC73keMB5lGC8sPF/HxX/0Kj+7csyJxsW4P4S41Vks2T835CruD79j0uIEtLCJIHWEWMOPcc46iY+rSsSsX88Z6jSfTZg8J1vBdzY5xnYdDxoznOiI4MjI2htfeeB3nLp43YI7p/JTvyG1uY2d9G88eL+LJ/YemgUpQkIASiwPTxacto/b2wNAgXn3rNVx+44Yrnre7i43lNSvC9uzxM/TqTaRiKSQizgHhO7T6bUQHUphcmMY/+k/+MU68fcZS7JvrVWyvb6OwuY0vP7mJT37zkQG8VmAwnTWWFt/J7bEdCyoRMJuemTQA5PnTZ9jY3UI85NhTdLaVSUObyHW+ubuFcqtmusosgDd9eMEApFQsbvPKtOcfPrJ+PbZwGNevXMfokJNbYT9sbmxhe2MbhVzR1nWpxGBQxzIBCM4QgM4ODhoQMjoxanZnanoaPUrZlEp48uSJ/S4ViggFjCvKWDiNVKYxu8A8bRy14N/4/tt4893vY2h8zOZDOV/A57/7FB/91a+wvrSMCHXaG00r1jQ8MhY46m1jwfLMQW37WpOAYBupbMaYrM1Wx+Z3nQzZ5ACOHjmOyckps1fMQikU8kilmVLJdPyKtWtoeNDmVLFQcvt5sK/w/Tm3BseGrPgY2aMEebIpp6/KfiOoqL08Eovb95dXVw2Itj08FMbI4LClcYd6DtQicGwauwzghcNON5tp0gzqERhLRCzAxXUyNj5i7805yUKRZKYTWGImhGlXV2suy4EF3Xot0z6nBvpr338Lr9y4gnA6hszIkAH0LAZZK5Xx7OETPPj6jkklEXxmH/M9OI5sP4MZHCPOvYnZCRw+sYCRsWEDh8miXV/dMhYxA6G0EX06po2mFZfk2DD4EUvFLMhw+cZVvPrWG2afuVZpP589eYadjU2bi4/u3Qf3MwaB2BdknVuQcnjIdMbJtA/F+sgX8zY/aSNsnhWLFpigLWQf894EeVn8sN3vWcFAyhudvfQSzl49b3YmHUthc2UdX/3uKzz45h4ahRq6dQaCU5iZpDa+YwCxrxiEpe0ZHhu2PZz2iGuQ2SncX/jc48ePG9BMyZcm96tWw4pXJgYGbG+aPTSPoydPYO7wEZtTXEMbK6tYXXphtpnBuof379r+2Ol1LOjAoGhmcAgLR49iaGQMI+MTSI8Omb2nxjvnz8zMXFAUcNYCLn/xl3+JdIYAHG1mAtVyAZVyEcloBHOzU5gZG0K9XMLHH3+Mjz/6CLkdl2VB3XvTPA4YULQjqiPjbEwSW1sbKFcc43xyZh6nzp3HpetktJ9BKpPCi9VnWFx8gOWVp0C4iXiKRQdbJn3CPZb1ZTrMWmq42i+JpM7Vji3abNXRCzJUSQQwwJlHL8vsc+c+Mtudf+R8YNkTnYNFWNF50oIRzlt2573Od6UZuc50trVzacgxCHXGZJBJZ1y2hYEROvHyhQhACwCT7ytQ2Plq7ukCCAi2+8AqM+v4Ix/WilgGoK091+SX91PkuTYNAG4FDGxPLlE+g4GWMde3FrT2vh+LOn193kN+kO/zyi/nvQQoy3/gZ5SSkV/u+v+7taL0brYGA2a4fGvrB08OQQCM718KPFF/yGfgPdw4ONKcfAgx3OUr8RrHInWBAwZQOF9rrInRqpsto9yL2JKJuPPfaev4W6CU/G1KUvrYB4Py/njq+XoH+fzct7/jXwSyFwzCCjvQvNN3uM8exC0EPvJzm+OBf3rQh9Xz/eDHwf5luxk8U7t0re8nsS3mv4bc2BrRI3gm7YG/Vvwx8v1iYUwHx9UH7nzQWe8i0J2/hR8J/GOb2Tb96B20rmyFB6CoPhPOo/XpY1/yqYXzyA9ifwt/0Vz2nyFMhs9T/won0/dEABIeIU1kAYx++zTPDvqseh8fy9N4+MCrAGg9m9/zgUrZIq0ZzUutXb2/5v7B/tX9fczRt196lvqWc5jvpPHV++l99FzZKmE0ap98es0t9S37R+DzQZyC9xQALQB83/67kJfaofXt44e6n8h3bIv6RTbM7UU827sMFeETwo/8NbRnOzypID2DALRwIdkw/luYm9aM+kMYmuaOsDO1R1iRnimMcs9eBIx2s90kywaFf7XHkQFt7xgUVCWDiffmPsV5m4i74Afvy/N86H/97/+JAdD+AlTH8SLp/2ki2iYUFOfTZNGL87deXJNG9zq4sLXY/AWjCaHO0kTgPQQw8jOBamKU+hui/s4DGTtCrEodKATmqe26l54tcJDvYYswkNfShuS/K9vJVHu9MzdqiwoEgJYMoAyWJpk2U/UB26LIsT9pZUg1ydkegb3sNx8Y1vj5C5DXqqos/y7A3jec7A9/8+F9fePAewjMFRCs7wu45L95ndLI+G8ByXS8/Y1JC1DP1AFPALTeUUCnDnr+4UNG3RkhZxoU1ZREiBYe/8Y+0KbsR9ncZ+4AIHD04Dz1NzO10T/QaQz9e2hu8V78jv7NjcSfx+pn9YFbqAlzQPhdHewEDus6Ab6ai9pUNT4aL423vzlr7gms1Rw6CEBrXfI6AcvGMKvXra9kqHzDqzGXfZCRVN9qXe8ZTzIWyahl6nfFsVj0oyKDvNdBBrQ2EfWv5oYOr/5BjQCy1o8OPwZABdVhK+XavxGUsbEMGCGMUKov1G7r72AzaAWSOmHSwIKNyWxJUNSFBWYkwdFuEariGnYAdDY5hlRkHCOJaYzFZ4FyFLWtFn0tA5563RZavQYePXmIp8vPkMwmTVd5cnocE+PDiMaj2Mnn8OTZIhr1qklj5Ha2zAEk885scChsAIrZni4d0Cy2d7fw/Plzc4aPnz7jCth1YHqd1GukTESLkgnoY2J8yt6Lfcgx4XgZk6HZwk4hj8GJYRw6dtQANF7D53IOczwJsGzubKHWqBsIQXYgWcIEFZq1ukl4HDp51EDel14+bw53udJAqVLG+sqmMdKq5Qbq5QpGBsbMkU8mUlbwi+D4g4f3kM+7dHcy3UgSIUDK5w+PjiMUi6BMZm2H6dVVNBoVYxh3mjVz2MkyqbfaxoCk+fSp3AAAIABJREFUNiPbVSyVjenGYlSZoUEMMc15csIKTk1PTlhxMUpwEHwl4LG+smqMYIIk/D4NEhmK9XbL5ATG5qYNfH71zdeNcS5byXT3v/7zv8L9W3fQY8X7Ts9SzYuFAjrdPuIDGYxMTeAHP/7QwLSR8QHjyrx4tIbFu/dR3NxBdaeIZqnm5K/aTWzlt01HuRXqIpSM4ML1y3jp4gVMTE8ZAEmQfv3FCu7c/tqK7qVop6kLGI6apikBXBZxNMZkAEAfOXbc9HxZzJLziUzbF0tLWFtaRqNUQTdfN6Bpfu4Qjhw5hlKliucvlo1td/zkKRw+dASjo+NWhIqMxI2VdWTiSQwkMogk4qj3W6iHmmiEOpg5sYBLb1zGyKEYYqz7GKfONNCq9dGtNxGqt1Bc28HNjz7Bg9t3MMgCtLWmse3EXCWwRqew1e+axMD5ixeN9f/gwQM8ffoUq8srZsOy6QwW5uYwOT5mbHwyVFmkkHOW488+IDDMYmcEbMncNDsYDRtI++qrr4J9k8xmbLyN2buzi83VNZPDoSY7gdl6vWkp+ARwdEgjqMcxo3b6sTMnbH0QpDV5mZ08GpUqRgdGMDEyamAmr90t5K1YXSKbRDSTwDvv/RCXb1zBSxfOo8XCY8vr2Fpex7c3b1uAgZrUJkGFCGoEaVh0pN+zgyABuJmZKXuHkaEhfP7pZ/jyi68MoLMgU3Zo7wxAULjerGFlew3NcBcXblyygMrUwpwBp5RioUwD2ad//Zd/hfzWDo4fPuKYuGSRpgcc+7TedNIsDTIRWYuiZZ/XCq64IW0Dn8V5agDqYMYyJwjkst/ZZ2SO0j5p/6O94f0zmQEDlsxR6/cMvL58/RouXr2MsckJs1/Mtvjs40/w4Ot79sxIt49SLm+p1CwOaftZnCBJ24rkMUjH/ia2zfXPAAz5aisra1hb3UQknMDp02cwNkwN5Ai2tzexm9tBnGyQGEwPm23KZjMwTd06A0/NQAO4avIM4xMTmJiesPlI9jGBdWpmZ6l3PDC8l9bPNEYGBbhPUk+b42o2uNvFSGbEBU77TgKPfcOsMJM9IHDcdimwiUQK45Nj1rdkz/KH87jbatq6JyBuZINI1NbG0NCIpU+yT2mnN3a2rNgiA2Pff+8HOH/5gslgMHthYDBjwDftIpn797+5g521LRtXk0ZhoaSAVUYAmmttfHwUUwxmnDlsDGrWGmDh0p1NZjPUEQ+5dhCQZ7sYKOS7Ewgnq25ybhpnz7+M9370vgWEdLamBjRrFxDQvf/tHStESCb/YCZr7HX23eDQCF6+cB7Xv3fdsiByxTy21jcNfH706JGB3em4O4cxiMM52Qv1HRDcrCOSTuLKtct458P3MH+WEj4p9Fp9rD5Zxs2PvsD9r++hVWig3+wi2mfxudRedhrPooVSwYoTUj96/vC8FZujPvo3X39tbWBAlTrQDBwOj4wYcLy2tWngfyKbNfb3lWvXcPrCS64oJh3OZgdbyxuWHcQivQyG3bv7LbZ31m2fY/ZGkzIosahpSZ86cw7HzpzC8OSkScIsLy9jZXnN9s7x8UmT4uCe8uT5M6Spgd5vmcZ5uZS3AGosBMxPT2J8ZMDSbj/95BP87uNPLPBlvkCtbgEVZqTwnnxvMsEZpLxx44bZmZs3P8c/+2f/h5PPSmWQHiSwfhQnz57Fyy+/hMxAGtu5Ddy7/zWKpS10Qy20uw3EUhHEkw6orFXLxrJiGwV28czFcz3XA6W1aPMkoWjZH+b4O8CVmSHO53JMNMt8CRxkpUX7PoGYqKotwqwkgUjGhgsKs8lGxWMCOl0GKPcq3s+diVkTxMkx6JxNQMGtYXdGtb09IGg4H9EB4Dp/c+74xBieK31whXJmvm9DgFrvw3vzXEa7Qjuh95Bv4PvfDMTY33vfLdLH/hXYKj9B95Gf5gNwPhnN3jnI4hUAIqCabdJ76bwvEMQHQn0Ams8VgOMD2bwP76f3EfDoAP39GkWuT/dT2nm9yFSaHwSMaBMJQDO7NxHIvShYQA1oA/QDAJr38LGDgzWRGMDg3/d9uX12tvwN52Pta7bKt2VfUSJIfapx4/cEzvqAnvrNB0XJgPZ9ZbVVz7Y1FGSACtNR31qbWVsgeEcfWNc9dR+ePYRx+L685oYAy4PBC/nf6iP5YkZmCXTKbV2xTkmQ3az5rnko/EFrTO/DZxvhwPrXnbP8uSoMyH+/g3PM92W1rvh8AdDEn+TL+iQ9vS9/+3iBsBNJZ8g31rgIwNU7mc0JCHQ+HmA+bACO6LfWjw8+Kpte76h3kH3Rd3gPfk99tY/f7dd/0tio/+UPa20LixMGJ6yLbeBYihimc7LWENsgWR63ZvezAYRfyKbq73oPPsufF8JcNDdkpzXP1GZ+R7ZIn+n91LfC4uTTsU+0NvgZ7yHsgvfS+uF/q094DhbmJnxJ7T3YJs0Bv39Zu+HgdXYeCEifmhP8rfkvf173O2hnNS7+dRp/zX8F3Jg17PcVM45sPkcDzfyeI25S6oj7WYq1nYI1R3/gOwxoAadCyWUw/AmsztcEFGCrCfw3LWYfuJGR8kE0H6jyJxA/F0OTk1EDIx0cAV1axP4E5yGOA6NBV2fKaOlvvK/YTvyMxsLA6raTdNB7qeM1WfQ5GdA6/LKtAv8EePMzgX78jlicPlim7/uGwTd6mkRaEP6Go2iY7q00Y20A/LtYNNw4NREFiguc43vJyPsbpjZhXifwVItY7dEC5N+1sPY2DiomBlrIAm75W8/QdzX33OHQbS4yxu55gVZZULVXC5wHAs0ZLXbNMRlRHeR0Xx34OO5kQviHhO8eNvfTgfgMtVFG7+C6OLhJCgjlPRVEUf8IxNU60L24njgH+cP26p3UF3qGDJqM+cExUx+on+ywEoCm/kalNaVUIxlHtX3/AIa9gzC/r/mrTYnvqM1QGzyf7Y+1bzg1P+nk8XM+338H2RUB3tYhAbPDP5D6ch3+BqF+InNBc4ntku1Q9gAPkhpPbepmGyLSj99Px/IPGwSgzchLIz7Q1lf/EYA2W8Ail9T97LJicQ/hEBnVEfRDYWQSI4hjGKOJaQyFptAvRdHa6QK1PqIEwCOwwngrm8tY3lhBJBmzolmRKDX5mHIaNqYvmXrodrG9tYHd3W30u21Lg2cfmhRRECRjgTACIvlSzhztUCRiKbl2bTSOcqFgYGrNUtBdKs3I8CiYZqdILQEf05gjGze/a7q9oVjIyTK0Wjh29ChGRkddBDnpgOhStWwOaSjcRyoRN9YhgY9Gt42Zw/O49vr38P6HHyI2FkKnAhTKLTx5+NRAhJWnK3jy4BF2N3JW6CuVSmNoeNSAcKZB1zs1DGZZqC1jbLfc1g621rdN9oHAUjLN4k4s/lRAuVJAq1lFj2yyThdW9TAaMUYZgTrekyA2QdRytQ4CRyz6xMMzf1iUbYL9QYe12zGgnk699RVZX4GmIiO7uXLe+n1gZBjnLr6Et979PuYWFuyelUrJANGPf/1b5Fa3TT+YjHACNmR4Ugs3OZjF4MQYrn/vNWPaTk/NIplI4MXjp3j+8LEB0NRZRZ3Fnxy4sLG7iZ3yDoqtKvrxsKXJkwVKtiDbSPYpGXJffPKpsW2HswMItzom10IdWOqJN+nQkEWdzmBybgaXrl7D0ePHkM1QaqJnbd1YXsULgqzrW+ju1lDJkZEZNZ1uMv1zhSKGRydx7PgJLCwcxtzcgkl0Pn34BN/cvG162WMDQwaEdggyo4VKt4bp4/M4eeUMZk8OI5wFGn2gXKlZ0CDOQj2tLorLW7j96Rd4ePuusVjTlL5pNozpSaDV9nKunWjMpFiu3bhuReYoEfHw4UM8XXxqYB8d6pmJScxOTBqLisBzqVo0eYxqk4Xlopae3iJCGQ5hi4W2uI/1+rafnjl92n7v5grmbHB9UMaE851tIdhIEJvfMVZ2z6X2xsMhA+DIeOW6imdc5XuCKJRNIMOMBRHJHqS0ycjIiAEolFjJFXPGgq626iZFMDU/jXd+8K5lCIwPjZk29peffG7AG+ULeF8W/GxRVqRaNqYj9xbec3pu2mR4CMJ/9dVX+O1vPsaL58tWRHJ81NkO2k0y1LpRYLu8g8RIFm//+Ae48fZriGQTYEGcerFsrH0y+j/617/Egzv3MTk8ik6laRISTMFnEIz/4/VkLTu96Y5j0zXbNuf5Q41psRnJOudYEgymfWK/kiHabruiV/x/gxrS0f2ALc83tOGURDh3/mWcfvmctZ/zdmtjG19/+RW21zaAVgexfsjWG9uxd1YaSFtKPtPo6+2agZPUJz5x4pgBU8wUWXy8hKdPn5ue/9zMHOan5mwvpORGsVxEhI5LHNbnlMmYmKQEDTXQG5Zlsrm55ZgffViwjvq/bDPfj3sd+53XJ2JJW7MCJAlAc44woMG5wXEkQzmTHjSJFwZLzME1B8AVU7KzeAAwUaOfz+NcZCFOPov6szwn65yh/Zl7IxnfAuJ4/dLaCuptgn8JA34Z+KBMRGoka+OTSaYsELX8bAmLDx5i/cWaFaHj3CB7kgA0wR5jsZdKrlBcKo70QBLNDoN3IWOXsx+oac3vUNKHevHuXVrY2NrEVm7TktGpL28yLZMTtt+wzzgnGPghG/3p4hNsra0bm5z7BlndfD8GYSnLQ9kO2obBkUEDhBkAYoDq8YN9ANpSncMROwtQLZj624V6yQKDP/35zwyAjk4zmAy0cl08u/8EX318C0v3nyLWjSIdTiIRSaDf7RqozXmWJrkgAgwOD5quMrOZ+JydzS188dnn+PLm51a/gZ8x6EkbROB/K79rdjmRyVoWwpVrVzF/7AhiKZepUcmVsPp8BUVKkGzuWtB2a3MD6+vLFtwpVUsotxuIUHP5+DG8+c7bJiGUGRu1gnM8Dzx48MjmF+fw7Oy8OwOFSGJJoVDIYW31BWrlvBVeT5BFn02j06jaPHz86JEFjBkg0pmeWRacQ9yfM9mUzZMTJ07g7bfftqyaL774Av/0n/7vWF9fR7HKwpBRjE7OYOHoEVy9ehVHjh1GONLDt3duY3XjGWqtEnpoIZmNI2ZMfpjNdQEa1iFyZ1TK5hAgFgBN55eauVynTAXmerNCtTYfHEHEZ0Dz31xLOnvqHOt8JHfQ4/35OQFo2Q/zeVR8KWCoilCj8wG/Z0AhAxtkYPMrwbX2/aDYnVLQBWYqG5L7LK+Tb+PON/u+Cfcb89U6TnpOz3dtlnxIb48JTcBA53XzDWMuW1L+m50hyUqmLnxQVIp/Y7Bdzz0IWqp9AvPkL8r/kg9tYFoQSJMPp74UaGxBsaCgmUAmPk+gHYtS8kcAif6mZ+tMz9/88cESPkP+yb6f5PxgH2hxfej8Me7zJmXV6prOOGslMKix70O67Cv51Qf9Ms4f329UhoVs73fmEvGCtmNSy2eT36fr1G8+qGfzMtCZZtv1zvs+kdP7Nn8q0N3e89eDzE75WyIx6fn8nnw/jYfe3c6HwVlZ46P7CD/gWcqXfxDYpfETpqM5onb6vqvGW7iKgD9e64Pl8mHVR3wW/+8D0JI8FSag+aA+P+i/6l4Cgn28QG3U/NHcFS6koIDmh0BQrTfZGT9AwP63c0HUMak1hsKKLLgW/AhLsPUZ6IVr7el91F79vdl2REvhAwffz19bB8fAxihgtmv+HBw/gaG8v7AwzSkLovedHRGGJ6BZ61/BIuEUPONpvPmb5wS1y39H9SnxMEnO6O9aK4b/9PZVAWQjhVP5/ejjf+o7H9fSf8vuCHekL8Dvas34uA2vkV8tsJpt0LlLWMLeAB/I9jBbF2jSa5xk4/lM9qH6VTZZREyB3b7d0drWPbSuNW9l0xTs4XXESf05FmLRayPuOn+YZ39+n3sw+5tFy+VbGAAtBjQfpuiTgEVfBkITX41Sp2hB++C1Olnf0d98o6RJp8iHFpe/mfIFjYVg6XPVPePBBckDmjqP3+G9pR1lHR8woPkOGnx/w/QHVbIXdkAMNKmI7KtjNbh8HxkJfZYIOlSLX0CuOX+Bcdck4HcEQMvIyBj5Bk+RZP7N9Di9KpWaWGqL0lh4b3NySiVb0NLZ4bvzGt1L7fc3NXNUggigxk6Lmu9jjmAwocVy1Uavjc4Hn3Xosfdn9fOAVe0bVn1PG4//fAHsirK4ReMOWdpcFZygAymwzA6fQTSU1wpY1Hzmff3DnlvggWh6EKyQEfI3VX9D0ULWetGc9sFP29iDA4AWLY2KDJf+fvAQoUOQjDmv8wtZajOWgdSYyzhqs1TgSMC3f+jSBsFnCDTm92motUnofrxWm6fmrt+H6iPZDfW3nsH7CUjWOPsGj8+XnpVshPpaz9PYai2qP/3DrfrV3yT0fvQOfZY/26p3Mp11OLvB68XgtzUQANA8+2kz8wFogjm2SQabS6/tUjK1afBgb1I2TMEkQEitVQ+A7jE9Pj6MaC+LofgUhkOTSDQy6OwAxa2SOfPhWBipgSQK9TK289sGaITCLMyWQ7/dNKNOAIsOeCQMLK88R35n2+zA0ODgXt+S5cM+YMo8QW2yhlc3VszWDZJpOTFhqcLNWtUAK7+aO/ubheT4XpRR4DsyPZsbC1mZ6dEBtLotA5jX1lfsQECbTRYiga56s+3YqVWm+BLsjFrWCLHfXrgPlvS6+Oo1/OLv/D6m5+esqBe/QyDg+eJzPPj6LrbWtlDaziOVTKNHMCsSsbTrRCaB8Zlx06bOJjPoNrso54q4f+c+qmXnYJINyPdud+oo5HcM+I5G+sbKo1NOh5wyCmR9vvTSy8ikCFY+xdMnz20OUI6Dlc7rZGlRv4psMjKU6XTwMJ1NGcilTbUd6MEyvZhA6MDwAIaGh3H+0kXrE86JfH4XjxYf48njRWQTGUtTJiDF4lSUiMgODiE7MmI6uwtHj1lK9PjYpGm7rjx/gbVnS05vuFhGtBU2DVgCdaVmFc1uHcVmFQ208YMP38Mv/uD3HdBLp7TZse/++Z/9vwYSEQSOdPjsPmKJhLGGK5SIqFcxOjGJa2+8hjfe/j5Gxsncdod7atQWdnZNg5tyGO2tIspbBSvexsJeBM+ZVXrk+AmcOHkGM7Pzjo3fDdkzb3/+lUmV8NksnoVkBLVQG4VGESMLE1h46SiOnj+GUAoo1ArodltotxrIhGNAvYWNxRd4fPsOVh4/R49MUGq4E4Rg1D9g2fBQmRoYxOyhBZx7+SXT2X385AmeLi5ibWUNeRaJ6/aMYTyUGbCAAkGXXCmPPIMUvS6imbgB2IeOHzVd8G/vfWuBGbJ2CSZQ4oZgDfV6aTcIgGnvp7tIMJ8BGAYdaFtyOzsmE8LAkknQtJ1tJRgm+0z2aaVSCzSoyZwkk3/UwDpKQuzkdk1mpYuuSQIkMiljRxKAPnvsBNr1Jqq5osnD5LacdIICfNv5nAGPfBZ1N0dGh/CTn/zEmIhkP97+8ls8vP8IRCYmxseRjqfRoF46C+5Nj6Id7WN4bgxv/d67OHPlPFpRMv2b6FRbNn8ZlPj2y1u4+cnnBvCGW33TKKc0AcH4btfpjCZSlNqgRqVzkjj/CF4LLKlWy/a50k6p+3v06FH7bPHpEwOgDUQfH7NxaDXc2U8OLvua7FLah9n5OSuSxL+V8iUDJQmIkpVL+Rbbs3shVGssktfBwHDWGHD9MCUXQpiYGcP333kHFy6+bMXpHj9+gvv3FrH0fBW7u3lEw1GcO3nWQM5yvWxAJnXHaafJpk5nMzh1msXbJlEtV0zHen1lzTGVKTtCiYeg7SoIyr6ZnZ01OSKe5QjqMTOF0kJkTzJIQZ1tAsm1msssIQgVisTcePRdxpocPxZ7pG1hG4cHR0zHnXZAcmBc+7qWfcCCmvw+NaLZFs7hUrWCtY1VK57JVGqyvI8cO2pa3bNH3PpmeygjtL66hueLT6w46sb6uulAz05NGlPPgpuBzjH3b7LbaWMpw8DMFusX9BAJ87zXxewsZV6yAXCYMrv5fPkF6m2yazO2v4xPTe6tH8t0IZBfrRmgm2GWEwONvb7NGTv7Ujc+m8HhI8dw9cZVjIyNuCKZu7tYWlrC44ePrfgitZ8JqvO7mYGMMf1qnZYFFifnZ/GTX/wcV1+/itRkygDoyk4VT+8u4ovffIGndx4j0aMe94BJ8DDgyrFkFgILF3K8xiZGceX6VczMTlmAiRrQX938Eje/+AwrSy9MEmpmdtZAfgaqcrWyMddj2az1+6mXzlqGDteHnV3KdRS28yjvFPFi8anZgDoDMr2mMYlXN1axXcxbEdWzF17GDz/4EU6cO4PsaNRK++1scoy3kGeWzOYWYtGE2ZnR8RGTGKDE18e//QjVYg7xaMgymcKca9Gwq0FAgD0oLCTWH4F/ziWOE88qHMvx0VGzV/zs7t27eEbW+eJjrK5vWDbS4PA4JmZmcf3VG7h48byBzPcefoO19eeotypgzbbsKGXnKIPWsfGh/d8HsJyOMIFdFjInQ9cBLCGk0kkD03k+op2xMzyrtZomsAPqWIOC9xKDUWe6fZ92H4A2e0+N8WC9mS/XdRml8pPsvBv4ou5czyyUhGUamM/UdRJ5/Jtd23PkDp2lldGpTErLbrDCr05j04Ijga8hn5TXNloO1BH4oT1GdjIgUptGtg+8cH3o/vycbTESSlC8kJleBl4cYMWyn5SBIfBc/oiAHPmIAmdsPQZAqPqb3/GZ3z4IJJBHPqz5gh0nCSK/wgeP2H7aG/Wv+scHrORr8RrHOnXj4APQvD/3eucfOLlJrg9KGBlpgWERssiNLewCANrPDmIfBKC/46cEwL7vb/sgL2U++CMfhP+t+7NdXGv8rWKDYs76JDUFEXyQTO/NIoTy4/zf9qEnC6E5Ih9I/tXemUcM2QMANK/j2MoHIylDa8nHUjQ2msv+WPt/c2vVEZuEKwg85uc+DsV/+2Cv+lX+qQhTwmT2+kSF5QOw2vf7fKxEwK36QgEWf7wEurKNwp+Edej7wg6E6fDfnA8aZ/Pd0hlbl1q/Br6afKYLKqmPhG/4a8Jfz5pHzgZWwYwI4TJ8pk94U38dBFw1L/h57IDkED87uE59UPSg/8/MC39uHwS5ZUPYFr67aqOp9hWJOxoT2Wr1qz+H+V784bsKH2H/0X7676O5pT7jPTWubJtve/g9zT09S+0V5idMSsC6xkm4BiV9eK0AaN6fZxVhXQKKhaXu2X0FE7sOc9B9NYc0f4SvCqfSeVOZDbwfny274eMv2pNEUBAepLOUraOAGKo5ooAEA7HsG0pOOT/c2dewJ8VjAPT/9j/8V31Nar20HixDqQEVCOmDhVzEWlgCYTWh1GkCl9mZ/BHAqsmmTvMNgADS76bLuHQFf5JrkfogrW1aXZfy4U9+DaY/YALJ1EZGyl1kor23eWniuWv2U6ZsAvfdpNYhRAZUfaeJwH/LeOo9tVD9ySvjo/twYxEIL8PGycN38RnXvJ6fS7NGfSyJA01cGWjei+/oWMD7ESht+Lzfd9/bpRfwGXpXgS7+wcIH4G2ysxBIkJogMNKXhiDBTAbAxjy0zyhQf/nzT1WfNeGbQdE1f/MRGKC+kNHzN0+NGZkQap8cMRkPPp9t9Re9xkqfaS2o37RRa25rDupAKuOn69lH/Iz/tvl0oACGwF0dBHm9/z5sH+eIWNMcSxlrt/Dje5kA6jPNRRlk/520CbEdqtyqcdecUQowr/U3WK1BvbsOdb59EYDM9ipIogOBDrG8vwInxhYLGCL6rT7WvNF61prROPPvOjBqc9Kckh2hMy4b4689bkzOeDuNbM1rbcoEoNnOTqBfbsWOAsfA7BmCVMVICO2W09RlVbVWkxkBBLijCHUTSEaHMJacxUh4CvFmBu0dIL+etyJiZEqdPHcK8Uwcz1ZemHRGPM5DdxObay8QjUYQjpMpRrkNIF/YxrNnT8z5IkhBJ48APzdtpq/HkjFz+um4FYu5gAURMXBiYmIKDKZ1gqgp1w6LRvGHOrJcU3ROWbyOYC0dKGqRzh87hKnZKeR3t43JxJRY9tf8wmFjh5BJXK0zxbtk2pEEcQcoCdJumK5lPxkzRtfr77xtgGHNqjU3sLW5jUaljtJ2Aa1q0xheBLHanZ5JNxwmwHnuOM5eOI2FhTkwANBr9q1IYWG7iE8++sRYWelUBp12C4ODaRAzzhd2USruollnxfq2SYiwqNyr117F+fMXLJX95udf4pNPPkWxVLExJWOZ7GOzPb0uatUqNlZXEIpHMX/yKK6+esPGwOZfu2lMzbvf3jHWLdfH7PR0UKjBgW5k6hLULpULZtuZqsy5xnQsp7s9g3R2AN1QHzNzC64o1dSUFVskOEJwhwA0mOLNFM4OU8SdTiuifeSqRXSjfVx/41X8/X/4DyzN1R2kugZO/PqXv8Gju/fRrDZMQoHPHxoZNv1oMtGq7SYGx8fx7/zxH+HilauIJGlzgB6zTeptY35vra7jxf0nKD1bA+pk+BXAwmpkUmcHR3HkxCmcPHUGs3MLGB4eRa/Vw+2bX+Lpw8eOeE42FVP6MylkRgZQ7lQQGUzg+MWTOHXpFJqRFiqNkrHnW7WyFXkMN1vYeraKu1/dRmFtB1E660R7ey7YUwkqvlN6JZ0dxImz1Eo/ZYAP0/vJ8iP4TNYni+eh3UOo6w5KA0NDaHSa2C3lAKaLjQ6Y9jbnNyUyyI4kgEmWITVmWdhseGAQnXrX9NA5juxDMuYJ5JM5OH/kMC5cumgp7ktPn+HrW7ctRX44nTUQngAZi9kp1dA0tqtVJ8cQZJSw7UzFZ1G81Y11YyKy3zgn0gNpY7zaXtLpIoYw0tEkwIJXAehGYLALZnS1bd4Zs6/ZsKANWZTMZmC/FHbLThe8B0yMTZoGcbVRtTXej4UwMDWKhTNH8IOf/QhnbxxHjfs2CyH1gOJOxcDme7e/wbef30KzVDUAmu/arjnH3Zx6siPiSRw/ecLWMFmxlH8hg3Jrc3OPcSg3XjGlAAAgAElEQVTZN/YB2WVWsGxwAM+WllBr1DAxMYnL165gaGAA1VLdiuURPOQ+KGc7kc4Y2Mh1pQwwFhst5woGLo6PjLqMnX4Y5WolcJDJPokhHOf5r4nTZ0/g3XffxZGjh9Bqd3H71h08fLiI3Z0iypQ4qTUxNzFl8g61Vg1Fssy7LWPPE2g8ceok3nzrDSTTaZQKBct6IEBLVjJpvJx3rUbbAND1zTVbo1Mz05iYcrJHtNlky3PxUZai1+xaoNAKPY6OW59S/iWRTqIfiaBcLZtG8oULF+ydHz98iHvf3EGv00EmTj3xhGl/c0+UlinnroLc7K9OkNFDXWayszl3B0dHsE427eaGtdGcqlDIAjuUEDl15jQOHTqETCqNteUVk5Kg1M/O9qYx6udmZk2iiPJCBIc5z8eGR0xWg7rOOuvrPNzqEPrsWYFHrivuY1Gms7bq1ieU4uAPbevCwoLJOrBNnK+8J/dArocMJUII9DGYGw7bXig97Jm5eRw7cRyzszPGhiX7miD05vqGBYtUQ4YsfpOeGhlGrdOwtU0Zkg9//mNcuvoKEkNxaxOlPrZXtvDZLz/Ds3vPkA6nkElkMZgeMJmYHN+9WbMABdcz2b0nTp/E8Aj31TxWV5dNhmNl6bnto52WKzB95NgxjE6OI1+r2fqPZjI4+/JLOH7mFOIpSj7QXEXRbXSt8COLIK48fY7ttS1k0y74mswkbX5tFXcRy6Zx+txZvPP+D3GGMhcjcTS6wJPFFyiXq3YOICi4vrODze1tC1QVi3n85je/woN736JZ5T5eMgmOocEsWMOPNkVsK44t2c0ck5Hh4T0GFgFfjsHw4JCx63mO4nvev3sH+VIRq2vrqDZbVrR2YnoGp8+cwaXLrxj4/XRp0QoR5gtbCMc6GBofRLfnJG66JKUEusZOTsH5Le0O29QkvBekb5M+RmfdOfwOTGxZUU4HAFDnmgXfXbFwnbt9x9+dvR0Rhs+xc2cAfvLd7FzdZcElV+iN/UJAU1ruRligfnyQ4WjzPZB41FmZ+J3vH/F603HfkxJ0ALSABGXZkPEssFo+nvxMnYfNBgcyFeGoA7GVMi2fwFhqATPR/KDQdzWt+X52j6DwIZ8lH4Ofa99yZ29HAvKfq7P73hk90HeVD6ksZt1L53QBquwn319hAET4gw9A8b/la8iPlY8o2QHf9+U70D5wTvHvsi98Pvuf8lSujxxgQ6kkSg/xnjxT83mOMe9Ae14rtqEP8LVarqaW/BCeRQzIC+QjBDIya+E7QH2goc22aT81fysc2Vt/6nv5iHyOpAb1PIGlAi3pNwjA831X+VKal/J/5HOpbZznwiM0Zv8/W+/9Y2mSZYedZ/LZfOm9q6zMrCzbZdrb6enp6Z6eWUPu7K4krgAJK0oUQRGEoB8lCIJ+lSAI+h8kSKREYkhil8Tscmd6etuM6a4ub9N78zLfe/m8Fc6N72RGFzaBQmY9833xRdy4EffcE+faPYIi7HxPSUf2Nz9vxJwgtmZCU3Eon13AKK+h5LlAZAHOip3Vb6cGoVM/AZmO11N7hRnps/68FshIO/HtS4kLP/5XW2Rr/hwT1qPrKK70i1/z/rwGx0jxr09K1HwRTsDkPV/jPo7Pb9KGlH41XxUye1WcLrBT803PItDUB6cFKvI5hMuoH/iewHkRMuXfdS3Zkb7DNprf8OqM8Tv0dbbPqTuJH35G4+9iHrc2CzMUVuD2fs7PCRQVTsXPy5ZMOi8gXAqP0nd9u/ExQ9ky+0k1tHzcg9cWHihsQpgL7+0D+iRV+L5J1xGGxPZLVcEfH/kX7sXkk4Uz8LuydT2z5qZwOYHGtWpQyyDoL9kXf/MZZJOax2yD/B9f07jxuQS0y955DR8A9xMumkcs/Cv/YeMYCiSHAuUD7jedrTgSAIsQ2vrccLVdQv/b//jPOv7k1ISSU/cdlwxBzsefrP4Aa9L7iwi/44OwAnt8UNAHgNThcuZy2gIJNXHUBh/kNkBRpWmDnlL7BKJrYDnB5Ahs4pp+2JnejZzd2eT9LjCroxG+8fAeur4cub8IavB0TRm3npm/fQBbAy/Dp0NToT0fbBQIrYVIoKbGUNf1nTCvKaNWAOADeG4TdbYYagz98dBraqcBcIFTIQCtCaWx9LNR1MzitbTho3aMFlAfmJUz1waT7eI/VdWWU5NdyJH5C42cJn9bVt+OGTswX8/uj4VvvwI5dT3fISi7pEVd/awx9DcSYtnqs/yussMCoDV/tIFie7UYyplrAdTir40L31eGSm31N0Aaa3/R9p2t5oeeXfND/a2+4mZNGwAtZtpI6Nq8rx0VDgrT6Zp8XRtdbTxPg8+AScBn1uKlvpZd+vYpR68Np/6veUvQTQuEP5dlY63m2ebPX5gEQJMZo+yg+o7X4ZF9jk9Nxx95Uj9gpZjzD6q90kG3Wx2T3Gi3wmjU6VtCBkBHOkmkYv1IR4aQavWju9mLaCWFwsGJAdDcXLz7wXvoRIDHz59geW0VaPNUQRt7WzyOXkMq03PKwiiVitjYXLHvffzxxwZEHB8eW+D64ME9y1aSRUYQiwV8rM9qTSR5PJuMN8pYBPOWm+5cIW9jNzwygqGBYQuUc0c5ZDj2rTYOsocWHM9fmDMd5qPsgUmAcEz7+wcRpUYvwqg1W7aJP8kdG1M7lezirtfYnDxq3z3Yj8VrV9CKhrB7mEU4wkRfyHSpI50IEpE4Qi13LJIANHWKCZAyEP2jP/1DzF7tBapA+QgoZOsWfP/NX//SCrpZYS8G4bEulMrUWM4in8+idJI35nZmqA8v3bqOj37wERYXFu1I7aNHT/DZZ59bMTjbYDVr7hg52XkhxzbZ39tBrdPC/PXL+NP/9B9gfvFC4EdadtT+7u1v8dkvPzXWL0EQHpun3i6ZtnYEvlYFJVH6BnrRN9gPbiQIAFCLdWBw2JivPJZOBic3n5QUIfh9fHCMPI9jV6polqoIN2FFoKifTTZcKBJCvlxAoVo0iYb//B/+lzg/P2sBATWK7999gK+/+g32dvZRLZeNNc65SICPzPICwfFGDUMTk/iP/uw/MX3uRJoamjC93OpJ3bRz97f2sPNsBfmlbSRaYeRPStjbP7JClOneAcxfvIy5C4uYnD5v9lkplPHtN7ex9vQ5Os0G2jVXjIYa2z1DfTipnyDek8CFWxdx7tJ5nNQLKNWLyBeOcLC3g+LREerFMo6397C/uY3ycdHA4x4mUFlIqdW0TZttKGNdQDhqTD8C0JTgIEN7ZWk5AKCd5rZpEOfLZlcs0tUKtVHttNA70o+RmXG8+f57WLi0YBItBJnI7Lzz9R189elnxlicHptCHDGTkqCPSHanQHl3HpmP9yRx45WX8fo7b+Ho+NhYrEwcfPnZ32J7dR2NYsVOKYwGGusKKpVQpJ3wOch0Jjud6yiLpJUrRXRR17MDDAwNGEhIxi0TA7VSGc1KzZ2eQMjshqA4GZ886sz+pg4u5yJ9BBnC9P3VWsPsnjIV8WjM5jo1gOmnmfQi8BbtTmBsfhI//pM/wK0fXjMXX60BrWrHCqdld/fx8Nv7ePC722ieVE1jmXrQZYLRAfOUjOCJmXO4duN6wKoP2JN71N9dwe7WtmPmBgEa20bgnbI1BCGP85S4iBqA9v4H75sMAxnN6+ubJl/AhA9PYjgwIWO+hc/srlMz4JJgFf02r2cayC0HHLggsY5EvMv8BX3s3Nwsvv/972F2dtY+9+2de3j2bBknhQpKxaqdsoiFI/Ydpx3eQDgWtkQfC6W9/c5beP3NNw3YIKh5+/ZtK45nLJ42XWbb5Fb4f4JxLBA4NTWF8clJe072BQuu8udw98DkQ9rNEEYGhzAxMm62wflOfV9qzrM43qWXLuOnP/2pMdupBf63v/gUj+8/MG38SCdsmtV2giXqjq7Srgnasg+YIKh3mojHEpiZncbk7AwGh4fNVz18/Mj6T+s/99csYEuo+NzsLK5evWpJMurDf/nl56aNT5Cqv7fPilFS65SSJ5wHZMbOnZu156LPUyBqhAGeOuEReOr69mTs9IbtG4OivtSSp1a+7Q3hakiQRWyxSadpQO/KKgHohhWlo9+2/WarbdIvBtix9kRfH8bHxzA6OmzfzeUKBkAzwco5mEokDHyz4pCZbvPTBErp81m89/sf/gDnF+fQlYhidW0Z+YMC8gc5LD14juz2ETLxHisQmUn02DzK506skGgkQa3zDBYXFzC/uGBzfG9vB5sba9jf2bV1hYkSJj1pp8Y0nz9vUltkf1c7HZxfmLexYbIk3Z1AKhEHycA8KfTk/mOsL6+Y/AnB3mnKpGSS2NrbwWHuEPHuFBYuXcS73//AktvNMOxkxYGdmAhhdm7BTuCUKzU8WX6OnZ0tk7paWnqG7MGuAdC5owNUiidWYI9JUWO8ppIGhFC7+saNG7hy5YrZKX3N9va206Om9FHESV2xb2lPaysrqJDUEo9heHzMTq7wtBj7aGpmBqPjI+bzdvc2kM3uIxJvIxpnQq1iQS0BYJ7GEuvWCvs1agZAG7BsxTcdcGxMzAb3PdJcjlrxPfd/B6Bwv6d4hHahuE377zMGq9OMZfFhJVCMzBRxjGHtLxmQ0/64xvJzAo/0dyTq9vYCC6r03wFxSvtyfp9/CyD3wRpp65LxLJBIe2mBEIonvgPCBFrQ1O9WDC3gxmL1gMl6WnMxOP7N8ba4wmMd+8QLgRoCL8T0U7yjtp0+Q3CCUICbgC+uycIieC3FZeqTU7Az5BiXfozpf+bFWNvHOs5AWBdzun5wJxkFAInURXIA78lEBfcY3DMTJDa/GegzO4nL78YtIomJaESwWjG1gY0BO14nZPk53pPwhR/HC/cQm/gUZOMi/EINIz6Hz3r24xbFgnr2SsXtf/gjsE+xvfpEsa8PYBrGEkhCKAGluN+uHTBjBQLys/QP/vgauEXhncD+ZTOKewWMvpjAeDF29fGNF8FqzV/F6OorH/PQ/NUcV7woXMi/n3yD7E22L1DNfE4Axiq215qpZxfWoe/6OIEwMOFHxJeEV/DaksqUrAQTaor9Ndf0PAKEhd8oAaZxEpiqz/ngunAlYTY+dqe5q/ESyMq2nzLdPTkU9bnwKElMCAwVLiM/5c9Z35f5r2s8lTx/kfkvvFHj9Hf5H2F2wuiE08jeZXdql4/jaLx5QszHTAW021oQkP/4ffk39Z38EONc3yepL3RvjY1sxMfYDOsIO5BZ19C6or7SuiO78pNXAvL99UH3lQ3JVuTXDfvwEpmGbwTrmvkHBAz4sMMASW5z/ROc/GHdmICxbQUm/5f//r/p6KEF7NhmLpBcoHH7wMyLjl4LhT6jB9c1fKP5OxdCT/9KneQ7RLZNYLgMRpkEQ9S9oxhsm7KX1LdTZ2nwZYRqs2VYomfZF4FYGmy2VwxPbmDU0ZoUvB7v4wNjuoYP4PvAm9okp8nrK6tp1wuyLwZu1Zy+igBIOSwaubEvg+yznkcLiDYe/B4nqBYKf4HQM/rA+Wlw4R0B06ZG48tr6rtaKLR4+RuR03sFDAP1vYBh9qUtPJEzDR+/3WRp8rNaBP1+M1Ao0InmPZWx4/fVFy9OIIGD/ubCOVl3dEp27Tssf/KdApbBYq3nESNci5e/gPj9o3nEz/tzxnfakoLw54EAQWXIBeaebkA8nR9lq5g51ufFjtaCos2FFgVtVtiHyq5qQ6o+lNwN266+JrghW9BCwmtq8+07a9k339cGSD6HAYo2CX72l/2tRdbfOPMa6nu3ADq2ND+jhMR3GRmOYa75Jsa9wGifmS7/ZFnPkIqdxr4DQMs3SQO6HGglU0NYbbP5GmZ2mnIRIdAtM6BuNUNot5iIIy8nhES0B92JYXS1CTynkWj3orszgMZJA61aA5lMGu9+7x3kyye49+A+7j64a887MtSHcuUETWP4OHY2kRVqQh8c7Bsj48/+7M/w/Q/eRL0K7Ozu4csvvzSJjMePH2JtbdUq2nPjTHYW9UYJhtnYRNxpjvxJ0aQHOA4s5EUQwfQ783k79UHgh8UCedT8IosZ9XWj3awbwG0AS5SAb93ArUx3n/WNbU5CPGZaR7V4YoywKhNU4RAWX7qCvqEhHBH0Dk41ELSIR2LoSfegO9VtwAQiLJAXss8cFg7wox9/iB998hGGBuOoFYH93RKWHi/j8199aTq4I8PDFqCSmV2tltBuVnF0fGCsLtJnm+E23nrnLfzwBz80UKpYKFkhrG/J5rxz14AL+Q4GBRxX2nv+JIdis4bpywv4x//sn2LuwhSqdW7igWSUYEAen/3iU/zrf/H/GSCdjMasIBPBRDJqeZy6b6gPF64tWjGsTE+vHev/7W++xtbWDjohgmYNY9lyrvHoba1Sxub6lo3vMFlknRAaJWpau2O8fKYTFm1LdqHKBF27jmvXb1qxOgb0BFjI4mUBSjISCX512Mc8ecGNQTxmQC5ZfsMTE/jhj3+EV19/DelML0gmoYXXSk3T2d7Z3MHBygayT9aRBjWkO9g7OMQhpVIyfbhw+arJcIxNzBiThUAXWddkgEY6jnnMY9u0teGJERRrJUQTEcxfWcDMhXPIFg9RKB2b3MzS0nMDPFpkiFN2oFrDydGRMUnZP5RwMBZ4kFknaEXZmEtXrxiTjnOcxeMI4FKjlJqsBKDJ/jzeP3brWZi613ErMDZ2bgJTC+dw8eZVTBCEGxlALneCg909rD9dwc//LSVMnmJ6ZAJDmX6ns1yvG9OcOu3taBh9owP46MefYP7KBWam0Go0DNy6/cWv8cuf/7WB0OemZzHUP4RIKAIGgs5JhYzJ3Ww3XEErYw1T+73XwMvcQRYDtNN80Vi2o2NjxrjlUXAC0OXCCcrlkl2TQA+BHRZpI1BNBjSTT0wkcS7b/qcraicVyATOHh4jk+nBQO+AAbi8J3WnWYCxRmCyP4k3v/8O3v7wPXR1U3u+akA8Ez5kb24trSO3f4huyg4gjOODrCVUzK/Eugxgoi1SFqV3cMD2MCfURd7ZwQplb6jbu7trCQUWzSN4yNMT1Dfms3SiYXT3dtvx/HfefRcpamt3Osju7uG3X/0WX331FZafr5htc864dcEBZKVKBUvLS1ZaloxwsrAvXbqEZNppLbNIIW2TiSnW9eA8n5mZwttvvWHatVxDKL2xR+31MtfKEljAlsVfte6xQCV1jQnKMhn0o08+NiCOBSjJsL1//z5Wnq8YKNcgA5OFWaOOQUapDUoKUW7k6vVrJtcTTyZNHodz9OHdB1Ys8nAnayzmsSG+nzCJDALPLDwaT6dw9eY1/OQnnyA11wtkgdu//Az/5l/+a6w9XbHCsgSgR4ZGkc702N5LLOtc/sgBtdGI3ZtFBi9fvYqp2SmT4GDbeQrgycNH1u6hwUF77uNcAUxyXLp6yaRGVleX8fXXX5uv6e91yVHukdu1pskY5Y9ySETjuLx42eyrVnFEAu5TmJizzEg4ZD6IBT5j8aQ9ozH96f5J+W13jPXL30xkpdJJWxtYi+Aol8XG9oYFPGZ3Yae126T0EjWA090GQNPujV3d12P+PV8oGEBKe6XdDfS5NYt2Qb9CIJR2Qz/RM9iP1996ExcvL+L4+NCSB3ube5bU21vfQ7VUw0BmEIN9wybpxPWZADfbRrtMpOLGEB4eG7H5Sbmmvd1tA2Rz2cPAn1StP5jUYsHEobExPFtZxvFJEZPnppHp7bdnHBntt6K8kVAUB3sHeHT3oZ22oNzPyPAgrl6lDnrMktDUsWdfUmP51iuvYnx6yvqZEjTUGI9EopiamUXPQA8aTeCLr36Dr+9+YwzxWr2M4skxCrksivkcyicFSzo7gM2Bdxzry1evWZHBubm5U9kGJoZ+9+vf2Ikk+nyCbmRucszZt9Sjv/XaK7j+8i1kBvqQK5awtb1tbaZNMiG0s7uJk+IRenoTaIfqqDcoGcd9VuQMgE6QTMO6KRXbd5kUSDxmOrpkYBvbLigy50BDSu24+jJ2nMM54NMA24/bzvbEjrEqLWj6fosTKHPDYotJJ+em2IHPJ3k7i+UirlaKTwTx96A8LWcAryd/QPvhZ9z+2LVSAAv3QZX62SmTMyDVMdEUt+iaAhFP99Atx7ajbQuQUuzu4wE8UcP/K170AWiBIopV+BnOOcUqp/snTzpB16ZfFchlgIp32lCxvwCL0z18sM67PnLVp3UPxRd6BrbDxzfUVvY//Q7H20kZOCDFSAYBQMLP6DQOpR75PtclAqkWt3aaJi+l77h4L2LjpDjBTiAFWIoDFc8kT6w/g2JdAhH5GvtN/aD2qn1+LGUgXCBJ8WLMyGeizYjwpBjrRWBasa/6T+CSSEI+9iP74GfUr/wtW/bBNYFi9NuKMYXXCLC2mD44Kcr7+DiN7qtkjJ5Pdqz2/l3Yi2J4todt0/2FjwhwFJ6jOFcEMDG2Rb7iPfU8wh18jOq78abTmuePsBP1lWQY/IQA7UFz8TtzNEj0SGKF17O4NGARa84IY7D3AuKf/IPPCOY9Fb+zH8Qg5nrLsdZ7/K6wDNVlChzjqU/itTTu/KyuxT5ScoX3OCUVBskdP/mhxI4wHgdSuiSIsAvfTszWA98g36g5LnzMxwqF8+i6Pvbn2wSvJa1/nVzRc8g+5D/kf/hbc4CkCtkZr6PnV/KC3xXJzsdOZR/cn6qN/vNrvNT3wtzYN8IklZj0MSf5fL2ma/L/GmP5BvWDj3eKDMDrcGxls0oSad3x8UPZrbW17Wq+MVY2P9pyON9p0rfLXZO2aTjB//4//bedFyeABpgdJubpi5NVg6LfMgZNAi3CyuRoUviL25nTP2MP6n1/sAVAaXHVNeXoNQn1HIbWG4vOofGaLBoMdawdkwoYsC8C6epUZSYJVGqS+xOB95Fz8o3Fd6a8tgA1TRJNdE1UTVZ/gdT9/OyDJhuvqQ0c//aPNqg9/C0jldPT0Q0dM+P9NcZarOSwX1zUBHhrUVD7BDYKZPX7gxrQGns5UYGwtgCHHeAlEFEAqTLA+q4WRv///KxYstr0qK/9iaeNkW/nGl8dn9KmQ9lPC86D4x9sG78rO9ImjvewCt5B+3UN2ZwP9uoaAonl5OWILDgKEip8TU5ezysn52/qNG5qjxZFtZ3f5ee1sCo792Jf0yb4HgNjtt3P3LHfxaj2WQrSYNI1ffv15yH7QJlVzV+BxUokaYN9Ntdc4sH/v55N15Y90LHxebRocEOp9mtDqEDCNjwttzGXf/L7Rn5PADSfjUCMvymW3VDP0eZLcHwu5iVSbDyCTCAzhOFQBHasuEl7Z/BBhgmQ7OpFOj6CWKcX4Uo34u0epEP9CNXDyCRSODc9ienpMewdZvHg0UPTTKw2qrh85QIymRTiXdSJTbmNgUnXUAd6zQC7119/HR9++KG9ls3m7Ig6GdJPnjzC19/81irX87RHhtpip5XfqekVM41YspAIhLF/yJQkMMIj1tTBJZP04d07Bl6QhTQxOYqhoQGkUzF3xL9SQbXewOFRAY1mB2Pjk/bcNaLhnQZq1ZIBis1W1VjIJ5WSFUaamj1vTL5yNejbeguNasOAipmpGXRnMuju7bPj2PvZIzx9/gilcg7vvPc2FuYuoK93GPVqC3sbB1hdWrfn6qXcQbtl7LtavYRGs4rjYx7nzaJYOUE4HsKNW9fx3nvvGVhAPUuy8tZWVvH08WMDSMgyoA25eRUy1hTXA6rxDp2bwJ//k/8aM7PnjCVcrzdMH5FM1JVHT/EX/+pnONzeM3kE6mRYYqPdMgmOsXPj+OSnn+CNd99Cd3+KyBjufPMUX//uWwOht9a3rGgbC2hxvvH+O9vbBra88uotjFP/NBS249A82n7vzm2zES7sBDQZmBLEnF2YR09fxgBD+jvat9bAWBeBh4iBHWQ98TuUlxkYGcGrb71hADT7n/fmWkemLcESFhk7XNvCyeouYi0mQaIonFSwf3CEeDKDhUtXcG5uHhNTM0gk0wawLS89M8CS+tmJSJcBPvSfZE7WWjU0WjX0j/RhcnYa+ZMjbO9tolA4wrOVJ2C19hiPvibd8c1ysWAMP2opH2dzBqoS1JAUCvvr1q1bxujjD3WOqcFLOQKy71gIsXRSsqO1BoSWCsj0Zqyo2uj0OGYvzWP28iLOXZjH4BjlAsrG+l5/vopP//1fYfnRcwz19GNmdMoY0EeFIzApRU3wEEHd0QF88kd/iLlLC0gPxdAqA9vr23h27yE+/av/gOf3H2F4YNiSKwTVaiygmHKyRCflE0sIEEgnezt7fGw61dQMZxumxycMQGf/DY6NmFZ8uBNGlexmsllLZRt3+m3KzPDIP7VkCeTmjrMGApEpbBvBpCvoR43LQr6IbhYMS6ct4WHSF93dxtw8zB1hL3eAZF8SMwvnEetJGphrxahqTSsmWC9VTSolTr3icMTJtZCBHI8Z8DUzd95OdMwszJl8Q7Vawd7Wtske8Df9yurSirF+KTUh/V/aJu9FyZuB4QG8/4MP8PZ77yLcHQMqbVQKBTx7umTSD3dv3zU2Nm3DyY85rW3qFz968hgNtA2Ae+u9d3HrlZftGDV/CDQSXH1w5y72d7ZRzucxMjSI7nTSFaIzncUwuqIs+BezAojm5+xIdBUEgwnEsaid1ZWIhuwUyrVrV8w2qR9NqZPsftZphVqdEgKpDvygRAJZ05RcePOdNzG/OG9SBQSfyZS+8823+PzTz00Chq9l0pnTo53UFqq0Gsa+JwD9R3/899F/aQTIAc9+cxv/7//5z7G+tIbCUQ6c7+Pjk+jJ9CGeSqHOwnq5nIGgTEAnM2ksXFwwWaEr16+hd7DP2Gws7Le6tIyf/+W/C9j/E+ZHcoUTUAnw3LlpS3JRa5hrDf0PawuYfBzna8EVq2NSkP5xenIGM+OTZjsCaOh7CEhQg53jlO7vRaZ/AFPT0waOsh+rxRJi4Si6k92mPV7KnxhDlj4LXWFkj/XYxCkAACAASURBVA9xeHxo0g0mt8DTFgyMqxUDG7t7+lzAGGhlk73O+zMhk8vzxE/dQOLB/gHzFewbgrljE6MOqC4XzP9yfC5evoRqpRxIyFC+Y98SmBGw7koG6UQPert7bJysMO3R0alsHsc2k+lG72Avdvf2jPlM0J7+mW3nD2s1sD+uvvQSzs3N4dnyEg6Oc5YgaLWBUvkEfX0Z08E1gKzZNsY2Ge0s7NnTk8FL169a4eKj3LE9iwFCXXEna8KTItGQzc/5uYs4d/48Fi5cxOBICoTJfvP1Uzx4/AC1RtUA6KPsHiqlAirFPHa2NqxPtTdke9lvBKB58orPR/vgnoGAONelpefPLclDO9CcGh4dw+Vrl/Hhxx/h+uu3kBhKAzHgaNcl3TlnOF821ldsLejtSyEaI0GqhnQqgT5qjwcMLO4zKdNCUIegdU8vi7+2cFLMm+0QdGaygnOZ+tAE1jO9TEBwTxgkKkyexsWN2nP6AJPYrgQdDbgKAnUyg7lGdlOPPYgVFKxLUsPiBO4HA4Ba8ZBANAPVmGAJwCufKcvvurjAtc3+7rRRChjTiskEMPJ9AWs+sKVYQftottuYkQFQ6O+5fWBEALSAPwHQimMV3+i+HDNj8gbPqhhRfSkAxwfNBBop5lGsrHhF7+u7GgOOnwAqxVWKD8TIVAyofjRbMYKXO6WpOMAlIxxZQokxB0A6jIIMaIu7OmG02g3bS9Dfaz8laSN+h9fk2iqCDttESRY/PmOcq5iTnxMQq6SEj7Pwmi+yWLvseHtAdgn+VhzD+ykmVTysGN2Py74DIAUgoBIeimV5X4GDirX0nq6tOMkSfgEgSt8idqpsRICfSUfgrAaBzx6VHfFeskPNS42lxXNBRsaN0Rl7XTG52n2WQDqTPLCB9k6by3YUo0s6QZ9TmxTXCx+xvXEgv6jPcM7rlLqewccUzmz9bIwEULrE6RmhSc/G+3YFcbEARa7Z/GFfaMzUXmFLIizyOkosnM7D4MMaEyURnI+snMbK8lEaA9mY5jXvL1CSr8lWFceLWCnfplP8bk64EyDCuYR1CIB+EXzW86lfZHdaBzQ+8oXqV42X5puelffhezqVze/LFvV88uXCEoTTMYEsX8Lf7AeBz/Kx8s2aN7qm8An1rcZRdi28xX8+fcbvf/0tm/LxCtqh2ir8inbNvtEc1fd5P44L/RDfV8zpzyv5c/9e8uH2vG1HBOqwTk1QXJ3XUtHeaMT1D9tEvOkUgH5xAsuIfAfmD7w6V4AmH0bAogZWRvgi8q9BFACt9+VoZEgydjkPTTIt8FpkNMBaHO3+QZVh33jVUf4AtTsuE6qJINBRTpmLy+miG0x0f7HlfV7M3Ak81HNoIfAXXzltbTK02GpyaBGWg5VDFQCtCe+OAJ1l+bQoqA38nDYVfsbDZ/1yDH1nxf7VuPuTUw7MmDJBRk59qX5+0UC5SPvOS4vT6ZiHXEZEGWCfIWxtarpNjD/hNEEFpMh5aaMnhoH6UH0mu1Tb2R8nJ3m7thYQH4D2N2DakGriySZ0xNe/thY1OWR/I6Dr+wA0P8c+EKirsZNDU/JAWTHZO9usRdLfyCkh4z+3nKrAXi0EfF1ZVvW95hWvqSKXcsB6Fi0W8gNsmzbsem49oxyf+k7Pwfvx+lqk+Hm+J5vjOCqL69jNDjjW+LEfuKGTH3H95exJPoIsUn5P9tkMigXKTv0NmTZ71n9kHxpQ5zS0fbu29genEKJBNi8ackc31fesBsu+SiTjVtmcgC4lOAhgUAO6ycrt0V4kwoNIRYaRDA+gu2sEqXAfos2YFWmbnRkDc+k7uzt4vryCp0+fWNDx8ms3MTk1agFmJtWNeIwAN1l5BTx5+gj37t1DOBq1avOjo+PG0KKWJY9lk+n21VdfYn1txQIy044Nki0MvsmETKW7EY0nrKgcj+8TfCaTj7qxZJ/e+/Y2fvHXf4311WU77ppOxdHT241egm+hkAGdxVINx/ki+vpHsXjxEqKxFBq1in3+YH8H2cNdC2qP84fGuh0eG0Vf/6ArohVz/oigGOf0yMgo3nj9LWPYxalh2m5bkL22voRff/krY37HEt0YGhzFcP84RgYnEA3HEGqHrMgfi8WQtU3m88HBDkplggGHeLr0COE4MDE9YYA9g2bqyTJQP9jfN0kAHrMnX918Z6DTR81YYwwlohienTQJjtGpCWPA7mezJnURJhiQK+Dbz3+N3fVtA6CpGUvwmoxFFo87f3Eef/5P/hwXrsw6enEIWHq8j2++vmt6vPs7e+g0GGw6MJGADlnjbMfr77yBc7MzyFAHtNM25uvykyV8+/U3uP27r7G9uWWgn1UlJ7s3HUeLbKEIDOhkcSkem+8fHDU7tUKRxSJW19awvrVpBdRefe01K55oRSqpOUfAp1DE1vo6ttc3Udg5QChXRbvCeZJApx1GLs/CJjHMLlzE+YVFjE/PIEoG8vaWgcBWZDGVMAY+meEEXTi3GnWeDOH8BSanJxDtCuG4kMXm1gZW1p4jX8wbW6i3v9eAuoGBPrz99tvoTffiZ//yZ1h++syYiyNDwyYtIvB0emrGfAwBIB7/p30SqCaLk22hvyA4sbu/Y9fuHepD/8QwFq5dxMVb13D11g3EeiMo51vYXtvC0qNn+PqzX2PpwRPUTkqYnTxnpwNYZHM/e0iKPLoH+jAwPoS3P/w+brx2C/HuhO0RNlZW8ejre7j/zbc4WN9CtVS1Ewj0e/Rv9FssWplKpzE9N4u5hfMYmZg0QO/O7bv49rdf42j3ABODwxgdHEaTunqRkEk/1FmAsFR07Fr6wa6osTzJxo0nEgZasU9yR8fY2911hRRHRy25QIbr8VHe+d0gIW2+GyHzGbTZ/Ekee0f7qLcbSPd1GzuVsiVWAyMcNbZjjCUWCYTVG1aok4Xz6A9ph7Q/JkLe+N5bxiofGXc6xzurq2arR/sHBrBTQuCYQF00ZvORR52pE8zCkjz50N3fizffedsYqD29vZbMIHN0fWXdAOw7X3+LzZU19Gb6MDw4hFiMdt/GUSGHrf1dRLuT+OQPfx9vvvsOxibHTfeb8jzUWN5cXcPvPvsCX//6N1h+/BRRsmrbLdO14zpEcL6vdwDJdK+xaKmRzz4rVkpujxPuWHE506Jtt/Daa69hdnbG/O/y8qrTCq47ZmCl7E5d9XT3OoDyJHcKQLM43sx5SizELVHAacuirI/uPcLe9p6BuMRJCF7bvjXWhTqaaIU7OLd4Hh9+/KHNbepzf/pXv8CnP/9rZHePkMvmEInEMTw6jkxPv81pgrQsAsgEEcHb3oF+XLl+1Ripc4vzBvqz76lVWsoV8Ku/+YUVyRvq7jU7O8oXLHlFLWiOx3H+CLmTAhKpBKZnJp0OaqOD3c1tK0LIIqYEkTPpHiycO++0+4PaH0yW0NaK1QoiqbjZyczcPM7NnUesK4G9vT3sbe7Y9+PoMjYYmm3zIVUCj9T4zx+hWiubPjI7iYlWF5tUzM9QG94ApHDIJdTqLil3UubaxCJyTpKIADL9QyF3ZO2bGBs3sIQnfAiUUyObxSLJ7uY6RXC5VK7amJC5ToYk/2Yih4V4yICmzyEfg+st9d85tzIDPWYfu7vbNnc5Hpneboul1jbXzQbItF5YvIiNrS3sHB5YIpbFSum3enrTpycou6IuGJakzNDwIC5aEcwhux59INdNJlgJpFlADq7/EUxMzeKVV+nvb2F0YsiSGevbx1hdXzEfUqwUcHiwYwD0+spzPHn0wIJNAiKJRByRoPgwNbkpI6PkERPzz549w/MnT53EDiV52Af0L3a6atS08j/46H288f7bSIw6AJrJ2Fy+arI6jx49wtrKMvZ2NtBu1RFPhBGPhU0+JZN29RMs4cpYqM26HWxTDLF4l50aIijtyDoE31WwicxYmI/k58lcdaDjGUPVj3H0txiLDKgNWJK2JRdvwOzBYrmG23eymKbiWIv/oo6VeQZAOWaj4kEC0ErI8HXFBHzfxZNn7DvaY7FctdN0AiZO44rgvnpdIKViIv0mAM3rcp8gYE97eV5LBCaeIrNrebEhn0Hghh+TaR8sMpDurVjx7Fkc2Kv3hTn4gIbuYW0M+knf5xi4vb1jnSoW8eOv0+cMmJX8jEBcBww6HVSBTyS0CDAWSMtrMA5w+2SXCCAATX/PNVJJCb7P8VGfKa5S7OjiOJf8F2uUtqm4i+0yf+lpEQs0Ewh09uyuVlU4kAvhNX12s/ky3648oNqPnxSH+1iLA4wc6UJgIK/HH77HzyoeE6Dvx4ECtoTX2N6R9WoCwFiJCSasuPfXePiAmK7nEyAVX74Yj7kBOUu4CChnn9ipBw+Y9+NU9a2eXe3VeLkYxK0bih+FCym2Vj/wfSVKfMlJ4QIvgqin/R1zzF4jRQTgv9kyT8x6dbh4EopjpVhNoKfqXHGdoM9Vf5mJdjqnpxCEM9Gf8LOaI9zvCXhUv6qfBd5rLPx+0vMqfhZ+6GNfwn04/sKYOMbqHx83k/3K3nx7l9/w+8PHFnxwWJgbv8N7+vNFPkL2xuv5Y+vjTL4PVOyv+/v2RR8sZrGSUD6+KOxDuKJId8Is6E/Ur7JHYUT8v57BxyaEMci2NF4+zqb1xcc81TfCy4QtCisRoYL/p50IW9Iz+PNO4yOcUPOBxDvrOxbjtv2z034WTkMNaOG5VoTwf/0f/qlJcPg/vsHpwX3nrknI7/gVESULoUH3HYoeWk5IHUMD9h2LjMkHrfxJpQnoL3ICmDSA/M0Mktopw5NDlkGZUw25DJw6UBPTFltqfNWchqCySz4QZR3cORPq9iewNhn+ZsMHHWUsAtvUVt+o+B5/lMXVZkTAJANrv2CP2qaFnM9LQ+EYCeD1s2FsD9/3AWBeW4ape7NNGgONn2xGBvjiJkITmPprcoZ6TZ/lNajBqwkr4FOfZ5+oqrQcHL8jsFif16Koo26ctLIp2Ybs2Hcm7B8ezeN1BHZqXNSHPhjrzwv+bQB5kBn2FznZP78roF8LkNv0uGfgNbSA2XHBoDiJnDjbx+/xM5pLciKyVxVq0LEtvs6/eW0lLfgdOXvfMftguzYl2ujJydE2BHj7Gxpe38/S+wuPNjVKuAj89h2rnkNHPNRWgdNajGnj2gj6TlUbLMdecYsz/51p+bnsODWg+f7pwl13GTrfn8mm5RjtOcNuA8YNpZ9J1X3JdrSFI9Dn5mE4f4E8rQ5shXJYLIqFWyLGBA6FukwTOhbOoLtrApnYGIZ6z2GoZwqp6AAizQgysQT6e0KoFlsWfK0urWJ5dQVdiTg++PADTM5OIJOJGkDdqLNg1YHptW5uruPZ8ydYWdvA3NwCXn75ZVcgzYCOOAqFHJZXnhvYw6P63EQzCOEzM0iuVhqIJVJWCG/63KwVBZqcmcD46BjC4RAalTI21lfx2y+/wNLzJ2iwynhXyNjYLJBI+6o1G05+o97B+bmLePm1tyygd8mFKlaWnmB15TlOisfIHu1b4S62kYXgGBgTUKG0CGUqyuWK6WD+9I/+xAAztpFABIP146N9PHtyH4eH+8jnSyhXWuiKpvDKzTdw7eoNxKJJnJ+aMQYxj0uSdX2Y3bPidgQS7j28jf3cATqRlhXR6u/vNaZ0lcBSpWrHK6nxyB9bW1hAsFrBUT5nQEWyL43FG9fw+z/9exgaHzWd3a3dXWtf9bhgAOXB6jZ2VrcQAxMaZCyVjY1ZbTdx4dpF/Ml/9qe4dO0yUt0wHc8HD3aMxXmSKyEW6sLR4TFyWScTQdAu3ZtBz2AvFq9cxtBIP2JdTGqEUT8pmT707so6vv7qdwbI0p7JTixWiyaV0gq30QDHtwuLly/hox99bEUOBTARnODx+S9//ZWxa6mfTDbb/Py8yTSw4BN1fakxSkCpcpxHpNxEp9xANJJAPJZCqdwkuRiT5+awcPEi+odH0A5HTC+cIAvtrLcvg26y7CtVA7QJTO9sbxmTuF4pY2xkyFj1fX09xgbe2dvCYf4ApXrZNHaTPUncfOVl/PEf/zEGMn346rMv8ekvf4mHd+4h2omgQhZhNG79Eo8lMTY+YgFjpVoCqX2EXXhknW2hX2AyYmdvB32Dvegb6rdxHZ+bwbXXXsY1FhpLp1Cr1XG8f4S1J8t48PVdPPv2AdZXVpHqSuLKxUsGjpOhWCgXMX5u2mQ8rr12E3OXFu3IPoNlSnhsPFvF/d9+g6OtXbOxZIxJG1foiMmBsfFxK+pGCYSZ87Om8U4d8H/3b/4Sf/Gv/jUON3bQk0hhjsxyMpep/RscwSbzncmRBoPcWJdpURfLJ1agkoxHzjEyJMk4Jpv80oVFA6AJZGWP87YulYOATYEw9Xq5nuQKObuPO/PbOU1snJs57zb5AehMcD/cChk4aOs72XoE+1IxnL94AW+89xYuXLloQDIZiPndPQOmjg6OzCcR4Gc/US6CNteX6TMbZgDL4phdqYRpQL/82qsYHBqyjS7BP86To70DPLhz3wDoob4h8xftdsfsu9qso9yqIzXUjz/+B/8x5i9fBCht7mohonZSQzGbw4Nv7uK3n32BO7/9GsWjLOKRCNJJHq1P2TjRL5E1GU+mUW83USiXrPidretoW2LEAcwlu38qlTDwiyCl7Xs6IRtryndw/SAQy7Ei0YGAPqVBbty8junZaSdBhpABoSssLre+hUI2b/UB2vXg2L+dqGmhHmqiHmkjmugyjWKC793JBI73slh6/Bz1MouHVpDq7sPg0DDiiW6zqzAIANQNBM3ms9an1269hFuvv2x9xABrd9/pxZ8c53H/69tWyLQ/nUFPdwbZXB67B/smZUJZFSbIyES+sDhvEh6JQHv8+aNnWF9eQ/XEFY1kcnB2chrJoJA3gTnKBlHWiZrjA+Pjlvyh/jHnAGUbCrkTA6D3t3cQqneMZU8WuRUiapMz3ULuJI9OuGl9yT4lAM3EGvfxluhOpp2GazqFeCxqRSmZlCV4zHnCYp0usZ+2cQuTjd1oWH0EJjp5Lcp1RONRjAwNYXJ8CiUWyy2egIXgCGhGu2KmG806CExO5Y8LJp9D5jqL2aZjKQMcTFopFbMEEIkQnA+RLlcsscyiozvbBlixWOL8hYsGIHMsOBeqlbr93xUrMzUSAzeNeUpJlmbdgOdXXrllQHmHtlooWgKDyc1wUEwtGg2ZJEgslsLI6JgB/guXLhvzPFcu4v7De7Z2RONh9AaFfH/z5d/ib/765zjJ59Cb6Q60iZkETljSyBVzC5tMChP+PLXDUwksAMsTTUkCEjEHzvcODCLRm8b1l6/jjQ/ewuziPOKZpJ1M4uZme9NJ17DuwdbmOlaXn6BSLqA7ncDCAmU+eMSZxVWdtB3HiHtC7pkr1aKtMaGwNG6ZJAqOsnd4ajQaSAA4ANqxdl3g7AfbfjxyJvcQRMyUiiGjK+QYgBxXi6tOj6k7ggd/DKwLJLwU7yn+1d6We0UfYBBYpHiY7RSAwtNU5WrTxl1xo+J4JqX1HIpV/D2v9jRMBlj8FBSHcns0R/bg6/RlxvAMToEQgFY8rdjKB58UPwrY4fXEEOXnfIKR4k++rthYcZsAG4vlPWKK+snFkG5fRgBagI7iNcUDirP89vhkFvannsMBiE52Q7G32iUAWkx5q88RdUks2Zt7dsfG9mM5tcXF1S7+03UpD6N4nq8zxvcBQB+zUL/7MWkskCZQIsCPtf3Yl38Li9DfApUVf8tG+X8BhWyPACqNpa3rQRKFc51/+yCygFL2Pe9l4CP39AGobfM00IQmAM3+Fvvbx3B8IE/YgfpO13oRdxBuo3hcc0m2r7HQ/PNxAsXlfE+xqq7jt0Xf5XuyJWFEvL5YpIphFdsKU/DxAR54sO9GHYta9sqEr8bHXgtOZWgsOC994JH2JjKXMA4+uy9xSV+ieFv9wDWXn2P/696K94UFfKddAdFM85CnzBQ3CxTXWIpB62MfLyYbZEvsEwH4snn937++bFAxufA62Ye+K7xOdqqx0P3YRpE+xMg9wxSchJLwF80XXUPtsXkY+FnbW3hSPryvxurFeSZ/6a7/XfxT/lf9wbb5/SGsQr7dn9fyD8Ih5PflB16cW8J8fHxGuI6wHfkT+WH/mc7WJIefGsYSFCEUAM2jWq5/HUOfALTmrgHQLELoA2ty1JokAhrVeCHfPqCnTvFp6zJqDZYW9NMFkoyRAMSSMetePpilxclvj9rLzwuY0334Xbf5ceLXGgwZqAbu1KEER278xdlf5LRgyIm86Jy4MVYbBIyq/XpWtV0G7AOumuS2eYm4iu8C/VQ9VQarSaVFXhVKNSb6LeNRuwQg8zoMUpUVVPZSmxdNOt+x+YYux3a2KH836yyb4PdPJ3jiTEPcb4/6qlE/YwjoXrIncx4BlV/9xD70nY/ARH5WchNizQoc12/ZgN9fZGTyvtKloR3on+6pzYictxjzvK7sTbarMdeYaaHQAqWJqiwzAxrdn9f3N1D+RoF9p/5V+3h/q+wOWGDE19mvSlj49u87MX+uaDNwBuC648b6v2zXgMVA745t13P7i4ucrja3WkC0QfE3l/6ckKOUPfqOTZsY9oX61P/NDaMWDucrYqesDLc5cXpcsrd6cORXjpV9pc0uP8Pntk0FgzpLTLiq47JJts02kkHSqkJdY24oQ2dzwf4fdpvieqOGJkFwVhNHl2lAh8MsGBdHLNSLofQs0rEJTI0uYqhvBpFWDJ06wJAlFgKOD46w9vw51lbWLSAdmxjH7/3930f/SNKeq9MA1laX8ejRQztGTb1WMgKX11iksIGLi5dNimN8ZAyVahkba6x2n0e9WjYwKZlyjAv2y+FhFkfZApotYHxqGtdv3LL79Q8NIp2I21HWEguOHezh4d3bWF1aIucRXRFXFKhWK7lEVYRgXxv1NnDz5pt49fW3jfnNo7yU/VhdeYbtzTVUq0W0Ow1LAtHXOR/skqEs0sgxYNG0hYUF/MP/4r/CzMwI9veLePz4sRVs2tvdxOHeJhp1buLD2N7ZRzZbwJVLN/HB9z/GxNg0picnreBXzo7gUl6iYoXtCEA/X3uOzcM15ArZsxMQdRdwRdkUsmtC5HG6Y8pk+vGYdp6FZJpt9AyzgOFN/ODHH2GQchgJx4AmeLv2eAn7G9uINUPI72eRCJM5EjL2HAHoUrOG0ZkJfPJHP8b0+RmzMyZL1te2sbaygZOjIpLROJLRRFCUqohYOmlSCucvL2DuwgIyA9Q0pS4qUDhsILu1j8PNXaw8fILdjR0XJFAvu8V75tEMNVDv1BBNxvDu998zAHpouAd1FtDssCBYFasrK8ag//zzz22+s1jWtWvXDExjsrWYy2NrbR27G1soHhXQzlfQ1eJ6yyx3DOVyE9V6C2NT53DxyjV09/Ub45t9lj12ms/j46PoyXTbpoSatM+fPsPdb25jf2sHeQP9whiyo/fjxmTMnWRxXMohXyui1Cyhb7Qfb3/vPXzve99DbyKDSqFioNRXn32OL371OTM+lnDJHuxbQDg1zuRJ1OysUWtaMoJSMwSF6aM4Hw4O99HdkzYGdIcJlb5uvPTaTYzPnUMfAbt4AvVSDVvP1/DozgMcrG4ZE3V3ew8L52ftBACZ4wSyB8ZGMHVh1gDoiblz6B8hK7aNQvYYxzv7+N3nXyK3e4BkV8KK/3ENJAjGn6HhYSsO9tLLN03fmQDgwMAQPvv0b/Hpz/8D9te2EGuHMDc+Y58PJ2Km48ofHivPnxSMKZzu6UY0EcP+4SFqzFAF7BoWXizkckjFErh6+bJppHLuHeXydmqCCRLOO/PdLQL1bg9FsIs/3ZmUJV+YiKHvJYBkGtJMrhSLjvncCbvvkhUUj6BBHetUDBPnpvHq26/jjfffQbong1KxgMONTRzs7uBoP4vlp8vY29gxoOpwzxUsY0FEFmAjSHtULFgRtaGxUVy+Ss34fmNn2n6o3kD+KI8n9x6ZbXYnupFm4p3F9lioJ5lAJx7FwPQYPvjJjzA0PWHSJYNjEfAU6/FeweRDtp+t4dmdh3h4+w4Ot7ZRODy0IoOUKiJLkMAxj10ODo+iu68HZWrOUqKAp8I6LWRSSQNECUDTn/F7Wk/dRr9h7Gf6Av/IJ+cC2zM5PYW5+fO4dGnRwEcrTJrLY2dz14DMVrVpNszTBp1aC/V82WTMamigGmoikYmjZ6DXxobSEc1yHbViGaS0UgJqYHAEyRT1tIMK6HR0Icq57OPo+NAK/y1eWcQb77yJm2+8alIi22To7uxY8dLn9x7jYGsHYwNDODc9Y8Xq1jc3TMOdoCvByrHpCbz//fcMgGZgXCmVsPZ8Fffv3sfqsxUrpkggsr+nF4O9fWaDPJVBpnuWyT00MTU/j1feegOT58+hE4miVq7ZaZS99W07SdCptpBJpgzQNnZrqI1Kg0U2i0h1J+0kQQt1A84pH1KrBLVQQg4csuKciZjVMiC4mS/xGpZptJM21Gim/dHfkbm+u7Nlp4U4lpW6k68hwEw/02zDkjOlWtUAaGqdW6HAySlMT0zicD+LL//2czx9+NS073kqJx5x+xJqbvM7BMuZyCAgYTU3Qh2TvmFScHh0BONTkyYfxjWaQS8TIQRuUumE2WWlWncSI30ZWyPIQOcpl9defwXDLFTagiWfuI+4d/suDveObA/AWhIGMEcSVvx3eHwCF196CXOLF1FtNbC+tY7VjVWsrC+jtyeNqYlhHO5t4+H9u9jf3UEm7aShFJOk007zWiAEi0Zy3WAhYRaP5D8W6iMQn0pnkOjpQSgRQ+9gBtMXz+HC9UuYnJvGwMgw+gYHLNlCBjX3HazjsLm+YnuHTruBoeE+Y0A7XV1HZKEtE5C2pE+1aIVmWc2YezIWbSQD2sUm1Nl1WuBOysFJIUjrV3GwD7aZPwtO3HHtsP1K4Hu5R7B9ecf5TpqSAQ+tliUaKLtlAFRQlNCPYfW3rde2tTzTWhZBSXtrxScgyAAAIABJREFUrrF8zfqXp/TaYfv9dwFkihNsPxUUFfTjeYs7AuCLfxsDvOUkccw0yVI/JVi4Y/U+AK14SjG29uiK2WkX9HmKRxUXKtbVflsxiD6vtcoBtm7vzr8Vf+i5zqQ3HADCeyl2UFsUs/mxrcAUPh/7U/GDi0kc8CfQxo151IAiF485INek/NCyItdsB+3NxUTOr9rplaC2kNrk4nBey8WN9nqbTGWX9HLxvwN01V6B08If2EaRifiZZMBWVmz+Yvxoa3MgiaDrCkTSSWbbRwTjzL99rIRjp7hUc1pkNOujAITVaSBLxAZglMbdAMyEY90qjhU5iSc3xSAVRsTrqk2ye8V8Gg+1U7bixu67SRfZMH9/N2Y801j3sQBnD+4UrsBHrhWKhdWPsjP/fho/flf4gNZ9AZPqVx9fYNLUfFNX7FSawO4X1DQRdsOoSHZEDIeJNbaVPo3XE26kvuO9hB+5zznpGH72dHxDsOLh8nE+LsC/BabrdLZek39w8bWTVOBnJeuq+cx1jN8VwHkaO7uVz9qi/n4Rw1IfCRhX/M3v+WRQrTUaY/lLnYLmXJFv9O1f2IpfGFNEP3+/JjsMmnzabt2P/lwYiHyrbE12o/4WBiRfK3+hvpB98X3fd6vdf9d9NBb+NXz8Rpia5pvwMs1FjRk/p0SDj2VpTgoj5Pd9vEW40ul6aWJ5cMQ2KlFoPQw5jI0SHJqrjClC/8f//N91NBhqrBYeva6O8Seic8puMReAo2yTHCzfEzvVd2rqSF1XC66u439WBuAvbmwH769soTpBD6aMkp7HX2D0Gd6rK+YcjjI3mjjKJLj7OCalOlgAlYHcsZhtcJwhnWnPyoHp/r5Tl0PRa3J0apcWAjkFAotigXKC6CiDn6XWZNAmUIsu+990IIMx4r2V3RWYKZBQ19BmQmOizYRtVgJnQkPVM59tBs6OqfA9HbNgsO8DwFow1MdkpunZteH4jr0RLAgAQE1sf0HVteUgdGyA/aYxkWPVxk3j4jZ+bmzZr/wtJ6SJx/ERYE8Gmd+HcubOwamYiWuJP6c0xjYBg8BPYCuv7YBOB5y+uEiROcXNMjc+GjM9K+/Lo4a8lgACbRb8xdJfKHUNzSdtELUJln3pGJr6ge1jn7J9vJ+AdT2TrqeNkOxDzlS/dT2+r8VBTlGLuL+RlL1oAZJ9yi9wfrItmg/cKJ5tGnns67sAdK3aON1gaoxki/JVtjELGCFk5Mo+/Wcw2hGLsjHAYaX1sKq9ug2cNvwEXNutDiLUDiV7pU6fkkAy3WMAdF9yFpmuCUyPXURv9zhqhTba1TaSZDa0mtjf2cDW6qox1JgxpO7k3/uTH6ITBY6yZWT3dnD/zl18c+cbC5TJiKI8CHWmD3KHmJ++gE8++YktaGR6PnhwD/Va1dhDV64uorun256j2Wxhf+8QKysb2N7dQ6ZnwABoMmAdU45F4w6tSNJx9hAry0+xv72JGI8hhjrI5akte+iO7qS6USzXUG+E8Pob7+LNt98z3UlLQKGJlaXn2N5cRbVWQitE6YEuk2PY3t42EIvjkO7usX5tttrgsd5/9I/+MaYWh1A9Au5+e8dYUY8f3kc5nzW97XiiB/mTMnLHJcycu4Dvv/8RFs5ftKJqPekIdneOkc9nTXeabc1m97C+tYqdo20USjnXBy0H1BE0YiDColkDff0W2KeS3cbiPTw+Qq3VNAmV4dEhjE9P4OXXXkGiO4VIEHQQSKYcxuHWPsKkAzc6Bibb8Vm07PsntQq6Mkm8+e7rBnry5C+ByGYjhHg0YQDpcN8IQp2QsbIJEJFpmM6kcPn6FcxeOI++gSjCXUC92kHhKI/84bEVwdpcXkezUgfZqxa4tRt48OQBSvUimqEm0n0p/MFP/9CkDGJJoFRyCcNiPm+62fz7Zz/7GW7fvm3FxmgDk2PjtklmMa+djS1srK3gaHcfjUIFaRad60oZw79cqqFaY9GuaVy6+hKSmR6UqSsd7qDaqmJoZBCXri5idLwf/X0EzplkKePbX/8OK8+eo3BwgOpJyaReyCYdGBpArnSMUrOCSqeGYr2IqflpvPneO2YXk8OTyCTJZKzi8YOH+Hc/+zeoFssgBEDApXRSNF1oY4tR36zZsGOfmvvUCqV0zd7+rgWHvQTvIm20uyK48fotY6pTboLzOxFLoF1pY2tlA8XDnLHeWIyR/UxWd7FcxNrGBkKJiOkck+17/tIF1JoEJ8OoEEBZWseT+/dMQoBttCJsNZ7EKbnCg6EQRsfHcJMSCAsL5mvJEH/w7X2TqcjvHpq8C7WnOU7UpKV9srilyfDUKkj39xhw1zs0YGB0rpDH/u4esvsH1ieFoyxioQguzi+cFgpjAckWGaDNhslLnO5ZGiwIGDddZoIuLFaq4JhtIwOGay5ZrbwHizSxMOSpf49FHEMvEUUslcS5hVl8/Ps/NskaylvUiicGSFJT/OmTJzg5KlhxyK31TUvI0Dez4Bp1rE8qZUvC1OpNSwixv6JJ1o9w1bbt2P7BsRWrTMWSdh0mDuh1Ej3d6MqkcOH6Fbz6/jsYHB9Gqi+OZhQoFOo43t4zKZn89gF2ltew8uAx9je3UC+X7CQEdXkpGXBwlEW5Vrf2Uzqgd7gf+eKJaceXS2TYN7C7vePY/NUaBvv7g1OCDpSrVFzxaEo02P4VHWMNE8hg36eSCWNYv3T1GsJRnpBqolQsm3wF5SqIknIvQDmH4nERsRZlJBoG8vN0AAF5AuL8idNvE+iOp4J1MIz+4VG6I0siEBTgaYNOp42DvX3s7G6Zjvn41Djefvcd0+umBjlPzayvbuCf/9//D1YeP0W1UMTY4DBmpqcpRISN7S3sH+7ZGPf19+PGq7fw45/8CJPT0+4UYYXFPo/Mb99mkdWNbdMHp359f6bbfCxBOrL3948PUEcbU/Pn8fKbr2N6fh7xdLfZU/4wh5UnS3j28DFalTrSsQRi4S7r53akYzIxJ9Wi+WVKgrD/CoU8VlmUr+gY/lz/abeUv0iRmddxck4nHDtL3GRw89YtS25Z8cl6Hdsbm/irn/97k4KglBW/T4IL29TdTTa8s7FKo4nB8VHzTa+/8QZ6RnuIUplcyre/+h3+xf/1z7G9vmWnJob6BtzJMoKHXWGUa2VL/nQlutDT14toLIpGm4Bo3cZPRZ9zOUrlNE3Wg1JXxi5KdqFwUsJh4QiJTNr6nzIql65cxPBIH1WBkMsWUcoXsb+xi4d3HlhdAu7nKEfFdbcrnkRvXz9GJqYt4bZ4+QqaIT5T1WQ4bt/72uQ3kgl6Le6haiZPkojHLD7hHoz9KIkZAiRcwwjMUg6HxVaL+YLNE9K1yahNpFNocQ/b020yRX2jfZiam8HwxKjJr8wvXkC90cS9+3ctcd4/kEFvOonD7DaOsvuoVE6QiBEkdcQLMlLJdKc/577LACXu4zrO39NPGGBh+2nn11g7g2ukwB0V+VO8p1iObeY+RbEIA2y3x27ZSRb+bQAPC2Vy7xYAoiyUyLHTSVXaGMed11H8oD2zxQmUMwpkDsy/5ynL4k6RMvGVjDOR73wL91RMmjBZ74MX/j5V9+i0PJkPT9KQBU35ecVrVoyYSSnGZaE2utM99psnhww8DEAjfkdxtUkOdRwTWXEQ992OmUzJCgKDJLWQvGG7aSMaOAZzxOIbp63MRIwKAbqCkvw8+53f59jyt/99yqcIYBLQpXiHd/KP/qtmkp2ACOrt0Je+yN7l9xT/+rGhi68dWKvn50lHAXU+WMvnZns5V/mcjhhzxny2eIm+mnVkmk47lj/JZCo4yamiiIr2HMCq+Mfwi64upALSkh87+yCRgCOBhQJZ+Sy0SZG1eH/F9ZKdUH0lzm+2l3sU/ghYtmcIgEfWNFHMJwzDxacurmYMoXbx+wIt6fP8mFf9oDHU+Gk/onhQc1Zjpf+zTf4zCyPyQXt9R3NGuAnvpWQa28Hvapx9vIN/0y/zewL2eE3dQ7gDr0UGssBQfUfxqbMxl9jReDpJF3dKl9eRXi8Z0JYgqtfNz3LN53uM//ldSR6pDc53sA5Aj73v4wsiB5p8RMPJf+pH/S4sQvE626q4XL5O12S/8b52Yshj9wvwliSUcBAfQLY1MADFheP5eCJtTvfh5wSmCw9gfwifsfU90J3XKXi+52M77FvNUx/Q9cdZ+1slf3yFACUXNI+4txVWJ/Cb485r6LOyXdmF7Mf1rUvyCTT2cTfbJwZJQLVPtiJMQuuU2qw+srgv6As+r5QqBGbz2hwX2T4/w3WKfSIiMf8WNqP2aZ3UfTRfhR8xM8e/qXxgicMG1wZnzwKg9VkjTZIBzUadTgBP71SZQB+wk/GxAzShfEaoFlYZtAzMBw99JyOGjRygsp2aSGqbGq3FVcZjWWZP/0eOVu9zRyAHJwBdg3gGNDtW44sgmRkGj7YFi4Mclls0gg1ONOqKt5gzcNIPAql1Xz+zoOfQYnK2vJz9pc/ofjKaF42Nr/sLLP+vyq0cExoYJzC/p2NxctSnoHTUsV3V/2wF3zMQLRCil16V7q9NmPpMzyLno8WN1+CPrq2khdqghIX6V3amCa0Ehk3KsNuw8TuyS/4/mYqf9rnudToZgi71F2RNHC0YAlAZXPuJCv5fi62bhG6jI3BdR61kS8yIU6+an3UbIvd9brrcguMWCjkb/WaQ7Tt5f5Nh7a47PR1uCHV/P8vHwFgaZNqIaTMiJ+1vTuT83Iaczs8V69S8Zf/YxrzTcSLxQZZTmWvf0bnxc9dRIsN3UL5jlQ2oTRoHP5usfpCv0DzS/NaCxnFSUkG2o00kN6j+Bomfo/3yyJy/0PFvs6PQ2fzWtfz5LX/ENqhdpxtNFkyqqeDGWSZU85afZ3+bTniEm5sEwqGYsdfIgu7NTGAgNY94aBhTQwsYyozheK+BWqGKtOkX5pE92Mba6hJ297ZtnC9duoQ//dPfQ6YXeP7sEL/67Jd4+PA+9rZ3bLxsAx9mQBI1QLA73YeLFy+ZBmw+n8Pdu98inu7CT37yI/zgw+9heDRqQfLxUduA582NbRCM2t7aw+DAKG6QBT02gnq1YbrR+eMDPH/2BNmDXZRLOSRYxTvsWOPLy8vGuE3E01aoKxKN45XX3sJ7733P/A/7I5c7xurycywtPTH5jWQqingiYpsIAm1k7dGHpVLdSCSTBrZQe/W99z/AzZs3bf6vra0YGLC3s4384Y6xBXikPJnuQ7nEI769ePnWG7iwcBnj4+N2xL7AooPFHI6OKd+RRS6/jweP7qFQYrDaMPkM+kraCwEA6clzA3fh0kVMT53D2MSkgU3LK2v44osvLNA1FlYmbUAN+4BHtzlXj7MF9Pf2Y3r8nAXiZIbx+svLS1bwjmy/aCKMxauLFohnj/LoihIEGMbFxatIJVlErRuJGMemZjIjq6vLqFbymJ8/h/mFOWQySZBIR/sqFEs44fH2wzz2dg5NX3hoYMhA40hXBFs7m3i6/BjFWsGY2x//3se4fPWSgWqOAXmAra0NY1fSvp8/XcJf/uVfol6p2xFuypj0suBTs4FK9QQHe3s4zh4gGemyI+WtRgdRxNCotA1E7+0bwaXL1wzM6HRFkC0dIdGfwJVblzF3ZRY9g2FjblcPgZO9iuki76xtoLCbtYJ2ZLxZ8pVM3mSXSXEQwEY8jOGJIdx89RXMzc9an1EeoVGponB0jL/6i7/A1soahindUKOkR9V0zEktLNTKiCSSSPQ5Rlqz4/xXq1HDzs42trc2XAG5cLAXCI5HTs5MI9GVQDTitCLJxGQ/Ub+5nCMI4pKHucIx9g72UWnWMTE1hasvXcO16y+hyCJp1YYlpVaWVrG7vWmMQB6zpFYodY6dhnvJ/AX1bsk4n5qesDmzv7uLygmvUbNnosZJJ1g3qH1KSZV0b48xFguNKpJ9fXjvkx/i0q3rluwgQNaoVY0l/ttffY7fffEFoo02hnr6rNgffSYZxmSqU9KD7SfDmfOQNk5/SEkzFkIk6DcyPGige61UtvZQxmN7dx8bW5vW19QMp6Y0i7jxmU06LBoyjXSO5ejUOK7dvOFAwJjTOX7y6DE21tfRabqNM/uYhV4duzVsYGA44hKfLADIOU/WbFeqywBcBm5kVlKSIcI9W6A/zblPTfm+kSGEklGMzU7h7Q+/h4Uri4imw6YbnCt0kN87wPHuAfI7+9hf28Teyhpy+4dW4NPWoXYDhUoJu/kjtGMh3Hz9Vbz7/ffRO9Rv8+9o79A0pO9/ex/bK2to1RtWiDSdSFoSh1tIjpWYcgQdyVyNJGJWHJKwCtmhNv+64pgcm7QEXKo7Y+sxpUxYbI8yDrwWA1DOzWKhbKxoShoQhGeBN8pbMJggSM9nPy4W0DPQj5HxMWODE6wtlqjbPIrevgGz3Xwuh63VddMHJ2i4uHABN268ZGNXLRdNw3ppacmKyHGdGR0ZspMplFigXzvKZe30TTyVxJtvv4lPfvyxjS9/GAjztMD9u/dw75s7ONg7NDkQsmP6E0mMDo84ffJCHjlKooVDCKfiBkC/8b3vGVDOeUFd/ucPnuLpw0c4yR5bIdPh3n5LjtJ2cyc586tD48OYnJmyOUVwi+sKWdDsR0qecLwY0PO+6UTKkvdMLLTRNtD8+s0bWFicN7sm2MU5evfbe/jtV782DXUWP3SAZBxdBN3Iou2KoBWN4grB6x/+AKPjIy4wrdXRqDRQPSnjy199gV/8h1+Ccl3Dg6MmfZKIhY35XKlVLYnAuXzj5VuYOj9j0jGUcyrkCuaTD3YOsL+3Z4UbmbCwfU0IKNXKKLeqKLZqaMfDeOnVG/j49z/BwuU5UP2hWQXCTeBg8wArD5/hYH0HB5t7yB4c2rOTwb53cGQFBKPxNC5cvozL115C1QoCl7CfPcDy2jNsbq2gUs6Z7nSxRG3sFrp7epxUTk+vzeOlZ8s4Pjg0aQLaZU8yY3I/LBrJuct78liunShhQjpGFm/L5Duoq82TVwPDQ/aPCZ7B0UFLpP/6d19aonhyagjRWAulUt4S2DxpwX7mHoJ77XKFIBmP/br9dqNWOy2CRt9OwlCHEkwRx96zopcBmGR7eQK6wSlIxbicH5zHiaS7puIxfo6yKa2m248KeFCcxM9pX62YRYCCrkGQkp9h4o5j3Go7mQpKgRj5peKS4nyPBWPZd5Qm42/Ob3vGIAYWqUWxm+JOn9ChWEDxsfbtBOmNodggUM3xYWG+LvT29tszlstOKoLj6p7JgRN8TwxyVxCchBhH/OD/ubb8Xb/dSbe21Rzh/oPFlgla8LclDAxZb6MrGjdiAOMrriFk/vN9i4fsmNqZVq7iBcXmnB8+iOj3k2Klk6IDQN2hxiCRYfGbu7aPffBv/bjEBCV+qOnltHkVS2rcKK/B9posTChqn1PsINti+xTTatz8OPcUwA3IY4p9FE+RAS0c4yyJ8t2kiuJixZ9+LMO+VSzG6yg25/MIgFYf6D2LxyNOuoT+0Gwq7OJGAbLCQXgvrkVMkPvgueJQPbOB2QHzUzGi3hOuIEBMc8nNszMNXT2n4kj+ViwnjMOff7w+5f/4o3kt2Qiu05o/IqX5+IVA3ETCSZSoT20OBQRJxY68Nl8XriJfYQC9yW85jMAIfvW6raf8Lv2q7JTPbAnDkpP74mcl2ylcy9mkO8EgWxUupbFjnwifYZtZn4U+kH5UWAbvqZhbz8C9nBGIAqxAIPKLiTTbqwQYmBEXgqJ2AnN1bdkQ6/nI36qNwgz9drA9fF6B3ap9pnFVbC8sUkkO4Rd6nWuQ+tXHGdhm4Riaj8KhZDM+AG8Jz2At8OfTi/ger+sz4B2W5LAI9rvb2zGx5GRETUsr8Dvy+zaWgfa/xvUUI+SCFfxoDvm/+ZaSbbITETEt1qAsRpDMki/VfFNb+X/hPj5mZ/Mv0C43X855EHbt0QkhktMMD2lSHotydkFSp+ok6QyA9ienJiN/y+B8IEmd4hZfl/WSwWsArXMDQFcLnv7vGueyPjbogVazHKocm66prMhph3sVX2UgvgHo+lpg1T9qk0BGdbKKSWjQXnRiAqD9gfcdKa+jLI0yiJq8/K3szBnYHRRd8bKsMgxzCAGzXM+kyehvimQobIdtvoIMlhyZJgavqyJ5zJDxR8an7B0z+Xpmv4+06GhRULsE0skmXnQebJPvaLW4acLqHupDWwSCI09axDWuenYz9ACAlr3JgZ1qzXj9qf73bU+OmdcSkCmn457JsSDOwG03cc4Yxe4oFr/jtM7dxpcbC9mzZZMM1HCZTWdj0lc/Y4ir79hObjT1I/DZ+oZHvIJF+bsLsBtDByCb5Psps8MHnmUjskl/06DkjmuH20gI0OU1tJFW9lYLvxYEOSE3Nx3g7jspH/DWBlcLgZ6R3+E40FY0t7TYaoz5WdkA/9bmhvfVwqdNhkB5SXDITk+duJ2vdZtVzRPr5+Dophys/BLfk/OWI9Y8lZ3yfR59ddcMMn+UbwgKovBabD/HmBtpAtAhxB0AHYohkx5FT3wGfakZTA9fRG+iH0XGZ+UWQq0GdnZWUSkdYWX1Oba21yyYnj8/h9/7/R8jEYsY8Pw3n/6NS5C1nP26LHnb9HgXL1zD+dkFY5uQpUaQYGl1GddvXMI7772Fy1cWLBAnWyiXL+Dw8AiNZtu0Ih8+XjK22MWFSwYksCQZWaJ7W5tYXn6KRq2MdquGaLSN7lTMgsnd3X1jJxqrxICSKC5evoa33nzHAgEWXMnu72Njcw17ezt2/DfdHUUy5Vi3lBChzidthZ+3YCZK/agYhkdGbCNrthJqG2OtWDhGKXdsYExXLIWB/mF0xbuRSvZgemoOA/08Sj2HdJraxHnk8oc43N/A7t4G8nlqZu+af6QNM5hjMN7uhJykQMT51XPn5w1EnJmZxej4pPX1zt4efv7zn+Pbb74xMDaTjiOdchrXLDzF/ma7r169gZnp82BxR2MrtQmer2F7ZwOHx4fGZiYjmGBo7riIcCSGqZkFvP7aW0il+0DJyEaNAE7B2Ge7e5s4PtgxTct0KolUosskVDgvqg0yHztIpnrNvtLJbpO3IBONz8fj9QfZPRSqOXSibVy99RJGJ8bsyDf7k0AjN4sEwPh7f2cfz58vIxqOYnx43AAyfmZzY92SB/sHuxgc7MOF87P46AcfGRD2za9vY+X5Blo1oL9vFAuLl40BjXgUzWgTo+dH8er7r2DifBKRNNCsAO1jYHcph7u/+waF/WNUjikbUEPxOG/AFVlfXTwq36ig2qoYYDE6MYqrL13B8CgLcfbYEf/swRGOD/Zx5zdfm/b2WP+gbXosoCaQl+lGkxvrdBxzly8aM5l6ue2WK1p1ks/j01/8Al9+8SuU8jkDbIv1PKaGZjA14YqpdXW5IlLZw2NU6w1j9kVbQKvRsLEnizGXPzGgkKzdmZkpXL9+0+YtJQRo/xurm9jb3zFGfSRIUjqdxYhJ9RA4pf1wX5RKkHHeQO7o0OZpipIS4Yix346OjlGrlZ3MRFfENJWbYaDIwlXD/fjBH/wYt956AyEede9OGoi2v7mJbz7/yv6VWSizASTjPEIft34mw5hs9RaXLDL3+noNYLM1r1wxNnkyHMboyAhSXXEU8nmTMODe4pDSLDvbiCbimD43Y4AFpSPIMGWQzqLu1IftilPmo4JQl2MYjY9PGJjG66sQpvO3LillRelKJTDQo253o9YwcJf91EMt8V4WMgoKRQcJaiuY1Q45Rk6oy8aMAD0LNqYHMnj5rddx4/UbGJmaQjtKzfCGSS1QFmVneQWbSyso7B2YrEdft2N3ZvNHBj43ox2cv3YJ7/3wA9x4/RV097GIrpNCOto5wjdf/hpf/OJvsfZsyRIi5LkPDfYbu69KTftqCd193Vi4cAEDo4PInuStiB5B2e31DfSm+jA8MGyACAvNEZhMk5nCopKRkMkxTE6Ou+LAxqqvGjt+c3kNcRYrDSdN5oH21Tc8iEg8gf3cEbrScUzOz1iRQUp90CYisbiBu7Ttk+MTrCwtYWOJEgdbNq5kKNMOCbwRECLQz30P/dbs7KwlpjKZXkuOUXaESSKCkjdfvoUffvQD86P0P5zHB7sHpoO8sbZh40fmP5NMmXgSgz19DgQ/KSCbOzbt8lRfD67cvI73P/oI0WTcxmCNRTzv3sfSk6coHecRD0cxOjiAOE8ituo4PimgVCmhf2QIU+emTE6Da8nq+poVWSRrmZIuTKTwuXg6JhaOWdv3j/ZN439iehIv3bhuhf9orwSZqGH86MFjLD19htxh1uYk7YsMfvMfyQRimRSi6TQuXH8Jb733rgH+LLpLMJb3aFUbePrgCR49eGrrI4Fv7ncK+SM0WlWTPiDAODQ6gnfeexszc+fN9slOJui/t7OPp48em5+jbnZ/r5P1sRN88QiqaKAWbqNndAA33ryJV959E9PnRhCNAif5JrI7B9hd2UB++xClw2Psb+6inD+xInaMXx4+eop4ugfzFy9hZnYW07MLluChrdy9fwdb26uoNErYP9gCQmRsttGViGLm3DksLi5ifm7O1TC4cxcP796zhEObEjHlujHN00yy1es4pJ54tWrrJROvbPtJ6cQlBZhoGhyxZDllTKj/PX1+FpV2FY+eP8T67jK6Ym1k+uNIJgguOekb+lWT4QgReCGZKmSgH8eeRRDP4k0mAYGwMXUd4GXAf+C/LVYJNCq1JyfT3GKXAOzk97VHNACS5K3oWU0XxXC8lsAon9whkE/AGNtr4HKMxak7qDJh0WhZbRyBKtaWiKQbnGSBPRvlzjyQ1AdsHDh3xs5TvOXHCNrz2948EkgY8ARMoP8s5p9iRgOoQo6xxzXKMZpdvOPHvIpvFFdof6/9s37b6wGg5R+ZF1jFflN/KX7x+0RxicBAH8AUyKfv6/kFTgp8Mu13m0duDAX4sv/53IqNjQXu/ZAMYvFPx+37eR95I4SeAAAgAElEQVSBOSLDKMYWgCWgR/2u5/SBMI2nYiBeU/GWMBGNs93Pkxf0MRbFWXrNxy80H7SXFlbCe6uffeBT8Y+wGX3fgNl6UGyMp0ADUE7vay6wnTxVZfFxQHZTrGI2Fdipnv1sfp3JTmo8FcOdYRZntb5Ox8obJx+U921I9to6PR3h4njZIf2RTlP7+ASfhc9AH2YnZSUZGOBSegY+kx9TC3fSWPM9Xj+TTAR4ggOh9exsh1jNfAb6aALQ/JvvCdR8MV4VVqA5KKBYTOH/n6736o0027LEVnjLoPdMJpNM78pkZZks27fM9X373u7pfhCg/zAy0OvIQM+jkSBBLxKgB0GaESBAwDRmpruv7apbNiuz0lsmvY8IRgTDG2Ht8y3yFPsOgQSTEZ85Zp99zl5777Vl55reIvBI0DsoMsx+SUb9OTT5C+ZJa51zzWfLIaKxZb+UTaG1d9z5Jtk0tebJjPSl5FBjJWyB7xA2oShdXuODweyXsAbpSF7DuZLecY5lF7GuLAB/Teg6rTOtBeEx+q3x0tqy/gTOK2FJarP2A61l/k3sgX3jb8qRtTsoKKtxVruYCSv9pvExXdhzGKDkmddIx/EzyYn66jso1FbJjNaW7tc4qA3SA9LL1nbydQaAs8n+oQPXtaPDgJ5gXzWnQDygmZXeUAS0BFaDqsVwHEwRaMeHugXoNmQpG02aFL50gb858DN5ExyJv9sstWB1r79x6X6+V/+0wWnw/QEj2s5n8j0CTyWIR2AVlY47iPhC5IOrPKgKENWi1ff6zQXneyH9haNNTJPNNrJNvFcHE42FPtPnUnTawPx2+otYIJ+Uu8ac7+T7+VwVRXAAlftngF7kKAJUbdNzNCf622+vv3FI0XAxq6AA71XYvzYPW3ReGpGUgEBGeVClVLUgbGHSg+x5u9U2pc1L6UhuNaY+eKg2+167o4XuPFBHm/wRD5sDWp2M8hlO+YkD7qiApx0aguqfBAXkhdNhQu/XgnZg/fcB6MNDBKssBwc7f/zEQaZFz/6zuBznWMC0DqZyBEgp+TKqfjLSQXKtdSSgl3OpNSZFr7WruZPn67gC1xo9nt6jjViHPbWZz5Mi9de/Dsz87XsSfb2k+fDXuZ7Hz/hPXON6tg4STMfnvPJzeUl9hS6d5B8OtEmbPmk6j3cn8CATzHF9drLE/tKgYDE0H4Amh0YmNYqhzDxyqSmM5ubQFx1DqxwGa+a063W8eP4Q+4VtLK88swJudQOc0lbZvt2sWzQt539mxkVK0hhgHwggx2NpfPThjw0ErZQP8PjZU+zs7eDp4lNcunwGZ84SmE3h6dPHAS0PaSU6GJ+YMZ7Sxw9f2HMmxqdtHTMCyNJu83lsba9Z1Fmn3UD1oICFhXmTVUaZLa+uolgukdkMyXAKI2NTFrUtXUwQmJHY9UYF3W4LkWgHsbiTXbb/oHSAUqWEdDxjgJ+lOMdTRpvAHwIvjDjuhXs4KJeMEoQRYRx/RmwPDo8ZAJ3JDhrIzwhoA1hKeeOERK9m0c+MhCYnMN/L9EDKI7mzCXYR6E6RVqG/H/Onz+Li5UsY6B86TCPkQfDFiyXcv3/PxoIGL4ve2YEnSu6/lkWBv/LKNUxNsphYF8lUxgqSEYC+e+82llaXrMje5PSUtaFeZ/RW06grrr92AxOT0wa8ExQn8FevlpAvbCO/s4UiC/KV9g04brcbaLXaKB/UMH1iDp988jOMjU0iFo6jXm1YRAWNpWq1gnK9jGK1gGqriqHRIXRYuKxZN2OdMmyyzkyOJr32SXOaJGJJA9/7smnjGH7+9DF+/eu/w9fffIkTJ6bxzjs38Mtf/hL1agtffvoVPv/0SywvriGdGsDJU6cterUZ6iCRS+LU+ZN44wevIzMUscjTWqmOZCOJ7cUtPLhzz7iy68WyARfVUhl7ezsGzMSY+pyOI8xCimgj3Z+2opEEn61gV7liQNzO9iZWnjy3yMr+TNYihW1t9rpWSDDRl0F2fBgXXn0JZy9fNPAtEgsZgMz1tLK8hIf37uKzP/weN7/+En2ZDKYnpjA4MOCcVgHNDh01dFRMjE0gm8kYRQpBLBb13K9U7Hd/NoepqUnMzZ1CNMp9uGUA5NraOlZXV9z4xqLIZF0kI6OeIyFypjHrKmwRxqPDg9jd3jG6EwLk1Cs5RrZGoygZ0H1ggAvlmxQV0XQSlWYVycEcPvr5T/Dme+9gYGwIiRRQrfTw4ukT3PzsC9y/eQv5jW00K3Ukwi49j7QPpOBgFDXBTnKasyAeIxsJIC4+f4rVpWVEOiycl7XIZwLQBPgp9/sHFYsi7SCEmZOzpo+Yck/HGAFHHrfZz4GhfuOaZtE2GRws8KbIGRpajNjm2iM4VG+2bWwtU6jHiNK2VdZmVoEVVx1kirilqVkGEvWtASfRBJqkZmqQlIIUPUmL7G72Wpg9ddIoTlhkL5kbcNQ4zQb2d/N48fAhFh89QbNygGwyZYAU12e+XEC+UsTQ1LhxSL/38Z9hcDqHCutY8wzVpuOwhad3H+D3f/cbPLz1nT2PUaCkZ2G1eXIHk2/35Wsv4+Of/Ainzs5btO/tO7fw7Rff4Df/4dcY6hvGxbMXXMHKlTXTeeY8oXMrmcCVl1/C9Tdew8TUlCvg1wzh/rd38elvfm/AeagTMT5u45hOp9BGyGhkLr58GacvnzN+YNLMkOaFEdgto0XqIL+1hwf37uPB7TtYfPoM5ULRjKGo1ZmgjKaxXy4a1QN1B50Mxp8YTVj2hKMYIDdt3QDJ999/36LWua4oP48ePTJueQKpvK8v02cR3+SRH2EhuiCNl3PNaPx4Nm1FDRfOn7W547xyf9laW8fu1rbxWjNSe3RkxPR1s02nTB773DuyGYxPTlqhQdL4sH07O3suap5RkSz4bBGeCUR6EXMA7BZ3TWYHhwcxNz9v2RUEoHkW4HisLq8YeLq7k7doMY4Li9qy4CmpZXJsx/Aw5i6cxWtvvGH8xRXKeL2BVrVuEfKkMSnvV9Fp8tznak+0mjUDzxutls0XOcDf+8H7ODF30rIQ6JQh/dbD+49w65ubKOwVjeJmbGTceOPJX8/IYUbltyI9nDy/gBt/dgPnr15CdpDAPYy+5endh3h89z7alQbCrR6KW3lzDpAbm+UzHz95jka7g2uvv4VMXw6z82cwOTWFWruOW999i0eP71qUMcHnVpv2DuUybXJ0+uwZnDo5Z9QizAJgO1cXV3BQLBlFcoQGaCjqziaFkgEU1N3DY6P2fCsobPqzarzaJ2ZnMTN3yuh6RifHUe81sba9gvWtFbR7VQyN9ZnTt1jJm9wxs4AFZiMRrvO4geMMrKGeTMZcvRIZ/mZvRggOOxuIY6wzt9kUAQCtszcBaAtYCbuAKUaoCUxg9C9lJpNN2zWykwSY6L0CJmXYU5ZdEIuzA6l/2VZrT83R7WmvOQQpA0o431aU3ScA0QeNdP7W2VbnfdmQukc1dnTmZf0E/ihSV2fYQ5uQEcqencQzoQ/q+na+ACDZ5T4Ifmhv+/QDBDS8TGS1UTaA5kQgE7/nd5Qb2bkCzX17W4CNfvMe2cCdgFLDnLAB4M22MbNDwJn1zwWFHv448J0ZqvVD2gHZCr7tqbGRzeDbLRoXH/DxcQj9n7Ki/vj4igFvHle3rvftKNnM2mt9/MRspEhQHDOwrfl82WxykgjbkbxJhsxuZzwI7fOAisCXQR8IYwaPDw7yGbIF+U61WdiJ1o4wFtn7h3IazAT3ueOYkJ4hOeX3eoeu5e0OZ3CguEBMrRe2TdHparfAXOEyBmp6gKHmRkLi6wE/mE7Z5ywMzXonArPVTsmK9AZllTaHggmP6GNcMJxsXQVGyX6XPAgHUvaVMBE5BjTW/Fzj7NvzlB0WlBWew77wh+8z+ymYP82NKDHVf72P1/tYmukKL/pWOtrHKTQ3ttZajqpGOJLaS3nl5wJX+X9d7+tGvVuF/UTJw7+FawhHkq6QzP/HHFjHda7WqZxQ7KPm0cdErQ/MxWGwRcRRcZhsBg5OyZDtOQ6eDuSc17ox4L9ao3aIm2r8+D7pIo4N28C+8mwtWZasaF/wMQ+NgXS/v77keDh0ojUcvqiMf2NICgBpm5OgxlqcNIGcfzgg3ewCOgv+5b/450bB4YNiAkL5IC1ILWptmrxewJU2CA2MAMRDMM0juT9suAEzRyk9vtDJu6GF5S9obUISEB8YEtDHa8jv7C8QCZI2niOldASg6z3+gKuYoe7zFaHGjP0U6CdvukBuKTp/TH1B0WbFtusaf5Oy9NcgotIXFr5T3jD+9r3iEib2X54YKSW2RwcgXueqRh+F2GtOtXA1pz4IqjbrsCEZoeLRpsL7uLBtLgIvl23sQSqH5k/yJCUmZahN71ARdh14LSUjJc20LSlaX3k44M9FpqkPkid/Ez/a8F1E89Em7hSsFInPwezk3Y0bDyoaBx7mtNEz4kkHS8ml5Ov7m6zzrB9XZIqsFjDE793YBZHXwaJnxDXTDdkW31OrefY3Pn+TPzqIuk1EbeB7DBAJopMlf7ye48EfgcbuvqP2++OssbY0UQNHjyLMtV4UXe4DzmqX5lJ/s+/i6NKc8jmSe6ZiHd/wzAAJNhdG82oe+ExFOhDk0EHFly0dbnmtZE1zoLGyg2yQCu+COVwRRI4dDzbiYKLskMeRADR6joKj2wkjmRjEaP8ZJEOj6E9OIRsfR6QeR7gTNgB6bfUFNjeZsr+MQiHv6DyqFcef1mrioFrG1NQExsfHUCoXDyNSWLiKEYQ/+fHPcXJ2wcAbApRr6yv49vZNtLoNDI8QVGseckszAoeRzufOXzJQfWd7H/F4AuNj08hl+x3nZbeFyn4RO9sbZrg2W1XEoiG8+/YNu5eg0v37D/H02XMDr0ORGEaGJwwgsM2v64BQRg0z/ZjgczrD6CKXKUIwsVY5sJRpenxZtHF8fNIOgoXivq2RkdFhkLeXEcscAxYjJDUBowXjSQIOo8j2DSKb6bf0PMosn13a30OzWUM2R/5OclZvY7+yb9HJbB/fzQKDBt6TMyuTRq5vABPTUzh37pwVTOJ8MiV6Y3vLIt53d3dQKO45rkMzBWCUBq0mnRoJnD1zHleuvGxgWrav3zIVnjx9hJs3v8GLlecGoI2NTdh9lIn9cgWJeMai1i9duWrUDHaYa9RQ2i9gdXUJhV1GbROQZtHRnjkgqvU6DqpNXLz8Ev7mb/4TZDNpC9ghty3Ba84znRflg33s7u8YAN0Jdy0iemd3yyJoaZhTdik3E+OTuHTpCsZHJpFKuqK40Qj3jY7xft658y2+/OoLDI8N4/0PP8Brr100GpfibgtffPYlvvziW/TaYWT6+lGq1iw9Pjvch9OXTuPND15HIhs2DvNaqYpuoY3yVgnPHz2xKD2CxkO5fqMTICixuraGkhVQZJR6FM1ODeFo2AAMrm+CKOTF5GGewNTu5jYiPVanjxxG56QyKSv2lR0awNzF05g7fwZjJ6aN71X6i5GMHOdWvY4vPv1H/B//+/9mMs40/cHcoOkIgm3UMfl8Eal0BgsLCzh97qwZBgQMyf27vLxqQHhfqg/jE6MYyA2avBKlZEru1uYOFl88w8DQCCZnxsEIHK4JAjXpZAaJMIuTMlJzGCenZ6yg4u3vvrXo1Hqjjr5czuSJx1Knz9oGYJlxlEqi2qpZP3/wo09w4/23rWhfNBaz9UeO7TvffItnDx6hsle0CF8CmNRvpJ1JEehkNAx6OHXmNK5fv27rYnl5Gbdufm08rCyexrQ7OggU6UK9yTnmgTqaTJnTR3tBYXsXlXIZTYJEjSoG+vtx6tQpi4gi8KQUTe1B5iwgAD046LJTyHXLgmKVms0nnRMDmZw5Rki5Ye8hTwafV62gUi0bkEeqBepj0nVQ99te3e1YUVPSHJBfloU807l+A+B6HUaaF6zAHbM84uEwhnIskBc7pCJo9Fo4de4Mfvqrv8Ar77wKpIB2jBQeDaM0qOX3sb28gdtffYOlh0/cGJWryJICJhYxTl9yRr/34fv44U9+jL7pYSsE22t0cVAo43/9V/8Lbn99C5PD42jWmwa0k9KHcr5bLJiRzzn9sw8/xMTJSYA++RJQWN7G7/7u1/jm86/RY40BhEwfEtRMpDNoRYCPf/QxRmYmkcllcPbCWSQGwu7ddYffN2ptrC8vG0fzza+/RmFnz+h7GHFPXcsx3SVQW8gb+MwiexYBVWOmzoYViHN7ZgcDuZwV8eOaJOjLeSd9B/+RwojANClmKvsVrCwuY2J0wnFgN5tGJcVkJYLtlENX2PCIP5SGC/U9nT7MBKDjhc+jI4aOT4K+nGt+xnVCPmjKGZ1xMuaoGxJxZtZErQiogZ+kyWGkV9iljI+NDNtv6r79QsEcgQRyS/sVK6DHPZh0JwSAw7EoBoZHMDA+honZGZy7fBEjo+OuGN7BAYo7e1YUdntzx5woVkiuwcjZkNHUEDwn3QX3nKnpadx494aNMTNjKPtsHymnbn1zy/Yf6jtyKm9trpuTbnh0yDiUG722ORl++suf4/wrCxacVy538PTRY9z77g42XqyifdC0DBHyaRt9RaBHqvUWktk+nJidt+yl0+cvYG5h3jjzt/Ob+Lf/9v/Dzu6aOa7DEdKulNDXn8XEiWmcOXMGk+MTxom/vb6Fh3fvY3N1zZwvlqLPcyuLv9LYDs7xHD9mWJDPmDQULLBJBwL368HRMSt+PDM/h0svX0U8G0ej28BOfh17+5to9+oIRxwFAp06jIAmHQeB52SKKeAu2o30fGyT7FCzYaICLR2gQ32j8zvfTU5f38A3qgtmpUaDInwBEMBzNdvNnz7SRLFoaxB9JvtX520fxOD1MuwFThjAzYziWsMya+w5QcCNIgxJbSbbSO3l82Uz+na67FedXY+fr3U2570mgwHoa+farouMZJv4T7a47Dg6R30bjjLug3rCDPy2qb/si8CoQ9DRKzin51i7AlCLv2XLyRZQ/wVE+XbPcfBN9qwPDvu2ISmKHLDogBrZjHaiC6gIrF3hoyLobryCQoEtF42u9srGFSaiiE3ZEOybxlvtl5zIvvfHU2PtR9HLtmOf4uQbD6Iu9U61W+85Doh/z7YPO7tO7ZY88R4FIPm2vIJ0FOwjh4wD0Y5wBM2R5pv7vcZJmI1AQt9+9zEV4VI+HiO54hg4m9KBpr5NfxzoE2j2p685okQ4Ll8G0HrBiZpjs/sY/c2ghJjLQpDOkK2r/mvPkc3K62SzGhWE0S843EBrh2PrYxG+/Kv/mi+2g3uUihBKzqWDhDXpHb7ssT88I+hHc+XrD8kms4aIZ/A7OSZ8LM5smGCs1Fe2RTa1P0a6lvczc1bv8PsvPSmZkQz7uACvUVCaj3ewH7Lp2UdFjLN9ssn5f46dsDXpEGEMvk48Lhd+ew/l26OQYVuEu/H/tq8E2In/LJsj1u6IOopWG5cAmPXlx/oc7DvhsKMH0tjXrZiuw8BMHgPede0H/Ex91ffCMB1OceSc1ZqSLGvMtb7837rWnPEmr06K2B/34373uo66JRFzgYA8D7LtRpfH88C/+m/+cytC6CtofyMVuKmBlLDKm6EB1aRLmWgC/YXkg5gCgxhh7IfQC8TUBOi3f6/a5yva44CjCgxKAUhoJJiiDlB/jitBfm6bbmDkUHDZNi0IfyFIQftAlqg3eJ0WpNI7JBQ+yKX3S8H4SkAblTYY/c3n0EDkQtLCEhCuAwPfrYXmg/9qn1LL1Hbex+u0MPUc3avxknBKwQl49TdDCfLxzVlzos1GmyvbKUWgewRSkpLCV6J8NtvEKuBuI3IHXH/xyFPnK0p//qTk3NgfbURaQNos3LPdJiM5Eic0jVsdULShEnw0ECtFfs3vVzTVOuHzNOeHO4D3Hx6AND46tOgwqPmxZW5FHgM+u6CCisZA/dPfxzcfjjE3cB00NHfy2Gmj1AFaB5X/GADtO060fhQZovV+aAR6Stk/IGlMjh8qeI0KMugZzpHiNhEpYb5Xf0tG+MzqgYs40SHPeEltA3ZFDLS2dBCQTGrsfP2ovvFZ9Yaq7LrDlyhApDclv4zijUQIPscMbCQoHY8OYjg3j1R0Av2xCaSjI4g104j2omhWq1hdWUR+bxO7e5vmATcutXAEuX5yA8dt7jvNhh2O19eWLUKZskewkSmEN268hytXXzLgkKm2jAT78svPsbW7YdG4dJIQqKBRS3keGRvHpctX7f+1ahsjI2PGozwzc8JAChrhpWIBW1trBoiGem1MjI3j6kuXDznmCVY9ePgYhcK+8ZeeOHHSokVJr1E5KGFrax07uxto1KvI5TI4dXoa/QOZQxmslMp48WLZwIlyieBNDhMTUzggANVpGi8y223ZEokYKsWy6b69vYJFCWYyfcZbSDoOghgCyRitvZffwEG1iHQqasUIaTxxbHIschZEuR4c1AyI4LwzO4AgFdPNzWve6bgo7+Vley6BAQIHTFFnkR6CBYyMi0VZYCyHifEpXL36CmamZ62IGYGQ+w/v4skTR2FB+RsdmbRIb5Nfo4mJ2rjduPGOzTdBDgKUO9tb7r71NTSaVTIkOCA+HrMELtKukO7kL37xV0gmoxYFXCl3UMjnzVCmbJBDeWdvG3vlPRT281jbXDEebhryqbiLwqJsnjt3AW/feB/Dg6NWLM0isqhjDITmOG7j22+/MeDk7Y8+wLXrZ+0AQnv84f1V3PnuPqrluhU4YRHJSvUAif4M5s/O4c13ryFF3Jep4btNtAotbL5Yt8JijUod0+MTmJ89aeARKT8ISjx+9hiLS4vYZuGpRhV9uYzpAnN21hrIZfswNjZmc8NCbUzJJ+0D5ZXRvKQbYHQv+Xpnzszh5JkFiz4dGM6hVGMa3gHIecSU+YNSyTjK/99//f9gdWUJqWgcQ4ODxuWYTrhIt2q1Zo6Ry1ev4sylCyYb5VLJIoRZ4OvRw/sItYFshpkDGfT3kwMxZcXhKKfrW+t4460beP+j93DQLOPx44d49vA59vP7iLTDyKUzGB8cxWD/AHKZtEUfr6ytWH8IdpFOgqmT5O+mzmHUJ507dGjwHZFE3Pi9T51dAItKkV6D8kV+9c2lFYvmLO8WacEh0nZZYka5keNz4wb4sUgpqQi4zkgB8N1331kxNso3x5aUFbyPskneNwLQjDydnZu3yGk7CMcTOChWcPvWLexsbpgOi0WjmDlxwtpqh/R2w6I8WUC1xUCIWMR4CYcnxjA4PGSZA9TNBO9IZ0AZOTE5jeFsv6NBMA7REBq9OnaLeYvSzQzkLI2fTj8CuXQYsLClFbxiRGq7YdGt4xMTBroxu4J7YKHA4qR7ppv6+rIYGRpCXyZt8kt6FYLIp8+dtujla29eRygdxU6thL1S3gp/5tc2sb20jsUHj1HZySNiZ3AXHUJaEzpdMoP9uPbma/izH36MqZPTxvtrNUTCCfzr//P/xmd//3ukYkn06m0D+qn7OMfkFic1xZvvvoV33nsXAyPDJmOtchOrT1/gH3//KZaePUdfMmugW5FUNpRpdHHQqOP8pYvIDQ+ibyiHjz7+GMPTjBxnNAK5p8umJ9ZXV0x+H9+/ZxzcFilMHn5G8SQTVoSVNC3nLl4wXnyjjumFsPj8uck++XUZldwIAhFSKRZTjZojgfqG3LVcj4Mjg7Zf0BmztbWLodwQ+rJZo3Wh84YZDSYb3Y45NhlVY/u2FVZ0RhMda9S3pHEglzV1F/nea/WqzTH3NzqpGCHtaiMEqcvUc3GX2k8dT35lRmgboNBoolwpmbE31D9g2UZRcmZbynXzkL9b4JwZveQjDwHZ/n7ju2eWBaOfB4dG7Ey5u7NjdEL1Wg3VctWcIdyj0imXycA9jUXImOnBse4fGMCZc6eNR51rl+1icUbuOQ8fcF8t2Jokv//2zhY21lwmDXmv6aRjUdw//8tf4OzVM6iUa7jz3T188cUX2NnYNOdop1q3KPRyft8i6MdGRlwEYCKN0bEpROMpHNQbmJw+gamZaeN0T6Ti+Df/5v/C51/9AecvnEE6E0e5XEQ2AKDpoB0dGjbjubCTx+N7D7D8Ygm1MmmyyuZIsUhoRtMnM4dUanbeNEDYZT7xHMK1gGgMucEBK0RInvXhqWHjei/XCyjXGIW/h/3SDjq9ljl16s2aZTeRmioeYyBGDT2rj+OMetlxdoYLar1Q55vTy6MgtAjYIONVICjb7ttd5LQ8snUDsDbh+EBls+icLnvPgJYg69Q/6/Md1Jl8XqPuzqGuCB8Ndyd3ei6foTVhNgz5kGmfGrXbUUFD2cayHXTeVR9kr8sOIsWSfy7mPq5zs29fc004+8DtF0c23NF4mLYLbCTZEvxbYIwfUaz1ZyeeYC0KqGbbBBr5Y6c+HIIfxygKZaf44JHsAbaDz1dWKNtnUYABhy9NJ9nRHCNmJMkxYPMRBBcJoCYA7cb/KAP2T9npfmS8xtO3/y2YJIju9MfHnz+2XcFkwmpk68a8ml2aE98Gl10vOVC/D8efRcS9opSylTVnGnONrRzFqgt1GLFJ3v7gObpXsmbyeYxXm98d2cJH/MOys2Qv+ja95MuXy1qtcRi5bvqYZ0KrTSQKTBeIKLxKYy0Zpi3Bd0o2+Dn/Fvisd6m9PoBomFjCFVkUzuWDyZI52c2SS38Mk1Fn5wvDEN6isVR/fEDSt1HZBiv8nkp9LwpY7zoOxqv9JtMEZIN6Smqr5lsyZNkrwXhIBo6C8hxvst6lMTKAMYjClcPCX7uaG8NXgiBBtkf3SPY1Fs7Z56g6j+NSfrt9PaN7jaosyCQXtujPr+RM8y6mAB9jkAODz5GO8vujudJY+xiovy/wc/8am1MWIf6eA+XYfqP6c0GmgfYzHt7YnlbH4U+aA79vHHuekfS9nclZtNhzlkrujuOtPjYmPMXfuzTX3C/dvDnHGs+cwtPsd89RNBOA5jgSgDa8NMOLT/8AACAASURBVHDcWAS0BIYNlILVQuVDHD+X2xR8QMYBWM5zo8HV4EvQOaECB7Xp+QAZFZiUAwfMT03S83nf90A3L1WAnefzBV4K7CUvl/rDvkjoJYzHqQM0uPqev629IadctOj8zc1fmAZmBTwzBkx5tBx6vxaPhJ5jpMODxlCCoMOMFqP/Xl+QdZ3az+8U9arNjfdq7rTJ8hr7TNxfnifaP/Ro82M7pLTVJgGHfLeUPt+pedNi09gfPzjocKBnS8n4EdPawH1OZB2y+J54wm0e8kjq4Cj5NWAn2Ow0ttqQNGdOVo+4vNw9buHQ6Hcbn9uotNGI+4kR0CbPQYqeAwGdYpY3XnPENklOVfRCCkXydvg7AKD1Pduog4vWDw9Fbky/X+Fa/eR12sD5mQ9gSxGRLkDOCG266iM/16YgWZV86XlKvdDBRrIgBW1Kx6Nd8eVba82XE38d+rIvAJrP02HKyZyLPJVsctwV3czP1JdaEAGldyk6neCDlLSeLV2nsdf6VT98GavWGsHB3B1EJSdao3o/KTGslkCHIB8Najq3chjMzmGo7xQyoRH0GhnE2hlkYxlHwbH4DLs7ayiXS7amGTm4cOqUcctS8ZPOgmnua+vLuH3raxT3GY3bM1nkXM+fOo233/kAkUgUG1s7FgX5xZd/tMhdVn9npCJTq9fXNlAslkxmz5y7gMGhMStiODoyjosXXsLs7ChYa2a/tI8WeUxrByiyaFOvbdQcBMpsww6H7B1LqytmQJ0+ew6nFxYsXTdfKGNnZwsvlp5iZeWFRZtOTI/gg4/extzcDErFYlDkahOLz5ewsbqOfL6ESDiO8+cvWtsIFLiKus7wy/alkYpnTO8SxFI6GvvEiE7pbQKsyUQUiy+eYHH1MRJWjRymO0jXQaDZZCYUNd5NPkeHndm5U5icclHKDujeQ75QMEOZ/xiZZMZBwxUPCSNsAPjAALlJSRUxh+npaQcAlvcNSCUAT3CVc5qMZ+w6FV4k/QUPJW9cf9NAVcrcxuoa1jdWsbG2ivzejnM2gtGRCSv6xQhXhjOeXjiLn/3sLzA6kjYweGtr3yLELVU40kMyHTeAbnNnE4uri0YfQjCb7WIEfF+23zJwZ2Zm8cZrbxqlSSadM5CdkWBVArTlghn9m+srKDUqGJ2dxsc//hGSsSgI3nPOXiwuGZc3U7mzmRx2CwUcNGtGv3DlpYsYGk0ingKKOy1sPNnAkzsPLc19anwC77/zLqYnRywyr8hCdPU61jfXcO/hfdy8eRO7+R1MTo4bMMUkNkZM89p0NmfzQWcBv2PEnaXs7+5Y0cd6q46BsWEMT4xg4eIZXLx6xcDcZqdr3OiFvTx5GCzK8fnjx/jyiz9isC+Hwf6cASib61sGQqXTDvy+dO4KXn7jOsZnJ5Ed6Eer1kR+awf3b32H29/cRDlfBJjyH0+4CHsWqWy3sbtfMK7bv/ybv8av/tOfAglgd2UX335zG1/8/gs8vf8I8W4EJ8anMTrg+sg9iH0olIogYcLIxBiGR8eM95m8taSO2d3bsYJ/5PomKBxPstJ8HIwmJrhMwJdR5eT4JihUKuxbOnlfMocu97ly2WSc7Rwc7AcLLzKKlPdRTteWV4w+ptloGNBI+gTKITOQyOPHVHZGyV67/gY+/PgjjA6P2PmCxTD/w7/797j19VfWzlazafNDgI17C2WTc7yb30O92UQslcDQ5LgVYmN0ebvjDu2P7z/C4/sPsb64gsnRcUwMjiCKqK1/juv+QQFre5tohbo4feGM8bYzOpbcyktPF/H80SKa1brNCQtCcl44j+n+jB2aa42GAX2MtmfUJ50W/f05B+o3a2h2mlaodHJ6ApdfeQlzC6cQSsRQ6hyYE5PcwLtr2wY+rzx+hjjCBmIODw2hxiyGThuhZMSKQvaN9OO1N9/A+cuX0IaLwO3P9OO7b27j1pdfo75/gFgoigE607L9pgMYeczoEgK/dIpxTskrngzFsb60ikf3H1lU8Ej/cMCp3TBgnQA0HWr8TTklmPjKa9esyJ747wna1qsH1oflxRemM6xojGXeRWxsCAIXK2UMjQzj3R98gMtXrqB/aMjA4hfPF3H3zh08e/gYe9s7FvFOQ4MR0M6A76HRaRjlR7IvZWNIZ0ehVEal3DBglqDxYDaHEJ0BlQMU9/Kmv+fJLcx9pUY9VTZ55zPtzNdpoxcNG20Gz+lsMzMiqgSRSW2QcCA0HbI8P3ItUF/aWSURdxkm1Tr2yadOvvEqI3HziIciGBsZNUeQZZkYB6erGE/AtEFao17Xnh+2AtlR03V9g0O2PilPjFzXvYwCjgZAHB3hBKBzuX4rFkyHMnMO+GyBHf2D/UbREyKXcTRqUfvc+zY2N60tjBweHh4xKqsH927bPrBwbsGoSpLpJF569SXb/1bWV3D79m3rXzbdZw6FYn7fopJJWZVOJDE5MuboTzohDAwNI9M3gLBlaoUt8j2b67NMl9u3v8HnX32GXF8C8VQUPStuGke6P4v50wtuvUdj9i5GWz++99DAdzoHY6QuCgxmOjqpD5UdqbkkJzj3VhaipLyl+3OYPTWHmYVTGJ4aQ7o/hWa3hnCc8lzFzu46ao0KKNn8TQqOUJgFPBkI0EHICuI50NFsGGZusGaKnYNdpqadUcMuQEQ2D+Xo0PajnJBz32isAq7LIFCF1zvDnNkX7hkCLAW6yDbld759IsDCDPF0yvRfVfJFGiZGknYd2KHIucMzdFA0m5mrZleEXPCFzsruDHqUpq5gkePggWwyo1ILioa5zxxgr7OvUriDcgWHNWOOQCdnJ8nOOG47yvb3gZfDd3NevHopsg1k62vc/hSIJhuafZVDSDaJzv0aF9nWClLjc915K22FbbmPEcjUWNn7Iy6rVDgGU8q+D4o64DwRd/an5MMfZ/VT9qqAIN+OI0Am4Ew2tHAC2a2SNQGXosiw9gVgq67l+9Vv2UmaK8m5ACW7n3kmXvE/tVH2m2xW3wYSkGV2esitMb+Yu9+fQ3ssAHklD5Jnja9wBtmLAl5lS2suNN9qJ/Wyjw35WJPWgf/bxyDYBmb/8X4XzOT0AseXZ4PjGI6/TmTTJ22POKovRFlS4Jv0uTm2gmhgzaHNUY9Zby7KWvgS22rBNQG/u/Aw2beSHepPyo5kn23wgVr1WYCp5MLHkWysjsnLob4U/zrpNyxDwGU/C/PRWAi8l06TDKvvwqKO4xt++whC83vZ5Gwj/0nOeE6hbcUfH1PhOPm4H79nu9gGtlcBa8I0D4MuA+eT7mVbJH/8Lf0tHErrhW0S37zGk+9TX6UH1FfJrHTzcT3Gz3kO8cfisBhhoMd9/Sts1emYQObo2Q3wVz5PukOYqL+OtRZ5na+vfH2k63WNjy9qXtReG4OQk1cB0DxzunYGmfEMP+j1DIC2caIzmrhnwGkU+h/+6//sMAKaD5ag+wCeFLM/UQIZef3xDVAL0l5MkvMgOlWb4/cUXs+F0UsJ+OH9UjLHQSspdIF8pvCCghDHlak7ZBtF4GFkpCbs+Kasv/3FoirLPoimCaOAumJZLv2KQJYUqhlnAeeNLyB6hyban0zdK0HiczXp/thpQUmwBRJqs1DkqrxiFDYd+ATyG/hBb0jA/6nNUs9ku/h+/0DjbyxaDJIJbXYC1KXoNFY60Kj/vgLT5qkxOX6IsWcz2skj+j9c5JGjlDbJosZNh3qNq2RDHi1nADsOJUaO8nt+5qJWHa0JgS03FkfVht2cuIMa3ylg2im/o8IVOjhIEbkNgpXZXRFBybd/INOC1xhIdjTeHAf+38bPop9pjDkF/qc8Vf5GoEhfzjtlg+NwWN068BJrreowp82dfZaca06dx94d8DVubK/vhZY8aY59JeqPgda02nt8nbC/OuD788p50abIZ/hOAskDn6WNX5uEorzJAcdxkVNCh37KgCISJNuSI3++GQHt5s8ZDjTYtSakB23sIkmjbei0Q0EENAve9KEvPW1R0JnwKMKNLOKdLFKxLFq1GtaWXmBl+bkBhPy5du0aLl68jLGxPrB4cyG/Z5E+i88e47PPf4eVlUWk0q6aOPvOIlHvvvcDDA4MY2Vl1Qy8W3e+w87OtkV9zszMYHx8yqLDCUCzoOLw8KiBW9FoEtNTJzB/6pzxMnIdEAAgLQHlbX+/YOnFNPoV6c93ErCpsehiLIb502cwOzuNdJaFkLrYJeXDzoZF0JZKRYyM5vCTX3yEkYU46lvAZ599iWePn+Hp02fYWt9FPJ7CwskzmJqateoGBBQrVrDIHUbGx0ftO86L4x9tHEazuflzNQoY8RiNhvDk6T2sbiwizvoA0R5GR4eRSbMghdN1qVTa5pzGvtbK1OQMJibHbL2R6mJnd9uAzmIx77hKk66KOblwzQHZ7mKI9AqT01aIkCnXVjzRuCW7BiTv7++hFwqKNLR6aNbahyl03U7PgNGp8SkD6dg3RqBy/A8qJZfNEqQVd3uM+GaEGmkyUpicmMa1l69hcJDAUMOAy9pB2emKUBepTAKdkEuJf/LsCVY3llFvkAahYo4TAucs2kZQ/uzZC5g9MYdcbhChcNToD1hAjfQrpDnYL+6h1m2gGY3g2htvWOqzdBf5iekbm5s/jVxuwEAFpulXahUDNzme2Vwa5XwJn/79p1h7vmwF66698ir+8pc/Qy4LFIodA+YKxaJFn66ureDzL7+wKE3yuhLEzGWzBlwRsCKfM8fiw48+MbkORWNW6PLbb7/F+voqNrbXkcymLQJ0anYKJxfmje+YBih5eRndS57wIguSbWxgb3cb1195GdevvWZjfv/OfaOX2S+WbH94/bW38N5HP8D4/IxxVFdLB2iUKnhy7xG+/MfPsLuxhVatbkWbOC4Ea1jxu1yvWiTor/7mn+GXf/0ThFw9FBxs1/H57z7DP/zt31sU7djACCaGRw2AJoBZJ1dqrWqUBOevXMKZC+ctSpgRXASaHt+/j9XlF7h/9w4K+V2Qc03RPQTf3b5MzgXnKCMnNQGjoYFRS4fL58nNvm/RnBxHjq/RSJFPORZDuXRg+oPFDLlGagcsSMeoUmdc8eDJ9XD50lX8xV/+CpfOX0CU1Dmbm/j888/xh1//1gBsRoLyfXy+iuzwnZQtRuqSBuTajTfw4Q8/wfTJWbS7Lm3yzs3v8OjOPdz64ibCXGOZHDKJDNKxjBVO3SntYL24aU6GP/vRh3j9xhtWIG91eQ33b9/FV7//wtGzNHtGDRChru4yMpkcfBGj8Wj2OtgrM8qyilRfCkMjQ652hjn0XNGhWDIWFFOMm1OF9Cec1whpqDshizTNb25jpH8QUxOTNjakXiFwyoJrxYMy8qV9KyY4eWIGWTpL2m0D6kgzQocio1NJj0J+btK+sJ2M+OX7GTFJUJXxwM1GG2EWKyyVLXqea3Sgb8DAQNIP0WijY4CgqfUpw4wJ0q2Qn33O+kRnJXmbHQ1HzXQN1yKLW9r8xOMG/h5Ua6i2Gnj52qv4xa9+ifmzp4AMi4jSObOBJ48f2xzfvnnbnHG5TNayVQx4Y7p6pIduJISJmUm89vo1zJw6adQn7VYI6yvreHTvPjZW1tCu19BrtbGzvolUMomXXnrJgP/8fgErG2s21sOjIwbC0lHX7PL8AdStgGoTjYOq1QZgJLaMY4sWjcSQ7Msg108O8ojpWBZqJDi6S+dsqWSUKeW9gkVi0xmWTaXNYOL+TaquaqNuWTDkEifITFqqJLnIWVAvnTKaJXKgc73SoUcjjPp7d2/b2mLnLVKrhAIKkDjLRrpzLedWP9SRdKLKqKNjhBkGm9tbNu/kXWZRXto8j54+MP09TXqVTMYoeRj9Xa1ULKuAZxHSYzBjg+t7bWXNHA/kGGbmDnUAz0KtZg/9g6M4Obdg+3+xUMYmo+4BDA4NWL2Eew/vIMyi10ny1LcJmyOednUWmLFCpzg56x89eIC9zV2LiGbhVO6BHCudn9jOXCZ32F/tm5QVjl2lVkUslcbc6Xkk+/uQGezD8MQwmt06SlVmHVXQaJYRjoXQDTF6vGoZLD00rTByD+QsJajAs6g7j3O9H52FG0Ewx9GZ0j9vy3axc3+w1/rgguwHF/3KWhjuHC6QRv2UDS1jXudTXmu2TsADyvmgTuX7uG75Q4eJzv6yAQ1AjHpgeRBco3Ombx+pDb6tIZDIt5GP7MvvZ4CSJ5vt5Ly59jibw7WR7VeauYtM1Od6h+wzAf1qj82FxxnLefFtQT/LkXKh4BA9z7cL9N7j9q9AIdmBer6PI8he4fnf8Yi7wCHNIzOeZPPzndSTmg+2hfueRbjjn4JSmg9eL1tBNqAAMrVFNqBsDN9mlD3sYyySPdkmBKD1bNlWki8+87hs+HJuHQo5sM+XCR+/Eeimsdb8se8W2dtx9zPLRfepj7IZjQYxoJ4QQMnnCGsyuQ7WD/vi3y+773DNeCCkA1ddH/+U7Pt2P98nTOP74+XkXnIq+49yaAElXnS4QHjfzqae1hrivXJWqU8+RsPrLEuSmdtpBiSxqKdzcPpOKwXx2b5DmqAgcp/X8HlWkycAn+WMEIBtz/QoWeR0kVzJdlefSY0iDMrvHzmf+Tk/09p250bHnS+8gfuXQGa+W7a59l615zjOZeMScjQqeodsch8rEH4oe0zXSA7l2JN8Sha036r/ApaFYfBvK1IdAP76XGuez1GUv5Mzd+4VPnK0nzsOeK1j9UVyI9zB1wm+DrQMVo+ilI579cW1zWXRH5dlW7rB/uHrX34mnE6ybPo7mEf1U7pccqD1IV0puRUGqDb+kzXUccGtPKvYe4MaAuaYNZg8oIwNCi5SXqwtvcBR9j//9/9VT0LpDHkXTSlFIMUoQdHi0QRygAXeHFcEUmxSpJoUddIUNKu9p9OO19TzMPgDoTbJkyTh598SinYAIPqKSAvGDdpRlVYNppSgFLe/KagvNLS0oPmZlAyvFXCuSfVpNzgu8mL5Cu/4gpSAHt+gBfxJMUqB8P18D39rc5NXyF8o7Js8aZojbci8XwC5OJS1MXEOON4CFbWJae50KNBmrQODDlsaS8mQ5Oa4DPigIcdV3iYtHjv8sEiiDihBCp+/Idh8BdxcGicfMPUXv+bT3+w0HnwOjTG+m++kLBJk4wYkahNxDGsxq2op38FxdkAwIwHc2EkpSfFofJpNl74mOfU9hLpPcy2589cLAQTNM9OuKddSRscPLzoAaF3JGSPvvw6S2jT4fnlcJeuaFz6D12uT4TudI4RtcHzX4ojyHST+5iTl7m8wvFf6x++3f9CUcpcsSJ55PQ8gvnJVu7SZah6kcDUPh0A1jeDAY8r3aD4pB5x/HXwkP9o8pLgFQEejLg2TcuFvCJIxFsRjsbh2y/H90tNJADoaGsJg3xyGUjPoT04j3cuh2whbivvG6grWVhaxu7ttRuuNt96xiDA7+NKoZyGUVgsFUiLc+hr37n9rRlijeWBRwrOzJ3H1pVcwNjqF1dU1LC4uWqEw8klTTmmUZtIDBhLSILXNnFy3sSTIJDo/v2Ac0ozYYqQBAU1Gx4lTmEAsOTRZqIf3Fkr7VnCQxYu4cTICjsBgOh1DfncP+fw2Ol2mu5ctajuS6OHqy6cxMztpEag3b97C6tIall6sod3s4vKll/H2G+8ZnzIzDSxCqljE5ta6AdiMLJ6fP33IgUZZXFtbMeCS0U7uUNd21CTdBh49vm/FB6MxHjq7OH36NC5ffslAOY4pARf28+lTRmk7ygPKNAEB2wfRQWF/3wx/GuQ0vFkskIAiC63x+p2tHaTTWZw7ewlDQ8Mo7hVNvhrtBuLxGFZWl2wcsv1pDA8OWcTx0vOlQ33Ae9UO6qFcNmfrjHLEvYj6iPNllCDcqzuBvg5FrTAV52ww12+OJYInvJ5ORhbGI99wPJVENpexYpTPF5+g3qzQhLZ1xOheUsWQH2P2xCmLPM8NDJs8cK4J5NN5sb1DQHwPbTr/YnH0DQyaHuob6DOwnQAZQXjKajYTBbGVpaV1PH/+3BwXFrmeSpiMP7j1ANX9A6N1ePnqVfzkRz+0vnKOCT7z2v1yGWuba7h79y62NzcOQZOB/j7HD14omL4lZcNPf/4L4w8lPcn+PulcXhhP6nd3bllxy0giilA0hP7hfgOhyHdOyolOi5kMIStESFqbhfk5/PCHP8TCqXlkhtLYfrGDX//61/j00z9ibzeP119/Ez/+xc/RPzVm1Aj1UsUK9C09XsTnv/sD8utbVtyQRc4I4Jkc9rpoh3oWUf7JT3+Mdz96FxNzY2i2m2gd1LH4cBF//Id/xOL9J8jEUhYBzahM0mow2rMd6Roo+8Y7N3DxymX0jbA4HVCq1PH8yWM8vn8Xn/7ut9hYX0WCGQIpl0bM6EDSGbCAHB2gjFgOhcIOaO53Rdwoz5TfasUVKnEgWNIK+Zn8Bhz61H+UKTm5GcnASE/Tk+gZ6PvBBx/g4sWLhzQppPy4ffNbA8AI1uR3dm29KcKfACllkwA0KSo4Nh988pGNK69jmx89eGxF9j7/zacG8KYjcQxkB9CXHEAoHMZerYD8QR7Tp+fws1/9OS5ev2hBGLViEw9u3cdv//2vsfViDZFOyOYp2gujFUQ9h+JhxDMJdKNh7FYKqNRrGBgfskJwc3MnwcyO3e0tW7vOWRkx3cL+ELwl2EfaHVK1ECgu7O0awDY8MoR0KoN6o2brh4ApHUG8N2MFFAfQRNiiYFQM98T0rJ2JWaiOBexK+aIB2ywmWq8wwAGmb5XBxLkhrQvfS35dRuWSXoT6194ZChkIzehjQijGqRwLu2tSSRwc7KNU3rco3kQ8ZnqY6ymbTmNgaMjew4jU/VIJjU4XH3z4A/zlP/srZIZTxvu+v1uxbBhGu372uz/gmy+/schaAtCMRma/zAGSiiOVS+Pl117Bj37+Y4zNTZmTqtMAem3g0b2H+M3f/QMWnzxGrVzB8rNFA6ApRxyr4kEJa1ubSPf34fJLVy06llzeXEvUKXQg5be3sLe9h/38nqNnCegS2M9oKmGZA7Pz88j0Z9EMIlqbpTa21zes6CKzFkrbe0jHE5hiZHAsbg4us03QswhwOpBC5DOk4djpIhWmE2fYqBAY9cxzIkFqA10A5Et5O0ckyUccj6PI4qr5vFEt9PXlLAo7jIjVc6Dxybk9ceKEZRWR9oS0VaUKI327eLG6YvpjfmHB+Jlj6QTypV0sLj4zqhCChXSENhsuqpvGH+s3cJ1xjXN9F8hjXS6jF3Iy0GrQFmDUXwoz03M4feY8TsycQr5Yxu0735nT17Ig2nV7z8AgMyRyRmHV7bVQ79QMAKesMRqKa2pna9vkl1kGuXSfnYfI8U29Tr3BswY5RS3jMQgAoP4QLVqFhZXiSeOApj4o1ioYGh9CLB1FsbyLg3rZiiHGWRQx0rYaEol4GO1ODcXCjkVIJ+MEUI7S/BmpzvdTJhxY4/QagXPfqNb5UOdH6jcB1wJeBL4RvDPOzrYrxCU7UEa7wCOdWykPAlDMLur1bG9ge/QdHcFm07YcMObbwbTVZBPJVpA9IntCtibvk50g+8AHgWQHyb4/5OwMwGTSm/Fd3JetHW13zuD/XVaqasEcgdI66wqk8UEZYQFsw/cyUD1aSx+EtD0n2GcEWLMfsi/Vf4Esx9+t7327VO/17XFm2DgMwYGwh+PaO+JqtvELAGjZtcwu4hrnGZzzrEAm2Uuy52WP6p0CXTUesit0vebFn1dzGEUiLmOHtEchcvw7miJaHJJPH7/Q3DuZP6KjkE2p91GmDu3JAICX/GrshDXwXskA22LgYNPV1vEBaNl5spV4HWmcCPjxftlexwFo2Zc+BsVnyb4W6K4+OZvOBenpXWq78AX+LRn37WN+5vpyVJ9I65fjxf5p/5TcccwEPAqgo12mNepjH3qXbG+3ZroWxEMZ4RnZ5oC1R4IMCz7bAkqC4CfhNLxOkbeUOdpVOv8Ld9Cak4NC60fPFhYknITyaOPvybz0INtB6g31V7qQfXbZAk4eKYu0MaTnNKbsK8dPcycMRN+rrTauQUaHj31Ib0hW1Mfjcnikuxxa4OOCmh/1n8/QmZXtYhv5Hd+rvVp4kfQQr/HHXnImHWDPDKK3j+smvV/4Ed+jdSpsQ9cwm+pwzXSdDrI5MEedC26VvtAaV395puSPj3v5Qbw+XiY9oHHz14r0kK+7Nf+Sa+F0Wn+mHxoO56TtxHubbZfJRXvQ+td1zllmTPFv1hWxtQrHqBH6H//b/6LngzUCmOSRUYelnCXgfIiBsXWXgi5wWIpWAyaAWBPgK14BZLxfafPyBmtA/AXjA9BSoAQDNMj+JieB4MBIaUjB+J4MOwgE3gEpEik8S6cIqjxqE+R7tbnzt661wQ9IzdVOB5AdFT/zBUXCKC+Mf3DQuPA5EnqB3dqUtQh8YMzmI1Bm2ujFaSNhF+DHQzH/zygIHzD0N3v/4CK50GFJ4/unDkLa5A5lJIj41T1aCOybbaIeB46/wPh/KW5FQOuZGhefgkPjpnt0YNQYaQzYZqWuUMnzc4JqAik57gayeSk5jLSVrLjnOTBWsqfDnYpTSBY5xhwz0Vlwr2R/FZmgvkvpSony2VLA/jxozLRJi8tcykSOAR161S5ez7XF+7nWuHmYB7sXVCUNvGSUL5+CQAcezZ3G4Oi3c1hpjR1XslJeGgONsQ4h/FvRP37Ki5ScwGnNtw4UkkPOi+7XvHNN8UeRuZIZvkvje6gzek5xKnL/UK94KbG61t94ND+k4Ai2v+CgF7W0SN3Dg6s5onpRK4jFSCNGmdrBqZ1APDqEZGQMw+mTmBk9h8H4KOrlLva2trG+sozd7XVLU+cBmdGFBAXZd6YZM+XeOPxadayuLRoAzd8EoFmojaDI6Og4hgbHUCqx8J/z5EpGGfEaT+SwsMBI1ZzJReWAXKgF1Ott9GUHcPLkKYvGYYSIuFopc4zqTr4A1wAAIABJREFUo9EdDVNH0UPbNQ5HRp+++to1TEyMoklq2QgNlQ72C7soFHesLwfVEtY3lrG8/gzJdBe5gYztI/v7TAMnqNPB9MRJfPLxT3B24QK6nRCKhYod3ti2zc11W6uZbArnLlwyHngH2lawsbZiwBADF4x2IEGO5K6Bvl99/UfsFresGGEPDdy4cQM/eP8HRpch/UbuagKdD+4/NMoAFqVyBwICdikr2kdwn3+fnD+FN956EzMnZxHqhAy0vvvdXStEd2b+nJ2uWBDSyTyx4jbWt1axtb1u7WIEdygUs/bu7O6iiSYm+lzRRo43fxhJTRCLh+FqpWayfuHCJVy6dMmMZ4LSTx4+wrOnTxElbcrwqPWboDF90OwXI54JfpMr0w7X2ZQ5NRgB3Q21TVac/uFBB8adOzo2abIzMT6D/v4B1JouRXV1dQWbW6sGWjNatYUYIomEca+GoyGMjAxhYmLCCjfOz49bv3d3W9jZ3sPDBw/McUD6FQPyEEZpb9/oKyylMJW2MSG/OQFnAjkjo0MIR6MW+U4HRKlQdIAzQhgbHzG5ZdQcnR+kXPjhj390CCpw7yfvMYFDAtEEzxm93bM1GTVgMRJzYB6deXRgNMmp3uvgnXdu4OVXrh5mDtVrBLrK+Prbm7j5zS2cPDmHT372EwzPThkwlYnGcVDYx71vvsOLR09Q3i5aVCbaXQMZzGBEz3iA4+kk3n73XVx57SqS/XELSu7VOzjIH+Dx7Yd48eiZUSuQH5CUIGxzLJ20+8kb/OZ77+DV199AIhtHywXSYXNjA6svXuCz3/8ON7/6HNVSCZOjI654aIcc8AdGHXBgTqaegfTMkOjLDhowRQCT66tZr9o+kU3TEQEDPp2h4sAQOs5kcBrtQatpoHI2kzUDk/qfkfsE0gh8WXHSUslAUn7HeeecmPHOVDxSeDDlORG3yMdQPIpXX7+O1268aQUU7ZpYDOtLa7jz7S1sPF9FcXsX4VbXAOjBvlGL2i43D1Dr1bFw5Sw++dmPcPoCKSZaWHr6AquLq1h6+By7K5uol6qIdcNGkcFD8eb2NlLZJOLZJOqhLvYbFcSyaVx4+RIuvXQV09NTBiAW9nbw6NED3Lt79zADKRmJodNoBpQGHUyfmMHqxrpRulA3jo4NWyFTgouWQVCtGqc7x62/rw/Do6MGQFdYSCYew9DoiNGOkD6BWSmpWBzPHj3BytNFpLnPlQ/MWdOXTGN0mDRJIZtX/pAjuN3s2NrnONNJRb2lvZBryQyKRNyKx1F3sCAhi6iSF94oKuJR54SoVs0QljGcSmeNg7rWauPshYt4/Y03zCmZyiQN+GRGytPHT3Dv9ndGuZKKJVzhOTpWuFc1qkikEsgN9+PdH7yHj374EZCNA00gv70PtMNIJeO4dfNbfPvV19haXceTxw/NqTc1PWnjVG3WLXL8xOmTeP3GW1g4f9Z4+xuNA+zt7FqhwPzuLn73D7/B5vo6ajVGdXet2CVpJMZPTOPC1Yt49c03MT49YeuAzrv1xQ189/VN4y2mY6OyU7SxHusfQpyOgIAGgU6S/H4RSMSMJoY6lCBrqNk13m0CuHTGkk6J5w7qcPJJk/uakdPxdMKipuncIFjTIBdiiBQcUQOgGfVNAJrZAbMzJ8wBwOdYdGaracB3sVqxDI650wuYmJnG4MQIUgMpo1Vi1DqLZy4+egIW/jTPlJ0PYmbskVPZ6bmu0d2QwiWZStl+wj2KxXAX5s/h1BzHdQibGzt4sbxqmSsmN2FY5lIsFsLk1DgG+pnpVMHa+gvbR9bXHW2LeUgYFUUe814PmYTjnMymnHPS0Wi54AX+YwQhf8tmMhstEkYqk8XI1ARmT88jkcui2qmi2Wui0SL9xiaa7Rr6ckmj5RgcyiASYoYVHdO76HVbiEeZsce6CkcF43SO5m9mLvC9WS+FXnYJ140AAUaImx4Msnhph+lcSWoXAjB+dq1sDJ0jdU6UjXlEfeeAnEbLpSzzPrObvMjbQ1CCBnv0iFdVkfVsF8dNZ34BNXoe7/eDotQ/XmfggdmmTr9yrxRQZGf56PcLu7VbDtA+AlIUHemAH537eUbQeZzP0f8P7bUAnFIbSH0j20FnZgFVsmfZPtnHsjX8M7nsTd8298dAtpIiGnWdnfnabowsICSofcTPqQ81Htb20BGNJ993yB3MQphBlrXG3wEwDvjUPsd28zmKIGX7DZgNgFCBPcIofDuL/edzjgNihj8EBTJlb8qGEkbhg0eyNX1Qiu3R3Pm2meSW7TZHUVC4ne0TXmT4BNe8y/X4XpSmZI2/zQkeAJcC/bSG+D3fK9tKdqZkQviAbDgfH3D2nNPRBm4FmfTqu8bct7H1mdYzAwP89Sfgz2QgwCe0/jUPGj9FMx/Zog4sFN6gOTmuP2T/8z464rSOJW/sB59jGacNV+RSWBC/o00u3aB1pfHTWuGzLbMkAOel+3wshP/nvCji2nCRwGGhOeHz1H6Tg85RIBrHUAFm+i39JkxPY+Ccfu4sqbbY2S4RAJJeBLzazPYpIIztEfCtwE7/Oj1TukDv0xrk98I/lDHh6witN4G/Gke1+biMavz1Pq0LvldORp29hHVoT5CMM9hL60T2p68HeB0zqdRP6S2tCdMHIYe98Br2T+tZa0H7g8ZH+ln6R44a3i+95etaOYn0Dj7HAOXgXE4HpWtfUK8g5hxe2qNYM8GdHwIa5aCIIv15Jov/03/3XxoFhyaDAy2AVkrIV1w+EMvGqTiBDw5r4WoD5G8p9z+lbCSsEhK+X+/kQEoIfOWjSVGqkAA8XwHw/9wotGkKlBPgaish2Bj8MZDwmWJzmTeHP+rbcc+SFKSvwLRwBTZSYKRIBKxJmHRw0QRLydkYB15jbWpSLALppIC1AQpA5N9UVv47HOjovJH8IQAtZXx0uDiqaOq8hC6c/vh1vF4Cfwi4Bekw6o8OEf4iEijK76QM1JfjcyJvICMCtJn6iofFvbSp8/tDYDFwLEgx+3KrMRYY7+bOpVdoDARA63BHoNMHV0W18E/nKzDYA4NPis02G9tY3IbsH+b0XMmEFrgOrZJNv39SYo4TN+DbCcbe34R8Ze97WhW5zvZok9Bc6ZDgr2n/MKZ5cAox8IB7KR5SZPwtWdVmxfZIIfOZ2ij0ue4VIKy1IwUpkFnPZcSRA1WPqjn7gLTm7ziIrAMGD6C8RnQ1cnhpTel9/FvvkFJn28QB7arTOk4+/yBN+aRRQfCXRrEB0OGocRujl0C4149cehoj6TlMDi5gMDEOtGOo7pddZFYpbxFGjGg9OUv+5zkbUwLQPCUTgI6Ee6jWCGJuYH1jCeubK8YxzJ9YLIVc36ABiwRFFKlB8G5h/gzS2UEMDow6AD7cw/bOnoF1BGLHRidx6tSCpXoTECWIxqJwxp8f7mGgnzQIA9Y/GmN2EAuHDIC68tIl9PWR3gQ4OOhaVOB+ac+inzc2V/Ho8T2srT9H32Ac2f4kWg1GEnVRqzTQ7URwduESPvn4p5gcnQHPLPm9ogFBPJRtbLo0YkYiXrp6xUBIGlBsW35329oxMNBvABsLNjLKoVDcxZdffobt/IbxUHe6dbz11lvGOUzwgBXoaRzTkH727JmBjewn55+6gBk2/E06FILvkUgYE9MT+PiHn+DdD95HKhHF7nbJIjV//evfopQvGwik/dTpH2BzdwNLS8/AfWtiYsxkhVHXBFcZDUZgivPkHCVxKwSZSbvI7P1K2b577733rEjhYM6l7b949hQ3v/4WL54/R6vRsnR+GvuSQ1ZK5g9Bb0bicS0SSGfxOsR6yPSlD/W7aBpY3bsvm8Pw8LhFRTP+m2uEtBaMTmYq/9jEFDIDI4jGE9jJ7xgnKblz5+fncOXKFZw4MQSKRK3Ww/rqhkWWc34YZUvQiuBmqB0xugGL7Oq5CDFy7q6urhrX9OzJkwaU8Yd7FmkCCLYwzZ8A2eypkzhoVm38osk4rl+/jnQ26+iJ0EN+bw/bm1vY2tpEo1ozKgDKCtcyvfX8PTBI6hEexhnJV0YqncDlyxeN6sPOQFbZOWzgzcbGFp69WMTY6ATe+eA99E+OodFtI4EodtY2cPurb63QHxrMUe4YQOEA3C72CgU0ey0w8vWVa6/i7JXzSA7EzTlQzpextbyFteeraBRryCZSCHW6BizSSGKELvmDh6dGcfr8OXzw0cfG18zPaPyRG7yUz+O7m9/gmy+/MOqLvkwW2YwzVrjuzYnQ7mB0agI/+PgjvHHjbVvbt7/9Fg8fPsTK0jLKpaKBpKTwMOMx4NQnXQKpVKi7CAiS+9CiX4pF44fm3Fktgl7IiqL1pTNWII4yWK6QPqJl0bdO3o9SWxlh2O651D06EjiW/cNDmJ6bxfDIiEWpEyztNjpGb1HY3MP+Xh7degvpWAqDuRGEozHUe3X0YiHMXVzAG+++hakTMyDv//Mnz7D46Bk2n68Dza7NEyOgKXOMUGcROB7iG70WSow0D3cwdmIar739Ol5+7ZoZZ3RsEeB8+vgRbt26hXq1AmYyxcNR9EUTqJQO0An1MDg2hMfPn6FUK2Nm7iSuXr1qDjmO/+KTp3j66DFCLQZttEy/E5yPkTYhEsbozBSmTp3AlVdfNW5vA0WaLTx78MhoR7aXV5EJJ9GuVK344HD/MPr63Lqg3lteXTFd4wyPuK0NO9cEAJeMFe4djCimjk5kEsZ5TTohgqRsJ7/nns5igZx/OqNYFJX0QwRpCEYnky4FmFHI0Rj38AZ2NrewvrpmlFCMcuF72R4Cl8y6aHdb6EVCuHjlAq6/9aZlYRD4bDeAbttF0G+urWJ5aQnFnT1srK/bvkf5yA7mbP304lGcu3IB19583Zx+6b607X/FQt6ilxl5++/+9m/x5NFj0xHcizgepDq5+MplnLtyCacvnsfk7Di4/dK5uLtUxdqzZQPPv/zDZ3h+5xFSkRjG+gdt/NkHc+glEkafkh7IYeLkFDJ9fcjv5FHaLSAeihmXf7VURYQ1AHKDGBzqt+KCdIwVKkW0SAuRSRioOjI2ak41Gpedehf7uwXkt3fMkTGU68fM+LQ5KbjHmc0SApqhLurdNgbHh3Hq/FlMzc5gYHwEyIYRigKtg4atj6f37+PuzVumixLhKOKxmD2H/NDMEGGBRGYaUPcxcZ71Ieho5Rng9MJ5jI5MoNsNo1yk47Tn9DCLS0ZDqB9UkOvPGAd/MhFDcX8HS8uPbT/lvmlnt1DYZQ0yNrPbw0Dg2E7GXPRmo+FSuLmPU7emM6xI6wpp8X7LwAv1MH1yztbfOAuWDg2gG+vaOK5vrmKnsEXJRi/M7MMeEskwGrUKdnZZHHnXssBiYZ7lXQTWIbgbnI/tnNt2lAt00HGMZZP44JED+Nz3smd0rc7KpPOijanzqs7S/m8Z+QKS2E9+ZpFqXQdY6R0qtq7PdLZnFhPXsCK4/fOpf8bVe2UP+4CP2s7xll3C8797l3O0sx8GYoaP7AKbICrJY/fxfOSDx2yHIjXVbp3NBXgc53llUVHftqBsyD5XX4Qd+POktvhjx/cLMJHdx2e4s9Q/nSMDfdpHQLxsRHuvFYQ+ollk9ptse/c8F6XYbrlsIAdKO7tO75ON5rdJdodkwdmezrYQmOXbe/y/KBPZfwUIuTkPm3xSNmST+YE7fLbmX2Pn2ya+rOh7vVvfqb3CaPj7e/hJN6AmCR1hBhp7vYu/Wd9BMsfvfRDRn3/fnpZ96Ntux21g2jWa4z8FvmtcOIYus7lzGD3uwNXv04/4mIrGTriKD94KO+C7Feimew/XcvAd9yAfH5HuMHDUokedw0I6Rv1WZDG/436r/uksrHUvO53vEGYnTEROCxNm70d9IQgqe9xkOAAzfbnhtVpbBKDVzkPdFLSd9/uBXOqHbH/hGT7QySwfH/fwcSDer7EVoK61pbUoh42PSUi38h5dJ9yOf2uvkW5i3/hPssf2+bKq749ji7yG86K168sC2ynAXOv6SOceZeYkyUMfZPn7zhnhdLQ7juNuGn+pZdNjpMUL6FrkJP1Te5J0kd9f/l9zo/H6vq4PMhy9TAPhV3RAuXuD7J6Yo+1VkJtPwWF6AW6vo6vVxpMR0Jo8GcsCYaQcDzclr9gBX2qNCLjW/hQAze/lHZRXwO+4BEybE98n8FQePx1KRDuhTUFrScUGteFKGdHI5HO1uKQUJJxqhwBhTYA8PhpgHqYlvJooKWWBYrpHz5Di198cz+N9tMN5EGavBX74zsADRoHkMwQo2sQF0bNaXHwGr+OPhNYZEUd8Vhw7AfraiLWJKIJYbZUS06aotkvotdi0WQuAFmiqsdFGxudJmWlDljLm5wLlpXi0Gek5lgbM9NOaA3Ylq1Kg3HzVFy10XecfKiUHUtDayHRgUNFBjbE4ZTUONOq0kbh7j6rnunk8omfRvGkRSx6UumabQjfgvYoHRUcCJeID/nyPFOxRO5xMc77keZXMaw1obtQ3rRXJsQ4AAsQl176ca+1I9jTexw8tHDcdinwlJn0gPaE58g/B/oFRG4sOchprgeaSQx3yJOOch07bHYI03/ZHyHEP8b7jG7Qvo0zB45gLsJNjhtdoDUkm+VgdhiVH+cJ+8HzHsUow1j/8ywHkoo/b1lZGvTIKOhJOo11LIpucxHjfHGbGzmM0cwLJUMoiomiQEhAqFPawu5s3zsrxkXEXiWhc413jEEslY+iFW6hUiigUHUUC+R9JDUHuaUYy06ikzBH0YwrXmTMLmJubR19uxMBxgkIEImhIrq2x8GEFZ06fw4kTJ81pwjEiAL2zs2MABSkU+N3C/HkDsZgqzHZtbG3aeiVYzhRf28yZXn9AEL2CQmETDx/ew+KLZ2h2KhifHkAsHjbAlttTtcx+RfHq1ev4sw8+QSLehyqN6509B7xXK9jc3ECpXDRdMH9mPogYrhmAHAuHDDAYHx/H7Ows6ADgObPT7WFjcxkH9X18+tnvsbT8zDigh0kfEWbGgztI5vNF6+fY+LgB2HwOwXYC58srS8azTR5n5p9Pz07jxtvv4s9/+RfIDsdQ3W1jZWkV//iHz3H39j0DtjNpF/XFn1w/DfAaXiw9Q7lSQCaXtSi+Zqtt88UxZuQYgQnyjxK0Y3Er0lmw73v5ooFLH330Ed5+9z30ZRIId4Cnj57i/u07WFlaskhWGv482MZZWDEcNv5S9m1weAD9uazNId9H1DCSTmBiatwiUSn73K8ZBclIeDp36Lwwjux43OaTYNdefseiKOfmz2J0fAbxZNYKYjIyvdVtYGZ2Fq9eexkzM6OolJ1svXj2AutraxYB3WLWVDRk0RSJcBIHjBJvtix13DmtHADN6E6CnSxeKEcQjy5m0JP/NgIMjvSjG6GT48CKxzFimlGPpNSw6Pd2B5X9fZRLJZf9EYsbqKlzAA1JUhLYQQodFPfzllo+OkGnTMQKgRGsiTOqMwTjSadzgnrg9IVziOcYCVg3UHF/ew976zvoS6UxPz2HgWyfFf2zrKVWHfcfPkSxVDBgljy2o+PDOHFmxgq7VQoHWHy8iPJuGf2pPgxmByxqdp3RnPUDA/AanaaBnGPTk/irv/lrA1npAGPk8PLyCwMBnzx4gMcP7ltBOUaYEyBxKeMRdJmtF40ZgP3Dn/0EV156yWrp/vEfv8Sd27dw97vvsLu1aWn8jFhgGiajalM8JJOOoN3CxMwJvPTyyxgYHka30cLO2jq++uPnWH2xZBHFLDI2e2LaouB57tjO7xkFBMFvRvmyLRxHjglljYAV5ZXFP81Q6RIcaiGWStoY8WRr9E5xcskydLFr4HGv2TYgtq9v0PRvrdtEN9zF4OQwJmemLdLXUlirTdT3q+jUWkgghjj1Mx1dBwdW+JQyxPmv9zrYrx2gFeni5NnTeP/jD/HaW9dt/TBynlG1z58+w4O791DaZ4ZIE1E6k+lcbDSNamhwchSLG6sGhBMkZZQ7o8BZgO7Bd3eNG5xULe0DV7SQheaa3R4ywwO4cv0aps+cxMkL522cGBXfrDWMk3jp0XN8/btPUc+XcbCzjxhB/gzpG5KIRyK2nje2t2ycGU1u1A5MgW13jLObskpOY44TryUfPfUOeeg7vabRu3CtFUrsV92eocgkUqowTZeAO/XZ1Pik0QPwOot2StJYaxugyMKUdoYNAC07c4ZhDh7O90GtYkUAqUfIR01HFDn4uV8qEMFoUcr7LiK/sm8BIAZg9zpIDfQZhccrb17H8PiYZVx0m3Xjxl9dXMG9O3fx+9/+1tqiYjfJbAbjM1N48503cf6lKxieHEVuZBARMmR0gOZ+zxwT64tL+M2/+zt89bvP0GahwFjCOKE5/3ZGZTHPWMQicl+5/hqGx0eN+/rO199hf6eAWChh0endVgfZFCPM+xCJR20P3jvIG33O+IlJXLn2CubPnbH+E9yvF2t48WTRKEfWXyxb4cNcKmuyrowCDmIrDLSjIQxNT+DUuTMYYyHH0RzCAzAwvVkGGuU6Cls7+Pw3v8fNz7+0M0Q66errMDtkYGQY4zOTCCdiNsfdSM+KfDLKuV5voT87hOnpWeQyg6gfNMDCgHSAkZecDoVatYLB/izGxkZA/mMWPd7afoHnTx/aM2iMJ+Mpl2pPCpl2G8lY0hxI8aCGCkFty4Iou7ElAE2Z4DXOzoxgcHQYC+fO49Irr2BkahSdKFCoHGB5bRmrW6sIxXrGc71f2gWnpdEsobS/h2JhC/VaEd1eA702HeJNi9BXFqzZKCEH+OnMi56zkw4BIiM1OAJo6QCRTaBz3SEYQwA9dUSHI4DBv84/4+o8z+cdnrXp3IyELXDBzqVBRBnnTCAdx4WBQgbkMYOMBblCjgIyEuyHaqN/PhdAdNzmVv/tTE9aIA9YSCUdt69vX/C6Q5ui5eb18CxMsDrqnmER3UHUpc79OjuzL0dZl+68zmdm01mbC55PdL8PmsveZJvMSX2MI1j2hA+SyY7WOPM+AXGH8x6AyzikUDiKeDZbq+vwA82fMhmP8AIXrNRqOjpMPl+Rq2qz7A+OieyX4wDbcYDYt39lc+vZ/NvOEkFEMiP8eU7kHubbxUe2ootA1xhJxjW3wiB8m57fiW+X8yO8RbiBxlQYEfWztdPh9YfXqx8a71YwRhpT4QXsv/6vefNBYOEIaoeeK5m0wIAA9Jf978+x5kvrw9kQjvvX6ncFjhf1VXaf1pHGRra2xlnyJOeS7GXfVhTYp2hU4R/8XIFVGlff+fCn7Gnu13wOfzg/PKOzjaJCUT/lANK7xTV9NDtB5GkQVKj5lP3N377DRO3ifqpx9WWNzrfjwLP0p8Bjc7R5PPnSJU7/uLO4bG3NvT/+aqOPY0iXyi6Q/c/7tN58PE5t9h0RFsQU6D99768RtUG/9Q4fV2KmjoBsAcGSTd6nMfgeaBwE/PJ7jR+xA2tvoPf5LOF6/v4k6leNhTmSAyyI7eB7KCe+04Njq6BirQPhF+qL33/hiLxPwXb8XoF9Rp0hp2lPganO0cv6Gm4NOEdFt+PwF1JC2xwHRQuZ6WW41b/8F/+8p0aoIwLBnDHovHs+WMrOHy7yrkPH9U/Cp01OCtb3TmmCtNi1GfFzKWoKihkWQVi536bDRWEFphwFhzZ9CZ2qm5qQK70peL7Pc+t7UOQ5UFQm309OPf0tYFGLle3QwtKBQoKmTd/3imkS+TwuHB7Y/E2KzxDYr02ZY2NGW+DJ5X2833ERBgVEApqP40rGwB+P+F6CLK5ee2bYAXD+pq+DlJS/vwB8QdWY+0KszU/3sv+aX8mNvzlpbr6nlAL+IbZDALsPQGtObVMKOKD9OdaBip/pEOfLiEBNyZuTp6NDEf926djuUOTm20Wva6PyAWj37KNiAscBcLaTn7lNwjkKGOlgm1bMRV9IWfkRA/yc4+hvaoq24HUq0CHQVpuTlLk2RV+BShGZbBtP01HRQMmP3qn7/c1V4K0UEA/34qryZUjzyfmTLtBzJTdaI/6B0Veg/L8OgH5Uv9aa6ZqO40DS5n64GQb8fxoLzZs/FjauIafjCEDzb/E+8//ayPz0N39s+E4C0E4+nKEnju7j65WGF3lXebB1YDADtNLoNJKIh4YxmpnFwomXMNV/Cslw1opa1Q4qBnYQhKIhyCjoof4hpyMiUYR7XWSySWT7kmi2atjd3TT+Q3LcUjZYWLBcqiKdzhngbRV2WyxOOGHFnQiwdhHH3l7euB5Jr0AaDY4BwfLLly/j/LmLLkKYYNL2trWFACEjQkaGxzA+dsIAD4LapKZY39y0+/lvdGTcwGBXFNHxLu7srOL27ZsG4jKFdmxi0DgcGVlKqo2Dch3xWAZvXX8Hb7z+NpKJLEqlA2ufO3zXsL29ZQAux33m5IxFQJMehIey/my//U3ghxzRvIbRttVaxXgjQ7Eu7t27jQcP71paPR2o/LH1HY0HvG8RXLh0ERcuXMDMzJTxvDK6fGVlCatrSwZek0d7ZHwMMydO4Pqbb2Jh7pQBx6ViGetrW3h0/wlq1abxgnIsHNVPz+hHisVdjIwOGo8vx6fZauHBgweuSFuVHM/9GBsesz71QhGLlOwihG2CxgDeee9dfPjhhxbpXNjZxYunz7C+tGJRf+RPZVEycvfGEgkw2pbUG3w/ox5pMHMeSd3BCMHB8VHMnDqBoaFBex/7yAjzfQJlBMTjpEEIOeBoaNQAWo7zyMgIzl+4hPkzlxGJJm0+CEAzwpvgAGXnxMlZk0OCyWsrdIpsY3Ro2KLSCdCwwFq72kV+e8+4Z/9/ut6rSdIkyw47oVVGpNa6RJZW3dVV3VVdLUbtYnewBAcACQOMz+QbzPCAN9JIMxqNT6SRD/wLfCEoIJa0BXYHGNE9rVVVdcnUOkNkqAyVkUE717+T6VNcpllZVEZGfJ9/7tev+z33+LlMtjg/2LLv8Kj44NAQMrlskPiJGVDBOeDW7S5ax030KJ0srI9EAAAgAElEQVRQK6NUPkSD8h4tAiAtDA8NYGx42ArfEUQ5bjv9wVjMHXEko3l4ZNDkY6gjy+9VKkU02k3E4txMhayAG4MrbuTrZGAHRUKYdBkYHUaDBTkrNTRrdZPRJCv3yoXLeHD/XZybXTQtVjET1jdW8eIVtbdfGfDTP5zF8PgA5uZm0OtGsbm+iXArgvHRCQz3Dxr4RqBm72AHxXLRxpHAYLo/g5/+4uemBUsgi4ClfW5vD6+fvcDqygrqhxVjiccCVhs1lg1Iz6Rw5/7b9n2CydR2fvn8uRWf++qLz7C5uo4oesZQcJtH11fRZMpAuMtXr+H23bvoy2YN3Aw1uvjqsz/gD7//BPndPSQjUSwuLNjcI9h+UCpacT+y91n0cXB42IBlAp5kptcPXcLEgIveMTLJlNkai7qlgv0RJVfIliUol0llMJjNGbhOgIyJI/r2ZrdlTOpIMmaAjttzRBE+iSKGKAbSOQxksohHYlbUj5I/R406Qj2niU12aYk6vFEYw5Ts9pu3b9tR/UI+jzwlkbY28frlaxSLBRy3OpZAadUcc5hyIWSnFhtVY6Y++OAh7j14F8l4BO1mF7ubW/jDb36HZ988NvA8EXKJUzIg4/19uHr3Fi69dROTF+YRSQFd+v9qB71WF91aA9/+9nP88PlXKG4doC+aQCaeNt/FRAtPHuwXCsZiJvg+tzBvoPhhoWjzvC+TwezUtO1lDwruRA3HlScMWMUwlohaEmOvkLdikGQ/E1AnSGlJVe6fQ3GMj4zh+tUbBmyT/ctkVOO4aQC+28sfG0DGBB7Hkj/USqWmtSUXAq1V/k6fxn/uZFDDHSWNn4F/trcL0S4aTqO91zX95xt3buLmO28hS/3sNhM/dUsuUULju+++w/PHP7o5bsUfO2ZLQ+Mjpl19+923kRrMmRxG2DScewi1e0j0wjjcy+N3f/0b/O6vf43yXhEJBoTtjiWBmBwhU2l0ehJX79zE+x89wsLF86jXGvjyky/wwxffolqqonpQsaRBPEINzARyg/2otGponrQxMDWEy7ev4+rtm5hcmEGCEtrcAzaBl09Wjem+vbwB6laFj2FJEpbwYZ91qFscBkKpOKYvLGLp5lU7xZAcjgNZykkA9VLLmP3hThfffPo5fvPv/gbFvQM74k2m+NDYKCZnp3Dl9k2MTo4ink7ZfMkfFt3Jn619VA5rdqJgYngC3XbP1jIWLayVypZccraUwsjggMm11Ool7GwvY3XlpfkerrtMuBqLtUVbaBoAzbViIDdgz8LkHceb9kANZAbUlAfhZyzGjIUxNj6JG3fv4u6Dt5EZBHoxAtDATr6Mw0oB4UTUNKjXN14jTmZ0cRvFwh6arTLCoRZ7De1G2dZanuRQ/GF7QLKig+P1tmcMNCoVt6lIq36X9K8fP2ify+uRCe6YyY6tR1+guMs/vefHTQLceHKFCTfXDrcP0f0ETHGPzj0CAWj2G+sZ8JUazca+ow8JTm6+CdScgn+BxjT3jWynDyBLOkHtjsccoKT5qhhEMQDnjPbUBqzFHYDENknjV33l9lWOqKPYyQfw+H0mJmgnSn4L6PPjYF5Hsa6AGcVYikMsFghIcT6gyvcFXIsEo+9o/+9i1TPGt7Wx5zCF07GOntUpciCXKxzJScznFZHKf3YfTxEuoTjE+TdnM36cpThGcYbAILMND+dwbT6xk0YqJKi4XViJyFvCZhRP+QCtyEyKMYV1CODzwTa1wQfpVESViQw/LlfMJ1CMTFtJPQgwFvCoe/tYgMZTbWZ7/PvyfUeOcvGl+lOxpdqq+J/t8OVdZY9hOMzFJ3X5WJPuqXHS+GmO+HGnww0cI1QAnyRQhUnIN6gPfEBQc4NzgfdTUpbf4VxXX+hZ+LtOFLAdSuornvbH3ToosDkfPxO+ovHWHPLHwsYnOMmnxIPmJ0kesm1hVnwm/uO85jO8SSpV35gNk4DgtUs+zAdM3Tif2ZetiQHYqv489U8BcCt/xrEUBqdn8vtKUnPy9xo7jYsAZLVRz8Zrmm8MnTGUZXuK/fUsPuagcdArYxiHWTj8gAWx1T/CQvX8bmwcHiTstNVxBSH1nsMigrYFQLc/z/Q3H6/0ry/fqfkn/EbYJa8vzWw+H3EIN1ZtlwQL6+SIm6+MIcyOww7LOa35F3P62qH/7p//5z1/cRCAKMDZByPV+f5gEdH2HY8Wd03E04U8MEo5BhkOf/cBKE1UTXxl4+Rw1IFyWizwov+rrfwuJ4ayVL5RaZJw4Pk5DqjAUh11kfFbJoHHCYMMLdsiw9cE1OJvG6pAhsA3Bi3CvAe/L0dGhyLnJIDCtdsd11Cb+T3JULAd0o0Sq1n9wfv7E13ZMoFofkbEMucy9EALTY5FDtUf0zcXVX8yyvlrwfQXgjc3L+pHTRJ9R45SYy6bEPjI107bOXa/XWZL3FMGQK3a4jtYHbtRuwT06lpnYK1zCfquK17mFi23EDitojP7ddpIPHogZyC70WLp2zgDZTGf2f/aQFmFdtNfdYxmAdCafwzoBObKPmh7tCMdZebfNb6yUX2fn5VtyrHxmfm+05JyGVVl1d8cC9m0NpL+5t056SBI6rhMnOaSfIXm85vj5m/I9RnNX80tXc/GP7j+H/keLvjHjqmgdgmMp13ouf17n/kCjl3UAGiOsRVUCHSilOGTZpQy2NpU8XqnG5NAVzkcdv6GG1c/U8h2uTHlOAcs5GNXVZwAdDzcj2RoGLn4NKZHL2Fm8Dz6U4Ng2qZWqaFaKRn7bnNjy1jQAzlXgCJqbMw6hkcGQNybuogr668tITM7O2MMxFg8gXAoiVAoimjIFfMiS5J6txcvXjSQqNE8wfbunoGDxWLejjOr35aWLuHW9RvI9vUbwMUihgSOCcg6KY4Q5ucuGlOa+qVkrG1t7xpAyb66fv3GaQaVergnvTaarRpevnyG3e11xJJxLJ6bt4Jxe3sHdsqhelhDJJzE1Us3cPnydWPg8npbO04Lm/cuFPfQ6jaQSMRx/vx5AyXz+YKxsNpHXJAdiEeAncEbnytfPABCXRTKexY4F0v72N/ZMbZeNEwtfB4rd9rLtKG333oHb7/9Ns0D9aMytnc2jCFO9jIlNDb2NjA+OoZ4Imk6wqPDw5icmEY0HEcIMbQbHdPXHRubsvGn7i37eGt3HZVKCecvzOPBo/dtYxmNxfDy+SvTnt7Z3DE7mpiYNLs8KJRcABUNGZuOes2Ub/jJT36CoYFBO3a9/noVm2trViCyfdQ4ZavR9vrJsD52Gn7ZgX4LcNvUfWPhyE4XWbZ7ZtqSEgSRnz57ip2dLbMt6tAS+G41KXeRtaKLlAI5rFQM4L977z4uLt2k5KdpyfJ7e/lt095cWFgwgJ5j9+LFC2M1knX90Ucf4J17byOXo4YqsPV6H8U92vgO9vd2TP6BwBLti9ckkzWRTFtBLkq+UIKGzHt3sqCNWp2JhxI2dzaxsraM/cI+ypWiFXeZnpzA0oULBpzwemQp9/XljHVHyRz+ZLNp05KmtMiPz5+g3TlCIs2+aZi2Kuc5AXCzsQIlZBomfUHgxADSeMJsj6A+GZWZVB8uX7yMP/35L3D7+m3TRy7lC8G6DwPW/+bX/w7bW7vohjrG1hseHUI0lETrqIX+vhHMzcxheHDQfLrpD5eKJnGyt7+F3f09hCMRjE2OYXR8zJ5hYnoKE5OTNtf29/Ng0T9ei+DZcbvpgMresTGPKWdw+95bePD+Q5uzbAf9C+3z6fffmT3FCTgGiRntTeKpNHJDw7jzzjt499FDJPuyjl1erGCb2tP/4bfYWlkz8DqXTtu8qzaOcFgvW3G/xkkH/aPDuHLjOqbnZg2AJuj94zePUcoXgz5qIpvKWBG2GQKmGVdw6eXr11hdXcNR4wjZVBbTk1Poz+UMYCc4TX/FuWHH6gNJqmwmi4nxKQPC8rsHVshvenIaA9ns6VrCxNgJZVhCJ6gTyD2qGdhHCRCyZilZoCOG3DifHLdRLlVM3ojMQ0sC1xxgG6Gd9iVRPW5idnEeH/7sI1y/fcsYmoeFGop7BXz2yaf4w69/Z7rB40NjBpKyiG0klcDclYt4+9EDDM6MIT0QM23vVr1tkiPdWgtbz1fwzSefmTxLLBRGtMfjsjFLNNG/7RWK1u6Pf/oT05GmLAoZ23lqXMcSpinMvTqTmGQim6RZpItOt2XF/FgktVA5NCCagG/fQL/TMa66ZGLn6Bgz41O4e+ttJMJxNOpN63sC0BRzoG+mr+SJAWqsc/9NeRPOi8L+AVKU8kimkIwmkI6nbfxm5+bs2mvbmzisVlCtV3ASDtnpCq5xlBghQEhbOayWLSlx4fJFSw4OjY8aWNlqHFlS9OWPzyxJu7+1Z+PCZ+Xn+4cGMTYxarrR80vngHgUyf4M+nL9NneOj5qInYRQOSjgm8++xFeffobD7byxzClWzHlUPDy0e80szuPanVu4/+ihSaxw3/T468d49v0z0xbn6QVKw3BecJ8RTcWBeBgnSWDp5mXc/fA9TJ2jpESUh3xQLQGJY2Dj1QZePn6G3dUNVA4OETsOoVU/QqgXtsKRjeM2WgxUs2mcv34F1+/ewcjsFBIDUYT6HADdISmW8i6VOp59/9ieY2tt1fqCetWjk+OYvbCI2/ffwsjUGMgMjyTDaJ84NnC5VEV+v2A1GI7KDfQ6ITB1s7e1i9JBAZ1GE9XDEjLJBIaGB+21cVTB7tYytrfWDYDmOtXXl7VgOtxz+uM8tcV1Y3HxnJ2UWl1eO5XfoKSPSdvFXT0EJrFNiqfTxtTcPO7cfweT8/MYmuhHKA5UW0C72zTJEdZxKBR3USxuYXXtOXa2V3HcOUIy0UMyQSC3hUazZvOb+x0F1qHTok7uNCUlSujrtAfX3o6FEs0+eu6kr2ID7uMEHvH0TDyon8B+5r5PsQ3H3yWdA2DZk/k4DSQY+wanywSYKBaX/2WSxsCncM/mG6XMTngaICgCx8zNm2CM9tbar4pJpxhB8TZ/9wEWa1dAxPFjaYtxg5POtocN5CLcvsRJKnGsz/rFgc7cRyluUEzHV74ncO0k0GBWUkLxlf+9N+MpxQKKSxXXCGjh+7q+CFA+yUqAi32PmT4Drx2ArZiUK6DabPFXwDLWvp+yQxYbBieMFOv5wLmYnwKzfEDqLI505D3Z35vkJY6zT5gSmObGx0nE0DZ8nEYgvgrVaSwUpyqmU1yp9/0+Upv9uN7MwyPz2d96gaRiwHz0Y1klZNgnPEXjPyc/p1hX9nhqEx4j34FuTqLEj/POMAQHxsnm/fnmx9+6jo898Hk5f/Xjx7Z6Vl1PQKaPaQj7kW/gq/penxMO4+NasjMB37yvf2paOI7FBgGYyGfRHHkTdNV9Raw0YNAD1fUMPt6i9vFz/J6ewU9e2DwJ9oFss9j3/Kz01JkkVtuVtFIyRniI/JNqSgjrsNfumYyPbMfHffj86kP5F81LYTjqW2FasivNc72qffo8+yMZdwC6/56u6/BBJ6nzJh6muUNJO79f1U96ZsYNlpANkoC+7xdOKX/qkk1n88LAX6/mHD8ne+CJNCMgRpwqgp5dbZFv5H39+cX32R5/bgoP1Hoh21c/y57UF7oGn5V7Ojc/XT8pwUu7sLU0KFDOnYzticIOqyID2vpUALQ628/uCszxMw5ywKdAU7B4+432O1nOzQdt3sw4GTIeZEnlBGSk6lg5Dh+kNIPtOQPQPzlXMkUFQGsh8CcigUNzjEEVXLWB95MB29FV0vOC7KoMWM5QbVHfyZD8Z5bTFfjKa9kABFlz/p2MEbbxzUVXzp7vawz4fy246nOB0twI8Pk50XU0QZsgHcUwIwiuwXZ3jt3xID2zFkYtQP5Y8v9y9NpcaHH0J62MXyCkfudnBZwrM6nJ44PGGnvf7sgQ8CeX2mJHuQOQT5NegKE2ddqwnILugZQHfz+z2zONaecIXUKB13YT9KwgpBt355y4CRVA+uZGQdkjt9g6G+dziMVutsqgLchoaQPFNmmOkInt97s2E7InPoMWR35HztQHreWENLf4ys+6TJbLVAps1TzUeMgf6H0tEpoDkh7R5oXtki34/etvPrShl31r7gr4ZP/485DPr42ZnOLpfA27ZArvqQ2BbYwj3imNYOOkfnb3D46I9CKnhQ5kdyocYtqJwbEnv1+1qbWFsqujMk4DjuOrJBM3j+xb1ydmacZ8N0kDMm4jfUhHR5BNTiAVHkM2Oo7h9DTGBqaQiERR2N9DMU9t3ZKBx+XDihWf4vwm841Hw6mrTGD1sHpoDGgGW+OT47hy+SrOnVuyAoS9ExY8BAr5EjbX1pEv7KO/P4dYksdYj7CzTfYQC9WRldc2AJF9SvmJt27dMTCbix1ZusvLr01ug4Aej43eunnXCiPyGDcB1vWNLQMdCEDeu/cuMhlXHDB/QGZ1FZ1jMrX3UCrsWXHAt+6+g4mJKbt+rXqEwn4R9VoL/dkhTE5QAsOBnrv7Ozg6qqLRrBoAfRLqoi+bNpYyx4jPsLm5jYPdfUtWzU4vOP3kTMZJdzSrOGpU8PU3n6HTayKTYQFFF2+RiZtIJY3pXa2Q/d01/VbqCROx5T33ef9GBc+eP8HKyksrkjc5PWU6z0fNNtoNnkhJ2jHm4eExzE7OG4A+NDhqiY5apWwA7YvXz7Cy+tIYwHfu3MH84nm79+72Hp4/f25SFbRjgnA8dsd+3ssfWCG6Bgs/xiO4duMafvF3foGZyQEc5tv49qtv8OyHH7BP3c9I1DZVlXLZGLME1qnfrE0hbZMyFIMDA1YYE7GU6YKOjg2iXq/gxesfsbe3bXZEv1EqllGu1pCIJw38pe1ynAhAf/yzn2Fm5qJtIvcO9gwg5RjzVAf7nRqj1Gbe2N4yndjt7U38w//k7+M//Sc/A3LAyR6wu3qC3Y09vH75Cvv8XIu6nk7XnYxsygpQMiPXP2yM6qWLVwzQ4A+TIuXDAwOht3e38MPTx9aGQmHfGHKL87OYn52z4o0Ev5kYmJubx/jEjGPO9I4RjfQwPjlq9vm7T36L4+MWkn2skN0wrWseKRseHjR2H2UOeE8x/aiDnM70WZJgm1qp7a4B9Yvz5/Dw4UOcWzhnfc1nYgKGjCWC4S+e/2jjenCwZyAKNa877RPEoiksLl7E1SvXMDI4YmNGvXEmXWhvP/74BC9WnyEWilsBTtrHUZPX7SHT34+RsQlk+50m+xArpcfiWF1escTJYbGIk3DPCsEtXbuMW3dvY2R0HCVKPCyvGHuZSYxjyjicAAkWKUsmjT1+UDo0P5fM9eHRxx/jF3/25wjF4pZcqOaLpjf7+SefWnHAkVwOOKYcUM0Kx1VZ8DMWQjSbxnsfPsKjn35sGscVyvnsHuDlDz/i5eOnePbkKQq7+wif9DDFIpYXL5qNUU6FwOLy6qoD+Xth80f0TREGCO2OSRSxQJzb6LdNh3dmahZL55cs6UD2/VG1jn5KU2RSxs616u8Rx9Dlet7stFGslq3QGyUqOG/IAmbChkkq9iX9DBM3Wgtpn/u7B1bkLpVLG9jYOG5h/sICPvzJx7hw6YL50f3dXay8XME3n3+Jl9//iA5POWRyGBlkgc04qOKdHhnEvY8fYvLcPMbnxsAlijIUmy9XUcuXUNrcx/NvnyDaDaMv4RLHBCjz+7s4KBSMpUt5hz/7u780v8TTFJxTLEjHQomdo7YVZOM6Vgu09Ak6Uwuf9k6mf75cMs1isouv3b6Jy1evmJYvr/PZ7/5gEhNL8xcxPzmL0YERB4xQg7lexc7eNnrRE1t7FpfOYWFhzhJEv/3tb/Hdt9+i1z5BKppELtmH8dFx5FJZ8HQGwdGV9VXslwom13JMvz5IcNgl7OkLdrc3kS8VkUolMToxjqHRIUsCMTlF2RzaYX5nz9i1x01XeImBDgH0aDyG2YVZ3Hr7LYxMjxnzl6A0D05R7z0ZjaHX6aK4s4en336PV4+foVWpWT+fcBC6sEKVBO2nFuZw7+F7eP8nHyGZTVnyZnttB+XiIdDs4XCP2uTHOG44ckCz20ZufAhIhrD01lW8+9OHGF8YM4Y7Cc77uxW0C0dolmrYeL2CjRfLxoKOn0QMSA5RBiAWxRH1gntdRHMZXLh1DdffuY2xmSkkB3NAkiApECETttVGnWv88qoxwtdX16wAZjwdx+DEKM5duYA7791FbnQQfQMp5IaAcsORKJgM7DSB4t4httd3TBKoXe+YPjU1uTv1hjHNs0nWlKD++zEK+V2U8lsoMTm2S2kuAqNp63fKkHDPwmK4nK83b9yxPefayrqtCVyTN7Y2HcM+GrHitQRbifvnD0todU/sdA4B6IvXrmD2/CIGRvsRD04HVI/qpvl8VCvg8ZOvsPL6GZrNQ8RjXWT7YujvSyIc6aJerViMo9hMkgu0TdoJJU/+NnBBACSlg3yAQZqc7r2e076nhn0Q6PMZ6Sf4dxERBO4oDhKgZvtxT+PT/Esy6U5Zdh3wJu1XJnOYxD3uOGak4kd2mEBkxTeK2QQ8KLYTeCmQSTGY3y7G0/6P9r0CGglA+2AaE34ivQh8VUznx/Ta26t/eA+2m6eS1Hf+OAgvUAzvx/iKQQWMCPwX41y4hYAnxUqKB/n+aSzgyuecEtFOY5KTs9OX1q9wiZpTO6LnISEs7gAy3cMnpmlc+J7GS3GSYmMfUPYBdGEBbI+AIcWjZ3FwyOyPMbDiWH5efc1rCA/xwVvZ4992b+Esit0UU6m9uo9iSQKUFq/FzmQhBSD6cSklOPwxNOwhqN1jCcNI5I/q8ChGVZ/7tiH7dLiLSyAI29H/hV/44J/qHvEzsmHGAJKt4PsCwYXhsG0+XqIYkWNqkVxAfuKrYlCBpmwT4xpdU2OjRJUAWV9yQ/3K/pBWsfrNThYFTHJ/vIUHKa4WSCnbeXPsNd81H4QRCa/gs6mYsRju7AcxyPk5KRTwNJWAZrVJSTS2S6f/HNjqcC/1rfVl1zHQfWxG+IHGXHOHzyccQeMqnMu3S3+eGhYQjJGAV/5OW7A4305tnRFLhSW86ZNk/2qTsD+2X5iE7EHzmP0kDEDYlNov+2Rhe2EpvDaBZckWG3kwwKA092XnJDTa/Io7driPi/Az8kPC0Ph32awP0Ptrk+zIx/I019TPskXZME/hunu4fRfXbz4jFSjsfj3nN1kQ2nxaUISQALT1xf/03/yznpwNL+QvZup0OTQNshYlm8jHf5wheHOgThewAGTTJNfiJwN1jXaTWg5CBqdJyff9zYA5UEoIesxLIvHqVF1PMh5sGwFDLTJsAx2Yz/4UyKzPCIBWu95cCP3JLAOUk+LvnHRqH38XgKhn5PdtIQ6K/Wmy6H5iY/LvWmAFgGlxcUB69zQLLckA/l1AnUBsfUfvc2OjCeNPBAGYPoioRVvX4N+02GisNMG0SdDvcr58Br7nL47+df//HAkDT38S6jtiuvp9I4clW3lzAyaQVM/oHKLLFOk7yuBos6KjqL4DEJCpiStHzDFUAsQCxcCx2KLbdnphAlR1PW5wThd1L4PJQEzj+Lc5BtmPNl3+fPM3ET6AKzt1Y3MG3mr8tYH0AVs5NR+AdnPk7EijbFS2rDmtuaQFUeOh9zWvtYAqI2fHsr3jTBob9Yc58QCA5jV0XwPvg2PBfj+7tju5Gd2rB5eJ0ybSNpUBQ533d1lJd+zQ9118jzZHTVg3LkHxQbKWLNvvirmQGebmOje5JwZAkyGUTvchlRhAIjRoAHTiZBjhThaRdsY0oAnElAoFAxj4Mzg4bKzpBTKChoYMeCErt9msWXX6lfUVbG1tGIuMf3/vvYd47+GHGB92LMl6DVhdXbdCY5SzoHwH2W71o7a9ciNGxhnXsuGRIdPGot+8eumqAUGtRtOK81G7mTq+PII4OjqOufkLOLe4ZIEyWaQrK2vGhlo8dwGXLl3C5OS0LVAskra7u4mjGo/GusJXDNKXLl7HuXPn3SmPdteO/ZbLdStIOD09a0A2x4EM5qNGFZVq3ooYdtFGNpfB4sJ5G7/qIaUtKtjZ3Oc5BlxauoaBgSFEdEQv1EWpnMdnX/zGiicNjw3i3MIcFuYWEQk5HX2yAskGX11Zs8Bv8dyCsef4vAQ5qQ28X9gxkHN/f9eAJ2qYkh3a5cbhqIW+dD9Ghsdx/cptXL50DemEY9bzmba2NvHs5RNjUbOQ04cffojzF+etSOPLZ8/tCDlZaLz3uXPnsHBu0fzSjy+eYe9gF8VqwZjJUzMT+Nmf/Azz8/PYXNnCd998h5Vnz1E8yKM/k8ZANofCQT4AH1LGTFTV8W7nBKk42cT9Vngq0z+BTC5nwXq+sIvVtZfY3d0ycI5F+FiMsnRYQb1+ZM9KkD6EsB2Z/ujjn2PhwiU0Wm1sbm3g4GDHEhlkDvNYd7lKWxw05i3nHUGq999/gH/0T/5jZPuBSh7YW23gYOPA2JrF/T076pfrcwXUmNCg5AWPaueGRrC0tIQLF69gYCCGWg0oHByYpni300S+lMfjp9/ZGJWrRbOVsdFhY8syOcD+p17bjet3sHjuImIJ6soeo3J4gCbZzqUCPvnsEzu2fXLSRjwRRvGwaAkZAs60TzL2CEAzMBgcGLbXJo8CIoLdfcfg57yemprGhQsXEA05aYwUTzUhhNph2Rib3U7bQJp4LISt7VVjRZfLNcRjaVy/cRvv3n+AwZFRYxXQ/1eqZbx69QLPnj21+Ud7ZwFLjgEZfjt7e6geHSGR6cPC+Qs2965evY6+dMYCVGq6f/ft13i19tpY19MLs7h2+7oxhPP7eSt2SgmXva0thE+6BmSl4+6IN5mMlGZoMYGaTuLhxx/hT/78lzgJRwxEP6I8zsYWvv/sS9RKRcyMjSHSOzEfUGLBztAJQqkE4oMZ/L1/9A/xsz//KXoRoHJ0YsDWUf4Qy09emo70yydPrI9S0Thmpqdxbn7BChcSYNzc2sHK+hqqzUdTjXMAACAASURBVBpGB0cxMzNnJydY5GRzfc20jV0A2DHJjfnpeVxYvGDAKxNY7bbTxwtFwwjHKatyYsAU36PPqzaPsHOwbzIuLDg3OTNrIDfZrJZAaDTcSZlE2vqF//YODkxHmlI3qWwK4UTE9MinZ6dw684dY7YTJN/b3sLyqxVsrKyb5Eir3jCNjcH+IZMMKtUqqHabuHjzGs5fX8KFy0sWHFVLhyjtHKBxWMfB6jZWnr1Cq97CyOCwJTros5hUJHBOwPzdjx7h3v37pvdL37ryetmkPyjFcFStBYVfnGQW2ZT50j5C4WMkMzFEkyyyV0apXsXsuQX8/E//BHfv38NgbtDa/q//xb/Et59/jUapjonBMVzjPBwaRJNMz+M2tg+2TfppYekc3n14D1dvXEKz2bKijX/1l/83Xj97he5R1zSzz82eN3karjeNkxb2SgfY2t8xuZYWOkhl+6wQKMeTGsZ7+zuolA4RjjlQmachyHavMVkSj9nvpAFzjWXxTttDB3J2/DyLLmYGcjY+g6MjJjlEXWomcQhCV0tFrL18jeePn2FvbctkLPpi6VN27O7BPg7yeQxPjuPtd+8aAE3wm6d9OEUbtSZqB1WU9gqId8No1WhvfJJjRPoSiPTHMX5hBncfvYuZS4s4DvfM3iqFEmrbRbSKNZR29rHxeg35tW20Kw10ycwOkzkYMlZ4LxFFbKAP81eWcPntWwZAZ4Zzxti3/UmzbWxuaowX9vaxs75pskY8FcLih/FsCqNzk3jwk0eYOj+HaDqKLteFjBG97TnSlBg9Blo1oJYHtte3sPFqzdj7jXLVCsgyMUX2M0+q7Gxv4PBgCy2uy5Wa7ZEoQ5XL9qO//6zwMecK10Jqf1M2h76Ba/Xaxrr5EM5x1mPgWFEOptU+xn65jDZODICemJsx7e3xmQnkBnMYGEqDh9f2Dw6wu/MaT55+jY21Vzg6OsRxp4xEvIeRwSySKcrfNGyeC4wlXKV4lnO/L+nsRXGc9uPcp/FzTEwpXnH7R/e+iyEci5oAtPbORloK9ox+3OwDeH68JWIN78Hv2vrKWJnM7SAesf2xxQddKw7oYkixth3r0t9LCyTR933AWHtZt0eNIJV0p0y0pyYk7vrgTEbA4oWAEWy2EkiYmL8lsyGIa0Wa8UEWBxI6EMLF326ffBrPUhYuONkqIEW/87MuRj87ASngxo+fBer631N/K9ZTzHMab5n8C0/QOswhIN2eksC4F/WBSbKMdU8XC7nxosY476WTxm8CtyLTKN590yZkN7y2D5z5rE3FdOpHjR2JIqyhIBIW3xfmoXhFMdxZXHsGVuveImipvzUOissUk8uu9Gp9DCcDwUQ9wVbudwRO8XMi87AIofpPwLQwAgGhPkAmjMGPSTV2mqv8G8kiilf/tvYKn+DfREzT8/B77aaTu/BBOdmosB7ZMF/dHsPJaVo/BPPB72eBf/y+6Qx7AKuAXN6D+0r2m5M8dEQz/iiWF/CttgmbEymKn/O/588vYVCad+p7zVXNef7ONsrHsc1SAuBzMuHOH4Hk/J5kP3htyhsK5BTwLltWvK+5p3HT351fcmxtflZ+kf8XaM/7yh75ys/yeyKVCkc87bwAI9TYCTiVH+D7AtDdCZDmqTKB2wu6MZbP1Hu+/1ZfGu4TFJHVHNK8FaagfpPNCBA/wzudZJOeX8/FfrF9jKe/b+tRAJazSLyeXfPC93V+Isxf7zQWSor5+N3p2hf4Y9mEklCyffl/9h8Z0JLGNJ8TduA3iR2GcwUnRciAdjUiXLKOtRVoZ6H/4b/6pwZAu8l8RtfWpNHEUsMFtsnZ85inJrT/qv8LUJUx8ntsmHSIBfjq87qu2qQFU85XzsoyGCknZSCQyjmg/y8DU0cX3KC4weY/GiIzDpzYGjCxWGX0BKB9g9TzqD0yHn/xUx/JmciJ+hlHvafsk5yxv5HQgqI+UNu0qNlABpOXYye5Em0EeH+NI9tnxSuCrB2/awynljs6pfb7i4zv0OTk/c2AJqdAPj8zr8VUbFA5U39h4d+UdRMILyejvjqd+L2zYoO+nZERqEnrZ9x1fz6jNmj+oi7HLEdMRoQPVGuTR0cgJ+/3O+3G2YArMKkxFwjqNpNusvHvXCj5w2OIygJqYaOGl8bfdxBsL4E+fyOq8fFBfM0p9/mW2YHGTvPOB6B1L7cpcWxX9bdvh+pnOVff1mUvYhLLcWsxkh1rQyb7edN/yC5k43LcfJU98/lpH7Jn+STbQLScA9eicLp4xVyiyfcbWviYrWMG0RajmMvK0p+oj5xfcPYgf2P3ZHYvRJ0mSmg4BofzHcyyOj/BRIl7VrexldQP/0QQhLqfBKD7Mv1Ip4aQigwj3htEtJtDuJVGea+J0k4JraMGWkd11Kpla9v8/KKxia4sXTFpCdoMGbUE2qgLuLm1ajIEZEV3eyc4f+4Crt24g0vnr6PXixjDkhIeezvUet5EHxm/6RRC4bjTXI3z2GTYALypqTHTd/3hh+9sc8JCJxwLagv7x7UWF8/jwsWrGBocQf9wP7744nN89tlnKB4WjLlMFu8iWaCphMlCSGf3pNPG/sEedrZ3kUz048L5y3b81m0IHXuS84vPMD3jJCyKhwcB+3kf6+vLaB43bEGzdSCRNm1XHrcnAM5g6e7b9w0gZ59xXAloNFo1PH/x2FjIkUgPS5cu4P4775odEETgcSq26euvvzZAK9OXRjLNOdxBMhU1uYRSpWh60EwskCUwMjpteq2JKDPZhCJjyOWG8P7DD3H9ypJpfef36wb+G+P18MCOzM/Pz+Ljjz/G8FgGB/st/PDtDybBQd3a2Zl5A78IMDJ43theR+ekicNqCa+Wn9s1FhZn7Pkrpaod1yZbcm9rG9lk2pIUBF15rJ0bLGbJWfgOXRbOYRY6hGwmY/0+M7+ETLYfpcMDLK+8NH3rjY1V812XL1/GwMAgKtW69WuhUDKdbG6cyb6lBMflqzdxWC5jdW05SCpUjbG6tbtjvmjK5D2m7KgYj9GT6UYZjnRfCu16F4WtKjr1E5OAaNVrxjpMJ5zc0UF+D9V6w4r8ZfsHjZF54fwS0n0ZVA4rpgUeOmmiUi2Z9vjzF08wOz+DUPjEwHTyAliMkT7gqN5Atn8Yb711F0uXriKV7mOeAtVaERubZAmX8PkXnxibtnvSxtj4UHDyoGmFLG0/EpxuSCZTZt+U8uCYp/tyWFtbx8rymvkD2j3BcvoDguRkIpIxaGwhFkBstQ0cnpmdQDoZxfLysrGoo9Ekbt66gw8//AhDI2PBZpPM8W08Ibt7ews7uxvYKm1genAaoyPDzucQoDKWVhTj0zO4eOmKyd/QGhkUphIxrK2t4vOvPzdA6jjUwcDQgO0NqKlMkLmUP8DB7i6iBFg6ZOimkctmbW4xkUCmHoHG+XMXcfPtO+jw6HSnbXIM1XINq8+fGwN6bGAAuXTKClUWyocoUYc114doNoG//5/9Y/zi7/7Miop1ekBpv4bKTh7l3QK+/OQPxhAu7e8ZkJbL9GFxfsHmAUkmB8UC1ra2Qc276dkZXFhassRYpXSAF8+em/wOwWJK0HBPOj40gcnxKWSTDsAmA4sFXnosXBc+QZf/7AhxzyQjTO4mn0epXDJJnrGxCYwOj9g8oV+kNjsZ2PQlZN/Spqv1ujHreTqBRSYtqEjGMTI+bNr0XBOZlKMERb16ZNrTBLCtAMtxD8lYwvo3FI2h2qrjOAxEklGT/6BEEvWwCTAQkFx/tYz9jV0DBXN9/WZjPJWwtedA83Qui/cePrDibewXju3TJ08MuF17tWwANBNPWtPpYze31nESbuEkdGL3pZQG5VIuXbuKD376MZYuXbEAY3N1A//+3/4a6y9Xsf78tclNLE7N25oUy6Ss3dt722idtDF/nvIjH+Lqg0sGZm682Ma/+j//L/zw5Q8mT9EsNzHcN4CrSzy5Ekc0GUalXcer9RXka2WcJMKYnJvCtRtXzbeXWRh3YxOrr5eNOUu7oIQLkz/VehWVo7qxvzm/CfbzyKvtuXowxrvttUKsXdm10wK0gVgqgexA1rTX+7IpWz8pNUGgvn5YtfmZjaXtXhwrMt03d7ZtnhGEvnz9GlK5PpsDZKG36000qw2kIimM5oatGKMlzyM9NHttpEezyI0P49q92zh3bQlH7SNj+ZKt3at0sPlyGcXdvM2f4+oRijyRVGVSmNqkcQO7I+m0aUCPzc9g/tIFDE6MmXZyItdndseimlUmhKo1qwtAuQxqoZO5PTk3jVAiglrnyCQ8mCSIpGKoNmp2EogAKk8z9ffFTMeexT1ZNKjKBCGZ9z88wXdffosv//AZmpUKhnL95r+atRqa9RJ6Jx102w4IikYce25gYMTtQSMkW3RNnopzhiAz5bYIQm/v7RpgxbWBp1p4mml+YQGVeg1fffc9VjbW0I2GTWLo0q2rOHfxgp3WmV+YweAIsLPbwsuXX+PV6yfI5zdNA7peIRO7jlxfHMmUK37EUySnYKxp/brCZ5TfsHgjKDSomI+fpTa+EZOCgFrgmJhn7npd24dpz2wML9NND9izDMiZfWUSLgAS/DhBIInAZ2M/h4OTlgG4fRaTBEANnOYzCTIu9nMglOJZxWRqg/VvAKz48af8QF8mewrw8plI6HLxjAONTwGsgBF8cnJ22tiACDhtX+4XBDDxeXwgx67rPT/XyFPQGS52UpynWJvPJqCNzysyig9K8zpimSveUYyn67Bv/L8J5zi9/+k+3WECp8BXs2PxsrWVJ6UCKQD3fRY4TiDHdS04fSkiHa8hQpsYrC4OcCQWP5bzcQHZnovJzjRd+V0/YWEOPAApIxEnAcPv6jM++KlYW/E9P+eDXfyO+Y5Gw65pWuPJ5CnIqv4QLqTYlN85lWDoufoYtr87PLR9M6+nceLn2B/1RuOPmKgi4gmf8Ofem8/r4xk+PuKwCHey2LdtgYc+CMk2q++FLfE+djTUGx/1mY9lCFtRm3ldXsNwJ5KKPOlVv318bu6VhXHxc8JPeH36QkoOidmsseHfZPu0P8VcbKf6Vf/nd3VPjT1/19wQ4U8xM/tZIKjmgIrd8tr84brLa/H9TIo1YBxJk//YLtoJf9ypaXeCQWQtxdH8XXG5AH21QXPBjbMDhGXnbJPmmrABxeLms+Px02SZrs/ragz9sbS4z4vrbX8W+Hx9jnNZ9i2fwfbxPiZ1GbRN804grMiGFvsFJ174GY0bx5nfZRvkG8QAlz8WvqPPScbIJQBcfTgC0MI3eU3J+HK+MdnL94StCMvysTzNcR+HlZ0JX5TmuK7jY7B8Jj7r2frnCHz8jEm4BhIk3DiY3w9OT3PPTN/I/rWCw+hZjM86JIb7hcJ2gjn03//z/6LHTRsvasFKoC2lRUKT2F+M3gSnpVnDxvrIuxZFP8Mi0JH34TWZQtIiqwkqZJ/tEcDqG++bICU1+fijbKnvIBz450ByGZP+bo4oOOqkRdMH4WUocohaJDWBfDBVBuovKpow/vf5PFoEfdauD6Kpz3UfTRoBYlrobXMQSDicArWeTIacOtupDK0WFU14GajAVU0wOTV/YdQCJrBYTlibDb66wnau+qf6VBsQ3lMbGoGvZA36wKkmvp5Hk/MM8DxjvPtOh5s89Qs/KwfByeyudZa55/fktAgw80ebBm2k3MTmRtI5I73Pz/l6ZWy7FhVtHmRfcmDKCPNZZON6df171l6BobJb2wwHVZTlQLUI8d5abDUGsimNrzYnapM+p8WYgZpAX11Pn9VmWc/Lz/EzWsBsruBs8ygHqP7gq/pfY2VBiicjo7GXI5VdaB7xe8oQ875qo+zouHNW1Vff0YZFY6w5rd+5oSSAbBvogCmVYDXpgMngNuJuY6x+tHmTovZyBC07vuk2iupvAsvmz4KMrnzkWX9F0WpyI91BJBxHOpVDOt6PTGwciW4/TlpxHFeBZukYlUIZnXrdWMlbG+sGli9dvIpkImMMSxbGS2dSTpN4ddWOIVNyoNaomjxGtcYCcgTDI5icWLTifqlkziQp+EwET0eGhzEzM2OgldtwRBBPRFAs503SgxrNv//9fzCGUqdNpmDYjtVGEEc0ksClS1dw9+13rTgT+4XSBV99/Rm++uYLdE9adgKAxdyo/WjHkOpOZ9z6JxI1UKjV7CIZHzKpEAanzKY36zVj5xF4XVxcxNDAgLF+CfIQwN3Z3ba5HY45v87rJhMpDPZTCzuK5z++QKvRMGb01atXMTc3Z/ZaqR5agQcG5N/+8K2B9/fvv4O33nrL5ja1KcliLeRdQUYCS+xjBmKpNDdjVdNIrtYO0Tmuo91pYXxiCkPDU2g2jm1MyfoiM5FjOz+/gKXzV2y8dja3sLu7h0Ihj+3NLWMmk8HK/udGYpcs1P2CMaiXlq7i2tWbp76TDL1mh9JKbSsw+e3jL/Dd91+i1eZ7x6btykWdQAkD+0QkYcBQIuqK1ZKJR7skEE0fyddcfxZjI8NYunzFJC2YgKC+97fffo3nL5+j1Wpjemoe77xzHxPj08ZWI7u3UMpbEUK6LIK8nDssREmdTAbE3GhQB9xYmcVDpE2iImtgXl9mwABxbkzI3CYbLhVPo16kPvYRWiYlQXuI2jPx2gxoeM1KrWrz7OqNq7h06aL1GT/PZAs3OCzuR8kB2hdlTTjmTCg2j2hLRbsOGdKUS7l58xYWFl3BSLJgm606Go2qJUQ+/fT3BkbV6mUMDecwPExgvmhHn/tyA4jHE6hUG5idWcS9e++Z5EWr7eY8++8Pn3xqYPHM1ASuXL5ouqY46WBzYw3ffv2VBRosekPQmj8EXShVwP0Tn5Ns80tXruHnP/+5AZV8j8zzV69eGUC+vraCcrlgc+OguItsOhsUEmVyLGzJpNm5cyZrMzU9b6cSms22+QmO+8rqK/zw+DtjllOLXSAFARj2XTwa9P1xx/YVDDSymZytdwRk2M6jhksaD42MGtjHQqOkUDKBUC4UkWFg1Ze2QneUTynVyig36sa+/Mmf/RwPf/ETjEz146gDHNVaKG0cYP35soFb6y+XUS+VcXRYQahLyDuE27dvuyRhMoEXa2sGCP3Df/yPsHDhvNkEdW5fPH1iSTXq27frDXSaHQNbCT6zIJz5cK7x3WOEkjEkcxmTYujrz5m+MH3HHlngW1tWuO+YSYSJCQwPOL39bIYgfM3siFrTKRakmxg3+6nWawa+EsCnzTIpYMBU2K2LnA8VakaHKAwSMo3widExA0tZQCzXN4xoIumkmnonqB5VrXgeTYRzhCdA+EoQm6zWnfVt4LiL/kyfzb1Ss4FGs2mFS6/fuombN24jmUxb32xsbJnkEtcIMrXIFufpCOqWksFaOSrj6PgIhWreGNCUQugbGMSDjz/A3MICMtmcaSnvbu1iY3UNpZ089te3TS6CICVrCFDug9IuTBLtlgoYmxrHww8/wIMPHiAcDmH59Rr++q/+LTaXN9BrdlE+KBlgO9I/iHEDysOotCqonrSQb5QxvbSAX/zF38H5a0sYGkphZyOP598/wReffoYXj5/aQCZiSQPZedKnxKKo9RoK5ZKBy5T1IDDLdY7a69Qupn9nMsFOE9Sq9pzUUe8Q5EMH0VgI1ZoDm2zvQhmgSBSZRBKpcAKpWNw0+nkShIU4x2amDYCOUbopEjUtbspl8JVF97RnYGHUFrqYOzeP6QtzBhZfuHQR4UQMiEZwmC+gvFtCfmsHB1tbOKpUEI+E0SxXsb+9H8iwcb+VRLt7gkgiibGpaftuKB7FpatXMD43a9r+R/WaJTsO9nfNhw2NDOLq9atI59KmT94NdY1JTcb0MXUZedo0dGJFSpmcZaAbT0TRl+N+1uEy/X3AwXYLj7/+Hj98/R3+n3/5l9h4uYqpoXFEmGi3Qpklk4VKJzPWXtaLYHKSRZktZrOiyyfmS2jTOga/nz8w380Yj//mFi7Yqa3zF5YMtHn28gX+xf/xv2FjaxVD48MYHBnCwvlzuHrzNobGxjExOY1Gp45CYQVfff07HBQ2ATRRrrBYcRmZVBT9A5lgv+Nq71iMaMWizxjP3BsozlOwLS1V2pD2r/yMD4xp7yipNybJtLfVZylLRha7Yg8Dq3rHloiSxB/vyUQyg3nFWvy+QB3e04g1RhBw4LYfQ3B+Kq7V/lyxg+Iw7WMVm3E/rThLz8zP+vGayBi6n65x+twBmKm41491FGv7sYn2w3wurid/BOJ5JwwV7wuEEoDDV+2lFZdYnMdisAGArfarTYohDWgM4n/1CZ9LbTZAJSgKr5iW66bAbcXMYp0rvrDEDf0I44HgJLjASl3/FANoObKK2mgYRtKd8hBrUPG9xp9t9vELgagidXHfl4i5AnW8DvcXiudliwLCeATe7QfPiDzsY8W9/L9kFRQ/C99QTCbshvNTp8I4r3lPJmcJPgvs5jPQ3rgu8Ecg2ptjFU+6vZ5sRb7zzfhd2AFffSBRBD7hQy4Gc/0m7EDAmvAB2Y/Fhd7pAQGlfhtpq7y2fISuIRtT8sfHX9QHvI76xwc5/Tha8b3GSad/Nc/8a/mYjHwAx1VzRs8ugN3H8HzfoL7m5+TThAFoTuj6jNP4o+8r8SAbEb6g6+iz6jNhFXx+nopkm2gXurfmm/Ad4YeyA8X5Ghv+znvxvsL7ZFuK74VtqA36PH2sviMfrzmpayjxoAQYX1UjS4kw4Tli1AsbEl7nJ8Y0Z9R+HywWXiRA1+zy5Kw+l4918Dr2r3t22oZJYz6jD+Cz3+Rr+UwiZ+pzSqLwc/bsQY07f35qrPlZ/uPza55p3Ph5d1I8SCZSyjLAZ8zHRWCJXX6OJ4jJxCIA7QpLt2xecN8R+h//y3/a44X4JhskDSp+0QeK5MT9RVZGognPa9AweA0ZCo1NxdIE1skJWwYlqAKpTpQhaqHg9bT4yZi1ELv7n+kK8/psJ//JIek4vQ9wCeA1wDThMnR6Pn1XgyjgXU5JQZuMRkavV/WFwFq1Sc+lTQZ/9xdG//k1+QXkaWB5bR/ktGt0HXtbALYctBzY3+agtbDonm8Ce74TUbv95xcArWdTnwiA1phpAinBoAnqOwYBgXJgsi9/0dAY6PnlQLUo2AIWVF33Fwi1WSCvJpl/bQPqggVSGw09jxY9PyNJmxUgqvvrc7yf5owcgZ7V3zywHVokpKHsLx7+RlPgs0B834Fpk6PNpDYhyj5qcVB/+QD9qdMOgFQtfLJJJT34vAwQxCRQX7AdtmEiwSNgWMi2Zbf8u7THfUepZ5Uz1GZD46tFV7/LTmVH+t2u03MVtrVp88dQz6L5rjmhza/s1343FrM7Lmif42IQ+BG7TpB91YawIx8TbJ4o3+A27W5B0JxkMGYLVChmBe4IVpJ6SWZuLNSHkcwCUuEBxE8y6NbDqOdZsOoQoU4T6VTSGMuFQtG0nMmWI7jAzDmLpdGxW3tDJ0gk48j2p42tS/Yp9TCjsRQqhy3U600r1njlyjWTBuDm8dqVy5ieTmBn1wHn5LJsbKzgydPv0ewcYW93HWtrK6Z7zOfpS2cRC7FqedLA8HvvPDSgk8eQM7mMMbC/+fZz1Pn5WA+NtqvUzgJ2tLX9nbwBagTrMuk+K0I1NbmAq1fewcjwlJW6sArv9bIBtSxAZ0fsewQJWfiuZPbm5IWiaHZcZjkRTSAeS5jUAvt5ZXnZtGz70mQnD9s8I1DBQIFHxDk3CqWiARHnzy+afjXbR8CZDF/KFWjTRVB8aemcBebF4gFevvoRa+vLKFUPEA2FsHDuItKpQYTD1G2MmeTH+NikAzdPXDKOE4Q2UStXDFinBAp91aWLZPKmTNaB+rX5g0O0W13cuX0fDx48tMKEjUbH2NIEvRvNMo67DSu4tLzyzIBTgohMJiTjSWNT1upHGB4Yw/sPH5kOMQOTcrFkTMfHj38wAIZ61oflEtJpp81Jpi1tdf9g18kmHFZMx/PC+au4f+8BMulBY3GzGCFBRUpUEPzOF3ZM05lBDzcTBCPpJ9iPtHPa6vT0HMLRpCUs2AfU16YtsV85L1LxFNoNHuPkEdamXZ/H4uemXfFIns5hYMMxIdt5/tw8Ll48b4kSjpmxtldf4+nTpyiXDi3B8v7DDwy0JIhN4HV3d9u0nF+vLtv8JsuOwG+7c4wWQfkwWQVHOMjv4+nTxyatQk3mXC6DiUnq3DatXxgsDvSTkQ6Mjk7g1p13MD+3YHOs1TlG4WAfP3z/vWkZ06cvzk1jYKAP0TATPjWsLr8yIFDrcb3XwNTAFGbm5mz+McnC+TE/R3D7nkkz0L7JnGcfUDua4H+vx6JabeztbBmDO5cdMHA2keoDC2zNzi7i7v0HNjcj0ThKlaoVzeMz0g5ePHti86x30j4FPAxYZkET8+MhO+5NzWNt1gn4sdhepVJ1urThsEkCEejvz3FTGbITE2R+UkIlmXDSQ2QFU16i3mogMZDGvfffxU/+/E9N55gbacrB1PfL+O7zb/A3f/VvcbC9i35qArSPTYqDrP6p8SnMLS7YfK+3mpi7cAE/+/O/g3NLc8bW/P7r7/Hy+TNjmlN25oinNKp1RHoRRAjktI4N0O2yjRFgYekCbt27i/mL562II4F12vDG8mtjCn/75VdYfv0KEznO5TEkYlFQo539w2Casg8EMMcnJ5DsSxk7nKz53R0W0KyZtjpZ9zwWTaCLP/we+4/7BrKaJ8bHrXgU50l/dsROxFhRy4SrGE9G834hb7qaI2NjmF90STQ+2/rrFdSKh4iHIyZdcByKotZqIB6OGyBM3XFdj4mgnb1dA81r5UPzj9NTE5YgIK18v7CHg8oB8uWCnZJg4cHh8Qm88959TM/OOwCh0TKpiIPtfZN3aFbq2Fpdx94Gdd07WDi3gHgmhe7JCTb3duwa1+/cwqXLl51dN5qW3CvtF9HltQ7KxlJPx1Ik6CKViKIb7eIkGUMnE8bS2zfw5myJbgAAIABJREFU4BePMDE3gewgcFIDfvjyKT759e/x8smP6DV7BirnstStHzZ/UmSh3sIB4n1pXLt1E4vnz9k6uLridLczqRRGhobNNpkUseDruIOj1hHanbrJeVBjmUmF8Wm3jhDkP2m0Ud4vmv7x1uqmJXMoN0QgmAUO2WeZBOutcL1PmKRILOHk1bhHZnKjfXyMidlpY+9mh3I4f2nJ+otJtFq5jvz2Pl4+foxCft/Y+BEcG4u5mC8YS55Js9HRMSsKuF8ouhoSJsMQw8TMNOaXljA8QZmtE2ztbZpUUyabxlvvvIW37l5GJAlEqVByDFQawPaukxMhs5rtpoatgQqpBKKpGGI87RE7K8w1nAth+UUev/5/fo3156toHdZRL9bQrjWNMZ7f30G32zY/wABzeJCFYuetYCzX2oODgqv7woKRLRYJdazLco17AQbBjiXIROjtO++YZBe19YulAj777Pf4m1//FZrtJgbHhjAyMYnRsXFMzS2a9NPI2CCK5XV8+/3vjQXd7dUQizGh0EUs6pKt2vvpSDMBW+fnHEilYJtrID8rgoliJJGhBLhoH669KfcGbr/opOj0Q+kUxWoGTpErTLZYUNPFkrihkJ2yYn/4cQL/z3boBKAfW/p7bWs/NYCDE8y8t/bGSqYI+OD3BJQINFOcqXjPj00VHwiwVDzrt5PXVr+oXT4gp/0/76u9tuQw/diN/eTv7XUP9r0IHj5xxQerjmpHZ2zqYDw1DmyznkPjpZhQ4IruzZOLiiMc2ONYfrIDEjTUl7a350kanipuuLpLKtKouJ735nPzucyfdB1TXnGVxRxxR15iYkZgqWzmlNjiFcDUZ2QX/D2bcprhvK+PY/A+kr+wZ++enRT3Y2QBcAL+RERTrM7PKgakX2M8x5N5o6OjFodwr8yTKdzb+vbKMbT+szKqZ8kZ2bpivGS673QfIszIj3VlTwbOBcxLPwZm28RaV3wn21Ib3gT9ZLO8NvcIGuNTVneQbJIf932BbOpN/yA/4wO6mpeyV7VD807tEJgqYpePOfnzT3NQNmu2FTuLNf24WXaovlDSRFiF4lxeS0CqYme2g7bE/SjvoXhWr4qT9ayKiXXy2iRZAuKniKbaY7JdPp4lXE524WMUwgl8+5Fd+r7W91/qG9kK/8Y26DQCrynfqqSA7OeMLHa2LmhO8XpvJgVNQiKQFpYvdHsmSnA5wFg4kI9Z6hmFM/ljQV+gRJDGU89sY8pgzK9pFezH31wjtA4JLFefa44pURYPJKjkD4WF+WuX7FH2p751yVtH4uMJZ76yD43E7ClNkMDTarLuUtqIbvwcwWfzt//Lf/vPe7yZMTBMw8sxRngzBrBqqG+IWqhkzEL5NRhy3AKi2QkCj2U4p/c8OT7NMmuxeNORqD3qJDkB1zGuWJImtwBof3Mh56VFQb9bB/Rw6jjlMPw2aiD5bL7zlHEou6JF058M+o4GUE5LADw/62cstUj6jtjvd4HM/uQjmOE7Lh/o04TRxkSApPpLE0ivApZlzPycJr+ez98saFMhO1D/+n3PZ6ZtaYPB3/WcBiglHFtHGwP1txZ7TWzZlL+h0ISwvwU6bG/2v5y/tJR9Z+9AYQfA6VqyIz0Tg0a95wIqB8i+majQc7FP9F0tSnL+cmKyY9mvHO2bi7Pmk/rEB+e1iEmPiYsI32OWkW3k8/A+GkN/UVb/G3DQckCENh4aC39RFwAte/6jhTKobvrmIiHgXAwT2Y/mDZ9FfaWxVX/5v7P9yphqwfD7iQA0n12bdrZDR2J0LEjX9R25+lL3CgVVWU/ty2O82PgEADTvY4C5Mu3Mjp9wc+QYBmT8+H5KyQFqRJNF2m6fGFuWgGX4JI3+5BT6YqPIRAYQ6STRLLaMJRbu9jDQn0Wl7IqEEbimPiBZV9S3rlRYVMwdf+Q2j6BXbiBr2ksEL454jD07hGgkg7XVTVQrDTx48ACPHj2y709NjYAnlz777Gtrdy6XxeOnP+CLLz81RhjB7VC4a/q1dhIlzH7OYGJ0Co8efYxLS1dM9/E3v/0dsrk+bGyvmXxDbqDP5CoqlbJjmMSdFE1+j0XXWEyPkgApO17/7v1HmJ6+ZIX6TELCtD5L2N7ZNECPLCFLYvW6pitMhrQtkL1jY14STJyZWTD/wiPB3DAR4N1YW0Ey7ljdvKclPnsnaAd691zkOX5kFl67duOUUcGN9MuXL60/CObcvfsWrly9ZMEqpU5WVl7j1evnePz4eyu2N7uwiFs37iGeSNv4E3jmEVoyD4v5QwO+yQijHa6trBizmkDplSuX8Bd/8RdWYIsAFtmzT358iULhELduvo0PP/zYjkQXiyXUjmomBVE63DOpiZ3dVRyW8whHaHNtlIp5A2szTBCEY5ibmcOvfvUPMDs9ChLO19c3DXD83e9/Y8E+Aej19VXzFdTLld8jAGq+kwXshkZx8eI1vPXWPaQSObNVMvcZ0POerfYR9vLbWF9fMZkM+gzaOecXn5U+fWpqFgvzF5BMZ812CWQd8Gh4lQC3K6BH1mYinDNWKPs4GotgcnIUC/Nj4DaEJ0P394vY3FzH6tqK9ReLN4Z5UpxJg8IuXr9+bgA1pUUWFs7h4w9+gvPnz1tbypWSsQLJQmVbacfDoyNmjwQduXcgMEI2OwMoAs3V8qEFlzxeOzs3ZckdSooc0cb6cojF2fYhnLtw2RjsLEJIv16r1O1zlAqgHWbT7ohuLNxDX5aJABbL+t5slaAx1xUGcv0DPALtjvuSYUsbsqPqfa56NtcnrTknvbY9P2VyeDKCTHradqYvZzIgXFknJ2Zx5517VjAyGoubdvNRo4ZSPo+t7Q2sLr+2/mDb0ukUEomks8ty2WzBNo+phDFf+VwsnsgLU36nVjsyaQMm7Tl3CBaZ7Ew4ZozjDvX0jhrGrLR92EkHR42GSSyQpTo0NYYb77yF8dlJJPrSGBoYRCaUxPKLl/j3/+7fm17x2MAQkpEY6rxftWqSPBOTk2i2O8ZavnP/Pn76J7/A2PSkyROtvnyN5RfPUa3WcVgsGUjLNY2ALOcxWbAEYFlwtR3q4Z2H7+Enf/YnWLg0i0QWOG4Cm+sl7FEzN1/AN198gSfffo9MLIH+Pup0u+PkBBOZpmtSTzbUw/ziokmBsAAfx/vZ0x+R392xfujvc8cnM6mkBemUuCA7e/9g3yQJCIZm0yyO2kYizoJuIZNbGBzsRyIWw2Glgu3dHdRaddOZHx0fN3AvnUyabjbbSbkaMp+PETEwlaRrjt0YT7kwKInG0GKNgnbLgFKytFlMk5Im1Pc3ELBcQrleAgu68dmGR0YMLH37nbuYmpwJgJUISsUi8pt7JusTah1jd2sbm69XzV4JOBMIT/elTSs8kozj/NJFXLx02cmUcFwKRexs7uC41sBxs2sayxyfo1oFpcM8QskQYkM5pMf7ceXebVy8c9lY6qlM0iRhXv/4HN/8/kusvXiFWDeKaqmM3nHIEpTZoQG0TzooH9XsJM7Dj97HxcuXDPZ4/eoVPv/0D6zy4KQYvKP/BPkpCcRE7lG7YUX6HnzwCG/fv2tFCnudEwOCn371vd3/9ePnJtPEEwkG5qWSJnHB4pzxZMySXwvnFzA4NGRJef7wfpy7TECkMmmkMhm88+BdLF25jCMryrptGsvUZ++225ieGUdfJmXfpf3zVEGvG7aTDs16G5trm2jUmyYdEeqGEE0lMMQkSTZrsmC11pElg6/fvoqla5eQ7k+bDjIxa/oBzgeeaNrf3TtjPsbCpnk+MjmGgdFBhAmsBfrCnMM5ngzrAn/9l3+DF49fIHkSQwIJHB+18epHFs19bnpkYkVOT03hvXcf2thvbGzg008/Nd/Ko7m8HhMA3E/Rn5IlNTwwgPGpSYyPT2Bh8bydImIyn/7o2fOn+O67r1A4LGF8egIRAnnhKK7dvIX580uYXZxEL1LD85ff4tvvPkOzzcQqi7Idm7Y5/SNlp5gcoF/lvkz7Tx4JFiig/bm168hpwvpxgg9YKU5RDCxiifb/fCjt2xUr2WeprR8c+XfgoEvwce/kAzlqoyW87Ij72clOH7jQfppFnQQ6K87zwTr+X3KX+r72w2IB+mCsD3pov6x9P7+v5/ZjL8V2uq8PFpuudxATiUmoPbZiM32P7RdAy3vy/2JL834idSj+tXg2kEIUYKJYSXEg+5bPx78LEHozXrYYPuTiCLbJxTsuJlQ87ZJMXrG0bsBIPG47CYQgsaG+VV/pOQIJ6dNr2N9jUXc8v+fG2BFY3MlK7qPYFmEF6ncfDOJzZXi6IZDQFJ4gTIGg2ymm0HGnO/ija/FePllG46xkDK/DfckpWJx0J08IPvMzHE/6MCbI/T2gnt2S7REXhwrgFuhGm+E/MqCFN2geyI59sJ6fVVJFsazG2rdr3y4F7Gl+828CZkW45JqqfmZ/MWbhj2+rvLf2RhwPn6QlkJ/3Uht5PeFdYlAr3rWYOwAzNQ8UI/IefEYB+bJ5PZ9wBQGAHD8WHJcv0LP59sD70q59ZrXuL2yAOJ/277Jf9g/nAfvEHzv/HnpmzS+/nxQns3/4PMIVNNY+HuH7Nf1f92G7ZfP6juxX/aF+9P2u7Jzv6Rm0HsvOhKE4yYvUqba1bEM+hNcQjiWZDIHVsmcly0jE4ZzR5/35pb71/emb/cJ1UjYl6Q6/HTwBqDlt1zOCk/MZWgdk97ILYTPygfy7+orEO11f66H8q2z1zfHxfZBqpVH2Tr7WimvGnOSNWxu6RlBJkiiTcEk3aeobAM0v+kcx5DR5IQ2agFBl23zA0DLcpnvqtKRlEPw+/8b3lGXhdbTwsCGRqFtYeB8xqOVYlJHUAqnB9icYO0ALoAyF99MiqMHWZDPAJpBoMH2ihjsazk7WcSs5R3OQHiDvTw61ga9amGTQvoHpPT23NjYabGUoZBB6dg2yjMsHrdX31ufRM70obYLUD7q3HNabhsTvC2hU38r4lP3TffU+26dnMWAnMGZNAIHkcgC8pzZ1moD8m8agL5M77X9t5tR/WhjUJ75t+Q7GJlrYaZP54KUmqnsGdxX+Xxkmt+g7uRDdk5/xs0XaBCqxIdvQGPht5XtaNA2k9DY//oZEjoJjT41nPYvmj7/AaPHU/NLvvD6/rzmq8RHwK6fiOy85f39sTkiN8Y5t+CCvHL0CN93DB28ZhGlj4Dtlv5+ki6QklxZD35G9ObayFW3ItZDyGXxWBCU41J+a45qz2oidgsyettqbixodMe8pXxIJjjtqMQkFBVHklMn44lJALSM3d9x3yaTw/RXHwzFPosZw7XapA8tjoEmEuilEjnNIhweRi48gHe5Ht9ZDrVCzIoSDuSwqJSezsbubN/DCEjMRypKUTb/SjraGeyYx0Ww3nASObSyTGBweQzSSRqVct8Du1q1bBs4RgOyBLK0mfv/b/2DSFBNjI1heW8HzVz9agToiGtlsn4G9loRBBOlUFrPTc3j7rXsYGhqxY+//6t/8a1cQJ0qGUwORaA+xYJExX5dMWXB+VCU7tngKdBGAfvT+R7hiDOgMyocd03Hd2drA8vIr1CplxygKsXgBWaZN2+iSzcr+/uCDD/CrX/0KyUSfAWMEyPi9tZVVY7AO5votuUiA1Bgah4cuaRQLWf/QRqZmZjE1OWfPQnCGMg7Uvaadzi/MmlbxtWtXEY0xMAI2Nrbx5Zdf4t/85b+2oPrC0iX86Z/8BbI5sn+bBsiXimU8f/7SWL33779ngA+D/tcvXtr1CUDfuXMLv/zlL01vkUxsSiz88OQptrf2cfHiZXzw6COT8qDftGJhxQOTDNnb30S5UjSRTgZEBlyyGp8VeOizonLn5s/hFz//OXgghONDRjJ9I9m9BCLr9ZoBurQhzgsmGnpkmR83EbWCnGEMD43j4tIV3Lj+NjLpASv0qfoBPG5N29sv7JoecYPg5qFjuTHBQoCGrL3r127jyuXriMbTaDRYxO3YghX+44YknUmaVMnQwKR9fmRowCQrxsYzNm6lw6o9P8eV7PetzQ2TAKGNJZJk7TlZFRZN5A+1R8n6/eWf/V1joRdLeTvizWRGp8Miias4KLhj7Zz7bG8sFjX2kQGt1Div1ZAwJmOfgYETk2PGJnQs7E0UD2mTIZMVIQOYEg486k5wgwmUUvEQrSPHHGlUKwhHQgb2jQwPItTrYnn59SljXPudbI5FpxxwT4Yl25JOOUY5c7XcPPM9JhFc4mjC5i7tgc8YCqrQWyHME2BwYMSkVcYmpgx4HB4atefd2d0yxvrO9qYxzScmxi1BQn1WAkUEEylfQN3v0fFJ1576kWlyv3r+Agd7+2iTwdjuYCDXbzIS9GlMTDApNjQ4aBWuyXw+DVJOOljf2kS9fYTmcQfp/gwGxkYAsiBY9DSTwY3L1wwwfvztY2yurpnubj9ZUUFhNNod5xWBxjSLcy5dwn/0D36F2cUZVEo1rL56aQU82X7KVFQrFSu2x6QG+5hJgVq9jv6RYZ6/x4OPP8TDjz/E6PQESa7GKi8dFEw+pFmrY/XFS7x+9gLh4xNjgWfSSdNppAY1BRvYMMpV3Lh1E5dvXGPWxOb3Z7/7BK+fP0Ovc2z6+hwMgvwEjumjmQijHbEIG/0ipTDYf2Ro8x/bTFmk0aFh8+f5YgHFShmFyqElSfoHBw3UizEAbrQMoOT1aixoSEZs2EljDQ8O2zpEWyArs9ntoNaooXJUweVrV5DN5WzeuGC5iUQsbqfomCigTjwLCzrt9yEDQMl4J3ubgCML/CWjMeR39rC9TkYwZUN6do9EMolKo2ZtGZkYx+L58yaHMzw4gvz+gRX4a1Rr6LVP0DlqGXP4uN003flOuIP+mXFMXJzDxbs3MHVxFsl+Sjo4mYrD3QKef/MY6y9WkIul0WLRv1IVnV7HAHAWgKS8RCSVwLuP3sPkzLT5eDKgH3/3vSVGOs2WaYMTEON6fFDIo1gsoN6qonnSxvkrl/DLX/093Lz3FuJJMvqBTqOD3dUtfP37P+CTv/4NdtY2EO5FkE33uaOpnTYa3Q7imaRJwlCDe+78vDuREHNalesrq5bULB8eotnqYHp+DvPnz6Nx3Dbfv7q8gnQyhlu3buDazWt2kskyPiSntI4NsN/b3MWLJy/w+JsfcLC1Z3Uo0kEh4/7hYUTTadRbRyhVDzF1bhbvf/QAkwsz6IZOEE/FLXFLn8T1tNtqG7uaBY5pt5QJ4bjPn1vExWuX0TeYNZ11aqYbMBJLYjAbwg9fruF//1//BWr7FVyYu4BQG5ZwqRTzrn8Dnci5GSZu75r/4rr24sULs1Oy+flTPCy50xaRiBURnhwbw/jEqAHLrDfAOU4/SNtiYox7AoLR/cNDJjNEze+FCxcxOT2Dc5fmMTiWwtrWjwZAH5+wQCzQalfAuLp70rE6Gg6AISvPETL4jwkJjiH3S9p7ak/NcXMgsasfo72iYh3t5RVPaP9r8VTy7Hi5fDz9O9n3piUcYpIv4QoykUEXdrKEfhyhU5Zip/J+PqlB8ZN9r/fHoC0/q72ziBq8l9lTwMzn9wR28f8inyjG8QFigccC9hQT6DO6lq4vnEBSKyKh8VkUNyqGFHFNz6PYWHGqwD4BpwLxBCQafhByQMffBrooVhAJRgCvMAz1rwGxEZJCHLjo4hSHISgW5B7XBze5x+TzhIL3bYgDjV8/9hJ4J53xP4rLok5/mcfueW3ZmvqHr740ix8v0R6sP4LEmuxH4KJsRrEXixXr+gLF+KpYzAc5FZsrnhLGwbXMThOGnd4z/YeKDgpw1VwSBkFAjX0okpBs8DTGfWP8FFtqjGm75rcCMMufgzZuQb0eSyIESQrfPjSX/yh5EOBdHH+elBN24eM4it9lV3o+XVvxqJ5Xc0c2pnEXKKv+8ONr4Vvqe9mecAMB03p+/1SE/BPrufj2r72Xj8ew7zUH5Bv4HcXH6nPam+3jA8yO74s5rOeW/1S/+L7LTxgIY+B7b2ISwv80Xuo7jacAbb4vMpk/v33/q/6WP/KxFI2RfJOAZeEYwgn1/MLkRJj05z8/6ycFhcdo7Ni//B79HT8nTMJvq55B35V/8sfK6kwFeuV+8u30Ojw2FkjZml/snSlECHBWX7DNHD/Zh9Y3rXsWC/Xc+qMxsYsHDGvek3/zE5zCCdXvRuLhCZ7g8M8pBtRz4DP7grFa2CR5gtPLTScHaf39P//X/6wno+Wr75z4f77nH+3gQ/HmFvQFf9dEkiA6s+FqqB7IB4n0fX6GR5D4I9q6JootLsGCoDZpEqvDXBtc5lAdogVYILqM6HTjEUgH8PMGREai1kn8EQCt6xtgEQic61UTWIuNnDhf3ab+j2n3ymb5xqdFnddQtl3Go/vo+lrwfUPWxscylXADrfHgqz9evjPWBFcf+wCvFndNfjlgP1nA758CcMEmRhPQz5L5YDXb4zNo/cnPPknEnRa4NktyiryukiICwXktH8TW7/b3QAtbk02TUHZAO9EirQw4r0VmngBo2Y4mkZy0bEcAv/pBY6bNA//ub+a0ufMZFRoPPiefT0UMeS0f4FVblLhRP+t9ZUr5dzGy9Rm1S/fXHPT7RPZE7Vh/IdJc0rX8MZDj08LB+7C4jxYYLYoC0rVp8NmRAun5qg3om45TfcH28vnUf1bswitOaEfc2sERkEA6g39n+3x7Ur/qb3oO8xmBhAiPpAqAtvnlAdD2/YCxLb8mGyBw4OZowGAIGNDqA7GwGfx0qQHYpTg/Aek4Qt0E4icDSEdGkI0NGwBNHehqvmoASK4vi26nZYHY2sr66QkVFtCr1Q+RziSMicjK8QZUEpAiyM4CBbE0+geGke0bRiadM/kNfpbs5h9/fILtnXWUy0U8f/bUvm9s62oVhWIeQyMjdoyc2Ur5EgaF7KypiWljmvLI4d7BPr5//J3128BAzioXkXXKfo1RFoKMidFJY44SJG42zvTTJyfGHQB9+TaikaSTfyiVUC4VLOhsHtWdfmOLcgh9lmjjZ7a2Ngx8fffBewZC16oEEhMGVL56/QJrK8sG+vRnM4490+3adQle0hcjsHcCw2/ffQcTk9QjHjUQ8JtvvsKLl89wcLBr/uT69asG2NN30Pa4vrFtn3zyBwOUJqZm8OjRRxgeGTP9XjKZ8/sFFAuHmJmcxk9/+lPbsBME5udXVpctmcBCfCxSxx9ek+3k9/d29zE9PYtH739s3ztqteyII597Y2PdmM8MXsfGRk13k2Afn432QcYOx3cgO2DXJhuU32OC1W3iqRPeNiY5+5CJX7KQycyipjADCmPrNRomNXFp6Spu37qHbG7Y5GMo6UI/SNZhu9PA5uYqdve2cFil9q0DdMnYppbq1MQc7t9734ocNlpMYLRM35pABMEEymxwU9I7iSAWz1j/T46TWTMI1kkrFciW3zN7PywVTDJlZ2vLWNdkng+PDFkRx0Qygr4swfEqCvmysXk//vBnJrHB5yfARoAxn9/Dd4+/xvr6/8vWm/XImSVZYsf3JXyNfWEwGGSQweCaZHLLpTJrr67uqe7BAPMgYDBaAEHSiyBAgkYPggAJkCC9CAIkQPobehA06IK6uqu6qjOzKjcm9y32Pdwj3MP3VTh2/UTcjCkCBBken3/f/e61a9fsmNmxVVtLlskruz7GzO0eq5so6y2cm3EBCcoz540gCUvA19dX8fLNa3O6mG5IeWC2YSoz5OiveiFrhMbMTDNGK1Wj/yA4k81mkEkTWOF6kVrGAZPM3K5VSiZrLvAVQDgURjqdtSwjNjt0DkEdmzubJvfnrbld35r8kfKC9+zSgQ1HbVy0vaamZ5DO5c2pphxxHzJIwGczG/W4UrbPh4dz9r2Dg4I1crs4v4Af/fQnlr1aOa65MsxyGb//7e/w3VffoFjYN/qDfCqDfC5jFAFsqkvdSdlLxuKukinkbBBmORJIZQAlkoxjanbaMp9JiWEUHN0uMixBDwSxvrJuDfOGs8PW+IYOO0Ejvv/b5WVbk3Q2Y3y2Dx49NJ5rAvykzVh589YcYe4zy9qJJyy7nsD28tqqUVrkRkcQz6Tw6JNP8N7D+xifmkSzQ/7xQ7QaDZSLhyjtF7C1soZ3L1+j324ZqM4GrAZkb6+j1mqa7BAMu//hA7x37z6isYRxr//2736Dp4+/RatcRYRcu+S5SyYczc3wsIFqVq58WDQZYoUGs6U5h+QxjSCIXCaDibFxM9SZcc2M4s29HTS6TWsyyIae1hSo20ar0bSsau5LVi0MJZPWdI96h9nM9QZBxI5Rhmzsb9n7f/DJR0b7Q+oJZuXSaWDjUuoIjsnKpXv9wVom7RlcE84jEe3RXB6To+PGz82AIs8zNmLc3j8wEIUZ78YjnUmDpdXUneMjo8apTB5pNokM9YIGgo5mhxGPRfGnrz7HUb2MiYU5zN9axNytRYzPT2FketwyjEnzcLS9hxdfPsbKi7fIxVLoVVsoF8sWlMyMDht1RCASRjybwt0H72MolzFA3SoSlt9a0ISBlCDPqWzWbAq+LwNbbOjaRAeXb17Hv/xX/x5uPloAiAHTxWkBextVvHv2En////waX/3+C8QCIYzkRoBOD3U2MAoHEM0mcfO92/j0Fz/GxcsXEYoy/AgLNqy/WzV+8+3NHbM1OwggnkpZVj7fL5PL4PqNRdy5dweT09lBw0RmKQLdlrVjMEquwvo+nn792DKy+e7ZeBKjw2NIpPJIpFMoVA6xdbCLi0sL+PBHHyI/OYpwPGI0PTyPK+Ujq04gjUphZ8/WfX1rEweFAhK5IUzPnsP1O7dw5fqSZWaS7ob6lDoo1AOK22X82//73+LFt88R7UfRrbUQRhDxIHW009fUaYtXFqy/AXUiAx0MglLvR6JR05mHpbKr9IjEMTySQyadRDafQX3QtIpBM4J/1JGhYBj7u0WjheL9yE/OzPFuAGAG+vyV87iwOIViaQsvXn27k+EUAAAgAElEQVRrAHQ8QZqVAkJBnmuOv9V8tAEntZoIEoD2QWbucfmQpz6D8w1l98t+/L4v6AAg+VbUD/wjZ7/bdgEn+26IzYpd9rNRXYYd6CgAhNfweQL1+LN8Nd5DoKPsVxsXKY94LzVFGyTh8Fp+zkCAbGb5DD7wKp9fII0AJYFeAjA1J36Cjd5R/qySNzSvAjeVTSqbWX6Vni2/3vdh5Xfqeb5/5PvK/UEFqwDNs2tkILFHEaj7yE/0rzffp62GkS7bWaCkuE4ZBJYPYL4wmwsT9B/0kpJv7vtiXEPqen7GuVdCjyolqKd9v1r3F4Bm9oXXjFAAEf9NRiMOCB+8ow/uya+2tRxkQHMMyvhUoo5wAOE5lEFlYMufNXqdERfcpN3Cs1bglDLsDRAbjFPAL/epn5AjgFxALMlL/LUQ4P89X2zQ1NL3/fl/+bO+3Ak0074XMC1/UOsizIt+jv6cxSZ4Df/61BxnfXTpDV9H+PImjELP01iVlax3F+aktfCzlrl/rA/HICue78A5t+ziWvU0aWqQBMpn+vpCwKrGqJ/5LqKJ8QNtPg6o5EzhUP7e1bxJTwkHlA4Rbsd7+xnlwuT4+7MAMu8l3/lkjYx20fnnvN7HePz9K70s/cDxcUz6jmTG1xUCuP3PtAaWoDpgb+B35QufxSP9/Sn9IlxQMnsWo9R8CgtVkED7g/aU9pCwGv/9hA+S6ol/NFeSe51Bqurwr9H821gDripAekt6SPMhdgTtba2NMEf6UfbdQS8CzQWbSPC+7nwLoGvBBJ57jqLM+kYQz/nf//v/0ig4tNl0cGkjS+i18XSdBFzCzn/F9cwsAx2SvoBJMHwA2TV6chEuCTK/q6iyhFygkhZOACmzJPQs3kfRAykedfTk/ZU5qcmzTR6Jfg+A1mEowRE46Y9D12jhrNR8EInjfEnw+Zmf4ay50iJLecmwkHKUsGieBMBq/jT3tkaM8jfZJMw1VeC/yjiWwOoQ1+F0ViFp3pQN7W9w3dtXXhqfgEgZX5p7Xiug1WX5unIigae+wmfpkzaY5twHWXmtb3hpg/vKxL4/AKD9Q0rXuvd3T+VnBtyfRFVPoz+SLc0zx6wyNY3fjwbxHroXZYrX6MDWfpHC9kFtXevG4IIHUiicQzUC1TprPP47CxTn7yTPmjf/sNDBy2f4h6dkgAC0ZFYBH70r7yPjxg8gSb75bGYBSTGboTVoMCDZ84MhuoeyITgeGUHaGxq7ZESKUe8mY18HDyk4dD+trw4xyaP2j+ZYhrDtw0FpJMEfyYuNYdDJXEZOb5A9rbXSswhAu6CNK60SBQfvpbV38stSqaCBbsZHGIgghARivTzS0QlkouMIt4dQK7RwtFtyAHR6CGMDAPP1y9cG3iWSPIzZhK1soCnBzLBxh9Yc5yS5J1kqjQgy2WHLZh0bn8LNm7cts4pUEq9eP8Pjb78yzud2v2FOEXU2147rxXJhtyfd3qReOTosmdNOLmgCl+1Wy5qzBcPMcnYdy5lZyYZ1BBTCiGJy8hwePHhk78oMYc4l70FahEw6jQ8/+BjD+UkcHzuuX/6eHKk0tkqHRZd5HSYVlOPwIk0EaTDYRI38rQRamUVLJ4vjYVYoMzxnZqYtk5LAJJt98b0JsBGoNYcyQHD5Bn7y418gOZQzrlxy/3719RdWEs77bGyunvBVyRFhpms2k7OycgI/rN748ONPLeuJa7O7vWeG+fER+aUv4ec//znyuWFsbTP7dAsrK+8s25QHMkEpHsLlUuWkGQ4zPQnu/+THPzUQkqB1tVrH9u4utpjNXCxidGwYly9fHjSeYVaxcwZIb8G5JR0M56V6XLOMVzaIo+OQz+csA5j0C5RHAqykgKCMkZqDzyJnMjk72WDz3MwF3L3zELnchPGNlkuOg5gUEIzJvnn7Art7W6i3ypiamrDturm5bdfNnruA9+9+gInxaVTrXRwdlVA6chmbXONLC/MGojPL7qBQsXchKJ2IRoxapNWsGm8xMySZvb68/M7oWZj9zADKublzRmMyMppFKNCxjH5WCFQrdczPXbI5JFDH6/m+65ur+ObbPxl/NzPOmH3Nd7BzL8AdTPnPmpxeu3YLw/kRGxP/xBN0HGHcqgzcsEqAQOJQOoWxyTEDtCu1uu0LNvvsNHu4NH8Jo/lhy3xcW10x2pJkIoJwOGRZ6Gw8+Omnn9o7rq++M9khbcv27rZRB7DkPp/jmuVtDJz3rd1tM96mpt0zmcneajcMzKlUK+izpDwUQTqbw9jouDWWJDDM/Uswh1mQ3E+thqOQIt/w8Cg5dKMoV6oGpC4sXsWPf/oTXLx2HmhabALsIfTdt4/xm1//Gs+/e4x2rWFZVzECjYmUK1UOhF1TkYSryOBflr+TSsJ4zzc3LMg1df4cogOwhPPHM5E0EGwoSRA3HAgbiEr+TWZAk1aGemVlfc1kZXp6yjjwSJ9z9do12zfHR0cmV9S1fD/qXeqyzFDa9Aj3DEFf6rT85Dju3n+ApfduYfbCnFEYtencVao43DuwbNudtQ28fPLMMtjJ1UwAms9cXV+x7Es2oRuZHMWjjz/E3QcPkRsewf7OAT7//R/w7OvH9j2jZGrULYOae43jCVqmsSvxJy83QVEmuvZbHeNEJhjMhnZszmdd5kNBlKplHByXUKCejUUwMT1hJdB2Zvb7RqWw9nYV1foxhsJDNt7FhcsG3FfpsHbb2Oe754bwV//ib3D/x7eAMNBtAgfFqgGSzOrd397B+tqm0flwHQg2s6FeLpW2wB6pKA52do3n7/z0jIHkgYDrAVEslIxGiFzHlokdjSCTY2DDBUOY4EGezcqRq+qJBaOWKZ9JDtlarW0sY690gNzsJOZuXMbsjctIT+YwcX7Gqmoob5vLq3j5x2+x+XYN2XASneMG6mUGXtpIDGfRjwQMgCbwfGnxkjXpI8C7y4DXUdFVog2yhqxpYNTRsxAwr9TLKDerGJudwS//+a9w/+OHICtKtQGj3OhUGjjeL+Krf/wcv/l//xat4wZyiSHLQu6HgWagh/R4Hu9/8BA//oufYvxCxioXWNhWKhSwt7qFb/74NdberdpeYcHZ+PQ0aq22ZaVfunoJ125dxezcrFFoJTJhxJiT0wfIIBHuA60aUC828PjzL/G7v/17W7NMbAjjoxMIBGKID6VQadVQbh7j6p0buPPofcQzScTTjk4nEqFeYjZ13Zp8bq2uW9Dm7du3ODg6RDKbRiKVwLmFedx/9BBj56aN1qXbY5ByyKpp2hVgd30frx+/wZtnr43TO9TtIpeOo1o5wsuXLxEKBXFxfg7xeNh0k4A2NtLN5dls+CIISDHYyvOAgc/dnU1rosygiPl4EQboBw19kxn0u2G0W12jPppfuGQ83fV2HTsHe6g0jzA2w/VvYm9/HdV6AQhWDYgOBjrWmNlVnwWNnsr5bS7jSxnQcpKVbOT7YPLTZGv6fpPsQq4p7YMTEGJgT7rfd23P8JynrqPepr1NqikfqND3KZOu8ayjw5JvIcBDz5ddyX/pv/rl9b5Pqt4MLsDtemjoffVuJ4CB1yhOtrv8Qtnm8mE4RwKzBdDouQJSNI9KQhGAId9SvqP8etnmsvPlq8of8H1DjZn3YqjHnw/Z/r6v6SenyS+VD6B34/MMH+g5rmzqUPkP1Bc8wy1RZ8D9rMBBP+Aqby3DfeDj8nr5gQLOmPnO3/v9dEweA6THcRW48m0UTPCBQs2P7ycxCSSVjP87CVQKSMh3NV+RAccBRkDbxvdjfcCQcyDaDa43zy4FUTl2BZSEi4i6gM/gZ75vbf7gkGsyeBb7EKDKygf5Z1oT+axaE7d3XAWF1lqgokBPPzCiinzxD2vu5Pt/z0cfZK37AKTvu/G+sm0EgPpYmDAcgfEcp2TPBx99efZxHD1X86O58DEPJqmoR4cAej3nqFg4CbL5ld3SKf5+8kFEHxfgOwgzouxTPuT783PtUe0dzb3ZxwPsy+lWF7zR/Przzu/4mcUaP58tncH5EhAuWeDPqqbgPYQL8t4+TiGdxX99PE34g+6nNZQsSLcLW9F7CHfw8S+dEf7+Posp+omYvr6WnAg38HEEPlsBB4H1TAbQGM/idXpXvj9bmEle/URH3pM/6zm+PH0PD2Gl4aB3gdbE16dqXCs8VcFG6QxiECZXPdd0WzhTiI2OB70NmAjUYIVdnLLl+MFjcbenA//n//hv+jqYNOmKumoyBBD6oJA+42EqZaQNpwnhYLVx+Dv/ULLDYxDV5X05GCmZU3DQRYdPwJ5BJMwmfsCjYxlNA0BRz1CUUUi/vwmlDPk7e17P8V8LaOGz/Ei4D0D7wu2PQVmq2iCaRxkZ/oJrI+hg5n2kLCQIUlD+oSuDQYbJiVD2XSYt7yNjS8LO73ANfQUuw0lzKqHTWDU/Wmve2zdSdL3ekfyP/I4OANEsSAakdKTEfABRG0mCK5nSBjh5xmDdz25erZN9PiDZ8hWR/u+iNgMOtoFhd2qAEZw+LWOQklWk0j8gtE7+M7TBBQLrQJTxJnBX66W9pnemYeMbZbxOyoj/13zpOZqbs7Lij1vyw2dpTv25VlTf5KPRPMnCULTQjxr7xoOv1LRX6Zz7AR2/1If3l6HK8et3khEf8NbvfcNI+kL7W6VBuo8ZhEHHEaV51YHir71/EPjzaXu9p8DUIJI4KOvSfOpAoo62w6vvmolojtmMLhJiQMPtNTUhJLqgA5/OOvcJgTyCz/RcmQUdj2TQbyQNgE5HxhBqJdE86uP4oGJNkIZiCYzkHacUuY0JtLBclxQMnXYNrU79lN8rHDCQhk2SyhVWdDArLmvg2tT0LG7evGmg40FhF19/8zlevniK48ohen0GzFyH2pGxcWcktFjSyCykNIbzo2aA8r2sGdzOLirV8iBrHpiYGh/w2LLMf8cynXkojoyM49rSLdy7/8jAd9IzcH42Nzbw5s0rA4fJoUsAmo2qVClCAJrze1g4MkCbZelTU5N2cBmX78YqXr16YSAggfD8sANkwqGAAXq1agVjYyMYG8mb08DsOwHIGwOwlmt7/fp13Lj9Hup16+pkFAcEnUkhcnRUwObWqmVNk+Igk87Y2rGRIx3OTpu8ikNYvHod2fyYAdJq2MGMQWbw8t3IuT0xMWVA/crqOwPe2XSQ1BDkTeW4yI1K+TSjLxDGIik4PvkEyWQK+3sElY+sXHxzfQu7ewcGJguANiPReHYrKO4TON82cOijjz4yaiGC9RwXGw5SFj//4jMDLK9cvWzl8QSg2RiJ5aQHe7smZ6Rq2N3ZN9l5//0HyGVJ48KstIBl0MaTMdQbFaP0YHrezOykAcp8l9WVdayvbyMSTmJp8RZmZuZwXGlhj+DekQMj+Z63bt3A2Hge5eMqNrZcebZriEU+0hAiIQZRyzgsFmy8XG9m/NK+GR7J4urVK7h46TziyShWll9bZnNhr2hNJOOxIcuWZfUA5ZoBjMPDfQPLD0sHNmbOB2kOSJdB7txgMILMUB6ZTB5LV29Z0IYgiOmkBDOhAjgo7lng5s3yG3sPAjsj48xSjuK4WkMylrKqg6F4Bjeu3cT0xKStx9s3r7C5uYpOt2l8s2y2eO3aVfzqr/8K0XDIHEMGRh4//g7ffP3YKC249sz+YxNNArZcE74Dg09svMW5svM+HsER+XkPDmztqMuGUmmjfVEjGNkFPId4TSTsmoBwj42Oj9m67ReKyOaGMXfxEm7cvour167bnjVnoNU1ef7qi8/x9eefo1TYR7fZQK/dsqzCyIAWSOfWufOzloFOrnfOEx1Wvh8NasouASg+kwElZvOzWSltRAZfeO6xySqzrymvzL7kddZIr1K3Uv1gOGzvmx8hfYirYrP3GtC48b3pNFMn8HPLzD86NFKD6blZLN24iaWbN7Cw5Ljde90Oivt7OD48suxwNvl78+yFNUEkBzQDRQSDN7bWcVQ5RigRQW5sxCow7j98iFQ6j+LBIZ588zUe/+krtCo1RJgNMgAcDIRjtmU0bo0sR8fGjO+WAbHD/UNsvlvB0UERPTaordUNhDau8+E8ApEQdhkUKhURTsZtzLffv2vN93j+7Kxv4vPffoa1128R6Adt7y8tLlpgzOhrmlUc1SqWFfvX//JfYPjSkGX2Uj83OzBgMdxhhu0Btja28e7NK7x8/sroPZj9PJzJWqULuZ8pg6QPIv0KzwqzmTp9lEoVOy8oU+Rg5jrn8vkTUIyOBzOsWRFAEy2TTGE4l7MAEd+BDRD3jg4QziaNgmPx3i1E8nGMzEwilRoy/b3+dhmvv/wOW+/WkQ7GgXoH7Sor1xqIpJPoRQIIswlvPofMSNYyZEkLwjOCupdzER3wf/ZarpEtecwZOCU9TL3bRCw9hPce3MP7Hz3CKJtTdtrWOLawW8DxQREbb5bx1WdfoFosGy+1ce/GY+iGAhg7P4kPfvgxPv7pD5Ee556GyWthexfLT19jc3kde+s7aNXb2N4tYGKGFQojlnl9bmEG124vWTPHdDZsfM1t+nO9Po6PKug2usZHzYDQxutl/On3XxgVSbvWwlB8CKmhrAU3EA6g1m1gdHoC81fnMTwxgum5GQu0MWuT2efdZhvHh0Wjunn35q3Rg5BTkkED0tMwS/763dtYuHYViaE0mt0eEvEUMkNA7RCoFjsobB3g1dPXKOxQDzSRSoTQaTfw5VefY2dn2wKUySEGvmDVS/xDeZ6cnLZzi8E9BlWpq0n/9Obda6M3anRqFvClXk2mGAwfQiKeQRhJq+DiWXJxYQGXF68gN5xGoVTAi7fPsHGwjF64hWrtAMfVPXT7xwhFWtaIMBiin8jzP4JoiA2TmCQwaP4+oD3wfT0f2JR97fuezo/4PkjCID0rsNRMXMkQdMxl47NRIYP8ajzIICgDTvRJqO/4h/pOmY5m1w6yb/l/pxfjdj/5vbLLxbHLfSq7lNdRbzIApApJAdDy82xft1q29vIz5WPo3WV/y0/3/VQlFml8/K6ey7NA/tNJtu8A6JPfLxBHPrWAcQEYup/OKtnSAuP5swEubO84uLd8afmiwhHkD5/1hTQX8hUMPwg4HEJ+rgAw+faqVrK543WDs1gADJ+t9ZI/bpV4ndOSdD5HPoz1FRhQHgi/4Dz7vpsFywZV58It5NOT2ks+usAhPZfnn+aATQj5XYF5kmP5Wz6IxbmV/NCO5XeoQxmw4lnOa/3MeM2j1ux7eE3Y7RnJpmRMa9IPnGaZ87laQ/nkAs6EZbiqYVdxwD8C0xUsEECpsej9BZj5e4nPYo8Lrb+Pfeh7xmc7aKJp/t+gEaKule/pA9CaS8msjzlJx0iu5Udqb2l+9B2uvUBUgZvSK/xuvVpxVEmDLGHdx78fxyw9p7XQ/SV7mh/eh395nXAl+dQ+AC1ZFc+45kXyL11FuREmIuxC7857cH2V+Cgd4K8vny3/X2vrByg0f7yX3kmBMl6nYIofYJBulcz4zAdad8mZ5EgyIkzqLFir+ytx5c/JPMenuZSek8xLr0mXSQ6o3zV//jucYJpw2NXZvePrU/5OekO6XGvZ6jhc7Ow1Gr+u8+Wb9xbmxwRKW4MzVB704SSn9HdJ30cAmja/VRSw6TQrN/6v/+m/6fsl/CfA7KCMyAfd/EXWAKMxF1nmBGrRzDEeRFsFLOnw5otIsP2DQqAYf8d783pNor/x+Nn3o0au6ZgWjM/mPfh8RR99Y0ITqUXlxPGA4B9+JgHQISRwzS4YcAj7yloOHq/3I0O+UpaSV3THP8i1kaXc9O5SvP5BKOBOCtE2eddloNpieo0SNV6BmPodP/dBUN5DWagCi7UZpPQ1fikpHSb8XCToAuEVdeVzpPh84fWFXcKtzajn8h6KjOkw0/tIEUiZaY3JKXP2D8fJcTnD080T/yhjwL2Py17wN7CMDa3hWYNMSsQHNhUd42dSsPq/3k/GI58nBU2jVJEqrauUnt5NG15Gg54lwFiGlQwVjUsRaRmSkjX9nj/T2dQ8UTH4QRR+T3Pjz7s+5/eYAS2jUjLgK1Gt9ykY6zKNNSa+q6KI/kGksbrsAxf55L8cO8fJZ1j2Rchl/UvWpIsk5/6zfAP05J6DUheCkDa/A+Nfh9KpcndKngajxmbKfBA8Y3NagpMCoE8ig4N9IBDaamL7LKFKIZ0YRbCdxlCY/M8jiCGHUCOO1nEbvWbXnFwiZCxHZ0MuZv6GAj2j32g12YSKjcEqxpvIg88MklYbzRYzscMIEERqOb02NzeH23duGXj4+z/8Bisrr9DrtREJ9Q3AJO3G2NiEHdjVGrMlwpi/cAkffvgJUkNpWy8C4K9evjBAcG9/B61W3cBM0hRQ9ghAlo4rmJo8hzvvP8T9e48wMjqJYDBkTRCZwVw8OMDa+ordg+Do9PQ5o+Gh7FTINdqkYR81vk6u/dLiVdy5e9toHghcE4Te3t3Ct99+a+CW6bd+D7lM2sBGgnquGdewOXgsDaIjzCwGAlfMxuR5R2CJjm63E7Kyeu5DZkwNpdgBumZjJWBcq9cwOTGJ4fw4IpE4dncKRlmQGsrhow8/wcVLi1hjU66NDStXJ/VDqXRkXMLMVpydnUUun7Fs5HKlZKXv9XoN+dERe7+N1U1HRcBswUjEOFPn5+cNAGXZPs+nQrFk/Nm1agMXLszj6tL1AZ9lE0elgjUYKx0emm774OEjfPrpAzAovbHBNWrZXiF4/Nvf/tbe/8L8HD549KHRPNSrNVvz/T1SXrSNM5s0IZFwAo8eMYt5BtUK9XHHyqzb3TaKh3uWJX5l8RLu3rtjHY2Py46r9+jwGPV6G+OjM5gYn0Wj1cfGxhaOy+SqBmbOTeP69SsGsLx68xpbOwdIpoYss3d8nHQxUQsCNOuOroKc3u+W39haMOs3mxvCzZvXMTY5YiD1zvaG8YJvr+/goHiEbIocheTWZTZOCNMzU2g0KuiiafclvQFpRLiTjcdw9xD9fhDxyBDGRqdxcX4RoyOTNn9cj2a7aRzgLNe3pouHbp7I82r8oUR4giH0O+SGzWL+/AJmZs4b2MZ5rVXLeLf8Ci1mKB4XjL6EGdDv37tjGXEc53GphJXlDbx48QqRsCubbjbaGBnNWwO71dUVVGsl46MeGc1ZczbKDnmqj8tH2Nnaxs4e6RhKiMWTBgCf6IN6/aQ6iwGddMp1neceGB0fNf3+bm3NQPep2fM4N3vBmnyR55rBpK5R7/Sxv7WFp4+/wvrbd+ix+V3b0TOk4mz2GQFLaQk0LS5dw6UrlyzgZNnP6+uW/c//c75G8vmTEstghBVczOJwmcGReMLAU/qWXVJTdDu2L/h9ncWuC3jPVUTQsQ8QsOsgNuByZVCKe5vzQzuC92VlAMHIqZlpnL94CVevLeHqjeuOKqReNxoO6htm+b747ik219aNZoLZz7xfiE38CMBWKwjGSAWQxaOPH+HDDz9GKJIwKpRXT57hj//0B7Qr5DeOnnBQk4KkUq8ZVzT5l+/cv48ffPqJ7UnSKn3zT19gf3MbtaMyyoVDA2q5x8bGx5DMpFDttFDttjA8OYbbD+7hB+Svnsgaf/X6uw18/ne/x7dffIlauWrg8KUL80bHwXOBgPlB+Qg33r+Fn/7lz5EdZ8O+vn1eLBUMUCaYGwmE0G918fb1K7x68RL1Wg0HuzxrghjO5uy8s8zMiqNCiCcTJl/ZdA6lg5I1xmMzPgb+SHHEAA/1ss5sAvukbmGZOjOis8xQT6WRzqaMn/qgcoQaWsjOjOHuDz4AhiLIjOYwPDZiZ9/m8hqe/+kx3jx5jkQviqFgBP2ma0wb5V4Ow4C0/Nio8YwTuG+224NgX9uy7MMGHvbQrLBPAc+JqFXvpLNJ9KNBY9wYnpqwBoGjUxPo9HqolMsIdHomD7VS1WgrGsdVy1hn4I6yFxtKYubCOTz84Ud48MmHiGUCFtSsVY9xsLWDrdfLWH29jMOtQwOMX75cBvtNTM7MYXRmHDOXz2Hi3LgFedPZITTaricN5Z2VNJ1WD+XCMVrVBorbB3j17CU23q6h2+ggl8lZsIrndSwZQ6vXQjAWNvCZXM6T0+R5zxkIbUk5zbpl+bOB6VHhyHQHqxxI4xdiY9jREczMz2HxxjVMn59DOJpAj1nQ6TCO9vvYWt5Erw6UC0eoHtWQzaQQi/ZQOtrH3//93+H5iyeOA77fMkezb/s0bgExO29J0Nx3gBQzTGlj7R3s48mTb3FcL1nDV6Ymc88lE1kHrvcSiMcyuLZ00+4zOTOJ8xfOY2wigHID+OzrP2BzfxX7hTVU63voBivoB+rodFk9dep4C4BmgM/8qEHWKfWEnHLZkQJP/c9lrwr4FCAYiZDDn8kLzil3vqmjZaB+MUAm7PVH6rtKX3K3OnvU+Y0CdGVL63kCU2TrK1DPn81eHwDplEc+XzauqlFki1Mf6L0M1Ak5kJiVCvJX5LPJ55Wf6vvf/C6vV5IX15K2lQARgUXyteSr857K0BNYJltdPobeTf6lMAPfX+P99I68rtVwDezlXwgA03d57mgO+L0T4HZAram9pgAqAWj5gvIdBOIbtyuDOR74SQoOm3emegzWhHPvAqwJq+CyRnQ9B5jqHSVrDNqpzwx/L39fwKAP5guTEOjm5MjhFxwjnyeMgmPimcd/DeQbcDELZ5H/bLLApqaDZCGuEe/DvcYEBX5OKjcCz8rMFwAonIdzqKQpgYSSA8qn/F1/nfQurY5LwOMfAY+aA45d78R1F40Dx6RMYIHtJwGCAZ7B7wov8f1xVcQLW6KOV8WxPvP3EddRwCbHKFk662fKJ/dxLl6ruZL/LAxNsiVfWj65MALtAT+BTfvE9/9Z0eaD6r6PLzzLB+X5e95TfoH2E/ekn/ksPaR9pT3nz6X2EuWC+1vjkI7gfGl/+fiB1pmf8Zmad/9Z/jwJC9R7CxdREEhzbP75gElBWJCwE72vwHrtP36X45a8aL9qr+0AACAASURBVG9LB/C9fJBc76Z51n04P9yHTH5Q40mB/n4QRest/X7SY2qA3enMEb7hA9DCdyQ7Ngb6yoPmpdLXOoeEu0meJZt6tu2ZAQDNe+k9ZWtLBv015z2E0XLeWGVqWfBBx58vuWEGtL5HP5wUaBYMp81F+y+bcrLxf/wP/1WfxiX/iMJBk6tBnQUBtdC2uP2uHUDmrA3oFnxhk7KQEPnCpw19FpDlcyWAAp0M7Bx8rn9NYbP5yADQ47M0NgmSNgB/VuRD95bio8BwUSSIvtBJUfsCJ6HWgS3gVICqJl7CKuOB76J54P3OAow+yKo5kYEkgVSk4uQQGPAt+kA57y3DRe8qMJRKWYeUoqx+hEqHhNZN4KmElt/R9yyKHXEZTdqIPteP1lfKi//qM41LQq75VVBCSl/P0jj4LAHi2ni2YeAiOVKoen8d6twEPgBtxgtLrvqnETYFCLR+fJZkQffR5pZRxM+17goC8Nn8w595DxlhfJ5kVf9n5oTuoTWSEtXa63D2I+HaY5onGSWSTRlb+pzvexYkt0BExwFUMgp1WGm/KYAhJSbjQHJSawwyAQZNMfQcvbPeRWsvXSJ5OrtnpYA1T9ozPrguI8AO2L4zXv6cXEkHSI/5wQF+pnva+vVPS4i096SI3bs4A/LkYAy7yD0GoDgzFp1z4va45s1luFOfBSwLmsAuAehYLIlkNI+h6ATigTxS4TEkkEeozS46AWvWFOz2TXE3mRnHJomE0erHODxiQ7AKdvc2LVuQ82EdnJOk0GiD7RHHRmcwPDKGeq1jAAh1fC6fQr/fwX5hE0elfcRiYeSzQ0a/wHVnN3qOleWx6Uwet27dNRA5mxlB+ahkVADkD3767Dvs7Gxi/2Ab8/MXDCirNxpG31Crt5BJD+MnP/tL3LxxB9FozBo6EcwigEleSNJdsPkUM6CmpmYso47NjtjEjYAoAehcJo/FxUWjk+A0txpt48Fl0ztm7D5+/A2++ubrgdHaRTQSwfCwy3qm4T0xNoLx8VGbGzMEw0F7Tzbgc2A3HdUQhoYyCEciVg5Mbt1QuDdoOhiy9+W8sZHbxMSMZa0bFcXRMRLxNBYWruDevQ+trJcG+sbaOrY2Nq3BE0FKygrfbXZ2xrIoCWKxtJmUF+ROv3DhArbWtw1YHhsdHnBWs5rEBVTpDE2Nk3aADbUIHC8Y6EWOZq4TszK3d1YNmCVXMuWU4ObMzAyGc3nnJHZcF2I6TwTyXrx6abJ57+EjXL18Bb12wFF91I4NqC0WDgyAJn3Axx//wNae2Wjk0iVFB0HMFy+fIhIP4t69u5iZPWfyTpkpl2uoViiPQeSz48hkhtFqB9BodIzfmvvs4SM2sMy4+draRKlStflfvHIR129MIEba0jBQKHRRPi5a87uVlWUbO7OgEexiYeEimizralRwXD607MzCwZHN28TIFNLpjDlLbD5I8J9ANak92PAvlU0bUGaNLZttlAslVCp11Ctty3AfGZ5ELMpgjuP/JEDKZp9Va7a4j1gyinOzk8ZzS/qUY8vEbCMaTCKbHcZofsIyqQlA12pVdNp19PptFIrb1jCxVCkYbQ55UhPxKGqVuuMHLlWNpubCuYuYmTln8slsaTZJY/BiY2vNwPf79+9ZqT73O9eRQDCpE9bW2bzznWX48fP88KjZZZR9Au3cM5THVJLlt0FzzshfzX+rrYZVZeTHxjE9cx5Xlq4hEk2iR35N8v/2CYIVsMF1IKVIo4ZAr2sANJvuWaZ5JGY0KpevXMXSjSWnR8plA8W//eYbC/6wuiE9lHJBYdpygQCavQ7CsbjtAdIckYeaeozvQb3F7/Ovc77alklIvcxSaHJMl6s1hOJRRGIxA+4vXblozfoI7Nu7lY8NoGf1BvV1JpfF5auLZgSTmqNerRqVAzPUwv0Ayodla2ZI8JXjnT0/Y5nL3LvkO2bjO8sUvX0dN2+9h0wqi1LxEC+fPsPXf/oj0O4bL2c8lnQUFUeHOKqSSyFijere5767tmTg5cHOPt589wJrL9+gyhL5egPHh6UBT3gG6ZG8Zdg2Aj3MXp7Hz3/1l7h45TKiCXLtN1HcO8CbPz3Di8dPDJAkqJtPZ6yqj7JL8PvwuIzseB4//ouf49LVBQSjEWwf7Bjwx+BWpXiEWukYnUYbezvbllFP2o2dzS0DVQgGskTc7M5o2HTU5PQU0rks+p0eipsFo3cgJsPmnePjEwb0UuZkbzObmiA/g3OsVEknXVZZJp9DOBpCqV7BXqWIsblpLNy+juRwGqnRLDLWDLePlddv8e7pK+xtbCHcDCDOhr6k4ahXEcsMIZIgmOwCif1QELVmw4A5bkJmzMvmpY7n+rBqgRQa/DkaJzXMtAHoiUwK2VwOhaND4w23BtSdrulCO9cDjs6GZ7H1A9jZNKqn2Quz+PDHP8DtB3fJo2J7jbQlG+9WsPH6HdZfr9iZngjH8eb1qgWJ5i5dQWo4g/ELkxgZY/VFxjjtqV+p23qdHvb3CqhX6mg1OigVK6iUKqiUq3a+tFsd5MmjPcigZXWTNdstFWleWFCZ+/v8+XNIpp0s8pwwnv9G1Sob6Dy2qk2jiCCElsimkRnJY3Z+Hrfvvo9hUvlE2VSpg92NPext7qFT6SLKaq5AjEnTiEZ72NpexYsXz/DlV1+g22PFJLNrG3bmcq7ZXJa6jfY3A2w8ExOxpNEYVeuOKmpnfxsVco6EYNRAtF+ikQT6nRjSqWFcvXwNi1eWHKd1v4nZuRlMz2VQ63TxxTd/wNPnf8JReQuRRBPHFQLRDYQj9IOcb0Kg12zWlstEFYAU6Dt9KdtQ9q/pmAE4oQQdzp0PIPKMJgDtbEIHRPZp7Ax8Auooa+LlTHxLexYAITtSfp0AEtnruo56inqL5xltEY5FwUWzg/uu+lQAL2WU46Y9r0oQPotzb2X2DZfgJcCLLploIXw/js+X/8G9Kr9awKIA0mDYZfwKjJS9L1BJ/7q5OqVSkG7QvMt3E7Dv2+C+3yjfTD4A94nua3ZeKGTBDtl4PHfkJ54Fn5xd75pshUJswMx6N5ccJP+K99a627oyJ8QAaLeWrOjh2lGX8vwhaMs152ecV55dtvQ9B5Lzcx/gJwAtzm8l4MgvEVagudD6+PgHM6CFCYiCQbIgX5XvMJSIn1RFCVyTPyM/iddzDEycoOxwjQng0/biuIVXaL6VuOivJe8pIMp800GgRXtIQQgBwUza8YFD+X1nsR4/KHAW0NN7+jLG65WY5wOI8hMlR3xHgdnyaeWjUgbUxE1JYppbcTDLz+N9fNyL9+B3uFf9xEzJsvxcPptjkb7h/SlvAvL0ufaJ8BD5r2xyrax2zaMSwcy/H/g/8pE5Tp5dXCOuo5pc+hiN3kN6QvcVQOzPp8YqzEO6T+CnL8u8L+dCuoX39ykehA1K3nkd9Z5fzcfvKLAgqhldL12j/SVsQRiJr1M0HzoH+LPwS+kRH3MU6Cv50fqJ4YGfCz8033IQpBK2xmf7eI5wL9MdA6YC7f+zoL2dBZHTQCWfxfu59XGVPdKHPjjNeTgbcPpeIIF4ad9ReOh7ul5zKR0k/Iffl+w5fMvhZ7QVtX72jEFA1uF6dCEo4w6A5p4gAG1nBQFoK98cCKQUwFlF4C+YD/a02kytdhkPUgSaXG1kDVoLK2H1Byyw5+yG0eGhA1nP1iJwA+qPFkH3lTI8PWxPMzqltGUA+AC0QC8Jj56pw9EH/7RJOV/6I0UmwT8Fo1yzASlXCuyfuyevEYCqTSDFJIGV0cSIrB8Z0RikJCSoWht9X2viGyOaeylnzZvmWgegruM4ydMoZa/ImsBH3lslGpoz/9Dz5UUbVOCyDDQZi/qZvxf4y+8ry4ZOpO7NZ/EaNa3jzwSmdPjJoHJGlNt8fuTRbRpngCkAws80l/xMykSyrjkR+CgZcCC3C6jo8HDOdNcBmCxaHSgrf58oqOEfmPq/jDzeR6C6vz90COg5/sHoj9cOCZYhexQqOmh9AFryoMPQHwfLebXP9R6+8aDD9WRzDP4jI08KTofbnzsI+RUdKvy9jHUzuKKuy6vWT4aKxnKqqB3XmD9GiwAOSukCQae/tGc1PukULpGvowgoEgyhAcsOrwSgnTy6PX56eKlDdwDBABspUBkToI4iEsogG59EIjiKRGgUqdAI4sgi3Img1+yB5cJsoscvEdCKhKm/AjgukdJgx8qLj0sVA1xNPq3TfMDK6ReXbmL+woIB9KRAeLvy1gDg/YMtowIg9QYBuXw2Y/fhoUmjk00N2u0Ocvkx3Lxx10Bk0hoU6dweFrGzu4HV1WXs7W9bI0OCebOz5+y9tnf2DEwbGZ3Aj374C1xcWDRaAoLPNGSt8VPpwABofp/ZUgQ4mIlLPlmW5VbLVYyPT2Np8RouX14A++SxcKFabmNvfwu1Jp3AmjULZBY1K0CCLCMecK3yLLNGb4mk0WCQi5LrToe4eFiwjEynK3oGEkXj/Osiuc1W1cBCZm2xjJj3MmOt3cPo6CTGRifQ7QSNJzUUjOLmzTu4cf2OZXDz3QQ+syzOHJB6xUAsNjyLJaLYZzZkrWINspqdpjXfY734wX4RQwOaDGYmkaqA2W98PrPSmTXGzOuZ2Qt48OBDpNJZm1OC6Xv7G4gnnANKLmRX8hbCuZkZy6rr9ruWuV4uHds+IV0E1/newwe4evkqOq0ACta8rYJKtYTNjRWjtJgcG8fPfvZzA3UpW2ywWCwVDdRdXnmNHtq4eesGxiccPcthkUDhMVrNrmW3TU2et6zxxFDOsqNXVzdNV7F5IPWeBSMqx0Zpw5+vXV/ErRvnQHrbWh3Y290CuUM5/3QiGQxg1jVBcDatYlZ7r9cyAJrZ+MxYXFy4hisXr2JsbNzmn99nRvfx8aFl/lMGekHXrJG81WyOmYzEUa+1Udg/RLsVQD43akB0p9O3+W8yIygZRS9A0KKP0YkRzF+cM3CnWmnikPuv1ECj6qox8tkR5LLDphsIcDXqFXR7DQsWvX7zBJvba0Cgbc5qKu0oOxhcaVPGRiZx+/p7tubcLwTgmanKfba2sYI+2li4chlzc+cxc37WaB4oNwTpGVjgGjFzmvonlcmccPFRJtjIkOuYGiJPc9LmnJnUbAa4tb2N1Y1tjI5N4OKlK7h0mQBtFo1G0yoSCOYan+3WOkoH+wiR77LdQmF/FwG4M9jAmngcC4tXcHHh0onTsLd7gMePH5v+4JyQeoGd502nU7eFY0Z3wAaQ2fwIbr13x4AvUt7QuXnz5g329/fs/xYk6juQIRoJoYM+aixNHoCPc/MXLCjCCgLOQY2Z/bt7ONov4M2rV1hdXTVnn2Af9wJ1SbVccg5wp2PNCy1Tsg+XwRaNWTZ5PBU3PuFytWwANPm1c8NZAzoIpJGigqD19samBQ2JNxEMZpCCAPBe8RC9IHBp8SoefPgBLi9dMwC6sLuHt4+fY/XlG7SqdQTaXVTZpK14aA0XmWld67UNgD6/eAk/+eUvjEaEQPARG8Zu7WHj2TKef/3EzgprDplmc8guapUK9g4OsFPYt8aAtxksmp816h9yWRMYZ0Zy7fDQ3t0qLfb20azWLFuudFg2ILXLPmcM7pOvOtjDrffew+3337MGdbzm+R+fYHt90/YpwZfz58/b2u5u71gAxbI0jVf0+KQxqNlWkYjNYYDgZ7CPWrdlwPPEhRkD3tMEoHM5u+/rly+x/mYVnVoDiWACoW4fjeO66TzyHJM32PwVUtoQaGXWfzSCRGrIADp6PirVZikog5yUawbmApEApmambMxDqZTJ3drmhgHoDD5RNljlRZ1x/eYNA9+DkRAKB0W8fvkCR0aLlDfe5Wt3biKVS9tZdFg4wNqbd3j7/DV2VzfRqrSQTWTRbHaRTKSQTGWN1/vcwnmMTo1hcmLMqptIhcSGoTwHeS6Q3osiTlyz1WambNtoMyxrL+rAT+4n6qaVd8vY3tyyQDUbLtI3YJUBG0/S1ql3XPIJ54NZ/QwUdEh23e+hZZQ+cfSYgTw6hvfuvI/xqWk7I5vNDirFGmqlOgKdAOKhGFLJLJLJKAKhBp49/xbPnj/Bu3dvrcrEMp56HcTipDFyvLesjqF9RECbuiWfzVmWZSAUxsraMnb2dyzzn+Pl+ZZO5RAOx9FuBDA6MoUHdx9haekajo/LKBwVMDKew8S5CUSHwtgrrOPFq6/w6t036IeraHSO0A/UYCxKVhnJvwN+yo4DAk8SHQLOmefP/JzyI5/IB7rk4yjBxdmCDllmsE0B57A52WED9c0nVAZo6NTJl6/I+RD4Kz9QzxTIZ0kWXi8aK1+OuTOZY6V8y9ewfRWOnIDUAq/dWVgx3UfdIB/LPdPJuO8z+xiAQIyzviw/t/sQkT3zx/fD5avIHxVYIh+FY9b18hV8H0C+hux7jUP+YDwaP/E/OFc8V6nfeT1tMgHAPgCkdea/LAt3fq0bB+NW8pfk76gi13yHQaUtwRQDtCIu8YQZgOLcpm/IOVdTZxszG5AP9In8S84J7R9lFMrfVhBEMurPh/wX+VzMNJSv4uMOApWEE8SjkRMqA5ObAY0Fx6qKdMoV7XHOIeWSQVvJDt+VZ6Lmnc+Xr6hxCteR/28LE3TgmIBX+XGn3MEuA9/3MXWt/D4fM/Gf5e9ZJVcJxOP7yffWHPj+tfxgzZPkTECcrtXPupf8S2EQfB6vEcgsX1SBGs6bdIqPn0i2BEBrC0nO+bP2ocao30lHGL1QwPXoEabhYxPyk52OcoC8AGNlKyuocHY+tAc4D3o3H9zUftIz9L66zym+cSonHIdwRj/ZlZ8LM/D1guZVwQvtQ82NsCDfV5dsa39ov2gOfSxE54D0sYJgur/wAt1TciRZ4b05N1onVZBz75hu8BLRfD3oY3KmOwaURbq/zgI+R/LBo0brz/c9TXJ0jT+1h/Q7vqcwFWERGgPHbUGiAYBNu0nvoLmUHPt4iDAm6Rm3F1xFCu1H6W8+TwC0uy8rGpmkQD3gbGtWTdt4/rf/7r8wDmgBfYoqnN14/qLoEDHApe3KxTR5ejltMCkPKSVFIbV4J7xYHop/FgSScrHMmQFYaICLHfCn2dL6nn8eatP7SlHf5bsKNOV1XFQdxlL6iirynrxWBgifpQiTHzXQvOn3mjf/kNcBxLmQUGgTSlmLi0cKj89SdrGE1iJ30dPUd206/qv1kILkuHXQnAU8dfBJCeiZAmH1+dl15nXM6lSpqw+Gag1UQiMFoAPMP3T4bgKMJdxSVgJt/QNVgQEpVTvUAi56K9lUdO8UwHc0JTrABOjTiNRaSXlKCWov6KDToXRWuerw1Ab1DzoduHofXWPGuAUgXAaynql5k/I6eyDJ8OR7KjrvK2Q/aCCZ/XMGip4TDbuIlsYs+daBIkUnxa3DzBQYAYQB8CqDxj/QpRj1rLPGk3SEb9T4B4WvZzhHUpKKEFrJUMgFcRSE0VpoP8nA1aHtr7EdOIMMCGab+kEI7X/JKYFd6bLvKdqgCyhFIk72CMA6feUypk8PG9fUi+X+BKApd8FeEtmhaaQiExhiBnRwGOnQCDLRDEL9sGUX9todAwqOS2XEImGkU0nUq0fY3HiHdodlzX0DaOhckFe00+liYnIad+89wtLVG4jFUwYMEvQlaPvy5TN0e8yCqhiXNDOkOP7CoFkTM70JOpI6gwD0lcvXDAAl9zPBvL0BHy2bGZIWgVk+LIvld0plgnwdpNI5fPjBJ7hyeQmNFukfSpZlS6D7oLCDQuHAOtTz8OK60bkfzg7b3DVrbczPX8ZHH3yM8bGouY2Hh+RlLhr9BkFEAqXr66t2LzZ2U6YD9z8Pf74D5ZH3jUSY+UR+avLoFnDI90TLys4pE/nRMXPmeV+Or9mqGUBHJ4YADB03ywhPZ5HNMLMmgVqVWSwdXF5YMgCaIDtBg8ODgvGdWnZnv28ZenT4guEA4kNJowoo1yvWjIyZLxxfOpmxjEPqAoKOleMS5s7N4qhYGoCJIebaoFyuIpUZxuKVa8jlhtGodwygDAT574E5WqRqoGw6R8w1j+EeoSOxvklAt4JINGaZ5ffvPzTAkxnyzJxrtxqoN8rGqUxOzpnJKXz80Uf2HtVa3fg9mb3e7jWxvrFifMqkdRkemTTnnvLHbHzK9cjwOBYXrxsVSyyRNU7pZ09f2jVGjxBzmZTmXBMu6XYxN3cO8xfOIRYPY3tnHTukSqm7AICcewLglAPyhzWYtcuVbNYMgCbG8ODeB7h27YYBwDR4CHJTTig3hUMnfzSY+X2CnXS0ogHHy95sdDA3dwnXr92yuWUGLq91JeUsVWNWSgfxobgZT0ELanRQbzCDrIVmlSBsDLn0MPL5EQMvKd+tThW1eglra+/w+u0T7OxsWONGrsNwLmMZ5qQwYAPDq4s3ce/uQ6OhIKVKqVRAtVmxwMvK2hubFzq8DMx88NHHOMeKhXbH1vezzz7DxsamZeNnM47PXUFSBhco+wzWZLMZXLx4wUBavgvP7uXVFXz2xz+BQbi8ZftPYe78vIFxBpDUm6gcHWF/e8s4ZIdiEctkZQn/UeEA1cYxSEZEGoyl69cwPDJyUlHDDKcXz56bjHUI7nS6Dpxl2Ta5TUJRlGusQAtjbv4i3r97z+hpSFlUHAStGIBgc9FyuWQVO5RtriGDDtWuA6AJOC7duI77D+9Zdjnlobjv9iQb2a0vL1smNueKQDh1NMHY2nHZwMZypYxkPGkZzdyLw8MjltFrDQTDAcvYL1VKOK6y4R4d+LY1f80MZYy+o9Mgz13dAoXMMqQjT8oP8hETgG71u5iZu4D3H9zH1es3EAqHUSoU8ebJS7z57plROzCzl/epHlcsOzQUi6Laa6Pe72D+2qIB0KOTE5bpW6nXsbuxg+dffIsnf/zGMtUnhkcxkR8xnVMtV3BwWLQsaNJRjE9PIpyIGqc4HQ5mNXOczMInOMLAF2k3mo2GBSXZcJXveFA8tGZ9wWgMuZEc/vV/+B/gyo15o3YqHRzjq999ge++/g4bq66yZGZ62vQnaUkYGA0anztpflgh4UBt6t8QQshkc0imkmj2WgZ8RoZiyI7mEGGjmlgIGato6VjgYH9nHyFr1JhAiIl1nFgzmpztwiCwn4jBqgpmrvNdWdkzTd7ldNoBU4WCge2c51anaePlPkgMHHnKAylkaBswC58A/qMffIC/+Gd/ZbzpjW4TewdFPP32G3z3xZc4LpeQzeeQyCQRIICaShm3KDPUWWFRP66hU21ibHjCGgeSWsKCTr0uIuk4xibGcH52Bt1WHasr72wdqqRMaLLpWRS9bhBhBttjccSGUpiZO29AuGxGzjsbSX75xy+w9m4ZiYhr5kmQjL1Ruv2ONRsk3zUz4Al8R0lbGOghHoii0awZjzcDJr1gwCiR5ucvGb0HKfa4t4N9Nk0OI9RjU8kQEtGUBWmPawV89+QrvH33GsViwag3qC9Jp8FsJwZ1llfeWcY29Sx/Jkc/gxX8Sx26ub2BIzbHjUYMGCewHk+Q9iti1EidZhezMxdwfu6CA/ZaDN4OY3g0i7GZEYRjPSxvPMN3Tz9Ds1u0v63eMWNbLqg8aNZk9hhcRjTBeR/g8UFT/l5ZkbL/fB9ZNrb5dO2BHdx19mk85qgxXGWjO0McIO0ybE/8HwOtu+h0XZaibHABF7I/5U/LlvTtUvMtgg5o0Jhpy1D3kI6HcsE9ZwGAo5KdufLp+EwHfDoARD4Q76MMSj7b7+Gk+fJBRNLJCKDyAVThCb4fehZ4kb8qf1N+ufwV+QLyfQUCahy8njpbc8p5Z3Y97Qq+N/cx97vAMv5rsjDg8eXzScnlAM/T6mnbVwG3XgIyeXb6IBkbblrm34DjmEAg503Z4PIlBOTw3NM6ywfhc9VTxl9XAVDCLvQ7+TTym8yXDLhsdt5bmaEKXkgm7P3DTu41HsmMe/fv4wX8jPYke1hoLbgf/MCHfCD5h/JXDRMa0L7ZOoUdPiFcxAfz3Pu5ccm/9P0350+5/lwapwA2m/tB0Ej2vzAcrbMAOP/7Z4FuBmxOfbzTedC+457h/Pr+LX82+jUCeAMOdc29ZEv+89nvyc+W7hZ3vB8U0FwKGNWYdb5pT9m9u64XiEBa2f98jvYLn+VsWdcInmOnX2CBkqbTXxy3dNBZedN+53h4LX/m/wkkCvNRoExzrnFoDfm5sBfpF91LsnF23/uYg3SR6GZEjSKAVu/gYyn8vsbqy4/k5mxgQPiE9LT0io+H+WvCz/l86TULKA1wNj+rXpiWsBXpSRvrgCLnZJyDvay9znlVkqXJFhxzgtbbVVc7QFn7THik9JUFCgcgP9/tRDcZCwPtiugJDY/G6usJrZu/RzUnPge07QeedZGI6SXhlMRCaPu7qpFTANrG+7/8m/+sLwXGByjdXQeINpCvpHxFRp4vAXs8AAR6SQB1yGgTcXC8jvd1ZQuuoZcOFQmlr+AEPknpaLLdAjquEV3vbx4+W4qAi6h3EnjHd5Vhoe8JWJPAcjx+F04pGC0ir1M5rJSIhFSbUQKtRZPy0abV+HUw8fvcpBQyKwMcGCg6DCWsFoULnx6cviFjh9PgPnwOv6OIpQ5hHXA+aCkB1QElg0ggog43bTQqMJUuOCDORVo1fzKcNCcnwOXghvycRo44iPz5P7sWkiV/Q0mJEIjXAakDXJvUAZkDQ3FQHqe5pAGseZPil8z7WdSSHW3Qs4e+byDy/7qHDhzNq9ZFykvgivaAZEUy4gOrupfeTwejvqu553e1R5SdprWWYtE4+l13mGhPaw31LMq+fxDIUJVSJI3B2UPdV+Aaq38PGRz6V4rSPwB0vQ4BHY76WUYAO7XznbS3dA/fkPGNe8mQk4meZaLZeHuuKYsOYj+g5sbnBNbXNW7e3OdsmOUOi84gyuwy8k+jj1TC1FMBo+Do90PodWLIJKeQScwgE5tEIpBHLjKG8ewEb2NJaAAAIABJREFUMok0wn3nWBNEYZMo0g2l2VW6W8fa6mvjySVHNJsllavHZjQSWKCj9vHHP8TS9dtGLVI5rls2J6kzvvvuG0SiAVRrRwa6MsMvNhRDsXhgACHngGDy6NgUbt18HzPTc6jXWgZAk2t3b3sbjWbZgEI6d+KFs+YtMYLwIbQ7Xdy8ddcoPOrNjjkCBJFIucFmcOUyQURn4POZBLpG86OWGYZeCNNTs7j//iNEwlHEo1EDrK18tF2zTN3i4b6Bi+RsDofZfJAlZc4BJDDMUl06zwpU1eplvHjx3MqEK40ja0DlSnP7GB4bHTgNAyOt6QxOZRRwPujMOIoVx12poNvEBDO130Og596DQFSI5b6gE0eQLmQA5tbOtmWdEYRu9toGLl28dAnnzs2iVqGD7CLd3z3+xrIoL168aIYlmycR/CaIV6s2EY0N4dKlyxifnBkApA00W2Usr7yxJooE+ZJDrEZyZXnKBGUA4t3bFayub9hZ9YNPPsXDhx9YRn6j3rVMoVaT3N9lLL97ic31VSRiUaPyEGcmgRo2k2AGMZ9VLO0bwB2LEaxy3IPaZ+QTvrxw1WhLjqsN7O0W8fbtsu0xZqXTSTTwI5ZE+bCE3d0d+zkU6iMaD5gsNmpVy4YjSEYAkBUDzFKnwc6ScitJrpUQCnawtbWJeqWGu3fv4dNPf2S0UMx+JWc4y7uZBV+tsyEdmwCSMqNjpfnpZMpkh3uM2cv87ic/+JE1ldR5SeCWoCPL15kBa2DNwIFlhl40RqAkysJdJBMZjA6PI5POWXYyM+3bnRqOK0dYXnmJjc1low1h4KjTdw30DKyqtqyx5c1rd3Dr5j3EInG0GswaPEKpysBLAZvb69YYc/9wH+Fg2GgkuD6pWMICF19//Y3JyfTUebz33h3MX1wwmVJFwOs3r7Czw+zINi5cmjcebcdhDdubj588w+HhEdqdHhJDKVyaX8DI8KjpsmajbiBuuVhAn9mgwzmkEgmj/+h2GlhbWzNKB+rgxavXbH2GhlwmKHWSVR202pZJfVgsmqzkM1nEkxmE4gzMAPncMC5duYwbN25ZAIGZdeSepExxHl6+eIbNzTXUKmUMj2Rs7A02GWXJeSwKlkK/9/5d47kn0Eg9fbC9a/y9zWrVsqCff/fEmq+Zbg8EMTk1bmMxepdCwb6XJgCdTODixUuYv3TRBWAaNXPG9wt7FtCgTBDAYgYnK8CYVctMajbcI9BAGaODNzY5YRzBpcoxqs0W8uOjePDwAzz44BESyZRxTr96/B2effMYjdIxUvEUkiFHZReMhFFrtVEbcEBfvH4VP/urXxoAnRhKot5qYXdtG9/8/o/46vefGS/x1Og4zo1PGr0EM6DZXJLVDwQdST3CigOGuhl44RpzP4dDpGOpGdeyUfFUKkbTMj4yagAu17XFwH0sgoWri/iP/pP/GJnZCNgtr3kAvPjyhVGAvHv9zvZtPOa4761vQcVxkB6VDg2ArjVrdr5Sl3S6nQGPeszRCFg2bdDRacQiBkqn0mkD+wmks6kfZSqbyiIejYGdHXnuEdBmVj2DCtzzjPtStngWtdpdjIyNYunmTcxemDupiOP3WK2ytb2JZs0BlJRLc85jrgETdT2rH2rtJnJjeXzyox/i0aePEIwaiwdCcaC4V8FXv/snvHvxynTE7sG+8f+fVM4FQqbf2SAyFUvj0oVLWLy8iGR8CLtbu9ja3TG6DwKV42MjCAZ6KPGsOy6jXm+68wsR9EJBROMpDOWzmJ2/iJvv3cb5+QvGYd1mBlIf2Fpbxz/8f78xUDyMAMYZYMulQaCMjT439nZwyPWgvRMPI53Pmv5hcEnVg8wAd/5MyoJQ3K/FQsmqAuLRIUSCYaDD0y1k/2czvf3DLaxtLFsAlmdlJsMGgmwk6Kh+CPYzgEBQ1PyxkCvxn5xgoCJlemF7n8HNqlU0hKNRjIxNYGZm1gJprCxZW1k33caTlbqZDjNpdobHhnHh4jnEh4I4rGxhbes5SvVtVJu7aHZKCEQ6FjA1m3dQ5h4JOv/E/M2Qs/3+HHhBHWEA4QCY8e15AQ7mC5ILnI63AZAR41+nbWHBxwEQZ3Y5+UoGdrn5nAO/IzygCPF9YN/mlU+oniQn1BeDzGEBfBwTdQ6D2rb/Qk73cv/zDGDWP/8IMDkFnVSJ+e/2ouGz9TyNQ7a9gEAGEZWxq99pznwgzbfnZe8LoNDP8gd831GApk9joPXj9TwLeb0wAtptytrlPAsQ9v15Xcs1Zga08wUGWYEDMF8AtOwAAtB6B7dWDoB2VYeuqaTvW8gPkb/IRBLZSL6/z/3of0//Fx7BawXM+fiA5FMVrPJd5PMLZJOfR9/hxOcZJBzxWq6VsnkFUsp35LvrOVoj3Zf34vd4Dgvn0H4R0Gk+Mty8CjfgPZVA5LAFtxfl08uX07sKtNMcnAVneZ1kw8cq9H03u9/PsOXYT3CiQQKjPpPPoHHKf5as6vnCuhgA4hgVqJGcaW6Fo2gdtEdOZclVMii50cmkYxTgNcKUJDP819dNTATw50+4m/OFXPNK7XXeTwmg0mGu4bwDoPnHv5f0lcbOn5WwyfuIXkTAo8bI6zRfwsl4jfAUVQhQL/nr6mN3+j/HoyCEMENhRQLYhUUJgPVlRA2qhXHoXYRj8J4awwkmMqBnFV4mfcPvCGeQvIjDmtdq7Xmd9pRwHs4JbWldp/HQX9Q6u4CW650hXcjv+RUYtJGUFOt0zCklhr+GWl+NU/tAe9TOLsNHYycANO+nvS+5MR07oKjSugoDdbrNJXXSKtAZJgBae5BBTgLQxErYQJ0+KOn6TA/8z//1f9rX4Salwi9qcaXc+Zk2uA5t21xeEzVtSiuXHERJeK2AMU0G73MKZDnuHF6jcgBOuKIu/sGs7/Nfjo8vwAiWrxzNsBgcSNoY2kinE+JOCz+K5h+e/J0AOAILVLIC5gWQaxH4PBpSXCRlKGvRtOi+EjTQ3GtmqAXXQeODwbxOm0AKSwqa11mGE5PAB1FdHfy+suM1vNYH2nUoap58wFgCKsXJ74nvyN9gLqulOsjqPM325LMk/FoXKUyBvloXRU95H45TAQH+XoEDzZ3eUcaDf9jYBhhwc2l+NMecEzenLlChTapDiWCEjAX/kNT3fGJ+fywCfzk/PvDPa3xFJQBSz5My0+F+loJD3z97cPogq6+cdGBK6WpNKTd+JFpy5StQewc6oYPDjvPgK2Gtg2TPV0A+AK35017VO2geNF5//+ozyYhvlPkGgmTOV4787NSJcPx0Upj+/bTfJTPa0zrcTMZDgy6yne8boGfnkwaqv66nh6WLQCboBJvx6wBoOiDuHV1He+u+3mamC3nmKI8R9LtRJKITyA6dQy4xjUx0HBOpaUyPzCKTCFsWX7cJvHn1DrubuwZoMrspmYhie3MFh8U9BK39bAf1VsMylMvHxzh/YR4ffvARLi9eR7NFAMdxP5Ky4tnLp0il4+h0CcQ1LNOXmU/MDmWGK2kLmA1CEPH2rbvI5yaMX/dgf98ynEqHBcugHs5njN+RAB4b21FPprN5V77XaGJqegYLl64iGHEgGEFcAjfM5mTzwqFUzGXA9mBcuoloAvn8qGU8MUPs1o079lkqlcbR0aE5w2y6eHh0gN3dTRtrNEon0mVcMJJL+gc6qL/4+V8ZF61kgpyXr96+wt/95m9RKOxhdCxnPMPGTdV3DiTBDR6M/A71uNMTQdsbxgXc7Z7oO/6f88ksyenxOQMvrWniIOOLIIx4TrnP364so9aoIsESxnAQk+dmcPP2LXMU11ZWnfy22/iHf/h74w69emXR0RT03TlXqbDpWw/5kXHcuHUbs+fmcVQ+Rvm4hNLhDl68fGIZ7nZWJWMGllL2lpYWjSOUYBUbRL5bWcVQMouf/fTnePThRzb3hwVH4VKpFFEsEmB7i8ODfctwdUa0y5Ti/ZpskNVpGGARiYUwN3cBwSAzQVzAiyVW1hiuD2vSSBmPxJJWPs7AwPjYpAGMfG/TQ+0e1lc3LLuUwCwb7ZHShk02+XzOl/lnpAlixhi6BnqPTozamuzsrmF3ew1b22x+Wca1xRv41//q37ezhKA6qR/evXtjZwOfx+8clUg3Q5oSxxksB5frdO/9B3j04JGtP39m4KRwWECpfGh7hdyypksMnAgjMZQGSdTIA8qmjaTvmJ05b9Qe5G2vVMvodFxm+ermMvb2to1fPBBktpKTKcoXwaZOO4ClyzdwY+kOstm8lUsww71UPsBxpYg3b59hr7BjXOvGvdhnxU8c2aQDjfaK+8gNjeLu3fv48Y9+iulzs5bdwnJ9gn+sfnjx4inW1t8hHA06buNBoJjXHZZLODoqWeZXNJ6wTGDOD9e9Ua0ZoBEPh5DPZTAzNWGln81azXi5CfQThGa26GUCbKmEgfCcK66DZVINsv8YTGs0Gwb+kyoomszZ88gFf35uHhcuXLTnxmMJA8b5ruTEffHiiTUvJTVLNBo0vRWNR9ENOO5fZp/ef/AAS7duDBrbdI0G4nD/wIDo6mEJy69f4emTJ8yBNLuRGZj8lwA+95PZIMkhjIyP4c79B7hx67p9RioJvsOLl8/whz/8o/HgG9/15csuUw4AG+0dFooGiHLf0BYmh3E8PWRrViK1RSKOew8e4tMf/tDGuLa6ipXnL/Dq+Qs0SxWjIWJAoUfdEwziuN5AE10ctxq4uLRkAPT4zJQ1na1Wa1hfXrHmfF/94XNUj8oYzeUxPTmFZDRha8YsXc5/YmgI+ZERVOtOr8UTCWsgyMzY4zr3fsU4SnktATUDz0dHHfjPwBqzWfo9XF66ih//9CeWgTs+nUS7Cjz94iVW37zDztauVSLUK1VkMimkrLmQS06g/qYOpg5sMMjba7vKyYHdRuCONjSpWKiPSYnUCXQRTboACZsmxpNDuH7zNi4tXDE78eiojOW37/Dy6RNEgyEMkYqr1Tbge3x0zFHg9HoYn57C0o2btqbWsLLdNj3JCpP9nW3L4ic9TfW4asFDyrnZDQw4oo+94h5Gpidx/9FDvHf/rmW0F8pFA8bZlPFgdROrb9+586lC+ifqCsf/Kn5mBpzJ6373vfdx/co1A89fPHmKL7/80pqHspKIHK2siIiRkqTLe7tsVb53n3q4G0Aim8XlpSULBBBYD8dYBcA+Hl3LnP/sd7/Hl59/YeMaisYxP3cByXTCwNeDoyKK1TKazNyPx+wMIvUH/7BChMEezg35rtk/gPufWeJtNkNmcDkYQbdNG4ac2Gw6FEG9WcPOwTaOygVbZ+qy0XHSG01haWnJ9Pzvf/97axhMYNZAph45uOMYzQ/bHqYesSBXu2PAPpufzi8sYOHSFas6IoD69PFTbG/vWIUNzyMC0wwWheNhXFyYQzQZQD9UQ7G8ho39l6i29tEJHqPdr6Hbd4kApExzPgN1d8BAe6fLTxtYy8eVvSt/QQCFb3fL5gwOuICj1I/xOJKJhAVJGZzjOUKg0tmzg+zbga3q3MCeVQj49q6ezbHIV6QOUsYfbSnZ5fZ7AmC9njX2ZECMwV2+Z/GgYI2RZaswoC1gy3x7VmbRABqA8LLZfT9f9rLGIp9Q/pzNT88lkPGPwDJ+T36n7iG/g9fxetnS8rX9OdZn/FdYgg8u6dyy9eg7gMQHv3R+awzyveT3yvd3IJrLoBZQ1u06Pl4jUh+8kwHsPZeow/WU7W9+04AClGa4v2b+mlqSFLvGDv7oOsNZuqf+J+8r/1lzpLnW+ghbOAHUBgmAAmr1fX9+DRPBACEfYA/ydbUuAhZ9jET/57gE8qoKnePwqR80xwJT5eNT5woU5diUrax3pXGn+dT68Pqze0J7T/iOfFHf35cM6fvCISQbuqfuwZ+pt328RP6zkuoEjDsfL3ESlNL88/34O1Ex8HNTNwNwX9/395cvj5Yd6mWvck6V1avgh5LsNGcKIvFzUff5e1QyIDxI+5ZrJ1zlxH/vDRKxPN9fe1a4hg94C5eT/PC5wvqEA/D9+GyBx/w+r1eFgPY197aSBE/9abdJTuUD5p8IOOe4eT/eS6C9D3Lre7qfS6hy3PNnsQQBvcIMfPxC66/n8h58jo+L8v30uc4/Xq89KgxJuCZtAr6z5IPXJQb8+ryvQGsL4JxpSKr97WMfDkQ+rarx96vkkGsv2dO8as8Q7GYAyCqPPExW2Kb2rbAQ6Ul+X2tNv8jW185VTzcOmJHdnmbAlesWsuC0Zd/HnF8d+F//2/+8L4HWJj97OPgREl9QnKHmhE1Knf9KyfD/Ej4DSwcE1ro/v8+MNh2oomuQMpTC1iaWYhH4JwCa10l4zgqanimgkNdp8gSAauFOFmaQPSyw2U95l7DLOOC/yoDWuPkMzakUw1nlKEWnxeZ3/EiLr6hPTi4vjV6gvii4NFbfgPA3lq/k/MNeERptTh18fC+NUYaLNiDHxk3Cv5Gw49A6GY+3xv5BwncQKKrDS+utrqFS2jq8eJ2cdG0QzZfkUIYZs9xkeGguJQvu3Rz4rINUMsPMOv9w57WaK37fmogMDhPJjsbHsQmc0aGiw06bVAC0Diw/2uyUhMve9/9KHn2FqDH5ykv7RnOh8QnoV/TWP7R1qGivM4Lu7wPtNe1pybl/uGifmHIbNHfR7/050ntorv2DXtdrPDKEJHf+tfq+Irraj86BcNUUZ/eljI2z8uIraXsmHIBMg9Mfu76v9aNhqvf25ToWc00kmMXLMRuNhAF2zjB3ADS/S345gt20WFzpWR9JxCPjyCZnMJY6j/HsHGZH5zGWybDXGuoVYH97F69fvEKj1gSdHDrY2XQSxcI29nc2EYsGEYuwlK9jGY7MtmXm2MLCVYyOT1iGZrvlDDoCOhvb69bMrA8C5VUDf8h5TJCK1BbGfdntYjg/hhs33kMsmjIKhYO9gl3TbdcNvB3Op8HGR3QI3759i83tLXsGs/6YIcxyYZb5JpNDVmrMuSmVCKgVbE4SyYg5kQTu9vcPQFpmNh3KZUYQj6Zx8+otzM7OGRhO3sda9RgHBzvY3dsxoJTZ18xeGUq4EjpmJpcrdRwWj/HLX/4K9x98gHqtaYAQM/0KRwf43T/+BkelAoZHUmi1GY12tBsEYDKZHEZHxw1Q4s/1umtOwgZ8LjDWNKCUAD33FQEVBhJyKfJXZwFmoiGATDqNseERc+IpO5S/3f09K99nKXcgGjb+3vmLF0322LiQ6TOk4fj8839CLBS25oTZFLPXXHC1aY0+4wbgXrqyiJHRMVSrdcvIbTWq+PrrP2J1bdlKnCbGRw2MZoM1AgDMgqaOXtvcxovnr5AcyuJXv/obfPjRx6jX29jecsDDYXHHgNzt9RV0ey0r4dU5dnxcMWPhsHRo85XMxLFwZQFXry4hPzxu9+DckPPauIvLZQPMq9UGYok0hpIZTIzPWFn3/fsPMDIyZLymlaMWVt+uu1J9sFlmGWU2bTs+Mm56UkSY3u+6LAA62wsLC5iamUS708Lmzjq+e/yZAYKkeWH219/86p+brPFMWVl5h/WN1ZPzifdhcIRjI4ct15XgouNIbpgDf3lhwXQ+s9iYPc0M0FLpEJ0+DTlyK6etKWUo6noM1I5rlqlPEHpqcgZXr1wz4ITgDdeBWeWU1a3dTaOMIdjGLEFmfBM8YlY3x147bmFifBZLC9cxPXXOgFEC8pUaaWP28OVXn2Fvb8vAOcdZ3rSMcmbdMuOb+oXNP+/de4iPPvwUsfiQy2xnU8IIKVwOsbz2Bs9fPMbBwa4ZgHxH8nSb7mRJdqNtAAb3ErENgnhm6NcbGMlnTSZy2bTtWwLsXO+1lRVrhlnYLxodwuTkNCLxiO0bq1Yosvphz+6Zz6RN/1HvEMwiMBpN5JDODFs298zUOUxNMjMyY3PLDD5nZ9Tw5u1L48LeWF+xQBZ1z/DosFFKsAHi2MQo7j68b+AcAWnSdXBvkWe5uLeLVqVmQPSL588NbE1Enf4h6EsZK1dqOK5WEIxGjcP6wYcfWZVC3BrchY0//k+ff4Zf//rX2NpcNw5qy8IcGbGxlpltSJCMNDcRl9HFDGJmUxP8ajQd5cLc3Dzu3btnVDSkL1l9+8aytGuHJXTJDxx1Db1Iw9ILB9Hs9QyAPnfpEn7yi58ZoEq9VDg8wsqbt3j+5dd4+d1Ty1BPxRMYZfPJRMoCYgcHRQO/KavjYxO2JqTz4X4nBzMBaFIflAyEbdiaEjycmZq2jFXKD+lZGqzsiIRx4fIlpBmwzGZw8857mJmYxtvHL7DyetkooixYVnZl76RaIMc55Zv6u1Kr4rBccJQXmZRVg0RiYeMrZqCg3WiarLHPATOu+6E+kpm00S3U2x1MX7iAX/71P8PN23dsLMyYZfDu83/4B6y/XUaPcxeLGw/2cCaLboc2FTB9fhazFy8a3Qr7G1DXkP+a1AlsQFliQHN7x3i8CbqKdo1OWSAStnF3Qn3Mzs/h/ocPMDw6iv1D9jHYQ7Gwj8OdAva3No3Kh3z/BJo4l5XjKgKRkD2T97py9RquX72Osfwwjg4O8frZCzx5/Ng4m9lbgXM1PkbwMIhmveoST4KkbiCNSMTmgPQbC5evYObCeaO7CUZdGfT/z9ab9ViaZVlC+86z3Wvz7ObzEO4e7jFkxpARkZFZRWZ2dUsIgZoXJKR+QuIFCSHREgIhEA8I0S8geOEBfgCqokFCdFV1dlVWR1Zmxhzhs9s833vtzvOE1jrfMjthnSa5zO0O33e+c/bZZ++1914bwVgAjM++/Z5Z/gAfe60m5RP6H8GqVrdjFgtZIpex3EzBVtfXbXZlgQ01y5WSPfn+ezvc27UOegiEI5aOp61ZrVGWkN8UC4MuENzvCHwlbDyc2Fm1zHO13nT7FHK5uLxCHvBPPvnEHj68a6enFfvzP/9z7kXyfqLxJWiV+gNLxKOUWQK3GWStpy0/u2B37t2ztbUV2gnoC/Hl51/Y9vYOz3M0XpxfwHtgmZzY4uqcpbIRC8W6dlrZsqebf7B+qGLhWN86gwozoKPxKKk9nN8TcP0G2YHQgz44Kt9IrwlIUZKGfFfZ66A2wHuwzaBnobcBQKN5NNYQFA/ONnV0Y6iecT4aQBEHOCp9Vra2xiDfUfau7HoBHAK/0tmsXVlb43mPcw8VJ5BpnGuQD1YaT0A34WgDCIKMHGVhNHh+vO4DNAJyNAYHJDjgQb48KzUCzmm8LhoCvK/MY4FR8ifkJ132tc8BvYC+TD6vsml9v1bjdI6bCy77NrnGCb/GT2TTvArEccCUoxW48K9cdiz8AbwunxK0Ms7HdUCLEqBUQQnbTz++r4TPEezrOapFH3/g3AQc3r7PKn8U9/cbTko+fDwECUSSB8mo74sJfIQR5QOzAvHlEwsYU1M6JS8JXFQAQP6w/LTLAKvm8tx/CxJ8hMMooU5gqGMhcL65v464rp5Hvqr8QM3PZUzD3zf6rGRB8q1xSYYQANP/tbd9efBBawRJ8Tf2lbAVnEXCo/Ca/FAlhok3W88nEBC/3dgu1kUArfaST+shW1yAqEDNSUBjqLnz94k/n9qTwmEEaiP54LJ/7sufAGJ/vwovECiKawk38v1uzCt0BOwsVadLH0guJRf+2uE96R/8X0mgmH/tZ+wrYTk+ziU9omcQBqlgFD7rA/v4vNZbc4d74zV8TkwEwoXO91OAxWkdXBLUBU0NPgc5UQW5sDNiFgE/NMYWD4JnAsodhuAAaHxOQLuP+0iHYHzQv/hbP9orek0yoHELUyNmQfoQRyOk17VfhMtoD/oygc/oh1V0CAjEXKKr7g8KDsk4EhGQYBWPI9EgzWQDnLtMfPif/5v/bCKFjC8z2heUofiAlgbkbyAKbpBFptcvf0dRKN1DAihlKGHA+zL+BDRJOIXm+4pVSstX/BJaAY/aDPisAF09hxbXB/ukJPyID14TZ42UC55BB7M+6x/Qihho/Mp2xWeluDXXmjc/yiCgVhvRNwwkiNqwoJ7w74Nx+AeUDhJtUgeWuSxlrYEPlkuR6Dra0Hh2RXDwf61FNOIET1EmCaoMNCk3rRc3TRAh97mAJPj6rbXDuikq6CtPHSQQZnX21rgEiOu5nDJx/N3akNpAcIz9zSf51TqpeY0PyEpR4VriMvWvcVk+ZFzot5SM2xtuM+vw0vP7xpIORs2llIt/OOLzmmP/IPUDMr6RJnlNJVz0S3se6yiFLBnR4aP7+2sMB8tXgHpP8iZZvKwYJR8at8as/SjQXPtMcoixqFqC1wCVRQDg+4e8lDzkx39u/V/rhUwm6o3IBZeT7whc7D1nMPjySaMAnIc0LN38gzuSMh5kliDbRu+jdHU8DrPcHpH/SChr8cicTU9t2NrcLVufu25L+Q1Lo2y2MbF6uWJnp2d2tH9o8WiCThsch2Q8avVaycrkvu1aPBoiXQGAsqOTQ3JXoowdJe6ZLJxacO06UA7ZpUvL6NSdIrDT6YG7NmT1ZsUazTrBXcz57Oyi3bxxxybDiJXLNSudlJnRCaAwlY7a7Eye2ahIKwPQAR7HYqloOTRXy2ZtOJo4QCfI6kDWKhrYAYxjSc6oZwsLSxaLJtnMrd9B1lfPlhdXLRbN2LW1a6TSAFCFg+qscmo7u5sEsxx/9IAOXy7jABt8BzQV9WbXfvTu+/bxJz9nlisa/2Hvd3tNe/b8W4J5oTACD+DvbVi/22H2F/QAOJEBTLIz93ASgNLzNj8/R/D94HDPNc9DuX2vzfvlUtOWTmbJ1Y2zCE3AZqdnHNdxxAHQKLMu16uk4QAAnUGDsakcS+KPDvcIpnXbHYKliXCUmWEAM+BsO32McxZgQ9YSAJFC4BEPEbxpNau2t7fNTFRkHq6sLNnR8SGDDbgOmgQCXC9XGvbixUuzUMx++smf2KPHbzFbHBQbAEXRzO/waNtODvZI04AsQmYtRFMBaFMjAA06hOn5aXLtIgMUmXmvX21x7ACbME8N85DkAAAgAElEQVTYc5hPABbd/siSiaxtXLlJ8O2D939iqRSyzlDC3rLD3VOCtcj6m4SGVjw9tnYXtBgTUpVA93eDqgIAOXfv3rXp2Rne67R4YJvb39urV88og9A116/ecOffxBmuAIFhAC8tr7LpYySKLBAAXa6RU/nshGCSy9x2WWKzc9Nsrgm6mO3tbVIJIBsSZyk4ktfXNiyWTDm7gE2nHPXM/NyS3bvzgPNeKVVIVQLOagDJJ6VjAkUI9iwszFsynbLRuGetVp3gfb3StUg4aSvzawRxAWTg/Wa9SJn9/vlX1mhWCMIjg9VxJ0YIpCEIhH2EYM47b79vb7/9YxuNQwRwW50e13Mw6vFZQQNyXDwinQ0yjREYQIChWWvy2W/fdhmmAOuRtQBjuF6pcg5BfYBMZsgk5haZDa1GzU7LRet3elZA87jsFEKq1IeomDg7q5A7e3FxyW7fukkgtANKi8NjApuJRN6i8TT3y9L8IjOhU0kX9HEVViPO/4uXT+3gALzvJ2zomMkAuAKP9gwBPmR03nrjLgNgAHqPTo4IeqFiA/swMhiT2uBgZ/c8UxbZnqCrwHp1un3u0Xg6bXfuPyCdR2F+lvsXeASqCl48f2qf/+73Vq04znRk6CPTHPMI+QEIC8oF6CV+L+DARJZbM2hoCj0OkHd5cZEAVLfTsga43ys1a9WalkulnQzOzhMsBPBY67RsenGRDQzB7Y2Mx+PjE9t5/dp2n7+w8tEJAWX0Ige9AxqwIuMSgQ00AAUAvbS4bDNz83yfoIJFrN5u2GmlaNV6heMFN/eH77/PABjmH9Qkv/nNb2xn74CUCkvgtEbvExvzM7eu37BWuW67W7vMJIPMgvsYQSr4H+h0jpLLDhq8DgfWbNdItXH95nXyMuM96Obf/fa39vy770jfAfoPB75OSMWB57d41G6+8Yb9w3/n37abb9xC/JZNEcsnNdKPfP53v7VG6YzPPZ+b5u9eu0cnbm3jqhXm58ltPBpPmKWP65O/st2xGjL0D/a4bqgowJ7G+QVal/54aGfVqjW6TXJo/+QTF5RAA1ns2d3tLTvaPbB6pWLxSdhmpgrMxIbCRuAH89QbTyw/N2Nv3H9gSwuLzFTefPbKDnf27Oy0SKAQ8pXJgrYmQR2B84U2eixq/d7AQrE4KWnS2Slb39iwq9euWWYqZ6OwyybG+mH82683mRUPABqBQMznjRs3WLFhsYjNLc3bytqqzSzO2+ramhUWZ2ycilooHrIT0NVs79qLJ0/t9fMXFh4bZRFc28gyxXwh8xl6AfYE9AIoWxAERZNKBERhG83MztvCwiKDLLdv37WNjVn77LNvyQNPO7zX5b6uVc445pkcsuWn2DciFEtaFg2U775hV6+ucl729g9t89UrnmfNZssSkYwlUgCCYgw4Ts1kLJEJkff55GzLtg6/sVG0buNwx/qTpoViaM4cZvD3MtCFapsYuZr/+I9sTx8ckZ0qexZ9OWiPBr1UIPcYN/Qkro9eADgP2z3XgwZ2Eb7rfKaI61tDH9plPPv+qMAS+UkaP/Yqg+MZ58wjKDI3M8M9DI57UJ4gaCjqSAI1sE8IwDt7FFUgTK4IX9wX78velX8lkE+vC3RSUk4i5RJ0cE1lFCphCeOX3y3/wvdzMOsCPC/b+z5wIvBQfusPfPa+q1iTXyt/Q/6N7iufUH6BAM5+31G0KEENiSQKeuNZeQbBvg874N0HoHmvoAcMMvv/mH90jqn0XaWs/0NfM+zkTz60/BI9M9ZeQI4P2mnMSHyQfyw/TOvoYwxj9i1wvqbexz20ZngPY/ghPaqjgBCYKr9dYBzlKADTLvvQWk/4Ilov+U+YR607/CCMQdmswjfkt2pclNUgCCJ/T3/reXzwUfPj+8iX/Wb6bwGA5+8t//r4v8B6n2L23C/1AGjtAWFGGBfWz9c7msOLNXVNT4VH4X3MhwIf2rNO9pxsKpsY40fPGCYjeAEkzb2PT1xOiNT4QcEhXXYZvMVnREUov1frLT2o8UqvaA9o3fA3+30EzyUdh9cxJt/XFg6hIIV0jAvkuUCl3oM8qOJCWIPW2sdf/GdT9re+J3mQXGIsvg6UfEv+pSOEaeJvBWT0vPi+ZE/0HxqP9p7mkDo12ENYQ73P8QTnAWmyvN5lPo7HcyDp6A/1nMLl9FuyrGfBPRV8iLGZbYiVYf4cXsbAtNb+vpAeA7iMtcA+knxyLAGu5TA51+QbADT8H2Bq4C1nBvT/+t/95xNYi+hOjHKgVhMch32LRmI8GFH6ivfBv6Xf4H3G6/jNTtKBU6KNpENAC3s56qXJEbDsd+ZUSjs+g+sI+POVpoBgbjr0Yfe6qOrg9IE3XygYhSYhtv0guiGlimsLyRcQjA2EcSn9XgKpjSEQ/Y8JsBacixSP/0BRuBKti26ZGBOuJdBMY/JBbsy1NgDGigwd/28pIh30AqB9paR7KuriKyenmEAfAEUHYNJ1tQYoIy4aCTMP8YjLbP9jRpqUnDa6BNnfiFLuMjj8QwLjVGmD5lHKllkTQXYyACpkQOsQ1/XxXCqlANimg17r6w4Bp/x9w1IKA2OB4vNlUiCnlKWiZPhbik3GmgMe3XopkqjNDZl3a3JhEPgbXXtKh5r2A17XnpARpefx98VlY8Q/rHWYM2qHVMNA7nQ4SoFKLn6w3zwjFmPrDUbnMozvXzYSfAD6QmldZBPrUPcVpQ4SyRXWUKAzxoL38TcPdjhIQQRQxrLm3TeKJJ+X3wNnMuUmyOT3D1a8rs8j+/GyAnbXH5JXEZyIBKlQ9g6DAshUcDAA2ELpJ/bKaISsRRijZtFwzmLheVueu2E3Vh7ayuxNyyembdIza1S7BCW6TThrVWYiVdEQqgtnom+1SsmatZKFJj0bD3sWisKY7JIyAPOQyeUI5ETjGQKX/YFzBvBveW3ZpqcdaNLuOroQ8CojOxl8ywCkAYCQYmESYyYrHED8s9GIUUzwpyLTCQ0VAfiA//PV6xeUZzhGeGZlm2GNb968znJPjA0ZkGgGuAKwKZUhF/GgiwzuU1tfQdZz1DLJKbtx4yYdOBzk4Ane3Hph9VqFgKnzG5HFE2XGJAC4WrNlZ+W6raxesT/901/Y6voGjQGAlfVGxV5vPred3VcE4mbmkKHsMpVAH4CMl3y+wPHEQgAp4zY/P29377xBWgtkqQFYQTNDUA6AFgAndzwCrsuEhYZjlhmjKRkOY4AgzuAZ2dHpiR2VjpmJNUE25Mg1D2q2G6S7WF9fdUbBcERADD8xizKDDePBnHW7ABJdEOGsWmeQAddGEz7oPjQzXUQzq411lnQDfMRBjxJugi2DsR0fnbKpGPh2l1ZWmfEKuoeZmQLB7GajatVK0ULjkc3Pzrmytxiy4ztWBkDWblj57MzSU2l755232GQNQYOdvV07KxUpg+CaRGYvwPN4ImmVSsMm4yhpQ9ZWN+zDDz8hiAEKAfCanx6c2MnRKc+a+YVpcqgis7bbajJzFM/Q6XXZJCs/M21vvvmYFASQ22LpwPYPX9oXX/49uUanclMEE/EPe5AA9HHRllfX7P4bD2x5ed3AGY91AwiNOUMlAChMIKsI4AD8KUxn7dr1K5QbzCWy3bEGpbOqpZI5W79yjeX1jovNZQ+ARgPczVeubLChJgAA7EfYUrgumjbi/8hWA8CNJmlNZIzXTu30pGSDztiGfbNULGOFKdCXhCyCOvHQgIGB/aMti0VDbGSpjEFS/nR7pBRJJjJgHre3Hv/YHtx/xP3Ocm0bWQm6olWxerPKQEyr23Kg8PKSLc4vUi729g4IKv7Jpz+jwwDDtFwscW/sbG05m4lOtjPSm41GELgdUCbRePHNR48IJGO9IH/4LgD4SDjM7Lzbt2/azZu3qV9QUQGO3l4fwa+OjdAELTPFoBQALsgezqd2s8ExA4A+Ot5hxhrAc5TyARRGQzQY0KAkyBbyLOMHH+/+0aEVT46ZiXt1bdXS8ZgNu31ScoCeggGjUJTZspnsFDNtW92uZacKdvPeHbvzxj3SZ+BZIRvY+wALX798YbXqGXUx3nvw6DGzhXGWY5+BQxjA6xj2awI9PFq2vbtjm5ubDHQ06y2W/5PWLRknjz0oFNBEcNgdkgsfMs+soTSa8cWs0qhbLJW0uw/vc6yosiHQtLVt9WLZhr0ueY+hywAYUi6jyAJH5UKXPNVzbLaaIQDNc3UStqPisdXadWawQoeC+udXv/ozW5pf4FmHCoB//fe/sz/84Xd8PgSEwM+L4Bn2F6417vQoJ7DD6SB2u1xz6AEkR7BCzUakiwhFUSEzb2++9dAWlhfPM8C++vwL+7t/9WtmFHP+ssiOTpBWp4NGP9msXbt3z37+q1/Zxq2bFoqFbDgx29vet63vn9i3v//cOtU6QbVUkIkMjmpk+GRyUxZLpa1Wb1ij22bgDg0DlxaWeZYUDw/ZSwHPq34roOsApzgA+kqtbiflU1JJXb2+weABZA1zeLC3a6enJQPHEAKHqHzJp6cCWzhi7T7O5ShpU96494B7o11vMIixt7ltvVabwD3tewzYxlauFSnXqBxCs1qsH/Q+7g8ub5xRV69fs+mZGXKTQx/gDISDB1D8cG+fDecEFEI2wf8N3Tm/vGSFmbylprIEoOdWF2ySjlg4HbJ+a8A9sbW5aX/zV//KDrd3eQah8eN4OGZwAmcb9gz2pwKrx6dHtCUgkzgnsrkpyhKCdNDDoLmBPMOGgf1QLpUYeEHGOfiuwwh2F2ZsqjBnIzxnNEkqnlVQBMUjpEnZDwIEbJAcTVm/h6B0x+bm5212YdbCiZFVmkdW7x1brXNg41jLuqOKheJ9s8jIQlFnb4JCCZn2yDo9BzwZKMJRE6OuZKNoc83VYcMp0IvXkQXrg3goO8bcw0Y578UzcPydAKBxJfw4PzKg6gsoB5ztHrbxxNnP8hkubEYHDCtYIvAEPph65qBiB7KAPQZdD32LOcZ3omFHAyTgB+eRfFt3biFzzmVDyx+Xr+L7zviO/ES8Ln/yHOhVRnng6+Dal+kqldRGiw0BLNg6gX/vg4eX74u59sEo+YqaIwJUfZcYRZsphobC7sfZmR3aYQB5faAUzynfCUkR8t8dfuGSs1AlJV+cfiOy25kx6Hzdc38+FPTbIac3MjddXxhH2YfMaiStDEnVhdf1vmtq7jKg5c/I38DYMQbMpdZGWIp8I4652+aYWLEViVIXIACCCiDoYyTXyFf0AWj5oAIVNe/yn+EjXPinQbPFwLe77MOp8hnXlP/rzzWqFLRe8qV4TgbZ+NAbAlx9gF37Aa/51BFKTvSv6eMPwpT0DJJ1YTZ6ZuFE4u72QWIfxMOcCES+7E8KGAzBr+mjGhjAGztYnu8BAXt4Rq2rggru+25P+D6tKAAlpxi7qvKAV+CckM+PvgfCpQQga30d+OcCJ3hN+JTkjKD/4N+kOznfRB5djo/x+UEd7TXhEnoW3Ffjli3nYzn4nHAIPacAZ2U2C/PB+6yeAQ1gr3cO1mMceEYfN8F45Ovj/8JlhFlhXJh3XEsAuNYIv7W/hF3h+6KdwTyfr3lQnY97Kbtb+IfmXTie9hXeF4YgTGgS9JgTtiZZRqgK38cY8Zz4vNYN18APMbOAe1nPrLXXs0jXSg78+YCNxR5oQHKDa+IewhO1zppnXVPnldsPbi7dWeiCJNy7Yyd77h8oJkF143Q0MEvMGWzj0P/+P/5XE9ecZ2C5XIaZSzC2oRjIxxbHwqM8B6UnXN6gwQJKilz5BwYv9FtlBBJEAb6YYDwcnBsCV4EgSQjxviZfh4lAVB2+miTxQhHUC7vDRPdRREsTLkNM1woF0SYtIB7q8qLpoJSykrLUc+J9AaF4T4ekNqOygSWAWkiMV0CkDj05LvgOXoMhgX8YEzORggNbSthXLlRk5xnNF7zYTnk74+UCNHclw9rUcDCdUOuAcQcp5zg0diVI4OoDoAb2zYAj9wL8DCJyKFX0SgA0rwKUteG0UbFWAjixJnCO8KPD63xdgqgwQfbgIJZikiEFAxdjxfVYZhZymRq4LsvDvKxgbR7Jq4wtPbP+1kGkA0GKT2srAFpKGk6PlJZe08bD38gwkIzrAJASxN/ivcYznCufIKCie/oHh5QBPivwVpveX29fSfhGg/aQxgwAWtFnAk7s4O0yovVPB+K50R4oFs5ZGAoHmRSO2kYgsA5xgA2Ux+B9yYUOCpRuYEyas8sGguZFitE3NriWEwf8S340ZhkoMmRgnEl2ZYxoHWiAhS545DQ3MjicgfbDZov4rhurOwyQJQRQUF1p3ThJ9+j2RwhBiCRB6H5/RPAvPMlaOrxga/N37eHdj2wut2aDptmwY9auu3JmZOgiS4cl742mdcDn3KrboNuxbqtq/V7DOm0H0gAM63Qd3zOcToDqOTREiySt0x1Zt+84HN/74EM6w010R28iY7XDzMJ2q2Ynp/tWKp/awuyMrawuWxY8t2bWbHRZTl8un3Eer129YQ8fv2WhKIA8ZIo0bHvnFYGudAqNtBwAd1ZxDhEcd3C+4vwol86YmYwxAHDBPm7Umiy3hcOK4KeaguFvZBg2G3Vy+o66fYsjOBoINWg+oonAOOm7NQZws3HlGrO/AJoCrMRYkA2LcnM4jSj/RTQWWeUAhpBBi4yq6cIskmfZIBB0Dxe6vMsxodkSAGg1OgMAj8ysTr1t87MLduv6LUc/gOZToNZAhuvpge0f71ln0LIJOCcn4Hh12Wv9NugIhmzIx8aJUTQgiVur2iYtQTLuGvtij+EHwCWy3OFMpzIpAljIym40G5bNZmxtZdVRHCCjGAZVwFGIpmYABc8qLrsOwDTP1ZBzrHCWDPs9S+N+QTMuzHsiGuecAsytIKO21WJm3vLKEjMqMVYAJaNhz/aPdgjMJdMJglPg8+y0sSZmC3PrdvfOfVtd3SAFDYINaATWRjY5+HETMQLurmS/YX00g4w7zkUEdro9V5L+4Ycf2VR+2oGcdWTY7tsfPv/MXrx6aqsrK8xWx94DYN/tjWzQndjq2lV7cP8t0k2MUXE4cRmq4LS2cM/KtVOX0bi7aXs7m+RIv33rKueWJdRjR2dwfFq0TCZvS4urbDgIQA7nJ/ZLrVInsAjAE5mHAHMQGEVwB8+G4Mtg1Gc2IigqsD/LADJrZ6yaGI9CVsjNWDgUs06razBMB/22gaWp3alZuVEkwAZ5wL4JRxLkYEdWNICfYT9imXTB7t19bA8fvEUApFQG33KT2deYq/7QlclLJ4KWYH5xIXj2fXv06JH9k//wn1guF7dqtUewBvPy9MkTgpCtOjjG3fkAvYR1QmAaWWMffvCR/ei9H1OGwfOLZph4f2dni6At9sKbD+/blfWrzHbvNLEnh3Z8UrFKFZnOYSvkZy2fn2XgDEYxMsdB9/P8xbdWLh0xE3wql7EPPviRLS0v2lkFlDAN2z88tG0EkcIR6lfsDVRfnB4fIfHT5manLREJE/wDiA4KjkHHcXrGYknHOQ07bjgiV/Kde2+Q6oJVCq0mzxboVDQIJWd7z5W0494bN6/b2sYVgnKwPZAlfOfOHUtnEtYdDJk5VyoV7be//a394fPfWaVYYaM/ZLamMymrlE8YTENT2mQ8ZYVc/pwOKlfIWTgysVanadmpjOUKeXITQ3arjabVyjVr1BqWSWZsaXGetD84y+tVnAvDoBFZw9KJtE1lpxhsgm7D2YM1G45BD3TIsxtn04P7b9pbb71LveGC7gC6sb9+RzoOPN/9Nx6Slx/VE5DH8Ghgh/t7BD2gQ0AlBD0DUAigDbLEwd0OnZGfztvVG1ftzr27Njs7zX3tuNq/ss9/95mdHh1aATI5P8sxOAB6Yul8wTZu3bO333/f1q5et0nYUaZUz0q29+Kpbb945sDcTs86jaaloq6fCJ4pN1XgWPcPj1hqisAR5GtuZt5GsBu6LRv0Omzmh0ARsomhd7Cm2CenxTK/jyoMHOigILl284bNzM2ec0kj1hyJuiALqlDk+KIyAc3m7t29y2qesEVY7fHN11/b06ffs08Awdz+wIaDDsHIcvGIOhBrxeqDep1Z4DHwvc9MW2805Fzj/pjjAQCaWIyZ49A3ALR5BpL+Ku0yyaMRW1heIvfzKDSx+cVFW7uybvNr8xYvxCyccEE0mCm9dt++/P2X9hf/519Yt9GxSW9okXHYZgqzVpiaZrM9BGexx1FpAx2KfYSmms6uB1VBghzwCODiOegEj0DJ1GKlD3Ie8DfmH3NHECua4jkNDnbMI4I3WEM8E85d2D6wE7Fu6NeA5oSgIkrnc7a0vmjtQcV2j19aN1Sz9rBste4RaTmG1rXhCCArACIAzfBrUPIfNK4OIREpTpdnOIQzjbMBCUoAPVBdBfuyT6BzFDjV8mUQCI+FQ7QlMH9KbMKZ4ILG3XPfRj4S5kigFm15cHIH/is+jDVzQXMHPmAdcV3Zv1zjwYBzC5sKIDRo05CNjt8KoojeQ/6OQBElctC2HThA3bd3BWLJz8D3fP9b45Df5CdfYawINmDdBGribOJnhg6Ad3LmrDfZJ/gtQJfAaQD0nPvsgS9MWg+05QwyQekvBxUNyvAGfYxsc/rrKAsPKDMIUKvnS0B9geCKfAX5nj5gjntgTQQyCTjzs9KZ5d2HNkP0wvnN8JflN0MPovoRfzOAE0UfmAg/x2a+o76z7bxyfPmfvr8qf1AgGLEE0EmlYLv1LQTQGlmlAN7QuyGoZvf9R9/X1j0EXgmXEWiF1yUvwiEELgv00/g0hz74LB/PB86UOAb5wvkJHEL7RH6nxqtrC2yVb+jObZcNDLteeIBkC7+xJvgt2gbJuWRPMo9rkBIoAALdNZ0OFUitYIW/p/E5YQUMYFmElUlsQh6A1hij/NFIzNnRPnjIeQmamF7cz40dsiFf/GLPAnRE8MxRwAhHESYkn9uXE/Qm8t/XM2mP0J5nJbYLFOiePtgqv1/XxVh9zEOYjrAmYRM+/QiuL7tTMiKfX+Cw9KCCYpDvy/iM9qiAYVDbaB7wWzKH3z5eJ3m9/L56A0j29R1hNqSjwjka8NHr2YVrSZ8r8BG4pecVLdrXsLG09j6OAj2BedGzCqPA9xQ4kD0h8FjULPie7i/wG3MqHY7/o+8HrqM96O8DZFnDr0Reib4nzEzr72Ml2n/CypCwDG55Bl+HDrxPJ52/is+Sig64ycQF55jYCnsEQHTE4bah/+Of/ZcT3FwAsXPeuueRXhmjekAJMG7gHxRybCRcijII/fcjtxByTLSAW2fs/pCLxj+UFanAZ7TxJOzIVMDC6lrIoJBi0MaQMOL74FzRwlKhoNwviJoogiowyz8YJcBaIDy/hE7KA+/pOQT0Suh8ZY6Fwuf8g0SfxzzJiFB0U4eehFv3oeII+K8E9GkT4m+MHwYsPgdjXOC3A/UcdxEMM6dgXSYsBESKhhlISJMPDAYqUxysNBicUAPYkOL3QUQ9t/+Mur/miBsxyPhTqZaeUZtOiktGgRSD1gbNgKQ8MC8wfhwgBhBmdA7wSrFI2Woz+WCx1lYKUePFZ6RwfLCUcuN1P5ZxpkMeYwaPqdZb8qv5xXW1F7TP9Fk9r+7nK3wpNWV4+0bjZYPSN/b0DJpTvAc6Bx34ihZjzdj8KaCv0JponaUL8L1EHE5UhM6kHwG/MAKdAQsn6AK0VWRswmxRyYrug799mRLoLN0igwmf7wFUDZo44PcfA7BpyMD8C4ztyzLAg3Hisrc1tzKg8bcb90V5pBQ/D6OAQ5pN0tht3Sni80M27J51zIAPHC00TXQlxIlQ3mKjaVudu2uP7nxk05llQ5V9rzEm4DwALyfoCGzMDCJwMk4GfYshKguuyG7TKqUjglC1atnG4761Ow1SawDUBRgUCcfJ09sfhMmPvLi8Zp98/HNbWFqibiiWyzYYdl3Ds9qZHext2eHRjiUTEcvmMnQosH59lIJXW1atNpgldO3GHXvr7R/ZmAGIMMewt79tzXqJWZvDATK3XAaGo7hI2Mw0smpTVirXrFyq2NziApsVLS8sWq/TI5c05zRsdKgAgABkW1tbo+7a3tyxYQeZwmNm2KJhGeQKTjlAD2T/gGsZ4wFwDYqQYrnETD7uxZTr2o2DEA4LssMg/wBBMB7IP/h7ke0F8HljY4NAJnifXQlwk4cpypvz+Zw7d3pwrJFRObb52SV770fv21xh1ipnZ7a9u00A8OB417b3XlutVTGou0Q6YZlchryf9dKZNZCxNg7Z3OwCAbjJOGztRpfZnZlUlkAF+fIjzlnvDLo2Do1ZWgw9B4qCYsnRSCzOL9AhYTbdWZFyz7MnkbBur2M18DPDuIaRTEcx7jJlQIcQjdnCHDi8w8ykZAZ1zAVNoQsIwNdr3CPIcsfroFxAA0xkCdfrZ5R9Anrs5J20yCRqlVrHktGc/eTjT20qXWDG69PvnnLN8lMAzZfOz02Mg5n5nSaBIBw9AxCEh1xG0KO33rV0Nme9/tAa9TNrt8/sydMv2VxverpALmA87+HRKeluMqkZW1y4YnfvPCQAHZqAnsPx+NVbZzYct2wwdg089/a27GBv2ybWs+XlWTa5BDKB+QRFA7Ids5lpu3bjNulayFNcr5CDGvy/fVRqIBMgGiEQhEA+dCKAimgiYgMEq3DMRhyQBXCTdgwMt0SO9BPTuRkoHFLtYC9XKkUrlo6tXDplgsCNG7cYmIA+wZoUS0fMYK5VkelasLt3Htm1q7e4ngC3QXtwfLJnlXrFYvGwzc4tcN1AuwGHqQBQa9Bn4ODOnXv27/27/5j7AgEh6AeAW59//nv76osvHQUPHHeDE+RsmJOjIjmoP/7pp/b+ex8S6GLQJo7KiYbt7+3Y5wAwSyXb2Fi3q1c2bDIeE8w92D+2WqNjve6YVCBXr93mGgHggkySp33QYgPGauWUQHwum7RHjx4SpGIzuXqNjdy2dvYIaMcToKKPLoMAACAASURBVEZJkrObjTlRMRGLEmjEnl9bWraF2TlmiR4dnVg4FLFcvkBHFT/zi8sESKemCwSqAGq3A5usXCza0d6BTQZDl1mHgGskxEoAZPtPTc+Qcxc0Ddk8k96s00UGZJsZy19+8QdDti+CL5DRbDpl48nAFufm7e7d+6RN2ny1wxJ6Z4s5I75WP0OrKcerGoP8hkmdBE7cSCjBzPUP33uflDjwJqCrXr18aU+ePCEVDJxjVNDkMlPW66Dc2TW8mYQmAX8vGuZlbePaddu4coOZ05jbdAYAWMxevnxhzXqd59vVjWu2uLhMIBvOcyw8YpUA3sO+hY5gcgayngEsJhPnRtJUYcpu3b1jd9+4w/kGLzH6FiBI8f23X9nx/p5lMwk2UozGIlZFIGoM2qKUrV+7Ye+8/xNbWrtiQ4tYuwP6jLLtv35qRztbbNw46vetVjoj3yr0EEB28PqjYgTBU1R+IODJcziWsEalZnFSc/RsMBpYqXJKADoUCVH3AwRtNdEnoMU+CtjvCLohQxoZyTgP6BSOXbCvMO/kCAErcgGD5qRctVgkbivzy9brdpmhDL2H5B3odFQasYFhu0laqrMi5LxJLnbISKl4Rj0BuV6+skYgHz4LdiF4/ifMgI5bHjQyqKozpydx/iGYgkaBufwUgxenZ9DfDdLUIHN2dmnG0jMxS+XTNjc3RZk7K/fs6ODY/vL//Rf27dff2qg9IAA9PzNvszMzPOdAs4LgdbPVYKAHgdxsLk/wGaA7xgOQHzZIoTDjkgtGzk5Ds8cYskjBKw1ZRgPFvqMH6PZ7bD6K8eLZEUjG80CHQqZBLYIzCXoyl8nyDAIwv3xlyRL5qJXqh1ZuHVhzULJ678Q6/bI1uxWbhAAEu4Z/skFBxwIZgd0KWw/6Vna/7GTfX4HuoF0aVCw6blBwWKPE3mV7yUZ3AHLnvHrTt7f1OYFrAKAFbuI1BoID31jJXAJh5NdiXFhf6GmeY6zecaX4sj0R8JPfK5DCT0DCmCG76C2C336CB+fFa+wtf9n5jc5OxppgXL5ND7mD/Csxxl3DVRYguIAfN2+u7w4xhKELBMr3gE7BvoIfLN8Maw5ZwnfB2SsMANeF/uc4Ri6jEjYMfZ4gSUZAJeiQ8Dqq9Tj2gBoiBno6rwePfAj5n+fAuOfbCxDEOBDM8+dCvqL8cOpxNqF0iW76v/MJhpZBif3Qld9TDoN5ESglX1++C8+ccx7xCG0NgD5+tqWwBj5LIJfyA3V9+UzKxsUcKJFHYBTGo+Q7zYuPeUi+hAnJT9Mz47c/fsyb/AmMF7YrKscwNtHF+POP7ws/kG+G6/l+NqsA+66RoMaNMQqTER7gA3vyN7UHBbgrg1Py4M4QvwrWjUd6gs9HuN/9YI1gMuD+sLeFW/H6oQvqA/mf9Ku6LlFOewr7kvsk6QLawjtA5YgfPeNFguGQc8e9HNgpGLdAR+hkyZ7WR8+N8UJ3qJJcekb6CvdWfy7f59YYBLBLJjE+zaFkUEmD0jFaR38Mei5hbJpfzb328GWsBtdA8oq/JsJw/Pvo+lonfE96C42hfzj/F9Ux3JOevvHX3ccIL8+rr+OFzSARzcdyzvGNoAmkwGX/HlpD6XRcV5n9+pxkFL+1p7X/uOe9xDl/nHz+AIDGoeaD4sIm/b2ofSc5p36MhlmNjQAbK4eAZwXZ9u4si9EfQk8hd3a68yMSmdCvwPkf+t/++386YSZWEPXR5pOiwUT7gK2EW5OhqC8+IwGR0pHQ4frYHDBq8Zp/EOp6yt7E3/g8FJWUOAQRE+9nSZ9ne7KsxSl3IuqTH2Yn63kkMJgg3R8T3EN0NogUEoi6dADgM8owlSDj87juDwFdt4i6j64lZacF9KN5AvHxPR/Y1AGD+8o4kVLFGATYU1EE2dhwCNXUz4HjLlLsmuI4g/tCyaGM1qXa45GdQg8OybAD0mg0tF1pogSXBtDAAXGuiUbUJiFXPqZNrQNYm10HgTIJZURRgIOOsfiughkC7jRvmhsFHHxZxL1QHq8SCYwb84+x4746qARoKprjb1Rd31eCuK4MD4LugTHmb+xzZRgYPlrXy0oGTT50kCpoIdnAb//aCuLgWZWVLMPBP0Q0R1TAQeUA7iFZ1zh9Jaz/6z2tKTqv6+DRGmIOcX/JuQwjzaMORYw9HnOHpDhScR9lTDijKOBQj7uGar6xR4M2yGX9gWEWGITnSjoAhrWHNH88+EYu80R7RnKn+ZJxgkxQKXIZsPoe5y7g1acRG3QL1jXcXLhSE83FhQw5gFlNColZQMnGnVGP71AukSExCVk4gjJBF3hJRKctF1u2+cJNu3/zfZtOL1urNLFWvWe9Vscmo4E1GxWCPgA0W9W6RSMRm0FmKrg1G3Wrlo6tWitZ8fSIYGe322LWL5Q/MoWQWQlwJxLNWL3WJoCHDMnCzAyBVAAGyPBBWTuyl/d2USp+xMMiFEaztqBz8hiN4IZs/gQO66vXb9tb77xr+cI89Wm5DH7ZHTZHJGAy6hHwQiYumuKA0md6Zo4ZvqCBwHzcvHOHGXWoumG25dGRNWpVlueCfxe0HoPJgAALsj7PylULjcHbFrfbN+7aj959j82skA0LEGRrd4cZmzxnYqi2cZkr4DLF6zDakDEEvk2sPc+ldotZ2tWKC9ThWZBdtL6+7rInugPyHpN+JNC94MYFME6Hut23frdvSH7JpKbsF3/6SwJByIB9/fqlffvdl2zUdHS6b5Va2fqTAQFo8BgXpnI27HbtrFiycrVqmXTe5ucXOUcokW83u5bPOSczHgkT3GPFxGRo7R7KTp3xCzADz4gGk5ibpaUFPgfAHWQIAUQF2CzQCWcC+bmRyby0QhC/jsACgLV0jnzjEZSq5/PM6HAliCNmWAHIZJAARlzoImMLc9Ttty0aifJ7LtiQtnRiykqluk1GYfvgw48BO9jh0Yl99cVX3Dcf/+RDgomvXr2ibgCAjuZ1p6UTBkNBCQPdMlXIEaDbuH7NItEYDatet2XF4q4VT/at2qgQ0J9H9lw0aru7BxYJgx8tbgvz63b31gOCm5FIgu/jjKg1zqzTO7Oh9Wx3a9MODndIaYLM53AE4F84cATQ5A980TWbmV6yNx++ZdOzixxvpVrkd/f2d+lMZBJJSwN0Q+l114EDOGTDMZTEunK3PrhBM2ny4qLEG3sDwNjtW/eY4UcbYoAy2JbVG2Xb2n7FtZyeydt7771nt27e4XmOZ2CG8ett29k+MpvE7PbNh7axcYP6G4GJvf0tK5YOrdFu2NRUxm7cukXwAtzAALYwDoAXB/tHBLY//sknQRWRc5xn8gX77LPP7OmT7xmsTsaR1Yos6JCrHDgtsuT+F7/8lb399ru2uLzK+YXcQS7RHPPvP/uMPK7YM5Bn2GgucAJqE0ej9PDB2/b24/dsfn6ZwQaCdMOOHR/t29b2c2Y/A4AeDfss+UfDuUa7xQqO0RhlxylyzyI7HvoEVQZoVghqmMpZyaqlE8tlM/b2w0d299ZtZiFvbW3Z0fGJDUbgOkxxb6msPRpP8tqQcQco9fisoG2Yy0/b9Y2r5Fbf3NuxCDqZj80yuTxBfPDs5vJxZpY026gCKRLg51q9eMlnhx7HNdfWlsi77bivc2Yjd8ZAv5+dFck7/+TJt/bs5fc8j6cKBep1zFu307NoLMOGb59+8lNm64P6AufP9uaW/fVf/rWVTk4JOieiCY530HMyh2oPlELWm3VStCDzfnkF/ONrtCmg71ZXlxkEhPwBsMeaZFMZAtAAs+FcDPttK5+Vzs91BB1cxVSfmdXg6kaSCCqQYsk4Odzv3LtN2xn8wQgS7Oxu28vn31utVLJMGhn+roFre9C3cThiSD7euHHLPvzkZwSgQd0CXv2jvV072n1lpeNjJgIgm7bTbDEQRPtx4kpeweOMKoOrV67ZyuKKi+8MENStkzcbGWy9Ud+KZydWrp3ZyIYMekKHwt5tNzsEoGdm5mx17QqBaQboRwM6ceC1xlmRn3XUP3guzHc6lbK9zR17+eSFxcNxm80XCHRC/uG0wceBTgN1CoNVCARXzhjogYwn01kC52iECrvh+q2bDBghIAKQulqrOe78ILsM6wNdArAO1SQ4x+AhLCwtsuHn7tEB5R17HsHZ6eVZm1+bs9RUkmuaSALEQEPcpv3V//dX9pt/+besFggNjT0JCvk87TWcA8xKhn9gE+oNcLvj7zMEUwfg0ne87skkegGMqBudf4bnTjEgks2kWNEEHUl7d4x9NrBGq0X9iSxvNCaFPCOAc3xwGASXF3hOgJccAY78dNbyi1kbhttWbOxZtXdqrf6pVRuH1hs1LRQGzQYqO4MkASQ7BU637EMlLly2dVHhxveCEmXZgNBlDMBCtgcXACLkjZneXec7iQbDt0sFtNDmjTiwyPed5Y8K0MXn2eem0+Hzs0dExlHpgHdetrpsfGdjO8DcOfwO4FVFLRPMxg74BYCK+yujV/aq/Gt8RiCl5kh+lu9fEHQ7pwpwCWUORA45oLHX5fvYJxoH/ZyBa96F/gL4wTMqeUj3xucRcNBz43uQP8i7krUwbvrLAYez/Cb5gPKfQbUkHx33Q0NNAS36LXAH3/GbAAoEFiDGM97LMpZvI9xCY/J9WQFv8rmmMhkC0PI5BYZpPjE3mEesMX70vuRFtoYqfrVW+txl31g+nHw8P1ggf0jjvuyzS/Yd0OqAOjy//FH5ZfLbNAZVi+NeAmU1bwgaY4yQC6wVnlWAsI+J+D68EgXdvI7PM6gdLuHoLjU+XUN4g3xcvS78Ss+G7wqX0P7R3MtvlL7lPF3GbgI9QZlmoqWr9se1mCSJiomA1xvPAf9DY9KcQN5B4yW8wsnrRd8tvI797fSB81e1d3AvjFPUoUiOuYw9Sf/gOXBP4Viad3/9sCa+fy2/F9fEOCQ/8gkkbwL85Zf7wTSB0toXkhtdQyC2MAGffkO4jjBGUip5tJzCJRUs87ECrTHmx/nso3MKHB//8XEeVHkJWxEmJBxNOt3/vHQA7ovn0PPDhxH+gd/CIlSNiWsIKxPGJYDfx2ykeyWb0hvCsQTGa+6Qea/5xvgF6vN5CcQjY/+CAsoPPGoupQ/ERCBciPshAKBhU2JM0YCO18mGq9CAXcP3YhY063WZ9rBXQ//Lf/ufTgT2CmwTUKaJ98FFPRjekyIS6ORPvlPuF9wzOtAkGHhPgJsUjyK4MPyQASAFh2spuqPNr02EA0xALYGx0UU2NK4v4FL3B/KO55UyQdkK7ivAT8Kh8enQ16EDIZHR4hzzC04rbQo8o4RVG0ACrutLGKmUAvBQikIHDa4vpSQBk+BqgwOAxmeQKQOlcwFqX3DcuHl2IL7mA4YqxoDsLgHRXGdzIC6MSfwT+K6DE8CRU+6uBAZl0f4G9DelDkl/w8nAkfLR80iWdD8pOj/6JfnSPagog1J2GlN0ul30HPOP+ZBC1nUF7koZCUyVPElhaLNKMWhP4HUBx/gOSjR8gN43UnBPZMfo85J9KXi8LzoZX5EoAuUbQng+zZUPXMvwkMHlz7nkSLLnHywCV3OZFNcb15Hy0trgezoEtT4aw7lOGDs+VWT1SX9ojTHXzP4LGuqcHxo8UB3iC2fMv6avYDVeGQvaH5JF7r3hBX2Lv380D1R8cHyCsiVfCStYwb2ICs3g0JARovs4o8gFNNzh73SM24NBCnzAEU2FTsDJReolsyiJhjGCEupwOMZS8WRsxmYy12xu6qpdX31kufiiDRoh69YHLCUGJUKnVWM5PQAMyDYy7xYXFiwVjxNY6YOn8qxoR8d7BKt6HZRAn3Ff5KembdAbWSKZtXQqb/npRXvvxx/a8tK65aZciS/ByGaVzQEbjartbL8iDQe8TgBOiHJynRDqQjZgq2+dft+ubty0d3/0ga2vXSXP5vHxvh0c7trx0Q4zoSdj1wEe/MQAqlxTvzwzlprNLrki33nnR7ayfo1ZEOC2BsjRrALg7JOLeG9v105KhwQol9ccZzHmcCqdt8eP3ybglcslrN0d2/GJaxgHILZSq3LeYzhjUINvRmcF68KM6+XlgM++a6cnh/by5Ut+DyAJ9hmaAoInlIZX3wUoGcgLGlUiKg4KDmcoOb5ogDzD3tB+/O57pMFw90RW+JY1WsjULNtJ6cROiyfM9Ern0sxgQugG61A5qzGD897dB+TJXZhfsfAkxEzUly9eEJhAeT8aOYwmY6s1qtYdOKcOQUSAAkdHR5TJxaUFgowAhQE04zccLxgEhZkC5waZ4Xi+uYVFzm8LgGS9af02zpK4JSOxoJEiKDYc91kDAQ/ct9+GOUWQhZlLAGSC5oPjydiyaQAgawTSM8m8FU+rNhoCZHxMgA8ZoF988YWd1c7s0YO3CGBsvd4kWAHgBPfB8yHD7PX2a2baAYAGaJafnuY6wc4HRcPe7kubjHrorch1BegCWpZyqW6DAQJeUVtcWLM37jyy6em5c8AXerfZOrP+uGGDcce+++Yr297eskI+Y9FYiBn9odCYoDbAVptErd3uWGF6kVQi+alZykW7U7ftrde2s7NtvW7bMiiVz2UCwxxgBICDlqERHTL10TQEmbXIoOwz+O0ci9WVK/beex+QmxZyg4zTbrdJ0PX15ks7Pj5gsFVcsgB48IMmfwCPD/ZPbTKO2Z3bkJ+7XC8GBXpNq1RKVmmU+RzXr1+39StXSZ0BABfrd1os2s7Onk1Pz9jtm7doK+CcxzUGvZ5tbr5i4z0A8iidA2c4aEXwOppGwp765S/+oV2/cZNZwHieRrNJJwpVDd999y0zoQG+DXqu8isTAAoAOgf9ib37zgf24Qef2PLKBkE00MoAzDw5PrDtnRdWKh9Zq11n0x3ILxoLkns/nrRWu0Pu6DcevGlz8+CQjhAkRAIIaBqePf3WtjdfWi6btptXN2xhbo6AZbVas2q9aWfVCoExnUMIoMSQRY37MIM3ROoAAGUASN+8d58N+LD3tvYOrFytWbF0xizVu/fvM8scYAlA8N3dHQa4XA8KGOiuLBilidizsLdIVTA1bcvLa5bPIrMa/QGQPY1mRC374svf2a//5tfMtA9FXVICMkVjsZQVpudI7wCaB9g7qKYAOAMA+sWLF+SU73f6lsvkbHUJjf+SpPpAo8tEKm6HJ/vMpG022gwkTBfmOX+w/a5srDED/9nzJzx/CCgNR6ysQaAEACOqEIrFU2vUagywpJNxyzKD1ajnYJcm00kGO0DXgAzxm3duBpVpPas3ara9vWlPvvvKTk4OLZvE2JaoX3G6NrsDa7W7trpxzX784U847m5vwIDi82ffWa1ctHajQjAclStIMJHjhj2OvYH1iVjYbly/ZctzS8zeBmUWeMeh8zDWzrDLAGF70CFtGvjRCZQN3edGwzGrQ7B3dJ6MIyGLpBKWzGZsZn6aTf4SyTircGpnNWb7lg+L9vXnX1iv3mH2Pap9cKaAygnVmqi4gZ5D0LTXh82N7POapbOu6VKj6YIBWHcEYucW5in/CEAiyxaVi6LtQ0Y/3gM10NLiCtcnO5VnJjSaA2P9ToplZo3CNsnNTNm1u1dtbnnO8oVpPi+qLGDW/N//1/9jf/0v/tomg5Gl4wlWwoBaCPOMfYAzHWMGhc/Dhw/JsQ/w+OmzFzxPEbBDEBfVCPhpNxywCFsG/h1kEeffIGiWByo+BCxwTh8eH3FvwLfA3sC5XS1Xf5BUAroZ7iPopETY4lMRG8f71h6eWbV3bO1+2TqDsvXHLQuF+7SHwPcv2xpdjQRE+P6t/DVnc7qsaNqhgdPhnHEXqCYIHVDLyf7mucKSfte8TQC0AEcmawRJLQT4Yq4HkF6D7pRv98cAaIG8GA7OH+glvCZfmjqbHMuuQhfjkj0r35DPhrAuFM3EUfm5iiXX6A3XxXMIXBRAJd/IB8vxfyUp+H4gxgB5w/lGvwL2QkDRgevJ50CiADP9EGgK7Cz5b3gdZz79+1j8PAsaFWvY/6rOld6mfR528ynfQf+XzQ47yPc9USXhgy4C2eVLCFDzfU8foJTsyH/0vy/wX76OfMdzGZyMLZ/NMRgg8FTX1vgxB1gL0VToGvKBVYnEJrCoPEilzgFH4S9adwFH+K6eWf6Q75vJF5Wsakzy4/3n0f99n1zPLdDfB+T17AouIIdY+A0+h2eVD605kf8nn92ffwCxArjlr0r/Yxzyj/GajyX4wQbtcX8fScY1T8K9BPxpDADctC/olwdJVpIf+IOadwKMURfQEY6FpqzCgCTH0GugMJPP7XSHS4TTMyoDGnag8Ct8X4Ek4UtIjNJ1pe/07D6eoNcUsNGcC4MTyIvXLwPFftBO4Kz/GXwH+gVjU+a7cC2NV3oX9xNWIznE37ge9rt0knQVAqT40T6X3hHW4utb6UJcT3pWTUC1vnjd38OwWYWVSP70GeEwAu4lEz7+J70BAFp4go8RgcJU8iG8R7girqf513d87EfyoT3s6yLtwRDs5CAogtckF5JP9PBSE0Kt7fmZF2RV054OuKG1Hxy25PAb9rsC9RATCl1Cq/ONIwSguz3XQycSnfwAgE6nUxb6n/7r/2SiMgsJqCI2Gogm2D/IpBwEbvlgizavIqsCtzBARbggkDjEtQl85QgBgROA7zseRWcI+MpAEyK+ZAmulIzAJYGD4BtTOYGiQ1zUIAtXky9h1kLJcNCC+cYDAWI2gHKl/9pE+L8UrP/aBWh10XUSB6YPDApoxjgwRxiXDzLiejpM8VlF8FTCBE4kAeR4X0A6nseB7G5D6RCS4RK85HirgkxiKVYZV5z/IANaGdQCoJ1AXjQjlALzhVkb2T+spIh9Aw33U9RNBwfWG5/RYUNQ0eOeluKTMveBYm1kXVfzwwM64NDQ+kv5+AaM5kHyrLnDZ5EZ4it0jUuyilJ5X+FJfqQM9Zy4v6/8faWha0pJYh4vDDwXgdZ3tfc0x5f3pYzE833rROE8A4NGafCD/8tYlExL0es6Am7RZRw/GJcOF4wX2Vpc42CMmKsLnjo0/3My4+se6QLJk38Yai60XgCgNS9SwL7cnuupwFHwQWw8k3QdFKj2i8aig8bpPwfGa+61lyfnTSTd82v+NHY4MeQVHEB/BVz6oZhFwgmLx/I2lVi3hZlbtjJ9wyLDrI3bMRs0++QrjTH7zpUXlkplzttsYZbZWQBTGtWqtRt1azerVj47Zjn+6ckuS/ZRgglnPRaOWbXesUg4aXfvvGmP3nzb5hdWbLqARmcoua1bqXRK5xcUCq83X9j+wSbL31EqAweJThec0GTa2q2u1Vttu3nzln308c9sdfm6pdMJOz45tv2Dbdvf27JXr54zezEHjtxYmBQXtSqqX6LkigyH47a6skYAOz+DLLuxdZsNcomWT07YnGs06NjzV8/stHzEg+7qjesEe0EjkoinCT4DjAMoB4d4f3+fjis5M4Ou6MjwRUYM1gJzB4Dyo48+spWVOXITI3MJz/m73/2WYE0ZmdCNuuOoSrjgJff6wBk/ACJw4IL+49qVDWaNATCFbGxt7lilXLX1lXXLZuDE9132XzLGBobItkXWHkAkAACxpHP2J4Ne0JChZ9Va3X7605/ZRz/5hBmGAE3KxTN79vSp7W1vMcgDfkpkFKK0GhmuAOEQ5MHz4dmxL/Cc5PhuNQg0I5McwDE+t7q+yu8joxYZ8HOLS7a4sEROXjS8alQa5MdMRZMECKYZqGhbr98hl22zWyeQhnMiHo4RUAbYh1I40DqgrD4dB4/rknU7Q2ZAt1o9Zljeu3efpe0Y9/fff28nJ0X072LjPmTIAdyBbGMPdfotgjH7R7u2s7tpk9CYvLGpbIZlu3hePFetcQKtwwzDew/uM3ANPu3xJGrHR0Urlxq2vLRmjx+/S5AXgVPs+yrL0QFQVC2RDNuzJ0/t+fOnNj2DJlppAmsot4aDh70UjUHPjywRz9nC4opN5WZcFmetbHu723Z8eMBmZuDUB7UCm8glAcy7MmE4vsjsxXxj7QfgRO20+awIXsDRfu/HH9jNazcJ+DtQqcbme+BWPzsrE2wqzM6dZ62Anx0OPhpBRkMxm59bsTu3HzKbFvIKIAvVEfV6xXGxj/rkRUfVATjAUcoPEAkA7PbmNsHJ5aXVgGO167IOjw4IBsOYXL+yYovzs7a4OEvL88mTb+w1GnL2evbo0Vvk/A6xQZkrrcZaA5iHrHWDpruTgMIrlXTVCQAgwUv/1uP37L33PrS52RU2uAYFDzJrMb9oHHqwv01AutNq8rzNo+FkvkBwsTcc2aM337Kf/+kvbWl53WXRdeHIDlgi+/13X9uzJ9/YeNS3eCzEyhJQJOCn2UVQfshmm3gOADpsnjY7TyAPDgrKx8GrjL11ZW3F7ty6zUZ5AK+LpYqdlqpWLJ9ZOjNFHuXpuXlyD0NuQO1ycLBjxydHBBqvX9tgZjF+mMHXQ2l6yNZWr9iNG+uGZMpud2TxSMTOKqd2fHJgL148sa+/+ZKVKrncVJDZC4B3aAuLa7a+cc3mZhzwDw5mVBPsbu2Q2gGNMRG0BF3RG3fvEWQG773j3mzbMDSySDxG/Yy+L6AcEgC2uLjAOX/5/CmBf6yXMo4AQs9OzzDAQQqAStUSqYTdvHHNbt+5Y7mpjNUbDas3qtbstAhK7u7vcG4XVxYdSDwZUI902nVS2EDWENAF6FiYniHoimaDtUbLpvIzzADOZfNBgKNm269fs28BiN3Z+DWbtalc7rx6slKt2u6uo7yIR1N2feOazRfm2JgBDfYAPoHGBLLS6DSsN+xaaipt4bijLGJzs1GYID4INUDnsbayTv2BfROKRS2cS1lhYc7Wrqza9MIM+YSR7Xl0cGRnJ0XrNTr2/Ltn1jyrM6hXyKLCJMKADuQNWdXgjUagsNNpWn8I7vo2GzZyPVs9jgN2lIB55xM4+UYWe7vdYjBpf++AFGBo0jq/hEbDSFl66AAAIABJREFUThei8SkAXuqrepPBVlwT3M8zy7N2695tW1ha5voWUJmTS9mvf/139s//4p+z6gpzCq7aeBB8x7mB4BZ0KRoRP3rzsX3wwU/oz33z9Xf2l3/5l+TcXl1ds/WVKxwHznicsQhk4FxFJvzK0hLXGkGx2Zmstdtu3x+eHBNgLJXdZzFu0Mbg+lhnzJtoGTKppM0vT9s4PLDj2q41+yWXAd0rmkU7NjRwazsOaFCCyS5HtrXzWVxCCfaqDzIiFUc2OPSunHd8B/tYXMegRJM/4JJbHIAmJ1x+hJI7YE8JOBCwi+/7oKh8KewR/cgHV7m97E9SZyEg5TXpwmfxPALUMAbsaT+7VH4P6JPkY2kc+CyuL99EQKYASNn+SsbgugSgsqt+cP4wfjPpgry4F7y9+L57b8g9K+BGSU8CrPCsCI6TIiDkwER8BvIHXED+pO//kJfe80P1TEo8QtM/+UrOf3Rzc+6vBWCN8AQfXJOPqjXFteUPCdASSKh76Dnl78m/dzp2Qv8ROtD37YQ9yJfQNXxgV3LBXh/wbYbuGthrSt7DZ9AgVuso/0RyLuxFICDGLt8L4xTYpcxHzL0Ptgr4EjYjudB3cX0BZ8Ix5L9jTR1HsNNzkgn55pp3f9/5/r7+j32N59M6aN5xHX1G8yZMwF8rfMbP0BZ4rXUUCOqvm56bPnGwtwA8S46dPDn9IQBUcyG5OudEnzh8B58jLhV3mI38zPMeQ8FcKrClvcdEjJYD+C7m1AWRMD4kk8h/lj+rvzUvF9e62BvCEc79XO/58H18V/6wwGDpNdkP0ivCDvA52liBf4Z7CK/zZcaXf3/epZMkt1xrtN4GNU+Qje/TB0Om8J6PuUjWpeOEW/gYhDAg6uHA79fcSc70rJIfgceSV63zOeh8CYDGtXlGBHbnZWDYB7V1L+k7jUX7RnrZx4mkE9HXxMdM9FntDVT/af/655/0i/QW/haOq7miH0hsBzkaLniJ/SCczLWimxBbwHyjCgnJW6iudrhkzEL/7L/4jyc66NQ8wM8GlvOOAYiTRousDY2BC2QTeKnMUxzUEniBwngoRVx1bwmlhFs8kjD0OPiA+0eKQcIP41IHtiZGwC02poBZpEyJUuKcb2o8phMmxSGwSkrIz4zGa7ruuXIKwFodchI6HRjaVAKN/YNAi44FkULTM2GjYSzYLIqA+oedgFhtOikv3AcGEKMNQfREdCMYs5vjC64pfE6HKQwWboLJRamHNs8PDq6A6wWGGwE/tIC9BD77ig6f0fPhdW0sGWj6rMoEtIGlxEQrosNQBxT+1vi5CQJgHtfH/2Xc6fra8AIp9R0d/jqUtEF9JSgFqhIi//lUouEbPQI2Ga2LO8NLcynFJ+UoowZ/a/19EFxzK4XgK0ABZFprzZ32m571soHgzwEyrSSnOnT0WwpJ9/EzHRRYAHBLwyMAoHXA6HABaMnPBiCzZBffwRol0aAr4Enz5017UQeQ5sHXOZBllOMquor7KFtAB6QMO0BmcgJ8o/H8sJm4A1WHqYzSCwPI8bedA98BFxge3yl79xyXlXg0GnSvJVXIyEKGigG2UrGwZa2QvmrrSw9sJr1iw2bExq2w1Ys1a9caNjc9bSF0kB0OrVyp01hbmF0g6AlwE1mnZ8Uis42R3VMsHdjLl9/a5uZLOuUAIpEZWDmrW6c5sPsP3rZ7dx7b6uoVy2WR+W5Wr4Efs0SgG1mfm1vPCXi12lWLJ12n9Bg6vSfTpGyoVutWqzfJRfvJxz+zjSu3LB5LsMwc2b4AsF++fMomctmpNJ3XLrhqi2UaSsiKTWWydvfWG/bBh5/a9Nyq1WstKxVP7fRwz0rFE4sjompD29vftM6gY0cnB668fmrK2q2hJeJJe/jwLTquBOfPynSqG606m7sg21TnCRxcrAloLpAVDAAa3wOQPBgOrFot2ffPvqXDW0Qm+ckhOY2RZSw+NjSPgoEPnupUPGWryyt2/96bzPBCJieywb754hs2UURmVibgmQawEI2ErXRWdNH7Ud+aLZdZhO5qMJ7D5iieYLCCn/AX/9av2GivUa2zvBaNoNAEDmAgwFDH6YwGM45iAUAFMrEAAkFOQOHx5ptvEtAEnyn4ZI9OEZw4IbgxMzdtiDyj9B3O/uqVDctPFazX7rGTd70KgG9sV1c3CC6Af1rZtM+ef09ZSaVj1kVjxyADG2c8aDuaDXTkHjOL+97dhzYYjO1wr8gGfo16m+Dn6tKixdMJO9gFEN+wRqVjg5ELtn766c/ZwC2WiLLE/Pj0kDL14vVzAl2ZHByWsTU7jp8eAOtkDGqvmvVGPXt476FlpwqWTGYslZ6yne19297aJ88qAi+3bjnuWTxP8eSUWbVn9X1LZeJ2eLBvm5vgkc7bwuKctZpoxIz+B85AQyYBuLmTiazl8zOuqiCZYtZz6fSIAByCJuRkjTmAAmcv1hrg0gAOYixpV68jS3ja2r0+S+hPT04oq8iAfffdd+3h/fv8HsB3BIaePvvOXr58bvsHu9QvKKXHOgOQAvgPndJu9Wxt+Yrdf+NNW1m+wgxi16yqZ3v7O6RyOC0e8+8bt+7YgwcPLJsr8Hq9YZ8N/Ha398hBjrkCHUW/0yN3OzKxT06PLJ2O29vvPLJ7d25ZPp+xaq1i33//tf3+t59R/gFgIWsaBi8oAgAYLS47oBEgJmgGqB+x1siOYPNKBBJQbh9mdvx7P/7IspkCKyJg9zELulm1g8N9BrZo2/QAknYtk0qTuxngZDyRth+//4G99fhHFoYcthz/KqqP0skYZei7b7+yZv2M3PT9XouBKZ4XAUfiVDZPXjoA2wDOAUBj7AgeoGEqgi84KwA8M2FjBJBmaJVqgxQRw+GE4DfA/VnwsGeysMpZVXJ0fGBbWy/J9wyAFhQ5kEGCKdU6KWby2WlLpzLkKOeZM3Lc88egl6mBJqnD6o3r12/yjNvfP7RXmzsGVXLl2nVSJWDOkCkIm3h/Z5/zlEqk7ca16/b44WPuLWT+7u7u2s7Wlu3u71tv2LGVtTUC050OKkIc1z3OZlC+YJ8jaDYe9snNjJJjOYKwB7BHQH+E9X37nXfsg/ffs4WleYJ0jgalYi9ev7DPPvs7e/riuWtsHvDm4sxBFQMcGfDO4zdogGBLzM8t28LKEhvnAsiehMMMiCHzHfsLa9OoVhxYG5rYMGiIrixAvN9staiTAbomomlbX161mdy0hcdhUjlFw1Fm0Nc7LRuHJ1ZYKNjG9Q2LpiCzLVK0lIsB7VM4Rh7k+dk5Or2sXEBjy+jE1gG6371l6amk43gPmTVqbfLrHm8f2O8++611Kk0Lg26m26PeQOQNwU6AxbPzCCp1bTDpk9cfTRvpd/W65IBGAAQNAPH8WF/ZRMxiHfWsEzj1CMCCCiY9lXcNEadnyNHvAI0onelarcE5YQM62PrRsS2tr7B6AT0ZsDY4MyEjv/mbv7X97R2uyWTsnEbYZQgoAwhBkBNB2CvrG8yCBkCPc+rX//Jv7OXrTZudnbOPf/IRGwJj73z11Ve29Xqb5w4y4XEer69vcL/Nz2d5DmxvHtrTZ88C6iIHEIqfnXbp2CWnsEq2MGWrK8v28M0F643Mvnz2jR2UN61Y37VK48jCMVTGgO8XAE2PySaQFfqorKIBOOoC7BA/+a60HaMOKMaZe2EfO5CPdiuyhuNRzqP8Wuw3XF9+gg9uyd8A5YZsTh/4Eahy4Y85e1P+DL6P++Jcgf5XZS4sSfksvp+GcWDc2KOqsjwHQ5B4FXbXy2YcbYyeXQCjb/vjcwIx5CvLn8JvPC9eF0AsH889k6uURQWi/D/fv1EzZ2VG4r6kpik4PnWXaQ6qtM551r38Ex/IF0gOGddcYh1lB2JM+DxsWCWgYezQeXhmva91UuKWAET5bQJUJRPyS/6YzysfVcGFf9PvGLsECbSa8Jozyo/wQS4ffJb/hs/hjNN1sdZIjECgClUw2IvgTdeY5YdqjQVS+YmF8rsFdmFecF287lOj6PnxW+shX8v3O/U+rqNkH+lop08uMoQlc/Ld5INfBt6EETlfzSXMyXfWZ+Wz+jiA/MzLYxYArXnwcRp89iK5z1FjCs8g8C0+4QCDEA7BBrQBFiFfVj4zrgn7HXMKPnzMF+aYWEcooPw5B+VdA1LJoat6uehjhrNNukF0GMqWd3vCJSxiLPJ/faxCYLfk3t/LmENHo+MCBAIt9VmMA3tUwQXhTrq+fGnpA1xD2Jn0CfdkgA34cqM9IyBdc6i9IRlBAqeeG/YUdJ2P4WhvCIeSnGg/IyCl8eK378NTzlCNFlQyS9fhGhiXsChhOLqOj1XomXAf4TDaj/x8yCVWam41F8IAhT1JZn0wXXtQ+1n4xfncxGJWa7g+FRqHdCOuwyBN5IIaVRiT1gmfEeaD/yvQcRGwQp+WrsNmI47tIhT0NXNrMnYNlkeu6oTAcyRKKg4XeAhb6H/4p//RROAeNoBAVm1+DEYCTUczaEiEjYgfPBw3UgCy6ZBh9oBHw3GxgVx3X90HD0Njq+OcBjwoPguwAb+10Jo4XRPvQbDVwdQHkX2+GSCufnQY4xPQjkmhExuUTUgRyNDC9THp+I3nU8a2wEpmxQVGCsYlkBrzoXFJWeD35QV2179QKJqLy+Cr5l+CLcNG13Pjdpl+55GvAPhUdjsoAFTe4gTXRSykEGj8B6VZWlff2DhXQAGvHin2OG/ikHZAtAwZ38hSlEtCL3CSBlgQDdchIFnEWHB/NRHAtQXsS3k5GXQKXAEQBT6klHBPzacMKSkZdsZGZ06PlF4KQECjxoXry3DxQUYdSAqk6PA6V4Lhi8ioH4iRvMjI0H19JS2l4x+cOmD1XCrX0KHgG0K+Mv1jhhM+CwDaB1bPgeU/khUtg0WgLO8VdHFVd2k5p3p+ZK1SAQblHzrM9LzIqtEc6Jl8Iwhrpvcl//5BMRw5vm4Z81gPHQx4TdFRcq8GtBkylPz5AZDug9sySFUuhVImP1ggowsZqHg+X/+4db5oToFr2ASO+5Acnyjnx9+hSdZmpm7b1bWHlovO27AVMmuFbO/VnpWPTmxjfdXxbJJrGBQKWZtbWHL8nWg80mkxk9PQMTkVJk/qkydf2MtXT9jUCA7i6sq6dbsDq5YazIB+/8c/tStX1g3xAlAtnhwfESAajofMuNveeclmbPVGxZLZOAG5aNyBIr3+gM4njB5kWQLUu74BPtoYszb397ddxubua+t1O6RNmM4X6FTD6YXzi+cGv+qdm3fsR+99ZGtrtwmQHx8dWr16ZvVaiRy8oMqutyvUzwdHe8x+ZgOaMDL6srax7hxY6GCU6wJ8CUddxj1K52ns2oSZqJiH6hkAxa5du3KNwDFAAIIXkTEzxmuNhu0f7djO4Z4NRn2CAJA7GqWGgzVsxZOSpWNJW11atccP3iZ1BDIMNre2bG9n35q1OnUESpVpZIIHkkCDy57Ee4lk2rLZHMuLkR2IjGY8A8Y2Vcjb40dvsZwemcjVSsVOj05tZ2ub3K6ggwC9BBr+kb5h0LMJo8kuMABj8P6DNwmyQ0YaTTRaO7CnL57Z8xdPyasMcBeZ6QCvsZaYr0IBgQ40tRxYrzOwfH7afv7xz+z2rbs0sAGGopHjv/7sb/kbXKGgyQBXKeaRmXNT01arIQAQs1/+4h/ZB+9/QmqFve0De/rkBbMyIbNrq8u2vAqwsm21etsa1R65lVEy/ot/8Ge2sIAGdCgvNusOWra59cJevH5qzVbVkuk4gWmA7ZBZrnnEcUxifu/cvmtxNIcDr3I4Rv7Une0D6rfV1XUGZMA1iex0fLfTq1k8hUBEm2XuCELMzUzbxtUrrrFjEdnVFwYoKD3yhVk2IIxGXHA4FYtarVph01DwnmPfdVso+3Z6iecX29JHbBKK2Y0792xxZdXa3SFl+/T40Pb3d63ZbFMur21c5dohiwnZ8989cQA0wHFeL5txDkksQScdgRRQg9y+9Ya99da7bPKI+aD9FRozUxHUIlvbrzlnhZk57ptIJM6qFDQnA3UNOMw/+ugTm52ZZ9O1OgJNbJbWZ2AKmcRLS/M2lU/ToARwjGDEzuYWQcb5hSUGUZBZCBAatkYymTBm6wNkRtNM7IlOnw2ikPkBnRJPOP12/dot+/ijP7FU0vHeQldjbl6/em7V6pmdnhw5mrF4gpy8GC+N5yi45Rfs408+JTXKAIG+oOwU/gQoUorFY/vii88YKECwbtBHdYdzfJFhC+qAbDJDWgBQkGAdoqEoObohBwhwnZwe06aDA0gnZzRkRQgyTuPJDHshXL9x296499jmFxZpl/SGPVY/gN6ofHbCQMCwD3De0RF0B31yyIPrd2FhmUEIVBwQGG83bWFxxs5KJzYcdi2dStqdO7cIFBeLJfLh7x+cWLXZJfc0Ehmo75dBm1Gx777+loDN4vwSwUE8FzjAm3WXjfz65Ss2bwQtUGF6mrz1yIB3jpkD5xDkRAYdglfhycTefPTAlhYW6fT3Oq70H3vxy2++JPXHT3/+U/vJB+8z0AZZAwiGOfv+2ff2zTdfEcjHawCj+BNGkoXTg6iAOHcWI2EC0IurKxZLgMv+mJUcLPcMTSwRj9k0stPZgMoBSLiPbCpUr6CBHc/NppvrZCxthWzesomMxZDRPA6CxtGY9cd9K8zP2M27t+zuozeYyYzzHQD0r//qb618XLJRb2D5dNay6QwDFaAxwSE6BmC7vmK37t6y6dmcpaYQWDerVc1azaGV9k/s95/93lpnNWaeN4oIgvRtDGonZK0Vptg4FXs9lU1aKpdy9F3xGBv9bW2hr8GpJaJxBl3gcKczKVIWwGZvIsu8XmUWNxoM5gsFW75yhUHq3FSeMoFGswBKESTbfLnJ+QT9B+2WuFm2kLfV9TVbv7phkWicvMqkcXm9aVug3ymf8fyhfxIJca5RkYKzXZnwAK0RQGm2W/bixSsGMgBIf/rpp3bv3hvMxgcdzzfffEdgDLoLugbfB90Vdd7MDPtAfPX119w/iyvL1HU41xDk9gEUnCXzs7O2ujRjSxvY52ZPX2/acXXH9k5f2d7xKxuFmxaJDm0wbLIREkqAkc2M8wB6ir5m2Dng0BUEIocu41p2NeUVQGpAtUYbOOYyoumT9AHsuKw+fB/jPbc5A+CHwEzUJTjI1xB4IHtd/q2AFwESskFwP5wl8EEhzzz7kHQzHDE4Lp9K91aGM8bl+zDyQzEP7jkvKPiUWOYDTfKtBK74PgmuBVtL/oAP5MrGxvXxfwT0lYUs0On8fAwAdYwTc6QsXkeB46oUIXPQNQJFcE2BY0rUok0+dIFO6RLRdJyDwHGXSMYxEYRxwLT8VX3Xv6Z8Wtn/WivcQ/6ffCj5PfLT5KMLY5D/43zIEc8zbuXAd9b7+rwPjumakj3K8QSZhY73HXt9aXGR64FqA1QFIjBJXwuZh0HFMIG1AFCMEAhyA5Dv54ODqhqXDybwSeP8AZjGSgIXEJGvq3kRzoB7yQ93z+b6ceg6/vxpTjQHwl0EyjnfcEAKE+0tgmCXqAM0Hh+49n1+3dMH+SQvuK6APay/CzK5oBR8XzdXF9iHfHXhB3pu7pUAaMT/hXXhjEUVi0BOgcXwH7Wv5F/i+7AddH+MG/gRdIJwHgWbBGhDvvHj42haQ9xLmJPwAyX8Qb9gzzGJLsiG17NhPrSGwv+kO4T1aP9LZ8tflp46f95B0CMqoCby8QfMnRgQhM35OJr8fu1l6TqtHcbr309/+2NB9YD8fsmBj4egH5GeXxgQ3hfOJqzC3+fSIVg/4QdILhL+oHn0dbyeS7iID0pLl0kPaU7pm0Qu+M61ltpLGG87sKsu66NzTMXDZbR3fAwJ17zQla7Zp4J9eB4krHJtoo6OGK/hOwyyW8BaMerR9hlP3NmaybpgC5LzmAGNi2Lx8KB6CC2CJg2fAQAN5Y3BK0tai4EJ1ELRgO64jaKHUXRJ4JAWBt/BNd3mugCgFXXDJOpw12GI7GjcD8LpSk0b51EwgZb4Pid5eNElVBEpZXLjnjDeFEEQMI5rKFoh4xbPoU2nqJrLqHZdqOWo4tq4L5w3jBvPi8kWeCnlrucFcCAFq+vj3vgc5hvXkZDjutr8EkKCPzR8ftgEEY6dbwgBXPABaAA6mM+L6JQDzFyWgNuUPgCtMcIUcxvBAbtwOjFuHwD0yyB02EsWpOikVAfnpVoXTQN10Cs6p+d3zlH/fGy4D56DkZzg4MHcKbteUSTcUwcfjbbzJneTcwBar+F9PQu+LzmW8pHi1HPIeLm45kXGBEG7oMOxD176a6fx+AeXwHeB6jpwfCDfzb2jejmP7l8yAKQINUZfMepQTgQcuTrcdUhrvaT89L72oPQDHDwqJDhjAU2ODl8XuHHKBkYS/saP1gefiwWBJCqzoPxNxg3uIQBac6Z1lsIHECNl6r+nawg0RzaaosCaTxkqNJaQEeU3DSTthstmcYr1IoKvdcAYcLBI7/kyDlsPf8NZSKXSzMwFgBWZwGCJMRMaAHQhe4MZ0Nlw3sL9hEUGcXv6xfe2/eKFA6Om8wQEOt2x5aZcxlF+Blms0JngAGyy6V80MrJavWQvXn5re7uvCJyApmNxYZk80Pt7Rbt+9a79g1/8I1td2WA2J8YGkAJNUEajvh2XDu3gYJdgSafbtKkCMkkTFoo4Y79ar9MJgGM8lSvY+uoVW11aI3CRTsWZPfzq1TM7PDniNUGZ4MCuCEEclDvHYknONTJ17955aCtLNywZzxAMPTk9sLPKiU1CQ8sUMtYftZj9x0ARywnPwLZgyVjG8pkp8qBibUBlABlI55A5M23RwGiELkYm2NraFTYQe/LkGZ1pGL3gC4XhPz07Za2uM7QOTvdp0F+95crk0eQI+7PdbFn5tGy//+xzazdazKJ7/OY7tr66Zp1uz54/f05gB89AfuipDMFO0CYcHe5bD2dAMmmF6VlbXl4hF2muMM25RKO03f09Ogs6l1g1NJxYu9FkSf0Qh3pQSofxIHuL57ABhG4RTAO4Tz7OB48IOEGWay00DqvYk2dPyUULIBlZxODmBYCMtcfP4uKSRUMJXmMyCjFj7c9++We2vLhEALpcLtru7rb99u//jnQK4KcDNy0M/27TNVuanp5llnMuN23//j/+D+zdxz8m9/PrV7t2eHjMjOOtrdecm9nZgl2/cZVysLtTtG5nYFev3bD33//QwjEHCLa6dWu0aqSWefrsazYZnJsvEGwH9zWuBwANexQZ8ZCz/5+t9+qNdMuyxFZ4H8Gg92SSTMe015u65dtMtTQz3f3Q8wdmMIBepAdBGkCAID0IkiBAepAeBElP+gECpiVgujUtdHWXr+vvTZ9JJr2LCIb3jAhh7fMt8ruJSiDBzGB87nzn7LP32muvzQZwBCWN5XdO8LRvMh/0D4yxFo8aiKUyx0QyjHgqaBrJBFzIzMuk01hdXTZgi7riPNbmcJANfVsmBbC4sIpUKmtOFh3UNhvJDFhSO0SrVkW5UjRAzTR/ozFLuERjcfRHQQOgl1fWMWRzpk4b+7tb1qySSRTOVTanM61hltFPTVrSh/dlcimTk7b2CShVa6yIYAKQWvRDPHzwNt566x0kok5KwvltfVuHz549s2tY87uotD6ZrEnj6PgY59WKNWf7i7/4C9OH5/fYoI3zuVJlwqmC48NdNJts6EVdeILyQYyov9juWeJiYWnJBdFe3o3gqjXCAn3BprFpKa9CO0i/jcAP53uV8iDn58iPTZoGdCAQNjkb3gMbGGbTCTRqVauMIBA1mZswqRjqGhPojqWyltT5+Hs/wN279xEMx00Sp88S7wHloFomY/GbX/8cZ4VjRIJku3VMTuBiyPUzsvHOprMmUXHnxi27Ds9Pu0XQlGuUc41yIQKbqN1oDYASSVcdEoji+q1N3Ln9FmaZYGiyyWUNdSZ6qkUUz45QLJ2i1aqxuN/sFZmr6cw4xsancOfOPZOXGM9NGkO6Wqmg0aigUS/ZmqPWttj7bCBJm9lodpDJT+LW7btWrUBwlCB9pVTDs2cvrPlru9ExxvvkxISTrSkULSlVsyaPF+afUG+da4fATy4/bjaPUgkWF7QcA5rA+fvvv4eV5WUL+plwoY49n+PLL780hj4Z/B988J6xpvf2qcd/gFqjipevXuCIjQJDXHuORUsQmmuZ83NIkG84suQKq1Nu39q0+6A+IZvoPHr8GI++/dbmIddZLBRANsOqi5DpV8tPY7Ixk8uarB4BXH7OZAaTHmzOGgtFER5FkAhGkI4nXRLyoo/uaICJuQksb6xi7eY6FpaXMD7FREgLn//2Mzz95glKxwVEA2GrXWKFSz6TQygWwTAaxfzqMu7cv4eJmSTCcVP4QLkM9DsX2Hn5GpXTEhrUCT85RbVYQbfZsHFNZJKYWV605rJj+TQmZyaRzmctkSoA+tGjJ3j27LmxkE02ZhhAOhm3+2Bys9PqmAZ3tdk0Lcfb9+7i7XffwbWNdaQzGSOIWJ+YTheH+wf4xT/8I549foJUIo1UImbvkOAzZTryUxP2DqixzSTFwd4+yqWCq0D1Sp05d01CDa7yLDiEAV9MZNJHYEx0Viga+5s62htr1/HRRx+Z/aQt/fTTT82ecZ8m87nTdSX03MMVBzLmyY6Nmz0kkG5AZSr9HZDK9q2pLJJhZ3NOykVU2yW0RxXsHL3A9sET9IZVhCIOgGbwq6ayxI6ZnHZAHAlULn4QAK1Sds5zB6QNHJDH+esBdgIDKLskQEOAgv7PY0XYovSGP+ZVbMPzKL7RPSj+UuDP+xEBir407RX3K/M3vR4C8stFhJGusEmteHGBABEnmeEqWGlLHRDrJDf4R9+3vdUjiMmf9oOfFpt7pA4BbRoD+eLcqyx2sAaTV43N5ZdzHBQvyN+2hIP3ORMX3PtEApPf7wfCxdKz83RdHKHrC0DjcRZfhFyGjY5hAAAgAElEQVTyQPE3+074gSd/rCXswQ9Q8/caHzd+rct41B+3COzSePKn3rOOJwBNzXzFgAK1dO8CzxSr6T4vY3NqDhN8jUYtaUr/4KLft6o3/rV1E3VkCGsG5jVrd4C0w2aCXsyjc/tjed6PWI/8PecNsReLa03O87uNLr8b/zjVdJHneA9vgpPuHboxVCyrcVNMJcxG71txr0v0OOKL/1jFuFp7mo/++FxzmJ8p6eEHgDXHNP5aj/q+4nOLZWNJl+Dz9Kv9wKHuVdiQ2VEPX3CY0wC5sSvJKFXou7nimt778RMB0LIvbmzC9l44tqo+1jp387d7aduULKFvKUBc71WYB5+N70zESz/Iq/nL9aYY3qSovMpg4Swac2ETWjOXMbs35+x+AsHvNKB0WJbTLfZXRci+CUcUXiIAXBiI3rPmM30CzTtVaOg98DqUxuPvOWYCboX/Gebg9X5SUpK/4/jwd5qTWo9+W675a+QzqzR0mvi8th/Q19rXNTV/9T2uQf+z+jEKW38kYngMemGz0sq2BIansKD9hvctvIyfEX/TfPpD9kv3JVxI9kH2k7GUXT98pe9t2CWJQCP2C0mazCWbQ7OKlb+jr8OEWSQSRuB//W/+05Fenh5U4JpAR4GFMiK8oJwNAVNaWLxBTkqBZ1pUWhQ8hz8bxsXAc1jJpFey4J+oGgAZPL5QTio+iBjK/hfLz3k+isMrs8FNW8fzWN4/j1UGTc+g62uS64XoWfniDMFP0dF3Jfd0XuiYaBPkMTyPAxfKl8Ann4Pf4eYqx8IWqDVCceXTGmcB4TwXx+9NYF4LW2C+miqa8eiy+3z/smxEk4vnMObO0IF6Gic6ijYWsbCXXHDAmxalJreyHgSceV069QbwegxQLWAZXRkCLgo5AWIVyADYMTyBT8LD74wI/PSDw7aovEYZAs/lUPgNoDYNGX8ZC4Gc2izJ7LIsKsvSvMym3wFzDuh3QXkZDR4jJrk2Tr+jxu/VW3U7nteXkycHwz9ndJye1f9Ta8ufjdIa4jtV9kxGQvciw6/5zc+VKdbxAqD94+5PPmhDfdOw6/8MLGyd0Zh4TrwfbCcAbckgdQH22Ak8xu7bWy9v2iC/A6fx0meqvjDj7mWf3zSifkfV3nnQOY5an7JxHAdLdvUdw9n//rjuNe8JavA8/L6OtXU49I73yvg0z5jBVnIoGAx5G0UEwSHB5yhi0RRCgQyyyTVM5FaRC48DnQhG7RG2n2xh6+lTTOQI8i4aWNUfBK2jPcFUOppjEwTjQsaC7fXaqNcKGAxbppf6zdefWWkzGwdls2MGQB8flRAOJfBnf/rPsLK8jlQya7aFjevIzmGJd9E0Rw8wOZ3H+EQO6VzSwASynciSJFDEMXi5/drmM6UbIoias5LPZQwYPD45MH1iMocmJydMH9jY2t2esdEYqFr5MgK4f+cdTOUWTDKBDNQWm671mwjGgZWNZWTH0ogn2agniHq5iv3Xe3jx7TO0a20ELoKmk0ydVgbaloTEADdu3MLSihuj5dVVJBJs+gPsbO3i2ZPn2N3ete8S4J1fmEUsEUa1UTEAcBC8wN0Hm/joBx9jfn4G0TjZpQML8mvlGr74/Rf4x7//BfqtHjbWbto1OCa892bD6VylkkkLmumocw7sbL0y7WdGydT+pUwCpSA437gJE9giM4xyBwyKXZLNSSURLI2FwsYeI7NHiUzOS3Psw0MDoOvNium3Esj44Q9/aOwyBvkHh4e2H7CEnScjgENZkPEJyhy0XePFft+YlwQkrJxvEMA7b7+H995+z5oCkil3cLCPk6MDPH32rTWGTKbY7IaBTRDNGku6S+Acp645ExI//cnPsHn7gWlAb73YNQDayQbsGauVAOCHH72P+blF7B0UTELi5q1NkxjgfOF9UhrgtHCEs8IhXu08M0b+/Pw0srmUa9RVraJUrqLXZ7I2anrgt25tIsLGXbUmDo4O7fl4XTKNzd6DTQHrxuxkI89gkKBXyJjiBFwIfBDo5/jlchnTTeYezqZ7Nm+7nLdhKy0nQ5NjRnCHzEIyoa0je6OORrPqaZ12DIAmwzXAXg+ROGbnFnHr7gMDTeiUHh1s49tvvrT7pKQG/ROOp3MSQ9ZkkHstm4n97Gc/M+Y8yyr5bl9tvTQmOUFHzvsf/+inmJ2etuO5rnd3X9uYc44qoEhlc/a+uY/TPjExxPl7bXXN9MenJ6dsLtE2ECgWQ5vgM3XAabKzuYwxgDlXKdnC+1xaXDEgi8/F65NZS3CZEhSpdAKbd2+7aoT8pAGdvD7Pz1J/2pZel/tvBF3TIe4h6NmPaBjGBiYgynX18XsfGbO+UioT3keTDNhBAA/fIvj5EMk00O0AJMSSYU8pISbV/uEf/70l6hLGFXCgD5unBIJRe8eJWAIba+t45/7bdp/Ue2fyhtq6BIBNx7tDkMz1JSmXiuaXkQWdTGcwlpvAzDSrQt5FLu9AcmrKWxXC6ZE1UySgTKmkeMJV7HCs4ok8pqbnTIqAycWl+VUkUxGcnhbRbtex+/oVfv2rfzCtbe471B6nTEoymsIwEMTiyho++IiyQnOIsPFfG2jU+tYzgKz53/76N7bvzVGr3dtzmRzlZ1wLbATKRt4zc/O2/tjojmPD5n3c65p1R/IYDvpYW1s1CRLaNUrP8H7IbCSgTRkOHseAmswWstYJDtCu8t+UzUmlkpienbH1xeOsStAESICJ8XFMz8wYE/vug4dgkUi9CRydFLG/f4itl8+d/nenhU67idBogGaDGtxFW9u0xR9//DHmFxfMF/nd73+Prx99axUq7FvQqrfQbXaQjqQQHgUwmZ9ELBxCZ9DFRWCI7EQOS+srWLy2hOn5GWQpdxGLY29rF59/+gX2Xr7GRaeH0AjIptLWPGw4GiGVH8fc0iI++OhDjM8kUG0OTTKDySr69sWTEg5e71tTYYLAvWYXhdNjs/G379/FvXfewuziAiKJMNLZGGJpI/8iHAVqDeDoqGiyFadHxwYiMdBjF0Wei0mAVCxpdq7abGF2YRY/+ulPsLQ2b3uXa9DMvwMDKqvlMh5//S2+/vJzSzBlkmximTNZH8qAjE/Rrxi3JsNqzHtyeGR7PpMbJpcwctUNlNUi+BUwDUmn9cv1wHnF9cT7jCbiGM/l8Zd/+ZfYWL9hx3322WcGQlNmZ3FlGROTM9Zvgfsh9yKuN9o+VqxQpoOJXP5hkkl+t6qeOB6TY3lL6hRrZwjEBoiPhXBQeI3nW1+i3ikZA3qENi4GbUSiQaQzTFBxn3XN6+V3mo/vVQPyOnFP5sX5gI6Mw/nsfD8HJhoDl41VPUkQHqcYUv4ok2ACQASMyu9XHMrne9O/VizIz91+5IA/2nE1Wuc9UFfcAEWPxSqAQRUnAucUz/G7rlGdY0Uy2WvAuycpx9/LTvjBB/m8bwIZIw988gMUii0dmBR1WEHHSUPqXgUC+gFC/ltAD8fV3V/3O/GXYh36Qzwfn0XxLJ+11b0Ch/jMPIfILQbeDK/0cfl8YQ9Mk18vEoDiQcbmfgBI1+J48bmGXqyteFLP44+BFIu8CcTxc+6NirHejE0Mx/DAOGExele892g8bgSRxaUlGwf6fMdswl0uX5JnOE72PoNOKkPPRSkli5s9wJHfkVynnkHkQwFWVsEXc0xHxd4ixSm2UqymBI3iZz8oqvMLBxFhTXNec03rU2vDP458D4bThB0WpevYuHhVs4rnNbcFpiq+1/m0lvk9fscSax4gKexCtkfvVWskFnUJDM0HfxLHH0tyPDSX/RI9Y1kafCd/qjHTXOT9k+whu/HmuPN80biTqBFWxGP9BK8hm8D5yKV+rIXPwjGW7IaeQVrfHEvJyPlxFL9ULwkYIvrJzgkvEUbG82q+CFvwrxeRM13s4xIKirUdxnJlk8x7837Pf/PeaQ8lSSSAVviPNTP27I4qKfTMhgl6lcpaV7JBsmGsOOK9CwAXxiEshd8TK95v/5VAE2BNWUjdG6+l8dRY8SfXlvAcfUdJMAHeVzicV8ETcuvgMvHo9W8Tnsr4g78TGVXPKTsg26Y9SGtPa1Tr2mylp+Ige+rWhJtDfikdu16EkhwO96LPaz2CGmU7x/hE1gOohwj87//df34JQGuANGF4k9z4dHFtGloIWrhaMLywOe8emMfNUpNTk4gP5gf1BOZebuge2PcmCM3f24KjbpUH4srwKCPh34ipRcI/WkS8JwHIMibqIOsHD7VJaIEIsDNw1wv8+ZJcOVTcAnwZQxkQHes3rBoTLV5NYALCmhTaiDRZ9B5k9PyTQNlkPosyxvw9y7P5O2lnaSHzXrhQ6ejxPWsisyu9OSlkXXiaSjxG4K+uKWCNgaMZAEdKvCynFIApA6zjBJLruXkfclR5vd6FA+o0uXluGRgBtzLkek+af37QWAtZjpgWkgyeNhT/uamhR7lZjq8A2Utg1CvfkAOg82vz0gLlwtP7eXPu2Jzpd2yceJwSJVpnegd+J4zn8l/Lv7H7n03n5Dv1b5jarGWANXYC3v3OoTnJA7fp6jp+A6T70FrUubSGzfkIOya9NcLwSq9kD9z7cllcdrzTZuJ/pp5X9fDmc/s3KL/DwnNqM+P4EYCWs69n1P3KyNv9stWHr9TOP6cMKLYmgVeleAKPnRPN9eKeU/P80oZ5Gs+aA3L0yW5QoojyHcMBdQXjiIYoERA2MDiELLKpVUzl15AIZNGvDxHth3G2d4rn335rwOP9u3etXJ2NBJutjmmALi0tYGJ6AtGYKwWiDlOrXUW9wYZdL3BytG86vZQTSCbZdGqAndeHePV8BxvXbmN56ZqBHQSOyG6lFiTBs7PSibGf7791D/fu30Y6SwbwyLQqNRc49mS8ffr5Z6YZ3Gm2jaWbzWZMaoMlOdSlS6dTVmJtYzC4sEZObCzFwJLBJ8ERFgesL91GKp5Fs91Ad9hDaiyJzHgGK+tLuHnvJmbmWcIJjDrA0f4ZfvG3P8eXv/scldOySUWw9J9MK7IJeW83bt3Eg7ffwsJCBhGy0fpAsTDCi2fPsL31Gsf7R8bEHvSHBpZE4yEDDJudJnL5LN7/3vv4+JN3EM3bkBjj+viojvLZOYpnJTz+6jGeP3lukhUcQ65plhTTaZsYn8TNGzcMRKHOMj8je5Cl3GQjMtijTMDm5l3T/mLmkgANmZKcYwQ9GNQTjObfdqPOVlnod7tYXlyy84qRT4Dj+PTA3vfByZ5lsvNj47hx44YlEwmmnpfLFowMhtQMZqJ3YOAfmx9y3vA7zmFNWkk52RLUcmYjtfXVdUsasHTz5OQY7WbdgLj9gx1zOghik6FGjcHT4xMDzHme+ekFvPvOR5iensd5sY5qmaWzTqeOQOfWy6fGerx186Y1smx3R6ajy/u+feeOJYqMedysolg5xcnJAbZ3X6BaK2F2huBlzvRoCUITgL4YBE3S5uHDt3Hrzh2nAX7RNxY0QTFrgNelXAATgB00WwSgk6bVHY6ynJqNvmpWssqxouQNx4ogNT8v1UpIx9K231vJZTSG6alZjI9PWTM4ajh0Wk1r9MbmmdQ+b9Upn1Jy2s8MUJNpY0CHYkmsrK7j9r37CIZiaHVb2Hr1BE8efWt+BLUbTS6mUnG6nT3qrZYN2N+8cw9/+qf/xBjMfDbqvRJg3nr1FINh1wA4ArRkzXOusQGlAg/aKgseo3Gkc2PGtCUoxXdPYJXXI9Dz7jvvYX5u7jL44vH7Ozve+Vj+zL0iaBIABKD5zqktT0D03XffM41v2mNqjR8eHuDbJ9/i2fMnBvaQzZ2fGLO5Pzs7h1q1YfNva/slDvaPrJTU+kpYczgmJgkw9BGPOqB0dHGBmzdv4Yef/BCJaBqD3tCS109NSqKA+YVlvPvu+8b07Q+dLEmtxvM/Nebx9utnCAdHGM9n0GrVbZ3x+SnhRJZ8YACsrazi3bffszVCiQ+CplyH5aoD8Hkf1MMnoMp5z+ei70WbTztLMO3hg/dc1Ul/YJryBKB393etEWH/ooNozDF/XdA6QKM9xNLiGn7y4z9CIpEyiQ0C+N1W06Qvdne2rAlh+ZzgeQyzM4vW3C0wDKNcrWF5dR33H7xj7PJoJIhex+n8srqBVRVkQl90O6braxWMCWkID0wH/qRwZkxwMqDfeudtY1JHowEUzsiAL1tyhfdDlj/3nUwqYfOgVq0Yu/m8UjFJh1ajZpJD5hNECW645p38PyU2UtmMNZ6jDZucmrLPyV7e2d9zUjCZjN3jxs0buHZtjtgimm1g6/WurUs6nAtzs8iPpYFBD8WTY1s33zx6bPN8Y2MDP/rxj022gef9/e9/j0dPnqDTIxkjaXtgq9ZEZBjBoNNDMhrHiDHBsINheIjseA4Lq4uYWZ7D+PSkR3KJoFws49mjZzjeOUC73kSn0TRdyPF8zvRzCeBMTk/j1uZtTM7NgHCnNUltddHtDnDC6o/jksk4ke1l77xWRSwRxd0H93Hj/j3kp5JmSiiHEYjCtJD5/JUKKztHOD4+NQkQNizMpZz0SLfRsqqbRqWGo8MTk76YnJvCW+8xAZLk9DUpGktUstcAx7Naw9PHj/D462/svbIBWi7rCDljkxN2/5TM4b6xS33wrgO5OVfJFs8YWMLkzpUMUoJNF9tsYOtkpBJeEK14jvsJm1LOTs+ZxBSTqq+2t3B2cmaJ9bmlZeQn2NBV8i89k09ZXljC2Pg4VpaWQJkAa+gbYx8iNt8Enjzax9Onzy2ZwPU0DF8gNZ7E+HwG5eapAdCnpT0EQj3E4sz/dtDtkYEVNMKQsZq9BmS8KfopV0AxpdIc89l8a0+j1/l+jmErQJCsdO6lAuY4FgrqLeYYOv9R31c8wnOI3eYP/v3H8v5oX/iX5+f40mZK3pLnSkWdnISAGcWFAqAF6vE5/CxHNW9jss/vTyvOU7yu+xGwKN/9EugOOtkFxd6XcaWn+WvJD8YFnoSJ/zw8t2JB3ptAFAOhmD3xJDz9cYd8fa4ngY2KVWlTWHlj8awHmIh4ptjammB57F8bd2+MFVuJOCdMgXaf13Q23iVBBMzaGHmgueISndsPMike0Ry4ih1dzyV+7icGKX4ScCasQNfm2HM/JzYzPTdtsRWBciadWdnCuSWWKkvfLWYdXTVIt3HzWKi0X0qa6N0JMxAuwXNZrOWxuP1xlh/MVUyk9+WP3xVXap4oVnwzrlaMrzmlBJGuqflzydT2elbpvek4xZpaF35AT1iDYrk/FG9rnvE4f4JDeJarqItb9ZcfLNWzC0zlsf5n5dhfMoiZMfbmKu9ba4rnUyKG80MAtDAsjQWvQd9S69oSYh6QqeQRK3cFouv9CuPgeWSPeG7ZcM0HAduydwLw/WvcpBU8kp7mOZ+F1xde6CfeaS7JjgjH4E8li4QF6HdaH36QVddUcoTPrXWj55NNF2FNz8jfSyGBe43zxRxIzmspyWZ4XsepMuhzPptwJ8OvvAoQrQOeS/NF2JfZM1JXtOY8jIf3J7uke+X/NXYaR3/liH9MzMZ52suag/53YVgQ/Q4fviN7rj1H/xdupDXrX9c63j8/NcYibxLnkT225zT41WF77H1CBrQA6InJHDLskUIa2v/8X/3HI01EGjU+NDdRyTXwRWniadJoMQvU403rJXOz1A1LPkKGVxPSP0hX5U5XItcyMjJ4Wgh8kTw3nVWei9ekZIQmLu9DG4xeCM/B59LLpmcnI3W58Zu7dtUIQAZDL1uLhhNP2RYZEjrZAvXkUIiRLPa3jIEMi0BNu6g56s74aMPRZshnFLDlN8D8tyYlAWzryJx0TFMaIb47AiB8F1rMBBdMd9DTMCJwaBv3yMueB7yOloznCUx6ovp+0NNtSC47xYnP5yB4pYUigM4PQvNeuCClLSQQVhtNb+A2SxlqXduCQ1+TRH3/zYUmkXgZPzlQMpocG807nk9gs65Dh1TGh/cvR0iOhIyezv/mTzI//PNZx8kgssRV881KF326S5oHWuxm8LwyOK05GTxdww/G8jiOpwyb7p/X9htGPT/vneOjsbUx9Rgaek4ZIq0HHas1qfmgc8jxpp6hm6OevuOlhrSnz+2xPMQYl2PBMm69C79x1XPqPuQkyKGQUxj0iej7HSMdL4eHjCs5lXoWzRFbZ0QtvOwqn02brDaEEOvOvWfQ/dp899hksomx2JWel7NfA2NChdl8L55GAHH0umytE0UskkcutYLZ8TVER2k0zzuI9SPo1rrYev4MxZNT3Lx+C5OTUzgrlHF8dGplqwvLC5icyhkzmOuPWqyNZhn1xrk1IoyEA3j48D5u3djAzPSMAYH7Owf4/e++xGgQRCqZQyqRsuQBwRWWljMgOSkc2rm+/6NP8L1PPjDtZybZEmnakqAFfsVi2dhRv/71r01X+fWrLZtPlHUgyBfiMekEfvzjHxugyz2gaMFuCtdv3jKGHQGfX/ziF3j1bBvRQAoZAnSJuGsENZXH6o1VbGxuYGWTDHeg3wCaZeDs8BS//4df4avffo56kUBi2rRwyd6jbibn8MzsLDbv3cX16/NWndGsj4yBe3xwjCqD9b1Dp23b5UbPJqp0DUzx2QD3dz94Bx9970Nwf2y2vGoWgrmFMpq1Js5Oith6sYXzYtmCcs4Bx14OGAhy7+59Y27FvMaABPgpgUD5DwM4w3GTqyB4YTJIZLUvL+HaxpqVjxPc2tndNlC7Wa+h36bMStuAGzYSs2RjnGV/EZSrJTx++gV++9tf4uj4wEI8ApjRWMScyabXV4FOrMr0JsaIrLP5TvvS7hGgoZ3kvRCIXlm5hon8pO11bIbIdUPdUyY3T48OLeFBdjtBS2qDHh4eeZU6fZNWoJ4vZSpCoRg6jb4Dbk3zuoqvH33N1hSYyuZxk4znSALNXhebm5tY39hAp9+1pm3tbgPntQKOjvewt79lMhmUo5nIj7lgbTRCuVpHs0Ut1SHee+8D3L//wCp8+C4o+0CQ9uBg18BdYpqUQ2CyhGNB9nk6nbTOzKVyCc+fPrMkxFiGuqZJkwYiyE02tumckd120bd9j1UIpnncHyFwARsD0+DN5xAJ0ya3TROXIKAxMyJhA6DJgL52/QZub95Ddixvycmd7Zd48uQRqpVzSwwQhHP7ABmebZTLNdMX/slP/8QkKhLpjAF+ZwXXWHD79VPs7m2Z1JiTbul5unlOpsXtbQOMsaR9agazs/NWFUHwnuehpqAxFmMxY+EKqGRljAI06nfTLnCukxHPBIdVVLW6CAfjyI9NGPjL+UCgIZVOo1wp4euvv8QXX3yOWrNmoCTHlfIzvC+CpLSZ5xVKXFQNHGdyjUkN+gpkPVM25uhgxyQwYuEw7t27b9Iu1K8e9gNod3sGgO4dHCIcimBuwckBaR+t1c6tIqNSLWI0usDG+gpu3Fw3ECnKhMRFH4WzEnZ29lA8Kxogd2PjpgHQBIO5L7BRZKHsJFDIiCbgxnlBAI97J+eQgTxB6l2ncf36bUxOUSd5ZMA+r3V0doDSOeVuhghHXABjfhkC6HZGWFpex5//87+0JKfppu/vm7wJJWuY8KH8iCogxnNTmJqaRTycRH/oNMmpn07gmsaSATHBfPnwZCCGAs4ucL/g++a74xwlM3t7d8fkFB48eICHDx+6RncxJl/aOD4+Qa/TN4Y65zKrAuJW0RJFOMim3k2clc6Mgcs5MT09ianxCU/ip46jo0Nj5REcoU384OOPsLy8YvOD8/L49ASv93ZNMonvnNfm/kaw+rxcNVmGaqNp825uegrXVmeQpXx+AGjXhnj5nM0Nf4ednV1MTU+b1APtKFn9n376GZ48e2bSDZyXBEIpq5IMJdBrttFptO19tjs1VNtl23uyU2OYmp/G+LQD6/kOKb1UPClaM1imR7rNloG/3OvSqZTtIwSAuNdEUwljE8dITkmw0jGCZqODZr2F8dy4zX9WMzCxRZmQ+eV5zK2uYnJ2EmFWICZjIMW60apb8orNW832RhPYuLaOtbUUomSudoFRn7IaQKsO0+3nOjqvVZFIJZHIJhEnUhscWeLAgsR+11jY+7s72Nt+bQ1uraGj12OCDQhnFudNUmFr9zWOTwtOtshrtBcKukZZtL1M5EkjlMlIklfIFOOew6S5El/mHxHAiTPxHjU7yCbKLHs2JioZzLNMIM+7Nd9uW2KKfyby4/Ysk+NTti/SLontSumdVy9e4OnTp6hXWgbmR1IhTM6NY3Z1As1+Ga92HhkAPQCZzyQXuBJg2gHX6MtVelLGhX6AnwTDNau4y2wq7b81t3MVSi5pG7c5Qhsh9h3ntMWkXrWN4l6BwH4Akv65CFV+f9If+PNzxrqqfOSYK6aWHnQs6MrVBRaKQUjQXECL2e1Ewnt3TlaQz+jskDuW3+X89IMiAmIUz+s6/jhq4FV3CpBQvGIs+Q7lPVx8HIo4EF5xzJtgLBlzfAccE9oLPrsYtxYHelrG8tF5HT8uoc/JNBRAxO/4wSdem/PUTypjc1P1ttK98RhVDCn+4DsQaCUmq2EjjBmjbq9U/O+PZzR2mgOKS/zXUuJDMa7ijDdJLYqZeF3ac2vKmohaYl92lokTYTYcB+Edeg4B8/64XvcrIF+AoWJd+kqcC8IWNPZ+nEaYie6Z71fvxx+zKxb2g7Ii7fwhDEbjJGBXuMQliOo1bOX9aV4q9tazvonnaI7aeHpzX9WFwlb8ALYfpBX7U89GuSIXGDrCo94hqyUEXivOFLZgY8N+NhaL07d0eIvun/en+ab+Jpo3ijP1/lgR549LBdbqM5JI/AkZP8bh4lOXAOFYKD7W+lHSQXPYf+5LprLXxFnnUlwuTII/LZHZdT0eOM6SFZE94fX8tkXX1/vTfBO248dwXBWaS8Lx38LYlJBQrMPf83gxia16mhrKsSsJII2Tn2VMQof//cnOCKjVnPV/rnHjfijsT1rTmns6/gqHuuoRx+8Yac/DULRX8AiurQ4AACAASURBVD40FpqTrEDnfYvxzGNka+ydDF1yVWvQD6Q7rMmd8805JFugdcxr0KYLg9XecJmIhKusYY8dnYvnZsNxsjmsorJZsUoMMqCdEgUQ+B/+zb82DWhtaDxYGiJ+EEiTQSfXRNaic5uaQ++Ngh1zTSO4gPybuwyJziMBdQ4QvyvjrgfnotALFTinjcnuz+saegm4sVGJ1/WR5zQGgEfV530ws2pAtZeN4EYtg+vPYmhiceD5XSv38JU58V75zMzMC4DWIhNrXI0i/MC7xlELjt60AiZNKm1k6hAswySATQCjgdZ9p3lMAJrjwmN5bwSgzXnyJi1ZmApKLNNDPTsawqBz/mkEndF1b5TH+e9V2Tcxp3g875dsJ57H7sFKu1xiQMbAvxnr3Qt4NUkQlm57Tdw0TtpA/Jkwncd/Pt4nmWd0DF1TREli0KCRdUzGBAMB93s6nQ4w5hwgY9dpamvu8D782V4/QCmHSYZWzoAcLP5e79HvALWt4ZF7RjEXlEnXMdrI/cCw1sybGWDN0cv54zXJkmESQ1LSLW86N3ICtcFGfF2+ec43EyGa8zLgfHf+MeD5+Z66nmaysdg8g+acBU+awwu63wSgWWqttaZx8Nsd/7jr3WsTto3Ca6b5JnCuc13Of68JimyIH1i35+m7bJ3Wln/TdRuBmm46oFr3RQmO79pEj8HnrSEC0PxKKjmGRDyHi34AzQYbccWQy8xicmId+cwSwhcxdCo9oB3ERbOHwvEJzk8LBpTdunHb2FDbWzvI5NJIpmJIpVl66RjQheKxSW6woVMgdIHp6XH87J/8CRbWJoAO8NXnr1A8O8fJwRkiISaeIqYNagBLnSzZkm1EhVIBp2fHWLu+hrW1FXR6bbzz7lt45/23rDHZoyeP8XprG/VGC7VK1dZ4qVCwY3kuk2ToNjE+MYF/9a//JTZurqBW63rNB4OYmBi3QJ3MpW++foR6tYFsImvlyuaExkKIJhO4eecW7txfs4ZOrFY6Oq5g99U2CkdnKO4fo1ooo11hozQ2GYpibHzCAv9o3LFobty+ZSzmZAbYfl62Rk4EoIcXQ2vqx7JySnBQz5Waw4mUKxdiOdbaxhoePLiHQDhgEgxqsknwgvfbqLrmgGSfaQ3SzmeyY3j77XcNgJ6ZyRtrqlpzTO9XWy+spH00HKJwRg3WUyQTBECzYAOm9z/80MCfSCyAco26sVXT8GbW+OTg0MAugoYbGzcwNT6NYNg1jqFWaLN1jr/7+f+LL774zEAiNhgkkN5utcw2E7zmfVqzqIkJrC6totftG6uR9y2b5CpUoqaJaQnNWNIBVU13PHVPuabYKJKfU5aCDHC337RBgRjKDhiYGYlhYnwGudwEQsEoomwcmc7YvTB5YcDEaIB5NnFMxhGOx6z8nww5AlqF0omVbRXLx8ZeLZVO0W7VrQkjG4FZhVAgbHOyQwd7FDIG9J279wyAJAjKQJ3SANT9JTOTiUZjBbfYHI97VRL5ibyBKWRKv3zxws576+am6RXTT6B0x8npsf3kWugQ8QGwtLiK+flFcE/ttS5MhoTnHR/LmgNGuQLa12KxgGazZfqXTJQwWJhfXsGylZYvACHgYHcPu3vbBkBzX8rnx9x+HAjivFRDu0398Ax+9mf/HHc27zmGbKVswOl5tYDnL77Bs+ffWrMmstJZOs5Gjdxb6T9QNoTri9UC1zduYH39pjX/KteqphNJ1hRZ4hwvziljbzCZQ9mgoStx5vuV/accu3w8awA85J6ZwPWNm8bIYrUDjyHof1o4MZCISRXbVxNMwqXsflgNwM+o986xWl+/jp/+9KfWNJUM+VajbuPyu9/8AtvbrwCuzdU1zE0toFZrot8Zot5sgQBIMBwyYH15aQVkcNKGN73GmfsHr1EsniIeC+HhW/dw7dqKyUfwD31DJsO4FqpsEncxxPzsgo0bpS7iyYSxmNkAj/aOzzQ1ngfBOAYmvT4boFJTnskvJpMimJ6dcxIZySS6fVcOfl4mE7qMIBN0XtNM+mgcv057gJVlJ3+yuHQNg/4A7U4P9VoFW1uv8Oz5I2PhGIMxFEWE/lo8jXiM6yBp2rocf9fklqCWS2JznE0TOZMxfVDOaTYH5FxmY0TKspBhvb2zZfPw/r2HuP/wgee3u6QpNaZp5zhGtBOU3el1qf3OipaBnavWrNszXVtbMf1mAtDU5jSd2vMCvv32WwPiua4IEDPZRZYikxeHx0coN1xjMT4fk52WCAsFUSbTs+MCSjZJnJ+bMfmgC0rMUXaGicl+D0eHp8byJmBL7Xbafp7v0eOnpt99g5rry8tgAnnQuUAsErefzUoDTTaYLB2icH6EUqOCQWCIeCZhdiieol8ZQK1URbvZQXAAZJMpRAMhNBts/FdDr90yqQnal2KpjGg8ZhrtTDbR3rLqKUz7F0ni2rV1q1Kgpnuz07L77Q0HyE7kjbWdzWetOQ/lrs6rThed85Il1KyMuHv7LibHAzgvwBoPW0zQGyAZTSCVZOPdPk6LBWPth2JsVJiypCyBZ2sYSxvWbKFVr9ncpVYsQZBm1ZFSJmenMb+8YEyt7b0d7Owd2P5ICSjzm/tsQOQk3GgXeIyYdaZD65Uq97pOU5jJHAJktCuUC6GtVJxAX5zzMpFJY+3Gbbz93nvW0Lfb7tj+8OXnX5ht537FeUebx7Hj+2g0mx7Y6kCLWJSNQAcIxEaYXZo2ALreLWNn/xnO68cIhPvodKndzoa1ZNUOLIHqpBMDGMtcEab4XPK3FX8SfHZA3nd7fSje4V4oDVv5mjyW0hv8IzacQAABas6ndA3i9McPHPCafuBI9kqMYRG3KK2i+NXu0/NNzYZ7TQ/9gOHVdx3hiXGQHyzkdwWOiGWqWNklrpxNu4xZvFhazydAQgQp+poCoHVu3qOelfdo5/PwO0tseg1O6fvyj8XDg6vePv7YR3GSrk/b4o+ZBLBdPhfT7B5r20DudPoSL1CMK5IUj9EY2Dv1CEz83J3DNT1g8k0xkWIZnlvX5D0KsFFsq1he70uxn96FP97lefTeOCaU6pI0An13+gOUQhDAKaDN9VpwsafiGWEM5oN5PXf4b8VUvL7iYZ3PD/BxbAX++p9Zc1jPcelLvMES5fn9MbzGSOPlT3YIg/DjAlo/eiZWsWne670JqFTsq3Wm2FdjaTiQh1epQkBgnuJjxbt6Pj82Yd8Jeb44Nfm9RJCqD4QL6dk0V606yPAKq8v9zrzSdzQuksNw8ZVrdijwm99pd52vKUxLYL4ARzKg5bsJF7PYwbM7wtu0ZjR2wjB4LSXAdG3OFY41r0G77wcwnS/k4jC9ayWj+D3Jjwhwl50T1qLxlY3Q+PvjeQHW+kxrU4xj3i8/M5zL91PPJttjeAf3Dg+vePOa/D1jsEub6usRJVuvteF/Hp5P80j3TwBa46/5IAxBCUCB47yecBytRc1H7Sd6f8QWtOb8ALUwCXU41ZrTPLoa5yu1A7890Pl5/7w/P0amfUXvQTiPfT5y9+PGMmCVFpy2hgW3qtZLgo3MSaSydfA//hf/kZl+PphK+QVCaeD5f21KWgR6WVooAno1kSStQQdERpznEFAkQyL5CJ5Pmw8nrCarQEv+XgAfj5UD4GfqCPT0G1w6ijwfmTu8lu7hMusWcMAs71/G/82NUhNUi4vnZwDBczuQk4w0R8fnPapkStky/zPzHAKzneFwDFo5G/y9wHydV4ZNE4xjoWw74TAB5BxzZtR4b1yEYn7reXgMS1NdZnpg5cpkQJumdsRtsASTdD8yPpqsbqK733Pi24QNujIifpfXv2TEek0t/Bkwnp/jbkGGx7RnUK5xkvGVUdJmrvuRodVmwJ+ZZMrWGIEiYypYv2oH+vFzMlHoINv9slyHDDmWtXgSIpoPvB+NmXOyHTNARk5GWwAlx9AlHDwNZJ+DIgNjjsPANTPiOIgBrUoDGU6/AfcbCn7Od6b5w/9r3ur9a534DbUMkhwlbbwyYrqGbfYeeOjfnOW0ydj5nQMZcV5fYK6xLzzZHQLM+o47zm1QvUuNOVd+rOQCwZorh85VA/jXvMZODpPmgmwWdTT1DnWc/3zKyHOr989jv6Nn8+3CNdng52JN6HzOaDsg3W/D/PPwahNzGUc2O3H3OjRWGwHoaITrk3qHAQQDCYzn57CwcBuxyDgiFzGMOkFcNEZoV5tolKvGtqJBf/DgLTTqbZMJCJjT0kU2lwBlZzkPyX7Y23ttXd7z41ncur2Bf/Ev/hLhNPDtb7fwd3/7dzgvVhAOxbG2sob5+QVjbvGeKRXQ6jhGF1lU+/u7aLSbtoYIYJIZd+/eHQM3Hz19bE2sLkYjS/yQlXv75i0bE8e4beKzrz6zBmn/4T/7p1ZyTTabAbIB4Py8g93dPbx48crGm2xostPI4CCLmIxEjll+cgLX1lft+vVWw5iaJ/uHoFxLKhRDjPIFtSZePdtC4fTcwF8G/pQA4btbWVvBu+9Twzhu+pnUWC6cFJDPudJ6gs+dZtfkRsIxShjFzf61Ox0rM2YzKM4JsmgJlNGRj4UjGMvm0W53rPye85p2niAM7S3Loz/5/g8NhM5keR/A8dm5gXwMqgnCzE5Nm/0l49IchAEsuL599w7u3t3E+GQesSS1/ZgEHqJYKGD75Stsv9qy+75xw5Uy9y+YrG2Dya14IoSnzx/h8y8+NdkDshQJZhhQTMZuwFVJEBAhu/PDdz8ykJbsOo75/tG+03j1gpF+x+313C/NDnKsuF/0XCBOhhvtAkEdlv23W9xTWoiyKZ115W4aGMtxo20kWJaIpbEwv4zgiICbq2IyzW3CHVEgFA9jde2avb+j0yNjdiPQw2npBOfnZxhQxshraBENhix5SgC6Wa8bC5Z2+9raDWPwsiEcAQkC4ZU6y5UbBmhyXzP/wCodgnYOgnJ0kqhXzAZhZN9SgmFqesIa7pH9/HpnC0dH+5aM6HTZqDlsz00AmWu7VqlbYoKgTiaVNIeLbBiOH4HgRr2FFjuX01EIh5wExljezkGmZKNKP6KCZqvmGLbxKHK5rOnPlkpltFsXmJyYxZ/88c/sGfmsZHkVCiWQ4Vssn+DTz35t42nMglTSmOals4J9l9rcve4QE+PTppFNZnouN2YJWQJcu7vbtr7IWHb+Hvd1Nu5yTEb6OGQX5zJjlgQh2BklmI6gJTDIpCS7muA4ASMCGjyuWKS0A2UezgzkJmOLzfl4LAFogrVs+FmpE2QjAL2Ojz/+nsmjcBwIdBaKJ3j25Cs8efrYGoGyWWY6kcP5eRW44LzuGcg2Np438PPmjdu2Jnl9Ps/OzitLQDBBN6Dsy60blogoU1KC1QEdl5C2wGDEORGyxIL5MCOn708WPe0QNXDJdl6Yn0U2mbRmV2RpUx7DAt/hyNN1p17rmKd/73wbXp8NSRksU/OTa8RkNqx8N2B64pxPUzPzCAwCphVPsJDgAhsxUu7EGIzBCIaDEEKBqNnydJLgWdRA0HDIaXM2247JRF1qMqOnZyZx//5916i0TmmXJoqlgrGWy7Wy6awz/lpcXMLNzdt2ndMzatrTt+Fe5WS0VDFQq1Pz/swSQmwaS3CTwO/D+/eteSIDDEpuOPB06Nj6p0VjtxPgptYEbahJlJRKKFIfutEwu5VIOsY+75WVRa22YyJSbspAl3gU3W4TpeKpNfukHSLgzmoAXod+Jb/H5OHRyak1xvzoe9/D5MS02Uuu09HFCINO35jdGF3g7HQHp8UTFM8LaHSb6A77CEaDxjq2REsoAlwMjEE9mctjPJ83OQvKl5ydnuCiQ3+6hUqVMlRZ5CenELKke8Saq2IQNG3wu3fvGYjKao3eqG975EmpgEQmi6mZSYyN5UyehWAvexIoOcjE+NQEG+kuWnKLa4dVDvzD/i20ZxZ3kM0b55pi2e3AkjKReMTFKZVzS2J2GVcR9OTqi4QQj8RRO6+j1qgjnc2Y9nVqjHJYLbzYemlM/IHXz4EA9IiNsazi1DUb5H7AEnBeQ36k+97A7BgTH5xPR0yiVuuXvXtYacM9YGxiEht37uDHP/0jrK9PIUB5jRLw//zbv8Hf//3PL9l5lCATGUcAbDyVtsqLMBMKo6H1jZian8DkYh6dUR2HZzso147R7dXQbJ/jol9HKDxEIDg0ySKrXCWL3RJWV5qjFmMFWbHjQJqrGM4xBcVMFLjiZ55Z7BtyPqzIWAJD+H0XsDtpCQdgEqi4ImAIfFOMIQCF3/fHKYqnDXTtOj9c8aPAQcY+ukfFUX4A1WRc6KTAPRPP5WfcCpBT3MNn4ztXDKN7IJPfPxaqrFJ8Tz/JntVr/qfz6SfnogBBv2+vWOySEDP6bvNygRyKfRVLkV1/yc70pAEE9Jj/TkKIR66ifxNPOTkyxUS6F/6Oc1cxoOJB4SAuFhiCEgRXskYuyaI4QTGB3okBXl6ls2IUgTmaRwJNFeuK4MPrcm+jv0w7Q/+GNpxEBR5LKRjGLwK/BBq9CQjq/nRviuEUZ2ocOWckm/mH4h7FxQKh/LE6n1Pvhd+TrRDuoWsJCLwCrFys6AfSxEYV5iGg/BLkDDvmq5GgPJat8AUB8X5wXeApn5NzPOYRC/0AouI+/hSIrOfTXNeaY/WO/rg40sVVvO9o1LFTBQbyuRhHxOLsAxQyXELVCPydKsUd6Of8Vf97UfJAlSg2nwZOfcBP/tQc4P332bzWe0Z/XOwHcZVEM7/fq5TQelCcLQxCJC1hCZTC0VzV+9RPYT/ma5mtcTij5piSGf7j/WMlTEa2RPckPEJYpJ8RrWu/iaNoDvNzYR12T9YM2dMTt6aYDqOULWTyX6Ct3z5rjmgc/PetY4Vd2DkdydjO78dlhHVxXPlvja/GTnNXx/gTSDwf42idlz/99tr2j7DDsrTn6D55Pts/LhxIr/HS5wKgeSzHifemxAfPoTFXZYuIhdTu1xhbwtpILY6B3WrXjCjDRDttGQlrgf/lv/5PvqMBzUVpN+aBoposGujLDc5naHkzNDIqUeENcCDFgpaxkBHRBsHvuW6IV10orQyr5lgRYqO+mZ2jgy3AMxFzBkDgtL6rweK1jN3jddsUOHYJ5F04tq42+zczSP4JLWBOJS68fzU48m/2rsuwKwl5c8PhvWoS8Z673c5lhslAYQ/kUgZZSQFtGPq9aPlsAqEF4soGHaCu96RSQk08lmSI4W4TZeQ2LmZx3WK4yqhp49ZCd4bCXY+OMZkEbC5HQyqDLgkWAaQcK20OSlKYFmHcieuz07myfMqO+TcgbUia8N81RgNrNimDosWtuSsDJoOgRezfbLiA+bkcDoH2AnH17FqgmmdyVAjmvOkgao7ZeFJn2mPQK0OrTU2L3G/sdS6/QdC704bIuSXDwHvn+bRB+A2HjI4cYj8ArXkY8LTwZFw1Z+Vs69z+c/nXmhwYmjg3vld60u5ZnENu88Tmt8tY6zgCS1pj/k1Cm7o2c//vtE74zgjGadPQpiDniD+1/gjbao36j9dcMZay1x1YBtfvGFHywP++tGlqXV4B82QKBREIOxtKTdNms4tImGy1OGKxHJKJPMKhJDLZaSws3kQsOobYKIlUOIthK4jyWQl9sg5Z1jUaYXlxBacnJWvERKM+nk9j48YSIiE246LWb9HK3ckYpPbzgwf38ed//udmB/7t//V/44svvjLGM+UVHtx9gI8+/J6VD/P+CgyiB+6eC6UzazJ3cLRvQSYDWAvAMETIC8Y4HziP47EE/uqv/gofffCBgUxnZ6eoNRv43ae/xcvtLdP5ZIPAmzdv4oOPvmc25tmz5/jyy6+tpJsSFKvXlvHHP/sTXFubwM5WEY8fPbXmSBxbNt8gIGyAJHWM+33MTs9gZXEF42MT1gDu9OAYv/nl71AuVRzrLJMyBmYykzQpDtqTwtkZyudVVM8rxm7MprL2LK162yQMeoOGMfvoFBIIaTRcV2eyOefnZw0IIIDMPZwNIQnokZ1GIG5ubsZK2RmAZ7M5fPTxD3Dnzj27l2anbTIaTA6QycifBOhScccsZuDJfYmADBs/sUnbnft3MDMXMwC63QIKhRq++eprfPHpFwaYGMDKX9oaC5sGK3Vlz6tFPH/+1JJdy4tzyI1nUTw7Q6V6bsuIbMOJsXF89OH38Uc/pNZsBuclNmc7xPbutjE7eU98fpac0x7nMlkDDcl45XicUsbk6NQcdrIZCWpRSoSs57PTAsoVNk1ziQsGeQQHWV0zGlL7PIG11Q2kU2MmcUGbyXE9KR2j3K2gedG0BmQsJy3XSqjWz0037OR0D6dnRwYQUKufGrgECgnERcNxu88WNfCTCeTz43YdVkRwXpMJSJYbEwtuD6J2J5s6JkyqgAAe51gyk7A9nMA7AWhqeNMnod4vM/YE9clC3dnZRmvUQiIYMzBoanbOAEsy4wunRXQ7HUxPTNq4hQLU1qf8S83Y2OVqxe1xbnSs7I9a6IlUxvSMucbYSOvoeB8X/bYB0HweaqXXqm0DKN995wNMTk4b2MLnqTXIwO1YBeZXX39mOt358Qzyuawxvc8LZ/a8fNZgIIpcdhzXrl3H9NScyUtw3tHP2tp+boxYJmWdzmrEQBQ+PxNDBLwIQDP5sry8ZokEJjM4f54/f47trec2bmSgT03OmH3neak/TJvJZmU8D+cuQUgyFnt9JunIkq2gUD6x9817WlycNztxMeiiXjvH/sE2zotH2N3bMRYlAeiZyXl0On0Eh66DOVmayXTKAnPaGtonXq/Tbdp73dp+hnKlYDrdK6vLxiZ2xIGQNUqhH+P6OLgA8Mb12yCLulJr2XsrVyq2v5ChOTU5bgD0dD5vpftkKW9vv8DR8SEq1YYDAiK08TEbEzL2uf9XqxWcFY7MD6KsAPckY4Z2L2yNjI3lrSktQexuq4+O15md1+11HBmDWrhs9NhtU8//AO1mz/TWmRhgUJtKZQ2ErNfbBm5S/ob3sLS6hM3Nm9aUcHd/xxpDnhvoy+8EbM0xAcl7I3jLhOHZaQmVKisX4ybXRPb8IjV58zmbpwY81yjhcmCJE+qyL8zNmb3IplNmD/f2dyz5wj8HB0fWxHNledUxxYNswui6pp+WirafLC8tYHJy3Gt0SfSMgHkN1bqTzGGyiNIf9E/Pi6cmS2L7OwHlAdnYdccSN/LAAPVWCz/80Y/w3ocfIhwhYNyw5qQXvQtb6/VyDR1rEN21xr1HJ4fWg2BEfeAAkzBekNUfYiyTxeL8ElYWlzA9NWVJjKPDfWxtvUTh+BD1ahmNVssB0Pkpk5MJMcHS4/4fs54LbDxLVjL3BelEn54XjalOxjWDMiYCKBPBBAwTSmZDw2GToTAJFWuixkjWAVkcZ+6J3B9r1Ka2HgwjROIxRGKuapM2nUm4VrNpYBkDRPOLIyGrcgkMo9aEkuztUCyMEOVVoiEcnx1jb28H7XoVw1EPrVrNk7BwMQvfnZEegpFLiSYy1NPxhDHTy6VzjOWzmJqYNNvHJr6KaThOrPCIpZK4dvMmPvzk+7aXpBJJa+7Ixpl//dd/bfsT98vMWM72DdpONlbm85lfGEtQZdLmbCwTQTgVQiIfQyg+QLl+hlKV65LyWEx4MVZhw9KuAf3c84OhEQJDxzSWT8g4yAXmrmeQ/DvuH1yPAka5x9C/kl98CeCOHBvRfBgvDhQA4PxjBwzLX/ewgUuWonx1xReMRxSL+IFTxUV8n0yI8PoijFg8TNINGYoeC1qxt4AEAuGOaRy7JJ6JwKUyeT8YyfkmIInXUmzuoA0Xf3Md8+8VAEF2t8fwDro4RQDJpc/O/igkNHkD4QeoNRYWn3kJAX1X4A7vUTEKr809QfGj7kNxocUQHgAtwl3Xi9EVMyhGoi3heVVJKkzDPyZstso1xepj+f+aL7qmxl/gs7AP3b/iNxFyBETxXSj24ftg8op/eU8Cn/mTABLPJdvH43SsHwhUHGseQcDFZPyjd+6PZzTP/NgDj+cx/L7mvR9Y989xxdk6xg9Ac/z8oKrWj8hn/B3HSEQ1YVEC1DV/lQChBKE/XpM0juaXcBLFcvzJe5UMG6sSFSdqvSsJ4J+XisGFPwgbodEWGM3vMLZwIP9VksnspLdGWHHM/zvsh8CxSyZqHggbYKN2/zjpnvh7gcQW2w4dCUkArx+vcCvTye8o9tX5/aC1QHneg5IOek7d+yXg6GPTmx3rO1lTjrfmtJ6HvxdzVokcnY+f86/er+aBGzs3N22fisW8xN2VneC9CfNS8kh2gMf5MUCOs9agPpet5hhQA1pkVn7OMZUd479pd7SOFP/75wK/q7UvzIbH8d4tweE17WRi2L/G9IyyVbxHPbPmLtcZz+3HR/3jaO9SyLY3XrKf2jNGARFLHe4o7Es2/IJ6Xj5pUT7jH9oz+LlfiUL3zUS3++PsPHFWrXvuMZTgiLASixrj7Zr5H2xi72SKgwj8b//tfzYSQMiflhX0dQF9E4DTRqcFocUvqQ1/GYSyHXxwZVm1kQnw1SatzUYGjvei4zTJtNHIUFjGKObK5vWHxwkoFgiuMjAZTP10DqzrsqsB1QvUeXhenV9GR/fFcaLjy4kiw8hr+hnOvIYmKT/3A4t0pqmjJ+Pr37Q4Pjy3rqXMiAyD7o/au1ogNB4CoLXJ8B75h+dxzrljK+qeQUYNHYq4A9jkaPkXCN8d/3DcOdFsIo6CFizUGw0Lq/mHn1tpXSJh48nn1sLi+IhpzvNJb4zNw7QJahy0gZnD7dss/cCxxooANO2V34n0g7H8HseSP/1MfJd0cExovxFQcsH/3vVvf0JB12cgLaMnw6hntusGXTKG70FGV/NNBuEPXUvPIKdN1xAwLEdI4Lp7Ny5rLcMvQ8j/y/j517PNG4IlXqZX60trU8koHStDxd9rc+T17Zzexstg3v+HfiV/LwCa/9eGbZuIZ7CujNaVM2pmzXMwdU6/827/9pjNWld+kRkFpAAAIABJREFUEJrHaF4QuNE7k6E3h9TTO+c8UPJB9kbOqJuPzgHTutD9BLzraxPqekELx9I2vCBZSGSTJTAaRpFOTWByfAHBMCVy2Hl+EdNTK8hG80gRUG8ApZMGRv0LJCMxY+LEwlFsbb3G/u4e8vkUbt1YxebmJCrnXbx8tmVyAUUDoT83QMCAtJs3jYX26W8/B52ZZCxpATGD6B/84EfI58YMhPjm6y/R73bsuSh/QM1Tyg2Q1ZEgEFOp4PDk2CoNCFCRBWnAKWAl85Pjk/jsi88NgCZjkO+ZnezZ9ZxMKoKulKVgYoql3ASmWF4bZ/AbBd7/5F388Mc/Qu28ht/+6jfW7I+lxWTa2iY67JvDzQCZMg1kVbPcfm11Hb32Bb78zRf45T/+EueVqgHP8WQcQTL7wyHTcmUgSbuzv7OHbDqHmckZA23IoGWw3+pWjDl+0etbwEvWF5ufEWS8e/euNQCkBu7R4fFl4xc5NXw2di+zhF80gXv3H2Jp6RrATX8IFAnoHxzYe2i1mwZqU9vSlU/2DbgnCEXwb/36Ou49vIcxsnIJJBBEqdXw1Rdf4tnjJ6jXG1bNgSEb57FayZWyd7stDANkaddw/dY6bt1cR3Ysi0q5YMxT3jsB+mwyh/ff+xjvPnjfbDiBLjbrqjZqrjlfs2njTKCc/yajmUBjMp6yveNg78CYjPMz86a3fOvGTTtPtdo2wO/4ZN/YpjwX0Veuq0wyY0Av2ZlrqzcwN7tkDFZu1wQ29452UeycodqtYWJqEtF4GK1ew/Sf2TBqe5da2ycms5WIRJBNZxELxxELJ6y0vWkN9KitCwPwWN7e7zs7z32RDGTOgbU1B3xxzo3lphAMRhEGk1c9NDts1tcyENIaoY1PGDA9YDOj4QXKlVM8ffoIL149twaG1Hgn257vPplIGXBJdj0Zz6srK5idmLLEEfXRyQTlOBDENDkXatf2uoilKFEyhVEggmQ0Z9q/yVQEtXrZgFeCqm6/uECl3EA0ksD8/LIBwbR3bk93kjFktXLMB8MeMtkESdbGnCUjm0mOZJx61gmEI0kb/6WlVYzlxu15mUjZ299GrVa2aiEB0GSicj5RPoYSDATDF+ZXcH3jljWX5Dtt1JsGDH/+2a/tWLKPKT1BQJdNJ8/OCiYN4ILouJMgmJo1MPyiz2RgFCWyyi+qKBSPjBFrQWeaOrNBYw0TgG7WS8bopo0iAH99/abJT+AiZM1RqbHO9cJ3R/1g2u7XO9tot+todxrGpK43Kuh32gYiJ9g4iE2aE2kb93bD6c4ykcIA/+NPfojxyQmUq01r0Hhyeoa9w30bc0qsrCwuYH15GbFIGAf7lDDZt3Gg1q/zD11wOTk9YTI1DlRs4aRwYoA41y3HhA1lh16TG9rrqclZSyzVK00cn55dgiqch9S//cEnP7B1x6aPv/rl77D9YteSApP5SSsjTqe4rkbGXOZ9dzsDZPNjmJmbBvV9WdlycnZsSSkChNQbZilkLBm3xBFlRviMGcqo9MlW6aPbIYAaMQCVTQrJUuaYUtaEIGnh7NCAfjYolf+Xy6SdffPAKEp5kMnPZMTE1IxJD7GKgOuRXjsB0mFgiPVrq1hYmEM45BLFBMVNaqZUNLkKMnaZiGLShcxlAvOsmKFMSDo7hunJSQOouW+wIR9Lkz/8+CO8/+FdMLY7rzjt5E6rZwA0bW+lWEC3VcP26xc4K54ikozZuDCRx/lgYNowgJmpKWze2sT1tXULnLg/HOzv49mzRzg42Ebx7MiYSARWc5lxswvBURgku+bSk5ibXbQETCyetD2xO7hAH0N7TwI1rZHe8ALdTtOkS8huNGmndA5zM/M2B7iHxuMEJFUC7QL/3sDpsZOpz/E0QDbuqrlouzlmnHMEeC0mGxHfD5hueSKascahkVgUlWYV1VYFkVjEqmvOy2eos5lqo4zTw33XRIjVhiYvMTSWfTSWMaCcNm9+YRb3bt8y5t+vfvFLHB8dIZdOuWRMKmX2hkkJrnOLEwHk52bxznsf2JwhmEdbQT/nyaNH5ntEw1FLZmdYvQrYHs693bSQh0Aik8fiyjLGZsfRHTTRGNTQRwO1Vgnl+jHanQoQYPN6MptZ2dGyhAQTbZR5GvS6rmLSY8VesoF7DojgvJPvrZiU64TAlQF9l4CTA6ICXg8d2gCRcfzxI5M+8qOdj3/lLftjLhEneC2BCQLJ5cPbPQfcO75kJHvsa2lc+4ENnceuQ+nKHmWQEsaelV/Nu1Fsz/s2mURfky6B2hbjRsLWZ0J+th8wE5B0yYwLuDjAD2gZqOU1G1QM+yaAxgoufzztB5EsNvKkBFhhaQC5B8heASMe4Dry4jxPEzVK0hsrmX2VzwInFQcoXr1MTlDyzxtft69FnDRIwn3uj5MUYyim8hOo9Du9eYFs/D+/L0Ic1wTnkMBn/l4VRWqOyIpINv70g5oC9qzS1mOo+2MdxZ+KMQVqCaT0g6H8t94bj7NKR5OPcvG+MA09k5/Ap/NqLsse8Zy6th9QVpyqOWbrzKuW9ceMmg+2Lr1mwjonf8fxVLJLz+qPDwXi8vyUItJ3eD49q8BGnke/1zvUmBh46iUD/bG/YUie1IsSTiF/40vTC3cSRn6MQ+9IOIPiTyc565rl8a/icgNKe1d9rRQv+981912HC7mqY9kDVSpovV+tV4cVaM4rAfaHkkT2Ha+nmmJjYTe6B42fsDPhFv73o2M0PzQmvGd/vO+ft5pvSizIfvhtnJI5Arll4/3jQ1k4YWM8J98Jx0bAOSt9hU3IjvOnrqO5KkxE5xZOcwnaeolO3bee5Q/NN9kS3oPwHO1Bei+8Z3tn1E+77Lflxkvr2JJeLBG/JAc6prOSRWYz+lcJEI2/xks4kM4pO6/j7fohN19I8RauqnlKH4HSjYSHDGPusVIqYCQ5rlHbhv7P/+m/HPGBxYDiRZXd1INpQmiDUfZQRs8cas8o0TGQUdHE5/fEbuWNiPEqMFtGTOC1P8skY+IfDD0gr8uyPP/i57+NteeVgTAw4b2xVFQLXtlNOh7+wfVf116epyGjTVjSGv5sJb9HB57BuHNW+JIZTHFTIPsqYcEcAz7+nwGr6w5JUJcgrZvsynTI+MvY86dAeo6rwFS9G5YzhqMRB1Ql6Ky48fU7OXxGbWY0SHweOqq8rpXxeY3xHLPWlZpp4+S/9R5dqfYVUMc5wwBYY8V753gTaOHx2njkWPH98hw6pxY2O/HyxPzJEkGyus1gk91LkJJseoLnHDFmrKlByKkccM6SOeEdOuBOS4wYKH/KmdFGqEyXwHGXrYcxQAQEscmUnDkezzGScVaihu/halN2jHCNAe9FxpDzgNo/vEdzsAdsUkKGOf8SmGbGzdNto4NkfqEDFviTjA/+8SdvtGEIvCZopH/zPmTwlGnXJuZ3EDQ3+H0C0H6jpufQJq01LueKYyB2hulvcsaHqXvsuiRro9KGJI1sApMOLHfGyDlwUQP+NF4ycLqWvqPx9a8NrQMawEsQ2Su500ahDdk2lguneadzyMhrbjKAVMJMCSy/oSUALafkyqkZWrMy2Tt+fgVAO207Pn/vgu+Qeqxs4jWOqZlFhEMpJJN5pPNTuL5xF5PpvOlMNkpstneGaCCCbCqNVDyCfhfYfrmNUuEM83NTuLO5jplZ4NsvX+Px149NZoHg6zfffoXj4yPTkUwnMyb3wCB2dmoWY7lJlAolCz43b9+2OVk4PTONVtogrg0CbPw8O5bB2FjWbAnfNQFGAl9kDVFqgvaDQBqvy6D2yZMntuYa7QbSmZyNE1lKxqpioyO+575jGvD9K0lXqp0jkU2YLmtoGMTe6130Wj2zAf2WqwzhmJ5XK1Yi/PDtt3H3/gPMzs/h+saKNWFqnnfx8//v7w0kp0FIZJ2m38nZqW12BHwZaG293LZGUJu37lgTuXiUAF8bvWEDnU4DpycnePaYgMKB6c0SuJyfn7cmTSzvfrm1bfN7aWX1UkKIQCTLnSuVsjWCura6biAcpRk438+KBdTaDWMmsiGjZCtSyaSB0od7h2g12wb6ZrJJTM1OuXLioAuauLb393Y9FlvLbMgkAc5g1PRvXUKrg9xYCtNzM/jZn/0xrl9fQTzBJA9M75pyJ1998TX2dw4xlhnHRH7KtEnnpmetfJoOPBMG1dq5Y71H3Dwns5i6t7l0HvVaC2cnJeTSY7h5c9OAPjaTIjjDJmEECvb3XxsDn6xh2//YbGJsCumEY/ne2LiFjfVbxvLk94ulEl7svURlWMUwMsDs4qQBH4MRJTUipqFJVnepeGZM1fHcGBbmFu0eQiDQdGEM9sePfm/7L4ELliNy7VISgmvy7PjUmp998vH3kR+bMpZ6NjPpGoFV65ZwYJM6MgQ53pxvBJis6Y4x4QIGsO3uvsbBwR6aXTUkcbJb3OfYQI86caxS2Fhbx1gqa6zoUrFoQHKpVES727FGfAS3GCCzMiBmyes2MIzbfLx//44BgtVKyTSPOT/4/s9OCiZZQB1osZ/pRzD4t0QZmWXsY9Bls19X3snrEv3i/kZGLtnFBH2pyU0wkYxqJk4J3rLJI2UULKBkI7R41JiofG4ynFuNtjF05+dWjR2cy3L+sMlj18DXFy++MZb6+sqGscLZOLFUqljVAZNVZDbOzy1gZWUdsXgawQBlJLhrBFAonaLeLOK8dmbvrdWqGyGAQFG9WrIGcZRc6PW7NhcJvt2/8xYmJ+YwGrpKBLJxuz3H4J+ZmbK1Xyyd2P1Tn5kl941uDeQgLc0v2RyyhFEoarqZFxcjA6Dpn21u3sF/8E//wpjcRbJQa1W82trCr371K0sgpJMJ3L51C/du3TI/5KsvPzPbwXlE5rfb42kPKpZIImiYzWYMgKbUDZnXnJu0tfw3faFIMGCfjecnkU7ncHrChoeUl4jhYuS6sN+4cQOffPJ93Lp+B6NhGFsvd/D02xcmKUGtXbKoKfvBdUt/gs9D9rCVZBMxDLIR6wGGgZHpUpv/lYqDfXUzY0wSuGoMws0W8FDXuH2B05MiIpEErt/YxOat21Zp0G42cHh8gIt+F612HafHuyicHV8yuehPcF1EQpQc69q75h7AfWNufhnpVOZKwzfAxqANkzwgyDszO4FcxjFjKA/CMXr5ehs7e7uWpKN94lofn8gjEgqiUqtTHQMb6zfw8ccf2z5Dff5CsYhmp4vVa9dMNz8/GTIpEbrFxdOyCzKbHbSbVZweHaByfmaAMG00S3IrtYolWLh/c2zp015fu26SEhbUDp2G/s7OFl69eoTdnW17JiZ5+XzTkzNIRFMGnhJwpx7+1NQ0kqkMWt0eKo26AdGcXxx3+u7WwJf9OIJBk/85OWKitm7vigAUE178a1UpXtN3gtbVRtU1BGw13V55fm7xAJnV1LFORBOWGKYv4aSD5ty+ylLZIXdI9uq5YK0sytUyStUKwlFHzKlUCyiWjlEqnuD19nM0aueIx8iiYlnM0MDx3NiM6ZBzTLjXvvs2G1nm8Lf/7m/w7Olj2z/ZoJjrTr4x1wf/jkJhJLJjWL++YdVZtMFsVky7t7ezayx3jjfnk/nk0ahJ1XA+UQOf7K7Z5RXc2LyFlY1V9NDD/ukuDk73UKgeo94uoNMto92tIJEEstk4hiMCP22M+MZHAwx6bUug+YED8/OGIiU5H9wPbBgA5pUtc5+nnyhCUDzh2LCcOwIynZ9N6nPA5HSsGo8AVThk9pX/Nw1kamJ68QsT57T31tyM+mWMC5yOoP2f5+N4CgRUjKAYkbGlET88MEm+q2JjNo5k+bxJ5gUcaPGmH85nEqOZz6hYgtc0IDkYMOa/H+R78xy0i+ZHexqowhJ0X2qS549/BSrZd4eOwOMHLfUsPC+BZIvnPGYuY6ZLBivJIQPHAheAw2c2P59AslX0wnoT8DtihUruhX4Zx0CAp2IbxX4Wf4ac32AxqCfl4Qd8NG7CKBST6vmFgYhIxGdTzGmyVbOzNv95fvNXjo8vGc68Tpx7vvrweKXyNi7RqPkxFlP7NG4FngkA1FyVT85j+X2NmUBAAYecDyIACmzWO+f70jzk+SXtplhL9yVSnMiLep98HiVThA1onBS7XTLvifP0O1bxoZjYP8Z+ENFPKlOMzHsy8pQXu+uZ+XslIviZMAzFpH68yMWZo8v1y/Usze0rcN5hNqzgVJzqjnMs3jeTFgIPBXZzjDkfjXDiMZ2VxDEiYfe7Gs8aN81V4j0GtHtxu94rj7X9zZqPEuBmRTqrPshAJ+jOBAMTU1y/rOJ2PYdIYORP/r7dbmHYZ/8GF+fxe6xs4bP7QVQ/sGmxOHEnbx4JwBWg6k92cGzE7JZ9EsagNea3C378QbG/sBFhdgJXhS2Eog4/8s8z4Zw8RzLmFCH0XoQtyObz/8IoOaYCs/3zycaC88RbW368SHZP2CNxOY2f+eRetbsSbzo/r2s4RcCxmmWDeS3dq9mekXq5EZ9x1X7E+IhLWCLZS8hp3Qk/smoSShcbgOykSTQuele2n0cczsc9hDEYP+Ox7r2GkE2TcOERAYdsWh6yihFusUzkB/6P//7fjKSbp8yL2MzGfA24kk+emJ9z8ojBajfikY95k3SE+B1lrlwmzzFbBPpqM5dhc8yGKx0TP2jJ45Qt52BwcBggKkthIFnMZfrlAFwNjgP2+Gz8vkppTK8yGrWSvqs/zuj6NzYZIX6H98Rn4bkdddxt7Bxkfm5U8oADRPmTCzESiSKdTlmgxf9z4RLQobPHn44FwgyEYzrLiBLMk362HFB7mW9067SNMewWD++HWVACtDIsWjSc0JrkDEh4bv5xGTBXvsLvyBjxPfm7IXP8eS1ORH5H48ex4Oc8lgCWNg+Oo87Bf3PstVFpUsuR4X2xORUdMIIMdFLazZaV0TNEJWgox40MM5av0nEjQ5PapDJWtvHQSaQhYSaczARvXOSM8Dntvefzdt/G8ouyo71rZMQgn4E4mXOc3+wiLmNtxm7o2K9652QvWXmFNTN0BsA5sY79x3/rHTBD7hYws03MlHMOUCeL88gxc+ko0VhYt+2Qc4CNtTt081JrgffL8yYzaQvQrJGaV7bidxZkvPmZjLCMojYHu0/vXgXMai1Zporlfx5zWA6WjbFXbscNl7EIfzIIkROv53cBsdt4tWG86XjZTuZl6GTkBAALBJdN8Du32qDZhI7zR7ZLY6BNRQ6faYN71/I722FqY1bZwM+x/HkeOUgOWI66hJaXjfXbCVsz1Ku0ZJfbdPs9V7nBRBRZwLYZBLiGgqbfOZZfMO1nNiEMhpOYX1zB0uI1rMzPY9gFWuUBTvdOEEEYE1kngUD27sHePkbDAW7fvI47m8tmwP/+3/8Cv/qHn1t5Oed1JBo2tmWr28HIEl3uD0EglhCXi2VLxMnp55wvnlPyoIpMKm0AMzXMsqnkpS58nck7JtC4GecyiBOgYKOzTtvKbOOBEEZMCLFcscugum7jwbVFUIV2z5JtnMdeYMbj6Rx3u20b+ww14UfA8eE+8gw2IxEDjzj/zP7yWYIBrG5s4AZ1bJdXkBubMFthJb9k2VVrOCuXgZDr1n2we4B+r4c8GWvtPsoFsncX8P3v/wjjEzOmL0rmM9BCs1HF8cE+vvr6Cxzv7+GCCcFwwMqHaQupt1ssnaNWb2L9xk1jOlsQE42iHxwaa/rs4AjpSNwaVXEu0V6fN6vooI/xuWncunsbC6vL1ogxHAQKxwUDQXdeHmD75RbSGTYBDFoSivPuvFBx2tcnR8iNZzAM9Kw0enZhEb3hCLWGkza46LYxPzuNn/zkR/iTP/0pEokAwhw25kI7QK0ywJNvn+Jv/t3f4ZuvHpnkEoG8O7fuYHZhHg06gwzCgyPMzo1jcWkGY7mMadC+3trDztYROrUeSqc15HOTuH/vLWs+ODE5aY0OCQxSuqV0foLC+SkOjvdAWZ9IIILZiTlk42Mml7G+uo7Nu3dRrpdxcHqEw7MDHJZP0A33MD6fw/23r2NuccrZklAErWYf2y938fTxYww7Q8zNLGJ+dtGa0PV6Q9SrFVTqBXz97e9wXjsFwRhq9FJLmEBN8fQcT795ilR0DG/dexczU/PIZydMI5p7X7lWweH+Lk6P9m3esTQ+Pz5uc5yzwnyWVNLkDazDfL1qTdL4OaUjyCSlBjWBmhBCuLF2HWvLG0hE4mg1qN9bNn+AernHZwfoDfqYW5gFHV4GFJx/lXLdNJ7v33+Iew/uYn5+ziRDWPpO3dTtrZemAU67xbXAc3a6bczOz9v8onYrG+f1BkNLrhBspu3iPTU7bJJMUGpousOcU9S1vbP5EJOTMygV2US0jUadeshNVCtNs1+UYWDpfKVCVvuRAW35sUmsLG9geWkDwQCbLLpyu5PjfRwfvDT5lXQyi7n5RfP3KOHQ6bkk++LimjUYpAZ1KpM1PXz6HWRsEiQuFA/QaJ4bmEmGxHDURTgyRKfdMHCZQY6r1hqandy8/QBzsyumr7u/9xpbrx+jeHZo72ViIo+52SljgJOpy4aq7V7LmgZ2hj1MZPK4trLmEv6gNjbL0Ht2T9yXN2/fx8cffR+xpGNrssln4fwMX3z1OXZ2tzEaDJDLZDA3M4tkLGFa0qPgha1D7su0afzL8eR4E/DjeyOgyO/w3TCpxX1jb28Px5YkGxooSEZ8PJ6yhMPF4KpfAZPRTFw9uP82FmaX0O+M7G/huIyvvvoajVoda6ur5ueOZXPmz5E9a4GymKJcj0yoREOWBOH+RJtfZ2PPZNw+59wxGZJIwpJETMiSyc5xWbm2jof37iMYiZpdKJbP0aozgG3j5OgVavWS7UGsOKAfStAkHAihWm4YEzuZymJleR3zS0sO+B84zUqyFrnuyCIj85lJz1QiapV1JG0QXCXgQikU+sKjIMkPrBbgHHfNNQPDGN579yM8eOuhS2J02igWSgb0kgVM4JvN8LgnMeFycnxo65dNU7vtFnqtutnyzc1NY9KS+cw9sVR0ADjRSe4n62sbWFict0ovnovvk8znZrNk63TYI2HFMccmPCke6vvT/8hl88hkcognUugNBraPNNsdk9Ehq5hJBkqUcB7Qz2VgWD4vWQKuWS8b+E5ZHto1gtGsSCAWyXXOJpAcKzG22fR4YZFSUWGTcqFkEUHSifykzUez3RMTVt1k8jMEMgNArdaxZED7ooe+VWbWrDKh3izhYP8VTo73UDkvYDTsWUzIuI/J1vzEDCJh1z+I8j+uWeAIO69f2/1Tu52JLQLL/B0lijg3uabPCiWMSC5JJK1ahiA0E+c8V7Vcws4ubd+FHc89lQz6bG7SQP0q5VRGQyytLOD2/U0sr137/9l6rxjZsiw7bEVkRmS49JmR3ufz/tUrX9XdVd09PT09bI4jRVIzgCTIARL0IwmU+dCPIFAG0I9+hIFICOAHNR8iOeSQoxFnpkcz1abcq6rn8pn0mZEuvPchrH3uyrz9MAlU5csw9557zD57r73O2hiZBM6ywJNXL5CvZJAtHyNfPEK5foYuKhhMBNEf6pmtqfBUBH1ndBDqd4Qb+aEOsLvwyw2E9aT0CDhdgEsOdPSDh/JRBVQJkBOxhAAokxxkzvIEE3+bbESrbX4VAXs7rt1s2W8m+blnUHOeyUu+Tx+Br9tJ5T63V+k+8nvl6wpUFajrj1UMrIInFedJ+ckHV1wpwFqAjcBg+eT0NQUw+eMQ3Yd96ielSN5DcRSfi+0QSKa4UjG29j4BMALsGMeKIGJ1JzxZTn+sw+Qb56muyWuJsMTr8XUmpXVv2hiBLIzV+G/FtYoLBBqabxpwfq6+o/jHD1bq32or76m55gd7/YkCtlN69hxXPhv3I9ocHctnm/kslODg5/2AJb+jdvr7UeOjWElxOJ9Rspi8l7AAPg/nj67Fz/M1f7JGpB3FusJQBHCrDxUPKx7XPOX84o/mgOYx+5afEUit+Sgs4RzYJwDokRDZPksQ8ri/lxjR3OTrwob0XXv+gGOQ+vvGQE9fgVA9s/9z/K57NgKylB4IGNucyQC1UbG3IyI5vIj/VhwusFg2RPdRX7G9tsY9fIvzXICsxtzSSF7CwOIOj5Dnx6/868+PYfBa5rMMkxjgTsrwhAr3FfqKTAwztqKN4b4dCvfZb0sGN7h/181+0Gfl5swkJHEAf4JB2AX9CCVW3Pg4GV3uFa+fOvfPDfaX7K3mnbPPTplA/anvaC0qoSKsQ2tNeIDmgPAC2Sk/hsLXRI71YxOaw7L7Fvd7OIeehX9rHfmTAn4shN9TYoX3kq0QXsf+4b/9Uk9K/olZLmBbewCvLyKv5rTND9YJYZ23Vhe1esX8B46n7JrfLqodWnPCcQxo5ql5rximv+9s7/TY2Bobvk9fzbTQmy3z72ORqL3mHQRC4B/9L/9tjw8q1iy/pH9bdoQf9jShlVXyb0Z2nMujfcuAC7Dmw5Hx6TcCapwALwaO2qz8hlTvq23SmGY2kD/KrrGqtb+DLjbDC0FuGVwDMzwDwOeyDFify/bJaCuzoYyJNmB9T0C6FgEDJE1eOTD8zWvSqMt4+6+rSWeD6Yn0K3tHI0ajwO/KiBsgR7DPAzq1GMzYMyPl3Y9tqnuFENU+GT+2SexkGXb+ZsZLiQP+LRaYFp6em22S4yhngM/I5/eD3lo8/qyxDD8ntmPtOYa6M9AOuJR0h0BqFWdUVlnJBy4abdY2RwLuKIIWhZtzLsCxBRCJWhDI6/B1d4zRFbuxxAKLpnCj845wkZliABoXileUzjJAntbguZNhBRt52t5pjsrBo+Mqp4XPTUYa72dH6kulc7kRrQO2z2WdLgy0HZ3yNn8GKzKeHBv1B8ERl+BxGj66nuagNh0ZPzkPvAavzeu4zJVjBOhz2qA4r8zBgXOyNX9ttyW21WTiheCjNIAci0T31/V0nMyBtBfO1/nnfFXAtY78CQp+R3Ixyn5r/B0zAzXAAAAgAElEQVR07WQ45BDIKOo51HfcYLXByzAbOOxVPndHax3jw28LHDmfxzedNpWup40tGHDOHwFoHpF3JxzcjzHyWWwC3Gi4SYcMgB4eSpK7YMdXyaidn1/GzMQ0rLRXCyin26gUagi0ezg+PLaj8OnTDGLRAdy8dhW3b93Ewe4e/vhf/xE+//knqFaoYxx1OpFki/RTo4/MRwc80UYzsCPowkQP2ZkEEBJDQ1YIKpvLWQEoBr+U4OEacwVFHSukXC0bUEBELTHMoklJG3sWNqqk3fF9gsuUm8mViy4JGXU67wQfqfcc6Q8Zs4/XS05PWiDKeXWWOjUWObOyBAhYBHCgv8/Y2BxL2kNKEXCdraytYWZuCbU6g+Su2cn1K+uYmZ1FLxzCfuoQJRbM6wWM/VvK5DAQ6EOrXEeoG8Sltcu4tH4NnTZXKceSmfi8MfiOjg6RPj1GuZRHrUxg0FUQdzag34pMZfN5XL95Fz/4lR9a33UCQaTS1M3eR2p7G81iBf2BAIYSCcSHE6jzNEkijEu3ruLmG/eQGGHQAEQHnMZzs9LDz3/ymQHQgwkX0BCM4Jymxu7mzjbShQwSI1EMj8eRnEtifnkR9XYH6UwJO5s7yB4fY2gwjr/zd/427ty9beNnJy2qTJiySFcTzzc28dkvvsD21q47qdBxDN4+JknHJjA8MoLJqSHcvnMNd+6u2jHrzHHJCle+fLyLw70znKVyiEWHcfnSdQOYmAw8OkwhfXJsYGy1WUJooA8hsucadZwdnSLQCmI4MoKxkQlcu3oDM/PT2D/ex8bWBvZPD1BsFzE6P4nv//hbuP/WJUQHzQyikAdaNaCUb+Knf/Uzk/+I9sVwafUyLq1e99i3h6YRvXv4Akdne3jzrXt47713sLg0Z8yufKaMJ189w7OHrzA9Noux4RmsLC6brTs+YVG4tGkDb754bvrJXKuJkUEDdlnK1iVR4+aYW7KxP2QM26HhQQOVX758bmBWtVwymZdbN+5gZWENg/FBdJrO1rNQWb6Qw+7BLlqdugFMU7MztgeRsbi1uWNg+v17b+DBgwe2rrjvHab2cXp8YszKnc1Xlpwh65N2kDIO1Iyl3muDOoF2ciOG2ZkFk0xh4MB1dZo9xuHhnrGJyfbjcxOIW1m+jLHRaeSyRe9IvJNcoXQDWbcEqEZHqSOdN3Z4NpMzJvPC/DoW5tatuBqDEt4jdbiNzOk+SkV+ZtiY3GTnkwVdrXfQqLexvHIJ6+tXMTI6YcfozS42gRylfho11CpZZLJHyOZPjE3c399GPBFBp1uzwn0EAZkASMRH8fZb7+Ha1TsYGhw3EJzMzE8++WM8/OpTY8Ry7BfmZky/mqxojjGlL4rNEjmGGE+MGxPTwIC2AyYqlTq5SKgWG8ZEvnf3AZLJaQP7CYDWm1WUamSquqRDrehY8LFQ1PZHMonLlaKNN8eVa4MANPcE9jfXmbRTyYjmHCCYwMKoBHIJTvN7yfFJY7nzRBptK2UneJ9CuYRrV6/jrbfeMfZzrcQCel2U8jXsvNqjFXPaw0PDdr8q9b+z2XPpD/6DyTSekInGo2a/GXMfn5zgLK0+70dyet5A0FB/xCQVCKYq+GNihhIqjozgMawLJZRLORQLJygVWVDR6eeTAU2gkRr9aAeQy1YR7I9gbt5pgDOxbwSSJtlbNQN0S9W82YyBCIsit03eg0lP9RsLHLu9gEChO11j4GuhCrRDePedD3Dr7h3TviZozrVFDe9CsWRMH5PAM2mELtrNKpotzrsyWs2qaSEvLy7i7XffRXJy2kBt8w07Tn5gd//A5uDS8oqNHVnkJF2wuCxB0pHhqBFUx4ZHLanCvUDEEfmP3EupYxwaiKDeoLRJG11qIA+wqGDRiAiTY0lLThCEtUKEec6RF9h4+g2yuRPbYxn7MNHM/VTFnploMkZ2OmfPSpb23bv3LFF8eHjkCt72WGg34c1H95u+Ak8o0WehZEezBaTPWNQ06yX0Gzg+O0C9mTcAem/3Fc4yKSvxzaQ7AVUx9x2oGDN/wYoLMXFzcmqnRshI5/OQwEFJGrLD2S/0A45Pz1BpNI1kwaToYHzEEmlMpBAA3z/YQbWcRd+A0xyeIAA9kkQiMWYJSvruV2+vY/XKGubn1zA+NYBGBzhMV5Cv5HGcPUCudIhqM4NGK2cgdKddtpMVlHBBl8SCFsLGPr84yux8aZdM4MlK/uYzObDNEUIUByiOUQysWERMNZ4EEjgiH5zX578tCeNJtimw9/uxAg/5W3Gc3083okyUGpsXEhqKm+Wr0rb7gRLzeb040nxwj5gh0EsgmWI8ASYCw/yxg9lykoV8MiSvxyH8vsBX9p/iZ8UT9Hf8PruexWILD4Dk9QW4qJ0qNKfT1LyeP9aRn677CZDTddlOtmd6esbZ2QLlvJiUcKCzI40pRnWnHHWKm+0hfqC+UDyimEvPq3joPCB4rUiYzStPlkTxBPuZa9zppAesUDTbZgk4LxGt2NxiXCOzXcgDah6xDZxbikv991E72S6BaUam8gpNql3CKfyxpAB+9bfiSf+a4PcEiAuQNvvtkfz0rJqXbJvNZV/9Mdp3zcHXATz/dYL9bi0qztQ6Fm4hEE8A9Hn87gHCLIgqwE3xp/Wrp42j7+s59H2HKTUtEUSgVutewKfWmWEyjEm8YoQWsXp4hfAurW3DC7yCoFo3YsPyM37lANkQAr7qPyWHNB8VY/v7WbZI4KIDCC/qlXFv4753nuDwFbBT/C7bojjdj6+dz7+Os3HCMmhpNCZ+AJqkEQdEX7DN9ewOn3PJKf5+/Tn0tz7v/y0cUPZIdkx/a20LE9Drmluaz7IbGk//mtX48T3/9fzfkb3SfX7J9vqK1frt5utrVWOlZI3hMp4ONk83qc95D609v82VfdV+oiSG1r7Wl3/d+m2Wns+/R+ia3A/dj4f9vCYJ4uSJYHFts1U1jGFwiKfDvMTnP/yf/5seb8CNSkZFE5gNFQAthNy/0M34eBRuNoHXYCOVUXRAqdvI1Yla5MqMEID2G2r/AuHrvC/vqcyfq57oWAk2QQMuSyBwU0cb+D21QwtcLEcDw5gNMEkAx3gU1VwOgAyGnAaBjNrgLwA2Z1xk7LUZC4AWhV4brgb5fFJ4C0/9QviKz8j/eF2B0HS+tanys+cGNugWpoyafyHI6Ats5fNLHkNZNwLANDrc4MRWpoMoQ8j3/Bsf26S+J2jM4xpWDMqT1tCGz/7xA5sy4H4Hx13LOSB8Xh19cgbbAbzKyLLf2S6xIlVkgwA07yXjq+srE0Ygld/jD+cQ28H7uGCqDRYxsDHpOoPJ4MU9iwOfQl5WkcCiZdkDjo2seSLNR81xZvQ0b2lYWYhIbWZQy+P6Gnvel1q8CY9tbYacgKEZNJfdk5NKZ9s2/64zMnpebtQyeDKyF8bBtdWtQ+dYcXy0YRsTjGzqmNsEbL54WmkyYJq30vohA9rmX8drA5wxFOCvDVZrmvcVgM22qN0ycDrK6P+e5q2MtopYqJ2au2bZGCxY0SCXBOB+qe/JWdBGbAY06Jx1fabVdPqISlJwjLXhuTF2WX9VO9azyNEx0NCA/H6EQ3TivExm4EI7npXv2zyKHIxgeGQW8egYAkFqQI9hYWkVl1avIDk2jBiDZGNBU4Yji1q5gcyp0/LlcWsGfmMjLPg0jc8//RQ/+bM/NQCC2UWyaPgM1P/lWhodG3enPxquKniThRD7+pEcncTx0ZHJBly+fNW0jakr1+sPGKjI/YNsufhIwq7FecEgmWxcgmJkNVJqYHZqGsFuD7svN92Rqk4DCAeRJyOrXjGW8tDIGCbHJtFHlnSzi+2Xr4yBvTA7h6HBQfQHA1aciBlZjnG+RCZ6yI4Qs89pe1yRMDrKA5hKEhybwPHRqdnFyzeumfbjzOoCRqbGUGvX0BdjQB23Ynqp3UPsv9xGs9TE1GASl1euYGZiykCGfK6IFy830GrWjG1NGYbIQAiBngNAyNxiu1gUiUw2MgOKlarp4P7NH/82BgeHjG13nHbjc3Z0jPxZhoNvAX50MIoAT7gMBHDrjXu4/eA24kMm88rTzshngfRpDtvPdrHx+Aki/SwW1zOmE4+tlmp17Bzso9KtYm5tDrffvIXVKysYmxhFo9lFpdzE0f4JfvaTv0Ihk8Nbbz8w6QQ+B0FP7sUEF8g0YBLY6INwiT7aEgY1BEN6wSiiiTiWFqbx4bfewbU7wwbOVdJAvdJFMV3FN188w+5OCuj0m4TD7MK8JRwIohEkJYhG+Yj1Syu4ennVgntKxmRP86gWqgYWUn+XQSMLD3715CGO0ikMTQ/j3of38Du/+zcwOd/nWNsDbv4zr3Z21LI59+TRI9MIn5uexcLsKpq1hhXOKxQz+OLrT7Gytojf/b2/i6n1MNAAOiRudoC9zTS++vkjewaeNru8dhUTY6MGJBqLuZjFxssNHJ2k7Ijc6PiYO2lkR0GZFAya/jpPB9BOc95OTyVtvnDuEGB++XzDTgLcuH7bCgsy0WOAF4IGbHNtbW9vmn2cX5jF8tqqJXKYwNvY2KBwF+7du4c7d+6Y3SEbnWNDdj8B7t2tTQO4F+ZmLbFEdq/J7PcFEexjkb8uhgZHrcgZizzK4WfRuxcvn+D0jIzPrI2xJXkjgwbmUufX5JuCDlCjRAcBSJ5a4FiSQcwicwQjCS7NzaxiYX7VtJvdqamiMZArReqYV+17lBnogckk6h73kMuVcPXaTVy5fMOKIFI/m6f9KXth7JAQrEjYYWrHNMTLlRxC/cDQcNROJ/BEEsHU/f0DTIzP4uOPvo/V5WtWRDMUHEC5UsDzjc/xz//FH9icYx/Nzkyh02mg0+sYk5YMvf3DPQPFuX8Q4KP9b9WbXuKXQETEtJXJvGeCamp65twelWsFRGNhNMgqr5TQbXRsbXXq7qQUdXftRIgV4Q4ZW9mvkcnPsJ/5GpmnBKgJaLIQq04z0U8iA5THI3kyjj4an9uO2DbrWF5Zxc2bt7G3nTLmMwHoRHQEw/FRSzpw7xsbdUy+QjZj4CyrjzOJl0hwTtVN17iDtiXOmMDgGFbrFWPbc75y7hJQDIdiJt1k+xznv8doJkOYe0GhUDKws1yuWL2BUuEU+fyJaT7TXpLRyfZTq5cFJ9NnJWOYU/+bAHQsQWmnljtZFeiarA2lXAg4k4TabddRKOZRrxKcDlixW/k1BLv4rNynOJeYXCvka1heWsXa5Uu2pmrVOsrVmml4Z7M5Y2pZ0nNizKQhzMYHyNI/RqF4hl6niUvrq7h547b5EmQlEwAaGSOTtw9bO9sGAo1PJM2uE5gkUMVCuyxoNjOdxPzsHOamZ2weMVlCGSeOH22MFUeMhpGcmUY/Cy82CTo6f5P9NBhLWJFHnrYx6aBW1+ZZLnNmxREPD3ZwSiY/+xbuNCrXKa9lBJCmqz9D8JnSSASf5+cWbc2yaCxtDGsu0Obzu3wGJkJ4b5JaaC8SQ8Pm35AFvX94aPsak1aU32g0izhN72Nr85kVSSUATc4AARqraTA26fxkFpwlm9hq4PTb/kkta9pvgnkE/xl8Dg0Omx2i35fLF03+iWz7kZEJTIyOW40AFn1kYeRUah97u5um8c44dCI5jaFhFjceM3vFds6vzGPtyjqWli9hYnYc1NopVIBSgyeiDpAuptDq5FGqn6BYPrGEV7tdgR03C7BdDOAvWJ08cibATXGdC/BdLOqS5Sqo7U63CmwWs5XzVa/R1phvTK0Y78cPEgjEEUnHD0rzNcV2ikcFGih+JvjFzynu4evaAxT3imwiAOGXQEHSErwj5npe+bhsLu+n37RT/IzZPzsd2G8SUH5wRc/o98H1DH4w+Dxe6FzEDgK9FIv4cQmuYT+YozhGJ3z1DH7wim20uek9g2J5xWfsJyaZaWdNn9xiXXcaWjZH8T6fSwQYEYv4GRGC/LiBQCzFHYo39Pd5rO+dFBQz1Pz3IXeKgONJyQ2eZhEQrLjcDy5TA9o/1/xxF/tM80q/LV7ynQTVfOL3/BIP7E9hGoptBRILH9J3/X2l+asYVGOpeeEH9vyAIueWMBi7RsvhO7yOn9GttaW1RgCanxM7WICx4kkxtP3Pr3jV1nHbrWXNjfPY0Osngf36jGJTt4Z6vwRAC/RUjCssi+NgmJOn2ytAT2Q8XVOYFT+n+aS1oxjej6PxPSYjNfc5hvweX+ePQFt/zCp8SHONexPf5z6l9c/2aq77kxV6PmFfvIfFfh7ALga2fccrXi6sxCkBONkRN39Vb86R33QtMYk1T/lMwu0EwKt/hVddYC+/XKNJNkjt1Xj4MTKtLf/8FCBuOIfHbJbNFO6mRJbmoR+b03grqSO79XoiRRjL66/77YVhnB7rWNIW0oXm53iKRu0VLiIsUHbOv87UB3pPfa/9w28j+Rk+rx/T5GuyC0rIOpvj9X3vQmfa1qrhrC2La9uduhHgyLiPRVxxycDv/4O/bwxoPpwcYhp3A+NYIKTnjqqY8+69ruMNNkn7LgBgyWTw9YujAhcNlnHURHQdd5E98m+MBg56WUcZev7t3ywFQAtkE6DMz/M1P5OU7VE2idchy88CkdbFYtOk4ve1kfk3DW3kfiPqZBQcUKzJyufkvaTdrA1NC1wGwjYqz9DxmrwnNZvYf/xPk8F+93mOjLd5qC8IKik7rGto05RB8m+UYhqzrRzzaNQxUpyUhgPj2HYZIG0oajNf12umMeVp68opYZ8ri63raDPQxus3GCyupcwOr60Ni46dPi/Am+/LoeC8NKes4zZUGUfrQ19VVjIYlEXT4uHfkjmhBqoDq52EB/uS7CMyfczRsAIAHAvHpFHC5cIw/7IGsXErPfkN3ocAtDLn7CNqgsro8bkpISA9Uf7m+DtGudtEtBFxfBi0CYSWYaa+pN/B1BpTG2QgBcj7HV1t5ko2uA6/AL55DY079R/5zFUv8UMQxB21ccc6ZORk9P2ODp9Ba97vmNp681gG/vZqvcjRF0tEjsh5UoYbrqcvpw2Ef/odImULz50uL2EhW2MA7jno7/4tp8XZIG9ueVlHbS4y3GQmmZPQc4k0gghmP0yOJ+DNqZYB0KH+GAaHphEJD6OvP25MxPVLV3Fl/TrGB/vR16WmMZA7LeFo78hAM4LLxoAoOGYxGdtkCD95/BjfPPzSimoxqOSRZP6w8NTk5ASS09OOjRQI2rHprRdbKORyJutB7VMe+VycXzB5ioNUCtVWHeFEBLHRQQxODGNsagLJ2aQF4wSbdje3sfH4GfJnOcxMJHHz8lXMT8/i+eOnFnSny3nkWdAt0MZIcgxvvvcO1i9dwcTYJOqVOorpHF493cD+q11QkHNydMyOsjOBxQCfx56p+0nQIe6xtfKlMlUKjbnN/1syoE0NYVbTBdavX0Z0ZgTh0Sjm1+awen0Zc6uzGBztQ7nURfoog4effI6Dl4cIt0OIIoqp8aQFy9ubW/jpT//Kbe4Ef2kTEjwZ0UClXDR7QmCVBb6Gh0aMwcWxnUnO4Td/829hZHAERycnBj5TpqBSLCOTTVtRHa4VssH7BsIYGhvCzbt3cOPubUQS1Pdj8obMKjIZ69jc2Mazr79Cs1Ylfm9MW7K7q60WMpU82gPAvffv44Pvv4/k3AhrWqJS6aHbDKBWaGD/5QGefv0YqYMDY8IxoGZ7+EMgn8H9zNws7t69ayAIwRtqqZ5lM3bUP31awcnZGSbGh/CtD9/D0nLMGPPdOlDIdYBmHx49fG7gV6lYw8zcvIHJfIa9g31svnxl8399dRG3b13HyvI46uU2MmdnOD3KoJAnkHlqgAiTfflSDl8+/BQn2RQW1xbw0W98hL/9ez9CZIKUJKBRBDxFKhwf1XB6cojDg32UsnkMxQeRiAzZfCpR+7RQxKeff4bf+Z3fwm/99rfQqNMh7qBcKKKYLeNw5xCH2yfYfXWA48NTk3eZohZrLGLawPliDvunKeRKeYxOjOPy1SsG0NHulMs1ZHmem0XIJiYxm5zG7PQ0khOTrkDf9isrgkiw6cmTJ7YGVy+tmz65Oam9IPKZPHa2trG3s2/7xsr6mjEUKyzc1mjg5avnQKuHO7du4/rNG8Ze59F8FgZhcZyjg0Psbm/ZnrS6vGT3YOG9cpUnaVoI9PUj2BfF+MQUrl+7acf8jQU9EDItbgJYL189xd7elgGoTJayqNwgi3AGB0x2anQ4YeBsMBhCPMbvx6xKNYtbUsKCNoesajKn11avWiKI+xPZ0ZuvNpA+PkAiPuDA9/gQ6g36ixEqkBqjcmFxFVevEoAeN4COhSKZFCFbtK+fdR/KSB3t4vjkEJVKAei1EIsPIDzAtcJEQ95OAxCgevutD3Bp7aaB6L1OwHTLq5Uj/NEf/VMUc1nbaycnRs8L1vWH+22e0z5Rq5T+Sqfp5Lqs0GmrYRruBBpZjJkszLFRzg9XeIbJiHqramuZn6VcHBMMdKZZ2NPYhd2WyWFxjOj7sPirFYGs1u039bcJRErbj2PIz3KNcjwisTimp2asoCBtPcFqk4tr1uxUFmWNBhNDdvIgny+hkK2iUeZR/Bju3LiH6el5dDs9xGNRK6ZJPWNKFkQjTLA3DSTmfGVio9VtGWObLGjzYfuCSKUOzfaOjowZsMkkBn8qFQdCcy9cv3IZH374IUZGeBwUOD1hsdKMnRjZ2nyKdObEyTDRllqRzBh4MpFs6rPTgjG3Z+cWTY85HHHsVxqZUDiI/dQWXm69MNA1EiUD2p3ApB11gEfU7JTzKZ3eYDjipGZod1jgkEmShcVFjE06yaeDw0PkCmUr0MQEEpnNyyuLluin3xhA24rm7u28wNnZIYaH4yYnYYF6L2C68YuLyxgw+aUz7O3vO5DPq8lBP5B7FufT3dv3sLK0bFrLbCPbxz2BDOkXLzYs2dAf6bdTOuwfJu65j7B422BsGFev3DBWMEFo/lDSiEftWXyVa4ws81qtbOwhJkYZuJvvGnZEAraLSRYWiXzvvfdxaf2KXZ92P5vNW/sJYrEmAttHlvX0dNLGlc/BOc7EFk8oRCNR7Ke4px2ixUKMtQIq1SxKlayNMwuWsmhfl9rE6CERS2BhfskdUzYySdUjX/ShUa8b2YLJUJJEWFeh36sHwfazdgS18V3yq4PJyRnMJOcRG2CxYyfJxaK2OzuvbC2w7yaT0xgcHkc0NohuN4gM9bOj/bh8/QausLbD8gpC0ThqTHCggXIjj5PcPhqdPArlA2Rzh2g06GNQI7+BVps1YBhnOKarARNdB3r5QQoXkzgiAuXBBPK4uNNpDPuZi/LvBSyYf+nVpOF1Of/1GUtieScMFejL75VPq99sh0g9infofyrmUUzoTlQ6cEjvyY9X7KoYVzVv+GyqDcTPukTCL5+MFCCj2N7WhI9oId/+lwBu79Sg+SMe01H9Z/GHSVa6U4O0jYpfODddfH6hnXseI/sIV2qrgC3FmgIZRSbxx8L+GJdxHu9l89DAHtce/iesQUCrwE17vc+RXkTs4XfVx4p/FfP4+1x9pP7ne+x3zgMmhhif85q0L1y3vMZF/SZn/1RAzmLAkMNf1De6rvpYc0pjorhMrzNG0HMIXFOcxfmj4//8nua54lLe1z9X2R5di//2A9Rql7+t6i/1tQBMm7Mdd+pWwK2urTbwM5yHfSEHlOuU7OskJ0lYaF7514OBym13D2EtAvOZaOIP2yvcRgkd9p17tqCdoHk9plVfO6DVsdDNn/DJY/DZ/cC02q34XHE/gWGuQ1trXqysseZnWFCaP/6+94OmAiW1xgRgc++y9RZ00rqmye+THRFWpnHTutK8kU0ScZXto/8j8JxEOfWdsxcXALTBDF3pGztb4wfL1Q7NFd6T/cUxFiDrn+96Nn/bNCaaP8KVROrTZ5XY0vzwz0/NPwG6mgf8LF/j31o/sud6fv3NZ/FjG/qeMBHNfWEeena1x/WVs49GdKPcrldU0l4z3W2XeBDG409k/HXYqcbSDz7bWtBJMw+/4nWNKOJLnKgd/KyzhyLzeaeCum6chd8SZzXp2U4X3V7TJHQJQLOeCj8X+D/+wd/vacMVkElDIPCJOoG8GG/GzubDKXPDxtA4alHz+1zw/L7ATAJUWrj+TtUgugz0RYEvva6H8C9mv4FXRzDQcxPYAT9+A8iB4n9si9jZzNKzPRcg74WuiTINMqya7JpEApp1H143HndVzcX0FBDH/tLm5wf9ZBBkNMKeYdGCJgjK+2uztkHyHE1/v/PzdqQpFv0lWQdVFeZ75hB7VVz1LAJwBdJSA44/cj60aWoSK+st+RUrbONlS13RHRd4SDrDvwEYgOuByupT/1xw13HZQT+Iqomt8eC1+b4WnzJiNke8DByfQfPWD2jzOXlPSXHo/nKueKRTc4wsERbOYbBKNg2vTy1vy8x6ACRBMNs4Wu65GZA74+EWsDYyjaHpJnm63mxjsVg4N6Rs50CfE+23CupWbIXF0ZxmuYBXgtLSOXMsAac3zHbRiZdDIkMpw8l5qs1LSYNzIPZ8E/U2UE9Kh22Ug8yx5L/5TAaqUQe+VjsHk3lt9oc2Rhk2vzHls8sY+Q2fNgB/0kYOtt+g6uSD35mRs2cbgsdQ1lzhPZydcOPqb4tsi99BPt8wfVrZWnPuu86umMSEx3iQY2J9ST1EbkbG7HMgsN/ZI7OSRc8cAB1HPJHEQHgI4fAQppLzuH/nLSwvLCFCh7YO5E4qOEmdIHOcwWB00JhkDGIZ1JK5Sd33TovATA5brzbNUaXOZYzHfIfiGJ+cRHJ6CsnkpCuoRrZRF9h8/hKPH36No70UGtWaFVcgG3okNoTDo2NkynkEEv1Irsxhbn0BE3NTmFqYMaeYuuqZoxM8+/Ixnn7xDeq5Mq6srOPezdvY397H/uEBTssZvEztYGR2Eu989D7efP9dLK2sWIKo3WgjmzrDwattPP7Fl9h5+RJTw2NYXdaOMVoAACAASURBVFlxx+RPjwxYa1BWY3QEiyurWFtfN4YbgTYWjKKkRGrv0CQ7GpWqAeujM0kMrc4gNBbBrQfX8c5Hb2F8mcV+uDM7klPhtI1Hnz7C4fMUHv3iG0QCYSzPL5jGLtlhBARiiagFUqwCSXtG2RzudXT+CHISUImFqFvFJEE/vv/x9wxY3987PN9bqJtKoIdMdJ4RoH4jCydyjrLI0vLqKgaHXZErMv+oa801nuZR5c1NZM9O0WnUMEJN/F4P5VYLxU4DweEwvv1rH+Hd77+N6BAwEAF4erhWAlploHbWwMajDXz+2S+MjUU7QoYuj4JbAjAaw9rlNbz7/nuYW5pHOEINShjzjPI5+7sZvHqxjV6nhrv3bmF5cdoOU7VKLWTTBbRrXRwdUDuVGthlk5Agg5JFf1gcspgrm379jSvrWFmYQ6BH+Y+KzTvO+4PDE+wdpmxdkHFZLhbwzaMvcZzaR3JxHN/5tQ/xb/17v4P4UAh9IwHkT3s4TZdwdJI3hhxBEAKiCRbHGxnHQDBi8jHURH/1YhN72/v46Nsf4+133kCbex1aVsBq99UOzk4ySB/lkE6lcXJEvewmopEwxsdGEI9HUGpWUA/2EIj04e2338aH3/7A9Fpp8/js+7vUOD4y1uzE8CiGyR6NJ8BTE6dHqfMTKk82nqFUr2BuaQZjyUljoPLEQZUnGFJptKptjI2MYX193RI6jXYTLMD58sUGKvkibly/jhs3b55r69FHIRC1+eKlJUpqlQqWF5dMooMJQBY0LBZKaLECeTBsrPT79x9YMGLBbx8lkshAPDVw9/nzJ0gdHdhcZDHGsVEWu+Se3UTE9pKgAcQEeR27pGfatMfHhxaYcL+5fOkmrl69boxU6mG/fPkMG8/ITE9jKjlhADSPc5fKDKajpnufyWTtujw1MJGcsuJ+lH3hvD89Sds9ms0iMtmUyVg0m9QfrJsvRxCVINdx6hi1KiVEorh/9x28+eA9Y3Bns0Vjd5+evMTz549MNocJGCYZyOoh+Do4nDBwjUx93u/99z/ElfUr9owsyPr48SMcHe869g+AaH/cTg0wAWSSRhOjVhOCLFMWZ6RGcbh/wMAkJpCMqd6omyQE9wJq7BKotQTPWcYAyO3tXQNXuTcoqW/HXNs1JEen8eab71u/WrHUTgfffPWVJcZ4TyZZKP00EKN29x3MJGcR6IaRPyvixbMtLC9dxt07b5p+c7fdxOlJCo2aA3JDTKoFu8jmzpDN8cRIDWSLGXPQO/7Iky5nPElQKBhQTgmWiXEC8Amnk27aywWXXKH98gpMEwjm/kOAhAzdcrmAmLH3EkZIIaBPJq8Vq6ySIdBnBQhXVlYRGnASMWTfEoDeePkVnr94Yu2j/BK1Aenv2SmCPqdXTxmcubklzM7MO1/V83nYbtrcTD5noPHSyrLJwzx/9QqnZzmzsTev38TNmzeNfd5qNmy/qVVKBpaygOCzja9MroXzmn1Duz81M217qmTOKFfC8dMpPxbeMVZ1chp3bz3AjWs3bU5YsfNSySVU02krJsoECOfj5NSk84O63XMiTzw+hPmZFcxOUSvc1bYp5QvGHC7aKY0schnKb9D/6Bqgm85SW96RRAgeM5HEv3/0o7+B+/ffsIQ03RLuEel0BsVK2U5h0H8gWYQyGNR453ylPbYiRaEBLCwuY3Z23mQxyM6nDjRlcFjAr1BM4+WLJwZAt6jZ3WONFgeocM7Lh+I8ZxKFIQWJHzyNY4WpWPcEHUsk097QL2E/C1Ro1JqmM8/kLjXIB+NcZyEUipxj+zhNn6DFto+PWzHlWIJs/wROMmlUGjVMzsxgaeUSVqzg5DSCTGSQeRWso9EtoVBN4SyzjXzx0GQ4+kJNtJvULC+4JFTPMev9fqwADAG9lDoQOODAA8YbIau7YfFZ0DGJFRvKD9TfruCfAy0UZwvkVWwl/9cf5Mt/1WcFbsq3ZXzB6wkUFujtByL9AJmAKsUqtB2K9SV5w2srjhdAwuu9HrtZ3OadSmCb2X4/gCaQRXG/H1gSsKIaUrwn7YyAFK4lviYGqgAnxc+8phjTar/iJYFnnF/6N+8nnMIP8pDo42IjJ2WoOFVrTHGKwBrJLSiOUhytufM6SPt6DPJ6jCRiHGNp2ldel6cNmTjiv4VhKA4XSCR8hExC9a/iLD9oqHhUn9HzaJy4DjnuAvzVX36cwvkELg7S9wSK+YF3zX9LuHhjx+sJ4BW24AdQNXYaT31eJ3sV953PFy9u5Vw0e9zvija6WN0lggQ2+sdfa0Bt0fz3A4U21z1pJJGQtF7O7UP7osaTrfuQizE1zupf3UcxofqN7RZQKBBP68Yf4wpP4rgIq9B6ErZg8T4ZKR4ArbhZWIrGSHNffwubMgJZwIHvvI9/brItfsBVGN3r/aF+Vxv13PQFNc6cX64GmsMK3Fpya5u+nrAutlss39dtifpf1xDWoQSQfwz8OAPXl/pVtoVj4geVNXaaI/w+P6u17cdQeD9dj+0VyVXrQPZXOKDWhO4nfELr2A+o2wD47Kiupf1C60qYis21kMNXZH/UD2wz/1O7/GtP88W/X6l/1QbZC/4tvE1tln1xzyQCprOvTDxoz7Ox7nenhChFhQAlg7p2mokAtLXjH/6P/1VPRQf1YJok7Fw68nSYBS4zwOXnOBAynlrMHBBtohcbl2uQOkKGW4uCmzgf5HziepkzTXRtegKBtXj4HQMm6w6h10TmdQWgcQAk62DsQQLUPZdJ0XVULViTUBOfn9WA+7MAMnZ8z2UuHdArp0H9wufhtcQIfh2AVT9EvCIGmuwEoPVdUfjZNoGB/owNn4+MNhk5XpNHF2V4zRh7/cRr6giPPUPbaVpRG5GTmP1DoEuTjPeUdATvze9rDnBs7Ii3HRVxGSy9r01cBsvaGHU6xzJoMgQOfGRhGZcNUZFLPgcLNDoGjGPja5H5F7ItGi+TqA2Mv2XE2C4B0KT+S8KB7eZ3uYGxqI3Y0PxesezkABjoE5xi8SNjhXnJFwKuDHyoacPrqNAM55E/QcD3bF54ACWf0TGp3fwzgLneQJiahp6GG7/jWGyu4i2DPBsjL9tLYNzvpPL4mD1v08ks2IboPZs2IbGvbW54BSa0NvWe9a3H+Oa4iTnBMeOY83nNGPY5B5qFMi82dJkszwD5CoryHV5D/cKxU5ZbDoXmvZwb9YUAc9kUORX+jchsilew6XXw2h1nds+iOSPnwG8gLzZE11Y+n06CuHu6jB6PzWuD9zsZHF/brNvO7mgDkL0iEMljwJ0uCzjEEImOGwAdj49jYXbFCqQtzc0g2CXzuYrDnQP7L9AOYm1tHcODIzZuDCDJpEvE4qadyjbw2ODe1r4BgbRzcwvzmJpJYmoqaRqPdOhHhgIgAamQauLrL77CJ3/2E6T2UhYIkn1PXVQGzWflHDqxANbvXMflBzcwtTSLiZlJDA3RhgCtYg87T17iZ//mr/D8y8cYjQ/h7rXbpnd7lD5GvlHGi6Nt3Hz3Pn7wGz/EzOoSWHuQUgq9WhfHO4dI7x9j69EzbHz9CMFmxzStqTVbpL4d18vAAC5dvYZ7b76Fa9euI9BHECuDw71DHKdOcLCzi/1XO2jUaoiFIwgPxRGaGcPU6hwevH8PDz64goExoFbnftNCq9rCYCiO0kkDO4938Qf/5z9BJnWKN++/gUqxhM2dTZPc6SeAxHGMhDG3MIv1y2sGFBIAevb0uelwN8p1hAP9yKQyGB8Zx0hi2PZAalYS0DEQis5wt2NHg/ke7QqPHRPQNWZjrYahkVHMLy5iNDlhx/fbzRbKxTxy1FJOn2EgTFZrCF3q03ZbaIQ7+MFv/RAf/OoHCMcpQ8RMOFDIEoDuoXJWxcvHL0yTmHNiZWnR7v2Tn/zEBQHRCFZWV3H7jTtYu7qKxDAQSQDlGlCtdFEvBnG0d4yt7ReYGB3F5Usrxr7NnmSs//KZElr1Norluq01zon+KAvedkzCI3daNls4Oz6G0cEEqoUshmJR3Lt3C0PDwM5BHZ8+fIizdNrYFtViAY+/+Qqp/W3ER6J461tv4D/9L/4jJEZjyFfL+OKrZ/jimw1s7hxh+dIKllZncO3qGuZmk5gY7UevCTQqwEmqgBePXmDr2S6i/WGTtyBIcHKawuHePgq5IlpMJhZqaFSbpq3bYxGnEIv8Rk33s9Zroogm4qPD+OEPf4Bf+ZXvg7VIedq9VqkZaP30yQZy6SziAzFXqLOfoA8TiUXbWwqlIk6yZzjKHCE8OID4iJMzKuWKSO0eob/Vj/X5S3jn/tuYnpo1/6Pd6yBbyhlAlT4+wsS4A6cp+yTnOZ/NGQC98ZSFvMqmXTwySumMFhpdV/y3Wm9awbjr127gvfc+sGKjHHMCP8Vy3tNx3jMt1tOzY/vu+NiUY3u2e84uNck+nMb62lXTcCYQR/tymNrG7u62BcNk804l5+x92u9arYS9/U1sb70inR/TLFw4PGbJZOqzc0/k2i0UysZ0XlhYMgkDFmcz+ZCe0/SkFi812POFUwOCWE+e1yaQzMIltN+FXMG0fuv1Fm5ev4/vfPv7GB4ex9lp1ooPPn32KeoNtx8Xybbsc/spSc0E23iiIpsvmg399rc/wvzMnMnpsBmHh/t4tvGNSam0Gm3TuiboyUKy5sfQL6pVLFlDeRsWaOy2XAAVC0dt390/3Lf1z/392rVr+Og7HyOeiKFRb+Lk9Bj/75/8G7x4+RzFahHDcSc/QDvOkzUct3/n3/2PsbgwBuIfjUYXezvb+Prrhzg6PcKfffKn6KGHofgYrl65ibWldYSCcVSKNXz1xWPMJBfx8Uc/RDyeQDGfwekpGXN1SwK1OzWqLprTv7+/g1w+Y0lynoqQb0uAtdpsmDwDGbMElpPJKUQjcfsM7d/W9raNC+c0QVuC08Yqo6wS/RIrQN3FVJKnZYYNZLSAtsrijh0PIO1HcmoOiwvLiHjFw9pdJo8r2Nx5go3nT0wKb3iYGtQuoGLio9noYmRoBMFAGFeu3sT16zcs4c/xy+cyODk7Rjp9ZrabADR1ljmvjo5PjQFNqaUPPvgW7ty+a9rRjVrdxpra19Sc3t7dwMbzhwbSc+9PJimzMXbOdjZJHNoQK+bJqe6CTxEdRobHcevGPdy5fQ/hvjDOzk5Mc5kALtt/csIimA1MTI5hanoaTZ6uoQ8XckXvyIAejI1hZmbeSyKQFVdDsUB2PQuc1pDPnqDT5SlNMparSFE6pFAwP4Pztd5oYmhwDH/v7/0u1tcvWXFRx4BmQrxrhAECuZbAzme8ewfBk3PU4ObJqdGJCVv/LCLKOg2ce0xCdQMttNos5nmAp0+/MqkUJr85/8lwV1ArsIbt4zrski3cczrKQU8m7RwIo2/fHzKyBa/TqLNIaMiSK0xWNWsk3PQhEh4we5XNpQ1450kDJoL7+qm7PoiJiSRO0xmcZLOmpx0fGjMAmv7D5NyMFdvs9XfQCpaQzu3jJP0K5UYawf4Kgv0NtBpOC9oPQPuBWvl4AgTIzFfM6uIt2hkHwvN5VdhZ1xAh4hxg6/oKi3oAiE4KywcWsKFYWDGigEhpivtjIAJ19Fdp3wSsCmAQ6CXwUD6p2mh+cMf5rQ4kcutcIB7vw3Fju/hZgT2K98yv9wHzinn0zP6YTc8kYFLxsBVl9EgbtKGKEeVL04fia/xR/OKIP67GkotBHagv0pvkOQTusO0CkNUmtZEkB9e2tsfed3iEklHCGRSDnhNOPFar2sbr8R4Cq/wgluaNxlNYg+ywSF3qI65vPg+fT9fje/7nO8dq2u6IvGIT4SWaAwKPNQfUToFb/C2ClxEWPPIg5xR/XC0YV6Cd19a6EOYjQFBxj+I6xaJ8Nrb9r4vfBXwKxCQYrhPWtE8iCgrc9I+dMKVGy8W+tif7pEP911ab+VvtE87Bea8+4msEoJV88QPq57iIMwPn/cD193p8qbG363kscX5GcTxf19r0A5Q6RcHntFNQ3ql9rUORtdgf51hOw5MQ9chPmmsWs3o/Gmu9p7lhz9HnAEbNTSUx1C4lJtRexc4adwGdbKM/GaGaS1q39G01N519caxuJvbZVo4hx0J2SCC71ojssOahw4guwHeNrZ7D/32BqcKdzvcib2/y23r1kdY73xMmqL6Rnebz8NrCDQQUa63xWhp/9TmfVQkIrUVe3w/s2/7qS6Ro3WnN8Rn5n/khHpnAb/tl54WZ6PP+fUBzWO/554TmjXBZzQ8RO2VvXN+oJptXB613IW9KW+l8hIDhXNa3xAvDfRYX0ycL/P7/8F/2GMxoQmti8cPO8DjDJ9kNHQfRhNPGJODPbzRcw90Go4yVOpOvcUAZDOpB9YACodh4XlcDrYmihWpM0bIDlgVusdMtuPGAp6hX9dsP3HKSC/CiXpkMkN8R8BslAdZ8TZNHC4sZAB090EIikKp7CIDWJNPgngPuPskIAw+9jZbPI2BUk0X39hs1HgvUs/A71I6U0WB7Y17BPR1pFCjLTASDERYi4WucAwyqtZFxHmhhyfjwNSe7wGPSXpEwbxHrM/7Mj0BobSznFtHTC5cjzaCM31cGzBi9LPzkSW74ry0jJiBSC/fcUPgMofpYxott58TnbwHQ1NCyCsAew5esMBYiLHljyKKO/DznvTlIPadNyzby3vGIA5b5rGwb+95AWhUasCO+LkOq52F7zGlkpd5Oy3RxtEmzLWSdckyUmWaBLI6xjhnx+/w8HXGXJLo4/iVDLIfMHzCxfTKi6hMHijuAn8/AKvYyMC7orNsRfTOmFOhUZdgggxwG4xfZcYH9WrdyFHVfGWtelz9+g6oNk+/xewKgNdf5vjYX/duMZ8DZEWZc/Q4876WkjbMbrlilNhgZXjnYvIbAe8e+0qkM54QTgJadkgNvG1m/A/35EbsGq8rTWe+667lnpCEOIRiIYiAyhsgAC0YlsbxwGTcu38L8VBKtKvDy6Qu82niFnVfbJvFw/84bXsAbsSJpPO7Jo6tkSBpwHgxh4+kLfPrZF8ay4jFfBrvTczPGhB0b4X8xk/IonOZwcniChz//FFsvNlEuFg1UTQ4nbRMrNIpoDPRw6537eOu772FmbR6jE6wc7QjFjTyw+3QfX/zkF/jmZ18g2OhgeX7Z+vUkl0ENdTRDXXz8Gz/A299+D+HhICg9zEC0kq3h8NUuznZSODtI4fDVNk4OUqjXKqYXSSA2HI0hPBDF3Xtv4K333sf8/IIxswhAk8H46vkr01mmLi4LgZnTzqRSchIr16/gxr0ruHRzFUOj/ai3W7ZG00en6NUDiAZiONs7xV/8yV9g99UWHrzxhjG1njx5hEq7hmCoD9GhmIHPb733Nu4/uGeauVxDj79+jC8++xwvHm+gW22hlCmimCsY0DI4QH3ohB1pHxiMYyQ5gfjwkAE61FEluDwYjaFaKGFva9uehc80MTNlTOJAOIhQjJJGdYSDAVTKJRRZ2LFSQR+PEndb6B+O4Ls/+h6+++sfYSDu2N30Ncv5NqrlFtrljjGgd3e2zaYszS8YiPPom8fnLJTlS6u4cuMK1q/NYCAGDMSBcgPIphtAZQC5kwI+/+JTFHJZTCUn7bhUOV8w7e5mjQEoix3FMDY1icm5aSAUQCgWRrlUR+6khFK6iGo2gzADuVoFyckJ3LhxA8PjYyhWK/j80dcGnEQjA6iVijja30FqZ9c0WBPjg/jO9z9EYKCHs0IOjW4Q2WoTZ/ky7rx1Fw/euYXrt9YxPtaPgRCQPQE6NaBT7yF7mMbTnz/C7sttA7CoH7u9s2XJNDLoCIgSYHWVwhnqkn0YRizCtdhDtx8oBzrohIL4/vc+xg9+8APEI31gbTSehEntH+Mv//IT7GzuYWKMDL0pm88MUiifUqlXkS0X0Q52EYgCsdEIJuYnDGTMnWbxiz//OdI7adxZv4W/+au/aUfWOaeqjRqyVTKMU3j66CvkM1mvYLHzRSir1aw3kUtnkM8WjFXKAppk1NM2sawg904mnmgXbt++jTfeePM8UOTenM+nDWTaP3QMXIK6tMPU+CXbkOu2UXe2aWF+BVev3sTS4jJGRyOgXCn1J/f2dwxM293ZtyPv7jgrg5YucvlTZM5OLSGwsrRigJDtzV1KM8UM0GQ7yrWa6UNzf6X9ZCKGz8jkGIvOEVzLZI8NXCNgVa2V7cgex88FKBEDssv5KuZmF3H3zlsGmFcrdZylj7C5+QjBvo6TKspnDbyjbeSpBnePiCtm1+5gdWUNE2NjBopHB2LIZs5wfLZnQDQxpNmpWSfTgYCtJSbG6AdkSjmMDA6bfEHAi+uioait80Pqh/e6dq9Lly6ZFAIL63BfpO/87Nlz/Oxnn+Dk9ATjY+MGclZrFZMWImv9+9/7NQN8WRiWwDSBUSYQMvkM/skf/F/GlI5HRo3lPj+ziMHYOAKdII5TZ5ifW8HtGw+MfZzLU7c+j3qjhFzuCN12FQi0LAmRJuBqtQ4cuUGMSfp+8ZEhsEYBtZ0jAzHMzMw6f7uPBI8aUqkDY6ywX+ifcT8ju7dRb9lrlOqgnzg3M4vhEVfolvegFjPXEHqUDYhgdmbOEhEseGf+Y6WMbPYMx+kdPHv2yNYmNZppT+nTFPMOQKZsFWVjLl+6hmvXbhlQa35/qYyTzAkOUjsIBDuWHKA/6/znpiXHaINv37qPO3fugqoE9WrX5heLiGbTp9jZfY5HTz41rWP6QZTHGR2fPE9Ck2FMuSeScGh4+8IuQWT+BpP9fWFMTsxbcVP2HdcbZWfIXpQv22i37Lqz83Nmo07PToyFbTU0+sIYH5nC3NSCI9GYnwKUi1ljnne6DMorxtAmUYenO7iHUMaN2o+UzwsGIojHEvjOdz7G2uoV5AvUsWXbOGbD1lbaDOo3U1qj1mJRuob1Q5MEkABMW3lhYRlj45PWd4VSyYCJHpqWJEgd7eDlqw1kMicmh8G+Gh0ctX7ivGGb2XazwS1ap67ZMAcQeEfcvT6jBE8XXSQiCQtE6xWnub20sIrx4aQB0JQZMWk3O3Zdsb4k2Ov89LjVliBR4+Gjb7B3cIBqo2MFHqfnFnHtxk0sXlrD0MggggNAuniMbPEA+eIBWsihFyih3S2YtnW70zBZGvpT8hcF1gQ9LWDFnIrfTL+bfl6Q/qEHMHi60QI6bG54jGheT36u/FYDegPuhJ4/qBdIKlBTIBD9ST67ThsL+LeYoeOKur8OPAoA1zX84J3iawPE6k7SwfWxk62Uf+4HcwT4CTRhG40l23MnABV/CWjzAzgCrRSnK56zWKLPJZzO+90nu6ExEelLMZe0giXDo7bxOrw/7ZF/nbKflCTRtYRJ0Baq39kugbB2epB7AQt8ZjJu3/Xpsep7inVs3/akBPzPK2Yp76c4UHGEgEiBUhp3f2ymtnF8hZ0o3jS8oe7kaTTO/nngB8/8SQG1hb+VTFBb2AdOApIJH3eaXUCW4lrhHP55qnYqLtecULs09xXfKf4TTsL7CO+wZ227E8iKGZUEsbjHA/r5GpNTbC8/p9Pdirt0ilixuOI/4QJ6Ds0NrSuRxYQ92b7HKq2+AoK8tyUBOg78Vsys+FJrUixUgYLaO7QGhYnwb+Etwhcsxo86pqgf72BfaVwof8l7+cFPf98rrta61dw8f5Z+h89p7fjjbn1Hds0/rzWHNO5q43kiondBKnVYkpNu5b9dYsWdvKDPZz6xd+JbY657aq0Y/uAV21RfWr97CazXsQE7YeX1qX99/RJ24CN7am748QGtCc17YU1qi/qD35WN988D4Rh8z9++c//Bl+zTXPOD2poPup+ItWor3+fJXd1Tz+a3M6+D7bLL+ozadT5u3oTUmpHN05oR9mF7nIdvCEvRuPj7wK3XoBWntvVFymuwZ/69Aej/23/3n/V4EwZN6mAZdpdZcsw/c/p8WTEJYavjeFO+z8XDC9ORdBINDhzm98Ua8gOKfuayNgc/QKVifDKCMvycXOxMshpkCGUw5fzZJA44TWVNJn7PDxLSKedACuDjd/m3OTse+5SBFO+vjDWvJcCRTB0xfGXk+Zz8T86FsjG8hjYpXoOTjYEsv6eMK70a6eqIvc3xkcHWBqtsGIMgfd+erVo7L4Jj9/UyOASgeR3ex0Dkbs+CV2MFh0P2nQtWszuSIaPuz9iwX9gGYwF7LD9+ln1jjBEWo6ldbIpst7Koyuywnfw+jwayT7RxqP/4HovBqL80FpzAyoKz//ybmhYGn5ft47MqEaFNjG2kYywDbfOdrDiPSe4kU9z8yOZzyFkmuumAei87TABJ88uMe6drc11MbRlSLUY6MHouPjcLTJh0Bo89VavG4GZFUD4PX+OPjrrympx7BoiGLk4dCNClg0RwiEGXf+PXepXzw+f2G3I/YK2NXUZxkKzNqAMLeB0+j2nKevOIzCX7TtDTdCKwE3BBp81n33Eo/yb7upHSeMmwaTzlTOl6AuLlfMn4anMkw83Wc9sdD5PD418nbjO7EMfX5snX5czRbskh869vzgcbZ5/uk5wGW5esnWZZbruqHTVxzBAn8+Oei2nzAaAXQnhgHPHYGMbGprG+dBU3Lt3CSGII2ZMCvvj5ZwY+77zcNubzrVu37Ngx50MsETcgwBKFoT4rsMRjuxvPNvGnf/qnVkSIAACZUlOzUw68CfcjHk1gOB6z4lnUxv3yp7/AsycbqBbLCLQJaA8hQVZeu4x6oIO7Hz7ARz/6LubXZxEfd09KKYvMQR2bjzfw/PMn2Hz0HJ1KE8nxKeQKJaTOTtDu72Du8hJ++/f+FpaurGJgOIhQmMX2esienuFs7wi7G1vIpo5xdnBkbGYr+MPybyxCOjhs8+qtd97Dex98aDIBfeEQnj9/bizMV69eoVwumZ41NZoZkDa7AQQH4rh07TrWLi9jYXkGw2Pcxxz4RSZ5tVhBOVfByd4xKqUqTlJHWFtZNW3nF6+ea2D9SAAAIABJREFUWyE6AsHJmSQuX7+M9771Pi7fXPX4TkCj1sU3X32Dv/iTPzP96lA3hGa5hmqhYjqlDJ6Hx0cRHoxj5colXL553caKjErqFudP0zjc3sXLJ89tXoSZrAr1I8TPBLoIxILoBAmOLSERjeDFixd48eIVAn1hVBp1DE2O4q3338Sv/vr3kRgdtGRBsC+Meq2LXLaIYr6E9Enaij2RKZuIxEyiwjT5Wx1LMF6+dhWrl9awcmkMHQbNEVeTsJhtok7N8eMiHj78Avu72+YQ0kaGg572Xb2FwaEhLK6t4Na9u0guDaLbB4RjBCmbqGbayBxk8Pzhl2gWiuiyrgCd84EwOsEu+mIxOxJNPWwmT9qNChLhAZwd7uPhZ5+bLvRAYgD1bgWn+QySiytILiwBkSjWbl7Ce9+5j6W1IfSFWaAMONmpol7qINjpQ/WsjP2vX+HgxaaBdu1mHc+ePLasB5m8dEJZgIvrh/aLoAshJCZropF+SzrkGlUUKiV88MEH+I0f/xgTY+NoN1o4O8vhyeNn+OyLr/Do0RNMTcxgdnrG9NMtQKHzhw6q3TZWbqzh7e+8jbGZIQTjQK/dNfb4T//kE/zhP/4XSMYn8Bvf+zFikUE7Np8rZHFWTJvGKXV0H339jXd6wsk1kU3ZH+w3GYNasWrFD999+x2MTUzavkiG/d7hAfYOqJ18gOs3r2NtZe086U2bzQJ+BM6K5YLZR9oiF2ARNEsiFIqikC+Z/Mb01LxpCRMcZZE8kgIIXPKEBf8jC7xYrHpOdgvhATht2GIRoV4U924/wMrKmtkKsoLJUKUMgQXuLTKiExiIErwOGnhJMI2SCASgwuGgad0ScCMQVKsx+G2Y1qoDsGBM2najYxrV01Nz1lYmFQ5TuygVMwj2tREKUOqtiaNUykArysTQVlJP3vbGQBCxaBzzM/OunkkoYuDqWZYg9nNq5lgRN0pQcF8geJorFnB6lka6nEMsnDAgMe6xgylBwGJ6r3Y3LYFGOQay2Jk8JjDJvYHtpxTO06dPbQyYHOTJFAXMD954C7dv37NjiywWS81oStOwzykh8PCrbwzgJf9vOrmIudll08llUujsOIOJ0Wlcv3Lb5iPZyp1uHblMytjpfX0s8tjFztZL095zrH/nQ4hdxaTAQDyOVsfpBZOhv7y8YmPUbDOorRlzlpJEZJPLz2FS4uTkzPy6aoWnHkOYTk7ZOlNNGLabNtiksAI82TVorNdoYhCDg3H09YdRrRVxcLSFJ0+/Mn+U0hDsP/5Xr/DkZR3ZTAmh/iiuXL5pRXNDAZ5qc6eUqBuezh+hWM4ZWMT/eCKQJwMo3cTYg3OdQD9Z+fQrCZI2ahXs7Gxje+c5NrcfnwPQ1La3ezebxgTmD30w+sm03VxDTJSkcyxk17biiiODo9Y+7mEWj5hkWdeSCpSimZyaMc385MykfYanCl68fGZ6zmQoDwQGMDM16/xLSj9FI1aEke9z3BhfcD1EY0z083SPO6FHGR76HCNDvG4fxscmsLZ2CYnBMYyOjNv6ZhssAA32jJ29u7eJTD5t/W7SeaYfy0LZwxgamcDo6JhtDCRgsEBfN9BGpZo3qZuDwx1bo6VKAeFQGLPJWbc2PUk6JlsZazlGK5Pjjh1Fe2YnaGmDwhfSjrwvTymRoU9Zo/n5ZTsRNjo4YYx3jh/nTzadsUQP5V24vm7euY21S5et///vf/bP8fDrr0y3O9gfQTgWw3hyBtPzc1aIOBTtR6WdQ6FyilrjDJ1gDq0O/2ZRx7wlaExD0yvkx7FW7GkUcu84NMdNoKatRwIq/U6qyGyUV3hc8bMBFp7khggUilHPwZy2i19EhuG9BN4qdvCDbiKIKXkk0FUSALyW4kQBYgJ8/f6uQBzaAZurbXc6WTGkgRo+TVy1wR9vCXgxAM+TYFRMr/cEuihO5uv8jPpXAAfni8Av9QfbJmBLcRyfQSA5bYnaLFkcPwju/676lM+leEb9ZH66F+8LQBa4R5tK+0ZpKO5lis00R/i3nkHYgHAEJer4vj7n/6ziQcU0khvhdUSUo61Vm8VQ5jUEvmv8GDv6QV2BfH6ASJiDnyClOeFnWGvs2Abei0lVAZgCBoXliKnKa7NP/HGkgFxhQ4r9NMf9a0IAuEDl8+/AsYQdgOUAdsV8YgDzvkzGqYCeQFlhRVZLwCODKZ71JyuECRkQ5tU78mMp/KzVeWCcR8KeT2JG840ERz/gJoCPY6Z+9ONA5/Pek+thn+h5eH0+C/0mzUv/c/PfAr4tLuOap9SVr44SX/eDzFp/im1lo5Rsiieidk/ujZpH/oSQ5rTwKtkxf6ztJ0YKzBcwrrFnstT2zFbL/AgC0HyPewr7yo9VaPw097S3+u2i7A0TfbJXfoCcvj+f3fZvb50LjFXf6fr+9aN7qB+dL+jWunxo4QPsQyUa+FzCsmRzNJ6yhep7zWlhD1rnaifvzfe052jP0FyUjebrxGEcUdidZGH79V3Zu9cTVH4AXHiJnltzic+g9af+EmajOcB2cO7457Q/EeVsvhsHSsTxeyFPsoOnSE2+5H//7//zHh+cF+eFBOIqK0qAWItAwJU+y88LIOa/OYn8ncTgnNl4gV9idAp1d5PTAVp+AyDgSp/zb6gC2jTZGNQK2ObGpAnHttgG3Od0qpWJUiZThkIawFo4AlA5iDomJuapBlZgoRtwl6WSIfZvdARY/QuX79FJdo7sReEDtlvGU5rQfE5eV8/B62hjkyHuefILMoyWsW2xMEvGVN61+C2o7XfHqMjgOpfE8LL8BFj5w8kk+QGOmcB+3k8OCJ+TbeW12DZ/lkYLRZ/VJqd5JXYLn41OqTJ90rniOMuJN/YUi2ACNsc4lzS2fE9Oi/qF7VBb7N9eJldGT+C3FpGNZX8IjVr1fH4yOIwPJuxvBi87e7vG2GLBKBYj1FEpM0QIWvsESLCN7GeOka2BjltTGgP2FZ+bgTeDHOvfWg0VVkn3+l+GWI6GgGOtOxliORlkr7BwEJ9XmTN+ho6TjtX554B7rgvg3gyjJy0R8LKBvKcFch4IzedhH5AJZoYsJFavY3nzaKqcEt6LbdE8laaZkkV+9oEMHDU2/QZafSYbI8dT39UmzO+7+XXBltbGqbXM9hBA9jtl/jGxexhTzTHStWH9MmPbseWt2KFPn0lj0fU0tARwE3xy66BnWfyAZcd5rC+K/r4o4olphEODiEfHsLJwGdfXbiAWSuD08Agvnr7A/vYOUvspxCJx3Lx+wwrIzczMYHh0BInhIPqZO6oB5bJbQyepjLHsDNRgLa1OG2PjIxbkc26zaBZ1xkPU4Wh18OXnD7H14iVKWSbInDZ6OBZFu6+HTl8PN968he/9+q9g9coc+qIAY9Fcumjg6+7LLew83ULhLIfBcBwDoSiOz9I4PE0hMNCHS7eu4N/+938Xs4tJREfYRrK5GjjeP0Rq5wD7WzvGBCZYlE9nTdOajp05wUQYATsyTTYngTACZEenJ3i5+cKKvZUqRQyOxjE1w6JNg8jkisiesohRDwvLS674mrchRvsjmByfsAD2OJUyuRuuiUwue77PVeoVO7pOvdXl1SV8+3vfwYN33sbofJy5BNRLnu5hvY1P/vz/wx/9s3+JWF8EnVoLrZJjxCRGEkB/H24+uId3vvUBFi+tgKSFWhmo5svYfvwcjz/7Egdbe3Y6hcF0dDBhfZ6tFdAbCuP6veu4fuu6AVy03b/4xRf4i598gpOTU7N7t25dx49+/QeYmZs2uZBitYFKpWPHu/PlvIF2lBTpD/Qh2OkZcElZDRaZ49pbXlvFO++9g6mZEKo86t9rot6sol1ro5ELoHhSxs9+/olXNC2K0ZEhsydsLxNOLObGfrlx/xaiY0B4EKh3gEoRyOzU0Co08dVPf4HDV5sYZhIPQKFcQLqQQSAewxvvvYn1q1cwOjaMvnYHfSxwnM7gs5/9HAc7R8jksyi3smgFOphfu4TYxBgmFxdw7c0buHp32eZhJAbkMjXkj2ro1FmAsYVQvYfU1xs4ebWF/j7nZ2w8fYLt7W0sLC2aHArtFYuTUdc10BfAyVEKp2cpS36EBkLYPTpEOpdGIhozHd7x0VGz49VKA+FIAts7B2i2O8ZsNW3ccsX6ZmRoGAOJCEbnk/j4R9/D+u0xhMfoBAL9IaCPxSZzwB/+4/8Hf/GHf45vvfEhkmNTCPYHUCwXkTo9wl5qx2oC0L6w2B6PQweZGUAQ8XDUtM9jIWofv4E333gDI8OjpilLgIjs5y8efoaz7CEi8bBpH9MPIqON9oeAJMfeglsCgPEhYyZTj5fHH6m1agBCu2WyAzPTC+dJZIKVZCZzXRKYLBYoweaKUhMYa7XJyiyiVq1ifnId77z5AebmHYjW7nSwtbVlpxbsSGWzgfn5WfPDmEiiPjmLBTJhNkvpoWAQ29sugcBkLfWuxUgkwEumIMEotp3FymgXybYeTAyblAKv10Mb8XDEALzMGY/s501vnTbQdNjbPZRrddvXJscmEI8NGoOW1z842rN5T115Y6pOzxigRSZorlDE/mHKWN2Ly6vG6icTmvs0wfdsPmsyPplc2sBb7utuj3DSVQqAyYi1hGAk4rF/XKKUjOCJCfcdJn6p/VvI5kzXOMt7H6QM3B0dn8JgYgwT47MYjI4gEuI8rKHXCeLa5RtgEMx5lMufYHtnA2enBxgajto4nZ0eGWN9hH4N9RaDjrlCdrGdnuNpI+bROz3MTM9haWnZO33UwGFq3+wu2zMzM4XRsRHb2wlMnJ6wuN0x6o0uQv0DWF5awvKy02CmXaTPQLas+sABT0xSs3BPDMmpGQwNx3F0vI9vvnlo/hKL49EHI7uV+tHEJ3OZkv0WA7qvx0KILHBXxMHhNiqNPNod58MxyWHJJpNhI+g+iBgTsMNk6zqmJgHddqthc2Rn9wV2djdM6oI/rJ3A+3NdcO7S5+E+5EA/x/jm9w5Sh2bfWMx2dWndXncAjUs+s72NJv2jMKZn53Hz5i37DMeIpx5evGRBvx0rcsvaAvMzXB8k+vTMjnEt0KYTbHbxV8BIEDzK2uiwgJ1LDlAah/NiaHDEQOihwWHMza8a85lyFpTkcQAMTIbn4HAX2WIa9XrFkj9M/rGg50CEdWQ6mKUED0/0EYgNBXByeojjs0MUSmnkcmcm5aHglUz0yckpjA6NGqmCmvV7ezuWBGVyeHhwyOYl+0NklcXFxfO+IkCxf7CLdPYEkdCAnW6gBvTYKK85YfOEOvcl01lv4OrVq1bHYGVlEX1Mfu5m8Jef/JXNM/pwTKJU62Q0B5AYHTZ7PzSeQL1bRgcVlBunyJb2UK4eo9XJotYs2GkBBvAiwJhv3HOJo1DQMQMFEAto4BhzLjOOov2wOMKTkRRL1Q9i8LSM/FsBE+xDi005Z1nTw5OYkE/L+8rPFXAkMEBxq3xUjqMAMMU2/t+cl9wD9Cxid3JOcy7bnuNJPAoc9gNaIhUJI9BnFJOofxSX243+mp/XgQ0BFfwon0Xxm+J6PqeAV/ndiltt3/JY3wKRFJcK5FF8weuo/3kdAdoCoQXUSu5CcaWAN+6jaodsuAAyflbPLwCV7XdJKAegsp1qt2IxfUaMbgFEmh8CcBUP+5nP/ntbYjnkWNt6bj6jv68FlOrZNdf8cbBiRcVPfCZeU+CUsBnhMWJI87kkC8P3/PgQx4PXYBvZZn+8LmkJAXGa77yf4nU7pu9JczogyyUvtK8Kn2G8IzKecCNdQ3OS7RBAzvHQaX5HxnPkQ8Wbtra9U/dm92us/0BimltnwsLcXuIwB/W9AETZAfWngEGBx1r76hetdV5Hz8e2K3Gg9fn68wn78F/3l7E1pxdidsY7pc028jPsW81dzkMVSebn+VnZeWE//j7V9UQO4zX5DAYoekA+k+p+PIg4geFQ5/PKEdjoWwgzVCJDa/qvA2Z5DRET7Fm7bt7xR/fjv/ldw0/63Z7MfhVQLnui+ab+E5Dt9nJn//0guO6huWJ+dql0jt1pHvO3bI7/nlqLfvxU69lvV9VPvLcwL7Wfz6p1Y3PVIy9qDr++Bwgk9yfFtJaEhWhu+224H2fV2vFjM8J0JJurhIbsufqKUrr2bDwdxZM/QW9eeEV9A//of/qvDYCWcVQmUExTOkX+jheAJUBPKD3/5sLWkQpeh0bdjq55OjjKCulebqAdYs9G+q+txSbgSZNexkGTjiCif8OUgeBr/AyDEm0umogaRLcZOedTg8LXBPqyDQKv+RltwnydE8tt7G4xyyApm8Zn4ftywGUkxUDmfcQ41rEn61OP2a0si/pTE0ITjH/zmvQueVxSRoXDZZIhnq62NgCy2myj84oOCkwUC5rt5vVoiLRJ+Ref+sw/DnIENGdkQAW2yjHS5iwAn69rsdM5lYH1Gxw7Nkuj4R1fYB8xIcBx4nvsV12D7ZZBVbaRUhJsD59H4KwcPCULbOGR69h18hYMXsicctpiYSuykzo+Mgc62B+yYFabULDf07SuOaa4/5rGMqo53XQ5OHIA2AcEq3kdstXpQLANmq8yJHo2zj//jxxQbSxsl360FmUA+Vtj4Z83+i7vYZlHblCejjdf4z0JfGlDIbDBPlABQs43jTkZ4ry21qnAcP6tDUXGiv0hWyJjrPHVpqxnUT/LCfNnBzkHLta522CV6PE7gs7oXjgXchQ0v83B8uyTnEGtbc19HlW3jcgLGHRvOVyU4HBzzit4aFWVHavGAHkWfbIq8GSWhJGITSKWGMfI0DRW56/g8tI19Hf7kT4+w/NnG9h++QqZ47RJxZA59c5772J2fhbRhJNeoC3n7QgMsTBfIVuxueOSDnXs7m2bTWOxNWaXB/oHDGQOUoOw07XibPs7+wagkO1ENiXZqpRVIIh8894tfPu738L8ygJCkZCBTztbW8YmJjv79PAE/WRyBxgQ9yFfrqBUL1sRtuRsEv/hf/If4NrNRQPD2c5cpoKjg0NjXT/55hFOT44wOz1t0kD8yWVyOD06tkTlUGIQl9cvmZ4ti14xgffy5UscpPaxlzpEZDCC+2/dx/0372MiOY7T0zQ2n+zgYO8IhWwRmXQOpWwZHQZ4TcfkZSDNI8/Uxh4eGzEAuFSrGkDFoDlzSnC6Ztd791sf4P1vf4jJxREDoLstIJ+vWGGo/c1d/Mt/+ofIpM4w0NcPHsG3OY+eMZM/+N5H+PB7H2NoKoxmDcgcF9HIl/Di4RM8/uIhTvaOQG2DGk+WhPsNgKYG8fDqFH78d38Lt+7dMHmMYgnInuXx07/8Of7VH/5r7L/awvzsLN595wHefPsBVi5fRq5YxfbuMeroIJQAhscSiIdj6LV6BlgSiN58vo2f/uVPLclAgOD2vTtYXl5Eu1dHoZRFuV60ceyrR5A7LeLZxhPTA6UNZDHLVqOJUqVkdjEcH8CDd9/EtTs3MDDSh2AU4EpuVYDifhOl4wIeffoFjra3Ee8LYTAeNYbe5v4uImPD+OhXv4ubd+9gMjmASBCoF8lkPsCjL77G7mbKMYw6BbSCbQxPTWJsbgaX7tzGlTeuYXIhZoBDrdFG+qwA1EPo60SRPymgeprF0ZePcLK5bVJIw0MJmy+b21tITk9jaGzEjmO/8dabmFtkAcYQjlIH+OM//lemQ83s/NbulsnRdNHCxPC4AQKWKG92UW5XEUQCc4tLuH3nLkLhiDFsuRfS7wiGg7h09wY++vWPMbc+in7n7jAfAVNAqABbX27h9//X30e8x0KG49a/LP5VqBZRaVYMNDvNnKLTdKxtsvQpB5GIDqKSL2N8eBy3b9zGrRs3MTIyinyxgJP0GQ5TKTzZeIRS7RQj4wnTTOV6ITAXML1Rp01HtijZwuOjSUxOkN08iABY86HmjvPn0pbgWlxcNqCa4C+DMrKJCQj3Bcm2JygTNT1cHuUvltIsrYpet4u1+Vt4cO8tY09TC7XZauPk5NiYv9RvJXg0Nz9j12QhxMPDA6u7QCY4i/rxh8A0wTbaL8qn8KQHQSxzWA2AdsdxmQP8/9l6jyDJsitL7LiKcBXC3UNnZqSK1FmpRQGlUFVAQTTRjW40WkwT3STNaDMcmpFt5I5iRSM3Q264ojCa0Tiz4G5ITnPIGQDVABroAlA6KytVZGjtHq61pp37/on8lZwwS4sMF/+//8R995573rmcl+xkymFwn+UebUnTRByJeBzlItmjZYzGRmz/4Tqnva/UGgZipycmrR/t5Fyvi8NCDvl8Dt1my/qBSSvzT4YBVOst7OzsYTQ+hqtXKAVzDbGRUa8wagPF8iE+efAxtnY2DQTkOiOrlYWtDCDpOEYsf7inEmQVUCImEOcagUhKUNjeO+qC2nqrbXIK1N6+eu0WZqYprRMFepRn6SGfJckggOMLxwwQbrVrViyO2t2lcg6BYM8kSvibp2ypLZ9MMmnoCgubb9XpmW49GcM8SXVy8bRJcDjQpmcA4fr6qrF+CT7T/+J7/F0qlq3QYu6wipnpOVx/5RqWls7b+/QpyPTd29/xCjB6Rb+jDmxjH0xMTrqTYK2qFYNkspYsVwcAkBdJtlcUw0EYw14QJxeX7PqU4+BJnhwTn7ubKFT4jH3EYlHHsPbkQkwaKpsz8JmJI16Pc5tMXSZR6NPU6mSNN4xpzP7gPOJ84byR72inzOwk09DGkD471xmTCvzO3NyCgdacF9TbH/QZL4VRr3XQ7gxw+9arOHvugl3TisNub+Dhw8+NUUw9Ze6D05mUzXeyWTnJ2Ta3HghkOaYqda4NCBkJW18xcK8SQEUIi9NMeo5hyINaQYItUUvQcK1TG5vXXlldxtraczQ6lOgYWJ9xLBaOnUDCCh3XDPhnYiqaIDgxgnzpwOZQs1tDi3t8rXwEFlBW59KlK/jut34PBJaLhQLef/+n+NUvfmnrnokcJi1oK2ln6K9fvnwZt2/ftqQ67dRvf/tr/JoFN9s1jMdTmJ1aQCY9h6nUFMLBUXsefo57NtnPN+/cNvsZigSt/3WywI6pB0KoNlumbR8bS2A8nUJsbASBCC17DY32IUr1XZTqW6g1DtDuOYkTnrKiDJgAUfptAqBFMvADmLRBBgAEyBALmp9MNFqxkJ9kYWBMx+mGC2hQjCt/nNktgaV+AFrxqN93lh2Ub2wxadcBfAIR/O+xTex3P+AgYFAANJNHek2AC9uo9vkBXH8MIf/4xSk/x1RVbKc4Rn2omEMghv7mb0cUccC+4p4jko33noArxb0vg076vp5BfcrxEGAlEEe+O+2UmOVKQtAuC6wxW9Z28g6K7/hbcYSe7Sgm9HR+X8QOLi7xE4kUe7D9ilXVVuEkAsD4uk4T+6/hjyn73Kc9CUWBQAIB/WOo8WAfa57pPsJt+HnF0YpX2U4BpQLT9AyKyfm61ogAUD0T+5jtEhh7hMt4rE3DKnygou4h3Ea4kOJGXk8n8R2e4GpFaH1p/BRP+hMdihH5Hr/rcCeenHLyGmwnPy+QmvNl0qt59vJY657+vhTwrDXjx5n4OfUtr6XPajwUzyrO5ViIUEebx+8aruDJo/jXjx/zEramNginE9gsprE/kaH78Lt8XwkIncBWW9VHAku1FrV+hd/YGPZdEk39w1hR/3fjINlPB7rLL1AsrzXHawvf8z+z7ARjWmEJmnsC9NlO1cfy2ws/SKu+89sl4Sdsk64tLEv2Sm1i22U7hNFpDIXJaW3oWn4Amv9Xe2VX/NeR7BKvybWidSR8lPXbNOb8vtqn9eLHWv12VjbQMBAvAfMyPiJbrjWoaxmu4Z2U4f9FVBVDXMkmSm/wWSwBxOrSTKwGnL2nBKLZ0v/1n/xnQ4GjAj0FIrkBlZC0o2TzM9oI/RkNXoyLgxNYneqo4Q6Ats3Sp1WlTmZ2XpkkGSc+OCe/HS30WLly4vmeZA4EqIqZytfp5GuzYkdw8cqwaIB4LR5r8wPSfFbn/DrNaRlCtkGFF8We1kbJv+mos63aaCRlooWjo/28HvtNz+ba4JwTvqZJwABBxl+/dS0ZJX5HEzLsZeC0mYUoK2FHbZ1hJfNPk5H9xH8KQKxfIq5QIv+xv9jf2hT4XHIE9NucL+8oCL/PQM7vwIgFr6SGNktlpIzt6NsE2RZ9VuNk7e517Tm04QRCYQvwCN7yfQGryt6yrXw2OQ/SbCZjze9Q8JoCT+k4MiNjOucNx/gS25rFwhhsMMDdzx6g2x+4KsUBl93SpqkjbGR4qR85Xv7kA6/L9/i6HCJbY+2OLUi/4ZDkjeaLtDDl+Pg3URkIJRkkVeJPAPgdORntow074Cq38/4yHmQ98tkY1CpZQo1LXpMV1Y8AbSY+TH7DMZGVnJHBFPiuucF2KJkieyAnQRuHf7ORsVYwqO+r77VmyEt2wLuTXeHrR8/iGWyNlev/Fwkmu0fIBQd+oF7XcRueA6BpCbUpagM2W9jzimDgqw40M/gWGAQpVxLEoE82RBDJ+Awy6QVMpU/g+PwZLM6cBroBlHJFPH/y1P4RTKWuJ8fg2999DydOThugW6kM7DftHI9pU0OS57NZqGlinEeN+laMjky6fqeN9bVVrK2tIz4aNZ3xqfS0jQEZ1o1a09j+1EsORZ28EAO74yeP4/LVK0ilWMBraEet11fXzC6sr66jeFi064zFxzASjSN7mEOpVrWjvTw2/oc//AFeffWezR0+/+b6FjbX1vHJJ58Yo252YQ5vvvk6jh2btyPKlWIFf/uz9/Hw0wcmi3Hm5Cm8/vU3DNAiMEV91nwxj3Kjhntv3MOb77yF9Nw4QGm0JlAv9rHyeA1PHj7D3lbW5DYou8F/BE5Y6KzdrZvcwp2v3cb9179ugPt+Pmd60Nn1LbTrTevXY6cWcWrpjB3j5rPzeBrnSHY/h3q1ho8++NB0qIN9I9AaOEBm2tTCHN799nt49a3XMJpywGxut4TKYQG7y2v44qNPsLe2iXajiVq9CcrGUHtTm8bWAAAgAElEQVR1MBrE2TtX8ON//O8ivRQFOkDugEFjG+tPN/Ev//nf4IP3f4lBq43p1Dju3L+Hi1evg9Uds/kagokwxuaiOHfhNM6fOWFa3YGek0ypl/v46Lcf4eGDx0cV1ScmEkhnJjASJRjTRWw0iXhwAsOuO/1CPTG3D4YMJGXhshaBmWQUN+/dxtXb1xAdj6MfBlosptcYopvvI7+Rw+NPPsfW8nNEhgHMzUybPMXT9RV7xvf+4Pdw685tzMwAoyEgvwusPn1qRQS3Vw8Qj8dQrh1gt7CDqWPzWDh9CsfPn8O5m5eQyIxgfBqot4Hcfg3dGtCp9VDOVlDbyeLZ3/8a/UoFmfFJY6fSXlM6IRyNmSb39Xs38errX0OQJwf4fH3gk48/xC/e/xkeP/oS2d0dAwkC/R5OL540oI7MwuDIKDZ2dpGYnMLC4kmcOXcek5mMscZoK/Z3dlGslfHqu6/htW++gfTcJBAeIhIN2bW69TYmRhLYfrSF/+W//x+R28hhJjVtJ2AoS8H+RWSIerdtetonFk4ZAMS1md3Zx7AbwLAzwHhsHHdv38PlC5cN4LJ9v93C1vY2Pv3iQxzk1zE5lTTpH5O9OCxiYHJEBGDjiIZjmJ2dx2XTeD5rpxYoHUAN5Uq9jAcPP7FjxgSsyMaNRkc9QM4VpapWmxj0ecR/3hiWVQJftbxJcPB0weLcEm7duGvrtdNpmfZuvVE1kI5sT0oeMKERS8YN6F1bXzFAjHupSTi0mo4ta0FIz+wUGdJiII6Mekf4PQYzi5xRIoL34zMe5PJm+wlU24mmliveQw1o2xdYq2A49FhPASu+mk4T4Aq5opiNhhWm6zSaVkSPzE0CluHIKMq1OtZWNzGZmcGd2/dx8fJVu5cBGa02CsUsnq48MpCWBeHIoGbgVavR9pAJ69iHBEYp7yEAd/9g15jFbN/CwqzZxcODrJ0GpPQIk6LNdhfxxDj+/M/+Ctdv3gJNUqXM5FQbO1v7lkSk78LTCplMCr1hB4eH+yZn0miW0O21sLe/gU6njXRmHPGoS3wT4OQezz3Y/MB+zxj+ZJYfP34cS2fPG6jGfuGpCLJaaUe5zcu/4BzmSR/KL+3s5G1+Xbt63ZIYjinVNr3hg+yeAaVMLERjBMCTR74obSz3HH5uZeW5+VS0t9Qlpu/DI7rJxISxiAODEBbmT1lRXo5NtVwzaZD9/W1Uyjn0+20kJ8YwPZOxPtQR3y8ePrS2sd+TyTG7B9cPdUO5f9JYjo2xsF3AkhYEful/cd+lv8YCtQToOFe5DzgdbCZYDizBYlr9oYCtaRbinJ6ZM7ktShg3G2RljeLihVdw8iQln0ZQqZaws7OJR48fWLHUULgPFiFPxnkigYC7Y0wS6PX721bAtsWkcgyxZMxYujVjSTcRDo3izJklsx08tVGvUf6OEkMJ68cbt28ZQMyxINOcvgElahirkqE8RRZzKo1CvmQFTZmcIshNYKZSL9gcpxY05TgIdrKQLufNwsJx3L/3Gt5+611jvtPPfv9nP8W//Bd/YyA7T5NQtoU+APuJ36FG+htvvYmrV69aO3/927/Dz372E+xsbRrYPJWeRXpyGmPJScRGEoix6GAoYnvT8WOLuH3/NgKMlQKwecNkI09hcFxCZPU3XaHcsdSk1SuIJUYwkgwbC7pc20O2yITFJto8mhJumXa88/Ec+GSnYV2o6vSsmfQaOqCEkhoW/1qCyZ3IYMKEY9/uOFBMpC0BuAItLMjvO+11+a+KNZksVNzjBxL0mtapgCfFUwJMmIzwx1OKzQRy8RnE4BRwqPcsZh1xTEiBjJbs8AESAhf9oKjiSbZBz6TY1A+0C+RQzOhvh+JtgbX+Z/ez/ARiCShRbK42Clz2g+MCjgR8ChgTAC2ASSQZ2qGj+IqFn30xqcBlJREMRLEiYe4ksNNAf1FbRsAr26d28PPCTfSawB59V+MpMNkPtgkfMUC81TrCEAyw7rn2ujnpTtjIzvEabLfDKRwQzs/wnv64XmOoOFUgrHACAZQCLwVqKt7V3OAz6N7+uSZgXViHPi8SnohpfkCTMmnCgNye4vAAf/8Y/hNyTGT1sRJAGjc9i67N93k/SYky9vfPF37O5EU8WRruHZrn/C7nt58R7eoDuKSU2ub/LYBSJ6SFcWneO3XHr7KF+Z7uo3XFe7D/hZVofmneWozqrVt/e4Sb8Zn5XSUE1C9aA1oT7GsRKvmaQE+tVzGplUDh6yJdyi7wmen7CB90sbwDOvU9AtDuOR1Iqe+qH7WO/ORBgcXCCQwE7g8Q9djd7HfZGtsnvLpZNteHrj3+BJJAb7/tEBYhfNLNsa/K3KiNAlc1v/04qvYAIx54Nbr84+x2GYcZCQ/RuvCvIcMQPPsh2RsDdL3CsIxpBGi/fB2+rtMv6mPhMXzPnyARtsE2qc9lW/1rSGA6x9z6auhsCf10JSNdQsed8HF2J2KKBGbrBm4/ZaxvuC0Z0OosfyZIBpBBthaBbupYGyoO4bT6lKERkMPGcaEKgBZY5jd8LivhAEE/qMP7mX5fwlXjJoirTJzAPbaVHUPmj4yJFf9r1Y8yygLC1bn+xcPn0qbnz1j4J4n+7wfaZcg0ENQxYzv43GwHQVINojZ6/s32y9D7MyHaWHU9aRhrkanfZCRllAXOWhu9oyu2QXjgM79vyQBW7/ayunSk6TDxbwbSvCaP9msDYDvZh+xvjgkdOxk6bQL+bJUxXEMuAyMDoo2W1xEw+m8CoWVM2LdKTGg8zIAPnDYsr8F/w0DQaeHG40fjxmvwWVQQkQtT1zgC1duO3SLjpI3RFkOArNCeMSAYtPtBz6mZWesXBiUMdmr1hgEAvD4ZGfysGQHvqAnZK3Jk+Bk9k9aDNL2UvRWwyiM+TDrIcbPK4QbuukQCWdIyGn5DJ8eQ/e6Xj2DwaIbZy7JqHmkOsl28zpFT1nWnH5RUUXDK9vF103UcGbGjLLxnjUdDWbTEy3oTROTw87pst7+gpIBcJbT07EfG05ur2jxl2HlfjYUccc13jt9XDK23ORAM1/d0fbZXGUPNNzLU5FjxWix8x2e3TdMnB6LxIMhha8AnwSGHh6+T6WkbmclsOINrgH7UjSkTFJTgIJOr2QKS8VnMzp624kXzmROYHlswPdvCYQFrz56bBEe5WEQsGkU6k8Hb776D4ydmUKqQcVdyx+urTq9rdnrOGM5k4xB4IQCUO9iz4lqFQh6ffvwhVp6v2djQkbr+ynUbHzLX+FwsWjg6njTgmT8MwskSIwjD5yAzb3n5uQE+vB91UfmMZ8+cs+twHZDBubO/Z2uEQM6FS+fxne98x65RLVWxsvzc3tva2UZqKoVvf/fbePtbbyGWJsWYhhF48Ltl/M3/+X/h6ZePkZlMI5NOecesiy4ZQumG6Aje/tY7eP3t+yanTVNXKlZQydWQ3cli4/kmasUaOtUOivkS2rWGMThZ4C8YDSI+HsUf/fmPcO21i0ASKG50kc8eYvXzJyYLQrCbR5KbnZbJdLA4UXI8YWAMAYnAMIj1lVWTt+DxfQa+PKrMI1AXLl3Ee9/7Lq7ceAWRmGN+Z3dyONjawfrjZ1h5/ATZ7T2T67EkTDBgRdk6EeDS3ev49//6H2Hi7CiJc2jlgZ3NCjZWtvHbv/3AmMXNchW9ljsOPhIfQ2x8Eq1BGKPjUbz5nXu4cecVnDzhTkp0SkCjCowEgd2tkjHCNzY2sPz0mbHju90W4gzMeTKIhR8DMYyPpRAfS7oEZN3ZfiIUPHJNCQVKVVx65TKu3b2FscyESVtUqPVfbWFY6qOyV8STBw+x8vgpgr2BAXF0OnbIwIyO4LV338L1m9cwNRWwgpjZrRqeP32G1aerqOabmJnJoFrPYmNvDfHxMcwsnsDJ85dx9tpFjEyGEY4FUK7yNFEHg8YArVIH5VwJe8vPsfnZJ4h0O0glJzE5njLwj6Aj2XCp2WmTRblw7RwCzhUB66g2qj18+vEn+N//2T/Fw08/xXDYRgyjWDp9yjRsqWtJAPLZ+rppUV+9dQu377+KM+cvuARus4nPP/8cj599iXByFO98912cOrtooPsIEfbBEMWDHJqFKn7+//wMDz/8Ao1iHZnJDMYSSUuu0m4MRwJIz03j/uuv4ubN2wiHIthc2cJHH3yM5UdP0WsNDLS+cfUaLl64auNiAEEA2NrZwUef/gb7+TXEx0ZMnoM6qwZUNHk6q43oSAyxSBxnTl/A3duv4tTJswgMWXyQIF8f7U4djXYJ7//8J1heXvH8ADIsyari6Z2Qgc88Fn/+3DWcPrVke2W318Du/hoefPYpuo0+rl25iROLx8wuk0Uv/4KMZ1fPoo+xyTGzLSxuyD2OvgVBMDK66W9QamKcYz81bVrABGZ4Oo7Py0QI+3R2lkXKWqYHT/sUjycQHkmaNEff/EHKWrUMUDfgIhywE1Syy/xOo95AbDRmbGn5PSxK12vxqO2ovT6VmbaiZoeFEgrFGlLpGVy/ecfsHl1WA0FaTZMoeLz80LSkCWqfP3fRNHVpJ8l+toLG9bqBoJTvoBQJn+fBgwembc++nEwlkM3tI5/NuUJzPDJfayIaS+LOva/j29/5PiZSUTTqQLk0ROGgYLYqt7tvMgpjSQJIYbR7lKUoIl/MolItot4oo1yjZELXxmYimTB1Xkq0sT84z7mXGxGj1zVQl+2mjSHbdHZm3kDL5eXHaLWb5gfxe/RxTZoOQTsdUyjVMTt3HDev3zIGudN+LtupE9oPAtCNJo+pRkwSRcFSghINsRg2NzextbXhfJiIO4LNvZ5jS6mUUIi1EwKYmVnA0tmLptFeqVStOOb+3i7qDRZfLJuG/+LicUsKCjBgH4/G3GkuMtQpCeKC854B0GQCW3IkFrO97+Bgz/ZK6UlbcB5ztWC49si6pxvAOby7u2dzkn3N9tKv5vxgsaVOl8XdgORYBktnr2Bu/oSdSKDUy+7eBp48fYhcdsekUSbGKA9IfXIWsnbkGh1JpmwIAS7K2vAnmoh7evZDNFvuhB2B0OPHTpjGNZNK1LwfZaHt0aSN2UQ6hTt37lic9ejxQ2xvb9lzErhkrMKTQU5SpWCyLMw08PQDpcW4zouVQ/T61CF3Gs9ctPShKINz4/otvPONb5p0CzUemWT+6U/+NVaXnyMRj1oigD6J/FlKnFy5/ArOXbxgr62sLOPvfvW3tp45NhOJDCYSExgdiZtfQ1b3GJ+r0TKJrTffessd8R50sb61afsai/zSH+PJonyJutkBZOZmTIKDJ6YicdrzmjHld/OrqDT2MAwyCdw0zXS2LxxxWqE8mUGbQ6Cdp8gIPvN+FpCz+CyBZK8IKRNOTFjF4q5OC/taQJ9AEPou3C+MTNJsfSWwF4GCiUOB0YoBRZARSOCPTwU287MGyg0dQ5Wf5Y9iVfn/Yj66WNv96LSf+eohd+JCr4tAJmBU8S5/Kw7RtRVXCqARq5R/C2hSYXt+1x8f+eNF81u82jGKQwRs6W/FNIrvFHMeAfne8/vBHtsDPHBYvxXH8p58X9iDXmcCgn0rcErxuT+OYn8x+cD+40lE/z1FsFK872cwCtz3Jxz0fLqnYhBhFxZ7efGg3vO3OeArAqnnVewp8MziZw+P8c8HAV0C+3QvkZ/0XIo7FTsL75Fd1BgI4PSTz4ShCAPQ87JNIiTpOs42O/Ick4KKsTU2iie1bzvcpWlzX+PjBxn1fIpNNW/9p6UpdySQz2J777RVIhbzEplfXRt6dq1fAtBae1or6jeBmNxPJFUrOVe1k7bN30ea11ovHBO2SaTLI9zBA3O1jvy//fE0+0i4lxIV6j+2UzEzf2vO8TvC+PyvyfYIExImJakUYXLsb/qY/LxkOLmXyV64+0qe9AXLmO0WTqPnUd8KD9BaMDvQpwa2O12lmF/+A08sa06Y7QgoyejwKq0l2TW29WXboHmte/ptoq7NceX3BNTzO8Iy/TZHuICeR+MsvERzRnifQGD2g+aaAG5d1/aL4It1IlslsJmfE/al8f03PYv2K61/AeFa9/yOSJyaM0o60M81IN4HQPMzNMcOp/G00z07zBMbvBaJFkbW/af/7X8xVOPYiXxIPSAHlQ6qFoMmLh+cDhv/KbMgeQT/YnGZVcd41eRlY7U5ORDNAbgabA2MGLNiterBZdi1oTKgs8nJqs2eAVGmTpk7vi9Akvfjc/LHMbQdOKxN3nWeKwooY81n4g+vwb7gZ/U5O27vCZWzrXTmjjYzdbq3ofmfWwZZbdDiG3rOpha5+oPOrgFbnjg5n4kgrYFoPgeCf2sB2KT3AGjJfdDp5HUIQPM5WDBLmVEtQgaEAh8ZcAgY5Oel26ykBPvfP+HZLo6rv6ihnkHGTPezTE7Iga1kGPsdLc4rv0Hn+/q+jLfmleQ6tIlrvJWRMYdr8CIj82KTC4ILgoGgrkWAidfh4uBYEvgmAEcWCvub1ev7RyXKYPNfjpnfEdTmY6CtV5hT2sycT2TWWAERn2i89ZM2YK/oAgM4c5YC7iSBjIwftJdh4vwSe0dgBZ/d78Aog+4HoG39BV/obynD5oJ8slCc9jN/yN6TnbD2Dj2mvQdAS7JGTowcYq1bjqEyazbHPR1ybZp+QynDK0dcDpz62RlKB57KiRJwb1XWXqoerHnDe1ig12rbsXo5zP6NiZ91Dpe7DgFovq9rHI1D1zkQPL5u8887ssaA2/0w0RE2ALrRDCA2OoVj80uYzhxHenweE6NTCPaD2Nnaxu7mlslClIsvAJc3v/EWTp48gbXNLWPiW3Jm2MPS6TM4cWwevU4fjVod+VwW3XYTxcIhCrmcHYP94vPPTKaCBTXpBN2+ex+nT5+xAlAzcws4duI4Jqcn0O33UC1XTLc1SyC227Oidqa7XK3bc5NhxDHl0flbt27h2s0bR8EOgzUyT3/+y1/YEfibN29akS+yp9k2Yw6MhHDzzk383g9+DzPnyMQD+i3HFmZxuQeffYb3f/oz9No9VMpFNClWHHA2gPORCY933/sW/uhPvo/gGNCuAIfZCrZWdlDMFZDdzWLICvXtLkr5Ano8XcAjQGT5N2u4cuMy/vTf+SMDn53RB+qlAfaWt/CLn71vgBD3hlLFFV8js51zkwy3xdOnjoISHrk2UKxYtGJr/AyPFn/re9/BpcuX7UgvK2bnDw9xuHeA7dV1PP3yoUmYMAi1LDZlm5IJBOMR3H3za/iH//E/RCTNSQarfbS7XcMXHz/GB7/8e/v+9EQK1TKZngNUmx0MgiOm5ZyeSeGPf/z7eOudO0gkgX4T6DYAkjJKhTo2Vjews75jWsJkq1IHtN2smUYxr0XwnAmk0WgcTLiZQ2+ahQnbFyyhkcuZk3Pq9Glcu30T41NTaJCl12yhVW1iWG6jnq/g6cNHWHn6HCOBkIFYBMeqnQbik+O4eP0Krt14Bel0EOUisL/lilCuLK8gMAhbscrxSZ4U6GBndx/B6BheuXUPZy5fwiDKI9R91BpVdFpddCpdBAnwVOtY+eIz7Dx7hHa5jAjCxqBjIjEUjiBfreLU+SXcee1rOLF0EslJMvyB7EEF1VIR5XwBf/uTn+Hz336AerGE1FgSmfSkyaTYXB8Msbqzg3gmhT/44z/FN957z2RTaGe4t62urOCzzz7C8toyhuGhPfPCsTljUz97/MhY/wMW5moPTK4mTjB4lLbGOboETEbGYrj/ztfx9nvv4Nz5RZuTxWwbX3z2BT74+Qd4/vg5oiwamJnBtcvXDeSy2gnNBvYO9vHo6Zeod0oYwhXBo49gNqjbQ6VYwyQlPxKTmE7N4cK5yzhx/BQiQRYK7qBeqdmpheRkEB9+8gE+++yBzenhsGvJM4Jz5XYFqegs7t15A3fvvInZGSfPQM3lbG4TH334G6wtP0NqYvLoJBftqfYM+odMPvFndm766EQbAWjOtb3svjE7ORfJ4OTzLR4/YZ/l0XTuVVsbTqM5SWB4Km02iOxTaj1zzk5Mzhj7ODOZsiKstD9Pnz4xkJYsc65H8+fijv3F7/W4V8GxjthWY5Laquwbq5iAMYHHQqmK/iCERHISS+ev4PiJk1YgjT/NRg27e5tY31gGAWxKPVDCggCk1QMYBEzWgIDl+XMXjIXKvYP32t7ZsmcgEDqeHDEpCNpJto99tr29i8nUFP7oj/8Bzp27bImXw3zNgbuFsiUImpUaen3KiDTtmHirw+JoXbQ6Lexl91CpUAc7aSzXyckJpCdTriaBx7ikvSfTdjDoWqLOknmVqo0D/SYmcyjDQLbsEI7JTTtPqQ4L4COjFmQWK2SnnsQr126Y3cjniwbI1esE5UrIF7IWQ1BWhdrPCqBZZJefb3c6Buge5PatfZx3PFY6akWKeDw1Ynvr7OwCLl28YnJEvD7Zr3s7u6hWSqhUigayU/IhFqc0WtcAas49SmcIYLA6CTxdGXNFIrlHU56Kc0CnimrNmrGSJz0teLbRJeyjxmLnuO7vH9jYxuNROxmzu7djexwTujMznDtjaDWGiCdTuHjhusmokDnNEwDZ3DZWVp8gd7BtOusE5WNRsqwTxsjn/NC/dqtvxAcyy8k4Tng1bjjWh/ksipWSrQeeXDDfstW1drG91HYWMErGMU87cR3xOcmCtjWVjOP4iVmnnX5YtgREODJiWtXc/yjfUqryFEwV7V7TrY+Ik7aLJ8ZwavE0JsfTlpCgBBL7YGN9Ddsbm6azTb+BvrUBQT3H0JwlU3yWRZJdMdb9vR3TgGdNglg4gcQoEwIJA6AJRPP/nPdjE5M4f/GCK3pEgFN+Y4+nBqLmXxCgJ/DMIoRM8Lb6HeQKB6h3Kqg2D9HoldDq5dHoFNBo8ncVg14LkRHFh5T94Ak5l5hh8OQAAQfUOG/OATpk1LPAKdcimfIkbgigkz8q8MeA4t5XgRYDUEi08LRRBUyIHCKShWIbkcP8cTTvx7UvwFrfVTzI8eCPgEGtPcWIHDf6yQLZucYV/8u/VZztB7IUB9I+izXLPuH1BUJbsq/ROJIAkS8vIEm+tp5bMTavp3hTz+p5bPbLD/YJPDP/2xdrC4Ti50VK8n+PbRP4rPib/SigUrGIiDNHY28awI4Jz7nM7zJpY+PrnQxW7K34TyeLRXDRGAho0jzQPfS3Yj0lJdQmxd0Wi7GuUK97JDHqJ/CYz+4lAgQUaoz8IDf/L/xFn/czxQ1n8E6W+oE1sbLFqOZ3lIRRzCcswA/KqY06LaC5K1D+CAxmyssjEAlg1rjxniIBmWyXr2imH1zlPSTVydd5bX5WjH+3tpjsdSC/jVHbMaQFGmv+8zoWt4cci1bjSzlKzS0lhfQdxbqa+0e4gyd74ABZlxDWc2uO+2NVMfL981qYHOes5r8wIz+IKxKnYmiNt2yEQGPF5LIXBiJbgtOdjtBa1D2UEBJWoDaKpEpgkt9xSUhiBq4oo7AKxdVM+MkmKHZX3/I3v3/U155cxdHnen10KbHDJN6oG8MjfNAjgum5OE6c3/yu+ofPwrZp7gk/0ri9bGu1FtXf+i2cSviA2sffuh/7VWtar2sts8+Ei2qcNC6yE7o376H5buB51NldXpu/9QzCUYSB8rrC95QE8e81mn/qI2EnsomycZqDsiU88Sew3O4/cASAUU9KThLOxDWt33tOroesdTtd8M/+u/9yKABRRkELXgi2Ok7ZHzaWgZCOhvHGBL442dlA54DWbWCZoZex9wOjAtAY5Or6Asr8G40eVG2S8dQk4pFN2zQ9CQQ+C+/P1/xHM3hvp9XigDYByH7QkAvECst5hQMkpyEngJ9VNumF0XNZZ35Hz8Hr8Fm0+WlSaBMRmK6JI2PDz5FdpckmA2z952k4y9hp0VqRKO9ogcZP/WyT0ngvjtnM60lvWv1PQEmbsK6pTD77S4A1J7TAVH8RQDLQdX8tWHOMvCqwkvOQ8ddmqA2c+sc2xuEXFUVtEyZB0pPg4H1ZYEQboR+E90tbaJy0sP3G0SoJeckGXp9zk4Vfeh2OlRtD29jCToCffcH5HE+O2ZwgKGXVdj0gmw6wzSFPD1mZbzlC/k1ROtcC8w1I9ZjTkbCrFi4jSDa0P5vH9WHX6rrEiPpaBoL9LMdBLCUabf7j59l2PwAtg8LrsB+okWRz2pgvzjjIMFkfeUdZOB5m4Icukylnm0dt5FzpexprAyy959HmLOf8CGimYKp3fMjv6PkdRj6/5qvf0XPG3YGUurc2UGlQyejyMxpjA9pYBLTZME1JPps2HSWP+Ldzij0Hw9tMZOjV/zS4ZryDTuds4B11U+BlG+2QR/AiaDYGGI2kMTd/1iQ4JhLTWEifxKAVwMb6OgrZA1uvBMga9boxbJbOn8PJM6dwkMva0V8ChFyX165eRSYzjk6jg8JhDrnsPlr1Gg5zWRxm91HMH1oQbvqLrabJZVBa496rr2HxzCkcXzyD8ckEOkMnScJAemt9E7mDrB0/29ncxbNnz1Apl5EcG7M+NgZ2OGSs7B/96EeYJeu2A2MFbW5m8Ytf/hJrK2uuGFNTdQXcUR+CGTduX8Pb772NyalRtIeuam+VRaY6fezvHuDzTz+2QJ92l4Ae5yTnL9mZBBxu3byNH//VD40BXdzvYH83h+3VfZQKZZMcSUQj1n8NahfXqpYoIsMgmz/EKzeu42tvfB1z8ymECEKHgOxqEYW9Q/zr//cnVriOgAQdUh6p5cbJfmu0qRHqAOPXXnsNV165ZrIULALH7zx69MQ0QO/fv4+rr7xia8kKVREk28+i3+tg5ckz5Ank8jSPx3Ajc5za0VduXseP/72/RGY6AxZFbDY6WFnZwC9+9it88ekXxqy/e/MaWk2CWQN0h0PsHxSxsrqLyalJ/MVf/THe+dbrGEsCjQpZ4SzcVMX2xjZyB4dYfUat0Z5pgJPtwb6hTWl3GqYr2hn2MQiGcPbsWSwcI8gx4Wxj2M1nVYAfn0jhwtzYlp0AACAASURBVKUrSGdm0OwO0OHx5E4X3VINhf0s1pfXsLO9bcCBBbYE9EJBJNJjOLl0GteuX0diPIGD3QNsb25jf28PB7t7pt16dukEls4vIJEcxcrzDeznKkim5pGZW0AoETFmOPuOoBllTSK9Idq1MtaXHyPQbhh7tdPoIjigPi6PFUdR73Zx9tIlXL5xFemFWYRHw+j1u5ZMpOQKC2EebG3h79//KXI7O0hT65V6gM2G2f1Wr4/DahWZ4wt47/vfx7033kCAus8mAVZDqVjE82dP8cFvfmXMfwIq1I9mZp97DQH/3c0NAx4yqQnzj0YjjknZ7vA0VAeTc2n84Mc/xO2v38bY1CjQcPrYxWwJjz9/jL/72d9hc2UDnXoLk+MZs3Hc46xI2OgImnz2YceKEFI+gTIUlvhrtVDIlREfTWAimUFqchpnF89iamoO/Q59ARatrBu7sdLcxUFux5JNDMKpqZgcc6df9nYPrGDqd7/zA9y68RpCQerYEvRqo9bI48uHn2J1+RHq1RLypTx4gJ9FT52WLLWSXaErgrNkx8rRllP8+NljVGslA3JUZJjyPmTQM+1H/3J3e8eAOwYZnFfjEy6DxARZKj2FQCiKpXMXcPHCBRybm0W5VMLHH3+IJ8+eolgsoM650WsbuE2AslZxEmMsdsj/u4AsgFiUcmJ1O0li8lMxnvBg0nEEsbEUjh87jfmF4waIcQ7wu/sH29jYfI5arYR4fNwKEZLJHQkzURG25B9lBF555RUr2KaAmPPFFfCrIzYaMC1aFYemn7axsYl0eh5/+MM/wbGF02g0WRCxjlq5hvxh1vaqVq1s4C6GbbNXPL3BJGmD8iw7m+Z7vvXOWyZ3QCYyA2iuN+4HrUYD1WoNoxF6Xy3Tn6bWLhnNLGBn/mef4E3YQDj6zLwnx4OAOn2u9ETKxjOXL5oO8ukzS2a7eB35u9Q8ZuE79q9jGhO8dMWKxpMTtmcGw2GUyyUDI/m5aCKKENdhp2eJUwNFQyOYnz+OSxcumvQK/TCCnJR54XhzLDNTbE8Imam0/X78+LGB+ZYsIAHBA6nor/G5kmMJ72SL02BsNZ30BX0orqGxcUqxMF4gM5mSMU5GhYlRAtBW5DAWN3krMtit4PhwiHRmFnNzBJxZFDCDk6cuYnp63vTTS+U8KqUstrZXcVjYcRJOQXcajSAIJWjcyUzWleiabvXiyXNWxPDEydNmY7r9jrHLl1dXTE+da5H9KfYSiyVaAYNh0NYe+4B7aSqTPkoYE2BlYhGBPsYmeMTXFW3k9ZNj49jf3zOAu9VtoNYsGQBNBjR9HTKMzVcaidu+Nzczj0atYbrcTB6Qkcb9JTU2boWCFXvQd+D8jyUSyExPWX/yvhvrqyan0e20jVVPGR2yuRPRhLG4Y7E46jUCF30rBM7TSZS94r05Fwp5V0OGf1+8chE3KTlyJmM+XbHWx8PHD5Et7lmxykhiiH6gisPiNkq1A5MWCYAn95xvyLnebVNGqGb7F+ehABL5e6GAiwEjkRFLZjRbrlCvCEL+AF4xqxElvGLdWhuKD5kQEgAoEEAAhiUqvXiQ39McVlsMDBq4OFcxEfcXfo5z2OKmRsPGQOAX54piWPOfey5pKcBJvrT8fsVrimscaOZ0hx3QMHqkgaq4VgAdx1v3EtgjkEbxpAAWv18vQIft5n0UQ/ifW7HCy/2tuEv4gGJAftfPQFaMojGyue3FEbqP3hPQ7Xx/6077cePkfr8MAGl8hTUIuNFY+4E8jevL+IcAJT84rTbyO0bs8IpoaszZLsXhAoCPbJ9PIkMAtfpf8ZjiNJuz3nMpjpPUqe6hZ+ZnOU8tweeR9/iexkBgqRJriu0UXwp3EBDL9ymlqrhSY6jv6b7ub5cYUvs1ZpqnAsfcmmVi3QGebj64ZB/Zm/zhGNHPsLg/7pKlup5Ih7TXGhf7UlBMXreOtAaEeVnM7J0KU98IL2J/MUGqz/qfS2MmDEjPp/nEayi5IRxJ60VgocZPa1g4gcZec0ixr2yEkl38WwC25rvfLvC6Apx10luSEsQ31E+8XsvDb16sHhHHXkiQaHz9IKpIoP41aHbLwMy+STnYabmwGxfZTJ7E03yy+eW9r3Wn/lWyQO3SdzSnNIf1W33lB63VHo29bKPmt/BVzXPdW3ih1opwFb9tk53UetR8tKnH54q40y/+uSr8kK+xDX68Ubae39czvGxD/WMseyO8VHNZ/oYIiGoPT+S4a7ukBfd4m5deMokSHGwvTxoaAP2//ZP/fKiLa7HyiwKYLJD0srUOUHYZES5IYxE2G/aAXLCSFeB70palU6NB9Q+IFhKdIT+oo05zxt2jb/uKjikDoDaRcWSAYcgVeuH3dbxDYJobUHctbcD8jjlEMXcEnx3K1+i00QllW6UfTUOozUsbiCYCbaB/M9NGLkBS/ahJKGOsicXrCtg2wNVzGLR5uADJSY2I0avMtgBuXovvKdPN6/B75pREHcvbn02UITKgfdRlE+WwyHlgu/k6Jwlf0zNqo+F3eR/+kwMkB0qGkG1g0CIHQmOqvjADGXCVpqU7xBou6jO+TxDIADLvCBuvLYNtCQZvovM4hp7RvwloTpJpIIa1xrA/YCKCGcShOYi8Hh1je9aec3wYcPKHLAc68+2Ok24hE9iyjy8B0FrM2ox4DXMiTZfT6fnICNocJv3Tc2Z4f60jZorEXubn2E7bSOCKE8ixI6uS19TYq+gI+5PX8jtkMnBsh20+zEYNBy4BMXCZNb4uNgKzwEeOFvkvHjvfnJ2Bc1oZJPkdO7+R1aYpsFuGkfeRI8pgQmtahlt9pPml/lKfaqN04LJ0/FwWUJ/VPCE75uXX+Dleo02d8X7Q+oE/OkokkN45QO5IGIMNv6Oka9JRMmcz7JhBWosjYdcW6msOB0EEA6w0z0TSJGamFjExuYDESBpTyXkMOwEcZnNoVCq2ofJ4Nxl2DPxZ+JLHaMn6KdeqZnO5Jqm7OJVOIYAe9nisdm8f5fwhctk9lAqHxqSmFAcdJCuo1Wzh2OIJ/P4f/hDnL1/CRCaF0RjXElCtkXVcw8baBrK7ewYIU+uZzDTqlDOYIxC8lz1AeiqF3/v+9/HOu9/AxFTQWJt7mwVjT+/tHaBnRSHCCAcjNjechmPZgvvp2TRu3b+F6WMZxJOUPemhXmrYfTdYGLFWxpnTSyZpMbswhl7Tafbu7ubx6POHxsb+2r2v2dqktvSzRytoVAeIjcSwdPYE5hZSiI6GESJjtl5Btz/ExsYO1je2MDY+YTITZ06dwMLCnBVhIoi1urqJhw8fopgvGADN8WQgTW0y2pF2t4VKs27g8p/8xZ/j5NIJtDtDmzvUzXz88ImBZNqoxfppNx0jikUXuQ5PHDsOHkEmk5fHznf3982mcI8hM3x+dgZk32UP8taPOxv7VkTq/r2v4d79WxiNUpszZCy31bVtfPi7BwamXrp8BufOn7HrEJjhM+1u7ZjMCvuOdo9zM02N0GYNWxuUeDk0djnBnkKjhJkTx/Duu+/h0uWryEzNuHnbobZg18aVY1Mu143pmJ6aI0kYA8rKdDuoUe7lIId+y0kv2AkS04xvoB8ExtLjOHPuLC5euWzs+f3dfcesL1WNWbZ45hjefudVzM1S9gMo5dtYXt7B881DAxdD8ahdbzDooEOHvdVEv1ZFrXSATqOCxRPHTNaiXetgd2sPm6vUwO2gMxhi8ewSTl04g8mpjBVSpK2OhiKmrz5od7Gzto7f/Px95Ha3kKTkEG1utWIAL79PEHvxwjncff113Hz1VSycSNt6KRS62N3ZwdryEzz68iE2VtfQo/DrIGD9PJ6kTm0Fq6vPDaBIjEUNAKW9YmKQRd84lydn0/iDv/oB3vjmG4gkgGENqBW6yO4eYmd1Cx/8/Nf48rOHGPaGGBt1OrQEp9gfHQZLsQjOnj+HS1cuGTgW5fxtOwma3a197G3vodXoGQB96tgpTIxn0GqQ/eyKI9daRdTbWRwcvmDkOjaQs3kEpSLhJN775h/g3NkbdorDgMpKCcXSPpaXv8DB3jJaTRaprboaCmNMPgRMgoLJHwboc7PzBlKa/xdwLCSurefrz5DL7yOeiGF2esZsBW0GwSSyUJuNljHKOa8pS0SnljIIfP+A+tJk74VGcer0WVtffH3Y75puPE9klMoF7B7s2QkIvkcWMgEm27/abQNjCeaFggSgw5bAo901vyJMViV92kmMpTKYn1vE9MyCaRDLrykWstjZXUe7WcVIJI5MZtpkVAhGR0fjdgIkkUji4oXL9h7vS7/4+fNnWF1dR6fbwHDQRig8NOBNwMH+QQ7jE9N4/c23cW7pshWWIwuUfulh9sASBcXcAcqVPDDs2Pd55pG+OCVz+P3548fwj/7xf4DjxydMroi2ljZudXUVz589seRCv099b2qYDm1ekL0cjyVtH6WWMQHRiJEbQsYII9ObjC32D/0ijifHhiD74smzVvzOMWL65rvkCwfY29u175OJbUHdIGCM9YmxCbcHc93YZj3A9HQGE2mn1VysFLG3u49isYxAKGLrZ8EA/rD1Q7lUME39Rq2FSCiEiUkyiAcmNcKTZRvbG+60CSVN6k6Wb2Ji3PxFAtDUJ2ays9t2kh8MkKmXLdawgcImvTFiAPiJEycNzM/m8nj06LGtX/rOs1Oz1nzGDblC3pjzLPbZ7YUwM03Q/AbGx109kXK5gFI5i42tZygW9ixmIcjKNU1MxE6DhgO2BtiHycQk7t1/HWdOn0NinEVAYfITnNePnz7FxuaqPYt8QQc+er6NMa4d45nJnePHTxzVquFzmu56p4pwpGNALGthpFIZzEzPWuHtza015Es51FtldDpNjMRJWGAxz6pjXg6dbAWZ7CQBDboEzx0jjbHWpXPnceXKJec71ypY21jHkydPUKpWEDN5RSftxtNOlWLB1qDFgZbEiiMZTxqLm//YObQb4dGoMeZ5Yovf5TzqtPvG+uY9jy0eM99h7ti87TU9g817OMjvo1zPITDKZGsd1UYOrX4Z4QhPiNL/dydaeZyfjH+eLDBdaMoNtV2Rvxfxnq+YlkdCIbihGJbtFxggO+cHM0Qk4VgZsBZ8oTEqP1lxisBA+eB+YECgA8EzxUP/pu+LGCUQT/cVaMi4RDGCH8QTGKQ4W23h9fiaTggrdjab6oHTug7bzfv640EBFQJt9J4fRHMG4cVxfAE1fmBGcZZiB8WU6mt/bOrvF7VJMYDIVjx9oHETQMk5oRjbTox5mITiF36OJ8iEawjckS/Ie+i0tZ6J19BcUhyj8fW/p/8LnNJzCTDjvfn96IgjLGmuWUztsSH528h5HuCqzyjO0uv+uE64hAA/xf0ijKmf/X2quM4PugpEtMSOF7MzhmBMJTaywEX1DX9r3AhkqQ1+/EBz4AXo5sBn/xpjH73ArxxQJwxD89glBNzeQzus2I7FZNkuxZKKhYUpEIDWmjAcrPdCylXjqvnPa/jHXfdw8bzzl53tf8Fg1bP414CeRd9XnC57IHxNY+IniAmnUR+qf9Vfek5eg58VXiKMj9/TWPrbqdf8YyZbYGvXsysOZKdMg3eCxHtWOyXm4XJ6Zv981Nirr/02UM9NzGKUNdCs6LazY8QlBBbbdT1w1g9A+8fHD0D7146wBo2/3tMzaj6xXUegN6WavPvxc+xLtUVrRM/K94UHqS+V5NB46tp+W8z/63v8HElWL/ef344rGeFfo7Rp5uN69kHP+vLc4/3VTo2HxcQeZmn20GohvThRwnXr5qtrF4lnZmt7Hl7mnfhJJhJOho8MaHUyB1CZVGU5CXxp8ckpk1Fk5pffleSFATGeZhFfdxvbC20ZIe4Cb9wmyEIeL4AjPrBjHrgj7Op8DawWjt6jRq6MiDZZdoCKwPFekgfhvRyDg6xdAs48bsENhM4UtYX75piR7cr7MagXsCujLSOuZ7Ujg56BFxDIQZfh1mYkwJ3PJm1lGmQuULeRsdK2Yw6TBavJK4YrnV29pkwjATNNXmXD+HkxbSw7nXRFCdR/WrxiexPYlj4R28h7sM8k1aCFJCa6JqAYqby2DBM/K0MnIyttHG22zkl2rEhLeHgAKDNtxmb2WFz8vk1cYzE2LBgl6MPiP/xNthmP3Mko+xcm2ybmAN83WYgQi0u5Y1ZR6u0FqcnLjC3vQ21SB6ZzbCQc7ypduwKCDPqt0EjHFZ1jewhC23jFHIDu33BkEDknLcBpdpyEgccItnlE8BIvjoTw+06fatRYqDri5taHA3zpwLKfxXphG7Wp8nNi8HBNcP5yPLVG5TxqbbGYlTkrYRoIl3AQg5P3FivN5nXPFX7kc4nJRraVAGj2vzLMGms5mXLg5VRpPvI60vr2G0j1o+a2jD+fic/CsWU73OboHENthHJ2FMxr3jPwZX8bMzocsKDS5uHQgau8l7K9BE94bQY6PGInx5RbqN9RNkeUWwCPmlJSxedsUVrGNnWidcOQMQn7/VGEgxNIZ44jGZ9CNDyO9Ng8whhBv91Bq1F3oCFnvcfsNk32RtWCw07fgUc8Okv2z+KJ4xj229jb2TZmXDZ7YOAzA1kKc7tCOjBdVkp4TGam8Bc//kucPr9kR3cSY0DhsGXArzHk9lzAPzk+4bFYmdRL4DBfNL3Fjz/+2NbG9773Pdy4dg3jGaB2wCPxG8ao2s9lbV0vnjxtrC2C99QWrVRZrGrHmEUnzyxiZj5jjF9jkh6WsbftAFMC7ZSzmD+RMokOahm3CZhVGzjY3seTR0+NGbXyhFIhOVRLRKhHcfr0aXz7O9/AmbPHMBIdYiQZMmCcgObe9iH+j3/+L3CYK7mNetDB/Ny0yVBwLu3tZ48kN1j8jMEx7QM1kmnWq4269d+Va6/gG++8jYXFBSto16gPkDssmO40WcIELg4O9rG6umbMS2q5cvy599y9exdvv/0WMotJK5r48NEX+N3vfodHjx7hcC9nuqZMKHA+kRlZqdat8bzn7//g38KpMycQJfEzwPHqoF7rYP35Lj787YfYXV9DOMgk3sjRcUNXUMsVqeIR80QiZgxUTq79gx3UyiWrldDotpBMT+Lrb76BP/2zP8fi6RmAWsk9p7HNXCiL4n304Sd49PAxJiemMDXNQluc10MDgDo8flyrWwE/6vdy/uRyBzgs5FFjsatQ0KRJzp4/a8kQglzsL+r2ZmbTeOMbd7F0IWHyIxzzegFYW9nHs5U9VOqEDwbGVg+PBNDrttBtVFHM7WEk0MfN65fwyq3rrrhbo4e1Z+v4zS8+wIMHj9BsdXHu0mUrSBUdS5hGLOcX942J5BjatRZWnz3Br9//Vyge7CPKCdHvocGiQrSHAaDZ6yN9YgFvffNbuP31+zhxegqUmK5Va3b8f331OR5+8qlJ59SrdQPVyeCdn50zW0/Jk06/hcho0E4z8PQI13Gz1bH5nkyP4/679/Hnf/lnSCainJrotIZ4+vAZVh4t48vPvsDO1i767R5io3FMTqRt/eVyhzbfTp09g9fefAN3798Gc4j0+yi/0m50bc08+JTg+AaGwxBSyQm7NwuXMml5mCM4u4Fmt4Bqs2Qs42B4aOAdgRiznwgjFhnH2298F6dOXkIkFLf9hRISu3vrWF3/Eu3GIXo9l5wlSET2YjA0ikiQp5pG0ag2ML+w6CQEvJoeTGTRF6PGMKUaaL7nZ6ftnoeHBZc8H3H1JchApS0mS5LrY352FplM2qSGuE6S42R4Z8z+s+2UMuC6YwKEfVSqOkJBPJnEHAsltih7MGbADxm66xurBrCx+CRlAwikuUAygHhyHJHRJDLTc6bjS51nSmxwv8hl86b/WynnDWDj/E2OpzESimAincHU5AzypbIVPTyzdA4TLGDsFSd+9vS5AcGUnIhEgiZX407yOU1frqFYfAxXr9zAzdv3TDKJdpRJNYLAXMN7OxsY9CmXEzHdcZq2OhlokRGTxSBb+z/66/8QnbZLMrbbLslOxvn+LmV5qqjWCqgU97G69swSV2Qba8/nfkhNYbLpORbG/rV912MMU8OzzZMzFVTqVRybP4n5+WNWQE46xux//uN+yx/5ZFOZGUxOTJhd5d5mAdFoxArTTqQnbF8geEqZGfYhfybGU+44rydjFAwEMBIawbA/tOTC9FTKkoYsOsu5zAKYBOo5FxqNuu3vIlOwQOVUJmUSStwfGRyL6EEfRyfJOB8ZSHM+XL9+E2994x1sb+/gF7/4hWkmE0RdmJ4zH4vPRnCVckZ8vVprW+HEK5dvGKhv0jn1CkqlQ6ytP0O1mjcfLpNmQq+PEA9KBZgsDHv9WgdPnVy7dgvpqVnPz+qalIYlb1ZXsbm1jpFQ0DTTjYlGZliHhZHJ5gRqXp0ejunS0nkH+JpWMYsYl1Cpcu2W0elRlmkU09PTNs5ko+/sbiKb30e1XjYG9FiK6womA8a9nskl+lRkMvHEQCTA5JInExiO4PKlC7h+/bqxoel3rqyt4qOPPsLBYc7VTgg4hiQJGBzTsaQrkE5JOktkUQYqnrTEDhMF3Pza3T66PSfNQxtNAHokkkC1UscwOLQilFMzGYwwvhuJIDgSseLD9WYZpUYezU4Z3WAVCLUxDHWAQAuhYMeSQEaoahIgazipkTDtScgSYHxuxXjSLjUgBx57mffyAEFpRSvOMm1z7+i3xTQBB4bJXyXgJd+Zn+PYKk45Qq+8/yhu5p8cbwPKwo70ID/XD4ZYXOy1i7ZXJzAVu7Ef6b8LXBBwqdia13yBAzhAUJ8ViOH/LN+jT8VxdUkqF58KEBTA4W8v/y/Ch3AF/hbwqz4RK9PPuOa9+QwvwLwX/aC+4nX8oK1iBYE8dmKIJx0DLo5Q3KlYXv2q4vCK4xVn8HSP2q1YV32uNgsw0r2FYfBefpxA460YQ3GQ+lRzSvGQ82df1MRR/yr+4vyg3Xk5PvK3x+zzS1rYihP5OfY3v6/fAtQFWPK3bKekt47AWo9wJSxIpEQVo+U60NgrVnTAME8fuHjSyFEew1mJEsX6PDnMHz9LWACrPsPrKeYWzvRCT5lJJne6R31Av0DrxvkRLyQ+bO6T8uPpqRs2ZLbW+fp+QFHPwfmn6+v+mkP8Hm2b4mK1XeuMv5VAUAzqv5b63nwfX4E9rQf1l943PMUjfwnH0nPzN+cC26tx57ML1Nbc8rdD6889h1vvbB/bzJNCGnf3PC+K5TlbqqMETvJU64m//YCm+sLfN0drktgHyaemXDqw2i38OUoIeUQH+7zHgNZcUj/yGYVLyiar32S7NLaWvAtHLIlNO27yK/S7mg07Qcz92+rqRN2Jcn7OCLIExbs9h3XwJH4wYNfh52QbZXtEAubf7D+OixIiApM1z6xvWGTbK76oda6x8l9DeBSv5deddhisKyzs72vhm5ofGh8RHTUPtP4sQcwTdTbWTm2AmJXtU1abzWGbfH62fyzpNPQD/9N//Z8M2ShlL8VG1SCoiqI2Gt5YC5oX4qQlEMcHUKP1WU5KPwApIEqgrGXuug5oezlTq05mI/m+fzB4H4FqHFj/AtAi4/tHuj1eQT1qnREItGPzoRHbdMiQZBaZjBVmQS24yOVsYvDeBHEEsrrF6Ji2WtQaNG0WfE8buTFEvYynfvuNPV/j5PUDezYR+gN3DDQaNSCd71MUn+0hI5Ft5DNrEWkyaOOjk6lsljQOtYCVfeS4GcM27I6caFHznnKC5BjJCPE9glPsDx4xNlmP/gtpCBkhc9y9Y10KOmQYeE0ZYIGIfI3tVKVYvq7P6BnNgW/UbcHT6DOIZtvJvuG9lNnn5/ms3YEDuNkPuq7eExBJEIaBI50LsjbVRhUpYADMYIg/Sr4oiKQDToPCo5U0fOx79iPboQ1Ac8Q20SCPOTpNKl5DiR57jqBz9NhujjN/+DcRGbadgZNJC3g6VC4D5Y4dEiAXAC1jpufm3wKqeU85a5qrchxkuLRZam7wb95DzphsgZwRPj8BAh1x5XW0YYciEY9J5dYLryUH2BJWQU8L2tM2l7GX46A5IGMq0Jvvs28IeKhf5QC6PnPOuRw7sQMYwFAT2BVD4Lp8IZHDYyTK6tlG1vESMcGAMYO1aTEJwXniN740rG7euKqw3Hjc/YO2fllZvtcdIhZLIRSMGwAdT0xjNDKOeCyFRDRpepuWfDHGahDBYciOo1JvkBIYBH8HXa73oclNMIG2MDtnR6eToyFX8KlaQqleBcMiFtCj/eARWAbpHE9qoh4c5nH33n3c/dqrGJtge4HDgxJ2d3fsOFof1GoOY+HkPOaOLSAaC6HdccDW3m4eH/zqA5RyBdy4ch3nly5gIhFF+dAxIrO5PdOLjCVjuHPvDian3PFbahIf7BdwcJA1lpixxuZmDDAlUJ4/yFrb2K8sZnTp0kVE4kA51zGZBjKx+cwE97Y3dpE7KAA9MhjpeFD4P4y5Y3O4fusSLl5bwsLihAGW7t5D7Kzt4le//BW+fPDYCnoy0Oe9gwZAN41JFyATbTyBS9cuY+nyRZPGYEE5JiJ1Ioa298IFarmeQjTOoLblZHkqdQNLRuM82hqx163o3/KyIQpnz5zBvXv3cP36eYRTXNhAqw2srC3jJ//qp3j4u8+tD8+cOYdYYgybm9uoNhvGFv/RX/wQr752CyOJELhd0VYV8l0c7leRP6iisJfHxpdPUaI0C/dQMhbp9Az6Jj2wsbWOyUkykE9aUB6NRzAYdk3/c319FYVyBclkGv/gr/4Kr73+OmLjI2i16dQMzbZzPpcKBXz+2Rdo1JrIZKZMZ7nT7iFfLGFrcxflUh1LZ5Zw/85dJOIxk3/Z3d6y9UTApUxWfziM6bl5jFAzsVXDQTZrbNfbd67h7tfOITEB9KtAsAvsrjewuryNQr6KepvFsICRRAQ9tNHs1HFwwOPaDZw9fQrf+u7bmF5kkSdTZUGnCOw828LvfvU7PHm0bMXR5k+ccNeOkAAAIABJREFUMDAiOZmyMaKzara0VsHB7jY+/vufY39zHYnRqDmJo8ER68tCqYxwLIbZk8dx5dYt3H/jNUzNz9ox+0q1hGqpjM8//QzrT56iXuKxfeqou4I2tNfczwiCERBjEU0C4OmpjPkd23u7WF/fNKDo2KkF0za/dP4CWg0CoAPsb+/j808+M4a7HTJl8oxsrBDt8Qya9SaatZbJ83z3B9/D9NwEmqwfNiDI1zM2Nu3W9uYmHj380iRCRkNhpFKTVoCPhemqJWoAV4zl2O42UW1XEBxlLQb6LwHTpZ9IpIBmEF+/9wbuXHvVyAT0jdY2VvH5w89MRiARH6DTdiALZUU67QHGkikkoyl0+8DU5Cxu3XkVx04smo9xWDzEQW4XK+vLKBcL9sxMCqRT9Cu6yB3se6A0aUlkQ0/Z+HE+8SQF9XKnp1PI7lN3t4uJ8RkQ0OQeUygXjE1N7WPuJ/xOvUltyqoVgFyYP27ac0xGMzCg7vCz1ad2ymEiQdZlwgID/hCMotQObT7li8YnaVfCNn6s6N6sudoKBNItyB8GjRVKq33h4mVzsFttngjoWTIrnUrZvsUCgwTZKd9DMIuJIUqOEIiinbaTJnv75qeeOnUGly5dMQboYTaLXCFn4CE1uCuVgvmxyShPbSWsrxoElCKjKNeaOHvuMr75ze+h2SAow52EQdPATsx0u9SsLaLZqiB/sGuF8VZXnqHeqGJy0gUGlFJo1F2yKxyK4tWvvW464/KFuec8fPQlDnMHSHjFBZm8T02mPdCJslgRUMeY/cUEN8e/2WxY33J/pCZ7hzrIE0lLwnGvjo/Gzf4wSUV/j4XlOLaUxGBh3kDfIy+0ecIviuPziwZ08jQQgcNarYwP/v5XxuAtl4vWN+wnrlfaMyswmJqwxECj3bb5ShCA+7gltIdOdoj2z5ExArb+TpxYNJkR+lu07bR9mdQUFuZO2JoXMYPaw5wjTa/OB/cLWpxa1dVCIMGlXCnZd86eWcLS0kVjeLMQAm1Lr9PC1u4Wsvt7to+T8U9ddfotrBsyOTmFSDiK/ewhUiwGGRxagpGMaQLZBOY5b2mPjKgxEjMZPSukGwh4DGbGHB1kczvo9WoGitMwTlIqKD1m4E82f4DD4p4Bsq1eAzOzGWQyKUuAUN6Ep3gMQAuEkUmlLfE0GnEAB/2f4wvHDNAWyYYSHCaZUnWyN/L9uaeZ3xQOWDvTkxPmC02Mj1vb2f8Ey+lnsw4MyQE8mcP7UId5ZuaEGzdQuz9gc4m+J4ki/WHfAGiy6tuDBprdErqBOmqtQwOj+wMmIKgLzhMZJIi0bW1xbkZGaHlJEnGx3v/vh/PCY8WShS5wUH4r1738Rva7GGeKfZlo4A/nGH80fwTa6H6KLxWf6Tfnj0gWApX4nuIuxROMbxXHiY0sAFrXFsinGFxtYlsUSygOY7to6/kdI2l4sbDAMrZFpCXeTwC2QCYBIbyOxcRBB2or3mM/6vQmv8+9mHZRfaU4gp+T1ObLfeW/hzAHjY/iYN1fY6Q+5Hf9/aXnU+wosEcgHfd5f5/rOXVdFxu8KFAu8JJ96E9MiHymE9l8bsZ+6huBnGyHxs2e2wOg9cwiwYjQ4wf3eW++L7Ka2q05ZZfz9JT9gKo7CeLGWmC4fz5qHvL7As8FcBrGUXcJQMXoAtTcSQqHrxz1G+MfD8y163q1vV4AkC9wD/opIkFqf9EzKI4kmU9tUl9qTN08fkGIE17D9il+VOwq4pPGTOOq/dBPLFOczfv6Y0X1j+Jtjal/LioO1jzUZzRf/EkihwG5YEevq518TaRBW2c+kpbmurWHfewRKP3AJf8vXMFPPtT6FtYUGLwA74U/8Lr0Bf2gsd9WufXqiHNSWFAbvoq1DY2EoLbr+sIGLfHgYx2TIKbP2nqgKJy3XvzjYG2xhKYjBVLGgj4hP8t7WALGk2xVP+qUEfdXMiZIMGICfdDvub2GxIVQ0Ag/JCSy3QSkiddxjgqIJj5A3Io4lurn8R6UT+Ozm6/mEXL9OCmBZjcn3F6hfgp6xRy1hoTPyg7oRLz6TGA7r825wphR+7HGVEkP4UH8rGzAyxgS2edkOzuGu+tv4mv8UZKSZLyjfoWzA8L7Av/zf/OfDjX4MiqaoOwIyQBoII82UI/GzSN/ApC10PUApqXogcsCu142VgwIBdhpo1aGmJ3qN34qpCfD7Bx/ZzQF7CqDw0kkII2dIV0fGWbeS4xU3cM2maHT3RJwStCHAy9wnWChrsF7CmxVxkuGT4Cf3ziof7QY7LrhkAH4BOL5IxCNQC+vz/5jO5lFMECLupte0QNthmKdm0PoOTYC7cWA1ZgKXD1iiHsSIv6+N/DA03OKUR/Yy+CzD6czU9ZOFvMh0E0WjDY/fo6fUYbTAq56/Shj6Ac+ZVgFbrNPxA43ZqzHkFYWTgkHLRz+bU6Rd3RVQKM2Omp7yNGS82fHS4Iu484F37GiA84ZlpFWxkn9RIa2jnLy+2KIGxua2fe+y8JzDOV4KSDROBnYTFazL9ukeUJH1ABzz5Byw3TOqAtwGQyyP2nY+B0Vy2GwTqCDwZOcK80Hv0PEZ9P84HXlXDmg1cl6+J00XktZLraJARv7QmuC/3fMY5d5D4Rc+/UMWufMgckO8HrGavEKCli/DRxzngG/3/BpLfsdPq0/OcG899HRtqA7ksLPaO3I4fM7bX4Hwe9ERb3+03wiyMLrkBHEazZNU/FFZWyG8HIsnJP5AoA2h2DoggoGJZzP9KAIQEdGEggFkhgZTSE6kkIwmEQyMWFBPUEWyggwmCOAwUu269SDb5sGMAtx1cnS7nRRKhQx7PVNRgDDHmJBMp0qaHZbQCSEmePzSE1lDHg0G8cTKo0mtrZ2DOidmZ2zAoLUT+XzUXKDAFWjWUU/2MPsQgYXr17C2HQMPFzCcWy0+ug2e9hc2cLu+haiwRimUmlkxtMI9AcGaO4fbGFsMo4LF5YwtzTndHtrZOyWkMsWsUZ5j70DxEbimMpkrN+a9ZoBTgzKKX1z7959LJ09bxIUXz740opIEaAqF6nx3Eez0cVIYATp1Az63b53DDqOQGiA9Gwa5y6exKXrFzAadfsWJTKalQYef/ElnnxJqYAmSMYjYyyWjBtwX8wfIDOTwfW7t/D1t19H5vgsgiMUhQ+hVC7i0cNHBrrRPhMk4VF6OhgMhMl4o30bmxjHzNycaVuyz6n9+tmnn1t/84jypUuXcPHSeYzGPPmEYQ+5wz3s7+7hp//3T5HbzSMeG0MkEkM2V0Sr28LxU3P4s3/7R7jwylnEx9keoFMbIp9roHhYx+F+BbmtAzQPCqhTK7XRNk1gArZ0rALhIKr1Ci5cOo9TZxeRTCWRylDbliB5DcvPn2JjaweFfB3nL1zC1RvXkZlOo9aumy3jZ7jXmI3odJGaSNuzT45NesfJK8Yqz2VLxvhj3zAhEuKxuNFRTGdSCIQD+M3vfmtH08nYT6XTZidYgI2gwq3b13Dr9gXEY0B2p4HsZh5bK3so5ioGMlDXbSQaxtjUGCKJkBXCIqjOIlk3bl7D9//gdQRInu4DjXwfnUobkc4Qyw+X8dlHn5MXgsmpaQNwAl4xLK1RapYeZrex8uVnqJbyiIVHzVkkAE3Qo1Spod5uYnx6Cldv3cD1u7exeOqkgUSOYV4xDehnD75AKEAJB/o6LmDnHHA2swGy6imxcuHiRWRmpi2h8ejJUwNxPvn0Uwuwzpw5Y8xpOr2jIZd03tvdNUCJCcDkBNdyyMBpMph57JxFPs+fP48rN67YdculGrqdIU2CA5qYsNlmkbxVrK+soF4rOa1DO644MCCedtTmcKuCQXiAyakJdIfOvxjFqK21Zq6J+ze+htfuvmYg6/PVFTxbeYK1zTVUG0WMJYPITE1aQFEslNDrsDBt2CSHEvFJXL54E2+88TampmfseGSzXUezVcXz1WdYXXuORqVhbORkgprRTZOYENmAgNNINGYMZyYP8rkDVCtFBHm4nk7ucIipNIvPLdg83drZsgKtiTEmJbqoNih9BQPHLi5dxtLSOes/nqIimJ07zOLp6hMDn9IpV8iQCTICmbRphVIeW7s7GBqtMYhWm8nscZvrBC7rXq2Rfm9ghQunp2YtkTbrMeANbCyXbZ+ktrbtv0NqKZctaTUzvYBbt+/Z2iBzhs9QODzEgwcPsL216yQ9wsw8uWCBmryVKq/HLMoQ4VAAmdSk24OYXCWbNxhGvdHDhYs38Oab7yE8MmYJO57w6vZaGHTqaHXKaNULaJLx2ahYUmdt7SmKpSySySjSmRRCAcr99FEutTA5MY233/4OFhaOeb7vAPvZPXzx8HNjkbP/2C4m9siyN18KLCSYoGAYpqZmTPOZ+3St7tj21EMulrMYRvoYmxzDWHzMioxyXtNPqFNTtFW3tXBIiYYIEygpjCXGzR7xxAHlK169+yquXaPMRRKNZgWlYh6/+91vsb7mikOSWW3FW8sOyOberNN2PA3FTKRkz/hZssityGWeRV8Z2IctKTMxnjYZmViUxfyKqNVamJ2Zx7mz5zESps1wJ/X4WdqG/WzWXuPc5Tqr1x1Bh9rWBOZ5IuDWzTuYmpk38NidVhqgVudJmh1sba/ZiSYW1zMCghEkaGeorx7DSDSJMydPITU5jugIj4K7oJQsdjsF12dwDFs3tCEsmMjgtdVxATb7gsBzLreDcuXQ7D3nVWpqAmOTCSuMuXewjUqjDNbVTKdTpuPNBMjKyjJWl5/bnOR6Mnat5xfK1+SSkV/G+WCyQTw5aLJmTrKR856JHK4Hrkf+ffrMSfs9nnQJbL7HWhbFQsX6gEQh09sfjSKTnsb4RMb2myZlQkzLdWCnbyo8Xdpp4uSZ05g5lkEg3Ee9W0QPNbQGZKPnUCjvYzikBA79VyZm2hb/hXlCLkLwyGPnecxugRv22wqHuNiQJ2jlg7PNBoywAK0HPioGlB/Jfon7insJ2JM/LkBKPrADbBy4549TBCr4gR4BWAL0yHBW3OkHZwRY8Bp+gFRxiQBRtclP8FEMYfPZZAReMI/ZTvnwvLaBOR5zWnHiV4AVOIY0/ynG1hzitRR7qY36HG2qYm71l/qBv/WawDOND9urPVpgjB8AVf8KBOVvva/nUKzMdopwxOdU8kBgoM17j92pflHbBCgqlhLYL2DfEs4jjlyksdd3+Lf6jBrQGlfND61vfp7PKrBcwKvAZGECXwG0PRBP8RJ/C1MwwMojSgkr0rzQvOc1/fGXwGe2zcVFjmHL57L+GrqxF6ZCJqWwHF6H8fpXfyS34frFnVKtGQCoU8h6Tov3PexG2IPmiLAbAdACW/2xph8M5XMLoPbjHcKztBaVSOJndM+X570fYBToq7FT+zTmmse6Pj8vXMGtaxeLayz9QOSRLfYB0P61au14SVZGc0n31Zzjc/nXouYEY1a11X8CgAlQva44/Ai0NjBcoCQJeI7UqrWmON/spw+AZv+zHfqs2RaP0U2JSgGmNp88ZQLZi5dBdM4XAsd20oLyTx6zXTaFUit8du5TZiM9jEHzVH1eq/EEn8MgtHY17my/ke08m6i5pX6wtR30Tm8fnS55IeekdcnrMa5z/en+o/nVabJOlbO5/NG85vtKdsnO+ceen+f7jPX8+JeurfH3472yZ5qz1gZvX5I94nr12waCz1rv7AuSAfj8XKtGfP0f/qu/HsqgakPRwjMAwzNgmhzaUNjZxoQMOw1YZdrkiPG7jkHsHA8/OCTHhPch+0UDJmPrByp5HQGaYv7yb7bHmJcegG2BpZdp5qRhO2j8XPVuN9H4wNocDFxqNo8mme5Jx4M/dvS9VjPnXoPtgGq34DQBdeyA91DgpE2Fz6zF4jeiAnTNWI8651WGXZsjAUd/RolAJb/H+9omOfyqrrNAMbaRz8/rMdhV/2tCqUCdtJwJIGu8lfljG+go8oeOkn44ngY0BAIGQJtUScjR7rWBGkt6ctImnTZl9ZWcAI2VNiW+r6NqZE1o3vB1HSGS4dVGwTbadT1Hl/2sRWebgsfGYLt4H/5w/HUkixufGbS22wD9YCWfTxma0Uj4iIXO/mf/cd7z/pZc6bojgWQc8jo6Gsf7+TdrbeQEhwSeGjBtetOOrX30GZtLDoBWRlwSLGynY0K7wjo8ssvn1YagzU59r371zw+OkUBcCyJ8Gt8yYnwmzh8lBdhmviY5G37PNnivOKZ/A7c553MqxC42QNbrF611JQe0BjS/tSH7Db7fsdP6JTtOz+7P5Ml5l3H1O1JyQtnORCxxZCDNKPed4Za9o0SHrfee2/jJaP7qJq3klOtT3s9l/hwAzaCJAPRgGMawH0U4Qk31CcSjGUzPLpguaWZ6BmOJUScb0WPWFCbtUKvUDXglAEtwiqwtMqJ3t7bsKHkiHkUYfWOu9QMAdZ2vXn8FJxYXLRjj+FHPmVIJZCzxb7KeqQGdnpqxefjZJ59gY2PNWJGLZ47j1p1rWLp0BsERBqs8st1GrlBAaBhBp9UzKYxasWoFz1j5vttsGdNzfWMFZ5dO4tvvvWv6mgReCMSStVwpN6ywVm4/ZwBY2JIcLQP8yMIkmJxMjOP27bsGunz++efY3Ni2bDDXW7vhClFxjyUoNjtzDKNk+hUrpo9L4CM5mTCt3ZnjLEzGgJKcqCHy2RyKebKoCwbS8ph9ejKFRDJu0iE84cBju+98+1289b13AUrYdujgk+15gMMsNZn37MSHsxFhcxo4H7iWGeDfvHULx44dw3iKDjPQ7QArKztYXVlHq95COjNp+qbs486AyaoWmq2aFc7a3tyy5+g2Bxj0Q9jPFkyegUyub3/3m7j/2nWMUn6jBxwcVHC4T81MFhQr4GBnD51GzYrwkYlNxps5VAGCbkkEwwEsXVjC1WtXMLswi8S4KxhJV6XKwL9SxpPHy1jf3sHU7Aym56bRxcCAbDpnlvwLhkxflyzNZCyJRMzJc9C/5LWssFkuj/z+oSU6lk4v4ezSaSTGwyhUm3j45AEGwSGWlpY8ltwIDg8KePDJFxiLJ/D/kfVmsZVlWXbYehPfQPJxJoNzkAwyIhjzkDHlPFRlVXW1S6221FJbku0/GbD9Z9iAPmz/GTZkG7CsP8OG7Q/ZZcNGtyw01Oiqrq6sqszKyiHmYJBBMkg+znzzPBprn7sYt1JEJoJ8w73nnrPPPnuvvffaI6P9Fkw52ctg4+UW9rcODZAJIIiRiTFcvr6MvqEey4ImBc3r7ddWen7p4mXcuXcB7RBwRMA6W0Kn3kKr0kD6gBne20aTEOyKumfysm26o3FriMEGkbn0MaqlDPKU70AIUQIcYfIputY2aWbrIYCly8uYOjtrADRlQMDi3u4OmqwiMhqniGWGu5J+V5JIOVlcXMD3fvA9LCyeQ3gwiHyqgpW1V9jZTuH/+1f/Eq83Vu1MNW5hlnu3XdCZe5Pn4Fv37mByetoqtYwHOFvAyXHWglU8Z8/OzVjZPMFCVm5UK+wdUDPZZcYhG92tr60iX0gbXyT3nc57/k76nUI5j/GZM7jx1nWPAqGMcqaE1WdrSG+lMTUyjasXrxl1CbNDd/Z2cJQ+NOD6zOSwgX/UmRwfdV2l0kCnGbEmbHduv4t33v4A0WgCdZ7ZVlHWwN7hjnFkZ9InZmN1RWhHViwrmuMjRRazNOPdju+ejdRK+YJRXhCIrlVLxptPQJAAPvXuxusNAy3ZMJQBTtIntTpBLC0u4+6dB1icXzTHJ5fJetUNaezsbRoomohF0dvtmlQzKMDs89R+CkeZtHMSgmxu6nqGjHMspZIFBkkjyQqWO3fuGdczx8yxOP3n6H34PDqPeQ6xIzzPrFs37+L2zbv2rOZsoG3Brt99+RVev972KtNcibxzJmH81qwE4DijXUH0xB1lEKsyeOZmiyXUGwFcunwTd+6+h0iIawNrClutVdCo5FFr5FEr5SwDulUnHcMhtrZf4eh4F7FoCCOjw15lGe28IoaGRvHeu58YmEq9QPkm/zTXj00bSXFxcLBnzkWy11Xucb3ZjLGndxDzc0tGz6GMyEIhY03utnc3cZI9sOxV/scyVmb0WO8KNqFGx8DUUFfYgnzcDwR7qevyGfZpieLt++9YgC8WCVtlArOeV14+M1qqdObY5J33zeeyp3R3XIPeHhdYJ5c1AVo26WNGnSogySHOtau3m0jG+zE8OobuRI/RD9GeScSTRv00Oz3r2TSOGozrzD2yubVl607AlLZErebsdgLQDNjNz5/DzRt3LMDCfcM15r7I5rM4SR9ha2vdgoSkm6HN5Ry8FhI9/TavY6MTmJmawuz0pFEzyR4ulrgersqOQTw2/SNw7wIZlkxvNgATJwywz+4jmzvC7n7Kgi49fQmMT40ZD/J2agOlWhGxWBisHmWmMPcq6XA21l7ZsxKA5rqMDA159HEugMbgqoAFvs9EG/4I2BoYGrLGqcygo23CXgP8GRsdxtjYmIHQXDeehcw4PzpMm607OjxmFQ+jo2OYmJxGNJ6wc/311gaCpLOJhKx5ZdNKsutI9vVhZHIQ4WgApUYaxXoatU4B9QbpeQ4JEbCwwZ6LADSztwIBRwHgDDLYmS6n+tT28wBo01VeoyWzNb3AnmxIJazIHuXr3Pu9XrUk95Jsazn28tX8oLZbO+fHaCx+P1J2v3wtfY7VffqebGsBYBZo9KoFvwuW+X12jlEVmwJF/GC47G4lssiX4vpRFvygmh9ANxCZtHheApnGIl9Cvo6wBj6T/EyB6vJN/fa+5kryJ3COn/ku2M3P+v0/zanmT/6i/BXdV4Cg+QYemCowXv4YP6v7yQ/h5wVE+UFLVZEKLDLQyUtMEgjoB8V5L66RAGi9J7+IY1IiH//lHAqn4Rj8ILyeX8CfPi9wVX61P0By6osF3dkkrIif9ftjonXQNTWfyqQUqCv/9M3+8jKhIy4j9M18KzPXBbL4I55h4Rf+9aRBpjXT2vJvBQ+oLzjP2jeSb62T5ED6VTLk9r0DPSVvAuhkXyk4IbBPOJIB615wwux1D3yULPl9YGEl8l+FO8gmsJ4gPgBaukHj136TDtDzaD75Xf/6++dKayx5UXWzfHa7R9tl5vJHSZsO33P6SrKjcel5lAFNncvPqapazy7ZY6ayZEKBFb1n549XfcQeTarcMKCz4wIh/K72G38XJsPr0r7gtWhrMKlLa2zjiTieZF7TZNPX2FW4nNPdbNz9pneX5EM60I+/+HW4ZIJ2pekuj8PaVWq7oKGem7+fYmYRd47q+gKg+Zr2CT+voKZocSRv/J5kw/SLlwj4XbxEcqG1+b0xeOOxMXhUqAq8EID26zAejf6AE2nnuB60veijBv7Zf/4fdjiBFAApUkWpqLD4owXXQ/FzDmTpQlfcUTYo6iRgi4NzhuibbFZNmg5A28SM6ntdnHV/Hd68rwAyRTA0+TpwCWgYMOQpI17bfz2VgPF72jj6V4eZsjrtwOpyC6zMY8cb7RaN34vHXXmGDgBOtkpadIgIKOYYlbqvjSAF4AxOFwGR0GrD2ib0muZp/pkZq2vYZsabUhwZnG58LrLAH4HojrvPCQaNQX5GWaAEoBVU0DqbsHrjI0AqYI3C3NfrMivpxNERZ2avFK0oGgTS6tCWgpQylMLi3woWEBzjnNNYpmMtRchx+je8NrFkhU0BFSShvGljMwOQ6+CXS2UwmzIOuKwiOj4yHPi6DC+um2X/Rl2DRs0X50hKyWS96mSPlQA6TP0K2r+RzRhlForHK0X+bfah1wEgI4/PQGdchh2fw0o6vEwDUTw4mXdKXsaWlI+MBa0Jr2mGr5dRLePOHzTRYSH5VgNJypOeg7LDe8jACYbfyKWMWN6TAQzOg+aOa81xa9/6DQ7pA3/ARQpYz8zr+AMwHAf3Nh0bGb6SUyluflfrr/nRvRQwSsTIMegMKJNTr8s75cyMRyb08XAgvyr/9hoeaKyOvoWHnwt66SBg5YSTgwhCYXJ6R1Bvsp6sx7IDR4ZmMH/uPOYWFzA01AsmalULQLXcRqNcM/CZ2UGVUtWAF+73IWaQNppYXXlpGV0jQ4MoZNLmpDPDc2pmCjffuo2JyWHDTLLZMhpVlzVNDmZzdOp1jE9OoifZh43Xr/H5r3+N3d0d9PR0497923jvw/cwM3fGsulYQr97eILjdAbtBg3tDtJHacd3xeaKzYYFcLZeb+D500cGiH/68QeWRcj7kTaj1WTWfsU4m7kWzHg3A6HhAh/tJqOonBdSygxb0ydyI3f39pmDygwHAnuuGWjAAHXyq/b2Ji17ks3vqDPY5KpcLqCnL45AF/VXE80As9Fy2D3cNa5DykmzWrNyd+pXyrdrXhvD7ftv4f57DxBOxJAr5FCqugAk556gEANuBgySq5v71ytfW758CR9++CH6Bsiv4YxhrjnXJJXaw/bma8/wr1qTQWbxMjN4amYSt25dt6xxjqtSJHjYwn7qGCsrr2xs8wsLtiaWwVfMI7W9g+xJBsV8Bfs7hzg6PkBXPGzl0cGAA6oMCK2zt4GjoRkbP4OrV69icmYM8SSME5ZimisSeEpjfXMDv/36S+MWHZ0YRzzZY8A6K2C4j/uTSVw8fwELCwtIxELo7eW5QmOTSZgdVItFrK28xJNvnth637r+lt2vFWphbWsdmXIa5y4t4cKFCQNnIx2gkgW++c1z45cmBZE1AyuzmeYBjg+OjV6FmX/X37qBD773HpIDYXR1A0y2ODlpWNNIAhfMWmOgJHuSRpxZiC2gUii74CCptoJANBY3kNoa2eUyKKaz2NvescaJxBjIt87yTWs+w7JilQaGgthO7aDSaNq8MNA2NDzs0QqxYr5lHLPRSBDRWJdlxBEAtkxlNmlkQDwM4//++JNPjCYm1htC+rCKja0tZNI5/PIXP8fvvvgMfb09CAddhQyB5VyW2X5BXLp6GT/68R9gfHLC7k9wk+AK/NXuAAAgAElEQVT95saWBVVI+UEAanpyxnilC/myZQzyLHWBW9KFMFuTjb9I39FvDj95lw0k2iffeMZA5+//6BN8+qPvY2Rs2OT7ILWPf/l//zl+87MvEG6GMJIkt/U4otEuZLIn2DvaR7lWMC73dsB1S+dZzkxsVjyEQ3H0dA/h3Xc+xv233kGrxaBNGyXj9z0ysOvwaN/A73anbmtB+S1bVjHTuEMGIE9OzODWrVuWYUy+2HatjhSDEK9fGb0Ig7cMbkQTMeyxsWcpb9yvlLVSuWYA9u1bd3H79h0Drlr1ts0N7Rfuqf1DBir2UKuXQCXH5qRhBu/yOaT29lhkb5y1XfHEKVXaQLIX9VoF2693UK/WcWZsAu+/9wEuXFg2XmHyrxOAJojJe/GskF0hUIFN9d66fQ/zZxctYKAGTdQ1zMBlM8PRM+M2p6y2MOe03cDq6opxQBMw60v2WACTwS3aFVupHWsu2GiHMDO7iAsXrxrNE3Uw9xRtinaDTcNp8xXRqBXQYVO79L5dkxnQoWDb5ISZ3gFEUCpVMdA/irt33kaC3MaFktGOELxkBUk2k7Z9SEDZgNlEwjiPCUB32iEMDI7h3MIFy/hNxB3VW7vDhIMidg928PLVE+weplDOV5zD2HGJJVaRFAqiXCvj0pXL9pz8qVXqODnOYD+1b3N2/do1B2SS3qNYQKmcM4A0kyW9C4P0HTsfzKby8cWS3oH2GM8Ngp3c26Y3aq6p+m5q36iUCHIvLJyzvgbWUDdf8RoB97vGnx6HLxs2Oh2Ts/VjBjRtlKnJGfT3D5peKJcqFpSl1hkcGMbc3AISPewN4YLatD/IiZ1OnyC1+9oqGLp76Kh1u/4j1Rr6BpjxyyDItNmnpOIyW7ZStYbdsvX5LAf7R9Z4mMEbnqsEC1xT+LAF2CjzkUjLuMDX1lctIEtqqvHxEQQiHezsbllwptF2jS6ZuFZvVG3/Hh8c2pwyUYbzf+3KFQOOuYYEk3/92a9Mx3CMXDtmsKuakfPO85KUG6QcY6CGc83PkyKLZxd9CNpqBNEZDGLVB/l2Z6fPYmF+ETMzsxb0rdZa2NlN4eHDbywb3wI1kTD6BwfQnexBrCeGcDSIWruCSiuLQu0E9XYBgXAD5RoD8hUEQ0wcIIWJA0PZlJNVEJRra1DucUD7/Zd2ywWM+L5sRQPfPA5Z+W1m43jJUfL5+FxM7HHP5wIX8nnl6AusElggAEdj4L9+/0Z2tcAs2dfMKNV7pyCGrymdfBU/KG2JOV4CiQAyBQ7ky/kBEtnosrvlo+n5/GXbol/QmIwO09fThnJrlQRe8zzeT36p5oLvCbTWuGV767n9QLJ8NwE7fn9JWcuy2/3f03PIZ/83QFIPyBWAKfBMgDG/p7FqvUyPe32TBMxwPEqSkw+lymUFLAQQ8V8/wKteM1p3nS/CHnRfF/h0elVj8AcM9PxaZ82D/Gn5orqe5pLrJ+BLY9R5J59NPqNkmGPgGuvHD3rKB7XqFK+vg/Apt5ccUOj3jwWual35N8fgEih+n9JDwQE/AC38SDKkfcLnEral5+eY+L7tda/aXM8h+dcafXd/ao4177qf9pTm2n//033sgbkcq/aG+TNNV/2v/ah/tQb+72vskms/JiX54bWEWUmvCZfyY2ySIQHQvJb2klsnh0mcAq1e4EwYoJ+CQ/Mlf53fk16inf3mO27vaJ35OgFow2+84KawNFF8co6kz06xIWIRkS7X64XV2x4ALZyP4zeuZ6/y39bXwxL8suL0nsNH/ZULnAfJh1+v+/XjqU4WTcipXL2hsZFcax5ND4Ud9qK1CHt+n+4nXSm51d7znwF+XcFn132kx2xOfDLOtZCMCtTn9c1m8ZJsNbc8/qT/bH+0nf7m+2YDNxxjAu1EowUjB7QEQA8m51XglAYooZZA8ML+AQlwFOikG/m/r0X2v6YIggBnKid+jq/LoOKYRJ7tj+QRmBHwJ4UgsEvf99NAcIy8ljKXlY1qRkEiYZF+HRp8Njprch4cYMqsCcfT6wew+awWkfFKCQQqajNJ6UhZaS6Vgq9x8fMWSWo4UF/fJwUHxygh0ZrR4DEuZq/0l/cXByXvIaOYv0u5SCD4WTouvLcydE4PLg+87fj4mQzgjjoAnhmYDmismvPJ10T7ofto7JKL3zPgPCHXQUDDnf/z4KXxqUxuXld0FzLquH6cB96PGR8qc7CMXK+kRFkLBIpkCPH7AqH5mq29Nw7JI18zQ9iTh2SPa2pkDozXYEOHNO/VYCak14jTNqm3ofUZ/0GgeTL5bbIBI8gUYlmhvJaCGfy3Wnfj4LNT3hTB5vj4PrPO+CwsW1XkUcadP0uAY1KwhM/BPWTk796BQeeXPzp0JPuaXxmAivRa0MiLSJsiM0ok5zyZ4vZ438Qhy0CG5Fjyy/spSiaZ0IEm5XdqnXiflXGntbbMWCp67/7ujPhuuZbbo6a4vfnVc2qdmVElGTQjwztQeLCa3IZcAIYggA4/2+tsiElD2I4+GF+hGVheF1wp6GCImdA9CHQYfIgZAB1AAmdG56w51flLF5HoiZBhAaQbb1bqaFYayGfz1sCrmC8YEE3HmMEflqZmTk6Qz2as7HX1+QsDEtls9MLyRQOgyf1MUJc6xDK6Dg4N0CTfPLPkuuj8RMJ4/Pgx/vpvPrMmdmNjo7h4YQkPHjzAlStXbB4yuQLSuZzxqLI5KEuV2DBIfJntVgPhVhC7O1t48u23ePH0CWYIFLXaSL3eMs7Ka1duGO8pHUzOl2vGxblsGGCYiPWaExoJRSzLmfchPQFLZ6fPziJf8prpdfeir6/fgGR+h82+Tg5OgEYHE6MExiI42N81nuFYdxcqnTIq7SoK1Rz2M/s4Oz9rjnC4E7J53VzdMODSGf5hu9fE7CQarbqV3jMyTF1PwL+Qz5seNR1Zd5UPrPzp7kni/PJFvP/BB+bkx2IEzWoWNGAJNx3x3f09Wx+CfQb8VYsYGB7Ej378Q3zy6YeIM2u6B2jngWqxbfQam+sprK1uGOUCnXQa28VCHunjQ9TZ/LRUNn7sfLmA87fO4/67dw2go/JhxjYBkEqRVRINy1xmhiApQsgBnS8SQKogncviOH2Iw/Q+csU8xibGMTJxxuhbWM2RPsmcVn7Mnz2L2WkCHj0gzp7LAflCEaFOG6XMCV6tvMTLJ6+QO8ljemoOA0PDaAZaOMwfYeLcJK7duYaJiQFbb9SA0lELu2sppF6T/uXY8Zu33bocHRwbOBmJhvHxpx/h4x+8hTCz0r2eJcUc8O3XjwyEJfBtQY1IyM4lnh9WpTM8jEAkhLPnFjC/OA9SpnDt2LjucCuFZw8f4tFX3+Bwb9+oIZbOLWJhbs7AFDa2USDzd19/hV/++lcgr2u5UkUs0QNSUlGuOdeslupJxjB3bg6jQ6NmdBeYpZx3TdQoW/fv38f1m9fQ2zdge4oZfRubrw10zJwcI3O4axnsB3vHtld5bcoLK4H+9r/9x7h17w56entdA95G0zi3yRO+t72P/Z0UIm3SV3Qb8NloEOCt2jywQWx/f69xmY6eGcHc/AzOnBm1cyWbS5s+2NhYx+PHD3F++Tz+/j/4E1y+d9GoXuwnDfz5//Vn+On/+n8gUA8CtTbGhscwdoaNJk8sO7gVaBt9wuzcDOYXz1mTxPXN13j47RNUyi1Eu3qweG4Zb99735oS8tm4N1Lb25Yxy+tky8cIhMmdz/MvbM1YyZdLAJlzdPHCZfzwh39goCYpdCqkN9jZxsqL53i58hyZ4yPMzE7Znqp5jcQa1pupg2YrgFh3L+7dfcca+rGBIGlKKDPFXNGyeDPpA6R2N5DOHBjtQAc1xBIxm7+TbBatTgjxRI/xzZrer1aN8qDTrpterZbqGOwfwtUr1yyr1QEILpDNzM79A9dPRLZpoUyA3VFbTY1Poy/Rb8Cg+qickG4iGDEdvLC0ZBm0qkaqlllJsoGd1Gu0GnXjB15cXMTAYB929/bw9MVz208lBtm6+zF3dgmD/RNot1jJ6DI8QyD1FastWA1SsgZsR8cpnKQPUa0WjSeaoKw1hEME6ZMcRkbGcf/eO0avQTkjFzWzjeuVMvKZDGr1igU5BCQRbA0E2cAviN7kEM7OnsPY+JTRLMmppw46yRzgOLuH1bXnyGeYaT2E7ngPCvmi7YVqvWqVG1evXzNwk2cudUg+V8Cr1XXTr2xeSYDW7KwaAdiSBUi495gVTb1MgNRsnk7QdBpln7LlkltCRsnEezsw0PkeJydp24dnxietgR+DDFxXF+TJmOPPM4fVLeRWp87gniddhDWYrDXsvCHIzAaKLihZwMqLV9aIlevKQDAbXca7E67Cp+NAE1Yv7O3tWmUTKTEYEGD2uvW98CjDRkbGvOZ8MHs/0G4hVywYRQbXgfP38uWacYwvLp637PVOJ4hmg+AJwUuCBHXEEh202nXs7G5jZ2fTqnPIAx6JRXCUPrDXKBuJblaQxi2gq/mlPUmqQAaAbly9ZnNI+4rnz89/9jPLBKfNy+AlbSyzn71sQ1XWsfqFATMGDeT3yV9w/qerbOxNcB6GMTs7Z5nnnFPScFSqTQsQc1+82lgzG426gOs+O3cW0Z4Y2oE68pWMUXBU23m0wlW0UEEuf+A4oAOumTQDvWbbRpjc4/YLX3fA2ZvSZ95D/zNQasBO01HKyR+Wf8bXZLuaresBV/wcf7hOysqTjpCPLIBS9qsfiJXdrOQZ+YV+kMvA2barYuYcClDxJ7bomrLh5TsIpBLAqwxMAdN+oEsJXH6wSUAovy8AiNeQj6L5o7/Nz2jeeH8lzZyCUF65+HcBO31P15KN759H+eECTnkNrYfwAb33XR9dPqEAFQF28lHkI+lzWicBdqegjCcXvI78MfmylsXsJXnJfxUWICBLsqJ15Oe1Lqxq4v14HSU2fRfQ1b38a8t54HX9YLj8OpNnb58KE5L8SF4EbKrBrGRL6ye/kX6a7qPxSx4ccMfKRuok57/511L+osNrXMDmTTD3TXNA4VV+35GBaeEx2ovyOTl2AdHU4QIVtb7SP5pjzZv2nOTFjys4HeGS3vzrr3vpNQdaenwKXtawwEH5sH551D7kcytQJXl06+QSI78LhguAVFawri3dIlnlveTbC0PSd/zBEz9ArXnhPLEyT+CkPwOa1TqSO82n//kYBHWvOzBf88M1Ez5gn7eeTa46/PcSDL0AHJsQeg7+6dybbgq5wINwOT239j5xM9rj/GGlLDOutCdsPvm+l5luMunRBOk6b3SCu4bWXoEPPYPkQtfyz7twBL9cdbyMb13fP26Hu7oeZ/QH+JOIxk8rTCRr2os6C/yAsxut2992Dnjc0tJhCnD4MTx+nq/zR2A0v8s1adAX9mWZSx/wepZw6PVH8wPQ/J16gZVngf/tv/0nHSkuvxBrkziD2g1Y/+sg0MQJ0JQy4+dUjqZDWdf2A7N+QEpRb97LgE0va1ebk99XRrUmxAS47QBAgXdSYopK+DcuhZvX5XtqTMfxWUZeq2Wv0fhWqr/L2HTgrDqnksvPSgG9qIAAbD07DSu+JwXAufBvWG1KE3wClh6AxXtIkfBeLMfVhrDn9mVAK2OZz8xIjgGhjYbNG39X0xHeg+Oj4Srw1L8RDEj3OHQ5BwRZOF7L8FXms1feoQOHoKkZI+S2bbIZFUvjXKa7f92l9C3N3uMgkpBL+AVa8rscp1EGeM6aAGhGSQTwChz3bwICA7qeNokZOeyIziaQnnGjoIWcJBkfLMeWwud8+cFkrhub22jckl0dMva9CEtCizZ3DrD8/ZIhZQFzjPxdGQUsEabRyg0qvjwFdDgfBMJcx/LqaamPAjR8jQen0WEEI6fgmA5Yv0HLseuZOAbKJ50Cvu6Upcv60Nj4mkBbPqey61XKwXXi65xjm++gO3j5u/YQP0vDmo4aaz55fRlNAnGlJBWw4VzK6NE8S8/oM/xbRtlpsMEI8N3hIeUuGZfukPLj32pwIlklJ6cMWTOQAk6+SbFgh4hHhcMsXBnufJ3rZ4YLqR6YpWFd4jgdvswUy1aIGBdmo8UmUCzxHkA81o/Z6QuYObuAqbNTzgBoMgGviVArYCDN0f6hZd0y+4cZXJxTcqUyE75WrRi1BBvoPfnmsc0znb+bt2/h9u2bbi82O6eHN99n6bRlRnrlSQyUrK6t4YsvvkQsGjFOZ/K7L1+4gOtXr6E70YtCqYxMoYh0Podqq4EzE2xOOIqepON5D/EwZLZ2OmtA+M/+4l8jf3iCSr6Iw9QhRkdG8OD+ezYvL1++tEwlzq3LsEtYY7t2mR2CO5g4M2lZd9lcDg8fP8LM3FmjPai1agb2jp2ZMJCYJfek3SA39N5WCrnDHMaGRtHf3Wsl8QYOR4FOVxuhngAOSgeYODeBdz9610A9Ata1Yg2PvnyEl09XsLW5hXrD0cnQmWTGHfkoKR99/b02L7ymcdk1OzYWlncRZIl0daF/aNBABq0RKetM16JjoPPRyaFVA5h+6LStWSTn7g//1h/io0/fRojgKptx5TooZisoFeoo5qp4/vglNjd3DHBp1tgUo2nl7hGWpjcbBry1uzp4/48+xLvfex9DI3GjDtlaP8bK85fY2SLn9wFmJmcMCCHFCauVSFHAoKFVBtVKyFVOsHB+AdNzZ5FI9iHeHUGuWEUmm7MMQtKPMEP3zOiYNYpLJqPI5cqOnqpZReZgH+srr5Da3EMhW0awE0GxWkMoFkYoHsJ7P3gfdx7cQaI3iHoFKB1XcZw6QS1TtYaSzNhkg614VxwMw6SPMwZGENR6662beP+jB2gGmgaUMzCQyxexv3+IWrWBarmKvdS+ATc0IPf399A3OIB3338HFy9dwMTsNCZmem1+ecy2y+TRbmLv9TZ++fOf4a9/9gskupN48OAd3Lt3x+Sf2cxsQsW1evr8Cf7pP/3vrLmbcVIHXJkfG6WFAmGjbrl84zKuXL+C2alZoyQ5SmcMeFl5sWrrTw5uyx7v6TWQ8fDgGDu7pDpIYGR4EEPdbKzWxItnK/jmm4dGG0K9f+HCBfy7//6/h4ULc2D1PKnoy+WGAWC7u/vYfLWN/dQeWqWqVTmwjJ8AX1ckauAp5a0nmTBw8vLVZSwuLVh5PRuGWrVRrWIZw7/96rcYGx/Fj/7gB5i/PHlKA/Tq+SZ++r//C6w+XDVahOJxwYJfM1PTBoxlci5IMH9+Ed//4fdxbnHRgkcEBf/iX/8VnjxdMVqQ4YEJPLj/rgHQnWbAAYiZPI729nGcOUSukkGyvxsdL1OC65jL5W2vEeS7cf02Pv30h1bqz0Zy+UwamZMjvHyxglerL5A5PrDmadzb0XiXgdBGh0XfphNGT3IIt2/dw/LyFQPAmYnNvc0mjOn0kdFQ7KTWsbP7CgeHO2g0y+iKdxF2MvoOBLowNDiG/sFhy1pkA8xqmTQo+9jYXEc8FDfQ9MzYuBnUpFdwFXgxW38C0Dx3dF6Rc1u0EGwq2a69aWzLwCDP0+nZObz99tuWAU0gnZn11OHc/0dHh9jf3TH+fIKLBNp6kr2Wvbq2sY7d/QOTIdaVLF24ijNj02i3eD43rWolEqbDGTYAmvQsrWYRhwcpFEsZ4wAOB99wV1Lmsxk2JhzGtas3jYucmWnWc6BSsuqtMrO9ObZmzUBiPmcmSw73OgtcjQd89MwUhofGkEy6AKKcHFK4lGpZrL5awdHBiXFws7FfKOyal7Fh5e07tzA1M21zanZEkJl8NdNvlLU8G+iBtGSu1wjniJmrtNEZfCN9C+dpIMksaBiofHRE7n/+e4RCMWsUTuR3ZmIo7R3qNu4f3nP50hW7Rl/foMkkwWOCzNyDrKhI9iUMgOb5zO/wmhYQjrEfwnnL/iZw7YJHBTx9uoLjo7QFU+cXFjE6fsboRZipKud1bz9lVCv1eg2Do/3W/K8r6uaNY3T2nddjIxCy5yQNi1V4WIPypu1xAtC8JjPzZ6bnrEqLfRTKJQfsMts/GGqgpzeKfDFnnNkMkJByIzmQRKmcx7MXj41ei0A9s7EZNDK+aDv/QtZ0mQD07NT0KdBJG3Fzg00gXUCQNjzHYYCil1CipCNiADxfeV0BGLQnlSDE7HDun+5Yr+2vyclpEHxnQgA/X6nUjV6JMrm2tmpnL/UybWOeaeNT48YB3Qk3cVLcR65yRNIyNFBEJn+AAJg95zJqXdVaxOjLGCDnPlVDJUfK9MZxF+hiycS0gcl27lUSc7xK+BFoJiCCGZkCv3hP6nrZxPK5Bcjwc7I5/UCWQAT+KxtXwLAAJQGFPCcFLMn3kA2tccj2FhAn4EI2OscpG1y+scaqdeT4uB5KNuG49LvZxd5z+8E3/p7sc/RNek75APq85lLYg+aKY+e95XvoXgKtBZzyWdXPR/6wn+6C35P978c6/CCjXvf79FoDf3KNH0gSkCqflTa5/Ev5qbzud0FSXkOAnf4VMC6Z8/uf1MG6jnxFVejqWgKPeV9hB8IWBN5qrYWfSJ70HOYLecl1/Izmh3iJQDJ+x9FDujnn3tePkvj0WeFCBNScv/YGgHZA25tmbC744XAoyQr3p7AUjkW+rwsiusQyJUTJL/QDc5JJUXDob82Z0wcu21z4mNZXwRiOm/r299bDo07QGScOYekBgbryUfk8Gp9ffrQ3tabCdzgufx8mArmSD/ngWhuNX3tKPrIBtB4mw+8oKKQ96A94+PeddIuSuAzbCrqKS15HmJ3TWy5TWcEHPaMAYBcAZXqgwxU1Ju3vUx0acNgC76nKfu05w0OqjkOaFBz++SOu5pdLv848xa+IwXgZ0Fby66OIoj4XDmHz6tG0ak7fyICjb+H6CpeSvGge/Xpa5wD/tWf0Uv31OgFo/zrpGbS23C+mrwMusTLiAfmaQ+0DybofV9F1OZ7TQE/YAe2afyWi8jqWhODRFgnf5HWlhwz39fWjszmwPgxO31vAgImWHrZj9lndnRG8tgHQ/8t/8591JEDasBJYbSwJoX8RNalSbhIwRfO4CFJ4HIyyDPk5A3p8tAF6OG0sP+ArcJuf16EjMNuUZcNFhviQ2uxaTEVAdODyuuKRFqUHhVoHr0VZ4i4ipzHSOBWI5zihHYinKJEijzKwVIrKuZPQ8Jn1TByzgGYbf8cB1AacMBoVdh3fdQBwTAaWe4ChBFeHGAFoZm5xDt34Oqb4aYCJakPPYiX4XhmiGUiRsJUh8HP8jABoPi+3oyk2D9jj72ZU1Oo2Xmac8YfAFq+ljclxiHeb73MsfAb/4eU/nHktyYwCD36FRGCH35XCVrSO9zQQ1esCrOfnPPvlSEqTmZ9S/lIWpnDVTM/XXZj30kYk+KJ94Jd/AfKRqOO8E1gspSujJeHrZCwZlgLnmJlRRQBahoD2BSkExJ8mOTKQLOqqAtj4J9ndg55Er1fi77gntS/9e4DfVwBCgRkB0MyG0Xxzbvm7H3TWoSLF9uYAcYpLAQwB17wGHQ5+jhlBkj12JuecCCzWQS/Z0J6WzpDi1dz79YD0kQWIvtMVVtfV/tEz8fkVqBIAr2irO3gcXYgOITqbvHeoy2Wq0BHSNU0/EiBhd9s2gfeOHcTOaHGGE/l+nRKOIxBi5l3QsqAjoX4MDkxg+eJtTM3OW1apyUqjY9l/7UoTmeMT7OykDHwmkHn16hUsLZG/lA50BvlsGrs7KaO+WHn4DEeHh6aPLl26hDt37limNMcnh851hG8b52+pxkzOODosby6XLdPraP/AwO9YKIqBniSmx6csw4gg62E6jdTRAdLFPC5eu4g7b7+FobFhRGKOhz5c76CaLuL16it89dlvsPVyE+n9Qxymjgy8vXzpGpID/Ujt7WIrtW0g79KFRSwszKFWqmH9yQYK6SImxyeQTPZh9dUa1tbXMTY5jrGpcZSbVaNAOHd+CecvLp9yQpPuIbW5i521LbRrLSTjfSikc64haKuKdqyFnjM9GJjvx7W3r2F+ecKa1dVLTUTaYeT3i9h4sYHnbHaY2nXVLE3nzJLT14yrgIAjN5fcK8n+fqMdYik65zMWjqHtNYqxSptWy/TP5WtX0TvQa83aAhFXKcTvMYuPP9ev38T7n9xDtA+ottqolOo4OUjj5DCHQCeMtRcbePFs1Th1ybcdJ/hlWX0Byzyul8roGe3BO3/8Ia7dO48gi3LaQG67YYDw5vo2NtbWDbDheBhoYiYtz65mp20ARa1VxvmbS7j7zh0MDscs+5XsB8UKUC45g3KPfOO1Ggb7+jHY34d4NGJgAbPgyItdL5dxfHiMZpnBoSZqZWbhVpDoSSAcj2D+/ALeunsbkVgX9nZ2Leu5cFJCIsJy/BCqLeesJONJA6CzB2mkdnbw+tUaotEwuqJsppjF3tGuBSPawRDCXV2YnJ7BlcvXLauR4Fy5mDcQ7vj4CB9//2P83b/3dxDvDiMcd3QhzUYT5VwOxWwOgUYLR7v7ePjwMXZ2D/DW3Tt48OCeAZn1Jpt4ZQ0sPk4f4Z/9D//cmigSPCNgGCdlT5gZoj1YXr6AO+/exfTsDBK9IQNvM5maNVh8+vQpNjYcLykzMAkSttjckPNeb+Ls2TnMTEwgijYSXREc7h3iN7/+Ar/73ddG3XDx8kX8vT/9+7h84xxA6nyuSxrI55ktfWiANb/TqtaNEoeAH0v9GQijHuPeZjO+c4vzuHrtEsbGhq28nlmYmZzrDcGMyVeb6zg4PrImmefPL9q5Ui4U8cu//iX+8s//An2xJBLhBMqZvAGwo8Mjns5rIdQVwgcfv4cPPvoI8aFe49/e2k3hl7/6DR49eWJNKgneXrl0DcUcecuP0GKTwjZQSGdRbzUQTYQxOT2BMjPzS47+gHNEnUr/5OatW7h06QrYLJbVF9xrtXLZmqA9/OZLNKtlowegvdOTTNq5UyiR9oKsKGGMDFPXXsXS4iXLoiaVkHOUmameQbVZwvHJLrZTa9jd27kk6s4AACAASURBVECtXiT7h8lZd88A5maXcXb+PEaGx5GIxhBo15HPHWN99Rm++upLZE6yiHhVNDyjnA1K7kA2OU1bxinBRq4/z0s+G7NIrcEmG/jWXGmi2W39fbZHl69cxoN33kVXlJVPMQu2OKe6g4P9PQvQ8AygbUqgm5zXpMNg4GM7tWtAZzzRi8uXr2N8bMb0FsF8s7NJGAw2u8sin0uj1S4jk96zCA3B1HjM2VoED/f3DpDLFdAVSVijR/7wfpwfsx/ZbDPimnfSRmWgi5lHpK9gFUC9wSqSXiT7hy2gGYuzd4vrNs/rtNDA4cmuNd3LZ0u2hsMDw+Zo8vqvd7axsDiPialJsyPZMIk9Ebh25M0nddTB/rZRUHAOeeaSMolOEEHn5eVlzM+dc7ZwlE1Bazg4ODL6GzZ7JID9+vUraxQ6M33W/uWzFwrkRs5aUPHu3buYmnIAOGl9GPx68eIFdnZ2TO/UW45jOhxxCRmkFOQ1CECTooMVIcw+Fz3O9taeBaU5rvMXL6C7P2nJHlwjBhp4DnHuWSFwkj6wRpHMPu7r77HGwgweVKolCwyS+5hBClKIGN1O3tHKsNImn80ZGF4uV60pJrPQpyZnEQx2WRUFAXEC3KGuplE4scrGmvLmM4jHI5iYnkC74yhfNjZXUarwbGMglokWzt4n3yMpSFhZQQ5os/0LLntdJfacG9omPJfloPP52PuG+4WVlHyfcybQh+t1dmbWguo7PDNSKRQLFfscs/DNsW20gaD6bARRrhSxsfHK5o59QUibMzw2jMXzi1i8dA6JvhhOCntIF1MoN7NoBcqoNUsIBpgA4pIIuC/YiJKglAHQjarpQ+d7/H4Clo3XqkednSeHmzYp5UC2Jf022f0CJDh3/OHnlO0r8ER+tP6W3yNAznwzX8KF3tdr8qdOQQYvkUKALj+nBBU/6ChgT/6SQC1dxw9QCFzna/K59Sw8e+QraE01dt5P4xVIxiCG/G/ey2xur/Td/GOvOlf+DMfO61FHCNzyA298TaCJnskSy+KupxLnm7IoP0v3FKDEvyWHGovmwJ9BrDEKu9CangJJnjzzPqIElY+k68sH8+MsHAffF/Aon1PX/zcwGC/DUGC17iV5kK8kPEL+GK8nkFjroiQtXUv38vv3mlv+K7yEn5d/xd/5OteH+1T8zAKtBNa9Wac3CWBuHL/PkS28gzrHXaNpa6f9wYo0+a/CaTR3SpqSL6k59O8fj43mdA/rM345FeApn15j1zPLd9W86XO8jwIivJ70gh9k9csaxy/547/Cr+T7Sqf4sQIGN/U5BUjkw3KcAlE1ZwpMaW/KJxa+czpXPMm8xEa/buG9+Ux+P5vj0j4VvsDzRXtD66M5cHvO+dV8ZMmX9pTmwMZGG8njoPdnc+uz9E1srTxhlX4TsOsHgbU+vA6vS3pH07dh1gu7c1tyxeRAYRH2PQ9MF44lfUhKGK2zguRiXJB++q5u8K8X8TfhNvZ6+w04zLGpwls6LuRldgvDYvKOnktJhLq+rsvxKbggubZrGwbrEggle9LFur50sPS15khrJNnQWrOiRfe3/ezpJ+kSnqmyBYyC43/8L/6jDidKisky7by/tTn8G9Z/UOoQ1QQLTBLgxfel7Dk54iPh+6cAqsc9rQNBm1ef4cPIQPcfEpogGuU0ePh53YP3cSCQM5T4nhSnSql5XU4aN5Sik/ybxqs2Lr/PTFNRbvC71arLoBYQyrnxg9p8nQeedXj0SM95L45BJRQyIkyxeQCwsrAJKGsz67BluSZVEz+jyNhpRm8wZEagNrfWjPenAad54bi4MUTXYWNpt6z8j+PlPS3z2suAJWBrkVSPvkBAHrPiOLfs2m6HULTLjHWOVbLD+dCccLycP629DiIpWN5PRpcOMgF9vKYATc23sgL0XMrA5TX4TLwvfxQdl/JiUxL+ro0sxRT5TskMr8/3lBHe5XEMS/Ho8NDnmAHN63LuaPxyzDICTfF6/ECSN77n3wdM1ZKRwnucZqoH3oyV1+Gz8d9IzHG18yC2bu5hFwjQuumA16Go+/oNTL3H1+gI6jCSUhfwTbnQ4atDRAaS7kMFKQXmnEA3Lu4pf1Y9M9F1yPkNcI5de1D7RQEjXleZ9VLmOoxFTcL7a850KOjg4FjssPECGByfDCe+xznl+7bvu5zjINkhgGsOk9eoQN2GFawjsGAAdLNuVQxsDOQObxehpMFkc98hCN2DTjuMILqBdgJDA1O4fv0eZqbPWQM2AoydWsMyhzPHaeztMAMqZQDnxPSUNRa8cWvOgKjyMSkQykifHGF/O4UXj54YBQJLrwf6+nHjxg2Mj44ZuGdBEZY0hYMGgpITl/yoZxcX0J10VCxsAPjk24fYf71rzQWbxQq6owkkuhxAyAzok0IOhWYFN+7dxIc/eB9Dk0l0CNI02ki0gsjvpbH+dBWptU3srLzG7uYOdjd2jCbjwvJlsDnicTaDXDmPgaEBXLt5DZcuXUS9XMPWs028fvkasYgr+/764SMUSyUk+roRTSbQPzqIqYU5LJxfxMLiApK9QKUIHO3nsLm2gc1n68gf5TCUHEawFTQQ66SYRTgZxMSlCXz8xx9icC6GqlGrAO060Mi1EWc59WEdLx+vYPXZS3PeuX9Ji2C6ptOyazndRdngXg65cu5k0tbn1asNNKuk0ulYiTNB2cPjYzQ6Ldx75wGm52ewc5BCg+ghy9JDQUS8kqnJM5P45NNPEOuPGMBKbms626/Xty0bOJU6wKu1TTDRg6AnG/ZVS8w6bCMaIubSxtjMCC6+exnLd66iNx6xTNn0ThnraxvY2dy2f5npySA7M/a0Z1mlwX3UN5rE3/rTn+D225dhaiREjlWXbUuxIchzvL9vmeWdRt2oLiLBgGXAsvszgfvj4wxGR85gaWEJsa4EioUqsumc7S0GoBiQubB8wQDEjc1N48XmXlq+eBlXrl1F8kzSlbDz3lngaPsEu+vb+PJXv8L62ks0G1XkiycoN8sW+Ij396Ir0Y2JmWl89PH3LXOR1Qk726/x9PFD/PqzX2JyagL/8B/+O9bIkVl9LAln1QAzyZlFm4hEEULQQKR6u4MH776Hew/uGuDCLGtSDBgXazaLv/6bX5geu/vWA4yNjlugilmQpAs5t7SEm3duonewy4IxZPvJZksGDG1svrL7bqe2jG5BAVDytJIP96MPP8HE+DCYF1UuuGajnJuf/9Vf4/PPP8f07BT+zp/8CS5fvQz2bqVm2d8rolJipVAez548t8ARAxPU2709fQZAk3olfZI1mg3qtgsXzuP8hUXEe8jdzzOyZFVL1HX5cgnpQg4//8XPDYCiPuD3CFIepw5RzpcQRRdGB0YQC4atYTTfYxYDMxnJ98brLywtgDQn5XrNKGdebW2iwHFkSd8wZmXzR3snWF/bNK5v0h5Rd1Bfffrp9yxDnGAZ18P2bybtzulOG+Eugk4DNodEpGnr0Dmgjvz8V3+DcoFgehP9yV4MjY44nd1sAwEGPLuM8/zs9Dzmzp5Hd3ePZYuLTol0A51gC5V6FpnsPk4yu2i2HB9rnc0F+0dxbvEali/esIaKzJKJhgmgV7G9sYovf/c5Hn77yPQ/dT9tIgKfzg6OIn1CMLCMpaULGDtzxs4WBhV393YsCNTfm0S4Q478svWQoC3Fvbl86RI+/PgTxBJRMDZZyDPRwiVtvN5YN6ohZoLXW84Z5/dom7r/HZA7M7uA80vLiEV7zKlvNxxVneMAJ//3Lg4Od9GoF1CqZIxu6MzooFWmMBud+u3lyqqBotyvbC7ISg7LluqKWMYxG+AM9g4YBQnBZ+pG8sfvbLsGfrliySgjenr6EY6Qkz5imb6cn0Rv0uQxXyINUsU40MnpO5Dst3nK5vN4ubZqnJ+L55esSSp1FvcKmxCWCmXspLbQalYQi7uSdMoMaXUIFjK75vz5C0ZlwmBRtIvzDOzt7SObyeNgfx+PHj3CfmoHwyND1siSMkaaCWa+MnudzhSDurSjqTu5r6nTSCdllFalkmUMC6xjg01WKZm/0upgeHjUeMc5fwRQ0+m8jX1hfgk3btzC/Llxa3NXqdPppA3HUl+XDZbNMdN6Da+31ixDtzfJjKEkO4bYWUWaD679yNgZs5G4r9ngh3uBvze9ijSr2gmEMDkxi+vXbmFwcBT5XAnZTNHpiEQYZ8aHTV8b6J09Qm9vtzWvZXM+8lDvH+zg5OTYsqTJ+cqqUJfpWHWtnDotoybinNMfo90hu51nOvcE14fzQp1I2aLMmi0WcvKg7Fk+Cyk27r51x9aEQYMvvvgCz569sEpDmli8TiQYsUpPZpBTP3DNOFYDq0sFdPf0YnBs2IJbk2cnEIp3DHiutrIoNtJoogIEaiwnsuieOesBZuyRDsLLtmwRWHHZ0bTn5AfLBzY7z6g7HMWb7Fi//0vbQDa/bGfZ4kpyofwIhPSDUALz5PTLPnfjcX6DHwD1A6YaA6s+5DNynPy8wAiBCHyNnxeQIuBOvpr8aD/4SD3ANZbNLPBL49FzCED0A+gCP/gebQn5DwLJZePLXhElIl/nOPmvkkgEmMjv9YOBAsqV4ekHlDSHmnslhQk8kX8qwMbvX+lZNB96Hv866Tq8p0B6+ez+7wuYke+jzH/uIWUyC0TUPGlMhpmcQm/O5+W9hLsImNI8yq/mM/Pa1HenQJ6XnKfkI2Et8h85PvlvmlcDI6OOY9cok6wy9w1/ux+Y1J7RWOTPUVfrPee/OdtUVdUCbYm7OFlz+lG+HveXftfz8Zn4ffl2XGvJh2Re4Jz2unxgjcU/x+Z3Wxa2S8KTfPK81Z7jZ+S3cg4sWcyTVz9Y69972r/CCxQI0HNwrArm8Bp6Dj9gyMAl3/NjSv45VjUz3+e1BB4LX3M+65vAj/QGz2k+g/Y3PyPMw++nC9zUHngTcHQ9sfi3sD3+KxBdADQDp8L3pKc0vxw7K+01dn8AQDhQx5t3Jv7wc/Lr6ZsLDNccync3LAcBS540zCoWtWQAYWimD2v108pxwyh8jQb5t3AkAdBcc16L3xUeKX2v/a51lt4wXDLkApQCeFlL49fRfA6trcNg3gDGLqDrJRZ4VUMC6f0Yq+RG+tyPtTIILd2nvSHdp3XW2ksXKACjZFatFz/HBF4/RhfwEmylZ2l/ioWC+ifwP//X/6lRcAjg4ySJEkEKxK/UeBP+zcEIXJYSU3k+3+PvjsLCRX6UccyJEUBMI06RSQFD2pQ6IAQaChjidXSo8bPMGOYPx6rIF4EzpY9LCSjDmPe3cmqPWsK/sQygYlSfpZBehIDGFR0zHnjOqT522XGeQSXlp89L+SkCqANTQitFqPHq0NX1dCBxvFpwv+IjFYcExZ6DKWuAzaMZyR5FAp+fjgjXVeuoDawyFQNLI2H7HIWKh48aQCgDmllPDqh0HNR0EHkfZl0byBt2hiU3nb1uGUBhZ5wXCrZWOuhkUElRcNy8n/9wk4KS0pZhJyWiTc155foLoJTSpgMkg8lvjCg4QSBa62/P5GUjyKBTFInrxDUo5nOnHNccrw51zjfvH0u4LuMcN50Wy1r1siBNxjzjlJ/XRuWYZXR3eVxDfE9GC39XBrSenyA/n5nOn1MgbizdXW8CRuJdFliuA0yKXweT5MrNn+OX5nv8X8rRgbIuGKK5+f2Dz5VGmgPsRe3tEIczCNREhqCejFNTsj759e8dKSjNuw4+GRKUWX5eayDjjIeIjFC/ISIwXJQ4JrsV10BIB4LuIflza/QmCGCKlqicFyXl97RvLevZa5JqDIJNZyDQgHLr6JXmRGioJxBEHAEwoNOD0eFZXL18F2enFxAPRq0xHmkBXq+to5jLm3N7kk4bjcG5i+dx//13MbMwAKo6goMH+0WcHB3a9442d7D2YgUvX6wapzHBADp8JmvooFApo9ZpYXRyHOOz01i6fAFDbIjWnTDdEQ1EUDjO4mT3EM++eYLXK5toFCroNAIm241OG5VWA7VQA9fvX8f9j+5jeHrQaA1qpSp6GkHUjktYe/wCW8/Wkdk5xuaLV6gWqjbf/QNDSI70oxUOotFpYHZpAe998K6VDdcKFey/3MLa41UDM/jz9Olzo/wIRkMIJLowNjOOj3/4PYxNTWB8ot8o81OpLI73jpA9ymBr9TWOU8cYjA8g3tVjJUlH2SMUgiW886O3cfcPr6ARB9pU6UGgU+2glqmhkW8hUgth++UWNl4wE27DuLWz6bTRqPTEXTacO5cIbrQQTcQNaCFQwuzWl89foHxSBINY5xaWrAx97+gAh7kTjJ+dws17t9GOtNHVGzNuYFKQMJuxVmuhO95tDep6+3qN85PrxQw06g/SCRwfp7G1s4vumMuoNLqeZssAVNJwdEdj6B5MYO7GOXzwo48wlIwic1zFxqt15NM5m5uDvX2kj9MG7BHwY8arjFXup7kL8/gH//gfYHJuEhSurlgEpDfO5Zgm2kEs2oX1l6t48fgpNlZfYm93B+QcZMYYAahisYRqI4BzFy/io48+Mk7a7HHGGlW+erGGFw+fWcY5M4fZKI+ymC0X0TuYxIc/+BgXb17C6Hy36chOCWjlgHqmifVHr/Dki6+ROz5GrVLE7t42jrKH6B1NYmBsGLEB/juCdz/8EOcWlyywcHiQxeFuCv/PT/9PbKyuWfNE8uvzeft6u42iws6/dseachpHOlqI9/Xi/Q8/wN0Hdy2zc+9gD7uHO2ijhe1Uyhp7Xb58GffvveuyoLuCyKTLlj3Nqr0z0+NGw1KvOMqkQsFxlpdKRctUJRDNTFXqbYJyXOd79+/j7t37GB3uR7DtKCkIqLHp3u7OHl48fWZju379OmbOTnuOQNuCTASgCX6fHKUtOD4xNW50NX09fQas8nWW3rOxF8GTszMzltnMMZA3jmcy9Qt1VbFaQbFVxsraijX+5FyxuSmDzKyGqBYqmBw5g3fvvYOF2bN29pO6YP9g12SKMjA2MmTzmifn7Poa6oEW+gb6USNggw7GJ6cNSGLzP/J7h9phHO4dG+B+7859/OCTT3FmZATZbMGyOglkMzOCjSOp23/x2S+QzmQsy5M2lVUbtNp4/vQZHn39FbqCwAAzQ8NBq04gHQ6DRW1yHtc7ODzIoFnvGAXBQP+IV8EVMYeDzUCboTbqrTKKhWMMDncbDYVloebLKOTrmJhcwsLcMiLBuDlDjUoR9VoRtXIWn3/xSzxfeWZ6gVyWrKbi2KenZtBqtLG/d4zBwRFcWr6C2TmCaQQhuR+3sJXaQk8iht5uF/zn67VGDYVqGfcfvI0f//hTtDoEFYD9A/I1N9Adi2JvdxdPnjwyENqo1ZquhNbs8XIFQ0MjBm4uLS5jhFUNFpgHGlXua0fHxkaQR8fHyBfSBroXChlrDHh2dtIaGtbYNPbw0KgmXAZ0zDWIjTnHmk6TAek7uxhMDmOgbxC3br1lQG0oGLaEBGbxs4knz0kDtIKkruuzLO++ZL81lSVlBLOgmdXbHU8agNmb6LEMbtKorL56iVwuaxUGBKCt2qneRKvWclQ9+ykMDJKX3tm5h4f7xo1PW5SycnZ2Hrdv3zYAmrQSpWLT9CqfKbWVwsrKCuggXV5exszMlH2He6ZMHukMgeYNZ2+0G15z7D7b47TzFJgvG992wuxh2hbp4yNXlh0IGaUUz+PuRNL2JvU+GxIvnjuP+fkljIxFUSeVRpvgM6tOmAFNgC1ozXuyuWN8+/BL5PNp9CZj6B/osSAZ543VHnuHB9ZMmONmU0fOI6nn2BjZvVb2bPMyol0JXLxwBZ98/Knda21l3eSgKxZCsq/bgFtmlDMrjPM5e3YakUjQ5jhXzFhWOJ1H0u7wPHRNNlOoVuhLkZvbOfysjFS5NPcCaXt4XrIxLeXgt7/7En/2Z39mNiHPi0TcAaQcK+WGckwqF2akc8/3Jng+HmFtbR3b2zvWT8LvszHoxCoyS96oV219KAfUzaTiIAXH0PggQtE2Ss0MGqESap0cqs0CQuG2AdAOdCYliXlWZlubPwfSL1Y9f0tZ0g6skb/HChd/coYSX2Qbq3JVr6s6lLr2jY/p8vf8vqBAYfldfhtc4IJsZs2H+Q1eNuopUNZywKTfrheYJb/Obz/LN+H3+Tp/aPPqGYUPKKmD1CdmH3vPI5BeNrbuKxBe/riu7a/M9GdTy7/THGkMAvl1fQGHWhMlbfG+9N8EZMonFRYhfEFzIP9SPo5wCF6HelvjdJLhgEGBa6r25ncF5giYFEaiOfIDnQIc+R1lVwsnka+swBrH6R+bQGk1IRRwKpBLuAn/5u9+DIC6gZiG/D6OUdQZWmdluvL7aqQrTMPvK3aoL72GgsQR+D0+i55b+IeeVUCb5rfZcRnTkkn6X7yP5pbft6rGqkvAom40f7PjMmxJxydQV34c5Ui4gH/+hVPpcw5UdqClfEHNm67JcfBz+hH+5MbkqFs1fl1De4jf0TpJHoRTCBTkXElmtOeELwlLkr+uMb0Bz4kFvAGmhYv550PguTLjtZ+1/7TPJFvy1RUolg9kmtEAUAcIa10YmPPr4zd6xgUWJH+SS2ERxL3dHnYBeL5OmfRjIAbok57Pw040Zs03ZZoZ0BY88/FI2zoEvQx9zzbSd/UcTBihfWn4QncCjaqTWbNvuOc9nEvrw0Qx2Vl+gLjRcBUZfp0g+Rd+wvf5XWGd4v03zCccMpucvxNHYjN57VXTUUyJ9sB/hx+1TveWA+wdHsTflWyn8elZ/UEPnSMC57mvWIUiXFL7RgmPhrF6HON+3XV6dlkzeDdGdxC4rH9hJQKguf7atzyjOSbry/E//Vf/SYd/qAyK1+CHpVT1ngBqKVJFPiRk/D4nkpMvQZJyV0alNqSiScpI1EbToSEgTMLqP/D5Xb/iZEaMwDteTyUfikiIg1jKQoe3f7PrmQ2gCwdciZc3qQSgBaJSgOh0cQJ1aMvQ0AHsAAuXNS2g3a+IOFa+r7FqYwgslaK26I/XZVXRNbtuNHoq8HwmbhS+L0BUES8zBuOuMZqUnRSvFIhFnrwMVhkzOlzYPM7AT2vEWDKhIpAsyhNyvxlY62XkSiHL0OA9lW2tw4TXU3RdBoWiiBLaN/PuDhYZTzrcdSBznMpc95f/cMP6N4TWQ6AsM3G1Hi7C5iKuvL7feJIyb9TeZJ3LGDFQo4/krUBXLG6AEb9LB5qOlz/4wrJRGZZ+44LfNWMq5CLINtdRZjw5ZUBqB214ft84IAnCRsSxAwOkyEWqgJBfcWkO/Pfk9SRfAmjpCEp2FNWTTCrzX4em34jSIcixcW4FzEthqkSOe0V7zcbnKTQ/CC7Z8xvGkkPeU9xPGjvHJ4OR9/OD5JJ1Pb+AdH6ez+HXOTLq3sxF3LLkZLBxPDyI7bm9THi9x8wwkxc6qJ22gR1Ob70BoNmULBCioUrOWDYa6kVXuN8aEC4v3sDYyCTqmZIBoE8fPjJagC7yRTZraAWAkckxLN+4ilv330LPSDdyZQbZHEdlnc2G2kAtncfu5pYBfpvrrnEdHT/bc+EgOmzQ1p/E3PlFnL2wgOmlBXT1RgzcoCOe6EQRaQdQOMzi1ZMV7L9KYf/1HjKHaXOgQ9EojtmcKwbc++QBHnzvAXpGY8jXKggy270SQjNTxebTVWy/2EDlII/djRRaVZe1T5Ar2tuNSF8cyeF+LF+7gvvvvo3hkTjyRzWsfvkEr1+8Qq1SR6fZxvPnK6g0q2gEOuh0hXD+2jI++PQjzCzMorcfaNWBvVQWm682UTzJI71/gs2VTcQCcYz2jxnIsXe8i0KgiA9/8gEuvHcBtWgFscE4oqRjyDZRzdTQKrTRzNaxt7aLtacr2GU2LLl+SYnT7pxy61N+LQAYcM2e6DTTMWb2b2pzG+ntA8teZrl1ONZl81JBFdNL87j9zluYODeFFrMYyyWsb2warcaLpy/QrLdx5eI14+rm3h4eHrSM3XTmCOFoGO2QC+yw/Jx7uFFz1CwvH78w/txwJ4jBsUGMzI0av/XsNEGvBtZevrIsQJ4LtUrNsn6Z7UfKEmue5fGt8Yy7dP0Slu9dxtTCtAWGAkx5s+akzOBrm3G3ubaGr7/4Elvrr1Ap5I0vvFknf2wF9UYT8eQIrty4gR/95MdYWjpnDRJTW9t4+uUjvPjqOSonZRRPShgZHkPPQB8K7QpCyS78+E9+guU7iwgNcG85ALp+DJT36th8vIHNxyuo58poVEo4Ot7D7tEuAokQEqO9SAwm0T8+ivvvvYf5pXNgvDh9WMXhzg7+1f/7Z/jqi89RyRUQD3dhbnbGQBArOTeaKVcFxP1RblQM6Lx07TLOTIwhdbiLgjWKLAHBjula8rh+8sknWL520QIYrTKwf5jD82crSO3vGT80GzzyTYIy1MnUbcwSJscw5+vBO/cxN3fWdI/+Z94c1zV9dGw0SmdGXCYjwTXK3NbWpgEvbHRIfjsCeQTOCXQT3IpFEhgcGcS9d++ht49OgWtimj4pWSDq2MsoJtBKuhs7u5mdwSAAueCLZeQrOUT74jgzecbGXCmV8PDhN1YRwOa2DHLcvnYLb926jbNT0wbec32ZAfrNt1/hxbPnKOTyRgmQL5RwmDmyfZsc6kOYXO8jQ/jDn/xbuHhp2TLgA+0wukJRHO4fYWtjC5mjHM7Pnket6Kqnkv0uEH5m4gwGx4OoNoC//KvPsH90gMHhIUxNTRj9ST6TxeOHj/Ds0UPMMAOyzzWR4/8MEPX1DVhj0431LXz5xdfGY8wmZgwmEsC3Biik9opFcZxLWxPE0bEB3Lx+CROToyaPW+v7+M3n3yJ9UsHUxAIiEVaqhNGuM5O+gkopg0ePv8Jeeg/JwV4LWBGMY9OvfqMvCqKQKWFifBbXrt2yBo3UAaSI2D3YxeHRvlXPkOaH+iVbcH06iuUS7j94gJ/87T9ATy8BV+DgoG4ANSl4CF6vvlwx2SAQNmXmgQAAIABJREFUycCR7As2pCFf8aWLly3jdWSo286uTLpljWx5f53T2WwamfwJTtJ7ODzasyzkyclx4yXnucf7kWqilC8Z9z4DbN29ydMmftQlhwdHBqqOn5nE1cvXjEIJHZd8QjuI9hDXc2hgwM5w6s2JKa5PnwGtBDyNZ9f6YXQswFMrkw84g1qD1QgZa0wZ641bRjnBUfZs4Do2a02b74GBJEbHBm1fcczsm8C5JeDNe87MOA5ox39MSgUmFtSNJ5sgOuX60sXz1rCTes+4iO2MzRv9xNoaM5BbRoFFoJPzd3R8YPY/edynZ+cR7opaBQR7BxwfHhoNULvZtuchp3VPd59rMogQ6rWW0bmMkxeb5ygrTlip6XVZ5T635IJG3Zpkvlx9it29TSQSUUzPjAOBFra3N7C1vWnyYlyQBB7brlqTDYhJJSIqQGZtU+exuqJaaeD99z42SptKuW5BhmCINmHAAkrMzM8XCkh0xwyQJ+8qM1Rb1ochaNlNBLm5XsyW3tnZBhsR87lrXnNs+mOUH54vdKhJB3bz5k0L4lHOHz99gp/+9Kcmv9PTkxjo7zeb1GTfq16kLmDPArNLPSoxUro4ir4qyiUHCltyQbzL/M14wmU8slqJdhn3EfV9NBFFtDeCru4AmsEyaoE86iiiGSghEGyiJ+4Ac3L/O5vfZTTzX64794Vz6BtmPwr45GfsdfYf8ABJjkc+n+xQ+heymykzqjKVrSu/2++jCYTha/K7tW/9/pwf1JE9Ln9U96T96rerXfKKy7rjNfm733cVkCkQQ0kz8vPlh8mHNFvVy6oWeCn/np8R+MHXlNglbIFjVGKJgGW+Jt+av/P+AnT4vPIr5LMrYUmglO0Jz3fne7qvBS99meOipxMwIj/Trf0buj3+zfEK2OZ4NEcC2+QvCaz0v8/vaqwCqgT2SJY4Bl7fEow8+hG/r875lW/q91Ht+57/rvXU+ko+9Xm9znmmjMrXVJBK/rjG6n8WPYO+J+yHny0VcqeJYEp44+dFSak11LxJLm1SrAGcS+bjD69LQM2frMVxuYSxpve6SwKifWXgqNcsnuss4FkJUXomyYRkwT/H1Becd/mA/kCPPiefXD66PbevT5kDAp2fKMCW39E+88uof+9JpvRZyafWgNcUiClwm+/Jz3e4haueOMUNmg6Y54/kTTIueTXcx9MDnBvJq3SI6ZWQSzgUgC5swApFfP2aeEZID/n3rrFzerpFGIzmyF3LVY0lEg7w1XiF0/Gz/J1Bf4HCAssV/DIsz2viGfTofTROArvy+fV93udUr7GHWdtVkZDWtFV3+l1Js7WKSwDVa8yA1nwKK+K1jMbKw2y0bpozZcH7QXwB/Pqs8AvhlayAUjNek5WA8xMoB5wv4o9aMwciu/njsypQIoxTelDrK33zRgabFlT2JxrqWXgNybvWUXrIcBFvbXm+SB5tbwddUqiCobRj+Mz8Du1uAtQ8+3l92uuBf/5f/scWflXGsJSjFKJAK/8B4b8hB8WbsRyKE8PsACoQKiN+l5NCZaQoh4RNQqvNoJIeOWjaNAKMBIIJuee1bSEsS+QNvQedKxqwemBF7QQ+6dCV0SPFIyXAaADH/CZi4qKHeibuFaWeCyDX5tEGV1SM35EylFAIsPODcjJs5EhoI3POVQahzE1tAhM2ZumW3OH4XXBTxoBAO//8+QW1E3T8ppxXAX0maJ4ypQHlj9Aw49wUe9MB8+Rb05gU3VckRtnUEmp+ju/xbyl6/wEtxSYZ4ZwpA4DfldDLqJGy4OcUodaBK2oORbXYnEkbR4rVDqZO6zRKrvXUetjaeZytur94tmlcOxmNuiYr7ZbLXD05OeXzNgXqHSLaC9E4SzwdEGFBiogrUeGPDDc7iDrN01IGvk9wQ1znbk86pU0AWpG500PdK6nTISPFLyOSz/dmbdyBz2fRQcx/+bx8XQay5k6yybnjdXT4SU9ISSV6HAeYjEd+9jS66oH+dlh4WewydGWgyAjkZxRI8RuZMrR50EhedH09N5/Bgkpe9E17TgeCgGsdWtSBvb1JWw/tce1f7VsezLwPM7RM/3iclu22M4wIyvn1AQ2Erki3AdBdkT70Js5g/Mw8zk4voTc6gIP1XQN+mcXcqFQxnOxzDlSthMRgL+59+A4u3bqKSDKBk3zWQDML6DXq6AlH0R0II39wjM3VDTx59BjpwxPTBeQlDXSFEUt2Y3h6ArPL57B09RJGZwfRIIdnBzg5zCBQBobjSQOgd1Y3UTzIYevlOrZebRtnKmk7suU8wv1RfP+PfoD7n95GdADYzRQQbLTRU+tCbTePl988Q+rlFuonZZzsHiMa7AJr9F+ntlALdjA4MYK5S4u4fP0aLl5ZttLy3Y1drH/7HAebKYTaQQM9X7xYcVHhWsUA6LOXFvHe9z7A0jIbuZHLF0gfFPHy2QuUskWk1lNYfbJmvM4stSfYcHByiGq4iu/93e9jZGkImVYaA5OD6BuJoJYBiocldModNPMNbDxZw/NvnxtoSu7nUBtgWZeMSlIJiDqJ4M7SuUULOLEJ5OHOHnaeb6KQzqNveBCxnjjaXSEEu7tw9uoCrt6/gemLY2iwcWCA/Ls1rD5dxa9++VtsPH+FeLgX0WAcNXJ5jg9j7twsjnNHaAVbmFs6i+XL5zE4PGjyUCLnNEGhb5/jxZMX2Nvas3KsWDKC+XNz1oyM8pvLZJFLZ0xG49EEuuNx09/7uykDHPhsMgjGJs5gZnkOUwszGBgaRDzRbRQANHpYgra7vYOnjx7h+eMnyKdPEA0F0R2PoVl3GTPlah2JAQdA/8Ef/RA3bl+zzPijjX18/Yvf4uXXL1E9KONo5xhBhDB4ZhTlUA2dvhD+9D/4R5i/MYsOmRU6QCMPtDNAbb+O149eYfWr58imDpCgIVorYfcohVK7gthQN+LDSYzMTOLO++9g9tw5k6WjvWMcbaXwu19/jq9//QVS6xsY6u7DnVt3DIBmpgibL55kM2gwsBlPIFM4QaaSwdDYEIJdITxbeWENtrq6XflkvDuGxcXz+MlPfoKF+XNuz6SzeL21Y9mHr7e3QbYHyhwbE1JH81w0AxlsnNKFH/3g+5ibG0WA8UpmXWQ6xj3LLOXVl2ugnrywdBF3b99Fb08AxDOYibexeoDf/PY3VibPHzPIS1XL/GR27/TEWVy5dhmL15aQ6CH4QmcQlkFNeWIAgln6DEAQOJK9IwOcfNTd/d04f+0cpudmEGOqrQHMVaS2d7DyfMW4oOfn5rB8/gL6k30Ikiqo2TRg8csvv8Rnf/NL42Wm3KVzeRSrJdTbTct07+1P4k//0Z/ivQ/fw9Bo0gJH5mZyDorA69e7+OVffobPf/45yrkKzi0sGmdvMBw0hyCSCCNTyCAYDeLytcuYWyB/LeWS5f4hpI8LePj1NzjY3kan3bQxkm6hO+nxlXSAndeH+Oxvfo211XXjfo7HXXUWbVPuC9KikGKIXNlXLp/H4rk5o3OwfgD1Dp48fomnj8kRPARyDhEk5YValKPjXbzaXEGuVkC8J2zc2H19SZvvcrEMsOksIujvG8FbNx8gFus2aqFioYBdUmgU0ga+0gHj+UPKBQLS5OdmU7cPP/7Y9AzBUlY9ENDl/iXtBOkznDPWQrArakA6KQnorE2NT2NyfMqChwPJQYyPjp823eO1zaFKuGq5WqOCo+MUtndfG9DGzNPhoQE7b6nzKKeFXBHvvPuuZTiTToU2zvZOyiggnjx5hpNMBvPnFjF/dgFdEfYSYeZ5C/u7pOE4Ni7f80vnLHBn8x5jhVHLnmX3YP+02pJAN2k+SizlrjWM+qrWcM1fGdAYHBi2vULKBs5J9oRZuQX09fbizPio+Rh8Bo7bqFwqjuuVAfaxsXELJBNgJuUYuZypv2LRKM7PnzPqEO5ZghoE9ZnVRB23svLcQNlKhTQq56xBOZ0ogtO8Nq81v3DRwG3OJ4FYNmRk5QmDkqdNKWM9iMZ6jEu7VKyCfUP6+4asGW8zwAx1x0lL28JskyCzT+soFDNY31jB9s4roxCZnpmwag+Cz6yuiEQjxlVPfe1snJBlLzNoRRtgZmba7BkCtquv1vH40VP09vZjYX7R6EGcvensFvpt6cyxBZRYFk37lj0RWBXS3R3F0PAgupME8RyP7uHxAY6O943jMZfPWGDF7HuPDjDk8QPTNibFDmWLYyRP+WeffYaDw0O7x/DQkIHasrlYGeHOJ+eHMZDg7DYHFtBUNp+x1bbqTTbu5NnV0+0qlkihYvq4uxeVWhm5Yg7Feh71TskA6HqwgHa4CkRqaKOOcIiJH102X+Z/dDw6DrimhOSWdnalywJWsoSaZ8lXoJ9CPWh61APT5IvwO/ycssrMlvao2khFwnH7Ey7ki8rmFvDi94/4u8mMRwsgu1t2qsAWBoT0nt8uFeDNccnv0DhkW/PzogsUgCjbmte0zNeAawAusIPXElgiP01gqmxpAdCyw1XlyLH7k4l4f66LPi/wVOOTz8B7CyyUXyIwT0CqgR9eRqp8C4EksvX866A543XkW/JakhP5r1obAfPydTUf8o39IJ/8PfmUep7ToIWPtlF+mUB5/3X5Hiki5c/Lr5QPpefVunP88s15HV5TgJ8+40BN18dGQJvAMs23H6wmJRx5abXu/I4CLfJX5X8Ji9C682/SSEmutY4uGODklniL9o3zc70ARctlnrJ3Dc89BqEYZPeP0RL0atXT7E7eT3tTvrDf39TcSh6EE2gvCZDjdyj7vL5wLH+mtBu3y/71B1v4PYHD/v0k/1VyoO/65du/1zUfzi/2qjcsccT1OfLrKT8IrPtLdnkfUapqDXhPB5w6PSZspcpkFl8jPslIlzXtdkEZCwyc3t9RlkiuzPTzkhrdmBz3sap1+H0+l/qQcQwWkPEoWYStyRaWL8+EIQumeNUfwvfoQ/I+SgbUXpOepcwQ/DX9HWEzPaf3pROadZfkJvCX55kwNMmQCyC8yfJWkED6Tgl8vOcpMO7hWP4gjp0bCVLkBcF5FsYkXEfYHmWpbE2W3zTp9Af7NC7pMWG5do56su+fB45fvsF3dQGfQUmhOod05kgOTC8EHV3t6byHfh/HIn6mM5I6mLR9DPxzXYyC47//J//Y0C8ppu8OUAqFNxeiL0XpFzoaE5xIGqi8uE2qx7/KAWpSdWBykhSFI2jMH+M69qg9+LcyZ3UA+ME8CRIzcvm6Gg3wXgQBRUXBe+jw0XekSGQUSJGYwMVcOYgyia28zAMITeF3uUiulJI2s+ZNG1YLKACVc8Yx8X9eT4Kjja8NJcXPsfG76iSrg06bXBuDWYOM1khpahzaDDKC/AaO5pH3qtTdpudrXDMJLTPiTJB9h5RFaWKOSoIb1DKIu5xwCyjnOgtIF6+bAE4JrpS2NoU2tg59/xxQDjgHdliRmNRzxrXZdMBr/hTQoHHKOWZWjMlS5A3Xt67D+WXZng5mHfZ8LhlaLIXUQcB7cazO+XCHOZ0QzhsBaDvwvE7QBhqRs9XLENbhFmM5qpfxwTVlhjnLcAWWSlmwBNyvdJVhrsOfjoMzQBx9hqKpUlpvIpZO1iQX2s8cp7vWG54pyYgOMMmY/0DkvHB+9Jw6iLQuugabLimgwYgXX+f1FNji98xw9dZTf+vAklErkFtj8ke37aD3+Gw5FwJX/Aed1k4Gqgw5XV9GEu/rIuSuakD7R+vCz9uaRx33OQFol83CxjXMXHelZ6Vi2TK1JOMBMDIZswaE8dggBpNTmDizYDQcwUYEJ1sHONk+wParDRQyWQwmexGPx5AvFVEL1HH3o/ew/NYVJMeGvHLxJjJsHtVooj+aQKTeRuHoBNtrrw0oPNo78vYI6RS6jMZicPL/Z+u9giTbsiyh5do93D083EPryIiM1C/V01qUruqeYbqZ6RloaIPmAzMw4JcvbOCXLwwDfvnC+AIbY6bpmunqnnrTJZ5OLUNLDw8P11phax9fGbeeEWZpkeHi3nOP2GfvtddZewazF5dw4+07mF7OoEVSDguS5ZsI1AYYDcRwuneCw5db6JZaKByc4mibhamA02LJGL2d8AC/+LM/wgc/fxuhNJCvtqxoYqoTR2nzBI++uIfDZ7voFFqonBQwOjJqm+rDjecoN6t2/zvvvImVSxcxMTVj+8Hmk2fIbuygeHSCRHQU0VAYWxtbZlPylSIG4SAu372B9z79ANOLs1aUbkApifyZ6T9Ts3r3xS5esFhfrWvgC0HiUr2Ecr+Ct374Fq68cxXlQRGxVAypsSTa9TZapSbqhQYKh2fIbh/iBZnf+wfm7HA9srCdrRdbpx2zIZx/1Ne+ce26FVc8o1zHUQ6n21mcZk/tCFifjPORIEbn0li5eQnrdy9j9uIkBmEH+JOYUDtt4rvf38MXn3+J04MzTKfmUCtX4Q8FsLS2YAUUQ/EQbr3zGm69fhmxaZ6hB4qnbWs7tXmfP3iOb39/DyfZLIJhvxXqI9ONbCQCLZWqk73h0ef33nnX5i2LVu7tbDkJkGbdAvpAyI/M/CTSM+OYnJ7CxNSUBfUMClhsioXeDnZ2cHxwiH67ZRrAsagLwpjZbrTaQCiKSzeu4ZMffYy7b91GIpVCbvsAX/3t77D9cBv+8gCNYgPZ41OTIgmkI0jMj+E//C/+AunVcQTTQL0FlI8r6BX66Jy0sf94D5vfPcXJ9h5G/CFEwwGcFLI4qeThT0YQySQwt34Br7//jt2bP4VsDltPX+D+77/B0+8eWFJjcXIG1y9fQyqRNNvANcsinHy+vs+HQr2IUqeEsYkU4qkEtvd2TTaAMhDUwnU+yZgdHycAlkiNIhAM48y01Vu2NmjPJmdmkUllrACXMavIigj6cGFlET/96WeIjJMyA5wcF6w44dPnzyyhkMufWgLLHwpjcmzC9pHxdAbLC4tmS6iXSgCachzUiWdQQKmO02wOGQKbb7+BG2/cQCjGOetDzQDqMztOWK82bLwJFOZylOMggMNkXAgDvw9jqTRuvXELH/zwXaTnRwwY7leoR91EuVSyEwa0lQtz8yaXQya1ATFDpumTJ0/wm9/8xhintHW1Rh09Sng06rZ+L6xdwF/8p3+Bi5eWKMeMDrfunpOCaDa7ONw9wt//6u/x7effottwSeCRpNsH24MOmBjnOvjsJ5/i9TdvY2KaclBsH9mhPXs+Ju0efP0t/IM+3nzjdVufwZgfjXILhULRWOrffPkNtrf3jWEqGQ8CoaNJyhkAB0fUvE3i5vXLpkXeqLsCaj4EcXB4gp2dLBKJFKIjoy4gCQZQrZTw8uUz7B5soetvYmF5HrOz00jGYwaQRvxRNGotHO2dIhZO4ea1u8aCpc2jf5w9OUbf10c6nbTnzp4c4fiY9raP05Nj8zfW19cNsHXAZsUkEgSytjstY7sGImFkpqctAU5ta9qhaDiOifQ4YqEYxpJjlqB2tUtc0sj87pire9Ds1NH1MeAhI576un0DZZVcp19ObfGf/exnpmMdG6HWNKVmqsYM/vw3n2MQ8mNl9YI9X7/rQ6vJ4oRBA81ZOf7C0iKuXL6EuZkxAw+oaJAjS/nkxNZKoVSy52pUmw5A8DsAiwFkjcXFAzAN6OXVZSSYrOpSC72JjecblgghIWJ+YfYVQ5BSFJzzZHjLRyRJgCeWyE5ncsH1gw8TmXG8fvsOktS9NhDNkQi45tqNOvb2Ccw3DdhOZ1I2VrILfJZIJI7YSMaAeX6/Ua2gVCwaOMwTK3yeZIJFtMOvAOhypW4noihDksqMm++ghL/AKwLQvG+xdIK9/U0USzn40EY8QfKGD4ViztoZDAcNqNepP7L5CGqf5k/MLtH+c27EopQ58llCYWtzx7Sm5+cXbY5R75n9QbkV+mkG7A59S5Of8DtQN51x+tjuBF4f5WoZ+bMcGvRT2g2TbeGPatgQGBDYIjYV7Rv/b4UCydgKBww8op9oCbZm0xj39VYdIX/E+m88M+mORDccuELGl0lC9pmgoIRgBJmJtM2Dk1zWxoHSRa/dvAWCI9R5PykeYe9oE/nqEVq+CgahBnr+Oga+DkJBByCYf+h3knLOB3UMPiYynO71+VFoF3OcA68C3yy2/R4bWH43284xkX9P4pTdc6gB6gWQ1R62Q99TTKW4RP6uwC754V7g0Nlrx54VKPLK7x4WMuR7InaIwOH9rNhsAjm9Y0qbwT4TuKo2Ko5yCSBWR3YJVMX+Xh+c3xVzVcClAA0HULmxcbG3S6QqtrFErwf8VgzoBQAV+1is9z3SjAgyXsxDsajmgYBsb/whIEZAj8ZE/egF+ATCqZ1eAFljwc/rc2yjkhn8jjt17UgQGkcvZhD0n5+c9QKQeia1idfn/zWOIgbxHt726/M2aEPAnu2xmH+YROH42BwJ+RGPEjhzjEjZW/WhAOVXmML3AGBeszNkoSpu1DzmMrRkacQxT9lGd13HzOS885N8GHR4DPdwtl3riJ/lM7Igseal8Cr1pdqsNcP3BTp6QVXNK7Nvw0SVF4RTv8p+e9ek1q+ej9/jtSWJIbxCMav6XeMnrEHjJnyJ1zAJA59jKQsXEk6kZInWiMZYuJXWIO2o7qV17+7lToTzn4HtDYeJ8DOK0Q3DCruEBZ9P68vZQ3eaW/G7xk99zHa7Puk4abWh5KnicfaP2Zq+A4W99/XOB28RQt7vHD9xSTERWA3M9hQ3NTm1nhsLkzVl/YVh4sAwM+6DgcCrE/sEoAUky07ydzTqnlPPx9/C1zgGSkDwu5pbbj9z+AHnk51YjroaVDylJUkb4pZad8JN+jgnRwlbEi6luWTP5JHeEdYofETjpzWsdSG7y++KcKz5JDyD3+VrsmP0qYSVmn0OOk1y2QImqNkettElCnzmj0rX3/e//Q//jUlwqOPUSRYIDLWf2DBtnmIq6wZk/NjxwE7HWNCcOCr0x2sJ/NVRDx110UIkUOWqnjv9YBkR7wKXA6N7C8xVJlzgqe7Fh5MQuBa7Jh+v6yaOY+JyIqgSsW2SIWdIeW3XcQ6YYv8o4+FlG/MzHAA5kdpItHGp4/k6v++tkKnNXROY/aZx0GTiM8n4CBgXY9kmGpwWN/tVG4VARraBr2lDkFHW81u18V7n1dE3td0cghjZLB1jWWtj4/2p8WZOwFCknUxjjh3bqWw1/9b84bjTkeR7xpqr161fZci1AcrwKrujRcX3pSHtBY61edARdA6BAw01Z2VUSxUyY1pWTtTL9OX7nAM8Sq6FrHGVkedvbvA09LyGxpLz9TzJMvKq8AM/z4yr5oIMlZ6Jz2gBIDexYXaUs01ArRwON2ausqwWOsExPpuYy5yXbhNKvco48/sCoLV+eA2tOd5fG5D6SX8rUaHEieam19lRn8uQ8TsE6Dgf5GRqfSkhRMPKQJF9wnklp+2V0fYci5Mjq7ZoDqjf+FsbjJxTO5ZLh2T4z/scMoRsrwyo2q520gGyPmjzWJDbJGSw+bvddgVTeV1LwHiKtDbbTEYMgwq/OyLcarqjdAwKzYkd0PGOwNePIBbJYDy1aAB0emwOvYYPpYMCWsUasnsHJiEQ9vOoShztbgd1SjlcXcdbn76LtZtXEBuFHUsvk2HXH2CEAOlZFWeHWRxs7WHr6XNkD7ImZWGnQpIJ9MJ+JCbSGL8whzc+fhfzaymS89gs1EtAoAYEmsDR5j72nm6ini2jV22hWXIFPRudLortMo7KOfzDP/9H+NmffYTAGNBgMaDaAL1cB5W9Ih78/dfYuv8C/VILvVob46lxKzREAPq0WsDipQt4+6P3Mb+8hNhIwkCM7Zcb2Kbm82EWyegoMqMpA9AIPuRKBbTQw9uffYA33n8LgWFx2AHbc5rH2dEpSqdFZHePreBetVBDMp60Akb9QB8ntVNMr03jjc/ewMzqNCbmRg1wqhbqplNMmRCC7KXcGQ6293F6lH2l/RxhwiDg9oFCyRX34hr9+IMPjekX8vlNC7eaKyDU9luxvnyxiNNKEd2ID0vXV3H93RtYurGK9PKIgf3FUhvtJhG0ATYfbeLhV09QzVWxMrGAo4MTZE9zmFycQTgRRWI8iUs317B8aRETKwEDByv5LtqVBsrZIraebOPb393D0f4hEvEoIqGA6UVv7Wyapnu1UTX9Xeqffvjhh+bgECjc3drE6UnedH7JSGaRs56/bzrfI4kRzK8smfxHpcYTS9QwPkKpWLDimH2yH+zUywDJRMI5XUxcj8SxvLaK1995A5evXrL1wQKU97/4DvmdU6SCSYz4Y6a3WqxWEJ8bxcSFWfyTv/ynGL8wjU6kh26vj2q+ifZZE5WjGnYfbWD/8RaOtnYtyZIaHUGlXkK2kEMr2Ec/GsLylXXceftNzF1Ysj26VW3iyb0H+Pq3X+JoYw/NYg1LkzNYmJmzY+C0m+VqxY58svieMWMifkysTGJ5fQXjkxMmT8Ej4pSYIHOMTiqL3FgABT9m5udwYX0NibE0y1bZeg/Fosa4ow4u94XSWckKhFZKRYxPpHHrxg34/D189eXvDbSTDSdjOhanxjoMsKWWvxXgGdYEYGqONpSyLARUOK/p7O7vHuLzv/s18idFXLy0hmu3rpkONU8qlQtVYzASxLGCmMdZfHfva2zvbplNSw5rPRC4SafH8fFnH+IHP/0EAdbcbMPkKcie5l56Sr1pgumDnrEXaU8syGg0jcGwubmFR48eIhTxY+3SOrInp9g7OHS6xdEI0hMZ/OVf/icYSfAUGJOlvD6sGBvlILY2dvD80QvktrLwdclyalnSjT8EjYKxENaurOEnP/8hVtYWTD6HS7JWAvK5PJr1liWNXjx6gicP7iMxmrBj/gTUtrZ2DOCsEuQ/o7zNhOnu8pQAn73TaRlzr1XvolKs29hdWFxw91Yx4W4X1VqD7j6S6bTZLNpkzgVqtr94+RxnpVOkJuO4uL6ClaV5zExNY3piEulkBvVyG8+mBN7bAAAgAElEQVQeb+HFoy2kR6cxOppBveY0oEvlM5NKuHnrhu0R1PPd390xsGvj5XPUK2UHxg4LFvMzJmdmBdG6CIQDJpEwsziHOIszBoI43j/BxrOXCPrCmM5MIxlLWlKkXq2hWi4b25p60RaksSB1vYJyrYIumoglHPGA+uXcB92e73yFTz/9FD/96U8xORkH5R4LhQ5KlRp2d/dx/8k9BBPAldeuYmJ8FvFIEr12YMiiP7CETCIaxdLCHGamJxEJ+dCqt7G3u4vd3V3z146zWZzkT9Ft9c23ZEKfx1DJdu77Brjz+m3cuHkdk3McG6BcIoOmbBrO1DvnOuW+zPF0cUHN2OJkI4+l3SlMXo/PQtuo4kcMnEinnUiPIULtZPNh+gaGG9Dfbhobmgz/5Gjc9nQHktbts5TjiMdTmJpexuqFSyalQsY3k4Is2io/dzSZMdA0HImDyej8WQnxZBozM7NIZyaGZJQI4nESOXj6xnnCtXoNJyeHKJSO0WpXrXpup8uEN33Aqu1JTCQFomFLfnJ+kKVM1vyjRw+skCcBYyYxyHbm6/zOi40NFAols9NkpbNgMZ+LCQ6u6zhlLSizMSz4VbYin71XQDS1uAlys9Df/v62saYJIhAMsvhsKNnHkzi0dVxz9CPYPt6HNqXaqzItj7A/bADWaCppxSoZx7DAKgFokxiiJngiZd+jJJBpa1vfjyKRSFphS879CE/aNZvY2tqw69+9ext3776BSCyM8clxNLpVbB9vYPf4JWq9Ahr9AprdEgJhFp0neHB+ZN18Rt+5piXXDfc8nkqhPyrw0ZWF5ZRxICFPVPBHJCP5qnxPwJ35556C8RZvDmu6CNj1Ash8TUQPxeXye70AtOISnRRkP4qJyGLZAhy81xbAKrBCIJtAQ/nnXuCV1/GCNGwb+0pxgQAqAVKK8QVmCOjwghqKhwyMZPz0ihjj1ix/RGYT8MTPKRbk/73AtJ6bc5E+m4AY3kfglk51KvbUfQQiKXbi697vq8/0Ot9TOwSQK15Sn6u/+F0BenpPgB+vwWewdV+r2XMLgONv4Qv6vNrr5t+5BrFAZcViXtBeY68+FGCpawm84zioXwRa/gHgRxnFIVBHNmOAqdqgSw4ILPMyIjn2ShjwHooV1YdMrrNfSOTxApxe/MRhNY5hy2vbnAz5LSnPhL3JIwwTE7LTtpc3XSxuCQGPVIlAYd6PPpYXmPs+AK1x07zy9qPiROEmbJ+zm0PTMGSZS3aHn9P1Na+880V9441h2TadQuCzaO3wWuwXAsWcM3xW/gjn8pLqvO3xgqiGuUVjrxIb3tiaEhn27D23btSvRmDwJOl8AXcSQ/G0bBG1ovkc/J5wO32Pvxk3s184rryvMEjZV9k34h6aNwKidT+zmSpsOCTI8rntvsOisYZhDUFTAaE2f4YMaMPNYpSHc8Q6YTVMEMrW2m8PkfAP58I54Kq54p3n3msKcxS+xGfm/PPKBDeHuBr7UaoU7CfhT+GIY5bTh3O/Hfgt8iOf1Ut65T3Yp9q7ZIMEkgvsNlMyTDi4BIJL/AivVF947YWt944D+YWn0SbwR2NEDWiNm/BVLw7o+z/+p/9uYMy9Wu3VBNZRF2VJeANlEgTQ6AbcUPldOi/sYDr7Mm78rLLbAnpl6CyoI2g0DPT1YJrAvL46R4uU39EC1ubMo6a8Ju8tyQvvZiomNK/B7zpj5/SENFm9RQmp+6XB4DXJNGHHaeGaMzZc6O59VqBuDNkpTtScE4efF+NEz8z7nwOnzsFnW9UOO8I7POaljZjX1/e0SQmQN8Padc9jemjDYhO8pia+gczDBAN/y1ixnabZFAm9qmCre1vwEw47aY7hMQaOqRjQNh+aTjuIYJEAcd6L97Z2DX+zHZJBERNegK8DMFv2fN9nSfMauqcWj0Bl9r/mFp1HfpYGU/fVvW0z8LtiFAQG+cPn9jLYCcBrLuo93kcLmguI/STnhc/CIFJVihkwKWlic9h/LsquzJASBJwHxq5i1n+Y3SKwI4eH/Uuw223k5wC0bUIRp0suAFqZYNO7HB57krHR82sj07zR33Iw1K9ep4+v8Rm9rBR9T5ubDJUL+M61ytUOjZuBoPER6ys5ajJUAjSaw2M7bLs2dzkicoJlQJWUkYHnnCfzTv3nbZ8cHCVfvHZHDqwxNBJOJ5NHp+UIegH7et1tvmyTbIwMKr/X6jjHkkUIbX4Oq+myeFm93rQjKn4eI+2SyZk2BvTM1BoyY3PoNwOo5iro1zroVuuoUL6lWkGzUUWlXkE3DMSn0/jwp5/h9Y/ewegUGTFAozWwDG2nWkf9rGIM4qOdA9OSPt07MnY0+4ayEOFEDMFUDOmlabz+4TuYWR0FIkCzy6PwA/SLPfTKbRxt7GL3yQbyO0cItAeI+iJ2rLbZ7eGwmMXO6T5+8U//Af7Zf/6nxlpt+YBasY1OroPybgFf/+1v8eh394BKB7FBCHMz8wZEPd/bxFHxBLOrS3jnow+wvLKGSIysqyYOd/fw8MuvDHgPDkKYzIxb7Me+zldKOKtV8OnPfoS7778FX5gJozD6jQ72t3dxenCE/FEOpZOiMSipIU3mp7FUo34U6mcIjoURTkdw4eoKbty5jvX1i/CHgJPtLB7fe4LD3QOcHBzh7CSHXNaxv1LxhOlPWmDoCyBfKJotyIyl8cNPP7PnalZrKJycopA9RTqSsoJjR7kcdo73UUMb19+5ibd+/B5Wbi0ikHFFpgqFqgFtgVYQe093sPVoF43TGuZT08Zc3Dk+RiKTgY86m6ko1q6vYP3GKsamAwhHgUa5jUaxhuJRETvPdvDdbx8gd5jFiJ2SiRuA/fjpE4yl0+gHfGBxpA8++tBYbnRw+q0eTk9y2Nvewc72NqplFiR0hYbqzZrJtaxduWjAIedeu9syZls+lwML0cZj5yc3aNd4yohrK5VMYWpmChfW1w3E5U/++BTHO8fo17sYDSYwkRo3Nu/LnQ30YwGk5jL4D/6z/wi3P3rN9LHJDi9nK6jm6zjZOcH2k01kX+7icGMbMUomJOLGQis2Kmj5+qCrffnmddx683XEkiNo8qh1oYwXD55i48kLNEt1+JpdpGJxLEzPG2OdjG5KEJBBUCgTgOgY+3vtzmVcu/uasW/jiVFjAf7qV39rcjZhX8iABYIpXRZTSyYMbF+8sGzs09BIFNPzM8a6JzOSkjZFauMeZ/H86WNkjw4NXBmNj6BUPDOAmolb7lUEVmgbraIk/Ghw/VcqxuihfeEefPHSRXz82ceYXh1zDOU6UC118eDBAzx7/MJAxTffeRNr62to1pvY2Ngy+RX6ROwTHht/9vwJeoO2FSqcX5w3G3uUzaJcrhhL+Y//wc8QiVHOC+g1ydI+MYkC+iK02+wzzi8WapG/Qk1ZStAUayXcefs1XFhbQTA8gv29Q3x3/wF29/ZtP//FL35u7FRKA/Q6wMH+Ic5OS6iU68awPto9RrvcwKDNJCmBx4HZ81K9bLq/t+/exI27V3H9+hXE40CzAZTyFQPKCZgf7e3j4TffYePFc9P9pX43bTRBWsrDkKW+vn4Jt+/ewdr6uoGa3KLJPiYAy/sfbuYQ9oXh63Vt7HkklT8cm3Qmg8mFOSyuXMBIKmnAGAFsFog9zh4ZS3t+aRILizNYWpjHheVps60oA/mjBrZeHuD+V09Rr3QdONtzUloct8mpcQPKONaFs1NjqedOjvHg3tfoNBpmb9jf9AcImNu+37O0B8anJvDu++/gxp3XUG22cHB4jHvfPsDzhy/NjnK9JaJJZJJpIxDQlzD2sUlEtUx6hO0oNYqoNMro9Dvm4xjbtE/N6azt6wQPmcB65513jH3P0xMnpwUcH5MZvodyq4A7H13HyqUlJKNp0yOl+1wvAycHJUvSFU9zBj7PTk6YZvPWyw08evAAxwdHCMciOCsWzZZQLoh2lwUD+dzziwvITEzg0tV1XL3u5JdOTkh2KaJwWsDJ0YlpGxugPPAbs4YAJZMDlMiYmmYxxjumzc8f+lYEd+nr0G7lcnm8fPEMmy9emISLQDMBci7wapvEBxMwbCP9sHw+Z2uI/pHfF8a1G6/j8qVrdhS+kD/F/t6eJRQEwsRHWJgragxoqnPlTs6QHp/GyuoqJsanXp1AI9OPP70u5c+ARpOFIg+NBd1oFhEgwD4Q+Fyy+UA2cizpThrxmQgMc9///PPPkS/kh2vBJbKYDKNchQJK3sskQkwuMWmgNIv3hQIMbF3ylVrQ5TK1yRsmh2KEh7Gk2TT2MTW8yYJmP8XCEYv9WKzJEnGF81OtvD/3DAEpnF+5fA4hghk9xxSPRR07msViW+2WFb7k6zx5YmBEx50oVDyxsnIBq2vrGMtMWbKf96OtI5DO8aJmOQFoFk0cGR9BZ1DHSXUfpfoxKu1TtHplhKIEllnLw4FG5n8yCTCMXZyfK4KDA6EFjKk2EP1y9rkAaLbRWwyc804EHot7Ai6WFEmH8ZN++L58S5FpREKRzysQR7ZYsQzvo1OoOvFgAOKwhgnv4Y2x9beuq+sJJFMMLbarwDHFGOYzMyk9OJfh88bpeibFaWIbc24IZBWx6v8PBFdfKMa2tTHUtuU8YbsEcOuELNe/iGfm/zK+DYdfnboUGMZ5JRCI48kfxUSKOxVLCqw+H3cVpnb7tABHATrsA8UcilsUt+oa3viJ12db1Beql6X4yMZwOC8U3+hvI8YNCThKcvBaAp7Vr94EgWI5AYZ8dr6v+Ij/12cUL3vZ0t4YjWM/Yhq0w7XjOSHMa+iawh+E3QjcYv+Ua+Uh0crNGM1RzXONgwqDqm8pHZAciZs0mG07QyyB9xW5TXGtrbchIcgLlLJ/aJMEHCtm9LbBFaZ1WIR37uu7wmb4Hm0yP6s1zP/Th9JrxgAdsnCFQzl/xWFhGietebXHiz/x+94kAYFcjs/341ONPd9Te4RpqD0GYoddgkDYj8ZfCeh2yyV7eH0HuDuA160bVhIk3nFeoFX3Zf0jzWvvSWrhhqxB4liwLsnD/pMNE+5or4UcECrckXNEeKS1YcjgpwSH1qrZhr4jQard/B7bpn7ndYUNEYBmIoXXZd/Yc1Ijegje2poaEhZ1f44N70dtci/IKxsl+2gYJ08LeGRKeB9hXgKZeQ0j+nachre+w/YKfzBSYMhJjvIEEf+mhrNstXBB2RJek2tN4+tNMGjd6zsC571zXAlBrUXZMdkL60+eahyC/PaMfndqRXuBnye0hnigETxZD6lSse8Yg////J//+UBgqXdxKjOkL2tDEcovY8HAlK+RccLvaxJ42YJskBfklgHig5Chasj4cHJoIcm4cwDkHPIaGngtSgbSAqC82SuvI8lnENCpRS6wmp/TAjNHoe2KTrAd7jNOS0b3sABmCBKzA72ZAjmpyrwK/BYQyckmNrB3M9KkprHSxBNjnH/rHspsaPK48XIZRAGGWryaWDJuAvO0yPhstnH73DEvbtz8LTCfXrBdY5jd4v85pokRxwYhE4ptiycTf1Bs0NgoQ2dBxobtFjjNwEeOAz/He3LOmD7MEPhVG3kfflfOgSa2jAS/QwPmdQ4YkGi+2EKPDDV7CdbV644JNpT0MMNNSGJ4HI1zQdl2gfgsQignUv2u4opuIbqkBu8lgNLGs8viLJVXxzM0H/VsBPgtKBomC2QoCfY49rFzBNhXvJ+Kbcr4kwXj+oesoWHWb+h8aKzlSGtD5uc1t+WkKKssp5i/NR78jFj5cnq0QWk98Ci/ri8AWpse+4GBPK8px4FtUnaWfdLhUeBhRWG+J4dYTqHmk+aG7AF/25HO3rm2noBjGWxvwkagthxOGVeCSkog8LVXDnjXtVmOLtmJymCqDXY/UNOyZUC0OSUjcZt/nGvcZC1j3A+i1wqYBnRqZMbkNybGF+DrRdGr940BHez00Ws0UDrN4eBgF4VqEaFkFGPzk7h46wpuvfcGFtdnjSVF3Vmy0cpks+ZKKJ0UTHJg8+lzA6D7LTq0EYyk4kiOjyE6nsTMpWW89s4dTCyMI5QEitU26uUm/Dx2n6tg68kLHL7YQXk/h2BrgLER56S3+30cnh3jsJzFlbdu4D/+L/8C06sZ1NFDvVRD7aiJg8d7+OJvfovdhxsI1DoItAZYXlyxKvQ7x3vYOt5HenYKb334Pi6uE0xKokT95p1dPLr3LUpneQS7AYwlRxEZAh3NXge7uUNcu3sTb334DlLjGdNLbZbr2Hm5if2NLQPfA10/YsEoSGIigEQwtevvoFgvoRUgi7yBbPHY6by+dh1rq6uIhqJoVuvGmmXilIVUquWaOR1kYVMrttcncNyz4moExVgo7t2338F4YhSVQgmNSh3lfBFjYR5NTiJfKuHlwQ5OGyXc+uAuPv73PsXa3QUgCZQbPdPTDfb9aOVbyG4c4/D5oQHR82MTCPojqLGoZSiCaq+D0GgUK1dXcP31iwjGBqCvVC3m0ak1UD+tYfvJDr79++9wdpTHVCZj4CcZvY+fP8PoeBrhkZhJady6ewdLy8vuKHg0YcfDtzc2sbWxaSxEFqvrNdto99todltYWl3CzOKMAW2ktDF4JxOQmrSL8wu23qijSv3Or776CkeHhxgJuIReanzCCrJyXpKtRi3hUD+AIPyYHMsYGPpyZwvVdh3RsTh+/id/jPc/+wBjk2Q6AqfZIoq5oml672/sop4v4/TgALVCAeGAA5hYmJNpxHq3i2u3X8et128hPhoDWXosavfsyXMUs2fo1NvoNdoID4KYykxifHTUQCYeG2dxV/d8PmTmpzB5eR5XXr/lQJrMpB2X/+qLr/HX/+qv0Kw0bE4yOUXwsDvoI5EZw+ziHFLjacTHElhaXcbqxTVEo0FUSq4ocCGfx/3v7uGrL36HJJOy6A21a5uolqrmV4xnHFjPIoi0I9Vy1cAT+tRjLBp64QJu3r6J9WuXoFNiBOu6LFJYLCGfL9n4ra+v2T7x/OkzbG5uOwaHzxUyIzNpfmkG125cxetv3cXoDNmywPF+Dl988QUOD47x1htvGgO412aBN79JcPR6LjF8enaGbO7EAgyCXXTqLQCl7mAwiIW1edx85woyswkgCLQrwEm2hq+/+sZkEKjJfOP6dTtG2211cHp6htzxGU4NQMwju39sczoInxWwIyuVLHUyYplAuf3GLXzyg/dNT5pzgPrl9XID5WIFlbMqjnYP8eS7b5A9OjBmao3s1FAQDR61HnSMGbl0YRWffvYZrt64jvHJDBITPmtr/riBzScb2H96jBcPn5uGvh0pJyOdJ99CPkzNzeCDH3yE63deQ2oihRb3ql4HxydHBvp2BmR4TuDa9cuYmAraSQdKrVDPnADsg6+f4HiXz1wCumS4hmx+UDKH40ZdYdpp7uUEEghgfvm7f2cA9PzsHOIjToucQB+lYZptStvFsH5lHR9/+gFWr63ZeG5un+DeV/fw4NsnaBTrdpokEogiEaW+fMN8NgKQTL6Q1UtdXEo4VJpVFCpndgri3bffww8++xFSqTG8ePEC97+9b4l2grhXrlyxkyAsWksNY/7OnZ5hamkc7//RbcwsTiBM0LRqNfJQKbjn39nYQbVURoyFBIM+HB7s4+mjxzg82LPiUVNTE+iwuGa5ZPJHtLvuZEASY5k0ovEoLl5ax+z8jBUBtuKZpSqOj05wfJi1gn7x2CgymQnTPuZe/fzlM5TLRdy5exvvv/+uvUYfIpWKg64pOQlM4u5s7+PB/W/x8vljkywik9UdiXUSc/RTCdDefu2msYdPTpxsCPcLxRCtZg+X1l/D+sVLiEWpVVu3gq/chzhfuRYbLQbnffj8ZCoHUC7VMD27aAkRgqvUj6ZchwM5GIBSV9SHXqeOUvkUZ4Vjk+AISWqpVrX20m9jEMrTGPHRlIFtJg/i9+HXv/41Tk5zw0KEzj9kEUH+MBHH0zEEVim1Mjc7a74mTz5QOqR4VjJ7pfiANsTa1XUSEjydwIKHtt5qFVRqBfOhIwEWQEyZ3r7Fk1VX8JKnbwhMk2hhoH0waGA+T5nwegEf1/6o7SH8W4UiOQ7000eiTBr5TEpC5AvaaiZWL1+5jsnZRfgDIUvsvdx4bsVJWRhqcXkZs/OzyJ3lEBuNYHQ8iqavhuP8FgqtLPwhitKT/EL/37HkbN0PAehzoFcB9LA44TBe0MlLJooMaBsewxb5SnGXAEnOL4G8Args7iDh2sNQ8wK98kf1PcVB8mHZXsVVis+94Cw/T11x7/cFCnoBEgETiv04XwRoinHKOa9nkf9r+9fAJW+8MbwXfJScD+cCYwlJdApY9QKsAowUC4nMpfhY8YsAGsVy/Bzb6b02n4VzWAxca+uQwMbX1Yfe2ERxpDdWERNZwJIAQI2h4hT1Af9WDO7FMvg9xW7eWEvtE0AleQh9XrGuMADhL6/GcShhYb76ECjkZ9k3wg707Ir9dA1vLKjx02cVL/E+OgGvmFEgNMGm0XjCfDu2W0CoYl3FioqbDfA02cpznfR80SX2mIQXwCXQjvcRduOSqOfzjAA0k152Sm24dm1+DpMUmt8qbEqbx2tpPnNcaUeU6BGm8/0EgmRJNf56Jv4WeMz31P+v7MgQMZfUgGJHxf9aT4o91UeK2RULa54JGFTCSWuBCTv2qzF5h5iCMBN+R5gOr6cx4jX5/JawGp781XqgNIbmtGETzfOChW6OOsats48OgCYIK5twvoZdUkcAq66p31YrwoBvBzyzD9V+tllriOPLa+r59ByK8Tn2hhkM9ab5ur3ncyRFB5o7Vr/mk+EmwZC1nfs8fVtKzGl9GgYwTBQKy+JpNOELGgsH7roEgOamd03JTslf0BxhOzj3vDih5gWBe+ujob3SOhQu4R8yzpn1MZyrzxNr7jv6EfjLdvL5NVcEHOt92WnZCf7W+uB7wi1lGzQXNXc5FwhA8zk1f+g7sF/U5yRw6seAcZ87Zca2mQb0//4//rcDgbC8iI4LSJdFm6Auqk40sIVF1CLOcaBzxt96OF7cy8rVYtDmok2PALSODwhUZoOV+eT3+OMFH/nA7AQzsgOYY8rNjfd24N35guRnxFC2DXmoj8Lr80eb0SuQvF6xjhcQRwa0NwtKh0wLUJkdVnPkawwguQnymjJc7FO2jW3g69yQ2bevMgRD0JWGSoAl26yJ4GUOnA+8e063kThjoIUuhoc2LvWdNkaOkTZiyziFHYCqo2NeQ6JNjr+1uTGYYTsYSNlCjjoGuMB2Liw5MJrE7HM6p/zNoIabgkBIXkPALZ9DTua5oXLZYRlm7yJzi9IZKC1yBnnazK1/4PqH2rya+NoENY7GbODZYZ9juSqxwPaTEUUjqSyumC3KUGvjZH9r7vGzAkbZb5LY4PU0bvWmKzwjh4YOrIyQOfKjiVfANh12ZuzYNs1fFfaUcZDTZGwMz9Ezrg1tWsriah3wdTFitLHy+eS8qU8FNnsdBI0DpRR4TwHH9uzDCqrsEwICmrfeOeiCQrKDImBfmNxDw8mh8JnYV2wv5xOvJ3Bbzy/WPZ+BbGPaATKB+JuAoRUDi4RtoyETjgEKARQDGMLObvB1sxUxl4VWgsts07BIjDZCHinSmIsNz/VMB5+bKY+Q+QIha0Mw4Ap1kkVGQKnfo2QNj4wlMBKdxFR6EVOTiwj6RtCp+VAvVBAli6vfRyF7hJ2tDeSLZybHMH9pFYNoAMtXVnDzjTvITI4ZGEc3oVwoonxSRPHEyUjwOHpu/9i0mU37zwckxkcxtTSHa6/fxM13X8fE3DhG0sDRad0kLMINP872cnj49Xc43NxBu1AzBnRqxOlxtvs95Mp5HJeP0Q8Df/aX/wy337uNfqhnusPF/TIef/kQ9377DTrFJsIdn8ljLM3NY3X9IrL5U2zu7yKeTuGtD97HlevXrLjhafYMmy838PL5U9PfCvsCBj6E/AGUyhWbN9tH+8hXC3jz/XdxYW3VtNI5jgVqiO4fIoQgxmJJ+Ps+OwpUOM2j3q6D+umnpVMUawXUOk00+g2kxpNIppLmcPEeTOjwuD2BC85TOjq04xOZSfubGrK1ugtqTGYlEMTVy5cN3C/lS4gGQ8ZoTkVHrcgVmYjbx3s4Kp/itXdv4bM/+TEuvrloDN+iSRs0DDzPbhyhddZEK9fEo6/uw9ceYHZ2HuHYKLo88sRjcekExhfGsbg6h6WL46CHfZY7RrfeRCNfxc7THdz/8iEahaoFADzGTB2zJ8+fIRANIpqMIzgSxZUb1w3InJmbxeT4BI4OjrHzfMMAvLNsDvnsCTqco4MujnNZRBJRpKfGUGvXDUwjaM9CfG+99RZWlpcd46fXs2PSf/d3f4cnj57Cz6OT3YEx2ILBKDgzKeHAkwNk4icTcVs3Js1xfIBKo8mIGxcvX8bc0iyWLy9hZm4GkVDEdGxfPt+yREqrVMVZ7sSqTvY6LQOoOCdavT5KtTqu334d129dRyzupCF2t/dMs9qBk2X0mx2TtYgEggbAUaak2Wyg3Wti4OsboBVOx7F8+zLWb15BepzsTyYzBzg5PMGv/vpvkDs4Mm1myhKYT+AHRkaTmJifwvj0FGKjI7hy6yrmlucRoq5bvW3azqfZE9Nj/82v/x3mpqZsftdrNdt/WBw0mSLDPmoAP1mgTB7YqZpi2Wzi1NSMjSuBaIJf1QaP4584YJUnRYJMXsbMZlLqo16rGLhLm6VkKcdqNBXHux+8i/c+eBczV6eMnWo2uNHF3//2N/j9b78wQPfC8qr1vclYdbQHpowZS9tapLQMAfxy2cmuRKMmIfDhjz7E4rUZBOMBRCjpw0N0PeBgr4BH9x/Z+KdHU3ZElu2mDS+clXGaIzvSydiUz3K4uLpqEhkE47jW7j14gBcvn2FlZQnvv/u2ab8T8KbNZgKEbS2cVVwC69uvjUHMH/NBuHf4BmbrO+jj8pUr+Pk//AVu372FEWL+PCnfdFrStTX6rBAAACAASURBVGINpd0S/vW/+Dd48uAREpGY7RumedhvYmF1CT/7R3+Ey3euITjiQ6sPBCKUQGobUNftt5AZT2JpKQUwpm4ClWwTueM8CidVvHiyjVq1i9xRCWXaVX8I3U7LtKg//Og9Y0wTM6RccThAeZIa/uav/8qkRWamJpFJkwU9MDkFMnvJRq+3GlhbX8VPfvITXHrNAdDFSh8bzzbxxe++xvHeMUZCMURCMbOplMtxWplBK6gmHekWi/T12ig1SlbE8MMPP8Zbb76DqSnaQ+Dzz3+Hv/p//qX5rHfuvO4K/xXKaFGHsztApdrEtbvr+MWff4LkVADtBpA9bMHfj6BZ7qB4WsKLJ8/x9P591Msl+Ey+pY5Br2MxA49PsxgiWcy1et2SVmQKU7eaJwooF3JWKCCeijst36GGLhPBPO1gfkckjvHMjM0b6h+TVc5rFYpnGGcxxYjzb2h/6HcbGBb0GeDNAp1bGy/RadVt/TBeIfP/PHjr4e2338Ynn3xiICrX1zdffmXfU8KchSpbTWBleQ1x+h6+gZ2AIACuejY254tV08YOskhjz4+V5Yu4sEr95RSSSa7jthE6HBjSNKZzr9NEpXqGau0Up/kjk4pggUwmKzjPeVqH7NlIPGE6yJQBctIUCXz17Zem6cznpj1xe1zHWNFcy7TptJkCIViIjyA+CxsfHx29OqXHxBNBbRZmNX+G9WKqZWM/mz8MJqgbFrwPekblwFicz5REu0mt8LLdw0nohSyBTMk29pNJ7pTLVvdBsYHZs0rF2mZFNFNjlqDhmFjtguFpSX7eCmZOzqDvD1vxSvq81L7myRXu2csXVnDp8mUD3qutCkbH4+iGmni58wCFWhaBkT4a7QL8Ado9HV/nCTbHRhQzT36ni0OHchPDBB99XgLuBNcFPHjBGy/oQv/BGw/RPgsokX+seIS/RQYTa1JBvsgl/I5pYQ/JPmKpCvQQ6GynA4YSeXyNvq0IK5zHAmjkvwu8FGFM7VCc4m2HXdfnSDKKZdgetY3zQOx3O3FRKtnaEQDqBem9QBHfl8+g9cj5JyCF9+C16a+JocrEEOMkxawCk9QutoP/13X4f+5jAq/5vIpzzsE4R/5SHwjz8BJWvHGp4k4BzF7gRWOg/uFvAUACtPia2iEgT+QegbL8jrcfYjo5MQSBBPKeA4FDKYUhyUoglMbAkkAefW3NPf7mZ4UXCKRSvMl2sSir840onePqCLBvuD4FzlqibKgBq2fndRUnkvDXNQawY/YK59F91Je0ixozw1YGXZNHIlOEY2SnKFg8lzryw9P8vIbwLIv9hpIuvIfYtsK8FLPyHoo3tU4c2HoOaFriaDhHNWbCRzROSippfnjHT+vQCy4Ld/F+nn2ptaWYXYCiwEHGnvbsPCGNgRU3ZXxL34u+G+Nfsr8ZNzHe5b7B9xn/KLngbIVj7nvbbWBu+/yEg5tT5xrQxNj7A0ro9YwcYFR4Yi6GazgMzgt2avzdc7sErYoQejGGP1iLXYf1abzYD8K4hAFqrgs/MfsdcnNJ4LZAYs1vxhPsLxbx5Q/3MCV97LoBV0BRmAR9WO/z8D3eh8lOYV/CB4RDKpmh32wfr01bJClPvibJYmcjHCOcM05EPuEu9jvgGNXmK3Q6RlLwB/+QPa+kmnA+7QXCUpWcki1hnwiXkn3Wvsfn1PrVHufWphvbdsslHzRvuS6Fi/L1btspIAjTIUAtjM/aQQ1oO4o+dBQ46axg4FCE22sIeEENghcE5oXoTEhCQouDjpuy2wKfZHjYydLWZQVmZcW0ADio3GCUtVA2QxutcxJcsGsAY81l3LWJC8BW53KQ+VwGGg2PzqhjXabVgVBkUzmQ8fxYgq7lBYDV4bwGn5OdTCNM9oMFiUMBcwHgDDD5HU4+b8Y/HierzB2xVPZThs8YOcz+D4/oaDHpmdgutkmgqDZAAeh8Tw6Jxk3H2ATSk3HLwM4myxA8VLCosZeOmTYTjqUMriaxA4MdUKz/8z0diWIfcTz5jNIMlwFxYvpOzFxAKr/L63BOCaw2QHiodSSjo6Iw2kTPgX3HqheoyD7ks1OH0QzOMFsoJ8EZYAfO81ocz5G408FmvzvtPTdGXjmOQMgd8RIAzb5iH3jHU6Aq2yOHUQZX85gbh3dj4/2l/yWnXAA32+fWqWPM81kUFElTSOCx96iaki06IigngdeSQfW2Sxuv2qVNVM+jRIk2b7ZD46L5JDvB1+Vwykmk/I4Yzmwn148SLmIG6Dm8zrl3HZIB3up00OUY8JgQjTjZGnQkyOamA0kwm2t6WFSTOblYJIIyNQWZ/Rxm5OWs2nMHyMg61+9T1pLv0dbZvCAQFKZGmwuOoiMJS8iQLcnNmGAWpTmCgRi6nQDadb+xoMeSU8iMzSIVn4K/M4JGsYl2tYoI5WLKFbx89tSYVpQHuXrrNVRaDXQDXYyOj2JlbRGXLl9wgWulgnK+Yrq+R/sHxmzNHh0b25BtYuElBAOYnJvBex+9j5tv3sby+gx8UeCs0sbp4TGq2znsPd7AzuYWTo6yaNcaxiiOhaJWcJFjxqC11qrhrHKGlUuLuHT9EuJj7uRLKVfF7sauFQaslyqIR+Mo5wvwDwIGKlUbTeTPilZojaDjtRs3jN3GY7hbG9sGghIpNxA1cF78kXq8TE5ubm/Y+K2tX8TahYtoVN0x3Ea9bgU4VxZXDFiYHBu3IH57cwsHe3uo1KvoDbqmZ3xWKRizd2Zu2o7f80h7seiKTfH4MYN3st1Mc3ckaWAL9Y+pR03t5HajbQWrLiwtG5hYLpTNZhL4Zl9FYiMIRsPIV8s4qRVx9c41/Pwf/zEWrs2Y1EmtVTeN6Walbmzzg409ZLeOcLyXRZPFE+eXQTuSnpxAMBYxvevwSMRkQ9LTKXS7TVQ5BqUyytk8tp5vYvflNurFBuKhEaSSYwiGAzg4PkC13YA/EkB6etyY4wSh0+MZsxPFXMk0s7O7WdQLNVSLJcRCYVSrFZyW8uhRF3fQQs/XQdfXQWw0bjrDN2/eML1QXoPsWx7XvnfvHh4/fIJGuYF2rWWgL49fL80t2Zwp1UoGdCTGkpiYmjRJBCZpTrJ5tOodLC2soNluot6vIpaMYHZ6zvbFrc1Nm0fhoN+SfyyYaI4UE0CxqIELZKePjqUwOz9vR/W5TinxwaRovVK3I/qUovD3XFGsUDCAsdGE6cNSeoMOG9nMyZk0Lr97G3NrS5iemLbEyMnhMWqlCh5/+wAbj5+BVRbo3PPZCQR2Az7MX1jE0toFTMxNYfX6KqbmpxCLBVEtu36olap4/M09/Opf/hKZ+KhphlOyinaKTP709LQlLMZnMphZmDZNX0rSENhngUHq5LKoYr/dw/joGFq1uq0XrmXK6tQ6HCNgfn4W/V4H5WIBhbMiYtGorQU6hbSn8UQMH330Ed5443UrONm19VDF9vYm9g8P8OjBQ0tC0Z6GowkDuDvdPhKpMYxlUpicnkYiGbN1xP2Px/DZb9V6zfbyj376MVZuLhvDkCBnswr0GiZXi+f3N/HLv/p/0eJRy0rJsW+6bRDGicYTGM2MYyQextrKPK5fv2pJHIIlnCM7Wzu4//U9nOwfY5Ts+pGEHYEkAMTnqrUa9vyct7Q7dvyhR8fcBcy2Hw/6aA+6VqTyT/7sT3HpyjpiCb8do+eJgspZD2fZM5zs5fDrX/4tDl7u2CmURDjq9u5OExdvX8GP/+SPsHJzFY3BANUmWV6s6t1HPBhDsXQK+BtYnJ8zmZhqoYWDnUPT4t7dOcJproz+IIQBeJKI6Lx/WDQpjOtXr+L65QsYS5qMrYHX+9tFPH34CA/v3TdtRgLVZJmVKxUcZo/NJlEChMXl7t69i0vXriIUG0G+XMTO5g729w6GpxBHzDYG4Iq8hakr3uujViqiWiih3apZEVFqxdPejE9N4tLVK7h0+SqSyVHzBV48e45/8X//X8bkZyHKpaVlmxvPX25gZm4BqbFx3H3vFn78T95FOAnksgNUyk2cZsvoNHtWQ2DrxUsDoA+2Nk3iJBUfQSLpyBeJeNL2jzz3CgQwmZnE5MQU4rEEfIEgyIzb3tlBajzFbrMxJeOWf/BZWJshPpLE8tI6ms0WsrkspqcnTXLDgPZiyWwAE1L0Qd28oA/QxSAwsKCZdoHn9ViEkGxiBqP0Owjs0rfhtah/vbAwg3aLCYIKdre28e2339reFY3EUa3STw1bwEpdUvo7tDMsVs49xQEaXVQrZCyPoNHs4/q1O1hZXkdmgn4v0KIGetUxjB2420YkHEC1doZiIYv82TH6/TYy7AvqVNfK7BJjj7faLuBbWFh4FS89f+H8h3jMyewlkiM4PcvhJJ9DZ9AxFvMg4Bh8Fm8xKe8PYWoiY/ayVCaIXkY+f2p2o91rW1FHQswEjxkbkbncaFQM3PUR+PC7gmJTYxNYmF/EaCJlJzLY/wSLCSiXWFi47wPZi/w9mkzaMXr6/y6Gq5g8FNc4WdnjY66wvfVLwxEjwhHHas1kxo0pz2IWTPrzPa5bnrwgEWhxccnY+3fu3oU/ErR2ZgsHODzbQal5hjbqqDRy6PSKpq3t59HhIMEUJmSZcHZECPpyAg8dKAdEY5S7cOQGMgx4CldAhXxgAX0CA3QkXO9/HyTgmpPvzfsKCJPPzTZ4fWtdn3NAca/iPfaXYhxqmwroEoisGIv3EcCtWJh+reJHxSoCZhxj8VwG03z6gQOt2F7FbIxdOKacX4zfGL8obuc1RehSH8j/1rUVq+q6AmsFfrPNjCc5tzlXiB8o0aR+ElAvIFV9ynYICLK17vdb2xQDfR+45WfYLvWxAHq+xu8pXlTfC+Tx4ibe/hG+of5WTKTxVx9rrNT3is+8ALTFRKxDYUXjzvW5hVcoptYc4mf4nVcxJyezz4FH6icBwLyP3avpYnLF4AK4BbZZbY2hxKJ7Jic3wDWu/hWYZRhN93w9WZ+TDMAYNuRqS9G/OMd2VHiQmfO+zZt4zCWkeF/WGGCClTIgjJV4PbbF+nQ4rq/6zWyU34gaapfiPZsTjfOiqVovGjf+tuLCQ3Ij54LGSTiQCJUiYXIPEaCreStcRM9pxBefk4nQ+lG/a57wM1rLvIfbI6rnjOGQY5QTUCagSoINmb1sL22OSUn0e/Y6T2Vb3BJkbRM3Fxgjujl8rkKgNmhuK4bXulQCxJ6DdTFMH44X9hlRxH4P9b67naE8x3Be8J62Roaxvyuu7XAREeS8613zVfZO2IcwNq13zW1hC8IbtF50TeFB/BzvF407jXUmUvia8EEWUOb7AoHpj0lCyiWKnSQLry88RNiTXuP13F7miijKPgrs1TW0vwir8wK+WtvCqfQcZpOor+x3MsZaM95kGf//6vv+88KAslGuTS55qHVizpaHfS2w2vts9r7JbzsA37DZYe0aJUzCIedD8XvG/vef2x7ulSI6+v6Xf/5fWRFCdooyqgYuMsM+BDD5sPzhBfmaOl6gsB2F7zjJAS+YypuTwaPslHPOGq82AAGoDCpl+HkfAYf8LT1lDQobLgDQgY4OhJWTKXBKmUMLroYFdMRmVFZMzE0B0Lx3o1l7dTRAnclrKUPrBVd5PU0wL5jH59Qmx2fn/2UYeR1vX4dCbnLyO8a8GTJQ3eJ2k0PALD/nNWLaNORQqO90PW3w/K3281rKBln/DjNh6jfvROd1+IxarHomTVheU84K+5if07XlgJju5ZDlzP5mW7Vxa0Hynry/GL4GMLHAhaeQgJjJfBbOM4HkLLSiZ5MRctdzzFsZd7bBguCmA5n1vPycDKDrb9dXeh5mnFxCoPuKpauNy9YDM4xDiQmtESUQFAx7HUf1ndrKjULjqEXOvzVHlNwREM5ry4i7+exYO3Ks5Pho3vNvZXSVuVff6hSA2Pb8rIyhkhGvNtShTpgMvDZc6V7JAGrjdJuby/j94bicFxUwx2SoYcbPs11cx3xdGwHbJofA60DpNQZ/el1Oov7mOPM67DONhRxN69eqkzEhU1qbhNpLi+l1WnlN2QslIWwsuz5j+DEQtHUWiZnWKJk7tXrDJDpCkQQCgygadWYEQ0glJjGenkMiNoFkdAqdOiUL6ohy8253sbuxZUd5w6EIFi4swx8OoVg+Q6F2hmRyBFPTYxhLJ40lT9Ywj2HtHR5gf3//vLosOO7ODpF5d/X6Ndx9+3VcubGERhfI5nM42NzGi9/fx+bDJ8YeiQRDxkQ1B67vs+Ov2gMCwQH2D/fRatUQirHwjytmVW+6AKQzlNKhJtvB7h667T6mJqbhQ9iYc/2+3/SJp2dnMDaesXYRVKP+qkkSpDNotOpOD5RJwnDIdFF5HJxzkVqu62sXDfyhTSE4SXmXyYlpXL58GTeuXDdn6+WT5waa7Gxt2udqzRrK9TImZieRmUwbAMGj7GSSNTstTEyncfXqZaytrTs9uGbHAhpqJZP1Vj4rol6tIh6LY35m1iQlGiwINmRiRsOusBVlL/pBP4qNMtJzk/jkp5+ZtnDH58aAsgwENvP7WWw8folCNo9Oo2f9E4sljWnAfhmbSCPOit4jYSwuLyCWiICFWmrlEs7I/D44wu7mlgGdVriuA2TGxi3gyxVOUagU0Bi0MLM0h89+9kMrEDYyShkcWLLieCeL/Zd7qObK6DTaiAZCJjt1WsijizYa3QaqrRrqnRriY3HcvP0abt6+hYlM2tYZweez0zyePHmGp4+ewN8LoF6mHEnJjkRO8rg1dTPDfsyvLOD2W3dNKzl/WrD+PNjKolVuYS6zYMDGbm7TEhtkUBCosO/2KTviAu56tWL9xx8Fg852M9Hkw9LSkunpM/Fr6546wix6VanadbrDo6khqwVQt1MBLMDJa0yuzOPKW7ewfHnVWHQEVcgSb5XrVtBz+9kmWPSSoIzJJ7TqGISDGJsYQ2Z2FtNLM1hcX0B6Oo3UaNqOgjLJUD49w8MvvsOv/tW/xlgobiB/oO9De9BDNDmKzMwUeuEQ5i7M4cprV4y17kDjNvI86r93jHtffmsa2EszCxiNxZFjUb1aDblqCaVmBeOz0/jgkw8xNzuF48N90+RlP41ER4xtT0Db+qvbM8AyMcqCTH4DiVigjUB0u9UYOo5kzURRZRKQhejgM/mc1fVVA6/HMkkDs8lwrDUbOMgeGmub7V+8uohEZhT1cgetWg/Bftikfc4OT/E3v/zXGHTa5twXCUK3mgYcE4QmAL2ytoQ333zNAL6xsRS6Pcq39JE7PMW3v/sKT766j8df38elxRWsX7xoc2FjZwP5UhEgoO7rWZFG7kkELsfHxk3ugECtJTN7HXz0g4/xo5//GNOzU+Ysc05wrVAioHByZjrQv/3bz5HfPUawNzDdcO6pjW4L67ev4Qd/8gssXV1A3Qc0uj206zwBcYZGsYG93U1kT3bhG/RQyBfRbvQQC1I6IA2bsv4w/KGQaf4SJCOYVSuWrdDb9avXMD+dQoSs7lrLmPMNzruNbXz39TeWsGAygUcsCZZyXzwtnNk+QckfgqPT8wso1CooN2qWpEulx+wfi9MNOi6RTm1l7k8Rf9ASWMeU3qGMhMmqkFETQjgew4WVNTtlQn+GjM7tzU38m1/+EtubG7i4xiTUTUu2Pn7yHNFE0kDii9dX8dkffYKxJR9KWeDwoITcSRG9zsDkjc6Oj3G0s4vNF0/QqpQNPCBw5ECOACplMuYiYNHX1eVVrK1eNOCcuvubO5vY2t6256cEC5NotO/ce6k/zoKJBKBn56nx7MdR9tD238z4GMgKJPjOhCQlO+QrUi+RoDuTkoVy0djYyeiIrW9X9NCxw+gbMAHKfZDyEX/6p3+Ka5euIpZ0p47Pjmv48vdf4d53DzEAtaVdwB2OODm/s7O8FTak/FEiHkehWMbB/gnaXR9i0RRu33wbiwuriI4Q3CVwBDtN1Om2XN2FVhU+cMyL6Pca6PZ4Cq8Nn59ne5zGKJ9pb//QtNw53hcvrOLi5Utmgx8+fIBKuYzpiXFXIDWTwmF2HxtbG6bb3uK1Qq4AHu0eweI9SmI0G7hy6ZKxno+PDnBwdGCsZ96VNmMw6NszUrbPkozlPPqDju2l9MM4X9dW1jA9NYNYJIGDgyMc7h9hanIamQlHPpH/xX6ifZqbnDXgPBINGVj54N49KyJJxZCJiYytVa5bJiqYAOEeHbJilfSDfWhaEeyQAeX0x7juuUfxnmTuUz6KutW+cAAdP09D1VDvV9Aa1FBr5rFz+ASNVhG+Qcv0oNnXnS5P1JHRx+JTzjfkPQi+u3EeFl3z+9CuNywpTbsq315giYA3i0GGOrleMEKAg/xVAQOKFwR0Kb4RqCNwhZ9nIWx9X7GO4glrx/Akn2Isb0zPPjSfZ3gq1gtC8zUBTxxrL5ArYI6vcT4IhOPr9JF5Tf5fYJnidcWnjDsUX/AeirX4fALEdU++LwkI+QBiLts6rVZfsVxFKtIzaq4JMNO4CJBVvCWAUDGFF5ARWCTMQ8CwgC1v3CygWnE6+1OvCUPRGGrMGLdpfNWP3hhc8YjarFhT40EA2gtgKQbVawLQBCwL0BNwx/FTPK6YTvOOnyWwxHHkszCx8P34U3reHBN+n5IE9r2wYzTzdcXzFg/6XFzOH4vXhhrrobA73etdRwJf3fpzzE8We7V+6rhTyUy6s40Elnl9SV4wNuH3hUcQpLO+H9p33d+wLoLyw5Pk6meNgfqRe4+3fzRnBApr7b0CRkNu7Pm6wGr2BdeG4Sk9d1KYvpH6wws+Kxbne1qXvDbnuxdz8lni/Vym1QuKfh9r+L4NcNdzkrOa114bpjmmvvh+O93rkuNwf2mN0TfnD+MaXsfY2ea3u/Zyz+IP+13ANsfCS4az94fYmLAi4Rl8j/2puak+8o6f1pP2f35Hto5tMbzHpOqCFvt67SrjBi/wLglUgc9KHGldySYKixMOovWi+aF1z2vzH+eD5qLmu9am7Ij63/tsmn9MBls/e+yA1p3XZnH+az0onnJYkSMG8sfd97wIqfr/D9o3cGOoPYrr1dbVkECpfhEArWchAC17yH2e42zFF8mA1sTQBmAD0XUbqoyHsgO8gUAhAdK8EC8uFia/o8rH/IwVOBkftwXMzwjU5H2c0TqvVMnO8WaTBJpp4xaAqsmuTUeMU++k4We0Gb7qsCETVsAaHQunB8QjxDxi7AwSB1bArzMGzhCMjMRfHS8RGM72KzPKfmIfibVKB0qbqHdxi4LP4yvagGRAtYnotzkaFCgfHpfhd/k8XoBPE5rXErDI95Vt4Oe9mRe1hUeU2Xb+84KXchBkRHktOUgyWOw3jaeMiNi1ZH8QfPdqCMsgaFLKWKvYJJ9LjFj2qZwgSXbwmnwOgvl2DHHISHiVtRouaj4HAxvNLz4Dr2Xj2XF6NdrI+TmXqXGZORnzwHBh8houQ+/Y3Dq2JpC5D7cYZZj4f27Ueg453eo77yZj9yWGObwv263Nn9/nuuJnxFqXw6j5YIZ9mMFSsoJzRvfiPOB3vM+lvuDnxDxQG3lPbZCa2/yu1rkMjxfwFyP9++A5r8/3dH+2VfNL17GNmEfshxug1o2cJrZHtsbrQP3hxnouu8M5w3+uX1wGn8/DNcjn0CkJbeosgGhg/DA7q7XL7+t+dBTUt3J8+b7WVbfZs/Em2GvJo1DEgmWCBI0mmbodhIIjCIYp/xBAuxXAaGwc6bEZ+IMjiEXGEOa5bjKZWBkefuQOssgdZy0YJzieyqRQLJVwVsoZW+7s7BTlUh4TE+O4cfM1y/4XywVjMPJ4fzo9bpIIBKGobcxrsS9XV1excmEJ+5S2YMGk7R3sPdvEzosNGwMy7niUmIwt6t7y/hw/gh7cqArFU2ORMRBm0FluVOALRZGZmjTQYmVpEVevXEH2MIvDvUP7h0EI9WrDAAcWeSMAMT03a+3hRhQLj1iQSJZdreGK2bK/aRMIKpKJx/lAoHFpcdEKSfF1/8BvzL2p6Vlcu3YNV9cvcRfGs8fPjEG4s7VtR61ZUI+AA+UlUukUfEEfOj1XSTsUDWBqdsJA1qtXr9s8L54VsLu7a0eYyaTl39ROprQA6x0wY28sA84RBnd2JM2PcCSC+Ngomr2WsZAnF6YxtzRv9yUDgXbQ3/OhVqphf2sfvWYX4+kpew72NwGI0fQYMuOTNuZkMZOBGooGUatVcXxIRvYJGuWq6aryWpM8Nt3uI0ItUFbzJouMTPV6EeOzkwZAX7p+2UAZkg5KhYqxn3efbyN/lAeooWrFTXvIF3Omj9zoNVCosDhZCaPjY1i7tIZ33nsb45mM9U/hrISjgwM8e/oCT+4/wkg4gXAgbHrJVnTX77PiT7zvOx+9h8s3rlifk/lMxvSL716iWW5iYmTK9Dbz9SwOc4emWcq5oWIzZO2lx8fRabkTJ/ItCBa5PT1g63lyegqBUMgkKniaQfJJZC1boNtuvhpDrhseQ2x1nPTO0uWLuPHOXaysX7B5TueLhRoJBFIG5On9Rwj0Yc4p/QQyiAPRMGKJEYzPzeLi9XWMpGNITbjTPeyHSqGMs6OsFUT86vPfoFNpIuInABiy70YSSQOPo6kE5leXsHbtIqIqhNrto1Is43BrH7///Ld49t0jXJhbNjkbsuzIIHzy8jnKzTqu37mFf//P/zHGpzM4zR9jb2cflSIpyAPkT09xsHuASqlsxblorxYW55BOjyESI8O3aiAP+4d+TnQkjngyhVqrhZNc3pzZlbVVvPn2GwZAzy+Mw59w4FujBZwWC3a8k4z5yGgEY5PjKJd4fL4BDALod/qWhPrq979DJOCOijNhQ1vf7ftRrTUwNTuL9z54D5evMoFAVqEjMndaQL0APPnmGb74t7/FN//2txhPpPH2nddRKOSxsbFh2sUD1n4I+TC2kMH84pwlogikcZ2SDW9MyOMD3LpzEx998qElRqgBTuDZQCwWr+sBW0+3cP+riqp4YwAAIABJREFUb1HJF9CvtwysNfAEPZMt+uSPf4zlK/PoBWFF5FqNgStaup/D1ovnOD7ex9HxIb775jtLqEUjCSyvEAy8jOs3b2F+cRlTM7MYHcugfFbB3tY2RsIjuLC4giBPkJydmBwOx4+gLXXVqWdO/zuTdoxXF4S5BDoTfdwv7MRGOo3gaNwKc9LOTM3NYm5hFol0yqRInF8fQGDAf7CTBZSVOTk+RP4kaxJOnPOUNyADfXl55RWYVCoUcP+773Cwt4vpmUnTgWaRwKfPX5iMTB9BzC7N4IMffYCp+WnsbB9ge+sA1WoT0dCI6U/HI2FkD/aw8ewxjg73LBlBn5DJAoYsxXLFgEvuC9ev3sCNG6+ZPj/n5rMXG9je3bI+ZQKN9p/PzGTX7s4OKsUKUulxpMYyiI8mXdFUFrwecTU0yGjjWDORyr1thKzVkZhJlnA/ODjYd0SGdscSjLQhpv87DGwZWNHfox/w53/+57hz8w4ymbjxg5hcONo/xuOnL9Fq9YzUIH+UbaAEyNR4BnfffAOLc/OW1Nna3MXm1r4xqRfmL2B+bgWxOE9lOKCPTEP6LtVKCbVaGd1eE1XTV+4gnqBvTnJM3fZfxlNkPz198hwFFrnqA2sXVvHarZvGyn3w8J7VHJidmcbS/JzZ/+PcMZ5vvUC5VkF70DGAvVSm5E8Ga2trdnLq5PjIEiOrqyvIZY/w+NljWzNkTJcrZwY2GABtGtJ91BtlBEMkqbRs7S0uLmJxbtHmR7fdw+Hhsf2enJzG7Myci4tqrmi0gADu2QSuWfCQ+8fzp08tgURmJMdbNVnqtabZpTCLZvGEGQPmYBijY2nQj7N2DVltTHbyKPPly1etGGFmIm0JXX+0jxaaKDROUW0VUe2coV47RrmaRYsC9r4Oev2mAdAE9ni8nAC0A2f42yUa+My2tuxoe+tVoSyv/6mYWmQX7k2KYRUHCYBWPKKA3wvwCojie/wc76+Y2IBDHrofsuvk++re5nNTumoowcHXFQfzN+2/iDm8vorFy1fm9b33FUGI7yvGoKSNF1TXM/C6/L4AOMUQYtIqzhGoovhUsauur/YpDhALVf69gZ1Dpp0XMPPGrfq/JQ+GRCnv/b1Ai4AiAzuHfe0FsrzgC9vIZ/eCSgZmDqVOFM8JCHJxqWMFeueKCG4CgjT+XjBOr3nBcotXrGjpOWtR7dPn2TbNIb2mZ7Nx8zuMhz8i7YlUZnH68HQ026141NW3qb5KSvA9kQOIZ1jcHXaFyPjPiF/D+l0kw3jHvDckUBGA5uuUXjJgelgIVDFvOOySbpRjs34aAsb0w3U9R8hybG0C0PycAGiyfr39QKa1Xa/t6v7wWRVXKvYTmGZAIEHu4SkEzSeBdsIphMFYnMsi5kNms062e08nixAlDISf9QKGWlPCZXhPXkf4yqtkS99hD5qrWpuaB7I/WvuyFVxPLvHwh9IbWgvqD+/aUvu8c5GStPxba0CxNcMi3psAtAGYwyKQWgPsf46XAGgvhnIOhjpwVAC+cEER6mivhBd6+0nxuvObXC0nrRHhWK/WjM+R/Zi45RgIZyMhRmA628x91fzCIY70fQDaa1vVh8KOvO0R/qI5LlKm9zPCrfS8Xpuk/8sOmFM+BKDVXtkT+SQGzgcdLskxF/7Kz3FduX3D2TvhR9qb1E88uSD7pP3F9obh2PuGeItsCwFoAc52f59bp3xOJon5HIz3fP/rf/9fDwQS8U2JY3OBq8GSgmCDZbjV4eosIf3aBHktY22cnprRpZNBx0kbhwy3jLUmGp1C/vCzXkdFGZrzjncT3LGXHQNbgaqxGqnjOjwGwP8LMJSxVXaWtozXIABtBnhYxVEOvz5P54vXSySSr3SnBJyyHTLemvR8j6+rbzmxvRvFeabXaQfrWJLYqLqODAufSdfk82hDF3injZ7f0yYroIzjoL7i9WSkzDgNM1ACodUugdcyylowMjYyEvzNfldf63gIAw2xvzXWmvwCIjXZXzmjw83SFRcM2PzhjzYvLSy2ia+5/nDsfX5exsYlUhwz2stMt4xj1wGT5/NYgZrL5L3anIfVRuVkUGta92T7tRZaHeeEyKngNTQnBaAq4yNQWs6Ugb0+l5nyOkwWMI2MGJiidaE+ljY7+8YZVuuiV8dAZMhlIGWw1Ga1U4ka9a83y83PilHN97UJKUNnBmUoqaHv8W9lk3W0k+PDsbCNxqPP7m0vM3NaY7ovn1UOqNqp+SVwWWPFI0TsEyWyNJe0obMtnIe8jipMaxPkb4K2piE9dBo1R883KHd0RBu5dO15H1v/g4DpRxGAtjH0uWM8Y2MZBIIhFKn/2GJBt1GEgxzPKOIjY0jEJ9AbBBEbTWEiPYmoLwx/Fwh3A8aOzR+fgIUP2Gbek0dznW3t4/GTh6afPDqWxJXXLuP67dfsyDyBoJnZWdP0ZL9kD4+t0FfxtIhmtWZ6aYNuBy9fvrQAmfNxZ2vXmNMMJExXcWLcFedotdFiNeF212QveNQ0e3KERrVi2rJcd2Te9U0ugs87hp/88Ed4/733bB4c7vCI/xM8vv/UjtST/Ur2Q2ZszMCEsYxjQVMH8+OPP8Xs7LSNEf8R/H32+IklmjY3NsDgMzXUtwz5nSwPGadkdk7OTOPKlWtYXV6x4/4vnr6w7x7s7RvLk+08LRUMoGBRq5FE1DHdyOgYpeZxGpevXjIWNecRZRwYALOPCGQRpOHR6z6PDrKQSadvTLVYOGane4I+Z4vZbl6z3mng4OjQWMTU+M2XC4jF44iOjFghQ4Je2UMWqQrj0uolK/5EORGy5MjOyKTH0egQJO2BbEYeK+d6IABdq1QQJeOfDPWuCxh5BIv2hHOEbL1AKIBc8QzR0RHcfe9N00kmEE72ZaVUxcneCfY293C0c4BBo2vStQz2Waypw6Rrv2kFMIvVAjKTGdOb/eEPf2jPyvlCuReCgM+fvcTTh4+RCCUwO+XkE45zJ9bnBGQJPn/60x8gMhk00Kd23MG3v/sWO4+3EGz7EUPM2I0N1JAv55E9zZl2HItwpTMZLF2gNvSsAW/NRsPmwuHevjFDKccQi8adzEQyYQB/NpczpvXc3IyB0ixcRjY+q0YTiKUuM4EtnrY6KxCI7mJmYQbrN69i5dJFW7MEt/O5nLH2Xjx+iuePnhm7zeRhmHjgkcZIGNFEFLOLCyZpk5pKI5V22qt0Ws9yZzg7ymHv+RYefP0tCkenQKtjkjSjY2NITkxgcn4WI9R3np/G2mtXkBonK5Snif4/ut4jRrIsyxI7poWbmWut3UPriIxIXVld1Vmiq6ampzkDNgroBfcEV+SKi+GsyBUX5IDoBckFCWLIXjSHxHAAds90dXdWdWalqFShPTw8XEvTWhtx7vvH41eC40DAw93t///+E/e9e+6557aNSb63tWvgM0HwaD+EqdFxA8HJ3n6xvWkSHO/94Pv42Z/8DLHRuDGBCZobe7LawtHePr754msrTEjWPPuPRbuoqcw95TR7iocPH2IQHBiDmPMsmcqg0+sjXywZoLWytop7b9zBjRvXMTs3CcNrg0Cz20WpVkW5VnVjFoDJDg28/iHIHInF8PLFhjGJKW/A7AZqEFOXvlio4Pgsj8mJGbz97ptYXnUMEDosHWozV4HSSQmbjzaw+fAZnn7+CM1SBe/cvW/vsbe/b4xIgvljc+NYv3cRV+9cw8jwqNMn7MFkczhHX2w8s7T+1dUVTI6PW7CXNtsFxWE69zsbOzjaPTCAliC5nTNZFyMcsAyGH/7sR1i5Nmcaz+0aUKt0DDA+3j3G1vMXZhNpo2lDKZXBts0szOPNd9/Gg3fexvzSMpJDlDgAzo77OHh1gE6tZQEoMuXPjg5NF/p498TsDOcPQVEybkZGMxb4I1OXWoOc+www0BkmUD5gxsrEMIYmx7CwuoDFC8uYWphBaoKBtqDpNRs3hTJ17QG6XDtdSqS0sbezi5fPN7CzuWPzndku8zNz1kc2Hr2uFT+k9ALXBm02A36U+qAMCfWqKYkzvTRneuiVch3NWtsKA/IeUTvzDyMWAc5Oj5A9PTRwNRqImJZ/ktJV7S6q9QbGJ6dw+8Y9Y1mT4HF8fGoBrt39Hezs79n5YGp6AosLyza+1HsnWD+3MG/PZrsIMppDFQkZ+Lq58cKkGGgreQbgHOTfmcWQLxUtiMt9nfskg7sB9C2AJeKDnZuCAdNiv337toHv8l8sOF9r4iyXNztELWs7b3mgCM9m01MTuP/mA0yMDTkN/3wXTx5v4PSkYEGYmelFjI9NWUYPbTOBEILLjXoVtXoZ7U4NbdYzGDhJCIKezHiijWcWEefx7776Bnv7R+bcc+9mIJftePbkKWrVsumvj444DWjH+i4gFAuZNM0B97jtLSQTaQtMM8W4WMhhOJXGlcuX0Go18MWXn+M0d2qs8XqdYDMJQ2GLFJmzix7iiYiB5fyJe1Aq4UgTzKRiUJUGYmFhycDgDINcDafRSr/w6ODQ3vscVBx0LWBWKhUdMSDQN5Y735frstmmj9dCqVy1vW92fgH5csmyMui/SfrBZBn7QXvmtcvXkBnNmHY7M18qnSKOc/s4K5+g0jxDLreFUuUYtXoRA7StvwdoUejFJEd4HwdwEYByTjoD8PbVZ3FZFiB053+eWUVaEgB0DmJEX9em4VlBQIjOlvI7dK7W9Ur79gNUAnsMJGCRaw+s84MYroEwjW2dZXVm1pme9+a+yvtwDDi/RXiRLqmBb15NJflYYtDZ2b7rCtfzGbzPOYDj+VICJvUewgvYVq413lvAMT8jVqPAE50J5Xuw7fodr9M16ke1UT4HP+v/jIGOnoSCiGN+n1Z+mB/fEOCm/hWIz/uwv/zjoXeRjy7wTO+t9snPkE/Lewg74bXONrnML91fvpyeYW20kJnzUfSl9soXFUDr/7v8KRLu+HX+szeH+TuODf0AB1S5woZ8Jm0P2y/gWfPP+X+uODwBaD+GoDYwW4SfF65Bu2t/CzrGcJ1ZUl6NL7ZBY2eFWZkq4jGmGaA1X8/7rIBV3tvwBm898h4GmHkyBbZsCWr2na/Bc5XwCWEc8uf5OYGXfgD6vKM9spf6/vfWspfZzt8pS5j2yVifHpDpf0+tB61N2QH/XBMALJDXxmzg8ByBgn4QW/NaALvWjrAy9l8ymf49+RnZIT/+5L9OuILmHPcD9Z98dvvZihP2rLaW2S5qNnhzyuaVB0CTxCOszg/OatxEspQ95O/5HP4s4qG/P/hMB6w7AFlYj8ZIQQrNv6BXQ4zt4GcMI6Jd9djX6leNv9qoII3aKYxRc0f2Q2tY7ffbcY2P30bIVut+/rmm+SUM1a0jFwxlcFbrWNkIClbYPZkV5+0T/K77C9eS1JTsjvWBZ/utnaSKe32i+WD20FMZIAAtu2RnaK9dbCvnPAFo9pmIRLyHrYV/+c//UwOghezTQbGiEEGHmLMhWkBaDAKDNfH5XREILSp+lg/jQYObmUBoGWyh7ecREW9SiWVK0EiTTfeUAZSB1QYikJGf9wO1GjBOVL4TrxOIy3s6fWJHIWexQVsIYceo5Jjxvcg+k3Hg9TwgSxZEYDGfr2IIWqACwgRCik2hDUiDSK04yUv4gT+2TxuegEsdWvgMfpbvpWiGgGUtDB0a2GZJVjiWl1uUMq7Me+W1ikzz3Xit+lEguyafH8gU4ChWMPuP78k22GHUA5IFiupwps2Y91Ik0IyV915i1KvPZFS1uehQ49r2WjPK9anTROMz+E5shxaejIuMpxkcTzpBi03jQga0ggeaH/ybFrUOCQSgzzdTb9Pj8xW51TXnkVjvoKZ3IVNPY2K6VrWa9YP6Txu3P4rKfuPnnJSGe3+B+v51qPnJ+2mM+V1GVBuGjI4OLPqM2sWfZZz5LP88EstZQLPeXevfb1x1nd+4ke2pOcx30OFc80IbhzYZHSBebyi9c+kW/5rRmGte8zq2lb/XJmvM5V7PAE1+cT1RY1P2jp9VBoUOvayY6w8WkSHj7I5X4csKOgeNhZwcyqBqxS/JjKaDNIFAcAiJ5ChGh2cRjMcwMj2OialpJENJoD4AGn3kj3I43iUjro5SseBYt722OfYEcaiTu7O1bSnmcxfm8IOf/tBA1Kl5Mu3Slo7N9hB8Ot49sqKAOy9e4Wz3wFLAz46PcO3SZQOr906PsHWwZ5HQi5cvGeC0tr5iKW5MdT49PkO9XEExn8PTx49xcnSI6ZkJpJMJY971qNU76OL999/HL3/5p0ivjJqeab/QRblQwqe/+cyKnT369hHa9balJI+NjZhtYFrW0to6fvKTP7JUYR4qOSdZTO7p4yco5l2hQkqMBAYs4hg0KQx+0REn23tqZgY3btzCyuKSgewvnr7As8dk3B2i5RXFLdYcC5op57EEI93O4UqNJDE8nsH80qw57wRZOc+oUb+x8czkP85OTiyVm5kSUdN166NRq1g6Oq958OCBsSs5VwjUE7T++OPf4OGTxyb9wemwuLSA2YVFxKLUMK5gd2vPGFVk/VHjlnN9e3cP2XzeAhcgu7fRQCAUsoJ0ZIL1WVSEBbUCIQPJS/mS0+8Lko1fNy1NAvIESA+Pj9DoNrG4vow333vLmJFc82wMAa7D7UOc7B0Zu3dkKAkeHg5PDlFv1owdZ2BFtWBBDepofviTD20+84vsdvYL9T23Nl4iFU5Y4UZKYTEgQXCU4Oqt+3fw5gfvYG55DKzzcbBzjEeffYtWto7x+Ai65ZYBhbVBxZ6Vy+fR7HVMuoPA3VvvvGnMfqZ+W4HeYgnbr14Z+FculRDqu8AVmTO9YB+1VhPjMxO4cOUCpuZnMLsw65iuDCT2nSwH5V14H7Iqyc5rdVsYmRrDpetXMTMzY3s4Qe7HD5/g5YtNk2goF4vGfKdGP6VKqBVLJiVZ/xeuXsTdN9/A5PSEsx2Npo1L/vgUL59uWGHPWraENtPrm13TPh+fnsbUwpyxVEfnprF8ed0Ay2SSKaSwZ25R4/vFK+xvbaOa5bsCU+MTtmb2T6jz3cQf/eOf4e67D9DPhJDMREzXokJdb8qs7B/gq8++xLe/+wq5k6yt5dnpGSytLNq64fze3HqJDjqID8eRZLHJJIv4DJnDQHCZ5yUWsLy4voZwLGjsZbLyEQ2j3m6hXK1g7+DIJIAa1M+LhgwI74cG6IeAWCKMu3dvm0QI60wk48z+AI4OCjg8OEMkHMfM7CSGUmFjeZJh0Wv3jKW/+2LXdNJbpboVSH3+8DGurl6ygl+U8SBLihqP0+tzePdn72HtxjqIA/AMTj+8VKjh7PDY9OB//be/QimXsyKGSwvzBrBRGiCbzZk8BYHMbqNzfk4ImKxWCL1wAMvry3j7e+9g7fK62QWT9ag2nZTF3qlpHL94sWlzgsEj6p1TVmZ2eR5vvH0fKxfXMTGZsayVZh2oFrqo5Wtmix9/+QjZgyOkEnGTwWFRVkrbMMDDugVc87ST3N8ZlGENA7LR6DBbwJNakGSVjaUwsTyH22/expW71zA0OYxuuI8uz6/UwWYRIYbOOn0M2n0kw3GkYgHUK13T2H765VM8/foRapU6JoZHEQ04IIBs22whawX1GEhj1grtCwM5zGihDj4L67V7fSwsLiOTYiaPk1siqGX60pEAhseSCFBbvl1DrVpBr9lBJp40+SBmjjS6fQyPjePuzTdM15rna7LXnz55jqPTE1uz+WLONIRXl1cQCydwsHdo91m7sI7JhVlMzUxjfnbGilVSHqJUqhgIy4KB1XLZQPzhNMF8l6XJzBhJfUWTQ0hlRpBKJr2CZHW7jkFI7vlrK6tYWFq04Ab3DO6/XB/tRsuKg8aTMdPHNx+k+5rlQ+B6eW3VAJNun+eDLo6PsqaTXa6wvs0kJsdmkYhnTDaIwZpmq27yTrV6AU1qKwd7JgsRiQYtyEXNd2YpZTJxlMttfPP4CV5t71kwjedFMpCrtTI2NjbQrFVNuz4WdYEAOyPGQhgaTgERV4jx+OTMgFW+F20cA3XMGFlaWrD5/ujpY5yeHaLTYz6AKx6YSEaRHko6ZnIshGIpZwUymRXDvZtgLAtJTk1M2liSAc3Awc2bt7G8vGp7IM8mlAz6+uuvnVZ/0AFgLFBE4hPtOgOZ9L1mZ+dw+epV239YFJiZLnsHh7YXMYh9cHpsZzbWcqDvyv3SiqDFhrC+dtHsXjzJwtNANAW0A8BxPo+dw1c4OGEAaQOlyqH1NwFosqADQcp6BKzgk2V0mL9kxzoLRAZD0lXuuxojbaeNLNDGztU+zVP5yyJuCKg+Bzs88oN8CgEs8pV19uX9eQ3/8cvOywPHytOZWr6NfIJUwhUqFPCiczOvFduY7eP//YQZyWYoi1L+pfxa+SUEoP3P17lb/qnIK0o1F8gqX1aAjRECPCKJdIXVD/YCHsgqgFh9KhxBRCErUOerFaRaOvwc55X8U38/+AFE+bkCh84BTZ8uqkAi9rnGVH6j5oGAZflYAqTkd/vBOvlbYowrM1UgOtugNvqBOP4u5pN68PeTPq97abz8YLQBRqwj6TGV5eMIHxBA6/eB5BMKxNJ46nkEJPl5rmXJogrcNpDY046VD0apIns/MBPQZWbwS0Ep+bNW8I5+rBUAdXUAjGjokb8UVFAfULbK7JECBI6ke04met1ex2zVvOVn/ONrmsme/KT6Sdfys3yGAjDCm/w+JmPi3HP4OWXQWj/4ZA/Udj/OpXtrTHiN1pLub+u/5fmdXlsE2PJvwlMEQPvnnu4bizlZVH4JCBagrLUubEZrj8/X+hMALQxB/UHA39oJF5hikJTXqK95NjEbRnvq9a8wBn9wzmFurzP+1W+6RviO1hefr6x82WPNCT1beIjhal5ggj6C5r09g5rWno01W+rT4Gf7hGsQmxXWJHxS/SS7q/73zw+taeEmfrDXb/811v626/5uHjkwnnugxsVqGbEQsFcPxfaM3u9rPav/9Hxdq3mnn8/tBokMkk/xgHqbHyrs6Uk9eT8agM8v4gpsC/dNA6B5xqFvyzogBKD/x//6PzcJDqHT7ERewIMEJ442Hm2W/KzS9LUZaqELKJXBMYPiOX68v1J89PJiqGryupTQnh1g+RktOi0QLXS/wdazOChsl6WMezrRAjx5fxX/UwefMxg9w6cKxwSgeR9pC9O51/34jEjESVXwnjpICCyUYWKbtAj4zvw/nWgBr5pAbsNx7eahiW3XOGjRy1DzZ375gT72lxaejBOfo/QYMXHFKJVh9RtcMn90X7ZDALQCEpIS8W9oDA4oaEFnVoApf8ex4wFCzzagyUsfEZNZBypt0rpGm5oiOFqkbL+Ms/pDG6EKB8oI8EDtjxS6YIIzhjqEaZOxed90RYv4JeaujQtcsY3zjTLm/u8H0c3AWb05tzkIuBdYLABc1znA2Elf8He2WUABj+C5BrLWE9ujKJ+MnsaI78KxZvqjf4NkG2SU+Xfeyw/u856aQ3oXsYdtQ/ei3LyngFb/xiVDqT5lu7QZ8XP+AJQfENYc02f43cYs7opKCJzWe+pabSIyiBp33s/9zUW81R7NGX3XAVd2jPfVRmDjHXK6ktrouHHyZ85htkX9pfVOxp82avtdz1uTLa8SendgTN/0yMh5gcJ6s2cSHLEkmY4sQjqFhaULGJ+dRXzcVYknM6xfAwY1oHRawcHmNs5YCO/s1CErZO0GmRIXRrVSx86rPbzc3cLazQv48T/60NJ9RyfIhjQlCuJEGHSBaraBg5c7+ObjL/Dq6aalmrcrNcxOTmN0chzZegV72RMr0PfgnfsmR0H2aSQIVKlJ+mLTCpWdHR3j6eNHODw4wGgmbQWc+mEg26hhEAngl7/8Jb7/Tz5wxqQDdIsDVMtV7L86wMd//w/4+vMvjWHoJB/o0LHjgrh+9w7+8MMPcenSmr0mAY7Tw1OcHB7h5YstvHzxwq6jIxsJkj3nKqvzH8EoMuCuX7+O1cUl1CsN7LzcwvOnz4zJyjGl80/dZwKUpDny2dSpMzbCcBL9YBfJTAKTY+OmFalMGTJl6VizoKEFWcg29GoBcH7w5+s3b+DWjZsGXhJk46Hl+OAQ//5v/h0+/vhjnGaziA7FjME1v7Bke0epWEP2rIBMahS3b97ChdVFK0S18WITXz98hHyhhLjp0LLYWwOrS6uWIk2dVDIkyRgjcMuikwSmAlGXAk1G5Mz0nL0X5SxOC2cIRIKmIZ5Iu2KaI8NjVlCRLNtavox0Iom5qSljch2fHhnw3Ow2rTggpUuSqQSuXLmED3/8I4yOjNt6ODk69SRKdnGyf4RMPGXsN4JwkVQCXWZ0RIAL1y7hzffewdqlNdM33t/axbOvngK1Lqbio2jka5bmXe2wkFUVxUoZ9W7bQM7v/eEP8M4H7xoT1fSKKxVjxp0eHuFk/xCFsyw6dSepxOKWROY4B+fXl3Dtzk2TBCC7mdIf3F/5RVZktVgxIK9UrODl5iY2t14gV8xjcWUZFy5ctAAEbSbnDxnwBG5ZAJCgH4uScJ8i8BmNUXM0irGJMbz3Bx/g2o2rBuxynrLo1vHegQHQW0+fo1mqm440QbtEksX3xjAxO23FCKcX5zG7toTppXlkvKJs1VLNgP3jnUMc7ezh4NUOGpUqZiZmkBlO4ejsFLV2Hf/0T/9jXLl/HbHpFGJpGCO+eNqwYNPp3iEeff0Iz799hCYBVi9tkHaGICKlWs5yWbQHLSQmhzA6OWaBD/7j/Nh+tWMHyLm5WWRSSev/XClv/RlNJzHg2ZBOPgvBxdMYSmdQbFRwcLKPeDqGodEh/PQXP8HduxcQjlOzgAcXJ+FRPQMK+RZq1Sbq9Rrq1VMEg9wLqK4eQblYxs7mLnKHWcQRQagDPPzyWyv2OTU5iSjtR8AVmJ1cmsL3f/EBLt1bNIYyn8PhbjWAUq6GjUeP8P/+P/8WX336Gdr1Gq5euoyVpWXsHx5hd2eU5UF9AAAgAElEQVTPCq+xQF88njTtflPToePGIjqRkLFqaQspQcH1w+AFNRdJEa/kqzg+PsFpNm8FMePpBEbHR9EO9DC3NIc7D+5iZnEO6QwD+kClNEC9VEev3sO3n3+N3/zqI9TzZawvLJrsEuU5eJai1i2lSAhqUk7D9KibNQs6sQtZdIm6xX3KtbAYYzqKiZU5XLt/AwuXVxDJhBFMxxFMOK1tizux/wmOtsmEps7JwJhtlIfZe7aDh599i8JZHinWLwhT9qqBs9ypK3YXCyE9msHw6CjGJ0ZNe75JaacC2dpFRENJXLt8CzOTM2ajyToulPLIlbNo9RmMiiOeCqPTbaNCZmulikwshaFIHOFQHI1mB5F4wrJBCFJSYuH55gtsvXrlzkfhkGn1J2MJjI1NGOPr+OAYvfbAslbWLl+wbIfhdAKNRteCg1zDlJTY3tkywLLTbFhGHEFW2neecxh07vYHmJpdxJXr1y2DJ+ydyZ4/e4Znz57Zeue+MDoxjlAwbDrRBM0ZHCQLfIgyQWMpk4ChXJVlpbUdYYf/eCaRP9Pt9lCvtY313Wx2MDe7gLnZZUyNzqLbcZkflUoZ1UoBlWredKATyTAmJoexsrKAhSUGqbh3Ap3+wM4ADFoenJxZQIgBzYWFOZtDL188txoJ8WjEwFFqKRsQNxQ3KQorxJV0Or29gcsc7DRcMbcWgetEzOSGCAAzc4gMbMoWmSzTUBLLK0sYp5xPPIJc9hiPH3+Lr373O9s3KNBh2TijY1abgExo9j33nrm5JczPLWB+ftnOSDs7O/i7X/3KAsLujMxAM9/PnSlppxjkvXTlKtKpYZQqVZPfOjk+dbq/gz7imRQisYjZbso2MTDMYqTNegvRSBKjo64AbzwZx9T8JDLjQKM3wPbBKzzZ+BwHJ49RqR0b4zwQbBsITQCaQQv5KWKpmy9AwCHEMx//TkA6YIFH9qGfyScAWoCQzsg6z+qcK8BGWat+spP8TJ4z/QCmAYNezSZmSvE8ouc4UMKdrdkeFmjjz/7MPvkLIsn4wRtJZ/I+Ou/obO0njpz7Uz3nP+mZaivPZ/JpBaRqXXA/lj8rgFA+lIBinrn8/q7IWH7fke2Xb+MHbUS+YvstaORlDwt8lv/HZ373S3iCfAQ/wOgHDXmd/HhhFbpGbZTvIWCLf/f7NRpfAX5+nEN95Aezvuv7GgAefA1mqh1+/1bjovfi39QOw3fsjPRa/kFEJvYZx4BZFH4MiP/3A6Hy6QWyCZBjdpuf8HPedk8DWv4ZmZH2fw+oZAaRMCb1n3svLwuVmSpkWHIREqj2aiL5MRrzV33F++z+PgBaoJ5wJM0DP8CmeSWCmPpN39WH/FmBI81pzRP+nsCr8Ah/0ITP0rpjX4vMJ4xLPje/a23wfs5/8TKKI1F0Wg6A5Jdsih9/ez0ujpGs99K8p21m3QyNj74Lk/PPXf96ec34ddkPsjGaw/SjbR4GXACP/e+3Iz1PE5pBdf965LsJl+DvaUdE+JSEpuysbJT6kt91vYJifoKcbKLG2WxPyCNkdlxGxjkYH3JyOefrx8OQ/ME2h/k4YFYYhD+YIPslTEXjrPnB71KO4JgJF9IY/YcwDf+Y8Hxo89hTaOA17C/u98InDYjuOmlSYYCax2y71qJ/fH8vaERcp/u6UKH51V4GS8gjtTKQ4GyiI5KSCcL78sxiQSRvvfKcw7MX70HZwsC/+u/++UCTWpEaS7fwAdB+AyTjrob7Nx9tbNKKYkdKt0bMTgF1Ap8JqPH5Anv4ezJNeJ02QA2IQFB/hIYGVO1zUhouxUGREKVc8h6KDIjZakAhC4B4Kf8WoQk6CYWRkYxXnblvB1oH9rlIt5tA7rlst6K3mtjsB/alAHwOjGQGNMiv+9RNIEVq/RNYmx+v14YszRj+zOdqcitSzfbw4KzPS7JBm6PapMNxhOxKL4VDbVB7tWA0L/h7PpMHC92XB3z2h6QJ6Kzq8M33kva3os8CKHX44XW8P68TQPvduaG+14KUIeF3v1wDr1PkVMZWRp9t53v6wWkdBsUUtnkfiZx/xhljB47qYKd5LyNCwFtG2x8YUWRYhRv4efWj/8DB8eIzZeykZa6NzbH4XOqT+k7MBX6W4JOMl+amQGvTjPQ2N37XPOP1OpSJrS6D4gfd/ZFH/6YgIybDxedqo9Ma0c86qOkgpXmotnKj4v1kM/gcBQTUr3q2/xDF+7qx8IoZeBu6nqdNTQc5gex8T7ZNB1pb87yPB4JzvNhGriFL1faKx/Bz/GLqltYB79lqk6UUNGkGpuCTxBOAk+phYa92u49QOIZgNI1gJIVodATj0/NYv3Adc6tLiA4HECKG1gW6VaBfBdpV4Gw/h6O9XZRyp2g2KJ/Rs2g/mYNE+E4phbD9CuOLY3j3B+/gnfdvIkXnqgZUKgN0Wh30Wx30al2UjnPY+Popdp5vGuuNADQPVuPTM9gvnKEx6OLG3et46/23rPDd8FjaGIXd1gD7O7uoFauoF8vGrHy58QKNRs0Aqqm5GeRqFeQrRXzww+/jxz/9CaKJEIIkc+cHyB6d4nDnCF9+8gUefvmNsZjHMmlbs5Vq2Qoh3aDO6od/iJs3LlmqcnavgOO9Q9OtfvLtE2xvvkSEHeQVemL/Suf3NJdFajiDtYsXsDA9C2bGVvJF7O/umQ4ukV0VKOLBlodBSwEy6Y+0pQ/nCqdodurm+LKuHecCHXDZATLKeI0Oi0krJuaqS1N/++b1GxYkojwAdUepGU15AwKYtUYVAWrPRSMYn6C+dgakh5I1vzi/gjfv38PiwowB4sfZMzx8/BgfffwJ+p6udD5XxOz0LC6tXwKLHbKwlABoAt0sGkgAmo6wgfOpFDLJjMkA5AlkNCpIZtIG/pGxagXA+kELdhBojCCI9BDliwK255KxzYAri07VW3VrNyUtvve972F4eNTsOsFbfpZp+9QrJgBtslmBAEanJhBOJtHudzC7sohb9+5iadXpyp7sHGP3xTYC9R6Sgxi61SYqRWpNF9BlkatGHbV2E6V2DRevX3XM7dkZ0wY1RlyhZEGQVxubBkD3Wz2LqhN4Idu7G+xjbnUB1+/fwuzKPBbWF43x3jL2aAvFXNGKx7UabXQJiO/u2jh9++03xhon4DcxNWl9REeVLOlUcsgF44MhA6NZSNLVH2CQl/0EyxowFvzMtDFUGYTIHp9Y4IZAcL/dNXCKjFGzc6m0FU0cGk4b8/nqvdvGpk54Gogsgvnq5UvkT/PGkD05OEK1WDIGPpmMhUoZrV4L//hP/gmuv3kb4YmkvTv7o1aoIHtwiqPtPWw/e2lSHslIAsFAwJikbPvY+DjiQ0nUGnXE0jGs3lnH6pV1Yy0S+Dw9OsPGk6emM55MJKygm6XcthtotFtodinT0gWZo5NTM5idXcD84iL2j/fx8NljhOJBrF9Zx09//iOMTowYu57s816XVjGETruPVqOLQrFiQaKz4x1QB5LvR7YMi8blzvKoFqroVFtIJ1I2ZswusMAqGZsJFveLYmJ+DFdvr+P6vRuIxZNoW1GjgLFqWBzs8bff4LO//w2++O1vUSsUMD01hYX5JZyenmHvYN/YrAyILSw5PV4Cz9TBJvuSoFY8HsVwJmXsWWpPmvwLqLtJkLGNarOBaDKJtUvrSKZTSKTZr1UEYxGsrq9gYXnJabpHwgY+584KFpB49PVD/PbXn2BQb2EyMYTR+BBCwZhJsHBeNVodrKysWFFAAoGlUsGAVGoVM/A1MpQ2e9BlUchgF5Ors7jyxnUsXFlCbCKOxATAhJpy3Wlqd1tAgEFJ+gVNoFlto1qsolGo4mTrCAeb+2iUamYPwn0yiEvGOg4mwphanMbqlQsGxrPoKzXsKywS+HQTX//2ayQCGdy//SZmJ2dt3yYAms2fYedsF91QG2PzY8hMZTAIMSBZQu7oDP1mG61SE4MOpTpcwV4GuCgjwUAEgyMsuEmwlOuKc5aZM9x6O822MaDrpYYVYrx//z6mpiZMm7lcJvB8YFmXZG4TDD882kfACChpk9LhPmJnjGYH4WgMF65ex41bdzCSyRibiGAiC/JRrsfO0GTkdtomJ5EeGcb0zJydB8u1OsYnx7CyOo/R8QwiJiXWM+Dz8PAIT58+xeHhgdUJMPIJwYjuwNjZZKUvLa9gdeUyJodnXbHgVsPGudGsOj1i9DA+kcYb929hYXHGMgoIXHOOdzt95LIlbO3u4jSfR4Qs+njSbDXffX9/zxjyzJrh+8xOT1qALDWcsmwRZgZRboTOdyScsPMQA22Ukek06gb22B4fDiIcDaFSLaDCYpeVvDmUs3MMuMZMkiMeD+PF5gZ+9/kXqFdZbLhnNQmYaUDWcijALMeOFehkXYypyVlcvHgVly5esed+9Hd/h4YB3ZTXqNleoTMpQXLLTEmnLIhJALpRZyA5bBkC6UwGM4uzGBkbscBaOh23DIhms2eZBKdHORwcHKPZatkePb86j9mlKQxPJFFpVvB08wu83PnCGND1VtHYzwi0EQwRTCaw4sAljg9BaPM/OQkDBHidb8C5JeBJ4J3fude5m0QH+Q4CIXUm9hMoRPQSeKHzskAo+XxiLFOShOcpP0nHD4Ba9pzHChRwLbCb91Ib+BkBWN8FvOTryPfn/UVQ6pPl4J3F5f8ao54BDxaTpsyd54fwnCC/VViBrvGDuSKJCNiTT8C+8IPL8uP9pBOe05XFzeu55/GfBZy8sz8/4wcQBdyqTX6gTOMnP8IP1Am41fvrjKh3kg/iJ+/5/UjzF70MZLXptV/jABxeq/b57/saoHTMRvm5aruAYvn78nO+C0KSqSySEq8V41jvRpup8RD+4r+XwMfXwLWrFcX7CvBS+zgveArwg3jc++3vYY/Y52UOCJyXv84glc1rSU56jEsyU9keAY+UcZOfz9/zmdZur+idH9zT/Nc46Znmu3ugrPxhfyDAPz+0TnVff9DIAGgPCOeRXv0hYF3PZX8IgxEmoTWnOSX/k+0SKG1+uKfhrHmjewpAFtju94ttwXqBCALQapfskp75GuN4DVL6fV/NWa2l19iYk1Szvgk6eSK9v55NANr6lAwuX/FCf4DGAmjJpJNf8jAiflb2S2vxu+Dv6znjajUJx+C1fkIZ78t2GJG26XAH2RjK8fH5wtH4Oq/XnCMnOmkaJ8Ej2665pz7lM9SffDe/LROeITxL7+Vfb+oPBdg0D4TXUKLQ8KGwm+uyYYZNeHrPZh89HEPzQGPrxxj1XNkOe9bA7R9+Gyaci5+PekU16SM5HLflQHwP7OY+agEDrxYBM7m5D5wD0P/Hv/wXA4FlHAA52zzoqpGKNKqx6mwBaXwpoe38nTn3TEnzmK/8O506MXMFmAmcE2DMa9mJ3Cx4aJMMhya2jKciIDY4PadRxLbzPpxsYkLzOoHH0uHlM63qshcZZfEcyXLwQOU239C5ZjUnGDtM0VOLJpCZEXQRCxkYscIFMKuvFIHRRFJfyzD2vGqoArEVEdEGr0klWQCxW7mwtDHxWjFj1dfa7LX4ZKT5fG0WBmj23QLk39nfvI8WijYmbuBaALw/+5Cf5X38elB+9rkt6k7H+pr63/yicyIJC8mO6H5cLHSS2V/aONgWvr+0vQUa8jm2mXmMFYGsGn++M78ke/FdA6WFJmPI+/Oz/JwMlOYcmRD8nQ5o/tQq3ocAtP+AoM1J7+83CDq4KTLM99BGIMCWbVF/a5z8TGodSHgvB2i3f09qRO+hwxnbqLnEa5SFIIPO+ymYwP9rvrFdYsPrgKuNT0ZMBwvNH7GL+LMMND+rdSsAXYcw66OeYw6L7S0jz89oo9b4yFBrjbm+dgwAfV6boX7m8/n+mpt8luRytJZlqwgoEYDizwTZOF95cNFzrc87Lv3GDmt2uDFCnAHQxuLuucPQ0FDKUtp7/bCltweiKfRYZDAxhum5VaxeuIrZxQlEiUlyd2sDjRLQ9PygZqmJs+N91KtFDPodDCXiyJjOLBnQTeSzNdPqLbSKuHR93dLdk2nqs3XRbDXQrjXQb3YQ7QVxvHOMzYdPUTjOGdBAMI1MthjZjbSbyQgevHsf9997gLHpcQylI5aBxCJO5VwRuZNTNIo1A3V2t3dQyOZs3l69cRULK0v467//WyRTSfzBj36AkYlxBMMR5LN51Es17G3tY+vpC9OEnh6fwNKCSxMmONDsNTG3tojvf/gHuHThMobiIVRyDdPeJdD4anMLR7v7GE5REoobfdClqHvFNQl0pMZGMMKij9G4sRljwbBpKpP5eS6XEgigSsYUixs2XVDGBSphTjUdbBc46ZkjTMfSBSlccJCHaQWIXACQnx3g2rWrJh2SGkoYMJunxEOlYiBAnfaZ7BKvijj1L0OhGBoVAi8BrC6t45233sbo2JCxDQPRMBqdNv7qV/8e7Y6zKyfHZwba37h6HaOpEXsvMtrIEi/ks8bqonwImbEstkVd0m6zi86ggw7lo9p1JDJJC5Awnd2+OgOMj46iUWEafdGKc1F+qlavoFp3ezSpqiw8xTU0NTNpMhw8qJIVTiCGa6yQK1rhSabsZ8/yFpiZnZ+z8e8GBqYLPj0/a9qx9NmP909RzRURH0QQ6QbQa3TQqJTRZkFI9EGZlEavg1KjYhrJD773trH6WUDLDoLVOg52dvG7Tz41FrQFIrjGYkmUqyXUug2ML0wZAD23voC1qxeMBVqvOr1Csr45PtRK5oLLn+UMgH5CqZRy2QUuY1EbT2oic32zGNfM1LTThw5HkD07w87WK2PuMcjBvSwSixsTkxrf/NzczIy1lfq6pwdHSCeGTF+VBS3Jxo/GE5Z1wQOjsffv3ML45IQVDdXeT112AkKU0KEMDseJ82piesrGlcUiv//hD3HjwW30h4Iot2pgMdRurYHCcQEnOwc43T1C4ayAeDhmLE72AZmlnPQESwlArVxdw60P7uDK7WugtnoxW0DuJIf9V3vGNi/nCkh6B2z6Omf5HI6ypya7MLOwiHtvvmlBmNTIsN17Y3MDZ8VTXLi0jpERx5wia9+C8V3aR6Z5J8wJrTfaqDeqKOVOTPfWDtGBsAGwnPPtWtPS+knjHR+bRPb01O0RQ0Om8c05FgwPMDM7jpn5aQR5BkqmEPCKxdAenB4e4MuPP8Hjb74x2QwyYBfnFizNd//gyGw89W/feOMNjE5OcWlgZ28Pz19soEd70O0hznEaHQZT2RWIrpRrqDdb6IeDuPHgDq7fvensBANohTxyBUrpjGB5dRWZzAiG4kMGBFKTn3r8z58+xReffY5+rYnp+BAm0sOIRrjnVFGuMA0mhNv37uL6jVumk54vULbkAGcnzIbpYySVxvDQsDFZq5QLyMRw5e5lXHnrBoZmgG4M6IaAZofM/xYC/TCig5AFOQMEpJs9JxVzlMfOsy2TOgm1qBHNNVlDNndqWsnUKL9w+xruvXMP4zMZxCjX3QUaZeCrT3+Hv/rXf43mSQe3r9zDcNJlutFWcg68OtpBYjKB1TsXsXZ1xaRumEWw/eIldje3sfntBvIneSSCQ0gPDRtz1QoV0VFnMDnmAg3M4Lh6/app4xs7s9I0HerDXWbijGJtaRnD6ZFz7WoGLvf3d22+5/JnyJcKpiNPSQwCoLRX3KubTRJHoli7eA2Xr1wzO0MniYGXvd1dO3MyyMh5Wa3XcHR4Yt9n5xextLKMUCiMlfVlTM8FLXDaZV3aHv0g4OAghycPH1ktg2qVeuMDJwEYDmN/jzr0JUxMTGFmeh4jqUkHcLZbFpQdDDpgUsdQKoKl5Xm8/703MTLGugcd7B0eGIBdq9WRzZVwRCZwr4f5hQWzWWQB53JnZiuojcqskeH0kAH7DLCNT42bzr5lyOSyNk8Z3KXzyLZnT0/MphNkJhjc8jJhjk72TZKlN6CvFUGYhRyrZDE5sIf7BQO+3BdZwI+BDNpLq8PC+1OHGCFjJAcQRio1YvIYIyOjONrbs3M/bRptLoM+lXrNaVTGnfYsgfu2B9T14WpsXL1yHZeuXLasJdOxH2bhMVcgkvtNtdzBztYeDvaPrc8YyBkdH8HIZAazy9OIpyLYPniMncNvcVbcQbl6hh6jM0HKOlECgDWE3DnAneUd0NxjILtPCQynv0kAWmd3nUt1vnX+gacb7YGefhKMABG/zyjwRGCjzUPPL5bGtV8SgRkTnOvK2KMdkt9kvgccK1D+I/8mH4d/Vy0Z3oPrV+d2/k3ndX0XSYTnZj2PLPjXvlLY/EL+Y/uVzSvf3O+/ye/h7+zcbCxXh1qJxMJ3ETjn70sRlHidyCm8lns47S5lakRkYyBJ5CYB43yWfEr5CX6gSKCqfF6Npx8E0mcEfrPdAm70N2EDIuk5wMr5fPobz3MCqNQnAnr9OIv8Sj1P84j7sh+A9vs/6le9m3xYgZ062wpcFbDsfxcGsQxo8shZmicCwtguv79HG2D+Ldzc1/vy3Tl/mo22nSPlk5nhIajI7BtqRzOw5WWY8zM8Y7n+c7We4lEXNGG/WUAh5DIu1D886wqMFs5kD/A0cNVvekeB0AID+a5sPwkpIi1919/l7/U7fp7Xam5wfbEt1jaP6GTv4xXl43XCzbQe2F6/v+tsqvuc7IDwI+5ROieaHwoHzvJzWp+8VqChGOrWBQTwfQUX3fN/n4nNzwt/4T35XL2viGEi+SlYKJvln8fcy+0dQi4znCcD9ZGRewYuK4Pzy78GnZPigGLJ6fA62ilhXgoKqG/0s/x5ja3WoUnCeIEJf3Y9r+dZ0AIibTcGCsBw/DnPhF1wP+WXnqn5Eou9xnD4WdkuYQZar+ob2USNl/AhYT1a88Ko+HnZOH7GL5HrwGyvtlzQjb/WMPuE76X9g1KnmusCk2Vr1X/fxddsXrPmkcdK11xX4EEAtM0piPTr/GuSXpzdcXjhea2zgSOB8r35LoH//b//rwaaQFqc7AQyoP3RE/+GoQ1JDRfaL4PBG3MT8rMeBWoKyBVbWQuCn9WgacP0D55eXpuUAAFGowWUyuDI0CsCxXYRgFaElx3CAxnvxQJXdEAZydVz2Wk8ME5NTTqdLU9PiAudn/XrANvp09MsEqisDYH3FxAto6R0KX7WbdQOnOeGLikOflaGXkCrfxKqL7Wx6Hm8XoxyAf5sMwMCvKcMiMbVQEo6Ul7f83N+yRAZBj6bm4aYCTKyWjwEc7TJag4oAsd7EoBmW9kWHjZ5Hyva5BXsEyjKfiXox3GQITgfZ18Eir/jP16vyL82Xo6FDmocO95TjqMOM1qAGhMdthQBc5EoB2w6ORaXzqC/a5464+RSEwScGjDpHTK0rtQm9oEfENZ76Fqx29kHMnz+uSXgzR/dZHE6/iymOecnvxQQ0cFTm5wOpxwDrUUdWgVaaxPSxs62cP04B8EFlviljU+blAIy/Jl9z/fj8+joK7CgYInmOJl4vJ8OMX5wWIEDGUBt6lwTisLx/1obWg8y3v7Nwj8/dF8+l4wlsrB1wOU78558QwWwbI4NPIDZO+BwAw1a9D1s2oRk+tjBgGngA26gLh00GE4gPTKOTj9kDOhwfBTT88u4euOeSRxEhnhwJVAA1Ms9NIstY3cxZZwF/4bTcUyMD5v2IkFtFsU5Oc6h149i9/AAx/kDhCIs9DOHRDKGZp1gVNP0kFlwKh1OYGtjG+1K3cCD4MDZFtO45PpptQ10fuOdB7hw/SImFybRGXRRpwPaaKJZrqFwmkW72kQsGDUWGa/nof7W7RtYXJvDv/4//w02trdw4eolhAloxuPInmaNyXi8fYRUNIF4KIbVxVVcuXLFmFM7e9vYPthGaCiM+ZVFrC4sWyVitpkauM8ePsbOy20DwKkxnEyk0KzXDZTVfKBGcIjauZ2OFdvhJpiIRK2YHEFGzfXM8KinKVmzdDO3QYY9m99Eu1O39GMGm1i0js4370FHk3NO2oS8jvOYmz7BrsmpcUyMjdmaoMYn53k2n0Ob2nPJOHqDnkkGmN2Mp22u9WodRAIxhPohS1NODadRbVUwNDyEcCrmAhyDvhVWIkhi+rSRhAHQ7WbbmHbU6jzY3zXG2/d/8AGWl5YQj8RxenyCs+MzPH72FAlu7uEASrUSirUSStWKjRnvw3/5bMFYpdSsZXYUNTQJlpxlz7zCpn30+j1MTkxaGjTXq0n69FxxHL4TgZwAGZOFsslg0PkjSGqHT4JIkaiBInGCxLkKqsUyIggbSB5GAMkIK0N1UK6WUSfDlMB3v4351WW8+8PvYfXCuqX987n1ctVYxZtPnpm+L1nM4yOjlmJM8LvSqmF4ZhTzFxYxtTKL1cvrpglNJqTtufUWmrW6MTjrlTqKxZKx1be2XmLjxTPbjwjuck+eZXGz8XFzZMmyXFldsrlJGQSCXyzuR0CQafp0qCYnp0xbnPaHbFmCEtTzbZSrVgCO+rIsAGnOVMelQWZGxoxROjYxbj/HEgnTcGV/kVlOxisBO7ad/+eewIDDUJoa7z3cvHMb996+j3K/ZunxLDIX6A3Qr/eQOzrFwdae6T+TKbswO2fszVfbXHN7tj7JLP3gJ9/HlbevIj2WAQmRjVIXp4cnKJ0W8PSbhzje2UOtXMLYMAF5GAOaEjHVVgP33niAH/+jn5m9QNwBcF999a0xx7nunjx8YgEspuC7vTpgc4JBLzLrc6WiFVWjzirBHs6ver1p19DOMcjCQqIJBgaCTr/Tzp3hEOYWFsyhy+dziJDRSTtF5gUCWFhasjHjuizlsnj41Vc43t83QJ/zMxlP2jvkCOrXambDfv7znyM2lDInuFyu4JNPPsHTbx+hx2e2W5ifnjINbnMcyYjsDQzAG1+cxg//+EdYurRs9olM3qOjY7x8/sqA9MX5RUxOTCNMoKfsJDb4b+vlC7x8uYlOtYp0IITx9LD1X7c7QDlftb3jwVvvGguaoL1Jc5yeYefVtrHcOecTkTiSmbACReAAACAASURBVBRawS4SkynceOsOLt9fR4IAdBgo1GHMz2atiUGzh5hVUSR4XDO5Fq7Znc1tHGzto11pINQbYDQ5jF6rbWe0AKU3Jodx6e51XLt7A3NrKecZkoEWAlpHwP/9r/4NXvz2BRbHl6zgJwN2BB46gS5Oq1mMrYzjvZ9+gJm1SSSG3bXNEvBqcx+fffQpPvqrjxBuhrAyv2LrjWcB6iv3An3EUwlMzE5i5eKqsclHxydQrzdMw35/9wD7r3bNptRyFYQHIctWMIeTrN9WC7VW1QDSUCRozq8FHVm/JTKESqmCTr1rrPOFlTWT/mDGI/ePdquFF883LANHmsLcA8rVugG3wVAYV65fMzmQiakMRiaARhOolBumYU5iSqVSw97Otu2x3Ed5BrOznScveHJyasV35+coReEKBrvzVBVdBv6CZD9ncOPmJdy6c8MKvT19+hhfP/wWpyd5KxYaZlW9QAiZyXHTwCYoTrYwtbe5D9Fm0N5Njk+YlvvCwiTSI46ZlisAzzdf4tnTDRSzOasfwAK5lXLRsnhow+gPFUoFu9/h8R6KpQK63aZR6a3w9YDZrTWzRQSH6HCSFWya13TmyYAiWBKOGfucQHQykbHsn4mJGSsizPHiOcUYUSRbWeFHlyZsZ71oxOwrx4/rwOxIIGxBzWtXbziy0VDcMl1MUotBZUqHlZhdkUe5VEer3rasCBYeppZ1u9/A6FQGqdEhnBS3Ueseo9I+xenZLsqVHIIRam4DgTDBWMdaNrCw79VE6rRNLoXEIf7NziyeLIGAKLNVXkq0QAGOr8AEniv5WbMnHjAm0JHf5TerH3gtGd8MJOiMzn3BfLxy5fz8LDDXHH7P1+B68DP3BGYLVFX2p54voMR/dtZ5WqCLwByuKZ7l1GbeW74c2yKQV8CNrucz9MXn8xr+k0/B3wnIEQagM7vfB/D/jf3C9UqmP/ucUi1WGJayWV52pHwSPkdYh+4rH05t1c/CG/R7jY360e/j6b0EyAszkd8t8F9zytqv86gvxZ/35jvo/fykNIF4GgPOUfor+nKglCPc+AFYzQFhNXovrnP9zo8nqM8IzPFLOA3/LyxGPjh/ZyCe+X1unZAYKKBVPh8/R+kg9Yfdh/XRSIxKZeydCUCzPfQ3NX8ccOrA0wiDPpSZ6bpzFD/LcRfuwXmjftc6U5vN7x+8lpvgfS170Ztv9s7wiud5Pi5/58cFWFxXa0fPESBn7+tJ4Mg/FXjPa0S48oONJB8JXzIftP+6QKMAaAMGew4MVZ9z7fPnoQSJNI7RL+xBuIjGRHiFiJuay4Z/WR2t10Us/bbHj8epr/k7AdBsl64XXuOCdR2z2WxHJOwkr+hjq094Dxb45Vy17EIvUCdyn2yQ5g/ngUiiegfNfz9hTtiK8CytUWENwp14De/HvzPYadhblPtU6pxsSAkr4ULWP57ygWy95pTmu/AVvaPawHb6bZc+58ewvjs+eg+NH9utfldwwJ2XKfXFc04ABJj5N97f+t3Lmuc9bL5FX2fRayxl4zSvNEfN/sRc7TSNp4IifK6zHV7muSRIAk7KRFjsoO8CUMImU57kl0Bu2h2ud5PgUIP4YW2SZEALeNMEPb+5V8hLEQO9MO9j0XefJIMMnSaMFjvvKbRe8g38ncAF/z1lBPybo2QIKGrtNzgylprMvLcAKrZP7FKCogZ2dd2Gz42UDiLT4Fwk2G0CArs0sdh+J33gBjoWcxsFB1xgtQyfDIIiKQLBBNzR+I2NjdoCZL8Zo8pLO9AEUv/55Rv4eU1kvzFxhtpVJVV/c/Hq/9qQtLnz/ciAVru0ELS4+J2/4+fFqPazj/Xeinhzfrg+LJ3fk39jP8uYCmzne/Gd+J48XBHw5zgJoNbk1earBesHF9k+joUOS1osfC8rROJJTegajY+0kdn/Alu12ASkc2OXAbNIjXcQVTqZ5gW9Kl2rw5zGjr8XKOs3lJwPfA7Hg/dWu9ke9qH6T+tBhwF+XpFB3pvPq9WYrukCJryX/93MwFJGwtuc/AcMbTRarxp7zS2+A8dNAC+dYN5PfaFDh96FbVQEVvdSf1vxJs+I6r5iS1PHl++scdBBQkZRB0XZHs1xvot/fvoNPa/VpqZ3l7HV9fqZDpLZHE97zNaEZ2RDkci5hBD/LhaA2UljwdJuRI1VO+gGzckiwOsyvqKWKhqL83A9iq6xn0cQT41jen4V127eQ2Ykjib1jZkiWeujUWmjlK8buzQ06COTjGFxbhLz82NIuvM56KvW6kCp3EWxXEW+kjMG6cjwEGKREFoE64pl5I4IJOVRzhZNQmN5YcUO5xPjU2j3upaCfnhwbA53PJHA2tU106Mdmx1DB9SpbJiMR7jTt4J1+ZMcbl27jtXlNTsMlgmuBRj4SONXv/4HfPzpx5hcnMPC8qIh6mR87m7tGuBKtt7c+DQurK0byMb+3j/cw1HhBP1YF2OTY5ZqP2h3MWh1TTrg5ZMXePrwkQH7q0tkos4aaMwCe2dnOXO+qLvKtHfqVJIdXC9VLKWejFOmyjuHZMpAO4JDwZBLqSIAwXXMoFp/0LEiaPb/PlkLZIM5VgrTojkvL168aPOezGauTWP/MFuAxcJG3LrjAYtzhMAai+lNzs4Yw5Xz2VhK9Ra6tQ6CnSCS4STC3aA5xtRa7tPZHYogOZ5GajyD0clRk0kwe0od7mcvkTvOYnpiGul43MAFtpHanrdv3TKglPRNFozkeiYISL3ScJwsrx2UKiVUPYeV+rGUWyBDnGdsFq1ksC0eiyGbPcXREYs3NtAxllcfo0PDJnHCLxe5DqNYKtk43rp1B8eHx/joo48MJBsddewjdxBxLG7KHFAeZHR0wpyG7EnWwH2yUYeYvjXom+xHiWnYgx5CiQgW1lZw+/4dzCzOm8SQMa/LVZO2YJFAgnHUgGaaN5mXBL/bgS4imSRSUxnMry5i8cKSsSjliAe6fUtLJwBNnWayCDm2xWIBz54/OT9D8FxAgJb71o0bN6wgJ/cnY+eEosgdn+LJ48cmTXN2ksXpydm5jj3BVANV6g1jAJI9zTVkGtb5kr0H+4S2nwAWD7xsg4LjkyxQODVl64OAKp9JO0YbSdZ1o90wWQYWq7x89Qreev9t9FgQKxRENBg1II6BotzBCfZ39g2sI5t4YWEBqXQaO/t72D3YN6Y3+/ZHv/gQd96/iUDaMVtruQ6q+bLpSH/18aemoUxtWGqFm8RAp20Fz+LJIdx98AA/+MmHCKYjltbPFPXjwyMUc2WUCiV89dnXxsifHJ000Neq0EdDxsovVktoDtpYXl/D4uoiJqad9EmtXMGrl6/sDECAv07WNzOoMm4vZ+BHZILjs1PLxAiRsdRooNnqGEA+MenAuMmJMTvLUXeYIKClqfTJYuwbOFwouqyutYtr+LM/+zPMLy5ZwJByAVvPX+Czjz/BN19+hX6rjXSCkmwjbk8hmzMRRbXZxK137uE/+k/+BKMzQ6Y9TfCrcNrF9uY+jvZPEGYtgKGMpx9etHFutl3AgJEbypskgwFj3VYKVSueWMyWMZIZx+3bd7C+csGK1XG+nxwcWmAuf5JFgADkIGQ6voNkCKnpYdx+7w1ceWMN8UmrY4t8hQBQDb1mF81yHe1iwxjxZRYvZRpvd2ABmCffPDbWcyIYwfL8kulAM1iFMDA0Noylq+u4cvsKphamwaXWbpJB3TcN6O3Hr/Dk148RaYUMgKTzzdoZbbRR7deweH0Fb//4PcytZzBgTNBScp3E1MunZ/j4332E3/3d55gbm8L0HLXJuyaPVO81kBkfxtLFZSyvLmGCMhxjzHgjWQM42DuxLJm9zR0cbOyhXW4Yg99AFzJxBjy/BzEyMYKp2SnT86Z9KhSKGDQH6Lb7CHSCpiM9NjZubFzzdTotC2bs7u6imMub7Mfa6gUrdktm/dlpzvb6ufkFI7CMTY0ilgja/LJgPuV9Oo5BZ88r5s1BFBOIdiBfLIFZl0tLy7h37z4mxmfMFjH4x/l6dnqMfOEEmeEkrlxdRzgawKvtLTx++tTser8fQCAYRmpo2AHPa6tYWl+1gozTs2ljYJcqLSuGW8jnzXYRsB0ZiYK8iA614isD7B8cOJmQ7X3TAyfwYdmagZCdEyhFyMAgA3j5Uha1Jotjt9HpMpuhjWQsiviQq9nDwIExOQkie6AEde9pC8l8orPKc9bM9ALGRidNmsP05ltdbG1u2roki9mc62TMslAIbDMoXCq7wB3Z1Mb8DYUxOzuP1ZV1s9F2voU77zEAQgYm1zADL816B5FgzPqAGR+UlgpE+oilWHyqg7PKAVrBM1Q7ZyhXsmh0yghFqYvbB0IOaJevZJVVDXfvegxo+kYBCwYJWNW5k+dDTnT+nm0UE+08iObpMxtgLc1MH8inM7XISwqGcn5zntGH5b0MUOs4pqX2ZwMjPIamAC22R+d9Ad/y+fgZ+ZA698r3Eohi4+hJiAhkEPAaiToASedvkdL8Z3A/AGzgk68ej3wa+Umcg+ongRdqo9oucJVtEMmF/g/Pe3wW+4dnJPodNhbelx8/0O/1bvwuHMEPvMiHF/Dn90PkT6kvBNKqb9Xn/C6shPfT781vHbwuZMefBbDL75WPw3uKQHUOHvcdOUI+uv+5Iq7xPr/3PJ/2sPVVpXjuR8lHV9/w77Sn8qE0dsI31Cf+8bQgFHED00l3Zx2Nm83rlguI6FnRiFtXDP4aTjFwEhMiTr2emw4ElwQHz5L8HM8FIohoTWgea94I4LV+sG3Ky0rwfdf64XpSf/F3Oj/y/4YHeMC+5pTmoNYKSQxcl/JPdQ/1EYFZYUU2/mEXXFdWNM+NfvxAuAEBaIGwwk6sTUGXCS6A0J8ZzvdWuzQGWtuaV/wuG6f5zGv0d4Ga/yEAWn2rPte9/BrQBqSSsBV0cpuG5/Wcz68AnvpT61ngr/BAftf1fpBcc9CPsWl85esLP2Q7JOmhIsQMFPLvJFb55zfngdnnrpsPZED7bZwwNQYiZfNk59QWm9dedgd/x/fV2uG9eQ+/bRRxVp/VfNZ60T6joCbnTKGQc7Yl7gKhGic9V3ND/W/v4gVAv0veE8bJ92FGHu91vs/4snncGLqxZADF7JtXtFE21A7Ens9o/ZtwuIpsFIO4dp//9b/9LwcyOJps3NQZCaJR//9bxJosvE6ROi0aq1hfqdhipYMl9ql/w+OgCnTj/SXpYM6bVzFUi1SIOX/v30gEFBGAlkC9Jr9FyrwIAD/HZ2iDMyfAk3lIJlMIsRBNNGppzOxIMaZaLFrlGSAOFNmFvCfTuwzE8DSLEwkHTioCpE1CG5sYozpM8LMCc3lfOu08pLDtjNryc9xIxT7VAtDkFbgsANx/oLADiRclkwwJnyddYQGqOkRYH3kTx5xeT7da1/o3UL6XAFYZRb2rwF4+S+OvOSWDokMSnyNQUaxaHnh5SBT4KgOu+/FeYjX7DSb/T0OiRczrFfExwMAXrRTYy3OGih76N1AtHLH7dPiRCL5FawJOK5Xjpz6ixqw2F81d/6FBBwCxojWHOU7sE40935n9yndg+wSgav3pGZxXBEnYHtPSrThmsoB8fp59ovmjSKkOegae+tLtDPxkypQFU9xmprapD8VM53PYHxpLGShFtBX04bMUMJCkCD+jdgrY1pyTLTAHxNPsYnt4D22sOkTrYKs+1oFOBwS2378Z6fCkfv/uAZyOjSQ+zPAyK8CL3lnqDtN0mPpr2oivQXbrt07bpCpsTrcHZkuSMaaDMXUF6PZZST2GRHoUCCUQT44iPTKNxZXLuHrtNuLJEBo1Fmcqo1ImI72BaqmBRrVhqe+zMxMGQM/OcO4BxXLPCtMxjb9QroMAedjYgzDwOUZmGgtEZQvIHp5YAbNPP/rEwM/799/C2oULmF9ZMuY2QVKm+J8dOZszuTSDiblJjM5OoBdwTnS32cag3sHZwYnp9165cBEL84tWhK1YKGEoPYShVAK//fy32N7bxvLlC7h284YBXHwm0/mff/MUaPeRDMUNjOHBpNluWAQ8PhzDzNq0aWjGQlGEe8FzAHrz8QZ+83d/b8zRtx+8hSuXr9m8P8meYWdnDzvUx66VEYgGDWDgfsWKkMzoIBBGx/Ctt97Ce++972ldkiUSRDabt3cmC21nZxu9QAf1ZsVSiAkC8Dq+kzkGLbdJvv+9d00GgCDg0cGxAQGSbRjyUpvIeKamdaFWMZbng/fewZ37b1jkeW9n19jcLKxWPa0iPohiMjNm2Yf5cgXtQBvFeglIBXD1jWu49eAW5ubn3f4ziODl80389f/1b6043fBQ2g7hZONyLcxMThl4TPCDOmaSUaIEBtlh2we7yJZyBhDavtcPWEFDakFnUsO4cOmiMVHHR8dMGuX5k8d4/OQRsqUshqLUAI6b5IExbZJOj577yYc/+gk++OAPsLOziz//8z/Hs2dPkU4lDexMRBNo1BpOtzNfscMMi/yRBUtt7Gg8jng0aqzDGPVH6w3kykWTCklNDDvd18kxY7uyMBUBSQYYTKeNbFeCx422MaijXupZJBVDPxJEL9zD6Mw4xqcnUe80XNAo6IKJdI06TQcIs/gsbUGhXDSmItn1XMfUWRZw8ODttwyE1hmmT+3VkzOTUKA0DEF2jgEZsW7vdPsvkf319TWbf4lYwt55b2cfjx49MvY1bdLKyhrmZmZRK1dNb5YOMyVjKPlF8JmSHovLS4gnY5YmSF3cg+MDDFPHOxQyIJr3Z5FL2ulkfAiDdh/FswKOdg9wuHdoIBrH3Zhz8TiOT09wms+ZRvHcwjz+6I//COu319ELEpTrWqCq3+ziYHsX33z6OXY2XqJNSYxe14IGBgwMAGYUrF64gJsP7mLp6jI6oQGKuQIKp3nkTgo43c9a8dGh6BDWVi4imRgy8Jxa3yfFE2QrOYxMj+P22/cwu76CzOQIMqk4yZM4OjjE/qsdvNjYQLvZwPz0DK5duWQBDzoFBICePHli8imHZLidFU3Plyn6tNMMHkzPUUYlg0K5YBrgZI5TdsT2+K5z5Bg84NomWM0CqgQhTZolm7dgz5NvH+LTf/gNes02mg2XnUYAPhSLIhiPoRcI4mf/7Of40T/9IaLjQa/iHwtBUjf/CDtb+yhkSxgeyqBP3exWw4r6tftNjE6MYWl9GTOzExhOJy2oUcyX8fzhJjYeb2A4PYYHdx7g2pXrGEvHkT0qY5fM+yfPkDs8Qa/esbFGJIBOFEhMDOPW23dw4/5tJCfDqHaB0+ypsSMpg1Q4OUN279iCiJRREomAupqbGy9MJoUFH2emZjAxNu4cC+IxsTDSkyN4+/tvY2p+FqGoA3JZ0JPzrHhcQHbjGK1C07IhIkQ4AwSguwZAz67N4+IbV3Dt3g1EM9TCN+UCdNtAOQs8/OxL/O5vPrU5Rj3mfnCA4TFX0JEa7iuXVzA9O4VIkkw1B14Tu8+f9fHs0VO8eLiB6kERheOsSQqJMcT3G50cxvzSnOnBU3qBZ5j9/UPkj3Koldvo1DtolJtW3JLMaAMDeI73dGNL+YLNl9mZOWMWp0ecBj6znXhmIEgajYfQ7rs0WDsvUh/cc+5MxqjFAuZ1V1SdTOx+Hy82tyyI9+DBW7h37x5Gxuh3AJVi04JhlD85ONhBsZRDq11DLn+K7e0tezazGAjgWiHCbh+zcwsm4XP95k0sLk8ikWE9G6BS69texbEi+3l8fMzN/QDQaHVNX5sZNnvbO9h69sJqO9RKjjjE7BjaC9bWYVFBAujFShG54hna7TrisQiGUnGkkwkLkvK8RmY45T4YwKUjygBmqE8Zi5g57kzjZZsXFpaQSTObImQ1BThnqPnOa7lXWdbp7BRu3bplRZF5Lnv0+Cm+/vprC3jzrM2X4FpkYJlANLMjCM5Qs/zV9kscHOwbAE3AOxaKYWVpzd7HNDCjYUxOjyGcCKPaKCBfP0YVpyi2jtBqV9EPtoBQ0zSgCUBzfcj/FAAdJGARHNiewkKEPOvIcad91Dla/in3S6snQma/d+YXI84PHAosEfCiuUy/iFkxtPG8D/dC1VMyQCLgshIFloiYJGefdQkEOugsLBBKYIUfBPEDsQJO/aQm2+88P9N8vIBjZvoBLf18DjJGGfxwQKjIYHpf+ZJ+0EW+j9akzv7sS/of8guEHfBcqAAhfWjupUrXlx96Dh740ujlo8v3EyDk7x8+w+8PCxz/rv/hB5P4fz+mIh9eIL7+Zu83cP2nMRDIJT9fbfsuwCYgzwg7DNx5+Ajvwy/DKjzgWwCW/LNzkMhjLvv7RnOFv+O9qCHu97n0+3NfySMPyU8jAG1YiMeMV1+cA/cBJyshHzERd/OCKRDGdG252ll+H9ThEE4D2vJZTIvdMX7FKme7JAujQID67LsAq97f31e8p9ac30cX0VHlKuU/+vtQfa178HncC/1gr96JbRZWxOwHva/G/Ty7t+OkCngPwylY+Ngjk/FnPsN8Xh8AzWdo/X4XiNQa5jXfHU+Bu5KnkF+vuX8ehPPmhNqveSuGON9B84B+no2rJwZNn1prhteRLMC/M3NVxC7hA+pP4QK/1w8efsF+EV4iPFGYjd5VWIDapffhczhXzH5GHVZI4F/BL7vO60s9m/6g2idbJtxD/oHsnvpXbVSf816ye/wMrxdOqTkrPIN/1/zVczW26h8XpHnNOJdN4N+1/wjA5zAID+NzNa/0jDD973DYBY1V78rDBN0e+PsSLrYWKWXEOlME5z3SlnAfUhGEWdk4Rylp5QhB/D3Xutmn/+m/+S8GinzoBfhHRrQFWqkztBHIsKmx/o2KjdVC4aapCB0/cx4d8UAugZocIBkS3lMUf4GsfK7ATxk0vig3P2fMnRH3p0rIgGsTExNaG7SYwQE4AHFi0rFwOaBO89kJZZsx4QSNO9HxiMeYJJuJ/6hvJnCTn2MbtKC14ei7Dgq8jkCme1empE3YM8SE4oTWZwUWyrjYe3tRK0XfNH78jB8k/q58hO4hw2gHEo8BzfGRPIiltnlsXM0JPpP3FmuZz+T/+R6KQgps17gJ6BYDWtEURWd4kOI9eKiQTMd3NxGyINhOyboI/NRGyev1PL2X2uzvH7bXGToX1dIC0MHNjKX3xfsJlBSzWAcfFafTRqEihDJ2Ate14coosj/5pefwO8eS76Uv3oPXSVdb7deGzf5jn6nCNMeTEhx6trTPOI/s8O+lRGhOaIPh+2mtsA36O9vI/tUmwv/zd+wL3pP302f8oL9fVkYAtf89pTMn4ysdIz5XQQz1hw7z6jfZGBku2Qz/etCzdKCQnfL36/mBytPAUt9w/HQo1gHN7BQcIM+CYQaiV1k8yKWz+DegLtdPgI6xS+mlXnEoFDXwjQB0dxBEZmQSgVAaoUgKmdEZrKxdwdLqRWPA0pk3Zm2xjFad+uxRxKMxA6BZsG/QaWGGusxDLlWMWrlkQFGvlCn8LDKXSAaIRSA0gLGom+UqOpUGjncP8c0XXxtoevvuXTx46y0srE3CuK0GVsP0mQmupyZGTKdzbDZNCVL0qGnZHKBTaaKRr+DhF18bgEEWKfVByaB+74P3cevOdbzY3sTE3AzmlhesPcMjATQqLHbVx/HWAQ5e7Zn+NAvBEewjC3J5dQXX7l3HhZurGB6nNmcEiRgF7YDiTgH7L/fwt3/zKwO1PvzwQ1y7dt1kCwgCUebi8ePHeLb5HLlqEeuXVnFpbR3TYxPGkuV1rWYTP/zhD/G9D//QTYM2UCyUcXx4Ygzqo70jvNp7hVKzgFqtauyzmgVOg8bOJdjBQ8ny4hLefPNN2xsob8H2P3vyHK9e7RhzOJN045LIsLBcBs1+H6uXL+IX/+yPsXZ32Wh/nRqQ3c/iaPsQX33yJY63DjEzOo2oVZ+MoNioYC+3i8qgih/84gf48R//GCPTcctyGtRcbaSHn23gf/uf/xc8f/wE0RC1cisgGjg6PIJ0Mm3FyWwNEWjl+AWA9NiwsQpz5byLPHcHCHQDxp4MdIMYzmRMOoDvSpbV3MyUsSa/+vILYxpnMmkDtJlOyUBMJOYyawhE/+mf/tK0R59tvMBf/MVfYHvrpdmNxYUF0xyuVyl70TFdW4ImZM7zEHp4fGy673Tih4czGE1lXOGyQt4A50QqAeqZkhHHdUiGuBXVrblCkXw/s6Mdx2gNUH4lHkVsKIFOcIAqi3j121bAjE5AmIW2PLkmA5jCDGr1bB4ZOFCvOgYRZWWoEzw0ZCALIz60p9QZJXuebSnkCqgVyyjk8mhUqqbxzv7hCYQAOYEds5HJmAHX7777DqJRyjIcmU72F59/bnOHQPrC3CJWFpcN+Ge6OAFmglUEKir1Kqbn53D3jXsYHR+z8ds/PMTT50/MVrHgFtv+1jtvGxBmTjxCKBdLON47trHjWuO8ZEZGilJfoSDqzRrqlKoY9BFLxPHWB29j/doqmqyjEU5YAIfFDJ99+wgbj56gViihxOJ35arJiJjND0dNfoaZX1PL81i5tYbJ2Wn7TO60iLO9E5wcnKFX6yEzNI7VhVUk0xkUSnmT9im1S+iEerhw/QLuvv8m0guT6IWYud9DlOm77S7293bw5aefo1wq4Nb1G3j/vXcQmwwDTPYJAseb+/iHX/8GWy9e4mj/yEkfBJzcFhktE1PjNv75cgHBRATTCzNYWV+zwD4DFydHx9h8tuEcokAY773zDi6sX8FIZgRnh6cmZZM/PTMg3um6O9bwIAiEE5R8GZh80Y//+Kf4xS9/juRExNrVqgL721nsbB/iYO/Y7tXvun0+PRRH39jqfSytL+HG3duYnY+ZfImTxgC++uwRfv03/4AYYnjvzfdw7eJFDCWB7EHTCkM+f/QM+aMzBCjj0upaMblOOIBIOo5r92+bHvXw9JgV9CSL9+z0FNn9Iys2WGLWCCUWmi07AzF4mEgn0Kp7BbbrbWPL8xxGVvAgMECz/GrTGwAAIABJREFU53Su33j7PmYWCEAHXQC+WDWQp3CYw6DcBqgr3e1bxXuT34kEUWqWEElFsXR5CTfevIOxyXGkme3XHaDK7IsOsL+1i8effGns7i6dkRCwfukixucmsHZ5FdOLs0iPxyzIy+NZu9lDh/9aXRztHmH7yRYaJ0VUs2Vjc1NWiOuUBROXLyybfAdB7My403SvUyP9qIjj/TOcHZ4hf1JAu1i3IpkEkbmOeEaqVarGvqU9m56etT5JpTImp8QgGs8zPOfw7HV8ekj+relRc4/gPVJpnp9pM1omXbF3uGf+CYspcu8ZHh7B22+9azI6bBfX9OnRsUs5b9WRzZ7h+GQfe3s7eLW9iWIzj0w0Y2t9enbRnEEy+Gmzb969h1t3bmN4fBi1Rgu5IoMubZzlz2z901awVgXlnKwPmg3UWOA9kbQ+29vYMmkj2jTaV55fKNvh2MYOtI3GI8jmjrG798qAoPGxYaQzjnnJICK1pM0mUqqs3UG/1zlPaSa4T2mdra0tY/NbH0UTJstB/X6C9idHp7ZP8f0uXb2Ee/fuYHxpzPa//EEFf/mXf4nnz194/ih1pIMGEFDeJhaMe8zXgYH37LN8IYd2q2MBpcW5ZYyPTdi1Q8NJA7bDiSDavQbqgxKqwTNkqwdodsoIBBk6aSAQ7iAYYbbE63My1wYXeSjg2J3cgy1bymN86rwvn1n+AX1JnucZVBRoJz/AD0T6gSPuITorE4BW0Jd+o/xX+QTcz/zAAtuhM6plIHpauQKk/L6f2qGz/HdxAIFsAg4EVggPMJ++60B3na/1f7VBwBqfIaYnP2tBU6/AmPwx+SEC+dgHfgIKz93cn+XTc45yDfD37BfaJJ6l5bPzPgKFBBCrnfIN5FcIVzCf2MfUFGgmH0vguwBUjZXf/xPgq/6UnyPwUSCTPcsrxqZ2+cfCzmye/Od326Xncy4KD5D/w+fr3dnn/KJdU/FuEbWE2+jdNb5qi7U3JA10l/FpoLQnEcI5Tp9IbGU35k52kec72gPNt/N2GEHHMSGNKBh2GdbsCfYTgUm1R+Pt1pbT6A0MHDDHwIsfaOPv+AyBggL01H/sD61J+egaW/mCAgjlg/oBSxrd1yC7Y/Gqn22d+QBDOyN7mbQKPgiv0DOtDxgQZB+FHWFLwK6Noye5oesYfOf78TP8J7JgKOCK5Qlf82N1skVaizoHq58EIGtuyf9VX/JznDcKwglXEcCrZ+nv6hOzG+QDWTE6R9rSz7y3rYees1NiQNMWcE/ll3AhAZj8nd8GCV+TH24EMJ9utoBUXidSoOaU8ItzZj7P+rTs9J25f3lBwq6ncCA7TElivbfGm/cQsVBzSnOJ9xQGI5voD16I6Kg5qTmnvrS14fktsmHqA+GSDsAOOUWGnmNs+20/n3ueNcEsSY+Nrb1Ke4itaQ+A9ts5YZlu3bv1JpsmG0FpMvs7s1e9DH3DLoNufRiWzEyVkAOshYXK1gf+h3/xnw0ECGlCmuFvk7XhtHoF8MlwahMUeu/vdH1GneaPugn00gRhB5m+oyH5PQf4JJN2SOG9z0FiDwgWsMQXMgPbdyC5FQP1ZA30N3X2/8fVe8VIliVZYse1h8vQOiIjI7VWlZklumRX65keySFnie3ZXRDYH34T4AexH/whwB8SIL8JELvkDndmd2ewM91dPS2qqqu6ZFaqSh0ZWkd4uNaCOHbfiXqdASQiw/2JK+zavXbM7Jg2GilLAVuu2BILVjjFxwMVD5rRqFMmTEHnZLA4kwbbAN2E41OmUez4ip2XioOujVBCLKHSxqPoNIJ59NSyfwSgtSikLKXYXNqpq8ypZwiA9Ufq8v3sH9/Pz9k3PoN/a6PSeMirpA2ZhbsE4AmYFACuTUKCT3lgm7U4eD2jAfmb71dkK7/XfLA9/E6ANudb48XPeWBg38Q/rQ1NfTZ+bl/KgDkDvEhdk8vuN4rDBDzshJxjKYXtFFnD3uuXRy0mXislpk1cHGu8hjLJuVC0vxSgU8C/7xmirAgk5W+1nf2XAuc7tFFqXtkvKR8pTotY9DxGUmaUHd7P8eJ3xrvopbQZ32o8bvPP79h/HfwEZsszpsOgX8b8G7R0gTYgeQfZXh14NRdsE/9RbtgGPkeOAR2e+X4dXqRvBPJLn0i2da0UlhS/+snrtZFrfPwHtRcPw9IBej+fy+ttnQadA0r9tVRNFh/wUoaMc9WLEqeeIoimAxTbwUJQrPRLAxw9AvZJ4zm0ojXdACLRBGKJLMKRLMLRNJKpYYyMH8Hg0LjJTvmgYAdn6drB/iFkEkmL7GQxn3qpiESEoI8rxrmxvWVF146eOInZ+SMGuvE7cvEy7ZXP69QaFuGa39nDxvImHjx4aOm6b3/725g9PQzEgE6bmzPT7uvGgxUlN2syikiScuPS2rvlJvoCMQRrHdz+3Re4d+u2pcazYNDm9jauvnINb//obYzOjOH42VkEEswuIK0DUM8B1XwLB6t7WHjwDLktV1BtcXERB8WCpd+//NZNzJ2fs0gych3HAiGE2kEc7O6hkqvgzpe3EA5E8NJLL2F4dNQOah3q+XYLT58vYHl91egqrt28gqMzs0AEqO2W8PnvPrEihzS+aehH+5NAndyjix5NRcUoQnKlA3RjPfTCHTvQNmpV1CosdMV06po5As6dOYuXb9ywKCres7CwiM8/+dR+8/tYKIj1rU3E4gkMjo3YOL78xrfw3T/8HoKkNmDUH7HSArCzuo9f/cMvcPfzu5gZncZI/yhazS6KtTJyzRwOOjn86C//AG//yavWF/upAfUDIN4D7n72CH/z//w1nj18bAY4o80IoBFItr2LfOT1ihXLYoFHRhKykFej43j+Cgdl457O9KURaoeMN5oRukw7J2fnyNAQQoEenj5+ZEUOSfExe2TGaH7ogCGwQS7NoeFh/NGf/okBkU8XnuPOnTtm+K+uLFm04LGjx427k/ybLBpGAHp8ZBzNdhf54oEBNoPDg7aP0FFA+efacg7MtotwY8EsS8Us2/qjTqNM8sf0RC9oheI4TIzWo2wEeBhjZN/6ivFCGxXD0KDpJeMrJZ932tUroAxyjXeDTpeS+5aF7nqdjkVT6WDJw0VY+2qxYmuSUUEcexY14/mIxgYdM+VqyfQIud3PnTtnDh8+yzktK3j2+Ak++M2HFn2b6ktaRsFAZhg87JLShanklWoVjU4Dx0+fwiuvv2qRy7k8x6yHZ8+f4r333rPodz6X9CDpTMb0EaMJ6UAhBQbBenHSk0c6RKci9VaEfYmg2qghXyxgenbKwD4WGyOnLKPLu80Odja20KnWLS1x/flzHOzuI8ECgCxgxUJ/LPRZqyMxkMbokUkcPTmPXpupID0U9vMo7BXRa1B/RZHNDpqTg9y+kWQM7XAL3XAPx84dNQA6NpE2ALpWbhivLJ1ou9tbtvaL+TyuX7uGl25cMYC3vFOy4qrk9vztB7/F+sqq0alw7MktLiOX3MHhWBiVXhPZyUErEnjq/FkbK65hUmx89OsPsbO5g3iInPFx9GeHcfTIUYtQJz8y1xLTg11UVMuAaHIqmzOi0zYH47HTx3H99atIDpJmLI1Gs429/Tx29w/QrDlOePIVW1Hr/ozxvGcGMjh94TTOXzqBBANTqbd7QL0ErDzfw4fvfYi9jT1cOX8Js5OzSERjxofN6Of15TX0Go4Tvttwz6cjMhCL4OSF0zh56TySA1mUylXLujjYzaF6UDS9GiFwWiE38DYq9SKS2RSGRgfQbLiMxUq5ZrQFzApkQITZAEaJ0bCx5HokXzl/jIqClEflGlIhFn+lE7tp/af8R5N95qQkNUt2NIPJ2SmrDcDI+b5UGqFwDPFYyooq3vr4Y2yur9l6I50SHQUDo/04ff60AcikOmaAJZ9fLlbRrnXMqZLbOcDakyVUtg/QIE1DqYLcft7ma2RsGGcvncXZK2cxdmTcPcOsYqBVBva38thZ2cfW8jo2F1eQ29m2fUXFmAk+b2/v2jmGEcQ8rzDquT87aBQ6zFiIhqPmuCxV83YGI6czM0kc0BEh+5Y5lBod0qQx+nrNdM/Q4CiGR8dx6tQZczAxe5Nn6I219cMMwOWVReNeJ7UHo5+pf2kTGYXW2KgBoft7B0hns5g/dgIXL19FdrjfdPTm7o79toKFxaKBunRUu2C0ABpMLY5GkMn2o5wvYHt5DavPl4xShYLIgpk8w/EfC/zRuTdzZAbVRgmff/4JHj95aFkIWRb/I+9yOuHOqO2OyeP+7p5F+w9ks5bVyD2YhWs//OADVyem52oFkIZjfm4e2UQ/2s0O9g+cHcDCxhcvnjcKKUaEP3++iJ/97GdYWlox24vPY/Q096xYLIFEOGn6m+3huNORQOqT/Z090w0s2Myx4zsz/UmL4mehidRACtFsDwXsY6+8gVqrgG6vglavat8HIzwfuugyAwVJRsDIzQBtjIBFQDPak0CKzo6K/jIb2EvtVkAN91/ZywJuBKTK5jAR9dl6foDFsnY8AErPsTXjUUCynTLqZb9xn6SzU6CpH6D0gyL+duj/OjOzrbJtdQ6WTWpASNvxkwpo5P9lYwnIlT0kW4jt92MAfK6Ckw6BVY8SQ0EfvF6BabbHJhLmIObc0/YwJ+/enouq9MA/AdECVgXu6vyuMVA72WfZBbIvuOcdgjgep6nse7ZHdrRsiEM7wov289uWfgBGwCIBaI2fvx2yyf1gqUBV9YN/E+iVvc3PZQfxM7ZJFJVsK8eKYy/bT30VKCT58LdTEfSSWYGBwht4LpM97ObUo4AJ/D5lhPCIVDJjoqV7AqRsIsYB52zgOUd2nsA/NxbOKeMHoPk+4VO8hvfxGWaXeYCz1tSLuIFsTN4j2VPfNA82Dh5oJoCXv/3yzjHz2+6aN65Bky9PZgSAasztOi97TzQQGnf7DZeRI5yHDnoDtj2+bzpN7e+oo8kU2MjnC+OSPa9xlN0rh4gwN82/dI/wE61zjZWu0/j4QW8/OGrri0FZ1J0sSMvM7q7DY/hOO1N5AV4s7iw8SFiDBZx4hRWlM0ynenPsB06FCWrc/WtIcsR38nOBwpwv6fWOyV/dSls4oNVF53O8/dgMM22kG9UWNy4uoNH/DuEuoleVY0NBpcLZpEckT349pb2E1yggkTIlp530Ds8GNkaWPelkTrqF7xWmwv1I8i38xj7oObxMOpH3vuigcPd9wyohXcffdHq7fdHRDxI/NbnzOKFpW7APBPDd+DrakUMA+v/4N/99j0qWN2lgOFAccF7EDvg9IFrkEnL/pkrBEsjnXzwCQrU45O3RghAIrc2DQK0AN4vi8QAjbXKaUALQ/I4HfP4WeMnn8H72Q8AnB1ETI4XDA2ej7iaYnkTn2Yu6YhaMPuMAV13kI9vOZw30D9lvvYu8coeHFK+dfJe8BbZJe1HU4jpm+7lZMp2KClsbikBivY9/S/GrPxIUPlMeG42bCvuJHkQTzd98N//x2TwoSvjjYQfAaXw0h5ozHZwc2OkoLtg3LQRt/LxfkdMqKMHrxZksmg4qF4GVPECIjsS8YV6UsN/BoQ3Vr3xMPr3q1ASg5Q00BRF03jIpCY0/AWh+JvBa3hopTi10/8bEdoiXW/Ovgo46rLCAjNYCx8wv91JM/sOnDlF8rgxm3mdK2nOssH9yFPiBXPZZ0ca8h/PAjVmbmxw3fA5/xO+sdSPwRh5Tvl+blw5cUob8Wwca/zrVZqE+s61so3irOT7yEGoeND/a4PwUHCpu6T9s8DodtrShqC3aJHRYkpeQ46UN7sWDnMbH/ywpahbpku4wYNtbjzIgbDw8J4AdRL1UokMlHAwYAG1c4F2mmESs0nuPJJosTBhPIxqjgTSOdHYUsTiL1vUjTlA6HLU0eRptjDI6Nj9voE+LADKNZUZsbWyboVhngbjdXSwsPTdj7Ts/+C6+/4c/AuIRBKN8ZxftWsOiuVhkilFyhb08tte2jQKA8nvq/BnMHJm2Ak/tkJMbetAJUA1MDiEYAxhYur9fQH4nh1q+glQvhngnhEdf3cfqwqJx3yYzSaMGiAz04fTL5/DdP/4eYiwylQDqRaBa7qGeryDQ6GBrYRML9x6hsl9Es9Y0AH13f8f4kV9++1Vc/dYVRPtClkJdL1XQKNaxu7ZhxbieP3lqlAkW2U9Di4EB1MsBGE9peiBr6eGnTs8bYNsptlDK5fH82ROsLK2aPLDo4dTUNDrtgEVRFfNF9MWTxksciIcQ7g8jlukzgI17XrtZxz6pCja3DMyfnJjAuTPnzfgnf/HD+w9x//4Do/KwuarXXDG6RgvDE2OYOTqH7/34B7j29nW06l0zuE2H1Vso58v4+Fcf43e/+QjxQBypWArRQBwtdNDsa6IZb+DHP/kj3Pj+FVfjgWq5B5Q3u2ge1NEo1PHLf3wPH73/W5MRrh06PMiRS+oIym+O0c6BHiZmxzEwMojh8REkM2kDpW99fhvbKzsGDIa7QfQn+jHaP2xRCIyMJAcC6QYICDXrVaSSfRbh1pfsQ66QM2AjGGaofRBXr13D4Mgwtncou64Izr17dw6jAylXwUDE5CvYCxl4wIKtLGp18vQJXL953Qz8u3fvm3wS1DEalZ4zeNkfguKMSOcapy5jdJ+dSWz/Yep6G6WDnA0VP2M/uV4Xlxctivj40WM4e/YsUqmEi7po01EaAfmDF5eXUGvXMTAy7AoXhSMmO4vPF2y+xoYJwGRRpDOi3bIoPkbrZehgCoQtc8j2Ds8haueiTtOiBjPZLC5fu4w33nrTIqS5129tucjaD379Wyw8fopuq4NT8yeRSmQPIwOsYBqdX+hg+ugRXLxyEaMT48j0ZxAciKKdb+If/uEf8J//498YqEI9ymhG3sE2GQVA23G80bnAcTSqFitqyWK8EQN2WESO45nKJC313RlFPezt7BpvM9fCcHYA/ekMlp88sc8ZgeOczGkDV6qkQGG2w/Ag+gf7jdKEcmhFZeosDEj+8hr6okmjDGIE9tD4CIJ9QbSCTcyemMUr776OQDaEXgQo5MtWFLNLIL9YwvNnC7YWz54+Y0UwGeVMh//O9jaePnqKLz//HJVS1VI4yblNcnyCLZz/8ZkJRFJxRPoTOHPzIi6+cg2Ts+OIJoBGAdjb3MMv/v6n+OhXHyLYCZquCXQDmJyYclQ2rY5x/M7Pz2N6dsb2WBamW11bdtHWCKFcrFjYTCrTZ/qXFDzBaIxl39EJ9IxqgHuU8bU2XUEb8tuOTYwZvzl1VrTPEiCMVqJVBaqFBt5/73189tHnmBiawMTomI1pIZ/H9samBYVkkymjnmFBU3K+NyuU6w6GpicwMkmgtw9Npu/WWuYkiffCiAXDllFTb1Swsb2CXDlnnPOpbAJ7u5so5PZB/wG3Nu5JBFsJPFB22ffNrXXLHCCtCQskbu/uWiE8ys1g/wBoRFbrjEJi4VJ3jqa8ERxhfQLyzBOoo+MiPTCA4fEpZLKDlsWxsPAA+7tb6B8cNFqYyZlJxJIxTB+dwezRIzCO2R6jn1uolxpWPLBebmBrdRvrz5cRqNVRLZaM65pOEZ6PuC9ceukibrx+E+nRkDlGCfTTf8VI81api3q+id21LXz9+ZdYJxWTRwXI7AA6L3e298BMDFIKDQ+PWJE+rjnuR+RXZvQuz6vrmyuHPKcOeKYRFrR2t8iZ3GqgG+gYAN3p8Rw+jKnpI0YpRVqZRrNq+zqzK0x/53IWfW3FhNtNA59pnzAD04DUwWFra6FQMscOiT/m5o/Znk5arXy5ZJzxdIrmDg4QT/SZnqbdwjXYC4YwNj6O7MAA8ns5LNx/aNH+HD9G+bJ+AmV/cnIa/YMMBAohmUmgUM6bfr93/zYKB/umU4cG+xENh60YLwsZsu1rK6s2HrNTLAY6g9HRcezv7+L93/zGHI3lXgXpUNqM5dnpI5ganUI23W9R1KQ/JPUSnZjhaNh09uLiko23K64dNIoYUm8wirovGkcymrHI+1icxnnUnCUEyOmQqFRqlvHEtWcgajyCar0MRDtGz5IajSPf2UGhsYty/QDNDgtgOgAagaYVLZSdREoP0/fkviSGbdy4XdsbdF6lPPAaA4O9FHP2U3aAwDA/SKlzqM7msrt0DhfAZ8E23rmY60sZoemkqyOgGkKyIQS4UAfIfheApL+pnyxa1aOf8QOwspX5HcF71SvgmUOgpmEDXrE5nccFFCv4SoAbf/MzA029TE//uAjw1hld48JrKPeiHZTdy72In3F8lFGsueLzZS9ynARKymbxA24v2hPqt9oqwFZgjuxv2UuyLYRtvAiA+d8pm8E//h2vtgzv89uiClCS/LzYds0ZdSzv1TP9eIFsX9mf/iA0YQy8T7akZM4vD1To+ltjIyCLc0lZEFjmAEkXECVqFo3boVMk5NaDcAZmm3GdWyw4wTOPU1bBh7IhmW1o7SBvHW1TjxKA86u+yEbk37LvNV+yL3WNADxlv2o+JYfsE3WGeYc97EiOHN1rwJuXWa2xkbwLNzNaKs+WVlvYfwHQLKSudcDnCTCkQ0/X2doxLn0X7MbPGYzBNiYTjjLOPquzrss3fONc21pHflCS/RBgq/UqO1qfa81oraqvGh+tMckdnyPMywDOkJe90POyuuuOIkuyxMwRtpuUh/pMsqs1JVzKr7c0Rn4cTNf75VbrX1gI9QXvoRwqUJP1Ahhxzz2a+5hwEnsvz05eUKnJoMeFLtl/Ef/Rs/m5asQJs1MbBPzyb42b2q5xlx7VvPmxCT6PelgywHYxO8/msM/RMMm5oLGQXqHNLNkQBmVyDIeVaU0Kd5K+1tgTgNb/hcnxftIP2ju8PYTr1HR8zznzWm035wzWcn11dENcd/Z+UnDwpfKWCHTmDYrg1GD4laAarIWuSEfer/Qa3i8uJi1iCZA8oLyfz+V1StmQd83vqRAoKSVuXr+eA9ro3NBzhN47MDluoCvvMSXncTPx/3w2J7NSJvdq2aKp2Sc+y3HfupB7brACUfk8FdXjxHFCC4XiIfeQ2qbDhBQ676fQy2ikYmA7aZiK6oPXCpjnxGmC1GZF4PoXqxQOr+ePP4JVwKXmiYcIHuxkFOneiMchxvdL+Myj4ilWbepsh+TBFIeXMsHFxgO75offcYzkmOB7OL40ltlvXs/DJJ/H9CleTzBWHlEtZIHM7JcUJtulA5bA3k7beWzYTlNKnqeUz9WBzynLb4BiKVEpXz9wLDkRAGpRr+22HXIU4Sslwb9Z0Ijt0vzx2VIw/gMAv+d1fC7vk6LQvS76z30vMJpjxGcJqPZvNHy2c9J8E4EvYNkB0zBHA+/VxuBX6FKg/C3FKDli+3RQlDeZ9xrHZizm0vK9TVTyqTmUh5Z90eGW1/oPneyroo1otOjAwHdKxqQfNA9aWzpIuMMO0+/dBqYN2K1hl+4hnaN+6yCg+bNNlWCS57yyNccUS+9ebqKH/Zcnm/ibryCLOygShOaYh9Hq8K8IwpG48T8TgB4bm8Xc/BkMDE0iEOQGwoMNHT8hc0K5lN4ETp+aRaPaxu7WNiLtHrZXNrGzvIFqroBmlfQrJWxtbWBzZx2Xrl7CT/67f4FgNm5RnMYDzAyFcg1dFj47KCHPQoCLy8jtHqBULiDGKLSBjKMoiIWMNiKRzGB0cgJnL19Esj9mAEJur2zFCxv5Mjr5BnqFOrafr1i7CECz+BB5NXupMM6+eRnv/skbaLC4R5AFkJoG1jTyNfR1w6hsl/D09gNU9ksGTtFgO8jn0defxs03b+KtH7yFaJYhkMDWyjoOtnJYXVwygGH52XNLzzV9FI4YR24oHrVK2VFSCLz2Cm6+eR0jE4MWIUnyUxrTTx4+wOLCkkWWUQZp9EfCcYtqY8T7qeMnMTE2iVg2gU4aGD9CGgOW46arF0Cxhc31dTx98MjALVJcENBjBe+dzW0cHJCOBgbKMAKadCCLSyvWpvlTx/DWt9/B9VdetiJ4BP+o76g/WADvwZ1HuPfFHYvk6wvG0Sq17Z21SBWx8Tj++F/+Cc7eOItezBXFDTRDSASTOFjbR3GriOcPF/Do3kMr2Ma1w2czWm1oaAAHhTxKlSKOzM/iz/7Zn2H+1HGE4mFEEyFUS218/umXuP/FfTy69wRby5sYSQ3g+OxxDPSljEKCnLsGwO/tIre3hVx5D+ODoxifGEO9VTeKiXKjYhG5dEJk+wetONf5Cxdw6cplbO1u4c692wa2ZtKDGBkaQ6PSQr3aRKPRMoCDNB5//ud/ikvXLth437v3yMbvdx9/bPJl1CeRKFKJuI0vARDu09xDrX/VihXNHJ+csjT3nc0NK2LI4nLaPznWuVzewPNL5y+YAU25Y8GQXqhnKfHbuztID/Tj7KULFiXYn0oabymj58k5ygM/swYCIYIWLFjpMjxSsSTCLALmFc0hPzOzmGxv8gDoRDKJ0+dO48bLN417mLqe97PY1zPO3/0HyO3uWwVzUl+Q1kuGFp9DYDyRTmB8ehznLl7A6bOnLKLbMlsQwH/627/F2sqKXVNvO7CDY2uRX72AySxBVNOVjEQIuGhMAibUacyYoE4k3Ql5zhXhyfPI+jr505NWeC/GqIUOuXLLRodBgJIANHUkgS9S4oyMjVtkJR31g9kM+iz9LmIRzdsbuygVqhYpn+nPYmRmHLFkBJ1ID+PTo3j13deQHc9YwTtGK7JoWsmKtB0Yhy11OUG6RDINOnqNA3V3H48fPMTy4oo5jAaz/WhWK5b1wYKJlIHxqQkE0zEMH5nAy997A2deuoRQkvsc0GbN6ibwxYef4L2/+zn2V/cQ7ISswCSpEUrFCroI4MTxUwYUT0xN2tiRm5rgd71Us/esLawYfRKLqdVaTSugWQ+00Y0GLPKXxeEmJsfMuVEsugwhUh0xqvTMubOYP3bM5Cke43y1gFYAtWINH/7qt3j/n943fvjhwRGcOHHM0YW1m5iamjTZu/daAAAgAElEQVRZpTOA8mPFYddzVuCSxRHDBFu4C4XiluUwmBlAtBNEm+fdcBDdXh17pV1U2lUE4j10gx3kdtZROMghEksYQEyKCTM+ukErojk2NGjzwb6aIRUKo2pcnU2LJh2fGrd10urwPq4BnuUbRnPSatSM4zSZchlk3WAQiXQ/hscmkcwOApEeWj0+t46ZuSM4emzOKGdYALVMg7XdNACVxgz5wbuNHmoFgc9rKO7lEAt2zTnLUHDqGK4F7nGXb17GK2++ikAyiHjW+fKY9FjcqaLbCCDQCKOwvY9Ht26Zk8XWVjRisk0HFSOMOdbOEXHcnDGk02GBYAKijMIeGXHBKNyXedYqlgqoVAqmB0hXEqEsdEjF5XgSqSvpHEhnBnHmzDlb8/n8nu0NxmPOQJeWO3tzgyEAzYgiOwd2SKHBM1/cqLuoD/riLLoWRojR2I06Gt02usEuBkdHjJ+ZTjlya5NPnpzJBKbzRTqe0gb4mGNjadUc3dwX6XRgNgDP5fFYwtodjYWNS53FjsgDvbm5imIhb3o5k0ogGglawc/BzKDpOWYKUO+cmD+OEyeOm0zcuXPbCh5ynNg31lio0h5r95AMs/7AsCtSGujZ3PM5rOvAa3U+pJORXPKD2UGL5OTm0W71kIikEYuwjzxTOvoT2m6NGkHZio0rx55riLUeSpUCwokgpo9MIjuWQrOvglqvgEI5h2ozh16obgB0q10xAJoyb0BC1NU/4L5A0I8Akc2tlymn86psFGZJcN6oW80Q90Cfw7OoR93hBxoEBAok47MUvOEH0Ngei+hOse+MxK+Y/KkAucAhvpc0Yi+eqWUrab/UeVht95/tKd+iIbQ9mAWBfZlIioDWOf1FcJfvFjjF3wZaeBSAspMECskmEVim8aMO5RmH7VTAksaRTg2190Wgiv3jWAkwEQDjB1plY8n2ke0gUFVAsN6nfvrnVM/TNQKyZEfzHsMrPJtF48/2thr1wxoTwlcE/glbETAnGVA/bby6DkyU3SqQ0sBTXxEwv02k5/vlQMCngDvZTnTw+sdVY61x0BgLVGp6jhdmc8n+9UdfMxtC8sPnxqIuc4n6iO9mZKzwD7ZZ2bL0IJoTpuOim7n3y3b190fzKJnz90djoPUhTMM/rrL9dB5jcV2/E0VzwWcIq/DLmNa5olFZb8dvVxtG4eFQ1HnsL4NU+B5hO7YuGk1bt7KhFUHK6yRHHHvu9fzh/CtqmG334zd8ntotoFN9JvgqzEGguQVaeUFs7IcFZnngt8bzmzH8ZhyE+Rj+EHQ2OamQ2C7LnvQX44w4Kj0rGuxFrfvXi9aQHxeS/a71JhmVvtCcCGvhOFO2hFfZ+zyaCIdNVj27oGU1aaQHDTfquCBWyQHPIIYXeMGNHE8+g+dsAbrSXwpwlfz6n+vH7zTGkgf9lryxXwLBtU9wPvzrmoAuvyN9IX9e1PUKfuX3fnzycKw8/ENZERpTfu90iCtCqvlXOyRHTPwWAO3G13OidJ2eJwDN74knu3scVia9Gvh3/9v/1KMS5yByo2FDeCGNP3kseIOUOK+T10nVeHkgICjFDdBFZfWZd1INFwjqV7xa6Gy0Ij79VT45AAo553MEmNoCQMeL/iTK7oBjXc/nyVtMYbEU2VjMDABeJ7CRfbCBC0UOI4KdInd0ICwwId7faq2MRp3E8iGLOuDzBOqRgsPSg70CfryX7dUC4jv4He/huPA+Hh74t6vWu33owVL7qAgEBmuhW/qrt6loQ9CY+KM/tXGaF57cpB7oKzDegZZdVyywUDBFrpRjLRy/8vEDyfLsaGFwjvmPfIOiU6DMcNzUXraf/RSgqQ1MBzu2xy1kOQBcYQEpddukvTQ4PkveTvaH1zDFQ2Nv7wg6RSElLeXDwzwPL/yx+7yNRfQnkguNuzYXPof9ZgQLn8VoTC0+rpd8/huKEB2w2DfKAP82w8NTXALKBRTzcx3CBKRKufJagdX+A5QiAHgvARgnqyzqkj10tCgC3Qwb7wDoPxiagvVSNbT++F5/++QRZfsE5ov7kAdCXitnD6/hHLNNdPjwWRwz/1hLpvk5/y/uax02dIBXZLjm0O+d5/N0WOU48Fql2+kQpvZq/em31uSLmxgNPv88cOPUNQaIG3Dl6DrI+2mHH4+s3zaCrvNUk3ajF4igXuORIoxYPIlAKI5s/zDOXbiCy5dfRjI1hHaHGzZQrwEHRa7Dkt1Pjuf52QQOdoHd9U3EukE8vP019lZ30GC0XZMcmz0UD3JYXHqKYCSAv/rX/wpzF0+hHQ6gP5O1FGpyMTIycGt9y8AaS4vdP8Du7ratEwMTmzUznsenp1BrNzF7fB5Xrr+ERJaHDRZEqqBRqKJD/uetAnKr26jt5Y0agyAVjS5yNo6fnMHomSm8/L1vITWYxn7BGeJ8N7mjA9UWdp6tGwDdLNYtmo8ef6bjB/tiuP6tG3jnR28j3B8CKsDTuw+xs7aFrdVNK/K2sbZ56KhrMpui1QQiIfQlEkhn+/HDP/oh3vnBO0hlk1Z8kBy4OxvrBlxzvRIoYGQnix4x6pnRjeTqvHLpigELHQJf4SouvHTBiiRY0a5iCaXCgaVEf/n5F3h494EB0FMT01bojcAPET0WkZubmTW+4AcP7uOTTz+3AolMs549OofT585aujQN+W/2o4ilBi88fW58w4xEDrXDFlG6WdhAZjKFH/7FDzEwOYBGr4WVlTUUWRiu1kVfMIFYL2rRf+Qh3t/Zt8g5AlrcD8n1yLkh8HDzlev4Z//qL4F+D1C3UwXQI0ft4h5++p//Eb/52a+RDMUxOzSOocygAY3dFqMoasjt7xpfbD6fswPF8MiQRW/SIN89yBmNhh12yCUcTSDSl8DxMyeMt5lRysVSySLfsukBxEJJdJo9bK5uoNXsmH74yU9+4mhjQkChUsb+/h4++/RTLD5bQK/L6LWygVe2D0RcoVauQ4LPBL8SqbRFxVIPZZJxS7+ls4HOHFH5Fw+YGt/G6ZOnDJQwhywLZUSCyBcKFsF/4eplXL1xHYweYN+T0Tju3b6D93/9gZ1jaPQyIpSgFqMSTdcGQhYlOD0xaTq0UHa80ZxjVpRn+zhObPPU7AyGR0ccxUenZ2cqFudcX12zYnd0FpHPltHc2n/a5PWvOd3J8WQUJsee8kp9Vy4UXVQknbacs2AAuYLLwuJ4ESSzYo1eFJAyjwg+k182l887yhLuH7y20Tws8Mu97MmTJ85xn87aHHFMSPdiGQHlsgG15PENh5nGP4Djx0/bu/b2duwsRlm0vagbMocP1xzT/bODAxYxTX75dqCFcF8EF65ewJmrp9GXSVr4LSlECFzyHzljzZhDz8afhmu+xOK8XZN7guF2zohF0Gm30K01jYKIRY1GRkcRSkQwfeoo3vmjH+D41TnjEaabPrddRrDds+jZL97/FNsLm4gHYgZmGbXBQcHSGc9cOI/X33zDIppZPDDZ12dOh2aVkbMb+OLjz9Ao1uxeo+QItFHttdAId9GJ9vDSazdw5cY1TE2lUSh1bc6XlpZMR4+PTzju7gizA8jFXzOnJelBvvryNm5/+ZUBnZSzkydP2uIdGh7Eq6+9htNnJlFrkKYkh921bdz78LbxGddajNoModmmvgsjHc/YHMZJj2GUXAF0Ag3sFnfQCFQR6guj020gt71h8xrvS6LZ7aDZ6VqbyBM/MzZhRSDR7mJ3e9sFCvS6aAd6qLabGJkYxaWbFzF3/Bjpw1GtNC0SmvzjTx4/Rm5712oT0Hi2tdo/gEz/MNKkxelLIz2QRHo4ikQmiqnpEcSkrzrA2koFC0uL6DTbRjMU6oZN7xYOSlh88gzbG9uWLTE+PIgOC1c1ujjIEQCuYWhkGJevX8HVG9eQGkmgzXRgRpQ1O2hWmgZAt+sdHGzu4c7vPsHa8pKdVxitTQA6XywatR6zZ04eO250GZwLnhW21jfw/PmS6Qfy7x85csTkdnNz3f4d5PdRZ/HTvpDtS/FEBAGv0FE4EkOxUsXW5i4GB0btHNDu1nCwt4tYJIFoKGLvoLErw9EVoXPUJ8p+ozPGjO4e7RtH/ULd2Ak4B9PY9CRGJiaRGXB84I12A2NTE+gFe3ZOY1SeswVJQtq2tKd4OA50yGXo6CWoS9kfFlqmc4nQEM/QO7ubOMjvGF97MhVDNBwwIJSUGkYH0Xa245GZGczOzto6vnXrS0tpJkWRBf9EHR8r+xonhUsohkgsasA0MzrMGRBxwI3OvgTFX3vlNVy5cs3OYDxjsKjk43tPreAggfpkOoHREdbLSFhgkKsf46J8qTNZmDNX2LOsg4npCQxOphEfC6GBCvLFbRyUthCINNANkV+9ZHqcP9z33V4U9YJcuN86m4UeU4F3Og+bXRlxEXUCQwTcCATTuVHX6FwpQFQ2hEBhBW3IJuaeQzCcWRFcl7RvObb8UXsEQCsYyQ/AKSLVbwv4gQ8BJdy7lDrO5yjQRLY9AWidy2VXyYYSaCH7RzYz+2a82F52s9u3XLYvP5M9z/bSAUn7lP2l/UaHhM7yig73g8gC3nSmV1btiyCPNdqLbBVApznQmPA3++IHfTi2HA/ew7FgG/3tl32qsZatqHdpTGRDMGSK4yIQTnapYTAe2OQH2GT/CMhkEB7fybbwx0DJF+rU+IN4DOT1UU5yD5VtqPnX2PA3HRh6F98j4EjtULCSBb8Y57O72+Yw6HAQ4UF8D3W0ZXTQqdMXPaR65d7FtjFTRv3ls2VPkibBAgUZrcqMYW8t8pkCkoUfCQPhu3X2Zpv4t/AM/3jreo2bgFhbT14QmMBTzaNfVtgXOVU4Phwv1ULiec5vVwsjMLkIOkciQeowaR+8ADvDyTzAU+3lWrcznRcpb++xgo7uPq0bzb/6KzzPDyKy7eozdbrwFeEVWpfCyARq+mVTMsH3C9RVIJvpPLiAxUrZFfdmX6ULbf4SLjqbEU+iF1LgqTARXc/3yqHgX0eae61fza8+1xric/xBfWIwYPAnsT2Ot+RYv+nkFxZj+ouZLwzo8GrQUNYojzxraQ1Jz/odUWwD3y0M1e8Y4JrV+/i9cFJhGNI11MFmX1gWkFvjvF56g5RXHG9hbMI8BN6bLveKQmoNG74VcUGPbJOwv0O95Dl/VGhd+xcP0pYdTvm0AL1v6E1cm1ytNV7X9NYq28zxc84ZN67CGAP//n//Nz0eprRx+YE/gVd6uRQ/OyQlzeggDoRCw+WhlIDLsOL1fsUnBe33NDgg1UUCSKh5SKMxR0XLCXDeGDdoAq4VIerfAP3K2I/a6z62i20QjYU2Bj7LFB15Sw6pJgjO0SvEzch5RQSi8RodPCiUfJ4fIOb/9bd/81GBRvLI8X3qM5+rTUJjLMBSbVc/xfUs8JaTqsXGPhu3tgfU8QCngg3sGw8spnh6zgEgb48OAeq/lIA8PmynwFW2lYYFf/u94/LkcoxFWaExFWUDr9fGrU1NClhODi0yzjvfz+v5W3/zUOKi1R0Jv99hIgVMD5HAVM2T5sH9dh4cP9B5uNi8Awrvp1zTUcPvRBHjlKHzqpnXzzuw+B0gHBs/6M82SKFKqUrB8zl8vj+iW33ks+UA4H08iJkiN06oroEYBph6aS58lt8ryrRabZRUfJwjJ0eOc0typ4wFO+B63lv+tggSj6eVcsQx02FUCkyguXSIHC9SmOyb+Kl5qFSfdEDicyjDBDHFNa5NRYdXXiNlLlmUl1iHWh2e+b7DA7/nFNDa4edOFpsOnPIOmhxTPpd94TUaAzuAeMaGfz3XmjV0mWZEAIMRra0QGs0e4ilSF2QxPjGD737v+8j0jyIWS4G1cQp5UmW0UCqXEU7QiExgOJtEXwjYW62gsJM3w3BndQe3P/sCnWoL2UQfOvWmAXPPnz6y4iWXX7uOa+++igFG2g0OoVlpYPHZsnFrsmhZkTxh4aBxl8pBEAmEDagllcDJc6esUNTI9BhOnTmDwWECaQQ3DhBq9lDbK6C8fYC1x4tGBcIoKeO+zx8glc0gMZzF8IkxnH/pkhUhJDjMYTjY2bPCg9XdA6w/eIY7n96yiO6hwRH0Dw6g3Gog1BfD9LFpvPbuW5g9Mo381j7ufvGVo/lYXEZhP+dkkqB7uYStvV2L7mNEXF8ybUDy9Vdv4Ds//j5GjwygUWgaOLC84MDdB19/fRgBbYVwA2EDfziPw4PDlrqfGe3HmZcv4Pj5ExZ5ubmxhtJB3saP/LL37ty1SFqCk5lUFnPTR7CxuoH52aN4/bU3cOrUKQyNDuLZ08f4//7mb4xKoougFVtK9KUdL2rVeeCpB2nzM4091Z+yVPz+gUEMD43joFjCp59+ZEXijp6YszVJmpJi2RkVhbyLHGMU2+zsEYtM5E+jUbeIYnJAc06/+uIrPH38FNOz0/hv/+onmDsx4/hPe0C7BTRrDZRzRTy68wD/4d/9e2wurOLI8CQmRkZt3bnDccfAFQKcTJ0mZzAjygh0k36DepBtq/aqCCNqzpYuQlb0jdQHlTrBlzjGhsdMXkjBUNwvocUozy4j9VM4duykgdGFUh79QwkrmLW/u+MijFMJlEslSy3jmtfa5lrkmmSxPvIIXrx4EVOTk5idHEM263ggyY9M3aEfymomnUbCKxRJbmSCHNpHybPMwm2kEGEhQFLErC6v4t7dr62tpKKgvnDAT914o+uVsul/OnJGR4ctG4BGElPIlxZXbI9gG/gOyh25YaXfCSZv7ex4YFzWIlkZfVins86L6ClXaigWWcMBLvU54VI0jYP8YN/VzKiVzQnTYxFmGjEdl37JKG8WxqIThDrw9JkzuPbSFQ8AJw3ACpaeL+Lps8e2NkgrwEjZTNIZodxTSJFDGSD37ZkzZxwdWbdnmQhPHjxGtVBGt9m1seI4kKaC+8fi4oKlMxKENoqlvriNG6lpOD7JTBb9w0M2TnQmMKqSIPTU0WlMzE5ahGl/Nmvrc+HJUwNs67WKgc/mrC+VUKiWDQBlNE08lcTM3KwVFbNzXKmI3c0tFA7yJjP8fGh8FK+9/abxzSeyacSzATRKwNrapq3xO598hf2nm0iGXPHdfKFkYF6yP2P3HDt7AoEIi8i6FPBUPIpwB1h5to5bv/sCBxt7CJQ7Bq6FE1Hk22VUUMfsuXlc+9bLmD8zg740UKGzcb9mRQmXHi9ib2MHMZAyJYwgOcU9RydBK84vgWo7l5reSZscUN5u3ryO4xfGjZ6HQb/Vgwruvn8Hv/yHXxhFDPVrPJ5EmGuy3cPo4IjLhikX0Ok00Ao0jGap1qmgFWihUaugvHdgZ25ma2SGB40nm2u8tF/AYCqD+YlZ49cmmEcu+Uawh2q3gXqgi7e//yZefecm4ukE4n1Z5HIF7O+Xrejt1toGVhYWUS9XkE0mMTYyasUN+xIsiBlBpC+JobFBhPpa6B/NYOpIBmANog5wsN20Zzx7wAyYPcRDfYgEnTOfDp/ljedodRuYP37U1kWoFzJgeW15A88fLyIWS+L1b71pWRnknia1jc5mjOYnfUmjXLOI9gd375rzxBzmFmEcM/3HM9Vbb7xpNQCo70kzwmj1Rh14+nQBH3zwATbWtzCQzhjwWmVBwq1NdAPkMW2hF+7i2NljmD42g8zgAAqVKgqU4XwFj75+anzW0zMTGBxKoFYpGi0Ms5aYGUM+Zso0nU5Hj82bw6LhUe4xuryUJx9wy85SQ2NjtkcGuh0DdCKxPot6Tg0MITU4iBp55bs1jE0PYmic5zZGg3dsDEr7FTRLbQQ7YeNsH0yz/kTGbAbq48ePHxsQbYZynAE0XIf7KFX2EAyRW75remJwYNgcTQTiAx0gk8xgYmzU9Oedr77C4tKCRZQRZBYgwv1wYnwKZ0+eQn//gDkRqTt39vZctJ4XCUldQf1CKpR33/k2Tpw4hYGRtGUxFHJlfPybT/Dk0VOzD/nMgWzGzgjkj5Ytw/cyspogOnUkHfDReBShvi6SoxE0A0XU2gXUWuRUL6HeKYM8ZmEC5RFH96cIcQKuVhAt6LIVSavCfYt66/d5mh0fpyIg/QEQAljtvN9zdg3/z31C3/G331agHqa+5ZlVYCp1fOGgYNfJ9pOdLdCXEYbUJdrf/fa4ztYCcGzcPeBTYJTsK64L4333MkKdnUGcwdmcCqDxt5nP5ef+879sW0Xcsb6CgB32S7aPakHRvhRgRFkUvsB+sk2s2SBbT0ErAn0FIPG5bAP7zv9rPGTbyqbQOOh5GkvZJ37gWePLdylgSqCmwErhDhxX/vD9svFkA9KTKrvNn31rMucFusguls1m/fbGimcAvZfvYCakAV4883kUmOwnHSU29h6PrsYmmUi4TG+PFoB2EP9mnxzW4n5ko8vWVr8tw8qL7P5Gfr8pGkcQWhnxHAfqLM4x22gZ6BVXBFdYk2w74Rg8S7A9smU1Lhw/B94F7ezH6+0ZQYcLKetcoCn7YPa2LwqffRbuwe/l9PFjHhxnzR/njj+2rj0w0u9kEuAnG5PPE5guoI/jJxwsYEBtwAKbKMf8/PDZxjHvQE8DNFlw2wNibe68dtVJPebNk+RL7xXQJweN1oGC7tQvyZ0cHpIBzpvWijAR9UfrKRxw3Mg880uHST+ZU8Ljck5nMzb+XL+SY8mNnm1y6qPK5XPZBo2xHA3SdWqvH5f060bD3jxKTWFAsumFFTAC/FA2PGBX4yJMRGtF4DPlleNi+GA8afIm3FBzJB1gzoQXMrKFT0jW5TTguJuDlkWrPcefxttho47Pnz/CV/m35MbpCyfH+owOdbZPziUG1OgeFlU2J023YzauX0ZF+aLPpAsZjMJQDTFECmMR5qWMhTaDUbwgR29aD9eX07ceJcj/9b/8Dz0+REpQg6UIRSoM/6S+OJg8tPF7NkCGnbyD7LSoFDTYfnDOFnTXAWBctG6Tq5sBx4HhJNDw48bLqB3nWXWRl92uvBauWKE2WC1YtUXKU14e8RTz+VK6FCj2nwd9tpmRZIoe5kQLQJTgC2CVcSwlzXcoSkGCI2UmwdcGLNCS3nr/xqtJ02LThMqzKlCc4yqFrzmS4tMGzD5Wy2VrExU5I5O0aHWYILeNiuxpc/SPJ/vGvyUDUrIcL/6fYyAPEJ8p/mmOI5/HMeVv5/1wadIad7ZX/ZKA6wDD9hpw5FGD6F5ep/cI4GSkGtuhw4v64TxJnkvW5wDR/LEtlC+BxDqc6SDGd/H9/JzPtjR6n9eb7WOEhX/O/IcXfs57jWPcew7bLCeFQO8XDzxyKLDPHD+/wpKsyRnDyA+nJBxnleZF83SobKKuCjJ/NEdOkTnwXPdpM9JmK5Bch3m2RRERmkcBsppj3SsvF+fZr7z5Xsoir/PzyUk22DcB4eq71qEDyZzOMOXpq1bLvylPlrLsyZoOivxcOorP4Ngbh2qF6epO8UsPSTdo49YGpEOHNibrLyODunTkhtAFaTViaHZCCEcSSPUP4aVr1/Hm2+8gEIyjUm2iWG5ZpFi51DAwJpWN49SpeaSjjHyuoriVR9yhBFh6tojf/vpD7G5sYSjbj0Q4jGQsis21VSvUNXdyHte+9waOnj2BqdFp7G3u4tYXt8yQIyiV6s8iGI+iE3TeaEYCt8oNFHMHRiVAnt1QIoyZ+WlcvnoFiTQdDeQiraBZriO3to3Ht+5j9dlzVPJlZBMpi+QsVRihFEMkFTHA5cabr+HM5QuIJROoVGvY3NjA2rNl5Ld2sXj3AfbWNpGOJd3G2p816g8C0KFEHCfPn7ZU9dzmHp7ef4S150sW/UxOaxaTIu3GTm4PhUoJvUDQiv2RBoD0BZNHpvDO99/F6PiIvfPZ48dYX1uz6AhHbVI0AFDrkPQEBKeZPs1o58xIFhdeu4xX33gNY6PDBl49efQAn3/+udGIMIraDKVK1dKEj8zMIdwL4tSxk7jx0k1L/x8eGzT+4p+993MsLi6bM2IgO4T+DDk2i9hZ30a1WkOI6zTUw/D4MF5+6xW89e6bSE9kjbu6sNnEL376nhX/S8X7DPwgeM3CeXR60Hg4YPRnr4uXblzHq6++aqAeOX0DYervEJrlDm59fgv/4a//g83/5ZeuYe74UYumJSTCSFHyRfYapP4I48m9R/j1T9/DWGbQeGUpHzqMK5Kq6PGP0sghnQUBMtJs5MsHiATIJ5xCL0CHSxu9aAjxTALJbAZXXrqGo0ePWfTM5som7t++j7XFdSQiCXTaIUyOT+PsuQvGP/xs4SF+9f4/GakfowkTCcddTE85C0HqACQ9RooE6oyjR+Zx7vwZR51hRcNbuP/114eOK3FWdjzqJQIg5lTiim21jfM6mogj1p/EyOg4otE44lGPZmVr1yhXqC8JrNTqjHRyNBakOKHeIiA4NzeLazeuWYE2UjGxGOOXX3yF7a0to9WIkKoqnkDLMwRZnC2RSeHl11/D/PFjRpXRbTZwsLdvewsj+p4+eW6R70wdJ7/u1Oik7W1TE2M2l2sbq6iRVinmeN9IwUFQhMCKGQCMaCFgPTmGH//4x3jr7TesQCNPjdubm1YI8bPPPsHDBw8srTweiiGbchEWG3TAlEqYmp3CjRs3cOrMadvfqKupEziPG4sr2NvaM11D3re5+XmLdCINl/2wKBLTGUMBo5ww53aiD+GIK6DCCFA63nZ39xEgTUEqanLASD72k2c9zo/xfxNcb7WMAoXyx2yNYr2KJrqYOzGPt7/zDk6cPWk0AYx4v3v7Dr789DMrwMd9k+DduQuXMDQ2Yp7mgaFhoyNgBOnWzjY++81HyC1tIxV0dQBKlapFVhOsHh4bxuj0JGaPHcH45Dgy6T40Gz0Emz1sr2/jy48/w9rjJUTqAcRDEeO23q0W0EsEcen1l3Dl9esYmUoavzUDqXY3Stjf3sPmszU8vH0fxe08ktEEMpl+A+T3CzkD5LuhgM2hGXXhiAGfPCOPDA/jjTfewLHTI47DuwzUC3V8/SeZlEcAACAASURBVLsHuEsgff/AeAqZrTE6MGzRvq1a0+6lHjRgNNhEJB5AqVVCpVZEvkCe/5qBFYnBNM5fuogbr900I/7zjz/D068fYyiRRTaRsYhgylqp3UAzAmRGB/AXf/XfYO70FMKkiu4A+7stHBSqVghzeXEZS08XUCkUHKVOnKn8/caNHY0mEAiFEQwH0Ys0cPzULObPj1vB1lYJWF/bwsrSOp58/QQrC+sIdMnNT1CS0G4LnVADR08fwbUbV3Dm3AUrwFsrNPHo/mN8/P6nKB2UcfToCZw5fdYi72mE6XwJcmVWa9jZ2DTQc3192eiFqC9IUZcdGDQe49zuHq5euYLrl69iZGjYON8piyzUubiyjM8++8zWabgXAEEc6jpyGO/ldy07aO7kHK69fgNnr5xHLN1nmR6kv+D6fu9nv0AmNYCrly5icnrICkEuPV3EvS/uYeXpstGJkDbK2jQ5gcnpWS+irGXyyawFcpEzY4E0KNSVjESmc42O1hZB0VQG0Uwa48dmkR7NYOzoMEamhpBKkUcVWFvawf1bD7C1kkc130Sk14fJ0WmMZodMZnZ3trC0wNoRPSRSGQOAWegvd7CF3b0NK9gXiwfNAfXqq99CZiCI9YU8Pvntx5Y1RGqBvlgUy88XrZCsig9x3qkHCD4zwvzsmTPGA0rKnfsPH2B9beOwzoYVifUitPj+V155xe7jPkUnJZ2GfBdpxqgzqK9dtKw4/xsuMrDXNhlI9qfMOce9mDRJwXgHiDexmVvEbm4VlWYOfdkg4skwQhEYdzvXIOmNyBHvbLcWur2mAdBco9z/nF3qgADZXgxUMnvMi/bS5wITKY/U19GYC1wR0CWbTqAIn+Ecma6AHM/UuobPqlddxLDOwwJwZOMwlV+gBZ+lwCvZEQKBdKbWe3WWFqjFe5X1KHvfCs5FQ4fZrhbxWKkcgtg6LwtMdPaWy0SVfUL6JgPYvB+B4uwv5Z+ywvcSExCloAApO8d79oDu17MMfPIFq2hu/LaDzZ8XfCN8QuCTbDI+Q7YLr2dblMVp8+fV4uH/BfL4x5byp3ZIlv12JteJwH6/bS28wG/vyIYU0GcBQB0WhnZUBvw8JpCbdQC8gDTre8CLjPcyf+1vFtQkmOl9JmxH4Bb7KduWz+LnAuHZVusHIyK9yF2//cezqQUNedlW0r+K1CVw7Ox/VyeKbTyMPvWyhvU+9ZfP99uS7vO6yZRANu5dfI4/gElrw/rnK9Qo3Ev2qmREjgyBh7pfDgG/vAro07rR+tI65Rgq0E4Aq+xiUiSxfgOzO+n047MEYDJrSNiHybtXlFDy2/XAbRb2lj0rWeFzpBMEEPIZaqOcCMIZ5PQyx4WnrwTwC/uRvvLrF/6fPPw2rhFnlyuYS6AyvVQcX9I+8ZnKytZ60frSGrMjpCeTfJ6wCbZRGQ/6TG06fJenR6X7BEBbOz2ue+ku6SniH2qDXwf4HQvSgcJAhE0YOE5aQS8IVaC08ELpdOEjGjvpFukf9cOPdQhjEC4h3cJn+nGIQMDjTieI7FFcaK3JkSvw3Y2Lq/nG2mkMLmLbaDsQgOZzD7GdpsNEpIeoJ15sg+lDL+Jf8yYbkgC00xnfUNAI+3R6xgUkB/7v//V/7GmAlMbBL+TVk1Lxg5oaSEP5Qw6gE+hjBkSnc0h3wGvlBZXn5/ee5R3suNlw0yEALY8W72PqFL+jd98JrUs5YvQXOxJhERoWGPIGQoIjr5u8Adq0pcT9EdDcEPlsApkcQG50KqrGNshj5Fe0AjUknFJO7KM8JDY+Hij2ovLWswYHB8zokmIRGMZ2sw3yerP9im5le8Qtxvf5I4T9G5YJnKdw2Q6lVHBO+B5GPPEwyj5rUWszEoDHZ3B8pIwFQMoryXnnvDkw1nmXqSj4m+/QwUnKV/PjPxzoEMTr5Rnn9WyvQFPNnzxvfAdBJv7QS67x0OIUeKgifVrc8hbrUKTihOyPNiIpBI2lNgJ5aylvlAsedq26uJem448O57P4OceW9/FvRezLQ8n++sed4/DiQZXfs+2iNNEC5/iS+oQAtNs0XKqH+Jm58akNHFMqHkVuK2WP7aWCUJSDAGX/gVYKSDKjA5sOAjp4a+x02JXc892KsGdfdNigvPBv/6GFz+QPr5EjQhEXnAtR4vg3TH+0uJxo8qhrrfP9/NG1WpcOXHfvVPaCosr9Mqm+6nDA+9gGO0x1W0bEj0AUrXYY4UgK7R6LEEYtDfa1V9/AtZduoN7soVSsoVHvotMOIpcrGkXE3Nw0jh6ZQbvRwsHOPpKBPsSCURRyeaOi+Kef/5OBpSMDg6hVyoiyUF69hqXnzxGMRXDs8hnjb56bmrPrWHzPDgHdDtKDGcTSCfTC7vBJAzsRjrtI6loDz548RTAWNJ7TS1cYKUmqogb2d3ZxsL1nkcjP7j/G5tIKGpUGEtFvqIfIF8r86r3SHibnZjE8Pmap2UotrR4UjaNza3HFCiISSKMxa1Ga8T4rGEdALjvcb3q3elDG/vYO9ja2sLq0aHI9OTuJaCyGrf0do98g8Eb+SxbeIyBMY5LFDGN9UTx98gQrK0sWjUZgkv1ttBpIJb8pimmRtQclTI1NWsQwubAb4Q76MgQQQnZYZiQCU/zXN9cs9ZgyRLkhH+ux2XmjYBgbHMXFc+cxPjphFArFfB5fP3xo95EioC/ah5GhUUupz+/lTc+Sg4t8zMFEBG99/228/b13EU06HrS1lRx+/YtfYfn5AlJ0vPUxkp6O0B0DGRnRtbK2ZhzI125cx7Vr12wu5+bGgTTQPoAVilt8soBf//JX2NnbN9C51m5gY2vTgL7+TNp4lfsifTg+cwSNUg2P79xHpBNE1KtQrAwTOfYIZBqvZK9lRjwPk0znLldKNi+kI0r2JZEjLUSnaUDL9ddewR//6Z9gcHjUQJK9nX0sPHqKn/7dT7G7Rc5WRjWn8cbrb+HYieO4//Vt/Nv/998amM6I8mSfo5sgpzUpZ1iYjvsPOXip7wlclmoljGRHMTU1YZGHnXbTAAUrbhuLYGBoyCIj5UzmoZcBxpxLOhMsmqZas0haRtQSzGcKeTpJI58h4+5ayhKBB6a4kXfcosPz+6afxsZGcfb8Gbz8+isYH2cEeRe3bt3CB7/5EHvbO+YgsT2z51IPyWnLVPz5k8fx5ne/jZOnTjlKiVbDnCLkK2X0Nfm9WWSPcpOMxW3d0HHAQm48az1demZAIME4UlokskmUq2WLaNYP1xgLgP3BH/wBbt68adTm1GsEyFgI8e7du0Z5QtqWaCBiACHHZHtn0/TaqTMn8fLLL+PI/BzGxyaMaqNaKOLOF7fx5OvHxtVOkI4UIkyR5lrb2d9z/G7hEIJMU07E7YC7u+toYcgDbYdquMwZOliyQ1lkhtIgtEinv0sx5BUwShw5VGuNqs1RpVk3AJrRz9/54ffx7g/eRWw0bMAlSsDys0V88uFHFp3KKHKCVteu38ToxKSXKh81uSV9CGXq7pd3sLW0jlQkYRG2xoNOKg8CIsEgGLH+0ivXje5ldHwYrQajnXvIbe8bV/ji108R60WMsqAdBnYL+0AyhKuvXceFl69gcGIU8QSjx4DNlR3kd/PYX9nC57/9FLmNPYyPjFvEaq6Yx/r2htGGJIfSGBoetoJpCVLZZQetmGyw08PVy1dxdH7O9vntnR3sb+2jU+4h0HB75sb6OvY2d0xejFan2TLZIjUM+Wob3SqCka5xQNeaFRTLBaMu4l5HObpw8SLe+c67dub6+P2PcOuzLxHrhq2d6XQGpUoNm/u7aKCD4Zlx/It//S8xciRlOqhXAXb3G+ZkrVTqRr2wsrRsRakGslmj4YiFo8Zt3Wx0EQrwLFDBQWETc0cnTeZIu0C6E8oyQegnT55Z4UHy9/OcQHki9dTAWAbvfvcdvPbGZYDbNzG8FrD1tIaPfvMx9vYO0Gr2MDQ8apRPjIAlb3yL2XvNDqqFktUyIAckC0GePnfCeJ7pVG3Vm1h4tojcTh5nTp3C2RPHkGRx3RKwtLxojt/l1WWsrC6ZPhJowkwFys3axrpRVL329uv41re/hSMnphAiB3WP1B7kQ76Dv//7/4KTdGJev2a8xSy8uba4hq8+/RKffvAJSrmiFQGk/LNg4Mj4hPGE8ozFTBw6tkqFEpYXlwx4Iu9qNhu3TBBmHJQIeiXTSAz049iVczh+4RhGZ7JI9POsb2oclTyw8HgLX330AE8frBg3+kj/KAZS/ab3WAuAWSiMtEYwjGSSEWx03O6jXDnA0FASM7NjGBzIYGpqyhx2jHZfeLqAj9//0By4XUYbV1ik7JuIJxYkpUNr7ugxXLty1bJ3TH/s7ODLL7+0SHtGDXPOmN0hsCfNaPz5+W+oGlhLplA2KioWcmZhUGYpMJuD7aQeqzbq5ryKxCOmP0cmx4zWKNpHpxepWZqIpIG1nWfYza0jV9oEQnWEY13E+1gcrWqAHqlCCOQ6ADGAcCTI+tL2o4ASpirLhlDQgwX7eIFOOtf7QQizu82x6YIf/IENPBvzjMw9VkFDXOOyq2TM0xkhcElgoR+QIR2TgE/Z9LLFdNYW6CqbTOCQAAiBUbJbeJ/AzYFBVwyXP6KilP3E59C2UN/4HD5TGZjsV8mjjhD4yc9k96m91AeUD4G5Oo/bmHoRvbLvBO4IgPYDqLJNBHYpSEr4h9+BoM/YHv4TjiCATXaYwGTNhwAi2fc8Owoj8AOZAsIUAf374IwX9ephJ+qTbFvZKxxHOrsE/hhw7BVTIzCscTebCz0Xae8FjqnvBGT5XD9QKTlWcJD/+ZJ5/rZMJ9KKefQbCgJ0wYRRB8w1XfE5XqP+OwzAUWKQ9kp2Gd+rNSAZ0jgL6BWWJLxEvPKiKVC/2GeT06ZzzBsY7mUYKxjJ9j0v+0C4h9oo8JDPc3aiu19rTbay1jO/kywoCErrhXY3x17jrL5wLhhUw/4rS+4QXAy6dx3+633jpDIA2+OaqzWc457jJJkSUOi3c7W2Be4KIPe/V33U2OrdwgD88qf7eb61cWUQiMeLrLk2e96L2qa+5XOJrcmZwb/l7ND4y2bn33LICEsQxqj1pP4dHny9/8hO57PJqKk5lE2v8ea8snCwXeejGfbrL/5f48KxEuuA8BgW7Wb/BeZTPtk+OQGka/262Y+BUdf59ar2CeGAwnDUR/9c8DndrgOkeb5z+s2xQ7jvvPO4B+i79zpHAT2ycswTKyAVitaJ2bws7uxhSKYPPB0h7EXtqHhUq8LltIZJ1OGcVI7jXTpE93Mftf//zf/5P/ekADhofJC4RjjI/Cflq0HQ4rRB9RSbwGWh7ZwsdohCo8mSkGlybCF2XENVpI4HHm1uDiz0AKy4ExQrVGFApfP8cgL8G4c6yoklYCWvEidDioftUMQ1jVZ/2g+VBb/n5+Kz5rXyDOg5pgTID+alsEhQlS7EhcbNSotSQLY2e/52Rd2iZixrrPl8pQfQKOOEag78nkIBswJ9/VGfbBOfQyNrsL/fS612YKiUC9vLjb1adjxWDsyPWH8k9FIGfLZAaM6TAD21VeCq0rA4NsZXWS4fbr6SC/ZbXmNepwOKQEe2j+Mm76u84GqTIqP5bB5WKQta0P5obH7OZxE8kELibwHQOijE447U3a8o+B3f5xSUV9zNA9TdM91mahEOAQcs89l+4FQOCT/Iqn5LhiSbUhZSPmoLvxfthQBbzjuNcb773r17xtPK54r7VKkbilaQd47fS+b5XLWV0TOSYbVDXmr/Zm/RP1ZwzzmUOC98L8eBa0UOC/9604FUkRfKquA1L64nyRCfL2eDf8Pi90rHkn7gc8UnpkOzdIFkSBQmnA85OLQB8TmkNeC9L0amS8fJmPAfzvUuPq9SK6PZ6CAQ6kOTYF4sgw6t4kAEJ06fw1tvfwfT00eQPyijVm2i2w7Z77WVTUu1Hh7IYG56xoy+aDCCWDCM9eV1rC2vmUwuPV+ytoVJeVIqG7gwkE5jdWkZS6sraIUCOHn6NI7OHjXjlKkz1MkHhRwQDyE5mMLo5JgZibPTw+iQ1ow8oc2egVCPHj1CKp01rtFjx45ZFPCjR4+NA5nFAFefr6BZqTkexEjUgIS0R2nRDTgu6BIjQ+tl7O7tGShOipZEJGZ8yuQB5SF1bmbOnF1FFvHqdiytPZZMYZjZC/E4Cnss0lcwYHhzfdWq2Y9NjzoDsi/mqDvo3MqXUS7WkE1lDRQhCEfZI3ctuYRnZidw/eXr9nxG7rIt11++aZGED+4/xC/+8T2LMCMiwPSwQquCrZ1NixJkmGgiGbc4u1qjZnQQLFpnzs1uELMsiBbpQzQcxezEDE6fOI3SAQsT7hiYooM2o/VGWKCvF7SoR+pZAujxVBy9eAjv/uhdvP3D7yLC4oDFrnFC/+63HxmIzGi6eCRsupOUHqQ6YcFHAmqMHOUcTR+Zw+TYuBWipJFcKB4Y1QdBwVtffGm6N9JH7tEQPvvqc6xurmF40AELBM/np2etQGWPBZpqDdQICNZcFIlxfHW7tr57QcdDaIWhaGS0WcQqj0K5ZHybjAycGZ82I3KrkMPA2Aj+7C//a7zzh28D9PlQ1mpAYb+Ov/3rv8X9r+7Z2BcKJVy+eBmnz54x4PGffvlLW5vH5o8amDt3xPGHDvVnjQpka30Ny8ur5jBh5C7PSwTgzWhruShpcxyXyO3cZ3POiAsZAoxQ58GMupCAnEU/eIaFGZgR50w0fR+mwenGwQBQj7uMKYZMXSfoxL19gAUMz5/BhasXMTd/xAAQAruffPypyTwpYixLqd40UJbchr1ICCfPn8Hl69dw/OwptElMHKJjqmLUFtvrG1h4vIClxwvG7xvucgm7qLVYPIIoHRHba2jTvZWKY2x63PiTmSrOIofU6Vw/7C/H8Z233jIaDUYFcXw41kazsbGGO1/dtZT5CIIWDd5sufMUoxZPnDqJmzdvmENgcGTEwBc6tu7fvoON5XXUilWUrVigc9yzn4zO5oE2Ssfs4ABOnj6Jo8ePYW9v33ixDWBfXbUAAzpqSMHCKO2hsaFDbtqDg9yhwUqwn4dU7hlM/7e9iaHu4RDC8Rj+9C/+HOcuX0BqKG6F5ljIEFXgwVf38Hf/8T/hwYNHSGcH8O1vfwczs3OOZ317xyKl6Yzlvk0wnvIwPjpqUb6dRhslOoz2HL86x2xsYhTTR2YxOclCpTHEyeObL2Hh0RNbQ8wEYBSXFRJt19EMdTE1P4MzVy/i+OnjSKSYDtzB6vNl5Lb2sPl8FXc++wrNQhXT0zNWvG8nn8NOaQ+JgSRmTsxhcm7C5prRlxzrUq6MWqGCmfEppOMpk91KuYZULIWJ4WnEIwnTAUsLz7Hw7KkV05ybmkU0EkF+l4AhKRtqKFULaPZYQLBiPNwE9rd21y1Kn225eOmSUdtwD717+55x8FcLNUywGOHYJMrVKg4KRZuD9GA//vBPf4TMWBp9mT6USzXUGm3jgKauWN3csr0xmUlhdGzY1hHB59x2DttrO2jW2jjY3cHW+hJ63RYSLIjZbposON7vtjncuBYHBl0mDCPl+ZMZSOG733sXF28cdXqGGe4VYH0pj7t3HjDI2ZxwLF7Jwnw09ElRVqtUrZhvfjdndCiDQ2m8/s5LuHDpHJKjAXSLAOnXd7aq1k46OfuTcYSDQKVcx5NHX2N1bQkrq89Rq5fQ5rNjjJaNWvZELBzDxtYOWu0u3vj223jlzdcwPNuHcMrUCXZzTTx48LVRWxw/Oo8Tx4+bY5DRbI1iHbsbe/jVT39pWU+UT6P6mZzE4OiwGco897F4brIvgXKxiMUnz7GzuoVKuYih4SyGuE+US8iVS0gMDmP4yBT6J8dw6ZXLGJ2NIpZy0filUht9dKJXgYe3NvHZb2+jfFBFXzSFcC+MeMyltrsAjAAO8gWUi65QeLVWQjG/g3C0g7GhLOaOTKFZrTrqG9a5icQt6nlx4bllprRbDdt32H460Lj2kinSMJ3AuXPnMDM1be3f2NjC+x98YHslwWdmShnAxTOed/bu63N2jYxYgkscB+ovFU+kM5VtNgd02xXgbqONZDaN0+dP49TZU+gf6jfZXNlawbPVh8gVt1Ft5tHulVGq7CAQaSMRd7YmswPsTGm1QhxIHAq7Yol0rnyTHeqc/AIsBUwxAlpBGjLaqcsErLNI04v2K5/BubZ9LOWK2NImVwQgn837LVCEnO1ejrNAMY6RQGhxycqWEfgqW152lsAHgU5sk2UMecCDP4qO9woc4tpmG/lu0ToKhGA/XBZz8/foO3i/gDxyfvuvp76n3HPueT/3W9p57L9sVAWPmT3iBXkJNNW46x2ydwXyCETT+V7nel6vefCf+fl/AdD+8ZXt49aIwyBk28uOEhgqbEABNn4cwrY07xkCgdUWPlfgvuZcvw+j0QNu/mVbCijivAts5PsIQMtZxsACtbXnUa74x4ntF+YgYFw2NP/mu9lmzi0dYPyb8qCzAGWFZ2mzc1v1w+/5DAVccX/n96QE8AcHCjyTfa75EkZxCHB56f2MgOb5g3KjICKOkWx0rQ/Jh9aNbG1FjAub0ueSI65vZYgLRNR8fwOmOaxAoKlwHz5D4DD7xR/hGCYDlqEdsUAIyYrAULZb8mBr2ftb7WNgoT0z6ALQ1C/pGq1vrRXpHGEl6os+92MPaqverzap/eyrcK16peYitbvfUIgIJ+C4sY+2niLuHjm1RDvEZ0vG+Fv6UxgJ7+VcCl/wrzetBelVzRn7Jn1HCg4FbgrH1B7inuUcDNJpwkAFch8CuR5AzWfxO5elyQyUb3Qkn6H7hDWY/eRlyLw4xtK5hoN68ixckc+SQ0c6WTpTv12bHQ5JRgj3HMc8IPyJtofm0fXFq//V6VmWtK1V7svMOfbtG5Q3tunw3R41ij7jO/iPe7PsL4eHedQ4pOO0qH7HCiEHzaH8CoAmB7TfC+LS0p0xLcUmoZZilnBbx+E8bdpQ/QpeoA47qShb/2KxBdxz0YecKBeB5RQX/zlqDMfDqlQOIup8FgecHWs2W4dh4v5NRO+UV0qbtIRdGxQ3db/wKbqYQs8NVYuO7+R3Trk64RDI7gBAtxGIjoIbpvE1sriJj1dL/+czBPSrUJCihW3D8CKp2Q6+U4Ca8ypEDw1mKXq/Z1l83AZEeAai5lLgKvtDgJ3GlvpCoZW3TvMpsJkGGZ/H7/kspRuwbRoHHRg5X/xMaQ5SCFr48mDzGZILbaj8W8+Xx1veQz6H/+c48f+cO/aB97IPfD+BBN6vTYALQJue5l7y6ubCbRzaoPiZFAav40FQfZFykmzyHTRsLELfo0TRxid541goqluHKxcB5qhlJHt+IF3t42+NAeecP5QVRnaxiBHTFu/du+PJntuI+D6NF9/DdrkN0x2SpPQkw/QgywvJ37xGqW58Dg/B/JH3j+3UHMg7zUMiP9cBS5uaRU96GxDHjP3XNbpXilqOFlPqXiES3qvNR3pFBxS2iZ/xHYqM1qFKYLPJv0cvwvsk57xOh0nSOeg7zYFkQYdTbQr+w6r0AnUEaSdCkSS6gTii8Sx6wRii8QyuXL2ON996F1HSSGwV0W520ah0sLu1j9WlVezt7mI4k7GCZgSWjZ+s3cGjBw+xsLhkcp4dGDj0zhrwn0gYuHuQy+HZ0+e49dVdo6QgGDg7O2f3kOOwUC4gO9qP42eOYe7EUUxMZIz/82CjbhHQsUAYtz//yozeYt7pKjrCOJdPHj87zJCgccy5Gh0esYJkDaaptztIxhImW/xnBXBadWxsblpEuKXch0MGbLIo4uTkFM6ePmeytbmxa/KVSmWQTKQwNDJqABkjpQgQMKJ1zYofVdA/kkUsncSVl67i4uVLCBpotI+vPruF4n4R8XjCijlxXgiq7extI5lN4Njp45icmcTI+IiBaWNHB0AC6W4J+ODXH+HZw6doE3it1a1I03ZuD52uo7woV9mXKuLJKI6dOIpjp45ZmtHy4orpa0akknOF6fPjQxP46DefYX9rzyL4SCHBqF2mbxO0S8b7jD+VzrsDAtyMgk7F8Nb33sGr77yOcDSOSrFmwPhHH32Evd1tOwgwIpV6i4AdDxCMgiKHO9cg+Y8JSpMzd3Z+1hxQy8uLaDecB5w61XRhf8qAoUcLj3Hv4T0k4jEr1paIxHHmxEmMD40ZSE4ubAIGBBgtasTbq6hnuPfyXROTk+gfGUK+XMBnX32BZ0vPLLKQ8nB8dt70wer2FgbHR/Ff/fN/jkuvnAUckwjq+6R+2Mf9r+6azFcKlIl9zE7PYHx8Eo1626IlKXfj42M4MjOF2ZkpzM3NWaGrZr2K3N4e9rZ3LePjzu3byO3nMTY6au9llB7PAmYAl4pIpJJWtI9gqDkFvX3cIhQYiVNzTmHKDKPl0n1p2yMZPWcAS7liUezUmdLPXOs6c7iinvsWjTl7dBY3XrmBYyePWaT0o4cPce/Ofeysb6I/3W9c3XyPAWqtJtpB4NiZUzh98TzOXzsPUP2zKF8VaJR7Fv2/8vg5lh8tYHt5wwrrkS6H0UxhRhT1xVFoloFoGMfPnbL0fjqYCECTsoNAzMbqGj768Le29liA0SI7A0HbG9luAjyFwoHRB1RKBaSjfah7HNfsJ6PkSavxyqsv49KlS+h2enbPk0ePsPDoGQ529xEOkGWY9F412385FuQ3p6wSOJqZncUrb7yOc9euWaTFyuJzcxDdufWVUZVQJzDQgJkP5EQnjYw5OOoVKwRXbVQtWpuAjxnWcXf+4VG7L50Ci7n9wR/9GJdfuoRWuE4bzPQ8i5FtrK7j5z//Oe7cuWcRrSMjYzg6fxzZ/gF7NyNWmM7KDAPOZTwbN9D1yOgUAs0e8jv7Rgf09Z279v3/z9d79si1ZVliK3xERqT3PslMJr1/5PO+qnq6q7q6qtU9I1UPNDPQ6IsAzaihESBAH2UACdAP0GAACZDvooWh4gAAIABJREFUGbWbrq5qU9X1yj5Lvke+RzLJTKZ3keG9D2HtE4u8RQ1EgEgyI+695x6zz9lrr702HVyyd6JxVwTatNybbTs3UcqHDC47YEfC9h5tXxvh/jhOnVnGuUsXMDM/j3KhaJIl+ZMsDjb3sL++aVI4fX1xpPIl5OoltCPA7OoCrrx2DRNzUyYDwvnLeXC8c4Sth9sINn2IdRnYKxtYvrS4glNLK9aG4+ND7O1vI3l0YEFCriGCcanDY2N2k8hRLOcNlCvXii6ToZJHvVlDMESgP2FrgOedeq1hRRCZDRDwu0yHqalZx3SrOLYWAxmUQIoNRY09TWZNPDGIcLQPoXjM2NxjM5MYnhhClPpSzCrgmfeojL2ne0jvZ7D7ZAPbjx/C32nbOcPOPdQ05XppO7mVgfEhTM/PGIue84vzjaxPZqAsnVpAkH3eaQJdaoA2cXSYQhs+pFnnYGQYob6ozS2qFnLs27WW6eBXC2WcWVnErbcuY2JiADzWN2j+GgSgm9ZGBhDZboKorUbFpCcy2WMcHG6ZBEPfYAzDk2MYGh1BJBiFvxvCSTKDVCZvGuLnr17G3Mo0OiEGJ+rI5FJIpY+sUN7s1CRGRmO2/qlnrL9rd3fxyw9+aY7i9NysBR+Hx8dAooQBc31BBFlUke3cTeKD739gEl2J/ggGRxIm9VGs1hAbG8H08hLiEyO4cPMCBscsSQv5QguZkywSsX7EAlGUksBnv/oS9Uobg4lhdOmY9gg+zpkNIRSOIB4bsLnPPeHk+ABPntzD4d4mZsYHrQgkgzncw/spmUCJk+Njs1uDAwk7s7LtvC/3ULLRuVdy/dP2cA+jnMjDR4/sOxPTzO5ZwvjkhK0BFra14nMskNgDLHhGM3mJVg/88gVtv+206IcFHUmjd/bl/Jyan7KaF+Mzgy5YFTDSPD679zHWtx9jb38DvkANmewh/MEmmo0KfN0WIoGQBf95RmFAjEBKlwHqRtWcbway5RfL5/SCJGSu297Tk0N4xrbrPAcBRWjQWZ/9wiwg9hvf2zTZi65Ytc7WAjy9Wp16jtcf5/4u51/AkheIEWFE52QBtV6AVn6PAB/5SLzfyOiQs4m9+i7aK5X1yPtwzGlL2T4BiDr3U/9WwLLINfzJ92Rb6OPw3QVyCBCR/0KbIsBF4J4X0BcBiM+Tzy8QTqCmfgrEkx/hBd91T/UtP6MdFB6g/mI7dX8+zztf5dtqnKw/26q94WRINEZqg6X59+QTNOZqi4E5Phd8t0AtfcS2I9pZcMKDy9izegXWfw1o6rFQhekI6BMRj2OnuSe/XdiA+WI9BqbaIF+K2SUWpKD6l6fg/XMcxs1/2hc+0wts6TsaD4GSGnthSNYPvp4GdzBkeIBY22rjs3ftBWoEnHl9uRexIV2r54v8JYKJFwcjgM8x1hrWehIAKH9Va86RKB0oSr+CmXOUGmIbjD0bdBIJClII0yIgqHmln87Xj3vIZK4fhUXJr/fiHd45rzH3znv52QJete40rsKPdA0zhgwfIMGiR9zT/DTsqBds4ztyPmh+8TPvOOpa77joXUS8FEmTv/cC7bqG9/aC1YYx+H3Psvf5uWyFMAYBts/62SP7IXsn/19zVDiGtaHJk+/zgJpwCQH0shMC5dX/ukZ2Q2Phtce6l95P/SEb4+yCs5MsMu76U4Edh5OSAu616QKgKcHBbGULUISCFmj14l5uv3vOpDbtZ89ep/egprwwTdk6+6wHMNOn5n35mYia7t3dPPX9q//2P+96NwWxFPklDpI2GzltivSoA1XtUpsIfwoJF2j64iangTUDHQg+A3pp9CSSLdCOm74tIMbwTFPXgaSBgL9XEOE54q9NSROd/3f3dPIKisCYYexFDaXp++96T16viS6ATItak5335MLQhqnNnoPuBYXVb3wHpZZqo9Bm4d1IZWzV7zJg+q5YqywQJYPEPpOMihim1IAW6KiDkTYLY4iVK3aNgFzpjYn9qgOFCkDwcMA2cFMSeEwDwXuLPa1DliLfOnzp8CRJE7aXm4aivALbvdrPMp4CqDlukvwQAMn7W8HF3lgoOu02Hxfl0fjwftoc3IJ2hlPzwQCDHgjN+2qsdGDSAYEbM4E3AkM6bGkj03tqI+D/lXZGsFRAkRjJmq/aHL0btkBTtY99/MxRrNfx5Mlajx3gDI4OWgqKaOzJqFGgSdFytosADv88DwC5ImQcF35Ox9ALaGu9KGOB7VIQR5FE79zVu0inXEC698DLNitjgf9W8EBrz2t4Zau0YeiQp/vx/zp0aMPRONhG2QvuaBOjW6yDpr7HZ/B+fG+2gddo3mhjlr3jOihX6uj6IgiE44j3jyEYGcDA0DguXLiOi5euAp0ACrkS/J0g8qk8djd3DYyrFasIdjtIRGIYGEw8ex4Bxf2jQ9NUvnnrJczOzdn4ELS1yGQbBjA9Xd/Exx99hq2NLWMWksVMx4VyCdVWBTPzs3jra29iem4YVBZo1YDcSd50LKvZkqVYt8sdHO4d4Mv7D2xdGBDcqGNiatKYSEynn5yewuL8AoYGBpDaP0Lq6BjxSNwkOQh8qmjT/v4uSrWSc7g6ZMPVTN+UafrXr9/A8NCoSTI8+uoR2s2ugamcl2RIc110KK9ULeEweYTj3LEB0G+9/w7efu9dLJ5btHma3Sng7/76J3j81SOEEMb0xLzNnVwhi72jXQPCh6ZGcP7yeVy6fhmLpyctRb+SBdr1Bu5+eBd3Pv4E0UAY/fEBnGSylt7ZaNfQaFZRLOdIXsfSygJuvnITL738ElhAg4yuH/zgr0zzM3WUNA3teKgfTx/v4emTDYxPTWCeoE84aKApi39RW7dcYBAwiFqjiUqjimqniYWVJYzPzWD/8MhYhtmTrPUh01mnJ5nu7lJaCUATNKWesBVyM5kjF3ShzbWsmkTUZYu02i7lKRa1YoHDY8MI94Wwk9w1Xd5cPovjwyOEfQGcW1nFN959Hyunz9h1e7uOXUwgmoFGHmvo/HJMxicm8Fu/801Mzs5g53APH3/xKT74xc+xf3hgfTHSN4jRoRHkKiXMLZ3C3/+H/xBnr562tPhK0YHPuWzWgFHKlcxOTaOPwDwDQ/4QqqUGUicZ02MNUw4oGsHc3BQuXTzrspfI5k+lrSgd97Kd7V2TuuDBn9IITD0j688CQTUyv6N2oOe1ZMFr36QDTG3gYrGAWMjpczLoMzE4hgD8GBoetP7LZbKmWWpgAFmXkaj9jIYjVjCG/U5QgPsRmXSr51cxMzuFRr1l84iyK2TZUl+ZQAL1TQPhkB0EyYBeOLOM1UsXcP7yJQTjfkq9WxaXr9VF/iSN5OYuTnYOkT/OmHTN/taOvZsFFkj07e9DYnQAL7/5Oq7dvoHQYBTlRgXlXAHFfN4yBO7f+dwAY8rsWEHDJjM9xmxM7WDcdvs3AyWxQMj6nXIcPCwSUGEqP5n2rn8dUHt8cGiaqwToqedLgJ1g/tFR0gB2O5TH+wyMI2P41iuvYPXCeWMjEkTgXP7q3n0DrXm/QrZg84tAFAs5EngsVoqWeXCSPrIA2tj4qIGfnOcc0weP1pAvlS34cenyVVy8dgGj0/0g5ZeseB6ST5IprK09MbCZ2t7Ur43F4/b58fGJnXcokRMJRRCMhTF7eha3X7mFyeEE2kWglCqhcJLDBz/6MZ48WjPg1h8i08ilw3I+UJucoDwP8SbN0iv0QgefjEeCxwzazJ9esoA4gU/a+kalaveuFSjgzH7No+73oe5vIzTSh1vv3MaNd24hMR5HlMEJahsXgdROHp//9A4effYAfZ0+DAQTaJV5qI8gkuhzgYliBpkCyQQ1Kxg6wuyBSgW5VBrVUhEt21dZi8I5vwRtC6Usqo2Ksetpg0kG4fmbBbcr1br1XTgetywVFlZl5mawGzAA+HjvCI1W3SSUQtEwqEUYZqHjRJ9lQsyuLuLUxWW0wj74w9QZDSDKLKRcC9n9FFLbSTy9v4a9x48xEO3D8tJpaxezGFjsMNAXQHAwiqHpYcwsLxhDmpI162vr2FjbRKDjt7XVRd0KoUUjbu6FyJieGLM2XLx6CcE+oFQl67eMfCaLYqqAk70TtKtNrJxZwLWXziAxxDxdIHvSQfakhN3tI2w83LS9itIKIWYHhimzxX2tjHIlh5mZCZy7cs7+joyPIUAAnFrfyTwePlrHCRnBA32YWphB00/lasoYEewHbt+6jgTLcRB8LgGNAtCsddGudawY4dOnW2ZPhsdGLYsgNhCCP8xsSwJURi609uYPGvi7P/8A+9u78PlbCEcDxnRssihhLI6B6XEsX1zFwtlFx35udmztVYo1A5sHojGU08Cje1toVLuYGJtCJBxDp0sQi7KGdbOtgUAQ9Vrb9PC5Fgf7Gfg7wdHuJqpZstnzxrQvl0rGgiYwzCLClN545eWXLVuF1zGA+ODhQztLjU1O2Nk7n81a1gb14rmvDY2M4Mq16yYzRTvCc9b+wYEFKZnBQXtE2+vOszX4SfdngDBERhpNgR8T49TnX8Lw6IizX+UCGr4Gls+dxqnVWbTJaK/VUe/Wjcn8+Zef4Yv7H6PZot3PIt4XQLfdQBBtGyIC0Dx38XnU3OX5iuuH7D6SBrjH8JwtoEqAmvknvaJ9Aljke7A2gXw7gRD8jHaaRADuj7T5fGdlxHpBC4FgZIHzeV5Q0gtQEYDWeZa/1/laPodAUflIkpjQGV7nXQFGfBbfV6ACzyz8jgBTZajqfC0/idfQF1fKucgpDBCbXY3F7N3pb/D/Ro7q7bO8Vu+gd1VfsFaAF5j0gqs6o3sBTrbT62+LsahxkZ+n7/A5/Ey+hEAz/t7NQydhoT4Q1iG2sXxf+bHCB575Hx2HX+hz+SK6j7AUjYNAaH7f5j0zo3oyIeYn9bSfdT9vu3mtFRzrpcvynvLZ+JmwDT6T48i2m73oaUELYBIQZc8Puud7MQ0nm+gyk6kR/u8CeAmUOYDNEafkMwuI0zjbPXrgFb+nIIzmMjNmbA73iIxi7ctPf0YIg2NmCptQ/4lo6QW92QYvEMpr+H2tDX4mMF4BKI2L2usdU/5OWI8DDd0fG9Muq924jGubiz4X2JDUjjAbaVsLx3o+hq6OEuet8AO1X762F08QcKh28DmaWxpXzQldJyxJvrDWk9kvCyvDZKd4HzGu1b8EKM1X7zq7IYDbCz57f6f1KdyC95G94f3Z73yG8DUvoGvzu5f5rjnJQ5oAZP7k73kPjqVjMztsUO3xrhu+pxfTUJ/zeoGp9Glk+4RJyCbIhnjtDZ/jXcMicKrv9VPrQfPV21/Cq9y6cRk2PNc5sq3rL35mLG24/wv3IN5h9pLj1gtIWWCq7fpJ4DZJGppHtlf0Cqmqr7RmmV2mOc/faY5of+M6117lDYhw77c1QABaE9fLRGYnaxEIuPKCP5pgpHHr3/z8xQnIaxVtUKRIL8n/0xlVapGLcDjnm9c4Y+LYxlZpxP44JiUZdk5b5NcXtDYCofmKDIoVqSq6fGexQzWJvQOldxHQrEWiRab78d1ljLR5ee+nBaFJqUHVQmL/cJPmcxS9Y7sMTOgVFJBx5DV8noysG3inm8T35PdUYE6AIp12fl8bGa8Xc9GMZNsxTrnh09HlPQVCS9eZ3+Nc4Pdk1LT5ss84fi4aR9pbj43UMxKmU/VC9ETgtjY4LyDN9knmQ9d5jZDuL0BfzGO9tzZVsRF4aNQf3Y/9pIVERocOY96N1HvQ8upbu03TMaz5bqaR1/ud5ow32MD7sC0KfvBaS00h2GFMUJZ+d39kfLwbMq/nHOF7aS6z7c540hC7+UNGlzYnbaqaL+4w5OQyZIx1aCHYogOeAil8N/ank4hx1Yol+cI5qkCB5FO0nrXpyx5ozvN9VFhQ/SrAmJ8ZszPhmORK5/IaarbPG9l0htZF9nQ4UN/ru9qs2Cb2tYJQvI/smQPr3VzQwVXfUzDIa5T5O23WGvNmnWmpddRarAQ8hMGxKSQGJzA8PI2x8RmcWjqLAEKolxrwtXzIJDM42NnH9sY2qvkiWpUailnHtCPowvEgsLV8dgVnL12wwlDTczPmc5pENs1gB0gdl/FkbR3bT3fw6MEaMhk6xTMGFlC+gizo/qE4Xn/nNSwtjxsIW8u0UUw7Z5Ft2FrbRC3PlOQsjvaPzCEki5Kp7mQp9Y8N49SZFVy9cR2nl5cx3B9D6iBtrLq+QMi0Kte+fIyT46RFXne3Nw3Eoo4nC2m1/R1E++OYmJzGlavXcP78RQS6AXz20afYWd8xIJ0AGVPYJyfH3ebZaaLYKCGZT2J2eQH/+J/+I5y7fsG0PruZLrbWt/HZh3ew8WAd3YYf8xMLGBocMcb05t4m0sUs4iNxXHv5uhXUmlgYMMZTLQM8fbyBtXtr2N54iniQMjIDJo2SyqStsFC728RJ5hhtNHD5xmW8+z6Lfp1BbK7fgIIPP/gF7t+5Z8XYqJU5OzWHWKgfG+tPTZpiYJiFU7mHRdCou3HtkJnMv422zbt8pWQsThZG29zeNTCMdiSdS5tddqm3wxjs70eGxRc5N1iQbmQMU+NkQvfZuiRoS7CdOsqJgYQxMumwkQ1LQK9/NIFuoINKs4zJmSm7F0HekM+PkcERvP36W1heOmVsUK53Fqhbe/jIdEW5Z3AdcD3On1rCb//OtxEfGcLW3jY29rawubttRdMsnX0vhVwmj2a7g6XTK3j/N37DdI5JS2XQksXRdJaYmZnC9eur8A0DyAONCpA9rBkomc6cmExAu9nA4GAcc7PTZtsqZUqu5Azc5SG8Uq4ZAM3U64WlJbOb6VwKTOVlijdBZ66foeFhc+T5Hux3MvI+/fRTfHn3C5MkoBY1AejpkWmEAyH0DyR6WVcskOSKV5VrVWORkiFAR6vrd44i90mTIYn1oX8gbmPG9WmBFzJa2m0719j5gkXtEnFj0bJo48T8jLEjl1ZWEIiETE/X2C7VGnLHKRRO0mgUKgDBHn/YZFkIdhK8KTVqBqzNryzijffewdlrl9CJwhjD1PqkZjzHhBIguxvbBqaT6cl9hmPAwCUlbfiHIPTG48fwt6iDGLGgFCV+mNrJtUwbS0DADrHcg2p1Szcku3FocNAkYKijzUKdPAPad/me/QMYHBvByplVjE6MW2p9Npcz7eQ0NdKbHWsrgyG0pSy0ODYxbjrupXoR1UYN6fyJsdhffuW23ZdrisXLPvjZz3Hn7hcmXcKgTDgeQmIkioFBFibludGPVrNjhUcvX7mG6y+9hIGRAbTasGKzGxubJlNDzfZWtWng6e03bmNhZcLokPWTrmnf55NZ/PwnH1ifW4G3qNMBJdBJwIca32mC97G4ge6UCOGfDPvb9HgHMTU9awXkCKATTKwUSwZC10s1qq5Yv5+k0ggQVYyH0E348e0/+C7O3DqD4BAjwu5MUM8BQbJdHxfwt3/8N6gfVzDdP4nBGOVpatg82DSAs1grwhf1Yeb0HOZPzaLeqmFr+6kLLJQrFnxjkIKOBAHkAFnG9QrCEe5pXXRrbWOjkklcY/YasxL7+zG7vGQ6+7F4wt69U2+bfnwlW0StUjHAyM4dra6tFxYhXTx3GudfuYbp1XmUA00g4ke0L4wAs1DyXbRydaQ3jrDx+SM8/PgOBsIx3Lh6wzJauM53j/fhT4QwuTKNiTNTmD+ziMhgn6XiP7r3GPc+u4/jzSOnWxjkvuik4yZnpzG3NI+500uYXJzB9GI/yi2g7SNYBDQrDdQLdaQOkmgW6xgZ7Mfc0ogFPvPpIlLJHCqFOirFpmlQb25s2ZyibnA0RoY3NX2bCATbOH9hFW9/43XTvzYfvAyU0m2kTrJ4sr6FrZ09tAM++KIB+CNddIIdxOJhzM1P443Xrpn2dD0DHG0fWCG9crGOIMLwI4hIOG71Ebh+FlemDDy2DAM/wIzberWJYjaLpw83sHZ33YJOBMgZOGVthcHRMbSDIcsemlicw/jMBBLDLPjVdsGsUh3Bbhix0CCq+TaOdlMoFeoYHZ5AgplYYcqsWfICak3qi7dQzJbNntdZ/yQSQLtZQ+Z4B+XUIZrVorGgjWnPdPx61QKdzNR74/XXbQ3Qf6Dc11cPHtjZMj7gNLNZc4HZDhb49PkwNTuDt95+F2+//TaG54Zs766kGpZB8WiN55yM7ZfU7GfBWuoUEdOhDU+lMgh0Q7h86arJBw2Nx8w93NtP44uHXyDYF8TF6xcxNjOKertpwfI22nj05AEePPwcR8fb6HQqCAdaiIV8iASAUUoz0bGu11xtoGLOsgfMHyXg0mNky/+hnRAQwp9cR+YPBhxQ6QXjdG5mP8jeSvOZ/hjBZ/mkPLcKlPSeUWmXFWTV/QXe2BmbheZ651aBNiJU0L7ozC8mL8/38h90Hb9H++r1L3gv8w36nS/DPwIueS/eh2MlEhuvp63gZzy/SEuVBdjkEzFYx/bwWs4H9reAYd5foJmAIAPNPQXJDR3oMfLke3j9dX4mXMB7D531BXAKLNQZX+/tBS/1XYFB/K7AMz5TpCT5lhojAY3y65jl9aLfxO96wbpnDqKnyJp8LErGEQvh/40p6tE89vpfmnesD+G9N4NLAnuNgUtGZA8Q5hg5jMXJLvKPwGgBzkrdl/+q/uWaNOA45nw1vS+f7fpb8/L5+z8HyZ7rHQsDUaBEbbe9kb5c27HQ+f7W1z1JAr6DN/Dwom9vhVx7wQjvXNE8E9al+fQiwKz+JPqk53jnqMZHa8g77xQUMNwjFHm2rtVmgaNmHywoHHyG2fB3wmIcntHT+mWWRk9Dm/eRf+0NTMk+aDy0Hl4ExYWN6HsKTgnLE6bFdyQAbdcHnG1ToEg4VamXhUywU4Cu3pP/N4JHT55EQDP7Ue+ifvT2J78vuygdYy++5r2+2XAZMgLTZRuFg0TI/u3hQcIUvPNQOJ0XI7D37gUMiP/w/gbqeuqtCYxVAEF9qnXAcdEc0vWaK+pHgeFa/5qLXrtkcs5GoHQANE8KArytn+ECdOZjWJDCKTgws5GZi9Zmqli0ngembJ6Q+tNj09s86yk8aKyerZnemMtmCOdqkLhhZGTHfFbb7RxtmJbTzvb9b//jf9WVjpVAT14gUXdu9hpAMV7VML4Iady8oZiRPHwLlNQkEoXea0S0YbN4h23UPdkPppNLR9mxY13qMVM5+NJ0DvmTDGhnzFwEWtFkPUOLxX23F13qTVxJIPAaOmXa5LyRCb6jNnwBgFo4YhBrIvAnFynbIckNAWjavGR0ZCh5D2647FtJBfBgpkMBATte6534SscRAO3a07aNX0xv9rWiWgbu9cDEF2UseF9eRxaTojAaA22g0j5S/wqM0yalSc2DgvcwI3CT7yYjL0OoxaWJLH0YjoG+q41Q81FRFS1UGVe1U1InWrDqH6eH7A6EAne9m44zli6QwfHRuAoU1X28ALQONDLe1N5Uv8jwK9LD+3Mz4V+B7gZO9NKqeMAU+K6NhZ8rUKPDjTY4Re94X2lUUqeW15Dhw/ZqvvF3Cgi4drH4kutj9qMFf6zCtAsseA9q/DfnooE+vc3PVReP27U6PLK/vGtAhlzP4GdsD68TYM85w7/aqPg5P2Nb2UcqOqh763PZKM0tPkuAOturNayNXvaF3/POMQXVdD2ZNIrss90v2gJtZjp8arPWPAqyeFWthUK5gXDfIMam5zE6MY/BwUn4fDHMzZ5CwBdFNV+1tGtqepZzJWOEkiVUSeVxkkyiXC4hmTq0NO7X3nzFiptNz8+ZBISPMQp6oG0gnawik8ogeXCIcrECVhikZEDAuDowFiEdoxq1zwMdXLl+BStnTiHo8yF5eGwgRPLg2BjE1I/0NwMo5pjS7TZRprSSxVdpNTC3vIQ3v/Yebr96HYF+mEZmci9t4MnEwDD2n+7g7/7mA5TyBWOj7e9tGVh4dHKIUr2KYDRozNkbt2/hlVffwOTktBUBJJBLrdtWtYG9/WOba6dOnTLQKRjxo9wqGwhB4OEP/8s/xNDKiAHA6T3ndG892sTe013Uiw1EfXHMzS0gEPZhe38bx/kT9A314dV3XsNbX38LYadyg1yygR//9d/gYGvPQJSoL4R4lAXcGo5Z1WGQAkhmD1Gpl3Dz9nW8/f47GBkbtvRvHvQInP3g3/4AH/38Q/jbfly8eBnDQ+PI5LJ4uruJiekxLK+ewvnzZ41VymJy1D3eebptAQiOkQV1YnHTv8wV8tgjkzjoR7FcMk1WpqQODvUbU5gArKU4dpkCTGcyiL4Y5X5iBgYkUy4Nnkxb6v6Wq5QwaCMxmMD04hQmZkbR6DaMaRdPxAwsfPzVQ4QDYXz9/W/g8sXLTn+w1TZAcO3hQwPoKJFANm2r07E06KXVFUzOTSNTKmDrcMfYu6+99aYVjbz/qy/w07/9CbKZgukvT0/Nu5T0SMzsUb3RQl9/wti0X/vGm4iMAO0qCxa1bd7VsjVLey+WyPItGuO5WMqapEq+kOlpMTt5LlfguGu2j+ATxyUQ8iOdzaBJNkYoaOzP8xcv4PTKsgHDfYkImuWWzdFPPv4Q3//z72PtwVfGmBnsH8JQ34Ax8WmjWDAnm02b/AltC8dEh3YxdQJBFvNj9ksRib4YRoaHMT4+aix5FgdMZbK2l/DZtq/WnYPNf5O5SyCaQaKl5WUkyNBG2wBkSgOU8zmzDwxKkSXbbbYMdC/m8ni8sY5cqYihsRGcv3YF7/29b+DM9WVLIz9mkctO11ip1ApOHxzjcPfAtNvDPqcnLlvMdPaRsVHMLsybjnxyb98xWg8PUSOoHk2g1W4YUDw8PIhz5849czzJmKZsEAMTk2Pjxlw0+Z1G3VigtBvVZssYhiOjzARxtQkIQJMRzv8w64C2ghrzPHv0RfowODJo41huluCjdlynhpm5aXzz29+yZ9Gm00Z8+dUD/OJXn5jUCsFfykd0/S202tSvdsSExYVTuHbjBq7fvIkxqP7LAAAgAElEQVSllVMGopFrQfDu5KRg73l0cGjBobGJUVx7+abtO9QELpwULLuBchlf3P3cAGeCzzwjWDC30zL7eXJ0bGvozOoqVlbPWIAim8lbgbnNzS0bb9YWIAua51nOB7LHyeRnYc7+aB/6Y31OGoIF8oYSqIQb+Ef/2T/FzIVx+AaAOgm3PqCaAdqFDvx5Hz76wS+QXk9h0BfH1OCUA2pKJ8g3C8g38ugb7cOF25dw5spZVNpV7OxtW/CCoES31kCS73icQjGTh59gTKMBOmBc69Vc0SQnhgeGLFW7zNorQwksXljFqQtnMTXnJD3yx2k8fbSO9N4xcscZLM0ugnsg9/Sj5DH6h4dw/tZlXHnzJcRmh4HBAFohaoMD7YoDoIOlDvbub+PhR5+juHeCWraIi+euYHJsEkcnSXz15CECgyFcfOUy5q8sYGZ1DvFBP5LJCvY2D/D0wRaON5OI+AhAdYwFWCwX4A8HsXr5HM5ePo+BqTjKnS4iAz4DiBl3IdEn1ARO9rI43DpEiXajXkTq6AjpZBa+LsHfhLGDY9E+VAm4d31IGFjaRigWRL1Rsvk2Nz2Ft9573cDhSr5ptmx3ax/JZAblSg3doB/j01PoG06gG+wgnT1BqVrAzNQELpw/Zw7e4/tf4Vd/91N89uEnmJ6cw80btzE1uYBwrM+0q2OD/YgOxjE8NYxoX9DkXYq5LAr5HE4Oj/Dgiy+ROypaDYWRsQELJkzOzVjwxx8hM74P2UrR0tRDEQc0MdhXZD2KcgthfwKRwAAqxQ5qpSb6EyPGJGZAYmCIoKljaReLdEADZjMLVqchi1IxjVI2iVruBIFOw2RKjg/2UchRogcW3Fucn8fi/JKtYe5XDIDyTJnL5y1wx0wLsdlo02kv6D9evXYNZy9cdGzFoAv6Z7JZbG5umu3l/ymbc2Z1GYEwAyZVC4J+8smnKOUqeOnGLSwvryDCQI4PyOea+Juf/BU+f3gPU4tTuHjtIqZmJuGPBMByrvuHu9jdWceT9QcI+BtoVHOIh8l8qsPXaaE/7vTYuT9wnhH0oq2zs3YPiNX50JE9gubT0TayoKL5wcyi6Ek3yhfS2Zn2h+Asg220HfSnVKxL4KBAUQEo8iO5P3jJGfKN5CtwnxSwIl9E51zvmVYgnpO1dPWbdJ7nT8nc0RYrQ9GYkUHnX4v9rcxlq0fQ023mmNLPNn+zzqwcJ/lGv8nXA8f5fIH38kO1Zwlw4juzL/XHvv+CtMaLADSvkd6s3k0+qMZDGIEAN2tXDzfQed8LfKr/FDgwQMeTNctr5M+wvWKoqj/lz/IaFtuVz+F9lgAq+WwCzHUe4TMNCAuSFerIRZYF3HC+ncZT7yQsgYFn+bWuXxyDUb407y8gkPNXfrPwAxGfJDXKwDXvJxKTAhmUBOAf2ma2nd8RDuTAYMdGFgFIwJUA6hdBec4dzQMBdXxf+jved6WNMuC2x/bXfNEZTH4fZQT5bgLW1Z9sh+Ydr1VfCF/SXBLRqdFjwbN9Inyxj/hHtkBr1YuH8B0MB/A7n9yLTyigw+/wbMb7SPZBhEWe6QRA69kCBTX+6i/ZG81ptk1Yl56tNaXveMFs4V5eAFq2q9vqSYP0MvH5HvKneWaj/bM+7hWU1djpucT/vPND81DzSMEy9QGfqyCZzW2jfjhSoBc3EWZSLj2X79HnWvcugOXar/nGvhdrXoE+jbkXXxI2xfkre6n5ornE+yjAp/dWJr8XR2JbBeDK9mjuyLYIg9M80ff9fmenCUC777rsFO0X9Dc4Pxw5hoQ992/KrBGAZptZQJL7hIJltseQeNMjWlr7en30HDdxAVVmAYkQqLYZgN9xAUqucxEL+e6y8SSqWf//z//9v+jajTxFxtgodhw3FQFGisB6gSMbyLbT4lVHKfKnBaKOlyEUqKbBJVOInz2/h1u4BLxsA6cMG6MFAekpuQJ3TPGwzutVe5XREEjOdita5zo+1NMwcxuCgGKlFrGdatOLBkNgtBYNv6fn8Ll6Z34uAFjt4bvxegH0OnDpIKGJz+/LWErHk8/wAriadN7IiFJdOMgcM+/hxiZUj6HM+8tQq/22QYTc5qVFKWYzv6OFqf7j/xURddEW94d9zTbL8Mv4ynnk7xWV4WcKaLA9/LeMnSK/OszwnnxnvpMMkQ5N/D3bwLZrrL0TXMXphoYGnm0EL7bVLXLHZlY7vECxNgIvuMl3kVwE20BmldLkNC6Sp3ARJ8fA1eagjYc/tUa0YbD9Kvbo7X/1AX9KJ5x9wzk1NjbSy1RwqYleI8D35XOdIXAMeY2F+prOtdYuv6ugg2RZpEvH9egAIDfHvUZTBycdZAQM8xnKMvC+Iw+gYlmYEfIUBWVfad3q0MH76fCi1BfvJq95omCNjLj6SodizVd+n3/4rtLG1sFOG5dAdGULyPB6154d0rkBNbuoNrroBqII9w1jbnEVs3PLqNd9GB2ZQSQYt9TrzHEWnVrDgKVKno7vMRrFquk5p1In2N3fMgDtu7/3O7hy86oBKH3TcQOfG+WOsZyZFpxL55A6OrFD/dlzF3ppZa7aLBnFBNHS6RMUijnMzs7YHBmMJ6xKffo4jc8/uYPMcRrBbqjHpk4Z0Mn+Zr9Sm8wfDSM21I/3f+vv4c13boPnsi/uPkC9WMa50ysY6R/CxleP8P/80Z+aFAcj9Z1GFceH+8jmUihUysTGceOV2/jWd34Hc/NLBpiTeb1276Gx0Er5IrZ2nLby3MK8pXJH4hG0/S1sH+5iYmEK/+m/+OeYPT+PZqaBL+99ha3Hm9jf2EMlW0G70oKvETQAkWDSfurAiiGGEiG8/t7buPHqDQyMR1DKd/CjH/0I9+9+jlwyg8G+BAZi/SiZPIGKwLRRbZLdX0axmsfQ6DBuvfISEtS8Z4GxSt3Ao2wybczzw50jA80JADfQQr5SwJlLq/jNb/8W4pMuE6SZbuD+p/fw4Qe/wtrnj1DOFJDPFDE6MoIL5y9ZIb/t3W3sHu1ZWi9lCChB0j80YLIlk+PjGBkYQoR2ssyCS2VjkpK5Xas38GRj3Qo5kjXGIoolZjN0miZNcPn6JVy5edFJi7Sqxnjd3983Hd+TkzQG4gO4eP6C08Ot140te7R/gFzGaRyT1c7gsoGw4RDqnaZpPE8tzOEb3/5N3HrvhtN43m7iB3/yffzypx8aQB8Nx03HOhyOWDq3n3Q6fxdvvfcubr9+Gd0AsLWTQq6cRylbRDVVtkJ71KKvVEvYO9zFk/WHNn9L5bwxmpeWFiySbprog8Mm2zAxMYVgKISt/W0cJg/tIMo07kAohOs3b+Ds2TM27w1EaXH91HFyeIj7d7/AT3/yE2ysPQYPzzNTs05XO5Gw51vQLeyyeSYmxp8F6yihQjY316A5lA0WUG5iJDFgz4kNJKxwXLqYN9Dz1suvGhDebrrzCmVnrMBWwMnNkIlM5hLZ6mQJ+X1BK9jDQmZ+dK19ZJwyhZog99PNTSv0F+9PGIP6O7//7+HU9WUrblZrEQQrY2t9A8e7h9jb2MLm2gZiwTCmxicRZMZMvWXjWaqWrEjgjVsvmf0op528xoe/+KX1D8e0PxFHq84MnazJ+iiASFYei/bRBvZRFqPtDutkM1TqDdM4ZwG2bjBg50IyOMfHJl0RrSyLfMI0YanVynej3WtUG8ZUD8fC6AbayJbytv5ffvU23nzzjWdnBUoh3P/qIT757A5Y+Z36yQy+mx6r6cw51jaDMS/dehmvvPE6BkaH4WOmXMsFwrlPU/+aEhqUdOG4JfrjKJcqONw5wMkxQeKM2SPadmrZ91HiIhrCYCIOOpt7T7eQPkpiZmwK3/ve97C8sgJ/JIxasYKNjQ381Q/+Cvfuf2Xa0wxKBAPhHgDRNhY5pTAoucQ+4JoMkn3ub8M3HMJ/+M/+I0xdmAbiQCPgCt3Xs13U01XE6zFk1pP45Z//DKFaEGNRygs00QpWUeiUUI+0MXt+DlfffQmJmTiC/U5WOJnMWtAv2Oogf5hGcucI6b1DPPlqDflkmgd4VIslVLIlBLt+zExPG6u7RRmfuXFcefM2Lt66ivGpSSQSflQybZRTWXz+4Wf4y3/9Z5gdnsHowJidZYqVMgLhAM7euITXfvtd9C8MopEAfH0uflrKdtDX8KOba2Hj4zUcP96Fr9TA0dY+ooEo5qbm0D80jLXNJzgqJfHmN9/CmVuriE/G0TdEIBRIH+Sx9WgXOw92EOoGreAinZ1KrYxKu46ZU7N45Z1XkZiKohUEAnHAH3LF91rVDgINH+qFKjYfPcX9j+/iZPfIsg9M67nRsmyamZk5xBMDNn+oIx2JRU0WhKzX3d1tpFJJxPtiWJhjQcAoMskTCzBQm57nB9osZo5wDx+fCaPeBg6TOezsbFsgjOt5b3MHX939AlXa20PKufitaDH3876hQdN5B9dE1I+R6THTm2aGTiGfRS6fRjGTQ/LwCO1mG7NzUxifGEa8P2b7xuzihDGHWVBxdz9rwK9pzddbtuc16x00yl3EwsMYGppFqxbE8X4G4VDCgnIE28n2JlmKAWljLbWZceZY8rVKGYVcCsn9bbTKWQwmoggFfDg+2sPe1lM0qxXLAImEAi5w6ncgFG0CgzqOjOOzrAeeKek029nNCrKFLXuFTG4j9NRcTQMD66JRs1nM9FpdPYfh5X5XgJLbbQ748ouH2HyybecYjiEDnwRA1ref4Jef/hKPtx5jeGIEl25exvzinAHQ4TgLRx4glz1GNnOMaKSLdOoQaJUNgG7Xq4iwSJNlmlOhvs0kAbPxBrYEQs/SnXmeZDtNlq1cdsw01lFIJOyMpiJp8gXkJ/Fszb/yg3m9zrf8js71OqeLFWpAcNP1nfevwFzzW7oug1g+r0A3Czz3pAe9foGATj5LYBztvzJsRfCQnxEM+a3t/FyZtPJr5D9y3/ZKbwiw5P05Vhpfnc+9IDLvIV9I7ZE/Jj9DZ3d+V/4v+4D39oLKel/1o+7H/3t9YPk28pcFivL/ur98ca8fzOvEnuRclZQk31fgo4Bljhef2Wm5mjq8t3wytY//1zsICJWvpD4hx9Ha35NWom8jtq/8Tz1ToJ75ox3H4uR1AuQFdiugoX4VWMnP5R+yHdbeuiMU8Y/kV3hfyvc4X8IVINP8Yxsce9oBhkbs6IFj8q00Fl7syAswyo83X5HBe5OCeE5Ckg/HNsrvJODM+ck/Fjjp+eXmw/WKeGpdqh28VkCes1mOyMjvy6ckdufFjTR3dF/hO5qrvB+/w2sMjOP+1atJwu+qr82f6slXCK9xeIPLaBNewSK9XmKa1z/VeuA7K/ihdS08hr/3tklrSzifruX3vQRF4Vos2m3+do/J786DLoBl86VHWqMEh+a85iPbTaBT+A1/ss8F2irYJZKesB8xwA1DY+2NXgBF61iYmQWFGo6Up/HQe8ku0P8R/sTvK0jHewmP43NlL4UBysbKztt5MRIx2y97qj1LfcprvTIuAup1T8132UHvPqE5qnfjOLvvOwY6z8KuzQ4vU5CQ/aN+d7a0lwnfZFEOF3iyApI9KSfNS80/2WIV6/RiWTaHesE34SOyWeGIw/YoJ6m1xv/rnU3ajpkW/+q/+8OuQCAZQNtYe4bCawyFkP+awadOXbXqNuNQyCLYSqORdpUmgF5GnWcTKOAWoox8reYWKA8m7EQehux5AcemZHTeRTJdJVZR0AV+yhgIaPO2WcaI7/QcgHMC8lqs2vC839HE1jX6jiahDL73AMF3FBubv3fv4iK4MpCKosioeQ2+dyPTc18Eo929HANdC1cb0zPQtzcZtaDUTwo6MI1YBkF9p+gLf69Dk673HgJ0gBJAzDZrM9FmpQ1ahpEGiouWfS7Wtg4zOojIADEAYYffXnSZz9Nc1YbEvhXoL8CT3+Pv2Aamw2t8+Hu9z/ONwgUIdEDgmIk5rM1HBk7zl58L3OQewbHl83Tw5PP4HW2kfC7vy/Z4DzP8XOxoRalU8EFGTGtFP7nJ8/6KKPMg7+YBbGNiGyXxoT5wEdLYrxlGzSlqIAnglsHUYdFJezhAmPcgq0/PVkBKhxrvu/J9BUrL4MiY6n58vjZFXusdIx24dW/NZe+moEMsDxN6Txla3lsHIh0i+A4KWvBa/Z8MaPWtDpyab/wef8exVuROB/Bnc7ETQLsL1Fs+dPwRBCIDmJ5bxtzcKlptasiOIBruQ6PYQL1UZcYo/O0uGjxIpDOolaoG3FH3+PGTBxZw+8Zvfg23XruNU2dOI9wfQbvRsqJKBMfI1MuksqhX6pZmunx21W0kPS1rylkQTDw+OkAmk7Z0WOoKjw+PYH9rD/fvfIHN9U3EQnGEg25tcfOxtU/mc7mGYq1iYBJTeN/+2nt47c03DLz8m7/6a2M/v3rzFob7Erjz8R18+tEdkyKIR8JIRFkcMYV08hjJ9AlavjZuv/EavvWd75oe4/bmNvY2d1FIU3/BOWp7+4emEUvm9/TsDIZGBk3T9un+JpYvrOKf/Mf/BJMzk6bfeu/uPZPeyCfz6AtGEepGUMpWEPCHrOBgkxV3WzV0Qh1cf/klK75IJtnG5jp++fNfWTEwsvgIQEf8YRQLBbSabSsgR6YG5YyqtSKyhSza3ZaBTywCafOp7Tb8gb4hc+Q5Dv3D/RiYGEQgHsLg+DBefed1XLh9zjnEVaBRbFs6/8cffIiP/u5DFI7zKGcL8Ld9WFlZxezsNHaPdnGQ3EO11TDd7kanhcXTC7hx4wbOLJ+292Ra4dHukRVCZBo/JQYocbFHwLhcNI1uprISgI4PRPHN7/wWrty4CEyE0Uqz8JjLcCCAuLdNll4K1VK1x0qlEx2wwpIER8rFsqXOkglNQJfsVjJ7W74uJudncPH6Vbz7ja/h0mvngQrQSAEf/uRXePjFV8YsD3Z8aPEn+d4EHgwi7Jju8enzZ00PNlPIWx9Tk7WWLgPNDvJWdK6NUq2IBw/uYe9gF21fy9K3xyfHDGxj/y+dXsa3vvUtLJ8+g4PjI5zkUihWiyiUStje3UGlXsP5i+dw9owDTqnDTc6UFayqVmzcfvWzn1qhvnQyjenpGbOXci7tQOmHgRxvvPUmlk+dtkNupVzFkydP8Mknn+H+/a9s7pLJyvUcCQcNnOd6IUucDPHf/973MDE14goNZoFPfnUHP/rhX6NScrIFlHc4SR4by5g6iQTTaWO4Tpj1tf7kielV98f7jd2QzxfMZpHRMDhE7elzeOWtN7B0fhWxRAjpZBHrXz204M7Tx09s3vnaHUyMTTiZBH/IQLpsIY9pBhF+4zewdHoJrVINe1vb+Ojnv8T+9o6xksmmptYzAVuBC7SRVabZl6k32Cu+1NNxoxRMqVw1PeRoLGG67/li2eYlgSIDH/Mu7brZS72jpAklPCgNYU6Rv2NM00a3hVqrjnMXzuLqtcvPzkqU1lhff4qNzW2bkwxwWOFIBt1yOdsDOI4jY+O4ev0abr5824DADtm8jaqdcbL5DJLHh9aPRwf7iIbDKGXzyKTTSJ3kLIvIyA0ApmamzLZOzU+bTiBrkORTGTy59xD7m9tYmJzDN772GwaeG3jWpJRAAZ99cgdfPXxgAV8GQ8g4KVXKKBbKNh8J8DKoQGkde5bp9fqBoRC+95/8YyxeXUYt1EaQOrTUtcy2UE2WkKjFkHuawi/+7c9QOSqiP5BAMOBHiJkpfR0Ex6I4dfMMrn/9EgKjQIWyQ5T6CAC1Yhch6lCUW2hlqigcpvDZrz7CvY/vInN4gvTBCXx1ah0HMDI0ahIqsbEBzJxdxI13X8HZG+cRG7IsW4A+fBPYf3iIP/3f/w3WP3uEiaEJk0ShhFSsP46Vq2fx+m9/DfH5YYTGgHYMaDSBQrqJaJ2U1DZ27j7B8fo+GumygcCBtt/AX0oNpQoZpOtZXHztMs7dOo/RxUGEh/keQOawiq2HW3jyxTrKJyV0Gsz+8aHeaaAd7GBueQ63330Fw7MDQB/gizmMskqx9VYbgTpQL9Zx9HQf61+s4WTzGDVK3nScPBnXIAMHlBLhOqGcx+DoiNmxYrlq+6CTkmlZgCe1t4dKoWT2gHrGrJmwtLyIC1cu4eK1SxiZjqJcBVKZDJJHR9h9uoOTwxPLVkiEoxjvj1sgOp3inuPH6MQkpk8vYnhmEuHhOPrHhxEd6UMwHkQg5DOmcaVUNBmY7a1NxOJRnLu0itNL84glnDZlJEogjmzlLjY3ty0worMT9Z9Z+LZV92NsZB7z8+fQqAWwu3kCXyeEgQQB4Q4iYZ/pVYciZLDRyXducbvJvw2UilmcHO7jaHfDgNrx8UEE/R1srj1C8njfpJ64b1F+ik6+z+fsG8/jPOMYOBnyW+2LUE/Dlusylc0Zq8pArLYbD2a20CEmG5pnmbPnz+H00jIGhvpRrZeN4c3gcDqdwf7+oWUjtOgZ+10W63E6iVwlh8HxQasLce7yBcT7oyjVy7Y3be9u4uBwB8njPSTilHnKwt/muayIKovctutAh6zYLhAgo96lkxNUiQZd9ilBZvl/0i7mnjI0MvQs81C1G+S78CfHi76C/ByBK/JPvGdf+eLy8YzJypNfLw36RcDOQKJearX8G/O5e5IFnO9e8MzrKwtgkv8m4Ea+Hp9Jn4ASHGb/ehKStPH0mwQ+21zysFdFPpJ/wPvI75P/+6IvIeBJQI3AXxsD1ono6TCrf+Rn6zr5Ol7fV+8nX9zr4wmoFnio9/H6SQKV+G7yC9XH/IxzQrKFTqrRSah4v2Pv0X1exE7vI19ZwKQX3JHf8QzYbDsNcAZv5JuwTRw3gZR6R+EwBlhxbRL47TFAvSCcCDxeMFBtEiGHbTNSUA+44vO0Dvi8QiHvapXUXCBGoKR8KWnD0m/1jo/6UsCnMBS1TzjNM2Jky5GuGGjRGOqn1pfds9V+Nlc0L/gMtUvP0/35fgIghf84C+jAXP2OPpPGTfNTIB5/0r/XvOY1LwZw/AEX1NA6FABNaVT+W/IFmq8CSLX+eM5Q3/D+7Eu1Q2tMa54/+bmwJX5f4CC/q3kjsJzvpfdUAIS/k50xv73Xfh4OeA9hJs/siiRZow7/sKBEjyhn2IDHPgnHEsnMa2u8mILAc7ZD8mfeMfCu6W7H4YfqA61b2VVmkOje/J0wLO2X/J3e5cX7CHtSe3gN57z6VXPFC/5rHWmOarz1PAHdsoHCMl60cWozMxjceLmsTREKdR33TNlFZztc1nqbRBFuZSQfewDoZ3PF5zLM9ZfzXHNQ68AwnJ58ivAq9p8FRKIOW+DZWfNS7+jWu/ue73/6r/9ZV2xeGQouEnWeCssJpPNOXnuxrouEcWHwu3R2XGp/3WmG1R1QrE3zWYRHKS7d58xcZzQd29WxE2k0HGpOB8C9gNja7r6MAPB7WixaMBogDdyLGyd/LzSf788/3oWhxSrAUJuPokWaVAJL2Xb+5ecC7tg+Hkz4U0bBu6AJGPI+XoCL7RIgLykNvZ/eQRuL29ifi5qzn5w+tnue9YG0kXraWNqEFSVhcSX+WwEHHYjUJ1YwqFD4Nd1p9o2Ms02iXuSZ7VW6kRmHHhCrAxd/x3nCe/IaOrfawL2GX2kxfK7+6KAhAFqLXIc+HdgULdOhwdLYe7rWbLM0jJ8vSncAYJ/SePA7DKKorTIu2nTYDnNS+vt7oLJjgvN5fC+CPPy3+lGGQIdMGTgFL3TIEADCz2V8ZKxl8PlTqV0ylpTQcHMwYMARr5GEjReAZqTU+4fXu3nkItH8o3kltoPWOu/L79PhFzitSJ4XgPYeHnTY0eFJn/F9deD0Hvr0bjrMeo2V7BE/0zjwHmK8K3LqBaD5HKUt8btK3eTYsi1KcWRqPb+rQ7yMrKKvWsOap1qDOqT5KbzoC6AFprJE4AvGMTa5hJmZZZPgCAcGEIsk0G0CoS4LMQXgo/GvN0wzkeAy28PU8M0tgk55k8y4fOMKTq+ccswlFv1kdftCGcn9Y2xR0qFaxUu3bxsDl04/pRn4/kydJ0vxcH8fyYN9AzqY5RAP9+HJ2hrufvI5Os0O5mcWbV3Um3UDUZj+yf8XCkWkshnTMmVU++zFS5buSsDsJz/6sYHHc9MzGIrFLZWdjGtu4rFQGONDQ+g2G8jnMjg8PkKj3cTla1fxm9/+lunf3rt3H7ubWwj7w0jE+kzGYGd3F5vbW8ZiO31q2diGBLoOTg4wNjuBf/AH/74BAnQsH5JFunOAQCeI2fFpRIMxFDIVc/4ZaSeTtNqsodyoYfXCqvULAcnt3S083drGQCKOBEFJAtDBkBVNIuDOInmkIjBa6+NJFh3blMl0I9jFfrWCiV0/picnMZAYNN1NIpt1Xw3diA8rl87id/7+dzB2ZswAmqPDNJrVJtrlNrbXNvHh3/4C6b0To6tSboEa0uFoCLGBGPK1vLU5U0xjYGwYr735Gq7fuIqRwQED6smWX3/0BE8ebZh8SyzWb0W3CuUSKKlAFiWZLNV6CYPDCXz3H3wXp1YW0GhXkc4mUamXbX7TOUwzRbxcRSFbtrGrlys2fgGuA2qltV0tAoLUFjSlrEutgm7Aj7HpcVx76SZuvHobl29fMGZxaj2HLz75AtuPN21+J/wRdBpt07rlc6jXy2DG+Ow0RqYnTI+VxfQoo0CQs5RMIxoIoUKmWTQAX6CLtcdfWdCgjZaBmAxAUGeY62B2bgGvv/46Tq2soOvrYmh8GL4QJYmOcefzu3i0sWZg7vLp0+jvT9i7ET4MwmcBkkaxhjsff4S7TNemHEo4hoHhIQvgyaYQWGARvt/9vd/DyqllBOJEsnwoZTL4/PN7+OEPf4gHDx5YQbbhaNyYrf1jg4gPD6KBDl5/7x387h9815is9icHbD7awV/8yZ+ZfA41lAlkFbJZ9MecXSYDngXcTp85jdXzZy3YdHi0j8ODY6SSR3YuklTScK8wrC8UwtLZFVy4eBn90YQVEH1w5yS+9/8AACAASURBVD6+uHMXfuJttboxnxfm5y2ww4Iw1K6emp/B+1//msmiBOHH5uMn+ORXH2Hn6Sb8TaPeGGOcbbD9LuYYQzzcchzcITOEYE/XlLr1+QKDH/0YGZ0waZmjwyTGp6atbdwv2XaeBzPZlJEKmHppQAEIrudNfoaMxbava9IaVvh0cd6KfNVrLqXwKEmd8LrpjXNdTo5PGJOf9o7atBZgDEVxavk0zlxYtXngj4Qss6Dlo1Ocw97ejssUyWcNkMwepa1QqO2hgZAFdGqdlulsv/bW6wYiUlucQHcmmcL9j+7iFz/6qekZn5pfMkee6YmRQMT2G+rQUquYjiHtJ+cNgTQC9AsLC3j/vfcsKHLnzl08frxmnzUDLRR9VXzze9/BjfdeRmSkD+H+EIqFBoqpomV/DHX70UhW8fmPP8XxxiFQ7SDo96F/LAJ/vx/+0QhmLi/hyvs3EZwAalGgGQAaLc6DJgK1LqLtAKLNAKJtILl9jDu/+Bg/+f7f4GBzDwPhPpMI8iNgwbSh2XEsXzuHa+/cwsKFWdOkprxmt9ZChLJPpTr+9k9+iL/4P/4UcX/UCpHSHnEMp1cW8fq338fshUUERoKmU85ry7k6ApUuWtk69r7cQOrpIbKHGeSOswg0mdEWwejIuOkl5xtFTC5P4+Y7L2FmZQT+GJDPdlA4LuJw6wibD7axv75r0lacI21fB4G+MKaXJnHjrZcwNj+B0EAA4SHXB7RF3UYHvnoX9VwZqd0THDzeQ3YzhWrOZdqRncu5x+BjYnQI565cssDZ4ES/BVHS6QqSxxkc7x1aQCvU9qOazVotB+5B2WzG5trCqQVcunkFK+dXkBiKIpXJ2dns5DiF7bVtqyFQzVXw5suvYjAaRD6TQZqFPpMp+CIRCyrNnjmNkflJJKaHERqMWFZPLO4z/LNe6xj7eWPjCZrdBm7euoalxXEEaEp6Ul3lErC9fYzP735h8zHWF3Vs40YXxUIVzYYf42NzmJ1bRbcdxf5mEs1qFwPxEZdu66NzSefbyQlQZobFGHl/ZlWWK3kDbJMHuzjY38IA9a1nx1Er5PB0Yw2po0PUimXEIn02p0J+V9iMknFkzdr5NxbG0ulFxxQNBCxDxKSGCnn73MAnX9CKuJKxyUyG/r64FSecGB0z0I0FdwXgkN3FPe3g8BCZfM5sFW0LZY5mT81aVsXVm9cwMh+zmhKU52AMbfcohUdrX+HuZx+i2SqbBjSzxmulHMos7Nmsottu2dmAQDz3Bzujc/3FEpgYn3rGfqN941mTn9P3GxkbeZYhKjlL2lJm9PAd2WbvOVi+nvxWAZZewEJnYH5GCR35Yy+CqtZGD4gkQEq+jwMIHENO53+dheVz6Pyu5wucpX8jKUERcEQK4Xf0feEIBnr2pBG8oLfXF/AC0PIXvOCZF6DVO8hX8rZPz1S/PAP1PO1SXzzzkz0gtvwkgeNesozGRyA4+19tEZ7A+UxfiT855qpxJYyB/aT3EvlFYyD/SM9RhraewXZrbAwM7M1/ft8A5R6rnN/xgoF6X2qWi0wjtqrm2osAuyMuRf4/AQu2iX1ixKSgm8diP/NeLns2YzaRNlXzgfOFNshAr6bTlq5WHTAv0FDjKXxFDHD1t52VeiCq8wufyxfY/OKy9NR4Ynvkg7OdBNI05taOHhHKO480J906ddiQ5h7v58WzKGPlBTzVz5qPys59EeB/BizCBW809704kcBe/U4gn3xPRxR0jGyNneyFtw+ETWn+eTOYtSZFvBMgrbkjoNYL+srO2NztFSHkWUcYjvrIbIqIZj2tZf5O69HGgRKDPXBT61ZYIZ8tTE54gnee8PmU/VMb9e6/tqZ6ARbhW+wLAey2XnsayvydxljvqnXBa52tdsoH/OvFQ5UxIPIl76N5y37kH++80VhpHv7/2UVeq/Xjxd3UD5TgcGvCAdDEczQ+NgdCjvSoOUMNaJtH7e6zfYx5hEbF9zDlpQGtZ6vYpgBytV0MaLWTP81mhB2uomKDrm1ur3K4UtP10b/8b/65FSHkwMjgqiPZaG6i+kzgiwbKGUCHdNPYKEVKmrlk0Eh/1RZ/L+3Eu8g0AYSca0GxsRxYRp3NYHakYeIWLFk4AqBfXMDeTVvMU37Hq0FkYE1Pe8fLThXQqQ1TALQ2CA2mDBbfWSCimFR8F+nUCIDWhiNjy/vQIVMf6z4cQIH+fH9uXjKIMoSaTO6Q9hwA1eBrg7KJ0ItOs016f727Mdfb7jDFvtQYsS1KG+OztImyPXqG5oR3I1daigyAPuO9FTnVXLHDU48VrMXJz7xgIg82ApK1OLwsVRkupR3J0PL9ZOCZmm7MsVjM3om/57M1F5X+x+dwDvP3YmaLtS4A3QxqTzLEpRGRYR1/lubFdliBql4xR4LUGm/vBqSDCn8ntrJ3k5GBk26y90DEdxQL2h063GGG68YbAFC6Ea/lNYx86fDoBWqtyFKvOrCMsOwB28e2SjJD3/OuDRlpGT0doHRQUqDixcOj3onP1JqTkde1GmtJZrBdvI+MncaH91DgQc/n97zMEgYG+C5icZteWq+Ig9gJmq86dHNOaF1oQxdTRYEWH7mewTDaPhYpixoAPTA8g8nJJQQC/UjERtAXGUSgG0aUFaNJI2s14WcVdIIXXb/pCLJIXLVcRDadQq1O9uAEpuembU0yxZ0sOh7W6MQ+fbJuzK/3v/4eli+dxej4mDHcS4UiKsWKAXvUiCaL9Xj/wApgMdJ8sHdkDOS+2IAxP7k5xQf6cPn6ZZwi+BsK2VgTPEqmUyiVKUnRNDYo2YpbT59id3PXQJexkVFLw9dcaFbrGEr0W7oqWZL7+7u27mYW5vDya6+YdMDDtTXs7eygPzGA6akpW4updBpbW1tW5GBudsGBpAaAV+EL+fHa26+DgNvRURI7m1vo1DsYGRjBwvQi+qgzXGubg82x5XjbobrbxLmLF4wxdZA8NPCewNvAQL+lvs/OTGFseMQ0UNnG9fV1K75HtlAsGjbWLQOppUoRW1s7xi7mOmXbxkZGnHY/Cwu2Gyg1i6ijhcsvXcZ3/4Pfx+zqLJJHGWNrhhBAo9RALVPGVx/fQ+44h0iXAQgjZxnDlAC0L+xHoC9kwMvqlQt4463XMTs/i06zbqnWqYMjPLq/ZsGHWqWBJgElf8QoiXTKC5WCOfCRRBhTsxN49Y1bGBhLEEa3Il2UKOA4MeiyubmLUpHF/qiNWcTBzq4Bl0yv5mGQa8wdkHpabt2uST+wMCUlFViUcml5CctnzyIUCCOfzOHJl0+MxRgLhDAY6Ue460M5VzW5ijrT88JB9A0MGlCcKebRhs+KBiYYLO10TEuZACwZ0JFoENlCGk+3NpBMHyFKXd/TC6jUajZWZLhybKhz+uobr2NyftxYjsVcDXsH+3j8dANPNh6DKWB8D6aLd1gYLp7A+OCwafhuPF4z2YHhgUFj7dLeE7jgeKTSzk7Mzi/i/fffx8rKGbM3/B1tCuVLfv7zn5veLwNJ1KGlExaMheCLhAyApl7uzdu3MDE1afOEhztKp3z5+RfGMLezTaVq/V0vl0ElO8oXIOTD5ZtX8Vu/47SPU9kUqLv84x//GB99+KFj0/iCZv/p4LJYXAd+xPsHLKuCQQ2yyg939jHAonEsdJvJY3p6GhNT41ZYlEX+hifG8NY7b+Py5YsWgFh/+BCff/Y51h8+QajrswKNbHPy6MTJmjBDLBgw8IhrivqOju3UZ3rRLJRYLFWMvTowNIzjkxT2dg8scLRw6jTCvTTrUpna2Vmwcr0RDBpNtFuU0Kg6HUmy5Qn0+HymPW7sYp/fzkm01dWqK1zCQy8DS1NTU+gLxU0nkcXM7IzgC5oMB3XIWTCM92QROV/IZ4VRXWGsChoM3PLsWmOBwIoF4BhkOaYGeLCLizeu4Ld+97cxfXbcKLSdGlDKlbH9aBN/+n/+G9z/6HPLnBgfGrPxj8cSvay9itmJYNitT9rTSDSKRrtjhVy/+53v2Hj8/IOf4Sc/+TtUmlU0fW0UUMG5W5dw6+tvYG5lEYmxQZN5KadKaGZriDTCKO5m8PiTB8juZdAuU5+2g76hCAYmBxEcj2F0dQoX3r6GyHQQjT6nI81MS869bqmOaDsEf7mFvm4IzWIV93oyGpSHmiLwW2fGWw3RRAzR0X6cuXEBt7/xOqbPTKEbdmBBMZsHqk2MxUfw5Ud38X//y/8VheOMBUANiBgZxODkOF569xWcf/UaEtMJtMMOBGbQrl1ooZmtIvP02AJy+xs7yKdy6Da6FuCL9/WbXnE90MTI7Aheefc1zJ2ZMUYrwf1ypoRKpmrXbj7aROow5TLLOi2EEhGMzY7j3EsXMLk0ichQDAPjccuC4Rgz06hbbqGWLSF7lMXx+gFym1k0Sw2zQWTS5ksZ5KslDE6O4PrLt3Du2mXE+vuMLVQoNJA9yWPj0RNj3A5F+tDOVZE9SdrZkVrErW4bY1MjWL1yHqfOLCHaH8P23jZSxynbe3fWdrD9eBvdahuvv/IyJocHTVO5Ax9ypTKazDQ5vYCF88uYObeI6Eg/QsNAoI9sZFfvkGog5VwHhyZ3lcaFSxcwNk4gkd4q0KgDuztp/OqXH+PevS/tnD01PYZEfz86ZCa3A2h3guiLDmJ6ZtGkOI538silK0hEBiw7qEttqg7PP36rzeBSvXuSDu0WqpUijo/3kc0e4+R4D752DWfPLmJuchRPHn6JTz/80OSqqCkd9vPc42QGCD4za4/6zyw+evnaZczMzRrpg8HoDz/8EI+ePHaZfIm4FXHVGUy+F/d5fl8+CNcXs4KMeNFu2fmhUCwau5OSVnSwF5hVdOsm5hdnTGs62hdBhNkpzFbyAZubB/jLH/wpnm4+QV/Uh9HROKrVLEq5E1CnywcGmhxL3kAVyidFoxgfHjdbTdtMHWvKOPE8+owMFA7+Woam/Bj2pSPTuAw8gRQCmQQwyH/wnpe9YKsAaK9vrTOyncl7DGGdmbWPyafxghoCnXTW1ZlejETnj/vsfUW8EsnsGSGjB/B5QT6BRzrX63zt/PjmrwGGAofk80ouwXuN/BQBNy+C0OpL9bX6S8C9F/DUPQTiyQfQPeWreWU2fx1Ac+QtBwI9L6goH56+oHxYB7y6omV6nnxgsXJ5D5F72AYx0F8EZuU3EX/Svxu9YmsC8Hgv7q2S+LB37UkLeMFMtUWgmjAPL/CmZ/A9RQLj91jPQeAz78O9j+/Mmjb8nNldmmPyH11fOaIV9xsvqOj1/fR89bf6QICj898cIewZntN+DubyOQL7nwGHPVCT12oNdIxB6ohAmmd6T7ZBgLfGQ0EBG6uenKN3Hb24ZrUehcto/vJnlxmDvYxd+VJsg/xm+bNqj8ZNc5vusNap7CM/8+I5z8/0jsSgdSwwUWQ5+fv8jtokm+DFDoRDGc7zAgCtZ2uu07LZmu5l6ssWCEvk+U64kzACrV8B2vyu5o4X6zMcJ/S8dpjX5jyb0x2XIaGApjAEgcw8g3ufq3muOce1IyKbxlggKv0R3ke4GP+t4I6AbuEwwrg0VzWnZDu8Nt3hOs7f0HzUXPXaGve+kihSMcLnhVh5DeXDhOe69dMrGtn1GQBt9i3IALHz+zSXhAtq3tE/F06o9tlc7K0drSeuM9sv/I6UyXWu+aw57daay3Ly/S//w3/R9RocLRYZL17sIi3Pxf/ZSHUgRdT5R7p5SsNgI0wXrlh8BnzJcMmA8Kco8NJ9JaDHa/myDlh0GzUBaPeSvQndcixtaaB4ozxKU9AAqv1azFpMmugydDJimpwC5AWyaeFx0MQO1TvZYEccC4a/YxsEHvN6sWZl5Nk2l67kHC6vsReLmc+RdhKfp8Urg82+IANajGdtlmwn28KxEEgkiQhNlGcbXa8arNfoKVqkiA/vRxDaIpo9YM+xr93hSX2hia6FqkWsKKoOAN6+E/joZVJrAxVIqOtkVHVfLVq+CzdBb7SSv+P36WwSWOB3pbOmheQOG25hScaDv/PqnfF9FR3kZzpMyHhzvurfmhdiWWueacPxGhn+jv/nQVpGXn3h1ajSHLLNqqfZpvQu9gvBSbcxukCIggWcfxxHtt9tfC5CqTmkuazUdo2n2sI2EEAXC1sbF69T+7wRdoHH2li0GSgSKMMmQ6z/ay7I7vD+AsB1aJBeO69RcIn397Kw2VZe5zW2AqV5He0T78OxlcSKs2NO90kGn/fVQYH/1lyUIVY18GegSZsE6BA6BBZDZNH1Ixofw8jILEKBAYyPLSAeJQAd6QHQzEpokxQKQikEAp0Ob9UYbflsGptPnxjbkMXorPBj7yDJdlIDemd729r1zW99C1du3wDCPrTLLRwfHZk+NAHo4/09HGzv4nBv31XG9rEwThXpVA7NRhf9/QOYXVrAuatnceXGVczPL9pGUSgVDexNHact1XhvZw/BLh0Zgnx57O3sm80iAGbpNT6XomQFz/wBhMkGbzZNd5LMSLKEllfPYHp2Gtl83nSLyTAjCMN34/ymBEer0cYUdX27AQNvCe4yff7SlYvGeCKjemdr15zjyfEpnFlawfj4BAIsaHZwYEAdKVEE233BEK5evWrR8c3tbZMeIJBGxhU14S9fuWRamf5ux9bH+pM1fPrxZwbsU+d1dGjYPh8YHkA6k8PO/o5LrfJ3jRlLALRWr1i2w0n6xGQ/llZP452vv4vT51bx6Mkadja3MTo4iigi6FTbyBykTaeXBcAoO8DME17P/u4EgJHpEcyemseN12/j1Oop0wKnt5B8uoX1B49w/9P7Jr/h6zLTIYdO229yDZwnydQxatQ/nZ/G+UurWFyZhy/I4n+x3r7ZNEeBEgNf3n+Eo6MTtFs+FPMlnHCskye2zrkXMyPArdGwARZkf5INz8PK5PQ0RifHrV/IHOY6IQOMafxkzPYFw4j5YwZA16vUKy2hVKmiTqeALNh606RUWr1DM7Wch1mALkAZpDaqjTICwS5C0SCSJwdYf/rYbA0LQZJdyf6Kxli0uIPB4VG8dPsm5pYXMTQ6ZO0j061QLePuF3dQqbkAUyp5jAplSkbHMDcxYYhc2O/D0tw8piYnntmLvd19bG/vYn1j05yigaERp/E9M2s6hVzvdtisVG2+EkgdHR5DmIXQyPqpVowpTgY+D9tyyqh7Tns9MTYJFuzheYW2MhztMw3pdq1hxdHSLEDIebSyZDriqxfPO/kOsukf7+CP/q9/jZ/97GeoVKq2H3EOjo6OU/wRGRa4y7iCjZT5ITA6Oz2DwYEB2/vMwYhHTcubhSrjA3G88967eOutN1AuFXC4s4eNtXU8+PwemqU6EpE4qO2X72X0kFVFECeRiFvKI7MUuH5ZfLFSKlmKP5nWBKBZIPPw+MQY9DwbjrCNQTataxrXLBpE1iLtdb1eM/Cdc49/yRKm5ivn1dTEJBYWFg1cXltbs9+ZzmijjnKlYqxIMorj0X7Tk6Z9IjuSjEs7pLc7OMmk7ft8X+p6cx6x76gvnsmmMT0+iXqhbAC3FUrpNE1CJTE6iNtvv4xvfvfbCI5Ty4JFM2umH09U95c/+jm+/8d/gWIqj5H+UUyOTWDCgoARlAp5K0pKJq20p9lnDBQwsPXay6/ZvKIc0Z3P7+Dx5hMg5kd8YggTp2awdHkFQzPjSAwOYGhgyKSbfLUOQtUATjb2sbe2i0a+YgVtLYgR8mFyYQLhiTjis4M4++pFDJ8asEKGpSaL0tbRqbdQL9QR64TRyJaAagv+JrB+/wF++Md/ZrJK85PzFtiyopnhoBUOXLm2agD04tkFBBNAPl+1Io0slDmRGMP2g3X85R/9MU72D41R0z84ZAzo+MgQzr90Bbffew2jS8NoELwt1pBN50zzvZmvo5GtoJTKmyxUNplBs9IwDWY61P8vW+/ZI1m2ZYet8N6n95nlbZdtU6+7n+3hWBoJIAWJ80H6GRIoAfoDEiiCAgTpAwWIIgUR0sxI5BtwyHlm+vVrW93VXb4qK70NbzJcRoSw9olVdV+LCRSyMsy95x6zz9lrr702dXZD8Shml2Zx/voFLJ9dsfGmbT+ptU3DuXpUwcbzVxaU4w8DluFUFLnpPM69dQFL51eQmc0hSu1kvyu+122eoNfoGgO6ul/C3rNdFF8ewdcdokCphHAApXoZ5WYN6akcbv/gbZx/66rp7LPoXL87QqfawsNvHlrRxlQoilGzh9rxsWV0dPs9Y9pT6uHMlfOYXZxDf3SKg8M9q3/ALJGtpy9RP6gi4gtjbX4JqyvLLjsr4MdJr4v26BQTy7M4d+Mylq6eRXQyYhraA64hnlYZvBwCo97AgkvMqJiaKCCTpaPMQAcDsod4+N1zA6C5b5FlvLK2hFA8jFOuOH8QwxEzA4JYml9COpHD8c4J9taLQC+EiD8CH23Tac+YupTNIKM/loggSBI0tckJuJb3cVzcw2DQQj4dw/Vr57C6MIOXTx/hr/71v8Hjb79D76RvxXMDCJuT6zSgaSuymF2cxY2bN21/59l8e3cHn3zyCb57+NDOGMyooGSWgGbaYJ4XeN5lkUPWQojHk0glM1ZPwYgblgnUQR+nFviKJKMWTGfvLS4vGthtMiBkdLMwY9SHidmCnTf+5uO/xv1vvkB/0EQuSwm9NprVIoaDNkZDZlK6Mzh/uKZp49NxR2qxvbxeN4DdGOPjItmDkcvo1blynL3/2iknMcQLUPHaXv/SCyzr/C9whe+FAo79yB/5t+ZXj7OOmdXkJX/oXnqf1xT4qbO1wC2deb2+nnxC3kuEG/nZOit//zpsn87U1tAxo1R+rNcn+T7YKP9a3xNA7PUBve/Jx9I99Cxsm8An+S3e7/2HAGj5bfyu6voINNcYddtOnpDfl8/jBYC9ZCONkfAEfl54gfxffp7nfPmCXsBMvtH354ThFjz/jIFMySHw8yJ0CSMgycL8XwFOfkc68PrybIP6TcEHgVNslwGP4yxoEin4GY4Tv0d740C38XXHRSp1ffmgXI9u33cMaf3z+n5ssxe0l8/sneunPVfoTWSl19jNuPaW/FUBgq+DLFzGY+xEmMx/CBfSvfhsfF8AG+cBr8XfWlMCkOVzCzTl5/R9+b28rj3z0GVweLEB4Ryan97AkOaxxoyZcZqnfHZdS/645qVAQ/WP7iEfWdiXcBCtaS8JT+OhtvN30DfWrcYbfEJz2cB/rTu8wYm0hi0gMlZA0P3lh+v5eC0+P3/Ud14WMuXe+GxeG+oFUlnUXOtN46PPGy4XdBIoCkB47ZPWJ9e+MEnNUz6biHHqI7aBZ33NI9ldja0wNi/OqLYqsCC7pnnFdmnNCCP07hHBoMsUIg7o2vZG5of3oWQf+09zhPPF7IifQXs3d7gOuM9qH7F7j+2E8F8yoNXHOq/b84zlnGQXXgcKRq5Puc41Z70YFvdSm6v//L//r0amJTWOutikGC9esfw0mW3DG9PRZShZdIafFw2d78v54g0JWmpSqSHeAacjzkYL8CZF3GtMGIG3yWep0Vy0rgOpfewmjWPvalLKYCmK48C58OtNQhFIPac2OF5DRsq7SL3Gkf8XwCZ2rgZIgycQmm1kn9Ag6/BB0Ib304Tg62QYso/Yh5J18AKQli46Bs9kNN4cQFwggMWMNCnVdm5svB5ZZgLEeR1tkjKKZGEqIqaDhnci8pnFzuZ8YDtptLzMcgHF6hu1UyCwgGH1mQy5ihtxTDSG5pyT8T5wmopagN6DhHdh63npQOogoEig+9sxDfm8ilzyGXToIvjhxqH7O5FBr7ESI1wAJz//Bkw/fc0GEDjNa9M4kW0lA/MmaOA0o/jDz3Gc9KNDjeYiX5cmnPdgRiNHJi/bw+JdbtOO2jMKTOX/Xx+Cx0xf7yFLRtF07TyFFNgG9oUCGLIFCmCw7d6iKhx73l8bs+ahd83rvvotO8BrC1zmmAk85ue0njkXdCDSYUxjpY2Jn5Hhfw0Mjwt4KJjD60ufidfWJknNeW0+2qQ113SQ0OGZv7U2bbMfDXHS6YM6Xv2BD4FgDP4gi15mkUpPIxIpYGZqFal4jkmottlRKzkS9oOJC6ZL1nPp6ERQTL6iXMHzJ0+M2U5dYmNA+N8U2iQATaYNdUR//LOf4vqdmwbk1Mo1VEplc7Sb1Rp2tzaxt72Derlkjp9pP42CaJ50UanVEQzH8N7793Dn/dumNe1LUkQOaNY75tg2qw3TyyWLqV4sG5OT2se7O/sG2JA5Sgbk8toCYpGo6VlT57V/0jGmGec+o6bNVsu0kpdXl41h+HJr3ZxDArnTMzOo12pWBI1gQrvVxXR+Cof7RxYwIWPz6ltXMb+8aOm56+vr1o7ZiRncvnkb5y6ct4JZh8dH2N89QKNcNzCDAOX5s+dQmJhCtVE3Zlqrc4JQLGQA9KWrl7CwsIBwxI/uSQfHRwd48PW3+PTj31ifcV5m0jnML8yaPMPLzXXUmzXTFn73B++5Arn1CnZ2dvDi6Qts7+6iM+hj9dwq1s6fsXYSbJkuTCEXz6KQziMTS6FarOLFsxdOrioWM6YIn50FrtKTGSyeX8VHf/v3cObiGXOSOSfY9w+/fIBPfvmxAT+hQASHByU7uJPpOTHh2kIt5LmFGdx65yam5wo4RReRWBCDYc/mGW025V6eP9vEwf4xSfioVus43D9EieD9OLBEsNUdrF0mDuc29U9Ph0NMzkwgPM784GuZVBqFXM5A1Hg4bgz4KDMB+kM0GwToG6hSu5hp+1EyyrqmXz44HSHkC2BpZQmpQg7hGKWq4qjVy6jUCZiG0Bt2UCweWh+x790hMohI1GnrR+IJKzw5CvoQioVNOoGgwNmL5wzIZYXnkW9gB1yOLx+YwDNlF2YnJnF2dQ2JWMT6hvfY3t7F8VERz5+/RKlM6SemrzErzJ0LzGaPs4UwHBiYeOnCBQPi+VzUViaAsrfHgpJDW3N2fjrp2Xlo3/x2iAAAIABJREFUfn7R9mMWM+ShOZFyDD4WJOUeVKlVUW0RiAIuXL6Am7dv4Nq1q7a2Etks9l69wj/7Z/8Mv/qbj8dnhQymClPGMByRXjocoVrlfDq0/1NrmAxicwjJLmYGmYH8JwhGQ7h89Qpu3bqBhfk5NCplFPeP8fib71DcPTLdcRZDZNZDn1qRLDbY75tkDOU4CPYweMDr0+Y8o73qjZDJZE0Co1KpOXkXZjnF4nZvpssPRj3UWk27zvTMlCuYcuoky6q1mgVIeB7i+E5PTuPa1bcMRCcoxePf7MK8jdXO/o4VCJyZm0Uy7gqR+QYjZJIZCwiQleT3uaw+kw9jum/Aj3MXzmJpcR67+3tYf/Ec8/PzFgxisIz3pI5w57SHyYVJ3Lp3F3c/eAexbAK94cDsK4Nv6WACu6928Zd//nMUd8vw9X1YWVoywJ9njVq1glKliEarjk5/vAfbszuNxcW5RdMVT6czxsj+9ulD7FcOMIj6MbOygNkLS4iyoGWUGtcFk9oYtnoIdn042thH87BirHtmUVDrn8zcwsI0YpMJhAtRLF5bQ2FtGsFMBNVmFUGbY0OTmWDR1vLuETrlJhLROJrHJfzbv/gzBAY+03GmfBOjBZyDbfQxc2YB7//++wboRtJ+K2hI/eIhAfFhEBuPn+Hlt98iyGVFwuxwhDLlUDDEtbs38NHf+UMkptK2HinRUqvU0TiuWVuoR80ipCyKe1JvmCwUmdrUIK+ahMEQhZkJFKansLy6ZOuN5wIG8WqlKva394xR3DkhIDlEq9NGLB1HeiJr4O/5G5cwszoHf4xBUp/JXZEF3a40cVJsmATHzvMtVF4d2Bqcmpg0sLLerJsGdXIyj5v37mL5AmU0cpYRQtCXkkhbzzdQOyghwNeaHStieHB8ZAEPPmt2agKrF88iO51HOOGKUFJqZn9jFy8fPEbjqIJ8LI1ULGVSEh0CPjwLDXpoDXuYW1vEWx/cwez5JYRzIQwjQN90k4ERAXrKFLa6qBwW8d2XDyzAls2mMDM7ZbZ7a3sXW5u7KFcaWFpdweVrF7B6YQ3BZAjd0QAnvT4aDEp0+pY1EQumUD3sYvv5EU5KA0LFjhFlhAe8Pu/HE6yF4TN2EwPGpeohDoob8Pt6OH9mEbdvnEGiAAyrwOcff4Jf/9W/x8aLTSd9MgiYVArBZ5JCmGmUn8pbRg3PEjx7EcQ9Kh7b2YGa71wDZMhJNo0BMT4f1xFtaSrOfzljwTEbhHaKQedkLmWyTfOLCwhEgtjY2sSzZ09sjii7iXOJAct4PmGs+Ww+hc2dV7j/4HMclfaQSAQQDrGIFeV96uh3Owj4nWSF/RufIQcMiLWcdjxtSJxFZaOOdUaw3GfBVZdm7s6cbxx55/O4/UzncQty0l6PwUSRW+QzCox/7XdaPohjvXlBFAGEgTFpRt/n616/wEAYD4NUwJPO/fKP2ec69/OMLZ/UC6B4fSYBRryf89vdc3vBOvk9+oyAIV6T9+XrOuPrs2qXrmcAiqfmjHwML3jsBaBEnNOYeH0T7z3UZo6jATkenW7hFwYM9lydGAGsup58YfW3ACYFB+RLCmjT9zWGarMARK//qD6QH8z7E0wykNPvSEbyIS0o48EtmL1o8811m0l46PO8rnxnjZP5H2NSkEBs+bk2b4xT7djfCjy48XOAPwkqGiPNc64PAlMuS9zV61G/8ZoCtPmacJzXwLIn2GJYxtAVslQ71X+UEeLzKFOZzyPf0Pw4O9u5DEKNNT/PZ1S/auz4mtaY+sILWgt801gJzxDe4A14CDd43Sc8GI37V+tS9xWYrH7VOHnnLPcl/XjXFj+jOSVcQZiXwwuYFe1kJbzgtMZfzyR7oHWuvlL7BUDzzKtxFDbEa9FO8lokAnj9eK1PnlW968eLvSmQ420Lv/c7QOzAzWfdW7766zEcrwfNUdlVPQ9r0Gmtqr91DX6HbfDOIbVFfca2eLEjScx41+v37dv37aHa4sUa9Rm2VzbCGwDQeqNsmbPRYj6/0QA3vDbi8BPNLeId9lyGWTiSJsklY3j19VrguChQYOOjgKpHx97W+XgeqQ81F0fM6TLCo6tRYPvtOEDi9puxBPK/+Mf/aMQF4o0yazC5+GUweQENhgBjc7DGADTfV6RXmzQnopiTvLkaoo3IgMCAkyHgjwMyBTS7aBMBZ0s9DTgjRUq3dexY26TbfcMM1sSRgdaE0kLj65o4Ars0yd01XdquBl8T0Dth9H0dEmSctCnxOnweGUQB3vzNgxQ3cU1iXpcOFw9ebJs0tdgOpTixTwhQe7WEZCjJTnB97qIkOoTwujICBAgUReKBSAtDETmyhxSAEADt7T/JWwgAlbHgc7ONMuya4DyI8TVFjF5HRMYbgKK7dMotlX0cNeV3NG9UwE/aWdpAvcafr7GvpREkAFtt4utOqsJJuWjz0XzWoUsFUQRCC3RUf2rTVARcIK/uR1apW2hvUunYBs53yT6o/fwO/0nyQUC+NhwdPrVBuPnhCubJoPIzPHwzmOHWnCswRsaiyQ+MC4Ao0GCbrFVhdqC51oDazAIz2ph0SBLoz3Z4NcylBc55qkM2X1OfCZzVWvAeZnWgkm1RkEKBKwW0vIcbHX71XY6Z+k99osMqx4f35esC7dl+yZUoQs/78f9sK9tHtqN3Xqk93o1MToDsgeY6nf9uf2ggHc9RBkCHqPmeRjo9h2R8GvPz55BOTBgrkayDbJqMnYDZM2oQE0jgYYgah51mwyQCnjx+hBZ1EMNuTnFzp9a3zWEDhdyGcvXqVZy9cNHWOp1JFiainjG1F8tHhzjY30edYLEdkEMIR2JW6KjGQJI/jA9/9iO8/cFd5KfzVnit1x+ZBjSZsXRw6TDXDopolCrWTkouUIKADl0slca1ty7jhx/eM/2p9ecvsbmxYQBwvVpDpVixTcYyQTpNpPNZRBIRtAYdnDl/Bj/40YcGYhHkIpDw9Rf38ej+Q7SqlBBpW2orGVAsTMjfTKklCF0pVQx4++mPf4Ir165iFA0YeEcAzZig+0XUq3UUclPGNGx3Oo5d1m9binUqlzaAr1DIIBL1WztZhIy62h//4lfY3doGdfJYpCGdTWNiZgL1kwaG/iH+6O/+Ed770Qemy10vH2N7cwdHm0f49pvv8PXDb5HIJjE5OeHA99MBMvEU4sG4gepkbZNpzL4jm45pT2TE1ssNOwggHkB2poA/+ft/B1dvXkU4EsRJo45WtYKNp+v4/FefoFFuGMOTOqRkQXMOnz2zjNGoj4PSPvKTeVy7dQ0TM1mE40yz5rrvoMN9uuvYJgd7JTSbbQT8MdSrDRwdHlvxLBap4zwZx8aM1c/rE0Q0+0WbHotYYTWt0anpCawsLiAei2BxZgEzlEwY+m38yqUKjotVHB1XcHo6QjYzgdJxCdXjms0lgmLs32ghg8JcwQIDe/vbODzaRSIRRTIVRTDks758+uKpA61tX2RANWIBgnQ+jUqzilK9gvWtVyYt8af/+Z8aCE09ZT47WYml4hFKhwe2JqpcD34f5qamMZHNY9hvmwTJAedN6wTbW3sGQNOut5onFtgjGG375nifLeQypovOQpEjX8DS57k2v7n/NT7//FOTqMlRD52FZDrugDw5PYNQJIJyrcaFZMx9pscFxsCkBVEO91CsHCORjOHs2TXcuHEDF8+dNxtM3Wgygf/sz/8fPF9/iXxuAlMTExic9E3vmQ5X+6Rrc5ngDd8jQMw53+31LBW90qyhxaJAXAeZJCanqPs+sOcnC7RVqaFb71jghJrSzMzgs/PzTG3nKdcfouRH3AI4ZGETVKSETafFAG/MitixHew/ysoRhO2ddk2GJRwNoN3vIZNLm8412e/l8pEF1F6+fGUMdJ6HmNY5VZjG3bvvmNTP08ePzY7kJnIWTD4uHxsYTQDaGFq0acUyuq2Oza1ep498Kmugv2UplI/NZjLgRcYpAwBPHj00WSCeQRg0MKLEoIfuqIvphSm89e4tXLh+yfSQaT+q9SYqx2V0G30Ud4/x1Sdf4XivxLCisdsLWWpsk/VfRqVSMvkP6sjbOSMURH/g0nwJki8tLGFlccWeJzWZwZOtZ9g52sPChTUsXVxDeiJv2Qfs+/31Xext7OC01jbpCAZ4WLyO+t7bW7tod09RmJ1GfnESqdkUptdmkZxKAvEQDouHJlsRZBBlFDTt/Faxim6ri1wqi8Cgjy8/+TVKR8eI+KII+kKWWUGHpOc7RTQXw7s/ew/nr10wKYlSuWzjHQ1E0Wucori7i+Cwg6W5aQQDUZSrNTx59hxffvPAgNuP/uhvIZpPGChLiRaOy0ntxNjYo84Q9XLN5h7XAKXigv6QBWSt2O7xMXyBgI1PfqJgbPd4NIZWnVkbh8acLhePEPCPjFHf7nYRz6QQTkYxt7qAizevYfHcCsKJiAUQ2gzENDsGPpcPyihuHZj8R4dtaLQwmS8glc/ipHuC41oF8XwGN++9g8LCrAUyjeXUG2DQ6uB4ax/V/SOE4UeIbFNfEAdHR9g7PEKj37Gg2oW3LmN2ac7qEPRPu8a+3n6xjo2Hz9E8LGEmU7BitKFIAqFwBCMSbYIBNE7bmFyaxrsffYD8yjR8yRCGYRbpJNGGxYbJfh4ZEF/cO8Rf/p//N54/foJEMoK5hVk7H1nWSX+EXL6A85cv4crNK5hfm4Ev4ccptbxZB/KEmugN9Jt9nJ740akCx1tNlLfrGLR9iPqDiEbCrxnIoVAYkTEIFwjSHp6i2jhGqbpHKAmLc1NYWZxCPAIER33sb27j/mdf4NHXD+0sMer7EItGaU3QaNYw7PcsYBCIhs2ucM4JNGNfsz4EM7+o5U/QmPaVezP9C51349EElufXkE5lUW/VcVA6RCwRw5mLZ3H9xjWsnj+LUMqHZrWLTz/9FPfv37d78HphZm0N+4hNppCbyiI3VUC1XsLXD7/C4fEWgiFKK5zitEcCVcva6w+MLHPJzqVjxln3pGWZXvKNBSJQmohn0dBYCkogAv1ZnZedX/q7GtBiIPKsKb+Vn9eeK1CL9zEfkwWkvscAFHBgPtUYYJJvrnZ4AVL5vQJyBJjwb53TJbvB69Cmioku3IDtlW/J/6sNOisLHPP61gKB9V2vv642cS7o/O8Fsb2gphccE8Ygn0t+qO4r4pX8Bvmz8ovkN+nz3Dfkb7Nf9IwCa1lEUPdU3wqIFHik8dY1hTGIoKU+8gKZ8sW8PhS/Lz9cQA9rbHCMBBzyjMFnpnwN/UTaT/5QFo9nKdpBzRdiKaGgAyqFg3y/j9U2jYEXY+B7lJ/iawJJ+Tnnp7mMW9bu8vrUvLd7fpd5yvPm9wFzjonmhPxL7xzX3OJvk6AZA1z6jtfHJ7PTANCx9AQ/Iz+Sn2NQSr6exk/gnj7L/uR3vH3vBW35f/nsWqv6rtcX9s6P13Nh5HxytaHvIbd5+1T4lHCGNwCnA8c1B71YlXA2AX/qZxHAhA18P+jg7UevbRA4rP63sWR2LANsCjiMQdvXPjPPpawN1mlbO714ENeiSXCM5V81vzXn2V5+Rm2QDREWwqw6SiHp2b3YnewwZ6Dmk2ygnt9sBItTeNaVd63z//qn9eZ9dgPYx+QUPqMwMbXbey3ey+EwUm5w/ea1ld5xlP0S7uq1yXqP/U8GtLNdzs+gz+21M9ynvH1IAJrXJAOavpHhIsOBkWu8z6ritsK/gpZF70Dj37G9Y9xUQQ7ZYgLQbq6+yZhQPzu8y2Fbvv/tv/svR7ygAE8yTNyDOf1X76LhxbkYCXiw87nB1pg+ZuBp0kASOrmuE/xWzZ3OIiPeBMAY/XWaV/y/S/sgA0nMVYGTbiOiFq9LbzJN3XGqCAE3RcA5Eek4eA04H9ILOGsTFaCoiSQgUcZD0QXvps/n572+vwHKEPH+7DdOPhWY0CR8k5ZD9qIryMT+IHCoBa4Bcc/AiCEXKzV9fZbOypQ6AmQ84NAx08RSmx146EA3TRSBiexbtn9+Zs4qUvJ5xQDV4rTDarPpxpssSaNlcuq4FB1OXi5QRlfJTCHjkyxO/s0IKsE99pcCGOwn6ozyvuwXGVXvgYjvceJx4aoIIcdXwQ4+oyKgin7rsOTdyLW4+XkFE9gWbrr8HMfEAaWOscDrk7nJa2oOy5hblfvR6HW0VXNBhxG2l99hdIvf53jxXgwocNzYh9qAtEA5J/l/jo1YyZJ/UDVsXlN66bZZj1ORtEEKFBe7QpubARLjg4XWqYyDDjH8LZBdUi8y0GJD8BnIPNS8kgFkO7Q+eB+lOPE6PBDwe5Ki8GY4eNeO2iEDrXWnjZOfFTOer7GPxZDXhuy1PXbYGBcAECjP59Ehjn2r6+h9PQ/7SFXKOR5sE5/Jgd7OIPM1zQH+1qanA6gi63rd/mYBA0ZYg9HXAHQwmEQgSIb6ItKZWSwvXkQqmTcHjCBRPhNHNmNETJRLDYxORzhtd20DGHQ76J6c4OGDb8wJZ1E924zHB0RLpTf2AFAplpBOphALR7C8vGpg0XffPcKrl+tWJIjMDMp5dE9dilosnkQ0kWSsE22mOw98eO/De7j53nWk8xmMuN79QTQaTQOgKfew+fwlqgcl0veMxcQoKfuLKfbUt/3o9z/C6tUlS6l+9O132NrYQq1UNmbe8cGxbTLNRgNHxSPT0Uzl00hPZvGDH35gAHQkH7O84qMXe2iUath9tYdf/dUvsbe5j6n8lAFaZFzS3pCByzlFYILA1x/+/u+bc+1PhmwPKh0UUSEwu3OE/e0DY5xfvnjFbJgv6EOtWTMQemp+xoo2JfOuuMhJvYmtjU0DND751W8MJJ2emnLBUIIL8SBG1NkLj/AP/uE/wNX3bwDdAcqlIxxsH6Bd7ODRgyf47KvP3Jwi2NF0xZdY+JGALP+mA99sNiw9mEw7pv9mM3kcbR+i3e2h5xsgmAjhw48+xMziLEYsiMUMmloVJ/UWXjx8htN2z4Bs7iX7e8cY9LsGQJMxXKwcIp5JYOnMEjL5ONK5FNqdhunE0uEnI7t70kWzwYBtGOlU3hiBxWLJHBMCvDrgZTI5Y35zzTDArL2N7/M12ni2jUUbz5xdxvz8HK5fvoS52WljJBIkrFaapjW9v1eGDxFMFRaw9WoHtSIBrAhCPHhSmiAexMT8BPwBH548f4STdgPzizMoTDBYG7Oghsm5MP3+pINcdgLhICtqh5FIJtHotdA57aLcqmJqfgr/2X/xp5hdnQK4TELAaXucLn6wj61Xr/Di4UNsrr9COh7DlfMXkU0mbF1Ss7hUquH4qIxm88QKdVWqNSug5Ww79c5HBi6nM0ncvHkTt2/fxvzyms0V6pB//dV9PPn2ocm4kEFIA9FrO/syNTuDIYP4kTBu3L1t2QCcCwTradcI4j569B22tjetQEcuk8XS8gKylMqZnzd7n8pm8O133+G3n32OWCJhzN/g0IcQ/Abe0TZxvdF2nzt3Dhcvnkc2n7NijUelIzx8/MjkZJgRQGYeWfbMoKmWivANgAjPIEM/FmcXEA1GjN1kgeyxvBOlcxh0o62dnJlCNpVB56SLra0dAybJOl5eWLazHuco+63ebKLd7yKaiCJdSBkjkdr2t+6QqT9torYc39/+5rf41V//yjTuaRMobXH7xm0LInFfMFmr066xn33hAD740Qe4cOm89S0Zz19/9g2effcYIxbnQxDpWBoTOUqCRG0+cg4TRKe2/szMNF5uvLJzGX/KVXcu8IdY6KyHzEQa1+/cwPK5ZcytLJiT02kz0A/sru9iY30Le+u7qJUa8PUDSMdSxnzkuHXaLVRqFVSrZZOSoHREOpuxACHnVTKexMzklAH1BOAmF2fhSwRMB/r6uzcxuTgFX9QPcjKOD7o43j3Ei4fPEUMIM7kpLM/Om9QRA2aff/EltrcOEc+mkV+YQG4uh5nVGWTnCkgWkiizGOTBgdPabvcNgPZ1ByZzlIrGERgNsb3x1AKevfYQsXAc3RN33jv1DXDqH2Lh7DyWz68ikUnZOb7bOTXmaf/k1LTVL/D9xQUE40kLhjx//gL/6z//303G4/rdm8hOF9DstMdSfHABmR5ByqCT1ElEEYuRcR+2OUwwt3RcNrkl2s1CrmBraX5uzsA/njcImLMAbpfj53MyEWwzdeYp28SCoOevXMTS2RUksmkLQp4QeOn1TUP6eOcQh7sHplvv63Rtz+JZrjA5id7wFEflEqK5NO7cu2ds5snZOQdA909RPTjG9rOXKG7vIxmLYTKVtbPDcbmMYrWCJjNtknFcv3kDF69dNv1kzq2dzS2TUqrsHGHQbGNhatYB8m1mFsQQDActaFY7qSOeT+H9v/VjTK7Mwp+gHMoI3cEYCIPP9vpRf4DGcRk//1d/hvu//dT8I0riULqFmUOjQASTszOYoizTjUtITaXR8XURySaQnAyZpnalMkSz0kXzuIN+I4DaQQf7L4qoHTXNDrBQMM8XoYBjeFL+yEgqYZ4VgHqzhGaniFDkFEELZFXRKB+gVSmidnyEyjHtih8dBoZGfpPIoW/TqJPJ3DGwuFitml47/SJqxrNgMms2MIOGa5t76uLCgu037EMGTUU+yKcnkEnlcOnSFQvqrm+/gj8SwJVrVyzLaWZu2oARZgI9ePAIH3/8sWnELy0s235MAPo0NMTU/CQmZqdQaRzjwZOvUKodwBfooX9aR7m6j6Cfkmkje2ay/c3noJ9EUNo3siK09A1oT3k+pl2n/8TMDzuDj0E+B5w4P05MT+4v1GDimBIQYEFV1vvg32SAc87T5jKAzLNMIub0yOk3O1DM1UaSn+vNAnUMXVfHhO/LN/H6N5bzMJY6kA8psIPtpYQjz1tcH1wDPJdy3Rq4PQZfvOClzu4CKnWmkL8mYFU+m5ehK/9OAJF8BS9gJEKXzvZe0EZgjheke00WGTOw2ScGfI2zGQXoy4+UbySfSH6ZfFmvf21n8zEDnZ+Xv8L/C9Rj24WnyMcQMMjXRbJRfwlwIjJLVj9/+Bl9l3NEfjH8Qas1IACan+U4cc9nhixlbuy7QVfbhXVOWOxcQBzXIMkDXvBSz6s2eoFXPbvXn6dP4AX++J4D9cd6sgwtjbOo+R73Ya5lE1oaUKos9TrIIXCSn5P/KYKZgFwB2HqucOh36wIJHOO8MiLbqQOfFcgQW5rjY/cYZyl5fU6Baep7sd/ln/M3vy/pBRG2NJcEMrKNXnDXC/TLH2bhXwVizL8fSy5oPgp7km/tndv8jAJY3sCLl8ylNaRxkf+q+6tfFHjQM+p9jokDOB3DXn3C18wH7juskBlpmocOv3OGkpltWqPElzgXiS8RV7Kx9BR19K4b2SK+JmKm5h/Hzc0hGMOaAX4SWWkXjfTBoBAceEygis8s3152S3gJbbcDRJ2EheaB5rQwBgfuvgnUyI7o8+xHzS1+zrKexnZV9tfs8ZiIK5v5/x9Plzmg/vYGC7zBDK3PQMAx9kkCcxiJI9EKu+KeIdKdgc1jIiIBaGJkVqSQhRrH9X9k59R/rzEWj9yu+smIcOO+47XceibpkzX7HCmWmDCfWdiNcBQ3HicOgFYH8eZiYWqREZyTQeBvb1FCLjhuSDRu1MIlYGqFSho1i2zRQSUwTWPDB2daOYFlV6nRdbIaZ47EWPvIFs3QZ46eNgKBp3oAHli44YvVy2tpsfFaWrBiC2pR8BnFFPUuGE0WPpOu6V20ivS6Q4RbYLxPPM4qFkC57KLCVv18zEY2rdmRH+1OywrKkNHIgXBGwG1YvFanw0HiNRkV4KbDqpQjzC/ModPuotfv4rTv0qh5fwGedtgIBdA6aZiD44yQG0P+4086nbVx4Q8XwJtNxG0c/JuAgo9BiEQCQS5EGgUCqKyoGwpZASgWs/BTpoTMAabbjKM5PDByrujgo4noTVswA0vtOW6qY71dVcTl4UusUxkJjjX7hnNNC0DRQIveeAwG78vrSuqE3+G9tQDdGDmQ1dK5XwdMqBnnokc6BOkaMroyGPyMDKqAVTEDVM2abdd7AjA1Xloj/A6BBL7PPudvV9zFScR4jZHms57NbTYu0s1nEvjvNqqBHYCtEE6n87rYovSdVERQ3xdL3QI5meTvpMcp+qv+4/251nh9ji3bzesQ6GefiG3MMVTwhc+jDZ4RTvWdomPWT4OhYzQm4q/HXxp/AvMVueN4yk7oQMS+4zoQ81kHXfaHjLe3DzUvNMYC1anNqLE02zLWsuLzaDxsc2IGPtvNyuvjdWPgt6VmBNA7JdAZQyiSRS6/gGx2Flcu3cHszDKODyomX0HnYXIyi1iUzl8H9UbV6TMPmcLc56kVJ80GtjbWXVq432esPYJJLJJFtMZkJspltMhe3SNwW7ECZOFg2CQhmCbOFHcybyh1EYiFEMnEzZlJJtKIBBOoluqIhGK4ePk8Lr11DpmJrDn+ZL32en2UjkqolGumKW0BB38Y1BJ0ReqCli49OTGNS1evIJWOIRwNY29nF51mC1svX2F7cwvNetWBRu2OaRSTOZmfnsSFKxfx45/9GKtXLzqQsDnAxtNnqJca6J/08dnffIGDnSOsLCxbsSWChWwX9bA7PepOljA5PYE//uM/xMTsJFLTE6a/2290sPnkpaWpl/ZKqJfqOHfmorHXmFpPbc/usIullXncuHMNmbkcWqWSzWcW4tt+uYtv73+LXusU8zOzBvZV6xUUGyVU2mXMLM/ib//Hf4Krt2+aF9qsVrD5YgPVnTIqpRo+++wLVKp1Y4lTfiCdSGF+isUbu8YIJ9BHLereoGNMaeoWWwCw3DZd3yFYAKuGdDaFSCxsms7cF7hGLdug64J6+Uwe7RZlUsbF8mYnMTGZQ7lWxumwh0w+iUQ6hmyOBVD7NsdOu5ThGKHfGZo+aCycwPzcorWNsg0ExrTnEdSlEzMxPYWzZ8/a/mEs5KdPTYaAP1z7pteKoelnXn/rEq5cXUNhOgNr9dWoAAAgAElEQVT0WigeH6LGeVpsYXu9gkE/gtXFyzg+qGFnY8/mUTqVMF3ieCFt+qbF8iEOSgdAeIC3bl7DufOrODigVMJLHFHbvFg3iZdsKm//GERJZXKm+Tw5P41Awo8uOrj7o7dx5e5lBFJOM7XZdHte5fAIG2TpP32KT3/9a5QPDnD31m3cuHbDnolz/viohHarbUEWY+NyTzWGih/RiMtqcsHVBN5991389Pc+MmeP/XOwe4ivv/oK3z34zkmehGMGGliUf1xUj1rEV65fw9qFsyZJwe/1O86hJDv+5fNnePrkmWUxkO3JvYJMJrY/RXZnNGrPSwkJpr5x/tQrNfgQQDLu6mYwoyCfdxrmH3z4AwPJLbDdPcEnn32KP/uLP8f+/p4d0lkIrFIuonR8hBH14DBCIhJHJpnCZGHKrketVZ5puK8w+BMOuOAdU/94D2rLM/OgfMyMh6B9j3ua1YxoNp1mc6dlrOdU3rENZxbnDIBeWJpHeFxn4Nmjx/h3P/8r3P/tF2jXWsgmcshncpidWcT03KwBi5Rl2a8cY3K2gD/4e3+E6elJjAZdA7pYkO7x14/w5JtnVlRuZWYVuVTexoHPcVwqmSyGrb3JvPUHC6We8mw1dGenWqOGTt8VaaRcx+XrVzAx7UBsHti5Tp4/fYG97T00ag0LpoROQwZAk1zAuVEsF10Rpt6JMa0JQOcLZPjn3fmre2rSNXTPKNuARATX3r2JH//BTzC7MmFyC6wByXN0vVJHs1jH8c4xstE01pbWEItH0W/1cXB0jF/+4tem5x4kUJWJYeH8EiYWpuGLBxHORo0ZzDPBab+HZDCKdq2BQauHEEHBehN03vcPtkwGiAGzVDJLTq/J3PBZX+1sIByPYn5pxumHnzipODorfP/i+XO4d++O09QNRtCutAyA/nd//e/x7MU61s6eMRkNBgipw0vJn2QsiVQijZAvjMJMAem5tI0JHWmy6IO+MCpHFTz55okxZyczeWSiKSSjMdO7bbYaRiQ4PNw3OxlLU9+cY+xqMRCIpuwSz3wEILP5rDlBHENqkFNmhAFHZszEmHnUG6BRo78yRDqVsQBRqVZHMpvG7ffuoTA3jUSSslphk5tp1eo42NoxPWdmLjFYSZCWtptznVrUPFNdu3nDJJJ4vqFt3d3ew/3PvkKz0sREpmBBtFwmb9kBcvoN/GLRv0QcV25dw8LakumRDwIjC57SZzBmEgME/T7K+4f44uPP8PUXnxvD8fz584jyTJfNIJHJYhgJIpxO4OxbF5GcSqNJLePwCNnJDFK5KPo9oFkBKgcd1I5b6DdHKG/X8PLRK2TDGfiHBI1T8I0cq9EIHfGY+Qfmu406KFe30e/XEBgN8PzRA9SL++i1GoiF/CYN4hx8Fxyjs8pADSVT6vXqmDk5QDbrALM4tTYjEbCYGv1D6syTiDM9OWXniIfffmvrj5lQzB7KpnNIxTNYWFpGLO7Y1AwAc14wSyNhfV9/nf3IOUYyQCyRNsb+wA+T5UrmkshMJNEeNLB19BKlxj7a/TIa7SLqzWMMR12w3EWv17Yig5xL/Edby7Mb5bRoj5kBYbUChn0D0nkOE2mFxVbNPx2fe9mfdqb3+a3N3KNZa4HyZQyUMfhn4HkwZK8bQy0YsL8ZlGdQxpiNlDca13lRBqJIPt8Hgb0AqfmxxiCkCv/ImIgivsjn5lqnBBIBaF6T9l8av2wv9x+y0L1AsYAV7xn8DRnLgZECSLQ3CvQQUCUwSMCel8HofKY3NanI4pV/IfCRf3tBbIHW3weRBKaxrVx7Xsbp90FZtYmf9fqWJm2mArjj7GkDpsekFvnbArS8Y+NAPMcUZHFsA6uHTo6SwDbPtdafZHn6nGZrt+9wDgJLlAhDOGpF0K1QmpFoePaIGHZCbILjyjoNLG7Ofak/zpjlfDLwEUObUwo6CPeRDyvw8fvPIcBSgLD+1nNLEoASHBw//pP/78bdMbdZvNf8r8ibMeVYcB0pUGD41Li97D/+bSQ1Vtj26InbH+Mf3VN4BJ/PG5xR0Ib9rfkjUE/YjtaBzSVuymOmscBXEem0/oSf6XPCXOSHCk/yznfVZuI9eD0vFiKSlhcYlX+rdSTcSj6pwFkvXiJ8Q+tDQKmTQHHzXgExBYZeA5GyM2NmtuaxF2+jjeNex+dTsF8EVV7PiFNjG0m2OpnLg7Fki7cvZEfU7/zN9wVAS45F9+b7RuCz4tOUhrICcWDNEjKfhRUJM/DaG2bwOPvoJGIU+GF/qo9lP4X/CFdkm4QDak6zTVI+EJFOYD+/r77XfYQRChPxzuM3GJ3DGPVZ2RWdFzTmqk+jfta8U6CJ3xPeoblraz9AXa83ckdaO2b72INjIqLaYM8wJklqzfT7zr/iZ7zrS3OWbRDGxvfZT5x3jjjoh+//+Cf/jRUh5ERRITdFn0zDyuc0gPUZTjY6qAJPeUECbFrg3g1GN/cChgKQBfrQ2dPDGAtlHIngZDH2zVi2gA/JNnqRdpdGf/o6iuiVIPB2moyoNiB2tD6rqIYdBsb34v812TX5ZNBkaMWipLPHfiIA7QouusMatSF5PbaX7Wb77fWo092xw6RJKDhavgwi78sfRq7FPhWYZ5INYedost/bnRPT+Ov22uYsu0F3oDKlTPhbkUAOtkA690xucfPaKhSpiLYAdm323oiMgYZj9qgV3eBBaQz4q5+18LWo+JuMaS1W3pPXIJBBQE/RpNdRG8+CNRbeuDCDAHQdDng/rwwI28v5qYkuQ+IFoLkJq1/cszjgV4ciPbt3U9Ji0vUENPM7ZBALsBbwL5BYDGcuOAJdxviJRm1ctcnSpVCEWwZLC1+RbhlO9a/GlPeXqLwKurGvBA5rPnv7VxuUnjOedI6zDhJecFWHEQUDvHZA88AkFshyo+7m2Agpqu9OBy6qqPmtQI4ioDx4yMAq8qzn9gbG+Bn1sw6XBHAkEcL39Zya51onOihoHsgO8DcZiDqYWx+MU3r4HfWFbZJwUUUCN2qvjbPpMvrRZ4pzOGEAdDa/gNmZVdy68R7SiQK2mULdGxg4wzaYlEa7ZYE5glVWSIYAd79rBbJ2d3ftIDoxNYUz586bvWUgi4V/6kcV08Bk+jId4U9/9Su0ag2TpUglk6a1yTTiUcgHfyyAmTOLWDizZNcikHTaHmLn1S4axboBVcvn5g30pN5owrJYKAlUs/l6XCwaS9XWBgt9WfGSEAadvjnQBMU5fwiKsE9ajSY2X77A5sa6OVJ0Ml06bQ0nXTrmabzz3tumXT0xN0crZ58ne7Ld7OKk3sbO+i521rexOLOETCKDTz/5FP3B0AAeatgSTCYA/YMP7lmKsy8esUIIw84p9te3sfV0E7WjKpqVFpq1lmntEsRrdhsGQMcTYcwtTiGVZaQ2ZKBEtVJHea+I/d0jSy8nK4OZE71BHy93XmIUHGJ2ZQ5/8Ld/Hzfu3GKIw56pfFTGAfuy3MTX979Bg0UCEcLh4RFCozCmp2fNEeW8rNaKaLUbKEwXcO7yWWRyKQOej3fL2Ns7cHrgI2ols4DtibEXqX1MWJDtly0maEHgg/OJgd5IOIB0LuF0I4c9hMI+9Cm9cdqzQnkcO65bAj/D06ExTAnKLS2uIeALWMYSZV1qZGezYnoiagEnm3tnzlgGE/eHJw+f2JwgeMT3R6dDhGMR+MLAjdtXcf3GGaRzEWDYRr/dRPmwjP2dCrbXS2jWfFievYh2a2h9TDsYizgN0DbTtUv7KDcq8EdGmFmcxp337mB1bRHF4rExwvZ39rD+9CW2X+0im8hjcXYZPha28ofQ7HaNWYtYAKehLm68fwNX7l5FOOPDSX/M3iYQ3DwxiYndly/xl3/xF/jqt7/FRC6Ps2vnrJgVHTXbx/whA9dfPntpMifcx6nTScYc78f9nTbn1q07uHXnjgWVOccJSj59/AS72yz66TKKbI9mal6YmSZJKxh38fJFLC4vwx9yDJFhn8FZoFap4vnTZyZlw32V2s60FbQxLMhGGQzqJ7Oo1fLZNZc94vPh+PDY1iuZt+ZojBk00zOT+MlPfoSf/vSnCMQiaFQrePLkMdY3XuH+N1+bJiqfl3OtVi3b+qXdtloK4aAFqxiU1l7C+cb5TmIBMy/i8YTZJcrLkJVIEJrnU+rZM2jBPa9cqeCk2zEN+1A0jGgyjGQ+iUvXL+LOnTtYXF1CgPt7p2Mp+1988jnu/+ZzlA7LCA391B3A3NwCZmZnEUhEcTo6RXPYxtqFVfzsjz5CeDIGdE8xqNZwtH2MF989x6e/+Bx7r3YxlZ42AJpMaj6bacvWyogmo4ilY8ambp5Q0sal1ra7bRwcHRoATWkPaufOL865gLEquZ9y/u4Zq9g08Ts9BE+jJvcRjoQcO5dAN7PKjJ7uZOsIQrM/ea1cMmPa+NT65xrvhICb9+7gJ3/8E0yv5UwKicGJerWCWrGKVqWFykHZdJPbDcck5Z5JpitZ5rFo0oDuSquKSDqG9GwBsVwCsVwSvuDI7ABZYMEhUD44Qq/WtL7tNsiyHOH4+NAICgsLK5goTCKTyiMYiODRk8cWsCB7nsEyjqHLdnJyZpyvH/3ez/D7f/yHpGeiUW2YJMj6+it88823FkDluCVzGQP7D49d7YJ4JGmA1szkHM5fP4cLb19wGRC+MI72iqhVWjjeO8bLR65YX5DqREHqRgww6DOLrwHKG5AMweKE566et3XFgGnx8NgK6BKgZCFenosnJgrmI9j5oN8x55eAaLlYsvooDKDQxrCPFFjpnQ4xMTOFm3fvYG5pET2eE8bnG553ySTc396xgLLASBeIPzE7TPCHEj3cH8mct+K/R9zX99FpM7uBxWNdEbtI1Dmzh/sHNncoX8Ng8ZlzZ3H24gXLGiKwynFgIMmyKZt1s9n1Shkvnj7D9qsNsxd23ozFzbGMZTJITRWQW5xGbmEKsXwawVQICA3RA5lPPLgEEPIl0CwDjeMOmqUWdl7uY/PRFgrJCSso6x8FDYAm4EmWG+/hCzlS0tDXw8HhczQbR+i3mlh/+hDtWgWh0QDZTALDgZsrTL+mrVhZWzFZFWbkcC7xnMNMBQb3WFBXRBnueSsra7h3755JrzDj4XjzAH/zq19bkM+C3a2O7YHRcNQKnebyE8jkc2i0TmwNO6ffnVk4z7kOk+kcCnkGFHLw8RzDAlUsspiOIDuVhj82Qql1gErrEK0u2d0sYlpBtUYQmsAXqUFkrY7rAvRPEWPQo981G0EWOsFzzk/abspKvT7vGcno1Bx7y8AcF78yUHBc1N7LDpMPJVBM/rXXR7Vz+xhAkz/N57WzwJgVLd9N9l1ncwOIWftm0DX7xDOFiDD2GXKgBm5NWKCzVrP5aaA3AZ6hIx3xHChwRedyr//C+wok+z7AJFKJABqvnyW8ge/pfC7wSz65A6jeZI6an+nxHf9DAIr8drbJ64+qz3QNAWNe4Ej+rHwnYQdefEO+h3xUL5gk/01j4/52DE0C0Gajuu2xHz+ygBZfYyAiyGKVJKj1XIYKg+CxVArhRBqxRGpMCuiYHSHhLZ/NmAwXg2uVUgkslsi2BAM+O7/xfpbRWi7Z+Hh/5IcLNFafCFNRcEF+rhc8E3nI73dBKkrJyW8WuOr6zQFr3M9sPcScJKIITQK15DvyfKy5IPaz8BXNG++80Prh2VvMavmzXgCTRUPl/wrYExYkf9Ouy0wFD7Pd20e6v7AhrQPNYa/vK5/WxtUCFs6v5N/CiRQM8AKYwiN0D7VVv2Un2EZ9Rn3INay1w3tpPYl04sBAV0dNz/jmmRxu4+0Tfl9BHYeBMNjhSH48C9O2K2uS9+M+x8/oe7wf/+8YuW+KpPJ1/ggPkU3jGAos13PqrKp1Jl9dpEEy8BW4cjiJw9hki0jOcfPY9T37iO3k+2LMe+cJr6UAn+EA42KcvLYAYK8d4HMIy/TiYLIZArAViNRz6bqa6wq4aH3qmvy8F5eTfyiwXXNaY6e5rL/5PtnP0UjMApBqj+2XHgBaTHPZccqlyMa6+eXsu9ap7KUwS+8c9toY7QW+f/U//rcGQLPT2UgOAi/Gvy01d/AG0OLnBKqxkdpA6DCpYzTheDNOQhWu06LUxFUUi0wPbbxslBrMQXUbjItccYKwMzi5BVS7iIOjrHsjF15Al+1RBwlkE0DJdrPDeB0bkLHOCftAwLFAWk0IdZwYvKlU0j7bpp5nvW6FdOywk0jb9STBYMaY/ZtUAT/n8DKCYBN4HIni/7VwFAGzSTre8GPRuF2ffUCHipqcrCxNhrUDaJ2ujDYJHrYdkO+Yw2/AQXcoE6hvm9P4b46HjLnawOtxTvBvgrz8vGkCt1yU1nv40PddgGBceGLoQHNt9Jpr3Hj4eWNLjvV5OdZ8Fl7fK1nC9yXVoTnB33wGFVikw2zFs8aguOYsn4dzRwc+bUrSzNHGyfnA68ngCgx9s2G49CoZCjKgZZi0iLXhsE+8+uY8cHN8yfZ4Y3x/VwNLBklGUBuK15jZhj2OJvnGKRgC0NlerS3Ne69xVlSM7XcbgVvr3o1Jz6F7y3DTgTY25rh/uE74WW5k3mKbMsR2YBm9YW4r0spnl4GSYVOf8T1FENl3itB6x0dSJjwQy97oeyqIqQ2b/WnMonEaGD/nPYi4wktkT7kADd/nvWR4h+MDIoFp74akTYUa6tRh6w+DCEaTCIazmJhYwvlz1/DuOz9EJBDG4+9emazF3My8gX+U1KHOMG1XKMBgUxd9brKNuoEbZJpRY/X8xYt2MHPBiq4xwihVUT4sWhrx1vorPPr6gTGzVhaXsLS0gmK5inK9jNzsBBbOLuHc1QtWEKkwOWHasK1aExvPN7D9YtsYmulsApl8xoAerh1qhlKP1uxuNGq6wnQOWQytSwZ8uYbqcQXtutN657hxPGgHuQYJZm1tbbhNvOvW9MlJC/uHB9bvH/zwh/joo49Mf5X9wODlkAewgdNjLu4cW8r53OQssukCHn770Bwfi5qPhoim4lg5t4r3P/gAV65fgT/rt+KJBzuHVsjw6bePcdo+NW3W+19+TRfT9g6CNKcjOoedMZP60IoQLiwtWF8HfCEULf3fZWrYYcw/ws7eHmKpCOaX5/CzP/jImJsEqxjpb1TqqO+XUD6s4Kuv7ptcRSZdQIlyF80OEvGUzSeCymTh+cM+06a8fvsaQpEASqWKgWUPvn5ogEI45gqDMHWfrCgWcGRhOxZQ43hYFHss7UD4kgB0gCmI5Loz62XgmCX+wNCCEJVq2dYqnyUeiZnGKyP+BBAXF1ctmMlikwxeWpYO2b3xuI0n9WnJqKMcB4FnFls0WZhwxLSFGczgntLqNXHx0hlcv3EB+SydqC6Gpz2Ujqo42q9ib7OM0nEHM/klJOJ5A3VfrW8Y45YBhB6GePLqiaWuJ3JRLK4t4p0f3MXZC2ctSNrrdFA8OMaDL7/Bgy+/tWpcS/Ms7JlE+6Rv4FA0RSDch+aghpWra7h57xZyMzk0uw6U5XgmIlEEw35UNvfwf/3Lf4l//ed/hiaLcfqZjRR0gaBQyAI509MzBmAxOE7ZknqtiZNmBxMTU4jHkrYeJyenMTc3Z+uK9yC4RlY6WXGdVttARs59CzrGYq72g3+E6dkZpLIpZHJZY5jHIwnT4GbWAP/VylVjN5J9aIX7uDYCZMn1Ta9wcW0ZH/70x/Y65we5Crz3s6dPTQOe96ceHNu0uDRvOutLK4uWgWDntKAfj58+wcuNl2iN60vQ3jAgyDlmdmR5AbPTcwaiE0i0ffuki42NDZuz3P9N0mjow/zkLEVKjKFoWtn9gQGMXP9mnzEyFi31lUPxICZnJnH73VsmrRFPJxBPpuy7BDCfP3yMrz790mRpyNg/7Q4wUZgyveeJqUkMgkMM/KdYu3QGt+7eQCIdtcj2iCyLnh+H20f4xb/5Fb794gHi/gSS0RQmMpNufEpFFCtHiMSY0k7txxYCIb/N81A4aKyZnb1dY+oS4E1lMhaYE4jBvkmlMtYXfC4GLLimUuEc0sk0B8pe55m5cdJyIOBYFsql+bq+Pb92HiwMVjo4QuWkiZa/jzPXL+D9n7yHuTPTQBgWlG/VW1akb2d903R615+u49NPPjNG/rkLF3D56iVMTc3ANwoa6FVslBFIBDF/ZgmFxSlEkyGTDiLAwUKPvsEQR9t7ON7dtz2kekgJH5I3AgbynTlz3nTFWZy2Wqrisy8+x6OnT3DSObH9gaxe2hYWLOU8oMTSn/7D/xRvv33XAI7tzW1sbmy7PmDGR7ttrPeJ2Wnbw5hOTjty2nUZhASg79y7gyvvXEJqmoV2yQqxmCwax8Djbx5bgT0W+xu0u6bxzT2SH4jGI5icmcatd25jbm3BAjQnrQ4O9g7w7PETPH3yxIriktxhBexGLiOQ55Fao2FZmYPhyNbfzMycPVNpvH4JdDPoyj2P4DMB9DkGOkNBY6LynEP5K2qc5sf1VcKhiO2NrfqJabBTVotFKckeNnv36pX1x8rKivUF7TmDvVaENe3AgWdPnpvGMYORnRP6YgwKLCCXz5uGOUF1yhRRZoPAph/MXGTwcs+kSDgHKQ/EPZxr7tTnx+TSPK68fQvhXALhdByJyRACUaDZ6aM37BoAnQzF0G0CJ2WgtFfD029e4GD9EDPZeSQjKZNLIfuQwSj6GsZyijgSTSA4QLW0jaP9Vygd7eLF44cIDLrIpRPIpCnn0kK91TTw/Nq1a/i7/9Hfw8KZM1ZD4dl3j/BP/8k/tevT/nKtMejLdGAGlC9cPIf3338fU9PTVsvi4bffYXtjE0f7Rxa8YdCL/UUWJAOEk1OzWF49g27/FC2elSg5yABTOILkOEuVZ0O/P4xMNodMbhKhRAyZuSkk8glkJlIYhgZo9qro+9oY+TvoDuoolfdRKu6j22lYcDcc9FnQwMg6p320GnXLWrOzbYRFclm7wEmHEFDnHkCiEJngdq4IOR+b0gVsD9eL/FX5mDp3y4/j68qE8oKAdq6F09SV/yswW/4L9zSBZbyGl41sAHSfUihkiyeszQwgyqcy/31c04d7pVfCUaANAzjy8eQz8m/5+QI+BIAJMNNnRSD6PoCmc7/O8QLI5MsIKLFCtuPsZ11T53sv8Cf/SD6ZQCmOj3yh7wOZAlMEJnmfQQCnt+/VzxoLO5ONAwHmY4xlCbz3MRYzpQSCDuBkZrFAa4FMzDhmaSwGb+jvEThitgazHKLJlL3G86VJTHa6yGXTyGXc3kW7RvtMVVQb21DAfGrafZ7n2o3ma+xG7RJIJT9N/ar269wvbEWAqff5CQBav9G/Gfv3PBOwb2ij6PvwOpQhMjbzuFiat96VN1iiwI0AXOIh8ok1Tt7+1Zh557wXP9Aa45qVf6jnEH7hBc9IPuD1nT/DWmUOyBVWI9CX11XQRmCosCUL3o2JUvy8w5tIAnH+qYBZMZb5Pl/3BnD0XPLRBVx7wX09h7AMtUcgoXA1kTk1bgJ+tRZ5HWbEyp8Xzibgk+1W/7LtaoNkVkwCZZwdz2fnj3x7ZdTI1vC7AqP5vJI9IbbA7wgPFIGNbVX2wffXvRsbB0BrXLyYDl/jerGztc+RD50P67K6hVtqPbDdwpv4mrL4Za+9IK2eV36HbIDswPexSu9YCVv02hvNRc0XzQ31NfvKPYcL1Mk+ag3Llgjb05q1eRUOmWyeSa6NbRXXmXBQ109O6kT4CwFo2XA3ng6vlH3VZ7V3cY4IQxWYznHTWvL9y//hvx5xUAWU8kL8AL/EwedAiZ7P35rU/JxkFhSFEGgrJi0/y9fUGQJtNOHdZuqiKfysFrUAcHU6r0fQjtehgVJbXcTCRTdk2NgZMjRyHhRJ0aLlIPIefD4BlALm2CY6VzJq7AdtpmqjNl/HvnQAOZnHdD6Ojor2+VQyY5u6t828dirtigOQect28f71es02Hi1iTVL1tR0OIo4RFQo6xg4/22w37UDOCDZ1xE3nsOfAUzPuJuDuolr8nAERZH2YYXO0eU0yTVQtWAGuMoJaHOpLTTAWNSAIx/c1H6RJrYqgBthSS3o8yb3Gm0CUDJMAbgHQdN4VseZrrq/qNr68F6/P9vBvAst8n30lQFjzlc/Mz5lmea1mn9eBToaIz6kNgtfR5i9Gug4cem71BwM0vBa/r3Fj36k/tZjZFj4PHQm+x+dxz+mifjIgMrA6SMq46ODJz2lj5nXowIv5q8AEn49zjO1i+10Aws01rT1teGLtaPPzGjDvHOC9vIc3OzR5igJq7es5dH0eFBQQ0DrnZ7S+9Hz6rSiswGA+C+e1QPDXgQsW3hsHpCwzYFztma9p4+c1NAdkGLV5si22cZFyZhbfRey12VuKijESxjp+IWfo5cgK3HcBlSE6rOwTjCIan8Ds3CreunEP7955G6068PCbJ6gWq1iaX8JEfhJRc+TIZhih32uhXDpGrczicE0DbePJpMluzKzNkiSMRqVhcgnUYW5VGijvHWF/cxfb6xvYePXK9H0pGzE9O49SpYxTP3D73m3cvHcX2ekcEvNxc/AHNaDd6KK4e4TNZ5sGXNMOWfpeJGYgD9fH85cvMTk7bcX6pmcL5rSyHUw5p+NHfWgWGywdFV9vzNzwydhlQKZYPjZnnenPsp8ELdbX180xf++99yxlS/OR4xUPxa3I1+OvH+LF4xeYzk4au4bM0sNi0bHfgwGE4hGcu3gBd99+G9feuopIKoJmo2WHaR7AyU4jAzUwCuLLz740AIYAF8GykGWf+HHSbZkMQad/YoxIFnyj5rGlq4/XiAH/ZFeazeohmUzgBx/ew/UbN+xQTTkNFq86eLltjPQH3z1CvzdEvjBtjDcWQrS1Pxw5Xc5oBHOL03ib4Or5s+iNuhaUqO+X8cmvPzFAm89I4JmHcQuC9rp4+uyZpWJy7nGO0+GeMAbhlDG9dva2cFxyMlh0uFmoiuxXjivZp1X+ozQAACAASURBVASDy2TMN+sIB53N5N6UjKcMFKMma7ft0vDI4GIqMdudmyjg8uWLVsiNfbv1agtbW9TgrBnASEkBgorZXBIrq/O4fOksojHWDOgYy6ZRPUGpWEfluImj/ToCvjgmctMWKKVmMJmUM/Nz6PpO8XzjJfroIZaNGQB974c/wOWrFxHOxtErs6BmEZ//5jN8+jefGTt2YWYJK0trJgdBZmUwFoI/PEKtV8X08jTe++n7OHNxzQpHBsPOsePPSbmGLz/5Lf7dX/4cL54/NdbX0cGx25d6LgNsdfUM3rlz19LCCTJyPyf7+9uvH1l/cU5Si5pSKPmJCUtJp/1h/1u2B7UmT/u2powZvbdn1yf7n6nTBCjoQOYnJ/DWW2+hkC0YoPfi2XNbj0y+JTuOVFjtl7WTpumushjnvR++j4vXrhjjjjZ3NBgZSPDdNw/w4OtvbI+hhAb3stZJ0zFPKP0VC5tGOAM5B8eHlnpNoIp6pQx60XE9u7qGP/mTP8F7776Nwty8MaxB0K/Xw6v1Tfz85z/HL3/5awMSDYSOJ9CtNp3+3qmTkyIzmMAZ7btlPrRZPDCPof8UPc6XQhZv3b6B8xfPIV/IuuAH9+VKHTuvNvHyyQsUj4oYnTLnhEGXOCYmJw1wpOQL58nM4gxmF6YQDPtMfobjlI5l0al38ckvfouvPrlvoC2rreWzE6ajzb2/Uq8gkXRscrJy07k0CpMFswu09cVSxeRNStWKBbtY0MmK2lK3PRLBzMyM9StBeQZWKbMzWZhDPBy3oIECsSJkUHqDZzPrh0bL5EyWF1cwOzllNoqyQNVBG9Mrs3jnw3dw4eo5+Fh7cAiTsGlWmyjtFrG3sW2FWtdfvLJ2kiFLEHJuYQnZZMaK4A7DPhRmCxZwTM2FgTGpjeSlbneI4MhnYMPBxjZePX9hmvcMujCIcvXqNSydOWfId+WohC++/Apf3v/K9LBn52ewdm7NfjP4tLm5aVIIX3/1Dc6vnsHK8iIa1RrKlNypVFBrtMyhyeZypmV/5uJ5k0NgkUAGNyl1Q1s3mZ/Guz94G7d/cBORZADdzrguDGVz6j1sPls3OZY6WeDVOkqHR3aGpI3iGCwtL+PD3/sJzt24jFDMj2atZ7rQD776Gn/9V3+Fo8ND5HJkAToZDIEGW9u78AWDWF05g/c++BCLyyvuXLazh40XL00P3Z3z+yAJn6z7yzeuYe3ieZPBqDXqtlesrCxZHQRzsgdDdFt9NKp1bD7dwKvnr3Da7luWyLNnL+x5uXfdvHsLCyuLmJqdwsRUwYK7ZLDSVlBupVysYHN9E+vP1rG3tW/kDq5LyzyjfvVJw/Zx1sYpTOYt8OaPBG0dcW7xTEI/gOmV9ZMW0lOTuHz7BuITOfjifgTisH/MJreiwz0gwPpDbaBTAw4363j01VNUDxoGQCeCcfRafQsG0a6xlgL3B8viDEcRCY1QL+/g+ZNvsL+zgd2tdQOg45EgkvEwhpQDSCRsPly4dBH33n8fcwvzKExNYX9nF//z//S/oNskwu23zBvaKdolyqAwyEDZIUpyMCuMe/hUbtIYnXtbu04GptGwICK/HwjHML+wDF+AEh7UoD+xc2M0GDR7RBY07Vyn10chP4HJmVlEswl0wz6kpzNI5lIYBQcYhoYIRX1o9+vGfG62yuh36SeeYHB6Agy7CIWZRt5Du9WEj8GNvgMNuedSkolZkeZX9Vz2l517B+4sSptp5/62I3hJDo/7kxdo0jnES0Z6Db6N/Ts7E4fc+VW+qUAc+ew8z8ufEVHoNZDIM3w0ZGQAl9XiGP28liMTVO1MZdcYy0nJDxIAxAAu7ykgV+d6tcnrC8nfZF8JuKVd1T7nBZJ4TfkEAoKEM8jHcOCL+5wwBvkW8vXlK8kfkf8k31q+l/e3F2Dx+nEaH6+/9sYPdPIivJ9Af/aJ/A21T88gf44AtL3HukpkxY7PKvw/JVIMwzjtYzDy2bkhwqyLeBxJ1n9hII1nlOKxMZ9Z7HR2egZrK0v2PUqXNekvtzuIhl3NokTMkfl4/ioVi0Z80LiYGzSWF5T/y75Vf3zfp5VPxbnm9avc6440wWwAzQ9exwVmiEE4f4sAtGEM1DkfZzrLNxPWwDbxjCFA0do0LprmBfA0fzS/ba8caxgLDxEQqflpfA7PfOT1vHPpNSg4clgJ/+Z81Xrl317shJ9Rf8hXVD8ZuWQsQypgkbJAAqDV517gn+0RviAQU3ZAgSsvPmWBwYA787It8v31HF6gmv+XfyxSp0iD+i6lYWWDvLiI5oyeyZEwHajL7/LcyQwgrTv1Ka+he4nc6AVpvc/I9yWZKtxCgTLvdWVzvEEh4lv88a5P4Rm8P3Ef/pBUoHmv+SX8gNfVehW467V1sjV8zYIo4/EVZqVncfdz+J63jd+fr1pnel1+iwJaaj+vo3msrHTNYdkVfZf3la2lP6L5+bov+k52VPNYxQe1htQHAplJFhNWxNdIoNWeI1vPsbI1y0yaMTDO6/NzfM1Lcvb9i3/8j0YCbUVz598EsNjpZFnxi5zIAlT5Ob4nMNPSS+ngnZy8Zk/TmTfAdNwIgateA+AG/o1IvyYiG8uO0yLgw7ByMdvA1+kAcWN3oNMbUEjMyO9PPBk0vq7O4bW5YAT48T0BoLyfd+HKeMlQKFLkfofMISfzmI46GQ/sB77HSCNTeHkfHh7FTmU/2maQiBlrQcAHB0vGhP+XY8y28Xq8Tzzh2MG2EPqMnA0QTcQtRcTpc7m0Hdu4xhVEtQD4rJKo0GQngC4AUwvxtXEeV5f9vuHRAmE/MSfXnm+s20ztShkERTr0TG6jfVP50yYs9cfGzHOvAdYcYF9aZH6sB82/FYkXE5jt4+v8EeNYgKWMoQBscwbH4+NY9c5oejcJLSQtSh047FAwXoA6FHEjFxjJMZJGugyfrsF+53fIVmMb+H9XgNCNlT7/u0bUBWX0T4vZOz4EoL1rT4aObGV+Xox6bUreg5B7v/VaI4+feW1oPFrnKuCnTVOHOwWh+FuAuYB8HhAEShtz0xON1CalzV4GUpuKoqr8HK/L8TaAxzTNnR4jfwT86OCnwBnXsQ7EOgR6D63qbzeeb7SiXoPS40g320UNdjvEjKvJ8jN8XeA7pzRTdk961NQLIZkuYHX1Et65+yNcunoZ9YNTfP7pV9jf2sdUdhrTk9MG3tER6fXbKB7t4PBoz0DoQDCImdkpLK2smHNLth6nJoEpsp+HvT7a5SZK+0co7hyaFjSLNR3sHhg7iUWU2v0eEvk0PvjpD3H7/XeQKISBpHMyq+UmTls9tMoN7L3aMSYzZRgInFDzlpqd6XwOz14+w9LaMu68cwdT8zn4qaxwAhweHKFRrBkzb3dzBzuvtgz8sX4L+ECNW7LFCHSl8hksLi/YGHEebKy/wi//+ldWSGhlaQUrC4u27tNkqA2dFiJTzr+7/y12N7aRjCQQGQPQR6Uy0qk0YsmEAw/OrBk7fHF5CTkCx606Ks2qAUelSnFs/3w42j20fwSI4yF38CXQTptJe7x3fGDAWGF6Anffu4PL1y8bO5XMUM637c0dk08pHxcRC0Zx69YNY25Ses4kEUpFlPaOUS1W8Pjpc/T7p5hfWDGbzz2K2TAEeehMEyS4cPkc3r73DmaX59AfkNHeRmWniN/88mPTZiZIScZYu+MKpdLpqNZdYI12hnNuYXEOd2/fwfLCIo5Kx/jNbz/G85fPDBw+KrP4oh+ryyuYmp4wkJKaa5tbW2Z3OBbcQwiK9TtkTQ8QCyVMn5xrjcEorg0yt6gBTcYe910CNEfjFHFKtLA97jwQMx3ZxaU5XDi3anIGp4O+AVW0EfVyA6XjOo6PqlZwMx5LW0CU883sH4H5ZBQb+9vonJ4gmIzizOUz+PAnP8SZ82dMtqFTbeJwZ9+CCV/99r6to0wijfNnLmEiV8DO3oEFFCivQlA/NZHEhesXDKQMJ1hkj0HZngEV+3s7ePHkMfZ2dhAO+pFNZywVnwEk2gLaudXVZfzoRz/C4uIywgT2TgcGvn/y8Wd4+vgZigcsWHeKmalZFAoTSOWy1h/lcsmCyGTE8dozM1OvzyrU+g1HYoinko5dm05bQVDT1k847f4jMmINgPYhl86Y1AnXB4u4WCABA2QnC7j5zl0sn1nDzNyMjacBn/UGNtc38MVnn5t0CNPwOW6qCcCig5VWBYlMElPz07h26y2snlmx1HgWFP3kk0+MTXj1yhX8J3//H+DSlcuu2lara2AWsiFjp7568Ah/8f/+G/ziF7+wQlkzBPd8QbTrTZSLZbOLDPScPXve5q9pl478BnIwWEGZlXQug+XVJZw5t2aSFNQVJxhDSQcxG5tNrhufrSPqSnPvIGM8HA4gmYlhcWUBuUIWgYgPvbEGaDKShP80gOeP17FO+YZyw2R4WExtIl+wtjH1nwEokz7yDawPl1YXgKDLeCFzlyA05Wi6vb5psUrzlAEpkiCiYae1T21LZjhkknmTZmFGAkExni241rg+llbWbL3tHx6idFRGq9FAJBDBudU1TOYnUa5XUB82kZ2dwN17d3DhygX0MbCgBQNpzUrd7ODOxjaO94+xt71j17WslHzGAIhhl4zdGApTBaxdPofzl8/Bn3cgNhvF/YMsFTIuqfvZqJSx+WIdz589s4yTpcVlXL9+w5jAlCJ6tbWFr+7fx/buNgpTkyZ1xEAkGWu088xG4Dh9/ukXePDVfaQjcWP7++A0SkvlKvqjIS6/dQU336ZNvYpIImLa/bRRvCftSSRIwHAGq2cXLEDBDKNup2ep/gRjS4clvKQe+lEZ/ZMOOmSdkd3aatlapUTFT//w93Dl7h3EsyEc7VWNhb27uYnffvwb7O9sY3KqYIFZBi8o0UHd7J1d6p8H8OGHP8Jbt+8A4ZAVKWzX6lYLYG9jw4rksQPJ+m6eNNHzD3DxxhWkJ7JWKPDspfNW4C+bJ/GEWRqkLpr6EF492cJ3X3yL4u6xgSsE3Ll+CbBevX0Vq+fPYH5lDql80rJXQiG3xDgrW/UhDnYODMRmZsyrpy+x+2oTCYK9Y33XIU4xDIxMNzs/V8Ct9+9ikVrRsbhlLBweHqPebKA3AE4DwNzaGvIzeQzCQIcsyvAQkYQfoRhwSnITS0+wUGsDONwq48nXLzFojpBPTAI9P+rlps0b7iPcfxjIsronkRiiNAutIl48+honjSoC6GPYO0GtfGDZOGQ0c9yZXXD9xk3cuHXLwDPuNbv7h3j44CHqpaZlHSWyriYAC/SGEyFU61XsH+1acINrd356BhfOnUf5oIhH3z5CLMQswDAunj9rEgSNZhvwRdDuDq2QLIOc3GdWF5ZsDWI0QKXibNTk9BQWF5dQWJjCKBdCdqaAaCqGeruBYo26zzW027QBJKwcwc9OGnGQO/b/QOD/Y+vNYiTLsmyhZfPo5vM8RLjHPA85RUZlVWbWlFXddFd1t95APwEC6QkhwZNewwcPCQnBB38gIT0JPhBCAokWHwwSdNNN1+uasjOzsnKKOXyezdzMbZ5HtPax5XEraJdc7mZ27d5zzz1nn7PXXnvtDlrtCirVovUNA64OkHU+Mtml3IMyAOj2oSRIOZ1e7vt4bK1cNTtBlr78LvkR2u9zDeV3uFbKRxKoIV+WALT2swJi5b+K7Sz/TX6D9sv8nNkNzNRIkpXtdwWr2G9cOwhOas/PQIgYrFwnxark/pnrq1iB8osE2Bh4PWQBC7TSMbxfjikBPiLxeP13L7gn4E/AFY/XnuXv89UEsgio8/px8lHlc3qJVrom2+slywmAlu+s5yafyktAUgBBDEU9Gx0jf4wyG/IlnD/9yhc0P5vs5k7HZOhIkiEAzaK2qZExk8ThGMrlT22fwnFuGRCdlmVjVUpFB3i5Wmy2djEbwPqt5fR/GVgQaCUfyYtB6FnpmfAYBTJ0//q+noHzZZ22Lsen+lj+uvPzWNS3Z8Etvu70HKim8cZnzOsIfJUmrQAx3g//F8CmsSP/WQCaCJDyr73BDvtO8FV9J35HY0tAvMYmyShsH78jdi6P9wKLwm80Zvhaxwo0FtaiAAv3w+ofjUl+j8fxR0Q5vSf8SoCejvP6tzaOhgC0F7T3zkUxYvXs5PsqeMLzu75/VcBU+BfHq4B9vqeisLJJtFnU7+f+lrZEhFHhRrJHGkuaP/o+z6nPxCSWzIUX8xGWqHnuffbMAvTiJupbXoPfow/IcxOAFt7D62rue22QcArhbt45ITxI2OPr/ah70vPW+FVbvdiX147oGfL8Xua811ZybPGH72lcCM8URqPriZzIe/UGGZotx77X3FU/qX3Cg0y7exh8+V2czuGvChaqP/T82D6ta16MTZiqaUDrxK8zKGnMCEAb02aYCqCBfbYABoO2MTf21lDPhZFdbjJNa2jISGWDTHOoXLYb4fG8ObKJNNjVmfqrwcDvqhAa3yOARwfftcVJWwgcZMdp0stAOib3q2qXGoSKXKiztMBKjkRAlyauQC1vlIkVvAVAO3Zu54ylzQHOhcIG+MCBpDw3Bx0BaP7Sz+N7iirwWgINzZD1B9aX3HjTqZyemTpL47BAQMhvji2dIHcelxrC5yW5ChkJtoPPVOkQ7AfqmfHail4Zi2IYrfBujDQhBb7xXLaxGLJG2VYz9sOImRi+ivCfgdi+3y0iSHafgE/vpoXX4a80mzlWOMkFqipAwT7kc1TwQ5OL7+leOAZ53zyfNldaHKipp4iSNmbe8aSFjH/5uSYY+8htUIYR3GG0TOPdBucwqKGNpOYX28oNHs/linS6wIj6SJFfLfR8fq8/H7U1FIkacKKNo8B1FQ1UP6r9WohfGWsXiNEi4mVL85yKWHnTJpQWwzaw/xX502bAjh387rjWIqEFUZtJjSfJ4PDcYuprgeF5VUiRz5E/fI8AhtJzeB7esyRCFOmVvrnXoGpcsM85X9kmLbwywOxzjsdOu+uixMN5Kka82yA5Vm6nCzRajCSGMT6xgNW1K3j44HtYXV1DJdvGx3/7KQ53DhHyRUwGYdBzm6dYJABm4BWKJzYuCSzcuXsXl29cQyDmQ6fRd4VfynUMCPw1O2gVqsgdnVgqNTUQyTzc2d5FoVwygLaDPpITY3j4vffx1nvvYHwuBoSAaqVvjId2pYFmqYL8cc4Amk6tib3dA3zym8+xcv6cAc+n5SKu3ryKd7/zrivCNeYY0LXTJgrpU2PPrT95YQB0vVI3YIESAVfvXMODb79rfxfPrcCfhKXYGsDZauPZo2f48rPfGoOarEcCOZVyzdYIpqUz5Z6sL2rwsujUzMSMSX6QhWr9RcZHr2+M4tGxCdPaNBDO14U/GkSLjmIkYMwpBkDQ7RvYntk7QiVXQTQQtqI5lFKgI721v41aq4Gx2RR++o/+CG++9xb8KVaZNKIT0vvH+PXP/g4vH73A8c4hxkcY/AgaA2psYtSYT71mG5VyGQeHGTTqTUzOzGJyYtpsEscsC8BwvM0uTOPeG/fw5tv3rAgb2ctk9RUPT/Dprz4x4GB+YclkFnKnefhDYURjiTPbTEeLjII7t2/i9u1bpl96cHyAnb1tfP3NN3j06BFOTjJWSG5hbs5AaIJmdESyp3R02/aa4DLTnAmOk6EXCVDWw8nOcN2mLZiamjAAmgAz5xvHPEF4ziH2HaWEuP4uLMyhXa8hHApiaWHRwHkLELP9zK4x55TyXm2cZE7tfsiStXJ3DJAysD0SRqFSQrlZRygexq03b+HDH37PisAhSnoKcPxyH7+lPvBnLpBDUHF6cg7z0/Ok2hibnSxwanX7I34gPLDsIBbotU0lXNEu2uoOpVDIIuSaGSCj2TG4tFGanZ/BRx99hFs3btt602t3cZrN48Xj5/ji869NCoGgKXVyafvoBBJgaXda6LSaqJQKBtDMzs04feVSCelczi0G/iCi8QQuXrpkOrS0TZQyYXZTrVIzEJhBpuXFJQO4aWPIuBwE/JZVQPBrae083n74Li5dueS09WJxNGt104L++c/+lZNp8PmsyKQ2pb6QD9sH2wbIf+vDb+MP/vgPEZulfjKMefrNV4+wub5uLMGrl69gamLc5uHx4YGNCbK8ucZQmuD5i3X85V//lc3d0WQCE4kRtMsuQMi5Reb43bt3sby44gqWDQY4Tqexs7+D9a11sxNkOE5MuCKcM2NTtlbwGTSqPE/VsrgI7o5NTiEacmns/CGgtbA4g3NrK1aUdODrotZ0DOVek7bQj2qhjtN0HpXTiklJZI9OMDk2jhnLuGibFia1gAkcUuOZcjjJcRbYbWL/4AhH6QzqTTp/PpM4qTWdji2Zmebk+XwoFE9t7bEshTqdJVccjOsW5xX7zM3Ve6aHvXdwaDIrBKFZMJFZMMvzC2iyAF0YiI0lsHb5gsk9UKqIjHiyYVlclhrbkUAI9VIF33zzDfr9Hi5du4SZmSkDy5mJEopGcfHyJdy4c8vATWYEMOjQD7j9MVnDBKCZFe30xgt4/M0jPHv8FPWak5OZGJ+050JAZGtv17TG79y/gw+/9wHmFudcgJwFZEo1K3i3vb6F//cv/tqevZ/sPH8IwVjM5A843u49eBsP3nuAiflphKNB6wNKUbAvWw0CJNRsTqPXb5osC6V+nAPfsoK3ZMQf7e4bazuEoAU6+bmKN3MvfOuNN/DBD3+AqdVJ5A+rePzoayuo+PzZUxwd7hog6GSERt1zKVRQrTRQrbUMgL5y4wZaRoLoWeAnn87gCfXRnz21fTn7eXp+ygJkC2vLGJ2ZwPTSnDGigzGr/4VGC6hVOgj1g/B3fDjaOMKTL56ZjAxZ/ASFSRQh0Ld6dRXnL69ifCaBAH1Hv8mEg8ObpLVGaWBZRum9YxT2c3j622+w+2ID8UDIWPzhaAC1bgP1bgPLl9bwzncf4NzNNYzOpMxUErNgocf9/UPAH0bm9BQL589jZHKcOf7oBvros2peoI9oImz6jf4e0DYAuof0bhbrj3YQRhKp4CjqxSYarGvA7CEDg0K2btIuGXjj76FdyWJ36wWqpRz8gzbCgT4Cgy6aLQb+mmh1O6afPbewaMUCqWVLf4ZZBPV6G40y5Yp8mF6YwfjMOIKxgGl6Z3LH2NnbtP0Przc9Pom1lVW0K00c7R5acJD2+c0Hbxi7Ohhidgf1pVvY2T7AsycvLOhw7epVROnjGLuybkEi2jGOi9vv3MXEWgi+SRoXoF8Fdg7q2NrZMtb6AB1kT47RrBdRr2XR79YQCDbhD5CRWke/0zRZGALODoBweshkPsuf4zVph2nvDTwJsd/9aFTd2mAF54fMU4FBfC2wRgxFAZZeANpAhr5bu14HDuSjClzR+QRIyCeKjzAo7+p80Fcj49l89KEkE6/L9hOAVuBZZCBl/8l38QJvuhe23ws42b6AxQKG98xnKwBF4Kz3cxE+5Hs5n9WBk/zhGJNvKmKLF4wT0HG2Fg79OB0jMEWAo/pXPpjAGfkvwhl0rdf9Cgeudu0edU6BQfIZBTgbJlKvGbYhOQHK4gkPYFCuawSXDgaUfEomTRqKdZ8YNGe/cQ/B7zIjjvthPjvWKSD4zKwJrpkcc/2hrGYiFrXnyWKa5htyXRgSwOQreglpvA8xer3jUmOO3/EC/K8ATUeSY5uEySiYYmvAkIHKLCfDG3qOGcv/5etzvpz5qUPAWRgB+0ngsvxk7/yR/y1cQPNAvi5fG7g7tGfy83UuR8hoOnINiUpdB9Lxc2VYK6ggspvGsnxPXUMELB4nDEngKO2CjtNYs73xEITlfXjBXo1jjTONy9f7gJ+bLRoSOXkeZRc7e+Qy+3kd9ZvOoXa4ccE6IU375fsCgIUxcT1mH/O7wmdoWzim+Z7kOLxAucYRr6sAje5DfcTXvG+eR6RDzR/hNRobr8hgjmXr5p9jQOtH4O4ruyR5VNcGfq7n5n2tvtJ48M4H9RM/s+DsUBZVNoXX5vwUvugFYnW/Gl96XuxXy3QdEne9RDoFQLzPS+NA7dRYYR+wz7UO8Hx8T3iLbHKbDOghi19tYNuEiWhekPkskFm219nWVwRM2TwFW2QHFRzyrkFnQPX//F//J7YaaBLwSxw07ASHsLtqqWqcQGH+lQHggOOGXIsNjaAV0hl2pBW2iUTseG4+2DEWDU4mLV1ZjGo1UJ31emTUgArTpXHGzRksV4TQgYEuFcccyyHAzb9svwA2dY53QdLAUJRCk5bvi1XJPtLkUB/IYNNJFwjHe+D1uBHkNcXm5Oc8v/pSAG084jYkeliWnsX+icbO7oWbIUo38F4mpyZcWq3Pb6nZZBBHhoUivFEQsvEkXcC2854EqmlBcQbgFVjN9gmIE3jN+2Gb1Eb+VUTGJgd1Q4dpNbwHPl++z/bzeUnKQEEOjiPvgHTRKLdYa2Orycn3jElQqw3BWpciZhui4WJF0FHgK88jI6DNkgy4FXwZ6kVzHL4a7y49gs9Kmx1F+LSB8BpMgfOvNoIumKLxwTGjsecCLI6ZrTGqFDdu9Bxr3I1dtl3jT0ZCix2vKUOuyX8WKR4C0LyGpeHXanYtXkcA8usLi9fgEFBzG7nfXdC10VI/OWaH2yxqQeL/ypTQ/TMAoXnh3bypvzjvZSe0cHsXfT5bGU2vQbRN0zDDQrZHki8y4myjzi1QSdrgGnMaDxpb1aqbowpcyOBSesMW6Z4DoJmpIbBbC6HdJ1OoOozgM7U1ismpJSwtXsCDd76Nc4sXkT0iq/cZmqUGunUWn6rg6ODYCukkkhFcuLhiVdbJbmCa8617d0170p55o25pxQSa/R2m+basiFR678ic87A/hGQsZfqmmVzWaT9igMT0KN798Du49+AtjM6MEPdCuVwz3dFauWIANIFkaoF2ql0c7B7g2YsXCCdimJmfQywVx803buPthw+MWTfwd1EtlCzltd/oGquYWsvp/SPEI3EDo46yx8YM+8f/7idrtAAAIABJREFU9p/i0rWLCE0xz9cB16dZaiLXsb+5i6dffGNay2Rfk+l3misYuE97xvFElgafB9mpnNv1ah3VUtUACxZKZLo7wSEyBwiUDvw+lFsV+BNBzKzM49Kdq7hw9SImRlMGYjdPa3j2xRP85f/2fxsI3ev0cGntEsYmpnCcPcZe9ghTK9P4N//pv4FLbzp9SqYnU3O7dFJCejuNrceb2Hq8AV+HFZZZdLPIBqPdqVvxKqtKH3aSC4wos0AMWcAcs9Sv5GZ7bW0V737rAW7cvoqp2Wl7tvtbW+jV2nj81ddY39g0wK07CKBu1cnJtHCBM9r/Qj5nqcRvvHEPS0uLxiyhc7uzt4uvv/4S33zz2LFBhprXa+fOY2Rs1FiTBLWZvkmgxbTRohFnP3sDBPphA4o5t8nipV4g5VHIYGCapDlJxmKoGpBzbm3VMn2MBdrrYzSWMFmO0eSoFeYjkPf86TOzKZy/XKsoP1Kpue+T0cPnTdZ7qVJEKBpE19dDrlw04OzKrRu4ee+2sWRtf1CpY2d9C8++foJn3zxFvVAzZjz7d256zgBxAzROjo2VHolHTLd2Y2vdCs2Rfc6sIaazEnhkYUyycScnnJ69nC8Gkvk/Aws//vGP8dZbbyGZHDX2JWU69rf28OjrpzjYPjB93lqxblIIlD8gcEdGbLPOQo5keket2KXZaL/f5ib3A41eGyPxMdy8fcccGhYPZHFDMpYJvh4eHFjxzoW5eZOqYfvIUiazlAXrGFyampvFex++j3PnzyMaj5oDyV9KvvzNX/21yYUwoEA9XxZIpNPa7XdwUsphZnEOv/9Hv4+r968ZOxaM5VWBSrFtAYbtjXUD8E4zaUu/ZgovxxTHwMTUJC5duWxa0ntHh7bWsK31QsFAc97r9Pg0bty4gYcP38OFtYtAMmGoWDadxsbGBr785ks8evrIWP7cL3JstxgQq3M9dnIgpVIF45NTuHnzNubmF03Sg3bfCAf9tgGvF9bOGbuVN16sOjICi88x2MXChfVSAxUCpeW6sVoZjKL+8kRqBK2mc36DgQDmGBR6cB/zS/Omj7+9u4eX61vIm3xOyORDBn5Xx4PAKIFlAsDsV8rT8B4IAnMNYWCMQDqfM/uGusq379yztZDvkUFVLVeNfc9A25hpd3IuBk1Tl5kgtAm7+wcWsBlLjGJ6agqxYNjAID4fZo8wcEVt5ZVzy6aVe7BzbOP26vVrJmtCZiyLtdYaVRvnnMPUlrdiMSE/RuJuX7m9s4mnj5/h6ZOXZk9npucsABmMRnCYOUQ8Gce33n/PNO9Hp8YAKrl1gX6xhfTBIfY2d/H5J58jhjAi/rBlARlgAp+tI9fv3saVW9cwMh1BrdXFxtamSSBY8eFO15jBmxsvcXomSRYxqQyCnOxHFuMiWGj2LMxMC0ew4FykXaF9TKRSePPth1haXbV9D4NxmfQBjjPsk4FlgaysLA99gz7yp2XUqiyS1MD9e2/j/ttvIz4xahIsYR9M3ufxV1/i008+xmkujcXlRQvIsvBtcmoU/lgIa9cu4fabVzHgtskPNFuUDOlg0O6hVWnhcP3ACigWTgrw94OmQczAMCU3yFy+dOMyVi+PU60LFdYh5r7BJRJallKl0LSCuAcvdvH0N1+hls0j4gtgnMGuWBjVfh2NQQsr1y7hgz/8HsbPpeCjrAaBqjbQ7wLp4yxqtRZOsjkkx8YRoTwHgahE1LTy22ChQzJ2wy740+yjUe7iYOsEL7/ZxkhkEglfEqVsxZ45dcfJ8nXgQwi+Ydr6YNBCp17E5ssn2F5/imx6H9EgsLI0Y1I3DPjQxnGcUmogGI4gwPFMDJzZdoEwDvaP7byXrl/B0vkFDCJAo9PEi63n+ObJN7b2TE9MYmluHnNTCwh2fcizbwd+TE6O4+KNy7h9/x6m52YQiruAd74A7G4fWhCH6/PU2Lgxj7mw066lMxmbuzfeuIrRBcBPO8gtfMj9lrLAxsYx0ukjk9io1QpIH24gnd5Ao5VDINCAz9+Ez98zmSCBBtIjZhYQ3yP4x1oCXlYcg1UGmHacDyP/i+9p38z/BbQJABboIOKG9ueUXdCPQFUvkccLGnCN17lpe9kHbDPnE22cFVDlHo8gYCB4BqAKWOa+PDIMPrDtnHOD4f3Id/f+5bUEtGnPLD9I+wP5Hvzcy95TO+Xn6bXWa32fY4zXfB2fEDil971AlMAogfrqLwHF8lF5v8IV5KPKV7OA3BBs1nG6lp4VX6vvdLwXYDKfNxJ2RcaH/ht9U4d79DGwvVfdfAPqls8uzCMSjVumH9e7arVsc2NsPGUSKrSPVihyyKq3wn2UkjIgcWB7JhIX+MO9o3xZ+ZRnvs8QX9G9ipTkvT8bw8x8GRLRRD5UPzHAa9gBi4QHXRYTz2eBZpNqcJmk1BC3fhq42gDyzwR0nmEtLAM/JKVZu4eSMApGaD54gxCaUxof3MsIVDb7wwz2iJOsEPag562sbrbN2h90sq3e8aR7ZXuEdalPNZbYHt4Lx7YD7BxbVW0jiYk/wi3UfoGNwmTUd+oPjX/NB++8UxvVdlsvh4Auz2fzdog3CGwVbqG5oOfLWJECItZfQ6xDWJuyGfm+/HGvHdNzEeDpMKdXNcPYHi8GJOCUxwlX4uciIfB8Yp3ruXnHlgBbOp8CUjVP1c8On3HPnAQZjXOvbfUC4a/64hVO5cVsvPf7+phjkFFzXliicBH+FTFWtkh9zNd81sJa+Mx4HSOCDLFE9osAfNkXHqP2ys7p2eu1sDybu71hjbYhBqx70bxqtxzALPxO2BRfO8Kh04zWNfm/MFbht157yOO8Y8L33/7n/8HAaRk7IIon1eDnRag3xtcCLfXwtXAoWsZIhYqr8XvseP7yYgSd+Kv3Obn5moaXwA4dbC8LiUASBwCP4w/bxv9tARzq2VqKpxlrl27Pm+T3+OOVYxBYKo0aGQYBqwLYBP7xuxwYfPB64BroznC7aBA/Y1sUZZDciDqYToSiQwI0eR4ZA4Gs1KEcGXHt5qQWm5VRS94XNwocfARrDNSPuqjQ6EjKwDEypBgR1UMW4E0pDmkR8j0FFrybITdxnWHXYPEC0DJkijDp3jTgLPIzLFxIsIi/fOYEyxl95bkUNNDYUmTPu8GSAZIR1ACWgec52edeA6hNAtvGftJY0Wu+p/GiZywWr6JFCrCwfwXwcnywbQoQeKPZMjrehUzsB36muaHABccEN3TaDPG8kquxiueNhlVh1dzTZo3t1aZGi7fGr4IlWkjDUVelmvfN72txkQGxYICxM5zwu56p7oH2Suxw9jMXFLZTQLGim4pG8/sKtvDe+MPjtRByY6BAB8edQHDZCbZDfaDjNN94Lul6KxjA+xQjmm3jr+Yhv8fPtNB4AwFnET5PAUKNcwH0vH42e3oGQOtebJFrusgwQRG3sLpUQbZHm3o6NGSqNluEhkKIxpKYnFzE9NQi3n7r21iZX0W10MT6ky30GwOUT8vIZQrIZfIGjFDHc3SSKXUJ0yOdX17E6sULCMWiLo2W0gFlOoE905Ss5MsG2BxTE3Rn1yrAs5gTjzs6yZjuYz/gw9jMBO689QYuXL9kRctY8b5Wq1qxpUapgmqxhOPdfZzsp405mDnKoFJr2CYwMZYyluWla5dx5eZVzC/N2ka4VDi1NHlen+DDyyfPrT2JmGOSvtxex+jMGP7sX/yZXZ9ptIERoFulnmnRJEQOt/bwzadfYH97z5jJHBscc9SwM6Cs1zZQLzU2ZsXT+AwXZhdQOC1YEToC7gTwuq0OUvEUrt24avd7mDtCIBXGm+8/wFvvv4PxJZeaBC4fdeDo6Rb+x3/5PxigXMlXcfniVRvz+WoZJ5U8WqEe/vif/BRvvf8m4nNR009tlJqWUr3zeAcnW2nsPN0xIIDyCrnsMQqlPCrNiskMkAW7RD1WFhdlMCPsgq2nJ1lLdWchmIuX1vAhgcPVFaRSI8Y0PDzYs+dBxuNXXz+CLxBGKEwwO2bAF5lhMQbNWm2USgXMzU4bu5S6ty6jvoPt7U08ffoU6+ubtiYQfOScpV4t1wmuQbbJCYfQG3QRT7Kti9ZmkgTymZJp7tLuEWBLHx5hfIIap+fNdnOOZ7MZsx9kPK9dumi2gcc+f/LUxgNlAGKRhDE+WeTp+Chtjmoul0W71zTZhFaL7PBJ9Ik++xlACKNSryIWD6DRbWF9axPlVgMj46PoUQ+w70BNMmB7zY5p5tZOyxaASMWTxvolS3Z2dt7mL/cQ3AvQqQ5EAnjx4rmlUpPBzyA6wb1Oj4X8aqb/S8eoTxmFYVCb92fgYiSMjz76AR48eGhBkOJpAY1a05iJZGDnTvIm53JynHMZRgOCvDEDoOuNCkZH4lg5t2jgF+c3C9ttbm6aREu50rACh5ev3kSp6AricoMfj0RNxsBpBVcteDs3M2uF0CyoWyqaTaAW9Pj0lElkLK+et+dEQiPBOrKyf/WLXxnjl2sKsyySLMibiFqxvw6LU0b9+Nf++A9x7cFVA2rICq0UashmcsZqPT7cx5OvvzEGaABkCIXMsaV2s7FRpqdMz5cBsgsXLpjmZDmXMyb/0WHaQN27d+6btvVIPIFyzbH/yADlmMxks/jqmy+RLxZcsTHqVx6dYG9nxwIEDBaQEf7t97+D3/+DP7TCqCwuR1b086ePsbm5jl67hampSczPTlqwiMUrORaPjzLmzI4kRm08thtdy8Y6OUxjf28Ps9R9nZpEl4B+q2mMzunZSbz57j1MzE6Cso7H6RNsbuwgnc3B53cZfcww0p6YTHuCuEtLC/judz+wVH4CBDu7uzg+TBtbk5JITImemZnFhYsXQb0ev49sG5fpxOdEUCrE4tAmS8X9RhD+YNCyIA4PSDSIYHluCfMzszbO2U/FApmJZEwCjXbVbCTHfblQs2d96fJlKx7JQlXUyuYY5/NhEIb2n/9btlaYYIQLVnOf1mpRw9al+idTI2j3ezZvKNXy3vsPcf+t+4ilEhZsOtrdQ4eFcEtV5I6z2Hz2EjPJKUyPTaHV7aFcrxvbFZGgaSYvX1xFMBFEtpgzxisDIQwGMAjKugVcA6nvzGwYMuJZM4BBItobZv5duLCKc8vLruDlwG9FDllgkMEbAzw6A0TCKZODIEOd2Q8sqkad8Bu3r+DNd94wvWLzVVpd/OY3n2Nv89C0+m9ev4Nvvfcd+KNh+ENB6+f08aGxsmmXT/MnSKYo+eRDOBlHz99HKBHF2+89xI27q2hQuqJP5v7AMl98PaBebiKze4iTo5xpJ0eN3eZAF2NhN2u4ePkCJuemEKYfE/KhN2S6ZdKnqFeaqJUbADOfdg5xtLWPbok6xlz3Yuj5e2iFuujH/Ji/uIK3v/8tJBeTiIwDPsqSsj1N1oLp2njssX5EpYZQLG7azWTYk2FMdruB7tEAiH+QjNgs97C7fognX21hMj6NqC+BQqaEQYfseT9CQQICEetP7o9oS3vdJsqFNNZfPsHR/iaKuTTatRJGEiGMMUtp1AVPKRNXb7aQSIxY/QEGd7jPo52q1xo2jx6+/xA3791CYiKCRr+Lz7/8HD/7+c+Qy2axuLiIK2tXcW5hBTF/FMd7aZNooRTB/QdvYm455QIk9M9qLihQOG0if3JqGSLLC+OIp5zcSPYYePL4pdnaibkxxCf8GJ9NWRSg3mojzLpC0Zite7Qr9VoJ4SDlFXewvv45CqV9BMNNBMMt9Potqwkgf8XAUD8zNagHOtRh7TnQSX6sJPeCPs5DSsA5Bhp/Xgcy5CMKlJKPqPcNuBsyoN3dO+deBA4v0CBGG7/DH84pt9d2JB8+J/ok/DFCVeBVcTYDpIekFsIbXJPEQmS2iNe/kR8qQEzEL/lrAuN0L/Jj+FoAtO6X98G+EyHMSai5wP4rYLd7xhZXH6gf2AaBg9yjCtxSH/A4vuf1XwTk6FwCJL2gtO5Nz4x/RfBim6VxKlKP/EaNAYGrfH9+ccGeF/dptMcaKx1WHbSkKWr0+GwO8bzlSg1HVtDbZ/uLc4sLNoZa9SbyBRdAIHZghf5ILhuStSjDwT0OCR4O3HKBXfnC6hP+FUgqn04+p3xhAYjeMSdASgHreNwR0Dg+9X356c7HdsAV1y6+JpFO4JYX0Od7Nj9YX2P4PPmamWvCNXSMnoF3DgjI844jL8OUmel6jsK4BD4KVDdQLeCy7L3PWWQ4+Z+yAxpXHNu8rnALtlPESYGS3O/wfvhdfqY+1rjU3DKw0FPUkq/542XdClsSCOmdDzw/26vAET+zfhwSNNVnfF/YjPPPHfgoDIz/S9ZOWIL20OoHgcpeMqD6UpjMGV4wBKB1XY5Hge7CAfkdzV2v7RPALlyDx5z55sMsSwH//EwYoXvPZSkwiix74p0D6mvdg/pHY1n3Tj+Pxyi4oOME2HrnkDJNdC/qVxEWZTtlt2U/9Kw1ZthX3v4UwK7xw+O9+BpfCx/SWiOiX82Kljv9ec1rXc8wrWbzrIYXx77WAoHnlMFSkFBrjOyj7kM21EvwlJ3x/U//1b8YCOBVIxRt4AkZOROIpIehCasHLl02On9c1MSUNCf89NQGvpif5pAMBbl5vLF8hsXhNIC1EMsQ8nz8Dn95vMBeMVq1iPE1O97LFhW70RbroTi29GS87Gbekxdc5mtJj3DzqPQRHcO28vtib3sjQ1qseQ46T9zss10EBDQhWHyHOqQEoHluMUnZTncuV3CRhpabBW0QWLFdBo3HkSHFCuOa2K8vrnT0tUB6Wb4E1Ag+khHnNexeMFPGSlENXk9GmOe0tKFh+jI/42teX7o/DqB28ga2aX2tsATHD4MW3Ojxf44d/VhqPYtsDA2zIsMC/rXoaBGSYVcETBE572LkNnwu+sjvOWa3e84yQpKXEFDqnYwyfjzens3wOcl4Cpjna34mg+ONIOp+NJltEz5MYeF84H1xc8y+5/fZnwoQ6Tya2GwHmSU8VoC5FlptwrSZEwhti/1ww8vPuGnm8+E1+FrAuDZJ3mgdr2ubmGjUzsF2E7jg/8pyUIRVc9W7GJocC9z9yOgqtU+LM9tiOmbDYgYaA7wfjW2x4nktjROx9BUskWSHghh8Nl4j7IIPjrHG+zC99mHGBttSqdbseI0nMlfYNoHl3Hg7Ix4FvY5IbBTtDgN2Mzi3cgnLCxdw59o91EttHO+doFGoI32QNceUrKfTTA7haBgDfxuxZNSK4JCBtrS8bKAmQSden/1Dzc1eq4cy5RSOMgYgU1qh3WhjIjWF5WXqAZMFnUGr38Xo5Ciu3L5pxZLo7BJMLBYLrtjXaQ6542MDsKkrSjmDZq2BXKFoTqqfGqMz03jvg/dNhmNietwAFX6XwMFp9hQvn7wwNirTWglAk4l0kD5Au9/BP/+P/8yKT1HLMRgOGruRRVDqhRLWnzzH86+eGJs0ZsLSfdPYfr7+AuF41Fhls4sLVoTu9p07FpwkO5SgzebTDXz2q0+GxcX6SETiuHH7Bhq9DjbTu7h0+yJ+/x/+BJNXUsbupIRGLV9G57SO4419/OIvfo79l7vIHJxgcW4R8/MLGISD2M+m0Qr2cPfhHTz48G2cv34e4ZkwQJ+xChw82cfuk11sPdpEvVDBzRvXUS7msLG9gUqjjGKrjlAihgcPHuC7P/g+EqMj6LU6pp9Ilvvzx0/wV//PX9iY//bDd4cFAp0MRrGYRyF3aozQp89eoMpgSyyJHosq+UPG3lIBqEgoaGAigb9UKuFY4wGfgSZMp2eBL9pSArUu+BY2SQy3CW6aVAwZwjNz0zbW4yMJJOJJVPJ1rL/cMkIsWTEEoDnnxkZHDajmufL5nLET33nnHSyfX3brSadtz/Fgcw+nZNOX6njj/ttYmF2yOcWxW6kUsLm7gVDEj7nFGSu+GE1EUK66zB2ucYN+C6VqHhs7uyhWK8jkc9g7PEAg5LISqPPMtpVPS6gXy5hMTWB8lPc5BKjDrCw+ZLD4KBEyZddmwUsDzhMxBMJ+DPw91MmArpZQrVes/wla0YYwyE5WOO071/orVy7jzp27Nm8CRDk7A8taePzlY9Mpj0Xi6LZcBlipXDd5LUqbNJpVzM5N4MPvfhuXLvE5JW3uUGP5y6+fYHNrB7FYEtev3TbmxdHhsY0LpnFzXaDdLxeKdt8sKmYAQThk8jpNEgPQRyKZNCCJAQUGMsiwnJ6aQKPawO72rvUTWcPGMqTTwRTTWBgIBZCaHsWbD96yDIF6m7UUGkDHj2I+j2zmxOQOnj96gv29HWTTGVy8sGqse7Jpq9UKoiMJ0wO+dfeOMXx5f2Tmb22uY3/vECxIPJoaN/Y8GaudrmNJmKxSPGaSFk+ePLGxQ9vEtep478iAWzrZhGE++PA7+Okf/QnmlpcMYO42TaLZ2epcAV989inWN15aijFlV2gr5YAEfUFcunAF83OLaDYaViiS/XG4v4fscRq1UtFQQz/6JntC/eel1XmkxpwEx8bWDjKZU2KtGPSZldZHMjVmgTGucWTPU9LiwkUGkz5EdBhMJbv/cP/QAkFffvm1raGpiUnEk9S1HUFqdMyyNxwI0rdsD4LKLADK+dqs1JEanbTntr21Z+/NTc3Z2GdgosEMhBrlWhywUKmXULLU6zjqZa7fYetzBp24djWtKFrXnP92t4XuoGNzgUGzUJTBYp9J1DjyRBitdtfVJEmNmJ3gZwvn53F+7Tzu3r+DxZUF5Kk1ms2adBPnxBGzcLb3sDA+b/1MLdg8Mx+rdfgiISyvncf8uUU0By0r3scMCtqsWDRstpEAKTNyTg6zNpcdAD2KcqVomRgMRvz4xx/h9u3b1ve5k1OTIPntb76wOie8ZqfeRahHf2AEkZEo8uyXZhG337qNH//0R0itjDgt7O4AvWYTmcMsPv75J/jFz36JQceHy5evUn7YrutsZd0kULgnnJyZMj14gua1dtPW43Qug5nFebz9zjuYmB4xAJq2iVvgbhso5PLYXN+0rBcGAhnAataapu1OKRZzzAJ+zM7M2xwnu7vXYnYmU727BnIEfGFUC1Vktg6QO0pbxlM8Rts0ACI+dKJ9BEdjmFydwxvfeQdz12bQDwIjVNRpuPnSbg5wcpRBp9lDpVizZ8JgFgvkEVBnwCwcI1sdCERg2VvVQgcvH+9g+8UBxhMzCHSDKOeqBhCx/gHlWyjJRPa/+W+kWqNrwOzO9gvsMuOkUYa/10KvVUcyEcPc3KytP5VK1cYH75tyLyweK0IMJ/cH3/8A7zx8BxMXRwBycfxALdvHzz/+hcl3ra1dxPz0AibHwhZU3nqRQz5TsHGxeuUCxmeCBjo/e7mDAXrGjrdJDD/GkuOYnRq1vulQaqTRxQ61wg+PUK4X0OqWMDIeNx1kMvdjoyOYmp41dr0DT6n3TE3kI6RPNpHJvUCtkUF7QDtbNW1szkvHLu5b9ovzfx1hhnPQMi7h1ij2A9vNgrbm61Hiou+KuHv3uAJFvXt1kYfkh/Ez+Sf6rpx/2US+L0BPoIj28ebT9hwQqWxZEV4EapgMFVP2hwAFzye/3HzBjpMOFOHF3ZvzKUVqErDn3YsLsKQ9lV8uf0l7fwNAhhk46g/5fQKI5JPpcwE++lz+h3wzgWNef8Db76/3n/pXz0HXE4An35j3JryANlqYCvtAfouAIIH/lrEZDdl6cXpacOzcnsMpCDCz7aFwxEgZtMu2l+v0bC1llhqlpZo1BhKPLUhO+2V+ecRlcyWG2dQscHgG7rKwKqOtQ0CXNlkAn56DfEj1qQhHIiYK3PL2hQhNdl2TXXX7Ke6N7HrUuB9mMjvAbjhm/JwTPSO/eM8nv1N4AAOXGhdGbIu5YITmBK/hCF2O+KZghjAqPT/5xXpurbarAya/XGQ4PXdhF9yP8/rsG/algEj1icA7A9WHIL7Grvf5qx06B+3B6/gBr+M9Tv2nftdnei3sQ3NdY13X1fwXhibgk+/r2vwrbESAobvXV5rXstnCIQQAE7cQfqLvak7xO6/PUdkHHiPioHAJ4TuSLaFtEoivZ8nxxbYLROV98ThhBXyeDOx7MRT1lc2pIa7J40kUVT/JdrAtwqp0P7wHrtnCGdSXPJfAbT172VkBs7KpwjWFt6lvvLXr+B2By7Ixwkpk03V+kXb5WiCy7lP9rzYpgCD8QnaJAXLNCdk+ry1V8I/HqP38n23n9TnP1U4do3XJPYdXhTs17nj+szb/r//yP7MihAInNRAFoJE1wQHnPTkb4jbTLoqgmxGoZ8DkkI3J78rY60bVyTTU7HweQ8CI59Lk4V8ZHP7PY4zJNUyX4GCgIddg0WQXyCSQWYxpGTJ+X4PLbRocsMV7YrvYD5ogPIcmhDeNQufmtTSIBL6KKq9if9SYVSVkXo/tse91+uaYtal9OdQ35vv8dYXWgm5SDZnEPNYG3DAgYO2KOSCQ7CEZRC36MrCRiDtGoB371N23k/1gpL7bdRsggcjeDY4WDUVKBRQKKO+2HeOV70v/WIbaFjSWpwkGz1J1tHnh9zng2R/SySEwosnJcaGxyPMouqMxp0kiI6pxKDBZ96IFQhsXjVVJwNDZ0CLGaxuoSi3r4UaK1xGrXONR48QtXK8KVXgN/6v+dyCyN2LFc6sfmOqvaylQw/tmOyQ54QWPxcZiW3mN9lDygs9UxpLXU8DFuxHTXNCmzBkBJ4Gia/D8ll491L7S5kNzl/3Nsa6xz/R7HqssB56L7eZ41ZiQgbZ533ORSAHNtUrV7l8bXW0gvAZPC5gWHTG1vTZJ6fSaX3qGZxuY4RzR4s72u4XcbwEQ2hK2gX3Kc3W6DsjjMc4uOd05vrb7q1Pnr49wKGYFQmKRFBCMYCQ5hYmJBUyPz+HapdsYCY2ilKugmCliZ30HzQrlaZIGLJO5QHkLMlMDkSAWV5axtOK0W6kNx+vlTrKosNJ7r29atFmy1hpNp0uKAFbml02KIF/K4yDjmLmLSrPBAAAgAElEQVQERqgjPTs/b0AfNeppT8guq5fL2Hj5AumjIwOx/UxzHtDW0psOGAtodm4B73//uzh34byBdemTzJl0ENl7Vpxvd9eKB40nqU3JIlNZ5Eqn+Cf/1p8awBVLxoxBZhr2WTqMWRxs7eHZV0+wu7llTi1BNrKZt/d2UedGcCSGH/7ej/AP//QfWRFDXwho1/vGttt5sY2vP/sSpfQpmuU6woOQSQJU+k3s5g4NdPjJn/4UwUWgedrDSfYIhUwW7XwD7WINL794buc42N5H0B+xInMsIFduN4wFPTKTwIVbF3DxxgXMLk5bkIAyC4GGD418Ay+/fIHDrX1cWruARDyK48yBASuZWgkzKwv40e/9GJffuWIpy4Ny3+w22ayZwwP8n//7/2HA/9WrVzGSTBoYQ8YLtZnJwjXplAEQjseRSJIFSKeuh3q1Ycx3ss/CgaBd94037mNxeQndAaP9HdMsJQBNMJEgEh0ZjtFkImVjmnOFABrnXGpsBDdv3zDnxRf0w98PoNvxGRhE9irn/e7WpmPRhMN2HOcTgxcELyj/sbC8hFDEsTWYDt/M1/D062dYf7mDSxeu4uKFKw5B6HWRzeeQK2TQ7jUwuzCFW3duGCOZciC851LpFL02i6DWcHiSNubp7uERdg72bU5xjk6OTiBEGYRSzbS2J1NjmJ+bszlJ0JXMxnazPQzUprA0v2QMoJ2tLZyeZjEwjQoqM3TRHnRMnqNUL6NFCRJ/39LJLdvD0ssdm43MVAZ1rl+7acUACfKyMNqLp89RzJYQC8cNeCCiVixXhlkuQCQaxMVL5/Detx/g/PkVYwyS3U/gbGNrD9vbuxj0gzh3fg3o+x07MB43W8l1lnbIbOnQgeRnLITHImn2l8XM4nErqkamtjm0QbJ+YzZWqAPNccs2s39oQ2h7WXyQRbZ6fmB0YgxT89PwhR1IMJmcRHDgR/r4yBj7h7t7xtDt9wjMpzA2kkS1QXtXMaD2zv17uP/OG1hYXDQwKptJ4zh9aAzo3d1dKzKntcLt1SIG7jMNn+3hvVIahsESMvw5zl2xRJeB8f5338eH3/uupevnTwumUUww2YLHnS4O93bx7OljpNPHyJwcW8FQPrd4LGaM+Bs3bmJ15Zw58JPjE2bfuMZsPH+BT3/9K7OnoyNJS8kfHUtgfHLEZEXqjbYFccgYbTItcxCAL/Aqg4v3QgCa6fUXL140BjQLI3JeUQOcBWFfPF/Hp59+ir2DA8TohLNeQSBomRGrqxcwOz9nQZ/UyIhpRncaHew/3zFZF78vjEQ0iXqlhUA/YM8wEY1xc2pgu7ETfay5QOCzY8+DEbugP4p4ZMQCL5z/2vATiDM2MIudtpvInB4je5oxRjRp8ybNEY1YIMOypob7YAPh4nHMLc1YUPTc6rJlPjAASaC4Q93eWhP7W7tWiyDY82NmcsbkgmqNJmqttrvn6XELRAbjETS7TdOkpmRK0O90nBl44HpWzVdtfo2NjhgYQ1vAtWx5eQnvfedbVmiWfgKv+fjxY3z6d5+aBM7s9BwS4SRGkLJgy2m1gHy1gPjMCN774bdx6+E1gHwGyltU2ib5xN+NZ1t49PkjfPHpF8ZeJWjPdYprL7WHSQ9fu3IRN25dx+TshMlI5fMFI3pQ7mh/f9+CElynx0Yn0Gx2EA5FbW0lEHR46ApUEtCmlA5lasrFigHhmaMsdrf3bI5GwlFEg/ylNF/P1t6pqWnEY0lUCmVk9o6RT5+Yxr6pVPt7iIxEMEgG4U+FMLE8i3vvv4Xp1VkEI0GMJIFGjSzsltWKKGRL6NRbOM2ULMOBdo0Md2ZazS3Mgtq/9W4bkdG4BeLy2SZePtnG0U4OsUAS3UYf3QZrMSTBwE6/2zlLV2c2C4ErLnbZ0z08ffY18ifHiEdDCPl6CPn7SCUTlgXBccv1hexnrieUauK6XyPj/CRtkjHvfuch3nr3bcwtT1v2S6Pbtv3AaaFojOmVpTHrPxZCpjkf1IH0Qds0xYuVMgJRghEdJFJJTE2PmW00KbiB3+6hlK/i+DCLQT+AaIiZPwzGBkDwqVhi8d+42cf4aNLqSyTGRk2KxvyzNjMIKGxWR6l6gOPsS2SLu8iXdu274SCLpbrMXC4JBN5ZmJ5zznzkngMUmC1HG8Y9I9fnYJD7yYAFmTlX5cRr7y7QQuCTHP4zIDHopAsEGsiP9frM2q8KgBL4KjDFyF/VyhmzUvtp+WDyCc33HRKB5LcIMGKhZB4v/8ML9AkgEnCh73gBOcoh8fuvA9/yibTn9+71veCQ/D/t870gpvb68u/lAwoIEUDi7XtvH6gf1LevA1XCK3TPXp9WeILAGoG7XNMlZ2hgULsxXP9dnS3q5bnzuFT2Xn9gwSOOLxYzZcBwdEhUIoGtxEzaWvXMvyZQa/uYoY9F8NnryzL4aq8ZEmHmasjJjMi/Fjjkxqjzd+SHqx+1xsiPEwbD94VxkKDLMUsAWv0kMMsRq1zmLwNcAqDV93oeArKsX/q/qxvOLEM+P40F4R7ecaTxrvOwbfLRNU+Y0eQNMgiAFs4kLKsvpvaQDWzr/hD/euUjvpLy0Fi3fcuQTOX1RTWWXFUGl7mgtul8et877jTP5NezvcLjdB/e8W7PwFM8Tsd6+5j/s98ExAuf4LmZjWXPaagKIKBX5xFQTHxJz9lrI3iczu21ERpv6keNUYGt6gv54MLX2JccP86WEkB2uKDwKJHEmNkvIqjAWQG4vF9KqjmMwMmjatwLp/FiDnrOwjf5Ga8rHJDnU98JiFf/8q8X2Naz1BzS94TdePEttVegstduap0QCK25o2vJZsmGyTad7Q+HmTDm93syZ7zt4fvcG75+L3pm7tpuXnrnmOw9z6V2OKzJrXPe9cX3v/w3/+mAD5eDRunlPFh6Llz59VB004p28oR6+Jo0HGw0smyE5Cw0MDXQZbDk8CmyovML7ORrsUC9xoSfC6jVAqwJ+ToQq8VNkQDv4qXohQaQAT9DCQJ+JuBd7RdzU4PPGeCIHUdnk32miSjJA57HSQcMIzkEqYYF8cT8ZttZjZVt5zkIGDF1zBlVVwxNE5QFLng+EiKoucedIJ0Ibma8k1J994q53bLBxPO4CJAD+BmJ1CTnwqjokiagol2K5mjwaBPDjamOEduc/aLJchaZGRaRUXRVGyk+D8mrEIDm8Xwtdrp3E6CghBjvei7eCKYAaDHlxWDVgiCDLONEAFnPX2Arzy9WAK9h7KBE4mweaNw7sNOlh+j5eNvL/wXW8j4VQPEuXmS/CGDn8QJCeR8EJDSZxUhWpFfn7rJqsocdrLGiRUjBAN6TAGEZcNtYsHjWMGqswgHUVCUYpY2ljc9hoQrNPQUIBIYK8OcYFojNPpEOOJl8vL6kRHg+jnMVk/DqN8toaezwXgR883/2C0ELr7FV0ETtkMHlPWix04ZK52U7eTwdYlaX1lyxzIxIzJwnRkhtsSWQEgqdBXPcmO/D7wtZGv7kxBwSoxOWEuz3xzESncDF89cwnZox1nN69xgvn6wbqDk7PWtyCZTFoEdVb9bQ6fcM5JudnTUwjM+FcyVznHYgYrdrum/8n8w6Sj1Mjo9b+nMikjCmW+70BJmTExu7HLNkG/G87Ccy5Go1atTW8PL5U5QrBTuO6f5k5AWYYoaApQFTH/n23TvmsJJVTUCQIDlTZQnq8IcAOkH5eNhtBsgspb7rW2+/jXcevm0MW9pEsqZfvniGrRfrxqA72j4wxiVBwqnxKedsZzLGAh5EAnj/Bx/i3/l3/6k5ygFK4zWAcrZh4O9Xn36Bneeb6JQbiCCMmYV5dMJAupjD1TtX8cGPPkBsLIZsPmOs3WLuFEFW2a51sf1sw/qfDHIGfZYWV0zXtkcZgFIO1W4VozOjGJlImNZmjPrAvSAiiGJudBrHO8fY39jF1MQEpiYmUSicou3rotitY2xuGj/68Y9x895N6xsyGAnYGHv9NIe/+r/+Ai+ePMX46Jg5cgQqTG6h3UK6nMbKyir+4I9+ivtvvYXJ6Xnki2RtHmJ7YxNbL7dMY5eswUG/i2s3rmFhYcGYbHR4s8dHePHihYFnHL/GtqJDF3C1D6xQ2lBXkPIfZJgSCLBNmLWTLLacbfDLpZJpRnN+se2UqXAbzwbWLl7A/ft3Mbe4gEg0atk7TKMvHBWwvb6L3Z0j0yMniBIJxwzApjDpaT6DZqeGheVZ3L570+nJWm3BHoqFPHw9snqayJzk8M3TZwZAkyFLJhD3SKmYA+sIQpJNvzg3jzt3bxngRmBxe2Mb6aMMmrU2krGkFb9LRhPGPjdgs10zLdz2gL8t1NoN054mq9ECP+GAjXNby4MRs7+mue73m/zL+PiEgZW9Th9H+0d2Teqem6MVotRKy9il7KOx8SSuXr+C+2/cwdraeSRH4iY98PLlSzDF/vDwGK1mH9Oz84iGIqhVXaDTbH05f1Y3I85n1qw76Yeh9j3/itExOzdn1bvZi/6Az8AWHsu2oTfAWMplcxCwZh8QPgmGKXXSRtfXNw1hSnrQCZ2fnEUqMWLyPNVSGV3TEXebZmpMkvlIgJWOJNn91Bq+fe8ullYWTaKjUC5YgGp/dw/Pnj0zbXA5+A48GBggZDY8FMLMzJwVuJyanMHkNNnqLn0xk0lj92Afy8uLFlhikUfKjvV6zn7TNrHoJ+/zmAGKLvUcG2eSUzx/IpHEvXv3cOPadZsL1MfkuKGO98bLdfzdL3+JzY0NtBssQugzne5gxGdF+tot7jtaJu/ANZWOsc//St9Ve7uA32cA9He+857ZQwvg+mDBPMrgfPLpp9jc2TVwN0rpiFAQM7PzuP/Wm7h//77JCcRSUZMDqOWqePrZY/z249+ilC8jlZhANBBD2BdGkEX9yKIdSdpcY18UKyXHQo2EjZVOcH5+asWAa0p8aO9BUoEjWrTR6NTQbFZRrORRKOVQrpdsrQiHA1b0k5kNPbDgUhu5U8pRxTC/soDlc0sGzNMWUl/XR6YiC9a0Ogao7m8zmyRtGQGL80u21rCgDUF7rvWtXtfARQZWOcc4/sgU5Q8DLwc7+8jnTm1tnJ6cwtTEmAXj6BiSBX35+jXcunPLAGjuS6hXv7m+hb/7+GPsbO6YLV2cWsJcYsEY2VuHOzgsHGF0YQIf/dGPcPHuqmPTUsOS+rbpE2PDFzJ5ZA+y+Ju//BvTCL+4dsGA7xHK2URCGIQDuPvmPdx/eN9pAveB3H7W9u+cp2w77SX1rEvFqgUOWECRILA/OIA/MLBg25tv3sfM0jTARCv6cFVg89km/u4Xn+Fg9wjRYMQCByx+GAmGbX/B8UQwm4BxpVC0+cxx3u02LRg7OjuGfiKATnCA2FQKd9+9j7GFMfhow2JxK97LdaLXGqCSLSF/ksfO+j4yR2nzGSxjLhLG5WtXDGCfWpzBgHr1qQjy2TZePN3A0c4JAv2IZRDRng46FKfuo9N2Band3tXp7vZ9HVQaeWxsPgO6HcxOjiOVCOH80hJWz63YGvDs6Qv84l/9rdVesD0ei9aPjVvmXC6fQ8ffwcK5RSydP4dYImr2iYGykVQKiysrmJ+Zd/bppIyjvTSC3SBGYiPo1DtIH6aN3U0APRwLufoK0ykwuY02jCDY8V4N68+2cLSfRTySQjyeMtvCPRtlrUz2JxlxAbmID4FoCNFk3Gwd2fFk4zNLbeBjpukpSrUDFGuHOMnvInu6A/TqCAb6Bs7Tl2CQmIXdWezWOeYOgHP78aABjI7JR6awzwBoKxI69JkEVrGvtd/kd+UjeH0Vkan4XYEVXgIS1wB+TwCL2iHfjq9rLHI7BLK9AJgADe6PaUtp/9hu7hnN5x+CCQSgeYwX3NX5RAYTc9E65DWmJftHZB3ZLy9gZ2SQYZ0g9Qevr37w7unPfM2hr2J7HEr1DJniwgZ0b3wtApkXvPP6Dl4QVP97/Q4CmOxzfl/9oHMJgJcPJp9cGaSGtwzBQa6TCtgapqGilSSZkaDAIBWYhZAwBrSTUEpbBgWDxbwXAyMH7piz8cQK6ZQ2l+TFkJEo8FjPXM9IwQphNep7BUL4vpd0x+Ndlp3DKTjmjBjVdnrLDMbpWjqHAwld2j914NkvrHPx9wFswnfoo8gXNn/MgycI9JO/KvDfSyYUoCyMRDgQJYW8wJh8T+EDZwDpECjX3kaAIe9fgKuAVo0PteN10pxAQAfu/25RTs1RjUGeQ23SGBPw7iXKvX4c28J2eAmE+r6COnq2/K6wGx6j+3HYmfN5eaw3g15AscYZP9O8sv0ax/CQNSx7o3khMFLPW+NCOI7u18aFRzrD+1p4oDA6IyEMCWTuPl2RWvaBSHvCKJ2dceA19z2atxpHvCf2kX6FHWn8CaD3YmLCMr1Aq9feurXAkdn0o8+94PXrALjGgXcM2Pgf6i7r/nlPAqo1FvQ8dG31s9YLOye15j0a4axnJAyJ/aHn6rDCV3OZdsvty10QVHiTSL2yH3pfdl9z7ex+/vv/8s8Gkj7wgrwC+7hp1CDTRPJGkoSQ6yb5V6nseqBaGAQs8/v839tRMuK8hoA63pjSLDTxBVDyOkqj5wMUwCxjz8+l0aMH4V0IZGh5Xe+5XGE4Z0hlpDRReT4ad7ZFwDs1fAgmcNNPYFl9pIVRmwQCjfYwB6+YwrYBqNXcxB4Wk+D3TOM5OTKMPjrAWAt8tea0YVldmzqi8LuoG3faWsgFiIoN6hZiTTjHZmck1S0eww3FYGD9KT0f70TRoqPNDc9/Fmjg4jjUJvIaDm8k0p6dgVwO9Gbf8X54PWcEHDjKcchr0GlWkENRan6X/c/3eQz7XNIvXm0wTUie2xhkw+J6Xha/1xhYUZXh5kHjlq95bgKT/CumvsaRDJAiuepvLTxeQ8f2a/Nmz23IBmf/untxxSKl3eyVvtBYErtfIK0yCJyWKoEGB1Yq+qyx6c0QoAPCdvFeeI2zxaLlQBC2nZ/xniwVvFw+i3yyHZrzWlwUaSSQKBkabZoVUNJ52R6y9fk5j7Uq2/2+04wPBO21ZGh0z1q8FRTja92/GNavgikuXU0GUlFZGWRtkBxLxUWueR8cZ7JJ1NKWIZ2ZmcFIMmVOJhlxtpiH3MZKi7HbJPvQbg0QT4xi+dxFjI3NoNcPoVkfIBoiG3MV8+OLaNc7ONw8MDCRTvDc9CwWFxYMgGbfkAVhi0PAb/3AecCNZKVctDbyl8sWi8mF4zHMn1/G2NQkZqem0a42rcAfWTR06gge5jInVoAnEooO9bo6uHLlim0KCbrlS1n4jHnbswIm0UgciXACoUAU1SLZ65QfiVpmRavbxN7RAfyRgGku37pz04qhkJFL5lZgwOyUNoqnOXz86cfWR+fOs4iiszfZ7AnSRwdWmdvGLcfCUJM+GgwjMgg5vUoy1ei8Ly/gH/zr/xjvfushYnMB03BmdfqDrSN89stP8PSrx/C3+wj7w4jGY2gGBqh1Gjh/6Txu3rmGYCyIVpf92Ua9XLFChNSqfvH4OTKHGdTrDZO9YB9PTM/YvZ8W8ihU80iMUfOzj1KlZOMyHAwj5otidnLONDZZfJE6s6kkK3vDQLx2BOiFgHcfPjTQ3q0PPZxkMqbf3apV8dtPPrNCg5Ru4OcEMQj2ddBFtV3H1VvX8O/9s38fKzcvGTjbLvVMI/jkKI2vPvsc2y83nIRAjRXTxww04taVqbu+fg+F4ikq5ZrJIpy/sOaySmrVMxtpY6hUNuDs937vR1iYm7NxTPZwIV9FPl80EJPPi6A9JRGY2WDBpLZLa7xz9y5u3rllARI67Sx8ycKQtXwdh7vHSB+xwBjZxEnEws6+kGXNonzBiB8LS9O4fvsaUpMjBggbM5HszHrFwI3jdAY///XHyJzkMTO/wJIzBgiyAJufqb4NBny6xsZ89+EDrK2tGahCJubGiw1kjnLwdX2Yn57DaGLUmLhkmhPQqrYraHQbDoCu11GoltAgqBPw25ijrnGzQRY1mfHLliLerDOoTAa/20j3Oy7zgfaDQRttsCL+0LDeRRHRRAizs9M4d34Fly6tWoCNtm19fR2npyWc5ljEzo/UyLgx1M1h5L212yhWi3bs+MQErt28gdHxUZv3WzvbxvQrFagX7YAMBq+ofc0xzNR8ahNb+u8weBuPxu3alOAgQ7BYLlkxRMpVVGoVxEeSmJmbdZlWAyfBc5rLWR9TX5nj2zHfizg+PDCbQUd7dHwcK+dXDIQ+f+E8yAAuVanhnsHezi6eP39uQTsFj2kjLUBKkL1JLfAUrl69bgUU5+cXjU2fTLh9ztb2prGHGZzhHJmfWUD+lH1SNQeBjEWOTwZPCPZQ9odObL3qJM5o97i+EIC+deuWsSz5yz6p0lk/PsbO1jY2Xrw0oDyXzRggGgiTvUIWatf0pjkwGbwxJ5HBKwb6/f4zhksyETcZHILJLBrbpqxYv2Ng6u7uPr559MgyOlhsk/aBIPTqhTW8/+GHePPttxAcIwjlAmvtXB07j7fwyd9+iqO9Y0SDScQCCcRDccsQsSDYsBDoqWlAF409PjUzbcBFuViFrx9FyB+2cerdpxIMMxvcaqDerKDWKqNaL5l8B3XZff4+er4+YmR+jiTNhu/t7VlQamFp0TIVOgMyXPpIpJjyGjC5tXg4aqndJ+kTPH30GCcnWcxNzWNhfsn2lNPTLECXwlH62NjWBEcJYjPTgGC9nBraDrKaWRuAqeTjzHjxMZvSsf1ZUPHG3ds4v7rq9Oq7A7NLlOD44rPf2P2enz+HxdFFk+PIlk6xc7KPTriPH//J7+H6vesIpVx2WrNRw0k6g9JJHjlqLedrePTlYyusS+CWAGB0dASxkbjpD9+4cwPf/9FH1veUmaLdPT44NhvKNZ8Bpd989jny+bKBmrQZ07PTSKZiqLbLiCUjePitd3Dx+mWT/7DfZg/Zoxw+//Vv8fzRCwy6PsRDCUQINIVjJlfDZ8sxbOuDAcYugyEYDSA5nsDE/BQ6wT4q3QYC8RAu3biCqcVps2GOpRoyLWrqNhdPCth6sYnTo7xpdnPtJbGAxUynZ6es0OulG9cQnRpHYmIU1WILGy93kNnPIoAo+q0+4uGY3TN119kP2h+fAUr9Nqq1PE6yx/Chi8nRFBZmpnD/9i1cvr5ghf0y6xX8+Z//Ofa290x+xbTlSdpod9BsN1Hv1c0Wcy/bpub/SMy0nUfHJnDt2g2srlzE8eGxgfYEnUejoxhLjCHki6DTdMxi7pvGJkcwOz9lutrMEhgZCbJOMOpV4PnjXRztpBEOJQyA9gUiVv+AAbrEaMqYzz00rZhxo1u3wAyLvSbGIqjXu2j3ami2KijX0qi0mEVQQLlxglLxAOXiPsWrjIjiD8B0dy2gRS10H1mkDjijPTFfIO7sfqlUtv0Ys3v4Pe1VvWCHfAWv/y2/Wf6RwFgBPq/7uPIdBf54/TLz5/hsh0xOARMCJHis9szKzmTbaW+Z+Wp76b7zs+UTyffhdUWm4fHKqtT15Styffbe++sAjYA+gYsCEHmc/N3XwQ0BRfJbhT8IlFMfyw/UebzAi8BmL7Cna3qBej479okwAy8OovVafq+wBoE0fM19vXs2DvRiANAAppAjqpE4wsyhcqligXkSz5j9VilXQSwgPJSnEjjHfbmX4OaIIgFEhkFJtU8gm/w59bsXgFb/6RkIhGJ75afwe9ynaG8k1iOzJKxfhsQ6neMVIOWY2LR9Nr6tMPXvFkSzTdYwGE68Q/PAjqM83d+jnS5wl32rgL2ARLZbgRx9l3NU411zSGCeAhTWCGZTdLtn2d4CLflXJDcBiV7gUZ9pv+j1/911nWSH2sC/3gAMj/fiFRqrAjo1Zr19ISyM7wlLkR1Q/wibk02XPy9yH1+7uihu/ybioHx64QEKRoh4qXbwuwLkbR84xIi87XRAsDKMX0lceueJ7J18Ru1x1K8CuU3SagjMOqmMV1gR98bebGb3DBxuZdlHw6CYbLRsnp6DbKfuwxuwUFDMa1uEBwk8l63T+NLz1Hi3oNIwWOgF+fVsvd/T/7LV3vtyAQMXePBiqxoP6jvZL8M+hgz8sz1uxOG9wkhkH/Rado52SwC012ZonuveNd+FrXjnmv3/3/0X/8yKEHrBFQE5jkHl0u35w5vVgBPYJBq6ohwy9gI/NTD5uUBAsSdlNGUYdONiJspwCIXnwOKx3naoMwW+sX1c7PhDFqAAYBlPdYgAK7VJ55bsAe9ZA0SgE88pcEsThw635EPMYW+5VBoxX3l+toFsSQPCWk4TRwxdShK4VC+nM8h0Oy4gzrmkwXTRTRlfRqwFCFrbh4aZoIcGhxZg9jOPdRPJGXhKguieXSTNPVN+xuuo3ZqUMlwKDIhNys8d8P8q+m59PNzMsC16Jhr4Zkz7buLr+zovry9wX/INeraaUIpK8jWdAgGZarM2XwK32T7eq1i3vKYMpww9N47eDZeCDBpHdHp4PZ5LbABzqBuNYYDDOVUa/+o3/tV4lnHXpkZ/3TmdBrqE/XUu9Z0bU5RrcKknCrrwPW6gyapoDYX8eT4eowimWPi8Pxk2gfhq38AzvvhdY85R27TkpDW0edL9a6OiOUsAWsC6jKI5fU3HMlN1Y4ESfF/j3WQ7orEzxrsYnLyGChWqHXwebJsrXOo/0xlXlFPPnn2rcaJNlgBoGXqei+9ZkZlmw0ANOs/sI/a30zCNGJuPC5SN89ArKRU3X5gdzfkZwPjkDJZXLiKeGEOjCbSoW+ofwVh8AkvT50x2gym1hZM8ivmiFQKZm5lBexh8OdsEkmnEtKdQwDRCCQgRRCA7IJyIYGRyHLPnlzGztAA/i4tRXocFiw6PjXHTbjYMdM1nTo2tOWj3Ucy5YrAEH8OxMPp0kuJBpCaSxvIZnxqzgmej8VEEemFkDjL46jdfG1vT7jscwGn1FOFEGNfuXMPdN+5gaXXKgNJKoY9OvY9aqWaasbsHOIsAACAASURBVGQ6k83sGFNNA/D393eNodTqtg3IGpucMCDbNuGkGFX7ePnspTnHjXbDNqLXb97A937wEcZTo8Y8rddqple9u7mNSqGCRDSBWDBsOr5dMjR9PczPz2Lp3AICBKRbLtMDQ0CO6b4E8RQ0o6QEn7WxsEenkD05MfbfxNQ4RsdSFpTjHDDpk77PKofPTM3YtcmM5JyYHJ+CP+xHyz9Aq9/G/TfewLVb1yx9nWPr6JiauHXT7956uY7NF+uIR2LGgOR8Icut3Kig2W3g5pt38M//o/8QMWpgtoBBDWBtIQYrdtc38dkvf430wZGdl3qvDOY0ux0cHR2a1Aj7kuzm9957zyQSTDe4SC3VvKWMc75Rl5S6eT/47vdwYXXNAl+U66hW6qhXaqZDbPO20rBnSEYnnRnaJabQ37x1y5hzFpwZTZq0RKHgAOgdpuOnc2i12hb0UAFdzpORVAIzc1OYXpjC6sVzmFmchi8wQJci2/02To6OjaGYyebwy1/+GsfpHBaXVhBgEbiWWyf6Zk8oVRXAwtIC7r95D6tr5wwgJaN+68UWjg9P0Kq2MJGcxuTopBW+rFS5D+ij0a6hPWhYcbJKvYZitYS+32c65QwCcFyS1RkLxbB2/iKSyZQVPaOeMYsQEgStVJw9pA2JJV3hGFaXD/R9Vlit0WogFGYGSxxjk+NYXlk0lvbJyYkVT2tU645tEYhZYReC22T1mvKxgS8t08BOjY/i+z/8Ae69cd8CiyxQ+cknn+DZkycW0KiWq/atpYVlCwYQ3NvY2ECt7iSP+Az5jAjQ09ZTK5ifE4Q2RjSLNyYSJuNCG0Rwlmxxym5wXHJ8mjzGsJbDSZrM26KBcQSt5xbmzD5yvhFQpq44JTrIAifQzmdi6/jABVYjwyI79UYLsWQCd+/etyyJCxcuYXxqEuAcKjcNgP74l7/Cl198bsG3K5euWVClVGIR3yB5Fogm4njw7ruYW5x3hTALOQsm1aoOgOa8vHr1sgHE0WHGDVnezPzgHOexh4eHePHsuTGKGbTzc59CdnijgWKhbJrLlEGwoHOEgRRXpKvTcus8bSJlG9i/BB7J8jczVipbFgLtzM7+nqVOU3qEGQPXb93EB9/9AEuXz5u2fKvGtPc+Bq0ujjaO8OUnX+Bg6xj99gChXgiRQMwKXcaZCdPrgKwU03LudjEzN4eV86tG7zzNFpDP1uhDG1huztrAgV3c17GQZ6/fRbvbQKNZRqlaQL1VtiAbCTS0m+z/yZlpaw+L0dIeRFnMm7Ux2syOaphG8vTMpDGqCWgwC8Q38OFgd8/AdmYoTE/Nm01cPXfB1ukXL1/aM5manzGJC7KbuV9TfRbqhdseKsxgTt8IFwTrOAY5rlgP4a13H2BybsZsarvZMWD22aOn+PKzz9Gq1TE1NoWFiSVMTU4jkIjgpHiCXOUUH3z0Aa7euoJIMoJuj/J+JSc5lStYDQBq1tfKLthGAJDBymAyguTYCE5KBSyeW8RPfvITm79NSmEFAsa2ZTZDIV/Cs2fPTS+cOs+LM8umk06WeCAEnOSP0Ru0cf3GVVy4sGZBklajDV93AF83iO2X23jy1VOUC1X4ewEkQwkDIbgejYwyg2QKzU4bOUpaFU4tiDQ5N4GZ5Tkkx1MoN6u2btBvmJ6fweLakq3R2usw+8bP8dACjvYOsbdxgGq5dkZiYdHOQQAmwzO3uoL5SxcQjo+gVWvjYO8Y6cMTRIIxCwwwCBdkkI4syv4AiWTMskTcPo+yNQSeyqhXS5adkIrHsDg7g6XFBbsPatHyGf/qV7+ywA/XhXDQFU0lm56FDCmLVKgWXfYms8Cmpi14xmK1s9MzmBidRPooi36ri4mRSYzEUhacibD4n4/ZE25vOzM3gx46lm3DucsMC4J56AXtng62j9Fu9zE2TjmyiPlh1MWnXvn43KRJoZXbBQOg/WEfUpOjFpihfWCongD0aSmNfPkAtXYelfoJypUDtGrM0mA9GFcvCQzaMLhPgDZAoo8j3nBOcp2Ox1I2jwvlsmVwsAaQO84x7rSv1j5bz5WfuXnt7JCAKL0W+OAFD7hGSbNU/o6A3DMgjAXshgQW+QReIE4gEe0e9+S8B8u2qbn1gvtm+crebFMB0FwrCIIxMKnsYpGcnJ/wSvKS19e1vWCkABy1T767wCmBG0O88gx8kY8un0qgocAUfq5sUAE3wiSEE3jBPC/AIyBTRSB5v3p2aqdwAwFaYjd6j5WPRTkqXisaTzg/PhyzvbLazL5l0J+FwLkW0Gb4mdkUojybY8kKGLPrDUlUwnJ4TvOjhwRMjSvOT/W7cAP2Bb8n0NDhF460w88cwBf7nZpPOo/GqckLMkgwBKAFfL5qjwMfub83jIEBTk9xSbVF7SYA7W0Tpxp/+LkXIBRoKFBX2ImwBC/4Z34/ZaGGc0uBGB0rnMJ8e5/THPYGGwR4WiDh75FB1XjUXPa2VXgBs0i9PvXrALS33Tyf8Bw9P+9cVZ/xHEZssizd7lndJn5fJFP1k2q2CSMQ/sXn6wicLijgnTO6juaDsD0vriPym7Al4W+v94nGmu5HNk52ygtYCyPTfagdYmPzO8JqmIXCz5X9qfPoL9dlhym4WmMCTHXfDitz2eEaS962CJOS7dGzFYCv8S4MTpiPAgoa68JFeE8C+bVWaFx6AWj1n96TvdK8Er6lcc72C3/SWiEskfcctkLJrt8U1ORrkgC8ALzAdwHVJLTYPVCaa5gBo2fsHaNem+61n7JXPjKgBTDzJtgJugg7kwuoF/TiTfCHRo6DjA9YUhu8AQ1wfoefizXLc+p/GWQ2SA/YC3bxBkyXcShi7RWv18KpG+B5xfiUfAQXOr5nrIChwDyPU9u8iwvbpAfA+9ek9RpAtZ3HCuTVAKSzyvvX5FDKlb7PdroB4O6VGx+2jfdhkxSOBa3Fg+k0AjrdpHzF7OR5uCFmG7XoV+uN4Wbk1QCSMRSY6IIGLs2CCxe/rz7jpklGTwZdfcz+EFtWi6cWf73+/4mQDzcRmoAcB79jNIeAuRYNjTlFK/U8NcF4HbZbQCg/V7BAz1MLuhdIV5RZzGLr++HY1rhwk8NF+LyLt6sO7VKL6HRojLAdyhbged1kd+kHmmgy1nzNc8goy0B5F1neI8cPj2P7CBRayrRHuF/FKWXotFGyzZulObURGG5+vIugt2/4HQG0tikYpm/Y/z63MeYxYmvzu9wwEkwQwKsNrwISMoSU0OB59EzUl+w72wz3HTjPz3mcjKzmAFlqGovsX20K2c9ss4qjKMJuBdTicesnto9yGYqOGsN2uGBofrC9AuRVKFGLC79PAJpADjcCKphKh7LT7pqmKeetBZ0ijAY7++jGPn0yH2KJMYxPzGJqagH+YBytFlO6kwj7E+h3gkgEk5ZmXC9UrQBWu9ZAt0O5gLjb0MGlPJG9xB8WLKoWC7ZRDAZ8SCVHEI6HjaG1dv0Kzl2/jNBYGE3TLu+jX+8hf5RBl4wDFvsrllHJFk2fk4yhbrNv+qxWZDERQTfYw+K5BZy/cgFLqwsYmxxFYjxoacIs/JPeTuOzX3+KrY0tG+uRWARtXxvhkRDWrl/AzTduYW51FGAWeRHIH9SII+Jodx8bBB1OcgZIUJN1Y+Mlnr14ilA0BJD4Fwni3jtv4Ie//5FpULbqLdQyDWw8eYnf/va3ODw4cIBns4nLa5eNAdhusAhe3px4tuf2zTuYnJg2nV4GXsp1Mnhz5gAn4zG0Oy0cHx/a2JmcnjCNO0qaHGUzSI4lcfPmdSswdXh8YLqw7VITldOSOUfUXOU1jNHT6xiI2xmmG1P2olqp2YbZ1/dZyvmAwGG/h0qjgqWVFZMloBwSJVUIqPM5UweabEEWjiQDmqAV2a82z/vO+Z5dmsVP/sGfWOEuntOBYQXkDtNoVRp49PkXKOeLVuSNzC0y5fyhIPYO93Hy/7H1ZjGSZVm20LJ5Njczn2cPjwiPeciMnLMqa+p8VdXdVQ1PpUa8Fk9Pgl+EQIIPJH4QAgk+kPhCCCT4QDSD1A94Qq1+TXVXd1ZmZVYOEZExh3v4PJrb5DbPaO1jy+N28lzK9HAb7j33DPucvfbaaxeOLbDwiz/5Y/zoxz82AJNrjgcIyoSoCO7LJ8+ws7mNe2++iXfeuGeAkzHPe0OUy0zXzrt56Bsxeo2tOzCbREDkxs1ruHztqhUmHJ+etAKKZE4XjsrGbuNaIojdowbswDFNBNhdvnIJKxeXsHRxCdNzOSDMStoVA4i7jQaKhQJO80V89dV9vNrcNYZwIu4K/7K/W22nKZ/OJKyQ4Rtv38HSyqKtFWqK767vGMhQLdaRjmYxkZu0wm7Vs4r1cXfQhi/YxyDQR7leRalaNgkbyoH4Qj5UalUc7h6aHvGFxYu4uEKd77Sx3RmwpV04zp+YJEVyLImJqQmzofT7mMbPZ6aMCCULGCBLscBjwhUWJvibz58ag5rZKuOZSSs6RnkFt0cNjMkfCPlRbTYQjIXx0Q9/gB99/AfwJUOmKf7Z3/49/vbXf4Pj/QOUCiX0Wm1M5aZsTTMIQtmdgVJaQwFjAL/zzjvWjsOTPO7fv4/1jQ0bLwYJaBvJtCaQShkUZifIuSFwlEhRp7wxsrFFFM9Orb1z8zNW+JD2lkUXCbCSPd7uUUbLZQyxX3gNOublSsVY7GTjM1We/XH7zhtWzPLqjZsGpvKHIP/B3i5+/9nv8LtPfwtff4Cb124b65UFLam3z2yM+eUlfO+j7yM7OWHBp9PTPPVBHMudrLxhD7NTkwbAs1gznVQCHJzDhwcHZluatbqBz5bpFnYsn26vZ23nPOQaYOCLAPOF5RVkUhl7b29nzwKSXNcMGvOsSSmUZMYBBrRZrTqBeCfPwPYyU2F+ZQlXrl7Fm2/fswwFAvO8XrVcQbPaRL1QxYtHL5DfL2DY9SPUDVlQY9DzWRCSLG0yvk2pLxSwAMHS8gXbe44P82jWeghwFxnyLBOAj1I6I0a4m5M+cGtpd5uo1gqot2pAoIdwhCkcPsSySaxcuohYMG4A+sH+sQG9Jv8VCiIUCRgDmgA02cksUhoI+hEPRY18yiKbliUWHzP99aWFCwj4AhY4YV+xCCgZt7RRtHlsG9cy/0075yS6GkgnXGFinn2ocU45ittvvoHlS6vIjY/bPNre3MKTh4+x8eyF7XUMdoWCUWQyOQNja80qdg/3DXxeXJlDKMridAz8tEzfvNVoo3LKAr4VzEzMmY47JStYdJESDNF0HEeFPKLxKH74w4+c1FG/ZzJhLCbIdm9sbOLho8co2h4dwsWlS1hZWsGFixdMzqXeqiIcYcHxFBKjQFW5UESvM7CCv/mDPJ49fon93QP0W32MRbOWMcKzEoF3al8TjDk8PbKA1PT8NGaW5zE9P2NBs/3jfbNH+dNTY5XPLc8iEmemkwuaso0EaFcWV+Ef+PHyyUvTr2fAKzcxgWAsgma/bWOfnMgiMzePIPfNVhe7WwfY2dy12hIskEmWIfXleX6LRcJmbxiZ4FhwHE8OjyyLhXYwQqB8LI1UklIgLgVbgSzOp+1Xm2g0WbSPhff8iJMVz5or3TYqoww4zrdkMmVAPIu0Mz2fOv8hBDA7Oe8kQTp9C0CnE2kE/BHs7hyY/ebey6LOp6VTW+8s+plMjCEVy8A3DOL0uGTFEJl5wUKutj/7+hhGwkhPZeAP9+CL9BFM+jAMDhGMhE0yiOcH7n8E2mvNIpq9MytcmC/u4+j4JfqdQ3RbJQti+f1DOzf4/GSWwcBBMXzlD5kMx9CPrrE9+8ZMFZAlP8YLvvLfXnBAoCbNgfxSL7ghX17+Dn8rq5L9LX+E9zL/uu9YnWLSeUEsnXfl69JHEInDzihlFsp2KdsCheSD8V68Pj8vP19+lLeN9Jfld8pHkj+qZ5evL8DZC+CKLSn/ywVHnE/GtghA5uteP1Hgitjb+v7rcXKfF/hkYKUnzZ3XNl+g53x5flZjo8/JpxQopHGSDy3iDr9vARFmbcepGwQL9HD9UEKPn3MkqjralJTq9y0LhcFuBuXl3ykwYP7YiFEpsEngGYPXAnX5W368AFEBfwIxhfcIZOWZTHgQn0++q0B+3o8/LALHa/EcwPFWf2usSfxim5gFYwBW0AHM3rnsBVcZABMA7LZC1+ead8KWvCCX2sJravwEAPK52F+UmeN5hj9aA5ozmq/WJlvRLkAiTEnPL3yD72sOaOx1Xy9oqz5w4Ks8abeeXd+9ZkSrD/SegGX+Ldasd36d40ijvhSYqWcSSKi+pk8suyAyqReIJADtXY/qX60zfpbPL+k/Baq4ruy81Wz+g8CCbImeUZgh26MgnPpA/Sl8RQEQYUF8frWNr/Geeo/zT3NTc1d2xI2jiuO5AZCN/S6A68WnhIt6AxayUZrjItfJJtj5susKpjs8zzGU9YzCLgR28/Xz4OAoaKm++u7c8NpqPcN3cSbZTGEv+ls2SAC0xlO2k3ZHn9VrWps2hqPADyXphHOJGOwN5Mj+qH183tdBqj58/+N/+R8OvR3Ci/CG/KADhvpmcMyYjHRA+FtgHP/tLVomQ6AUDTaag6JIlIBa72AKHNPk4QMIJOTgeVnWdhgiIDQCu9WxvK6irnxNWlX8PB0fbRAyWGyXXpMBlyHxMk41YbThnBvykUwHD3YCTd0CcUaE6VX8LCuVO/B7pKHic2AjNZ9s0g6drpYGSAAagU1+P5txTGgBh2ShWORiBM6fnVXtc2K/MpvHjN4o1CnGNVlXfF46wa59OnS4jU+TWUZek82bjsDP8T5sjyYbAWgZATN2o0irN2IiQ2LtDIbOwUr1Nz/LMZYBEgCrsVIwwhup0nzSZwV48HWBnTqEaZwVKOH1Xs+H17o8MoKSqeA1yQb0GhBlC9C4ukON2zhlJL2bpDZ6AbQ6MGqxsz2UcFHgRPIUChCwj3k/rz6y2shrE2hi8bHgKMii9alNQXIy2jDVH2qX9d3QSeHwO8paYL+LtaANha95D3R8Jpu/I3YMWZkykGyj7Ajb6N0sNW90+GKleLZLrHfdT8EtPRP7htclwMP1L4kU/q1oq+yIglkCuXX44bjL+MlGEBxxfZxyhZ4AAwmpuUa2XKfvmPlkJPA6BKR02CIIkDYgaBrJzAQGwyg6HT8i4TGEAyk0z3rwdYgU++DvcW0EEWLVWTLmh6zTRmYUa0sNTY+VGrcHezs43juw4kXUbeMhNDc1jmQug7sfvo0Ld1fQZsZ1jOAK9SnP0K234Wd0nql6x6eo5csoH5ZQL9fRa/ZROq0YK7bZa2MY9eHOO3fx9vfexezSGAIctj6w/+oMO8+2cXZ8hqOdA+QPTiyt1AoJRoYIpkO4fPMibrx9G+n5iAHKrRJwulVEvzHE5osNPHrwEI1K1RjDk9lxYwNubG6gNWxZWmt2bgJ/9Ktf4oc/f8+YzoV8C518B6WDIj7/7DO8fP4CldOSgbXZVNaAIOrxMguBxTZXVlbwqz/9U0xMTdl6a4ycoJ3tLWMKtxt1tFsN7GxvWmo8U99zs9MYhv2oNOuYXprGT//oZ1i5NI3jfBFf/+4LPPndAxxuHRhz3NjNAxdwJfhPqYhqq2aABAs6ctwpV0BWZjI+Zg55MpXCSeHEAonsK2q+9uAY9gbilSvGWqFuMAETsu2pg8u5HE/GUCgXzOG9fvc2VtcuG0jOeXtCneh8gRWZcLC5g26z49gvHRaDom5lCrV2HSeFI4TjEfzTf/Zv4e6H77j0fp5qmX7cbpgUBW3YiyfP8Lvf/g6zE9N44+5dBIfMImlasTWyyAhAs71kXvJ35bR4nj1CB3z14gouXlkzgGRydtpAIwJWp8dFbG5sGdCTG6OzT/Y2nTMC4CUbJwLmV66t4a333kBubgLwEcwp4uTkyMDUk+NTHB/n8eD+I2ys79qeOZGbRjqVscepNhyDKjeVwZ03b+Pee29ZIS0yd3eevcTWs00cHxRQLtSQCKcxMz5jAAqZr612Hb1hh/VB4Q8NUaE0SaNqIMfkwgxCsRAOqD+8sY1iuYyJ9DTu3Lhr92+QDRqJG2s6XzgxJvD84hxu3rmOBAvMDXqoHBexs7mFvf0dA7IYwKCWKW0Q7Q3HLJ8vWLCFBbVWV1ZNO7vXdrJGBHLJ7LU50+ui7x9i+eIqfvzTj3H99k20645B+Nu//TvUq1X4u0Njf1IuhPvcGUG9BuWSHJBBRvQ777yF7/3gI0xM5LCzs2fSCuvrr7CzvQeeF2jHeW4hwHZWK+Po6ODctjKwQuBUe9X65jq2tzctXT7DZ2N7TYrMpViSAc25zr2D62FxZdHsJ9eOSXgcHuLoJI+NzW27x+LSigGxC8srVqgtHktYOne1VML9r7/Bi0ePLCi3dvGqAU3U3iV4zfT8iZlZLKyuwOScYlE7a8WZAttpWnFBanszzZ97As8lVicjQB1XZgJsnwd2ub4YuKQ2cyKVNlufPz0xHWueZalRe+vGDSsayuwQfv/xw0d4cP9byySgM8r9h4EDSsrYubXrwA4yUAm42RktFsXqpQtYXr1ggROyATneBMi2t16hcFLA0e4R9rYOMKgPkIqNIR1MmWRDp85ADp2kvmkUEyznM3N8Zufm4Q9EUCkxgNO3uWALf+gAJpNaOD21M2g4FkQkGrBihI1mBa1eDT2ChoEhwqkoVq+v4frt2yYHwfX84uk6Hjz41mw3pRCWLrixbLZ4znSgiz1nu43c5ASGIccep/wNgxTJSMqYr+1GCyeFU9PhJYOae0m96eS3aF8YAOMZlzJQZKJbNs/oHEXmX46BhNkZXLp6zRjaPC9Tn37z+UvLmqB0DGWzijz/+v3I5bI2JvnTY4xlkwbOcK4ywMP2UiKFZ/BGrWVjNDO9gJWVCybNwvoF7UHPJDg64JkrgWvM9piYMBlosgkJqlKO68HDh3jw7SPTuGYx4ansNK5fpi76bWOrs+gq2bCUgZiemrBnIvO+zULrpTPkjwrY29nH7tauZXhEfTEbd0ph8RzCzAJ/OITj4gn8kRAuXluzjKfsVM5S8DlHTVf+qZO7iSTDSIwlUCq7zEgj70QTuL52E6lYAjub+wa8E3yeX5xHJBFHsV5GgazjSAjTF1ZNJoZEhpODUxzsHaBWqaFSZqZWxABo2nBmz/AsQvDUZchVbTyaZxXLNkgl4pjIZozJLseV69AB1k0rCEt7HwkHsLqygNmZSbOPr7a28Pzly/OsTgK0PIuZDE5vYDaAQPrc1LTNr069hexYbiRR6MfWzj5KVQYnU7h4+RLyhQKevXhptjYSSiCTnLDaBJzbDCBxDV64uGJzrusfooUugmlmenWRm0kjN5e2grVkPXPNMUhRbzrGb6tXhz/UxdDfxWF+B3t7T1A4eoZG9QT+AAE3Zut0EfS7uR0K+9Ftu0xAnnfk95nvEnQZtjzjCfzzAlACpQUQcg57iThy8vm+18mXDyUAludqt8/Ez4E2+Uxmv0dMVfm38jPZJoFpDihzLEjafvpH/ByvTYKGQDbdUz4y/+a/2W5lXnrBavdsjikrYEsgkV77LigtX1VAlvAEnfG9Phfbq/O+wB89l0Bi+ZhewFB9IABa/rc5B6Mf+ZuWRTMClnQttVHrQL7qv+r7AvsoAeZwFVePi5mj3KM4j2nPWQfAQLIAmRxDs7F23qTWrt+Bp/yP9pW/0yNik8MeuufEHAFjDG7KL+d91Z/y8eUfyf8S+CcfSkQc+bJegNX5wqPiZEOXuer16R2+5IBLZu4YODqS4BAALsBUzGoGwxTcMOzIing6eQq+7l0n6lNdg3NQ80OArnxFBnc5NzXH9TldU3OYDGg9K31UYVUC8jQftC7ZLmFmXtBWc0DzlPuasANdX9+VPfhum9WXvIZwLC8GJTBV78sv1320BoQbqX+0Brx2iL6B9/vea/M6AvL5W6x44Suai5orGlsFDgSsqs+1jmTPBJKrz2RLBCwLgOa9eW3ZGDdn3bo0n41a66Msdd7TzVUXLOCezvZIYkjP5LUzwjSFk/A94WcaM9kK3kv9KjDbO2+1zrReNH9FkvPaJe/4aOy8faJx0l7xD8fNBXNkR2W/+ZttkE2yPIpRwEO/NR/s+/7X+5PXDjIzy/ot4tQxjIAx6mddx9sefob35Jhp/G0e/0//1X9kALQapIgFF5m7oJtYWsy8ODuLF+dGRHCGjoYE0cVm5GGKzhg/zwO5WL18XzR/AYsC7bSoHfPapSTxNbdxu/QH/rY02FFkQUCXQGPek+/zHjTcWhiaoEzv4r+5OASCCczWZi7Am+3T4UADqAXH5+f7PDDxoMV2cUO2wkAWyXIFFAn88rtkPdlBjgUCfI5dy795qKRWJRmYPKTzkMyoue6XyzrAjYPlInQO/OeCcX0NexbeX4ZR6Qcyyt52aJHz4EC5EEklKK2G91HfyNhowrBNmlSvF9VII3MUcWP1XW0MmsgaVwGCxqr1udRWfoZ9rAiajIqMEL9jUg2jwpbeaD2/p01Uhl+fZX8I1FakUAA0+1MbLCNhmv8yOppf/AwP+WyjjKiMq4IGdHTUF/w+76u2aPNnO7ketElIr4jXJmuJ12ShK0aBeR9XtNLJsvBHgLjuo0PEkGmQo0WvPpcxVpCAf4vZzOfQ2uJrNj96jsHMvznOMrJ8DqXZWUrkSE/qH/RF1Ols83BApoiMHe+tthOY499iNynDwB226OAkbb5wzmkucnz4zBx72R1Fp1UIVGwffpfrT5u05gf/5hhp7rIfFelmOxW1MyaT32+gIO0Y+50AScAfHAEJAwOIIoGIMWHoqLkDasiKVEXiGUxMziGdnUGvH0K9xkNvGpFgyirSZxJZBP0RhAZ00J1+LA+R1NO0NNR6E0myq1lkcH8Puy9f4eTQAaIEVBmgmF9ZQHJiAu/95PtYuHEJhU4TvngITGsHmVX9oQHQ7WodJRbmOSkZC7p4XESj0jQm/6JlXgAAIABJREFUpz8QxM7hPgKxoFWdf+8HH5isBu0P+5Ys0vVvX6LNz/d9aJ7VbB6nMikEYgGE0xHcePM6rr91A4G4DyelAg73TtA4aeF07wSHe/vIH+URcOLEmBqfMFByc2cLp2dFhJIhzCzN4Zf/5B/jne/dBdVWqTvZLw3QLNbw8Ktv8PzJUxxu7hnzj8XnJjJZY+hyjJjmPzM3i3/27/zbGJ+mzjKDJD0DWo73D63IH8Fe3nt/x8lOzC0tYnZlHselPIaxAN764G38wa8+sOJSJIGdHhTx5LP7+Oz//cScaX/fhxCCFgxoN+to9dsGnK+uXcLdN9/A7PycgVGPHj4yRtX8/CLOSmU3b5oN00ZmgUiy/bgPEGiiBAMB9MncpI0lnQqmB3NuutT6JmqtmrH85pYXjXFuNnE4MCC/Wab8yJHJsVDSgyxdAjkDOm3BAE6rJZPE+LN/+me4fe8ukBmd/escCEq69A2AJEj813/1L9E8q1txNoIwZKpHQwksLS3bOiNbm+uH4AMlOMjsZRE3BqMILs7NzxsYRL1TOkj5QtH2tWL+FLlcBrdv3bI22/ryBayvCHwSxJydn8XP/+hnWF6Zs8Jo1VoRBwd7BhSz/46OjvHg/mNsvto1FhzT+QlexMIs8tvAaamIuYVZvPf99/DW+2+D+sMbL19g9/k6Xj3fRPGkhMZZB4lQClPjM+i1WDSljlajZgB0KMoCU0FUW5Q9adlzLF5YMgbx+uYr7G7uo5Qvg2Lki/PLWJ6/YExAMrzY15U6daMbuPvmHfz4pz/GxNS4jcnJ9gE+/eS3+Oabb4z5mkm7cw8DVVbMNBq1TAqC7NxXbt246TReKaUxciBYBLE/JEPbZyzoWquJW3du44Pvf8/68svPv8DD+w+QS49hMjNutoHMcNowaroe549szkRjzNBJ4u69u8Yy5pjRrrJdL16s2zwge7/fG0lIJeIY+oYGrtM+v/322ybVQ/afna/6PZPWIAD+7bcPjAlKfWgynFkEjiyTRrdpLLCp6Wmsra3h8tXLxl41RvRZxeY5pV5+99kXphFN4NtpgyadnjjB7FE2CDWam1Xq6kZNV5jgE+cX+7Le7JicBwM8/kgEk1NTxsqdnZ5CrX6GnR0WBTtBIDhEPB4zB5dgEO0/zzlkPVuKfyaHmdlZ3LxzF6sXL1tgi585OTqyPj4+PDAA+tqVq1hdWTFbTbvy4MFDPLz/rWmzc89jUIHAbI5ZFiPNPQZg+Dzc17n2ucelsxkDvJhVw/kQi0bMZjBIRjmH/f0DnBwVEEUY0+OzGIukLdjUqNQRsD2sZnaCTGI/12sshdzEJGLRJLqdIcJDpyFMR5ZBH9psyoGwwBqLljLIRb3nWrNsUjQsHNfuNeALDJDKjeHGm7dw7cYtKzZUrzSxvbWPL7/8Ck+ePEMmk7YgASUJGKRgW/gTpZTTYIDbd2/j9lt37bWTo1OsP2WR11MrEsc9dXdr2/Z07iF2hu272h08l9t5NRpCMptCkLoMA5gdIMDJ+UFbyDTPYSCI7HjObCdBYNY3qJZLyCRTVrS32GjYXuTnXKxRu4ignt+yMTgHOJ85vru7+67WRo16kARk+hZg4Jgd5Y+Mye0L+Y3RPzGZw/z8nBWUYyB4atKt9dNCyZjdj548tWDReHYSizNLYBCd/VStlLB/tG+s9cnJCVxdu2RrnlJOrH1wsHtoa7FUKhsYOuz7DbAPIwye800aZ37e9gAysSkJskIG+OwkclMT6LFY5+GhZa5889XXFiRgMUr2D/dwarTz3ERZBGrEM7DCIAfPeax3sLS8jGR2zOxL4ayMPjOsZqYRjrtsJGYZUVeZIPSTR48txZ8FIrmWOZ6mGT+SjeP5isD68e6+BdK571KbfnFhAbNT00Z0YRYZf7h/MBpEGaNcNoV7b93F4vy0ndseP3qKX//6b7F7sO/sYR82/iw8SIA+7A+YlNj87BwCQz+OD49NtoLyHFzLrEe3f3KEYqVs9rLV6eLlxisk4hm0GwMko2NIJTL2vfsPHthcvHvvNsayKQzDQ/RYhDTGIobA0qU5zC770OoBJKRSwYP+FVVCWXOv0eqg3WNhyAYK5ROcHG9ic50FRPcxGHbgQxf9XhuhIAE9mPwAgTL60NSEF0hFditp43YWdzjgOclI4K3rZ5cRIJ+aa0j+kYgccuzll+us7QWfxAAUwcQLEBCAFvgmmT5HVHLsUgE3Aqh5XW92MteSmKK8t8Ax+T7yF0UMEvuZn3NA0etUbwFGAkT1rPLBBdbIT/8usYbfO/eNRlq6As8E+Mhn5PPJBxLA5AW65Cfr3gITBZadXzfgCF/CTwTYyi/luhCWcf6adI3JfB71v2EtPYcZ0Lcx8lF6zPxk9QtxAeEYLJ4nn2dg5zwnl6ii8PGRlIcANb7Pn3M/j/N6lKVGTIHSbgxik7lA/IDAY7XKQvTMwHYSngysUb6G8ho8h7KIJmsn8HvEORz5zbGfNccE8MovFYDGdlgwcwSEW1uGjqDGAr583TL5WsQ4XmcpnwcmRv2i62qeyYdXn/O6whKEH50Dnay3wqy/UZ0m9h/npcA09RlfZ3FYzQH7eyRL62VJ6/reOSOAUr+1prTm6UdqzWs89QzeoACfQxiX5rK3L/ma1pQASc03AYe6j+a5wFgv8Cz8QnbFzwj+6Oe87z0awyJ6CqcQBsX+lz1hv7Bt6jfhQXzt9X1eA6HqB4Gu3vuLDMs1ItBXa1G2z2X6u/nNPuN46j7qC8puGY45CmQIPBfuQd/cazP0b7ZJNpnPJezQCxx78STvGHjxKu8Y85q8r0Bobz+dd/6IJOoFkmVvhZPqXsLptPa9ds1hF04twbCVngOqNQe8beTrZEJrvWhPMTs7IiyyCKHhmCMZJ36G13CBC7duX891F0TV2qHt9/3P//V/bCEOftELFAoYZNqdNxKoTVGdTydH0Te+JgCImxRTIb2TQHooHEAeBrVZuAY7cJNtkI6KS/V0IDDf1wL0AuYO3G3YfQRWiQ0s0IyHXr5Hx8nSykcROR6MxJzWAuYzaKG9BmvdpNMEUVSVi0D3EjNY/ab+5DXURl7bRWkcC5nvmQwAnQxL6ySrKGwHPraZ32N7eSDjd9le3od9zj5x0UG3cPl5LipFp3Uvtpvf4eGWfWTapxFqBUetn3l/LS7ei/1NB4r/cdz5PacF5Cj5Mhp8Phnff1V0ht/htTQ5+by8n0B/gkw2WZkmO+pHLWbXR0EDkfQc7ANFJcXw5bWY7s4fRT0V7edr7C8B1wJf+brmlK7P15QawM/xGgKpNZ81t9nvOpzpO5qf2nQ5T/l5zhMdbpS6JGDW2MMcDzpNvD8PRNGoOXf8nqLZtborRMPULDfHnFYWfzg2Q58P1VrFWFn8Hg8I2hS4xtRerQ0eGuwQMtINpINFbVG+puIVMiJieYs9obRZpWfz/nxP/a81xD7U4VAsbK05ydXwmbS+BXzzudhvOkzx2gKlZUx5bQtgBAI2PwTg81pecFybs4IBinLyHgLhGTygQ8jPMmXTbEzLSfLQOeJYcY0RVCT7planvjsLHgbR7Q+MgRUIxjGWm0YklMEQUQR8KfR7lF4JIBx0bBGmjhKwoSwFHWwf9cTafWP6Brgx9wfoNds4PTzA4asNFI5PcHZaNNZWp9vH/MoKYukx3P3wPdx4+03Uhl3THk5n0kjRgeobpopK4QxbLFi3d4xyvmTX4WtMb2a7q/WmgZfUWP7eRx+ZPAFB9cP9XWOT8jv+wdCYT4NO156XacF8/ng6gaXLK5ianzJgtnhWMs3Q+kkV+1t7bp53HbOQmridVsOYZEyPfbX9ygDshYtLePf7H+Kjn/4YwThQOKkj1k+gfFy0YnsbT5+jXqrATzCl0XbSKP6QAVnVVsOcx49//hPcunvbUsN5CC4XzvDq5Stsv9pGMV/EzDi1tbsmO8L1wDTlWq+B9GQaP/jZD3Djh5esWN5Zo4l+p4ut++v45K9+Y/0WGAK51JiBF3s7u+j7+laM6Kd//HO8970PrS8QDBgI8PTRE9PW3HnFQkRV06mmg0DmG7UyyYAiu57gI1mqnJ/vfvAhrl+/bumWXEtff/21MaeH/qFJrpiNG+0Rly9fRoRpbG23F9C2uMwOSg+cWvpzu9fDYSGP3EQO/+a/8ad4/8fvA05SFYOK0773BUPGgH7+7AWePHpk4AW1ncnwJuBAEW0WqGRBOB78mVq1sb5uB//SyamxsIv5gjH3yd7m89dbbdO9DUTClqbPANX7H7yLOzdvGfhHAJ/rjv89ef4Yf/EXf2F986tf/QpLC/MGRrCw1RnlPRpOroQAKaUi9g8PLNsgl826oHUkavaJEhi8/x/+8hcmw0DeJKVWDrd38fjBQysu1usM0W8OsTi7YBrO7GPWTCDQxQXSHbTQ8/WsGOHUzKQxqamJ/uXvv7IiV8OuD61qy4ITU7kZTE3OuP06EkatXTUt89VrF/H2e/cwuzRv6bDV07IVuPz7v/k7Y/CPpTKYzE04NmgqZc/AdHrKRSTScbzx1h3bf2mzWfTucO/AZCbSBFMYDOr3TKuZz0eGMsEK7sX1sxqmJieRpeQX7TrXaSKOAzKM8yfnDl8qlcSNWzcNDCYDul6rGWOSQRAL/I9qMBCYpsYvGQ4cS7aTGuKU7mAghbaRDEA6l48ePsSf//mf48GX32AyO4nZqXkkI3GTe2n2qxZQoM7xvbfewvjUuDGoKQ91nM87kDxfxGeffYZnT5+icHRq84MBPzrntmcMe+ep7mT3c65n0jlMjU+ZJnm73ka7wSJqFQx97Ne0zVXLQDCAdWjgaiAaQDwVwdDXNVC8OWKN0Z6bzNlgiNnFFXz0459gYeWCpd92yShvtVA/q+Lpk8cWCCO4aWzOeNIkAPLHJ8gf541FSUDcMvCCEZzVeL5wqabcLz788MPzQsrGEq26oKpAlkg4bMy1Vq1uUhYM0FBepFisGGg7PzOP8XTOxojgHiV0CNrRiSf4Tjp3JJxEOJpEbnwKvoGTeGKwzp1Jfeg0W6aJzXoAZIbTBnf6TeQLxzaHQ8kgej4y7QdIZ5O4ceMaVi9fMlLEcOjH4dEJHj9+ioO9Q3O656ZnzC5Rb5t2hHa+0+/YHvyLP/lDvP+jD4FsFK2DEh4/eIxP/uYTdJodY/VS9oJzj3MrN54xxjrXOoMafKal1QtYu3PTigwy2PPy+ToefP3AnuXSpTXbS1r0FZoNAz84Vwnex2IRXLt6FfPLC6ijY8x39ikzER5+8Y31JYO9XIu3bt6xYNXxad5A3/JZyc7XJrnEYpfTnIdAvlgwAIR2IRqPW1CPWR+W4Ue2bLtj63BjfRPb2zsWiKadGhvL2nyYYlCv28HB3p6xulcvXsTC4pwFV8Jk0ZbP7Jy7u7eH4+KprXOC/qYDHUk4zflE0rJ+lH2ancjixt3rZpspv9LsOgCfYPr9+w9tTdNR5pjQNuYmxp1msQ+o1ho4rRSsgBn7d3ll1RjlpEvS/yDD+KxZRzCdQiAaRr89sAwgFuwtFYv4/ae/s+vOTk/ahsJM2EjU1RjhmqXNZ0YS9wmCu88eP7HAJcHn6ckZJKJpjCXTLlBPBnB/YOuNwcu1tVWQ+861QUCfMkX7h4c2zzK5CadbPATqlTMLDA87PcuKCPsCxvrnWqX9WLtEGzdl4/p8cwNzS8uYXVzCWZWySD60an2E/DEkYmmrc0CQe+AfYuniosleMRssPBZGcpyBrQGCcT8mZ1JIprlXWEKB1Y/sD1n7B6B6Bv1qnk9Ze+G0cIj93XWsv/wWpeIhIuEeIlHKLJ4hlYja+rPCkCbd4BibdLZ1NuW88gK28hV1ZhWgIr9Cfro+J7Dz/w/qOqdf52oHcLzWsJcutJ2zfa+BH/l3AnJ1ppY/I6CH9+e5ljaPNkzPIICOzyegRqAIr6VMTgGqImHpMwK7BY54gSiRqfhZgcB6PvkdIsZJDlDgol7XfQRW8rd8ToE0uo+wCP3W6+pr4Q3E56ydo2Jt/LedO8Ug5x47Yl3qNT0XrxEaEYEcQObASAUcWHeGfqGAJmIx8lU5n2hnvLiHyZ0MKG/mWJ3nbRhhGq/BIc4PV7i9awEAkpSY2URmL0lI9NWZwUQZNiCbJcGOQJNjaFtdmh5Bqy6C9GUGLKbMPSoEalmTeKI5lIynzglIvJ+AKs0lywQdZdabXB5tIoHwwdDWH0kXrm9eSxd8l+DlBQqZkewNnqgvNSe9BT95XV6LQXthOtzfeW7UOPK59F2HO7kibVrDHBPNfy8GJBCRbZFfKhlJzQ8n5+muJdCb7xlJccRcl6/KvwXEa67yb/nHmpck1Gk96Pm8eJmrW8SAgiOGaS0KtxJA+93PCKvjtXRdAbGaz3xPygUC8vlZkcf03FoP6hvvveU3sF18JvUDvyO7oPHQ/BZmw+vLRvI9jb3Wu4Be6UJzvlGOiXsnbaLhSSPpOe7V6gsF5My+kTRmmRuOOKm1KTvBv5Wpwut52+oF3mV7RKRV0IltVPBR46PAghdn43O69rnZoPmqdcL7Ckx3+48LmnhBZG8AwrvnaG0KrFa/ap4rY8Da03f2SrgW/UHDajp9O4PzMw6Xchn2tDHsTwPcuy1XhFDgDD8oEEiLnqCmJrqcYE1w3kibmYBGdiQXBa8pNjL/zUUtkJm/eQBkgwTUeTcHDSrbwk7TPf4BgDmabIqkKcqiSAu/I5CPB0e2i/ej02IV4keF7Pi6FrYmP9unCJqAO20MFrUbRYA0MbyDy7ar72SQBNaKgauFxc8J4GSf8rtaZGKi83X1k7HmRkChJrPp/vl8o6rZBMRfF7KQsZBh4DNRwkPt5XNT/1Njzj6j8eMGJtBei8E7djoo6LcWmQ4H/K1r8V5ix2uRKVrMAjBkGHGxa5ELcObBn+NNR5nXYLu0MNgmAcK1hptXvKaMnwybIuUaE20aWoh8n/fQBibgk3OE11ABPFtQXTLqXMEMGR8aLhk3baLsU81F198OUFWKhxbq+SJsOEOn+U/2JFMd+Xm2jfqeXDtkO7PdZAKZUe70TOeSoHWzVTcAmu1iYEHBErafPwY4j/TMlJpCANrmuDHhXYEjMet14NVGzvYpCCF2tqKKuq4CLryfggEaL61J9bdAeUXD9HkdkPi+xo7PJKOptSqGuosauiIL0iWT/dH32F5tUAo8aA3TGHJMTds1mbF+ajZaNu7JUeClOUov50HBMhx8AcRiKQRCYcQTYxj4mVYyhuGATMkYouEsfMMoAkGyuF32Ag/rk+M504VlgcJmrYVWs2cAaKtYgo+RWIKp+SMcbW6hSZZY/tQccnNyx6eQGs9h+coVLFy6aMWDKMkRifmQCAPVStukDAjUHW7tmJ4tv09t1SGLKAZY/CeCSCxuOsY8RC6uLI8CSh0r0lSl/niF0gAdY+5wXRJob7Y6BnRNzc0aA5mM4DzBiPyJbcbpUBy1ctVkKDhPlpeXzWF9tf7CNp25xTkrylWpVRDLJPD2Rx/iJz//GGOTGbQaA/gblP/Yw7dffoODnW20yLxudo11SOeeoWwCc11q5SZjePeDt/DWu/cwNTdh8hylwhnWn21YUT/qyY1nJjDs+VEplCwF/ejkGI12DVOLk3jvx+/j9ntX0A/D0m8JIH/7yTf49F/+BvvbO0jFE5ifmDCnmgXVCDCNz83gT/7xv46P/+hnQJKUCdhz72xtY/vVFvY3j0xTtHDKgmh5kwAgeJceS5qzyWcnO2theQm/+MUvcOPmbafxXD7DgwcP8MVXXxqowiyCZDSGs7ILPK5eumiAAkFe6pMSRMmMZwyQHQ762N/dwxOmYVfOzAF47+23cfXaGvo9pkK5ugwEVAha8VDNeXwecCOjpNuxdvsHPgNaL15dw+KFFUtl3tjYMI3VTqOFg81dbK2/wulx3oEPoTDqvLYfSGbGTNqFoOWPfvQjzC3NWHFKtIaolstodVu2l/yL/+f/xvrLl7hwYRkTY9Rozpnje3J0jEHPsSM2tjYNiGDALZ6IWhDE7kdJj37fNKLJFP7oRz/Erdu3EWB2Ee1yq4VvvvwKmxvbxupmQTumoLNIFdezpW4y0NJvod1roudrGwC3dGEJH/7ge8ZEIzi6t7WPIMJo17o4K9YQC5GtnjMQjEByz88ZOMDUwhSu3LpizFfqxzZKdZzsH2P92Uvsb+8jEogik87amqO9oWxHgRrK4SCu3LqE995/G/4g6z64QnQ7W/t4/OiZpQJyvsRTaetfBobdPunqCFB6heeWqYlJS5vW4brV6eDo5OQ8aM/vkC3IYLv2Iq5vXoOBEWXsSP+eGubcWwiMElC6fv2qFYCbnp5Es9Uw+0X28N//5u/w7PFTxANxxENx+AdBxJMRxLJhdP0d3LhxA+9++AEyk2Su9409XT47w9bWjgVLOP4M1FDapVaqIjXKCDLd6BCZrn6TQWBhQjJ+yX6OhqMYtigt1LPAQKPWNnAxHIuh2ehaKrI/QL1WvwGGk/PjSGbj8IX7jJOg13NBmFq1asE0+IJYu34L9959D5NzM6ZaUW/0LdOk025j/dkzfPnZ56iWyug22xh2O6ZDTWkkMtapwR4MO2JFIp46P9fwjMIzAxnkk+Pjtk4zYzljSPMmJ6fHJi+yu7OD8XQG2bEx1CtVA2N3Dw7tDEZAm6z/1QsXTIu+Vq1gY+MlCkUXXLBgdyCCdGoC4UgciXgWkVAMwyaQTTsQ1JxUpsozgNFjdlPXxrzerGL/ZA+nlVP0Aj30qXEbC5o0xsR4FmtrlxAOxeEL+FGtt3BwcITT41MLlrJNJAvwjGZSe/1RDQTfAB//9A/w0cffRyQesWDk86cv8PtPP0e3PcBkZgKNWtOyWuzcnWPxYKBMUL1Ww+zMFG6+eRc33nkTA3/AJIFYzJQyQQywLc4vYnp2Br6AC0CWKkWnb5yM4969e3j77XvITGYxCA8RCAfRaTTx5aef4//4X/5XlI4LFlibmpjG5ctrmJtftAyVY8oasZhoj/axZns8g8NcM2eVGsrVM5NVGSfDn/rIOSeNweMZzyOU0zk+PrGACnWQaacbHQfiLczMYiyVtODkabFoBTtXVpcty6TTbACtLlrtJl68fIlBCFhZWzNZpzBCONw5QP2sbvY2N5Yze8f2Tc9O4cOPPsTEzAS6w4FprXMesxgZ1xV1kjnevD/13McnJ0yWantv16SjJmcnUe+1UG83DVQfH59EKOhILtSdZr9Xe2070zCjAn0fiqclK5b84tlzK2ycTibsPEDiAsENrmvu88wS45q/efOmBcp/9+nnuP/111a4kLZvPDOFC8sXTP5CWXIWGWXgfCxhZBmeWwk0nZycWpB2fGraCogyW4BB0tOjY3zym79FOZ+38w3BfNp4Au9cVzNTs1heWLJA2vbODtoEuVMZzMwuIJMYx6DrR3AQNgY0zzzUpC83y0hOpJGbHzdpsfTsGMLJIAa+HgJhHxIpp21uxeTJ6PS7QtqOjUvAkDr/QQOiz2jbTw/x9PnXePTt5+h2C4jFCO7UEWImRpTa7E4CYThwmaEMZjKIbH5Bz80hAQReX1Ovfxe89AJHAqL0Pfkg/K6AGPnq7G/5kl6gjPujgA2d172gyevvv5bK4PclDcg1KT9Y/pX33C8gUmd4flcZi+bXjNK/vSCfFyhV20S6MRBoRIRi20Ry0nXUP/oe/Rb2tTAFb9Ytv0+MQmCNcAB9V+3g5+gzePGP8/GBq3EjAJqfNRDImMOsX+GK/LGInnxFXdfaxSKf57IATjLA+aEuXV39or5V2+j306Aa+DsCKw0rCZPc5lApSZ96ASX5ugSgOQ8JYst/Fi7Bv0W+kR/vvT/PHnpOkw8caRfLvzNgfcSQ5FmMzyt/18kvORvCH2a1qC/lB+p6fJ+fF6jmHWP9W8+mNcSsF15HPrDwFf5toF94VIzRZBgI6jqJWT0fM2P4fOwLO3+Oig8K/yBAzx/59fy+gEiNDa/LeScGv5dRLYyC13DkLQcsC8TjtbQ+2Waen0XmUr8IGOX3lIktrMGCAiOwXnNfeJUDbF8D/q8xvt45Nuf6xDFy9Vt4kXAbL1GMn/luwEj26LvA6eu5J8vlsAmbByPmOfvZC5S+/uTrAqVap/LrhT3wb42zQFNhN1q/sh0cG/pUzNwj0YLfM8LKmatNIZCZEkwCl60/ui5jgz8ad9lbrQkB0MLHvPaR/xY2IQIjryvsUXZb2J3uJRul9zUHuI69+4fGT/cUvvUPQPTR2Hrtvdagdy57x0K+hPAk2WH6QGyjnpXnNb3H1xjwcRiiA6C1Pmm3OOd9/+1/+u8OeXEOmJcezQfgIJyLxY8GxQtmafKJkSijpcimNio6cRxcb0o8D7N8n/fRJBSopQiQRMydpp8D5NShmuR8XQZBi9gBca5IIjue1+H9+T6NDZl1BIU06QV4eRcWr6+JxOtzYPW+FoAdLEYhCC8Ap/5UX8kQSf9Oxtm7ufDaApj5vBpwTQg+NxeG1xi4ReaiuHwWB3C/ZoIrAsxrOfCSfeUAUv64TcFFMByb1OcKP43kKwSKqw2KLGucdDjSwccZOHeg4nXYx7yvNh2Bg7y3LUKyGoKucCU/L5DTIiYR97rYf0q9kNFR35HNokWqFDVtDtrk2E4taG1+2mzF8pWh4jPTmeT7nDOab/ytjYnX578JCHg3bR1+tHa8c0YSJzLsCiDQcdJmags25DfQw9jNw6EdzOmkE2jl9Yx1S/Z5uwt/wIfIKLWVADTbxLnmQGG4AmKjgpVk3fF72pjJGrN56HeRZUmgcO4pbUUF2TSP+AzsE/6n6JoMsXcTUtBC60B9KEPrjfZ6wWf9W3aE99Dz8DUFsQQ4u4CZs118jc+hCKbmPNecAHDJd2jDYLScP2SZRSJO1ocANB1gstX4/K1RwVBej3qkVGuOx9MIRaJIJDNIjI3DH4qj3aR9iCAcySLDMEOxAAAgAElEQVQYSCAWHzNgj8AO+41aitEox42FButoNbuIBiMIdQaoFYvot5soHh9h79Urej+W+svCPbxnJJZCp9/H5PwCLl67hss3rmF6Yc5VZ2fBqcKpAcdkLxeO8zjc2Ue5WLQiV2QNma5iNIHp6Rlj3+aLLKTl5oNLk6J+XNNYc6pKTgYq5yF1rs9qTu+U2pzUzj3MH+ObB/dRPSvjztVbGM9mDaTid8m8ZL/+/ovfWXr/6uqKMa1Y9K/aaeDGG3fwg49/gumlWQzaQ5y8OkHhIG8axHwGMsG5JqiT6yM7gPaKgBttbdCHtauX8d7337U0XjKS8vtlS40naNJtd5FNjRsAyYKPpVLRQJODo11EM3HceusGrr15A8FkAOVmFRsvXuL+b7/AzotNdBstTGZzBt4xxZdyBdQw9UcCeOf99/DHf/JLk+AgSMH5mz86wtarLVSLDXTqrlDi0eG+Oel8fgLQZLccnhwZAHD3zXv45b/2J5hbXUS9xMJoVWNuffLJp3j88FtLnZweJ2jj9ioejggGR8k+T8Vx9eZ10/alPADnM0G158+f4+uv7mPj1Uvb4JPxqDGKOZ7sM4LFPj91eoHU2BionTs/P2vjSlCBbGiy13OZcaxdvYLFpSUDZs1udbumq/vy6TNjg2+82DDAjKnEZA4QuA0EXbbGL//4F/jow+/BF/TZ2BHw5Boiw4v3/uyLz/D177+0fZig2PTkpKVrM2DCDGReY3t3F2fVitkk2iAxP4KjmgYEKRhdv3b9uqWcUzqBe0YiEjXQ5Gif49/DgOsqRADb1YmIUkqs23AAdLdhOuhkQC8uL+DDj95HPJXE7z773Bj0IV8EnWYXpRMnxcECsdwLOA4I+FDvNDA2nsKla5cwOTNpzMnq6RnK+YqBNgzEEHxJxJIGlLDgHAMzjW4Ds/MzePuDe7j7xk0MfT1Uamemfdxv+vDo4WO8fLGOerOFZDqDTq9rxSMJ4FrgMh6z/qAtJPgZMakuF9js9fs298vFsu27BFpmJmdsb3L2smcMaRbqZGq/MTyjYdRbdSvA6s4UTsaB4865QRa/C66+ZusxU6RSoC5szPR+mRZPpnRujjYwboDU7Xt3MDk3a/rjBGfIbnz5YsOYo1VKV0SiVrSRbGJLvSWA126aA17vtBCMRnD9jZtYXlkBmVOBoQ9H2weonJZxuH2AWrmB2ekFZDM51BjEazVQLJ9i4O9gemEG126tITudMiZjOsW6JQPTzaZtKpeqqDe7WF69hIWlVWTIIGaQLRhwbKAh8PzxI/z+8y+sIOKg07MsEAbJuTbZv+wrFttj31CnlvaT5yau/WAgZMBZiMXYJscxP7cAP9lYBiL0rYDe7u6urVHOfUr81KsERY+xs7tvAYa52QUD9cy5QB9bW5vYfLWOTr9lc5pSTnOzi5jITqHbGZjEQMgXtb6SrJdlzJLl3mlZoII6yAywFqsFVJtnaHSdtBC1xsnoz4ylsLy8aJrSXNOddh+Vs5oFC8IMUJPJH4ubVBbnILM6uGc0O03ceeM2rt66akAp++DbB4/w/NFT5DKTxl4nc9yCxswWYsbXoItapYxGu4WpiRyu3ryBizduOYZzMGIBWWZCMLhGHXjaQBZz5B7ArADeP5MZw507d6zQ5lhuDKFMAL3+EOV8Afe/+Qa/+etfo3hcMJsQ8odw5cp1KxDLtcI2svAps1PCQbJ4s0gnnXwX7fH+wQFKZxWzkyxgy4Kjlibqc84m12uj3jRQkcEpZk0xk4bSRQRMk5RU4mfaDQvMhSJBA6YYRDvdO3QSFBPjJpW0snbZpGCi/ihOTwo4PTq19h8dHGLIYHS1bDI/t+/eMqCd40UgtMFAc62B/ImrVzHsOwDF1RaYsv7a2ds2uaF3v/c+oqkYStUSKrQF3FGN6U4ApY9Ob4ACge+RFiuDSvnjAo73jlCnHBNtDmsa8P2hS7VnG/iMDErPTE6ZQ0lg+ITzeHMHvU7PzhrLC6u4ffO2FV3l2HM/J6OSbTurlqzvqZFNBhX7nvt0LJGy4p/MyEkmI9YvX3z2KV49f84opO19jUbTAGs+B89gfvgRjsQMKOb4sTgF9ePnp5aQCCcwFsshFokZ0FdrN1AfNBFIBpGYTCKSjSKY8iOaYjpyyOYZ0Wdm+BjBI8Js1Lb16dhY2rR2u90WkqkoYsSOfECrU8T+4TN88vd/hdPCFoIBAmas01NDmkXiAs5WD/qOGct5QeDPfE6C/yMgg7ZEoIkXyJV/7D27vwbDHJimHy9AJ5+Vvx3BxNVIkk8r34jZKPrha15CjYBbAVHmn/j95ptwj+b+KzahlyXtBaB09hc4xDZwj+FvZS7LH9T9vSCY+kf+Hv+WvynSkfqDf7O/xLi0/X+ED6j/JCsoUI7PYv4UM/hGMgG6h3x6Pr+IQ5JgFMkIvlEVOWYxCuRkUfeRdAEBaAOm/I4o5gUYrZ2jFHY95/l8CDogVe32+tq8D+c7x7LXHZyvSWaYcP+Rf+MFzUMj/MILNNnn1P7v1IFiH/PeIvLpvMFr8j32q4B09Y/AfQO7qFVt13wtpSqGqXAje1aT7HAgtsZEwBj7SlnmfE/PpftqTqhf3TXcfFZ7xRA+n1MDh9kYWM+0BriMZ2XXs0u05my9BhxAqnEhg1jr04GCrzXYBcIJR1P7xYQVMK0xtfHzSCAIp9Ca5vVdxrojU3hf1xrg+YOvczwciNkZMU5d1jufQevXzVk3T/UM/MxrMP11MEG2hJ+zwNloLmod2xwcBY8EbmrctH6EdQhHkk3y2jkR2NgG9hP7TMQ3L5gsbEnzV/fSMwrX4Os2bkbecIx74YICwNlfJPnNLcxbPR1m6RJjsSy5jhtPtp3fE8XYy9TXfGWb1L/qU2F+upewIG+fq40cV9lUL1Yle6j5zf7g9XgN/nhBe+J3fB5+Rn0kMNu7XthOAcMaO17Ta1dlf9UWzXnvd/Ua263gzvkCsS3x9X5kn/U78gT9U2ePnbQU9z7LyPzv//N/fyijwjc4oPygQCAeMBzQ41KmtEi0UXmRdU1ObzRHm5U2Bg2YIqcCnfjQbBCvIcCZE4LOC4FMAaMyFHpoLQ4BtuoYXkegnzYYOtDmRKRSdljjb74noJvPLHCM7VLKkAyLFpaANJugowOE2iMQUpuXNnyBfGL0irHJz+u6BAzZr1wc6icZHWneeg2CADhR4h2Q3h6lartq6FoIHFsXKHBFQfhZfj+RSNq/OR58Hk12b/RGi14SDYq6KfKixeUFoNl3LsUEzgkZMYO1KQq8Z7o9v8+2GVNixHglAM1/a54IxBczlv3C17iBaMwNuB5pl7sCGW6jUWTq3KiMFrHmhT7HvxXdFaNIwDyvIeCe7eUzydDJOOs+MobejYptFQNXhtg2sLaTeRBYy4g0f7SuqLXj2PCunyj9YNdlEctIyEAfGys46RptrNQA47Nw/Tgg10ls8LucZ0x/sANcwBUo0WGTY8Yx4tzh+zwsalw5z/ge14uB4yPtcQd8uOqmGj/9zdfEHNfBlO1SMEXzTUbXHL1R+r42bH5G85+vqb/d2ncsAUWs+RxeDXNtQGyvmNPaEN1BRtWynZGnBIdJl4zmSHd0qOR7TEsjIEuwmtpR4UgCYxMziMQy6PWCaHe48aURjWYwlp0yHUY673bI9w0Q8rsCnrVKC416G9FABIHuALVSEd1WE2elU+xvbqLTqCNBh5xMgYGPqmz44suvzNm99+67WFldNY1MAkwvnz5Bo3pmOs/xWATdRgeVQtEcSIJEBHXp3FOahWw2tp+p5HwezgertG2V6EuWnlypMNhBRz9jINbYWM4FD1sdS3tn8I7M1m8fPzIANZtKGSDAfuYmTpYr+/np40c2x5rNhhVlo+YkmdOZ6QncfPM2pufnUK3UkN84hq/jgBAHUNWMOXdWpkZ/z+7ZH5BARhZ0z5zyhaU5XLx4webB+gvHfiaAQ9YrCxSxcEsmmbZ7s/gYNXJ9IZgMRzKXQs/XR6PfwPHhEconp+g3WnZgjoXCpnnJ5y4XisYka/ZamJiesqJu1BOV7WSqOxnEx3snVqjI1trJsR1IqXVKsJTIBdlUAz9w/eYtvP3Be1iYX3KSIlUHNFOb+Te//hsr3ri8tDQq4NVEpVZHs03AM2cA6I27t/Gzn/0jSxduFOuWak+AmKnYDx8+tHsTquH5WwcvgrRMYSewRAb2zPwsrt24asANpQNYFOtgZ9/SmvnMF1ZXcfvOTYTGnUQUzgZ48eKFyYisv3xltsRsXCTitIX3DzA7OY8f/+CHuHv7joFeZAmS2WbBsFgEvkAAT54+MrY3U+9b9YbNUzJ5zaaPaidsbG6a/WCQaGZ2+pzZQRCU9urw8NjSy8nOTaRTaLWdPj7XEIs7FvJFK3zGIAyLVpG1yTY4SaOAFZaiXmqtXTPWz9TcFG7dvmFFqahNfLh3BN8wiF6bskhNY77S+aDOtgU/KeXSriM3kcHVG1dNj5ppq+XjiuneUlt72KX2NVlvsAKGZ/Uzkweghu6ltQt464M37TdZdDWCgdUGhi0/CidlPH323NZTOJqworJ0hHb2dt0ZhllJZFFigMnpCRcgJbhlqe0wWQCyR+lLMjg2NzOPpbkl2w9Oy6eonJ1h53AbnV4bk7MTSOWS6PZdcJfs3l6bbFmyXoZYml8w9rmdS3wDY85r72ZQjrIGLJzK74RjEWSnMsiOj5ke75XrVyxI0+61USgV8eLFMyuCSKkR9PoOmG91bd2zfwmMBkN+dAY9y3C4dP0qPv7Df4TLa2sWWGexxfzeEbZfbOP3v/0CRzvHmJ9dwtz0rNli2unS2Ska7Qrmlufw1of3MLUwjmDMj1Q6xmqYZgfzx8cGQBcLZ+gM/CbjEY1RVihjKcPBcMQKqW3vbFrQ76xSMq1+auBSeoEZCvu7+zYvCDqOZ7KWicR5oWyxQY8Fp2OWesgfk+kg29FPOSd3fiUQTRCWYCWDVMFAAPmjY8vEKBTLiMTjWLlwwQJ9lCB79ORb7O5soXRWQjxIB7OLhclFXFpdA4ZBVIpn6DR5fnQplgS3TF876gr6MXwX9PtwWjhBqVIwYJQ65t0hZWjo8LXMVpMtT6kenjV6vVEB70YPY6mUBRxolw1I6zu5B+qWkujAIljMbEmNuSLfBB+5BxAsZ1DLAmXM0CBjaODShVlMywDMaBizcwtI5ybRHQytTwnM0yYSKKY9Z/DKTzZXyAF37iw8RCQUdoGSbAZtHwt29SxVu8RCd0fHBmpSroWs3qXFVTvrc3wkyePDALFwyFjDa5cuA6Zl2jfweWd3F6+2t4zpzUAXCTi0QXaOpI9S514RxvUr13Hj9h2TSTJCAufq8YlJCDG4w2uyXVxfqVgU+f1Dy6z54IMP8KM/+AkQC7tCdM0u/IkweoWGSTL95V/+pfVPtX6GmfkpLF1cRmYiiwGvNyKPUHqKjG2C27w3z2zsD2k0U68+FAnh6q0rmF9dBAiWdoBKnTUxSEQJWiC81mhjfXMHpRLrTbThG1Be6hTbr3YQD1GLtm0SRgYEBJxMHWebZcE1nZxPJBwyFj0DNRyDAAKYyE3h4soaLl68hKX5GZDkRvnwVquLB9/ex1df/R7jExlcv3rNAp1cV6Vy2Xz9sVwWq8srBqg3G3U8fPAVPv/0t3aG4r5AYJhAOqU6jHDj8xuzmQEL7qU8B1GXe2l6GRPpCWQTWctGsILd3aZlMfWjLKocwcRiFk1/FfGxGHwIolJuonB6hmq1SWqMZTnwWTlvxyco95NAu1O3wEI2S7kQ4Lh4iGYnj6++/Dusv7qPXr+ISJAATx2RkN/WDdmqrCli52PwvNk1OyCAQI6/ADiv36CzNd8Tw1RgqBFSRsXo5ecJUPCCdA5cdQxosSkFHtHWe4FEgXkOXHPMNp3NBShxT+J5wSu/Kb1XgRfyGbkHG7Az0mc2OzXy0+R/CUz6ri8tPMHLFPT6+Wq3fAJe1wtyCqgRKCSMgeMpQJP2j9cXgO58SpeZrP7yEoqECcgfoeyE9U/XSY5pvATAdllonCnwI0Y0PytMwHxhn7uXxlRgo98XsLlCu6p+F4Bk4HDYgetjmRzqraYxN5khwWCXZRrw/6Oxs0D9CIhnGwVeGlbhd1IM3nsIwBepR3NPICH7me8JEBPAKd/P7PTINgmA5j3kiykwYH5lz80vzV/NNc0F4RTCm/RZAYxeMJD3554mwFfzSiQmtlfyIGyDA3UdiChsi+cOYR+8NjNQNc/cPHCMcYF+To7kNStWc42fYX+J2GXngRFIKMCX7RLgLVBec4N/8xoivQmo1VzROrd9frSund1wmu7Cr3g9tYPPyPZr7bN/uG+IcKbnlg1QX8vfVqBBa5mvCzfwBgH0OWEpsgnCizR2whWEBal/FAzi++eB9RFYKvBU2IvwMdoYERldvzoZIPopwtg0NsI1JqYmrVg9CRr8HO/Hs45kMXiW0RpyBaHdNb1z1UvKZNv0DBpP9rlsqHOqXgdchJd4+07vCwPhZ7z2T2Pyes39w/Z4gwleQFnrh235LgCtdmnNedeaO6s5Nr/5G555qfHVfLLfxCtGgUy7js8FMIg7cqwon2Y4UnckdfPf/Wf/3lCbjYynBt1tAA6o5HtuAjuxe4FJQvE1KflZAUx8TSCv9wH4oLyOtHY0oHyN35Ferj5jQNmoUqmAbBkBTUR1HtvJRc8JyR8zviNNHTpcZGbxu9xACaZwAXLzNFZH06Uu8zk5kdQOGWwZYG2imuCK2GiiuQ53kQD+m21Wf/Ee/FEEUYA1X2ObBcYKgJRxYZsIoPN974ZKgyJ2s5u0Tp+PPyoOKfDZBRfcJq1oZTRKppDbHCSVofHgbxlztlOF9BRVVD94NzVtwmwDP/9d2Q22S31hc6pad5GQUeqJ3idzh32g8dAcVH+pXxgg4WvaQCy6MmJO8zWlvIhdrc8p+sO2aM7xuzpwGvMsGj0HYumk8XMcA801BVpkIHgtXoPPIiOqBcv3tK68hoG6szbuo02NB1NFxWydjSKYBFrNgWu6NcgfA8npwLNY4dABLtoYs1k6sSFLV3SBCJ8dGNmPXAeNpoucxoKOGS+jo39rDUmD3Bt80jpVsIZjLkMpA+o19mJB6B7eYNTrjdzpYCkYxrYrCMBrch7IGOpgyX5kOqkOKbI1HEPaFhlapdRwnHSAfL1GR4c16uYyZa7p9LupA2wbzsg6u4MgD2xBA3kIQFP/OZbOIRwjUziCTtePUCSLickFjE/MmYQEHTMClHTWyIIIB2lHgXqtZUXvIjxodtpOC7d4gvzhAc6KBWP/paJJYw5S23bj5YaBgG+99Y6lytNBoy379v4Dp/nZ6SESDBhjjXOKGybBa3fPsP2b7EhG8AunRQPYx3OTVvSIKfDFSskK67CQFxmsTNVnIDCddoxbaipzLvPe1JKkbSFwt7e3A+oVj2XS1m9LSwu27lmQidkJDx8+ICnJmJpMC2bKP9nP1FZmgcTeWRfBQRAXL6yYPaYjbIENHpRM9qSBbt8x4LguEukEGm1qtMGyJ6jtSIkJzoFkIo2lhWUD1ckm5ri/eP7UgEeezDv9Ltpoo94mqzxi4GS72TDWLg/Ctl8lyBSfttcJAJKtN5bJmCSGMeTrjpFApgnTj+plJ4vEeUyGG4EZaj+yeEOVGpvhkGloz84v4MLaJdy4fstYl3XKYjQaph98/+sHBninkynTPh5Lpox1vn+4j0QqiYnpCSwuL+HNt980TVam5/PZqBNLdvLB/r4BPdzvTWcccDr+ZG12ewjForh2+zpuvXEHd966YzaD7EemP+6t72J7cxuNptOxvXXrBlYuXrQxI0D9cmsdG5uvrHAX+0GsDTLEnz14jJgvioWJWVxgwbZQwFjNZG+6PSmMQCiAjc11kzSh7ITtiYEApibGTYqAhXdevXpl4OvM7BQmpqaMAUe9Uf4QjNra3rb3qSscT6Ysvd0xN8hS6KLfGZhECNkLKQZ8hi7ltdOmrWwbU3foGyBfPEW5XrH5zvT6+YVZW0dsM4uTcZ1Z9nJ/aMWwFFilpiovykKB03PTuH7jKnITlNmIoV5q43Dn0CQcwr4QBu2+zRHaWAPiuy2E4iFcvX4Z73xwD4vLcwhGmXFSNQC6UWobiPjixUu82txEKBRzmvOBMDa2tiwDIxKPWrYD77l6edWAGD6TMV3bPbx49gIPvnmEeqWBaCCG8ewU5mbmLLWeLGfq/W7sbCBfPkJmMoPsTMauR2CyV++gWjozxjZtBMFrprZz/DjHuH9Q/5f/5lmJrEeyBQk2EtgnO5Ma2wwyXbpy2UBJsr75edpgAoFcJwS4mfbv6wes0BlT9c3OpGNoDzqIJOL46OMf4Q9+/jHCsymwSumw2kFh7wgbT1/i07/+xGRS5ibnMT+zYIGCcqWIaquCWucMFy4v4/0fvY+p+RwC0SFicVdLgwU8mVXQrHdQLtWxxWKT5Rp8/hCm5hYtE6Vp2UQsMsY9xjGrLVg8KihdKZaw8fIVamdnWFlYwcLsnNlRgtMsKGdZVAOXOUVNWkoCWI2TsMu+Y50GaiBzzCgLxEN4Kp0wzeC6MdcJNvhx49ZtzCzMm4b2WaOO9Y0X+Pzzz/D4+UNEEEIsGMFUbhILM0tIxajrH0ClTPDaSazwftwDqdlp+3B/gBALlZ6eoHJWsCyXZrdlmvMEPghIS8uVbeC20e26AHe3NbCCkwzu2LmRcmnmcLYNgOb5mdc4OTlCdSSDRhuovXYi6+qtCMhh6irnEvuS12f/Usc3lhjD2Bh108etzTqvUJuUgDczFKKUsRpLO4A16LImGVioNWrYO9i3+Y1h14oWBvwwm2ln9j5Mj5gSJdSY5jKmBAztZrNRs8J/3P943VSaGSdjBqx++dVXeLW7OdIYd5JnLjjdQqVYsaDPhcULuHTlCuYXFxw7qdNFMZ/H4cmx7Tcs8Efni3uUyWMVysYq5znyjbfvwR9zrLaZzCRSiZQ729Xr+Iv/85/j0dPHFuxavDCP63duIJFJmYyQAEsCo0OeRUaOHgMdBBINIOk4tivtVSKTwOUbl7BycQXIhIGmG3dfmGklppQD1u3d3trD8UEenVYPldMzbL/aNRYziyeS2Sz/hWwx7l08Z5I1xmBiOhGz7C7uXcxmITt8YXYBa2vXMZmdQiziMhsJLhMD295lUdO/Q3/QM/1tOvw8a3WsmJmTiuM+lMtwb+ji0YP7eP7iqdOpjUURolZtPIbZ+UWTpiIYTEkSjgmzefqtIRYmFzARzSGbzMHXAWZm5pCZGEeX0keUYIr0EZ9KIz3tR2YWCCdggPz+NvuC2VhVNBs9kySxwEq/bYz4sUwC/UEHAx/JTWHEU0EMAjVU6vtY33iAjfWv0WydAIMzxKI+DIZdAybtLBtxANRgOKpz0neBPdoRLwAhsEs+J98TSUtEG52/RbzgdXQGEcHHC+bwfc4Jft57Tjdf3uckHgVwCYjkWrR5PWLd8d/ys/ga9wLunVzH/FvncwcCOpasfDaeFXkvgbt8z+uzjo7Y56xM3kdgPO2JfDiB57yWAG89u3wCAXQCu7y+Nq/Jdcb5y7bxOvLzBDK7ueokETQuOgfwO6qJxLXKswkljmwdUirMAwby/GGAICcmf0a1F9Rem1cjFqkAQH7M/P5RtqoDiB2OwDOIfEk7QxFkZD0oFqSNJy1AQ1k8BsHILjQyYTRm9tqAvEjEBUWtwODA5qXzb5yEhMad9/CS0TQO8s+9ILQCBJqf8qlt7o6kXc414Ed9yvfYx8ya4A/HywtYCeTS/FMwRp/R35rHtqZGwRLnVzpynYBC4Ub824BOuHmpvy0Q7AGgaYO896Y0lsA+59O/1ld3z+38bvnAWncCEDW3xbQXQKg1QMCbr2kty+fl+/yP11O/CqPh5xV04frj626NkyHrGN3CG3h/XkfznvZG+B3fY7v4XAKBvWCx/q3xFSDO60maRX0jmySwV+tJ+Irz1R0rWWOjNSAQWzaIbT3fc0YBNuF8soEOzKQ/655b2JmXQKsxUH/oGuf3j5CJ27P5zmfj9YTL0Tcj1nMONlOTfKSb7cWivLaZ7/M9tlE4qbAa9rX6U7Zd61jAtvA0jZnGX7bMCwDretSNl10QuKy+E8CtcwOfRW3QvNT5zAs6a43puso452d0D81jh4s4UJu/SYTk5zTHVMNS0q8kPvF65wD0//Bf/AdDDaoGQdIVbAAP5JpUuql3MvBmfJ0NEMDD60h2QRR/RdM0iGygFcIZAbLaeLX4eQ8NhDpUm4PA0+9GcwUq8X3JJ/A70qJmu3hPgYjusJ61DuPA8D5aqNp4vekPOiSyrZIdIQgkI+E9NGhAxcjV5NSgqg81IQTcyyDLgNhGMkqT4OFcLGW+7zY8F1mXIeZBg23m/cXOEQDtxsDR7rWR8GAoQFiAqoyb2iYjIzYx+0YHHq8xV4ST48Y2iDGrNmt8FOXjNVjoSmCh2m19FXpdaVaF7LygpjZMRjB1UJJRZ7slFcG28Lk5p/mcOkxorLUQNT9lDPVZRYNZEIqvabzZVu9G7Q6TrlCYxkIL+V81LwS88uBAHS06qe7A4qLoBobSEHNRGzjvmDas8q3r8T4sXEmQjAtfwQJ+N5NxupBsP+c7tb8lqWHj1GnaoYkHUI2zDqjS22Yf8jkVJVU0VmuF7eD69YL/MtjabHQ4EEjP7/I5LB1/xFxWNoCupXFkO/R5pespq0HGWMxw9qcyJTi2BIAU4BKwzbZpk1F7uGG7fnOHujoBT9qzkbwOWZd8n9fnYYGyA2Nj4y79MxBDNJHBwEfdwBj6wzBiyUksLF7G1LQrhEbgOcyDCvvZ+ntUWb03Sj/ruINR4fQI+ZMjS83uUmNtMEQiHDP90631LSQjSRztHmJ+ag5jLKRKx7bTNSCY+sOWZl4uG7uO6dJkA/PQS4fdNn36pLYxhE1fudlo25pYnBD9gZsAACAASURBVF8yViXB4aPCEfaPdnB8euJApVjMmGyslMsihTx8rSyvWiE99vWrrQ0r7EO9SgaMjL06w8JtLLblWOv373+NQuHUWLgEPZu9DsbGM5hdWkAsHEOvSqe3bOnr/I96z8fHeScx4w+iVKQmMg/mTu5hfJyM7Iql+FvWRDRm9ymWKqP3x03bc2p8AqVC0cDNUNCP7HjGAI1as46zWsVSk5kGvLO7iVLh9NzhYB/xOTg/yNZjOnoul8H8/KIBUydHefgHfWO6cl7w/rRLBEjIpveF3GG+2W6aNi+Zq9QyzeTGwYj76qU1czA4lzgGj7751gpo0dmv15mKHsLi/LxJMZydlVEslzCWHTMgZnZ22pxzDNxeS3bjycGhyxjoOJ1DAkWc72QEF0rU140gkUljZn4GK1cv4gc/+T4Sc3EjydRKdXTO2nj04Fv8+te/xtNHjwy8v/3GbcwuzqPWaiKciJgMyOraFQs+hMO0F8DpcQUvHj3F+jfPkN85tMAHWYWWzcFDPh0wFlka9kx3lan7vCmBErJuyICmPaL2KbWfub4vXVrF/NIirl27MpJ/6ZsG/ub2Fvb3942pUCpXkMo4GQQLCIEaq07/nKzwFAPO3OeGA8e4bjHTg4Xu+iiWC6h1qYEetUAGQbR0LGHMRkrTuLOI3wq+6fzBKu+moTwg6yhgGufU2mbxEoJzjXIHOyzCWW8jHo6Yli0BaO4TZDEyIy0UDeDK9Yv48IcfGKvR52ehoKqBvr3mAGelOl4838Dm5jZ6g6HpATOASDCMRcso5UCN41tv3rQihiz0x32e671db2Hv1T7uf30fR7t5oBdAIpI2bduhL2BgTd83wMb+OhAZ4M47t3H51mWEYgGzN0++fIQn3z7BWaGCaDBmoNTMxCwWFxZsa+S47Ozt2L0YlCKARhvMNWkHW56dAjAmM6UY4qmEge7OaaKTCwPeWvWmgVGxYBzNehPVUtUcZX6+4+sgncvi4z/+Kd549y2ECNRSbq3ewN76Nnaeb+DrT77G6X4eU5kpzE7NWTYJZUXKrRIYVlpeW8Qb77+BybkcIskgkqmIBQAOd/ZMG57Brkqxjo31HVTP2ggEI5hfJBs9hmK5gmKlaBkHBD65MU5OM0MugUx6zK7z4tlLFI/zWLu4hhtXrxmITpu4ubllhWxbTRaCm8btG7eNnWbMGwKelYox1CKxMMLRgGVE5MYp4RRG/vgIiUDI1v7E5DT+9J/8GaYvXTBt6mG3Z9kD/+L/+uf43/73P8fOxiayqTTmpmZMWiLO2gDpLDq9Iba3dy0wSoDOzosjALbXaZtOerlYMHvJjBDqoBOIJbO/2+tianLKPm/FozoMvvYRi8ZdUbxUxtjM/DwBCz4Xx5QgJLV6ef7gvsNiiTo3k/1Oe8R5kh3P2jymPWRmxPr6K2Oj+31+TOTGMT+/jEsrl5FJU8osaHIkm5ubZt/J4GVxvFA0gglK9mQzNqcSsYQV9KW0Cm37CbX3q0Wz1b6QH7FUzD6vNH8y1pklEULQ9hueN7c3XuHoYB+xUVEcZoQwOJtgAcB4zFjQB8cHBki7rLWhFfOkLjbZ6vFwHJl0BvF40hj/dh7q0AfqIJ6MIz6WQpOFeivU9u8g7A9j2OrgaO/Ixmd6ZhbbR/u2779z500LZmayWWNc3//2IT75/FOEoiGMz09gfnke4UQY3YEjHVDih1IUJskSDFowWP4IZbtKxVMD11mcuz1oYxgcYO36Gi5cvohYOole3xUpo+1kMct0IoLD/QZerbOIbwWNSgsnhycI+AImY8L1zyLGtJXcww+PjqyuAseYLM9ElHIDPiuWRoY3A02ryxdw88ZdY0LTlnFCs+aBAzraeLnxApVKyTJ2JFVAR5rAugNrIwZQtVsNPH740AIlHF+up7XrN+w5srkJZCbH0B4yozWGdqNrtSSefPMEqXAakV4Y4/Fx5NLjNrYs5BhIRXBSKyM2mcTcxQx8CSAyDhBzolx7qQCcHnaRP6rgYPfYziH+wAC58RTm5icRivgx8LnMDztHxgMIxYc4KW7h5OQVjo9folY7QLW6j1iMe4pjqXN+RELOH6JfQzC91Wm6QIHB9vzPnc/kI8nnEqjpBQ4E/Mkv5t8C2kQiYj/yR2CVZWaNiFACgu2cy8yxUXYm55F8fIEe8v3l49LnoU3j31xji4uL9n2d6TnG8iPl44qdKH/ezikjkEx4gHweL9grcEM+M9eO/Dj5CsIdvG3n54Un8LcYkQKd+R1lfbLv5K99F0BS/3mBJ4ExlvFWKLh6KWTTUppsRMyzvh84HV3KJNo+OfpbQCWfhdcVluEFgK3vQ86nN90XBhP9r+sEnc8JfxBj2XGzjVyf7BOek05OTgwApgwcz0Q8tzICxPNWOu3WGGV+eB0CQRpj9ZnIR5ov8qFN4qfft/1O4D3/1tzV89t4jQgdkqwQUHgefDCt6tc/8hs11t4+N2BrNGeEXXAsJYdCG8XxcKCcY6oKdNN6EsZlQcFRVrQD+BxgJgCTRC/55vZcPkeo1DgpSCbMhPiDAGSvH+0F4RTw0JrWdx1G5II8fI/t8gLQ3j4WaVDPqcCJBUZHz+6A1deBI2Ez3rXFQLN8cz6fwE/+W+PvfY1tsKCIh719HkRIJJy01kiuQn62AN7v9oeCRAK7dU3ZBQWu3Di6wJwAXAtajPAABYfYVwI/+ZqttxFTWvNSeIzwOF5TNopnevY9A9e8tmRPjYhad8RIYVVeqRgvAC37oT4SFqV2Kxiima6x0BzV5/k+r6u5KTxJoK/ms/d1Z18dC11zUHZEmKCuL5vx3THm57VG2DYvwCx8xouzyj6rHcKC9DpxKNl9WwOjDP0+JSFNG91pqzNL2LID/vy/+U9MgkMRTBl5AcvSARSaLvarJpOiL9roaBS8hl6gMT8vg6ZNgdeSVII2DW2cfHgvMKqB1oDIICnK4UA6xz7la2Iz82+xODVhuXHQoeI9HYiXsA1ck56TgW1jn/x/XL1Xj6XZlSW2rvcuvM2ISJ9Zacs7VrGKbJLNbrZTD/Qk6B8IkiDoTYAwgiQIetDjSC0NpBEgvWlGjVabYRuSTVNkkSyXPsPbG+beuN47Ye1zV+bHSiAREfd+5th9zll77bVZBm+YDp/Le9whbGjP0WIt0NIYqWNvpheEVRm9g4geQpWD5fYOWJaXdWL5OTBYbskZaNIKOH05uV96bnmPZE3Y6W4hfima7wau05XRYiuwTf0gI6Fyqa5ilWsy8lkC/TWZNNi9oLnagPexPNViyQ5r2hTwfQYIjrWsjXX4NbkL78aEoIYcCN6FUE4I1p/vImCmMvNdLC/LJTkRTUL1N8spYJzXkRXJsvAzLS4y/FoE+Ex59mXcZcxlENVv/Gl9RsBhrM1moCqcEeX1plfmyWDsJrnrK+sPn2P4iwHs6uW0i2R4+VMLA+tG9pXaz9p5vFGQB4vtIC+gjJM2i/KW8W9dL+cTr5Xx01jTmOJPAb5aICST4V10vc/S/Ob1L723bmOpeeE2NS5UUAv410PkNKc0fmXk1T7csDinj3N4VMpkkgbh54pjkJlzpjEkjp8LgCYDejgKYIAY+qMwkpkpxJNMoDWBxaXLmJ5ZRKfVNZApRJZJKGx6zG6M0mliWI/ZP4IDtVrVgLlMMmEAMg+aBDnz24f48tMv0a600DqvIRNNGfstFYkZ+Ml608FAvVWyRNmGZD4Q6GPbxaOU3QmgU3dRD9kUk1eF7R6yi8kYXrm4hka3jqOzIxwVqYNZNsDExgIPF82ugXwkc6QSaaytrVlYMw9RhWIRG9sb1gdT05MmmUHdSGqdst0O9/dMd5PPogRAu9/DxPQU5pcWbU41qx3TWzaPOoGToQufphapRXcEuSEMGaOTHDbaQso2lMrFFwwb60tLdOD05ulcIQBCdvBXn31ujMA7t27bpv7s7NQkMOiJpbby9t46TgruQM3nmONxrK/HcVGrN5FOJXD18jXTDT06yKPPNSDgdKwoUcDrmTyNbUaQkmOXADSlKygV4eSeMqabyQM52dzJjIu8oXZwNpUxtiJDngmksr9WllZMg5TrCxOtmt2MOlZnr9u2+tmBwCRW3IHCNpE+vzHCCZQwjL3XH5o8AmVHYpk43vvW+3jl7iuIJB2zo3R8jmdPn+JHP/wHPH/+DE3mAggEkJ7MIBiP4tYbd/HuRx/irXfvw5+ioKTLcdOpAoX9Ap7/9ik+//mvcZI/sX6X3AzBQzIjGYZOxhgBpWDYzTE6tcn0tjV35LcEg7STC4tzWF6YN0cEAXfTOLdEkmTmF3BSOHOHK4wQiyZcQpU+zCFzee2iAc+msZtOGgB9dHSIX33yS0sCR4mZGiNNRj3TfUtm0jb+EkzG1R+9kFbhvI6No3doW6mXfnR0YDaC2rDUKKXOuR3aowlUinVL+tmmVjtBlEjCJAC4VvOgzrpHkmGsXFzGO++9hfnlWUSjIQM1yf4m0/Q4f2pJFAkk0inBek1PzxizaXt700DRmflJvPPBO7j/2h0kJjLotmrI5/Mm/UFW5qMvn+HpV8/hIwAdzaLfduw6jvH2sIvT6gku37mE7/3pd7F6bRmtUQcn+UNUD4v4yQ9/gp//+BdIx9KI+KNIRQm8OgcmN+cnp3mLkGB/sP+YKNccKJwHnJ/MXh8OGguazN7sZM7ml9Yjsl4rpQoiTOyYzKHd7KBMjXfKH6EPhH2YnJvCt/7gO7j0yjVzfhGgL+TPjCG883QTjz59gHL+HIlgAjO5WSRjKZydn2EYGmAQ7GN+dRbX713H7MoMcjNpJNNxiwypnpdQPiuhUqiY0+TsqIhGjU76BGZmF5BI5SzS4uDkEKelM2NjL15YwpXrVyxxHiUW6IykXvz+zi7mJmdx4+o1hHwhlIpFPH3yDE+ePDPNbrbXlUtXjU2r/SPbqEt0yz9CLB3F/OI8FlcXzGbQAVDYP0J+/9CkBG7cvmNANG0JAXDKvHCd/Mt/92/xkx//GCG/D69cu25rNtvQnGT1DvInx1hdu4jVSxdtjHINfOHAbnVwnD/C/u4eiudnY41/d8CzA27c6bkyGoagOKVNKBdAuRRGNSwvLBvgQLCdgC/tvCXYu7SKgD9kck8EjjkG6KAgu7pwXkQul8XapVUsLCzZ3KE0xmeffY6nj5/Z/oR619evXMerr7xhsgkEyMjUps2kg5A62nPLi1i7fAnpTMY0fA3sLpYMGOdaenp2jKPjvEU2UPaCYCsifszMz+LajetOWoSbpN7IIhNigQiK+RPsrG/iYHvf1ng6doIRyoS1UW3UMfT5LeEf2eRkvZpsWX9g5d/d3jZnxlR2ChPZKSs3+4lReMZwHHQRioYRTMbQ9w8doN/pwjcYonxUwN72rkkwsWwbO7suUq7ZMJkOakOzXSmN0ux3sHR5BRNzE8ZWHgVGBhTZ3omRBMwrEYra3s8BgCFzlBDHHLS6BkLTOXxylkc/OMDEzASW11YsbwQBrUO22VkRw4EfN67cQjQUR/6wgI1nWzg/Pkf5vIZOq2N2hfac0lP3X71rEkg///nP8Ytf/dLWDkt8mEkh4BuZraMUFpnml1ap/3wXa8uX4KMkEQK2ppMdzjoXi2cmTWRs+qGLCAgGeP5ymyLWLxIImmPj5PgYTbZRu43cdA7f+8MfYIZkkEgUCA2RyPkwOR/AsAEcbJ/jH//6x3jy2RP4WwHMZucwN71k+4dsbhKhZARNXw/J6Rzm1uYRnwCGkT46wzZGvTDQD5NIDyqonOTLODragz8wwNRsGslcCK1uDf1hxxwx9MKGYoxuiqM/YMTLAYrFLZyXtlGr5i0RYbdbQ3BMJgn63b7aRfb0rT+N7MIcDWNdWbaNgAPvOUEkDp2RjVAwZv4JkKPtoT2gvdG+XYAMn8XILJ1BdC7jM6hvz7+tbJZo8aXesRcg0hmA/eBy0jhSBsefRdEFArbmiQQjkEl7etWBa4LARpXPe+7WOUJnLJ1VhDNwzKuceqbawzk4nCNeIJvAMgc2vjy3cB/JsniZznb+Gidg47OFJcgxIGBMEcaWpL7vZCsFQKv/pBkbCLqzHPdl1t5jtqrKR6eRnmsg+hgUo5OP9eR+2M59BKXHpDN3Pmby1YglWGX4DvtP5186CYtnBZO4ooyf7WkHjjSWiLtxEqST82uymLa2jzEUnY3VX7yHcmUcZ9yD8RwsoMlAK0omjZPlsiz8zI1FR8xS/Q3w8+j8eoFBnQ29Y0ZjkD8FqFp7ehwLPEOxTdzZ22FAAtW9wJ2dWceOPOszq6tjrYowSVuh/jYwfODO2i/bwUUyeM/3+v0FCPe18edIEC+1udVXAtZZXr5TZWLd+J3aQRiX6iSA3DueBRJKUpLv1HgQRuPm/0utbT6PfaS55gVv1W7qL/W1sCthYF7AVSAor1GdxtDS76gm6Lyua2TLeL/aRJiObJbXSabPWAaRHgWwqq1UJ8meqtyqszkUxvHNjLCiY8sY1WOSqpcVbWN07EBifbxjUfaG5ePnApbVV5rvmuMa77Jdwodks9i3+ie76L3WzngB5zRxgLEj0Kmf9Hxeoz7TuNQ9mveyjXqePhe2I1yS73FriJvL3ucIn9J4MbkpvnucdJWYhutvyda4shPnMhv7//yrf2lICztEoJDAOAfqONq8jK50X9lZGtgCiQQUaoFQo8irw04Vc1idJc8Ff/I5upb3atJ+vYFlIFhRGkIBf6LkqyEVDqjFWYOE5ZCcBd+ruvA+GgduOvm7acGOgW2BjGw0JTOTF5QNTAOgcCTdJ4F0gYnqcD5LCzSZrdpYmCEfG2jX9s6YSkvZwnrHesFeQyAQzwHgL/Wk+DfbTqC581Q7bSs5BghSaMBp8qr/BfrzORwfXm8UyyQw2sClsW6w5DT4mQat+keTiz/537xn3Z4xFdUPLJcZspHzzPAaeeG0OeDYkcFW0gF9JgPGungT5rFvlFxQ9WT9LLP7OKRFmwc7ePt8L7TBWQ9utvkMJdPk+9mempzyyAvA1QZShtG7yZKnz+bAGDiSR1OaXNpUMQRbdXIG3pknGTbLojxOuun60Wk4ahETY0ALGhdojW8zsvKEjyUn5JnnO8SU4Lv4HC0U5sEag/ga+/xOSTbZThof2sRpkZanUHOT9fR6/Xi9NtUy5i/qOt5YsH9kj7h5ZxlkI/g562cg4FiKR2W1jZjH0+g21W6zQs82QeZiseQcUuMkmJ2ec1KELOFaGEEyShMpBq6h0xmhXOkhGEngwtp1zMyvwhdMYGr2AmYJQDf6OMufGvOZwHEm5Rjd1o5DoNWto9KuolA6tfDstbVVzMzw3S48lpKF/jaQ36njR//fP+L8oIDJaBpJ6nIGwqiXKybuz4Pv6UnBEv01Gm5DwT4ymxSNGxh9fnZu7F0mKLuwdMElmFtfx/T0PK7fvGYH5ka/DsSDiKVjWFggkzlqyQHJ/uvXO+AhioBwLp1xDhJqz3UaODo+tnpRnoB2gmsGmd4MWWeYeSwaNdDv8OgA9UYDk7OTxviaW1zCYDgy3UxqffLQT/BlYnLaWOYE75u1NvqtHqYmpnByeGQHpng0YgAV23FyZtoYl+FQFNmp7PgA1DdQ5be//hTPHz2xQzR1qrOZzAuHHIE1al7nzw5wUjhCbzAwoNbWtIDfwEFutM2ZE4ng9vWbJm9xeuiA1kwibUDJeb2MZq9jYDHlcsjy5gGVHl8CNtTKZTsyURgTVzHBHEFGAvAErYa9gct5EHaboJP8qTGCKbVBoJ/zaO9wbxz10MdZ4dRsvGm9xpmEyc1TjjG+Jx5hQswuugSSEDBWWTASRv7kCIVaEbFMAgiNEEqETPN5bnoWg84Aj79yerMEwBH0YXp+zg7sK9ev4KPv/x5uv3bVAA6SaRrVJirFCgb1Lk43j/HZL36Do70Dky+hhnYkGLTD6On5qY2FaqtmEhgE0AOhEGp1Jv2MmEOBIC5BGo4nx8ift7FHLVA6M8jCLpYKKJTOjUVNm0W5DDffh5aMjUDyD/7wD3D18sWxbm/LEtyRCbi1tYHf/PZTPH78GKdnZ8ZIp4QA2Y0ryxcQHgXRIeOh3R7rukdMv5s2IDc5ZaDXzt6ec+wkEtYnF1dX3RoaiVkCQmoa91td04sztmUgaGuH7W1GfSRSCUzOTeDaK1eNxU6HSLtDbdGuyWQcHpzg8PDIdK77HTrVGOLo2CWlCvVwO5iZm8Tb77+FW3duIDuVRn/YxcnxkSVfJLj27OEGvvj1V4j6k5idWkK3NRgn1GqZ7Ex71MLb334b3/uz7yK1mMNg5JKn1Y9KeP7lc/xf/8f/jXatjVw8hxBZ5e2erZe0j2QGt7ttS8JIoJCOFK4v7ItYlHslyh4kzKlGW0Rblkg4jWT+q1VqxqakxMfM1Bx8A5/9TWxwFBigS2A7FcU7H76DtRtXzD5wXTrY30X9tIy9Z1tY/+IJGoU6wqMQZrMzSCeyKJKyGPdjGB1h9oIDoFeuX8Dc0jTC8ZDJQ5wdHeP8uIBmqYXTw1M0Sm2Ui5SfiiCVzCKbmzZg7qx0jtPzY4RSUbz93ju4cvOqsU4ph0FG+/rTZ3j68BH67T7mpqYxkcqZPVxf37SxRQY9x8TEhMst0u8NzH6Q5UmZADqnli8u4Y1338KFS8totlool4rYekT5lC9MeoJAQqVcM7vK/caNV24aE5QRJnQwJmIRfPDBB7a5J1OYsj1MbMh17sNvf4x33//AxnUoE7UIh1Grj0G7b+24tb5hgDcdWGLok6Xf6fXNkfXKrTsGJJ0VS1buRCSGV++/jsurl2xu0i5QHoJ1zVLiaH7G7DoTdnJ9pNOA0j6MFpmYmsArt2/i8vVrpPXYGDg/PsNPfvQj/O3f/BDbO9sGQL/56tu4tnwVoy6PIIwE6uAgf4BSpYwLq8u4+/p93Lx9y+SAaHtODs4sYScjeOjU5VpDkDJfODEnSyQTtXE0sziDqzeu2/ilLvug00O31kZw4DMt5u3nW9jd3Db94UQiYvaRjjpGm9RabURTCSwuLVnUCNuE1+UPj/D86TOb75lk2qQ9aNON4ODzI56I2hrAha/crsEfj2B6bhZ72zvYeraOeqGCeqluEUfvvfcNszGMNum2mnjw5ec4PS8hnk7Yu6/evobLt65h4eIiEhNR1JsNk7wgiFSvtszBFQ1SZztr0R22zx4MLZIunaCXcGAs4/3DfZTbFdO8z81M4NL1q5iemUO5zsScx6hWmpifWsSNqytoVYHffPoAW8+3UTqroFGtmxMzFAhgbm4Gr732GmZnZ/Dlwwf40Y9+hNPCGZLxGC4sLdlP2ns6Keg0Zx6Guel5ixqampxH3ORifOao4PpKrVoyDzNTaQz8XaRzaWPgF09LKJ4VTWOea8LR3r7JHNCO235hYR533ngDE9MzpovdRRdT8yGk0j74uWdqA49+dYB/9T/9z2icNZGKZjAzuYjlpVWLUGKS02g6iV4AiDH55tUZhNJAoVREvdwBhjHEQ2mTrRn0gFqzDH+Q0RkRpCfCCMUDiCfDqLVbphNerTUQiyYxNZ1BqbyPw4MnyB8/RX9UwrDHCA86GbuMgXd7p4hAL5eg1g7gfgJTLkxeB34BXNpbiywj4E1nK+3puRYqsk/naZGhRLoiAK0zo8BVXkNbwOfwmTqba5/M9YfX6HzKa3SWVTI/zrEbN268ACYFBIr4IbyAtlFgFZ/hBY8FRAkA471eoENYAe/TcwQw6Tu2kc4AXweJWC/VUddwX8V7BNjreTobqkwCcfhT72Cb8r1G2us5AJ97Ga8DQRIc3JjZOXqclE9kGmEYjFjjO18AqmNNaK6Ndg4fg6O9cbQo24XvpcWMJihPlMDE1LS1F9cElu369etg9AvXhjITjkeC5rw0IGpAXMVvyZnliOA6rjO27SHHuZjYdyKP2V57LFvKz4ifsByS5eR8FZmL9wsvIcmF7ULSi3AP9YX6Um0tfECOBC/QKCxEZ0Ldw2tZHn7u5oB7j/qCY0FnTdvb+8dSHGPyoUXliXgyTpoo8NDGQs85Il6W1RFMvCChxrUIaS/JgG58sWyKKlY5+Q6Wnf8FaAoXccDiSwBa53+d6QQyunOrm5NqH+7PNE5lA+TscPPaRVnIhngdMMLNhE2pHfV+OaG841xSOOpTOQy+jiXpXC8gVudgnd2Fd/GnN6JaOJXmp3ARXqd+4PgVXiFAV7ZLWIXGku1lxg4Lw5eiESMviQRIeUBJeOqZ9s4x0Ktyqp7qJ40P9qfsj/Cvr48V4VheOyfA2OtsFGakOssJor52/ez627t2eMerwGfZcO/YYtmFLfK9wkm0PmicqU2FnXixPe5jVU7XH87O0+Fk5RbQPLZnRvofJye08fVv/sf/cuQFhQhyegeD6Uh7PFZqPE0qAVZsBDOMY61gdrwMiQaLGkNsVK+HhxOBFaMR0eIlD49CfrhRZlm4WWfjMQRIE1yNo1Aklo/v570siyYaN318ruQTxIyUMVZHamLzb5aJZVVCOj5PhpoHVG0AaGRYdgFm2jB8veNUb34uCQ0+U6xdeSL1Pr6fbcb7WB8Bszrk0uATxHCT3IFsLJMGogaX63qnmSMQmgPYu4jLQGjQ8afawhvexYVHmrt8jxZzXiOQXMbD6yVS2Vhf3h8NhS1cmW0mAJ/lI1OAddCiJWDea6T5LIJRehb/1uZGZWAbsV15Pycb20mAO9vVEjGNheJl0KXXJFCZ7UM2ja4XyM7nyCPPdtKYkofSa2xlCMUQ4LvYPpYsbuw55jVK9kK2oPqJdSIgpj5xbe2yu3Kjwu+1KeJ44n2SuGDfaEPBenLj7wWl6bnmPzkXOPZ4vzyov7OpGmvBs7wqi+rDNtJGWY4LgdBeZoIWBu+1qr8xADwa8/yd/zn+lExAiTC1gSMoLG8l36sIDIHQ7F9tqFVP9T/bje3BcrLdKPvwgo0CF6rVHWvnMTkhveMMzyfIWT9OXQAAIABJREFU36W+ZiCOXj+AwTCMK9dvITUxj/4whPnFS5ieXMKwN8L2+i7QG2AimcX87DSCQR+a7R529rZRrBaQmk9hZnnWEs3lJsgCduAzgb5eE/BRL/psgPP9Aj754U8R7vkQ6fsQ6AH7O9voEvxMRk0bnCH/BEIYrqdwIkpx+P0B9FodnBydIBlJ4Ma1mwaW7WxuGxAeSUQQSSewcGket95gGPsUMlkWBGhVm9h8uoH1R09wdnRqHuJ0KmMH03K1imHIh/XNDZun07OzDsD1j9DhoblUNv1LAoqUxSDTuVqrIZvLIMW5ODuFZr+LYqWMUcCHm7du4c2338LK2kVrg9PjIqrFqmk7hhFEvVTB8cGhgVPl8rkBDDOLs8aspUOAoAUPQwTlCaLsbG/ih3/9t5agheDzheVVA5HlmCKD+7TEkOK8hXqTmcaDbq3ZsESNPDCTvWmyGPMLmMlNmj4wM4pPT04bALZxvI1CuYjURNZkGRgCLicak/QV8iemeUywYmpyxkD1UrVmzCEKSNDGpNNZzEzPOXuNgIGe+7u7JnlB6R+CuDyIkzlGBgclTUzuIxgwYJdzlRqcxv4PhJEIx62cDDmfybnDyZPnz3BaOjF2XblRQmoqZZIg1PudyExg1Bvg+OQIW+vPTa7i8vWrSM3kMLOyhFuv38eFi2umTRwK+dFWosvzOgpbBWw8fI5nj58gm05ibWXVDmM8oFQb7Ou0aW7ffe2uaVlT1/qnP/sJdvf3TQOaofF+1nocuTQ1kbU6kwHN0PhhwGeAHEFjrt38x77hHoCgHJnyBL3/6I9/gNuv3EQ4SD3PNoZMWtmlU71sWrq/+c1v8OjJYwvZp800hx9B/1DcQBP2OaMbDKiIUC4hYsnpyGJk25sTivqk6Rzm5+acLFa7Y0AqE31SA5gOl2ggbH1hmuxkRdCGDLvGAE+kY5akc9aSaXXNWdHs9gxYPzk+NZZgJjlhUizUQneHlDZqzToWl2bx1rtv4Pa9GwYmNSol02Y+3Ns3AHzr6Q42n+4gNIphYWYZkUDcgJ5zHhQHLfQDXXz/z/8A3/yDD+GbiqDfcZIlvUIHJzt5/J9/8W/QaXSRCFBaJGbgk1tXImZXguEgmj2u7Q1jQJOhReCkQ61UML9A1uYhmebSIZTtJnjJ9SqbmsAkk/hlJi2BJ1mQ7X4bff/InB03793CN779TQPruWYc7u6jclzE/vMtPPvsIQJdP+rFGtIROjpmLNFhep7argMkptN49b1Xcf/d+8jNTYCwdrNew/FBHtWzMjrlJvI7eeS3j9Fu9kxDOhSMmdTNzMIc+hhZYtKppVm8//GHFgHAfoslw5bsj8lOH3/5APndQxuzM9Q4TqVQLjlJNzKYbQ/c7jvb23fO7Xq9hqWlBUtcefeNO1hcWwIcLo9eq4+tJ+v453/6sdlGOiScXrbTbLQ1mfY2mzXJi+/TyXLnJjrUhz88xPbmOp4+fmRr3uUb1/DOu+8juBADqCTj5CAtyd0Xn/8WxeNTSxJKBx7Bwp2tbdv7JNPUfb+N+6++brbo0ZNnNrfS8aTJzSzNOo1ksh45Dz7//HOTXWIEAcFxSkSRIU6NYo6L2dlpvPHWG7jz5mtAKuDCfNy2E51CHX/xF//aWLTpVBa3rt3GjZXrKJ2VbR2jTaM0A1nc84tzuHT1Ci5fvYLOWCOT9vjhw8c4OcobQ5bzkXWgg6vZbyG7MIHZC3O49+arti7YXmLIZJYd1M9KKJ+eo1mqY29rGxtPnpmmM99pDOZAEOVaFdFkCndevYdrN25gcnrKQBrOwfVnG9gYA9DUX07FXYLG4IhSCzy7+JHIJtHz9+GLBLB89ZI5Gc9OT/HLn/wCJzuHGLYGiIYTuHL5KmYXFm1dSMWcM3Xn4ND06ZcuXcD1+7cwv7aIeC6OWC6KQIj7eZdbgJFM7EPmj+DaSs1TsrNYHj6PjkjOUTpHN7bWUe02EU1GkZhIY3p+1pL3DUZDVGpMZNtBxEc5kQlMZaaxub6Nn/3Tz82etGoNJ/USjYw1sp3Dk3t1Rl7sHey6EOUQE5OmnUOKgBUdxJE4EvG0SRTNz13A0tIF2zuxz23cDzhHYiYxMrGUQTwdNkZmudjDwV4ep4fHKB4XbP/QrNYs4SdtKZ0C6YlJdAZDxNNMKBxFNNFGLOHHRHoKqUQIRzt1/NW//Rv8/EefoN8BMqkJZJIZXFhdw8WLl21vxITGuZkpZCbTiOUiNs+7LaBVJxkHiIVi8IVG6HSruHx9BjPUiabyFZNicu6GgfMz4PDwHNVKC9FIELFoH599+WNsbn2GISoI+lsYDFsGnhvA5CMTtm/5QGIx7iPHEhl9J6Noe/yxVqvOnDo3cm+l73QeE6jkZQF6QQb+7v1bydL0zBdnpXEEpAAaL5lJZxQRzQSYsAzse+6j+P779+/bWZyRErQt/Iw2UKQ2AYQCNARYiGiis7cX6OC7+T6BHbzHe/YT+CSsgn8L0HPnageAeP/rHMyfqmetUrExqecJo2AdeI3O5TqbCAsRYEvJIQNshi91q+1swtwvnI8CXMbJZNQv+smoOoJbjIgxwt1YksH6iTkEms0X5xcjWVE+g21DstoIpolOeTfumfj5T3/6UysPQWjaJALQTKpLAJrPL50XbR5z/84xQQKczmcsL/tNBCyOCbHd7awdd05lMSatP8fa1mo39aHOwJTfEpAp7EjnRwGnrJc36tYRrRzwK0zJ2NuJhL2b38sZwffyfp1X0+nkCwKTHODCBAz0HANiLBOfSfupc7/DMV5KEhgQOnzJpnYgaOjFWNF9ijCWE4fXsdyWG2IsqyOGsvpd52qB1qwDv+PfOlPLMWHjYjxmlcdJc8o7l/gZySnCfTRnvGCvJDj4LrajysX+ZT28ERR6r96hfhfr2PtcYVCsryuHY7rL3njnOueUbIgcHMKYvH3L97EPVXc+m2Xkc0X+49os2yUQV+Xlu0XEE6YhOSA+16SGI44AqjHI33mN2kHOAc5n7zjy2h/hNMQhZMvkTOHzXjovXur9aw7ItnttEOur+SPAWBiGEXfGhFDLLzKW0NV7+TyRMflMjSfZSeFpajNvNAnfy/9e+6nrNIcFkGts0T5pLXJz/6W8kuGRY+mnWMxpP9PmsCyUwjGMkgC0OpQvkXSFvB70qPAFmiAqiBYHdYQXLddA5TNkwFVgeQgEFPNvPl8GzEA4zyDmd2JWC9ASa9Uxeh1IxecrjEiLqxZ1fievB714xlAxOQO3kAp0F+OT71c5HGjnqPUCllkmvUuMWDauwnoke6HBJc+RNfz4nwA4GQR5qnXQpWHg76wr3+0FfOUBsSzwpZIZEYHB7C/Vm+XUBOBr3eBx8hP8js8khV+DTpPGwtjHDgEZUE1gbWrEQlVbqS0F9moSeT1EWrzksWEZmHBLz/a+nwxojRmWRYAy+0XGxybH0CWtJEAskJdl4H8+j+XQeNI4UjlkBARCy1DwPrYp+41AFv8mI4nvYFlkxPg77/FqUUlORJsXGXH+dB4rlyCB/228DV+GZbkQPae3xJBdbTbN0A8dM5h1ZnsxZJT1IXjBz7g4sz+5WeezZaj5U95X50BwCzbfZWDzWDtWY0aGTIaL5dVc1VhiuVUvL4NAzhc+S5tobRpVZ3kaXR1cYkH+03yT40ReZM0hboT4LDoQ9CxnTN3GXe0rZ5o3DFngOq8X+MyfbgHmXGbCKccklyYX9SZYbz/1Y1nWhvNkB4IMLR/a5i8cTCAcSqHZ6mNyhknmbhkDOpGYxOryVQuHP9g8QLPSMGAqmYjj+fPn+M1nv0Z/NMTr33gN7//hB0jNhhB0Ubx2XqcUbafZRb/RR6ATRK/awbDUx+YXz1A9KqBJ9mmth8p5Ea1GGdFE1LSTKe3QIhuA0CYT9DWbyKayBhSQiXt6dAx0BhYmfmntoiUw290/QJUSD4kAbr95Hx9+9yOkppLwuyGIs3wZx7v7KObPsLuxhY31dWNU046SmeUPh7B9sIdmo43ViysvQu/6vY5FN1DLdGmBchvTltCI88lsSiiE5GQG5W4LXd8Qy2sXjMV35+5NUDayVh6hUqzhaOsAx7tHBkD3mm3k98mCbqJWrbqQ/1wa4UTMFrcbr9wwhmgoBXRKI2xubuJHf/9DrD97biDjxbU1Y8vmj07sfrJTS/Uijs7yFgL9/je+gSvXrxlLeXdn3+q6u7WNbrNjCbkm01lrEx425mcXTGPz2cEGto52DZC5ePUybty64fSJuz0UT8/ws3/4kTHPs8mMtTuByvzpqVsrBiMDPci8JjhuC3R/5LRQN7Zs3L3/7nvIplNm5ykFQU3leqNq0jAM7R/4Bqg3mxiOD2uUSCEAHfWF7J2ZeNq0d/f2dkwDmVrf+coxCPJMz88gmXROuflpp+/38KsvjUm/du0Kbty/jenlBUzOT2NuadkAYTp8KPdBTdTKaRnF3QK++OVnONjft4Sm1HYOBZx8kUUjZBm+nMJ7H76HqbUZG+BffPE5fvzjH1sSy26jjUGb7OG+AW+5TMqYgyapQv3X+WkkMmlMzc/i+rWb1m4EyDaebRgYtr6+YYff3//ed3H3zk1EmWS3R7mYPlqNmkkObO9s4tGjR1jf3DQpD7M5Ab+B9fGA07vlXInFE1hhMsxFAuBpEg1NWoA65JJjojOH0je0yY16zZI/8pBHJjuBaIL+/J6/0x6ncxMGBrXJ0g+HTG+doaxMcEeN5yZ1Wk2SJ2j9dPP6LQNqyGx+/PihAY3dXgsXVhZw6epFvPve64jFI6hUzpE/PsTO5oZFbZAdenp4Dv8giPnpJWRT0wYQE+TdPT5AIO7Hf/gf/zk++MG3LKxi+2gH5UIR05EplPNF/PW/+xsLP0+HM5QYN112rgEsNx016VwS6YkMclM5cyAVz89xcHCIUqGOVquNbJYJS9O2seT1LmSxZ6xu29P4Q6AeL6V0YmFKR7gkhbVWFX0mz8wlcfO1O3jvw/eRm56wd9OBUzw6xsaDp9j46glioxCG7QHalaa1s4+yD7M5jGIBZGZzuPPOfdx951VjQ/siftOQPs+foJg/RafcRnH/DKe7edRKDQN/m023Fk/OziAUD2MY9uHK7Wt4/+MPEJhgskS3N2If7G3v4enDx3j6xRP0m23Mzcwhm0rbAd72RKGI6YR3+gOLxmjVG+ZIqtdqpm1Ou0QnzPylBSDtAOLGeQt7m/t4/ugpHj18YDIP8VDENHA5FyjFdHzsbObS8gr+q3/5XyMyGwOawMMHD3B2dox2vWIRJHQ2LCwtml471wJKBHGMHu7smcROhcm3x7q9BigxKieTwd37rxoA3Wx1jN28ubltoAOTwLIM5tCy5NUuKTdDxCnF0CO6PRhif3vf9H9puwjGxJNk4F3DRWpZB7iPDqHZ7phcB6V19nYP8Xd/93fmRLp25SaWJhZNIoWOeDL1iGlwLzs1M4mLVy6bnWJ0AvfvBLgO9w6NjU22L/vG9gthPwZh4Ob9m7j/7utYvrxskkN2NumN0Gt0zJFRODxB7byK/e0dPHv4GJVy2Rwsdl5giHzQj7XLV/Dqm28YeMz1hbacib1+9pN/xuOHT9Ctt805FA5EMTc1awA0Wa6MFEjm0ggkg0hMZXDl9k1b08qFEh59+QgPf/Ul9p7vIBZK4OKFS8hMTo2TOxJoAU6KBbSGPVy8fhmr19cQnUwiko4gnoshEnN5I3qdkUmvtOtk8+cNEKezi0479jdZlrTNdKbRqVppVs35x3U2Mzlhc4wOdO49Otz3jfwI+yLw9X2mw108Occ//+NPcbBzgD73NLmcAdCUn+VBn3tHgsyMDNChmxqpbOf+ONKyT6kukpDiGWQzk/jg/Y8wMTFpch+0pxwnlLZhv1E6Z/LiJBbWUghHgUEDaJSB/a0CHn/1yCR4OP7o9I5GGME4iRSjMiJR299EEn7Ekj1Q1cLnC6HfG1lC143nW/jtrz7H8dGJzR/ugW7evGVRUCRy8DNGcUxOTRkwb7s+HwlTQ9QrNQx9ZHtmkJ2KY24pgswU4I8CpfoA9U7LIqSCEYLijihQKRXRbJ/i4ZNPsH/wAP1+EX5/G4Ggy81Am0inrAFYBgQS/CIjOggqIAoYFQhE2ydilwAHAQciy2gfzba2thzr5OrsrT0yn+OABXfe1VlPIBWBFQMKPMkDdf7xgtz8TKCVCFS8hzace0FF+wpYM/JGt2tnJckb6J3ao7O+3jODzsnecprvanxeErAkrEFnaZ0bved9lV37/a8DQQ5MDFiuAS9oqvZTWfk37aEAS50heA/tFKV/7LuAmwc6o1kScBL3xhHkZAQKZNIZy/pi2DdbLDkA5m0QxsL7TcZnjFUIgH7hPCAQDeZ5SNi+a+3SResP5vPgHvLNN99Eo8Y8Ww0kIlH62MBksIw04XsdyO7kMrwEJJ1nBcapv4UTaWwayDiGNHR25j06/1k/DR3opvHlBZe9AKX6nvcKgBVmITyF7c29HvvWC4LqfO/wppdJ2Xh+E4CpMfSSkSmHBpPCO3kjB1a68gvvoQSHgE3XL26+aHyo7YSH6dxqe6ex9IaNg7FDQ2NVY9cLQOqdaj+dUXXe9oKkAqd5/tYcccChk/bUGNO4f2knHGta80OYlOahsDR9LzCS16kf+U4vc1qYDOsiTMWLKfF32QXhiHJ6CItSO/B+4Y2yOTrfq5+FQbk+dViD+kO2wfuZxiTfxT5heUTqDIScFrv6WI4+/hR+ZBiGORBfyoyqzQXgsl6ce5r/Gk9qX80PzW2NMd6v3zVGvWNDawPvM8nCsaNNAL9huePx6K2z5o6tzeMEgepLXe8FvVUG4WUC3sVGVz28ttnWpLEDSH1Fk6ZyGH7HqEjLD+j0zZX080USwv/9f/gvzIRIeoI3kelAUM4ZOseQ5aBmIeUxERirRhMgK0Ojz/lSgWFm8MeLpYwDBwUrogGpins7W42iieU1UppYLDcNpxZcr6HjgBY71TJepxy7T4ONXls+R4OBz1Jna3GSsdTGS14GY73w8BqLmXHk984z8VJbyGvANEFkXGjwvINLwK/KQkCTz7ONm4XEOk8Mny8QT3XnT9NVG8sp8B4+2wDN8WLPcF6+g8/h9+GwmwACAflT4VXyErOOYluzLdUPfAafJWkL9a0GP9uOxkqgK9+nBUFeJiWCFCjNelvinoZjDmiScAzxHn7Gg5O1D8tF7VyfY3zyv8LIBBKzjHJUEMRheTkGxLZm+1hYd6Nh75LREUDP9ue7eT0PI2IIy5gJoOV4YX35LElgCOhm+2oDyT6TkTavbizu7mHCL3MkMJSZm/WXWmYaa3bfwI1bvkMOCpaPGwm1Ae8nm0obBjdmXoZquHo6zXSXR+plYkrdw3dpzsgjzr7k90r2x/sEIsvQaVx7F3VvaB/rIkCc92rsqY7aYMsBwM95HW0SP+McYztrw0SPmxZU9TnvEQOa5dH4k5FU+8t5ZRvioGM70MNtThRGBoS5uXNapu0WEzTxMEFnFBswiEg4jkggiQZZYAjh+s37CEUzCPpTuHntHtDzo5SvoHJ2jka5bpvUnYMdfPXwKySzKfzpf/RnuPfRRQyiQKU6MHYwgQSC6v6RH8POCOF+FKN6D4G6D4fP97D7aB3VfAGjBgcCD4RF05klaEp9ZR6OyO6ZX1BypAGY0ZdJxgbtHhqlirHCrl25anIcpWoFxVoFLbSxdusavvGdjzC1QNkGx6ArHDawu76J2mkRxZNTPPjyKwNEOE4jyThy0zPY2d8z9ub91+/bHLKkoeDBvA8eSKnpODMxaeOJ2nTsD26sB8EREA8jOT2BN997C9/+3u8hdYHC2I5h1Gv2sPt8Fwfr2+jVyPoaIb93hHarYQAv692hVE8sbDaIUiLU5DQdvU7XQs6pffr8yVMDwnnNlStXDPxi4kYmamp0G2h1WwY8vP/hB1heW7Xy7e3t42B3D/n9A5yfnhtIStadHdhGI0xPzcIf8eFZfgOIBXH91iu4ffcOrt28ZmsHmdPnx6f493/1t/jNJ79GPBjF6/dex+z0rIEvJgNVq1vYNxNJXb3mgGtuKJjMiYmgdrY2TdZiZmrK5gC1eBnqTqCn2W4aY65PzfgINXMbxp4kiBn2hRAPRhDzR3B15RJmJqZQLVVRrpVRbVaxfbBtAM3E7LSFcnIO8t3TUy46iMxchisHE2GUm3X4wgFcunYNN2/dRCKRNGCKTLdGuYm99X386ie/QOn83Pp6KpvDZI6JImumr0qJlIWVJdx5/VUksnH4g0Ct1cLDR1/hwRdfYntj04D6uoFefUswRicBZQu6owEWLixj9fJFY2CTwUZGarfRR/G0gGfPntl4ZFvevXMbr71233S6mViSIag8+DNEn21D5h71YgkmWlJWHlZoi4IJ0zanZEJ2cgoXr1zF6sU1TM3MmV6qj8xIslyrFRsXtA/xiLMJTJZGlj01V6kJzPFBeQkeahnanEw71jsdBbYJHPUtWR/bOktWab2KQqOMgQ/GiCdIcvPaDUtuViyU8Hz9KX7xs59jfeMpZmcnsbqyhEuXV5DOxOEbDrG1vYH9o31US2ULzaee+qjrx/zMMhbnFw3029rZxl5+HzPL0/iTf/FHeOejt1DrVnF8lrfx0iv1UDgoGPMRPZi+MhOXUrqB9q5QKqDVa2NiJour16/g1t3buHBhyRKRPX3yHF/89rH1BUFpS+qYTqPIZI8VSlt1cHiYN9vNMcbvVi+smY1g5BWT4tFp1hv1kZ2dwu03XsO7H75nEhxcT6rnZVROC3j02y+w/tUTDBpdhIZ+HO5S676Dyak5JGcnEUxFMb26iDtv3sfK7cvIzuZMd3vYG6LXaOHs4AStQhXlwwJKR0UUj06BYQClQsnGQiKTNCdJNBPHq++8hnvvvA4k/ahVGwY+nJycolauYW9rB7/52a9xflbAwvQcJrOTtp9g4rpgNGbOCuoJMukZdX0pfUEQnMlOGc1AAPrK9avwRwI4OS9YiHThqIB6uWZz/fjgAIlI2CSOGBnGBLDnZ0U8ebZu4/Cb3/49s+vHZ8c4PD1GLB4C+l1zTFEHmtIKdAoyemBuesaBTYMhSoWik/oaDC3hpg4IjCj84z/+Y9M1/+QXv8LuvpOaYZ2a9ZZJo8UjjljBtZHAJkH2GzdvYmnlAjKZ3AuAm/OdcjFMcm0HnaDPGKMCp2bnFmzd36XmdT6Py5ev4t7te+jV+xZZQ4kLS3g+PmNwraejhnIffCfnOB1PtWrZkQoIyPZ6jqAR9mN2ZQ4ffe8jXLt/E/Fc2KIcKPfZbVKD2Yd+rY3S8RnKhXNL6Pjw4UOcF4um0WuHOjLMEjHT4b5557ZJmTCB5/z8HPxxoLhXwK8/+TW++PQzHOwdIh6KYyoziVSMCV1HaHebCESDSM9lceHqGm68fhdzSzPoNYc42c/j2WeP8eBXX6BSZBLDBOCnFjCQTceRncxaeQPxsAHQc2tLiE4kEM0EEYwDgTEAPWLi4h7XxaEBtD/6+39AIhrF0vyCJSPi/oJtS4ZvrVEzSQ+yqKcWZzG9OI9kNmOJKunwoswPAWgyqs9OzhAJxMzh+8uffmoRR8PO0JJeRsMhdNot1MolY2BTUou6x46AMEI0nrQ1g3txRpvUaItqTaQSWSwtLOHy6lVMTc0gl51Cj9dHo0bmMHsY7sGX9eHSTUZsAK2GSXgjf9jFl59+ZuPCP/ShVef+2yUGjiXTSOUmXILVRAjLyznE4mEDn+nsKpfqxsKlNA73KWR7zk5NGwubIN2g2zd7RJmqeqODaJIANMHDgK0BrU4XiUQUSyvzprsfy4QQTfiAENDsNywap8P9WThm4zmVCODs7BAnhU188dVPUansIBJnWH0Pg2HTOeKM3e9Ye0GbH2TgBpFIUnPUMToFYHGNUYSlgBeBSAJvdLa1s6TfhesL5OF7tL/Vfe78/LtsQIFiBFZE6LF5P45iliSgOavGmrbufOnsgwAaAgkioXDPLWIS24bXiNCmPTjL7CURMWKPzxMQJcBdoJEADy84ozoKBPo68OIFQAS+CEPwAoB2Rh+3C+spTIDXCgSzdahate/Y/vxb9bdIF/8YjCSI7AHx6QyyvVRgrEdNl/OYDCVAke/v0aExBonsfPFCktCR8hgtwJ/UfBYOQ1THgCna81DYiAyMRCCRgRGAtJWffPKJzQMX9ZtCNplCqVyw8ch38iDJOnI/ozYRqKXysc7CbnROU//qDCqQ1Qsg2/jsCxh0ZC7hFsJ51C8CSr1EJYGXAjyFBfEdDrNwThUvSGht5HG06CxvJKIxE95ANJ8DQzV2CFiLrOZwAhd9pDnV674kwrkyOvlPgXjCPHi9QFDhHyyTcAHNIZ1BVX/hCSqP8AHhNSyzyGKuv1xktABozStbc23sOHxGZfC2u7MnL3W+VUcv+Mz7BD5rnn39b5EMVR5GJvLdkvD1zl2ROoWBaY6pv1RuAa0vcSlXB/W9AF0vAOpwlZfyRepXYUYGgI5JiLxW531+zzZ1jHoXuS1bqXbj+0Tg9JZD/ax3iTwrwqjmsgBbzS2NDYH06n+OZ7WX7vG2kcYxr2OZ+X6XRNjNX677XnuvcqndrBE97Si773UW6BpvmdW36hdvu+s6w21J/g24SBM+e9BzUh7qAwLOvJ6yVs5+ufFJfIt7Rt//+t/+pyMZW9M+jUbNgHGR5uDWwqXOkDERMi7PBT/XZNMCqUbyNoIAZxkSAXPyvOh5MtYCmjRQNRn4bE1EvU+sU9tQjhMScALIG2shY0xAlEw6fZIxiCvAmO/UNS4s3xl6L4AuQ6yBrckr3VuB2uoA6SsJ0OR9MnBucXcsXS307pDrkgrwJ+8nIMs6sUx6ryYkr2cZBNaS8SWpDMeIddmyVVcC0DJaDux/uQCpjbWACwRk+xgrZqzTqYnAdmfZeKAWqK++1iLC9hQILWCQ5eF9Ym/zoKEBzHd/fykfAAAgAElEQVRyYDJ01Qb0+ODK53FMsq4EISV30q4zvNexU/lcHnj4n3UUa1pjSc4BllFSDZq8XuBTBkFgO+vOukpfWCC6tKVYRi2OvJd15vVabPg+fq9FU+/kZ2TL8d1VavwBlsjH+njkdMH4bDl9rM/9bhPEezg2+NMBuc4VLUcQF1L+Y1u597mQGP6uUB3nUXWMaf5jmfk+bUilZc6/WXZv+ArHIt/F9yuMSH3Odta4Z5nZXjLU/OnVRtd40UZEnmOWlfXW3OV44bMkLaG25PzRAs12kB6UhdeMw5rk9dQY07v4DMtkzfkWcc4RZkE2493rmxwKtYvJxu91HSAzGDpDGwjHDIAedn0YjEKo1DuYml1EIJhGMj6N126/BX83hMpxBdWzCo52D90GJeQ3bVyCph//4FtYvjeHKhMwlWhv22NjTqAzhFFnhLgvjk65g0Gpje0H69h9tIl2sYoIlVp9QP5o38AYhtUiGEAyl8Hte3dx//XXkJucMM3mp48e28H55ODIwPDKadEYvPfv3jXt5WqniWKrionFGbz6jbcwMT8NMs8CBKCPjnGyf4jC0SmalQoO9vbw4MGX6HTamL+whNz0NPJnpzbnvvnxRyZlQTZ0NBgygGtnexvNSg2ZRNI2v4o2YLuXalWEcwksX13DN7/9Lbzx/l2EZ0kBB4p5MgRr2Fvfxs6TTTSLNWMHFk5ODVwmkEe2d7XTMFYrWeDvvPuusUC0hhQLp9ja2Mbe9pYxNQgcM5Q9lkiYPrM5VCI+yvDi8vUbuHef8iNzNiQLpwWc5o9xvJ83zdFOvYlGpY5mvWHzgGB2IpdCdVjHmx++he98//eRnA8DZHKVgIMdhhKf4PNf/Bqf/OTnGDR7uHnlOl65cQu9gWNVkkUajEVw5/49C4FnhEW5XLE2IgBE9uLGs+emR95uMaSvhtxk1pI5FsvnKNTO0fONDPjgnDNmQstpZs9npxFBECszi1hZXIFv4MKxOoOuhU+XGiXEmOgv6EelVrU5wM0BQzmXV5fNIUZm+MFx3mzT4vKShaXLscN5HI8kcbh1YJqqlHNgO2ViKQNTCaKzXdMTOaxeWcOte3cQTsVNzzUUDRlYlT86wGe/+jW2NjeR39s3huZkJmfAEzVzqa2dnZnC/Tdex9Wbr5jWJnxAvwVjsDMp3N7OLvb39sxmXbiwzDgGfPnl5ygz1DQRw8zMlB06GCpGEJr/TZ6ImAIneM+HWIRhpUw+mMTM3AIuX7mOheULdrBjiF69Rg3WhtnAZCJtusC0D0weur29gXq1jFQshclsDv7hyBiT+aOjF1FWiZSzsQyPpG3JZtMm40HHx1H5DIFIGG+++Rbefvtt0+x26wkPGkP86tNP8E9///c4ONxBJMwEJUNMTWYs2SIBXLalgeFlara2EBiFMD05aw4S2kYCk0+eP8HUTA7f+NZ7eOPd1+ELjHBeK9p4rp3VcbRzhN9+8hla1RYWZ5aQy+TMacT6VmoV1Fs1pLIJ3LjzCu7du2OasEzkyYScTx5sYHt798X6R+cB10snAdXH6SlD9g9RrBWRDCexcmHJ7asI+g+dI7XV62JqcQ5333oDb3/jHcwtObCSTkDanqeff4XdZxsoHOaBztDY9vVqHalsFsmJHLILs7h6/xbuvPMaMssz8MWCSKSpoQ0wL12z2Eb58AwnWwdonlVwsLlvERUEh5m4lRq5qVwKqakc3v7oHaxdu4RRJIBiuWSJ02wta3bMFnz12wc4zZ9gJu32GSb/5He677npSSyvrLzYp5XPz3F2nDetZtZl9eIqFi8sm5Px5PwUJ2dF0yBnCLbJxZwXzImTSyUxkc7YWlQqVLC3e0RFHZMeWLqwYo4URubEU1F023VjyNPpxnbkHCcTmo42elao/U8pEpuf42TP2jvz4PjRRx+Z1MZvfv3Zi7XTSBX1lvubchOplK3DBKCZqPCP/uxP8d5HHwJkgB5XzRFE4PPXn35q+za3nxha/9pecnxor9Rq6PaH+Pjb38Kf/MmfIZNNoJSv4XDvAFsbmwZ80mFIEJr3WZhsgpI4bv9KMCYYcExSrgFcg5g4kM605SsX8J0ffA9X711HgPm4gpQ4GRqTH92+jZt2pYFquWJa94yIoOOLQCRtX68/QCSVwCt375lWMgHoyZlJzC1Om+QCk6+uf/EUf/dXf4vD3UNk4llLAJsIxxCLMrFsE4PAAEtXV3H//bdw9f51+BJA/bSN0/0TlPfOcLhxiMOtQ9sz9HojS646Oz2JiekJc1YFYiGkp3OYXZ3H7NoCsrMh+CJAswdLCkibQ33kSCCE44Nj/Opnv0DxOI9hr29rx+rKResHRlYM/QPk5qewdGkJ2ZlJZGZyiKdTSKSCpqfdaJG928X5ScmSBzIi4OSggPUnG+jVusayptPaN2D0V90ktRi1YQkPcxmLGOO6QWcLnQS03cdHhzgvFNDv95CKZc0GzU7NWURAziRrsnb2SqRTlrA1kgkjPh/F8uULpldfLTcR9sdQLdbw6MvHNt+G7S7ajbYlnbUouXDUtPlzzBORS2PlQtr2ab0usL2dx/MN2qNtnBbPTObj4uUV3Lxxw7S8CdAzwogyWMy18OTxBg6PSwiGHBHHQKJw2DTMJybT8IWB7GTSEkEyAWuPfNMwZRDC9LAgEBwhkQyiUj7A0fEGvnr0U9Rbh4jGugiGe+h2qiZ1YPu68X6WALQdyEOOMMV1R2CMgDXOYZ07OVcNKB1H3RrYP3CJxu3cF3EMPu3hdXbRfTr7iHnGv7XPt/0oHNlKz+VeWWcXnWm0r9eZWWdrvoNJZyVzqP01CUJ0bvGf9vMC2YUJsK4GaHcd05Df87mOhJOyzxSFyefozKSy6G+BKw58c0CnSDA6xwqAFIjCzwWIEYDmuFL9dabjPV4ClM7PeqawBzr7rO0HDhAVPkBA2EhSw7GMyFiqgs9Ve9t9Y2b6i7q+yC3k6kFiifXvGBj0Rp9SloyRDIyeYpu1Oj2TKZudn7P25Dzg/7nZaUyTAFIrW4QEz5aMEHPnQZ/ZWZ35vBiA97ystmPZOYf5z4gkY5bv72IMXbNVrj0cgCo8Q0Cg6qs21tjROFb/6GztBf7dXtX1tcaVAGzusTRGHEDpxoUcDLQVKqu7110vcJ/nZq/UKJMse0FQrskCFXUG1fcsu3AZ/uQ/56ijNIE7Y2scCWhWWby4ltqa5TNylOUqcsx4OUHY9mxD7xh1gKSS0zl8zMC+MVbm7MhLLW45fvS9yisymMqr9wvcFCbHPuVcV2Q4WfdyRsmGeSVdOFYcpujKqHmo85qccF7intfZJjzO256sr4Blfi7HgMaDMKSXDgp3jfqbxD3NeYeHOIeF/ul+jTN+rrHJ61gnzQG2owBl4XIC4L02SLaD9ffOOwHmtr8Zy6DyXeoPbz/J5sdi8ReRLaq7bCKvZzm8n3t/964b3nd7+0fricar6mFjYRzZwH2e7Aad2lp7XB84Zw+jqLQvtDqFx5EE/8t/85+MBBzzAtORHMs/OMajC3VTwTVhxNTl33yhKsCX8XcBs+pQTTxv4diwArfc5HEbTTaaOlCN6Z3cmowaKBwcLCvfaV7ysW4MP9NgNpCvWrXnS86CZZNHVwZVGsucVDTquo/PZr20oHvbQQNPyQ5kAPVsthXLyu8FHr4ELV3Gcm9dWBYB53yGBP81QRxw7JJD2sZ8DHbymQy3kYdW+sQy/m6R/10AmhIc3sVD/ccxIOYrn6fwAi/LnG3CshGMlD6T+pnP4TP4t4BBgeh8Lj/jvayDdI1k4NwEdZ52/q6QIC1a3s3GqOfCvLTwy7PFOmmxNk/L2IvPa8Wk5rXaUMgBwnfxM68GkHeB0QLM5+kaMYPZDqzzS1DYLQIcr2wfGVCNaTkd+LkYzdwo2iLjd4uZ5pkMpgNJQ+gzQRtZ0OOs1wQrFCbunA4vF115nrRgO08lWdNhY6doIWA95VjSBljzV3NaYC7bifNIG0eNRS3OYo5rURPoq0VUmwLZAy3cbgy7ucx7xJ72bgy1uNhBuenY6SwLy+hNpCpPMK9THWUoVV5FPzABobNBDvTmBpJ9QCPLRFLEd23R7zqNJALQAX8Q/iEPIxE0OtwIci5HMJVbwL2bb2MiOoVKvorGeQP723tWPoJ+pXoZg+AA7/7eB1i8PYMm2VyDnsmvkCHKw+moPzLph0A3gPppFd1SCxtfPkV+Yw/1kxLS0ThS0TieP3viFsAwQ1LjmFlawP03X8eN27eQyZCJ2zYtxf3NHWw9eWYamMX8CUqn51i7uIKZuTl0fX3Uhh1MLc0biBOhjho3U8ORAUDtat3uq54XsbezhSdPHqHeqRu7lUkDCYx8+PFHePvdd2zDTD1bHorJvDs5OEbh7MykIKilzMRn7VbLwqmPC2em/Xr9zk186/vfwa171xHKuOSLm+sEvvPYfPDM5D98raEBfHwmxwjZQ2R815t1bO5t2YHw3fffMwaI5FcOD/ext7OPw/1dO2ixnZgkixt0MuBGfjK4ogaUrF25jLuv3sflq1eRm5hA4bSIg719C9um1i/Z1+Vi2T7b3d21MTe3soBAJoCPf/9jvPHtVw0cbdZgoBtDpClxsPnoubE3S8dFYxPeu/MaspkJA0Jr7SauXLtsoebzC0vITaZJake1SrC7gfzhPva3dlA4O0G1Ura1mKHpjVYdJ4VTlJoVjEIBA6CXLizaZpBh/ARxUsEYGqUa5tLTuLiwgliQDk1usMI4KxdwUjjDMMBkhDErB21Ej04qHoCiIZycnuLw+NDmAuce2YBsV7I96ZywscwEgvUuM89Z8j2C38Ghs+eUWWCoN4He6YUZ3Hr1Hi7fuIJYNkysAcVSBYXCKTafPcXjRw8tWWS32UKWCb5mZ01vutntGDD59gfv4+rNm0hkOTmoSz6wJJrb6xtWXwJ8tH30qgeDAUvieJQ/MBCXIITZh5TTNkykUrYuNFt1VM6dYyEeT1iIOHWbk+kcbr5yFzNzizg9K8LPpIJcb7mvsFwLOWMREtBjlvlGk876gjEhl+cXjTVIIH5rc92cDPwuEotYIjkyCAk2skyzPKAzn0W1aOHxb7/9Lm7duW0AHW0Vme4cr3Q6bKxTw/pT7G6vYzRkPgBqBTdMp53gHOtFljaT/K2sXMLiwpIxBrl2fPXVV3j48CuEomFcu37JABmCl8pOfZ4voVasI394jGalicnMBLKp3Iu9CstMexVLRExe5tKlNQRCfqe9W6ZdO8LZidNjZ7tOTk6Zo5iHkWaTUUWMqCti72QXqWgC0zOT433B0JI+0n4zMeT8yjJuv/ka3njnXSwsLyGTSXI6YfPxBp5+9RDnh3QG7aF2XjaA3yL0/AGkp6Zw89X7BvqtvHINo1QYneDQxo+tMZRK6gOlg1McPt1Gq1DB+lePgO4QYb/PxlHhvIBwIoKphRl8+L1vYW5lEYPACIVKycD0TqeHktmDQxTyRbSqDUR9YdNutyiKdgvxbNrG991795DOZRGLhA1M3tncwvrjp3j25Ik7EJLFwvONAVFAOpK28E6MOui2Wxj2WmYnyYAmWDYa+E22YoQwYtTCpe4yI9b8PgxHPZRr56jVS5bgc2pu1sYCtYvpBPL7RjjaP0KtUja5CeVOsf3GeG98+9YtXLt2zfZi3BfxGoFGllhr5Dd2rq3PkTACwRD+4I9+gHf/8AOgARwxSuTwyPr801/+0hx03DN4122f34H5ZGcHw1H8B//iz/HN733gpEgqwPlhDQfb+3j85UN8/uln8DHJXsQ54tnGgbA7fBsZJujOFs1aDa02HUMVs2OIBvDh732M7//ZDxDM+SwhXZcs1/OqjRnKcDCKhdFAXBeerT9FqVg2pr/tUbs9xFIJ3L5/H6tXL2NqdgZrl9YQTgVQzpdRPa/gJH+Mh7/5wuRxaO/o6GM0ESUlKI00DA2xevMq3v/eh0i8krIyoArsPDvEyfo+Gqd1tEttBH2MuHLAHaMj6Gxj/oD2oINat4nMXA5r1y8iMZ0yEJRa+o161Vj1nUbbQO9UNI1qsYTjvQM8fPClnSGWLzgZp1a/jWAihIW1BVx+5Spi2QRCyZCtE4lkyMjX7RbQbAzQqNCOtW3u72zsoXRUMpmQTqVliTcZ9VQrlWxsEqyj5AedeuwXRjEd7B8hnoobAF08O0WrUTdNfyaXTUQTmJ2ax9zckiUCpMOGdvrg6NAi/6jVnpiOYmFtEdnsJEY9H4Y9AtE1bDzZwNb6lkVscV0hmZ/Jnyn/Ek0krK5kfLINuYeTHCHtDpOPBiJ+3H/tDt5+7y1cvrKKHB3b9N91gVGTetPA4UEVn/7yc/QZbcYAgdHQ9P8ZuUNb1u53TDKJyY0DoYA5Mek8ov3jfmOEDiKJIWrNI5SrR9g/eohGm0z+AgIhOsnJMndSRDq/ch9CbziBE515vWCMzpjsT1vTPAQUXecFZKnFL3BLZ0jtqQWiuPPiS1BFZ0buZ0kKEAFN5CaBWzp76byts6H3fq4jOkPpbMsxyDVc9wlwEWDJ5whIo7SgnWfGkcP8TkxqnbH4mUBlnfP4mXCJrwONAmp0DheA9pK08pLcQoe1FxwSmOUFrGjLBAoJvOI76KDjXsDONGPNZ7aFvXfozm+9vpMYZb/rDCLwndexX9TeAucFOPH7/tC1r+oiUpT1wZhpOBwTkphIlXtAlomOO9pxOqRoMycyWSTiEdubcO/TbjYQNoa2A91ECNT5zcDvMYmPz9H5S/UX/iCCG+/TOdn6+0VytJfa3Trj2Tjuu7PxAC9BW/WzsBad8wTi6uwp/EPYAvtM5EM6vTUPbHyPSVlqU7aFnufYyy4HkspGQN57XuQe13v+N++dRxZGfaOx6AU+vSCm5q6ATL1P7xagLtzL+n4snaCy82/ep4hunnXVFqo/AT8v1sbrhTM48N8xgQXiqq2/fi73ntdVdgHjskk8c5PgxvlBW8WIEzm3vG2v9vYS83T+9uJYwgrkiBO7XP35dTCUZaSElhFrmA9r7FjSfBZ+ornj7RvZTCb7fuHMG4P9Ap1lL3itrhcOqp/CHoU1sC3k5NOYUB+wfsJLvm4L+DzhWuxT2Vj2NcsnJx+v80Yo+MbSIF4bLHxJfSx8Uc4KL5is9UZtr/6QzVZbyO56wXejGTDqY+wkc3bWqRZYUmSrk7vGJBbHEQosazwadpjN//bf/WcjDWhJSUjqwU14FyLjNYB8AD9jowtUUydpILPAep73XhbOCxa/9ET8blgF7xfoqUGthVLAtcAxfu9Ys3WbbPKgcgB7w4uMWcaM3WEeHpwMAxtJrGM2Lic1//PZ3DDxXbxHDFltJLSoCezl3/yvzuZ1ClXQBPIaJBkuMlD5vcBXGTuvl08DUJNMA1ogK9/J691C5kT1OYC0yCuEkvfzUCjj4LwzL0O2tAAI9JSB4fMF3LJ88sqwjXjw0ISXoRMgLu1A9jf7xoCjsVQGf7dQ/bGHR8ZFwHw06iaejBafLRCXn7O9+H4yNHh44j9jSIzlXPg8Lsb0CPM9MrRyCvB7TTaNR294kRY7vkeMeUlGaNHVIq32fAEOj71XzuA7iRkB9DJc8vaxbb0LCj2ythgFnedIi4762kCgSMQOhvyuUq2O52HQDo/sD9aNnlqWR4blBbA9Bs4JnrB8ExNTdr+15Xgjo42Hyq4+4XV8J9uL/SYtdW0AvW3K+ag2lLGVAXQbL+cgUP34bi0QXkeDNkcy9PIKs25u0+qkS8RiEAjP5/FzeWu1ULOsskfa5NucHmt7cYNhTqxI1JiTJtDIhG9wzgCGaBJBIwDNk3ksmsJoGESPh5gR3xdAKjqFa8u3sDJzCa2zlml9bj/ftHDz7NQk/LGAARyXX72J3NosRmGyxLgRDzjQjpnTGXpabSIRjKJyXEKjUMfu43UUdvMo7B8bAL0wM2uHYicp0DcwceXSRdx94zUsr64YaMgkaQR9S/kzA6CHrT7q52VLLDiRyyGajGF+dRHDWBDBZAw3X7+PiflZx3iv1lFkQqCjYwS40LRbePLoAbZ2N40RNAoCo4AfoXgcf/Knf4o33noT8aRLWMUERyfHxwZAM+SZ2r9MxMOFiZv14tk5Ts5OTU/yCqU/vvUhZhbnUTX9yhNsPF839lqjUMOg2UUqksBEKmPSGfzHpI3Unz45O8Fp8RTU8rp9966Fk5NN5hv5sL+/h73tXfR7Tuv15CRvwtYEqfcO9xwDs920MMprr9w0AHBldc3ANB6CzwtFHG7tGegd4al9MDS9XyZdpOMuNz+JmZUp3H79Nm6//qolyjuvVexATNb3sN3H4eYejrb2cbSzj3athRvXbxsbq9frozugbus8UhNpJJIu+d7EVMaSJ5WKVQOxnz16iM3nz9BptSw0mDrMlUYFZ+cFVDt1DAI+LK4u4bu//x0sLC/Yu4/3D9Es1/Hg088R7AUwGU+b1nEy5thn9WbNNEe7GCKeSVDM3EAEtgfBQCa9I8i+ub2OiD9kCSRpS2kXCMJSj5lhyCZb1Bua9ATbh2GegVHAnA8EIAhc1TsNhGJRA3Vee/cNzC7NIRQLoN5smZb1cX4fTx8SePoNquclm3fc1DIZYG80xNLFVbz+zluYX16Gzx80EKZZdQkuKY/CsUWnKzc+XPs4d7kRpj6yc6wPDFAn6MtIHYL9TARoG7tmyyQ8zo7PTBaFQSOhcBKLCxeQnZjB6dm5gY8LF1YshHuCWpfptI0lMj3ZVpXSuSUDDPsCmJ+dxXQmY4BiqXSO0+MjA5AJ4lJSir9XyufmSCAATdCJNsEfDJvsB/XHybAjCEJgk/acGneBoN/G7qe/+sSSK54XC5ZYiLYsl3NrHG3h6tolfPzxt20OcGNKW0h26l/+5f+Lx48eGHP50tqKMd3ZLs1mC4XTEvzDICKBsAF2g07fADKzu0kermEgH1mAr7xywxwmtNOm31ypo1Fto3BSMi1xxwRxwLmihty+pIOtnU2zb/FEZAwoMlonjnqthXKtjrnVZdy6ewd333wTy6trNgZ4aD87zOPJlw9QPDpC/mAfxwf75nBothro9geYmJnHN7/7Xdx+900k56fQi/jQC/stGsScyr0R0qEouudVnG7uoXlSxNMvHqBZqiIZjqBWqeLwaB9D/whTizP44DsfY3ZlAX3/EGVqiLe69hyyMQsnRUR9UQT9YYto4DjInxwZU//KK9dw9/VX8dpbb1iyySHzBLRbKB6d4enDR8ZWNTAgFDYnSMKYc0CAbR8MoNGoIhT2YTqXMUcKZVWaNTqJ46icN1CrdpBKZpHNUibH5T4ZjLqod6s4L5/ZupHJZs3mM+SaY4LgB2U0qJlMiQSu+RwnBNFoJ2jjmYODZAvbv0Yj1q/sP9o6i3IKx2ycc6zRUUKm8Bvvvo3v/+APzZFxepzH6fExzk6LePLoscnPcPwzssvtzwMmM1Tg+wKMFvLhj/7kj/HhRx9YhATP85VC0ySHHn/2AD//yc8w6sJ0e/kMguncPxEo4DgkeEInU4YSUHHuEVvGJt87PsTK1TXT785OMiSY2rwl9BtddBpNBAcEGZ1kB+fSSfHUwsQDA7/l12j1+gjHo1i9fBkLq8smMXLn/i1jUjN54bPHzyyHAlnUxZOC2XKCz5w3dOqRRd8PDTGzNo+3Pn4fc68tWuJF6nWX9mv46ue/xcHTfQzrAwSGIeSyswbSEYDmHoMgdL3fwkmpYGDx5MIU/DE/oqkIRkGftSntb/mkgEF3iOnsDKL+IFqVGo4O9rC5vW3RDpevXUVmMmOg84VrK1i8uIBoNoZQMmxgdiTmp4qYyWuZs7Piku9xvWEi0/ppHWFe2AHye4eWfPj0KG8saJPfiETNdl24cMF0+g+P88aKpgOOtopSSpaczhdAJJzA/AzzP8xjKjeDbCZnY4/RRwYujHqYWpnE/OIMlpfWEIsl0e0MUa82sb+zj63nW2ajCWZx/SOoRocm9crjZMlafqCOObt4vqDsETVe+8M+5hYn8f0f/D7eeucWIglKLFFOwDm3G40+6pU2KuUG8vunqNUaFkEgJysdLWRutjsd04pmREE8FUSl1rYkmdS4NynDQQORNJPFtdDqnOEg/xjNzjF6g3OEIoygoxSBY6AJwKBN496XNp2dYL+Pw8R1nc6LHKsCJrxnAe+5m6C5wAfdJ6BIQK875zgGms6OAknYZjojcE1kWczBMz7z8h6RoXR2EUhp62DDkbr4Hd+jPb/IOJLbE/gigotIT8GAO/frXKazOM8W/C8wkD91nuazvG0qoEX4gNqB1+jcx3t0nRcIjUUcmUvX6uyhc4JAIQGv6is+z+xkwJ3dya7XeduAw54DXDpdl4uIkhxfB/rd2ceBUqon+9YLUFN6SWCUzpl6jxwNtPvMw9DqdkBNdjon6SDq9l1CXA61uGndjyxqjBJ2o2Hf9nQEoAUuaSxqrOlspvOg2tAL0IqwqDIJnGUEnLWPB7D14hbk9vC95tDxsDxtfRoTz/gsnbXZBgIkvYAqrxHBz40px3oWDiCwVAAvddfVvnwXZYN0Tmc5uCdRPc0Bmsq+wGbcGHVyOd45p7mtcSngks/VnNK4EZYl3IttpLMqfwocFjDI70UgFGNZmJYi91lvsczp0NA4F8bkBXDNNzJONKfyau4KD+HnwqQERAsM13eK+BeJT7iZ2l7twz7zkseEF2rMqS9k5wRMC6gVnqhxJVvxEu95GbktDEH18uJtwufcXsJFkDhb48Be/fc6G3gt6y3Qle3Df95r2BfCGYWNaZ7yer5H9/Nefsf/sitqX7WrHEyysfxbuKXmierl2sqVR32qcaMxwP7h+xwm5KLnZRN/x16NowW8tlD4j8aRcByNE5LUTEpzTEB2GIuLbOHeip+Loc4zuJv/rk2ZJ4i2w/ev//v/fKROZ0EFuIlFzEVSYTmazGwIfqbB5u0QfucFfQWsskE0COTxU4d6wSMSeAMAACAASURBVFteJ2BZwKEGsEBZAU5iTwvs5iaEjSSjxWcJZBa4JoakAClpVfHZYjArlIDfEYzQoFVHy7Mhz44YsPJcaMKr41VPr+HWRGT4jDpdGwdvhwqgZL34HvWFJibv1X/HyHVhGzIYAgp5jTOgLsRKdYgQaPNMKk1wthfbl4d23cu2EyDMd3CMaCLzmVpgZZDZDwIBtXngfQI7eY8NwjEoKpCf700mHTOc1yiBpNjteg+fNei07aDOawkUs0xsd7GelbROoKf6SIsZ/9bzX3oRnTdXQLrkRXgd21VgJ9vNq2Ms4+EdL/Jo8j3a+GiTx59alNlmzsvVdAYr9LsLibTatBlUKBB1g/kZ29RpnTp9WbL5WB+Nfy7MLAOBGL6LRs1lsY7YGJfnTmOc9bQN1Nj7LRBdRlUOABlu1UmLANtFDhM+S5tcbW74PDkMNI+0yfMC9/xOQPULZlYgYH3txoeLvuDvfCbfK6CbfwssF4veu5liWRRuFQ65xIqSLhEDmoccA6DpqOr0XiRUYhKa4WCEcCgOnz9kyUCCoSR8gxgo6ryYXcFSbgUT4Qm0ztt4+uiZjdPMzATmV5cwiviRmpvA9OVlDILczDYNqPL5nFYqw3pr5xUDMbvl/5+t94iRLMuyxI5pbeZmrrX2UBmRkaIys7KyKqurZVV1jWAPZ4YAgVnNkmuSCwIE1yQXBAhwTXJBgGLNme7paXRXVerMyIjMUK61Mjet5eDcZyfiV6IDCLi7if/ff+K+d88999wWiud5nO8dWSo5tYXR7lkRpIifgYcb0/8chgNY29rEw/fexdzyIlgRutPs4fryEtfHF9h/9hKtSsOKaB3vHKLTahh77MH7b2MYC6PQqOKN99/BnYcPbA6y4FP+5BxnTLFnwIaMxL0XODk/NrYW9YTJ6M5M5PDe++/jxx/9BJtb62g2ebCrIX9+hcvTS7x8+swY1w1q2QddYI9ajNVqxQD08ckclm9tGOhzUy5ZYU0ypFnwKRNNITz0YzyZRTKeQqmQN8CYGsFMl+0P+wZYU9Zi6/Yt05ekM8lCUWS6Ud93eXHeALftvW3cFPMG9FEWgZvn2eW5OZobd25jY3PzFZOTxZ4Ill8cnhoIxiJPdL6Zqktwjenkg+AAYzNjmFmeweLmimlvVpp1W1f0lNnu6lXR5Etq10XUynUkEhmkkmkkUmkD5Pq+HmbmprGyuon5xUXbwKulCsrFCmrFMl589wQvnz8zJlWUDPmQ3xjQdYKavSZagx7uPLiLf/Ev/wrTc9PObrXaaFfr+P6rx/j2d18bCBPsB5FOZmydk8lFcM1H4CCXxq37d7B59zbC8YjJmRyfnRj77fG33xrLLkkgaHzcnptA18r6GsK8DqtFV2sYdFxq+MzEpBVAJNsygABCkQjqnRb80SCy05MWaCAAPUWZE78PtWYFN5T5ODjAd9RyLpZNusX2+WgEPQwxs7SIWw/eQDIz5vavZsfAn1atbuznp4+fWGBkfX3TnDnaGkmI0SYSLKAtTadTBpps3t40dqgF0zotnJ0c4/vvn+Hw4BTdLoua+TA+PoW5+VV0ugzkDrG0to6lpRWk0mmEogG0On0DIihTQnCETG6yt6ORMBKhENKJuDl8BCm2d57h4uIMCeqm+oCjw30DzXLZjO1VDhjpmG7v+tYmYum4k7FpN6yYnC/IVO2YrdVPP/mdBZOssrTd99psI+UCCNh+9LOf4uc//zki6TT6o4yverWKv/7rf4f/8Nd/YzrolCANwMkb0Dl0xW2BbGrMNJOvzi5NQod9xrUUjgUtSNPqNqywHAt5TUzm0DWN9aKBz7VK3bSuaTvr9Qao6ykJN7JDCRgSqGXK+tg4/2YRUr9jgF8XcXJ6gdjYmDGfN+7dw9LyKrIM/rNqUqeH08NDXBwd4ers1MaL7C0yypudLpKpMfziV7/CnffeQnJmAqHcGPqRIGqdkTRVs4Nwb4BQs4fq+TWKx+c43d5B6eLG+qFeKJhmdc83RDgZwxvvPMDUwgwC0bBpXxOIYnYRpSzKhSqSoSRS8TSGbceAOzw9gi8cxM/+5OcmUbJ1f8s0gzulLqrFgmUh7H7/HF98+hlurm5MM5fMTRa85HVp3/0YmozG1PQYVlZpA/zWf9cXNzjYP8WwF0C50EA6kcHdW/fRbXWs/7vo47J8hnqnZraM9pD7Iu0pg4vcU64vLi1o5xz4toHJLFpq7D2CHUHnrHNtGXtulP3Iz/NcwIKzlFuxTKN0ijnFWLu1ibv37hmzn9Ih1t58EdsvXhijmBrwyXjSAlEmI1Ip2/9yrWoBxl//5i/x69/8yoItF5eX5tRXb8o42N7H4y++Ra1Yt4AW9fJ59mKBLra9VM5bwHJtbRUP3nzDAiqVagEvdrfx+aOvUes2kB7PmP50NpMzrW5e198dIBGPWgC01W5Y4I/rKpVMItBjYLmLJguhBv1W0yA9nsXs4gLeeueh6XezlgCZ2cxoycYzFqRplpump00mdKVeMVmkfnCAVriP5bub+NHPPzRtf9qrbqWF7z95jO2vX6CRryOECBZmlzE7v2DANRclf1aaVVRadfiiAdNujiQjmJqfRCqXQjrhUv1NQqtYMZCeRXmPd/eRjMWtmO3LnRdY3drA+EwO4XTUZEnmN+YRSVMaaog+A+oBLjtVDguZNBXZ0JWbNo52z1C7qhsb2t/1o1VuWvCHmSbUdB+Ozr4svkkbSttTbVQtoLU4O2d1IfIXF1Z8E72BSW+QwT81Pol4jIxMF7RhwNzAnkQUuWkGG5Mm0cF0dx4V262ePSPHj5IrzAZgMCKeTLn6DCcnOGIB1HIZ85RKYgFef8Bp2vfaBiolMjH8k3/2l3j3vbvo9IGz8zxuSmUM+yQJDFErNVG4KaPLItuhMCamJzEzN2vzhElutVoblWodfYwIKIEAmi1X1LbTI6GF86WDUNyHRMaHUvUEz158hnrrHL5gBeEowceq7UkG3A4J6jgg2M79AacdTMaizq8CVQUISUJQvpzOxzrf2lmd+XmjDGWBFvLH5fM4P92BSvJB5KMyY0FnZ2Ulcox0/ueeL3BIPrOIIgaqDZ0erUBAAckCySW3p7O+QFMBij44CUqBdiJ0KdP0Fdgx8kXkS/D7ArEETvGnQBr51AKDdH0v+MbfGcgSOOkluciPkY8mMFHApsApnkUNmBkVmdRYkgFt/dgf+drMxBmBy/L9HUjk/Bc+lwEzI/9YYBXPg+Zb8Uw7IgIKr+Hn6c/Z+AVCxnwmsYFZbATW+OzsB5NQCgUsKE4yBQ/FqWTc9vdgyJ1nxbZX2xSskH8nwEw4Cq+tvuRYiZXJ7B1+RqQ5+WcC2Ci944BiN295ZlZfa14LfGSf8zVdm88rQpHWCu8tP9MBx87X9AKdmq/mn0ecP8nXnM9dfcWgddjVqD/9fttLzYaN5prDrRwA7QVvbX17tNe1Xtl+4Rtab5qHWofSXBcQ6V3L6iPhXrye5B6EyQjoFSYiBrReZ7sEejvMyPm5urbA9h8CsFpLaqcX9OTvWp8CYL0yFsL/2F4LDI4ymmU/1AfC6tSX6iO2V/aHfS68SJ/THODrlJ/0PqtsgeaUiH+yIwKfBeYTJ9E/4Q68nrAc3VN2QHNBNtGILCMyrvA+Pq/wDYHNss0KNgknFVYm2+ztZ35GeBvfl5qDMAx+l9mbXgDaO67C8NSfGlO1XWtA9ldYLa/h/Y7aJJvwCoi3DI2+K6I+KobIPc5s4AiA5nzk9QlAu2d2JF1KD9m4UoKDL3By8AMCoTWJvBR3TQZz7FioaxQdEJinhS/gUQAir6WOlx6solzOCLMj4680pDUYAgDN0R3p/GoSsxO0aAWgCpxVOwR6abD5Nw2t0yd0qfQ8ZLPDBK6zfVw0NMr6njTwvJukF3AlmMf3+JzexaSIiAbYBmKUViEAmU6gDIIWnfdAoMUuUFObpIBPGkkZaGfM+q5a+ShiLFBVBpJFYtjfryNALnqmqLcWjvqU/a178DMcB40HryOZEgF9Yt3y/l6Q0rt5eA8V1AqzKE+haA6Kb0BaEBk0EdOnTTClsN02NkupUkE8GsXE1BTSSXcgZ8qfN1VNkXeOHwFztoN9oOcwh2aU3qb5rAWt+cxrsO0cV80BzWVtiDJ02kD4voIY3j5gv2juaj4acD6KGjmWngNP3djWX7EJeixe1R3YIY+MZwJWPFiwv8QMJpjEtvK5eF2OKw/4LAong+OijK81omXY2HYaYDJxtKb1HRlGtp39wLYJ4JfBF6iu73gZ+t4NSSC8DJkOxjrwqj90AOPn+LvAeR32+JoixtIho2PM52F/6nCooBLbLLkVfl7gueyKDn68JosQsj0KglgxtwiZKkHTgLZDVauDepOfjdhBhUV1qA0di6fRH5KhP45IMINhO4RsdAaZwBjm08voVbvY2z40xywUC2F6Zd4q0+cWp5FdmrNCeoXiFSqVsrGpllcWkUmGcXlxg9pNyfRKCyd53JxcoHxZMBCZzOJoIITJbM6cz0a7hWHQj+XNdbzx8E1jE+fGs6iXG2iw+N/ZtbGZKpcFjMWTaJUb2N3bxkX+Erce3kVz2Ee128KHf/xzvPPBe7a2mAK7/d0z+Fh0h6yYWhUX+RMUSnkUawXkyzfGniUgsbGxgT/6xZ/gnXfeRL3WtwJPLNy183wbhzsHyBMIucgbq5EHX7JxOV4XZ+c2t4KxkLFBw3HHVCUAQ1DDyTuEMZ2bclXHKbcDyvrUbPNjdV1+lgXA1je3rFgX+5kptaaj7vPj/r076A372D/cMxA6moxaH/lDAQO0d/b3kBufxMbmFmZn581+ElSjE3F9foFaqWiMXjoZzqEKo1pn+ncBqfE0wskQEpm0aVq3ei7SK4eLTLB6uWJFCMloPzk4NXb14uIyJnLjCPj65jgwpXhqasYi2hb0qbfM6afsiaXv98kkoHxQ1RheBG+oSekP+7Gwvor//F/9C2NCDzAwWYF2tYHqZRGf/M3f4+bkGoNOH+PpnM3bWr2J9qBnbb775h2s3Foz6RYyvy5LN269tzu4Oj/H00ePTet0ciyHi+srK1SWm5pCMucK7pJdaAD0wGfyE2F/2Gw5508mlzVgh0XXekzfHs8gO5XD1t1biMRiKJRu0O7UUauXjbU9ZPA56OoeNBttNNptTM7MYnp2Hu0OHbSBk8ZhynytbsGLl8+fWn9/+OGHdnahtAkBMbLaCPT6jAnbNq1KMt8pkTC/4Ap0Esg8JHPw9MxSyc/Pr4xpurFxFw8fvoP+IIROd4Dp+SXTHY3EQiBBhgoI1VrbAhecu9SUvbm8QJ9snsEAuUwCk+PjlkHx9Ol3ePbiKVZWljE/N2NyMO1mwxxCsvdYlCxABnkkYhrCBBTYXyYPk4wiEAliem4GpXIB29vbCPl9SMTjBs7YPsxih8kkllYW8cu//DVu3buHVq2GGjXL61UDrL978gR/9zd/Y/q3BGl4CMyyYPIoJZP7wHh2HJFQ1GRDmrWm7TXLa8umYdkjI7dSwuTkOB4+fIil5QWTgDrYP8LFMXX/OgbuB33UQ61ZhkipVDFZgngiivQYwac60pkEbt+7bUzfYNBna+jyooinz16i3u4gEImaFA3Z7so+oxwDD6/s30L+EsWbPAbDjpMAYfZPJIUff/wxNt68h8nlJYwtTKDaG+KqVLTDu783QOOmiHB3iGb+BhfbByien6N4eW2SDKwhMSSLMOi3oBqLtVEyhoE12hSm4NLprJQqJsHTbw2QSqQMeOT1j8/PLIvgV//0N5hbnMfs0gxiDORcXxsYRwmB3ecv8d2jJ6iVCfrGEUskMZYdN3Zxj0yxRgWRaBDrG0tYWJjB5BSLTYewu3OIR199h9OjSxSuK7i9+QbWlzYsqMg1UGvWkK9foVC/MfYb5YUo0ZMZSyPNAP7QZYdR55pgMAMd55eXuCmylsbAzr4szMb5Q0Y092zOQ7LvHeAQtHnSJvOWz1+t2J5H4JT1BYxBF6JWa9POZzxDrC+tYHFhzq7TaTl2GwMSL7a38d3zF5bFcPveXTx48y3LcqB8Cff/Tr2J8nURpweUOeHY9LC6vGrrlIEeZu41O3WMZdN474N38dbbbyKcSqB0dYbL62v87d//LY7OT5HOZew5uEZok/afb6PZqBn4zKBHPBXD1NyU6S4zcDNo+XB1ceUCnh3O15TZDMpZsZ7A9OyUG8ura7tmhntnvWVFR1lINOgPWv8ySEN9/e2jXfTDPrz30YfYunfHigl3a13Tf77cP0e33MHUxAzWVzccIBn0YRgA8oUbnOcvTc86lIhgfGbc5hLbyqwXA/TI9qu3raDs1cU1zg6PLdDIMz8DdpwDEzMTGISAcCqKWw+2ML00DYQG6KBtkhK8CCUk7OwVYVEjU44C65IVLpqoFVq4PL5Eq9Ix2ZKd71/g6aPvLDjITJdMKm3zhUUuOTaUQeH6mZudNm37Qv4KN8zcoGh5n5k8JcRjKZMEok3m3mpADgvmJmNIMeAWCVsGGvsjFGS9kBAITLJdE9mcnU831taRSJEwADx7sYff/vb3OD0/Mx+B83hxft7NtVYbe3s7aLSr+PM//zPce/MOCuUSXmzvIp8vwoeIZaz5fRGrp5JLpzA/P4elpRxCEaDaAJotoN0lu6trtqxvgCyBxB463QZq9aLNRRZqzk6nMAg1cHG1g5d7X6PVvcTAVwZrU/oCdLqdAy4AmudwOz+PgGkxk+WDCwji+BhAZyzS1xIB8kPkS3C/8IJQAt68oLU7nzupCy+AYkDC4LW8g4A0gTd8n3uMQBCxLL1ANgF/9ruYzzq7q50ikCjjWO1z8lJ182/kRwiEFQjHa0ny0cDuUeE5XVsAq4Ar+QDCMgSkCCcQqCLfhtdnLQX5xnpdYJEXHNK95Bd7AUD5P/qeA1icvxW0fb5p5ykvQUl9zfGX/+Mly/AaLqPbZXdSakVAovwWA7dGEhYMzkSsSJlj1TPgx588RzGblgARs7Bow3iOZHCXmXhTM9OWMUYbJ2CPzy3QU/2u+SZfTH0pH1oYBAOW8rMcocrJYAgXIVNcgL/Zj46T2dQ9dT/5jPyM/HcBZAZwjYIWXsDc+eROM52v67taU/ybe4AwJDsDmi4xdXwdEM5/HAfek3YnEnY1mkwuySQ9XktwCLvygoeaM9615MWE1HZ9TutUnxEWIExK80y+snAVkbaEC8lGeOSLXwWc1FfuHiPt3RFozr4QNieMRutPGJvWE+/FdgtoFRFP85LXVwCFnxNGpfXJ68u26PmEf9jYjBjGmg/8Hq/hBaDl4ysgRIKs+lrg6w8BZOFNvC7bLrzS2QfH1NU9eS1hPN6gmcZJc0u2kH3FuaF2aU6xL8Tu1tjyPa0b4UpenMMCTaNgnvAknckU0NNaUptDlGrzaIy7NeAIc5qXAtYdI9llamidaaw1Rl7bKjzGi7Nq/MwOcg3C3Uu2loQvrT3Xrr5J/fT7bo3Tr7D+4OvEpf63/+G/MgBaqTKKntIJNnZNOvlKY1eL3R1OXZVKGQq+pg70ovvaNNQpaqx3UQp4JcDAw42iEwTyhO5LxoHXk16RFp02VW1g3gHgZ/gdAVacLAJf+TlFaGV8BJ7zM5IA0SaqCclnFhuZr2mBS8KBBov/2Ue8vhWqGU0SLUotNk4G/ueepUluxj/kIntslyKM6l/eu1or27jwPUmOOFDTHSi0GWusBHASgFYBPyfX4KJZ/Dyvx/sJxBXYzeeQEdB4sA90fwUt1D5tVjKmMlT8W2Cv5lkqEXda00OYRiBTrMmO4wZJBzDJCvPhkB0sr/LX9j71Hcmy4eGEfcT+VaoD28n2C4ylo0rniv1tGqAjjXNJgrDN/M/va85LOoTPoUCLIvN8FoGZWqzeqBbb5NUMU5qM+p9/C0BWgMK7+L2bBY0rnSIn5E6AmukOf1iQhHOU7SUbiHOLTifvf3l58Up6hPfjod7m4MDNJ1V/ZXuMcTuqxqpn0bxjH9CJZX9pXfMn+5fzgt9j+012YZRawr/NqRxpcLFd2swUeOL12W4XxXTFD72GWgaU19AYcSx4LY4B78vvEYDWpsHn4/W1CXI9sX80/2QnBBDyc1wDWvNsgzYn6jtr4+J9HJM8gHLZ6Ynb/XsuiOVDENH4GPz+OAZdsiBzGI8vIDFMIuMfR78xwNXRJW5uiqjUakjkUpian8bCxjJyK3NA2I/j42NcXJ0b8LS5tYbbtxfRavRRyhcQ8wex8/0OzvdP4e/4UC/UUM5XDFyKRskEDuHs6tJYe5QsWFxdsZR+OqWURCCQWb0pmpZqq1jD7MSUgcrffvcE+2eHmF9fMrZpuVXDux+8bwAB+/LmKo/dp9umBc0pyCra1UYRPbRweXOB69IV/Iko5peXjIH6J3/8Z7h7646xf8+OL3B9fo3jvUNjjvF/uVAxrUgxQTgupUoD/U7X1jsByMW5eXMoOc5M760RcB4ODZDiPKD+KcfVDsztFibGs3aADIXjxoYia5XyETy4MxWdbI+FhTnkJsdMy/a7l09xdn2BcDJugFrYB9OUpfM7PjGNXHbKfhczqNmsYmZqwooo2D7A4opWAKttDKxA2GeABR2pBg+qPDClEpiYnbAiXWSxGSiUSqNda2H3+20cvTxEwp/AeCpjEkKTuRwisSRYEMMO+AO3qZMVZ0B7r2Pzo1wpoVYuWT+xLwgAUTognRvDvbcfYHVzFbFk3GzW5ekZWizi+HIftesSerU2Qv6QFdwb0m3xBZBMJ7C0uoDNu1voBH0od9oIsPhkJGoazpQGONreMR1w6uUS2G/3e2ixwjmrG/t9Bk5T65agHNtDXVSzFWR38eAxhBWEY3ChXK+YI3X3/j1LrSfg1xl0UW9VTNKCIPGg10W9UjW93U6zi7A/joWZRfQ7Tnd4bWUF4VjYAFFKiXz73WNEY2HcurVpfUI2PPuLduF14dW+gV0rKyu4f/++SZ2wj6gtSn3yc7LpbgrY3d03Vu/G+i380S9+CX8gjv4gAH84honJKWQnkuZ/GGjjo485RLvbQr1awZNHX+F4fwfdVgvZTMI0gMOREPb29614GwsrEqQNDAdW/I4aznR6SkX3kxrjZNiXimRW1zGzOIv0RAbX1TyyM+OIpilpMrC22+HU70fxKo/idR4He/uYnpnDhz/9yOQUnITC0PSiCRxRquTxo28sw8KCyO2GFQ4jm5QAtoJ6TEHnPwXXuc+xWBFZowS8uU/c3rqF5eVF2z9Oj09wdngO/5BBpTkDsPPXRZu7BMCZoh+MBjH0UQYlgIXledy5cwvZXMr0iwnuFEpNPHny1CQcKC/BYAOzshhcIhPc9iwf13wHrXbdWNS0edTyJWjIdPqllVUsbm6Y7ZtYXMIgCBQqDjihbaGcRYXs5/NzlM5OcXV8hnI+b0VWycSwA3MwYJrylMZgX1KqxjKIIjGbd5QMuskXUSwUkEpmbDy5X5RqFaTGUnj/xx9Yv5DVmUjELWBAqZCry3Mc7u3j+dMXKN1UEI+NIZ3OGrAdj8TR67fAlR4ODrC5tYJ7dzaNrU+NTPbll188xtlxHp1mH8loDlPZaaSTY1ZIrTtoY+9qD5VO0cDi2bkpbN1axcLiDPxBMgRdwPbly5col2s4O73CyfE5CmVql7cxlZ3E1vodm5ccc8qkEFCiBE+xdI1pY4XO2LXPzi5wcHAIv49n2pTJgVDmg1q4XANkyM8vzePjj3+CN+7fQTjiUi27rS6KhSq+/Pxr/O53X+DivIDxyTnc2rqHTDaLUMgVTkqz3kq1bvtEvcr10XyVleX2/ZrZw4m5Cbzxxl2sb65YHQAGV1lU9fPPvzRgXUARGbHpVMIKyRIgb3caCMXDmJmbxNzaIpZXFzE1N2tAJHWyP//tp5YVFBw4fVJK8FCrm3au7wP6PrL3x4z5yyAQ9ykGUhmc4PmSc+z0+MyKG+7tHiCZzOCN+29icnzKwPtBZ4huu2e63qvLy5idmrUz08A3sKwW2pLT8xPbo+KZJOZX5nDn3u2RnIgjqRiphBkGra4F+S7Oz22fIks7GA0bqzsUi6DP9RaPWLbJ7Py0Selwn6i36hYgpQa/OdDJBLrMjIsELROj0wRqlR7Ojq7QqfVQuirh5OW+FTBmMcBgz2fazWOZDGJhFu5z9QHoZGLYBRMWaHPrVeebmH54H+i0+4iGnJ/CPZ+BMZ73KU8gp9x8pxjrpFAeiByUECay42ZXGJCen1+0/YUmqtEGvvjiW3z66acmBcbv5sbGkaHsQKeDs/NTOxOwkCCzi7gfsZhotzNEu8WCnz7MTC8aiL62uohbt0jAAKp1sq/dT0pEMfACyjLWqihVCej5EUuEzR7Wm1Ug2EcmF4EvzPPQHr7f+QKdwQ1imSH6gxpiCY4bEOFeOSpSx33RnPeR9nCf5JIRGCQf2gtkUsqB4y5QhZ/1giXW957CWHbtUeFC73laPqF8M4EELJIoUEzAkvMXHJON19L5XWxHARmO+OEkBuU/CwQS0ML5Ib+e3+e847mba5pnc61X7xlf1+cZS4CJzuK6/g8BIW97+azyT9RXfF/fkd8m31hgloBT9ZHupf5VP+lZHaDmAjgC8kRi4rW9mb5eQFUAkF3X51jp2nf5UwQmkWcEOnkBcQFNnNu8nvnQzKQY+VEChEiQeR3s8Ft9AfmiXjatwMUfgqqaA3b9EajFnw4rcEQ2BtrlLxprOBy2oKOyYF0/vQ4gsF+EN3UorzPCOXQv79gxyCx/kt/jGIloyMwq98+RGL3gr/qMAXCBhgJrBbRrndmZm+f3UdYuX+fz8n70+xzxyQGXwjT4U+ChF3ATJqXXtLb1WQUb+DleX/NCgKMwNuEAHE8B5lrb/CncSP6qcBnNcQU7FHRiO7xrRHNc19T95P/rffnZem7hVl5cj5/lWuZ7WktaKw5r0Dj9ITOdnxEb3YsL8noCYoVLsF8EurON6V3YIwAAIABJREFUXgzS2/9eWymbIdBZc/uHgK36TPNM/S3gVZiVN5AhLEk4INssAp5AYy/TXv2lcdBY9OhLjRj2bDs/5/2n52Q/8ndlgQvzUJv0TJpvugbv80Pbo3vLvnkDdMJiXs2jgCNvau3ovrZmSBIMOiyIv9t5m1JmowKzZnvRH7GjXXaKNNg13r7/83/+b4eKqmjD4k+BR2RAexeDDKw6lz81+TV5teB1PXWqDDf/ljHzLgAZJj28mNPqeElsCDRWu7WhiFXq7WCl5MuQaPK+ZgC74mOadIq28RnYDhpAtZft4X++J2ar7iVQSguW9+FneT1j7Y02Bt2X12Yfc3OmY0dg0UloOINDliUNLe/l3bg10QVA633di2ClgHhNFvW765/XWskOXHX3Y3v5rPwuNxGvPrbAQy0QGTXTAB0tPE4ujp+Mh8Zexlz9JqBXB4PAKFqpYIMKRepanH9Ko1BqtaKuAnv5Op9FBzgB/7wGnUfTyB2NhyJuOvjoUMW+1+avQ5LmtgM6naPOucDXpcWsiKDSowTWK8Kk66qPNYf5Oa0T9a8MkdaTDhneA4oCCzKuBjoPBgamkXnljAlMm42vS16EjBKLovkkBeLE4pXmJ4Bea43fVT9wnLnBCJjwRpBfMbFHTAnNYemOew+wMmK8toIW0teWHdA64XPIyKmfvAER6YGbft+Ibc95rutqs+K9dKD29qf6nP2jTcEdqF9HQ21jM+C/a9pgjiHNwhUukmgRvSDZCSHTjh30Q2hWgIg/g6nUAjLhSfRKA2SiOdRuari5LBiLdOgbIplNYWljBVMrc+gHYHIRJiUx6Bqb8b3338HEeAqDdh+DThdPv32Gs/1T02ZslFk0yKX/tzp1czzJBmIaeW5qEpPTU6YFTcfNj4DJA+TPL02LtF1pYm5iyrQ/j44P8PJwHwP/wPR2yRJeWFrE7bt3LKV/+8VLtGtNF7Xttw2U6PSpixhAuVrEWeEc3QBMOmJjYwsPHjw0prJv4DcGMWU3yGZzGqSkJDOFjNpbrqYAdWprjQ567Z7JVYR8fkvlXVpYtD4mqF6sVUxbOZZOGtuJKeS0EdQAJnjEUkCcQ+mxCczMzpkkyvn5pdnceNxVac5NMc03YYUfr4p53FSL6PgGxoCN+HwG1nbbA2TSOWRT4+YAl8tk+/UwOZ3D1OwE5uZmjOFFRhfZ3a1aC0dHR6i1asaGY4DH0vUHA2OfpafTiE0kMLUyhdv3bxtwEUQAp8+O8OU/fIbDJ4doV+oYtjsYT2dddWpfEJ2+C6KYPmoAiKfjBhh0W02UK0UcHRwiRMAmkXb2jqwmpiknY9ZH1MYmI41tHLa6GDY6iPtD6NZaKOVL1j8sFGeARp8SBlFEUjH0GOwbp6b1smm9EjBo1qqo5m9wdXKCIHyuyMhwgA6d3lDY6RX7/AgFgwYWEGQnyEIA2RWpK5tTRCYJtTsp73GVv8TcwgLmFuYQG0uh0W+j3qsjGgthcjJrWQe9dgc7z/fw/PFLxIYx5FITiARIPR5gZn7OxrXdb6HRruGLR18ZAHb7zpY5DcYKbjccuGNzzDGRKHFB0PD2rbv2k+u+ypoQlZoB0O1Ww+bNycEZ5uYW8eMPf4Hc5DxaJA2GoshNTCM7njWQxVhL4REIPQDyV+f47tE32N9/gdL1NZLUOQ4yC91pHIYjEayurmN5eRmJcBSddhul/LWBmuVSw6Qvgn2fOYelfN7axjT65GQaJzdnCGTCmJyfwfzaogOxyQbjcqIMx8m5yTtcXl4hNZYx4IYTOJsZw0Qma4Ae7QSBUAaf2VeUVKDUhwU4as6uE7Bi8U0Gd2kPLeBfoQYy5U6qBnwZK2hyyvqPvzNDoV4iuzSA8XFna1i80wq29roG+od5fkTfWM/zS3O4c3cTExM5+Ji6PfChUKxjd+8QxbwrqDOenTQN9w7Btm4HzV7b9HGT6RiSYwmMjSUd8FitGgB9eHCGATWHEymTa5lZWEQkkbTgIKV4eM4oXl/hZO8Al8dkjJZtLfVqTZMyoSyJESDMjfUhRomMsTFbzwFf0CQoaPMJ+BFo5LymTeE85MxiYIVAOQMg1N5mIHgsm7Hik5dX51b0iQVPd17uWqAyk8phOKBWjGOCxRNhDNFDODTErc0V3L29gQTTipssml3F3u6ZyXB0GkNk05OYSE8j4AuZDE1n2MZZ6Rgt1JGIRbG8Po9bt1cMiCYA3Om5LMWj4xPT+mY/H+6doVCsoVphscOoAdC03QSZr2+ujNhwen5scgPLa0t44/5dy8o5OjoxHeRmowMfQvZdY3En4qh3Gmavtm6v4ad/9CGW76waKjNs1W0fKN9UcLh3jk8/+QaHexeIx8eQTo2DBYAIYlt9ijDZqwwKNW2foF1xYGXd1jJlLgJhP7ITOcwvzlghPGq7k5lKiZuXL3dsvXfbXRsjBrIIzDJjotNvYuAbIp6MGCN4/fY6ljdWkM5lEU9kUK/W8ezrJ3j82dc4fLFn+xZ14JNjWdT7HdS6bVBIdX55wewMg6ELc3NIpsjejaFcKFm9gqO9Q3zz2Td49PW36NS7WFhYxsrymmmcs2AYWeeMZHIvGc9OmCY3CQPBMI390DIAS5Ui2oMOZmZnrein5IK4HzoJPOcTNGt15G+u7HeuJ2qet3vMIgjYvsE1w2DU7NzMSKqqZ0xyak7TJseSCdP974eGBlqzCCvLW/RawMV5Ce1KB4XLG2w/eYFnX39r5wZ/D0hGEkjGE0iOtFIJ0lJrvNUkmEgJDMoENmwc+70hEjFKpfkwls6afM+UFSnNo1ItW6CYwCztD203AWQGZXjObjZd0H9pcdnqlHCumD0P8PwafMXspw3g5yLhKLLZcTsLmMb31YXNadOnTidQr7FdHfR7BJuA6akFrCwtYWVlAXOzOQPparUhKrWGZab0+kOz3Rwv1lkpVKjrHMT4FOsCBdBsN9EdNDAMNhEIt1FuXGH/9Akq7Uv4wg30UEU8QSIRgR+/FdYkKE4A2kCmEROa3rnAA+7JAtk43gbuDZwfynGm3Ze/+Rowep2CLqCA+518bp3n+Zp8drN3oyA2AWj5F16/UYCwgEz5yF7w252VHcOV19B//s0xFYbAv9k2ntlFzpGPo5/yn+Rr0zbqXrquwBUBlQLahSV4QVQvviAwTc8n316EGl5HrFwBMLoHvyvCjXw9vif/LkhNq9HzCbeQD6zv6fP8W/d+RdxjodfR9eS/cpz4mnxl+dJiZspPEQlMIBXf9z63F4/RGMlvFCAmYFQgoZ6Bf7NP2DdeUFHzgm2T5Bmz8+Rn2VokRjJwvph8Zhb307wTQYjXIplDmIxAS4GnvKYyUtVO9Y0DGh1Yx3Uu8FP3EDBHcoL8PvvFox9uvjyLyY/GxQsmipT0GgNwkpwCufldYWHqU+EsXpyLn9O4aG4L8OO4eUFHL5DqBSL1up7DO98FinsBaH5Xc0nApbdt3vUkf1l9L3yKn+Gzm58wIoh556naxD7gP+IDfC71ifpHxan5Xc0t77wUk1jAvNa8wFFlggjL0trSmhaQKezEiy1qjcpWqv/Ut5rzwhy8uIb3s167KKyA81xyr5IZETajuSqbKfuqdvBv2XHWyLCMV2ZJjOaX7LzmiYINsqsKoHiDAbq25r3mqfAtvu/FNr1zUZiH1yZrnVi9K88e4W271rzmsTL9hY1YAPFVpg/3B9U/cHug3eP//l//+yE7TCwYbWJa/NzANTnUSZoMAkZ5MU5kvi8DoAfQRNWi0cQSqKRJokETeq6HEyuV7wvwFPgkgFaLRxNAEUbeg4c2bQQyBvxbbRVwqWiXopYaSKVeqH26Nv+W8ZAB0nt6XWCkIiPsE0VjtEHzOzyEM0KohWALted0WNRmsaAF/pLNxOsKIOdYcFFoc2Jkmt8Vu1kLSs/BIn9stwBotkti53yd19JzaUIpFUt6urw/X+M1+RlFP41dZhuUW2harGyDF4C3Ph4VYJCEBMFiXs8qZBozwLHU9TffZ5q1AGRKeOiQpE2d91EBRW3Slq470uCSBIvGXJ/RQURG0TQ6PWkbMqoGPI60qTQe/JzYvdq8+Z6x0UaHGF6f9xaQy/6R0eNPGVcZdR2CZGRlINSvAmgt5TQRQ26cjrMrMMXIE9vL9ywy1RulJYE6dDQGDkDlNbUJ8XkFlGv9uTnipFcspXmkRSSAlz85drwW32c/i/UguRNFuGUUtWHRcPMzSrNjW3QY0eagNqovdC1lQdBZkB1QfygQ5d2oZYcERuuwyvvp8KsDujZIO7T5XOobtbPc4XkUUey6TR6sfu0PI8xihP0wGpUehr0oxiLTSEUm0K8OkYnkMOwM0Wn1DcQ7ODhAt9/B+q0NrN/eQDAcNLDi+PQUl9cX5li/++47Bmqsr60Zk+7RV1/j/PgCEUTQbffRqnWMCdsbMMXOb6nVBLzi6bRFJcdzk+aA8gDQ63ZxeXKG4/0DyyBIxxOYn52zVDy2xWkoO+Z8LJEwliXT8y4uzx2znfqWgzYq9TL8gQEy2ZTpEB9fn6DZ72J6dgYrS6vIjo3DP/Ch2xkg6A+hToC174IgLFI2Oztt/UgHlfOEMjHlmxo6jS6iPr+xbpniTOeeTKp8qWiaytSuZIo8WYnprGPr9yi3cHWD04MjA74isTjmZhcxN7uAYqVqz0VI6d79N7CxtYpYOoaev4s27WJgCH80jMvzY9OWpUb1zWURY8kcZidmDYCmIxpgWvzddaxsrthY5CayxnI73N0zTVgyT6lVSdmgWIyAntPZpBZoZDyGxTtL+Omf/RTLG4tIsLZJD+jfAI8/e4pP/v/f4eWTl2hXW+akhwNOAqbfG6BSp7xIzwomJjNxRBNhY9Q2mhV7LrI6ozwc+qklGXHFFElfC/gxNTNp17m+urK09slMFrlECpVCxQqp0eGcnZm3oCfZdwS1i/UqQokEVja3DITm/AkHw+ixsnSnbQAei+wRIGFWSmfQx8AfsDHh+iWwurGyYUUIh92BSa+wT7999MTauba+bgAwi5E9evLYwI/5pUUsrC2h0CkhkUvg/v27mJufMmeCaTmXR5f4/Ldf4vGnj5GMpDGemTBwguBfHz2QOdbq1vEltV9bNZOGIOPddGytmFrZbBuzCrSncK946913sLW1ZXb48uzcNMr3tnfQH52BLk6ukMtRjuU+lpY30Wr7EIzEkMlOWsq+O1T6EY44ILrX7SN/dYbdFy+xv/fM9IpjlOpIRgyhZkHB2fk5rK1vYGFhAdmxDIadHk6Ojy074OaiYEEmrpt4OGK6rpRWoB53IBXC0c0ZBpEh1h/cxhsPH2B8xhWNZfvDvhC61Qa++O0nePz4O1tnjVrTwEvqtM5MTVvwiSw5MnKjlm48NCkFgimmP2vAS81Scd96x/UN91sWlqP2+M72Nq7PLtBhXjp1yMOuLgRtpWmdk/zYHyIRpaZxz+RlyCay4HombWuW85gM6NnZGWzdWjNgkOAv5VlOzvK4uLxCs+6cWDJrGUCjVAMLWFLrnHrtswuzWF1dwswsgUdqIhdwfn6B/d0D7Gwf4PqmYNIWicyYZYQQEeX1+CwWXC8W0GrUkIxGkUkl4WemWKdtrFtqJBdLFbTaBL2SyGTGDHw2+0+N0u4A9aqT+iLrnv1PfV8W5CSox38EJVdWlgyEHp+g/nITNzfX2N/fx/Pnz42tmk5lMZ6dQpfs5ZYLjIai1OHtIRQENteXsLW+YkEYMoDbrT7Oz/LY3zkx5ubs1AImMlNoNzqWtdEbdlBq3pgWbSwaxt03tvDG/S1MTWcdU7PrAjE3hRLyV+yvGxztn+OMUjPVJrodYG56ESuLK5ZFQMkUPt/JySFi8RDuP7yH27e3jOX49OlzvHy+DR/CBqTXqy1j7XKsmr0GookYNu+u4q0fPcDi0oyx9bm/EIBm8cbSdQOPH73A9XkJY7lZBAMxy/KzIHeY5/G6BUP63ZbtQ7kxF2Dj2FHi4qZElnfIAmxknGfGUq74X7/nCq9eXL4qWkZgk9ciSD05PoF2r4FIPIqxiTSyU2NY3lg2AJqa1sFQDO1mG/nTS8v2+f6bJ9h7sYuJiUmkc+OW8UEdewLtrK/w9jsPLQCTzGVckcFe34r1Ul7p8vQCTx89xbfffGfrOp3OYH5x2QKTzIxhbYNIPGZFUCcmpgyQJLtfOrrsi1bXBTap6c39m5/NTYzbnGP2lM7a7BfaAOqxz87PIhyNotGuY0BNWh81dXuWgSEgj6xjZmJwzCKxqDGrKYcUTkcQNADax0cBayJeXtTRLDKL5gLPHj3FzpOnqObLCPR9iIdiBkDPMIvK51h8DExfXZ2bjel1KAM4MJtgoFMXtp7Wljfxy1/+ElvrG3Y+vM5f4rPPPsHzp89e6ZpyT8qms86vKdXNxvC7PItQq5YAftv8BQeKsc4Es7u49xLwIjOfNp76/Mcnh+j1nPQSg3Z8n5/n2aTdpgZuzq7L/rU9xfRKG1bbgWdKphYz24p7Ie0XiQEMssRTCWNxMUul0aqh3i4iFOvBF+qgUD/CVekA1fYl+qgaAzrG9e3rW6BLRAkDpP0OJKYEC3/KHxbYwNcMkOi/TjH3AlECHLg25TfqbOv1h/k5AcEilMiPMRDHAxzLj/L60QKuRNjgZ+QXci4yM0Ht9wLkygIWAMLv8Xee3fhTz6lzvYrW6n7CBZwP+Pq/QBk9A/vkh6QVvSd/js/pBVP1nAJuRSgRiKm+Zf/rmdhm+a/86QUV1Sde8Ec+v/AEPS8/IxYjdVJDQef3e/0Sr2/CsZPfxGtJDlSYjfxvYTICHjUHvKCpwGPvPJLvJ0BIgLNAYDFsNf4Co9xcHgVHePKVbEfIMV41f/l9L2BuO+oI3HZzw81fjTG/pz4XSMb3hT38IYjmvsd9QOMrsFTPwX1N/ak1pnE2X1LErNFeozUqrIBj7QA6BzgLvJRfys+pb9Svek8YkdadxuKHfrbmjcbM+7fu7wUMNVbCdPR5+c/ewIxAZK0zzXkvSKhn8uIPwiYEHOv+DjtwuI7mAj8jbEB9pPmpoJOAbPaBAF2ByMqEZrsVcNA8Vpu0xryYiGyBnlvPoTYKN/Fei5+RfRNg/mrujsZS9sM73sJwhPsoUMi9TDJFXpDfO9cENsuu/CGQ7yQHRVJV38oeqI/4utqusdD4e+fBD+cE22mBzBHjXs+sdcbrCpPz2i8B7SS6aG167bvuo+CNcBTNG17f1tdgSIhkNF9eByn5ml33//pf/rshfxETUCAqf3JSkVGryaNolgy+gDoxlcWm1IPI8GgCeCeMwDQva5YDrsHxdraMuIyxMTlHBkOAqhal995st8BQXo/PZGmlVsWe+kpO44p/876S0BCoqIWsCa7IgyY4B4FtEojIvwUsa8GI+asB+6ER4+ccK9dFqPlslprUdgUJBLjJaGviE2B0h7DKK5BTIKbrC3fwUMRQzySGKgFo954DQdkO9oUK7Qm882pwcT6o3wR2828ZXrFhBejqGt5AhTPmzpBbv48AUBlyPjufmWPB/3aQHkmZSNuXgAIPLPwcD4/S8RaAzuvymQR88150UtiHbItYyBx/bQZKCeNndVDS4V2RHT4fryGAUs+nMWF7TNes13s1l2RwZXwUgNA81wahA402ThkAHRC8hyrvJiKAmP1kmQEhbg7uOclm0vXo9DZYpKXjKvMSCNSGqPnMfrND8SilToaObeFnBaarz/h5tk+SJfybn2H/6tCnzANdQ+uCn1FwSKmZWm9eo6ZDk2yJ2vz6QOza5t2EvQcar1HldxTZ1sauzVPrWPaIY2lg+AjIoDPl5rcDWtqtrsETYSviGYTPH4UPUauy3msHEfKlEAtkkE1MIx5MotccYNgdolFt4NmzZyZnQPmId955C2NjGVvzplG8vY2bwrUx2qlNSGCD85pABtldywurphUcGGl5URuTz8DCqWQdJuJJYwzTnrC9S/MLTiKlULS0deuPXtec6IDfh5PDIwMzWLzE7E8wYmC0pUVTu3XQQTDit2JkpXoR5XIBQbKsAJSqJQMl6czOT80Y6Mx85Wq59ooB0eZ14zFs3bqFBw/fNHYhATHOk+vLPHafHaJ6U0EkEMBYImVAF6UfaGtYiK0z6KHvH5hjfeuNO3jr7bcxvzxvG9vezj4+++1nONg9RqvetH5ZWduwcaETT5A/lojjj//iF8hOZdFFB6lcBulcEol0BKenl/jqk9/j899/ioMXBxhLZLE6t2JsZGrTkSU6uTSLh++/hZXNVeQmgmg1gINtgodHODs6RqNYs3HhfVigr8EU9k4V8ak43v/jH+ODj99GJEs2INAnkY7g9kEbv/t3/4Df/vvfonJTYxUAK3Io3dvrfB7lWtHYamTtRRJBY5Cy4KJjRpbQbbcxliGTlAGQkAWcgqEQJqanTHf37PjEAHJqhJO1ymKBF6dnxqiio08QYUhWMvVNy0XkpqZx9/4DBEIRA4oJvCWowz8coFou2vdMcikewzAQRH84MHAmlc3h4dtv4Y07d60AoY+au6Uqvv36W3z6+8/suVjckc/W6Lbx9aNvTO5lYmoS8xvL6Ea62HxjEz/9+dvwJ7ihAp1aH+WrMr797Bv8/m8/RzqWRjY1gRABd78f1VrFgJr+sGO6qQQIPvroI2MAb6yuWB8QgK7WK5YS/93T703bmIDOxx9/bCA01zb744tPvrCCiwRXmc1AnV+CE+O5GSyu3IIvEEM8kUYqO4FkKoOIsW3oRPlMloYEqPLNFXZ3XmB/9wWur84RjTlt10AkZEDlysYaZubm7f4TuTj6XeBw/xgHL3aQP75Gg7rJ3YHN/7hJ+/RQazdQ7lRwWrpEJBfHR3/xMdbv3kJyLIlwjIVzm9bXzXzVtN13XuygWq6gUa6jcHVtqXAKCBMkzRfzViSMIHS9UbVsAraRQD4Z9u+//wF++etfYmp5juYMqPZRuLjE//f//L/47vEjY3h22k0DZsny5X5FQMdISHQafUELjBC84Rw17b54zAChQJgFKYMmLUE5nNkZpx/Lz5xf5HF+yYDyqFBtIGLANVnM1CRv99tIpJNYWV3ArTubpqNNQOfm+tI0wBkQ+uKLr3BwcGTrgIUvOY609SziSDvIwEQyGcfE5Ljdn8Ak1wgBgHq+iL2dXTx9/gLHR6cmLTI5MYMY0339IdPw5fOozgRBQ4JTnGvc96rMoAk4STob3wmyNSMGKlJWhnab5xXeK5vNIcNij30/miOmJdnTdOSjQT8W5igJsGRzjIVEh4MAzs4ucXJM+QAfZibnMDM+bUGG85NzNDo1+MI9dActkyZ5590HePjWXQsQhqOsYVG0faFab6JSqRugfXqcx+7uAZotBkp9iARS1i4GrcnGZjZNqVLA7MyEAdBk1zJI9eibx9bHXBuxaBI31yWUihUDdf1hHzITY1hencf61hLml+eQTEbRH3QtUEcN6/xZEbsvj1Gr9jE7vYREPGd97WfGln+Iq6sLk3gKBoaYnJzA4vzsSE4OJj90dZO3My2DC2SgEnRgcIdsaUohlUplA2doH7i3sjYI57sFOtoNTM5MYWVjCbnpLJbWVyz4Sw38Wr1hQeFyvmiM351n23jx7KUFTNOpjOkTM52BgRQWX33vvXeRnswZy5gBxR7POyMAukjJiv0jvHi2g7OTS4QDIQx9zI4Ko1ylhnbJMozeff9dkwMKhAJotWsmrUbbyrMstWK/+opM8X07Z0xMT9hnCULbeTngN0azAVqRIOaXFjA1O4loImjyU7TpJkHUrFvmA8+ulAc5vzq3cwSvwQK4s/PzmF2ZR8yKHcaN/d/n83SAq/MaqoU6zo7OsPd0B6f7h/C1B5ZRkYmnzaZPj0/anGFQ9Pj4EEfH+6hXyq7uAtvopxFxbOPlpTW8/fBHuHv3rsleOF+oj0ePHuHv/uN/cFr1Iyk1Bs44L1gE2PlDEcugISPZ/C3aPCvyFHSFxgd+k8ShfBXPO7R5XKNX1xe2/minNzbXMDkxbdflM5bLXAuuQCaD7bQHBLXNfxidX42gxEArCzf6h7b3BiNBTE5PWBCctuu6cIl2r4ZAdIjEWABdXwmn+Ze4Lh0CwYYxoCmvwzoH1GD3jfRK3ZnWZ8E/zn35xUY8GoFxOt+SMEDbIqk7seV4NncghUuF9gJ3OmsLjPP6xi6A6piy5m//I3qh8sO9oLMXBBYIw3aTxS9/SGd7+UjGgPNIefC6fI9jJClE+Z60kcoW9YJdXrBGbeA8kD/02v95zfpkOwRyse/4TwCy/HBhFby/F8BXXwl/EB6i63gxAIGsGgteW20UkCm/ha+LXCdgku2MjbS+veClQDa2Ud/nZy1jZlQri38La/CCdgKs2C/8J/BJwJbAWPmuAs28oKcXwJPvK/zB+wwMfvBZePYUhsIsPvlWmssiNTksw0m+8HoO9/hDDXL1ofxlL9Yj/1N4Ev1cQh36jDAltkWYjUkAjPxZfU9z39jDrAE7kuH0YkcKkrzyn7uOHCUfVe30Moy981M4hyMvubpN+i7nvwUbR+Q0PavXV9X1dX+BplqTWgNeEFjzwcaE2qoj4psXlOT3RbSyD4yyoF8Hx9z4CcwViKtreW0JX9P60NrmayLtOTv9mkntXbf6Lu8j1jyfkXNE80agq9cuqj18btkx2R8vcU9jLhzFa4eEPfEz6ithKl7sQWPoBYWF0fFz/CeZXs4lzkMFrfhdBerUFi++IZvPYfJKv/CZvG3XuGtNaZ39Y3NFc8Y73mLw8/O6pxeoV99q7XjH3cZ66IBv9qPGWjiR5o8XmxLGojXGbFbrP8OlOLdUA8Fhrr7/43/6b4Zi1MgQa5NwG5vb3ET153timipKJJ0WRf20oDSYMjhC9XU9AY0aTO9k4EASpGIHyhhoEPhTxkRt0eanzYfvazA1wHxNh1RFbNTxvB/bpc1eESIZbG1IvL5e0yagDZntEuAtA68LQEUIAAAgAElEQVQFq/t4DT4/L70nSgmwH8TY4cDzucXW1QGD7bP+IitwpHsk5q2egd/j3PHKSvC6vIYAZk1Gtl3gr0BG9qmAU4HKNJocHx4U+Iy8HvuSrylAIfCWzyVQUICmN2LmNXA2JUebqSayNLNdVXbH2BUo7DatgWMj1Wr2XZfGSafcVVzVPORrBFv4rNT65fckkaI2sF2SG5HMBsdKGyR/CrTXPPQeINhXAst5TUWTeF1tjAKdtSloo+DntSY0Bt45rnWhtsrQyrh5FztZpbwG2bOxmNPYIsDLe7P/WJzCCnBagSl+hmiPGyetJa1L/a2DqAyadw7LuPI12QGtC7EfdOjS5iWmMcdQEVLNHx26ZOz1vgIJOmhq/alP6Iiwn9R27+YrA6lNXPOI7ZWd0GFdG6ikVRREIcDC76maM1k2PGQxnZOHp0g0iaEviCDCCPij8PtiCPjjiEVySEYnEI9lkYxkUCk2cHNBWYS+gVwEfqvFAn705puYnqAzN7C0UTrPTCF1+ngtJDNpYyAzbZ5ayCtrLpXfpBd4KA2EMej3jSVWLpQRi8ZNEoH2g33D5+EaoJNL4ITOe73VsNc7rYal8pIpywJivr7fdII5b06vzjA5N4lIMojMVBrjszk0OnUcHR2g1mwgSv3STscCO2RFsgAd2VHpeMqer1SpgYntLOY0vTiPN9992xiW1P6l08TU/sO9Q5xun+Pw5QH67a6BpfVyyVL/i8UbA8co99Dosh+S+Ivf/BIffvxTRBIBA/FODs/xzaeP8eTrJ8aGJvA0PTGN8alJdwgadFCu1/DBT99HIB40veZ7D+8iOxGELwoUL9r4/Pe/x5effoYXj55h2BxgcXrB2OPS/5xZXcCD9x9ieWsNuTkijkDtHNj5fhsvv3uOm+O8FcwiqxdBH5qDFirtCsaXJ/HLv/olljayxBZRvKFTX0GoE0C0F8HJy2P8/j9+guvTommeUhuUmqIcF6bC54tXqHdqGPj6iGfCWFpdxASLk4VDBirt724b0B8Zxm3MmGpOO8Zg3OTUuAXo6OAT3FpfX0ez2cDZyZH1Cyugx6iz2+vh4uIK9XrTNI7v3nnD0p2557BNBHz8oN0o23ykg04mM9cA6W/NXgeRdBoP33kb77z5EJNjEza/L07O8N03T/D0u+8NxCNDPp0asz59sbtrARIWXhybzWF2cxZvf/gW3nxzDfmbmskjsGhj6bKA7755isuja0ymJxAPpUyvmHPeFVHrWFCEutJkJ/7kJz826YZVFqLLZQ18K1aLBl59++RbS/dmdXiCOWTEKXh7cnhsYD31i6nLWys3DGCLxzJYWNpENJpBKjuO3Pi0gVCJKFM2rYoGhpTLwtDYtTvbz3BxeWoAWjDsN6mRYRC49/ABVlZXkc5S+zeNTCaITgs4OTrG0c4BSgfXKJ3nTYZmPDNmWqZk3Z3fXOLw+gRXzQImlqfwV//mX2J2bRHhpJGOUa1Te7uLbqGB051DHGzvo1Yomc74zdW1MQOpa0xN40KFBXzLxhyNxiOmvWoah/EIueQGrHz00c/w8599ZIWMuDbJ0q5Vq3j86Ft88rvf4uKYoF4dfvgtrZ9a6Cx0dHpGaY+A2QCCGf6+K+xD0JZgGfdmzlnOQ35uYmIcy4uLr9iqF1fXODk9N7Yk1xDlKTg/oknq5M+avEMqm8HWrQ3cubNpcwm+Pmr5K1xdXGL7xQ6+/OxzHOwdGsCUTiSRG8s5xmilYgU3aTtYyG3j9iY2b21YGj1B7iALhNVbONw/wjfffIsvv/gaxUIF42PjGEuPm146C69RUoaBGjI7qWdOJjx1yLlHUJrCqKBwVcodoNG1YCBZvZ0uweuKFV8lm5PAJpm/VLFh+jEBcvYNmdnUmp+fnbKzTrvVsqylUqmG66sCWs2esUNnpmZsApyfnVhRKX+oj26vgWAI+ODH7+Dttx8gHA+g023i/PJsBFL0rDgkAeij42scHByDk5NMZl8/Ys/JOUHZBupr9309LC/OYn1rzUBc9uOTJ99jd3cP4VDSWOrtRteKQoeilHMIWfG/iZksFlZnsLa27HS+BwMrlnd1XsDR7inOj/PoNgOYnJjD1OQiAsEw+kOfaZMfn+yBevtTM1ncurWOldUlAzgLBRZUZuCz7GRhRmc8O1PRuSfJZFSvxc4bMVfPxEdJqV7H9hFq9hKAXttawezSHG69ccuyMpjBwTnMsa2yyGKxYrIuF2eXpnFMgJK1CQiC8vwxNT2ND37yIVK5rGWHOAe5j2qhbEzvaqGG68sbHO4cWWBkQOZzndlDAyvYS/D8zXffxAcfvm8ZINE4CSZNsyWNWsO0EpmV8dnvPsPRwbHVS6DNoGQRgU8GK8hu9kdCFtCbnp/FzOKU7dGj2lgOGB9Qsqln7NlKoYjz83O7HiWQzFGORM0GLm6smrwPbZM/GLXASLcHXF8wkNWwjJnn3z5D4eIK09lJvPPGAyzOLdl5g9kX3BcYdHv+4hkOD/fR6xJgco6lBRd8QQz7Pty5cw+//tU/RTQas/tzPPmZs+NjPHv6nQHQzJrh2Dr/i7UA3BmcDjr3NWZLcG90pBTqwgcsg6rbHJh2PIsHu0w8WseBkS/Ozk5tDjAjYXlpFZkMMxPaJj9TrTRMv5vSQcxaIJOXmZXcX4oVJ7dDAJprnpkBrU7T7NnM/AzWN9ctWMAAebVZRg9NhOMDdP0VHF1+j8vSASKJPhLJIPq9FsqVggX9DcQc+W08hxFAIwAtn459IwCGz24EqoY7r4slqKxXnZsZ7PKeb+W36loCVpwP4PSiBYgZmDEineiMrnOx/hYA+o8Bb86ndJmf9J3ka3h9GV5PIDP3BTFiRQ4SAYfnC8vUHGVB6vnl1wt4Eniksz1fF96gNns/q/YLgNJPgbZsqxdoeg0MuXksAplAIflwvKf8brVRAJDuKQBN/c57CfAWbkEAWiCiwB/ek7+rJpOeVf6icA0BQcJmhC3Ih+LnvQxnL/YgsFS+kMBV+dm8tpjaar8IeppjYt+zbgCJTV7fS9eXHyyfWf4t/SnNTfmX3jEX/uCdS8Jg5Jc6AqRjIMuPEwaiPuP+K9BOY6u5rLkjHMXGD64mlO7L33k/9oUjJb1mewsjUPtfgfCjYn0CDwWMau4oe1ekJ82/H35fn/cCfl6QW88o+8Fnl/3QXBS2Iv9WIKLmHP/mvsq2KDjF7wqY9AZo+B2vr812y5bI1+ffDjd0mtreZ9c9hTkI+/IGumTLtM7/YGxGxe5kwxQMUf95sUD1k4BXzRHvWAlYFaagdaXr6aeupXXFz3kxGc1prh0+r2ztD9ep5oOe180/F0hiG4R1CgvRfNe9ND/0t3Aqr334Ib7oDVho3gunUaBAwSr2n675Cvek1N8IgNY80xjxviLI6r6aQ8J+LfA6Kv7pXnMMdAaGrF//9//xvzYAmp0g8I4fVKoHN0ptZhooNVzgoiIqfF+Dps1AAy4QWlELXZP3EgiqjhTo5y0Qpo1K15eR4D15cGFHeA2Y2irAks9Hg87r8Nm8IOAPN0gBcGyPN3LqjZKw/d7Ufy4m3p+LTsCv18BqcHUvMSyllUs2Ea8nwDcYcGOi7+l5tJA4gFqIMhhiqDvg04Hh/E/wmM/MvhMArYOGjKE2FS18773ZJqeLGDRHQIEBgfl8Th1CZIgEvHs3BIGt2sz52fhoA/ZGgcxxrNVGDGZ3+NfYinWvAwCfT+9pQfC7fFY5hPy+5ogMpjYjRbT5uoBRpYN5dZ69Bo3zX5utIof6vgy0NlAdmHUfPrvATRkrzRPNIQG9fB5vXwlklcHie2wzx5KHeI67MQsiDlSnc6TNgFsr+6pccpqf1DRW4MhlOrhNV+MlA6LDB+8lw6pn1nhqDatPtOlpM9IhVBuEC5C4iro66ChS792MtGnyWX54mJIdoJPIPuDfChToQMox05jqgOW1ETrsynjyPaUM8T0nXeJSwuisMJWWIBX/tjTQgQ++QASJeBrxSArBQBShYByBYBLR2BjiiQljRROY7jeHKF2X4W8PMGh2Ub4p4erwHOOJBHLJtMkpELAwO9xqGBBNXWhSLCkFIRbwzOKcMYAJ6vBfIpJEr9XD6fGxOZksTpVOppGKj72SU6GzGo47dltiLGXMYDJY8/krREh/7PVN2qPXpEaEYygcne6j42tjGBtgankSa3fXkJvKvaoGTWYTGaQnO4coX9/A1x2YfMbsxAx6nb4xvnoBH5K5MWw9uIcHP3oHdx/cQiTjCkkPG8Du0xNcHeTx5MtHpq3MivRkddaqZRRurg1gIBO0iwGmZqfwm//sn+C9n7xnqbA3xQqOD05xvn+Fo90TXJ5foXJTNNCADiWd6nK9jJtaCZOzk+gG+gbgfvjTD0wigUytm5u8AWx7L7ex9/2OpWGnI2msr29gLDeBHhVW4iHMrS9j6/5trG4sgj5kozrAycEhPvv7z3C5d4rAIIhILIZwNIRhmCB0B1NLk/j4Tz9GIpfE8Tm1V/dxc34JNGCAamQQxfH2IWqVlsl41Eo1c2rJcKW8CYsctfpNNPpNZKfS+NU//zXuvXnHQNRipYQnT57g83/4FOd75xg0ByaRkYw7iQrqhnIMH3//2GQMNm9vGZuaKdJ9yg60m1Zcrt8d4OL00thmBLcW5xexMD1vdoH6xNfXl8ZibHVaZvfrzaYBIkwt579mp4vU1LgVvNxc3zAAulNvW3Dl5PDEmIFkpZrzTMa132ep9M0uC2FRqBRITSXw5rv3DTR/8ewpBr2OgQ/9ZhcXx5foVLqYm1xAOpaxQrQMqpRKBZvDLPhmdZh9MGYr/zHlmkW9zNmlY9TtmO66Ze80XIYP09Blz8hRKxZLSEXjSCWz8PXIbqZTGEMuO4PJ2UWMT85izIreJq1vzMHkM/R76FFPuNvGxfkxSqUbky7oDTp4vvsM1A/90YcfYHllxYD7VIq1FQKo1dtWHI1r5+r5EfLHVwgMfEgnU8gkswaoX5dvsHt+gHy7hNmNefzrf/tfYn5zEoEkUG0CFUo5NToYVnq42D3G0Ys91AtloDMwtnu1WLUAATMHCOIG41EsLM2bfjKBI45nqVREMOkYuGQn3rt9x+YNWaNk/lYrJQvcPvn2sa0tghVkwttZwB+wQMDh8ZHtz6lE0v6PZ3IGpBGAJuhte7FpFTimERmOzL6gRjXtdL5wYwXCCEZOTs8ag7lQKRvLfnZ50eQBKCtz69YW1taXkBiLGQBbv77C5cWF6dR/9fkX2N3es6yIiewEFmZZEDFigBKDbiwgxwJ0D3/0Fu6/dR+pXBpRSoxRQ33gM8b+9std/O53n2B35wCxYByZVBZjiYwFdgjmn5+d2ZxbXV3B/bcfWHHuo9MT7OzsGVhVqzbMpjKjjCwPSigQ1GLgj2AYx5agH20x914GPBgkZGG/dqNtBfNmp6ZMMoLAOIvdNuoMppOI0bDrMzNjfmYWiXgUxfwNGk1KMrQMbE6mIvjgx+/iwYO7CIZ8KFULuM5fORBtAJSKNVwXSjg5ukKxyGKIaVbYQzgQtawXtzd3MPT1EIuHsbwyb5IiyUzK1tuLF9vY3t7BoB/EeG4KAb/LJKvVSwZAR1MRjOXSWL21hPXNVSTirkBdqVBFvdzA0S7lbooYdIPIjs1geX4NycwYqqxPULzC+ekRfKE+7tzdwFtvv4GJ2WmmEhl4yrMBn79AKZF8HtVqzQrwUqpIezfvVSyV4A8Fkc2OITtqN20es4Sodzy7OIuNO5t4/ycfYGZ9Db1GzeYwbVKxULLfKTFEXdA4JWU6fdRuiqZrT/vB4pjvvPsushPjVrCSZ4su2fGlsrHSW9U2ysUqKOPDgCizlBjc4xznnJ5fWcBPfvERbt+9hUSGWuZRBEJcbz2zm5Tx2HnxEl9/9iXODk/t/lxrY7mMSZ0kxpIYBvzwB/0WnFlaX8TEHPWfR54Tpx5/Z1YCE7SGQIV1J07P7GyQz99YQT1K5DAzY3lrFdHxJDIsxhuKoT9gMUIfbvJltOsdXJ1e4/GX3+Bs79AA6HcfvoU7W3dNwosMZ/br0cEevvryM+zsvHQs3OBI09bPoBOL77Hg3xz+9E//HKFQGM1G24KCPGPnL69Qq7pMRoLtPPsY2BpPmiSSyBwMxNDGM0BrZxmChkMf8vkCei1m9OQssMhMBwPYw0FbGzs72yYPQrtDpjOZ0swc4Vyiv0XSz9LiKlZXV20uc7+jnBn9RMrnUAOagDY1url3dXouo2rr9m1s3d60LAjahGq7jFa3gFr3GocXrwHoWMIHH3ooFK6tXgXlLLmfkkjAMzoBaGb1kB0mv0HAj3wA7oUiRqkWjvx0vk4ATkCV12+V/8b1IeBEQAOvzdfNFx8B0LqGwA0vqCFfUa/xvryWIzckbdyUHasxFKtR53z5EwSa6d/ZnpFKvQLXdV9lUArkUNapfNwf+iNeEImfEc4gENrrN8hf5nNznvC5nJ/kwGThGfJL5It4gSP1JV9jW+VfCZSSv+b19zSW+q78KANSR5nZAqvZT6qLo+xs+apql8ZU46HxFFCpPmcbXJbzqPBl380lL4jJZ5Rfyevw8+oTPp/8QV1L2b7CMWhsqAFNmyK/S0C62ifMQu12vhprwTjQU1gBf1cGqhdUV3sFgMqP5N+sB+IF9tlnwoL4urVtxAgW4CyQTUC/1pwBfHhdE4zPyP8Cdl0AxYGrAta1ptT3ekbNPwsmj7JptcY0nsIovECjnlFYmvpG60N97F3zGhO2U765F3/5IbCos5jmt/AEjYXaw3sIE9Ac8+IbWhd8jfcTWUzriP0lqVthHfo+P68sej2LFzzVmOhauoe3DwWma1w1TgK9+brAbp339VPjJVBXWIawC+EFClAJvPViMvyd35OtYhv1vtaZ1rWex2sD3Jg6DEQYkLBUjYH3+loHes/2W0+BR+/cU1+6PcIVMNQzyf5oXkphQmOlfuV3GVhi+4Tx6Luyw1JE0Ph4+9n6x87DplQ6Cig7KZtXmQkEoNX5Xi0TMYG5wQjsEcBpDtgI8NEE+eEi0ELizb2IuQBAfk9AnjpfD8F7c9HQ+eHDc1C0EckIa6DVsd4NxGtoxFrla1acZDAwJ13f46DIgLE92tx1fYtae1JrvMZO0SZeU0CuZCxkhJVqJLBLC9DLqqVTT0eDmzOfz4DPcMw2da8xUP/YRPS7SesF/7x9IONPUEugNq/ljUrxeSWfoIXCa2vSK+rH97zMUEU9dG8tZo4Z+5Ovq9+8ALrmmfdnYgRGsj/0XXM4RiAynWMvcC0jp+vLyOlwocOQgHCvwZD+suYTDaAYBewbsgfZVwa21OuvUg74Gu/r3Si0JvjsOsyon3lPHZ6NlTwqXCkjzveUAqYNxW2mowIOo0COd67rYOVdNzIufM+xwft2eNGBVsETbazsGzq27DNFqtg+AdA6mKnvZIy1ufCngk/afLyHW2+6lg4zr4Fix9jV5q3vsa/+sQCSjDvbojQSMSx4DTEYyJbxshh0UBV4rcCLxkPGXhu05rLWOK/lPfS2mmT1MF2RByxXnZ1/E4weUj8smkImPY54OAWfL4RAME6eMXrDEHwhyshkrWjT9OQ8EsEEfM0BOuUWOpUGLlgQ6vACMV8AkZDT5B72+nZooqN9wTRSaoxGfAhRiiEVxcL6AubXF+APc9MPIBsbR7PSxMnRKZ4/eYb8xTVSMQJBk6/Y/mSFTc1NYWpxFrOLc6aBTGkN0++rt+DrOs3dWqGBfotSDgHky9co1G8QzgWxcHsBD957gLU7Gwae0Bss5yt4/OUjPPndF9h+9BT1YhW5VAbjqYylmTc6bae3HA3h/o/exr13HmDzzi3EJxwAjRZwup3H53/3GV48eWYFzSJ+P3KU6Oj3UDX2Yh3latkYXxMz03jng3exvLFmeoyU/ri+uIG/E4K/H0Qpz1TvY9SpZzs1hemZGQPgji5O0EYXsWwCi8tzePjWffj9A2Mmnp6e4NtvHqFcLKJTbVvxqU61g/nZeSytrCKRTKLcaiA2lrD7L60tu9R9APVqFS+fPMfJ9pEBVrbfMZuEwRDfELE0dY5nDUjOF69RLhYM6Cdr1ddhocqwAU8s9tdmkbNiycY/lowZI5UgaifQQSAWQHZuHP/q3/xrLL456XRHyZQ7qeLr33+Jz/79J2hcV60YXDwSRSadNic9GI3g+OIEHfTw4EdvIjYWw5DI4KCLy4sTlAp5NCoNHG6fIn+aRyqaxHR2AplEEtlk2tjVx6eUMemii56x3gl+m1wOGZzUxBsOMDE3g0x2zNZEpUyWpWOcGCs7EkG5Wjdmci47YU485SAIBLc63Vcg+/TcpGnYMuDS67TRa7Xt+4wAhPoh5DKTWJhecAWajKFfMmCNh5oZsmQp19KsGRBIVg5T0y1A4+fhbuAYtdGwFYzjuqJtIBuRNrBZpWTSANlkxtjfiXASrWYXAX8MkWgCaxt3ME5JhkTKAMBX5xBWrx70TKKEdNZqjWDtFVrULW5W8HJ/G/5QAB/97KdYXV8z4N453H4D0PLXlzh+sY+jb1/iav/cJCwSBCbDCQO46t0m9i+PcN0oYOH2En7zX/xzrN5fRSwH9AJAvQF0Gj3k9y5x9uIIh8930SpWEEUI/sEQlXIVpXoF1XYT0Uwcm/fu4N7DN4zRSkBx+9lzfPXoawNXGu0WJnPjBiBfX15a/xKU5H7C5yUTmvv/3DRldlwhJWoUU+am3mranrM8v4CJ3Dimx3PubNVqm+zJ7u4urq9vbI9hmjz3OPZDKu40flnUtFqvI0ht6dkZY+KXGSit1a1Q6/zykrFW19ZXkcuNIUA2YrOB/MU5zk8ce/35908NYKPtJHt5cW4eiVjcFSutUq6lY1rLP/7Zh3j3xz9CPJMwaQXqB/cbHXRaXZydXeDL/8TWe/1InmVnYl94m5ER6b2prKwsX11dXd3T03ZMD4c7Q3K54BIioH9AgKA3PUkQIAh60ZMECBCkJz1JAlZaLbTScknODocznJn21dXlXZpKn+G9jxC+c+Or/k2BBXRnZsTPXHPuufd855zvfPENXjzdxqDrw1h0DOnkOOKhiPE/k6aBBRzXz63gex+8a4XkDo6PcHZ8hnsPH+DsNIdmk1QYLhPBonXr5LnPmc54443r+N73vmdnDOMNrDaMduDB3Yc4PDxGKpbAyvKyFfJk1MjpadY5+5sN55RstE3eV5eWjbqJACyjZweUvUbZ5Pv85joWl2YxGHRRb5Qtg4ZFWwkENlo9lIp15LIltDt9JOLMLoshHIiZDuJcEChvNCpWzHh+fgZLy3PGncx1tb9/YBQl/UEAiwuriBoNxxkOj/YQjYctEnpyNm0ZJufOr1mhVAuAqDbRqDZxtJfFyUEeGESRTGSQIs3N1IzR+LDuQaWSQzQexNXr53H9xhUk0uT17RpYyD2aPMuUo0Le1ZhoNVoGplYrdQOduWceHB5adg+5fTc31k2OScVQKOSN73xyesIA6Hc/eB/nL27RMkGVka+FPE7zOas3ML+8hFlyPEdiltly8vII+ZOcRcGTFo8Fd1m8MBChLEfRrjesQCUjoOulBkqFCorZsskUI95LpQrOslmUGxWsbZ7DOx++g7XNVcTHk0imXcHAerGJQbuHZrluVFCPvn2AvWektKgaVRJllcWFZxZnEU5EEUlEMLc0b+siOh6zTAvOnxmgLGrGtPZO1xx5tWIV+dMzc9CysC65zunQyExOGgCdnE0jNTWBQCiKThfo93xWGLXfGiB7dIZvvrqDFw8eI+oPYnZyCquLq+bgYRHFSChkWQjf3PnKMqMUhCHAiWANM6WY3TAxMWkmCanLLMOm3jTKji4dH+2WAe3ct7h/JRO0h1x9G54NeWbls7mvcy+hLuXfNvcIGxUV59yKQnVb5lArFgt4/OQhHj9+aHQXdHpRvzMym2vp6Ii1AcqYm1+2LA1HG1QzPnJusYzKp8O10yWPdMoy0ejMIhBO+Th3fsPVo0jE0ehWUW/n0BzkcVx6gbPirlFwDHwtDPotVKoFA3p5LqeTh8FB5Kbl3kQDnaC9QCkBVwKTqG8FYOrMbnpzFC1tZUhGwSECIGTL6T4vgCD7U/Ypj2JegFIAD+fKC/Z4Azh0judZmTpZ9qI5pOjgHYEeCgDSmZ/XcR+gXe+CYFiTwPeq6L3NX6dj8iEbUPut16b3AqgC02Tv6qfsKoFQAsBlS8oWYyYYx0vRzO6s70BG2U8CejTOimw0kL/naBkEBAnEex3QFtYh21jtGXTpKfpuDmQH8jl8huwVzZEXi9D8qK8CyTQfHGvVcpJdpLkQLsP3qW1eTEXzL6BJYLH6qaxhZjNKliS7Gj+2T78L49HY8Xku6Mw5nfRu2cqy3yS7XqBQNrcD+b6j26Q8KhCO35ldOHDRpcKg1B/2QwCsxs8LhBJ/eT3CVngInyEA2jI9RrrXa69r/LwAv7Ay71xoHCW3kjHZ+bqHn3v7ofFQ8KbwLK997cUrtGb5GX/XOuB7vQC19JDkjH9Tzr2gLr/Tc+RoUXt4TuTvXLfSUeqv1okXsNb46H3qp+ZEgLp3zUvPeXEh6Ty1VTKp+zW+wlE0P1pfkgXhdHJaKGPeG1znlUXep2foneZYGjl99B4vjqfv3Jw4cFcyJKeHgF6elaWbhFlIF2vNSO7UN+/zhMO8Po/CZfgMBQVr7Lz7ASlqhDNKNtQX/vRGQLs+uL5oPLmbml5ipqVlKoz2FZ8Dz33/63/3nxsATSPCDsb1+iugjYPP4mYaZBXk47W8mQcEeenEFaxwfqHoomnwbmAK5ebACWTVwuNzJcTi9FXhAu9GK3BMABUHUiCmVxg1KVwQxis6UsryCniVvCZd3hopNG0W3s+liOUFVUoRx4Pjos2A14kGQu+SMtRBzXEbDw2AZh+ohJmyLLDvuyhWDyF40AHFAgf5TG16UrIu+tulBGgOBRJqoahboYcAACAASURBVOuQwPHTYn09IlwK1xvpzjbxfUrhkbIWsK5NxbtYdIDiTz6L94RHqWESfs0xx5XjwQgibRZS+pIH/i2niTYPefMkA3oeZVZzw7bxGTzw8j4al3wXZZWfsb+UPbVdm7g2RXlpNZ+SAW0GDqB00cf8XZHi8uqqrzpkvA5ga26kvKT8pAD0bCkXAwlGRPZcr+bZHRJ0cZuArTe/K4ioKuraeBRBbd7iUaFPfkaZlNxJKeoeec70fn2vtcx+8b0CtHm95luyKLnlO9w8O0cQx0uZBXIe6UBlwNaIF116h4Co1q2eKUeI0smoKPl8gdaSJ42z19sqhaz1TCDHbSwuzYvFbAhYMRiQBeDgiyCRTCMUiBhoxfTkYDSJ3iCIjs9vHLKJsTRuXb+N2YwfPgJHFaCZBR5/dR/ZF0cIsrq8FdLpo1YuOZlu1gwYypcL6PoHiE8kMLM2i+u3r+L89S2E4oygCSPYDiB/UsHus23c+eKOpf/GQhHMZAjqUa/0UWlWsbKximtvvYHljXk0un20+m5OAv0B/J0BPvvVFyidlixyqtNpo+vroO1vIjDuw9atLbzx/ZtIL8eM95IRiLUC8O3v7+LuP3yBb/7xc7TKDcxmJhGB3wxFgj5nhSxa5EudyVgkNCMHyRdMPlZSEPz+N7/D8YtDK3bE9H6mDC/NztuhmUAmU3UrLHTmJ8foBBZWltEe9nGUPWEgpoHh6wvnsL50DoNOD/t7O3i5u2drenV9DWOZNHaPDrB9uAtf2GfF/BYWZ5EciyIc8OP5i2c4ODrCoNvH3Mw8k+9wtH9kNAJLi8uYm2MxRHKwkBe1YlHkFkE+IK9jB4163SK2k7EEum3KCIsOJS2yUTJI3lyCQ+kUdUsGDRZINH7PgUU9UqZiYaYzuxRkginJVMIAil6gB3/Uj+nVOfz5f/TnmN+YQKcNZPMl7L7cw8snuzh+dIDiQQ6nL48NgJ6anHTZS8m4gZi9EPDhT3+A1HQKPV8P6VQc4YjfIs6q+RJ+9e9+jW8/vYMwgphNTQHtHsL+oM3Hy8N9ozHpDLoGzpjejLoDpq/vDi6pdNpoEQgGPXryxBXPmp81/tSeb4h0JmOczKur62bYcw2eZs+sr8VCDvks+YrbBuYkWORzOMDZ6amBgMlIAp1mF+FgzLjPJzMk03YRajTauW7Jn04gPHtybJHOjMiZnZ+xqMEeObMJXrXI0+uqTbMQmBnhGDogq9aw8WLkN0GSiD+OXLaAWCyJZCKNick5i4YPR1yRSRZCNMOUAghyH/MMU0ezVUeplEOlUbSouIPjQ4vUf/fdd3H+wibSqfFXhXQJTBZyWQOND+69wP6TXfgRQojrORi28WSMAAHo2rCJlUvn8P0/eh/rV85bxHh8Aqg3gXq5i/pxBc/vPsGTr++jepZH0hcxOWBxH9ILDCIBi1K/8uY14721qJOgD+V8Dg8e3Mf27g7293aNxzkeZeR7zgDHV3t1OGSg9ebmFm7evGEFMwlUEnh98OCeRaWeW1vFzes3MJWZsIg+RoTT18F9lZz2Dx6Q8/7EcTQb5VfEgDXuwS1WPfP7zHEzu7CAzYuXrEBotlhCP+Az7tuF1UWsrCxZxGCrTrqDMs6OjnCwv4ejvX3sv9xF7jRngFsyljTO89Qoy+345MQ47UmZ8f4PPsA7775tRQ1JZ0D5IVBO8PD4KGs0E+TmHrSGiAaiSMbHMJEYN0oggvaMqE9NpHDj5g1sEOCsMwtjH19//Q2K5Yqtf4JnjFaljFZrpI4oWXT+xz/4EO+8c9vGleOSO8saAPaCgOODx1aAcn31nFGIMJqW4D252KkDiVgN+9wfgzi3sYa5mRm0R9kyjNLMFbiGOojEQwgy4r1VQbvZtIwMq1lAoCsQwRBB1KpNtDp9W8fJxLg5Phjty6CMSrVk/WTl8lgsbNQFdIZRN7EdZ9kiet0hFpfWbG2cnR7j8GAXoUjAOKgnZidw9calUTaCCzBhcc1auYlirorToxyioXGjt6nXWkhnJo0mJl/MYTAk0BfF+a0VXLq8iXgiZNzhHFOuU1I05HMlyxZpNTuo1ep2RjvL5g3Y43N29hzf9tLqEt6+9aaBkYzy395+jmwha9Q2ycw41s6t4tyFLYvezGTGTQYDsYjtUWtb550Tsd3BkKD9WQGne0cYtPjOBvzBMBJ0JmUmrLZBp1p3c5kvIZ8vopQrW4FGUngsL5NGZGB7R6lSQnIyiUvXL2Jlc90KAMbSPttLT4/OrMBfq1zHy2cvsfd0G/vPd21/Yd0I6mCC3ourS0hNjiM9M4ElUjLNT2HAiOfQKMKx6ziEDVTsDF0Uca1l/O3FPDl22wZA0z7hulrb2kQoHbV+8yzT6gyNd5xRwsOuD7njLD77ze+w/eSZ1S6gYzAejlsU/vTkDFLJJNrNDp4/fWb6nHzhdLDwHEc9zyhn1bYh9QX/WTHwUNSBluSorreMCmx5eRUXLpy3fZj6mPdzLre3t+0nAWoCxdQVxofsc2f/aDhpkdEEmKlbGHBDaprdvW0Dn09OjmxMeKalDTA7O2/6+/j41ADsTpeGcMj4mR04yMjeuDko6cDg/K2sr1mWDzN3Xh4cmgN6eXUF03OzVrQTIZbFrSMQa6PaO8VZeQ/tbgH1dh4Y9tBslZ1jgI5vUt1EQkZ/1CUYPXCGuReA1rnUwDeeIX0+O09wTPidQDoXoersI90vsOB1gEUAlNK8uTaNhtIDQOi8L7CH93Au2T7bK0eBKwJ1+T3Pcpwvzgn3V865rpO9yLYJD1CAkGx1Ab2iihOIyWfLHhbQ5P1OAJ2yKWXvCaQTgC/bXQFLGh/Z8qTY4fO9ICzvFYgu0EfvFogme5rnCC8IowA12eL8KXta9rXG1IDtEd2BF/z1ZnvLlhe45R0LfcZrdN5ke7nHcxxU2EzzINBdbZf9rv7KjlKgj+xHtt+c9iOwje8VBsT1IvtJIKIAOj5PdpdsNwX4qH3cAyXPAkYFPmrOZKPyWZo/YSjM5uJnbI+ytNlvZaEz08CLB5l+HAHGXjBeoKpsbeooRY9LpoR5eIPszAYbrV+tMbVNIK1sa42h7Gher7kWniQwUc/gXMhelQzqucK2NC8Cg2VH6336WwC6bFy9k7pblLQKpNQYecFygbjCWrwOB8mAspVFJSv8gd9zTniP2qP5lty87ljyAtccD+dwcBk2rwDOke4TFqa5kgx5g9aEyQnAlkxKpry4jUBlYS22VkfRxsJ1hHGxP+y3IvMpf16ZkD73yoXaRxxB46F3eNerUT01XBCCdBnnUXqIbf7uWY42SJiXF2vxYpvSKZoLXS9gWbrT2uN3gTraX16XcT5D+4btVwF3xtc+w4xb0y9WG4L7lNvPaIMY/vm//w//5ZAPENijVBoNBj2cbCAHlxsCr/WmiGhT9HZagsMXs2I6G6TibBJ+grJ2OCuVXnljzCAYeUYFNPEaLhC+04C1kXdVgibB1Psl6FJWnFwtYnac/eO9FBgpVg28PAcCMeV95cLh8/ksjQuv5bssyqPVeuX9l+Dyp7zB7Ks28dc9EtpQeNBWehL7yXQxCZeUotppC2ZUPZmKkv2gp48/2XalOBm4MfIq86DANmujYtv4j4cHKTC9Rx4RKVz2X6Axv2M7pFi0qPlTm68WmgA/KSwpCY0BF9dYLPZKgOUx04HKRUGUrJ1aTDKMOTccJ/aXfdGcSREKDObnvMcOrX6/zT/Hme9wB9JZU4w0CjlubBMPugKheS3v52dSUNrQRK+hdcHrvJ48tkXjpAwBybjkSWuL7eS18jSL841jrdQIKRH1SalSGm8+m6CI1jL/1lhKNghAa3MR0Pt6m3Wg4nxSdqX0teGwjcoUkLKUEpXMas3wXYx4kKzpAKJ1ybkTAK/x5U8dWE1JjSK82RdFrQvg5gGA8uVtszZo54Bx6VLyuDsl6Yo02kGNReEqFQxHBoiKd7pieUyPVUGTEa/5gLQepATxoVxpwG9FytJIjZGHPOYA6dQE2n0gkcpgZmkJcwsr2FxLolMH/A2gmQMKLxtoFmrYvfccwb7Piu+VS0WLqmRUjGVSNGtokUOwVcfW9U1cf+c6tm5dQmyGlTdcJOyAgbV1YOfpAb758mvsPt2z6KuJVNqiTikDTIW/fOMK3vngbQSiwHG+bLQeq+cSVvStlQP+5t/8B6DrsyJmlK9YKopCK4/wZBAf//xjrF+bB0LAgNfXHU/kzr0XuPPLT/Hy0XNEiLZ1ekjHyC3dtkihZqeFDgvdVYsGiDKCkADr5uaG9XH3+Qv0G4zUIo9uCYlYwsDrCPlbixUrlMb9gUYnDf61zQ1UG3VLZz7LEySMYWNlA+mxNCbT42g3HBjAFF9GJmVmplwk8PERjnNHFlXsD5C6qIdoOGAp3Ix+iyWSWFhYMg5pAmqnBydWZImg5HRq0sAs9Ac4OjtFo9tEtlxEMBHG5Nwkzm2tujS11hC1YhP1UhPBQQT+vh/FbA6VUhULc7NYmCMvdccyV05zjDItI8A5DMGKIJFbWDooFI8aXUoPHTQGLSQyY/joxx/jre/dRmfQN6CVxc2e3XuC5kkdzVzN6BhIJ8EISkaJDcI++GJBBMeiuP7uLWxcPgd/hByWKYQpvh1g2AS+/OVX+Pf/1/+LWr6CefIPtwcmiy1G9tXKaA16KNZKNlbOsAwbLcGwO7BoWAJmmxc3rcDg77/4DP2AH6mZSfgjAVx+4zre/v67uHbjuoETXHcEjcqlksnl3//tL/H1b36PAHk+o6S8GDfg8nD/AKV8xdbZoMsDWtScAQTKAn4HPPD+sKeoxenJEU7PzoyqZX1jzaI4w9EwKrUazvKnVlyKY88obraDkaGWZdPpGoDx8XsfYW31HEJw4MTdb+6j2xmiNxgiHE0YNzIPVwQlDWRh5EvIFZNikal6s45yJY9StWjc5eTxpnxevXIFt2/fNgoGOiAI0LLIKEGbo90DnD09wtHzfaMWYbRBMBgyYIOUHfv5IxSaJUytzeHND27j4huXkZqbsKh4jneX0YTHFew/3sXDL+4aAL2UmTVQtdlqo80CngFgdm0Zl29exaVrlzE2FkGt3jIAOps9s+jhb+/esYJlpHAp5kr2k6Cn0VdgiLXza7j5xi1sXNgwGhJG3RVzRdy/dxeff/oFWGns9pu3MJVJY3F2DmOkW+kPjFuXBSBZVO3w+Ni4WgOBIPwsHDY27vT2oGUA6dzCPN794ENsXbwIXyRiAPTDF48NKGbWxtLygqUrkxbk7OQI+zs7BkTnT0+wt7P7yuE7lkghRgfB0IE2jGDs9HoW2Xj7nbfcXKSSplO4b1K/EIhiOv/jh09xfHCGkD+M4DBk4OxkMoPWiEqDYE9sLIbNLRbVzCBXZNbFoYHFpMvwh8KYmpyxs4Kje6nYuezWrTfwfdI+LC2Z0m6Wy3YPQfNt8gXvHaJVb2FxbhGp5LjJJKPLud4K5YIV0eO+sLq6hJtv3rCoQ7aJ/TvOsojjKQ7391Br1o3Chin+pKAg5zcpieh0oeOUEf31lgMhCUzPzy0gFRszpwLXBM8xp2fHKOZziMWjmJ2dtgAU7q0HR4fmvJ6ZXUAqPWXzd3xwiDPynrMQWr9tVCmXrl60sSaQHQ2FjdM8Eorh6OUJioUaJifm4UMYuVzR5iWeTLDGH4bDLoboYGp6HO++/xYyEykD6xyw1TU9WirSSefOb6QSs0Jw2ZxFITLj4ejkyGTzg48/wLlza+gPehZlS2Cd8kenHUF9AsehcNT2V47l0toSNi5fxO0P3sX0+qLLMuEuUaqjX2viaGcftUIN3WYXD54+RbXZxOr5TTs/TqXSVjj08ODY+nR6ksXxwallg8zO0PG2amcycggzi2lxbREXrl5EYjKF8UzE1ny5UECbjoEyM1J2sfPoOXJHZ1ZU9OTw2KK6ObZzKwuYmJ3E0vqKAdAEo0kRxX3Nznrw2ZmFa5kURoygZhQ3HSwEoEk50emSfiGAiclJzCwvIrWQMXqeBvnkrfBB0DJAKI8Eru9/fRePv72PVqWG4NBnjqNUgkVsx4zuq9tmYdyOgT8XL14w3cizFQudsgYBI5F5/mJbaAs6EMHvCi52+pYJQH1D5wudTCwkbGe+ISxbRQWbyWUvm9HssqDLTGUkPCmnSLHBwup0jn399ZcWkc1aCaQcErjItR6PJUdzwuJPLbQ7tOE6aNRcMeeZ2SmzCaibSpWi7e3jmUkDnKfm5nFyeoa9g33bY8czGcvQCid9CMR7KDeP0OwX4I+1DYBudAqoVIrwB3oImvHtUpEZtcnsEp45qTtlFwngYTsEIBOA5jlVdibHluteoJ0AONlFsk1kM3mjS3UGFkBg4Eqn8ypFW3aEbDo+U8E3HA+B0AIwHFjmqA7VHtkKPEPyetldAl0FYJhTiUUkR2ny1D+0RTnHCmqirPC8ICBTNqCAN/bHa3fq2fwpEIXXUn+xHV6QSGMeCX+X2SrglGMn4Em4ghfo0fsNA+jTHeECwwQMCatgH9UXORC8oBvlMuR3tQN4v7JiFRkubMUCiEZ1bgQayUZXpjC/V2CQbDLZPbKJZZ/KNvYCZV7Z49gpuMpr0+q5wjVUo0m2t9ok+fHOm+aGcyr7UzKlcZd9671fdqCAWbVHYLoCkdhHzi91DNup7Alyrkv22CeOKceX1/IZfJ7sRS9uJZyKkdB8t3SIZF/rk7gN260gLNmwwll4Hd/Pa7Qm+T6B/pJDfa/neoFPjZcXY5Mtzv7o+V4HB9vMNvA6gYHeNSw50voTHiQ8SkF23rnxrgvvmFF+hXVoPNl+w6VGY/wK2B/VXxI+J3BW7+X13nbzdy/AqjHUmLDvkgW+T+/n84VrSp4sK61Ws3YJ9xKA6nWQaS1459ALumvshfWxDSw+LeebHAYCv6UThd951wAjoCmXwoP4bjnsNHZa+9Iv6rueo/FRu7VW+JNz7w2ydRgRg7ccfuZ1XErHaZ2YjPbdtd4gTAHtWtMOZ3JZDML2KBOmF/kA7tPtxug5LstFuIwVIRS6Lk5Y0RrwcxrHbCQfLI8kB1xgsDYBvkRCpIFmA3mtNiF+/l3qvAq29J3XfpRGpIWpSeT1VDISGIFvfJeUu+7hAGqT1cL3bnBSyPIevL7h8FopOA0yNxNNJL9zXmfniZNikvdIHF2aCAFr8tJKUXs3Y21mPDjyOVKo9PB7BUzg+CuFEBiFsg/dBsaDjcBKLTK2h22mgDAKT+Ax2+GNMpXi9y58gdKKevcqQY0zf2qzFMgvryGFmIcHLSjNr2SDbaah5gWgpcS0SByw+F1RQUWt8xl8Dw8rAvoVea92KCLfq9B5nw4LAoJ5cOahmfeRd5fjQlnj2PEfZZ7yQjngP829FLsAZCkjLUreo/nm3LHtkld5x3mvlADv47tFR8HP+U7OmXeNeZ0Q2vSkcNx3zhEhudc6Zdvd+vtDonmvk0AyJoXGnzq48TlySOhAwz7KISMvvw7POjzpYKSNQ2tJqUeUL8mi9wAipc3r+LkOV1JsArhpYOt7PVt913rWodyrJ9hezkk04qhuWITJ3R8a8T065UxuRLav3e4bzxmNN0bwWZRrlyZECMFQ3CLC/EG2JY7YWBq+UATLGxu4cuMGUmMuajh/BBT3S6idleHv+NApNdGr9lHM5pE/PUW9WkE46DcwTmPN4kWzi3NYv7SG9cvrOH9jCSCNRRDol4BWfohhC3j5Yg9ff3kH+9ssXjS06FFnFMAiv9YvbOCd996xaCxSM1y4fAkzMz6c7Nbx8M591At1+Hs+NCotM5i7wzaaqCOYDuLN92/i0hsX4Y8A3Q5QK7dx9+t7ePDlPdQOS6jnyoj5Q5aOTDBx0CaY0EebUe2JmKWRV5o1lMgLPehiY/2ccTayQu7p4RGK+QKy+TyS8SSmJqdtrhnpxvYzais5Nm6F5RZWVtAZOH7VF3u7pitp5F/cvIDV1WV02i2LqiWQe3qWswJsAYIgU5Mo15iOX0B/0EG1UUC7VceAFbLDEXQGA6xvnsfi8opxS24/eYHSaRHJQBTL6XmcIzfywpKBxkf5Mzzd30YgEcb5Ny7g3U9uIzoWRSgQQ78OnO0VcLRzimahiW61g+Jp1gz3cXIl9prooo1Gu4Zmr4Fmv4XkVNyKojENntGn5DwlVQRBhaFviEI1bynWV69dw5u3byE9MWHy+fzZNp4/fI5WjiH1A+MBj0Yitl7H02mjDSH/tX8shtsfvo3b77+FWCaARIonHMcROqgDTz57ir/+V/8WJ7uHGGcBS4IQ3T6ajZoBV76wHye5LOrtOnrkK/SP1ludnu0WZlIZzC8uWMTus4MdtH0DJKfTuPTmDfyLv/qX2LpyEfFxmKNn0DPcD6QF67eBv/u3f4fPf/GPQKtrtAMELcnLWyyUrXgZIwrHxlJIJFm8L2ORjwTO4uYAApqNOvz9oXnXCXaSB5/Rz2sba0hyvPvk38yhVGdmUd2AzgC9+UzZHzkHWfRwdWkV7737vgGAkWAM5XIdD+4/ws7OrslRJjOJmbkFow/pthmJGrWMBRYlrDUqRglDZwLnq9NvmQ5mEULSwWysreOPPvkp5ianXYS3H1Yk8Pmzpzg7PMHJi2O0yk2L6HOFeYJGL0LHCWlT6IBooYs33ruFq2/fQLPfRqVds+8JyPvqQ5zsHFghQn+zi06laRzQoXAEgwDQ6HWwuLGCa7duurlIMJqtbQ6fo8MDvHjyFPfufG3Frki9Qr5b25NCQetvdHwMV65fs0KTi8tL5sCi/PQqA7x4+mzEWfsFht0eVleW8P4772JmaspAMOro/cMD/P0v/wEPHj/CxOQUZqfnbPzoyKBDplQvI55I4Mq1q/joBz9CejVtzpFcsYGdo33ki0Wsba5jenoShdyZtbmQPUMx53hVCaBkT49HVGIR2/uCAWf40CBg8UnSVDACnU6Qzc1Nc96TLoRRjvVGyziAmfmws81I8ACmJ2cxbAPNWtMVo3N4kAGirIkyvziHcCxikeKM4K9WGEHEeR8iMcb3TJkTwsChAPDWWzcN+F5YnDN6IUZ0Ul7zZ3nsPN1D9qRgkaDJaALxiHOUcz4Y8V2tV1CuF5FMxnDl6pY578aY9l+volypIF+u4ixXMKqTw6N904k8uxFEm5ubRavtCsWSioRIL8HnZqdtzjbSFizOzmNiPG1UCWzX3u6u6c94NIK5+VksLs6bMU8AmmDdxPQ0YvGkrUfSBh3s7tiYkJd4fmEW6+urdmYjwN5td0bR1RkDNBn1nErP2J5artassFw0wui6jvFOM1I0Ho/g4qVzSCTjFqlOAI5GPqmwCKDyP7aHezn7YOu+6Qows04CHQO3v3cb6cy4taNedXRqLw8O8PTpU2TzBYTpfB5j8WCg1awjPZXB5Tdv4Mc/+wmm15etKCALyqLUQP7g2MDh0kkB+3sH+IfffoqTXA592kS9Ia5fvIxLW1tGA1FtNLCzvWdUIVxjMdLKTE8bNzEj8AMhP1LT47j0xhVMzU0jOh7EsD1AIZ83DmgC0Afbe9h7so2TwxO0aw1zplJXTc5NYWFpHqnJNMan0piancLU/LRlCUTio7MKgY6h32gtCDyzaGuz0rLCii93D+ysNkE6oWQCcfK1L8wgPpnCgNQIdYKmBBT9RsNBeqjs0Qme3n+E5w8fo9doIeJ3XO908NA5064zOyWORDSJ8+fPY2try52bfQ44JC/0/sGuy+4pl+w78i1Th/NM1WmRfsNFlvFMQBCZhiy/o5OT82ZyfXhoc2VnbWbosJhbJGw/o2HWpxl3QTTo4+TkAHsvd14FGon6iDLDcTCnwdTUK+7hwdA5RbOnLNDYsu/okOS7jLIRQ4t6n5qexYUrl6wWQLXVsIKVB8cH8Id9mFnMID0TRba8h6P8c7RRQrtXRrNdsMh+OlcCloXqqBMNfGaxRBZm5Z40iuKTbSKAw+w/stKO7G/+5P6uoBhne3zH00u9LXtMgJmAJIGBrwdT9UcFsAQ2m3N2FEHKexQIYzppxOkq8ID3cF/ludnOyh6gVACVbAp9JyCH+tmdq11xN36uKHXZRAKc2R7ZkrIvZFPLxlZQiQAlAb0CovgsRdIKtKVtkUy4s4TsRN7nBeLN0T2KAufnst2EgZD0xhWrdKC3NxhNNo9AMX7ntW2ZsROPsZAendsuoE02iuw8/q33y55h34VTOIoaRy0qOVKQD2VfjgvZY7LHeS3vlQ0v8E62FMec79Y4C3dQO/m3MuRlL8pm8wK2bIs3YpP3658wFNnJ+ts7p15MRhiTbGzhEJpjgZ605y27ilnUtfIfRMwKrPQGacme5fNkg+oz7jGcH2/gnebQgc3OWykcx4sLSXYE7PE62cn8zotNuWc5bnaNkf7WWuKzvTiQZFXBX5JNvkP9kPwIO+HY8jrJgYLYlL2sueEz+c+Bi46uRPPqtaP5uZxP6pPkWOMpDIr3e/svoFWApLfd0insu+Tq9XUqmfQ6zMx5OSpW6NU1bJPWH8dCmCSvl9x42+mwJ8cL78UJvdim1ylEHOl1R49seMmHcBo9z+kyF0Gs+fCuM+kPvkdz/YfgtRsbXad+y3khXFXzIpng9V6dIl2mfYZ7BOWB80Kcg+MiJ6MwRq9s8vk8z0v3egF0ZrQK97KgoDBrgzhqYQO//6f/+j8dSrC9Xpzv6ApctKCUtyKI5XURCMVnSLg0cVJy3MQINvIaUQWwsTwMSFEIPOJPcSHzewoN38nrBCALuFNUqUA0DizfLU5b3s/3aMFJafM6AYQcCCkXAdMC/UTXwffp/Zwc0VgIdOTz2VcVFOTEKWrVuyDkBdIEadN2itSlKOgaK7wxAvC1GL2KjAcZWxwDB5oLdNRBgWm+Ug7ayAWQu03fAbu6T4tF86DPrRDbqHqywFcJlOZBY8z+iFOaz1ZVaSki74bDZxDoHR9xBnmVhcbBKSQ3p/IGeZWuPM1Srj2xxwAAIABJREFUqhYZMwK9+WyBnN5NQQpEXh55TfkuRuryfvaDzxYtjSLApZS864WGunfTkpKU4pRy9B6QvE4WHjAtLXoUna51x3epSIcOR3qWVxHrgCDZlrLh/XIoeBUZn6EDmEBlKSzOkxSTFDbvFY85P/M6RbzrSgcTzbW8ejrY8DlsD//jZ3qmDrs6MKotUtoaaz6Xsmig8YhyxG3oTjexXdospST5t9a2PM06XPJvW7Njjg+ehf+c946pl5VXB7NI2PGEt1o9U8YRAwgC5hlkSjP89PSFkUxNIhiKoTcMA8EwAuEI3nnvQ2xuTSHkB3ZetHHw4gBPv36KdrmJi2uXMBZNWLG3QraAUi6LVqOOfo8FwAaklXWHUQwxuzCLqcUpbF49jytvrQFx6i9YBN3hsyy69b4BdkwHL+TytP8M5KGRaGnhySSWV5ewdemSAQmnuSw2zp9Ht9nAF7/9PQ539rB17iJ8PZ+BBqYTowFMzKcxjPSxsL6IhfUF5EpFHDPS6yyP50+3UTwrIRNJIeoPg1x6PRYWaRCk6xiFgx1g4+6wXCwXX3H7sT00WJmVkT09QzZ3asCI7TOxBArk1GzXEUEM4ylGVEUtXXtt4xwiCRbpa+DON99aJPHyyiKuv3ENS0vzxrnKqEPuB99+e98Agsw4CxSto91to1TOoTvooFjJIV88NRoSRhuvbV7Ahz/+IVY2ziEaT1ofv/ntV9h78AKJThALmWlcOrdl8nFayuLF0UvEp8fxwZ9+iOs/ugpEKQksNwm0SsDB0wZOnh2jfFxAsO1DgUXWCHa06yjWcmgOGwjGgmj7W0jMjOPS9cvWTvK6MqKPaeOM5H7y7DEKxZzxl66vrFrkVjQcM7CKIG3XxnsAH2kpqrVXa3d8MoN4KoFH208QSY8Z7+if/cWfYXot4KLYG3SsdYy3u7iTxS/+zb/H428fWtr2WChivLekUSAATSDmrJg15DiWSFiUPyNsKbfNZg1z6UlLf/ZFg8iTc7jXRHIqjY9/9gn+4j/+S0ToLOnBqEPKxTqq5aKBk6SwePT1PTz83TdolRou6rrRNIqLDlN5ixUDHvzBkDkGSOFRrzWteBTBLK5rAjzRYADDXtdAs4EPBkCNZ1IIhIMoVssGApIKhAY/o++DzBLqu/Rj01/9HiLBCNZW1rEws4iVpXWEAmEDul5sb1vUJPXw+QtbxlvKPYLAeL1SN+DZH/HBF/JjciZjHLPk2W6Sm7fXRzFPztshfvD+R5hIjSPG9P143PTvzosXODs6QbPkipeZI6w1KsxDbs2ZKSucV6wV0fMPMD6TQSydNDoegv3kJF1cXMLC1JwVH9x+8BTtah21XNnAfK578qRHWNxuZQHX33oTV25cxXiaUgpUiiy89wQ7T57hwTffolosIZ0cQzjonJeRWBTFagXRVBLvfvi+3Z+2bDgYtUi/BWSPT7H37AW+/P1nxr9OfuJLmxeMzoN7MfUq1+r9R4+wvbODVGbCrkkkxgxwJzc3I2WZrXDj5hsGQEdmQmjkBzg8PcHL0wOLbiX3OjlTGdVYLOTRqtcMhGYUMHlouWdduHDBuFl5TqPRSAogRkD+8u9+YQVNGXlOWh9eS9B6kZyw0xPw+YMG0rIQIoHD6cwslpaWjYKgVa0je3xmuo0ZG4xm5l5NIJuyRF3DyE5G5RLspnOS+oPywijHcqVoPzfOrxnwRidZJjVuepFgL3n7C9kiCllXxK7TIPd5EGErbBtFKp0ynZUvnmFqLoObb17H0vycUU40alXkiyWclarG6Uxw7eDgwCKFue/pzN3tDaz4KAFoOgRJf8O2U9dubGwYbYrRA/gC6LYI5ucsejeTTllkKSOEq7UKSGXCueS9LNXE6Df680nPECKFX4rg4pqB2pVS2agTmOnA8TZ6KXLdBkJIZ6ZNh9caDXdWGwwRoREbDeDg4CWSiSjm5qcMWLNMS6uzwEJaDqChU4SyxecyW8Y5L3O2Z7Gw3+LSHN68/SZiiajpGdI70KlHGphnL16Yk4cOzWg8ZgV+x+Ix47hnfYMf/vEnWDi/ZgAqPWa1bN6yCnqtLg5e7OPRwye48819DAMhhOMJTE3NIBGKYDw5jnA8hiYj0k9OzBgjkEmbp5wrWEQ4I/lDkZDpZRa0JYgc4jywyHurieAwYM7YB3cfYPvJcxTOsgj76CBxtHx0eNDxwbXMvgWjIaM6YgBmenLiVfEu438eDDBo9238T46dQ/b46MyizdfObyFm4DvrSsSN43sQ8Bv4TIc6KVY45oxuzp9k8eLRYwOg/b2B6Qdy5VuR2E4frWYPkVACi3NLuHnzFpaWlmyOqHNzZydW5LjRrGJvb8echGzX8uLSiGKjY2eoAJ0LjbaNF89xdIBxn+XvjvqlbDpXZ3w6jKifuA7NfsikXWZNJW82DSk3GnQ2joCTudl5c3bz3Mb3k07I7DtmRrS7Fr1tdDlVB6TSUcVnU9a5RjkaLAqbGE9jen4WSyurWFhaRLffx4udFzjOH2ByZgzj0zFkKy9xmHuGYYCFV+uot0sYDloYDDogTKAIaAOfMYA/4IOv7ygSvf/JPjVbsO9ABtnXXNeUBzPeDXwYWHSZF2jid/xbZ23Zf3yeovJkw1EvKqhKIIPsV71XgLCAJYElAj+8kXmyd9Uf3iM7USAW/xbgJlpM2dDCGvhTQCrbI5o+RSXK9mdfVdeI98jmez04RoAJ28Dr2WdH5QLL5JI94AWgKS98n9d28IJl1EvCPASwKzNUdguvV1tl/3iBKDrY2G7bt0bBRgJ/vaAmx1w2pQBK/S1Obdn7GjeCYsJgBFLzmcJ5RIkgG00AtrAA2cpefERjIWBOkZHMgvECYK9H7AsM09zTMWtyEXZFnflPMuu1c/m7OZxG0a0CyeS04N9yqvBajh33DTr++HzuwZoz7xg7W88VaHwdVJRssj28jvfRQas2CqNxc/IdH7LWi9aFcBthTV6MTOMh21z2urNpHYDMdsluFjYlO194iTAkXidaG+FLwsN4j8ZQILJAT/ZN+sILcrINejd/FwiqwEy1Tc+VPtIzBMYKI9Ocql/qj/SQxk5zwevsrDbSHwKhvc+XDHqfLfmU/tG6Fi7IPsmBo2cKDBWOo/XpBdrVP+9cCrCWo0GOJo6XnCrCziQTwnKE4bii1X8oQ16Hg+bbK1tsn3ec2Db1W/PrdcoIW5Fc61kCuwXIs91srxyNtm5cAPOrjHHe68U2LUt8lNXw+vjZOulxL3c0NayFwrby+Yae0FnwP/5X/8nQGynLRnCCOGFU+jxMUBB44FTagkAuNoYP0wCwIebZHvHWsGOig1BqhKI8+VMAooAtKWq+l5uEN5pWAqXBlMLnuwV4s0P83TgiRyAinyljUyCgFConidcKbJXAqR1slxaSFrpASO9GpM3NFBX540aTKOUpAFRKWUpGStV5Cb/znlr7CHCNPMta7BIuE6BRxDOjMvm5lAQPZbz++OTQ2k5QnO/nuHD+2D6nQFmJtvkHBOrqkxfQFmAnZcZny3uo1Au2R5HpAhZ5HedehxPnJXF8W1rEHNN0MmnyJWUgAN0iXEYAtJSWIoG9oKSihHkt55LGBuWHbWPfNTdSlPybbZIMq93qk+SebaMnle9SypGATQG19jPqAFAvYCuFoo1VG5aUiRSeAaf0gsfjf7B505jlO9UmybrWiTZ6KWf2XR5OvYsyoQ1dBwttKhwfizKJROw/bawCjb2f6WDLZ0gOtWl7v+NnvF+HJh10eY82fh0+vApWa8W7WatfUlZyinAdcyw4XqJRoQJUdoSUvZxW2vy8h3MdotkWW4dBl6HBfcDJWe8VAO08gzGL3qThGgxEkUqlEWABuXaXNeXQ7QWt8ODkzCIi0XE02gNUmx34QlH89I//GWZmAsieDnHn869xuH2AB18+QL8+wPVLb2Bhbt4ie9q9loHBvU7LgFvyTzI7k+9gwZxUehzTc9NG93DxynkgPMDR6S7uffsAxcOKgUEEnDiuzsHXNKoCW5+jiKH19Q1MT04ZJ+ve3r6TLR9wun9oRjLTsIO+ADLjadQb5MwdIJFOYBDoI56OYXpuxiLndl+QM/bAIv6Y7p6KppAZHzfu00g4aAad60fDQJ9wIGgBtzwks5iZHWD6fUzOTFuUHqMYixVyPdfRYsG7HvVG1RxrjJQi4Mq+MOKOPJGZ6SnLY73zzTcWgbSwPIutq1uYW5g1QJBRqJSDe3fv4WjvEHMzi5ibnkU0HLZowtP8MYqVLFr9JnrWtyR+9hd/ju9//DFAPjtiD50h9h5u495vv8Lzzx8h1BpgY3nd9AEL6R2Xz4BECO/9/H3c+tkW/CkWhAPaNRdVXDsZorhfRPWohC6j6I5PjeuRgO3e6S5K9TzGppKYXJnB3MVV3H7vXczNJoxXudkAivmyRX799jf/gF/96peo1ypYXli2qM1mpYFqoYIBOaRTaSuASWeD6XIfECKIP5Ywvtr7Tx6g7wMWV+fxyT/7BCvrKwiEacxyb+lbxDrbeOe3X+Hp/ccWuT49nsHMxCT6XUcjwTR1PouG/tLKmkUDs+Aa5YCRdiyuND0zaWnt5Juu95qIT47jkz/5KX70sx8gkAD29/Ju/ssVVMpFS3ce9vvIH2Xx8sE2sgcn6DY7RnPCAocE4smRzTUeiSXw/fffw09+8kfGHbqzs4dvv7lnTgJSrlB7MVqOkZAsPjgxM4EBBpbeT+qZoW+AYIxOED8S4ylbE0zDJ40J38O0dVIFDNpDSz2/snXN+I4JpuTyeXz19RcolctYXlsdFW8Jo15rGEVMlfyfER+SmQQuXt7CletXkZnOuIjRgwP84m/+FoGBH6sLy1bEi4B5mgWQ4UOpkEchV0CrQufqEJOT02g0myiU2WZgLM2iV31rPwuONnstFGsVi3xOjI8hQOBrfNwARBYHJG1Mt9kCqH9KLEDn0i8RCiAzlbEoZhYhZDQmi4xSR24/f4EHd+5i+9ETFJgxwMJqdD70ehibSFsB1GEogI9+8iPcuPUmosmE8aXrXET5OXt5jPt37uLB3fsIBfyIBNz+Lic9C3mSNuesmEc4ErMoR64j7oVOT7vzIgHa229/D+MTGZTrNZRqFVTokPOTnmPWnrl/sOPmwO/HycE+To4PDSC9ePEibt26hbn5RYvYB4uq5rJW3G9/dw+PHjy0QqN0jJHCwwzW4cCMVB/pZOgc6nYsPZ9zPz+/gGGPhdwGKJ7lDICkY49gs0XNjcWNB5b7SrfdNqCKendyYtqi4t0eQ6qLvEUHr60vWyQxAV0C0Hb+affMgWgOp3zVaJPIc0zqHuOyTsQMgO71GyiUc5iYTuH6jUtYnJ812pdWs4lSuYqjXBH1ZgvZs5wVLiQXfa/LiDy3L3IP4zqg7iuUiyiU8haNSw7alaVloz+w/TEQs8KfubOCOZdIAUfnHgHvTr9jIC/pBug0IGrD8wbn7ZDFHwncpdMWXb44v2CAIiN3i7m8fWdASTAAFsONj6XMqYFgAIy+7NbaRi8yMZ4yR2S1XLZ9hPsTgzIIqLJAJWW5N+ihwSKf9boVgDu/fs5kiJlrVgwz5bJJ3n//+5YJwcKELM7KttAhubvz0vbxUCSKsfGUyWEymUC90zA6i9vvvYPLb1xGcoxy3kaJ0e35MmqlMl7uHOLp4+fY3Tu04sME0S9sXraiu9yvuFZIi8P9YWl1BZvnNiyStskIxYJzvnKfyxbzmJydwtzyojnLup2mUa4wVYn71Ytnz1HK5S07iGCo3+eoD0hfRUcNzwF+0jMNWVRxCvMLy7aP+hCwaD9GCPMcQ91MZ8Le7r7Nf7c3xNwS6T+uY2Zh3ko51NpN4+5n1g85oAlmk//ZNwgiOPRbvYK9Z8/x5MFDy1KhE20ylTFgf0C7o0/HYh+L8yu4dvWGyZv1s0gH6oll/HQ6TTx8dN9ob8KRkEVoU1aSyZTVXGAbeW7MZCZcgBHpg4y6wBWo4/lHWXLEY7hWTZ44B8yCTI+j1WqMgCYWo3VUGrJb0uMZ3Lp1Gzdu3LT54L5HpxCvoa1AJxCLHHKv4T8WX+W9dL4a5US7jfTklJ07YmMJ20MWlpesMGG1UUK2dIq+r4VgtId8bR+nxV30/FX0fQ30BnX0u8ys61p9D3u3n4a3yxYmAN1rOV5UgcQCeky3MACh51LZZTcpco/rmpk2ZhP2XdAAn+MFInRe1/lfdpeus/cOXTCWgrgU7SmAS88VKCNARyAl28NrOIc684veUngA+8br2GYBMLIh+Bye67VfCEuQbcLrvJnZsl0UACcAS7a7wFe2l33y/i2bT+3lz84IzBfw7QX4vGCdni/b8xUITBfFKLpagJkAGtmBGg+OjwNfvisayuKXfLcizTkX4nzldV4wU9iHF4DWnEreBTZqzDl2bLtsWIFOlCnZWcInJBeaI34uLEU2pxeklj1OmSFVk4IUZX/JqaC5kgOEz6JTzmS65/YOXsN3se/CAnTOkMx55Vht5308bwnbER2nMh/o+NK4s8+iYfEGUmrONcfCKTgOmi8GH2k+JLvO3nSfe+Va69kLtnoBZAHbXpxFwKrWncaA/dI4axx0zSsbNhQyPSDsTbpE7xdA6AWhBSTzPq1LyYHaKv3hdToID+N3wjFsPj0gtcbCO99eWZb975Up9U3AqlcWvWtA3wsLkV6SXAt/0Do14DMeHzlGXT0nLzitPqs/wovYXuEJkge92/su9YXtEfDM8eQc234yohx5JSSj4q66j5R7bIMXI+J7pUuFVQpzEsjNtSXsSjpT46R28iev8ep7LyDO77SmJIvCeVyQKp20xAqdjHgxJo0TAwMkJ5JHfveqDV2H+3HPNRwo7K4Pj4rA+/7n/+Y/syKEGlQJoxrKtFb+TiXp5QvmZ16gSOCcUj34HDtQjEL+ea83DYAbiTxx6jR/CtSkUuG93vbwnQKjvJ5OL3DGQeW9bA/fR0WkNvD5VPTsixQ3DWMBVTossw0GSo1AtdcVgBSjJpb36RoHWjlQTxuGDg0O0HcRKpp4tpdjQ4OB/dBGSADaC4B7F6EtriD53mg0dxyQNvJeCKxkNKBAeD6HBjr/ydmgqFHOr/fQw3HTJqbPOVZ8pxS5+iWwm89VnwTm8xlSQAJC2Qf2j+/QgouNCgJKeLXA+C6ntBy4zn8CjnUtnyGvt8BiRj0x4kMyKzJ83u8FXHVgkvOC40Ywm89kyir7yAgWpTHZYXSUgsZncfzYH0bSeCPt1TevU8SrfL0HBT6DEWeUD8kL30sAmnJpzx/x77B9XuWsDYufcXwkYzTapBB0ANQachujG0d59rmOtB64bthPPk+HBjloNC/eTU7vlWxqs6bcSLnxJ+eLz3OGR/LVgUht0MFQMubVK/xdbfJGSfAzt7G4FA9tPAKt5RiTQ0OHD617bVzNhjukxhMsuMrUUBcZaUac8YezgCNBlaEB0KykzkJzBE7qjS46XRpC45ieX0F0bBLVRh+Fcg3RaBI/+/knyIwBX3y2h/tf3TUeycOdY/SaQ0yOTZsxeev9m8jMjiMVjyEapnVFMLNj6d+5syL+7q9/gVKpYgDN2voSwvEAcvljHB7tmAF1vJdF0BcxI5RUCEwr7/Yd9xP5WhlRx7VPMGUqM2Vcwft7+/D1B5iZmsbZ0TFOSfvQbCKdSZkuIu86OSuD4SDK5aKBMwSuVlZWLPp0d3fX5JU8oBaRnogjEo1hapYcj0N0SSVD8NAXQNwfMmOaYBUBSM45AanuiPc1lUxYVFvf54c/EkKt2bS0e6Yw01glAE3KBbaLEXRc5/MLSzg6OcZx9sT4cM9fPo/NyxcwsziDeDLmAMCXh7j7+TeI+aNWOIlBbeRjLDWKqLbKqLJQl7+Lq7ev48//6l9i6fwisTs0+b+uD51CAw8/u487f/85qkcFpCNJTGYmkEin0Og10Q8O8daP38H1H13AMAEU8h2U8jUMWn4Mm0M0sw00TirI7h6hWawi2KejsIuDkz3snexhfCaNtz56B+duXcb65fNIj7vIUvKE587IbUqe4Mf4u7/5Wzx8cA9j0aQBw61qE81SzWhWCEBnJmYwM+soAcj5y/TyYZC86zkDm3jQfrH9BOPjKaP14L6xsDCH5dVlxEJhlE+KOH55ZIUgmXm+MD2HJRrq5Lw+PrACYeQ/nl2Yx82bN7GxecGAnC+//GqUFtazYmFMiSaI0x52EYoz+v/7uHbzmnFHHxztG7DAfwE6rRuOiy13fIpnj57iYPelpaBHQxGjPKC8sC2MfvUFQviTP/vn+Mu//EvEMwmgCezvHOHT332Grz/9FLV8HvNzMxYtXW/WzLFBOoAmHdHNmlFJEITlwpqamzUeYvJ+s/gkI5RZcJHrotd0XKCXNq9gcWHJImoZsfg3f/vX2D98adGyjJ4m9ymv67Z6aPc6QGRgvK6uwOYNLKzPMasOp4cF/N//6l/j899+hrAviBTlZzxt9DoEh7jvlgtliwLlOp2YmgJhFTpnmDnUG/YwMZm2jIzj0xN0CDaMIlXHUmmESNMz6BqYSK7eoC9o/N9jsSSePn5i65l7F3UZde7WpQu4dOUioomYAVjUfydHx/j9P/wGucNjVItVxCz61gHDk2wP+a19A7z3w49x5fp1i/Ik8GnGbLdnOqVfa2PvxTaePXluAG3uxHFfU5daocd2CyVG61ZKGBtPYn1jw6JkuZ9YWvzBsTk0eD0zFRilSXCXEdiUo56vj4mpjDkUjk/27b5ELIqTo0McHbw0ffDee+/h+vXrmJiZgaUhNIHjo2OLVD85PML9+/eRz+XcOc9iEcn/2nBnml7bKH1YeO7tt7+HDz76EJMTU2iyVkhviFqpgv3tl7h351scHx69Op/JiLRCas2mcWUzE4D6kHPKfYRFCFkQjfzVq0uLOHfuHCYzU87Z3GOmX836Tv3OYnO1Mrncuy7CNxTAeDrJanKoN8tITSSMgoPcxjy801FZrdexRw7q4yzOznJGoxCPJOFjscFag9xL5qQoV0tWLO3w9MAci6mJMUzPTpg+YwQ56Y56rT4G/SAatRY6zb6tQ+6vkxNpc+yUa0UrpEfdkkrzvNp3mQDVBpo15xim02Zxfskyb+gEIYexRdkF/BZlTP766HgcyxtrWFxbMr7r/MEJvvniKwwZnRqPI3eWM9qNzY0N41WmnuOexvGt1ks4zZ4aJQk5kUn5QAoe4+Bmsdd4xPbUT376Q8uw4dhXC6SCeI57d+/j5CRnvMPkyGYRxolpF6UcDAfQRdcijK/fuoaZ2Um0W+xX1cBg45/OM5L3JZqNPhrNDsLxMZxbPYdG0QGXpMKo9dqYmZ/FlTeuY3V5ydYd19PZ4ZGtae7XT58/RygWsQK5jMYddjsIBZ3dw2ygJ48e4fT02BzB169exvLyoo1tt9e2fZEAK/dn7pmZ9CSmp+eQiI+Zs9o4+1udV6nS5hipNlCuVxGOJTG/toyNS1fNGRVOJXB0zCjlgtHQDH2MfhqgVm0ZXVhg6Meg00XpLGsOqmo2Z39PJNJIEEwkB/OQdWtIjziOxflFBAOst8Pi5E3LTmCEd7VSwMNH98whQwCY2SZTU9NGWSKgnFHLnGcH5MUdfUZv6LLkQqThaqI7GBq/OnWHRUrbfjrE/sGRRViT55v7K0FuBhFYSjBIk+jDjeu38MYbb5p80hEZTxCoBfb3WQS3gJcvD0wX8qxpdC+imiAlW4zR5hHMLi0Y5UkkEbdofzowwrEgTrIHyFVO0GgXkKvuI1vZQ6tXNAA6GCIfWcc4zunQ5biw2GE0FrR9mptcv+0ASZ5bBTSzX4pgo77S+VlnWl7rwD5HX2lM/SwMPAKy+b1sJNlqfIfsMNnRvM4cPKPaNbpWgItAStlx/F5t5LN03veCyXyvIgz1Ttns/Fznbn4ncFvjrXbxO7VBmIBAMMoG9w0BTHwGz4Z8tmw0AcK81wvssJ0KshLoPhxRIcg+4LjauIxS22V/8NmyIXWN2b0j+g2953UQhs+SLcV+KkjHgTI+kwsBSK8Dyxof2Y+SEeElrwO07JvASd77h84KBwp5QXDJnd4rIFE4iMZLsqU5EHDIMRRlqPAhFiUU3sL7vLiA4RVtZ1/xWbxH+IcC9wQCy9aVXSzZ4PhKznk/gxIEOgusY5t4jWVBJxx9hhw6wic4nw6z6f4BLmV23ihQTjKgdWN9GRVls7kbAdBab+qvxsv7ucZadqUD4ZzdKjDvdRxG8yIszruu+TyNha5THzU+/CkMi8/g+yQT6pMC0TT3Wst8vvA3gbSSLe96t71vRB3inRvd410X0jPCJ/QOXaPgV61btlHYiGTOC0BLl0heveMuWeVPPoN9eUVvO8o40RrUHKgd0k3CVl4PUBWwz/bxnQpA1Nw65+B3dCoat9fb657v+N0l38J5OC/St3qW2dqm952zwTI4PbrS+/x/aky8c8U+C6P5DgwPvqKb4ViYI6nuaoZ5//PigsoAkK7Sd6/mYkQxQpo1w7sijq0hFnP4me9/++//i6HS4LnhW/pRvW4Txt95cBDSrghavkQTqmqoUugaLN7DAeLkK9VDYJruNwU+AmM1+dbIcNgOISJGF0DGd2rQeLB2URLuM206fL/Aa37G6yQwFDi2V8A47+XBUKC5BO0VCDzif9HC1iQIHFVbJXjyfAoEllfEu0EqKlgeF46B8/C60HY+y9Ii/C4c3gt2exUOPekGZvYcBxH7JEVlC93nDmgCmglosp/yRH/nIHApbbxWILoOEVLc/E7eXaUv8V2UB8qMhFmKid95F7cOVAKyBRYaMDryHGnRS3Gw307unPB7DwT8TkqMn3O+CG6yLWwfAWSOM/vrJZuXA4JjwrHmAV1tskEceZz5fH7O62lU8v2i9xBXkg4hjErhmGr8BTDrAKmxEIiu+dSCjYYd17M8ZZJfgtB8hmRRqTJSLNqY5TDQ4Y7AnXecuQaZBQ9KAAAgAElEQVQ1105+3UGUY8Of7AfXCNtPw9lVLv/DQoavKxfe591QpWApP9r02E9teHwuvyMgwnnyHmylaDXv3oOGFKNoVdQOFxnvt+fRYFB/tHakPHVI/aciu/Websd5+BgV6JxV3ylc5/0PGQBNRev3EUSfQDLBNOo+alVG0ocRimaQSE8hlMig1uij1uwjk57CDz56D5EA8OXv7lm0JyPzasUGqmVGOZM7cBpXP7iMC1fnkM6MuHmJvtRdRG3prI+DvTP84m//A+plFmKNYyKdRDgElCs5A0QOXx5ZW6ZnZ3H5+lVcvHrFojUpl+1WF6ViEadHp/js158a+DybnjHOYPI5hkMh40jd3d3GeGbcjPpSlRGCdUu7pmxQ3kv5okWZXrt2zdLRGXHGAk8DRr5NjMMXDlpa79bVy8Y/zPE+3HuJ7OExwt0hutWGUVQwGpvfsYhgrly0KCJGhNbqdSQm07h09QrC8bgBqUwD57yWskWLqGMEM4FLfyBohmyfBZeYxpcIYmVzBZduXsHGpQVEx4BCltHILTy59wS797cRRhCF0xzy+RzimSh6vh62T7ZR7dXxs7/6M/zsL36OeCqAYNTUEZoVoHLawRd//zmOHu6helLCsNZ1Ed2xMPwR9jeGWx/exvqb59ANA9V6E10D5fxokGritGrA9emLffSqLQQ6XcSiYeQKZ3i+9wyxdBwf/vwTXHz3BqZW55GM09kG1OtAPl8wJ9rL3R0rRvb88SNXxG4sg1q+jLPDU9RKVaRTGWxc2MICaQ3SY2jQmA0FMPANbN4S0Qj2XjzHP/76N8w2RzjogNhEKmE6i3MxmZqwqMNCvmTQXDqVxtz0DOgYPDs7MflgdAsB6Fu337ZidIcnJ/jiy6+NyiJMXq9YxIo9Tc1MGwhknLChIApFRrYTYHU6khGo7nDpPPyFQh53796xfb5RqVsEdmAQMKdcf3QAIvfmH/3xT/Gnf/LPTU+1Gh3sPtvBP/76t/j8H3+HmfFxrC0vYXv3BZ4+f4YxFquaZOYK0Oi0zUAkkEpqjNW1NaPzYPo/I5R3t7cR8oWwurSCiD9q62V2cs6cTTww5Qo55ApZ40NfWFzEeJoUFREDdYwLO+RHOBnA2GQK5y9t4t0P3kNqNWFOJJCX/ekx/vX/8X+iWqgiNAjY2iHoL4Obzh3OM0FyOpgmZqaNpoI6yJyQxRzOjo9tvRGQn2Qk3sQUksm0ZQh0hl0gxEKJ3CecI5QOG0Z8kibFFb4KIBoO4dzGGq7duOZoQnw+VFs1HO0f4OtPv0SzXMWw1UfUuDUGaNbqxhNLxxJiYdx69x2sb24aEEi54l5Ih8Kg1UPxJI9mtWGANKlhdp4+N4oizlUoFkWehfrOji0Sf+PieZw7v45UxlF5lPIlPL73BDsvdswQn5ycdPUXxpKmv4LRsEWUJsZd9FyzWzc54uH1+HDfCnFS1qiXCHzSCWdZT13HQcv1yD2edBDHR6eWFTY9NWs6izQgdALQmUZQLzMxgT/+05/jBz/60CiOBjVg2AMquTKePXmKr3//BQ73j1zWxyizyoz5OtPf20b/YsBYt4tGo2Z0HZzHXC6LsVQCywvz5sCbmph20Z3G8uCzNcsITOrmarmGeqmORq1i4F1mYgy1eh71dgWZzBhuvHkVly9dsDFg/zgPz1/s4sXOHqqVpkUxMyMiGIjg9DhnWSV2Pgv60O418PJwG4lUDMtr87j5FosZZhAPR1Ep1HB6msfLnSOcHuXhHwZNvnlGYjFCRpn3Bm2L4O35usY/zPkjrceg70chxwJ3NYwnxrEwt4jMWNoiNxVFQ4C30qyac2rj2gW8+/G7OH+ZfMFJlA+y+Obzr/HbX/8WjXIV/W4fsWAUG+sEkJuoVZsWkUy9UqyW8HznMc6KpxbpvLa+ikG7h6OjQ6MZIRXO5tZ5fPTx+wb28wyYOzk1APr5k23Uai23bjpML/SD4CLHks6lTq+FSDyI6zcuG50TJyhCmpVK1bIdWJz2+bMd9Ics+O0zx19mfBI7j184aoepcYRSCWxcuoAr1y4bTUskGkav3kYum0UlXzRKmJ29lwgww9HvDPxoKIj93R2jULHglSijRAfmJNy6uInr168ilRoz3Xx4uG9rm4CtUQ51ycmfMCe8nXFoyLKUI4M3/O5MX293EIxGMTk7Z8VhM7OzuHjjBibmppHLF23N5nNlA9UJXnfaA/i5EXXpiO2b43T/+TYOuIb29jEWTmBuhn3P2FmPZyQ7K4Pp0gwsccEqQZ7LowGkx5NGnXPv0V0ko0nMz8xbNlMsFjcdwX2dhS9JQcP5Gkum7MxLANqKviZZIDOExFgKFy9eNtqYeCxOljOjtPj23g5+85vf2DNCIZ9xf7+KQGVkty+KN998C1tbFzE5SYc5z79ApVozHUsA+umT59jb2bPxYmQ232+gYJjvjZsem12axdhEyoo3J8YTiJtMBu28xGy03YPH2D16jHLrBD1ScAxqBkDHIgEEmWo2GKLZYkR0x1GyEHzCEMO+O0sr6IdnWwFZBlAEXFYv5dRrW7iINUddwChPGfyUIdkaspEUgCKbRIE8tjeEHAjGOdN9CgyhnpOtJcDKzsoj8JTP17P4DL1HASWKihR+IIBQbRVYq6AW9s8LPKpNsj9J08LPZMvqORwbAZjKdhbwxHaJuo+6UHgBx80ApJGtJ/xAcy87RjgG+8n3yR4TqMx1xjbLLhZ4KTtPNgivkd3kdTRw39N8y1bkO4RZaE5kMwvYUz803wr44jNExSC7TvuS25vc/s3n6F49U+8QUKX5kV0nANELVvKZXLfsr6Ot/C6bl/fzXoH3Fi0/7L2KxhZ+wnv57NfrAsnGFD4hOZUdaFmcQefUUAQ/nyN7kPfzXEo5pqxrXLwAqqvr4Cgm3HpxeAPHUQCoZJJ/u0LRjr7RzdF3f2s9CJgUNuHFbfRstk0AtHN8OSeUnAT6TGtJTgrhIAIbvU4BYUpegJfP1RplP71RrGwnx4TjqDn1yhvHVO+TLa52CLvjM6SXtF6946N15l0Hsr31U+32yqTwIK1D/dS10hXCQfT3621QwCP7IpxP+kuYjxd7eR0LE5anNfpPzZMCMXWvFwiWc+B1cFiYCaNVtM60D3ixOO0HGhvpBmGS7JNXfl8H0SVTkkEvbqZ1pLHjtdKl/M7GjNncHpoa79p397lAW+G+HFvvvsMMUxfw6AL9bO+zTASXOeP7N//LfzvkBTxIWCRg3Hmg+bcDtRwJiLxviiLlC0Viz++EfEvRUrD5nybHG3HJTgowozLk+9lZgWnfRXM6r4WESAqN13MzsSibkVePbVRUqtc7YIe6UUQyB09goTyhNFDYTvWP/eI9FnUwWlxSQHawGtF8cNAVTa172S6OiTZGgX+KCOL9uoZjzDaoD5xIU3Ajzxg5h7T4eY8mmJ8JYKawkUtRgKMWkpQjD1iccPaf14obWx4X2xAsWoBcsd9FXOswQUERKC5vpYwKgXpmaI6ir6U02H95saSM2EYvwC1Z83sOMZIztYfX85DFZ3kXgZShFrGAR80/+0q54kGFv1OmdWAQdxzv1WGF9/FdqsqsvvJ78gwySoZyyOfJcyrFbxESI44lHRqkFHV40RhIifI6tsvmtetoUuTI0WZqhVsYaTYia/c6b3Qo1Jpz8ufmWN5gvVMOG3nP2DbnPHLP59zxYMd1ynXD9eCNbJB3Txum1qYcBF7ZZFulTDnfvJb9orGkqAV+RplxsucoI/hPClKyp7XO54j/Tc+WonTOjxE35Iir3DlzRkbYSG95HQo6qHEM7ECpVM9WY+Qp/w6wd3IcMgoOvocR0LFY0iKOWCyMeF+jAYSjExgEYgjG06h3A+gNApidWcT1y1cQ6A2x8+gJBs0uhp0BasU6Dg/O0Gr2MXduFt//+Vs4dzVOSiTUK6SkHVoBoag/xOAZ7D49w8l+FtmjU+PbbDVrWJybQiaTQj53gt3dlza26ekMbn/vHbz13rvYuDRlRQrLeaBR7SEwDODuZ3dw76u7QHOA6DCIQN8VuzjN5/B89zmSmSSmZidA2mhGkDKqiMBCxB8y43BiLIP1tTUzmLkWSM1Qa1YsqnF6aQHnLl7AzXduY2ZxzubzaGcfT769j0MW9Ds+Q7tccwWSBn0DBqudJgZDn0XaEhBMz0zhR3/0E6xubuDc1qZFU/Hfb/7+V3hw76EZwwQlCRLSMGTbafSziNLM6jzOXdnAxqVZhBNAqQS0qz2Uj8v45tdfYdjoonCWR7FUQHgsjF6gi6PSEVqhLv74L3+OH/3JDxGOughkAsCVfBO5l1nc/fQumid1JAJxBNvEJHzG19nqNiwtfXljFdfefhP+uIs67hvtUBXFfAW9SgvdUhPZ7UO0ixWg2UMqEUepUsTe/g6CsRDe+8mHuPrDd5CcTiExxqwcyhM5qss4Pj0yoKHVauLk+Ni4tAjQVHJFVLIlo+u4duU6br15G6l0Gh0SNviHliJMsMYipwZ93PvqK/zd//fXxjUZt1R2OG7VUNCiP+n4rJiuqdsa5HZPzi5y8zOlm1F5jGohXcGFi5dw5fI1DAMBHB6foN3vIbMwjTmL8Fy2iN0ok396wINvH+IXv/iFgZx04tFJQpDF6XiXsUFaiZPyqaNYaPes6NXZ/qnxJPPgQl0wlh7HO++8YwD07NwsSmcVfPG7z3H/zj0r5hce9m1cD4+P8PjFE7AsKEFrRhcO/D7rIyPrg+EoLlzcwtalixbtyqjJL774Cvsvdo12YzI1ZXMXCyVMF56cHePTz39nQFtqIomJyUnLEKBckmYmER0zYK/UyKHRqWF2cQF/8i/+FBeuXjbuZYKrBHe+/O0XFt3da3TMKTIWT4xAyoYBElxHXEMfffQRNrYuGNDCiPL82Rm+/uorfPn5Zzjc37d7p6dmcP7cFsaSpPmooj3ootqrmEOFHNKkOCAQTX2QPTk10CPsD5jzaGZ2Chsb54wihJ0qNyrG28zI936zjVAfxlE9bPcNvCbVAnmmJ+ZncenGNcwsLlBFjdLy2sbZXStWUclW0CjXDbRiUbFSvmDRhzbPjK6tV63QIKNev/fe95DMjFlkOw+kp8dn2Hm0jacPnxnoTbkkCE0gOZqImh4qN2rGs809OJmKWcQzQVHyBZNOiAEE3MPI282CjxPpjEXSa0/k/kewdmdvH89ePMXE7CymZ6cwOT1rBeroxGO0MguV/uCTH+ONWzcNvOO+ZpQduSKODo7x6JsHVhhufCyNuZk5S7w1jtpKyRze3Kdc5B/39o5x97JIZ7fNTJ0oVldWjEeSxd0ajaats6npaQSidEh04KMNOvCh3+qDVm6317JIyXLlzKIsMxMJvPXOLWxtbtja4bvzuaI5iJ4/30Gz0UXQF8VYchKpsUkUsiXkCkVb0xPTacv4ODp9ibFMFJeuXMD7H79rYEHxrIAoaxe0fdh+9hJPHmyj0xoiHnZgDSNLU5lxlqVFvVVFH10sLM2a04l0CCwseHx8auA8ej4DoOen5xDxu4wtjsUgMESxVkBiOoUf//wTvP2D7wOZsEXaojIEyk38zf/z7/DN13fRqraMD3kyM4NUYgylYg3xsbjxuleaFTzbe4xKrYT0dAoTmXGj2CCwywKMBMffevsWVtdXkU6NWfuZ4UMgu1Vn1gJT0Vtotl0kG6k4XFBCzPo2GHaxvDKL2ekJhMI+A355xqhVashlS9g/OEa37woTz84tIewLY+fptp0L584tYW6dEcabOLe1gUxm3Hj/27WmZQbUS6TlOTIuasr/kOeJoB/TmQlsP3uKL77+yih3Fhbnsbgyj7feehMXts5jcnLCbDArzprPmQ5lMU5SNJEWxNejs86BYHQaMUuDzw+EQ1Z8uN3vY+38BpY3zyMQj8IXjWJ6ZdGA6MEQ6NXppCmjVKwiVyzZsyLBsNVyGLa6CPT62Hn8FHvPnhkAHWcWWDqNmakZjBHQ6zcdh3KFEYWkpHE2SSoZt/6triwaz/uDe/dsjZw/t2lUNSwuy7P102cPLFuHBXTLpaoBz9QDzAqhI4sOAzqLSN1DGo3Z+QUDun1GoUaO1xo++/IL2yt9fq5BB6jW6+T57SDgj+HypSu4fv1NjI2x8FrPHKulctH2mF6nh72dXTtHcc0zwMAVjhy3KOXT7IllYcwtz2FxbQEzy3OYnY/ZOYlOJ/KLFWtlfPvwC3x651co1U8QivfQ7lTQHzaQSjI4xW9R/f0eC4A1jTLD2ZIBBI0O6w+L+P3/bL1HjKVZmh12nrfhvTfpItJnVWb5alNthl3dPcMhh8MhJW0kgQuJoCBttBG4kQBBO2G0oACZjQAJWohDDpvdw57pmR7DdmXTm4jI8O55741wvvtO5j8FBpDIiPd+c+1373e+c88nh97AXr8DzuRHuznlZFYoxWM+10Bf2wsieUFsL3lF/oX88UiQjHFHVhJ4wPfxbxfscxqx2lPr3QJx+Ld8aS/JRmCK9tvynQVWeUFYB1A4GRGVm/9/FZhhv3A+Ci8Q01XApIBUL/lHvr/ANwFCLIf5BZSEGxCaBB7LH5E/J7BHdRKhh+8lg5bPFIiudhEIKSxAoIz8ON7LOvPEgHwpXqNyygdWm8g39pZfJCmRoQQUC/SVHCbLK0yE39GvdSAQ5+hr39/rv+l98sPkn/F+/i5f2801R1jkM+Vnc2x62cYc8+pz+WNqT7YVn6NncvwJ8Ne4FPAp35l1t3U/6E6bC5hU370CoRlIHGhs8zu2g8Bd1zdu7gkzoV/Hz18FTwdgM+81wI2nQwanFRwu4YBoll9zQYAvn6OxoucLEFRbi/GqeWGV8eQo4+9WzwHpSliIAkL6W2UQmChsxGtLeI3GtK4TUUw2SGAmnyu8RuXx4kx8Dv+WZAqfI79c81bP4jXqa/U936d+F5aiOSI8RWXw1oXP4d/6TLiYPtc4ERjMZ6keus/bVsKOdD+vl40UQKv7hN/ob/0vfE32V22ivlOf8nrvfHb4nvNzZLu89VGbqo9lS2Rj1Ib6W0EpPk92QvXXvNA88QYWVHeVV0EKw1YHORm8gTu39iiZ6OsxJRsvHNPAcp5kNRvryEc8rcMyJRJxB0D/v//LP+/TEImV4wWG2QCxmIuOaGEwx39oyCaEA7Jc1m0ZHhl2LSA0JvxOmju8lhWkQ6EO5AZezFI2ggBbXksHQ4OCBpX3ECTzDnZOeFZGETUt0gLDFR1lfZyT4AYZnyFJDEUaWF5+zzLwetH25WAIrOR3/F1GVsCXGKReUJbP46bKSW04iQX+Y5trQaVT7r2HR0s0kb0GmZ+ZMWImeh4fgouayYALcGQ9CfzxOukk0xFTv7DvjFHWcFrbqoeepcVC4DzrINYsrxHLgOVX3TXwZSy9hof3CKyUMeJ749QoLBReHctR/dg3rB8HrjcyKoCe7/KyZ2Xg+UzJbtAx4I82ELxH3yv6yPsU6Wd7CXDnu/k7n8XkX2wv9ZnGhE3YiDtCIQ0vBSt0vzZvMq5sK9ZHbchjqpZMZcDo1wJhIEI6be3Ca1lu2xR7AiPecczxw3oaO22wGfBuhsRGltFiv2sDx40dHX/+SCZGC7UMugBtjQtFiNW+Wty8GyQxDtRuvIc/bG/1EZ+rxVcbKn6nTZ3aiXXiZ1o4tXkiW1FtonprcdR41OZZ4Db7RmNHpxNoZ9yG0EUU1d6U2qCmJgH+SDiBILMiR8hYp343AzRMUjOJZs+PUHICrX4IvmAMs9NzWJqbR7Tvx8neAfrUjK53UK20sbd7jHY7gKmVSVx+ax5LGwuWgJDgBFnJrWoL3XoPrWoH5XzNdGIbpRoalarpUp6eHJiqAJO10XY2Om2sX17HB9/6OjbuXMPYVBxMzlwstI3d5u/60C018eiTB6hmigh0gPODUxtPZ/kMSs0y+sEOpuancP3ONWOy7u8eYOvJFs72z9AsNTCeHLbjxEzaEouFTIuzWCuiH/Lh3tfexfvf+gYuXp8HqCZDpKoCHD4/x5//6z/B+f4hzo9OnJ4zgc9uxxKpkYGVTWfRD/gwvbSA7//2D3Hh2hXcfnvdpNVaFeD0uIhf/c2/R7PiEu2w38wWtVvw08mOxzC/uojVq2vYuDWL2DB1LIHjnTq65Q5Su6d48eCxJXnsooV+sA+E/cg3iyj36rj13hv46HvfwszcsLGj0mlqcZ4ifZJB5uQcoW4Qi5NzCHYDltiJwCKPSFOeIhAJY35pGc1O20B1OqTcwFpyPH8Y9WwJvVob1Uwe/XoHo8mErV0EN0PRMO59+A7mrq2g4eNpAR4rZlK2ArKlHNpoGTBJR5f6n9RJZeK7cD+ISq6EYqaIGxvXcXGNyRF7yJULGJ8hK3ANk1MhA8iO9rK4/8ln+Om/+bcIdLtIRpyslG0MqD9JO06wjFq/PC1DsKXitC/jPNLaqFqyN847ag3PzMxhZXkds/OLpstK2ZTgSAxLa8vY2FhEgMkxS8DZURq/+cUv8Td/8VemnXvt6lX4uj7sHx3a86mvSU1pfyyIb/3ut02+oltr45Nf/hr/7o9/YlItvW7X7AQZqzx2/d57H2Bxbh6FXAn3P/3SNI+Z/CzQ75iuL9nWxydHNiYp2cKTFkzWxaAAmbwE+i5d3sCNO7cxMzeLVDaDv/7zv8KDT+4jEU5ifmYeI4lhm4PsQ+qJUwN752DHjl5T2mV6etJkT/hDmYFqqYhSOY/T1ClypRxWLqxjdGrCjscziWLYH0YyksTmpQ0sTM+bdirBlHSaTMg9k7eh1MbG1U18/PHfwdzqnI17kuJsf9cH/vrPf44/+v/+FXaevcBIctQkHKYn5xBn0sJWA71oD02O64Afq+trFrwhIPfvfvRj04RmACkRi5u+M6UbmJCRu0KeHqhyorT7BkCH4UeCwTgKwfZcUIJ9NLO8iEubVzA6OWnj3BxQbiobTWRO0yimi+jUOsa2pqY2H89j9JVaFYFIEIVqGQgH8N7X38c3v/uRyTlQ3qfZbBjz+cEnD/Di8RaK2ZyxXxPRhB2V55pE4DFTypsONDV9yXodHiE4FUc+kzE26N7hoYFx2fMsVheXrF8Y1OJRf451joP4UNJkVzhHRybHTaaBY4JrbNVkIqom/XH3rbeMQUvWtREFiiVrw2qxioPdAzt5QNmIlaUVC6LQ9jKQu7WzZXu11ZUlKzuD+geHeyaVQK1vOrmryyvmrOYzOaRTWUt4ODY5gYWVZdtDENiem54xLf5oOIjU2Skq1TzSmWM8ffYIo6MxvPPeO1hcnLcAESUXCEaS3bu/dwQ/QvAhjHiYwOwMctkSzs7ObZ2dmB5HKnuMaqOIuflJ3Hv3Du7evWOyDlxfa+UaauUWMuclnB8y6R6HoUvWxXWx2++i1qwgEO5jaDyJ9UurllyWjNuDo1OcHaews/US9XLD5hHHOiU8OBbspJ6vh0q7grWNdXz8e9/H2KUl1MtZ088uHOVROM/j+aNnFrirl+qIhxJU+LW5aPumgB/ReMgA6IOzXfQCHUzNTIBZ1QvpLErFIvYOdm0uvf+1D4293ByQSniaot8hkzTsZO4oNdLrm96x7fW4Hg1yLxARn56awMTYkLHsx8bJmA0bQ50M+kKpinqjgzjHwMoFhANhHGwfmC1ZubyG4ckxzCzP4fbdO5Y4s8P1+SyFUr5gARvKlWxt7SCVSZt9oDM2PjRiwCQTzlJmlCcENq9v4u2375n0DO10uViwbFd1aqMzUXY+hxfPtvDk4RP4OyTLxE1uIsi9aChogTdmPua+YG3jAjZuXjfQuUXALOBHMJFAkKSMSBxhO3nZMwD66JDBmA6CTMxZLKNTbaCSK+DpF1/aHqZWKBgAzdNMk+OTWFiYByMnbEe2EcEZasRzvaC8F8vuJN8oyeFArzfu3MXFi5cxOztnTugXX/4aP/q3/9oSV5qDTdmtqGMtElyiLWYiaOZ/ePfd97G4MItyhaQESpFUbA/B9uepA/6j9CC1tdnXzI9D5jpPBXLdos/Ja9odsr0dQF1I59zpNr/TpuZJFLKsCY6HIsDe4TF+/cmv0Oo3cevubdy+dxVDYwDzZ1L2pRtoY2g0jK39J/jpz3+Es9wOYkMMtFfR6dUpdc48vhYEDAbY1lUro623zB9DDXo41rjXB3sFCvudHyQ5Ja3f8o9M1oMG2QPMyG/Uvlf+nwAU+ZN8BgFogZB8Bq/hPkuJ8OgXCEjS3tsLxMjfdyCDA6HEIvYCVwLRdJ322LxGYJ9AJdVdYKMwCd7DPatL8up7dWJTAKz8B9bH1YF7mYad9GCyL76bayFlE3majonHyTD3MlbVjl4/VAC5/Af5dKyvBYcGcpP8W20p8FFgPuskHEC5tIR5MGDEUzvcXLM8DBwxYMG/aUO5LzTddUuJ6TNJI37OHz6X45bPFlmP7cTf9b0Y0GpfMUH5uUAttp2wAfmwGmtqVwGObBuRAgWeCSMS+MSgi8B/thfXGu3dheOw/sJRWH6BYwLjRNLSeJOPL5BOgLWdVB1IY7CvhN+YP1zhSSgn5eAlQ+pdbmwTsHOkFrWZyIcC3AXYMbjG58u35r5d98gntuD1gLyoNpT/rHp6Gdsa5/yMZRDeIVKml6nO+3k9v2O9Nfa9fre3LzWnVX5vwMj2sQMwXaC8fGaNaS+4zjrxx8sKlkY4v+O1IlTybxE5NRbZ1sKXZGc0FmWzVB4vgPwqWDQYoxpzvEf9rbEhHEJ9wWuFnwgn4N+aw3w/21vzXqc42O/qVwVDhLd4A25ehjXfTVtLnE39pHp5x4jmnAOsHVlD2J/UIoSL6Dv+L/yN3wljEyOa9RUmx+/VR8JRNLcdptb5WyfVNXY0BvhMjSuuoQpeaW4LO3XrldNy54+AaZXTcMXB+sU9MevbarsxzuC+jc3/43/6r/tisUoEng/ixk0PVWPQYGgys9N4nY41sMICetVhMuLsMAE+GhC8loZTjE1FIb2TQiz0R1IAACAASURBVIxeRXtYThZezFZNDm9kQACzBqAMnAB2Dj5G0/njjmm2Xy2cMkoajFpIvQ2va2SkuTEQgMv7eC3bhO9n+TVBNBlVJ76b9bCkZoNFW5FQDVYbRGQg8hh8ofDqPayLmN3aiPAeTRANMA4Qvl8RGm0Q1DbUA1VCDhpo1VsLuAakmKysG8vMZ/KH/cp+1PhQsgV+x9/ZL2IMs70EDGpys3wzExN2jcsi7zY/mjwC0xWJl/4X71MggBswlUHHAem8KiGK+k7f8d18PplUbAfeK1avxr8MuNrJWFcDZi0/kxyH5oKMsos4u2O43qCBxrQzko6pz/ZRAETBDa8Uh6LYmksaE85oubnJd8iYCrhWhJttzzLzbxks78ZJ843fc3yQdWZsnwEAxTooYCEWhBZ2vZvX8DOWg2XSwundJGuhVJIXGSn2gaKhmhPeDayAbjo2AsptI+OJlmujokCW7JV3A657NJYUOFO7MmkSy6sTCTqeRpYt7RO/azbc8VRqHfp9EdSqLXOKwiEyoYeRHJ4lwRWdUBgTM8uYmJ6xjfJwLIGhaMjYuwRqCDyXiy0Ui22cpUsIxv2Yv5TAxMwwkjGC2kwEFTWpilwqh9PDY0tixsRgrVoVE6OjmJ+dxpeffoJnT54aq5RJgEr1Km7cu4P3v/0hxhcnEYxH4AuQTddD5jiDTqWFQB042TlEI19BOV9EPp0xcI5sTUT6CCZ9+Oh738CH33rbmLiHe0Wc7pwh9TKF8/1j+JttVIsFdNo19NFGvVlDulJAK9LDD/7x38d3fvgdhIaAyAjQLALVVAtHW7u4/4tPsf9iF+mztAFTTDIme8F+O2OipOMjxEYT+Pi3f4A777yJjeuLaHfIOAB2tvaxt71jjE6Oz7m5GWNmUtM0lSkhla4iOjqE2/euYP3KAkiIaNSB3FkH9UIDmaNzbL94jHCojUgigH6gZ2BdOl+048njs7O4vHEJyREX3KzXXVDV1pZeF5OTw7i4soJ4NIBaEcimSnjy5BlevHjhApSlijm6BIOKhQJmp2btWDsZa0sLy8ZaJohFeQmyRHnigbaOjiclCYqtqrG/Cfnw81Tm3EDUVrCFS9cvYmJ+HMsXF6yMZE0yCWHhvIDdZy/RqfewNL1ioDgTMn744bu49+ZlY2V12AapIn7+pz/DL/7qr9GoNAxcTMaiBu5FwiFLTJanQ97v4vrNm1i7cNHYwQTmCJA+ffYY+9vbpodLQIkyB+PJcfv/ysVNY9elyiWsXVrH9ds37Bj8zs4Wzk/P8OjBQxy/PMBobBi3rl23/QRZx5R+ePbiqUlHLFxaxn/x3/4z3HjzirHPG6k2/s9/8b/jk1/+yjTQ2d/UCuXcTSaHMDU1AybtYRLGTquL2dlpxIcYaHW6//sHuyiUshiKJTCcTJpNMjtPW5iIY2ltHbfvvYnF1RUcHp/gs998ju37z+x0Ao+HT41OolZ2jhvdvXq7iVKzgravi1tv3cXv/f7fx9LytEsA3AYefP4QP//JT7H3cheVWsWAy9nFWSs3wRw/3cWOH9//3g/wwbvvIWmavtQePcHjZ0/xq09+BSpo3bhxDd/5zrcwPscJ5Bjk7XIT5VIVpULB5EZ++Te/Ru48awAtkw6yrEy41wv3Ue03sHZ5HV/7ztcwf3kGpVQdP/7jH+Enf/wjswGUbgn0yNBxia3I3PaHKZ2QRQQRBPrAEDVguj0Dqm0dZHB8aNhA9Y3NqxidnLKgDzeQtnehrnyzh365hzZ1ZzvdAcCeMBmBVI7SEVW0fF1MLc7gH/7Hf4DFlSUgYY1rACGZofc/u49n9x8jny7gfP8M1ULD5hCDvgTU/DE/ugFgcm4CFy5dNEDQTtdVKW+RQSqTNSkO6jRzjCWYNLbbs9MKlE+gnMf07CyYcZVJxAimU3+Ysiycb7QrrO/2iy0srSy/kqTiySvKAyXjMZybTn7KMSoRwPzsvAVjuFYQ+Dw8PDBt5uvXrpkD0qzX8PzFU0uAWCkX3am2kJO6YsD05cs90wMOBIOYW1nCux+8i5W1VYyMj1iQj6zjirHYj3B6uI/Hjx6g3ajjxs1rWFxZNJ1wzlEmWnQn+JjILwDmBxwdmsTU5Czq1ZYxSrm3iEVCaLbKyOZSmJ2bwG//8Lewtr5soC4DLdzTHe2eYnf7EMV0Fb5OAMkwc7bE7fnpQg7VegnBWBBL64u4efc6osmYyZecn+VQzJVxenyGSr5kwZzZiRmTKrE9YrthEjFM1nlhYx3X793A4sV5S6zJcZQ/z+Ps4ByHLw8tESiB57HkOPLZsgUYHAhRx8jYEHyRHk4zx5icH8fq+pIFAnlKh3uWvYN9A2iYjJLazkf7B9b/lDiLMX9N0gXv2R7Tc7MG7nBvwiAQ+6LJBZzjPxwzqZyZ6Skj31AOhQE6SvEQ7Gz3gcWVVczOLBg4aicdag0MT4xidn7OgoAbV69ieXXJ9l5k6Zvj3u/jYP/I1glb33M59LptjA7H0eHpu2rJErlevb6J67euY3Zu2p1U8fssoR+JCtTr5ekEBr4O9g5x//P76LYCCAUiGB4aRavXQ7XeRMffQyAewNDMKL758TewdvUyklOjKFLuhYzsJgPAfsRjowj5yBj2o5Cv2Zza3tozWZPReBK1QgnPv3yI7UePEez04Wt3Uc0WbR3j2kaJJ8pI8PSCSAPsLzLraXsNYGIiyGoVzXbXkgHefuMOVpZXkUjwyBHQaJbxq1//Df7wD//Qncb0O0Yh+4pzLB6JIxEfRr8TxPXrt3Dv7numU312ljLfKJ3NDkgTJZsTPG3A5JnxZNLWcwaJJHPEfsjns9YfNi6bfTQbPSzMLuC7v/VtzMxM256cp8uGRhk8cTnGnm+f4E9++hPTCr9z944lfyTTmomMu4EmJuZGsL3/GH/5yz9FrnaGYKyLTr8GP/cavTbI+6Jt4mlUSnBQB9f5aIwTOHYxg6mOxOV8SPlwTN7oiBEOEOGc9PrFZOAKoDLAmfUiQ7rvwCWRnF4Dow5Q4LXsMwavBegJ9BFY5UBc17fa23/V/xVwwv20mH/cN8s/43v0fJZH5DCWx53KFBnHJReVD8AyCNB19XUEJt7HE5v0SRoN904GG3rMF2GyL69zTzE4SJtNW07ZFz6HgVMCvOwPASUMQPFHJDS1tfx/1ZnPF5AoIE9J6AR8yadh7gbluzHiTM9JkvJ3Ab9G7iKZotVE0B9yCcnrDQOYaYO6fSfBwu+5bzT2R8+HthHPBuBh4LVuqzAJgXGsk/wZb9/ye+/fXv/JC/7zOiv7QBqF16ktvCCad/wpmEAZIfWxvQuOcS4gTM/WWNeclx8rP1cAvvx4gWXyqZ0vQWDUsZA1vrwBBJ2yN3BzEJiWH2p4Ucg/kGZyLHyNU75TQLLGhxdsc33uwGjhIcI5hAUJcBVQqHnN771MaQUHvOA27+VYUV3ZD/LnWUadQhduI/BYbaj2ViBAf6tOWg8FpmvsaizbvsVskmM78938X8Ej4RfCbDQ3VHevn6cxJoBZPjrzvei9GhOqD+8RpqX20Rj0/q/v1KcqB/8W3qP3ss1EivUC0hrjrBttiwiKCrp4baTsr50gj0asH2iHJFEsoN6LQ7BOGp8ay9axA0BfgYmvYk8KSvI6b2BB2AeDtRwjLIswR29gR+NW79a8Zd9acGWgoMB7hZ+oH/QOltcLYAvfVJvyf7W53kN5MIe90na70ywWSOg6zJASHNam/+K//y/7BOsEVokRTAMoYE9AqtB5GTpFCxTdE4CoSciXslPUQSqIJo6AbyHsGqS6jo0vXV9uVs0hHR19JbuhyIp30moQsjG9gLIAJjamEtZpYddEl3HTZPMacpbJO1F4j+lsJhKvmNB6N+/X4vZVMF7RBT6LbS0NIUkd8F51lpWn7zpOCwm/+w9NeG0avHXmZwJZVX4ZVzMk4cBgY+MMnSa1QDvVl23JvuKCKjDcCyhroCpSzr81dnidjkwJ0NbE4/9Lc3PWVtwoyvAoezuvl9HUWFPkUCAsFzrbcA2OwbBtZEQEuLJeuk8BDzGONWll6GSItDBqo6YFRBsjaX6pTny/61sHLHNsifEtg+8WVZeUwm2+ojZGBY6LJSADwHeLRa6+1AaN79Nipr7XpkLsZT5PgK0WJ13jHSfOULiEnXw336noPNtDC5RAZr6b7+A/LTaqv+aMDJIAas5fjW2NE73DG3AQGC95GzK9ZJPUjyy7gj5fBZ+9tkDfsS/YDtqUaH6z7GNMzmZzym2QJBXCzR6fRdaMbTabDFbE0esGDIAOBaMIBCkDNI/RiXm0u350qFU4OomNzWsYHx+iCgYCBA3LdWP2UDO6VGii0fYjV6qjVMuhHylhdDKBmYk5jBNUQhCNageHu/t48MWXjsXIcgwP4cqFddy9vYFysYlnj5+g1eohmy7hOJXCzOosrr19E8mZEZNiaHHRaHfRLnVQTZeQQBy9ipMCyKXS2N15ie2XWyjXa0iOx3Hj7av46ONvYuXyGGoV4OygieJZGentNDK7J/A3W2jX6OQxaVbGGI4nxRTaUR++/sPv4uPf+x0kJ+K2iT49Pkfu6BSnLw+QPjizRGPNVseYrMtrq8YuSsZc1Pn0JIWnW9tI5dNYWF/G+pU1c96r9brp9KZPz+xY7/TEJK5du4aLl5YQHQVqJWD/OIOdvbQlyptfHcfy2iwa7Q5KhTrK+Q4apZbJDNy+uYlr15cQS/pQbdRwls7i4DCNSqONaqVpidII0NhGL8g56WQo5uYncOfNTcwvODZfpQi068DRYR5PHj127EDq7wYjyKfzONw7QLvSxlAiaevpzNSU27g1nBwVQTrKiFDrlUfU5xcXUKqWsH7hgtlWJoQiEFGqF3FaPMPlWxdx9xt3sXHnCiamCJ7A2OvUqN55fIAXj16glqniYIf6lV1curiKS5cuYXx0xMDAp4+f4MnDx3j5YssAW+qyzkxNYHF+AUG/z97d6HXgD4Tw3ocf4K133jagp1pv4ejkGJ9//in+6I/+CPt7ewj5w5idnEYimDDd6DvX76DV7uM0nbHEjNOzE2haoqwsMqk0Dvb2UMjkcO3iFawuLttxbc7jVPYcj549QigWxvLGGjbuXcfl6xvGnGTA5i//9Gf45d/8EuV8wU4REKwgQMS2MRsMt/Hm8f3VC6tYu7SCYqVkzLaToyM8fvgA2UwKU+MTWFpcMGkKY5aEgphdmMfS6prplZ+k09jb2Uf24By1bMmA1/WlNSe7UK6iToY95RH6LYzOTePr3/oI3/47HyCYtLxSaFS72Hn6HH/6Rz+xstImlWvlVxsxAkw8Rj4xMoVvfvNbuHv3Lgrlkq1zDN5Qiubho0c29sm0fOON27hyaQ3LKwS2qAPuWLIEER88eIijg1OUyeYr1Sx4sTA752QqYkFUu3V88O0P8eHHHwBJpz99vHOCv/rZX+JvfvbX8LX7JlXAMRGORgzo5HH/vd1dhBFBMh7H1MS4nahgO1LPmUkOuR5MTM5gcWnJtKmp+c5xnEqfoUB5h64Pw8FhS3Qa9PnRqNcMQA1GgsgUs8hXiyYNM7e6gN/7R7+PhZVFBBNBY12Tfc0kbwR3H336EI0ik2s2UUyVUK80HdNtdAiJsSEE4kGMzUxgfmXB9lvUDiCAfXJ8ZgzHQqFoLGUeqbcknbWaOfQ6zTY1O2OSNyOTo7i0eRnza0uWWIxgDVnODIz89E/+1AB53sNg7PrKKpZZ3qDf5jn/EbRw+rUJhAcnjjj2CNLOTk2aNj113rmu0b4W81kD9cTyYQJbro8cz9RcJyt/cX0Z73/ja8Z8pcwE5VcqzMWQzeD89Bh7L57ji09+Y+1FHWnKLNTaddTqtFs108s3IkAkabkJxoankUgMW1LKeDRh4+j0+AiFHKV0gPHxEfzg4+/iysYFk5xAqGca41tPdnCwc4xipoJOrYdoOI7xYQJtEeSKBRQqOQRjYVy4uoY7926bLMrO9i4OD87QbXVRLVOSpYR2rYOwL2QnebQv7Pn7pq+8cnkVV25dwfzyrPUH92LVfA2p0xT2tvdRLzVNx3pmasG0/8kW5lxn4sRgJIBWt4pAzId7793D6to8Hj99hGOuL6lzkyIJBF2eAsoomEZyp4t6tW6yPJwzBJTZt5c2Lhnj3Wl0Z6z/M6miJSxsN7qIBCKYoJRLNIxSmbJrNVufGOilVvjmjZtYXV83SZVKqYocmfAM0sWcDr4AboKj/KEOPfddfA/Hijm+zRbQ62AoFjG5D9tnRYJYu7COK1cuYW5xAQnmuCAIWC6jVi4ZCMXkvpS5Odrbx+MHT1EpNhEKxnHhwiWEwlFkS0UUamXTMb905wrufXgP8xcXEZscQrXdQq3ZR4XM5loHPn8EQR+lUvyoVuool2s4pzxYpYnR6JCxn7cfPsHWg8fo1esYYeLGxAimJiaxvLiCSCiAF08eY3931+wfTydwfjJhsQEk7YaNzWyeOUA6ePf99/DWO+9ZAJSa4cViAbkCNe4P8OMf/9hO3HSaDQN+e4OTbeOjUxgeGket1EQ0MoSNKzcwM7OAfsePUqViklzsQ2OTj4+bzBDXBQLR/Izj4Msvv8TB0b6B/mx/nr4IBkMWlIhHh2y8fPvbH1nCR9aj0ayg1eGesYlml6fM0vjks09RKOSRNOZWzySdQgk/RqcSWLmygFq7iIfPP0O2dgpfqAV/qIdwhCkZguj1uwgMGLCMIvO5tD0EVYOMvJI8FHCgu/P9nBSjA57c6ePXIItLXieQiMEZAQAGUvQGYAEPulBSa3DSVz41ZT+8ABR18gWuCDDR3p330DeRf8/xLcBZfpl8ED5D/o73NKjKzTLLh9Hz5C85PMGBffL5vL6ntU/QgaZmD3y+V2BPgBke2SMMgHZf7/FJrJLfzDHI5L/KGcPP5aeYJMpAgkM+pNfvlI8m8PmVTRv0D8e1+kKYg9fPU/vzVIbXpzRfd0AaI8NZzyVgzt/l7wp0l//OE89ikvI7rrdf9Z+8IJ8XuPPWU32tcSbfW36igFxhIuo/fS5gVWWVP6p3cI5ozFn76MT+AIjTmJY/6vr4NbNY/qn8fIF23vZ3dXDvEWDNYITamc8UQ/UVduN3MiHCQYTZCJDT2PgqXiJwTp+rXwlAq22881JYisBI+ej8nPUUxsP3CfxTW7+e++40Af9WP3qxNV2nd+k7PkfvEx7ibWfvOPCWR+9RG3vbwosXqM00H/k82S69W/P0q8CnF6zkc5o15s5x9s77XG+d2fZejENj1WsXNfd0reak+lo4jXdcqS/5mcogzFEMYNZDNpDP8p5gpz9DUobu15jiuzRuvf3u/V19pnHP8qo/v4r1eDEbjUPVl/bPBeNcTi/1ieal8C3v/DSDqeSRZCsNfl6vMU5WQ/VhW1hfDZj9Kp/6WG0tm2rzoefWLdphYVaGsUEBDAdM+/7n/+4/7/MFAv1YCVtIBgsTK0fQVyCyJoS0jr0ouEA3vkjHZnT8Q9FRdoyo4lwQ+O+rbNGvTkA2Itkq/FGyOf7OgSFQXIxgfu5l2KrhBUDpmIMaSxE2La5qXIFrajxer4krvV5F1lhXDRI+h3+zzHynmKy6l89hnVlevoPZyhVRUoRDizw7iJqwbE8+RwPEC7gKrPQu7hpcAg8VRdN9moTMSOme6/R69Qz+790MKIrOyDPLIN1st0FyUW0BuPxMQKpY1V42rxY4PofvmB4ft7bieJJRtuy1Awa1wEPdp3K9HvQueSO/V0RLrF6xjDUmBPYSDBXgqk2Hnqd+VHCC17E/vSxdta/ey7ooOkgNTp0O8ILQmqwEoA38Hxwn471K0qeFiWURSOsFuLXJ06KhBVYGWWNB75VhcRs85wSpvjLeAtx5DcvNf7yffc7yaFPJe9kOGt/sB0Xd1GbqA21u+LeOt0hvm+9RxFzaYQLk9Uz+zSCRO1HRf6UBzTIraqwxpnmhNuG9akcZadk0GWWNPX7PQJtb+B3jgnPaAhcDO0K9UXtXkEz5BLodAskN9Chr0QthYWED03Or6PlCaHb8CESTeOutt0E/hSBpv0HgksCMcy4a9TZavT5qrTbqnSqGpv2YnBnFyBCPaALNKpDL9IzR9/zZM+xt7Rhb+eLqCr79jY9w484yOiXg17/4HJEINfAJ9hQRn0hidm0e8ck4AhE/Ojy53AMyx3ljQM8Pz2A87kDUs8Nzk5C4/+ABjlNn6Id7eOeje/jg2+9jZCKBGhPhnZRQOa/jfPsExZMMAs0WevUaCrlz5HIpA21fnh6g2Kzh8p0b+OEf/C4ml8gEp7brMTLHZ0gdnZimLBN1zS8u486bt43pZ1q6fj9qlRpSJzk8fPIUO/s7iAzHsXpx1TSNOV4ePnxo4PX46AQ+ePcDvPfOLUSHgW4TqDaAUrWJrcMTnGZOsbQ2geX1ORSKZWPlnR2VcHacNqDsH/6Dv4tbb42ZLjbBw0oDSKXq2D84xu7uvm1imWjLWFuVth2R5zhbv7CIDz98E5NzXK2BagHGQs7nYSzGTPYMtVbZ5lU1X0f2vGjHyYeTY8ZA4vidnBrF2KgL8NJJIsM2lcqgXnKnWA4OXmJ+bg6TE9NmV419HQkgU05j9sIMvvX9j3DtzXljyhJ39XeBdg2o5hp48sVjbN1/jvPDU3O4j0/2rd0otUAtXAZTKjxKzSOI4Zh9NzE2itmZGXPoOC8oTcDEjm+99RbeevcdCw7waD2lOR4/fYx/+S//JX7xi1/YkdWpiSmMx8eQjA7j2uVNlPIVZLNODou2wZIbhkMolvJIkenXaGJyfALjIy5BbM/fQyabxYvdLQtUDE+PIDkzikgiglg0gYX5eWuj4wMCYTkr5/Lismk9kz3obKHfGIlcQ7/x0ddx/c0baLQbxgwk2Pb5p5/h0YMvUa/WLPFiyO+kwtgXZEaSPU+mMgEjapuj2kExnTd2IUEV6pTTrnH+UE6jUKsgPprEG2/fw5tv3zV9bR6hpjzS8d4BHn7ypR1jZ9BBp0do4/g7TzeFIwksr65hZW3dMUbPz22sbVy+guPTY7x8uYtMPmssnHgkiKnpcUucExxkSE9nc8hmcuh1fCZJwKO6nXoTU6bbnzC2Y6pwjne//h6+84PfAkKw4FA2ncHDz+/j/idfoJQtmtYv2VU8frywvGBSGDu7L208z87OY3F+zkDdo91da+dYxCWOHBmdsLa2ugyk1Ki3StkDBgMWppYxFE2Y1nSFpymoexgNWXKudDGLbsCH5Qsr+N5vfx+Ts5O2HhBs4DinXcieZfD0wVPToo36YmhWWjjdPzUd22gihtGZUQxNDhuzdHx6AskhVy4yZ6jNXMyUrK+Z1I9BvvR5xkBlSnFwfWaOhomZaUSSUYzNTmD14hrGZyYRjkdNC5vs08P9A/zk3/4EL54+Q7VcsQAOQTIyOcnCpmQI10Mm4mQiQYIEBLxtv9JpuVwKfgcMRMiya7XsFAATjDHYpBNPkXDM5pwk5whAL6ytmDTJxuYmomMcsEC/0kcpn0M+ncLu8+f4s5/+O+vPyfFRlxjS30e92bbgSKZcxNj0JNZXLxgrNxkbRoeyKu0exkbGrY0fPvgSz58+QrdTw+jYEL7/8Xdx+fIFdHtN098l0/jl810UcyV0Gz7Uigx6xrA4t/xKDzFfIWAewI1bV3Hr3i20uy08f7aFs7O0MVH7XT8a5ZqNNc4rMsV12qgfpAxOFKtX1rB5cwPzy3MIxx2TPXWUNo3lk8MzZM+y8PWCWJhbNu1kJo80oINSDmGg529jaCyBu+++gY3NiwYMEoR98uQJtl/u2SmHK5c3MTw88mo/Sb12sphbTNYTCeLmzZvGMKY9Yp8SlGSwjOxvspkL2TL6XSaPixhLh7rCDCxlizmTfKKEz5237mJ+ednYuZSuOTo4xJcP7hsTn+VNDg254+cBv7EYO/0eIlF3soB2jycw2R6EzuiS+X19Ky9lIcYmxnGJeRDW15GcGEeHICsDQ+WKgda0w/lsFocv9/D86XM7kRMMkDl9A4nkMPLMfVItIjQSwr2vv4WL1y9ieH4MUTKteSqK6lj1PgqlmgU0/T0yCIFGq4dSsWZ9X85XMBxOoJIt4eDFNnYePUXhLI14MIxLy6tYWVrG4vySMXt3t5/iy/ufml3j3pZ797Ext5aKcJAbJMy8snEV99551wI1TOTKdYJ7ibPzY9y/f9/kbAhUEfhvVBu2XpHcODI8Dh8idvqM2uSJ+BjGxiYRjzHQSx3qFqamJqzNGMAbGnK5HHhKikHs+w++sBNLlti75wg+XG+4x+S+jOskTzAsLM6ZrfP5enZ0n3MjlU2b08x1i+VhIJMAco0BhFAPybEwLl5fR3IsgrP8PtLlE/T8dTuJFY35jdFNADrY5zF/xwTl/bSBTkLaAbMOmHHsb/vpO0kEXucF8giw6W/HvHTglHxDyXFwPeNnYvVyXOod2vM71p0DCLwAl3x6FoPfCdyg/ZeusCubO/Yt30n+rvx/r18iIErApfbv8lHkl8jHEXDH6x1hzZ38lC/JMrI8M1Mzr6QTCEC7Med8ULffdsxqErm8xCa2o2sbx/wTsCqgUv8LgNb7WA/5ZLzf9Ps9zFsCLiyXADm1gYEy9KsHUhRWzgG72CQ3Bjrb1DdXX7H8YnDKNzbt+sHcMgY1nHayQGn1pdrzq76Q+l5jRn6TwDiWUWNGvpUX49F1DlxyjGNe/7pdHJDoBXQFZpl/aqeuXRsKMPMCprxWjGI92+tfe0Fa53c6AFe+J6UShW+ojiqPAb1993x+pjEs7MKL0ahumo/Ci1QvjWPGIbzjQeNO7c829LYF3yVQVJiSl5ila9Uvzgd2WJJAWrU936V38xr9/tX+kr3QOFe7vLYJDkTnj/pKGIfmgd6t9vA+Q/iP93mqt/rae7/62BjSzBvgkSvx9r0XkGV5VMZXiOlAdkifC8xn2dRfwrVEQBRGYrZhkMDPZrZ4nwAAIABJREFU2758v07c83dhEmKe0/69xia6dgqNbaT68pksj06AyDZqTMrWq331PcusMaXxKuxRba17+b2CZAykcq+hNtT8fm1PXssOq56v1grOn56bj7JTKoPaibbX5LAGagp8j8at2Z+B3ZJ9U31IgHB95sif/JxtwvXJ1cOtc74//Of/pM8C8UtFLtnwPPLFTQUrR6eUN3Gh1iLkjq8V7cFK8iZWpAAmNpIajRVh5fg8AWTsaGnBsmIaODJIAorEouTzpeUjI8xNgY5MK+urgDGBhwJixeQWuMz3CDgU4KcJJsBQbG2WQZNRSeNYZrIaZPxZXoF0MjICV9lZmgRinDtmsNO2FXiqjtKApa6aFgQNHO+E9YKKMjACHGXABYgLgJax4mLgFqzuq4QEMm4yeHw+24hl1OaD5SZQx7Y3YGVwVESLnxYkd4TQTRbW3zaUg+izWLX9wYDm5+wvDWpvQECTQ5NOBsi1h1uwNQG0iGiDowmhsch6iY3L+rgNp9vUKQDAvzVZ+bvGqXfDpf5SpIvl5vzggsR6K1BjbL3BRs5tAP2v9NDF5vfqkKssMgAyVKqfxqvGqXfcuuc7oyl5Do1NW3wHRtxrcFg+bWC8n6stBN7yXj5LUUC2OevLH23SFG2VgdL4ky6UHZ32aKzz3Yrws83YR3QSeD+NvBv3LsCgccNnylawDRSV0+InAFobFc1btps2Kd7NFpmtblPgjtKwTjZ2BgEi6sRZ1DNGEDGBfi+IRr1jQHKjCSwubmJp9QpC0QQqtTbiQ5O4fu22JYnLp+rwNXrIZ/KmpUvgYGxiFLGRGGLJGEamhzE6E0B8CCjkgXy2hka1jUK2iPRJysDTSqGIl9s7WJiZxbe+9g3MTk5h6/k2fv7nf4FgIIJ4YgRzy4u4eucqZtcmEB8DfGGgVGECpD6apSb6jR6CrSBalTqODo4NoFlbWzEgbutwF2f5M4wvjWDjxgZiw3HUay1U0g2UzmrI7aVQTRXgq9aN/luvllCvlexY9dPtF0iXy0jOTOC7v/t9TC5Oo1SnZEoZjVLJmKFMnsZ+IsD5re9+ByPTATuCXy61TJbj+aNtnJydo9Ks4vLVK9i8sWkgITeKu9u7+OKzLw3EuXb5Gj58701QKegs0zSwtliv4iB9huRoDDffvITlC0Oo14FMtoGDlxlsPdsxNu67b7+Je2+vIRwHCqUu6s0ucvkG9o+OzelfWlrE6toMZTMNoE+dUmIgi0g4gJnZMUxNDxNXQzZTNg3vsiU4qiEQ6WF4IoJoLIx+O4J2tY/dF4co5qrWd0yERRB7cYl6lw58Yv8S6Dk/JcPxDBUyyjNZ9Jh8cpDkhAxwXyyARr+GN967g5v3riEUNTIccud5HO0eoVPvIn+SRfEsa0elDVDc2cLZ+akBXJqrgcERQcrH0P5Gwi4fAZ1dgnhMiMZNOwEFAiMWHI2GEB8eMtbf3tGhATy0mSPJEYR6IRANnx2bseRzZPdTj5h1G0omMDc9ZU52qZA3jUUSvOh4U/eb4G25Wrfj8gxgjE1M2FHxTq9jTAKCLxsbGzZPT49PQSXr6fEJA6U5Viwo2OmhUCpiaX0V/+k/+c+wenXB6Y7XgfPjjIGIlMRg4r4dMuvPzk1rluDI8NioAUE84mrrAnwYDiXRKrtEWpFQ1BJccU1mgkwC1onhIXR9wPqli7h26xqGx4aRK+TxbOsZTo+OUTjLGrgwPjwCH8EAMrE6PVsfQ5EYipUakqNjuLJ5zT6nlEKAieGGhwyQJohGRh6Bl3q9jG6/Y0wuetFkRvF4/PDoOCZGpwYalkmUC0UDNrh+Ewg8S58hNhrHpWtXMLs0gzBZuJUazk5OsfXomTuBQUZCr2NszFEmi4xHcJpOYXJqDh988AGubmxacrO/+LOfmXQEAdzpqVkDdjk+TJs4GkW75RLV8tg97ejo8AQSETKCnZZuwAKVIeTLJZykTxEZSlhStve+/iHiybhjsfuZbNNp2qeOUnj57CVKmTKiwRjGhyZQr7g9Xb3VQHwsjonZCdPhHp0kEO5YlrT3HBOU7Sjny8ZI5g9B6VKeNtwl5aWkzNT8rGkWJyZGMbc4h8RoEsFYxJIctlsd5HM5PPriPk4PjxB4BUz0TVaFUkzUoKZsiUtiednKtvdy3+ZZNBAybV+yxm0tarXcXqfiZKn4OWWeqKXK+V0sllAul+zaVr9rSVff//rXsHntKpJjQQuS9et9dMhoqdfw5Wef4qd/8mPTyCWwZwFdyjIU8qhSZycewbtf+wBvv/0upsanEArF0Kq3UC6WLajCQNje3i4+++SX+PWv/r0Bqu+89QZGGIgBdaRPbI5kUnnEQ3FLwplNFU26hTYhwVM/PtrNgkn73LpzHTfv3EStWcP2zg5OT1MGGrPfe+2+vbeYK1qiTs5jtl/f3zcN9fUrFw2AZtJRH5nelQpSx2cWjKPESfosBX8/ZBI/REpPjo9tv0QbwjUtGPEjFA1g+cIybtzctADM9tMt/OpXv8H2zq6B88sr68aet0R1Pp8FJ7je1ao8nRDAex+8ayxpki/Yjwwkbb/YwdbTbdM/ZrCYQC/tmTF/An2UaiUDoacWZvHRb30HV2/ewBB1V3mcngGrYhE72y/x6NEjSzTIfiYYTlvDhLI8Qs/1nrZkdmEOV69fMx1y6u/G/H6TtiKDm4k1aZsoP7O+vmZBJs4xssS4nlA+oN/t2rjjnuD5kxcoZKvo9/yYnJ4xO+Fn4Crkx/jiOG6/+yam12cQHY0jlIygHw4McgoA1VrPEg7S/vN/k56qtFGvtFHJ1RDoBtAo1hDp+XC+d4SDFzuo5PJYoCb/3Dxm6BP2Ojg62sbzpw8tiEHNXY75iUknd0DwlCcpOFcZGOY+6tKVDVy8eNG08Fk3aiI/e/7UdNyZ74VAMoM/oQE4x/Uyncohly0jGk1iOD7mEiVG4hhnIsShEVtbTZprOGk2jicDMpmUAdzKpcJTByzHzNyCseDls1Jv/fHjR7bvpATI5NS4kZx4EoQ5BQhu08dgv7BfaXuY6JHPZfLX8LAfc2szGJ2OodTIIlM5RbvPo9k+Y7aHAn6Ewi4vBNcbY1UzAXOPesk+A6E5R7W/p2Nue/sBAO00tF0SerYtE7x6gTWC9QLzaP8E8HHuaw/vBV3IupYv5HzU1xrI8rftOQM9XAEM8l+95BC2J8smgIvvo4+rvbjKKVBO4MhXQTgvCC0/TH6ccANiJGwj+aXyz8ZGHFElGnOJZ9mufL98Zcrc8J52y0liihBDYotrcwdW8cdLFjPbNcgVJf9S9ZAfxft4cpLfy/d1esIOUNaPgFYDpUkyMb+/YacUzX+KuyP/rr2c76k2lS/P8pgkiN+dahXoyrHzVeaw2l0gpsaWQC4Be+pv+bCv6/AaEBdwqLp7yyP/yws+0V57fS75aqyn9Xsk+ErWQ76swEKV+z8EoPJals/NgdenALjnEEmN5eG6r2tEoPKCtyT0qT/ko3vrpnZnnTSO5Dd6gXn500oiqb/5Tr3f6wdLvtbra7PPWXbNt68C4Xovn2P7hUECSLUT71f/yKfV3BMuwP9VX16j9wmXUd8L99HcFEDPea/2E3DvnV/CDIQT8X+B5hpvmssC5YXzWRkHxC8veK62V1284KjG7qvJNfhFuInmvcaU8DFvOws74RwUduEFiNWHsn0KrGn82cnAiQlbC7KFvPlG3MsImxCILVxS/aqAjvAx1dmLu7A63nZS3TV/1F+vg32vT5oJZ1IQQcxtYWHCktRGNm8HDGgvZijbx/oLOzWpmoFOu+ab7OJ/aDyQyOPq5fAa/m79PQhAaZ3z/a//wz/texuCmwQ2LnX0CECzk6RtogaU6L2YsNKI0qKgztek4TP5nYBMFliTScZaDaDO02LjvUdglSaxDB0HgMBpJXjToBcL10upV5RCA10DS4OVHcVrZMA16AWcc+IrIRw3sF6QUJ3N/2Xg+CyBb3yWNGbcQuKyCXDQKLrA7zVIqFmkyeEFh9UuqoOiSnyWFzz2gpKsp0WdBhsFRiPcex0IqeiTJp4mwuvN0WtNKAF/2lSoj2U0+LkYtdqocEJINkVJGRsD7RqWmeOI3wvIFIgvY6oxondqgGux1wKqDYLaxjt5eK+Y86yvwGJeqzrJ0GojwPs1rqRHzDKpjvyd/cFNLPUYxeh1GxQXueT/bgMUtfcI+OU1CpjIMHkXHtZJmzz1ixYbPVvzQXNJ9/C9Mlgy2N7NicYt79ec9rKaOWb5o02g2lWaUjrVwDbU4qYyaHPBMihpiDF5yCIJBF5J/ijKp40hN/asv/7mhkKbD41l2Rm1qxga/F7SHLJB2jRo022gwKA/rP6WYDCERHzI6klwywXVCEY5MMjmVsAlxIEvZOzneq2NRsuHRHwaaxeuYoT6sbUeVleuYGxkHrnzKkqZCkrnRZwen2Dn+XPUmxWsXp7Hvffv4M23bmF43Y9+DdjazeHxo+eWkA9dvx2d5r9mrQFfp2cACdnMxtDs+nB8eILPP//Cjk7z2CmZmd/83jdwaXME4KndJhm+bTseHGiH0Gt0cbxzhK2nLyyZFtvvm9/8Oi5e3UANbWSqOVQ6RUwtToKMwWymgFqujfJpGYXjnAHQkXYHw7EwAn3qj+bMiXrxcgdpJjaNh/Hut7+G2dV5dIJ9a7sQ9R1LFWw92zLb9+Yb9/DRdz5CLB7E8fEpDnb3cLi7Z2At+3pmcR5vvfc2pmdjYDPzJ3Xex8sXL7H1bBsRfxQX1i7Y2CFrzfRDK3lUOlVcu7OJ23c3MbEYNEm+hiUvbOLw4BSZVAqVch7jEwkMjyYNCM0Xyjg7L6PnB65cv4Abd65hehxo1YByDihl2yiki8ikzlEophGOMNDRRqlcRZsnUiJhLC3NY31zEetXJxCNA52mY7sfbAM7L/bx4ukLxBNR3Ly1ifULk3b8PZ9v2VH1dquHarmFk8MDA/WfPnxgSbii4SjGxiZMRmN4YhhH54eYX5vHxc2LGB13CWP3d/bw7PEWamTVd/3olZto1WuWcI/A396B025utDoGgoyOjCEQJlN/yQUZqR/vI8haR+oshUq+bMn3mATNMnMRy201Tdus7e9hbeMS5pfJKhvCUHzIklLuPN9C9iRtiTFnRyYRD0VxQjA2l8f87CymJsfQ6jRRqBbQ9beM0V2uuqR2zXYHh4fHKOQrJiMxlIxa2cm4ZtIsjgPqIhZyRdMmnhimTqnfGKAG4HfbyBcKuLBxGf/0v/lnGJsZQqPZNeCHTFY6+SxDrVLFwy/v48Xz5wbWMPEfk5ZZFN7nmGHxSNQY3WRrVspVNDtdY+a5E1o9Ky+1VXnt1Mw0RicnrF2obUzmA9eCfCqDJhP2JZKYHB0zJjTZsPVWG/5wxORMfKEoZucX3AkUykeQnc2TL5mM6YESHPcF/ahSZJwJAv19A4pT6TSqjSbIHHzzzl3nXAXDBm6TrXx8fIRM+tyA62wlj0A0hNVLK5hbmLXs1bQb+9t7Jr0xNTFhZWMCyA66BupVmnVcuX7Lkn/evLZpbHnqhf/ml7+yQNVInONixGwOUUiCjGxfAkVkrtgey+ccSkpwEBRnsi0GQ0qVMvaO9y2QcXHzEu6+dQ/hmDttQoY+1wFKipwdnuFg5xCnB6eWqHJ1YQ3xeML0qnOFrIGeY1OjmJgbx+ziHGZmpxBLuNwG2fOMJRmlXANlcHiK5WD30AByyiWxr6mWSVkEjkGC4VNzsxieGEE0mTBZB/Y3tYIPt1+aHEgsGEZ8sBdq9loo16to+7uIjyRw485N3Lx9w8bD1vYLPLz/0OZBuVA2WRA6o5RHaDXalgiTc4Zji2sr257H4yl1QNvJtYZBmMn5WaxfvmTM6vhQwh1V5pFsX9806B9++aUx+tmu4xMUpvWZ1A1PLlS6LaxsXsZ3f/gxrr2xYW0F+rNUd6jABQk6LhHT+ckx/u//5//Cy90XmJ6csERsBAgLhZztPxigWJpbxvTELFJnLrkk5UaY9NIIKeUy+r4eNq9tYGPzipX/8PgYR0enFiyMhsMgw7vT6qCYL7061WWgSSiI5HACaxfXsXbpIoZHh4wZzLW+WW3i7OTEAk5ka1M7enpyxkA5+h90YOLDMRuvnV4T/rDP7NGlyxcMeCSD/otPv7BgIu3GyNgkhkeZK4ZJGQMWEKB9JADNQ+/vvvc2Ll+5Yu1sOUWyeezuHuLZ0y2z8f4+j4E7VqxjPfksqErJGib0+/h3f9uCBiHqRJL13ukgd3qOnZ1dPH30GAcHh6b3zdOCwUgUx6dHKFTKxsCnVj7H0JXrGxiaHIgM15poZrMWjCLjm8SfsfFRGw+UEeJ8IevZANJO1xIqGgD98qUB59Rubrd7qNeapkE9Pb9gY3Xj9iau3r1hQHQwGYYv7rfxQRoC5WSbbctriEaDQDSTENZMD7mUq6OUq6KSrwK1LhYmZtEp17D3Yhun+/sYjQ1hbGTUTrb0uw3s7DzE3gGZ8Gcol4tm43hywIGBPdtfmz/FJGpdYGZ+wRJ1jow6kJp2mnVnewdDAZPBIJOZCTkJLkciUTx/tmMa+KnzApaX1zA3u4RoJIFkctixwxskKLRNXqvVqKDLdMNtJ63AcvDZ3DOMjIzi1s079nz2McGrbq+FR4+/NPZ6KnWGSMhp6vJ5JrvD4DJPdbCsDZcfgDIcBAIjyQiCyT6GZ5JIjIZQbReQLZ+i0SsZA5r7Bkpd8XmUHGP9eLKYsg+9PoOLLqmcgVeDJE1iQTOIy/YLh91JDtpw2h0lPRNQxrXDANaBk/8KjOy7+8VQ1r6Y79JeWHt1kTvYd/Kb5S/oeZwLtAG8lnZNuY+8wJd8fD1D4KPYwMIZBPAIVBV4pO8Fjjl/zOXsYd35vYgkwgc4v9m+tj8ZGkI46EAT2lj5DSqPkeeiOunrfN/mAAQWKCUfn3/zepVJvjc/04lnvof+u7vG+Vq8T20sH/51XzkCD/+u1sqoVKtOJznupE2cf+uYkLqHzxNeYWxOBJyc24DsRgBP/rD8M5Gu2EZen1G+n9c/9ko8siy8Xv6+rvP6jnqX8Aa1MUlsbBcXYBb45HAU86OsjZwkhrUfk9MOmL0Cb+XHC9iSX602dfPhNbtcAJn6TOPN6wfyXisjkzwOZAeEPX0VX/D6xl6gXeCZ6mZEiAGzWYFO1UVjms/2AqkiUbn9pyO8yUaqzb39orHO8pvs2ACT0jVqM/WDAGO1nfeZXiBXuJbaVHX2trlwCGFJmj9eoNQLUmq86dnCvTRuhKN89X7z0ftO21jXyG8XeO0NAmnsaS7qeXqPF6fS78LUWD/hW7J3XtBZ898Lpuq5+k5lZPtwXeM/XzBg67EkcnmNxoDmFseCcBR+L3soXEzzTvZCADL/95ZRdlP4qbOFAzLN4OSMcEHaChE+9VyWwQs+23v8zu54MUbvvFc/mO1MJGxucyxrDvFar73i9TY2uy5gaKSUgU3hvZT9deuYs4WmAS3AS8g2QQ1uMth5XLiNzTNI/MbBSEfWJVTpWuSeDcPPvMZHk49AgQy2DIS+08DTZOX3LKSew3fZMcqBBAK/52eadFwE1RncZCiiwYWIDWFHIwcJ2/gM72TToBAbWoNCZZMur94hUE8sZjueOjLyShvFqxOjhZ3vlOFV1FNtrcHFBUeDVvVX2cz4xIf+lhGX8WJfacHzRli1iZCBk3Hg+1kWLYAWEfK54zJkIWiQCHTXAizQT+8S+5kDT4n+tEHzDkbWScEEbzlNN2cQeeL9iUjE+on9x/YSmKjFk890TqvT3+HvXukGc94HjGVvO+r9rDMnjhJCCPwVEM7nSW9YUSUZOC2YmpACLmX8+bcCEQbcGMvbBS5YZ2/ESON4dNTpLGthZtlZJi1yMj6K8tpmasCA8G4Q2H9qB7E51FfeTaGeo75heyiCLoCanzHoxLpoobTN2UCwXxsqrwHm93qOOdqD0wTqL5VBQQ8ZPi2GOgnh3Zg4g+WkZtSnlDSRoeazNQa0KCqww7LKdihgocVMi7PKpvrYAtt0G3sCTXwmj6/TQdDRHYr/8nq/z2V89QeYeCdoMhyNFss5hLn5dUxNzqPXDeHqxpvo1cM42D5FvdhFPJA0zeW9lzt4ufcULVTwze++h7/3Bz/A5PIwzk+b+PFPforPP3+AfK6IarmKyxcu44P3PkQyPmSJunpkzuXyCAfDYEYuy96ezWN7exvBkA8Xr6zhax99gEs3543hdJYp4fTk3JiqZMqG+iEc7h5jd/ulSSZwvlFncn51GfHZcYRHIuj6mwZ2kn2cPssic1pEej+D/H4GnWId08NDWJ2dRiQEnJ4e27pwnj3H7tkxOiEfbrzzBjbvXMfs8rwlUPJ3esidp/H04XM8efgIvmDImF0ErlJMHnWeRvo8Ze1969Yt00F9+92bjulLB7kJnJ+UcHxwYpIh5UIVjVrTjklTR5nMnzY6iA1FceveNVy5toaxiSFjFaYzOZyfFUxDt1SsYOflcxyfvLRN//jkJALBGAqFJuaW5/G1772PW29sYjgZRbPSQynVRPowh/RJ1hJZlUt5AwZz1LHs9DA0zgRYK7j9xnXcuLuKsUU7R41aDmjVgUoWODuu4f79hwYY37p9FZevzCCeBGpUfCi30WoSMKDO90sUMydoVMr48pMvEPCFMTky7uxRLIpCOW/Ay+jUiDF8SqWCAbPlQgmNchMRXwC+JiUZ6piYGsf65TV88skn+OL+56aHGknGTQP5wuVL+Po3PsLa2poxEmk3qOO79fwFHn76GIlgzJjG6PaN/ZfOZlBq1hCIRfBbf/dj3H77nun/cn7kzrI42z/B0c4+upUWFienLcHd9rNtYx8zmR0Z5f1wH7VuFaGRIIYmh0yDs0at7UYXAYTRrHQNsL24OG9AUqlWx3k+jWqrYbrknHPUJh5PDCPJ4/JVlwC5Uq8hnc9hdnEe/+g/+cfwR4L27P3dAxTzRVy4cAHf+PAbGBkaRvr83I52/9XP/wKPHj4w5m0ixn1AF+FICMPJIYwnxpysR41gRB/FStXGDBOFjY2OGvOX+6FYNG6yEM1ux9rQHwnx7A1ebm8hl00bcMnTCVNj40jGE9b+4WgC7Z4P8eERlxiuXjddVZ4MoIxGr9syCQfW3x+CARxkeDLZFcHwvf19FMsVrKxdwA8//qGxsFkO2ituLj/9za+x/eQJzlOnyFUKCCciFrigQ8t3UdOYshu1SsV0W6kxzKSjfE8gFEAgFsP04iL+zg9+iFs3rmFkKIZKroxPf/Mb/OIvf4n0aRrLc4vwdYBqsWJgEZnOtp+j49DvWeDA1pSmA1TI6mQAioGeg9NjRGMxk925cfuGAYO8j+WnvSZQTPCZshnFTMF0xg18JC+m10W+lLeTFmROD08OYf3Suh2V599cPwvpHNKHKaQPz5xthg+ZTNZAZT7D2LeBoL2XtiIUi2J2aQFjkxPGRiVQzgSV1Ng92H6Js/0jRHwumS6ZbAxQlVs1+KJBjM5O4Mr1y6YfPDk9aonnXm5t49FnDw3kJ2jLtZ/SAQTNZidnnWxJwAX8rb0G0iOsO/debL9wPIF4ImF7KQKEPK4fDQVdfo5G3ZIYps5ObT0aGxuxRHV0eiyI3utgZn0R733wPi6sXTS2NdnYPNlgCeuadSejVa+AUlI//skf48/+7KfGmicTkoB4Np9Hi5q4vhBWV9awPLdkJ07OT9ImRcGgk/qL/1+4sGYnJbiPI6uUmvsEFsMDH4BJbapVx2An65B1NwBuNInllRXMLy06CZWek12jpjnBVAaY+DM2PII4tWYDfre/aTcxMTVqfdVgZDXAJILTlieAoPzB1o7JIVFnmKcWfNR6Zl4WymOEoy6ZV4eBP+ag6ODG9au4fPmiBXrIKK6VGzg9PceTx8/tGeMjE8b8Z9lILqm1aqjWyxbEW9+4iN/5/d/FyqV1RAms+oB+oYT04Ymd1nnx7IUFhZkolOB9hwBgh7rLNcTGkrh99w7efO8tRBeSdgqoU62hlsmjVakhn8ni4OAA52en1l7UIJ+bmzMikJ0srbmE00x6S7CX72Egt1YluNNF6jyDheUV044OJ2J484N7uHnvFqLjUQTiYdOEZnC2yQSnHWosm7l3P30gl60bAF3I1lBIlW39C3YDSASixvKmnFb29BSJYNh0jYeHhtBqV3F6so3dl89Na5njm/tsakELaOLjWVZqljOAP2IJvckidrJ2DFhw3tB2cN1bWl60MUY2vxFBfCHT///sN19gZ2cf62tX8Maduxgbm0IiOWRt8WzrBU5PT9DuMHFtDPEESTsdO4nD8ce9Cm3CpUtXcPfuPUtsW63yxGIB56kjC8owka35i2Qlv5LzayJX5GkKdyKPzyKb3fwz2psIZaRiSEzGEB3yGwCdLh6j3KSkUh+hqAOgFew0H9lYxwPtWiZma7mkWJyr5qCHXPSdc9OBJg7QZIDL7Wdfsz8doOLYt15Ayq4bSHMI/BMpxgtUyW/kvSzjaxDUMXD5foEvLJP8cQUW6C/YqZgByYbPEfFEAJrXDxVQ4fU1RQ7Sfl9+H+93wKsDOARqCijT9ab3Hwza2KF9TAxyiygZo/LZ8Ho7wRtwsoLKvUT7z3fJ/2J5RZyTX6s209+SWHTt59ipHPvytfg8+dH8Xf4I36F6sHzsdx9BoJDrU+d/OqBWYKzXdzHf/5W2qs9OUgV87oSx2kj38Rm6V22q8nkZnfLTeC3nrpJNioylPvP6b3y2AhP83fmyDo8QqKvxZkxvTz4k4UiUHNOYUtI0BUlYPpGeBNgJu5Ff/VWQTuNNY1Hfc60xrKX7Oumf+mFg/V4x1gVa2vwbgKKsv/rDgqkDVqjanAx4YUyaTxrTmkN6lkBbtbnmhvpM+AX/1lzjZ8IY+HyVRfVV334VxFbd2P7CT9gOXlvBummsyuf2AsAqn8B4Lzir/tfYVrBA93glvNA7AAAgAElEQVSfq7KoD4Wn2BxuOeUD/VN9+L8tTXbK3f143y9cS9d47YLXZgkH0vyQ76++VPuIdPhVjEfl8ZZddTSFhXjMJdkdJEgVRsnnKTDoxTe/ig3JTnjBcdVF9fDaTeGGr7FQh40pmCGCH8cMfzSXvCRC2QYbMxTS8kg4qT2F9QiTZPn4HmFaGv/qF++csr6nZqS9v/kK/7W6DwBoJvE1jOV/+x//qz5fYuyoYPCVrMbM1PQrPVjLEj04qq8OYQVp0KmxJaq5tELUQXoeK6OBbWDOIEImMEwApSasJhnfxQHiBb8FWPEaySfwPTTm7hhV71VGZoGufK6Y0GpANqbAay0s3omio0SKvmrg8h5FINkGbDeWyatHrcmpCCr/t01kw+l+KqrDNiHrQp3s3US4zUfQtMpkNHi/wHcNeC3ErIMmpYyJ29A4fSYBnt7oCxcBfm7aa4MIihZjbcIEbmrC6tgiy0rHXO8SmCnj7S0Xx4nan+/TZOA189PTVgYC0GwPSUfoOTJWLJ8Y1WLS8jsmlhH4ybJrIipSrjZgX2lzwbIrGSGfwbqJRcy+cAw4F+hge6nvvQuUF+z0Ls7cQBi4P1ik+b8WC7fIxwfZp7sGIojdrOjWVycy6+ON7Oo6fibDJwPE50u6RBtPrxHTQiLjJePMvyXBo3mqMaqxrgCKjJfX8Ht1ofksbRI0V1UWbYBYR7a5jJwWeS06WgR4n5I66iiQ9Jl0LT/X3FNfy76ov7wRXY1LLfYqYyLu5GL4bo1FHp1U3wVDUYsW8ogznSImKmu1GfygwzOFyYkFxEKjuLxyA82KH7uPj9GodDESHjEwoFYv4+BwG3vHz3Fhcxm/8w8+xvrFC3j6bB+/+uVnxqAqFko4ODjCcCJpicuuXLlirCf2CVl63OxQD4CJdwKBiDF2zk92MTEzgjtv3cHahSVUWzXs7pGRxKPRPsSCcYwOjaNVbZn2MEEfJkcaGkkiyuPsc5NYuLCEpQtzWLk4heQwkM8BJ/sVnGyfonxeQsIXxOrcLEYJLNUq2Np+bs5yvpJDsVNFYnoY19++g9tvv4m5eSZlJfuZ+tM1ZE+z+Pmf/SWePXluGrZkePm6PQxH4+Z01rp1XL9zA9/97nexee0KInEeD2YSNkqPvEQ+XUYulUfmPGNMx1ajZeAiARuONcoNrF9awvzyFBJDMat/vlhCJlfE0eEJiuUC/AEf8uVzczLDkShC4SRCwSQWLizi9teuY31j0cDDQCeIZhFIH+Rx8OLUWHlBPzWsakjnsqiSsTgzi8ubl3H91mUsXoohNALQZWhTc7JAALqLfK6C/f1jc3CnZ8YxNTtux8flTNLmNxstHB0eIORvYXF2FpnTlOlTo+0znWj2N4/qZ7IpYwjToSZbNhyIOH3bcsXkTWqlojmnPDp87cYmnm9v4cmzx+bw9wI+DA+N4OMf/jZ+5+/+PUwsRA00aZaAk/M0tp8+x89+9DMUzrO4sLRmutHMXnxyfoazXAq+SAjvfOtDvP/R1+ALUS+yB3+nj1K6gJdPt1A4zSLU95kGMtmojx8/NdtHxmp4OITkbBI3P7iFsYVxPH3+BA8fPDa939HEJEYjY5gbmcLyxCTikbAB0OVWFcfnZ6ZLzkzv/CEIPDczayAA+5sB7VTGnTp64+4dZIousRSDM/x+ZHgMm5vXMDo0bLaQINIXX36G7a1n6JJNxSP9vj5iUadnPxznuuAzZrU/GEa1Rhmeip0eoLzC3MQMFmbnkYgmbR0la5hANJPYUe/85OzIkmDSsR0bHjImNEFrBs6oGx8Kx43VTn1egsEvt3dRymWNBU22Fhl3HBsEWqv1KhDkcW8gEIoYy5XgyfjEFN6+9w42r13DxPiUrYOUBNh+9gyp4yPs7b20QE5sKG5MX0qa2BpZr7xiTpJZSCA2lc3g5OwY7W4bQxMTGJuZwXe+9zHuvXnHQOqw32dJKx989hA7z3cQ6ZPDGzAN6Vw6507xRAcsp4AfTTuezkCeG58EQbneEyQ9PD4wxi4dW4I/kzPT9r3WGJaR9XN7LSAaSiDoD7qkjkwmapJWDBYETUJjcXnBGJJMxMfPG9U6sscpkysiE4nH/phUywKWtZaBnNFEEmHKvvX6GBoZNh1nAvQWjQgCE9MuUWj64Bgn+4foNVpIDPZ0zX7bWNPRsSQml6axcnEVM4vTGB0fRijoN1uWOUxZMtBPPvkMh/tH6LZ6RhqYmZwxoGt02LE03R6CYL2TMyMATdYqAQyui2yjequOYjGP5FDCxns+n4WvT9mOvOkIj46PYm5hHomRYZtnTIpHJunm5ia4X6fWOxm9BKA5vnmM38ntwADo51vP8KMf/xvkihmTFAhGQsbC5vwhwDk9PYOLKxeMTU5AmMEu/s41sFl3jsTywrI5xNxrE/zj+myOsd9v+3GyUrmOOmacY2GaQ+UPmvYvJRAk22Z7yfNzS9jI301DOJ4Aj82TIUMAkcGi8ckxxClh1Gva3EuOJE3Gg0DokwcPkT47R539TtjNF0QoEkV4kB2eADRPdhDIpwLvpfU13Lh5zU6LsE/y2ZIls3z0+Jmtj7Pzi5idnbM6kwHLIAADIXSnqGX+e//R7+Py9WtAzI9moYpOgYkUi9h5sYWnj58im8pbIMUC5dQLZpjK30dsNIHr927j3gdvwTcSNJmSSiGPYKuLdqWOaqVscn48GUTX++LaurGgXVLUsgXK+cMykRnO/QcTWdJ2RcJxFAolG988pcHA452338T1ezeBiA/+WAC+aADtfg8tsqiZ5Q8OjLAfH08CtFErMclhG+dHGaSOMoggjJgvgHDfj2I6iyrnZauJUi6PqLUfEwye4ORoz+wyA0+rq6sGII+PjSGZdEkwP/nkU5zZadqW2TXaUYLQHDsMqHEOcH3jmj45NeH8io5LvF6t0G9qoUIZIV8A167exo3rtwyI5Tp6ep7Gy70dZHNcEzoYGR7C0HDM5lmr5U7c0cbQLlzdvImLFy+j2aDUW8kCy4VSBqn0qZ3eoR1Kxl1ycI5xjluOCUtIvLhg5WIg1gXPikgXzjA2l0R8PIxQoo96t4x8PYVSg8mJGwiEYQxmgoScR/RVWEfOb/7ubAiTqBacD21yVQN9z5YjstBWOGKJSwrFZzkfwenY0sEXgPC3AKKBj805xT0y7+W6ob0wr/3/2XqvIMuyLEtoPa2VP9ciPJSH1hGZGakqKzOrKrtqqO5mYLp7Gmvghx++gD+MH2y+GPgCxsYAQ3w0Y2ADtMH0dFOtqrpEZ2VWVmVkaOnu4Vo/rSW29nkr4nYYbhbm4U/ce+45+4i99tpr27rLwsgjspAyG/n3q3k7YkXLvxSgIdKZsQBH+sZe0Fngh0A5ndcNRB0BHrwHA+3yF3Qd9xm3bhjo32q9ImnJ/+BnzEfzDS1Iw31JACrTvOU3Ov+2bhk63kxsPSPtUf6bQCj5gCJKeUE53tcLKPM+Iu7pOgIaBSp5AUa1n5+1NlhOggOL+TyS5OQ95Dd5ASzuk2qPnce4qo18f42twD9nH06zlTYt8g7t12nOM1jKzCF3TZMy4eH9FZmK/qnLgvUCvvJR1Q75k8IC+Ny6n3xnYTHy0dQ3/I5IZ7yegiDqUzGe+Tn59Lqv9lH5ouov4Sg2DgHHmJYfLYKTfESvfQrb4meFRXkBbRHAvAChilCqDV4fVNcQ5iWgWsCvsBb56F7chv8XyCcMSvNGfecl62nuaL1Qe4Sfqc/4Od3fLf4O5PXarl6XXeg5vHblxQn4OY2b7EQYj2yTv719qXWAe7P+78W/1CfqOy+orLnt7bc3n0PPIAxHGJqeQYRU2bbmvoJoAqxlExoLzVNbu0jEYOGmEcbD9/Sc+pzmn/pda4P+JlnBG8wRJqq+YD97wV7ey4uX0L5lD1qL2AaRAnkdMZY1xrIz2bm377y24O1DzRf99tq2d9z4HcOreo5EyACpCLX27CGHsTDTx/yEf/Ff/6dDRq/ZmTxAikmcz41Z1Jfpgzxo0pETKCqgSyg736eh66HV6Vzw+H8V9rKUyFG0TguCHkiTW1EDLYgCiWWkipLxYCFQUgs0NxqlCSkaZ6mDngERWM3rcTHSpqQNTZNOBsjBk8SAnl+Alyjp0pERqCmj5b34vNz4xdQ0DbGRlgqfhdF/0eZlXFogbOH0h15tOIpu8H4CBr3gp9osoI/vKQIoAE8AuE3MiIsGE4Bmf7Pd7H8alA4lYh5rEefnaQu8Hp9L11eAQhOG/a/DiiRHZNy8N6/P74xTS28ULeL7Km4pQ9aCps2HNsdr83PsDx4OeX2+7wpwuXQtRXBlgwqOaPOgnYvty3vxcxxnvk+b4fXYLulNyonUYsP7SKdY+k7OhkYHu5H8BZ9J4+HmhXPIBbYLgPZObO9YeDcG2RXHn68LwBZwyt+cg5pnurYWC21SOvwIhGX7tOHzuwpG8Xo6oLC/2S86mMp54XfFduFr7FNFv2VDYhTINvg5HYYE8HtBdu+hMx53bBquL6ZhO5JDUX9xPGQLb26Y6ntlVKgvdfj0bhIRVjUfRfDpkJOyJpCcbDd/kNWhGJCImxwHJTiGFKZEFINhDPnMLMaS05ibWIK/HcXq4y20q30E+0GrwD3otVBpFLGxvYz2sI5L1y/g4sVLONwtoVZrGuuSa8Hy8gqeP3+O8clJXLt2DUtnTjt2HMhSKqJORmOdaYlR1KsV7O+sIZEM48SpRSSzcRwW9rG9vYlalbqoYZaCwrH5ExjPT9navrm1g43tdQSYLhgLYvb0KZy+chbvvH8BE7OOIcVaYjsbPRxuFTCsDzCVGcPcZNiYUWurK7h39xvTBT6sHmL61CzO3TqPD7/7MS5fn7HjNDPnu/Ue+o0+1p6t4+6vv8HqizVUCmVLme63O8iEYyY1EM5EMTaVw3sffIDF48cwOzeHdreDwmEJz56+wPamk4moFKvoNDrGsMwmU7b2U2eVdpPP55DORa1IFjUb6dQw9X559YXJSYTJKmVNqIDPJA3qtTYSsTzi+Tgmz+Rw892ruH3zgrHSdpd7WH28gZVHG+g2eqbjaOstD+2NOtJjOSxdXMLJpQmkx4FuAAaI9tp+9DsBdJt+YzeTgb65s21p6+NTZNn2UW9Xsbu7Y3ONbOR0hpqlU1hcmEPIF7YCgywuWC1UrMjU6oqTBaDzWS4VbE1jCqnftE1bqBRL5sCyMBvXKYIypWoZL9dXcVQoIZZMIj8+id/7gz/EB9/6cMSSCZhjzjavPl/GvS+/wePfPMCFsxdwevGEpU5t7e5gdWsDHTiG5b/57/wjnDwzY2ykYRPYeLmPl49f4IBp88WKAbWki5KRv7t3YPrVqZkUlm4u4bf+8Q8we3IcxVodjx8+wR//93+MrRdbyISyuHjsLKbiSUSDIVTqNdNa3tzdxN7RIZVorFAgWYAEDemwW9ZHtYriUcFAGDKY/UGfOZgL8/Mg+5IZRQR/S+WyrUOcO5VaGZVqAQ3eo8cCawFEoi5FkgXbKA0RiVOiZQx9Y2X0UdwvmYTBeDznWM2RhMkoFKs167twPIZeYICt/Q1UmmVbz/I5J8FhAddg3OR0Bl1YJsPxY8etEOSjBw8NMKM8BjFQAg7GBvIPMaBwfMhn8iW0ObeutQzITCSStt+QWdlgsJ1F0WyT7JhzzbRzMmoJdpHhyu/WGzUDhsgYvX37bZOieLb8DF/++its72whlkph6eJFXL/5lmMWsw5ILGr2x+Kfj+8/NgA6EoihsH9kxSDJOrUDpZ8MvwhimQTSeRbzciQAgrJ2yBwOTdeVayntloUOOZYmcwCfjYsxyeMBY5KbuMeQVdHblhnBrqDuMXouZZEHWfYrM4gisbDJ4JC/0am1LFjAtdnSYrsstkX2iXPsKWHmN1ahH+MTE5iambbPsX/agx7GJl2xwcphAS9fLBuAm0mn3Z6WiCOYjCA5MYbpxRmcu3oOx05NAiyI1x2iRebqdhGFvUN88ctf49GDx2jV23bPify0aeWahjJB2CFTM4cGbE1OjhtYv7L80sBzgrZ8zVjFu1tWzJMMETLbGdywsR0MMD4zhaUzZ5CbHLPnY9+GEMSJhWO2x7Dvd7a20GrUDcjt99rIjKUxvzhvqZCNbgu/+OJnOCwegvxQSmGwABbP7wTBeOa/fPEKFhcWLKBQODjE7vaegYiH+0cI+gKYmZq1Z+BeTDC023IMpkQqNdIuPm1a7nKGWECzUChZW8kIn2QwJ+FIFdQyr1YqePr0KWq1igGYuQylsFqWok0QkUBxbnzMmDNk7ncHXZsHbDsLRu7tbNt5tMMia5Goyd2QXeunHAyJBeGIAdDVCiV9BlhcmMe161esWKoFnpo9PFtewYOHj3B4VMTswjHzg2hPlLlhcI+BXp4/mDHz7/77/x5O37hEihxWnz9Hv9KEvwtbq188fYF6pWGF3VjbLMz5kY5jGPJjGArg1OUlvPX+O0hPZFBuVGycQu0O2pW67deU1Hnx9Jn1LQuyLszOmY47+45EMJ7LmIXAoEHQH0Kz1TGt7fGJKXRYzKnPjKC02cf5q5dw9sp5+KJ+ULZ/QO3ZXhudviO2sH/sTG1AZQid1hDFQgOdth8rzzdxuHWAsC9i+zSzmar7B6iVSxY8Y9YH5XaCgaFJXdRqlAdh4ClmwZBr166YfjWdTM79n/70p1hZfYnt7V0rnslzVj7PecdAjivObP5EwmnhEoyuld3aRTY9WVpTU3OYm53H2TMXcfLkadRqdWzv7lvAvt6sGRDbbNUM1M2xyLE5uo4YRLC4UW9hdnYO6dSYgff9HszGmq0KWp2GaZcXCkdWfJJA8+TE1CsfhXbE7K3Fkydsnef55OiwiLWdVexX1hDNBuGLdNHzN9BBA/VOAY1OjRUeR1mmsKCxaX7HYraGUWaF/dXrtk3qi89qwJ5pBLfQabZMpkNsSgLZdj4NOn+QQCTPsZQ9eRMU4NxjRoID9AKvZO9cZocDtHkvO5e3XGaskZ1Ghejlp8lXEigi4Ef+BN8X+UTneMdadtIPfJ+27AU85KsIB+AeIFINv/P6bO40mAVA8Vq0EV6fr/N+vC7J5ATR+cM9kz6tricCmJFi/K7Ao8hevJ7VsPG7fhVI7AUm5bcIIJdPyjbJV3jTdxfgJrxCBDX51V4Aip9td51mtp6HALSuLZ9TvrcDcx0j9xXg6HOADtutvuXn+DwaE96H15Qf7gWleC1hKt4ABu/tMAOXncvrCaSTHyV/i+8LuPMGM9RuL+Cq/hF4qH4SQKj+ESgmvIL992YNKQPcKVk2YuvrGrI3A8CGLnAjH1DkNb4n7Ec+rZ5HgJ5e9wLaupdsjOcKja2wCi9Y58VynLTP6+COF1MQoKt+8V5LhDbhQ7JHvs75oDbxfc0NL6irecXPufXVSYLyHppjbJe337z2JLDUAs2jYIVsTbiZMA62TfiL7FJrgQJJWn8MTxtJSPDeAqhtHRwF0GTLXkzLi4loLshevM9hGFc4/CpLwwXFHbGQbWD/G4g8sm89i55TzyiwWsCvgH/D/XwOfBd+4SW78foOhH0NGuveGoNoNPYKgFY/CQNV/wmP885PgdbScNYa7rVPjaediz1ZJOojjbG+o/vILoRTah/w2tSbfabP6LkIQLtnfT2WZrchl1nPtCueI33/53/3nw/dJl20ztLhkFpVBMqoZcaG8X0e2rUQydgF7PEQy01Uml98KBZ7YGcKPNJ3+JuNExNCYBZf00JmzkMoZIdN3peHXRqCWLcacH5XYDV/8178vBZWgUx2SPZIMZj+nBUncpuPFgZ2ugA6geKKVLF/vJOI9+CGIf1kt0E4iQMt+hwQ7+LH9wRsagGUlIImnqI0Bgh3xGJxYLEWeIHFen5NYPWbNgU+85sGzPdskxtt1oxyOgZKyPqICz370FInk8lXi5UWFo4z76vDkYBMbeJeIJz/F0NeoCO/pw13MAJ6eW0Bws5AHXNYi58ORWqjxoL9SRuVELzJeoyemTar/vEC6QJKNf5ajMUe1sLO52IfKFKkjZttUVoMD3iKsrsJ6kB82RBfYx/yOrwf+1pRXU1WAava+OQge8F02YxsQ89Ix5H316LOAw/fU1/y/gqQ6Dm1UXsPNhpDtU0boTYUtknjrgVXwR0vaK05oAVKc1196t2UeB0x7BVA4Pe1ALMN2eyY2SXbrDkrEFrt4LNLUoWvsT95PS2wksrRZs2xkW0xdc5tSg5IZ9E222h8LnDAlMtKmcA7EI2QOUt7iFjhn0aLh8EokvEJ+IcxnJy5iIgvi9pBF53yAK1yG/1m2xi7lMpotKumY7mytophEFg6ecr0VVmgJhhy2q4HRwVjQu3u7xuz8OqNa7h05aI5xXsHh9jc3kG5XEUmSydpAiEy5IqHln5K0dxmq4pyuWSFi/pkhlBeYWIGFy9ctX5ptju4c+8Odva2sXDqBKYWF5Gfn8TlGxdx8mwGzAAsHA1Rr3RROKggMghhMpdBLgk8fbSCJ48eYmX1BR4+fIjOsIOZkzP44e/9Dq6+cwOxtGNPtJs99KotNEtNPHv4DNVCzVKdqX9LFvPh9i46lbrTow0NEEpGzWldWFgwp4vFWUoFMoBrONorwkcQLBQ1EJDsaeohhn0BNMkcs5T3iIG8zU4NhfIRxqcnEYqFsbG7iYGvh3iGaesDK4DAVDwylFlwKZgIIjIZwPd/93u4fuWqFf96fncdT+6solUZIExQmFXGYxHkx8cNUKCMRCgexORMGvFsGNV2GRsbawZ8MTDR7RBAJEuKsBGZrCFjwQ2HPUsf//yXP8Xh0R7ef/c2br59BR9+5wbCMSDIFP0m4GsBzTLw9N4y7t/5xgqEsWDd3u6uSYLQASUIrT2bID4Lylnq81jaNBNfrCxjCJ+B72QE//4//kOcP3dxdNjkQc85nRvr67j/5Td48PU9zE7M4MzpswgSyOt18HTlBcgA9SXD+J3f+4e4evO6S+nsw9hwzx4+xdrzZdQPj4z1G/JHrTjf2tYWDhpFnLh2Cp/8w09w89NbSE4aFot2DXj5YAP//L/6Z9h/vovFsTlMpXNgL8u5YzHCw2IBDabez0zhylvXkcm7gqS8/9HOHr7+8ivri0jAb+xpgtHTkzMGchKAblOLt1pBtVZDNj+GSCJiBdforBOk8GMIEhdszxwAwSiLY53HqbNLmJmbN1CNdre18hKtYgOpUMRsj6ALwYuV9TUEQmHUOjU00MRR7cjAiXfefdtYiGRAErw53N63/u03u7h987atA9SD3zvYN43ko5H+LtnP1BoNR4MGqLM4KAFDLjoEmFiUjesS9xaCpUfFgiMKNBuIs2BrhrIbCYSiIWP9trotVKpVVKos6OrHx59+G9//N76P7FgO9x/dx//+f/xL/OSnP0EoGsWVazdw6+13MDU1MWI3x9BrtbG9toUn9x9bGv5UftKkHQ739l9l9xAkZTAmMZbC7PyM7cE8M3A9t/2rUrU1guPEFHwCl/Pzx8yBJnBo54dUDOGxsK0bBNZtvW11UC/VLCNgb2MH/VYPiUjUmKAEnG2PDLjCTfFU0rI8bL9oO53JfCYPVgY3hqfpVA8MRKR+NqUjFo8dt3ZyjaWdx3MsMNq3cakWC8ZMF6iSzGaQnZxEbipvEhwXb1zCwoVxkzLoNanl3URh6xBbLzewtrJp8kbMUNjd2bc1kPfL5/KjwH4Hk1PjOHPmDMbGsqZJfv/re3j68AmigYhju3bb2N7ZNCZ0OptGsVwwuRkWQaSe+5kL53H11g1MzVEiomGA+dHaAWKBEKYnJrG5voH1tZdoN+sm+eEPDCzTZWJmCql8Es1uC6vbzFwpITOWQzxF2TxKHBxafyydOoVPPvkEs9MzBuoQgKW0zS9+/jn2tvfQrDdN2mRxfsH6k8QVrgfM8GGQ6MKFC7h+84bJedE+hz4fdnf38OzZCzx5/MzSy/ldFUTlWsZrvFh+ZkQCAnNOpz1iLFYWk6tUCEJWLci2f3hoGSHTMzN2pqG29eHhAUKRsLF7KYsxPj2D9oCMZxespo55rVKyVN9Oo47J/Dhuv/2WY06ywHGrg+cvVvDNw4cWZJyenbVARTgYQavZhL8/xM7mjtks2/b7f/AHVsSz3KiZbEaP+8gwgK2tbdTLddPM7pDZf1SyMfOF/Yim42gP+5hcmMIH3/kQx84soN0bIODrI9jtobx/aPa3u7dtADQB/2wmbbZOTXEyeAkw81ySTWfsurn0GAfY2knpEQNBMEQ8kUSaxTYXFzB/6pgVJ+W+0GFxU3LKyYhqt2wf4TzhesHDCOXEqpU2um0/nj5cQWmviFQsabblp4ZrtY711RU8fngX+9vbzr8KBy0gxTOUtS2XNub2NKW6RrqXHCfTt15dsyAH7YZZHPnJUSHAQNCezz2jA1MoP0HA2J3jKGcATIxP4fLl65idmbNrEFiqNuomz8F9p1A4RLlyZAVnkynWUsiY5jLPocwsI6DNcxsZ15zAPoQsq4JnAmYq1VkvwyQuHOmCwRj+5lmLID0DxucvXbRzP9c3AyeHTWwcPsfW0Soq7UO0UcMg2IEvzHoGDXT7bXsWAwsHfgOXHQjN4FbUpHbisYjNPwZgePY2Zv6g5wpOEjgM+EZZs26PVACQASj2D0F2gTACCOyMPfKxBeQwmEN78jLjbL0dSbt4fTYBF3x+rz/Lz4hBqns5kNuBTvIZrEGjH16L525+T8CtasIY6M4A7IiQ5Viz0VeZnTzzyqdkO6zPu69rM7G/2E+8rshQ/Jv3EgOX50kRlOy5Bg4A5HUZ3O2OdGi8wLyN1+ifF0D3gknyb8Qwle8mH15+jPAEL7FOoJf5HZRdGgHQ/C7tXv0kn1c4BD+nmlGvQUf3LHx++TUC4wSS8t4C3thnwkSc/+uyf/ldAbyufY7pLxBWmIHG2WWnDE0ShNeWTylwS+PPMbRz44ilzeto/hgAOSIwCWRLYkUAACAASURBVMSVBIjXJ+fnnK07RrxASRtPvyMKCTuSHXN9ECim/hT+wGuZRBQzKEnSGQVk9F0BvGyrSFxe8E9jL8BQfST79wLCGhOxy73XMdLXwGFGwqv0LLqHAGIRK3UPYS+cQ15QWbYiv1t9oOcQocyR4V4XyxT+JbyF33eBfxfo8oKQWm+0tojcKHsTyMrry+50HS8D3cY+yECw88e1RmgO6Rm8bRE2xDF6c57oe8Je+D6fwTufNTdkR5rTXjDWC9AKR9N4CGfjZ/gdjp+Abn1P6xlfVzv1ntqiuc2UVAWLNI58RvWbd/3ld2UrCsywqKbXprSHvblW6bn1WdmobJh/e/cRzV99Xn3Lv9U2BaRkk3xdn6c/7Ai+LtNd+4QCRgxO2zrzJ//DP7E788BoEUFpB40KEnHD5T8aLA8JvAk7VQ/ASU2QmO+TiaCogjYERRq8IKsiUgTKeB1FJmQ46mQ+mDZMHl74IAK4+X/+eI2Wk5zfEftVoLNAMW3AAlL5XU5sbQgyKkVb1OnexY2fEfPUTWAXwdVk1mKpyKgmoyIjivIIRGObeT1uZPwRGK5noIEZG2eUKiPD9RqGd1KqTzRpeT0BolpotRmQVeI2IxdJ00am6KcWQ0VbdG0B4XZAGhXg02YisNY7KbTha5JzDDX2lYJL6+W9xOrW4ijDFWCsNgrQ5fjws7RBLdB8j/cxtly9/gpo1FgKYNVCwu9rw/FOQL7O59T4aXFVFF7RZDKz+HwKLPCAwM/IJjSx9X1u7BoPviaw1KL3o8MB3+fzaAy1+asQIu/H/uJvFeDkZzUGCuzwufRZLfA6OLJdXpvVofPVwjbSc/MGYdinFrgIh+0ZCfBzjPgZ3tNSKjwsevYdx0CvaxPUxsU2c7zsIClWmhUecZFWvk5nVYc4jr9sRP2pAxH7Uf3kgH53EFXggff0HkjUV25jdMVAbayGLmKn6xOA5kGVB8PBwI94LINMegx+Xxh1Aq29IKKRHCLIYDp7HKFeGv5OFN3qAJWDInqtDtJJBgXi5sDSyd3YIsuzgEggiBiLTQ1hVeETZrtBY6itvFw1oIDgzpkLZ5HNs7Bb14BpSmjw8wuzC0hFIqapXCodoVkvo95wmoVhAvH1FurVJlLpMdy4cQv58QnbMJ8vP8fW7paBBqnxcfT8wPEzCzhzYck0UcuVOuq1HkoHVYQQRj6TQS6TQKV0iLXVF1hZeYEX1Ew92EVuOotPvv8Jrr19E9FUwiKeZCY3jsrYerlpxfyS8STGMhOYpP7ywI/qURE7qy+NMbu2t41Gt2lOK9f69qiqNSUqQsEYUikWPJrAzPg0krEk6uUqSodHqJcrKBwW0ap17XtjE1kcFPftuTITaWTGssZMTU0ksXTuJGbmJ40dTVmO5Wer2N05suJSwSxw8txxjGdyaFba2F8vo1v1YzI1j1Q8Y8xC01P0BQzoIOVm6OvCF2qjMyC7Z2COtaXXU0OYBeI6fWTH8phbPGGAyDDgNzCJ4OeL5ccolvZw5uRxXLl1EZ/+9m1jZ5P9zBp0nTJlPCpYebyCpw8fGeDKgk985uVnTw3ckM4hgQSCSizIx/4jYMM9emNzHdVa3YIm8VgS7777PmZnBWIOEQi64C+dz0d37uPJg8dIJzNYmJ53rNKOK+jU7HfRRBdL55cwvUAGNHmqAdMjLx4UUTuiTmgfk7k8UqmcFRHcPTrAXu0QJ6+fwWe//wMsvT2DHgmzxA0HgL8F/Ks//jH+13/2vyAXySAViVkQJkRWHuioDw1YCCViuHTrOj747rcxtTBlfeQbALvrR/iLP/0z3P/Vb6w4YQBDS383lvHxk0jH0wbElGo11FoNRJNxJHMpA4IIQBeKB+bsB0HgPoZ+MIiLl67gnfffx9Xr15DOBtBtAatPd/DozgNsL6+BUZljU/MGThLwODg8RKlaQz/Yx1GzgHA6gm998jG+9w8+Q3aC7EmOYQv3fnUHP/2zv0Fl5wjnTp7D2dNL1rfbezvYLxVQqhSxtbdvAYRghNIBAQSjTgO0Ua0Y0zsZSeHUyZPGpFXWV4XsZsoXHO6jXa9YsTJmqoWiMfsuGdBcJyv1irGF3759C9evX0fP17fiiQ8fPcLnX/zSZGXOnjlv7D72BUEb7kOVchl7m7uWrRAaBHFq8aQFgKjDXW85eSrKfSQyCSsyyKJ+ZDfzu0yht2BirWEayfe+uYvdrW1MTcwaIDughIudNWvoBftIzacwdXwK88eOY2JiwoRpybZ98egZ7n75NTqVFlLhhBWkNG1jX8AyJwg4kr1LmQNLMfeHEItGTb83xQIxCVcAsHhUMjYhqSrUEl+cP2asWMviardM53m/eICtjTVjpA/6jkDg8weQy0+YnMPU3CzmTyzg/JULOHZyFoEo0O53UStX0CjU8OTBE5NWIXg+OzVn0hrUteb841w1xm46jdm5aZMnyOST2N3cwy9/8Uu8fLIMf9edo7h2sm9LDByE/IilE9in9E+vacX7vvP9z3D2whkEk0CrCeyu7mL5N4/QKDDbJYid7U1j19fqFfRJdAgHXBG18BCRdBzJsSTGZicwfWwOuclx01Um6L63t2NA88zMFD58/31MzM4a87xTb5im9eeff45vvr6P1RfLxu6lTjdBREp+dOpt8w8IrF+6dAlzxxZ4iEWtUjEJDrKfHz18gjt37traNDs1awA1Bo55x4DZy7UVC6ycPn3SikxGYpSNG6LWdCx+FvJj0ODZsycGlFPKg/3Z6jTR7DYsIyCZy+D81Ss4dvIEqs2WY0VTCq07RKNCTeNds590PIbF2Xlbb3gGqDU6OCgVrKAur/HWu7dx7Pgi+t0Bjnb3UT4oWDCGgVNmnlw8d97mAEFJFrIbNPsI+ngtslwJXsZsP6f9RONR047u+Hpo9zsYmxk3CQ4WzfXFgH5jgGapiEapZKAzgxLMfjrc37VzC/umVCw6rVg4hiNtaXpyEqdOLtn/6X9UKUVzdGQMaGZzUHc9GI9aNsUUNc+n82YHRCUZlOQ5ikFvO4cFePaizfvQ7wVQKjbx4O4TdOpdJMIxRAnOkERUq2Lz5QqeP35krHP+REggiCZMAsGdowPIpJid5PoikXSMZp7Fiqxb0OrY/KS0GIviihhxeLiPzY0NC4o7p9UVrec6QQIOz1/pdMbWKp4HeZ3wSEOaGs0MtlGCg8GIOrXww8FXDGPenzbcarUtHZ/7BIOHVmwy7ArF86zNtZWZCwTOeSZl1gnbQIlJ7nskUy0sHnPFsQNu/4wk/egGq2gMStjYW8HKxhPUB2X4whxv6uy7dHeCoIw/84eAMvuJ2SPchxlAbTacHAL7jQC0gZkjCQqePRz44YAKSXCIAc3gmRf0E4Dk4GqX2cn3SXzh95V9+QpE8Dv/kP2u87PAB52t5Wvzc96sUfkWXsDJ6y/JF1T2r/x6tklsbAZi5f/zfgSgBbrxvkYKGbGp+TkC0GynwA8GyuRTc/9g7SoC+lxr6HfQBuWjmp/cZ7FAxw7m95gRRxDVC3rJrxUAz7ER7uEFO+VTicQm/5G/9R5/CwTj/71+l31+xOCV78e9Q2MjH0X+D1/n/ieMgO2irbPtysZWH795L/nQvL8XhOYaJoBY/cjrM+tOfprXl9czEji37w0c+1k2pPvKDvhbBD3na/39mkbCBtQv7F8vXiMwT+QhXoOflY2wHa/wjBEuZTgOpZhGzFTZr9f35/UMx+g4/1WBDi/wK7uTzSvIoPFhW71gs0A/AfICVg3oHjFx1VaBs5Rw0Ji9ic94AWLv8/Pzsn87q4xkbYQfCeTkZ/Q++0A2rnHW2iDsQBgAx8TWqhHIK8zJi4d5wXbND/nN6kNvn+oebwKxLEKo9wRgqv3CANRn6k++LpvVPdR2jYHGRfNW7RVAK8xGmJLmBF/34oD6W9iB1kb1BWudqK/0Gd7Dzh6j7AKvHaiPhHuqiKDIhryGl7Gs73qBa81Be+b/Hw1n7zqktcP2oVFxU2FS+u3tbz2f9zm9Y+btH9qHsFMB0wpWkH3l5p0rqPoK/3q13rmMDN//9t/+Z0Ol3nDDlwQCDxWcoOxMslvYQd4UCC06fJ2HQS6A/D4PfvwO/6ah85BEIzD2XZOsvNfpMgILhfLrQWU8/JsPyc9pAophI8NiG8VKVpSJ31cUQYZl0aZu91UKv0BmHj68gLc2YQHGbAOvwc/IMHVgYedTy8w7Yfl9Pqsip1rE3WddQTU7UI5SQHh4F+Cre/E7YtUSgFab+H0HGL9uC9/j9XQY0LPztxZItdv7TLbwB50WL6PoGhvvoirWrgBaTYZXRjaaYGy/wF4FHgSiCrzWgstriKVsbR0xr3kPLQZqrwBLpa4IbNVBSvYj1iufiX2kyS0QX4cyL0DL13RI4Phqs9EiogWKn1HAhH3DcVXQwh0spHXjAFOu3exL9Zk2U/7mc4gxzTay/d7AjPdgxb5Qe3VY4zX5o+AG/69giA493g1O81obkcBbBQK8G5wWJx2meA9+/s2NiPNaEjCm0TcC+fk9rgN8j2MvEJnt4+tsgztAucOjFiz+n/2mwI6iqTq4jI9PvrqeNqhXhyCe2EeAsRjP2jTZf1yPBKjrWTV/bH5EXTqSLcDkRVoq12jp9bvUGTot9Nwaddo406vjSCayprs49FEaxIdwII1UeALZ6BR61SBiSCE0CGPYHWDY7WIsm8Z4fgzpTAbbe3tY39jCyvIG6uUyAr0Ous0GUskMJqYmkc6NoUfHZ3sLO4fb6A37OHfpHDJjGWPgUp6AjJ92t4+xTBYTBE4bNQOfd3c2sbuzYdqLE/k8et0+CkeUmung9JlzOH1myZwuOvYHB/sIRMIYUnO108LEdA4Ts5Ou0BoBkUDS5AkycQLAWWQzcQT8AxQO94xxurGxifv37xtD7Z333sEHn34L4zPjZg87m1tWeHHz5YZJOly/fhNnzy8hmzWZRgNa99e3LfX63qOn2Dtgar/ToGMwwM17On0zOHXyDBaPncL87BxYS+lwp4L97R1jY+5v76HV6BoIlRvPGQC7uraK5rCF/FQOmakMbn/7LcwuTiOdjRu4vbdLsGkXD+8+wS9/9UsMwtTh6yIUDCA4CKNXC2AiM4ur59/CdH7GZB74U63UDTxsdVqo1Uvo+xoGKPetiFLdUuqpyNLp9VCuV5GdmsKlKzewdOkikukMCsUi9o/2sbX5AqsvnyEcHOLG29ewdO08YsmYFa4atnvG/izuHhkA/eLRE7QqdSxMz5pMxe7OtskgOIetY7qwEwvTuHD1Mi5cOIdEKm5BIRbe+/LLr2z+sujfRH7SJByocWH7TsQxphmdJshZKZUMSCCcS/Yv2aZk2VUadQNuKWHB1Hey5ai7ak5MIGx6uWOxuGkHM1OBjNGeb4jN4i6Scxnc/uwDzF08jmCcld7D8PWHiPZ82Huxj3/+T/8brD1bNUY6i2ymI3HEWEAsFLbK9MmxLD787ie49dGHyM9GQZWFWrmBZqmCb774CssPHiPm8xsw/+jufQwHAyydPmtBGYI+xUoZh7UyBkE/ZhbnkJ8et0J0BHnW1l6ieLBvDMLs+Djefu9dvP32bVy9cQoghlsHHt7dwFe/+BK/+PFPkQxF8e7Nd6zQYPHoyFib1I1tDjvoh/uI55P45Le+h9/6ne8hMuFkSnbXGrjzi1/hb//0r9A8rGAslsbS6dPGVqy2ahiGfMYKD8XiVoSO2uXhWNCkGOhU7u7s4PG9ByZjszAzi1wmZwAw50alXkW11cDW1gYatZIVPWRAis6k7fEMwnccAM05MTM3ZZljDLgQ+EimMsZKZtYa5xiZp2RVR2IxRGNhdFttK6pXL9Uxkc7j7Kkzxuw0UKhaNRArmoxalkEwFjE5hFNnThuQTaCGZ0iyQ58/eYq7X39j2sqpRBaT4xPGuGKwjwGSlr+NzGIKb338Dk4tnTWNanN+h8DWyhb+6k//Eg++/AbhQQgTqTFjy3DdoyxFqV41di+1yTkPyK6em55BLps3INoA+1oTWxvbJmfTaXZMloJFFafGJ3C4f2AZGKF4BMvrL7C6toJoMmLAb63RsGBSMpGx8x2vSdBz8cQxk2HgOpfMxOy8crC5g7vffIMXz6lj3MT0xLQxS1nIr15jUbSE9QkZlCdPHcf09AR8EWBzZRu//Nnn2H25hZg/bAxbBkicwzhEIBpEMpdGqUFWpR+3P3wXn/3w+wiOM8IANJhN8HgVe083UNg+cJrZpbIxQCulorGGg5GABWCKjSJ8sSBOXjiNmx++haWLZxFMEPxtI0TJnY013Pn6LrqdFi5fuGhtjVI3u9PB2upLbGxsWNCONjPoO2dibGwcsWAU6AxMdobav+cunLfMHMoxcN9nkIHr0dOnz+363DdoR5OTkwiH3XmYgVnKyTAIQwB6fHwMsWTcxmHop1ZvCevra2ar9+/ftdoD9CnYr51BB9VWxUDXyzeu4f2PP8L0/JxlT5QtQ6CJQbuP/a0dfP63P0Nx7wDBgd8kg6gNzfNErdlCC32Um3XcfPct/PY/+l3MLSyYvRztHODJnQd4dv8pXjx4asU4M8m0zQMGbydyU2jWO6hWamYnXFN5Te5jmVzWdLEp21Rr19H3Dy0QNrMwhYUTx2yNOjrYRaPMAnlOA5jFwPm8ZAJbkL9VfyWV0B+l0R4/fgI3rl03tjnlybgWkyvEfub5+KhUBLNIYumkSRqFk3GkxtKWmcEglxho6SSDxUSRXKC63Rli0A9i/7CM1edr6Lf6GHaHlg3RqdXsjNKolLDLAsQHLDjYN7CWmR7cU5jxwMCeldcb9CxbhOc+EYgIGtNuzpw5Z0ByLMZMCadTT41zBk52D/ZtTmUyKetP7l+NVhPlUtWAt6mpaXO42Ve0P86rUsVJ8R3YuWQHjQZJVEMkqO8/uj8p1ATKQqGwFdXkOhfyR6wII5nEJgtEcD+bR25EuKIkG0FMrvUsfMtnpLQXn4F+QDqXRSITRmoqjEiqj9WdF3j47A5avpoB0I1OxWpSyGdiNob5iT5XWND8AxaCBYkPDsAjW5p1ASwTM+zOyKxbYH6A/zUj0c7Ro2KuJCx4z9tcO0aIjt1bPqdILwIs+R7bwGAcbYL9bs84Ijp5z+oCTfjam0CY9e2oaLh8HtqVwD6RgewsMmL2sX30e5lV1mw7IgvHUICTV6KQr5nfFHa6vPJ9BfLxmgZGdp2G+NzcnF3HAjIjP8QIMEOYjfDzDNayH5zP81p2Ur66/G3elz9qO++jjFhhFvLRCHh6gRzhI+wvsVW9QB4DRzZWPgcMyTfvjDJ5eF8vAM3rOdzAnZN5L0f2C9n4eUl0Av6Fp7y69mgN8QKdfH6Bxbwf28t+Y0aK5q51AovmjsBj+cTyFc1X7jitbtmZA7HdWdEbRBCARZ+K33da7Q6sUwYy78N/AvLkz/Nv3VN+HoM7wpTsuUaAnOapMARdk/PFCyQzM8YLnAqoE2BmAayRBrnATvm2rv0uqMAfgZy6l9devf3hBSEJQMv3Fk4hsFhgqfpB9iVfV3689/nZDn3fCz6yLRp39QlxBQHUb7bBfF+Pzy7b1RiorcIjhKEJDFfbNKf4OV1D+J4Bkz5H9uLnhAkIw5Bd6pnUx7bneXBEXdcLsGpMRJrzAtAcU/6IZKhrCYsQuK1reMdFa52eh8FI2arax8+LUOoNPgm30briyLMOfxBO5u0DL7iua8smtL6Q6a8f2a7wSK3n3v4Wdvf31yJHRNXYCRPRPdWvWpP0vjBU9ZuCQrYOtJyUryR8tDdwHeF9mOVm6/L//F/+J0N2Eg91/C0Qmk6oF5TUhqIO/fubns8cHC40jD5Kz4oN5k1kQAL1vExWXc87aWUcYjBywPh/ThjTdBzp9yqCLqDROzm8BigAWWkc/FtAKTvGpX+5RVydLuBKi60MTkCZHcDs827iyAjFTOW97FAxmihiPHOgxSBme3lI0sLP13lfLsT8YT/xcOhdoPm+DEpRGC10Wvy9C6EWPk1yTV7r74FLwyCOx+8qsqdnVWSQ7XvzECLj1m+2lZs+/6Yt8LtWPGWkNaQFRputoqLke+k5xJ6XoavIHg8M7D/eQ4cBfkbBCR5Y+Dw6HHnBZbVdAKR3AmtsBWyq37xAJ7+v6BTfp+1xbB2YTLbCa+0t/s0NTragjVMTk+0ik0EbGsdeALX63w6F1BYasar5HT6/d8y1gQjI1bjzs7qeDpheIFw2yefQRq5NSQufxlmHDY2XDjNKT1YfcYwFGivIIjDfa/saU7VHc0ZrAe+rRVUbvAs0uPmhg6c2Ui2YnZGmoF73brKyR+8cUB8pqCCWu1tEebBzEelOl2lHjqWFYcC0IrvUF/WzGGEEQVaHj+fQafmRCI8jER5Dwp9DqJ9ALkambxgxMmqCLE4WBXFMykGtrlWxurqGza1ddOpNdMtltOs106Ady+UxxmJ4oZAB0MvrKwiG/Vg6t2QyAvFUwpxrHneK5bIxjwhMulT9KjY3VrGzvWFgLsEeOqilIosfbuHE6SVcvHwJqXQa3V4bR6Uj1OpNNNt9S4OMpkLGKKSmVSAUQyyaRSKewfzsPCYnckgleYAA+qN0u62tHTy4ew8vnjwzcOb8tYuYmp/G5uYGXq68MC1V6lUuLCzi4+99B+cvjKPZAQoHLHZURrNctUJXDx49xvbWjhWIop0TFCWQw3GZm5vHmTOXsbjIAnkRMPxS2u+ifFQwUIFpyzxA0z5S6awBUVt7W1YcMT87htOXT+LTH7yN8ARTS2AFBo8OygZarzxbxY9+9CM8X32GUqmAsWwS05NzCPRjmJs6iXdvfoRjc8cRiwTNealWnG7s7vY2isVDBMNdK2LUrFDyqWLSH9nJDGKpKPZKBWSmxnH11i2cv3wN0SRQb7KAVBE7uxt4+OAOSod7OHX2JOZPL5p0AsFNgvWNas2KAq48W8HGixVEfSErkJjP5Ez/mCBQabRfERweW5jBh9/+ELdu3cLs8Qmwkyq7VfzJn/zf+PFf/wS1agsBXwCRcMwVpYxGrUAf7ZoyCmRp2foLPyrFijEWqanLec6x4Dyj9irZ+/w/2fcucNdDq1FDLpY0Bi4/Pz03i8xEHtulPXQjPpy4fAqX3r2GWI7B6DaioSgGjQ6O1nfxN//PX+Lh3fuoVOuW7h9jccXeAMlo3OwwmkzgrQ/fwzuffBvhVAKrL19iZ3sbMQTQKddQ2N5Dr9HC7uYWlp88Q6/Txunjp3DixCkEQyGT8dgtHcGfiOLCtUtYunge8QzlpWp49vwJ7t+9Z2zKeCqNq1evW5E8Am+0JRZdfvzgCe59fQebq+sGXF45fxFnTi5h2Olhb2fX9rpiuYRqp4bERArvfPQhfut3foBELoknT57jm199jad3HqKxX0I2ksCg3jXwg4yJeDqO7FQe/nAQ8XQGc4vHEI6GkKXW8My4pceTZf7swSN88bPPDfjKJTMWJOG8IGOXQPDO/g6KpQMby2wqa+BuKuH0a2sNSnAUDISOJ+OYmBq3uc2+jcQSTgO5TVA2bmDK9u6OMWZ5GKA9lI9K6DU7Js0yNzVnbee6XK5V0e63EYpFMQgMkZ8YswJdFy5dwALlfPJpk5+gdAzXh29+9RtsvVxHwBc2oDKZpPZpAl0ybINdTF+Yxcc//BSLp6bNdm1x41zdB378r/8Sv/jRz9CrdrEwPmf9wv1ir3CI3rCHY6dO2PMR7Lt1820DQclAJZN+0O1jY20d6ytrJiXSKNeNAZuMxHFi/hialt7fhj/sx8utVaxsrSI9kcPM8TmTR2LgjtILU7kZe/Z0Im1nZOppT81OYXJu0qQNttfWLOBDkJZas1HTyI5aUUzuZyy0xnXt8uXLuHz5IiLREErlqjFdH959CNS7yMXZZy1srq+ZbQZYlDCTMJ3xaDqBUCqO2996D9/6zgfWR4VC0zTet5bX0N6ro35YMrkRapYT+GNBO57B+8MeAlE/ypSdSQTx1se3cfvb7yE3l0cw5uSImHlRPTjCN998YyxUgvMnTixaQIpBNa4FZIGuvdywfYKMHYEKZAlHen5jAJOkcu4sGaq0EwcgsIAb++Xl6jpWlpft7ERmKZmKJhmUTmMsn7Vii2Sjn1w6iePHj2F8ctzpmDcdM3TvYNfm3MNHD0zOgXqu3K+p4c3g1pWbV/HRdz/FhasXgWzICq2SYT0gqNrpYndtC3/2f/0rPPjNHTSLNQw7AyQjMdNDbjHTDX2kJ3P4t/7o9/Hd3/4MoEpDFxiU+9h6to4Hv76Hn/35T1DeK5pGeSaZwZlzF5DPj6NRaZlMw9jEOOapQ89iXvGIBXrK1Qo2dzaxs79n+svJdNIFbsIsdsq1fB39ThOdTsPASALELL5KnUSuYQSgDczl2SQUNPunjvHVS5dx/uw5V4SdGTnDoRXVK5RKtj8QVKcu+8DvQ6XVQCQeM/13ZjjYuYmyTSMnPBRmnR6enQcoVuooHlGeZg/ry+u2P6PVR591FChNQRmxetWCJWwTM5JS0SQCfj+2N7esGCrPIgTFyNTlWU9p79wvOOYEoKenZq0oYLNJ+ypZ4EX1e3ie5H5ISR4BadWaI/S44JVjCMzNLlhGRZN232wa+EywuNNqoN93Op/MXrK+CziGI1+LRWIGfnJe9vpDtJoOgOaaxHPG9OQUkukUBr0BNre2LGhievr1Otq9DvlcLjMvm0EiHUYw2UM060OlW8JeYR3DaA99fxPVBmswcM90QCIBUjtDgynb7lwZjoR4oHJSUF2X+RcMUJs2YgC0gTstR9oiAC0CCv/mGsdrqAiofAAxzsSkEIgjn4j30ZnesjgpwzJKf9eZmO8rUCEwVqCNwC0BT+0RO1j+mM7fbKuAV4GlnMvKTOS9CUBncxkLFnHc5Rd7gV62w/6mRNXI9xWZTD6EAS4DB0rxnlyLlFnMseP9+ZzmuzXd3wQ+2UYy6oVl6Fm9AK2Az9SEuwAAIABJREFUTrFGBUDJ/5DPLABa/pP8Hfky/Ft+iLNrnltdyjpBVF2Pa7J8LfWxAGQ3xq+LIDrgyYHGIo6JmCfQjN/VWP7967gAhCsA6kAh/ojQRz9Vco6G/URGmVkj+Qov3mHA1cBJa+heXn9beA6/I7IXg9DON4fNLf5fPrXawr5me/i3zY1R8EfgsPmgo77jtY3FDxf8EMissRQ+4CR93LPb81Ov3yM/oMCCxtH59G6Nlc+rvuXf8sG9oKkAQX2OvwXuebEGu67fFZHkjz6jOaY2aP44/MD5p14bVbBI66UASF6T7RMO5cUCbA0ZnfV0X9m2sAbhIXp+fUfrkJ5F9uq9jnA04U7eMdW8tfsNXIDCkfdes3+F5QnYFo4kuRjZhZcw+feuO7JnjYX6V5iW2qp7qg+9WI8wBa2d3vVJY0sAmm0TWKznVJBAdihsg32pLArem2dw9ZX6WfPR2/8Cgd/ET3rUEBz96B7CvDS+ur7XvjRmsiMvAP2mPXpt+80+5jW5TvCMKzyLAcVqya3n3G+EN9nzwTHx43FXc833P/3T/3jIzucFmBrnOqVt6bk8xCo9xjZvc0pdSotAIW7+/D5vzoWf/+dBQDIEihBpU+HDSC6Bm76iY94Jzg7TpiiWKw8gelBem4uWFhItfBo4RRPYuTJcXU+TU4Awn8cr1aANRXIevAavr8inNHcVXVLVWl1X8hBq45uLgSaAJrmuy3tos+QBSZpO1LKTRAcHju3WRqKDhABOsa61UbMNAu41wdVHtmCP9LRMk2yko6TJpmim2sHx5z/2D+2DP7wm/y+GPIF8ji2fSdFT5+i+1q7WNewASwP0iN+LOSyDZ9sFymvD0IKqQIkMX+wTHXAE2isSpfGWTXgXHIHaWuC9G6ZAbh1ENCcUaGAUW33rDhkuhY6v0fZ4f42XW4xh84r3VLE/bbB8bn5PALRYAXxGAcvsPy1uXtvh+7qP+kCHBG36bI/Y8t6AhBZJ71zVAUqLsA4WKqJph+IRk5nz5019Zo2z7MZ7cNNmwHZ5ta3Ufj2r2+BcZFzj/urANzoUEIBWZoB3weY1CBLJpmTfsi0dUtyizUUxgGiEzCsHHJA9zOASx5NMYBauGw6CSKbHEY0kgGGI6sDwDZPIJaYQRhypSB4zuWMGypUOXPovNftCQR54uyiWCqYnTSeR7WIKKyvLt6rUH2TByxQmplgoJ4v1zQ08fPYI2bEM5o7NmYTB2EQOYUq1kAl9SCmBmjE5ysUjbK+/xMH+Njpk4g76BiBkszkDO/p9H96+/Z4xoOlc0eEj6Lq9t4tatU0SuVW0J/DConWBUBTt1hC5sQmcOnEa2VwMzOiltm44FDDnhwD00f4h9je2cXh0gNagg3Qujf2DXdPb7LWatl6Q2fjRdz7BzGIGh6UhCof7VjyR2tjNeg3LL1YM4GDqO/U5aeu0iXK5gompGVy6fNOc7kgwDhY3b1c7aNca2H65bnqn1FEMx+KIRmJWoLFQKaPn62Hi2DjOXlvC5VszCGbcDl0pw4obkunLInN/9aO/wN99/nPU62VMT40jl8sjgBjOLl3BB7c/xdRExuQYWo0Ouu0B2o2WgVr1agnwN7G7tY5E2DH41nfWkR1PIzaWRKXbwNmrl4yRl5/PkiSITpsyV23TVd3d3sLa8rJpVpJ92umOMkhG2tZ06gp7B6gWy4gHotYv/EeAiTbNFHs7tPuBuZML+NanH1nByrG5NNAGmvU2fvObO/jzf/3/WgCCwDaLIBE84fylpIcFd9IxpKfSSKYTFmwgKHCwX8Tq8gpeLq9gLJ1Bs95AfiyL82eXjFn/xVe/suKK1CrnXBrP5owBzTnDM0B+Io/DasGkO3Lzk/j0H3wPl25dMS11XotSCuvPV/Crn36O+3fv2zmCAIGvO7RnZpq7yRFFYjhxdgnXb9+GPxpGqVI1vUdKdhCoLu0eYGd9E0Xqoq+8RLfVwukTp6xwFxmAlDyp9tpIjGVx/b13cO3tWxibyputb26u46uvvsKDew9NI3h2es7WXRZF49osqbFyseSywHw+LMzN49rFK0hGWZDvEHs7DvAgA7dPTeJMHGcun0d+agIrKytYebGMbr2NqVQeCxMzKB+W0CEzoN9HfmIcmfEsaq0mlwgsnjqByZkJnD1/BovHp2yPqBYbWH70HH/3k5+bZnrE74Lm/CEDuFAt4qhcMEkRshsX509YYTKCgQzgEGjv9TsGUlPa4/jJRQOaGXQqFIooFV12CAFABrbIgKasBgsZcq0nYBvyBzGZziOXypmcRduyI1omfzEMB+z/BGSvXrtmWvUEuQh29zo9rL9cw6+/+BIvHj1Fcf8QwWFoBJok7GzQ6w/QCfZx4+NbeO+3PsTE8YQBz4d7HWxtbOBo+xCPf/0Ay3eewd8e4NjkgoHKzAihRrwvGkB+Mo94IoXp2Rm89dZbyIxHLcOC6e4kVa0+W7F/Gy83TCpib3Mbu+tbmJucNvZmgsGYXBJ7pX3sNQs4deUM3vnofWOqvni+ip//+Bc43DjEWCyLTDSNTCprLG1fyI9wKmKyPswAefToga3FzgF2P7Gok6NixgntmfIU586dMwmLrd1trK2tYXdjG4G2D/lUDsloxObH/XvfYHtnB6FoEJNk2c5No+Mf4tSZJdz+4H0k0ikLTjLTsF6ooLZXNr39drNtuv8MLhGg5f7CgqSVRgUdf9cKg37r+x/jynvXMIgC49Nj8CVpTEP0mm08efTYQOhQIIBTJ45bIIMANAERannv7u/h/MULiI3O7Ay+rC+/RKBF7fouMumsBXFcBhTTGnzWRitMurNvBVPpbKfSCQMAeV6jv8GzJ9e0erOBqzeu4uLlC8hPTVkNBmromtRM4QDbG5vWDs6t9oiRygyC7GQeH33vY7z/8YdIzCZZksGkJggg91vUR/WjXajji5/8HD/70d/iaGvfZGWC8Nl+1ur1Uek1cPrSGfzhf/BHOHPrrAGTTA1uE1zeLmHr6Rq++OsvcLixj62VTcQiSSvaSj3iVrcHOoG5fNYVS01RmzyBUDyMdqeDze0N3H1w37IVTD5jZsqcbj4z13+Cz4XKEagDP/AN0O13bT1mRg+DUq4YY8/OCvlszv7Nz1DL/JgB+ZwLXHvpyLI+AQHTYqWKSCJp0k9cXzpDJ11ImROeV2ORENIpZsDE4GORc38IfepYbx/g6LCElZV1/OTHP8fR3j5mKWkTjyOTTFifDfruvGWFUSNRk1Xifs/AwIsXz4yBzzOJyXL02sgmGVRm5qcDUCcnp9387zrSTr3mCB38V64SjK7auYF7CZntHEzawKv6QyHn/0xOTpnfwcAqz7Vci/nsDORId5nBIN6D4KT81WDAb9/j2cgKl3YJunWtfyhrMjM9bQEgFvnd2tm2YCSDIdwHmPnBArE6VwdjfkQyfgOgo+kgmsMKOoEmBoGWq/cxpAScY/fxzGR+Lc9Zw/5oXWDNEUf+kf71K4kOygtReqLnxnc40tkWmMBMJL5PkoGBmKP0an7WAdQOVOTrAj75f5FfBBCTcS3fW+CI/vYCFzpbe0EZA25HmcUCPQSGCCzk97jPvAYAXV/yOpSKmZyaMOk5vkbgQmQWfp/rBAEL+fAKZggIU2Ys9+tW00mI8LO8H0kRnB+8DwPN/RHgTMBW/gr3U543vMCZgC8BmmIW8zrCGeT7sg/lM/F96xu/AzbZfl1XAKADYpykCH9oB+ZXjUAZC5KYnI+bG/xR/aRXgOkIMH7txztmvUhr8msFMPE87c2S5WfVn7wmAxjyFwWeORtydYxyYw6L4HxkXzBLQ+PkbME9r0hH3C/k38lWeD35nbRXfl5AN+eH2iwQjL8FpipwZHvrCIAVMKt+1b0FVnoDNfJtSQzjjzAF2TqzqrxEQa0T3nsJo+L1NS7Ck/ieXuN3vPNEwDPt0YudCJuwZ7MCye7ntV28BsWF5UhiUliPF9D2zknNd74vxq3WBj2T+la+tP5WG3g9PpPaz7bLJtX3b84HjZlsSDbA73lBX61VeuZhzwHhXkD9TTBfc1FgJ78rG1bfv7qeh42utsguhIOoP3hf2qHmqsZUOJvGXeuKCKzC4NhO+hrqc8059ZcXz+B73mcXRikA2jtnvM9vZ8igy1xSME7tNWyy/bpOGtvvxXAUrJB9qI+FSWp/0NqlNnjHUOuMF8dR/2l/4DrMsw33db5n9QLLo/PwSCFA80J7MwFo03v/H/+L/2joosuMBroCblxseIAwls+okJtuxodXGr4WMwm683tc9Pk6D58SSJehC7zi57kReqMNbkF+ncqgSSD0XFEyLYQcUAfAOP1YsaDZeXwWTXoBjnxfgK06WAuXRYJHqRZcKPm6AGhei/eRVi0Z3mq7u6eLumrT5jOyY80BsKIbjDI6uQdFSgQ8anAFVjotUZdKxM3XQO6Bk9hgG7xRQF5ToKNFFkaVYDVOAoq5OavQm+6nBZoHRDvcRpyTxHbIKPlsYoeKrSyWrnfxYxu8ms46QLjNzaUKufRC168C9Pm6pVp5xpzPqHbrngKveT0BkewXvi75FP7NQyX7jO1RNJ3PzT5Vv3tTlwT2esF7HV6cE+V0mHUQUuRNWQHsc/6/1Wq80t9y9utSSgTc01Zon+x72gY3XIG1/IwOswL1HavBaZmLAa7n0kLCtrE/NJ9k/4okaiH1joXkOKQ5rc1e13rThrxzhDYlpjIPNHxPCzfvyf+znznf2UbZtzaH14cnd0Bke/kan8sbqNGY20F9FOjg/NIGKXvXYcsOTiPnwbtp6vO0J9o//9Zmog1RB0umrROE4jwje47FAOksdTvchHmIZ7X3MNqtAVpNFoPKIj82bQzobieIqH/MJDiigThOzZ1GLpZGcb+L7bUdhAMx+Ic+BPyU5alhb3cbfv/AiswwzTRPRtKgj2q5glKxhlKpaoUOmV5KXcv9o0NzfubnZ5HKprB4YhEpSkl0++YcMTWUfbK+/hJryy/QalRdZfp209LoqWnICvdXr9/Etz76toFLth4Z64AsvGUDKFlYjamroWgYM3NzVoiwXu/i+PHTVhwrFuPBmTbQsIAR+3V//wjBoQ/9dscAve2DXSugRmZJJp02kJhjQm3Xtz54FykW3iqVLe3dCt9Q877XxYuVp9jc2sCg3XWMuFE9gVq9hbHxSVy6fB2TE3MWBGCxJ6ZGE4DcWtvAzsY6hkw3ph5jOIEeJST6PTT6DWSncrhy+xLGZiPo+Kh96dpDkIfyEWQu/+3f/DV+85uvEA76kBtLmAMf8Mfw3rsf4e1bHyIRZVHBgTGDhx2gXmpge2ML/W4LvX4V+zsbyCcpr3GEB88fIBALIjoWRzSfwic/+B5uffQ2uj6g1TNCHpq1Lob9oenOvXj4DH/zFz8CqD/OlPFy0eb85ETewI9qpWLayGROzU3OWr9Q1sAOokGfrU10hqnneubiWVy4eA5Xrlw0GZBGuYUnj57iz//8R0CP7OaQgc/cy+MjRiZTb8enc5g5NYvjS4uYnlmgG4TCftH0bP/iz/4cO2sbYLJaNpnA9StXjOF358E9PHnxHBs7O0ikkia9wZR6gkKUtCHIcVg4QqFWQj/ox7Glk7j9rQ9w4eJFY6uyQNrWxibuff01lp8+M8bZWHYMw27PmLLU7OWhdOgP2PWn5heMwUeG+/TUFFLROFq1Oor7RwaQsBDc5suXqBfLOHlsEeO5Mezv76LWbiJKxuFYBpffvolb793G9OKUgVOFQh1PHz/GowcPsbd9gMmxvIF2L1dXR3qgdbS7HVBrmese19mlpSUcP3YMgd4QtVIZG6vrtpZZYHI4QKFWNi3khZPHDXiijjLtNRVN2PUPdg7sTMTvEKwiWNvstlEol03uZHJ2GjffvoYz584hEYuYbu3as2V88bd/h8PdA6eTHfCDaeAEaghAU7ajh4Extz987wOEAlHTRX/y8Al2d7eNHVSsFFFv1jA9O20F1piGTvbsxsaWtYXFBwmaFcpFBCnJExxp/7V66DbaSEeTGM/kLWhjh2j/AC06zoMO6u2Wff/azRs4fvK4gSoEGbkuU/aCRTQJknJBiQXjNu8ZDCPg4PMFMYz6cfuz9/GtH3wbmakAdg+aeLL8zMDrbq2D5mENB8tbaBYbGI9nbe5EYhHTsvbHggizWFh+wpiQZBgzQNLpOI1J39Bn8jJPHzwxlnwyFEcIQTy599C0m7k+5rNZjOVSqPdr6CcDuP7xbbz32bcQzYRxsFvBr37+JX71V19iWOsjiTimxqatqCWlTHaO9uCL+hEI9rG6tvzqzMkMEd6feyDltoIhlzlAQCSZyVqfN1tkzZZRK1WM3X1ibsHsNhoMGHP80eMHKFXKxihPjWfR9Q0tI+Dk2SXMzc/b3sj9tnpUQmHzEL1Gx5i+vj4wMzljutPMTthktgZlaEIDk4q59dE7WLp+Ft1gH2MzE7beMoug22jh2ZOn+OLzz43dymKwlB7iXsn9meDzzNwsPvv+90G2eTAawebWJh7cuYfVe8+xubxh6zIlESid4BsSbgugXqlif59+QMnODJxHoRhp7g4c0/mFwSkW9vveZ5/hwpWLprFLKjyzSxmsZcB0e3vXir0eHRzYXkpQcUgN3bEUbn34Lm69+xYS01GASYkMQLT7Ju3j6w1QPSjh8dcP8PO/+AmahSay8TR6za4xlxkEqg9auPLudfzwD34H06dn0RkSWOujtH+Enee7aOxWsP5gDWgMsbu6h1a1ZXv0ieOnHAuVTPVE3DSXyWJmoGtidgqpTAw7+/u4d++egbOpRMIKPDKjpmWSA0OUGwU8evoAhXLBQOux8RwWTixidnEOmRyDk6zjUEGpcGQZRSzkuzA3i8WFBXP6GDSnPZgv44Ptr8VSGQ0GgeFD38eisk4n1J1FW0jEw8jnchgbyyGZTCHMFB1fCPuHRauN8OTpc3z+iy/BSvYMGymowflLjeczp1lIc8zaU9zdQavuisSzQKTTaWctDQf6hv3hURasAzGY0cZzHgFD2lYy4bI9edalTZvPEaTT7WTxzM8jU7pWc0XkU06mh+2m/RII5w+/S5kWtonfZaFeyjYQqOV5m0A378czwMTYmAU//AzUtAkaEuzM2TrK5+Ln6Pua/EbD1ZFhsM3AF0oe9LqudsuwjfREDKGUH+nxKJr9KiqdI4RSxLZ7aLRZ+HBUZCromJTO5+oYcz1MDeqw07DnuBhoS1mOgM8yGciKj4Yd2YvMbo6ffFgSGxw48brIFp9NPlpgVERb52L5Xo7U4TJa+TsScjIJOqsLpBEYJf9ZoIUXzLD9gGSNETAngIWfEcDN/1sW4ehML5CEPkCf94+GceLkSfsMx5B9IR+L5zoyn/k3f+QfeAFo9gHHolgov/Kl+Dd9S+7Z/GdyUzs7VmzSgfHOd6OtUcfeCyixvfKB2VYvkKznFAgncFSgv/nXcNkZIvgIeHqFMo4yptUOA1ZHQrjWZ2Gn2S3CD78n7MKRZhxTVCAVgWKBVF6AlNfg572gvQhp8u0ccPa6npcwBNcHoxpBQUcIEDZERqPtXSNfXYGlV6CY/+8zhoVHyC4JwAtQcziKI2t5SVDyiXVN/pbdanxECOO6IbDUC/QK69AawvtqvxEWY4DbwAX4dH0vCKdxFkAqvEjP4gUN9Zz8zfboeiKUCYCW/6tndEE29yOfXICgfFXzW0ayrV5Q0Qt8ekFl9QO/I+BQOAfvK/v0gpV6Fo2D1gP1o2xD64iwPz6PgPc3268572zdBWS8z2qg5Ejq14tt8bNaS2i/XixKeNpr+38NlHuvLzxRuJwCDrIHPZ8Ignqd7fCucW9iF7I1rZmsqcT7CofUuPL+/C6fQ8C01hV9xgWwXMRG2KfsW+A/32N/sJ38p2fkb8OkuOmP5Hq8a42CYLJHjaPu9eaaIVuQveg+hkGOMLrXa5j7n3BN9a3wNfYhSU98XQWK1V8EoPlDCQ77/D//J//hkF9QAzngdChZsZ0DLxah3rdDhRUHS71aOOjY8gDCHxajIQjNTZ9RcW4EijDx2jyY82G1ycjgZcRauGXw/By/J0CKD8V7i7msztH7ryb2SNdXi5dAcm02WsTZNoHaugZ/C0Dl9+ns85n53VdMl1G0lSkxioI5MNexiWksr9J/PKlDtumPWMwyHH1f7Fr1EycFi0ixjQLYNfEEAnuNgq95N0W2R4wCvSfDNMARDkxiKpB3EdFiJrvwMlC1gAkA946bFyjUuCgqov7X4qJDRGokN6KoKJ+TbVIQQQC02PJsE/tLCxPtjrYmRo2i4nx2fkaAq+6nhVOLhvdZBSjwGvy+2NsC8AXQa5I6ncPSK/0ttlmSAGLcytZlU0rJ431l1wKztWixj/i+AGjJ2CiCJTCY7dLz8jX+X0A5+5/f96Y3KciiSJoWXS0m2jC0CLOPFN3mOPD7dHrYl7qfFijOU46DGOeyT76vrAm2yRvJk9abAi/eiKMO08ww0Lxk+5QWZod5gtntrr2mKL7a6xY/F4zQ87L9Ohi4dccVDSKYTAYy2QtBFuchW7TdM/kbjie1QEPBhL3WH4SRzUwgHksbAB3x5THshJGKpnD+9AW0Sl08e/gC5UILyTA1GgN2yGk0K6b1mEgGcOL4HBaOzSIeDSKeYFp5G4WDMtbWtlAuNYwdVKtRc7hjzs6FC+exeHIR88cYwCADknp2h2iS+XNE53zbHKwYnRdf37Q8CWoXSmUr5Pf+Bx/i/PmLlj7PvmLAqVQ4wMuX6ygfOWdrMOwYuBVPct1nsMzv0mUJnCRZTR5otqoosggigbT2wIDCdquGcq1ohQQ5tzKppCv+dXCIdquLpXPncfXGW/DFotgvFA0gtsrlPFANu1hZf4q9wy34rDhMyPRseSjuD3zI5adw+uwFTE0uoNXqwtfzo1VtIkRwaf8QtUIBlaND0z8lIz2WyCAaS5jmaSgTxc0PrmHAgkC+ljmQtK9KqWrgA5lbZBt+c/crA59T6ailevuDUXz7o+/i5o3biMfiCNCpL7fRa/Swt7mP4t4RhoMOauV9NGpFhGwNreDOo3uoD9qIZGM4efkcfveP/m2cunQS3SDQ7A5N+7fTHGDY8Vsxvc3lXfzLP/4XiPb6VhCPkigsSjQ3N2MOKmU2qFPKNGcyLwnpcD/lfGbxMGPQx8JIjaXQIww56Nm+e+XKJXOkGYH+2U8/N/a2sVwabTTqTWPG0/azLBx24RRmz0xj7tQ8onk/unWgdNQzEPjrX/4aX/zkZ2gSFKhUcOYU5S0W0R328WR1GcsbGwjEopicWcDiieMGnsWiIWPIsUjl5taO6fQ2uz2Ekwl8+tn3cPb8WRwc7eM3X3+Jo6MDzE5N4fqFS5gcG0evQ+brJlZZ3HJ7xwpN8V8imbZAVSaXx/zsLBKxBAqHRygXqHfbMkYyNcGPtvcwns0im0zZtcn6S+UzCKTjmFycx8WbN3H89EmTmKjU6qYBvLe5YzqvBFkI4JHd7rKI+ihQj3fQR3vQxZnz57C4uGAOTGnvwApDVo7KxtwO+10AjgX9COSeXDqFVM4BjZzXZAdm0zkL8lDnlGObTFESw7E8t7Z3jFmXyWcxzWKLnOCDnmUIlA8LKO0eAVzjwnEbN4LVh4UDHJQOEYwFTaP71NJp/PCzHyKbzqNUKOOLv/sCjx49MqCujz6OSvuIJZiGP2nMv2azjc2NXWOlzx2bweT0BDrDnoFx5VrJSSz4w6gWykhHkjg+v4hIIGKgPItelqk53yV7u2fnvcmZafR9g1cBMdomNbaL+wWkIwkbk3x6HKVC0SRh3BoURzgTx+X3buDauzcMBLz7+B7KjYrZfSIUQ6jrx8HKDo42doFGz1i+8XQCff8AybG0gd28B8Eksm8JHnF94ZmAEhiU/DjcO8Thzh4ms+M4dew4lh8/t8DH7uaOMaAzyTD6oSGisync+PQ9XP322wimnYTD1pMj/PxPf4aN+y8RaPpwbGrB2OvNXgcrm2vYK+2h529hZ28LqWR8dLZ1ZAgLijHF3u9AtFAkYoFO/nCd5drYaXVMQ/n43CJmxycRJnjfaOLl6rLJu1ALmfrPBHwpd8LslfmFRVuTSRA52NlDYesArVrTwHUWjcsmMgaqUA+agG2PJTmJ/8SAhXPHcf7mBWSncxhEfaad32/30ajWzfbv3fkG5VIJY9ncq+r0lIwhwPqd730H19+/7eQpfEC32sXL5y9x92df4e6vvrGii1yrLIvIF7Rikq6OTNeCnQSaqHXuC7kgJZl0dga17Ju+2dDHn3xiBVVL5TIq9RoKJRdw6/W7qNcaGAz7llHEtY5FFsnEb/kGmD4+ZwUiZ46zQKTfAhQsDjvouv7dX9/Cs7uPcefnv4avCeRTeYQQMF1/rlHd4ABvffw2Pvj+R8hRxijAIFXBgnEHy/uoblWw/3wXSSTRqVAbmrr5NQt8kPiQy48hmopZYUoC4JNzU5hZmEUkEUW1xn191dY0gsfxUMyKDxsrF30clPfw8NkD+MMhnLt8AReunMPc8XlERnrkLB7HQluloyPLSll++sTmx/H5BQtME9AtVSqvQEQWzRwMge39A2N3U8vcN2ICMyjVataRiIVMkoAF306cOIlsLo/ewI9Wu4fN7UOsvdzE/s6hyWhQhobKqi3KddVblolz4cIly9IqF46wufIMjWrJzsqUN+B6R1CVayOLKB7uH46cZifJQX/GEW5coGhx4bidWS0DtFEf+To8SwCR0XmWZ0qur/yR38ksMAbTMsmsnZVpZ/RDeRZgJhOL0ZnD3+9je3sTxSMXuOC6nEo6ve4+x6DPwo4s4pqz/ZPz1rSfDw/t7EjJjcGA/Uhd3KhlednZMTBEIBJCP9hFC3X4In3Uu0XU+yVEUj74I/TBCWbQFofWlwb6+hy7lP8nAM1YiwIDRpRghtmoiKM/4EMyPiosO/IBB72OPa+A4uHI0RcdpUr/AAAgAElEQVRgIBCSkh0CfcSEFAglEMKIOT6nWGOggQfkFeimM7v8RwFDBh6NgA/vveXrC6gS+CTfSe8rEMdZMDU9bWs428fXlSFqfRRxkobyjQQC6rVUJmN2Rb15fo8ZJhZo6PXNVt5//30LtNA3efrssQUVnG8G249YrFsgj7AHgUbqJwFrwgwEDrFvvMCeMBLzD32O+S6ATsX+BEA6/zOIoMkgOBDU/P2RrrsFUT3A1itAmsG9ESvS/JmRBAW/L7a0QCdJU4rQ5AXX2H8Og3FAM/tQIKlrywjXYGbGSKPaAUzDV2CYswUHRMmHFLhJJrRYy87vcux7Z/dORtRhNY7hyR/1s1j68m35W2PCtgl843e41/M121dHBSuFPfB6ugYZ0Dy/KVtWoDP3W16bf4sopnaoTQIFha2o7QrkCJORf+4FtAVACwiVj62+YdDfCzYKz1GfCvAUGVBjpDYKnBQmwTHmPflPgQsB2by21gKBo8Il1AatGfKTZfPqA72voIsXf9L/vQC68KE3f6uvGHtRMEh4g+ah5iXtQaCwF/fSaxonLwCu9qkfve2XvWnMZbveNvL7tj6OyGtav/S68Dgu4MIGLaDlkWWx/WdUVMp7bfWPuy/rWDkCqf557cHOjqOMAdkAx5Btc2dMF9wTXipb1Dzke1pzNT6yWy/Q7x1P2RJ/O0zLtU3P4h1zL1bE6wmwjwSdrApJa+rn/4+u94qRbMuuxFZ4H5EZ6X1VZpavV/W862e6m93sZhu2SA6HpEgBGoxASJBGEgQJmK8RBEGYrxFmBEFf+pEgQEORM+KMpA9qJNru1+a9fv1c2cyqrPQZGd77CGHtEyvr9gOVQCErw9x77jH7nL322mtbO0YKmDmb4/un/+jfH9MY86GZPsUP0+EjM4kG3JyrfH7ClHXOFjuAxo3vC6A1RsZEfoHFaHhxAiNa1FoYrgCAK2jIf/y/DLfAUW90hd9TETb+X2xtAmH8HNsjsI8TWTIUYoOqM6Uxxr9lhBRB0uYqJjM3Mv7QoWGbFO3TgFn0drIp0oC7SIZLz9B9NVH5Xedw0QFxRo4/WoC8N99jW9hGvq+IIAedRtOMwMhnjCaCU0zjYqSV15BBkYFjG43aPgHIBWKqbeqriwPF2DF2nKFj5NMdgGQoZfC9m64MhaI+YqT+be3n/QQQirHuXVAshsK281BtGoNjpqrXLqL0AiwlSyLnjtc052QwsHkmYJqfk642+4KfUWRIm5jmmw5JilBxbsg46bOaC3xmbWAaYzF/peXl5qnTqfQaBR3WdNBUcENzUZuF5qrmkrTUdYDQ/OM60+GEz8v/sy0CoGXsBECzD/hdd/B3Bwp+VtFE3U/rTgcAHRYUIOE1nMajKzKofuYhgkAt158KdKqPeR+xjb3joM2FdoS2g+/xs/rRRiuJmy8feBWgaNSdXi3vy3YL7NYmxr7QGMrR0YZGADocInCQtMJRw4EP1EQki4vrrF5vGfs5Ek4hlcwiHEpghAiiYQdIDzo++IYEXGNIhJNYnl/C+UkJhdMSfMMQGhXqjo6MwVSvlhHwDzG/kMF777+J1dUIavWBsVhtXkWAdgtoVIbYf3aM+188MLs7v7hg6eXrl6dMhqPZBE5zBVTqNStWOA6EcZo7QyxK9mzWdBrJbm3wwP1wB/V6G8urG1iYX7LK86vLflQqwONHj21tnBznTLs0kYgZ0OD3hdEbkEkzxvzckgFMi/NpY2036iXTeayUWWE8iVI+7zQnm2RPu7TDa9vXjOlYKVaNvbu5dQ3Xb99CxwcUKmUrPkU5kmqxYKB8vUU927I5aLQDIaYEB4IYIYjM1Cy2r97A+tplDKnnOfChXqpYKnCjXDcQu04gvtFGpdQEAmHMLiwYKzSYCOLGy9cQSYdR71TQ6rWRSiWMWUyAFf0hHj+8j3v3f4HZuWkk0lGc5U4QDEXx7jtfw6uvv4WVxThqFTKXu6b1ST3gfruHca+Hp08eY9Ctk3NtdvOLnQfIN8oYx4N45b038Pf+oz/E4pUESAA9K5TRaLSAYRAhRBAcRVAt1PGn//yPMBMKIzAeGKO9N+xheXXZABr2KcGN27fuIELt5NHYpAQIvnK9kG02PZ0GAkOc5XMWCON4ChDJpKcRNQ3MsIEFgx5TwMbgwYBrZTqTxUuv38W1l7YQSoURn+YhAKgUgOJZFdV80Qp3FQ6OcbCzg6kU9/sk5hYXcJg/w3mZhc3CeP/b38Kt27eRzaQtm+Vwfw8/+fGPcLB/ZEAvpTpYzHD7+lW8/f476A57+Mu//gsMfX1851vfwjfef89YzRyX06MzPPj8nhWva9ZbNk4EKgi4JeIpk2ch842FGIvFsjn389msMS3PDo8N2MmmU26PDQChRAxU7ewHfdi4soWta9dtjyH7zoK67S4GzS4GHccg5XVLLF40GOAwf4JkNoOtm1fw9W9/wzIQptJpHO7u4cHHn1v/lE5LiPgZ1KgaY5Xpqhubl4wlS+AuXygaiE3QkmxdC2RbdlbI9Ek5xk9290y2hqxgMqN1EOw326iVyui1OkhE4liaZSFJJ4H27GAPudI5Zhfm0Ow2TdP59Vdew3SG+tER7O3tIXeSM6COLEAWXmQRSeo/U9rEHwxboI2SASyEeXn7MrIzM8iXCvjggw9w7/PPDcBlhsPm2mVc3b6GWDhmNofAKO/d7Lbgj7j0VaZSNzsNY/nzJ184R/HsnPnm8A/H2FhaxerCiumLF84ZaGGxxDCimRReeO0lyxp4+PQxdg+fYnVzwwIoZMaM233TCx+1+ibRQhkHsuGpsxtORY3xWMmVTE5jcWnFzq0EsR4+fGi655trG1hbXDVQjJkpZBnvPnxkoDT1bUe9LqankhiFhoitZPDKN97Gy19/CwEWS6WW+uMefvR//RD3P/gc8X4YKwurpgftCweRKxdxkNvHUeEIp4VDxFMxk7QhYML91MDVIZmGDkAhs41gqzFmo3En+9Ybot/oIB1LYXN9DQmSM9ous4sasGQI5islKypJfXsyzOOp5IXGaaVYRrNQQ7PaMCmg6WQaYX8QtVLF5HpyRRbaHGMcGiOYDiE6HcOdN17CjRdvmHY55ygzPChdcPzsCI8fPUCn2cFsdtr2RAa4mp0ulleX8Jt/97cxt7nkdLq7NJ8jFI5zuP/BZ9j94qEVnUnE0ggMA+i0KAfizuVWDLNG+Q2Yxjj/BcIBO8syX4y2rNWlLMEY6cy07UGNVgdkWjMwQ4kOewYyV2ezVmQsFAoag70z7KPBIla+AVbWlrG6tWYFXSNJVxy6ypT+GvXi8zh8tI/7n3yBbrmDVDiJxZkFO+vm6yX44yG89itvWTHM7No0uhiZ5Een2kZu9wy1wwrOHp8h5U9gKjRt+/rZ8Rlm5ucsk4H9NAoAtXbViouub61bQV9qcLPELQNPlXLZMgpCo4AFZCiXw345Kx7j2dk+VtbX8NZ7b+HK7WsIZFjXYWzPjRBFhIfAmGlZfdz7+BfYe/rUsiGYkaHzGA/thULJtNUDkSiqrZbVe4gmMwaiEqihVAxr+8zNzyBCWxAOG2t9eW0djOEGAxHsH57iPFfEaOS3TAHOC+7nnUbLFaeNJbC8sGxrjdlQo3YdtSozZYso5Qt2BqS8B88CXK+W4Uadf4wQDTsJIVK1eVZm4WWr+5CI27nfgb1Ooo7nOzLxw1Ysso+n+/vI5c6szbw355bZnonOM/0jyzyIxO17LHZpZJY6a248QeH8zJxhPgOBXZ5ZGYhjscGFpWW7nis47eYkA4a03UZ8YUZigPWuXTo52zC7MIuVS2vojFs4Lhyg2i6jgzqGgSYGwS6G/j4isaDdi6xRnoXMhwpaDNTmMNm9fF0+DnuARbnIiCU9iOAsAy5sK+2I+RmTomdy9q2O3URGgm3XGdsBv/SnHCtavjX7RCCFAXcjB5AL6GKNCH5WoMwFoO3xHwRs6QwvMFxEEYFXdp6bAJsu+9NlK8t/NkZfgH7t2OYhM6zYDmOeNxrOT6bumochKLBU/m407gKz7B8nrVG35zHSB9dAKoV33nkHq6srdt0HD++hWC7b65QpIWO+aSQssvOTF4ClAHk9gxf49oI9AmDk71yAsQzbTLKUnb/smL8i7whwzqTo3ztCnvMxXdFrvc//qw8t07XjGJp8jfUEuOfy/3zPyAnMyJqAy3xG9ZNAZPn/AsJVhJHPpyxvOxt1HTDLYLlqBwlcsgDg0DHF1S/CeTQvabI4T/QdjjWvw3GKx0n4cUUYhWHw+Tk/lD3Ov+mviail5xAQL4yD5BnNe4F1IsxpTByA5uQx5LtrbBhc448FRCaSpQIr1Wd6RmFYvDffE9bkBf34We98FYjH73rByQuMwO/aJf9W9xY2Id+dz63PyX8XbiB5IuFI6kd+ThnGfF7hB16cQfNLfrfwD4GW6ieBvXxf81+A5C8Dqu559Jrskfe5BGLz2jHzB506gGwNXxeWIUzJ5vtE7kTX1DlL85DXVf8rCMC+UCBI81HEN/Yp+0eBBfaB+kbPKIa0sBLZSmFG3CPYVs454Sa8nnAWL5hr9oyFMifyKK49bs/h/kVCqIoKyo5oTnuDI8JOeV+RE78859QXIvpq/DQ2mpcCyf//sDHNC42nF4wWxumdO1rvzDJ2gVKnViAlAAHQrs998P03//m/O6Yum3Vat+fYZADSqYQxoWUMmUanhzCDNHQs4UwqcwGqKo2KwC1Tt3lNHiYIpAjs9UpUuEFyGq8aFEUc2GBGtPl5AYO8hhaiIhI0YuwIRT80mTWBvBFY/p+doZQeFz14vvkqxYf31qY9N0edv5r94/d14JMmD1kkGjy1QZOF/aO0KV7bNI8nkhSaWFYwZ1IEQEZQhxxeR0Ab0wWpF0rQjOlaJhPA/psUJVBUQ0AzwUG2kcZJBlKGlr/1rLq3OzwwRY2Gym+FRfgjI8PDsowP78EAgBa7xpTMAR7elPbDfuZBiwdG9o0YxQIHNZkNTGXaEiN3EwOnBc4DgrH9IhFX3NAfuOhTXmcwGtpzikXLz/B6YrWzD70GTsbKGwDgXJJ8BO8jxqwOueYktZzUBp+bzydDxLYpNUKBEt5PKRNa6FyIClqIUc9rKDjB//NHgQqloykYoc2L74shwGdUlFvPpfvJ6AoQ5rzXZq6NnZ/ha7y21raCPIr+qZ90gJXB0pq0SHk0ZBF/9gXbzbWiAxzZJS5A4b/YsBXRdvPDbSwC0dkOPjN/FIzRAUMbBb/Heam0MM473pM/OgxrA5+bnbc1z88ogqhAFcE5HgyTiTRisaQVGiQLaCozi1Rqyv6m9nM0kkI8OY1YJIuAP4mAL4lgIIaQL46wL2FgMwHsTDqLwnkZrXoLi7PLBpKWzwo43t+3KvI+fx9T0ym8+96bmJ5JGKOr12/aGFoRuGoPiWgY4z7w4N6hpR2XymVcu3YNm1c2UGt0cJo/d0zEXtcKFZEB6Q+Msbwyh+WVKZB0NxoA1XIduZNzPLj/FKdH54jHU3jlxZdwdXsNrXYXT3YfmHbxeSFvDgD7Ym1jEyvLl/H0yT6Kxar5vQRtNtZXEY35USydoVYvmr4hQS0CF4POyIoK8eBMcDARTaBWbSB3SpCwiJW1Vbz6+usIxcKoNKuot+qmP90lS7teNhZ0h4ddMubGdCL7BjayPdMEoLevmkbvsDdAvTqR7yALyEf2Xge1fMXYvhyrWqONZDqDRCYNfySAKze3MLuQQqPXwNnZMcIxznVnDzh/v/jsc3zy6cdIp53kEdcsmVA3rt/C66+8jlSK+t9At923MWVhxaODYytg9vDefQy7LQR8hLuHqHUa2D8/Ri8EvPT2q/gP/4v/FPMbARweD/Fkb9++TzbyuDNEOpbG/U8f4MnDe1ibzSCTSODZwTFqzRbWLq2ZhjWCA7zw4h1841d/BczSqxaAw2c5nD47wf3PPsXp4SES8SBG4y5Oz46t7QRBeSCCL0A0AVevXwMdtFRmythdZD/nz86NbZ/NZE2z+tqdbbz8xl1mYINnZy6jdqODx/ce4OEXD5AKRXDw9Cl2HzzC3NyMgW8t6jl3W5hemcNv/70/wCuvX4Gf4HV+gN2HD6z43JOdpzb+BKGr9TqW1pedhmw6jr/58Q9Nx/z3fv938JX330QiynuO0W10sP94Dx//9GMcPTvE2eGpnUkIKnBuRWIxl6LbdaloXTKgEzGQFVYr1QwAWZifn2SBuOKaVtCOgxikZjALfIZB9z6dnrpIQ46xuFVniMJZDj0yU4c9nFTzWLmyiu/83e/h5iu3MTUbNjyoUxjj5MkBDh/u4f4v7qNwWkCjVreAD+fQbDaL7MKcacMdFU6BcBDXXriF5FTGiov12h1jXlGrlADzowf37PvRcMy0XWezc8YeJFO/kM+jkDs3KYeV5WWk09T7HGDv2RNUKmVnVynvQ23stNNaJajGfYHFwUD2Xc9l8hjtnsG4bsvadPnKVWxe38ZLr7+Kze1l086tH7t5/fFHPzegmGt/ff2SgUTdAYsWjwzEdlq+aZPs4DhwPOqUVzEdzyKOTw5xdnSC87NTk3f4yptv45U7L+PeFw9w//P7JkVB201ZCRZkHAR8eHb0DOVWA1s3rhngSTtBvfR2tYbZzDSmU1wnKZTyJbM7Y1/ApFAKJ+fGzmZbOKf8gaCBTgyATceT2FrbQCwURjLs9GoZwOFeTkCOh+FINIhkNol2aGgFM7//e78JLFAvB6jutfGTP/sxPv3hJ+iVOri8fAnrK+sWFKH9ZabFvWcP8Cz3FJFsGNfvXkF6JmWSPMXTIgKjIPyjAPzGWnOp6Mp6arU6VgyvXW0a0E9gdXlpCaVi+SJAzD1MGUzs43z+3JjBBLJ9wQBS1NMchxEaBxAPRxAPRxEi03Lk2G20r2Twd9FFMBbC9EIWV25fsaJ9tXYN7W4P3cHYCiIe75MlWkC/1UNmKoWZ7Jyxrkf+AGZX5i2DYW1j1SQmuv2Bnc27tTZ2P36AJ/ceYdQaY315A5FxGLVywwI6Bhb4R6g2Suj220hMxU1aIp5MoMPiNMEAcvk87t9/YBJKDDY3ay2kMtPY2rqCWDxuMjP8LsdqaWkBa2srBtzxnMBrlGtVK8o59pMhnnCF/hJO/iRBe9FsWdYMg4ePHzzGoNFHNj1tAZVAKILzJgNpQXzrN76NV955DRGOPUHQYgf1XBWjah/3fvQJznfPkQokEaes1shnEh0ci0avY3ruvUHHmNcc/6W1Rcwszho70QC3dseCaefHeSRCUUQDEcswIDh/ePIMueIpljc38Mpbr2H58hoWNhYNfGT2As9XJEkRkO7Ua8gdn2B/75kVpOWZkjr9XRb6DgYwJAmgx6B0EPFMCunstOnD9yaZkPTDOG5GWpmAllZUk4z6sd+ypSjJ9ezZkQVHuGedHB1awcKpZNoAO0rxENwjmNesVbEyM020zP4+ODiwfYjyYiYv1x+gVCiYTiXtOO0H/a2oP+qyWlgMMJWwgJJp8fodkEhyTTzutMJ5PiNb/uzsHKenx1ZgkGdwAmMMyjiZMR/GA6eDnIi54pY8PxD4NTtbcbVpyIqnZjF9mU6zZeNjdsgk79y9WaOD69uk3/wh2zdZFJopw2S7GcgwHhhjd35lDgvr8xiGenhysINi8wzDSA/NftWY0fFU2AIiDN4zSMqJ5Q9QfgZIphzZgoU8WRjNEX0YgGc/OHCPn6f/E4tHEQ5FbE6wYK8IJvZ77EANAVgGolgtWee/sTivF7iSnyHZB46lQFEDDIJO01dgFrMP2DYGTB2jzUkKyjcU8UU+n3x0sfQE6ogJ6gVh7TNDJwnC7AgGDkQsYxFhzif5HXwGL8GLDGcDpLibk1UbcGnqbpzHBitakG/oAtjXb920wCbn/8PHjyYySVHUSkXbf9kGI2/FYg4LmUgLMHjJv2lTeF2+Lt+H/iD7xrTHOy4zVyQegTPSSJa/Lb/xOUDl2Ivy3+TvCYASlqD3dV3hKTbO3Ns9vrr6mPscx0eApEA0XovtNv8r6NrM67CNpovtd/Oc/wRYi6Rmzx7yW6aLBRFNB9pl+XgBOM0DF3B1kpI23r2hzW8CbsJAhJGw3ReBlQmBTv6nwFMFP4Q9qH80z/iMeo9tEA6kNSOsxjCHcNiKCyvoz9+at8JFvMEVvi8MxOunfhmU1PzQM7M9+ozN1Yl/qzngHX+zZR62Kee3nkMApnxbfpY2Q2xcPaNwKP5N+6l2sP0KDvEa9oyjsdPkn0jz6HVdQ2tB4y9sSrigcBq2U3PW5uLkb2EeCpTxPX6OgTZhFWyH95+CYRp7fcc7JryGiHBqKz8n4JXXYJsFqLu+clib8DDhgZqfuq+eg9fV+UuBCy+wrLn05Tmi79sz+Zx9lo32zhX1jWs35y0zJhx2JCxDzyQMhNc0oH4wsXuerG7d52+bj3qP19Hza1/gb74mHEj9qefzzs8vf4720fu8wmJNPmlCKOQYKECm+cJ1Gk9E4fvH//Dvj40NSdCR6PwYxi6g78aJKZZjk9qdE4PEG5qWJ9P+wy7tX4aXA8TX+V0afAn+0wkSQ5GbN+/FRjHSzMHVxNckU0exwXxPIJXAYU1Yq7g8iSoILFUnyVjLAAtclG6QA+Rc2wVKsGM0gLYhh52BpjG3jdJYrg7I5ueYFsnr8X3+KAKpDY2DqWimNiFFH+0z/uebndqhRaTJzu8J2BVoyN/GRu8/jzLrXmwDnUZej/2uic72KoKoRSPJCLLJvH3OVGp+XxEkplFqo+E1OC90yOFk42bMexEI9EaduKjY72yTi6w6LW7vxqCNR79tAUiXbFKwhdfgAYWabjxIS1qEALSY+pL5ENgvA6fIvKLVfA4dbAj+GVujVrsAnrUQdRDjvfiPP2L+8xrOEEwKe0xkTGQsZewE/NIhcgEPx/DW82vj1/c4v/hDkFlzSnNfRoQHBz4L+10BEd5H84yvaa7zOspa4L34urE9PDplCgRwnigdRhulNk/vIVZrhYEKi0T73SGEP2QXSg+a16JWomMlu3UkA6W5poMD+4vv6TCkSBpf43zSmhZAztfFrvauJ6+h5bWy0zMOJJloyyk4IECfEhnhEPXPY+iRrdzqI5mYMvZvIpFBs9HBeBRCKJxGJDyFQTeM0TCCSCiNRDSN2eQ8ep0B/IGQgZ8tgoy9EbKpKDoNoFttoHB2iibZWB3awAaW1xaxcXkd164vIhwBGo0RzpnWW+1g1Kcult+uSaD46OgEU9kslldXrFBTLl/EyPIm/VawKJGJYGomifW1RVzeDCKUZHo0UCsDzXoPJwd5PNk9RO4wZ/0wN8OU1THq1RL64y7OC6em73nt6i1sX72FdMaHe18U8HR331KUebBnSi0BaH9giFa3hsOjJzg8ObAxefu19/Dy3dewtjaLThvIn1VxdpbDyTE1Ow8RCIdw5do2ggZcNgy4pN5sp8ciskOr+k62XiKdsegvGdvBAKvDU24liezUDDKZKWNS2ryjriWdgzGsbWRpxSPcv2IG0A8ZyPH7EIiEcfnKOqLxEMqVczTaFcTiIWOC0okNBEMGQn3wox/ZWlhdWbc5OjM1M2F9L1jBLLIY6azyvpSJODlgAbFD7D7cQb/XRTQ0Nry3OejipJRDY9TB5u0b+MP/+D/AxvYijnOuGANPIpV82QqPNSp17Nx/jFalhOsby7YHHJ8U0Oh0kJ6ZQjDmw+bNy/jqN7+K1WtpDKrA+fEI+eMizo/OcPjkCc6PDtFt1eAPOLYKU1Cpvdxjmj/TeBn4m8kilU3jK+++g7fffsfszicffordR7uolhvGCN+6cRnb1zcRjhK0CVla/mgwxtOdXfzio59j1OphOp2xwom0geVqFdG40z0NpWP4e//g7+PWi2SsMujBtPwnuPfpZ9h78swcO54TKLsxPTuDS9uXEU3G8XDnMUKxKH77d34T737jFQSjwLAO+EdA8aSOT376MXbu7eDw6YHpXpONy7lG6QKu6XzZ1TVYXlvBVNoV1sqfnxu4yb6+vHHJWHscPwYceBhmsIZ7Vn/oM1kbBkx8gRAiiYhp1gaHAdM85TgR9Kr067j+6k288Stv4PqLm4hOEy2gYQZqx12c7h7i0ScP7Z58zn67awXc6BhTC5pjUO01sXZtG2999V337HEfapUuDvf38fTRDj7/5FN89vNfYNDpYjo5hY21dSzOLhg7krIIdJbPzynbwSLPSTuwxSJhPN55iGq5hKnMlEUNyCymTANT6Y1pxsMsWSSBkDFMtP83KbFBrfd0Aqubl5BdnMf1F24Yo5Yg6NGzfRzuHdp6ZMqs7DzB9CJ1Zbsds5VzC/O4ceMG1i5t2DnDpEmqVZMboD/cqFdx//Mv8OknHyMZieE3f+M3sH1pG2cnOSskR+ZhZiqLQqWAw9ypSXkMyYaKRJGZm7EigB1KfdTLSMXiuHH9Ku7evI211SxO9sv483/z/+LR/cfG/O1UWwixoPEE1B77fCjli/YMS9lZhIcB+IcD0+Mm45mgEjPIuC92eh0DLiPpCErtKlavXcZ3f+vXcfnqNlLxBMrnDXzwb36EL37yGeqndcwks1hdWrVgAYMbDDrtnD5BcVDG619/GV/55luITkWxt/sET+7v4v4vHsLXg93bnNeQ/6K2B6uEV8lgrjURDATsbEN9Z45lu90xe0N2FoFAZrQQgD04PMTJ2YmBz1wLsVgco87YJI841vFwCJlEEtMpSj8NrQhhoVrEAD0EokHEUglsXFnH3VdexGA0QKvTxuF53mw1gU0GK9iX5vTQQcikTAJk+dI63mFB1YX5i5RM9m+tUML+Fzu499Fn6DeGuHLpCjKRKZMEocwRiRKdQRPNdg2+yBgLq4tY39zA1Oy0gXnsw8/v3cPOzi4CJooRxtlpHp3OAFevXDO5A4KrI//AAmQrKwvYuLRmjGMCmrQthydHVpSRGvqEbGnD3HnDSZxRYovr4fqa6H4AACAASURBVPjwxLICqIEfDUUN+KPsRbFTQzAVwbd+8C28/u4rCFFSuAfT/B/UgV6hhQ//4qfY++wJ/F1K00QRDztZBILfJ/mc2bQ+eoglo5hbnsPyxhIWlxcQmOj71is1Y4XXSw3UijUD+UO+EPrdNooV1nnoYPvWdVy9fR2puYyTl6HKA4tdku3d7xqg36rXcJ7L4ejg0IJ71FtemJ91/hMBV7JhQxGTAErNEqRNWeHR8YRpSDtYKVWssF6J2SWDLhaWqNsdQ8AfNimyVovyPCeoFJxmMqV0ouEgphnUHY1NI7xcLJqkCIPqEZ8fnYY7H+usK2fd/IPR2BVfJfBE88q6GhgjHkmafY6Q/UyQ3UcAnGdTN2bxWMrOtjqT5vNFC3oTRLYilimX5UkH38CTnvMpQpMi4ObwT4qCVYolNBrOf2ERZT4X2dmtQcPNB0oLMJeJwHPHsarZXvpG0zNzFyC1Bf4pWwAXTAqGfZhfm0NiJopSq4BKp4BBqIvWuIGhr4tRcGBMaQYNCUAPRz3AR6AZSCQdcN5qOBkEdy6GATOmkT7RBe51HDNUvqO0tQVIYkK+sgk5AXcESjrgYAIMTQoxCkwg284LinHfEkjD35aRakEBR0Ki38XrilGn87rANvlTXt+b3xPZi2csZV3yM2I80n8zUlkgYGA/CUT8HIPGYkILqNQ9zM8fOl+c42/f57FvomvN67OQs2WQTgA/rgPWCSAx7uTs1MBtK/w4HKFRq5g94Q8BaMk28G+uMfPro2685OM77CBmgLnphecKhgPIr3sO2Lq0dF7zuc/tzrJuX3bgm677ZQBaft2X/SSBSMxwEhYi/0k+G7ESgXCq2+X1lczvGzlmLO/7t7VPvjI/6wV2BXJzX1KbBTI9zzB1hCqBUV4fTuAhzxPyCQUqChzm/Th/5MezD8TM5f/13GqbwG7zQz0AusBrvia/T8AkmZrCI/iaAHdvxrzwGI2/zlPyS+U/67eAYK1J7/taL38bQ1XrV/PB9uGIy1q282/EyRrIj3afd2tJhC+tYV2LhATOP11TOJ36kmcMBcU11s/9ezd35TMr+CJ8R/aD12Q2le5h/cRAmqfAJwNnZkdEOBu5dnv7UGPqBUL5muazMDUFUhQ44Gf0f35WQQKRSNnOL4+FcDRdX3PJiyWy/ZzTwvpEnPTOA+EUwi+1rjXm9MMUuGA/C0vUPBS+KdulQADrExjBciLNo768uE/f1dHQ3JBdF9Ct5+FnvM/P59VnvfiY1qDWsrBT3l+2xwtUaw2wdo53nL+MnQlnEi6s610Emv6Hf/yf2egQcLbUBX8ArXrDWF68MKPZAsBo0BkJpiNXqpTNwEcm4u68sKKGAuuYvs2HVWSSn+G1XCqt0zZWhEETQotJB0kBqDKSAmkFZrLDNLCacAJKNdh8Dt5XaRsyTg5QdhFPLzimSehed5NXrEsB0BowFpmRUdfkE4OW/aSB1OJTtEW0dB9ThCdaM15mqneT5vOZvtmkorEAewPFqTE72RhlaNlu3pu/2RZJVehzmqQu4uOAVG6EMr7G2pik4IiBzUMwr89283qSMTE2RSBgTqjarMXkxsppi3G82Xf8vDZG/nYgP5moToNKi4LaWJo7tgmBc9FVT+dz8CBs0g1jx4SVweVhgO/zXmyjjKsMiRaIFoDuK5BaG5PSNXjA4PgQvFE6jLcQZr/nDC/ZrLyGjLfmIJ/RzW2fHVb4o6KMCjBIwoTPy+djm/QZrRkZfc1/AbV8nc+rTYL/97K/NfYyVDq4ylDLqMtoaw7rc95NVYfO5xsE7F48BGnMGZljXytrwDFLnNay5pcijTrQ6Lf6Q/NAxpJjKWPMzwhMZtuVbsV28r46vPC7xs6IuDnA7ztWmHOU+Dl3iPJZNDHAlBF/xKqiE8xcXFzC7Mwi2q0+2q0BohHHgG62xui2/YhFp5COz2AqmsWgx2IqnG8JS2lmMagIgxwkow6ARrmC8nkO9XoF5/kTdLpNLK4s4pXXXsbqWtaA23KhgXa7h2KuapXog8Eo2i3KHfXt8Lu4tGRs//NCycAtsjhL1TwSyTCW1xYwN5vC+sYUZhaAQdtJdXSawNlxCfvPTpE/pgZiy5zYo+N9NGolZGcyCEb8ePfdd/H+17+CWAIoloDdnTwODo7MOeIB3IJT4z6arRrqjRJyhSOUqkXMZWfx9fe/hVdeeg2rK9S9B6olBk8a2N/fN7CJ+pQErOhkNjo1K6rY7nVMU9GKn4YjWJyfxxtvvWV6lmQ6HR0e4/SI/UW9ygRi0QTC/oDJohCsscNGj1qOcaRiESvsFI0kUK03rMBasVI2cGNmPmM6jIdHTw3wjiRoY5wT4RyCCHZ3d429T8fEsj98zlEie5TzlXaGWpe8r8lXlOvWxmF3YKn/kZAfiXTCGIb7uSPc39vBKBzAb/3B7+DGC7fNPhFIJxPr/DSHVq1lAPQXv/gUlfNzTCejlpI9JADKSDH7JRnBm199HV959w0k0sDTJxWU83Vj6RL0KZ6eonx+hlrp3LS7GQgicEVAhqy+YCyCUCKCccCPm7dv4Td+6zcxvRBCNT/Gxz/9BX78wx+jUqJkTcs0yKk9THCCUi5kdhIIiDHFud01uRPKP5CNy7VDyRUywCjZkJyZxsvvvoHbL76AoD9o2t6VQhHHB4cmZSGH4yyXA4utpJnBEwyg0aa2JvD2+2/h2999F8EwUC8P0a21UDot4vOPP8PR0wNjARO84Tzk3CWgwmsWaxVsb2/jva+9izfeftn2Ltr9P/2X/wr/+n//U6QoZ5HOmF3W+YU2hP8aLRYXJBgRMueVwKUBEAO/AdBWbM8PDAIDbN3ewqvvv4qtG2uIJsjSBlrFNmq5MkqHeew9fGJAfZFs2s7A9K8ZrCDoT0CYQO+3fvA93H7tRaSWfST/oVd3a/3h/Qf44Z//NX72ox9j0OkjHUtgY2UVq4urSFoROVfsh2CRpaPGIybvwNocjx49QK1Krd6ssfYIENOGUv+c+wf7iCxgggrUVLeALMH48QjlRsWeO5SKGpBZ5ZyhtEM4YiBJt9m1tcB0aGO7DYZWEJWANIuB8TXeY2WZGrSrxtyoNWq2D9y9+wI2NhYMtMjnqniy8winxycWEOB6JbAeiriUSLJdP/rkF3h0tIv4zBTSUxkDoGnbjFkd9KE/6GBuKou33nwdW1tZKyDZLwEP7z3Fz37yoUnSHD7Zs6J7c/OLrhAcA7zlGnqNlvUpAyiNYgmDVtckA5aXV+xMYvquowGqjSrGYR/O6yUg5kdkKmFFJK9u38D2xjb8LR+OHh+ilmsgNApiYXbBCoJyLtaHbTzJHcE3FcAPfv+7uPvOFYBJak3g/GkB//J/+RfIHeQQC0btPEUmJ+dgmtJ2jQ4KxbIViWQw5/JlaqxftqAfdZgdaNm2wAA/z/PV8fEx9vefmRQH78++r5ZrBnAzYy0eiljBy8X5OQOwSpWSsYMpP2QF8qIBy0R48ZUXrdAbMyZ29p6Z7aAkSTqRxPzsnM27QqVqADTX7dKldbz21htYXlu1uURWIXWmq2d5nO3s42d/8SOUz2vYXNvEfHrBGMIs/kegn2u93qwgnAxjfWsNa5fXMTWbtQAZ+5nsQRZMLZfrCPnCyJ+XLUBx48ZNJDMpa6M/BIQiAaysL2J7e9OAaSvU2mpYUdgdas4fHZkMjBwec94nZyOudYKQZNUS6Ke95zOfnucwDIyBiA9vvv8m3njnDUzNTTut0jHQrXWw98Uu7n10D7mnZ/B1xwYcz0/PWT8UywXsnxxZAIWsUxb63Ni+hOXVBWSyGduDeF6hbTK70hvi0b0dK6Bqxa/IEu93Af8Qa9ubWL20ioWNZWTnZkzLmmxzyiK22y1jcrebzDzKW6FK9lupXMDayqqdixkFJVt9bmkJG1tbmJ6btSAfx5n2wMA7FhkdOGkCgq0EPFkY1oGEQYBBmv4I+fMiTg7O7JxUKbDeQ9uYtCyMWq8x46iGarlioHiAUjmjgQU0KLPB/tF5jc9o4MHQacWyT4f9obF4OSZkcNu6N91jzmEybx0AbWzMWNJsBdvLYpbMAODZk+Cz5B9JeBAr1xzhCTBFSS/5LlabpNmy/TyZSDgbUauh3qla5lkmyZpCrPHRtf4hEEomGpOJDDxLuHbU6nXrK84xrkcGdRAZGwA98HVNgqPtb6IxqqM/bqM76iI5lbSAv2UWEwz2u36nDBPBOwZ7BRCY9jPh+bFjifJ5Oi2nlc7+cEC5A9xtfrNY14SpKxBAZ2cCzNz/rCCkITvut/f952AH9z4HQKstYjQTDzC/0+/YgyIQ6bPyvXWe5m8BeryX5Ct5XS/pRf6aAGie6TimU9PTTh4j5Gov0ebJfxdwwvlF4IPXZzBA537z5Rjk8EgP6D2uQ+rM37171ySxuI5Yq4JzkQVbydY3f2KSTn8B2E0kUpj1w3YIQNOaYvCWn82duSLD8s/kYwjgIrlBILTXj7I6bBPija4vn1QAmHecLLgw+bGxDLjvC/iWX8iPiGzG90US47UkHWE+EWWBJqCg7iu/S20XACh8QXiFne+GTjLU5qbPZ+PNcRPAxjby3l4fTv6/PTddi4l9svk+AYm1drne+LoCMJpbwmv0jMIRvOxivucNjOjabJPmL4O3el61le0V0UlZs3yN1xbupLUkQPiXwNeLEXLrTfNW99QYiawo8FT4jHctc95ZgGXSjxwD/i2cQfrhfE3zyAsw0qdRn2gchQUYxkG7O/GpBD5qfAWusr3C5Xht2RDNV75PAFrz0J5jsl5EICN+I3yQ11XxQS8GoLmt/hDAfRHsmEjc6jmEGcrP0PV1Td1bGIbG2QvWqq8F2PIzur8wR/a118Zo/ZpZnWRO2DNNAiTebAGeSTVW3H+Eael7nJPCnDSGzpZSosbZHLVbc9zuT7KMZy/wgvHCLzVW3mdTX3j7QHNZuKCmL++joIPaobbofpw/+j4/IxzNayu13gxXnOCFwlx9/+M/+YdjY2hNHG5qThnIwyJYplESsAMOQWOmsbM/CKRV6zUDyehJaiJIb0YGiQPBzUSRMUXYeHNeT5sQvyeknx3D7/FH4Jo0iLwbMTtVEUcaJ7aZ1xDYpAGWwZUR5vu6B9vFAhMCdNXxGhxjhE1SeyQXIOPE69GoDoZuQWoyKL2fzyh9XrXtOTvD6TQZsFktX8h90Inj9TXwOmjwe95iagILTVMp4CQjFGXRRBHr2Hto0ERQ9M1NJjfJTC8y5NKvzOAQJJoI/rv+cZuvxlKTle3i9zkGMtJ8T2PY6bhqw+wr9YcMmveZFNXSZGbaH++r6BPBDbaHfcQDIg/vPJxIAoXf4/3VHgHQMr4yUl7jLYCe7dFzq2+5kSp6q89ZStdgcMG8tQXXdwc3Hi4FoGreelnJPFSK+c/7ebWSbR5NjJxj7TxnC/Oa/NF4CvyVEeS4u3nqpEn4fAL0FaWS0fGC116j4Z0PWsu2qTCFdiJAz+t7NzAdbtnedIaH7IA7bPZdIIM/xjSpNSZj6IJAbKs2Fn6Gf/P5+ZrYEmJv00nQQUTPxPuwT3gv7+ftMDpJkdIa5/uUTuT1JVXCQA7XDa/jDlxBk9ng0T8RZ5p83Ji4lOQgE5qvtZp9BAMJREJTaLZ86HX42SxSsWnEAwmMB0zppy60Y0b5h8CoDYQJZLX6GLBKN4tyFc+xf/AEp+dkNWewuXkJ6xurls42HgbRafdxliuhVKzBB67DMTLZaUxnZ42lTPC0UqOe4hi1RgsHx3uIxYNYXZtHNOZDdiZlGtMsQNPpjFDKV3ByRLZSHt1mz9JTua6/uPcpdh7dM8mF1ZUF/OA3/i189Vt30WkBB0cD1OotnJ7mjNVBHVcClc1GBblzavqzKFQX7V7DmJNvvf4e7ty+g+mplAHQzJ6h3jGBSrJMHu3sYnZ+1tKmycZrUrd9TAYy2YApc/7u3LmDuy/fJLkHuTMWrz0wWY1KpYbRYIRkNIlQIGzXpTNLxhAdusWFGVzdWsf8/KxJvDSaHQMVnu3vG4MyFA2g1a5ib38X+XLO5ICUAcA9LJudsUKTc3MLZlMIeNNRtTXIAjHBID758ENj4nSbLQOSw34nDbJ1acv2wfm5GYSjYVDRdOfgCf76ww9wcHaEd7/xNWMaEuzk3CzmSwZmJ6MJc+CfPn5qEiJzUykDHAfDoAHo+ycHSE2n8Wu//g3cffVFc9L39vbRrHUtbZvawwdPdlC2glINBIJOK5R91e0PTU+TOrmRVAKBSBDf/Nav4rX3bgIDB6Ae7efxF//3nxvoc352htm5jMl+EAx6tPsIJ+dntu5ZxOn61Wume0wJBDKM+TrBlHKlYg4iQdb17W3cefGu0yIbjUFmZ7lSNDBa2SIMVjc7TZyeneH0/NTY8ARnbt25hXfefwOZTBrdZhuNSgONQhVPd55acTlmljZqTQNhm402ZuayGPsDppvOgMX3fvAdLGxlTLKGLPTSeRV/8kd/gj/55/8botQYjrjK5+lE3ApN0Q4025SJcCAXCxXGM1NWnM8YsgxEsXhQMIDuuIupxQxu3r2Gq7eumvzIcDBA+bSEw91nOHp6hOOnhyb7QcYvA00GxAwGJgUx8AMrm5fwvb/zA5OVSC6w0CHQaI5tjlGL+C//n7/EFx99aoXnSF+cmZrG+soq5rLuXpVyzbIILKMs4wKvBNePjg7sGs4mRgwM5v5rtTrGTt+fz1gs5ZFlMa5gwOxNLJGwDAQyXwnwBqJhHJ4cW9CBjF9j2vZHtq6dvfGjR6AqFHTFzioVG3/TKfUFjKzQbLaMLcsA7JUrV/Dtb38bV66solHrGSj48ME9K57GtnE+3Lx5067PgppPDvcxf3UVl69dsVR8jg3BcIIKzont4crWJu68cBnMgD/Zb1g/keX48N5Dk9ChNAznZZy6uhP2LucMNbTD1PgfBVBgjYhm15jBLHrGYmR8DisCFQ7hMHeMYrOChY0VZBdmcHh6YizXbDILX9ePQNePqC8GX9+PdDxpmurUYm4NOzhrlJG9NIfv/9vfwfqdrAUZrEhfAfjT//Vf4OGnD02fudtpGUuXY8Y1NeoOUaxWUOs2MLO8iBtXr5nsBOdPs9KwooDFXN4KUZLBO09QrNPFycmxBRAIWnNvo2SMORoMqgVCmJnOmsYv9+dSqYiD00N0em2TauIaSU6nsXV1y1jE9UYDRzkG+ih30sHa8go2NzdRqlaw+2QPrX4X2fk5zCws4O4rL+HajRtIpTJ27uYeXD8vYu+Tz/HBn/8Nzo+LWMguYG5q3mwcZSboHHCvKFXyiKQi2L5+xQrscU+jY10olfHg3n2cn54b45RsVGbAMJ2dwZUhM2RiDFoEEUmEsXF5FdeuXUF2dhrBUMDOgGcnZ3jw4IEFPHUOJahldTImqeSUJWKm4osvv4pLly5Z39UbLXz0i4/wZG8X1UYNc8sz2Lyyicy0kxT0wY9qsYKTp6eonFfg7/up3m92YmFuDulkytbYMwZzW00EgwHTUr9+/SoWlhYN+KXN45mE/WXAajCCnUe7JsdBoJHrh/OB40OwPxgNYX1rA0sri4imorZn0n4x+5CM3WKpYJIlBp7W66jVK7YH8VxNKb5oPIGVjQ1k5xeM3c1+2NhcscCNk+wjyGZHVTv3s229QdvVnumOMOyP0e+NbTx2H++YbnWKBTNbbZQLeZyfntg+yPloTFzOgWLZsmcp42WO96QIk9iutBXmeA+Z6dVAv0P5D85WB87Tv+R42NlwUrjISaMRoHb2TfsO92F+h3ZEOp5kLrP9tJHm9JoesN/uwcAsJb0MeKLj62dRd0dGkP/Fa4uhaWf7UNiCFO4s7+TgeKbl5+otR2DgEp+h1NL8DILJAAaBHhCiluQIrXEN1V4ZfV/XQGnOYV9oPGHoUtPY6RrTH2CRRsILbLfzpxxIb0XhqQPNMy0/MwE+7bw6cfLd+dsH34SU5AWFzB/1OUa4Mls55nz9gnAzdHUQBJDRtniBLwHQ/J4RRiYp9SLZqM0cZ+dHj34pzZzv89ryI/QZgSLsV445A/TyUdk21kLgfI4lnbzF06dPL8BM+T4255MpGxsypeVfm88/Se0XEMJgmp6RZ3PaHp433R70FMe2v7ZsTRjQOckQVTsJlNn6mDA85YfIN5fPTpkZ4iPyEYVfCBgWE1UYiABU+tW8Fp9B/prIUQKSvAC1F6Q0v7TfceMzmUNegJCv8zMCcSWv4fUhGcAR3qH7qr/4fZEPhafwNa01m18mE/ScRCa8RX67gGOBmxoXgbC09Xx2gX1mk77kd6ovvb6815+Xb+oFybygl/pEvj3bJrDSN3IALT8voJ/zUO1WtrwIDPLTNa5smxf80xri+/Jv2T7eW+vhl+brxBZ5QWovIGiSel+SlhAg7frU2VGBexpb4TN2TmOgaiKzwmvJdth1JvNeOILXj9YaVl968QM9n/pUUiHC0Oijqo+I9bEgtOaOtZGSbp7AizdwrDkgQFu4E++vQIeds8NOZ1jPpCCA5q9skjAMzQ99Ts+nc6NwKQXZNGeFDanfNN58X2MhDMawUyvu6eRa6Ivpvnoejc1z2+ACf5oXDhd1ZEx+V/3O/wtb4rSQPRf2yHWp++qZND8v7Jknc4DveQMAwndk2zS2wjc1h9S/9jkLLjsJHwUyvO1QvyhQI9IpXzd88b/7r/7B2DtpGQG0jYERb7Kg4RimzkF3kS1u/o1JRWEW8tHBjw/PQxknCTcJDo6X6SyEnJ3BSakOlKyGFq9AQn1ObGF3YHGptHxYrzi+Oo331oSTEWG7FbkWA1mfobSI7uuiZa5jZHDVqXw2N+EdO5VtMe3jROLCAGgTYPsFwHoXD/8vsFuTq9WsX2zgOghp0unenCgWJJgw9zQhTVqh7yLA3smkgwXbp2inJo0+KzCQBXH4bHT2ZOjMCA2epx6wz8hWVLRbz8Z2KuLJ/qSRVpFJRdF6PcfkUv+xDzmf2BccE6bBawJ7Wa7U7+O1OBa2oPuDC+YB5xS/o82e8+fiQDZZsHx2bWx8Hi1I7wFKhoXfFwAu8F8AtIIeWjCSv9CmSyfQDrOD5wc6PZ9SkdwccMwxbW68jorjsd/Yp3QseH+l2vC3NnS2X/0vY8L3dPhgO/m8GhttdtpcZURkPDXHdSjRgVxrkvdQ1M87PjJoAqDZLjJS6Dwowsx76rBguo4TiRrXVrdhaPP5cmaC5jjvrwATP8t2aUPQ9/kM7DMB6PwtpogOtd2OA+Q1JpqvvIbr56gBm3S8EvE04jEyJ/3okw3pC+LKlRvGgB4NQia90WmyGk0MyfgMEtFphMcR+MdBZExTNmxp+ASAu9WhASChsQ+tWhXVYhEnx/u4f/9zK3bHFF3qWbI9dLgIOFPuo92lw9pBpzvE9NQMXn3jdSwtryAzzfQdq51n7NF8voan+7voD1qYmU0hmYogGiMzuo9Bl8GjEerVFoYDP+JWRHHaACY6jmcnB/j0k5/j8HAPyXgEv/F3fgtf/7UXQTLWs/0+6gRyc+d2oGZatnNAqCVbR/78BIfHB2i166Zb+pW33sXdOy9Z2mqj0TTHmvOawBnX9uHJKWbnKaORsfT/fKFgDGWth0wqiV/91V/F5uY6pSRRLlesMBsZoLlcHgGQbU7wP2qgIfWtzWkMx3D71nVsrM8imSTbHej2gbPzHB7t7qDRqKA/6qLeKKNQyuHZ4b45Yy5QlgAL5S7ML2NxcRlraxu2kbKoGUEzA7RiTrrgaG/PHP1SrugkQdJZvPH627h1/ZbJOETIUhvBQPVqt4HHT3bxxe5DZOeymF9ZMh1Pc14r1NQeotPo4NneHqbSGbz56mtYmZsz1hkDCzu7T/HTjz8ytt83v0MA+g4iMVe8rl1rOyDg7BxPHz7A6eEzDAddJDPugMODfLlWN2A3lkoink4ZmPbd738PaxvzCKeA2jlQrzbxyYe/wP/xr/5PNKs1C0CsrCwbe5psyTKftVJGp9vCe++9h1//3vdNC5hA0YN796y4IIHIEYtGwo+ltTWsrm84HXMWwsoVjZlHEJZgDxmLdrAbDfD48WN89PGHOC+e29reuLSK+cUZZKcz1gdkEY/7Y7SqDZO7SMadk1kulXBymjNQh1IhLAb18muv4rs/+DXMriXhjznWfzAClE5q+Gf/5L/F3/zVDw0QJ7hP1tvszLydGyjtRJthYIjfj4QBCfMGIHMdcp7xUE+WN5nojWYJG5vrWFiYNeef2r4HT/dRzJXRbbTQbTcR9PsQNCaNC2TSKaY+7LU7t/E7/87vY4lBpixA+eVCwbEHKVXy6c8/xsPPH7nDeGeAsN9nACL7e0zZL2aiTc5hdMxp33k+o7NLRrEDDrt4/bXXzKFm//L8ZezcZgPHZyfGOKbMRDwZMz1YghuuwNPInHyikmwrHXer1RAKotPr2utkvyZSTlOV9tN0X+st61MCYrnjnGURkAnNvYmgLtfMzZs3jC3Lz+dOTm1NianFOhY8lDOoEEnFcPudV3Dt7k1sbFw2NmSWGrxBoFYAqpWOMagpO8LifGSaB8d+YzwzsMn70c4Ui3mEoy6TjcCTacIz8MmAVXeIOhmoA2B5bg5T6Wlz2smIZTt6/b4VVWz0W1hYWcLa5iXTtO41OyaZU8s3sDyzgvWFNYRo0X1Bcw44L9vDPsqdBvzpAG6/eQtvfvVVZGYzNjYHj5/hz/71n+H8IGeA7GDMTDTH0GV6O1nvZJ/7kmHcfPE2Xrp7F2urGzbutH1He/umgb73aAflfMECQmQom3TI5LxD5vtwOLLgERnJXH8MJExNuZob9VbTFaAc9lyhPD9T+/3IZKdMh7nLfqhTC5rBjCi2Lm9ie+uqBTj3KPeRzxmQmUxlLJPi2s0bmJrKOnJKp4/S2RmefPwpPvnxRyjmK0iEE8jEpzCbnUGSwTqCagHgvHiGcDxici8ra2uIpWLG2megNrjzlwAAIABJREFU8aOffGTp8qzVwMKo3Iubzbbdg05tjLIziTDS0xlsXb1kIC/nMmP+BKDbjRbuffGFAVUMstEOsX+sOFXAb9kMmakpk1V57a03Mbs4b8/Ea3O9fPzhz/Dk6a5pl5NxPJVK2xrgOSV3fI52s4NwIIq5mXkkI3H4hiPTIidBolgs4Pjs+EJ2bnV12QB8as7SRhkw2uvavRjUpm2gfAVtNYFHC9Al0lb0lEQKsvHJwObZYHo6Y2A4P9PuODkeBu+qtZrtKeYc+tw5yoC4/gDpqSyWV9YQScZNPztE7eAYn8XBAgRUuVewrhvPEjwjMFDL1yh7guEYrXoXTx4/wWeffIrdnR2zSdzTu60m6ty3ycoP+E0TOOIPmtQPmfrDodOCFBBCm8HCctS0555LRv+T3V0LqtF+cH5afZoJ+UO+kVhiAqHUb0bWqbnCdC6DlqkGBHND5uPU665weSzqCpkR3Cc4RoCN1yKTnEAyMwVCE4DbFfZzrF6eR/jDougEoAXYsu2u6FPbJNFocxvtjkkbUdd/en4KvhiQnEnAlwA6aKCFJvr+jklwtLsNA5qZqURcOBqjzEjI2sY+63acxIADqHgwpkPvAGgDIMcO2GXf2rl/MpjOZxsg6AGnveCkJDyMTU2geqIVfcG26zt5BmfPmG3itKLJWud9VDSQDGEDCigPwgAftcg7nQtJAL4mApR8WoFQ8oflp8j34vV17pdfQnk5A8HCLuhCyQzOa84RMYsNP+gy4ytoZB6uM2YH0l6XWex44guYT8N6DRMZDmWhyt+bXZi3uiocBwLQpVLB5rABXB4A2vx9Frwm2aX3XOJQhCThEwY0hV0RMp6ZLZAR5TnCFWzz+mm0s3xdPj4DMPyM/C8v+CPgUPgE+1XAnwAfntPkpwlMkg8noEuAkPpagC2fl0CWrY8J0clLNOL7wivkl/I1AWxsK4MpvK7aIzBMGI78QIF9mrdqI9ck5yHvK3BRPip/i/CnNSLQTgC+w2wcuKs+5Wf07MII1H4RmOT/8twp4F32i+/xusqeZvsse2JyxhV2JJzHCywKxNNn+FsgnAMWHatVvrrmiNbMl8fYstUmBDMFKuT/OwzieQ0yPROvoTFRBrIAd+FA6geT250woNWHwjY0Dl5wWAC8F8S1frc9xUnJGPYw0a7m37aeJwEj4Qq8r4IRz9vqiJwCoNm/8vkVwBIGwu+KqOZdH5pn6k+NjfAxzRG+zh/NH9lOviYgmP0g0FvzWr/5ukBVXVv4ldQSbGy5f3o0wHVPvabn1dzQszN+Ibuvua77mA2gbOCXZFTVR+pP7RnCWr5sR9RXIk5qnul+mrtqo2yT1pZhQJMaArL1fM3bDl6D/SRpWUnqiKTo++//6/9krOiLfXjCSOT2bQDQaGAdIU1hGaVu300gplTxc1qk/KwMPkFoNkzgHV8XAq7FrQXhXXgCWL1RDrZN1HaxRBX54fU1gBwUdajAZnfAcACr7qMDDwFSpYTwu0zT06YhUM9SfiYSEYzcK+LOz6czmQv2Kj/v1YjWYUwbtIy7jLXdLxazw4+MujYR15b4xWKQ0RGg7yKmY9TqTndK7eNkU/SRY8bPaQPis8tI6BlZjMlNVJfGI2PMdGJvZJubNQ0J7yPj6g6uTmvLVbh1TqwYrY6Z7vQWpaGt4ISezbHR3ObPayuCxBRwzh9e0747cAdtfkb/DHhhpeuJzrVAWrZJ1UE1F7WYvcZF1zEm/yQapAXEZxewqfQlBT2k4WztsWInLpVSwL82Kj4XFxqvw/RbbYIC0AnkaM7wu/yb9+V9jFmcTltfG+Azif7JGMiQawPT3NL81jwQAO01zHqP9xIj1Bvs8M4lHRoFQvM6Mt7uQMPCKjBtUEXLZfTdQcvZA4HQdHrUFn6f39HGp3vpMML3+F1lSOjwwvZpLnJu6HWtAx3+2BeNuhtbHXgVuJDj5tpHyRkWtIkiEZ8ydtBg6DNdxJWVDfh9ZPCQCRPCsBe1QoSxyBQSsQwi4yiSsSlMpRNoNgYmFxD2heAfjBEPxRAaA+cn1P2t4Oz0EE+ePkYud2w6w5c3NwyUKJeraNQ76JE9Hk2aji8B8I3NLdx98UXMzs7bhs50OW5opNiVSw7kHfuouV0waYxSOYez3JEFkzY3t3Hz2m1srG8jOz2HbGYandbQihc1m1Uc7O/h5Ggf1UrBAKPNq9cRisVRrTVQ77SNccq5M5VicbOIAbJMXT88eGYSACxgSObjzeu38Oqrr9p4GOtsMl8JOhEEoAQH5/HUpCASI/rGhD09RaPJ4EEA3//+d01SgfOChRcfPnyEfneAaqVuQCTlNcJBZmGE4AeLjLWQnZrCG2/cBRNpiKuTfd3tj3FCUGRvF+1OC8NxD7nzY0th3jvYuzio81B25cpVbG1ewebmVSzML6FWqZiTz7RMto2sLp7Oe52WsXnzZ3m7Pwsifu/Xfh2X1i5RqZESjMiXSqZrzSJU1WYdR2fHVnxobmHOsWkHXQNUaKcODw6Qz53jva+8g29/61dAniAzoDn21Pv+yc9+ilzx3Fi3d1+6g2DU6fOxAOLJwSHKuRzOT46QPz1Cv0dphpiTJQoEUSxXjKlDwGVuedHS3V9/8w3MmhQJ9bkrBoATYPjgr36IaqWMuUwGCwtzxoptdJuot5so1csGWv3+H/wevvO9rwFMVioAR3t53Lv3AH/9F3+Jvf1DZLNzeOvNd8mNMkCatuD45MzA6/VLG3jttVdNt5U/BIfLlTo+/fRT/OxnP8WDB/dMuieTYmZMyhju7Oduo2tAO4EZslVZFJJr9ov79yx4Qcc0FI+YBvE3vvt1LG7MIRIHisUaivmiBUye7u7hj//oj3C4f2TMO7LaCOBZwalJhhcd7kg6jch0Gldv3EQ4yHUdumDQsVBm4fwUh0d7iEcjiE60FgngV0pVS9XmnCdDLZ2kZEbb2H8XmRa1qhX6e/+bv2JFCZkSz+AAi0rRoX58/4HJcJTPKyaTweJxBC79BBzYn0PHbLWiw31X4Ii20w6JLMBXb6GYzyMw9uHO7dvYvLxtwP/p8ZnR6AhunuRP0ex3EUvEEAgHJpqyAXPieX3eNzvjiAXlasXJo83OWCHL3nCEVHbK9Oe5dtkWas+CKerZGQNwdx4+wsr8igGXLCbFjCRmFLCNBK9p1wks0Mlm9kGd0itM1bcMoCrCqSg2bm9jfXsTr7z2hgWFiNUNBsyG6Rp4ykKERwf7Nvep08l+om2g3TfHO+TD5tUr+MY3voGFhawxgSk7dO/Te/jwhx+YHnOv3gQLTc7PzhpoSbCdmSAR0xodYv/wAKVGGbMLc7j1wm07w/Bex89OcLJ/ivnMHFYX1hCLJBDkPO25M/GQTpcfKHfLaPua2H5hC1eub9v552z/BD//4Oco5Uo290KREDp9Sh9MmG6DsWVNzK4u4O2vv2sFYqem4xh0qTs6xOnRKSpneTx7/BQPPvvCgCkGJrhHak+kJjcdP2MBDtx5XOcJ2gx39qNsijubcV4wJdQy1aJhW/Nc661uywrxUgKEgQAGHerttskZWXAi5IJJDNbxTMm1yrlazuXx5NNPcf8Xn5qmPH2BIMLG1ibzniAlbQLtKovC3rh1A0urK8ZyZ9sJGu/tPjWpHWq/Li0sm63gfsw1wiYTyE1SaimTwvrmKtYvrZltpa4xWeWUJdp99Bg7j5+g1aRkk2NaGeuYxa8iIaxvXrY5duX2NcwtLaCLgQHDPMc9ebSDj3/2IZ49eWKgMHXYp6ezaDTbFhCs1BuYn1vE1ta200oH5UWGaNcbyOVOkS/kDPxiijHHfTqVtmdh4GdAZ2zQv/i/Obthl1pLII/2IxZ2RdYJejOzJBaPgIUBCUBPZzMGyvBZCTyXqiV0GYFlEa8AM3SYecUig32Uq3ULkMYTSQOmp+dnkZlOIxTh3qJUYdZWYbC2b/aLmREMQnDdm+bx0Gea5I8f7pj+PwuSMnjeazbRbjUQIOOxP7A1RAYqQYVk1BWG5ZlDYAF/sw9IWrq0ftlsx/HBET777DOUCuULIka70TbmvXwSk91IRF0WQNNlVvJ8RpsqrVgyopnNYmdsyo5M/NRymTrPDdN4Zm0DMqFFzjC/k0H9NmsxMLM2an1P8g3hdSN5MJuIWtTjIRKJuM3dRNJltLEdJAeYn9tj4TX6S6wlMDAbOb86j9XtFYyiQ/T8TQSSPvSDXfRG3E+raLSqGI1ZzI4MtqCBuTz3UYKj3+3AH3jOgP4yAM3gpgE6k/opBNBpewTehCZn6Atm3AQEkoSHAgMMzHmBCUonGAjWcTqsZEzb2b7nGKnSDHZsdR45Jz4mXD0VkcG8oB8/JpBTPqIXtBDwJmKQWPLmV3VcFrRdbzx2AG4kbHOI65TvWXZx3QUhuJfPz89jY/OynbFY2JdZdyKaKTWcc0BkH95H/uvc4oLtN9y7uY4L53mbP7QBwhPMnwyzCGbbzlXyh3l/2Vq2k2PDwtnsR6/cpeQbBEDbOegi+OEK06rP2G8Cn7z+lbAC9avWinxTziFhBxoLftaRxlwmqgHNk0AL28Tvar4wlV9zS36bwCSBxMIk1C96do5xs+Uy/NS+C5BlApZ7QVG1z4ArMbYnxQi9wLeemddy5C3H0hZopz7gb+FIug+/6wWkhYXofQsWTIrecx7SDur68nu91xImoT6VPy0g1uvrOoLiRCJwAnDyfa1fgcDqRwUOFFQQCOoNMlim4SRg4R0ffsZd7znYru97x4J2SjiW+lxzjvenXyIMQd8TYCiA3YstCATXGKptzLyTvbVxmgDSenZqyHPN8p/hNgzotRhsdv65dx1ofYnEyM/LNgj0FV7kJUOamZrMK4GkWrPeOS18kb81V4RvcN0InNc884LWwir0/HpPmIawFb5vdnqS4SEclG1UPynApPWuv92cfa597fA5lxFzgdNMAtq8nrAtfkZBA9lf9pfsj3eeqX/4nj7rXce8J/95g2jCMfWs9kwTiSYvhix7w7bxWdgGrlNeX2tNJEvf//RP/9HYdcik2uYk6sXDn6W4U+NrPLaDkSKINph0mKjFOaHRW1GMwcAOqLwJN32B1nawmLA8ec1fjgi4qLwGVouA1xVYqMkjcJDfV2Su03EaRl7j5B0sLVQNstcQCaBme7VxCOTk9Rxw+Pz6fI/3ddICNUd3D7mibppYArb1HEr3EHiu67qNYWAAtAyEFotdN+gWLN9TxJnPr4qlMkZMJeSPNhT2lYB+Lfi/TeqC7XHsaDfRTH9s8sxmVHi0m6SRsF18n5OI/7zzgO3wAozqI7bbgeVuLnj7l+3ShOQYewuY6KAhR4pAkzZIHXwEmvJ1zitem+9JBoTXZDv4t2N7PddiUlBABsGl9Lt5rMUmA6GoMO+n5+azSNeM/ZWIJ5319LnFLxCUL7FN/B5/eOBkn+tgwD7kdXgNGWUV6lR0j+uH7eTrOszIGGmNeQ/9MkR6Dq01GQQdKGQYBPyrTRp/tk2GVeP2ZQD6uQFWAZXnhx7XxudVZzX+MmDuYOHsCdvPPlMbtU41ljpo22bJg+AkZdLYjJ4iB3pfwLLGq9lwxUP5j+PI62oOuIgldcpHBkAHAxznFEamC01ngbqrCQOlfYhiNIggFJhC0J8yCY657AqmotPIxMmcBAq5MfK5AgIjP+LBCAiXVoslFM7O0GExtrNjlCslA0XZlsuX1zCdnTKG4MnxqRVIS6SnkUxPY3llA9vXrprWbiqVtg2dALTJRHR65kwRKOUBtFA4swKH1VoexZJjl/Jw/u7b7+OFF15CrUo77pwWpqLSC6NsQLVcwPnpkc2vaqOOhZVVzMwvWGEzssfocF/bumZyFARk7DAx6KPRJmhexs7OIxvDW7duYTabNaeRrGfuBZKfoW4smSrU9ptfXLAUbr52fHSKnd0HBsi/9NJdA7HpbJAVR11mOqcmnxJNIDs9j/GQBy0mQYdRKBRt/mxvkzUZhs/vQJl6q45qtYJmu4FINGQFCAuFPM7yZyYH4tiDjpG/tLSMV195E6+/8rq1icwV/tt59NDGgwBdIhEzh5QgGAubtVodbF66gu9+59cdWDKmDncdVRbkalSNmV5p1KwwFoGTxcV5A/6GLPhlOpYOeE8lYvje976Ha5vbBpA2621LoS4Wy3jy9Jmx6iiPcPP2DXNYqRdJTWWyZvNnR2iWi+g0asaiIr2NBRzt8OkLYMxMgVgUl7Y2cYm6outrWFyeQbHoMm1YIOzR/UdW4O/k8AjRsUsnjiaiqHeaKDaKKNZKlqr/h3/47+HOK5fNfrEoF7GP8+M6/viP/xiff/I57rzwMl649ZKBNa0Oi4Lx2U+Rnkrh1u3buHP3BqZmHDud7HrOCQJLP/vwJ3hw7wu0yAAd95FKxDEzM2fAa+60gJOjY5vzZCkR9OI6PTo+No1qHuji6YTJPVy5uYlBsIdqo+QCdaWySYBQa/jeZ/eQOz23AoaM0rNwHAEAutPck7ifza4u4YU3XsXbX/0qpqZSVgdj2IOBDQ/v38OHP/4xTg72iQjC73PBWQYv6LS3CYZaICyGpaUFq5lRPM9bAMqCqN0OUpRDWFo0WRSOCR1rMthsz6tUjV1JiS8CObFg2HRWyTKkrAcBRV6bIElmesaCsWT9kWtdLVWxs/ME7VrDGK+RYACbl7YMMCnlS2h0mpZtcFrKodJqIDmVRmfQsWJmyVjUZHVG/R6y6YxpTtO5Pi/kwSKFsWQKg4DPJCaWL29gY+uygf75s5yx4CkPQRkQAv1nR8dIBOO4tL6BbCZr+/g5wTjOwUjE9Hs5XtSfJhDCII1JxhEgL5fQ6rUwu7ForOM7t+8ibevQFQMmM4/scp4hWADzi88/t/mxurhka6aUyyNXKlghzK987V387u/+Lli/t1kDapWasYaps/5Xf/5X1teb62tYWVo2oIEBXU5mrpliuYqD40MDhVbW17C0vOyyqbhnV5sonBZN33x+esEyJijXQzusbB8rFBwe4aR8hEqvYnOfzOpEMIFyvopOq2N2NDWTMlvAH9sP6y10ul3Mrc7hq9/8Gl68w2Ba3Jipoy5weniKWr6Ew70DfPKzj1DJFy1gQPCM7eZe2GjV0Rz1rX8ZiJJTrDMCzxzEODrt5gV4QuZgMsnrhFFrNQyAbvd7xiikPMqly1vw82zSbNt8INueew7lYWhzM/EUMgzchMIYdfu49/OP8OD+F+g0euh1euj3ekglM0hS9iqesLbyrMw9Z+vKNgj8EIBmIPXs9Bw7D3dc0DYcxqXL6xdFlWkn2X5X9yNuAP7MwrQV752Zn7GaAsweLJ2XrTAfJY1Ojo9Na9lAAl/Q/I9gNIz5tSWsbV3G5etbWN5aA9VBCvUGWo0Gdj9/jI9+9GOcHRzZd69e3rKAb75Qwu6zfXQoY7G9iRsv3AEZztFgCJ0GCwufo5jP4fj4EGcsCNvuYdjtWfFF9g1BMRoUsq25/smWpXQIAXix1mhLfENXZ4ZjRxCV55elZe6TKQvMmZwY10u9gs6wh/iUK1BYJ3CLodkF2hMSURKJJCIs5OD3WdHXcNQRcxg4JiBp4NtoorPac6xWsqmdoxk2+05t8mdP9/HRT3+Gg71nVmCwUS6jVioiFAwYA5y6xGlKJcSTGHbd2VkAEf1EFa9n25nFxf02d3JmGUYMHlkAhEGM4RCNmgMemcwfjfDMHnbayCOXYu0IHG48HUEmDJJmWFyaGUhcq5wnhaLT4GVBXl6DmSL0aZ1/0kO31TW7zeA9v7+0uGJrmfaU9qpaKXGXQ4Xnp1bd5q+TWHQSGK2mYz8zSMksAGZcUB+/OwSWVpewcGkBvUAHg2Ab4akQOv4meuMmEByi3ihahV1/gCeEEVrtpmUBjQY9hFiMk7EhY3BS7+KXGdBRsvU9qeoEoAXIGJA7ScsWMCYwx84GEx/TzskTKWj50pwP7E9j40+yRtkGAUyxiCP6MFtD/q3G2IApFi6R3vaEoS0/ywtacOzla/F6AmicD+DYqwIZGaDlD2XadC8Rmuib8Hym+lLsBwaYNmlTFubtOhx/BveNWT8BsROTzBieS9UWtoEAO4MkJIGYj9Hu2NmVMml23pkAnsx0sPnp8au9/oRIR/QrRIrh+waWU25uotf9S6DiBEhiv5hfF3junwos4jX4HWEAHBsBRRpDAVJi+fJvrUX56rqOAGjuPfy+BR34nCOHveiZBboJ4JbP6L0Ovy+iXaHoZHH4IzDSC04K4NK8/PJ9eIYW/sPvKTghPENzQ9f39oF3PnpZ3myHgEV9ntf1jhXnkwGQvqDtxwI7vRiAMAG+xh8Bcvz/RSB58mBeUF/PfIExTFjwAt+EdbFtXgBQfcPf8sV5brSz/eRH80g+M8mL+qz6UePpcBOHr+nZNUYCA8lE1rMJ3ORnRKTwAryyE95n1z2Z5SPf3ebqJDtHuBwDtLQjF5kVfRdQ4j89i8ZYQSLZPc1pL1gsgNcLEgsE1TgpUKfPCHTl9bTO2FZeV/fyBm70uS8HURRA0Jz5chuEJ9l4TrTzdR+NuXeMvd/n6+553XzT2hL+ov5k4PRiDVuxWbeO+d0vg+5au5o7stO8loiWGlt+n68LV5KNFwanvrjACpkJOwG+dR9eS32g9SyMlp/hNfi3Eaf+53/2X5oGNDc/65xJQTwXBegiTNGqiXEhY+mChRxxkT/+4wGbzj0jkEpVEAisCBQ3Er4mQyGQkJu+rqPolBeQZTsEwHoNrBB0VgxX5ElGhg/HiaTOEwishSwDKaCN9+BnaMj5ngBzGnEuYAGkTjc0axsLNyubxCMXjeW12U7+iIGphcDP8Tt8n8/I9zlAxuwd9i/kATRoHA/+qHCfIpxso4A3TaY22ZsT1iz7h9fm57hZs1+44Hl/LQDvRsD70blw/eGo8uwLG++J5jP/dgxjJ3/CNrHvvcaGn+ez0bHTvXg/tpUa2wL4FTVnv7LPeC1+XgX+5DgJvOK9M1Zsxx0SvRE5AZd8Pr4vKQ+2UUUJNc5acPwt4NYdZoNW3EXPo41G892qKE+iQFpAOkBdgNNhFzGjJqEWqfezOizykCxGNF9jHygbwFhFk0iv2E1sizSz1WYZXRkOzh/NJ/7WPPfKUGhTl2ERm5/tF3tYG58COzpwcmzYHhlIb4TYoscWoHD6PzLWvDefh5qH6iuuH8lp6CBFZovup3WqNmocZCMMOOUhsdu1tnB8FQji3wpmsH+1xsQ875HtM9GX5r01N8SMVyqqGNDRaBKdNgGGgTGiQ+G4AdCDfgD9LtOnZxENT2NudhVb69eRjcWZMW7p9flcA41yHVGydUc+1MtV1MsVDKhB2O/iYG8XzUbdGBfdXhubW+u4dGnDUshPz/Loj8am6Z6dW8QLd1/EwtIKsrMEoANIpV3a7NMnBPGY6j62YkRccywMNBi2rdAe/V6lM77x+pvAOIxWo4NMmg5bAqMJy4TMm2a9jLPDfWPI5csVLK6tIJGZspRupmgznXh1eRWJeNiKMQaobWrj7hzOew/vOR32oA/xSNSxHOt1YxNxfXI8t65cMc299BS1tekMO6kMAtiffP4J/vKv/szYNy+++KIBjiyA1GDBz2bHQMOXXnoFG2sb6LQHaLd6GA98pk/NYl3cj4KhEYYjx5KvNasGbs3OZa0Q1MxM1sCge/c+x97enkkCVKsEyYsm6/H++1/DS3dessM0bRAZ5Y8ePDQm6Xg4wNLCHMbDoSuoWa7+f2y9R5Ok2ZUldlxrD621SJ1ZVZlZIksAaDQa3Y1hszGzI40bkjZj5JLCZscFOTQaN9yQHKNxwyV/AUkbTPd0NxpAQVRVVqUWERkpQrt7uIdrLWjnvu9kfiibLCuLCBff974n7nv33HPPxdlZyYqT/fhPfoKZqTmEwlF0hzD2Dpne7BsCeXuv9owFbNrCEUrjdDAY9FGuniN3emzBgX/2z35uoB0dcsoaDIYjuz7tMZmHp8UCFpaWMD7hsiBYPDJ3dIjc8SFatSqSMVf4lWMVCDtZKBZii8QSxmImAL26uWYANBmNtjd2ula07NXuC5zsHxuAGeg6Ha/kWArlegWVdgXVVhVT89P4j/+T/wgXLm3aYaheZREsFucK4stf/xa///J3WFvZxMbqNoKBiDHRzkpFnBTypqV65dpV0/6ORgnCcH10jEXHcXr88CEOj/YN1Gg3a9bXTL/nflDMlwykHx+btIJBDMJQy5Rrl9d+8uSJjfH80iIa3Sp2Xz1BIORsQL1aM0bh5OQ0xrPj6DSZ4ZFAr01AY2i2vllnIc1z01Nf2lrFn//T/xBX3r9iMReqAzXrQDF/hje7e3h07x5ePnuGHs8Fg56TmJqYsnR5arCzXdSxvvXhbQOQyWj++vdfmyNsB/9wCJNT0wYGKUOA69VYH2QYE2SamnZSQEHalzZK+TzevH5hdmxyahxj2QmTP9jeuozl5RULlj1+8AxffvlbK1A3PT6Bg1evTPZgaWHB+rfd76Ez7KJQKVqBPyus1u+g224hFgoif3yEwtERMokkZidnXaB40Eet00J3OEIXQ8yvLuP67Zv44JMPMTM7iYODE3z91Vd4+XzP2PisD1ItlJEOxawN8QiL9DC9OGq6nmQH0g41ux3Tn47EI9g/em2ZQFzvxULe+juSjpuNmJueN2YmNahtjyAzatgzUJQp0r/5x1+ZVMO1i5cts4T6tLniGUqtc1y4fhU/+9nPzN7sv9q3ABgLZxIwJYh2flbEF599jhs3ruH44Bjf3P0KtQqlJ9o4ODoyYIxjS+1dyvNwHpmjNgzgLF80Zi8DIe9d+wAXL1wyvXXaPUqpUMYmlgjhvFNGqXGGaCpmNjmdnLCCjgQXCeBPz09hbnnWAFju569335hNSk/QDv3AbCQlCxIJFugBDl8eG8jOdXrv7rcG9pO5zYAc28r5YQUlEwGsbK5iZXXV+o16xLw+n4FBKwY837p5AAAgAElEQVRFopTn6vQs+8Vk47x6HL3RAOfNKqgZRfbzD370Yyv+Rybu3us3lgVDRizbGQsxQNK3gooshEmmL+WTXr/cNWkFc6rhZPGcju3IgFjacNpzs09zcyYDw8/GEnHLcMnlzjzZmq4FKhl0YfCO7aeWvGXMZbMG5mayKQOgF1fmDYDmOFuBuWbbxp22u9vqGnuVz0hQPZFNIzGWwcXrl7F97SIml+aQGA+hVG3hlMVc3+Tx+JuHFiju1tqYGps0NmO1XkeZescTGWxcvoiL169icWkeURbTZRE+fr7ZwP7rN3i18wL1cgWdWgu1Uhn9Ls+8PQs4hZIxxNNJLK2vYnljBRtb62a/CBxYTYM+g+AshNaywoK1ctmkrShLxICsOcejvgUFWVh2+9plZKYn0Ox3DeSmXeJ8239zZE5/MpFFKpvB3MKsY2amGJhwLEkCq2Q6G4Bl7OGh7fOUQ2GGFAM7Tv7lAL/+5T96ms9kPg8xaLUtANSq11BjMfpozGWTtHoWoOW/KNljgZEFtLj/GzubAYxKBa1m24r2sm9jYRKGXP2NkNW6cCQQV0elZXsnbeIkMzDGx40ExKAPCycaIzqVweLiss0X51vUkS/kcHx8aH4o8bRU0hXtc4GiIfqdvj17MEg99XlcuXIN29sXEA65tfTyxS56/RbO8jkUiznLgOKeLUZcp9O19UD7RuCadj0SSyEUTiDGugvZOOqjCgbRHkLZIZrDCgahForlHMr1AiKxAGJxnlcoU9LGOYtrktQTCbvihEameAdA00aaXxF0IKWBZQRrffrV5g94QK58t7fglleEkEFXO98PnOMvH0KFwwmoi4wkP4tjEQk51h3HWf6t/Ezz41sum4OviQwmUMUP0AhgEtBsoDe1wn1AB9vM1/g9Zg4YMcZL3ebv9LvZBhFZaGO4F1BmhoHStY11wyB4Tdpk7r+0N4YnhB0WwOemHyuJDNpB9jnr13AeUfqK7zFAKVDQAF4P/At4kp8m3eUBrqrdw+fn9dl+zleOm3wr2ieNifwsAX425jSWHuAtIE6ADn8qk1dAqr4rkJH39BcVFIYgso0CCsJY2HY/4EvpRDf33oGcwgh0Tz6nQCX/sxtWEHD1jPi65oF/vn7/WrqP2smMIvWPAqgCkPkZl0Xt2szXZSv8YJof1xEu4QdjNe/le/IzAtYjQdqhd/Id6ie1jz85BvJxBQAqsKA2mU31SS3ob72vMRbwKfBcoK/aqParD3iG1PgIS/CvHQbcNBcEwArDcaCqGwGOiUBDm9ce+Eibrv6lDRFIzjMh/zkw9F3hQf7Oz8j/f/vcHtCqNviLixroHHbZ7WZbuM4pkeQBp3yN7721TZ6igT7r8Ml3bFz1keaWf/5qzvIZNa56BgHQAkH5OvvZ4XwuU4LX8mdmCBPkd7UG+B1hhv++Nf1HgGzQKUDwn/pM48Mx94PIf4ypOe1n/tO6EC5ldjb4DuPUXNT884+nySh74LTmv66reaN7aF0oK91vj/xrVPNP4/j9NgrM1rjpu9pfRKY0guX//a//1UgGkwbegZ9DOyywAQ4JDxoQrUVoHTVyi5g30wZFB1/AJzcNDqRtFt7kl9FXxM4ioqS5eYPDn3yNBy9tig4IdwUGNYGkwWxgmhdJF/ou0FEGWJudIlu6Hq/BRcZn8xsFplfybwHpfAZFTy1qOjFt7TAtMBZdG7pJrAOADIkWAj/La7CfVACNfSN9ZrI4+I99yM/yfx6i9LsARl5XusQCsHlPMlUUZRBwJ+PCgynf43Mak8JjmvqBfuqqOQPwLoXTItPeAUQG1HTJvMip6zcXOeQcEBhsQI0HxPA1/p/0mDk6rChqRHDVqneD6dOOMck28rqaM36jE/Oi5QIjtQFxDmjj4zjxOjyM8LvmCPp0m+ww7zG2tRjoNnHOCLiUMWMf/NE89VgI/J4MAvt5OHBrRCwGGRtek32j67J/aeDUHn6H1xcozTZrXomZ/BZE9cnH6DUVMVSf+Y2aDJDWC9ukjdUfGefn2EZeS8ZYa1BpSpyLfuBb64z97w4j7jnZbwoU0fFjmiQ/I/BZQRX/4YevEbTwH1L0vtgR/rXPNipip0MlX2Nb/Qdb2QpLke8758a/xtlebSIEioKBqGOeDRjZZ6E+FnBiIUAWholgYnzOJDfK522M+klMT61gcnwJS/MbmIhPmPZkt9E31i4r3QcHAfTIuGk00WBxuHbLQGLqTBbzOZQrRUsVnZqawMrqks0Baty2Oj0DvMfJPL5yFTNzC8buiEZDoJ9Ch4Vs0kZ9hFKpbGxhgpH1ehXNVhWj4BBjnr4m+41p+WT/TI5NYW52ycAV+jhcFwTi8qcnqBQLGLIoYNRp1waY8hVzKTMXL140PcREFDg5KZsckwU0Bo79SWDi8bNH9lyUzCGzi3OOc5kp9lybX/zoT3D58iK4B1drQKMxQrPlNDpfvtrFk6ff4dXrXRsjFx2PmxMcjcRw8/1b+Iu/+BnWVtNW2Ou8ALzcPUU+XzCGPdd7oXCKUoWA3wD9UQ+TM2NWlPDzH3yGlZV51pbEq1dHVqiKc4uOJAEnpvRyLVLLmcAPbTNfJyhRLVewODdrQHY4GLT3nj15gjev9zE5PoPr19/D/NwSgqEIhsGQsUa5ljk3WdiLBdYYYJhfXDDn+OTkyDnXQ6b89czpYbEqK8Q7DKFVZ/GIEVptBkFbGAWCppWZpGREImEFG8+pN3rwBtXzoulybq9vGDhH96XZ6aJYOve+GzIZEILXC6uLVnxraWXRpRmTqV06x9HBsYEMqUgMURKlhiOE4mF0h12UG2WU6mXTtrzzg89w6cplA38IwDeqTUQCYbx4uotf/+OvTBd1dmLWQF7WQigyEIIRLl6+hHky/eIRS6mmI8+aApynTFfff/3SGGflYhGjQQfV85KBDATmo6GEjcPK2ip+8pOf4Mr1K8Y0475CgPzu3bvYefEc6bEsYvEwnu0+RL1esTlHPdFatYmpyRmToLm0fdkAD2P3DYc2X54+eYDjkwNj66cn0vjpX/85Pv7iM3tGBj0IsO88e47cwRF2nzzGKYubkQ1ac0U3WZwvEouhWK4YuPXFn/4JPvvBF0jGA2hVh/jdb36Lf/tvfmESChzfhYUlc3BpbzjnuYcTXONcpOO8uLWOselxHL85wNHhPgonJzh4s2dp7sbSnp7F+zc/wK2bH2N1dc20Jo8OTvH3f/8PKByfIjyEgWFc1441mTU27CA4xDAWxPL2BjYvbaHb7xqQy9oeTx7cx6Nvv0V0FMB4ImugZnpizPqg3GqgPexj5cI2Pvz8U1y4dgXTSzQ+QOlkhG++uouvvvwdTg4OUS+VEesHkAonPKmehLESyYYJhsIo1dx8CEdDaPXbNh9YSK3TrlvQgedFsjUpv7O8uGY2hWPAtVQuV5DKpKzoHPf0hw8fol6rYWl2HtlExtimZ+clvDx+ZTq/tB20VZPjU3Z+4P5APWMdlk0LPJO069Pecc9gfzzdeY69vT0b28W5eQdyjZyzwELbLB5ardXwwQc38Zd/+U+wOLeCXC5vRRBZKLB+XkQ6m0ATLbQHLSuQabVJKKXRpiRLBqtb61jZXsGFq9vGAi4WzvDlL3+LJ4+fGei1tbVlADRlZQz4HpHFTXC7hvvf3MOTBw+RO6TNegdwEAzroIdhYoSbdz60opxGvEi6jLqjg0M8vH8fL548QzF3ahrjVG3nuV5ACZ3baq+NsalJfPHDH+GzL75AciIC9IDcSQUvnr/Ai509nOXyaFQatqdlkxlMpLOW5UPGfbFatAwTc27J9k0kbLwof2PSN+kxYwcT8GdAgAC0nS1MVsBlGzDNmGzeUCxoshGhSMBsFa8T9lKaLUiWjGNmfsakKYzdGwRqjYadMQqneVTKZZPHIauL48n/eW0Ct1c+uI5LN65gZnkO4VQYZ+UyqqUKjp8d4Py4iNzrI3QbHcTAwCnlUQLoBUbIzE9jYXsV21cvY3xqHLFIEKER0G22Mep1UTg5RfE0j9zBCc6O8ug12pZezP25ScJJMo5APISrH9xwGtjryy4DqVnzwPMBkrEk3rx6bfOJbP3xsTFjnE9PT7qzJQsaUu9/Mout65eQnBxDG30keG3AinyenZ2bXUqlxhCifF/K7W+uyJmT4avVCQQ7MJOFPMkqDydiLosmkUI8Qq3mmhWAfbW7g29+9wcLVmWSCUym0gZ2l/IFG0uOdzISQ6/VNfDcmHLBgNkt+nRGqOh1EYvGTJ7EZCv79BuDSCWTmJmmzvUUxjPTTnvf00XO50/w6vWeBcXpH3BvdudIykESvB2Ynv/c3IIn5REyjeyTk2MrzmoyCkFqDLvsOtpZk8yw77JSbMiCSdzDN9a3EQ4lLCj9/OkjkzKjP1Y4OwUrxnLfEkDB2kAE00csQjk7bwA464WkM3PITk6gE+wZ6NyP9tAJ1/H6dAdt1FBrFtDu14BQF7E4AcehAewM0HGdjqdTJsHBf+ZjmU73yMlz8Hw9dAEDBfQJvIoZbkHltmNAyt8SyKAihhx/A2C8TGb5AZLc4H4iX04Aifl0b/07l/nKImL8HD8jEpkBVH0HKunMLdIUXxMwKp/B75/ymQy49IoV0xYZMBZh1nHLZKfEwuS15Auypxyw5vTsuWeRpLE4v+CK0/f7VpCUez3tDNtrrMawA9rpz/ilNqgxz32TAVw+pySyLLOFeATnOVNrPJIN28bzM9sgMpj8LflWAqrYRp4D/WClH0T0AzN83cbTA1sFqrLt8tsF9gmEla8qUNDNdcdEFR4hMEhjZOCVj7FOCY63QQtfmr8fNBemovHTnmoZ5I6v9jYL2oIWfN1j07t57SQ3NPfke7FfTGHeA78FkIqwx77wkwT9QJkwF//zyeeWby/gVACnMAPNc16btWQ4bgKC+VnOExEntZ4EWAsPEZgqf1ngn55VwKQyE/zkOd5X48TP6fn9YyQAmhrnwhC0/gQU2przUht0PYHLwgMYdBOe4A9SaVwENsrPVn9qHPkdP2DpB1c138w+eZJrklplMFSgsuGGvXf1qmz+eJJVIizKRqgv/GCrn7ipMZS/r89rLfhBVvUTP6s5ITBanxNR9fvr423/eWtSjGCHeTjFAa1L2SPNEfULP8dsX39AwG/L+HmtCf3UGud+w/d1P81h4TQK3AjEF4Yi4F3jZGcoDzDXmPvbzTOa/pZtsDOot15lw3ldzhURJWVj9KwaF/Wj/tb8Vjv99skIlv/n//wvR8aMs1Qmp8nC36n5yX9KtWCapwyrdSIVMD3DIRCQE11OFhvrL8bG7whUMhDDi3hwovI6XKDaxPhd6QgLuFLnsCPYqWJmBrwUDhkv/wKScfBPRC0oPqsDLp3hf/cZ97cmLTdB/q50AW7Yjtk7dGDrwLFEtfkI8Oa9+bsDYZ3uHu/JDZADzL7hz0bdMefELuVnJTXB74uxwudyqYzuQKAJwdQ7P+We1+Q12D4VrPED5ALGzfh6DG+3mB17VGCjAGgtEh6adRBSRNCxC9whjf+rn6Trw3vEYkqjc8Uq+B77mm0UGCsNcY0h3+f/6kP+ZCqUgEZFddW/Yt3yb4JFfsBU46q5rGtqg6WUjKJZWiR6HhXd9IOdAnMF3va67iA58oBYGXkZFAHmPFxq7NQWtk3AlTTX/OuQ/e0HmNnfvD8/y98l4aEDqAHiHpiueai1xPdk7GWQtGlqvsmIaZy/fzCVAVNwxB2EqG3n6eh5hzYGWJimKACebZUh1cYsVjwBR//aVQCH/ajDF9snw6roOt9nXyhYpOfWYU+fD5FlYxXG36Wn+PuBDgVZAHQ6CTwTgGZaJllu/Z7V7EM2M41kfAqN+gCBYRpjWTImlrE6v4lkcAxBylvQEWu0MeoOwUxLpiO3Wayp1TYmWqGQR71RtvTVdqeFRDRiDMe39qjRRb1JFnPPmKzX3/sAE1OTSGWypuHKAn9WhG/g5EvIOs2dnqJ6fm46ztXGOUajITJZ2gYY+5JFrVYWV+zzdAQJAg96wOFh3lhJBKBL+VNz2ManJlGuVNAPjExDmH22urqKpcVFcwYp12CHlJHTjCKDjSnDJ4UjUC+XrDA6VtxUXBX5rgGKn37xhb1GB5Brs1J1mt3UvX7x8jlyuVcolguWAlkkq6zbNR1Ppu5e3LqIn//8nxqg2O9SC72Ko8NjYwqTLUmgkp8nAH52lkejXTMpiUtXtvGf/ef/KWbnEigUOnjw+JHZQs7LRCJpexTbYptzwBWHIhuNjjJTTrm+tjbWsLi4aJINdDhYrObxoycGyHCuxKIptLtd0/Ydn2TAy6sEHouaY8W5y36g7MaDB/dMemVsgs81jmg8ZIwAC6ZQdzjCfSgEOgN0ktOZcQwHdMYipgfOQ36rUcXJ0SHOS2eYGhvDRx/cxs2bNxGJxk3mIJc/w2nhDP3eAOe1ihWYS2RSpt/Lol2233rapft7b4wVOjM+hc2FZVCfLchiioMuqp0qDk6P0B50sHlxC5evX7W2UXOc2VFM0T54+QYvnr2wNOWJNLM3YsZ+G1GTdGIci2sryIxnzEHMZJmR42SYWk2mYh/h8OAN8ienpsMbJ7heouPftvkSiURtbly9dg1/9fO/RiYTQ7PdMzmHUqlogOFp/sT24HAEePjgroH8BkCPHIucY3Px4iXc/vAONjcumI4yn79aLePF7jM833mMnd2n6Azb2L62hYvXLlmhNedYjwwMJlBfKRTRr7eMAcjCdgywZMYnLPW31e9aWv0nP/ohbn34ITLJtLGCCezf+/a+AdBknDMtns4tbakFfmp1mx9kaV64fhkXbl0zAOO8kMfjRw/w8Nvv8OrlC0vPtnNYMmmBpEtXrxn7lqz5VquHRw8emVRJ8fjUwDBqr9NuM+BLBiRBt2g6ibWLG5hbnsdg5AoN88C59+wZvvzHXyJ/eIxkIGrO+/jMlOny1liMKxrG6va2getrF7cQTzuAhFvy3u4Rfvl3f49nj56iU60jMQgh0CVTKYmJ7Jilt48RkOn2kD8/wzAYQGYyi96Ile6DqNWr7qzRYGDmBPn8GVYWVrCyvIwFT26FetSUzBmFA44xyqyOasOAW9rX8XQGAcpwnBdRKOZRKhctM+3G9ffN1nBtk/WYGR/D0vKy6RiLkcY1z88wuyMSC+PJ00dmDy5uU+5lHvGQcw47LJJ3sI979x+advfnP/gB/vIvf2ZyJw/v7+DBdw+QPz3FoNNCJB5CJBPGINg3AgYLNI56IQtMXrp6FZevXsaND69hYXXaQNc3rw7x3Vf3sPN0B6enx5iansDm9rbZGx3sk8zg6w+tYOjLF2TYuqwSBaAJlLeHbSAdwp0ffYqf/NmfWVAmngpYf1UKbbx+sYff/fLXBkI3qzVjJtO+8To8V/R4ZknGkBrL4uM7n5lefDxFLXIC4C3kjnMm1UMWNaVXSrkzA7ITkagrCh2NoNqto1wr23ofmxhHeixtNpVa5OViGbFAxPZCB4Azk2fcmMmcqw3u6x5jvj1oYxQmIzeOYNSd8bnvRwMhCwpRH77Nv6NhY9QnkhF0qJMeDhqTnRJNzMKhnjQDGywmSGkE2th4JokL1y7h2gfXMbsyh1A8gGKljGqxjtOdYxzu7uPs4NTkMwJdp5E84LkwFUd8agyb1y5i4+oFjLN4Y4JPAXQaXfRaHWPAn+eKqJwUcXacQyV/bvrQBEw77Ei2d2EKH35+B5tXtjE9O2GF/0rlEkpnJWMAU8j7aP8Ar/ZeW1ZTMhoDpQNMt34sbVk8wwiQnZvExpVtJCaz6ASGiKciiIWAUqmBs0IJlCN0YK7znyhF4QCTge3N9B8YuHAAEs9FQdPm5h5CQDqdSFumSrvWQimfw+9/82vc/d3vMEGAbnzM5mPu6NjWi2PjJ4wZTzun9WXnt9HQ6kPwd37G5Anizidhtg/XF1nISwvLmJtdtTMX29ru1HF8fIQXL3ZQLBUMiCWoyMA5wV+uHe4lBK+Xl1dtHQ+GBIvaXgHhfasr4cALRzJwDNKgSayxfyjlMTs7j+3ti1hd2UAoGLexerHzFBXWceix2CAZnR2US2cmy8E9iRrpo2DICAZjE5NYX9vG9NQC5mbWMbOwjGGkj8aohnK3iPNuAY9e3EWlmwdCLfRQRzA8tFoVDG0QlCTtKhoLI+5JUDj/idJIJEB1PRmSodUYEFOO65Z7sEAIAyg8SQV+X/61gTFBAYsOkOTeL6DBAKWAI46QSafzux80IPDKtUO2ts2n+DvpRfnuBpYEHcAtwI77srKdxULm53kt3k+AhJHPBgOTmzLSTihoY0Wf0OpR1OsI+lLBdb5X0UoBhqGY8wN4XxbD5T5AG8z9Q3IdZu+ijunLeWqSlKazOkKcGQrxuAHshnUEgmZ3RPAhEG8yih6gKnBUfocfbOIY8FpiNZp/5AUSBDx9H+zh3+oXgWMCrATK+QFgvafrCLD2Yxz8XaQsPwgocpQfBKMEi79NAsA0l+Sv+dsgUNiwBK8gKt9nvwnD4ff8AQ35mnpfYLbpsivD3iOZCVz04xoCGNUnmu9+QNEPnH0fNBeIqmsLtyADWiCx+kFYFO/JfpQPr74RJqLPa/y0fjQneE8Bl7yGiJgKjGkt+D8v3ENAMms8OHvt8DcD7T3GurGVB45EJkBVGIbwB9o7zQ0B33qP48M5r+cRkKqfvCdxKj847Ad85VfzfQLl/r7i+UkZ2mwTA5PCAGzOj97pxQs70phprDRH+D2Nt55POI7+Vh/4+5LvCRMR5qH5IpxQ9+A9hR0I3+BnLLDq04UXIKvMGLWVP4XJ6dq8DouX+sFjzSF95vvt1diy0LU7c7ux1+9auxxX3s8/H7RW/fNQ1xN247fxhpNZCNuNhZ7bv+Z1fd1XwRr2i7JfNAZ6Fn5H95F94/d1La13I+b+b//Dfz2i8XbsOsfe4AcFtCmSTB1QW+BDT7TeS+cRMCkAlpsOHQteS5uRbq4JoUlhgMbQGUveUwxfPggnvujj/oXP3wVCc5Ng2hj/VgSY72sB8Xe2WX8bcGKgs5Pc4Pt8TgGp/F0bmwC8eMwBpRwsSUxYMSMvNYSpx9zwbBPz0oRsQXqpMWK4clPmtVWQzw5llMfouoiyJj/7jJ/jazwwsr3sW35WEgPa5PjM1bpLf5FR4TPxGvwMn0GsYF5ToD6vzb8duO5SRziOfF0HCaagyei5CeZShXQdgX+SVhBg6Bx9Opku5YMxCsltsG18Br6naJH6W5uNFgLvqXFT32h8tPAsUu4dbAgu8X1dX8Zf12DbxdzW2NvzeOwCf/RZG6yKGwokZJsk+cH72rw2VgQZC+6nwGttCDo4EYBWFI6vKbrPZ2O/c7yU6qRDkvqCc4BtUL+xDby/gF3//Nfa4DXEFpbsht/4qP/ZJm2OmkfsFzmp7hDqnlXf12bA59DmwM+w7/ke5x/vyd8Fbmtz0aYrAJ3OAeeAgHvbrHySMRprbTD+A5Xe08GD/eOPmvPvRNwVEHWOmKvQKhDb7BFlNiIxS/2mzh91VtOpMdP7FWMmlZxAMjGBbjuEUS+JVGIa05MrWF3cQmyURrAXQKfeRaNSx6DdRXAYAKsrk63CcSgXzwyAJFhPLdler23MLq4LMrTD0ZhpTpPZSyBxZWUNtz/6yABo9k9mLIlSqebkcgZMl6M+PSuEVxEKDFA8y6F0nnfOQiKCeIIAQ8xAuY2NLWTSKZPPIJhOqZCDg2Prg0LuFI8ff2d6sNfeu2Ep8weHh/Y92isCBXR4mDZfr7OAGFPrO8ZwTGWYljdCrV62n3T6LVU7FrNUZdpNMqh/+tOfWpClVKkaM4UMVV6bNuLZ7hNUK3TSyNBhuw7QaLYwNzmLbGbSgGgCiQS1qNXGitmUH6HdJ7OQ9oSOIcf8xd5zHJ7sGxvq+ntX8S/+y/8CrU4Tf/O3f2f2+dZHH7kiZxhZO58/f27SJyzkZo7KMGCA8Y1rN0xfeG15BVMTcfS7lAthmnfLtKl/+ct/xP6bQ8fe67YxPTNnUhtMKaZTTweIQUqCMXSenTP02lKETQNySEZowNiM7Cs6AFwrA2ZINLmp9zG/uIr5uRWn6Wz7XQDdXtPSg88KecRDUVy+cBkXL1zA2PgkcQHkCgXkCkVjcBbL546FGguBDB8y4OzA0O5gyOJhZyUko3Fsrm7gyuYFmy/syy4L2nRb2Hm5i9eHrw24uXHzA1s7NWojDkeonVdNj5ZsQc5hptLZ/j2EFfyanpmxdPPp2Ukr0EZAlw43AwwtsstyedP/Zer6aMiickCXUg3NpgENBNPZDzdv38LP/uo/QCQSQLXeMDYqwfz9/Temn2lOQbeNVy93TeN2ZnbWGMcM4DArZXVlGx/f+Ryrq5ssG2agUqtdw9HxGzx+cg/ffPUlyo1zBGIjTM5OuWCDMQ4GFkzh+o2NglawLxWLo1UjK6uNAFPHwyFLMycwdO3DW9jc2vKyC4KIBaMonRVRPvPSeTt9pBLOBjEYxefkvsK1f+XmdVz55CZCqSiG3Q5ev9jF3d//wYBogn76HIFFsgU3N7YwNT5l9opSKmSTl6mHDncQ5Tojg4zBB7KOY5kUphdmMLu4YMzSdCZlGtDHB/v45quvcbD3Cv1Gy9pHMJFp4SEGYCbGsLi+jh/85MfGZC83aqhUa2bXaQ9+/+Vvcf/ufftuHCG0q01z8Am0s32rG+smBXFWPsf47DS2Lm8jkmSqLYzJT6biztNn2NnZMSCPBSe5VrbWN6ztxfMz7L5+adIQyxtLmJqhPEvWFYoqVjDqjdAo1yzAx6BGIXeCxYVF3L79ke0jTMGmRjfHqTdixobL8OAzct+hpjqLwPJsy3vxO598dMd03amLHWFmWauJu/e/w917dxFJxHH7ow/x4UcfoVyq4+7vv8H+6wObG5xTsVQY21epbzxtLNbnj56hed42VunC7BxWN9bwwSeUIcrgxd4ungDUJScAACAASURBVD54jIMXRybjQaCL4MvcwjxS3jmTZwFKMPBsSMmQg1evbe8lIEmtdMsQ7HZxmDtCA218+sPP8Rd/9ZdILYRhelAkmlaZMVLBw6+/xT/8zb+zecJ0eoK05jgHgsZOj7NA7PQUPr5zxwowmh3gnt/q4bxQwuvdVyjnz2y9c05Wi2XzAQg6MljZDQ6RnsgYy35lbRnJTNL6N3+Sw7NHz1DNVywzKDII2R47np3AxuaWtYFSQ61uD4FoELFMHPFsxKQMYomw2QEyiXvNroF+jWIVp8cnZt/JDB6nrvmgg0qnac4v96yleSdBY8UyAQOMKac0PT+Dqzeu4r1b7yM9mzbZI2r1V0tVnDw7wrN7T1DOV2B6Sj0Y2NnsdRCMRzG2OI33P7ntgN90whjkjAK3KZ/XGaB5Xsfp/jGquTOcnxRMloY6yWQBdwZ9VFoNLF9Yx8d/+hnmVxcN8OoOumg066iUzhELxS2ox6KeLJ7K7BQC/Mw4JShG+007QxZ1emYcy5c2kJmZQJAM52yY+LZpNzM7y2UzuoxSSSdEKAHVd3VWGCimHbTzG6vCUt6h37E6NgTwJzLjFijoNloWRPn7v/m3uPfVVwaSTmTSCAdDJinGtnIsCdYxUMLX5cOYs93nOcdpQzIoxfmcTWfd+ZzFANttq7tAEHp2ZsX2d7MN50Ucnxzi8PCN7Zu9QQcz0zNm18VgbjSapjHOYBHPEcEQz1OutgAlIKs1x04VqcEKQoZj9tzNZsv2ZmaVLC2tYHFhBeEIGdBVHO7vo9Gs2D7cJUA86qNcKr49LxIkjxFE74+sMOvlS9exsryJbHIWs4srGEUH6IbbOO+UUBue4+7j3yBX3TcAehhqIBgZIhQmIMlMU8pmuULjGS/r051P+94eUX+rPc1MkbdgGUFbT45OwELUI53ItxbQIl1hns34fQaMBJjZOd4rOsgsLgND+o4gJjCKr7mgtSPYxLxiaPLLBCzEqOfuSWvSbvAayubl9wXGynfh3JTPZuDPwAGXFmxKxO38RExAOs68noBT+SHmVzILod+zzCs76wSDdl5lsVT2K+cCz5Nsg/wL8+N6DmcgAG3Ai5d1TGkT82GjLpuSe6mdCwdO3otZgQLf5Cs6UosDAOUbsa3m+0Tca4ZxvMVK3hUEFOgj8IY/5T/6gWL5X3wGnrP0PdlpzXWezQWmCedgu+Qn8vNie3L98W+TEOk54E3Ap+YV2yCglK/pGeTnC6/hPJJ/ydcMFPV8OL8/6QeHtTblG/Pewm80jwUw+ttlD+/90zXI8NV8ElmL7RD4LVDND1ByLmo+WsaqFxjxg7y8rx/0FL7i9/GFYwm8lI/rBxV5DeEHbCe/o3Wm+eT/vN/PNiAwqBpd7wqRCkdwZ3onw6n+1TxSexlgEj6gceQ9+L/5x4mEzQWBnP4x4zU45wSyvgNHHWgpfM2eKe7Ysfyf3+HaJNalseB5gfeTLZO07/fnrR+/U5sMKPXWqea/7IiAXz9W9X2cw78f6Fn4fX1Xv6vvNbf4k2Om/tF8FQ6m+8hmCoC2cfPUIzh+7FM9u7/9AnU1ZupfZ6ff1dYS7sXvvsUyGZnwFTT02ybhJ37bqfngX0M2l71afrLn/rXA5xf2puDB9wFozV1+7/sBIPWrsBe1S/bSnvdf/4//7cgZGgeeaWKyQW7BuChQIu4kFThx+B7BFceYdRsk3yMIyEYT9KTxlrHyb2z+RcoG0rHUoOg6WvgCt/wThfeWITUJg4bTXRZgJsPMn3xNhkhG1m8QeF1ei88hI6YokTYOiX2LfSsDK2CY1bSlFSwgXUaG9+R7/EcjTeBQAK0WInXy2OeKuulzAmstXSgQcAVVPJ1fHTLsM6yE7i1QAWycJAJk6eRIYoH3Z9uUkuGYva7v6IzxesZUo6bbyB1ItNhoo2VM1NcCABWF1QYp8NMZEwe8EnD1M6f1HS1ebXCayFpcbIOCAXyN19J9+Dr7VxuYQFW2T4cVpWHx+n4A+u2BwdsQDNDwDlsygtqk2GdsL68vaRmB9QQqbHGPnI6R5qyCBLym628X1OHfvDfHSJpD/A4/z9fUdhXMkGHRQY5/62Bh69ALpGjN+DdFvS/jrIMY+1GGRRFQPo8Y8AqgaL7K+GgT10FHLCU+l57dzwBQP8rQyrBrXTo9NZdeJ7BdQLQOM2yr7IeMpDZ0gdvaIBRp1AZtqTumNfhOD0oG0wXFhuZUENDttHqo15rGxiF7e9BnHw1NBzqTnkI8NoZ2M4BeK2oA9MLcJpZmNhAdhtGuAeVCGdWzcyvOFQ1ELK7IOcj5SbCA4BUZR1EibmAKbMh0iIkYsJp7fwScHOesKBNB5/dv3bTifpY+GKcOexflKotRDsDCigT2mJI8NZ5CvnBk4By1bbv9tmkjE4DmfKJMAzULR30eiEmOo3SFK+ay92IHr1+9QKGQw+3bt61Y0qNHj8yBIPuZzk+jWkOXIAkDVL22pQ4ThOb+FwyTxRPEzOy0zadnz57ZdTlvWJyTQC7vT+by4ckx9l68cqnx2xcNiHuzv4dypYB4nGs6geo5C5D1DcRiv5B1yvEzvfAA04ozbw8+dDYIUM/Pzhuw9vL1HnZ2nuDsPI/ltWX86U9+ghevXuKXv/q1yVj883/+LzA9N2N7ExlWz3eemkxIs14zxmQ8Gseli9fwxWc/wK33byKV4OEDOMvnjV1FAJUBSGoQn57mjK1M2xtNJkzjl23kXkFm1vj4BLJjE7aWCbRzPlYrJQMAqGtKFp+KBPE6fL9ZrzhnpTfC0tIa3rtx2zQmGfajdEAoxIrjdUunpyxAOs4xWsccZT4abeTPzkxTtTsYWkFJjg+DBKlsyrQ+OS6UeCDY0W91sDS3gLWVVayvrCJt+1LXWJ8EJHZfvcTuq127BsFZgprdtnOkBk0WTgojE0tgcmz8rT0ky5SAI68xPb9gEhqtTseYbFy3yVgUTWa/dKkZ2sQ+pS3abdMXJ8vICmHWGGSp0SvE+zdv4pNP79gczuVPcF4pGVuUY8VgCNcTi/adHB/aGCbTaUxPz4DM/OEohKXFVdz55IeYmHLBAdqKZrOGfOEQO88f4v6Dr9AftNEddRFNhA2UoC0k6EUZFDq4lBkYdh2LT7JQ5lR6oADZvdnpaadtmxkD2TQEWujUMOWXQOnLvT1jexCkkR2mXWLhuIvvXcHG+1cQTscM4CHws7vzDN9+9RWePHxkjG065DzEci1MTEyazWCwhkWYbK8gCOzt42SOmf1lcHzQRTQeQyKbRDqbxcT0uAHIDLiWKyVjoNerFeSPTyztmNfis0XIkE0mTJv6g48/RGZiwsBkMtB5b+6nZGq+ef3a2KmDOtmSBSuGSNmAcRY2XF5GvdMyRvXsyhI+vPMhpufHEYkCxULTClB+9dvfY//VG6QSWQNMec40SZoQTNs4d36G7EwWC+tLuHztsquZQPmMVh/Hb06w93QHzfMqWtUq6uVzzEzMWECG7aNkRodOv/ENR6aJHYiGjcnMfZX7yfz8nIGYx6cn9vft92/j8oWLSFOCadA3MP7x7jMc5I9Alh211GcX5pE/LpgEDbWGOcapbAKblzbwyWe3Mb2QxPlpC9/87ls8+voBGmWX7ZXKJrGxvWqBRAbhXu2+QqfSNYCZ2uszc9NYXnPawHY+ACxTgkHDNy/f4P5395BKJPDxxx/j+rX3DGg5Oj3BoycPka+VsH3lAu588SlmF8dMqqjFgp+NlgU17v7uD/jl3/6dMXUJrlAP3s5ErG3SIkt3aHI9lN+g1rgx/SglVK7jeP8Aj759YPIfQcpSEJit1Q2sMsIAi1VOZnDj9vt4/8MPTPInHHVyXAQwnz54iucPnqN4UEBkGMagPbT1wX1hMAJy+bzJB00tTmHryjaWthYRHYtasIIZZZ1mG4evD3F2mMPJ6xMn+1KtYWI8a/JV3UAf1W4Ly+trtl/NzEx52TXnqLcaVovgybPHmF+cw8Url3Dns0+QWk0ayNyr9nCWP8ezb57g29/eRaVURrAfAlWJKRNRpVZ5NIz5jWV88sNPsXZhzQrDGtjWaFowLzQKopwro3SUR71QxunrfRzuvUYsFDY2OgMLoXQca1e3cefHX2ByYRyBqKuDwHOxaSd3RqgWKybxs/PkOd682jedbdoMd14iSzmCQCxkDOili+uYXp1DYiKLZCYIKpEwM4HN7THo3WGAsWjtZKAim4laFg37jb4WASfnKIbQGxKEcKzFaChm2t5kP9dKVRy8foN/+MUvcHp0iFGvZ1rFBMZ7zbbzJ3pDs5GUxjNyDR3Z0dDmtLJoee4ik5u2JZPyCioOHDOSch8MKk1OUUoja/s6s5hyeTKsC2ZvDeQI8pyTNADaER7ceTGbHUMq5YLgZBIzkMu9RlmL5guEXdErnumk4czgHV9jQG9qegYT4zO2pzALh0B2tVZBp9lAMuW0adk3rr4MNa65D0dMguPatRsGQI+n5qwIcLVTQy/cRivQBFJ93Hv2BxwWX2AUaqAPJ8FBsJzANkFLzg32S5as27cEjIAFtUgsIGPd/DomNPjYj2QAy9Fn2xJerQ35Mzpj8wzofFnHPOO48HoCOwRAM/jA1wlQK7tCQAy/x/3CQMGAO4fr/CwAKui1j9/x+9G6FtvKPUl+D7/HvVhA48zklJ2ROAZ8jevG/AnKdnlAmYAu3d9IJC2XVUkNc2pBmw896Nuct7PraOSKEhYK9nzy+xk8s0wnz9freYxSFgfmd1Ss0YFAzHxyJLB4ymUxC5QRMGqFXqUT7fkxhpPEXOYl2+h8Dfc8AsDkk9g9dW+PECfgl58XOK/2CwDlteX7yYcWLsA+Fl7BdeT39/lZkcx4HzIp/WCtwDMB3n7wS34h78NrWoZ1p/m2VpUfPJQ/KDxG7RZYyvsIS1GgQoCf/Hj53OpfzV/5i/bcA5it4LX4PPJn/UECgZciIomEZGPccxKNvDa/z89ovNhWW2MJx/7nNfld9a98cl5H+MEfrTGfPjs/w+vKz9U61NoW3qH5onlhe4gHvto69a4hEI8kDL4v4FDXffv90R8zW9lO9aeIWHoe2TutN+E9ftsiUFhrk9+1bP6Yw7HYVyYnGnFneu4FFpz0GNAKLAmAlh1Qm4RfCDNQe9k2P07gxzD0nvpYz/62j75XA03XEW4moFQ2Svid8FCNqWwev8/PKpCjz6kf9Xkju0bfBfUU+BAGqvapf9UuN59ckEBjr7WtZ+Q+ruv4AwQaM63f79/DJq9Pc57jIPKnxkBrlXZba0E2lO3QHOX8ly0RTshrCOzWc8lu8zN+vM/683//V//NSA9gkctI8G06lXVAwIF+jBDaZsIKzzRibSfXwQOMOl7MW7EhBSIpKsKfvJd/oPuDkW1A6ny+Z8xAT/fJUgU93RUtUkXn+NlqxTnufM3Scj3tKn5fBoSDoQ1FE16LTdd/G/kZOeq7OpGf47U4mdguMoZ1ODId53bDPs9nlsH0Lxb/QuU1tAEoZY3OvFHRFXG2wiGpt5sdN1ACH6os7Z9ABjh7GlzaKLgoeA86c7wON3b2r9ipikaofwn8uPFz0g68pulk1Rywy/5xDFxX5E5pTfyswHoZRo2hfxKSfacNRqC4okGcwJojAqS1Scioyrj7Dauele1jezR/xfjVwuFzaePQRiIQXwuZjp3ay89rgakfdaATYCtZGT0DNzAz2BEXLWJfaw6bBjELY5iOct+lDPr00hTdliFkf/iZ8nbAYpTa2zT8hkYbIe+tfpdh4d9aIwKVeS0+i+RbeE1eT+xqGVT/psP3dKjQNXWA4PWkkc35pjWquazNTetIBygDVL0ils5RcZFUtUeZARwfgT7aXM2hSaVsvfgPvP6Dig41MnRkGOsfX3PBFpcFYU5FLGE/u+2+FbZjYRw6RGQaO6mFJMbHZhGPZNGosQJ8GGOZeayvXsHs+DL6deD8pIpTptzX2sYwYyorNffY9yVjow7MOaMzmSUomEo4zeQI2WhBdHojhMgkbHXx9MkT3P3mW5M3+PTTT60wHwugUMuZOtGNRtulowaCWF9fxdL8BErnOQORi6UciudFdLoNA3QoyTE1OYmlxWVkkszaYGX3NM5LZTTqdRweknFMaYMzAxJpP1ngjzZpfmbaCn3RuyVYGgiPUKmfW7o1gehKvYKmHT7jWFtfMUZh7rRgYC37jQxtrhVelwWI+Houn8Pc7JwVWaJdYjr+aNQzgJXMpEatjQCCmJ9ZtP7PneQNjKeNkoPLseSaMP29EUAHZnJ8AsXyGV6+eYFCMWdADot9nRXPcVosYjAc4uc//7lNg1L1zBjdp/lj28N4gOM8o/bw4uIKPrz5Cd679h6GTDfO5VA6K9hPsqHebfje/oCRgaY8bFGza3xsGuub26YbzgKFnMNsOzWpKTeRZ4GjQs4xxwl+e0622fFO05wWAtKxWBJXLn2AeCJjjFAyQMORkYGulbMS9nZfGkOR0gwGQDfbloJdYhHYIYHnNLLU2J8ex8T0pAUk6NTu7ezivHCGZrWOmYlp09d0siQJW8tOk76B/cMDK/hHBinBNx6CqdXI95PhKJYXlzA/MWUBEoJ4DE62ugPsHx/h2c5zS1+ndjn3rd3dXVvfdAqpA01Agmxy/h8NBzFFPddo1D57kjs1h5HPQJDq8tVLtt4puUFtTs5TrinqCFPDmSBQtVxy0hKppB18GaQYIYylpVV8cPOOBQToJDfr3LvOcZJ7jZ3nj/D02T2EwmSjB42tREeMAUoyozguTLRvEogOhJCKu4wTCxD0nYyU7U+RsLG1GGwYG5uwfTccDKNebWB+eh4rS6vGrCP4o9Q9qzkxHFhRvuWtVaxc3cTS2rJJUFBTtVmt4P697/DNH76ygkrcx+mMv9p76YCKsJMoIZAvbWkyxyzNnMAONYAjbq92+2sXDJJzDKzAG9n03Y6NLf9mAVEWbyPwYcG/QNiAa0aXsuPjSI9PYH5hwYABBuTYD5TD4PXJnOZ8Otk/RCYRN3mHKcoGZFJoD3rGPp5ZWsCtT24bwzcWC6BcauDpo8d4dP+BsWpnJudMoqFarRhoXmvXUe/U0Q50sbC5iEs3rtr3jQnUh2WbHLzYx+6j53h+/xEqJ6cI0cGgvEMqbcASx4E682wDWahk4icyaeuXRqNuew3HmkXtWl6WyvLcEm59cMvOdwTA8pUSGr02uqEhsjPjxuznd8qlGvJHp+jVezYn37t1A3/+T/4MY4sBHOyUTLLi9DCPg+f7BuQR6IgnI0iNxY2VTv1cauz2GwMLWFCHfHFtCUvLq4in41hYXMTYuJdh1+ma3MmvfvmPVoz5r//6r3Hr1ocY9AcW7Nt9uWcs6MmZaaxurRlT++y8gHMWTx4MkEkncfzqjY1vGBz/FGbn57GwsmRM/sPjI+y/OTA2JouG3nj/PcQp30biRIl72hGe3HsASvZQ9zgWcfuu2SueJ+JRLG2s4Yc//TGuvn8Z2ckxBKgogYHJWRA0/ubXf8DLx68Q7gZMqoqBvvnZBdvPzijlkIiYNMWtz29j6doEwLIgHovb9tbTGp589wQvHu6aBEin1jA2JoOvpnOeiOD6rQ8s24bBNhYwHAVGaLQbyBVO8ejpIwN7Od+vXbuCG+9ds/2GDhwDeTsPnuKbL79GvdpCJBi24I7L2ugauL6ysWwa28vry9ZWvlcqlk0OJNgPonRSRu71MSq5MxzuvsTRi1dIJROYoiRQGIhPZbB+7QK++OmfYJrgd5CAics27TMjpd5HrchAaBNPHj7B0ZsjZOJpCxTL0UMkhAQDFWtzWLm8hbnNZcTGYwhFYDJE1uauEZrRag1xuH9kzj9tOwvphmOUMaEeJWtRuLWrWjc6R81MzlpWzNlJwQIP1B1/+M13aDOYSakoAo1MSa478J3SUbGYq99BO5ROsnhkAK1GwyQ6eF1zUFuuuFwy6rJAuE5pi5KJhAW0JrIuu4FrlhIY3CPJWnfkj3fOMv92535XdI2f5zkwEglhbIz1cyJ2zua5wqRpQHmLpJ1BMpmszVfKbOm8ye+y0C3tKwNs3I96fUr4Fa1gNPeSbNaln5+flw3gZm0Gtp1ZT9Rtn51aRCKWscBzqVFCL9zDKDVCdi5pGtD52hv0RzV0RzX0R03LgOLeb76HaU8ObZ3yWXgmpT12gEDbgD07U3Ov8IhABggTWPcDwV5moh/E4Fk74UlL0P4b+OkxoN8ehiXBwULKXcoDtBzQymw8T/7QztVv08AdoYtnQ/95ejhwgJb85H8fCM0xkF/B78qfsT0pnrCAFrPvDFANO6Yvu0d+pc5d5tOEHYYgMIdZLRnL4Ha1bLhP8CzK8wf3SwYPLFO27fZA3d/0yP+IUejAefWT/BAC0Gwv9w4VP/d/j+cq+dIWGAi68RUAJAzina/nalkJUOKeKv+GzyUfRcARn5PnDb3uB0rlcwk7kO9s5xCPTMg1IYBZvtcfP/c7yVGBoQKbBLAKBPMDfQJxmXHA86NY0GyLH5AVHiMfV23kZ/hsGg+2zfZt70wsP1z95PcR/TgDz21qi/xZXovXl1+o55LvKl/Xxrv7Ljgg31Bzlffhd/lsIk1xfvN7bCv/V9/wp98nla/ubJQj8vF7Wrvyd9km9auwEM0nuybcXPLPEbMDHiM+aGI+zocWpsHvyx4wcKf2at2K0MV+k8qABSM8rEu+urAKsx8eHqfvvgVC+307VxBo5WeEw9EH4e/MZHEBS0e8E3GP+5G/H/W75pwwQgVZ2Ha2T9iP8CD1neaRcDyNj9/eaB5ozNQfupbONuxL4SLCK2WzRJB75w+4DBGBzsLXeA0LJIVdIFBrVDI1GjOtcz3/O4DfBRtks7SmdS8y/9km2RfZHK099ZXmnX9/eGvAuUsyE84jRQon9WNxmtd+MFyAteaMnp3X9dtsP9bqHw8LAHpzJfC//vf/lQHQfFAa2GDYySToC4GRZ5i9ScgN0mj5AycdQQMscFbMZHWqJps6SqClolNsYILaiZ7+sx6cxVj4HaZKCxz0L1IZM3sNLGzVsM/LwPoBUb6uaCyv5e883o8D+EcTcOA6ka/J2NsG5B14eNDRgjRDPnILkNfSwYidq2sL7PIbNS0KO8i3O283Nt6Tfc8JK6POBch0It5fALv6xCbb0EVJLUjgMWz5vqJ2vAf7xwomeobLH8Uic8ulGYysHWKEF8/yBqaKmWsHfk+zmPf1G1aBlEpXkMF1DrtLP2D7pHvNdvAz/JttVzE+9ouMrR8olFHh/cVK9kcl/RrGAk11YNVhSkEEXl8LjtclAK35L6PO55AcDK/jGGYucCIDoE2a+oTsD7Iw+Yw0uAbUeIx3ft5VXnZV3vlZgRF8T/fhd/lPEh98nfcQoMvfxWQXgKtn8m/6AmDVf7quGOHsd20iDoR1IDTbokOdc1DeaXNpvWmOyehJfkV9w+vpIKE+9hsbBTM0Bu6w4Q5L/LzsDh19szFe5WpJjfD7kqhR//N7foa8m3PvdLJ4kvUHoLS5sJ1cy8xYDYVYKCeIes1VTI/HWBWXB5gBQsGoFSGMhtLGgO62o6b/vL15A5PpOVTzHeTfnKF4UjBGINm7mXjSvst2FYpnJm3AdUpWzczMNMayLp3VbMwoaPIb7Adas0qpgq/+8AcDafi8dHToJNHZK55XMBqGEI0lEU+lsb6+jOWFMTRbTQPnzssFnOROTI6D841AUz6Xs7k47qW8sgAPAUsySNhPRHUmJpxuqvVzp2/6rJSIIEOV3i2r0VNb+qxyhpOzYzS7DVQbVZRr5+gPO1hfWzVmHkGFw8MjK6DnbAJZWHP2O+cunRyteQLSzk7FzGFIxJKoVhpIxtJWHIiF0YrFijFvyQKlrMLxyZGtHQKydNbIGjMJgVTCnLlGu4nzegknuWMMR9SeHUcoEkPxvIztCxfQaNbQG3aQSEZRqZVM65HMPjt49Zyu8/rSJpaXVsHaAqXSuclecF5SOoD/KNUwMzvl7F80aprE1OEn0ExNybWNCygUS8Zk5rybnJw2xiKr2VOfslIqWRo5nW1pJNLhHPQ7VtSLKaKUKZmbXTNplompaSQzCfT6DXOQuS73X+4bkDc/M4exiQlrV7vdx3m5jHA4hvdu3cTm9qbTAo6FrYgVgdrjw0OUWen9NI/QMOBSVjc3rJ209QRKCQTncgUD7sguIpOVFek5N1g4kCDpysIi5qdn8Pmnn2F6No16k3zFkRWFe/DwMc5KRURiCXPsCUBzHWyub5hOcSJGUKKNzfV1C6CMj2VtDyUwUqqUTZYgV8jbPCFATseULCPOQ84fBlbOigVjP9vhNOjaRqYXC5ylMxMGrs3OLGF7izIl1wx0aDfrxjI/Pn2DvReP8Xz3AcLBgQHXBIXFdLL8BJP1CqHT7WNsYsaYx3R0yeIol8+ROzkyVrQdwCjzMBx43yG84ooNJmMZbG9uIpvO2N+Uj6jUytZPQzr/4RDGZiawfn3bpAHWlpbts2PZMCr5Ou5+/bVJvlDmhOuUv9PmUeqCUgRkj87OzFrWQiyVtrnIIqJktPHQa7Z0BFBKyxhnTLGOx9APDExjMz2etSKIwUjQMgK6Tfd5yiUwbZMBFbMH/aEV7KI8A0ETrmP2jckwsFBfpYLDg30EeLawgBCz4AIYBEam/7x2YQvXb75vMjXsL9q3pw8f4cmDR4gGI1idWzPwm+uh1q6h0iyjNWxjmAhg9fIa7vz4c1z94BKoEkbiYL3YRe2sitJhCX/7//x/OHr+HBOpjDH7yeQez4wbG8f2L7LEqHMcDZvOdjDCQEzdWLxse4z0UTGMhkGsLC5bAIhOX7VTxyAEJKaz2Ly8jfkVV/Ss26A0RRnFo7wFdG7efh93Pv8IR6dH+MUvfoHjN0dAB0gEkxhPjVmmy8T0GEIJah7X0Wo0USvV0TyrOb33iRRi6YRlaRBI/oBzYW3NACiO8+9+86UVxSTTE6PQIAAAIABJREFU9MaNG9hc30J/MLB1wnkVCEewvrmGlY11VFs13L1/D2fFPNLpJDZXV9FrtXG4/8YCkBcuX8DFK1cxNT+LcDxmQcEvf/lrK9DKZ15dX4NlEBAIGYVMrmf/5SucHh47qR3KT/C8ExiadAb7efvaNXz+o89x6fpFjM8lEUk796bfAEqnVdz7zTfYvbcDtIBsNOsk8xAwMJBMdcpvrF/awHt33sP6tTXEZngIdCzuZq2DTrWNB3+4j71Hu+jWWgj0BggOabMDBkCHMmm8//FNXL5yBdmplDGMCcyyMGW5WsV3D++ZHuzOzjOz85cubFnRy1lmS5ge+guTOYlHkyYFQxkuglbtbhtZ6j9f2sKVG5cxOTeGMBOWRiz6ObRsKcpuHb84weEeCxnmcPBiD8d7rw34p5xTfDyFUTKM5Uvr+PzPfoT59YzBBeeVrs0D7l3NQhW1s4oFrV4830X5rGxjRbCfkj1c0wSys9PjWNhcxuL2OuY2FhAdS6DLosAj1hGghF7QZKRYk6RUKL3Nypyfm7GaDtlMCO0OC35Xjd1vwfdQ2IBXBrMoP0MZjpfP97Dz5Cl2Hj0xHehmuYouZRkZtKL8Ys8FexgIs4BYNIpZZhMQBAyHTBaIAVs7yzJrodWxIAzXFUF1PpedTVncPhS19SrWItcmwWeXut1965sZeMcgo6ddfl45B9VnyaL2E3OstkOtYoAwg8EEkWdmnN2hLec5nNlYvA//cY3QrhtJyNMsbbWb9nnujQIcDWzpD9Fsu+AkzxQ8kxA87zb7VvSxFxxgFB0iNhVDdj6DareARr+IWiuPzqCK3rBhexVto4FpQ5dOzUKWfRo2jwTEYqkk+/Cz/MdsIYEQBpx4sgo6twd8rGa+JhDTybCRXOT8FoK8fuCO17frBlyGKQPPRhRjmoqPqcY9252nnXwlAWj/fSJhB7wJQOF7Oq8LZBGpRqAcPytfPBF2OuUkaJgfyHnmFSPk5wRy0F5bRmOQgdPUW3+FwVkD3OnHef4zwTDOSY4/z2k801AWS8x86wfXvW8Jaz0Veh+6NyR7yc8Z07fXfSuTKJCMbeKZRCxA83sDTpZQfoY/WOD8TPfs8pm4DoWXCFAW6Mp28PtijAsgFICtsRY4q9eF3QhnEZDI68kvfAtoehkJAkQFwulaAq50TT/AxOvxTCqyk/xKPZ9wFPMzvDmlsddnBI4Lo5HfaHPfk+oUSOu/Dt+35w84YiT/yfdVO/i+AEutIQGBIkjRf9d81jMLCBaOIkxBOIT8SbWVfao5wetKxlbjJ4yJfSgAU/2tMeRnNU7sI4HlkpfRWrI+9+aXZYYM3FzT+HwfhGbgzA9o6xn9/eAfa/nVekYR+IzF7PnVwmh0L1uv0cgf+f70HVjThevPyEasEeRJvNo894qi+oF19Y/wJD4rv8N/6hNn01xfCZTV+5rvfv9fWAOvKdxLz6u+VN9qbmvclEWg+wlQ1ec5lvSbZP+Ew+heBnh7xVU1322v8f2vfvaD8e6zDn/U92SrZCu4n+o7mkv+cfHPCa1p4Zy8lvqAe7IfzxTuaWPqC3wIV9FaVHDc1Vhw46M16d8P7EXvn8ZV9szkX/6P/+lf2jcVsWbhIP5OVpB1qKcpRrYYv8gGG5AcdguXTC42liAJJxsXoA4mWuRakLwh/2djBTqPwO9O2j35eQ76nTt3zPn81a9+ZRXKFTXTAOu7/JtgjjY9Rae0yHUffzqQ2uLX4HVAthP61sBpMr4Dr5zBEwjH393BiACl04fiQMp4KfrGPhGjW+kHWghkW9LpJzOR1+VneU0NvAB7OgoCbf2LxwZ05HSX+LvawGsJwOPnxUjXRqlnYp8TgHaTzm3kimSS3cONW+C2JDq08LWxvmOTuqi0zR2viqbrC6f7o4iMno3zgGMg4JGHAxl4joOMujl9TPf09IZ1iODrKmIozWm2SQUwJH0iw6U2yOCxHYrwa8z5mvS+eU1zmCuVt+nJ2nAEzprWVyBsGw4BaIKjHGM66Yoisk2clzzgWYqxb6NhW/g8vKdYvbyn5rP/NYFEGg/NVX1Gm5cMgwyIAgV8X6xuYzJ4ush8Jh14NBYykH42sTZyjSP71R1cW283RK07bZ7+TY7fky40v8t0RwKWPIBpg9a61vzlPRWlZds5Z1QUwcAYj53//XbIELp17SLVmj+8t57dsQYZeBkzvc5alc8yMPkItotF/wLDEKgBHQlngWEcw34Ck+NL2Nq4jmx8GsWjBmr5BtrVuklvsOiSK/gSsGAeneBOr23pykwbXlicQzzOz7iIMNNjqds47A5NX5XXyJ2c4ve//S1evnC2jyntqVQG8UQKsQTBpiTmFhaxsDiPTILSvI5RSzZzoVjAae7Q5lu73TLQkKxmSguQCXT54hXTZ6aWIfUoF1fI5tk054zamYVcwdJvB50uEvEYouEQFpdmrThUqZLDUf4IjW4d1U4DhVIOA+o0Tk3hwoVL9syUgaAWJYskcj7RttFZc2M8MPDRtBq99cWxoU51MpYypz6TmsDmxkVMTcwac7rXdkFCzrOTfA6sPsZUa9pdFkTKHx4auBsMB5HMxNAZdnGcO8EoGMTSygoCwahp2JIZStZsp9820L1cO0O320Q6nnCZCV0GQmJIR7MIBVl0J4UwpVlML8+lB9PBHZ/IYm1txSqv0/Y9fsriRRUbk4WFZaysbeG8XDfmfCyRNLY6IS03E0eIR/ksTeRzJwYAUQKmP+hSpRjJuGMYUfM4lZg0cAmBIIIROqxMM3Sa961629prjHavCE8oEketQaA2jE+++AwbW5sYWaUPAp4jlAp5exZKxJyd5myOsf3U+GVwpNNoGkuBOuO1at2eb2p2xooK8hBl67BeQ41BkF4f2WTCADEWMGs0HSuEwMbB4ZGx/ikpY85T0x3IpycnnR1sNI25/uknH+HixW00m06mgPqclGw4zeWMgU07Fo0558u0MTtcm9QEnTSN2S2CZUkGigY4KxWc1AcXfjCK/nCEifFZLC2uYXVp09Z0r0MWFOtTvMLhwS6ODvcQjjjZB85B6ppy/VlR2nDErpHOjuPa+zcxO7eAeDJltvrk8AAvd3eM7Rsx8DJgr7OYngU7gxEDOMnA29rYNE1KPjML5ZHhXWs2DATmmo2ko1i9sIrLN65gMjOGbCqN1YUlA26O9w9x//591KtVs1253KkB4FwLDCZQK5bMr+RYFpmpCUxMTVmqPjM6CASxmBlB77RX4HLIzBuM0Ooze6FmIOSN2x8Y+5brMh4m+7qOe3+4i6ePn1gGAIEppqzPzy3i+vsfIJlgxlfLsb0RMP1kBghYHLKYzxnYyXlBQJ90TAK/LGK4dekixifdeiF7eu/5C+w8fGIFzFamVwzMZtZGZ9hBrV1FJ9RFYjqFS7ev4uYXH2F+LW34GpPNarkuBs0+qrkq/t3/+2/w4rv7GEskjG3M5zUGt5flwoKRw2jI5jB1qSlJw7Hi3KeNMzmOZNwCYPXzmrE1WRSXbOdhNIDmsIvJlTm8f+e29RPb32v2DTDMvTnBvbvMVIlhYjKDx88eG3s/FU2jU+8gMoghEYmZbRmfGUckGUKr1zJHrHRWRj1fN1sYiIwQioYsa2F8asKkWfgdFqc+ZMCoWDIgmOdwridKnJChTpkYOiFTE1PGXiYAXaqV8WTniQUVeH5eX13G+VkBJ4eHiEZj+PCTj3Dt1g0gbjgqDg+L+O3f/Qq7z3dMz5ms3Ua77mSDgiEbYxbjZNBpcmLCsVuGMAC6VK2h1etiZW0dl69fw/VbV7G0PoMYjzhk25aGODvM49XDPbx69BKBxggzmRn0Wj0LQnBdE1ylHjIlJVYvr2D9+gZmt+YQTIRwXq2aJNPZQQGvHr/E4fM36Dd6loERDbrTOvfUSCaNi+9dw/alC5hcmEYsHUAw4QBo2tHXB2+wf/gGD+7dx4udHbM9c9MzmJqYtCLA4ykGuhawvr6JTJrnt7YBqGfnZ1ZD4Or1y6ZhHs8GwXqB6AI0s93OwIKAu/deoHRUQL/exNnBMXafPDYwc31jFUtbq6gNO1jYXsZHP/wUU0uTJmtUr9MWtdFvtjEstXB+ykBnAfuv9lGrNKyIMfcf+wxBllgEs8vzWNxaxsTyLMaXZhBJx9Ho1K02gPMnggbuM3OIpBal3lMaZ2xq3DKFmNzJQB8Dgwy+M4OBElvBQQDpZMZkW6hffv/ud8ac7/H8UCyhyTNMo25zkJlaZKEGRo7MY/N2YgLTU5MWvOBzcF+jneL1LZBHdnHH8wGCjg1mEkeUtMu6DBz+43pksFF+I5+LgSmdPQmq8jzL8WF2l0gerAfBtcD9mcF1+pMbWxewvr6BbGbcziHcG/k96gJblo0RkyKIxCImi6FzpkgdZI8ThCaIyToTnPtFAplk9LFgMbPxEmnT+zb28kQGowSQnEognA2hNaqi0S+h0S6gjxb6ozZGcGARs2qGHC8yZUd99IwswLMwJTUcE5oMZj4/55JACHPyvWAw28m+oAa0gKA/AlA8CQ4+o/ktA6/ooCfnIQCaclW8lskuWk0cB4gKfCHrXSChgcGUNfLIaPwcz4gC8OSTyDdQ9qWyFvl9PwjCe6aZ3cY2McuK9YMa9bc+sOEIcVckkO0X0UxShbyv+R8MlieTJsVhIFe/Z8Fo2lHaQbaX68EygXnO8RjeBhKH3RmDGQ28norS8978n+Nh7/dcHRzOa/p57B/nHzm/SqAg+1XX5/cFgpKp7/eLnE9IKRLHyvb7J/7P8VkFMKnvBOQL6OLnre3e2ArkZZuENQivYNv4ms0dMjThxt+PW+j6bJfIV7qmwCYBVZJykV9vPpeHRQhwku+tdvrBKq11ftZPOuN35MvquQTWWsDC82cps8Pv6doCv9Q+vufIRm4seF3e822QIOy0izUGGgc/ZuEntcl/5HOqjXbs9BjR/n7+Pp6k777Df5xGt9qqfvdjJQyQ617CMrTe2G4Wq7Z160mJfr8fmFWrZxUuIzCefWWBeI+ApnkrkJPX9ffNW8zOAxv9faYiogqYMLBH28ksSfYTs/mUzW/Z/10XdFObNG76W32que/stZNP0hjpmTUnNR76jvpFmJVwAK0b/lSQQ2Mi7EMYpq7hXxPsM9kB4j1cx5rz7CM//uZJNduzaj7wp9bc2ze+9z611LTm/Ov9LcgNx4r32wThWGqL+lfzRfPf9h1vvlDR4vvAvYB9/lTfCdsUfiZQ22yIFwD5/nNp3vrtksaOn7V19X/9L/+dMaAVaWA014xv2B0waJB5IaYQcwPgPzpKZMTyxtR1JNhBo6wifAKblGKhQRLIyutrEwsEnf6i3ziQAfLFF1/g3r17BkL75R4EHErXKJWM20bDf2Qu8F4CL7XAZBx5f05+3ouOp7W/6SLMjKTxc6Le83pv2+ix+TTx3kXEOs7phzuECCjRc2uBEoDhPcRqFQBMAJoMBIJdnBQCKAXICdxlBEkMVg2cAEY6A5pwvK+AOhpdAaY6oMiAaEKyf1gAxKLHQ8dA5b2tuAfTGBuNt5ISKjbJeynCqMOa2qsoiTZvtpXaolrUmvh+di6fUZvC95m3mi/aDHg9grt8Rn5PwK2+x7ZZan4g4LGOnTY5r8PP8DpalAJuecj3b/h8dv5N8J0/HePrXbVRzT/2IQ891K/kwTfuFX1jH0i3W4uV9yL4pb/5PW1U7HMBt3ao9WQ7eA2lEvFZ+R2On56fz8HP6iCkzVqbmYwXf+o6xhj0Nnr/wcRv7P0GWf2qTVwGT+PPe+rwxb6yDdFLIxMTmmOvwMsfHwSYGug0C/0bgowh76V+4TXVdhXSFHBOR4H34OFS80Lt4HN1O67KszYlbSyu//sYDINmf8Yzk8aO6bT75sDYeqUkxCiEaCSNUDCJWGQMgVEa6dQ8NlavIBWdQvGghlErgAALtnR6VrCpdHZuc4fs10EAlgJPmYa5xTnMLbDIlXPSSSijBL4VF+xRE7IL9AZo1lvYe75jLDcCDnSECIaz4FwwFEWt2cLW9iXMzU2A2fKRENN6h+j1qctWxMnpMer1MtqdBqqVc3O82D8Eh2dn5zAzNWtO96XLl3Hl2mVQcpmFjF6/LODet9/h8cMHqBbPwcKzZHNlMgl0B22UGyW0unXm7aA1aOHw+MAxsEJh6zOCNywQxJx3py3nDjgbGxve3tC0Z2LBQrcWmFIVM4mQcIAawR1kUuNYnF8xiQhz1PoeUydIW103jeJAyOnYFgt5DJpN25tqjRqiiagF5CgPQps2MTNlBYMImjXaLdQaFVTrFVSbFdQa5wgGhpaCtLSwjEgkgWxqEoFB2NLsJ7NTJl/iDmcBK6y7s/sE/VEfG6trWFxcsDEl6EqpBso+RCJxLC6vI4AIZmYZaEga04+gEzOFmJ6cTlKHP2COZe7MaVayKyKhAULhoKUy04kOBF26NxlzsSRZHgEUK865J0A+P02gMm2MG85vpjMTlGJhrwuXL9te0mg1EEtEEUvGDBQlw3oyO26/U+qlyarlI0/Gqdc36Rj2N/el7QsXsbS6gs2tCwbeu4NDB7vPnuPV7i5G/R4W5udRpxwFdc68FGhq7xLcGiKA8alJRENOG479SBbS8eGRpU3fvnnTmPfD4cDaYIBJmzIZTm+Y7aC8FBnTVqCqTFbfOaamxyzofOvWTbP10v/rD92hsFypIZfLG0uNBdsyaRYPpb59E+1WDQf7ezgrHKFCjeE0MyrGbC6SPcv9jsy8VJop2wOsb1/EzdufYHp2DsGQy245eP0aezvPkUomERiRXdLHaNjH6UneCjWSMUynkoz+99//ABtrm9Z+Fgt+8fIFDk8OUSMTvl5BHwNMLkxheW3JwD4yEqcpeTE7Z4ERym4okNr2tPTIiGFAg2cdZo9dvH4N0/NzWFxbMZkJjhXBmMePHuHht/eQiiRMNs0Bfh3TtSUAvrK5hk9/9APMrMy7AsPdoQUWHnz9LX77y9+gfs4xGKLXdsG07YuXLFWec2Z6jvYya1rNnSF1Edt4s/fSZGrI6JNDE03FMT49ifnFRUQo5UJ7TOmF0xwOXr5GMpLC2uwKoswGYWp6cIRat4p+dIiZ9Tl89OOPcfHmZcSngUEHqFeBYX2IVrmJk5dHePj1PRw928Gg0UTuOGdF8rieWcwyMzaGLKVrEkkD2y9cuYyp6QljlR6/OcCTx4+9gNKEzeP8aQFnuYKBTcnxrOly96IjrF/bwsc/+hTzq9wTgA7t9VkDZwc5PPj6Hp48uI9sKmWsfRZhnJueNYmUCGiLRqbBTZA5ykKTgSGK+SJOD07ROGuCNMjhsMdao5ZZsbC84LIiIiHUyhW8fv3SMvw4f2x+ENRLpZwUWqNl4B0Dp8ysom43102t1cTWhS1jHyUTMRwf7ptsEr+zffkSrt1830B3FsejzEv+kOzfmNO0XVvF0ckJXrzcc4U0KyWQkclA0cb2pu2vzW7T1uvByTHOSufAiHra87hx6zo2ttYMTCegx/mT28+h8PoEhzuHQGOIufE5dOotk1aiTSDo1EUfmeksJpensXZ1A1s3thHNxE3vvXBaQOEwh8JBDke7R2if10wmgmuDjGym2w/DYaxd2MDyxiqmFmaQnkojmAyjOaAu/gle7b+2fYPrhRmV1F1mgIT9wSDSlUsX8OMf/SmuX7tm48ByBwyoMUjKYqzcH7curSHMQG+PrGoCGH1j71aLNbx4vIeDvTcI9gaIk1DATKJ6DbFYFOmpLM7bNSxeWMPtL+5gcn6S8SkLdDD1m5Jd7WIdhUMGCY5wcnSKdsPJE6VjLqvSQN7xNDauXsT6lS2kZrNITGYxigZwXit7skB9yy4huu0kRFgcu2sBPVpinmkpSZAhUEvN1DZrvATN1jEgGR6FTN+7Va1j79ku7n3zHYrHDCg1LTDZ7bi6Aaa7yzOkGXiSCPoWvExnMpinDv5YxvrZAqsRp8caCbkzIQPrtLOdppPx43y21PagI33wPZ0l/SBQNpu29luhXv7HgsOv9kwSitJDLHKYTGcw6o+QL5ZMJ56Bw42NTcskoLQXbR/Zy/SjuI/zp4GnrJORjOL/Z+s9liTLkmQxdc55MA+enGdlcd7d1d0z8wjkAQIIfgKCDUSwgmADbCHYQPAhADbzBvPeTE/XTLPqollZySIzOPVwTsMpRO1czbydmCgpiQwn9557iJ1jampqg2Hf7q1sPdopniv5/bnSgu0zHAfu1zzrM6ut33eEiMnAZUjOrS4iko4gu5jFODpCd9xCc1ABQgPMQgNMcGGBZvpZVtOCxcFCZPj1EAo6sIHPTVuciLosRYKZ7EcSnDgXzP/2itUJjKJNMoDCYxTq3E8CmTuTexmfbwDQPDdwDnANsj16dtb94NlXUn0kShhjUbVYPABa53zKvoj9KT+Nf7ugsqfjTYlCsZTZVo9gZL4G6yF69+M5gt+RrKKAaZOkjL3OwBXIw/uIAGP1DijX6fl4zPbhs1GWqTRPOZWsrflqxTHs9UwMfjLwLIYnA29sq8AU2hnzb4Mu0MzvcW5ITpHjJb+bz88xk58nIN75l45RKHxBACr9H91LQKF8VgGFfkBQoJB8afaFsmQFsJlt9RHi+D7vy9f5DOo/88e8gJB8JAFLwgjkJ/J9PzDKz/E6lnzxxo+wCT43/y2CnJ8YKMBbYDA/wzayX9VW4QJ+oE0ZvPwenyWVdHVh1DY+N/tR1+U9/Rm1GisFE+i/a67L3xUoLCCR32c/WCDChxcII/ID2sKa/F2iNml9CB8RuCuf1w8M6jqcd/y38Av51W7+Moz1upjea2LVX2bxGx5FLehwwDL1TFIRIfvN+jHJVNz8tcl0ZPOBtoESVRZMGc/sfZKW+HkSash6lwax5iyzAHn/V4Q4L0DIcwj/57ri3iCMjvuTgMs35y37TjiT+pj38ZMW+Ux+Yqp/DQkslY3SbwVE+LfmtXAEP6Zh69jDuRSw0Rzj68JKpUhA35rPYH5Er/dKwYBt5h7M118Bx15whtd7FcR5Y/24AM3rIoP/WvCH4+THOXQ9/vavWdkyvq591R+QeFWU2pc9I3zSD7prTPiaAHe/PKzG0Ei5HmFUa59zQhihbOOrMSEA7V8AjOgpQuU2accy4o+TS2ibfhdBEaYK8UDfZ1qSl46lRWbgnHd4ZoP8aTkyTDbIUVd8TWCpFpoWPdMDCWzzM3wQvq7Ng4cBalP7dSzpJAqsYpu4YOQQCSDm84gpy42bG56i8Ly+Jhu/R7aQgGoZH018PqO0q7Sp8rcZMLIFPKCdvwWW8hoycGyHGLJaCBoszUkWddKGIRBag837y5hpQxNILmPPMeM9FNFm3/Cz/E1gkBu0nyXLdvDzjMDzGpLuUJCC13eaSI6VyPsraiWQT2CkgF8tWklPaCN2kezX1XZ5Pf6vOaQNmNfRotLGw/Zo4xBQz8/zs/y+Odye9IcYFDpk2vN52s/adARCKzKsTZxt5v98X89u4A4Pg1y0Y8ceYHs4TwUUsw28Fuej+sO/OSkCxrXGdun5eA3eh9fkZyyy72ls8TMKCvAznAc8oCurwH+4EGjuNza8j23aKcfW5ns6aOjAwmuJueAHbvl5viftcj/ALCMtA6eNm69zDom54DeGMsgEVimvQPCN7/OArsOgwHKOl4w1AUtzVvou2ELmOdcy+5ubm+wQ720a7d74aRPQRmZzu83DGHWSF5HLkqE5RrfjKrTzYDMYXCAYoJZxAa0G2xlFKr6ETKaMtfJVZGJFHG010K92EZiMEQ0Cp/v7eP7sGbrNHm7fu4/FhRXMQmFjJW5cWkU6Dyu8lExFzPEY9oHpEKieNw2AZpEfMsSo0Vw/b2BGW0UJgHCUuzISqaxJSjBdmhqG6birCG5SIkGyqYc4rxygcnaMyZSANKUmOgaCc66TkUpm4H/5H/5rbF5asEKCNO9Dqm0AePTwEf78pz9iZ3fLQNK5IlNkYxjNLgzQpIQFDyb9i74VJOyNumYjE5GU9ZsVG4qkkMvkvYJxHVy6vGHFYTheZPUdG0Mqagzh+fkyCvk5xMIxNGpNjC6mVgiK399YW7PiQ7Y2WWhoOjY2OVNwa82agRC0/0xTPaucGBBmRQVbVQPIVlaXjP1ILycQmuKsWsHx+YkVtKv3ayz/SNjY2GbrK5uYL5YN6Np5uY94PIG11Q1jPNPJI3v18eOHNg9LlCTJpO2ZcqWSS81tUx5jhFA4bsDz9as3kE5lbO+onFKju2KSIQSVxQhimnGt7YrrUSLCmDVRBzLR+d3d3bG0fa7xTCFtBdO2Xr40NuPCwpLNUfYBC0JxjVQq1M4c2WGS85vrleBQm6A7JVCGfS+LwGWVMHDMAxIDAgQgFheXUMiTqZqyIn6L5RVsbl5FIpmy56D8ROXsBC+3nuH0+AjFfM7sH9OmOf8sHSsYMhB0vrxsLOpsOudpufdtfe5u71jlbha8iifjmAbHxnIiaE+OOOVweOjlyDCNj1IX1M49OTnGi5dPUZrLIxqnDE0Y5cUlSwcni+/y5cu29qnh+XJ7C+PZBMm0+y7PLExzPqU8TbVi84VABtPwmQIuW8TgSCQWM9kYBMJYLK/ho48+RbEwhz5lIuoNAzAe//jQwLlMKoVMmgyqntkKk7HpXSCZSOPq1Rv46MPPsL56ya5PUObweA/bO89Rr5/jrHqMvcNdIDJDvpi39jvnKmrONoEZAqqcM0wPtjMYgchoxAqk8cC/efUKPv3iF9i8dsUKD5bmEyY/UDsf48lPT/H4B6bRV00WiMDbgFkn4x7yS0Usrizii3/za8RTQQwnwKA1wKDZxsneAb7+3VfYfb6NeCiKXIYFWWcYXIwxZGYH9VvTKRTmCijMFxBNsTho3NjZlZNTy1irVauW2WXntpQ7K1IrnCz1vb0dNGp1x7wJRk2Co7xQNkc2yH0+FkZ71MHSlWW8/7MPcPfD68ZmZei41546iiqXAAAgAElEQVSgedbCbDBFZa+Cb//5T6hsb2PWuzAGNoFtOkfJeBaLq8soLS8DiTiKS4vG9M+kkui3u6ifnOBoZ88KWC4tl02T+Pzk3CR3mBofiIeAVBS55Txuf/gWPv+bz5Gddzq7/SZQP+2hedLE0+8e47vffoVunVJBQyyU5kx7PhAJWnAhkoshtZhBLBOzDA3uRWd7J9h/uovzfepAE4jsO1tVXsb16zctOMSgIc+k1PVnsM2Kyqal0+7k8Tgm3INJBokzNT4ctYwi7qeU87BzyGSIk8qxyaGQwZ3MZUw6iXOHwR3LBhxe4MP3PsTt23ftu1bglhIkHcoVjRFLRXD9zjWUlkqYhiZAJGhBLdY+2d87xuOfttFtDTBHFj7BwGgEYTpZk6lpZZ8fnhlQG5oEkIlnTBua9mo0GKI4X0IokzS5E0QCuHLrGu6+fd+uf3i4b7ZmwPE6raBXbaF53gBTphNk67d7r0gflMoYYoJRZIJoLo71axtY2Vw1FjNlm45OT0yHP5vPodFpotqq4ejkEO1WCw9u3cevv/gl7t676bSnCQrWgGarg3/4p9+YfMXPfvkZ6M4MhkCt6hh0dBA5j/e2dnCwt2Os4Cj9pXCUj4JmrYpEKo56p4mF9TI+/+svsLCStULA48EMk/4I3UYHtaMmTo8qJrdC9nCv07IsGAYbeB8Db5MJ08m+8eA28islTOME7kcYjsfotIdmc6iuTO1iAsUhgmLjkQGr1K7lvp7KZC24wiAS5XUIIFCDnAEbI3b3x7hodvD9V9/g+eMnaFVqwNhlLFXPzw3wpc3k/yQl0e67c+rAgD4Gymn3nY/YNYaynd/CLisxZbJmE2PA8xxAoNwAmLGr3yO/jvsX9ybOURJ3+F3uhZzrZKQf7h/g8dOfDKQn45oB3Uwub/5Wjdr4o6kF/svcfwpzFhR3Z2xXEPq8UjVyCfeKfIHXXrMilWTs7ezsWACG92ebivk8lpYWzEeiNEeTDNpB14ITZ9UzL8sUJnNVmC8iWUgjXUohmAyi1qtgErpAMhfCxaSDRquCyZTBeoLNZNK6wCrZuwINwpRzIng2cCQpqxmSSpsvxueTX2uEnrHLlGVha8o68X0BL7wegWfzU306tebXT1/79wJitP/xugLByHx24I/LPqXNkd8uQMRAv5DzA3UtFvMTGOP8PveeSCYMRBqw7MlQEPCW78xzgMs8dJle/LF9IhZ7JT9J+8TX2AYDNoOv08lFtKIclQFhmFl2Dc84lPWkLA79WZ5Budcz4EupOc5l+Ya8hsAoPZN+8/lFpjLbm81aQUk/sUvvcz8T49vms+ev8drKQDWfz2N2y7eXzyTmMV/nOY7f4zX4vvqX7eIz6tpiIwoA8pOllD3Kz/Kcon6VL8xrqt/lp/kZrxwD+WHy92WfeB/5yyKUcS6yPUrRF/lLfi7H1hG8XDbMa1Dc6S3LX+O4CKg1jGjq5pd8ZNbn8PvVfj9PeA33QtoXjq3uJcxL/iL7m22gjeDnFETh+wIa/SQ2YWSUSlA/OZzCCdcLXOXnNC/d+nrNlnafcc/DsfQD0AJLCRrrffnrWotaUySGaE0owCHfXW1xgQ5iJpRMoK0gPuWyMWgr+D7nssnVDYh3sFaSI8HwdUoM0g+hPTWN+oFjbre9gIbGk23yP7sjYlFrv2jPyP7l/5o73H/07H6QV4Ap560f9/IDuX4cUa8Lz9DvVwG5sNMK1/rRbwbTFaDhd/xr2fbeqAv+8foimSp4InzG/+waB7WNf+ua/nHT/NEaVfuF39EP4L+Fx9mZz1fEVIoN7D/ZHO0jsg/8m2vAj2n5n49tEA7mb4/WqL+vZMPdnuCytxVo0r6h+yo45e9v9p0wSAWkLMhKCQ5d0E0et2A0cS3y7KVo8H1OPrEzyRxhHIWFezTxZPwE+nEDkwHhpLOop09MnAA035dh4KGYn5Hx5mFBqVY6qGiish2ddtsAaAeIO7DLaX01XOfHkq8mjoBkPg8Nkm0EQaZ5Nc2IccAFFAtI5gFOAyn2tDscOKDANn+P0i7A2TbksUt10eBwEvB/baqKLshAaZNim0yL24sc0hGQIVfajhYA2yCdMt1bi8Vv6NVeGTJtpHxupl1r4vI7ahcPPQL+FfnVfV3/u8OBgG4BmNqI/KAxr8sxfcU29wwuPxv3ItcWLPBt1DqgKMrjN778t0BSPpOKNgpEliHhb0uz9eQm7HDnScQIQNV1FKFRX/C3IrGKailIoICJAd9MN+U87HRsThCcdoxyp8dG0MU9pwue8DW1gX1HR1MHCM4FsaP5OvuD3xEQ628z28TvUdZBm5X/kMN7+hkImk860HBs+SOAXCwGHRj8gD8jfGybQHgFpvyGSiA7+4jt8PejAg/+g4WCCzx/WrtDAY+p7aL0Omz7Nxm3VtyGPJu6701No7hoa40BKUVGOeY8OGizk3HUQYdtGVtF9RDiMcq55AwE6/doXANWIJBOJhmUBOT63SlCwRQwzSMUyGB97QYWMgs4eFLD/tYhwhghk4xhb2vLUtgpHfHhB5+gvHIJkagrDFZeWUCqAJAlShY0CwmEJjFjVnVaZBj1DYAmEGvAE9dM12VIGMstnkQwHDEG02gyNQC0lC9a2uRsykrlU0zGfdQIstaow0jW/4Vpz1qmRDhihQKpK/xv//1/QDqTwMlpy/UjtfRCzBw4x08/fm9AUbNxbpXbKXmRzSVxMSLrgAV1xsbmoU5mvVdHtVZFEFHks3nM5RcsnZfMPAKbHPvFJTKuF23+EHzmnKMBKRYWsLZxGcXSorGwyEKsndeMiUmGGMHHq1evGwjQH/bRG11YYaku/93rYW193bSIOZanJ0fGGDw52EejWUUqSTuadM5lhF7KDPV2Hae1MyvSxT5h+wMII5/M4/qVm1hb3jBw4MXTl8YmpgQF2dsszFuv1/D1t3+2Qxkj+vXaucmiXL15C8ziqZpj20IknMDKUtmK3xFkpX1pNhru4NWgXtgMy8urdt1snhrNIRwc7+GPv/ujpQeTtUin+PKVDZxVjkyfl4faXCFrbOvt3R0Ew1EsLZVNCmFAhtrABQXr53WTzzBAKuSKbbLgI9cCASPqg59WKgbILy7NG5OVTEu27eT0BKlEBpubV1AqzmM0CWFz4wrK5TVbJ1xXrXbTpEj2d7dN+/DS5gZKmYw5c5Td6PUvTHf6zt17uHr9pgGVPLiSgUh7RgD4YH/fdLB5ZiBAMp4NTd6CoC2DQAQ8oxEWvk0h56Vn8xBOCYuffnpoKefTAA+SI+MIxEMx01634EcmZTrfz58/RigWRHGxgEB4glqDcitDKy5H0Im6eKFZwPqmvLBsgUSyVemYsdAUswPG04DZhb/+q39rgDQD2QSRqaP96NFDHBzsgfWYFkt5Y5bTNjHIwOwFgvjvvP0hPvnkZ0hECbzQzlZROT/Dy+0nqFbPUDk/RK15jlqjYgzyK9euojQ/b6nxDOqPLoZoNRqoV6rufMEsLK7zSMhkNKjhe/XOTfz1v/8vsHF1E5kc9eaA81MGXoc4PTzFn//4DfZf7mO1vIYMWTyRINqDpunkLqzM49f/5teIJl1RNALVlBFqVqr48ZvvsPds2yQyVhZWEQnHcXh8gpPKmcmeUPu3tLiAuw/uYPPaBpIZssFdxhQL3v3+97/Ho+9+tGJvBCiyuRRWy8s8uuLomM7/gTtzBUJYWdww7V0yylk4k3aqM+5j5eoKbr1zB29/8i4yxThmIeD8rIvaUQ2N0zpePt7Bk68fYtxqIzS8sHlcYwBmyDNfAuW1dSyx8CWLVJWKKMzPWcErpn7Wjk9wuL1tGrdME91Y20SvQ6Ctjma3jQmDobk4sit53PrwLj764jMsLEUtAEAA+nSnjcp+BVvfPcXjPz5EZBJEv+WYL3ML85jFWHwuic37l3D34/sIZcJWmI+ZMduPXuDJ1z9h67tnOHq5j+B4ikImjeWFVWysrhmwyrGnfSXjn6xcArWUSzo7O8HJCfX9KZvl1jeZ0wYYsA2dPsZDlybOYFi1VTcQNpqKYWljGYl0EtVmw6RTmP1DW6ZzXjZVsCAKU3YZGFxeLeP6vVsolPNYubSCeD5mBRMjSUodkUULdBoX2Hl2jKePnlsQKMwgKMmYFwPHNN8/MLYz9dWj4ZgFo5KRJHLpnDE7mSafLORwWq+Cki0bVy4bC5tru9WuW2YBpR/aDGjUm+g02hj2hhhfTEyGiCBtIZe3vqFcyiwyQ3PYQm86wNqlNSwsL1rqPIFnssILcyUEYiHTjn689QTff/Mt4ojg0w8+wXvvPXBnFkq9DGA6/l/+y+/xYmcXd5jJcPUKUqm0BXLZv7VK3djl/V7bxom2hJIndAjrZ+c43N6xfY6FNVcub+DTX32B5Y2sMdYwghUvbtfaON6rYHd7z2w/7WQqEcPi/ILtHdyXrV7D5ALpfAZXbl/H+o0NxEvAaAp0iYNPqNtOxvMFOs2Gk8qYUW6H9R0CiKYcK3Q8ZRYfgUDqt5PNHUAmkTQwmW0OjGboN9v48evvrfjkqNtHv9O1NWWkHk92ghIM5huyUKNlFTrQUgQhAqqOleoACjKdKb+UTWfte5QaMyd94oBDBu7FiuL3mH1jfhNcTRr2K9eo6fsOunaefvHi+avzNu2+ObKg/0AJxKlJqXBNl8srnqwhawx0zL4zO4F7Ac8jly9v4vadW7Y2+VSNtpO9efr8mWlZ81y5srhgeytBGRZNZtC2Uj2zegc8w1pmB+sDpeNIFFKYWyoilothgK4B0IlMGINp2wpFD0ddyyzl+FDK0vRdwyGn3W+ZG9xHpvZslJxiv0RDQfNvWQuAe65AJ9ZgMh+DfcwDoAcMSOuZ4JKdnT1GnM7qrOkksEN+q3x3AUH2t8fItrnkFSwXeOo/k5PZKGDOcAIPrBFI+Yqh7bFUXcHmsLVBfqR8JUdcSbwCGOXvCpQ1f8wyjBz44Z7fkePMJ/DabO30Cqi7NdQzH3FpZdnsJfuXwQaC00QEVdhQmdq8nkBisf34tx8U1mcYJJAPL6DRAPuQA1jZdgHaIjvZvPFq8TDDRMQrAT5+IJlzVQQrC0J7wC1/m4934eTPOL4aFwFSAunZHs4tzmdhJHxW//34Oj8n/IBt5L91Lc0ffkZYBq8vKT3NHfmRfFa+z7Wra4lYZvbD0+TlepLf74BfJw2iOaLfYkMbOcELqhhGMHLzQX2gecHPs+38vgh2bKNeF5gnzEN9zn4R6C0gXuMnYJXflY9LH9EP+BNQ5o/mqK6h1ywGxPOmpwOcSDh2qNlGLztA42h/01j72KvCcl6P9WsSmdaBQHj1Mz+r5361bjxwVc/E5xGQz+dRn/rbJWyK/SmSX73ZfkUY1Bzhb7PJXpDJBTlS9ppwCZHMmPnrxxvVdq1lXUN4gtaYnlWv+22abIv6SpiUxlzz0UBdeNr2ngyLf+3w+wq6qC/VPo0hXxeArTnq71NlqCugJhxCfa3rCMMRGZE1nwSea38UIM3PMgPL9k9PK1rrzyaLN18EGgujkx3Xs+i3+lp9yevyNeFdsjWan9ov/CC0xkWvCQficwvv1TyX3bG1/X/8L/+DSXC8+bDceNS5vKGfTUpHi5vhcrmMQjbzKsKjSW6AkpfqzwZwgJjuxHvwoMoNwTbXRNzSXQUMyxDzO+oEbSwcSF5XjFBNDDqU/Lde57PQiCgln2wwd3/nJPIailLwO9RIk66wwEoefJj6YAzhDCssO3BaUVJNJmMrM/3YA9QVpbCUjAsXOfaD0P4ogAZBA6QFzTayXfwsf6jXJuCd17N0Mo/VyX7jZ/W/QGC/kRWIKoPF99gXbJcddAYulYX39QPkZDWJgaCgANtqrBmvKIU2Uv+1tWlpkkr3V4xrbaB8fheMcM8gcNNtQi4C6u7jCjZoYxSznoCGiok4JrVzyPgM/rlD+QGba9Q78Njp/K1FKWBbYyxjxb81Z8T01gLm9TQXi1mnoc0+tBTuWMwOjAZwjsf2Gg++/CE4rXZoExNrQUEgHUyUJqZDDL+v9/zGkOtKfS4DItDeD/hrbsoo6/mVjqjNg4C35p/aKGBX88sPQPuDGuovgersC6Ut8bt8n8/De+l+s6lLveQh2hUXcVqA/B5/tFZfB7TcmiLIYOuj2zagmde2Ygfttnvf017X3JV90wZjh92oK0RI4Dkep659DBcDyhExPShkTNJ8voRIOIXAjGlIeYwvCEInUV68jEKyjMp2DSe7J8ilWDSog6/+5V+w83IbjMz//Ge/RCZXQjKVQzgWQ8mAXMuntoNFs0lmWBoBOoejobGMpsOxFYoju4pjRIerWq3ZmJjmayZrgCyfJ5FKm1Nvh2DqSI/p+HdwerKH6vkpZhNXcI9BQDo5sXgcR2REzs0bOBaJJU2ChE71cNDH8IKMuAGeP/sJR/v7piUdCs9QLi+hvDyP0XSEs/MTY1QTsCMb+axxZuzabDqP9ZV1Y5OHSaueznByeGKMUdqS5dVVO4yyQB3HhP1+7fpNXL56C8FQzCQ/6tUGBr2BOcZnx2c2ngR7yVzpDQY4q1dxcnZqLEn2x/0Hb6E8v2Dr4vzsDNs7L7D74hmOjw8RCs4MNCdTmRIWZLY1200cnp6AWSWM+lOPNxyImE7kzSu3sL66iXF/gp0Xe3j5csf6n0X6yPYk2/vs7BSr62v2HA8fPjTQ4Mat21bwkOnTtVrDWDV0frnWuT+SnWBZQv0LtHhYmwFXrlzD/bfexvx8xgAmsod/+O4HfPPN19h6/tSCSvffuo1INIjvvvuz6XqzYBqd5FqzZdIf+RwDIwljhBB0IhuX+t1khi3NLxlzjfaVzFoWquv0O6jWqzg8PkC9W8fC/KKxAqnvzLnk1uwEkUAExeI8up0L3Lh+x0AXx45w9rrRqOH05BiBwATXrlwyoKTu6WIeHB4jGIni408+xb233kY66/ZOfo9jub+/i/29XWMpk9nPYHd30LUgLjMNioV5lJc2kM0WEI1wD3SBPKefGMTu3haOjvdMWoY63mRvrpfXsLpUtjVLW8gCnN999y3GgRFKCwV0B200Oo7xYzrpbSe5VZ5fxP3797GytGoyKQyWcK9otNpYW11HNJE0u/Dhhx9hrrRkew3ZvQSbWORtb3vbwIiFYsmKdPL6rmbChTHwPvzgI7z//sco5vLo9VwBLOo47+49R7fXQrV2il6vbQUza60aSnMLpvWeL86Z7at7LOIZ6cl2opyZ9E2I6dizKUKxKMrry/jZX/0Cd966i2Q6xnqrpiFLJvwPXz/E1199i9P9M5MBoRZ1JpdmEiW6wy5KS0V89PknVuyEbef6G7M6df8Czx89xtMffzKgjHI9DJjUqnULfowwRTgaNlmNe++9hVtv3cNcOWkmjRrNx0cnBkD/5u//swFGnI+UOqEeNvup2aob45/9zTFbKC6ZDA8Bqmw2YyzH1rCLuZU5zK8u4L3PP0CUDEAyhVhkrT/B9pMXePjVI5wfHmPa72Mhn7f77L18gc5FB8XMHPJz84gkklgoLyOdzyOVyRkgToZq9fQUuy+2TN+Y83NjjUVHQ+h2+jb+03DQmLSJ+Qyuvn0db3/yAUrzeQsEts97ONs/Q+2gaoXxpu0RCvGspXbzzJlMJ3GBC6SX83jvl+/j3ue3nC5yBOi2geMXp3jx6DkeffUI3//ua1zUWihlcijlKBeTdkB2KGxa8VyznPdkyFPW4sSbo9wvTX4j6/YCY50NZxj2h0jGWXCWkgFjY/ruHx9iGppZACuZc4SJSu3cxpPjqPPSXHHOgjgEPM+rVZPtuXzrCn71736Fa3cvIUDd6Bi5U0Ci5Hk5E6BzCOw+OzGt6l6riQklryYTW+8//vgjdg92TZaJOv8sGtdstizTh3aSQTKen8nkjcYTpmOeK7CWTNSybKZk8bLY7XkFtdOK1SWgW0JZGO7PkwGfl2f7KBKZhM3p03oFX/3wDYLREDZvXMbiyjI+/tlnuP/2DQRI/uJEjQOdsxm++fO3+Jf//E/Wl7STtKVk8fJsUG1RT/sp6q22FbC8euO6vUeAlWQXrmfaMcyGWF1btmLBSwslTIYzk62oHJ/imz//GXsHR8jOFXH/vXdx/fYtpBJBIy30qgO0q01Ujs5Mloi2g8EAAmQMRCSTaReIH4xsXlHuJl3ImF58aS1q5qDTY3FVpkWPbP9uNeqWRk07yLVeWJjDhD7DeGhyYjxvDNp9NOtNY6UTPKQ8D7OIorMweq02nj18bEEoMtVpg6j5z7Noq1FFPBo3zVwKQ8XD0VcAtBxdyo6w7yzTakhZKifGtFRcQpHyYQQJR0zrHhsD2/yxvmOyc++xs1vUZWvSRvMsSpvoaug4v42Sh7u72zivnWPKdgQdO9QAjrBj0CaTKSzML5sdNj9i5OQCuI8xo4jtJbB9/fo1rKyWzaaT8c7zAM8mrEGwt7Nr5/dcyvlXBHQJdrIAqBUT7jjghWxbBnii8QiyCwXMLZUMgA4lZ5hEhhgFeugPG6hY8eY2IgYWs3iaAxDDZLpNJwZAu0zdgPPxuo6AwteZPcKsY/7wfGxgBYP0lO/xmMlMgzO/zyMUCZAxOX4vPdxAv8DrFG35/XrfD6RyDTv/1cmDuHs7GQn5dnyNJAH9cHyYDS0Qgq9zTvjBJD64/xp8Hvl3dqZNpF7VBpIfIGKNAWkjF/CQvz+ZOqBR4BJ/+4ER87c8+Uu2h2x6ns2415PJTpvrini6oncCFgU08TWByJyHYkSKwcm19qb/a+MwdSxtjqkydTmefnCP12VQVD6U/FL2L2287u0H7Nl38iF5H85ZtdU/Ln5QX/1H/0rkNs5z+f28L9/Ts2k9C6Pg5yQ7wM+w73lPgYgCr9ke+ZV6VtXYYBsESmu+uGdhbRg/LuNlPHpBCt1LvjuJAPyRHxmY/iUAzD7wA9ryBQWQ+QFtP6AskFlESM11PzYmFriezWEUbu4xf1Q+KttnMhc+LWz6klqTjsjn7Bn9E91b+ILaZQ/qSezxHsII/MEGZgwLDxCIKdxEILBAdmEbeib1hdYnx05jwd8ii6rdvA+vqYAIr9OzOk4uQ0IYgwGk3vi97gPn8wub4bWN/OcB0P41a/3nBRU0V3R9P/ArDMHfr8Lc9JpwHa0R/RaGRwBa7fI/p/qIfSZ7pf7zzyG+JtxJ+Jyehb/ZX8Lj/M+oMeT3xRTWPd39nHSNgjGyEa9AdIYwvWKqb/YVr6N7yvawH2Ub9TyyERp/fobvCXPl54XFqZ1+2277nye7Ipslm8Fr+xnQf2nzXTaNvUYGtBanDI8bCGfI+W+lJ7CBKgrHTZs/c2QeewUEnLPoVRX2GqcBp6G2NKoOC/acuRSQJIuK5WyD0APKsIu1ymsqlYJOoNjQ6ihGMBUZ4L38KDuvSd1TsSE16OwYHpD5OotzCNlX9MskJhKuoCKv/WZEUpPAgUDJ1+lFXnoNXyew608f4b/5PYFwGkhtnlp0ipJyUpscw8QVNuTfEmDngZAHVm2MfJ3jIuCRzyepD1HsBQ5y49G1rN+GrpK9n3XO13kY5kGbfcG2CkwVuKgIu9rmN17axAVQ8z221VLvvGjt68nv5oyMF9/Xhs4+UUSI73P+sD28J9vMjdG/WHgd6SJrrPk5ga4CjrVI2D7+8HoCvP2fVfqHDLEMhBleT9+MABgBZ96bQC2dBaU78Tn4WRVz1AHDNLaDQTtwC9QVM1dgOeenDLt/Y7JDpAewuoi8YxzrkKj2697sI20CMgICvbU2Xxm1gCvKRYCN/agxtyrQ3Cw8o+IOig7017zlbzmzXEfsM35GALQ7jL4+rGnM6TBcMLfVq7JNh1uHFc0ZBbHkqPDZWCjQDiUjpwUleRD2P59ThwFdy0Bub5Nk2+zQlaS2F6UwKDcTN6YfPVRLOxpzEwyYhmAknLb/Y5ECMMkhGZ/D4vxlxJDB3k+HGHVGxoQ8OzrCH7/80tid+VQO16/fMG3cZDqLeCJjQGaxlAHVNHhmaTU6mFy44kFkjpHVQoeDKa8sHGVzfTQyxg1ZpqlMBgtLZaxtbODmzavoDUYYj2ZWEHY2piPaQ7dVw+7OCxzsvTR2VjGXRWmBMhFMWU2hS+3CdM6YrZl8CYXSgvVFt91Cp9UweYLjwz0rkkcQm4zTbDaJxeV5K6p4en5iOsrcuAlA75/s27zYXLuEO7fuIp3KGcDAgwXnMJkmnAPUXyVoRce9fzGw/v7k05/j/lvvYzoNWvo+QZxGrWFBwerpmbGQOX/5PY793vGhfbdYKmHj8iVz+umoB6YTNOpVnJ4d4fTwAPv72/bs8QQPt1OweBFZv0wXOzw9Ni+Oa5brkkAGdfAvr13G5solxAJOCuTrr781Vu/m5cum0UvJDzI0r9+8Yc4r59m33z/E4fGRS9kNRS09nEDYzMuQubS+ZvIoFgQZ0SYPEQhFcePGLdy6fQ9JT1uZwVw+J1PO//4//Uf0Og3cvn0d+UIGe/sv8fzllkuDY8HC6cQCD2RfG5oyCxkLOhaJG0BTzBdQXljE/t6e2ReTPyjmzMkdYYSTs2O83HmBGAt65rIIRtyBw+3rI5yfnlvRuajNe8rxDA0ssGBryOlwE0Sk/V9dLhsDkQUEyebf2dvHYDjGZ5//HB9/9hlWVslOc4zCo6MGnj57gmdPHptcCr9PW0PGK3Wfe92hzZ3NjetYXd1AMsF0dcfCYdYVQegOGexnB+i06o4JPRlZEbHbt27ZuuHnTs9O8P2P32IwHiAUJeO3YyxEOvYEDgg202m+f+cePv30U6yWN2z8Xr58iZ29XWxv75p0yoSUWwRx+fIVS13n98h6HlwwQ4vFFJu2P3PcS/mCl3lFELJjzPRf/fLX+PzzLxCNhNFtj4wdTebvweFLjMYDyzTo9Vtmm2uNGi5GYztLEDCl3WXgKR6Oe+crx5BhuiABpVa/bZIgsXQU999/Cyuby1asLBINm+NqMFQAACAASURBVJwRHesfv32M44MTxENJlEpMSV8xhjilXHrDDmZhB0p2Wl1kkgmzM9Rvph2invPjh48MrFotrxoATYCwWjvHafXc1tLV69dw5637uPbgLubLCQM2eh2gXm3j6eNH+H/+r/8bP/34yKq0p5IJXL20icWFObPNHCf2B1mmBIbN9gapF+mcx/64h1QxhVQ+hcX1RczCAbN9y4tl041+/ngL3//xOytSFwlMkU5QyzJoBaYoYcF9I53LW2YFZWqoB03NPNpT6roTqHvx/JnZDNqpQq6IECLGVh8yGhQNI5gIAqmI6RJ//ItPsbxewqAHnOyc4Wz/1KRAjl4cIDoKIJfKWluo8x6JR9Gd9pAq5/DgZ2/j3udOw9oK/42BXg1oHHfx9Idn+P3f/QYnT3dRSKSRimWsSCiLKVKCJZehBvCFSc1QCoPzRfs212Qhm7fnYiEBy1IcTE1beK4wZ+xOgqntPnXHnxurm+x3SlXkigU72x+fnlkwifaEe/366gaWy6u23nb393BeP0MwEUFpuYTFzTIQCyA/X8Dm5Q2sX9qw/TYWjKB92sPO0x006y1w08yxFkwyYdka33z3LZ5vb5n+8Dvvf2CSCAS4Gwx2DEdoNzvoNDsIUJ8yEkaIrOhMBnNzJQPqOD4s+jke9i04y6J2ZAzy82QIsdBm47xqBQlZCJIa2sxw+f7RD8ZiX1xbwY17d/DZL3+BtcsMtgGs2cT6R2S4Pnr4E778hy9t7BjEpm6spYmGYcHaPgG+SMiAXBYiJKuyyaINIRiA5bJAlvH+R++jUIyYhhWzmaJhYNAEvvzyD9je3TP5mBSzNOfnzT6wqGT4YmIFFTvVuvkKLDzH4CYBMtZ2MN345hT9bt/2DtqnaqOGzWuXcOPOVYRjZKG7oCCDjQyu0Tax/wqlvAUbcoUQRpT8GBFcA/rdMYbdIc4OT7G7tfOq8JoxQC8m6DVaON07NNCZf3ebLSPScP86PzsxpiiZuyZ9xgK7VmDcSQJQy1/nUs6h3qCHgKdrbyxmgsEzamw7iTVqj/KcZOuvwOd1Bbl5rpAfynMyAXmOCRnIfJ/6+QxqN/sNRMHzZxDRcNT2Cway6LgzmyaV4pqXdN9rdiyLF5vfOjeHlZVlRKJeijtmtncRIOW5hVlsvA8FTCS3wLpHfJ/sbtpiBvxYNI/gMwPJcyuLWLm8inQpiWQxhnFwgErzEK3uOU7O9zEac59mwHdsBC3zE0djy45jJq4DkhzkwqJ43GvZz+xX1jqy/caKmjPryT0HO9WAJsoUkak8dgFLgQqUY3HXdanxLJwr/0pgk/wgd0GPiellcPI8LuKLfBURXgwIjjNbyYGs9jwe89X2KyMQuWu+AtWCrh36nzZO7XAApvPx+CO/S/6JAdUcI8/XMGmKqJNGFJFIeIGAIzHzDaztdGyfWCqXTf+cZ1MG+/zP/7pd7poCVvibNkIZqdyneE2eYwS6CiQ0P2nkNMUNS/CKvgs8E9Zh15+6+SW8g78tgOMRcOQDql0cO4FC7Dey9tW/Gj/+Fqgm/XIRx+RD83q8v7Kb2U8m2+Q9F9cjf0QG9Pup8kHls/Nz6n+2TxgQvyvSFftK2I7mp8OWXhemdPvbaykK+fB6XgN+PQBa7SMArfmoPvKPA78rxi77UiQ7+YMC9N8EaTUntR6ES4gox7by3zwz08fw+5wEn4UpqU1vAtAM/DuA0tko4Q8OzHbrxX7TaPoYrf61zM+Iga8xUT8L/FQ/yaYK+JN98LfTPY+TqVAwwt+3AkGFl3DdE4DmDz+vceJ1hMOxnx2Z0hEKhW/w36YUwECaF+ySjXg1th750N9GzXFhfeo3P8grjEnkPWEirr9c2xTc8RcJ1Fj5x1zEW74nPFQgunAk9pHWpfA7zTvZEGEtmvv+cfQDwXo+7qvmV0YifwGQv5oLLDhM4N/T0Ofrb95D7fXPH35Gc5199ubPKzvtvaFnVRv9GJjmlHAd2QBhcpo7apfaw2fSXDEAmjfVDdQxSr1hI835pBC/x5IVsMSUVhpysWzZWOrE8HMEms3AeEXmtNA54VwhNabSMpIVBQsfKuotMFmgkowxv09jqQ1Fk5KpSf9aB7PdxljuOwq4dDclg8B0WotAJV3kT5NVoCYPo7yHgFk+i5/5TCaJP1qmhSW9FTIStZj5LNwAJNMgoE6TRoCtDIBAQz7rhFoDXsSPz8DP8FoEQByT0BU2EGtVIKs0kNXv/C7HRQZBYDbPJxwP6Xi9ipx4EhxO58pF32Q0nKavWxwaE7GY2Wf8nCabDPcrQ+wxmxUJlmbSmwuDf2szFlgvqQ1+V9rU2kgFKmoxsJ8UqePndX09B68pYJ1tZj8pGKDNm/2v62r+yxCx7y1CFQyZFALZ4uxDOia8hx2OvLQOXZuAlwBqHoDZZyaD4kXtxUxnWwnU2QHPA9w1B/hbBtvNH3dI0KFS/+Yc4/dV+FKbhAMAyAZxBz9jT3kpdupzOgTSzOLnxTZXZJnXUjRYBkzRQTG/2aeKjGtuaVOyg7Ani0IAWAcyd2B1AQi2ja8rUqpIG8FhtpP3lzFUP/HzWr8aJ815rRWNKddBNMKsjIAB0NTtZTV1SvbYQXc0MzBnNqPLFUU0XDAAOjDOIZ1cQHnxKrLxOWz/sGdV7NNJAoADK0KYTiYx6rMAEDAaT1ymR9IVAqJ2byLhikF02xNzWOlMUHaCwQSmAJ+fnmF3Z9vYAdSppVTB3t6eOT8EEAiE/vznH1gabqdL9ujMNvLpsG9puFvPHmPr6SO0GjWTn9jcXEc4GkOmUMSAsh/hOC4mU+TyJWxevo5kKmOF8gbdJtoNMpHPcHZ8hHanjvFogOG4j2Q2YZqWnYu2FfzrXfSMFUyJIDKR1lcu4+233kacIE7fk12azqzw0+7+jmmzzi0smP3hODHN+5e/+hu8/8HPjK3HIkwsfFU5OzNnjIxMalVy7jHln3IMnYu+FXlbWVvFlevXbN0Z+M5CoOcnODo6RLN2gsr5CY4PD9DpNpBNpxCJu6g9U5GPzypOEzOVMkYhD7QEoFYWyTy7hPLckoGK3379NZ4+f+7GbGXRdIovXbuKhcUyLl1aRaoEHGwP8Ps//AGPHj2yfXBxbt40GwmWkJ1L6QhKA1i6I+9KuZdkBrdu3cO167eMYc85TzkP21umI/z2t/+Avd2XWFsvY2NzFccnu9je3ba9iv0QjsStDSycSd3XerWF0+MTdNttxEMRPLj/loFsz396YvsDmdMct8F4ZIXQau06njx7DJYKTGVTCHEdRiOYL83ZuDDQkcsVsbq0isFg5DG7a7aWc+mM2f1en0W2IiiXywY4cS4zkLR/cGip3h9+/Aneff8jc/IpNdPvTwy8pKzL863HBuQSmZdckUl8DFkUKYJSsYxLm1exsLBsaWaTkfsu5WAGgw4THjG86BgTuttqmoN+5+YtrCyX7bqV81PTd6XecbvfNLA2wPTUiCu0RO14zoVrV67g/t17xvKmrSOznsDtixfbaLY7qJyxUFUYm5uXLAilQGKtXjHm8/rqEj744ANEQgwCTvH8+XNsbW3hvOKyFcicfvDWe8boYpoo7Rjlaw6P9tFq1dBsNWyOyCHg3O72esa8bnsFEe/ff4BPPvrYdFBphbh3HJ+d2no6O6+iP+yheVFDOBowJjsBkv5gaAzDUX9qmsXF/AKyqayx/KmjPr9UxMWoj0r9FAcH+7Z/seihkQgoSTOd4ez4BDsvXpqO8+bapjneDPQMJ2MDLQniXLp6CW+9/z4u3bmLGIvhhiMYjYdmR2rnZ/jyH/8R333zDerVc0TDIdPrXpgv2bMwmMC9kFr23SGJCEkMuxTDd2BWs1NHOBHB4sqCgey9Ud/AHs6xMMIY98eonzUMbMnlU8jnXeEirjPaznazbQU1yVxPxpLIZnI2BgQ3CM4SKH72/AlqrBnA5H0GJmdhLM4tIhyLGwtzRjA/NkN6Po93PnwP127eMKCLhfVOdo/RrfbQODk32ZJEJIrJxQRDivlTwiEwRGY5j437l/D+r99DYsmmtrV/egFMGZDZruEP/++X2P7zY2SCMWAcxMnhkekcc/8oFfIW8DMbYtIAezZXGCyzczjZqPEkApR2S6QwpFRDf4iluSXLvCAA3WjV8ezlE9Mhpq4yM2ioiU8mOuWCXmy/tMAU5+vS/AIW55dszzqvVVDv1NCb9FHpVDEKTgyAXru0ibfffWDEEWoJl9IFHG0dGyP9ojfAZOwIDWx3kQUfZxPsHu9jOBvhyo2bePfdd01rOpUMod9loGMXW4+2TH6JrFUGemiX7WxKffzqOR4/+sHAaAZycrmMnbOYXcQ5ufXsOX7/5T+bZjYDrYuL85adcFw5s0KS6VIJy5c38N4nnyC3wCgA5Sq6lrFRPzvD88fPcHpEYJ8gfNICQCzi2O61DEykxjlB9yu3rmP10hoiiQDOay2cVE4MpCcA+87b93D/wbr5MnZSnwL18zHqp1W8fLGDTqeL/FwJmVLJ9u/Hj57geO/I9DNS0YhlHKTiMSv4ymwbZvyksy4TrN9je119EGbcfPPNN8gVc7j34A7yhQLGE8ohtk3Xm7aemUbXblzH+qUlA9tnBLHbLl2c5yaymkedIeqVGo73j22fuhhPbM03z2uon1cxbPfQq7cs24DyGZQC40+zVjcZCJOwqbl1YwSbkDun67wvgEbgYSFXMBC5lCvZXkeJIlcQueFqqwSCJnEU94gu/B73fJF1FhbnvDpEzGBpm/2h/nIffeSjecSjSWtLMBi1/XQWYCArjHAoZuQCyq+YBrVX3JtAPc/cY+qbx6iF7cB/ZusEeBadTe3sTU1uc7Btbxu/yjLlGJo2cyFv1w6zEN7oArVm3YpFLqwuIFlMIJIOojdto949Ra11jPPaIQKsd8ClbkXBHLmLALSRIEyP1UNreVbw5CRol9knBEpz+YzTNvZYc9yLXXDWEXg4BtSmE4Bjf0+dL2b/JoMx5LJBdRbX2d//GcMAvM9zQgtckp/tP69TwkX+J+cp2y2Qh/3X7XZe+V5GgPE0cuU3jCjX4/kj8sPc8zgfwLHfnR/AeSzfTD4pZb4E7MrHFOnFiCqJ5Ctfg8E27k8MdjFzi8/OPUO+oYBAgY8CY+WfC3sQkYffY/+rP+XX8H2ed+Ujynex1331fWy8J04Shf/Lp1Kmtd9f0txQW+XvkYnvBxflfysYRDtpeEzfrTvhOW+ysgWguYC/85cF1DlmvgMQ+Z5Acb4vXMSB8X/JcuUYyQ+X36pxV5v5t2yHcCjnB75m0RqxjsVTPdnJv5i/F25+C7eQDyuwVL6qxlIAtAB+PpvflxVYpmdl+4UDCZgVGO8Hi+3Zw68Lxzkf3THCHTj8eo0aQEr9fQ/wVR/4/XoBxGRAa374fVrNB56lND9lB94E5IXp+eeOnkF9rfHW35wf/Df9aY255pzWm/m3nqY83zOfPuSAaH+/ab2oH+TfWx/33foXZqQ1qLkkHED4wptrVYC7QGatXcMePVvp7uv6SetMWI8FEn0ZHq9tsJupmpP6jH8MhMmIjCiiJdskkJX/lj3kd2W3NNZ8HmFFwtdcO1/vq28C9NbGmbP3JiPk/ahv+FvzmPNcc8lvX7VmtPb8IPGbr2n8zb57+JP/2XU//9hoHCVh5L+fgjV2z//9f/7vZzIkvKguopQn3pwPTCdNk0osXsfCHZnzLcCJh1teg463GTLPuLJzzYkOuA2Qi9Oi94zYetFFgWYC/RRtNKmI4dAOIAKuZJzpPIiJKQRei8uuw1OYFxHkd/UcPIToAKSIqzSerLPINvJYu9rceT1e2yLRMVeBV3IiGgQBwtS447/5vhjkjKyzH2jw1GZNck0SLQABbzzwsL/1I0CZz8+Nin2iyeC/rr5vIKkXndKiFgBuCyXkIsi8lgB1AybjrqIpQQS+rnbzXjygkQEvI68NVkEEfwRSRkDRIn901E10Fynn8/ijk5pPvAfbxjayHwScy5joAOUHvXUv/8KWgdVBS0aR80D9p0i6DD7nBV97E2zVYmIfM22R70t2w68jpk2Zc47t5liQ/c95wDlEAEdBCtuUvPQqBVt0oFHbtdlzTr02yI4poHXBeyr6pogzn4HXV6RewK0OlHxPRlIMYkXl2U5jrHja7DJOMoqvmcxuvfgPIbwm2+Nnvmsea5NyRREc093pkrmMA37XD0Br47AK4t5Bx39tHrT4Ga1RjaEDk11RR35PgD6fhwCzpfJOZqb5XCiUbJyohUmGDg8N4xF5PHFkUkvIJFmkLonJKI5SYR2r85cxawOPv3uMZr2OAuVLYnGkYlHUzisWZFP2Bpl+83TyF1aQTieNYT0iRj2emfYz2Xtkg0xGFzg+PsLR4b45oTeuXzeWC5+DDA6CkDxIv/POO1jbyKDVYQACGPZ6pqfYbbWw9eQxtp48QrtVN7CMwBS1SYsLiwb0xQg4dwZIZvO499a7KBSLxoQc9rqoV85wfnqIg709DAcdXBDk6tSB0ATJXNLYPuMADyYs9td0FeSHIyzOLeHB/QdIRF3BulSCle1hh14WhWParOn/eQcyAroff/Q53nnnM7R7fRzu7RsQS9CLbG6yupaXlqxoYtuA1DiyhaIB3pcuX8X6+ibmFvLGsG21Rzg7OcDx0T7arRrOz46xu7NlQFMy7mx+aX7R1sDB0RFGk5kBGJRLIHPXAg+hGOZyJVxev4RSoWj6pY+fPcXFZGz6jldv3cD9Bw8QT2WxtsFgHnByxoPvEH/3H/8WR/uHSMRiJgeR4N7QbWNvd9vawDlAqSnKp1CO5erN27h2/bbpT3ebXQe28NnbLWxtPcHW80dIJCK4eesaBhctHBwfunkUjaI0X8bVazexXF43cJPjRvb44x9+xM72Nt5/8A6ubKyjcnpmLHZqTBIQGkwuEM/E0Rp08PTlMwQiYaxurCKbL1hRRzLdlEXAYmwsDMcijEcHx3j+fMvGpFgq2L5NJ56H7VKpaEUnuW6o9kl92tEEuHHzNu7cfguJdNrW9CzgCpnUG1Vsbz+3wmAMNHEMuCb5/WSSTOqhSeDMlRaxsX7NimwypZdz7ez0EP1uC/EYwagZdrdf4rxC6Zs01pYJ1q+ZNrPpjg+7JuVQqZ+bZAT3aha7JdOMDKrhYGAsU7LD+YwE8zk3CRBSgoFSKtsv963Y4/rapqVy0xZROuLk9NCC7D///GO89957SCdzZisIEP3pT38yIJqMcLKG+V0CtwxusW8pV0b2NwP3BDFoW5kCbAy/iwtL+292e6CUSaPdwWeffYY7d+5gzitCyjEiqMggJ9l5p+fHqDVPEE66QlCci1bUasYiYUAqnsW1yzextLhqz8qxm4UmaLRqOD0/MhYwtV7XymV7poAVpxkbEMViXyYLkGCBzlWzhbSZs6Cb8yYXsLmJy3fuI81iYZmszeMeiQeY4aeHP+Cbr7+ya1HLl4W8cvmsBTG4nxkjCzPk5ucsqEZHhLoCBCSePPkJ7UELm1c3UVosolKvmVQLmb9hImsjMkMdu+z+u29h49KGBesokfLs2RbataZpzYamYRRSOZQyJSu4RtvOoBXtFguZVWoVzCgXZ+h2wIoREsxlIcpAPIJwMo5hYIhwImZSF6vLa8hE05j0xhg0+2hVGhgP+ga8sk0EtajPPQ6NkV0tYuFKGbc+uYu5S0tAnLnzphyDIPV7az38+Ptv8eyff0B04J5n+9lLtGpNpJMJk8ehtjiJDr1e14I3/UEfpTyzk5iNE7dgRTKbs7Nqp96xPlyaXzEWLW0wi62+2H2BZruOSDJqxQlpC1ko8aLXx7MXW8ZMSsSTmC+VUF5cdOz7WgWtYRudURe9WR/tcd9Y6MlsCqvrGzYvGLxNm4A4UDk8MSYkswk5l5khwEDXs90tY5L3JiOsbW7gF7/6JT795HMUi1H02sDO031U9s9QTNKOx9Bt9Wwek7RCiQ4GRLrdFi6GXVsvLDhcLi++ksX7/T//C37/u9/heH8PhVwWm2vrJg/VaHUQZAGlYAjhdApXbt9GLO76Mhp0RQKZLUKprOpp3fokncsiloqhO+ijM6AEzDxKS3O4de8WLt1cRzILhOJkvAKn1YZlKPQJPoWCFpyIJEIGQPf7Izx9/AyV4xPEwlGUV1YsiMlCgsxyoNwGweletYF2tY5eo+EY6JsbNm5ZysWkMqAs6GjoWPPD4QS/+93v8Nvf/gbBSND0rLO5NMbTkWV50NbxfMD5cvX6dVy5dtmBG+OR7XW0waP+0DJ7WmcNK8Q5uXBO8ngyM5D57OgY1ZMzDClDU6ka8EoAmucSy6KcelqZgaABuHy922k5KZXo6yLhcrJpZ7nfLi4sYH5u0dY9JTC4vxsRo9HGYDSwQqfUzGf/cxw4/+hfuDogfZfxmnZkDv7tzoktG8vlpbIVkWVLaZ8IfjDAXqu1QGk3BivW1jctY6lY4v7Ss3PI1tZzywQiSMjCpLwW15Cdk62eRsBkGWgrUjHqPzP7z4FifJ/ZGJQ0Kq+vIpcvWj83uk0LtEzDMwzQQ2/awcW0g+6IuvIV1JtHiETpVwUxHPWd7hYPEQFm/Dk5KvlP5pdZQDFphADzdajARFJN3GVysC0OkKOM4evUaSuO4gP1bCPwpbSHg46xK59fgKXAtFdghge+cN35QRcBFfIZyYr3g37098WmdX5M5y8BNPavB64bkAknX8g+lh/mzu7unO/34fgZvicw1HzSRPz/l/rPfqEd4ZyhXVJdG/lDArzkC8h3FJAu4JXX4NrhPRUolv8of9VII54siV4zEg5rpHj+uYAfEYxEsrNx8ZiOvK7ZoXTaxttPsJIv4x9H3tOCPVMnAaEx4L/Nt/Gy0enHaV75s1Hl7xnJzZMwEbjkBzSVAc2+kz/L9sindNkJLrNZrEbhJSIEye8UtqQ+/NdAr1fAqzcR1e/UflYbxAo17GTqyJMcU80P+a5qp/xQ+ca875vgMT+juaaAiL9PldWr/uRnNMcM+wm9Zi3bOcsL+vC3899frznzt0NRm58CiwWgC+jkM5nvOnY10wTo+de26z+nAMDvKVNBfr0/GCEynMZQOAz/1ucFMOu5/UEfXl+Yi7A3/m1natYQ8vSrqcUvLEKAvda2y5p2ATQFMRjQ5PsiJGp9a37+ha3wgFWtN7ZbuCLbLPxQ818EONk04Yr8nNZUf+gySYTfvbJ/3r3YZgVl/IQ3fV8YmH/e+gMzAsbVZ3x2fVZjLZkZ2SUXBBBO6nAVzSM+O//N9WB2xSrhOJvqfw71ke4lm8N2KyjyJqiveeB/nWPJea7gn/pcAS6+5wfIFYjgPTS/dV3ha7KH1k//2//0370CoP0gmG7ETZ8dw0Hj/wYie2ChojwCxtgoFQNkCpFNrL5j6TIt2cAhL+WE1zJH5IKHTIIkrlIpPysau4rg8SFVPVOdzfe0MfBBZWxkPDWhCDDw3/5FIoNomr1h55hQS0nPKNBT4KYZk4BjmvI1TkoxRDXZ/YPA9jDyyuuJws9r0IgJMPZPAh0o+Jy8t6JPBG8IQPOzMjICuCXjwIOwDDM/JyaygfteKo+foaDii5oMPGTq0Mj7K2LCyuvcXDiefgPFe/CZCUCbAfKKQajd/A6fVWNoh9dA4FWE0h8N4zzq9x2TmD9+YNy/qcoAaNLrnvxbGkz+ha7FZpFTrwKzjAKvq/nL32QXiQ2sTUkblCI+WlRiV8uwG8jfcXrFfE6TTPEiyAJPtXFwXHgg5rXJMuQhnJ9XkIXPb86Xd2DQxqQ1yTbw34qO8zocC2YqCOTka+xLHQBlHMRGYVvUTzLCimaq/ZxPup4CMjrwyYDrb95LYLD6WoZKfaWghsB0bcyvv+eCMXzfPVvP5oKKofIebt05lrqla/sKBojh7Q+Q6cCs8eMzyohq7ds1R0w14obo2NZkOkp6hGBHMOAA6Ggkh2J2HdnUMjBKo9sKmgzH+tJVFBN57G8dG2OQ6Zp0SFmXnBIQLLo1pqxGOGxp/blcycC1fHrOrmtSFQzAEbjoMch2YUyj/YNdtFqUh5jh5o1rxlDlNVqdjo0tHSYypW7fvQLKLTOG0qZky3iECxZY2XqKg52XGA17GPQ6aLQbxtbJZPOIp3NI5ws4OT3H/OIKrt95G3OlBZdq22qieV7B/u4LtKo1hEMznFWO0R200LvoIBANIFtMI5ElSN9DtVFFo9W0sSnmS7h545YB0Dz0J6KOWZ/Jpuz+1AOlljHZ4HZYCQRw7dpN3Lr1rrEBGnWnDUvtaxZfI0D41ltv2UZrbIVgyFjTZKdevnIFm5uXsbJSRCgKVKsXODnax97uC9RrZ6idn+L05IBupTmzZDiRycnifZVKzYoGElRMJlJe+mPMnO7xxdgY0IVszpzvg+N9Y8QNpxNcuXkd7374AZKZPOYWwqjWmYZ97tiUT57i6GDf0qGK2RTymbTJQxzs71lhRGps5wslZAsFxOMOgL51+74V2xt0BqYZSoCpWjnBaNzHwf6OsbfT2bhJl7CfufYo48Kijddv3LFARiaTRzISRbfdxTd/+gr/+Pf/CevLZdy8eh3xaARPH/9kgGU8FUcoGUEwFkalWcXB6T7WLm3gi7/6tYFY33z7LX74/nvH7EqlTRKDutI3b97EbDzD06dPjdno2DQT9Aes49A1J6tYmjedzumEDN0Ouv0hCsUF3Lv7thU5JFjqTkYz1BsV7Oy9RK1+/spppgNLeYjy8gYm4wDqtQ5i0RRWljdRKs3bvCTFnbIk3U4dExZnCo1xeLBn/UXWdyGfNd3s7Z0tl1EyG6PZo05ny4AFFkakvixtBO0FC02NhkNkk2lEYm5/orQN78c51u+NsL29ZxrQ5aUVC3Zwvu/svsTRwY6lbv/VX39hazDI4lcXTm5ma+sFfnryGMdHp8buvnv3vmU8EKAmOMozEXVj2dZf/OIXuH/3tgELlJXhOahSRnZItwAAIABJREFUb6DaaKLaqOOsUjWW//17b7mg68gBJJRpoI1mSv6TJ48wC/Qxt1A0kJ4F17jPEMxjcTIWkZwvLaFUXDAWIAFSak/vH+2iWjszmZ7q4QnmCwUDPMkw5U+1VsHB/pGtHdrGtbUN08vvkbYKMnKcUxVJJtEbB7G8vmFgEBmY8ShtYxzPnz7Gk8ePXJZNRDUd3H7hzhMwCZgHH7xnkkKkCVAGiOvoD3/4nTFZy2vLxjy14pnnFZMRYsCDTg7/u3X3Fm7dv4V0Pm12hfqwW89f4tH3D3GyfYjpYIr5RAHFVA7JWAaFfN6YiwSeX+zvGnBH+Z4Is4L6IwP+oqZLHEMkGUcsFccoCBwc7aPbG2BzfRO3r95EMVNCv9HD4c6eaRRTf3dM/X7mOQRnmMUCyJTzKG4uYP3OJVx7+yYSuRRmoaABf7T74+4Q+49eYOufH2LSpHRID8+fPkOv2UU8GsP8AuWR8hZs5L5A1i3HI8MCr6k0oqEY8sUSUrm82cdmvW3s3kJ2Dhvr64jEwrb26606Ko2q6fcTvLR9Ppc1KQSyoClTQOkgaswuzJVM55YyB6PgEL1JD9VBC4PA2ADoeDqFBQYxBwTtgxgPRpj1JsasZTFYyvG4897MWNc/PP0Bu2d7yC2UcOnGNXz86Se4tHEJsXAMnWYf1eNzZEIphMZBVE5r2Nvew7A7QDadsaKUnMRk+Xb7bZMRmi/P4erVy1gsL9k8+vKffoO/+9u/tWAJJQpY6JLriYAgN8ZZkBIUAYRiSbTarpYKA4yb62uWccT+3tvbd/UVCnkkUgmzk+F4BJliFiuba1jeKGN5fRnxDBBJcK0C3cHI6hFQco2yPcsrKygtLVhAhWdjtqfTaOLSxhoePHiATC5o4PVkBgyoA75/isr+EfZf7Nh4k+05Nz9vtQ4IenKtRqM8ywGd5sBqDfzhD3+wvWSuPI/Ny5sWUJjMhhizSFWALFXHQGMBQzKOucfSFrYbrJXSM2kdynkwwBENRFzhz1QKjWbLMj/Ivj89OEKzUkebtQxIcOm5Yuomaxd2EoAFBpp4bWYv0L5eOIa2SBpkSdv5eTyzcxuB53y+aPs5M50YoHKAozvzk/lOW0k/g89Oe0G/h3OdkkUG1ngyENRBdw648+lI4GAGDAOYDJQRdK6eN7G3dwAEI1bAmMFqaigzE4wFdJ+/eG5FDCkjReCWsj88d1JKg2PHwDjbxDVIUsna0qpHhHByBRc8X6dT1sdz5UUkkmkLLiSyaQSjQas90Bw0cNo8RX/WQn9YR+eiimrjkKdCJOIhBIITBL0MP6fB7zJMDWgKeCQwFkKlf9JwEoIev97OJRwHAwYGnDtue5UkoiQpKYliwJenGS2/mYCvQD2RnQR+6W/2uRjQlG0SFiCgUb4I9yMV8JOfQz+fZ2xJIVKXRj6GATg+ANoIKwEn3yDQw8AVD1B1gJir9yH/yA+kcM7RP7ZAigolhhwxy9j5ZFLPOMccC5p2UvNU2ciBsAPy+Xm+xzOOJBtEvBH44wdWXZ87ENjv0ygDmmtSjEYXwHDyD67OjWMTG/g3cbgIryEMRG01pr7HBhaeob7kWNleGnotbSAcRD6TfF35r/JrBbjzGdQfwgv8n+E4CuuQfya/nn+LWCeSovZ2kZKElzig1I2THxQULsF2vMIjvOxWvmZ4kQksuTWheSjQ1PxBZsl5GQHsZ80jzfE3CVLCjDSWIr8JWxCgzmvZ+vFY3vxbWI4AbfN1w6/lZNxKfK2HzCZrbDmPHTDrZCttrVvGgMOm/EQ0P3hNm6exZ9sFgrIN8v8FVmtO+ANG8tGFy/BvzQete7ZDGIzGUFiBnd88TX7hTAKqNRcFkAoEdeCjy1DmM4tB6w8cmI3xiukJgHb9J3vmAlACr9Un/mAMPyksQHgCP+e3Zwbie8xn4Tt6RraTZ2aNhfrXb3/MxnhSNHp+/+fVXvX5a1zGBdYE+Lt96zVbWfaYv9mfCgJpTYxGLuCpeeqfi/ysaij4AWj1Ea+pfhIoz3YI5Nec5ufVf5o7sr9qKz+rQISeVcED2Rt+VutX61zrTn0tjFH2w2E5UVeEUJNNnaVInVvYjhmrxqqhrxoecsaDBwv+8DBhRfy8gR90XQoXDyYGEg+cqL9plRVYJMjJFvA96RgLOBUAzXtzMAX28n1uFAIXxfh0gKRjWr/qiHDMOlmbCa/Dv3nIM+r8ZGptOavSKQ6+0mziPTQpbEKGHXjH7/M+/I5SUxRZ9IOmPHBp0QtE5DV5sHq1OXppUy4t1TGMeA0xzC0SR70xb/IIrOT3JbnBNnEzNTY3gS5PC1oRQUWh9Dx8n88pWQSrgu0ZWfU7v0MAWsxpHg7Zn3ZA8zSVpMnG6/B7bAevzXHRpNVBwPT1PENkhw5v8nFxEACWAZJRlSHwT3QtDC3c12PvIrAcc23gAhwVFNBBgf3ItvJvHUqo3ySNY15bml1K99EBg98hgOxPCTNQsz+wAzM/x+/6o4YyfkrRIMNlfX3dHBeTVPAMKL/HvpA8B/uK12GwQochdxDngcyr/uxFHLXJaVNUMIdzygCLi4tXWkLsV/7NMdQ84L34Hb7G9UgGIe+raLH6in2pohV+BoXmnQ5W/AyfW/3LeahAhX/jlpEkwKHIP1/jvBKbTwaP36fDwusKgGZ/8G89n+aq//DD56U90rpV8OdVoMMKmtDIhz3GzYW1xVgB44DTgZ5GEY+WkIotIBaeQzRQxGxCh6yI8twaMqG8OXc7WzuoVVkoqYcwz0zTAaYz6sh5TIxkGsk4QZAFFDJzGF4ELL2WKaBkZ5I9SDbL8dGROZpkGXKsl8qLTqql1bJ+LC0suEyBYAAry2u4ebuM8/MpqqcVk+AY9ckmfonq6bEByAbI1qr2+UAkgtXNS+Y0PfzxCa7cuIUPPv6FaaXyYSvHR6ap+eLpY2NTM709QMBx2MGxsS3PEUlEkMgm0O61DaiiJAb7OZcpYmN905iG+VwOyWjSHCQyX7O5jMlZUHuY84SsDaZilpdWUSwuIx5Po9/tmG1kfxBg48Z6/94903ANhMIGKFQqVQwuhsYUu3X7rjmB0QQ1PWc42t/Dn7/+A06O9zAe9dFu1gwE5nzmD9lxrDcwnoZMI9KxUpMGoNIGHu4c2LOn49SzDRqYUq2fG5AZSyUxv7KCn/3yV6YtS0ezXu9j//DQHDwW5Xvy40PMJmPk0ynMUXN50Mfh0S4qlTNjbSeSKaQyBcTiGdy69wDvvPsBMuk8LloXJqFxuL+HY+ppT4ZoNM6N9UemFNOxORfAwmSJjPXZ2gblR1asQBz9w35rgpcvXuB3//QlMrEE5vI5kzvYevrUgCsy5aYRehshjDFCfzbE3bfu47/6b/8bhCIhPHm2jd/+5h+x9fSZrSdKeNBGUZKATv7B3r4F+qhXZ2yrcACNRtWAXMp7EKBkxJ5SNp1239i7G+tXTCrE6gtQdzMwNcCv020iwAXDAqKdFvLZggUDVpbXEYun0W70TRO8kJ+zNH+OBYPg1JMIYoxOs2qg1NHBLs4rpxZApsxKLBoyUIH3INDK/ZyyIwTb5stLWFtbtzRrBv+o78l9n3IM8VTSQEsCD5lMwRjhiXgO9VrLio9mszlsrF+yojIcy8ePvrfCnJ9//pllMvS6Xezu7KPfHzjWISVDqnXb+99++10sLpTtWcmQpu4xU8+Xl5fwxRdfGJtzLDkpzNBsd9G9uEA6n0NnMAALspVX1pDNRk2qZ0Qd114Ptcq5Sds8+vEHDEddLC6WLFDBgk/u0DtBIp7C5uZVk67hYZY2kBXXexdt09E+PT20on2Vg0MkImEslglcLVmGBcF0MqyrtQYikYSxxk2GI55Aw6v9sbK0iHxxHmeNjtmVMG1APmNjwb7a29kxNir7hFlU3D8IdBmBIRIxB6U0X8Q7H7xvQHI8HLEsCILWLCJJELQ4X0S2VDAGPwNdlWrVA5tcoPDzn3+GSzcvI5FNIp4OGcB3dFjDV3/4E7755z/j5MU+ytl5JGYxRAJRe4ZYKoHzZg3VdhPRVATFQtZYnCzMNiWrZMLUx6jTJKbkTTSMSq2K/uDCJCpubF7FfGEB58cVPH74gwVFhoOepXYTzDL5hFgI0UIShbU5FNfm8fZn76NYnrMMhkF3iBZBpYsxzrdPcPLdFi5qbZMmePl8C71Wz8Ay7sWUseBcpvQJM1loRyJBV2jNgmXlMqLUhbdUVhaSHSEZJ0u4bHIS1Oqn7vt5s4p2v2MMTTJFrQIagEwyj2ggioveBS4GPWNeGyCEMYKJAJrDNvoYYhoLIpKKI1MomNwRgesIwkjHUohOAhi0elgozNtey/XaG3StaN6Tvac4bZ1haWMV5c0V3Lt/3/TRA9MQeq0u2ucdDM77aBxVUa00UEjncP3SNZP1oa49pX5e7LxApXaMSJLyClPkinmbq5TbYGCMgRhmy2RSCRtfAnRkxJLJTvsxmbFwGc/tAwNRGSgpLy0YA/zl1guzYUSp8vMlBMnkjYcRjHPcQ7jz4C6K83mTvciV8ogno2hRF4M2v3qOvYNd7BwcmtQI9aapu8zzElm+DCreun4Nd+9eRSINUGWl0wFOD+smjxQeTWkSMehwPrhaIHPzRZNxolY2CwMSMH7+7IVJPD16/BOy+Qw++sVnuHXvBuLphAUFhizGSvCSq45ry0JiIexsvcCjhz/aPKWMEQvTmp8Ritq+sTi3YOccFuV9+uQJTvaPbf1VWNhzPLGAAm03pQTNuYfzB/g6zx+UyzK/o+UyCI2pnHLALYvHOvvesYwFK94WJkhInXLHduPzMsOETEDaB2aMLC2xHkXQ9gXuP0+e/mRtiMdjNreYyWU+Q6dpPiP1Y8m6v3z5qo11o97Gwf4JDg6OkMrkQQkj1oswEMGKPtewf7iHg8M901emveSeYc9xMTAwKJVxRbgZBFleXsHlNWZXxM3H4PmjwQAnZiDzlmsvTd+GxU6Xy8jP5ZEqZTCY9fHycAuN3hlmoT56wwaOK9vodKuIRakvHjQtaJGKyPaVf0qJDJ5BGUmxInwdB2IwwGD+LQXMPb+BdlaAPEF6A4o84G4ycWA95Wv4WwBJwJPoECgon1n+FK9tIJenRcugpMglYirbdT3Sl8nH+divlH/i3wJiWedCoLHdgwQNoeZsq1eEknOLP/InLcDpAXb8LZCO1xBYZuzcgANRBXZynsnvMRIM7VGvZ74bf/g53uvVHEy4YpoCCgXOyddyvsfAxoDteJNgJfBNY8I1ZUzaqOtzywDzfBXDQTwNWvm4JGr4GaACwfn8It0JNBU4JQDZQOGR84vcenKAMcdHfSBAjvcW2CzgUCAg162yuQUQs3807n4dZ4HqwhV4XT+LVkA6ryOMQaCpAGgBgWyPfHz2P8dJ2cR8fqvJ1X/tP4qIx8/xec3mxF2tIj2T/E3/ePCzaqd8UQFi/J58V/URn0FZ32yHQEgBkOo3W3uM9Ps0mhkcc+vDBSc05+hn8vmdTr0DrQ1c9DSsNX/VV/yeYVjePOLfGkutN0cic6CmgZJeP+h51U4BwcIO2I/8twIjwi00jgKdtU4037QmhMXwumqXri0MkT618DBlthuRyNsrZHd4TlW/6pl1XT8Azdf0fPycbBpf9wOqWisCbvlZyXIKy9EcMRKsp8EtgPhNIFXrivfxY0ICjTWvBDwLCOfrupa/rX8RXJg6drNAYmE8zsY5DNMPXOuZ+DnKTRlu6xWd1Tho/ug+Gmv/3PG3R2tc/cb3hHsKv5L9Eiit+as1pr7Qehc+JKzPP16GaXoYnJEV/s//9X80AJpMPUWDNFB6KE5UTnQHADlpCXYuL0BglsAZb26gqMd2ISOBn2NaoBnpiYsM6aGS8ajbFIJhc3j4vwBUbTYymMb688Df14xIb4P1NgUecgTWaaLbhhx0ERy2Qe3kfQRCKQLFTlXEgs+ovuCGqUGVkfNH2Xht/8LXwFPaQqCYAFq1wwpxeWxXLR71qyKjiiKTAcN2s0/4fRlhgewKHvijyM7QOfFybYKaBNpIZVx4gNB1BTIaEzvkNixelwdXsd9lnHiG4LVYVEbPx8/yc3Se+Dm+LsBeTGjOJbbLGSUebt1Gw3tqwWkxaxxk1Di/2EZpxPEa1IkV4MxnVLqV2L/sXz6HNjj2i0sFccUJ6DSyjVYAxYu8+wFw3pufE7DJzZh/a65gPLGDgsB5tt1Slb2UKraHgBoZz6y0vrS0ZO3lHOAhW4ESzQ2B8zoUabMVOK/5IiPADU8GQwdatde/ofg3JfaTImraJLVRalPSQY/X0rrya5Pz+wbwGzDlGLq6FtvBH37PvzHKmOoAYoANNQgtOu5YNDKySnnUHBIDWvaDG5zapUAD/+Y12Ge0E4resy16zd9GZisSAKfTQ/DXDiBW0Iq61ASgg4gGs8A0aQzoWHgegXEG8TAZPSUkQjnk4gUEJ0F0Wk3s777EoNNEMMgq2ANksjFkc2T4ZM1xoBNcO+2gkJtHLjVnBVKZZmzM02zWGKXUpj8/r1h7jHFUKNh8dweyHoKhsM0jAglkSt666TRsWTCIAHK3WcfJ4R7ajQpyGQLpFzg7P7UienTK58vLSKRSePjoMUqLy/jZL/4Gly9ds8Dg2fGxgbD7Oy+sOv3cfAnpZBSz4ARn5yeots6RymfQ7pGpSfZzwzI+OSbUUSbbMx5JmF0nw46sTK4vFgGkxMT27o7bcJNOkmBuYRHTKW3t1JjPnB8sdMe1yWJ4XGvLVjwtg0g8gcODY7Q6XZM2WF5dxcIC2WIZA0TpUP7pq9/j6ZMfEAnzcEfArmfrjP2Xy+SMiVUsLJqz+v/R9R5NkmbZldhxLcNVeGgtUmdVVpYWXdXobogGCRKcIW1mjDb/gNxwS9KMe9psuOeCNBppWHE2xAIYDECg0bKqsiqrUovQ0t0jXGtFO/f5ify6AIZZWmRE+Pd973vivnfPPffcbscF+paWlg3E3N89QKtaR8jnNzY67TfBWabUH56eYHphAf/m3/5bY9XVCXgks8aupdTG2ckxLs7PcFk4R6fdwsw0GZcsSlrE6fmJgZ4j+BBJJBEIxfHhR5/ipz/9U8TjU0B3hMJZEXs7r4yZRQDaH6Au2QCV6qUxGTl3WcgyEk0gk57F5vYNLC5t2DuRcT/qDYzB9v03D1A6Pcf68hJm8jnUCCQWTnFZucDJxRmi6QSSHL9+y9i1P/mjP8baxiyaTVg6+l/+5V/i5fPnuHHtmtm3wlnBWHmUVyCoUCyeIxSh/YwYi/nwcN/0wGnTUskUmo2uzdHhyIfp3Bxu3LhhQMFltWIFK4e+PrLTWTRa1UnAtWGAGQERzh0Kl14WWWC3bpI41Lvl+YESDolYGKEgC5Y20GF2wXiInZ1XdgCbnclbynqTv/cNTc6CoCEZp/OLS7hx5zYWFhYtWHJ4sIdvvvkGw14Pb731FjLTOdNuPjo+s3dMp/IWfFrfuIXFxRXM5BecTjyYdtrFi+eP8ez5YytetbAwa3ObNqpaa6BeI5Oqh42NLcwvUraCoI2zadwDyBqnvjLt8rrJJDiQgWt/fnEB40DQsSh7PdSaLWNVLq2smQ2gn0Nwr889td4wEPPBV7+zeUeW2tx8Hvl87krKiKDG1tY1TKUzBqDMzEwbk7ZQPMLZ+SF2dl9YkCpAB7vZwGg8Rn42j/GEUXZZqSCdnUY0wrR46gQnrcAfC4XStuYyKdx7+z56ZK2XyyDgQQYjGTtkGpLRT8Z0JpdFOpu1Odwga55akSy6FQwbQ/6zzz414I12odtqGhj261//0tjOiVQS0/m8SWCQ3XxBmaPpDLL5aQNZP/z4A2xcX4Q/BviTwKDDehZAs1LHg199jV/+1T8gMQwhGYxh3HHABYvKdTHEOYuKTk/h7Xt3cPfubTTKdbx++RqPv3tqTP44pVFiUSRTaQsEEJzOTKWwMLeIcX+Ek/0jHO7u4rJ8itGwa/aLRS4JptFuhJNRpOenkZjNYO3mJm7evW3MyVq1aeAkn1c+KqCxd45epY6L4oXVAqBP16g65n5+dhqJqQTI0otNuezAwWCMy4sKqpdVWx/JRMzY8SaH1xuapAu1ngmkjQLAwDdEoVIyUJzjmyCDFWMbs8tSFf4+yy8GrX7BsM9iqn700UNn3MUgNEJkOo53P/0Q/kTU5AIIlr568RqX52Vjlge7Y4THPqSTaczkZmxusohfpVXDs/1naKCJzTs38BalUjY3bB51Gl0UT0q4OC6idVLDV//wW/TbQ3z07ge4tn4dkQmLsV4v46R4hpPiISqtChAcIRgJITEVxxDDybzrWyByY2PDZZSl0saCHvepX9xE7aJpxRkpx8Iik15Hk8FuFgLN5nMWbGhSziASwDjgs6BZNB5xWQ4cz2jI+o0scgZESpUyLpsVHF8UkVuYwdLGGrIzeQPYOu0muo0Wbt64gTVqAk+xYCDw+vUhDvcP4B+NsT63aDr7jWoLlxP95VcvX+Ds8NjY6BF/0LTMuXdwLTB75e67b+OLn/8BljfXAJI/o2E0JtKEPIdlyMaFH+1yA3/3V/8Bv/p/f4HC4ZkFGBbnlyyjiNkGzFhhYIyg68HRIZ49e4bDnQMLhLKGBUGxFLP5ur0r4hGDNDxfpeKOEctxtjVdqdr5jTaKgeGVpWWzN7RzJFkUz0uO6eYnaceRhgRScT3SvrgaKnmnycyzQOXSgnU8P/CztA9sM/d7BmMZHDMJosIpZnJZCyzzPNSot1AqlVGrNpDKOGCa9od2mxgU1yfrA1DWhXbKEYcc4YG65jxT+vx+83eYRXDn9luYyeZMqo3vysDLebGA0/NzNFpty6haWFzB7OKSBTCmslNIz+YwDo9Qbl2i2a+iP66j3i7g0bOv0O5U0O/XEQxRoowRYZdmL2IM+5XEJTvXDp1s3IAZQPblQEbuAVeA09CBhASnBQ5FJkx42nojlvAcQz/Q75jFBKD1WS/g4wU7zI/gZyfncpFy2E6xTHUt54jAbd6fcpzc74QPkFxhrVeK/qQIohcQ5//FzuP78D5iagqk5B6s+8jXtV/4XTYO+8ULlAgsYXaL/Efzi7jHDlzhMwbizM5P8AHaUBHUROTSs/hdQC/7U2Mg/0T+JJ9rGagJMv5d3wiAl9/lBeBZsFWAurADkcuEWYjUJB/wyvfi3JmQKuXDCwDjvXhfvpP6TWCqF2TmPQU6qb0CpeRDC4dh/0mShH2oOSNfUdiAghN8nshzGn9vG+RzCheSX2hAenTC8p9k0sunFI4hAJm1Htg+voN8fIHM/J38SW8Qhe0UmC9fX/NO9xdoqzGR/yx/Vu9On819ZpJxIC3koAu0sE9dkMKBicJknO57wIKj8l+937W+GIwWcUvjw7/xd07W0+EpbK/mp+asMUwnxfP+ubmnftd48TqBiOxTL2bDtnkBdS+orfXKdog8x3F317sx0D/Zf/5sGJXfMaS94zsxePaNY6ovLwCqOS2cTuOs+2pctbb0s9ai2Qz2/8QeivQpQpv6U5iE93kC9t9gFQ6I15h5SXB8nvAR2QxvAElYK++p+erskzK+HRaptaHxZOCCX7Tvsif8jOzU1ftNAoIKrPEazWmNqa4x/3uS0aFnem2e+lA4mXBUL1lX46g5JayPPzu80GEzmiu+//V//h/HZigmALQmiiYsL+CFdOgFvKrjeeCjM6EooQ3SpAovAWgbkEm1z+EEqddCjkWcNiejyLyeDhqBVkXx9Dk+S9o8/JwdehqNq5QlAYwy2nym1+iRhcdJ5KJFb9JteB2vYfqsOpKLT0CoNhK+n0BhTUoNjkUiJotLRlqLkf3AvxFE4efZdk0CbQx8lrRrBRirL9lWMR35HBkVDRzfU4PtbY8MoxgJbDOBTjvsTfpABpjtISNBk0yTxqLx7cYVc5XXaYG+MerS8XH6k2wLJyLfWVEXXidW9w8NkIuSuM9aVenJIpOB0LjK6HgXh6KFfFe/34HsSg9TNFOscMlR8P48XMh4a04wQs/3F/tbG6sWugIF2vQ5nvynRUuPkYdxgbO8TguS7881wnsSpJYWNNvEfuGclyFn3ys6Lx0wMcj5GfWrDo8CoMkwVZRdqXk6iGm+CpCWgRJgzb8bS2ByCNFhygyb5yBpgZxJH9shc3KNjVnfMQO0scrI8t46MIlBoLmjdtlanYjoS8dO85fsFvYT343OMjdwyd6wr5m2KKPN56iPeA1/r8MTr9EhVkx5bYIET61gTdBp0tvGwBRIq+ATMu3ncCCF8TCObHIV8dAs/MO0MaJjwRzCgSRi/jg6TRZg6qBSLqFWKSASIZtpCssrc1hZnUUiZdnE2N8p4+GDxzg/KSMZzcA39lkhMOo5ElDhOxMs5Vzh2iBD0x12XZDm1asdSyWORmP44P2PzH4xAGQgNVNpD/ZRuyyhXD5Du15FIh40Ni6lD8gIrdXryMzMGKjzevcQ9UYbP/r8D/Hu+x8iHorh1cvn2H/9CpVSCdQKZGHF3HQK0UQMnYmuLnWEq80yTs5OcHh0ZPOCrBdKjExn6UQmsDA7R8tvWrtD6lQGCFJd4ODoAJ3Jhsw5OTM7j/EoaOnt9VrN9hemEFOzkenYPDxTFoEgwMraOgqFEk7PCga88B3s0B2hQzZCOBJCoXBiBfwIKgxHPXsHrtPz01NL5ctkpk1SIZXKotPqmuQKZRI4H473Di2bgXb7olgwh8aK9w27OD4/wSgQwP0PPjTJCgLnyysb9vx6rYKLwrkVzCIYWClfGFjKf7Sh1EAslIooXZaNyR2OpXDj5l3cf+9jxEIJmxeDNjWgL3Cwt4Ner2WgUijsN+CYwD1ZuunUNHz+EKbSM9jYvGESHGTncpYyWMDijWTWsQ1khS3MzmA0HOC8eGZFmw5PD+GPhTCVz5iu9eziLO7dfw+LS+uOPVa5xN/8h7/Cd988wMry8lWQLRx0aamcawR2eeBmWi2ab+1bAAAgAElEQVSdXmrMkqVmmS/JtBWK8Y154Aw6Bu7mlq1FShiwDQSh83MzxmQku9OYTW1XWCgWSyIZTaJcruL585emiTs3O29yDgRuQfamf2QA2dj+D1s7nWYb2Rw1ZH2mV852EVwo12vGblhYXjEwOMH2cS8sFfDs2VOTvbl9+zZYbJhs4vPCBWLRKQtQxGNprG/cNgmLxcVVB0CwOFe7jmajgucvnuDly6cYjrpYWp41kJ6yHd9+9x1q1Q7+5I//FO99+KH1h7EIx2OTlCDbcn9n18CQG9duoNGs48WLFwZEM1V8bnkRvdEIr/f3sHtwiOhUAnfffsfAadooOs+jbt8kI8g0ZP0Bps2zL8gOJBDdJ/DQdmekqVQaS6trZkfI1mZxznLlHBeXZ9h59Ryl8xPMpzMY9Ht4+fqVgS+UsyCA6QuEsba2gU8/+7HJq5D5StDn8Xffm9Y4QarbN29hNj9v5zYGzRiICEeCOD07w8HhHsqVCuYWF7C8umJFEllkkSxeAl8cC4K1bDMzBxwrwmdp/2fnJ2ixQroPpp9LXdyhz2dBLzJTp9JprK6v4sNPPsDy2gwitK8hoFIl67IF/9CHk90TfPvLL9G7aCMTSaLf6Bgzvdaqo+8fo9FrIz2bxic/+hiff/EJklMhFA5qePDlA/zD3/+j2VUrNMbAVS5rzFEDMBmgqreM5dqoXaJQPGRyAoadntkwOwf1O1bwMUoAfXkB+cVZCybQXtBxYJHW2mUZ7VIFnULV2LAdFvGjozoYWsCGexFZt/m5PHL5aQuikM1/enyGJ4+f4/T03Aq+ZqeSrohc2UmJRSMxxKfiBqxQ7NgXCaDcqmJueQF377+FhcVlA1INxDs4w/luwfTvQ8ag7aFNNnezgtqgiX5ggPd//BE+++OfIJFNozsYoHBawNPvn+PV05cY1NsINYdoV1kANYb52XkXSBj1UelU0UIXc9sL+PSPf4Tb71GHmWwkoFHro3nRRvHgDM/+8SGOnu+jdlHDTIayVsum62ta8606OsMOzkonKDaKGPkHIIOdmsBk/nFP4dx+74N38d4H70/AJAI6AxRPinj97BVOd04Q80WsKCVZvJVyFcXLksneUAqBLPyN7XWrj1DvNVFrNdEbDazo43ePH2FEUH4i5cZyMpwLnJf9YQ/pxTzW39rG5lvXsbC+aqzkVqdrElLFo1MDkjdWN2xOFEolC8Zxt1peXMLSzBwSoaBpLZeLVSt69+B3v8XvfvVrVIslxEMRkyHhvkqmcyQVw7U71/Dxz77A6s11+GI+DILASbGCcCSGCDVzuU5bXZzsHODv/p+/xqMvH6BT7RigPz+3hOmZPJKpDLaubWNpbd3OOjt7e9jf38fR3r7te7QpvuHIiEQC2uzMOdEgTrJou7GzW3ZWof8QCYUsS4QBx2QiYe+5+3LXgunli7KTslhetkAB57U0nnmuY9YMA9ZkxtN2c+8gKGzsR0uDh+3/i0vzcGzarqsrsbOD1zsvbXwcOEBWXMhkrWz/SUxZUJPSJr0+STKUcSybDJgyswRu0DbJx6S/xzM7g6I8xxA4N+Y25fa6rg7R2UURNcqaBMOYm1/B3MKSabF30Ud0Koa51XnEs1H0xtS5r+O0tIfvHv8Ow3EDGPcwGncQ8I1sn5JerAAG9rsBopMaSex3B1xNUv3Hzg8XEYua0CRv6PzN66nP7/zDngVozYeaFDMjU17ghIArB5A5UE6g1GiiDcvnikglUpHS4u36ib8vf1QSLLTvzmd8A0CZbzAp+sXnmD/MgFffFZiUbyFAhc8VKCdNaIGa8ocpe2RYhRWidFIPwg7MP58ALlfv7HOfMR8EY2Ow83zDMadfwSwdzj2eTyX9IYCVfS4/Q0QgzWe2QRnK/BvHwM43EzIOr9MYa12Zj+R7o98tkJbP1rvzGukPywf2grkj0xB3hB9eIxzCO1bCLzTGAmwFRglYFCAl4hfHWYAz+4zXiRktv5x95A1MyJfk5733FSYjXEWsT/ppei/5jmwHCQgKDAjw8/Yh72e++eRzbDM/x99f+XeTOS18Q+Oov//wc3qO1oUXHBQe5m0jryf5xfXFG3/XEaEcKcv09/skdzqQ8s0cnYDjPA9MpF3ZZ1qDwh9oIwQYarw03o5AZ7e1z7zBBN7ogosEpr/rs4bNeRi28snVJ+6uDugWnqAx13f+3WtD+G5eQqYjGToCp9afbJc+KwIox01f3jYIdNeaVh+yDQoGeAMNV8D2BJQX2OsFXTVHDD8iq2WSUWKA9GT+qJ+EYwhEvhqXSSBVuI9wGa1NPo9tv7JzE9lQ71rUeKt/1Ufu/d165j+REb0gNDEKm0ujfzru6m/ZcuG26kMFQrQufgjKy/6yD/QZzVvNE70X3/tNkOX35ZO89kXzxItj2p4lAFqTSkDbeLKgxCbm7xWJcx3hJBeMzTKJWtom3XJMVhWL44HdDO7o91F8pspwshqIHQiYo8Z0abaDRk0N5r04CPwdX5bAnWlxTSQyZHA1AQR0aoLysMGX5mJgZJu/57NkSBmBknFVh7OTWcyHbVDxOG+ERovIGzkQ+5L3skk/qW7r3Uz4ewF7Vgm6Srak6x++B//xSwNqQL/vjREQOOqd7GyrN0KiSSpNX4HuAocNMJrIYJjerTEzHTOJP/M6x+gqX0kz8Bkc4ze6Xq4ytJuUb1LJtEEoikYHk58RkCqjpwVCI+2MmNKtHNjP67XZa5Fqw9dCYN+7BT6RdplswmwjP0vwigdc9qm0xWXo7WAyOQBNTTmAkl+W8uZhYvPZPBgJgOXfeC8eiK+A4Ik8jOaUDLbmBuVLxMrVYYp9zPe0QErPBSY4B9jvnB+SjVA0TkbUsR1cqpoMMQ/rphUO2Py29L3JHFJkUYEPBRgUEPEGRWRI9P6ct2oT28ufFWFWkIj3oQOig4Z3o9dhh3/TeGpz0BqxTcfvtJGk+UyGi+yHitKQDcO2O41Aas3WDGjgfRWo0OariKVX1kU2gu/La7QZDwfUZXN25WrdTUDpgD8KPxII+lLAMIlMcgWJ0BzC/hzioTwCiCHoi8M3DBhwGQwxPb6KaqWITC6Gre0VLC1HTTfSTsEctjZw9KqNX/3Db1A6JxtmaLIdbB8B1ek8HTGyedxhj4COK1DjQ6PexM7OHo4Pz3ByfGr6hgQmeFCjA9eo13Gw8xLliwIq5SK6nSYSsQAS8QhG4x56ZPKeHJtzzqKDZKkWCpe4fec+bt26g2wqa7q6TNutly+Rz2ZMv5lp+wS36Py3KYUQGFmKdaPVwEnh5Cp1MZ1II0ON6WgS+dy0aQczbZzMG7IDqtUKTs+O0Wh34GeF30gYuew0stkZWweVcs1s+/Xt63jvvfdMx/Gbbx5aii775M6duwYKnZukht80IwnYl2sX9hw6r/1BB6WLM/s5GgshPZU028NCej3qUSdSxvyi1ivbRwB3c2MbQX8ItYuqpa8SADo9OXJ2gNh/YIxS5RIX1QoSaTILp7C+uW3AOKU8WDSSepiNetV0u+vVCvw+smBCxsYli4t7CQGjrumYRxEKx5DJzWLQHxtws7qwgvmFWQMAWKgvblqESdTqFQOGyc4irbDZ6iKXn8ftO+9gdWXTHPtOo25s2IviuRVOZPCATM2lhXkDsulQsajYS8q6+EfIzeWBcNAYkjNz85idoQxKzhz0x98/tCAEgwAmj9VsWkE+jgHBL9oBy5DAEBsba6YX+/TpYwMjwhM2QzqZutJV5/zlujWQ43jfgEdqmIYjESwsLdjeT1Yt5QNoG2ORONqNNp48eYLLUtns7MLcrHMshh3rW9oHOtwEoSqVMiqVqnN0yRoH97CIMRQp7UXG/9zCooEuBO85v1iYcWfnNbsAt27dMnD/8PAYpWIZoWAMqXQeC/OrWFrYwtrqtgHjDFSwgNfZ+RH8GOLoeA/fffcNfP4+rt9cM1kAgrQnx0VUqm289+6H+OCjzzAzkwClTjudvukbEzR5+M03Nqbv3X/fnJSd3dcGyMzMzmFpdQWd/gDfP32C/eMT5OZmcP32HSwsLV4F1ahVzrNTJjmFtaVlzKZnLP2exLihMXFLqDbqODs/t+ySqUwaW9vbxsgqFs9QqxVRODvEyxeP0W5UsDK7gHRqCg++/cbWNVnJsXgc/mAEy8ureP+DTxAJs/DqCKXSJb775ls8+v6hZQ2Q7Xjn2i2E/AEDNFlMkLb08JgFDC9Nn5IF2lY31o1hShbzWeEcJ2dnKF6UjElPcIxBHMeKeMP2MdZnMGjs6fXNTaSzOcvkoLZwfCqKtY1V3Lp1E7FkGIlMEmOfD+0+GfjcU4cmbbP/7BXqpzWkIwmMey4Qv39yZMDmMOTD4uo8/uxf/Bnu3ruOcAIYlIHieQ1/+zd/h93dfdsTCACavuzYZ7aB7FoCbgSmqNNeujg2AJqBAerYsyCoySexqKXfh0w+ZzrN1InlvmnSCvU2ypeXQLuHVDBkOuZssx3O+yzyWTcQNJlOGnifncnh3v13rAjry6cv8fDhI2NBE1TNpabgHzOjyrH3CMIRfKZ0SSgaQs/fR2fcx/U7N/DRpx9hdmGGSVs4Pj7H62evsf9s34oJ5pNphIJ+W1MsUFnp1tHx93Drg3v4/Oc/xfRiws6i7RpwdljC42++x97jFxhdOCb3sDNCNpszhvOIDOheHdGZBDbuX8OP/+ynmN+OmUQK1aAaFRZx7OL4xRGK3++ieljC6f6RjdFSfgH5nGPSs/DkMDzERf0CF41LdEcdRGIRBKPO6aFtZf+8fe8ePvr0E+RmU6a13K8DheMy9p7v4fXjl8jFUshNZY3FTnu4f3iAWrMGf3CM6ZlpbN3cxPr2NQN5KdtDFjMDQ3/xF39hQOzWxiYCdhbk3EtavRj+W76xjp/9qz/CnY9vIp4DOkNKCACdJnBxUjKZkfFwjMpFFY0OC4NxSYRMYiQ/lUEsFDbwnlkrDFye7e/j5ePHKJ2c2d8W5uYtg8gXDiKSimD9zjY+/MlnWLu9DsSAzhiotvoIsRAcixrXOvB3R9h7/BJf/f2vUdw7QrfaRjISw8zMgtUz6A5H2Li2hYWVZYRiURyfnlhg7HBvH81a1bSxyWoNhwK2j1BuwkgxzUlWXzyBKTLvOhOJuDBBxqCBtQwGMLC7t7eHs+NTs7cMmpG9TDY4g+y1WvWqBkq5XLF6DDyzJ+NTtuexICz3ddXL4Zp156OsBT7pd7A9u69fGnB+VRzQZB/iYLFnrgH6BZY5OykG1ut37VxAxiALe/H3PI/S/tNPMfBwAoba2TUQtvXOvZXgkfkhYUeqqnda8NMG56aRzy9iKpuzDK1apwVf2I+F9UVk5lIUu8LQ18RpcQ/PXj00AHo4aGE0aCNARvKI531HnugPHAnH+UPOpzHfruuIQ9wrvOAq57+RbkaOQOWuGVtgkrZefsKg23VkGWnJTjSZRWTSud/AtAlD0xoxYSzzufJRRUJRhqexSIdvGNVG+pi8wxs/3rEfr0AiR9y7+h0BaAYI5NMLWOG9+d7/1A8kWcT5vO6fA4W9Pp36T8COPXsCpsjXlh8+8jkSDs8anC/cx6xGxIQoIZ+J9xJQI3DVAJ4hs27qV4xtgcsEoDmv1Qb5vsIl5KcPe903vuRElkFzwAgWYbcW6HsJ/GI7+H/2DwFoR8hxxduVscrn8BqB4AJ+1HaBW7y3FxDn5y1QOgHQ5IPKV+Tv+V7ePhaxSWOgd1Uf82der3YSy1FWu4If8lFVbJDXeFnKtndaINARDA1r4vz3ZOAKG3DT180J3UP9LVCO7fECq95n8d2EkWi8vOvDzqOT+UeGsnf+8WzqCHsuAPGmH53OuZj8WgOcPwI91Qe/17cjR+wTDiIgX+NIX5H31Rrjfb1gq9qg58muqD8UQPCCsuo/BYR4D42hAFmtBz2bf5cvruuFhTgQ2Uk48XqnqODmL4lBwq/Ubi8YznHyBpZkA73jIsD0hzZA46v7ed9d8461Q4TtGd42AfI5BsJE9V5s/w+BVOGQXlxK99BYeIMyelcB1cIedI3awP2L65DrRMRY4UAGnE8AaDuTTiRm1H+6l36v+al+eLOWXFDEC7rrPfRdfeC9l+aSFzfR+wgDUv/JZskm6PvVmP4v/9N/Z0UIOckUfTEAdOTAUl2gRS/gjxu/UfwDrvqkFjYBaBkpXssDtUXcJhIeMlZsGNONpFnE34tJq8nh3Yx5QFA0x1gmE3kHvrCMqV5Km6t1AqjJ6Io4EchgtJPX0/DawpgsAC1wLTZqL7MdAtcVRZCxlgFSFN0LIls7GHSepN/wmQLztPB1PZ1PAeBegFd9wIIqMoYCSvVMLWhNLEWEZBQ4rvynjVAsYb0LjQ/bKfkJSVOwX7wMaD6PYyqQ3YH8zuDocOY9NBH85bNcah3BDcdaEPVeQLUOX1w/7Gex2Nk3/Dw3dm0iikDJCGg+kmmp+7E9ApsJCBOA5ljzvRT1FQCv/qe+nBeg1LvqMMY2aF0I8OQ7KS0tOAHYxepQIEFgLT+rOaQ5oE3JxqvnUjQU7WXf8v9XEf6Jlrp3nusdeB8C0N6oEt+f85xfbDv/5pUEUZRehlAGXoaVv5cR1HiJIcA1w/fku/MZbL+03zVftTHwfvwc2y0g3HuQ1ZiNJ6lz3Ej5dx4o1SaNNcfSWCkzMwbIOskWBzYomOG1XwL6eT8FArzzRhuVBYRCjjFttooHBPgRCsYRDMQxGoYNcA4gjWx8FcnIAmLUgQ5mMOyR9kZm0ORwO+6g3WKBux5W18mQTSDC2ik+oFIbY9Djs0LwDYAXz/bx4skrnJ2eWvq0rdeQ3wqBERSjFivnQDpNp4JpSGRlA80acHh4ipfPX+Fg/9h0PpMJx96ghidZtPXaJZr1irFF8zNpk+Ew5manaRIK1EdkmnImnTXQIhxKmObkTD5vzs7rVy/MHtD5JeOIAGvA9OCD6A5cyir1WSkWyu+UieBYU8t3KkaQMmFyHLT7LIDobBSzDxooFM/QYFFaf8AcONqT2Zk5ky3gWuWYXtu6jk8/+cxYTF999cCAaaYjMb3X9o6B0+JyrKg5XJYLxhRuNOoGehHAZbyTabvZbNqCfGdnBTSbLAAUw3R22hxUSq+wnfNzC0iRoj4YgmxfMmmYmcCCiLwv373ZbVmVe8pNsWDjwvKStTnkDxojUkwwBm05f8dDHprGpuVKJiT7gGzxVovyGmFL3Z2bXTR93cJRCWsr69jcWreK96ZJOh5YETJmN5DFRAC71WqjWm+bDMe167dx6+Zb5vCPB32USxc4Oz22tGcWLUpEI1haXEQunbE+IaPy2esXBgCTiUkgnZrHgVAYqUQGiVjSAGh+tlq5BINyM9PTJndC3ctmo22FvwhKG2soncTNm9edVMrZmcl3sH2MxpMJTd1Fzi2CNbQdBB13WVix1TQ9ZjJLeT+zD4MhRl1Xub3dbBqzlE5/1/TiKO2SMW1hgg+vd19ZGy2YnEvbHlOp1S1gQ9mVYGiMeMLNNz6LgEF+bh7ZXB7BQMQ0y6lNzEBIKh7B9vY2ItE4ipdlVCtkpwUxnVvE3bvvYm52BfNzK4iE2Td9A65PTo4Qi/itgN/XD34L+LqYm89YBgM/1+vTcQnj7bfv49qNO4hGwqAcKktN9Lpt7O/v4vH33xtAc//eO8b0J4uTdoxfsUQS/eEQu4eHqHXb2L5xE+9//BFycwwKs+jlJXaevzS5h3a9gWvrW7i5yYKTEZtzBJjJPOYapZ70yM9Cf1msbK6aVE2zVUPh7ABPH32D16+e8uSD5RmyBKfx7PlzW8vTM3Og5AR1kMkc39y4bhkDLObMVH4WU3z+7ImBzslYFMszc8ilcihXaUtclhkZ/4PxGCurq9i4vo35hQWMAj60um2TDTo8OcTO3q7ZCALpbK85NANXn8HS3at1zM0tYHP7Om7duY1cPm8a8i9eP2dpOtPDjSbChFNMpoaFWmcpb4WxERk61TZKJwUMaj0kwiyKGjPd71d7u6YD64+EsH5jA//yX/8XWFpdMvmK0+NTVIpls6+c9yxSy6J/3EcYuKNdZF+vLnPthnB8coDziyO8++7bWFpYMB3+b778yorGWdYOzzWRmAV7OAe59zJgS/tCySRq1C/kZgxspKazkQTgs0AAGb6UfVhcXcHSyjJu3L5lmQp7uwd49P1TKy7HgNp0OsUTkLG7aevIKGJBNMswSERM9zk8FcGd+/dw7/13MDUVQX8InBeqePbdY+w92UNkHEBuKo14NGLrv1guoTXuoBsc4No7t/HpH/0Y+eW4BTn6LQdCv366g5cPHqH86gAXB7Q7LZotC8ql53KoDVvwZ4L48Oef4v2ffoqpeT/rwoHJDOUi0K33cf78CKXH+6jsnePyrGTM9XQsYex6slIZ9GwO22gOW6h162gOGOhl5TgGdRyrlXv48uqSadrPzs9ZsIh62p1GC5XzCi6Pisgm0qZXTVvDecr5QTZ9Z9A2kH5p3fXv7fv3MD03QyUgPHnyHP/H//a/4/TwGJ989BHmp2csqMX5fVI4twDK3NYCfvQvvsDdT+9hHPSjR0kvMlS7I9RLFVycFFAusOZLz+YBi1uyiG6/00eCNWICIfQbDZwcH6Fdr8FHUkWjgdpFCYN219aGBf65n8T82Lp3A5/87AtsvbMGJIDeEOj0J+eDPtC8bKF72cDj332LF988Qq/cxLDZM51UgvoX1Sqa/T4W11ctuMXCi3wPSj+dHByavE+QHpEfVojXJH36PWM0l84LjqQSiztm6MCdwwgwMzsjHnHFhRkIZ9FVMm+5X5PFTTu3vrpmZxqSCWjzeC9jOAdcwTp+jsQL7uv8HM//9CP4j/sr9yRmhRkQMugaYE6taM4HnkWZcWNAYyjsigpOshFGlvruQBr6grQzlOuineDzbty6YwA5z1I8p7J95+en6DW79uxmo+HOZ74gKMnDwBLPAbSNW9vXsbl1E2MGkOjLU4c5FUcil0Iw4cco0EO7X8bu4TM8fv4AtWoBo2EDPv8A0UjQgqoE2+3MPGE867wqoIUSVI7EFLS5J+KMgdZkDtcqv5fizuLD5sdFHEOOMXQDYsZuPFio2uvLCoASSCHQhn4N+5OZM/KreZ3YeDp3Y8RsKMe8Zb+zRoF8C0dUcaC9QAsSD8RW5fnGmMusxTYBTKn5y3GgL+fN2HU+J/85wF5fylyU/yEfQ6CP2smZc0Xk4dl6asqk6Ojncq7wnEKGPr9on+nnqHaP/Oh/DiBjQInPlL8n34L9Lx9RfrdwEi9oRQD6CgyzrGBXRJH35Lz2Mkr5LgJe5SdSgkNZ6vKBBJpzfvCZXtBLYJOXzOT8LlekTMCggEsBhvyb/CSB3Jwfyr7Ve+te7EcvmC18h++m4AI/I4ansBaSHYRjqL/ZNj7T+a5OL10kPUqjecExAWBaK5oPXpBXa0dzis8TWCrMSX6w/ELNOW8QyD5LCvvEd3RzzUmXigGt8eP5wRHg3khlWF9NCJDCG7T+rgA71k6ZaCezjVq7hr0ZvuTmj+aot50aM4HV7HeB6/KRLYgxke/w4m5aXwqCyJfW89WHHAutNd5bQQe9h/lsBvY7IinvIwzMcBXfmwJ8XhuktggL4HWyIQKS9XmBnBp7jauAWM2jHwKy1i8Rpwf//wegqs+8ILLXDvAeRsqZ2CQFEfV5zSM9m++ld/POUa0t4aisqcO+VxDOyzK2508kODj/1Q+aM9456u0TPdvbNi/Q7u3HH4LYPwS3ta54f9lVPt8byOA1fJbapyCkxtLa+e/++/92LGMk9iCNHNlNmnxsOA/f7AR+qTH8P28uAJsTjBFmfk6bByPlaqwtGr9LjzcGsj9gTBL+XQARJ5w2YT2L95cxV4fyRZWeL7BLEgSaqNbRQZ9tJnQI+MWNhoZMxpwAtCKbAq5tIHxvUp28k0ObMcffFmFnEmGeyBmwnbYBjN3f2XfsR7ZFA6z34+ecfuKbFCiBofosgXBFjPh+/L1Xp0eTjvfQQpKxEOuZbEG+G/uM39XH1i5LMXN6ThozYyx3nVOoe2lh8Xpn7BxbiWCOFpf6SfIX7GuCFryHcxhctFeHDR4eHNjqov/sD9N7DTm2Gg8G3oOFDjqKvLh3dsEI3lOyI2wjn8c5q9QuzTEvI90Bo27TlQHXZsLfyRnWtWJQyzAYsD1JW+M7i9Gu6K73fXkP/l6G/6o4xSSCq0IP/DvfXeC7gGFt1jLiAtCdvp1j3bN9fAaBWr6nAgu8H9viDpQukGMO/wSc1qar9ab78Tq2W8UX+X48oLOfyRrhFwFor0FlO3Sd5GV0X62Hq9OjQUwubYNtc8Eo9y6K8muj42HMGJMtZ1/4e6cn5A7WGkOtGz2D7fcypdX/Wo8sNPjmsEEpojGCgRjCwTTGoyhiobxpP08n1pGIzCMemoF/FEerPjAGK4vuUS6h2brEcFjH0koeqxspUCqx3QOa7b7ds15toNcdIuwPIeAL4mT/ECdHx5baT+CVTlFyKo57797DnTs3QSJ7jOxpHzDowxyJXpf9DRwfXOLhw8dufK2IIqPwVI9lIYqeaR9nc1PY2l7F0tIcmq0GLkt0rM7x61//1voqk8lagY/Xr3fNieR40om8KF7a/eww7hu5Kuy+kelYJ5KcU3UDubp9agzW0e63jdFMVnE4EEFmKmvgJVnFAx2uwUNIzwKBHAsDHuFSlOjQ8otF37iHkwH17v0PrMjg4eGJsZwIfsWiUXMIySzguHNubV/fRLV2gdLFuTGjKXNwUXMMUabsck3xs+b0VqoIBUKYzuTsOZa+F4ljOjONZCxh/89ls8gkM45NfrSPk/Nj9MiWCozR6bE43sjkFuhQk9HcrDs9K+pd829smx34R11zKGkjAyG37smsITN1hACS0RSuXbuF/PQcTg8LpoNMMJkgJT/XqJXN8eN49vsdAwHMDox9qDIgFklYyvP0dB7RSTo010TkPH0AACAASURBVCbT+llci8znpYVFY4nTDtKWPH/1EpV6zQDoGbJ9Eux3P3ptOsOskUDdR65dJ281PztnIDXBe4ImN27etvvxOgLwi8sLxg5s11p49uipOe1kzpEZ22m3Tf+T99na2jJW4SHB8WYDS2urWNnYNFavMQv8YQwmDLu93de2LuKxCOKRsBUZHI2Gti78gQB2DnZM1oFauvnZGWPPsU/JsA/6h5ZS70MfjVbdAhEj+E0qJZufcQB08RxnJyeoN8qIhZzueiY7Yzak3ephMPJjcWEDn//op1hcWDc96G5nYGBk9fICtXrZmNbnhUN8+dVv0O5UMZ1PGmAbjaQwHJGxlMZ7736K1fUtx3gMOVZFvVY2XWQWECRAubQ4b2POFGvaNtpnBtfIdr+o1lDvtrG2tYXrd1eRnTalFlDO8XDnAucnp3j57Bmm01l8/N5HxoCuli+xu/PKQG5KnIx9AcSmEghECMLnLRhDWZrd10/x7de/Qal4hiTBNwaaCDzWnYyGPxRCdjpnY5Ofnjcd1Vx2Bt1OH71u18A7Fvy0M85oiHggZIAhpcyIJBAAZLZBu9vHzdu3sL616dLgx0OTLai26jg5PcXLV89dICnn9hH2E79YKJLP4Pq6dfMubty4hZXlNSTTUQu+ff/kIYqX56ZLT7kaglEtAtg+H+68ddf0oc/PCrgsXqJ4WjDt3+xUBuk4dcwj1j+7+zsmo7C8sYzP//Bz0yXvdXoGsh0fnhiAycAgjS+DM+6wz32kCQIzDBTSzu4cvEYwFsC/+a//FW68tYHBxQDffPU1HvzuS9MZN5JEq2NnW+of08aWzs9sjQ86LHzVxmx+xvqSBQRpQyg5wz2qxuJVvhFW1lbxznvvmJ43UzIO94/w8NtHqJVrBirOz83Y58+OWTugZMG6aDKOTC4NfzxkbGEWRnvnvXfx7kdvgzUIa7URTk7O8P2Dh7g8KqFLKQ0WSfL7rKhms9fAKOzHIO4zAPqLP/0ZFtcdA/riHGhe1HB+eIrTF/uoHZ6hclpEp9rDRbFs4CML8vXCQwxiY7z3xx/jgz/8BJmFOAIRoNsCSudkqA8MeD7++gXqRwWTj4iziGnVyZhQ5zkYC6Leb6Dt66E97CIQD9k+RJ3yi0IRpWLB7BtBPEpj6AxE9mo+nYN/GEC9XEc2mUWY59weHWFHdCmUCpYZ0qYUSz6D2eVFvPX+faxsrBvASKD/P/7VX6N4eo7tzU2sL62Y3eHeSAD6slJGdimHO5/dwY0P7sAXCU90uoOoX9ZxvneC071jXJyVDKCNMcjpC1gQkIWoYsGwSVSNRz2zSb1WE9FgABGe7+sNlAslYyNbliKR/RCwuLWE9z//BG99+DYi0wwIuzNB+bKBTqONg50DHL3cw+6TF6idlDFuD5AOJywzifscCyeSAb2wtoKpXAapXBblRg2PHn2H4ukZSNdhoDs1lcDywqLZx1a3ZZkbxbNTswmU2DCGZM8ByLT19KEMYGo2LQPWZM18Tv+UgWzuw5z7LhOKjGLWyJhoHPed/VPmIs9G/LvISLyGPpKdW2Nhuy/PvDzLEFRlRhIBZGUNcu7wGVxjLJgaCUcRCDobbOck2uJ63dYk2fMffPwxMtlpF7RsNIydfXR8iHat6UDsriNEcG1yP6RkZIpZJdev2RllKjVt+0aj0wXZdHOry0hOp+CLApFk0ADo3z34Bb55+GtUaqcI+HqWOUMAGqOeaZCyfWwb2ygChvxcvq/X36GNdKCIAx4I+ApA4rkuHHQMTALzvGdUWZM+B172u50rIJHPkz8hUEc+Dhn/jrz0hrzj9c0FLIloJem78YR5KlCUALR8PgMZIy6bmc8jVkAAmwUZBUrzOifb6MZLvrP6QH7Plc82qdek36vf5CvKN+V3Pp9zljIgPHfSnyD4zXMlr+fPdsaJxexs7eo2uIJ3+pJ/oecRMPVmtF71X9BJBnIshC/wWpGZrsBVFr/0sLPZboE4vK+yT/n+HD/OXQFevF9/9Cbt3esrCuRh/3mBPS8ZSLiPsAGuOT7b62cLSJRPKLaoCF0CE+X7W5sm7GIB0ALn+FnDliaYkYGu9BMmbGL1j0BSAeK29sJOG93r67If6LMIyOP91Xd8f80ZEcCEYegzGgveX88UdiSfVPf+4fsLBxFQR1/J9cUbQiSfr3HgM/g+PGvaHIXDvYS96LNeQM/mnc9dp/5l+0QEdP3pCJ96F/nNwm30Pl6CluyFd8x+iOt55/sPwXEviCr8QaCvk7R0WJf6Wz63GxPHIta8IgNc//e254cgr3cdaw3qPbxtvxqPyQvws94x1DOEWTIsqTHg3wT0erEQvb+3DcI0+TnhcV7sgdd4P+99H+9Yeu+j3zs8xRE8NXe1hvgZ6/8BM4vHpgHtxVU0Dl47pbUgzEcYphcc13VuD3KyL+o32Se1wduf3r2Hn5P9U//J9gtj8vaJ9ZGKEKqRMiBEUEUB5ws7hppjAMj4CxySQaEB54FBURE+lCwXDbAVCZmKXxlS29i7ToKAz9ImITBQILGLpLoCIgK7tFAlfcC/2f0pCzIpEmCIe8ABydJW5XUCoQ2dJ4ug03HsEU+lWDK7FakUcq+FYp07qSTOSL/SVGzDn2hHEdThz9qoea02FPaH0irUhxo4XuM1FmRAi+HK/tHE1mQQM1iHNj6H78VrVFBBhpvfJSnCjdWMniWeu0MN/y7wlgU72Eaxrr3G3S1IB3yR8ejdAHgvXicwVqxuHbAUubNouaXOkwHwRh9LfWQH2smGyM/yffhc74HEtdVVz2UbxKD2Hth4Dx4kFVWWNIkif/W6Y2azP3VvLT7eh32osbMDH7UpPZrMBKA5n/gZPkegsyJn0p3W5srvfA4Pu2ZI+i6Fjgcf3kdrzasPLYPB92V/8d6aQ9wAvAaN9+I6EAiufuM7uhRdt04EzHolRzS/tWnqwMnDPdcV20wQkW3g76wd5tS90ULnc3ig47U6PCki7zbgN1WbzRj5nWa2gQ/JpIF4MpTe9aaiIASgdWDgMwjeau2oHcoM4PvyXb0sbx3AZFMEQLuDeBCNZhejQQjRSBpBP9Nk80jGlpBPbiAWmkUsOI1hN4TKBYE6VrIfIxzxYTBqYnomjs2tNKJJoNkZo95oGLtyMPQZWG18lOEIqUTSUlrJImrWOqbfS81JgpwsiPXe+/eRzXItukxIBn8JPLOIYXYqirNTFhws4fGzp6ZD2KcRIxOQqVI+bhxDrK0v4a17dzCdCyAYAWqVEU4OT/CLX/wCXTpV3YGByyw8xKryvJbsVY4FWWwEDjkfD4/2zXbSEcnnp00/8fmTx8aWJKOR2tDObsbgHwcxPzOPmek8gr6gAVbUFeUhinOK6be8P+cOwQzelwaYrIZLaiSDEfEQbt++i48+/txAL64pOuxkxj5/8XRijxj0DGB5ZRHBMIxZzWJ/FiC5LGI0HmFpeckYXGTitntd1MrOyUgkXPCRjiVBZwYEfGM/sqmMgbqz+TlrFwHoYrmAWqNqurPtngObtzc2reAV2evHRyeWcszoPtdtNB6zNOLhmPa9A3/YBVYJplyWLkzCgA5LIp4ydufc7DIGHa6dIHIZFktyTNtC8dQYFEzt59iTaU4HmfevN9vGTOZBjp1IxhoBd37xnQjjpZJTmJ+ZtcAR1wTf59XuDmrNJnIzM1hcWkI6N23OfO2yZqCaOQZDF0yl7jTtETU0i6VL9AYjvPPuuybdkpvJY21j3aQPQizsVBoaK9fSVrttxwivVSxwQBtGcIDSDCyq1x4OsXXjOm6/fc+0famtHPYF0WmQOdXAy+fP8Pz7h5hKxDE7M21yMmwL99pILOy0NzkX0xlsbm8ZW7dSq1o6faN+gUq1gEb90kmhtCipEkR2es6CI5xXVtSKqapBBnXaqNaqmJ9dRijMTA2fzb+VtW18+smPsbK0jXA4boUFmbZfvigZ4BzwD3FxeWLFCOuNS1tbjvGSRTA0haA/hZu33sHm9k0k4lOmNcuxq1ZKKJYKVmiPLGIWi2JKOg+Qy4srtq/QtlFWp9sfoNJqIDubx8zSggO2Qo4p0mu20e/1cLS3Z4zO+elZjEdDlM5OcXx8aIUvGdxh0CLBTIf8DNLTOVArtNWqY/fVEzx/8hD9XgvZqQSyyRQ9AGPbGuOwXnFnMTCDJWkAdH7aZZ4w3Y9zifaCdjXC4EelRiF/S3kfg8UFWfiZfd3G5rVtXLtx3TGT/bSJTRQrJRweH1oBSc61XMY5/NRbp+0nuHN8fIrC+QXu338Pc/lFS61nmxgcefnqKQ6P940dOxpRsqJr+uLUliaTmWxhguEMGhBkzSQoR7OMeMSBHmSxMxDAoFw8lcDqtXVEE1GTs2BGHqVWKM8z7A/NhtH2tFsuldnOgb4xQhG/nYcPTw+wuLmC/+pf/5e4vrmETm2A8+MjfPmr3+CX//iPVkCz1XHB9fX1dWP9n5+dmGY8gRfae46RAdBtl3HHNhCEssD5eGCyLD/72c+wff2G9dfrF3v46rdfolFrY3lpFSurS6atvft6z+YpAWhjlDJrIDRGIjtl/7/7zl189sUnCE0BlfOeyTl99/W3KBydoVMlRX9ghBCm9JM1PYj4MYr5sPXOLfzoT36C5c0ZUKmsUgKqhUucH5yiuHeC0v4p+vU2Rl0fKsUKjg5PECFrciqEYDaCd37yHj76w8+QWUhiyKNmH6hfABdnVZw+O0D12RHaxSpi/giivoBlcxCYiiQi6IwH6AcHaI27CCbCxlTe3Hba+7uvd/D8yVMcHxza+ZFyP6wrw1oIlYsK4tG4ZbSwoOjC7LzZSK4xBmsMwDw7M0mXerOJRG4K6ZlpYwbnF+YQikTMVj9++B36rY4xkSkrZfUkYlELsFxUy2iPu7j/6VtYu7WBEckTmbTZ5UrxEqc7hygenRsLn2uJQKmt47DLuCMjn3aBa7beqIHM1el0BilmHXU72H35Gkf7BxYcpGQRuBdEA1jeWsbNe7eQns1aYG88CqBQuDDm/sHeoY2Nrz9GsOfHqNlDNp7B0uyirbGD4xP0fWMLAqanp5FIJ3FZr+LJk0dWfJg1E8imz2TSWJyftXl5xqyKgwP0O21jJ0/ncg60HDpnnQELEU74M1ns5r/4J77a0GkdS09XEmvMWKpWa0ZgUeal+RF4U1BLZBmuezvb0E9hkCsaujoz5mdnrSgziS4sesrzKYOhDDrTvxAwI6CMtpEZLTzbUHd/dWPDArvcG3herNacdB8Z6JSG8I386PZocx14yjGmPV1iIHpxBfCFbExbjAawbsfqMuaX5xFORa046v7RS3z17S9xcvYK8HcR9PPMWkY07DfiQpdj6NFvpf/s9T+4R8tHFKAjApD54h65PfPDJ0VkQ+GJLjSDWpS0DDqtWZ7HdL4XEMfxlF+mMzqLEDqwyzHUvUCmMAKT3KBkS79/RVYjUYCffUP+ccXIrgAxFv6LO3tuRRgnQSG1gfcSUCe2rNtfHT7Av4lwxH5gQWuBMvKJHGDpMAMBe/IJWR9Buq38O4Pd7mzqJDG5r5FkwL/Rr1TAxAsi817CGEjiEKBm+3Ov51jBGNock6ylBRVrPMc56VI+k/fnuvICqwKFBdYq+5Tvw/6QNrraw5A7v7x+Nf8mXIC/FxgkzIT3Fpaga+W3y1fSOwpPsEDYJGuB7dD767kWVJpIQXjnr4BIAVzyKYUZkAEsTEPX6d4CLh0R0jHp+RnbLyd+Jv0vft4LJgsj0jyX7RBYpvf3gnt8X10nIF/gmcB2vb+AO93f5tgEZ+L6FTgtsE3vw+t4jvIC0F7w0At0yqenDZIfLNxBOI1bvy5j2fsM9hN/Z8+Z4HX/HIal9utZwt3Ml5gQQdXnGj/+LIDSYToO9Nc96At58TsvfuT88zdFL60/er8vIaF3Ud95AxzCvLzzhb978+xJRU6bKe5Lc1L9oz5hH3KN94au7VrDtGnC/XTvH46L1o7WiK3jSZBS60WYh4BgjaEXq1EbvW1Tm3mOExbIa7Q2ru5Df4VBQp/DGDV3fwi2/3BNKYCksVf/egFotdE7P/RcLyitdgn/lY3XfNB8FS6j99T8tEAFNaC9yL0mmG32oRCSU280daXhw0ZrQ9BE5cMlNeEiVw6p9yLkVqwo5Soh86BoYF7PMTgNDJ6kFWnzYMMFHLItAqGVgiFA+opRPZFxsAjwJArDSDDvJxBamkfcaCwSC8eWJeuG7eYhQyxk0zDzSJPYpjBJYdLkoQEUOCvDZiB01EWO1T+8N9urzdgbZeD7890FtLIvr4DGkTuQaMMRCMnfcaFow+I9tHB0Pz5TkWVez//zvfklLVxVVVYQQEaZqUl8f20w3k3eTWoXIaFzqE1MC5bvJvatJp+iqgJ53Wfqk4jrm+IXbAfHhX0gYFFGQYtbBs5tFK4f+CUjomfJeNKxdlF1d6iSTAU/R6BI99ecV+SJ38XCFqCrftPhjQC02MtiefM+ugf7wbsR8B24mYudTgCX7eLvuDbYJj6DrH2Ome7D6/hMBQp4Dd+J6cu8P3/vBef5s4wG78FrlVLmPRCyj/mlOaN76Rq+kx3UJgc9r96Y6bIzi2ES6dVhw2k0N66Ae76TnAkdomVzyEbgMzQuPPAqaOPdRDSmBGRlVN08prZf+2psvZsJ35fzXYdPHW55f9mTUDBqz2chHx5yGvW2sYoiIRaeyiAWnEcmtWoAdCSQQ8SfNRbXZbFhaab9UR+xeBCpTAjrm0ljKzZa1GasG+MT/jAKxQrGAx4SQmDKDCvJx6JBpONJSirj/LSE/YNdk3wgu+7GzWtIpbhOXXYJ5wgZ1Hyf6UzeHCQCEGQm+cMRBMlG5OF80DVnibIRW9vruHVnC9kMxxYol0YoFYuoVmrm5O283MGzJ08RosZxkRIVTcTidDRiBozdu3ffvhcKZ8Y2Gg7IricL+RIPvv7SHD0yKksVp9tPYNWPINaX1qwY4bDXN0CL1/E9mGJr/U/QaeLE2lzquQCSAGjmP3/w/id46+675syzPRwr2mcyteggMx2Vkh50sjLZBCq1C1yUXcokAWi2Z/v6NcwtzoM63wxyFM7OXY0BKhjTDpApGI3B1/cbGJ+IJbCwsIS5/JwB+hflEprtBi6rlPFpo9ooW8r85tq6yYEQED8+PEK31TMWOucQU+3JWGRqZ6fPYC1Z7BEEwiEc7LpiT7lcHlNJFqD0Y3lpw6QbqD1MXU2mFDMFnjYpP5NBKpVAIhnB4eE+Hj15hM6gg+TUlOkENxuOKRT2hawolB1WAsGrFGkCatyHpqbSNl9e7rxGs9W2vmdRu+z0jIGfBNvIvjOZqrYrvlMqFWyuUvaAzFL4g9jcuobsdB5rW5vGag2HfYwroFEc4Gj3ADsvX5oMDNO3ycImEGpyIgBWNtfNye/7/bhx+w5uv/22AY2dDuU3RmjW6mg3Gth59QzPH31njNz1lQX4fCMnKdFrm6N5WauAln5tfRN37r2Nmbk5KxpGwP74aBe7e89xdrpvAHRn2ELAF4HfFzYpjmiYdSV8SCWiyKWT6HUJLJ9iNGSh4Dxi8SlEwgkbk+2tW8aE5t8ICrNvDvZfG+CciAfQHzRxfPQKxcsCuoMWppJMlc1ijDhikWl8+NEXuHb9LZu/tAG00dRlZ7tqlbKBr2S7T2eyFvQxzVsr0uwzBi+Zkt3xEIlMytikCAaMtWX73NiBlI1KFZdFSorsG+OdaRKDoQtGslhkeVJwlBrSmWzWbCSLkZ4c7uDpk4cY9ztYmMnbOcXJnbjUdAZzLFATd+n/DDAraEO2m0sBbhuRgPaLBcuY5Uaw34q5DgnxMctqiJm5BWxsbWJlfc0AdDLTj88ODYA+PT22dUGHhPtWMuX2PwJ8Z4USeu0+7ty6i9WlDZtnbFOv28He3iscHO+axA2C5LiPr2RmyKJOZzKWJt/puuDkxsYm1tc2TdOVwRlK67x88QyHhwcYjChPkTC5ivnZBWNTMeWe8hYsEJtJ5xAOUv6kZyzNqfSUMQzbvYYVrtw93MfazU38yX/6c1xf30SzWsFloYB//Pt/wJOH37sgcH9o0g0zM3nkpjOoXJSsGBoDEJQNSRIIpFaoaea3jUFKO8UCbgRKGQj67PNPce3aDXuHo70TfP/wewz7sCwVFtk0mYSTM7O3ZJQx/XvoH1vBxUA0iFgqZhkLb79zD/lJocCLi0s8+e57PHv4CGOmAfcoQRS0/ZwAdDc4NgB68dYmPvjiY+QX50wvd9DsolYs4/j1Ac72TywDYiqWQHgURafeMRCUQaF+cIjE3BTe++lHePvTe0jkWYx7iHgwCsYs958eYe+7l+idlTGqdxEeBy2YRltkQNKoh1qnjl5wAF8shPm1RWzfuWGBUc5LSjA8/f4Rdl6+QOn8HLlU2gKfZJbT1ofDBG5jJlvEgBn72FiZ/S469TouC+d2titUKoinp2ydTS/MIZpman7cgKfXz14g7PchGgojEXYyg5Q3oY9wdHaKg9MjbG6vYXFtCZ3RwHTOWRSLWZG10yLalQY6NZdRwiJ1lB8ii9b8jAlgzblBo0nZLcq4JGJRdBpNfP3lV/jqN7+1+WDOLAEO6vhG/MjNZZGazpj8IUZAvcZMvyb8Yz+m4mmk4lNolhrG4s0lc1jIz9t+fF4sIRANY35pEdmZWcRScRTKJQu2MnuG8gy0LwkSVZJMv4LL2rhkHYII1pZXLEvIzntDd+5mMMqk3pj9QmmDuJMEYyYM99mD/X3bC9w5NmjBaCNZVJ1mOQFhwqg8k8QiMTubm+82JhHHZWcaaWBid9gmjqV8uqm0k3NKJp2cAmXGuMa5jh0ZwxGS+pQE63Qc+3rgyEC5/AyiyZTZCgI55m8MWTCsh2HXnVsoc0PQlkFB9jcDCSwOy7nF9cvMGkpqBSJx+FlbIZvF6uYapmZSaPXqePT8G5yc7yAUGSAao8/URaN5gUjIZ8xnK2g5SaP3Ah2ca+YTU4LLipj9PitNQA0zzax/mKlFwGnsQCeT/2K26YTRyp/t3Dx2wIb8OQE0XvDJ/FnLDqXP6KQwBMIJqNAZnfNTfqgRhMLhqwxjrjcGGrxgJsebP7tMVBbhJMPTpfF7QW7uHyL76G8CCb0sRdW84TmFbZIPxnbyfgza8zr5ICLiMLOYQUAuId6Dz2LAnH3H+cu9iP/k5/E6sfLVfiMS1Z1fKR+P/WqZmSxEO5G/ZOCG70t7I5+a7WO/MSCt/tE9RKDh8wT+yy8XgUaALyU45G/yeoFhAu297RIWI79K1/F5wl9+H0x02IZbR1NXfhmfIexF85DX8Z/AYAFVAuY0b7xtsDnUc/rF8iHls3t9UrZPOIPALmFD7UkGrjAk+XpecEzvKXxAoKxwFeEXGketDwHdwoM059X3vN7m2CTjQECge4c3uA3vR5KNFwujVJbaKFxCa9B93gGMzETndy847sXreKbVe2ms1Yf6nPpe92H7BaJqHIWtCDgVbnUFeP6AEavr+Z4iU/I5ylzQfbU+1RZpeOt9aIsFKGvM9bP6SyC9t58EZr657xsgWvfhdwVUvDbP4VaOUS8iqYIUXHNa5yLveceD99ScFxZn67jriHBso4Jp/KwwMYHnWnsae91P76rAAXEtzWl9RuNqmJrPAfkkhXiDGHp33V/BFAUgtB4114SdedeEF69Su3U/byBC4yEb4cWcvBiOgGjb1yfZJFe4JQFoNVIP80azCEDT+HBQeGDgP4FSmgR8KTZQ7GMHMrnUAYFmQvMVCefGZeCysaQdOMsvGjfeS2Az760JLikAglte8XwBwDJOAuJ42NHGqfsLvGZneCOk5Ut3kOLGxL+Jjcq2aPOyCNhELkILk0CGDLgdnCcpJkxPFvjL79r4ZOy8G6JkOyxlk2n1E6NvTANq4U2kPPh7HVL4O/Uv34PvKYMqIFygIvteIL0Wng52bKd34StyyhQ53l8Tj9/5pY2G4+sWoNOY4nVqp+YTn6+UIfapMUgmhRV4L3dYaCMcJlhK+v4bmQhtwtpwtbi9mxXbRK1KzT8BjHyG9If5XIGm/LsOAGRMuIOViyyrCAbbrqg134mHb76fpdZPxpef0XgmYjFbH2qv1+Dw/b0BGkWI2D7ei9epCCT7g23mvONzVXhCwQh+XmxlLxhM0IDPcZt09CpgwvuxjXyWN7AhQ6wDgsbMuzl6g0s6bIiZzvehc8bPG9M64gy523zcpqtUMV4rdos2SR0GZJyp1Sqg3bGcXd9q7tmamxQtcCltjvEgo0Z9RTG79a4KWtmBeCLkz7YpeGAbCuFSswEJc9wJUlFjs9sZodcmmSUNP1Km+5xLb2A6tY6wL4fQOIFOA7goNUx3dTTuIpEOY3Ehg8VVSnjA2J4EPessuBcMmYSBaVMS5I1FMDczjVQSGPaAKAG7NoH0sWMv9gdO09AKqzHLwIfLEkHJrjmROuSwCCNTPhcWFxFPOnbCySS9m2AVHdq1tVVkshwXoHzRtLT0TCpta/bFsxfGOC2cH5o8Rr3eoCkzWYB3330X9+/fR3IqhmgYKBZr6LY6E4dyD3/7t3+D45NDk21otGoWlKPz6xsHTMN5JjdjWqfliewHgVsnxeMi0rTjHEsbZzIYCwU0qjxoBUz24D/50/8ca+tbBj4PRi66WyiVsLv32hwyjt/hwT4q1RLy+SwCwbGrrj5hyGTzGWPskg1p62DQx5PHzyztn2AZ+9LmwpCapgMMey4LgWtvYX7JgPdQNALqIxC8PT45wtHRnoHpc/m8OeHcs8ql8kTayWeR9MWVZXz2+Y+xfWMLPqYXBfxWpIfv8OWXX+LBgweYmZmzubu7s4+FuSWkE3ljgRJo4rymfnMqTTB8DvFEBJFoAC9ev8C///f/t2ngzi44ffA2mZUs0DGeFL0dU9M6Y23nurSD2cgFCM/Pi3jx/KWxUvmO09NZFzQLBpBJpg3MPD4+ssKzlGqQHxR64wAAIABJREFUHjeBS64PJgxSNzw3PYO37r+Lje0ts5Hst8AghOOdQzz67ls0alUDkSyNuNczqQmyM9e2N9EfjzCAD1vXb+DW3TtI0PHvsIBjA91Gy4o47r1+hd2XL60Prm2uWrr96emJsdAJVpZqFSRzOXz02We4887b8FPLezxCoXCKw6NdvHj+CHv7L3F5cY5mq+5SkCNkWzGAljT2HItrMQOB8jAMrFxe1E32JTWVQzSaQDYzY7ro6dQ0Wi13qCSTvlq7xMXlqelMD/ot1OoX6PbqlsZPFuKIcj3RHDKZZXz08Y+xtX3HANlQhGy9jhUwLJ6foVy5NK1v7iv1Ws0KhE0xMJ9IYjo3gwQD9HTSozFjTJIBO/C5QDwDA2br/D40ylXTa2/UKlheXEAmxYC6O1DX6k1Um00sb2xgc+uGBRIICrZbNTRqF3j86Fv0O01sbaxjbjqPdqNu/dVutywTg+CngsAs3OYcFxfkpCSK7aGhiZxTMGQBBNphMvstGYOnunHA7NPN23ewurFq6+uyeonDowMcHB8Y+9Rk1aIuMEUbxjVAgI4yDhQdInN5c+2ajRuzKWrlS+zt7+D8/BgBMnQJ+vmohdo1G8RABd/fAg7xhBUufPe9D7C2tmEMWO6RxfNTfPm735gWd7vbMmA8M52zgmtOTmqM8kXZbBH13ql/zaAPsx7SmZSday8uz/HNNw/w9NUzpPI5vHXvLubzsw487XTw4OuvcXp0bIAog1ycQ9TT5/uycGGrXjOAj8GGrdu3XeHHcMwFtY6P8fCbb/HsySPUm3ULjDGLgPaTRTrrZQaLLi1TY3F1DZmZaetnjhPPQkwt515wVjizsTw5O0Z8Ko6xj0VXU5bBQIku2qfnT5+helmGfzRGv90FWY8W+Cfo5x/Bnwxifn0J7/3oE2Rmsg48bfdN/oOF8i5KJcuMWV5YRmjEbKgRzg4KLvuhXkY0Fcd7X3yI62/fxlR2Cv3hGIkwQewRXj19jZMXB7h8fYz4OGQSGZaNN+gbkNjotNHz9dEatpCam8aNt29g+yaDYDlrIxmu+693sPv0BY529xEYj5FOJBENuPMgNaRZdG8UDGJ9e8uKqDJ7h/tSi/rCpaLtBdyvuU9n8tOYyqbhj4VM3of9xT0ul0mb3XfV5gMIhCImq7K7u2frJBKKYm1txfZ7TntqhDMzpFq8sP2eAWZm+7AIJaV6uK/b+Z4a6qkpBEg8mM7i7t27WFlZRoQZL7UmHnz5FX71y18awG6AddBvWQpcf5TEYsCG5wTad9r1eq2BTCZnwSzuxWf7lHsIGvs5Ho7Z3s8sgWgiiWQ6Zf9oX6rNqgVZL0sFtBp1+H0jq9dDYIFfPL8rk4x7EgFG9gWBfCc7V7H9jO/N9uTSWdvbaf95TqxcXOLs7NRlAjHQAtoPXufquxAEpH1h5gTtoM62fIb8ODE/yWim/2WfD4WsNkIs7nwKMnwDJovIbJMK2p0WImEHDvEf+5zsV2Y22NfYb2ezHhmJPsolqGCcA3q7bZctSP/I/BmMLVDAfYtngz59gf4AfgYLB0PTeKesSSSRxObNbcwtz+OiVsT3zx6g2iogkaR2eRf+QBfw9S3wT8Y27QkD3hbcoHbzpFCXgEDmlcj3EYhARrlAiCCzggdO49nO1AMnF0JGpgGvk1Rw/UyGtM7e8lV0bhdQa37LBFShjJh8LvmGAojYBhYgZlvZbvmGlGlhn/OLe4pAD/Wj/Fiy/uk/CYDm898AoA6gtbU8yfz1slwFDItNTHtm7ZngFMICaPMYKPCyYOUHWkCi373yFXlP+TecUyQacM7Kt+FaUN0ZAY+Sn+F1ei/iDmoHr6VkGzM02D75w8JDmAnJALX8vB+CoPJzBHoJcJM/zrknf5/fJX3infcC0AQYCeRSXwu/EMAlX5B/52flm3r9O/ancCIFg+THCffwYgfsJ4skj/22Vnk2FVbi8CKXSSbgkm0Q1uFAPcdYFW4hIhaDfcKktIZ+ONbedvE58kU5/mwj+5TPlm+lPuZ78DMC665A7bEKYLp5r3XLv2te0g7xfsKuuDnYmp2wlXlO0vPYHyTwqF9oIwkwMmikvuE7yHfWOnPj5vxYBan4O7ZfY8dnCOwT/iC85IdAr/pGIKHmgdqpMVHAxGEIDmfg79yccECwsA9hCbqGgSXOUd2L80B2Tdd5QWW2SfiegHPZIYGmXgxD68ILqP7wc/yMAjTm500Ig/wcx1tYmcBrt2E4kp7mAtvgtYNsg/AngbSaC2qT7iP7y98LlNVntVa5NQqr0TrQz2YTOD9oL7v/FKMTPqL+1BywPXMSzJStFwCt9+O9ve1W36ntmr+a6/y91pfWr/6mgK8Abc0B2TqbG//uf/hvxgIwebMfdhobIPCJAyOpCnaKIgTqUF5Lx5bGT5/TAubDZMwMWKX+zUQj1DcZCN6Tz7DUbLLmqHk8dkAlX0qRdS1kA6sDLiVDhktsVh1S+J2HZC+rVrIKxoAmSEDtl64rfMfrnUwDqykHzLiZsz0BsBi15YLjRmQA4iTqJwBYALp/MplTU5kro2MR4WrNjFY2O21p1kwPZ/RawKxjGHXMkePAqd+0CAWcS8eUThf7UhpqbJvenddosDlWBBYESgowZkqp90tRHfUpAWLdh8+WnIUq4Taa7SuD7sZlwsabMNb5Ltp0eW8yXGUQ+Z1OONnUZNzRkWQ7eahQyo8WiA4HgYBjh78xsg6g5xffTYaN763IpUB9Po/t4dzkuzggLGHXcNx1uOC8YBt0qOLfeC+On1i1vMZ0modDJMloNcFe96Xr+By9D/uQ9/e2i23g79VuXsvnal55DatAWd1fkV62QYct3ZvrT8EJtlv/1/1kfJzxYCVuVwhFQK/msjGTPRpjekfJh3CMyDAQAO2ACpemzWu1+YihLEkOPldrmIEoGTDNKQWJ+DlvQMa7mSna5gq0uQ3NpbK5Nct35nxLTbkUZz7Pu/HyQMCfdZAy55JpwJEp+EYsZMSdL4V8agO51BrSySUrQDjshVEvd1GvUaqjA3+IestxXNueRTINXF46Ax4Ih1FrtjHEEL4A9QPH8AVHCMcCyOepQw+QHNzvWKY0ahWgWe+hVW1h1B0jHkmaIxnw+03PkLaCjGPKMYSidF5ZMT6HheWoCUTTraBG7N5uwdLPeaDhXCKwclkm665qIIyx8gZOi5GayZflU2NXlalbWSzZofvnf/IzvPX2KgKc0qzSXAdaTC8/LxpI/vTZE3zz3dcGePF4elEqm4Yp+3hzfQt/8PmPDTR59N33+M1vfoPC2anNM1YG54ElnU4ZCGL2sN0yXdxi6YLlH/HnP/+X+OlP/9AKsjEYeFYqmk5lrUHb3DTQgPOAOrhkC4cCXPcOHM9MZ4xZ++Of/sQkGqj3aE5wncUS6yZ9oMwCzi1qvVKvs3BWNNCDgOcXf/CFge8EfFgI4vKiYkXJmO59eLCHXGoKfdpcFhzsucNvk45kwI+Z+Tl89KPP8J/9+Z/DH/dhzPHtAq92dvH948f47tH3rngnhni189pAo+lYDutL65ibmzWbd/ut28jm0khnQySlot0e4Je//AUePPgKX3/9tWlpis2ngxr1e7mf3Lp9G9evX8fC8gKi8agxN7vtnmmEPn74HL/7ze+QTMStMCUrhsWjQSsgxyj6671dAzhNAqLbtfHIZXN20InF4gYwpjM53LnzFpj2HJ7IOZEJx7F4/fwFwr4ApgiATXT5T8/PcFmpYHoub6yxi2rF2IhMmaatol24sOBK3/qiVChacTYCmkvzC3jr9h0bc84R7nO1TgvBeBT3PvwQb99/1wrJEeAnK//5iycoX5zjxcvHJndRrbDwcNuAvrn8jMlwtFkcawhEwnEnszAcm04wQRzu9ww+dDp9K2jFAA/Zz1zLy6sLCIV9FmzqUQvc1zcAOhAYG0O7Um4gGsogHM5gZnoVH338B9javoFuf2zg0wgMfjVtvZFZdnpyYgx8zt9apQTqbc7MzFpwggAH98IBpX2iEZNZIPhO1izXC1PEyaI1tt/pCTrtBmKRMFZW1gzEbTSbBvSzCCDZsffuf2BnH4JPZNgXC5QTKeDk9ACb62u4ff2GtanVqFlxsGLhzAAjMm8soDkBRAhyuQO6k9dShtdUMuHOBJQGoexSNAGefWTTKfeyurHuzme+obHiX+2+NjCIa5ygGQE32g6TJIk6gC7gD+L6tWvY3Ng2vV9K/pDZenCwb/aMzJ98LmOAmZ0fyHqmzFSvY2z7VCaL1fUNXL9xB9vb1zGVYGYNbW4Xz549wZe/+y0uSgVjcqaomZzOWf/Sxg1GLIwVwurmNm7duWvp9ub0hMl+7+DwYAePHj/EV7/9je07tGsEqgZ9FzglaERGKtd6Pj9zxYJhoJ12kAE5quasbm7gw88/x8LqqtPhpo57uYLvv/sOf/F//l+oVStYyM+ZRrxpKwZIZOhbIdZYcsrqBaze3DQtXwaKcumcMUcJpPOc+eLJY/zHv/4rtJv1K21TgstxRj/9QXT7rtgVmalsN8+HxqCjLJJ/bLrrq+vUyf3IZdowGhkMGTh8dEJgO4of/cH7lqmRiqXQbvRxcVbB7s4BXr/cM5tLLXSylpk9YY4+pScGIxzu7+P41QFap5cI9CZA5JjnVWfPqe3eHXXRRR/LWyu4+fZNXLt9DZnpNDr9jsksnOweobB/gsdfPTQNZEoJpZMZA5D7GKBJcGk6jetv3TSWMgOKzLw8PTjCzovnODs5R9AXxlQiDd9EjzMYCRnDODEdhy8MrGwvszYp7JzrC6JV66NR7fx/bL1Zj6XZlR227jzHvTfmeciMjIwcKjNrZBWLrOpqFtlsNpvdlATZ8h8w/GYDhgy/GDZgCIYfDNiAoRcbtp/sFxkyBLVaVEtsNJvsZjVrZGblFBmZMUfciDvPs7H2+VbEx5KCKEbGHb7vfGfY5+y1114b+y8OcfjyCIFuEOuLy7YPlYrnpqvOwOFFuWSMf8pkUHqEYDPXJ2sMUNu5U6thcWkFo3gMyfwENq9t4vUHt9FvM8ugh0qpiE8/+8SyfiqlguHblDiyotWhsNWemJubRzDKOjJVsxnc3xloG3aHCCJosjMMrnEPOD87t3NZOBIzH43rg9rSozBQrpbRbFSsuCr18QnkikEbGAbMDjI4MJkji71nwcLBwGk4k0HKH+czZSzgx3E2W1Wt2meoI8YzJs/JZvebdVQrdZNrYmFm5xfEkYon7Hq0BczO4T7v1VpChUXFyawfDkxLfjAawKpiMtBKIgpZ2eORMa/JWDcQYdBDxAPGh6OR2RwLCHtyAbT7ZBALzGInWw0jZpMMXMaJ2SJb+65IOoNVmYmJSwmAUqWKRDxpgD6DHAT1b9y+iYXVRbw63MXB2UucV08Qig4RT4cQjgwNgB72m5aNRdslSQk/kUlgy6UkR9CBOs7XdoCdARNBR2Yhg8f5wI44RL/OmHgeAE0yg2OZehmEXlo3g/Z+wMeBSiQTOGCTbRNZSoCGGH78nHxz+T7mizF4EHfAHL8jhiA/w+8YuWTowDsC0LqnQBA9h4gl8isEHPF73F/oh5i+uqeVzO9zz/cDHzzHsdAYpR7YNgKZvI6xlHluHDmJS/lO7EtlrXL+WVZOLGZnLv6oOKbDFVJWpFaAoANoHSPRzTHXRn7OJNfm5iw4S8IF5yfPz3xWEYQEcAp0lI8n0Ei+uZ9JKFCZnxGgy/nM/wQeCcSXH8T78Ht8nQEd+W8CuzUfhAcJWJe/ytfdXAoakCz/Va8JcBKw6HxzgtlOUpD9wnGw7w+c/yschWcdAcQC7gTWWwCj7zIVhGvoM7qGADL+VntELvP7vRoz9okF+LwMYj+AqTVo2cohpwgg0FWYAT8vwhrfUzt0HQHBPOPy37qG+pSvkZTkGNJkJrs1zN98nXNDY8zn54++q/EUZvdNQPTSRlA6zJOHdWvEZYxrvBVYkH2Rb6778Zn82fUaVwH+yuaWtrtY+MLk2D/qZ15L9+acMMk2zwbpdQXG1H5/+4RhCOPSd7R29Az6LbskUFh4i+YwNxyXjeEwJYG37Hf1vV7jdzRPBAbLJun5hCFp7fJ+vK6eiX3ix31C3Mu9OmL+de4PDsguCpxWf9l1+y4YKduse10GDTwcUd8RmVjPovEQvqjrqF/9c4rvqf0C3DVHNN8FlvNv7bP++av2aU0bAC1AUAtfE1qDp2ifNiRNCIGyikgYkyWZtA1BG5N+C9DUgwuE7radzEXcmwCKHHIRGtgacyL+0m1KJxw4KDC0O7wqcqhJwfY7di3BiogZCAGK7Dg/I5QMKk1q+07HgVJ0WAVYagI4oM+duLjINGH5W89zGTXxorGMTrP/eH8D5ypV+142SwZuFL2RA7N5bRVa5OdUDViDrrHgGDlg1QH6TBUXyC9pBfaNwDr2wTfBeY2BGUPm8HmBB7FOFeUxh4FOvqe7xOuwrexfPi/HimwjTUa38TgjqUOdgGL2l2PwOnY7v2/G0Asu8J68Dw8Fdlj1tLy1qbJfHbj8u0U5qD3pN6RXxs3Jj7BPtaHr8KMDBttIWQGxUqT3pQ2F15Lx4bXYFj6HggJ2sGq6dCQdHvnbDs488HryG/ybY0SmLa8ngF3gp1I+eD9/3/DfvAbbrT7WpijDoE1PwR0dPnQo4N8CgGXA/EZFWt7a2L5pyOh46FoC9LW2eG06VepXtk2Gl9fTQVHPp7ZpM7D1So1AT6vKb7RlY3jg4zNa8MkD09lGZS8wxd1/gOf804GX142YjAPXi5vHBJ10AHOG0QU0CLQRfIpHs0gnptFth9FrRDGZW8fc5CamJlYRIPu5CQOgm02yp9qYyIyxsTGH1TWyYgjGckMIWBp6tU7GThOJdAj5mSSm5hJIZmC6xdyHWy0gNARYi6VR6qDfHaFeaqJ0WkGAkh2BMBrVus2bqekcspMZjIN9ZKcnTI+ZYDYL0rPYIYFiZhWWilWUigRryWjj87qsDBZlI3hLhjnHn/YjGgtidiGHbDaDVnuIx4+f2OF488Ya3nj9NnLZtEVYz07OUCu3rCAbv0s95GanhsnJnKWFtxttPHvyHDs7O7h54yZ++MMfYm1tDqdHFfzqr39pACELAlHKgim7LRZcMnDLHb6LZ0XUyw3TYf3RD3+Ct958x9hFLPZUadRRbtVNXoTSIgwaTecnnYQTwZJ20/qHwDJT6SkP8Z0P3jepjydPnqBUrRmQwrlGB1ZrO0agtDvAxWERuy9eGKuS3//Tn/4J7r19w7RKL85aJo9CgJop7jUy5QMwJimfh4xMOuN0irtkwASGuHF7G//wP/5PDABn/x4fVfDVV1/h0ZOnOCsWsHlz0wqEkQXKwmET4RwyibSBB2sbq/j2t7+NyekIqE3OApZ8zodf/xbPnjzFi93n7uAdjhiYYMxKb/3NzS/j7r17uPPabcwvzSGRdkTUUR+olkZ4+ewAv/jLX5j+bMDSjWvotBqYzrE41BgEiyu1sgGI/KGdp80lw49rjSnMnDMETeLJtLEk7VwQjaJVq6JVqRmbdjKT94JWI5ydF3BcOEU0lbBCjtVazXS7jQ00ZKG6jml0d1m0OJqy+dptddGsN5BLZU03Nx6LGHAQTkRMbqM9HoCyEms3bhjjnRJIbOfpyYFpHJ8cHeD0ZB/HR3uoNyrIZx2zluAH12yr2UU0ksZUloX5ZhAYjlE8PzfAc35+0Rwj7tk6dJ8UTpDNZRCOUuyha8GGRDKC3pAaoS54Qr3YECijMouVlRt47f47iCfS2D88djILEymksxkDgOvVqq3D3EQepQuySM8MnCYYQq1lAkZ0qh0LmCCD5+iNHQOZQCzTzHuU9SiV0G5QszlicheUDiAznmAhA2Br65vYvnXH1ne71zemVeH0GM+eP8bjx4+QTsWwvXndxsuYc2QRt5smu9PtdQxoYXq7Ba85xtzDGw5YIgjGfYyBJNp9MuEseG9739A0z9mHs/NzTlaEYEs4ZA780emJjSllYKan5+ysw33Osbac/Bb3bc4TAggExtnPtTolTKpeADmIbCZtUhZ0+i34GCGoOrB5kpnIm9zLjc1blglBTeCBFQWsW+bH4yeP0G02ESBoHgkjn5tCbzjC8dGJ9VU0mcHtew+wffc1rK4vmB4/6xI2my0c7L3A14++wme/+cSKCmZSrlgU2X58Dp0VKF3CQBznk50L7WhE1gv1X0OYW5rH2x98F7fuvoZ0PoJWtW8ySZRG+hf/7z/H0cEBZvIzmJmcMnYx97NiqWbg7Padu3j3w/dx494NxCfSiEcptxNze0m5ZdIPp3t7+Bf/7J/h8NVL04W3wsERJ+fSYf2Bbsvm50Q+a0QMyiJwfAgyEpjj+s5mJixglKBuaSyCFmWnQkAsk8LNe5u4++YmsrkogpSCqI7RLLdROq/jYPcIB69OMB5QwoJjGrZilSJzWIG3ThvjWgfjrgOAyIUY9roW/GB9AdrTVq9tAPRrb9zFzbvbyOTCaLT7ODw+wMn+MY6f7+HJF49QK1Yw6HEeJDE7N2fyEonJFFa2Now9Pbs8j0A4CKZsHx0emkTKV599gdJxBTP5aWQncqbFzOBgfj6LjTvXcO3OOtbubCCSiqFrzK0uCvtlnB+VcbR7iqPnR+hXe1iZW0AYDMQdYmisepZCHSCaiaM77qPMLLVQ0AWEkxMmdzJstpGgrFk8hma/j63NLbz9+tvIZ/MW5CEQfFFi1s9TPHn8EP1ex2RAIizu1+mjXWOx2Qk0um1j58ajzueKBFwtl5mpGZN74nmnUW3g4pwBOZ4JaFMipueczmUxCA1wdHKEi3PWHjhCq11DfnLCNK+NjTwYmcyAFVGmBm2til6furVRYzPz/OYIKl5h8og7a8k3HHqsUmYxEMwji59nfJ4ZeLZknxBW5dmPwDEBaKrruDOKs+0sFNUmkaXVRL1dN9IO93Qy/+kn0iOjPeJZhYE93ktnfn47lUxbIFAZhHaeHrhsPe5v6WTSgkUEmrkn8XOtThcNHtB4bUqrsPjuwgKub27afkL2+9OnT9FoucAc13+aEnrxmIHP129cQy/YQ6F8jLPSCZr9KsbBLqIxBstY9Ja1Zxx5hxlSAlT420+UkMYqgVK+587uDox2/icFTKhNfwVOmz8UcGxLAtAGxnk1e8wO8zre98kcFhgnP9fAGxa19qXdC1Tla/Jx5Fd+02dw527npwpTEJv5EkDy9jPK/vD7YlDqGdlOf7v0PQGM/JwDTZykCNvk5h33OQfaCSiz13kmt/s4uQnn17mCcKbx7dUY4rUEUuk1AdwCW+SLcX+bSLn6P1c+hfNTFSTgMzgcImFMaBIFeHZjsI/34Rla/pPOXH5/j88lMEnPrudSe/x+LT8ryRSBsGJmyncUTmCgIhyBz7XZ9aXwAIFKApDUNw4XcLrcrI/gB8D0fb1mslxetrZ8c7XRBUhc8FPrVZIIwjs0z+U7EnATQ1U4g/xGzVGB2WKvCwgTliJMQkC2/E+/f8zPst/kFzMg63AR6S07uyeilfAfrkf1Jd9XsIBBPPa3cDB+xp3vXDaHv/8FVorIxs/JZ9bc4zPouTVOfgBV68hhVm6+C2TV2tAYqa+1xoT3iIim+SO75AdCuUcIZBXDVWCmrqfMbH5ffaq5QIk8/fB76geNu2yM+ktjrOfXs+lZ1Be6pv4WMMq5wHF3e1bwcv7Lfmgc+RnOM2GhwiOElcr+iGhxlfHhbInflvoBdGEvV31+VT9L6+5qbng6/j6A3n9dW2tDxzjXnFG/qh8ZeBMuw3u7c6qrY3Y5Bjx7eSC5XreTqo+hLfumecW/FVwRgK42aOx0TfWhf4wu+/Gf/pN/POYHtDjZSBkMGQWlc3Cw+Z4ALV6EB24BngIL+ZBqlNiMMp66lwacjBQBhZzww74rPMVDim3sMScrQKNNB4iHC4HcvFar59iPWjSOBcmiEq6KMaOM2kD8k1XfYbRbE5+Tjs4Q20pGiQyAHey86JelfXqbtqVXBF1UQFFiMqwMkPcKJlI/km2jTiTbzWfg9XjYMmCMjrWnmctr8CDEdrIdvL76y78gHXDq0pzIYiH4ojYqQqH+VVs1+Ha4armUH5P+CLvJx0XjosKOQa2NhOxx3kf63kx91L04JgSgZQzcxulY9H5QlpP5akG7dA0yLPhDdga/L+MoTWONsRaXJjElCQy4vFwADvCWgdaYcTPXpqVF798Y2LcOcPeKdHiyGvyMwGRtQrZReqx9Xpdzi9fm+Llq9m4T1v38802L3Q46Xlob26NgA/tSKUR8DrGM+bxiBMvgy2D4FzKvZUxlrw+0wWmT4escV/6tOSHj6SK/rliM1qeeme21MQz/btoGx84i554sBlNi+R0FGHQwkcGyMfZkaXQPPxCtFEyNpwygHYI9BjRfM3ZNPH4ZrFFAiQ6DDmhurriUED6bbQ4hxwa4Wr9XkV86YmQ2kTXEVMpGo+PS71NzGPTi6LWimM1tYmn+FvKZZfSaIdQqLTQbfQPKyEienY3hxtY8clnHQG63qaMYsGuVylWkM3FMzU1gajaC1AQQSZjEK0haoY5nsww0ah3THcUwjG6jh5JpRgcMBDg9OjZgdzjq4sb2JtauLWP1+gqWlhJgNmm9MUCt2jDnOxQkQ25g6a1kGDEFmOuXTgxZg0xXU7CFfZrLZ3CXTv1ECv1BCLuvXuGTTz5BuXyByemUFWqjnm+tUkciQjBlFQvLS5hfnMXc/JQxhklRGvVH2NnZxZdffolsJmuaqywAxRTm9ZVVZDIpkx5gATAyqClnQJvFAnNMW2fqebvGYm3Aa9v3sbZ6zdKi949PECfAGosgPenAsO3tbQOhmUpN5iblAyj1QbkHplPNz89h4/q6MYwpe9FoNwykdQUuE3jz7bcNFJqYyBkA3Sy18Gp3z3R5h+jhgw++i+ubSyic1a3fCeaTUUg22frqmmktzEvSAAAgAElEQVTfthoVY2KeHB3jcHfPWJNku3WHfUvDvf/6A2MlMjhGx3lv7wDdQRer62v41rffwdzSnBXOO9w7RqfUs7F/9fIlpmYmDYAmg7lZq6LaqKFweorDk0NLlde6o9NPm2Ea28Ox7RlLy2u49/o9vPXOW5hcipo2KIMlxvzpB9CqdPH5p19if/cFQkECFgE06mUUzyu2po6Oj03zmiAzmeTsY8v4qLtAa6/DQGkLE9ks0tmcgcZcNwQAWbApNA5icWYO2UTagAXOr+PTE5wVL0yPlvqlZAPOzLpiq0wFDpncTt8KHVJOxBienT7FTo0ZNzs1bcxwAg4cQ6bUlxo1TC3Mm/xAIpUxSg3BBzJ4h8Memo0a9vZ3TLO5Wa9gIpNwQYdowrKcCCIxy2Fzg3qyWwaIHB8cGhu+2WhbX1KKh3renKvGWmYxtCG1OysmHZFOJ0wTtdV2KbmtVhupWBa57Bxmp1cwO7+EcqWBZy92LXCyfm3DxpTICoGPVCqJXCZrQHu9VrWgtDky0aiB0HRWGQgis5EOGvs/NZEy5mK9XsXxyZGz+UPKx3RNuzfJoHw0cglARxMJrG/cwJ279zA5mbKAV6fbxEXhDF98+Sm++PIz06Oencyb/Af7m33JcWOQiOccBkpYLJL2u0l9Ygbo2y07r3BfuLZ+DYvLSxZ07rSaNl9IMeeZh9kGPMNxHsWSLnV2MKZs2MCAJLINb25tY252yfSiixWXncX78/vcK2izlb1G+SECXgS6CcDzh8EPMuj42XgiamxQMsfr7bbN07v3H2Drxm1kszkr1mIZfJUyXjx/ht2XO+ibhvrYWJNkYhP9KpydW0p9Mp3D9t17eO3B61hez7pioA2gXK7g6PAAz58+wheff4pSsYD8RMYAPYJEPB9xH2IfMag5PedSr3U+oC0OBLm3BsyWXrtzG2+88zYWFmjTRg7YevwEP//ZX+Dx119jcWYed27dRmAUMi3pw6NTlMpl/OAPf4Rvf/Q+ZlZnEEmHwOMUs0lbdRb4q6PXaKF2XsSf/fN/jqePHiKTSmNhcd6CCq1uB10WxWo10O52Mbu0YAxd2ir2PSUZKIiRp552kBrpOeTyU+iNhqi22winEri2tYl3f+9dLN2IIxIH6iXem0XFg+g2B7g4KeH5Y0omEQBtmo2jzq9l6kXcmTMZjVgRcrLgUrGoAdTdDqX+6gYEtrotVJs1zC7O4c6Du7h9/w6mZ4NotJlVcoC9nV2UTgs42TtAvVRFr0kyipNSiqXjyM5P4dbrr2Hr3k3kZ2LWTsaca+UBnj95ir/62c/x8uEzs+1pauVXS4hnU1i7uYo3P3gLW29sIz0XRSBuySjotIBOBaiedXDy8gyPP3uCk1fHmJnIGeu9eF5Aq1a2uhDRVBTzGwvGMG722mZDeN7oVpsYtruYiLpAX7XRNH3+pbkV3Lt3H/dfe3B5rh8HR3i1t2MBo0GXZ5MIImDh8KBJR9HXuCgVHSBLBne3Z5ryJoWRmzQd92Q8bhlKZHtTgzvE/1HfPz9tNoUSJ7sHuxYMq9YuEAwMsbQ8b0VgDRjpjywYRgY153a9WrFgEou3mVayx8CyaKfVrLgqWsdz2fnpGXroUSEe2fSEgebGOu0RvB7CMkRZ/pWkmbDH2vTSj3nWJDjYoi5nr2tA+4AjQTq4Ua9ZUD5tGvaWddNq21yysyQL8lJnd9RHnPU94o5NfQmO9Admixnk55xkoMsANQ+AdvPPnauTqRTml5ZNJmXr5k07Fz/8+hG++IKyU05KhPsm11AkHkE6n8HK2jJS+TQGwS4avQoqrQuUa2cYDJsIhUfodal/7SQO5EOaf80sDU+j1Xyi4BWDmLbDgTwBp/9thYddYJj7qXxaXdN8evlGzJIjkDF253rzUT0WK+2uyEcCsWSzkgw0eL7WN/0cB2S7dvj9B7aDL8vv4nPwzCLil2un8zlsFD3yFe0Mz2h23mBWjvktjjnqBzF4Pz0DmaUCgRxpyaXRs80KBBoQAgcs84wp301APjOQ+R0BNXz/6v5Xmq4CydVv9pzMlvGBtmRgO5/dPR/v7RihQ1uXDHJznvH85gCu3u/ILlrxWY81qWf4D4FrApdFFuN3lPmp5+Nn2CfyPZX5beevcNhljgbcvBBIpoCBCF9iTwtclA99ifl0XGBEfrrmgcMCCGhfZfkKwGbfCiQnDiL/zcBFjxAoDEJ4lJ6X0jychwoy+PtBn5XPLZKSnumbQDrbIWCS95bPrOsIrLRnGTvdZGbAC4jmb97LjY9XFM5AagU4PD124jkdN591DhBOYwd1j9XM336QmPdVEERzTm2yuefhNJofAiftgt6a5G/hdsJIeG+By8L4hC3454GeT+Or/vPjKWqX7i1fm58V3qE5qj72g5ws/K0f/zz3Y1B+TID/1twUbuT/Pv/9zfXCv/Xs+r7WGOebHzsSLmOkCmbReGC1/9n9AQ/ZXGFEwh54T42BgHsFI/ieMDNToboMRjjsVQC21pywEN3LD/CyppTW3n/ITnA/EQlVYyNbL7uqvUBzQP3F+1zhJk7yV/2mz2oe+9eY5qaeX3/LzmjOWX/8H//TfzPWghb4xouxE7SQaSwk08HGKQXftL48TRF+h9cR8KfUFV5TNG8Bndpg2cCIt5GqMBwjszTCZAXZQvGAWraFRkcpGDKyZEnoUMHrCwBTdIobmBjcthH5tIXM4Hkao/y83cMDROkEyrjxGRWlolPFH22ILPjC63MC2vW8qq6sBszX6IgQbKFzzcg522AF2gYu6p3OuT4kmMD+42HIokqWIuw+I4DcP3HJ1OL1WT2e39WYaHNW0ICfsX7zImG8F/tXm212wklN8IfPrzHXpOfzEvxj9J9zgBqFjN7yOwZat10AQYVB6GByvLVBaaI6I+GiMXaQgYtQE4B2gLo7eBCA9n9f0VoZXuKS/LzGVwwxbfbGqAgErN/1w8+rHTJsvJ47EF1Fw9hnbLf6W33PdvI19gPHQE6mAboBV82Y/av78Bo8TPHAYUENr2ow3+c4sY/5GQHCfF/VjZWuoiCB2iNjoA3Kbzx4sNBGo0AI28nn0fqzw6iX/qGN7TINzYvUWlFBn56UfSfgNOBk3NgOjQXvSWCI31GAgffn2ndj6cB19p3/0Ka5wWtSC1GbhmyJnoXtVf+xbQrg8Hpcc2Y/Ym7uCpzj/NMhycZx6DYfbYLGTvaCBVzjzaZLd7LD0SCAUDCOUDCNcT+JWHgGM7lNLM9tIxmbQ7XURbVIJpCTDCAjcmGe1dQnwfo6pRILsvRNj7FE3eROD7FUFFPTE5iaSSKTiyEQHpqcBJl0oUAUqUjGWKqD3oDyl+h1huh3eggHHJOI4NJXDx/i8ZPfYnp2Gnfu3sTmzWtYWEqi0SDrjAWIGgbskAnT77gAnjTECcyEmUJMRuugZzrBrU7bHCcWPPz4+98x/fVafWBa1Y8ePbL08m6XwHDZ0tT5TAszi3jjjbewdWsbm1vXMLOUwKjrZEQGXabzDU1n+NFvvzYNUALiHIff//3ft+JbBLQoC0Hgmk7j8+fPLQ3+01/9tbEbh90xMqkM1pY3EI0k0Or2UG22LI16bmkRazeum1N3595rSGVS6POe1PBsdYxtScCr1Wmaw0avhuDxzssdKzRGEIwAEaub/9Ef/REWlvNADBhWgFpxgF5ngJOTQ5NTIKhuEh9nLGZUMM06Psfa8pqB35Q94ZRtNKs4Pz7D0e6J6WlTr3UccnILBMzpMFP/mGxDjgdtwfsfvI+PfvARpmcTCMSATg04flXGydEZ/uavf4lC8dzS1QlEk/HGPdAxrZ7YOnj9jfu4s33L2nd+VsBnn32B8/MLY29ubJB5e9fS8idXw0CPQFTNxo7BjFZ9gP0Xr0zGIDeRwsL8lAUfC4ULPN95gb/95Nco1yrWVw8ePMC7775r8+/irGD7y8nRCX776CHa3T6mZlw6PcGEEdNOeyPECeKlMogGI8aC5Xo7OTszEJogAMEDMthTGWoyR0DpBtO9BnBwdGR7JMEA7p9WuIT2i5q2qYQxZ7lPU3ezZ2BsFgsrK05Pe0BHM266uoNhx6RF9g92cXZ6BIx6oLyXFWjq8aDJoh0sqJPD3TsPsL11G7FwDJUygf4zfP31E7OZlKFhsINAJzMHyFwu18ookLFcOkc8SRuXNrakDpyZNJn588jnZpFJ520tnZUu8PTZM0vJnl+cs+clEG3ZUCy+Q0ebgeZmx/ZUSo8QKGTfscjd4f6+MYxdKnAGyUzaUowZbOEeziKGASe67H6CAXSZ6hph4cUYlldZiPSuMfu5z/I5avWysZ8fff0lXu7uYHl6DuvUukwkPSmNlrGfOfbZyaxJcFD2x2z+sIcRU5RZ4DCbxXvvvYfllXWbCwSGrdhiqYjHjx/j668f2v5mBZhSSUtrJwOeQQyCR5R6+eC7H2Hz+rZJDpAVTWY1++Grr768BCsIKKyuriLipZCz2BkDA/a446BpzZrTwGAwJQUIUo1hAPTW9i3ce+0B0mlXQKlcLOH46AivLOPhBEHTOesb8MW9nZqw1MoOBMOIxFKYWVzAgzfewdLqmmVe0c42GhVUy0W8ermLx48e4uRoz7TyydZnoI2FrLjeCeSGojEsLiyj0XDgfJjFJEd9C8YQaVpcXcLiteuWNcGCgjzrMNDE/vvy08/x5OuvkQjH8f5738Hk5JQxUU8pU9Nu4w//6Md4/d1bGDOgyXgT/dghg5ldA2Vb5QZa5TJ+/q//DV48fWJEjqnJvK1dyhGE4jGUq9RWj+H6zW2sXdswkO7k7BhfPXpoz8FsQzKKjSCSnjDpDTLr87PTWF5fwxvv3cfSNtAbAuenQGDg2Ktchp36CK929nF2cGZzvFKqolGvW1873yBiTr0VOYtFMZufAs+ivXYHdcrMVCqmX93qdU1HfWZ50eR7FpYWTZKG59CDVy+RYCHadMaKsZ4en2D32QubZyxEubC+hAfvvoHtB9uYyAFBytIyrt0HTo7a+Hf/8s/x7/6/n5ntmshNojXsIDOVxea9G/jB3/8hFrfSGMYBKoQMWaOkDSQCQK8GnL7s4Te//Ax7Oy+RjMSQjMYM0CShpt1rIplNYvXmCpJ5BlADpttMgPTVs100y3XkohlUzsu2V3LvYiHUG5s3cefOXZtLqYk0guEADk/28fjJQ9sLJkwrPmc26/yEQdcjY63TBllWaDCETJLnMSd3wSAX5xTZyydHBcteSMTJhJ81hjQDgLtHO3h5sINS6RyddsWY/vNzUyYrw0wNrjGeLUrnZee3WGYqpcHGLsOPZzvKf3gZrLYveGc1Bhy4j4opJSKLADs7tw4ce9UkfVis2gbIgWIOsOobEMyMCf7HIBMlfTauXbNgMANfey9fmv3m3OH3zQ+t1+C407BgOLMwuLfxR3aGWtRW/DAct/2Z89/s3KBvNR2YRUXbS432e/ce4N79+9bPL/deWVYT7TDtnp03memaiCOTTRv7nuB+bCKKeCaGcGJsIPTR2St0ulWTYxuNnAyPgTvE0ymnwc73ipPxdQN6go6JqeAcQVMBYAwkmAxKgEFKB3hcAjcBF0xkxMXuQeNA4JZ65L56MQIKdfYWGCJQgwA0f9gvAkbYLn1P5/dLgNDzsZnOIH+b404/QkCjY0J6pB2PzMV+5v7IMRLhjDaUJyoRsQSECT/g58iAlr/osiSdNrH5Fp5fYvcdO1CbQCBfF9GHn2cfX/ql39BlFbbA5xOTU8AX/7Z93AOgHWjNosP0t51MivwOnsOcf5+xZ9T9KXvG55DvKV+Q9xX4o+1dY+IH5PxkHj2DCGC8twh57HM/bsPXbczHVxnQAp78Yy3sQ8QmfoavqT8owXEZ1PEY1MJm+Jt+gfxFYSiWOa0AyPhqztq1PTxG818EukvQKuBAffmMIsxpTIwU5oGHfr9Tn9f64L34Pp9D2I0+z88KjLY1Qzxs4ORBLfhj7GOn2a61yYxTjZnGUtdx2ehOXlbkTb7myEAuwKL72VrxZSVoLC8Jjr7aX8KytK5cu7zidN7zsQ0WAPJATwVuhA0IzPWDhIZjeW1y5xZ3TQUXOHbqP7VB/Srcia+LfOrvc+EWak+/5+yErm020AciKwDiDxSIXKY1zu/rP/9asTOiFwiRbdS19Td3COEFmkN6PmF83wTGdS+97g/SCCQWZqK/1RbNCT0zZR79eJPaL3vqv45AcP/8FwD9zecSqM71qSx6/x7Na2juyobwGrItslu6jvBRf6BSbdVaFQan+cP+Eyam5/XPLRuD//W//y+tCOEVwOdAXP6IJarJIWazUuq/CZbxJpIx4CGTD6zFoQHXAwrpj0Ucw0ebAlNqObAWXR+6iu+KZPJvArdcFDJIoRhTkhyoJMBWxpL3ZPq3rq0BUATDjIEXEeb3eV1KcDi2qwPVlEYkIFAgqiRBmJ4r4yDDLWDNve4K2bFtKsLH/hQAqsGXthT/dg64+4wmosZDRlIaSgZWeBIlAp14fxk4yT9oMviDC3y+tJc+6jfcitjwnpq8BKvoTCp9yB0Oh1aQhaAen1XgpQP4XPqVtzdfpo3ZJumlPNmG0x2YA8n/3Dx00XhtDpxzMpbGsML4smiEk7i40gDn9VQ1WH2haJ3fSP2ucXAAEZ9Z4D/npg49Mt6c1xwXMiUEtppxhotw85oqoMJnZJv5eQVpFFW1QpeeLAr712nNumtYoMIrhuYOaW5z0nh8M5DCdvK+fFZtlNoo+LfAexksv3HRgYSghMBptl9a4jpUmBPiAdC6Bz+vMSJT0B0EB85BYTEgK47jijYSUFBgi+3gmuP1FIElk07tknG+muOueCfbqrbpb17LNvzYVUqdglTueRybhhqz/G1gruckuX4LIxpJYjQOozdwB0VuBsFAHONhHKFRFtnkMmYmb2Jq4hqCwySKhTpq5Yabm6zeHhxgeXkaS8tZ04CsVdooFst4SWbWeR2ZzIRJBBCoTqSAmfk84okQzs5PTXqAjOV2rY94hABTzv6jg8h0cadD7gq5tFo9PDLwr4X5hWnMLc5hYSFvoEOnOTJtWzqJJrVRqhpIpiAei9jNzEy6sagUjQnKIyfZwwwqff+H3wKiQPlojOOzM+y8eGEaz71ey9I4d3dfmAwIJYPu3SMj8D5ef/M+sssh9MtAt9FHmenPg6FpVf/2q0f45JPfWJuWlxftvgQdb9y4ge9++B0sLs0hxlpelAu5qOCv/uLf4hf/9ufY3d/BQm4JW9e30Gn3LQ2e2pnlZh3rN65jfWvTAJvt27eQSIUM9Og2uhjUeyielwzQJjuVAF2713YM5bNjA3wI4q2sLOG1117DH/zBHyCTjxnxoFHs4/SgjESUFcqr+O1vv7Q0f65FzluyyNmPGxvX8fHH38fW1g3kcmF0Larcw8HuPorHFZyfnhsYSZCBrGXq7RKwLJZLNn4ET2kHPvjoA/zkT7+PyLQDi5oXwFefPUO5VMPOs+dW0I7gZyhK6SkGzUYmu8HihWT5/uhHf4if/OQnSKXCKJ7X8Mtf/BKf/PozY6HPzy1Z2q+x1+ankExFTB+Y4Fe72TMwut/umaM/PzeDlaVZxKep3wI8e76Lf/lnf2bFDgkMfuc738GHH36IeCJsQD/ZuC+ePcfPf/5zHBwdQ8W0yBRmIc1EJGYAphUgbPftHrQ9BEfOiwU02k3T846SpWqEKbLvs5ibm/GASZdV0iOAMxjYOuA4MuV7fX3NCmruHx2jcH7htGijMcwtrmBqagbZjANkyqUL+w45ciwYWSlfIBELYTwaGBhIYI82IRyIY3Z6Ae+8/Z6xY/ndi0IRu7u79h9tA6UfWKiRbSlWLpx2conAX9NlVKXiSKbI/Izacx0fH1sQKZeZRD43bWuFjCsCGSxURw1sgmfbd7btN8/Y9VrHgIN+a2gsQ0pLUEOW5xtq/+5YgdAzawelE+hck+FMu3p8emrPRKAqjJABRRbA7vcMpCcAHY3FsbSyZuAtQUdq7TswvYrzizNjVj559DVmsnncuL5p96A8ASUgWMSQ9od2hgHGar1qeySlMMjco9REKpm0QMXtW685W9/tWZG3w8MDC2I9e/bEpEtm5uZsPyAz+azg9OkDobABiR9+8D3cu/c6kom0OSv876Rwhl/+6hc4PnZBiXQ6aWvC4koM8AyGtja5JzCNv9NyZ7RYggxHMu9IvQuaHiv7hwUIJ/OUAIGBzwT7Dl69sv6gdAZlIOgE8hnI6GdRXKb3E4DOTk9haXkds4tLtneIANFuNXB8eIC9lzsonB9jPOpbwIJF2vgZnhXqzTaWl1dMM73Agnl7e9Zunn0I/JGJODk3hezMnGV58LxMjVDa0Zc7L3B2cmr/DTp93L11G6ur65buXKVc23iMt999D/feWEEgbXgq6vW+BTCa1SaqxRKqhSKapQp2vn5iWQ/stzjBNMpwUNIqO4Fmt4fkRBZvvPMt3Lx72wC0i2IRj589Na1udy4nq97tLwyqzS0uIc9ikakUbty9jrnrKQwCZBX3QH5uiGhaDxacPNg9xv6LAytQx+cwQGk0NKCJwaV6u4pQMoylpTmsLS0jO5FEt9Ex2SF+dufFc5QqZQOhQ+EIxqGwZSZw3ZtdHfRw5+4W1laXEQ8Bx/sFfPXZVzg9PbZxzExO4N5bD3DrwR2rzxCMOAY0s49qlT4++au/xi/+7N+YXEk4EbOiicnJDOavL+NH/+iPkZpNIZCB7UODERneI0RHQXSrQPm4iqdfPsHJ4QmSsbgxjuORuAVhKB+Snc3g5r0tTC5OIEQQe9SzTJGTvRO0SjX0qn18+jef4JNf/o3p3jMTgAU7yVomwLq0topwLID9w5d4+PiRZTquLC9jdnLOANVysYazU9ZkKNrcnJ+dNc1Q9rVlnNEOMCQ9ClrhvWKBklENxGNprCytYmWR2vIhPNz5EvuHuzg9O8LZ6T5a7SoyqRjCIafVSwIQZTgIYg9HQySiZM4SLA1YYVDuPVx/1G+WX8O9isxrZpX5maXcA+cWF1xm6WiIg/0jK0IbCYat3UZ0ijkAZjhyrFcBXsyaICi8sraK7374IW7fvWVFu1hf4tO/+8Rka8iEjnhAD+0hfzjPaf/Wr13D8uqKnfO4nzHI8+L5DupNFs4NGwue8992J4dvWRtZGPbajU0rzEybxe9+/sUX2N/ft/5hRq4RLWquDsSkrY2YBQ8SuTjCyRBi6RC64wbOivsYjdu2N4/RQyA4NBkpd/51qf08p7rz9u/6tBbaJpA6JAjmGIzG2GY6tQ/AkkSkztSUYDN/msFDj4QkkMjuF3KZJvyMGMoCFni/qJchy+/KvxaTz4ATVvH0gB4DqjzWL/00AdACsIwAQwkZasoymuOBe8qQ5LwwfXJPY9tlDztGu8AN+c0Cn5gB5sAz5wfKX5fPwzaaH+VlRhIoZDvk13E/V58LkxA4Jh9XjGr5osIb+L4ycPgszi+8Yjb7+5vtdOxm57/yGR07eWB7t4JIltXsST0KlPS3R36PgC0BOyLBGSnMY9o64PNK41syKBbw8fxtBnc0ThpjfY7j5sdS1A755lajC1ca1upz9oXZhFTKCBDCltTnvP4lsNVzUqsaA65xBTqEO2kMzS8MuPkqv16gHO/B+/OcpL1aWsRq99Xa+l3JAoFkuqZANtUNY/u4ftw8lV1yzHgGFPi62LJsA59dwQP5ngzk8t8850py1WE/jmTlMBPno/qJV3wugYHfDALomdnfAkO/GQiyzDoPzxOIq/kvgFVzSdfQOhA4/U3w2Q9A8zt+XEFEVc0pXkNYwuVa9IpOWuBm7NjiWs8Oe3PYksBqzXHhEHpdoLnmkn/+yYaprZoDel02iwC0wxuv9hs/+CsMTn3sB6t1X38/8nOaZ7qm7J+uYXvMpT39XfkLYaHsc80JP2ir94WV8Fzsvy7/rf4yWzFwuKbWpOYjf2t/vQSrfUEL4ZJa6/ytgIL6Tm3QvuXfFzinhTkKA/aPAf9tbf0f/qv/dOzXV3VRHheNVWcLcKZxlBi/AGABnGww31NqiSa9wDO/IVSUwyJpngYRG8mFTMDG2ChBV3yQEVZuSuowOjrasAyMGl8ZMDs0DBwDkp/nfRiR5LW16bKzZXAsxbjjCsy5aF3fFSkyHUNXAVoLQ4tfEVaX/szqx65YoRaRHZ646VGPzCKgjhmtTYuDRIeM1xMYydcU+eT3DcgcOQYpn1FAv1IanJFLOLCS+pRepFcyJfyOQD5ucgLt+BoNBO/BMbUiDiEHHrN/dID0Syaw7Q7gdI452yJw1CKqPJB7G4oAPvfb3YMG1v3tQEuyXtRHfD4CVbw3P+P+c5WQ1QY+q210HkjLg43/bwIsbLcih5qj2hRkCDXu2sB1qOEBTZFJO1B4FZzZBjGbeU0FPTh2YkLbptNyhTk55trUdVDj9QgwS0pD46P5z7XC8dCmyQMX+0TPp43JAi++yLz/IKh2yvBoE+Xf6hMZQBkCGXgnB+PSgmTY+B0dXPh5ghv220tXUqEBzU0e8LXZSkrEHAkWu/OioPy+wHACGbyfriMNQR1GLw2rF5mWndH6s0Ovd5DmfCHIo+fjvJTDY2BTOIxS0QHgMnj6zQBJLJrCYBg2z9TYacMRwsEUopEsYoEpZJIrmJ+6Y0zofiOC4kUNrWrT5nA4NEY4MsbK8gxyeWr4Bkw/tXJRwe7OKxQLNaQTKeSyEwiGRhiOCBzQkXYMXd6La5ySHmRg8lkIMly/fsMYEgGW5IuQreMO6scnh7YGbX0Me8aGniKwMghaEIfMDvYt2fnUcCXIVC6fW9r98uqSBZqYuk2tSKaKkhHJw/cH330fy6uzaDZg6d0Hx0fYfbVrTEZG/fd2X5qdYmrv+rU13Lp1Ew/efB3r1+csE7Z2QcCljsP9Qzzf2TVHlVIcZNbevn3b6SUWTkz24u/9g59ifimPCPWJ6eS1gF6jj+oVRrcAACAASURBVJ/92b/CX/z5z4y9fe3apuneWkCj00W738P6jQ2s3bhmQPT1m8uIETftkr3cRq8yMOePwNLL/Zem8UrZg5OTYwPEaf+npvPGXv7BDz7Gu++9Yf1Zvmhhb/cAo27YijZRW/f502cGro0G7MuGkwkplrG8toqf/vSneOOte4hPA41zGNhWOC7g+OUZShdlIExvCqi2ajgtnJrNrDca6LTbLlMlkcDde3fw0ccfIpfLmt7ywcExDvfPUau5SvHcW5ZWV7ygKQsWBY3l9/TZY9sH33rrLXz88cdIJ50NP3h1hC8/f4iD/WN0mh0kM2SCUt5ojGQqhEg0aCnu1O6mLuziwiquX7uGyewE4vGgsXgH4zCC0TCePNvB108emRNNYPHBa9vWT53WEOcXBRzuHZg8y7OdHefAxekAJxCPOKbd9NQUwuOQyZXQKde5oDvoo1QpGrubgIoVHh4z9TplQLalhXLfZsHFbsfYdNNzM2bTOf9eu33LnP+nOy/wi7/6JS5KJQRDjt27tLiKpfkl++x5oeAKSPU6ODzaw/nFCRJxIk4DA3YLZxcG+oeDUawub+Cj3/vY9IFDiODo4MhAfs4ZXossdzuAsejc0LGaipWSjSPH0DKZQkEDcBhMevbsGRq1JmLhhKfFm3G1EQJAqc6U/AG+9Z1v46133kQsAXR6RvBGt2X1qEyKp9Pqol4uo1K6wPPHj/D464cY9LvGaJyZnzFndTB0hZgJyh0en2KTeqTZSdu/CIIzVZ335FxjMcOVlVUrjMk9i7a+UDhDtVZEJBgwfezjwyOUzy8wMzWNlSXaiAyqZYJ/ZeQm87i2uWUAMAtAFi7OsX/wEqULFgS8QMdA6DRu3rxljEpKEPT6HWPsFwonBmCSoUgAmm0eIYBypYbD4xNzSjn2d27fx/c//pFJnnAeEOCm1jSleqgD7AK1HI9p07rjHtRjYMJjPbOgXafu9KPJKqb0ATOaCNaRJUv5EOrgUs+WBqdUKJks0OH+AXqdNqbylI8aolQs2h7BvZpZFGMEkZ3MG/A8v7CMqelZYwIbg477faWEk8MDFM5OLJ2e84PBgemZKVsbJiE3GOL119/EO996z2wZ2ZLPdp7j5OTIMUjDQWSnJjE1N4dao+kC4HbuDVtGCBmDZJeSYcfgzhyLyfVdmjX7koUR7zy4hYnZKFr9Ns4LRRQvLtCuNdBgMKNwgU61iVa9gdLZOTqNurUtN5E10gWLtYZYByCdwe999D3cuHXNaVx3eyhcXFiRQZe9NEa92TQbzzW/uLBkQd9mu4uF9UWs3l5FJOkCamOqT/UcC7rbBF4+e4UXT3YsIBWlHJH3nFz7dqbqt5GeTuPma1vYWE6bhEi3DrTrzml69eoVvv76a3S6PYRicdQaLbS7JE04Fu/C4izuv34bHN5eC2hW+zjZP0KpeIEXL3dRa1SxsL6MjRsbiKUToN6t7f/cuEbA0e4rHD55bkUJybzLz08hOhFDYjqDD378PcxszAJkmEeoxz9Gp0kdmxBaLEJ80cD5cQGdZgupRBozU3O2nxOgrDarmFnK487bNzG5SAoaA5aGaKLf6CPQC6J53sSv/vIX+H/+9//LxmtleQ2vv/kWWp2BBX0oO0IZke6og0q9ZJkIZPGy6Fk0HLWgYqlQwcnJqZ3LtzY3TUorm6acVtfGv3ReMjR12BmgeF5Gu9FFJJiwQo2Z5ARGgSFOLg5QKp/h+OQAz3ceoXB2aEaJpW6451CiyACYtgeShJgRNLBgkPl0Q/pZEQOgza8iIcTLXDW/pNMz+06bSSkiZlAxRkH/6fPPvsTh/omjl7NwHTM90hmzXwMynz3HmUxk7g2piQzeeudtA6ApD0R5pOLZKT79u7/D08ePbe/xM22pic/A0L0HD3D33muWQcI5TfD4i08/w29/+1uUC0UMhswec7Ie5idQ85lSjiEWjJ7F1vZNC6APhkPLrGKgknI4ZPMzS4CBH2Z2UL/WfNVwAIPAENmZjGVaJbNRhONDXFSO0epWEImSADEwKTbqTrszrWPrcY9x/ukVM84BGsry83SpPbCKXxRZxgFVLlvxChTy0rovGZyu4KPO7JTuYL/z3mZfPTBMoEbIx2SWH6uzOP+mFJp8ewMM+Z/pVLvnEdjCNtk5iJkCZHH23fcEcolow2tzv+J3nSayywpWhiz3Oj6vQBBpQAsYFDgvkpn6QgC0FTz2iDt8j2cuAXL8Dl8TaOb3RXQd+ZH6LLO9hJfwM+4MQvDFAf76HsfXYQDumfkd7uk8gzkZLyd1prER6CQfVP6Z/7kEnLnniF0SswSYi1TG55BvLmBIY0PAVz6jfGPJWwjUtvXvk2kV+cgIiWEv4OVllst35/UdIcsRhfgdtV2gqg3i0JN69IBHyzzwpLiE4Qg7sXHz5HnUrwJnLajR7V4Sv4QXqWYV//YTBQVcO/juStKF1+XzC3cQW5vBLjcfXDYCx5c/Jt3lMab5XPLNBYbqN4FqjjevzzGlHeJvzj/DwTxSlt/P9eMSmmMi+gnMtSChl3Go+wsQ1BridxwW5eqJ6N/ypf14nOa+MAH1vUBNfzBJ61fzQWuPz6B72TneK5ApHErYi30+eoUnCfgV9ijwVz67bJLG3r8m/fiiv+38jtqu7/sBd2ZK8fN+kFxrXJgg/1Y/iBSouSnsT3OAvwVA+wM+AsLVlqtgl8hvbp1onet6/r5Qf8h28xr0tYQ9+n/rWQlACxOlbVH71He8lnBegeJ8T/NNc1PtFSDNPtE4+vFDOyN7ckay0bq+xkLttP3kf/yv/7OxNGv1sN+cfI5N55iLAnLZUf4JJeDUH+3iAAgA5PuclGqMFsKw7wwTH4z34Oe5UOMeEMkO4KbOQzi/I5CL2ogOpLhif8rIajNzHekizJIXkHHmZ3lPpnVxELQJU7fPAbrUUnXajLzOFXvZGSy+zuejFpoAPW0gehZNdF5Pg++ABqVfkM3t5DH8g2+Ll+nInkyE3+hosdNRMcMRdBu7ftgGtottEMtU/cH32A9sy2UbPc00tZGGVoCnFpcYgeynmRmn4clrmvRH06Wm8Pvu8OQKLrJPXNE9r0BQwG3sTAVzACcjxn1z3PX8DoxN2f11+OR7As1dMMNpNAvEvrhwoK00XtkORS4VgdLClmHQocctIqe542c867DD73O+aW5oDWgu8HOtmisocblR+VJI1HYevnlvpUBp7ikdh9fhHOffloru02jSgUiHJju8eZVkFaXShuk3tjqU+J9dBwltPC7o4wqhyKDokKmNho6BH8xX34otoTbwGXhPflZzQZskryndMT6fOdup1GWk12+g7BDrtUeHCLWb39NGw9fMURk5cF7fkQGkU3SZZsaARscVFdDhz7HuCXyMjYlMoIOgcDSSQTo5g0R0AZnEGmbz2xj1M+hUA6hWWhZwGAy7iITHSCZCmJmn9ivtVQB9snYJ9lVbqF400Ko30aeNSDEI1cBF8QTtTt2cf8oX9Icj02Y8PDq252Kxp9fffBurq0vGyrZ52e4YqGxswKSTVKF2MllGnEexiAtWKRBhtrrTRK1OjeWiAXGxBIsp5s3xzmcnkc3lTPOWfU2nldIWE5lJngXR9zRY9/ZeGZh0cnhkwDpBqsWleWOtTk7nDEykTU4ns3b/o/1DfPnwETAAjo9PTSv15u1bxuo7OTsxu/HHf/Jj0xeOx1kUhvrvHZwdHRto8Pmnn+GiUMDivJP64Q/T4ZvdDlavr+P69qYVoppcShrY22+TdddBt9xHo9o1p/LVq11jeZIpXi6XUCheWJEwOjQP7t/HT37yY8zPzBtIwBTuly/2MOqxiCLTQYcGLqUSMdO35ZomaMQ1y7lLVjABxIl8zhVtumDxuQvEIgkbGxadIrORznap6oKTXAvVEotjOQknAlwrq8t26KTdJshdOK+j6RWkWltfsf5lWiblUhi0o7zI6dmxpReTYXn//n3TZqVNYrZOrznAeaGMg71Dk0rgd5qtCprNorGsMomkaZIHhxFcJ9N1cgatRhUXF6cmWTAOxY2VlspMgAU9KXdBlvn1jWuuQnmna/1Aljef9/TcVXAniEUdz9GI8yCN5YVFzM8u2JywA7EddEfmqJMFzfnU6TVRIYt20EMq6YLZnNthaljGogiGQ1i7fs2CBdn8hDnddGi3tjYtoPHn/+pnePrsBQIBV3Rv8/pNA6D5w7lKRlmjUcfR8R4OD/cRjTgQm2na5YsyhkTYhgGsLV/DRx99jNWlDYx6AZyenODXv/61AbRkHFMyhqAi9yrTzG03UWTwJhHFt99/3xVlSyUN7N196QIETWplWzG/sYEoBJFom1hEsz3o4A//+Me498YG6k3O6w7ItmtUuhh1I4haNfiRyYiUz0/x5NFXePb0EejzDAfOVhLEbbU71k9k2B8dnxq79/r6ls21k9MjdChtFXTZHmzf8tKqgbdcT7SLhfNTnJ4eIp+bMHvHdPqvPv/M5hbnxeLiMgZ9OkgdzC+s4PrWDVu/48DImLEHhy9xePDK+pYgLMkAmUzW5jUDY7G4q2fR7bYMECeAPzs/7wL61KpDEMenZwZmJlOU9VrGxuoWUknawquMHwRGGAeVxRXzAvqudgVBJl6P2Qjb27cQGIQt66M/cprB1K+nlm+l4VhloaCn70wgterk0M6OTxCLR7G9dRPJZMpAJdqEGPu2VnEAbT6H/Mwstm/dxuT0jO3PlIeplCmZc4jCMYNbdWN5s7gqx4SgMvtabP733/8u3n7nXWNW1+p1A66e7zw1/Xc6smRmzi8uo1KtW79x/fFcx+dbnF+0tZSfyBvLMBKMmBSB2RoW3oqEMb84g0Q+imanYYELnre4P/E5qxcli+r0212TqKB0nZ1lRwOTBmI7yWJeWFrF73//B9jcWkK3D7R6IxTKRey+eonzYtFlsoWpiTpwBeMCzuEhG3tiKoOZjQVE4w6oJAjda3VNr7peqmHv5T4KR6fGoiUjlkxN2/uNAZhGIBJAaiGLG7c3MZ2DK/BaZ2ZLz4IvDCB++unn6PbYV3OW+dBu0S6GkJ3IY2NzA4srWaQzQJ+4HPee/QIKJ6f4+ukTyyjJZDOYmMoiGAsBYa/4rhEd4hh1u6gcn1ifMCgbiIRQ69fRGnewfvs67r1zH7F8EuF4ANV6z4r8jrsBtKpdqx1AKa6JVNIVsksn0GkDJ6fnKFF7fjqJtVtLmFqCBUxZoJjpxsPWENFRGMMGsP/0Bf7v/+3/xO6z51iYX8LmzW0MhgF0hwOkcmksrM7jxt0thBMh28MJjBLwYcDq+PAYz77eQeG0ZPbo/v17yE3EkXbS0rY/NutNq1XRrndxdlRAs9LCoAsEh1T4DluwpTNootOt4+R0HzvPHhoA3e4wI7CNCDVkkxmrXxPwih05kKoPApMGLrQdIEN/LMk5FYq6s0nYAyEIQGGMpeVlvHb/nj1jpVo15jbHdvfpCwsGcE7xTJdOuewvAk3m6zBFmqDgcGAA8ubWdWxsXkcsHrcgVeXiHC+eP8fx4aFp6hOANkJLPGZrlkGo1998E6vXN0xSg5IgzEZ4+uSJaf8T/BfZZSgmXjTiyCTRiBWnJPOZ12JGD88ZlK7h2StDucR4wvZIBs8JnvGswFoU3VEPiWwM4VQYiYkIkhMhlOtnKFVPgEAPwdDQyAgMArkf59CzDwzACTCi7UBcB3a684ScewUAKKkhMEHghvmjY0fUkG9outtkI/oKyhsY4Z21yYT2A0p8zw9MBrzrCSCRb0iiFaWk/ICbO8O763Ec5cMIlDTQg3JJJDfVHaDOvVagoPw9Ea7Yp66WiQOK+COAls8kQpmAS+eTuMxo2lPel1ITRpzquX4kcO18Cec7yI/x+0HyyQX4CFDyA22sWUV7LbKPJBUIiMsXd4Clk2ikX+L3nejv+q/P57NzvQds88wlAEm+0TcBY42VriOwWPfnc8gnUx9e+kmW0eAwD4FkAvhFDFNwgt/lZ3j+417Mf0cj8Usgiu1iHws0d9d0AL1/3PhvAfgClPVMHKdvkgj1Hp+DkgM2nl4xOQUPeF/552Lh8h7y64VpyH+Ur8zffE+AmzADrTv5szz78Xk5vg6sdJm5HE8RGDUv+b58bGENtCeqY8R7ydf34w6aQ5rPygoT+Om3D7yX+sAPQBso6QHAtg94PrP1nYdN6DO6hsBiftYP/mtNa375v681I0BW4+v33fk9rl2Bu/5rC/9jEULhU7J3uq8wD7MPHklO7wnE9GMCfgBWoLEAU9krjY1AbZ6n/YC05od+65mFr8nuCCfRPTVHBcoKuxBorPmldmmuMIOfr6k//PNS4+P2XBfE0RzQ83DfVRvURj2jrbOQwwY5lzSvBKzLjmnO6zr+taJ+F0Yj+6820b768VO2kXOb19RY/fvP7PBOu/b/8t/9F2MZPS4QOf8CrnhB6dNysPkjmQMZGwHIMioCYrVZ8mZiRQpUZaMsVaLV/PcmF+8RizgWlYwhD+M8BLA9BFlouHjdzsBVLebD+MFVgbDcYHhvOmLscDqqfB4tWmoGsr2XG5DpaZF97O4jkJ0gIttLx1QL3Bg6XrEFGRq+548Csk/4nkupdxF4FbFjX1MjSQxitu/S+HvMA/bFFejs9Ej5GToEtiHEXHv5n1KE/BuECg9oIaodCgZQF5HjxB8b/+RV2o4+w2cyZke1ag469QrZf4z67x8c2eLgZ50BCV+yfl2Uj04VDyReKhCPlJZSxY0kZFqxYgazbdRgFfArY6b+dpunm9huMw+hUDg3sEjPxc8ooKLAgAOu3eGO3/EDnvF47HKMZSj5WUV1+F1jiptEw+/q0zG1v9Nw48kx0kahgwufw1gdXtEH/i1DxM/y35pjxnAbDAzk4Xv8Duct7yvgVH2sKDY/J51pGQS/weDn/dFsVaD3s8vJgNazmmPpCe+zf42lTKDQSzFSH8oIc7xlL8Sg11xym/XVYZGsXt6HgJOL/LrAjfpURpBt1nsC8fg3n9kcHU9rnf+2w0c89jsRZK0PHnz4vNpoet3+ZXYG7+vmSAatxtBY/AS6WDklFs0glZhBKr6C6dwmMvE19DspdKpAq9m3opP9QccA6EwmjNxkGotLaeQyQLvpUo+TZEzVgLPDqjEzm/Ui6o0L1OpFNFtVuzeZNSyiRqYZ2T18bWpmBltb25ZmyvbauPd65jSxGBydK9vEPRmig1d7YEqh1oI2bB7WgyGOZRMNFrs7ObR5pDRzMgdVFCUaC1rKORmJmWzewBKmgRN0JFBzsLdvkgDzM9NYXWH6dc70j5+9eGKAQjpFfWee4oL2HBurm8YGZNEiSQaQVT01NYn/6B/9Q6yurxhDiEAK5z6BKmo57716hWq5gvxE1sBXrbdSpWLF+zZvXceb7z5AOOu2WUrsUY6/etbG+RHBsT2cnJ56EhpNK3RG6QQyuDlPlhYX8eaDNw3UYPHASCQKDEMIBchKCGJ5YcGA3VwmbcxDsiSfPX5ibeThMzc5aYxO9pVSdSvNKtavb5iOP9nHZEjRaeUaIIhH0Jb9UC1Vkc/kXeZLMGQsmVgqZoBcs9UzXWXO1Y1ra5ZG7Qo1ltFqsdBgyZxEMoHISJvIkm3votZkD0xmpzCdn0OpVLPU8yiLXrUqODzcQafTMK1lso4IlG+sXre1TPmAswLnXRsjZuiEwyavlMrmbI+989prWFlaNqZqs1LD8+eUYamZlInJQ3nOJfX/Hz9+YgGIhYUl3L19x1i52UwC4yH3AqDeJGhWwLPnT1Eonlqxx2ardmmjz47PbP6yeOPk9DTe++77uH33LjITDEpz7xsYuEGb8atf/S2eP9tFtzs0Vjeryq+srJmdIWuWtoEaxyeFE+zvvzRtx1iYuppDl0LeG2LQHWFxbhHf+tb7yE/MIIIozk7O8PDhb229MAjAvYpg7WA0MHZhveWCjGSsffu97+DBG6+bfA3B3pevnB4omcSUZqBDTlvH8WSB01K9inA8hh//yZ9i/caSFVA7O78wx6zdGuD8uILp7Azi4QBazRp6rTpODvewv/scwRG1yY/MhtFeEPAOR6L2m6AlMyaooUwbSq1tFihstFu2X1n6+NSUAchy6Mkwfrn7DNnshLHrCZ4VC2cG3lALdXZmEcEACyjHsby6hqWVVcwvLpiucrF4YZrYL3aeYOfFUwSGTt/N7Qkuq2x6ZhKdjtM53N9/ZRkBPFNQcsNYxdkczotlA6AnsnnMTM+j1xkjHIpZcIxzi8CB7TvhoLWdtprrgY4+nT5KlXBPZjDs5tYtBMdhY08yE4yZJvUWJXCqpuf+cn/PFQLMT1pggEExFkUj+HVz6wZ+/OM/xvzcsmVsPHz4ldmOs7NTY71zHY9DQQPlZ+fmrdgi1x/Z0gzKFRk4CQJLq0tmqyj3Y8GqbAbDAYspAb/34e+bBjf7qNlyweUXr3ZtTBkoI3C/tLxqa5mSHfuHB4jF4lhdWcetW7csWEjwmHOFNpIAM7WyWQCUQavBuIdBoItuz52zCIQN+j3UyhXUKjVjaFJi5q3X3zAQ2OnaMzhYNIA/FAxj/doW3v7Wu1hcWkKX6cWjEarNuhUPZTAykUwai5xMaALwLJZKVg211UOxMFK5pIFtOUrhsKBUd2AZOdVizXTqSxakcynflISgtAJtvGnpJ8KYub6IxbVFMDGI2hjdZgMtBjE6HdPp/vzzL1Gt1Nx8XFxBLJa0dkTCCbOXs8vMjgTatbbJN1QuysbSf/r0qWUBRTzgdkRpyTB9irgxcGmzopEQJicmMDOVtwDpRbWIs+I5DgoHOC0dY/XmNdx67RZSkzkr7hmJxDHqh6zIYq89Mk3m2Zk8kywQDcGKAleqI9TbDSBOBmwCCxtxJLhnMcOjyaK3bfQbAwwaQzQv6vjLP//X+Oqzz219c00ECFCxMNlUFg/eeYClzSUkc0kk00mEY1xvQK87NF3tZr2Lk4Nzy7zg2kul45jKB0HZXtaTINjcb4/M5p3sn+Jo7xiNUguhcQxpMqDpBKJnAPTh0S6ePX2ISvkE9VoJ5WKBpWSRm8g7rXlPmzgej5rtUMFAansz4GGFJJOsmxFzRQX5/3ZOd9I1U7MzuLF90yRcWPCW+/OLZy9wvHeERCxhc4SF64xA4skuCmhiFg11y/PTBIOX7MxHO0d7QGY/C6syUGvndOpgZ1wAkHItzMDg2k2kU966adoZgHI8ZK+zrfyh/TKgzStKrz0uxWAiwehI2M4CZ+fnZt9oq7hXTmVzZn94DuP65DlqZnYWvXEfg9AQ8YkIxuE+IqkAOoMKmq0SEO7bQbE3YsaPk5BjUEXnZXPoww64E6BBQFO+qAEElPwiIxTOVxHgoWcZe4QfAQb8vAGwnu6tAA8WcuXZmwA0z9m8tsg/PC/qzB+EpyntA6YNsBhcaSALKHKAiqfrSm65j+l8KXM4ds9DANoAR6/Im0AR/pYf6PAGV8eHfSNiCcdDhC5hEMIoLMvEADeHM7DHDIAfyMdx0gacQwJg5ZNpLggAEpjC1+VfCNBjIU2/dCEDBW4cnTyi/CFpQCuAJ7yA7RTu4r+28AiBjAKfBAbKl/WDdvJ1+JqNtce0FiAkH8BPQGPmh8BEBSt4RpQfzTlugQJjozuwX/6gAVpjFyAR+G2kGQP4HT7BzCH5iPzb3y4D8UZOAkEYBs82AsL4mt9HNL885MByflc+ocZFY6/nucR4vExc4URidivYwO/5/60+1rjbc1gtHTdfnH/vnpO+j2Wcsbiuj2ApEFDjr6ACP0s/gNewgr+ePKve570FCAtT8AOQel+vac4K0BQYKNxIr/ufkW1TgIPtE87iB2KFhci3VGaGAEZeV0RAP+4hGyBQmf0iW8Pra746LIdpU78LoAoP0FzWGKiNmg9+jMX/Hd3D/0z+7/iDMza/Io78yvsJm/Gve9kVtZu/NbbOE3WBAH6O/cHryA/n9f3ArfpS853367MYrk+xQePlB/iFY10GH72gpK2ZkafB4Ss6KXyG7UrEXUSa61fjJACac4D/mV302Nf+5+N1hDnpuWQr9dz0z9g+2St/32kMNT5a+34bFvin/+Qfj/Vg0iaigVLH8Te/KOCUD8WO5me1YfE9gWt8TYXg9B0ZEhkEGgJ2MEHharXspC6GVyxlM5wBBygr+sbDteQPBJIZYNtzUhK8F9vFeytqIYPB+0rmgAueh3B2uHSqtanxGSyViqe8sSsuJ+BWRoYbuRin7Cc6rRpERYN4L7aDoC3bxUWoIn3GiquyyrwrtiStL0UoLjeRsas+zraZ8+uBzDIMBMjNAQz4otze4UKHEd6D9zemNp067yDA+0p2hYwiK4DkMX3VTrKX2J/sfzF3FYzgZ1jQi/13VriwVElFH2WU6LTw32TYus3agcaMxBtwH3KpYGSPsJ+lHc6AAb/nvtu9lHLgpHULyEVOeC33mZ6xGfkan0mAK507KyziHc6c3ITTQ9LhhtdLJlkIwB0aZPCNjVSvG9DOa/L5+ZqejW3l2PCeqRh1/zqXRkxt42/1mzYcXp99p/XBzyjKzzapH9gujZEFaTwpFoHC/KzaxH9zbgrAVuBFgQz2vQ4HmsvqExfYcEElPg/H2s/mtoBG9MpA6Tm1vgQy65Csg4CifmLgEwhRJgHfU4FIHaq0ufE6in5rM+Ca0oYswy0jyfcoOcD79rou/cnYdl50zTHxlV3hqlxrbdjYJ9KwQueBkAG90VgK0TBTXHOYmtxCPDyPycwmhr00WpUhGvUeGuUq+oM2pqcmkM0lMLeQA30QMrgaNaBRHiIaCKFWbOH48ATDbg/nTEk/2jHWS7fXMgdoPAqa7mR2agKxRMLAFmoUrq9vYHmVuqCO0VU46RtbmQxjFrwh03LY66NaqdjhhQEEt8ZdoITX2d7eAgMrZCTyQHxwdGgyAQT/52YXLGp/dnqBnDl0c5a+zvTe2bkF5PNTaLc6j2y6XwAAIABJREFUJtFBTcVht4+zkyMMOi2k0rTtTJnq4vMvPnWASyaHLrV7O0NEE3F8+1vfwdb2tuk6HhyfmB4sJTii0Qi+94Pv4ft/8HvoDVjI8wwvXr00higZpjbnE2RwOVvJjbVSqWF354XpOPKa23duID+fMGe+WG1g0B2gcFTGxVnRbHok4gJM3YE7QHOdPn/y1FhLZL9urK6bI82gQDaVxdzsMoLhJLITk9hYW8Payqo51r12C0f7B/js09+YlABBMc4lskwJ7DFVnu3toovv/cn3MLc8h7UNp7XLKj+UcWrVOzjcO8Hezh52n740aZap3JRpL3De0yZQr3bAg9jYpV4xmMjgAe/jaheEcFY4MdYngWn2Dec6AWWzV92BSUrkczNYml9xjkGrhvPCEaqVU1SqBUTCIdNbHZH5u7JuoNfR4T5OT49Qa9cwCkcQjMeMUTgMBu332sYGkvGUPQcLi7EPhr2BJwHyPSdVEw6i0e7gs8+/NM1YAlTvv/8+tm9uWtFL+ovcRsvFnoGBBIhDkYAVCmx3HNOalHsytwtn55iYymNpZRlvv/cubtxcR5Sp7/QfWa+N//WB3d0DfPHpV7i4KKFRd8X4VtZWzH4RpGg26+bIHp0cmhRDJBowx3pmdhqdZtuyDcaDoMkZLC+uIZvKAYOwsQQJ3pNVxloH3KuKpYJlGtB2Ebwwu9htYXVtAx99/D1XGC8Swav9PTx58gSnB+zzkgEg1IXkfkvJgFK1hqm5eXz4ve/hzv3rKNWAwkXRQDQC0PVSG5O5KczkJ9Bp1FAsHOL4YA9nx6+QisdNcoKMYzKoCFBlGIQ3VksI1za3DcCkbjdtNwHoLx9+ic8//9xsIPdnSmnwN9vDdbvz/Cm63Y5Jh1HrNYSRMQFLDJLkZpCbmES71cf29j2sblyztcd5Soma09MTHOzv2tqNR5hiG3d6vaVzC05ksxkrsEr77li+zjmPxlymSjQasz7hs8zNL+L6tS0ERjF0Oo6da+dJz0nh9ej0ufMH9afL9n6lXLIgLQEZ7k+zU7NYX181W1epXKBSryKejFl7eS4gA9rOhAHqpp9bsTLe6+//9O/h3W9/G7MEzbvA0ydP8emnf4evnz40uxGJRyz7guBvfmrS1ittK6U79l++QrfjpHoWl1ft9b2DV3be417F+w0RwIcffITV9Q0LJhLYov09PT+zDAf2GecPMzJ4DmaRrJ3dF2i2O1bs9e23vmWgbjoVMJ11BnSKxZrJr7B9h8fUOeZ8p8TBwMaeIB4DV7Uya46wgDD1lVfw7XffMz3qwaBv/firX/01Do/2bXxmpheQy+URogOVSiBMUCESMt3jickp25Pm5xeMecz9rHB6aoE1FgtPT1BeamyFXnmOIzuN85KMVoLdh/tHtjYnszlbW+wbZijw3Le2tmKSF7Nri8b2pS0YETRpN1ArFXFRPMf+qz1jjSfilIGgjFEKE0nWl0iaDjTHfXKOEjSUviqb1AozCYrnFzg5PsbB0QGS6QQSDAZ1m+j0ulZgkuAlzwULi4u4dfsmFhdnEYmGzea+Oti14OoXX/zGJELys1O2N2ataF8C2QlmFGSsUK4FwJYmzdaRm8OaegwwVVmIbNRCNDXG3Eoes8tRYt/od4FyoYJutY/icQkXRxf4/JNfW6FXpmjnJqcs2FPrtDAxNYE7b9zB8vUlrFxbRijOAq4uqEe+SOm8hfEwjE59bPIazEDI5tLIT8YxlXMKV5wz9bKzob3WCAe7R3j5dA/RQAxT+Rmz78x47LZr2H3xBAcHz3F89ALdTg3tZs3sGaW3CAhzfM0JH4+QSifMLnJNUDro6ODYAjumM87sxEAQoZEDHkUYiCfTBgqbRPhoaDUeGNTsVFu2URBYMlY+v++RejgnjWjgBXUJPDN7jPu7gaYRkkmGKF0ULDBlYGnQsVn5WWbUcJ9hFguZbgxysU3GLGy1TU/W7h2Nmv0icCwQkI3g5xjoU8YPzxbM6OH6IyDNrLKl+UUDsT2zZWzxcCKCUWiMTD6NleuLGIS6eHHwFLv7j9Ht12xvi0achjnPsM7fdoQq7u20efyb96P9NMZsz2XK8rwuMMkAwxFJLi4jlK+ThX0J5jGz1sd4Zp+xPoZ8da5H7lUCQwV6GODRd4QPAa3yIeSfMkPZzu1eCrhIOCKi9HpOJoOZFwL8BDzYtYIOgGImhSNUOQKPfAGTEvPIN2yvyDja1zjfacsI+vtlA3neFYjjB5YQcn4AAWjnHzhwiHuiCFR2BpO0iQcECnDj66rXw/FXxisDcWwf/US+z/s74NeBpwJ3CNS4/pQf656fexvXkWRH/DKNysQVqKZr+WUi5bvK7xE+w9flc8m35XXYv/q+AeSsG+ERtARq8m/1BQPwwlcE0gkQMzDPW+cCtwQ2XQGYDuSSHZAvKx9NDPlLsCrscAf+903ylfluZNz7pEStbpeX8c35K9BPYDv7kG2xteGT9tAaEblJgL7wLn6WY85n5BqktJ9jOjvSGO2wA+2cXK0fhBe4qvmnNqlP6WuLjMj5K3lPzmO+LtBT81IAKp9TeI75AYkr3X0Bq5q/GkuNleYQ14b8dQW4/O0VVucHoHlNEYI03/zzTgQHgc7KFPCPhcZTQQgDn2kfhk5qyN8mzSH5+f5gi8ZNbZZPrz5Su22v8rKp+X1hLd8EtEki0TXVXj2bAFg/FiocSvcjiVKYAr+nOegHX/lvYRf8rMBx3U/P7u9jvaa+8YPKbAP70zIUQm6PlO47x0rBFMO5+i6jQMFctUP9oPF2ULrbczT/xP53+5EDozV+l2MTdBIytvd6JNRv7id+vEbgvIISgf/5v/3PLyF0AbGaAJrMMmZceH7wlQtSGzoby38LDONNaaS5YHQ9dQw7jAuNLCI6jcYC7Vwx+Wxhjx2rViAW07UFMOtBDUDzAE1tgOpAMWLJNhNCrwifJCXoKNEYSAKB7awzbY3PQvqOB3qKRWwyGoGRqzzsaTjxQKDJIUPH+3AzYjvpJPNv3kMgsH+ToYOjxcH7KWpJ5o5Sb1XczQ/YcUPjJGKBL96H35PoviaVQE0+jx949fcH2XSOseci0fyObRjeAUAHGy0Ifo7t4YZLJzyeSFlKGx0OPpcATwJZ7mDgWFIqJmEGkO6ZxyZmESkB5exXAmpsH7/L51VaigwqGdB8XwcVsjUVseVvGnSB+5y/PFjy/rw2fxSgkCFPJJz+tBt7VyCQ/9ahiBswvyPQlP2hAIJF90buICEjrY2A9/SzosVyZ7/ph8AAX7/UujNmE3UXXRoWDyVK6eXn+JoCKdoopT+ttCP1pdskXWqH1h3bxLGV/IU7mDiJGb7GHx2u+DmTqYgnLtP+dHhQ/7P9Ck7xN78j1oQOSyq2IWPG9qlAjMBoRdX0W8ZJ/cR2agPV3NZzcT3aXDEdZBfN5fPw8649CmI5RrE2PtucgjxgcBN0DgQL9ITDDGDlkJ8gQLWBidQqht0kGpUROs2upXnSkZ+dziGXT2FqKoV8zjmX9WodoTG1ievGyrX0sjGwv7eDs8IhwpGRsT8JWhFAC0ZCyM/nkcg4W3j79l1sbW1Z8b4kffKeY1KXi1Vz+lsNB0BT1/PspGDSDKmUC4DwmWs1Fj7M4M6dO9jYWMfyyqK9Tsbbp59/ht/83WfGKE0kknYQjyUTmJrNI5VxMgx0yC0Nn5XF2wOMSeOjhm7hDLs7T1G8OMX0TN7m07MnT/H8xY6l0tt4jUNW9Ov99z80FiwddK6ZX/7t31iAiqy/haUFK8Q3O89iWz2clQroBfosr2NMU4ISk+xMFtWqNJ228/OXxv6mnZ6em0YgFEC1UUal7rS9G6Xm/8/We/VYmmVXYut6fyPuDe8zXHpbVVmuu9jVZHeT4lAcyg31qjf9AQF6ECBBkB4ECJAgCHoTIEHQk14ogRpyRpoeTvewq8tkmfQuvHfXeyusdb4d+bE0ASQi45rvO98x+5y99tprC5DiWuP9+RwEa/lDdnWtXMPL569QKZYRYToSqwJX6uh1etJEzuWnkBkZw9L8AubJrqKj0umidHGO169eoFwoyBZyfT179kRp8FwrlXIN7WALf/wf/jFuPbztCmslw+AtWFg8EmQwAth5dYI3z99id3Mf4WFYDhn7V0XlqNcYBi5KDDBCgJ6uXS/Koab2Jx1lMgGp+61MnlxefUXWFbV6WbAxHIhiaXEV4/lxafNubbxAvU6GZl86mXQyyRiemZpVH3HebG69UlpqyEs1TqSyqvKWVsrxHIJDAvEdnB6fCuhn8OP999/HX/7lP9E8Y3AgFAmqQNjmzrZYvZQHuXd3XYdzqgRVyy57an93Uwf4hSvzyOUzSosnk45BlG+/fIQ3r9+i3GhId/ePfvVL3H3vitZjo0kgn0BfXyn8XF/Pnr7C9uYOtra2Bfwm03Gx8tk3fB4Wf6L8CvWZybIcz7OgYQs7WzvY29lBOEB5gzkV4cpnxjDsEOBsSMKAoCM1VDOjWRwd7MlZpwYygQwHQLcQplb7lSVp6VJCx2WqRFE4PdP1EwQTuq6GwZAFc+IpAXnvffgprl2/jmZ3gGq1hmEgJFCdLEWCDvFYCPVyEaWLE+xtv9W/GHWCs2nZZDLquc6534bo+IdjmGewamFZTD/aUu6dLCT5+Mn3uj/t3/TMzGUglnIkz58+RbVWltRLbiSDZCKM48MjHB2dIRKIIpPOIx5P4/6Dj3BlZVWAXaffEThHLfCD3R0UC6cYTacwmsugVi1L+ob9z3lJVr2KBA5cMDBBDeuJCQFrnd5ARQjFiByfxMryOibGyLr2imn1qY/tnKxcLu8xoAOaQ7RhXO/VSkmkBa35bhtz0zOS7SILmG2s1CnvERcoKsZWOCaAn4Ap7QHBSe6j/+Tf/w9w78ED9PsuwHt+Rs38C2yxOOObV05KRIxgdw7lGYDFMBPxKFr1Ggae1l08mVH/suAogxgaIxaRzaTxB599jrn5JdkmPhcZT2KSF84ERpNkQekTziFGW/aPjtDp9vHeBx/iJx//BKMsikfcTwW0CEA3ZBd4r529XYHOfBYGRMkCJbu42245dmQfiMTiuHb1Oj765FMszE9pTdXqLTx78liFZtmP+QyLIAdRrlVVnDAYi6goYnpkFHNXFnH77m2whhHfrlYbqBbKYsxXSlUVUnQSekExZZ1T6IqV8TzIAOn6yroKwOqMOugpUMizCYHPWCaFpfVljE2OqfbLgEEkju3ZCQ4O9rC1taVx1tk5lpTMB6UzYuEoJsYmRYJgQVCC2rVKDflcDvncOI4PDlVkjiB7KptWYDCaTEjGgQzvOnX5I3HVFLh66xpG85SkAy6oc769gbdvXuD50x8EdHIDJys5kkggECYAOo782CRm55a0z05Pkc0GlCtd1KotdFi7pdtCrVVCL9jC1EJedQ8SybAya1rlFjr1Dg63T1Bi8dyXrySBw8yjaDwp9nOz20I8kxD4/PCzD7B6PYsAE3a4HZM0NnTnArKc60Xg6OBcQFokFlI9ismJNIhNUp6B55FuCwj13HeOt89V+I8yKQHqQ/f7qFaKKBYOUSwc4fnzR6gUTxEKDNDrNqXrLwe855zoZCyqmgoE3xk4OTs5x+bGNg5390QioiYus+Y4ZwlOcp+r1GsCqpgRRTtAp5/znXY90O2L3T9EAIl4TCxqJ5tIQLan4BXtVqNF4ImayWFE4wRfUtJ855xhoJBBWp2ZMy5zkLV9GKyhbjSDKpJg8Ary8bySSaUxOTbuzrjMPhsf1zNxLRLw5mdoh7a2d70Cx2eO3BBgUeiGAO7J8QkVOJ2bmdG8E4DMIEluFKF4GJFUFPnpEdTaRXz39Gv88PJr1OoX0oCOxgIKllKey0gXyhL2ikjyjGC+NO16s9HQWd2Yds5XbCvAasAFr2MAtJ2dmbFlYJ8AbOrk+IqWSRrHI2wYYCMwse+YeQaq+Ekg/D4zlAWCxeKakAYE2vmbAWB9Lkw5DAdg8Ydt5A9Z9GLidRzxh/8MABH5JOyAGnudn7UfR56KXBaLZhvZdzwj0hb5sQADR4ZBB6yQWMY2WPFCCwKYX2GZ2ryXgXfcf/l/7mOcL7RfVgiXdsv8VN6fZwEHLDl/xNrNc7fzsZ0UgoE6tMH8jIHC7HM/0YevWwasAcDm+xr2wvdtfMx3NBzEsq0NgDJQk8/J+zJwb4CR+YkGTvF9wxAM97H7WH+JpCBimLMP1m82x6y4poF0/nvJhxu679vc4PryA9AGZtrc5NnK/E/zZw2MtAwBC5rYuuC1/W00/9D60x/gcOvKkxXypD7ZHmYsubXg5A45zm59uGe2NhhOwr6zeW/4jvmxvJ4RvuTrVKkh7zLFObctc5fPY9iEzQvDKAyrs/lla9Xu/2PMzcbG+sLabJiPAacGitqaNKzAv/75HSPO2Xrh+4aD2RgbYOkHx629l2xY+kQmx/BvkPKxeWbPY2Ax2299YnPD5q/d38BWW29sh7XlEj9gtNP3Y/PYbxP9Y2vX5PcdmOxAWf+aMazqx2vBrm0gtNlKs3t8nW03PMvmr33P/9vWN+0r28rxMqDZ2ii807N3hke5oInb9+3+1rdsh81Zhw1ZHTtnu9/Zdgc4s63cEP3PbjbT9jTuYdZ/BqYbuVBz8b/5T//jIW9qi9H+zwv5I2X8sjGazYj5AWpjCxvb1zqFxtsmvW1C5hwxVZXOg7E5xdoceOkYPPgFAhjNUAvSRaP5UGR5GAgnwNNL3eH7Tn/QadDy2twwzGDwfbbJnokbCB0SPgs3FaYg08mgoye6Olwkjs9o7FlNeha78aRILAplk9oWJT/Hg4wcMrIzSiU5ILwP2+YcSid9QKaZLXr+NkNkqS38jkV1+B5/6PAwgstrkO1j0U/Tx+ZnjM3ONlkxRf/GZ0A3D2KKlHh6x3LavCiwFrunMc35wdfZh2QW8bp0ABYWF11q2olLbaWuKcfL6P0E4m1O8SBlG6QZIjrstvmwDYwIG9hqRtJAaHdwcOkOxqYXWd1L4eH3OK7Wh/yMMZWNEWw6TBat40HJ5gQ/w+8aiEpgnQuIGnsGxBtQr75nBIrUHi9abpustdsOJjYGfGbOCzEwWi2v2Kab2zrke//s0MTP8p8/YGEyM3Y44NzifLJNja/zb/aDGSnbGNg+O9TagcSKKViAwoB5PhvvxQOyRYNtIzXDpPRqH3BvEVw+P/uHByP2rRxsT66D92UfW9TONgszfmLAeIdmW5sGfPs3CpujBKDVTm/+ct3wxwysHDsvNYb3bVJH1SvGwMMvtfuGw5D0JeOxLGIxZh3kkIxNY3T0irSge80IKqUuWvWeHAGycycnxpDLZZFJRpFORVEtFzHgGo/GUTor4uy4iEiA6aQxfPPod5LfyI9nBJ6+fPkc1VoL45MTCCadjAj7aXVlXanXLEQ4Pp4BM3kJlhYKJRXrLDLNtOIK27Go2u72ptpgDJCTkzMV22LRtjt37mB6mun33CiBFy828Jvf/AYvX77WZ+gwUauw3qxhfmkWq1dXFVBaXplX/zWqUNGlfqctRtqjr3+Hrc03kuFgf5YLRWzt7uH45ASUpGDqPovkff75L2RLux2XYvb111/jvFhQGn2pUkIuN6J0XOrsZvMZDOIDjM9O4N79Oxidibtifh2gcQI0Ki3028DLJwSEqmoXwQayK5kmHwhSWZYH9gaY+vrhhx9idX0dSU63EFA4aoESD4+/f4JXz18KwJibnFd6+gHZecMwZhdXxAq/sris/lI6ba2q5yPztFYtydnJpAhAP5Ot4T6xu7uPQquAf/wf/QV++RefIUjcnGdRStaUFKdUH7YrQ3zzxSM8/+4FkpGEWI1MUeeYsS/Iqn2z+UYMvLmFWQcuhwYqbLSx81Z6pmQPU0qF6zg3klVBJDr652eUMWmicFHF/MwSbt+8i0Q0gp3tDQEKnXYVZ2cHDpyknYul5GTToT86OUCYWS4sEMe0x0BYOr3Z0TGxJmOhhKRYCPayr8hounn1hoIk7BfVLkAfyZEUIgkWbArj9u3buHf/nopnsn5UpVSULd/e2pBj+OlPPkJ2JMianyruhSaw+WoPTx4/xfbevgIin3z2B1heW1RgiBm0LKRF9lc6nlAmwIsnL7C5uY2zs3OBWYlMVEA45U/ofI/mR2VvOJ9v376pYkfF83ON3dPHT1E6K0uzmgA0gego4rKVFdrMcgHTk5O4ceu6mMfUAub+XSgV3FkBQ4HQHWaBEVDzAOirq2sIDgY4OT4UsEF7RYmEaCyORGYU4Ugcy2s3cfP2HWQzI+ia7hsd1Q4P0gyC9dCslcSC3t54jZfPHyM07GM0lxWg44LmZRUXTI+MaEyzI2NYXrsubVgXjG9j73APz58/1edp58jeJVBkZIFnz55qLU5MjqlII3Wme90uSsUqeh3q2meQH5vCB+9/jPnFRYFv1CbmdwoXp9jbcYUIJ5Rqnke/18Lr169k03kfFu7i85N1yjlOGY/V1VV0ez0cnpwKVLwoFBz7d3oOt67fRy6bR00Ae0eBsVKpjHRmRIEsMkNJUiCjmYGFeo36tG1JuVSqZSwvLmixEXzm2YEANEkJ7A8Lto7lJ5SRQTBTkjrxOP7oD3+O2dk5DIdxz+FsCfTgc373+DuXpRIOSruW7GXZWNIWB330Og30Wo7YkEyPSH6GshjffveNsi24Hy0tr+Kjjz7BFNnDTQeqsxhnpVL2noXU1AEiAachGUum0GTx6FAEd+/ex73b7yEeT2iv0firSGMRbUp5lEtioxMc53mYz31+eqh1Td1z2mfq+Y+y8NvqGm7cuofJiYzAy2arj6ODHXz99Zc4OT5CPuOKaHOvph0gQKiA6MIC7tx/gBu3R6VfXK26NX12WMTGm7eoXJQVfA8MqE/tsvXsHESAkQA7beW9+w+wsjrpbHdjIJY4pVE4D1g0c2ZxVvIp1E2nLjwZ5iyiy7FiQICBDM4VOlqUiQn0oUKf0xOTmJ6cwtnFmdYmg1OUsfjw4cdigXPfISs9FA0r4Dk+MSHojf3SoqxPNC5JiOvvXUMi6zSTmRmzv70p+ZuXTx8ru5LnV7J3gzy311oIRGKYW1zC6rWbssPpDNNugVKxgaIKFAc0X0r1Ilq9KgbBLhIpnodDiJKdxI2pE0DhpKD9qOxlN1KOi84s2dnVVh2DUB+pfBLL1xaxen0Z6VxYBUy5lzNrq1oeKkDdLA1xclxAvVHDINBDOpNAPp91TOIACwJGxYROhYKSZ6KU2OlhHeViWfJ3zVpTWTPDPjOpLvD73/8dTo+2EY8SIO4iHY/J1jPwTbkFAi+U+2DAnPsXs0p2dvZwfnIi1nU8xGwb8v9Dyp6j5Ik5o7QBvcFQbGSuEQLULWacdpmuH9Ae4c5mtP0Evwhax7T+mSHAozavkc1lMZYf1zMTfObaIvN5cX4B165dk+93fHqCV29eqw4EMzg0tz1HnWfObCot/5DPQj+GgVnujbRb8vMUqGAhzF3tHbt7e+5cCVekjGuWc4OZnmur61hfvyZ7wL7ieW58egJTizNALoRG6QK//fJf4qtHv8FF8RDBCEkAEQrSSD/ZGJw6c/v6i/fI51wWJ+9J2+TuHZEslyO4cE68A8H4nPx5R9Bw0h5+4MX8E4EsHhnID/T4GXpcj7yWH4AykIt7YJJMc4/pK7/AS60nM53X5Nr135usc92L5YtIJIo4opERVv5/oFHfMVHNJ+B3/Wxo7s8cf16L486+8csIXoJ/cMUWSTrh/QzkuQTCvD6zDFUDKXlfA7TpOylA4b3G11njhf1oWAAZsg40fEdAcv3jpE3eaUG7cWGGsP+H1zYQiM/KNosB78lpmN9m/cDXiXsYqGUAE7/Hc6qB0wYGGghkYBYBaMN++B0DkOw181UN8/GDVvLrvQlnIJPNPQM0ua4N8LIx9gOGfkkNgc2evTc/kJ+1sXIL0Gl3G4DvZ9f7cRqb49Yvdj0DC/0gKcfP5pQ9B+eI4QwGQLMvuEO6vnfSNa4IpgPobJ25ee/mgWXx2xgasY3zyKRX2G6OodkVvm5Yi4GQvDbfN99Ze6JXfND/GXsuA2ptHP0YgF3bGOEW1GKfWr85rMWRCMyW+PEjtsUwFa4LXtOATCN58bt8Lv7Nf/5x532Ee/Wd9r392Ly0z/oJZXwG+56/nfYaP2u22+a5H7j2g8t2fZ5VbK3b9f33sL76N73n2u3AXAPyjTBrYLB/HKwfeH0DYW1+2nzmejWypI2xgeG2puwZ+VvnImaseG2wIAc/K/DXA4j5WQtsGd5oQQN/H/mDJjaXrA/8fcv/i1TJHMofBTANnOb3Of9tTfFz/ueVrScD2tBxXpQL0T5IY8yb2wbAh2PnmEEwA8nvGfvWisFZZ1uH8m9jaRr4x++TicP7Xy6ulmOg0hlgx46kHcjFh9FG5kl1KC2izorljqFiALn0D3s9gbQEQghwO2DTyXQYCMjv8J4EGXl9GgQeKBix46IhOGUGyAZAz9hz7WN7xOQZc5XP/RuVHbh4/7m5GQHQ54WLy9QpMwaK8LZcRVzTkbrUne64SLUV9OM1TabCGSi3MTEN0wwRP29Gnt/jAYvv8f68Lq9hETWb5Fa0w0B+GiVbnFrk6F9G5NgfHEO2g+wW9gtZk2w7r8fXycpzG6vrJ2PA8rs2d5g+xfYJ6PU0rdknbCs3ZAtamFG3ecO/yT7lfOH13Gb9Tv/MDhYmCcNn5XUt8GGRUdu0HKj87oDDz7PdfJ1toxPFf3wGHk75Gh0jfsaiPgRGbHMT08ljo9pi5VixP+k88j0DYy0zgH1oRsNAflvAxsznvNNhxzuEWGDEjBbH1/raDizGMhYz0Cv+I4fZK0Jpa56R+stomqe1zHbyHvxureJY7XIYvEAV32eb7HsGSPPe9jwWueZ7ju3pNIj9BprrTOxl7wBqB1sziPzbpY57BVS8VB0zYjLIQafxfvk8YgieuBTCAAAgAElEQVS5aDzfp6Np4+PY+/XLdjP9j6AHDxBhAW6MQM8gP7aASDiPbHpOchydVgitOqVvYwgOQ+h3CUBFpAE6RaY/U1MGHUk3MK2UhQjJMFLhs14X3//wFSKxARavzKLTbeDFqxd4u7kDpoRm8tRjdVXP6QQ9fP9DAblT00mULyDGYLVUVaT9YG9f8yAecRIMR4cH2NvZVrGvLAsqttp6797dB66Q26jrd0o5cD6o+vv33+Po6FgANPWvmOJ8ZXURD96/iyurV5w9JgbcgoopsohVpXSBb778LV69fIalhXlPOqkuzWUy8cQYCoTw85//Ef78z/8CqWRQbKuNjU05b9J5HnTVBoLQPOdwXHNTI4iMRPD+p+/h53/0UwSZHECzx4rvBep6DhHqB/DDNy9wuE+GYlFsYMnGMBW5XUM0EZH2K23tH3z+GW49WAcoX8KzCAsxnfQFQP/V//FXKqh078Z9FYcsnBdxfHyKyal5LC2vi3k+PZEVyEKNZBamOzk5QKdVl1wB2bS7O1vSLKRzzLlbbJbw8Jcf4Jd//kuMTFN4E2C19Vp16NitzYGKUT77/jle/vAS8UgC81NzYn7RIWEhLgY0n798qnG6dvMabt68LlYfATcCewR7Dw73dD864px3DIipaGmNurJMla5hMjeH+3few9TEJDqtGk5Pd7G1+QoXZ0cqRkkwS/Y8CAUtyZoMhoOI00npdtBodhEIRzC/cAXr125ganwa8WhCLOh/+td/o7m3trwiO0gwnPPvnBIwvRbGp6ek7Tk1M42FxRVkWbDNs4VknFK2gQf3X/7qDzE1k3BBBsYdSYbqABsvd/HDs2eoN1pYvXYdUzNzsglcX9RUps5nPBbDsDvE3u4uKsWKCivWmnV0Bw20um3Z5e39XSTTaXzyk0/xyScfYX5pXvs1Qb/NN2/xxd9/gWePXygAMKegw6qkY7RXASou+eEHD/HeBw/EcD5h0b6TQ+n2Pn36VIA0iziVqxWNAwMvnVYHORasG8mINZam5ARtQySG3oDnmKR0sAkW37pzF+trV5FOvysaTDCp0xmi3aqhXi6hXitj49VzfPvoKwGdV5aWxIynfrXYoCmX6suz+MgoAeibYhYyCMNn3T3YvQSgae9ZXI1nFDn70YhbPxhidnpS66hRpzZ2F4ULphV3kU5kJRtx9857mJxmgbmY1t35BRmt59jb2pSkEIER6sIHAwNJrOzvHbo9g8V20iOSLaBzRomQW3duo9XpSKd9Z3dXZwf2OYOD11auYW52CY12B/VaC9EIU87bSCSzuHHjFhIJpszz8NxQQdWmznxdPWO1VsHi/LSAKgOiCEDzrMPgF9cUdadHRnIqjuacPzKUo7hz+7ZYmLxfOk1QgUjOQPvazv4OLgol2Ufq8VMWhHtJrV5CveLA3lLhQiDcndvvC8imXvivf/1rtYu2bn39Bn76088wOTEtAJ+61wSKyVpmQKNRr6p9tAU0ZulMFpEEC0QnsbK6jpUra04XtkOWiSugWOO5tNtW/9GWMmBDB75UKqJwcSJ5mxhliKIhAfkLK8u4efs+8uPTWhc6vxPIvjjB1998icLZiWQzyOqmYSCzdMA6CIk45pYWcf+DD3BlOYV6B6iUGfzrSWpmf3sXg3Yf8XBUc7ZWYVAnKbtCQI62l7aVkkKUElm4MgImoFXrLt2ee8ZXX32F47Njr0CmyyqZnpnU8xTKRYHr1NU3AgOBK8o9tOsNSVyNprKyCYeHB9jY2FDQYjSXw8cff4p4KoknT57g8PhAuskMTubHxtzWEmIBXCcVMre8hCtX15DOpaRpXiyc4fxwD0f723j++AcUL86RTqYwNTWN1Ehe9qnR62JiZh437tzFyiqL4YW0nqrFOmoswEi9+nZLslPF8hn2j3dV1I/2j7JYDFALFO4GcPPGDSSlHRpRMU8yoAl6smhrqVVBIDLEzDJt6zgiSVdYjWcVyRY0Wuh1Aira2GoSCOk4Ob5YCDFm4rDIKJlZnS5S0QSi4QRiwagYzY1yC6fH5yoA3m87naVhjwGOI/z+978WAB0Ocg9ryf9igKpVc7V2uA5YC4E2ifNX81KFj9uIBFjckA59HyFEBEATgDId0BqzS7uU1WMRyqyKFVYKZbHoBRjo5EFgMoAYz22clwig0XbF6cl+5lkwnWVWxZRsAvdFPiPtNYP39+/fFxBJPfWnz5/h0fffCbQmTnYJJnRdAJjBPa5hfo/BLtpJQhy8Jgsg8/erV29ErmERUZ0nEy5Lyc6xXLu8xrLWa0DrPJ5M4MraKlaurwCJEErVE/zum9/g629/i5PzPULYmjeUr+FeEQy4LEqes8mANtYh/2YGjCPR9BUUo51jO5QxMOB3nNbuJSjnA6D5ud6PGJoGpBiYxCCLgST22wBn+Uft1uW1Dbiwa/BzcRX2fJf2zeCDA5ytyJ9jyBmmQMDEzu0C/qjp7jET/WQU86m5p5kUhYGgBrg4EMrJK7APuP8QgLb3DfSSfzFwBCqX9fiOCanArU//lOdS+itGBjJgiZ/j/Oc9zCaJ9FZyxW7tXlyjbC+z8Lg+jKymrEIxCk2b2gGWqgfiaW/T7zXQxi8lasATf7Nd5stb1ir/duvGrXnra9Xr8IFd9j6fyYBQZgZwXP0gJL9vc8BP/mE7+WN9Jv877F4zkMnAxHegpWOuu2d1RdRs7sm/izk7wnsqcOARzMxn53gYG1fP9aOibc7HeydBY8Cj+bz8zWsZYcnAcPsc3+NnjBBnvqPhIJIDJDGw7ohxBkBznjnQz0lLGVBqc90F0Zx0H/vN8Csjo/E9XtvmNr/nzyIwzMP6y7Ad0/N22Icjjhpo6PARt9YMFDRf2fAqB547f9lY7TYeGiifDIPNN/PHbY7xb97H5oFhhNYOsw8iKpXLl22y79vaZr912u+IdzaPDAcwQJzXs/HiZ37cHgPL7T2/HbOAjc1pWwNmLw2Atmv4bandx/rS+dLvMjkcWTN6Cf7y2n7A2oI+1q9+nMfayL6wdtsa4XXtWobf2Dzw35+f5/nN5p6/j/h9zjtKcPjtoNk6w9DMVrA9/nvY34afGcPa5hav73y0d+vb+tjmDZ/DbJu1zeyCjXXgf/3v/4shP8iFYY0xQ2HMU2fYXSTEjJdFbQ2stMkozT+PcWgdywOzMUZtczW2MA/+BkbyNaZSqWO9FBxuyDYp3IbojJilKVgklW1nGwjQWNE4btzU1LQOcRIPLk3f9KTZNhPYdwcLJzlQrzntYk4oVxzHSVWw8rIZVLaXwI+Md8IxeXltOUCswJ1xzh/7jmwPOg1sL+9jBpfFkdiH3NQIorD9PPjwkCkH0tO05ufZh/ynjT+e1P1YcMcAQF6XfX/Jbs6w0vyMvsNnpDGwiWdjTDDNH2H2HxbMAPD52G4+hwGqfEaBYcl3LGNekwAN78GDmAO5HZOe84KHJUVNvOfSXJCmnWMEK2UAbhz5DCZ9wtfNWJMBzedx0f8AMhlWSE7p++xfM142H/lZaRl7RpfX9UdhqAFtxtgfxVPBsEhEoB3nCHUe2ZccB4LSvL4AWDiDbux2PrMOxR7Yb3rgfqfYNh1bT7YpWh/wvmaEXL+5PrEIlj/iyWtZcQUzOnzfvz4NwHXzxqVeyTnRQdFFJnUY9PrI9M20OXsMaFvn9n1rC9eqf2Ox69prNoZ83TZVf0DLntXG3A6Tdmgwo2YRPl7X//wEDWye8j1+XmN8mcHg7JYdNDgf3OZD3WdPwyscR7tFdlYFmdE5LF25gVgsh1hkFLHYCCLhNOKRDPIjk2KY1mpdlIsVSW2Mx0eRiEQRiwbEFGbRvlgoitF0TkX1avUqzs4PkMwEkZ8cQSablIbrq7dvsbm1o/ROt7FFxTy9feuO2MtzM4ua/2K4lxxYYQZ9ND8ie8FCTY9+9zvsbO2KHRqJxqTZyOJky8vLl7qsZAT2vHVHLWj+c3MwiK++/EaFR9/78B4evH9fYKLSBIcMGLWluVY8P8WXX/4W3z36Ute8f/cezk5LODg6xP7RgZzmaCSGP/mTP8W/9+/+O057stoRy43rR1IJBNH6fWxvb0lOQrYyHkR2IoMPfvIQf/iLnyM3wb6BNGgrpZoKG9YvWjjaPfGc5mMVNwu72ic4L5yITRv00jk//PghfvKTT/RsrlhpENubWwJD/un/+TeS3bh97RZS8ZTaeHZygWQyh7W1daysrCGXH0W5XFf/MAWcBe0I1KbTcaQzKY1noUDmIkBWJXVFm2ji4acPcfPeHTGKCVByDlYqdXRqXVQLVTTKTWy+3VH6+tzUtHSzG82agqm0qQQ+uT6WVpbw8ccfYnwig2K5irdv32Bra0MAH9mAnEu8Nm0RnewQQiowxeDJxOgs1pdvID+aFyupUbvAxptnePb8MUrFCwU5JAHQuBD7K5WKIZvLCPRienOl3lQRyjt37+PWrbuYyBPYi4jl+MXf/w5//5vfCgijZirZPZLqabdUTKrZaSPDQm8BYGxyRmB+t9OTHAils/pdBnpquHvvFlZXl5HIxBCNBzW/xJYLBLCze4Dvf3iCarMlJqP2gsFQa4us06mxcUX7qeFLEIasNQaXh8EeAmHg9PQc//c/+1vpnf9b/+hP8bM/+hmUHRykNmsHLNj5r/7l3+HRV98pmyCfGVXRPerk0g7SoR8GAviTX/0Ky2vLGM1yXM4F+rLA3BdffIHtvR3JcbS7LYEniVRaqeZ0ttPUzw0HJZHCfYIACft1iAiOT85RKtakW3vnzj31QSTEdnVRrrhCx81GXSAi2ff7e9t4/vR7sbAZUIgnqNXMYnwXmnucP5S4Wrt6A+OT84hIJqmh4BbZ8q9evdSatAO0HOqAy5yipMiNWzdx7eqa7ks9Y2q4Pn3yHKenF8gkM1hdv4ar124IROaPQNPiKarUgd7fk0TCSDaFybG8MhCYmUEGO+0pdYEnxqcwmp/UmWN2fh7Xb9zQHCFYSFBfAE+5IJB0enwCS4srAqoq5RZiiTSikZQA+2vXbiCsIDGFM1k7oKQCsFyT337DdPYylpcYGI6KWSuGcM+xn12APIaF+SVks5RhcRrMTHlmH6xcWdRnqCc+OT2NkUzGOVWeI9jp9RFLpLC0fEXAF6UbapUSBt2OGMSlQgEPHz7E++9/KCCbwSEWM+RaZVCPWuo//dnnAo+Usl0o6+zIYoHlagnhUFAgnB3ok6m01mIoFJM+NvuETH0CxlwHpUJRWRFkgO8d7Dr9fZEmxhS0J3jarJdVZ4CyAyw+s3r9GsYmZhAME8yLax+skiRwdoRnT74TmB4jLRZ0/tvqRwZsCYpOTM/gxu3bSI/lBLxSckc6pvW2snAIZEbIxq3XcXiwpzZyX+K85/o4PDhGmAD0Rx8rwMmAW7Fc0rmEY/Xo0SONVyIWlYYv5yozY6Jk/HXaksyYmp3G2tV1V+ApGEKtVEH5vIABmfLtjvqmUatIo552KBSOIj85ifHJcRVrbLTqkqehZj/XACVxCBCTBU1WNyV/clMTrlBnMoJWvYTS+QkuTo/x7TdfYYcSU/GEzuUsVhmOJ1Cu1xGKJnD3wXt48PABSH6rNZpgMT6CfQz0Ucbv1dtXsutHx07KR8SJfldFMSkzkY6nJGm0tLKsAEg2kxfDmRjVaaGI0+IZivULnBVPMD6TV3HuWJJ2gP4FJaT6GHaDSCfGdU+d4ZiTEmSKOgS88zcLBZNpTW1sBvyo/9ysNXB6fKbCrIlIQgHsTrOAs7M9fPPNb7C/8xqBfhuxaFDFJqn/zNR3881IIOF4Ebx0gDOBY5dOrx8VRhJfXecagvj8PNnBdoYRUYls3zaJPI711SdrFh47lsXgWUQ2msAg4Oq+0PbqbBeiLctJ91qgONmvozksLS1hcY72MCbCz/7BAX54+kRyHLTtYh16RbFIvJHfNZZXYfVLMCjssgFKxYrL6Ky5QnfUr9Y8mJ52kkIBSrYURRCQfxJLa44zsEF7Mjk3g+xEFuFEGJ1hDS/ePsGzNz8IgKYONHEHBs5jXq0dkphpt3gepp2mxIUjw7isRdpZl53YRCjsWMQMRjnwwZ3BHWhg4+EASfPpOR5GCtPZ3LQ+Bw68NdDIfFgDpRiXs2ub32tndN6PNsCYenbGlu81cEAY28D2c/0aCOfOuw4spQyMndt/DDTxdRKgDOw3kJm/zf+zPjDAT9kkHqDrJ7YQgNYcCjiw0HwGAtzWRwZWGmuVn6GdZfv5YzV9jGSn9qm4rdPld7iEk9q03+wjB6A6RqmYEx5gy/ty3zZyj3AHXz0tA7yMYWrgmQGV7HfDY/wYiQGEnJdGVrIggR/k0nzwgj7eyr0ELm1M+RkD0f0EJPOjuc8YmOYfR5szXP/8MUDY5pfNzZRnu3gfY0DzPfOJDfQ2XII2xXxRP0CqoIyPwW3AuRHt+B32hbAMTxtYARoPSLU1YGA8Xzd/WeBtu+Ht1e71d4EOb4F4vqeBlapprxpTnAsO77H57VjMTjaRZxSTZ+XfRpTkd/k8/G1jaDiAjYfhBwYAW7+ZD27zWbaa9WGaLthk+INhQDZ+NofYR8ru9gqUGhhpIKL1la1vA3P5HSOw+kFPy0iwZzLQVTZn6M7fZn/szOr2FOfP+8fGgjE2X50dfCcjI9vm+fs25/mchuUZKGxgsAAoH3vdQFizD/Y53seej/83zMokOPw4iNkTjp+1357Hv/YNq/ID07ZuDKS3MeZ1LOhg7dX3PEkau7/Nb1tnPJMb5ucH6i2wZv3lb5fdm7+FxbKukqez7geSNW49F1CysbK+Zx9ZP1z2tbdH2XzSfPvf/of/cmiN50U4WUyTlhPQFqt/EbAxllJgA2aT0Ba5/c1GyDFo84DrJig7ifd0TEqnJ6zCLazAW3MazASgxajxGK62KKgVbfIVinyF/yGFnpPN5EAsIupf4HR+uMgtOsW0UToIBHp4fwK7WrAtj3HtsW0NnOShy0BUbXRtb4BjLjJKg0PHhhW47VllRD3dFQJmZog06H23yGikeLBRqiYB+7oDZC0yZ4bRWMRkDynCMaAGGlOxq7qGSU5YBM/pYjmja9If/qiLl73lHV7eVak1g83fivREXWTXFjXbzMMQddVcEQwXHeIGz9+U4nDgvmPK2rMQvLA5o4Nb0kXjLLJnEWQDei1gwPnBZyGzwy8Fw8O3nzFgxtaY8AYUmzE3w2jPRVYY22EMfns+2zjYZ5wzbA/nKRmAFggQCNt2xo1jTUeG3+PBlcAF78W/bQycBITTIeZ9LIJtG6npTFvE1KJVFvWyTcy/IZjh4G/OS17X9ZMTx7dDmAUp+NxmXN11HABtchnsCwOgeQ2uR2szP2/FETlm/GfRfwdmvzvICpz31rkxtA3Ut+f3p9K5+eQ2SV7T1rttovY+n9MFKtyBnU4KP2OG1A5YRJ7cIcodHv0bittog04nM5pEJptDneyukzKSGToZK4hEMgiEEtJEnZ6Zx+T4DEZSIfQ6TLcFmrU+OpUOeqWeWLqDThPnZ8cC3OJ02HosqtRDuVLCaC6J5fVZzC5MIptLUC4Z+/sn2NzYwbfffIc3bzawv3cgRuD1qzeURkrHi2xtptdTw5aFxpReOpGXA5bNBpSaXTvr4tkPT/H8yUtJddABITg6PzsnezQ3PyPAcEjJisBQoDABEs4RAjNf/+5r7B8dYnltDr/8k1/g/vs3dEam/Mf5OYGTAg72t/H65RO8fPFEc+r2rfugxB9Zam+33ghUSiYz+NM/+Uf47Kc/k2wI206QnqAPs0zIIOaYEhzTwYU16IY9TMxOoh8YIjc5ijsP7mDlmgPG9ncPUWDBpkqHBeMRD8dVrIls2ljcOTDHFydiF4ajLG5Vw8T0BFbXCWaRbeEyMJhqzErlB7vHqBYrWFlawfrymjJPCAqNpPOYnb+ilN5YIoliqaSgAHVah0GujYGKO9EuUceYYB2DbCsrq0pXZ1GiyelJTM1R/7YljUWOlQIoQedgNystvHn1FicHh9JhZqE76l7qgBtNyJ61Ok1kR9K4++AuJibGUK6Wsbe3I9YoU9KZbvwug4R7zYgAzRBiSETSyMTHsTi7jFgkKaew123g5GgXR4e7cnQJ6rzd2lDAMkTQPjSUXjblR5rdPirVOiampnH77j3MzC6qWGOr3kKlWELpooCvv/y9iiPeuLqutGULLL3d2sR5qYzc+IRS9+eWVnD77h1J23BPqhaLAlIvCie4enUVd+/dRjA8RKvfERuXfUqbGgrH8eb1Jr774YkAZmoASw+z0UQ0EMTS3CxGR0a0T3P9r15ZRm48h/6gI+B/iCC++OpLfPnoG9y9fw+ffPZTjE8mBU6TzX9xVsC/+vW/xBd//5XS9cmIJVNXxVs7LkWQwPkvf/lLzM2NAsS9O0Ch0EC9XVdhv7//4l+j1SEjzNk+sicoWUFmI2tWcN7dunkdN2/eFLhN8lm91sHB0SmeP3st4I0Ayf1795BJJXUuuii5gka0/SfH+2iz2BSLxV04TV90XdvowJvTnUqktLbXVm9ifHIBiXRGDg11kNmnm1tvUPMyZqhJmh5xKflkQ3PuffLJJ5hfGgFj6c36EAc7B/jhhyeqV8Hio9RnJjjH+hJcq2TWUn6jWr5AuVhAtXSh9k+O5xGjbECthtPzAtqtPiKUvRoZBzXF252e2IVXVpa1TgiOHx4fSi6jUDwXu45SMgSsWditUec5I43xsVnMzC5JioiSEs1m3+nANiqgBgMzH77+6guBvqvLLhAhfWcC9CHub2Gdn0ZH87h37wEmxicVEKeG+9uNNwKgF+ZmtL6Oz05VPJFMTwJI1KkOhiNIp7KYmJnB+rWbWsu1RkNAaY/g6v4egujh3/6zPxNYbGednZ0trQvaV47nlSsrGM1zrVDH/URnXZ7/CE5cWV7E/DxtdF6Fwih/U64yq+Qc7W4PYywIOZpXAILSB7R9XIcMJtEeBEJO9oJnMoJUZKUfHWypxsBI3tmGuaVlaRYHQjExoBk04fgdH+xiZ+uNtH/Zd5zPtNmUA+CzJpJJjOTHsLi2JnmdfiCgZ5DeZx8q2hkcBCSh0G81lIXDtc75xTNNtc4zdkOa6u+9/xA3blxDPJV2RRhZxPDiHFsbm5J3WpiZRqVcUnYBZS4QCYt5nsxmMD4zhavXrwmQY6i/eHaKi6MzNEolNKs1gd/MHOB1m5ToI0wXCiA3MY5aow4aQgKGlN8gK5ryGBxjakA3eW5HUBkFM7NTyGaTqnTaqF6gVDzHV7//Aq+ePRWAK3mmmTmPodxEdwisX72OG7dvIRANSsaqWqkrK4Fzj/OQ85HrmmNLvVtKBfBMyLVCVisDiJLbWruKyelZZFNkZjut70arr/oI2wfbODzf1z4ZiTh/iOAziztSymlhdhlrV66phoFq03Rb6A7IhB4iniLRICQbyg2dNi7QGyDQHyr7h/aQvouy1jwAulI5xrff/mu8fPYt2s0yRpg+2x8gk0wJaL7U1qVuD89fZKdG4pdg0eV5lfrOJAKgR1gaEVB6JKj5R8avyQuyNoEBTSJYELjssiYENYYjmg+c36msq+NBH0rgcLWieSp2JM9bJMak0vqbABVHlmdCBr1oc/lbshiTk5iamBAgzrMZx4KgPvfGS5nCqKfdGnKyRlxnnNPr167q/GXF4qhrzbl8sH+CwkVRmUI8e/G8SdmQcCKKTC6DybkJRDMhXFTPcHi6hWLlBLVmQVkclBBj5hxhVvaNAaPylUIOWLEMRbKk+X8nsO2Yvw5EeFdEy73u/GE/qOT8TQ+A9cA9qYXR7gz/4bnd/H3zGaMs5Ohps2pMPbDHwBMWQeTeZCQf7RdkGHvFEtkmkXM8AJrfc0ChB0p6GcB2PvcDdQI/PCKa+RcGBr8DuByQZ8XrLRvYSC4cV4FUAwdaq/Cmxx4VwEJyhuc/GAnPAD36J/ZjoJ75UbyPQLoQ16TThHaM0qHmKm0892gGPRxI7AKjJHf4wSj60Pyb1+I843PR57RghPlRfhzGfB/DUPy+l+EvfqKXAUEcUwOVzC9kwNYAJ/aTgVSGN7Avfgyu+UlqJPqYT+mCIc4HNECRJAb+GNDL//sJb8R3zIflfcjINt/SAE7z93QOYuFQb+7yedjnfrKXMBEfqGx+vQFu1gfG1nXBAefDm6/JseDz+wFq2lfnp7v1chlACTgylx9odO13uBDbw/nPH+tn56O6LGIGfjmnaVc4/lxfHH/aWl6Tz27ELRsf87mtnyxQYfbDPmfz2tatnR/9GI71sY2hH4Q2ANqwBLbbAEhbF4ZVGAbCZ9U4+grfyR54+IC1md9XHwddNq+tZwOgbf6wXXZPwxTtGoYj2Xzz42q2xu37P553lqHtzosuUOfHW/iarXm7j+GXfO8dBuoCEvbM1n4LiPjnhrWfbbE22xyzZ/QDzzaO79bSu8DZ5RrpuqKz1r/CRL1MCa2TgdsPDIsxMPjHREwDjG2t21yycbG+sX6yZ2Y2qa0ps2v+MbTr2n5h711+9n/57/5zMaCN7Sz2rSdqb8bKOs6iB/6IgzXMBse/KPh9k9ZgZygS6jOCDsR2ms2cyPw8Gc4CkAcOhGKEjN/jA5sxVPo/Ky0TeQ84iQUzIDa4htjzEEYn09LALMpomw0PqLwuF7yTfnBsSb+WrDZCb9OiI+SPJCntuueq6cqIZKlZWH/HVE44RjJ1yLg42ZcmsyFA1wPp2G62U2k9lYocKIvE2mKmw8HndDrFSRcZDgwuJTF4DW54ZoTZbhtbbob82/SyzIgzlO8mm5PvMHaxAYB2QLQq5n7wkpstD/pkG7qNL6KUKhe1dFImdM6MjWzRETNoOjR4WklmhPiazUWOhzFtOUYEgMlYNjDSbZamyRTXoZ7fNQ1k20z9EXu2weYh5wCZKRbZfccud2whf/qDsc8YJLBCgnpN6fQuBYvjPzs7K9vMdDk6HOw/zj22jX0k9pdXKKjMZQAAACAASURBVNE2J4s281nZJgOO7RDB6wnQ8jS47XnYj/yMrTmbl6Ytxec0I2qGx3/AcIEI13+cF6ZLZaA/78uiR/zbftiGfxBY8YBvC0jZ5+zAxPvroO+x520+2Xoye2BG0+RGOMb+jZXX8R+E+Df7gQdU6w876MgmeUVEba7xYG796DacoTPOCGN8gtIYtFVBxJJjiEaziCazSKQo4zON2Zk55LJpFZerlcnQHbiDUAtoHlJXsY2LkyOBo3Ru8qOjYkSxr/L5UTFaJ+aofRxBIAI0nVQe6/uhWergYO8YW5s7YoUd7R8qtZpgtDS2KUOUz2J2YQ4f//QTpDJhnF2UMCDdqDvAUn4MtWIXb19t4NnTFzg9LWh8yAji/ZMpsiDCAk5ooyjnwIKA1NBcubKOk70LFRFDqIP7H97HL371K6SzaezuneDtm01sbmygUr5ANEYt0r5sVzKRRSxB6ZAYTs4PxBbms3zy0aeYn18Uq7TT6SpdjiAvgS2yrGmDmC7u5hszKJqYm5tHIBJGo9vA6MSIgGgyxmj/KsUqBs2BiveNZ/JotwgCHSEUo+ZvAyen52i0eogmXMHDQWCIZIb7CJ0yV9yDzmm31VGR22aloeJVq4srYq6y0OJIekysPQYiyI4jc3Rrbxe1ZgXxTAyTU2O4efsaZmamUCwVpCP8/XePBTSEAhF0an3Mz88jPzUm5t8gNFSRPTrP1IFmkbF6tYq9nX0Ve0vFHUOHac2yCcE4ihesEdBELB5RQS5KI9SbzIQpIRBxfUWWLec8NY255mlLZqdmMZ6bRjSYQniYwsrCNUQQVXp/u8XU6Au0W1zXae0TR6dHuk+728R56RSRSBgry9dUfLBSqyOby2PxyooKKanwYLMp8ItFvTbevEa5eIHJiZwKXDLwQ6fr6PgMAwSRHR/H1NwsltevS7YgEnLsnJ2NDWy8foW3G6+xtnYFn3z2MQhNNDstvHj1HM9fsC+D0h3OpEexf0g2ZAipeFLBHOqD1kolTI2PCbxlqjmvy8JRHESy5wiE5CcmJRq9f3yEbG4EMwtzWFxe9A6HdP56+O6bR3jy3ROxAZnyzkCNHbTIzuN6+9nPPsf1m3OyFSTylcsDSSZQjuXRd9+IhU6JA9lc7dkjTkao1RIz/+MPP5D8DUEH2c8L4PD4Ak+ePMfrFy/R73WwNDuvYpvcF+utljR91ZcHuwKNrlxZRJK62oEhip7WNfuCYLzOUTEnhzSSHcet2+9jfHJa+zcBaGoD7+xuocW9rd8RoMpzA5myZPJyLnz86SdYXJwTF6tFaYQS2ckOwKX2OZ1A7lEE1kJhMg8JcB6IZctAW5/BEjICx8eRiTOFeoBmo4OLYhXd3hCZTA7ReEr2gWA85wMLGZ6dnWB7d1sAtOkV1ytlrYVEYgShYByxRA7LV65iZeW6mOTSVG8PVTixViuhP2hJCuPxD98qAE4pEQJ6h0dH2veDEWrQOl3tK0urePDgfTHqmULPzIbnz57IHs7OTQkQJ7ObqewqJtUm+BXGaG4Ci4tLmssMPnJ+cw87Pz0WEL/59o2KtH3++eeSE7Dz3tHRoQuitlwWHs9Ck5NT2p9YN4NjHE9EsLy8hA8+eA8LywtunwqSTdrDWaGInf0jnF0UEAsnMTY2jvHRnPaai5MzFIoXAtxo3yhXofOg2IzA8eEe9nbfYm9nU/aTczKTG8fM3BUBlKOjOdljgr3Fs2PUKxcKVpA1zzNVm9kIPY9MQe1eFjxlgUeeqdJpdHt00AeSrykXygKiR5hxx+yD4yPNHYJ87nxacbqYIQfUXr9xFbMz8xofBiNZ8PDi9EyszlyaIGIDCIWlU9/q9RFKxJHN5zA9v4DF1WWdSwI94Pz4CEc7Bzg9OEC33kQyFsaw20CpXESNvsQQiKaTiBFsDgWQzY+oUODs/JzYs1wL1Mw/PTsX2E9N9eAwiNzIKLIjSclXdLo11OpF/PDtI2y8fo1yoSQm/lhuXPOZIDHPEmTOjo6PodKsSvPZMjPZR9x3GECmNjhZsxwL7k9cYwx6MIDMQn6suXBlaQVTM7MqrNjuDiWnwWAN9ei39jdxRmkVdC6l7CjHxWAmC2tyfi8vsF7EBPpBFvmkhmoX3SH3RKfJqbMOi/3xnB8ISh6M4DPZ9OZkM6Og3Sii0TjHk++/wPbGc7TbVYSpUYyAitgSIOXc5j4qy+dpD8c8MoABMAKuQk4Wj/sfbTWDrFyQBLMFQHtsafPbAmFnK9vdjjLuGHTXmIyOaK8cybksUwYOeK6mvjN/5HMMnba2BehU0DDoQFkCz3xGXp/jxbP57PSM9l1mdjFwcV48FzOf42NnTJE4xtx5nQcJnvnfe+8DAdAMOnN8OZd5vicAvbOzKzkTBq3ol1UYHBn0MDk3jZVry8hOpNANtFFqnKJSP0e1di69fi6iSqWgPZ1EGANq5aSzCCSBUfOtQtQa7aLbc2AZ9wbnzLtzsgECfM/taY6lbsCIFUvjZ+11vUetMA/Q42/z0QwkvAQXf6Shzc/Kf/CYzgagXoIPfVeEz4AHA2IMUKORlg/edSxp8yvNf/ADHRqXgctcNYDF2srnd76+A1LNZ+C8of9jLE8DoA1s5ByV3wcHlpnPZe87EDkln9zmhTG4eW8DqcMeo9r8dto+l8kaln0mvuAYpy4zmucM80N4XTKgLSvTFTSOX8pjsE12T/6f9/wxG9YAcRtDI1qxDebD+0FaA/DZZwLRui6T1wBZ8xcN0DJWsdkKA860rgh8MTvJN2/889CNpRtbPyhsACjnH4OYZqd0PRYL9SRVrJ+MAW8AtGE9vK4L0jig1pjkfsDdCIn+uej3UdlHBtQaQOuCuq5PuLfzvjybu+dwEqWO5EJSj7Oz9o/XdliGwwTMTvF6Lnv4HYjIMwL3IPlpzIrxyXVYhjmv6yRdvCwXDyj1A4l+0qcByNYew16sT9gee17Zas8e2Of96044mI+85R97G3+OjTGcRRj1JHz5WSNtmg/OsbLP8vv8fL/nmLJ+gNIAV1tnfsyCr1kbDVi1Mzxfd0EeJytq8+zH9sVwMa11Fur1yHr+eWPAqZ+4Z7bFxtgFYt6Bu/ZZa4/DV95Jgvrnub1uds8Pqtv8tPsYlmIYiR+QNw1oA/ntntaHPF8afmlzhtc1ANrG8dJu++Rb+Dl7XWvPmw/CXbxgEwm09hn/s/oBdgObf/ysuvf//j/+V0MuMktdsegbJ4ccXi86ZJ1nG4k1zgAwLh6/Xqs/ysWFxu8ZcGUP4lJJPKfKE/jngYeHATocfFBG8K1iqLVBANPQFQTkg5pMgYF37BxOdD4XI1V+zS4bTA4Y78/vc5Ng+xxLxRWX4Qb1Drx6p7HFjdABlz2B1PkR6nMFlCItY5F2KSm8hvqOh0EWJfDSAiylxFJECEDb5mepQwIiW93Lzc8AQB5meV2OEVNb+L1Ywonh8zWTHjFGsIF/fA7Tg7ZFwj7UJtTsyLhxw7RN1Ji0LpW9r/ZbX9sBwAwGi2gZqG0LP5lIOz01AnYe69fS79gWHs5lHEJAj+yEWFhaUmSK6JDb4QZOZrQD/g3c5HecXIuTZXHG1ZNckByHq0jPH2Muu03eFfmzOcv+4bX4OvXmxLgn27fh5EOkT+cBrfwO5yPZ3CZ3wfuQOU9NRtMkN+kXjhGZ0NxAeFg2UJufl26rp5Vt68pSXXgo5tia1jM/x38CNzy5D97fAhD8bRuTBVv8wQOLqppR5Vzhs7n+dfIlLirmjAnHie1j/5mkhw4hfXfA8xt+fpftcprpjols89mMo/W1HRZsA2UbTK7ENgL2tT8oYAUZzGZcHoK9jcLaomfzGNB2SLTDJJn4ZpT5nGQ+ma2wQ8dwEESrPRQA3R9EEYpmEEvk0RuEkBufERN0YWEJZBxSf7ZLD7cfRHAAFQCqXQC1/S6qp2Wcnx7h+ZPHSCViuH6VMgUhzaPxyTxGJ5KgVFqUgXAW0un2lPpM410r9NGuteUM/T//7P/FixevLoNldMT4+Ws3rmKB8gyfvodAFDi+KKrwGtoDBGoD5JNM867j9au3AlkIaHJMlQFCXc9eV5IPgYFj/ZxfnGI0m8H6yjrQdmO/f7qNYXiIj37yE4Hue7tHeP36Dd68fIn8WBof//R9XL1+VUy1Rr2NYDiBo6MTVGolyVzs7+5idnpWVXEpjxAGAyZcpxAAzfGhA0gglePClHIWuRvPTSI/PomD033U2zVkxzJIjzomyNu3bwUWMpl3cWZOurP8Phm9TKU/ODrG8dGFCtkwM4XPPDKSxuz8DFLpBHZ2tuX0a/33BtKAJjs9EY4jx+JwgSgSsRTGxyYRCScQicVVWG7/+AC1Xh3ZfBqr167gvQ/uY2l9TPrUZ0c1/It//i/wu9/+Hoc7Rwj24nj/wfta80T0WDyKIECj01KxRNpBrm22m22pV8vOiR/0MDc1h2a9i92tXa192mgeUBkgaPc6iMSDSmOvN6sCkMWEiEdQr9bEMOTzXJldQTqeQzwyimtrtxAahFEhI6tdR5+A+LDjaIu0Y/WKAOgIGXnthoAgArGxeAL1JotlpcVGpa4Z06N5uDk6PMQuC8edn8pZIn4wRzZyzskHNJptBMgQbbWV7r+8to6JyUnMzs6Apnh76wJbG2/w7NkPkk+YnBkXa3lsYhwbm6/wxVe/R7VRw/jYNFbWbohFOzY2iZH0iEC3i5NjlC8ukM9mMDqSEfuTtl0FpMbHxBQ7IiBB0HokK/Aikx9Ft9+XJIAV6OPcIHOwcF7A/Mw8VpbXpLlumvxkvf/613+ntPjPPvsMsSS1iOnEhfD67SvtRWT602Fjxg/1bblfE2il3eU+Rmbtvbt3MTWTlc51r0k2I4OR59jd3MPG5lsc7uwBwy5ykgdLodMnwF1CpVpSkampqUn87PPPJKFDdhA1tF+9fCmpjJ0tgrcl6SYyLT6RYGCdUhzXVdQzEBjgvHCm7CuC5Ep/ldPOdMo4TsgGbDbx8MP3xfYeH5tCo9pHrdrUvcWKEsDfUXBge4eBKZ7bojg52sPF+RmiwQCiwaE0V6enJjVHpIPXC6gwZ7Vaw0huAjwDsKAXAcilpQWBQCwi+GbjrdYu53JuNI2DvW3pekeiCWQz40il87hx/S5W125iJJtX4IBjV28wE6mMZquKQuEMz5/9gF6nhZnpSaRSSbER6w1nA8huDYfjuHf3Pm7fvq9xIsP/+PgQL6jR3GspoFQqn0tWhPOagA1lY0KRBBaXVsV8Xr96E+FICCzH0Wu7IlLnlK94/hjFAtnsc7o27Sf3MEpTcO9iv7ug87hsE/cbrv3Ts2NEYkGsr6/h/oPbGJ+a1N+UgS6Uyzg+OVOhxpPTMwy5B41QZicoyYZmpaZsJDIS2fa19RWk0wkUyzWdzc7PTyTB8frVc2xub0hLM55MIRZPYXp2Xoxogm4s+tZt1xEJDgWGtntOeqPFs3CPTPuI1gxtdDSZQjydQjo7gk6XZ232w1CyJYFhAOO5HGanxgQ4W2YCmb4KBFDuo1F3mtYrThKKNp2SBQzcsOgn5UzGRzJiB1N/ntrJ5XoDgzDlqiaxduMaFpeWdSYheM6CrFuv3uDti1do12sYz48gE+O5rYY6Cz12OwKu2+gjk81i+eoa7jy4j7mFrKQtmm0oSEK98mKxgt3tHRC15him0mSJxyX10mrX8eLFM+ne06jPzcwjEqYMoSPQ8GxHQJvrvdKsXZ59nM8Tli1aWlpWLYbJyZnL73CNPX/+TPsvz0CUaiDLfzQ3rvMC02U5lwqloooVHxeO0Rm0MDrmzmUMQFXLDQW3KfEVi6bEsue+StY4gW36vFTboGwF17OyzyhHRuJPIIhuo4UqJeLaBFJY06uNi8IpCsUTVEonePniETrNEonoqNdKaFQr0vrmWYK+mc6P/Y6CV+GQk+YT8BcMqU94L/7N4uo8I456hbQbtQYO9/YVVJQPQRCHBAAvg53ZVDwjcCy4Z9Ino+xIZnTEk9Tq4+DwEM+fvxSrmTIbSsen2nTgnd61EVW4NxFYptQEpV3IYOYcHMu5TKyTQ55vXmN7b1f2iH3FdrEmCAP1ZPNzDjN7hHvE+to1BTLkNzYdY5o2h+euw/1D/R4dySvDic/Cugq5yTxmFmYwMjWCQaiDaquIcuMMxcopOl0yHDuaa/R3yEJnIEhkLE/ihHaJAWC+Fw46oIbMYoKuzjd16c8G9Jgf4IBYxyx9R1BxHf1joIFzxg8cmF9nYIudvTm+ZH/yHM3+4XzlWYUSLfTh2QYjeQmgYx94muE/BmHYPknuEyCXDN67LGYDke21S+YkgyG+YojvQCXHXOSeZb6Osab5Ge4zBEkJbNJ+cZzl7wUdkYZAv4Er/M093/xFy/g1HWDL0jWQl9fiedKYy1y7HDOXxemyUekjcS6TUKJixxUnuSmfWqxb1x5ei31uIKpkHzxCkvmnxgS2fmDf8HP2N/vOfER+1/AE60P1uy9dXkCUdMQdY9nmhmE8Boo54NQ0jx0D+BK48oqQmT/J1+16vD4DchZoMjDU2sB2EYC29vNz3LdszlpgxZ5DWEQofEmq4nXs+W3eWJuN1KWzQ91l8Ro46wcwTcqV7Teym4HuAkg9di6xCUe8dIxlttmtN5eR4O87t6Ic3mDYiIHMtLmGQSnzseV8cb7GfjYQmtc2UiTvp+yOHwGafB7utcpi8chp5v/aa+ZjXwK+VBlQMUx3rrK5a2PmQFUXFLKAhz8Aw/9bXwvLibFIrCNcGpHU5pKtHxsTC0JYUMjNIWeA6K/Tl3ekMBZyCupvrlPJ5PRdoJ37i7Ao59JoTP1Yo+EQ1jazYwpu+JjYNgc4/22eXdoPr5+tL39sHw1Q5TW53/P+/Czv7V57BzzLFnpyIjb/zHbJ/nnALr/jB9BtTtnaEIboPYORZ/leLjui9vP+9rqNpdZi3wVE7F5+DJXv+4MR/Js/74KWLkPKj9MY3mN9TgzDD2yb3bY+s+f348cWmNH4/8//7X825JtGt+dk4t8G0lkqgNt8HPiqCeMZGkbG+XmLCPonPBeU0tCkdeQYvXzNJrE6jGnM1BKOx8UW4HV5wGBxC00ML8JrKT48RGkggy7ywDZxA7eoFa/FtvCHrAxOdj6LsVaNXcvP0FngAibwxraxPTywuYnkjLWl4XATY9ss4sMDCJ+L1zXGsV+qgdc3YM4MONtkwCb7SYzVkDNsBjKaITHDagCksWwNSOV4WeSLbacB4PMqWuerjuqPELKt/I4/kusHJPm8FjHks1pKiE1eMzzWNl6PrET+uM3yXUELGlICWQa0MkWRzgeBaBYYMXY3wQimK9FB5hzT/CGTgwcTasB5OkgOcHYRdbbLDgUB0lKtIqfXZh4Y+TmCehb5tLnL163vZCh86RQySh5Axs/w0M9/7Ndm3WlvM0VQgZFEQk64HQ74PJwTBKp5gOY/S83iHGNf8SDC5zPNcfaNzSlL7TMAl+PJtvNZbK6wfXZwsWCLyW0oaFN1eqLse36Pr1GryoyCbSq8nm0CZrz4TCY74g4OLkBjG5/NPzsUCXyJRi/XlUU2LaJKRhB/dKjwopI29y0AZXbB1gd/m0PPfrQNw6L+fI9jZgdti+bzOja+trHa2uC9eV8D3y0aqLHsA7EoHQ2m6ieQGZ3CMJxEZxDC6uoN3Lv7gZgp5fM6oqG4pCC6LeJHQVSKLcQDCTTPezjfO5Zz/PblC6UVK+38yhXkp8YxjAQQToYQT4VA2fZgAGhUuo7JRrmaQAyliyJKhSpePX8lpiznNgv4EDxkIaWZxRncf3gP7314E6E4QBekQXvUDWJQHKBRbHrAXBGHRwd4+/qV1hnnQLvdQaVcE5hFAI/3rdboYAbFRpqfWtBcfrH1EuflonQub924g6ncNLbevMXbNy+wfn0J//gv/wxLVxfRDZKUGJZW88nxmcAjFqb64dG3KkK0t7OD6ckpjGRHlUKeSKYFWJwVCrKzt2/clDN8dHAAOqVk+nG+sjAVWV+ReFiMp1gqgt3DHZTqZUzNTuG9994Tm5IHFdoRVqff3tjC9uaOtCf5fJ16HfOzLCp0TU7yd4+/xc7BHhKpJEKRKJKxNFKxlDqQjLqRzKg0mSnHko7TZgRQqTXQDw/R6DWQmUjjxoNrePjJXYRi1JpmxwOV0yb+9q//Of72r/4WreoQa0trKgw4kk67KtXDLnqhHjaPdhHKRLF2fQ3Xb9/AaG4Ep4cHePzt9zg/PkEqSmCpLn1opinfuHZTTiwZrGSzRWIB1Ad1tPsN9IYdBR04Nzi21DxORVMYjU8gnx7HzMwCctlxYBBEMhKTRi1tI5nvIS9tl0AP1w6vkUzF5STXOi2lNBP4JROcGsC5kRxi4ZjYaARpzk7IOOuLUVuqUgIjjKvX1xGJRcQ05MmQjka7M5CkRz4/htE85QFiGofDo11cFI7RaFZRKB6jWDrXmEUTURwc7ePo/By53BTu3H2IW7cfYGpyFsloArub29JhvTg6xrBHRryrJUEnnHaAWumU4SCrkgUxCWCRNRdnSmOeLNyY0rFZhIqOAh1ASh58/OEnWF1Z1+GNDL5qqaxgByU8NjY3xXSbX2CwxJ0xipWynpnSKkznd9eOIhyLIjh0wIDt/dIInaT4tGMX12rO3h8dHOL1y+cCPSR9kEoLIGdMi2NNu0pdZM7xv/iLP8f8/LR8mFa9L3Yldd6//eYb6XETiKJ0FbV8RnNTGJHu9LSKj7G/A5QhGHNa1EwHJ4hbuCjhyfdPFBSlVioLoI3lJ9FtUtOatr6m4mfJLNk2ETx/9RRvt956qaZ9sfjrpQrq1YZ0uckkpHSFASOcV9Tn9pMZRvOsazGlgFS3z76Mqn8ZPElls1ov1dIpNt68lc5wLjeBVCYriZ/7Dx5Kp5/ANW164excbHeC6wzQnJ4cod2oY2oir2AE93oC7NEYz0LUks7ggw8+xMryupdZ1pF+/JtXz9FoVgRu0fnvUqon5BjOrWYb4Vgc73/wMW7cvC9WPsmZNUmVcD9uCAjf2HyNH77/BsWLU8TjYSwuLCCdGlWB2mGP4EICVxZWpcXPa5Mpyb4lSaHda2FiMofFK/PI5rJizzKY0Wg3dO49OjnG3gELrQawuLCESNCxk08PjrxiaxncuXsD792/p3XQanNNMtPMzdFqrYjvH3+nImwMrgfJDmUmTs6tadL6afsJQDabDQWlREAIsSCQ0/z3OyksMJtKZhCinFWUmSYNHB6fuUBeIob1q1ekn3x2eoFyqXTJLOV84PlI2QypBCamJnUeoAPPwBeBNTJXp/Lj7iwSDqDebuGs5AqbTs7O4ZqKw62L5NHv9cSa3t7axJMfHiswlc+mkEvHEQsF0ekOnQRHMIhGp43c2Diu3r6JheUrWFpbQCRGMA44Pa/g9OgUF+cl7GxuYdBpi2HOc2ggHJCcT6PVkmRLp+tsIvW43XmhL8mgra23yjKhFFQk4IAbgZLMUAhFwCKqd+4+wNXrN5VxQHeEfJXSRRVbm2+x8eaVrsX1Obe4hvz4lIDY8/MzBQYr9RJOL44xCHUxvzyP1atXNIePj05xfHiOermJNmVpOn0sLs3LXsXjTpJLmYxNOoV8XrLRCXA6cDVEVnC9KkkkSpeUShcolk5RqZ7j6PgQO1uvUCmfIz+WwVgug0G/jZ3tLQx6HWTTGUlxcJ2wMLX5RvIZel0FLO0syXMcZZW47udmZ7XfnB2fqZArbYSdPd01EiryqXNb2MnKsHA7fUHOG3d+7Ln1fXaB4+MT9d3s7LwDa1QX4AwHu3vSo2QGmiPURCVHwrnvpLlcwJEBEQb1KHvGwPjO5obOzbThPF8SYKUtFLmHUhERrz7P9BRSmREx4CnBVanVtJd2220FUxr1pgIBuWxO+wMlZyjPMgwDIxN5RNMhNLoV1JolVBqs51BAu8fsnSZ6fWY0hfW8qXQcyQSd/q72FPrXBEm5XuT3wklxqJB7JqnAjHP23T7kJ4Bozg4dyGFr2oAS+jnsWwI+5i8a8OAHCzhGBphIPpLZJZTtIHWQ9Vc8DWEDWVg4WMEKD3hhEW5jIgpw7Tj8wHww80/ZFt7L2mqgurF37XXzQQ0AkfK5yEXOD+QZhVmthkm4Z3HPwDZLx17EJddvtGH2fNZm84ENQDd/k/f2A1yGb/gBMH7X/glgjUTk95GEwNd5BjGfxJH8HPiuoJanTezmosMPrH8MCLXPmAyY9aX5Y9Zv1ga20QB1w2zsXOMALReo4j39wLAByvxtwJzZQL/fyn40gNsP9hlOwd8CrKmF5rFX7T7yKT0GvuE3BsJxbdn1zKc0f9D8WD6r+aU27/3gKNtugCCve0kc9BVNJNGQdkQ23ANmNR8IdnpgovnP/jEwvMuCEn6Q3+aD+dHCLvquj/ks5o8K/PMAPMOs+Fn6bQxu2nyxYILV3zIgk79NLtcFMxxGx9c57uYf2+dtXfsBVbafP+w3fs6YsTaPbE3aNey7hgFaUMTP1DdbYAGPH68vwwj5Hf64uUaboat6mvZkzvM9Bhkc0O/Ae0eaMykbuzbvpfnMYJOX0WDzzEiTDvd4J63rxtXt335Q2AB3fv7S9vmY4zYf2ecRTyub3zGJKj+gzbYYsOvvF5tTtN/sa37H7K8ByPxN2+Of/xbEUcdZFpDPdmpP8tU509rzzi6Ghf0DwJ1Av7dOLFBgz2/gtEYl4LJs/M9iuKC15ce//fPU7IF9xtZS4H/6r/8TWWIDhy0Fnp2i1DcPpVf6jyfRYItd6L0io854uVQTpzurwREjwG0qJuthC82iS9QQZsfwc8Y8lTYOmRC8rqe3yE7jomJREHWgZyA4OblR876mMcv720Co8J8HHNNI8znNWPNzxrZU2no+r2dkZJuaTTRMBpZxYluE0n3PSUswCmwgtWlP8/p8jfc1A8HnMyDNDJMMhjSUXeqif6OwSWGyHXzPdI3N+PE6AGnGNQAAIABJREFUBtoZe9mMHNv6Y7BSwFbcFQMzY2yTzSaqv232mi1uvyHms+m5B87Y8TDigEGXEiOAdnRUbXBgagetJhkZNZSY+hgMehIDTGNOXh5eTRKC15LhjTsA1Q41HG9beIpyUTPQS8WxCc9701jLYfCinwaQmoHmZxT99AT6zVDwYGbRUr5PJ0HRyKrTYGXEX4tw4CQhDITl/x2j2kWA+SN90R7ZSXSeHSBoFZatXWYM+LoOhJ5+m81f/1y1TAIz+ry2HY5MO5z34WuMvLsAiNPgNuNnIK6L5rqDmm1eWl+eTAxf47hZwMaMEb/DwxLb6o9w2mGJz6/DpFfkxX9oYxv80UGbqza2bJsFD1TkzGOB24GN65vXtnXgZ/qzXaYfbevdDLsdJDgmlhnB8YpE4kjHRxGNsxjbKJLZPNqDCLqDCK5fv4sH9x+A0+3ssIBAN4xBL4hhO4Bei9IkDUQRR6gTRum4gPOjQxzt7uPk6FgHzo8+/QjjczNoD7tALCiWfzwBkLjcqg3QKNcEKNghhM7T4d4hjvZP5JinuE4HXXz3+BGm58bx+S9/jht3lxBOUTsZqDYBklu7hQEaJYIXLj389OxQkhjUJNTaq3dQLlcEdrM/MskE5hfmVISuVq6gXXMpeJVOHYMg01a7WJhZxMzYDArnFzg7OcD04jg+++OfYmZl2mnjEkigQ13ooN/q4GBrB6+fP5dcwMsnz/RMnH/LyyvSzWRRJYLQIyOj+NlPP8P87CwuTk4FyoVCUWmKKjVbFZM7CFLvMhlGsVVEJBXBw59+iIeffoxcPo9GjYB6AyeHp9h4vYnvv3kkTdBsMoVoIISx0RFMz0yJ6fv05TMcnB4ink4iPZpTGnU6lkav0ceg05d+5cLcLEKMuvfIaOiKKRmIAZFsDAtXF7B6ZwVzK9NisPPBg11gWAeeffcCX/3ma7x+tokoYshlRzE/MyvGbL3TQK3bwH7xCP1UAA//4CN88tmnmJqJoVUHNl9v4slXj7Dx8i2G7T52N3bFlr11/SaWl9awf7gnoDeSBBqDhuQcoukIQmQcSa+9Jae7eFJBpzzEyuyyQBLOIepuUx+012xL7oHOKgEnHfDh9ma3V6ekV90JDqUBzgDhlYUr6qNoKCKmGnWgyZznHtnvd8QyZ5Cg1qhKhmNiekpzhgXagsOIGEapZPbdgTbYR2dIdk8T9RYLyDXQbFRdYa5aVfax3nGsx5HRCTz88DN8/vM/wfTUnAIExwf7ONrexu72BhrUSz4jWFK+zFxiMb2FhTls7e6gUDhXanY4GsXEzBSmZmYEwjL1VjUDGk7aiuA2i8ex4Gc6lkD5ghrnu9jc2sLLN69VvGpqivq7TkeftoTfJxNubW0Nt+/dxdLKtHS06T+QWUkpGRanlO1NuiwcsoL50245fefC2Sm2t7fx/NlTrc8wiy9naXfiCno61g0EQP/iF7/A2FRG861XZyC9gm6zIxbt3/xff43jkyNpFg/7DMRHFegdnxpXgCIcC2F6dkaAy/ziGBoNT0qk2MRvf/tbPPrqG9mFxfkFZLN5xCJkskMM+96wi2iClMYBylUW9GsoA0aszPML6XonwklMjE1gZnpatpgF28jeLpyfOd1b7TcBFxRKxZGMJZEiEAkCs3Gtr1aLRb2ySCfjCA56KJcKKJWr6i8W/ltfv6pimGTnO+aaK3TIMTZpq26nJfAjm0oKCL+4KKJQLCKVyohRzHuxmOLaKsE5x2Znv7949hhn50fIjWaRSMQdkzDkzmksJkeZhQfvf4QbN+9gJDuhAogdydG0pT09GHRxcnqAJ48f4fhwF+lMQgG3dCKDAGJAP4xUIoNrq7ewvLqiOVKtVxVc2D/cwc7+tuz6aD6DRDqJUqXI0nEKtpONzL21Vm9KMmV59Rqmx2fQ65D9e6IxaNQrmJ4cx727twRCcV4L6KB8z8S4ghnfPPoKj58+FZOIes7c/7IeUYIOL8/WYlNHo5hfnEMylVDAk33Afib5g0Al5z37RwGrZBrpVAbdfgDFEll8zEZL4tqtNQHqZ0dn0r4unLp5wP2fEhOUi6HEAIFAnWl6bZx7xTQJii/OLKnwYz/QRy/QR7VVl/QLNaAZxKf+Moumshglx/DoYB8/PP5O8inZZBLjBOy4sWo2hBUMo4wSUzUm5mZUHHZxZdkrHtqRtBNtZKlQUmHSkFfLhOSJcDQiEJpyKPF4Wpr4167fFnuczCvav4uLEzHgKbc16LWRifNsNUCnO0C12UFnAEzOLgiA5vwbHx8BZZh7XaB43pCt2d3aBKVnGJxduX5bDHNGpsvlksDPQu0MjVYNuakRPPjwPiamKPMDFIsE4Ss4PyvjZP8MpyfnWL++IgA6naRGAjdmoFF1zMNmgzqjBNtYiyQuZi3nT71axMX5CY5PdiUHUW+VdX5gYOWifoxcPIulBWYR8YxQ1nep985+Lpyfu7264HyueNKlqxtRhIAps4EY5OJvSWB1u1q3tH8MIhjZgQFqnmWcg+yYlcxcYnDIwCU70zFoxaKl0WhM4PaNG7dcNmQkqgDW948e43D/QFrXYl7T92DafAiYFAC9jpm5Wc3BjY0tbLzZFFnk4vRE9pmZW8bgtbMx1w8Z1PFEVFrhMRaaD4alHT5kdVueJ+s1BYLanoSTzlj/H1tv1ltXmmWJrcs7j+Tl5TyTIkXNUigUCkVURmRmVWZVVg81PPRDAw33HzAM2K82GrBfjbYB+9WG/4Dhx0Y1PMGo6qrKyIiMUEihWeJMXpKXd55HY+3vLPKkugkI4nDuOd/5hv19e+211x7PWr+MgmMYBAOYmJ5AbDyGUZj366E3bOK8RC30PILhgEmsRELMKqT+OjVfoyZPwzlJeSL2s1XOBBmBBAwIWnjtIlHBGKyONMJ/HG/5IMHwVSEstlfkE+455tv3HQAikIZjIDBNwJQ9/6MvgXS0JdI9NtA3eJXWL8Bc9zFfeuj0XuUPCzTn/Rwg6uQwBLoISPUDY/J/eQ8+T+/KdrgaS+79XQatI5+QO2n+65CAPIE26dReAY3qAz7L75/x92LFqo/9/rXeQUCt34fm9TwPSBtXoJZ8LrZPfroAKOeLXjEX2f7L8fRYzNIAl38msM8P7irQw88KexBIKXyB/cDnGsjkMSB5vUBegZIaM16n93RA6lUROI2bP2ihuUgmq3xdgW3mkzNLzwv+CGvRMwXWql0COfV8Pc8P3Ol3IiDJH2W7ta51vQXmwo70pLmn9xMw7sdaRHzSeuG92Z8i8fnxEj8QboDr0ElyuHnpMATzy/sOR9A78n5sD880fAe/v6oxFB6jtgrD0fsJexNO4B9X+eCaJ8r61jUaZwHQGivNEdkCzR+ZBZHMdB/+XkEl2RMR0HiNwybc2KsvhEUIT/QD9cIK/PPRzVkX2FC7aM/881mfEw7JrFtd77CaP/xZWIkAUvW17KLfNlnbw65mgDAorTn1j1jRWsP6/CWQy6wzD0D+eDw1FsoO571F6NX9NXf82Jz6VDZVmJSCNVqfdg8PgNazNZ5+u2y25yOgmp/VfdX3bh9y89s/P/TuwqD0LFvH//N/91+NeCPR/PlLHoL5YgIsnfFzkQUdCPTCTCcWeCe03klrOFkDS5/zQGkh7AIUzSgMrjZNgdgcUIIzlhLhSV6waASNLQEqY2d7kWFu0tKtJognrWO2k+8laQq2kX/nZwUssx18hsBxsVB5MCHArIVsk2XkDIaiSi5Vi21sXkYweL1o8OpPvrMfmBbwrolD3TOxwiWhYBu5dyjQOHCSSubBvxmI1czJyXHje+pAyDb4n8+f+Y+flzSGNlZtiB8bbI0t2812aRLbAYTAftixYJmiIha0a59ji6fTGQ+YDZmsCTWPDg+PjTFgfZR0B05e6xavK9Cn4ADHn+/ADZzXE4AWIGlth5vs2pTUXgUj2G6+K/uG7VNE2Q4vZPXYPd0zeD/nCLgiAHw/OkE2h8l8qNddkRSL5LsNhddwTuoeYkLz8057M2ufo7wLn88gh2OmuhQbLVonLeKCFnwfbXZsE/+xfaYN3mxeMt/5rpwXlPdgW1zRx7r9jvfjvVTkQoZY81cbhu7B++ugZQdTD7znGjU2iZfqxZ8V1FH6uoy15gavT8ZdypDWhN8wa8Pk38R+1saowxrvxT7guKk4oyLA/L1slowd30PsBK0fHR70bv555aL4ZHdlTX80Mz6DxMQUGi2n0bx9/R7u3f3EGM+Huyfot0cIjqIIDMMmv9GodhALxhFo9lE6PcfpYR69VtuKK3EO/fyXv8T0wpylE4fo/MWdzjozKHtM0WuyIErPMggI1rSbHRTPizg7KVgxqEnqFwSGeP3uJaKJMH79Z7/CtRvLiGWARhsoVOoG3I4aTKvtol4tGwBNqYR6pWzp1DzcFi+qxhrifCBTcHV9FQ8e3MNYZAyHOwc438ublEY/0Ed6MmNAJPV3k1HH7mfRuoXVOXz2y8eYXZkEqGHdhLWZ2Hq/NcDbl6+M2ct/h/sHNtc5z5j2Go7Gcc5CduUqpmam8U9+8+fYWF1GuVQ26YlBZ4iz4wJKF0WrNE3dYzLAOsM2Omhj/dY1/Plf/TPcfLxue2Oz6OnWVtomZ/Dy6TMcftjFsNuzlO5UPIap6Rz6oz7e7b3H7tEeUhPj2Ly+bWm0E8kJ1MtNlE8v0KjUMTOZMwZcu+60wwhQDMPAxFwW1x9sY/X2KhLZBBJpjvkQo84Qw3ofh2/3sfNqD8e7ZyicFNCs1jAzNY3pmSnT5270G7hoV5BeyOLR15/j3qPrSCTd9j7qAC9//wH/4f/5W9M0LZ6co1qqY3F+Gbdu3rEiXhfVEnrBNvrBLu48uoXrt7aM7ctiZWRq5o9P8fSbZ3j33XukI2lsrG0aK5Hp5ZZ9wCBglPI9bWMFueCtc0YdqJQ2wKUz6OOdscAauHbtGnITU7Yf0pbwOjrfDnkn2Mm10TIgz6WQzxpzOpVKYyo7a4fBaNBJBjFr5O3OO5MYIHjf7tXNuabW6kn+0EAYFgChXiuF0VkI9N6Dz/CLX/4ZUslx9Fs90yk9OzjA7tvXqHJe1xiUaqJSIyA+MK1lFmwka5QM0jfv3qI16BjzdG1jw1iX/RFQrlSsQCdt4+bGdZPZoEPUqjeQPzzA8dEBjvMnKBSLSFDbeH72sp5AtVw29h37bXF52fST79y7Y4xF9hkLM/JdVcSYDg3Xmhg9LIDpHJS2Xbe/t2NAKtcnzz4EzUgmow1nYUky6T/55BOTF7E4p2UaXNh64zv8n//ub6z/w2QedhjomTagh4XnmM2Ynkgb8Lm6top4xn2+0aAkVRPffvsd/v5v/872kMnJrOlXx6ME2sMGFuems4ilIggER0iNxxFPxY1hx/VM+RLKdTH1n6Dg4tyisVJr1aKBVAbuvvrJ9OSplU6JGcogcA6OrOArgQ3OXoJVCWP6k8VNGQUyMg8oj1IuGcuQ+stLK8vGuJXTpmw1K2xZr5gcAEEZMgLJMmXwiPM2SebhGIPSIXsGJRAEZpF99uHDW+RPjw085bkjFmchZxdsJauRZ5TPv/wjfPb4S2OIM8GK+EWz2cHFRQGtZhWFixO8ff0Tzgt5u4c5KaMgYuEEoqEk0qmsrUfqHvOdCfZw/Mn2f/HmJ9PCZmE5gm4VSs0Nuw4gjMesEFt6PIMHDx7i5o27mJ9dtDbQPjIb4dWLn1CrlDBDVmUkZIVPOU9m5hdMa5uFIwkEv3j1yiQ4aPNtHUeck12v1LG/v282gjIe3AsIeJnMR6uFo/19Cwyenhx5RAymLjtwjlraqUzWiAQMfDBL4Oadm1ZglpIGr1+/Rv7wCIeHh3Yu3Li2hnAwYprfRqBougwMAtSEhDiPNje27XzT7DbRHfZMhomZDASCBTqlvYwgvicZyLu7OyanQpAuFQ5jKjtpc8X0OMeCaLW7GATGTIpn9dqG9QsLEgp8qZRdcd3T41MEmSXSdanVlJBgxgSLFS4truLO/QdYW910ZzKHN6LVbpl00NMfvnP1CIaswTFEMBT1shlGmJ5bxN37D7G2uY1MJglKCXdbBJCrtj8zsHaePzGge5oyLgyeRiLoU0pg0EW9WUEkGcH2nevYvrVs0l1kUZPBzRoU5VIfBx8OsbOzh/VrK9jcXEeSXJAe0KkzMEz5QpJ+2gZ88zxIQCMWDaFSvcBZ/hBHh3s4PtlDr08AtYlKtYT9/R2cVo+QDMWwvrqIXC6LTDKJhYU5zM9O2xn46OAAT58+xeHekdlE2ksVX+daZVYV2cucKxxXBk2sSLqvngvtI+UwVlfWwCJonBMkaRwfH7lU7rAjccgfMratkaSSZutu3bpj2t7my3hZOk9//8zWBzM0mJXCOhrMBBmfSGJ6dsoCktwD2Za9vQMr6sn53rQ0+LYxvJz8gTtru/OnC0owoMbMiAgz8CJRBA0wcP4QAVgnX0jfxRX6S6UypqFORfnWoGe1LTLT44imQghHh+gP26i1qmj3amh3myYpxsBWYGxgOuQsOBkcc6zEQc/5cyMjgHXtbMh1QGlJzpmEl1EsP0JncQHRBKDVLgEBfqCA2u7yxwXEyUeSjy8wwQ8+GYgRBColyr05wNh8x0uWnAMiOB94P7LbpXHtACnn56mvBXyIFelnGfqBOwGlYlBzH+S93O9ZVJyZy1eaw/y9+7wD/WjfDXdgwVljQrvP8nki+7B/ODf8/oQAXvm9Ao2cj+X0lPk5gYS8r8Bz9Y18Kfn7jn3q+kXypQxA+clBnOMaL/k1DiRzALrIa/KD2B5+r2ezHXy+MtoFlgpA4v4kMFLALNspAFXjI1BLc0kBBDJXRRbzg4l+UM2CCpQB8oB8Ae4CoEWKUJsE7MpH1zvJfgvkkv/on/uaHyI/+kFsgWoGCHtZ56oVpDnA623t02B7GevCSAyP8oInbJO+F/mK12utqP80PoagefiQvW/IZR6wiCV/1rmc7+jeyzGzNb/Ezla/qv+1brS2FSDhz8IStJZ0b/Ur2ypsSu3m5xRc0efVv3o/82E8WQkBrFpHAq41h/hZ4QL8mzKqBdwLrxLwK7vlB/l5b7bPjydornH9+NvnAkwuW0RfAlydbXSAt/qRZzB9aW3zZ93TvzbUDgVKDAfyJEAUvNIc1Xrk2Prvp3mmvnVSWA5b9IO2snnsO2Ek/uCRAGz/3Ne68M9DjYPWkK65nKdeZoLmj3+M/2Bdefgn/8526L7+eWP94ZNw0Tvq/f37kPo88D/9t//liC+ozUWLzZ/m7sAhB/LRaLBzBO6QSeEH3zgQAo3YqQJINcH8AKBtsB7DRZNUzFTpjbGgi20EZGR50iBWZC0acxrC9sL9P5AfoLHllzZjOodstya/5Di0MWij1eTg+9K5NP00sW8DV+xUN3mdzAf179gvMnTsN+nhCPCWRg7vK8OogeP7+yeoNi6LpKfTdmDi+HwsUC/DQYBUoLKAU7bFFexzaRwCXjk22vzojDuNbMcsl+H1jy0nkET4teELuFSbyYogEMlDozHXWw0vAuKmGJlgDhD30uK6AwOhmULO9vKzLNQm5qvbMJ1xNzZ+04HqBhZHnQ4V/4llzhRgbSiKyLCf9Z6KHvEaSV9o8Zrx8w5BHA9b6FEXdZQUC9/b+jjqKiKTAW1p9m1qJzqJGYHXAoplKNhX/CzvQQeaKbbsZzqFSo1i/3LOCGj2bxZqk4yt3kHzTUZO+tEKKnAtaVxdoS4HvGtt8XtFPvX7qwOFK+jJ3/N+bAM/50/f4GfZhwTY2QbZCm3qHCumQuogoci1NmUZMfaTn3mhceNcV8CD4yBpEc05A7g9HW/2sWyXbIjfAGsj8m86anOnQ3Yonb8UJnNzmJmnQxRGvd7HwtI13Ni8g0E3YEUC++2AyXCEEDfQjdq90bEIQmSdnhVwenRqBSk/eMyaTz9/jOX1dQSiYcTSSaTSXiouQVsWxGNKd4PSGCGbQxdnF6izuM25K8o1OzXl9LU6NQMkb9+9iRt3txFNRHBWLOC0cG56q6FhFGOUzBoOUKtcoFQ4R7teN3CGa49s4Xz+DNlczkCdtWtruHHnlgEfL57+hFA3jLPjPGLpMJKZpKWyskhRu9FHIpVGmCy56yt49NXnWNwYN+Zn6WKIUXuEyGgM7UYTr549NwCczjW1nU3DuNPBxvVNA5QKF2RTDrCxuY4//sUvkc4kTfaALN52tY/jvSPrO7ItqcdYqhZwWjlHrV/D458/wa//+W+wfDdnGsuDKlAtArVKB+XTIs6PDk2qgcAHi+WlUwnTSB0GgcPTIxyfHlsg4LPPP8edO/cwnc5ZEa3j3RPsvf2AseHImNPtWstY4gQFe+hjfG4SNx7dxMLWElLTKSQmWKwN6FU6aF7U8e7ZOzQLNQR6EZROqfG7Y7Yyl5s07cdRLIAWWsgsTePuZ/exeWeF5CmSSxEOArtvCvjH//fvcPDqHfrtLooc9/4QS0vLCEbD6I06xgDPzKbwm7/8DW4/uI1wlh3g8OBRy4HY//f//n/h7OAM60vrxgw7OTwxB7vdbBkwxwBepeb2sVSKc91lAdm+HI5ZwSsCGbQtBC5p58hA5PwiMzMcDZpURno8hezkBBLphAGydiDu9FE8qxv7c2VpHbnMJNKJcbPXBKF+9/vfotVtYDTGTJ8WcrMTxliuVItWlLDeaCBLHedYwnSDtzZvmf4vs43IUEdvgPLZGQ73PqBZLqLfo6PngFzao/Vra5ahYo7BqI9X79+iXK1iZWMNWzdvWD0Gskm5vijbUiqVsbF2Dbe2b6BRb6FcukCzThmuMk7PCzg8OcTk1JSljtNu22F6NLI9mGNLm3Pj1i2sbawby5KarsULpobnLXAjB9HPWNCeQDYdwQT+jTrPBBJOjilL0jMWoBUP9gp1bm1tGXhprKkuGTY9Y6Xu7e7i2Q9PrTBs+aJo6byUXpmbnUc6k7JxIttv88Y2VlZmbL51+8DpacNsKGVGvvmHf7R9iOxfgrWJlAPvEqk4tm9vYWVtGcl0HJPTUTtflUpdk1dgdka92kQkFDUN7bnpBQMx49Qe7HeNQfn8p6f47rvf4fX7l2ijhXQk6cDPcAxjpnHLIG/c5vj01DwyaRYyzKJLUO/9e5szY2SuElBnLQKv1oacFZ09OFcZ4GR/M3iUYiaTF+i/dEzI2AiGkIgy0OI0jbtdpid2jG1MADo1nnI2ttUwAOzD3p7teXfvPcRXP/s5FhdWrL3U+SOAUalcWJBvb/+9sfJZwI9BAysYVGsjFIyazM/k+LQFOnKTswbQca3UGi4IfXB8YCxXri22h+9CGQzT0g2HMByNcP3mDfzxH/8KyyuTrtbJ0NkeahJ///tvTZd/0G871vqga/WyJ1mwcIpFB5ds362xwOvSigdAh40GbwHFUsX6mrb24aefYPvGiukGU2qkVuviPH9qQHv+5MgYwgyWcA/meZdM4ByLfWIMqfS4ZRKsrM+DcftSoWPA9t77Dzg83LciodSBp61y2qdOJ5qAOTMME8mk2eON1W2TxWm2m6i1q7goX+CifI5ur2ea2exbytWk00nLIiJQR3tGRjklWRiYmcrmkE5kEGEhWYRMgoVFOMeiYayur2FhaQnRlMs0YCYb5xnXADOAYiycTXA+6IAbakKyHsn6xjbu3HtgRXLpo1JSl+MwGPYtg+P3332Dk6M91EunBgwmkixcnESnB0zkpnCHDOjNG8hk0lbHocXMnXLF7M3pyTGODg8tuBtJxFlW4lI72cg36GNqfgafPfkUU3PjJv3EMTIda2Y0dIFioWH9PTU1gZXVeSZZgeV06iVmGJbMhrbbTquX5ymesbnvELjf33+Hk8MDFMsnGIHFG1uo1aqWPcVgAaVF5mdzyE2yCPMU1lZWkR1P2xgywP7s6VOcnZybLeOZgmxn06im71NveEzcodlMvjPt57B3dWYnM/7evXvGkOd6ZRHW92/e4tmLnyyQQbyZtX+IwjIAxqKCBGqo+0w5lpX1NVxbWzd7zEwdnp3IaOa5pUuhbypDU7N2SHmbMLK5jNnSeuuKiMLgvRFK+gSOCfgSaA5bpoYABgGnDEyYv0ut1WjE5LykXcrP8m+q3UJAi6A1ZR8ocTUMBxBPJ6y4cm5uAsHoENUGZWbqiMRCBv6PhV2AirrQXDDDUc8AaAalmGHsMk377hmUDAoQJHIarXHLnLlKo5bfK1CMEhzyb/3gg87SJFbLjxCTT2dmfk7goB+cuQQPSJQx/fyrQl6UeXFfzq8lAG2koKDzI0xazqRCHOnHD3ryeQZW+hjQAvk4JgLw5KM6AtIV+5EYBYE7Zs06ENaRldzzXHvcOBPAvSrQqD3Dz3YVEEYfVf0mn0pZpGqvI1654vF8R/6dbfQzYwVeiQWqOca9ne3h+nFtdr6apEQFYAqQugJlr0BA/U0Arh+AFsbxMYjKdrg2uHnEL5HxBIYKtNLYaz6o/zkvmV3EPlZGtXANzUne28D5gQP56bv5fXIyoMXq1DjwsyI88Vr56/IjeZ2+9Df9LJCLPwtvEdjoB/gErjGY+jF+ZeA9peuCTv5LmI3uyfvKxxeu5V9bflxJzwz4dIXtecx6CgQsQ8xPgOP9nL/uJEgEPvIa/l4An/nYXoa11ovaorWvftL4aTy13nm9gjBqp8ZAfrnAXPnYl3bDY3P7gwcO52GqqMPe1F+6h38eabws+OcFrRTs0JpXwELtFegvMhv7h+tYa9U90GFHGl/ew4/3KBAlUJrB44/nkh+81meFO/nXmOGhnsSnxknv7gfBBe5qjvj7gQFU/7y8nC+eHfWD63q2xkLBAtnQjwFotUUAt+aH+od/Z80PjZPmi+4vHIjXM0DLvpRt8dsI/7rwt9c/ruoD/95i7/pv/5v/fCQhck5ypfTLgCpaRePOD9MwcsDFpuVB1gGPZJ8kzZDyGjqpmkgcHGn2yomQs0YmkQBENl4Gigxn23D9S2zvAAAgAElEQVRYdZ3GvNkyQ8YvRQyZhsTUPEag2SZpPisiz8kt9os2Ox46JJkhOQ5FOjmhJSsgRg3/ZlEQ38R2htQBknR8TZrBA8f5HB7U1Ecm8+AVwhMrW8xk/qwF4gfR/IxsttfPJmf/cpz4rjzYEQSUfAM3S1egkNXumWLqqgALhNbGoQ2HP/P9JOMhA8D/BTj7AXVe549y2CQMjNmYxxNRj7Fa8Qz/VXFFZ8BDpvNjEg9goS0HlNCAsJ2O+eoYwC6K5lgIdLCcwbkSUjfGiRcxIjuGfafAhoyTpEY4FgRopWctg6noO/X+tFB5z2TaRR0tbdtjKNvYDJ329OTEhJOiqTuGNP9Gx4r30zrShuXXljOWT7Np1/J7jhu/2B6//pf/8KUDoQ43ChJwfGSM+b8ORDJEisazPSpywd/x8/6oqsZfBwKBvjK2bK/mNdvIe8ge8F5ipXO+KvJ6CX7TgfAOhzqcaIPiPdVWt4lcFXL4+JDHOa5gC+cb+0sBlo+Z2X6wWQcRgdIfHzKdzRlgMAxiNGTAZhpr124hkZxGszlENjOL5aUtNKsdnOdLpqvIwlaBYRS97tAkKCJjEUxEE6icXxgDmo7f3odds30Eqh59/gThRAztfs8Yk3Z4ZNGC0BiGBiqVERhyDTbRqDYsvZJyGpyzTJlmcS0e7kvVojlRT/7oC9MLPTk7MVDamActl0ESDlAvtopK8QKls4IBVGSf0blnmvb4ZA6TM9MGCt+8u4Fac4DnT1/g+F0e7XoD6YmosVMJsOzv7GH3/RFi8QymF5cwt7aMGw9vmR5lKj6G4lkN3Uobo2bHwPSD/V3LDCAzj+w+jlmpWsLG5jVMZHOoNOsgE+fu/Xt49OgRWH3RbFWhjGa5i/zBKQIciw4Pow1LRT88P8JJNY8HP3uEX/zmT7CyPQeqGjTrBGKqKB6fo5AvoEF99mrdGMEHeztm98hKJIhcoxRGu4G1rWtWWI4ObzqSQqvaxEW+iPcvX6N8doHQAOg2nRao2ZzAAKnZCdx+fA/Z1WlMLGYRjrtnD+o9dC4a+P3ffge0gGQoiVF3hKO9XbCQHVO6JmezSOSSCKZDyC7NYOP2FjZvOwY0Zc96TeD96w/46bvvUTk8RXg4ZoAoQVIy8MaiQcQnYqh2yphencG/+Ff/Ahs3Vo193mkSjGqY/Ep+J4/f/c3fY+/1LlYXVg04LRZKliJt9QBGfaQySZRrFZt/0trnuh1PjxvQUi2RIZ+3tby8tmoyDoOxIU6LpwYIRRIMoMQxuzCDuYVZzM3O2nrl+L1/uYNyvoVivoxcZgpriyuYzc1cyjbsH+7h9btXqDYu0B60kZ1Kmx4ngszWuDDtWhZAZErz7Pwybt96gNXVDZN6GHQGNq7H+3soneVtbjBZudd2AFa9VcXc3ILJ3XBNtLsd7J8codpsYG5pEXcfPjRtUWq5Eiw+Pz03Nt7s1Kwx1bnerJhTiI7KAOfFEt58eI1kKm2gdjrlitnSoSZD0mSkuh2XRZVm4bQWOr02UskoKtUyGkwRHzlJJsuwYqFHLzhpdqvTt7MKWeaPHz/GwuwcKgwgBRNWMJFr+fzi/LIY7MQkA8tJY/jRySNw9vb1G9OtpR0pnJ8bWMg9dX5uwYIDuZkcVlZXsbG9hZWVaWNtFopDmws8R+zs7ODHZz/Y+oxSizAWRW5q3qACMnI+/ewhHjy8a2z/RMIVbSNJq9MamoROo9LEcDBm2ukTDG7wONbpIzAamI06PNrF23evrGgjC/xRg5hzhUFqBj7ScUqTRLHOwnKZHKYmJ60QIYECnge4fsgSTqRZP2LGmLaqyWBsKU8Tk2v82vo1Y16GKIpvxAiCyGfGbNUZs9XsIJPKIp2ZcPvNcGD6smvXNgyQI+jOvYQSIgTzvvnuW7x8+RKxeBJ37943AFfaqgS8KUnQ6zax9+GdSTCEIyGTvSDASmYxdZsDgzHMzs7j3p1PMDM9ZyD/6ek5Do+OLNOk1qzZWWdqxgU4GMjm58uVkgV+mLb/6PFn+PqXX4MZ/7WaK1pLtv756RlevaSO+Cs062VzYqPREEbBEaKxhLV1dm4ey0vryGQnLeODGV6EhFjUmv/IyGdfcz6trS0hNzNushg8z1hApsb3cLIoZCrzZwuScw8bjRCPUY4jgZW1NXz99deYmJxEq9WzYCpB/FfPn9nnpnKTmJ6aNBuj2hhHR0doeMzC1bU1/NEf/RzzM8sm79Ek0WTQxlH+CK9fv0ShdGYgsRWES8ZtvOLJONrdhmU7BEKedmKQxfHGMOrzjDZmUkCUnzIWdXAMOYLyS/PW3wSCWXvgxYsXtkfzfTJxaga7otR2phq5op0rq5u4fesusixQawWpKUdEEIBFfPN4/vwZzk730awW0ahXEU9kkGCxxn7AJGdu3blvBTh5zqMvzgKVDDzQjyG4T7YugfT4eNzAdo7xKMBCdAkDMGcWZ/HpZ59ian7cAklco9ST77VZuCuKRrUL9md2MoPpXNbOp712x+wagXWm1lKCg2ctMuonc1mMBQYmXbLz/pVlfVB+o94qYjjqGNGjWmUWEgtfhzA9NWGfYTCXhT4J9NuZfWffGPYkBJGNTCYyszbI+qWNYZCEUhss9spxN21xk31ygBfXEQNslBriOqZtpOwRCxmzQCk1ohkEjkXiYEYAAUzaXQa7+Hv6G5Quyo67wowGwnS6KBYqaDVaCAwc09JISEHnn7Ega7friqUz+GSgWKttdtCVR3AZrgbGhUj2yZhPxOdZXRojSfVNj96IL3EnZUjby6Axi5fyXWmXU+MTVviVv6em+TA4soK0ifEEZpamkMrG0epWUGuVMRrrIRQeIhAcmJ/b7tRMI7nbaxkr2qRvYswipdY+bUENzWbDfCJmfgqAFnAqn4jzmsE77ik8zzgA2p252d9+wONj4O6KJOKAHAMfPgK4da534IyKuzv2t4AXSmfKlzN/JXDFMuY8YDDW+QWOhcw2ieEosgh/Jx9eAKpILrynve8wcCnHyeYQC2DWlu7FIBXvQ+DJwDsPCNV6twwVH2NSfrjAE/++w/fmuAsjsEBfrXbJWOYzhYvwWrbVz44W6CXsw/moI48cx0LBDiwT+Uc+6h+CWo7RLJCTfxPw5Cf4aK+Uv6brRNhhfwqAlt9nGQEsRuvJIvjBZD8xSuCwQGw/uHQVmHGyIcJfLsEtjwkt6RDuPWIWi1mpPjCA1rISrqRcBZheooY+Nq7aKxzDz64VCO3vN17HjEcFKQwHiTnGvsZatT3YJrfm3boQ3iAQUFIkbIP8cQF4Bvx5hTYFBmpu8HypcROIyfZwrxCISxvHa+Qzawwl66L55HCTK0kUrV8LAHmFL3UfAx893WH/eOvd1V9+eyFw0f+/3sesqIfdsE80ls72/MeFGvXOwipkm/g5rW1hAfq87It/nnBf0XtqTtjPfTf/lNWhNul9ZNP0GQHN/Lvskea85rfmsABXe46XLSC7wc9o3aqdWp96D9lPA5SviNqX61gYkMZA+Irsu5+BrHYL7/DbZuEssm96Z72jrU86QN4acu/nMC29s5/RbPMLrvCnMCi//fHfX/2sdv2hjXDyHbZe/8d/81+M/CCQDKwu0OIkAM0vGig2wFJ6eVgaC16yG7hQWIiBjaaT6NeX4d/8A8NrLLpnRRWuNgFF+NgxbAMLHtii6TrtWT+Iy/tR14xRT37PAwYBPoFj6iQ+h5s4jQnbZY5lMGiHQ17Lg5NYyzzUcOPnWCiyaUav76QerhayM1R0ftku/s2YwHRoPKkELTL2E7/8bFneU2Akn8k2GrDZbPp0Op2EhlJc+GwdusTS5d/Yt3wG28tn8zqxSNkGbWjSEFaROj5T46sx0OS2vo1GXVq6tykpKuY3QCxIwjZN5iasD2o1Mvkol+KK1Il9S+0d/szK8GyrMYJPC8bOpL4i/8bxIEjiNh0XfeSB0bVJTHGXXsHfWfqHJ8+hTVSMYkVrODY6FKj9/oMA9Qf5PpKWoXab3pt9I2YDGYX8/MyUaz9TqM25TiTMwWcf8XOK2PIZvJ5ADdupgACdNLZJmyo/w7/zWq1Dd2ByILvfuGpt6Dp+Tt/7P2/McY/dznXLz+kgJPajNipJdmhD4u81B/Q/38lVeHbt1GHRAHuyULyDroyNgFZtSgrw+MFyGSQd1HhP3pv9omfw+WJ16wDA38kGaF3psKjnyXbZQdwDLtiPOnzIwNPRbHdY9X6E0YB6mFuYn7+GYT+CZCyHmallY+heFGqoVloYDoIYC/AAmkJmPIdkPIVQb4jToxMckzl8VrACPTxULq+s4JNHn5lGboWFf7wCmmMBB8iEebiu1wwUIwAWCoRML7HdaFuRHAE3tG0sXMVx/OTTB0TEjG1I8IsyEwRVmq0GAmT4UTOw3bGigO/evDV9sc3N68awZHGv1WubuH3/HtavZ83nujgDfvjH58ZabnQuQJI/Qb7C2Tl+evoGzfYQG9u3sbi+io3b1y2VlSB5KX8GNHoYNNo4PTw25nOYWuwYGmOu3qji5PTUirbNzS9aobpYIoVPP3uEW7euG6heLtUMQK4VmiieFNFrtNBtNszRosO4nz/A+9NdLN2+hl/8019jloXMMESjXMP5aQHNYg1nh3nk9/cRBouDOqCNKZhkERKRT06kDIS+ffeWA0sy4wgOx6zwH2U49t58wPGHPQyaXYSop0unoTswpzGUiuD6o9tYubeFyeWU+adkn/UqfXRLLfyHf///oV6oYTw2jvFEGt1mC2/fvrGxoYZ0fDyBzNwE1u9sYW5tEcubq0iPJw2ALl9UsftuF4dvd1HPFxAh5WsYwEWpaMGFcquM9FQGo8gQEwuT+Jf/+l/ixt1NUGK2WRyZHEKlWMPF3jn2v3+Lo7cHWFpYMmYq5zsBoLOLgmk1xzNJK2zFgnnUg9VhhHM3EU2iUXR7Jtf49MKMMZ0j6Sjy1bxJoCxvriCVTWJpfdEYlrT1BAUIuD395jlKB00cvDkyzeYcQcXxHFJxJ5fEYm8fdt9h5/ADCpUCIskxpCdSNi6c86VK2dLlmREzM7eILz//GW7dvMv4BNo1ymMc4dVPz9FnIDkwNN3kbqtlEgousDiBmfk5Y1OWqxUcneWNdTa7uIBPHj82NiMDyQSyDvYOjEXMPkpGYjg9ObO5ksqwAGnAPr97sG82nOxn03yljBjtUihsEhKNZt3kEFiYiuuTexULsBFAlewY7RelUrjHkuVKQMUFC92exT3u9o3bxh69vnXTJCB4Br24qJuECNmZDBjZnt/rml2wvSQUNgbtRf7MmO4Es1lclPOOdo2FwJjlsHn9Gja3rxsQzaDD2WnFGIYE3FiEj/IV6XQKsQg/00c4Eke91bY58ujRp/j8i7uIp6yWmgecuaDJ2WkZlUoD6AcRiyaQYmG6UcCCN8y+uCieolA8M3Du/OIUg6Fj6tkBlTVAGm1kJ3IIjYKYn1/C9OS0nRWT8ZjZC7bvzZvXePbTj/a+iyvLBvowOMHzC0Fanslouwle3btzzxi5rPJlshy1Ci7OTw1YM8ZtuWL2YGKcBToXDdTrD0bYvrVtgbBUioFuw4rQ7LAAXBk//PgU33//vcmxEABfXFi2PY/zh5NydmYKmWTcNKDPz048bWTqOJMBXUe/NzAZBBZIu3H9BiJhrreRseOr1ZrpX3P9cc4yWGSBCmZd9DrG6C2Wy2j22rh+Yxufff6pAY/FogMECC4WSxfY//AB7z+8RfmiYIXzglEnj0EAmjIAZOKur13D8uo1rK2tW+o7+RPDPs+fI1DKjsAbbXw4RuotC0F1bN+i/BFlVUb9vr2PnQ08x5uBesmIEQCkhMKdO3dNG5fSMCwIyb462PmAWr2K+dkZC6LyHfl79gELzTa9+Xr33j18/fUfWxFJSvAyYBkKB5A/O8HT509RLORtXblzaQ+piRTirFvQrGEUGmLt2jrWNlYRjsas31mYr1KomF2kfW3U6y4zLRbD9FwOiyuLGAsF8P79Owsy8N1cYCSCsCfZwkAPA6UkS8zMLGNraxvJNIupUmOa8hsEBToold1cLZwdo99pWhZkMBxDMpVBIMhA7iRu3r6Dzes3EI8xwNJ1dStIBmm3cXxEdvmOMd9ZaJABx2gobpIpqWQGo7GgSencuH0DublJk9bpmz/SAQZBy9Spl1vmy4xPJBDnGaHZsrGj9n+PmV3UwqaeGFx2BZn6BDUpG8PCwnu771GunCF/vo9wLIBhv2d1E8i+DUcCmMikrWguAWhmFdG+sdAy916eYQkscw4TgGbAzgr4VqsGrFv/SsLQ0351rNCRk2bZ2MDy8qqd6Qm0cP/hGuM+4Hwkx0iWH0dbqCxSA3OYTTIYmKzIRDpj/dGm1nV/ZBkIzDCkjE8yw75vWobK8emhPesSZOo44geBUBIRRkNXEHEqN2f1AZKJFLo9p1fOLFzL+Bl6LG6vjhAB6C4DpS3HtKXEGIM+Y2GnE83re6MhOqO2BXM7w5b19SjUR3fQRGdQNxB6ABI4ulYjgQGuTtfp6JPUw3Hg+EVCLqDZaLhzOJnbxoT2gCX2rwBBA/A8kIx954CbP/SzBdYJ1JD/J/BXzEIBK36AQ34t/xcxjfu5gDn+74C1q9o9lEoSQGWgaP9KmkoAGe+nM7zAHzEk5Y/KJ5LPEYSr00A/0fn1fKYH0DIAYed+Mp4pYeOK28uHd89wfqaAr0sA3ZNoFJgpP0J+iABcEVwEyoi1Kb9MvqWRRDyAUOCM89lcxjjHknaGvxMxiO8qwhTfzYF0/3H6u+6nQISutXHw/H8/wKf3d37mVdFIkdWEm2iOCAgVIOYfZz/g5cBIF8jzA04KYli7+lfzwOZD5ArQEqjL60Q2ZPtFkOPvBYjZYHtf/sCK2QcPH/ADlX4AWnNaxACNv81rFunxwFn6lxx3Zf27NeZkJeWf+wFokd/ki/MawzAICjMA7s0BkeNo0zgAFtRi9rXHRHefc5KA3DdEBlSAgr9XYOk/tWa0lvkebJ8AfvnXGjP2Ce8l39g/V9RHwkzU95rnuoewFIGssiduLbqx1dqSffLbHs4BzTtdp89qzISHaK3JFjmA2WFk+hJIzXnmn8f6Pf/X89U/+lnYhwBojYeu8wPJembIk0dl2y7JdzFXW8QP9Prnqz5rgQOmvvkAYP9aU/BI88r5Ec5uyg7pfQRE6zkaF9sLvECY3stwVW8OE78V4Oza5ea/v7/03mZnGdX1gg382W879Uz/XiE7oHv47YX1+//2P/ybkR/0FIgmAypgjpEfc3Q8Rq02BDaJE5yHCC4iHkp4Yx7+BXrx71esZRexUIoJnSQ/GOWMmLepeMxTGmbe0yow1502s21+IXaHAwH5bH6Wz6RB5z1NM9ZL56GeGR0TOjqKIPHvvI/ATN5XLG4OBN+dXybd0HXGXCAaNw6bcJEg6i3HFBUTmQcxtZPXK4qnzY3Xsg28PwtDOeCVoLeTSxBQLYMjg+wH3sTi5vvwSzIaOnDoZz6bfcEx5vvz73wWnylJErVFY837fbyZfWzENGZ09MzpzmatKrNpjpqhdY6z2Nf8n9dRE1oa3DwUHeyfGAh9NUdidi869zZpvcPmVZqXW2Lse7aXzpQiZWJUiLmszVsHJv8BSEaNbeK46IBhoXrvi59T9IkMDAuaeExnVgVXJJzzzRiHA+qhukAL28Tv2U6uDX7xZ14jPWp+r5QVFeDUHNHm6TeS2qh0QNGGxvfU/NemJ+kUApg61IhJr42I/cF+V3+yzfy8DBx/z9/xen/UWwZLG78OJNo4LFDDZFgvwqqNw7+21cd8vjZxd6B1LBNeK90rbbYqOihQWodUHfo+NsJ8hjI2XHTPbYpX/4hAhIzNXCrWkU5NYWnpJuLhCcTC48iOLyCCBOq1PsolFjJjKmEU2clpTM8uIsHgU5nyGQVUCkUDEeNhytwkHBN3cgJVVqHv9+xQHAkHzQElGjDsdgwQo+PP92cqpW1a/ZHJU9icGY6M4cn+pD4y18Rg1EOxVDCnt9asgpJ2PQpVW6XaAMYTKWMBvnz+wgqubN24aSw0vied4gePPkV63LGqCCy9ePbOiuFcVA4RDHcRHBsaO+jty12cHF9gnlIkd+7g9if3DVDuNAkYnyLUGaBdbaBwcoqjwwMDlekI00mntAKBtMFohPVrW5ZVwKJjX375pbGQOU50Ys/z5yielFA5q6BONlK3j8nxDGLJMA4KebzP72L62hK++s2fIDM7bezWZqWBbrtnrOGzw2O8+vFH0/Fk8TfTyG81Lc07lU1jYiqLPga4cfsWvvjic6QSBP6ZptxGrVjFzuv3yO/s4+LoDEzmJLsqNBZCJBVHfdDA/PU1fPLLJ8gtjiMYp94hUDurol9p4dk/fI+j94dIBBOYzk4iGYubDu7+wQcDFhANIDM7gZsPb2Nle8O0SBOZFHpdmPTIzptdnO4don1eQjrCNMMgSpWSAdB7+T0DgSMTUUwtTuHX//TXuHH3tksjrrRQPC2helFFYe8UO9+/wdGbXSzMLRgQwLnCviW4W2s1jAlOQH12YR5zXhEmslnJMo6MwggNIug1O2h2Woin48gtTiGSiaDUKWNhcw73n9xHYjKOqTnKBsFpoQ6o/Q3svshj78cTFPYv0Km20G10EUEI6VgCszMzphvdaNfxYf8NDs8OTdc7lAyb9AFBXI5Xren0fxPROB4+fIy7t+9Zcb16qYKTg0Ocn5wgRickGjYAutOqm8RLoVhAOBjG1o1tA6ApcXB4eoJeYIT55SXc/eQhIjFmYYwZcPbTs5+QPz7B1toGctksjvePDfiLJJjqDZQqVZxfXJiNpmYs9VMZHCLTj+BvNBQ1Z4nMaAbFDZyLcj+LG4OU67Ver5mtzEw4+atgJGxaowJfjEXNQoXxJB5/9sRkFsi2C4bCxo4lAF6pVo0ZbbqpVtPBSQwxIE87S4CfGtYMINge3GU21DlevHppcirTMzO4dn3Liujx/es1x/TLn5+h0ahhZjaHlZUl0xslcNJodk225PjkEIvLrkDj5BT3LyAQASoFOo3Awf45zs9Kli1Cpz0RTyMRjSHKDJJBH4WLU1RqRXT6DQTCI2SzGWMM29mq0cTuhz1btxTKJQBNEH55cdZAbtozBk0IDhKA5v4zMz/jyb45Zs1Z4dwOv7StLNJI8JNzgmfmSrmHZqNiGRjMxjjL50Ht7kqZhdKCmJlbQIgZOYEA7j64jxu3ttFjwMmqf9OpdYd6Fgh88/Ytnr98bmNmtioIk6IonJ+ZbYxHwlZIc9DrYGpmxrSmybInQ5kAIRnNBLyXFpZRrTCLqmVSN4lEhtUqbD6SlWsgV5wZLm5/ZQCArF0WJWSq/9rmxqWzaw7DyEmIlc7PcXR8gFPq5bbqaPdamJqeRGY8a5k5/UHAnn9t64b9n4iTPUVAgLUbqgYSWvA/zyBOGYGxvukC9SkBwHouJEF4wBzZ2yqczLliwfNG1Qu+JI1BT7vLIE+v3bKzQ7NaQa/fxeTEOBLJmEn6mBM6cFriBMkZ5P/kwUM8efIzjKencXJWQKl0YXOdIPvB0a5JVJGNxntWqyUDYYPxMfRGA8yvzOHJH32OrZvbph3CvYf2qHxeNTmig91DfHj33tY725DKpDC/OIPR2AgfPry3uc6xN78hmjB2vhUDCzOlPGls2DBluSZzmJ9bdMVS28zAbKHXb5sEB5nEtEUMKJMcQ+Y0daAj8QQmc7NY39g0EJRBiCsAmmB/zwLM1Niut2oo1c+RyY5jOjuDRDqDcCiOGrPromFcv3EduVnWFKBucM/Ym2xnvzO0mgG1atkAaPY9i+kR4B4bEJR05BEW7qONIPhM/4dkp/PCEV6/+gnv379FpVZAtXaOWCJsmu0d6mAHqZHpNIbjCVc3gOcSZQTyGZY1GYnbfnP7xk0LSorEw0wTSrzwHGNn0pHTKqajS2mUUX9gGYnj41nrT9oksn+ZrWAAdTSO8Qz9obSdoyX3xvMO5y3P3Cz6x+fxvcbTGbMxtUoDY8MQZqfnrTbAzVt3MJGbwNn5Cd59eIufXj2zDAmewTieAQLDBCSZGUD5BIQxPj6JlbVNrK9t2PMtoHJwYGuS9p0BEfOLok5HeDggyOoy4ngWZWbFp48em/QT34OFN2mDe+gif5HHh8O3OClw3ItoD1oOeA620O4xa5TRtS66nSb6AxJLghYI4DoyRqURQygn4bSF2WfMPqb8kc7z5p96WsYC4uxaT8rI2burguR2TvfAQj+I5wforsCJq2J/vLd8HGZMuc5w7GcHDHcMxnCED2e/Of4ClOycHvAAcQsAOMap2mLXmzyEY/fKDxHoy+coy4USLfqsw3JcvSp+nmCiGIn8i7ALd1Z292dGjh/U9IN3IqxYANCTQBCoK5BR/qPAU/aN/iZ/Q+CUHyhTmwUCsm0C+wQqORDISXTIX/UDOeofgVby2f1+kNruB4Lkh7nfaZwcKOWfB7xOAJZASoFyHGeR1wyYsrnlfD4B+wLvBUBrTOX78XnSuFY/CIQUAM2+47gLC1Ef6plqr0D4j3/PZ/lBOr2T5rj6UGtEvqEwBV5v2W4dx6T/eI76wUt/H3OdqS2G63QdfiB/WvNx6AHUtJV8R/nCtqfRrtVIXnKFw1VjTWMqcJtt8GMc/nnmx+yEm3EM9R4ac15nhFAPNBewKGBcOJmRMb2MBX9f6D7CyOTHqy6ZW2uuYJ+++HmOv0BqP8CrvtZ4CPPQmtLPJJHp/f1AteaD6gd8jDHKrvltjB801nMuG+vThRawbePrYSayIf41YOc2X2E+zUW9J69lIFdffzh/3JgKq+T3/OJ7a9y1zv3rz9+35jd4+BbvIxxF2K6tSxVn9eoX8POub5y9l/31fy+7aP1NpUSvLprfTmn89Dn/O6u99qz/43/9tyMeLFXoixOCh07eTIxZtwCcRi5f3h+d4sbCLzEumWCIVmcAACAASURBVJalAwsbQeeHLFBObhUY4z0IhtrECV9RwDWw/hfhJis2r4sAOwmQywk0ZJVZd1gR6CpGKplMZBWyvTyssB2SC2GnaePWwGvyuBQKt1DYFvYNU2j5JSNCR4hgJQ9qdBzYqZIZ0SFfACH/pg1bC1WLhswWtoOflTFmO9lm/4ariadJJD1fFedhO9lPehdtgjIg/Jy0LAWOCuhj+9hW9Y3AT95LYLGBO/W6tcmvsc3x4bjwMG+6mRGydh1Fv9/vXW5SirRRl5b3NB3veBKlYg0HB0cew4kHhzE7oPLAbJtEwMkuuMrPNJxXmmZ8J/YV+4D9Q7CO9+X1fBfTeBsMrF3sB7Gj2Xdiz2qBXAK/JongUheN4R9igZG2V6imh45X3DKXnbR2CrBV0IHjILYz/8ZxYFv4d/7tY9Y9+4X9L2kMfkaGRcaX1/B7AvO8H+c331vAK+8vY8XPK+jgNhMHYGjjVd/wehXd1IFOmwzvpy8dKLQBKnqrz3DseX/eV5uMbYBDV9TRH3TRpq9DA6/ns8R61hz3r3dtpjoA8d047uxPGT5er3mqDVRRODkwslt8lvqn1mgincoYqHxyXMBoGMHK0k1kkjOIhbLIpubs+0GftrCPBlPCh2PGMotnUqazyII/lJ+gNur0RM4YPmFPT9Ai3GDqZMUKJkW4WfW7xqaj01opOW1ZMgTF+iaow3cly5Xzd2vjmo0t52DhgmBWyLRw6bCfF09wmN9BJOo2cv4ja49phdSiJujCDXp6eha1ahPLK2t4+NljB6INR6jVm8YqplPU7F9gZWMWS8uzSMcTePXjG3zzD09RrXTw4JNH+OyLLzE/z3eGgcb9essA4IMP+5YSznnGlHSufTKNyGbqdvtYXVsHq92zMvwvfvELm8O0bQQjyhdlFE6KKOUvcHF8TIIvFqlnO5FEsV7GYekU8bkcnvz6a6RyWTQ7XUsVDwyAWDCM04MjvHz2A7q07xM5k1ogk6o76GNiKodoMorc3DRWV5dx//590yXPpsdQL41QOCvg/cu3KB3m8fb5CwxbfUTGgsaSpmb0WfUC6YUp3H7yEBOL08hMZnB6WkTpuIBAe4hKvoi91x+A9gC5iaxpU1Jfc2f3PYqVEjqDFqITSXzy5CFuf3IXq5sbGAVD6DQJGFas386P8micFDCbm7JUYIKqF9WiMYYHoT5i43Hklqfx6eePcPP2LaTT42jXOmjVmmiUyTzewdHzXZztn2DaK5YajyUMACrXazgvF9AedhHNxHH3kwf45NGnNh/fvX5n86tb62E8OI5Rd4iT02N0Rn3Mry8A8SGaY0387Dc/w+3PtzAWh/1zteRJT+GpHuicA7vfneN05wyNYh21AgMJVQzafSwtzFlxsu6oi0LlHCelY1zULtAhazMWRijOgmFjqJZZVGzPGHzrqxvY3Ngy0JfvyAJHzBIYz6SQpS58NIx+r2UANOcP1/ra2hriiZTpqB6cHGMsEsLS2iqu37qN8alJA5hoA7797e/w+999i1WyUze3UC9XLE25VCsjGAuZZi4DRZTI+Oqrr90aPDi2zAa2o1lrWoDFsf0cmMa5zsKKBA/dmaPu9vEUtY+pQ8r1PjAmcrPuCjPTZti6WFrFo88f4/rWtu297959wOHxERgZInPO0q3bLLDsJJsIDsZjMfziq6/x9Ve/sIKAZteHA0uf//HZTyYjUWs2kEqnsbl9A/EE5amCpoPNZ5BVuXV9A3PzaQs+2d7VZdZCET/88Hu7z9b2trF/2QZ+UeKCZ6HjIwdA9/sjtDsDC9RkUuOIjkKmV1qpFE3rOzWeRG4qjfmlWSQSEUQjYwbyPP3+R7z86ZUFkAhAf/nZF5iayhrQz7MgQVUHQD9HqXSOidyk6TRz/+E+dX5RdOc+hPHXf/3XuH//DiIsiNrhs/voNOqolgvY2/1gADQdO44TQWhKIhjzKhzBp48/w7Xt62ZPqe1K9iTHhX1NpiTla779/ltj6K+uLSObdeuagCH1vsnGZ5p8Ohm3uTcxOWM2vFVvWj8ym4RzZHV5zQDfUrGKeIxM4IzpE9Phpz1eXlq14p0KQNN2Ua+23mzauiXIRfkAgil2YPcc0gBrWTSqxkblvjIcG5hOL21st0ewtm7ZObdu3sb0HHW2J+x8xvflHLWzbK+NExYLPNqzArfBkJNvsGJ8XRdMYSHarWvXjU3tzvMty1akXNR5keePkgHS3HOsBgXtQbeFJjOlmk0DLscn0hbUY0CQwQOOc7c/sDPapw8f4dPPvsCgzzR2ahCTsX5uBSwJSnKsGbRlhlu5VkZv0DVd/3gmhgePPsGTn32ByYWIFTilMl+jAnSrAwy7I7TKdbx4/hI/PXtu9ySzemoma/fY2981LWCRVqZyMwY0EzDk3IqEyahya6bT7tuZkv8oQUKZl3LlAh8+vHP635lxZCcmjETSsaJmfYTCcVA+Z2Z2EZNT04iGXWajAxKYUTFm66xUuECjXUMoOkQmmzZJmuBYFM1GB8enZwiEGTC+gbnlWQvktr0gMwMYlMKpVepGzshlGXA+w8GOA+1DlLTzJA91/uX8mJmZNnD5JL+Pn148xd6HD2g0S4ilaIcZ3KhZQIOAohU/HfaNPU+GML83kJYat57GJwFoZsQszs2bzeOcoYwIA+oEbcfgyRFEqKHOIp0u4Eh5FM55ZXxS0sSAqSFPSAFkkhnMzi9gOjcDSnAwSEMQl6D93sGuOczM/iLxZWZ22gFknS5a9bYFQ9ZXr2F7+yYWFheNiVytlbC7v4MffvwOu3s7Jl2RnRy3gJ6d6ynt0aPGZRiT2RksraxjZWXDZfB4mYQErk/PHUnGf1alTxhkutMoZG29trmJTx9/brrvZFBH4lHLJAnFTKkIJ4Vj7By9xe7Re5yXz9AeVtFFFY12CSOwv0foduqWkUAAmuPAQq20AZTOYT+SUEK3yM6+o769O9nRAjsIQAvM4nhxHSmL07XdATZ+IE/gm8788kEECjrgxH3G76Mb2Bpzaf9Oq96B+jZXRq69DvxzxQj9ICLtmYFmYw5kEUAh4EhgpfwWgdfOr3S23d6PBZc98NqAFSMs9RzorcKHYQeQ+oFg7gfOxrjzNu8nkEeEGflNYi4LzBcuIJxC/SLwUL6+ACc9W4QaAXEaB/aL1pfGQMAc9yH5g+oj/zjJZ9KzBQ4JCPxPsUb9ALRS7v2+md9n0xzQnPgYCPO3Rdc4IN3NC64ZkZcku6H39gNX/JsfJBTwJtKUwM6P+17XaQ7oPeTX83PqI31WPq1wGf6e7ZTfr7/rf84TBlWEi7i55Qh26isBuMJRBOxzrM339EA6zSm1k3gC92faQ5HXHBPekT0te4g6XJ70rNa5sCiRxWRTNT5+0N2O7J3OJaFS5EUFPYxI6UlqCgvSOuZ9uFfKl5et8IPcWucKhAjbssB6ywWmha2xLQKw+Tne12+LtL4115XZIcCZ9+Hv2Kfc3zh/FWRS2zWvbN2YtNJVUUE/FqLnyp5ozfjnPz+r+Srszs7FXqCl47NFfwDsepkpssF++6bnsX3RkNOrV7v87y/74Q+EqT0KiOln/3v5AWmNhXARjQOfY2tndPV+/nFQcUcFj9QufZ7/23oPOBb9JeBvQS13ZtXc5z00N2TP1aeB/+W//6+tCCEnugBngZZiKbsBuSo8KIPqNhq3kQiYJcDAn2VQBVyyo7TI2AhpypINoc1GkRAZExlKMxxeGWpFYGRUxJJg0Qo6Kpay7hUC5P14OOJnqCPH+0lPlp8XW1iglt8w0YDy74pKUaOTg8B7OnCYXjkjDI4Bzc8SXNQmzP4QSOjfmDSQHBwaGjrekv/gwZy/10bpN6IaMN5XbGICnfxZ7F2+B68TeC2jrv7kdXRA9GzeR5Ob/2vDEINY0TqOp96L/ebfhAi4KSBhmmVJHnCuotI82OrQosXI/zOZcZPjoKYkCz6SPUgHhdeyXxgwsPcbuMiNY2U4o+82fhcMYN+pKBWfz/Q79iPns4rf8Gf2Be8jVrtAaBlIHTKoG8jPsg/4Oc4pPldM1Z53wKKzRmCbz+Q9lIKt4IhkTvgzn81+Z3t4T80T9r85hN3uZVE9AbL8jIB9zlu2SWwkBXXY5suDmDcvFAgRI5qgiBj1mh98NzGfrfiV51RwnmjT8xscgcvKDrD0cq9KOe+jv2tT1YGUc0VBFW3+2oBk5Nk2BUt0WFLEW+A8bYUyM/zBJ4H6fJ4COP7DKe/nP7CqqKJsAjX+eAANhSNo1AmqJDGRnkcwkEImMYe53BrCY2krVFgut9EkW6Y/QH8EJDJpAwkIHHANDHoDk3dYXlhFvztAq966TJ8/Oz01bWbS/cxZCIysuA6dIcuu6LvDgW1I0Yi9a6VSxZs3b3Dj+k2sLi3bHD85PkQqFUcqEUNgbIgXL3/AweE7YzbVGg1jKK9vbqLd6aHbG6FKXdrBEOlE2piQyXjaGKbp1ISBQsnxDKr9BrpjDVx/sIZHX95FIudIJMMCcPDhFD988xKD7gi37tzD1vUcKLnaKQHFfA2Hu3s42j3Ey5c/4fBoH/E4IWQnGUSokmy3iUwWqeQ4VlbWcH3rhqXec86wyB21KktnLJxYQvkkj/LZORZn5zC/OIfe2BBHF2eITI3jF//sN7h5fxu1Vt8B14ULUFrxeH8fO+/f2NojwEPgudPuot5smPY2q9bPLy3g00efWNpvlE7dMIBRb4Tz/Bn2331A4SiPg7fvDRhjMUCyY8ezWQzDwNzGKpZuXkM4k8RYhHaZKc49hEdB7L/+gPLpBfrNtkWxWQitWioZOHFRPEez18IwFMDDLz/DV7/4CmubWyYt0qgyBfsM+eMz5PeOUT4+xVxu2hy208KZsUjrnTqOCkdI5dLIzk/hwacP8MUXXyA7PomzozNULypoVVo43jnA4esdtMi0rNYwPztn8zmbm0CtXcdxIY9ar4XpxXn86p/8BveeXDfguHzcw2//7h9x+P4IqVESoVEYHbLnogEksklUBhVEpiN48qsnWLmVQyBLkM9F3sm+Cw5JnwcCtTFE60HsPj9Gfu/EZDhGzR7K5yyC1TFN/2Q2iRoLaXZraA3beHvwwUAzat0ura6YJED+OI+Xz3/CzPQ0rq1sWPCKoDjlFDhHpnJZXLu2gWQ8ilq1iJOTY5zkj+xgycBDZmLCinkVyiUQopxbXjSmazKTvkyxff3iNX73D79FJhrHze0bSEZd4d1So2ba0c12Bzdu3cT17W1Lvbe0+2EAnXoT3337LX747gdLU19bJXCYskAH5VZYHK03cAExAoP83PLqktl4Mou5zo7yJ0jGkp6T43Q5LVsikcD2jS2kMhlj0VKChQe6KAu4hpzzRmCuQgboyJ2f/uqf/5WleTPgwF22324ZGFipOo3nV2/fmIRHeiKL6ZlZO6cQWOdetba2YgUQJ7JjVtjM8M0gUK2OjIH8448/mL4rr6EMgZ2b0lljHYcicdSqLbRbAwvYDftD09+MBMKoU2Oc58NYANu3rmN1bR7jkzFkWOaAEYuu0y5/9vQVvvkPvzXG6a2tm9aPnZ6TIuM77Ox+MPZkq0VgjsWKoraf24E2FDaAN5WcwF/8xV9gc3sbYcqdVVzfU77n9OQAH96/NRCUGtVTUzMoXpRQqTdwUSghOZ7GjVt3cPPuHRfMDoURDARxcnxqOq9kOp4XzrCzv4PD4wPMzuYwOzdlTNPCaR6n+RNUSgWEAyGzyX/5l39prEmzzUd5K8BInWYyp9eW1xwo3OHhe2QFGMmUZECAv1+iXvrsnEk28MuKnw66JpdyVjxHvVk3uZRu30mZsIiXndG8uh0EpKh1z8LMCysLGM9krZAmswkyE1nkJh3LmnuKOZ+ms31kc4r660Y6qRURCnNeRUz/noE8K47b7mBpbglPnnxpxUVDPAv3+jbfySA+OD4ykJjZDZTBmZubMUkYMt2psWx1SMZgZyfujQ4A79o8pF4u27S6sY5btxhESKHdcedQnhWpPU07w3vRiec5huAv+4Ha/JMzOdx9dA/bd24gngmanbbigC2gWW6hV+/anOw1u/j3f/PvrCAi0/MzEyk3vuenxibnWWjVZETumHQNA6ssIlmtNg2IfvfuPV6+eI3t7e3L7ERXMKtuEkDU1n5w7x5Wl1cs4NxodVAslgy4poTGeGbS6h+wDgPPJwSd7cw1cAXnyDQPhke4fmsdMWZhjMiqDVqQ58dnz9EfDbF58zoWVubRH7GGhCNgsPAwdf5pJ+LRMDrtmmmvM6BWuShg1BtgejJnZ2TzC3odC1BMT+cQiQaRP93Hs+c/YH93B8NAD5lJZl72Ua1WrI30Z/iPwY8RC+L1HfP+kgDArAcr/uZqj2RSKQcKe8E1LnfTWh4GXO2VuCsoTYYz1y+Lql6yZ3kWImRI/3IwtOJ+yVga07Nz1q8zswygpM3OtVstA6BPKQNycWZFdqdncjZvDKDpk7gyhdXldQvCZ3OTVpSV8/Tk9ATf//gtXr3+yWy4MQmZeuzJG14x30OYW1jG1ubNSzITbSABddp79o8ccAYSuZZDiBobnEGCew8eYGV9A/NLi8asDVp9EyBJOzgGdIcweS0yod/tvcFJaR/13ilGYx1jPVOLmxkJw1EX9DOc/KSYaI6EwrNfIuEygnluFPB7BURcgRnyl0Q6MXIKdW69bDvz67wz/xWw5IBmO8N7IIMfKBQxS4AKz1iWCepJKTB7TmCEMZE9AFBAqvx4ARGxqCsQK6BE/jXb5te4FQApsFfto3wO5w8LgfK5bAfBO15H1qqyVNkXvE5zj3sG1wfHScCLACjeR4xBsZKFAyhD2Q+EyXfUGhHA5yfqmQ1gUc5q9RIHEeitdilTVYCO+7tjQn78/gLV5MPb2cyTNZXfL9BH4JOAM+E1DktxvrqkIwUCq038Wffx+/3y6UWI01wREKb2McPHgr1eJjjHQUCeSEF+lu3HAKrmpeaU+uLq/lda5QLs+F7yg9U+jbG/ffydSIt8R/nJIua5z7Lgp2N18xqpBYg0KJ+Z/3MesH2aw3w/rhcbj0DgEiPwg3hc57yO9+Y9iQ84IPqK8SqMQBgan8N3ZPv1veaecBw9Q+vMj13515v6hf2rdxIOJH/8Y5BTfSg8R8+UnRAOwHuyLznvhdtwLvB64THCBfQZtVdrUPPBglU+0F/zgvNXvxezW+C52m1BCC/g5AdzNQ8F2PJnP/YoW8O+lb1TMEjrpOuT9vQ/T+0W3iGbag/wvsz+9pxddyTfK/kYsdG1zjS3/ePl7J7DOHSd5qqez7/77dOVbfbkicZcEMX/e38bTQ7Lpz8uHFK2hMQCzQOtNb2z5ol/P1G/Xa4BAtBsIAdN4K5uzhvqRaQ9pEgLG8zJxAi5XoAbhoru8QHSf6NWGRe3n10tIJCAn2j5mgC6nyIadkDvOOo/J642JtMm5kGJRfOCroAg09Q5CALSdC+yDsWs1CR3aVVu4BUN4vu5TnYbhhYRIyn8HNvtNHxd5WwC3tVG3T4j8F3AMQ2HompsN/8JyNUGy5Q0vwQKjYA2EH6W1/uNih9QUzSe/2uBaPMSOMl3kJEVUG2agdGokwDxJr0+r+isOQEeuKiJJCNi4+Fp+zCyrQgHr3MHABZTcKkvblJeVUmWUUskksboY8ohT2d0QCknoqrDmUzKHBjKrLgon3NGHPjMY67bOAXi8j05PgJ4NVZi5vNaF8l0mkTsUzG5tYjNCMfc+LNv+Dyxjsm8NEfYe3dqKPJzlJzhvfi9acp5G4k2ec5VRbM5ztZHnkQHP8c5yH5mXwl4lbHhtdr8DQzwmONKh7QDlzf2Wr/axDTXCEBrY9DYKviie/JajbEMv+apAF0ZV92fbVdU1b9pXM5XT3PNn2WgaLVY1LIBbJcMrqRDtKmwXfycsgHEQnEOq3OMpL9NMF3jrAOqotb8vYuYshgbtXjp1PZsjvUoe1HtIBYdx3hyDsFABuPJeUxPLGMskES3HUCpVEO7N0QwGjNwk8XdQvGIAUV2cOwNkYymMMUgFDVTTxz4NOpR0qJl2q21atWYLGRB03FgsKbXc06isb6Gzt6Knc+idFOT07hz+66BKq9fvkSjXsZ0bsLsTj6/j0b9DPV6GafFIqZn53H/s0eIJlPo9Yc4K1yY9mY8nkCt3ESz0sTCzDxyEzMGIJL5GZ+OY+XGsoGTmSUjZ7vCPCRAloC3T4+w827P2kVmpNneXt+qze/v7OJwbx+np3k7WLf7lN9xdprafKaRHQga+DI3s2BFnRbmFu3vxhYsl3G4d4hRr4ti/gznR0eIjAUMNI4kYqj3OhgmovjTv/gL/OxXtzEKAqenwMnxCWrFMvZ33+P7H35r8hFMF+dhj7B+s+0ADQYIt7au4fMnn+HOrQ2EKL9RHhp7ilqW1MounZ3icGfPQFyCA5RQIXM8FItiYW0Fq7euYxQOotp2hXaps5mJpw145vjWK2VcnJ2bQ0tAgAAUi6mVq2Vkshls3bqO+w8/MUZqKMhgXRdnp0VLE6+X66ifFw0MJSjRbNUwoGjGsI/dk12E4iFk53KmBfrVVz/H4uyisaYp33H04QAXJ5QOCaNRqaJaKiMaiSASjCI5njRd0Vq/jUK9hOWtDfzJn/4aW3dWgD5QuRjgm7//BrsvdhCoA6nIOKLxiGkzs/jhRaeI2FQUn//p5xhfDmMUB8p1skTbNm9a1S7GekEMKgMEyyFU9ouOIRwII9ANGBjSrNYNNOrQqY4G0AsPUOvWjZFdblVt7ZBB16m3UL0o4fvf/97ADjKUZ6enja1+cnRs4B5BjsXFBSSSEfQ6bUvTP9zbRbVRxuLcsgG2TMWvMXMjHMTc0jKoMUvZEQZjWs0mXj17ie9+9y1S4Sg21taN5R9NUP+4ifzFuQHQJs9w+47TJo654rblQhnff/Mtvv/uO2Mhb6ws2zqgrS8TLBu5fZIFCGn7aNuuX7+OlbVVF2g5PTNNVBbUo50cz5AJG7T5f3p2YiDi1AwDsQHTYjaZiUTcwHPKe5EBzcwHsko5p//8T3+DzWs3kMtOITPOAHYbpWIB1XrNioS9fvvetGEDYyHkZmZN1zTIQoXz87i2tYGFhTmwTha/LNFlyOBC1QBJAms//PCDFaGbm5u3vYWB98AY1wT36RCiMerUTpCXS/VNDDsD0y+2Yk9jlLvZxsa1FWTGyXgDIizyyCKfHQaMTvDjD8+ws7NrqfgsPueAMqeNXK1ReqhovwuTJW+ybxGz09wDyGanvvLnX36BmZlZk0W7KFRs7jEwcV44Rf74wOYRC6fZ/Gp0Ldh1cJh30jyZCdOAnpmbc0XEegRb6DQ6FjRB4O6wYyxLLhbqsZLtWmPRzbdvTeqArJUnj7/Av/5X/5lJXBD4Pzo4xtMfv8frl69snK+trePmzdt2jqzXWhZ44veULiEwvra2gfmFGfQGQLlK2biKA8HrFVyUS/Z8PvusQMDUMfooG8DAN/tnfXXVwNPZ2elLEsFFqWIAPiVcuL+xQGKEDNy+Y1JdlAk8n3lyMSwA6qTTxlMpWyOckwy082z2+OFj3Lv3ENlMjvEg1GpNA55fvHhuRSbZNmrUTk9nMT6RsT7nHnB6fGJndTJlGYRhwU/HnG4bG92C53U+I4GZmTnkpuYuCxtSnoKyVCY/NQCmpqZdNqZHyijWyghEw1i/sW52dXwqabhtg6B5rQOqiRCA7jY6Fih89eIlXr1+4fRVU5SkoMzOmfXl5uamFQO9fusmJibG0e2SfTowAJjv+rtvvrN1y2vnF2Ztj6f8gSMDNJHJTuD+nbuWtRENRSw75zR/jvzZuRUkJduees4icRDs5Ofcmb5vwbbl1UVMz4fBZEq+LxOmjg5bePX6rUkKUapoZnEO4bhbD5S1Y3Cg3yHjiJJQRRwd79rcZwCz02haDYgJ1qIxZqkjFbF2A99hLDjAzs47Y0BXKyUkUiy6FbTAqHPCYZIz/BzBevYXZb1aLH7gfZHpbuc9jCGVSNh8NMc/ELIghMALMpkZiJmbmbe+4zmEQa5K0Z13eQ8DWkwCwgVpGK2KRuI2L2x9zM+bHIf1eadl2QkscEgte74XgXURdoIIG6llYXbZMhOox0yZJ0rGMGD59PnvLVBeq7rMwXjIFXwLBCgREkMyQamLmGmnM8BnGa4e043rmwA05yVJJFxb4+MTWF5YRjKScjrQ3Q6m5uaxtr7umO9WB4HFLemXAh0qbDBYEurjrHKKg/wuTsp7yFffo9G+QKfbMD12MqEHw5bJqRCIli8pADcRY2DOscqtGLuXGSG/T5IXAnQEnMq3D3tgJt/N7KyXdi8fjmxwnZn9IIb5PibJ4ABEPY+TxnzypPPNnKa2k9QwgMXTsuVnCKZyXgrwYRvjMZf2L/9C7RCgwvbrbwI2eA0/a/6op1nKtWltGjkwm3sHn+N8B8qrsACuY+Xy3vQZ2E6+L794rfxs+T4CMuX3+gEi/s3vl8gHkm8n/1nt5N/lL8nfUT8JJDJpGI+1fgVSOgBY7yyQTUQ0kX/4vwBo2laRevx4gR8oZFv4XAYG+SXQVX6gAE2/Dypwi9drXmrsBOZdtdtJWar2hfpYfekCBK4N8nsFDqpflBUqv10g2RUG4IwS76X57QcIeZ3/Z80jrQ0FANQv8nX5GT7LfMRu+7LwpOYT7ZefaKb7+XErzQf2r2Exnh9rZ0WvsCefy/XoBwD5OV5P8oafqczPcX/lsyQdK99Yfc/3k4+vNvF+6i8333uXmILWAq8RRkDboudqnSsYI3tovpWv+KPmm5tPrm/8QR19L6BUn9Uc869rgdP8HeeH8A3hJgJDr+Z73N5HTHCxyOmrmb/mYYYEoP14g9qgtefHwTRX+cwr++tAXn3pXRreXqbx9tsRXqOAy8cg7OVcHLpgn2yN1pbwEPan1rLGQ5+VTVGbNNb+Oa82yA5ovepnSqTpmXonzR1nQmIfXAAAIABJREFUi64wJs0R9QmfQ4kT4bfaNy4xV4897l/7mnOXfUwNaP5SIBz/F3tZABcfxLQWPkAAFB/KB7FYiVIEHAPZMU3Z8dLk5cGDm7c5YF6RPxlUMj8UXdICknF1G6AzBlbEwyviQwDJXeOKMfiNPyegSWF4UgrGMGTKfqVkDgkP3AZYRyKX7FNNDhl3N7mH9l6aUCyKITankwEZmmNEQ1GuOTkAvpsirmy7Crfx/ry3H3jjfXktU/G1mLTpaqPUmPg3Ti1WDbY/aqWNk5/zRy0EQGvysb9ltPXO/Nm/yWkjlAayNiltCgKseeCQYTaAdYzFmZIec9ylNmlT4nX+seXBbywYNr01c/bLZXOQxLx3RR2vdIpNEiPsIp7ajAjoybDyf95HQK0CC2w7n6uDjxjAfBcdcPh3Az9HDvDntUrTNMmGgXcA89J1yMTg+/JvlJ0xnUBqmnr64wLf3WbiDgQyimyXAh38nuvNKnIHAgZu8NmSFZEx4Tv7Azz8DOeXDKcORGw7NyjnMLkCPtowNL7aYBVFlQGThjnvzWtdBNc5FfxZrGkFctQGlzLkmAy8zt5t5JgwfJYY1josCfDWQYPP17ySliCfq3vyHtpYBPCzf8WYV+bG1cHcFbpQu/UO0mWXjeL6NRtlFeNZTSuKeDSHTGIG09l1JGJTGPajKJdaqDeojxhGbm4GubkpRKlvmYkjHIOBd8N+ALFwCH3WCWoBF+cNjLojVApVY0TnD44tPZuZGqxkZumyYVjhGaZpsnJ3ZiKDSNyx/JmOyiJjgVHQGE2lizKODvfRrFcwOzOJYGCITruOTqOCeqOM4VgQt+8/wOdf/QwRzkU6xGcFA6V4CKqXazg7OkewP4ZcZhJjg6Dpaq7cWsHW/U1s3p8ACEz1qJHcReWojOppFcFOCK9fvjFNZwKK7H/2fTo5geJF2bRDyTRiP5pGppexQJYWpTLq1QZ6rT4yqaw5bMuLy5iembP7sG1k1dHKU+ogf3iAVq1qayAYjZhkBWJRPHzyBF/+8S8R9gqWcW0wJZfpxHuHbxGKBpBOZTEKEMzqolyqmn3m/FxdWsTPv/4aTx7fsDl5dFBF4bRg73Ows4dRr23P5hjlMhMYdAc4OyuYJ04ndnJuxgD95ETGwAva+tXVFUxlJ+2dWfjx5OgQF+fnpivNMWYgjYAOC/qRwTk3P28F05iiHaTEQndkz4gFqb/s0oAJPhOYiMXJzAzgIL+PQCSI3Pw05hbm8cn9h/bMynkR++8OcLRzgFGvj8lMFs1aHecneSeRRB3TRBTJyXHqlOCgcIKNW9v41Z//GbbuLRsbtZjv43d//w32X+0B1RFy6ZzJNsSSMYz9/2y9WYxlWZYltN48DzbP5mZu5vPsHuERkZEZmVWVWVlUdTVU0/CFkADxBUgMEhISUjefSEio4Q8JiV9+kLpblKC6q0tdQ0Zmxuizm7vbPL/R3jy/h9Y+b7nfDNpCIXMzu+/ec8+wz9lrr712LIByjwB0FHd/fBfTGwn44kDfB3R7wKAD5A/zGLaAxnkL3dMWWoWmAT4RBBEc+m1PIyO7UMqjHxgglAihGxwglklg+eqayV7U25R0aqBerNp7PH/2xPTEpzIZbKxfNqYx2ewcJwKHZH2lGPQJ+lGrX+Bwf8+A2dmpWcR4HhgOUCEA4xth/fIGHj76GDdu37J9l7b12bdP8fWvf2PnlUwiiWQkZixhMm0vWIS408VnP/4cHz3+1LTbjYAyALbf7OHF02fYevHSPjs3NWnzk+cOssaZzk+QXOcdgn537941/V2CuifHZxaQkOTYwvw8splJa9O3332NdDaOVCaNEfvNABgWQgsiZIWVA8a6IyjbablidJ89/gw3b961eywsTKNRYwYQpQuKBjwfHB3h/DxvTEzq0RKo5ZmHUgos2jY1nQUTXjrUkaV01TiVkYEkrt/tt+9s/rLQIVPJqSPb7vYNeM5mp01agBIDQ0vJ9pmuc/781CSBCLCtra8YAE35lXCIZxyyjIGLSt3Ayd3tPQP3KBdCCQoVtuRaKpdLqNYu3mf6EB3vsrDfcGh7yeTMrO21cwvzBqzy2cyeIkue2SFsQ61ygWg4ZFIqvGepcGHMcgLVpoveaODKtavGwCWpYGF22QJD1Mgm6EubGIoFTbKhO+gYMHRytG/SP7vbb1HIMSCSwi9//of4e3/8pwZeERQ7Oz7D8+eUGXlp++TU5CQura5jwmjg4yKUPSAciGJubsFkAlZWkyYhUiwPrY3UiWQggRrytKP1FotmH6HVbiIUcAAJGYZ0Wu/ffWB63TMzUWMxMjZUKF3YXKQdYP8WSiws6yotmvMy6JqcCPfdRCKOK1euWLCE9z063Me7d++w827XxuVPfvmnuHXznoHzZL1zrZ6cn+L5y2d4+foZur0WJiapdR5xWW8j2HhQWoL7VyaVsbG9cdVlE/CZpwz2cX7mWXi6ZYXmyFqdIFPYAukua5AFQpkpc+/efVxe34Qv6AqMnxdzqLQbtu8urixifnUO8QmenwaoluqIIIAai6qeF21d1KsVK9jIMxALgjLQWx77IQ8fPMAXP/0pVi7PIBh2/deos0Bsw4JGf/vXf2eAKTPxLl9et2wnSZPxXXhWunLlqgHsDHw2G22rZXKWO0e1Qqask6DQGZP9w89xDCivMDc9g4WVOWQnoxbrNQC6PsDZad4kOC4qFZsDkWQM8XTUwGgWLCWDnP3MdUl2d7NVwXDQQTQYsIKkvVbLCnsyAEDQg89MZ+KYnJ40lu3Ozlvs7b8x+xVPxq2IajDifLVYLGrt4zpiphHP4uZHDHuIMjDLczHcWbDTdMXtOB/D1PYMRoxdK2d0fm7RBeKWL9k5jAAu1wkzj1xB0aHzlyxdn8bW3ZdrkXOCRQqVzcju6XZ6OM+dWbCH/3ONMfjinO6Q1RAgeM2MK352ambSgoOliyJyhRz2D7ZtTZSLBXe2t7oLftP95udZzJLZIkuLl2xtMvjB8eM8ff78uSsOO2Z2c15vblzF5bUNdOqUnOihzkwU7g9LS4jGKKeYsMCKEYp4PvQNEYoHEEr60By2UKqVkK8dYOfsCY7z23aGY4CAwab+gCx8l3XsgLWe9ZcBxuzrcMDGgzJPIcqkvNdedoEqNwYOJH4PiIz9O46Z/EADxvzjn0cfdHy9AAfPjr8LkH3QZua92h3KhTgyj2UNvS965trCQCPnj3xgZkQ4/8p5HSxOKH9LAIsAV/7Me8ovFlAmIouRWzxFtAy7oDb2GPghE1o+CMdMEpkCt3i9SEFeoJjPFegmDIR95QVPldmtOkoCO3kfgSy6D//mBaK0RvRskWqsZpXf2QmNtRcslS9t68Xn9FkZ2OY4y08XzkAfx8tqlm8mkEl9TG1/3kftk7+mPhe4qWu8jGH5c8IO5F8KqBaG4DALBxLzWvWZAGiB3hxP+cN8nmynfFHNW/Wnw6U+FFpUe+QzC3cQYKZ5/R5FHIOoGlebr2M2qYg0vCf7VG0TKKk28Tzqso2DY61oJ1Uk0NBwIurvjtvJfcE7v9PJ+O+A+epDEoyUma/34d4ooqT6QL602qNnq2+8vrUXZxIAKfvAv3E8eD/598KaJEXEZwjg1t841sJJhBEI5BZgKzBVgLPZjR/UfuLf+DmzyUZgdKC45hB/1tzjXGZbOa7O/n8oJEpiqIKSfCdew72NzyQ2Q9KCF09TEMlsoUfeR5iiF7D1gs/6tyQ4vHNTtkA2W3NKmIR+tvU8BqC15rXeDQMYk3wV1NI68wK68se99/TOcy++p6Chdw5Hw67elt6dn1X79TuHJbmAwA/7g5lAIoa+xwQ9ATPeT23TOtfP1s7/43/+RyOBkQImvQAU/+bATAeUCuCzyrzULmKxnlLJJgsnLo2ejLAWtjSReTBmY5mapQ4mS43XK11FWjMfmMMs1OL0w9zBmU6oS4dwB3IHemqyawElxsUzaJh54CkWcvZcsjI4ENoENBi8lyI4TlPXAewCgS3lbRx5ZtuUUkgGE0EJgZFajGyHUgE0cJr4OhjwGjK3vZIXGnT1ofczGnwZMBlYDayANUXK+E7ucOciY+o7gXz8nCIvHEsBhVo4MhzsA28UTEaC96Rjxufw71zgjECL9avIivSbvYvcAeh+kg6NbfAB3Gc1didLwftwQ1Z00zbXmIuIsw9sAo8BbgHuinLxXRXJEwCtTV2azJrL2qhp4PPFgo0bny1GuxlpvysCQB1ffp66oGwDHT6mNxOUYPsEQsuY8hqtC7aNf5djovXAvuezJfvBdntBchk7yVAIXCbAoQ2S7+INWAiYZhoz34Vt86amCJRVZJWf5SGN1yoVyWtI+R4y6ALP3Tpo2/uorzl/jXUxcKCB2mTR3jFbWwEqt3E7loIOgJpnmts6/LLv2Y/8DJ/Pd9H7a51615UOVPqdNjTNGztYjXjIiSKVzmA4YDp3B8N+FPOzG1ic3USvw/lNILhl9JV4OoOltWXTZQxGw0hlg4glYensviEsjbdcABrVLlrVDkZdFvGqoEXn9PDUipqRPUdWv6U6d+qIxCkpA0zNTuH+oztY31gxh/SiTACvhJA/imKuiJ13O9jZfodus4bZ6Qn40DUpj3a9bn2Ynpw09ua9x4+RnY0hFAdqdWB39wSH+0doUcO9WEW9XEegH0C71kan38HNu9fw+c8/w/ytCNp14N3OHt69foPc7hn61S66tY5pXJ8XztGiNnrQsYaWF1atAEGr28La+io+/dEnuH5z3YqKPX/+0hz4t1tvrehYvdxArzOwgkTUn97cvGos0zaZz6WcsbdYcI7arUznd1JNacRTKdSaXVza3MTdR4+M3coCh62ek9fpDupIT0excWUNK8vrGA59Jm/Bgmfnp+fIn50bkPnJRx/j/t0b6JGFeXiCUrFoDiVZtATJspkURv0RyoWK9TX1KmOxpAUA+ByCDx9/9ikuGhW823mHjeubuH3vNu49uItQlABIC/vb+wbqbr18bSAMtS4ZXeZ+Q31oHsAr5aoxUskMJys8GYublAiBEhaZDAZoC8mqH+E4d0ppSWPp8v+l+SWTpug0WmiUaijl8sjE08bA41o72T8y55rSCdFEDNF0HL54CI1hG0sb6/jZL/4AVz9eBVrAyZs6vvvtt6icXiDSDSEdc0y9Lm0y9WBDPYSmwli+tYzL9y8hOglQ6pJJJ/06cH5UR786QOW4govDMlr5urEOgwhYcUhqadNG5ot5lGplRLIxhJJhPP7Zp7jzyQYaHWDr3R6+//4J6sU6hq0O3m69xunhAcJ+P9ZWL+H2rVsmI0Am4PHpiYFziWQcgcDIJCnOT48MeGX6M/d1BpNO8zkUmheYn1zA9Zs3cefeA7PLLBDHOfHm5Svkzs5NY5oOfHZyAtFkCl3KCbU6+Nnv/x5+/od/hFTGsXcaNeDNyzd49fQ5Dnd3bM0m4nFkkglLCWfGAlmDlE3gGiRbb/PqFTx+/KlJIjDA8vbttgHQBGCYfkwbO0nG6HCI169fIhBhwbOwgfsEQBIpx/ijqO7QN0KxdG7ZQSz0R7u5tnIZ9+49sBR/7k/ZdAq1WtkAo739HVTNHgRNhoO6vcx+WFxeNTCIoDILBVN7u0PGfb2GYW9oYBRBnWatauDz2emxHdoJQPOASZZ4JJrE3OIi1i9fxdQ0mbsjc6o49/iZUiFv8gacv7MzUwZAM9BGm51NJU2ehG1k/796tWXgXjQWM4Yk1wj3EK412ka2lc44ZUV4thz5XS0RZpy52hExNCl1wL3Gx6KATSsK12zSzrTsGjJc6YzQDhCMpx4zwWeeLchO59/JwE4n3Nrc2z9EtVVDNBHG0uoCbt25bkA0M1TOcyc4PjjEt998Yxkb0XAUn3/6Bf7gZ39g5ytj03W62NrawotnT+wcRG1pvvvUxJQ9h0AX7R8Z0MvLq1hbXcfkVNyYkY2mm0PFUgmFcsnkDwKhACrVouk0E9in/ng8GrO5y/ZSSonF1hzJwwG3PLtYoTIf7f42tt68ckCGgWAR9MeZJ+FI0KQlPv/8c0xOTNu8KuTzpuX/q7/90hjFP//ZH+Le3UdIp6ZwXigaqMr1fHC8i1rrwgILqXTU7BY1kAlM0tku5kvwj3wWIOE7EuTmeHC+U2eeIGAu7zIiuccTNOR4MjjHvZ97Ot/lzq37+PFnn4NA5tDnt/WZK+awc7yHYqWExdUl3P/oLlKTESuYWTitolVtonBaRPE8Z9ryXG8McLLeGPsoaDJKPQs80L48+ugjzCxGUK1ThoZZSC3ULqqm/f7k++9NAuanP/3CpB649/GsR0esO2b9Li4sYyLLejk+VC5atoYOjo5tPqTHADylmVIpx/RX1gR1aqkfTe1nFhE2oosvbBIt56cFFIqOJd7qtBBORJBkoDvudJPJtmURWQLs3HeiCWqwDw2AHnTaGFAeMBQ0MNjOVJT6i4cQS7C4YRl7e9soX+TB0jucY/FUHJwPtKF831qtauPDYBbXM8eGQO/G+rqTG+r0bYx2321btg8tJeVbCKwYszgWs/Fm8IVBoIW5RRtXyliwf9i/kj/g9cx0YeaOzqv0s3gGZXaktEelP9xqtpHLn5u94TmQDOvIWNOYMijGZh2OjPlPDXkGHRgELRYLVuiUgTyexey5EZfhwv2Sc9MXIMEogempebOTZDizTRxzAuf8zuyUxblF3Lx5x4pTEninVJQRMRot7B0dYWpuHolU2knu9Pqgg88imGThBjhWlDDzdcD/qr0zbJ98g3eHz2yth8JMwqIURxehIP1iV4RO/o/AIraLUm4GBgVJEHF6xmyHgF79TgAqixgKIBC4aEBPyJ2/Ccx4/ckPQJwDsnVu5t4icIZ7JAFo+Zecn5RFcoC4Yx8SIDY/ze+AZmbMOsbpmPnXceNhPsM4Y1YAFj8nTELAF/8mH8/mmxUQdanrBmiaZJHbv937OnYk5yR9CN7HiF8kzzUa7/tMoI3APoGWAuXEEJbvbcGkcb8IoJQP5gX+2bfyo7x+M3+vjEz5cA47cUQw9bEANgE5Aoi4T5r/3nHj7khxjsxn82O8FgVe8W+0S+wn+V2OuOWIRuo/ftYCCeMv/l6BAf7KQH/pGnc67wlKPwSaFFQQUY52U4xU+YsCt+W/yT/X82x/GGsEq9+FR+m9+A66RoC2rhG5TPNJmIoBf56iifpZ88j5nK7ml3AqsxHj7GUvaY1ZIo506OodedvAz5NcZ/jJOBhkWZrjec7rmTWpPlY73Ng7bV756RwzkeSUGS+syQsg6t2F+7ANmrteO+Jtg/A0tkcYg+YRr+O8EZFTmJ7GW8EG9Z0XCFUQQfcXoCxwXCxyjaU32KH1KGCdnxH+xvcQ05qf4brm83l/zjPdR+PHtW/nea53FsL2fL23jx75C+FfAraFr/3OB8fsXv8Pivy9X59j4t4PwVfeS+NtNqb3oZ6d7ISu0drxPlfzVtd414dsEv+mdap+5DOFpcg28meekbzzR5/ld9khRwQc2jzQOpCNJbNckk7aV/Qs73294Pfv2Ir//X/6738HgNZGoMmuwaBhdAbLRed48GUEm5F9Hig4uHwwGyNDr4iJNg1u4ryvIiw2ycdFCL3gmZB/d23aDiKccDyoeTcrN+mcho7+Z74n22CO3uQk2o26c5CKeQfUWKTfgeSc+HaoG0fmJMlBI8Ln8jq22Ryd0Icqpc7IDMYOUcLSr2hc+T5KJxGQzncRE5p/VxRHCzkRjb3Xw9ak4vNkwE0n0SMgL/DRDtLj1CEBg5I/MSB4HDHnO/PffK6K8XG8eA2fJ01sPk9AKZ8vY6V0Dz5P48x72mGDgGLfBQL4GUl8aMHyd9ZGsorGDHDv/LJJOXKFMtg+XsM5IzDWAeau/Yrwqo0WTeKhZsyqlsEUy5if4TUq7ueMk2MR8Lv3sCbWPNtBdg7HXAZPLFwWLTF5j3T6PfOf9xBTmf1BR1qBB2mca9Pmu/C57G8LPISpT+cOQOpjzhP+LLCW/ahDo9coKpBAp1z64d5IlzZwvg8laTiPNR8VDNE64rWaD7yOa019J0OiTU1GSePKseLzFZ3kPd8bpp5LTWd/y9lUipkOQtpQtBHJMGpeax3w83wG3/s90wLuQMOx4peCR9pQZIBlV3S41sariUkmHavW+wJRVC7a6LT8mJ1ex0RmCZVCF/0u9S9ZeDCFVDaDhZUFTM1PIRjzITvF3zv2FMFYprQ3GwNUy020GwOTvGC6bKfRQYNgStEVe6UWMZmXTO2uVC5A8dz5xVl89pNPcOPOkukFdsg27QPlYg/5fMFYu8+fPkGjWkY4yOIrdQv+UYUwnZpEdmraik7dvn8P61fTiEw5JvbhUQ97O7smL8H0WRavq5drONk/wcnRMdaWV/AHv/g9ZOczePrie9OBPdk/RuW8jEGDBW4i5oBfNMpotBqIJZIGFmQSE7bZkw3+i1/+Ph5+fBtB6kfz7O8Hqidd/MX//f/izYstnB6cmm4xHXwCQXTQCDJRa5a2gUVkR4OeZUAQyNrZ2TOQheBEMBjB6qUN3LhzF73REIVKGc0uC8Z1MLcyhY9/TE3Xa0jNMHcYKJ8Cp0cFK/K3924PlXLZNJaXF5dMd7NM53287shEu3rzMi5fXjNwaHfnENuvt9FqdBFCyAUNcm6NPfj4gUmWPHn9FHOr8/j3/oN/H1d/OuukSvhFsP9NCd9++Q2+/JsvsftmGyGfHxPJLK5sbJokCQtHUXM2EoxYyjKLT5Llmjs7sRR/FpNMkZWWiJkGbbXZQDgRMwZjZnLCgB4C5c1SxdikmWQa9+48xGQqg/OjM9NPbTfaiCVjGIV8CKajmF1fxtzqMh48/hjLN6eACrD9Mo+tp6/QrbYxrA3g69LJICwyMuatL+ZHIBPAxKUsbn1yA6m5KDrmFAUwaI7QrfXRKrZRPinj4OUuBvUufH0/+c8IUCB96M4KjW7DQPuOr4twKoIvfvn7uP5oBaw2ybXy/NkODrYO0ShVsPvuDQ52ttFrNTE9NYlrV69jjSxVX2AsSdC1VPFen8BqDaXCuYGOZKDTrrDQX7lSwVkljyDCmMxO4+bNmxbwsH2OAZhyxeRXqlYwa1yEOJJAJBE3MPXxjz7DH//Jn2Jmnhp8DCQBWy/e4vuvvzVwnDrD3AcI8FAqwOmkDsDCT7QrPKRtbF7Dj370Y7C4GdfJ7vYunj17hqMjFuaCFdaLhN05oMICiJRjCofQHwSsIOrUzIJL3Y4ELUPixYun2Nl9Y4CxOSzhBG5cvWU67vxiYUGmyJMNztR0fjG4Q3kJFhnlFkyg7H1KeyZjgC73AWaQMeOAsibsj4tSEbs77wx8IhilfYbMPhZFm19YwpUbt7ByaQ3+oAMMWMiP0iQXxZIBsBflooEMZOmdHh3ZcyiHQSap7TX1mgHRdv4IBpBJuBoL/OK+n8lM4MGDB67wW8c5GtQAJgi0vbNj11GihAEkgt83r15DyIpdF2xdN9qudgN1vMmwtZR/6hefF6z/qOPL92JgguCrf0QwxI/TfMEkKpZXF/HZF5/ixu01y25hDRuO2zffPMG/+pf/ErvvDpCKp7GytIZ7d+69ZykFfT4DV6mhzX2JgLQ50MGwBZwIQsejBCNTJiNyaWkVE9NJ9IZArQUD3w+PT7B3sG8SPNkJatq3UcidGgubDGgCdb6BzyRNbl2/ZfdhcILgNT9P8JlgIpnc3FcKZRdM51ziGuH5wknhJfDxJ4/x0y9+DyGydwmgdzs2fn/5F/8ChUIRjx5+gh999gWi8ZQrEn1RRa54inavhas31rF5ZcWyNZgVYPa02Tb7trt7iItiFfFIHNev37Rii9znyUxknQ/O0VwpZ3OBvyd4SXtBqRyeA1jgkDb1wf2PcefWHTuHN5ttVCl5U6vivHiO81IO6cksrt7YwMR0BolYDPmzAkq5IvInOQNneS7lWZ+MdifjwVF0RBayhxdmF4wJP708i3yBwCQBs5HVZOH8ZFDjk08+xsbmhO3vJyd5FwTxh00Go93q2xphVkY47LSZySBncVd+ra+vW5CDQUaCiHZWrFXeZwrYeTUcwMjv0uuzqUn0eiOcU+O/0cSAZ9VwCHNLc8hMk43fNeeZGT5Hh2fosb7CFPd92pMAQn5XkLTXbhkIzSwUBgf6w6EFnfj+5+cn2D/exWDYRSoecefnCDMzwxbMIlue64iSWgSZKa3DdXj9+lXcuXnL9urcWR6He/tWn4JZgL7B0GyiQGLaNa4t1lygPB0DcRxXBuMIQnOuScaw3+lZkJagpUCI9+DmyLGy3LmNAKUjK9RrDfNNeP87d+7YXDb/qN5AqXTxvsYNJYz4zmSR54qU9mMQb2ASVSw6OZlytYpoG3juqNdoKwnYB8FCvgJ8ZJcIvBNkX15YscyA2ek524/57jzTlWpVq0GQmZxBNM7CkFULQnPtU66NfeuLBjAMdNEN9jAMjVDrn2Hr6EvsnzxHo1FFNBY0HWj+T7eYPjfbKFDLC0ry36GAD+FQ0BXrHJO4BPLIl/TDpVDrZ+9352c49qAXYBZowncnwCDwz/kiDvi0szq/+aTB68BPZXsyqCmJR7VVwIOd7+EA9uHAATDyR/g3MTW9gKH+zrYKyDR/OuyIYbxW8gYiI0nqhd/lr/K7FU3lXGLmU7P+nrzm7V/1gcgyIqyxbSJt8Xfy++X78Hr5lgJU1V/ymxW05PM/EMA4jo5c5SX+iAQmcIf2Xf62AcdD997KEHfgvis6zzks383Gckza0jXunh+KiAks5zMFSos0pjkgUNSddzh2bo5qD+cZSCCV5q78Oed3f2C5egE3EY+8ACc/p/fns7xAshcI17N/SEQSe17rx4tL6D04XwX0OcDMQzocs3H1bLaHeIS3T+Tbaqy5PoSTOXB0XGh4TLTiXsb76T2ZQSrwltcLI1L2g95B/cDnCXwV+1nv4sULhG2xLWLady/xAAAgAElEQVSoCtMRqM12aI1ongisFj7m9a31ef5Oa1P3Eqjq+sjNZQVChK8JOBYewXGR76/PCHv6gDv+LrGOY6Q1KHxRdsXszHuSm8vUVeCK/1a/abxtDyZ7bMzSNUDYIwfE+6l9sg1ay3p/AtDCFLwAv/pFWIqud87iBwkbZohon9MYsF0C0fU+apewF7XDayvUL/wb+1hzRzZf76d7mz0fyxkJM2JA1hu4EV4pDJdnpN8Z64Bjq6t9FtQcM6r5ntpbPuwvLtNG2JKPADQv5GTQRiADzo1VHc+Fxw9p0rBhVtwt7CI/NID8n9dLSF3REX2GTod0W/kMi0yMGdBqtDrWososJpN1rGX+TCCZfxeQxd8xUqSXs/a1m/bSBMeZwhXAyBwbSnCoAAAPSDJa/K6JQzBLQB3ZSHxHgdIEQ7wpAExdMQeDjNyASxfgO2jiaeLw/jz0CkTT4pOxYPq1wGYuEMe+ZrVjd+Cis8TfK5WI764NjO8vQNf1hRtcLTAZQv6O9xFAKuBQhlkLUAcIbawq/qYIkxi83k2NrByBv4oAmtM4Ni4ytNw4Bbx6N4xO10lfaEPhvZXe5IIFTpPZijyNGfQKYFg0O0og1x0iZKT5bLaB76+2a5F454pAad6H15mMQI8piOX3FbC5sNg2q8YdDhsAbRvQwEm0eCPpfD7nHa/TIVsGXOxd/p73NDmRoEvbUQScbeQ9OX5iSfMabawCo/k3tleflZEUY4TvJWdTWmgaB60vgdw6pHCNeMFkzTFtimqv5ozWttazIu7vjc5YC459yvuyjd5Dg4ImmvuyObxO60gROF7LLzkp2lz5GVdd3qUPqZ908NVY6PAk5javdXOemuUxK7QVCMUx7POgnkAqMY9QIIP8eRPhUAbhYAKJ9AQS6QQy02kkJ+OIZ2KYmAQiITJYyQQZmdNBEmmr2TfmMmUdQgiYBrSTJGEBoyNzSPkOBHQr5QpqjRrC8SA+/uQhHn5yB7GEA6D7QzKq6bydm1PebTWRjIcx6rVQrTDdvI5qic7wwDRZMxNZXLt+E+mpDHzUTu+3TEqAoF0qEbPUcUps0EHf2z7A82+eIr9zYqzsWrtm1denJiatyNbJ7jGOD44tnZ06lP1A1wrrxQjWtYeIBRNmu28+uIXPfvIjXL46j1AGaJRHKFfLlnr58sUL5A7PcHZ0itMjl369v38IfyCAjY0rWF5dQiadxMeffIxbt24Zw4rz6W/+9d/i5fOXODk8QzKWQTY7hWR2Ao12C+V6FX3/EMmJFB5+dg8//eVHmL4UMfBZxc6aFeBg+xRvnr3Gb3/1pclDZNMZKxRIp7febJoT8vGnj/Dp5/cQpNwjU6TbwPFu2UDo3GEeucOc6Yqa7iUBjOAQb07eYWZ9Dv/Ff/ufI7XhUqebdSBCRpkPON1u4y/++V/g//mnf46TvUPMTc7i8cNHmJ2YsWh3u+5qLQT9DvjJTqSwtfUCJ0dHlnY7PTmBpZVF5Ap50yYe+n0kkdtexn2LGtX50xMc7x1YcGB9eQPLiytoV+qmE0xWGiU8WJwrMZ3F5r0bWL92Bddu3cHEQhSdEvvmHNsv36JeqKJTaaJZbhoAH0smjPU6CA7Qj/RNH3z5xiImlyfQ6Dat2FagF8So7cPFSQWl0yLq5xX4B7DChIFRAKN23wpEMbuAgD3Z6qX2hRVUfPT5R7j+8AplqE3P+9XzfRSPivaZi2Iee+/e4uxo32wr33V9YxM+aqmSvZTNmiZyv98GtV2ohf7u3Vvs7b41oIRMXT6TmUm0WZFoHJcvb1iRQuqYsk12GOr2jGVvxX/JGBz6kcpMmE7t0qVL+PRHn2FqZs6BZs2WSZtsvXyFerls8g4EOvwjyt+0EYk5tjnPMWRFnp3mMDe/jAcPHpqmKN3s6gU1bcsWCKH8wXDAPSmGdDplsiHUCh0hiFabEl5TWF3btOC5yfoMuyiWcvjq6y+tgBxBNWqdLswvY3Jy1thPF/WSgSu0LZSvoF1hsUFKvtA5pfQFz1CUBFm7RA3oRbuG2QcM+hTypzg+2MfS4qJlOrx68cyY5QRM5KgSWDG5oskp3Lh1Bzfv3EV6YsKYp1HWYmbAqTTE999+h/29PQNm2Nf8+eTk2AAwsgrJih75hujxvSOR9w4yA1O9lquhQKDp2rXrxpzl2LGwKPf27d0dfPXVV1b0lXbi4PgIwZEPVy6tIcLMiLor8ksywPIyx+CRsXBbLRaO62D73a6tu2aLrOqC2f+p7BTmZhYtCE7b0hn0cZf27ItPMDlDpNtkry2oVjxq4Mtf/QZf/u1vkE5mMZWZMYCc5x9jZcejBj4TuDPpgETS7AaBTe6tDETSGZ2Zmrax4TV8P66Fco1ASBuVWhX7hwfWd4sr84gnImjWCapdoEnAfjgy9jUDG8vzq9aHYhQz+EKm6xSZnyNqBPdRb7psMhomauQzm4CIOtvx0eOP8eknP0IiljDgdTTs4/nzZwZA7+1xPlwyENoXCOOiWrE2VVtVTM9l8OOffYaNzSkrfmvSEbWhBb6YtfN2awfv3u6iUqrj2qYbR545CIizuOPB4Z7pCxM0y2bSVpSOAQyuBX6xcC739dWlNQviREIxezYZ0DW+T7OKGkGjIBBPxkzTPBaNmnRSu9kxFjTBLZ47qCF8eXPd9kUGXQr5Ek4Oj3FykjMg8tLlVcyuzFm/kxnLc0GlVDGgnPvSL3/5C3DLPDsrG4BKcIUANPf509O8BcIiUZbR65nGsRFsuiwOmcWlS5ewsrpkTGeuJzun9FzwjCxjO3uO+ugNO259ziyhXm+hkL+wNZCdnMTipRWsbaxhaTUBSrXmCh2Uy1UcHpzaPkId6lCEZ8mIgZEhHzDodiyTodfis+q21ggS1ZoXOD4+wkWthFic51kyhjsYBciIdFlyBD1oQ2hPuDd1Om0DkReX5rG8sGiFZVnvgH1BNjNlsNAfmA9IZp/Oadxb+TmzYxZEdj4Q/Ted14wowgAZ9w6fAw6Y3Shw7T0YYNlIJEYwKBgxfW3OD2aZUMObc4PrgTUQeH+uP0u1ZnZKAAiGg8YmZ7CN835lfskkOqYzLNRI/e24BcX5OQYYjo5P7POSCeBZ1AWUeC4NY2luGZub17E4t4yp7IQJ3HNuF6sV1Nodk+FosvBob2D2nAWgDVDw9eGP+C34isgIPX8PhcYeXh78NYrVPfR6bURjJNX00R90aEFNRoP9ImabgLz3IIh/ZBIm9IHEStW5WkAFmdLsL33JDxIwQjshANH5pA40EKjFPUa+qhsTdycDIClXGAhZAdUuRf4B6zf+z375HSB2XEyRZ3HzH401P0LAACXnuyprlc+RT65nC1wSBiGgncVO5Q8KuNY7ylfhZ0TcYj9xfopYRFa8+lV+h95Pfq78Lvk28vVpfzm2bg46qRIvQMS2y4+X3yl/nXPM5tW4SJhlvo2BG7ZR/pAF6casZvPv/U5eUCCQF4AWhiOwmu3j/xqHDyCxG3O2zQq4jhnXel/+zQs28nnqE/WVcA7Wb/DiHtJ8FqgmIFsBAGW6eOeygDL5xpqPOn8IHJO/zufJl1Sfq3/Z5/qdSFnqZ4F1apt8T/WXCzJQttKNo7AvgeOuzR8CBAK0hTW4+zvwUJ/nGZDvzg86ANbJkAirYcaWAkQaB8co/UA+4335OwHwbIeCLRob+ffqK76bmKlev1c2WiCo5qv8a4HrwgI17rwvn6815p0HaoPsFJ8topiduazYiLMr/DfXK31zBZM0P5Xd7AU4+V68zgsEe+ci/65MbK03NwdcHwvfUNt1b80hZrUIJJWN9PYJx0TjrPngva4/VojQvBMQy2v4Oz5X8059/jtriXydsVH12hUFcfRM2TQvyC3Cptail4QnQF+2Q3vAe7shqZkxtiJQmoddXmv2fawUIUDcjYGTkBGxj5JZssnC4DSHBDKrvwTCC6O0+/1v/+N/N5LB8RoFvrBARNeZjs3qXVxsGA/a/K6X50Nl8J2m0e9qudAYcBKyI93CdC+siaKX5nN4IOChgfdxh9iKtcmiK4zcDVyVUi0e3qfVdEA428RD6CQPuWRqjtMvaTB5Px6ONKjqKKbJamEYA29coIGbBTuabeT/vB8PLfweSzhJAO9EVXu06ATM8t1kGPhs74LkohQwrI1Afanx4fVapFrY0luWkeRnBC5KXoGf46FAgByfrTZJ59o7boqY8RpXcDH0vq9knDVhefixzSXoqrnz73yeQGgBuLqHDhL6uVp3wKcibwoI0Jl0rOJJ+84x5fjzS+9n7N44o7WO3axx1LuoHfyMF/DVWJlxIANnfE86DmRAyOBx/rEdnG+c55yDqbG+NQ/dOuDwegGgdpAeBw8EfApg51hpnNgejjnfhY6LgVLjYIiCFXxvXsMvHSxlpBSE4WfEwlZ6soI3brNw4K0Mog6W2rC0UfCZWl+KGirVTe/EPhb7gH0iZ0Fr1ruGCZYYEDTOMJDBkhGSg6E1JtsiwNu78Xg3Vx2cdQBRmyTZw59VyJLzXYUJjQk2PtgpQMNovM9Pph8B6BiCAcq2TCKVXoAfKRRyLURCWaTSUwZokVkaToQQSQaRnkoikw4hMCQAOTKGWJWF13ojhILU0UojFglbkS8yDGPREJKpgKPTBYh3OjbA4c6ZgbJHuX1cWl/BR589wsRsApWqS7WNJyZwuHdoKd3rK8tYnPPRZKLHYe0DxFJ23p1Y8alms2WF1/xB2twW/KEhJicTWFiYxdT0BCazQQNKmTyRO+/h5VfPcfDtNr7/8lvs72+b03z/5m0DuU52D3FyfmZpuomZBObX5xGOR8zZKOcr6DVGtiaXLi/h89//MSbnJtDuNlFpschQ09LvS/kC2vUWyvkCjvdPnQZkPm/MrumZOQP079y6hV/80S+weeUKYgm3Fgu5GvKnOWNO545Lpotbr7dRrlaQr1dQadUQTITw6e99hH/rH3yBzAzQrjqgeNAGaiVg9/Uutl+8wde/+i0uCkXEw1GTwhj5WditisWFJfzpP/h7uHl/GYgB3SZToYfotQZoFpvY39rH7rN3CPV9mExncHJ+guPCEU7r55i7uoT/8D/7jzC1PIVIFiiUG0DPh9AwiHalg60nr/Ev/vlf4Nsvv8JkIoONlUtYXVgxuaVm1bEjg76gOcnxRAjvtrdwdnyCTrduBcGuXr9m+sL5ixLekdXqD2JyesrGJ5NKo5Q7x8nxIfqtASaT01ieX0LUx2i+H+VcwYAnXzSE1Owk1m5dwfUHd7F59QYmJuKoFPs4PzrH3tYeSic5+AgAUT7DF0GEdp4OVaCPFlroR/uYvTyNlWurrnMZBBqG0Si00Mg30al20K40QWXQQWsI/9CHwJCgawX1ZgPBWADxbBKFZhnD0BCbd67j6p0biKaTBqzv7x6iuF+ErzNECAOU83mcHO4ZyEHndmFpERPT81hYXcbq+jrSExn0hx0Dvvq9FvZ23uLVy6d49foZyqWKMRsJKoQjEQNxDAAJuRRdSkXRHjMV2Q6AA5f5wQJ9LGLYpd5cKGzyDNQDJbOXGQbDbg/F83PEwxG0GAStXBjYw78R3IilIghaSuoQR4eniMVSpg9KORiCUpQIcYBkDFtbr1CvXRhrMp2IIxiJIppIw+ePotnqmo75xpXrBpxx3TVbVdNtff36BbZev7TzUNAXxtzsItYvbZp81c7+Dg6PD9BqM+tpgHgsYqnvc7ML43NKzbRIZ2cXsWlBH6fJ6vYbP/Z232Fv5w2mJrPGhjg7ObLUe4JNBOUzmbStO0oQRBIJ3Lh7G48ef4Lp2XkLdBBrsP2pAbzZ2sHbrTfGhuW++ubVaxweOW3pZCaNpaUFK4g2tzhvuuYuONky4J7ayjx/MSh46dKageXc+yWD9Xb7Hb777hsDQ+nMnZweGdNzZW4OgdEQzXbDyAIsqvXRR4/x6Wefm140HcZCvoZvvvnO1ZjIn+PwcB+DXtdkEghAk2xAeQrKHTz85BFu3V9HOAr4mS7fBXqDngXi3m7t4p/9X39uutIT2VnbZ3osTHl53YB90ytvtXD//n1sXL7sWO7lCt5tvcG7N2/N3hOQJMtbzgnBZwe6ssBj3PTOCSzeunUdU9MZREI+0zxn8cNKqWzBP4Ko1NSns9vutgx8J8hJljyzSSgLRLkaFmCzrKp+z5g+zHJgkVZKnlEG6d7d+7i8RomMoAVICcz+6ld/h1//+jcWvFhdvWwANDMw/AEffGFYpsvjHz1ALA6Tj2BAc0TQqgM0awMc7p/g2dPX2Hr5DnNz87hMiaDRCPlSHgcH+yYpwyDE5GQWk1MTGHb6lk3QbLuiYCMDWYIWwOUeyoChY9UEcVG7QK5whs6wa6xSnoH4P3XvyTSmNjIBTc4ZZrVwHZm+ug9WmPb09My0wC+KFQMUGQCNZuOWyWB+CfeqQtEAaGai3H9wB37/0PTVjTQQS6Lf86NYvEC+4AID/kDP1innFs8YJCrYuYPtIpBgKa5AIEjGZdVkSOiDGBkjErLAJs+dE6lJVCoNNKotsz8Mgt2+eweXNi5jeiFia53H32KphUKhjG6zbwzUWNyPyak04gSRCaAMGACsIwgCGH1jjRMgfbfzFrsH2wZuJlOsvUIyUQuB4Mi0ny2ToetAeKvl0GWxRKaIM9ORmt7jzNGRKyBsWvHnOZNdopyRN7OR700GsvdML0IDZa10huPYErBnwMAcZh5OLJvNZQ84okHUsk8JPtOmU3qH9/3kk89w//5Day/nNv0UgsjVi5JlcFCuhexnnreoBU3HmRmgNzZvYOPyFUxnXPHOUJT+w8D2W47hkydPjN09pPWzzNcQBgw8jJhNmcX6yibm55aQjGesJkM45EO720a5VsN5uYznL1+jcFHD0vyy2TBqTZvDPuwhFA/auYU1FRr9Fg6Lr7B79iU6w5xpP1Neyu9nEUJXqNIOj+Mv+TTGHbY9jNZ5gAjfIRwAtZUFMsg3s34mNcHDSBNYwWCDgAYBLM5fdUCTfCT6vfy7fCtiJQLPmDHFtc/A7wfQblxkfQx6C+BmUNKuYcbQmKjFgD1TdFj0ll+cQ5ozPKPL1/ECj/LZ+Xe+nwVeQtTGdkSl920bgyStpiOKCaMggOvNwOaalG8ksEfvK0BFvoq+C+zk57h25YsLQBX4I+BJgIzeke+jDFn565RoESbA7wKL2R8maRmPvGdayn8xcH7gfG5l/vLfWl/8rMmTecBxAVBsmyOaORaqwFh952e0R3n7RX42r+P/POsLZHa+nQOv9L/AJvmQYgh7QUUx2DXOXoBYoKyd2Tz65ZpDulZjo/ktAI/P9/qswj7k878PZIyzMGir9Y6aT971wHUnTEOERNogYVpaH/JPCbgbJjJ0wLXWnLABkgC880/+Oc9mCkLwdwKR9X7K4vQC7/9/W/EhOMP35pgKjOe1WivCYvS+Asi1Fr3rX6RGrXe9k+Yu/84vEQy8uBQ/w5/ZN8I+1B6NgzIdvDZLtue9TRrX6HJ7hcN+hFVq/tJO8h7SfXfgPwtLO2D4/fwZOrKEd75oDamPfjg+/FnzrTuWApbt1Ri8//sY1+HfP4C8HxjkzADj7wWk8/MuMOQkX4QFKhij/tf81XfZRQHtXhvlJex5QWGzHyaF677cnHT7nkB4zQU9h3aWbdM4E8CX/WE/Kij3w/XotQd6lgHQ/+Qf/5cjHR4UyVAn8GcZVYuWjyntSjfhDXjAEu2aL8oHE7TjhDCJjvFgC2gSes7Du+nHJpzGs1L/7RA31nThgYJAMAeEv+MXDTc/x9R5sk74bDIKafgIRtMxZOEedgyNdiruZByYfs1nM3rPd2GKJg/rdAqs2E23j/39XXMOZHDEGrZib36XxiTAiwA0kSBuHErX0mTh+2jxitGsaA/fQexWTTJFQb2F1hTVoZPMAzWfzX/zGRZhHrPWFeWUQReAp6gi+5n/s410hAUaaoNTSpwWpwyKwHa9r8BIGQYZUOrQ8loC0DKemgccS46XDLU+IxCeY0ewhM9WOgnbzWdSI5L9woI9HAf+W2lGNCZsJ8ePrIlIxEWP+XcDFcYBDfaR5pmi62IYa5G7VDB3OLJ5HXBRM46FWBs2/j63IUxkXMowUwe18XoPfN7Nn2MjAX+tHW2Y/BufZxqlY21oMbc1ZyTNoY2InxXorVQ3V7ypbIad78j7Kk3HGWjHLuBnvQwBbTp8hmO/uHsrLcy74ckuaE7qgMQ+03zi/dxaHBeIHLkDg9YM+0WHSl7D++vgwX7WgUeHN21o/JwFqjxRXwHkvEYbj1jN/Dz/zfvJbhjjb1ytVlFhfrZSpWxQANPTi/AFWCgpgGhsCjMzawiFJlAqtJGMTyM7OeeALaZRhsmGHSIzyZTqEAbNAWpVpu3m0e1zIwkjnXHpnbQN2YmggRhEi5OZIOIpmEPM1GvyUhplVrNv4d3OFqrNChKZpBWvo9QF211hfrax9SaxfinlDvzUuSIz1we0K0A+18PLJ6+wtfXWirJNTE9ghC56wybmlyZx7fplTExGMTHhwG+CtASM9l+U8PKvnuDLf/k3ePfmDRbm5nB56ZIxmsiIZeGcaqeBYCqMT3/vU6xdu2xFv95t7WD3zYGlbPsjPjz6+AEQGplOdDgesqJUZPzYvO11nRb4OPWO48JiY8VS2RioN2/exn/8n/ynWL8xaf5Ws0ymeMuKerFgWTwat8JnZO4xO+Ekl8erN1tWUOzB49t49JO7SGajKJyXQH+zVW1ZMcBSvoRyrohOtYXC2blpNZJ1zANitVwxdt3f/3f/PpY3FxFLh9HrA5WLBrrtAar5CraebuFgaxdz2RlEgyHkCud4+fYlLroXmFyaxh/92R/j8e9/ilGM4EYDvfYItVIdnWoXvVoXO6/emvzI8e4+Ir4AVheXTHdy0BmYXjjbEY4EsHf4DpVqAd120zSG6SBdubIJnz9gzK3dg0NzkiklQUBlIpNCo17F+ekpCud5xKMZTGWmMJmZQDqWMBa06Q1HwkhPT1gBwhv37mCFGp7JDKrFGgpnORzvnqCcL2HYJPgcQCgQdk4RbWssgPqgjovOBaYvTeHa7asmC9JpdRAcBHG+fw5fN4BkKGF9TdC53SSrO4BUNGkAxfHpEdqDDtJTWSuG2Bq1cfvhfaxeWcfcypLJi5SLFdROL1A6zXH6GIOv02wYGM9ABRm304uLmFlYwKUrGwZcEnCjJMEIfZydHqCYP8WL59+PC0ueGONuenJmvP+6Aqpu/6AT4IqaKBBFoJzzmU42i37SXi3MLxowTLtDm7G3/Q71Wg0LMzOuEJwfSMeTKBVyqNdrCEb9dt9gIIocGYEIYG1l08C+i1LFzi+Lc7NYWl5ALnduIBSZj2S4zMzMYTgKIZ2ZskAYAejV9cvWhnA0bLIFxdIpGrUanjz9Dm9fbyEUiFhhr9u3Htr6omzE67evUatXDNijPb9xg0W0plG5qBnAY4zK7KSxkPl3Ai2VatWYc6NBx2Qz2m0CWzm02g0c7h+Ydm4oHMTi3LxpQBOgj8SiuHXvHj7+0aeYnJ2z/pJjHyZTtlTBFjMXjk5Mm7NYKGBvZ8f2eLLXF9cWcfPOTdy6ewvLl1Yt5ZzxUWrmn52c49mT5zg5PMLU1LRJN/AsxhR7BkXe7rwxjWQWTOO9OMfrFxeIh/x25iMznXs9C9p9+umnuH33voGPAT+QLzXw4sULtOo1HJ8cYufdOwfS+UOYmpw1RiQzsXro497De7h9/zaCkQD6ow76I7J+XDZVPl/E9psdfPP1EwwHPifxRh3eqAt2cP9jHz/+6DGmph07mFkVFxcDA+afPn2K3OmZ2fMgmT1MiQ4ELVjD82U8mUIwHMGVa1fw2aePMTFBdi1szlVKVezv7OJg+xDffv2dScxQQoRziUHm8/y5AaecizwTrW9eNnIE12Kt2bBiVexHB8jw7DSBG9du4Patu8im0sYM77bbBr793d/9ncmSrKxeNgIIEdRGu45gNIQ/+pOf49ZHizZuwTQwqjnVpWEHqF30kDsr4/nT5/jtb75FJplxtVZGfgNxj8kiHnQxOc1CcSuYnZ22jA4yabneyUROGGM0bGAymeLJWMIC9BzbequBzqCLZCZhgYx4MmnMawZnua8Xcnn4hj6sra3h4aP7mJqZsfXHbJJCvohimZI3dKBgRRXnF+cxtzxtgSRmKrCvKsWSzf9+t4V0OmlgLQFRd05KoFxqoFwhkzxoGsOdTsWktAQoMZuIsgwsrsavcMBvcioEyc6oX1wsmAwP5w7PAcxS4vpMxljQtocB6zO0OwiGo3jw6CMsr67CT3FgBvlG3Gt66FuQ25FeUhNJzC9QyxyIBpklBVQvupaNQ/CREjJcy0+efY/X716hxeBtiM65z8Bn2iFX3DVgWQ4EDAkqkbDDsyMlsYyA43eZp/SpqEPO8eq0ughQkgE+C/BGKIXAYMTIMQg51vziv7lG+MX5R5tBRj7PGFyDRNKd5unI7A/tKs9nPB/SFtj5us97xE0nm/e6f/8jY9fHY2kX6KEGep72tY7z3KkB/ZTp4t5JvJZSRNlkFtev3sDGxjXTZk9EE/ac5jhjs9lu4cULFtlkPzmiFIOaBMDZzlQqi6tXbmJ1edXsEotDY9Q3ALZUrWL/+ATPnr9Gq9PHrZt3sLR0CSG/y2A0MDMZQShJKQ6g0qlg5/Qp9vO/AUIsJMlsnA58/q6B0QSI2R88L30gADngwwFHI1v7IzrxfsfwNU1YFrkeAzPma3ecfJ1ANRFH6BPz3/InBIIISCEQLWCSk4j/diQYB6SZ/xhgLYEPUpAObHSAEOWCnA/qGIQ8tBpw6nNgi4A0ng+5z6iN9Mc+tMGdIflcne+1d9v86lPiJPae4fuefe2R8SCDW34a70MZGeEVvF4FHgW4yId1YKoDqrzgj8Bf+TMiNvFnzhf50V6CDvtBIC5/LwDaS8oxjfD3OrYu6/DoSKkAACAASURBVJbPdX6E8xXZdgLO1LmmZrfAN17HsZbEgBdA9PrC/LvwAV7v5BvD72VANK7yNz+AeQ4w45d3LJwf73wr61tjJrOo5wcQWuCgQFQ+z7yhMWlLWBJ/p77XXNPvRDjzgmzed2f/qm22t45lSPhv9Yv8SJ1XdHYxEMwDSApg1noRbqW+4XMZoJN9Eo4iGRTiSXwnYTz82dbNmAmtMRaARwBaDGB+RtiJC5rQTjNLumH+J7PB2b+00QwcCCz3Bky0tgT22h40nks60yqw4wIITpJMc0h9zvcTcCkbLvDS9YELXPB5ArJ1nRcU5735d31GWAk/59afC4T9m/Ax3Y+fF24ozExjy+/CCoQrsN0KpAkf4/O9DPv3IOtY6on30bxlW2SzRarTc7xgvF3nAbQ1j9Q23ccIs/8GJrfZljEBktdwLGyfGJP2tOY0pzXXvFgf30tj7m2/MExey3t7SZFewJ01zdRuByy7wJ+bfx/Y/GyXCxA6fE5zSLaCRZitwPJYkkP9J2xZ4+61rzaW/8s//q9HvJiTXx1mi41R70zGOkXRHUWx3Iu6lDl+RtEEM5i+MbPXI8mhgm58CVckxzHdjHHZc8XmBEYJtNJk50TioYKDolQFPpPt0obD9nTaXWMZ8DqmkNWrDUt15ZMEEvN6OiunZ8cGUK9eWkY4wkrVQeRyTMEqOG3nccSJHcTPEOQTsMWOl0QE22GyB3FXqdfYfWN9bOlW24vyENb/IPYvg8rvvIfkNQgQ82DK8aCTqCJuYm/y3byRBG/fs80yNFxoahvvoxQR3psTkQaRh0m2kf9W4Ty+rzZnOepkDeh9NYmUUsHPKyLD99ZCEytbUVkdHrTZ8Jlewyj2qoBqgc0C3wnS8n2suM9YE433ZtoSUyV5mPb2Ja+VBg7vrSKPCmxIEoXvqIWpOcnDJJ/Pvub857saM2vgDk488NiGN3SGguOhCCv/roMJ5yr7h89gG2T8JA+hNDCBqewPRVKlkSxAV0ZeBkhAPO9Px1cMaKUNCsgW4CxGu4BZHYb4TLepOQaLWNbapLWRaN2xXzSXZCt4bwUNBEbzOuqAKrCig5TGVQEHVadln2iO6PDpNYraqAQq61BBp5AAEtsutoiMMA/n2rhsboy1i9wG7pjcwwEB8hASySwy2Xnk83VEE9NYWryGRpO2JIt4YhqJuCuSxftQl5UprOGw3xw8yjtY8aIqC0zSWXH2gPwUymBMzWYwM+eA6wad9hjQoWxDu49sIohQF6iXYewsMqrobJMtRlaSsZanM6b1uL4xi2gcYNyrWusbeOsfhjCoDzHs+FE+LmH/7SEalZaxMtITcfR8LcQnQ7jz8AbiWZiTOqK/0AeaBeD0bQHf/eXXePbl97go5DHq9bG2vGRBFgJ91J28aFUxt7aCP/iTX2Lz+ppJg5yeF62Y37dff2Ng6NLCnM0dOtgEm/yRANqDFpLZBBZWFzG/Mm8F+2ZmpgykZEHYF09f4C//9V8jmZnFv/Nn/xCP7ixRThDdCzrMNQMbjgvHSE1lMLM4jzhZs72RAbw7r6gdvOeCapemsH+4j++++86YxRZZJ/DdpfbsPNZWVu33g/bAClTtbx9aIcaJxBT+7X/4Z7h+/xqOczmzt1Zgqt0xIKJcoKwBwUky1xOmd/n27RbKpYIFBO/fv4uN65dR69fQJYPOZFci2Fi7gsnslLHWj/f3cHx4hEqxYCA23z2EoLH0Qv4wLipFnJcPUWkUMWRF9noD/VEb05lpTGS4DwxxUa46llcgZCxLFnjjgZQFB/MsjBShfucUZcStKGE2kUEhV7B1SgbxytolTM/OYHVtzRiFZOnXKd1Srhpoi/bImOFkrBXLBeyf7KFcL6M76lkRNiLDlE7gwWPQ61thzbOjE2M83719DxF/zAp+kQnKvp+cyKBWr+PwaB/tXhuhWBThVAyVVgMfffoJrtyiRMyEaQrvbe+gV2vi4O02yud5TGUyQNel7pIp1x2OMDE3h5WNy1i9chmpiRT6voGBgizCE2axxqM9fP3rv8P22x1c5MtEP0yfM5lIWbojA9xpzuf+wBj361c2MDkzaWPLNPJvf8N500fMF0LYH8XmpQ2sr6452a5GDS9ePcdp/tQO+ywmRgmm6UwGtYuKFW0bjNoI+AOm4+wKlA0wOzNvbaAuMufS5bV1DIY9k56pkpVKQJZBTKaWx7IGbASCUdN1vnLtFi5f3jR2MYGg3Pkpzs6Orejk65ev0Kw1MD+7ZBrAlHCgjTk6P8art1sIhsO4tLFp+qhkGJs+b5XgY8NkKgg28X+CpqVKyexmlv3UaVpxTzJMX71+OdZpbRjQtLqyYnsYi8tFuN4WFvCLP/4jrG1susNyyDnUZAjWLmp4/t1zAxRTDOBWK9jZ3cbB8R4mpjK4cf8Grt+7iZsP7mJqLoNWB+i1gGala+93sneA/MkZKsWyMXBn5+eQSGXgCzOFHYimYlas1Qqq1So4Oz1Fp1pHOV+0+dy4qGFmahb37ty39+fZru8b4SyXQ6GcN8dx9+0bFPO0dV2TXSDDnoEZOnoEt8mA39hYN5tLTfamFZvsW8FWA7eoxz9O8ydwxb2EoBxBGoKqP/3pz8CYS4DZvANXmDZ3OrCx4Hx7/vQZiiXVI0kaiEngj3M1nkwbC/rTzz/F9asEfx24y+BO7eIC21tvcLx3iG+++t7Au/nZeaSttoTbDzgPjCEe9Nn737l/1zS3WUPApLJMz3WEftc5xbFwzAp+yvkkWCVHmvaGZ5T5uQUr/sriiMxKePzZJ7j76CZCEUpiEVCk7EMfDe7DgaAFDVnAj2A5z0g8OxB0IPB4eHxsTOTF5RXLEuCzMWB9BJeOXixSqqZqZ61kLImVpRVkkil0egObo+VaFY1OE0urS9i8fs1Yu9RcZrFZvh+Zr5SQuHblKh4+/MjORqFg2M5Hp+c5nOXPrJ8iyZgFQFbXVjC3PGlSMq36wJ59dnSMna23ODs+Qq1SwsLCnAG0dgYZUWu8gvNcydbr7Pw8ImHq5/eNDZzP5eAfjQxUJ1JEGYVur2MFG2mHCqUiTs7OMDu/gMmZabNLoajf7Hi3O3RB1raTEYrHMqbxzTncGzAIH0M4Ghn7K2FEYglkuTfOzSGRYNFBJwHVrAI1SmD1uhao63XqyBXPLfBSLOeMbaozEiVBBoMOwvGw1WOgPeK6YsFQ2kf6Q2/fUn++Y2cdAs12ro44H4KyJ2EEkEww2ytugDoDXjw7ENgLMqI4ot/jsl0N7G3w31ErGsyCfpSUYUCExeQvqGdeylnBQOra0+7wLEOwmvbAgrYhV6dkeXkN16/dxCQ1lyOOxd5o1m1tku1NMhEDL3wuz4msncD5zODd8tIlbKxv2vynRI8BGGR2XxSxs/POAOiD/SNU6g0EgiE706kWEZ89PztnviP9NQKrLMjabvew9WYHO8xWC4Zx584965doOG4/8x1pv6KZEPzRIUrNc+yePsWzrb9EFwWkkxGM0EGrfYFwxGdBAs4raeoSeNSZmHaX51sjexDxp4iT9pOIAwCdDA+Z2y5dn/cy1v1YZ5jF27kX0HYLNBbYSr/AsiX4HMu2G5NKjJHnyDrGMPRIe6htIpmo7g8zRwWGOL/DBSSYbSN/k2d3+TjMnJR/KBzC2tN39adE5JGf4ACQD1nQ8nUEeLl3IcHMgaT8+gDoO4kTO9eP6xAI2OR9DciinbQaOk5ihnbKC8aK0CJgmedIAWEiNsl/EhDEvwsYEpijdorIY+vLw650/cu20+fkGYn94UBABSkEKAos4mcEfgvw5d/kpxqINGamvycOjQP06hf5pyI1CZQWgJpMZ94zs9kOAbt8Nt9NYBzvL0zBC2wTb9G4akzVFgGbmpf6u95Z80p4ip6pd/QCdl5QVOCymwsf5AYcfkHw0sl+CUf48Hz3TsoS0RgKAFcwx80zR2Tj3sd2C6RngJVzRhnilELz+uMCgF0AxGl0c+2yK/kzx59tdkxzFl39kH3gxsxha3pHEbs+EBWdJIbmCPtfILDmskBeNxddVopwDeFPIhNSOky4jjeAwL4QfuYFRtWX6kfZI/6sNrtAhgvAiBgovEHgqQBdtlFjJdDT7MaYJa1xd6nHHwoUKuBE6T5dz/YLz+K1+v172zQm0SnAY7ZnHOQQbql+EmgsW+FdX5rXNgYB9466XpiF3sWwwzHRQ+tWz+d3rTm9j3f+8F4/xFV+uEYtWD4OtqntCrIJE1Nf87vX7gqo5ueJgXA+cr7r81p//Iz6gfuY7Svjeev7X/+H/8YAaEUq2GAaGx6crIJ5Nvs+vUMbhgAfgZy6uUVNTBiOBxFHeVexO96HmzcP7TJG7Azq0nkb6KWLu0nqAF9+CYQWAG0dx2R5HjBkMOLjYhXVmi0038gxW7lodXjiO+qePKjTUJBFSvDHq7WsxWIg81iOg30jFraBqDFXPI/XKvXfAXsfKsnaQPKgMk5PcO1x4ufajPhO/B37if3OttN51aapKKg2rPcLaBzhEADM6wRAarIIhDWm8pilbqmLYwCV7eABnu8u4FQGgod4PVNtlfEUgMs2Gug4jsJ7QUTe2+bTOELqBSllXKwfx+lX/LdAfjoOvJ5t4D15Dy0GtoEHqJAZ3A8HMPa1dOZ0+PwhC9kdWtwhQG3gtXwWnUHNAQKk7DNj4JTdwSIZjzuG/li3zrtof2hE1Zdi4LJdkjxRdgDHiu+u8eAzlF6jOc32sn2KxqlYIX8vfXStDwHqfGfOR4G2PzTUiqJls+n3TGVFYsU4lqHzGkd+zgu4K/jE33sPNgTbtFmwX7W58bNsvw5Hckz43nq+9zDI34ntrbUgNo0bQ7cBE0gXcM7vZOHyGaYHyOKpTKMcF7RRv9Jj8gciiMRTiEWyODmvIBGfw9rGXfS6YQSCaUxMziMRZyFUApssKhVAJBpwRWLIpGLBT9MB7qBUrNiBgSACQaZ6u4r1jUtITEQRz8YwpB6zcTdHjnHX6iI2pG4u2QuUSxniolQ2xhLZMEyT3bhyyTSBF1aTpptbvgAKLCTY7MI39KNRamDY6GFQG6HfGKJ8WsbZySkCUT/mV6cxuZzBlVtryM6EwbNEqwYMm0Pk9nMoHhZw/PoIh1v7GHV6KOfP0KrVMJFNIxwNoN5pYhQKYHJhDj/+/Z8ZeMgMAaaMU5f67etXpqmbikUN1CRIYZI6nRYq7Qqi2Rg+/4Of4PFPHuPK9WljXzNVm+em+kUT333/HE+ev8XqygYWJmaRCEQNjCDbmEyh9FwGqzcvIzYRRZgxnw4Q6gDV0z62vnqF4/1DHJwd4+32Gzx58p2lmsfjUUzOTGBtbQUPP36IX/7iF6Z9XS838Ju//i1+9a++RPmshGQwhXsPHyGcjmHnYN+AZeofZyezJrWSmZrE9Pw0/K4akDHCCEz89m9/DXT7uHZp0zJtzirnBorOzC6YrvXm1ZvmmFphohKZzXUUCIxcVNCuNzDq8tAYQL/Vx3khh2Csh9RE3CLhlAcoFYqWFhWjjEs8aewrzjEyGOlAT89Mmt0rFPJodFpITE8gnckas5rgdghhYzj32n1rRzadtJR+MjNZEIprhdk+ZHaRCV4vVs2+Ts/NotGpW5r2/skB6s06ovEIoomoyQ75qew7IrYVxOnxKdq1Bq5duYnF2RXTFKfNIihMe0KgliAE06Cp7UqwOXdxgdsP7uHjzz+3on+1egMnx0fwd7p4+/KFFb7MxJPGFuf86PVHCMcTWF5bx9TSPGZXlhCfSFogh/IUnJ/RSBC1WgHPvvsWz759ip2tbXTqbcsCSMSTzgEPhpCcyCCZzWDj+lVcv33DxpgM+p13O/jqb78yqZdBvYN+o49r65vYWL1sn63UK9g52sf2wY4VdmNAiAB0lMG6RssCKbVaGYNhH5HwOEtryECwkwTguHEesJCX7TmjPiqNugEdnKtMXc+wgGhmErEY2YVpXFq9jJVL67bHMF2ZwfTtt29wtHdg7HZqCtcv6rh9846BHOznYvUCByenSE1kcfXmLVxaX0Mmm0W1UsFFvmja2pQsoeWhVAPlOhIpV4iPusJkblOHnkUBWRiRerlkFDPIsbK4ghELKVcbtg5GPh/Wr2xibfOKvRf3XzpFLEBJRvu7rXcGQs1MZC049fr1KwO+MtMZ3HxwE7cf38Pl65umoU90tZIfoXh2gfLZuYH6nYua2a+zs3P4yfph6n82hZX1NVy7fR3Ts0n0aG9brggrGfinh0conRZQLV4gGoxbgbkoGZbMhEonUWvXDdSic9ZlYbY2NaebVtSt2epzOZu+uQACyoWwODTHKJVOOz3ZIEz2gUUfOf8ISHM/InBvxQ8bLQOEHz58iFiYQA2ll8h+dtIv1BN//fqlgdDcONgWH/+nHNNogFaHe9kAk1Mzdo8b1y+bvAlBxYtCA/VKBYe7ezjY3sNXv/othn0f5qZnTCrCNMhHPRwcHiJXLlqx1rmFWdz/+JH97TzHedqw9TvsjwyopZ01BzsUfp9daESHcREaAx4iYUxOTiORSqHSrKNYLuHGzVu4de+u2UWy5qlRTdk7yi1xzTB74fT4yDTXSQDhnsuzDVm7h0dn8PtDuHPvEW7euGuSCINW3bTNeV7Z3t61wq/MhOH6YRAuGXfFm8nuHwZ8GAV9Bh5vXN8E8a9Oy2U17u7t4dnzJzg6OLQAzL3bd8bAJguG94zo0u730PcNkZ5J4/rNm9i4PodA1Ka1ZQRRhonPf/79d9h588bs8UQ6hXQm6Ygb/SEaza6xkEPhuDHsJyZTlhlBtv/R7j767Q4SzLyMRREhO7/TwACs0UAd5gZOzikNMTIQ/sad2+gN2jg6PTFJP4Krw4Ef3VYPE9kZA1nZb/Vm27TPmRFDMJD68PRbNq5ewbUb143ZTvY6g6csQthu1mzfqVWLODp4h2arglaPxaJhWVyORcqMTifDQbAyOzVhgVWCHdzXyuWiEWpYPNVIEwZ+uM9yTBnEYDHd2ck5zE3PWSYB148RNvLnpnffaFYQCjoghWc4nhVZr4Ks+iubN8zWTWYmDQRjkIwM5sOjPStUaXraA5fFFosnLcDFzC8CuolUEpdW1nDt6i2srlAux4FyrsDpGV5uvcbOLt+7hUw6bXso2zWRzmJ9fQNrq+tYWVq1VLQeZVvoyA+6KJaL2Nnbxvberlsv/gDmFlYwYjYYt23LNuA5F5icylpA3c7kwwAGfb/JslAHnU44i1CSJR3wh22uhIIxxNJxhFJ+BGIjtAZl5C/e4Jvnf4FCZReRqA+JJIsQ0k53jdVMn5V7tYG6BgI7EMr8SQOemUnnGMecwwIv7fs4hZ/BdweqOI1mga0hAwUcyMyghBfk8AJYLLJl5/gxAE4A2n7m2XlMJJM/L6DJQFyTPfEZI9sL2Bhzmy8yBic7vZ61icUE+d2BxV0X7GaAM8paCATSP4DUAmUcHuHO+QKv5EcKnNHf+P4CX9huL8Co7FvOc3umJ+OS3qW1b6zRLGBYIIpbS9JTdrJeAn3YL17SnGyh7m/+5hho5jsJSBYxTMQz+VXykwVs852pKS+gmu8lP1v+lsZSYLACBQLBGEBW0EDAq0As73wRuCqSmcaUmZr8N8dcBCY+w80rF2QQVuH8L8fqFuhlmWljwNcLEHqvFbgnoJbfdV9+p4/H7zwzsb8FaMunl5+v9/L66bYP+1wBaQdauoLS6nM9R+Abr+V7cT5prooFrz7h7+nPufFzMpr8G9vJQJr8V5uPTGMdf/Eavauep7F1z3RsV9lS+1nraTxPpR0t31v3/EB0c+tL610SIexvLy6leeLAbjee3n7UmPLzCtrwvURw5LvrcwKTNQd/GBjQXBQmw3srAKJ28Nkad+EA/J3muda5F4QWDuXs3+/qegu3YVBea9g7L7S+eV/vvifglENm+9k4KKZ26u98tgWwxgx73VufE2bK87f6UuvCe603ICb7yM96gWCtX35O80YAvEiHmvvqH40Ng8laVz8cY+96U59rPvFvwvx4L9k82V13vvggIfJ+zVrl2nEQkhny/+Qf/Vcj3lxsYr6MFSQb65RRR483FTtTC4ITnb+XTICMOg+5ZjwsTcgBQDTKnJgu7czpD2phU/OOP3vTEKTR5MBLB4jzf042yU/w5a24mRV7cLIIBuZFmCqVsgMSo5E8SPEzBA7dAnGaVibV0WhYRXXpPlsaYKVihoxOOa8TLV6T8EOqhTNATPHis7nIxOR1G6MT536/CbHS95hi741EK4rAPhBYyPYIFHZAq4s8eBnEGnB+RsxeXkPgm8+UlIIVehyDutq4+HeB0TI87EuOE9/THIYxM5uf94KEvF4AsdI3+Dv2Je/L6wUy63Ni0VvEdaz/JYNqfchigmOGqQ41HG+vlq83FYL3UVSfacTUqnMgZMzazj7xyljw/ryfpQ12XGCFbeN9ZNjYt8bCDzgpD96f78H5z/vlxiwbgg8WTRxrrvEaGb8fGmhtigSy+TcB0Hyu92DCd1M/y/BpvWkj4TWSoWF7tGmzzYrasS10IghK8/3pmCmooDmn8dOBQhFgrR8+X/IteoYMjbTYf3hQk9GRkWHf0anQGufvFUDRvPIC1grweI0bP6s+4PzVs/k+slW2obOAVKNhciz8Pecwx3J2zq1fpoYwkMM0Z3dAdwwRBq5sMwhEEAwn4PdFcZqrIpVcwua1BwgFM/AH6HzOOADa0uiAMJmXJFyPCKb2TDNy0PdZxfNGnVkZSXM8CuUCSuUcUhlXuHB+cRaRZBTtQc8q3LO4VrPWRIDBzx6LsrjCDSxUxzR95wQWEE+Esby+jKnZGXP6O70h2p2BfWf0OX+SQ7tGAc4REsEk/IMASrkiqrWyyQOkqAF9aQ5zi5PGSqcUBUG6rRfvkDs4x7A1wPnhMbLJlIHPT7/+Gn4fbWragNV4KmkA4Cc/+RyXr14jqQ1MVd3fO7T5lU4krejYRblsa6ZaqxlwV+vWkZxK4ic//wKffPEJ4mk/QjGXCsuwMfeJo/0yfvOrb5E/yaNBx20UsNRrSjcsX17Gpz//MdILE4hkySAD+lQjaQD98ghvv3uDracvzEFmcSsCOyyUx6JKZMh99sXn+OJnP8HNmzeQTQPtC+DZ11v4qz//K+y+3EXcnzBnNBiNGGNqZ38bQ/8IK5dXcO3uNdx8dA+bN64gnmaK4ciAm8JpDv/s//ynONjaMaCyWatj+2AbjXbDpBNu3ruDiakpy5lncamRb4R0KmbF3qqlC+QIrO2fmUxIp9438HB+bRY/+emPcGl1FYWzU2y9eIEnX39rxe8yqYyxqWkHyYS2wEoyYcAOne3UZBp3Hj80UGhuahbdZhcHb/bx21//1gBdridqAhNI4vqxgFo4Ys6kgZnNjoG9lu0xQdrmEMWLAvYO93GWO4XP7zfAm/YyEUsaGETWGEEe6nqvLF7C+uqmFcOkbSXrLR6PYX5hFpmJNE5ypwachOJR7B4eIRyP4fOf/gyzi/NWCJJM1G61htP9fRTPCkjF4ogExgzxcBRTc3OYW1pFksDv3AximQRClHhJxhBPRRCNkO1Xxc7bN/j611/hu6++sSJk01kHDJi0RsCH7PQULl/dxN2HD7ByedkyCSgHlzsrYOu713jy26e4OC+hVqhhaWYeS3MMOqVQbdVQ77YMkG/1WsaGnJ2bseAj5VJajQYOd3ZQLjk2MZmX2VQW9aorjMo96fj42LRNY6y2PiLY2TMAutKoIeQLIJueQCqVMd14+ELGgqb0ANP/KTFGm0O9772dXZMTo1QKsw/m5xewvrZhoDHvWaxUMTU3b+Agme8EQSrlkjE6Xzx7gspFAcEALMviolpCOpsyoI5SNRw7Lksy08nkjiUSIEOOn08n0vauBLMJtpJAwDPcxOy0BTVoS9PpLKLBKOrVphVxSyczppvOs9f29ltEkxFMzmYxtzyHm/dv48qd64jyWELGphXFzON0/8CCGhQvYLCXhfBq1EaOxaxddymN8eiOMW/PLTuhZs6Xb+BDpXCB5kUdxbM8Sqcl9FiQORi2tRIiCEq72W1YwbrVlUXT4yYAzXXw+s0ujo/OzX5zL6nVnNwaC5ZSjobrhiDPKDjC8qUF3Lx3C0sr8xgXT0et1kY+V0ShUETIHzCZHK4VzgeRMLh/Uirl8PDA+p+arWQ+E0IakK/h96Hd6OLk5Ayzs/O4df0mHty7h1SCBW67/x9db9IjV5pliR0b3czczNzcfJ6dpHOegmQMGREZQ2Zk1qCuUgNVCwkSJEDQD9BCgrTqhYZe9UIQWpCghVZCLwRBi1qo1d3oqsqaIrKyIjMYwZl0+jyZuds8z8K53zvuLyiJAOGkub33vvcN9/vuueeei2qxgF67bfZj69WmBVtCgagVQWPAjRIPLL74euutBe+4zm7cuomPfvoJ5ucWzV5zDLlfFs9KePr0KVp1FwgeCwXtzKBsK78jZQXsEEI6Q4Z4CMVKGdeuX8f169ftnFQonKHVrjjmaZ6SDE6aoVap2F7DOcw/5oAHgsjnCkiOZ/DZFz/HvbsPkYyHbAxGfaDT7uDN67fYfPnKgiyUdOFcZyCbdoUa9Dyrx9Pjpot8+fqSscxrFUdwOC3k8eLFM/zw+HuzZ5fX181mFgsFe0YynTJW+9h4DNNLs7h15zZWr4xbMcNWC2iU+6aLxXoBTx5/jxc/PEHueN/s51jcBf8DJNcwUyI+brI5ToPaZW8y0PPmxXMD4lPxuAVgxsfHTE6BYEW11TBbSAmpXLmIK5eu2vgwiLi59Rb7u/tmB8bHUiavtbiwiqXFVVSrTbTaXSdrdHKMMoP3oQCWV1fw3sOHphPNs9TRwaEVY6XkR4CBrlIOJ7lDnJ0eoD9oWuFWMvqtQC1lHCKOFGDa2d2OabQzIMXzIGUwGDwlCHx8fGTnK9YH8ANzZKlPJNNYWVjB6tIqVpbXXRHvTge7ezumjUdTbAAAIABJREFUd08QmkEv+ornad59aimnsXHluoHILNJn2XJ9FpnPWZ0IFpdl1qHOnQSYhyQaDIH4WNLmowOgb2B1dd2T7yNQ37DipE+ePbH7MIBECaE4g4HMvKXcWjaLpcUVXFq7jDjZ5R4DkPbkJH+Cnb1t5AtnxjifzM5gamYBA/PdyH5t2PmShWEJeE9mWSA5Yxr7kTCzQUdot1hEcIjF+QWTueHZMDrGAuYJA6CD8RECYwOMwk1U2wd4sfW3OMg9AwI9JFMRBII8H7YxHLmaMGTuCYAW0GvgndVkGFpWggMsLrSVzZ+KusxGFhd1QJnT9+aZwAJtpqvuQBRKzAi8EHAhkCDgZen6AWi2Q6xjO855DD7el8xna2/H+Sjy9y7ALddenr7ND5dP6IEVfCeBM3Y+p3qH1W5wMp1kZMr/c37URWa0/Ev5kuovF3R3789n+wFSgccCUdhe+Zr0oQjU8xoyoJUl7r+PQBq/r+tnwrK/5Z8L2BTQJH9JYKx8TgHQ+r/AUAFz8pF5Hd9LoBb7m8+WvyW/X/1g4+OBt8ITeB6U36q+8QP8fnzCxsHDIkSK4oALuBJI5Q9MaG78aEyNCe/+uliEC6YIL9G8eRcYFPAmn1vv7Zeg5NjJb/VjMHo34VTyTWnvRGpzvrdrh5i5AtH1bC/mcg4aM0tN48d7079kGzgOPLfzTOGY0E7ugkQS9b0Bj6GLgpLy9Xkf4U0CnQXO83d6f7aNmSnqB95XshwCGvWe/3/tJ8HTD7LzvTVP3Hy7YL0KIBZA6sBWF3zg7xTA94Pl/iCK2uknXxpxxZtTAoW1TlzgJ3bOmOX9+R2uS2eDLtQKpKCgQIiAfD7TteeC6S18SoE1YTGaqz8KhHlZCP4+0Xw13MvD9ASiq280hu+2g//X3Lc1MbhgfvvXiM5h7D+9pwJ8mgN6pt6Z78q2C7zn//mOwh2NBCOJVE9Sh3uv2qM5JkD8Ys44JrWwKZt3Xg079Z3Wl7BcAtD6npuXF0EjA8OJGnAf+x//m/9iZExhTyuRN+TDWNCEF7n0E1fIR+xftyi8whGevogYwtx42BgWr5BRZloUG2bAsqcFJtCMaXQCKNlgXiMtWz6TE4fX0siwc3WQ4e+MtVunjpFLZ7UNm5V1ScH3GJg81PBzFgVxguQOFCZAxvejPpzkEKQ1xwM5gUf+8bNndQBzG7pLxyGQpM1VYLDem9cKbCTDTSCzgGIuLoF5WlA6CGgS+aOp2ix5T0up9CaCgEleq+gYf690IfaNUpME6mlhqD/5uTY8vacMjiaZNmfOFQUF2EcqrkeDy+/QafOzrdle3p/XaENTJJ6f23h5QK6MM/uK99NGJ2YvF9TF3y6iES6qC50vAbUCWvlOHEu+kxUnyedtrkuuQguJ9zQAO+3Y9DxocvwYiODBmsxUOnBKeRHTX7pNMg5qm8ZTQRP1twI82lh4nQoB+sFmfp/Pkz6y2Nz+w4fGX/OR1yt4wus5nx1I6xjiAqH5f4HvPFTrd2I2q8ChZEM4RvwOAyO8h6Jy2uB1gGG/yuARYJThMYPjGTwd/rTpqWCogfqendH3+a4cA/7lc/l7FaLkmDjDS8C2bo4g312A+9y804FlhJN64mQ88g8dC4uUW6oIeUlBhIIxjAIxVBt9pFPLuHr1PaQnFjA2NolINIVolNpcIdNspgQHgZxOp4tmndXmB5aKSnkISiaQ6ULwhgA0+5Y6v812Dd1hxxh01IeOjScM3KMOJYucMRWcmo7LS0vm0ISp7dxq4PjkwNiD4+MJA/F42Ke+YDAcYdkeHOeoz9jA/Mw8VmeXMR5J0o/BsDdEiVqW+7solE8ttbzfdxtZYiyORMTJJjDl2A63/T5WFxfQbzbxF//mX6NixV/jprVK5ijBphu3b2FxdQ2DAA9MsMKJHAs6WgShu54mWLFUMuZriUzKMeCrP/oFPvj4Q7T6LUxMsh+dwz/ojXC0d4i3z99g89kb5A5PMGj3bWMiY3V5Yw2f/cGXSC9mEJsIGABNsKGea6F2UsHByz2c7h3iaG8Pudyxsa/r7SbqvRYW15fx068+xwcffYCN66uUIDb2dDXfx7e/+g2+/+YxooOwsbc4r84KBbx8+xJntTMsXlvGT37+Me58dB9zK1kMzEkD+m1gPAI8+4cj/Povv0agObRieQwynBYLmF1cwM337mB8MoVmv43IeAgLS9T+nce0Fdvq4WjnAN//5jF23uyieFK2NfXhlx/jp59/iktrGSvoldvL41d//hf4u1/9tckSLC0sO2C/UjcWH8EkAoT0zO48uIv/4D/9j7G+voQASySwkOJeG49/+xh///U3eP7kqa1ZOve0kRZkG3NFdFt1tzcRPOwPh6YbS4AnGAmZFMfeHovHMViXMKYiJSWoecmienvbOzg6PMR0dhoLMyvotrvGyKbzyXlNoGMiO4las45Gp2F61EfHOSuqeOPOHSwuL7nCfb0eKpQHKJbRKFeRGIshPZ4yeQFqtU5mpzG3sors/Cwm5mfMgY+lYgaejsUDBmAe7O4gd3SIx9/+Fo+/fWwMRIIadgCkzvx4wubv/UcPcffhPWSmM4iM0YEHmuU+tp/t4e9/9WsUjs/QqTAgxEKzKZO3YLEzZh3U+w2MgiOsXV7H5Y0r1oeWMZXL4+3LN9h6/QbdZhsfPHqEa5euWOCbesgEGZ8/f47TcsHWPBnQlLEwOYFKxewEA5m2h4SprUbh/LABNNTHZb8zQkAW9Pbbtwbur62sGRhCR4bOUio9YTrCBCBn5xdx96GTn6B9pewD2c+UneD1zNzITjlgmBka3BcZ9DnOO7bx7NIC1i9fMmkBto2gFgsKElAkAH3KmhyjkYHQBCAp28J9lBIw0SA1xJsYdgamwc3Ua7PdrSpiiRhSEwkks0ls3LhqmuIMRtEOdOvA/vY+tl9vmla7MXDDERTZhxUyN/uITSTx3vuPcPPeLVecsVM3hh0B38BghEGnj169Y+zV109Z0PPE5jQB6BHvNz6G8VQM9x/cx62bVzGZGbPAC0mEx8clvHm9hfzxmRWNJIgeDceRTmVsz6IkF9nvrV4dU/NZ3H90B2tXFs0eBcdc+1nkncXtjo+ObL8lqMd155hGBM56Jm9Crfh4MoFE0p2nw/EIEIuAQC+lk549eWFMz0url/Dhgw+QHg+jVWtboGvY6+JwZw/Pf3iGN682zYY7mbExW7sEy3cP9nFWPjPd4J//4iv85NNPTGc7GAYatSEODo5MEuh3v3tsjg+L/zVqFScFk0iYPTIQo+9YiQmT93DMPGN093q45jHfuc+SrdrqMsOIRZhcZqNln5EFPK57ukAvEftqpYbMxCw+++mXuH33ARIxZkyyeCGZzG1jvb968dKCIgzIMkOAf8nSbbTqZvNS2QlcvXUN127dAImK9bpLQS9Viia78OtvvjHpmpvXblp79nb2bY/keWFpbdWCUZR2Wbm8iuxc2hjonc4AtUoNvVYbhZM8nj97ir2tt6gUC2CNEx5dqH9ODejImNvDl1cvYWll2XwH+hoMGP7w2++w9fK1MexTyTjG4xxnmEyOMZjJIifzHMDtu/cMSG/122CBTRZtpCZxMpG2grAbl5hhsIhGi7rQQ8sUpX50rdFCs9fC5FQW9967h+s3b9ocZZHLvZ0thv0dM7xZRqmcR6NBJjHP3S0raNohc492yBtz2UpmyUwxABVxfgoBWY7l4eGBna+oFWnnKU9rlpFoMooXZ5exvLCMleVV6wv+YTFOSvkcHOyhWiuavjTnF4Fg2jnat4X5ZavvwroFxpLFADw77O/tGZudAW2ed8w2xuJ2xrKskTHKYaRMjuralQ0L1nEN0N6TYb53sI9nL14gl3N+H59ha5HZErWGycKwEOjS0orZKGYdOHJIFYfHR2YLmbUzPTWD6bl5pNJZY0pzfpMYUK1VcHx8iHqjbOcySYSEQwkEGfAcOGc9m5k0jf9ohDo6IWNCc/8KJYIIxHpAuING/xi7x79Dqb6HXr9uwPNg2ELAChESLCVRiPKOrticgAH2FZnqBgh4BErOUZ2t+dO0yCkDGHe1eSiDImDUfCpPeoJ+PAMQ7/plAiX6HomKzE0HErozPoEn82k8fVY+w3zWiKfX6gHQ8lEugBFHTGMxYHsfj4088Bi0BKA5z86BjYED0AlAOz/WgVC0P04K8iJdX8CQwDsBvY7M4khsflDE7Lunz83v+oEoAUUk0rFvyJTlWZHf9xPoBFQKDPKDqLyOz1SdHT1P/pKANj5XhCh9JlCP1wgQ0+/kAzrgzv2efwy38ZinAloFHAkQEyil+9J2aV7xO/LZNJck1yAsQOAu22z94dRPfgQIvgvo6V7yifl9+fyO1X+ht+0HIf3AmB+c8/uTbk5eFD30g3P8nfxc9Z3mhN6Z60jBVwGVLuDgtNTVj2oj8SMBcy4w8OOMYAZEJL3pMBon0SlcQ9rdwncYQBLwJ+xAa4nfcSCvq7WkrHr6A/qMGf78ncaNgTHNac03N0LeNuwFndRv9J81Zx3g7AItfH9ez/e7eHc3Tvwe5xXXAc+ifrxIYya8Q36+QFTNdbXNMJV38AH1L39q3qpPRGBTv/C+nIcirfJzZeirH9wY/nitCxAlPqB30rwUUCucwz8P9V5qmwBo/1zRd3gffe760oHNutbWoFeEUMDwud3xxpT9zHfWGPB6tkdkVH8wQO2XfdDvNFfYHu0BsscMJPttl//9NC58NsdabdB3+JneUWPGvneBQBdwUcaE+ls2OhjwpD/+t//hvx1xoUhf9/wgOnDGkzfWAZUNkl4wNzQZEXcQdkL7TJ1hh9Fw2waYSPxIQ5g6hUpBMPCR7BQP/FQEU5EUF3VwaTlkALAjZfgUJayUq9bOWNxpfcmAccNyiL07oHLD5SQ1NQwvksdBoLOoARW7mc/lYYrP4P0IRiq6JxCY1/D7TIuT0TOAxzvI8zNp21o/eFR3LQ72AQ/F/L8/AikDz7bJCPA99Hxj1viiGuorRUEE/Ars5v35fBXh47WS2+B92QbeQ1FlvZ82EUkY8H78jH3MnwJLuUFJIoHfVcFDA9I8HR4ZCzGT+VMGVYubz1U/OMPudHoVLWMbtRFrofGwUq9V0Ok4lrg2Qh44LS2VzOV83g6JHE9+xzR2T09dkMQT/ddGxZ90WgWysu/4x1jQbQfQ0yMzYNbTKtPcUZSTc0CLnNfqMCVDyfeQBrUMnMZGm4SibewPzj1/ZNy/WcvA6gCiA5Y0uDWmGisdzHgP9TWdNbaR7Ze0DPuKn1nE1vvLtvG+Lohzoe8lAN+tNReYcevfsfFlDBUZ4//1ueasjK/G1TGVnUyN+lOBGemic0xlUBXhk1Fmf4idwg2fAbBSxdkJ7vfOGSLgw1R/BqGjCIZZLCGJdHoJi8vXMDd/GcnkLEJB0nYvNm8qMjDoTK3EWrVsmrgE5RJjLJDTt/RzY++Xy3boJ7vk+asnyOePLDtjhICx5Jg+S81EzkX2TXZiCjevX8fczKwdtlmULpc/wubma9RbTje/Wmtgd//A2H0T6awVVaKu7YMHj/DV5x+DhLPTfVeI7/T4FE8f/2Dvzv7gT657gjZ8/4WFJQRZPT0dM2bg0vwcSrkc/uov/hxnLBbVbRu7JsqgQDSCialJpDNZSyels9pquoIJGxsbxoSkNAPHnUGevcM9vNneNE3Sj7/8GH/wj/+RPYupyDyQ8V3YVzuvN3G0uYXCwYlJZHTajKyGkJ2dwVgmiesP7+DagxtITcNAlNNcH7V8GeXDAo7f7KNVqqKaP8X+3o7Z4RYPg6MuZtcW8fkvf467D+5hcXna9DGDfaBxCrz89g1efPsMgdYIwe4QqVja9oRc+QQH5SNklifx/s8/xM0P7yExHcQwzDUMnB4BoxZQ3C9g84c3GNX7xtqlNELu9ATR8Tg27lzF0tVVDGNAPBPD1VsbyE6nkZmAaTSz4OTm09d4/t1zvH62CRbI+eU//kNcvnIF2YkkkjFg0AJe/vADfvPN19h88co0wiiBQLmABkEaAr2RqIFDn/38c/yH/8l/hORECCS5Nco9oDMyRugP3z3G119/jcRY1Nj0dLA5HwlQ2JpuNNEbjpCZnER4zNlWA52S42a/CECTXZxOpTE7NW1yHtlJFoWL4/jgEHs7uzbvx8IxTKQyBtKRncQ699V62dKihyFGoYA2HSNqkvZ7VljQAl6JuGNjtzrGDi8XiwY+Ls4sWAYBWWfUXM1Mz2Hp0hrmVpcQSydMAoFFzCIxBq7r2N/ZRv7kGE++/wGvnr4wHXPqkZq94P4TCWNqbgofffoJHn70PrJzGSueRvB6UAL2n+fx9Z9/g5O9Y8QDUZTzRWPGcV8ckplKzZhYwJ59594d3H3vDqiudXrawOHOgV338vEz7G1v4cryKu7dumNgDQsAUu/5NTVF37zAgHKogZErzBwOoFoqo9NrIe5Jd5A1TGe62WgZe3lteQUrq0sGDrC43OtXr8we3rp91/azXC5vUjgsfsigPoGA2YVF3Lp31+wL/3AN7759i93tLTx7+oOxZVZ5z0HXCnUZKSCesCwzai0TcLn34D2srq2b/SVYubdNEKlskgrcO0ldsxoEIwfwUuqEgBIP8pVKHfFwAjPTc0jbOcE5aGQVMgA3vzhnWQWc76Fo2MDtZrVt+s2Hu3t4/fKF2RDutwyyVWp1VBpN1Ltt3H7vHh6+/56N/XiSe4ORh6zIX7fZQyVfwvHeEfbf7pi2Oec4QXnO8UAkaBkVzIhYXp5HPOHyX8g0Jfv25LCM3a09nOVLGPZYzC1p2rQcB4J7LMBXrOUxlozg+t0ruLSxgvF02ADo6ilZJmSW1/Di6TM8/u537rzpaYZanYpsytowMZXC1ZvXsLy2iHgqiWgihOA4rEhtsw5svtjE4faxseivrV6xtd+u11A5K6LTaFpA4PXzF/aTa4QsR5O5MIAvZlkRRyfHpvf+7/zRH+Pm3UsAs3VYYLXkCjsfHRzj8ePvbR/osPZCo24BKtZIMIclACRTKSyvrWN5edn234PdPZwcnZjNuLS+jpmpaQu+vXjzHO0u5wJ1lRwzy8CAYMBY1ZyvTg+YaT4sgNjGVHYOH3/8U9y4fsfYi5T2oRQQzx6nuTMr1kgplqnJadOmz6RcIIMZGSxSSACfAPTNO7cxlnBAvgHQ5QK2t9/ib/7mr21+OgY5i4UWLfjFiTu/sITs3AzmFhawcmkFmamMBYlYO4ZFCKklvb25ic1Xr1EpFw30J8EhxIkWdGnao0AYU9OzuHP/Pdy+fQdzsxkrfnt2UjK7/erJM6unECEIGAkjGBpakcMOhuhRamUwsGyZ6/fes36ijSDw+fzpSyuoOOqNTEbm9s27WJpfsUytPrOOeKZocqyGaHaaCMfHsHHtimV2xGIhA9rJbKeUFCUcosEBhqMOTvK76PWp8V60rCgGxbnfsR8JCBMwpa0zuaZJ5wtwvAj4sx+p564aI+ZkesVaeb5jkcnF+SXMzcxbRgbHnP4aAdrnz59hd2/bgl28pzs7powtTM372ZlFk5CZzrjsVa57Mo8P9/aNxcy+YHbpFDWeWSR7MLRMD2YncMzZZtq5qWzm3J/k/DjYP8LW7o6t/0x20vTded5pt1pmZ8yPMZmZsAU65XybdEjBnZES40nMLS6ZHM5kZtrY+8xcYNCx3qhYsVb+pH0zAk+I2ZQjRMYSVgSXc43ZKpSvoV1vtXvodUemAR1PjyE8PkRgrINGL4d85QW6w6KNWb1ZQLtTQzBEUIhnIaZaOxY015eBcAEnacC9nAD10AfeOaDFgRwcJ/YTa+T4gQMGiwxQ9ZiU7Af2iQBoznX5bQ408GQ6eFg1DVXHqjsHd8IOwBQAQWKXAC22Qz4O30dkIgMlJJvhtV8ApyQvxOTk/QwICTp2XyLGmk3MNmaByLqtyfNne2A2ny+fRsQgZlEIHOH9BAASmBLJy5G3HJBrPgzPRB7TT6CRal+5MXC62gIp/eCSwFbhEQLQZCP1e7VVGZ7y23lvMT7lG/Mz+csXYDG8DACXmSyA3Y2VO+tpfPSZs8cOXFXGuuaIQCcBmsJkDNvxCheKZW2ksZArICkQT5iQ5oD/vg7glWSMJFwcTmNgnAe6+efPu6C731eUH8ozqfYBvrPmr4A7XaO+s3XkgZ60h36cRZKO+kzA6cU7Xuj1cg5xPjg5V4d3aZ7ILyYTVDK0xs7uuWKcagP3W/3bPyc0vuoLYWn8rmX+e5KXzAITeUs4hutjhjkvCjtq7P0Ao3x23pPPFsakDGM+k/0jEFngsfxu+rnSgNb80DwQkCowVxgEx0Ysa/5O78I284/mgMaW7bK6Ph5BUTiCnW89MqIwmB8F0TvOzqkdsluaT2onA3v+tml9ngOlHuXdzjXeX/Ur79Hx5GP87+uf8xon9bHfRpgdImvHC6Kon8/Xpjcu6ht+7gfy/XZP/cV2aKz1bK0JrRH2oTBLYg3nfeFlImiu6z6aVy7gdVFgVLiU2iscUfObY3sRHHE4rvr1fA3+H//LPxvxRgJ4Ff3oD3rnrGOBkpK/cEXpqucpUtpYjGEZ9qI2Plo+G8GXNjDTA2m5aAxY9YoLyHhqgLSo6AQIzBXApgONTfq+A4jZXhkAM4IeA5oRQv7hhuc68ML48P/sCDpW/MlnCgznv6lxyGe5SM+PizFqspsumyepoEFlO+XQi+HJA4lAc37GZ3PTkdHxRy8FpHEgxabWhucfRC1KtVuRNgG1MoaKVGgysL0cC4GibJcdOhs8nAbPtZQ08SQdwesFQGvBOXbMhRQLAV9OPLF6JeegSc42qiigojAC2/k8P0taxkILScaB9+J9eXgiAF2pXAQR2I/sD7LH2I/S9aYRI1DGP/v7+zbfOQaaS2ZMmGZAtovHxuXzCKjzsMuN2gyGF0ViwTAZTwNUfAU+2Cc6oMnY6oCnAwu/4z/Ys9/5XP+hQ9pRYkFrw9A843N1X3dYdIdTAdhaU5pj2uS1ObJfyQzgupHuON/J0gq96tLSo+Y91FeWjupFQnXAYt8oKsp/0w5IVoT/V3CH7dP1/qCOgipsm9jpCnqwfUpF4X34bILkagN/J6a31gsLQ5G9rogzwTuOZb3m5rjLCGDKYxThUByRaBqp9AwSiTlMT69hZeU6kqkZp8nYc7rFZD9HWCivx7Ero0lQrzVAhjql8XErZkZwmu9yenJqzlcuf4LXr555RWCixkKjXfn8yy8slZ36xUwpvbJ+Cbeu37D07Xq1jCrlgwpFnJ7lzA4T7GGw7OmT58YamZtdMuBhGA6aZuhnn/7EGNrbb/bRqXdRzpXwD9/8gxXco0ajyS4wYEY2Y6uGW3fvYPHSItZvX0Z2PoNENILaWcmYXyyeR4Zrk2y2AQ9LQWOshqNjaHeHSMST5vyxANKlK1ewvLzoNtE+UCqVrdjT683XePb6ubFIP/3iU6SnWHTMAZHsq+FoZNIfI6bd94bodYaWhk6QYnwig85ogJm1Bfzsj36J6UUH9hwddFE4yqNwmEd+5xjDZgftYhmvXz5HrdXEgCB3JIjs/DQ+/cXPjA1KxmkiHkaIAPBZGwcv97H7/C3QHKJfb2NsSCZHFB20kWdlxnQQdz65h/ufPcLkMlBtuvKWteIQozaQe5vD4ZsDhLpBA71YAI1sq+agg9nVOazdvIyxyTGMpWJY2VjB6hoDca74I0Hocr6JN0/f4Pn3L3BWLOHuo0dYWFzE+FgUCSLd/R5ODnZxvMe/BygVCyDNhHO8Xmvi5PTMUpFZ/OXBo0f44JP3DTwgC7R8WsawNUSQsgSlMg6MxdwyLc56vWY/Gyzk1Wi49TQaIpYct6wPriVmG01OZGydnxzlDCTleiLwTJtA5hhBBs4hAkUWDOr0sbKyaiw3gjm9QR+1Zg2hWNi0SiNjEdS8Gg4EpcPevq89KhoIGTuNAAGDetOT04jFEpa6XGPACGEsr69hfm0ZiTQLb2Uwv8SCWWMmq1A4yxlo8ebFS7x9s2ntIahqgSuPzTm7MIdPv/wp3nv0ENNz00hlY8TDgDpQ2G3i6z//GntvdpGKJXF6cIpkfNwF4Jg636nbu0zMZPDJTz/GrYfrBqozmJA7PkPluIjN56/xw99/azrqZECvLLj1kGfRsdNjfPfsCTrUiY7FMJGdwEQqZba/Xq1aqjVtEfVuaY/KhZKlL3OvurS6Zueao9wR3r59a+m2VzauYe3yJRRLFVtrLHI3Fk+YDmw6k7FCeJPTUwZAMLOhUirgYH8XB3u7GA36yEwmTa6IOu0sFMcxTKUoEbSMiewU3v/oJwZAZzJZ0y1/8+atscw7Vsy3ZgX5mFXGfdoY0MmUZWMwmBINx3Dt6i2sr6yfB/Wp4/rdD9/h8HDPQDwWX2OhP8oz8CRG2Zghiy4Xitjc3LRxu7RxxXSxm70ODk9O8OL1K1y+dhU//8XPsb6+jGTKARJW0Grg9Htz+znsb+0hv39ihRqZWlool1Cn1EZohBt3b+D3/uCXmMgmL+x4mzrNA7RqHWxt7uB47wThQAyJCFn4rC/hFU7rNnBaPkFwbISNm+u4dmcD49mQzaFhHWByDW3zi+fP8PXf/h2qpaJlA3CecP5Td3c8k8C9D+7jky8+RXYx4eYfmarcL6gv22fgENjfPEC/0UOwR03/rgUFaYurhZIBszxfMdvEMS9dsJxrl4VCSeZgoT8WHf3q934fly8vW9FbahtXKm3kcqd4++Ytfve73xmzmABtlJkArboFTAhwMuB49cZ1PHj0vs0lOy9t7eDJ908sSDA/NYOrly7b3vRm8yU6wxYa7arpGjOfyJxCOo0TabcGe445Q2CSQUfuWx999IkVISTTnA4/AxGHB8c2/jvb2xaA3Vi7hNnpaUyk0pYNdHB4iOPcsQVPZpe471xGfJw1TcYsCMtz/d7eLv7qr//SAMI7N25ibnYBnVbJFE+RAAAgAElEQVTXCvzSUU6lMxYAYwbGpWss1DlnsjgkMBztu6Da4e4uTo4PTUuZYN/ayor1NQHZ/f1D1JstY9W+/8FHePD+B8hkEiYNRS3yg60dY0DXzs5sL46w4Ge7aZJS1J6OUtc9EsGdhw+xfOUKakwlxsjmDrXTD/ePUD2rYSwyhjvX75pOMYPjtNNd6mR3OxYgYCAvGAlaPyysLGJ8PIDT04rJUBULp2i36ugPGNCtIH96aIXtypVTlMqn1p4gi5FGycplgB+2f/BMwjMzz4E805FRznMHpVt4hlbaM4Midj6OxAyAXphbtKJ8c3Pz7pwcCHkA9HPs7u6YnIf5ArFxj1QQM5B2aorXzGE647JVuB8xSH54eIyT3KkBztQeZzArOeHIBgKSKAU06PctO4cFkMlEpt99RpmSw2Pk8mf2rPlFFlR21wpMN9/DQAMTdbb2ilDDAE6307PnzZKdnc5gMjtl7XMShRVjdFNHv0Lywchl7MYSKbPDzJQzcAIhTKQo4zhr/UQpIcqzhWIRJDIRxNJhhBMDA6BrnX30A2WEwkMLFHS6ZEKT+DVCMjmOLg+fdrhyjDGn/cxzvjvr97wz/wXo4RwVE5kj2SPmiqDxHV0fumxUIsn8PUF0ATDOP74AJBxY5f3fip65IMy7hBEPm3YAzcC1S76nQGgC3/JNjCTlARl8GwG4dp0HoPD97bU9hh6tC/8QgHYZv44IREKDfFD5QH5fRT6P0/l1ZDQBJA5kvdBhduQ2hzecg/IeA9zaYu/1//avxHh1TGmXAi/SFa/x+7sCXi6AccdgZWCa1wlr4L0kKyD/Sb6PQF4BoCL08ZkCWQVEyRfVmPkBIMM/PMlUP+Bn8+edgmNcT3oX/z0ZnBGYr3mms50CFX6AWoEGtceCvB4L3Q9wyq9UhrTmyHngwyfj4fdrBdj6SVfyi98FEZ0f3D1nkzqg3wVN5EP/CGz3GMHCJdw4O9kTAtB8bwG5F2vOgdL8wzbRH9UfA0iDbp36/Wk/ECmQUViV7qV+pLyfAGO/X68MCa1DAcQKPpid8hjGvLeCFcKyLkhxjlTmxy8UpHTBEvf+vF5Z9lyXwq7UXj5PY87niQSmNal7+Oevxpp7Eq9RH/Jz/p9t0l/hCsJXhJNpb+F5UNfxM/6x9RJw65/XczzVT1oD/vbLBujeNp883EVj6gdv9c5q+7vjavPIs9Nqk+aoMBs3Jy8CFvw3/+j7/OnsmMN/1G69n4K7Gmt/kIP/Zjanvqu5wWvO+8frK38gSrbNjzfy/pwXuo4/+XvNM+6zen/NdbOn/+Kf/9MRPyCA4wf6hqPBOQAtBJ2TUqxgAtCmq+VFHRWh4QvxfkypEXKv1AFLm6E+rEchZ4OpAa0X171+3MkOmOP9lY6vxa0op+Qg9DyxgM0I9Xt2vQZWi41t5Pf4OQ9a/KPDvKQzeCDjoUqGhe1XkQF+lwdTptPKSGoiCHS29/MKG/DAL/aoP4XCH9mRFIo2Hhk/AY4cB0Vr+U6aKOwbvrskE2R8/Wxovh8XmiaK7qO+5BjwHv7Diia3AGheK+BdgQJ+JmMjCQQeWHk/MXEFwrKv+VwZKG2S6nu2V7/XQvKnJvk3SX5O1g8Lw7F9YuvLULOdln7ONO9KxdrI8ZJOnekC1+sm5ut/JzpR2tDYHm36TJW2A5tnEJi+aoD1O5o+Fwc9F1HU2PkPZf55onmp9rN9ApppeMWSF2ikRSzQW1FA3V+f8x102NL91FbNZ8dAdgx8PZdzUBkPOjyyDxTEEDivQ4e0v/lOfAe9M5kLkn7RxiFmgX8D4O90uOHv2W4FLdT3YkKz3TJq1CvURqDgFt9DjHl+1zlEboPvD10qFBmGbk0yZXAM44kJRKJxhMIsuLqIWHwK2ewK1tdvIRGfRLdD2Yuenfuj0YgVWms3G8YqHXY7CA8jiBMEQMikNGSc88c5nBVO0e92cHRwYJFkstXazY6B59TRrDWqBlAtr62YU780v4B+t4/jw0PT2K1Xqlb8jo4Zr2m3OtjZ2UO90TImigFAmTQeffAQt2/fNs1WMqHCgwB69S62X+6iUWohM06wYsLmK3V5j4snuP/+e3j/8w8wf2MJkUQAIwYCm230221L26esgLGfyhU7XLFyPYsBVSo1NFsd3L//AJc3NrCwuozs1KQBx4zeUFuY43ZaPDPm4w9PvzedTYJjlFti6n4gFEGPRVmbTVxZXsTy7LwVzyudVZA7yCNCiYNa1fRbv/jDnyGZnUAqG0e52sTBzi5yByeoFMqI9Idol8vY3dlCvd1BdzhALwRkZqfx4acf48r1a/Y8zsXQMIhutY3GaQ25nSOMmn0EOyOg0bNCaoGxICqDGlrhDq49vIG7nz5EZj6KVh84zlVwsn+CQD+IfrWHbq2LcD+IYq6Eeqlq9qU16CIYDyM9l8HM8iymFqcwuzSPlZWU6WYTYOq3h6ZRvPd2F7tvd1EolTC7tIyZxXlL22ZleLJUi6cnqJWKaFCCiGelgSsCVzwtIJ8rotXqIR5LmAM/tzSLhdk5BK2w4QDRQAShQAi9dsdpETP1ut8lNGxpwwRnmk23bxPMKDfrlpLOgC1TlJmSzT2cWrEsREdJAALPdsiNxzE3N2N75evXL43tznXFtUhAkVq51DrtD3tON3U8ht6ga6nRtNEGRHjZB1yfBIXMJsEFAql/Hg27QwyZve1uzxiHE5msgeQEgtOTKdNinsgQNB+iUi1Y4TNqHVObmhriU5OTJsFAgJ8s5qmZafzks49x7/59A0BTE06bluNZz7fx+OvvcLhzaIXoyicFY1BzzlCeq9lrmHb74uoSvvjqS1y5vWAa5nWCeoUK6qcVbL3YxONvfoNS7hTZeBLzc3MGoDKVm3qvr3e2rJjn3MK8seIYGOs0WihXznCSP7JzzRgzwyJjJovAgnUETiywQFZ/p2mFyrq9HjJT07iysWGB0qMTAsGUsHIHZ/akCxLGEbQAoZtPDRa/9QCTRCyK6ekp0yGmTmo+d2YA9PTsPCYms/jFL38f84srFiTimB0f5fDq9QsD5Cgl0Wo1Tdv1rJC381I6M43BkOe9IWZnFvDF519hY2PdpBEIEhDgoB14s/nKtMVZtJR2mXsbAVBqmer8R3CM48zsEPZfpz/As5cv8Jd/9Stjrf7BH/4erl5dRypNZ8YVjyMDmtjE6eGprauj3WMDzRi0oWZxuVoxTfYb92/h9//wF5icGXPgL4OidYK+bQzbAexsscDfPgK9kAGjlCaRQ0J2f6F2ivagheXL87h7/xbmlrMm39BuAGdnNbOVm69e4tt/+AcL+hAQjcajSE4kDTRNZJP44ve+wIef3QfGqKNPIHGAMhnIg5HZp0w8jV6th/23+3j1+IXpEYcGIwOfuW6ZJcA9e25u1gIUXJOdtgNVqDNOWQXaIsrOPPzgQ6yuEsBUFlHPSSM8fW5ay9yzqI/b7/H87QovF2sVhGNxvPfwAT786CMsLGQRTwOtEvD9b77H8x+eIjwYWaC0U29a5kd7yJ9HqNS5JzbR7vVtnjKoSqCUshkknZAAQj0bSvncuH7bJBAm0lOuUGC7i62tLbx988bATmrNry0uYzyRQCqWsILofH/qPJMxTGmo2YV52/94PedhbHwMheIpvvvuH+we169s4MaNG2jU2qYF3W47UGGMRJBkErPzC5iZn3GFQSsly/igljuLPXKtYNC3IMLly5fM3rB/CJCXqjVkJ6fw8P1H+PTTzzCRTmHQBuqVGg63drDz8g1qpTIoksVsE/pv3Oebgy7GsxmEx8fx/iefYGJ2lmbE5FdKxYplGuxt7aGUL5kdWiSwO0394qTZMgI9LKLI8yk1wFggNjs3hfFJj4hRr6NUKhpzmyBptVpCsXxszGeCz6dnR6jVC+j3e7bmDLA0HcagyVgwoEzZH44b5xjPHATGeVZi0IP7D9cppR3MHwtFHcs3M4WFOV47e16jhP2/TWmkXM7AYVdzxZ2RHGDYN31+FghMJ0kEcD4E95+z0yKKlSoiAWYOTLmaJpT48ZjZnOu0y+Viwc5i01NOOoTaq6VyBScneRSKlMdIYWFpGfMzs+Yn8T1yJyemW85sRo4tC43a2omyLlDIAuTtdgehsCu+yefSBpvDHCRBpWXFTI+PD0xvm21OjqcxO0fN/ZiRofjuPcssoYb0BKLhMXR71OHsWhYEpYfiEyGMpUZoDQtoDk7RR90AaAQ6JsNBzW6ym10tHgdYsdChjVmQGWTO9tkZ31dMXWddA608gIlz0Oa9J28nX2BoDGpXtMrZX8ccFcmHkl3Ox/sxwCEA2vwWL7Bk7fOAWj+46+7lCtEJKNJ5XwAfAWCBFA68cJIA9LMMZOq4LFSd9ZlFaBm3rGfisZAFiPq/J3KR/BRKaMgPkV/kANsLsIX/Z7scoKtiiK5OkB+4le/Nz3mu536uOSZsQwAh35vfEzAl0o1AWr27pDDVj/LF+Sw+W1mzfkDSEcqc9Ml5//h0ngVIyu8S6K0xsr7xGJjqO/nk8lHVTuEm8nn5PJPnIDnFmzfqcxHohCm43db98b+fAEHt/7xOUqqaM/L3/NfbOvD+KnjEdxUTWmQ+P74g0EsAHO8n39z9zvWjBU1ZPDDssmvUV+wm4VPO1/aKgXoN0/wQoEqfSfiSiJsWxOu76/R+KkKo9/EDkPLpNRZqs9aszeNu+5ztz3EQgKu+5tnfv74EAvtthR+D8uNLbD+JHgace4RSPz7E+9Keu0wElw0gLJHPEYHu3bHne/GZmifnNsljyOq9DUf0wGZdozmsuS3gnN/TPdUPwoI4h2h/1X/qGwOXWWDWC+L5cQmtM80hjY/WyXlAx5uH/vUjnMXu7wOL3wVgzf56ALT//v41ovWvcVVQx4+FCeDWc/3r70fvKtDdC3iYjfECjMIt+H31Md9ReNa7ILiwPJYiYBt1neambLP6zw++ax3Z/vK//rN/MhLQpoiD/cJLtdTk4QvzQQIVlQIjUFPAF4E660wvkmmbiZeaYCCpB0DyvrZAA25zYcM1gZX27xaz07XlQYQL2IGG7hoxJTXQMvb+waRbxj8y6DRSWkwqWMf39gPp/D8P8nwnRWpk6OiUEbBme7nx0JFTHwgAExDO//MeBqwNHfNTE0qbICeLi2Q6cFZ9ofb4ozN8L//GxPcSa5bPkryH9KEljcG2sh3GFO/3z3Wi+ZnSkuxw6QH9eqakEtguaUGJYaq5ogML26/reXBlP2li0uFkW9RGBRhkbEXVV8FEbraa8ASNtej8Bw4+lwyIqJcGo0IE/qKLCpiw39gnYveS7cF3ZBE1MgNl8Gx84k7nS4ZYc8ScZW5Unvg9wR2/odHc4z34XN5DfcbrOMaae/wuv6cNmv0kqQ2bUxGXtsP7E3jkXND9OeZiA6t/tR7EQOa9FTUUqKtnsS06VLhoZ8jms6KX0lsmeC9mPT9TIEVrS4cF9RP/L6Ca32ERUAVItAHqEKB+00bBOa9Dngy/NkUFg/h/2gAFgOgw8T6av1qDsgU6DGkDGHqGnhIcXNuNBkGCiDnBY9EkgqEYUmk6fASgV3Hlyl2EI0kDONqdHghjUuaHB49W0wUfaHwNqOBBMBA+l7Zhm6y4ArmBBNrqDWy+fmltTSdTNj+sIOtoYHqOly6vGxhAdkezWnMFhc4KBiCyqBHTnxkMI2DeqLOYJot7bSMWj+Pa7Zu4cfcmLl1as/t1220Mu0PUz+oonVRQO62j3xoincoam/mkdIKD00PcuHcDX/yjn2HuxjwmZ0OmO108baNba5iswd7WtmmO7u7suHTY8BiWlpYNLCEI/eEHn1j679q1y0gko6iWm44hUW24QESnZVrClBB5+ea1SUYQgA6Z3mMQ7W7fnKkPH97Hhw8fIDM+aeDz25dbCI7C5rzWOy2EE1G0h13MrS2ChfJOC6cosvBjb4A4pYCadQNmGnQwCwW0+wMDqx599IFp2VI3k5tshAy8RgdjGEOv0Ua/0ceg3kHztGS/jybCKHdrKPdqWCRz+doaesEBOsbobWF7c9ukLbLpKawtrmMqmUG/07e0cR5u+hihxBTnfhuLqyu4cmMDs/OzBkCZUwXqLjdsXRRO8yifFVEol7FwadUkCTgn87kTA0PO8keIR8LITCSRSiZsHvHZB5R8OMyhVmliLBRDiFkTkQguky04OYdUPIVIMGpgWP74xJzk8BiZTyPExqNod+rGTuehlHrCBOdTU5PGeKSu5tH+ASpnZOa6dHiChQQWJ5IpAzS5TglScP5S3/M4d4Jau26FKpmuHxkLo1gto0MNbGZzxCImzUGn/OD4wORlCN6wsj012GnXGu0OetyTYs5m0vGk+5xIpIwtEgxGjfvUI7DV75qm7eT0JKYm0yZzMEIPxbMzNOsshHZm7GFqp5LxTxAkEIlibDyB9z/8wP4ur60aCF6rV9BtdNGpDEyDvHxawag7QL1YRTgYsbXNVO5Gq4qp2WlcuX4FX371JdY3Fky2p90ZolIoolPt4PWTF3j+u8eo5AsYNtvm1DE1nWB3vlLByWkeY+k0Nq5fNzb5wvySab8zQ6JUc4EaAs+U7ug1qS3PAnthjMUi1tY2g1i5Y1dULx43vXECRU5OqmDrjgdpBsVoB+1MEGYggvUwghiLMpOnhEG/i3SaxSiTiIaDKFUr2Hq740DxmVnEYkl89vmXVnSVLHSudYJPe/s7JgdBCj+zjU7Pjq3oHAsWpiamTPuU8yQzMYWPf/IZ1tYuoVqtOwkOarsWz7B/dGig9ag/MICY56GFxXmjMXf7HaSzaQuoLK+sYGUta9IRvRawd1DGn/3Zn9n+9NFHH2B5iRItnMvUMHfaw2PhMZNxYZHQUr5sMkjRUMTej/YiOBbCpetkUH+BzGIUiMAka2rlLrq1HoadEQ73D7G/dYBGuYkwU/MRcnaDwf1BF4VqAcV6AZNTE7jzgAXsyPpnaoPbq8ngfvniGR7/9nfGUjTfJkyd7HHThZ9dmsWjTz/E9XsbCESBJm10h7q8PPcx+NfFbGYambEQvvvmFf7iX/4b5A9OsLqwhLFIyOwD9Xj5zAfvP8DN29RAjuPkMI8i3/3M1bag1jD3mYXlFafxzUJ+loHYx97ePnY2d1zxbbJQJycwb8V6RzbHqGXfHY5w/eYNvP/BB1haWkSctTFHwKsf3hoA3SgUcOPKVaNt046UWiXs7u/gtMBCv04bPJpIYGVtFYFQCAdHhyjXqhZc4v41kcwik5lEdnLWZKD4Dmzv1ttt5E9zFmzjWZFZRZwrRi0dOlkrynnUWo6FP0VJoOkpkz6hhj8Zkgyy5fMnKFdLWJpbwN3bd20ddTtDDLrU2gpjSD3fdovQsIG4ZAKTpW8EAAJlXWYJlRizQDxOhnXIbBvXFecwzw2ci/feu49ffPVLJBMpjPojtKtN7L5+awzoTq2BGAtFDPsW7Ku1G5bNkZqdQmpqCp/+/OdIsoBkJmm27fj4zAInB3uHFtAMDgMWSKRNnJ2Zs2Azay+QrNMbkRmcNPCZc2osEbD5xMA2z3GUvyDTmYHHRrOMRrOEo+NdHBxuo1YvYTBwwONwxBNRwOw+Ndzn52dtvvDe7Auxnjm3GWhs1h2biQC0nedGQcuESsYSBj5PZ6dMdomBOxYDJMGD1zIIQpDWsaN4jh2gWCijXK7YGolEhhjzZByanS7KJUp/NBGNEMCdtiKD3Pd5vQP8WhYAo13ieScaCWJpeQET6Uk7AzCgVipVEI1RZmzRdJg5hpxXheKZnR1InmIfMMDB+3J9GPjUp3xU3fYdBuP4XvQVuC9RNonPZ70J08VuVM3uEnyen1s2uR4GUky6qs4xdLrBDCxyDRLxDo4FEIwOEE8HEZ8IooMKhuEWBoEGEOga+Ez95xHzsdouMzHs9bcxoA18pmwIzaYD4ciAFrgrUMnATo8N1+91vGxRF9gVqYjMSZ5h+e4CoOUnOn/CAcfkcwuE4P9pR6w/PGLHiFE4zx/3n+H9jGs+k9forM7nyG/lnJBP4vwSJ+HJgJW1reeySQX4kL1vIHHUEbDkG/KnH3AUICg/iGMh4I9rWT6Ugrd8B7Xf+Q4OjOd5WgC3fAuB2u55Q2dnvWxZPlftEg4g30T9JPCddli+mIKdurfaJ8KfSHbyv+Qn8QzE9r7rswt3UeY22yWmtLIZjMDH8/j/h7SAnsP+4z0EQvKnmI5WxDaeOGfvCiSULynsSGOkMRHAps8FXjnA08lpCMhlHwqglB8pUE19zd8LP9K1uk4kPoGRCgzomZoTDKyIqMj3jUZo+x0gbeMcuNDKdWDaBZNZuJVANucHs/iqCxoJiLZARMDJVLF9BrDCSTu86yNrvmvOsJ3qV95Hc5V7jMBJBT/8wSYSzPzBE/W95o9ARs3Di3Xh1qjWja5je9gvbIvDj1xGgdrD9xKRUrIy/IxtEMArLIOf8V76q37xf67POL+5FtSX/uAKf6f76xkCo53NcvVShKlpXXIeU9pQ69r2xXc0mt8dG2EY+m7by3pQgEbBFD5fdsCPewhrEuCr/dQPTqudWmua35rbeoZ+ao4IOxQm5wiGTu5WQSphlOdzvelklv1rTO+i4KyuFeitvrb12+2ZP6g5ZkFDb83KHuhd3x0j6+v/6b/7L0diIGpS8sG9vtP85U00wD8Gd1y0ReCUwFCyp1yE3BmRd9F5S2eu1ew6dgy1INUBbIdkKsTI5oGPLyjgk40WKKWouMAw3sfp0jQtMqhomi2AvgMV/RFKGWUNOH+qs3kPGhI+l0ZY7eIhT5U7eX8ysfh8V/HUgcyaZAKgDShruPvx/sb28sTlOYkEFBtY1Wxaf0sCQQtfsh6K2rFP+F5ql98YCwjkmNAI6KAh8JLtJ9DJd2Mbedjk/f3MV00Wp5Xr0p0EmrMNAif5Pvy3+ortIkjIZ2ijFWuW7VU6kg4oupagNecK30eLgW3j/bTB8hk6RLlDCZmAMczMTJ3LC/gXr4w2DwjsVwLOvBcPlewXp4VN5kjJ+sHeJe4Mq4uaufHn/2enHROCDE8bk54z/AJ2xT7X97Xo2Wf8K0BUG6Ai7ZqTkvPgMzTfqQ/MNhF8NLZ9u32uWc5+YD8L5NUhgj81j7VR6ODn33S0YfAAwzax//V9AeRKLaMzYZunlyqpvuKzNXe1Ucjocb1pM2CfaM3w3wqiaKw0T9hORbyN1eQVPHRAuWP5cS7y+fzjDyAZ6O0djnT40ny376YnECQztOcOz+xvMm6iEer2JTGRIduQhYaod3sJK8vXEAqNo0ut4HDEdGHjcRpyFsOr23onUyseiRn4wgJT7EfKu3BMpZdt4zMcGSDI8WThNb4L2Tc8vFIqZHV52ewIgT8yyyi/UcgVDATbebOFzc0t3Ll115x1ApgEd6j32Gq3cfXaTSuutri6YAEZ9lGr3kK70kKj2EJu9wzNitOKRSSAvdN9lJplXH9wAz/9/c+wemvVJC5ImTk7aKBZKeNod9/SiY/3D7C7uYXjwxPrJ+o8Mi2Vm/ZEZhpf/vJn2LjNgmIRNOtubhKAJtBFsHVnd8vSgpmyb05RKILJqWlMTs2g0WwbUPngw/fw/vvvY24qgVpuhNz2sRUkpHanFbQaDvCXX/+1gdAffvqR6SgGoxFMsmjS9CT6fVfd/HDv0Aojsm9CwTDu3LmDeHLc1ryNVTyB1HgaizNLGHb6SBPgrLdwsrWLbrtlzN1Wr41gPIJYMoFKo4r9kyMDxBZXlvGWRZ729gxYvHSJ82PZUom7/T6aDeekHB6fmHO9RAD6CrU5Y6bZSYCDDl1v2EEgyPnbtYJQBBGnFuawfGnVrj/J5fDs+RO0WjUrXmja3AszyKYmjBHP4oVPf/vEmJqJyDjCCGHU6mNhdsEKUQYHsHckOPD06Q8GbMbH45iZn0Kr20Cn70AcptyzPZS2uHrrhoEpl9cvexqo1OJ9iWffP0O/0zVJGAuMEnVl0DjuMnkoQfN2bwuE3qcXZnHr1i1jPBMAOyuemkAvISHa1oMDjkvVgAAWqJuZnbKUbIJVlVYTmaksZmfmLWOFWup05nudnvVr8czpwxLsJ3DQatcsTTYecwWPEokx03/lfCMrj+xvstnImiZA3hkMzUkiC/r23Tv46ONPzW7Q9lMmJzSKYPv1WzSqLYRGIQwpCdEb2tp78uQJesOuzTMCftdvXkNqYgIDK/QytPTgYbuPty9f482TZwh5QNRZLm+p6Utra2h0usboS2WzmFtawuwU2YLzFlQgYNzsULf3ECfHx6bXTeCJoEH+hAVGKwY6c0+i9je1ulnccePmdQO3GeDh2swfH5kjYDrA5Yqd3ajbTftiZ7YAD+GUOXFnLiswSnmATgdbWzvGApu3lPMsrl29gUjEpclTcodrh6AW2abB4NDYqN1uE2cEgJh2R03OSBzNesd06W/fuG2ANkXb+SyCt412wyREOCNYnIsa4pSTmF+cRzgRQ6VZxeLygkkJLa1OIewI6ujVKekzwA8//IBquWTjMD2ZwYDFIYd9A6FoA/nusXDMAgjlQhXjHO/Jadsvqa/LDAzqyt+4cw23710yBnKbhQPzJXSqfUQQQeG0aIUQCydFK2RJII1aseboDHu2luqdBijnMrs4i7nFBSSScWMYE+BnP3/7m18bWMc9jNky1MlmocHMbBbLl1Zw/f5tXL65gWCchRSZlcBzYdsYmYEBMJeZRmwUxJNvn+H//Bf/O072D3FpZRXLi0tWhO4kf4Ir1y7h57/8GVYvrVnGSSFXNbkcsputUN3pqe21PLeZAxGJeQW7KCHXMnDeiCSJlAHbDHLRyeRaPCuXUK7VsXHtKj7+5BM7JzG4ygKhb148t+KjrWIJ2fQEZjJZC+I0ug2clQuo1huWKdQhQ3tpGZ98+inWr1w2TWoyh589e2bsVs4tFng0jefs9HlQeXt714BfBplNQqfftUBOr9W0Yr9uL4JXgJgAACAASURBVG+jWClav9MmjyfTKJerxnInE5F2tVAuoNIuY35iDjeuXTebQDkfZhcwW6DbH6LV6aJQLFrgbHJywoJkZNOycDr1sMvUfx72MZ5M2LoRSYSFjGnHaNdp77744guzZwx21M4q2Hz+EnubWwZARwK2pdq84Pxmhs6QLPVUGn/0p3+K+eUVjKUiRsApl7sGQLOmQKvWQK1UQ61cw7A/wvTklElRMBuEfTs2Hkc6O4mF5SVMzqQxnnHFMDvNoTH+yVw+O8tZdkWxdIp2r4a9/bc4OSFoWrF1w3Nzb9SzNUNbzrMw/zIonsm6cybXlstucxKHBLjN3zGtepgcFAPr1LCnL5FKugAzbSKlLIaDkY3lysqa2WMGFWlneEZi8WUDqKsltFssXE6wkSxOoFHvoMX1TK3o5IQFs6jlbNmMLOZZdsEWB3BXkIjpfMwCiAEUzko4PMkZ6MvAAYMdKqpdLpeQPzmx8eV5PDNB8H3SMThDrt5QpVK1d2MWAdeJqzUSQDjCmgNtC6TyTME1Q4mNpaVLmJlZMHkZrj3221mBgRRm+joJCQP+gmQrtxFOAJmZOBITQYwiHQwibQyoEE59L1aQDvQMgJbERpR1Euiow2XfuTM1vWiPgen52X6Qz3w3zw+gNgnfVcXq+K4GjLHGAoHkoCNx6ExP4FW+hPMXHEDM2hwCfRx45jJE/OClQEr5H+bHeeC0/FiRv+THJhLJcyKPa6cD7QiQixRlPsHQSQDyd2LhGhDKQIrHNBRYaGdN7zP5DXwv4RxiyDqf5oI1Kh+G95H/Rhkdfm6FOD2yGK8XSMN+5dy8fPmy+RQ876rdBjAOHJCvTFHhA/yc60nAufxtjQ//z77iM8VIlG9Fuy7f1oLwHoDMz9Qu/Z5rl+0Q6GYB1Z7Tw+Z36MPId5KfJcYuvyMfkO3lOKhN5gtbkTHnL+sewiH4meaBP1OY78t+4vcs+BN1me26jmvVTxJU4EJYkp4jAJk//T4w/y2SH9unfuR1Amblg7t5LTmGC5a9gY4j9zn70/xUK/zpiJJuHrkMZzKn/SRCBUvkXytY4040PBa7gIH8WNYoEbCnMfL3p+7H77z7HAP9vCKIwmH4Gd9ThD8B3QzWa30J0BRwzO+rL3gfjpf8cDKghWvx+QKPeY0jKDqsRMC1gjt8VwX33gX9+Tt+j+PDd/VnSuv+mjsCxtWfwij8c9bffwI/hbNpHp5nW/qkKoTByVYIVBbGJHxHfXM+F7xsD5Jcmh6m6Mf1RCSVjRO4rDngx2qoAa12+J/rx1p1HX/qc7/d1fV+sFwYGteW2sGf/Ou3ozzn+gFi3t/sr5dd4g8OaA3KHhnO6UlB+fcMtVOf+dsnYJ6fWWDuf/6n/9VIhpe/5EGEjWx3mOY9tAOKgCEZEscKdhOT4CWvExOSLD4aZIr38z6cEDIQ9mKeMZSkADd6LUjeTyxaXsd7MpqtRmuRGaDrRSbVoe8Cx9xwlNZiRn7g5Cu4GPwTi8/WgrcO9QaA1/D7mvCSxeBi42akhZ2dcnq5bI82LhlTGTC7V9MZb72LDAufqQUoMJmbBj/nAClqqf7ivfgZQUktQr0XJ5aMybuGUAA+78NDHA9WvA/7QvdmX/B9/QtO/Spj7o+6WASUGqHZ7HmUWACy2sQ+UJ/z/tqQdUhQJIYgA/tNwLQ/iqMNRRvgBcgaMv1IOt7+fhIYzL7ifOZ8ZPvZXl7LfuJGx2sIxPDZSiOhjqIimtoY2dZM2ml0kdlvACgLeGUydj/T1a06J0mHHF7DceU1Yg/znWSM/YctBR5kyHkPf1qXxlWbtwyS3tNvGGWoBXALJOaYapwF/Lr57TZYd5hwbHyxpnlf9r2eIzuhec3xIrudf/RcrWUyEfWuuj9/JzkerTVtEPwO7ycWtzZc3ltjJqOouc32il1gYIcH7uqwwWt5T24+cYLFXuFBGUgysuq1Nhr1LkLhOKLhCSRTc5iYWMDK0jWMp6bRqHQRGYsjlWAaadRlPLSpY06tRrIM3XP5l8wrOkd0bDk3bA7Exm3NNyou0EFt3ka1xpcy2QsWOcpmMkimEgZ6kRmZOz5B/jBnhbCYVk4d1pvXb1mqLF0504zc3LR00cmpOdy8dQtzi9OWhmyby3CE0CiMfmuEs4MSDnYPDdQbG4/hydvnaAzruPfRA9z96DZuPbqF8ckxxKNA6ayOs5MTnB6fILd3aLIGxzsH2Hm7Y8BFNsuiPFNW+ZqMajL67j66i/mVadQrXuG6St0KKJaLJRwfHRgg79hv7qCZSKaxsnrZUvdYNPDKvWu4efsWlrIZoAXU8y3svN7C2aErHEWg89/+za9QqlXw8NMPsLKxjsn5KWSms1heX0YkETY2JPvp5dPXONjeR6VYtkJZcsrorHZ7AywuLuLaxnXMTM1iZmYW5Gsd72wjd3SMze0tnBznTUd1cjLrQO3jY6yvX8bs/AyOT45QLJVMe9PAyFs3jS1mzLR2F61qw8BAspNjkTjGY2mkEmkDDSyVmUK1oSFC0REGwT7SkwlsXN/A9OIc5pbnTeeTgOmb7S1j8t24edWYXZOpMMYTQKcClHNVvHr8Et/9+js0Ky2E+kGE+wH0Wz1MpSdNR5hML9oO9vW/+rf/tzG3svOTiMYjxh6kE8/DM9f7zOKcaZHfuXsXU/NTGNSHBjJ9+5vf4ukPP6BRaxpjn+Cu6T0TAGFANpUwe7m9v4PAeBgPPniATz/9FNmZrLGZ6YhTB/qsWDBd3J29XbQaLnOJezL3LrNBTLOKRIzF/+jRIywtrtg8JYBO7UsGM55+98QKpzHg12k1rOBgp9s0hlIkGjCmH53AbovpiEz7I8OXadFLKJbLeL21Y07O8sqarcurV6/j2rVrto7IHqad4vOolV48LVoRMFCTvN3B/t4eyuWCvS+DAVNTWQMSTF7BCyIz2EPpGgZswgggFohYgTb6BqvrzA5IoVCpIRyJY2pm1jRwGTBwYEcJCFMqJG8BBro5BN+YuMeCcQQ6LHg7njBm6vT8rLGfya4nK5AAzN7uNrbfbtk6i1KHmwzjVsNkU9ITSRf4i1K/0xUkYuq19gva0RdvXpl2c4ZFCLNzmJ6axeLiitk1ao3zfMeAwsz8HGKxMDom2cR6Hu5cFmT7ogkMWPyyVLViqpRXsD2BQEg4ZBIU2ztvDTQho5cF9QiUU26D7OBau2kA9P2HD7C0PI1AmIUOYcXpOKYEdSuFM2NSs+bDCH2nY92sW6FCC5iGxkBNmUR03NY41y3H6MWrl3j15o3Jtzz68D3cfXAH0RjQaLO43hFqZ0106100KGGQP8PZSc4KLhJA5B5v55RQEPtkPbaaWFhZwtLKshUq4xk5m82cZziYpMlJzva9KFn+ZIRGI4gmophanMXth/dx9e4NBGJBNFodm0vcF9gfnENTqUmg1cWTb7/HX/7rP0c5VzAdZNqtYMQVcb1x+4YF4rKLk644bgsonVIGI2/rjkC/AtfmvLe6BtIWCkUbLwKmZHZS4oRzYdDvWGCHa6RYraBQrpgkD9cINaCZ+VWvlLH9ZtMKbbbKZURDISsQyODpKeunUMu6R+CxYfaQgZ7Pv/iZgaQM2O4dHOHJD89MPqrT6TrQPhIz8IISB3SOj44oj3BqjjPnLavDU36I8iPViivoSztPgDUYDljtAbJjy5WGnQEYAOaczFOmo1a1AMzVjesmp9Nt963gHAPOBKCpU0/7xWKL0zNZDHjW7pFR3zVNdj6LTEsGfjjHdN7h+DNwwn6lLMeDBw+QSk1g1O1bgbvSSd4K4wb6Q7MFlobhFHutkCb3u1gmgz/59/59LF3eQGKcGQLMyOrhcPcQJ4cnGHYGiLCgb2domQJD2qNg0LSnyShPZtJIZSasbsDM0iRo8kcRgEoF5i9VKzg6OsTh0S4OT/YtQLu1/cpY0a123SQNBGoxMMV3VaagkQlYD8GX8Uiw2NZXNG7zZiozZfvqab5gtoGZSFbrwwNS+L4GLIQIDM/YX4HPzpl1mq88L1MmpFLJ25maQKsV7Ko3Uau2TLKDzOzpGWo8j2PMiEouS5R2s1guoVatWNCO9p7jwLVartaQz5/ZvebnFg1g5vmf78yACfd6ntGM2DE9iWsbV23O8SzIAmGFQgn5PDWeqyhZIEKay24su7022l1mkmTMzl25fAOT2VmTIKOdOskdo1jIYdBrYjDsGBHL/N8g2Y49jKVCBkBT2mYY7qAbaGMY6FoRQrKgLRIV8FjqQwaLSGgKGHPSfIawk1ZSZey+V/zbtdOdlQVAmx/ngWzsOwFPRtiy/g5Zn8hXYzsdOHHByuRz/AC0ADum3gu0FijCeSLg6tyP9AqTCoTx+70OEHESGAL25P8FPOkOAZUEOkSC4vNEbAsFL9Lc5Q/L3xSI7PzaC8BcpCDXJge2CLwRCCUwl0E6/vGTZgQUOrDcAfmURKKd5rmLRAWe+XRGUJ/JF+Z78DPOS96D/xd2wO/4Waj8vfxRfs5nC6x268n5b36QSUA8n68sXJF2BNad95EnwSHcQ3655pGwAH4uwNLvq3HdCNgV0CRMRb6g/FX5d8KRDHcJuSKEvKeAdZHOeL3mlPqH7REhUj608Bv/3FK7BUiyDZrfvI7vIt/RjY9rxzmIZ/JE7lmGWzFc7GXzu7ntxl1FMPU8YV0KFvjBRhsnHm58QRmSCng/zTG2610Q0D8nNT6an72Ow5U0BgqOKIigtcU9Vn6v+oLt5/f9ADTnjPrGPcvJZQg/0vxTn3MP9wPQejetUb4/n+O/Tu8rLEh2SZiP2PwaX611zRMR1oQDyu6922+8P3EePo8kBfYjvyMMS+tEbdRYqW/9c17YlMBb+fw9k4JzWSLCfozA67GABdaqP7T+hH8wy0tzxz8vtGb8tuPdNap3Ec6i95M9tjO4lxkiUFnYiLAonnF5nYB/jYW+z+dboM+zgbq3xi7s2d8frZ3zPceB2/73kq3i5zbX//l//Z+PNCH4RR1OqD3ILwk05KFC0gim35caN6Mh4JC/tw2g2zNActwD3zRwGkxjzZD63iHToGyHQS0eDZo7ELhIHRltHFC+MNviZyPzet6X32VEmt8RSMnPBHa5SOeFSDfbqQ2F7ZXBVEdpcWkhCAzTQPBdxcJmmqxkHzSheR9uGoq+8l3JgGY7eG+/AWS7+L5iWvNaAppirboIvCuiwUMb2833Yh+rj9gWPoP3kni8wEJtblog/B4BGaVQaJP0R3/8C0IAsaI6mnj8jmOah8yJ0OakzUMLlO8jNrsATi0c9q/Y0dpc+X0D7uLxcyay2sA+UeCB9yATjgwdjr0O0WwfgT7JjXC+8HcaS95fYCsPrgQVeQ37xIBWTxPaX5TPAOCIp03qsZ65cF3V76Bdx/HhM2QMdXBwxs9pnboDy0XUVfPVn6LDe7EvOb4EanhfXa85LEMkQypjpfnrj7jxmbwX+1DseraJ7XGpMk4iR9EtPkNjzfvxOo2JNnjNazG7dbDg985TqLoXBQJ0oGK7FRTStRpbrUF+LrBLxldAuD+S5u9rHSx0T7XDvYtLCSJg4DTYXTEVbpxk2PAAkTspot7oYjRwMhyZ9AKWl64inZ5Fs9ZHlAD0OANzAXMAImSz9NyYssgR70/2cb1ZQ73TNE1COonsL2oRkpHbqbsACOUiKJFAkIPsrhjnr0l1UE4hitAIpmWbO8ohk86YJMLm67dYWVy1dUaAiY6fsdLJ1Ay7gpuhKNmIEUxMThhoGAmNmSZwLJjA8XHOtPyiyTi+ffIb1AZNPPrkEe5/eA/ZRerrxpFi8aFeF6fHx5ZOfnpwhKO9A+T3j0z6gUBbhIwpBmKiMYzFklhaX8Yf/PHv4+qtK6iUm8ZyI3uba+80l0e5VEC7VmcNd5v3tSrlGtJYv3TVQP1+EJi9toq79+5hNjOOTnmA1lkVB2/27bljIadt9+3j36FQLeHy7Wu48eguZlbmkZxMY/3mBHpBgDXucgenONw6xPbzN9h8+cbSmDnvaJu5piq1Mq7duIWPPv4JLl/h2EYw7AFH23s4zefw5hWv20Kr0bFCeJOpKUsBJ/OHBfb2j/bR6NTQHLbx0y9/ig8++8jGuNEnU2eEeqmGwtGZSZ6cHhXRqnYwOzWP9HgGhVIB5XrR2IK9UQuID7F+eRkPfvIAU4vUWY2DOEO5Wsf+8ZGBxFdvXMb0dNzA5yhJ9E0aLmD/TR6//qtvcHpYxNgwjFapjmq+hAQ1oWfmrXAg58nUXBb/8l/9XwiNseBRGJnpNOrthoFhIQZEGg0DAG/euW3M08WFeQx6IyvE9euvv8HzJ08NUDQ5IY8xc8FYcEEp6pfPrM7jj//k38VXX32FZHbcdK4JFBqL7uwUf/1Xv8LTZ8+siJ32Ud7TDkahIMirvn3vPj7/2ZfY2Niwvh6wYGS1idxx3tPL3jHZknbdaRnXakwtrxm0M56KW1YB2dLT2SwePniElfU1TGZmjBn597/9Dm/ebiKTnTZQmMDb+vq6pfiyDenkuDFme72RFa9LxdKW0UDW5+HBniu416ghQWmlJBlLLjOMdov2plopWYCFoBNTuhkMINOSdmFmetZAlEaTQB8wOTmDxYUVLMw7oJ33LtUKKJLBTcmqSBjLC4smvUGg7WD/CO1eFyHWj5iYwPrGFaxfvYL1K5dMX5hs9uP9Pexsb+Hvv/m1MUUpc0LkmGCdsaOCVAEdWUFF2XULggecw2WyC622Bbtms/PGQN+4ch1xsvsp2ZM7xUn+GPNLlMBJGgPaFXRy/dDq9tDvjRAYBnC4c2RrimwwBnLIACZ7GKEAtna20Wk1sb68YtkfZH5kJifRpUZ1t43s9CRu3L6FOS/lnaApM0JikRgKZ2co5nLY3du2YooMOly+vI5UJml7PUFW2nHKZty6eRc/+/xnWF6fAZJA8xD422/+Di/fvsL07BTu3LuNWJJM176xnvOHRbQqLQTpUHZ7yB8fo0b5NWNBOUIE9x8WNiMAOTs379i34ynT5o5Q1zXq0sVplxk0MAcmEjYSFed4MBpGZm4Kt967h9sP7iMxGSbObIXTmMHAs2H5tIB+s4nDt9t4/t1THO/uUwTE1jVtGAuYZbITuPPeXbz3wQMkZuOOCNlwRQbrNUoTnJgNJhta50xioDxPHh25dpFRevPmTawsr5lTnT9h5si2AeIMepDlS5Y9zz8ESOLRiGUYMADQajSsWC2lf4KUghgftz2NTjQ1aimBQGml1bVL+Onnn1mxTNoBnv/2Dw5Mn5eatgQkmYnE+cjAfmI8ZnUNaDc4p7KTDphhoJcLhwx/C+K1HXOWDP+VtTVsXL2GeDRtPgTtO4HFs1LR9l0GIO7dvmeZSyb5UKwYuGh+RIREgJ7ZP9oDArHNZhXNFovuUoPXaVczo4NMcZ1vKOd0dprzsvvCJltB4HPY6aHf7mHQ6mDY6iLEdO5wBLGIY3cFomGU6zVUWi1jQP/xn/wp1q/fRHaKwWngNNcxDWjaO8p5MDsnEnQ2tlKs2fMIrMYSCWRnpy2zh+z0+ZUZxFNAJOE0gVlroFLv4OTkGPkz1qA4Mdbz909/i1Lp1DJxWJNiIkOJHTLjaygVCdYG7H3d2fSCtcmxoFQG/6STEwayMVOF/XGWI9P6zFj1BgiIncVsiw4zX8NWyJSZFNSTZ22BWIxnekdC4ZygVjXrVnAeGglnLGESJ1z74QjPNdOOzBSK2jNoFznlmy03Dxicpu3ltcwOcySEPqoVFzQgw55nfGPVJykt0rA5nj89sXXNPrx69aojXbGGR5PgNouau2KftDfSW6Y/Q71wAtu0m+n0BJZWLhkAnRzPWD/kcicmD1Iq5zEatjAc8EzZtyCcBS6jAaQnY5icG8cYdexDHbRHTQxNwMsB0MyQ8gPQrgigKxhpfmmQIBnBMFfsz9SbB4SJHbHq3EcYOjAtEnYAJY2FwAiOKwOd7FP5GwZQBpy/70hS7l4drkEPMDN/IMrA0YUcismqSa/Z0u8d61SYgvxLBnn84AXPTAZyjty8o03xA6oCNCiFYzIaAYc1cAz9/g/fT+cK+TG0OcIyBFbpfTj3hCc4EMjNR7/vLnDI7Lgn3cdsK4GT+r7L0HSgMP/NoB3PXrTDBKGViSLQUCCO+pz9Rv/evy/LJ+RP+Wl8f95DmADvIz9SEhy8l8Zf4+wnPP247x2Yan8HDpQTo5X/Znv8/qC+K2BSQKBrowOg1fcCUDUn5DvyGv7O1pHHCrc+D+Ac//DX1xIuIABagQi+I8dPmI6IZ5qjIjDxewJW+Ts9UzIf/D/Hh+3XfLL5yNqkHmgmsFB+J+9D/88PiApgtN95BD4+WwRKYR2aUzwU6HkG0DNTRqx/nxSH3of3EsAokNA/t3lmkZ/OZzCgxJ/CT9yacv69w3hcJqOwI80zP7gpcNCBjw581j3Yv8I4+G+eY63fvIx+rRH/nNfY81l8jrCodwMMOmsJSxIIKixN/WD2wrM5Wutsk848wr4EzLtMA1c8VXNBP98Fmf335u/Uds034aPCtwajiwCKC0w4v8JvTxQw8gcnBBZLplPBGo2T1re+pz7XOIm4J1vkB5plB2QnhAepTZoT9n+vaKzWpjBf//gJA9L1Gge7PzVN3/mjtvOn3pl7ltag5outif/+n/xnIx4k2ShNEFtgATepxALmZzScXLRsHAEXNowDohR9AqnUL+X90l7kgd9RZ5lh81jVvB83FDI3LCLLg5pn/NiWCyDTaekK8OXvBMrSYClqZmmE72iZaHJxsvAZiojqc/6faWR2KPWl/2gAtVnJeNuG5FXj5HMNWBv2bIPk/f0LhItG787vkUWmvpSuEw/vvLcKHcqAsb0CHvk7O4x7z9ME0ULg9QLE+Xz2o3SvNDkl7yBNZz1Xm4N++g2hjB3fWZOIz/J/LmMkmQ6+lyuc4TSB9EcyLQ74cyxtvg+dCv7bAYPuIMI2y3Ao2sT7aFHz93xfB+YHkbTCmE5Pme0kGMd5tbu7ew76sg+1MfKeup7vSy1UtoGHTouM9x1L3QpFWVGStjPmQZeCxwrattlTQc8zpkp3kY6zFqCAdBkPLWDen+1R8EYyFjqsSedcFck1fuq7/4ev94qxLMuuxNbz/r3w3mZEep9V1VldrO6uasPuYQ+tOBQ1lDhfAgQIECADSBAEjCBBkDAfAiTMhwT96kOQBJHSsEcNNNlsNtm2XFZmVprwGd689+J5b4S1z10Rr+tDASQi45l7zz1mn7PXXnttAbPaiNhfWh9sm64j4yyAVutM93cHDZfOpbkyuPmq3QKcNa467GguclwVlXbOANlo7oBDe8F/WkPaTGhL1NbBzYP3ENNB464D0qBh06FNa5VtVJCBzyK9KOoV85pR78DNDdMdsMOmYUit03KpgVy+jJOjAkJBOiwLWJi/jkRsBLFo2tIfE54GOCN+pm3KAF2/g1KhbBXjVwwUiqDeqVmRJN6f7I50OgHWgaiV6wY618o1c7pY8IhsY6btt+sNdA3Y8YH+B9PbS+dlTIxOot/1G7OW2sN0lHgNgi7miFArMhw1iRCmChO4ZGaK0++Ood/xXUgakAFMLdTPXjzBYe4Qdx/dxW998B4S6QiGxzIuGwI903Y9PzuzdOLDN/uoFSoGnhOUI+MaPsrUJEDaG5/z7sPbVhSNxZTIEtR4sxgSWaQMRDKdkictOofRWMJY25FoHOFUHGPL87j78AGmR+IoZZuonJzjYHMXp7tHyMTcwZsFDQn+RIeTuHL3OkbnJ+CLBDC3Oop+jCzNJiq5MhqlBjaevsKnv/zIAGE6LXQ+ieqzqOHDd97Gb3/vu5hcihiBqJwDzo6P0arVcXqUxfqLDexvHyDiC2NhfMHYXmSlk1m3ubuN89o5upEevv39b+Or33gfoSSL+PFQ10e73ED+OI+jrSNsPt9GJVfF/NQSxsgAowZ9s4K9413kqqcIp0K4ensZj776EKPzo+gGqcHaMbmO7b190/qcnBlHKp3A2EgKEZJwWj34uz5kD7L4/NdPcHqQQ5j6s8d50x9tVF3hOrdWnLP+9OXnKFHDeHoct+7cRGIoCX8khLNs1sAg2gyylu/du4fFuUWzAQRxXr18ifVXr83eUdtT5wMLEnrB4EKxiJP8mUkKfO8f/yNjMIczFL4F2kVn2+jsf/rpp3jzZgcTE5OYN+CO+0MbJyenVqSsVKtjYnISdx4+xNLyorFfef5vVHqWBUBplXK+gPOzUwOfGSRhijOZv2Q9Dg1lDERNJ5L45je/he9973uYJMM4FHYA9K8/xo/+5seWdk9tTwsEktnR82FoKI3JsVFL1X744B3MTs1a+wlYnWfPcbi7i/3dHTz9/AlK53lk0kkrWEnAxqUeVg105JznmYT/7HxERnXJFXQkK51sRv5LJqi5O29p6YlUxvYcFlZjpgAZ4olEBFeWFy+yZpj9RXY9dc1HJiaMKb56/ZplO3T9zqmqlQrInZ3hX/3ff4mXz57j6soqpibGjE1aazZMEoVF4IgQUc6DbeR4UuWY41BmcbW1dTACko6lzF4szM6b1AxBoNNcFm/296xgG1nKZOISMNRZge3b3NxCOV9C4ewcvn4AV5aWTR6B0gbUv220G3j5+oWxjOdnpjGaGUImkTFGZc8rrhZNxDE1M2mgoLW7VDV2OgH981zewHWmzhMMbTZrWFheALPPJDlB7ViOyTc//Ba++93vI5OOWqExno8Pjor45S9/Yenz80szCIQcWNppttFqdNFtuAw5FvShRmypWDQAkenJLB7N/SObzaNUrRjDniA5wS0GAUrlcwyNOBm2g4MDA+XYv9TDPWdmVL0CyiZkJsZw6+4dPHj8DiZnU6DbaL5gE2hWmzjY3sb+zjZeffYUbza3kAhFTF+Yc4nFzagnTfCRckuPHr+F4Zk0GL1plIB+G2jUG3Z/AtBkw9OxYZvEUMpl86g26lhdvYb3TMcKwgAAIABJREFU3nsPC/NLoLxsqVTE/gGDGLv2XQJvRiBJ0MY79ufOzhYKxXPL2JmZnjTZCnasOdoNsn26Zr8snT0QxujIOK7duG7jy7GknWG/kFXKfYlsVwYNjNDSdoQVnyfnRymqlZUVW9esI1A5L1qR2e3tTdN6L5dLFlQZnyBTn9kE1OIOoVylL3Fs+wT3yTu37+PRo7cRDoSRPc3ZHspCh7RvzDYhi5qfY1FEBlRanTp6/TZ6vg46/Y6Bz7RLDDSQpceMnlevXlnhTrKiCfgRt7UAOv2Hnh9+Ork1gtFN0/C3+RMNGwCZr1YtWBNOpvHN7/w2rt65h4WFaZufh3tnpv9czLNYdg+JWMqkj/w9gk6OqHOazZssBKWEeGYZHh3FxPQIIuk+4kmCT8w4YMHknmWf1Jt1lGsF7O3t4Oe/+AkODnfh83ctS4IANM9ABKAZQGNxPe457hzmGJ8CTKpkYbPeTtSB3rStXPuVYsXadX5e8Bx/v0kicf+hT0VbG4nEDcCn5NDU+LR37m/afkqfsUgJjprzJ9nPLgPUsdN9fpeNK1+G4DU1udlujnEhl72omyIZAJ1TydrmXsWzKOcxz0O8Ftcx5zdtBu/lJDpcgd0epVnq7rxvdrVWsT4jYB9LMFPSOdoEoHmW4hjMzixgbHQawXDcvmf2PMsAVta0qbm+eA6yviSYkwhjeDyBkamkFSHsh9po9Bvo9im7QRa0k+jiOLnoEtmwbRfQ8lL3zaYZO9jTaCabs01Nb+eXiDzF4LmBF3AEE84PkYw4RtT0F0gnMEb+LD+vrFLKNrHfdN4Oe4Cjzub0Pbg+BMRx/AaBD/nkJJ7Jd3aAiJfm7QHR5DG7s/xvFntLJWgvwlbTwOEDroj4BcPQ7wg9ztZdMvUGwS4B6vIvBfK4droUeAFo8tHk61twmYXR45ELfITfo6/BecN5wrOzI6EkLbhNe8a/aW/kq/H6Aq2MuNJsmv3jZwf9KYE0Ao34nu3XHgAtP8vOMUbIc7J7AnW0dvlbPhGfV/jHJRCpIouetJpXN2gQSFYfyOfnd+VTaq2x/+SnD2IDeiZ+7st9K4DQngV9ez4RvuQr8t7CpAb9ZgF18lc5Bnr/y2Ahx13kLoHWg0Q/8+e/hJ8RgNYYqA/VZwbKWQDIYWP8zTYKO5IvOtgOzX+1lwC05irbxzOwwENeZ5CMqTkmXEkkPV7fzemg+Se2nj38icQMfl7Xkc9/OQZOU1uYkvAdzSG+N4gFcH7pXoPBAOEw7D9Jhgq7cXbSky7x7qU1I0a5QG22a5A0yvaqDcKlOIZ8XfcfDHKo3cKaBIBrfPg622dqJQNsXPaZ/h58XmEMav/g2tLnB+/V6lwW0R4EbQVkD2JhAqg1F+1eluAkGZjLIKH6XLgY7yk7pX7RWtCzKjCkeajvqt3qV93PbGj3Utv8y+C35q4COVpng/vIoASH7L6wHgVCnE1yALRsxAXO9D/+l/9RXx1nhtbbtAlASwdZC4MXJMjmwCMXySBQp2gPG8oURLuhF8HTAUIRFxYh5OcEwjJNV2kAMiZsHNvhGMyOYcq2iBnJw4RYVEwf1GGJ9xCzV9E6GWzeU8/pnCcHEvEAJEkNGWl1pIA5TgaB8fytyKQxU+EWO//JUAjwU6SBbSDLxUXcnGYZr00giX3HvwWMyjixn3mg0UTWgnCbMHUYHQNJRlrRUf4tHSVtIOw7Xk+AuDZnTZRBIFlgssae19Xz8T1tnuxf9psiNHzdNOQGigZqw2d/8jr8PNtEQJjt52FQwQYB0bzeoJyFDA/7SYZNYDQBaGpA87DE63GecD7yHmQBaewF5OrAxdd5Pd6LB26bB17UnAVqeH1eR4cGW9BwkS0WpWCbyVYVI5DPbMEMTzdcC42/7bNeEGZwLvJaHF+OK+esWPDOMWA6afkClNcGpc1E81IbIPvZ2DJFlx4qQFvtFwteh3GNsYt6UW/ObapiBugQy/5WoEMHzsHos94b3EQUYVZ1ZT4L76/1p3nM1zWeMrZf3vy00Q/OdR12NGdlmLWh8vl5P5elkTJGjQWpAk6In46Dpfn7fAZAMwIejaRQq7bx6tUOioUWkvFJXFm6jdHhGSQT1BkGYgRMqcdmB16YViR/amS/V0u4/+geJqYyaBBAbzpwPciDP4JgxmSz1jRAhfrDZJUQUGOhv2q+bLah2aiZFihRiVajbZF4AtDNesf0ackEZLvJCuM6ohYvn5WAbjJJh9Jv7C8CYrw3U18JvvI6mcwQmu0mgtEI1rZfY2t3C/NLC7hxm0zgOCZmxr050LUNsVI4NwYsU4qLp+emNUxZCaZPF1iMyBeAP+yYAwF/z7SMKUfBAkkEOWiTS+WCaQgPpdOIesE/H/wIRWPGnvYHw4glkxibn8Hi8hJmqItLJ7BYxuHOPs6PcxgfGrNiV9RKJfhTblcwd30ZC9euIJqJIzWWRmQogEKhgnqhhm6ljddPX+Ppx59Z0T5quBLQogRAoVLE+x98A7/ze98D8XOyEwuFHs6O9tGlg1Vp4WT/BG/W3qCWLSMTHcZIMoPhZNpsxSn1ds+PEUgF8c43HuPBu2/BHwMqDaZK19FvdFE8zWPj2QbWnq2jmq1hODWCybFpZ+8jAeyd7OMwv4twIojrd6/i4W89wvD8ELoBoEjt7K4P22/20DG9Q8odVDEynEaaepTUYuz6LDBBvdBCrgJfu49OqYFKoYiDvUPTDp4cG7dCfac5MlcPMDk3gYfvvo23v/IWhsZGTad1c3vb5EZYpI9se7PByZgBCix+1Gy5QDMLW37ta18zVg/XkzlN5Zp97mD/CEenhwglInj3/d/CzRs3kMmk0ao3LYhBUJRzkWx/BmwePHhkrNVAJIB6tWHPyetQt5vAysr1G1i+ukTpYNQaBMYqyJ/kcMDCi/sH6LdbmJ4Yx+wsiwA28NnHH+HJsyfG2OR1Hty7jz/903+Kt776yNYlibfFSg0vXr7GsxcvDPBgAU+zk+fndvBKhKMYSafwtfffx7e/8yEQAxp5MkZrph1L9iXZ8X/9w/8XL774nCvZ7H40GkHQF0CxUsLaxro54MPjYxgeG7XCaFx/Lz5/bkGQuYkZS6sHdWiDcSTTo1heXsH0zDw63a4Vntzfe2MAdyjsN6kPBg/IEm12uqiR3dvtY3ZxCTfv3TEWdCwdMrCJIEUhm0WzWsG//qsf4Fc/+zlWlpdwZWnJik3mzvOoUSZifAwLS8tYXrliBZNMeqrjWMyb2zvGnj49PAKaPQR7fsxPzeLayjVjwvb6fRyenWB2cQGrN68ilXFFDC2I2aOeaw0f/eojvH7+ykBo6mgbU3Ji0uxgoXpuTPknT59YdtzqlSvIpNIGsA6nh1BrMJDXR4j617Eo2nBObrfp2DLoUGeOBMK+Af7MMqk3q0gPpw1gJnubY5o9K1iRuQ8/+Ca+9vVvml23wpVNx+wjePj85RdmJ/u+3gVYxn2KLCICz5xHjlLos8A2i0XSfnGu5CkpdHRkOsQEtKgtG0/GLehHTW22lQEXglVMxSZQeJrPWeCqXK8Z02tx9QoePn7LNOJ9ZCaSXdfzoVYsY2dtDRuvXuLNxjqapSomh0cRpLxTs4dmi8CoH8mhDK7duoav/Na7WFyZtXlOAJoSE5VSyVh3a2trBkQ3605f0c7ZPKV2erZv3LxzF9/5zncwNMQgAlPLmUHSwMuXL/HkyRO82d62+bG0tGB7NouNf/78c5yeHaHSLGN22mnTU4qoWi5b4IJzlZkj3Gs5X8lY5d7D/XJxcdFAaAMVA36TeIlS1qNSMakkagvzNQYz6YxPz0xaMGuF8kpBjm/PMhGeP/3ctMD5bD30vEzIBEYyDGwtmITIweEhyrWqzb8H99/G1auLZgdaDZj01fr6OtY21iyIwY2O56DZaRaQ45xgRkYPgRAQS8Yt2MJCigTU/MEgCrlzvHj5BV68eGHFQw0g9JiolKHot3rotzvGgu7UmyZ9wOCFkV6iESfT1O4gGE/grcfvYoVSUJPTlolAJj4LSdbKFQOgU4mM6WRTBocMWGoSn2bdvk49ZMp6Gag6HENmPIpI0rFgO5RkYWCqT21KavGf4vhkHz/+6Y+wtfHSgM1ELGrFlN1Pz8Bgnl90lg15Uhpc23aWqjoGLO/JMzHlq/hMZMOXS1UrpMu5z+/xHE6AhhJj1HImoW90aMIA6MmJGce4tZorOStIyvMq7RDnG89q5u/1HXuQ99b5k7JnvD/togFxzSYq5TKqpm/pQCbaZZ0xCWzT3ussbJKR0YRdTwxnngsIQLNmkZPio32pO/CcNRo6LdPRrlWKiCXphzr9VmpTWzDfR5m8SRsnSkl12l3LDmHgr1TMIpmi1nnMssmYxcLgcigaQNLGLIbYkB/+aA+dQMsAaBYgJPPZH+jDHyAo4IAlguJM23daxVbL0JPIcAAYF7HLAHHZtewjIwx1HeNPuv8CDAVsE6B2/eNS1K0QKWuwNKo2z1KJuNmOQNBlRA4Cnwb4BkO25qh9LeDC/IgLRqeTTxDgJGCHQLTz1z3pv+ZvFpmz4LCRkVxhNq4hA8QTHgjVbHn+utO0HdSAdvPQ+cT0SUROc6+JCX4ZXOH1XU0YBwA5gNX5f7w2v8d+ZHsF8LH/+R77ivOG84S/ac/YT9KDZvCNc5BnICM2eQQy+S0CwBQ0EDgv8FO/ReiRzyesRb4fM9F5rUGgSyAc54F8XT6LAHoBVAboeQEm62vPD+XnBLwJ9JSfJeCf13ZBB0fEUn87n9oDRz3C3iCgK7BPYBaDgRf71IAUwCB5ajBwIUyD32fb5A8KaxCwpfZp3OTvD/rj7CcSlAa/w7UmgE2A3m9cM+ieVXOehUs1hrqnm1cuA1g+LtvLseBZRGNqbe47mY+L9evpMWvOXASUviS1I3CRgWb+sF/ULvvbxRHtdel4awyF2ThCpMtg0H0G558Flwake/h9tVW+OTMZZLsFcguQFxAvu6xM8UFcZLBNAsbNfnlBUPaVcAbD0TzpXT0bPyv8QvP+sm2OWMp5rYwLzVXNb+0zAlt1DeEUg+tycF9S+8SAVhs0V9SnWheyIWzvRTCC4+PM3EWQRmOjPtTfarfWzYU9/f8pIHrRRk92WHifrsXxp5nV2Gv+6NqaY2YHvSwC9a3GKspaJx7hdBAAd0FSl1EjDFNrVMRHu/6//K/+k74QdN6Ek4UAYYgOcNOlbcogW8TGi9yRccfO4OSjgypWKZmPfJ0OKD8v9tSFrq4XYVZUgwcdS6tru2qKMpK2mZJd4C1QXp//HO3fXdcONHWnUcZ78mEHJSj4WYGevJYD3JzkBpkYltroo94gKy+7tC1+Tv2hhSN2tjR0BzuSDGh9T5NXz6yOt/s2GPl3xo5ALdtOh4ev8W85+Hyd3+e9eFgSW5mvcyLY4c+TfBBIz/tqs+f/2W6lYAh85b20SATEcgzYF7wPr8m/OfZsN+8vXWRFyQaZ3ryfig1q81a6mzYwBQEEIrMNfE33sAOoJ5rPNktTmZs2r685ICBVE1zGxyoVGyPdVU7XIUB9yb7VQlG/8Nk0h1xQ5LLYJp+TFbwFYNpBy2NMU4PUonNeuhYPvDI2Ghsd8uwgRzkPr2Cm2PAyNIqECZTn99knkq+goWXf6rndRu82On5Wr2t+8dDDa/I77GOuBQUN9LwKsvAejiHr5rkVRPMKMCqAwvtoE1b0XX9rI2XfiLnO9rKvxRY39i+5Fx6ozf5WH2hTkl0xB82LImsDk+Fjf7lDuNNM02f5Gu8pI+82ysvUMY0f5wHth0XV/QFLlyUArfEhO4fvj49NIeCPYmvzCEdHdIoiWFq4aTrQ3Q4doj7I/LDN0NKZWEyzbM4Wc197vh4evn0fSytDBmzynNH2NPK6rb45kr1WF41KwzIhCKY1ahUc7exh7Yt1c8Tr9Zpp3FKjkSwbMhEzyWFUyyy4xZRn55iR1WvFN+MRdIxC5zOAc2R4zAI6a5sbNp5TUzOYnZtzBXgCfgMBUpkkjk6PsLG1geHREfT7bXOyqG1L55+HkdnpadOiPd0/RJeA80nenGuTIAmGkM0VrbAatW3ZH91W3aKbQwQ+k1EUKlVkz5mee2qOLbVoCUy6gl4BjIxOIpEZcqw5FrlLu0JA0xOTpucOOgSUECjWnE4oASICdfkc8uVzTC/P4eZbd3DlxjVE0mHTU+ZcqOYryB3msPVyE2f71GKuuPTcZAzVehXZch4ffufb+Pq3PjQQi2nMbHche+bY+h0fSmclvFnbwdnuCfxNIBmMmRSBsQEDwFHxBK1gF6v3buL+uw+RGibzDpbe3ak1rK92Xm5gf3MP58cFk0CZn17EMIs0jWRQrhdxdH6Erq+JlZvLeOeDxxhaHDEZgtMTOio9lM+dpm02d4aNjTW0WzUkE1EMpZOWzhzwhRAKxpCMpRAORhDqBVA+z+OYOtZra+iRsRULo1gpoosWPvztD/H4/XcxuTANhIBOHcgXyygUS3jx/KWTTfEKBJp+ZYHtaJjE1ve+/4/w3e9+1+ZXKAp0W0Cn6SSOqOe6d3hgrMbxSWpqj5tebK1UNgD6+PDQQDDOERaEfPDgAUJJIl5kdXVwdHLi0rhPc8bSTY+MYHHlCpLDGZMjIbBZzJ9j88U6yucF3LlxEw8onxAL2bqjDiilA8hu3j88xtUrK/j2t7+N67euGfBRrTfsHpR+oK4obQuDlZxLBN1L+XPkjk8pwYxvfuMD3L3/yAp9haNJCzaZAxrwW9/+9O/+Fk8++gjlQs7WHwFU2iL2297RgWk033v7ERZXlzC9QJZ3Ah//4lf46V//BM3zCjq1FkaTo6a1TOBidm4B49PUxw3Zs+WzZyhQCqNdMxCHmRSm/Qk/Wu0+ApEYrly7jodvPcLS6hUrqsdCiO1WE6cHTqv97//up1YobmlhEVeWFiwYRQkUFtS8fucW3nr8GEtXlhEOUTe/Y1I+tKmb21v46Fe/xovPnqGaK6CSL2F5Zg7zM/OYmplFiDq47SZWrq/adZLpEHzEr3pAs+WKhm1tbOD101c4PTgy5vL4yLgV6kTQh3w5h52DXXz86UcW2FiYm0eS6fJkzkRT6LWdDijlgyjZQeDM7S0pRBnk6jP4awqNxng/y5/h8PTAGKoEW8Ieg+0sWzAA7sbNW7h96z5SqSHHjOr5bJwYHM7lGRTJotlpYmg4bUzqUMClBjOAw6DHUGbYZHMymWEszC1gYW4RmSQLOdfx7OlTbG1tmlOms1MynTBGrvYsFvRcXF7A1MyMrUFK6nz+xXPToo4ko7hx57YxvSPxhNP7pt55rY7dzU08e/IxsodHiPqDmB2ftCBHo9pGo9mxQnq9gA+jkxN4+6uPcePuTZuj5ycFkKVaKRUt9Zv1A7g+JY9G2+rOsQGUymWsXr+Br3/96xgeTiKWBNotrrU2Xjz/wsDnna1t++71a6sYHh0yO/7xpx9j5+iNkS24z11ZXTZted6vkiuh3WijXKw6IKxJwAZ2lrMzTTRhcjk5Zu0E/JienrUitI4xWjb29vj4pDv7hANYWFrE7ds3MTPNNUavB6iV2tja3MQvf/lzs1eNliOxMFDAop43r90we76+tW3nkBu37uCtt97B6GgK3SYZbSw6STmZQ7x5s4WT0yOUKq6PRtJjSKTiiMVD6Af7iCXCmFmcs2dkZpAx4miPSk7b9dNPP8HWxpqbAzEWS3Wya2Tq0/a1ag2T0YoGHDOOa5x+Rq3dNjuEYBi37z2yABTnObWVuy2niUwQ2kDbkXErCMpCfkF/yOwSA3mUK6CvQP1hO8PFQwgl+kgNsWCoz4J31OPmOqg3O8gXszjJHeBvfvxDrL36whi2ZEAT5GTbaGvoe3Gfpn10jr6XdtyjvqnHRoYPkVDMxjOTGnLp2CR8UM7vvATKNfIszgwREpOMdFBpmjRPOkH5i7S12cCgVtPuR/vNgEXIH7VgDucpGc5sF++ruiyccyLlyJllf5u/40l9MADOjFsHmPoMBGawiGc0nRkZvOcPtUA595KpDKanp60oqgMFmOFVR7FQMFYrxaEaTTKpq14R15YVUU7Eh0AD3O8zE4RFLIc9f9FngTRKmlhWRIbnbAavurYX8b4MpbMIYTQdRCwTQDjpgy/KJ2QRQrKfuwgEewgEqYnrzr6NumPgWmTBACUnA+CAIYZiAhc+uhEsYi7oYfVE6H94tRd0lub4mP/qSeSRPe7O5i4DmjbaiA1hR+ZKphIXjFD5mRwfAtCWNRcIXvjlRpTxibTiJDS5xvRjwIcHLKn4H/e4QcDPwWkOZDd/qU29/4wFyA1QZyFVA4hdejcJIQIjrV1efR+uLbHtHCB6WZhQQIwDVcS8dhrHnAMCrm3ueEXC1Eay/HntS0zESULIF+T/2S+UoWKwl2uBa4w2WeCe/BXaPAG88sndHHUyJgJy5VcKOBJL34GpDhOQ7yaSHdvHH+fjOpBfwLPWBP8mAM3Psh38DNcQ7ZWkLcRO1fXVdvmwkmAQOCjQSaDWIMDO9xTM4L0tUMCKDsoqHpCQob8qP3YQT5Af7MbKyboJF5FvytfYfj3Dl1mXl2uBgYRLbWDr5wEA+mLien6ogZKWgTAgJ2JRv0sWsgiQChSoP2SzCEAPkrpIxBE4Pgjcar5pLrK/BtcR/892MIApXMHZBzc/eR+Bn2Kwah4JdHVz1ZGxNF6aN7bWGo0LiRntZQIbL0Hry8KhmrOGk3i+vzAU+fHK5lagSECvW4uXEh2a62JyC2DXWPL6/Iz6TnPdzgWejjrbL2zBAskDdenUn5pP2luE/Q2Cr8Jb2F+DQQkLGoRdcFLt52t6Do2nghVaz/osr8sA2yCArv/rmnw+rWmNs55d824QL9H3Bq/J9ihwoznC39ZWBsUHiohq/NVXmhuDwLNAcH6GgUphj7qPa+8lqdHOOdHob6hc8Dxtz/E//PP/sC+DxJuLrZiyw4RDrxW14+c0qcmMECDMQ5EiCqZjGggYO4LfUwRCC7M1kMZhIJkV+qhdsGn5OS0U1zEu2sh2qePZTkV2CCII6JTBktQE/xaw7BgxYr26CIsdDhMuhUUA2iCTWazUC7Dca/sgMM+IsTYdTWYVF9CEMSMEB6SZHq0VcXSbD0FYG8hU6sIQiB3O60kXSUaah0C+zg2N/cO2aXJogxNYx98qtieJCfYBn1tSHTQWlg7ntYOOA99jnwsEVb8r1UKTk8/DfuM1xe5m+8TA1oYjYyIWu9qtw6YiXmLm8tkUOdcmYocbL/VEi8xSoU22o23sDGNCZbMOKFaxQC9qx791LbZLIv0EEzUXbENuukCHxo7gC79bLjoGedLSrmq2cBUZ4mf5LIpsanOUoeG4yPjIgMogSB/b6VE7VinbxzboECXjq/soCqmNmc8iMNi09bzKx7yei/45zT0x6nloVrFR9p3WvA6YfJbBtaKAC+/P55CR4vM69giZNGXrF40tAUdtEHwW9f8geC7jOmjstPHKUOoa/IwMHO+htab5b2NUdulHbB/7xG0+TpojSB3VRMoCT/zceb7opfV0MTY6aVIb+Vwd9SrQbYcxMjSL0ZE5NBs9cIrQgefzUl+ZB39qbVFL1zl8HcwuTOLarVXEk2FjUfH8x/uGKflBZ6AJlM+rVuCPWrYECrNHZ9jZ2MXOJp3+qlWop2GOBCOmuZhgEbu6S90nG04BFTpWTLmkXiPBFOrMzk3PGiOJzH+y5cjAmGFhlLlZBxacHpneGIHu58+fW/8UitQ9L5tD6pz6kBWeYvGnTqVuNqt2Xka73kYqSd3IuAHQtVYbMdNNBIJGxexhZGoK4UQE1XYbxVrJ0qHpZHIjmpzwdGnbLQwNjyM1PGIpukyVHU0Om/M4PTftgpjNJkaHR02WhMAuAWk7DLWaqHdaiKRiWL19FR989zsYmYii6aXOnx5ksbu+g51Xu2g322hU3Z4RiUfgCwdwnD3GV7/+HlavXUO9XcfE9JTJlfgYUGp3TeP6ZPfEAOyTvRN0y034O30kwo4JlB5KodprIVsrYOHGCm4+umNgUK3SNL3germE3NGJ/avmSjg7yqNwxiJJMaQyw8aM7QWBYq2IWqeC2aUZPPzaWxhdmUSlVUelQImWNtrNrslOUKbl+HAfb3bWzb5lRpyWZSI1bEUcV65Qb3ASXdZmKBWNkbbGFPGNdRRLOXOCI7Eg/ujf/Dfw4J1Hxsjs+Vmsqotmu4uzszzW1zZxcnRka5hFtSr1Mg6O9rG7t216l+9/4318+OGHSAw7571TA/odBw7v7x1YwGPv8MjsCosaMeW8Uakbm3TtxUtjk92/fx8ffPABbt26ZYyplldcuFAu4ez4xKRTKJeULZWQGEpjbGYK6RGyJ6OWOVArVuHvdXHz+g1coa6vMayc3imLnu0dHOLlC08uZGwMCwsLjnHYJGvwzNhnPI+TFcn0WAJDZ0zDPj7B62dfYPv5mt2nRyATfly9eQfzCwsXtpwA9PPPP8GrL56jzMJC1C5OpwzMJhPu4OQYqbFh/JM/+7dw6617BkZH4z7kTgr4mx/8EH/xv/7vqJ4WsDg1i5AvglK5jszoKOLpYYRDUQxF4qhVqyiV8lZckQF1QhKUv4jFk/CH4wZ8zMzP4+3HX8HNu3cs4EVtZe51p4fHeP7kcwOfKVfA4pvLi/O21muNGlKjI/ade4/ewvBEGEzcqNdNlhmhCMeyi88++RSvnzxD4TRrmuIszkk7Nzc7b9IP/VAAy1dXsXzjKmKUu6KT3HIpxGSWnp2cIH+UQzGbR6/RMU1tp1scRKPfxEn+FE+efmaarbPTM0jFqJXdRK/RQ6AdRDySRDyTQJf7SKNmfc8zlO0B1AtuUGeziWqzirPzLPaP9xCKh5FMxFjX0yRVcvkSOvBhaHgM07PzWFpaMSYuz33HB/suFT+dRD6fM31c7nG582NEY5Qwo0REHu1Wz1LqJ8amTat7ZWmwgBYQAAAgAElEQVTFpEhMI7xZxycf/xovXjwzuSSuSe4zkYTLoqHRnJgYw1vvvI3J6QnEk0lUW3Uwo+rpy2f45NNPUe80jIU+Mz9jurjcv0v5isna5E4O8fknH6GcyyEZjWCagbpwwoI+lWrDAOhmt49IMm6a+avXr9r9j7ifVN1Z3M6KHoOPwR/uf3ausDN23fqXusxciyzKmRliMBVmC7Y2Nk36icEZgp3Tk+OmcUxQ+Mnzz7DxZhOTc5P4kz/7J1i6umyMZa77/fUtbK1v4fmTFygWKwjA9fno0LCB0Czoms2e4fXGOqihzH1p5eo1ZIZYBNGHdp3nKHc2Z7Dw1p3bWF29gkQ8zPgFioWyBW051zc3140BTXtFn4PB41CPRJWYBVi3qQ/e6uDu/Yd4+OgdMH2f9qpabVvRSwKTp2eHKJQo/5Cza/ZasP4ZGU0iMZTA6EQGN+7cxLUbVxFypFlQ9rJa6uLo+AA///nP8PTzzwwAY3oy9fF51mHWUqNcRSIStzk+RmCTzFieW/0+nBdKOMvl0ez0rRbB1PScgR/BfsDLBmTQNme1EWZm5iygzIJ93PeZtXJ2fGbsaD73yMioBcHC0SBaqCCWjiJKuY8EKbIASf/UFW5163i1/gX+9Q//AuvrrxAM9cCaagTz6PdwflCOws75lB2hLzHAxjJQqekY0GS58ywT9WQXqU9OOcVSuYZWr4VEPIbR4SHLLLAMvkLNbG/Mz/vETMLDyEXdjoGcrWYVZA8OZSYdQ9rkTpwzz7PQyckJzrInNi/4PWYq6PwvYlLT5KB6FiCVlAYBImqJHx8dGACtc6SATs4PR3ZKmc9ABrP5tR6jkgU3a/WKse87nSZq9SJaHTKAed4KIBEfRiDEQKLzU63N1Hf2O4kIsq8JWg8PpYwkEPKH0GyTJdxDn+n7oT584S5iKR9CaR/64RYQ6MDn7xjwHAw5BrSVrqQP0xbg5ViXfJ0AtMOj+uj0nL/AzxqoE3ZMXzEj+z2X9iwJDQKx5tdTNswYmo7YQSDK/A+/iqw7Qlc8EbsAboyw0nJkL/mYgaADOPXvwtcJO61s9pv8Uv5NLWgHjnjaz56GrHxYK85t/5xcFoF0C7ZEXS0dAtACNKxuClnYXo0KkVLEmpT/5ABnB8jxmoMgjc+yDJyMh/O9nP8gQFkAkfAH9q8+7+aWC4YIBBI2ICY0fxODoI9tjEOPPCOwnPdRhqrYvPJ1OZ5sr0A4G3EP2BMYxj7Q5wb9WPmIIv4NPrt8J1uPHmFQjFv1rfAa+V8aXwGiIkXxnDbo5wmbEXbE63E8LGjlFf7T/LE+Yx0QDyzX+uZnJcMogFmA9yARatCX1P00dgLS2SeDzFmB8bILDITYPPMITgxYu/6/1HTWvDAcxKOs6lkEWKvtmnvCH/isAuxsHvrcHBQ4ybMd5wU/MwhAm8315sogWDroFxse4EmB6h4CXJ06vAtmCFPQmGpuOyzIkc14b/4IRHZ2mDW+HNlLeIXmAW2GI4teMq81V8U6F9FvcGw0t7VehP3oedUHaovG5nJ9unWsH/Wd5r4wEc1n9ocD0x3RkPczJrrXv8IaBwHoQXslTObLc9dsmdWTiNq19LfGQe3TdZ1NuwxW8Bn4WQa4Bn9kB/VZjb2zYe5H76lvBu2R3tf9hB2p/wSO63UG0BUEMPs+ULRwcD7o/sKC+Dn+PxZxhEjZl8tndM+qvua40CegvdLY8Du+//6/+A/6Yt1yclkaIotOZJyunSaTHl4LnEAJJygngDEJRkbsBgTmxEImk7VZryPMaBTTOjykXcbFopVpNsrJDvDeLjLvdGfYSQKMCL64iF/kImroDJtbQHwoGXgtNHWA6yz3OQGB3BTYbh6aeFDmQtU9OEi8lkBaAbb8zftIn9kMIA8ptdpFP3FQuOkMDhTbEbdqxg5QZhvEArZUxGLRDn8CNNkvYiOrXyRLwfROvscDGsdL0SzeT1EpTTa+xntyXKSXze+IjSp2q5iz/CwPcwQ62GdsF9/TPNDneV0xaMV+5QZrEzIWc4BN2rHE1JcyyCqwyDapiB/bqyAH76tiizLUMqACeS838RZiXgSP84/PJsCe/abikIMbvDZE9gH7XowPp9nrt4I2AtT5bHwezg86ZbzvtBfVJiAtg+YMsReR9OatFiT7gPOK15ZsDOeLnEPeg303aARkdAbBVR1yDCT32NWO4eukcvi6W+COIa9gjDZ+BXnYThUY4vXp2GtOakPXuPGzapcM0yVz2kXO1AdaPxdBoIhLmeNnlGEwGNxhX2gz0wZoEXEvSq7XtFGxHQoM6FDF13Q44+eVdsl2K5jB+xOEJlODNoAgKh0fY1/Bba5DQ2MIB1No1YF0ahLhYAYBXxLdDova8FDqoszRSAyTE+O2fiiZEYoEjfVC3b+ur4Pr11cwOkb9THfgsvlU7xgDOhjwoV3r4PTwAKXcuelb5k/PkD08x5NPn6BSKdsh27QTQyEMD41ZcZulhSuYmpwzphRTvLOnx3j16oU5w64Seg9DoyNYWVq1dC6yqCLRKMZnpiyNeOXaFWOyvXj53BhrRKZ+9fNfmMSA07FuoVjMm/Y5708mK2U+yDyhA035AF+HOlpphILUSq8a+BcIRaygYtqKDEUwNDGGftCHNvU0fR2cZE9QqhSNSUtQkONzdkaWZxeBcMQVMvSH0G92EQ/FcOP2DSsOReCVY8o5ecqq8odHiEUjyAwNma4qwe2RqTH86Z/9UyyuTqPjaUYe7BxgZ2MHe1uHxhyknIlFZntdTExNYPdoD7fu38bYxDiSQylcvX4NiWTIdGCZMnx8eIKdzTdWyJAAcrvYQLNcNwCaD8zU58hQAvvZE8xcXcTs6jJS1Oc3dnvbZEtO9g/RrlUtLf38+BznuXMrfEUnd3RqwoDRZq+BNtoGUt14+xZi0ylUmw2EAlFjj9aKNfz6lx9hdHgEYyNDePnyObKFUySSSWOtR5MpK350/cZtzMxOgnKs+WzDQCyCenS8nz35DM+fPTFH/73338X9Rw8tnRzUIj0voFpv4+Qsi3rNgVRTkxOYmJo0UC13fortvR1jSy4tL+DrX/8qAmlSzoBKvmMp81zP2eMz5Iuu4CSzmMgUZXG5zbV1bL3eND3iEIKYn53DV7/y2Jx9yg7Qo6y3mqbDShu6v8FCfzmclQqm650ZG0F6eATJRBqRcBiZeBrL8wuYnpyywwsLvnV6LVSorRuLolJuYH1ry9iJPG+IAdH3Od3NRIbp6ilL619aGAMYe+a/NrD92Rt8+vcf4e9//Hc4L5YxPDqGyak5RCj/5aUgk7P14tlTbG2um8RJIhxBJpUwACgaj2F9e8fY+P/s3/t3sXx/FiABg+fbKNA57OFf/PP/BvvrO5gfn0a73sXh4THiLOQZIesshmC3bzJgbctqYNGvvGmcUpJicnoerXbP0vcpW/DOV97F24/fNqeN+spbWxt48vET0w4OE0QIhy0hk+Af5xrB/kAkYuzpa7dumW4sbSB/nO0mo72PTz/6NU5291E8ySLU8ZkGMYkEcwvzCFF2KxTAzMI8FggMplMGuNAWV6sVNKs1bK9volGuIRIIY2p4wlgduwfUMq8hlAyj3KhgbXsdPXRx9/Ztk1kgIHi2d4LiQRGZxLDNP9pLMuq157AYmclvWHGxtkmeNLsdA6LJAidYH2WRUDKBC0WTBYrGUpiamjYQkraec+Jwb98ArInJMQM2aAdbnRbKlRw6vRLKlXOUijX0e0GkkiOYm13CvTsPcOPGLYwNj5j+79npMdZevcTx0R663RYqpYLJAlmBWsvoaNv6JPPN5IgYTKRe+XkWpWoJ+ydHpsV95eoyrqys2Lpjev3O1huzVfVyAZuvX4OIUyaRRDwcR8QfQTQUtwKDfl/EbG4ynbEgGvuLc6VccvIJOrPw+fjDMwD3X64HjvXh8ZGd7W7eumVFFFmkj1mO5wXaqBzyJ441urO9bQEFSo8sLs4aoHVwemDA//2vPMCf//v/DjDi1o9VEG0A2TfH+MmP/x4//4df4OTg1PSLCd6bBnSNQZW66YizVsLC8hIev/suFpevIOgLo1Pv4Wj/FK/WXhuIz4Ko16+zCGYILEDGTJb9/V2cnB7b87bRMvmo+eV5YwdTemlncxc7u3u29/kDEdy8cRu3b98zDW2zqbWaZRhQb53SD50+QU3Km9RxuE9ZlSYSqSjGp8cwNTOOm/du4+btVQSSjunPoE0+X7dA2c//4R/w7NkzRMNOcoI2imcUkzzxBXHn+m289+57mJuZtTEx/ebTU2xubmJ3f88CJbOz85iYmjbmczQYBbXe3+ztoliqGLg8t7CEmdl5k9Ei6MkCq3t7R1bY1LTmUxmkExmTdPCFe2j3W7YnJymNEwmgwaiFn4BnC59/8TH+z7/437Czv45ULIxYPIz52WmMM+up2TRAXzIByvgkK5Hnolq9Zpls+jHJGDIX/QQ5HYkHgbDZ8qFM2gIwtNHUUKeOPutdcG+IBKImd2bZex1K5THY3jPQdnpqyYqyMvBttVq6PA9nsbe3a2cctsPOUuA5jAXrXUYSz71cPx0PgE6nnb9KgMckPlg81pOKNF+s37OzlWNgusKF9D+4f8vvYq0K59tVjFnLjBQG0GmbzXGnGFkgAl8gbJksBtwyCzMStGAitb7JniZINZzJGFDcaZIV7HcSQ9EweoEuev4mgrE+IikfWsE6fMEuWOPcipmGCMx2LSAgsIDnVWpBO2Zsx1iYBD4FevRZpNBLoxdDU8XzCNDymeUTOB+aZ1NHJqPsC6/D9aBUemb10o/nvdintBPM/JHvLzDC+TjuFMrXLkA5j93KfYIM2cFzPqEjpsPLnyCrnz8XAIfnR/HebBf9ZgOVTC7ItYtz0LFIfRYQIYlIxB62SSCq/A3ni18Wv7sE9DinHDDEz9izMvLgMezZ/wys8z2ResIR974LgnBc6hdyovRt5Y+wv4kD0AZyXnMMlOktkoyeg+/JhvNeAuX4OWEzHF+BW3xWXt8R/Fy7+aPnFoGIa8cCe6xhNCBroGCEEQA58Tzg0c7LHstTAKPOU1/GM+SncXwFXgr05t/yf+RD83oCf0Vi4jPzTK/+11pne4XnuDXsZBREION78g8FLrs57KRD2E/8rPxhfka1ab4MkDMwpD6X30s7IeBbviavSaxHn+XfBq4x5dWbs8Ir5PcK5Btk/dI+sQ28FzEHrl3hSeo3Xk9rTUGJi7XukfD0rAzOWwDNAwGFm/E+6gtey80DFhOkVCwDJpxPbrz5vs5cwnCEI9CXdYEqL6OiVrO/HVDsggoX+8OAFruwBAMZBwI8WntaA7yOruHWnwvkCT9RsELtE7CqOaN1IaB/EJzmdTh+bo64zATeQ4Q4hy9yfTvtKt13EGzWGcr2eG+d/gYuYtrSzp7p3gKdZRP1TAK2hcvZs3ka3oNzSM/G9vHfIHg9+PyDILVwkovB8P6jda/rKHtC40AA2gKXnsyGgHH91poUbqr+FrDMzES9p/5zz+nmBduo+cK5xP7UfLTn/Jf/9X/c539kcHSQFWDGhgjQ5WcEeAnIdJWQHQDGwbSiTx67mK8xJZCbP1kkdOo0uJcd3rVDFRvGhSigdTAyoQ2B99ZgXiL1lxNYIKcmvBB9tlvgqRU+8RacJrcWvNqttBjHeHWpZ9ogeX+xSfl/sgnYdrJ2+T0NpPpKz8kDgRmcvtPaEpgu4IyvCYTWwrGUMk9+gYAz262ihAJbtSnJ2HDTU1oY2yB5DV5TIB7vyWsL4OR7KiTJ18hG4JiwmI10t9leApcCUXl/tsWlUjqpEM0jAfaXMikuWMEfi2J7hf0uDrxeZFqLQgEKPbuieIN6QC7o0DAdvoQHFrBNug+vpSgN78sFo01Fi9IFLNwGwvfYHh4UeR0FMwSKkunFvp4YHbMNvVquWN9QI43jz/7k99gPvA4/w+cQAKyNnf3Ktkt6xekUOxY9n5fvGRPUm6N2aPeiZYNGSm3meMnJu9jUvCi5DlUKSEiiRMzoQW0o22DbjtU1GAHkmIqtr8CF9JtdcOqSQc55IIa/gGnNMQWqNA4XG2XPrQe1lfeTIef/OYfYnkE9em3w7C8eCI2xb0WNXHESrWM7rHsaWEzzD/jD8PnplCcs9ZiAQMdHeY0Y/J0wYqEhjA8vIuRPgCT4UDiBvi9kQQm2j/N9cnzKZCXoEDWaNXS71OijxmTO9A3J5uV7CjIoC4SAizFNJybN+To5PMCbnR2Tmth/s2+V301LsNMzUGPlynVcv37DftOh9/X7Jm3AokGf/PojvHj+zBX3Y3ArlUQwFDOdWOr8kuYUjgdx/c5VrNy4glQ6hK3NHeysb6JaqGLjxRr2Ng8teFOpFXFeypl2//j4qAOg2w2zZxYMjCbQa/cQDkRNh5pAadAfRIup1mQweenpfabuMn00TlmMHgq1AhqdBubm5/HHf/LHpkN9cnKG16/Wsba2YSDbWGYMxdOisY9XV1exvLKCerWM9a11C4xUqmVsrr80Z2t+ad7sD5mXlAv55re+gz/4098zgCB7mDU5iY2X68if5dFudhCic+gdvNOjwyYtMTQ+jPnlpQswdmg4iUC/bWmzu7v7+OLpFzjaOYS/DfgafdOUJqOTeonU0U2NDqOBLoZnp7B6/7Zp1pKhfX6WNRkFyimwCBWlS+jYspAdi1ZZ9Hd4yIICAtAoIXDnrbuIj6dQaVat6BkZ39wvD/cObc5/9b3HBgpRNoVBhWgqgfHpGYyOkUW4iitXJxBLce71zZGMhWLo1hrY39nF62dP8etf/gLNRgPzi3OYmp429iTouEXCqDSaBvaOjg4b4MO5qfoOZA6TSW9aqg/uIZViBSOgdN7B7s4bC34Wzs8Ri8eNuZpIJTA9PWOSCbnjLI73j3D85hAne4eoF6pWPNHpdwL1ThM9A0ccyFHOkqXmw+j0JEanJ6yNzCywQ12ri5HEEOanZ0wGgTIowYgf1VYNgUjQ5gKZoVtb29jbO3AAQ8c5XIGQH2trr5AeSuMrj9/Ge+9+FdPzaYD+VhdonQMHO4d48rOP8Q9/81MDr1aWV7EwO4fj4xNj9xFQ5PXWN9exu7tjmtwGQkejWJ6fQ2oogzcnhza2//Y/+3NQfoGgr62ZDoGXEH7wf/0rbK2tIxVNWlHF/f1DBAJBK0JIgI0p2p1+0wr1MaBFTXkC9LR9ZIlGo0lLNe90uravE8Ajm75YLNgYbW9t2NyhbaItpm3n/5kiTcZlvdbCyNgUVq9dx8TkFKLxpAH3DFqRWdqpV7HzegMvP38GX6ONUN+H81zObFicTO9MCkOTYxidnDTGf2bYga3GsKWsw/k5cienVrCUdur2tVsu2HR8go3tLURTMUQSYexnjzAyMYT3v/11rF5bRiQWxqvPX+HjH3+C0nERszMzGMkMoVIqu6yVRtPsRblSR5eyQz0gmRnC5My0SQERJDs5OUa9UkA6mTCwl05GvuCKot26dcecf85pFtHjnL17965lMrD93HN29zaRzW2jVi8Z0xD9gNUDYEYJ7S4/z5/T40MrhLe/SxmKHhIMJDEDsNWEj9IHgQDSSZ6FWlaslQAL9f8ZKCBTu+ProsCsF3RNx5sBOdoE7g2//uUvzX4w2MeMgSsLS7hx9SaKuYLZ3F6zj631bTQblCSLWlHL1avU7k9b0IlFYKi3z+fM5fMG+LGgI+cPg4okf3Bf5v7HQAwlLm7cuGGAH20Mwc+z05zpIvMMeHJyhFz21FJ4WKSTQRFmRpRqJXzwvW/i9/7891yQJQz0KWlJWZ4akD/L4Qd/+QP89Q//2opZUsKF4ikcC0ogkQ2LkA9f+8b7+K1vvI/McBztGhBoAdnjCn750cdY39gyZviNazexOLuEeCyGcj6Pw6M9k3Jp9uuYWp7A3cd3kJ5iVAxABXizfoj1V1v45OMn8PUIsC7irfvvIBGP4zybQ71WsQwgMmvJlDb9ZwbAm3XTl+YzU9edUhwjEyO4c+cWJqenTF6L40SpBs6Xvf1d00v//PPP7XWyRlmUlFIqDFIPp4fx9tvv4u6de4jHXfMKhbZJfuROz7C+/hqnx2eubkkkbuBPp96yuZ0rnJtG9JVrq1havYrZ+UXL2mLuZLVEhv45iuclxEMJpKjb6w+bHnuHUhG0qfTT4hHr476fBYdZ1q6Bn/3yb/GXf/V/oFjKIp2JWj2Budkpy+Sj3BfPIE77n/Vs3HjxjMrzG88AdWb7WRWGPkKgLBEDAwQf6E+E0KMGcyxhNo97ickHlovGrKYMY6vdQoSFD71CgAx8i/ASCccxMjKHlSs3bK+x/b1ZN6Y6A6kHB7sG+rCfHYjZNOaySX91+yaPQuYyAysCG3lmISjIfZPzmcCq+VNkI4cci5YMZ3e2ofxJ22TV+LeALcryMRPS3aeNQNgrgNdgGzoGmjEYz9oR8RCD6RRmDliAlUEJ9qED0CgZ2UIqlTT5s3gqgnAshHqrhHqniuRYDIh34Yt0DXinDnQyGTP9aNYCYVvNj/RYmSKR8LOmeR2jnJJLC+cPz7oOGLosJMnXL9vT9MBbanoS+CXD2oFQ/OHcMCmUaNiAXp4DxfyNM5Dl+UbOzyMwwkCkC/Szlg7vYwA/7Y5HoiLJw4Efnk4wC3V2HShhdrhVh49EEo+dKB+e9+f/Iyx66xHSrE/rzleQRAnvI8CGz8Ax4VrgfHCkIpemz3/2etBpIQuQqXvPLjyBRek5D2kb6S8NShxYQMDvsBKBTAJaBN7yHhe+Dfs0nbR9yAqINxq2LmiP7dzuGQm2R5IzfEZ+38h8knsckNQUAHVB+PEIfwKruLcLz5D/L8DLCFweEU4+NgFk9YdwD80h3Yvviyym1/gM7DOeAbhO+H/hQIOgrcBFC1wR6Iq6Wlzcjy6z09360jjK5xY4Kl9XGJUwIH5emdu23w0wdfkMwkEE8PL7g4QlgWPCiXR/9YkAaYGhllfi+cdsAwPcXJsCJjleaqPmAD8vli5fE0indanrDc5hrWXdn+8pwMT/KzDFNggIF5alIonCe0yyx8OQaMtM7sxsIrOc3b4hG6JxVzsdBuFIn8KOLPvbY2vLroiUZuuv27X1I8xBNkzYDj9jgSSvrzQ/dM1BxrHwPuERuqYwAoGuAnoV4BicHwqgCE/h3OT/RWZztpMguZc54tlOBUA0Z/jb4UKu7Rovjr+eh+3TuH8Zg9SzCOPhNdw4u8weBRD4f/WV5p1AfNl19ZnAYGGTg9fRmpGdGpw36i/DnHwOeB8EoWULFRzQ3BJupvmi+efa6wJ5JpdHe991tQG4N8pmUO6VPxwDks0Mn/uf/tv/9DcAaD6sGJYaSH6JjdHk4CSUoWSjOJjSKuZhQA3ng/F1MUClPasB4/sEETlhBc7y87z/4D21EPXg/B5fY/sIOmlB8juDi0mbDA2AQEGlyAwCwDJevI4AQ03QTCpph6dBY6TCarx+Ks1K145Ny+9rQ+Q1BayxTaw6fBFh9gqlsa/liAiY0yLmtRUR4v3FRmb7pBfMZ+GGJukDgajS/ZPhUfqP2qYIkABL3ossCP5oLDgeHDd+d3BRDMouyCiqP3QQ0tiprWwnr6UolsZXICXvr8XGZ9DGy9c1XjJQvD8PuWw7J3SjXr04/AhEVdSK7WHfXG4g7jDGf5cRw8sUMluEkUtNHkUf+VkCzqYtHIu79OBe38a83nDsd2lt89DOZ7AUZO9Qq2dSH5gur+fcGFjiSV4oOKLgi4y05rWMuYBjgeQy6rbgvYOcDJDYzZJ10UFMhkBRQfa11vFghFAbGdui4p+DumBMX2Z/8jo61Mgw8TvS9ZaRNAdgYBNjPypCJlaBDDzbqFRssTg0xzm2vN/o2LDZjroxMxmddaAzD8ScH/w/UyGbTKH0hdDpBkzvORpJosVIeTppOqbBXhxD8QkMp6cQDQ8j4I8hHGHRsLRJP3CMOO/SiaRp3cZCFvsw0KDXbVsRL0oP1EsVtD1x/2K5dBHdJnuLzyK9/Eq56PSX+gEU80VUamSx9cwZJfPx8eN3cfvWXQMB8mclO3hTd5FyC69fvMSrF1+gxsJO/R5ana5JUSyurGJ2eQlhFmxJBbF6ewUr1xcRicIKhLGNuf0sXj15ge1Xbyx1vVovodqoYHdnB81OHaNDo0ikE2YPCLCQvXvlyipikQQqhZqBibFQ3NhefH5KTNBppHYrHWF/jKwsoEqxYX8fj77yDn73938Xo1OjBmIe7WXxySefYHNz2wqzVXMVbKxtmRN5++5tYygSOGRxr0g0iPz5KfKFrI0jx5pp9ZxD45MzeO+99/D48WMDlzbXNk2/tHReMoBfQSEyr9rdFs5LRUzOEYi7inA8Zs8WDvsR9LVwenaCXDaP4+NTZI+z6NQ7CHeDSARj6FaaxmTmfLt++w4qnSbSk2O4//gdTM9N2fiTPcj0dcohkHFHRnQsEjfmJAFobrajY2MG+BLQJNjItOzkaBr9cM8KevFn/82u2Rkd1pmOzn3h4PgII6OjxqIen57C3MIilsm0zIRACbJOp48K512thUaphlI2j6OdHSskubn22mkoppOWlNfy9RGgYx0IYOXGKn77e9/B5CRlhphy59YQQfDt7W1LHzYGpf+SUc5iZ1y/JA2wLXce3EJ6eAgjIylL7z7PNnCwvWdyKHtrO6aL3eK6JHuADm2zZlqrlGfgOo+FEpiYnsatB3dNA5pFCtmG09MznJ/l4Kf+uj9oMgyn+VPTPfeF/KZpTTCUetgEWqmzmUpmTHpCh36yDk9Pj/Heu1+xuUJWIgOGtDe00ycspLh5gC8+/QJ72zsYSmdw58Yt+z4Lf1FzN5qMYX1n06RJ/EEfup0WatWSsYzHp8ZxlDuz8b127QYmxsa9zKk4piemjcW+vr6JzfUNA6cIqp6eZtGs1T0QJ2Bp12TNsfgeASWCGAx4tTxtNgZ8CD5SpoNrkjRWY48AACAASURBVDZ4YcmBh2SpE4TkmiHrlgwD2XlqCzOoVTqvYigzioWlFaRTGfSYRp5KYo6M+G4HpVwOa89e4NXT54j5g8hE4iafRqYas9MSwxnEhzPIjA5jyGpVpAy0aTHYHiD7v2HFVN9s72IkM4wb129ZW0+OXRFKyvIEIn7UenXcengb3/qdbyEzmQCSQOusi7VfrePJzz9DrVRBKpFALBg1skKtUje2+OHxGWrNFkYmpjG3uIjlleugdj9T70ulIgrnx/D5HKhBx4rPTAYl9x3a61a3g8PDfWM9E/glACtnd/9gE+sbn6HVrlsQkqBSveYkIQjQEjjg2Zp67GfHR8jnzgz4oR3SOfm87ECuaDiB7GkWyWjaAvh09GqUKWnV0Og2LUhI9vjY1KTJ4bB97VYDn/zqFzjY3bPMFOrsP7j7wAIhueMc+l0/fD0f+t0+6uWmZR8MpamX6yTvDJxqk93o6lZQ4oLBC2aYmNPrc4d9FubjuuPcYPBifn7WtJhp03gm4fzKk6ldKhngRgCPcjO1SgmRsN+K/rEA4d237+P7f/wHGJkZhS9KCRzKFAHNSsNs4E9+9BP87Kc/s8yHidFxy7Ixhxtdm09j0xP43T/4HVy7dcX+9oeBzinQqgFbb3bx7OkXOD7OYmR4HDPj07bXEFAi1brerSI+HMHd925j6k7GMgwYkOqdAv4ucLzbxI9++LfYWd9DKj6MG1dvGNjCgCYL7Z0XsrZH+fxBCxzFkwnLPKhVCjgzcLpm65tzhmNFNivBJfbr3Xu38ejRQ9vLf/BX/48B0Moio0wIgQjWK5idWbDih5xn5DWw6cVqCcfHR1Zr4Gj/wIrShRmx7jiwzAwWi+NVyiZr9e7X38fqjZuIZ8Ko1Smj0zV2frPWQr3SMtA/Go4iFk6Y1j97tu0BI6FIyOS/uP8i3EO5eY6PnvwCf/vTH6FWP7fitN1OAzFmcjZqttcwoEapHkpsREIRY/NPTVGeKmbPS0kWY0xSXzfkZG8MkCB4SfZrP4RgJGo6zzzbEGwmA/ncdG+zKJZzCPkCyAylnLZsyGW+lctVYxQnEuOYn1/GzPSsrQnei/sxMw2Ojw+MCRxnUNvTJJUfZ6rwfZ+x4NlW7ZmSKOSZgPrlHD8y/xh4svfQdRrVLAza7ZmkEn0zsu9F/OBc4NnNzuUew1p1eQolD3hjUbdgCMmok6FjEIp7Os8d/OE9RAwZGRsxUDkYZkZODKGIz2pXhFJ++JN9+KPU02fNnSK6vSbCkQDiZExHVAeJQLEjppD0wP2Je7KlM3ccsCpAw0gZA/WClFkqcEYAyCUo5oBjnpkMPIpFMToygkjIgeisVeLAG+eP8hmdf0cQOGhFYBkcpaYTz/0Ce8nKMGAj7MArjpeRzzo9q/8h4I2BYgZ7SbAQ8GJ+JCn9hMn7XVd7xWPOcQ91gMylbILAV/OdPQBa/UByEj+vdlF6REAb29fw5DPsZsZsdtnHbIMBsg3HeuWPsRz7v5n5SRsh4o58Lv6WL0yZHu4j/MfXmMVIn53/F8FMOAn7W1iGC35cMnHlJwrMEavXAt0kTnlyHST7yQdUH/P6F6Cfl/Ivkg/3Tf4MAmACz/i6wGkR+OTDSzqS2U7yT0W2MfvgaRaz0LL8b9uzIo4xzXkrjEV9L0BxsD3CcNSn/K7AMgGgApC53gYxCBeUl5bxpfTol0ldut9gfwlfEkA7SGZz89+1IxJOXADQgyQ3kaQ0puoDtW/wWeXvCmBVfwj/0F4vXE24EeeE5t7F3PG7+X25lhymZZkcAxK0bJ8ATL0uAFPrybXZEfMGMThna6Q97aSb9Dy0t8JYlIWs/hX4LtsjW6nXBYQKIGV7+BnNXfW5zm98X2Cp1oXmNZ9B+Bf/rz4WiCp7wL1BuJG7n1Mi4HX5LMIahVFxvQgT4W9mJwmMVr/pfYdRuUDaIL41iHGFwy4DQP9kQ2RzBvtCa0BzUbZcr38ZxB5s52BfCcjmc5M0pLki3E3Pw+vKpg/2M++jsVC/UrrIXveIrmRG8zrMAnJjcinTYfhW0GV0+P7n/+4/MwBaYCJvqsHR6/ytBanJ4mjtDYsy8T06GzQAPJgp5USNUwSKE1Las3oIAliDC4rfoXETI5TX5jUF0ikawu+w47iZ8f+a9FqQ2mT4HtspAJ0daRu4p2HDz7vrOPanoj/8josQsEjKuB2O+MNn5D9+nj+050oZYT+JLc73OIEl9cFUootDazB4oQmldDJeT5OO32NbtIAlL6ECc+xfvsa2uoNW9mJTZf9YsRAPNOdvY6wVCnY9RWIJaPOe0g/m32y/wFH2iRahIpXamLQBaFNU5HRwgWgSa7ylX6vNfdAg6F6KxGtB6LfAR7aXxpDPxHurEnmv46JSg2OryJeCJdp0NM+1WfLAreuzzQSg9RzsX80jAoAGxne6lk7O4iWcW4WiKy4hsFqFG9mvMp5aO2IIs4/F2OAzCzRQkcbBqrJae3w2HmoNtPG0lzkeSlHSJqwxEgNB2uZ6Dm06CgJwrgwyDBTAscOix8q2ee5JfPC6Sv9yqVyOHWyHOU/rWYdFXkPzi32gA7mMLJ+FAB5/y7EY3Iy0ieg1HVjYP+wXjgcDQJwPTFMkcNVquYIbBKCNvcLAWZReGVO1WY2+Z4UFJ6bm0WzRtfajWmkhHR/FWHoGI+kZTE7MGROu1etbmr059QGf6eHFgmHEIyxOAitwlDs7NmCpQHmJpvtNR57a5AQfOabhSOQi2i92BZk7fGYCvjZmwTCaDR5muyYDcPv2HUxPzaJebRmLi2APU+zPc1ljqJlu7tGJOQhMRa3WmxiZmsDs8jJGJkcxOjOKlRvLmF+aQL1dQ7vWMMmPylkZR9sHWP9iHXXqJFeKBsDQRpAFF6A+fDxilebHpybx/X/8e1bQ62D/CLmzAqj92K6RAUlnuGNFiThPmF6dK2XhjwThj/hMZ5kg4ze++SE++PBDjJKZ7QeK+app9pIF3ao24Ov48dknT+waTF+nXAgd2Dr1UAI9ZDIJSzF2acJMQXVRdvYVQaJ7D+5aGjRZouwnssToLOswF41Qt5ogdsGKf61cuwqTEGixuG4T/W4dp6cnsNoETecY+/tBBHp+kweJEiVp9w1EHBoeMRZzfCiN63dvY3l1xRgypWLB7k0d1YO9A57mMUXJhWbT5gCvPTs/h8zIsDEUq/WKvdYmfBDqmZ4q5wDlRrjGOX9jiagV7uPrLzfWTDrkyuoqJudmsHxlFcvL81bwB6EOfL2upaqXCiVUCkWcn2atiOTemx282dp0azCZtGJyjXYPPb/f5vb9tx7g9//kDzE1O2LzmWSg0+M8jg8OcXhwYPOD+rJco2TuEngkYML2pTJp3LxzG3ffuo/xSeqVhsyhr5WqON7dNwB6+/WGaWkH6OR0XdYHQeRau2bsrVAsjpHRcVy9eRNvf/UrmFtatP4hkHa0d2h66W/Wtk3moXSex8bGBvLFcwRjISyvLGFmaQHT80sIEmAgO3ZyErVGC0dHbr87PjjGwZtdLM4tYXFx0dnZPu0VdR0IAvWs2GSrXMfOxiaODg6tgJ4CfHSWEPbjOHeKWquGyZlJk/w6Odo36QNeJxJNuANcr2/zkOAybdHswrwxqPePj3BeLNh+zc+x4BydRhb/KRfKdi+mRJPZzGeiXEwk7iR8GEwjG/7JZ0/x4osvsL27hanJKdy6e8vkL8hUHxoZRzKVwuQUNXsn7XqUiyoXStaHxXwFsVgS8zMLCIYjNr9pj5ZWlmz/ohuxtbaB7VdrNk5DUeoOe2ebUNDkN8hKJ3hKO0tZA44z5zYpiBwb9hsB3rHhMdy+fRv1esNYtSw2FkslDFxHqI/HX38X3/7+txEko54AIvXEN5r4+x/9FFuvNy4AIbJDGdyq1qjru4tavelpc7N/Zq2gme0J7RaOjvdRr5UsrX5kZMhAkUqlZEEBzlPuxyxWuX90aPPjxs2bzt6GgsidHeLgYN3sHtnzZD4VSmUkEylcvXoVwVAA2dMTY8gyw4VFECl/IAYzr31weGhjFfAFUDgv4vrKdTx48MjOgWTbPnvxDBtvtq2YowWQqM0/v2Dn5qP9Pbx+8dSYotwrCSxOjk1iKD2KQM+HkaFxJKIJjI+Oo1VjQTgWZqXj6KSqOOc6jSosZb7bxfHJiQW4wrG4A5OGMwaoVmo1lKsVs7EMbvDeV5ZXrRAjg7SUs6Gd4vzkOmEBsqO9A2ysvUKtWkQgFDAW7PD4MFbv3sDw5DhiQ0nTAaBcSKvRwvlpHk8+eYIvPn+BbqODdMI7V5heAIXbYZkYv/9Hf4DpqyPo1YB2s49WmRkkJZzlc1jf2LEMmW67j+mxKQviESAk0NbpNzC1OIEH7z/AyDLXpcVPEGg6OZD93QZ+/g8fYXdjH+FAHMlY0ti7vV4brNPS6TQMaA0GQ5hfWsTY+LgJ2jdrJQPc7YxcckWyiQnzHMg9n8Edgqe3bt208+Ynn36E169fWl9yrTEjiqzcTDJjuuHXrt7CDANdfgfG5Ut508Cmlnzu9MSA2U6jbtr2BIAZ9GJB3zazG0dH8VsffGB20B/h/LcEGxQLDfh7DAJ2UTlngTwClJTbCCISYxFkV1yPwZZ+oItQPIhwPIBKq2QSHC9ef45Ov4ZWs4LDgzeoszg307D7MCmwbq9rBVJ5NhkZG79gI/Oct7G2bucZ7gM8w6VTBL5jps/NWhNd3rzvtzU5NzdnZ17Wfsjncjg5ObS1ZQEyS/92gI3za9z4RcJpzEwvmCwJGdQ8U1JyhfIb2eyJBfwI3uqsa05xkKCmY01yvdtvnyP4MJDNv6kfrWKctAuUB6EPx+nIvYFjQj3hBMFrr2C2ATHo2x5sEoedNhLUwp+bs+CbzuA8i/Da1ENmZs7I8LBlW3mxBFtjtA3ay6lPTRZ3INxHYihu2Wl96jyHOwgPhew35yeLHna6NXR7LQP4yR6zNntgnnxutoMOvp3lWYjQ0y0WYKmzvwhHF+CrBw4IvNS524gfHvGM9x0eGrLMXwNdu07GQb4xAVrzUwm2B1ks2xFPaHcEYDjH2AEPQa8YJzvezm1tl2lJIId/E4CmnVYAQYALU8ONUMMgsCe/wPf4unxvBw5dsg4FwLjbu3MKAWiBRyIzmZ9nMjJ+9L2+FTBIoF0sRsNCGq6OFd83dnfb1QcSyK+ijoMg0yCQKIkO7j1cXzwDyc8TkCmQU8ChACYH/DtGu1io8sX4HWtPw+kHX/jibceg5uc5zrY3eTIH5l97kiO6DtfPIDA5CE7ZOdTWqsNXBMbxu5zbvD/HXyAxr8/XDAfx6g8xm03ArgUOgu55eHZV4ESYjvptcBwFxvKa+pz6Qz60riPipD7Ltgt442fYF5KHVZ/zmlpfbOdgXwh01X3ltw4Cjqnk8AULeZBYKTxK2JNAU425+llgrPWN50cPziWtDc0NAZUaY95ThDoDoXvub81Zx3p2a8xhJC4TXFnQAlvVh/L/1V7aaa0HtUv9YQDmQM02XkuEPz6n5qTGcxDPsbXtyVQKSBUmqPYOArXqH/WD+kqfGVwXWj9co4MYhkBUgdBOpsyRETV2JB/IbvK7upb6netFa9LsQ8vhj5fr6bLYqdlPbw1rHgoU1nvM9NSzXQYNLoNrg0EGjdFgX+jevJ76WfNT95L909weDFAwC0g2l3NVeKjGwIKT3twZnPeDa9XNK6++njIdAq4fGPB17XWAtPYoZgfa9f6Xf/Gf9zWYAnz4MAL0aGgGwWd+Rp1iDBfqNGYyZpAcg6LrMUcuq8PygZVCL6BJi4QNMx1JD3Dl9dgRityybQLzvmx8nWFzURB+z4GSbtD1Y5ucFxHSBNSEFwipSIxAYBlsS3MpFuxQwxQxtkN6tjKqXPBaxGoHNxq+xo7nQYZ9Q+YsXxOLVFVxNSjaLPgZAfa6jgzAoNHke7wWX+M46NkugNUUC65FzPEl8EmwjmNH54N9atWvK45tx+fT4WHQeElHkBumHTo8CQ3NAWksDxpozZ1BgyrZDm0QzumO2DhrE+F7AjDdwdJF3I3F5OluD0ZYOdZ03CMBP1ptgkkusCCDLsNk8gyNxoVunCI37BM+K4u32MHGSwuR48rryEia1nKXGrZnBjDwb7LdOO/J/mQ/au4IWB80+rynQFnOBW3oAt5l8HRP9okKPioFjtdlPwik53OxH/lsMkKKgnOt8Z4qbCgZFQMcvAOX2qyghNJo+L7GRFIbAsEF4vOel/PFsdcF4uv72qz4nrS4BoMBAuyturuXMqf1awdEj8kt/SwZSc4v9jvftzXUa7tDOvUkLWrpbAe13Mxx7baMNRuOxsCUz1q9i1azj8Wla2h3fDjNlgxsnhydQyI6jOmxBVxdvcHsW5xmqc3aMoYq07wj4aB5TTy80n9gMUG2/4SA3R6BkBoqJU/iBz5b++zn6blZ01TOnudNH9V0HIdG7DdTgQkMMd2WTiSZ3JEQi0omLb0rzIKE6SGTfiFjjoxWjsvx0RGODw/gb7t0oHK1jg7158dHsXh1Gas3r2Lp6gIm5pJWgKp8XjQwrl6oo3RawKunr1y6Ox0Yj41QLBedJli/bQDp/YcP8Md/8qcmVUIJD4I86AVwuHeAYr6EZrWB8aERS+bMFfPI5s9AJJPsnnK9ilA0hD/64z/EO+8+NtYiARQW+2K/kCHZbbQtxfz5s2dWFHJ0fATjkxNWZI1F8MLxEG7fvm7gGhlLBwd7phfMwlu7b/Zt/lPnmoegeDxph2vqORubDQFXEKlSN2eU9zQ2yhSLHSWM8dTvtnBysItCqQTKdISYktv34crqVUyOT6KUK+LFZ8/Rb3cMYKHTyyJeR8cnWLiyjLfefgQyPDjHCMi/oRTEm12TWFheXDJ7ubezh2KlaJqfY2Mj5pgdUU7JUuVjiCWZZu3SseiclL19tO/rGcDLtn7+7KmxVu89eIBFSogsLWJ52ckYhCMEKLKmNU1JBQLwe9uUC9hDtUgGbB7JVByZ9LAFUqpNx66tVJu489ZDfO8Pv4/rN+fMMW+UXXv3dt4YCM3vsx+5np4//cIczZEMx9vp2d976yFu3LuD6YVZA1VpGwlIHu8f4pgs6I0tVLPnF5q2ZCLuH+whT3mXaBDxTApX79zBnUcPce/hfQyNZVCpUXrhBDkyaE9ODYBmgUcyrdZfv8Lx2bHJG0zPTmFycQ6ZiQlMzs8a4Du/sGSMpo31LexvH2B3exeNYt3YiQTErChUNGQF/M5LBXMuR5JpzI5NmXzK65evrGYF7RX7i/Ii1BBnoGB0chQ3792yMWQ2w8bmun2+UqyCbOOwL2CFxzqtpoF9BBwJZ1TbzAoIYnR8HNF4FPFwBLFQxIpG8hn3945tT2aBwQeP7mPl2pLTnmVxo3wPG+ub+Luf/AQfffSRacmSJT1DKZdOE6VaBdHEkH338eOv4NrKFUSHgPJpCwc7+/js15/gk19+akEDFqykJMIZCwX2OybJUm1QXzFkxdMKp3m06zVj/adiUSeDwfoWrbbZvwBTdSPB/4+tN+2NK8u2xFZEMEaSEcF5FCeRouYhJWVmZWVVVtf86j10oxtu+4t/g7/YaBiw4S82GgZswF9sNAzYn94vMNrws9F+/V7Nc05KSSQlcWZwCMY8z8ba5y7yltwEBIpk3HvPPcM+Z6+99tqWak+QolasolIuWmCMX1zb3HMI3PI71/llLmdFWgORIOLJOJ5/+hH+6p/+FPHxqAHMnXoPjWwDv/mH3+HFly+s8ChBDQbaKGHT7Q3wdnffGHKPHn+A9Vvs/2nT4g8OggZu1WtFYzzzDKSMKwvgDidsvvKcw4wKZkAQHL99944BRdxPisUcSsULZI4PcHBw5ICW/sCkiPgeBA+2Xr80CYhau2bvnR4ex9LiDWPKVGs1u2+/0zO73xl08XjjkV3L51N24uD4ALtHBzYfqN/MfWhmdt7G4/wsg5PDNxZUpF4u20+G82hiFLGhKOKROIaCPMNNmLwOnSPONQFvfO8hk0dg2vkAGWr8B1mIccKCGLQVlA6i7j7XMO3L/sGR7UmsJUK72kPbJDzevH1rgfUPnjyxsyqzN44O93F2fGKAYqPVcIEEZhYxfjAax9jUpEnI0IlhYLJebWLQgq23WNgVQGag5uDowFj+DOD84Effx/1HD0xu5vIij0apbfIStNOHxycW6GRGx8L0PCbHp9CttSzIX29WsLi6iNV7q1hYm8fwRASlch2liyJajR4uz/I4Ob5AKVezTKdIyCuc2iORxBXYpfQCgXDKPTEjhTq/gX7TWLtHmRPLVmBAgfqZLlhIyTvW2egBAQJnLav3sLv7zs4dDETEosMWKCBrm8GrhfllLCwsIhpx504Wv60wE6pUtMBxKXdpEk3MlGIf8wzKInxMHxmbmsYn3/ku5haXEU6EjATKGr/Vij3eZMFYtLLbZDHBCIZHYgZUc40x8M6gKtn2LBwZGwmj2a/j5c6X2H77EoXiGSq1PIq5C7SbzNJhAGmAILXyyVQdcuNFHXz6OlxDPE9R9otyFpQQ4Vcs6go5xcLMektYEaZOl4HiFFZXb9p3Boovzk/x9u0bnJ1TTqpjWskMzDHVmZ9hxgHlxkaGx02+aXZm3s6rDFpR+o/yOgxE16pFjIy6s64DRdzaZXu5HpgSzfMPNZh5vWqLsMCy032tGIGIdpv34LjRn8nlLi2rLEVbEXWsN7f+HUNamZ8ra2smwcJMOD6H5yP2x+7uLorlAtJxx/wma57gNc+yPBM4H9YF8ngOJSM+NhrGSHoYGCIQRxSzi8hoCIEoCwtS8o0vRxnBClqNisk9iGwi/0FZhgSg7SzviIhXQJsANZGE+M4cR/kJIqDoDC8whoCt+Xg9J2ERCTu5BmkeC1iMx71aRR7bm8VquTcz2CbSFtvlMgj6GLBILIseMluGfeMRCOSvEUCXr6cMaz6LwQH2dTzq9EmVqWlBt7/QW5XEh2N4ylfh+zg/yzG85ePJP6T2qvkqXv/oniwwLjDcfBSPMc172Zi2G1fPcCBi/yojVwCOAgC8D+VkeB7lOEoqhu1hWzkP+V7CWgRsybeyQIPnrwlIFggsUImBbEk9WoCdkI+X3i/ASH6hAXwBB/wIjOI+JlBIc8aANU+2xO8XCh/i9cJzuFcIjOd4cY/htZTAM4DRA+8F4HWom0Nme8grhullPPvxAj9Yy3v6gVmNkwBegW6a13wOvwQ8CugVuMk+Eqjun6/CC4QD2Bz2MrP5XevE5rCvUFsinrTP8Z98dP/fhSH4x88PonLsNN7CPfxgov+9/MCn/Gu2VxkCvA8li4STOctwDa46O+H6XziIyFzqc2EQek9p/atfhQPJ5ij7hH/nXFFwyK+ioDHQ3PX3obAQgf/8rJ/4J1xFOJnmtsZfY6T5o8+pDwTE67vGgz+bnWH2j2yf67krhrPwGY2Pe4YXuPJYzdyH1GcKjAg/FJgvLMgPHGtd89zmfyeNvWyibIXmpdlUT7Nec0NgMK9VW7XeaF90T81L/+dJaBA4zvb62/j+WAs/kj1Vu90zHdM7rAyckLcmPHKEJJNkd64A6H/zr//VQJ2hQVPaBR8oZqwWDb9r0vnF07WACSZLaoPXKzrHB4tJ659gLFJFYyZwUcCtAF4tXIGc/onHdrOYGCc7/+8HqjXJ+f19yQINKg8avD/fRwcQDoIGiG0oF50Wqqu07PR7xfg1SYSwh/R7EVIOgsBD9gn7g++tVBUBx+oL0fzF7hS4Lz0lsWPFJJUjwbGi8eDv/ZFx/t9SpL0oF9stUFugq57Be7EdbC9/J5DPmArR6FXhCjuQeMxXfl6AKr+L0eyM3f+/GijvqUMU20ZHkf1PYJz9q+eIOczPyyixr6TZ49i2LtLE+/AenDt0lrUg/WOj8ee8EwCtRc330wGTKWVKhbJNKuwOK5wbeleTlQm4FD0CiWYUB67/4wkncq9omT/gofmvCKUMgZ8prDWnDUAHSPYL/7GPdP/3N2n1uQy7Ir4q9MjnignP/2ud8Tr1J/uO10mvWxu6DmF8tjYBHeI0Du657iChoJE/WCIwntfzM+xn3lf3syBE3bH9tSHqGh1quD7E1tbc0Dq3TIGeKy7AqlRuw3B60Tx40ukk+4kMHYK8dHrabaYtBrF+8w7C4VE0W6xsPo70yAT63ZCxn1eX51GrAdlcAbVmDdOTY5ieGraCAe1Gx0DbYH+AVrWO4mXO0s93traxvb2NdqPlnLe20xEnq25uYd70bI8zJ5Y6SabvxvqmAQRRMgT7PQPOmfZPSaFWnSnuZJ30MTUxjZura5iZSaOYq1kxQeqRnxLIu8whSmZ3gEXJeijVq5bitnRrFc8+fo71O6uIp6jL10Qhl7fiYtV8Gad7GWOqETQbjcYR8WQJ8vmcO8QHA8ZIm5iewua9u1b0inq03HxPM1nsvdtzDM582QA8bjrlahW5Ug79wACNrpfCGhvCd7/7XSt8RcCdc61cdjr/5VIVIdIgusDO6y3UCAZOjpn+L4HSyekJPPv4qbFCmYLb6baN9X16coovvvjCAHFXqG3a5gfnBIE8ZSoQqEkMx1AtVg2APtjbB50nznUWI2PBPLJZmf5+nr2wAmv8F02O4MnTZ9ZmMoD/+Ovf4fPf/xHnx2cGuKdT4zZGsmmUKzE2bzhqwQiChATvyJriVylfxGUhh0g4agx6ztXTszPbFwkAEeAg4M45e5nPOeYQA33tBsYmJ2yOvNvbRaPdtHmzvLKClZUVA1F4fTwRNGefDFQGZKiBTQYZ5QJos5hGb/ubFZCsmNwMtcY7nQE27t3D9376A9x9eAfdTs/Swyk1cLx/gIN372yeTY7R9g3hT7//k6WbrS6v2vVknK/eWjcmOOUcBt2OFRWsVcu4PDtH9vAEl5lT+tpIxodND7lSKlkKat7bU2NjSTz85EM8+eg5bt+7Z+NVKFcN/OY9LhhopPmzwAAAIABJREFUeLeHZrlqQYDdN2+Qy10gGokaAD02P4Oh9IgVhGRAgODiaGoMZyfnePXVNr76/dcYNIFEKGH65ZatNJpAL9TDm723ODk7xFQqjQXqV1Mz+ewc+eylC3wmRoz5GYpFTAv5zuN7ePbhU6TGkyZJkMmc4PM/fY4vfvs5Lk4vMDIUdfUBomFjhlL//LxcwIBa7A/u4uHzx9i4vYkkdW1ZYJMgy+klXvz5tYFvaxtr+OhbH2LtwZzJc3aKQCZzauzib77+Gq9evbJ5QuCOUgFh6rc3m5hZXMXT58/x9MkTTEyEnD5vA2gU+nj55Tf4zc9/hdz5paWqM6ClLCoy6llEr1CsGIgc7ocw6LQRD7HuRczAolqdAZEGGAzhwZz6pjPj0xhLJ9GutZA9dynuZMPbWalcNrDGgKR6DdlcDsVKAd0BC4+GsLKxis9++D3LRCAITKZs9iiP3W0n4UEAmg5/OBwxUJPOz86bd5YV8viDp/jRj36CpRsLaDZ7phvPwpAMShFs4rmC+xKfTQkB7tn8KpZc0IOZHZ999pmtJ7Kw6ChTmqNSyuHi/MwKy7H9ZOQxUEV2MFPi9w92DUSgBm7E9BDjlrVCwIsyINSB7zQ7Nk4M1txZv+1qmsTC1r/sB+o/pyenkEynTQKijyEk4qNo1is4OXqLajlvtobAM4HhibEJ2y9K+YJp7o+y4GXUFXamLI5zBFjcuITgoGsANIkY2ctLA37GJieRHhuzDA1mibCIJfciygdsbe2YHaU0UTKVQHw0gkDIkRgIpN1a3zRWG1OoyTbknvHmzRuTM6DT0A8GDIyuUHosEbe5SCAyMAhgLDmJB3cfYn1twyRneM46O8vgF7/4R3z94itjwaxvrmN2dtrkXRjQzJ7kEB8mU3vUMh+YCUSbMzezaPcoXeStvcdHh4gnE5hZmMTY3DiS4yMmLZI/z5k0RbXawKAfQiQ8jHjMnYv5jwycer1sACDBSJ5XaJtZu2XADK04Ax6uVsrWzlu8fP3K+pd7H0Hz5BhZi/zbS1RrJQSC3KurGB6JmuwEC1cOhRKYSE9hfnYB05TeGZ+yfZ/XE7BigeFSPmf1Gwj8sqgus4co28T1OMa9NRwxZvwPfvwTzC3ecPIkPSBfJPOyi2aji3q5iUatZfI0rMtATe+RceopeoWKqHfLItoDZhwAtU4ZmewBjk8PcHF5hGLhFJUia1WU0Wax3H4PI8NeBsfAOYzcQzlnGOjhz2wfpYyOD/dtzzLZHbIJgzzXDyM+zGw0p2frWMzO32BwZItFO8+pee98AAdq9dw5kLU1Oj2TTSIAzyA7z4DVUtnmmgVjmZ3Vq1uaMNcUz/tMCefZiHsSwTOCvPL/dIblmZW/c4CkY4cy1drYXAy5MBDLuitNZkB1rM18vkgUlqnnFaG3YIXJSrrzc71JjeqcZZ3yjBcdijq5vYhjIw+FnVYy+4jsOAMjem3LnogmIhhNJxCKBTCcjCEQGaDSLgJhshZhkmOBYBu1egmdFs+wQduzNJcFcvG9WCja2Gr8TND5oAZAeSCsQDPT2/Qk/sRukw9lAKdHvmHfmF8/cGcRyspxHzTZFOqmMnuKtYuiDgwWUEQZOQFnBnR79Qu41h3g4QHbAddO2i0BoE0SGq4kPTxgp+cAPjI1za/z2NEirom4cgU8ejUyNXYWjKAEiSezSCKKAeA+aUf5i/ydWJICZ3Rf9odJD3gaqZw3wiR4ne7JNS4WqPw9vid/53zb2hXjmb9jf0pPmec1+YZ6LsdGfpYAaD8hR3+Xv8g5aHPNY8IyY5M/i7gkXEXv7A+2uPng+kdzSMQfkbn8ALD+5vfziWtczQUV5iPs6dXt6XnsaV7LNpMpb/4f6yN4DFiBiHpfP8AlIE0gofx6vY98aoHs+r0f/PMD2ppH/JyCKvKjNQYC+fSe/v7R7zQXhkIuIOMnMfpBXM0Tf1DCDwTy73qu5pXwOAGDAmf5s9oioFW+tXAyBk/9gCkBaD8pTn1BQJD9TNvCL92XPqfZF4/N/j42qLH2ExUF1Gousy3KdhYoK3BUfaVx1Pzy4wzCl/ysf60tgZ58pvpWfWH4jZcxoN9p3au9wh7UVgUAhHewncIjJD3C8eQ+o3HTHLBzWMAFk3SN3xYIbPXjJf45ZfvRwAV7NAbqJ+EhAp79z/bbgPf/7x979oHwOc1p/zri7whA+/cMrSc9X/NF80HYnH4vTEaBOxZDN4zWk2DifHTn1Wu7ZvPRs9sBAtCKpvAleUN/tEZgnB0+PFaiJggXFQdHFWK5gYmx+D5QrAgKv/NlBLSpaIMmigZLE0j6Mv4OYCeJJcpDrL9QnoCr95+jTVJRA01WgoxaFDJK6gNrU6d9VRhRRfgsZcmLAnJj0qYnsJBt0ELgcwzE7zo9J25AVmzDY5HyGvYb+5F9JwOpn/l3fvEQpOi+DldqN/tIE5XfVVSE1/HgRmYLFxjBER7s+HnJQPAwxWtoiPh7bVh0djiG/DvHSpEUMZV5DZ8viQ1NRHd4cP94naRL2HZ+XqxQRYP5OcmUqN/tgOu7t+YC+5T/5/txPvBASuCAB1xtcIriaFOWrjL7lX2gaCHnrBm9PosYOk1pMwJe6q7ek20yIDziGCJ0zngti7ZxDEeTrjAjrxdYyucIQOZnFCTQ4tXmrmi8DB3/rkOR2qODBf/Gz/PvikrzZ76D6RZ6kh8Cg9lGziexzTkntU6c4fM0ekKhqwg6wWreX8x4zgG+i9gTMpRaW/wbnSD2vfpZbG7/piq2taLPGk87WIWc1pwDs50urNYT76W5oUOY1rE2EGoM2bptusM+i0rSwXA2yjkcdATozPUHIfRBfbIYVpZvYXZ2DTNTq6jWBggNWKCmg+ToBMbSU6YlykMwnYCJyTTSI1EEaEj7PQOg6cA1KlVUCtRJLxqI+vOf/9IYrEy3IxDNdtFJnWfF+97AWDNkRn344YfGxmNKNhnLdBorZVeUo1ZpmnRAPkfwIWJMuamJSQvYkJF3cXZmKeG8VymXw6BFdlHUGDp1Zmw0akiOp/HdH34Hzz/5AIEEUCmUkTk+xsUJHdAKdl+9wfbLHSsWFQsOIR52Gos8LNOJYmHnw6Mj075mUUMCXLc27wDBIRzsHljBPjoerVoD06lxc2JYPC1fzBvwRmerVKsaCOP0h0dNS5o6eASyKBlC9mlqNIVoaMi0m6l9TUYsWYVk2q1v3sLP/uanWLo3a2XWe+Uevnn5Agd7B3j9+jUyJ2emI0eGOosEGavK0wvj9/Ro0ljwqWTSirVtf/PKpFgIyk6OOWeXa5lg6/beDlY3NvHjv/kZNh7ew8adTcTnIgALbBWB3e13ePt6BzuvdoxZSudfa4TsUEpQ0IFlUOuUch7troEcnO/UVy2VCwbe0hFNRBIG7HEtkZU1kUqaHACBMl5LACk2MmxFkyj38fiDJwYs7x7s2frn2mea/N27d7G0NI/oEHVcXYaLATWZE4vqc00mUyOmG85CF+zz7PklcucFDPpBBAZDmF9awsMPn2Lz/h07JLCQ4vnJsYENTMEfCgZxY2HRik1ybpfyFSwtLpvjT0CEEhPUHB+foob0wEAWpnS3alWU6aCzsG4wiPFkCrGQK7LIscjmssbsT81M4vF3Psb9Z08wu7Bg65/7E/ecWrGM3OUlLg5PUC2VTFf77NgFXegULt6Yx+j0BJAexuLmTQtU3Lp7B7Nky9cG2H11gK9+/wK18xqmxqZNa50yA7VuHfFkDJVODb1AC3Pz08Z45T7CIoEvvvoa5ULRpb0m4sY8n5yZxtMPn+Le44fGBhbr/ejgGDsv3+CL3/3Z2OIxFtsaTmBiesLS4fONMiaW5vBPfvYj3H50G4kZq9UB1AkQU3+5jHevj/B2550By5STWV5btroCZPJzvE+Ojj1G4DmWV25g7sa8BTy4Rt/t76PS7mN+YRFPn3yAqekoa5CBWcK1Ugsnu/v44o9fYufVa1v3Cv5ZgcXxFKq1BgqlhrFVZ8YnTd+eQSlK2JCdScBSwWvaaLLdCNbPT8+g3+rg/OwM5ZorQE37kSsUDLhNpt0+0uq2je1+cXluQBzn9a07t00qgw4oQfH8WRHVUt30ja0gigc4UHqC9zzOnNr5aWPzDv7qxz/BxMQUMscZY/szmFEqFmz++x1lF5x2xcq4nvg3MoFZAG9xaQHREWqVd3F4sGeAVzGfs6DWScbpfFtadziAdqduLExKerjzDTVJg0iOjltRVWZ1GKjWaiF/WTA7fOvmOpKjo1bA7iJ3gUarbbZxYpba7atIj02hRk30dgDdTgP5LEHwvGWpMDhJe8/9gsWyyCpnv8SpiU374RUFMnChHzAQNdBjJUAHPNVIPKAubXLUJANm5+esDwiC170CvdQgd/U+KGvRRmiobwxT7vG0mwR/7VwZjNiZlUVMeW7kWcJIGOMpC5DRzuRKRVsPrEFA7f2pyTl859uf4eGDDzCWpE43GZ19vH79Ar/45c9xdHSA8bEUAp7zSPAjd1lGJOZ0Uhkkvn33LlZW1kxPfCQK1MtA5ugMn//pCyskOz49BhZwDVC5IOoKwXGvLJfrSAwnsbF+B9Oz8waK0/lmSn29VUW1XEL28szYuZyjPBOnRhNIsKBcKGB9y7oEf/zzF1bQcn5x0WXQNKqo1cv4+psvcHZ+ZDrKd+7cwuMn99EhQ//NEQ72M1Yw8ubKho0fGeCU4CDblnt2Lp/FxemJpe/TPkyOj9sZ4pR6sBc5xJgGG47g5vot/PgnP8P0/KzpdzdbQKVGAkIPlXIL+VzRAuC1St0ybihPNXtjwmUMMZXcinMCvQALm3ZQahTRCzTR6JRxnj1E5ngPF+dHxoJmAcJEhJIYniZryxEruI8SgJ61PoxZ1h+ljwRA02E1Z5YSHqBm9qgFDThnmLXF8w59Oq654+MjYzTzfC5JAO6N7BsSBdx5mMG+US/Ne8jmHPvJnXfJNu0hHCFLfNLOVfw8AWgS+Th/OG+ZbcHnyT+7Bmqdb8pzjZ0po2RtuxRr9hczwLrtpgV2mEElwMDWkldAnMEsC2QMnKQi54bAAGZr2PtQCoNnw6GQ6YvzrMN2ko3KfY7ZXIVyAb1BG8EoWbchpCbT6AeaaA0qaHSq6PaaiMaCCEf6aLbKFpzi/I0xy8nL7vUzHZmZa363FYN0ACLf6X1wi3aL18nvFaAkwoiYwjp/R7zUaALQvJ/s6KDviswxK0D4AO9FEF9gLe/BMxn7moCDA9AcY49sfgfyRK+ITtzfeKYkGMFrDfzouneQtJ/VU/EwCc5H9YH8TQIdbCffR+n/AqCdH8GCi9fp6XrP/xAoLSBUfg7fy/TBbdtWKvl1f9v7tl3GJf8vIpOAfrZXGtEKDsgn99cMkr8ocIifUWF6AavCNXQfAXLMzFWWr/nEqaStNfmWAqLlw40khs1fVP9ZwVxfcTxhO2wD76cif3yuyEVsr96Vcl38WX6fcAGOpmWLexn0AuZ4LjIfnRIzHgAtf5S/55cIkCJzaV0KJNe7C3zjfOG99Hv5hloPvE4Yl8h1wps0N/h3+Zaai35gU7655r58eO6jzLDl7wUeCpCUz6q+4zixbcJqFKjg89Q+t3a8tAZv3vJ3vEakMT7LD96L/GbzNermqwBdMXw1dvL7Sb4RTuUHbk3Zy2N5c84If2IbhWkpuKV3UWa03v/a1jsyp+wt26T+969JPk/voPYpIKZsbNk1tUNjo74SbsD7C3QVzugAUAdYa47455KwOAHefhyGbeffzWf1gnt+0Ndl9bjx09j5AxbCwQQw67NaZzz3OXv3lxIsslPCUfx/1/zkPf3BCr2bPmsTwSOFqm3vryGeOQXKKwNFPyvYx3soKKG/6b5au7SQ/D/JaHwGM3TMngVdv5jsoQfu82cGHjlmgf/tf/ivBjJqii5oovECDqYbAFcYUAtQE4Q/Ky1IC5iGx9D1KOk4jhYuRF2Lib8TMk5jxvsIuPR3kgZTnStglp9xBw5XXVbAowA8tzk4ZqpAbT1HbGOCo4xk+9nX2nwEClIDmu8jQ07jzQimIqdM6xMIyHfVvTSB2E92CKrWbGCkQaQJqz7lPQTk8720uAWUWrq+JzHCa7WhGFvL21D0ewUB2G62g9fykMVrCFSw71WV2g9syijzu/Sq+XnTtPX6m38jIMLfKTLPMdI42+HUS4Ph/wVQa2MRg1vRYAIO7wO3mkeKtGsD0aGBbeLGSCNKDUICjZprMpgOUHOL279gBQxznG3e9lyakwwUHWN/REtjSufSNDDjLhWQDjpT8cis4e8VBFBUVcEBbY4KuPgNIQ/3fJYY+DJSmnvsR/azDpD+DYht4L3Zf9LE1sbA65QiJdCen9ccloHW5qCCEmqH7IAOvtqcdUBgmzm3OEep28fPcTx4nTusO6OjNct2Kj2N/SK2vYHrLHDmZR3oEKGNW+CHxpH94jeKZgTJCmT6ZMs5YS6lpWsZB9TQi3rMm0q1gWaLPLYY4rEkJqcW8eDeh1hdfoD9XaYuhzEYhIABU4AixtAdCgJzczMYT45iiBpG3SaGyHyuUWvXaQAy9ZhjtPPuLf7whz/ZgYvOLTdy2zR7A2PM0VmiIz81OYPvfe+fGIOV6czRZMIYk6x0bw5Oo2sF9QiysBgXU1OZru8Cce4gwvRRq/KeyyLQdOluLFLX7HSNBdcPDfD8k2d48OQBkhNJXGQzODw8RNlkGhrIHJzg9DCDUA/GfFSlbwIaNt87HWRYOKnGNNAgbqytYHZuwQs0NEwugwwHanROJ8eskroFIqslVBtkCdXsHmRjsN0EsgiYkN1HB8TsNRnPY2MGfNGeBHkw6/VwkcsjOhLDys01fPs738KDR/cNCOBBnyzQ1y9fGfB0ljnH2cW5yVewwJ7JEcFp2D98+BA3qeHKKH8wZKDnV3/+HCz8SBb7cDxmmauB3gBnx6eWes1Ca9/7yY/ww7/5CW492ARcV5jMfClTxf6bPTQrdWPcHe4f4c32tjvod1smHTIUcc46ixeR5bi5uYn5G4sWOWf6tRWEKxVQLlYMICYAP5yIIZUYcQHITtsAne6gj0gihrmVRZNAefr8mcmhbO9sGRORerbUnby9uWkAdNAOb01jA25tbeE4c2TtIYDPYmNyLggQZc/zeLu9i/x5AZ1mF7HECFbWN7C0tmQ2pFjK4fXrlzg+OrC5u7K0bGA3Cyv+8Td/xMVZFmFEMDqcxMhwyhjoDRb9HHKHU15PVh053NViDpGhAMaGhzE3NQ06PtSppqbxWfYc0VAck/OzWLq/gZt3Nk0HVQcUstjpuNXLFWQpYVUqG3OQPzMlnOnrnEsjE2mEJlNYvruO9Vs3jZFN6QxmEFwc5rDz+Q6OXh9h/cYGxkcnsP12GwdnB0B0gPjECJZvLeL+07uYmp2wuXB6nMHnf/gj3mzv2DjbnhIaMkYtpVc4nlak1oorhSy4QHYxiz0yRZ0669FwyBi0TWpiDg2wevcW/uV/+p8gvRpz6dKUkOwCxXwdZ0cZXBwWcLh/YuDaaGrEmHSUdeIXx5lbKe0hbcq9h/cxPT+GIRat6gL7hxlc5iqmeU2AJhqLGIuZIE6PzMBKFbvbu5adwfnGexBUJyOzH+ghly+hVm4bq//BnXtYWbhhwCfXJwumUTLI5HKoh9psmezU2tISZienEOj2kc8XcJ7Lo1CuGFDUaBHMGUF6PO1YjuGgrYm9vXeeLFIYM3OuwBkDWH0QhKXmagOxSBwbazcxOz1joFizQQDrGK+2tpA5y2A8PW7Mf+q1Fi4Lxtyw807dFbm2oBOZx2E6/Y4JwzbYoTgcNkmFew/u4va9+0imWdjRAUpvXm8hl73Ai5ffYP9gz+ZdJBq0/hmA6fDufGdOWQdIDqet2NzU1Jzp9zIYmD0/NbYw27S6vGxzndkMlIvpDwI2Z+YXVzC/sITJiVkMAkOIRkbB8n6Zo7d493bLgEjWEKAdW5ybtzMdMymYaWLgV5Ms36rZEwMXugOT1omyEF/fZf2QVU42bDgWtbFODA9bZoRjmwQRtmJCTkKB70Md3E6bQBfHoO4k0cIxS723M12v75jz1O7ruJoAZLjHEwmcnJ24PaJctHGs1VqYm13EsycfYnFhxa5n3zXqBHBL2NnZNjb0xDiZrCxIl7Kg4/n5BU6zl2Z/kqkxPHn2FMtLqxiOjRjY32v2Ubigvv6eAecMeCdGEvaurP/A2gOX2TxKlSqikRgePHlmAPToqAfG9ihj0TO5k+OTA1xentmZjbbt5uoNkxrotpo2B1mX4M27PURjCVvrPOezPy9zZ/jyxZ/s2nuP7uKf/4u/wfqDFbRLffzmN5/j17/6A3LZPBZmF5GIOuBdzmylWrD3Pj87QSI2hIWZacxMTdlzmTlxdkad4wGC4Qg2797DD370U0zNUceYWTBAodRHtdJAmcVusyWXRdojSMECfjEsLM/w6GI1ESj5QrkV7v/c6ArVAqKjITTaJezuvsLh/jYq5UuUC5cGyDM8P8p6JEPhKwJMOBq3YMDY2IStKQbC6CNRPoRa0SxgaE4nWZee9CEDkhacIaPUk16hxBXtDAFod55zPgJBckbPmPHFz7OIqqU9I4RUMmV+ivkSBIFrDMI1zK7RBlMahPrs7kwbsLVgEmiUtOp2PamNSVv3nN9c3zwnkVHNn7lemAVlZ9R+13whvp+NVSTsGN5h971YcHKSInCIEHINYLpMSQKstDkkrkRiUSQIwA9T/jBm65Ca7pR9arOQdThoxTwrjSIiiQia3QravTIqjTyarYrJaSVGQmh3qA9eRId1NLy9VcAKmdy2tqo1s3u9vgPABZ6yzX5fg33PMxjb7/fBBVDqrC7fm8x2kb7Md4m4lPhwyNUEop3xg5Es6usHeAR0aLzl56vYXchj3HJNGtvSK+olv4j7iPwvAVMGOnmyjCJoCfggAC3A7H2gkm2JeIQiATnykfw+q0At/o3v6L8PM5rkywjY4bN1rmJwRcQeP0jMOewINY5Jzmewzy1r2hcgZZaZ5pmwFf5Mn4LPc/e4Jv+J5CY/m98FRtq+x3noBZWEgfD3IvLQj1WmgL1vy80f+cjyhQXwyecT/uOdiq8IH/7MbV7Lz1nw3tPfJbGC91KQgnbbgMHBNVtVz/cHTwSYCp8QhqR1KExHYy8QVP628AgFA9Tu98df4J9/bNUetlvvrznAv2n/dOcCZ/eEWfnnCv/Pz18FrCIumCScxfol5AKAZgs92RP52/ydMB8+S0Ap76ExNt/XYyzbXIg4YFlnaWFAPkzbnqX34Lvw3v5nylYosKM+Uh/yu96Z/xdwKdupe8ousG9kB2SrbC/wMjdke8yf97At/l/BJnPD+tdF7DRX9TutBf/Yav7KXvO73lHXCUPR+/n7hH9zz3F4kB/M1n3svbpujDXf/LbQ/97+PlMf8Duls2RzNF+0BtUfwtP8fSa7rb7Q+6ov1H4B83q+Hwtz/u21LrNsmjA0tk97Ca8TnqO1onnk1qJb4yQt2bMHDlBnBo/rr2s8yEBzZmsxE+J/+e/+i8H7KL0WP9unic6Nh4aWP4sNyxtL05h/t6Jgo6NXgDQ/KzkIMVRlIPhyNMhsiwyogC+/QdXvtEEJ/OJ9XBq0K7jiB9HVkVrQWiya0JK9IKuQ7VNaqiI17FD+n/eJDDnjwGsEEPM6FQ90KXYs9OMQC05UGRQBePx7pVjyIsDuAKdomNjPvL9AQ76/isPxkEEnjotcmtBsjzY99jf/pggc22gbbyRigBf7mH9jm3mYsvT3ctl+x2fz4M/20rhJFkQHFTp0fB8VheQ1YvNyrGUgFYWxiIaX1qQxFAOY97BD4MiIjRW/eC9FerWRyZhpkQt01OLkfZ2GmytuQgCaUgs6NGnBqN2aN3IiFYHj7+W0KehgY8gUU6/6KfuW17EfydQ1JnQ4YkwMOpvUqitXSi5Va8hJQGjRKlrG/uX9+O4CXjl3+I/3dSn7rqKu5q3u4wzUdQBFv/cbJv5dzo5/HLRhy1hovRnrwPtSX/NvbC/7g/3sB6L97AttVFoLbj2RVRKzOcKxZ59pLfojwTKQ6hc+21L72s64s+0CoP1GnP8XW4P9IxkPzTUylMbHJy392aX9UJ+6i9HEsDFeDYDu9VEu1VCpki1GPcFxxIfT+NZHP8SN2U1svd7D8KjTJazXiRC51FNG9+mozk6OIUZ7VSkZ8HyROTZwJzk6bCws6t8RZC3TIYBj47NqOUH57NkF6jUWtnMR8vn5G3j69Kk5U3R6qA1KZ43SCZQjIaC9v3tgAOvY2LgxMMhsdRuOO5BamhUGqJdK6NabaDVqlhrOYlMEQDuDPuZX5pBMJzEU59h6KaeNJtqNtgFl3UbHCsaFeiEE+oxGdrzAmmPHE9w9zJ7wqIHl5VVMTJK97A4NZP0QQJqemDZpBB2M+J2SJbaeggEMexr1BGPIWKK+M1ndLHBYoyxRLIKpsXGbLyPDSZMUeLu/a+nyszcW8OzDZ1haWjSWMxkopr2788bWE9m0BK4rtbKxcsg8Wly6gVu3b+PZR09NI5nvRDCTn3v51dc42t+z4igTY+MY4dxrtPHu9RvTHd09PkQ0OYxPv/9dPHz+FCNJl1XAfqXebbVQMbZdrVJD9jRrWsssbmgMbIKvlTIKxaLpvM7MzeGDZ0+xsrZuEWHaKjoauSwZtt8Y4MWiThEyGQYBs80E+pnWPggFrXDb8q01PHn6Ae7ev2fg/OlZBrtv3uK3v/21zaflG4tYmJsxx8z2l0oFWzvbOL88x70H903qgIxa2ix+FS7LNse++OPX2Hm5g2qhhl6nb4x8AtZLK8vooI2vX36Ny/ylMR05T2/dum3Btq0XWzg7OsXJbgaxUBQLc4sGAhQqZWPK0zEmE7U/6Bhwd5Y5RCg4wGgiboxzFnsim5MsvmKuZMDW+PQMRmfHTa88Hhu+OmvIzpA53qje8kJVAAAgAElEQVRWUSrmreAc5RmoC03gZnF2HiPjaYTSw1je3MDG3VtYv7WBxMgwKvkaMrsZvPjDSxy/PMbK3DKWFleNyZrJnaLQKiCSiuDe8/t4/J0nmF5gpocrZla4qOD115Su+DUus1kU8kVLRzc7mHBsaO6LDK7Q3inThPOM9oLMMT6nXK2YTMbsjTn8s3/xzzE+NW4AhAWaaxUDBikVkjvOoVKsmVYwwTTqsFMiwkDTZBqbGxtIj0/io48+wq2H81Z8jTJ/tQYM+G1VWvjlL39twCkZ9v1OB8PMhhkKW38xS4HFLXmeuH//PiamJgw85Po+Psrg5Ogca0vr+M63PjXwlPtct9W2vY1tZKbF3t6e6dvPzcxiYXYOo/G4faZULOPAgGoWOI4aa5+BgbnFeYxPpK3PqL/89RdfGojFoJNldIy7QmEEJbjmyaBcW17Ddz79FGvLK2bjyPLc3d/D3/7t3+Lt3turDCfq748MxzE5PmE2nrIyJusVDNk6IrBpB3+vkKI9h9Zj0Mfk9DQePXlirLhINIapyUmcU6/87AL7+7sm1cFgDgG9eoOB8ZrZHTs/Bghkx7F6Yw137jzAeHrG2EavXn6Jb7752g7eZHAvzMxa+uHr7S3kinlrUyo9hhtLa0iNTWJudhkzM/NIpybd2TN3iq1Xr+wdaKcYbBTYRACUATAymzkH2Q6+LwMglC+gvbVsnHbTZEiGIkMI8CwRHbIzCucbA48M4FF7lf2SSo3Z3sPzB4Mml9lz1KsVK05JG0Jtbf6NbHeBgTxrX2TPbG8nAE3bwL3tIpc1OSFmWNRrbaTHJrGytIHRpBt7ns+ajQrOLxgsJQhITeWkSdVwT2Hw//Aog8PMif2e4AmZ7uvrt6yoX63cQDlfQiVXRWAQssDKUMhpCDtZGKDVb1nw9+L80vb6Zx9/ywqbMrjGz1ASAIEuDg8PcHp2hMvsGcrlIuZmp7G6dAPtVt36nCzqw5MMWFTq3v2HmJkniD3qMUwDeLv3Gu/23+Lm+hI++faHmJoex1DU6TP/+7//nenNs3ZDu0r5h5bH4gPOL85wfnGCYiGLmZlJrN6Yx9yMC8iVSyUUCxXkLksm+bB5+y6+/+OfYGZu1BIlqsyUaAH5XB01bx+rlGsmm8G5QaZxOBZAYjRuBf2KpaoV0ewOugZCFyp5ROIhDEJN7O29wv7ua2tHPpsxAJr1U7gfUo6KezbHn4xUJ33niBYMPBkI1HQyiWTIGoDlMQ45NzlfnRZzwIIAdhYOuzMl2czOT3BSFUkW72ZhxVLZjR/PJHb+G8LiwpLNWwPgik7bnUEMMqDJvmdQJR5jUImZtx1bL9nzM/M7CYKTuW16zSMjHjmjZOA05y736FQq6WXGRQyA5tmb2S5WKyVBeTYHxJjvUK5Z+9h2nlP5zgIU3FnVAUlMwU+NpW1dhaxAH5XiA8bqpy1iZhRZqQycTM5NoFDKYWdvGy1minW4T5yh1S+j0yXY3LV/nW4dvS419QdomhSH8y3ccx3AREIZ1yWzZfhu/CcwToCXH/SQX6Yzv4GVXkbpFRmH0oYB5/MLKKOmLPuEQXuzy5Qu8ZiM5h9HXcBSYKnAFavL64Gj/E57ZWd2ViIgI/WqCN3AbBO/3HteMzB19jeAx2Nl8v/K9jQ/qPeXBCMBM/o+pGJYHinKD5wJGBXwxJ/9ICB/T3kew2k8AIzXi1zk+s8R6USi0ny5Bm8cQKe5I1Ic/07/aSyVNl/DP1YC/gSqCkRl//hJevL3RIDjHK013DrlvdlPApN0RiTgJDayjV/IzWP5oO+DcupHXu8HVy3Y6wGd3MeEC4nwRQknzgvaMZGy7PNeIIMBCLZfjEq9iwA0+enK8mWfCODXeMiP5TMd29wxaTWv+X+tHQFvGn+tGT5f+JEfWNS9lXWovhdWIEDOUwV1oNt7RQS1JjSneE+tLbcmOnauEMYmoJPtEDirOl/qB61jP7ipeWIYSsBJzvoJeQ7gdOtY762xFFteICzvy7njAuAuO1oET+E26hv1qQGPXlBFfxMJUuCs1rewBtkG/l4BH96D7VLGtOYw38/5nQ6E9+MDmq9ay+oX4QP8vUhxfEc/Nsj7aO7KfvJ6YX9uPjl2staBbKzmCrOr1Q/vt0vAseaK2qQ2OGzGgfPqA61DtkPYjR9s9s8xgfr/oXmncdC68ttF+fFmh3vXhFFd8/5n/e+uNrGPxE5388IrnOhFOgRA8+zpvq610w2rDLqAXOB/+m/+swFv5I+iCHRyyLZSZ1ykhRNAA8T/S86BjZAAPRvMh3AS83DA62Q8NCEFdDHNnZNAHc9JIjBKIJqf7auJqMHkxsYB5Tv4J6/SdRzIfV2ZUpOJ1wgkFcPZvxGpDQSgdSihE8XreBji+xjY3nRawTIa/iiVHAk+k5F29Z3ARoHW/FngM++rA4RkMLhB8R/fkYcwftEB4IKUsRE4KXCazxJYqwnKgzvbzus0LuwnPkfXKdIjQ8cxZF+zTRoHtpvv5EDga7aHIrUqfqeIOT/DcRA73J9GxTaK4aoFqw3GGDkeuMv2iL2sYAcdL8oHEIDWhs7vOjzxgClDp4J6YsHzfhYd9Ipl8JlmnD0NaC1GHbjI0eD7kAFtRfBCLs03l7+0ea+x5me0yShNn/3CtiuAw/7htXw/pbdqDATY2+Hf2xx5b/aN5oU/YMO+0xjx89p83aGfhV6chIvfiPFnjrM5FJ4h0WFPBwi2l33Fe4pJpsOlK+5SsznDAzG/++ei7IYY1355Dj7bv57JthIrQJsj+4tjbEw5T1dMc0d65VeHRY/BnhpN2zWdJjWrHSjPaDBZXywsRYmLep0aqixUM4FobAwPH3yI6bFVXJwR9AnbYYlaf3SkCM5xzS7OzGEylUQyFsP50TG++P3vsfdmC5EgK5SnMH1j1lLLmaq/sn7TitEw5Zl2ieuDLEdKTGTPctZHC7M3cP/hAwM2CUrRntCunJ0yyBGyYlZ77/ZtzCbTk8YkODk58Wxry9h0lJ5hASSiugWCmfUGjo5ODAxjgbZkehRD8QguC5foDDqYmZlyhwkC1IUy0OkZ6Ewm69jIGGqVKi7PL6x96dSo2UsCaGQzk+U0PTdrQIoOYXSwQwggOZK6YuFzrP02iGygq4JA5TIKZK+NjTldTzIwO455kU65g04gEEapVrcCf61eFws3FjGaTlqBJQYSeIBiG+h00mZNT85Y8GPvYBeFUgGD4ACrN9fw9MPnePj4kWlj9lqw9cU0+suzC2PTLs4vYHV5CYlIzI3N613Tn339dss0W5MTKXMkuUGSCUZHfDxNZ3/EGI8JAtKsAM4CirTr9bIFCA6Oj0xKZXRsDI8eP8bH3/4Ek1MzBphYKmKpjJPjQ7z4/GsrbGYBSQQQD7Fg1hDGJqeM1Vdq1jEUi+Dm5i18+r3PsLy2ZPaRAAqBxNevvsHe2zeW5k+ZEUWWyeCzYrSDLu49eogf/+wnuPvsrmmBsvAWWkC3NMDBzgH23+zj9YttNIt1hAYMBDdMtqWJNo7OTxAejuKj734L3/7up0ilRtCu9UyeYn9nF1/+7is0SzXEhuJmC5s9Fm6ilmPQUs0brSq66OAyl0Eg0Dc2KVlnBOjKpYoVnWzW22jVu64g5GjC2MWcF2YD6WwGA44lPuiYw07AiIFepufmz7O4PMtibnLWAjidYBAPnj7B/I15A6CpX87ikdtf7+DyMIvSaRmpWMq01MlMrrQrqPcaGEqGsfHBJh5//wNMLo04djLJeA2g0+jj4O0+/t+/+3+QOTwxMJSyJWSk2rlhyM1tSpBQj5bBivFJdyYgY7VQyGPv3S62X7+0woSPHj1COp20on8NpjUyRb7fQ6FQQuWi4jKKGMAbChqLmPOIc2t6egYra7dsv3n44DFu3dtAYhgo1WGsYM7tZrFh2t1k27LP2D4WGSTIR1axgsZkst+6vYbYCJDNN7B/dIjTo1O8/PwVpsYm8ewps0FWLGPDZSm5Yqqc2wSiCehOTY7bmFN6o9fkZ6rYfrdvtoKZMN///vdw584dK65JPW8HZB/gi88/x//9b//OAOi5uQUDjgnAEXRrdnsmH/TjH/4QHz3/wIpxkZ1MyRAysP+vv/s7/PwX/4B6q27rvseAa2QIN1dW7SzUbnaRyZw5Hetw2NrHvZVjpn2K+1ehVDRN9Y1bt20+1ZstbG7cQiKWQOHSabqaVjtTWIMDZLNnVtCHdoegEh2NSCSOB3efmMQEtYY73SbevnmBrddf2RomKLQ4O4dyuYSDwz3TxTcnPxbF+MQ0VpbXsXnrPlaWNxCJJEz3uVxiAKJg8jDsZ9pg9rvZxnTaQHrujwTuKavBACkzPaida3YTfTsbHh7uG4u+22sZQEyb32g3cHh0YHNJ5AoCl7Rr42MTlg1TK1RQMGkHBxQqs4mfIbuP11G38yRzZHsLx5V2mfsv5xsZprQ9E+Oz6HFPSYwbk9nO34moA6DPGeigzFLHAELaYM4D2scdFm49zbj37veMeby8vGJFF6vlBir5Cjr1LkIIY2GGhQmdtjffPDAUQLPbwPFpxoIVLCC7ur6O+eUbGCJIF3LrifaHIPjx8T5yJgdTQ4pZM4mYZcVY4JRa5/0g7t19hGfPv4URnvGIMDNlJjDAxeUpdna3TCYhPZ50zNxoHNF4ErVqG2fHFwgFwkgl0saKYlYQ+ydzdoT9g3dmB29trOHO5k2kk6OIhhlkIfBdRa3aRL5YwvjkNO7ee2BBIiuP0AMabRgYyvlLhjOB3DHuQ9TuZHqmZ2PpqjHm0unDbEm2eIlmp4ro8BDqLeo4v8TpyS6yFxmcHu+ZtCAlOBis4v14hnUEGy+F1ktb1zmSc9sCHizEmUpdMSBZqJRsYWb4OF/LrUPacV5L/4hzKDWWtBoGJAtQz5y2g/djbQqe2wjWriyvYWpiwu5jQdtSwb4zEMT5RHCaZxaeSVlLwooxn2VsnZJJyLllgX2v6D3nVCFPffisrUPKbxioMexk9PiP50vJGwoYoG/E4IwDZZxfwLXIe/M792P6X6ybEImNIDU2bgFU1gsgAE/lGcobk+3LdcugKNfSxOwUhiIBnOfP0e61UO8WUamdoVS7QK1eRCDURjDUQatdRrdTMwCaa0aFxHi+Yj/wOwNuBNpZG4PvKWLHNTDmobo+gOd99rAAE53fna/TvALp3bnM+R0MdDvg10kIyM+VL0giCb9iDESaJKSTlBSopL2Tn5FPEtRZ28uGFpBjgKAHGOuz18Ckq43jfPKmZZEYqO4B8gLD+HnzRyMuoGKZMyxa7vlibAfnKd9RoLBAMgf2O9yDgXM773k4gnxLftYBtw54FC7Bz4oo4z7jskH5XD/gzfvxszNT0/Z59qnIQa7f3T0FRrON8lF1zpY/pnO5tSfspCB5P+6DAjfZj5yzPOvzeo6lZSEn3HlfgKj6QJiH/EZluWv8+HteLyBaz3TBqJbZPwNPPb9V788zLr9M6s/7m/AJ+dzCZvhdzGu1Q+9+BeD6spfl67Nf/LiPH+A00M0DeNXP/qCDG/vrjGjNYT+I6Afk6Cv6wXN+ju3WvQVua30KWFc/MtOL9xP+ZX3jESr5fwHJvKd/7Wh87LznSUzYWvMkYYXLaW2bD8LsGU/VgM8TXuN/Hucr/yZSo7AbBUH8uIRAWDvjeIRN4Q8KlLBt+p1sAe+l/2u+aX0LHxB+peAf+41rwA9sayy1VoTzCRsQvuHH1Hh/zSH/mtJ7ag4xyMnf8Vr//NAc5d/MxnTdd/WFxl1/13sK4BfGeG3rHLNb60NrWjZDgK//OoHgwkf1bM1Df0DFf73WuXAkexYcM1z9wu9+rEjv5p8jtv94c1zPpOwpr4t7tplRZpu7ARdo4R4mW8R7MePX2va//vf/5YA3U4RFESkxDQUOifUsNicbr8bRwPsNucAiGiBFM9RoRc3YCQ7gatmGxEZpAvH/MuJixspIKVrgUHfYgZx/k7SFornqeG6Qf2kwrhc726zNVOCdOvSqkwPXhfUsoueB6+xck5cIuVROTQIVr+P1fLaqjFKCQ+kp2iTF2uXi4r394L4WLu8hxin76f335HNlLBRpZZ9zcfFnAcfsL96LTj7HQJWe+RwCO/wbFzevVaSInxP4yPfhNVaox2PsKmghsF79zGvEGFBbeE/1jZjXOlCxPwQ6aix5bzK/+Swxh9WnbDMPzGRHGIvQK2QhSRBFvOjQ8bkCuXm9DhBi2zLl3X9AIMAnloDaZMbBK45Bf4RtkiQHU9AkI6L7awPVc2UIZRg5b7lxc93wHbXJaVMVKKzNSEZPhkcbKJ+jiK8OUVon/kMQrxcorI1CxlwHsvc3FgHqGiNtftrQrkHk67GTrIoY2ZpPer7aICPHnwlEaO1p8+b7qU+03uVEy4jJVtCQ8To6JnZIalAX2+nSMfoWow5vp2tOYnfA7I00orFxRCJJPLj/ISZSN5C9KCIYCpv9SXrOXafVRe7sElOpMYwlRtCvt7C7tYWv/vAHvNnaQqNWsRTzhbVFbNzbxK2794yFGU7FMegMTBeTOuH0CPn9aP8Eh/sHiISiVhyKDGl+JWIuXYp6n5xjZPaymCEBHwIs42k6ZA5c5FqKxmNYX1/DxsaGATEdHjbbTRwdnhjbjQXe6HizbReFrMlhTE5NOTYXYBIQvPfczDzubt7G2uoGmo2Ggd5bL7/Bxfm5/d3mMIsleVH7kVTSMYuM+Vh02QzDLpDCgy3BNM4p2Yz4sIvCc+5zjrP9vJ62hmNKFhQDBGPpEVcdPDaCy3wRr15vgxq1c2TpjQ5bgIibGJ1I6rfyHnQ0b9+6Y4EnSk5c5gh81o1NPrswb8zf+HQUjXwXr7deGsBEdiLZJvOzMwZiUL8ynzlH4TRvutaUnjjLXhjIQue/UC7ZuBioNZw0hrBJe9xcdweSHnUNu6iVHRP69fYbA/VG02l89oPv4/nzp6bHSdNUYuHFXAEH+/v44k9/NiZzq95AsDcwaSYCclOzcwZA56plhKJhC2Y8fPLYig5u77zGq29eottl8aG6pUOziBXXCJn/FlFG0Po6MRK3AMeT58+MfUs9WPYZAXMGVUoXRRzvneBgZx+DVg/tkpt3pUYFzUAHxU4Vs6uL+Ok/+xmW1hbBpJBOCyhmWzjfP8H2l69RzhaAFg8bMZtrpSp1Nhso18vGgK80CaZ2sby2YEW8yMzkvnF0cIR2o4t2vYPiZdkKSU2Oc0zmjJVOthjBNTotrX4biVQcgVgQlXqJv7X3PTs6wd72W4T6QWNJNjqUYBnF4tIibiwt2bwtFUr2jv1GH9H+EPptID2awuTMlAGZ1EZNpIfx5HvP8PD7H2B4Omr4M+dkp9KzOd6sNLD7+g1++Q+/MMkHdJku3rN1ygAMbd3i8iLuPruPm3fXsXBjGfE4g8cD1ColbL94iV/8/T8gd3KGiVTaMmd6LIjWbKHWaaAXcPtpsOeYAFxr1AUlCMegD4HH9PiUFfZiUTWC3XOz86Zl3Oy2jMXMoEa/0jJZEkqBcQ1YGn67iYn0mO3BMzNzZm82b9/G2HTQihTyvHmWbeLdzhtsf7mNcGAIqys3MT+/aLILBIc4nmTHk22v/Zd7HhlfZ5mMBZSq1Rrevjuw91haXcJf/dVPsHl7DkyyaTQ6xlgt5C/x1edf4N/+H/+n3Wsi6fRRqb9OOYhuMGTr+Xvf/S4e3t8Ej3XVqnPOGTjaevsGn3/1ZxweHxqgR1tIe7e4OI+x1DjCwaiBzXZOpTb4/AKmJqZQYkHOfN6dE2pOoob2dHllzd6NWRmjwyN2jw7lQPp9CyIuLMxbsMACHn1Xn4LgMGV6Ou0BHt1/iocPnyAaGUav38I3L/6Ad7uvLThCxvmNeRacdYFlCwB6EmC0b7OzC1hduYWlhVWkU1OWDVIq5OyMwrbyfWlb+LOIAAxksijr/NyiBdgoOUcJDGphW2p90DmSxyeHeLX1wuROBqG+SUcRzCc7m/fiZ+3c4umomlYxC+XlGug2e8aENZmcipM9oM0YBDwHrNfG0ekRCDayoCSDzuwvjgf1wumETU8tIBCKoV5uIzXu2KoM+LTaFbzb3cHe3rbJJc1PzmFxkUxVAtBTyFxkrcgqg5IMzhj72jR5R61/uvUBGuWaadavLCxjZWkFUWYYtTvWPoQH2Nl7g/29QwyGgpiZn8ONlVWMTU1aIMcc2ShrmWSRL2RRqxaN3U5iSTgSMPa3+Qr9kJ0B1lY38eDRU2OcR2Pcv1iUd2B2bWvrGxxl9kwbnPISDGxPTiwYm53SLLMTs0iNjFvWEJvWajdxcnqIw6M9JIYjuHtvA7dvbSAUYHE1Op7Uam/jMlvEUeYU3V4fyfQ4onFKRARNvoXrmaxGgu0TE9QeT1lQlmebeNyrWzJEQoFjS5vEfLuFSq1ixYAJaF4WMnj9+iscH74xDehSPot4eAjJkWGT0+H6tiD42Rla7Ffqs4aczqjOonwfsqEZ8BCRZXg4bkX5aNspy0VfjEAj51jEm2/cu5kRwiCM6W6nnGQbJbloPwiIOR9k0hjMyUTaZWPWyvbdCoVWKuCzCGDPTM3aGrHgXYXyQ05bm2uGILDqmHCv4LxnRgqDJMx64Jmb4LP5Ra22rSsjlYy4M4gLODspLRYndtmkLvWY4DczSCgDRHvNosYnHLMOz1oRK55skmM8z3ZpYwOIxkcsS4w2m5lyo+kRkGJcrBbQ6nG/zKJcP0UHVSDQQa9PpvslypUs2i3Oy7a197qgn/NdDSTxMjKDnn65AAwBH37gQOCHxlLgk3xMAUSO6cgMwOv0eAKs9jkPWKM+vnwBkW3sPE89He+8RNDX+ToOlOAX54UflFObwhFHMuE/nuOvgB1Pk5c/+8EbSrjxPu5L7SJt2rGX5RvJfxmixE63axkdnA8cW/nM8vH9gI0DlSmz4EhrLKrl9w/lu+gaP9Obz+Tv+Tzdm20UeKm28Wd+hvOIe6p8bD9o5wfV+Ez5awLvxAq18+nIiP3dSEEe41ttUMBCzywXS/Y5rgEnKTlyhY/IzxSw559L8i+1N3FO8KzF87xwBhGmDCPy8AbOe+EC1o88yZHN3neAvOaHH0TzA9AC5d+f1wIR5Vtqnoikprmt9grX0hzTOIvc9X471Ab5uRobjcv1mF5rI8u/17PdudwByvJ93wcoWczbrQ8n7aG+1/rVfHs/sMK/y/fnZwQI0t6yHVrrvB+frwx7YTsCtNUu9aeKxbE9/Mf7CJcQTsef9U/4ge7nx4LYPo2rMD2Nkz4vW+PvH2FhvBfHU4Q+rQMBx1fv7IGm/LvwD/9asv3GZ0/0f4Hq/jWtv9FeKRChe6mtmnOGWQYc/qHxUj8KYNb9/GtLc8fZtWu5Un5W80A2R/fRvNOz/f1/3WbZxet+YF/5bQmvU3v5e9of/5f/uXwX2V49732wX4A5fVObd15AhJkpNneYjWUAvZNhlt3i2cza9r//j//1QBuSADdOVjtEeOg/G2iHXQ/w0kvJqPFzYvXyYdKJkmHiS2iRqLCZUvZVrECRLrEe+TJiifI5vL8MvNsoXUSQFHmBrfy8v41+RqgMDP8uiQG2lewR/+TxD7iLELgNVIA338UGLhazDmdBE0U5aCzpsIgdquJw/BxTrqWNrc1Ji4vvxfuyD9Q+GQ0tAv3MtgjwF/CtSS+2sJMiaFg7ubkJOJeh4xjwecZs6vUsnY+HM/aXChiqvwVq8xl6Pxk4/s7P2FEfm55f0jEVeI3Glu3iQZf3trRzT65D78N+Y3s4jvxiW1Q0UQuDY8e+dxty1XnThC08IF7gN++tYoW8F/tA84jf1VcCv6+M3pADvPV7zTMesOzw1/HGKeilSZOl6T1L60YLje/I68VW13pgWwXW8v86XNjGbJWjnQyG5pUOZ+xv9Sn/xvmltcB+9h/AlEYj5pMcWm3Q/KzWqUB5v1FTH8n4sw3+YND1ZuQMjFKVOO6SiuHnOQa8F6/nZ2RkZYTp9Gpe6js/o/mr9+Ln+U5sv4woP0+2MftiYmzSBbLadDqdhiqPO9TmZQGUUDCOKHVrh8bQGzDtLI5HDz5GLDyGaqWN+HDMwEfeJ50Mo90ATg8uEGoPMBJOoJLNY/f1axzsvkPm8ACFXBYd9BAbS+CDbz3Fs0++hVv3biOUHAJ6tBdA/jKPUD9g4EThomjyEefnlzaPDvZdivv89BTWbq5iOEGQsGlaoJmjY+srji8rxNNGZi/IUCabK45nz56ZhnQiEUc6mTAAmQdrAtCsWJ/L501LmPIk+VLRANXhkaQdwpkaR5CJAPbz5x9hbXXdnOWj/UP87re/xVd/+tykB3RADXoMXteWaQz67jBD0HRycgrJsbQ97+Tk1B3ue31rt0ArzjHOfzLROJeU2kXAlADFzfUVczyHE0lkszn85nd/siJv4+MTVuGdqbHMkiHTmfIHlNagI0qWM9c9dbDPLs6QK1xaAUiCDet3Ng2wIzuKusi0OZRS+c63P8UIbQt9qFYPjXwRF0cXODk4tEJLDBQ4AH3EAKFcwckMsTjWzY11fPzpt3Hn/n3HPLMgSQ2nXtr+2cUlTk4zqLc7WL7pAgRkefCAYQGqchWHB/t49fULY31RdzNA4DdXtHlL5zWSiKPT7aMbGJg8xdLKDStm+OLVC7zZ2jYwm/4fx2s0HjMgtFJk9g0Qo3arl3ZJOZJEchSBcABLa6s2RmT/0NmYSk+iUqjhkoy9DhAly65aw3HuDNVeE91oELefPsAP/vqnSKQippfaJQsvV0HxIo+T7QPkjs/RLNcRjzhGGcEj09NsEwBtotyuYmF5Dh9/90M8enbfAOhcMYej/SOUclWcHZ/j5ZdbOM+cIh2NYWw0aQzlRHzEUua7TOeKB7F8ZxVTi5MIRENITbgA0/HeAX7/y99i99VbC/RQy5oskrVba7aPEUSuV6qoFisYjY9iMjWBasnJA3H+9kMwMF64IwIAACAASURBVCk2EsOdZ/fx4V9/iuRM2vqw3Wyalm+oDzQqdbx9uW1M6P23e+g0OuhT9qDhUuw5iW7cXMbjTz/Aw48eY3Z+HKEI0wmBbgMG1v/67/8RX/32D+g32xiNxIzpS9CqNegYcztfztucI+jOomeUIhkdS5nNIvAVCkZQyFOjN2jrw9LujU0XQrvXNtZq9SKH89NT0+HOl/Ko1Bzr1qXoJ4yRePvuHTx8/BjpqRT6QSqNdJEtZg1EOd45sL4ieGMATISMr4ZJGfH69VXOZWr6sjCSy0zhfK6Y5n8fe3sHBvAkUyl89PFzbG4uGxh2dppx54VyCd98/TV+9YtfGuhMZjYP9wSzeHjvDga4sbiMJ48e2RrlOzkQtGVBIDI5L/JZHGUO0Gw3LLBWLBasOBftbCycAHpB0LGmpMbHzz/E8vySpfZXqM2/s4Od7TdXtRJm550u+tn5uQFm1DzmeYRFBVnY88GDB5iankaU6fQ0lb2+yZD84z/8HF9++TVuLKzg44++jeH4CMqVPF5t/Qnbr79GIVcwFvTi3JwdtrnflitFs8EEFjmG46kpzM8vITUygVAwCp4u+aW9noClztbcO2k3GTzl7xYWl/Dw8RMDomkTaaNsb293vUBfHUeZI7zeeoGziwyCnMSBgenfEtjW+ZWMF17HfWU0kUSvEkA0GLMsj+nJSQNGzWnvtky6wOZLj/r0ObQ6TVQbNfvZgPJ2C5EhFpwJYWV5E4uLa8gcZTFgsG+MGQ0jQKCNd7tb2N17g1qjguH4sAU6FhYWDWxlcI5a0sw+IeOVX2zf+Ng0xhisCDoJJOq6T6YnrAgmgzkEOIyNGejh7cEuTk6OEIyGze6zmN/s4gKy+RwqVcqo9JHNXTgglEXgYkNWALJUdNkVnA+jCa67OGZnFnH3zgPcWFzFaCrt7V11A6HfvH2Nr7/5EtVGGV1mfnQGGEvPYnVlA7dubuLG7BJiLKxljjCDMH3kS5fIZA4xCHawurKIu/duIORwCUOL6zng4CCLw6NjR6YJRREaIpA1sL2AICn7O0kG8foaJqdGLUBLmTFz8FhcmXrRDc65jhXCs59pi3sN1BsFHJ2+w/bWC2RO3iF7doIWZctYGHhk2DSpGcSgjjzlKjjfeL5SINkwfjKa+46J3+s6Yguv5Z7FonPGIK+SdUmSi5MHGfWKAlMWiCCyAxioUUswIHBVwJNSXmGPKUz5nkSc7HIn0cUAB9nP9JtS6VHcvn3bamJwfjJDw4oyZ8/QaNQtwF0uV4zRpQxBnpd5XqeWfJ9yfSmXGUAQORYNW+HfHOtiNBpm6wgy81zOdcf9zDIz267YOmVhPvjgAwuW8fdH+wfYOzxEqVxHoVSxIAG1n4dHk+j1AojHRjAzO4/52Ru4sbyEOAuVR0Jme1kUs9bm2ewMuycv0EUNw6OUsxigWD7FRfYIjXoR3V7dzkgspnwNPDiglQF1Y7HGeR52/rU+I3DU+ccuo4JfAtV09jYgO+zkA1VfxEB7AkwMQ3javeYTc6L5gTIfU1P+M0Fb5y+ErTC189kcMOEOXa4mB7+cjekgEr2W0NQ7yI+0JeJlV3LO2Lh6Gcl2Lgs6bWixkHWdgWxBJ9XB/uH8oU/J6zlPXOD+mqnK58g+Mrgmn9f8MY9UITCG76P+k78lUEY+pRiTjiTj8AN7Fw+M1//5M32DEU8yQT4unysgTWNgGIJXi0vgrwGWQ0Pma/OdjeHKPvF0h/2gn9YEtcP5OX6GfhrPhPIv9Rk/+CkASnOLbRCjWH6qcAxepzbyQGUBLE9+REEDAtAGvnfaV6RD3kd9I2xE7HT57epDBVo0l6/8c8+P5nM0fsIJ/GvAP/e1JgTu8m8aO5tfnrQEnykA/i/63gN3/aCjH6i7emeP/S5w+RoAZB6Pyzh5H9jzA4UaR7+frgAGrxNYbOs04GnvenKgmkcCkY2d7mFYmie6hwBw9ovaI2yG8552j9cLI9O7sv3+a9QeAaP8rgCA1pof27D95Upz+To7W3iNQG2RBoVlKHCma/Ue/n4WqVPrSBiLgHlbgz6lBwUcNaZ+0N3uH3RtVaDJH8zju/nngn9O+9vI318D5NdzX/ZV80Z2QHNf69K/XrQe3rcxaod/LbMNel+1TQC01oU/GKj+fR981vjzHtdBFodbMYvb2j3wanNRL9Dsq8uQURYO7ZSddf/Nv/5XxoDWIHOS0VnVAuQiVjTN3yBNOE0ofl6GSCxkixD40jvYQGkR2+HaJABcBEETm4dxXaOFyftx8UmSgkClwFcC0Jxk/CwXC69nOwWwaUMVkKuIIb/zOmkZ61n+hWA91ncFAByN3H0pusRrmR7Od+Jn2C6TAaC2j5fmYqlyPAh4jpXAYEU6tMDtM97mL7a5dJv4PP5ORkT9zHExUNRbQBxHBQ0cQ7hugI82FvYx+1rSHxwDtpX346GR38XmVWTDv8g1TjKIAs419gKbCWazTwQesl+0EKQzrEiIjAz7if9XxFPSIgSP9Fzeg20U+G9GmLqpAxc9V0SMbdbCYL/yHVVoT2OnDY79I/Dfxq7ndIJ0mND8pkNr8h2qGjpwlYrp3LDv+Az2p4wI28jfs128L9eU2sR729Tq9690FqUDxt9zjuj5MrramNlW/p3vqPQ3pT9po+R9BdTrcKLNg/fR8/1rQ3NIRortUBDCb5xk2GTI6CBos+TnBYLpEKAimpoLMpi6Nw/Sejdt+HpHjZ2AazHc+XvZAB5ief3k+JTbNAc0bK2rVKQGgZyhMFLpaaTSsxgMEqg2uFEk8OTxx+i1ohj0Q5icJqOMBdaiiEWBVgk4P7xEu9xAbBDGxcExDt7toU4t38sLZLPn6ATaSIyPYOPhHTx+/hQ372wgwgJk1GKlPEOlim6zjThFRTsBY+Xt7R7g8PAIf/7iK+y9e4OJdBq3bq5jZWXVxlRFv8gqG4oNYWN9E9TCPTvJWAop+/Xbn3yMB/cfYWw8hUCgh3bT2WxL+9/eNpvGA16JDMvwkKXIk93FNWlM09FRA0iZLj+WnjBnl2n877Z38M2XL3Cwu2fFgcxOBALWJv5/YXHetGUFTFEGJDIcN51cgt9M1yeDW3af48G2mEMbi16lipK5TGeQsgCb926ZUxcJRnF5WcRvfv07dKhTF3WF+UJkdISAzPmZgWws7nfv4QMDhOmgcizIjjw8PkCOKZaDrjFi6ewpzZbV7p8/fYr/+D/6lwCdOTr2xYqxkkvZnBVlJHB/enKC6FAMs9Oztr+cnJIR1kZsOGGFGL/1ySdY2VhFIpXEoNs1IIyyGgQICEpeFgs4OMmYYzXBQlMEiMQMCgWNqXq4u2fOY3p4FC0GCQcBZI5PLFBA4DgWH0bBgJK4SVOsri5b8cW3Ozv2vuFgENOT45a6yT3lnHrURQI7I1heXDbJFmpRU+6BY7+8voLhdBJv3r61wlFryxuID0URwRCSkWEMB4bs+QSfq70GupEgNh8/wP3nj5CankSYklAMVuUrKF/mcbZ/jMPtXRTOsoiGIhhLUTYjiEKxjGqrgV6wj0E4gLvP7uGzH3+GhY1JgFsg8YcmUM938PrFFn7573+Dd6/eIMqAxRABp0nTQzPZokQE6dkxPPvsIyxs3kA0GUN6ihqcQO68iN/9/Df4xb/7OT7/9Z/QrrVs7ty/99AYds2ayyRiaj3tydTEpDHkTOvNaiVEzYlluv7oZAqPPn2Mtbs3TZ+c85Sfo60v5fI4fLdnWRBvt7bRbXZNL5ESPWRCN5ihMD+Nh588xrNPP8L03BiYJVkqdVG6zKOZr2D7yxf43b/7R3QqNQPDaYvpjg4Nx9Aa9LB3vI9itWKyL0+fPcPDp08wPj0FZjmUq03Th323s2dranQkbQBu5vjUnAwGJnjIOzs+wflpBqPpUdNMJQBN8Id2wjk6wOz8HG7d3jQJnPagg3a/iVK9YoBc6bLo0vDT40gwC6rWxuX5pel1c50/uHvPAkScxwy4cIzGJsev0k7LBZexcZG7NPvEdlGblraOgSPaJRZ1pI74owfuXmTvEfCiJjmDEcOxYbNLlAKgTJBpITcayJXy6AUHiA5HMTwxYlrlU/NT6KNjhRqL+SLyZ9Q2LyGXzeLZoyf465/9DIsz82g32yhkL/HrX/3WJECKBRYtDpud5/nkIssUf84Rkieixpp+9vwjbG7eMTssB4UgF/ejFy9e4Fe/+hVCgQju3rmHyFAUhSKDTm+xvfONsRrHYmlMpsZQr7EmCLNHerhgUI4FWkIO9F1eXEU8MoxSsWoyArS9tIXj42l7pjF2vdRwgrLMbOGZ5MbSMp599LEx1VnIzUAlFunrOCYZ2c6dXhNHxwfY3X1jMhPxBNNHWxbotD2BzuOAtTdc8e4gWb+dKNKJMUyOjVtwYDyZMrYptWepvd3oNFFr1NDo1c3+1lsN09234DULXhqQMMCtjXv4+KPP0Kj1bGzJRh9Oxa2g2lFmFwcHu8gVs+Zwz80sYGpm1nR7yfJ1erBdA4fImGEwxKQLYiNoN3oYdAdoNTqWmcPAHe/NOZQaS9l8zmRPLROG/TYxPYUlFoJMj2Hv4BDn2aztPdxDGaQcGYljfmHapEoyJwcGYvK64UTK2pMcHcPNm5u4uXbLtHurlToK5YK16/B4H29239i1BJYCGEIiPob1ldu4f/chZqfmMTQgc8wUiVCv95Av5FAsZ1Gq5hBPhHHv7iZSaSdr1252UC52cLyfsSKQ4SjrDowgGhtGq901UN4ySAcsoBfD/OK8BboicbKreU5kECeMfo/zpmXBO2YMBUKUMKqi1Cjg/OII+0c7yGR2Ucyfo3B5jn67ieRIwoB86vNzP7q4uLT9kimd2r+5fzF6b4CCJ0FHANrO7MyyYnZS0AFrBOP5+1RqwgoGJqkRG3WawQwOEOg3H0CZH0EWLGIBZOezTE1OGyueklcGArWcbilBTdpvrhEDqD1dW+KhbBfZ7Pw8zygEmuvVutk++YKUumKAjOf0qakp3FxdwZMnTzAzO2Vt29p+Y3r3pn/uEWqU5cv2sm8IXtIu8JzGPYXX0XYUiyXL2uI5oVAqmRRHkhkVzF5JTWJ9fdNkdxhs4T7a7HCMGmijRUVMVNt57J9vIVs4RCDURTwBlKtZ5PLHJsExAAkb9D+v5SJph82/ZCAp6iShJBchYEQAF8/J8vn4fz/QJgCC9o/9KAD6Clz0Mn+vwCUVlfKALQIN8ln1DJ3/CeKy39jnzp+gxqnHDPYCYGprnzbMy0K9crB9aeAEoJ3P4BV6CzkJBYc/DBAbIlPRXSngywCTrsMeRkZdhqX+rvFjwFL+sh9goe2jTyhftNNy2ZT8cuSgv8zU5uc4fw1Q99XjEXAlhrQffOa95EeZzo7XdmEP2n8EOtv52cMABDTzuwPkPckbK5jmUu4EMgoHUb/a/b2ixq7/AkhEXdF44T8uGOH6nP8Esgv85P4kUFp/E5mK1yrzgAEIW+++eWdYQtDdm7aK7fSDbcIIhI3wfgJL2V4BmgIY+Xn2uQiQapuwHtkKBRfcPHfPF1ub/xcmoOcJZOczxSCXLyogVTiE+kI2k7+Xz651If9Vfat+Y3ti0ZGrs5TeT/625pB+L3yD360PPVKdH+jm2VDv7+8vzWG2Raxu/+c0JzVXND9F1uQBntfpXYSX8btshtohsFc4Fn8WrsP7+3FBI9/EXFYK35s/a2xks8yv92QfdL36RhiY1r7WDj8nsFljLqBb1/jbpWdwQ/MDvHo3rRee4/zt1HO0hv1BHL6n+kSf0xrnMxyIfZ354bdhmu9+ENoflFB7/G1V3/BzGj/NFT9QrTbwO+20H9iWLfS3RfNIz+R1/i/3Hi7QyH3B5hXcuYESUm4cHGFYADSlgux+//N/+58P9JLcaHmRGCicNJLiEDClF9bk1abNewi44z1oGLSRa2HzMCXdIGNQWGTW0fm16Hh/sa01aQVSKo1Qk9QZoO6VkZJejIA5AcKKkmmSCZSVJIR+r0nsf9eOx9xjZwlAVPSNoCFZLkzfErOb78X35KCw7wSIU7qBxlmsU01ILTw77HkHBosceuxzAfXa3LWRCRhWFOL9KJJLYS3YfcQoFlCva/k8SaSwT5zmoGM4+gFJ9YsWrABQaQ/zGTwg8veZDLU/pZ9KJpfTArPDrcf2UfROhpp9xr5S0T8+n/dmv/JvYmX726FFwXRcOyh6oDN/7wfyeRA1MNCTD+F81fjzGgVAFNFiSqEOEq4YC5mGDVRKZccKibrMADpA7N9iqXAli8LnyEALiOV9Beyr/7SRyMCyHQKv+Texf/l7tsE/P+2w77GkdfjRAUsAisaZ/csx5TX8jDYe/wHnqh89vWm1zYyTZ0y06fK9tZFpHtJJMKaIFwzRxqxNXQUsFYXWYUBzXNIm/L1F5L0ilTpM6H11fwsCeLrhvDcdGqZzpUfTJjER8QIyJFpwrHOFEhAYMgA6PTGPfj+BViuEofCIMaB7Ha67EObnWbwmjEgY6LeAeqGNQiYHNAYY1Ns42N7F6f6hOd3lUhG5/LmlxVJyY+32Bm4/uY/FmysIxcPo9KmL2zM92DCBN2Zp1CiB0LXiggRrv3n5Cu/evsVwLIZELI6bN2+CxWzoLBHMYWEnMkcnJ6ZMZ5zMhclJp8P86Scf46OPvmVFBjvtOmijCDAwpf7o8NCtuUYD+VIZ7f+PrveKsTTL0oW+470/ccJHZKT3tjKzfFVXV7WpdvfOne47w8xceEDihQceEbwATwieLm8YCQQI8YgGcY2QZpqZ6fKdnT4zvD9xvPcWfWv/K/LvYggpFRnH7H/7vde3vvUtMujooHGSMR8RBtCFc+dx+cpFLC4s0ypBrVQRwI0g0cH2PnY3twQ85xgyJJcAhtvnEcMyHo1iaWFewGsyhhwuN+rUnMybdh0eHBlt+LFx1HHdyd7pcxtWcbmMaCyCC5cu4c7dW1heXTJM/vZQktN99+1jATT8fpPkjWx2sh4JohNYJQD8zvvvIZ5MSNI7hlYzQR8BaNHqG/VREt3IruzJA0t7/vaNm/jnv/4NYtGoABgch2LuBMN2V/rscOcAx4dZeF0eSYZELUw6v6hLzdD8zOIsHrz9NpKZpADFZKP3+z1Uqbs6MWurWK3g8DgrTGx+n4kpOW/JPOdeJtETnZYkc5ufyRi5o/5Ikrzt7e4Lc83nDyJfKZGkbsD2a9ewvbMpbNVatYx+q4OZVFJY4KFAEDtbO6LP7HX5cWbpDNwOl4T/E2BNzCQQjIWxuLqCw9wR8vmigA6uqVOY0JSGcE8g7ZzQcHGO0HOMsXxuDZdvXsUsHQ5+n7CCe802GpUqcnvHeP30OQrHJ3BNIZIKTJY5mEzRHQ6Eve0KeXH3/fv49GefwBfnLd6w/eSnB+y9zOJ3v/0Krx89FwY2dbDDwbBIJZB17o34sXhxFR/+9CNceHvNfJ/2LpdqF8juFPH0m8f4X/+7/wl7G9uIuqM4e+YCrly6SnFBDCXBVA69QRsLy3MIJ0xi5HqzjVazK+H2ZFTSWJtfnUVmYRZzC7NIzhL89QnQL3t7lRruxzg5PLKAGGPwE9Tt9QeIJGO4/d59PHj/bVmbfL2UK6F4ksOw1sLBxhYeffE1+rUmwj4TFUADLJ5KilzAbu4Q7fEAl29dw09+/hPR/fYEHTL2teoQhVwBRwcnyGfzmA6mmAxGWH/xGq16TebGTCYta4r6v9TOFSNhQKOOyRFbwgomkzoaiQvALlIC/Tb6k56w+MPxMO7evY2l1RXMZ+ZleKqluoDcJ0cnqJWqIo/CH4aKMuyf+r6Xrl5CPM7QcKBe7WFzc1NYwpx31N7lHs09iJ83zteyRGx8/PGHSKWTcq5Q1/5gcx/7r/ZROSlj0OnKPjixkrfWW3VUm1UB6xNzCXzw6Qc4c+EM5pZnEUmE0eq2UCvXcLB9gvXnm9h+vYF7d+/i889+jHgqhEljiu3NLXz1u6+wsb5+mlSMc5VnIudZt0OAxyGJ12bTGbz14F2RPOl0GEJsImiaTUoBdMQ5xYSKdGaJITl1wh9wo9ooSqTFdDCRvmJOCs49fmYwNBrSPId4j6Csw/LCquhuNmotlLjvWpJmdCbq2SdnqAW0UfqDY0o25bUbt7C4uML4AEvncyw6xTz3WRcm2ysU8tg72sFw2JNEkARAuH9zPrOtBPyE5DF1YtgbYzzwIOKLIOwPIBWJyp6QThoyQqVexlHuGCeFEwwmfXhDPtGY553HOJZ7mAy6GA/GwoB+5+0PMTuzisPDI4xHQ4SjATSaZWzvr2N3b0uS4jnhlqSaTFhINhH3F94d6fwl61XvHZQ9YuJBAqM00un8MQ7dvgSg+L1eJNIJmdPZAjWgd+S7TADLc5RRT4VyBe1OTyQQCJbm8yfoDpqIRoOAgxrsZZFakbuj2zinyOBdmF+WecDziwA05xqTxBVKBXBeiu6+Yyxs3bA/jdWls7h66QYyqVk4xgRVXSIxQQ3uRrOK/rCDSr2ATreBhUU6Jt1od1poNdgeN9qtviSmnJ9jcsgY3B4/ev0h2j0TMdbqmWSYbO/8chSRGNDtAfUatXndkoCQzGUBPAhtToaoVAvIFo9wdLyLg+MttFpMAtpAs1YRpwElOAgSxchk9vpkv7BHnUkiPY+xSeT+OTUSC4ygkjsiAUpeuKh+wP+LRr4LsWhKgF5JKuk2ydLJwucaUbuJexL3BZPU2y9gIfudUQheD/cV3j251zqZswwTS0+Sc1LtRiYBZJSC3CMJdLe6cnei40vtDJF47BvZBX5OkhTOzlha0fMSSfD4yRNxnFcqJhKJ+TR4FzV3D0ZIGEkR3gko3aV2rdhJTD7dbEo0BR2Sc/PzSKVmMRxNhcF/+dI1rKycFb12fq/cqKDZaQLuKQLhAFyBMZyhAXaPX6FUOUG7U0K9WcBo3ITPywgGJt3qwuE0DiwDZhjjn+A9IzRMX5m7utqUCiKoLaR3dbXZdUwFiJgYcIfrSIACSxrBDlKofW72vTf2ugHUDNnL2AgGgJD6OJxSP62XJhtnXWR/49yiRnvPgMOnQIrTJsNBYMNKnsqzWoHSNwDdACGRcjIItAJf0p6xwRQI0ut7HF+NzNPoWErx2AEVxRBYbyHeWcAzARTtR/08/7aDn1w/atcoqMP9V0FKteMUHBL7ihFRfZPoU8F+BcbVXmTf8rO8J6t9qLYcz1t+ztiyXmGu2yNb9dk6hjIup+z0MXxukyBR5wTHhv907qi9poQitcsUJ2BZrBP3cH5G28JZKqQji32vtq7bZ+YxSRoa7WMfH4MJ/bEkBctXG1b7ib+V6KdjYHe2sBy+rvNK68ln63eVsKV9x/oLaGbJqCjArfsWy1Agj6+prczX7OQ+O+bA/U9Jhwrmsm4KrPMM0R/7/NJ6q23PvxXnUAeJ7NdO4/jTuvLc0XrZgUN9TbEXBYEVgzkFIRlWZnOQvAF23zxD1oXliNL+tO85fE2fp3PLzlTXZ9udGzq/tB7qJLDjEbovs0x1+Ojc133m+/uWOivUYaP11d+M9uMz9HN6/9C58WZwzBpRTEQxSB0Xnd+cc1q24jT2fVn7Vp9Hh6LuJ7pGFdxX7MP+N+ulfaTlap11Hmg/2TFC/Y7uQad73sQA4Xa8T+ehtkmfr+tU28AyOIbG4WX2KEpwyFhMrHpSeFAciMZxp/1HAFrOD2pAcyJzkRAAVMCKfxMUY2VUo0gXpk5AOytXJ7uCYuoZYRksl2Voxni7V4nMBzuQpiC1MlM5cbmgWVnd/BSgNh33JsyIz+RE5vP4Gb7PZyoDVwdMveNilFpt5HeVeWKfxO1mQzqO5WpWcPU88XO5vLlYsd948eIPvfF8pnp25FDzGy1qPpP10k1LNxhlvLK9LE8PG/Y1QRs+84/bbSYuB5/tVa1pBe2V9cuy1BPI93QT1MNaWcv8nLKx1dPFOuri1A1cHQ78vvYx66j1JZjBMWRf8VASQ2wwkD5huXyNZSjTRy907HtNxGcHM/kaLwtsD8vSftMF46QxYGVbZhk6TzjufI4mSeBn2I9sL+vNzxom9ZvkEPw8Q+nsIUrsLw3Fk83QCvHjBZCfY9gs28LPcQz0MmZC0ciANI4IBYX5vnptWZ4e/HbtbS2DfawODG0bF7AehHqI6cVSNwQFhPm6st35HPvBqhsSx0MuBJbDSDd03aj4Hsvjb90H9HA0a95krVUHlALEehFhuXoIaX3VWSLj5jKAO8vgHNJkd/aLPuuih7Ya83yNl5h6vSkMMQLQLDfI5EM0mCw5JALQg+EEoXASiRSZKETESMkM4tzZ6/B7E+j3RpibzyAS8cPjAvrtCTqVBhq5GvxjD1rFKjaerCN3dCiMi4EYljU4PE4By87fuIwrt24gPJPA2M2YVXNR6TQb8FDHsdFBKZsTJle90pC2ZnM5keRgdnH2YzqTkQSDZK4ytJVtaVnJHslGEyOZrCOnE28/fIhPf/CJhDgzCR5BWCbbkXDrEjPDF0QLmsCKkx5bj8kaz0s8gbIPPvhAEnD5wgGM+kNhwFaLFQFXTg6yONw/EHYu69BudVCuVcXYIwCdmU3jwtlzOHNmReb3YDwRI71WqcgaP9g30iLUG+ZckLlFjcbxWLSaaQyGYwS+7uL23VsiM0FWXKVUFzbvq6evhWGaTqQQSybEACMTmoYbQ7WTmRQevv+u9BXZ9/Kv30WlWrJ08Jp49eqVAHNMGsR1SokSauJ+9MGHWF5YFu1isqUq5TIqhbxIQZTzZbTqLWHd0dgkE40stBb3a0wQCIdw4+5N+IM+0TIl+OLzewWQESdMvyeMtQrn22goAFa+VDR7g9cn+xCZpsl4DDeuXZOEb7K3l6rCvt7c3MJR9lgMLs79VqcroPXt27dRKZUFQKoUC8LqTCXjePvtt3H96jVhbx/tHoqMgs/pQ7/dl/HgXjS7OI9io4LZxVm0Bz3sHuyhXqmJI2SOcF6IKQAAIABJREFUGrJkaziNx7pF2RqfS5i5kUQct966LUAOZRDItKajr1Wto5TLY39zWxwiAbJHRVs7CV8oAtIwydab+Jy4eu86fvD5D5FcCGPqNhrno8EI0wFQOMzjydfP8eSr32M5NYMQZRCcHjTqLRxmjzF2TbF0eQXvfv4hLj24gsCMR6QzuKbHXWDanaJfa+N//x//N/zN//Fv0at34XX4cPP6bWFSE/jMF0/gCrpw7d41LJ1ZEO1Bglnb6wc4OSqhUxuYukcpATTB0DmBPxJAci4NX9iPTqeJZqsuUhHUMaZmt+yNXo+AVbxA+cJB3HzwFt5+9x2JdmnXG6gWSsKqr+aL2HnxGi8fP0Wn1kDQH5IEeaL1HI+LXEBr1EXLOcSth2/h0598hsxiGg4GS4wJLg1QyBWR3c+iVqwif5AXR1azWkP+KCtzgLrklCvZOdwVhvPCwpycJ7zTHB0co1GtSdJRAmucS2SwUtIimz+SPeb2wzv4xT//JeYW0vAEeECYRIydOrC/dYjnT55j2O2j3WzKfHZ5XaJPS6cRtXbJ2mX/0PF0cpxDvdmQc4BJ67j+Gi2T4C0UDeEXv/wlHjy8cSo/0GwORf4m9zKL149MUk7ekSjnwPOgVCmi1q5j5JwivZLBr//Fb3D26lkEEy44uIWzns0p6oUWNp9v4Zsvv4HPaZIT0ikyHU6Q3T/E+qsNiR4ho9KcYWSZBk2yR5IgJk7ZbxKJNC5dvIZ0albALzrryOTm/pLLHyOXPRAAs14zidE67abIjrg8TulvrnEyJDOJGQz6Xbn/MQFjt9cREJh3De4p0QCdrFGJiCFrkn3G7xOA5f1RI5e8ARPxRqY2kxl6/ZQImEcwFMXUoRrMAwGQCPiwrgS2CJTWahU0WzXZn+lw5P1pNDKa/QRH2bZwMAKfN4hhd4pmvY1WpYag24t0JCpyHExGSy3219vr2NrfxmgyEADaFyCTsyfnA/fmcikr82ZudhXnz17DxXPXJRqE9/pgyCd6tq83n2F7f0vyEfBMcrm98Afo3DfOZN7x6KQjkMh1wvEn4Eai40m2KA5Jrh25j8IhZ6bHbSScvEE/DrNHWN98LcALGdAcXzKrff4APP4AwpGYJAcmA/o4t49Op4HusIPRiMkH2yJV0uuaZJPUlSf7mveiQZ8iWzTQRhiMTb9OOZYBr6ylzMwCvM4EktEZrC2dRzQUhWti6m2AEoc4zjr9hgDCtUZJJEA4NpSPm4wdKBU472O4e+eBREE5nVyIZA4BbsoTJQIo13sif5JMx5CadcDhZQQYCS0j+FxuUIGB5wZZpnS+EfA+yR1ha38d27svcVI4xHjUxnTcR6texYQ5MjCVRMpBywGgkaTcP4wNYhxJCkaN+j1zD7bAMMofKABNEgD7jt/hHBMJDsoh0nEs9ldTZDjUnuB71PtnBBXvU9RYL+TpdKdzxMwJyvOQzUdAk04CY+gblilRb7WtNCqOwAuf1Wo0TqM6RQrM55cx5lkbi0XEgW40rBmx4saT589wkqOMh5U3hI5/y84Q8gS15SlpFDV5cvh8tdnEFhn1UKLk2WSK+cUlzGYWRWYkMzOPK5dvYH5uRfYT1qFYLqHSLMsY+UIeBONe+FNOVNsnyBePcHi0gWo9C3/AgUjYjfGEMopMLtmTaAcDBFi6qJI023IKuCwQ2ZIyUFBEAYxTEMViBdqBDjqPpFy3AbYNZ9WuAW2AWN6phYA1MXIELJvnCsfCgBlGuoeTUT7rMo4KSp9I+VaSQAXRCEA7LelJOtQUwFLpD7WRByNDbFMAWgExYwd2xTEcCZn7sh1w4+tiF1ka2eKMsIBy1QnnvkitUrVxFVxUEFkBFeP0MAw+O1ikAI0A9zbgVPvbAEDG1lfgVIFLtYkIQKttqJiJ9rXp4ze60nbAm3WSPDmWvaP1ogNB66K4iv4t4zEyzFm1sRnbYAcR+Tw79qD2mx1sVfBPmdast+amOgXpLGyCRBi1O/k5nmviiHeYyGT9Ydv0czqOCgYrSU9xCTsWofuTAtQ6PxSj4TP/MfCNZeg64XP5w7arna2gm0Zs828BzCwQWglVimVpn9ixG7aP93bFZJTQJnckKxrdSwkx60frxHopWKdjp6A5P8O+FnIQy5j8sSQM72mKB+g6tq93xQH0GTrndW7T0XmKrfxRQkaTbJPv6Xe0b2U8LWzLjlkolqXjaO9ztekVk9M6i51r7QuKwyj7XvcdxU3UAcHv2vc8nQN2HI/9qHNY16LZDwzGpf2i48zPcA5pH3L/1Xmp7dZ+0PmlwDvLU4xEy9B22vdW83+D59jrbx8/jrG2Q8s4dRZY80Tf/369FKuzl6f7hJZl35cV8+F7Wn/ty/+/PuaYmLVm2M0EoKUvh4aArPOJd2Al2cp+SBoFz4X//r/6T6YshAekgpAaoi+Msn7/VFNHO0o9OlxQ/FE5DN3IWLB6Vni55ubPyzWfo5IKioTz4NLFZgcX1avFSaK6oXyugnfKhiarQ2UjdGIpGMjPiF5hkzqKxnvBiahMS5bFDUK/p8CYLk5h8DXNhUbDTPiaboR8TrlSlPL5OjUU2XcKeivIy/YnyTazst3qALPfuMHpBqH9K0BaMCifZ3l8nkp76EarTgD+rSFnOhb2tio4qxukHjC6KeizdWFwLPhZPaTsfcL/a2ivepQ4Ztq/KqOhGwXbo5su+4RGKftJgWZ+l5uMHhZ6qVRvFt9nH6snib91rrG+ZgMyoWU6Z3UztIPNfI3PVQeILljxJJ5e4szFUxPXsHxdMCJlEjBZgxkGKgtoZA56JtxQzW8Fe3U+6XP4OtvIdrGeEg5ugdPitba8ubphcwxYJtunl3ZlFNvBWz6f7+sBrZunsp3tB4ZeRgS4HQxOPdU0FtgPrINqVds3bgWgWbaC4XphM04Bow2uGxr7iHWVjMvU5LXCiXXz10NcL200EPh/zg22RXXT+T32mfYb57ke+jreBIHIIiNAScNR2P6WhA/ZN/wh67Hd6cPlDiISm0MgmEEoNAOnM4yFxQvweWLo96bIzCYRCphkZAMmGiMAna8jMHSjdJTD068fi/YzE1dRQ5JGFcN/Q4kY1q6cx7V7N5Gcm8HE68DEZVgNvVYbo3ZPNGDLJ3kx1Kvlmszhbq8voZ9kitGYDYQiAmpl5udw6cplk6yGUgqWB51zd29nSwDVixfO4Uc//BTpmRTavSayRwcCUhIs6XdMyDX1JOcXlzG/sCzs1L29A1TrNRmPTz75WNhA7NN2ixnsa2hWDHhGFnCZsjcDc3GWvW44lHXM8PVMJo1zZ89ibi4j/UumFvfQUqEswEwpX5SxpNyDhqPJ/iVtpl5iHaFwAPfu3cPlq5dw5uyqPCd7mMf+7iH2NvfRbfaRkZDceTEgGs0mGt0mau0mxo4JLl2/KnqLZFUzuRMTY1F+gInRyMLceL0u7LZUMonZ9IzoOJJpfJ7A+dKqrF0avbTyq5WC6PDSE05WYJhau/EZCYMmWDgakzXagzfgwcraKuLxsOiJMukbAQZqh5MhR5Yi2a0EsyihEE+Y6A3OWa53jyUHsbq6jGtXrpwyS5uNNl6tv0Yul8fTF89RKdeQSKTEIGa/8Ezpd4y0E0EvAl1XLl/Eg7fuiz5v7vAEh9v78rtTbaNbZ5I2o+ufmsug2W+j1m2g3m5g74BMr7IA4StLy6Lr2WHb/D5JXMW2kJnrcDolmSNBfoZPsw1kolErulYuoZwviNYpWcuT3kjAolg8DS/lpsg68buQXMzg2lvXcPbqGiiqTPmGqaDrQC1fxcFGFtvPXyMWCCFOPVunXy6DTORYbVcxd34B9374EItXl5E+k0EgZSSaJt2x6LIzMuHv/83f4rf/579Ffi8vEQZz6XnMzy6J/EqlWcGZSyv44KcfYPHcsjAgyX7eeL6D9We7KByUMW6PEPd6hA3Y7HdQaJUwck/hjfjgcE8FXPQHKHcwEHYmpVZ6Ayb5M5rdTq8H5y5dxcOHD5FJpkR6o1muCkh8tL2Hjecv0WnU0aOhaAEb3B+ZoFPa4nehF3Tj0t2beP+j95HIpBGIhAXMYGI9Jgyl5EklV8LGk1cIwIOQx4fj/T2Mel1xFDhjQZSaddy/f1+iErgHFukk2D0QZwXXM2ULNMEWE+MxWR3r//mf/gz3P3sX6cUkiCVMOkCz0segO0Cr2sbO+hY2X26IY0qYUh4nPD6/sOUI6M0vzIokD/f6Zr0l84Z7M/fj/aNDvHz9SkKEL16+gL/6d/8Kq+eTAp4RXOt0gEauiv1vdvD0i8eyNzK6yDEyYbVk7FdbNQwcQ8ytLeBP/uJPcenORXiZ4y1gNPaJywxqQCVbwW//5rdYf/ESziH9f07RV6czhhIj3J9YNteE22mSYRG64b3F5QmIoykciiESTgoDNZWcsUDICOq1CirVPKrlPGp1As91YTgXC3lQH38mMy/zYWl+AQ/uvSX60wxBZ6LW/f1dPHv2RJzUemZO+rx/RhEPxQSoJyiazWdlL+YYERyxRxoVhSXdgsNFGTYydz0IhCmhYWQaODbdHmWwjCYy5R2YnI/OSOrvMkqFTGNqe0ciUTgnbgGy52fpQEhjPHEK43371Tq6lTqiBLqTaXFwsE75ch47B7uSQNMTIOs4hVAkKIBSt9cU+ZFmrQm/N4ZUYhZL82dF1on3BQLQ9VYBW7svsXOwLVJK1Lb3eCkx05eIBzJIeG9kLoh0ilIgaZOc00HHmBuFUkUkPcShlp7BTDopshGYGoOSElBks+/sbOHly+fCxjVJbYNIzWTgcfsF9PZHQuIQUQB67BjB61cgvyuyWJ1uR4BGjgP7V0kkEu1iAfsTx0QSvZJZmUrOwYM4nBMfEuE0YpE4YoGEsJI5hwnW02lDlnytXkK7VwfVuOp16vsOEPAGsL2xL/rud+7cx8ryWbhdAZH24DhHE0nRSm72WnJHiKUjCIYJaEMY1DxfosHEKSAgdyrqj4+6OM7u4fXOC2zvvEStWYDP64Jj0kOT8jbNBsbc76nh76OMUgw9K5eO3s98voDc92aSKbkz0KlC5zHvGWwbiQcEkVwel0jC8POUMGHiUoLIzE9Bh4ImCxd5oFZD7gTcp27dvC2SGsNuD48ePcLrl+viaGB7jQFvmM8EWCjfweS7aqRzPnM+GGKSYUHzPUOmMblQNEk4ddm53ulMZP/QuUInPNvG/CE7+3t/REzx+8w9n8A3y2EUiTgeKfsiBBfDChfAbDqSxK+UzxoMx5iZm8X83BLCobhovV+8cEXmiEYsEIAu10ryHTpl/XEPpsE+Rs4WGq0yTnI7aLTycHuHCPodcDhp//hlffMuIPdymESifq8f44nR3fy+BrKCDNpfep9X21GZhwKCKgPPSl4nTgUCrVb0o9r0Dk3iNTYAlHxGwDjDvjX/pzSIiUbV3E4OC2hQ7WcFmhlpRokwKV/AR4uJZwHgCnRxXkp/c65ZidHEhqHtwwiT/kDu7UrgUoBQwVuXpTXKPlO71kRcmOhcAiVqdxug2TxPwUgCKuZ9Y+/ZbTvTU4bhzM/o2tHyjI3+BszXz6gNJ2Mq0ladU+a0jo3aaWpTq/3OPlA7k/fqsTUuCj7RflUgiX1gSFaGJSt3jpFh656yrqeGlai2or2OfF2JYlqmzge+rvdbxTm0z+Teb8ln9CygVcFmMqClThYArX2lfWn/W20+xYrsNiDPSMUL1A6We6rFvjV7lGmzrFXLCcC/9TOKM6hjQrEQxTkUU+D76jhRJ4FItVnYmP0ZbIecS1a0sKoJ8HWNiOf/T21Zl7F/FX9RohXrpmNnBzoVz1FQlueIrndZM6M/ZrTa+9UORCrAqLa7vqeAoR2T0vWsfadzTXEZBeHt/aRtFKeDxURXUJ/v2fEn/Z7ibiyPP6JpbuEw2u/sC8ULdQ/6/hgrDqLP43jo2uUzdIwMfvQmyaiOMevGz9nHggC03cmk60VxOPtc07Hk8zWqSM8MbaPWmZJ++n8FlrV9fN1ebx0zHVNd37qn6n6v84Xfl0hEZSXbZGxO6zN+k1BSzgN7NIpNC/z7753uJ5YzxW3lTlNpJkZlC/F3as4o3hfs9aCjTPY/1YBmR+miFSMpYLLT6kHAjlBWJxcf/+YljYuUF3x+VheMbtLaIfysJp3jJYYDrweGZonVgWQlVUdIQgWtTtFNQzcTbhIGWPTL89WLqHVm3XhBEeOIhoYVosI2KkDNZ2q4CjtUQXP1lghztWP0pnUhqdQGASH1ThZLefR7QwFWyACgLjTL4HPZVgWgFXTUgWC56kXUDYn10H7mM9kOXrbYpwSKFLBVYJJ14DN08+dz9ZDi90VT06K+66HBNrAPOEH4TwFh1kU3e60PJ+QbsN8IpqtXh/2rh5B6o5RdzLLYftaLF3rWgeAQy6VRxD5h3Tg+6tAQD4rFHNZNQB0O/D4vogwVJFuI404QUBI0hZicLiAecZbLOhAE03IV0FfgVQ9zftZrZXTXTYkgoC4uPpPzg2UlYnGZT2R86YFF9q6LYYLKIO73zEXV55UQMF4G6InnhUfBZDEcLRa2Mot1LHVdcGw4v/g5McYsh46Og4K3ugGpU0APOZannlttM9ukzH+9iPFzfCYNNvaRJIuz5rr9UqJrS+eYOkf4OrUu1XPN7/M5nK98vkqpGKDabVgxViSDvqbJQlSegW1jPSWhmKXxpRuutpu/TxnmU+rmNYVBycsumVJyOQl4halIbcVKoy2JsRzuCPyBFDJza4hEMzhz5ioGPTemYycWZmmsAtPeFP1mVxiWrWINo+YAud0jPPryOwGg0zNJCVHuDtoCPOarZSyvncFb7z3AhWtXEIiFRAOampPiROh0RKqgTRDH6Ub2MCsZ3L0e46iilikBXs4Zgn73Hz7AhSsXDbvIBTGOyEDl2nn0+98Tl5Yw2BvXriMWi6LbpoONUhRlkQzgHJHog3hSdAvTcwtSj+9+/wdh2hIofu+dd4XJTOODYcJMJtVutJE9OkL2ICvjRkBIpYTI+mQYPzUxybqmzmtmjkxBlxhoZJaeHGdlnTSbTBhlsUWtyzKBZ5ZJ452/OQ8evvMAFy9dQnKGiTpHONg9wNbGjjCw69WWJI/jPsF5QAC63mkJ8JWvFpFMpxCfSSGZTuD8+TXRKyWYv7m9jUIuJ/OYF20aoWGGVfv8GPWGWGBSoJlZkaIgSC16fwE/CgzNJtPJ55fkQR43E4B6EY6QaunE2NJqlxDohVkJ9yYIVajmBVBgvQjiEjxkkjjqP1MihP1udD4rAtSdWzuLq5cvS/9xjbOO3NNf0fieTvCHp0+xubGNlZUzsp9RsoOSRqw/Iy+Goz6WFxfwzjvv4MLFcyLrUMmXsb+5i9x+Fp16B716D6PuAOFYVBJyTT1ObOxuojPs4rjAMSrLGJIdzvrVGlXZp6hzzfH10Vk2GKLdMVqaxnAfieOFIES1XEKxmBMDOMAEM2OXOCui8TQCoTDC8Tj80TAGrqlIJ6yeX8HESedRzxgl7QGKRwU0iw2RUJh2B0jFkyJLwD45yB7jpJLHzJl53PvwLazcPIfYfFz0muns8ju9GLX6kkTxm99+gZ0nG6gXa8KAHvUM8M4EnASg771/F5/+6keYWc0AJGs5gM7hCJvPd7DxdBuVwyJi8MA9daA76aM+aKEjWtgdTDxTxNJRrJ5fRXImhqljIvq3dFxs7+7ALVmy3eKsuHLpCsJ+P4rHJwJADzs9Aenp2HCI4WoSQXHuc++U8HTu6bEwKtM+rj+4hx/88BOk52ekDztMNtTuYdQfIHeQxe7rLbx69AxRbwCJYFgAZkqx9MZ9jAMe+OIx/PCHP8T1GzdkzAr5PHbWt3G4uycM+WSEoGpS6lFv1rB3vI9AOIif/unPceHuZYQzcQQ9bnRblAjKiTOqW29jZ3NXdO9b9YYF6CRET7pIR1O5gJAlmeSSPB4TAfmpXU5goVAq4uuvv5Y9jJqrf/kv/lL2ziDlAwZAvlhG5biE9b97jvXvXgprOR6NiUHOn8OTrDidWsM2MquzeP+zj3Dl3jXRBmeaSjr/mIDSO/Jh2Brgi7/7HV48egLnaIKhAOgGOCIgxbOIeytljnhWESjhbyZObdQJdvqRimXgcvrh90SwsrgschncHyghUSyd4CR3gGIpi1azKmuIjjtJ7JpMw+cP4/6du3j7rYcI+wLCGGdESK1ewe7utpGD6Xcx6DFpaF0cN5Q84blebpRxnDsRB5YwR8PRUwYTtdXpSGy2GY3iE1B2OJ4Iyz+VmpH7Ae9YdLYJoBkOIJmOC2OU7Ovh0EQP0plHbV6/O4DREFhdXcP8/ILoHvuDYanrqyfPsL+xDc94ipWFecxlZmXdc284yh/DwTB3FwRkY7QQz1ieOweH21hf30S3ORAmbzSUwtmz52UexhOcyw3s7G9ie28LkWQc77z7HjILi9jc2MOTJ89krw75mXfBJ+Ag93zesdhekkt4r97Y3sJ8ZhY3b13HhXNnMZNJYUjwhTrKDJcej3F4tIe//r/+Wpi2SyvLsl9Fo0lJ5Ol0+YQFXWlWkSvnBRhOziaRyvDe40KtUhYQlBIOiXhU7gLsN5GPqZXRJFsZYzTaDZG3CEUCwu71+yJIRlckmoLRJzOJGSxklkTaoswExB6XyHFVGyW0Ok2MMZJkeoyYoZQBxzN7lBcJjbW1C5ifW0YkmIDHG8B45EA4GhOnpsPjFtBfHE5uB1p9Y5OIzeXyGSNVDD0qC1OTe4Cjk1282niGRqcsOtxMVuygNEepiHq5hG6zLcAdGdCREMH5ltzNKYVhZ2mSOBSPmDBxnpPZbA6dliH00NHhZkSI34dggKw8vzDy+WNYpMa4515BuSreJ1je+++/L0473uOOD48kx8HB3oGRiHGbCDYyZA2BqC6kpXan+QaAdrlMPotUSqS+1CYUAlPPJMtiGxgVJ7ZQ0OS2YT8RcFebkp/j3ZH3MH7XsKnDcj+RJK7+wKn9SEcP5zzXnYKXdKpXa0Upg86kVDqD2fklRCIxYUKfWT2HaCguUbotKwE7ZYUoE+bwOhFO+OCOAf1pE/VWEfVmDo1OEcNxA27P2OQjoXPYRlJSe8xr2X2a/0ZBKAUQ2UYFLE7BJYvEQTuJdeJn6ZzUz5HtL2CBywqVtsBXGVCL5UvH0x+DEWa8DSg9kfLoeOD9nix/9iGlOHjPtwNXZP6ZOeI1APTwjfyHMfmNtJ4hQJgoVd6RFQAlAM06UWtUQgBAoMsAf4o/GEcCmeSGOa9gDJ+rthKZ2grIKnaggC3rS6kfA4gZGUclCSlrUm1FrZeOj9rrtI/eYB1vEkHyc+wjSURdr0u7lNDH9xQ/YHvUJlfATceTz+a6VbBdmaO8Swrg7yQTnYkKXWKPKjbAusvcbzRkvSpgyvIUhFe8RMtWkJRt4f8VA2KUgh0AYx3YXyQl8D1GJshnmCyVUqvuN0QvHQ8tm8/k99k+c04bDV3FpdTOVfxBCVEK4Km9r99n3ylIqjiW2vkKEOvrbLdiMXwm7XRlGtsdDzo2rJOCoQqg2kFJlqF9dcp2tuaSzhV+n+ecApt0Lulc5GfshD4FNfVZipWo5vMpmD4wa8YO6toBd90XtH9l3VI32sFo2Td7qa4Bxf3E4WhJznB82W+6z/L/OodYnkZgCxnBBtKrE14xrj+qgwXKs94cVyVemj6ySAMWHqAgvDpytE06d+0OFyVBab8yEoxtoX2lc5vvyVq0tKZ1TfO3OjUIQGufKn5n7pfdUxkeXdOKZSrI/o8BzLpfy735H2Fw2/tK8RVdJ/b6sX3qgFEA2+7Q4FxQx5gC07qfyHwdmb1Vf/Qs1b3G7ojQOut5od9j/zFPgUQ82xxd3P9l/Vmseva7OKl9HrF3ZV3/y//sP5rqoueHdSCMt5d6h0Zrhw/TjteJw9doTOlk5AbNxqnMAjc448023gRlLvLBdmBRB0oXui5I3SQUkOazuCmwXD6TDDnxZLeop1eSZ+ghZwdxCYzQ+OIGr4xKhkQr65vfUwkLTiheVjQMhcwMTWbFMnnxUWCS/UA2E79fLJIZ0DOhjT4TysEBowefbWWoszmITPgYy+DAMeRUJznBCL6myevY7+GokS/RSczPEGyiJ1EA86HxMGif6WJVOQMCV3xP6mIBjhKaxoRDnY5onvH7qiuk3liOlR6M7Hf2HftG2I02aQheEnQT142F32XdhenZ7Uqfqb4z689+pKHBPqAhR8YmP8/n6OWAZSi4zsXA77B/qdVGA1IAGl6KyJqQ9oTkfQOKmkSUHDcFxmlM8nXWUfWg+YxkInY6x/XAYj9pmBbrrzq2dgeLHLrDkejZanvJ7mTIHllfvLgwgYZmUVZGjV4eCEiph0oYJpwjFvNdAXKZH1YIEd+3b7z8P98X9pDlCOA6YBnqUFAGsY4p66CXR71s6G+WpweVrnk9YNXY0fWr84ffpRYgn6PREgqus058TR1TPOTYv6wv68P3OB4si2PEDZ6vU8ZBQXHVADeyPEGpu+4R/IywrX1Gaoeh0awfmW4Mz43HkxKCSwCi0RygT53EETPE+5FMLuDClRu4eOkW8ictkdyYjVMKwId+tQfP2IlJe4RytoBmuY5yroBH336Ho8M9MSBjsRDCoSAyczPIlYvCHqXjYuXsGu69/RYmzgnINOwNemgLe2UoSX/IvqPGKdmNxWxexrzC5G0SYu3DlWuX8cHHH2JueV7YlrJRj8fSJzTUyPBlSD0BaUkeMB6iSkbSsG/kYPp9zMzN4M7du7h+84Zozbq9AVRLJRzs7iN7fCxax4uZOdEClQSSzjE6/Y4w+8l8rpSqAnYyuRXXD8NHyfRbWTsrhj6ZKgSfKRnC+jPk9ejgSIBSTeTDuU3wQ+VYuF+II4ya2ZZmIzWMF5eW4KajczoVYJ4J1ZhEiAyysC8ixiQN1uHQACEVMqFGfQwxEMN8JpPE+QsEaz0iX7HNiBRbAAAgAElEQVR7eCSyJfw+jWrnxAn0Rgi6/XBNnEhGk0jG48Isff7iBcKhACI+nzD52sM+TXdQg8VNnWSXDy544XcF4XV4EIskRIKESeLIpCvVK9jYXUepmpXM9nHW5colLK6tYHY+I1INJ8eHAvjXikUxNC5fuIi37tyVvU/O2v5AgMrscQ7Nbk+Ave8ePUYslsDVS1dl3JkEjzJDlM2gMbO0sogHbz8UsDLiD6ORb6JwdCLj2mv2MekOMej0BTAkGE6WVrVRw3HhSLRSp+4p4qm4gPd06FH3m+uK4Hs0EUcwFkGn25dwYWp70xYkSMMIEEpRMPHisN+V8HeOL7UxSkWTYJVrjonWaIhTD5oMM9aT5fL8FYdotS7AKA0ihp+6x07ELMksT8CPUr2KSquGSCaF62/dwtU71xBJxwWAoWE77o0ksmB3cxtf//ZLFPdzmA6nmE3PygWae1KtVUej38L1u7fw89/8UqRIGBlG+Y9RGzjaPMDG01fI72bhG7nhdbjR7vZRp+SDG2gM2hi4h5g/v4Trb9/E8vlFJDIpRON0trfx+2+/E2Zw4bggANBsahbT4RjHu/uilc21RGdYvV4V1iclC7jPMUEg201nGRP+TT0udL0u3H77AT778Y8wM5MSdiXBAV6UqSFPPel//df/CtsvXiMVTWAmlgCGU+m7nf0d9DBGci6DP/nNr3H7rdviuDo6Kkr/HGxuo5LNS6h9u1qXMQvFwzjIHsIV9OLtj9/DGvWcGf3h9YsWejFXFKC0mM1hd3dfEps2qg2p7+ryKuZn5gU8p9Of68Dh88AV9IscCBODBkIhE2per2Fnc0ukOZjgjpIxkoBQAAknmtRV3jvG47/9Evm9IwS9PpMg1QLAJKlYPouRa4LZ5XmsXb2A1ctnEUrGha1OmRvqxIc9YXTKDey9XpdEsa7hROQ3JGJsOkGVVOugGz/+xc8k2qLZYsQbtY+72FrfweNHr9BrjjCfXkEskIJ74sXCzCIScTqfKCfSxtjRx/7hNh794WtxdtGBQ8CEe5AnGhFw8/7Nt3Dt0mUEvUF0Gk1kDw9QKuZwnN1Hq12X0HXuj5VCUZwtM4mMyCo06fSQpLlOBCMROQd5p+L9hj/cY/VOQ/CHbONoNIalhWVZc5SF4H3QH/GLdMxg1MPEQWmqKnLZE6M9nZzF8sIKqhVKqTgwv7iK1dWzAqB7XF702h2Rl8odHMFNPWne2SdkagcN09/jlGSKbp8bMyQPhCgnYu6k+WIOL5+/QL1Sh8fpE21sgvdktxLI4j7AebJ7sI9kagaffPoZVtfOo15rI5cr4Ntvv4TPYxhHdLSRHc6IFRoy8Rh11SdGv3oyEumoc+fW4PcTVJqKrjeTZhYrBXz5ze/wcv0put2WaF/zDErF0/A56FSMwu0No0eg1uvBwpkzmFtdlggHglaVcgmvXjzBSfYAqURUHNGUGKGTlvIMxydZcTb3JwOR7gjHgmh26gJuB70ZYOCEi4nnwhFcO39FdIPJ+C1UypJ/YcCw+MlYZJy4XzAfDGE7MdbbXdSqDdG5XlpcQyycAL2a7AfOq86wL7JPcLvg8nkRiEYln0OXBjOTt9GB3SODtgGnayKROrV6AXuHWyhXcoBriGDAC5/XiQmlrBpM2JkXPW2eKyFGjUXDxhlOiby4cfxz/WjkKtclx4fgdblcQZP3XCv5F8EtSltwvnI+slxh1Vm2Ib8nZAiHMTi5BxB8pjOIa5zgczFfEicXjXGeiyQOMFGyRvappCEdIhotyYSzIisEExnHjc8QNrqnof3sQwX2KBnF+47auErmUFuOZfB5tFV4Pp85cwbLi0viAKIdtL29K3ZKgNGsSfYHI387IsVGG6s3GooEB50GvKuuLtLJswiPyyMOQ4lgOzxAq9+RHBLMKeHwTuAJOTD19NEd1lDvFtEdljGYNDGmTr9jZIx6xmlaifUI5nJfIuuZ9aWsmwILwtz0G7BGQQu+poAMX+e9mZr2vMcJyEGvkpVUaii2nEnXcEr4ogNEtKKt3DMWW9Ng0kwubQhQcq5ZEbIEGtTGn0iyPJcBRC1pj1MQbDQ6ja7mmqDj2HyGq8MhwLQQxKzEeWRl85AXe3PERWSSDZoMxwTNHWJ36bwReU9LDodSIAZIN0DaKSjHD1g/druHbRbCjcswOLVPDdD+ho19yuQTcMXkyGE5SuBi38jrnjfJ1rU8Ao68y/Cey3LVPlLQVYBLK4mX4i92MFue0zfa72JDeL0i9cZxlIStwYDkOyEGTGe2gudqxyoop3NEAUaOj4J5CnZp3/Bv2nasBwkRg7GRY1FsQfuWUQocH0YUeLwuATjtIK/OSa4VfldxGSXbKRlLsQ0Fu/RZCowp4Y2fp02p/UTwXeeoAr58Br8n4G3AYDCMAuH5wr4R6SbL0aIkK5bPssVGtTFCdf6wLEO8MU45BaHF8WVJU9jrrO1WMhfvEHy29JvTEBcN4cvkauB80v4xNrq1Hi3GPbcDBVl13pk1/kYtgGWrnBLHXPZLW5I+48Qy2u0KViqmo/2uJDgFuvk3/8/ytE0GoHzjPNB2Ez9gHU2OOVN/BVjV6WMnPPJ7LF8BfMUfdH3pHs42KBBvn7OmPmafUNlcxVRGvLcxnmtk9jO+r+XpPqoYDX+r80PHVfcw7Qedh4qN8vNCtrJAecVQWJZieLrfmDLNXiT7u5ULj/Xn/7//ne8DwFqe4nuK8Wn/6t8yDiNTJl/TsZP3bRrt2kbWWbAdWw4wfU0/o+UQc9N6ih0p2ujUgCZubCItZDzouHSRPEc84XTLheN/+K//06keVjoA2gBWQIFNVt4+4AI+tFqnjFN+ln/zwOCk4MJlebrpaTncvMQQtT7L79mZnXyG1kcBOq2uhudrWDrLsgObCp7z+zox+ZvPoifdzs5VIE692crmZtlGk89csqlNx7bzNV4iuAgkm711OHr9RvtX2Sg0GtlW0RuLMxmKldXTkm4w3heTKVUmGjN8iwfB/G3XHJJNzArXVY8Y20iDg3qj7FsyBRTIY7vZVk4Cgti6AfLipMCgbnz8jHiFu0bbTb1O+nx9n21n3wizTIB2avIZqQSOjzEETZiPagErwK7GE/tLwShu1MJ6sZIejqwkdupkYJmqJ6WHH8tWMI6bPT/LZwgIPXUI+KxzVZPiaTl0TJhD0wC1bCf7Qpn4BKD5PN34v3+wKYjLOaihJHpgcA7FImY+Dy3WsXpn1QFCwN18zuhD80fG22VkQ9RjzzFQ77HWhf1pv3Ao+KrrgeOgjDqdo3rYqDdcvaHal3ZHkB5C/G0/aBTo1c3X7u1VkFyjEwhAs2ytM8eG32e92E4Fv7np6BxTTT7OC3VQcWPiczgu6qTQeWM/kPkclqmXQKeLMgwBcaSIB3w8NMYnmSqBoBiolD+GM4DB2IXBxI1UZhE3b93D5Su38OzJPnqNAcbdMRK+GAJjHxy9CdCfoF6sSmg5ZQd2d3aQyx1hOOrB73WLFAWNqeRMSqQt9g+PBCRlIrH0QlpClgfTPmrNOqKJkBjknLNyIe6PUS6UBWzd2dkT8JR9dvHKRfz4p59hZmFG2ExE/zhnOIcJ8hIspIODGr/UNaZRQJ3X44NDFCsm0c7Z82fx8Sc/wK07dwQ84Lyg3jF1nQvZHBrFGsbdvjBnj7OHgNchIBllGcTwbNGJaJJXxsJRGZNufyisHjKRaeARbNfLWrPeRL1aE81pjgvXYYSOQgLulpY9y6I3lO0gZUnHnAwiH3VJ3eayxb5pN1q4cO4iLl24jFqtgU6zg1yhKHvGaDISJlp/3EW1XoHHS/3hMIKRoBjkncFQjCeGLl86exGLmXk0C1VUTirCao/6QhLizTa+ePEK/V4HHgcB+Cb6zqkkkHQEvdJvLocHo84UiWASvWYPIW8YZ1bPSqK67qiHVreDw/w+SrUTlBolRNIJvP3+O7j14A7mVxZBlCF7dIit1+uSyI76wMsL87h2+ZrspYPxCNPRWPSCqQPd7g9wks/h9ca2RIxkMgt4+eSZSKpEgiF4XUYCZ2F5ATfu3EA4HoPfzbkKZHePUcqXhPlJ8Jnzi4A7E5TQOKs1aijXyqi2KnAGXEjNJXH2/JpcFKgd3uAYMteBzyPSIUxISEcf5zXHlsal8WITBPej1W6I4bkwvyTn1/FxVljQ3I+pB03gaMS51OuJk5is2fF0LGt0b3cbh3v7iEZC8DgdYhixfbyI02DqjYcCQDuDPly6cQ1rF86L7rc5U2jTTEWSZHdzB9988Q1GLaLKwFwmAy+1WZ1AtVlDtdPAxetX8U/+7NfCfiW7rlNvoldt4mBjF/uvt9Es1OCf+IQ9TfCDIAIlSGq9BnruIWYvLOL2B/dw/uZ5xDJ+uCjXNwVahRH2Nnex+XwDB1t78E7doLQCkxWOukNxqjIpB0OtA9Eg1s6vYWY+Y3SR603RHu91TIKe9mSM81cv4+OPP8bqKiVe4rK++EMHxctnz/G7v/t7bL3alIRLy3OLiIciAhww8V971EVyNo3PfvpT3Lp3F2NQV7aMQvZENJB7tSY69Rp2N7YkKuTKjWuSiJBs+MzSAq7cvQM/Za6GQ9GOr5UrAnxzrTIiQqWR4tEE5jJziAXDIlXDuStJpJwjXLxxVZwi8ytLsv6yzIHRaEri3qe/fyLh9Tz/5jLUMI4gFInC4fbg5OgYB6/X0SiWEfD4EKU+M5Mgeanv3kW93RLN6thMCjOL8/CEfaeJLgnI0Znnc3rhZeA35Y5aXXgITFDncjTG2OVApddGZC6N9z79CBdvXKRMucnQjRHq5SZePtnG5otddGsDpEMZLKSWEQ8lBKhwe4BIMoJaM48XG8/w+Nl3ctbNz88i4AvCHfDBS8d8r49UOIGluUVEg1GRRzk5OhSHZW9IaTuHOAup1d+sNuS7SbIzKf0yaKPd74quMxPopWZm4faQZUaZkpbcOZm4VKLnBhyjkiRuW11ekXtoPpcTVm4kEYXL60CtWRGnE9erGM70vNKv5vSj1eyLHNVMeh6LK2cwN78ojqpOq2E5TgbwOxxoMtKsVhfmaJwJV0dD2W/J8oxEQuIs5f2FDi46seh87LS6BuwYGeAmFo3L3bXL5F0OylA0Jfngw4fvYvXMWfkc20amdrNuIhgFrHF7BIDmWZJOmoSRAiyMR3jnvXdx6dJZWeOdjrnrFk7KePbyKZ6++AOanQomjoFEyHFfCfujiPnjwlSOxzIIRJPwxRJILc4jkuYZTTBqDKdjgtwJx2sbkwHP1qb0eTKZkDsMJT5KtSpq7SpiqRg8QQ9avYaAP+0qtWAgzmuv04ELK2vIpNNyh9k/PhIAOpxIYm5xCbFoQjS4uXanTBrY7cnn6Ojxu4NYXmLbPCKHIRrkTDrm9YhjgeCzy+9FIBKHNxCUpIMSQTfswYGROLsHwxa6wxZK5ROUqieSiNLpYvvGIo0wGQ8E6C0UyWJuS/RfwOsRZzrPfjJ5lWXIezpBXp7z/M39l/sCz+F6xYwXx5lOM73H0ZjlHiKM4oGRTtS7IQkz/D/vQRcuXEA0HpOoJebBEOm3rgFhpmMDPohOeTgsxB25M4+MFIfRBXWKE4YyHy65UBkwlU47IWqMjeQAy2ACYc4h1p17Gfubc0sZjnwWy+WYsB0EtQk+EyDn97hb8E66sbEl0S90cBsjm0xNh0QF0bHIwA3mrKBGO3+vrazJWTho97G1tSWJYnf2duH2+7CydgaZhYwkg+WZQhB64uqiM6ygN2mgP2lgNO0IU49EAwFexGXBc5ggfU/Wt4AgJDDCsIsFBHEb4MBuO6ntzvdZhtplvEtzL2IbCfYKUGElOaSTUIAFtymb566ARbaoaP5NuSuxmaYGlFUClNSV9qwFjBLIVRtDwRoB7MaGPamgNJ2DAnJYUiBtKykkQWgBXJjgk3ljHUa+g7kpFOji+7ybcw4rQETHn9TbAqCddA1bbRWbzkpgqDaVAm8KwDBCgP2vxCgFzLQMJq03wJjRGlYMRUEk7Xv2rNqQQpzxGib+eEApKQPUqLOE73OMhNQz6J7aOvZ+UtCPTGN+Vkl5mtNHAW07KKpEQsUA2EaNAFe7VfNn8bPft//0mWrbEmCmxBBtFQWgRxajUkE8IZzYAHzumdonpo898rc+XxwuNmBTcRE7GHfq3LDkm9TWVeBPnk2HnZWYU+eWAskCpvoNM50Ll33POqi0CdtirwP3IdZVo5L5OdZT28hx0mfrulMCnTiJptNTQp460DjGgkf5TfvF8WMDCrkm7cCegqQEcHWNyTq3wEoFRuXeaI2dMna1bXwey1Ew0QDbRtqIPzov7A4sBUd1HiluxtcVoFQGsQGOTQS5gpyKAfI1ls91oo4qxWz4PS1DsQgFoe1rynzfEFp1DvDzCq7rmjPtMfuNrlsy8dWpwjJ1/Z7icBYA/AYaNf9TAiPrr31s37/swKx+XueT9oF9v9EytDxq+sv5ZmNh697DuvF1/dvuHNA1pGOsc1GBa35XAXR5/sQ4MbVfT8Fli9ioddQ1rutW54t93ugcMFiZmdv84VyXNUUzaWzmGcl3UteJOZNPwW+xTQHH//Lf/BdTFq7gFj9s/78yHbTyuvko4MrP8jBX1qUuUn6OlVFwVUFlCc+wwvAVSFIAWjtaJ5hOXntYjUqDcMHz81o/BbXUk6Agr24AxWJeJiMvGAqC8m/NPK6LQiUuhE0ZDEooH5/P8hmix/bwYqLANhNOGG1BkzyHlxl+VqUzTj3SA8MI1myQulGRMcIB1MOH/2f9dEJoUgjWRZm9+hldUKwLL4n8DtkC/M06sd48UGhM8rNso27CuonRg8wLIMvgGNq9oqyjqfNUymebeImzA6Ok0uvGrSxY9Q7qxqJzhv3GjUO0b8djKZMsDPGmUm/NYrbr2HGC6mWK7D+Wo2x3fp/eUzKgCXxwIWgfsQ/YJjIVNLmfJgKSsXK7pR2sbzDgE5YlX2O/60HK+qj3TL1zugGwj4SpQcYyjTGy3S3WgbDKRZTdePl0DodtLHYB+ceTU11x9c6dXkqs8CPWTy5V1oWF/aEXHJ3n6pjg31p/kRaxNKZVwkMPEgWgWWdd03pQ68Gra0Yu89bGrHuCtks3OL/XMC70cqMbuM4dlsFNh+tA165KdQiDRRMdMOkMaFgaQ4G/2X8aYUHGBv/POrKdWkdeAEUWhxIFoglnwmmoJRgIhNHtDAGXH6HoDNz+MCYTH2bml3H9xm0sLy7jaK+LeqmJg80DBJx+hBwB9GsdAZUI6JER3O925KLCLPa7lF/IncjcvXDhHKLxhLQhmytIeDsjFpKzKQmxdPqciKXDWDmzgrXz1Ab1GE+gA2hWW8LEzR4e49GjxxI6HIqG8bNffI7zVy7IQV1v1tHstCXEmixEzuUuAX5JJGUS7FBvdv3lK2Evcl4yE/snn3yCt997Fy6/D/mjYzGcCPYQvCBzsnCcF+Y0WVoMDSbQzfJUf5SJxpggiEYUx4yJHimx8ezZCwHN1ZHAizMZQhwnJk+sVKuSaGp2aQEPHjwQ5muCrNpgEO1mHdubW8hnjwWA0zF0uY1OvyYuYujy55//HL/85T8RA//oKIsXL17g6dOnsrfSYRUIeVGplgWgIUgUDIcxZRQBwQSvDxfOX8KHH/4Al89dQrfSxKtHL1A6zGHUGSDqC2PQ7uFo/witZk2yztfaZUx9boTSMSRmZ3CGYd7peYx7E/QbA0kE128NMDe7IKCKy2+S7ZUaBYzRw97xDrzhID769GPce+c+0vNpyo4Ks+3o4BDb669xvHeAgN+PuRkjR6RMrfl0RvbX7nCErd0dbG3vyXz2ugP4/TffIhqISP6AcMAvTgKO79zinCRLFaM6y0SKVQHWU7EknBMHqHtJEJrzgfqR9XpFwse7oy78YT/S8ylcvXEV0XgUAV8AtUYTR8fHVmSNH9SwFnmOWg3VcsXyYjNxxFgMUiZ9JOP1xo0bcDlcONw/Qu44J+cMDXlKBBAlYngo92B+VkOJNzde42B3Dz6vW8APv8c4S+UMZOguJjgpF0V3e+3yOVy4chmeoHFwKpOqVimJtEQhW4Br6BC9cbL0eNZ5vR5hyudrJQFYP/r0E1y9cdNE8DTbKGfzeP34mehmo0NH0xSuiTGAaQwR6GlPOhj7HZi/sIDVG+dw5vIaIqkIAmEvPF5g2AVKJxXsre9i/clL1PMVOJmLolITYPb46AjtblsA8dv37+CjTz4SpwT1ttmvO5vb2NnaFcfQ3r7R2F5bWxNggpE63NN47vIcIbBHBp0k9aSkDEPECdT6Q3IfIbuUCQHfevgA127eQLdnNMfpgOhQg63Xw6unz/HN11+j1Wrg2o1rCEdDWN/ZkMSTD979AA6nS8Z6Qv1IAg0jE7KsrEi5lMKJcCgk+sAJSgMwoWqrjr57igcfviMSIpFMQGQaKic9kfKg9vWLJy/w9T98hXAginQyLbq/ZMbOzM7LmB7t7cJH/dHxBOViSX7PpNLCUiYziREm0URUJHfIpiXYQykCjrXck2jX0+jtdOFgQhlMrbBjD0YuB0rMzxEL4+HH7+Inv/oZ0jPGkUHblGz4/H4dz757ifUnW3AOPFiYWULAbQC5ZCoKX9iHQu0Yr7deYHt/Q0DBWWr9jw072ckErx3K3gwFLGO0BM8KnkWNZhXBiB9uj0POBkYQMPIkFAjDzQSxjIIb9wRoZ9TDu+9/gFu37pxqxvJuRWkIAsI8f9kfO1vbwl5cW1kVRxXZ6vLcgFeS23E+hCNBidYgOEh5I861rc1ddNojkXtglEI8kRbnkBhN/YEkg5P8CZgif3KM/ElONPZT6SSa7baUy/PnFBwaTySZLEEIvs75wLsyx1nvkIwEY6JOl9sjDrZINI6LF69gbmFJ2NKiETjoC7NW9kAryR1fJ+jHMWYbxNCZTPHgnbdx7951kLSzu38oYCfZ2y9fvcDRyQG6gyYGo444Wrhe2MeZ6CwmIxdCwThiqTlEM7OYXV5GYnZW2Psih+Eco9moInu8j2rxBIVcFpVyUfas2dk5dHodAaC573/+q58hFA9hd38L3379CJsv9kS2Kx1LYNTtYD6Rxtm1NQEqt/Z3kS+XcPbyZXz6o59geXkFvXYPrUZbtI/ZZp6rz5+9hMPhxvLSmowPZea4F3GvnVvKIBSLIByPCnhJzetAMCQgtUh5EfmkFjGB814L/XEHnW4drXYFw1HHzIkGEwxXJN8EgXnqmhP89vkZ2UK5RZ+J0GDEC+fkaChsX94HOI/4m3cXRl5Jvp22IYDwLOMZIIQcSyKQgDLv9wSpFTAQ8MFvQEHe+USSbmzkpXi+8E4nCK4kLzL2ZygUljsW9xr+kHDTaNRN2LsLCAbCEo3GOwD3XGMUKwPLK3sA5WwIJpPRzDm1sbGBrZ1tsQ2UvCTAUrMOr8tEt7J+BMhXV1bMHd7llXqSKMBkq5TvouNcASa3i1lkpqI5zogzriuC7LMzc7IOmCCYzn+Shuik53qYX1hALB3HyDFEHz0DQLt7ogU9dfF3B8MJEzjRgUSHil+STZow+DEGQ54NHQGhKaHg9RgwS+7xDk1M+AaA07u7AYhNtIFGpzICQgADK5mgSL4I0GsAMRJDFCwRe8ECMQy4wIxnVsI0C0hhWaZvjNQCIwnk+1akrIB/Vkg9P0u9fgV0+Dw6bsXmsABoOvcEO7CYyxTdELDdw2hit0Q7Kjgnto3zDZAmexXnPEG3iYmOpp0u7TsFoU1/UbtUbU0F5AweYew4ziftB35e7SJKJxlQzDj8pM8sRqPaPvbPc+7SNjPyoV4Me4aVqHYi66gYCZ+hrH3tN/5me/Q5jKbiaxxPPk8BNbXllAym4JisH4tdKmvaYt+qA1BxEAU/WTeNZGW77MAdmc1MXkkAmpiftkHxDAXuBTh3GFv4+3Zir2fmt4JlWj8FjXVM7GCeAqzsBwWC2Vdqpwtu4KGTyJyxOm4sW1jllqyDyOBZxEq+pva9zBvLnmaZmttLZA6tCG5xjlmkQcW2ZD3Yogf4bI2sZ/9qrjKWrxgHz1Bjf1vRvVYSQRImFBdQIqFxCBhQ9bRtFmlRHRgK0H4fz+NYaD8rEGhwNisZs0373I4V2HECxazYRrXbjePPgI0GADbyMeqMUkBU1wv3BQW67YAy76wKtirOoXNB54DuLawH54DYN5asnToudDwF87QBzbyv2ecf6y3rz1qzilvYfysYa98vtO/0te/PL50LWg916Orf9j40c8UA6nYAXp/B/hEnsyUfzPryPTteq/uBHYC295OOizKgtU265w6t9a99JaCwJQOseCG/Y3dIGUem6U/uj3bnEeeYOA2GxqFs5J4mgnfpvBHw24pWdfzP//I/FwkOPlQHVDuDD1CKujZKwSqdUDRS+CO6o5bWrWofK3imFdYFpYtdKfb8Pt/Thts3WTk0rEmuoJ9ckiwQUC8CurHoZq8AGevLTiH7hM/lhYrlMGxK26fMVnaYynJoe6lhpQuSmw8vLwquc1DomRWvodcciFzQCqSyj3hJEtb31Hg51DNsvAc8mN+I5OtFT7WmBAwf9E8ZyOr1YfsV5NSNmt9lfwo7umGSfXDjYt20D/l8GjGstzJrOTGU2U2AWA8RtoX/NKEiy+JGzD5SLWdJAuI1elo6oVlH1Syze2zYh1q+yqXIBiQZ3E04p3pz9FA89bQK+9iwJFk/ft9clsl+JbN4LHrQfJ+XVraTY6VeHtNvJvyGl0zWQ5nNZLqo5hvfVyCc48w5rUx+7W89tPRyQQBWPO4WuK9Mbr0gsA0SXmRdetgnfA4NAH5GHSAGYDEOArZRNy7+rXNc26PrRZ0K6rFUZ4EeytpGPQx07cqF0/Kc6mt6sdCDSjc6ZTTbHVN6QTMXOnNB07oIy9c6wM18NxsVjUIaOawj54+sjVjs1Kmi2XsFzGy3ZR7zs6q5riFJOkbqlOL6kA2bRgDHgYk52bAAACAASURBVBemFp0mgC8QwZAJyxxehGMZRBMZ+ANxLCyfw+VLNxAK+tEsAYXjOrZfb2HQ7GPcGaPX6CDsCQmjS7RYJTzLD5/Hi929bbx49kykCQjS0nnhD1L+xVwKyT5z+71w+lyIZWKYWUhh9ewSZpajJu6Wjj/u3z2gXeugVqyLPMbL9VfY3t3C2toqHrz3EMsrSyI3QX1oWS8T6nobAIt7GJ/tdXtRyzPRmGESMeS92Wzj/PnzuH//oQAMnAPHxxYIfZwVAHp/d8+E6Hm8IvWhFzcaUPOLCwJosYzlpVW5mPOZuxs7+Pbrb9CoNSQk1E2HC51qnb6RWJiMxUinzubq+bP487/8CzH+JkTcGVo77AsY++wPj/DtV18jd3KClaVVuZjS4SBRFqkkmq02fvUn/wyffP6pgFkkjuT2ygKgbb5+JQzaQJCh52XR52RkRDSZgIt6kb0+wvEE3v/wQ/zg488wOxvGuAZsPt1CfjuL0uEJ3CMHWuUGaqUyJtMBmv0KsuWsJJ8LJiJIL87hzv0HuHrxuuzN+YMCtl9vo5yrIOA3cjFkpDGkuNqqwhtwIFfOIZyI4Z2P3sO129cRSUZN8rrxVIzP9RfPsbm+IeGUlIgxAEtZxubKpcsC2I4cU6xvbArbm3sMpZzKxQq8E5c4Gsiu4/TR8MdqrQZeHo73j1GtVIXxnUnPikQFQWWeN5IodUzHZxu9QReDcV8YfMtri7h6/YroPU/AZEfU5y8Jo5aGPteRnMF9kzRY9lIv9WdHKNeqojX7459/jvv33hIGav6kgFcvXuDxH55KxADPCe6H4gx1OESyhY4IGq+VYkEA2mqpiOWlBXz22Seiq805yOR15XoNj188wfr2lrDNz125JCHoTP4ne6TLhWI+j3w2JxJIBAsJtnJ9EqBnEiwy+bLlnAA2Zy5exPWbN42m/GiEVrmOzRevRG7ANXSKhANZdwQGyeil4TLACEPPBJG5KK7cv4HVy2tIzCVFBoQAe78/FCdGKZvD068eY+f1hjgKGG5NDcyXL14I63xmIYNf/LNf4a137sMd9pn1Ty3VkwLy+RIOdvbw5JtH+Oarr2U/vHj5EpLJuAW2kEU9EicM31tdWpWxH/QGst/S+cr1RA14yr0QODl/4YIYMpw/0Wgckgik3sCLp08E7GYSMJYfiUewd7CLXLGEK5dvil48QSU57zxeSbApDOSWudtxbTumDjk36QwRVh5vkG4XOtMert+7JQB0Mp2E0ws0agRejmT+7m/t4cl3j5EIJ7CwsCThxnRoke1OINoXcOPunVui//vi8VO8fv5CQBdeYHlXYb2pZ849hvsBgbmZ2bQ4GHlGyznBMO1+TxIY0qGtBs7E7UZr0EOt18O7H3+I/+A//PcRZhJD2oleYFQH+uUp9jeO8OrxOurFtiSRC/qYG4KSNCHAM0GtU8ZRbh+NbgPp2TQSqbis3/39ffRbPQGHwFD4ASUVjJwRAeEpRmj2GgJC84ziOpRzgolfhhZrbGIMt8WlZXG83X/roTgg6Fzg2bt/tC+ON+4V3Cf5TN53eM+RxLsut+QFIBOT5yqzMy6vLMr+vbiyLOzIFy9e4osvv0YuV4LP68fC3LJo+vP8bbXacoYz0i8Spk7wFKViXnSrOT7hcAj1VhOFkpHGYt+KIcGSPdR4NInKCaovLywjGU9JvTkubAcjNQikNxgZGQxhbnYJqVQakXDCSD31exiPBrL/E8gga57tUCIF9aY1Qm15ZUUS2HX7A2xubqKYz4nDIpfLotYqCyuZklJ04rBsn8cPnzMAryuIeGIWiVQGkeQMMktLSM3PibOJe0S700CzXkaxcIJK4QS5k2PRheb5GApHJFybexMjDX79579BeskNyiB//eUjfPE3X6GWr4nOeuEkC4Zb8dzjGs2Vitg7OcLSmTX85s/+HJevLKPTAk6OSnL+iPxer4/t7R30e0w4OyfjY3S/W5KXIDETF4f2/NK8RFNMGHLm9qBH53ilIpr408EI9VYNtXoRA+rXT/totqhBTu3kBor5Y+RzRxgPjXQXz2LuLT63C+EIoxtjRvbP/SZJ9tb2tsnhQi3leFzG4BQkGpi8IcxpwMSbvD9LBEWxKHIszDVROMnJPOF3xb5yGjtHSRZ0oAq7v20SsPGuJfdSBla4XJIn4eLFizh75oycl9u7uzg6PrDux0avUxyOfub+MBqm3N95j5T3QlHJc8B8ClwrLGN9fV0AaM5NzmWSRijZIPkJPB7J88I9iuznmdSMAVKcHllzBwdHMieZ9FrtG971fMwZ43IiGI4gwxwTi0tYWuLdzCeRaUw6zTsA2yoAqd8rDOn03AySmSS60y7GngG64zoG0yacvj4c7iF6ozaG4z5aVuSuOOnIiCbgPSX40jVARH8kNgr3fFmb1N21wFUFO/SubwAPw5BWoIQREvI+IWjqwHoMaCdca4aRu7yntoKAKFbZ+gxGXwig7DCMQwWcFIDmeS0Acd/YX3aAk38z2oUONAU3xxZzTuU4ejwLLOk31okMaHE2OAyQTBk1A1ybSGNGQKq9K2Dc2JyfZEAL+GJpWL8BbAzuwHoqqKc2C59Lu1NAGYuBrWCQ2k1cp8YeM/doBVnUTuHfCrQJADowhC5l0bodb6Kh1V5j3XjWG7nCljj4WLbiDuYWYdbJsPcmApn7sNyjrLB3fl7XrfYRf2vb1eZUshKfzzpKf1hyKnyOlsfnKdgoNqnXJfJidBbr5UZJcSxTiVCCc0z/v9IM7CM62/g5ZeeqDav7hOIkMuYWOKb2pdrYCu6dzgFLx5yf+/6Yqq2jc0TBXYmetfpG7WwF9TkWrJ9iAyyDd2SNAtW1oL91DvDZ7H/tQ5EFs7SGpU+YTzls1i3vNfJ9y/NCJ7MCjUo8NGCiNY8tiYSg39gT4sy1ZDS/j9EpyKp4ijoGDHhqcnppW3VeaX9r3+qc0XorBqBgqWJ8dCiwLHVy6FzSsdGknNo3Gj2vLHJ1NChRUqMZZE+yMXgF5LSkW9h/Cs5qvTSpKZ8r42ER3HT+so8UY7GPmx1g5vcU0OezdC7q/FOAXPtEMVF9X8dDzjWbzjL/1rYQgFYMTz+j467gNn/bnbnaN1o+P6/jo04QLdPsTSNQekTHkvVj+wXXtBxSfE37Qfdw7QvdO9TxZZ8LmpyVn1VMUeYpI3wtB4c8d2IYz/rcUwD6v/0v/+MpLwmcCFwgEg5lGXvaGPumY5+8urDkYCXbwQp94YNZll2iQ8FD1SpVgFRRfn6ejdDQfq2sXngVmNOFwTrqhZh10jprx+uCYF3YNrJ/eKEiAElDi+2kgaNyDzo4dsa2DLzl+ZTN3sbSfeNpMgxgAQ3CYaGc8zm6qBnGyIsSDVM50E/DjUyYB0Nx+Trrz3FgOSIxMjDyBQrOEOgyA2oOZAX+1ROnEiJc/LwI8vnsFz3I+H+2TcIZLT1vmZxWuCPrImHw1saoXmptB+uiyeGUQc7PE4Bm/fXA0brxWdpW9YixbGVZsL7CpPbSmDaseN1khAkzMhcrTcxgWEvGA8u6GKkQh0l6ZIm4sz0ajsHxJYsjHjcJVFgffofv8/Ksm0CjTk3IifS9boYcZ35fL8wKsMqFSXS8DYgsC5GMKwLHlvyJtltBHPWSTi2JDrbBAAn9U21HBd75Hr/PsjV8UftEN0C9fOgGrHrrAhhZlzC9YKoci24k/IxePPma9rs+n+2ys7BZHsEntkU3VfvhJgZJz+g76ZxSZ5YeCHyeHEgu46TijzpJWKbK6miICL/P70i4uuVI4WvUl9Vn82+9SJClJRenodGToxyL9M2ITosgplMPBkPqD4WEARWPz+HM+Yu4fOmyJEepHQLZvSKKJ0U0KjXUSzVhjwY9AQF4JUuulSmWxj5lGyghQOkC9t/amXNyieYdTPYhZnlyTiXLeSwTR3o+idmlDBKZMEg2mVrsOzrL++0egvCLbiK1EH/35T9Iwp4bd28Ji0ZCqcmOoKETDMilm3NneXXFGOWDMSa9IdqVOg73DvH61SsJ1adswuLishjr8XhC1tzGxvqp4ZU7zkpIOI1O3ZcIPFJ6YunMKq5ev4bbt2+LQUUQstlo4HjvEJsvXyOfPRFdWvYF9fEJXFKrEh6HMBTr3TZmVxbx53/172BheUlkHgjg80Ci3vGrZ8/x1RdfCvNxNplBPJqUOc9s2TRSXV4ffvrzn+HGnbsm8ZaL83qK/b0d7G5s4LtvvhLmcqWcF2Y42bqhWBRe9ofDieVz5/Dpj36EWzdvwUsJkwZwsn2M4l4O+Z1DeIcuVLJF0bgle7rYyeG4dISxBwinEhLq/+777+HO7ftwO73YfLmFV09foVqoSLgq9wWOByU0aCC6/RBd0MRMWoBGMnaps8vQ1MGQ7L6yhODu7+wKAM25y/EolEoyb5koiYm0yJjj3Llw6YqMfcgfEmOPkin9dgfdRguNeh1umNBTrh3uZQSqdrd3TRi004NOo41ENCEJ3ajbLAkhXSYRXqffQiwRxdkLZ3HlyiWR2pjCLeA3ATWTMK0g5xyZyWRs81m5fF5YcQJA12sIxaP45Z/8U7zz4B0E3V4xsjdfrwtDnu0le400f+6/TL4kjsGZlLngT8aoFEs43N/Dj3/yGX79Z/8UoZkUN2jRDS+Vy/ji6y/wt3///4gkBnW1Z+dn0e33DcOaiWFbDWSPTmQPzSTSkgyRBr/cGRxu9Mne7XSlXaFoFMmZtCSSZH9SroGa7pQ+cYxgyS0wGZNhFzg9Lji9TnTRx8TvQHp1VmRVVi+cQSwRF2057gd9SRB4hMf/8Hs8f0SANY6VpSUkYgnRFy9WSlhYXcSf/3t/gdXrayYJIv8NgW6NRrED9UIJz7/4Fv/3v/o3ArRSqoTnEI1viSTTvADhEB4+fEckT/r/L1vvFRvZlqXpLQYZwaD3nkwm0zC9vybz+lvV3VVd7aXRW6N7MBAaGAF6EjSQAAl6GGgkCIKeBAl60JMgCOiRIECaAQaY7q6u7i53fd6bPpNJ7114zwjhW/v8zFNXEwBBMiLOOduuvfe//vWvaK/F3uVnf/NTZ5MzRzEsjBs5etnnYEfdmXe074dEEtXhsEFKZXl52QqFkp2bXbTZmbNhbexJh0iuKmzKUpCJ6QjjDMCI9qYve3DKtyVc47trsMsWFs/Zx59+asOjY87OZT4XjgqWOQLsf25Lz5ct1ZZyCQ7seDabs1y2YJVWzeYuzNqDDx7Y+QsTlt2r2qOvH9ryy1e2tQELd9vXHwHKhNwPDQ0b0USE+vIcTyJWzLssi2+0iWlGUogE2d091rA2K9Rqdu3WTfuT/+AfWWd3yookjkl3WqtyYlZs2ubLDVt5tW61Qt0Guoc8ASrJUkg0m+rrtFzl2HYzO9aWarOLVy7a3Py8y9Mgr/Pi28fW3iDqIOlth0QS90cbM1/KW70FoGQ2ND7q8hUA0Mwv9IsB6WCbkzh3cnLKPnj/I3v//Q+ts6vTVlbX3CG0tbPp96H/AGDK1YqhzkTfFDMFl34AAEf243jvwEHTM3OzNjYxbgPsJ3t77TiTs68efmsPHz50QG10aMT7AomCbCZEfQ0NDNjI0KCR3Ay7urm9EYF0IRyePaWvr6kQrYZ9ob139jetUivZUN+wzc2csf6efv+cvcdxLutAfKXe8H5iE0C0GuxF7D7sVpJG9rjDpN/6B4IWMYxT11De2/OEgThSaTcSo+IkZV1wMCvRZj0pHF1btrq15uXoHebAH/bT6C13p/tssG/Yxkanrau73zr7+m1m/qzNLZzzqBUAXfSyD/a2bW11yY739zyJJP3IXOrp7nXJC3Rycax++PEHNjKZso4us53NE/vmFw9t+fkr60522tbamh3s7dvYyIjvMUkeuLG3Y4lUyj754W/ZpcuLlk6ZZQ5PfC0sRvkOAGGItCKx6UQUGYAc01Hm0DWdp+enbPHqJRsYTRpDtlwnZJ11uWhWbbOUJ24v2Nb2uh1ndh2AhgV9eLRth4d7ls8d2XHmwBoAre0JR3nFGh4Y7Lez5wNLGMchcx0bDMDPnuQoe+QOGZ0jfA/pEoMDdm7+rJ1bmHenKrYBm0SUk0dmRHs35Eg4/xB2oD04Nok10B0XPSQvTFm7BVAUJyXvXbt2zd566y2bm55xu/7o6RP77LNfOZFIe00cggsXzgUAiyjVfMEO9w5cPiqd6nKAHDko7o8TjbUbfXqSfjq43tnhSfLEhAMEp/1JwMn1rAe1ctWBZ9ZH6kQEh4AI5iB5LQCg2QsinzMyOuHRDAC77BNhdMNyRzcbDhh7LJIok9B4ZGrMekf6rN5esULt2J3hzoJOVJ3JftKE4Vf0BE+sm4DLnl8olfA9COzeciEw5ATCAAry0j5fIB11CUBuAO9Pz1uNSKrHAYM2z18TB+1IChnOGgFcPv3hf1i/J4F1yzlZrwBQhP/QQ/ezC/JW0bkTO6LzgQAQEZgSEduuUg/nXDRSyT3iSRMB4duDA0xnndPrEhErGSdEBHR7m8SkGBy4qQUGrICuU4dapGlLuSnnSSRjIJAxgH9IvQRtWp3vxP4T4CzHAH1C2cRK5jl8h7OQk4pIYppO22Bf2BfpfCVinc7u9JeisgUK6zzH/zggBB4JkBOTVIxXlVXnPJ0pNf90vlMd9VvnbY0X2l04i4+RdhIKB4YjL40xnZMFQAtY1ff4rf5DeoeXyGp6ts7ncbD8+wCx9xNxApEEANeojvqbxJW6N8/8fhmwa+oXgdIC/Hhf4LtIYHqP74icdgpyRudrgcz0j2MkkWwEY0X3E7iIVGNwagQMhGkexkBoU53JBUB6Xoo4iztKQidMRFiMg4sRYEt5Ans6nPkVwRrO+mEu+RksksHSc3k272uucL3Gmu4d7xM+o9zcL25j5LgI/RSAY57NXlf3lPNEfaW2EvgujCfYsOAk0TyI2yW9Lwa0sCcIBdxbdeUazdHvA9C6h8ZgHGxXP/jYi/bX8Xb5fhvJJmp+c53GYJgzUcLXKBJcc4y20hjR3IpjQZonwnQE7MqWqL0EZsOA/neVDQezro2vGyqjnFO6r9pfeC/O2zeYZiTT5I0fogE4d3r7NaNIGUWaSILjv/vP/2nLMx2jVxwZSHnR4qxiAb4MYLESpVsrwEt0cSVw4/AgfeG4B10dziBjcyKQkwLH5ThkcCmHyhIfDHxfA0IdpsmuQ7o2CxyoALUY0Gxo6RiAsPhgE3tT4Jb/H3k+w+QKoakaEGHgh4WP59KGeH7VVu7VqRR9g8QhQ1IKYSBFyQNrQSebe4txy+YIMII6iG1Mubk/96KutK0WAza70tYWAMznuieDiPIJDHRGbuQBgskiUFsTWk4Ggfe8zwGEvmSjSlkk98DGTv0gRrtYwFynF8+nPQAlqCcsTjaEAGHyMMYnjcqkRYyNl/pAXlbqU6uHTLJ8JukGxjPX0b+jo8OnGwEADOrEmKM8bmArQTJDk1BAukBoTTTfjEaSFPqu/0aPjBCoKCM9ZdIGS+PEgX3ApCgpogPgkaYa41fjX2OX8SRw2DfP0QKhMJX4uJdXU4C1NL24B3/HwX3qzrMUSiu9L9VL9+J59LUWJXmJ4+NBmzgMDe/TXho3Wni1WHkotydv6j9lnzOuGQ+8AEJJViEPG++pTRhntPPY2MTpJpu+lSPLZQFYjDwETMyCHgMHBlxLJvusfuJuAhsZnbXRsRmbnT1n8wvzrh1b2DfbXj3wxICwBY/2D61RwaPY4SArYwt7BkvSmS/1hh90YDDRPoTCc0BjHvF835AmWtbZk7b+0X6bOzdrgxMD1j/YY+l+NPVgFFLWhlXRLD1JeDgu4Z3ffPu1ffXwaxscDmGn+UrB9VkXr1z2BF/oJs7NL3gI/d7BkbO/hrv6rXCcs4OdAwdJl58v2cOvvnEW4YULi87Goq++/e47OyIxYpSw8KQeElgiXcAYKZYqnrykb6DfLl+5Yu99+IGzoQHbCKeFcQrYtbu+6Yxrnn1CGPBR3tI93a612Eq2OWjYPzZsf/yP/sQBaEAjj4hBK/E4Yy+ePbdH3zy07MGBA6Uz4zPW3mq39Z0t29je8gQ9P/79P7DL1657uDtsMMYPydAO9rZs6dULO9rbsaPjPXcq8lz0htuJ9hgZsZt379mHn35qZ+fmfG6WD09s6/W6bb1ctaP1PetuJa14kLXt1XVra29aOVG01e1Vq7U1PMEZsg3v3H9gN2/cdXmJ1aV1+/rzbyx3lPWDNjaGQ7CDtL2dfoiFWUwbLF5ddN3hkbFhD00k7J7xsLOz7XZcBzAAJdfJ9ENdKyT4SiVt/tyC/eh3ftemZ2eCTmjjxJMzbq9tWP7w2HV1YfUxLrWR2d7bdaCKUHQSWsHYR46DJGqARcH2o/GIYzTrIOP8uTm7evWKM8By5ZodHGf8kE1CM0DFcjFozg4P9vu8hAHpkTPWtHqj6dIN737wnv3g4x9YV0fKdcjRNOc7x4dBCxyw2g/8+/uW7Oy0sfHRAHqctJzVxaH8z//Jn9onv/2RWUfLCqwFzRDO//T5M/v7X/7c9g727crN6+5gyBdzp6xIWHPuTB4iWeNld4TABMoeZx0Mz2TzVgckPmlYO0ycPhzDpGEP8hKZ/QOrAf4Y2vyDQUs4GWQ+aCuYhjiQqom6VRMndv7KRbtw7ZIDNTCssY35fMF2Vjft0a+/dkZ1Z0faLi8uuk7y6tqa7R3u29DkiP3Zf/iPbeH6OTNyynWZNfNmB/s5q5Zrlt3dt/XHL+zhrz635ZUVt28etTQ44OMLJzQgx6XLl+0P/uiPbZzorWbLnS4w8f7+b39m//J//z+sVio7AD87NR2YrEQ9dbS77EqhWrZ0d9qZgtRtoL/X2/Grzz5z9tGdxXfs3PwFH4+ejCbR8mRzAG4APCOTY3b52lUfF99++40DU0TvDJJ8GhtVzDkwf/PObWcawrQg8SuR4KVcybbXtixzmLOTatOdLdgk4rt5NkzzrrEeO3/5gs1MTVt7y1ynG617QOivvvjS25pNFvZ9sK/f5TlgX3vy5DZzqZZMLmvFSsk6Otss1d3pQAWgabs7inlc0pLptEuc4CiCkctPT2ePDXcO2MqTJdtc2TbYaMN9IzYxNhG0h8tFa3U0LVfJ2F52z8GiG3du2uUbl53wtbm8aV/9wy+dCd/Z0XnqLGesoUOeyR174rp0X7fdfeuOR0cwfujb9fVN+/rLr+yrX33m4DXs1w/f/8jeuveOz4NHj7/19QCZE/TT6YvRiXEvf7qrx+fW5vqmSwyRAA+pldJx1pmk/T04O5OW6uy02XPnXKv69fKyffXwG/8c9vzY8IiXpZAtOgjd19trs7PTvkYD/mJTMvmM9Q0M+H6ZuUGfM8dJiDs2POq5y2BKk3A3lUja2OhEZHfSwWF0dOCSRaU686VoHYSeQzwgh0Gp7lEa6JoP9vbb2PiIkZiWfTGMZur38tUL70OeTyLatY11S6W73VEzP3fWxobR6q5bPnNsXzz83HaO9mx4dMAdENynmCt6AsbBXhi8/VauAuIlbP78Bbt0jUiVQR8n6PnvbG3Yyusla9XrLiUSkujULdEW9mdoil+/ddMTfVIHJLYA/w43Du318yWXMMkfH7l0CfsYP+R3pS1fLTtj+frN2zYzd8Ymx4c9sIe3aXuA9Xbr8L5kzw4AypoCCE/74TxcWFywqzeu2OC4GVVAVaxaJTqiabX8iY895Dc2NldtZ3fNKtW8FYrHtn+wZasrrwjutpNmzQ+FsIWRzmJ/gAOeZLTMbyKqyGnBXnYLpybj5auv3C5QFxxaANTa+xN9M9jXa6MjI1GkWLDJDrZGUh7Yg2tXrviZgb7HthONxVrIOYD9n854OFx5Nvdl7bl06ZLdvHndBnr7XNf45dKSffnll7a9s+lObfTyL1+9YucWz7vkDM4fZMr2dvZt9fWK9wOsfPbF2AAcTgxYInhInInz5caNa5FsU4fLk1E2WNREnUAMwpmJHQuH7uBY80hIC+w51viOdIevL9yv0/MeEYFXcpmV44PjQDBCjz5i0AGIERHU099jvUN91j8+aK3UiZVP8p6EsNTIWb2V90SiifaWtXeENalRq1q9VnJGbiodwD+XfSBCpv4GdCXSUAQZgXxy4Pl5qVb5jRB5NNfZ/7PWCDhKdIR7BAAyyBF4zEPEkvP2aARWMU5SwFQckgJ0AqgbgCbOPTonCSgS2Yk2JJcJ/X5KbNMZpRxC8kk0688jJUokvcGc9TJHrNUADganPP0XB8C6OoP0gIgttWpIziYcQTgB14byR/VE9iNiFgqICsBX0BsXQYt767wfQLlImiSSKVCduYcAJAdJW4FdzxgVMMg93XnrOueBbAIAHQeOVZYAWsIeD1GzvOI4DO8JHBQpS8CvyqT66XOBZLSrcA6dZ0UyEpDpY4NQIshfkb61yiY8ROPOx01MgzaMw8AYJ5+EMBiNLwHFwiNEPPI9XATKBnCr4Yx97qPvxPvMSWptgRjEveLXqwzCKHw/H+X9imNMmkM672peqKz0qUhjAn01vmTbRFpT33JPETAF4OPocfwEnzhkFNaFyLEkQDyM44AvcQ/uj5+HsnBv7C7vu0MvinLQuGcfFccm9Hwxkqkz9xATWvNBDgDaW+2is8dvAqlB35d6cK1Ab8ohADvgO4E4oDEv0F84kcotrENtR7sLIBX4qntoLJ3aLwdzw/cF4mKzdb1wBpVL9VIdhU/G564wF/pAc4H7sB/SGIrjXfH6xO2HxqDaldwzmnca76qfyHzxcuhvAcKqUxxM13ziu7Id1F/3c0dcFGmfjkjDsk3x+8t+yMEiDJFrZcOxTz4Oo8Slp1hiS87KiIGOiF+kZuF9AkkPx9t/88/+ouVax31BKkJeOzYeGEJdJFCK/xXir4mvAmgiyltOZQAB5UXRYBKoxv1lyDWI4sadZ3GNwDAZJnmF1ImqvAwez40vusHraUqBpQAAIABJREFUGCYo17Ix0qTVZI6DqHEpA5iVNFR80KrztdBLckQAsYwT9SNhk9qMdokbQzYOHIplsBz87O05BYqpO8+lL3gG7S4NYxYJNunyYkoDRwOf97+vIUy78J4WOA4bbBx4XxskDWTuw0CTLAhl4HlBl2/M28+NVSNkn+V6efsUSsR95X1VXQBwqKekMtBFVDhS2PAEqj73k+OBvgyZtgP7RpPEGVC5gl/vIFrErKCMbDz5X8lGBKKLGc7/AfAN3nB5/2Ts5S0TKKw+1fO1EPVGid6QSpBhjRsOZ+KgcWVkzQ66nu6gab1xnvAd9YmMt7zs8pyLPRIPUVJ7aLNCmaSrzns8i+vlCdcGRCFdWoRk8LTg0f7abGtzyP/UXeNMRogQRIHBMs7OkosSO6pts7nj07lHHzMONK/5bm9P/6mDQYsGY1/RBJLgcO3jSIolLLpBv5yNPaHxqSR6hgN+OCPVVE/3sMF7bEt02/TMgk3PnLXBoXHr7xu2Yq5qVmq3/HHR8hkiPxpWyOUte5QJ+ukDQ36wCGGkaU/gA8MTAKxerjq7FDAa4IRkbBzk8eizIZ+YnnAt4Okzk9Y93O2h5un+tJ0kyHJcslqjZuV8wWrZkl+PI2d1dcV+9flnLu/g7Ia2sMFHR/ajTz62ydkZ6xzk5GG2v1u0tpM2SzbaLL93ZIe7h1Y8ytnm6w179t1Tyx7nbKCv3+7fv++sm28ffWdLK0sOisA0BWSCeTY1Pu3tCbMOjVrmMzrDDz543w/+jA0YloS5c6gjrHRvd9sBz9WlVU+iQlv100bdJEvqsKHREfvJH/7EZufPuH6mO0XqITTw1YsX9uzJU2vW6taX7rX+7gGXP2AsrG1tOnh095137dzFC9bV3etMx83NDXv83SNjDFVLedfrxK7CDgJYQ38aLdaJmVl79/0P7MH779vE6KR1p9vteKdgy8+WbOPViicktGLdmpWGHe3suaOgVM/Z683XVgXMnxy3uXNn7e69t+3chUuur7i8tGLPHj9zcJd+YjzubG353ALMxTEGCwjW6sj4qINco1NjDj6gh91KoLdY9Pal42BsEJoOU4YxvbO96+P2zr27duPWLbt8+bJf29UTNky7a0e2svTa8kc5K+XyzsyCtV6pkEh1z0Eit3sZInqydlI/8dB8ZDsAGZivMN9qNVjmBU/QNT6GzuUFP5SfWNKOYGQD6meOrVgp+vgMthuWwpDPS+Y4DHwA0P3DQ7ty86Y9ePuBO08AxgE1GAckpWTNd43cRt22tjd8LDsLjvpXalYpF13v9w//6Cf2u3/8Y5eaQeeWNsVJCINuafm1HeWyNj0/G4DGMokncWgXrVgIMh8/+MEnzvKnPTL7x7a9vWuvX63Y66UVyxWKls0XLNGedOCurz9ERmxvbNjW2rqvu7DfRkfHPNEjB3HfsDU49HY6AF0+qVq5WbXuwX4bm57wBKN9ff0eGg8DkTG0u7LpbOpEq93Dxft6+nxTun986Enz/vFf/BO7+c4tO2knOr9hxSiRF4kCYUAf4BxZWnEGtJzozoKGrQMg3pmye/ffsR/9+CfWBZBOsqckcigt10/9F//VP7eDnT3rRppiZNRmJ2G29li2lHMJgEQ6ZRNnpm3u7Jwnz+vr6XKHxt/+9V/b17/80s7NXLLrizeCOlBbSCoCsHKUz7rGL9EY125ec9YeyUopJxEMhLMjowMDy/cJQ0MOnvHsXC7vMhToV7dqJDatOpMwnexxjeORwZCbIV8rW2qk26bOznj4O3qg7Ed6UmmfY3//s7+zlderLguB/jXgOoAlxy6cGTDjNvZ3rNasW1d/j527cs7OXTpvtVbdxxD2GJZ3vUzCuiKB+jY+Pe1RJSS7HBkcsTNj07azum0bK5vWqre5TYIdTPg+m+RirWDZ0rFlyhkbnRq3xeuX7cz5BQd3YbF+8Xd/b8+/e+zzjCRzvn/o7LBMPmfFWskSqXabWzhr7334ns0vzDlwyOe8tjf27NvPvrCNlXVns85Mzlhvb7/PAVjI2DgA6KGxYbtw6YKzYCdIxtgZZGYY868ePbPjrX3LHRxZNZP3dYloK5xynT1dNnF2xtL9vba1v+va6MODgy65AWu6s6PLmrX2iDHa6XXGOV6rB4fo/uG+r30jI0PW3d3r44vklsgs4ASjrtj2g+MjK2ZyHvkwMzXr5wjP1UFi3M6kVZsN/58xcubMvDsottZgOWecGZls67AzZ2bt+vXrvnbiCCsW8p6gkHUBpygM/5WNVXfMTc3M2aULl3xP2ELj9aRqX33zpe0c7trI5IiD9SSdBkSFgdpP8ulUr2tZF8tVGxkbtemZOZffOCGsvNW0Ur5gBZxafX02Tk4Q5AggZ6ClX6/Z7v6hjYyN2827t3wuAHywPlSyZc+pQLRIBxJ+hYKDq9iAXKloiVSH9Q+P2LUbN2xqasbGxycc4ORanpfP5N0RsL+778CsSAGA0blixpNUXbhywc5dXDDPjQljrQ3wxTzKq4l/pm5WKpdsd3fTNjZX7PBox44Od2xvf9O1n1tGhETd9XLZe5UKQceZuU5bIPuFBj0RFMzlrd0dB2NxNrHnB5xG6xlbiy1n7j979szKhaIN4OxoC2cFbBZjFzuOXjyANn3KPoI9GmcIl+fY2/Pxpe/y2djwWJDyqIXDLQAz5SLagfVoZX3NlpZeebuiWX3nzh17/8P3bObsrPUMDrg9zx9lrZDJ2srSin31xdd2SJRLFP7vCZmt5RE5sIcvXrxkn/7WpyEnQ3ubbW1u23fffmtLL5ZsfQ0JlqA3jayVy1skAhtQkZecw4ZHR21sdsImpyetu7vH2dHr69v26uWSX8/5DrkcIpEAcoki4RyKxBnzDAY0a0QzeWLFetYypQMr1rJWbxWt0aqYtTestydtqU7ksCoup8J5hf9JxIh9ckmVaogG9vNyOoSj6wzF+zrrBHAngA8CLJMd4cwV1j4xRAMY6+BaXaHnkqgI0Z8kekS4g/2pJzuOkkzRl+G8EQH3kYQgY0TnD54twJmoJJ07eA8ZHscCykEOgnkWiEaR7nEySt7XCKQXosp0ZvsNgLcZgA8iQnQu0fnS97QCdkmmG4FrtFMcNA0AW2BKIu2nM7LaLpzr06fnOt4XyewNWS3UhzaOM5EF6uDk4JmKxOZ9RYNzLyWJ0/nTyx7JClAunE/CLuJnRRF4hK/4GSnSLI4TznBws3bp7M69eL7O9Bo7KrsA3tDWgemKl4b/9YrjCdhtnqtzNNfHf8CuRZ7SuAxAfgD69VvjWW3P+w6Gd4TICWFQAndFeBO5jIi8OLAsUFDYFPeiHZRzSPaMeqm8PEfAfwBTQ/SzMCThQiq/+kVkN64XA/40Yp4sMhWiKsKcAKgPWETAJeKgZmAvB7KdAHEcPDyX8lKX77cXz+b7cir4WI5+gtpASB4noFpSGMHZEjAS2YI4AO1Ooe/JN4T6BtKL8EKNF5HbmE+yA5RZIH38ObKzulZjWICo5jGfc53A7rjTBSBc+KHbtlqYN2ofta36Sr9Vx/gY1N8+36IIeDkwhAdRd/UV31fbCSP8jTkRA8YhIMXtomyYwHXGpNo6Dg7zPL6ruczfapdgt4L91d84uzT/BT57mWN51nT/eF307Pi8k/0J8/pNclnaTt+XBAeST17WCIDWWPI1g+f/j//8P2nJ4LHZFBNa2r/xya2OljFlUMlTJi9aHKgSu5lDCxtQhdvLQ0OFJe3A3xzu+R0PWxC4LK8E5dGE1mCRkdCiJk8PE5YyB89QWKS5VoxOvq8BJMBTwJkMDRsihQMIFFSdqR/llWxJXG+JzqEtMM7S0VW9NNl4Jgd3WIYCuQeHh3wjFhhywbDyG9YSHQ94SR9RZ97j+ZJaEDjoG6Zk8jSRlBY3OlwePQ1w6qeXPDD8Tx0pfzBSbzJ18hngsfoWwIj+xXCJiU17B0bVG803GVwtzLQlL9hw6i/VVaAn5VG9OVBwsJER4juBiRYkRfhfg1/GjrYB6KS8LCwubQJDNaZr1d/f620qjxt1ZpMbl+qgPrw0brivnB9oQLvnMNI71rMZP5RfgLCvMBGz1+8TJSEMm66gPS4DwDW0hScjQ94h8mQJkNfiIGcBfSUjLaPOGKOuYmPLeePAZsRw1vjS5oby8TxJkWhx5jkKA2MsCZx3I94KYWXci+vUTh6CGkUN8Bu9XsoTZ2rzXW060NeN9782U4wzWJQ7O3unkix8Rv8A4vn8hU3QkbZ6Da9wp6U6YUC3WbKz13q6h1zws9VM2cL5y7Ywf9lDcROJlB3sHlkt17D2VjIwNRNBZocD5NDImEtdDAz0W6Vad33XWq1u+9uE6Bb8AEnY6eH2dhSyW/cEQ+2R1hn1Hxzut8s3LllXf5c1O0iylrB6s+rAJH3AYbVVqjqbD3Buc3vLlpZeOugEy5mkeoTDAzz/3h//oc0sTgb9UqZOzaycNSsd5i23e2x76zu2/nrN1mH67h569nV0GUmog3bm+s6GvXj13AENQIH5s3POaiIUnpf3IQe0QtBEv/vWPRsdGztNTMp36EMOnyRMZGOPxuvx9rGzcJxpn2p39iYaqQDY6P5y6EP+gIMCdaZtmU8urdNos1YZRlYIu4WZtLm57RqJgOCpVKczQBnf2IF6A1mhhFXQHa1XPOyYMnEIQrqD8r59/4HdvfOWgyEwgCuFsi2/XLbj7QMrZXJ2sLVnVj/xv7HNgGovl19ZqVpzqYaZM/O2cHHRhgZHHbxyuYzdAwdsANUAdUlQ5dEbjbBpdVuEV789hNime7o8WZSHp3aiq5hwJh/a37AZATAZs4SFwRgGOP7hD39o79x/18P7YXV39rdZOdPyMUYob+Yw44kkaWueScg3IMXK+pL3F4ACzjgA6qnJaRsZGvLDPCABDOzMMY7gsmvkwqyaGp9wluThUdaBfgA5wq3rgHndaQ/FBS6njL42wbpoMj5IbFWyy5evelJGIgEoI6G0MC8rEWNd1xXKYU3nhzDdOkltI1b99dtX7cNPSZbZ4bkAGIPLr5YcmIB1XT2puUM23dvjjN7DzJHbZgCyO7fv2Z/9+Z8azcrqRAh7IVNyJuGL56/t4OjYDvYPvV/HxsdtcKjfx9HL589tc33VweeQsyI4OnHW+GEiygpeOalaqVa2E5IakUArnbLB0RFfewHEkBLY3961wn7GwVEAaMLNm7UTZwsD9jXbW3b/4/fsx3/4E0v39ViukLNqJST3A1gFNMxu7NjuxpbbH3TVsbXag7g9bWuzG3dvu2MFjfR0b58dZTIu4QL48K/+7//XisdZ6+/scocYDHM/YKQ7PMla93C/9U8O2527d53BXccBncnawy+/tP/rf/tLOym02a2rt4POeKrDQ8oB35Fg6Bnss4vXL9mDD99z0M2RpvZ2yx8eus71Z7/63JYev7JiPtiz6ZkZ11DFAYFNA6TH0YrNIjSzXq27rjzArzMKmzVLDHRZ31AA/eZmZm1idMwZ7URZ/M1f/bU9e/bCUm3tDlDTzsjRuNZzy9xWHRVylupN2/jclN1+97ZduX3das2a67aiNb30fMmO9zJMPNfZ7Uh3uaMNYAMwcHx43ErZoiclLebLPq8AnQDN2CQXSjnLljJWqpdsYnbS5hbmbWBk2K/PHsF+fWZf/PLXbktxzKMjzjiCvYqjCcbyvXfeth/81sfWM2FWPQ4RMGBAezs7tvlq3SWNskcFnyMHuwfOfmVjn3bwqcMuXrlgDz78wC7emDFLm+WzZodHBbdtgM8vHj6xneU1q2YLVs2X3SHkzOv+Xmfwp4d67bCQsdHJUZudngpAZL1hQ30j1pMatkohHARhx+PYITlpiF7Ytf2jQ4+AQRrB5RBOmi4nhPyH7w+SHdaon3h0CzNxenLG9xCerLqUdzvNuIGlDpt6cfFS2Ltu7lsGkBYpllLJAehLFxfd5mDXCZUnrwfrvs4N6xsbLn2DowMwFBAQTxc2+smLp+5UHZsetbZkwtjXffvdN7a7vRX2QB2d/j0So3Z2pq0XsBMSQE+3y7h1koDUHdbdroNOcrbR4RFLAni1J+3V62UrlCr24ccfuUMBxij5EBrFmhWyBWeQI2GCPA0AKwAuUg+5Ysm17G/dvOMRLkSmrK5uOvDsZIwOZE26Ivuds44OoiDSztCvNqouKXPh8kWbPjPjeSU6utjXmNWJvKybNcrm0R8Aatncvq2tLdvW9oplMnuuA91yHeGMVcp5S6XaXa6jmA+EFsa3n/mGB+zC+UVProms13H2yHa292xvf8dZmleuXrJ33r5v5xfPWylfsp/9w8/slzD/D/d8LmI7RHRQEnr2riRjBEiGAc2YYEzhFODZtA9rOvtGXmjLBwAa4MVcA3pmdsr7olxGC33d1tZW/PuUE0D8Oo6xyTFP6mftScvs7HpfbKys2ue//sKT4zJeHAzgHNVqupTZxOSknV+8aPfu3fM+w15StiePntg3X34T5ImyIakbETIeBm6BpMLz+R+2PnJbt9+9Z0OzyIS02cF6SNT83TffWeY462sx6wvjT+ATIDTjlnafnJ2ykbkJl9s4yO7ZYX7PmdCVZsHK1bw1TsqWSrZZd0/SrFmzQpGzUt2SqSAVlepAArAtArojoDkZcibxErCBbaYNAngSzkkCy1rNN+dpJ79EACHACC+Ac+QFXZ4jxix0r3BbJI/RargEHs/jGexP9BzOPf6sVgBl4oAa9ycEXOc9xkgiAgqx77xPdALlx+Fec5C9w7XnYfT5uajxBnSLg5Cc97XnEGEtDi7X6iGqmj2SwCEBajpLOXASJTVk3gj8pT4C8XAI6FzNfSRxICIRNkyYhYhAAiz9zFp/A7a6lEx0hhLoKcBO+IdAHj73+7YF6VPGpMqh85zjD9HenmdJrlPnSD/XI8kTgVlKzMm9JYGoqHBhKxo3PMOjTIpFj1CgjeOgnp5BjhgB3DqjC9DjHkSR8FzhAnyX9heY6GMkyjsgZ0ocSHOZsEhmVcCs5EglA+vjmOEa5SYSQEgf6p58lzoyL3VO92iH6BphDP5hxMKOg/LxPo2D7bqeusfBSOrg2EoyOHEhoTg4FyVrlASH+pL24XNkvJwpHe2p2ZcLLKdcAvjiWIhIpaqP+jD0bYga1viR40J2WXhCmJtvoiB4X5+pXwPYH8gmwhCkfS+8hCGnZykCWg6KOFguMJ1nyKGmvxkvPnaIjovJDf1mOwTAVbYQCQr1ocaP2lTzWuNS9ZTN1FwUqMxv+ttJSC4H9yYpqGyJ8EPZYd1b4+f0TJQM+I9AXWEmfI96i2ynZwhUli3VtW/sUQC0ZSdOMdK24EgQlkQdaQciUDR34/MyXk7ZHt7TeFT5ybdBX1EujREvK95xX4PCb2nv//8A6P/hv/yPW7wpEJrFkc0DD2KjwGFQoC03EqCmQcG1WuBkKARsMQj5wZjxI0Mhg6SNKvfle1zHgOXZGBHdW/fn+/EOEhCtThayr87XpoiBCqOEz5kcAhLlbQgeqEBXp4xayJjoHPL4XKAg1zJx+K6kRigThyHeo24qjyaae3TKIYM495RR4jcbLMorAJznA15xrRIl8j1t4Ajn4pAgo8KGhrbVBJeHxjdzkYYv95bsBGXnu8G7WvHkifFJEp9kDpBHbcLzNPg5bFF3H3itpgPQ/M37CknifzHkZQR4rnR/GFuUdWtz/VTSJQ5Y0x+0iwBhBjJ14Lkan/QJWanlKePZABTaCPF92obn0y/qYwfLOjp8fMMI1KJPO1BfwACeq4zdvM99qD91pJx8HjbMYQOUjUBqxq3Gjww0bY4WGt/T/AGM4XtygmhTo3EgkFsLlRZF31RFemLyagr81ft6vrzYAslkWH1Bjsri4fnRYqZ5w2cChpUkkb5kk869qSMv32iiGRoxuxk7qpM2YtyL+xdhrnLoiXSouB9zXTYD9pjKpGspD8+nLMUicziE92szhfHjfzZA1VrTyqWKg8td6X5SEFlv/4hVKwDkLRsbnfGEW/NnFi2VTlsuV7ZSrmKNctPDJAFNpFMEG3l0bMKmZic511itEZKLcw1MVMA+GC6FXMYapaJvotsaLUsn0w6CHWzverk52F27dcW6+oKeaLO96XINJJUCZCB4jXBy2uLgYN9ZshwwYPSCsAB6sem+ePmSffDJR3bm7Jwl+syaVZeztVKubnuvt2xrZcOye8e2vbpp+6s7Vi/XrJIve4JAxuvs2VmrNKq2sbXurLxLVy7Z7//BT3w8w3JCGxTGIHOiXAiLKhI58wtnPWEZTiYPpa6VXQvY5RD296w71W3jvRO2+Xrdnj59akWyybsDI2WDAwPOJAVALDcqdoKTqKPdxqdn7NyF83bx0iXX3c3sFuxwZ991krvS2INtZ0kzpwExCbckZBWmyeDYsF27cdlS3R340a1QzjlL7snTx7b86rUnJiN0F4CCgwU2GZmPyYkJZ9yiudqIHH4kuyKBR6lQso2VDTvMEN0xYFPTs850S6W7XN6Hscd4w+7A3CXhE/1/sLfn9wRMhR0Y7F7FN7oTUyS8HPDQcxjnsFHRAyV5GuA/jEGYLbDrT8o1tzdXr1y3++89cKkVpBZaJMAslz1cnX5Ch5uD8eHefmjjZFgLtzdWfS6yXqBTSWLHu7fuOnjCe9lMxtsIYJfkWge7Oy7HoUia7U2A/YaNTI6adbZ70rB333vXZUCQEFl6+drLl8vASNywVh0vdyskdxoe8fLs7+25/jRtAOsrrFfhUCRGBSC1b3gbTQeeGuWqnVjdowJ6BoIkAGsDTGjWFGd1l0lc1mWz87M2PjXpidBgzhH6e+vmbfu93/+xJ6QMDPumbaxv2cbqpu3tHvmGXgA0DkhyAWAvXQt9f9dmpiedoUcCSw61q6+XbG111ZNKAS5hDzp7ur0s6MS6nm5ff5DaGhkO8yGbt3KWSAQA0XaXKIDNCVO7UCp4/w+MDdl7H79vw+NjkaMYcKvD9nf2HSjZXl11AN+d+VFiWnR4FTnDGAS4IjHmpSuXrdZsGgkosRG00bdfPrRqvmgD6e6Q6LhAbgQysCZc43ZkdtJuvH3bmfmDU11WP8KJtmN7G5v2r//l/2NPv3ppwz3DDhTBrsGJBAiNLM3g6JBdvXPT3nnvXRuZniDM4/SwDkP5u68f2atvXtnBdtAPp50Bhg6ODk+jr7D9/molIkd9w/WDSb6Cvau2tdzRR+Kv6ckpm52e9meQuOtXv/qV7z9hPsPcrZcqtrG65lrHML2x08VqzRLpDhudm7If/uSHdvXOdesZTlv2qGgrr5bt8cPHtvV60yVAcJ5kSXrU0+tJQ7t7+w35ENccPjh2iRCSIcKoh9FKexChtX+4632JU7C7v8+jbTi4A9GsLL+y48N9m5yZdtAaZwcv7oluLXaDBI0AeN29gZmITTs+zrnG9c7ylrO5M0fBaQ8znt+9XWmXkpidm7brt6/ZO+/dsw58qR5zi4yLeZh/+ahg3332ta29WPJx0NXWYbVq1fbQ/SYSvidlx5W8TcxP2/U71+yTTz90APrVs6dWzTesXuhw+RHWdLSjkT3omwwOznym5evDl59/4ZE/Y0PDNogD5ODQ9rf2gvZvA+c5jo82m5yctoX5s76msz7s7m7b4fGBS8Fg+5nfkpmrVUKeh+2tXZ+Xo2PDtnBm3gEfnIolGOsnDSvkix6pA7iPU4ycA9h1NII9KbYlbHl1xSM3zp6b94gJ1kmkC376d39jX33xWUio2Ap7OyTxkLVife7q7bNEe6f1kMOgzhwOkjzkdEDOgWcmXQPXbP/w2BrWdAksSCLH6JiTWK5cd+cgydBg5SJp1dPb5XuVp8+e2eFxxnXIhwZHbOHCeWs1E15+gFIHrFJB/xoNY8qHHIevJQ0cghk/wE2dCXWCTY8mO3MUFi+vk2pIzIpzsVor2u7Ouj15+tD2DzYtmTKrV4t2sL9jxULGwT1sFNFIrPchJ0G7g/WeABGZOxzr6JfnOeNAQCFq4YZdunTFxifHXKrs0ZPv7NG3j+3ly+dWj0gq1EVnHx2OmUskwxQAHZj9x8G2Z3On5yhnbjXC3rqtlfD+1x49TQRfV8qZy2jZsxbjrPD7Tk3YwuIFz2sAkI80UD6Ts5WXy/b4uyd+LkGSir06+xCiFnAmoo8+v7AQ9gqRXF+1XHXJka+/+Nrnbu44RHXiiIifY8SmJVrgnffu282371hyEs9Sw443tj0RL1FTAKbMfWm+cy/qrST23GdyZtJ6xgatI5209i7kywp2mN+1XOnQk0nWmyVLkmG0RQ4NnBHIZFRQvXWnDnI6rWbDoxF0LhYjWCQnsW8FOEjjmLHj5wEL2qACMCSdEVImIFnVdDvrSb1ItArzGQA2mbJUZ9ISkRQDjnnmse/bHDgJOslMHj93eQRYYFuqrDprOy4QsTAZow6I4WyM5CgAoWlPiAys1QLz/NyMIH4EQnEfruX5OLE8f0B7IJwFUDy0k8AZ+kSRr9zDgZj2wC5lX8dzBFK9ibwMerqnAFJ7AOZ5iSHJ83WO8z1hpPHM59hGyiCAFvxaZ13GhABYvsNLJBuB47wnsNbLhmskkQg5D6KIafWnxpzwDQGNfP8UK0kFghv3omzYIsrAnkpnad2P9hE4H7CBADwRtaLyinhFsmHGO/XkOsdSIgAs4CAB9MRprvIJJxAorHYMG4jwEs6hMuu5cvLgXPaI2ujcGI9wdzypGfpc51C3Pa2Wn035mz5QHUQs5Lt6Lp+pnBq/AnuFnQhXEn7ia340D/hMREbuFSlD+H6V/T6RgwHADjIWwoa4V2i3AFxrHJH4mJcIdKqP5topUB1FN8SBSpybLukTkc4ERPIsKRII/1Eb6Duqk7A51RW7QRsqca0i7mnzMA5IuPiGhU25nckey0klwFc4i7dTNO6FoQnnYnxRRxErBTKTq4WXzm/JjpBYXeOGv0X+i2OKwlDizg45e+JDvrS0AAAgAElEQVTjUHUQ4Bx3UAi81zjQeBJ+FnfUvCnvG4a+7BnPFZ6mNVX4D/dwqcN6mLd6hr6n/tD/MOsFcsf7EMkr2UW1jWyZ8FeeJZupdqMcYW0JDkwB4cKA4KqE+73RgOa+GkenDOj/+V/8s5ZYyzLOHl40PBwS2BwenhphTXIerAVNwLE6SYZNxkqeECaXJCEkkcA9BJLJm+SZkUkSk0qdhuloEVVDxY29nqfOPfUMRsbyDVgZssnSWZ49OWKWaqLRoELyKReNz0SH6ce9uZZ7x9tAZaSOlJkBgfHmfYGDp6B8M4DbGlz8do9bX0jaIm+lJiLPkUSBmM3O+M0GZjH18rJEh/XgJa74gJXsBN9nEaZuca+TvuPAeKHodZVRpVzOsOvu9sEirek4eMnGynVxkVLIHDurkTZi3KhdVVeNKf6nPFrk5I0GgFZ/qm2+z9ql7Qm95l6SAOE7wYNGyGbQw6bMfsj4nt4R99Uk0eKjzQWLKPfShldGT2wHhafI4MbHoI+TKLQMAJprtdDqeQK98aDzosy+4UoFeRUZCG1OtEiLde/fTcNOC44KeaIDKFv0eoltLqeNjIHGs/pSfSgjEDZfwUvONVqI1Fc8I77p0IaCz3mf53Hgim801D781v24DxrQYtV/30DzP+AhL21YGK+yHWGxgQlTdkBCcjTBGRAWy3yxZKVyzdKdvdbZ1W+pJGWbtnojYc0T9Cmn7dzCJZscmzNrwXgpukZpWwsAverSGxySYbQDMAyMjFrfQMoSSbNCkYMczrGCg071Ss3Zy9Vy2aYnRpz5CRhL8kJYkc8Jiz48svHxUZuambKegS4HdSzRdIYpzDDALhhAKKn5Bq8j4Qwx2B0wUQFnYA/D2OJgffftd2xqbsr6B9E0T1itceJA99bLNcvt56ySK9nO+pYdbO5ZstVubEzoF8J9AaCRxgAMTXeHJH+37t21aqVgO3t7zhY8Pjz0Mq8tr51q2tHuw2PDDtKNzozbwqWLdvbigocVb+/vWubg2E6O6lbKFCyzf+j6zOvLK37oIAycw0wZBw0dm2y3vpEhu/3W23bn7bfs4pVLISNj1WxjedueP3viwC6M3S9//ZkDr2wiSegzPTftrMMLV877T7oPu0f6jrpVorb8xT/83B5/+8iBBsY7bHQ2kGxIYcvdunXLy8N8TKWSzrqrlaq2u7pnSy+XbHtzx1rNdhseHrXzFy7Z5NSMa2KT+IpM1YCVPV2dHk57Uq3a1uamba1v2t76nrOiNT+pKhrQ/YN9VigXbS97YLuHe9Y90OMa0WOTE5bwsKUTZw01SjVbWVr2upLEiFDosYlJB0nQHXUZLFiGzRC+V/Uw3nrQqkTKo1jwg4KDv42Wg0Dv33/fRqeGzEoh4SeSKR4WfnTgQOH+LhqYXQ64Z/aPvI9O2lo2NT9nH/7gI7v91l1L9QUArJQp2ub6locmf/3l17a2tOrz7/bNO/4sEgoCZiDRAnjAmGE+kFyDlxydJMaEQU6dK4WiO644wOareavUytbf1+esNxwwPp/zeStUS85+npqZtDNn5x3IIomUM+Sm5+ydd+850MTcwol0sH9ka6ubtrGx4wASchUcmImeYUwQ3osOOuPgxrUrtri46G0OgME6+PWXX7jOKOw8X+9bTRsYHHKmOIk2PeFum4X9A+szzrCTNhvq67e2ZsISaEzXw7yDBZ0rFewk0bTpM9MOoHMoPto/8jYAMC9EibqQOEDewPcusOzrddvb3Q1SJq02v/b6jVt29vw564ARWK0YSUPZbxBuTtkHu3utA2ZtKTjT0TQHgH7rwwf24OMPrWcsJG8qHpRtb2vTNdB/+q//re2tHvgc9AN2T9oGBvtc1mZlc826+rrtnQ/v292337KxyTErV0Jiacbh/u6eLb9YNsu12dH2kUdGYMcXL1/0vSFOKljshL4CHLJfUII5ALOO9mDPy/WGTU5P2/zcGQeqJsbGvfwAmI8fP/Y9DZqvJHfkdLa/tWsHu7s2NogkSMKaiXZrtDdt9ty8ffjbH9nNt25b93DS6sWWLb98bV/98iuPCDkpwcowZ8ZXanUbGR237oE+qzRrrpGMbA1lZF32hFkcsMk9Ui7a69evQhK+bpyafR72ixY6LPlcIeOyH/fvv+NOG/Zl1Avg9rPPvnCQGLYk41UHf0AbP1DV6w6mV4pIOSGJ0G75bMHXuJ50pyflW7yyaIuXF+3i1QuW6jY7YWPfMssUg8Zxfi9r337+tb16/MwquYL1d/c4q8llibqTtlc4tHKiYb//7/2hffLbn9jIaMrao2SYu6tZW3u+Z99988yT7p0/v2C3bty00bEAupYqLXd6/eoXv/AkamNDIwZPmKgHGM9IRyBjVak0HLy/eP6CnTt33m0Z7bWytmLLa8vBmdoetGQFVHrC1FLF9e/ZvwH2Xr+GJm+PywmxNh7s77pN6epMuv1lDsPMXV9f97GCLT1CFiuTc8cfDH/G3/zCGesd7LHnzx/bv/2rf+M2L1/IutMP8FXEmI5Up/X2EPU57FqqJB0eHhxxUGd3e8/nYwnpJZhpHUlLdnW7bFGl1rB8sRDAudqJryXMHxK7Uk6ipki0+eLFC58Du3vIzPXY8Oh4SKB4EkBj2G4Tka5yX3cAkIJkQLfPcezZzv6eR9WcObfgADDJfskjgVyO72sTSR+rJFIsV7JWKedsbX3JpTjq1YLl84e2t7dlpSLyg+02MjTgthctZRzhANC8APnFuGLv5WtMs+ntjGMFQKGzq8vHySaOk52dQJCJvhfYb+EcQT2w4dyHfkVTW2ciybUBDNKffA6Yi9OH9t7d2XGZjgCoVKytdeLzEqYgYB73GR8fc7kQjxYdHLDR8bEAZpUrljk8trWVdd/HcFZiz+bnrKFgx7HhHhEaJSMn+WZXZ9AZXnq1bEvIjmTyvpZSDzSltd/lzOKOi5602+vL16/a9bfv2ujklEsMsQ4+e/zSy3+4f2xIaQ0PjXr/CTBgrdY+ZGB40CydtLaUWao3Zem+pLWnWlZuFK1cy1qDRIQwfA3guWTVcsG1vhsnFbdBKexICw3wN/lxAJXigLLOY2/YbeEMKkCNjKZxQEhKCspt5OfiSs3HI6xMgAzsVFt7h3Uk2609GcAJ9kA6b4S9f8ixI+KNiDpiyX0fsCH6JwC5UR6XzvQpYcgd8YBzANDockesXQc0or8F8gpcYawwJoHYdYbTWdQbIHoJTBaw4qxuwLpGAPx0XlQUBvsTEZ54FmsE/anzThyMCcBkOPfHQWgBYWEf9yYpGW0jcp7OUTCo4wCYznZiRGK3dHbUs984GxK+5gpkVxkFVuFEpYwCORVJy/6Gse72z+fhGzKZyhfOtQGAhgCks+UpQNwIEhk8Pz7eBFBhD91hdRLIBkHa5s35OQ6yC2TWfVR+gX88k/nvRKdK+fQ8T7kFYguP4Ezl/RvJJDA2+Ay7JEBZALGwBI0Rnb/j52gBcwKf1W96nrAIAcjqA8rlmItruQfHjoOotUB68aSbMdkXd4pEOUqEB3hbt9A7DjrUAk01XoQ9qYyacwKpPWGz41DBZseBTIGRmtNygOg7XCdygcZiAFwD8EjdHD+L4Vih/96AkLKJul7OPb6n+soxojHqNiAyUsIs9P3fBIrD+UNzQhrkcUeAgO24XeBvYTa+R4uY5/ExJ4dRHMCO41wal6oXZYjjQRrHXKM+4z2NGbUtbUB76zsCguV8CI6bEI0hHEnzT/NH5cKxEcfkTvG8SD0gblfi5RNWw3txO6MysqcS0H5qkzwpbVgXlOtOKg+ntqA9coD+r//9f9HiQhkZAXli2bq3PmL3eihSxJamYAoZ0cYaI0Kj8GDftEWGQWAlByomZFyXV8CpPBv8L2MQB9s0AdTQdAKDW+VWA9H5KoMmQTh8hizI1I/NlJidMpDcT54febR4PoADn2Ek+a46QRMEfTkOHdRdbHH3vkXeVdpA4DoDiee7ZyvKLj8yOBTC8SMdZXWQwDe+657NWgAD+R7MEZ7hgCPgBIarXvcyaBGjzpSRTSJtdmqgi0X/W30C8CbPiCYO9+VzgZscELiXQEH1H2UFEPCDcrPpB3MBqDJUcU+SgEp5x/ygmst4u/IsrlVYg4eVR4B1YKCHAzcvrqd8wXimfoMZS7sFo/lGW0wLjm+UIq06bZTx0MixoBAlGXTKRX8JbKUd+V/G2tm3UWgPDA0ZR76njZYWOsyhHC48j3Elr2vcO6xxTVmpt3tFIxaZ2MdyJshzqHLyTO4lw6lNz/cXYW22wrwvn3q3aH+B1TxXGxKB89xXUhwy3oSua4P17zJwMpaMd16KJoiPC/6G7SoDK/vBONPmH5apxiPzzEHrHjYxQSIA8DmThd2fsnTXgHWlB21oeMI6kyRSG7CJ0Vmbmjxjfd0wWUlYVvBkMTCQfOMC4IX0CcmUJidsbGLQkGivNpsehkyYq7MWyhU/oBImPjw0YH09JBLpNGQ9awWzcq5ir1+8tmePn1h3V6czLzmAk6yGxIOumdRmrqf87aOH1pnqcHbO8MiITc3OOMABLst3KtWqH/S297atu7fPNRGRBoFN3iKrLWHoh3krZwpWyBRse23TGZmDPQMOZDH3K/VGYAjhJKuW/O8//fM/s8nJCavUy57ch/tRp4O9fWfKApChz+njdLDXRicnPKHa1bu3PMS9c4xBTwLHpq18u2T5/WMPkz/e3bNvvvjSckeHnqgKOQMYrAAuHd1ovZ6xB59+Yldv37SJmREjn2v7idnGyrG9fP7UcofHzuL8+osvbWd92xmV585d8ND3vqFBO3P+jI3Njln/SIfrYJKIhxA0wBAA6L/76595HbqYA602I5M6yfBGJ8bsj/7kj+3SlUXr6euzaq0cWL2HWTteP7Zvv/zWGV2Zg5ylO7rs/MVFO3f+oqW6u6xQLtjM/JzduH3dZRyc9Veu2NHuvu1v7durx6880Rp6nm5LqjVPitSP5MNJ3fL1kmUKGZs5d8buf3Dfta1Hx0d908cBmQR2r56+tEwm65IBHMb7+gdJrWnFStVD+NH+TcLynBi14eEQMkz4LWvCwda2vX75ytceZGIAU65fveEJ6TgUcuDN8gNAUS46g3h1bcU3BoBtJzC3SKSR7LB3P3pgH//wBzY8PYZqTWBnhMTVZmVzoP6v/81f2U9/+lM7e2bB2aqAEjhisEGwSBk7bvsi7T+0MX3eZrJBK7raMGucOCgB2NRoNryfqI9Y5Byukak5ODx0cDDZnfI2IyQ9OFlTzmw/szBrI6ODrnt5eACzrmyHB0e2s3doh3tHLllxdHTsdgXJjV7Y+BVshNnd2zft9u3bDn5yiAVcJTQdcOtv//Zv7euvv/bw6WSq05mWQ6NjfvjFEeCH3I7AlEKu4ca16zY6MGLNWsOTC8L8BJB9ufTS6tbwSIi5s/NuZ0jWWMkXHTCnYcfnpu3dBw/s1o0bIRS1FhIMv3z23MHwlZUV7290b10LN4qWKlcCCQCAGnmEIRJ2wshGk7693SMdWsl2u/3gbfvw009c5gJ2XLVYtt3NjZDk7x8+s5NCy6qFEFpOOzLnSMK4ub3pTqt799+yyzeuuVPFdX0PDsLP3r4dbOyb5dptsCckR2YzCnELmR+cXTjHSaSKPV28dMmjwIi28Gi4k6Y7iXD6DA2NBPmNCZwBg77mkSxsZXU1yDx0tPm4BmtA276Yy9pI/3DYwzE06zUbm520s5fO2vz5s97v9Pf66qq9fvraipmiSyWQaBKd8I2tTRscHnHwqq230ybnZuzcxXMOhsEqZE1Eb529ydbquj198ti17xmfyPT43qqJfnzFukZ77ZPf/tiu37xuXb2AiGa1cssOD4/s2ZPn9vLJC0+MiUMElmU4NIW9qwMFhAFX69bRlrSRkbEAfu7uOrCEEwud44uXFx1URcYF3WscU+gSo7eO7NKrZ89t5dVrl9WYGBm1zq6UVdi39HRarl6yyYUpl4G5cfdMmNecO9vNcrsntr18bN99+cTtNZIH0xOTzl5krJSqZY+egElKQlKcBDhZcDbubm7Z8UHOcsdVqxbrbg8YwyPDo77OY1+fv3jmbFrISNibHGBKNUQOIttQLFds92Df9xkwmj/96GMbHRn3aA+Y7q+XXjoIC8sTHWL6BzsGuM+eAf3iEgf2VthXMD+uXrtmk1Pjrp28vvHanj5/5Mn5AO5YL/xY2hZkw4gQInnoQN+wdXf1upPjzMwZTz4H05o+hw3LwMMRReQDjOsSjjQYoa2mZY7C3pg6LSyc9UgC9iTYDhxZaNlvb+1ECcR7IwAaJ9aAy0SJsDI5PuGgKkn3kMooF09se2fPXr58ZflS0WU/iEjC8VqqFgKon+qw3q4eS3d1WqmUs1z+yMqlrK2svrRXL564BEeplLGDgx0rlwqnADQOObfXOOOa6OuGpFDYNQgx7K8BqRmfniDaQ7VZcNvcvuNcY+/reYLKYU8uooJAB/qffuVsxJxysCWS9uM3AC5RVrdvhrwHMMC55vWrJXvy5InvXcjvwft+fkuwdw9sSuy4InWxF+yN/DDvhJqyz5+97b1wHkqmTxMswn5mLHIOQdIDoBmlb+VQw+kNsYDDejgz9Zzq9+LUOSVotDWtu6vLZs/O2/TCgo2MTzgpAbu2tb5r62trtrm16+cl7B72D8eFA6kFImGZ3k0bHBuxetuJSzWRiDfVk7SOdJtligd2nNmzerNiHe11lMit2QRQJal93mp17CwM6DZPKgkAfQpqRpIUOn/T/jr3BLJWkOo4BS1I1e1nrygJXyI4EU5BKxI5l6vuiGFMM/7DGbzdWonAxvfvut51cFoEcCMQK4gyc1CnET4TQKzxpjOnDw4P7giEGxjQ+o4TpUold5Tj2H4DoJ04WSR+7gigR3B08aJcOlvqWXF8QmCWQPjvn52ItuI69krYbJ0fQ6RnhztkBAwyPgQqxYGy+HNplziYRTsK7ON7PEM2IcyX4FCWAyH+t1ewGeatXgKgBJY6+acSogAEggqToLxhfX2ToI37yxHFb+aw52vIBykRzlyKpsams1+BzeiOge9JrNAujPmAT4R2FDgukpnL5FUqPif5ntjqwkR0TtQZU2NXAJpIUoq+4HneBsmg2U4/aUzEr6UsXi4SVUdSHBoztCdjkBef6cyrs7nqyWdx0FNn3fh91LffB3A1Pyv1kPCR4eogayO0Gf8LrPZxfKr9HSKgRXhhny3MRWAhv9XWwqn0mdrA26QV9Lg5kwqv0TzQWVyYmLAGvqfxJpxMGEeofxjPes+JMZILceA/Skrncj5vZI0EWgv8FxAskJlnah6pLeh7RXdr3skGwSDXtV7Xk9CGbmOicSob9/1xofGivlU/8D09O25DTp0JsmERsCxsknrK7sXHomx2HD85BYYjgF/YqsaU1lqN2aDiHMBlYSW6L88/bUd3HIbv8pKdSERtER+n8e8J+OeauPNB7cieX89Xv3sZE8ojEJXtJOSZU7t54lqA8//lv/3PWmzkAWc1eQV6SsdVC4AqKG8Lg0UbDhpIE1UdrEnAZoHC8wxlSBbo5p7ryMOmjua6eOhQfECrcdSpAs99sevuPgUxHeSNmCbB2IVEV5SRSeFe9UTCwVMB5Vp8uJYycT1AocI5OKjrvjyP9gCAZsNGGZVw0Q/gUbiPwE2Bl9SL7wLIUQ6YDxh1sZUdjIu0X+ILlxJKcR82Onzmk68jeD80CGQ41JYcFnnFPX2BRTDu9UJihHLLyUD5+FxeUOrIxlCOA9pNn7mHsFo5laeQtInXLxY2IQBX7aqy8X02xowLGQGuFQM77sEE3KEMbHqpu1j68vQI2OTasIiGbKXUR9+JL+JyTgBm8Hy+Q720kGnMyTEQB0elg+wsuVrQuCIJYXzM8mzqJIMCU4T35KQBwNRcoB0oj64X0K8xwzVxD3HcA8o1vOTcoN25l57N83lPGxD6Mz7elSyEttW8VxhK3PuojYkWHe4BUMJGWsC9QvBkqNSGfE4YpYwk7yscUVIxaA1qTqs+2vCrP2kXysQ8pO19Y5hGL3nAOpJpyxwXrFI7cQAa4Lm3Z8RGhqdtdGTKxoanbGRgwtrbkpbPlKyEREW5bN3pMPfoCxII8pqePWPzC0N+LtnZLdvK2uqpzjobURLsIBkwNUnmdo9Mt2qx6XpmXe1JZ7EBIGWODoOOaCFnnV2dvuDTLyQ8oz9JDMiCDMN34dwFD7PlMAPYk+rqskw2420MKMZBOJvLWK3KgSSERgKa96X7rUFit2LFmWkIW05PTPtzAA4I4+0iucbggLcXh8/f+d0fW19frwNvMNTQ1EU+BFCchHckevKogkbd7djk/LTNnjtr1+/dtHPXFq13JGmGCkvJrLBZt5WnrzwJVf7o0H7xs7+344N9ByhoVz+ApjttcGTUFm9dt49+67fszIVz1jPc4ZuCzL65BMfSy1dWLhYc4DjaO3BJDewqocHoIo9NjdnY9JgNjPdYaiToX+YLFasW865vvPzitT3+5ltnPzGO3fufaLOD7LF98umn9of//p/Y+PRI0M9OmNXzdcsfFax2VLFvPvvGPv/557aztW+Jk4RnJqe8yFFwOFy8dsnuvnvXBgeJCjEr56sO9GX3spbZOrbVVyu2trwSEllWy972aD+jRdpKIYWQtmu3r9u9+3c9mV1nd9JZcICyG69XbHXpta2+XrWtjS0bHZm0/oEhlwQ5zGZs4dKiXzM4OuhJyGbnyDsQwvCL+ZolkLTYP3TdyRwSOR0p12EdHRp2aRhAFkBX2G5oabIe7OxvBz3LesPam4kgOVSv2LsffWCf/OCHzjYHaPXwtkhvl9B0QL0XT5/ZX/7l/2k7W9tu91wSaaDXDyDIksB0BmQGdIBNzjozMjLqz8odZ3xuwICG6YdeKg4KWHgAcce5jAMPsKpgqFVPqg5A0468V65V/HMcJjhuiTCwNg5FOAoqVilXHdTKIwmQSNj8/ILbvoPdPa9vfx8JfgOifu/OHbv39ts+xgA3dna2/LDHeGW+/c3f/I09fPidR0ucPXvO66KDEnIyJDWk7pcuX7W37r7tjFz0ieulml//2Wef2ZfffmX5Yt7Zw7AIHUBptQeQenPLD8/3P/rA3n7vHZuamHT76G1OW+VyzgD+5S9/6esrYAigIlmz3WHc1u5g6PDomLO1+kh6GQHQ2FeA3/bOlI3OTDh7koSmviFva7dSIeeJEzeW162F/nqq15oRs4sIiZ7+PjvOHjtISQJHHGM4rphXlCtzdOz2oZKtWrLeaf1d/XZ58ZI7FI4zR7a0/MpZkr2DvdaWStitt27bO+++6zb0s89/7QzB7OGxswYrpZMg5TM+7gA0a8Vh9tCOjrO2sb3hEQwkNQWco585WJzUq9ashT1isiPIFQxPjHqUAQkUkQ0aGxlxsPp4N2OFTM5qpZql2gPItboawOTB8VEbmh23oclR15Odm58LjJNG1YrZvEcX0E/fPfzWXj55Zs160yMD2Xs4W7lesGv3b9lHP/qhTUzAkGeXblbNmZULNdvb2rHVV+v2/NELW3655LrYHi7fIS2+4Nx24G9wyM7OnfVIIBw5mWyQVQOAXjh/1oaHh5x9nynkXP6BMcCahY0/Pjj0MY7TkfGLhnCyO219w/1WbZ3Y/Q8f2O237tjk9IClxswaGSIj8lbIlG1r5cC2VnZtdXXZQTXGqIdNEr1Shd3CejhlN29cCzItHSkrFYv2+vlLe/r4ha0937Gd9X2Xz7h587bbCzHatre3rJVoOAhN9IHAGxyE7iRBT75U9HXovfsP7Ec/+l0bHes28FUSwcEgRuKHseZRAmNjrom8vPza8xAk013WPzxqyVTaMpmch+jfunXbcw/kS3lbXVuybOHQsrmDMPeSHOoDsMrahHY562ZXZ68zn+fPnLXL5694mD+26tGjR84AR94DXX5yE7QTyptKuuMkG2kpd/f1epQNkg7YExx91BUAGrvM/toB524AZ/ROA5OTMY8ME2MO6ZKFhTnr6oQZj6Z92TY2thzIBBgdnZrwxMblatmliIikwrk9NTNtg0MD1tZ2YvkCmtoH9vLVE3v83ddWLGWsXi86AA0DGu1/9lDsAZx5WEL2JeOSRok2uKLhkNkL07sjgBzYeN4TUKf9I8AN85n5yZxgbGAPg3Omac+fPbPNreCY5Vruxdjnxdwjco7v37tz16N+SPLGPhx5l9evQ/96PoqesMdiDIX9cQCx0EYnbwgOzgAEBd1LPiMZYMgnZHb+7ILduH3LoxCcnJFoOUCNfX7y5Jk1yg0HfSAiBGAznOv4m72py7w4Q7HuEWmMo63dLS8bDOzO3gHfs5GkkBZkeWF/mjnOuXPz+u1bNntmzvN6IMvE+qjoSvZ5PUN9rtdfbpQtV85brnhk6ztrdnC4bdZGDqGaJdrY89VdigP2s7NwYS+SBKyt5blLTgGjZgB6BRAoKlJnasqvdnKAt/0NOAI4KmlAnYUhONHu6Pmz9yQPBGxCXs02+rXDyRKsQXpuAFmCRjEAtAMNSFlFACSf+x4pkhKMAxMkRfTzYWys8LkwiFqU+EwgNLk1XCYr0j2Ngzn8zblZADT/i6Wnc5GIWfE2E37h7ZMMADsOmTi4rPNtB2QRr0+ok8A2nXH5jJfOTew94iATkZ1cEwerRPQL7XWKGf3GOV/1JQIiznKPn1N15tfZUOQ3yiQQkz0InztoFAHZAgMpB3US+Y5xGydB0QZE4aHbD2tGoGoc5NK4Y/yI6Kb6c2+i5fhf3+M9YUOUAzsd71Pvk2jN5DrhNCJeCSjFOSIAUW2ls7Hq6ZhVKUQRx/soDuSxH9GZXXZMfe9zICbdKiCY9uS7ceKWgEeNO4Gf2DXaV1rxSEWEc3MACeO2l/syf+OAKZJJAjfj7a7zP2UXjiRQ+LT9E2G/ifNJ9p06CGSWo4Q2jbPA9T51EElNc/RY6XgAACAASURBVIvxLIIc44WX8IDgiAiSGSqD2kUkQeoigp/6PY4nCFMQYKqxIKBUewzZcbUD41MA9KmtjCRmKaPIriob7wnA5W+uOcVyIokS4SOULw7gC6h2fCwav+oz9btssMaQ7M/3HQA+x76n8y17Fvo72GK1i8rJ/zxfaxn7Dc2D+PiBvCK79f324fty4Mhm8yz1S7jfG1Bfa4aP/8ixiXPDrzl5Y6O1fjtORRJCsU2DNySE9HMTsWzl+ZNOdNwQCyzzhT9iQKtRVSEmYpxZyYRT5TRJNXDE4qQsHkIT6bZo8mjwa5HgGQLnxMjW4KQcYXOCdEbYRLFxoEMVUiPPmxY0NbAMGUwNSXbwHDY28YlF+7LpZyNJx/AdNygRCBvvRMoh4JoDPgzGdKrDD1682GhzLWXRwoiHUQZNixoTgz7yidoZQjnixor6a5MjAJZ25jvqW4XWoa/IoZ7Nn7ylXO9e6Cgsj8+C5z5IYLDJFquWjSgbLgHt6nsNRhl39RtlUFgTDIhs5ija4ARPsm9UY4L3Aj4ZyNSbstBGlI2Nb3x8SL5BUiv0sXvtI0NJvTRBNaHQvxOwoE2nNhECo2kXhQ7GNxa++EQbcPpbMi1MWjHYZewUpql7AUALGJfB1ULBNTKsAqbfePbChkafUycZCQcvYptPLZTcT5sMbYhoY14AuPSrxq2MscotppbmA5/LSy8wQt7YuBHUOHcnDrrYqTAP+V+ed0Uf+Aa0GTb+agvqwv+0Y/A8B5CeejgbQp71k0aYyz39Vqs2rVZvt45kt3W091hX95CND8/Y/OxFGx2asK5Ur7VqLWc/w1hBngKwkYMiiQW7O4mUaPkhEeCFll7bWPcM7LlC3vp6uu3SxYt2efGi9fWxIQ3Z6Le29m1rbd3DcZNod1WqftDY2FyzQiHrTCMP3YwSerpWa7XuGoow/a7duGpvv/vAbty6bhMzs9Y5yEHJHDxxdnu54mV8+uSRbW9sW7qTsFtz+QOSPvji0jhxQBqgj+RatAlg4/7BgaV7up1ZTbtRBsKsYZQBQqNJjfMEcAW25fLSa0/S5CBCpewyBDCIr9y5bm8/eNvmLp61VI9ZqW5WK9YsWUt4AiykN7Y31u0ffvozB7hqpSCBQd919/Xb6NSU3bh3xz75nR/ZmXPzluo1q1XMDvfKhp4smq8wgtE2Rj8ajVzflJy0bGh02HWjSTA1OtVjiS4Yb+ig7lq5kHFdY4DNrY1te/TwkdcbuhvAFDraf/Ef/VNPBJbuSVgiAqCRHYDZWz2o28bShn35qy9ta3nLEicdzk7NFwp+MBwYH7Jrd27a2++9ZUPjKU8k2MgHEPpw88C2X27b4ea+rb5+bZViyXo60R8s2eHhvicCq7c1beHKBbv/0Xt26+2b1jXS7eCZA3gkUdzdt43lVXvy6Lntbu/a8MCozZ45aweHGTvKZW3yzBmbOTtrE2cm7crNy9Y30UY+Iqtxj4NDZ3Z2JVP28tlLW11ec13qwb4B17LVOGOT62tpRzgkIF4CIytFIqO2pJfl57/4lTOR33v/Azt79qxrVxIdUy2F0D6SwLFmEE78619/bp9/9aUfPgEFYUfCLgWApw/R2gXAmJubt1u37jgbuzPZ6aAOfYQGMSA15eNgh83yKJ9GzbZ3d5xBi5brxSsXbeLMtPUN9FqjiTZ6yYGDX/ziFx6W39cbnI2wwkmkuE+SwmzeD8Sw6q5ever248Wz5558kCga5sfQ0IA9ePDA7t67Y+2JDjtpNmx7d8uTXB3nAmOa3AI///kvXTt4cfGyM53zOVjZe64RzT2QDLn39rt29dJV66b+JIErVmxjY83Bq+evnnub9/R1+3xkTqUSKSNz+dEuYfldduf+2y55grMf28N3sEX8hkWNPA4gI8nQ0OpmvvMZINnM3JwR5s1rsLfHWaUkg/QEcod71gQ4SbQcjNTm0/dRJPasVINWfWevzc+ddUCKeYOzwh3u7E/QGWU9Tod9hm906yculVPKFzx8eLh33GqVul29fNnm5mYsm83Yo6ePXJd3eGLEf370kx/ZO+89sEI+Z08ePbLvvvvOGbuwYeslWFRhvxHA0y7LZI4sX6nY/vGBpXu77ebt23bx6mUbGxtxeYJ6pWwvXy7Z08dPrFaELFCz8ZlJB0qRLwKQ8DXxhLoCuJccfIbtwZgmVJ59HIDixLlZm1qYs/c+es/OXZy0BIlCT8xKhbqdEEGwd+CSQL/8+1/awfa+a+iiVY2D+7iStXuf3LdPf++HNjiUDk45ojIOzXKHRdtZ37GV5yu2vbLtf7MuoC8MqMD6ViwXLdkV9mUzMyThu2z9/YMOJuPEwI6wPuPgYf5mcrngfC0FJxcRO909nc6Gps+DXAmhr53OAge4B6C5fiewTAFRSWzI91hXkLPYWkWupmj7B7uWTnY48F1xWTLowi0bnRqzjz7+0G7evmap/igBLu2zVbXt5R179Ktn9tk/fOEavBfOXfQkdZQFwI35fGI1O8oEzXteAEIcmbRnYExjXwCvP/30B+48Yy+AVA3gLw4DWM/oKg8ME/XWci1gZDWw70EaB615wP2ULV687O1JffYOd+ykVbeW1TwxJfq5vndCs9Tawzp9mHGZj4nRKU+sevHsoh/maB+YuJub6+5ATnUlXf+72UK3M2GJtqSTL5CQAdz8rd/5bbt27az3bSZTd+ci4xzHKo45WPAAprDcSTRYrTVsdvaM60+z37h8cdHOzvc4GzebNdvbPrb19U3b3Tlw4JPvwYg/saZt7a77HBkcHrSpmVlne6dJOpoACKq5BMejb7+yQvHYEu0ndni0a8UC+TaifSX1d9Z4yQpFkp2HcwmOLw6kfsC1EMWHHddeWXtN3/+nI3JHq2Ezc7Ou/Y6TjfNBqVKx7x4+tMdPn9rrV69OHcJEveiwTiQRtn92ZsbPEzzPD/itoJ/OD3vOvp6uIA/UGyTZ0Ahmn53LZzxcvb0Z2JtIkvm+OcW4C2B0uqvbZV1u3Lxpk1MT/jnrHw6BL774zL756qHtbuw7S3pkaNTL5snuovMhTq9379+3XhyXrYZH4OBceL2y5LZ5/+jY2to7bWxswob6Bm2UHDjJQCzBEXrh8iU7t7hoZ88tuBxOo9bwfAlokuOMIjJmZG7c+nEUnTRs53Dbdva2bXV72fYPtnzcFgtH1qjn7aRRtrZEw5Ik3YW0DdBcB5hunrad79kZIRHjkN86rwjsxckqIJA+h1CBWpb26zDXHBhIALqHBIrMR9oXB2/IUxIYr0q4yvgkf4rOFvwGaKIdYbA7QzARGHgCZwSMeJLqSHPZz02dUbKzVpDAoCxuy5sh6Rj94+OxI+jIssYJBNT5gmsEaLIXiJ/5hEkIaEMSh+sEgAHGef1bAWjRtToP4axxckMzRKiyDxF2gB3zJJFRdDa/ue/ptRFIHoAjOUwC+BnAxcBOjzOp6WuN2zjwpDJjd+OEIYFJOkurbAKkBHQLaGOd0L0oh56lecr9RNDhdzgzBnKX1+skyFnEz6S8r5f6RlrovM89eVFG4UcC0XXuE0DOGqjyacxIQolr2Ifonjo/C3R0UDRyfPJZHDjlGseGmm8ScspJIHunsce1Gh8CZ8MYD84ezScB0CKFCcegvMKh9NxTjIYV0okFkVMgGb4LgMpLmBxtGvCCwIhXnWFAq5wCSIUHUcYg0xDKqPO55hUkSJ4tWQzNX7W9z4PIqaLruYfaV2OF8go7wjEvrEmYQRzfoPyag7IH3EfjRP2kOUOZBMLzt+quOgn3EtahPpSEkMalr/fRHNPY0544jjvo+/xW2+n7qi/fF8YYxzk0NvT9+LwW9iT7p3bkO/F++T6QrXEjHO+036O1DAA63keyWfFx6QTHKJdB6O8Apns5IwBabSvsSeM7Dpyr7eOOFuylysR3GScO3J9KO0Wfs0RE49YxoM5AvGj7n/7r/7SlxhHQrIbnoMPi7yFZHR2nwKvAR0kiaKJxH7E4NZhVUcA8MYlh9GDMNHAF8Aqx14QVKK3fVFSeivgAlVwA96MOlFUNyr3Cs4IMhTbfXK9smgJENZhldKkPDGHK7ky+CJznECDjSZh5AC5DcjwamQM92q2aTJSZ7/MjQJaFPDB4Es6mpJ15LpsXyqs25fm0syapGAlsomgXAAFfECNgUMAxZQRYVjtQNn7YvHEt9yfcFmCB+vPD/Rg8YsIrFIhB5WwHJCciZgBtxz1cjzLHJvZNFkyBo9oQyIPGtZRPID6ABhsovi9tSYVUUBZtJALDNhgQl0GIGPO0lycHi/Tn5HlTEsFgCN8knvh+f4TFLkiLSOuKfoi3Nc/mf/rUD1bR5oa6eb+eNBwIB4AWuB8OgbC13mQkBYAW09kB8vagkRw3VvytzSN/y+DFF20ZWBkKGRoBu/wvIFqbLNXnNzZmERuAAy7lom3pF7V7fN5qvtPO9KXAf8YdQKuzhyPmPM+Ut1QLo29mUm+Y2fE6S78bNqzGC/0mo8z9gmOp+3Qjp4XZx1Wj7syMZGfaEh3dZk021J3W3tFr/X0jNjY0bRfPXbPB7hFLWIc1yieWO87bSS3oN2KG0XtkIwOIFjZHbUaIO8Czg93oVxMe1p22u7du2qeffGSdI/8fW28WI2eaXYmd2CMyMyIyIyP3lczkvhRZLNZeXdXTLam7pZZaA9tjG9aLARuwH4zxiwFbGHuexoANw/CL583wmw0/GJZHY0uabi0t9XRVdVWRxTVJJpnJ3GPJ2PfVOOf7bzJUngSIZMby/9//Lff77rnnnks9EmqKurTyp4+3ECJ3mIeyXhfBgE+FTzOZE+kx8ocgE9c6n4VF3ba2tpSqzors77x7F2+/exeLSyvSO6TOJ1lcdMSPDvZxTJC8UkY5X4Jv0JfDr3XTaMrhowyC2U8yo+iwVupl6WPqQByLolwsi723ee48rl+9prVzWjyV09JqdmQvMpmsnEiCkZRAoF5qfCqBG7dYjOxdLJ1fhy8EFMpF1MsVdCtNZPYO8XJ7G4VsRqAQgVgCfRxb9iclRmYWlnHz7dv44Y9+go1LGyrumM1TU7uOgz061ATbS3JIl5dW1V/5fEHgGw+JFy5dxMbGGqYWI+i2IKCwXDxFIXvsitp1+sic5FSFnsXnOoMesoUi3v3wI/zDf/RvI55IyN6nZ5ICnqmfSqeXRfHa1SYef/0YLx9tI9gPCYyn9iblN6KpCbz78Xv45IefIL7sabeWCEB3kN/LYvfBa5RPmHq7L3bpfHpadmBr6wmyxRwGQT8uv3UF73/6IW7euYGJmaS0fwlsEKTotZo43D3Ai2fbqBVrGIvGceXyDVRrTZTqVSAYQHp5DueubODG21cQn3O2ns9QKVSQ38+oDwlwkMF+/+v7uu7C7LzGvU/bTS3wfleO8NUbV8WaI/tKqZR+AppN/NUv/hJ/+qf/UmnJBFSpWctxpHSAspxYtLbTRmJqUrISp4UC5uZnxMIjC4tgTvaE+rx5gXx06AlKEICmfELY51iFLGrI4nssDtVvdXR/ypZo345wPldxlDuWLMKt925jbmkR0Ymwil9yD3/8+BH+6q9/Ia1jHbhZgHFsTOBatniqtTA9N4Pvf//7uj+vm89m8OjhQ9z76jfYevJUe9iNm9dV+C6ZmESv30WxXEChnBdwSjb0YEB5KBbLqmNj/QLm0vOyqzy7UEoilUxgaXUFV67exPLyCkIISmKExcWODg5V8JPSPQTxKDPCdUfKP7V+KdUx7DiQ9OL1yzh/YcNL0XeAus4zva6AUst+iEYdABOfSIrBxwCWmLihoNiXy/Mu6ESAk/b4+fYzgeClSulM75T2QsF6ZqBUa2Kxz6Rmpd1L9ixBHwJ3Z845U9b9QYHRsiHBkOQJOC9o9xkli1D7fjDABnWOl5fUB69ev8Lr/V0kZiYl5/HTP/wZPvz4Q01bBh8ePXgoVjGDVFF/TMC9nSUJDlJ6iFqtzV5H2RI/+r0fY/PSRYSTbu7ThjPYQpu7df+p+puONPWSOY7sHxWgCkWwvrahc8/czLxsEVnqDBBIxgF96dJv3riIn/z+TzC7OUF8UyBgvdZX4I+SRl/88tf4q7/4hdYpi/BRboJ7UrVTxbUPbuOHv/dbmJqLA4wFdIF2daCisGQ/H708RO20hpPXx7I5LMDIoDezTqqtOga+gZjNV69ex52335EWNYFH7g3U5OdZod/rePaRuuYDOROc+9yXovEoBv6egi4slCnptMibgt7cuxfml3Du3Hn1HYFPOYvdjs6BpVMHalMbmRJDdBCb7bpAzfB4EPNLC/j0B5/h4pVlB7ATL2mR5T1Er97Hq3u7+Iv/6+co5E6lCc9gBNssQAF9FU7LMhgy6InNHfQF0fbOms7vcCn+K8truHLlGhITk07qpke99hJK5aJShAm+Utao22uh3qT9PFCfpGZmxGJuNXtITaYxFXf2N5M9FgA+nhhDOOaTnEit7tin7kwxIfvfqlVli6YS09jYuIT59ILO/N0e98MTx8RtVuFnsC4SQYUEk2ZLTPUk9/LxMVy9cR0ffvgR0os+J1nEvbsKAZyU46qVK5IvIsjA7xnreXllXQAmQenLF1isjxkrQOm0iXymgJOTLPI5zuOwWN7RiSjGJqLIsBjr/o7SzKnFy/PCzMwUplJxRMI+ZHOHePb0oRjQwdBQz83MnLgXCON+z7MW9WX5jI2mS38nqMaUeDLh+UNmLW0/WcmWIUcbQukTZRr6IAkGAs/U019YWpJPwXGl1BPtD9nMPFeQ0icfyu8xSq1GQDiiTB2OhTL7gi4gasFrBjdJVFladddm53J9v97bQblQRhAh1GvMYKtLjnAiTpDeLWO2kdIusvPJpIBWjr325yeP8ejbxzjczSAUckWzmIVnZ2fujXyuzYsbkudhRo4vyEBpCLlCDp9//mt8/uWX6PcCko1ZWVhS8IRBELW/WhcAvXruHJY31xGLjys7olooI5/Par8cZxbNQgoT00mtK67Dw+wRdg5eYv9gF5VqDv1eHXXquNeKGAzbiEboQ4UFEA9JaFLMywGlAmF8LtVZoK7ncxogquBz3wGdBlTQD9HnPECUwIGuFXTAhrFgyRLnvK83mrq2/KqAB76yER4AbWCIAdBktguA8pjWrg2ufQKygp6MgSeVQQBa2MHAkeHYFmUwh6Kao82m81M59wTKeen+DsRzPig/zz1JRDH/m7TzUQDrDcDqAuAGIpocAYOXRtoZ9cNYpNAAaOIjIe9vA1/oT9q1DTQ04NP8Hjcubny4h1qfWZ8YSOWIZ2/IRgLyRzKrBSZ5RQgNEDPcxfxBA4rt3o7N7vx9+bAsFE4tZkpZNV1g03x7609+1rLb+blRgJM1c2yemU9qoJz52w4XInjqWNAGYPJahtmIpOQB9gaS8XmNpMV1ad+lnTACIdcRX3fgv2Njmr+sMfEAaJvvAqW9NvB+PGfZcxogys+wDQbeG2YjPMhjCPP/Ziv4nAbUmf9t84l9Is35qJOKtGd2c7mJRrvhMfRdP5Kp6/rR7fFsh/W3m6dvCmDy81aE0ljj1g7+tnVugKnNc32PmdJe8Uieq23OWd/wfZv3Omd78hPm29t7nCuG77j15TAM62/D1N6A2b2z9wwrsOcbHUebz9bfNgbWh3zfrQ9n9767xiSR5dkYfXfoSHjfbT/bOvqcNj78bVjmGVjr2VObX/w9uu4Mm+TrthZ4DcMv2XZb67ZmzG4YBmsAtPW5fccCILa2DEukBrS9NvoZC8YYFkVmPeerYbsO51AU6AyMtr4w/NQCLIYvvrGRbs9wc9NpPZt9ORsXuDlGR1Xryn3kTVDR8KD/9X/8b4Y65HqsV1tM/BKdLXaERZxscltqx6g0gC1em3xmAC2ixe9wIfJ9AyB57dG0DgOk2QEmp+HSExzwyAfldSzdwhYLr2kDbSCnLUC23XWcY1nxGga0jbItbaMzgJfPponTcekpVjjRpDJ4HX6WALQxT0yKgN9rtFxRBus/W8BWNMEWrTS8IhFMJZy0BZ+X7eOg6wAQcZrGNvg2FnxNEg5eOif7wBjgPExZwR9bRC6dfVbjzAOh6UWTiWvSBtbHtlAVkfY0vIz9ze/bWOp7dKo9/WpbqC7Nb0ITkH1jfWl9weub7EZ6ekrzgu004J19a6kLZsAJQNv8E3vImxdMN3VORVBAML9ruuXsE4J9Nk9sARiwznYUCnkdWixyI8PsRd1trvE3n4FtNuPCz8uQ0/FLJtHzDjxm4CyAwDYoeOMFEfisAnJbbfUR22KG1zZRMzpsi61H61uLIllfjI6VYxG6aL4ZMGPd8nsWCDH2MPuR/cp5x3saC370oMPr2D9zQtguXldMmGBIdoJz8bt9Y5sGX4+xgJMH5tuc5H3E+GMxyaFFeN9UZeUz2ljYhmx/25onM4/MDKKi3QFTIBlZm0A4ypTXSSzOruHKxRsYC8Yx7PjEuCMQSwYxdZ1b1SZKhbJYfWMRFh11zju1Qr998EA2QMVrIkyv62NxcR633rohAKrR7mDv8Ag7O5RPONQhnE4bwedo2A+fn0X4qEl4LDCaYz0/M69UYt5zm+wgagGmUphbmMfa+XNIswgXyWd0LAM+pQkT3MwenzjmYr2NsXAI0UBE7WoNnCYj1yoZmWRmjsXHEB0bR7lewa+/+BL5QkGsS4LMywtLmJ+ZlbMUH4shXzyVDho3Mo5nh+nBdAoGfX2v0Wrreksri7hz9460bFkAiWnJmYMjVE+LkpCgo0npDTIwyay2g9jJSUYAaHQsgSvXruKjTz4TEDo+kZCNIpBF1iXnLufUytoq0umktBpLpZ766CSTEdhJDexYNKRU42z2WExrFtajLjczHZh6S/ZtdzBAoVLH68MjXL91Cz/4nd8GtSLJvktSdzMSdSBaoYBWsyrt1KPtQ+w+fQ1/i7qFjsV0XMggGI/g/e9/gPe//yGm5pkfDRQLbXQaTeT388hsnSCze4RK/hSpRBLTySlUy0VsvdjC/vE+Ku0mljdW8N4nH4hFTTkNyl1wTrDg0v7ujgPgsyWlA4f9ZNlfRrc3RKFSRbPXQjAexZVbl/H2B29jejbp0tq7bH8RzVJb2t8Efqhf+fCbB3j5/AWmkk4qgI4UC2aRYXX95g189oPPBOYH4h6jtUn73cRpNo9/8Sd/ir/4l3+O1YUVfPLeRxiLjml9cD6clk6xe7CP8akkrt26gcXVZcwuzGI84ke30xbwuLf7WtIpudypAGgWfuRvjk2v2REQs/NyV0xSepBkmE6EYghTg5AF5dCHPxwQAM2ilfNrCxj4fWj3mwKgCULxhHt4tC8AWoEzyn0w4OwDKo06uv4hFpeWcOfdO2J9zs+mBcgVTk7wr//2l/jz//fPpIHNYBD/MXWa4EKtWUGr20CxXEKhdIpEPIUJFkYd+MVKj48lVPiR4ALXMvWIE8kkFlbWkYwnJWXCitKSwikUlT3AtV+ulhAIBbRH0NmvlCpOgsTvHGUGAjhOkTEnC0YgXYwPr97D6/192eVYxBVSTMQnlanA/Yi2j0Hcn/3sZ2IfM9hgB0NKKvz85z+XBi37h+ANJVTsUK6Dc5uZYHFJjDCVtnRaEOOaAVx+hxrJxlziPupYiyHZyioDW1EGDcLoDnp6L5mYUCZGpVaWzjILpjGL4INPPsa777+n52PQgQVYnz9+KiAy4nMBac5dy4wjK1ZsTz9w/vJF/MG/9TOkF+eAGNBrMMusjg71z49zeHr/maR3+NxzC7Oy1wSoCP4TPKckw7Ubb6k4HD9DWQ0C+7uvKM9QRtffRyI9ifc+fh+L55bQI3xF2aR6FV1KhJRruPebe7j/62+QP85iLOQAQ/Zla9jB+s1N/IMf/0AyGaFEEIO6Y7HnDrJ48eQVyidloDHA/vYBcicZpKamkE6TddaRhnSt25BG/t277+Gdd+7K9mQzeWxtPcfx0YFqAJDxbYF37k8ETwUid5oYxgaITIQVVLp24zoWVpbFkj8+yuDhgwfIUIs2EsOF9U1EmLoCn8gRJdqWZh35wqkyC7hO5uamEQoHUamXJOHS7XcwvZjG7btvq9Di9ExMIFqtMnCM60IT2a0sfv3zz3F0dIJ0Ku2yiDzQp96sIZc7kfbywsIcNjbOIxYbk80/3GdQ9Ujs23KphHAogkQihcGQQSWX8TSED5PTTmpnfnEO6flp1BpltHtN5It5BfG4l20/30EpV8Li3ArGoxMCZQiud3ptIECtZKBULaFadyxxsrTSaRbHGycVXXtxJMSMujQigajOKUy9J/hzePRaxWTZ10GeyYMB1BssAhfE5NQ0Ni5dVr+TzUwgmEV0Cbaz+OTRwR52XuwocHNCKY0yz0h+jE0kJCnDrC1fIIaFxWWsr60gFg6gXKqgxOyXfBGF0yIGPZ/mcTgcQZhkgXhEBT5fvX6prKw+9ZXDIWycX0UqlRBrtlDM4PXOCzRbFf1NZjR1zSfiLDzLYs8OcKMER4ZyEnVXKIzZkEsLi1icd8FLgsU88z1+8NALermC1eabcZxj404+Z3pmRudvniHIauUZj0EerjXOFZ4TJcXoAZDci5VF0e8K8FcwmOc9f+iMKUXfY2Z6Smt3ZX1F1261KE1yIHY8Cw4Ouz4U80Wclkoq3JtKszhpSPsB5Z2Y6bW8vCjwmzaKxZ4ZfNt/vYPHD57i9JjkGUds4hn0jKQSIyidkE25/tZ1pNJpjCeimJ6dVn2CL7/8An/zN7/E0X4O05NpnFtel4wSgVn2WbFak2735uWLWFxdkX47tdkdkaeGYa8v3efo1BjGpiYQHo+h3elo73v+8imev3iK45NdhEMDNBtFtOol9ActhEMEdEMCj/wENDwAmvZa/oKn62p+gwOFHPvTMWsdMMMfAT+UDVEGogOEDRiNMOBiNWW4N/chMkKz5TKiCPCQdMMgn0DegUMYDNigfROA66VxG7PafBBrA88WAsgo93Z2UQAAIABJREFUB8Y2ejWNhn0nWWisQgu6mb/T6zGPayi5F/N5eO9Rhqp8BBaUHQGO3oClrr8MuDIQxfwLK27O5zLg0YAy9RPXUIfFap3Up13HwFVjlVrfmz9mfcTrO5DIQ2YcPuP6wgPXHCjlJAzsuew+BnzZerHvme9nRDxjU1u7tAd6mtraU7qdswxv88tGGbuGDYyC1gbYufXqtF6t7eaX8m8H7LoMLQNceR0D23gdw3SU5eAFvgz4srlkwClfN9DRZDqZMWmguvW19QW/z6KE1ueGUY3+VpZnryebdraGPBIA22egnH3H5oAD1V3Bz7O57LFK38zRNxm/f4817rGn+TmSXNzYOikWBnp4TfYbx86e1/rzrKibt67JgOaPAZf2f15DWY9em6yvDWvg5xhk4vNYwVB7Jut/G5vRNWVBBPP12W8WzHCgtatJNjoWhlm4998UszPC6+jasLlv92EbbP57S0Rzxp7Dns/m95sAjcMEzwBmFuv1+n00kMD3DU80wN7uoz7yCvzZnDJshvczG8vr2Zzm/UfthOFEtl6tL2y98LOG+xhoPfpMdt3RPjWM1fXfG1UF2fERkJvXtXlBAJptZp8Yzqd+98By61O+ZsRI3tPub887en3Xj28CfHwmtk19rhAw7ZkXFPKA8jN8LezZzP/9n/+3Q04gA5t1+KKukhfhMbCKjaKBGI3ujRoya6hteOwcsUSqVT346PdGQTTemwd2ft4Y0nzfokbGdrVOYztGGZk2QXl/RTwJdnnaRfyOgWmGxPPZDOy0xTqaWiIncNzJI/DarDAvZ8+rgMzvEjjhMymq1Xci/2wzP2Pt67GKuKe/M9oeHs7cRu8Y0a1mXX9TC4mHJDP0vI5F4XgfRZhZAZ0bdSgoJo2cXEbRGg2Nl6L8XgST1zFdb/YD20Dgi/08KqnByAQPhpys0sT1dLRNmsQdWF10lP/MgWU/KjIddeCsLTD2G/uPh1He0+5lY24Mbc4LpqlPTU7quS34YH3D+xsT2wHBrgI1v28SDOxvHkjZj36/Y8qyHcZ6NykOXstpAtFQDKWBx1RX/m16hdY+M/imB80x4P3522RIxP7wNM+5ARuwysQYFkWrN5sIcnHT4Hrz0djDHCMB8MWSOxRTx9uTmXEpZm4ujUYgRzfMUSNshmh0DfB5ODbGItbc8QyDBRPMMOuACMdM4bVMSoXjZmxtswM2LmyXHSb4PRaT4fziOI8ywG0jMKPO+cw02kiYjqWT3FD1ZF9QNsJsDq8zeuDj99wBxx0GbKzd4cSBpmQI+QMR6VqWa13ExlOIRaYQDMSwtrSJG5ffQtg3hn6rr5RtAtDUziIYTTmEw70DgXCzM/PSAmQBKbIByUSj9AU3zWgsBD9Tu8ME7MdUGImMUNZUC0YiiHoa990OHVxX4GEiwQJsAbFV2Le0JYxYz83Mou0Vy6E8BR0n/jCbgQXneLAmyMv1zrlORim1Psi+a1br0kkm25rOX33QldbrhQsX8OlnnwiIUpArGBCb9Kv73+KXv/ylHDZqos6l5yTRQGeM4CADMPVmQ4fQjz79HtKzcwqm0DFod12UmfOSMiJ0BGfm0hoDgvHPnz1F9vBYhVgMbNvc3JC8Adcmv3fv3n08/PYRMiencvrX1s8LQGExRY45NQ1T6SnMLczh3OYG4pNBp6NaV606aSryGiqmOuyjVMxTiREtyjgNewIv3eGDINssLl69ipnZRZyWK9g/PkahWMXiyrLTgPQHEcRQzO1qoYT8aQbVRhnUZ2+VWyhnK+g3qKdLJmAHe8eH6KCHa3du4Ort65iantTG2qCMU6OFzO4xSgclHDzfE/BGFupYOCIG8v7hHvaP9lFp1lQAjsXcqAGdnKa2eA/ZfB47uy+ROTqW/Ai6Pgw7fQT9MWysbSAcjom9ziKvxXoZa5truHrrCpLpOIIxFoF0+1234eRT2Ae8b+H0FPu7+/AN/JILoPyAbEkggI3LF/HJZ9/DyqU1SQW0qm1pp7JwX6/bxf3ffI2/+flfI9D34fqF6zi3vKb+5/cJzB7mjhFJxHD3e+/j1t3biCcj8JE80wYG9Q4OXh/g8cPH2H62LeCSLGoy/Xm26DbaKpxJNl2/O1DAlbWXIr6AwDzO9R7XTDyO10d7yJVOEY5HERkfQ7FKiacOAuEAkvEJ2W06fwvz82KcxaJjqLYaqFSryLKwViggcJmF2y5uXsDUZEL9Q7D/iy8/x+6rHdlsZXYFQp6Wac1pQWczYnt//PH3BCpNjE1gIpZEKj6FcDAoIObJo4fYfvlcbHEGCgjiUs+ae3iA7HoG1VqUWKhJhmVyagodz+ljxTSC55EgC5Q6KSsCrmSz8v+cKwS2o+OuOCptDJ1tAjhcU7wXAWjaSB4qGdT5wz/8Q4ynEhg0nPap0lbbLTx48AC/+tWv9HciHj/bk6kdFAwEBKAxfZyFL9mfnE8snkqGMhmoM3OzWqPUEQ+w6BQdpI5jTxNon5iKI5aacHrnBDRor2p1ZXUwe0TOfxBYP3dOwQCC4Lwv5wTlPwjC0N5yPlhAnW1ggGZiyumvU3/6J3/wuxhPJqRj3+51pL3L5y9mizjZyeDJvYcCjGmfdT5ok6lHeYQuLl27jk8+/R5m5+dcqmu7i2a1IuksArAv9nexd3IgeZ/55QWExwmq+9FuNMUOobb97osdHLzaU7FGHtmZVk5JGQT9iEyP4Z0P35X9nZlNq1gXNb5PDk+w83wHvWoXk+NTyB/mcLC3J0IBpWN0uMcAhWoRwVgId95+DxcvXkJIqZI9FcDjOHMfsrRunv0IzCYoN0WpgGEb3Ugf6aUUrl6/hlt33kZidlzyTfXCEE8fPsGTbx9L/oMA2fTUjMDZDoN1lJNr1VBpVxEZj+LWzauYW5zH+EREQZO9wz0cZg7Q6fewcn4Vy6tLmF9YQHjMFY0iwHvwch/tkxYeff0YR4cnmIjxDOsV+IaTguH5Yio9iU0x5AmOB5xEUTaHbCaD7WdbYvkTBPYHGJQZx0RiCqkpFlOMSs97bWMN5zbXsXFxFb1hF/4Q2Zh19U92P4Mv/u5LvHq+g+X5VcxMzmBtbUO2kFrJlXoFIcofcJ8M+7S3ca6pkHYshnqhrEKC5OAG/BG0Gi2vmDaB4hjqrbICU9V2ReuS+0goPIZyuS5ZgrX1TWkMT08yJQo4zWUFujJjiRIXrHEi+Z1KA8ViWcVZU1MzkvWplGkngLW181hamEeA5IkKdfIrygqo1erodQfS3ZXvFQnKBra7TRwdH+Akn0MiNa3A3dr6is4lDNaR+Xx0sItGswy/f4DYWBiNZkVBaJ5fOJ8kz8TgeP5E7SQYz0KgVy9f0ViRmEJ7xHH+xS9+oaAmx90cUM4LOecBsq9nHIDjSedx3+eZmePT7hLciaqAJUF3ESLYT6eneL3zCvmTjGwb7QwlQMyvkqMaCCjAtrq6rLnjsicrCl4QhGYRzn7Hj0qxrFoXlJthQUKOMdvFABptJq9BW5tKTkp2ipkNuVwWz7e20akNpOfNoI2ArK5LUQ5HQ9K0JzHg0tVLmJpmEcpJpKYTsm/Mevvm6/soFepIjCW1F6ngH8+VPN9XK5hZmFewfWmdUitxyaAxEEDbxUA9wadB1IdoYkzXZqHqXCGPZ9tP8PT5Ixwe7aLbqWLQb2HYp2/bRjBAQotjKPNULACahAeegS1Nnyli1OQlixkBBfgJbLHILPvDxlA+ecAxAwlAO5Cqr3MVr2eymQLi4DRUJcXRdrq1zFxgces3/oljTRpYId3s7sCd80Gwy7GZDbQzX1iAy8BYmQHJk/C7XJ9cOwL4PI1hA1EYgBQwSYarB3gZ8GPPx7/lg3s+9ygI52WDn8kFWJsdIOeAepGSmq6An5FuzoAnAmk+MlRbWlcG3BhoacUGjbxjffTmbxcYoN9h7bW+M0DdAdQORDJCml3HfDplkHmEI37e2mp+n/3m50fBU/PnTaLE/E3Db0bBMPNPjXAoX8WT4Wg16mdySgb2mc/mwCh3X16X9zTimAGYfJ02geM8Cnxpr/YANWu3zkMec9sIKzxHGrPT8Bx+jt/nT7nmfEsD9SwQw/cE6sHJVNi8NMCR33f4gvPHHSgcPls/Bs7x86MApIHxhocYOG34Fq9pmJbG38MvHFrnwGS2lQF/9rH5vHY/A/TOxsnTNrbxs7HhMxvYz/dEavCkOHl/w+u01qNh3Y97NckiTqaHY9dTgIkA9ShIaz49+2T0+R3O5zJztTY9prlhHw58dIxlw4GUKTXCmGb7DYTmb2IuBuraOhn9zJvv0wckEO+kYYxQaCRQC2AZyG5zhW2hnbP5KdvsGQfrM3sWW0P2zOwHY7Z/NwjGvuBrFtTg9Y0ky+sYnmIgvK1hswH8vH2On7Ux472tH7huWBPGbIGtv7N9QDUTnJ2hr2C4lRE9hKN6sqj8jGFfbJOteQtKGcBvfW9rgnPG5p7DZFwQjRFLty68mgRegNLsK88hWmv/2//8z4a8mGnt2EK0ycNGGbuRnW3Ao8ADL43AFrw1ig0xEIwPy84zmQ17EH7XFqOl8LODDKy1zrRBpPHiNU0uwBaQ6QHzuibFYQabHWEDbIaFv/nPOtYiEAb20jElSHgWqWW1cTJ0qInacNWHzZhZ2og9oz0/76+0ZabsVRy7wH5sQthGYouN/czn50GJz8x7yjiPOca3j5pTXRaeGCj1jgAS789K0Vzgpj9shny0f23CGajK94yVTINjfWJgvY0BgQNjhLOdBkrz+fjDNlNvkH/zfet/Phu/x37kjxVn5PyxIoa8Px0PGaPYm+CGLUyrqkwnhv3NNrH9tqGaYW+33bPzbwOg2R7ex5jZDtilPjKj/DSAPAg5HStuQDo09Fz7bRHaQj8DiD0tbptHZiDgpfjwGpQaEGuk3RLbkps7WW82X7gOjH1NJh3HgdcTkO+xsK0P+R0+hxl+C1iYceT7AoNt/IIuXccAc75nDoONk2Ug2DUs8sY+NaNl0U/el/3N6xE85brga7ambM7x+ciA4TUJzthYmGF3G1pHDgEPynSgGUygl8zNiBrMFsjSeHgSNhbhtP7nUdsORVZQIOAbqohKamoak+kFZPNVnJbIVIojHBrH7MwKNtYuYWl2BWOBMYF1jUoD1UJVWpWNalsagrlMAUM+x9y8CtudnhbRbrbF6KS2cbfVwmRiDBOxKOqNihhFBJbJqiqXqwLNLl+5KAfx8ORQjF/KLxAgpjQPtR/DoRCO947Qa7alEx0JBCUbQcaz20h6KrrG71LvcDw5ju2dV+ozO/SyYClBGzIVWQSPbOSOb4jJmRR+93d/Fx9+8iEQCzqvhJuAHzg6OMBf/PznuH//Pg4PjxEfi8PXY1GAIRbmFsXEzOZz8EdC+PFPf4LFtSWkZ2c03jr0D/14vbOLne2XKnJna4TFyqgXzTRxMnv8ET8Wzy3jx7//E1y8sgGQYNsGCsclvHr6Co/uPcKLZ6/QblHHkIGrmFhtvpgPV25cUvr8/EoSvkkAdSCXa8r5Lherkgp4/nxbhR2zmUMVK+QBn6xoZX14RRbf//Bj3LpzC2NJV8jp4KCBYr6C01wO49EI4tExAdA12sx6DUdkplfyArbSqRmEQzH4BmQwtdHtDPBk65m0oOlgL68sIp1iobm6ZDOqpSL69Q5OXmeQy+Q1N8nUU4Cz5SQKsrkMysWC2JxkuhJMI8DVHfbQ6nUFqhfyBdl0B9i3ER9PYDIxhXAggkF3iEKuhMPDI0zPppGam4I/TFYpMAgOpC3MgxWLYBEsIYBLwJJBxVg4hlgwhvwh70EGVQtXrl/D7Tu3sH5hDb5wQIGH44OM9DSDPh8ePriPb7/+SoXyEmNTmEswIDOGibGkUl0P88eYmI3j4x98iJv/4Lrb0lpAv0aGJnVPq3jyaAuPv32KWrGq71LzmXYhGiB4Oo5mvQ46LQowR8KI+gICIJyzMpCTXqyUsbO/K3u6uLaCscS49lECSiyAxj2HjLkI9XEn4mICs/+piUudXDLJxNqIhFUci4EqFpYjCEU911w+q2tsbm46Ld9iEUWvBgI1qGnP/p1/9O/inXfeUaYEnTx6UsMeAdaaGOsPHtzHk0dPUSiUBTzPqxBVQAxIAni1ehOR8YhAiMXlJeSzp9oHm5WGwFcWC71x7SYmJieRyeYFatTrNTS7TSQmxwW8taXFG9GeR5Beh9OBqxXB88FEclLp/7//hz/THOKeyVR7MuPJLiaT+dG3DxREo40hEMP5oiJ43R4uXb2C85sXMJFIoMssq05fAbmvfvMbPH70BDPpNGbSc3JGqO/NMSZQTbkfOdLhAM7fOIf1zXPOXgx62H7+At8+uIcnT59qL+A+zGAAiygSgCZATaeb7aWcxwQBR8qPUeaqWtGcZPYDA2iczxevXsaVG1extLYkZi3PQLKHGMiOP//mGUrZU3QbTT2z3hsOUaxVVYBv5cIFgdAEaKlX3mWByl4P5Xxe93y+u4NXh68dCWKMzHPaWxbacoG3WqkskgCDJxxj2mCxOotktgfR9fsxOZ3C+PiE5jH3MzJsyQRWnQ4yIklgCDjpEgaIWKAzEggp86TRbeo659cuYG5uXsVg2beZXE4yBgxA2RlQjscQmEymXNAp7EdoKoLJhRRW1pYFhMZnIs7+94DsbhkvnjzH0/tPVHB1OplCOpnSHGCbqu06emN+rF5aw9t3b2NynrquTkakXm8JZGOwhn3KYKWRQjiX2DfVUhX1QkPyQVzj/oBjuTJ4KXkfsTJd3ZD11TUVbbPzOzMaxLh/9RJ/+Zd/jUK2gDgLgrKoUjii4rO0m+n5GVy4egFrF5axtJIEuD/I4wJapR52H+3jT/6Pf4G//ld/rSyF2ak5vP/+R0glU2D2QI2RzMAAc9QIX1tAKBoQs5ssVILeey8OUcoVERz6EPYT/PIYnixsFuijNWwiGg8hOTOOt995G1euXEU4GEMp38DW05c6LzDQdn7tHCKBMBqVmmQtXr7aRub0GL7QALFxyoOR1DNEcBjGGIt+dnw4zdUwNb2ISxeuIj2ZRGIshnIu5+no15S5QukQnp36PsdYo83neYn3YB9OMFsoHBCpgntAlUCzjwB9BYViDpGwH4Mh12xVdrfdaipQE4tG0e02cZJh7YqW9jaCqIszc7h58ybWltdkYziHv/76a9x/+EB2x3wcMmQDLCLHYLknLcj17IASBuA9Jqc0+qckMUYgWRl/3bbqV/D8sLv9UplLfDauH9o7zhn5L4GAgmYXNjYEXjOgSnmt/b09ZUa1W1006x10uvRnnNyCQEbKPsRYMNiTf6A/EE8IdNf51cu8K+ZL6LfJ+GK9mzHJVHUo7yCKRF9gPff+2fkZLC4uCCTm/OXc4f2pQ8/zTDgyLrkOSpMQrKE8hBF1XH2gce0BYqN5msPKqKyXleE0DFLje0xBsEA0IC3o5y+f4JFkVMqS3hj0Gui2qggFhxiLhTDoeRnBJGgQNPUyZh3wReDB2TEC6/Y3wW/tmx4ILGCHBcj0OQcwcy6YXCXP53xNZBJqgTNraehYu5RJMhCY89EBC9EzBqeBULSFBLI4nty8zMekRAfBt2jEMU851lzUPAcz0CmgMEg/2gHWJG6Y/XOkmI7Yu0xBNQDLfDIH8pL44YAo5yu6TE4DWlyRN8cc5XMaYcbOIeafM7vLxnIUkDJA0ohqb77nZDZHQZnR75G5bj6sAClPc9zmKn9zbhiZjv1kxD9jQRoj1dlBFkh8U2DNfEDewz4nYMirK2R9wDGjr2csWQNXzdfgWjKgzUAlA9kE0pEDId14d3a1ZzZ85AxI4z7vYS6GERgxT760J0Wi4Hs8rvnBZ+BnDEQ2X9f8aAMJOd7mH44CffIdPfBaGZGetrb1ic0T4UAstO6xhA1TGg1kmD9swL6BeMYu5fweBUwN+7Jruowb4iFuX+c/YzY7IJrZ+Y45Sn/HAHL+FnDorWu22fx1w0j4vq1PwysMtzMypAGbNkYG4hsJTWvKP5SPShxGmQ6UnGwzy7IlWSLaZsMoeG+2w60rBy7y2WgTDLS3gAOfi685jO0NY5z3ZHtoGwl+GyY2ipEZgG/YlfWDfcaem+taY9T3GN0833oETwNL7VkNyB4dL5v3hvdZcEA2ZyQD3ea1rWW7hmEWo0Ejm6+j897AWZtP9hxmR/j3KMmWr5ttMaxSe5sX7LLxDvpdcMfay9/Gch4Fj+3+/7/16QHddm1bWxa04Nl/FJQftbH8DO3TaHCMZ1uB/F6xW84R60fNTbg94Cwz43/5H/7JcDQ6YobPLsqG8RDCzuEPH8CiX2Z0rfN4KOVrFuHgYjVWJwfKjAT/bwAif4v14slV2OdsAtqCHgXeeB3+0MHh69rAvIq6tjhsQOyztiEaqGcTxiaefY/vmzSCM5ADV/ldGqWVM6PAdkrXkVG2cvlMH9miB8YY5yQYNdz23NZmmzAGOJvWtGOnQkbArmn9zUkgRimLr3lVbNkGXsOxhZ0Ug01MA5s5HjTyctZrZFjUvAOK26QN4JeWpHcNM3Kjz8Dv8332lUlYsD18neMoSQWP+WvyGha55GZKR9QAS0XHPcNsY6PF4Glw8RlMn5njYWPzZs46ZvKofAefg59jW9hu3ts2PZu7Nu8YwddrofDZRsK+N0NkelgE/syYGgNfY+RVYLaNg/fWAvTGfXQdjUbErL0GeI9ugqPGzDSp2Z92ADFjoj5mUSamJvXcPOP9LKJn/eIidW6Dt4ORXc/ubwcuM0SjGykDEfZ8Bkzz+/wuAQX2lW3uo8UanbHyik6ycI83zjb3deAIhs5Ytmw7v2OBA4uCOyPtJBqoBefu3Ue/2/aqrYYxOb2Ano86Rz70QIZaAufWL2IhvYT56QUEegEB0M1SHceHGTnPw54fseA4CqclBKNjiCcnkS9WxTwiE42Mt+rpqaQvQqzSXsrjNHeivgxEfMhmM8hmc0qNpTwECzaxknmpVsXByZGcRqY9J5NTmEvNoFltot9oCQRBp6egxxTZXqmU2EhMCWeVezKno/EYdvd3zyL4FrggO4pAMJmI8WQSgbEQJmem8Nlnn+Lmzes6RFCXkamJTPEulMp49OQxnj596go1sWgJDxW+AJJjk5JuYLo2gS8Wu7t09QI++OhDrF9eABpAMd/E6+1dMSN3X77SwYQHFoJYlWIB2Wxe2r2L5xbx2e98H9/74fdAKe5Gtac2dmtdVE4r2H68jW++uo9SvqJ0M0rmEDgPTARw9a0rAo5T84SHASqqlIrUqi8IuCNzmzInB6/3cHiwp2JS1HOkNiRBtVq9geR0Cj/4rR9i+dwaxuNRMPPu+CAL1mU6PjhE8SSLfqeD6WRC4HPhNCOWLSUCNq9elCzF9MwcxuMJtFsdVKptbD15judbL9BtdATUz0ylEPX7UcydoMesofwpTo6yAjDJ0CKQTfkGgnQDOlLdjvqIbDKNSygkQKRBYDHutObpRBNUlRNJG0oWgS8iACsWiKFeauI0V/CCZX3U2jUEYwFMz6UwtzyLYCwGBgNSC2nMLs6KlUqgLRoeV6Bh79kOHt1/hP1XewJclaa/Oo+ezyua2nZaoMVKAc+eP5Zectgfgq/tR2AQxkx8TnOYa7HcqCC5MIm7H9/GBz/8QJq33VJTBfUYtKmUmHZ+hIPdI9SKdQx6A2RPcm6v7w8wnZ7SmqHdoNNHICIWZOrz0AMkqZcXlz3P5rLSdt64dFHOO5mMLAhKfWYdrPoDMbqi0YgAJTq/CiJ7B7I4izAGAphKJQVIF0sFaXe2uw1EYxHMUld0aUlsVtocShKwCB91VwlAv//BR64uw5BnnoACwMpComZ4ixIqGTHXGcgiOJeemhTLmeuTBcKol8kiU1dvvoUPPv5I7FDuz88ebeHZ46fYe/Ua06k0bt2+KyCJrF+m1ktbvVXR8xLIDoedE04GswLIkTHNt1w2LwmMm7ff1vUJgktfddATCE6QhuuFuty0p7Z3EpDgXCMDj1Ill65fR0JFwAIChPudnoJVL56+EHg8GZ8U8ExmKMeR+6Bdb3p+GlfvXsHK+WXMLy7Kyc0fHuCrr77C559/jnv37mE6lXLyH2EnIVKp1DwJto7WydR4EjOptIJItH0tsjNJpQ740e53pO1Mu8S+ZEAhRBZSJCxZhMxBBvndHIbtHqIEU/wuO4eSRFUWqSWIEY+r+OmlK5eVNca0in6ziZPdXZSrVVQJ5lGGolEV4E+wJhojo5sZQQUc7r/WNddXV3Dnzh0szS/oLPj0yRO82H6F/pA6puw351LMTs8L7IrHWW+jqoJ5DHrw2SPhoPYUgkDU2qWmMIPVHP/0VNqxfkMuKM49N3uaVxFLSgkEQs75oOTMXHpWASrakvT6vGQBUjMpzK8sYHo6pf1IRWozp8jsZ/DN59/gaPcAg3Yf89NzSCYSCigMgkAwPYb1axfx9t1bSC6EXOCQOo6NofT8v/nqHjIHJwpgSS+QmTceuYJnAeqk08knW5mB2HDMZajZOYtBGc7bjY0LAukmkjF0GchpNKU3njk+wq/+9m+VIUNpE55nCG6QycRABANvDFBeuLqBycWwAPI+naJhH61qC5XDFn71i8/xf/+ff4LT3CmCgxCuXbuBCxsXkJqekV59MBxUYJWBt8RUTEQzFjbMnZzi4TdbKibLKefrD9CsOR+Ge/hp7RTdQBfvf3YXb929gguXNpGiTFVjgNxhGY8fPMfRUQaDrg+xUASxYBSDdlfPlStkdUYYhAdYXJtHenZW54CofxzNShsvt3bwmy8eYHX5Eq5evoH1xUVEgyGdNygtRekVznE1jLbS10eIRIVI0J1rSXAIAuPpSQz8A2VvkLXrC/oxt5DWHl0o5dFuca/LInN8iGajgnatgV63o4AsC9rtvn6BXqeBZHxSElJk6K8sLWF1aU37E2U+9g4PJM1Dm8dzq4JZM9M6fxCyMokXAAAgAElEQVRc51zlHi0Awu/IFAQAWdzYsdiTuHjxgoqE0haw7k0hl8W3DIq/dsEcAyd5tuI5kAQOFofdWD8n1jkB8kgw7Nm+rAJd3HPqjQ6P4Bj6HLBD8JnfjycTyooy8gulbcKB4BnTlran0+nD1w+pfgjP+Qx+cr3VmixyXRfAyfawz7nGKU9DO8vXeJaizE9sLI6pVFr1AJZXVySnJiBHpK6aMhlYm4HECz77wsKS5M0YKGWAYedgFz1fD9Mzk7Kj1HTv+doCob99dF8B8la7hiGL+rUrCPn7iEVZrNE589GYO0fYuZ3grZG3+Jr5m7RN0tnvuywRdwYngaWt8eA+Iwak/PyB9hzz6QR2eMWCSbhzZBifzpjcCxzI5tpAwIJZjXxeAx4cwOQBwT6nucr5qusMHMGC2UXOF2fWnStUKn8w5ElleAA0mdQOBGPWEFnhyqc8yyg2YOesOJfHAOQebv3hQCDHHCf2aICIgbMGWsvPDjk2pwE/5nvZawakmJ/M5xz9MYKRAUYKtHhazgId206T2Z2JXL0iwyIcgOc06/9NoLY+7/nJbDPH1QiD5geeMSxHClLyOQ2oNryH97K2Cm+gLBq5IB6B0IhHIlgwy7flyFrMQPtu+0YBY57TDBPSuu52z4hsAuh8Djzjv1Fg3TLBDd8xHMdwIQPCjDw1ugb4mb4H1HFvUvDDm08G5hvoaQG00TE2ANrwLn6WNtfaonHz2K08dxqoS9s4ilEYzsJnYWDK1pOBi/zd7zmpDAPbDSA0sNTmkvWR3dvaa23i+zYHrf8NAxsdHwOyOQ7Wh6PAu+EDfD5TP+C4MBhnYK1b567YHINatIdcT4aP2FiNgugGUPN7IqT5fDpfsx6GYR8KHHha3vZ89jfbYONhgRHNf7jMFQsynNlBT2GAfxuuYGNoa9EwttHgibNtb9jHZj+tLw3P4XeNtMrXrE2j7HID4keBaBtn+7zN+1Fb/d1gggHJwiM9AqyNt0+Z/a7N1kbD4UzZwZ5vdO3Y/Pr7NvpNsUqbQ/TVR783Gixwbe6eZUDo/p6kE+vqOFvp1r/ZVAY8LQCqwN4//2f/xZCLkhswP2Rp+PYhHpytAJ0xKrnojXrOixsN3kDG0cXujKg7nRvIaUxMe53XsElkRtAAQj6wvWYGjJ3HexJ0NVB2FFg2sNEMvU0AmzCW1mNG28A4a7+BuzJWAQeg8R8BaFs8/IyKAHkRB+sbA0w5OHyf97bOHwVzDdCziUSnxiQwTD6Bn+dB8rubj21QvMfC7Iz6gs/Ma7DfbOysb0bHzXSWDJwlM0lMn1pNi5jfNX0l/h5NuzGQn/cQK0v6Py5SyXvZ4jSDakC5i4C5jYfPTZCdn9XmxyI8XiSPz2PyDzxoWDSP1x9lBtv8c0EFx+C2+WOGyBjFZuz5fT4zn09sLU9WhCcQ3tfYF2wXn49zS9qbpmfNwnQe88vmuwBSUi29H17HxsoW3ejmahsB22iMfjv0yLn3jIh9xwyuGVUDoPm6XT8RT6q97Y6TnzFZD0tpNiCdhy1js9v1zLibwbO1bAC2RcctimubnVin3vhTD5RMO75n69o2fDfvXYoTDzSjGzv/r4JJfhdBtgCUpb6xL9yYOjCfALQyDrzie2ZXqMvabHcxkWBBoBR8gTH0BkzLn8SF81cwPz2PeDSBTr0njV0WnDvaO5b0QAhhBH1RgSLJyWnE4gkVj+n1hohHJ8RGI1uZdNpOrYadVy9wuL+DaDQk8IvFgIqFstKCQyHn5DKduVir4MXrHbEgFxaWcWHzEi5tXFTxsUDPHTpPD08EjPIAqSKWCno0HRDVqqMz6AvMrtRrCMfCct6dfnhHertkahVLpxgGgHAsoCJAs7MzSuvkNagLydRufzCsKH+r3ZXzk0gkkUpOC4gmC3P35S6ebz1DJneCk9wJLl25iJ/+9KcCW1gEcP/1gSQdyPqkZmcwyIMAgbi+IuME78ncXjm3hN/72U+xeeWi2i2N94EP9UoTgUEQxdOyJBrIkqWz2my0kEhNYmF1CXOLM3j/w/cwvRlAtwwcnhRxnMmKucnPE/TmvkQblTne131ZkT6ZTGA6Nau1RHYdU+0Xl5eRSsVRLLZUpKjOonCvD5HZP0SjUkYk4EOjXkWzVkW908DEzBR+5/d/jNvv30ZkAmj3gWKphU5zgEKugucPXuDV1ivsPtvBdGISH929i2a9gm6ngUz2BPmTUz0rJQY4Trt7r+U8D1jchEykbkfBLdMErBFk67YwnohLF5L2lRrXBNNZLIkFsQ529tEoNxEcBpGIJBHwhTFJBpffj2wxo/kxNTuJpbVFhLkW41GsX1rH5rULSM5NIjZOthDQrHTQqbXEgNx+/FzgJe1bjJkaTOUmkDHoo9PvIF/IqggfAR46591qF5FhFNHhGAIIKSWcmqqJmThWLizjvc/uYiI5gUL2FDvbO9h99Vr6xv1WT6yYXnsoTWRmaDBYQGdVBZKoUTkYYGV1SfvB6UkWxVxe4BjZzOORMckeVGoVxMfjTj5lcwOFCufEiUA5Anqc08yk4LVbnQ4mJuLqS6a40z6zsCcLTyozaNBFtVbBcfZYship1CSW11ad9rLmM2QDCEBnMjnZSRZuU40FpQ67jCYCGHJcfe5MUCwUNDcX5uYwNZFQui61jBmUJSOPDM6ZhUXcvPWWNweCKGbzKoRHcI9g181bd5w+dCSMga+vtUv5lifUAM0do40WomDxMR7WE5hNW7ZJTjYjPTereUOmd3x8QpqqXJu7OzvIZ7K6rxyoptMDlJY+GdC9vjI0Vs9vYDo964oL8pxTb0r2oVqsun3aH3KZX156KG01z0HcMwjIXbi1KQmd+eVFIBwEmh3svnypgNcXX3whENxlXjnJEwKjHBPVDShXNN6Lc/OYSCbEstcB1+ekRwiwknHHIqjMspAWP4ESpo33u6ieVhHshxEa+jHBwPb0tM5jzCzIkyXebmNqdg7Xbr4lIFssHjLuWeCUBTPzebGA2wINqNffEvsnFnMaq5VKWQEPMr7v3nkbn376KVYWl7Ruvv7NNwLZK5RVCoURCTLoE8H87NKZ/BUBu62tRyiVC06WLJmAJFg6HX2WxTkph8Jn5TlsYtydi3h9ssEZWIlMRLF2bt2l6AeD0rulDjSlNPYPDlTkcWZxFqvrK5hbngdrYnBNd9ucB0NlQGw9fIbccVZ67jOpGbG4Tw6P4I8FkVhIYXFjFRcun0diOqHsG/YFx5yyC9/ee4CjvX3ZJQqKcd648x7nzzhi43Gsrq/h+vXrAv1YrJesbQamVVC71hQDnhIlCkTEJxzzu9HAUeZIRf5KpSKCvpDkYKhxzjNDpVKVzWdWwMbFDVy/fRmzawmB4+Uq2cEVMZdbpT72Xu7hF3/2c5zmSoiGo+pHZoAw44SgIGWtKMezen4FySk/fGGg3QTymRKe3H+Onee7GHQ7GFDuhgHWYADlegONfgML5xfw2Y++h0vX1xGeoNYtCzAC2YMKXjzZRi6Tw8n+MTKHJwrm8hzJfbzVa2FyJoErty/hwpVLmJmfw9RUCr5+AOV8Fa+3D/HF332NbtuP8yvnsbm6rrnZrFQkT0LJLGpKh8diGAaG6PmGTp5r6NLsuaZCY2EEYkGB076gT4HrsYkxLK7OyzY2mlXkMofI5zM42t9DtXwq+alalWcfMsaGyGUPUa+WNZ/isTEnMRMKKxOH803F0vsuSHlaLKhYJQN3Vy9fxtzCgtYl2/pqmxJfHMeIgFxmGHIukEnJtc0CpWRA87tkT1NHn5kWz59su7OC5+fwngygMmOAP7PpGTGgOYdog6gbTT+HZ5bd3T2XldHtSwqQeyjtoSQ3pqaUUfTNN9/oHDHgmW4srnVHG0hgzO9jAd42JpNTSM9M49z58zpHcO0dHx9qL+d+SFDRGKM8905OJTERGxfIFZ+cxtLaOuaXFjXH0nNOq57zpJErST/7/jf3VJyWmRKrK+vKjBQ5pNfSWakX6AucP3dxHbFEDP7IEKelHL78+nPsH71GtXaKINnBvaaY0OHgUKY2FHSFMc1fcICuS8keBZJo9/kZsQkl4+PIYJwj7RazesmAJKHIncUJ6UaCLlPYQDMGhZSWLzIx2YEupd8yg7sek5OBALImCczxfSO4OHYzi5I6X5FSMiLy9BxTngC05Fn8jgnIAL6ewWNsc582UIrPxww+2hEyptk2veYBMc6f9EBjT594FIA2QMfth2+KmJlfZfcRoOKxY4dDdz3z7wzIM5/vu36caTwbFmJgFP8WOW3My3r1AGjuvf8mMJEMQwM7JXPjEZzsOgZAm9/P37StHGMLFI4CdAaW8Qz2XRKg4SEiKnla3HzNCGB8RsvIZSaS8BSvCKL5tgZcnYFuXQcq8m8jU40yvIOeJrD5s4b1GKhrfWJAmZGzzFceBSb/3vidyUM4MJHX4Y9hRwb4ca+0a9r7o4AtXzPA1QBLayvfo3SFgXLm9xq4Z/fgGhnFBtyacm3ptAeyBZZFYHiF9bXNRSNt8Z6G3Rg+MAqoGl5muJKB+qO+t60T+z2KTwkLoR6+h48YqCzJH086wwikDqB2xRpHCaNuDjhW/Nk89QIrvJ7NddpSyhwJSPbeN5CY1+A/fp7t4/9tLBzu4/AmymbZ/Dbg2MbDno/3YRsNl7I5yusJBPUCIKN2k99VIGPkfRvX0bbaurM+G8VU+HmOrbHHDXy3tcG/bR6bjR4NNPAZrQ/M9li/WNt5zrO1Ibs6UiSTz2v3MszHcCab47Y2+LrhhaPtIhFgFHeyeWV9zT1jFD8iUUdzFm8yI/hZK55J30m20CuE7Puf/uk/FgBtKXOcVDQQNpH5ngGABuwa+5WNZ+PONinPqBkIaGDmKBDK74hZ5ElmWOTPACebBGaAeH0+oAGBFnkYZTxz0vJ6nGj8zY43sNs62gBP3sckJmwiWuTFJgjvzWuxndTYtslhukn2fFaY0ABQWwh00HgtOpZKORuZaGyXgdhsk01cHtZNs9gATk26kFfd2IvgmS4QD200bJPxCQFYHFSOj0U97Bn5mtNApvaxK3pngK+LQsW1QfDevKaBxsbw5nsG9PM1W9TGtGbRMx4ITVLCtH34zKNaMzZXRhcAn5MMb9tU2S/sE/YbD4r8rB1geD2LFFukx0WDfHp+jpH1ofXvKHBvBwYzZry3xs0r2qcCcp50io2nBR60Nnz+s741oJ39yBSt0U3RNjhe47tRyVH2tW06dqg42xC9ucL2sY9tLtsGaobRghChoEtn4II3UJfts03e1hUPRNYfo0aHfcx5zh8BLn6/HEVe09gNNnY2FvwM7yF2OFPzyCD0Aii8Fu/zpt1edWWPAT26ufP7ZBja2PC3bcx2Tx56na61Y3aTXWHrRuu110e7xeJlTDmLIxRNIhSOIzExg5WldSzNrAj0aFfaGHaGTve2UBKQ228PMewHUCnXkJqeVUo7OV7BQEQs0PHwGHwE0CtlMZNe777E3u42eBjl4Z3aegR4ydRiYbTIeAxTsykxXPPlivTx3nn3fbG/1hZXpYMr5nOrjecPH+PBvfvSgyWAJQmYdkNayixEQ+AZrFIcCmJ6fhYXL12Sg8VUb2rkkZFGHUgWIyqW8wKLyDAtFE7xYndbAB1ZwamZtEC8y1dv4OLlS5JToG0IDB3LKHt0gi8//wKvtl/gm2++QjIZx4cffoiVlTU5bqwuz2JIZBLQzhIkpI4i5w2Zlpwn1UZNzu/d994RCEvtaTqtZMlMjFN3MYZOkwePjuQMyL4rlcr6bmIypfX+1u2bWDm3gONsFs9fPXfyFMWigEHq/PGzZPr2em2Bp7V6yQU2BwGlcZKltLK6iitXrskBZXp1v9vH/otdAd+UPomQVVmvodWsSS6g2Kjg4s0r+J0//AlWr82pEn2jB1SqTTQbPdQLLbx6+Bpb97bwtz//leQi/ujf//cwNzOFaqOESqlwZjfZzwQRna3sS/uzkMmh06jL2R2qIEtQrFU+T9MD2Nh3BKP/6I/+SEX7itlT3PvyPp58+xTZ/Rz8vaDYketLawpCsMDbHkH4kE/Md86PeDqJS7cv4/zlZQSoekQHmEzBCrVgmyhlCzjeOUTmMIMXW2S8UTppXAAXdXaDsSA6vo4AKF6Tqcro+jFoDlA7qaFb6yF3lHVZUCEKNw9x/c41FSHMneSw+2pXgQpqa3LdyMn3iknRZghc9Q/F+EpMJXB+8xzuvveu7EQpX8L9r77G1rdPJCsTQUj9TEeZ311aWRYwcFopIF8qolBiwamiNNKTqSmxzMg0JaOeDFr+UAf28rWrmlecR0yrpuNLUJvMYoKRm5c2xXQmwMr7lIoVMdWKeSc7RXCaoDtBStob6ovTHpP5ZmAEo/+cg2S4E7zh4YtrimCd2GZ0XsJBgS60bToANyjnk1ChQqbfMkDF+SqG7HgM44lxvN7fxa+/+hwHuX1JTYxHWFSVoEFI+vFsB+V0uD64lrn/iSU4PS1pGLaJQDj7kLaa7aNus0vxc2wj3S86htj4hMB4riGuy2LRadASsNG5Z+BS+sa8uhpkrDW4fgBJY9y+ewsTqXHdQ9IVlL8oFp1G8MEB/vJf/dzbN/0CkSgvw/5m0JJ9wPnC/YbPwT1KwfOAX9kg5UpFqelcMxxvH9PbGZikbaFGZ2eAmJ+yOSyGFBA7mXaCwG+hXFYRz8WlFVy7cRP+YMiln0u/OYzKaRFHx4fIlU/FLqbkCYtF0qb7gu4s0Ok2vX2tjg/eu4t33r4j7XIy4B/cf4itrS3s7O5rns2k5nWGnp2eVd+xDduvXuD13kuBbdzr0tMpra1eq6u06YnEpPSYCegQoDd2FhmYZL8zs+TOO+/g7ofvKr2fbSqellRMlsz7Z89e4NX2S0k/Xbx2CRcuXxALlvrIlBxjn2QOsspgYcYP51ssGNHzk60fmxhDNDWB9GIai6uLSEwmkJxKoDtgceYCth5vYXvrOU6zp8pmIDBJrfhy2ZElQrEoFlZX8Mln38dnn30im8Oa3dyvKV/16NEj5DN5rTPOTzfGQzFMyVJnQAiBHm7cvIlza+cVQCErl1I3+XwT+/sHePTgAdKz07h67TKW1+Zd8dvMMUqVAsrMBirUcJopKCBANt7a2jkFV7m/jI2PY319XfaVRRoXlheRTLKODVBrdFA8raCQKUmmpFouOfbnYKgxKdQriKcn8c4n7+Da25cxvRgBlXhIzWwUgcOdU2WV5I9OFFSi3vfh/pHWDMcjPB7F4toc7n76Pi5fvyjwMTlF4X2Acb5yro6H97ZwuJNBOp7GPIsiRsfQrlax/fy55OnIMB5LxtGjRK7fh6mZaTS7zoEnoE3N4OawLaCa9TXIgieDdywe1X4YDPrEbuZ+t7f7Cns72zg+PECtVBTAyH/dDjNsMlrzzA7gXsUAOVE9SX/AgW5cf7QD47Gogq13bt9W1gMDNi9fvtRcYSYVZXxkWyJRgeVkJLMAMJn5tDOL87PKWuPZ7enjx3jyeEv2ghJJBvCIRBF1OpTjsTGsrq5jdjotRjPPSQwIUb6DEhiysz6/9sarN64p0MFgHOtpZE6y+PLLL/Ho0ROdB6hPnk5Oi2VPoJZ8LQLQc/NkZk/j8tUrkvrg2Wvv4LUkaArlgtadAxhpTwmURgRmB6JhpGYWsH5hQ3vK7NwcYvEY4/Pqy1z2BK9evFKwsZg/lc2cTLl1LIZpyIeJVAKJdALL6ytYXJnTXkzpF7LXHz79Fo+ePMD+wUu061X0+w0MenVEwz5EQtTxp86zA28MoLGSUAZkGPBwBua0HfuQPwrgqiBlB5Ewz/MO4BSnuOfS7B0oTMayK7bG4JDqtxCAZp0QL+OVhcB5XbLJBTypoKPLknT+msdc7nn6s54UhWQ9mH3rgZsm+0GWvnwdDzBnjYVRoIsAP+cnZVNGASQDB1WkkNf1mJMct1E/xoAfa5f5+AbqnQFBZ8CMA6oMCLQ+5POPMprNvzUA2vxNGwden9eYiLuMIO7RBsrxu5wbRoJyeMIbANqycc33Uxvot3okN/PrtG6IXYwUBzSA0IAj1Sfy/Dj2mRHNDCg2ANrawuekzTd8gEFg+W0tG9+/z9L+LgBtZw72FdtvEhthLwAgX7rr5DBsHxwFeg1DMvyBzzoKONrrBqTRkXRtcECoAbsGuhswSz/JQE4bewNhDWg1wNPARbbFvsN928aU1+R4j0p5Wv/Z+mObXO0Pzkc/6jVXW8twNLbTCH2j4OHovGM7+I/t0JrzModHWdoGkrJtNqdGbYLNR5HoLPDvMVUV+PHkagzEZCFhAzcNs3Lfc6QBA7HVGQLtnfSozWnDQwxrsz6TL+oVsrNrGMhqfWF4Dt8fxX4Y5KINNzzL7m0A9GhQYxTkHsXf7Hr8rs0Nw21sPpp9NeyC7RvFCt3zuiCf/bOxoz/Iext29sYeesE+D+g2vJXft3ltNl1+7khBROsfYaQNBzLzezaO9r6B1vb6aPvsHmYzHPbiQH6zFQ5zcrJF9ow2b94ERt5k3wgA9xjQAw9vsoCX6mIxO4eFnbTQXEDP99/9l//J0EBDK6ZGMIkTzxiT/LwZIDbOHpC/R9Fva5xFOCwKZ5EQYxjzfpzEjsL/xoAb4GiRB/ttjF5OVl7LtIi/G/kx8O+7YCM/Z6koBnjzbxppM4YWpeN3RwFtFrmy1AO234yFAbq8jkVXeA1j3trCtXvY5LbBNeNvETwCksYQtufSBuLpZtmGZ5pHBAtV5KXfk7Ns2s8GmppRMnCZz8TP0Ak0WQynae2ej5ODB0GLeLEvVaSJrJti8UyTyiI+FkSQ5pm3gbmiM66oIe/PNtohhvcwo2h9KKPcbcmB4//5eV5LOtHjLDblWLC2OX13IbrolGP9cm5YO+g8sR+M6cz7cpw473gNK5anwIm3OVm1Y4sisZ95Ta4FGWMPELE5ZsaOkXoDJEYNkW0YZhzZVoFoXvqbjQs/Z/c6Aym8FBUdBj0JEvajLWYLwuiA1vOquErHzaW78nPWJtuYLTXM5pG1VU4FmcUhskFc4Uf2G69ja4Gf4diyDWyrGTvej2ATx4v9rWrnHnDO+/M1sk3YXrI+9Hs4PJPrMDa+HSbcGnSBJLMldjDiZqMDW989p8vA8KHdIVuObhJTsxlgSSEancRkfBYL8yuYnZqXhEK/PdDvYr4sZ5rFEGu1FjrtoWQQJqfSclAY0Q4Fo+i3+9JpbleaKLMQXDaD4719FfdhoUFqQJNZOZ5IqjDfo0cPkCvlMZmeFrM1kU7j8pVr2Lx4WezMWDiKbrONfr2FZqWGZw8f49XWFhrFMs6trYsVd5I9kSZoq9NEo9MGIn45ntQwpRTB3BxTrGdcJkaTUjdM98/iwYNvpEuanIw7rd7MoeQH5pYXEIhFcfHqFfzoxz9Fem4C9C2bdR6g+ipkOOh08Zt//Tm2Hj3EvW++VhG1t+/cwvhYHJl8HsFQRHICdRacCYcxm3aV7kO+gJ7ZbANT6TY2zgvoqzbqYva1+wPMzi0iNTMrfVB+n4UIudYO9/ekP8wCb1OJFOYWZxGOhVCtFVGultEdukJCZLw2mk2k59JIzRJQn0IgTL3Ygp45t5+Vs2yHsQsbm5hKTKq4AnVQT49Z/OtQDuHy3JwKgFG6pXh6Kp3uj370fXzvR59iZnMCYBzGD1TqwGm2itxBAUfPMth/doQnXz4S4+7tt27i2vWLaPfq6HQbntQPC6d1pKWr4BmLh/Q6ONw/wM6LbTGvWUiSmy/ZYVxf1LrNFE5Q7NTFnP/jP/5jpBYSanM3P8S3XzzAvS/u4fm3zzGdnMHq4rLYl2LnESzpd9D3D6RzO72YxuW3L2P+3CyGUSA0AQTGgF4DKJ9W0Sk3kDvI4eDVa3z7mwdoVOpiKTVaddT7DQTHQ5hcmsbt99/G5rVNl9nTDeBo9wj5VzlUj8vY295FpVgR8H+cP8bK5pKKRpLRx1RoAjgs5kiHkc9pezfBvWAsgmKtpNoFiytL+A//4/8Iy6vLCjYxIMQCb99+eQ/ffP4ljl7uYpx60ZFxsd0411bPraPRa6HeaQl8zhZPJdlw8fIFOct2YKStfvnilezZxvoGUum07DdlUbi/ksFNiYDrN6/j7vvvCbQgx4o2KZ/N4fnTLezt7iNENlY4ItCCICqvPze/qOsWyhUUSyW3z01PCoBhFlBgGJC9IPubOspisZZKmgssZMV9l6nmBCPZT21qHQ9cAJigB20bwXnqjR7nsvj63lc4yZ9oHSWmJgXiky1mIB6zE3iP6ekp6bmynwhkn2YzAg9l98mgGAKrq6sqWkctdWrWk03GewbCEYHQZEAzw4SfKRRK0nXX9z3HhP/nvNahmoEFIoQA1jfWcefdd6TPTHCTLEnuH9wHyKKmnSLwTRCf16V9Z6q/A/Lr6p9QgPrCjp3MPcidOfyyK3yffUzwo9aqCXgm4MIik5RVobb5sO9XAUiuqdWVFWXIUL6gUCgqO2VpxQWlgj7n8PEeZAAzoEb2bbNP7ecI5hZmkZxKotUnENZUgKhUPhXrk2ng169excLcvA7YHMfHjx4pg6Vcbej+yXjK2cfpWfUTn5kSSodHrxWQWlpaUACRqAylmAj2N5stSXjQxnJuiSAwMa4gZLFcUADy93/2B/jgh5+pMKvzDpy2fqvawdH+ER5+fV8MVGZBLK0tIxR1YJGCYM2WdJbzxznZyKmJSaXcMw1f+zs1tfttsavnlxZULJBzkPt9PlfAi2fP8OrFDsqFkpiA1CHnOOdPc8o6ICA6NT+HH/z2b+HTH35PwJvUdAABb2S4MuDFcwz7js/Ga1PfWhrSrRouXtvAD3/nhzh3YdV9kZryrB1w2lTGzcHrfTCdk/r6DI5mc0c4ONhXFgnXhIItzbZ0/mfSszh3jgVcGQisar5R25JjrgDt9LSemz/VWhmVIosChyVTw+KBDKxwHFjAMlcuYyBkOSAAACAASURBVHZtER//4CMsb85jjNrTKjwGVAt97G4fIbN/jNzBAdrVuqSGKN/D8wqzPGYX5/DWu7dw+a3LkpBh1kk8wXRQoJQDaqU2Xj15hcxuDpPhuGotUMaj02jKDvEsTOkKP9ObyTiNRTCzvKDMKO410zNOXiSaHBcLmXOYGtCdThvBCM+7IYxPRBFlrcwA2d457LzYwrMnT7D/egcBZhaMxRBnxlY2j+OjI5Ryp05HfeCcUYEnnrwBDYkDTxLKtrpx/apsCAEUapWz8OzRwSEataaXvu+Y/QzCu5oSLoNjJs3i5BFJHxG4fr27L5tu5zw6qvwcGbFyyn1+nUUoG6MilxNu/I72D6TDTDvBdty+fRs3b9+UDaQUFm02bRBrR9y/963GJxqdEAAdnyCT3mkKMzOMATDanY0Lm/qtPSafcUVAMyeaTw5UJzjIQKDLJKEtml9dxbkLF2QfGcDhj4g8LFJeKaOQK0hHvV4lgNyXxJeIWRPjiLAo92QMK+eWFcyNTkYla8V1VOc+mz3C9s4zfPvgGxy+3kazUQaGTcQizNgUdKDMu1FggRJedsY3cIr7xBkhpuv8FZ7NyV4bG+c5mrIezAwdE/Oc9p3AJz/HvcKAF3fu9xhuTP3mGa/b8a7XoQ6KmM/Of3UgN8+jdjYTuMLSq2LqOeCMxQ3li3jynuxbvd53wCz3JI4T+4xrlzIsBgQKCBq+wSPsHOAIQR570QOGeAcDyswPUfs8v0rkAC+V3q5jII180L4L5hpIY36gAWwGStm16W+Z3yqg5TvglJGRWN5xFPcwco2BnJTgMJ/UvmPtFjA0cH3DvXqUWGY4gfnMo6Cc+X5qs8eaNIIXryFMI+TWH/8eBbQMQOTewXFmxgh/RolFBuppzjHg6pG8+PoZ8cvLaiYAbfPVfFUD7AxLsXuyn+w+1gcGOH8XgObcZLu5Tkf9cmsL+1mExcAbnfCzZ/PmmwNHnRSJjZEBv/zN9cE924Bu+xyvY6Cd/VZAu+MKnBrZUwBi0zF8R+eItZHv83tG9jMg1Pxyw9msnXZfA48NJDcA+ru4Ha9nErlsuwHtBlzyuXhO4+dIhOR1bKxG8Q1bjzYG9hmbj7qeJ9Xy9z7jc0TP0c/b+Nra4X0MWLe+tzHR/Oi+mZ+2NoWLeOxl61cj3/G6o9iI4TEGlttYCCz1ZGts7RreadgEP6s14OnM271svvGeNiZ2f/usXdPmsfa6ESDZxsOCTaOgswUC+BprVRkYbO1yuJhbn6Pts35+EyRzRAve260Vt5fwfZs7stmyX28KzJpd4G/uE9Zu2S7WtiIxkOdMD5h37fCkQjxJnrN58N//V//p0AzDKABtgKWBvmagrENskhojd3TSGlPYOpULyDrHgF4aSDMeFo3i50ejgfagBuLyQUwqxCJovO7ohstJaeC20zh2g2DgozGE2SYeGtgGA7QNTB6NMAb9DrxkP1jkyRacLXwOHNttaRRmAGxBmBHigLhBc9Fl6x9bZHzdwHaLTJHJYAaL37EfA+/7HScCzmcmE4rXtEJw/G2Lxu7HAxYLa7DP6CDyoG7AKA9OvK6B4gZMWuST7eP/LWDBNjId2kAXHgbp/HKMeNi3wxj/NsfZFqAckGpVADsBD7ZBIAHZVmNjYj6wjWa07fBgQL6NO9mo7F9eg0wb9iXZIzx8mlNroLokH4LBs6KSMvAeq1v6nl4KF+eLyZDwNUmUlB2rna/bxqjxCjsGnR2y+NsidTYPeT2214ydLViTPbHxGzUgo5uxaXiz7fxnxlUbks8dpKkBzR/2s8njnIFAEtO3YhxuDvJe7B+ON/9vAQU6/Xwe/m3XkkOaz59JtJih1RgM32iH8X5sqzEC3PO5qD4ZfDpQeuA62zoamWWfuOigA6ht3hrDghFVtpcAtLWXheyYwlSRbiPZtLMYn2CqZhTxiTQW51YxOT6lokpMfS4XazjaP5RuVCqVVvEbfncikcTszIIA6HDIR3IsmpW+NHQ7tQZqhQIK2Rwyh/s4zZwozV1pyq2GwCFq1D56+kismYnJJJbWVrFOJ+3222ICjY3HSa5FvVRHrVCSw/ryGdlPr1HN5pRmqgBQqSBAgOBKe9ARwyyanMDNt+9gbmkZM7NzmuME/Kg/TMAnd/IaL7a35JAlkhMC5gj2UXuRBdDmVlYwv7KED7/3IcIk5wwcwFoptJ2j2e3i+aMn2HrwAE8fPkBgCHz84UdyxCqNJgq1Gk7LLLwYkKzB+bV1xMaiKipHEObXv/o7VIolVMpFrK0sIRoMo1Qpwx+OqLDj+NQU5laWkZ6fw8raKpYXlzDs97C7/Qovt16KZdxt9gUoUDsxHh8Ti4/F+sYnE2Ij5cunAi6n5qYxs5SWt0IpBTqIe88cw5nrl8xsFp+iDidBxGqhonEnE5pA2NLcvLRc67WS2IvUU/6tn/0Et96/jdnzs04DdRwgKTFz3MDe9hEOnp6gdFzFoDJQqvXRwR42z68jOk6mUFfAUnQ8pgALdSBXVlacDR/0kTk5wbdffYPM4RFyx0di2HKc6TBzfdU6DTw/2UV6aRb/9J/815haYyE3AAXg0a+f4zd/9xu8fr6HiUhcGuKpyWmBZ1w3xSqd5Cy6viHSyzO4fOsqli4sIcA08Sidw74AlWq+jFqhguzeMYonBew8e4lapQnyQduDLuq9Kir9BjbfuoSf/Qf/EJfe2kCADGoywQ96AqCPnx9i59ELZMm6LRTw/OUWYomodHXT07OSmyATmYXNOCct3YogOXV7WSSLQYlBwCeW5n/2n/9jTC6NO71Z+tQ14GTnRAD0F3/5SxROskhEJwSU0V6QXe6LBFQos8Gis+0mxuNxvHX7ltjUzMIJBgKy+X/2//y5WM/UVqcud7PdFhuXzGn+bF7cwG//+Ee4dueGuz89X5rO6kCsza1Hj6XtTIYs98OTo4xSfQlAk3HNjBkWLCT76/zmefRBeZuGbEWYKd2lGsrFsmQ2eF867FPpKWyeOy9wiFrDlOiQXFbXZQksLywKbKJkB5+1Uq1i5/Ur6b9zHc8tLghYYVCJTgfZzwTG+XP+nNNqpZ3kZzgOZqsJcpKxSh1V/rCYaL3awExqGivLywLaxhIElkPaR7g/kr3tUtYd28TOIdz3zg6+zMwgMD6ZwHvvvYeNC+cFWucLp56Nb6l9PFdNJa2ocl1AFYFQAky8FvdVagAyEDCVTGrPZ/o9Cz3yszxPiKUXDCBbyAkM5hz4/9h6rx7NsitLbH3e24gvvLcZEemrsirLs5pscprqHkgDARJGkH6EoFcBkqAnATMaQdCLBA00Qj/rQYMZslvNYpFsujKZWZU+Mrz7vPdeWPvcHXlJTACJiIy4373nHrPP2WuvvXY0FpMsAgJ+1Jmn5ALtFYEkOpwEn/OZggSZ5meWsLmxgVg0KWCK0+OVIn7sx3wxh3avjthkVBjxcwtzcPqoXdsROaKj4wOcnp8K6BhigHswFECfwWjaW4LqsWhc5Asob8OvmSlKJQXEBhLgPj4/wvR0Cp98+pEAd5RHIYDN4mv7r49QYKbGiKm8ftErl/oYGKJYK0uK/49/+mM8/Onn5thXG6LbGkg6f63WlIK6mfNLvHz+VPTsnT6KJztELzsUNZrjPLfQpixMz2Pnxg15PucIbRSBZBbq4xnM5/eLni8lMsw5wyvM5xfPXqDbpmawAflZkPHq6lICYLOLC3CFw6Kx/elnnxkig8OQVVi0dv/1a5HnKeYLYu947uS4s+gtv1w+N+59cBeffv4pZhenDHO0C7QrYwn+kD0tmvJn5xgxk8JrpBsuL89Rb9cRCAUQiAQRnUhIlsH21g6SkxNyPsrnC7i8SAsiTieV4DZtBCUEyHTmGYbZY3NzS/JzJn2OYrkoZ2jwPD8GUoszuP3gFpIzAbj9QJeawWMnOs0eTt9c4uLkHLVcGhUJBhlmKW0hg6bJ6STe//QD3H1wD5MzMfgCgMMD9GpAOTsQiaX04RVyxzmE3CGxNxwrZkkVCnlEyIiPhoXxTPA5MpnAxNwMhizQhzGC/FuvI8UVw3Gjo8nCeb1BD6Ew2dpOxmngco4QDrqEqVguZvHq2TM8/uZrCYpK9mQkjIr01YWMk3NEqQqzx7AfGYjheUTmiMjXBbG4OI8b29vS52S60l6cHp1KgIvvb8CzvuhHk2nJ81EoZNbH5ETC6EA7gP39fVyls+iPhrKmuEcQkFMJQjmnjs25kMU9JxMTmJ+bk37OXGawv/9K9IJZAPrd997D9o1NYb0LgDkaSZbF0dEJXjx/LYWCx2OXFD0NBaNwO410BSUsCAbTX5GCtS7zPiwKy7NsOpe91pDVIJH6FS63FylKb6yvif9BSSP6IyJjSbLFcCRnIzKgCUD7AgFMTU2LjBDv4Q0H4Aq5MTmfEsZ2KBpAciYhwSYWSqbE28XFKQ4OXyKbOUWtWkCzURApDo5rwEfykAEQ9EzOQJGCFQpYqXQg1zXtl/peBJ4jrDfi9yJGSTAJnPcxHNGfMf7CsGdYqW/P6oZxSOxT/HWCbWB2j9FhZQ0GghXcU4T0ZYGP6n9yHhnwxZzjx3Itw8AG5CMoznbwoEobTSkfkdZyOmVtJmNG1lL3JRpnBVsULDEkLwPI0qQYHMHcX/+pT852GfDl7TsqEKOAogBgliQIf6fAlPopSrCzgzYqOaJ4g7bRDgLK/LMAWAWRFNh7ixMYv84OEhmA37BOjbwb/TCTqcDfsb/sQJ4CTjqO/JsCbDwfKTim95S55DKAlMoW0LYrKUkIXCMjwykBdwuklvn1Z1IJzJDl89mH7B8+m/OCX/J/ixmpYJWOD++l/rKCvwrEKwPXDkyzzfrFn7l3CnBKCULWDLEK3/F3GiTgM0gI0THVwAzvqyC44j4Kphof1QRX7FgW/VPFSRRU5f3Ux7f7/gr6Gf/dMPP1/jovlahoxxx4na5pjgvvzfdSP13nv46j+tp/HhyQvdfSFef9lZBnx+kUX9G5owC0zks+S8dR17YdP+HntZ/5ne+puJi+h5DyfOb9dfyVnKrz2Mi8mj1F8S+2XYMRlMBTXETbrH2p7dLAkuJtel7m+VSxCnugQcdA+/Mt1mTmlM5xnXN2fE/nrwK69sADf1YMUd+X91PsSNc1r9Ex4pzS9aX9p2tIAgYDYyd1zv454Kzvpe9iB7TZHsWczFr5UykUBdjNeL0FoO3jpb6eYl4qlcT6DdpeMy9MoJBZeWpX5TPUgOYE5MM5kXXQeDF/Vh0hfkgXvIK/Cpyp4eHLckA5CKL/Zmnmaico05YdqoxVBed0IHTh2SNbsiFZERrtYHskQ9m1ujEo21kBWAVY30bZTXTAHjnSqIFG6DhQYnxZqdfSuzUbmYlYcnFrdOrPNyCd6ApMK5imE5f9qJEnbYe+r0T/mdbOAjk8tPiNJIUChHyuajLJJLXS2dguHvD5WQUseQBjW1QWge/ENitjmn+jEyWRbhbEabev34vXCkPYiozQ+eDv6NxyrNgn7B8WXOLGxMMB34vOPz/DtvAzdLTVWNknuzLE9GCrh8br6M11UQujWSbgo8W01oi+mWtGmoN9REeW3/nMo6Ojaxa0Gghl5+rcliimBaoTDNDxVICY7ea7sc/pzPM5auz5rmyHnwCLFd1WI6mGUg2drgtl3+jCVokL++GD/aoBAJ1Huu7s99W55LU0erjg1VCxrxSo1nVDQ8H28ksPq3rQ5305VvwcbQHnjxojOvb80qCGbkC6odIpN2wKEwR5e6AzQRkGOHgvHvLFSZLDoTkk8V663ng/s2EZpji/9Duv1T5TZkWQmpnRGJwOL0qVuhQfTEzMIhqexnDgRtifwNTEHJKRCbgcHmFaUq83k+EBfixFosg+g9sjaf6TE9MI0Ekcs4Ae0G0MMGz10Wk00SQbr1BEKZ+V9NVBtyPgHudZfCIhDMdKvSJFacYuJ1a3NrBxYxuLq2vw+0OIxtzCLC4W+sieXaJVKePF0+9x/uYIY7KEmIXgY4V0jzCIy/WaaC8SgE5MpwTIpjbh9OwcJqem0ai3BOBhimcpT8cxI6w/ViP2h4LCbCV4S4BgeXMTidSUgMAer18cadaEy+da4oS6un1kT8+EkX3w/Dm8cOL9B+8Ja4kM5vjMrGipBri+FhcQjwYFHKCWJAsCps/PkT47w9nBEeanp7A0N49ioYwRI8OkXgUDmF5ewNL6qrC4Jye8Aga06z2UrgoicXF6cCYp6wRupqapExqEPxxEIB5Bb9RHpV3D0sYKphZnEYwFQZeHIBEB3sJZBq++fyEpxKmJBKKBiKxV9jcBDBZpWFtZF8dLmEwBn7DdCEDzoo//8lNhIY29I0ytTGFiYUKK9DkdZFk18ObpCSpXVTj7LrTKLTz59hEFCEHE0ekcY3YuhWDYL6Dynfv3sLAwKXOX8va5dAa5q7QUb8xeXMn3EkGx2TkJJAxdYxwUzhCbSuK/+i/+S6wsrEibu40eavkqKtkKnj1+hmFnhFRiUnSg6YjzPTje1ArujYeITSSwfnMDa7trCCaCohtMFj3ZjpQB4RzOnqVRK1SEDSmAmcePsduBWreGcr+KnYd38Df//J9h8caEpNLLVxtoHA9w+PgNzp8dmHvUanjx4hmqrbqAv2TkE6So16sSFKBMytziHJKTSQFESrUKimWy2muSej81PYuHDx9iZ29P9DDjES8aBbKgT3C2fyjSNOVsHh5KHlGHtdUSpqOfutWUL2Gmh8ctgRZqK997566ABkTxapUqfvub38nYkpnDPYj2mu0j45x2evvGDXz+ox9iam0Sowa1YOkk1OCk1ESni9PDI7x6+lzGjXsCg5n8bCSWEAA6GImgw8rpbg92b+4gNZM0LLLeSNh/lycXOGThynZP2GSU7GBRvdREUsAhCQrUqygW8xZTFdfMTL8UlAyg1W2ZzIJeV1izaxtbImHAwzjbcnBwJPIGbPfe7g2xvdlczuyRY4s5RoZwqSSg0uwUmf9hZK/Swr6ljMT01BSqtQY8BGRCYcSiCQFgyM4ms1CdKQm+MjA8NOwd/iPoIeew0VAKW7KfGeDh+NsD6Lrvyt7i8QtTl/OH8zcaolySFytry/KPRcYInvSabZydnIgkEPdHqSuAMQrlkthFFlxjUT4WIzTnnCESiQmkJqeFYU9N2HqlJoXzKPHhd/ixuryMlcU1RCIx5m0jmkiIPr8UivOOkExFsXtrF6vb6wBxshFEwiRbzOKPf/yDBLrOT07lHclyJxOYDj/lVqipz2waBjz4vsl4QvqAOshX6TPkilmsrq/gr//mp7h985YE/TivyDh99vQVfvOPfxR7LsEzAiw8R436KDeqAgI8/OghPvvBDzAaO5HPl1HMVVAqVFArN0SGqVEtIZ/P4jJ3JcBVIOITFjPXH3XyKVcwEZ/E7Zs3sXtjxwIVjFRbOkPw+oVkksj6sALRPINScobz+eXz19eFconelsoFpNNXsscw22fo8wkAvLO7K+/N+cHzAN+PAZgq21qpyrmMc5nSP+VqxfgS6GHr1iY++/xTLC8viQQSbU4l35bgIUHD85Mz0ROvlEtGwsjpkjZQhoMZIFs3d7C2uymBkJ29bTiYET0GOjXgVKSBzqWIK7WzO80+2o0W6tQwd3pENoHZFYlkEvVGRQoTEkAfUhM3HJMiuas3VhGdCCMc49rqWwD0AOeHlzg/PkEpe4nxsC/rh/OL2UJX+YzMxdWtNdy8dwtTM3EEiXOMgW4FqBV7KOUquDq6QumsBN/IKwBl+vwS3ZYphJmiJFgiJkGoSDKOiYVphJNxDDzAmMiyx4VWp41YPC7XCbBC4BAjRKNBOBlJdgzADM6g340hU+ibVVycnAgAXS7kEabMxWCAeqEkLHAWN/Y53QZMtcgJnT6DZi0BJXk+oXYt2egMqHE8WWyOnz0/vxT7wswC9RVZqIySOYnJCTlfkj0fj0UkAEW9bdrWaqUu9p0BZNoTMpw5j3i2knO+w2S8Bn0BM4emZuVdK8UKjk8O4fG7sbOzjdu3b2N5ZVEAaIIlZHbSt2GNC0rVFLIlkL/jBbMQg/C6TTYt57zbZ9YeC9PSNgkxhxrslGaqmWLtPMtyL2Hb+S60S7TVsYkJTC/Mye8p96CBNZEGYWZNNica0LTn7NeVtVVhwxP4pkyLN+KFL+wDDxz+kFf09Kn7TjmpTP4KZ+fHqFSpqV5GuZxGPnuGWi0PjHuIxUNwWwy1a4DSIlwpSGaCAW9tN6UEeQY3ZKO2SKaRuDDBrDaeP/tk1A3gdBgWIeVY1K8Q/4n68wSO6QuL8J/5mXrbxi8zIAbtLK9Xn5lBXAWkFIAWX8Rh1Yax/BJlRnM+8Hr2vQBQllQgx0l8YevvIyliZ8lFCTBoUsav/zEjw/I5aHMUOFewjC6A+l8GEDZ+jGqbKtCtIBEZ5gZ4epslwHlkB28V2DHktvqfEOQ4P9S/lH61tFL1M3bgj+2lzJcdXNVxFZB1OJSioQouKb4ic8/qAwXreL2CqgJcWTgG14n6Wuq/mSwOI+nIz7H/+QyV9eT/mRnBdcoAsB0zUr9UAU6egfhZBZHVp9U2UwNaP68YkBK6eA+VqNR76OfZZh1j00+G9XmNsVxroRtZDAWv1QdVEiH9Uu17wQNYF8UKviv2oUCzgtd8th2vsAPl+jf6qfycZhUrSMo+U7+bbab0ma4nbaf93bhPqy+ufrviF2yrjquCrHYglffj89Q22AMPOhf4N7aRbVUcS9cG26e/0+KZ+mz7mClYqmMsATq3IZwpXqDzXjEMFi0d8Bzt0gCRmYd2rE1xHpX+VRyJ91JQmgFlDaDYAXid39o/2seKU/DvMo9tOs+KYyrorvNRMUrtF51n/K7vyJ8Vt/nz9cD76dmZ1/85oMz31nmrGJICwtpGfabeS89axCt0LtvvoTZD547+TYNkikmpfX7bBlN7Tdeg5Qlef5OC7LaCobTXHCexGcxQgLGPfJ7YByuQqe9MAFrHQubz//2//PdjRnx1sfPB3Oi5yRLAVDakPerEzUuZjryZAsQKLPPB7Dij3WqMHV+KxoRfCm7aI3NqwPlyulAUzOJnaPz4T9I6m81rR0d/Zjsk0mKJqJtN0WhC6md1M9NFpYOjYJ0CtKrbTACYRTfsk9a+QWgkSyeFRjB0s7JPWAX+dPPhoKlWEPtP0wI0HUwKNBWLkrLE8eDhhWPCZ9Gx1NQILwvyWJpA/KyC73w2QR1luKoBVMOjetC93kDGWfuPfc73srO52X/c+Pk7HhrZBn6e70lHml98NtvJPlP5C7u2sICQ1vjzet5DHEjVBLMmrC5qOmm6Aeic4HddHGr0mGqqbeUcJZOB7SVAw/7jz8ogVwBWpWV4r5KlXUxdVO0jHSs1iBLFogxBsyl9o8UUxJha+rRsq53hqwtejTLvJUWYLIkXPksi/K2W9KNuXGyvHtxkg7LYwHoY4zM1aifzjGU6aBC85rCgbG9lsKixkAJ3lla6Ps++bnUT1TWjh1RN5eJnFSzWOSLGmyXtreAU2855qoECznXVTCVoJKwP61DKtagHCPaFZjbwwKU2Q9unhwKzuZp+5nuHw1FEoklUyAZrUnN9GvHYLJwIIORPIBGZQjKagtfpR9ECnxv1NjrtgTg21BRd2d7EAlOXPULywaADNGt9oOeQwzd1aWuFgjCUWHyuWauiWi4KiKn6gPMspDczI+mI+XIJyxtruHHzlmgLEuARqbY+wa4O0qcEbc/w/LsnKGTScErVcKOLT7afbthSZXo0xPLmugDQPCjFEklJAW13esimc0hnznF2vC+OJe1iKjUpepdMHx06IMDzzXt3MLeyDB8du1AYLrcPDrdHNG/r5QrauRxq+QIuXh/i/OgQUW8Ae7u7mEylMOQBlGt/bhapxUU5lHI+tZsNlAo5qWTfLJWRPj3HwYsXWJycxs2dXbE71UYLFTJDwxHceOcOdu7exuxiSlJHiUt7x0Dhoor8UQnnRxeSvkv9Vc4POmHRZEIkSFoEUZxD7Nzdw9L2jBRdHLsBktpq5TZq6SLePH0hacvTE0nMpKbQbbQw7A4ElB6PnFJQkfIlnK8s8ETwguA5dWSn5lOod6vIlrPwRnwC4JK1xj73uB2olHq4PM4ge5aDa+SSgoaU1WB6uMNJ8CqC4bCHvdu3pEjZwgIdZKBSaSCfyeL05ATH+wdoVKriqDOQMTM1LcXA+o4hzmoZBGIR3Nm7g+WFZQF9KLcRcAWlcNjR/jFyl1lhdpNN6qGmncMpoFGpWpG9wO33SMr3wvqSOLONdk2kjZiey5RuZsmQJc6Cf51mCwmCFsEw+qOBFHobB51Ye2cb9z99Dwu7G0hMuYX1OawCjYsu3nzzAumXZyilCyLZ8uzFc5xenmKBAYlEUnQYqV9OPemNnXV8+sMfYHtvm6cqYfL/+5//DH//9/8Ar8cPr5vpzNR69WF+dhYzyUlEWQi33sDFyRkKl2kBmSiBwXlENiHBRmrgkgnLOUj2M/ca6kgTvORaIQBN+8yiad989bUwsqgJTJvLzxGoJBuLQcp777wj+qXtDgM5ZyL1QaYX+6aYzaGQzaBRrss9aXsIfo7GDvjCQUxMTwtg4vZSymMPN++ZVPR2vSUasK+fvcT3334H99iFtdVV2S9YyI7rs9triZYqWdMEY9uDFjzeoNgxATQYfLQYIWR6ywHc6RFWvWY3+QKm6A37hs7t6uqqBG64L5PlzZQ4dTpoy6ndTFCHGqqZdBrH+0eyLghCk53t9YcxPT2DZGJSGNS9TkfuxS91uESvuW6kqDi3Zf/xegQc4L35e2VlcK/lXOC+ofab+wKlN3hfBqjZrol4ElOz01jf3cTq6jJiLCLZaCKfzkiBsdzV5TXrjtrhZEdyHnDtkwFP4EjOBQ63aKe//8GHosd/dZnFydERnj95Jvr2AacXiVgSizPzkh7e7Q8xOT2L3oAZLNTw0pB9rAAAIABJREFU74vuKpnxa9vrcHhcwkAOxYPwRfzIZ3P44otf4Kvf/0EA6LElMUNJJcIdCWYlUPt5akb2C93fcrmMFJFsd5tIzUzg088+wcrikuwBvN7BArAnZ/jjHx6ZgrguU5SXwAf7td5uwhswBaG3b+yg1xuh2WANAabfB9HvUP+vgVq9iHqrKuuRBcxYnHToHIqcEVlgHIOtjQ18/MEnmFlbNMGlTh/Z81OxIa+evRIpBBb1kz0mmpD1STC1mC+iUW3j3u172Fhfl4AH1wszfc7OT1HvthGIx9DodWTfZ6HRUNAUOuUYE5wIev2IhsISBOQZkZkDtFm5YgmX6TMEEyH81V//FTbWDEu/Ve6jkCuKHaRsBOULDt+8QZlSKAS7IyEBzrimCEBv3toRe/3Bpx8jthwSjWahPbKY7FULuXQeB68OBIhkII+MoVK+auqt+LzYe/cONrbWkJyISm2BbCGPbK6AQITFXP3CiPeFPYjFA6CuYafeRLPeFg1nrqNi4QobGyvY3b0pe3O+WEa5VkVv1IMvFJTicgwMk4knZ8wB2Z5OFLMFnL4+R+2qDmffKYAv9wfOMfW5uA9minkkp1KYWZmHJxRA1zWCw+dBb9xHq9eHzx8QQJNAr9NFRV+ezYPweJ0IBD1ix2NRv9SyGHSaKOVyePr9E5weHkg9BN/YiWa1IhrF/EeQmEGUiURC7Dc1pcXn6lBWi7UY3HLGXpyfk+/JRErGk1kZ3MM5l/XczvnAVH0GUgjs8azLAoSU1aBEFWtZCDvd8gdoq+/evSvzhD4p7Q6lM2SsnG4JUEUjSdkfaAMLxZwUgL59+yZu3d7D3Py8AOS8I8+IBLGzV3m8ePEK+UxRGNBeJ+U/WNvHLRIaYydTuAG/zPmIPJtgMsF9Pvfi4gpNi4XGtchreFblfKe2tYfFRCco++aXTBnq1fNcS+Yzzxtc799//720hddv7dyQsyJ/9jPbK+IFSZC8lrUzWOuAAUtKqjRaDbTalHzKyb9S8RLl0pUwoXv9JiJhPxxjI0OoNpiZXwrEKLCqzj+fwRRp2mr6aQKOuh0CQCet7NDxyGS+cCZR/oGBewUjJIBvSdpcIxJOF/pCODMglp/BOUpzWEUJFRwiWK3sO/NZAxJDGNPU8FcNVcPmJgDNvwv7mGCqBTByn5SMW48hHzEwageEVGpDfe8BNc0tQMUwC43kx38IgGYf0g4bQNLsf3afXoCVa/arYXwr2UcBYQVeFPilrdL5rSCo+m/8TKtRu65vZcdYOH+NX29IQwro2u8lAI5FrLCDk6Z7TXE7BSRlTK33UQxDfmdlnqpfK3OXZ5V+79ofViDODuRyXcs4MaPEyujW+/LxHHfeUzNkFXPRYICeL/zetzIFfI76kgr8s3+Nb2SKodkBP30nBdW0n+QeFgBPIFiBRR3za/DdKpKqrFvFqa7nhuVP87nqH3M+KjDL6xSr4jN4zlGAVuW+2Db6+YrR8D48y5ngRPMagNZ35+/VLzbDaOav9r19ruv5TNc528I+twPJElSyZdtr/yseo89Tm6HPUTxOgVMG9dh2xSP4Topf6XP5jvy9XOcLXs8LBcK1LWaczLgbGXND5lNSp2be8734O2V6c33Q9vI+iuVRA1rHV/tB1zf/LyCoJSVnD/6ovWR7lUGs61JBad5HbIIVWFSwVsFhHWudk4pvaLvtQLTOEw0Gytqw2M9qS+3zT9eP2gGd64rd6BhzfSmOyf7XtiiWpTiQYpJ2PEr7wz4HGBiwzz99Z10zUkveYr8bgqoJIOl65X6hwSBDiDGazwqI067r+UDaTQa0DjwfwoGlI0JHjWxXjX7pJsYX4u8IQuvndGLyGt1wlIWrgCgbqZ2qk1wHViNYdiOri84OInPj4YtIipNV5E8jCrpgdICVScrraBhk87UYmvw8n83f6/XaiWyDRLNZAbrdRrNu2OG68BV0VpRfNltLY0tZnPwcf28YuqbIm0bXNEqp7dL70RngFw84uhCEBdBrXztibBf7gM/jJsH+9jhNpE0jWDzE8XnsfynuwSi+pVnJ97UXveNipvMrDk/daOax3TqB2Db+jgwnThplwfLvAgJKOgu1Hw1wpCxpHWsNTvBvCn6yj3ShiWGwNDxF8856d74b09f0GQpcc2yEEUUdRSu4wJQ3jYbpIlWAWZwga9yl4J3Dcf0OGkEiq4PPIVOMbVRWvG7WfJYArzDjzHdTg8vx8nqMLIYcJiwwWeUrtJ+0DdoP9r7mZ/WefBbHVyNaAnz3eibVyWJ/67XKCqekAq8hg1YjS2pUOV/kECyRUlMchu+les4aRODvdC3yHvp50UNsmhQ4wwow6VRsjzALyY6r1WVM2C5eS9vBw7muUdWM44FG+1IBZu1j9qceIujgaMRRNw/em8w2czA2lbf5OzrJ8XgSzBDt9h3wuMOYmVqF28lU4THmJpcRDcRRKTbQqHTQqLVEssPl9CIUiCI+lcTU8jRcPi9cnPc9CHNy1B2g2+xL0KFVqwtbiOAUk1xrpSJKhbxUDy9XWSSvIiDY9va2gCSv3+xj79YdbGzfwOzCAhxOo1PVZ4ppuYJ8Novz4yMc7b+WNEtGBCcJtpIB1DUFBZimz/4jiHzr7h3s3b6DuYUl0StnyitZUdmrLAhyvN5/hnDIZ8nZjJGMxQWQqzYbGLscWLtxA7fffRdhSS32IBiKwusPoj8cIXN2gfLZGRq5HPKnRsvSB5foLbKqO8GF+nCAwEQSy9tb8AaZhk0tWggI36xUcPzqNfa/+x61fBEBhxvv370vbS+Ua2g5huj5fNi+fxvvfvKhpFxPJNyIBIF6AWiVGrh8fYlSuigFDQkSElgbjAdYXl+Fw+9GlkXCwj7c/+gBFtZTCEaBHivMd02woFNs4uLNIX77y1/JWK0vL5micH4TQG11+nj33Xexu7fHzGq0WiOcnZ3g9atXqNVKooH55vg1KrUKAtEgwvGIAN+UAGEfzC4tIBqJYyIxhWqxhkahjqvTKxy9PMD+m1fw+A3aweJHH3zwgRScpB0jwEibfrD/BrlMBp1GS5z7frsjtmRuehZ9xwi5ZhVdstYCIdzY3MbK0iqi4RjmpueQvUjjzf6+MAGnJ1MC4jGFnvOfafEMslF2ghrEkVhc2JIahO22TPB3OOgJe5DzlEUTeS3XMdmnlHfokpnkHmDvg7u4/dE78KdiGHkA59ABdx9oXFZw+fIE/XwD4/YAtWIVb968xvnlhfRXamZK0vHbgw66474ECv7pf/qfYOXOigGDvEA938Pf/pu/xa+//DWWphfgHLvRrDbRbbUlA4AsHoIKdO7YbjJxGUhJZzPCnmYqN22KOi1cI9SeJwBNmRmC0rTfr168wNnpBRqW3mYsEhV2LJl6tJPsN9q3xMSkOAEs6JjLpUVSJ+j1CaOVxSpZOLJRa4oOKfuKAESuUBSnZnFlVQBtl8+H9x6+h/cePkBqagIurwcXhxf4+nd/xPPvnyMZTWJhdkEYZYVCTsbJ4RoLS7HTb+Lg6BD+cEDYi5GEKU7HPUTrAfQ6fVNAsTcwki0BE7xX+885RqYsbTiBKl5LvVIGhJXd8ODBA3z+6WdSnNDpcApj84u/+4Vo85LtzQKvwUAMc7MLUqxN9lQJKhel0NTOzo6wuwkwnZwcyXx2WlWvea0cuF3GGeAZgXqcXPsC+rucspfRnvO9OA6875NHT2QP4fny9t3buPf+O1I8jYWULk/OJJBUyhdEk5ugHBkW3H/IYqe8EUHSy2xGMiC4Z5DZ/dO/+mvcuXdfMi/qlBA5P8frZy8k2DRq9cUeBDx+Cbr5gxGkpuYENHF6qUHaFl35G7vbAjZOzKTk3kMH5bncEsihVADBQcmC4pmCtrxiAu18j42NLUxPzQprmvIqfM/L9AWqjQoa7aoc0ufn55CciEuBQo5dIhwTuYLzwwuMx07RwWa/cU1cpE3Agin9QgzojeEAdZQXMDe5hIA3CNfIh1a3jmI9jUzpAqVqGWPPCOFkGEPnGGPnWHSkeQb48IMPsLa8Jix6XySCejGPWqVsJIyOzwTsczjHEtjhfCPLhcBCMVfGoDfGe+89xN6NHUvaa4h6q45M9gq//u2vcVUsghkYsm+1qU9rZV/1BwgHI5iZSAk7dXPN2EUJ2gMCQP/uD7/F/vFrmTvz84sSKOj3mPbPALFTCteybZn0Jc7Pz2S8CUCT8chMArKVt+7s4vaDe6ZGwsIM/GEWl+aZiDJKWbHVLL765OvHcMGDVHxKtNfL5Spaww627+7h7vt3EI1RYsYhkk8dnvOG5mfusdVGGe1OVc56kmLaB0Zd46jNL83g/Q/fFSkW4jEsipzJ51BvNMx6cjkRoVSILyigWdgTFFkRBhUL6TIKl2XEg3EszM+LBAfXGAMxUu8CQ9G9X95YxezyPMKpJNxhH7qOAVrdNiqNhrB6A8wm8DH7rCd60AwyUP+ZBQgT8Sgi1Bp2GumRVr2ONy9f4LvH36LNotO9Aar5vACm3IO59ji/maHD9Uu8Tnwcq/gv5wnPfswqMP6IyXw8OjyRdSdZoxZgw/R2Ad08bjkncl0wY47g9qDXlSyCYdfIEXL+MJj2l3/5lzIfuDZ4Tv7+8fcyBwq5goy/zxWQQqIM/GQLV+gNu7h9dw/r6+ti5ykpQVCN96Rkz/HhmcjAMGPA6fTC7w7A5wmi3x3IODvczKigJICReOA5jvfhfvN6fx/ff/9M7B/PsVyf0Xj8Gqjm/3kWJotWyEHjkbw730UZYdyDmZFDSR7WTLh157bsWZ6gy+g9c49kUKgPkTA6u7xAsVyQcYwlYxgMKSGVxf7BU9TqeYyGTdSqOYzGDE6OBNAnCUf9U4L0Cmbxu/pQCqrx7PEWUOzJWZPzPhYzzG6Or/jhTvZhT2ppCJDCApWWJrfIE/r8Rm6nb4BS9p9cZ6VqU4JFQFn1n1zGdyBIrwCHgikKXKqfwznE9W8AHkMAU3CFY28ASZOdS79G/Vbj05nMS8UiRjYAne3jGVP7iu1jlpGCt9egKZm0MjASg7kGcdl+xSh4L65v7W+OgYJaek6hz8S28DOqlapgjJwrmk0phs11pP6onQjG9mgRwj8BVy3ZEAEbnS7ZK/jF8VOsQoFqrnm2W4PSCkqzr/kO9Cn0nRRsFLJTy/h96nPrGGgf0K7xZ+f4LfFK/m9lSel8I0CmmINiHYr/0C8N+mmvDStczzeK/SjmpOCu4jeK2dAO6fsoGMu28160AQZIfCtPo2CiXis+pzVu/JvReffJPflPzs9MF7UAdQ0u24mO/LuudSU6qh9u3sdoFPNdFLzmfa7JXFYATteAAn4KfupaVnCXf9fPatDDHtjRvlQcjvexrwcNqOh8EuzA8u15P7ZRiXrqhwse5DTBbGXB63rk5/VLx1z62W1qetjxuWsbJeNtJDm4jpWIp2cDBU/1Hextug5o2SQ5dJ7Ys+90Lur7KuipQKoGNhQ702coaKyAPK/XecH3U2xG35n9ofiTkgcV5OVnuYcpzmEPDPBntQ/abwriqv1Q1QPFRxXEtQPElOCxrx/eQ/tc1oElrcH3V3xKgzm8r4DEFgHSHnRgTRh+Ru+nNlbnhB3gtgPfJO1oIECfLf+XsLDJMFe8ie/v+F//h/96rKASL6ADwRenQ8IG0InXG6rhUEMgOoaW0VGmpEYj+LKykVjGRQ0Tv+tnFBhW9q99A9BB0cXNycwDLD/PQeVnuCDUsOrg6GLkcxVM1M2I91CQnZuHGhR2iALQCpryWjEgLAZmRaL0bwo4qmHhe/L5OrBsH/+vG4JOPAXZdPHz98qKpYPKd1JgkWMgAHjLFObj+0hqg1Ul93oxWO1Tqr6kkk1NycShU8rDkx0QV6YV22CiZV65L+/PdqtkhrKXFETlYVSLzakmlzngmAgSv9jf/CLAyd/x/vyMjrMubl6j0V6mdgjLrFCQ/hIdSgL4ViRFjYuCuFrgUOUrmMahgLkuTE2R4/+5OetCU91xbi5qZCenpoz0BBmKuZz0tUa1ddOQtBCfkYGRA7YFvvMdohGTEs822PWe2M9qYBR85+80gKIFJ/k59hPbrAchZQfrPLOnPmmES0FwandKe5wGwOC9OC91LqkRIbNY55YGQzTYwPfU4IQaKvYbf1addG0T1yD7QzcTan+qweN9+Y4qx8L/05EQIz80ASg5sFt6XWwrr2cf8HnsW7L59H35jtp33Mhl3TgNc9y0B/B5KXGRRCgyCZeDbMIpuF0RDLpOJCPTcI58qBWaqJZqaFS7IIU2EopjemoOS5srGHkBd8Bo0HXqAzSrdXRbrAI/EqWFRrmKYimPDhl4Lie6nQb63Q4iotcxkgJnGtXm2nnz5g2mUjOIJ1PYurGDOBlC1QpazbakQzPVtl2viYwDC4jxnnxf6iIToD4/PRGHhXaXTuXdd+7jxt4uZhcWhYVJhgmZhCycyHYVKwVEIiFx/JluK4fqbhulchlX+SzcgRAefvoxlja3JfWcLEEyZuv1Hs4PDtEQGYtzFNMZBJheMxgJU4vpqDPLiyi02ghPTWDz1k1EEjEwiYFzTc5lvTFefPMIX//6N8idX8IzGOPu7k2xOY1OF13q80VC2LxzG3cePoA/7Ec86gQzbhvFIer5Cs5enKBdbYkGJMGZi/MrOfwmpyekAFOxU4MvHsSHP/wES5spOAlotqlj3cOg2Yar1UejUMQ/fvEl9l88RywUERb06sqKFPioNpsCTt3YuQWvl2BWX/Rljw+PMB71EA36cXF2Io5/h3qbHiea/TZ6zgGSLMz3/jvCslteWkKnOcCoOUItV8fxqxN89/gRXr95gsGoJ2Ddew8eiCYyHQqOEecCx5LjTsDU5/FZ/dsTQFGYnSID1IObTNf5JQkgJBJJYZbSJtLx4/oi0EUgkcVZeeinrT46OMSzx0/lWQRv/slf/gRet8/IUdAGtygf5ZX0cgLQ2UJaQKnBuCeFASPRqDAS+64xApNRLO+tY+fd25IafPTmAPnzNPrFFnrFFpK+MGbjKdTLdbx+/RqZXBqBsB/hWAStflP0rAlc7717Dz/9Z/8UW7fWxcGmnjrH7OR5Bv/yf/qXyBxdYWV+GTPJabSqdRy+fgm3VXiUrNruoC/SHgSUmOL/4tVLPH/1UtY8md9k0nFtkllGoIJBGt0LDItiINcpkMs5RQbxRGJCzjZMFaZ9Yuo4GZ3Z3AUqpYKMR9DnlSJcBGeZ4uu3aj9QK/4qk0az28XS0jLCccMOXFpdFvYd70+ANXOZxqvnr3F0cCCAU8jrl0Mf7QTZZo12U7RFO72mMC1pf97/5COsbm5IcIHtY2G7YqEgReAuqINcrEh7yX7nvDI2VRnGXvRGA0xMTYhtpy2lrjEBG/bFJx99LMAh9Ug5/wiAPfv+OX71xS+Rz5ninYO+A4sLy3Jm4L5NOyi2dQgBYj76+AN5P7bt+XMz14Yg0cAjwSIy6nSfqlA6qN1CJpeVPZwa3GRj0ibFYgmZx29evxF7z/Xy+Y/+Alu3d4QVXi3XkLm6QCGdRbNWl34QR48pfURDHQ5hGpLteZlJi8492+R1uvCf/2f/HDt7N5HLFgRgpn71m9f7OHz9WvTgOY6degvnLEYKN1JTJjOFwBgcPSnARzmVYDSEcCwkmQEMFJD1eXl1juPjQ9RqDQkSUH6DoDelEhqtlug67+3tYXl5VVj0tXpFbMnvv/o9vnn0FerNirD0/AEfEtGISFCQZUcWrEgR1Toi+TGRmJR7UZ+bZ8FXb/ZlrjJrIBaOweX0YyI6geW5DcSCcQmW1ls1NMdFHOcOkc1nRE92e28LiakkCpUiHj9+LH3I8ZuMT5jvk5MyFxmooNY5gSOOEwtVsk4D5w6Z2dU8MzbyAkDv7d7G9uamVezZL6AqQfoXr57jq0ffSrCIAQdlKsm5uGvSwwl8s8juDAvA8vzuMCyt3qCPV/uv8OjRI9F1J8NV2FXMTGJA3HLQ2GbOpfPzU1xeXqDdaggAzWva/Tbm1lewvLmKrb0dzC0vwEGws1XHgIWJB0Pk01mkz9PCiKe00eLcshSz43miiz6Wbq5jfXcN4bAfURb0ExDLJfI0LPRJWY5XL1/g7PxAAlJxklMcXvg9IQRCIdy4sy3Bi0CA+ts8VAPdGpDPGzA5n85LgWESKuLMQnJ6JKDYrnHPA6qFlug9z88titweA08MYtCmpbNpCXZt7W5hc2cLifkUAjEPHEGgLYBlHd0eAUP254CqB8IIJinD4yV704FQ0IdYNATi0iyOyrVFzfBvvvqjSIsNm03kL9Oolspmr2lzPppCgGGeK4JBKYrJworiOwQoYeGTgEkoQtk2vwSrri7SEhAVaTUHhIhA7WcCw2xbqVDAd999J3sWA4NMvafM0pgFF4YjI1myuoof//jHoi1NwgHn09MnT2UfLRXMOdMlZWMZJE+g3WvIP2Yv8DOT01PiTwkA3GnL/smisumrLIa9ETwuMsGZMTqUDAKCKg6XeTbnJAN9DJakUtMyvyhF9Nvf/halclVsGO0h1/n0LOuFRCVoxoAu2yUkGWajWun+bD+ZzCwy6/a50W51JcC1uLos2V0c10DYSM2NLXYwz4kMXPE762CwACulVOr1Ms4vD1AsXaHRKMh3MqA93jGcNNQw8gryz9IHtoMKCmKJH0kKxzVIPZIzJCU3jLyIkT/hPCQALISbXl+yVDlGsi5dZp0yYCyAkdgCglAGgGaxMdZ9IOFCyC+WVCWBYfl/vyffFVOw++lKxuFeT7vPa7jWlS0ouIHFknW5TIo3/67+hyHRGB9fQZ++dX5SEIeApAKu7Hv6Jbwv/64EJgGrnJY2tQVAq6+vvqbiGlzbfB61yBVYUfBKsRAD7Ji/82cFqmnXAj5TDE+xCW2n+vv8nB2Aso8ln8t9XeaQJcmhQKqShWoVI3fE8WV7aFf4DlrTgVkyis3oHOJ9KcmkGI4yhBWgshwxw2R0mACzjqmOq36n3aPdUOBK+4CfkQwtvwFjeS8FnhWEVbyAf+M1ilPYAwa8h33s2A75uwVo00e0A3IKdF+301p7/Bz7iG3lvL/OMCdIZoF4CqDrM3gvxY0UiOU1ChAboNuA8jL3uyxwbABy7VMSinSuKliq92c/q7/MsdA2Kbag2IziHvqd769znM9TDEVZ3CYQY3ATfW/F7xRMVOCdbTc2ygRftN36PoqR8P8KeMr6o6W2xsAOqvNeZr4ZKQY3sxptBTTVbilAy75U8N0+jkqYU2yO3xWc5vMUa/sTUNwaG/sc1ICNnqs1GKpBOsU5dN0p8Mx26rxTe6PYHN9Ln8s9TOexPSig99W5Ye9HXc/2TH0dD3s7ZF46Dcisv9e1qONrt2mK09kxGH2+/fNm7hj8k/2omKrOU7UXOl//xD5ZmStq567bbQWyNbNFAwKO/+1//G/GvIF2noLKPJDSwWPUWhmHbAxfgpsvF6vKLbCBauDUWPBaOwNVB9QO5irTV1MU9LPXk94yUrog+Qy2UxmavE6ZrbroeH/VL7RrHyvbUye4FlvTTYLP4HsoOKZgGavV64RQwIwdrxNcCrNYKRYKqmofmpRKM5D8zn5WI6IAr4LU7GeJqFri8Dyss63UXlOjZTY609f8PK/vNI2UgbaBz+ThTzcbLQak4CTvy89rtIkbNn/HviIIqExsZYFzARFQ4v85J/S+2ldSGdprjIhOOr4/P8MvjrtKYKjB1L61R8/o/LIN7A8BuGF0ptkf8p4WoK1SJPysSSNryHN4T/YDf68biY4b70fjr5sDr9E5TdaP9JfTJQA0nVq2WYMbGmFlER5lzPOzfJZsil6PbOZ8N2X963hr5Izvxs9IFfBUStrIfmY/qdHWTYXPNoxlU2SC/9fIGv+vm5huwjzti0GwqoyaoIKpHKvt4D1ULF7vpZEt9i3fRduqADbfW4M/woSx1hXfWVNkxJAPDWPOfvDge2o2ADWgZeNg4RyrgKNGghW45d/pLPCZmuao76EA/XBg5j4DJnwW+5SggMvtRzIxjWgsBZc7hHBkGrHIDFyOMHyuMFwjD0rZGvKZkrBgPE4fgr4wpqbmsLmzjpGPThvTU6mR2JEiQCyswYM3+5tzTBzCVgOhgF8KvwRDAcxNpQT4pc5oo1kTYIxMm2+++QYel1cKFjGtPTk5I9XCmUpPICocDGJufgbzM9OYnkmBGnYSNaSMQa2Bk+NDfPfoMV7vv5S5SK1csqmZ2snCiSwWRWBiNBoLC4qAKUEeFjIkG4YBAY5pqVLCk6ffI1ep4t2H72Pv3jtIzc1hOAY8Pj9q9TYuT0/RKZRQvDxHp1bHJFlc/YGw/bw+oz/t8AfhiQSxurODydkUPD6RNjQ2sddH5vAYv//Fl1LEcNTuYmFqRpwQFiB0R0Loed3Yun0btx7cl7R2vxfot8doVCqi9Zs9TIterlP8KKc4spQSYAGmQCyEtnMAZ8iDh59/hMWNOZHgqDepId5Br9GAo9FBr9bA17//nciauIZjSeen40upkVK1gQfvP8TS2qbM5x4ZV0zPLZWB8QDzEwlJSz54fYCzswthlY5cQGAigI07N7B5bwtru1sCnndafTh7LnSqfTQLTZyzwNGrx3jy5FuZt/fv3kXAH5SfRYf+9OQ6MEXwj2z9eDgqIB/nF8E8yql0KGMzHIu+IgEApjazGBidK1/Ah42NNdy6dcvS5gxIWjXTwNNnF/jdr34r8gABdxA/+YufYCI6KfIP1E/mv16fgeAWqq0SsqUMKs2asJX744EwLGn/qTXeQR9tRw/hVBxuv1s+G/GF0C7UBO1IeMNYSM0Jg43AKJnJZOixGCNlNmqdBrquIbbu3sIPf/pj7NzZQzwVhycAlLJdlDNl/N2//Rm++vL3WJpZwObSJgadNp49+VZkjFhgb+AYit7pex9/iO1bO8I+r7cbODw+kjlJht3R/gFqpTIi/qDIqtTSKip3AAAgAElEQVQbLfSGA7EdmnXB4DmZbHRYOK60M6mJlKT1sxgX9YbpmDQaFWRy5yIrwEwi2k2yp3nmVi1S2mc6rbw3n0X2NPcgl8dnND1XVgT8oI2sMVuiVJW9j1XpyfojmzAWp0zLEJfpSxRKeQl4Ucf4kx9+ho9++Bmik1GAfmQLKOcM8Hf46gCPv/lW9NZp9yilwSAEbQVtZSDgw+T0pASFtvduSFuEzTDsCzD8xRdfiE68pKvzZUdjCaISvFGWAgsSNptdLMyzcGZAbCoZFbK3jEwGF8FWgjIEqMm0ps0nq5mAw69+9SsT/EgQDGoLo5b7MYvMyb4yHgsjkfsTdZK5Lsrsm/EYW5vb+OSzTzG9siBgZons5VpFijcy24QBImplE3CQgHIkKAETsu7Ivme2CcekUa3g/fc/wM7OnmQqLK9uyP5UyGUFMKfMgDjUtTqaDRY+pgZwG0FvRAo/EqRbWFqQAqmhaAgjR1+Y3AKK1yt48eKFSPZQ0oX9QeCN5wWm8PMdN7e3BJgSwgDXHM8qvbZkCTz+/ltcZi7hC7jh9pjsLQaQyHIuF8sScBu0h1L07c6tO7hz5x7iljTK4f4b/O53f0AoSLmZOBwDN2LhBDYWNxF0R9Bt9NHs1XHROEC6fikM1bnVBTz85CFmFmeRzmTwq998KZI0AuiMHALOMZBBwMmcnZoiHXH/3XdkfDnXpfBmJoNytizs0YuzNJbmF7EwuyhsQf6dbPRgOCA6tSxoKBkBHrdhqrfbhsnvCciz4tG4BEdVUo02Xs5/QSOnZ8525symZ2S9B+f7jRs3MDM/I0XCWKSXQHu73ZS20y7U+h3EJxNY39nG/MoCPEG/kS5otCQQ1ak1RJ+dmtKXp2mBL7udIQZjwOl3Y35nCfce3sHa+iIiEWoZGAmPQrYrEiRFZgflMrikFm+5JH1Eve9ENCWa9Gu3NrGyuYpI0GP0LJlpUR+LFAWL8pXyRdGTbzc6mJlMSXArx8Km3R7C/igC/qjYsbmFRcQTMbRbHaQtyR6uX85BFvm8df8Wphan4QwAnhDgYlHEAZDNENjoiVSRy+MykgQsPuhyiBxFWGRVwggTIB9Q27yJ7x99i9/+5tcoZ7Po1+vIXVwKu5/sbv5T8F+AIRJ5wgHMzE3L/GGNilrNFCs3wJELbo9P5EjUH+Q4MphyY3dH6iIQqOa+QUD35//23+Ho8FAkliKBIHqtjgT7+MXx/vCTj8XPYDCHNp1690+fPpUAFc88PJvJs90+OfvANcTC0jxSMybzTvy8scl0ZLFmFvxkUdJ+ZyjrzTkyBfLYHvEFXSPJbKFd42fJ7A6HIjIvSQKQYHq7I++6tLwsdoY2n7aM59ZSLmuKFlYqEsAWKRQGtmhpPU7Rd7995yaiyQmxc5FEHKm5GQH2XV4XepbmMvcHgn65fFGk3RiMjcQjcLlZUK2PZruEq/Qx0tkj+V5vlBAKe+AYmjR2JW9JoU2SJ+yFCa/BuJEE0ZS8wjlSrZVlLfEzJH8Y/9DIC4l8BDPzCCwrCGhlfJIwIMEG59uMWYK5lDkSP4lEBvFXLIakBRxzkSh4o+zD/xBDlu0XH2ZkwHVljZLxLP4RjM9C0oUdbFH/mX6C+OmDvowlz33aLwpeCVgzNllFChLZwU0Bvq9r272ViuE1ygZtWfq56m8pyMfXVd9OfWV9hiEsGb+eZ3b2l+IY6qsqQEX/WjETfU/BBSy8gs8TQGloMAA+k/uM+pN1y/fkuwhbs9WW/hAwjIEXSyNYQUrFQ1Szm/Ze+0RxGTn7O43fyYCQYkdss/r4+q60+wryqT+vfi2vZSBKCU32DGM+Q8FTxWz0HZQtrqCd3R+/BiSvmdiOa2xEgwa8RtcAa+1of+r9+X/FrvQz6hfr/d8Cmwb8Z0BTyWHKKGZ/kBCh84DvS1KMrCe3kaTU/laA3n5/Ox7G9iixUf1v+7xX0FPBQsXDFFjUd+N3BVvVD7cztxWUVjBbwUbiUNpuHS/jj7uvNfJ1XdmxIGG5EicYmYDSdYDAAk0ViFQwU3EJBf11rHU+KNHS/jmdlwoEK9ZoB4g1cKQkPAXQFRNSfEOxUMWTTBDBrFV+aXBB57n2gYLtOq/4eX4pVilkCquemuJSHCP2vdolfYZiP4qP2u2Tjuc1sGxpLivQq2OgWJHxX0wQRDE/DaRoIEx/r3NI56KZA1YtAEvGhW3XOcHvavcMIsBkYEtaybpO35vXStstXEttiuNf/4v/dsxOYiNo0PkBLmhuRHSEOWDKotVIBF+ABpM3VXCQnaWTVpnKirjzOp1Y2njtdJVU4PP5O95bwVk+T9LYbFVg2Tm6yPizsoLV4ClAzefxPnpPPkdBYw46O06LL9ojW2rY+UxhVzPf3Ho+35F9xM4TMKPXE8dTo2BqiJVhqwC4PbLI52qbdMD5OS3+poZD6ffhiAE3NarDZ2o0UPq7b8BU9rVxDr3XusccI96XByleoxNe+9csPgPyGmPJw2VN+obvyQMdQVkFPfl/HhL5XIKOZD/z3SaZQqu6f1Y0mffhP95XI5fajwqg06DqOAnDzTLKAsQ7nNfaTyoDIY5NMCh9rmzziuhemqiiRnN00+C4aD9yIxUHm1WvLcBY0i76fQGG6Szx/hw77Step4ufzowyc7U/xPCNR7IWZO1ZOmV8F76Dblr8zvfk9WQgcYy4pkwhECProWtKAxbsN3XE9JDBZxiW39vKyIO+kZahg6uLWgMVasT5eR54hEFiFQrVjY5jwOvZ92w/r2Ub+TspxkJWnNMpzgev4bzXtpqDKSvTl6/nqIAlweC1LAfP+NJf1MeztJR04+NY0MbwMwLw1JkOaIqXsB3sV3k3l9k06agaA2hY0PVGBwMBSsIIhBIIBBOIRmeQnFhAJJQSALpWaqJeZGppBb3mECF/RHR0I4GYFAv0BIFmuyvppwOyVoYOcU7Y98IA6LWl2jwB/EQygkQyjoDXI05d0O9DpVRCqVAUdtPJ4Sm+/v1XGA/GyKTz0t5gOIZEclLkHDhv5+ZmcGNnE5OT1JwUYh+IP5IxRkCOTHzqEz998h2+e/adFEpaWFoU2Qw6csFAWMBJAkZSOT1mikdOxKLCqpZCY80WqrUKHj95gtOrS0zNL+DOO+9ihgEkbwAOl5v7hDhnvUpZZBC4XU7GEnDDIWu+Uq6K1mqfBZ0GQ8yvLmNtaxPRRAQjBw+7bTSKRXTLNbx8/D1efvcUA0pDNNtiN5wev0h4UL5jaWsTm7t7SLLAoB9oNQaipZ2/uMLV8QW6jQ5G/SFCvpBoJ0vwyu1CdDqJnquPrnOAux+8g8XVJQHi1aloV+sYlGvIX15i/9kzlPM5YDCUPuQcprRBs9XHw48/wfL6hhRIGg9GEizgNf12GyGvC45eD8eHJ8IOrfDA7R5hdm0eDz5/H1vv7mB6eQ4DVm9nL/WBUq4GR8sp6fiZyyN8+eUvRK90Ipm8rk8gsjTDoegHR2MJAUQJIpOZTeeaepkEh86Oz4X1xoM8nQOuN0nJDHjhCXrhC/rx2ecf4969WyIhQp+QznSv0xNd6adffYvf/fIf0Wv28d6dB1iaXUXIF5R+YIGibC6NQjWPQrUgBQedXpcUH+TYcvIN++Q2jEVbt9KuC3OSIMbU5CS2VtdFo3zY7krKOBlrBMgIorCQWKmSQ4AF4YJudMdD1AdtzKwt4N77D7C8uYbkdEoAebJkMhc5XB6c4t/9P/8v5lPzuLmxI4eVNy+fodtuCpOZfbx9aw+f/+SHmF6dRygRgJOxLzqBAyB3VsHf//uf4Zc////AGlvrqxtmjYUiki5PoJAszvc+eChyKAwaUpLj6vISvWZHAGgyDwmyEMnsdLlOCri6OhOZDzrcZHtpBg2BbWHniQyCCTA6HCZgGwmZIDwDihPJSXHmONYEOTXYSY1eApaxuJFCenX4WjImJmemMb84h3/yH/9HmFmal3UcCDIVAxjVIAD0wcs3ePT1NwK8EFAmIECgm4xj2kkWAtvc3cLenduYmknJPst0aW5J1LT+8ssvpXgbHeTT4xPRzOU9CHrJHho2bNzhwIFELCEBHe57ZPjKYXpo9AfJpFdHh8AQWYKbW1tYXFjAt48e4fziVCRTOGfI9mfgi2nXCk4Y3VjK9oxFC5hfBElSk1NY296UIBdBP9qiCou9FktoNeum2LFVaGpyMmlAf69L5h0DOxKoZSCpXBTt3dWVddy8eVskcBikY+bYsxdP0e2awC8B/GR8ApVCDQf7R8CAoIZPNHfJ1JQzg9eNVqcuIBtBaErLcNyoaU1mrgLy3LPITKZm/crqqjDUCdSzvyQIPWRwvIqzy1O83H8hus4EiMlMDfn8AoZUWBSvZQrQ3ty5KfrxaytrEuxgAJOsTY7h1VVGJCmGfWBlbgUbi1uiRd+u9dDo1/Ay/QT1QVWCg+999B4+/PxjuKZDQK2HZ0+f4v/43/9P0VSOi4xQUoAktpEZEdxjt3f28MFHH8o8JpGAc7dSrCKXzuKbPzzCwesjrC1v4M7NOxK0Yd8fn56Y1PDxAGEJMDCFPy5BZtov9lksFBPZIAL1lB5i8VU5848MSMG9TEAQh6lhws8LKVw0W6kl68fOTQP2paZ5ZnKh2WmhVKYUjmFvUSLh66eP4GUAdm4WvmhAZFU459gO9IfoNbsSWI0GI1Ig9Ooygzz3F8qeLExheXcd73/6AHs3V+BmAh9xJidQOm+gmK+gWamJ7Ee9Skb5I9GkDgSCmJleQDAaw8zGPNY21zA1OSFzu17toN1sSjC7nCtKQPXi+FQkWxbn5q3gQ0nmLwOSm1t7mJ6dl2Agi0EQyGTb+f48f52eHsMf4jhtY2l9Ga6Ah9RhuIIOOT9UyhD9XYLx1DSnpi+DNZSVYHoz9X0ZKJeCg8yOajbw+Ntv8Q9//3fInp/DSY1NAWi7Yhe5RsMWY5EAKtfF0uoS7t67J/cqFguiGX5wsC/svk6XflZQgEIFzXhWvPfOfdFmn5hi0NoUVedY//oXv8TPf/YzyUwIURs+FJFzKwHNaCKOe/fuCROa9+IZjwGgZ989k74g3EWHmNIshqzjgNPnlKK39EsoycZCgAR9+LxGw4yDOOOtrkj0uMZOxGMJARYlMGO2AmmDMDJ9RsNc7BczN0RahRkcMSyvrWJr6wYWFheND0Fmdz6Hg8M30s6TszNh/kZiRtNfz7LMslxdXxPm89AJ+EJ+hKNRGW8WH+U5Qfy74QCVWl3OICzgK3PCMZAiiQ5XD+dXhzg7fy0gdKWaRyTq41QQu3INyChjkUFEC/S1+9zcz7RdfE8GoyrV0rXkAG0lgWgSgAY0OsJoG8DnMUQbBiiFddw2EinMXtBnC+DjMlq4ss5l4zaEmp4FVvmDpl+uz9eW36dEG55l9YvjQ/usoLJhChvWKdtG+xHwvS10qL4z76F+LZnwdgCa91Z/VzADpvPZvt4CiyZQxvc3/vdb6Q4FbgSLoIzDYCBzSf1Tg0kYVr3+jdfyGtpAvgfPGryvy2HAbO4h/K5BPH6OdpHBXgWiBMC0yG58lh3Qos/CPhTQ3CItcc8k2UJsoZWhzHmvPiftNdtKFrQCj+ozMgDCNmt71CdW7IFjK5hN37yPkovYLgXs+K48KyqwxjXEPlVfX0C+gcEzFH9QsIzvZgfaFehSsN7MXQNoqqSljquAc9fyA0b+U4MACtxpwIbzQwFL/k6Be74vbfF1YMeS2eT7/emXWU+UrVLsSMfGgJJ/Or+Yucr2SFDeyjzn/bRdem878M2flQylJEU7EGqfjwpeKqjIz2pwQYFxOdNYpD79nQKV18CgpU+s/1ciJNunoK3OP96L76T2X9ujIKzBSd4y3BX703fl/RRoVoxRwWN78EnxDwWh2TbF1rT9Os5qMxTnsAO0/Aw/q7ia4jSKK+p7qd1U7JKf4bX2z6tMjc4hOd9a2ShqZ8X+WAUZBYy3goMGyzDzQ+e7AtnsTzumZe8znYOyVhn1tqT5+D46NooX6t/suJLOEZ2DOldkH7aCsW/bY4B0xZTs84rXyB5qBXt4HbOoFAfTd7UD1iTD8O8aVHL8m3/134kGNG+kRoSbvb4MHXn+XdMxFCgW429pK2tkhPfgtTyAcELxZ52EOuG1MfqyypzmPRTc4iao4Lb+ji/HNvE6nUwazeAi4oCpYVNDrUZNqezitFiLXwFpZdbqpFKjpgPOCCt/5nN1wNgW3QjUiPDvnDA0xsqw5f858JKeZYHYfI5OaAVD2S7D6DRyEXofXksNRgXwuUD0UMFrhDXidFwzSXTysr38Gw0+35OgKu9NYIf3UBasAatD0jbdQHl/TaWkU6IMWY2EkinDz9NAk4nCLwLQHHM1bBo9UoBVNiLbAjTa04bprFFbuz6NGD0yNa3NVEFgNRiie5lMSr9WWUDF0rpWQ8J+4D14b17L+cR3Una3AtjiMFqFAJmCTWCBY8I5wr5im7mJywY6fKtvrgtYFhqMJpMaQ03hUUeMv1dtbN7HzkBXh1UDNxoNUyOvhlbHWteEHFwsVkNfNBsdIvYuDp3Fzuc1GnnWVDVdN7rZyQHKCvLoO/EzKnPCfmebyPDg3znGuhZ0jJmSx9/p2mcb7RFVFoGQQ1jPAO26jrW/onEWw/pT9rhex34jgGXa6xItZWN/jMPA7M3e0M0RQCCcQHJiDv5QEoHABJLxWYSDcRSyZQzaI3RrXYy6I9EQHPapnRfA6iplhjj3jTYv9Z/7BKMplcGgTq8rhY5iiYjo3SYnYohGw8Iq5cGODWExqUqhIsBCvVBG+vwKlXwF3z16JgUYw5G4ANAb21sCJE9Os9r6FPx+hzg+dJZ4wDdFgjoCQpPFyOrpb44OcXD0Buwjpukz9TwSjcu8n51fQJKFPxNxww6hFnyvI8USmw2ytkviKB6enqLZ6WL39h0srKwiPjnF+t0C5HJO+1xORENBAdPDQZcAe7VaD/lcQdbL06fPpSI8n3X3/j2k5qakMFG1WhSwu3RZQPrkHNViQVjklULeBMKCEUSTSXgZ3JmexdL6ugA9BEEoCdCq1XB+cor0yYUAgywaOJlIwTl2gan8zW4LyflJtMjNdQ2xd38Pc4sGrJO1TSZHtY5+rY7Xz57i8OVLeKnj5vXg8vxCAPqJqSm02iPcvHsXu3t3xNaxCFWn3kbm6grtRh3DVlOCCdT8JUOLKbCVRhWhZBi7797Exz/5AdZ21+EkU35IdtsQ5UJNQCCyxUu5DF58/xj7r97IYZtyG1Ikh8Hc8VC0gQl+375zR1Lgw2EPmo2+pDyfHh7h/OBMCt75vQFxluUw6oKAXp1hF5u7m3jw/rvC8JLDmQWkNlhEslBF8fISr797gUquitWFVWyvbCMZTUghRjLg8vksTq9OkCln0XeOMDkzhURqEn2MxPFlWjLtHO9NeYir7JWAfwQtdqirShAJDnz3+AkuLs9E3iSRiJkCTekLhMJBCYIMMEKmnJcCWcnZSaOv63JgdmZeUppZfLHf6OL84BjL86uYTk7BA6cwyAgicp0RbCdT/p0PHiA6lUAoGYCLoBBJQJZW5smjc/ztv/6/cPT6DZZmF9FuDWV9kHXGolILKwt498EDbG6uSD92GmOcHh3j9PBY0uEJQrEwI3W2GbwdOnoolXO4SqdRrpUkuEIAk+PGQAcDk3I4puxJtYZOsye/o2QCD1tkePH93F4vrnIZZPIZSf8mKzYWiYjNDIVNcZqjk0Nhjk/NzUgw5ePPP0FiasIUNXS6hZ3WafSEAZy5yoqWNHVs+Vyuce5jZMzRBu7sbOOjTz7EwsoyXH7XWz+H2uDpNL76wx+FnczCeMdHRwJi8/50BLi/8ZxC5iW1d5kuWaSUEkEojzlvEIBmoI9AhARCrRRS2vnl1VUszM0J4MJU8c2tdQFYuU9QF7/ZaqFUK+GTTz8VcJq2lGuLYHa91pRgH/cMSgLt3r6F1PSU/J+BPNqszNWlnIc8biMBRZsrAVCvRyQRqJMqIEanI4A+9xhK0MzMzIkWM3UdS/Uizq5OsHFjHdu7Rtd1amIKroETxVwF+YsCnn//EtOTswK+SjaS2yngJsFjFjijFIecsXxuYVdLQNRvqtjTD2Xwm4D8+tYmNlbXEIz40aqzPkpZpDjOLk+E9d7ssr6G5aANyezro1lpoF6rYW56Bn/xg89x48Yu/KGICMK2ylVks3lZh1999RXSlxn0u32sLqxhbmIWzqELjWoDV/lLHBXfoOdsY/3GBn7wwx/g3Q8ewBWLAN0ODg+P8D//i3+FfCaP9cV1zM/NyRjzXTmmUzPTuHP3PnZv3USSgdWAH0MSUOoNXJ5f4hc//wLfffsUi/PL+OSjH0igpdFq4/ziQoKU1IIeDNsIRYPS79zHixVTn8U1cpoAAmm64zGaNZPdxL7jHGLRNwncD0colQugwhb3QYKZnFPcQ8hM5zUEU+XcFDJZfwS+OV9OL89weHkCT8iHUCyKRqeBFot20TFisGgwQiwQwsLMLNaWVhDyh5DJ5LB/eICXr/YxdI1x75N38c7De9jaXhVN3QZZ+O0eClcldNsDuMcOpCYSUnB2/9VLfPv4EUqlCqZSs5hbWsbk4gzmlucxOzVtfBYCnp0+mrWWFMGs5MsoMBjd6kpRVAJWlP7h+1HPfPPGTZGVaTBjwEF5K7cEmHnO5tql3BGDiJFIWIDW+GRStOPhcQk7mf3Amg+v9l9j/3Bf5ielGyamJmXect1wb6d0hoegTr+H7x4/xs///c9wcXQE76gPFzViSQ4YOxC1CuwRaGSNAH6eRZoZdCIgzcA26xtQfooMYxpm9asU+GKg7MF770nAle/G/VqzQt+8fIVf/uILHO2/ERb07PSM8W86XdnbCT5Tq1zPwpTLev6UWQh5sUkmaGGY+pQ9YJsovcF1yLMR7ST1hyuUUut2Ua8ycy0oGR1k9g+7JA0lxHHnfDMasAYK4Z5GZjXnmsoMimF1OsTfWFpZwcrKqtgS6lvzYywiR4IPWdpfP/oWeQZ74nEJgPOL85f2j2efm/duCQg9djsRZtZpJCy2RoDQsQFsO7QNHUqejKQoJgMKY8cAvX4dZ+kDFErnqNZyqDbyCARd1wA0+14ACwt0VuBIQVn1ibhnKUgiYIWHhcKblu9ppES49ysgJD7IoC+ZNJxDDN5zvKRAd7stgSwBJYOB60Al9zNhgDOo5/FJX7bahiDF9S0+8MAAcQrc0HaIrXUbTVL1XdTvZC0L3k/Acc6XvgEV/RZQyt/pO9uJVZT84PmGGZR2QEQBGmq2M7hIHMfeFgWF1FdyWAW41cdSP4ga0Io3cBzZb3wPBn8kI8nS/lViHK9lfxnfrg+v22hdi68TeNuHfC6vJVBtB8QUmGZfCEHOJjcgQJ7HSBbw89w7qbMujHFLIpT+mvp6JAVxDFUHWoEmfpZrX+/PazgOHEcFaSm9wra0G4ZopURA7WMFmLiu7f4tr1VsSc4Z1GizFYXUa3U+K3agzHD2HfuK+4hiSep7mnVkQHW+Ez9LP0B8RatAnoKxOl8Iwuvz2af0faUIaasl9kLXj/aN/fNmvrytCWX8aRMkUP+Wz5f5Z5HTqJijWJKSNo31MfNPv3TMuR4VWFdQnPfnXKGdUn9a17QdHFWcQAE/vSevFfKdJfmq91fM67pvrEKO8nsKr9l0lzUDQG2nvX/Z/1znOuf1/jp39TnsC9NGE2SxY2lKUtMxtrdRMUATrDBMfDuIrKxbIT5YMiPik1pa19pndiBU31lJqrq+FOdQ3FNtjLZLAW8FhXX+KgDOftL2av/p+CsorPdUu8d7q220B05kvVhg8LWts0ng6fzXOaDP5XcNYqmNU2yW1youpGtNgG2Lwa39xkwntkUJtGoXldSogQ6R0rQ0pXVOX9tQiwFtX+/CgNYJqcaTE10lCpSNaIyhQeXVOLJD+DO/8zqNhGhKDT+jkWBlVutA6ksqGMp7a6TOXgSQ99QImUbW1MDqpNVBFmNqofG66HUycsC4YBUc5oFCNBPzeTEW9oiSdhjbyo1HB13fkx3MZ/Heanz1M2pgacB0ovEd9WcFvhm147V0fvQAp2CvfcDIxjEMVmMAFMBWJ3IibooS8r104HURsN3sS743x42AEsHa68kiQHVIDh0K8rJNapz4ex6mVNtYmVC8H//GzVHew+uSA5qk+FjGV42rprJoBFMNuh4weW9dFDpheQ1TiuwHBv1ZDTnfS4odOSCOGtuhf9PDE8dAI8vsH17H9rA/hRUVDIqOI8F5btx8d3N48AnDm/fkNbIZWtpp9gOIAtBsN/uG/WoPnmgwQRc2r9O5zGuVKcw+o0PH5/Az9uCO9p/9na43WToU4tB20R/05NmSCmxFJP/UWJrIP/+pUdY2cE7ouLCt2o9sH++pGx+v4f3tQDj1/NifmtLLe5rAhkmppQSHHGTIcLQOCHooY5/RCdMDkQZeOFYa6fW4mebpFuavCWoZGRIC0mOnD05PGK2+A25fGNPzK4jFZuD2xRCLTiLgjQB9BxwDB4adkbAfuzWyKlpyMFlbXhLmb689NqnfrbZ8F+Z3vS7s51A8gvXdTcRTMQRCDvgD3Lzp33fEefaM3PCMXQL8Fq5y8I1cyFyk8esvficp+S6nD1Mzc7h17w4WV5YRSYYRT4bh8pD5PES13hQWAAHocb8nILSL+wx1fJs1fPnrX2LkdGB5Y01S2z1ePxaWl5CcSBnNQ6be+90Ycf13ehh1ewL05DNZ0RI9vbzE4dkJ5uYXMTE9g6k5w9zS4BQZJcK49YgqKXodI2fQqNSEjfjk0Xeybjgnd3dvYHJ2yqSWtmvC4jt+dYzM+RV8LpcUVSQzhuB3YiKFZCqFvtOJidl57N28g4nUtMgAcGzr5RLSl1fiIEol7XYPk4lJhIMxAYFYDX5iPgVv3IsB02zXF+ANeESHUzbiwUgA4MzZGZ5+8w0OXrwUlphSuRQAACAASURBVNfK4oLobFO3dwAnOoMxlpbXsHXjpmipEoAedgaoFkrCIG7VqxLk49yTYnGZS2RLeQycI0wvTeNHf/NTvP/JhwgnXChUBqILSjkVpvF2Gk1UcjmcHxyI5iwZwqodyOBFo9NGMB7H7fv3cPfBO0hOhiSwVqkYtmnuPIPzV4dolmrwuXzC5hVgrdsSHVNKZfzor36Endu7wogmq4japk2CT+cZ5E4v0C5WRMMze55DyBvC4vQ8phIplEsFBIN+9AYdXGQvUe81EYxGRNaCgQg/2a8WQMQ9gPIHDAiQfU8QkCLfd+/exuLSPLwBL54/f44nTx7DH/RhdW1ZmDmmONMQbp/Rbs5XCnD5vcJqJZhCdhTXkmQzBKl/6kYqMSEMT447Cy86+kMBJzjmLPx47/13cff9+5icm4En4jbsNFiFh3t9kW0hi45ARjwUQ/aqJOzJmblZBKNhLK4u4p33HmBmLiHM6V4byF/l8OrZC5wfnyJ7mhHnORlJotVqwuHsY4g+coUC8uU86p0G3AEP5hcWBPTn/kxdbjbk7OgU+89fy1olmDnoDUTSg4xYfySEHItIpc+Rq+QwGadUBzXTg7I/0nZlmdJdq2B6fg67t3axd+eWFJriHtaqm8KHTDmgHngxV8Tzp89QKVXElhKQ4lcmmxY91vv37+NHP/4hYhNxAfjk/EQ5oHpVZHhev3iJy4sLeVfuK0z55zpm8TUCt/wdGZjbu3sCSvP5YlfHTtGVZME2Oat0zJkvFo7KnkibYphoRgotEA0gPhGXd6T+ab6YR380RL1Zw49+8mNh9k6mUhK9IXD16y9/I6AqA2ypmRnML69IAU/Zixs1AaoJOlVKRXlfgs9yDklExU6xuJ6CWQwapAsZRBmUC7CGgkNsSLVVk3GMT8ckcPXZX3yKrRub8MCNaq4mAcLcaR7f/uEx1ilpEQwbkN/vkWK+1EemfEe5UjQ1LMLmHBQTENxk+olGbzoNXyCAu/fuCAAtAQIhc7TQ6rZweXWK49NjkSdhJhvXI4t4cgyY8cIxuXdnDx9/9BGSE1NSc4BOGaWl+I4sokb9W7JoKSESCUQQ8gbgdwVkL3t1+BJn5RP4Yz7curuH+++9g4XVZWF/cSwJQP/D3/0DMpd5bK9tY252Vpig3Oe4bgn8f/TZpxLAIcOP/8jqJCubWRnUTf7D775GJBjF/TsPpOAc9x+CxXx/KT7aqSGejInjTu3afL5oglnFEnKZnABWAW9AskUi4ZgwbAmwEShl36pkjGiTigxASIJJAtK6nKI3LIEgAgOJqDkDewl4eCRA12LGwkQUsck44HVj5LL0oZstKSg67vYRDYawNDuPjY0NadubkyN89fW3KFSLkmXz8NP3sLezgUDQg1wmjexlBpfHGXTqHckIoCTFaNCV4NLp6anoQyeSKcwszAvzfHJ2WrS7eWblmP7/bL1ni2XbliU2jvcRceKEj8iMyIhIb27mNXn9ffe9V/VKVSqpWlI3Av0KIdAngQSNQB8EAiEJ9EEgEAh9aWipmq5qdZd75Z65/t70Nvzx3nsxxtoz8ryLApLIOGbvtZeZa80xxxyTYGe32UEpV9Y4hX0hJGJJAdDs93wpL2kN7hErG5uIz6cw8Qe0l3NvpiwctTH73SGePXmKaqmsPUqF4phVlIyiy+AZvOJivomKH3/5zZfqG4LUlKWg3RbZIsoxCEsL3Y8pHj14gH/3Z/8GBy9fAL02EqGQgGe2PxmNubN8JIqFxTTWt9axymDaQkp2o9Vuat4/f/pE9oRAAwP4tA0iWCSS2Lu8j/v37+PS7q6TIAw4cPD5k6c4PTrG2fEJ/u6v/0Znit2dS5oLZHASuOQ463zjBf64DtgHz5+/FLhP20MJFJ4heE6hohBfW0hntA9wDdKeVesN1ckg4C9wwWNFRwJBt6ajLpuVNotn1/MaJPG4wGOeH8zhNt+RBIKdnV2sbbhsNoKW9IEIwjJQ/8UXX8g+srA77QXPQrJZ1GQNh7CxtS4iAetbhCMxkQDka/HcN5zojMwifgS82Wesz8AgQnfQRKF0jLP8a7R6FQzHrCdQ0d5FDehZBjQBaN7PfMFZH92hVS5Fmq/rvO1JPHD9sT95tCLAJ7ZzxIGFIg9Nxs4H8jl9WUk7MbDUdn4sAWjzIeXPwbFxaStkE1ngVwQUB7hynhoAw/aYn85+MN/WyFy8D4t+OzzByU/S3xHhzO/uY4AJP+uezQHltB16Xq844izQJzzB4Z/KmuB3eQ/zUwzwEcEj6HAP/vB185NoG/g9tsXIbQ4Ad1rAhgewfbMMS96HQUmeZwlE830+l4II3tio/V6NJQMT7d6Gn5ivbz6bBQgMEKNOuc0B86vPASAfsyea2tPMXzvHOoLUgXXPZv4e16JlLHPusg0kROi6M5Iv1n71F2tpeCCc4RdGHGR/UYKD/cL3zMe3/p/1V9m/P84IZt/O4lH8DL+rfvSkJhRE9+QHDDyzuaL7evrp5pfzPc5/w0HsrGHYh/WHPaNLmXFkOTfWLpPCnlWBJQ98Fsbkd2tqlow1i/fYHLR5aqRQjg9/iJFZnS7ulXzfsK7ZfjeQ1wJPZg+sv2bBRAOmZ7ENm6t8JvXT1IH7/L+Bl27OONIlf2hD+J7DDF0B5Vkw0wBRs09aAwO37gzwNTKfAcHe6vwddrW1w2ElDs+w9WPgrbA7D3TmuBsIy+vLDHrANP9vY2HYiIGq1ufWBrNTDvh29pP9Y31tuKiNt/W12Qy2257L2mv2weysrX+zhxY8MpzV2m7r24iatlZtHdk65vfseWye2XPYOrDv2Ov83Cz502G0kXOG/6zNYTssWKjXPQDa2md9YbaTFtTsqvCp/+2//6+mfGg+qAFws4xnA9bMGBjAZCCSbWY0KhxIftc6iZ/lYcbASDMixobl67N6NibYbYbYBsuiE/ZQtjhmQWwbSGuPDYCB1vwuFyuvJQYGDzLptA4eVnBtNmLD9zUwXuTTjIxSVryCc8a4NuNjwK7dk58zw2wLwLSoDaCejfzwHrwGf8woM03YJoNNdJus/L3kMSANvDQDaZOJf3MMeGCySDf71WRCCMRZdMSM1GwEhe21aAzvR+PK9nDc6LDI6I8H59IW1nb2M/vKDDevwftY/9vYWXqCpfG4jXmoA6n9WB9aOw3kZhsWFpwECl+z4oeWRsNnNDkYXouf4YbLH2PjsHI7n5usNjPkfM+iqhwnjYt3oLIonfVvjIdn7wDF3zqseClFtlDtWflbbIBO53z+mSY0nXOb1xbl5Vwwo24RPv5t7ZcR9OQoqFHMQy+f1wzu7EbHseK4WsSLbeM1Ob7GeDcDbOvQwHSbA9z4eE8LHrC9dFQ4diZdwnvyh58RmNbtuyBUyB1mzOCbhA0LtfBzVqyB7Wc/UQvRBZrcwY9FZwg0cIPnOPFAyZzZYGIJE38MvlAUi6sXkMlsIhyntuI8ppMgJj1qLE8RHAXQrrfRKtecIxOK4cL6JqKs5N0C2tQwrNRUAIzOlAoZYYxL1/Zx+93bmMsEMfIBsTidBAK1LOozxqg9RDwQRfWsiPxxFpGxH/ViFQ++e4JqqYpGvYP08gpuv30Xl64wDXMecwsxsFYcCyCzOE6rUVeq/LDbEQOaLDSC0mQVfvvgW9RaTUSSccRZIGM8wYeffKz0zDTX9WIa0VAAvXZXGsw+BseaLeTPTsWAPM3l8eLgwDk8sTgWV1alK80q8gvLGaTmkyqGw7Mi/QMWW6Q8RafeVlHEZz88llxEqVBwVeYXkgIhfdQmHE1QybI/yShNqDgj1yL7j9p6dEIiiTksra7jzt13BRLpANPtSVqAACY3pKXMMoIIIBVPSZ97ggkOTl8jsTyH9MYCGoMGEByjXMnLSQ7zsAe/CpAdv34lLeuzgwNEgwFc37usOc65mi9WMRhNMZ9exuXL1zA/l4F/NEU0EBEA1KpR732K/ohFwoLSaDwtnKJQLWI0nQgY2L921cmXbF0Qy9fGgs/JcWvkimiVq9L7XUzNi9XIoCblAXzhIEKJGG6/c0/jT4c+HOWhf6j2ZV8dIv/8CL1aC2POpSEdsbFSqdmWaXCK3//j38e9d6mjGQSlJamc0a5NcHaYxenrQ1RPcujXmmJJ9igxMphgbWlFTD4yE+PzUWSLeQcMLy9jeX0LO5f2kJpLay2x6CMryw87PdTLFTRKJbx8/kLakNuXLmJ9a0MF2YrVPB49eYTesIfbt29ic2vd2ab+SAz5UqUsYIXrfG1rQ4ElMrrokNcbDdklyjb8yX/4T7C0uIjnz16KmTsgY7RSFZuSdC7qGV+9dQ0bOxfhj/jQGw0RDPmlO5rP5lAuFqW9TVBmIbGAF49eixF37dYNhGIRgcfvf/gBLl+7imQygHKhpSJkLx4/w9nBEbrVDsJkZ00YMGmgP2oJ0OmzCGi3ifa4JwDko598rJRrMjsjLBY1Ag4fvsRf/tm/xcunL7GQmEOUDqYvhGgkjmlgimKjhly1gFKlJLCMTDLZxrarUt9oNlGs1rC5cxEff/qJAAmuGer3N2oNNCoN9FpdgX/UDiX7mT+ZdFqFr7gnneXOpL1NSZf3PngPa+srsveUdaFO9snBa5wcH6OQzQlopH02TUjOOTJAaw0nRbW9s4vF5RXZFeqjFvlepe4xBgMOiKAjoeJ7rjiPOUCSLwsHxL4m0EWAlQx0to8AdKNVx+rGuliQBKT2d/dk5wlAMV39t7/+AvV6A1euXhdLmvsR9xAxyDsdZfS48+OCzi+U4dBZkbqpSnse4PnLF/ju8UMEw1EFBLjXMLgxmA4xvzyP+z/5AO/95F2kKUlB/41bUxMYVifIvjzDN7/+DtN+UKA7JbYIuESiJFK08eTRQ0loCHyan1cggoxhMlT57CwiyeKE7CPq3XJOi63LrK0A1Cedbgv5YhbhSFCBBu6dZMSK1TdwoMvaaga3b9zEEjNTJizk15G+Nc8pBJ+LpZLLmKOzziK0gQji4Zjs89MXj3FWP0UsFcG1m9exs7fjgCAVJvPj9OQMD799pDG9vn8daysOgKYN1R4aDGDvxjVl0egs121LokFFKwMRtfGHbx8jEozhxtVb8PvD2kfmFxflSEfi/BfA3HwKiWRS2v0nJ6diskvGqVKXzi/lOGgrKJXC+UgZFQaWOJ6UGCCAZ+3RGdpzCvkckoQbDlQokWc9nW9DHmsn5MPq9qqCkwTeF1cWESGpeuplqhRK6NRrWvcsaklnlWeJWruJZreDIeXTFubw+e//BJcvX0AsFcOU0gKVBp4/eoGH3z1Co9pQmj/nBSUfRtwvBiO02j0B6dSfXvMAaDG8+kMFOKvFCkpnJbGuOTdXl9ewlF6UXjZ14Gnv+P3GoK11wqDgpf09AaqVGtl3RQWPaHfIWiUoSiCZ56sOtbibDUTiYQTCjD+N8ejpEzx98Ux9QwZ0emVJOt08y1IvnudUAQYBP548eoS//rd/gaPXrzBq1RHxT6VDTr3WWMgxDHk2pNY5beHyyooK9rXabTRZuDWfV5CG9kUZboOhx0geqkjj7v4+bty6qf2O1zFCBIO0PFMQlPrhm2+1HhLJlBjflIti2/ka19nigmMi8u8s5/HDh2Kms22b61saR8vsVBZlkCBaHPMLi6oT0qi3tL8xIMz3O42m1vVyehGbm+vIeHaFoDfPSdSvF6A9cXIbvNc5QxcORGMgjUUIuS9wPNiGdruuwr6PHz9V8IygPKVCeIZn0IgMWe59AiMjQbGor9y8KgIB5xLnuMvC7Gle+ckwJvuMsk+TkWysPzRGqZZFuXaG3ojroY7BuIXxpIvJwEn7iCRDgolREmcYlXL0TXOV5zKPoSa/xB/AHIlZozdBBBYu5lzhMzPQLOBuPHLp1SOX1WzAGMYjgVNkLvM+PDcJIPKkPjqebB6D3Q4fcAw5MmxdBrXTVmVWiL43cID3rE8q8HbkQKRIyAG1jOSf++f+qWMxzxT/4ryUH9F3WWWU8ZsFbwWSM5gViqnNzNbg35QaML/dPs/7k6DkABsH4BsgxLOT+ZazWcQ2HmRCm09vvrH5+U5jm/3l5DO4JxtAZsAObQ6v63whN8b8sTby/wbcCqT2pCINiDPtbgJV5l+eg5HSKqe99IIKHqDL14wZzD7nOLm57oiJ6reIA9cpwWF+pmEWBs5pPmpfdZgJv6egR9SNvYC/ictoN7+R9zaAchbc4vtGtOPrhrnwXrwex8aIc8JLPNkKI2Pa/WfBNWENnsSqYU7m7xsTmtec9W0NPLN+V0/NFJa0jF8D3jjf+cP1YYF7exbrL75vYK3m4Ew9Lb5nOJkx5NkezgnDAc7ByJngk635WUDSgF6OgWF1di/D/gxQZdvsGgosjQe/E6CxOcQzE4NCxJHOsRuv0/l92ms3Zx1j3trK7+vviXvd5sYsYD5rp9g/9s/wFgOg7Rl/jM2wPZJC9HDJWWDYbIUFJ36MGxrO+f+3zizQNtufZivs8wa4Ggg9GygxYqLZOJv/HFOzK7OgseFfts6tX3TPsbMLP/5n89SwXa3pGWay4br8Hu9P+2l2xQIS/JvtYL+yKOHssxkGaWNi1+EeYWOs/cBTjrD+YIDU+l7j9r//D//1lB+cBRb5hjbtTkeTR+mQHlhli40XMZaiGQRrhIGKlopvRtUmgks/cXolFkXg9WYNmDXSDIebbE64nf+X1p6nK8X7GDPTmMAWSdDh3dO+ZTst0kfDwoMB20AnWUbVE1Rnx/MQ4gzoG+kP/m1REQPQbMLwdTOCthGZUaHB4PXZRvucgcBs0yxoaUxs23Bs4+Xn7Fls82cb6HiyCBlZbExNpP4s07YiLNLhbV5mqHhtA5F12PImJdtLA+L0tVwxCl6PBWaoL0fmDg9zjNjycOcKKNBBdAXyeADRIdDrHwPgXSoGGY8d6bG5w7CT7+DzWNoO+599R0fTDCAPw7bQ7bl5ILX0GDpoLsLsGA38PoEfOiwmpWEa33Zg4vPauHE83LzwDr1MeZRWXFdsBWri0UkiY8Aiq2yvMaL5Gv8tzM+dHwAM+LXN0YyabaRsB+8pwMDbkJmuyGsy3cfmBN8zNrPYA14BRgOk+RyWWRAJO92wcqWk/jC5F9tQjWHOMTPDYAcgWwtspw5/3qYjR2o49IIMbt7x2nydbGk+h2Of+86lUsTCprSCx/w3bXc6nRpTTzPMDhh24FAamlLSBjosknEkhsPABbPYLs69udQi5tOLYB1vFpkJsPqzP4bk0gUsrl1ALDmH5NwiookFFSYMhXwY9IFGuYvpAPBP/Bg2++hUOxh2hgKOluaXEBoG5eR1Gi2cHR07ls7psSQKoqkI3v34Pdx9/y7iiwFJfjBLmsyXWqWLVq2JGGLoVNoYtDoYNrqo5asonxXRbVDPmU5PX4Xm9q5ewZ333hZjkSwtAnWJZETGmIVCBP7VqnIoSIWbTMYYjrp4+vIpTvNZgZlM36Rj8s77H2BtdUNag2QfkkXQbjQwlMbxUGBiKZfF69eHePnqAPliCSMm2kciSM2n8flPf4bk/ALSSxkkFpKIzTGdzUlMUJ+UYGqjUBGztp4v4eXTp3j43ffu0BcJiqlKfWI6felUBptrGwIIljNLioDy0PX9wwc4PDh2jkgojCuXb0gfUIGpcAztZtvTuowLpFpILSIcdCxfAjdf//A1puEJInMBFOtZFGo5FfaajJi2GJL0CeUBKLvBQjwsSDgZDFUEkTqOLAhUr7VQrDXg94dw9613cGX/qjScqTlNyZV+tyfph3a3jczyolK9WeSqWCOATu1FaqtHkJyfU18lWSSKFd9DPhUMorMaYjWrkTv4U0ObeqvFUt6xxfpdJNLzeOudt8WAXlpZRiIVQJus3GIZh89fonaQRbtaR7PWlgyHzftmp46pf4xPf/Yp7n/4jgAe+j+91kRpj4VcSfrZrUJZQBElOcrFEk4Pj1z69qAr0CuRiokBLcZhhpItS9je2Ud6YUU2nJIILAxHcMs/maKUzeP46EDMm6WVDFLpJErVEgIRn9itZHNSEmRv75IO5pVKQ/sn18xZLovBaITVDRasW9I9Jf1UqyAUCuPTTz/Ff/DHf4LYQhD9BvD86Qt88Q+/wsnhgcBrFTFKcF0DKxfXxawMxcLKRKCtkX1pNKUXzCDE3vYeDp4e4eDgELfu3EYslcBZPocLl1gs6roCJp1WW7qt+aMTFLMFBEZQwGjQIdt3gmanhkiCKe0+DDFCMB7Gex/dx6c/+1xSHHJmWKmc2GWxhr/6N3+BL3/1BZKROJbmM4gHnX4h50WpWUFr0MUk7MP+tX2sba2jXC/j6PhYfcU9K5vNS/bi888/d1lE7YbAOmqQEzShQ0ebJwYa9bVDLmuFfxNA5mf5mfTCgtLVuW6ZVsvPFIo5AfMM3lJXm8/OfXRrYx2rq2totFr6PmUUeL29/X1cv3VbYAjv+cN3D/D00RNEQnHJ4sTCUadhnZyXA26BXjIgmX4fToSwvrOG1fUVpUJSw5TXf/naFfSMJlwtADKc+Y9BXAN1yLJnhggBfuq3ct8gKMd+ohSGBavJWiVAvba2ojYSROI8IchLiSLqajeabWxf2EWlXBMAtLiUwc17t3H/0/tY3IipwCNxkHKpjEauDAwm8A18qOZqePbdK4x6Y+1n1NemfYrHopKuYXHKeqsm7e1L+7vSeyY4yr364OhEmtdsbyaTFpAgRhKd4XBAhfOojzw3n0BmJSOyA9NYyZinPAMLanJedntN3LpxU7IAyVgSvcFAzOWTs1PkCwUV/EtnXIFJ2j0y5li4jRJC/H6n2xATeXl1Favra/ocGZTJxJyY1idHp2g1Wrh08RLmUwsCoMnGZQCX7MBWtyMpAKYLcA5FwkGB0NQR5xmSQDeFay9t76Ld7iESTWJzaxvx5Jy0huOJEKLJiAA5skkZVHr65BlK+ZK0vllrYXV5RZr1BkzkCjmdAZlJk5qLCWizswslbVqdts5HPPccn2YF0OxfuaqMAvkLkbDsCgN06bU53Ln/FrYv7yE07+TiyYHpd0ZOIiqbxZPvf1A2Af0SBuW4VqMMkE0nAq7/2T/7j7Cx7oJ23PtYxDV3nMOv//E3YDFIgv/cDxKJODJrKzqHTP0MhBCcCUn+gSC0HMIRbXEbTx88watnrzHsDJDhuSTM2jEOuOmNeoil4ir2Wh+2cOHSDu699y6uvbOnB8ietvD61bHkIBilruTLysAY9Hpaw2ICBv3Y3d9GenEO3X5L9SKYuSO5mExav6kdTVa1/CPqzJPJFPTj6eMn+Ju//CucHr0GejwfdRHjuZ7sdy+ll+c0zvvF5SWdyxkU5Z7W63cVYHB+1ghRT5JB2WN9d5bjPCR4PfJAPfML6asUaX/qdQU5eG5n+xi8kjTQyAVmCU5a9h3bzID4s2fPFSSi9JGKAMaS6HY6OD4+VMFHBkIpB5JIUoYjKi1+pg0bkaXTaqJeq2gOXdnfFQjNoBLPmmS1Ezx2Bacrnta0AWsEzXxi/rOgKs85DP4xq422l1I9yoZg4c5qVXaRc4g1HSTl5vl+PBuxiGs4HlNgl7I93Hcm8OssUas2JD02HE3Ehhfw1e/CF5hgZT2DEbroDRvoDKqO/RwYYDzpiTBAEO8cBPP5ZT+NzWgEIANL2Id23hfgMBy57BrfRP6TfA0yYqOUYHD+OYN9TruTGT99SSPRvpCVT4BamcdceGRteyBw18u8EWjhkUgItve7Tg9aIAdZwsGQR+hwbNQ3QEUQg2FPQXlKf/BHrMapAzFZ88b5iqPzMXb+9psMT32Jlo1FGgNO1of9Yf6PQES/y2gxv4S+7I9BJP5NoN6RanxOtsUjJHH+8LocL4GCHhPYrukIZu4ehnHweryWgH1mP/qcj8NrG1jLzxhuMhNTOAeaDPQ14MvAI853FzigFI2TCRQAOKPRzn5W+wkiRyLaw7j/8jnOgX/mnXlMel6P/3hPk80UqCqJTMeE5325LzMYxf7meXi2bXx+80kNjxCWQyaPB6hbHykI6fnnNlYGFHKuGfhq2JExgQ3b0AU9aRRJN3oApwH4hssYeMaAKN/jmFiwjBgCzwT8R5tgWcJGznsDEv+I0cmDiTdXHcgXcn63V3x3li1qwOMsgGxr09pqoC2/55ioTu7TwHjeY5bEaBjbLPBsa9JsAMfN/H3z9Xk/l/XwRoOd/SvsylsTb9YNwWNmKrj6bK54qavLxfvaWrDghQOVHdCpNeeBngw2OTzvTdaB9YWNkQVcDIS13+dr2wu+GThreBzft76cXaMGvNo4Gjvf5oi1bxbQNZvBfjMCnxEUbd7wPQvwzAYTzu2Zx5i2uWF9aSxkG1O7r2VT2Bri+3YtmxsW4KGdNOxmFqi3NWNYos0Js4N2HjMA+sdttfnp1qMDk/kZw+iMnW1gt8bXUy6w/ndL0dkC/d8Dyy3Q4vs//+d/LlqiFZ8zuQZb5HyPhwLejAvdGKVsjIt4vNGanV3ohn4byCy2g0fTt2jH7ANyERkAbZPDHtSASH7eImi8Pg8MfM8iRFxAfN0AYFvsdl27nwG+Bpy753CRTzMs2uQ8TV1b7GZ0rTPdpHEMWmPU2gKm88e28Rm4EbCtBpRzEBmZZDvJwLXP0dgJfBu6iqP8nLHAeW8D+HhNOjS8Hg0jARtGMJimzeg7bSDBjAD1w7zCegSmCGpS73QW7Of7DDAQaOYGmEgQlGcEn4dAMls7TittxLRTyim4TZjSCrYB2CJ2LBfHnOJh2yI6jCoHA85RNwNKw8a+4iGUAAa/a9rQFjxg/1uwwtJvjN1sRo79I527ePxcu9cOY+eHCm/zcxH3se5lmlKs0M5rmsQFN046JiqeMB4JELWAB9vCvjMGMP9mm23h2ppgu2eDLgbIW8DDgFWlnbJgz/y8Y0x4aXBst0V1JV/hRZLMkNi85v34OeeYu2IbtsmwXXQKrUCDGVaBEYHOuwAAIABJREFU7J4OOp/DjKUDet0GYddke6if5w47LoWO/+fzGmPdNje+x/tbYOjN3HASJjz0mJ67XUPjoyre1BwKYzAkTOoONmMPfNaBjsf5UAyp+UWEk4vojnwIxVLIrF5E5sIlxOcz55FWbRKBoOarK6zVxagzQTQQR9QXR7fcR6vYhH8QQDI0h+AkiFGXAHQTrWod33z5pXSAfWFWmw/h7Y/v4fpbN7CxlxSzimeJ0XCKcjEvTdtRY4huvY1JdyzHNX+Uw4Ovv0cqOqfDNZ2yDmVfUgncffcdLK2uojsaSA4BvjEW0ymMh06qgIc3ykKMx30VJcsXTvH9g29Rb9XF6ovEE9jZ3cedt9/F5taOWNDxRJD1+qTBTE3kEPtrOJDWLVk5p9k8CgSLokkMJlP4A2F89PGnYlsxFTQ+F1Ma/cRP8Jm2cyAGV6tSQf7wGPnXr1HJ5XB6cCRwj7q+yxubaA8HiM0lBfTRIdvfuaLCbKMBQwQBlApF/OYff4Vc/kxzkvaqNxhJ4/DChW2xldg2Hlxu3byDuTlKJrhoOO3FwdELvDp8glz5GLVmTgzoyWQggIufYVEtpj8yBbXdbMA3mCioEPdH1Q46751uX+yiSq2Gn/zE6azmT3JizFLqgGnLkWQUGUqZLKaRWVxWGvnx6ZG0LhnEmF9g4aUiXh48U1ofC+sRRKCutpil0YRYfXSM6cjVK2SZZtVXTLEmw3/zwgW8e/99pWxnlpbR6vZUZIy6yP1mE77hFGE/AaYIpiOfgMPTkwO8fPUMu3tbuPvOLaysZLwAkg/tVh+FQgn1Uh2T9hhU6qWdqBRLYqv3yar1sYhRVOxEzmcG08hazCyt4tL+ZaSSi0jEU06zttaQo0wWGu0Q5ThY0G/qH4Gi4ExNJ0jPMwQBiQ8++EDPyoM5wbgXr15qXMjWpBObWkhJ7zoQdgcPMmy4X3z62ed45537YgyPxz60qlUcvXyGL7/4tYILtLt0iig9woJjwUhQfU2gi8xB7jvmxGQW0roHWZY/fPsDQiyeJ+Z7Xc49NXs1l4Z9NCoVsfUigRAWE3PoS0fbSU4QvGPxueRCUsEISuTcefsu7n/wvhh5/NGhszcWqPbF3/8Gv/nVbxFCAJcu7GA5PodEPIpyvYZyvQpfPIzVnXXceO8tXHnrmgozvjh4LYbds8fP8PLxM0QQwk8+/BSbK2so5vNKMSczWYdMPzMtxsisLeLm27f0m2cM6s4++eExarkKRs0xwtOICoZy7a+vryoYRVbuyempgAGdS8ZDhODDwnwKKytrsrO5bF4BqczSEu69+46AcDIO6Sg9fPAY//APv5Zufq1cQywUxWpmBcsLSwK5FYCs1wS2UON5/8Zl3HibsjxL7oA5mYod+dVvv8AXX3ylQ+uFrW1JHywuLonpSnmN/oBOZFf9msksYX19TXItzDqh/eYYMzjEM8juBcoqsRIlxITtj4di8zNwxrVFNqkydvoMlLKglgusX9zZVcYJgyiNdk3gdq1WQvb4WGxOMf/CCZw8OUOr1hb4S5Zqem5BbVC2VKeBdreFrZ1N7F3exdr6upg84VgUzUYL/+7f/aWKxRpTk4UP43FWNR9haW3RZRBc3MStu7cFLE4FoATQrtVVvJag17fffik7cmVv3zn4zRbO8gVkC3kVgE0szCl4uX/lsgJKJAVkT4/x6sULvHz6DLUzavHnZYdSiZR0dRngW8gsqr9eH73WuFM+gGAOJgH4Jn7EIwlpZrNAqFiiA5cBSfmQw6PX6DQb0gxmMJTp9mRos0Bgrw/EE3PY3b0i8CKZCiOeiImhzvaTaUzN3m6rg2g4IfY0x57AF8fVH6CcThntTh3NTgupdEJZPGSRM1hN5n/uNKv/M5Pm4PURcqUcNrcuqvAmQUpmVwj4GnURTE5x/e513L3/HvxxoNUBjs9OUTw7w/HrA9QLBRROzyTXRL3darMlG86Cd2Sar60v4d//9/4Qc8kUsmdnWuMsXMj5d3J0rPlKjWpmHURjrl95fwLwnNcMnu5cuohwKol+o4nTo1PUKw0cvTjE0ctjvH7yEknK3EVZXySkIPLR2ZEKroaSIQyiU+zfuIr7H7+PWx9cltb9ycsqHnz/CO1aB4WTEnKHOXRblBsICeih/jCLmKZZnDMzh3a/hdeHL1AoZ2XL4vMxgc+BSBCLmcw5mMvighzSh9//gL/7+19i1OnAz0BtoSBWPPexYb8r20h2PMdrZX1NezcRRp4ldR4fjgQ4hsJBpKgtzSKbPOd0egKCHbGEQQInr8dzH8+iPKfTX2HmEIODt+/cwsbasgL6gyHlyFrIFUrIF4qaS2RG065wTXQ7bc3trY0tsBgqMx0a1ZqKjRbyJUljkU0X8IUJrSEQcGQbBi8otUQnnXN7bj6O7UvbAtcvXtySDaXNev7S2Wi2j4CI/XA+MuuCgDeBcsotEYReW1tVkVtKfPA73Z5lhzTQ7fTlT1n2In+zb2mLyHbn2K1vbapvJz6/NPOlyz5wchzNriO31Np19Xsw7MfWzhp8wSH64xZqzQKGI7aLZzYWuOoJyJNfTRmwGQCakiv0GwzE5PoxwIoMe36Hf3Os6Zdwn2HmEhnx3G8FJFBzfTTWfiIfWJqrZPa6Nc33KdtkRC++xr4+B1v8npwDJQb7I6dxTdZdMIBYJKZssQl9+6Ar3Cd/QXVe6HcwU8TpCAuM8jvmsvMZmFXpMuJ0zqD/TpaIl0lsvo35W4YrGFgjIA6OOcu918BXhze4TG6CzXY/A3a9OqXnbTCASzgDgVhPpoDkGrZBeEPIaRJbfxszkYxB7kcE48Qkn3kWp4nvtJh5HUdccrKfBtJyPIUf+F12h6RsKAHiSX4YoKdx9IB2ykYxUMpzGYFBXtf8YRJj7Ixln+e9jBhHH8X8RAHzNmaTqYKZJKCoHgeLWHr+ovW/SW+Yz8g2USPe8A7ej23nfshnMaIar8P7GMHP2srXeR8jhqndQQd02r2tz20MyUQ+nwcTB9ZzrSkYMFMgzdaEMXi5xg2jYH+wDeZrG3A+O3Y2xwyw5Dw2/Iifs7XBUMBsUMT63PqIfWfgKl+z+WBArxEu7b1zAp/ny9v9DYPg52z+2Jww7GuWDEqbbHPUWP98XkcCZfspD+PIdLyeja3d3zK9bY5wnmnuh5zMzGwQzNau9aOBrYZzCN8Y/O74GNuZgOePAXybR+yr8wz2Gelgw6GsjznW/A73Nz6TPY8B5fwcX+fvWcBYQXQPJzS8jpiKgclmh+xZDfDl64Y1GmDOz/DaBhrzGgogeQDum4CHkzWxseK+PTvHSXKwH37OsB7rSxYDN/yF1+D/bW0I0A56Nt8jJRq2ZXrdPNMbXqPAgmd/bN4K0/Ey3Wf7b9b+nF+Tdvz/+B//m6k2ea8gnA6JHhvZDLixPflFA+sMcKJNcxvG76am8G8bFF5H6YleYUIZDq9QnAFfBrIZWs6/OZi2AHk9t5E6ANCA1VlU3tjFdm+b0LaQDEC0e7NTDBC19s8Onr1vADXvZQv4zSQiG9htCvxnUSqx6zyWt4G8FhGS/rAnW0ANYgPR+bpFLm3yzS4gAxr5m2CmOT4EAhhF53PZ4NrCiMccY1yM3skICen6Js8BUo6J0tXzeRliM+Z8DgP0eS0D0Q3cNZ2j6cRFopmiwT4kaG0ANL/DYjz8segYQSb+cGHwtdkFaxrefM02QT6nY9pV1L7ZaB/bNTvHbOFblIvXZ38YO9vYwbbhaJMYugOzsbUtAk3jYmwtWw8GqBs4bAvZjIgtMnvdIo1mbIw9b+1j/1gWgW2KfM3e57OqUM+PDJYZcPucBUT4t2Uf8FnpONgGxGtYX1galVhmXsSWjAK+b/1p7aFz6jYoj7UQDJ5viLZW7MBAENWY9WYTGNCQUfK5AAr7xDZ7HfqC1CjjwTOsgyiZFtqgx44xoIOvSj1GEE2xMNk6AtF5JNOryGxcQDLDFPkkkrEoQmKqqD6Ppz0HDKm12Z0iMCF9FGhlR6jnmpi2IRBn3Pdj3J/CLwmEIQ5fvkA+fyp21Tg0QjAVxI23r+P6W9cQihFEIGmojWqxJCbtoN5Hr97BpA+M+0OcvDzB80fPpMO7nFnWuilXy2KbXb5+DRfIomP19nBEzvhk1BEQTfYv5TMoxREO+zEa9/H4yQ94+uwBOhSy9U8xz0KA77yPd9/7AAuLK9LIZHomy9dQOqFdrcLPsSLTKJvDs6cvcHpWEGs8GImj2e5JE/mdd+/j6nUCR8tILSYQjEcx9bPqOdDtDMUO7lZrKnBXPDxELXcmQJnMxzaZ8dSdnl9QAbS3372H1Y1NLM0vw0f5kWoLo+5QAZzT40Nkz07koJJFRYYsi/RsXriEOWrLNztiYl+9ch3xeAKDITUFGZQZoloroFA+QaVygkangEbTgRYMltVrBKpc8IobIOUrVheWkQongdEU8ZCL5BNwJRBMcPT++x+KMUqGMiMJHLuD02Nc3N8VwEOALpFicT2mP5/h+OQ12s0KgiGgQvmJxz8IxIqn5lQAMrmQ1rxlQG55aUWgOp1TZlCwaNSrV69wkj3VeqJkyYWLO9jZ28P84grK1Roq5aqiwRc31rCSziCVSMM/IbuxryJglFL4+qvfqODQ+uqSKt6PqGfIDIAJ0KRmOQviJRexsewKOal48GSEfPZMwP9KZlFaiQR86BRQyZ7apbu7+4jHWBcgglg4ia5X0Z7XIFuHgcYygb1OXY4u9T9Z8IlOLB3oTz75RIX3uGc8fvxQDLImU/dHI8lM0D6RNc79hoCyc8hGuLR3GT/55HNJJvQ7AzGZx70Gfvj2Kzx5+lQgOecJ5SxYrK/VbwvsiVBaI+LAYOeAko2YEIBAuQqCD80Wnfi6Mg7EUFteQ7GQQ7lQVHHOKPVFqc2ZmpfkR7vBVNIRumTg+Kdia5PRG03FsLaxpuJ41L+WPJePGrAQKPvdV9/h+2++B0VgNlbWsL9xAcuLafSGI5RqJYyDPqS3VnD57jXs3NzHwnYCjfZEbXz84CF++8tfI/fyGG9duY3L25dwduJArnKhqucnaziUimL7ygVlX1y6toP00hxyp3n8+f/9Z/j2779FaBhCsBdEm8UrIz688+7bArZeHR7gt9984fotHlXxQ2rKr6+uuP2XwfpQDNVKHeFYHL/4xS9w584tVwQxGEapwuKp3+Pbr36QVAT1uqmzvbGyIV3bSqWEMou0ETAITHH51hXc/egtrG5Rv3gsBj5lQArZAr7+8hs8f/4Ci+klXL58VfOFgZxCKa911B841gZlSshEFCsr6J0vQ2EUckUx/S+ub6ltktcaDRUwiqTiYnlKT3/BZSDRIWo2ujg8PBEgxYAWgSq+xwwsskQ73SZq9RICgSm6vZb01MODoPYGAiGxMDUVk1iYm9d+RR1iMq5jqSh29y9hd29PZ5zuwJ35zk6zOD5mwKevNcNnYvo6wQsGfy7uXsT1GzewtLKkyKXYW822dII5Fpxb1O199uyJ5IRYkI3jpGDyYCh9YDJ7r9y4gYt7O4jNkUlEmaQuSsW8pCW+/Nsv8PU/fIVhb4SN5XXEw3E3Z1k8G2N0hq5oH/We4wkGOzmPXTFNZoQsL7Bgb1pMNoJf2ewpXrx4jmarigDXRcQVqU2nMwrmcg8JBRNYXdnQOif7mwA0WVBkENdLNRTzBYyHU/BsOBlONQd47uScDASpY1lGpVpGk/rRK4u4duM67tx6SzaiXqnLNpKlTQY3yQmUJyMrMzGfUDCXkiZJ6YEP0Z22sHd9D5/8/OcIxGI4IAD+8AccHRyg06hLoz9AGbo5V8uEckTUUaYc0XA8RDwSxpX9fe6QOHx1gE6zI1CeDEGC/SR31Bo16aSSKU7wl4YwnmTw9Rref+++nDaC5cdHp3hFVnujg0F7CP/Yh1ggqqK3DC7yuysbqzgtnGkdTKI+rOxtYGV7A1eu7ePmnavwpYB2cYy/++Xf44evHqJ0Sh3pAcY6w9D3iat48vbutuaYP+pHsVbAwdEr1FtVJNMxJBbikiJisWAGS3iG5lmQZ0ICRA8efI+vvvwtI+kI8gzabDjg0h9AvVoWw5nkC+4HBI6Z/SPNbS/rj9cg6DdHCbz5hPTZCeyorkHBsQV73aHTVe46x52A89x8UtcgQHrjxg18/MkHSKfiGE0p7ddDpd6SJNTz16+VyUAg1DEvR1of9HfWl1ewurKGuVhKPiABaPZ9MVdDk/3eHWEyZiDVAR0EL7kuWbOCa3R+MaVsDBZWpCY3NaEZNKXczYtXB04eh2SMiQMADPg0v2N+LqU+IcN7ITWH8cBJjjHYTeY+bSuBdzvXE3gyMJO2fX1zTeeQpdUlSR9JqkxSucxcZf2HnmS++JvEA7LlKbVyYWcdvtAYo2kHzXZVxT+pAU1gfkqCUL/nfGW48zPBY/lqcNIS7HPaQsojCaD0smGtKKERZuqtNzquImAZE3bsAY8iMUBMeedHu/tZZqiE7MUAdeDJuQ/O84cHLLOdzJRyAJ4LFBhYw8KasyCG+T48W8hH94rG8Vr8Z2QZSkzofjNSDyKj+Bxwy+c2AGgWaCSwQnBMRwuyt706cE4Tf3oOeFv7KO1gPrb7jiMbMQvRfCzhBX2XvcngAH+CAacZa4C0gT88q/PHSHIMdpi/yXZyP7F7C4D3JB8MhGKmH79rmQsEiPkeiVUGABnIpN8ewcgyaBk44usaE/pfPoeJGBhv+IthQbSLbl0NZU8JfBvmYf1q/iiva7IY/LwRs8y35OeZNTXbJzYO5uPaXDAAzcBy8+F5fweKOh+ee8Psc9u8MVBT1Zw8qQrXsW+Y2rOsVgNpDe/he3wGzvNZYtwsmOfG583PbD+QqMnPzoK8ml8eY9/mhmEFtnbMjzYA0sBRvm++uoHt1o8cO/ue4WsGMs+CqOx/k9e0IMF53/hckMeBzW8KJHJdzI4Rn4ufM+KAYTKWDc7rOvzMrT8Gx+XXz2QEGKhr85xttvcNmGWgxUB0fs6wFAZCDZOa7SubE4bdzQZiDKuzPrZxM+zFnm/29yyQaxilBQ74OcM0DHOydnNsbA7P2o1Z0HiWcDuLwdj1eT+bF7OgvJ7XC2zwCKw16ncAMZ/XMFWbW+pXr/CjSPliVdtvr4htwP09CyLLLrL+kDLjTS7FU6/wikBqLXvYlX3XxtDWwWw/2Bj7/tf/7r+c2mbkDN4bRqUBqLyAgWX8v8lduCiPS2uZjeKcG1ePLWnXMRCSN5exmNFPsgk7G7Hh4tDD/6hDzMBYlMl+83qzEhcWnaHRIJBrUiKzwKVNXuscW6A2mW3wrIP5uoA7T9jeyVG4TUSG3wNuuRHYpmK6vEob9MBjAtCK8JkWlaerxfuJGd12DOpZA8e+sXbw/7wu/xFApiYcfwxANeOUjCcQi5NZRz29mhwhHkbpMPBaHEtuJDyE8Teva1E2O1jwmuxLHqpsQfG7kmjxu5QNSoW4oIEDlVmEgd8ncMx+sIX1JiLmTgzsR7aH71uRA/aBbSgEdfh9HmrtcGgHKPvNfnXgt2PbWnTSmMo2Prap2gavAn/eQWF27NgHtiHznsZqnzUyZmhmQWCL3hvzwSLXtiB5XbeIHRDL121jsL4wo+EOZy7yPGu4FKXyIoiz37X2GLvbxtEq5VoE2Q4OFlVmyr/WY9QdOlz030Wc2UayXTgfeaC0zc/uL2ecxYVSqXMGhc0RM5hWBIIAj601Y2rPHu7jsQRYkZrrxgJESi0nKD4hizKIQCyFheULWFjZQmZ9G+mVTURT80Kcw0qzk4SifgjS8VzL14YEh9tArwbUTzroFHoYNieY9oBRP4BJf4JYKCg5h0aljEI5h7F/jHqvimz1DFt7m7h59wZW1pYRYKr5YKAidt1GG4NGX2nK/rEf/dYAucMzlHIFLGdWBCgQSC+Uqbtak+byxd1LSMyn0FeUvo9en+mjHSzOL7qIs/Tpgyjkz/DVt79Gq11XgTaCCEtr6/jspz/D/Y8+QTy5wIRF+PwsfNRDvZhHtVREjw4UZTSqdUlwnJwVpPebXMhgSJ3XagMbWxdw7949bO/tIJAMqf/oqlBNQuwCFqliMcZCAdmXz1HLUU+2LcCxUKthEgxi78YN3P/kY+ztXxFwGw2EMOoDxXwZpWwR3U5L12FRNB6iCTI9efZUTvr65rYABB4Gt7YuSleRWuZkFdMG0Glstipi+gwGNSAwwFn2EGfZE9khsYU6Q6Tn09oYl9NLuHP1FlLRBHqNDmLBqA7knF8vXr8SS/fWnbfkBFcrNQz7IzRrLOTTwZVbN3Dj7l0sL60iFmPK2QDZHIGEZ6hW80gkIgK/nz57jGq9ikanIzbh7pWroLxbMBDB7qUruHn9uiuqNRrKIX356jmePHuMUqkodmcsnsClvV2k5jMoliqo11tiEf/8J59iZTGDyZDA0hCdWkep0MNuF8+efI+HD75Dp1sTcEMwbNBnZe+oxous1bWVDenrWnB3bi6FfPYU3377tfQaCVqzv9zBN4yVVRbjuiIgkteirjr73goA0w7QaWIBtmz2GINhF3PppFKvaTs4ju+++y4yi0soFPM4OHotAJpAg7Kc/B4DRRkwLBw0VNsYiMosr+DenXuIxOKolhqok23WaeH05BCvDl4LcOD1WeCGY9MedJTWP/VNxOjToXsyEuhAXWoCCJe2d1T06fDwGM+ePtd55Pr1mwIZzs5OkDs9Q6NOsB8CDAguUqaiXq27Pa3XkYQV076pOU2gO5aIIbO8hPXNTa0HarIP+kwfHkjS4Oz4DLFgDPOJFLaWV7G0yD1qjHylgGkQyGyuYufmHnau72NjbwuxhTiiCaCU7+Grv/st/vYv/gZJfxxXdnZRKeQl2cL+IAOc0gAsqnbtrWv45BefYnE1jeASqxQCJ4+P8Zu//i2OH58g9yqrzIsgxnj3vXtIpRdQatTw9Q/f4OXJa8SSMaQz8zqQjgZ9ydKQhReLJASyxSJxsZ/n03OaGyqe0xmimC/i2cPnYoHOR5OIBiNYW1lVVkOxWkG11RD4zPtduX0V1+9exer6smS/Srmi0vvJxGc/kclKO7yxviXmKM8CtUYV5RqLqsUkUUG5CmM4c91rbxhDBRkpNbK1uqFxoqTHNODHxvYmQomosi9WNpexsU2pixQioRhazR6OXh/jxdPXAmRpg22PZECPrPB6g/I6QxSKZ0rtv7C25TIPqGVLvcsoCw4uiuFJRgzT9vn63h4LmV7Vvsj1TYYyNXEJzhEsYpCD+1siSumzgPT7V1Yd67PH4t3eOZb69wT7yJ5k0Pfg9FBFGYedDq5euaKMK6Wrwqdg5cbFbVy/fQuZzTmoYq5S3bkQgGGtjUdfP8Rf/b9/iUq+omdh5tvpaVZnPUrX9CcDsX1v3LyJt966p/efPnmBv/6LX6o43trSKtZXafti6A8ZzCnhNHuKRrOC3qCDSDQgkF9SCA2C9lOEQwlp9bNfuPcnYlybE+SyWQwkTeRDOBhVEbj0XAaJRNJjtfGcSDZ/UXIxY/8Im9sXceOt27i6f1W1GVjUqtV0ckQsDMn5cHp6KiYi21CultDpd92ZMThBc9DA0D/B7bv3VCchyyBIqaggXjgUQDl/Bt9kjJVlJzOTy+clXxGm5jH1bKdAZmFR8iQs9ugbQ+xPZn5x7pBhzwAeZdmorZxamFcwmXq9lN64cnlX9lWFM+sNyUGMehNE/GGsL61ja3kLPbLluLkGgJX1FQynIxydHKI16WN1ew2Xrl3C7bt3sH5lVZ9pZnv47a++wHdfPsC0CwTGfgTGYcmYEBznfVdXlzFkIGXSRq1bR6VWRGfYQSQVRCQZkZSQCtf6fbJtKto9PydAjgGPb77+UsBzaDJEaDJR8UDOUWrHE/RnkINgH8+EXLt2lib4LK3oWAxLi/NYX1vC6toyYtGE1svBwYkr1FhryYfhHOB6oHyFkZfoe+zt7eGdd+9iZXFeAPSAOtKtLs5Oc3j84pnYyE0F48OyYQuJlPbv9eU1zM8tIBkhCz4swJF2JZ+roFxiYJH71Fh7ms7xQ2ZbdNDqtsB6OvPpeWxvX/BYzGsC9bn3cY4dHR2jXKtqnyE4bFKHnAeWiWmkkMV0WoUSJyOfgupsQ6fnUtLZ5zyzc23wu7RffJ/7KrNNyKBmjQDV5QhHte/RDnJeUjufMjycyzz3BTmGvhEWlhdENuj2aqg0WGOihSDPfoOu5rFz/ikr5YG5HpBKgocAFq8QJNepAYHyrceufQzW89nINHT+k9PqJCFOYK+YbeNzuQsCrsIFxkOn6Rt2cos03o644yHCXgYRmbXav1kEmkxlL6V8NPpdsIPfMn/JgB73PSfJxz3SfHIDouSTTpy/RP/W8AABTX5P79bLtDQf0MaUWSHGPBRxbeIAtXMgzhtLA0wI4M7en88jYNv3RpdYDFwPWKbfxHbTb+C9DfwyX54s9FmfjwA0723YAfvR/CaXWfAGoBdG4XO1jbhfaa143c5aBObH2rUERnpMb5OpZNDP8BuBtTxZGmvbY4Z6LtU5w5734XdEeBh44+9JkP4YbGKfGghtxEMD3Pg32fAWSDgPiszIcxpo+2OsiM+sjFpGQ7wxEYksZlrdjmVqRDn7jMgEHrtTGI4XQDGQz3Aow4Hs/oYPKSgzo6HMsbVxnQW2bY4YAM7zlWEys/Nn7IjR59cwv3kWzLf5YYDe7HydBbmNIGkBAVs3hjnYs5h/zb85D+yes/emzeW1iefY/HNz9o00pmM7uzXNeWpYhWFEBiy77GzaBJ8Y0M4/d+tutn/Zrtm5YfOO96FdsnlsIL5wFG/8zVZo7XnqAWbn7HsG+hpR1HAgmw/na9ybHzYuNoet3/k5a7t9x/YHC1wYdmMBHJs/s/fia+wTu5ZhjrZO7NqzeKrNNXtOngn4PUrgqf9Cb2SQbNxsXmouKuBGgN8xofk9+5zmkleM1drG7/K69NVZ374pAAAgAElEQVSdDXYZF8R19IwBl33LH67Hc2Kql1HP/pi149YP5wD0//TP/3MVIbQJYaAvDw8mw2HglunvsMP4OXcooWPs0v8tEmIdxoE3oJbXt45wkRUHQPOfUfllqD1aOA2BMWEtEm20ezMSBuLxb36G97JDg0XfeH2rFMqDhoHstgj5XVsoswvHJoMZLm1uHmA6a0B4qDCQ2IB2tpsRUHsuHpa1uXe7OqSpDR6IzYiqmwhuIHlt9juNOz9v6T026Q1g5rXZbjLGxDRuOTkS3ts2MLZXqaZzc2KHSmal1/GYx+5exkhluyzKow3Ve8/Sjmws+dsWiNiuU5c2YFVSaYj4Xerl0bHks7HfjWHvQGoXBbNFq6rU3mvsG36ez8Q5Nlvp1VjQtglYMMAAaF5HuppeSpFNcvu8GRR+hs9AUNs3k8Jg89eKVQporNfPDasB0HaImA1SsN0cY/YX1w770/rQrst22GZva8EWp20yNt90WPACOLZoNZ5eKpIOS150jde0Z2SbZ1+3ZzGGN69hz8H2tVuuujTTKS34ZBsZ3yeT1RkVlw6mQ78XveT/+ZwCsKkvnHJsZ84LA9kp6aDreQWAzh0ZL4ChORtPSAOTP7ZZMFWEGpISx/cFMQ1EEU6ksbh6EWsX9rC0vo0EU8NjrHRN9jELhjotMh6KXB+wSGMY474Pw/YU3dIA3WIPk5Yf/l4AY5ITxkFM+lMkyYBkRd1BV6na48AIxUYBTw+eYBqe4tKVS9jf39UzknHSKFfRrrfQqfVU3NA/DqDf6kr/kUhuMkrGVxwROsE1V9SwNx5I+3FxOa0CSPV6Ff1BB51WQ4xNpngSJKLTf/D6BZ49eyQm9HA6VPG35fU1/PwXfygN6EgsKeeFjG9qfFImo3R2gmq+KAkOVn3PneVxcppHMBzD+gaLNK3j9CwvJuH9+x+o2FswFZXTywKLg8HYBYF6ffh6A9TyWRw/e6zfPNhWaxWcEHjpD/D+Z5/hj//j/wTzC0tiQ/F9gqiNSgfHB4fI53IY9roYsdJ3OKiUVzqVZ9miCp9hGpADdvPmTbEj+TfnrlLdeh1UymcoVE4xHbOIYxLF/BleHDxTITGCk40KC/xEkEzO4+b1W7ixd036vrV8GfOJJBh4I2ubYAoZ0Du7lzCXTqu6/aA7EJhC4PzmvbcE9FDOJBTyo1Zr4uT0UBIYA2pjRplB0RZgxcPyw6dPEI7GcO+9+4hSSxUxbO/u4db1Gwrq0VGrVMpiUR8cvpK0RL1ZF+hK5jRZiJ1OH4VSDdevXMYnH3+I+UQC7UZfIEWn0RVwHw+Hkcse48EP3+CEafR+Sge1UCPrlXMrOYfFxYwDw/f2xL6mVqnsCHVkXz3Hy2dPJXdwfHiE9rCNeDCJnUuXceXyVcRiKaV9Uuufmqa8Jx1nFqlq99piwj1+9lABEAYQyAYkk4zrl2OZXlj0JKTaAq1434WFtHQdGRSY+FjQZ6Q5bgd2yhyIxba+oXtTI50sPGp5nmWzYoBd3NlW2jilN6h7TpCvWC4IdGp1yXBuq2gkHTXqUN+9fQcLc2k8+OExfvWr3+gwTIDmrTv3xEo6OnwtfepGvebavrYue8a5oWKZg6GYwgECAGI8TQXeqsinirM5IJLsWmpBExT1+fyYp9ZoMIi5SFJFHMX+KxYxxlgA8sqFVWxd3kFkPo71ixtu/s0lUTqt4M//9M9w8vxIgYfAdIxataxipXR+A5GwWNhX717D53/wM6xcdXYRbUhr/uFvHuLbX3+HRq6OVDiBs8NXKtQXSSUQTsVQqJXw/OglQskodq9cEuD1/OUzdBoc0xqmvQmS4TgS4aS0lQl8hLlnNVh8tImIP6RCiOEpC1P2EQswJTYlx4H8+2a/jd54iMz6Km68dQPvfHRPLJnBsI9quYIXT5+hkM+roCJT2cmw0uGVslajvtN5bVSk43rn3k3JtbAN3JOYnfD00WPJqhDAS88vYi2zovn1/fcPMMIUu1f39KyLq0sC6S9c2URiLiFHpNcGStkKnj1+ifxJXun4MTJumCMyHqLVpnzIiUDws7NjFZ2kfEk6s6j0b7LknBMUlkPPQBWDjCyctn1hB9euXZP9J3j4w6MHep679992YBLPsSZP4PdLvkGsIgX+2RcjpBfnZZd4bRUL8wOFelW2IhWLYnd7V1rbPFP3+gNJLt26e0/2hXIEkrfqdcVAZGE8/2SCo4MjFXRrlJvqr7A/LE13SujkiwVpm7M44U9/+lPcvfcO/KkQyi9L+Jf/4k9x+OoQsQD7ecEBxAFX16XWrKPRqaHTbyO9sqAgBYE+ygZxHjHTJRSIIuAjQ9KdW7n3Ug+XRckI6LNoJdky0VBU8mtc91M/medtFIs5lCo5xFMJrG1t4cLOtgr1sb+oO0L5Asq/8IfMWrKQ7UxzfHosEJos1FA0hKPcCaqtOt57/33cuvuWNHS5V3I9nmUJKr5Cs14VYM31R51dZguSOMTCY5StWltaxrUrN9GqN9BpdJCIxmVD6pSbKWTRbDdUs4Hp4pRq4nmJ8lE8666vOoIEZZUIwnJQe+0+fEM/LmxcQDo5L9CYgC4Z9QzUsLixZLV8I0xCU+xf38P7n3ygrCQGGM7Ocnj+9BXODs7Qqw8RDyUwH13QdZg5on4JBzBi/YJpB91JV+Bzq1/HKDhEdD6G2HwM8Xlmj3j96NXwIRPz7PgEjx8+QKWYRdTngu8rmSXJKJydnmr/7rY9CYWJK+RkpBvt856fsbKUwebWCtY3VmUfyFhnIPDk5ETnSp79DHxyvp1P/gqDMhe3GQR/C+vLS/CH/NoPyvW6gsUvXx/i4OgQ1UbV3Xc6kSYxx5wsf8p2xYIRzQ3OQd63XK6gUm5obyeoxnmsMsi+KQbDjmpCkK3LbCT6CQx0signKcjtZkcEHu5V3ON5zr24vS0bxf+LOZ/NKgDv/ExXlI57ZyKa0rPy3MJ1wzMfr72YWVCAmd+v1SrSi+c5hOMh6a65BFLJeUQTc87uhPwK7FHyh9ksPJsRLGcAqVKvYDDpYjBhYLiAQvEUw1EbkUgQ01EP/Z4jK8lPGA0lN+I0iilx4ZGlpg74ZX8YwCjAeOIIJsxM5TqmnXa+mmMuhvwOINEZj3S5iVcwjqnvGDu5hYBfRAs+O//LMeeZgZ83whHPBfyxOUG/1xHS3mRPCyDyyGZsoxFvzFcSm/Fcss8RZAw45Lx0QMnvFtsTdEKmtge0cD6ZD616NTMAtM5OnuSGATC8n/n+7GMCuGJWe+nyxmxlPxrgJd/MYyKzvwWIMcjggZdsA6+p4OjAYST8jq1r6zfnq1HL3NGrHVDr2m9+HM9JIlINnA9oxRJDHl4x6w/y+yNPyoRz0GXy8mzXeZOVOsOINBDWfFSBZ2PHeOe1eG3K47DfDHAzO8HX+I9/8/csgc2eR697KfyzvrKBXuYDG6nPntmCEdKtnrwB6OV/SxLIzQt+35jL/L/GLeD8VwtSKPPTI1xZxrdJYzqA1Y0L+9bGxeammPUz2e+z89XmrPY0/fwukdJ7EaOxY6wasMjXDXw2TMvG3r5j9zF8Y3YdGJZkc9RwBQPCHVjp1pbOu57k5SxmJ0AyYM/8u/3L+WwYBoNUzBjjtaUT7zGXbc1bsIfvE4B26+ANS9z61Oa/4SSzWIhhfLTL1lZrvzLiA25c7DXZCErheHijgeIGNivY5tVU4bVd290/A2Ktn+1vw1q47thms7XWp7NYDK9tQDqvz7b8eLxsbdi4zwLhhq8ZeZH3EBHQey4jXVofseixu54nSxRy2B2vzX+z2Kb6ZewCh5RTc5jeGwBacwJOksPmnPWtBW54pmdbOJ9lF6YkRDmJoPOgnmWreNnss+OjPcrDtjRG/8t/+1+oCKFFDUzL2BYpFzkvzgfnjxkrGjAe6rgZGwDN71gEgNdjg/hjALfR/M2gsWEmwcCHMokDe5jZCWyLkQ87a9x4D2OrGghok84mIe/P7xkAzGckuKmI6ozYv4siuwljRsD6xYBsW6hmlOjYmME0Y6OJ7Wkl8ToOkE1oMvAwQ1CTGtA8iFGj1AbcjJBFF00nedYQGlDLhcS281DG/mIKNB1lbUJe+o0m0dRp+kbDLtpEZiKfiaCQXvc0kIxxbXPBFqltlraZSBux6bQa2W6ypjThPeq/RWzZTjodqRRTKatOJ40bJbXdPLF7S6Nhm/l5gihsD9nYBJv5fxsrPuOPq9GaMTBAlZ81jXLey6QmbHM04Ji/DVwmAG3zzAIZxgC3eWUG0uaCbcBmaNnPJu/CecXXLdBgc9EO8WasbK5Z28xQzEbIzACagTTg1zZX3of3M+NpG7MZPPaBHVZm2cv8nh0aWHROc9RL0fvxM/LA4YpourR3M9o2p3kdp5s30ngbW55t4OcZ+TWJGDnhXioov0dgodPtaYyZ4ksAigaS7RFw4SMAHYA/EEHIk90g8Lx2cR+Lq5tiSjJlrNOdgMwy6UENWYneadb5wIJKBAECmPb8GNWnGDf8iAwjCI+jks0YdCcCleLRCCLUDxv10GpXxTrJM7U1+xqFahFL6xlcv35VDhRRqXatoRTxbnOIUXcgEJuODNnUS+klxEJMeeemPEK2mMVo0kejVVP6bSwVEZOKOqjNVl3BKl5XrKIMsxOieK3igydyGMhkYxGglY11/N4f/RFu33sb/nAU0VhCjgGLFxKALmdPUc7m4afsQyAiFuHrg2PUGx2srl/E3tVrKBQrkoC4+/a72Lu2j8xmBr6Qk0hpddyYDLss1NhB9tVLHL98ik61LA3YTreNXKWMWruDj3/2Of7pf/qfiYntYwHDATDoTNFttVX86YyFHPtdVMslzS2CXdRNrdXb0uttNR1z/vZbd6S9THCPjmOpxCJpTZRKZzjNHmA0amF5jcBxA2c5AtJAfzBEo8bUUz+2Nndx787bWJ7LoFGponCYFZhzcWNTEgxkr2XzOUl+kCnJtHAWyCFjl+DH7XfeQWJ+4dzuk/lXKORRKBBA6iIUJJvKpVIyRf1v//FXaHf7+OzzzwXmNjtjLMwv6fkoJxCkPn61iFqtilI5h0ePHogtKQ3MdAbR+JwojMVSDR999AFuXL+KWDiIdpN6vUG0ayyy10DY70Mxe4rXr54JgOZ1Cb7m8mUVTiVje3t/Fxs7F3Hp8j7WVlf1rGSwkW1Dx+Xw4JX2Gmp+Uh5icW4JF7Z2sLGxhWRiwQFtwRA2tjYVqCQAxXXT7XfRbFTw5PlDvHr1Ug4805dlj+AOe9SEJTOy0WrI3rF/5+fSYp9Z4Fr6m10y4VqyEZxDvAbZbxtrGwKA4+GYWHKn2ZxY8QSSWJQrGo/JHlDu4Sx3hnK9iFKlgGqtKPYzNThv37mJ2zdu6v4Pv3+MX/7y71DMlXX/C1sXsb+3i3Ilj3LRZSDQJq2uLGmsCc5RLoIp2Pxh8EBB66ED2V0BvZjY1QQQyXJTMdTEnHSLOWfZZ41qA5MR2cMdSVQoOD4ZIhAPYXNnE6mVNOYz89jY2sLe3mWsLq3iq998hR++/oHYIEK+qRja/d7Y9T+1EwNTXLx8ER99/hEuXb2E2EIIw8YITx88w8vvn+LoyRFSwRQyyQVU81l0ODaUUIoE0fOPUO23sL67gY9//zNc2NtWBsaj7x7iz//VnyH/8hTrC8uIIiLnbX5lUXabADSLnRF8SwZjSEUSkuEIUY6Azj21heMxDHxTtIY9LK6tYGf/Ei7f3MPcQgq9bgelfAGnLNxXqaqoVtCTqCFDOF8sIxwNucK+/glu3bqFT376MdKrC2K1M+hVK1fx7Rff4ODFAYbdgeQ/EuGYZHGevXiBacCHtQvr8EfDuLi7g/d/+iFW95YRcipVklgaNYCj50UcPj9WRgqlNWgzCMo0GnUcHb+S/AHXOBm4yaUY7r1/D6tbG9LlJVuZ+yYlVgLTAEonJRy9OEAmmcbVy9cEIhOAfk3gf2MJdz58C1s7F6QhTEZ1vVxVob/vv/0Ox6+OdP7iOYRa35SMoZ1gkbI6meBk5sfCsndk089RSiqS4ApDPD6HCLWD49SenVOxMp0DqPU6HiHCvXIyUTYAAwtct2S5k9HJecz1dpo/FbC1d/ky/uiP/kiyAQzgMcj27PFzZI/PcPD0FQhWJOJJnbdYEJCgly80hT8elEQGi0zSMSGr/eT1MZoVMmeDmE8tSmJD7MkQtWybYkDz+TjQ7vzt2qmiyqm4zhHZwhlylVMkY3NIzS1gec0VjlWgu89AWxdz8aRXTJpnVHP8Bjg+PlZASqSKSBjHhZzAw3v33sGnn30mMI/ZVsxk+Prbr/A3f/tXCqgtr7piejoX9rra88maHNY72FhexXt331PNhuODY4HFrG1QrlZwdHqkQAGBCtqGZGpesha5XF52bWl5QXafflAqyToGAUn1dFo9bKxtYn1pDal4SmucTFzOveOzEwVdWMi3OWghtTiH/St7uHLtGlZX17UPFs/yKGXLaJa7SEZTWFtYF0ubKbc8W8oPG/cwiozRmrTRHrRRaOQw8o+xuLGAxGIK4VQU82muLwYDh1rHo+FAGSDZ0xMB0Bh2BUCzDxgcoQ72IYtbUgfaA8Yc89KBTpTa4VrlmY0s7M2tNc1rSlHRnhsAzboCJn03C/jIv4xFFMS8f/8+tjc2dI7juJzkzgRen+VyKJZLCnoS3BYrbuwA1LCPxJmQAOhoJKm1Tb1x1fto0b9wYBczAMgGI4MvHAmoD2gDxh4wQfCYQZJoiGQhL8tvMlQwbnNrHdeuX8fOpW0kUik9x/HxCR49eoSTkzNpPDNKxHtHxcR2hei6ffrKPp1xWeRwb/+SZICoPf79999L8522jHugWw/ziMVTYvVOWa+H2SrTEbb3d/DhZx9h+eIm2u0GipUcTrPHyJezygSrNcrw+UcIBZmCTfDYpUUTBKJOM9cYMwfFQvaACfadAw7cjwNL3T9pPI89prPPAaO0WRyTcMCRxKIRx5DmmjFWL2UXDXxgzRYRWFhodTjEnHTaXUYln9eIM72BuzbHw/m70XNf20AP+TczQIX5Kuxj89F4Pcu4Ep5A8RESYyTH5BjTwgYYGGLxwLDzVw3LEBjr1cOx1zXPvO9yHvEzpo1P4EyAsVesdZbZJ2B62D8H9nk92mOHFTiAmRlY5udbn3FeMaNgFojjnLUfEYA8bW/z2RjsNaKQ8BWP2U4AWusj6PR4DYDmMxgOw+syy4U/RgDkOjA/VwAiR9CTMZkFxs8B0nMNWEc8kz5712XHsU+4vg0bUADDA+t5bcOJbDxFths6mRvDUAys4vWUYU05t6TbC2z8eV0HanYV4LXvsh8ZmDMMykA4l8HrBQi8+cbvCo/yO4lOPgvXJPuWc4yvGaDK3yYJakQ8wx4MLzIA1LAt+65hXtxEZoHIc5ATLvhgoKUBw2wv22B2l9c1YNGAYxtbe89wtlkw1cD+H9/b+tnuYfiDXdsKD9rzMAZi92fbbY4wGGi2x9amjSc/Z/PB1WRyZDe3HhyD1vrN1oaCRTNZDGZDOE9sHzJcRPbMK3o3ex2tR8/Wme0xENdlZzjJEOsDw2RmwXvbswyP4W/DcGwtGgBt/W3zzYDf2fVzPt5eYMb62eaqXVM2ZuyKMxoOyT4wcNeubfOEls/NNa/Ao8dcn52PNl7qE08C15FDaLOcvbS2035bW6x/9L4XOGDMQvaNxyfOW69wrAXk5EN52OTsmrZrGXZr/SoAenZi84MGyPHDxmbkZ2jI2dl8je8pkpt4k2Zki9NAWjbEWKH8HiegLTZbcHzfBt4MmS0G62xjD/O+FsG0DrON1SaDAd42uS3Sxag3v0MwjNenQTMjY8bVjIYZOGuzA2ydHi+/a4CnDJ5Xpd5ATX5WG6inYct78rkNkOU9lELOwhRk/aqQwhs5CjMiVpCO/aXIsseUtkihLVLrD0ZqHVDoIhK2wZLVILAw5lKkyEhU0R5PUoH9wn6YNbgGFPPzBMmtL/nb9JjZz2Kzjt0CoAQH7+0OGi5gwe/Pz885hohXvdsMgBWldEwFtwBMUsQY4LyePZ8BufYex0hMc29D5d+8hoHqbJNtJGZkbfxsw+V3qYzK/uW1OE4EG9h/3Iz4Y31qBteAXL5nm65tlmak2A5j7fNzfJ33tugwXzONaTsM2iZr4LVt3jbONud+vMHRqbJNhn3pxtYV9rP+49/8sWCCGUNtXF4qhT/gNmJeg6+zPziWnD+Owd76HUY3+9mt/4STgKmzeJ4rSmHBGjdvnQwLWUcm8cLX+T32QaVa03coBcBoPp1ZsYjIwJhMEYumMA1EkJjLiP28uHIRi6tbSKWX4WcRFkoXsLJ2ry/NxQDP3BTWGxPmY6GaJsaDAAL9IMZtP8Y1H3y9AIKDEKZkRvc9x4YBFIzR6zTQ7NYwGvWQr+RQqBdxmj9DPBXHhe2LKuLJNNbxcKL7UesyLu1hH4a9ITD0YWtjU6n+BAsIgB0cPsfUP0Zv2ME3D74U4LJ//bIcV1ZNt3VDkI+a7WReFnInKBSzKu5EthQBxPnMIj7/g9/DW++8i1CMjhwLxQTRIbBLsDWfl+YlKeHJaAzjAfDq1SGyuZIKR13Y2Qf9brJKb96+g539PSSXl6RTQr3IwcClijJLolkq4/mD75E9PEBoOkLQYwqUGg3UOy28/cF9/PGf/FOklzbB2ORkAFQrbbTrNWlIFnJnSgk9PjqUI6SidAEyJZk2Okat0REgcO+dtwWM+KZOgofpu9RsrdbyYitSoiQ1F8Vk1FcaFsEZOnHDAZ24NHZ3buLy7lXEA2HUyxWcvjyQBMnW2rLSSwloZ3NnGNAuck6HYqATRCbEzv4VrF/ak9PJQkVkr3LM+v0OsjnqVx8jGQ9jMT0nZ5bg1D/8+jco1Wr44IOPcPutd6XvGwxEpYVKcCoSDqDVqCjNvFItiAFN5jefcX4xI5AiEIwocPeTn/0U+7vUfQV6TQZDyCB3xTAJ5By9eoV2o4RqtaRsAAHQuYLmOwuIXb19E9s3rgiATiY518kcL6uAWLvTQqXkZJWePnmkubmzs4vF9LJYwjyIMBDA7AMC0GL2e04CDzNkXJfLeTx6+ADZ3LEYYNwz6Oh1B11srl2QluXJ2bHm7+raBra2dhQwoh3lfWv1qpxvgi90pAaUKhgNpZ389ttvo9tm0VQW0ovi5PQMqYU0Pv7kM2xcvABfIIj+eCRGWKPdkIYnNU5zeWrutrF/dQ937tzG1uq67pc9zePpI0q8nOHVy5cKMFze38Vk6vTrWWyQY0wQVI7peCTnlAwKAjMcX+p2084uL2dUOI0MukxmWa+R8UiQYzGdUSo4ZRr4UyyWVVjJR+YlpWtG1PVvi6m1sb2B9FpGKfdkgKWXlnF17yqKxRJePn8Fiq4H/GSCV5RJxP213e+j1e8gvbKI67eu4/f+8OeIxaNi1D7+7gGKh3mcvTjBanoFO+sX4WfWQLmC7riPcquGQWiKyNIcbrx/B5/90c8QdXXz0C4C/+pf/Cn+9f/1LzGq9jAXjKFermN5YwVrmxsK3B29OkJw4sPO1gUBruVcSXIdjE5JIzuegC8SUhFVSoUEo0EVMF1mCn4kxNuIRUr98Hy2oP6hpEU6s4Qy5/Soj06/g+RcEu+9fx8/+dmnCC8Q1GDU0Yd+p4cH3/yAR98+QP64wGxA6cmLPNDvIUSd/3hYGRz7N67hsz/4DMFMGLG5OKKeLMW0CeRPO8i+zqItbf6x5j7Zp2Kpl/OqS1GtVxBMBLB4cQG/+Cd/gIuXd9CbDKSZTAB02Blg0ByiV+rh9aNXQHcsqZUlSm4MWkqVX720hkt3drF8gUxHv2SeWrWOQOgnPzzFi8dPJc9EXX/agN2dbUnDEEClTvxZIY9JyIdwPCJtW0mBDMaolqoKEGUyK2jUuZ8D4VAEqysrSCaddAQd/2Ipi0anpX5lQda55Dw4CtxPjWxB9u7a+gp+/vOfq5Aa5zBZM2T+TQZjfP+brzV/eF5QgJmFPxMRpJbmBbAvbixjc3vT03huInt4isJxDtVcCZMBsy1chXuO/3BI+QwW4jsUgGlnUZ4rOP+pJR+MhJAv5lCo5RBGGOnMKtbW1uGfsn5ATe0jmMJMIMfoI4g6p/MTgTWCnAS6E8k5BYnOsnmxmi9uXsSHH36oOcdijZmVZXz75Dv8P//6TxGMBTTPeWYRIMCger2lAMu0NcDKQgbv3X0Xl7Z3kTvLInt6qoBRXfOkJlkdasUTkE7NOfYspTZo225cv4J0eh7d7lDgMz9cLFYk58Fg1dXLV3Fxcwt9At+dJrL5MxwdHSAci0irvTVsIZKMIZlK6ay9s7urjA6eL7r1LqYDP5KROSzEFlRkkoxyBqxF6mjV0JhQgmSgLK1CPY/OtI/lrQyirO2QYIHIhLJR5Adxhxsw+NpFuZDH0esXaFUKiIWpZ78qjXyy58mQpoSJOfKWVUqWO89ZfI/nQ2YPrG2uaE7Tj+DZmbJfZPuy2CntMl+nXdM5eOrAByMr3Lp1A5vrBK8jAvoY/K7UyiLlSGc4GsJtys9kMhqzs5MTHL7iXlSUVEs0FMd07MN06JheDkhkliF1n7v/H1fv0WNptmWHreu9jYgb3tv03pXJMt2v+ZrsFiVSokAK1EA/QRMBEjTSiJCgoQYcUNBIPWkKkGaChG69fq+7WCazMitNeG+u994Ka59vR36volDIiHs/c+w+56y99tpIJmOiO017zrWde5tiuSRRUByTjVobAU9Y5IgkEWK/I+NsfWsdd+7dwfz8LKKU43E6pb3fvv0Fb978IjrPjFaio6CQo0PYg+R4AvF4zDDOHIZosby8KHIfrN/x8Sl2dkyyWfZFPJaUPBZef0ic/91hD51RRxwTm3c38fLbrxFbmga4HW53cHCwg/c7v2B39yM6/SbcboewoJ2OoexRSIqo12tiG8iSpSSEnOuaDWn3a4DBJmfJ9Y3yUwTtGD5LFXEAACAASURBVHHIfmFduA/QcGrOS+7nAxbzlk5XA441r8eUnIOtBF0EpXkOCAc/5RBSkE4Yz6Kt3gRzH5l9ryGU8UfBYelLW1J0PdsJYGnJU/JaYfEGzTmFWLu8x2J06jijnRTmos/gDHo24rP4vzL0+X4BGa9lEk2bcVzK82Eileng0rLyeyX4kGyieAW/1/M/90xyJnaZcc+6KgAtDjcLgL4GEemIsNrD4CAGuNOIZ56t9XsBqAd9Iz05NOddtoP0hyVnIGd+i5EooK2VbE8BdCH5EBBUiSjmVLHO0ny+YgEss0joeAyjXs+cjJxTZ4U6BThe9NzKtuC9BkzvXkc9KxnMRCaY/tf+uX62BRbaiWVKGmRfy5mYSQ8tcFb+dX9K0KZ9rGQvfk8NYvaT9rsmt1OgUgFTYXdb5EsFoFk/xRv4u7aTHXuyg8H8ne1nvv8E8il4aGyi5TixAcy8T4E8cYpYcjVqRxUv0b8V5FaAVh0reu7XM7ler+CsYkTXYKYlvSLzrEOnnnEAGHzMAMMKLvOZBqsy85bjVNcL7Ue2Fc8VbFM6dBRLlM4eGUBen6N11LprnXiNjA0rH4DOa8Uoud9UcNMOQivQqXP11+9hGdk3im3xesUh7filAuKKASoRV8spNsIikfJ3+9z5NQCr7aztqP2oDht9puKo2taKkep77Hicy2HYzspk1iSEdnxU21bacqRjy5Bt7QC09CMjVy0HlGJGMj+t/iIUbQB7098EoNWBp/PeXk7tP+0jxcMUgxIAWmnd2oD2jhRGjwVoKQiooQcsGEPndVCYUP1P2i68TmU0FKTTDuKzVEtaPK0WEE1jpj/qCeB1CmJq2RTs0jLbvS52jxrv49/KziR7QAcTP1fDrh5BnfC8hv+rnq+Cm2qEPrWJ0RqjodeJJ4PfClVhXYRRY2UKVe9lqWCYWmSOqQNAvUAKYOpiawfd+Wy9XsNrxPtgMWLUIPA63q8hWASgaQyoi8d+IaDItpGwK6uuurBouAyfwc2fbgx0ghBs5GZTgMaASQIkBr1rJrRZcEwIAI2PMUDGK0WjxjbV9lZjyLKwHApca79KmIUl1aLGgO2pLDtdZFg2tp8aEW0zBfL5bBNyZAy6bCZ6Pfgtj7HqtfGAw2fxMMCySJiW5U3nfVo+NVJ8jn2B03LzWl1I+b0uwlpejSTQhY/jU5KqjUbStjoudSyoI0X7yHihjHOC9VJmMo28aHMNTIZf9ejawWH7AkiAQMrkNsk6NPOwznWyYnS86PxWgJl14vtZDn7HccFr+Tnbk3Ofm2zRPneYecB+4/sJPvK9DEtknVkOP/XK/SE43B4BAQhWevxhwOEV3ee5hXXEJmYRjE7AF4oY5u0Qos1KLW/XkJxnAkpOATQcQyd6baBTG2DYAAZ1BzqFPtrFLtBxiWwG/6NuL7UpySSplnPoDBoifZEtZpEr5SUUlGwrJiESpqiEZ3cw6g7hc4cwNzMvwGLIHxIG9FhiXIDqdqOOdPoUV5kz9NHGAB28efcTas0K7j+8h/HJlGQdJwOUhwC2E+dlIhmVpDIEYAlAczOQLeZEI/DRi2fyf2xiwmSJd7glaaCCz5VMBq1qHT7SmocOlIo1FEtVdLpDBCIxkW5otNpY39jA4+fP4ST4ynBBJ9kPRm6g06gjd3GJX376XpIbjsfjcDrMnClUyig361jeWMO3v/nH2Lr5AIyu5DYhl6kiz8Rv+SzSFxcmWWMxL/clkmRaxkW2guz2WrWBaCKJu/fviCYitzBXV1ns7u6i3a5L2PTZ+TEqVSYUC8rBijQSjjcmL3Q4PFhYXMf62l3EYxMIuX2o5nPInJyjVirBC+paMuFaTg61pUrN2EhuCttdpKbmcOveAwRjE3D5yHpoYcTwsm4TI/RxdXGEne335B2Klis1Qfn+jzt7uMhksby8iifPvoDTQ6YipSUiiEUCGPSpX11C5upUZDvICCWDl8Al6zs+NgWPNwCvJ4jbt+9iYWEGgQDgHFADGqgVTMh//uoKuzsfMOy1xDFCpwdBXAKe+XxBGNUbd+/i7mdPhS3LXCHMd9PtjlArl5DNXCF9eYHz0xMB9cPBiIC+8UgCV1cZYYuR1Up9TyYWnJqcln7K5am7TeaFC8NRF+ViQaRgpF861A42EkOp8UnMzs6bti1XMT09izu37yOeHDcJzZot0TbOMeFW9sqMhUJOWINki66tLAlzrNtzCJieyZIhG8Tjp88wMT2D/mCIarMh2p3U0yXrq9VtIp05lflz89YGNjY20KWd6HYFTCDztFXvCIuPWqLs/9Qk5TzccHkgzG6G7RNMJUBFDc+l2Xk06nUcHRzir/7qr4TBPz6RlCRoBC0nUibBI1nsXFvX1jeMM8VtQl8ZLk9Qhkxh98gBv4fh9nUBU8KxEBZXF9EdDgS0rdXrAlyTgc9ka2atdKBWoRPODwc16Ot1AWCo/Tk2kZTkdwTH0xfnwpAPu/y4PLiAH15JYhhwGLCx0WngophF3+dAcjGFe988x42nd+BNBDFwArEwcL5fwb//d/87Dn76iJgzhEalioEDRs7A40H28krkfJbnFhD0EKAuS2JB9qdEI0WjApRRioOAYrFaQYMapEzmFvRjeXEebrcL1UpFmKocJzOzc5IUst5sSxJSOtMYWv7VN1/jsy+fGwCam9juQCQ/jvdOcLi9j6PdQ5G/aDcZzm0SY1OepNXrCAB998F9fPbtF3AkXXD5XfAxF0XHiU6li1quhsJlAdWCiVIhAC0JcltMKtcSxl+9WYc76sKtL27j67/4GonpAAnUGFCDt9FEo9hEI1dHvzhA7jCDZr4mzk3Wc+Doo48OojMx3H15D/EZQ8Ee1oF2tYv8ZR65i5wko82cp4URzv/JFKVeLhnpTMhYrJTRdg3x+NlTPLr/AHGCeIUyPr7bxdV5RhLoths90YsP+8PY2twUCRmGuRM03j3cwVHmSOpCx9DM9LSsuT63SfTLfUsul5G+5VwhmCt7ETdDwD0yD3vVFo73D2WfI4cWjwuhsTBmVhYwv7GM1btMVjsGL5UcBpC2LV5k8fH1W5wenaPbdqHfoy407UVP9IGL+azkJbhmuTip/dyX8GiyPMkCJqDHcPbFmRUsLxjpEX7GedNuGJYoy0+WapyA8tiYsHjLTGzXacEfCIrEQSZXkqSXZByuLi/LXpEOESbI7bp6+A9vf0QwEcbEdMro7DIEdTjC1UUaZ7tHGNV6CDq8mJ+ex8bqhgD5dLaR7UzmtDiqRj1xCuUZsRFk5OcYmnUCC13cvXNTmMDVKh0NZKC6kEkXJBkhweKH9x9gbX0FXpdLNOnp/KDUA7co+ycHKDUqwr5nslXWd2pyRtbJIPdDrgAGbcog+BF0BoTNTzvucXokV0S93cBF4VQAaH/Mj2qngo6ri+TsOHxxP9whD7gwsN5ytmBiNXozSIIp5LH9/i1O9j4KgDk9nkI0FJZICDKkOb6qko/BJN6SA7+VkJoANOVAKP2TTCVENkl13Lmf+/jxo2gq670aQk/wTJxsVoJv7gGp9S3gl6U1zESkvqDPsKtnZ7CxuYbp6WmmDhN2NSNdfv75Lc5PLjHqOzDoOuB2eOX9huzkNYzeYR+LS3MyFmYsFjVtAG3QycmpyMlk0wU4B24EfSG4fSZpp9ixtRXZn62sLCEUjZnzbW+I3d09/PjjK3GCEJBkWPnV+ZXYX0auzc3NmCiCfkvOGWNjScklQPvK6C+yp48PT1Cp1CRaiFJO/kBEZCxavQaaZNjHgrj39B4+//pLjM3PAD7qN49weXKEDzvv8ObtK0nGzPVsQK//qItA0CNOVO4dB30yUV1iI0RTv1GTOe9xm3OZgh5s8G6Pe3WX5Aji+GB/kQBizhzmvEagn31GIors573GmWByHHUkwontEwiYpI8Sw0M7YoVmGxDV/Gg/y3MteZaepUmqIIkCk3yG2A+Lkaz3G/DbJPYTYDxkzi/ckwvgZmNbS791DDAsiR4tPWI9Z5r2+JRsUti6HgOeKpjWUYBTiDEQe2DOYuZ8y7YWFqMlvix15PmyZ0g/orREcP5agxvXEhECmFuM4mugjFIsf3SONeu79I2E1puyXeMsMERAzg/BJKzkYtysKOaguIK0HR1wFqBpzq7967O49OuvJUisczn7UbAcRkJZERECRDGa0NJjthPG9Dyu52BtFz3nX4NzbsMs1zrbnRXqINDzpgJ1itsIs7mjEhfWGHOZ9lVSoa5Bel4m8UTPtqw/nZd24E/Gut9ENLC91LGlmAvLZ8eeFPuyg+h8l0ZvK9ntWivccsYpyEfJKP4IhmONHX2XOiwUI1E8QTE0cYxY5eQztL8V+1GcTjEZZf1er8s2wFQBW3GW0AkzIJHik6yu4hfaT8R3+BkjHtWmGGDUOBIUm9K+MHOecrVWcjw6wK8Ji39sIwzA+cfJ+ygNpI4bfq9A8K8BaMVHtD4KfGo59HslMur41OsUG9H+UbBX1Q0U2BVnmsXcV8kWOyitWJUC3wr+a/tdA7CWxrLievxcsR6d83aHjr3vZMxYhAORQeIWbWjm0rW9tWwZ/5YyDTVnn7EhFr5/HUUgOIBlf+xtw3XB1MGA7Co9xPwadoBbbafWR8F2bV8d49ft/W//zX8j7icd3AqI8W87sMZr9EX2CcsQVW0glXHQSatsV25gxHhbkhf8l88gSMVKEfRQz5MCxHyXGiN+p8AzC85r+AwNy7B7pbQD2YhaJ/7OAaOMWWXdstz6+7WBtRkfBZR1Mil4aF+gOBHV86fGQO7rmpAUu4Fie7DM3Hg1mOCmUgG1sNSbowPHboC42dHy8zrtKwX9FBBn+C7vs3vapJ0tirzXbfSx4zEDDHLzYGdZq9dFNaQ5QRU45Tt10SFDgN8x6YoYaJfJss1383oOYAPOfgolMFItpp3Y3qyTGkwFME3YXFX6nM8jIMvreSBRbSZeo0aW7yLYyneZjac5pPIzHqb4N9uZz+M71Yus4Cj7Su63kjcoIEqdN72f7zLg+SeDqs4GNYDsQ/uGRkHc6w1SICDtrAuyllf0HG3hFqqprmC+MdYDaQedh2oQFEBXI60bfGGStNsC6vJfbUf+bjdmurnjGAqHDPORADT/1UVLxz43HIatPhSGqt0rajZgpo1YL2E9lskeNl55ozMWlP4mYKFeY+1jtoleT2ArGGKoVUzAnXKNiWO66HRHGLkDmJnfwOrWbSQn5uANROGm3iI3lbQr7T761C1mUji4JQx5xL3owAkvXKgXB+jWBhKe3ch20Sq04eyQteERhkh/YNiZTldfEs55vU5hLFMrlB7yPkNiKAnA8MR2R9hd2XQapXwZ4WAUt7buYHpqTtg8zMJOMMDncqJYzKJaKaLdq6LdJ1Otho87v4iW7a27t8Hw2GatjWqtIZqBZOlcXV3KJp/aStQiJiOaTKAGx/CgLaxXAtCpuRmE4iaB2LDTsyQ4MiheXokO9KDdg2Pggs8bQqvdE+mL3mCIcDSGTD4nusH/8X/6n8EfjaFQLAurVfuwUavi8vgUP3//PQatDhZmZ2RjL4CGJCIrIzU9hc9efoPPvvxW5jaXv8xVRqQ3Ctkszk6PBcBjSCjHFMfB+MQkUqkp9PoD1Cp1Ya9Qn5R6i26nR5IfMUyVobKlfB57+x9Rq5YwNZW6jrBIWoxUykdsbt3H5vp9kbQIuL3Inp+jmsmjVa8II3wsFhWNbYLLTC7U4yGN2eo7bdy4eRtPX3wFdyBO+quACQ7q5FcKcs/lxRF2tz+IviKBSs4xzqdMgWHZ54gnkvjymz+DNxDH2PikANCUySjm06hW8jg9O8DVxQmKhZwwbxlGT2BhcnoeAX8Y0diYOG8XF5eMB5shns026sUymtUaCtTfPjlGv9NANBKUZEDinGLCpMtLuXf19k2sP3qAxfUVARj7JOAz4eYAAi6Sff3d738vjDuyIz///HOkxiavAWhqLAciUczNz2NjY1nWDjLmyc4kw4lqpZRQYj8c7O2IDUnGE8aB6AkiQCmraEz6bWJ8Crdu3UEokoDb5QGT4FBipt2q4eLyBPVaWfRrmayNScsoV8A1q1CsY3V9A4VSFT5/GM+efyZa2XSYFKxEav0RE1QVAdcQmew50rlzCXFOJmLCuOWmtlZk0jEfIgEDGBSyBen3ySlK+5Dt7cTAMUQ0HkU0GcUSE7zNzAgLmQlFyU7793/91+JoYEIl2lxq0bJvGHJP9lw0FscXL7/E+uambMDIiOR4ZfI0L0FapxuxQEgYzb+8+VkSHDKUm5rOTp9H+q07NGGulI/hwZ8h1vVGVSI9ZC/UaEpItjmIu7G0tiSg9ttXr9ElA5sRZ40O3CMXFqfmMBY2DmDKChQo5+MbIjI7jmd//jUWbq3AnQhK8j6GmTs7Q1x8OMTh6x14GiOMOpRDoK5px7LxQPoyLc6kRrUmjj0yyPSQStkVgn7sX9p29k+JDPd6TULdpybJFqfj0MhYtNptzM7OYWl1RSQ59g8PxMbR7n377Te4++gOouNh2YvUS3WjzZ6rShLTve1dkfJhyDfnuqzxwYA4JTiH17c2cfPhHfjH/Rg4qf9P8VEmmx2gXe+IJnI5VxYGNJ/BPSPLScYVZSnojHBH3fiTf/4bPP6TGwAJ7TwH+aipD/TqgKMFnPx8gvJZCb0S15chmq0qssUM3H4H5m/M4ebL25hanpCkgLVCB+1yC9nLnCSn3X23jcujc+TT1KN2XssJkAHNvADUKg5OJPCX/+yf4jGdYaGgyIZkL3J49cNrHO4eo98eIHOehdvplWSjM5NTCIdMUu3tg4/Yu9oT3W9KIzAhJ1mYfh/HVUOYxCcnRzKWxpMTxkndMaQDAkATiTEsTE4bzV+uL4yg6rQQm0jgxqO7uPfsIeY2lxFJegwQ1AGadGbWGth58wv2Px6i1yMr0ZA1Oq2m6K6ToUuHJfcXqdQEYrGI2HSCuqVyGQfHR8ICZ1TUfHIJtzdvSYQI9w+cT9yDmUM596xhAe5v3LopLMZMJo3T8zPZO9OpR0dkIZ1FvVyTsH+Og2A0iIm5KazcWkPH3Ud4Io655XkBeRm1RLA6e57G1eEZ8mTKF+qSxyEWjmB2hkkvWzg5O0WHURO9lsgjEMDKl5hIrmecvtzLh8LYXF0WuQ6Hwy0AdKcHFPJl5PNFTI5PCHBOMDUY8OP4+BCtdk2kYLgn2zs+lL6bXVowCWwHELDV7fbA4/AJM5f7GOeQWotuBD1+AeS5vyAA7Am4UKhkka1mJRqs7ezAl/BjanUW7ogHTr9HIgaYsJNySIzQYL4JYUv1ujjY38bP3/0B0bAfE8kxSSQsWvCFEtKXl+JEEvtHBpzLkGwY4i/nvA6BK49oGSfGE7I+0iZwHBwdHcm+Xc94S0sLop8uToTBQMYk5SyYh4Gsf8rAURtbJPtidOaGsbC8gI3NVWESE+gmqYDO15OjE7x98wF72wcir9aqU1rE5MIxkklhjMCzRx+Lq/NYX1/BRIqJMBkt5sJVOo3Xr9/g4OAQuXQR/RYjVzoYjPoIMnFrIo6Z+RncvntLykx5EAOQQRIov3r1WqLW5KxRa4rUBQF5MonHEjEBNAkCCJAV8suex9R7JPkbtj/s4PjoHJEgo2m9SI6nQF3oWpuOxzqiYxHcfnAHD54/RJLOU78PTp8L2Xxa2PM/v/lRoji4R/T6nag3ihgx+YYEuhgZjj41oCUpmBvdtmEyeqlhbuXZEVCE0pmSJLgjORD03EyAToCMgTnHMRqDdWW/836uWULiGZh3ib49c5sEDLkn6PPD63Oj1TBR0uIQszRCBTAcmihJlpbtSjkzJsTSs5CCZQpcU4LLDrrYyTNSZ0bvWRIc/Jta9QpQCQnJbeQWqTXM8sjvVt4nE/lqGMJ6lnK5DdDCv+XanokmZbvIGXfQtyKgDaOVJxA+h7le7CAkbaA5txv9VsqiKWCooBa/517DDjiLtrv1bj6PY9p+3uM8lnpaIB1touAMTF9h9ZOAnpashAJPSrzqWsAe7zeh8kanWcFJ0QqxSZgoYMTP5Lzn+pT/S+pvacka3XDjGFBymWmfT3l99NypIDS/I4lG79Pzob3/BFOwpFp1/Go/yjsbhknPNjbnWGOv7KQsrTvrSwBOJTb53Ko1Tnm/nn1//T4F/PkeBcsV0LQTw1gfxU1YVpLY2H7GGWyImQqi8zNh+VpaulpGvov3GCzHgLTXdbPJU9jxLQWN9T6Wn+VSIqGC/eIosQBwBQB5za+JpTI+XWaMKYamEc+8zzBcDTjPeWxnYHPN5rv1M8VJrueXy0jhdDsmGoC/K1ir+IYMGgVMrYgN7tv4PpZVyyQYiaW1rriYYnT6DCXyGTKcpWNvYZHKyNYy6PcK+KsdUHKfvR8UJ2NdJRea5URQUNpgYEbOQp1qOheUvKqYpuKpClbrM3QsaBvq83QM8h2UuTP3/bESgY4FfqdYksxHkbqkE0qlkT8ByPIc7nWsMacYo4x15vIQh4dhUHM8C145sBQfbE47O5ivc0fHoAL412P1f/2f/jvRgFawV4FEvkQkFix2ow5y9f6wMUVzmCyqeFyMMBcjNSYcsNyEqOdEG5uVV88KNwXcdAiDx8p4zM/Yoap/rJ3OjQU3I/xbk9Hx2Vohlk8Nty54fCYbTwf2tRG2hOG1w/l++0DlINeJqsZYAUw11grQ0QOqoKS2lQygkWF8SniMBdRxsrN9uFkKB4Oyia5Yus06CfksBXv5bj5DQTplcctCbhMnF8NpMa5Vq0g9OIOeSYZIDWiWg4d2PkdlQXj4I0CooKvdyCtAKAuoyyQzVKaDHOjIKmoYLWrVuBYWv2WkWBcJpfMahgL7kOH1PGAos5lSBbrBIJDBcahyJexvTUjINtGxo2Vk29gXdY5DNQisD9+nshtk17C82r7aTmTD8P2ShMfhkPexvQ1oZmQmtD58PuvKcSVawLbszBxjdkcM7+ePtosyi+2eM11w1fCxjdVpwzqyvHw366DyFQoS8l7dRGjf6DhUhomOP2U+qBeP71OPpMdtkoVQgkPZ8Fp2cewMjV4dN1L8m/1mNi5mTPCHfct68vmS6NJyFLA9VCuIYJPOMd7D/pF7CEqJZlwYEUlEyNBChiSSVT9CudGBJxDB+uYDzCytYXxyAQ53AG4/5RQcqDXMxtLV56FqiH6jKyHGriEB5gC8Dg96DI0utEUDupZtoZ5rwjcMCGjZqJfR7tQkPJX/ZjIXiCbCIqlgAJMRorGYaDPyMEy2I7VOecg6OzlDOJDAjY2bWJhbxOLcogCJEvnhcePs7AjVWgm5/Dng6eHy6hiFUkZCKAkUzC7Mwzl0od0zhx8evC7SlyiVCxIWW6kWJUEZDzcM6WeI+I2H97B5/xYW1lYQiIYE2O/Um+jUa6jniuhWG9h7t4PCZQaRYBxupw9OlxflSg2FckWY3Ax/pF7hf/4v/xW++PZPBezjnGS5Oa/LxRIKmSy++90fpI2+ePEZegxJI6jU7eDD3rYcyFn+P//Hf4m1tVUUCnnUqLF6eoyP738R/WVuwv1ej8gy8LDFTcRkalp0h3mA4ZhgMkYCSxwLsUjUJAZlcqhmXQDUYikvYeeGWe+Bx2fYCetrG7h15wFu3ngkYF7+KoN8Oo1asYDC1ZUA0PVqBYlIUMJwGe6ezucQIMur08XGzVt48cWfwB+egM8fkugNMmwHvRbyhYwwl7OZC/RbfK/Z0IozaDREsVQBN+o37zyAL5gQwFRAlk4LueyVaEAfHe6gXMmjWi5IEiI6aqORGKZmFhCJxBEKxuDxBhGNJGRdYzIlsr7DXj9qpaIwyItMgFUiAzyCUNArZeSG20QNOLB1/z42Hj9BgvIeDFFnMvj+QCQQiEbzva++/x47Ox8Ri0axvLSK+fkFOXRkMwx3LiE1M4v1G1u4fXsF3E/yfLK3fyZ60iw7D5lMaHh5fiYyLKnxlNi5cokRNAPMzs3L83oDAghx3Lp5V9rKrKkMAa7h7PRQAGge0H1eJ2anp3BydIyDwyOUa3UB47v9ERLJcTx+8gIzc/NwOL3CtGVYNFmzQ/QxdHaxf/ARu3sf5eAsbCzVruw74XH7sTy/ahyW/SEYZdQbtsW50u42Rarhxq1NAS9XN1fh9TpwcUpHUgHHh0f4/h++EwArbCXoKZfMWkBbTE3SuflF/Plf/BOsrq8JS1mcw6M+yoUi2rUWgm6vJO072TvAj99/J8koGa5PRl8oHpa5c3aVFtslSZho49tVcdSMkYkv9t8kueL+gQ6PlaUFAYwuz06Ru7qU6AaPwykA9EQsIUzlKFnJoyEa/RbyjTKm1udw/5vPsPX0DkYhD/pMDAwX2uUGCkdX6GTr8LYdGLXNIeLi6vI6rwMTPJJVRhtAnVtJhlxvyTrAdxEwigSCSMQSCDGPhmMoCSJFnsXN8Oq6MFSpWR8KRhAOR8R5x7D3w+MjkTIiyLaxuS66t56gWReooU/deoL5O+8+4uT4GH6LjcY+oLOgR/aMwynyKsnxccyvLMIT9aDbNzbfOXRIVItPpCwgMggEZntdE8nGdY8h1IPRQHSD5zfn8e0/+w2m1sbgiADOINBxmKiaoBOo54DcbhZnH47RyjXQqlHLvIBGpw5v0IXxpSQe//YJFjcWRSKnmKmjU+2icJlHLVfFx9fvcHF0JqzmRCQiQGS92UA6lxbAy+l3Y3JlAS+//QYbK6vi7CGQ3akPsPt+F4c7RyhQB7jUQLfVExBoaiIlbEvOr6tiGttXu0gX07IOb6xRisfkGqGMEm3B+cm5sFHnZ+flXtpk/s31m4zrtfnFa4C+WC4iXy4hnhrH2t0tPHn5OaYWZuAN+9FsG3mZ7PklmuUK6oUC0pdZuN0RNBiBxIMgwQenW8YOJTloB9Yp8xQNiV48QUbW/29+9zd4/eZnkSeJuGPYWFgVGQeOA7YNQWiudwSvb9y+jQcPyDOiaQAAIABJREFU7mNtYx1+OsIdwMedbfzud7+T8ckx0643JfGvk+BTnzHoQNfZx/qdLSzf25B/x2dT8FJVjYFOHSB9msPVwRmqFyWcH54KW50RDNSIJ1B9kb5ArlKAJ+hBa9gTJw5lYNimHF+Sfb4/xNzUFDbWNhCOJCShWqtNkIus4TDcTPwXCcpa7/E68Ob1K5yenQjTWBLbZTPynjXmAQiEhAxAJw/lEJjIMxyKIhwg4OwSSQ7auoDbLw4GMqSZ6Hvg6OCqfIXeqANH0I0mWphemUJyNoXQWEycX4xyITDAvVshl5H8BMyTcHy0h/c/fS/RVvFoFMlITBzshzt72P7wQSRRuCdUYI3jikQBYVI2muZg7feJQ4e2i39T35l1owOTzqqVlRU8f/4UDx48kDHK707PjvGHP/wB+3uH6FPGpTdAJBZFMBQQZzulySZnJgWAJnhL55bk+IATZycXeP9uBxdnl2jXe6jkaxIl4At45X0EP/v9jji6VtcW8fDRPUzPTslY5E8+V5SEpu8+fMTFKTWwRygXy+j1u6JRTrmO+aV5bGxtSmSWx+eTiC06S05lLl2hwmSVlFX0+TEzNSnJqylP0u8aUg/XX+5RJqemkJqeIUYnNqXV6iKfLuLk6FSSSdIZH41Qes4t69zQNYTD68Ti2gIeP3+MYCyMsckUWv02qq0a6s0qvvvhD7jMXIgticSDEiFGqSyWn3lMvFQAIQTfbaPZrKLTalyHubOPWGYThUuWM9fGmrBq9YwgjkoCmS4jWcG6i33uGyCFYDXXQ7P3NxHEtPmGeexCJBiSSAeeO/V8pHJ+tFncxwlw4iUY5kGnRzDDhMPzPMMxyu95plDQShh3FjCnJCwlyqlmMRnHAhxZkafKdCTAyx/mk1DgUt/FaziHWD49a/N5Ai7BAg4taQsy4FkuyVNjAyIFRA4wMsEwwNkegoEMTQSsSheMhkZ+RsEojg/BWLy+a4DRFNQAjop78H6NrubYYl+pfKVgJEEDUMsgo/31GDCZDjJer2CWnnvdVhJ5jl/+zzmlwJ7gI8SULTBXgTE9Z/L5jIhV3ERIGSEjg8k62yOTlRSl5EDFZvhM3m/GTRN+ccQYOQftHwUAFfzm+5VRrMAVrxUSV9s4u7WelALlNTrm9NnX4J+VdFLBWDoUlO3O5/G5ig0otmAHzsUZYbGV9Z12oFifxfexHLRfHLN04isxS7EztgHJVgr4KXCnoJ2OdT3r2+cD28gOYNrBSwWOtZzsGwMafwLBWQYBEK0f+5hToin7hPZUHSbqCFHAVvpsaMYxcR6zTpi+YlmJ0ylepP3Ova2+m9czElPrxWv02bRHLL8Zo0aCQ6aHlVyP//J+LauWX+cYv1cAl89SPEyj4BW/IMHC7oDiuLBjidrHak/UqSI2zMJgxOFjwxQVIFeAXftV/9ay8NmKGfEauyNIr2V5OL4VyFYsSt8nOU4kosFKGmljMLO97H0m88nqL64Spvx/LM+kudx0TCourBrQBKDFDjrMfB10TeJ7nQM67nXsKViuGJ+2o45dx//2P//3IwWUFAij4eKNysxlZcXLZul32YFbajrRICobWaUF2NG874+8i5ZXQL0jfJ5qMyuoqsaJlVLgjYWXxc/KxqxeTAXRlD2tC5x4JH2+a9FzHSxq5NTAqWHRerHsauzU66AeF/Xq6ITVSU4vsy6G9ucTqOLzFAzXRUQT+CUtiYeixSrlM1SLWCcZn2c37jpg1UDyOm1vemrZdsqk1bahJ5p94BX9oo6APGQEqAHjAscyqeOA9dbNiI4LBd9p1GlQ+Q7xXjcaaDQNE1lBfoJELIcufvydIcSqF9zvM6TUSDWwfqopxbrzczWUEl5lea10YVCjw/7n+3mPjlP2oW4y5QBm6UfpBkE3GDom+W4Zs0xcZwOP1Rmiz1fGL5+vDhBl7CuArAZC+1o9qbJgh8PXzFLtP36vi6S2tRpEfb86btSTxnJoKCTbiT+6QPIeZfjzfSobwmfqgqkbHj1M6NhnBm9+5vN7BVRnGfl8vY4bO9MPZuOl81n7m++wbw50Y6P9oUmIuOFkm6rzSQ2jy0qSQnCftqDXHaLWaktofqfvgD8yhnAyheT4PGIT05hfXIfLE4SDIA0PmtxzUl+rB/QbfdFDpm6oa+SB3x2Q0OxOfYRmsY1eDWjkO6il6/AMvQgw7Ld4BY8XcLqGAlIxvJF0AibC/OHVTxgbT4nUAP/3eXyS9IL1yGdzkpTJMXThy8++Eg1KbqgJoLCNKH1DKYZC7hLFWgblSg5Hxx+F5UJ9XV/AJwlqHDCJWkLRCAIhL/KlgkgdRIKUc+gic3kp+s8+gnrDDp5+9Rk+/9Ov0HUORSeWYBFZ3L1aA8XLjLAcL48ucLp3KoeroI8a7ANUqnXsnxzJAa9GFmGnjrW1LfzL/+K/xMzsvGSfp/4m+4vhtxfHFzjcP0AqMYEnD5/A5/WiWqtJRva9g32cZy4ExF7b3JCDGrPw8rBDAJ8JyQhCUOfe5zUREgRgufjRvpgkUH1EknHR2Ds+P5MNO9nvqbFxAdQ4TykdwQSL1ADVTQvHFZMJ3r9/H48ePcH4xKxQF9MXlxJKXsqkRQO5SwdZqSDJYcigqjXrSOezcPMg6vYIAP3g8Qv4gxNwuLhB7Ag7jYxUHiBL1E+uVRAPUbbI2DQ/deI7zEpfFiBrbX0TwdiYsME9TpcklGzV6YBp4fhgWzRaW42qzCfOy3gsgeT4lCTeoWQLgVenwyN6w2Tekq3kdzrRqFREcuHy/FQAaDfDCunhpkZ1nzqodOz6cefxY8yt38TE7DySyQh6nRFajabIoHDeMkHRzvZHCfcnAE1b4vcxGskh7DOGlLsCPtx7+Ah37twRW8F5SeYbkzFWKmXRsz483EchnxMA/sbGloCj1LQsFsqYm1/C5KTRyqSTYXZmQWw9n0MQolQuYufjL8jnrhAK+hANBjA/My2OBjoc0/mCSO7UGy1MTc/hsxcvMb+8gkAgLHIABBcHGErf1Bpl7Oy+w/ev/gPy+bRseil7Q1DUMXDKgf7W5l3Mzy3KgYzMYiabu8ye4/zyVELpHz6+h6cvnkkSO/YTweO97R2R4GCdwgEy2cakPyiPQ1vPBL+0N/GxuIy7zVs3Tfhv2OQ4IHBVyhVwtn+Car6I3FUaux/eo5DLmTXJOUI4QS17J84yGQGEg6EIJmdnMLM4i0Ipj0qpLprYZCCSLTs/M4+xRBI+r1vCexkOf3J0gKvzM2F1jYZMROeBDx5ZkwkENTotZGtFhCcTePjyBe58/hjDgAtDF/XtXWiV68geXKCVryM09CHgICPEJYAkQV4yGcenUwKcEBBiaDjtQrVUQb1cRb1QwcXhGSq5EuKBCMZTE4iOJyXBk9vrxvnVqdSF0ki0DZznBKGZyIsyQ0wwRp10rqNmPWISoJHkp6CjLBaKwev2CnGBAJzsIfttKcPExCRC4QjCwRgqZSZb9gkATqUhAoayAe4P4BwZhy1lkLg28VruRWrVqujh0n4QTGW/3nlyF/e/egzfWACOoAN970gY0JRCGXVG6JTa6Be7ON85xcXeKcrZvDhqB+ihN2ojuZDEX/zrv0Rqc0KAzWa5L4njWuUmjj4c4ODDHrInl5KkNuD1ilOTB/x0ISPt44+GMbu2iMcvnmFjdU0cTf32SMD47EUWV8dXaFUMO5x6xZcXF5JbgOAT63GSPsVh8QxdR1ciAu4/vI9kIiFsVyYjZbTEyf6x6IfPz8wJQ5rz8uL8XDSp6VyYSaVkXyGOx2oJfYzELhOE3rhN2zItLNqRw4GT0yMUMmmUcjlJkko9Tbc3JM6iUCAka2MlX0a5VMJYNI75uRlsbKyLpA3rTgcFHZfv3r3FH/7+O+y830a/3MVsivrxc6LpTDArk8sI05DSDozaoFyUbyLMQBeAkuHlEX7++We8e/cO5XwR7UpdZKioYy6aMh4HGv0mUoszuPPZIzz/5guExw2zkwB/szrE6e4RyukSKhcFkeLY+7gr4Pz0xLjM87OrM+SqTBLpRGJyTByOlXpNoqYoZcLogFGrK/ZidmpGNLs7vSGq1Sbanb6MzXAkJGxaOpeHgy62tz8I25wgGR2wcg6iw2MwwNLSqkg10LGnQBwT+7FvaCtrlZqEvydjSZHCYLLK8ZRJIFxtVRCMBhBORVFslzDyDRFOJTC7PC/yHoEIzyjMlzFAlfJOuaxEWB0d7uPg/VvUK0UMGGrf6kjEQzGTQz5LGRUTri9AFEPzQckxJjgz5Ac5G1nSDmY+92R+mD23D6uryyL7tL6xioX5JWEGc+/LvdX333+P7Y+7KOTKsn/jPsbr88g+hyzbSCSAKSuRH0FhMqDZXof7x9jdOUT6MoNucwBH34VCrijRFtQYp4SGy8tkZA4sry7i3v1bSKUoC+UQBzjt697BCXa2d3F6dArXyIlapSpJCxmZQQfZ2toa5hfnzb7GYZhlpUpV1kVGchCUJUt9fnYWK0tziIdDIt1CeSlKFjE6NJvPiYwU9xpwuWVMUHZMco50h+JwpgwHiRdMDEd7APdI5FJSs5O4efcWUjMpTMxMwRPwCQBdaVaxvftBkhJSSsrt5RavjUq1INFFjGKkgzfIZK/9nuxfKqWC2APWQdZ/r8kFZBInkgZH51ztk8TDyIBAZNgbANAK2e6Yszydvnre5nPNWYsyYQbs8HsMU5pyL4wOVnCC71aAVs4ALp7XgsLIq1sEMCXAsJ+V+KNgHOeIgjT6TDm3WyHg3D/KGmAlH1PQjACvMBhHBtzm8wyAYupF4EZZ2kIqswAZRvnw+ZSrY3noFBLQ3WUYgHYWIq8jA1oxEgHDuP8SBqmFGFjnHAV7lbxD6Qz9EeDKYZiFn4A1E0mt520FoDn3+J5mp20AXLodKBHpMixRMn808lUBMHmnJfOg5zieDRTUlfOkTSqE97Gv+H7FXILMG2Ix6fl9PEptfgOaK1bBf9UhpSCqHWTVsyivc3tNEkoFQxXgs58z2T4cc3qWVqCSZ01GwCkLWfAXeulskhZaVj5PmMiUdbSidjneVAPaOP8NZqMgKM8tSmDk/fqeXwPQCijqmZbXKcbEMnO+EesVHMZi8F5f47C0xUXWxSS+1HsVA2F9eT3LZ28rO3DP+xQ81bbWeug9djaqAoHaVvbn81kCPnu9EtGuYKGe/xU7UkBTMAZLOobMaCWGaoS6lsM4Bcy41boy6ofXKf7Bz2UcSwQgI1NNu3PfYMcgtb56vdZRcQsd06yf4kUa/c5rlQxHspOONcX07Die3dYoMZXXaf+pPLDWSUFfrZ+C5saWGhulTgr+bge0lbUvgLsVyaHAumI52m/X9e4bljpJKmLXLADa3td24iGjt8z7NfGn0eLWctD+KICu7SR1o6SpRDQYe0WsQ+ZG30jn8n/dK9jHluJM2j7aLvpOBxnQYggs5i0frmCrTjgdELxJwWj1KjBklD8cXNxASeilxUy1A7u6AKq3g3/zWaoRzMoq81KNkbJFdRDyeSas32Qqtcst8DOdROKJFy+vybyqE0ABQm0sXQTU42Fnb0pCFs+nzLn2gaWLD7/nRsvuseJn4g1sGO1g7RRdtHkYopGLRch2GBcdPDKpFJhWxqwAt5aHheUXY2tL/kjjyPowHEw8j10DaprNhWFwywLSoNRDR5IScJPFBYpsInq2zKQ3G0bd9GqfqAOBZWDZ+G4+jyAh/9eyEYBWnWzeq4PPeD4/LSw+v5FqoJdcJ5cY254ZvKrBrAuFLmjCDrSFRLFuvIbtoQuEbC6trLXsJ3WG8Hd+zrLyMz6TbaVZxKUNmezKCkPRtldAnu/WBHt8BpNPCfuvXL4eu/pMXVzsRpN9r1rSEqpmsdbVy8/vdB7pnGE/cIPOOqksiDpWFMRnO6vuEN+nYLsZj4HrBUzHrN1pYh+7wlAejIwmH0PjbWNe25xyE2ah++RxtBsaNSgcL+r51AXFeJlNBAJ1V1k3ekX5bL6LwBzlI3gdWV0EPQSApq7rwImhw4tIcgozSxtweKIIRBJYWtmE0025FbLrqVlpWJuDJpljXXRqTQzaQ2EIeh1etJs9DNvU5uyLDnQj20admeU9UQHDqtU0XG5u1prIFdKSKJDeVpYzXyghGhmTRGTJ2LjUhcAWN961ahnZdA4Bbwh3bt1FMpaQTSr7guAr2apOF0Pt2+j0GyLJcHi0jdGoLwcszkmGHfu8EXSY4TfokwM6w7I9XifCAb8cFhjOL4yiXgd99whbD2/i+Z98AV88hECcNsolbKROpSkhxZ6BE+1iC0fbR2iUG3A7GDrjFQbP9u5HAWKbvYYwSgnivPjsJZ48e255WUeil5rPFFEqVOF1+rE4Oy/JmThWCUCToXZ6cYyj0yNkcpeS7G7koNfbK+wx7rfJpuJhLZ/JC6hM8J73s23I3i3TwTHsS+ix1+fDz++otcxcO10szS2J/i5/2McEkzXMkIm/qrWKjB1qNL58+RLhaEI2lZRcuDq/EJZos1JDv9UUALpSLiIaCcnhmQxoakAHwhHRsL555yG8gSRcbq4VA2GrF4t5YV8TTGdoLRmxDM2m7if1+mlnKb1QqlYQHx/D+tYNAaANMzltsjI7Bzje35PkgYUck/eZpERsC0oWkQnlcDEp1zjilhQHpZEGZCkM+hh2Oyjnc/KMapFyRfSy8ABmNoPCvgr6sUkN6c3bSEzMCAgptq1SRubqQiQufB4HsplLAWrZ/gTyTMIxl5UIsoJ2v4+NzRtY3ViXeUkwj+sEZRS4maSG88HBvrCJ49EInj95LiGzB3v7yGaK8PqCuHHjDm7cuiNOhnDE2DSWs9WqI5tL4+fXP0hiMoYGB70epCYM25dJvJrtpoS55gpFpCZn8fLLb7B1+47IDDi8BDJFytzI2dRKEkXw+s1PwqIj4MGxwjadHJ/CkyfPsLa4KX3FfggE3GhQqmDvI16//RHvPrwTjc2tOzewsrYqaxGZ+rsft4UtS1s+SYfTDJ1NftNepZKM22A4ImApwZDHz59h68YGxlMxRlyLTublyQV2PzDyII1CNidh7GT/d1oMO+4JiEcAnAzocDyB559/hq/+9FvMr86g0wd2Puzh+PAYhzsHaJTrWF/dQCwURqnARIB1CSsvFvLY2XkvcjSUMyDLaTyeMPqcoZAAGZTEqA86WLt3Aw8+e4bE9LgA35xLTNJ5sn2EwmUWvqEXEV8IEV9M2IXURx6fnsA66zU1iZmFGURjIRk7xRzD8ssonGfw/qe3OHi3A9/QKezu6PiEAGwEbg5O94WtTkZ0q9eSRIVkx3ONoeQD60FQnSAGWedkYi7Mz8rYNI67gYBxcthuNRAbi6HRqorNIUM0FkogFkmg0xiYyJF2F9MpJvdMCAhC6RLacdq6iamUrJ8SOUEJlVxR1n0eBJWhv7yxgk3KeIyFkJiKw+F3YOgxWvfVchWO1gjuvgtXB+fY/2Vb+pUJ5zgvyvUSxhfG8fmff45bX9ySZGGjAnC8dy6JRN/98BZXxxeopAsiz8KDDp3zLo9bQHqyGgny3nxwDzfv3sb8rEnGRm1hrl/VXEWkN0Yk03WGIkvy5sdXcs3i0rwkQzzJneG8npE+fvbsCW7cvgmPixJ1Fezt7KKYLeD86AzbH7YxPT4lesS8n9Euv7x7g8vLC0mYGU9EJfkWWccjp0OSPbLjw/EYbty9LYA8mYGMbqEESZ52dNDD3MI85haWEYsnReKHuryvf3glYHkqOSbvu7lFB+WsyChJnLjXg1qpgB9+fIXv/u4fcPRuD0k6mSVZ3ITYYdoEzvmtm5t4/uXnmJiaEgCYIChDlgm6nByf4vVPPwqg6+6PpH2pB0onTnvQRbVTR2wyjkdfPMOXf/YtZhYnJBknE71WCjVcHl6glq+icJoVmZSLk1NZt8N+H1JTEyjWiui7hljcWsbsyjy6g57Y/kGPkihpSdDZbXQQD0YRDoaRiE+g0+4jky3Keh6Jx2Q+JcZiomHtdAyM041rFJ1QnYGAnwR0OC+ePn0ha8Sbn9/L2sI9IucVnUFXWcoxnci4nJ2eEecKmdAiGcGkmL2mSDdMLkyh6+yg1m9g6AYm5qewdWsT3hDPdEaaicA5k/JyXT082MPOm1co5rIiY0LHWbPKZNJ9sz+QFEMQ0JvALm26AChwGPJJwxAflBhBRu1gaIA3zpMbNzbx4OE9TEyMY2xsHCSfcC3kPKTzYHt7B5Ui2dJdaVvuE+nkZL24r2FE2MrqsmgxU/ua697e3r5IWBB07rX68HvDMi/ZtsFgQJwYPJP5A24sLs/j3v07ogNNQ83Ir3qlgYuLDPZ293FydCTRY3KkJpgWjyMQDpr8JaEQwlEjL0l7Ua03xGFKhjDXrumpWTx6zPG9Bq+VdL5Rr5pomrNT7Ozu4+z8QqKtnF4fmu0uao0OHHSQUFJlYAAjOoZp82gT6cTn/o8s2+n5aWzcvIHpuVlJoNlzDtB39JErZsT2MKqn02+h1iqg1WlI9BX1OOnkjUeDIOO2VM6hIrIxTLzJhFNmHRAAToBEH8Ixv9h+JuWU8xuhTAISQwO46v6ddlX39bLXD5jISTJiBUiBATwdFiPYQzBcIpSt5HhWwj6OYSUnMZqNgEi7bYA1jiMCxbTZPHPwh78rcCPgraVjfY0jOEwoOZ22AiBb4J+CrnSKSSS3w0Rd8j49IxtSwx8nFaTTQM4rFgGKsk0GbDLgIDmjCiDpHlWwDZE88V6Xmw4m1omRB3IOY+SNBaIruCYgGQywo/8b/XIDApk2MOVR8g73PGxXZYjSySvXOiwgaaRSGQbw17O9tA3BPAvY0vaR9dliwso5z2MipfVH8R7FhEgYU4BRgEprT6pkKL5DSV4st8qv6vvsZ1J+xsgAxXcMsGWiavk+BbZYP5V01PcoOEYAmr/rmZRAqNaVz1FHhoD1TObYMUQ9jcjmeNNzOZ+j0fdqi7SuikfYATRtN32/HTxXgFJIdqKZ/Ul/ndfpmNYkhHoutwPQHCe0hzoPWH4dQwoQK5aitlkBfwUutd0VCLSPXWl/kqUszIDnBwVMFeBVR47er/Wyt4OMP48BWHXucN4rzsF38DnKSjd4mSHQsT/Mvswwp7X+Wm5xfnLsjsyc4PMVoNe2tYO/OmbE2WY9T6O21ZYrgCxt6PqUE8zettqX2kZ2AFjnlJbZDlzruFTM0d6e2u/Xk8um96wOOnWu2AFb/cxgakbiRss1GpgzIe2YlNHJSJRPEQVsL8VVhdToNM6knuUg4xnIDhgTgNY+57sUvKeZNO1vwHGuC/I8nkysuarz195PfzTWbY4mbQPH//I//NcjXmQmidFIURBNk5nxYl0QFGjTzqWHUMEwhkCx4a+NHZO8WWCxGhYd5OrV4/MMMGk8rjqBeB2/owFhA+o7+De9SvxOpQb4TmXu8t1qNHVicYDzc2VQK2CsHhU1rkqlZ6cpq1vrw/sVFFZvIMvLcDG9Rj1QLBeBX15vvKyOa1kJXitJLKwEf2MTE1IPsn4k/NwCeVVXmW2vxoRtopsAbpa4YefmjfcxpNTu9dH24MIs7eEy8hLU6SOQyrB0sxkgm8jou7Gd+Sz2FTfDCkJ/CtcxXih+ro6ARpMeYuNdtGvNsA3NjwnzkMnu43vMOLteaDrU2qxdewZ1cvF5PCixvQjUsYwEBTk+2DaqtcSEUOod5rXKBlYPrIQQt1rXUhzqVCAQxvYiAK3jR50hfDf/J6jDurO/dDHlmNJNNMvKz+3sfT5fxz+fy7HKttJysB78nvWwZwhnG7Dv+blKorAPdKzrGNDnqQQKP9fNCPuZz9BFmu3C8piNlvHaqRdVN1ixqJEtKTLkvlq97nu2MetOEM5stMwzNHpBN1vqidcxpE4fPtMYImZodV5rtbHc/JvjV5hplZok6CHrlawhglutDgMoqd0SRjg+idWt+3D6IojEJzA+RT1ievmZtQaiuciIt16NiQj7cNNGU+y3z/AQJgNhgjcneo2hgNS1TB31bBMxXwzxSATl0gWarTIK5Tx++fAW+4d76A+HmJtfxv37jwQgJijudQcQDIRlHvGg1WzUZI6TmcPDNxMOmY2hX5ijBPFIfmFSum6vjpPTfdHC5UJBRi7ZQAyx9fmCwt6hTm1r0BQwl5IPwnCUjaVbwh67gy767iFCk1F8+dtvcOPhHfRdZrParjXQqrRw8G4X7o4Tro4T+dM8us2egHMMg+eYOrs4w/7JjiRxI6OUrLbJqTncu/cALmo8+oIo5iuolOsIeqNYoeRJIiXhvhx3tUYN6fQ5Ti6OcZk+w8g1QC6XlkMRHVxPnz7BxNiYlOnju4/Csr158zZWltcQ8geRKxbw8f07lAhAYyAJ1kKRGHb2dkVTqlQs4+b6LWHGVMs1zM8tiN3k4ZR2o9qoCvBYqhSF1fT4ySPMzM7KAYaMdCaWojwKoxq8DJmu1ZC9upRFmQB5tdVAuz8QYGx+ZQl37z+G2xuB1xcQ/eZMLo1s+sps9hsNFPMleF0+SZK3vLAkh322QSaXFQC+M+jjyYsnwmSnjWEZyMThYW9/bwftRkP0lHkYpz6428OonJZh1lbJAmIixRUj7xEMiA55r9UU4LLfbuH08AAt6jfyIDEwySV4oCHAwXlN+YzFjduIJMZlPnFusf6iw527EtCAfE0mKaINPT8/E9kYOSgShO4P0er1kRwfE1kE6vFNpCYFRNDEcpQUOTo+kOdyfH/+4jMZ81cXl5J4ixJM83NLePj4KVZW1oThKtHi1GWuVURC5e3PP+KCrOpyUQ7JZA3StlE7stGmNnpPkkIlx1J49uJLPHj0SOYGN508pLa7LQHza60K0ukLfNx+Lwxo/nD9Gw1deHD3If7kmz9DIj6OQZcJHU1SNR7S84Us0tlLvPnlFS4y53C4gEgsBjpFOy0mvCSoVpTkbDPTc5iZmpXxyPVHbSjtrLAC/2GhAAAgAElEQVT9gj7cuXcb3/7mW0xOjglLkP20+/FAQCwBarM5OcAvzi/A5YAknaPzpNXrojPsY2ltFX/6j36Lp189NbrDHqCc6YiO7cH2voDQySjlNXyi26pgu8fnwutffkKmmEYkZkKdL0/PBARgKDcPy60O2bkDTM5NYW5lCaubG6TPGxYfAbCTCwk5D3pCSISScHbpYIkJEEmJEjLvphdmsXlrE/64Q0C7VmGIVrmBSq6I3dfv8f77n1HLloStHB+fQGw8jkAogCzlhYZdAcTaowHu3r8n2nEcl7mMcRCRpco9CdcVJmucmZ6SsddudWQPky0WZJ4OnAPRcHUHzcFa9gU9BxwDD+rFNrq1nmglv3j6HIuLi+iPmOiRTsQsjs5P4A64hFVJcId7ATK9TAJZhucGJWElk2/Or60gPpmQaBJP2CNh8Fz3OCaYU6DfbCNzdomzvWPUyhUBxZj0j1ESU4spzN1cwOdffYHFm5SyAIqndXx8+x7f//571LNlDFo9RP1BAe1oFyShJiM0Rj1EEnHcfngft+/dvdbH7XeMJm05U0LpqgjvyIOwL4JyvoRf3rwRh8bUzBRmZqZQaJVw0chjZmUWn7/8AgtLU6IjzPY+3NsX0Hr/wy7+/v/7vegJf/3yK0xOTIitoiwPo21KtQJcXpc4f7nkUl9bDpfWesBEqQRT65QWqBSQzV8JgO4LevH1t1/h869fivSOCx7sftzH3/7fv8O7V2/Rqjbx4ukzPHv8CMEQSRHch5hk4HQobm9v4/d/83fInlxJ2Qg4BkImjJ3OVjJBb96+hacvnmN8chI9gpfDAWr1pkTGnJyd42BvD/VKSfZw/G/QZxJhzjNqWTcQGo8hNTeF248I8t9BLJEQALLNsN/WAPVCTVjm+cs0GuWqaHVTuiQxFkXfMcT47Dj+7J/+FvNrC5JIlO1CR8ZP3/8oczRzeoWQ2w+fO4Dp6Xlp+4vLjOhoRxNRzC/PYWJmHHNLs6LHS6cYnda773eQz+ZRK1YxHk1ianwCN2/cFlYtE+1lslmcXJ6LrEQoHpJ+yeezsv8N+v0SxRgJRmTOC9vU40A4EUZyMoHweAgD10Dq7wp6pd7BKPN8WOeIYV/sGpMQ7u9sY/fdz8hn0shdplHM5iSXBm0W11D2BaONKI9CHe5oIi6SAVw/yPLd29tDtWQSigsZxGtyv7TadVl7VteWcfv2LTmnkGzDecx7eYY5ODjA/v4BSvkqymz7otlj02nEOpl9kEfW+eWVJZH84d6TOszZbF7W5mFvgJCfCZv7kgyPskZyhvTTuRvBwvI8lpcXkZo2+ufC8i9VRUbjcO9Y8ngw2ojvWF1dhz9owOeTszMwMpVJBrlH5d6HZGbez4bkueDhg8d4+cVnGJ+IiyOQSbAZ9VqXRIdp7LF+xyeod7pwB7h/460ODMmSL9cw6g4k+lNJShKqboE2lDqj7br76IGA58mplNjmxGQCzV4T1VYZlWYFxUoe2cK5JCOUJM3oIxoOIBzySRJQgs/cp0qCZQuAZhnYzpJzJRxALB5GKBoQe8hx0WVCbEtT2JwtmPuEbGFD+BL2svOTtjOfI+CJEyaHT7st48HvM2SYXxNXFHgwQNFQ2tXp/ASC0MWkgJ4S4BTEkDOdlQdJATs6HeVzlxXabwGtfAbv4zosoBXzLlgMUz0b8szCPAvKFJZ6uA3zWc/S3HsqAM37eTawA2Csg+AjVrJB/s7rWB62o0ZI93uGQc7vFEcQrMVWdwGaKR9jySsYTOST3rNpM6MtbcruQcCSpxPfHglFfaNlzBwcHLdKAlTMQpMQsq4G0zHsWn0mAWjeo/VQ/EFBNlnHLDY9+5lEDW1PxY+URKbERju4pm2rAB8lWBSMVfDQDujq/ot7ZCU26L3SXm0jdaljxUjwGIKa9IPFpOV72Qatplnf2Dac68zvoVG5Zpx/yhml97L8vwYPFfPRz3W8KICqwLBGO1OSSeya5UzQ7y3llD9ivStILPbX6kMpuyXFoO9i+ZT0Z29jO3hq70eZD1ZyTwUW+S7RzbcIoYod2M/5+mx73exzQOaVxZTWsc11gPNKnD/WXFQM0fxtxh/l1K4dUpbKgsEbzL5PsUdGnCqZVJjZVl8pSVXntmIvCk4r9qQOBH22Pl8jEOzAth00VaKlHXTWZyq+x79ZJjsepPjHr+cSn63tafalhvmuc8DuONDr+B4Fkg34ayWCpSwRXYaiLGEwOLttts9d/i7tOXJaDh+DHdDpqYCzYHYWAK2fSfQHnVa/AqBpN2StdZnnaR/rXNF+0Lrpv/bxKH327/7H/1YY0HbwUgehdriCiWoY2Ng6CBiixAHExUm9TewIPpOApwKKqoWsesb6Od+hBkx1g+TgSF1ji5nNgazeH+1o9QqwTAqqqTSF3VPAZ3LjwDLyPZ/Ch4wnhZ/ZQXMFNvke1kfrwka2A9DmEE/A0AwO/q8gvrDAbQC0TgZuMmg0BGCs12VyTkrSEbe0Hz3sLCcNIwEFXWTUG8IysP14DevBTR2TUfGzEsPCrX7UTmaZmOlcWM1+rxgECWmPxTA2bsJgyfhTQ8d/NdEcy0CQQDeMfIbdELPsPEwQxOB7Gb6vC6d6rbRfFITm5OCCr+ClAPM+/3XYiy4MahAZssuM5Nzw8X+V52D5WR5uyOn00LHLf1l++2TgMwnu8138XvWKNdlgyGfAdJaJ9dDJzWv1nbow8tn8nnVnH6sR00mq79BNlv7LdpTNb7l87dnWBVWfpzpN/JvXEizgeFINKb7LaICZZC1sa44Z3SArsK4bCZZZPZBaJ92E8Bo1bqFgWMYaNeTIvOY84yGA/wvzumW0o7iR5DtZNraThouwr3T+2I27jkF6Olk2ZejrtRJOxUQoDZO4gsCu2pQWtZxHbgGdY6kFzC1vIpqYwuT0IvxBhmVDtO4IPDcaffS7AwzbfTj6I/iGLmGXkKkyaFOGgEl83BLa7Og4BHwuXpUxag0EDDs6eIej4x0Ua3TiVOTgRl3ezc27uHv/CSKBOCrlFhwjF+KRuBzOyPptt+sCEpM9yPBLMjm0TwUU7jTR7bbQ6zRQKudxlT6TQyT1XqdnpiSBEUHfgD8kzD2nzymsFmZih2Mg+ouDThuJaEL0M2PJGMqdKpqODv6jf/Wf4P7XW+JFptR4u9ZDo1jHh5/eo5VvwNVyYdSgpmoQ0ZCJILjKpFEXNuE5js/2cHl5hv6oj4mZGayurKNebwiQR2aW3xPBZGoO928/wsTYlKXj3UeJB57cFfaOtnF2cYhEMiogO4FGzvX7D+6JvTk/u5Dw1lAohvv3HgkDmkkGCRy//fk1svmM6MSurK8gnhhDlVEhVTp6SlhdWIPfF0L6Moe7d++BSQfpJKO2JEF4AuAHRwcoFDMIx4NIJhMm2U53IJIQ5ULZ6OcSZGo3USnk0et1BfSnDEyGjNJ+VwDoF599IcmjBiOHaOSXqiUBDzkHeEisV1oCPs/PLGBpcUVYngS4CChu720jU8hieXUJyyuLEqJE4EiS7zVbODrYk3IQ+F5bX8Xs9CzaHeoyVyUUN83EWQ1qgcfhYcgwAXMyrxt1xCNRSe5AWZFmoyFauLrhox3QeR1JJBFNTSEUNvr6VbKfMxlUigWRf2HyQpebzJ0R5hdmZD5TboHON24o/P6AAPJkMAobPxjAeGpSwCCJmvG6UCzmcH52YkBVhwPPnjyVMOxysSJgOscM2ZKLyyvY2rqJpeVVkW5gGdnPF3R67G2jxGSMjKZwQmz+5MSUSYTbLKPerAkowL6+cesu1je3BLgUdsqQ6zTtsgMO90jkQJgUkXadayC1hXu9ET5//hUePniCSCQhc7FRa4rMAOcbZXUY2XB+fox8KSth/gQCqecbCZmDDRNcMaHH/PwiYpG4SFZwP8b3UPuVtpsyEwRFkhNJPH78UIAR9lM2c4Wjg1OcHh0LAE2bxjqurSzB7/Ni72AX6WxWJEViY0msbm3gi6+/wY27N2UOZgt5lLJlELnPnF0JCB3zR7AwtyBA+u7BHsr1IpKTSRxfHaLv7OLxZ4+xtLyIw/09vP7hR5ydXaBeIejuQqvdwsTYJLZu3pA1nABWu98VUKVUqqDZos6mBwFfGKlgCslIQtqJoN+tu7ewsrWCO/e2AObU4vm6YSJMypkitn96h3c//IzcWVoAII/bh7HUGHzhAGpdholXRG83nIxjS8CnSTkknp9e4qfvvsfZ4amAWAS4WtUqyJRjRBYPvkwweJa5QrVTQ2ppCi++fo5gghq2cQHJ+60+ihdl7P1yiNPtM5wfXGI+NSf6spFEBOV2GaeZM2TKGQTjIfjCfpD9LIctWQ9oV6sYi46JVjDlQdY2tyx97hbcfjf8oYAw1il9QpmCYqGA/FVaNPEZPSC5AtptVKjXnoggNB7CysYq7j96jBtbt0T/982rN/j7v/09moUy3AOn6LpHLaZguVYWBm/H0Ue318OzF8/x+csvkZqcNMnd+hB27dXJOcrZikhLTSen0W1QXz6L07MzcUiyzUc+F6rONiYWpvHg0T1MTqfgExBwiKtTsnrPsf1mG7/7f/8WnUYHD+4+wMz0pNhBzkv2VXI6KREBlLkoVkr44Ycf8Q//8A+S4G1zfQuP7z2WPdPp+TlKlRKuilcoNUu4ee8m/sW//heYWpk025wO0KkAh9un+Lv/5/d4+8Nr3FjfwqMH9yXPAxmUdDjRfpGpms8XsL+zi15rIOw9tmuj3TB6mf2uzLOZuVk8ef4Ey6srEuXCRGK0n2/e/iJALecvk8Qywbbfa0LDJTqs2USunBfpGepsr2yuY3NrC9FEEoPOSEIqAu6AaFBXC1VJuBlghECphPTVhbE1Acg8+OK3TOa5CBiZWDQvW/jw5j2Odvbx+ruf0Ky04HN6MTu7wIxoyOYLAlKl5lPYuLWBe49vYW5xRg56BB/p/KG29/nRBY53DyRnxc31GwL0Uf+d+wEmhz2+OEZ70EFkLILZhWkEwj7JDcE9sSTn7I2QjI9J4lmCrYlUHOFoENGJqNlL9NtweNwi4UAZMc4DPezSljFaZ/fjB7z67g/Inl+gyHK3WwLmE2TqNhti+9Y313Dr1i2R2pqankY0EjZSGIeHkpDv4y87wqrmOsdycO0gAE1H6fzCLFZWmOx16jp6kGsQ97YEsA8Pj1HKVyTZa6XGe9wi2cVoPO4n2A+S3G88IQ5J/vBMSWCYSYwJHlADczyRxNBhgDSRp3OOEEvGsbBEaaq4AK0cdyaKtCm2PnOZQ6fdEi1sMrXv3Lknieb48+OrV9g/pERNXQArPUzreYYO569fvsT9+3cFIOS5ZtTti7OY606xVBIHyf7pGcrNBuLUpg6S1e2TSCk6ygn0UzqKdRDSjKV3z70kJUno7KTzwBcIYuAaITwex8YdOhOHqLQrwtC/uDoVBvRgSG1ykg0cCAW88LghkhytZk1kOEiYoBa+Aiusj8yXkBc+v1s0r0mg4PmT+04BBoYGaBTHifXDMwVlrVhezlP2jcdlgBevSjla52z+bfbDhmzEqBEFywQoHRrnMc+P3Acr0KNADOc699HCuLe0Ye1gkpy5yKiDYWoT8BXA1gLYFOAjw1HOVj1DzlHSmb5HCUVKQqIEDJ+nTF7VROb3/FHGrABJTkoEfAKgFaDjsyUqSSQHjKTJwGL/KwB1DRJKkl0DJvOHALSCf6w3Wer6bgOS9a7nsXwvUUak61iarpZEIJNjaiS0nl9lHFtsYcUyWH4FkAR0op651YYK6vF7bftPzG6V+vj0nZ15qWQ+JVvpWVmJcXye9OHIgKK8jn8rmUuBapaB7ajYjvablofAuyw/Vl4i7lntmBDLznvFUccUAE3TvhIFQKlW5qewwGo+W8eaJqizA4YK4Grf6RlXz/1sPwUyte04V2iXaN81clyxLcF1aG1tjGgZAxajlJ9rdIm9Tvb3apm1vfidPk9xO52/eubXtmY72IljSmbTM4aSRXV82gFknV/6Lr5DrvOqvA0TLxo5DsUfdP0x48SQXblX1/ZQHIXfc+xq+YUQa0noyNzym4R4LIOye6+N1K90opUwq9fzHr5X6yJ7DxsArP2nJES1P/boBj2LKU7Jf1lPjjH+roxrtSlaD32PjiO2s72PtF/U7v3a4WIHdfUZ/a6RdSG2LARE5yccUrEWO4Dd65r6k71nQHmD6+m45z7M7iTSuc/oboOrGeBZ8v4QL4OJDNE5oHNDgXSts/aPfn/dFn/9b//NiKCSAozaAToI1DgZL+CnzlNkn8nveI89VEblITScgc8S5oPbLV5S1dVlxfnZrz2DCijqIBGJCUtEXSsm6LvN66AGSHWDtbM0BERBcg5eTSDHspgNMRkYRspA9a/ZYPxOpTyuDZ6lx6NAH5lDamzE8yt6P2SxGMPDdlXAnu9hnYUN2zDSBgz1sks/cAMlGwRL0oDAAn/UAKkeM8vGMjPsWVioI+rPmbbVQS3eLevgEw0H5fNysSBlIAPaGDvjQWS7KdtWQVz2o2ozq5dQJ722G9mD/J0saAV+dUAqSG+MovGumHJbmwUyyEMGwNSNKb/nWFHQlmwXtiEBEgWe1UgLI8HSh1L5CGVw24FkAv5q3FgfPofvk3E4MgApPxOPLiUUymX5bGnJaCayXYXVbm28+E6ObdWXUu+YtrsuWjqpJcTY2nhr3/Jd6tRQL6fqT7GsqsPMcaDJFPl8jQRQx4kuEnwX20DrrREE+g5dHHUzol5WJiFkWxMEY935bnUuyGGuZvSZdCOqCRqVxc6ysb7q9TabpsB1JAND/jg+qaPKa1gOBfqZlG04dIoeIjeo6uBodQfojVxw+2OITy4iNj6DialFLK5uGH1Ok+sAlQpDqkZwwws3NYroTW+bw8CwOxCtPSbxoe4edTl7zSHq2RqOd05w9PEEF6eHaNbysoEfmxyHO+ARKYAhnNjYuIsbt+7D54qi2xrKO2Qh7FEnrI5uryWsVGaQNxnBjYwM62rsVUvClRvNKtLpSzRqJbFhdPiwvVPjk9KudNwwMaAn6MbI0gDkXKFWY61UkqQu1CIk+NkYNpGpF/DiH32Bf/5f/bnoYfbrlB4B8uclvP/hHXJHOfSqfcQ8ccT9CcQjScMIICDeb6E7bOHVm++Ekc3EN9GxMdy5dx/pizTOz9II+EKYnVnGysImnj75HBiYhCFkdVN7sN4u4fRsT0DsSCSIqemUhE3nshmjYe8PInuVFS3M1MQ0bt+8h3gsCY/HHCQODndxdnaCYimLRbKTpqZFj7BaqqJSbiAajotudaVQE4aySHeQPTLoSnm7vQYuM+fynFI5A4ezL+GzZBhQzqLV6gk4ynajXiq1StlnBPHJjHq7/QF7x4dIpiYE/KG9YH+FgkwMB2ExiS3jwT6cwGRqBqmJGWEw82B7fnWOYrWIj3sfcHh8gFgygunpKQNW9unwiwmrpVJm0r2kMLCWl5eFsZbJ5yQJUlMAuXOUymVEomED+HbbaFQraNWqkgSPepwEv7pNylSZOabRQbQBTrcXoUgYzb64ps2hQcIfOwj4yaxqiyODiRAphbG0PCeHGWHCn51JmLrfTWkSF2Zm5gTskbXKH0RyPGEdhDqiBc3xm01nRCf07q17Yo+opSmAuy8oCS5ZRmoab25uCVO8N+jh8vJcmG6ZzJU4A5jEkPaecjVTqUnUalUMR23k8mns7R8iGo0hOZ5CguHavZGEzZLVS/tKRwN1ZKmrfXFxboXIcj2lfnQHzx5/jo31G0jEJ0GnGmPHmaSM8zCTvcDRyT5Oz47Q6zMxsDkYHhzuYDTsid2k84NJwO7deyTjNZkcE9CEBwdKcRCwOzw+FAec020czmSPjSfiomdeqdRwdXElDDseNpOxMdzc2hRQ5sOH97hMX8HjcyMQCSMUj+LGnbuYW1o0+rBkZ/VGaJRruDw+x9XRpdgzhtuzrU/PT3F8dYzk3BiiU1HcengTX/7mK4Rnw0APOP2wi+///kf8X//H/4nt3V1EPRHMTc5iYmzcsIP7fXG8ZEs5OMmgHEsiRL1TTwSzsVk4ew5kMmm0O3XREt64sYbb924jNO6X548GQK85EP3nn//wPbbffkCvwkSr1JqkPMMA3qAf/pgfJ7lzbBLQvL2J6fk5S5qgjWKmiI9v38m9tNNOJhSk/BZ1opl8LBhCc9RFrvb/s/VeMbZm15nYd3LOoXJOt27VTd23eZvNJpuURHJEioLkgcawHwzDwLz4zRjYfrZhCParAWNg+MUvtmEbg5ExljQUKUpiVHeTN4fK8dSpOjnnZHxrn1X3qOECLm7VCf+//73XDutb3/pWCS1LBx995yP86D/8YzgDdri9LjicHoxaIxQvivjdz5/izW/foVvsol/tSYFYX9SHSq+K89wFRq4R7j2+h60HdxGJmWBCvdTA3qs9fP6rL2HvW9Ft0jny4PHjjyQAc51Jo9qoi5Ye2ZfJqSjcbocELyrlggDOmWtqupvzlRAaHFbE56cwNTOFSIJMzTXRhyUrns+ZPj2Hx+qC22pHNBgSsIr6+wzQEIC+vrkBM7i++/3vYXVjXdJRuUecHp3i/PAMpUwZIVcA07EpDLs99Ls9yRZhmn44GoYnGoAj6sHc+jJ27+8glgzLPi3B6XJd5DeO3x3j8NU+qsWqrEvUsydwRFZk3zbA9ofbePLNT5DcnBOln2q+gn/7b/4tvvzFP2ImMYdH2w8Q8AUlaJUu3KA+aKHSreLT736GP/oX35PgBll39VILvcYIjoEXlydXePGbpwJikcXP4qq1WlnS9BWQoA43gwF8JnNuGiKXzwjjXgAVh0nhv3v3jhQNJf7DgkVk8DGIxmAjs4hYOJbrJ8E9zmN1ukq1Ehokt7jt2NrZxszcnGTWBLwhKSDIwnXNWhOlQgV+lwdLc/MY9bp4/fIl8qUM7B4rNh/ewYff+AhL2ytwBR2AG+jnBjg9OEE2dYO956/RqnWEgWuzOIQ9XqxU4fa5sX1/G/c+2sHsyjwis6a4JLOyqO9dzJRxdZbGu+dvcX5wisX5eSkyyPGPxGJYXl0FXBa0hi0kFxKYmk8ikPBg2B8il8ni7OQERwfHyF5l4Bi5ZL8IR4NweBjgCmJkA/qWgZwrXD4vYskpCfSSQc4fnjO5Jr999RIvvvxHXJ9foF6qSCBd9IxhgqEcl9n5GWzd3cYadZEXFhAMBSQmRRmR589e4OnnLyQbhnbrD5DM4cFwRElHK6amzfqztLQg53eeD7jHcA/iGDJo1qg1RB/e1LBxol5jHQlTpJyZOGRS06YV3KLjK2fITl8CWdzjt7e2hL1cazQE2GZhdyvrzgQMo5msUfo5nJtkAPOc26p34PW4sbO9gUcP7kugmQeAQqGMd2/38e7gcMwWo3RKRc4JPPdxLV1aWsQ3v/ENeTaeywiCsUApJVyYacHPXGUyOEun4I/Hcf/xY8wuLUgNiXqthivWT8jlUSqUxf/g3kEpwk6zJYw2bnwEAimNNbRZUKxW4Aw48eDjD+CNeNFBG8VaAacXh2i0ihgOuyDDlnVMPNSGtlIPvwe7dSQMaLKhydKe9OEJHDPgSPm56blpJKIJeZ9BNvo7PMsY4OK9frRNisw2ZQ/k6zznU6qKPorXY3ynbqtl5vNYH5qBCQM6GKBWfXtTxMoiuuSUXpoEPSTTl5lgYxnNSXBaAS9h7Y5JX9w/GTQRgG3M3lU/hxRr+T611sdMPQVDFbxTn0naN9aq5joiRDarkajU9hEynGRmWy2GxW4ZmWdQcJABBSP1YQhqlFZT4IqfuQVo+iYbVkE1SnAoO1XOGKHALdHJYBqGSa0AINsjQL/dyIUyA098w7EUxmTfiT86xhIUMOJ8EiB0zA5XDWglG+pzK4DHvU0A/7E8qUpw6LhOgllsJ8eSn1XgWFjbYzCYc5znWL6nWAmfXUEvxRE023qSSMXPCD7jMPalfUIpCAOQDW4xE8FZxj6pyiTynnydcjcyfhNF6/i6suKFVTohSaK+vfq/iolpWyeBNwUYDTZmwGRlQeszcs3R9ioOxr5QEqWC79o+7cdbZuo4MKL9rwEWXovXULBVnvUrwRnaoQK9GuRQsNn4pqZQpY63BHjGNq72oT79LQjJuuBiT8au+bsGV9hm/hhbN8UXuSXpnFbQV22I7VcVAwLQk+Og+KRiQAq863e1n3Qea8a3/q3Pyz1kEiTVPuL4q+0q9qcBHX73q3bKZ7ydw+O1Q+1K55quDdp3el9dj/S6ii3quqDzU7FZ/q34n2VkgmpSg4l2BpMRr74ix0/nqgRDuoZ0y6wTM+/eE0tlPEYmoKRt1TWbBABjTwZ3NEVsu0Li08CGzk99rsn2Kjamz3obwPi//vWfCwNaoxB6gOMHldGrAPMkrVwv2O4a/Wh2si6cytzkTQhY6aFTjUlBXjaYg6YbI++tgzbJsFRWMq/D3/l93l+NSlnKvI4WIJw0Zo1yEtRjO1X6QK+jA6Ygry4AkxGcyQVWgVYOBNl5kwamhsFD+aQRTzK3DbO0ZSIH4z5Q4FqBTgXYFVhV4I7PpRupGQMD2JLhYJg5Rj9OJyTTTjk+oYCpXksGtEQAnTb5nwdFje6w79gOo+9mqsbz2hoA0EVNF0dez+U2BR958NKJxedSQF8XcK5bPMCYDe19GkI0HJEx4z2UAc7rSgVqh0NeI4NZiniFw7fPxbZotJR9o9IsOsa6WAobfZy6ogcA0Xgbb4LVIg+WTXlOBib4bKrBzDbwszwQ89DM9vBvXo+HNI1O6uKri97kBGQ7JIVvrH1moqFGhkQZzfy8tkc3OJ0jauf8Dp+R9+Z7HCcNsuhhSwFo3lMX+8lDl24EHBPtO6fDLFbUU9aFhG3hPwHj5VDNjcDojrGv1L54bY1os93KEOFr/Gc2P8OQoL4kv6ubDQeSALTN5pKDvoyNxQSz2p0BRlYXPJEkQokF+KNkP2ep2AUAACAASURBVC9jmiwjHjXpYHVZcK2NQYdZ7E44BhYMyaho9oVxR/YzgWhG+MmC7tdZmNAuLOjsRR6Hrw9w8PYtrm+O4LJZMD0/g+mFOVTqDRTLdczPr2Nz4x7sFj/6XQus/C4LsnTpyDTQH3TQH7QxMxUTOR3aiGwYXo+AFQRMqfd8k0nj+vpSDsbC1BW2kFtYwVSAo8PEsaq2q7C6raIXGQx65RnIgCWTl0Vx3D4XrD4b0pUsPFN+/Cf/+X+KudUQ6kWgVe3j8iCFvafvUL4oYdSwYiG+hKA7DJ/T2B69pFqrjFqzgNd7T3GZOpGCiE6vFx88/hC1ShN77w5hhxsry5vYufMI9+9/gGa9J6yhQjkrbNXOoI709TGu0mfCrqU+I+c9ixYRpGBhHZ72O50+QsEENtfuIByOC6OVerJkMKevL4URzuKCifiUANCNWlsK8rF4pM8bhtPuxdLiGsLhqDgFZH9VG2UMLV2Ua3ncZC6ksKPdwQyHLHoDYGFxFcFAVACGmeQMNjc24GUBl34XFh5gbFZ8/vQLPH35AnDZsbaxirPTI3EsmTJKRo2da4k3JGA22768sC4FA1lshdrkZ1fnaHXqODzZx8t3LwSEpC5wtzMQQNbjZGXwoDCa1ldXBXzmukJg+/rG9FGlXsf5ybno5W5srMLltqFcZFpxHp0GJThcaNIxb3URj8SxMLcoAO+QesPttoBYcpDudVGolkWnU9ZyMvcsQDIRE2Y62cuXqWM0WzUsrcxLUSwDPmRQqdKJtMDu9GJ+bkEKfsmaMxxJkTPqsLJ4IVObKSfDdYCV7cnKjUbionvM4AlZw5Rh4nz3hcKybrOgZm/QFQa0BKzadErJlrWL/AaDLzPJaQH2+oOWyGm8fvvOMJRcHoSp3dseCOORaxLXGc6deDxqgqiVkuwjZCuFQlG0mj2srd7B8tIaEvE5hILRW81GMvb5HCfH+ygUs2KzDJzwDPBu7xWur87G8lM9zM3N43vf/YGAEdNTMwgEgshlixJwIJj+6tVLeR6P39QBYPtZRJU/BI+YRdDtUA9zhHg0id2dbQmssfjYVeFKZAo8Qb/o7DLwwkKkZN1yX3NaHKjkS6hkS+g2egh5/JhOTMsekylmcZw+gT1gx4NvPcIf/dkPsbS9BItb6m8CXaBf6eIv/+L/xf/xv/7vyKVyiPpCWJiZx9baumivprMZVNtNLO9s4aNvfoKlzXXJ7mhm22gW6tg/2MPe25eiIb6zewcfPXmMmZkpYY5xLeL6cH54ipdfPEX65BJem1d0fi1d4CZ7jWa/g+mlaZS7NSl+tvP4gWi8J+IzAra0qi0UrjN4+cUz1PJlkGcZCfiRu6IOcUv07OG2o2kfoGPv4tt//B18/1/8AIiLfKsA4agCvVwXb7/Yw7sv3yFsD6NX6ol8StvaQbldQa6Vw/ydRXz2/W/h0cf3SEolSd0E6a6K+NXPfo3Xv3uDy6NLscFPv/FtAccYgDg9PTYyZQOC4m54A064vMxMYcDRBA+p10sGJvceylaQMR4MB4y8Sq+PQqkka0+r3sCzf/xC2M8Rb0B0zwkS0KYp49IYdHF2fi7XYmHL9c2NW2cwl8mLfn+9VEPIGUTIGxCAi9lIh8eHsm5EWYA2GoAt7MOdh3cFgGbgiIBwh04jrLg6S+Hd8300i3UMmj0p7EidZKeHWqVW2H0ObH14B4+/+QTxzWmAElWlCv72Jz/Dyy9fIEKZKlcY03HDcr64SaHUr2PoHeHJ730Dn/3hx4YZ3GdxX2YWVWDve9CtD3F1mMLJwQmsw5FkoVAOgFks5ozBzDsWOa2YNE43K95bhZVbKObN+ZZaqOhLX65trIt+PtN1ye4mc5JrowQMR23YXZRRg7DoBZTweNBo1pDN5yV7YXpuFnML80gmphENx1HIV1At1UxRuN5AJDA2V9fhttvw8ulvcXS6j9aoheTiFJ5852Msbq0gIAXuvGjXWqLt3SjVZL46LS6xhXymgBxruTRb8IZ8uP94F3cfbSM2G4MvyIlKHTpjx51SH1cn13j97BWeffE7YcIy04nBP7LTuRYHEyH4Yl7EF2Jw+uzwhV2wBuT4A7SB9PEVDii51baDLCieNaqNEmxushgtVCkTXW+nx4tAMIjE9IzIF/A8xnMa5+zLZ0+x9/w5blKXqJfKoocZ8nmNnbZNbR8C0KwPwKJ8CWbJUHbOArRbDRztHQsAzSKXHEvuOTwnUg2BQfRA0CvyHRsba0hOxW8l/RjQy2byIkVFrXXDyqIv6JV9iXNRswyYRkTbUHICgUaTdQcJMi8tzuODBw9FPqpaa+Ds7FyyTQo8L9Qr4vMwc4r7hpxXrWNJuoEFkXAIH9zfxsP7D+Dx+WVPzWYLOKWe//6xnEuEed/p3NbpGfZJhknInBXpoJ5hbVL3vFGrSXFBLleUWhrYLNh8sIuvf/ZNLKytwOZ1YUS5sFxONLfZbwyMFfJ5kfdh1lW71pQ1gZkly6tr8FL6rNtC3zrE8t1VBJIBDJ1DVBolnF+doFbPg4swswz6XX6PJjKAzTqEx2WXDBPu2yQ8kTTDPhAwn8WohgQUhrIecQ2MRSIiwUGwnZl9xqc3ma0E9jTFnOclZnEQeCeTmq9TmkjYx2PwjPZhfNAxQ3miSJ+CYgwadbqcz4YEpa9Lf9aqcl31Mfi+AsHqQ5CMwt/pW9Df5hgrAH1LChprQJMpbIhS3VvfiDalYI5en2fASYCaZ0a97ySQreD1cGBS0AlAa7v4eTKyjR9l6mHwTKDYyqQfTYkQ9fXFZ7K+L4pmfD9zHb5n2m4yUtluAYDsY6Y5CxOTwTvWlCbjXdmhk6ApGdAKXpr2Gqa79j/BfPWT+b4yQFXqgMQ6/ihxkM4V31O2poJXClQqQUoxHn1Wfk5A5DEQyd91bL4K6ipBUMFRfk6fjQC0+q0CmsFIpYpdjJnE0k9jGVT6Idp/0obRe/3oSWBPwWDaovr1CgTyfoqZTIL3CtopuMa/3wOB4+L0DNqMpTtlS7C/Z/jrtbQfFCTn+CuBTP/Xz+izKVCogToF//isSoDkazr2k0GE9xiNsXXN5GX/KcCr9q5Yl4LBOs4SEOLcoW8uwQHIOs1rKxDPa9COFfTm3quAqAYpNLijWJwW+WMASQIoY4xQ8Um1K5n7Yyav2rPaNMdQAx/sY20r20l/RMdX1x9eW+eo7htfvf4tgDpRwE9xLyXO6nhqEEfXB8WH1F60vWqXav+Kj04C1voZndOUxzTtNZInPDcpG5vPrJK9+szM1DX9YoJllO7Q9U7nj66Fk3ieYjRcKsyYm7GYBKDVFnQNMNc3AVnFdSf7Rl773/7H/2ZEQ6FhcuPRSaiRHAJuXwWgNUogxmhXoGmc6jKuNEtpBJ0sms6gkSx2lIJRulHwWtpYNQS+x01eow18X6KjExupHDjdpkAG/2mESQsOsBM0MqEgO9uli5SyXvmM/J331siPbjyK7Cu4rANkDM6I/fM9BeeEvex03aaUqGFqO/g871MzzKFcn18nlA6iGpNKmCigqosTD5TCKHWYjYptVhBaJmx/IAdnAiic+JJ+zEjJYCjpVLwvo6xq0FqsTyNf/Ky2T4F53ZhMhJyCcSx8Qzby+6AF762F98zkHWsTa87MOBput5piRrwmgWZtO8ed9sLr8jWNGPIZCejwmipez7bShnmI4j31dT6vYUCYaCD/F/ag1SosVLaf1dNNRN8cBCYXMf7Oe9Hu6DCxL1RmRjfWSdBX7UIBXv6voL6Or4D/Y4BWHTA+N5+LbdXFX0F/BfL1GXXuEUDRrAC+pmxztpXX0Q2Jz8Vr0S6UsT1pQ1Y5+LtFf04X7EktbB2PgM+ANhqsYl/qHNN5zdc0E0EXVx4yhQngdkk/s320af6QcehwGhYj7ZTf5/vNbh82lx/h+BwCsXmEk/OITZN9EwU1w+TgyswDpv/3rFLYxUrd6GYH/WYXw1ZHwEA6qebwZxfNR+ppukZuAVxSxymc7u/h5YsvBEj2B/3YvHsXQ6sD6es8ZmZX8PDBE/h9MVSLDbRbfZkzZKqS2dzpMKW4iWg4gFg8hJfPX+Ds4uz2kEvdSzpOZCwQ8KPOJcFUr8sLr9eHjfUtGSdKLFxenePd0Vv00UVyOonp6biwxU6PjkXTkra6vLYshYWuihnkmyXc++g+Pv3OZ5KGS3Dn8PUhzvbO0C304bV4cWdlBz5HUFho1MbsDdqotytIZ85QrmcFgK7UyrC7PVhZ3hD9yYvzNLqtPlaW1/Hg3oeYmV6Aw+6Rontkwo6sfTTbJZyevRMAmiA8AVZhL3R6OD0+lraGgjF02334vBFsbuwICMVAGOcmWW4sKHeZOhNwThyfWEIAVqfDg9TZNUZDB9ZX7mBpaU360+vziY5vucZq92WRESEzcYAO3C4riuUSStTTTM5ifW0L09PzmJueE71TSqb0OO+rFSki9+rda7x481qc0nAshOv0ubCjGDCgY8wNmgDk7MwC7t19gLXlLUlPpc1RooOOu8NtR+rmAq/3XkqBQEoIkElSzBWk6CW1tMn0JTNrZ3tXnAiynExhywJKpTKOjk5krnz08WMBoG+uUlIQj0xHyjcwVZcBCraBepPhcAxFamUWSmg0mlKo6vz8DINRX5jQ6oCVK0WEwwHRgcwW0jg6fIPesCMantQUJYOF6c6Vcg1Vgt0uHxLJaQlydAfG2aYzST1sjhH3C6mszFxvywjxSEyY3ZS+EEeZJ05moQRYPMonDrMEiVkEUgCAMXhAB3JAtuRICv3NTM1KoGYwaoge+Zs3b6TwnNtpAi4szlKpVCXNVYJS7bZZG90OtFg01uVAJBxFt8cUMBu8nhBi0STm55fFbjM3WcPEADV96yjks9IWphzz/BQLR7C3/xavXj8Vlh3XINryH//xn2Bmbh4BnwOFXEtS3rlnUIc5l8tIEUzuZWR0nZ4cieYlfyi9QGCMwQrOARbdIlOO+xIZ/8dnx7i6SaHepmNuEVCNoAk1inm1bqsDl80B+8CCRqWFoMcvBfa6gz4a3RZylRyqwzo++d4n+I/+5X+MQNILeIFRAyKv4La7hO36F//nX4jubyNfFmbnwvQ8fCGfaNhavU7c+9qH+PBbnyAQ96DTAmwNwNoGjg5S+PFf/iW+/Pw3WF9bwb17dxGNhWU/LJdZlLQsRcooodGs1JEIJzGfnJZir7Tr8/QFwjNRBBMR0d4la5VSI1Mzc6gUS+jWW8hfZfHs89+hV28j7PEjGY2gzu+en0uRrQ6Z5V4rul7g+3/2h/i9f/77ABO1aGJ9YFQCRuURjp4e4/WvXiLqiSPujeH05ATldhUXxUv0PCN86wffxuNvP0Yg4YDFZwD6UqaPZr6B65MMzl6fSbZIxB+VuUs5GO6JR0cmGAUW/Bp0YPNYYPdZMLR2BdiTvalWRyZ1jVa9hdVVU5yV6wulbOpNE8Ch5nvQ58fP/+HvUCsVsTK/KMXUOK9Z5IqgQaVax9nZBQq5vKx9sURc1g2nk2CsXdb1QbsLp9Wkl9cJUFVNNg3lrCgD4A0HAZ8ddx7uiJ4+5QZ4FqAUDwHos/0TASkHZHtbnaiVa8b5tZL50sHAOcLsxhwefP0x7n3tPjqVDvb39vD2+VtUciXYB3bYeyN43T4Bcq8ZkLJ0sbyzgdV7G7j/ZBeROY8AomLENaCWGyKXpn51GYdvDtCqsp6AS3BTgjTZXBr1OiXxahKI4bkgxOJvXhcy+Qz2376TrAWmolOYg3Oe/cyinHanSxiyDIjyX2/Ux9zKDMLxsDnjRqPCemX/UWP6888/F3kHOrqb61t4+OCRANmUYOD6Qgkh68ikYs9NJeH3eXB08A57h2+Rzl6hNWpjZWMFD772IULRoGEJMghYa6DLDEcWmCOgObKilGex0p6w2wMhP+4+2Mbq1io8MacBjXm8og5zgwzoAk72T/Dm1VuReajXmlLod3p2xqylfh9G9iHmlmcRjAXRHrURigTgjRnwVGiMvCYJZVX2+wD5Yk5qWNR4pneYfhOAnucltwczs7Mi18eUc55BbzIZvHz6O+y9eCGFe+vlspxvWCSWcmgMdjATYHt7G4sry0hMJYzk3sAUO+K+nL68wtnhOSRg0qgJ+OD2UEOXey4l6riXJrG7u4tEMibjQtCfQfdSsSjp8OZsOhLpkXic2VQWKUbM1y8uz4UpreQHcXhHkHMoPxf0ebGyvIz797nHulGR+ZFFvlREKn2F86uUMMFZuE7Z8UYMm/vQELFwGBurK3iwe2+cFUmN2B4OD4+lSOHIahN2NgvQ8hxMEkqjVoXH5ZI9ij5KhYFiZj0020JEoMwK2f2hZBybu3fx5LNPsfFwB+CRnDbQB3qsb9TuCJu9cFPE+ckpUmcp1CoV9BrUoO3I80zPz0kRQqvbiXKnAl80AGfIIZly5SbPIikMRk0Bm1t1ym2UgQELGVPHeyi1JLiG85xF+Ssp+k0/YHz+5p7a6RNg7knfM3hMQE+kRKq18fneaIBybIXxLKBwVxjKBKkprUY/i2ue+BGjobxeq1fkTMK9k6x4k+VrfHQFobjntjpkb5uCfTx7yDUAGUMOlYJnCmaojyLYwzg4rX6pAtCKBfCzlKYQIpnXI3KGtEEGj9XnUzKZYgL0ZRXkUUyAALck8EoxX5M2rxgFSQkG+DU/ijHQ/+dzK7nNYTeMw0nwWc4n/ffELfU9lYijPhT7VrMHDPnLANC8F/X0JUBgMb43WQqGcWvAPgYeSHLjmNvHjFRl9xoQUVtu2s8sia8CYLynYXM7xY44N7WPyanmGUczzSeBZgUMFSxVUFdBzJGw4I3freCoZu4qQKpAI/9XJjPbpyQonj/5uqx3ZDEPjKwEf9d+kKByp2MyewNG2lQBRJ6vDGBq+kFBbsUbJsFnxcT0cxKQmCispkDepP0oM5brPM9JHCPNahcMh+vtmKwlwOTQEDmVNCf7wVdqpCkZUe1ecbbJvleGNp9bf1f7Y/vYdiWqsS+V3av9xHMNP6cZ1wpgKk6kmJDapfr2KoHCz9H+jcQLA4AGK2PWGbta64a5nJ5be1OMROeXArNiR6zdOqG/zs/qv0l752tKvlNQW7Ey9iWfQ0F6wWdchsinQRftF20LMQ61de1ntVm1W7VdDQZMMqUVcB0vD/8k2KPt1/t/9bnFnse2qfap9qh943KYABc3FxmjkQkwKsmRfUa89NYOrO9rlCmWdDuXiZWM8Tnta9qhrI02k2lAAoAB1g2ZlAA0f/Qak+Oia7Vib4qD6nPxdcv//Of/pQDQPFywAzlJ5I3xBObEVhYSG8MH13QG/s7GGA0Sg6xzk1aQiRrFOtk18qILMq8lel4dE514Hy0wiwOJRTpZeb9WuymdSE0pdqjqS2sVVxOFNYdERdt5D7ZL2dST0Q9d3PlsGpHSBVL/19c5GPrs3EjZ2ewjXRTVMEV/bBypVXasLqi8N5+Dzim/x8/WqzWZpNoW3kd/V0Nj+3kNtoVALfuajshkVEcXIl3sNHKlfc5rEUjloqLGznRqarfS4VKgVYINY31gtsP0c+mfLPAERthOAR19JnrExcdMVGP4uhDzfy5gEq20mKihaKaNGdISge6bA46Cr3wuBkL4DFIR2+u5LeCn46KpLPxbwVU5ZIyLobB9ht1t2qOLgGzIrZbYKNsm0hfjlCWOh7KaVdeY15T0sjFDm8+oGy37RqOFKqEyuYnxGfWgYxjEJooth4ax5pfa1OT4mWf2Sp/oQYGf57UV9OV7/BzHk+CmHuo0Wsvr6ThMVgGe3Nw5bnrg43UIvrHNLEjG+3GstOiIjN/QFG4QuQ7q3I4zEWhD7Gs6drynFhnk77wf+0zY6b6A3E/Z5pLGL1ICDnE+lI0wGFhgcbgQCE8hFJuF05sQBnRybgkWq1OcVv7wPizQN+haMGwNMKg1YesO4OyNxFknYMJovj/EongkVzsQdPoxF04gf57D4fM9XJ+fYv/wJU5TJwJehSNxhCLTKFXbmJldwu7OI3h9ISlCyLZK4KxBOZYaOt0WqpU8LNYuQmGfMFifv3oh6dFT8SlJyydIQBCNbE63w4/FxVWEQwmRdAj4w7DZrWh3ypIGeXJ6iMurM9E2Jri9urYsbAfKJbCvyGQiO4M0I7JrCBay0BGdM6fNCb83iFEXsHSsiPriiIfiomVLJh7TISkZkr45x9X1GQboolzJyuHfbvcKYEtWK0HRQqEoztXmxh0sL6+KLQrDuN/Gde5Sig52+nVkcxmjZz0zI/OAbFjqB3baXZF0oIZoIj6L3Z2H8HmDUgyS884ENJoyNyjD4XRZRMt+KjknbNZijhrJLayubGFpaUWenZ9vNhvI5a9QruZEy5ftcbis8Ad9AkZQG9TrCWLn7kORYvD5AsLy8fnY/gI6vaak9J6cH+H0/ISYAZwuqwQfRv0+Ti/OZf6zIB4lHB4+fIzlhRXRfyYQbII21KqsiAZ0Jp/G1XUKi0tzkpqcuiSw0kC1bGoNEIDmc22sbsiexQMXbZ+SNuIk56gVOsLXPvm6fD5/c42r1CX8bhdcrEQ+GmFlcRXr65siB+Hzh5FK36BcaYpuYl60GgcIBUwAk3OW7ZcCU5UCmo0yuoMGWs0K3D47NjfXxQkjcFYmCHB+LSCYxW7kh+KxpBQe41wmIMtAy9n5IWr1AixWHjqYXeQW/fJRfziuXt8Wp5eFqsLhiKRB0xakjkCbqZdmHfH5/AL6OB1ebN/ZRTw6hVazi2zhBs1WQVjtz5/9Tlh3PrcL21t3RG+djj11jQnsWqysXB4R8I7p+bR9OrBXqWuR2iCINz01i2RyRtj2PBfcXGfH7GnqVQZlj5mKJ2QtlgBep4mf//xnyJVyKJWKmJ+fxQ9++M+wurYm+yDHlCDh5ZmxDfbJsNeF02WD1TLCoN+WIADXSRYfnZ1bEEbt9s6OrGlad4KyLccnR9g7eIM3b1/BH/KJvBP7LZsrihNPqSymC3dqLXjdHgR9QVlvCuWSgGr5Wh6NYRt/+Kffww/++R/BH/UCbguKN3UpyEU921qhjP2X73Dybl/mPTNA2A8sSJicSWJmdQlru3ewvLUGdxholIFuDrB1gUqhgp/95Gf49c9/iZlEEgGfSyRXioWMrB20Yep3M5DCvvC4/VhdXAJVTLnfHJwew+p2IBiPIhiLYG5pEfOLC9jc3BTnvVosSwHE/VdvUM2VMTc1jYgvAGuf8iUVHF+eomnpY0QpopAD3/2zH+Cjb3+M8IxX5iqv0S8BzasWDr7cw9Fv9+GFGzub26IZu39+ipt6BoHZMDa/toN7n+7CMwUMbMD5eQGtSgOOjgPF4yLOX12gla7D1rdJEH5pZVH2vlTqAv1BD26fU3RsG/0abH4bZtfmMb+2IONxtLePt09foFOsY2F6DqFYXOyUafodybjpi754bCqCbCGDYj2HmbkZCfLTGbMRFRzZkb8p4SZ1DefILvILbg+LFAXQ7rLYpQXhcAhTM3GRh/L5qQNqNGYJ9g27ZBeFsLq+DofXKsXnuAZxrhE4pHzTqDNAmgXtLjNSE8Hr9MhZW3RLLSNYnQ5Y3FbYQy7sPNzFvXv3JKvh5iKNs5NzNItVOZ+mr64QZkFqLzW+22hjgLuP7mF1ewuJqSiCYcN+pGQFgeh2lRrWdRy/O0culUW/0YfX4RFZINZDePf2BfKFa7DCo8PrxDe+/R3RfLc5HWi06viHv/t7vHr1CuUiC+K14LLbZB+9u3UHdqcbzVZX9q2rTBbxmQQePH6A9c0V6QNfxCdBGfFDTvL48V//GL/7zXO06lzjrXId9hNlfSiTIfJgVrY/LAEHp8eOTq+NHIvMXp7KOsa1lXvcwtK8yJZ4/W5x0ir1EhweN+ZXVyV4wEAMGaAMd0sQLxzC/MIC3D6H4MV2N1ArtMGMu8vTE1xfXiLP7DKbFRvbd7C1tS3F8OTsXiGqbAqbie/TpSxURySkKGnAopFyrrWQ3k9tAaBNxv2zpzg8OZSis8Z3GYg0HwN0wVBInt3l9Qngx2c72HuLF59/gdPDA1SqZTjtDpGsEs19MpgDPLMsCjDJPjD+HveCEfLFoqlVksubs2m3g0g0LPsMZXw4r/YP90WnOxQxoA/3PoKrnMuUmxCpB6tF+mqWhX5XViQIw32SPsDewb5IOPGMqPJ7lMBhO8mWjgQDiCbieHh/Vwg/lPEimaPbH+KK9QcKObFXFmFNjGvFWPtD2EdW1AoldDsdqX/h9/glYMQsFNY6yGSyss7lSkUMLFZ4vH5jn1VTXJ7IKKVlKCU1BBnlXZEDYZDd4/EJMDpyWbG2vYVP/+DbmF9bMYEsm7EDAtEs0tms1pC7zkmx0EqhhNTFlUih0dkPRSOSSeQJB0XayBX2wOazwy2FUgfIFzK4urlEsZSTeii2UR/lYga9BqVUCGRREtEUGOb5m9i3+Jy1igH9LIaRKz5UpwWHzYFEIo7ZqWkE/H7ZP9iXtHkBdISg5QAzbTmWXAvFD22aIpTqJzHLiuNDO2aRWUOSMWnd4s97ffJZ9ZkZqOb1x66vfI42z/WYgRlmjChAZ0BBo7fKPtb298esawWaFBjk52+JZsxMCwTkvjzL0XYVuBL/yWn8U77P606CJnYChBLKNsDzrW/Ok+G4kKQhyZkCgbwvg4ZKGmN2qZKOGFTj++bzBnTn2YHtVKagzWbA1vdgDosaGtkLQ/oyZB0hno0Lkk0CaAJkjiUmKO1CkFPmXM/42orVKOaiTEcFyRRQ4uc0E1YBbX1+7QPWLhF/0fVet1cJg/yMjjODTTwnEfDW8VWcSWU/BEDtGVuZ9KX5OwMJCkqbPhjX8LKPpQDGOI/iTYrrKCFPSWk6DhoEYdFm9qWOG59PJWQVyFTfVMlVCrZpHysQOTkGigMp9kCbU6axPp9KzOg4G+zK2I+ODWWUxC56BjTmXDZEQ+O/czFRm+VcY5sncSkFumka9AAAIABJREFUyBV0VUBzEoRXW+dneS3Nule8jH2lmBfvyc9p/zHgyu8rYXHSJo1sJ8FRsswJWFLu1GQ7MSgsGJbVZpj8EwUSOQ95fR0XxdrYP4rFiE2MbX8SHFe7UKBcSaR8XQF6xTcU15wE5tm3GiDQ8dZghWJnvLYGxiaDF5P4otqI9jvHXMdVx0dtXMdo0g50THifrwY5Juf8ZFBHgwI672TcWM+BmRM9reVlCLNqn7oGqp0qnssx4vfoe+nnBVCW2jjcO8xayDOUzkfFq9Qf5ed5PQ0q8nfFBrVPLf/Df/UvRwSzyERT+QVlLLNxCsJpRyjIpRsOnSwFyPjAurBLpHXM6lTKPY2UHavGKyBnk4VX3jMn6VQKOMZ0+jEIycglwQO2i0atm4jpfBMlYGfogq+LrAJ8CkLqAq8LtH5ONx5dXHXy68Tm3wpmayFB7WzdFPgsCvCx3ewfTmRdxLTz2UZel31rgD0zKJpWwutxPPgZiVCPo5kKMipLW7+vgLZOFgXblTmsm4pGKfmMeg2mKfIgSKBLJx7TpNkG/nBsCTBObj6MbmuAQe7lNgUnddOhQeqmo/3I91XrSKM8ZlFjeqyp7Kvt5n15Ld0wIhEDmuvrk8C7jqMuQLQ59gf/1vuwX1SnWCeoRmTlWhYDRE8GGfg57W+2Q8FctpH9RDtmoEYPOHqg0oiS2rfaiLZHr6uTn8+lhxG2k+9z7JUprzagtqMRS80e0OKJmhGgBwvVAWc7BLwcL+i6CKqtKWhPAJpjzQMq2Tf8m+/xNf2ObgKswM45oIERBijYR2RssG9krMk8GNu4Bk8ot8EflUjRw+BgZD4riy+pbtSms3sRjM0gPrWIzsCJUGIOs/NrAkyzcDPTqkvlNgYEWMjio3pHswuwwnGdTl5R0vpsLrdoi9odHricXgSdAXiHTtwcXCL19giNYgnXuQu8fvcC/Z4FHn8YofAULFZWcL+LlbVNSZEiUMg+48GvVqUm7rWk+BIcSKePhQVL1gL7gnbEYA8ZCQRB67UOqBMXj8ziztY9uJwh2G0ueNwB+U6zkxdpi6vUmQCH1OzN5zOIJkLiCDY7LWEnM9OBALydB94e72iRgBT1VyWQwAO2N4BoIIZYKCqONR1iC1koLEZTL6NUIwP3Bv1hVxjNRHYWlzYxN7skGs10OAhgcu7Mzc2JtjHXBrJZbE4LavUyiuWcSFrUmkZ/naCZ2oIcsloEnqcx6BNYnsLq4rroBFOagE4d04UZqxRbtZBRXR1nN1gRCccFhBkORohFklIQzszxASrlPPLFLHLZNK6zV+i0miJXEo4n5DN0PrlMbG7cxe7OA2HtEZimRBDbX21UUSWDOXeFMqUT6MS7bVIojo7U0emJKerZbMp6s75+B4sLy/AJQ5/FMgn8doXVu3+0j/TNJbq9DjbvbEghVGr/cnvO3uTkenSIya4k05bz1qxREGZ+NpuXAGs0nsDM/LLR2S8Xkb44F9DB7XAgGgrivjCzIuh0qQk3QrZYQqncgIMyFolpAQViMcMYatbawhoi2/To9BAX5wfojzqw2Bgc8uDO9gaC4Qg67T6ajS5urqmR2hXQjHuu1+O/dXrIRsSoh1I5K0x3Bit8fjcePLiHra0Nme/FIsHuaxwf7klAJhJPCFDBviN40BkfhM3ctsJuc+Pu3Xu4t/sIfl9ICnsenxwinT+T+7x780Lmgd/pxMOde4hFo2jWGLDqoFppSrtjiSQWFhcxuzAvsgeUInn65W9xfHYq0gIsMrYwswB/KCzsqfTVjTAgyYje3NwSuZdYODZOGaZeLHBFneqzI7x991I0kMn83bm3K+sUgz/HhycoF0rCdvR53HDayQZgkSGW3xiINjSf1+sP4rPPvoPvfu+fScCAnCgGRQggU75j/3BPCngeHx9KX66vr4L87MxNUQ5xPrdHDoumOJWZ7xIsLRZFqsYb9aFcLyE2H8UP/vgPhWFJEDGbqSBzTSZdXsCt9OkFMixy1WWBEJPNFU7EsLCyiN0PH2L97ibCca9IJ4zaQPakhX6tL5rrv/38S7z47XMkIzEkY2G0WzVkb65QreVhJ/DPNaDRlGKGXO8XZucQ8vnlHuepSwHkCNQ4fR4sLC8JAMd1hIDGoEFt4xPsv34rAcJYMCrfJYDNtTWVuUa510DPaRFd4+/8yfex8+QBHEGPPD+BzFq2jE6mg+xBGqlX56hmCvjkycdwup04ub7AVfkGyY1ZbH+yi7mdOTijQNcGXN/k0SjUMagMUDuroXxaRi/Xw6jZE1kNaqcuLC0inb4ShrEn4EJ/1EbfOsDMxiweffoR7j7elVTvN09f4O//6ic4evYWEW8Q07NzYtsMMPV7AymaXGlVkJiPwRPzIpyMIBDzY8Aie40GqsUmUqcp3JzlYOkAs9EpzMQZNPGi1e6hP7Si2qqhVCvA5hlhaikOX4hBHI+wE7M3BRSuS7CPXMIMDgRZnNUUSmPBSqKdFspOdQZSFHPY6kkAjVJndmYjMbjNQjIEOLx2xBcS8uxkgReyBZT5r1gSEPvqMoVUOoVgJIyZRSOtU202pbDdw0cfYn5pXhivDBDyTOB1uZDPVnB1cYNcuoBKtoqB1E+wCbhHiYbLC8o3nWJk7WF2cQ6fffe7uPtgB612V6RUzk/P8PrVK2RSKVjJriEDyGKRc52P9SZIVrFYUarXpXja+vYGljeWEUsGRKOZhTGlUGStg5dPX2Hv5TEyqQyKmZKMj8fvlQAs9W/ZZ5sbuyITQSIzC/dRlor75XU6Izr+F8fnsp8zcHWTS6M1aMIf9mFxbR537u9i5/EjxBIxOCzAoDeS7AAyWwkkiOZ0kGcr7il9lIp5YdAWWGizXESz18L89hZ2P3iIpeVpgMdu7u3tEbqNjkgyUOaD4JE6v8xmITOZADrBTpfFI3sN33/+4hlevX4m52kJGDnMuYr7I8+KyyuropdO6QLKXBzu7ePpb36Fs9MTAYcJbnsoY2IDHKzPwhowHo+cB6XYt4Vz1YBntboBDrudljBteWZdWVrE7u5dzC+w6OIA6cw1nj5/Jtk0LDIrtWUkCGMVuQ8GE3ne9Pg8WJxfwNbGpgQyuVeSEHFweIyTs1NZXzwMKPNMOc7mo03zXMvMHq6lDHIwm5FzjDU8rgpZXBXzqPU7CE8lpIgiA8IeqxP9ZhPZi2ux92qFoHIbLosNHmaTtkx2LtfeBtm5DAIEGLwMif1QS5l6/W6LDZFgHBaR9LCaAKIAu3ZQPGZks2JpcwUrd7ewsLYEZ8AFi5N96oPLTVCgJ31ezbNwcgmdehtpBlPTGbH1aCKBHuUEAm4E42EEpoIIxQLwRynhNEDq6lwK8n7+5a/R67bgc3Det9GqF9DvsGh2T844DpdbMgzYfoK51VJRzkOjPklmPLJYTdbimMBDVjj7iVrx9PUoXyUgMnXZKT3g1uDGaBxQr8qZl+/RXkJhkiLMXkabbNaZLaiF30xgXv10IS60jZymanNz7E3WqFfsoNEyhB31rXjGkr/HrFkGipWtpwQuBWx4XdoI28HAG9ulZzG2adJPpDyk4hgKYvE6vK8BZwxgr76bgI8Edil4wuDoGHzm6wKo940UhILPCtIzSMHsE5MtTXDnPWmL31MAz+k0xRu1jWQa81mU2UhpEyVaqQ+pgKj6X5yTCi6rrzkJ7ir+oYA7/+f1+U/2k3b79vdJwE/HQ0AksSPLLYDPz+m9JsFALuXG7zRSDTzfyPMNDPio12f/KBAngNd4/SJTnNflvZXEyO+Q8akMT76n2fC8tvqVKmuqfjS/pwAi1woF8RTUV7xDgUq2QcHQSQBeAcxJQI9t/qod8TvaJwq86VgRzzLP+z6gYj5j3CvamAB+A1MQW3EJnqnN3ya4wWvoPFO7VTxA/1bAc3IsldhmgjumHpaCzRwvxYq0LxXruR2HsfQr7Vnnhl6ffazXVbubBCDFtsfSOQrUav8orqagrV77NpOFM3IchFCw1vTYP+2nSYBY54KCw5N2pvdhm1UOVbEMxQ3VTvUeCkTruqD9rbai81DxsEkAXAFfDV7wWfS6GgyRdWsCLFZMaxJHUgxM39Nr6N8i/sP1ld7GOHNj8jPa3zrXFLjnQdI8h5mDt9joRDFCM6YGL1T7U7xS26j2qmOl43/bZ3/+r/6zEV/kAZIHLf6u4CYNUAFmlRLgazQ2dqBqvKhxKQDFhYuLAm9KA+YBhgsDv6csYS2sxnTCSSCOkREz4d7r1dCRp34cv09QZnITUU0zBX0VNOb/uqDrpFJAVAddJxM/qykmkwOqwKcuxvweDwf6LKqTrDo/sqE2DVNbwUQ1Ql3c2HaNGMhGSU1Al6l0yz5jm9mPmnZhgC8T7VL2rEYQ2c/KBlbQVkFHPhuBEJ10CrLzfY41n6HVbkikmyAzf2SDHusbqR3owVe1vMjs1IgVr0VWnTLYzfiY1B9dtJVly4i1AclNFIvXJ6NQK8rppqZpXspIHg5NBEVlJZR5rH2ukTJej/3B8dH+13Hj99kfbNMko1/A5YkDgPaVLthGssRoHvO7tGO2nddX0Je/6/OyD7VveB/eX21PgzmThyC+rwchlfRQvStlc09u5rqRTR6euCDzRw8TuqDoZ/TAogcLBQs1hYn9RtCb/UvnmfNR5/Vk9E2v7/N4b4tmsp+Uzcp5q32rB0Bd1Pm3MtyrlZrR/BzbOL0d2rcs9iOrpIt6vCH4ggn4QtPoDl2IJuaxsLIFm9MLp5spfNS3baPVaMHSscPJqjuNDnr1OtqlqjBLGN2g4+Ci3rfPD5+Dzpod9VQZqXcnKJ1di6NeLGeENZTJlACrE25PEHOLa7h3/wOEowlQ494srsymgMhv8PBPTcvhqIuLy2OUyrlxAMUuTAWuo/zXqDeRz1VFWmJmahEfPf4Eo4ETtSrlBPxSKK7ZJSh8LXq9BMCYusqCTZQakNRJOkOyRo5gtbkQCEYELCRra3Z+UQ4otGMpDjICAr4AYsGwFCEhaGoVRmoR2UJesh3I+iTDjvPK5w/g4yffwvz8kuieM91VGZ0ssEPQ4+BwTyQHpmanYHdYUCjlpWgc9S5pO1Hq1zqpiVs02QiUWEiyeJtPWJIsgkjGX63K4l0WTCdnxJmlPfiDHgGGi6UCspmcbHgEXGUN7xmb4Q8P99RJbHdbkqZKlrLNCkzPTiFC+Q4/GegVXKXSiARj2N7eEX1x3bsIHJO1TC3uZqcOv98tadtkeM1Nz8iedHVzLXMxXyzg+iaDRCyJxcVlhH0hScMlGMHnyxczOL04RavTlD1pdW1dWGJMX+b3Dw4ORMeU840p8ZEQA2imaBmlYChxwr4gS3z7zj2E4zGZb7VqGWdHhwJMtBsNOG1WrK4sCZtXCnj2RujDJgBgMBLHhx9+hIXlBBxkpVa7UtCLRXlYcPH88hSXl8dotisimUIGM1OhqYNot3GNd6PbtsBidcFh98vfKrsj+2avKWA92c+FwrXItVBu5s6dLezeuyu23u70hSn49HdfisYxGcZM1+YxSou+ck7TNrgmb25u497uAzhsZFfTmXKLdArBawKzqctjnJ0cotWsYmlhFsloHNYR2TUu5AoV5HMlyUbY2r6D7Z1dhEJBscWf/uSvcXVzJRrbdKZZBDISjSMWS4q+HHVGl5fW8eDBB1JckGC7OLE2p9gWsw9YjPDV6+e4TJ/D63NhbW1FAoz8x2JMwiovljE7PSWBgUG3AysnGwNSjaopWuty4dvf/j1867PvCKOJjG2upwwKcG49e/FUAhbU02Yq4tLqksyfTKYg2qNkvHMOU2+ZADRZ43pOiE0nMLM4i/3jd3j57jlmFqexsrkiRcYsI5tkQFC7k4XEmKvIQJRow4E6iANJq2XxQwLrm3e34fJYUG8NUC6UUcvWRHOaTPPzozNcnp8j6PVjcW4K9UoJNxkWy8yaA6yVsl0tKdZHOyG7jgFJnskyuazcp95uwelxSwFH7pdkekeCIYw6PRy9O8TZ0bGMldfhRpCAhdcAFrVWE/lGCZVuE+5YAN/64e9hZXcToWQMUzMRNEtdFK/yaKSqKJzlUTrPI3N2BZ/LiUg8iuaohSraWLq/gs3H2wgtRxGadcNCtSeLkSq5Oarg7NmZfH9QGgLNvkizcM5NzcwgV8iBEjYWywBDe18YwrMbC/j0+5/hzpM7Atp3brr427/8G/zyr36KYbtv9N6dLLprArDsh/agg5mVaex+fB/bH+4iuTwl4GjtuorXz97gb//qpzh4cQSf1YO7i5t4sP1A1oZcvoyh1YbrQgbp4hUcITtmVuKYW51Bciom865eYKHKDN69OkAmlZbsGxYZ49pJfU5hh5I10+kjny2INABZR5S84RxlkVhJs6b+u9sOV8SLYDSEKLXUG23Rz6d+KMGxi4tzHJ8yW2QkusSLSyuo1htotNq4s3VXitvNLS4II5gFRsmqpENJHfvcdQHXF2n0W32EvGEJuPGsV2/WZc73R33EpqJ48OQ+Nu9uScCYTH7aMWVeKvmigIJGquDG1H2hjJvbBQ/Z5BaLBFWml2axtL6EaDwEi3WAQjlvgPg+kL8p4OzwEteXWbTrHZmHHYKzHqeA0NzXtzZ38PjJ1+ALuNFiIdh2VQLJZIFTu5wFB2nrDIiVKgSNG5hdmsW3fv+bePLp1xGZixnWNTkS1GKv9aQIbyadQSaTu9VK5LmJwVxKh5GFaiNhJuLH1tceYPXOGqyUmiGhjUBDByhli0hfpnF1npK6EWS/CzPZYYfb5xHWOceT2Toh2SdHePv2NZ49/1JsmMAEQWierahzynV4eWVNspsIXlxcpHB8eIC9F69wc52WgBUzXKjL7g944ZHMFbKlWQOiDrusmxD2uZwFCQCz8NmgB5fDJnvYxtoa7mwT6I2KNBSDbwSQ0zfMFrq5zdyUs6LDKfsRC4zyPksLi9je3EI4GJF9lmeR09NzYUGnb27g8nhvs0cFDBmZlGySk6aTcfhc4wwSEmRYJ6BZR7XbhT8Rxc6jB7j/4SMJhjEQUisUcPRmH8++fIb9twdip5bBCD6XWwgp7DM5y1htcAV8iCSSmGGRQliF8c2xYQHVeCSBRGJaNLy55sp5nhrK9SrK9RoC8RCmF+exsrWG2HQcnqAHgaBP1n+eaZit0Gl2kMtmRR7n7ORU5sAm5Yu2NkU2aeAE4rNxxBeT8EbopBkZj2ymiPT1FX75y7/H5fkJbMMOAl4HOs0SqhXuKZSzcKI/GIEM9ERiSoIW7UYdBZ41G2SjjtBTCYgxc5fBbwLQoWBQxrteKd9mYgpw6HhfZNwAzEZbmudjkTgIBk12rItEEiNRwEw5kYKQtHyf8f9EGqMrOtTGZzdZjYZkZjKW+P3OmNBCgG4SYKIN83oKEimwoWCsguIKEhLA4/XUV1OwSP01kkH0R99TXMPgBUYrWObTmPBG+SAGJciM5v0U2BJArGuIOOrXsh1CTJLifYbQxvMii4Gpj6h4Ba8jAd9xZpvgFgOTca1Atj4H1xT6ckq20/uZzDNTlFWxh8k26rOor8s285+w1Mc1i4gfKDCopDQ+k8lkNqQ54hcCnlkMQ1fxF/X9FFjTFH5mQChYKQA5CzCTKc2g1BhgV6BUXleme8foPrO9Su7j/2R2muxEIzMpQRLRujdt+f8DfnVcBOR0vteE1uCBErgUE1L/WsE0JduxrzRgIGD4GDVW8G3SVvi+4hEKyhp8zAC+BPL4o9dQaRSTwWIRaQ71q78K0LMdGqxQMp6CjAp06ngrGKrYlpLvZCzHzGY5S4yl5TinFfifJKGyDYIpMKuyZbIkFOw1AQaTta3zU3EwBTIVa6EGuoKfet5VsttkAEXtWBUIFNDk6wrs6jOrzWkQQl/X+9yCqRPqDXp9BZUVI1QcS4MXkwEI3kcxTwWLv2pzCsarLajtqV0rKDwJ8gr+OTTrDftUQWh9Ll1ntE/1+dR29HtiZ+MMf62/NolvKp6kc4R/6zzn2mzaahjYupYzk4HXIGHNXMt8R/FCJeFq8Ebngtru5NyWNftf/3f/aqRC1QQmpSDOOHKhALSyfydTE0xqjTnYqOFxMHQiKJjK97gpTRb+4/XYQJEzGKfU82G5wDQIKjHqaDMUfDqzAujEIvI6D6+8t4LJPFwrkKwLjw4y26dg5OQioou0sjzZkZMAtHYSn18NUZnMqnerICSvxedWQ1L2OO+t6RLaR5OLpG6YlJPUqAOvoXIW7Bs+t/anbjIKpCqgyL95H/aHAs4q98Bn1r7SzZTGomAgv9tqcNMne3AcbRlHSdSodKIwIiKvMZVnzIzn38J4chpj5MJNhoQaH5/xdhMbH0ZosPw8n5mbJxkUutHyGnwWAhYa6CArie8r+Ksbtx4W9Fq62Gn0Vhd83odjoUETXdR0IbFTbXe8cUxGdnl9AdhdLsPoo+6o03m7ufE7bCPf077i9zX6pUEFtkMXcW2DpMSND7m68OhzyeF6HHHi99Smed2vgu/KsObc0qgw28nv0454TT2o8H56ANOInto270E2LT9frlZkPvE6kwEps1maNEO9lkkFMu0i01D7TOeabmgK0sti3TXZDuaQZRfHQuc+04w8/gACwRisDrLGXHB6Y8KGXl3bgS8YGWvOA6VSFf1WDy569s2hgM+tchXtatU4U34fApEwfAwY+fxwjKwYNYdIvTlB9vAS9XQRNs6ZWkU0ji9S12D2l8Xuwu69D7G1vStSB2SN0GFngSSmZZPF1WxW0aLeZ6+DTPYKhUL+9mDOlCLaKkFJqZ5erAIjB5KxOXz2rT+ABU5cpwtgqfp6o4JOv4JiKSPF3mq1kmjUGvYSAypNYSVzXOpNOn4jxBPTmF9YEoeCun1kuHA8yQjO3mTQazURJNBIHUbR12Nl8jZS12nDQBpZxGkjeEQQdOfuA2Fscp3lXKN2JtNmZ2anZH7Svjn3Q9GwMKNyAuReodquwef2SaE92jMZS9TIpfTCVGwK8diUML+TsSmwUEulUocFDiwvLgkzmGsQtTKpwVZnwahsFicnx+jRafSboqRa8VsyZ2jXNocAdNxP5ucXMTM/g+XVFbF3skAPDw/Ra3cxlZwxepVjOyZ4dpPL4PLylAR7zM3NYnZ2GomZBNp1A96wqA4Peyx6enxyBp/HJwzs2cSM6HSSFch00VwxIwwisrY4H+YXlk3qsNMlIPyz50+FGUzQnjrgiVhc2HDUXCZDm0xwm9WNBzuPcPfefYRDEQGyS/kczk6PUS0WUC6xaFdBNFAJmnRZKd3tFa1mMq6m5ubxySefCjOx3zFFUxm8IXO5XC5JGzvtKgqVG+QLaZQqBQEKrDau/WHEYrMIB+MIB2cwlViG22WAfnFQbAwGtYQh32pXUSpdixTH6dmhPNPKyrKAiwyEcG25Sl3g6dOn0tdr65sihSGBDq3zYB2J7h7Z0cnkNGoVghkuSTn3eQMC8lZrZVRKWbx4/lvUKnkE/G5EwmEkojFhhlarDaRv8vKM84uL2NzaQjSRRKtVx9/89N+h0ajARpkUMsW7lGLymOBBJI58rozpqXlsbd2F3xeWecfDvkp3WdBFJpsSJjM1sxlMsjoI6hqHKBqNGybo+SWmkknEw2G0GnW4x4Xc6EyS4cfrrW6sY2OdWrUEkAOojusX0LZevnwpbB/ZY6xAOByELxBCrWaknKTQH9OCW20E/X4szC8Jw11Y7skYKYn4h1/9A372858gW6HsElPkA1icX5LCWgyAMHjz5MnX8eHDD2CzmuJovDZTylNX1zJenPOBUEjW4FwmA/QtGHWHApqRgddvMZvChfnZpMirdLoNKfpJzfRWh79XZZ44XW74gn5ZZ8nuJdguwfeeyWYKB0MIBwyIQPkFShQUMjciL0BpD2YCeF0+xMJxWcfsbocU1MxU8vDFw/j+n/4hNu9vI5gIw+93oFUbopgq4ubgGqXznOjejtoDXJ2foD3oomvrYOi3Yv7uEuZ3lxBeiGJhaxn+sEN8uV4BOH1zibNXpyinyugU2uhVTYCObDVq6DJIx6BRrVmBxTbEwDHC+oMtfPK9b2J19w48QbswjL/8uy/x1//3/4NqtiD68PYRC6MF4fMHpSjZwAHM31nAt3/4B5jemAKY/GMyUUWm4vx3F/j3f/FXePWbl7i3tI3djV3YrE6UylWRxzjPXmHkHmFpZwlPfv8jTK1GDchJreUOUC/U8eUvn+IXP/0H5FIpjBikd5q6CgSfCe4I67ZLbX5mCRodZ56V+b/H4xWmJlnAjX5TnMhIJCZ7MoOmlDShNjllFHL5vJzhmOnGoCTnLtmsIX8EIwvlI3YlyNBqcK/LIRbyw2a14ObyCoWbnAQk52cWJRjJOSKZbdRzJDvR58DDj3cxuzQDl52a5B2UslWkz1NoFGuwD61w2ayik52+uUImn0OPOvSzU8KyT8zNSEBlcW0B3oAbgyH9BwarcsIgJn31zYu3ONk/lSAw9xSy2F0+J5rtGjw+Lz56/AT3Hz0UaY2RjUSPBs4vTvH6+WsJeqZOL2WuMEOU/WV1WDG3PIdvfvYp7j7aAcY20a130abkGAG5Sg03l9c43D/A+emFBIEo0SCO3oAEExPkuvNgB3ee3IdrblyksAUMm6wlkEc2nUEhV8T1xZXsbeWCkUZUv4ASRDwnS2ajn2LwA5GW2t97LYGU0aAPm9MqDijLtHBsZ+fnsbGxJXP03dt9XJyfo3SdlTM49cmDIerOJzDH/XmsO5q6vMTp6SlqVaMjSQCaZ1RKDFEqyMfPWSBM6fWVZWxubcjaRhkaBnOPzk5RbtTEjooVFqQ3Um48W/op+ceCeZS5cLqkaHAyFhcfMJ/N4fD4CK/fvkUqfQ2XxyNBED4z93ZKRjQadTSqdWHIk70s6cYE45hWbwW84TDuP3mMjz5+gqW1dVgCzOxhamcf2ZMz/PLvfo5f/t1vZIyZsea2OeBxOGX94pnYHx0eAAAgAElEQVSP9wzEokhOT2FxeVXWz0zqBsf7BwJC84xArXbW9SBwbpx0ZueVcZW9QWc0QHQ6iaX1ZUwvzEjWDlnJLBjF+0n5BOqHl0oS4OY+wz5WANoZcMPqcwoDOpR0wsIgBUnyTPZjIdRWDe/23uLXP/9bFHNpBL1OWIYsUl5Et9MUlrAAny6n7A3hWFiA/2ajgnKpILJm1NsW/3Ms8Uc5MtoYg4PiOwzfF5ESUHFoQEphOY9rDJm6O0ZfWsFB2oXLZfpSSBT1hrBVuadKhufYjyCbnwsj+42fUy1ZniMMPjAuUM7RHftybIcWw1J/Z5IxqdiEgm9CouoboEt9TSXm8PsC4HAXE+bpeyB5EuDhPq9+2S1b1OWU2iecX5M+JH+nlIR+XrEK8XfGMh8KlKvPpP6qAoPGUE39KgGjBu+zeieZ0CLN1GrdAobq0/Femvk7yXJUsIr/s33sKwWX6M/K3B7XkprsRwU5uZdM4iPMCBMgCiaTW4FYZaUqmEYA2vjmhoyh2ArPSoJNkEs+wUxWH1JBRAKVk8+phAkSahS41IxxBeqV/T4J7qnvq8C7Pxi+JdDpuCrWwu8pgKh2wXtpoIDPo1jTVwFF7WcFEhX4ncxOZt/QhzT3McREBc414EKFAGOgRqNagyNKDFS/XEmAaj86Rto+bQc/J7jPWE5XCW9mThmMQKU8aHsKUiqwL+vPOMNc2uo0sqLmWQw5VO1Ix177WkFpnSsy3qxYOybuKZ6o35sMFsmcmmAEK96m9qbXVCBZ78kx+iroqr6OAqvaV5N98NW26nhOrhFfDXJomyavbwbPjJva0mQAYRKgn3xd26x9qriQXk8BXW2nzhdtA9sp4zQwgTXuNbdzadwW3k8DFopvqh3R9xZ8z2bkkTX4wBoO/CHJxoz5ONNjHGxQlQtlkitoruMzOU/EF/pf/vv/esQvKTjGgwEBLXaWDgg3SC4aNEgt3sZNh8yxrwLQNGjeVNKzxmxpNpivT4LQGmFhJfFJ9ibTUvSHhq334KGDC6NG/N4PgAE/eS+dwJOGpQOsA6rAl0YVdNFSEHhyQdFFUjc+vZYCrvwurzOZFqDPpYajTG853DeMgL8Cc7IJ2qy3chOqLyxpZMPhLbtZwWplNavejrJfJ6Natwv+GBhXJuw/mfRjIJXX7bZNuplGeJg6JwvRRKFGBWvVgA3Iag4T2l8GUH4vnk9GkEZKaSvUr9XFgM9B4xbmU7VsJsg4gshn0mIRbAfBPS3WRxvgc0yyd/VAoQuOSnToNeUZRcvGyIywDcoq52dIZNOFbbJ9utEKC2S8OLMv+V1+jtcl8Mpn037RQxnf04ODgq268HPsNHjANvFzGknVzUntWRmEmhJCu2Bb+B1dKPQAwb85N3XDkErW4wDK5GY0uRhrH4mD6vWaaN7AaHLyuspeNMz1cYBiaLS3eD8z180BlX1h7FJ1yswBinNSN8XJRZQZDvIsXnOQpVdK1iAZ0Da7i+WHAIcPVkcALl8Md3c+wNTcIqwWh6TrsjifbWiHo+9Av9ZGo1SSFPRWrSrtTkxPITKVgDsYhJNppUOgU+zg4uU+Suc3qJ5lUcuX4PC6Uas3cHGVRn9gwWBkFaYQ78XiUmwbK6ofHR8IKOdjcUEHF3MrGFUsF/KGIWS3iwOnQYy52QVZnGtlaqAPRPv5+9/7EQL+KNJXGdRrbSnIV6peo95g8deeAJterwvhSFDkaZR9z/FptMhEaiIWT2Bz866AegTT3NR07FKDq47LCzJoqCFo9CPplHpcZJP4kUrd4Cp9Lale1D1c39jG2toahkOjMc8DNp/jzZtXwqBKJCgjYCLhZLcQZOI4snChBJVcTgEi72xswuG0i/NE1tJNMQ2PzYfZmTk4nV4sz6/ARxZxk7pmQwGbuMfQduiAWligr1YTeY/Dw33kMlcIBL0CPrMdOsfo6DmcHvQ7I7nGo0cfCtBPYgzZ2BmyTan/2DZMEbOe9MXZJ0OPDlImcyO6z5FYGNQqTCamRLtaDlXDgYy3yJDk8sKkXZhfFKkABtXIguXeAzulierCIo/GElhfNaArwVnegw5hOk0tWW7g9nFhMJvoQ/e61A22Ix6dwZOPPsHM9DxcBOcsVgH101fnGFGqY9BDqZARQF90G6mdZ7MLA5F6lGRk3b9/H1a7C9UKA7Y20ZglkE0d26ubcwz6TZRrWdxkLlEoZ0XPlbIQoWAcyelFLM2tYmF+E/HQEsLBhIxzLnctBQutLGrUrqLVrqBUuRGA9uh4T3RIOeYy74cmG4jPnkql0Wq2JbAwN7cAK4usiaZ+Ge2WyQiiQ8Z1rllriM7nxx9/IiB0PleUPSB9fYHnT7+E3TaA02EV+6VmKVnLHKNMjgDMAMFQBJFYVApDUQf87OSdFKQkC43sQB7UeYYgyGZzeIRZGo/NYnlpQ7TXHXZKqrjEcSQzvtuuolYvSqpxtniN07N95It5bKyzwFxQwF3KylBnmiAfQVW3y4XZqSkJFF3nrvFu/63s4VyX+WxkHIqWv99kpwgrvMz12DilsXh8vHbSqdLDe0fGgNqdDAbu7NyT+Smp7zYbzq/O8eOf/DXe7r1Bm3rm6CEU8GMmMY1SoShMorvbu/jRj/4EK/cXDCOTKdZkU96MpOBZ6jwFy8gqIA8Lf3J9kHNUv4c3L98IAB2PRAUwZqp4pVpAtVZCvnQjjNX2oIVavQ6b24nEVBKxKerzh1Fv1/Hu9RuZI8wV9ZEJR03uZFLsrlmrotehREVHABD2Adccn4dgpVvawoBYqVaVYoa+cAA/+A9+hN1H95Ccj6JHpbLOCNmzDC7enQmT2Nmj1n0YlmEXbw/f4rqaQd3Wgifpxdz2IpburmBle13sp98ZIHuZw9HLA1ztX6FZbMDSBex9C3xOo79Npi/lUabnZkUTtT/soG8fYvPRNj774e9h/f5dOKhz3Ae++MXn+Pf/5t+hlivDPbJK4VCux6JP7nJi6LJg5eE2/uBPv4/QYgBWL2DhUYlZrg2gcl7HFz/9JX79418i7ohiKbkg84iFDAlgp6sZzN6Zx87Xd7H5ZAWWsAGwRwyQ9oFueYD00TXefPkCr/7xd6jmKaekGpGGBMK9gsxH6itXaw3RYL+mNEurh1gwAp/LK0WpLPYRLA6T1sy9nyA8M26cHiecPpcAcbRtAoJkeSaiU8hn8gLu9npDrG3sis53u1VFsXCD0aCDUikjbHw7g3AuglkRCQIFwzHRvy9XajJXA1E/th4uYXltEUFfGA64cLJ/gcPXB8hdZkWWJujxoV6tIp1JI3VzhVavg9hsEi6fB95ICPcePsLC6qIEZJi5wU7K3WSkiFokGMXNRQa/+sWvRfJAztsuJ1xep8hfJKcT+MZn38LmnU0J+DLLj2vJ4eEBnj99LnJGlFQisExWqJugm92C+EwSX/v617CxvQFXxCea+NVyWYK47Cfq7NfKFaROz5G7yUltBO5Lcga3WjA1k8TDDz/Ah994jJntRVjCjJAAnWobhUweqfMLFLNF0RxmwUuyYjmeeu7lmZR7H7NaKIvjDXgFKMwVc7i6PJNijr1OC0PLUBjptEvOOc7Z5dV1mXt7ewco5QvioHpcDiksS9br7FQSiwsLIsHBzx0eHIgUETPXRJKvwaJ3DjmnuR12KeJEnW6uifMz01IUMBaLmqB9MYdMMS/zmsEliqPMzMyJHIZktY7Byex1Gntv3mKaEktz8xKwZfDk7f4eXr15LaA3i/E9evRICiKaAvcO5G6u8ey3z6S/KJ3hcjgF2GThRavLgej0NLbu7WD34QPEp6flHMRAJeUmyLB/9sVT/OJvfoFcOi+BDr7OrDh+jsGGQDgkMm4M9K6srIkNNCoN7L1+g/23e+i1OqIfTX31gD80lnhwSjA7w4KFzAbxeeCnLEXQL1r+poAc1wsSLYICDHC+iZ52ydTbiSXjSM7NYHZ5HvMbyxg5LXD6nHDy6zYSgOjvtkWVOJO9xN/8+K9wevQGLhsZoAQd2iLLcQvoWAxrlfsZM7IoOcQ9V6WyBHhTdq8U1rTC5/WYujVjSQQpLMnAYbttmLhuIxHB6wpxTPS9DXmMTHqeEfgeJR0JuCsgSVkoAWI5FyljNTJAifpv9Fkke9pqJDWZ7aekHuPbGKBLgZbeWDNYSU/qHyopTv04MkiVlct2KwCt53WC4wouTQJBCjzxfDzpa4q/zHnFhdlqgBxeX5n5CmaScKVtpc+kRDd+X86TE3rH5rBg/CbeT0FP4zeNWZFjDWf1IbX/lJim/q4Ckwocq++lfSC+7zhL3NzPMC4VKOPvbKOOKdutmdfaT/yf/oV+R87dLHEwBiN5L36fPw67kfYg0CqBLAYDx1nJSuBSv5LrmxLv5B4eIz+l+Ae/qyAza/GobKXaDr+jWJAGJhT4UlKKgqzMoJyUlFT/WAlhfAbFObR/FORUv1/vpbai11CMSoFdvq8BE/Ynf0j+M9jMewa4slD5Otdb/RG7hJHqmLy22rLeV+1X26kAPa/DZ9F5rO3l9xX/4u9KHtFxURCRz6sBDsWZOE91rmlf8X/FpPg5xU8MoGkCFreALGlJlPsReRZD8pvEDNROtQ06fnxd7ZG/K0alz6z3+Cd9N65Tp7Y+iQnyc5Pgsqxd49p0eg19ZsXKtF/VPpSYqXidfk77Qwm62h/sCwlKjzW/9Tl0Pur3td8n1yX9no6b4j663uk1uB9yPOmP8jqKHWkbtV/Z/4rDmvXY4Eycr4rX8f1qRZUtTIa/lKWayDbQeaVrvPadru86/vxb1qT/6b/9L0ZsvIId7CQebrgJK4tTtOsIIg4G8joXCAWH2Tid8Py8Rt3U8JRFzb8l7Xqc3qG0fR4ItbH8DB0y3WDYeGXwakdTM4f3UdCLQCff041RgXPdLNi2r04gjbTRwIT9Ntb80k7RiaJAthrAZGRMjUfBOx1w3TRuo6QOh/SnTmxlhtNo2R8EoPmagtlq9JNgp/Yb78XP6jV4Ly3OoYA1v6+LJ3+fjIzpBON1+LqMb9/oTr2fVOMqv+NJzb7VftIDjVm4Brf2oZEdXpd9KemSY6Yzn53P1u4YB1uNWaNrUiBtnP7B62uQQ9nG3IhTqZRcV6U7FMDXQADbw2vwbwIfykhnu3WxmZSS0c1IANrh6NZ2aNcKQrOt7Ge2R/WzhYlar0t/8J9hfJuAibZJ7U5ZzxxHbbu2j30wucmaiW7SVXRsaD88lPL6enDhtTWCq4sJv6P/eE9lt+ucVXBUJV0m55YuhBr4kP60mFQ4vY9qNesCR0aNRmHN/DBMZg02EQzTBVn7Xg8/CkTLZjE0ovwsasK/CSCxHxiwq7W6sNi8CIanKOsM2LzYuf8RNjd3BVSq11uoV/4/tt4jRrIsyxI7prWZu5lr9wgXoXVERuoslVVd1RLNaXDRAwwX3HBFckeuZsAVAQIEyFlyRYArguCOmG5y2E30VFd3VVZWpYzIkB6utZmb1po49/3jYZUYBwIebuL/95+4791zzz23gWggBjQGaJdrqBZLxpRq1armeDOFcWF1Bb4wD4BAkPq7xR6On22jtHOIk2fb2Hzx2lKvyTAtlsqmv8kNn0VvZhcWTceU/XdydoydnTfojTjHnEQBD+QE/OgoiWlO4IjPwv6jliEPz02C440O4rEM/vgXf45LKxtoNDomw0Bwp9ZkBfmqMQjISCHCQAdFB2nZIoKX1UYTMzOzuHX7PlLxtBVkovYz2cOUxcifHppWMkbU9OvaNZkiT/bp6UkBB0fHJrdw9coN3LjpgAM6e2TQWhp9/sTSeLm2mfLNZyQIbGNLUIaFT4YDG7vpmZyxvK9fuWrf39ne8sDSms1lMurIliOwwAKUvnHYDk+53IwB0GSpsjp9o9sGi7T1em2TIGFRHaZSY9Q3RjH3HTr2c7OLxmClJAM1fe/efmBBLeoI0/Gmlj3vy6KmnOPOOeK8pDQDD9fUYK17upjOTiVSLiXdDq5tF4ijBA0DIdREJYuWYA3H9NmzZ/b+7MIc8udntkE/evwuNlavG7BIAJP6seUK059HGI37dj/pHXJfo854uzXAyvIGPvzgE6frTU3MoA/neco8FE1aJB6NoNOq4eT02J6f/dvp9bC6vo5kKmPOWW5mDr0BEPLFMTu/gCQDSElKYzSwtfsKxyd7KFfOUCieGHO/3WsjgCBi8WlMT81ZkccbV+5jfnoDueyCySHt7W+jUiui12+a7m+1fo5Wu2ryGwwEsg/JBKT2KFm1ZBUtL1HDmmeCFBaXVrCxcdXAeNpsZg1Q99SY8c2GOQrUli0XyyaT8ughgwhZA+63Nl/hm6+/QDwWsHoPvXbLmJUEvBvtjle0kYGviAUKyLAjUzPkG6DZalg/zxDIpPRNu4NqpYlyuYJYNIO5hWWsXrpugZtYhJIoPqsxwe91WhV7XhbELBbz2NvfxHmlgHu3b5ldJ3BEdl+r2TVJEEqzXFlbx+L8gmUtbO1s4tnLZ+bMV8jwQx+xSNxAEmrmWiYKAXEWuQpRagt4+M67lg6eP3eyN7TVltnVZQCPRdcuWYCBz0+mAQsk8h5/9/f/HkcnB8beT2ZiJtvB/YusS0qArF5ex0c/+CGuXb1pwY5QKIoiCxTWO8byOzk6Q7/VQzqZwqWlS5ZpMA4wsDQwALnVbOLqxhWT3uEaol783uGWFUcd+odWNK437pt9vXn7Nq7euYHc8hxavS5+8+tf4zf/+E+onBcwl80hHo4izuBqKGzs/lq1ajaG5z0GZrimovEUmtUuYsmk2SjavKOTY/hCAXz4w49Mm3hhecF0I2PBKMqnJZQPigj0fKZfHRr5MD8zjb2DbRxWDrFTPMBZO2/s59vv3Mf6tXWEA1EDr8+Pitjf3Efh8Nz1QSyFWWYf+B2IRlkR6tXS5lHnlAf2UQiY21jEj37xKa4/umvyD/1uH99++RV+83f/hE6pimwsiValZvOS0AGLho1iAWw8uoVP/uyniC2n0UIXAaakDlhIsYluvo6tb17iu3/+Bt3TBqYiGdsrRgHy8Qdo+Xp47xcf4tZHd5HZiFnafYeSAwMgOgb61REaZzVsffsaX/7qMxSPT41Bz7MSmazcU8mkvvPgPn76i1+gTz3041N89fmXePHNc9OHjvvCSMSjloXiC/ot04dAGNmq45APyVwaufkZpLJTNlYsxFkvNRDzR1EpVNFrdBBABI8ff2S6wqNhB6XyKfb3NnF4tGPZG7RrBOYYOKK+P/Wy65UW6iRYsDZczI/rd9dw8841RCgF5AvhcPsEL56+xOGbA2ysrllxOGafkKFeZeZRt4NgImZs5UgiiTsPHmL50orJprRbDLINUS2eGwN6bmYWQX8Ev//t71AqVgxU5/7VH3ZNVmR5bQU/+vmnuH33BnyUNugBpWIBb16/xrOnT1E6dwVCuYbloIaYFTGTw4N3H2Lj2hWXfdTv2d7HfwbqtVsGiJbOCiYHRmkUAgzcn7pDatnP4Na9e3jnk3excHvJAmEE9SnFQF1iFgQl47lwRqkEynYQ9HPMNN6Pc43XogwHi/gyoErbzAA5g6wMbA9Jk/VTynBgYD/HkIDqyqXLFuTY3dm3TAQGr5OxuGXqMPC9Mr/otPy7Xdt3d7ZZmLhozPhytWaZPGSwEwAme41BuTj1an1+TKWT1ufT2YwFzcq1Ck7L52YfAgSoqRH96BGu37zpSCYhvwHkm89f4m//5m/QtELCLuWbZ0FmI5E5nZ2fxaN33sXHP/wB1q9sIJjJEMnB0c4uvvztF/j8178x3W1mIxBI53mUhQdTpqU8g7lLl2zfZLFDakdTAojntpODY3zxT1+gU20hZr5QH8OuI5jQToUp3YcRprNZOyvRZjNz4/mTp3j6zRM0q3UL5BDUpqMfCrviehQo6fUH9tzjoN/O1Aj4TMOc7/NAyoAx98PcfA4Bz0+hHAXlizi3Q/EILpM5vX4Zo8AY/ogrvkvGcqVesbHjOaPba+Czz/4R21vP0e9VbR36fQxiuwJlDEyKdMVg/PRU2tl9T96tWmNRba5Hx2Blv5iPFnTneAJ/PIPyLEXfxIKklEYg7d1j6PI355EIMvIteQ4wXWwaVQN4BjbeIugYGBshIOkIUPIbLOjebtnfmfT0Rbaz8zvfAsmO9PRW6kKEJ/kuDthzmaw8e9IXk4yDQBMLShAI4VqZAGH5f2EHDox1wWPdQ2BNIBgyIJr35DlSeu3yqcVkFSDm+tKBtvK5uXbVVter9qQXIKNrq6flOsHS1hnX9cvbftZzCqQVY5r3nAS7NC7yv9UnenZel+dk89MiTipHoJvrk6HhFyJ8GE4ScL4wn1+ENHvmkCNNsT8c+O4kG0TIEm7D64uVq8/xbwYjDZCtuyLIAj05D5Vpzjap3/ldzSmB0HouAbBGDgu67F/6zgLFbY16TF+R3yZ9Xv2f1xc2pL77PkArUHHymrZ+LopHusCFSSx6EivqY16/O8Gktz6/0OB1RRkF+iqQovtNApRsr+a2I+a4uc2ft2vTPcsk+11rR8Ar/9bz6hokW+g6/JzZ3u9pSWssBDqrjfxNSVetQTGpdQ2tYz0b7y0WPO8l+RA9w+Salc0T4K9ggfpC6039oGcUUKp1qnkuXE/fF5bGvzVfRbrV8wkTUqBFOI8IkLyHcNL/2Hjw+SfHVWt88hlkQwTAy84IYGaWkhFfO80Lu6vAwvfB60ksiYFSFwxwCheyV62mU5+gdJCzjw4f1JgpEPcHttebf+wXfU720wBoTjoOlFUl9tiQBDb5Tx1DQ8H3+TNJ2+fD8aZ6YMkLCKDlbw2MNh4B2wKtxALVBqcIl/RVZMj4ULw+QTG2i20iWCRgVg+oiIMzeG8N/eSA8/+K0hJkYnq6wD5tMuYkeWkI/DyfUylCAjG16Gzz9iJvfwC0eToxAks1QPy+6dl4GkiKAGmim/HxCiXwcyom5zZdp8PNfmL7BILKEPN1tZOv6bkFast4s02sdj1pNCcnshlED/BXuxUtezvmzphqUgu4FfuWxSTYz0y5FLOW48qJyGcg20r9JbawZE4co9jnAJiJVCGOs6J+6g9tkgIDZQRk7CUzo7l2Acx3XcFDfl8ArgIsZENyPPi6mP0Ct/R9GQMdbDQf+B0BvHxPUVKB8ALYZSD5N+81GUhgm6WZrtQ2F6Rp25x3KU0u2svvsT/5Oa4PvqZ5zTVqaXWerpsODGLjE7RhW61tQ/dbhkx9fbEJ+FxaH8fXsc0DF0ZSBlJr3w5kPse+mRyPyYBHLJ5wqSl2XTr+Y7R73AxjSGRyaHbG9u/mrce4ffcR0qkZdDsjYxnRGe6Wa5ZGenZ8Yuwj9ufSyjJuP7yPhdU5Ky7EWoohSseUuii+OcL55h6Onm3hu6++MZYiWWvc6NtdglkdA7zIUvz4B5/gJH+G0/yJ6dTyEGjskXrN2AtMR2SKsWwmDzJat2Ri0kgTCCIATU1kgo7UoyUAxtdo5IOREdr9FkZ9FvapGmOQhbHsMDXoWeEf9xM0ICudzmBt4zoydOyHYyvEKAC6Uj4z1nIiFsKgz2I6DUuTJZCVPy+aji5T86dzM5ifW8La2gaWFlc8HbUmdne38WZr05z5dIb6cXR2Q/Y+q95bEJI606kMNq5etcJuBG+232xhZ3fb5iVZoZxnZAaRnUIg0JyGrnNap6dy9j6BNTrGZC9v726btvZ0llIQTFPuIJmitrw7cNA2+/0EsIPwjYJYWFjE0uJl04Le399Fs9uEz3M2mNJGp2Ymy/uQnXuIFrXmPS3pCHUrRyOTfmBaOaVMKBtiLGwGfMZ9RIIRzM8vmAzC6hLZdUG8ePHCvkMdRUoukL3z3vsfYm5mEYPuCAdH+9ja2kI4EsLa2mUD0Vmskkww2+itWEME+bMyUslp3Lv3yHQf6fDGCGx12gZ6MaWRwBA1VQlq0/bxvnTIFhaXMTM3a6nvbFOvP8ZUas6kJkbDnoFJlBjZ3n2J7d3XxlxutKnvrzlKXe6MsU7nZpdxeeUaLi9eM5ZitVE1bfNi8Qydbh3dQcOA2XLl3FjjnKt8DkoNcJ6TuVwpNzE7t4zVy9dsLtFBJ6uch1ICq8VC3ljdr1+/RKtZx9raqgFlLDRGmQmCtAvzizbPT44OsX+wa+C7sRx6HWNA05bxb64Jq+I+HphuOFlVbA81gAnw0O6xSCGDIny9eE5WdQGNehsLCytYnF/D++9/hHRm3mRQWNSRDO12s4x2u2pyHtR0J+hKgGp2Jmv9T/AzEopaUc94NIWVxRVcv3oD0QhlZ47x6vV3Zh9MRqRaMeY+g64bV9bACuEEgIvlip1T1rlu0zkDb9dW11FttLC188aYwwTpS6WiacCzuNrdu3cxNz9j2n/U7KQ8zT//869wdLaHBcrvZLmGImhWXZEn2hsGAh4+fGSyOu0Wzwg9Yx4Pe2PUSzW0G13CYEjGU1aMMRAcY+TrW59StoD73mUWDUwnbN2dl/N4+fo5tg+30Bl2LH2c1dbIOH33/Xdx9c4tTK9MG7H3+ZMX+Pv/59+bTZ1Opg3YpbwX7Q8dbF6PuunU4KXuK0G8UCSGRrVt42GBjUjU1jrTsk1X3e+Kn1D2i4E2dMcYMwMimUU8EEWjUkcyHMTQN0C+mcfmyWt8t/8CTXRx+coqFpeWEBwH0WuNUMuzNkAHYZ8DnBkwmU6nkIrGEQmF0Gi18PzlC9tD0+mUASxD3wgLG0u4//47WL970wqLNWoNbL54iWe/f2p7z/3162iUKgayMh11FAqgHwYuP7iB9/74h0iv5tCipjSl1ljArVC3+gMHTzZx+N02GscV+LsENqIGUiPixygG/NFf/xnu/uwOME+UB2jUgGq5isgohGDXh26xjSf//CVef/kM7WrdAhEMYhBc87P6fDCAH//8Z/j4Zz9FNB1Gtw28ePISv//n36J8XECrVEfYH0CCOqbjAaotZln4MAj5EZ6KI76/2iwAACAASURBVLeYw5W717F6ZcPODpSDONs/wfnhOU52jlE4zCM4CODh/XewtLCIwbCL/PkJNrdf4PT0CNEk7bvf2LnNBjU6uybZxPlHzXKTa+m28eDhXdORjgaZ0ulHMV/B3s6ByVCsXlpDKhGzMxCfjdE52uoxU0dHYwPrNq7cMAkRsMhfpYAmawR022D9d8oi3Ll52+TBWLCUINrx6QmOz45Me5YavXce3cedh3cxnUmbRADX9N72DrbevDHmMseFTjKzKpo8b8cTxoTmnkqglkEb7vntTsfkpPhMDCQNux2rVzAiCOmBe6yeTG3g9PQ0rty+jccfv4fFtTmcFnl+cfI0rUbbCqoyYEPpC97b2V3upy5z0OR9aswq6Ng8nZ5Og0xA2jP+a7XriMdYcDJikixc39yHLva7dht7e/u2J/KeTG+fymTMHl9fv4LLq5cw7g0MTH/14pWTiKhTIqxuuvpclwRMDEQZuqKCBtyGgshlpgxcJYDLQsXUhEckaMWCr9+6ifvvPDYGdDSbtTkK6kS/2sQv/+E/4NWz59bnAy+blfq/yXQKa1ev4P0PP8K777+P2PycZVl0WCR2dw8HW3v47T/9GmenpyZHJTk6svuT6Qwy0zmbJ5wvJDfwTGJ+XTiCTr2Nl18/R8/kgKLG+qWcjvmyAT/6o74ByAuLi7h374HJIbG/nn37xBjb/N6oN7Q9zQFBLgOG2WFMzWpTR5MFeCPhiwxg87UGjtXJsUxlMyaxRJkPMqQDkaAVIa12GkhMpwx8H4eYPw0LjnPcaasYfAxGfOgPmni1+QQnR9uo1wvodxsY+3h+71tmmumGT8r6RcN2Lkol43Zur1imUgPdTsvORUYyIDNVvojnq8UjrmicfDXOHfkek+AaJdR4T4FNAoJsjowc2MYf5/+EbH3z8wILaUMt642SbZ7OrHwHYQwCmhwb2mUpygedBDgEwpk/73NMPvlpvKbO7QagWAaEG3v+6LN8zfmYLgtUftsFIOkVURfIpr7muUFkH+cjOsINry9SiUhcupYDwZwUgtWHNMDYAez8cX7bW4CX18ukHCisdvM7fEYR9/ieACL1n/z9SWCJ35sE/ng/AZyTPuqk383n41pUv/HzFlTyalapDfbMwcjFc7vxcwC7fE0BerwG7yGmJu8h35ltEjtXIB5tut3XY2FOAmF2LvLAUOE1AsYEktOuWzZmMml9KNyCbeC1aPsMZ/IkIzV/9Vn5yWqDcBC+zn/CpCZxFQUBeA0xkhUEEMCrOUF/a/Ieuq5eEy6ieafvsz8No/G9zUAWmDrpixvpa4KFq77W/dlGXof9pWvz+xcALgPNnn0RuK2/eS3ZC91DAO/F+uk7yR9ljGuN8B5iFCswxetp/bK/OEaT/ct7TPajcC8HlDpwXLZKYzMJMAuE1pzh953fyIx/5//o2TVf+R3ZBD6/QHOtn+/PO61l8wk9ffOL4NNksT8vgKK1JZxJY6f5pGeb/JxsxcU+xyzmniNoaWx0HWGkGmfOdQcwu5YSgJ6ccwqAjEZu/eocMGl/1Gdau9o3tF8IK7U+/bf/5r8cC9BVYTVegBOCQIE0oTnwjIQL9LQ0JQ9E5CLQghbzkw82iYJzYAQs67sCNdVgDY5S/idBP4FlmqwXG8XQgXYC6gTK8aEV+VMEgq9ZulDTRQPocDGtis8trVUdDDSBxKYVaG6HMC91hB3Ka2pya4NiW7UhTk5qiyhHnXYK22zAoedIq/90X04eXo8GUJEUHq5UmEtRTk4YbZK6PvtaLGk75KRcBWmB1jLeFhAIu4ijDKoik7ymXS/CA6+ToeBzqz8E6HID4HMYmO1V7RUN3x1oHKuZ6fZ83xxRT/LD5sfYyTnwH8eFz6VoK9vN4g+8np5RGjPaaCyt29sg1LeaRxonfobPNRkY0Dh3WFTH06TiPfg6AVm2h8/IOa9x5nsKJLDtHEcZKRlLGST2mW3Q3gbI/ysdScaEv7nGxH7XhqxCHXyd81pBCT7f5GLWJiT5DM7Ni9QiVo33tMHpyPCzZJ1YmrjHuObn+Tz8PvuQ9yJbQwEjpQkJWLb1FHIFKGSACcRqrijdS5uHAyQpm+P6XvdlvyrdJplKWxuYos/XAtTgiySBYBSjcQgjXxjn5RbW1u/g7t13kcsuwe+LmKRDBAG0zko42tnD/u6urWG2jU4zC8/MrswhGGFRtD7CCGJQbqFxkEd56wjn2wd4/u1TK0oXjses2Emj3kI4Fke3NzCn5f0PPkC1XjOG7fl53vRaggQmRjzIOmCUjBj2M0E59q82Rh7qCdJRA5rgBDUob926h9kZsk27KBXJmgtg5OvBFxqbE0gmKAsHcixS6aTb9Fhlm0wDP1Okef+QyRAQFCOw6zYBAnZtVEoFhEI+Yy/3uk3TIqYTTmCQshLUbzLnvcfrhK2wDmUU+EMtbGo/V6rndujNzTAA6YkOAqa/ybXQH4xtzt68c9cKUfWaHdN/JVuX32fhGzrm2cyMFZba3to1CZJ+hwdVBqoiph9pWR2puLEGt3a3cHx6aH8b2OkbYn191Srcc25x7RSLZeTPXBo5AVzqVluQZ9RDvV23lGv232DYx/z8LC6vXLJxYZsUwOL8IiuTbAw6cpyP1CUmO5j6zpRaqTXqxs6jZuLK0gpWqbEbChnzi+NdKBcMgI7FolhcXsJMZt6xyIvnBiROT2WdAz8e2pwhYEIbSYCNYPf29q6Bg9TiPdw/gn84NhtL75jzIeyxEBKxyIU2P9flSb5gdpYgNJ1yBiboy02l5w2MpuOSmk6i06sb+7nSKOK0cIRy4xxBX8AAvCylHyIZ1Btt+MdhTGXmkIpmnHM26KLeqqHZKmM46sEXZBod5wV1O51jr8AcAxAstkSSXTozh9XLV3DlyjXMzswhEqe+vQMcyeg/3N/G82ffGgN6/fIlA6KZMi0tRAI3/GGRLa4dzgv2Px1ZMs9yM9N2GCIQXqoUUKoVUe2XEEHI0okzsSk0ai4ITju2cfWKBUiYMn5wcIRSuW7sy0R8Cj/45KeYzs2h26Fz4Df5nD7Zz6UCyzEZcFKrFy2AwWemrjnZh75RALO5eczOLGIht2jSKRgFDBQ/OT1AuXyOZqtu7WRWAzXNqQtOQJFBl3yxiHKlgQ8//pFlH/j8YZMlIFOV0hzMsGCw4vjs0DIOFhYI1lyz9pD9SUCLbXn6zVfIF04RDYcwk83YPSib0W7z/EWG7BiXL63h5rUbCAaZGh81+QmyONlHTOOPBDzJi6lpmzP5yqmB3ux7k9+IOS1YjmGL9z0/wd7xrrHuqp0a64ni9v3bePzBe5ZhEp/NoNFuoFVtGpPxs1/+ytinVkCuywBlyLTQGTQ4LZyi1m4Y8/S9D95HjkVeO323DoiwDAeoVVwwmIwnrlvLmLMCe13q5JgExUJuHktzi6icl1kVDfFUBOetAo4qJ9gp7OCkcoZYMm5gfzKSRGAYQrfWNykVBqCszsTsNBbn5k3/mXaEEhy0cUyqtrNvMoH2oIP5ywu4+eg+Nm7fsKJg+dM8tl9vYu/FFga1Nu6tXTMJDiLMZLwXGNQIDnHt/fv4yV/9KfyzIfSCQLdP8LwPf72HwuYBNn/3LY5e7aBxXEa/0TMQj3JUvkgQDbTx5//qX+Cjv/wYoIpLEqi2YKzYUM+PcWOAVr6BL3/5W+y/2IKv44q6EXzk3krwbBjw4dM/+2N8+id/An+MTiRwflbG1nevcX5wir3nb1AvFRFjoLpdR6lWRSo3hcRsBsnZKVy+dQWf/OxHiE+lEE9RJxyo5DvYevoG28+28PrbF+hXu5hL53D7xk10h22clc5wcLKH3aNdpHMpG+dkOmFSBCcHJ1ac0E/ZLJ/fwD8+czrBrMg0FuaXDCCt1hoom1awGxemnjMAqoB7v6MCRwGEIwncvn0X5VLF9q/jwwOcHe8jTBmDqayBjLS5tL08NxHgO8mfYv9wzwDp3qiDcCaBDRaJm5o2WQEGnU6Ojg3QtLNwt2c68HZ+7vQsq4c2nUWAyRqO+QikRY1RTbZptcFMCEpqdTEadBDhmZjZSJaGFUK12UQkmcL8ygpu3r0Df4RFZMsY9oZ2tuq2XFGtRqOOg8M9nHENpBOYX5g1CXGeTSlf0aq3UK/VcH52imQiboUTyYC2ooCRoNVwoJ45QT6eDWhnqd3OvqYW89abbTs7GPGoXDHJPZ5hrm9s2P6NvpPkOj48tn2fADSfIZZIWeCYZyVzKJlS324bcBzy+SzjiqAiz2E1zsUwiybGkZtn4dSruPfooTGgEyQR9XsWpDw6OMCbl2/w/Ol3lskmMoUv6EMwFMH1W9fxznvv4/6j+0hPsUghAwptlPPneP3dCzz75gkqFZcpxHOU2ZxU0rKw4pxf6Sk711IXndrJtMl8FjLNA70RmpWGMXitQKAxuwYWROWZIMi+XFzE7Tv3sLK0bM/64tlzvHr+wmprhAMhA6WpW83AhBXPi7jif6adHo7amM3OzpkuvoGmHsua+x7n5Oz8rLHD45mESXx1hz3Ue00Mg36E4xEMQFJGF9SDNVZcwPlL/sAQnUEFh0dbKJwfo9YooNdnNh2B7wGiMfc5yTTwrE69bBZhzk6zCDM1uH1Wq6RaKV1kdBqYoQJYHmhBAFrELAGYjmDiQFuBqixa6Xx1l4Z/wbbzpA4ZZGff8z1bkzH6jWT3EgD1u2BBv29BK/lD+qwAMIFGDgx0sgACVwSyCoDTeZyyMZPsX4HYAjy5508CVMp2Frjb7VKKzhGJ5Dvy2aWhLZBKwCWz4oQ1sN8sQ8YDJIUZsA0CUAWMqe6JAGgSsAQAOv/+rYQV/QQC0BoX+YPCWkQSmwQI2T7zt4bDP8hIFitbmAyfUwCfSFOcr/LN2c/ml3sMWPYFx5q1Mfgen11+vvnhcOxa+c88M6s/JE0qEJyfUda3yEqTwLEwCjcP3gL0kziExl/YCds+SXx6C8I7tjbbJpxDvqpIZFZjxZN80FjoGTXuWgPCQQRW8vMCUIXtOFzEsVsFWgo/EHioudgfus8aVuPJdcq/ngySTAKKuh/f77Sd7y0Cma4lHEHAOv8WxqN+5DW1BvnbSag4kPUCv/K5OeHAyuAFxifMRHNT19GcFH7H85bmlYh0wr44v4VF6hl0Xb0n8FfYk1jssgccQ2EimqNaDxqjSbswuUYnsR7Zi8nggfpQfaF+kF3U37yPCH7ChybBbWFbwoUmAwKTbdZ4aJ3zb9nCyc/pGcwWMmOOmfWeRjvfEzFSY6+5y9e5Ft08VYHXt9r7dg/Ko9q6c+uXdk6BB+Fhwn7Z75oXmluy5epP3//w3/wX48noES8iKjw7kAOowg90wJWOxgs44NJFKjjwkxE+NcrAE4+JLAMg48bXFSVTYznoMnjSOObnlX6mThM4xvR5doxjVPBw4RiD/BzbLsBUKL7Aah6uxPIW+9gh/y5KoM8r4mdOsveMAjpNm9MD6wVC8/MyvDx48IcMNt5XbdGE5b2adachzGs6xq8DnPiPz8W2sd+NLeyBo9KclgHS5NbmKIa0JqUdyMhC9grnScbDjIMXjdamKqBUkXM7JCQSVsyE35fECoEJjgnHXwxhfpft1PiyXQLQyTRVCg+fjX1kUZzhW+auAT0e4CrZEjrEvK4MvzZItl39ZcXVvIKYk5umxlGRGF5frHIFJ8gcUp+zTew7vsf7E2hTcSWBx9qoON5cC3xWjp2MnAIf2uR1aFJbxBxWEEDMdrZBz8bPyhjz/yooqLkvgyVDyueywiyhkM0VOgzsBzpefI0MWY45P8/28558XdFCbSj8TedKbdOc5ut8RrMTXrVirRNj/Hh60SYpM7HW3fpwEh28hiLpOiTyN4tZ8dpk/tL4EbDOTGWRysxgNA6gxEJR/jj8gRQ2Nu5i7fIthKkNPQ6j3+yidVbAzqvXOM+fu3XS7uLSxhp+9qd/jFgmhs4AaDV6GNBBGPrRPi7h/M0h+sWapYs/23xKVT5jl7DCayab41S3lOR79++bHdg7YCGhHs4r5xawonGms2/M+W7PZAJu3Lhha4wRdY4FDfPzZy+xs7NrTkcoGMONGzcRCSeMcdLp9bGzs40ui0BFXKYG2bN0Trg+6BCz31SkLJuZNXC+1WyjXKtb+qsilYEgDydh01ilduvCwrwVkKIEAjMQxCI1tsHI2RQymhcXlg2s45olWE0WG1mRPATH4ixck7J5ZMyxs7ytZepks133Hjw0x7xZcYELAz58BPaG5nBtrF4Fo6SvXrw2FjRBV0uljyWc0wIfrt+8hpWVJbzZ3jTtZBZ4mpkhCBbB1WtXcPXq1Yv9xTRMT07w/Okzl6oWjpnDnMySuQBji5G9xnVHZ51SAjMzOQPBaX+L+QKq1bpzIgK0ewQU2uakJ9IJY4gRcONvOo5WJC2exNL8kgGr1CEmC48aqafWr2EDEJNRyk8k7RnPz0uYzubMgXcp0y3UGjUDACipwMJT33731JjS2ekZRIMhtGsNA2S4RmlzycTiGqXWMIEL20eH1IkkCF80rdn5xQU7AMRjaczllpwDWa+YQxoIc/w6qLcrKJROcV4ugJIJl5bJyg4g6IuhWCLTvm0s3ngkaUxjjl2+cIyDk10DVNPTCesbBmA4Bzimxu6ylKyRyWiwqGQiOY3lpVXTFuW8p5PvbHHIQFkWJ/vyi89RqxZx4+oVK1DGbAUCf+ZA+sc2PnQkyWpngIY2g8xdggYmBzHqoVhyxRDr7SICQYJQMBAoG59Fq0H25Zm1k0Eg2m6CDGS/V6z4ZcC0r9Np6htTd5iad7TbEZM8IeOffc3gkgVFxgOUSyWzRwT9qHednZoz6ZfrazcRjbAWgQ+NWhXV8jkq1YJ9n22lBAqdVTLzyey0wnTdAbZ2DvCjH/8RVi5vIBJNWRsy0xl0GPhq1XFeZgDjCPnCERptVp/3G3Bbr1aMbU8mZKFwiuODPZvvq5cu2fllPGKmS8v20fJ5CZcWVrCxdsVSwxmkYicyRZx2aWfvAOFwxKRSaMeI+VLypt5kkKxrBcWY3cFACNPoI7EwRoERuqOeza/j4gn64wHWrq3i7qP7mFlaQGImjfz5Oc5PyD6t4Zvf/h6degszU9MonRdtrU/nptEZdnFwegh/NIj7jx/g05//1Map1x4Y2He8d4SdrU3kj/NmU/k8BBIpeUJpJc59yhEYUBRPmIZqlIWNBn6Ewn4UmgUUW0WcVk5xVjuzcZ7OZLGQXUIsmECvM0Sr1sIRNeZTKaxcXrZ1H4ows6SDVtfJKLBYFlnbmUQcvWEf07M5Kxa3dvOayVoc7R9jb2sHp3vHJsGxOr2AAVnHdLBTSfQwQn3UweM/+gHe+8WPEF5Iousz7BxRH9DO15Df3MXJy228+uoJutWWSXMQBLSCzrEogukw1u9fx1/+Z/8pMutJ1rBFsdzH2fEZctE0/D1g79k2nnz2FQ5f7aB+XsHS3ILp/tJGkqkdSaUMgP7g058gnomgS3mJ8wrq+TIqJ+f44h9/jbODI6SjYQMNCpUiRkE/kvPTmFldxOMffogr924gno0glgQGHVg7D1/XcLpzgp3vNvHlr36LxDCI+ZlZpKcSOK8XkW+c46xaMOb4hz/8EHPLDNANUD4v4/k3T7D3YhshFgLtjtGttRHxk3W/ivnlBZMgKVRLqLRrlrKUyiSQ4Tz0dCnJeG9UW2jXOoj4wxYUunH9jmUF7VICisWEd7cN1CTLn2cR2i1KL1CXlkUHWQCUetIMFg78I4yjAUSTMSRicQv+GPDUbFibTYt2PLYAbjY7h1CQzG2ykynDFkYinMRKbgFpAuhLC+iN+jg63cfW7hucnO4jFg8hEg3AbwUZRhhRn5jM0mAY8XTGpJ7G/Z4x/zlXLRg8HCEYDeLo5BDPXjxBq99CNBXBpdVLmF9aNPkOfm7I+hKlCkadHg72dnF2cmxptrnpKWSmkpifzSEeD2N2bgbReNxs7MkZg01DlGtV7O7u22ume836AKORrcel2XlXW2E4cnU9Gm37HAsy07ZOz8winkggnkqZ/eHexGKmr1++Qpn9HokhwkyA/sCY0pQnYIA/zBpAM1msb2xgaeWSnUXZ1+XiuRV7pGY4tb5pM3gONkCB4JI/gLnlBdx/8BA3b9+0zCQy9c/Pi7Z3vnzyHMcHhwZA2/VqVcdsZZGkEdOjk8hkpqyIL/dkAsN23qXvwYLpIz9G3b5L62cGUjhs56NarWoZVgaCewXd7LwRS5rmPhn6dO6pfc3+oaQTAz9sNwkCtCfuzO+zoBe16KmxzeKJZt8McA0ilUgiN5tFbn4O2ZksolMJk3qrtJvoj/vosAg2iyOfnLhaCkaq9NuevbqxjM6gim+++xzVeh7dAeVRWgiGhmh261bQmsUded6nxBcz7Gj7WGhzfm7W5lEkSrmlodlXnu8ozSGQxXwXj8lJ4NoAxpADas1384hU+j1J+OLc4Tgy0OxIL45JRz9KNY54juZccedMV9+JfS+QwgBeq0HimKxGtPHkN4UbDEauH+ULyd+aBKAN6I+TzOTu/xZ8dECa+VXM/CDBxgPZhAmI6ER5Iwd4O6BNwHq353Sx+Z71zwVJyPnLAkvlBwkXEaDKPhAQ6YAql1nK/xu+wr3D83/NX/IIX+pz39jhBAL6xIgUwMzn5ToVaMk2ykd2AJKTeGQbBGYJKJUfKrB1sjYVr2FAF50lw1tcv+hZKHun55fPbf5nNHFBwnMELVcby4rTej688ArnR/UuiIzqOxEUBewJV5LvLR9UQJ36RACe8BX+LUBTzyzwzNZxOu2BbK6emUhX+r76i+0W+DbJ5hVbV2PN9uuf+lZgpdqma2kN0B8R+Mo+J4lnEgSlT+IIdi5zmf/X2LB/LkhvXqBGwJ+bSy4QISB2sp1aR2yXwEN+VtiavsMzi+YOvy/8TSAn+4Wvac4JaNf3LYPGI4sKA+F1BELr/2qP7I7GQliT8BLNBbZT+JfWOPva+aluvbBtCjIIAxH4O9kmXVtrWc8ovPACTPWyCCbto76r6/Ia/BG2qv7UWmGbhEfxs7Jtupd92bNBCmToNT6X5o3mE9enzX+4IATf5/dkU6Q2wPd4PwH49OP5oyKD7B9en5Jqbu92WT/cx4RDCuuVDdW85ee0fsz3JzCurPj/+V//V2NNCtPaSTD1euRFMZ1x5qbFzUoGyyIr3mSnAdUATC5M3UgLW8ZCE15Gjw8uQFQGXNFH/q1NQQ/BNug1A8otHdlF3PiQkw/nIo8OaNNk5G8aOxq9C/0nj23Me2hCazFIUuQtMPu2IqRAbH1WE4v9wX9im0rigZ/TRNfCZtqajBLvrTZrQvI3n03sdLaZB0Q+F9skA62JzWtxEolVy+flhKAx1WLgswvoDXjPzs+oSKTTNnYFFrVA6BDyno6V4rMJzb+dtrKLgKvNfF/RTl6LBzSyL5TqooOFGRW4CawILNvFv/mcDvR0kXJeWwxutknRQN6H/atNSUC+jAX7g+9L35n/52v8HvspFXPF9zivJlnjfB6+xuuxPWwXAU6+LmCXBzaNuea+mOnsT6URqQ/dgnZjpnUhQ83r8p8MlQBe/uYPx1PGk/1oB3SPYa2otrSc+VxqB9vKa07quJtEQtKxWxVQUsCFG54ODDLcYitbBD7snkubFcEKjgv/ZjtkQwTQKxVNa0v9qjGghho/SwaNyxzgHEsgxerEkST6owCarSHi8Rlkp5axvHgVs7nL6LaH8PeBXrGM3devrciSaam2u0hnp/DJj3+CxdVlY5SUiy10602k/FGMK21UD04xqrTRqpWxf/oG1VYFhTyLXdYRjZP9RzaTD5fX1sz2HRw5DfKzQt4AUoIE3Pg5H7iBElx85513bFz3DOThQTaGU0qDnOXNOWLqKnVvo9EY9nYPrFCNrcOGK0DI/iOgS2dUKZpkhdPQ89656RkrIkcniiAfHaZkMoFur2lSG1wnnMdW/Cwe92Q1XFBQ80J2mu3kuM/Nz1tBP75Oh7zRZEHQoZeuMzIAjGPN56FjVynXwIg8+4dV4ckSPt0/tRRnzkcWueF7ZAFdZsFIfwCbL8m0ghWP5CHJUppHA2OWkqV18/Z168sXL5+B+pq0bdSqvHp1w/Yctu3o+ND0IDnfjw/23UG5P7LAwdKlJcRTMdOAPD49NgbWjZvXLCjAeU+mLtcu03PJUsqfnRsYR+YWmU5ME08kIyaXEAgFrGBTrV5HpUQW3tikTsiiU3SYa7BcK9u9LTBDQG/hEsLhGI6P8vD5Q8ZuJsuaNrLWqJotpfxENpfGF19/YWzXmzdv4tLiEjrVphWw2tzcRLPfQDJI8GAOs7ncxV5g67lPYLxhEWh3MHZSKDNTC1aQ8/D4wBhwyakYZuenLT339dYrY2sTOKBERjyZMcCv2e6hWaUuqc8KwVHugADNaf4YLza/w+HRvhXbomNMx422gjIWuSxB3Cmb57vblOsoG7hKqZIr12+4YM0u21GxoAptw7Dfwf7eFnrdFtZXL5nEBlPTu822MboIELFoVDSSQnZ6HtnpBUxNUT88imaHGTFt1Jol7Oy+xObWdxijg2wuCV9oZGxVXz+Cbpt6+S5ThP+4jxEs4FgdHp0gFkvac0RYIJDFvrp9k0TRnuenViVT1MNkAWZd0cpqzdbY+Vke7XYPU6lZrCyv4+raDaSSOYSDUcfyrlGKpGAyL+GwH9ncFKamUnj24jsUSkVbI2zpeaGGa7fu4Pq1O4glphGkrEckZiAN5QCanYbJf7CAZLlcQLVWsiKAlBeJR10hUaby1yolhIJ+zM/OeDrqSfS6A4T9IUsfpxZ6CEEsEsgfjW3eM2W/Nxhhc2cLw7EPufl5Y++TSV+pFHF6duxIByxAa0WBactDNsdjqRhmFuaweGkezV4LB6cHSE6ncO+d+1heXUFrNLBxJCBTKZQMmC3lC0hG3DmSfZhbmLH5VG7VMLM8b9IDA/hxUQAAIABJREFUH35y26QlWCSxcjbA0R5ZkK+swNfu5pYF4hj8mcnlLCukWHYBAQJm7mwJxINhpPxxA7vK7Qq6oxby1QLOa0UDBedmFpCbmkMmnoF/7Fib2wc7lvGwun7ZpERu3ruJRCaFcqmKZ8+emzwMZRWiPr8LvsXCBrTPrSxZ8cVWvY16uYpaoYJ2qQo0+yY3wn2r1mqafnVkOo1Hn36Ej37xEwSzKQTTQUv/77a66JZqqB6e4mxrD4X9I5TyeQThR7FQwNlp3uQJwAJoc1P4i7/+KyxdXTF94mZ7hJOjE0SGIQT7QH7nGN989iVefv2d6QzPTHlkh/NzDOBDeiaLP/qLP8f6rZuYXphDkCD9WRn18xIqJ0X85pe/Qun4GLMZFkNLoskzH3e9RAjZ5Tl88LMf4sajW+gHgFjKSYCQBd0tdVA9KePkzQHefPsCx8+20G+3sHhpCYnZNI7LJyh2ynj0w8d495N3cfnaOmKxsH13+9km/sPf/D2+/c0XCPZDuJRbQbAXwhKLsaai6KKPk0oeJ9UTzF6exd3Hd3Hv4X1jiZIxTd3d737/DJV8GT7qgPfGeHD/sQUp2o266c0ShH716pVlQ3GeMFhHFSuefRPJuIGxBGrJGCajnfIG0VQMU+m06SdzH6R0BPczgkEM3lGnfiZHJvUihj0fDg9O0Wv3kAjGbf5lUlMW0AgnQmh0G9g/2sKzl9+i0akilg4jGo+arjg1q0cMTHbJXB2hWW+hXWkizj1kbtGKjloqeMiP3aNtvNl9jVF4hFuPbmBueQ6VRsXadfXKdTvPnu4fo1dtYf/NG5M88oFEgTBSyRiScRa3DuHatStYWl40+ZDNLcr9sF7EOY5Ozy78LgafKHNDsJBAPLMPWJybdpJnkEqtatqjM/NzuHb9pklprK1vmI1lQHJ7extf//4L7Lx+Y6xgFkQc9IZWe6FDWxsOmZ3jb4KzPD8ZwGfa2Ex8GBjzmMElAtAMnlv2SCiITJb2c4jszBzWr6zh6tXrFqDe3z/E8f6BBb5oHwgWWzTRA5UGfRZgHMPHAJyPrFUGraas8CbBdH6WBWYzDIiPYWc5ZkvZOdjnfI1Ot40e9VlH7szOoD/Hmucs2hzaKH6esnU8z1GfnJlJLFqoMyD7td1kn5AdPoUINeG82gK8JoFyY0gvzCK7MIcp7j/hoGWMUI+d0lsNqxHQtLMXQ/fsx4WFJVy7sY5ENoBvnv4Wx/k99NBCLOVDNOFHs1OzWiXU92bQhePIPZJnEs6L8chlNbGoNc9kxoSv1SxDSQQq88m8PZVry3zJ4B9K7slHEFDE86L8Oxtjr/g7iRG8ns5RApA5ZDzHqlaGA+1c4TfaX/n9Iq9YBpsHnBnw0XcYxSSwwf9/H5Mg8Cn8YhLcUrupXSzQSf7mpK9OJrL89AvwjP7c4G0RxUnAlsCM5qIjFnlAt6eRK39RvrMAbTsbWx84f4oBewGADnhyhB4B7gOvkKGYtwKB+FllFLtAyNusawFkAqzk+wnI4m++Jz9eQJd8ar4usJnBWv5M6lgL0Od9hS3pN8/FyoB3oFbA1hbPagoOCIPhOtMcmAR/2R6By/Ln2Qa9LsBT3xV4JpBewQV+Xn0j7MiBvG9ZubSzwq4Ezv3H5peuxTYr05evKYgpDGASn5Jvr3ml+SLf2ubp2IGxChyovzRHeMZ2WJDz2zU3LDgwUViPEm0XtnFCCkaBEz2jnsMwHg+gFdAu4FtrxuYP9f89aZ5JkHTy/nxfBDaR7C6CHZ4/qTkpouHkHFc//eE6cEEgvsYxU6BI80RjKJuj51MQRaC55gT7RtefnF+a6/o+PyNsRmtk8p6yAbq/bM0kwC2byc8KT9PY6FqTa1JYj/pU2Amv7eqtOdusPtDfZiO8zBPKi2meyRboegoa6XXnR7ngHM8A7CP+GP7n2VFiEG6snNWQjdD8UcBA3+Xza85OAvi+/+W//2/HAvb4YW5KAnT1JQcuuJQdNpYXcs4AIwlB29Rk3MVelhERos9r8v8aCHUYDZIAMwOgYy7FRJEMFWvjPe1QwMJbUVdl14Avr6our8t/igBokrA9jqn7VieKnaQoozY63pP34OdkQPj3pGQGjRTbpcWpDhVIo01PzyxAWQZF99Wz8Xci5jZUTVT+f1KUXfcQw5Z9JKbp5KBPRrImU1q0ONWPAsGlx6xx4+sce2pz6jUBw+7ejk4fDrqggAG9cSdt4Saui5CwTfqepF2siEnbFVjKZNJ2eL6IWvrc5qj5ofmjw8D3GdAaZ22eBKn0THQ6eN1JJi6vzf5QMGOSaW+bfMABEQoiaPEqgqxNkNfl9fm8vCef36WaOWBeC08bv+YK141tyN7BQ69rffBvaa9Lr1sLdDJaxvYILJ5kMHN+sP1sH9uqNcq2EbQjWMX2sr84DrwGry/9cxl8zbMg2StekQIdxCRZwzYTIJU0jjPULKBBY+XSQfgZVSXmWCkYovVGh2Vys/YHnDYbq2jzh84CnQl+LhiKYTAOYjgOYyZ7CcnEPGazqwZADzo+jNoj1M/y2HrxwoosmWFmhD2VwIN33sFN0+0EqpW2sWXi4xDClIMo1zGoNtGsllDtFFCuUqahiEqN2s6umAodJ6ZS5nKzppPHNjOQYqwRA6CZul9CKBDEgwcP8PjxY5sbz1++clrIYSf+7/P57dpcb3fv3Ddg9M2bbUupp9MSibnsDjpRBKCzGVewlMAgD+8727tm1xZmF4z5TGeFz7i7u2tyFcGQD5XKuW0UHHu2zTavkbOh/McxIbjG6xLsNmZurWbzZX5xyeyNsYSLeU9epGl6mGSxXjA9Bn0rsjawRGMfMklqLE8ZCEDmL+FggrXUJmS64+LiioF+owEP0EN7jeA5AVvabRZKisfJdF4zgIEArBX+CTmHjCmpJgPQapm8Bx1s7jWNGsHNiAGGTI0ju4wpvkR4Gp0GVhaXcPfBfXs2OpVHe0c2HmRBERgvFytWkIrga4Cars2KARQRVm5Pxoz5zudp1RsGoE+lpi19kmNENrAdoMauGCMBCjrsq6tXTJbh8CCPXneIa1dvYSqbs3YS6KBMQ71ZtXsdHO4aSHD//l1MT00ZAMHidgQ+jo8PLZX/1q1bWFtdtblCyhPtDvc9ziGC0Nr4DWTLLlhWQqGYx+HpAfzBMZZXl3B5bRnbu1t48eI5pnJZXLly1YI6J0d5qraZHAEZ/yxUx6J2S0uLKFbyePr8Kfb2dtEbdLF86TIuX1pFNJFEOpU1pnc244Cu/f19Y1uS6Uvt0Ju379rrr99s2lhxjiUTlDKImh45NSYJijAN2dKce300mq4S+tz8MtY3bmMqM49gIGFgDwtOUg6FrGzKYmxtP8ez119hPGpgfiFrxbfM+W8OTc5GKXlM16d94l5mh80hmVN0IgJW6I1zsNVq2/qQc5vMpG3dOT3VKWfPrMZEw9huxWIViUgSK0trWF5cx1SGTLiMCwxXy+i0quibJnzX5F+YgcC+/+7Fc1eMl4DFMIhkZgZ3bj9EIpVDKj2NUCxuWqEsqNjrt62I23nxxNKnmUbNuUOdUwI5nGfUBafGL5nWc7OzFowYDshkiSPi92MqnkSDwYitfSuClklSU90HPp8/EMJpqYRkbhorq2vGuGM/cY/48qvfG3DH1Hmyt03Ddkjb0TVdWxY5u3H3ljExN3c3DQhbu0IAdw3ZpXnbW1iscXdzB2eHpxYQybHAXyRumSWBKGUemmj0Wli/uY6HHzzGnfsbCEdMaQnDKpA/rpv27oun3+HL3/3e2J3XNq6ZzIoVamw3TOaAQN7iKsG6dSRZYOWkgUqhjDfbr7B3vG8SLT4r0Ja2vWQuN29BALLBKe9QrJUQS8Xxs5//FB/96GNE0lErrsgMB4LQRweH+OK3n+PN85cI+wLo9NvGKI6y4FssavMpGgwjy+KqoRjO9o5RKTiZLtqEaDJhoObClVW8+9NPsHH3FuJTCQx8QLVURq/WRL1QxNneIYatJqKRgOmxco/4+ouvbc3zfixg9t4PPkJ6Zsr2IY4fxz408MPXG6N0WsLT33+FzWcv0GnUbb+g3WTmRrlWQyIzhU//+OeYIXt3YQ7haMSlVw6GyB+f4pf/79/jaH8PmWgEy0sLLotr2Eez3zUA+sOffIKVG+sIJMleDWLImHkfpqX94svvUC/UEB8ELaPo5dNn6KOH7MosSv0qmr4Wfv5XP8d7P/oQuY00SW5W4A8V4Mv/7wv83//n32Jc7ePa4jXMJiiPEcLR+RHq/SbGCR9G8RFuvnsLH/z4A6SWuEZMxh6V7Qp+98vP8fKbV6gcFy37ZmFuwQpqGhDisfG4lzCrhjsVtbdn5macREA4YOuc2QqUtiG9kPUfCDJTZqHRqOGYRfyo/T6gHBilLJawfvUKlhcYVIyjUmzg9OAMneYA4WEQo3rPxoX6+9MzWaSmYyg3i9g9foNhcICrt9aRmZsyLexgJIpWs4/D4wJOjgsonZXQr3URGlEukNkbtLEJhOJBu0apXcL1h1fx6JOHSM9mcJQn07dic5vB0ddPXqCwc4QWA8M89yYiBiCGQ36QdM0gzc2bLL563QDgN9tbODw4tuKnZwUWm+3YuZxnD4LBzEoh0GgyNDznh1xxbAtOjX2YXZjHO4/fxYeffIyr164hkkqi3+7aWeTp19+aNjoLL/bsWgRARkYQYkPMB2J/s/Cu59/Rfut8QYYt28E9nZIkLGJISRquOQavyLxiQNxsOKWhKnXLVqgWy7Y/c43Eku7sx3s1a00L3vn7Y/Q7rjAsz3Lcw2zD95OtGTYbMpVKmsQFM6jYH7QzOrs6ssUQI8+/DAepoZw2MJr90ul37blYJJhn59n5OUQ8EIrSVwSeD3YPUDorIpVIIzh20o+0Nywey3Mp/Smy9GcW5y2Qk85Nm1b44fGRneuYocHzDIsb2mcz01bkeml1AYh0sL33AkeFXfTQRCgxRjwTwjjAc17TKpdyP2P/snAhC+fy/NHuNuy8yDMcz7RKVeeeY/WQvGxiMqA9hNGBEH4HdHBJGljinfnl1wuAM3vYZyFpR9oRGUt+ljHiBgSonV+oLFreg3rL/JxAVY4nAxv8DmVylIVrvj01yb02CqjS3wL9+DnulQJ5hEPofXvD55AUAavfxytogDRXOX8v8IWuY+hO3lM+pMMJnJTmBZjt1TVwIA91s9x17YxOG+WBeTz7iqxjDEbOQQ/teUtOArpefRPu5WKZyp81nXgvK5nfVX/a43oAo0Dayb6Q/2f+vgf2632Nq0BFSTKqb3km5rU5Tn8QKOg6xiT9ABGmDIwdOdamAiAKNFDXXz6qAC71o9ogfGqSJSp8RvON3xVoKBCU91C2s/xy4RGaQwJ9eY60gJMXTOccnPTlBaTyfY2hxpPXklSpQMfvz1GNpQBY9b2NOQlwlOXy5pu+O9kPwhY0n/i3w4XeFuC0+Tly2Mz3QVxeS/NCc1RzX++JHCdcSIEImx+0zxNZ+zam3tzSWnc4oSODqp12dieBzpPQ1ff4Gt/T5wWQa12Y3fBY2woeqN8F+jqDJbPlWP76UduFsShYwWsIW1L/Kighm8BrTIK2mnfqU42ZgOnvj/UkwCv8apKQp2ecBGr5Hb6u59bf3EN4/cmgiMB0tkO2zLT3zU47fE4/auNb/M4FOhTYcud/avO/1c42DC3kgscEoN04OILoJNAuPM/sAAv6esRKBTY1brZW/7f/6b8b84Ji6WrhamEJiOOFCKaJOSlQ0hajZ7z5Wd5EtH/eWA8tYFjGQ43kgV4TiJ1DJ1CGR4ZD3+F1yWLhdfkZ0+4luOF1gH3fo/MLgacRdgcor2qr910+M68npu4kAKnJyfvzx5D/mIv08Tt6ndckKMA+42bOZxVTWZNBgyDWqKW1eZVl7QAWcAcSRXP4eaVx8P9i97K9Au0nDZ2MsAyvOYMTQLkiPTK+inaIBa4FL1CQTBCOMa8rjWBnYPr2bCr4pGIf3GicYXIA9WQfKVBgm2CHRVIIelF3dc7G3J5p7AEJntC9xoHfMUAx5kTyJwF2AQf8DNvKtrD/mMbOe2j+yHDwuwJ5eXjU923MPI0l9psYy3pfBlf9rb7WhqA2aYNiexWwkH60DKn6X8aNn9XmrzGWoZb8iDHsPB0kGS/Ncc1v9iGfnWtBwLLWsNjkdEx5L16L99KmqMOiHdi9YjqUStEmxu8o8GOgJo2hz7HH3Xp20jd0dGiINIc4Jgp4aMPh9d193XVk7FwKYN8DVhKmVWtMZgOBh+iPmQo1h3g0h7mZdcxMrSIRn0FwnEDh5Bz103NsvXqNN6/eWJuYmki2zJWb13Hn7l1L6zW2CtOkuwOEeiMEuj30Kw1UWKG9X0Gj4wrQWQpnqWqAHxlDbC8ZU3QCSGighjKfTYxigiusfk4d4Y2NDeuXwnnJbAKfiexlSmCwD+lYUZqBshIMBOzt7dnhPJaMWZoqhj7kpqet6ncqmbQUYvbt6xevrF1M4eQcXlxYQDaXw/7ugbFcCOLW21Urdmb2gWncYSfjIL10jgHbzOIzHDNe77yQR6lSwkxuDgtLi6bXWypT/5kpgC1z0rlfWXSd/6cUTLdpqeb8FwxHzSmcTk2hkC9a4ZxEOGHFzfj67OyCaeZmUtMG+LIPDRhMpVGuFPHmzWt0ey0sLMxgKjtlYCYdfurZJtNpc/JYdI4pmpzPlBNhu1jYjEEspr4SxCdwztf5zEynJyuLGplcZ9TspIQCgwoEn5kNQCBK+pW0XZQeoQwBfVIyr3uURGg0LHWXMgVX1q/YnMjnz62NlEsw28jfGCIajGF5+RJuXL+NcqlJF9FYeSmmWJO5EPbjLH+EN1uv8PrNC1SqRaysLODS5WUD6sgAJVDIseLzME33Jz/+qUkM8PtNaqJ6dQCoi3h6cmLzy1ivgTBymaw9VzQWQb50inzxzEA66mYWy+f4/Pe/Mwb01es3jQW2v3dkc5LzmIzw08Mz27soeULpBxbFO8qfWJ9duXodl1bXEY+nQPFfMtipNcs5wfVCZ/XLrz43nX7Oa7LVyJYjkH5ycmROyExuygEjZLjUGwYozmZzNovITt87OMT8/CW88+gjXLp8HX5fzMDnQDBqQYp2u456o4TD4y28ev0N6s1zpDMxpFN0UKIoFMrGzNcBX0wbttM5Oq56O1nvfE7OTdpM51A0TA+VY5Wbztq6IEuSBUEJdhCQ4VolK49FRBdmFk2Dfia3hHRiyq7ZaVTR7TStmC/lN7hfsV0EcfcODnB0cmqAQTKdQzAYx5VrdzCdncfU9KwVySrXG8bIpOxHu1NFuZJHIAhL37fshnrDgnOjvmPlkcnG8Zyfm0MsHMN4RObgAIlwFFPJJHz9Ifa3d/D1775AkjUucrMGaCSnpg0Y3bh5EysbywjFAPooezvn+Nt/9zcmXfDe43dMeqdJLXXv7MN1V2s2MDU7jYWVeZwWT/D81TNjCc6vLODm/bsW9CIAerC9j8JZAZeX13Dn1l3H4AoGkS8XsbnzBqfFMyxeXsTGrau4ev2KrbdY0I9Os2eyLMeH+ygcn5q+av7oBHO5OVsHZGx2Bm34IwFcubGKj370Ee6+cxuBkQ/1owbO9s/w5Mk3ePr0qdluBtFp/+ws1h85YCoaNzYhQchrt6/jL//Ff4LFW7MmQ4IIMG4DrJdGQO3F02f47B9+hd03byxIyICoPxo29iSlF6gLf+/GHSzlFvDq6TOcHB5ZEcezfN4YQQSr5y8tY2H9Mq7fvY1QImbyD5RtotxAjcUmG23kshmsrS/h0uUlC0K9evUah3sntnccHZ2YLec9ORbU/p8i+zIYRdAXRKfRwevnz0zHvFEpY9Ad4PLlNQNaTk8LGPr8uH3/AVbWVpFbmHPtirGqeRBvXr/C7z7/DIWTE4T9PqyvXDaZCf7snxwhFIvio09/gNuP72MUCaLnkQsCvgDqZzV8/o+foZGvYDqcQrgH7G/t4NX2awQTAaQWpuFL+fHxn3yCxz94H5m5OHwk0JDs2gG2fr+Df/e//18Y18e4sXwNC8kFG6cnr54YAD1/fRlXH17Fg48fInMtDoSAQQ0I0ncaAEdP9/HZP/wWL78iE7qCoM+PlZXLmJuZNTvJzAbapt2jA3R6HXsW2kMCsAR1UomEkT6oMd+o1uAPRu38uLg4bwWJuc/vnxzgvFIy+ZA79+7i7v2HmMvNoFRoYHdzH+fHJfiHAYSGAQzrfWP8cw8KRPyYYiHdyBBttJFdnsLjHz5CdmUOoPswBFqVMbZf72HnzRFKZ2XER2FEg8wKadiZh9kQ8UwMvugIviTw4c8+xLVHKwDjfkOg0eiZvaP2+9eff2kSLIEeM8RY2yCA8/wxRsOBBasw6tnewIAmg1CsU8CsLBZirNabtq8m0nEL8Bzt7psMGjV8eR8W5+S5Ub4QjRILM7/z3nv46OOP7czAPZbB2vzpGQ52drG7vYPTgxOwrooBKz6/BWUoAsQkYL4mcIPMYAHH3OcoLVarlB0LlwEwkpRDfiswyX0kQS14AnkeaGHa/GMqOLkif9MzOSyvXcbc0qKdp9g/e1vbaBSr6Nbbtm6SCYJJLCKZgD/EQoE+Y5/zOZkBRZkh6lYT4J7035ihxfYaIWPgmKQGoAy6GJJFGXaa07fv3cG7779nfxtYOfZhf2vPCrO+frZpZIVBb2TyamQsGgBdrTt/cDhEYipt63X58qrZHcqKUV6J/ZNOZex8RBA9y+yXaBx9dBFMjNAZVlHvlFHrnqPYOEXf30QsEUJ/3CVKDB9lgao1r0AcR2JgoL5pLofDds7hP9oGBl15pqpWeGbrGgPa/CgvG5br0PxtMU49uUsRWeR7yO+3wtUeICISkOYA+7FVdxJlrENBDW6RW3hvZqiJQEVtb96D+ADvwR+egShhJeBHc1X+hfw/C7x5DFCBSJPgkrXVwzDkl+haAiZ1FpZvJJxhOHL+jPwctYX3cSCP06jm+3wmk3XxAEVr5/gtGMzPCQxkpo+AGwO9xg6wlh/mPO0R+tZPfTsvSzKCbeOzC5ziGPC73BMnAUIDAL0fkeWsXz38QM8gYp+IcsJljNDSd9IjwhnoP5gf6EnX8DuSKDFAbuz6gv83wB1O4lNYB8+2RqqKx8wuazwEWAokteBPp3Mh+fF9sE99LBlXXUdgqYhRHC/OJ/YZrydsRgQx1WMyG9VyrE+2W/2k9kxiM5Mg3yRYrDZoDqp/BUJPAr+6LvckrSUFIGzkPZIYr6/xnpyzAqA5Rm7+OAIoP6/zL6+rsRAuxNcmsT+BwZNjr7XOdtD2auwvMD0vuKJr8Vk0HvyO9gHDdVg/w3uNv/VZXVPPp+AP7yHAV+C0rqe57dbdW7BVIKvZbw+EF46iaygAoOtzfvGfsEWtj4v90BvkySAL76O+5ee0fhVY4r2Ft3FcHCHMjYewo0lQWe0VVqb1Lzuh/na20klsTJJZ+XkGiARAT659AenqD/W7cCUVhnXsAfdjWO/YFepk8Vf3mtN8n+xvXZO/2R717WTgQnPM97/+j//aNKC5+Hhw4xvmOHigrpzNSbBPmwRTevhw3LC1ufBvGnwtVlGwtUjYqMkoBh0EAbzWUL8zvEyzErDmOsch7S3qAHpSGQZqtd4W/NMi0m9NJrZFhluGRZNY7dMC0cLWohB7VvrFYhXKiPB7vJYOLHaI9PSgZGQVQeJnJaUgtjUPijSAil5qoAWGGsvKS0+RMVAEUYvUwDoWGfEirZNGQxR9aQ0LTBUgSGBIz+A2KacZRkqrQElubJKsUJoanXm+lkw4YJ4A9CQIIFmGCzYsCx7l87aoeeAT6M7KKuwnbXr8v23UXqSRwBg/y/7VJi9DpcCCFrMCH+w7AzV7vQvpDW5sbJOkSMRuZ6oh+459pvtobshI6VkEJk+OI/tTLOfJDUbBGOmEa95pbU1GAnk/BXrYZq4vshJ4P2UHyOhfLNyJlAu1R0aAvwXK8/MXgKkx2V26k4Btsf1lBM0J83TgFZ3TgcPGyCugwucw3WFLrXC60bwvgTvJncgmsB/Z32Lm8/88gJvRjbvoMh1ozilWY+ez0pkslpiKyVT1DMbDGKYzK5jPkvm2AN8whsJxEYGBD6eHx3jx3TMD5uiIks20eHkFN27edOx26qyRt9ujbEcf41YbXeoBd5podKvGgOb92D7p3HMDt8yQXhcDr60Ez22ORF3KD6PKpvFH3eqM06rsdd/K4vA9snrZxwQv+bwEyMlIsawAMjS9g2YsHLW0ShYNJEuYab/0ws5OznBwcHBx+KTzQmeHeqgGgo565ghRQ5ZzKGyBQqcnyXlNUJP9yzU9PZ2xNFuO1fnZGbZ2d8xZW1xe8GwA9fc8G9Vk4I7Vc7vooIOIL2aahASaOM7tLgMfEdOcJTBZL1PmJokHDx5ZUbpEPG26mdTszOdL5gCx72ZncwbOvXnzytityXTcHEyzh4GAFWUj8MI5Zey16axJRBRLBRQKeQuAsUgaNZKZwmzyE4eHxrKOeLaLUh6cl5GIK6TLfYNF2NgPdLQoSUDmCRnVZIHtHeyhXC1ZWi6fn98hqMwiaSuLyzavCEATULR0ZBaHrZXt9UAgguz0LO7eeWg6xgRPyXTnxsz54/MP7R/1e5+9fILDwwPTVqbGbv60YHqQ1P+kg8sgBYGgn/zk04t0ZDKveB06r7QFp0fHTquWMkutrkkdrK2tYXFlEV0+y+EO6p0GsrNZnBeLODw+sQJfV2/cRL83QP701Jipq6urtgZ3tvbQHwyscGJv2DHt0bOSY1yvX7mK+cUVzOQWDOCnw0cZCPYt2YLc/589+xqnpRPMTM1gYWnJdIOppUqZEYKofoyRSSWNmVc9LyE7lcOlpWUDoNutPrZ39pFM5fDeux/j5o176Paoee03vXMCdgR1yYCuVMkQ30axdGqazcl4BKnpFIqlkq1dzkUxuSqVqmk4JxMMpkWbAAAgAElEQVRJC+hw3lEGh/aIqcC0b0GyU1odOz8MeeYJ8n5ujoZDQRsj6iuS4U1JBjLvFuaWkUpOYW52GZnktAHo3WYDjXqVsqTm2NOpZ8p4KBw0wOfVm9fITS9iambBig9evnwVl9euIjOVQyji9ODJXh8N2/Z96kkPhh3EoywsObKMExYtZcp/pVQ1G7K0uIIsWWuhKCKBsMlXUBszl0lj1BsY+5kFvQicpzJpzC4u4NKVK4hPZ7C8vo50LgoSFFsd4PQoj7/7u7/Di+dP8Rd//qfIphNoe/UCGOThutw/oGRQywA5X3CIJy++xfbOJhDyIUGbwvNLiEydAGazs/jhxz82MJSELbKRq406tva38WrzJYKxMBZWFk0CYyqbMUCHYODp0SGODg9Nl7Vdr1shuFHfBZ7DsQhqzTLi0wn8y//8r/H+j+9bYT4Gb1ACCnslk4TZ3dxG/uiMdY0vJBQYGDMAORI0PVXKjjx4/A7+6BefIkqCeNr8eFBmtN0coFVt4PTwCE8+/wpPv/naAgCRRByBWAS94QipdBrvv/sB3n/wGKlYCuXCucmPFPKnODg8tMyA83LJioXGyJqOx0w7mnJHZEqyECO1Zql9f+/+bdy+dxXBKVb+BVqFNl4+30QxX0Ipf266yf1235w0k98JOJacMbojERzu7QKjjjFBCVinkxkrvDgg67M/RiyewMr6qukHE4idnpnGED189/w7VBtVy0QIYGxALBmv8WjCzmgEw9754D3c/+AdxKfSGPpJDAmi2WjgZOsI333xDTqVJoIDH7KxtJEInr58huPzYyv8m1udw8c/+wHuvf8AgWQAJCcPO8CoAWw/2cbf/h9/A38LuLlyA+GhK0x9UDhCe9zB/PoSHv3gHdz64Kob4wjQaYxMZmTYGqKTr+H5l8/w9Lff4OzwxDJumGnDfZVrnA4T1/Nx4QzFetlYpQQyF5bmLXvv+PDICslRrqZeqZqOs86P2bmcAasnpTOUmzV8/ONP8MEPPkQqFzMpL9SAwzc1HGwewj8MYzqaRrNYRqtWtf2NxUzZv11fG4PoCIvXFvHpn/0Y6bWsAekE4DsV4Gi7gKOdM7QrHYxafaQTafRaLsOz1Wsb49yf9CE+E8PyrQVcfbiKIGsFE8inX90DioUWnj95ZlretfMSEvEoEtGItaVUzJsaBZ1ISjAwuJibnbNshOOjU+zs7VrwiXsApXiYBcHMg63NNwZCc1ZkEk7qj31jDn0giOlcFnfu38PDR4+MsWvZSUenKFL+6vDEAjFFMqAJDAWc4+m+z2LLHtA2cMDrgOf7QMjAVJ6RuLdQo9icVBax7XTR7rbtrMMAgtU4CQRtn6REGec8pTuMCBEJ49aDe3j34w+xepUa+1Fsb23hs1/9Bq+/fYbyyTkCIz8iQQJw1P7nmSNuQLSyCVkAk+cOA5OTrhA59wrOzb3dbVvjDmh0AJ3O7yxezc9znr37EaWFPnJjzZ8+x7uFz//p1/jisy9Na7rd7BoAzfOlMbS9OjnMzhgH/ZhbWsbGlWsm1UYgmIEJzmkGlrg3zS0uGuuQ5+Zyo4xgZIBAbIhhqIdSO4+9s03Uu2VEk0GrCRGPuXN6o15HsXhuslgsuOsLsJi2S9mfSqeMuc39k/3JcykDjzyjMgvPfEaCDHbCcSy5YMD95oBMAisCWzhn+H/5cvTzuXcJFBZIRGIIi0q6VO+gy+LzMjoNmKbOtvnHLg1cIIz87zbni1cUbTLAIbyB91Mm1CRAJv9S/jYBU/4IBxB4JkYuswHlg/K7/HF+vdOS1XwgI1xYg7AUXouBGAXH9ewOoHEZi5pTtFEOsHkbsLFntRKk7IDJ6w/NT2fwS9mvAsAnCU8ixWlsRAxUVjXbwXvqO5MYjfxNPS/71YBzD+SjNKcwBYcjeOMxdgCVJF0ngXkbQ/OdxoiGXEatxpxnMJ5vGTDU2uS4TpLCDJhjjhhtiP8P26Nx03hMktEE4ApvEAjNNrL/eD1lhmv+iMFp4Jv3I6BYbdJ1J3EnPe9k//F94WqT81h9Kf9d3+FnaBsd2cvJoWre00d2uIHDbxQEMFK9x5R3feHAWJeBKna0UwsQ1iWQ9/skOd3rYqy9uc3XtdZo198GTdy92DbOdf7wvUm87w/b6jIbBGAaUOpllAvTENg/2UeT620S+JzEP3RN9rn6Sq/p2fme5gm/O8kEn1yrhnF6sq0XwS8PbBZgq8CGwzZcDYNJ7FNzWMGcSfKf1qfWgebV5HwTRqW+5/V5L95D/SFCpNao4ZJBJ+sqDWjNAfXJ5PcFSru+dmuc84fX0Q+luNzfkiRyEsKTc18YqUDxSYCarwmEt/v823/zX4/JqOFC0+LnDSw6nnDOmjFfPc1nx6RL2/t0QC213u9o2kK7eROTy/CKk00+GB/EIh9eigGj45yg7DRLbYo4KjwdOVcwwQ2opbJyMjPq6VVX5HuVWt36ZpK5rQWoDYfAOh9WoK7ur+gYDZE2C/7W9fl5tkUAnAw3ryUjzXYrisbXeS+xUtkn7C8tdA0U39cCNflJLyKoaK8GTJOF19dGzj6QXpZAQ7WP1+Fmy/7i53g9HQ6kGyxwmq/zmnRuJzdw9rsZ2Ikx0ubkAg9ubHXvdMpF6AiqmWPvGWr2oUB2fi+WcFrNVsjMOzia4WfREq+Kqvpa48ENqFIpX0SiJqUnNLk1oTUe6nONMa9J0Ilt4PzmP/aNGO0sIKSFK8BURpT9OAlm24ZpBTWcBAMBI35H7eI9FMyZnONakOxXbXZsF/uR350EoxV54z2syJQX8TOZhnbb2qpNTH3A78sQam7xbwHqelbNOX6e9+a61pyWkSW4qnvyWdQ3YkMz3fQtmO7SqZiqrcCLSWd4laLFFp7cANg+HqzJvjQQ12PZkuFHthuZRuwnOvFk67Donc8fQyySg3+URjqxhExiGb2W1VXGsD1Gv9U37c6Tg0Obt3QemDa+vr6O+aU5A8FiUSqjjuGj1t15EfViEaGAD91RB8fHRwZi8sAtdrgOojTdZoMGrCQLOzDZRs38cduhHSslEo4aeE0nWKA/PzeVdcUECUDzOkzR52FaQSU6PnzeqVQGN65dtzRNMivjkbgxiGq1ujl27DOOGceUz2dM4loZxUrR2IjUKjTmDrXcp5zMDfvaAIXBwB1Qk2mEPaeADtz23g6OSyfGok0mXdCDNpdrmd8lUKwCli7SHTAnlNcrlh1DZiZDZmfYAPFwKIb33/8Q9+89tmKL/LtWaeO8UEIhnzekJ5ej/i1cnx/tmjbpcOy098lOJMBLiQtq0fIwHwqyf6fNdrBQF+cjpSvIciYA1G11sLu1+/9z9V7NdWZZlti63uMa4OLCE6ABfZKVmUxbWVVZXdNS9Eg9MxGSIvSu0INeJMUoQqFXKTR60Zvs6CcopB4r9ai7p7urq9JnpalMJkmQhLcXF9d7q1j73AV+lYhggLjm+853zj5mr7322jYXScXnc9KmbE2Ox2zukxVNKQUyvcR2Yz+4+Ri3cWMRO/7jeFuBnyvULo1hMuBGTB15FhksWaotWWMsUHZ6cm4p1X5f2ABrAvBkfd++ddfWGwJNBFHJ9Ka+7/b2C6dTnU5bu6h7Xjo7R352Dsl43GyE7927d88ODuxfFihkEI6ML2pFX1ycG+vE1vpGG/3OwADotbUVDH1j7BsA3cZgPEDx/ALBUAQbG9ewsLTs7POian1NxjLt85Sp4JSWmc1Yv1MzmgA0WeL8zs1br9mzZdKOIdXvOk1/tqNSPTew47x0YnrGHCeyTTu9lulAk51/USoakEtnm0XqCJKtLq4hRnmd4RinZ2WMhj5cv3YbNzbv2nwaWCb4BNV6FZUyJUP6CEcmaLcIbB8Z4Mv5GUtQNqBrDF2OGTXWWTDy5PAEn3/+uc2j2zfv2NrIvqWj5kDqCEI8wA1GaHapt+j2Lc5JMupo/5QP4e/i6ZEVhUqE45jPFxCNJg18DoVipuvebzMgPkCYhd+iAbAgKJ0wjj81oLdf7iKZySAWz5j+a6GwhoevPzJNbbKn6HiTLd5u1TGe9IwFPRkNbI2gy89ik9Qqpc4110NKyWxu3rJ1IhYMo1WpoV2poVq+sLnCIlEsJkjQks+8vb+H/OIS7jy4j/zyMmYXC/CHw2gzENluo3RWwdbWFvZ2nuPdt95CJOTDsEvdaeeU0R4JqlJjnDI1c4U0as0qnmx9j92jXSZuIBAJWaCJoPN7736Ae/deQ7VCJl0VnXYXM9kZs8fHz34wR7ywNIfC4qKx9lnEibbM9HsWZE7FEsimU+jU2wZIcc6dFE9wfH6MK5ur+E//8/8ES69lHMhDn6wItA7HONw5wtH2IXp1gvcJJ/OCEQYYoNFvYByYWDCx1m5iZW0NH3zwM2TyDtSrVrvoUG+/00Px+Mx0rPeePseLZ08te2bt2oaB0EdnRQs+/uJnH+Lt199CNOS35+62HEuRh/wnj3/AZ599ZkHJRDxphd+qjTqSqTTScxlMqK1emMXDN3+C+z+5jjABcGIrTCAbAr0G8MnffYIn3zzB0c4Brq9sYCaRxNH+gQOEhgNkKAGWSljRyljYZ+DjzvYeqpSKiWexvLAKvz+Meq3h9NtXXWCIWtyhZBil2oWl+lPjncDzsydPcXZwgnatgUbZnQmu3bhqEiuF9VUDRalFyfVq/9muyZOgM7A5wcwBrq8Mtnz/9Al64yEWNlbwi3/3l7hx7ybC6SgmLE47HGHUGuB89xR/9c//AsNaH6v5JfgHfrPVAYboYIDUfBoP333dQFdfxMUYur0uKsUSmuU6+pUmDrb2sf9kx0BpnemWCmS+hq0Q3MQXwHmtgmFgjIWVZdx+7Q42N2/YHN95/gK//ZtfY3vrBeKBMBYzeQT9IQNnOcZLV5bRHFAPe4Q//Y/+AW6/senAZ2a1doHz3QEOnh0iOAphPj1nOtpVstrJ3q1VUGte4KC4h26wi5uP7uLDf/BLXL13w/TOm8Uhykfsw2PUTxqI+uKY9EcWFKZjx3XKgvyBPhCfILMyg1ghitXby4jmovCHyThicMUdPbp14K//1Z/ju6+/QqtZRzQcwqjXs0yCeCxkutYJymwVyO5O2dxjNs/+4YFJUDBr6+btW7bWUn/9048/MUCZcycRiV4y/XgvAtAEnRdXlk2Kg7USKNvRqrBeQgUXzIKq1jCa6iIT8HAOvWMDE9g1v6I/tDHrUxfZ50OORQ1TycuMSDKKo4kogtEwBgz01ngOGNlaxOejZB43CGbTcI9vdTtIz+bw0199iPc//Dlyy4tAyo9esYVvP/8Sn/z1R9j69geMOgPEgm7NJqAbjrL43xwoAcd1gUHZ/NK8AfKLy4uWpUmpI2YsUFP85dMtV2zQ2GZurFig0DJo42Fk5mbNzt58520kcmGQfNysNDDpjfDlJ5/hm8+/waDdRb87tKCAabaSxT0a2tpXa7YwGE+Qzc1Z4Jesfp4BKTVCJrVJF8Rjdu4sli8wt1BAKhNHrVNCe1hHb9JEuX2Kk+oBOmggEg8gGJkgGU9gfj6PwvwcvvrqS5QuivAFXMZqMOKH36TWXHCBdkIfnOPE7CaeqcoXTl5oPGXLqmh7NOIy05g55gWg5bMKsJTfwIC2GLfyH4w9OHRa2mKe8jX2u/kG9H3Yzmkgg5Jp8qUFxAiAZhvNTqfAqM7vbI/hB1MJAoFOYs/yOwaKh5zfq+t6wT5ei2dfgUwCZFwbXzGYpw2YAjcOlFaWK9cXfs+BZO49A4jCTmLhxwA0gUU+v3w3AdBiTDuMgBmpZOa6Yqny19gXkiETkCeylvpS/SLiF7/Decrv8bdAMLEr2V7XDw5E5Y/hFqzDMU3dd/3nWNpM+RfWIBzCS+TieJhUYdARDb2MUCtqPpXs9N6P1xOzlGd8G4ep7JJAf68vzTZy7EWIEg4lG/CChSJiifDFa/O7fCbdU/iMnp2/vUCu+kh2pHnhnQuXdj0FgM2FnErIyHZ1fX6fQTH9eMHWV8/7qpCmwy1cUUExhnm+NNwp4IBsYVcOvHY4nOxZBDsvKKtgg3c+6N72HovMTlmusgthP/KDeX1dRzZ02Q+sjjztA7VJLF7hFRoDfc57LW9bvH0pgFx9qbmn+/J7ItjJxl+B+OPLrA2NsfBBYW/KThdgLmKhy3x2hEb2hxjowjvZLtm6gGL6tryecCkv7icsUHKvCozwdeFrtg5PC056+4xtox9p4+tzGJEFb6YkYLZVz/Nju+BUduPpJDw0ttw/HV4pXXkXZDCi33StVX/qmsJhtX5qrTN7/B//m/9sImkNXlggND/MzYivyaBkwJzQdOTEfORiIyPzsh4VZdRi++MJaoY0dow7PiQPywRCHNtzaAuHQGA6k+6B3KJiQDGlQ1iAggUipsCsJpUAOe/iLqNUWwnksLMkP6JO1CDy3gRkpBckAFmGq37h5ziQvLckP8R6lgGxzWwLP8fXLqPow1eMSd5fQLF3o/VGNPhdXlugtDZeFe0TUKkFQ8xlgbx83wu0sl/ZNgGQmqBOO8xFN5VCQzuhs8G283DC1LRY1FHweYhRhFXXcGBo18aQh1f2OzcXsZH5XLlM7jIqzuvwM+xv/p99z0OHFUhrNs0evYCtNieBrkr3kqwK70vAW0Wp2Cd04vg8/Az7hE6MAFxtMF57FbOd92C7FChhn5kG7TStkNdWGpTAZYKyfAaNN79vwMlUwkKbox3Mpwsi32f/8LvaFDWxBcwrKqj5xe9yrgjAF8CsTYjXUfqV5iA/y37QtWUDquQtGxHozb/tM9OUK7dZTuz5OPZ8T8EPd/ByetTsE5PK6Tvtdo6ZgYn1pmMz+FzwiA4eGXdz1FiORKyvixdkPrYQCiQRDmYxHsaRSawiHspjOAghn13BpBfCZOQ3zdDaRdkq2MciXHT7yGTTBn6QTcjCPP7xAMNuF/VSEWeHB+6QNR4Z24NMYdoZXeGQzzF3qMc5P+tS84us1s6ia4OuAULxWMKcK6bAX716wyQyaGvFkrMv9pdlCEwDDGQ5so8I0rHoCj9DkI79wT5aWVrF7Vt3TIKEeqBkPBK063d6JgVAIIZM6Fg8agxvOv5MGT1hNXYSUUJ+Y0IHww6wJeBga0THZbZQNoNF6xLRuAFzZAmeFk+wtbOFaNwVIKXT5RgDQVvf6QgQgGa/EOTjJjaXz9t1CarwQEk1QKZPssgXnehrV2/hrbfetaJt3c4A9VoX5+clAy+SKTpDOdO4PT07wtHRAYqlU9Mbtk0q5DcWLjUYO702Gq26OWfSB6QuIe1mJj5jAOri3CIiATIBD03ShE4u1yjJ/bC/+RwLC/M270olB8azHWSW8jVWqOchihqzBF+peUtN5OWFZQPWqW3Lwj8MmNCBZxupGRpPJVAp19FtM+hIveMZ6z8WICSLmX3IfZGsIzK9nSzFsQUU6OiR7U5AmNIDuYyzeT4DGd8sRsVgDB2LsbEfawagswDdoNc1aQWymgj616stJyExy+JFTguaYFuRxcYaNczMzOLu3XsIRSKWLs25yDWNBQHJjD45PjagkjbALNVS+QJnFyXTSc7N5vHWOx9gcWHZbIc2zTW/eH6KNg9N3Qb6PcoEtQxIDEfoJDOANUK33wF8IxRPT0y3m45Ct9nBoDdEPjuP+dw8ksmMpV5TRiMYiGEuv4hsLm8SExynl7sv0G5WEYsHkc7E0e00DASgw8o9mvdog/IwwAcf/Bx379w3qQJLT//qO7P7zWs3zLYO9w9wXiKAm0Y6TeorbO3pjSama0a7oT2QKU8Gd79LGaAaup0muqMmIqCu+SIC/gj8CKLXHbEkqJOWIVgTdMEMzpFer2VzutFq4ujkzJjPUWYOkO2TzGL92iauXd00ZiD7hQywTruBVruGVqNsaxcn6KhPfb6oyX00Gh3sbO9jeekK3njjkelaJ0NRFPd2Db+8KJ7bOPLASTuk3VPP9DeffIz0XA5vvP0O1jc3Dawha6U96FsafumsbKzHfreJLIuIDnpWVC7MYpfJlOnSc/5TH5XyM7FkCOlcCo12BVs7z3FGQCMcxNnphX32jdffwmyugEqlbtIZzI7gmYFgZ+mCUjcBLJIlOztrASMGsuqNFvy+CcJBngcyWFtZRnYma33AgNQXX32B5/tbiOZi+PBPPkDh6jxmZpOIhkLonA9QOarhbPcM5ZMLzMZyWF++4g7eviHS80mEU8AoCJQaXTx7voVOt28BpqWlWcTTsAKN9VbL2KHnJ0UMmj2cT7NqmIWysXnVwMmDk1OTBnjw4CEePXwTs7msYeBUO+CayEKo289f4Juvv7bAGMEfFktlkUYW2oxnU5hdyWPl2hpuPbiL1Y0MApT/ILm21jetWt8oiE/+5rf44m8/RXH/BG/efYDV+UXs7+1Zf3aoTRwNA2E/6s0K5meTuHH9KpoNpuzvo1HtYnF+CUFfDNWLiklbWRG8RATxbBwr19ewdHUZm3dvIplNWBYCC7mVT0s42d7D9pNtYzrTfmbnZ4FQAMfFM1tXAgQ9+j7Uzi/Qq7WQzRBUn8H8QsH0kXf2DlGuNBBLJXH3jYdY29xAai5lexLXq3a1jsrxOT79m9+ifdHEbDKLeDBmMhpcu6vtOjKFWbz53lsoXF1CKBXBJDCxIF61coEqZZBe7GP/2TZapSZiobAV7Dw6OTaNX65XIQZuIyGMgn6sXF3HvTdew+Ydyg9F4WMa+2CIT/7ut/i3f/6XaJfrKMSzJsPQ6HTRGfZNc9sXDaAfGOFXf/+Pcf+NnyAcDWJogGIXp9tFXByUEfXFkI2nMWjXcVE8RrNSQ6fNzLIGnh9sodS7wMbD6/ijf/jHuP/WT6yY5dlRFRe7NRw8OUK31EU2weCtYxBxrpOFyT215xsgkAQyK2mE82Gkl1OI5SjLIQAohEQkhHAcuNgp4//9l/8Cn3z0G7QaDQseNepVZJIJ0/Wfy81atg3D9QTBKAtWqdZB6Ij70IOfvG7B0IvTIj7/7DMc7B1YQICZgQKvzIGl48w+DAbQHfQtEEJZhGGzZ4Aws3GYrWNAB30UahUz+yjsACYW57Pz6bSoMr9jZ+sgAeoIwlEGKpycxeqVNVy7uYncXBZHpyfY3n6Jk6MjJ9PGz1KbvdlwzDbfBJn5Obz5wTt44923Mbu8gFgmBfTGOHy5i4/+4tf4+pMvMWx0EQ/FrTjimKzAQASZbM4yuTrGJItagObKxroFX7iG0vfgvvvy5UsD6Ok7OF/DgSZsc4T+D88EhTncuHUDm3dvG8mAayoDrk++/Q57rPmxf2oM6NHABWMsRX48MQDa/AUG4iY+pNI5A5+vXrmOxcIi+i1m4FFCLWmsz3a3i62dl5idz+P6rasYjDo4qx6ghzaq3XOct0/R97Uw9HcRjvktBXt2Lot7d25jf3cH337/LQajLvoDnhUpAUFwaIBEykmOcR/kuPFsz7OCSQbV65YVY8DD2IGnXF8p6UMpD5Gw+LpAIPkZiVTqD8BMEZfsbBxLYkIpgeHENKcZIBbQwyAx5wYXXBaBFDDMMRHAZ/fysGMFpHnBFIFXBPDlz/IenGcCFs1HJ9V6+iOfnX/SNzFAdarBLLBQn+F8svNvYAp+TwFLAV+UQDcwcwo48vt8HgPODBR3wQWeFdk+Zj/yucUkljwFszitHdRpn0qNEiQKG4vTEUaEBfB+fDbVA+LrfJ+va71RfwpnEKbiBcH4eRGLREQSrsLvW9DVNceAZwdwOXtgf8gWxAQVjmBg1sT5+iahM9W/FpDJsx0DS/LDNYb2OY/kg4GKzIjwMtCn0hQCM/lbWIza7vXZ2UYFIwT2sy9M7pUSXtO+ZNvkv3qB4B/70zY3poAsr81+FyAsLEF97p0vGg8veG1Y1sQFKkzHfYo1/BiHEsDnsDp3PzFbef6yYIzPBQ68wQPZi2xVYyzbVr/a9y3g8aq4p4B37gcCbnVtBTUcLuQYumq7Ay/dmNtc4vyeBo/4t+xQmIjIqcJ6zOam4y0gWiC0nkP38I63riuMT33E6+ufF5/0rgF8Xe9pbGUjAmfFlOffsnPhfTbnp+xu75qj+SHSoe0p4fBln2k943fYRv5orvC3sjMEfhtprOsUIrROcT2xsfIUIdTzyFY1vry+YSJW180FMohxqF0W4Oi71wlAsw/o/yiApH3gEkua1tXzXl+2r/b5/uk/+a8nehDJExAAU3VRAigaIA4KPytwhg2j80SnizeVsQiR1+TnTWWUbKSo7mZwXRehEehLAFqAHRczphvyO2IlM4WKg2mAV4dFjEbm6HFABALzugIhZez8Pp1XTTJ+RgC7xPq9DGkDJ0xmIGr3doPiJpJLK3NRS0UkXF90Ltsp0JjfFZOc9xbIqQk8GrwCgBWB1KTlZ/h/A+qmaS8aQC3KHCcBmXwe7yTUpsPfVl3bTyDF6bO9aoe7tj4rYzLW2jSSw/ctWjkF5djXji1aN4CLmw3T1QSua7F4FZQI2uHVQINpX0rraTY7ewkA67klpeHuV7DvcOw4ThwPBg54D31OE9yYFSxUMa2Kyt9eu3OshoSBjfysFedjIIOpcH7/H/SRMSinLGQDC+v1S1CYzjPHnwCS5o6BccbWnLV+4JgQkOR1VdjTMX8dsKzDAf/mdxTU4OfZN+xf/p+fVeBHdqAx1mLBv3kPr7Yz2+tAYveP92O7xKRXFE5BFB1ghmOnJaR0EG3QvLcFUVgtfapdZNXTLVDgWPACyN0C5yJotElLLaWMgKUPO10vMkr57JT84CGZ7DNyA1IpBqGS0/S9vgHQfsRwdtJCLDKPlcJdhCZZxMKzSETz8I2i6DYHLpWHrIJ+D5PxEGcnh5bKnkrFUJifRS6bQK/dMICl36pj5/mWAZL1dscAAqaFlmolSzFkcTeOyYOHrxkgyOdlGjkZtGQD2nrRZ0rdAIO+Dzdv3sKVtQ1zpFhcplypoMMDLhmjA4L8sGyRZjW3G+wAACAASURBVJsFYKLIZB3LRAccOoLzcwVzepjOTLYIdT7bzQ6aZOwHQ3ZP3psbCrWcxfStkv3gdxkIZPBSc5iV75nezv6nA0F7p+OVy85hLpu3drNAFzWCD88OLY2S481+5xhzHt65c8uYtQS+X7x4YXIdDDgSTOJ1lVJIp5Ds9Vg0ZYUJEtEM3njjLeSyBWM+f/TRZyhXyqDEyKNHb+D2nRsYDLsOfC6eolQuGQDdbNUNeA6EfObQBcMBnJwdo91xYN7mjZsGXj57smWH1o0rV5FLZTCXzpsuMosrzS/kzXkjK/zk5AzVesXsns4MQUcyqdgXFjiLONmjy4Dg0KVAExN8VXiEfjfBRqbOdozNzoKHXMs4Vt3+GNUyte1bBkATFCczm+thpUJpCFfoif1GkJbALfWy2YcLC4uW1sugxmJhwQI2ZFoV5vLGTJvNZVxRyGHfNHlpqwTjmTFDYJDaxrSPycDVHSASRrmF3rhvYPL27r4BkPP5Jdx/8JqNzTGfve4AaLb/2tV1Aw4IjvvIAAr5UapR+qaMwWiMdDaH27ceYG6ODP+YyVZwv2Fb6AiGQz5rH4sGkQFJVhULShKEHo2dTEe1yjTiigUNerzX2QkiCGNtcc3A+nqthU5nYH3cbveMsX3txnULopTLJVQaZUcN9U1ML5JrPWV6Oq0ujk6PMI4QPKzj3Xfft35j1VFmS5HJR7Cffcv17Pz0DNvb26alSL1U/nDtKV7UEYnFsVhYMkDG9vFWE+VKEZWLIi7KZwZEE2RcX11zBSk7fTTrTnecuvC2b43HJnHjgn9Nc+S5lrLgFwGO3FzBwIX+gA6oD9eu3jSmrunzh4JWHOr4cBel0hl8GFptCOqsUbOaUjbVizqePd2xYNf77/3CCpHGg2FUj0/QqVVNguPbb782oFh2WO+08NXvv0V6dg7vffALXLt50wofEuxg7Qxqil9clNHrdpCdSaHTdOzrdr1uIAm1uvkc3B+5LpyeH5mUzPzSHObmszgrn+O0zICHDyfHZyiXazYPUjM5LC4uWdDm+LRo/U/wnmAF19WllUW39wYDBoY9ff4C/U4bZNUl4zFcXd/AjWsbyOWATh9odUb4busxnuz+gFsPbyC/mkcwEbSz4+nWGapnNfQqHfhHQSxmFkyex4KgyTDWNleRKQTQHgHVVhf7B0eubkckgcLCHNKZKPojBpeY6dc2IJ8s6LP9Q5O78ft9BsxQx5kAHpmgS0truH5tE6tkSuaoNd1Ht9O2/eFgbx+fffypFYO8f/c1W7N45qg3GhgFfMgUcphdmseVzavIFbIIhCkdFJ4yIvuolSrYfUbg7G9ROjjFg+u3sVpYtAwfc6LCfnQpu+SbYOQf4tq1Zbz55utIp2exv32AZ49fYkwbY4HeGuVhGGAfIpZOYOAf4tbrd/D+H/0Ua3eWnC7xANjfK6Jf7WLY6GH3yQ6+//o7Yz5yP2DQgdI+ZKHzJ5PIIjAGWo0O8vM5pHJJy0Rgkc3jozN0O2PWOURheQWbd24bizkUoUZu1NaBSa9vbFLKNgy7A+QSaduXuA4fFU+Rmy+Y7EU6T5Y3GZ9BlGtlkwk53t/D919+jaO9fUQnLttliL5pbxMIYSZSLD5jwYJkLoN3Pngfm/duIZ5OIJGI2Bzm81bOy/js7z7CR3/1a8xFZ5AIx9DpdXFeKZvWd3Iug4FvhAdvPsRPf/4zTPwBNCpNVM5rOD84R/mkgpg/gUwsiTBB0wklQuoWaOwPWji9OMYPe88wivvw1i/fw62HD+EPR9GqdOFr+VE9rKJz3kUykrSzE8E/ppJzf6pRMzcwhD8RQCIfwyAyQGIugWg6hnFojGQ646QxwjHMxEOgMsG//L/+DP/sz/5PNBt1KxLHYM6QBY7DIZPZ4J4U9AeNTdxqu0w6MqC59qxeWbc1kuen51tbOD48NmmSYd8VL6ZElxGEqOFMKatm04KUnF+pRBIJhBEPM5tlaM4pA93saGpOc84vLC7ams39h2faerliZy0GHSjnxT24Sx1QHpLY9kgAmzdv4q3338X6tau2H3/66afGIt7f3jabCZHhR+kzanmPhgjEw9i4eQMP334dN+7fx9x83nTzT3YP8cXffYJvv/ga6AyNAe0D2ZYsCgsEyMClpMZwYJIkPHPMFVhQ9yaWVpat3QycP3+2hZfPn9szKvuRZwUDpCIhOz+xqGthZcn2UH6PZxL2YadaR7vexKg3tG2MhIJWnVKXzr+kBKMB0F2ef0NIz+RsvSf4vFxYxsL8os1hrve0UZ8/iO2DPYzhw9rVVXQGDVRaRSTnYhiFuqj0i+iM62j0aibl4gi3I2xsXLEA43fff4Nag37wAK12FaMxi+e6TE/aIs9LPJ/wvGTPT1+kVLJMVHYW9znKhvHHAXuU2HHyGGKM8nwvwIUa9gK++JzSJaZtsYYB5zBlmMxPGzqyhQOHWCSSn3EyUJTj4OsMJLGtwhRi03pF8mMEFAmPkA/F+cL32Gb+lh8s0JF9IMBHYJlAqimUeun/83ULplggwQGcl8Csp2Ac+284lUjgNSltxIC9ascwa6zbHVjQhve3PSvk+osAtBiKBvCFHHORwXcDXqf3iYRcAUebf9OC4w4YYoFpl31gwNGUtGdn9ynhTAQlk2WZZn7zN/vXy2gUNiDg9RUYTfLPqwKMxsg2/WkXJCCoz3nGzCDZgIhcDIg5cH8qfcBsLyuP7X4LnBVzW9gLGcHqbwd2OEkAb5/w+Uw+cVrjS+0VACzbFY4jrMsR3lygjN+1wMuUmSp2sJ5DQCivTTvlb4H16j8BevztwDyHyosNy/8LJ5LN6W8xk21tIlDvd363yGcCMtVPIiXS/xRQaQG6aTFCAv5eAFsYgkBi3k/4gcZefSqAV+ROflfXYjBSeI/mgHAfvq5+smDSjzSeXWc4XEE4mgiUvL6eVf3Fv0XKEwao55dtCh9TH+i6smGBtd65LdBYLGONtfpI65kbh1ftYrv5w/7h84m5LXvke3+AdQ5cYT+Br7JpAfve6wuMF56lz2pO87ewJ42H2inMi33B4uUWjJkGvdRPWj80N9h+BQWc3Ti8kyQZflb9zj1eQSwGYp26hNOcF+4m2zUCXM9lzOsZvUEDu/f/+t//44kiVPwQH4wN5uSjMVjkdRpVEgDmBefoECuCoUnIz3FR5D81QCCzdcpU01cLoTYPNo4PoYWAxXnITpLh80FkcDQsYwtcSnS4xU+DK6kQbRYucu2ExRVNMJA5Fp9GtR2wzkM3P2NgxJSxLA1dTUgBfwLK+b6MVwuBIjhclBS1UD/yHmJ58l5eUJkDbYzQ6YZO54+ACBd172IsQxY4zM/TqRP4z7+5oPBZ+dvb52Jn8rdSn7yLDMdNBi5gks/Ae7KtZPjxmY9PDu2wGqGDEY9f9r8ZqAH0XXtOAePsC4HQehYve1ya09oweW+CCrQH2ohkDOjE8nnctTqXUWqNL8fHDi8xl94kXSc6kux7r92w9gTHLp6I2cHeu2nQ7lg0i/emE6fri23uNhy3AbOPFfjQgiz75jOyvaZFNs0yECisTYi2y/vzGmwfD+u8vxYcJ3/iAgFaRMQU1/xVZEt9K/0ttl8saEXIlF3AQwNfI5jO++kww2upqAWvrzlqc8aKe716jd+Txrg3zUobL7+jPtfmrPlIlilfC4ci1j9MNRNrfEJCxSTMmuxoNXxoN8K4svg6ZhJriAfnqbiLsC+JerVrzFCCJ34fK6Dz0HyKeDyIkI86eH4kqKk6aCMw6aNJ5vDBPj7/8jPT3YtRgywcNgYqx+7u3btYW1nF9euusKAOdAQYqJfI/q3VqKlXQavZMw3gNx6+YVIFXJTrzTZqlQuclYro99uW6sh+JsOW36VzpurYtCvOW6Zb8lBGqTcfnetwzBjhFqDIZC91+Si9wb60w2kqhvaIhVmCaDTrBiiTtUwA2sA039gKAJ4x4FKl5vUA66vrBl4S1CZAWawUTSNTusIsxkPmN+VLaHt8RtOrrrN4pSvwyXnkIsQBOxBTH3ky9iMRTxvDh6DnnTt3zeZ/+9vf4tn2U4R8AWMWX11fw9zcrAvodFvWJ2XKiEzGCEaDpvdIAJNA5svtbWNA0SFaXVp1OsiNNnZe7mIpv4i5dA7DjjZ1Or1JbFy9jt6whx9+eGrBUTqV1OMlI4ta0wxQqAArGei0PT4vbZRt4trBYktcc12WR8tSX5mpQ91cBhpiiQSCATKoAyhfEJx0my8B+6XVFZMuIVv98HDfdCwZSB0O3N7DQARtamVpyRgw+/uHWFxcRi49h+fPnyMVT+Gtt95EMhXHeekYJ8cHePr0e2Pl0jkhyzSTzCEzk8NkOLEAINvJZyJDKp6KY3l1Bb9//HuTWCjMFfDhH/3KgO+zc4LYlJvy2VrDZ59JJlCpUv8aGPpGJt9BEKTTHyCbmcXmjbtOczYYNQYaQUVlDCUTEQTpdPjHpkFOTXLqYRKQoiwFP8e20WZYrJIMOaZrE9jLpTNWALPZcIU62SYGO+iwMDWaoByZugbckSPqcyyEwCRgY0Nm6ZNnP2Do7xvzO5OZMXtdv7ph+xPnEjMJCOwwhZmpvmRB7+1sG9N2fn7OwORGd4hgKIZsNodbt+4Y4EtQvXh+gtL5CU5O91EtF003di6fQ26G1cBgxaQYuCJIzkN4Lp0zdjSdUq6HlMShDne5VjImP+djLssA6AwO9k+MRZ3P5q3wEp+HAYpKuWQg+3DUQ4QOeDhgfTe/sIRKqYpvvv4BN67dwwfv/REy6Tzq53Vg0DddezK1T08Psf1yy6RfKMmSzs3i8bMtA7/e/9kfYf36TfhDMTTbfWMB86dyfopuh8G9CKLURO910Gu3jN2YYio0WTcgq7tjOuwMrETijg0+M5tGH2OTtSCQTICfv1mw7NGbb2FmxhVqtDPXwAXfM5TEKcxbxgi1TGv1iskfHe3vY9DtWPZKjDIiCVc0lYAOAcT5lSVsH2zjxcG2gaK088X5ZfibE5PfIIuXY5jP5izQwvFLZJJYvroEf8SHZreJ7oCFVZk07EA1Ow+kXIFA/pCt16jVUCqeW9CHa9vy4gLWrqyYdvRgOMZFpQawYFYqjVu3NpFJcQ2ooHJRsWwR2vuv//Y31m+v3X+IpcVFKxpH6Q7K0xj4EA5gfmEB2bkZxDIsBJewgqvU7K6VK8Yw/uzXH+P4+Q42V9etsKRl5USj1te+SAjlVgPRmTgeffAmPvj5TxEPx7H3Yg8f/fVHqJVqSIVTKJ4w4FXEYNTHJORDKB3F3bdew6/+/X8HK3cKTv+aUtqNAQ6en6B6XEO/1sfekx1sff8EnVodcRZfDAKtdgPtQRfDsQ+9vpszXKdn59JIxggI+fH4+y2cHl2gML+E69dvWSYH193BsIPhZIB2r4HT8xN0By2bE2SIh30hKwzL9Xdn98CKxN2+ex83b942WQAGuZnRcnpyYLry1dKZSdaQ6ZvJ5zCTnzEbaVQpU8TMHhaHG2P9+jXT5KXUSXYhbutbv0Ut6iGa1SZ++P13+PzXH6FfbFrfEWgtNyqot1vGsosnUrbuU9ZnfjaPQXeM0+MztBssOBpE8aSIMIKYjaeRTiQwHnHdLKI/aFgg++XJHiqdJvrwI5EhMJ7G3VsPcGVhw4oXhoZBnB0dW1CRAA2DYlw3290mgrEQuqMeegSlgn4rAEqJh0A8hFR2BunZDELREFIzMSzls/j+97/D//FP/xccn+zb3tpqVGzP4drBNd4yapJpnBbPsLOzZ/s5z3ZXNjYwIvFzPDGtXTLfL87duZOBJGM8B/xG9GG2iK0X5ZIFaRjAZWAkHUshGojY2sezD21jOBkbgPvmo0e4euOqzS+enb756msc7u6ZnRNITsUTdi7g3CLTr9FpIxiLYHVjHQ/efB337t+3efPD94/xV//m/8Ozx9+jfl419nMs4DKXgmRXR4LIFfK4c+82Hr75yPY/9ivt/+PffozDnQMM2kOwiGbET6A1jQA1fPw+K1Rca9WmBRGDVuiPgH2+UEC317mU2qOfIzDDGJqNpgVmuC+RCW1gQzRiutI8R3D/z8/NGbGAUiVcS+hrMIOQusoCLWj3DGL6fCH4Rn7EIkmzN0os8Uy9suSAcF7XQEYWTad8QbdvdtJoX6DrayOSBBJzEQwCLWNCj0MjJLMpDOEybPhM6VQcpYtjlMunVti32awaGYBggxG1wk62b74w52ogTCUXKK1Srlw47e5e3/ZStolSLTy/ykcRMMH3BIIIoFPGKc+tXmapfE1+hyAzAU0vwMgCiubvTIEqEoYEEJlNTmU5nHU6ENzLwFOxLDF7bb3zYAACVvj8/BFwrut5CWDy473+qSO4vSLVCRjj918BNVMZUR8T2n1m6yZdQbmg6V4kEI6vsC9oa9wv5R8yeGZA0pQtKh+TxZZ5RmWbJCnKvU3gmIhq6lNe2wvemV8Jl1bvSHEqLvZKr1gYivP/HfjIH57VeCYXdkADdzbjGK5cg0gQZLBDc4f3ElGJrzGwwv6wgqLBgP1m4F7PTf9a2IqemWMiIJEyhSLK2blsCs7zt4BlYSXsAwGCl/832pMDEQWOee1IJDJ+nn4p7cUrL0tpQo2L/ER7rimGIqxJgRG+p/8rOCC/XaCuwEfhLWq//G6RKh2o6xjFJMpobN34Ota7gEZ2qQBOB5S6LHxmRwl4FDlQY8XfHAkpAGhMhD/wvswM4I8X3GY71CeySc2nS1uZ9nmYkkrTH+F8snHdzzsvNfYCjQXsC6wWvmTr8ZR9LWBY65nGVwEpBR1eyYi6bH5+3otfCv9U/wvw1VxTP4pMy/uKTMf+EB4noF5r46u559Y+jrPWUNqat2+1Bmlt4ZzjdZSpzs/Kbtj3Vgh4ituJyCg7dxilm/tac4Rb0h/zzgk+q/qanzEb649QLlemkhyOEKC+1hhersXjV/is3rP2/O//wz+euKhO6PKG7AQaIx1CGra0bRV1FPPXDjjTiBQ7hB0vFqo2JUV9HGDhJruMSICaRdiJhk/f53elRaRUGQHL3miIRY5ZGX6qUcJ7ia3NzlAhN0W0OEhukXWLLT8bjjqwVQCbgWE8NE9F3qV3bRHM6QagaKNFJAfUa3Q0d95TUgi2QFPbsNO5lJSQUev5+RkCf96IiYxTfUHGowO1HcNcG4oWO/a7QEVp7soQxDzlQqzx4D21OCoqIZDcG0kVYMkFmM/BNvP+bC8/R9CGkW+mkJueWJBOY+LymTnSbtNzkhO8lxZjtoH/Z7sVHdFCqc8JROZneC8u/pzA0vPWBtRqNa1PvIuDd1GyA16jYQAb7yVwX8EKFjoym5g4xjOfQZPYAGAWPrG0KjcBDVyYjgOfSykvWgA0bmqfAGP2H+eHMT6m1XbZZjkJfJ3Xk742f2usNGEVqFA0UUES9rMWJh2YOKa8D1kutBW2WYuMdzERe5nzlv2kRYqfMYbHVPNLm6A2S4HetAe+9+O+1YbAZ9ABRgdPjiXfZxvJOrM5FiGTjGzeibWZ749HE0spjkayCPmz6DRjiAdXkIytYTZ1BUF/FqN+AKMeD0N8xq5VgB/228Z0zmbiCEy6aNYvEBj30GlXUCufG3Nz2O/g0y8+RSqdRGFhAWOmUE8lVQi+Xr96zTYP9ocCGE7juWp96bId+gZAj0c+rCxSemEVAb+bJ5XqBY7PjtBoVhBLRJBIRlCpVi8LbPR6zo5YlM8OwdMqxUGfy3ggw7PdcH2Ty6atLdTf5XsMxPC7ufysOajUSiaYSseSBxJek0Ea6toxvZGOJaUFaH8EoGdSGWNENVoNK1hHMED6hgSguW7yvpwXBPH4PTJRbAP3O1Y7xzCdyphG7UWpYlqoE9vsJlheWsWjR28ZW2Vn9yUeP/4O+6e7mIklsJCfvzwEEhQgANXtd01OgSA9GUi5wqwBkNs7OzgpntkYZFIZZGbSCIx8VpwrEYyZTEWr2rB0PktVDPgNACajbOvFC3NoWmRCdNsIRYLG6jHgvc3gwYXpHCrwQzarAky0P4LQnBN7hweXjBBuyvn5JUTClCmhrE3CwCfaPucoQV3enwVr6IA+fvK9BenECCGbks4bs3xoY+zD4hnBgAxSsYwBHGRvMgBCJvve/nM82/oBe0cv0eu1rThUNjOH/OwCCnPLZjNk2lMj3FidzA7J5wzApa5vvVHHQmEBb73znj3b4eGxMffJpKIjwfTspYW8gcfUOe5PBqi1miZ7QH3kTHYW1zZu4PrGJhLRlB1qWRyOOueWERMMIJ2MWLFBrh0X1ZJpuXLsuGbSvvpdl5FSyM0bc5sgNFOBu5QzorZxe2jFHq0vikU7c/BQTxBowAhU0OmzMlBFEHdpYcnY2/12H98//R6//+FrlDolJMNJA5XjCequ5+z5OFdpNwwihgMhY3UylZtMTDKMk8kZBGMpRKJJrK1t4OrG9SkY3MZ58RiHR3to1C/Q7tRRuTi3tqeTKQMuYywg2Kxh73Af540SkgEW6k1hOPBZui2fP788h263Zcxh2gYDFPFICtVyHZNBwGyRfcXU+1rFscUpfcW0WuqkU0ubIBifu9Pu48XzA6wsbODhg7exVFhH1B8zsNJvNKMhqpVTHOztmJQH9xXqvu4enyCeyuLt936O+aUrGI0oNzNAj1qops1dw4DFnugQT0bGnuT1xsMBYkx35b43HhlIzSKgZPVH4m4sZnJZY/WykBhBv++f/ICLStlIAw8f/sQCC676ug/D0diK+PkDIcRSZElnEIqFDHAnA/9wb3/KkO1au7iOMX2ZwSQyYZfX11BtNvDF777E/ukR5nJzePfNd3BrdRP7z6kBTwkQlz6+f7CL57vP0Rv1EYr6EYqHzC4ZaGMxLwsY11smC8ZgBX9zvLiGOOeybWebTDqJmzeu21ydScbR6vSwd3CIi3IF4XgK165tIBYcGyjHtfHpky189dVXZnubm5umia0iqHJmdD5mVgaDbNF0xEkPTTMwWDyT8h+/+/gz+52PzyAeiCAeZYA8hxEB9FAQ5WYDff8Qv/rTX+HDP/4QvXof33zxNZ7+/ika5xX4Rj4EJn6cHB6Y5nOMhVuXcli6sYqH7z7C5oObSBbCQAaY1IDycQ3FgwucvDzF7pNdFPeO0avWEA0FbE51u03U202UO010hiNk5+dt3+z3m8ayaVIi5vkBSidl5GcLeOf1d7F5/aYVyao2qqi2KrioFfHt1rdYWFvA/dfv4/adm5Y906w3US5W8emnn6N4Usbdu/fxzqP3EI+6NZlBDwa3qDn/4uUTkx65d/8u3v3ZO9h8sIlkJmUA48vnL/HNV99ZII929s577+KXf+9DhMkrmADjnk0TtGo9bP3wDI+/+gbFl4ems5/KzaA/GGDr5Quri8Kio9xnJiMfCvkFZJM5YwkzeEsJLQb+apUaMtG0FXqbgOB8A4HwxJ51Z38P5+Ua2pMxIv4Mrqxt4vaN+7i2ds1qF1CKgjIUZHN/881XGEz6llUwCTIQkrC5Va5WLMBJUDZfWMTMXA6T4BhdSm3FAlhazuPOzXXE4gH8mz//1/jdN5/D5xvbWYB7KTMyuG664nJuT9p69sL2tVh8SrYZOHYiwURmX7kzZwKJtAOgeW/2C/c3AqcMzjQqZSQjMSzNLWB1bhFxBiMiMcuqYKCJshsb16/h7ffetgLHrHOxv7OLL7/8Ensvt1E8PrWAAeW7fKORne8T6RR6o6Ex+5PZNK7fumn61NwzmLX0N3/5V/jq089N855SFiYFwf2B/kUibsEdjktubhbpXNbmM/eoRr2JRrUB39BvQUMuLalYGtEw/bwo2oOOnTF4hmV2k/NjWLPGSSpSCoDvEaAXAMRzETW3CeySoUgn3nSlyfalnIIPlmlkYO58wc6yBMQJ3PO73I9SyaRJ73Bvo5xTKBDBeOhDcBJEMpo0Ag/XZJ7PDbAKkCiRxMxMzgDodmdgsi6dYR219gWGgbZpT4dmJuj7OxgFh/DHghj5J6jWakgkeV6KIeCjD0m9+zrqjTLaXfoJHXsO2owD2hLIz89aAFCkr067ZWxwZiJYf6gI3dCBiwI45T/Ix+b8FZjqGK+OYCNfnLZh/iiLIk41aQ2P8DmfjgPGvwVUcQ/m6+aThVyBQZ5Z5VPL1xALk/UdhC8o65NtkL9/CWRO9XH5nnxJ+UvyeTg3vH4078FMMIHW8t29IBs/L9xAGIauzwAIy6MTcNU9JiMHAAt0Ems34P9D6QHhADzXeAEvgX+6p/AXgW/e8XH96GR9lMVOAFrPwfe97EX6HMpspZ3b80w1mAUikvXsAEynnczvO0yGZ86xnXUEcrGNLAbqBeTUl/JROa/4fBpP2ZL8S64PwmPkOytAISBe7FcBh2oXr0G/RmCeMCEBxMIOeH+RrOiHyX74Gm1PQQz6r2wD7y+WPtugtv54/M2uwy57QO8JP5CNCFCXDy+/XNcke90LQAuspfQGv6N+VNFHftbhUG5+tbvtS/KgyIYC6Q1rm4KN6hNhEGyvgi+XtjvN0pftyvdXwELYnZ7X+m/iWOCyS60B6g/Zr+yCYyX8Qzau14TReQNQbJvmuIBX73zW+vbjwJOe04uHaF56A2RuTjhyjLdvvMEOMe0V+LocE490jHBJLzbI5+D6JnzHe3/1AaU1+MP1lNfntdV3ht9YkFDBJRcgkv07PMuRSjWeGivOO42f1kQFBISdURqKBd81N4VBeQMksikGEIU38vO6lu9//u/+ywk7XwxWgWS8iJM9cHpwYgJ6H5Qdk03T8YrZQ3ECisYvI+PrAqhkCLy26NpsoMA2flbX50S39E8WOfTIXQgclJEr6qO/pd3DzhArU5uSF+i+jFaFXFE/MYX5PUsLmhqUpAhoGHYImzKWBUJpgrBTpQEs8Jlt4+fZJ5oIWuz0m467AFmBhOxXgaoEoN2zuUVKBsTPCoxVH7CNirpIXoT3FrtVgy6pUNIyxgAAIABJREFUFQH3PJDyObya37wO/xaArsklwNz0TpcXrBo1WWBsjwA7b5oVU7bchuCo/JqY7BeB2bIVjaGMVpu3xpIHOo4bwRb+doGCVyL2WtAFZmtxd05M5VIeha8LaA76XDXRXt/pQoupTJu0z0yrfZIBxnaIjW2saWN9u7FSug7/z+srtYvPpgXRQJtpdEssZc0FBT74bLIf9jlfF5vADmSetA5NfF2f/SWdbNo65y/bIukNBRrUzy4Q4Q4JfF7ZohYQpwfsIrzqb/atItJaSDRn2f8KHF0uMNMFkddhmzgOvK+lqE8zLfhbEVweKhUgiVGvuD3AoBdELDSPIOYRRgGRYAEziRX4xjPwjWPo90YYkA3fboEHtVBgguGgi3AQyCajVrxs0K4ZEF0+P8Zsbgb+wMQcPzpI7GMyrdiOcChg6938nJOaYJsJVvL53YbgAkqM2lN3kh5jt9WzwkcEXOg2WHZDt2kSEo1m1dJ/5/IZYxEx7d3WhaE7BBMU5XWZOsXfqdiMyWxULqo4Pjs2venZbNZSaZmuSbuhli1lPsj+UNFIHhxtDPt1A28ifhe4Iova1kxL3Rsjn8u7YoOJGWMPsZDh0cmhK/YzHtscJrhElhDHmoxvgoJkPPF7smc6CATwYuE46rUmuu0+QuEoms0uZlJpvPHGG6bBfX5+ZlIo33//nQG+OuyS1Tyh5m6rjkCIldcbpvu8sLyElbVlK/BDJ/6yiGIkjtlcDvMzs6Z/nYokMJOYMdCB8hsWKAkFsXJlzZhzz54/NyYyGXgnp8fmXJFlZmvKiIG0sj1vrVF34FM8NZ0HXbNNOsUcH7I6Of9cEcaw6SYzTZb2SrthAIXfJ2hLhzQxkzLHn04FmXoHB/uWojscDTHG0PgW2Zm0gZEEntutvhVijYaSqJVrxoQvLOSNWfBs6zscnh6g3KYsw4TuOlKhJOayBGJXEYDf0uxZnJFjT7sjM5XOOMGG04si8pk87t57zcb14ODQnqVYKpkEDhn+DNIQIGJRRcp3NNot0/fuDUdIJTO4deMOHj74CdKpnDHz97Z3bJ0w1slojCjZxAU6xSPs7G9jd3/HihlaAVWfwxI5n5cKSzZu1BfdfvncdEpZ0HMyDJgeNu2B6xXZsF1mNY1H9i8YjZnEDNPrb9y4gZWVVSzmFxGLRo3x/2f/z/+Nj7/82NbpW7dvWtCBP2SVca2Zm5u3bIaZRMrAf+qkHu7volYtY4byXqEollfW8fpPHhnTm2ukZFpKF2eoVc+NadhtN03Pmwwd9nF2Jmf713n53EDXhfwyFhdWEAzEDeA3ZvSIxUu7OLk4tDGnRnWYhbB6IwSp3EwQxce537TgA4NWTE3PZFIGGDSbNZvjTClnhsHx0TlmM4vYvHoHC/k1ZBJp9BothP0+KzrWrFcMOOd1LHDsD6BUaWF2fsEA6PQsAUMC22TIkDnRR79XByZ9A0ja00JmKVaE73UMkCbBgFkpZEWTAc19js4lgzSJdMakDrKzeVRqdQP+yFanHa6tXrE5kmAxw2jC0t3JqqfeciJFFuecaYbXqlWbJ/vbOzg+OsCAdRPicetzztlmr4N6p4loMoFAJICnz7cMUKF9PXr4CJvL19CpMhOJmS5Rm4ul8jlOikdo9Vz2CUI+tHotY0APphqazF6gBAyLIZKB6fawjvUb0xUL+Txu37xm40D08rx4il6/j4tqDaWLMlLZHDauXkEuw4DChQUvnz17bmvmm2++hc3rN7C+vmLnNuLw7Rosw+aUGR+U4mo34A/60enXbb4QjOL+Uzo/x/lxESd7B/B1R4j7Q0gy2MbinauriMRiqLSbOC9XUG5X8eDt1/Af/sf/AQLjAD757Sc4eHEA33CCdr2NYY+yCH3TtydIO4oAg8AQt9+4j/d/+VOsbCwjkgxaIVVKU9SKNTz9Zgt7T3dQPiqaTEY0GEYoHDCAdOQfoznqmgTI/Ooilvl8XJd8PpwdnhsTvbh/jkQ4iTfvP8La4qrtP6xV0Ow10fV18PWTb/GTdx/iT/7R38fqzQWMGsDFeQ3l8xq+/PQLPP72Ka4sX8F7b79vjEvKTu3v79kaGkmEUCGYngzj/Z+9jzfee4jI1amINn0a4oB14MtPvsLf/vojK6L6p//wH2GmwIUIaFUIDPYsELX/cg+7L57j4uTIpDm4D5OBx8AdM3qS8SR6jb4BpUx9odQTGbuUzaF9cD/kms8zQDDswyjQgy88QSgK1Bo1FE+LFpxORLOYTRWwlF/DTCKHTCqHmcQ04EHgejjCv/3LP8eLvRdIpKJIz2WNEU9d7dOzc5ydlpCYSePqtRuYW8wbYFqhRv2kb7r48wspLCzmUC6V8MOz76wwJTMoVCyce6JzOKmXXTEpF2Ye8VzBNTvOIByjXdSiIFubhcETKYTiUQt+Uc+bgK4RGbo900J+/vQJ0Bsgn84iQUZxjIVZqTPtx4hCEuGwFe584803TReZQPbx0SG+/fZb7L7cwdHeAc6Oz9Fvd4xGyb02Oz9ngRWyp8OJGJbXVrG+sWEFhzkvKMHx+cef2HoXJVlq5IqoV5o1k3jhmcrOqFEHuHNv5vdCoTB8Y9ao8JtsDJns1B5mwWBm9/KeXL8tq2eqk+k0ywlQu6zPS4eb51RPKj2ZwwSQqVHOtc5k9QK8/6xlshnAFnZ1QDqtlu3JvN7KyoqdLw046HWNJBAJEYSNIhlJmFwZtafPzk7tvGA+NP3LTMayy8YImowTM0hG6KDaqaA7biKS9iOeCwHRMboTFtLsYuQboVyjZMoQgeAYyTjbl4Dfx7TsnpEPSOJxPrgDurnuMgPL1viYqx8zGY/MfsgENyBpSr7yk807JZfJrxA4wjERC1O+GX+LsWdnCL8jKJHJa8AtLci0hR2zj3J65iOZVjjlM5z8Jvd7yjHw/9wjRZQRgCcfkBgp93Su7/JPBIry/gI/BYIJbBEg5AXPxFgUjmEsQI+Epp5RACvPlwKQvT7d5T3GDPiGXjF/jeDmQEN9RqS1UPCVfq8XwCEwL4KSF3zSfBA2IF9f4Kzaw9eNteh3Y8V1Q232gr4CNgVAM4vIrj2YFlb0iYnrxkIAtHxwAtACyIzMNugaLkIAmnNNOJGN5xSA52+uW+xH4TV8TcQovk4ZIIGxXgBYpECxlUV+E/gmrIR2x/+zzQKgBcYJj5IagLAV2iv7zRjDIyexJQzJMhGnARKNC9sicFTPImCZ1+J7wpE07gIpnW/sWKyXQRsPk5s+jQt4TFNUrPcs7nvJBjdwdfSqWKZwBMOYMLH1ic8vBrRAWRuvafFN7hFso/rIjQ0DP64emcBg+f0Cab0kQ/WHdz3lvqO5K1uV3fFavI43oOMFb2XDGlOtQ7J9kUi9ZDjv2qQ1gp/TmMm/9QLCWiME7Gqd07hobgiH0Trg1qtXmuBuvXASHLoG7VPP/apPHYFHYLza6QBj19cKKKl4qvBIzR31CX0MBZH+APidXksANL/n1s5XwDOv4QXXbTyCLmAjMJnSWryurq3rKAijZ+M5xzu+aqfvf/pv/4sJO8UOHsbodCLWtihZ4aayvcebit5uG8AUaJvNulRefkfAoAZZHcjO4cNo4XaG67SO+ICmYTk1Ni+AzPsSUOP9bLGaanZ6IxwChvXgGghFfwR4aoGRUaptrgiGm0QWofN0uhZiA3KmlSa1kPE3n1cAnUB8MV7YH1pwvQbunWyaaLw+P8OFjj8Ccg3sHjoZBqbWy+BliJK0kEGo3/l5aRGrqKSAZH7XNOSmOtZst2QTvJEWAd20CY27Fh8+O1+nE8i0XTputBuNoSIu9sJ0spFBLABdchJ04CUFoXbwM1qg+Bqfg9fWRFZ/C+TmnNECoQWI7eRrYl6zGYq6a4OT9muIGq8EPIbumSSnws9bRCfgJhvlB3hdJ4cSvJQsyOcL9gzceHhAY/u9xRJ1HV5XCxCfx3v44escD4HfOsBo85FtymYVJOF4cSy84DevwT7j9XhvOsaStFA/8nk0lxQY8M4LHbp5LZce3rbnZbu0IWi8xBozx30qxcH2sR803/kcClJJ5oDXVZ/QISfryGwu9CrCSQCaKYm1Sh/+cRrZ1AbSsXVglEEAswgFMghMEuhQk7VWR7PZMACZzL3xsI9ht410KoJcOo5Og1ISR2hWL1DIZwyE3N5+bgdtAqPOVEeYm82ao89xp3SDgPx+z1W3rVRqBlrSvighsDC/jACCOL+4MIYpmXjZ2YyxSJptgjsDY9/Ozmmd5KHapaY1OwSdndwPAWiOZTqRRjadNZYp2aa2YWGEtbU108fmZwjWmpxCt2OpsmyLY5UHDFglc4pgJ5Png1N2Cg+KHD8yQgkck1FH5l+j1TIA2lgGY5cFQFYgwTj+n3bN9FkyvnTQInOT7WARvEGPDOuOFb5aXr2CGgHRupMcyBfyqFXKuHJ1BS9ePMf2zpY9D9tJwJFzmoXyOOZcQyhPQTBo5cqKySqwuBTZ3rQl6kUmwlFcv3IN9+/dM0Ytwa16uYYvvvgddnZ3zUYLiwvmvLIuQH9EpnobB0eHBgTxsDaT5oE1YEEFPi8L/BFICPkpKxNFp9tDOuUAf0p27O5Sl7eEEVzRuYX5JdNvlu4V9yX/9PBGZ5IMD6by0ynme5QYIWDBMSYIFgqGrEgRn5+ss9GAm3oMwUnYxjw48dt7uVzWQLSDo21cVE4tQ2MwGiCMAOLRlLHygpMQBiwCQSbxVF8/P0v5kKzNJdoqZSIK8ws2HpSKoA3sHx4YeLpyZRUzyTDavZa1jen9TRbdI+NjzENxCLO5edy8cQvJuJONKZ1RVqbvzgT+gLEHlxYKiMQiOD49wuOnj21+sJ+pM8qxo8NPnVHuO71W24o6NWpVC6yEEUV+1hXNUwYVgyHF8gX6k5E5KARBmF3A4EI8EjOGLdObKdfy7Q9f48/+1T9Do1HHnTt3rP8JuFGT+Kh4Yjqry8srmJ3JuDMNYCzo4qkLWviDEStedvv2faSS7qzBfZUpxwcHe2i3qlhdW0YsEkC5fGGsRz47Azk96vzXqpYJQTmI1dUrVoAvnkyiWDzDi73nuCgXzQa4Hty8edPkU4YEHALOiWl2uW7VrV+Z6ky5hAyD79kZK3harVcNCKC2da3WQiG/hhtXbyMZm4F/HEBgOEY0FERmJmHa1aOBY0Ls7Oyg3mrjvNzE0soG3n7/58jmFzAeB23d6XWH6BKUbVdMQqVeq6B0doZkIobZbBq9bstkjbi/E3SnHJqxdzttAw24NjAtfG5pxRjn5waYnLngW6uDaMQ5lr5xADPZjBWX5DwZU74ik8ZMbtbADs6RykXJmKDU+KW0QiE/Z8z8QDiA7d0dnJWL6A5ZHnaMdqdjLEfaMwMR8UkE407fJFlMJzFEqZ0wWp06Ti/O0Bl2rJAdmdQsOEvJAbOpWMJAcmYsUAvc1V0o4fDk2NahbCqOW7c3MehxDz3BZ59/inK1aqBHKBLFyvq6Me4N2fSNcXRwbMGyG9c3cePadZPVuX//JhKsdzkEjo4qePFyy2zq6PQY5UrJQKFgaGL3owQHWbvj4dikJNqVhhVDjEwoI+VHOp7Cxvo1Y2Yenp6hWC2j0ipjEhzg9t1bFpAi9bJKSaAR87WdvqJzTMcIxYOotOsoN6u4fu8Gfvb3foEr1zZsDTSgzB9Cu97Cy8c72Hu+jbP9M5wenCASoSRcxNL9Q8kQuv4ewukw3njvDbz5ziPMzs/holjCk98/xe8+/gqPP/89+o0Bbl+5iZWFZVdkvNfGODhBfC6JUreMdz58D+//e4+ABFPhgGEJaJT7do3PP/ocvlEAt65tolw8N8YuJZoiiTDiMwlM/CMsry/h57/6BW6+eQVg/xK9p99EN4JEjTrwySdf4dvvnuD6jZtYv3rd9u6dnV1UWaiYa3G9gXqtjICfxVMd6Mb5SBs/PjjGqDs2KYS4P4Z2vYvQxAWCJ4OJ1S7gWjLmnhALYeAfoDPpIJwKIxj2W5ZA9byKTmOA+xv3cffqfcuQGLQHaDUdm5gBldFggPxcBsfHB/jd11/aWjC/PG+AbTKVsgKepfOKsV65tq2tr1uhvkqzan3SGzWRzccwX8hieWXB5H6ev3iC/pDrM0k0Q1trqdlMKS0rAF6p2vvcywj3RaNJm6esC8F2pdJZxGaSiKeSmMnP4tbde7bumpyKD/j68y/x13/xl9h+ugV0e4iMA1YYkEVDGYBnsUE/paJmZ7Gxed3qPrA2AfdZBqh2t3dNJ/34gLJgNQS5L/Ne6bQFTsmIJfDNLB5mmvCMwLPYwe4ennz/2Ar7kbVIANJIQwyUSZN31EcsysxX598wKMUgJ8HhYY9srboB0NznGVy1c3pmxuSSuHZZBlyIrGP2CUkzjlzCDAACydwbmLkjRqSBSSNHoOJnKbdBB511QwIBB2iRsCAiA/dcfof7oGXnTuUlOc7DviNhzGfzKOTnTeqC8jlnJ6d2bTKUyYBOxDMIhCJIZ/IIRrieDlFrl9EaNBBM+JDKxxFMTNAYVFFqMiOpg+6gg8GwjW6vSegaiWQUlM9Kp5OX9TdoG5TNMnB2yNouQCoZn9bDoMQKpQ4I4DvJSAa2LANzmoI/xb0u2dDySfW6l2UnEJrjx2KW/NsY+MywY/0P+g9TyQ0C0LRLMiXZD6HQNCOV6TFkEAedri7PGexv+Xfusxy/V6CZXWdaAM0LGgkAZDsErAhQkx8sn5Z/CxdwPlDL7i9ASECiCFsCOr0+rUBG8wepeU0ZgrGTgHBsepc9LXCYf4enTFveR3iC+k3PpbYL3OI1RObyglYC5DQm1mafY0lyrxA2owCCnZOmshsmIkLwaugCPjwb2PP7XSBS/UV/X+1wEqavQGQDO3uOBU+Rd/WRF4h7BfK5ABrb5s0yFlbBtUGANOelMo41d2mjOhsLZBT+ZM9JQS4PA1fP4B0DES6EQdB35fpiJLqGq7WkrFDen/4s+13+sncu8BnFhBWGJoxKoKPAT9m1AGP+zesKn3OEOaf/TXKRns/ZsQsQaAwFQAuXsnU1FDJ/S+RTtp1nX2EBNr7TwAczfwRMC5dwwQXZ7atCe7IBYYYKotBONU80XzmvHfDp5G/07AJdNW/4vhdX9ILown90X4H9hutMWeC6N/tM+IR3bdL81rN7768ABT8jfNR7L7XfC5R756AXGGc7+DnDlqb4jdohfEwYoa7rxeeEhfI7Ro6NOqkQYUO6htY01iFQ/whM5ufVVhFbX7XhFU7nDZoINGeA1RtgY4aJrqsxlW0p8GJjNXL2KbBa7fT9b//kv5qoM9nRfMMik9NCflrQRen3ot28ATUkxUwVO1YLmDpG19B9xH7WAikpAaXoKD2G3yPTltdTpECsZhmDAEtvp/B7Yo1qoVKb5GCKbRycMowvO3gKtHtBM9sAWLF5KvWghYILk8BBbWw0CrHFDZyYfse7OGgD4m8tlA5YcpuZwFFOIB60HADuAgICB3ldY+5OGdlsrze6Y2nks7PWD5LiIOjCzyvYIHbtjxclgfAC1fl5c5Y9VWE1wciSsgj5NNpNg9a48zUyYLSYKxppzmvUSRUIsOVnpKOsqCnbxc8q7YXOAT9PsI334Od5KNIYa/PXZqt2CbiXzbAPZA/D3jRNxe82fUtjz+Xs+qp6bRMYbuNQP3McaO9k5vGgrPbLlg2cj0YNlOa4cIPiPbXI87cOAvw/3+N9eQ/1lyayHfimNq0+U784GYtX1XrtwBynfqbTROX9vSwEzRcdArmB6eDF+/L5tMjyWtSO4/2N/TBl61t69xRQ57X5T5uumOXsP0VWNUd0kFEAS5uBezan2cUfbe6ddtecLz8S8I2SSMZWkIldxWSYxriXQiKWx3AQwHjkN4aJBbJMuzRp+qV+FkJrVLCyOIdhl0DqS5yfHKEwn0EoABwc7iESCaLdb6NRrVhxtcL8HO7fv49kIm4OHNvGdtFB4zhVa5IqCRkAfW3jpgFsRycnePr0KX54+sR0cJeXl6wIDIsBJTMuKMA+o+SLFbXrOLkiBSWs2B0F+/1Oa6zZYGZB2eyQwAbHs7Awb84BQWYFOyYjvzloZBExBZ3pt8XzczvgmUOZSticaTVcQKVQWHSs+g4DRoyAk7HlinvqQEoAVDIpbBNtmhrS/CE4ffP6DbOt09MzfPnJ12i3enhw/yFu3b6Lfn+A46NTY2FG4lGkEhEsLBdwcnqEly+f20E0mWK6bJILhTnFruI1pSHaFpFfXV+19PSz0rkB0MyySFP2I57A66+9jmvrGwZIM3077I8Y6E/n9tnWljGKyKJmEUayEygbYEGYdBILC/O4srFm4CiBZYKEtPXDkxMbE+6T7WEfqfAMbt3YtGc9PjzCWfHU+pss5mwmi4XC4qUjwzlCkJdp4saGSCWRX8jb/WiPZASzSJ6lA46cXBPTW60w6SRgBcOi4QSi/rgFIeKhuIFrKyvL6A7a2HrxGLv7L10xv3bd1qFYMI7lxRVj38VDCUSCYTRYpOvo1F5jUOze7bvm6BI8p24tx5HgFfVE600nyUSmLfw99EddY40enp2g3qw7oG7IoB3PAT7MZvJIJNLmFJOVyGutrK06SZShK7KanEkaIMNCiywCSUKdcwYYCExgedEV+WP69PMXz0yLmQz2/MwcsuncZVFW2ii1Srd2XlpKNkHORGYGyytrFoShY8++DFNKgfpn/hF+89HfGmCcSqcxO+eKFpM9yOKZrFJP1voCCyky+2Q0RtOKOp5fBrWj0ZgxpRnMoTPIuUAm9u7uC4wwwOryEhYX5k2GqXRG9rgrYkl2DkHUUCSGteUryM8VDKgnoEmw+tn2FkoXLLRZNLsnKHntyjX0WcgDLuuk2izbHmb6cAxMWkFcmGMxGLsgN4FbjgN1x29s3MKdW/fg94VNR/Vs/8gAykQ8jNGgh1zGyefw2Q8OT1GutbG0toHXH72HwsKaXave7KLd6ppUR7t1gWBgbIzw0tkpUkkHQA/6bQOgKQdCfXbuM1ajYUAm/zQTKxTF1Ru3MJPJGVOV71+9es3s5OzEzTvaNjX25/ILllpP6Yp0JmMyHAQf+MP5XTkvoXpRMoCE909OtSlPTk9xVDxGtdVAk+D0whLuP3xgQcJBu49hrYtuvWlsX6YvB1ioigFI39CY/b1xD91h11jD1Kcd+XxWXJMyRMtrV7C0vGwSSQxicj/fPdjH3v5LNCoXKCzMIhZlQNSHH54+xu7eNojtMnBHUJPOG2U9WISzXCobyEdZIs671x88NHunhqmt11UWHD3DweE+9qhj3axbsdL8HNmwjNXQkQhYMTQMfQgjjEl/jF6thcDYb0Aux5Upv9TZbvd7qLWrSKXDGI4HxubMpOfQbnQd6IYA+r2eBVWI1XCutPpNNLrM0khg5foV0+I24itv2R0aKNuuNqxfxz2y2yYYDRlQSyKajCGSDgNJYHY1i9fffYDrd6/DFwZqlQ7KJxf4+qOv8Nlff4zKwQXSwSRmk1kkYwkrINr3jTAIjxFIh/D6B4/wyz/5OQIzwKTL709QKVbxzEDsL1E6LeHq0rqBA8+3XtrzUXc8loobCL68vox3PngXdx+tm451rzdEJB5E/bCL8lkVGPlRr7TxL/75v8Zo4sPtu/dsTeA+KmkynqujCT9yhRjyhaytP2R1UuZoZ+sFvvjt5+g3+8jE0lZ40T/wmfwOpX/OS2cOBEhFsHprHdmVPDKLacwxmyodt4Knj3/3Hb7/9Hvkg7O4d+Uu5uPz8PeBar1rMkfcK5h9NJOMIjUTxdMXT9HqUxYmZeton0Xr4Eer2bcCwmsray6Alcsa65Ks8s6ogVBihMws95xZwDdCjevJoGP7/uqVNVsruRb85je/wddff23rifthwCaIUJCycw7sZpE0BoZm8jnkV5awvnkdd157YMV9Od/i4SBOdo/x5Scf49O/+y12n2yhVSwB/TEiwYjJcITImA9FTM5iLp/HTz94z9Zlgt5cUw/3D21Pr5RqU2kER2bi5wlUR6c6kmT3Gtmk51KcCXhenJdQOj2zLBpmYDG20h2yKJIr/EcZNu5rzDbReZvnKT5np8m6HS102izOFkF+bsFA7vnCooEszPQ6PD6wOUlWH9nNBNW4HzFwnYy/8jnsnGlFDEOWFWGAQiDgion7QggFyBZ0Wp7MkBIAxvMYzzxso4EHcSfhF/AHbX4ThknHkyjMzyMZY12hFl5sPZ+e78cuY8fPwodRrK1dt2wrVgTlvGaGgS/qQ3I2hmBygotWEcelXdS7ZWNJM9Om129gPHD1bBio4zkkmYxZ1hDtgtr6XOv57AQkmf1iWZCRoDGUDYS09518pflDPUc8EqAhopkXAxC4JOBefoD5jJTMo6zGlElLsN8AMZ+TvGQmjtdfjlI2YQoi8brcQwTwWYBgqn8sAIl7u4BZL3FNPg/PKAJrvO0SqMLfAsGMDDL12XVNgvb8EYjp/az8HNqBF/TVd2kPoXBkKlHhMnkFOnkBNt4zPH1uSn78AUhHqsmUJSufjtcRiCXsRX2oftGYsH6JgUEeANnhNA5AFpmLexN/BERzfeJ4Bhxh8pK1PV1cLKAnMJdnfeEFVpdlKsvB+1LfX6Ak+0k+qF7jGijgU8Ct3XdKuiEJwuv3a4xpf+ZvTUF4sXu9IKiBgJzw0/brngIoNQYir4lIyeAR/VwjITZdNiCfkX4Tfxyhyj2X5oUX6/HiCBZEuAyWOFkMgaDCpPRb+I8wIOEoLljigOBXwL0LFFidHk/hOwYOeH9bs5g1Gva7bI+Q8//Ybj6vMBSNJ6YgvZ5HIP5oNGXAe4Im3nbwmpqfAl+FiZlteTS45X8KJ9Qc5efUXmFL/OyPQWAvtuEFO2VT/C28TXNEwRutHfyb95UN6P/C1vg5rWOGb039Zr4vNrvsVOui97lka8ILZY+2I09VF/SsaqvIlpp7mpO8N8lN3sAav6tCSXtWAAAgAElEQVT+sgBH0EkAedcz7/W9bROGavuUZ04buM0CSJ7XdD3LnvL8yHbZb8JMbd2gWs/UtjVHbd0hA1rALz8o5rOATXaqAyhfaYUoCsObMEXHKppPAUEZO98TM1qgtTqbrwtA5XuKUmhjYUO5yXNTVFox2yZRed6Pr0tPT4A2H0gdoHvSMGRUYsR6JxmLEPL7ir5oA9HE0XveTpYh8DsqnCdQ2g5AprkWuNSKVX/xPb6uBUDyHtrQZTh8DhmvFlhVBVbkhO9rIrANLjX2VbSQB2oeiKxg01Q6hFF+AVfuYBW/ZLSyjQLJvVEa3kfF+cTQNr3VqUA7ISxFKNkH1DfljwTXk9OCk3xPMg+8Pg+NWlC94+6diJoQfBaOg4IK2kTZXlZn1kLlgHqXzvPjZ3kVSHH6vQKtSYkyW405HW/2KftMEhHcTCy9fRp5l06ysgV40BS7V2PLZ9chk2PJa/JvzSW2X4xxAct8PgHQAmw5F/nsCk5oYeN3eQ2Og4IQ2jwV8eb3VNSQ84jv8x7ehdvZpWMzKvikhVmBGj6TbIjPrmejbbGvJdzvnYuyXzFmeU2x9fmadyy1ENMp0Nzl8xuru83iiUnMZpcw6kWN+ZyObSAaWkCvGYYfKQTBiuY+DHpukQ0FnPB/NpU0FnT5/AyZmSiSsSBOT/ax9eRb5LIzyM+msbe3jVQ2YTpuT3/4HmdnJ6bnSKDy6sa62eir4AxcFev+wBizzQaroMexsXrdgCv2MTVhn249Q6vXnFa3j2M07GF9fc3ACHvujst0aDc7Jl3BAxj7y+QYyMyaAsVDK94xMptothqm85ybzZhGNg9xdOLOzs4RBHXMYtjYWLcifxxTS8GvlQ1QUYVrXpc/6+tXrR0sdsX7DUYuck3HljZKe6LdMKiiCC3Hjhq1tKk7N28ZO5h2US5V8d3vHqPR6GBleQ2rq2vm3PH5CDafnZ9ZkarVtSWMRj3sUJ5hNMDcXM7WKt6X65Gx5yfUiO2bJuEq2d7ZFJotFmZzsgwsxHj39h18+PNfWjomn4eSFZQzYFo0n+Xw6Ai7+3sGaDOlmmxFpt2TMZ6cSWBhcR7rV6/YQZHANAGJ4kUJ5+clA+T+f7reK8a2LcsSGsd7f8L7iBtx/X0uX/qsqi5K9A+opRat/uSDL5AwQvzRAiHEHwiBBB8gTH+CStAUqFB+FFS1OqvSvZf5zH3vuvA+jvf+HDTmOiPuzicR0lXcOGbvtdZea641xxxzzOFwanIuZBRTZoFMRo7HzfXlvEBlACuLSzY2fGaUG+D7fO60EwYEpdJYWlm0ImmUiChXKsZ4ZP+M6RALWwru2vqKAbC+UQDj/hS+qd/0kBnMSCZT86yFGW4rV3hz+C1uri5NLztEbeHCgoER+WwBYV/EwDcWjzo7OUevTW3mGD755FM8e/zEnsfpxSlev31j4GNuIYdQNGyFmnL5FGr1G/hDQLlaxsXtpc3t7qBvc/P6+maeRp4wjWQGdzgXuI9kKb1AlryPFdNjxkZmUJHPr9ZsGGOLoD7PDZzb25tbFiQhoPDu7Wt8883XSMdS2FhcRyaRtj2TtiEQCuGuXLL21lpNAyozxTzWN7YMgCYTw9ZavWVzPFvIoFS5Mye61iBbMG2AhwEvR0emT765vmVFLOlrsJAi084oAUKpDTrcLF7HtGk7d7S6Vhfi5ubKUqvJyMpmMxaYYhuZacG15w5pfmM7Lyws4vHBYywtrqHfdZI9N3c3uLi+cIDQkE66K+r6YHffgD3qwHKe1polY/9Tk9gc1rnzaAHaCYOBXTRbHZvfmUze2OhPDp6ZduR0OMExZR/GU9NunoyGJh3B+X1+donXb49BHGtjaw/PPvgeikurYMCd8isuAEY2aBnDEbVS62jUK8b0JjtuzEDojGvLaSZTuoTZEmwfQVKOVTgSx/7jZ3j08IkVN2NQZ2t9w8aThbdYfK90U0Kr20OEGsbFBfu3sr5hRcNYiolruVmt4fqc2Sk1REM+KxLpmxGGm1nAjeuaxTEJ/u7t7ePDjz/C6noRtVIHjesKWpWG6elSk5waoRwHq20T8llQqzcZosqgQ6Nh0kera0zv38X+owOMeLAOkE1JNlvbsgPevXuD08O3CEd8WFtdNBvW7rZNEonAX2fYt/m4sr6G1FymjIEerj8GPBLRGD75+GOMKINVK9szDIZ88PlHuLm5xNEZAyNd08hPxcNYWVkyvfXhGPZ9yjrtbuxhpbhimvfBGW0tWawVVzNkOkFn0Le5lU5FzbYxWNTpDdHruvXGNH6ecxiQKhSoietDnRIt1ZJpvZNNTOAtGiEN2W/gf71WszW5vbZl2u8bq9tIJjPoDoa4LN+g3LlDMBPAww/38MlPP0Bq3QEG5ZsBWqUmvvr1F/jml1+hV27B15ohOPVh0h9agedpELhplDFL+bH34gD/0r/y97H7cBuMg1Kbt1Gu4+vPvsKXv/4Cd+e3WFtatSKdZCwzgDeYDBBLx6ywWrqQwsHTR3j2yRMrvDbEEL6RD61aB73mAMdvTnB8dIHfff4VwqEYnn/wwsA67pvMDrq+vrIg5JMPDvDiB/tYXC0gtxgz2QT+69+O8PO/+Ev8/C9+Dn/fh6XckmnzMouCjCLaDa7VrYNt/PRf/WPsvNhHYikK8OjLfxOgfw68/Ltv8cVf/Qb+xgzrmRXLWBlwj5lOcVW+teeQTBIgnaHVb2JpdcEA6MlsZtlULFA77k5NOoJBBWa3cO+gRBNJYyP0MfC3MPT1zJanMgn0Rh2MJn2kc9Q3XzH5Hp7ZfvnLX+LnP/+5SYw4CTUSVsKmPcxsBQLQ1C5OFgoori7jwZNHePq9j1BYXMLC8pIFtxnoGtO+XVzjN7/4BX73t79C6/YOrUoNgx5BRO5jBFgjdjbM5LJY5F6YZBB8ioppWtcc0YaB8xCL6LVsb+SZxM7u8+xYEVfEhDVfkoGtmxtbA5Qe4Lk0HE+4fbjrbBhTfUmK4hmGc5+BO57RmcHWo/Z9f2Ta+Hu7D0yipbi46ogaDQaQXOC+UrlDq81iwe68bA77HKgiYMxnT8mRXLFgfizrTFBKKB1Pm5wWZTrIOOQZiZlu3It4zjMiCBm4ESfRx32GhYQZADAWaCBoEkwsxEqAmBktlO2gXR32hlhd30AskTWW9frGDhZXlm1PiaViCCYimPonGPoHaE+bKDUucds4x/ktA7kN+AMjwMdsupHtgQx0ckwXWW8j4lLFu722ZQ8xoEYw3wJjVDAiYD5nhBOA9vqKFqmesxcFXAhQEyAqP07Ag8785kcH5kSqLufk1Bh9PAeouN1oXl9IvqLvXtLRsdO5Rwrg0lldGITzQ/5QmkAgigBjgTdeYNYLeKtPBsLM2Yv8Lu/tgOT3RbzYDmERArQEPIoFKhxB4GQuX7D1qQL1AqANnJkz++0a82uTAa72WV9mrl1qE+9rftC8LpD3Pc1l+dgGgAfdHHeBF0dyc4CVy5jUeJGcId/RQMCxk+zgPBHQrLa777yXCxWhzvmrLiNA/aWEjcBOzkf+6Pm5IIarb8S2yj+0YvXMrEsm7zOUBRbzdbGPRQYU8CX/WTiUkbUiDovSmHhBTAGlXL/yX9km2hb+tuvZGc3pPAunEAjo9WcVjLA5O2cxC6QTCO0NTAgD8IKh+p7mnnAUN97vdZSFHfE3z+YCjQ00nLjnqNcGY9d21jxgn3hNSWwKRzGMbg746ntawyzA6Q2aCJjUetL8884Ntc/W3uy9/rXmmuYT/+Z9vIEj71wT2K41xd9aB3qeCs7omQjn43e92J4XL1QghOPNsdG815ri38KiFKTheyLccfxE4tV4qS96duqr11apjby+NzDBz4rox7Vg9nEuTUIpGyOuzeubsX/CgHgdEmVkw4Rtsq/CefQe26VAjtdOCPDnevfOG9knBvi8r7M/wtoUpLBrU0RyvjY1j21c//P/8N+cccD5Tw9XG4cxjeb6OBpIbui8gdIhqEtKkEQAlsA1dkxSCxo8dVyfVZRIgyHEX+CmtJus4N0c7OJ3eF0+bAG53ogJ7yGtnD+Y6IyyR50GqABZfpYOGa+n73knvwbQwIa5RIeMmVvcTuaA/eNnBdrTQAkI5WvajLRAtIHzECLwUhNHC4b3sf/PGdA6CNjBZW4oFNng9Qj6aJErJYxjJAY5nykddwIl3PDYJrFoZfT5W+PjjJtLI1M0SExaBRD4HqPjbCtZTJxolloeCtkhkc+BIB4Nc3yumyTGLu/vAHOXtqM5oPnDa+sgozaooqgY8nwuTLGX4WYf+RmLDHnSOfh/fkdBAkVQeU8uIP7QGbTnOT8M8GDHsWMfyOSSNhalCNhu9ok/TH1h+zTm3uiu9zDBZ8Z2sd80IIrI6sDAtvGaeqZsM9uj18RK5vvvCxk5WRYFLhT0UFsImGhzVXRfBkIbCB1hrXEdxnhPXov3JEgn0FgHB61Bpe6o/3pmAtV5TzGx+Z4Y7gY0zfXe1X8yuGxe+ZwOfL1Rw4TAij+MeDSHUS8M3yyLZGgDhewepoMEZqMoIsEEmvUOGvWWPUtKTJABzTRNppX3203TRy3mkqjX7vDu1UuEglOsriyYo8EiVSwC9fLLL43Z5PcxTQ/Y3tq0FGttCkz3c9IZY0tpLZeq5sDtbj6wNGWCpfFk3Ji+d5U7A+LGsxGWF4t49OiRe47DEUZ9Nw4sMmjBq7E7qFEH18DOq9v7Az7H48MPPzSmDh0DrhWybkhGoGPy1RdfonxdQ4wOyfqaAax0XulEMQ2Y0hnGZpmDWrTTT548s/vTiSYI1e+5VDEB0CrESJCZbWa6KoGPu5tbAxBfPH3mgiJkRncGCM1iaNTcAToRT95rR5NN/vLVV+h2m9g72DGdYKbhUn+S7E46nfUqNQXJLh9YWj/BIhbMYgFASqMEwmSQDw38JSj7p3/y9/CjH/0E7WbLwHcWiaJ2aSTodAo5XwlAs3AgkQRqQROAtiKp4QBy+QyWV5dsXTPowHnGZ1Wt1tGsMpvFh0Q8jdFgChZY2Fhft72tdHONd4evLBvgYP/BfaFZji1t1PnlmTEnCU6xCFMyk0RxZclYh4dHR7i6vTatburJUq7go48+wt7+A0QDEcz6U9yc36Ld7GLQoW1Im+wS1wuLUU1nQ5xfsUBbxViTdNDWV9cMjC9kC+b4E3RuNVq4vrzB3WUJrXoTS8VVPHjwwJi9nDdvT46s0CO1YBPZFAosVljMsAwSQpGAMTlqrRoalBJq1A1kPjo6wcXFtY3vixcfIpXMGMOez4OgezQcw0JmwX6zr35WPec6p0yDmXQf+r2xBULX1zeRSTEVu24azHSqVxeXUUjmrVgagX3Tqh+PLNBDFvTR+Sni6QyyxYLJZFDKgQdtzjX2kXvZwvIi/EFmW8QNYLOgS5Sae0GzCQRWqLe9vLB0H4Ena6NaKeHi/BSjfs/mA1njbDcrO3M98v60TQyWsCAdbRZTs2n/uR4cI9hJE3HPYRHSxYVlk4IgGMkxbHbrxirjIZ3zj+uGbO9wMIqlwpKTPWnVMZlNTNqD7GKy95SBQOeGjH4CsAzCMLhGmQ+C0CMWQG110W90jaVMh31K4JV65rGkyeJcXN5g6g/h4aOnePz8QySSacz8Acuu4NwnK7fXr1vxwhbB2X4bQf8UAf/MgncBAlIp2mof+t2BgSgBsnSpY0GsLZHBwZNnWFxcxuef/R7Hh0fY39vD1uaOgSn0/xkkOjw+Ra8/RL5YRGF1GTsP9rG5u4dYDJaJUrkZ4d2rb1G9uwUBDeptU9M/lXbs6UqzbszBSDKObCaP7b09rKwtod8aonxxjeuzC3SbLeRSaWSTrNvAYOHQAkIsdDoN+tAa9FGuN9DsDlBcXsbK6iY2Nrct2EKneGQp3wN7diyKeH5yCL9/ir3dLWSyMWM631VK1hY+27WtTTx7/sJka8geYmr+xemFyQsQNKVePQMdZIhFGZyJsbDkDI12BUdHbyyYxKJpbK85rrEEojzXpnKO6b73ENsbe0hSJ30yNft7fnqK4+Mja7PVF2g18GBv22U6VFhQbGAFJgn2k23P6xKE22Q2TjiMi8szvHnz2uRImCFCSZ5Q2LHEqDnbbjZt/3z+6AVePPsQW5t7mE79psVeaddx27pGpVdGbiODT3/2EZIPnLxIvwLUb7p4+9VrHP7uDbp3TQxrfVSvSgAzPAhexcOmWU1l2vzGIj780ffw4fc+RCZXMDC1U+/jt3/3Gd5+8xaD5gDFTB7ZdM4cKIL4lGqiJA1Z3+PZEDsHu3jxyQvkVrNm0+rlGm4v7jBoD3F+co13r48QCETw4vkH2NnbtSBDvV03WaOj47dYWCrij/7sh3jygz3EWNqA9op+GeO0Y+DwyxP80//un+L25BapUByJSBKZeNrGihI+rF/w/NNn+ON/8KfY/WgbIPmNwHPHqYGEJ0DzeIpf/+UvcPnyBCl/ArFAHER6ptQdbjUwmY0sKEF5hIXVRbz48BlW1lcsq+Lw8Bif//Z3+PaL1/CNfXNG+tjYsTubW7aHIjxGx99Ec1BFvpBBfiGLu+otyvU7FBcLWFlfNS1pZhyQPPCrX/0Kf/t3/8JsCbMFaLcJbBJ07wyGCERCyC0vY3lzHU8//hgf/uBT+KNhu0YqFTf2d6dSRfn8Cl9//nt8+/kXGJKUUK1bEUjuQ91217Sgw0FHnuAapMTWzA8XlJwzmiPM+knETe6JARWeFc0f8LkMPvoL5rD23Lmd+yzrWPDsy/ML93sGYXcPHmI0HuDm8gqH795YYJ01NPiPwShq1fKcxmLJ4ykZvH6srK3jydNnyOYpV1UwHWeCz9xfKTV0eXmGeqNqJAIGXcky43XMzxg58IYyV9S+5xmbcmhnJ6fGEiYATfvLILbzlwIGUvXmIJb1NRJGNE6bQra2K7jN+xCMIeDKQtrxSNhqFlhWxsmJjW1hYRHLS5vGmuV5eXWdZ9RFLK2tIL9YxNgP1Hp1lLt3KDevUOlc4Oz6FfrTBgJBspo53xxDjudPzuUU5TiSTuqSE6HdYT2JDsZDBuT7YJErntVJwDE/kPx8Ap4MgVoauWOQGkjl0VIVKOwFLUVMEThlYEzQaUJT2kP+pflKEQc8CoxhgFX3MEB2DpjwPOz18wWM8HvO73OSIfK9vb6mjbun4B//L6BZoMo9ADP3/+0L8+8YYDMHpfWa2M7y370Ajxd8Ut+jsfg9Q17Aje4pYFZ9MgLDXLrUxpL625bJ4FjCwjXkxwtMFq7iBZbkH3MdaWzkKwqM84KxXgxE4Lnup379IQAtn97pyvMzPCcJrDXNdZOOcAEdXl/3F0DMdhNAZd/4PWES9BcctuDkwcS0FBFNDGMRuHRd4VacZ3Y6ZbbUvH6ZwGbNVwUoBH4KgKZPRvvE7+p5qf38jpPFcP4t26ExEVFMAK18dmFM6oPGWfNG80rzyfu38CaBlQog8LtaawwGCkhWv7WuBKL+wfcDyiZ5z8bXGNj6oCCkkS8cQz4SmWdGzNeFNzgiu6D1LpsgLNGwtrmEg9c2CM/xBhW8c1dgqeadPicCpvf7XgBaY6vnJRCX7fz/A5m1hszm2Hx0OKn6KTCVr2lt6hnzugqGfBc4995TmI/mKb+vNa128TO8Fp+ViKu8BvsiPIv399odWzMjZ78twDkPMHmxRuJ3WnsC722cxo5Rr77K7mkMWcRS80bzTe8J3+R3OV52f/MHHEFY88n69l/8k3/LvAkVbpCshMBHXtwBEa5zVtF8DrjZoup1zbDwRtLQtYjvvBooB8ub/qAFJFCQ17INLuI0ZjQYAgvp4CmSxdf4N+8rkIzfMS2huXQFOy3dH4FzipR4J64Ga+ZzwLSM6T3gZKCkkyfwGicOnooKCkgUqCgQWxORbZOes2QweC1FAvib9xZQKAkTSweczeywxUg4r0PniG0UiM5+arx4P0U9+JuOuT7Lz/N6ZAsIBOR1aVA1Kb3guRfklYHShsB7inUtxgIPNBynbqttz4EHGUmy8H50wixKP49uCiznmPF7PMBoM5Sh0gaosZKBYXt5LfZJusTUIOIz0iLmXFFahF7j93W40aLVM2CREnfAdaAynXkVbfTqaKs4BNkD/OE92F5GaNl+ghJiVvM9L6uehott1NwhwCAQn4Cf2qTX2B4ZG0XdZMB4DT5frilLj5vL5uiwwL4KoNZGqLWiIIp0njj+ZD8oMqxNURIbArQVzVMROjJW+cM+KhWJ1+CP5pJ0ixQVtkIsvZ45+Iois82yNwQ62VeCmLyGHI0R04BHQcxGcSTjawhNi1gs7iMdW0MsmAMGAVye3RhjiIeVbCaHLOdgjMXx6ug2G0gnKAURRr16h/LtBXrdJpaXimDx54lvbFqjZydH5pxPJwPTkSULb5kgIp2gMVlpTnOOG2+z0zYmDZ0QMtUMsLq9RTwdt+Jj1GcsVe8MrGPq6sHBA2MGMR2TAA43XUq9mZ3suAg0mX18dmTRqWAmn8/PfvYz7O/vGeBnep0zpsA75vDJ0SnqpRZmw7HNXYK2plVMVk6nZSA1Awx03BcLiwZ8/vCHP7aU3K+//trGmAxVaqIqiEgpC75+cHAwZ0E7ZjqlKDg/yao1AJdztEv94YQB0K++fW3PlUxSAg7BUAAvX36F88sTFBdyWNukREgGvWHPJCvIRqPGYa/pin0SoK216rgq3SAad7qjXH/sC8FQjttPfvITbO/sWUDo5ubOCvCFpkFjElMug/ObFe0vLs6ssFAyw0AKQdGBMY8I0LPAoVt/LnhIsP7m+g5np5fANICN9V3TZb65vsVCoYDFxQWreE/t1udPH2N/n6gLq7PPDFTkzzevXpnURo+p+PWaBSNi6bgBoQQyWZSKBYQi8TCWFlfw45/92Aqg1cpVtEstA6Ap8kO983xuweouUP+bzMZUOm7PHjNmZzibTTbuPgE8and2B6ZrOewPUbmrGAhTvqtiPJjYs2AggbrYh8fvcFcrobBUxMrWikmcLC2R5c7CQzNjLbf7bWO5krnNQlynp+d49+adzf0Pn39o48a5z6Jxp+dnBhakE2SauRoQBBpCUWcPRxaYmxoDketEuvQEoG/vrg1Q293aRjqcsjlA3UvaE9omBkN6oyG+/PprhKiHms0Zm90fVMEYVzmctoOMMaJ8ZPuRhf3NN9+g0+s65kw4imKuYKCtAtbuUNjH2emJyYD0Oi1srq9hc3vH7CoZImQm004RRCd4zUAUMxgI9DHwQgY0NZbJ8pf8EYtcERxlxo/ORwSfo4mo06X1Ufszb/OYa5W615zHXA8WXGeh4gmwvraGnZ0du9ZoMjbQhvIWL7/+1s4+xeICHu4foF5t4PLsEv5JwDRHCVwTqCQAw59YLG7s9VkghBcffozHz5+D6baco7wO536pfI3JlJkDp+i268Y69hFFmw4xGQ8RDZNV45w0AutsC0HwsVW0DiCZzmJpbcNkUr784gu7N9nmKtZG3e9Wq4uXL1+i3ui4QMLiEtY2N7G2te1SFicBdFtN04BuVkuYDIaoUmd81LeMjqXVFQN4yPhlunwyk8XW9o6NWfmugtLlJZqlijHTQ5TXoE5qLGTSF0z7nwWB/mxiBRC74ymCkTjWtnaQyhSQTLFYqJNYskM0JjYHWDj1/OzExmLvwaZlxFAnmBI/BKBZuOzBowM8efYCU+qi16qYDibGEn/1zbe2djkvmU5OaZRcLm3MQwKNg3HHtPDJjifDks/NAu2UgSksY2FxxYJYu9v72N/bx0K2aEG4dqtlewsZrNSqfv32laWnU9qG8/LmjuzNEQKRCD74+BP85Mc/swwdamyEgi619+byAn/3y1/YvMsWKOXAopAj08WmrMF0PEM+U8TB3iPsbx8gncpZwILBz/ZkgN60g7PqGXro4MknT/Dw+bZti8xCr9+2cPnuFMffHCM09GE1s4RevYvbswtXmBxjK6B316wgko5iYX0Zjz54ZsX1WMC33+nhd7/5HK1qB+srG9ha3TQgj/svi1/SLtSbFbw9emPgO4MTxbUFJAsplColDHoDRAMxVO6qc3s4xtMnH+CnP/0jrG0soT+Zojdoo9lr4u3RtyZd8OTjh9h5sY7cRtCkQHxkzbeBdmWEy6NL/E//zf+I65NrpMJJrBRXbc+mxEulVrPCjDsPd/D9P/0+VvfWEU4lDGi8ur1Fs9pGMpjEpDrE4eevUTm+RnRCjeAV+Bko8vsw8s1QaZRRrd1YMcGPPv0Iewe7KK7mWTbCbO/XX77E4bfH8E/88A19lvFAYJUMewYi04U4JqkRSs0bC3QVl2kn/Xh7+oaS8djb3zWpJGorEyigHfnn//yv8fr1a2NOml66L2IBqVani0AkjPwcgH788Qd4/umnyC0tOJ3QaMSKBlavbnD6+h1ef/USV4cnaJbLGPdGCCGIQaePeoVnij5ClF6idN90ZMxqmmlG9kdzJmmARZKjEQMgWXhQRebINKYNJYGAZ0q2UZmDtFtyYjnnf/jjH2FpZc3OZdfnZ/j8t5/h8vwUEdp+v9/kNjineT4bjqbWjmgsZQEJrt1giHJ7izYub968sgwIjmutVjYyAlmcDJq+9yO4DRMsD5t9ZnFGytNwr7g8v6BqhdnJYr5gNQIIIIcjMZfJQb3qXtfJjWGGkDG+SSaiHnUGYWaEWlC+YkzuZDw2lz+amT/CDLRAMGJBoXA0bgHIpdU1ZFlQmkWZM1nMQgEM/SN0pi0DoO9aZ6h3LjALdRGOcE/uWmCO52tM3NmFUkvsM3WzeW4jAM8zI7NIej1nF9kxSn+ZLzwnDBGAdv6PAxoFfAg8kd8sYNQLRHvBDD4TAw6n78EJ/p2wM6DLZjW/ZOrS8O1sQV3XOUjD+fNdUFnYhSO+uRR1/Tif1AU8RAjiPbzgmBfAE4ag9qsNvJ4BMHPwl/8XsOYFmgXKyz9TW218jM3MmJT7roAxm6/S2J6Ts4Sb8Ozea7AAACAASURBVIzEMyB/JmQpg5JTDqzneqFP4QWG1FeBcgKVNI7CJ+x6HuBSYL98TOExfJ0/6qv+1msC/gUY0r/neYd/s92047wn+8prOizFZa/q/sJp2A/uYSI+8X2vHKf59DMnWWrBgPkzUd9sHs3ZovK/JcGkOcE5IODSC6QLYNT4cVwFnn8XuPQyk9lH4WHCTZTxS/vF1wQIC+cQbia2reao2qB5oeCGwEiOmdiv3wUYNV+YgSGMgJ9lH3k/ftcyYOfgv+ZFKBK2czg3drXV+1y4Xt3fDqBmZpUXX1Ob9fwFxjqMxekVC2cwkNX3vtie2vxdvM0LjPL6es4CRxWo+W7wR21QmwTECoDVmtR9tYbVX16fz1z4k/rJ14XLCEz1gsgiTmp+a256ryM7wM8IUxMRUFgPvydshm0ViZDt5WeFrWotady0Vu3cNXL1/HRts7Xz4InNBxI0viNn4gWgvc9E13VzxrHTNbbCfmxPGTmbez+nGDib11IT1qdn4/uv/qN/1zSgBQqR/ceJqQ8KJNXkkeGRsdMk5kLmYueFlbLP92TgpGMiersY1AKgveCwN6LBzvA6/JGWkP4WGMv3BKrxM96Jw35oQihaIBaxDRQP3x7dF16HBsVSvuYaxIpS8W/TymqTjegkRlSEjW1m3zg+SmHg3zLgir5pI5Rx4uc1QfTwvJs4o/4OjHRC4+yLOYSetBsZPX6fDpQcKm0iAsLZHm2I/L70r/h9XU+sbI6h6bN2nGaTFr42R35eQKuuyWeojUyRWX5PkSMtcJt8U7eRcfyk/auFzetI75nzTNFBfp7jKYCeIBsPu7yerm1GjQcsT/qGNl9eR0afn3ebn4us84DO11RAkExoLWy+Tx0470bCOcj+U/NRQC3bLGBdG58ACo0v28U+sR9kVBKQEetU2twC6RWx0hwhAMzrCyB3hTlj93IhvIfGhgClDIE2WW20JgFBWRGrzusCLRxDyWnoQCbDz/5zXN3nHTjOa+v5ad56DaHpBs9lYSTX4d30vMEdB16zYF7I0hKN3cOC9s02atUGAv44xv0wUok1K0IYCS0gn9xEIpTDtAN88dmXxoi1wnmRuJGZkvEE8lkW/ulaYcIAmH7ZQfXuGl1qL6aSiCXC6I66VoQvGPCZg1+rVhAKu8JNlHHwB8nIpj2cgpsznSUWCCJgUMgvYKmwaGA02WUsSNPvt01y4ermikknNvfJHCbTyNZCIGRzbMq040bD5g7HYnd7z+wbtVNvr68NmObzfPzkIfb293F5dY5Wu22g52jmMlDMnrUcm4X3yGbT5izwObMv1DWs1Wvw+8iuT+DFixf40U9+bAAaK9IzbZuMTxfVTxrIR9Y0GVKUmSD4RgfMChGeX9kcWVteMSmERRYRHM7QqvfQbHZN6oDzgxIEnIOrayt4/folbsvXxoJmevHu7raxzVl5nU4b02n7rR4e7O7BxwKK7QauSrdodvjM/VYgjI4p2xSPJ6wQEiVDSpWyzRcm9iRDcaQTKWsvnVK2leAg030JMtOJJLOabWLqMplvThvOAfX8fOm2hLvbKlKJLJaXNizduUmW9fWNMcvbzboB+gf7e9je3jIWEYEAglcsHvbVN185/XE6C6GAyW4QqCW4U2nUDcAhwL+8tmJyDU+ePcH6+oY5lVfHV2hWmsYEXyysYHd713QhWXSJDisDRNSCpq7tZDo0B3hjfRUbayv3wCDZ2teX16b/6oCwngHQlOYgKEItUM6bL7/9Au1BFz/9ez/DxtYqgpGAOb6U8SrXKqaFXms0nO52b2B9ev3NKyuktLu1Z2AGnWkC0Ecnh87GkkUSdhJWdKgMVAywqO7EZDxY5I/sfgVZ6eSWKyVcX5xja2MbC8k8qrcV0y6WM0Pm+izgx9HpmbE0g3QSImEUF5bs+nRKuK4uzi5Nt5avcXyLS0ULVlBGxA7pI0pIJPHJ975vn9eewvRqMtZOjt8Z8MoiigSYyconc5pgPBnEXGNkqjMLgbaa9phrjuuWrLTPfvtr0/cleOdSxSeW0snUaH6WoNCQKaoBSnUkECSzKxSxdFqmvrKtLJZJgIjPlWAJszco/8LgwWDo5tdgNMHJyZnN67XlNexsbRuDtlnrYNgZGxN+b2sHAd/MWMi0valUxqE+/iAWlpbx5OlzS6XnXsO5TDtxe3uFwbiNXrdlQLwPY9RrZcwmZKM5CQ6eO7he6ChQisG0lk3+KYlUOot0fsEYeWW7LiU6jCtoWvbUUa9XW/b69U3JgLeF1VWsbm6hsLTsdD/HPvR4pmJBMt8M/XYHV6enBvAxeEeAh6x8Ar+pbA6Ly6sG6jAQyMN1nXr3rQ6G3Q6a1QppllaQkeuFgOKUtMJIBLVmC+FUGgtLG0hkci71Phw1QIY2gucmsZwqlJsol9DrNLCzvYmdnU3HfC1TVuXG5EA++vT7BoRzndMWpaJx02Enk7x8VzIGedSYfCzwNMZozDT8Fqa+oTEs3xy9sbVNQMzqKcxgTPJwJIF2u2OSRgcPHmJ5YRGpZNLAsWG/i6OjI5yfn+Hs8swKVzpJoEV0uj2UanXsP36Cn/7RH9t8prYs95wxHYbh2DTvP//try0wyf2Atrg7cPu0fxZkrh3ymQJePPsIB9sHtiewb6V6Gd1hD764D6elc7y7OkQ8l8Dqlgv6MLOn3xrYs1xMFrFaWLHAErP+J72BMVcpC/Xu6DVeHb5Bb9xHupCxTJFgNGbZF5QiCPjDePjwMQ4ePEYmnTVGMc8n1NllwbpK9dZksg7fvbYgAYJTDKYjsxF0cNLJNMIBBnP68M8i+LM/+5fx9MkL+CMBkPzKfXMw6+O2eo16q4x4PordD9aRykctsELwsFNvoVNlMcZD/NVf/hUw8KGYWUAmnrG5TbYsz19sF7Wodx5uYWG1aFIQ9UYLX331NarlBhZSBQwbA/TKHYRnQSSDCUQoTRGPGegaTyRwxSKzV0cmnfHpDz/F5s461rfWrKDqyeEJjt4do1VuI5coIOaPGat2OmQQiJrvUdR7NQxjPTQHTlolGAsikYmh1qlhNBvbXre4tuKKZQaAUvkOX3z+melBl0u3ZrfTkbTpF9PWsDAig30L6ytYf7CL7//0p1jf3bZzAYHgVq1q4PP520NcHJ7g+vQcw+7A5G8YSGIhPe7nw/7IaXtS8mjURzKTdnVbggELqlk232CGWdBpP29sb1ldB9px2tErSmkdHpnsRW5e8ItnC8veZOG7ebFqBurIQqYNvTw9MZvOzIkk9wcWn2OAZeAyzii1QyZ/JJrEwaOH2H1w4LT1pwHcMNh6fGhnJtpF2r5el+vagWZ/mHXKDJGQsZ3JvuX5kHtfu0ld6KnNIYJi+QwLEZJYFTOgnfsGwWcGSzmenEBkQDPoaPUtmO00HuGSmVS1iklbUvfXfAAwQEPJnQ4O9h+bXM/52ZkF/pLM+iguIJHKYRryYxbyIVGIYhYa4OzuDSqdUwSjA4wnLcwCLruEBRWZhcN+UXZpNO5ZBqjJJ1rdE1eUnQHvqYG3JJ45EJcZzwIxnE/oikt5QQwBQwLv5Hd4QUYBME4ihQDseykL8+f8DmRhG50/N5f+mBcyE8gon5ifkZ8u0NvpQQ/vATj5LPLBnS8zus8o9vaDZ2IBXSLQyQcWsGKgNdPc51nJXrBN/fMCfLov+2ugVICylD2roarXvOAbPy8w0gumyU9mkXSXMeBkJHheEeNSIKd8fLWH1/SChAzUiGBo0gHMiJj/cGxFNBNrlmdffd+B8066U2PD/cL7bO7bOpcM8IKpqgPF7/N1r5+p9jODWgAdryXSEz9rNZr67vkJlBdOJbCYz1GENGXGfxcEYz9cBoCrWyIAn9cUlqO5K2BN+IKwB+EpHAdJT2req01iQWv8BCTz/vT9hOto/MVwFmDL64m1L0Cc9+WPcCGBhAJX9QwFupKYISCV/VNNgPfPz81F2igjPg7fr0sBo1rftg6C7+VoNLfuJ9Ac62D7eS/LYpkD3vfP1/de41tZ3uon76Nn5bUlwpsUjBGmw88rkKTnJWxCmJDUDnR/keuEG2n9ad15A0jqv9nBub3xrlHNCb4nVQlJtto5bK5lrbUuLFWMYV3TC0B7x4SvK4igoAvHRf9kr4TD8fqs2aPrea/vtcWyZ952adxZxNVrO2TjvmsLvYC6xsQChfMAmrS+vXPD2vXf/qf/wUwdIHBMYyYAmg3iodw5fc7IGTo+lzTQ4CjqJtYnnUE9YIFZ/AwXMyciX5PBUYPYGEWgtEA0ecTu9Q6QQGqld0h3RYteD1sGwhuF4PW0QFnRnAtDURTdU0ZRwDj7bw90Lrmhxcb76/+aUHq4/K2x4/+92jrqq3fyaPEInLY2T130XFVkBTarf5oIAo4F8rnN17F7+JrAYoHb2lB4bfWf/RCTXdFhXUeTSd/TuHo3B0VZLBo035i0WPXcNa48YOjAwHsIJNZ8kbY2Py/jwf+zrSpEyUOLRXkm76PjvJ+upeCJIoAyLjLarricmwsEoPmb9yKYFQmFXPG1ZtPGnwdEAqm8Fl8jeMDXmVJtoMv8ACCpDx1KOBa8Dz8r0FXsZheocZrA2kDYf17D2H084Mw3Xb6v1B+NIcEEsgzFWmffeQ9pQ1vV8zlrhM9TwRlthG7OOxa+xljRMaU8CQTXOvBuPpov3sCDgh6K3HHe6BCg6DXHVXbEXc9n4LNdx++i1pLvqZQbGA2ByYAFT9eRjK5jOkwAkzQivhTGzQnODs/NAWCqaTrpGGXUEKQmaJxaXWR0DLpUTcWg18Kg20EkHEIgOMPp9TkOjw+RnFeNJ/uEc4EHH0omkIVqBy1G3zNpA/IoE0DmGwGSZDyDWrmC12++RZsaeh0nDdDptqwPjCSz/+0GC7zMDEwg44VzoFQuWdV2Hn62N+Zgb6ONm6sr3NzeIRqOmu4z70P9Uc65aJxOrGNB0BGejYMm2eBAq5yxtzmHKMFBkJefcWt3ZtfZfbBn3+XcserOPcdcJdjA7/E7/Kd1RrkHtvX89MKxF2JO/qhIffl0Fp3mAMFAxJykCA8082KFiwsF3JWvUa7cGqOWTN6dBzuWys7iYE5GoYFIwK03HmQIcrR6HZxenGGEMZYXlpHLZI3dyIM6dTwJenH8WVCMAHTEH0YsFLZiW7l81uYRC9IxAMN1QjYPf3K5jEkp8DnO5RwNLyaoUKvV0esMsVBcwerSmqXAc0xpr6tlFp1rIJGMYHtzE9s7mxaYoIYimclkOJ9dXpitoH5lKp+136yOzeKO1JhuNF2RRwK4TBt+9PSJ2RKyl0sXJdxc3qFRqRurandz2/TY+HwIBFuq4myMeIIF9EZznd8ilslMY3EXhjmmPtxc3qJWqYNM3Gg4zsRjC+BYpks8jEa7gZPLU/THPTz74BkOnh5gc3PdmHAECihf0WjUrc1kdLqMnR5uLm5we3eL5YUV043m+YBSHW8P384Zas7x0+HLSW/4MRpOUe80jSG/s71rwSFKHRSKeXP0T0+PsbK4gpXcEuqVuoFUdIAV2Z8FggYkc51Rc5csSRZNC4ZcsJRg7enxmemfc466QohOE5+OvgVPKTA7C+Dp0+c2tswgIDOWjgt1fslynQx4vonY2rHguJ+H3pmBWpzLDx8/MQkdsQ20NzNw+PrVN2jWqhZo4lwhGE5gloEbakNTPuOmdGdBAMvwMrsStlRr2mlqMd+WSsYmJgOMfecaisec/esPyVCFgeFkDtJWUve7mHNatLT9qUjO2NTb62sGfJAByD3Rgq1T4Jb65pQZWV61uWcO3dAFr27vLjAYMQugg1ajjlBghn6vi1azima9ajI1sag7r7HfBAJNax8zCwhRa5u60gRYGIQjaMwUdQKwBAy3N7ZMZoYZ0LVGy2x73lLGV5EpkNk7Rq/RwaDTNq3ggG+CYatjUhNkYG9tb1thsla3g3Z/AH8ohIWlFbsO2dyUvZgM+vBRh5RFyhh8KJdMOoSssFA0iEA0jEQmgxZ18mLUGl9CPJ1FKrdoc1YSYJQMMufTT2Z9E/Vq2cYhm0pha3vDnt9tpYxKo4nRbGZAb764YGND28t1eHt1jXF/YPIu1GxOJaIG2BDg4RhzrH0hmGb5zd2lMciTZK77GAzvmHYu7RrXLQOKaytrWGBROBYbm1GWh4Xczsy+WaZNqYxkNGXBCl8wZAzPR8+e49Pv/8AxIueVx3udrsmCXF9d4OjtO1zfXJl9z+TJAB+Y3BWTfMajGQqZJXz0wSfY23xg+575Apih1WugysBhp4LOqAdEAxgzqDtwxZYCs4CB1wc7D7G9vo04i2/3gcDEPopel20/xZvD1zg5P7J1ViQwygJwtzf2Psfi408+xc7Onun00qy0W2Nnr1lgrNdGrVIyqQXWb2D2ij84s/nBvXWpuIR4LG3XYnHejz78PtbWt5Er5k3nfuwDhrMhrmuXOL85R2Nwh0QhgHQhhtFwjFGfGuwh9Ft9NCst9OsDPN59gnyqAN/MsZH47+zizDTiI/EINteXTO+fa7Feb+Ly7AKzsR8rC8voN/sY98hajmF5cfm+0CrXHoGAWqNiAPTUN8HB4z1kC1lkcimTHClfM0h3i8A4hHwqj0K6aHsdpWZYHC6TTqLcKqE5q8Mf96ParKI7aiGRT8If8SEUCyNbzCGVzWBxddHOrwxa/fbXv8Zf/t//F968+hZhf8AViowmLKvB7FMkamzuRC6D3UcHWFxds/MBtV7L17e4PD5Ft1K3wMKg0zX2M21CNBRHIZM3DXHunTzT8uzBYDML8hYW3X5F22GAXn9kAcJoOontvV18+PyFZcGQWsU5+rvPPncB+nkxa9pDIwfNyRCcP+wbzx3cJ0rXV7bm+HkGzRkQ4vzlnkg7bEQTJi7RBi0sYnFpydbbeEqnfoTbq0sroMsMMmYjOQV67hc+y7Di/sB9zoq3WrF4krZCBqKbs85MMmZTkjk4GltAg+cm6rGbP2IZUyHE0kmE6UvOJaqY6sxxSSaiBtZfnJ6gdHdjgXcDZidT04jmnkQwaHNzC/FEyoLyvG48mUVheckyQwL0ZfnclzPwxya4qhyi1jvHLNTHeNogD9vOUs7uhY2kMZ5QSo21lsJ2rplNqIXfNHbtlAFvAxcJQjmWKu2Z9nsHCs377ykUxve5HkVI4d/CDuSvCsQ2IoGf13DaxQ6MZgq4A0KV/WyZbASv5mw9L6FLPr8XOBTgw2CCwGQvAG1nCAM+XRE1EeHkuysjW/6Ql0Ck75pv6/HPvFiGrsO+ecFVZcPq/fFsdg9A6z3hCF5wSwxLL8gdYAAnzMxzlz2uz6g/Xt9cIJSurT7E5inyeqacYwIJBcrJB+S9vwtAixgnPIZnGf5fAB7b4M3i1X3l5zMIK6BR9/WOA+eFF4Clb8h/7AfPOdVy7d5vl68sX5ztkCQnx1I+rdqn32yLfGMviYrtYPvVF9vn5kxrgZ7sj0BfZ9edRML7DOn3xRvlO8tHFlDvxWcEIvKzwqm8843vCwTXuAlAFKYkIJbPTZnf3gCB/s9nrve/69eTNGFrcUqd8/fsdJ3zNZ9oJYW56Bo2TzxjJYUCYUfC8cx+zKUc2CaNtfA/XkNsc42FwHydwwVwqk/f/Vt4nuwKn4vAbNkItpf/995X60zPSM+Z1/GOsxdr0pio7zo3C9vUs/NicJoLsn2aXxpnzVHdU5nmWpOaA17MULaW32XGvrAb7+vqn/ot2+nF2hwI7fwO/fDzGi/vcxcGqjHQnNFcoM/jvcb95//r//jfm7FhYv3S8Dp2sqsozEZ4o2AaRJfeMnTRX2OSOqCQA0oAWsArB0ybkR48r6GGCYjSg+V7YrzKYOj7WuBiGivKpQ3PG0kQKMbXtAEKgFQkzO4TdIxEfZd95v91bwG0MnrSHuI1JYavaIQ2OAG6cgS9qRP8jCI8WgBeTWZ+17vJcINxm8Z7HWNjCngKFTqA2hULZDRTwDN/S/qDY6+NgL+9mwqvpaIAbBuvb4yFecRFgYbvLjCNp0BqPkM9O210ZCS4xeQia/rRhGfRN46pNkuOMzcDtltMbk1W3k9sao4pNz83V53+mAy1FgnHURuWNkjvBuLY7u57dLb5Y6ByLmcOIK95Z1q5ZAg4kELgLkFGA5J9brzYHlvwnmKOMnoC0wXCa9G78XQBHbH5+Z767oBxBzYqqqb+a/4xVZPjwnbxemwrx890epn2Ny/myc8oG4HX4N8O+H+/gfA+Yv6riKRAea+h9a5VY8d5ooEKNMmgUmtYBxnOT35XALTN/7nmKoElk/eZzBCLRyy9kdceDWfod2cYdn0Y9qII+ooIzLIY9sIIzRLGgO7Uu8YgJJsmnUg6jaRQ2Dnt1IAbD+CfTpFmoZbhAB2mQo2GJs3QG/Wt8BR199xBx7H+eNBaWlo0LUWyF8kUIxjiDwdMZ/j67hpLSyvGCGZ1dspaUHOaLLPOsIVUOGXAhDm2I9rIrs0PjgFBPI4nQWKyXTnmZD4SSEhFkyBg8Pb1a3uGlLsgWEmH993JEauOIBRxoG2r2TEHh84Or8vDnNYKgXQ6gVZEc0AQYYJsPGvfpVyF5k+r3Tfggjabc01FATn3OU9Wlxzzk2xgY36B6axDKwq4u/MAndbAijCyOBwZawTtCAwwhZTSJkzjJDucWswbW+uW5knWIPtPcJjPLZaMGbt8FvQZS/LNu9e2Jqijaqk7M78B+HQ4X3zwkTlaJ6fnDlydF+6hM0knmwEIOnJkB7Iv2uDJAuMatvHouftzXmZSBJOpAztCJl0woDWVdGAkv/vm9bfGtqMcSy6dQnEhj42NNWM7Eqw9vzo3uQ+ODZ1jzhFKXhBUIuBZrTeNsc228pmRTcuiWLlswVK66+Uqzo7P0aw6qanlAqUecqbve3xy4oIOdCqzWW6aFthLJeJIJeeHXGpHmjRVC5VS1UDtFJ3SXNGcfa4xsuM4po1uiyWIkC/mcPD4IZ4+f2IAo+0tw4HNR8pX0IaYDExvaNIQx0enNhfIpF5aWjAm4fXttQVcUvGYAY/ax1nEj2M5mzK9sot+f2xszpWVVedghoOmsUtGJ6VyVgqr5lRenJ0bq4xznvsxHTPOEzLem+2WQQHpTAa9gdubfTMfbq6vsb5IiZsDW0Ms1Mvf7MvdbRmdPplsQxt3ajyb7qbPb8+KADg1kBORoLF/J3B7hQvGxC0lnTIv1Ane3X2AUNClj3a6DHg6nfhmo2JaqnweBJC7zBYKhG0OEDUje5ng2tBAhITN30TcyWtxfhkAzSJeDBKPxvYZFR3mfO50hxiOZ2YTt7b2LIBEFqUVfiGgMhwj5I+bvA4DEgQtKMvANtm5jAGEu1u8PTy2Z8oAQjHvglT9ThfH5+/Q6TUNHG03G0glYjYfqNVOENUKH1sRKgcgEEinJitlPDjOLKDEtcgUfes3g3UImL48wVhKKKwtrljwgczyycxnz4DgM5l73J9GnQH6lMCgNuxoYPaaIHq1XDL7Sf3ZLoF49ncyw8oa2fwRC9IQUBtSY5sZfLOZgUhMxaeWNVPGaetiqaQVVRvN/BhM/YjE0khlF7GwuIZgKOIKe4YCTgO21TS5CnN6hz3bI5j9QGCGAQ4WU+wMxghHE6Y9u7iyas9sbW0BlJumfNLt5QVuLs4NhM9nXdbFeNw3m9jstNAetCxwxXm2vbuLzd19058u3bnAHwN9nJ+Uu6E8B38YMGDGBu17u9UwhiL3gWFvgEiQ+28Y4Xjc2OJ7+w+N4UnmJceX9pr6qtyjWJ+Az4bgFecgmd2pbBzVRhXtet906PPpouk/ry2uW/CUID8zeyoMSvTbGFAgORJCIBayDBBmDvE+zJJIxDN4evDYAnVMIqKsxbA7QYRpttTiH7B47hW+/Opzm/OUQ6Ku+9n5Oe5KNYRjcXzvhz/Ezu4DRCh/FzKJVQtgBGYsmBWwAMPb1y9xeXGG2WyMYIAZMSUbM2ZOJBMZ062eTcJYXdnCwf5TZPIFAzvH/immwSlK9RucXJ/i5OoVqt1zJNIhY4WyonsoELWisNlkDi8ef4i9jQOkkyFMhswMdUy9w5NDfP31l1YAO0UNxQkD20MrFjljUCiRNtkf06tvU2M/jPXN7XuWHdcQzwSDYQevXr1ErVXBAovBJUKmC037WCtVUS1VEZiGDYDeXNlAJpHBsN83gLWYz6LSLOGqeYXFberg+zGcDZDIJxCIBjDAANFUHIlM2uoeUM5mNB3hm6+/wF/8n/8Mf/3//BVatTqSgagVRGXfzY8JhjGYjNFkMIYAa8DvJDRIhBkMMOn1kAiGkQxH4Z8Qng1YUVXuNw8fPLQClpxznGNn5ycmbRFhoXqC4Zn0PXuSex91kcd+P/ILRWNAF3J5k62gnjMzOahJzj1Y5AnzjeYADLOL2C4GorhnMRDFoNyE/hVlPOKu2DWZw1ZXgM/fbAgDrkGzQ8yWYw1S1hphxmO330Uk4NiUAh74f65Fnpm41rkvUrKDBVYZOEgx68wOXVS+ZhBninAwZMWERyT3BAlyMw0+gmQ6bax/ar1zTvAM0u31zX9gEJPnx8vLU8uiMN9qPEGn2bHaAgSheb4t5IsYDPuOAEPtG3/IpInSec6fBKKZBDILGUTSPlTb1+iMbtAb19Af1jDzjdDrcn9mkcEZEqxBFA1YFmaU8it5BjaHqNfLdh5mZpT7IaDIguVjS6qRv23MxoArxqf93ws8yY+VvyAfTP6AA8qcnITAU9pidzZ0BCraY/lX8iMFnJlfNQ9ICKARqUm+F7MXveQ5gTAcA0fMeM/YFVGJ9kyMTfWB9xZozrkhEDDOoPUczxCwJJaq+iuwUv6rAEsbz6A7OwmQJePQppNGfg7+aXy8Pi73AJPRYbB17tMJvGUfRJbz+u3yDwQikWhlAOZc41zPUfiCgHgvSGf9nTngXhKaGg/hLrTZfE2MYq5TvSdsgNcg6eC7oK7mkJtXjuEr/6xWigAAIABJREFUfMkLKPM11qZQ5rGCBCJCygdVAEIYg0A9tUO+tZtfCog4vESYgABQBTv4Ou8nQFAgtYhkmkua2+yLfHzOO2FnfN1L7hOGIvDSi7PpnvLJ5aN48Q7+n/cWIZHtEpNaeM09KGjBEQcw6tl457LN5/n85FlAc0Kf53d4FvReT5gW32M7+M+L4+mZCFgmM1briuOgIITmKT+nz/K7mucinGq+v593fwgma60KvxC+JnKf+qt15QWh1V/ZCrZT6+F+Ds/15Xkdrx3UepDtEfbG171zSdgmn9N3gW3ZKuGKvD4/J1uk8XBAsVuPXmzG5jkzpuYFSTUXNVc1xvqew3HmRMB5poSXmKt55n47AzUXPXA2a45JCrDW5+1zc4P23bnq+8/+/X9jJgalgGinK+N048SOFHjmfdB835g/HVfBnT/87ZjUcTtw6T0tDN1Dg6fBEMjG142JBFgEXJsVP6dIihinmrCa7Oy4F4S2iHW3e8+05bXZN7fxzaO0k+k92KrJyO/oQUvLmo4xH7RLb3VpkzxES6NaBkfXVnsNpJxrEfEz3uiiHoY0q73AtAx+POpSkPigBYyznQIiBSRykbNNdLYF8mliSjbEa5wU6WBfOCZiSmoseS0ZLAH/vK/YyqbbOmezcxxUYE4GQ5OQB0LXDsc0FsipSBZTCZ0D46RP2B6CYRw/p1HrCg6oDQ5ocOkcOqwQgPZKuvB+Mtb8TfBGRsxrxDlOjPC4cXVFDdg//twXvmy17DlzI+S8FOCqSCnlD2SQZUi1iWuj4zhqQ+H3xEZ3c9UVefRu9OwL+8628HVen78FIPP62mCurm5s7GRkJGeiQpi8hzSFFXjwAubslzZEvs81y/FlG8TYl/H2HsZkqGXItdl4mQlssyR6jCE611rTgcuMtD0qejhO642OIttBsIZzIRpNIuCLYjQM4uayDf8ki1x2B4FpGkFfApXzmmkmsh9sk41TPDZno7AquyuohWEfkUDAUlj73Y79pg4xWc10pEu3d1Zwkf1nu5qtBvb2drC5vYF4MmbgAUI+zAIzvD16i4urc2vn9uaWzf3ri0s06jVzjAezAVZzq9je2jEmFrU5VQ3dQOIAC3hF7b5kHBiwRe3bZAqLxSUrdvTyq6/tuX/MIoQGQN+Y48t12uw1LO2eTNtkMn1ffZfRTh3UxiOnB8dnz+cou9TqN62CO+cH2aWUeRiMxlheXEK+WDBmL4ssksHI58T0bmrMcl51Wm3rM8FXjrUBc9SoD4QxG8/14UeuP1xPZJBHQj6TJKm2Ksikc6Y3OJlO5wxPpob2zVEm8GyayqGAPQc6sdS6ZJowmaWl6xKKhSL+5M/+vukpv3z1GqVqxT7DINa9hngsbqA25T3MSeu5bIJCIWd9Nn3Dud4rmUocW/5QU3fQnyCfX8AGdWxTKfdcL89xenpiTHQC2ATomN5uDP/xwIB1AtQXl9fojXoWDFjd2LA1HosnjXXF+9carkgs2bHPnr5wDOjewAopUg+ZRYbI2mcgIhWnTR4aIEW2LtuSTRNYcVqMLAg0G7lUWXO4jC1FiYk2ri6v7XMEQBi8IDjIdP1f//bXBiRNAwxFTA2UoD40+8NCUAZK0vbNUywJ4HKc4tGESbLQHm3vbmFtfQV9Ss2MXJGilaWiBea095LJWSvTdrFCug/1etsCFJQeIauC4CYZ5U+ePnLaalMfsqm0aYxXync2lwk8NlsdHB4fodNzRarIiGQgiPrYttdFE+ack/W4u7WLYMQxsaMxZ3OqlYatO4LhveEQhUzBbIpsG3WoJ8M+8rkUhqOByVLwsM3gE+UrKrWGgcNkUHKeK3hGZvrJyZH1nRrBFC7IJBMmq2HPPBYzEKLLjC9KRLSaKC4tY21jC5lcFuGQC7jSTlbKZVQrdZvvTLs2+xUiEJBHIpVGudpEq0nt4zW8eP4R1tY2DJSgTWfRX86PQXeCzY0NLFIv3TebA8YhYz6QGTgYjXBxdW1sel4/n82YjSPD+cuXX6A/aqE/6plcxNrKMgq5jBVabNSrBnpSrsTts47R1h/0DDjiWBPwDITCSFM+hTqukYiTXxsylfwKpZtb7GztYXXZgdCueKEfKWr0k7HHQ81oYqzOcb9nmSkhH1CvlHH47h2ilFZZKBogNp1RRiGAre095Ios/lWws1fj7to0qwNTBnNKKF1fGqOPWqac6RlKs6wsYUSmI7HTeB5Zai0XVxGJxW19pdNJC75cXZ+b3jufazYdRyYdx/XZuc2ndDbDpmKMAFLZPJ48/RiPnpAFTb17YDYEri/r+NXf/gJHLPTX7WFtdQkLCwVjUnLt0dY2WehsNMTK2jIeP3+Brb19Zu6bHA/lNb75+iX63S421tatXQyYff3yS5ChHY874kEw5DewyCQyxj4LZNAyGNBXWLD1IyccY6fFRxCazNrr21ubbzzHPP/gmenzcz5eXV2jdFM1FutSccVqFhBAJbue0k8EoIOxCBK5FKKZOPKLC0hlUgb28TlcXd3aXra1tYOtjS0kwgSNgVEH6PIc1yZY1Ef57gYvv/nSBUQ218wOVrnWyhUDBz/69Ad48OghEikGtnjepHREFcN+B9lM+h6AbjRqWChkbX+5vXV7o8/Pc1QUiWQW0VASkXAaP/7Rn6C4UMRduW0FbmeBCQbTAUrNEl6++QxXd68xnXWxurFp+vyzWYB1MLG5uoMffe+nSBPUC1Mjm+nZBKGHuC3fWk2Aq4sz9CjPVG9i0h9hKUepjrQxaxeKZKVmMCCzKuyCd9RENh9jBCukywB4uXxjmtTdYRvj8QDtXsMyoAZMh+/0EfbFkE2kTT86m3D2K5dNm9wWGej1fg35lQKiqRgCESC9mAEiPvRnQyRzCQvA5It5pJejhmqVLm7xN3/z1/jz//V/we8//wwxXwSpkDsvEeSkjaA0V7PbwWA8hM8AQkpREKiOIhYMI8pxDgRdcGPsQOilhWU8OniM9eVVW/8Eac/OTnF0/A5T39RY0GYb5zV/wkGy/YeW2cD6D1Z4NZG0gAczo2x85r6avpOYF/52TGgH4vgCjimcy7g6RY1aHfVq9b6YIQPSJpkWClsmCO06Zcl43qQdTKeyFuhkQI59pIyLEalGLthAWRz6VOvr67Y30V4wmMv+UTqGxXwTCQaDY2ZzOXb5TNaK7pI8xMCMkZjCzjbG5lk+DE7yXEBJEu7TZBaXKyxmeIxGs24BT65BbpG8Vi6bd2fT6Rgn5y4wbeBeMIxMoWCZYfFMCrFMCqliEqlCDGN/F51BCbe1MzTbtyYtx/MD7Rn3Z9r0eCxgEkwE7JklNuh1zBbOCJpHpNvK9HFKcgysCKHAXQP84LJG5QcIbBXByIJgnsxpgSfylTjmfF84AHEHYQTmK1PneC6ryLOn1Rexmkiu+BZBfi/4IR9aOAXPobyXgD1ew/axubYrAReeQ0RUE0gj0pqAJgNpPcXHBNpE5yQ9+fUCwOVnCkeQP+xgGwd0GjAcdIxhXZ+AuN3TA2jxfQFawijkiwUp6RJ0/iX/eX07zg8v2Uf3/AOwaJ71SykYW09zOVYBY8Ja5FMLABQAzS1c7fMCkdzn5f9a/xgt+g6Iz7GhP2CB7jl5UeCc/EueuQXS8vtiFt9jCeHYfU0kBS3YZgGTtBXKXhc29Af9n4N28nGFaWg+sF1sP5+vF/zTfNc8EgGOr+sZsA/KmhGuJTBcAQV+xgu8CgsQkU8kQj0bPX99zovNaI4IgBZ5zYtnOfKEk71gG2ivzAOfj4OCAcIEGCi3Z2EFEt7Lt9yDswzuzcFPgbsCU3V/zW/z7+fqAwLyCUzKFvzBfJmDmd995sKtOO4Op3RZ4lpf+r/musZE61hrWPZB39czNh9rHoTQWHMs5FcriKD3RLDVmhb2IzsoXFP4iNcu6JoKMsgGaC2zbQqEeteW2s73OOYC2b2fuQf1B46Aq2CK2mW+1zywI5vk+uAY3vqnNunZC6jn1917zi5+1755QWhb9wyxGpHWMaj1XHz/yb/zr8/YOG6OBBXFfOT/3cRyDCuBR5qgarSAVrFkafT4XU4+K9ozn3Ca4F5UnP/3AtACPL0AtDfiYKlbc0BXC1RRAQ2yAEu209hQjLKPHbuIr/GwzM/yMGHRiPF7DR19nkZLgKE0kKVvzclIB5EHeIGE7IcWNdsjY81raDzFKhYIrkXP7ykq4jW+eoAEFwRA8z40JpIyYRs0AcWy5ZiLDavNlGMg3V++JsPA9vFwxT5JakJGVhuPJgvboPuzzQoyMDVM0Si3eJ0x06JglF0bCD/H9x2wGHUb79TpA+lQwGurcJ2MNMfQq0/Mz7s0Fx6amY4zvR9nGXwtXoHakmrhPQWscg4QgOY4EBjRmIu5Lh1nY4fPJUUE9PI6thmTATKPiGuO68Alw6uNV2vFgJK5pAsBaDHkBcqzzXweXn0m9pdj7hwEx6Z1ulGJ+3mo6Jc2BI7Te2DIMfe8gSS2gSAWn6uAd85tHnQ5jjwg68DG72qT1vzW5sy28LrG4Jun9Qig1zqTNrkODmyrHQ7CLPTJ6trMwmC1cBeoMDYzgYpkGvEY9RcTuLvpwjfOIpvZAsZJ+KdRDDt0/hngGFmqrtsgXBKln3rNLGTCAiqTmYEbBKSZ7t1pNE0jmU4U1wxTEwnmO33gqR3CydrZ2tmygnIE5vqTPiZ+V8xoyEJdEzd3OVZ31zeole5w+PYdBt0+1lfWsf/gMbLJPAasED6coFIvozekFmgH0XjIUncJehlTmalk4wkSkQTWl9eMBURW1QfPX5h2shXHKlMD8xZ3ViDHhzABy2zGAEA+E6ZZ26GOWt3z7AWCxmYbI2F7nhbUmQ6QjCTt+5li3lKYyZ6kxAV/kzHUrNXt83RKWUzMNo+x0xivVarWDgJ1ZN+YDRu5jYXAIMeSoCVZ5AS8RpORAULc8hxrx+eyTmYjTAITZBezBjKxjbYt+qaYDkaolyvIxtKolcpo1BrIprL4wY9+huXVFbw7OcX1zY0VGSO7mUxw059luut4Yqm3HI9GvW4gPKvKm757wknUuAP2wNYUgVEWNCuX6gbqbG1uuznRaeHu7gbHx4fG8qWtpM2R7aK+oD/kw13lzhi3HHsyq1id3mnLTw2EdkHcsEkpEKh8sLdve0ilQsb8nYGk/U7bnOZChjIyLuWW67xWaxhoSYCQgDlZwslEHMNOz4pcEgDiHHQSFwOcn10YM5tzori0iMJCwRiXn/3+M5t3Y6bTEmBjtkwmaVIWnOvsHws1MmjA+UJglO3OpnNoNZumk76+sWGFHKutOsIxHmoC2N/bNXYd3QumE/MAQ0mRm+uSacryAREUoqY0wf9ut2PFOv/xP/5HBpidn545G9Xr4/TkyMB0to2g07evX+GS4Hy/j3y+aP1p1F1qd5hBj8nU5sTKypqxgMh81wGL06xJ0GsyQ6PZNukKsmm5r9HukGVIVmoqGUOh4FjzBAOYVk0degLdrWYPoXDMwHyOJ/9RcuDd4RsDObgnxPls5mx5AigsNEggrcMgYruLiS+I7/3gB/jgo08QjSesMBYlTtrtJq4vLy3b4ZJBjuNDs/epZAIPDx6huLiE69sKqpUWHj16gQcHT5BO5w3cYQCI4C5BZe5fTx8/wfLSIjotAjcNK/zF8TQGOTX8wHRVt2ewQBbnMSUmOCfKtSubww92drH/4AGSsagrZtTrGDPOwNMRCxu7wlwM2s2YhREKWLp+NBJDJkcb5w7p1MXn+qKdOX53iOXCsmUyMAjBeW5FcZi9FHaOJW0ymcYE8mejIbLJhAFPb169cplHqSSGPLBO/YinM1ZAkIVIud4JkpevzjHqUkN4gn67hXajhn63aQHE7qiNbD5vjOsZNRiCMWTylCpasT3FFwga0zadSZqW99vX3+Dk+C3GIwLAS1ao9u7q3PYJBkAmMxbhCmNheROPnn1oTF3KFnBOsEBb5e4Wn/36Vzh++9pS2fd2ti1gw2CFAWbTicnD0N5s7Owaizq/sGzMzA51f98d4fDNW0SDIezvPUAm61Ltf/ObX1mWDoFArkkGwFjYlgxsZilw3+Ka57mFf5vzPQd9/BN36KeNoN51hZlbk7EVYmM2Bq/HgMO337404JNAImXfLk4vTBd6dXUTk+nMmE7JfAZbD7axtruBhdUFCxAY2aHdx+1Nxe6fyWStAFuMQNIMFhxmIWAyTDutGm6uL1Eq3dhcMfAh5OQIXKBogIePnmJzdwfpTA6xJM/rA7w9fGPBqUwmaYx0ZgORFb66WESSUlSNKt4evUOdcmM+oLi4glQsi+kkiB//4E/w9OkjtNpjnF9d2h5OELrcKOP3X/8Kre4Vmq0K8gTu19YRjafAAnmL+RW8ePqxsXJnY2DUh62hm9sr9MmOn4xxeXGCyu0VWpUahp0BVovLVqyQdR54jkhQXiUcRDqXx/LWBixJiDXdZkCr7jKwWBjuq69+j4ubMwxHHfQHbdtzGDAYdYdWYyRF4DkQvS+4RdYgbRHrKsxCM0TTUcRScYTiQSQX0piGJ2gNuwjHI8gt5ExqJVVwzMpee4TDozf43/+3P8f/8ef/DN16CzF/xLTrc8msaSfzWRjIx3PLZIqZn0BlEjkGnGYwzXVGTYy5G3B7G+cNAw8sQNpsNExn3LJk2k0jB7AYK69JYJ3nhVgk7rI0+gMLSNNmUAuZ69hYhXPpQc5b2mvOLfmHtNP3Z1E4MsZioWhnE7ONt7c2v/g3AzlbO9vI54qoNuo4PDzC4eGhSQYxqLS7u+uYon2yYQMmJ0Y2POtAsF+cz5aVOQe4WUCZ9poANDOLnCQaC72n58HBse1fD/YODLQmM5zXZ9t5Fja998kEp6enePXmtbG3SXRgoIpnpMO3b62+APfRZDyFZCKLvb0H9j0GYkulOwuA1uolW/MstJvMZsw+ke2eyCYRzcSQKSYRTvhQa9/g6vYIrXYZ4XgA8agbT5dFxKKzrOfSt8KPrL1CuTpmJ1FnPBTymQ417Q6zQoy1Oa/dY/plBCCmLsAlYhHHndfma2JoCnSR3yA8ga9zjP8QuHpf3MqAaaur0rezjyMAuXnE+5hvSrnH+f/lZwlUcmCQywbS+CsAzTnmQBoHBLNv8sn5Pfn/wjsELHnBKCP0eLJ6vRiAADyvn+8FweRHzvyO1egFmA3c871n4up7DvRzmbqcC8x0YlbIPZg9JypxPfBHbdD1vwsK8W/VauLZTWPgsBXn1wq4YjBa4LT5t8xJm2fwCshSHxx45QBLAtu8v8aN1xWWQJ+N506eqXlPfl8yDPKlaeuEH8gH1X1MbjKWvCe/iQzJ+wvwE4mLY6f+CZzzAme6twBDAdCaCwLgBDTKx7c1MWegeoFXrlfNNQHM/K7aJSBUwPV7Rr6TneBcF/YlDEvriN/h9/k+7y9CnvA0vieAV7rSspfy1fm3iI8OjHSgNK/J8fHiMTa/5vUk1FdhG4wreAFoYU78jnA8rSGdze/BR86/+2KG7zMpBHpqjPVbY+/WgcvEUGBAc0P91vPS2tB3ZIMEwIowyc8bqWhuB9RmfV7zUWOt8ZSt84K/XnuneSSbp+cvHJC/tT6EIwqA9gb62A7+LUKi5pRsndag+qVrMCgqXEhzTiCye1bvC7TKVmld6PPObji7IzxQz194n8bZPjQPVAgHtPk4t7NeENqe83/5T/7tGYEGdoxsBKHx0jYWQMUb3BvNOYqtBaXJyofhCqO5YmUSdhdQqgkvLVwxmrWg1DiBy5wQAsx4L8dUdcW5tEjZTgG3WjhiW5rm2JTabAQWnHYpnTx+XoA0STlsMweJ78to22GJepIdpy8nMI/34OGPf9PJ4nUVYdLGKJDcAZyuCAZ/BAwraqIonQwsPyeGtiKNjKLzngQq+dvYTz3H1uXfGh+1lePO+9CxUNCA1+d3TPPVM34KFOi6vLYYq3pGfI990LPh//matLno4GsRuUnp0pMEHqfmbeF7Tgu5f68JzHbR0dVBReC3ni3/FiCofouB7aKMjrHLlGQ9AzF37XA8Ty3hd9RmSUzw2bmF5TMQyhWam9hh1mt82Tb2nanIvIeAcD5PfpYOAsdchleHHT1bAa0y0jI27zcJ3702tJ6lgGrOW429AiwCv9gO3pfgC6/FuaNDugy2d0Phe4qGy5ix32Kmi4HOwzPtgOaMNmb1S5ucNgAZM7bdAGNWPp/L8vB+HAdj287XofpkDvGYvC0W1GGxv5DNTQLQHH869mRvRiMJhENkQScwHEUQmhUQCOTgG/O1JIqZZXO6mXrOgkjURrRsgUHXNHNjgQAWsnlkk0kDV0FWZG+ARrmKq7NzK/RjQR5f0GQMuI40xoPxADEC/8U0VjeW0Rt3MfFPkMjGjRVNIIZpqQzSWYrz+QV++3e/soroa4sb+N5H38dCcRkEw8h+uy3dodNvodVrWgElyntkCnkrfkYAunR1g+pdBcVsHgGCd6OJFft7/vSZgaVcA2TgEHgkK436ihynwkLRnB/aNjqutoHAzVcymq1AYT53n1HAa9gBgbr+kZCxDO1QyODUvMI2r0Uni0Af2UkxakOGwya9wXX87s1b01ZcXlu1dG+yoEL+oKUHM83z4vzKQL0Uxy+fM3kMFgu6pt7nYGTOYSybwOrBKtZ2NhCORZEtZm0dMeujdlfGb//2l7h4ewIMpwj7gsYuXlldR2FxCbd3ZdxU75AsEpRaM2CNY0BdWdNnrjaMxU197suLC0wmAwNGFor5+1Qh056eVwGm1jjZqtRwTKQyZhN4yHZFQm9N05uvKbPAbNewj5ubC3T6LgOItpAs3e2tXQO3alUHaK8srRqASsmUXqdnUgpklnOMD49OzMkiEMkicsuFBRQ5J8a0lx2T1SB4a4eTmQ/ZRMrY6phNjQVLHU7OVwYP2IZavWEBBdtjfDObY6FoyIoG1pp1A6EjMfdMTU6oxzlVMlDa9vOIcxyodcm+spgSbTZlZzK5NDa2N435TQA6m89ib2vTAEbLvJgAiXgapdsyri5vTU+Vetp8jSAe54vtD7MJ/rV/9A/x5IcfoVetWVFDSvFUWFhs7BxLsncJvr+hQ35+YfZ7fWPLnN7bm5LN7XCAgfOcMT4JiDK9n3bdZYtkLE2arHDu8SyEyKJV3JN5bRb0K5VvEAn5sbK6hLE51lMDuTnPLy8oOdMERXvTqZytPdr7ZIqB55qlS3dbbWMlLi0uWvCAa4gONdO9qd98XaLTn8SPfvLH+OT7P0AsRXCLTEoG2rrWb87P87MjvHn1DarVCtKplEmK5AuLuC3xPj3s7z/F4vKmjSPLqTIYVb65dZIpnZ4BGIV8xti77UbdbCHtOdcbHUArSOh30iIrS0vGpid7/PjsEN+++QK+0AzPHj+x8WFAg1+iTWzTvgQp1dTF+cUJXr99hXLlBhRZJjuXIDB1gzmXyOIlwEPHmPOKc5Qsu0a5ZjI5BFPolFJmifO0UnU68Ja9EAw4dmUoiGKWOu4+nB2fWIYDtcAZwKOkzeLqBta3trG5vWfrqlYu4e78BP1W3emj04EYdMz2NxoVtPtty3ApLq8gGs9gFogik11GcWEV2TQlWRIIRWKWedFoVvDm9Tf45uvfYThoYXdrFYV8yliuVxfnFpQYT+ksp7G+vY/1rQcm4UEAgXOvWa+jeneDaunOsiYoK7L/YBebmxsmCUMWPgG9Vq9v9336wQvsHjxGKBYzFhKDZcfv3uLi+BSpWBybG+smJ0Ww9fTi3D3zasXW+qPHj/G9Tz4xWzjGzLJjyuWKBf0IWBNQnjJV07J/JsZ6NHZ+MmHZDpFk1GSA9nb3WaXR7v3Z57/B9dU5trfW7HmxwGfAH8V45DfQnfIptLNPPn6Gta0VRDIspAZEI8Cwx2zFmZ2zaX9DgSBXPkbDvu23JBkwE46BgcGQgZCxyX4QpCRQTxDa9HhnU6ytrlvwhQB0KutYrd++/gZvDt/avk6GML8/HA8tWJKNJE0v9ubuGtelG/SGPRQLC/D7GLDz4WD3KT548YmtAXOI/GNc3V7i+OItru5OEQmPUa9XrMAbtcI3t/ZtnWXSRTx5+AFy6TxGfdokGKv95PTIQFVf0IeLs2OMB13TMO82ekiFE9jd3EExXzTphWA0DH8shpX1NeQWyFimr0FGZ9ABnpZhUMfh0bc4vTiBP8izNVBvlC3AyLFkjZFMKmdriRkPztGdWfbB/sN9C2LzeRYX8wgmgojmEoikI6i0K2hRCiuXQn4hj8XlAuIpBwixwO7f/PX/i//5v/8f8OqrV1bgcHVxCc8OHmF9YdVkGOi4nl9cWvDWivdFIhZMDtH+lMuWtUApnGgibWtodWkFG2ubBljyO5TgIUBLAHDqY+FEsrlGFojgvCTAy7VDaR3aAz5n7scEws3XDDh9UvlEIqEwwCAn3sgRU+eYMzBL+8agJPdVjhP9tP29PRQWFuyMwtdPT88s04BSYdzrlpYpb5EwIGs4nKLfG5mOODPMyGrmucbAR8pZ+RwTstFu2jms0a5aEJeF0MVcZYFC2pyN1Q0rmkyZNrbFguNkqbKYa7drZyvuQTyzrm2sWmCX7afk35s3b82uEwgvFBaxtbljfsDl9ZVlaVQqt3a2atN3SsRRXFxAJptDdiFvZIlxgGM+wcQ3QL1bRql2hfGkh1g8iHg0eC9BFo2GMOjWMbTMLe5dfjBzjlT5ZNxJWnENO4DXAb0EoB1AOq/ZNC8qKf9WhBWBcV7AQWCOABEHeAQ8ICeBsPf6sZxzDNJYrZ6ey7ohAC2Q0ADqeYat/BABPQJRKK0ofMALCvJ85Hw050frMwK/5Pc6MNWxktknfk++ENsTm5+X9TmBNgLb2FaBNuyvfHIBNpy/8pUF3ti4zJmIApR4f+dfz+VOZu6cFKQMjf99/SyOmXx/AfPsG+etnoUXAIyEHNjoyAPvQcD/j6336tEsy7LD1ue9t+F9hkuyhG6/AAAgAElEQVRbvqrNdPdwhiChEYYESFG/Qi96ECA+8EF6ECQ9CIQgChCGEiAIIjQQRkORBE1PT0+7alMms9KHt5/33gtrn7sjvy4ogEBkRtzv3nOP2efstddem0Cxgs8GUHtXiF6AqJn5v47XvF9oxtcQ1lRDWNvAdaL35T2ZzUM/Xv3sb7NBtcDiPMbAf8uaZ10jyRY052OVrlQcQTON5++tIJ/2tRLV2CeKLbB96q8bjMCwPfktQQcB6A3Dm59TvEPBUH5Gny1zdA6An8dseF8lfim2pUApn6NMbsUxeL0S7PT9lSzHNvFLgUmdN4oB8O86t/k7tonnr3fvZuyTZpjrXNe+ZLas9oFZt6ZfFIAWjMTSehd7Z7Gsda3onNPgg64jOThaGQEaGNB1wj7Qdal4A5+rtkWCcharmu+t18yDx4qjKUCs4zofSFKypUrBanv057xN+bZ90Tmg99Ox0t9zfHWu8Heci/R9FatU5QAdd/38/x9wzs9ocEmxVMWMtF/VDqr94/lPx+tuzObmLYlS+k7zYLbeR8ePGbZq2xR8NvPJrIv5OTo/T7S/CUDPg9R6je3P/tt/PFPwSpmxfOi7SILZdBWE1YnOLVkmit1ohvBB7GxlD/MzCmIqMKUGQo2kRn/UWH8bbNOB0w7ki+tnOBicXJyEirTrJOek5Wc50PyiU8r2azSI7eBn5P+M6Ft0fo3+6ALi/ZRtqoPH++pGpoClptQaQ202FNmcLG1gZQgr6KjvqdEU3lMNoALAvJbvGPAZrU8eAPilxkyZz/ydLjIB8CxwWjch/akDruxa3kdlRTT6qMCrAIAW41mDCLqA9R0FwBLd43fpRHwHNcK6MfE6OTBYOuNqUMyGDdH40s1DozZq6LUdok1naQfreOjmJ1HQgP9OAkb7mmARP8M28uDO92U7tIChAq4TK1JvszZ4/Tvvw3boXOJGLcwwi1HPtskcC4RlPnAMdHPg2Gn0kv2ooLiOqRpNsxkaRrhuTDqX2d/aRj18KCDPe6vhIgBDoIjX8OCvmwqfy/fVduj9tCCiGkI6z7wv14gAAn7/nYY7388UeTSbrB4C+G99F40Y8nmicxoyaZx0Ruk0s08IECkITcYnD+8myODDiGBkMCIANCuWcz3KGqK+I6uM21zwUrvYEYLHnULAk4XLGUcksAS/N4HJ2FTqZeogSW5MxXRSKmM6hIusE48bqagfPrdkaqNbG2PSH4Opye1aE19+/js0KzVhshMQb7XaAoj7An7RuCVoFowFsXOwjTEGcPrtiMRDcPlccLP4h2ib2yRttFIs4ec//hv86me/RMAVwCcffQ+xaFKYoNSxrbYa4gBPMcbYNsLS+jLuP3kg2rbNegtnJyc4eXkk7GzbxCFgMkHoDRbjkqwBE/QiQ4VjQVZqhRql8Qg8ThMooeNIR5nVy1X+iPqFTPNU1r04lVz/0QgG0yG++/3vmaCD6A6aeUQg4/nz5yITwLlCqQsJMlgFFK/OTbGzcMJIpfDA6aTz5Q0K+7rbYaq+AcCpOUzpCbJ9Li+uhZnJYm0rO2s4/O5DLGwvI7O4IAXqCOJ6HDY0yw38+7/8V3jxm6/hnNoRcvvRarSFJU+t0MFoArvXjfRmBqmlDOKUgSBrqjtEo1pD/jonOqyOqV20glksjjYhlUjeyZJsbq0LAM3gQL3WFpYi358Fg2QvcHIdMwPFjlLVFHQkc3lxkaC7V0CQ12+eodaswUHGCCWrfEEpokWNZy0sxmKKZICKJnK3L4EaMnKZ3nZ0fIxKvQaXw4ZsOo1sMiFspHGfwEgdlVIFuVwB4+FM5EjCvqCw8twup7Bhx/2hyaCwajcQFCcbtVw32t++gFdAChZCZPp/rV4RNhpZlNFQUE6QkhECwz5p9YycEuce1+xydlnsA3WsJ7MxHjy+L6AGWfjxeAwLqaSkYzN4Q+ff4/aj0+qL9imDKAQo6dDznmQ4EoRgG7a3N/D9H31f0sRZVK3b7mLE4OhwdCdJMxyNBVw7O78UO5zKLkgflEqmyCT19zlvCZwywEFGMJmstB9utx/VSg23xTz8npAA/isrq/JOnT71nfPCgp5MGXDyYAIySZxYWV8T25QvVFAqVrG0uCZgZ73ekPt63A55BiUAKJXgdwawvroh7D2CJyxq1BewEbjNFWHz+vHg8fvYu38f4WhcgDAGegh+ENgt3FwJ65YMaOpuUj6IQQyny4tWZwDMPFhYWEM4mhYgnH0qxb2qdQlEsTgpdSg9bqZJziS/n+3U9Ftq4kYTSWEw8tnUFeb6ZNGsdq+Fs5sjNJtVJOPxuzR42hGudzKpe52OyOSUq5SZIRBaxGhGMJ4gf1jkCsj6ptzJNQMA7ZbYg8PDQwE1Xj17IYUJCaRxrOgwEky7vrmVYn8iyTMayvyPBPxIUX7E65HMhUIpj2a3JyxJrqvs8hrWNneQymTlfarFAvIXp+jUK8JGp06wncDL1OiYNnttAeqyy8vwBmIYDGcIhbNYX9tBJrOGSDSOVs/IybTaNVycvcWLZ7/FeNzB1voCggE3Ls9PkLu5hcPlgs3ugz8QxerGPSyubqFlFYfkO3DukqXLGgNkxQ46HSwtLQioxv6khvmQMiGtthQf/OCTT7GxvcUamWi1+miUKjg/PhENa7fdiVQsJudHPQ8yZf/47BTkrO3s3sPjh0+QXsiKZFGr20Kr3hJQi1r91BOX1FYWfGPhb4dT1p7H5xHAjsG+/Qf3BdyyjVzymecvvkK+eIHFhQQyqaToizvtfgw6zFoxQOHq5iruPdiFP+6CzTOD20M7D/R7PEMPJTOGBUXJuqbDwQDZuNuH3UapHZ5fx3D5nCJHcpu/kaAUC9gZ8ItakUNkWVdhidIcKVkHDHQcnZ/g+PRIMmYqtSLgovZkRzSX04EknDMbWv0W8tWcBGX9gQC67QE5XUhFslhjIUKp65FBPBXF2eUxnr36WhjHsWhQ2PLFUln0zKkNHooksLqyhZ3tQ4QZuJjYMWJm1mQqch8mE6CFy6sLJBNEdcdStJB7TyaeRoIBZAczKbzIrixhaXUNLp9f2MT1ZkuyQggkEQ0ejrq4vjnD0fFLzDBAMOTDDCN47E4ZNxIcksmM+FnMOiIDl/OVQbxEOiFaw2PbBLFEGDOPDe6IB9m1BYycE3RHPUycUwk4EsxPp8M8lkvhueO3b/HP/+zP8Df/4ecIekLYWdvAd977EPtb9zDrjwRk/vXnv5U5JSCEg/USKEfiQ43FOEslYcZHk1kJqBBwXVpYlnMhz3flUgENBoZmU9HydkohU9qTrui8G4kXm6xtJYfwnKgEEP5NyUD0OZQUwH8rWENbrn7ZvF8g0hZWpurSwqIExXhuEIKNJV3Ec55xvFmgOIF4PCHntH6busM+CWAyiMFzjfhrBFxZo2JGKZ2OWZeTITx+J+zMuCNIOYXYREqKMLDL8xJlXYToQ1BrSPKD8ZG5d1CTW6SwNlaFJBChHNx4jFwuj9xtAY0GA3QhyXJkn15cX6BSKUqwzGafyt5OuRrKu5BEEI5HEIgE0Jn0UKrkkavkUCzfoNGpwuGcwu2zweth7aKWMKFDIT9G/SbqjYoUARYwYToWzf+wSIU4RXOe/aZSgTaHyW7V8z+zVpS9qT4Hx1MBFfU7FQzVz/Gn8bNNir/+XiUd1L8kAE2fSwlGlIqhj6LF6xjwUL9T2aj8rDIbCc6q/6KYhs4r45sauU/158RWW/iHAivfBpUV3JPPC4v6XQq6vq8C0py3Cr4qQKa+Ne/DbJR5QNj4tYJA3wHfOsflPZhVYjFApR0WMKwAEM+CXEN8huIF86xi9d+NPw/xX8QnnxrmLYFn9fXnAUE+0/ioRjOaZwMB0agnBBOgU2BYAOaZwYRo5xTHMSCdAbz4RVY1GdgKQCu4qGAer+Ec1L7UcVagVMBVF89cJvtK+1nni2IwCjAqmKp9oO+kIJvOH4NrGIBf26q4yzxIq+Oic0ZB23kwVEFS7Zu78Z2TWNEAiMp56Pri3OH1Sj7T/lEAlvZFSWeKASmGo23nT4MBGQBZ15r68yQ0COZgqY4zEKwBAt5L7SpJUgLI2kzARsFmfk4xuXdr+PfBRv5eAWe2hf83NsWSyJwrWqhrTXEjxTN0TfOn4pHaP+wPfR+dK/P3UXxSg0r8qe3he2ib5qVeeY2O2TywrjZBQW6953xgSu2ftkvvpfOC81HbrjiTgrq6jufHSfc8/pTC89TetmT89H3frSkj53MHaFsM8/m5qu0yduddUEzBbMVZdf3qeOs7Kx6l+JXeT3Hau2dbSgiCe1oMaB2XOwD6//in/9WMN6bzxslM50ENpNmgjYOqAJ6CtCTKSEd0B2Lw+G9lqbIhnLiKqLPT6LjzSwtDKYirjNx5I81GchFwkOajNDo4shCsTctERU0kRFK35qqEKjjNvylgpwccXivpUDNTPJHggNH5NTp72ukKVisYqaCokT/w3UWwFJyb35zYRpUyEad+DtjldRrl0vfi75RlqxsiD+fsO7Zt/h2NfAJ1bHt38gdsoxQ0soyOLjz2CceNh3A+k4AsgSxdeGoAdRHz8wq+8z0VxJRDlhVp5LNNioX9LmrGv6lMihYP0AnntnRo5vuR16STZE8ZQ6cLl/fm2PB57DfVPpZUOUuCxSxKE13iwU3HTMFe9pnOYzXSusHoO7H9BBaMzIoxxOwTnU9sD1kTEi13mICFVsOmFigBVhpsAkrC4uYB09Kt081bAyUa5NAIo7ZTZQD08KbzSAFtzRLQQ5JmF3D8zDMcAqypdjHBCY2q8n0UHNfilHRi2I86pnTwOK84b/gsPldTBYWBYAHtGmDi++kBRTYu6zCqGwafo9kBnGfsc96P/SaFnFotATd5X/adw+YQMEEKEJJp4/aRAyGpyn2RAPIinVmG25OA20kN1SR8HjrJ6/D7YhgPRC3NbJRjgklu+Lwu+H0uxEJOSRn1MYtwDAxbU3TqHQzbLFgzQafawtXbUxRvCuIwSNoYT3h2o5kkqcEsYOi2YWN/E1P7CLFMRBjRUwf1kROwO6YCmkl18dEMX3z+O/zrv/iXqJYaOLz3ACsLa3B5fcJY7o4GcPgd8AQ9AkRv7e/gwUePsLK+jOlohnK+JIzfo5dvUStUUMmXkb+8Fm1EpnOyDzmX6WTz35e5K2G7+AI+eN1eoznY7IieNVPwWUCOY8X+Z2r8yuqSrJMm2aoAljfWEElG8dn3vydjJut+ODIyH/kSXr18jpOTMwEjZfOZkgHgkTRZji0BTrKCgjE6awaA9noJ9vsEFGBRNmoyEmze29uT9ZUvFQXwpbTK4UePcO/TPcQWE0gvxeHyAgMmi4yncE9s+Ot/9e8FgHaNbQIEUCeZrNjukJrFbixsrWBpbw2xVByxaFQcdkZ8q8WSMLTJcOe4Uh+WkgXsDwK/7EMWKSRwT1Zvo9VApV4XTWxqSsrGTGmAyQiJZAyrq6vCcHz2/BuEwxHcv39fghQEbclIen300qREUlokGpGie2Q+sUCKz+lDLByTQorddg8Di+HP/hZWercj6fWUUPjoow+QSsQMk3s4QbfVRSVfEpY+gZqAm8Xu6DQ4hAlMoMljd4sEhJPMsyaLDZFt2Ue9XReWHgF2Ak4EyyllQZ1Ju8uJVNysR8p9KKuj3W0hVyygWMqLDeFapv632OzJSMDFjz/7EKlMEj/7xc/FGcnGk8LqYgDP6XAJgD8cTOFyeCSFHxOnBEe4tgwjbiSOPMHPZCYmYAmBhF7TSJAwIMW1TIdbAmpWUUTRuoxEZH7R9pEZznHi2Ny/fyA/mcLMsSUTtFZtiIzG1eWtMHUJcDEoIHrVlNPpd1GqMBhWxsTGgLtditalsinDUByMBQBgMbJsdhkOu1PWF9liR0dvUKwwzXsiBcIYlBHpkFBY7DFB6NEMuM6V4PAEsLl7gPXtbQFq6OhR+oOsYTIKe50mTk/eoJzPIcZUao9b3rtL5iicyC5timZxMMTARAST0VSCXWQ7V4pFlMo59PoE/8kktcFmnRPYNwS6nG4flhY3EI0mZM4y00PAE7JTbRP0JmSDH0kAj3tIJpXGaGCyzKYTy8mU7AsWKyXrCQaw7TTFhjumDHR6UaeMUL0m0knLy6YwJBnoJ29PBHSiVAqzOTjfuCfQxjD7hmNBW9JpNkR+JpNKIUod6cnIaGO3W6h3OqKJnVlcweb2HgLBkNHpLuRxdXSEeimP8bAvwAntvt0xE8mQWrsK6m7H0xnYHR60u9R0Xcbe/mMk4hnYGbSDE412A+1OA9eXx/jm619jMulge2sVAZ8TV5fnuLm8gt1F6Z0wfASg13ewee9QMjnIMud7SDFlymDUayjnb4XFnYiaILjoYfLb7kSt2RHG6PbePmKUK4lETeC61RHwuXh7I7YzFuI7mrojXJ82p1MCMbQxq6vr2N87RGYpBbsbGE6ATrOLi/NzCYJyHbnJzGaxNafR2CSQ2BsPhQE9ddiwe3iASCSBYccmQcbb3BmKxUv4vcDS4gL87gAwcyMcSGE8Icg9QDgVw9LWInxhJ5w+Ozx+O6plSpqxgOQU9WpFpKi4PzCfptWoo1mtS2YH+4jBbpfPLZJA3WFP1r2NDCgrCFa4ZVArjr17exIgkzMdMxtKRRRrJVmf14UbtAdtU8jR5kTMExXbygJ85VoRnV5b3pfZJz43i7qyhkFSAsxM597Z20Jn2MZXz76UoAPtbbvdkowFp8uHbn+AQDCO9z/4WNbNQmYJs/FM9nPuj8zYIyudxSvz+RyyC0m47DYJIDerNVDbmDIWtAMsGLdzcCCFTDnXWGi52R5IoJtrR6RbBiwUXBIAmuBmOEJCDes8GqmnSNAUNKT+O8EeyVRx2EBbbc7bQ9TqdfjCXgwxFEmr9EoWzqBbtJe9UR9aLLI6G2NpOcP6e/B6ad96+PM//3P82f/8v0nh47XsMg637slP22gi9vi3v/0tjo6OLKaoYcdxr+F65t5EUDoYish6XFxcluAus3UMI78oTFv2LYODzByhrAPnCfdhZo8w2OxweQSw5ftK1tHMkH7UGaZEGc+WDErQdvMcSokK2ngC1vw9fVStc0MgTM4m3a7ML95HM4hYwJXriTUlqPHMYtczFqaUmhQkOAQwHMyEqMDwzWRsUo95bjEyHEHpf9oLsp65j0VTEdzb35Y9n2udQDbv97vffYm3b99K4EAIWB4jOUgAut1qSbCcGQmrG6v45DufiJSV3Wuqzw3aY1ycX+H09By5W1OklhrpJB6MxpRTrMPrd2NjZwOffvdTrG6tCZnAG/QiFHcJ0/6mVMTZxTGev3qOZqcKu30qY08d6HaL8lpuhFiUe9JHMX9jgCwb9wzaG2asuEUegWNNv4D2WBiZbqcE2jn36LNwHkngn6x5i/j1bfanAhbzwKYBIMlkNYXe2MeGkPUu41bOpDPDuJaMHp5bp7M7EhFB8WwmcyfdMM9gVJCHARDFBDj282CQ8RnfafzKmX82u9OW5bXqkyogqe+gbR5bTGq2VUF1vUbBLQUv5wFtfp7/Z9aHYga/D2RLp0iBZhJDJGhskYDMdQT5DSlIwBwLxGM7lDmrPqOCfXwX9eENQGkTsoocJy2NZmpiqy8g+/ucxIjxUX8fgB5OKJlIgpKRRdCzJO/H59LWKWNYiYYEvQSksmqx0F4zw5KEDAb5KLHDMzDP4A4pD2SX8xWxGq4fSvVRs5z9wOyhebyGz+La59mBz+N7qqSnrGorYKDjqcEJ+rpCfLKKnvJaHTcdWw208B6KgylYqwDfPElN57SuCyVkakCAY6F+uALHfBcF1IVYYhWXVLxLOnmOka3BC52rSm7jNWw3/28Yz4YFr0Alf3KdynZCsJXxUJlDBlzWuawENPo3irvJs+yGESs4haXHz88rWK7zTNul+Ie+j9oPBsoN0GkwN/5UTIHXKv6hQQK9RvtW15oCmgp+6nPNPDegtekHBthMtrXaA2WHawBAMRY5Q1tzZt6GGFzU4EXaXgXFFceZxyG1P82ebzBKyUizsvQV8J1/ngbLdA6LDOx0elejS/tM2zxvQ+bnCM+C2l5tk85r03fvgn/sl3n7yHlLv2kegJ63cfw8g0cqXTJvG3WuqE3TIoRq99Vu2f75f/dfzviydOoIXnHDVy1XfRF2HME1NoSavhwg7XyCEBJtm5lB1o7hQUBflJ3NoinciGkc6GCRNSL6w/2RHBjUeClAyZ9kzLCDdbLoy+gkZAfZLCa0GgltA68R5q3F5FXmp7Jpfy8C4nOj3epKwR2fN3CnSaXRS7aNE4AThh3HfzOlmvdS6Qtey/fl37RAnwJ6Ak5aILgyRjVyQc1QNUw6KMpS5r34zjxIKSiqC0knCvvGgHkGsFeDyo3ajIVZRJo+rkAiUzT5OX7LQrB0f3QB0/Hnoc6AzJANQgyWZZiZUsl3d1qpHaoJraxdXqf3V2PD8VAWJucagWcysrSYID9DpoQuavMsIwuim7lsmBawL8x2u5HQ0CiVAvhs9/yGz89oqo4afcP8Zsq+kdaQSI01X3RzYBs4PyXa6vEIk5TFu3gwJwBNZhT7XNaEFZnme5OJKjID1pzh2Gq0i04W708Qm0CIFrXUyCb/xnvys7rpafSX12j7JdLbH9yldajkDNvFvuEX5Qz4e2WE8zMEd3Q+0zng/XRdss80im7A63dFszjnNDDB99HNRNbhnO4Ur2M7+b78Gx0HDSTRseT6Z/tkc4ANQZ9ZcwR+eZAhKGB3e9EdTNEZ2hGKZpBKr8PpisDnSyAcIns0gDDZfeEAhkxp7/QFMPG7XYgEgwj4AI+Djhww7M6EddMo1tBvdNFrDTDuTgXkbd5Wkbu6FTCPhyYy2sluZXtGjAsz7RJjRDMxJBYSiGej8Ea8mNjowHjhZQ7cdCaSD/1WD5enV/h3f/lvUS/XBZwi+5WgzIhFuvw+jBxTpJbT8IR8yG5mcf+zB4imjWbbuAYUzm9x8uIIR0/fCPCav7gVbVCOH52tzqCP7qiPg8NDwGtDfCkuKbYuuykOeH1+ifOjM2H/sj2ysXO9+EPCRBYAzmEXEHjn4B4+/N4nSGbTwpQjaE2tvUathlKhJJqgr56/RJHF/BixJuBJfUSPR+Y+NTf9ZIN7PQJucA+gQ2Gf2ASE9tvdqOWqyCYyko5KRlu93cBNqQBHwI1H3/0An/ydT+GJe+H1ueAJAZMOMGh2MKx18Plf/QxvvngFz9Ql2poEoOmCV1hYcToSAH/p3joW15YkCEXHnyzQyWCIUiGPi5NTHL86EmDAAScKNzkBySPBEM5PLzAY9eELuTGYDNFi0afxBP5wWJiR3UFfnGhqS5Jlw428WCyL3Mu9vV1sb98TzgC1SL98+iUqzQr8MT8iiagwucOBEALuIMatMdwzN6KBqLQ/XyyiOzBazJwXBPO4B3z06Sd48r7RZCVrnKDHzfk1utUmSrdF9BodDCRwMsagO5D9yu9jgaqIAKMEmgnKkCVItjZlMuggU7OcQAHvGwgGxXGnFMzy4hJCYcOmjkRComVJeY7zq0spVsYCUasba1jfWBXH5+ziXCQf9u8fYnV1Gb/69eciO+MUciNZ/TDBLrsL7WYHHrsPK9lVTPtAyMcMDx4mWTxqAJvHhlz5FqPZABOMsbm9JWxG3oSMFgZzKD/Cgy2BTtpAzl3KzTBV1AQQyrK/P3r0SLRsCQT5qF/c6+PFixcoFSo4P79Eo96By05ZDFNIixk33G+Y2tkb9AQUp+MTioelD32U1pnZMB1MMO6zijRExzMeNuA1+4bg88XVORxep6xLgiy0L2Snk01HO1KqNVBv95BcWkZmaRU7+wdSYJWOlQQpJ2MJbtDOcK62ydD3BwQwZL92+kNEkxksb+8iEE3CGyCY6cRsPEUpn8Ow20GtUsTV+QmmsxH8Abdo7NJBJABO/Wq3i7qqaWxv3kc2syZsL/oR3HcYiHC6ZggnnPjFL3+C26srASdEEsNhHF7uZ7Tr3OM4ttT8ZZFHu9Mp+qOUEOFa4/5CsJ/ZRNnsAg7vPxTGObVkOReKhRKmYxbfdcPjdgrQRmY1wQX2Rf4mj3KxLPvd2tKa9ClTzBlIqdSqEgSkbvTi8gpSmUXE4kl4PUH0Wm1cvHmL8+Mjo4XocYoePOOIZIc3Ow2Z1yz05PFSb9+JcCSNVHoBTqdXZCWYcs9zyGTUR3/QRClHlnceAT+BoyCG/S6qVUrXjOB0++F0B7C8sondw4cSRCMwQ3meIQsM1mrIX15i1OsiHGJav1dYrgyokv06IAWaxcXsbjjcfsSTGXh9IdExZeCPUg6NakX04CkZlUknRYOfMlAFgvTdPvzBKHZ397C0vIpg2A0bAWhm9rR7KORyYv95RhJJE69b5qzJmGri6OQYxXIVM5sd73/8EYKhqBQJ5X5cqxbQa1VBweMIC6EGInDZPIglFuH2BFAo12S+bx3cQyDuAxxjuL1O9BpArztBr8tCbh3UayVMR8zAGYocCVnh1PpkkDgai6FQNtq193b3ReOaEm0881VLZSm8yyAOMxoo6yPna76cw45SvSrgcqVRRaFaFgCWQT5mTwk7djYWbV7qJ/fIEu60BQSnhv3K8rIU7eO5Kp6OS2HOXDGH47Nj0X9PZ1Lo9yi317NqUUwQjiRESomBG7L3KSXEMx01EwlusMAez0LUlWdR2FajJvaRmUfjAQuPu5BOLWJtdRM7u/eFVUswU2tciJ8y6aPVrOD46DkajboAqWSUiZ8VCEgwk0EzBp8zi1l4zS2kOCNtFf3j3hBodrrSH/1hV4r9JjMphGIByW5yed0YzUZwcG0HPIjEmQnhQqPdxc3VBf6n//Gf4evffoWd9S1sr67DDacUGizcXOPy/OIue5B9x/EIeFnnwy2AvtgGm2EzErjiOPCczHMf5YR4xhtNjcMd8TMLJS5SF9SBpg1nkG9mt8s7et0mMLswb6oAACAASURBVEa7wPVI8IkbAoOlLCJIsJksX55HSZY6PTqV/eTwYE8Abp4vCUxRWoNBbkovCcg0AaIiqRUT9rYUKM4VJaC7ur4Ed9AlQQ4W+WMBSkpxteodjPoE91iZxCFBPwYMKZdBAHrEzFjKm0RD2DrYxAefvCdBAmoo84uA9/nZJX7605/i6PUbA9xTmon+Yast/cPMVhZ93ti5h48++RAba6twBIBpF6jXW3K+IoD97NlzS3qF9zXSWty/OEc+/u6n+N4ffxerW8tw+skysr6NihIur2/w8uULvHz1HINBB35p3xjjGYHBIVgAnkGzZqOK4ZCSdUM4HTNhSc8mA5G2YfEojocALMzstGpgmPk3kXO3AreaHcp9WUFHkgIU9FKQSIEQA1gYtp76d0qa0t+xz9TvUN9SQR4Cp5STUr9XsqxYo8C6H+0eM8UUVDYEI2ZaGKlQrlHKxqnPq+1SAEx8QUveQoE+BVAUAGPEgG1U/0eBN1kbFouS91H/TYErZQ0yo0uZkfPgnPiuTofYEto/AeossNqAnUYCgQFFyr3Rj1Kgn22QYJ/LFFgUoN9i0rK9CnSxXeoTK/ZApqL0m9sAT+8IZcYv5HP0fV1ep2Sq6meVhKSAn9zbynRwWYCdYAJDoxsugLiN8lBuIY+QDc5gBt+b7WC2Ds/0PPdRqoGkJP7kuZn9xrEhvqF+tWb8sn9IKOS+xvYb3MFoMuv46JhLEHyuZpWxZYblOz9PFWhWJr6OlRLl9DPsW82E1nk0Pz90/NkPvBfn7jzBju+ic4dtVCxO54vOKfa54lucy2wP26B+tpArrbYIPmdljvB3imUoIKv1sfQaxZj4DGVA3wGG1ryWPYDBQRvn0LvgkwK+PIsr+M0+5+9NQMKsZ22722e0v5WAqnOTJBD2gwLqMoetOWSAY5PhrfObbVfQWbBJkngk690ETPjFnzpH+e95kqzihvNgLe/HsdS5oPjMPNbIfte26/35LMX3NKDBNul1vJ+QCoQgaAoTax8orjI/VzWwpvNJ1yevZfv4LCVXqi1W4gJJCPPvr9iaAtsKKH/bfrFN82CztlnBcv5d18R85sn8/QS4thksS9eVzkm2Q/rxf/3v//GM/1BgigwqI2sQuDNCojfSM2xTAtB60OBNmaYum5NlaNhAvhxPSmwgN1J+kX1AQJm/EwbO2GgwEYAm0Ml/a+ROgWu2QTWWTRT2nRC3LhYeJudBM100+oK6WWmESSeiGgWyplS3ViNVslFOTURW0zG4yEVjzJI6oEFjP7Ddei8Fl1Xqg33KQVC6vRywLAOjUREetKQQFjVF+2YzV+Y3+04jGwoKqnF/t9BNUSWdcHcA/sRoaZFhq0ZODZFMnOn0DgSUyLO16ehmSWaPsrbZZh40NZIoG50FYLP/+f40ovy7GirZHK0okxpUBWr5fElDG3QF1NIiBMI+niugwOdwg2DwgPcQTe2BEf1XBjg3JY0UqkH6dioL30k3WwWWOVZcvEx5/vYBZ95A8J10Dmv7KScgBd3kEOMA02MJ3AmT2oosMpLL92TwQABpS8+Oc4DzjcEXzhPqr2okTN9TAxKcbwri8/3V0OjmzZ8NYZK8KxDBPuCXRmJ5YODv+B660QmAUy5bLEcDQPNefBbvxTFkG0wRUbNhcIx189UDpRpkHfO7Q4x14FImC0FnjgmBj3fMhJk4EpxXPp9f0td50KCvOp7Z4fSEMbV54fTGMHX4EcusILOwgUxqFS6PXxhLBKu8Lgcmg6kAISxkxaJgfjf5K/SlR3AQ5OgQvOui02hj0pmiVW4Ky6RZaqB0lUer2pKDNp0bFseh7p9Iz9hn4ry1h10E4kGkV9LIri8iGPULaMk0yJDPLXOyWWujXW2jVWnhr//dT9FrtOF1eEgoEaary+dFb9yHze9CemUBGX5vZbH5/ib8ES/sQ8hn88fXuHhzjqvXZwg5AujUWjh+9VaCBiza5g0G4IsEsbV3D4nFBHaf3ENmOQuvwyX60RfH5zh5c4zc5S0qxYqRaeCmb3eJXiGDHwQ8ebjb3NvGJz/6rjCoCaKTWUv5inazKWnZBATevHqFapn3MWARdZhFM73TFXZibCGJUCKGATUCZwzguIWVaxvOULzIwdEHgt4ANlY3hF06ob5r8Rpjlx0Pv/sEH/3xx0itBUDJ68kAUnhw2O4KAP31L77A7etLFC7zWEqTYZVGq9dFq9+WiP3i1ioWt1eRXV1CJpmCL+QTB33GNFtqsV5e44tf/wZvnr9COp7mxEK73pG0Zj6HIAScE9g9DpD05PT6sP/gIR5/8IGsNTKtXjz7BtVKRcbSHBockkJP9iL7slwu4fzmAs1BHfA7BNCmjMNKdgnOiRP505zMubCbmuXU0+2j3mmg0qwJQ42p0ZnlRZFB2b63BZ9ktkzR7/SRv7pB7vQa9UIV4+4Q494I/VZXtInLpaowB8P+gDDkqWM7no7Q6DZRb9UEXPf4TVFHN51GFnmKRFAoFlEolOTfZJ5kkylEEzFhAJfrZZRrZUktZtGlwwcHWFjKSl/TGX76zTNJxeU+LgzW4UjAfc4F7mMSABuT2QKkoinEJT3eKWA0YQr2KVnZzCi4uD1HvpKDy2MYN8yEMOxBHhhNZoX0VauOaDwiBRD74z5urnPm4Ggz4O8n3/lMiiCSAUu9R7aFDLwh9YcbHfS6IwFtO22joS5ONeUeosy6mAhTmUD97v49LK2uCOAtWvDtvjDhRt0JpsOZtI3vzb65zt1I9sHUPkZ6KS1gLiUxCHAYiRqyxfsYzWxY3b6HaDqLBw/fE4kXMiUJxpJxzOwAFgjsdlrw2h1YX1gQ6Yt8rigyHumlVaQWV+GLJRBgUTaevSg/0O6jWSsJ0/bli6cYDcheDghQwHEkK4jFC8lgXcxu4972Q6SSy3A5vdK33HO4p40mbfgjwNdPf40X33yF0bQHv9MpYB3dW+q5y8F4xAOkXVLuuVdQ9536/Nyv6pa8VblUEcfx0aMnUoArkcgIqEdgmrZLiqqN+5iM+yIxMBkTmDIp2GTt1qpNkfJIpQzzlUAC9Xy5vsIxFsgKiGZ9IBRDdnFRZF3Igh822jg7ObcO4oA/QCYVM5inaLRrKFdKMr5c20KuCEVFX3g0ZEB4IN8MCnh91PN0YtRvSYo7gVgCW1zvktnXZxFBgvFeLC2vY3llXQB3imvI3kiJm0pFsi9s0xE8PPe5nVLoi8CY3ekV4HMydQn4TCA5u7AIj49RN1NMazIcCHDKQpL26UTWNeV+WMi02migP5jA4wtga3sX6eyCAOoMkHLcKdVEO3X86g1ub67hdzuksJmHAVlhls5wcnqG23xBgPSPPv4E8WQalUZD+rrJombVEgbdFjwOF6IEdj0B+DxR+MMxlGsNWSssQBiOR4V57fb4gIkDzVoHvVYdHTLJWzWMBm2MRz3JFiAwK1lTtK9uD66vbuD2BfH4yfuGVUmQnHOp2cSzr74SoIRyBLFIVM4sBGEdTqcEBCk3Va5UcJW/lYDE+tYmMtkFCWyyGNdt7hJvX7/C+ekxSsWcANArC1k5a5HV6XC7JIhCWa18uYxWt41YnExzFqU1kg8skkmAhADPeGKTorqxWFyAbkoh0OFm8VgW6Q0wYyCTkQCBk1JOHUomUZu9JhrPzEBYXFjDwf4jJBNZOV/w/jzT8sw46Lfx+uVXUkSREg2cn5JxSemNWFTWQyyREtIDA3Aej11kxjxegiSyncl3p0eyRx/j2Qg3+Ws4XHb4gl7ZE5w+l2QuECjiuoglQ0hm4pgxkFsp4f/6P/8FfvLjv0IyHEc6lhQAmmelUu5WMqm6PUPM4BnQ56U8W1KC6gyM0GZT07nMPaVUEvvOgIdkhg66prA5g9qTiRAhGEBfXlyUszt9CgZRJzMDTtA+kF3OYAXnMws9srYCCxbHEgmpc8G1KEy6nvEJKPHi8zolE83UZ2MWnSmCV603UG3WEXSFsLK4LDJJYRZC7Y2lRkez1kAincTCegZ7BywGmhbd7vFgiq+/+kay0JgN67KRIQshynDvYrDS4TU+ny/qw/33DyWQH4oyKGMy7SjjwTny9tVrfPnll2LnJ0PjuzK4zPM3+4jzcnF1Fe+994EEddWn4XphNsHXX38tMmj5fEHmphJPeA5hWx9+9Bg/+Dt/gIWtBEAcg/gy+RDkAtiAVqcjOtNPn36Fm9sr2feCoQAG456s+VDYj0aphFqlxErewnr2uMm6pVRKQwgdlGj4PQDZbgA6AY65SVh+vwIbyoJTshiBRZ0/Csrc+e5W/RT1I9SfFvB1DsBV30SZofP3Y0B5PgOba0txAgFxDE4r46XALOeHAnVB2l/rS7ELg18YQIsBkHmAch5gMcxJky083yYFohQwU6BP/VK9Vu5vpcjrs/m7eQbmPKilIOQdeEpAmuvHkk8wfrmCu8ooNwxz2lUDvpr26j34XAXHBUdxvsNheL0C0NqnPMNqmwhAi49usdT5XgrMqs9LwoCAW5bsBu8jY0EpB0rcuZyGODKnqayYh/aTgmoiFWf5pkqCnMDIQ873P/uQ9pxtp51gG7XYpYKaCojxDML2KIuT7VCchL/X99ExmWd7GlwraOaJ1b8KEAs5zMrYVizq29Io8wEb9cG1v3UeKBbAd1d8QDEi/o335mfmCXgK8io4O7/uFDdSbEuxKwW0+U4cu3nwkdcoYKnzhs/jfsbihAzUaWa0rh3K2imYqvZjfv1qeykHqP2v+IMBcM2608+oXREfQrAQ0+fafsVH9Fk8U5l5aqR++HcFVRXcVdBZ35n/VwBawFOr2Kn2n65Rnf/fnrPaN/N/V0Kj2hjFcxSHIvahDGxVmtBggukHAy7rGOjY6hzVuacgsLb57jq7IXSqTdV+0N8piK39qCxove/837XvzXoyAQC1HbqedEzUxhDXUUxJ1yivvfvdP/uv//OZTnIeGGqNutxcWbdsCBcStbP4YJ+lMaSDSACaC8MwjExEwiwIU5SM9zRArE0cdh6G5ZpB10w8srmsIoBchCoLoVIG/AwHTaNKbIPKGPAluv2+DBA7TvWK5eBjVQdVI8GOmWeTKirPTtF30SgE26UdzL7hF9kRCiTzgKmf08iXAoy8l0af9JkaceJ7qB61GlWmNqiWmUbrlO3MTZLfGuHj+ym4rYuF/aPGToFJ2VQoQilSKG1ptxpQPld0ZCxtbE1xIADN+2vbqTWnC4JtZgCC9+BnpYCjFdGpiQNjZED4N108xok00TzdzBUk14AHWU40FAQ1tM9DwaDcSxcf39MA7KZwGTdskxpgonrUNtQv3oNtnA8o6EFDI4niTFr6OTK21ES0Ivb8G69X48P5wvvp5qtsdzoERr7FGH8exCi/aWQgzKbFjZo/eR2/2B+c52TP8Dl0sliMjHpsuvlogT6OlwYuNCCgBzo18Pr+zTaLTRlmBMedjozqBCmrWzdSjq+mLgl4UGchqJYVITYMd76rjicPyGQJaNRK+037e96o6brns3Q9aaoRGU10TAg4E/jm+3Leihbx0ASrCJSzkjdTpYl3uH1R2D0h2N0heIJxZJY3kVncRDyWEGe2N5jB47IBI2DSB8b9kWhPsigIJTfsnFfDHoZMW+x0MOqxINIU9rENlVwVnXoPrXIL5ZuSANMEzVxOt4BIdDzY3pnDjlqjKim/dDZWtlexvreBaDKM7oj2awiP04Zeq4NWvY1Kvoppb4Ivf/Ulhq0BhiyO2DcFdih1QRa0PxGEI+jB7sN9HLx/iOhqBBPHGJ1qB5WbEi7fniF/fINmoYZsJAP7aIZivoDXr1+j1m4KAB3LJpBayGLv0R627m9gfWsdAX8A3UYb5esCrs+vcXNxhdvLWykGJKmLsItmoDCrIhFhLS+sLuOzH31PtES5TOkE3l6zIJzR83z14iVefPONFPMjM4H3mUym4jgx7bnDVNlwAB9+51Nsbm0JQ4n5fGSPlm+K+Ot/82NcH10h6g9hbXkN6YU0nH4vbqt5DGxT3P/0ER798D1kNuIYT2YYdDtoN6polipoFms4e36MylkBx9+8RdgXwt69fXEy++ORyJksb69h9f42ktmkFCEMEEgYD8V5I2heKxXx+psX+OXf/AKpWBLJSAL1ShNupxvdRkcAaOp6w2VDOJ7A1v4+nnz4kegq8otr9ersHL/6xS9RzBUMEzaeFPoZpQ0Wl5dQq1VRaVbRnrRg8zlkbjx4/BCPDh7AbfPg7dO3uHh9hkauKn3GdU0mX7lRFe1OggSrm2v4W3/7j0Vj1eGzCxN40BiiU63j/M05bs+v0au3Rc+aeqTdbk9ASuqtzkZjsdsM4rHYYLVRFlY1galQxLDTqQEq5T7tdlSrNQkEUdKCPgEZt/FUQsDoQqUgbNNgOIC9+7vCzCJrkSwF6rV+/vnnePbsmbWPGqZHv22AVOq1kyUme8ZwgqX0EvwOPzCyiR66E8axorNCAJpMvavbKwHNCVRmk1lkUpyH5mBJ20WdabLNCIIvLi+I/Xzz5o38JCuR+r4PHj8RNjPZjwQ4WVBNCrMwEOIOCKBJLVgy17mPVctFjEZDRKIBeS/Kc6xvrmFpeRmpdELYRoPOAG9fHqNRbWLSn2I2ghRK4zrm2N3krySIwIKkDAIRKCUATftP5vpoOIPN5UEwHEc0kYLN5cX2vX1h8lE2gOxcaqhfXpxJwGTYN4zV7fU1LKTSaNSahu0ajiK7so5QLIlEZsFo83soMzPFxfmJyDV88+xL0QUNBEkMcElaOc9ivdYQ45ENaysH2Fjfg8vpx2how2REtokppNQbNuDwDnF69gq//d0v0EcHMYcfi0sZcWS5z5HxSTYhGdVtq+Dl3uF9bGxuGuen3ZF1QuY8GY2ffPIZkqkMwuGY/J/sYQmkTwju9dBtNzAa90QXmCwtZry0GixOPMbqyrrJimNBGQKrszFev34hBV+5/zHYTAZpMBJFMpExoM7YAdvYpGWzQBblSJgW7HLZUSjf4vqW0hNktpL75YDHRx3nENwuEghM9hnPtvwstahZ64Ft67aaUiCJDjSDdbQ7DDz5yNj1kgkeEGCK7eXnK4WiAMe1Uhkzrj8BoZ0I+Y0eJ0Ff7nRuTwiBYEQAaDK5CWISpOF5jc9n0LTdrEtdAvYDpRfisaRUXCEgSgRydW1DAGgyuAk+cA8nA7/bbuH8+C2O3r4EJkNk0nFhZotWcDCK65sccvkKUpklvPf+R0ikMpLWzKJ3xcI1KoUbNKqGQRz0+BGPpRGLZhFPZNFoD9HuD0XOJJyMy5g43V6RVBCZsm4T1UoR9VpBZGUYaEjEDEOcZwPKlZAF3my0kMouCQDNc1C9VkE8EpU18OKbp6hVK3IWYMYk5x+BWALwDG6U63UBbmutNlKZNDa2doTZTuY77VejWcXF+TGOXr9C7vpCJAXi4ZDJ6mnUTVFjfwCj2QTNdlfkl+qsy2Cxwrg3WmQp2S8pIcOAGNlWXFM8CxGE5nRgFlAylUaYNR5sM4ToSE+GyOeujBxEqyvBF4/Ti/29B9javCe2xh8yGo4cM8o3Uf6m0axLwUmCXfVaQ0DObGZZNO8D/qD4Bwxic32T/UzZWjJQCT5zXrf7E5FLsDtnUiyUQTuH1w5/0A+Pj9lkdmFHk42cSMewuJyB2+MQEPL1y1f4f/7iL9Cttox2+ASoFUpiz5gZSKDaaRVqCwZDWFlek2KD7Auu20qJEhENCTLxLMxiuBw3rb9DvXzafTqiPAvzfC8SeE4TaOyJ1FFDskgYEKQkD+cMWfLVRk3sMZmO3A88bi/SSRZcps2wwO3xEKGQ8Tu4FnyBoOzdDCKyVgCLKC8uLGFrY1uKEDvtHjkblAsl2Jx2fPqDj/Gd730GJyUyJmR5B3Hy5hRf/voLkfuaDAxwSTshwIzDDhezKshei/lx78EOtva24QsaoI8DMmobu0egmwA0z7nMStCgKn/yfszIiUSiePDggWSIcf6RZc/nsI1ffPGFZFoyG4jPJROe/cozNq9ZWFvEx3/4ETKrWdn7nT5qtwA9Fp6yzyQITdt7fHwk9+mPKf3E7EGHyIi4qZDVbxvN+n4HDpHgIIDbw2RE0pFsT+/0XgU8lLxAOTsYoo7J7lUQcB6IZneQqarMRAVyFNwyfoXJklQATJmBClZwz1U/QgGkeZITLSDnl4K9nENCBLMYdgqEqW/Mw5UATwxGk8jkMVIOBpw1JBwFY/g7zmf+XtmLCkLxpwGXDNCl/qr6RkpiUvCRv5d9zWIW3oExVhE2HVP+fh6IV9BHQRsFAsXHJ/t6QsU6aimbd1AMg++p/qf0jSV5on2n7eZn5oE4FvNUPEhBKv27gJfWc2RM3QYM5JlOAScFrugvGLDZSKDM+4wKCIqP67YA8jm5EwXTdJ4oHsDfs03zGIOOp4Ji38aQ+HwlBipjU31lCeRYGcxK2FLwUIJiVnY476lzjH9XEFoBdwWp54FzPnMegOaYqjwl31vHUyVpOZckk8fKlObf9bn8KUG1KjMVDNalmI4CnIqzKLFO30PnnAGMDeuWz2Ab5vuVn1PSqX5G54qCwGyTzn/+W+oceExtIO0TtQXa1/PreX7dKiZCuyVz+a7O1O9NlzvgVK8h8Kz9p/ebB9h1znLGa5+Y9WwYvfNjxifpWtd+mw8O6TsozjG/BjVQoXiMvo++h9oUJTfqs9+tT8MgZuaQsugVbxNCqCUHpO/IzysOo2tAn6FAPf+udkzWKm2aZV/m26O2UtauRSxUHFADE3qNYpi6JvV9aSMUK+TvdP3p++r1tP86b9QGmwCRsbW2f/pP/rMZX5aTj18EoDmZdILLxk5W89CwOBnJUhYjG6cANFkD8wC0gjh8MdOxwzvdEzFeZEIxgjEwzFGNDiqbVSecGmNey/twUbNNGvUkCDgPMqrzqiClXqtAnk7Qu0icFXnThaxGQyMBpuCBRxwk3Qzo4Ooilk3MElbn7/mlE8qkPlIjcHxn1BWQ1+gJWQ8a2dalp5OH9+Xn2Tf85peOiw6gssQ5mDzIqbEVHUAxDO+Y4+wzc/AxRQH5HPadGBjAVIMOmA2ZTHhNzxHdWR74hiw+ZCL3QYudSwBadYJ08mp0kterwVMAXBeuTlCyhISB02xKP5EBLem+TFvzemW89aAiRtplqrneGQ9Lu5m/I6DKcSO4q4cGPp9GXgMXyoTWecQK8bw/n8l30wXPtqhsiwLrbDN/x2cQDPAHg+bdyXKyUs14sBEw3W7GVeeJHkCUBc934z3ovGgQQ9eBHlI000APdbrQ+Xs5JLicckhuCDBoFQm0Ai/GmXq3Weq8ZOqfBBAcDnkXFuLSvlGnQVg4FuOcxYA4PzTIwTmhhw09XKmh1yCRbqZ6uGF76ZTwi3OU78k+JXJPBhpTtWUDDEaFJTWYECyNwhdJweGJYmlzBwvLW3D5grA7yGpgqiqkAjQzPKc9YNAZYUpWNNMEqU8/GcE27Isz7LTSYt0stDFzoZqroFPvopKr4fTtOfodpkQGpTI7GYysKC4FCRmEGXTRHnbgiXixvruB7f0tRFMh9FkcZdAhdok+2cCVJsq5Cgb1Ac6PLjDujNBrdq3CeUNEEhHY/S6EUhHAY8fBkwf4+Acfw5v0o9NvoVaso3Sdx+WbU+ROCUDXkY0k4WOq+HiM45Mz3BQpWzBFNBOHJxTAgw8f4uPvkz2zAr8vgAHBwEIV1NIsXOdRuM3j6NUbXF5em+yVUFDmWooOYjSCmdOOhx88FvYt/357fY2bqysZXzpAlGugg0qWE+cztWdZvEcOUk4PiIdsH+zhB3/0h9g/OEAsG8dkRA3DAUrXRfzlv/i/8ezXT7GYykqBIjK47T4nmv0OJi5g+8ku9j47RDgbE+bddDaBczpG8fpWtLBv3p6jelVG9aaEXr2LdDqLtY11cayK1Qo2DndExiMYN4EV7ilsK0FGguatWh2F61v85pe/wmw0QzwSE81a0dFtcM2MxSkbzibYvLeLH/ytP8ThkycCVJg538X58TmO3ryRdGRq8DIyf3tTZGgaqUxGQN7+ZIAeuvBG/cKS39ndkZRmt92Ly5fnePabpzh/fQq3zaRW15t15Eo59EZ9AQcWlhfw9/+TfyBMKjD2NgYmrQFG3QEujs5w8fYMjXKTwjRwgKm8UxTyRRkfBk94iA8E/RJgIGvM6bYLuBJNRKXPaZdZ6JC6yGTHEsAejY2eHhmcdODJMhZd3+kIiWwCf/hHP8L7n75vqHaYolGuShDkV7/6lTCMWbxEUhw7fflJncLFpazsGQSkE+EkvA6v9Lff5Zd3oj2krSfjnhrqBI3pPNEebK5sCUMu4AtIm7kfFMpFtBkQdDuEvU+X6+rqSuw8mYkEMAjMUEuz0ahIGj7nqADU0YTIQDAFnwAWD648wF9enAsA7PczUOwVreJHTx4LyMMv2mQCHL/5xW9xcXyBRDiFTDIjsjxs09XtNarNqikm6pjCH/NieW1F3o0g/dXVLSrlGqZTuwCNyeSigI0MXDicpto7x+346Ajdbgc+P2syFESzl8VGdza3BDBrc4yYPRFLIRRNSOE9guCUCSOrlgzqYMCPn//8r3F7cyXp9ZSM4DtxfjCboN+bYmlhG9tbhwj445hObJJ6bg6RUzSaZXgCE1znz3D89jX6nDvOqRSnJFOcAYWAPyL6zsUCJRAGSKWy2Ns/FDCEWWDUbuV7v3r1SoBoym9QJ52SAwSXe72+jBcz5wiSk1lXr1fQ7TQEZLY7DJuQ58X9/X2kkhmj+2cjM6mPQvFWZFLYZ5Tj6PaHAjJFyWIeTOG3+3Gwd4jNzU0BtGfgYZh6vnZc357jxesXyBVvpPAp5zyLO1EMlRIePMdwb5J0zclQAn2UGmO6Pxn1emCWFEgJzLD4rFfAaALRJgvOj1LeAHY8m7AwIqU0xv2eyYbymVRml9srzNZQOIk47W8wJgFXlZCjbMeQFdMxMtR1SgAAIABJREFUk8Jf+auczFfOvbWNHURjccDhxnA0xfLKBhaWFgUEYoY2AxatRhXdVh2F/CVuLk7Q7dbg9zlFQiSZTiMWS6FQrKBe72Pv4DEODh7DH2LRsyHyBdr9Y7RaJbTqBQlsMACxkF7C0vI2kqllDEcODMd2CYqE4ymEKHnk8YiOOlnPvU4bV5enqFbyGPQamI0HWFlZMixsXletYdCfiF6waHlvbEv6KbX4CTr32i3kczfI566lyCeDauFIUBjGiXQGgVDEyCQNJugMhoiTPbq8Kgxp4zQCnW5DPn9xdoRi7lKKMIb9Zl1eXJzLuS1BxjJBSptNigOyGC+lfpR9xbEmyYGgdrdj5O2y6QWhlhLUJChNFvNCehFLK2tIJLMSoPAxi2bYw831peiP8wzF6yfDqQRWqNtNsC5AWTZqD88mImFDNjbbxjnCWgly3p05pAgjgyxSjJHSF0GSTzzSLie1/Z18hZkJxg5YU8GPQMgnetLUwmZw001Wf8ADX9CNwbiP0bSPeCqGdDYhesD0DSi99a//5f+LF199g+JNDsNO3+gz94diZ9Qv4k+e4XZ3dpFOLshecnl+buy5Bc6SXEBpL5KMOG7MeuWXOPeUlZrNRN+dNpYAAc9X9UbHIgs5xX7R1rPAYrffk0wnMt+5t3CPoV2OhyOS1ttpmcBnJBSUMeIex3YkUmmLFTg0Mh+9sQQjE5GEBJBTiawEfBqsJdHv4rMffoJPf/gHQMgFdFknZICryxuRMXv16g3sUwMI8psFfgWIlFASEEqGsPdoH4cPDxGKmD2OSB8LCBdzlGm5lP2S+w0zaik7yew6u8vyvZodybhbsApv8mxAeRKev1gU8OzUSKBw/DnPCVKzbznfhFzitcMetiG9kpFipsPZUIpj85xJpj+D0DzjVxoVWQOUnFpY4H4SQr6Yx831OTz2ETrNGsb9LtqdGsaDlrD5XQ5mxFFH3gSE1d9i8FIAGbLBLQBafWn1nfhT/012q4KCCo4oGGJ8ekOemQd95wFdyXq1GJj6OQXBJHDkMO1QQI1rQgBGSzvf7+c+ZBiy5vnGT2L0UPyYqWG8KqFH285rhYXqNz6hgrAaRFDflgzL+S9tuwLQSmbSaxSQU1+O/cN76fsrkKUEOP5/HnBTP4/PoSTHYEhJmLHR/bfkMA2WYkh0CrKylWrjDLhkwEQFh7SPGBjifdhfCnRpf8u5YWpJZ7Av7YZ0SBayjpG2l+9l7m2eo6Cz+op372l/Bwpy/c4DwrynSOtYOsgKbupneU9z3jHrUf1OxV+EHGZltuherj6xgqx3/WMVytNgiM5prnuuSx03zgtew2/2o5LeFF/SNuo7z1+rWJICjIppKQaj46XzTftMM6R5nRIzdc7OA+O65tRHZ5v5ngpGaz/y/zr2vI8GP+b7X/Gp+bWn80KyUCzCGyXEuEb5HO07ARYtsFfHW7EznVd3gDPPgHPscRJQ5tf3/Fw0c/+dnMb8nNLn3L3rHKvejLVh4vMzSgidD4zxGn0nxV94nWCUlv3Rua3vpmt9/tl67fza0vtoe9WemmtM1oDOJcWL+BneV+2Mzj8dW/273uvbNljbyn1E30dt2vx763owa8VgUWoL+X/OL11vbIuqInCuKF6k76z35/U6vtxr5wMu3+4D2//y3/wXM3Y+Fwe/qf0rzEQrWscPi7YjNXoYWbQK3CkAzMOPSC2Mjb6KbJ6SLmQaqAuQB13ZuKyNgKmSvC8ZFPpi7Fwx+tQasha6gmMcAGWg8hqN0vEULhIhlhaKvqxGMtgZ8xESHRhdYLrYBZS1NHR4L8Z+2bF8B5XI0IWqTFB+lm3nZ3lg1r/PLxo1onKICIflejU4cnDyvtMqno/QsX0qacE+VTY0269MbI3Q8WDI3xHcI7uNk4SOoSnaMbyTwtDAgfSxBeJr3zHlV/ueP5kurO9mtNnMOLNf+R4xS3eZMhQKquri177UzY3vMg/uaqRPmPJW0V81YCYtl5q1pr84FrwfnX/2O+eGMcjvAg96+GAfsQ3KgJb7kFXAQ6PFpGabeD/9nc9j/q0LSsFg/k6YC1axSo6jLh5hegQCCEUISNnlsEyHjfclM1zmmKV9o7Itmm6jkSW2x6wTE+DR/hF5Gqv4gxYOnD8AaJRLHLRoRFL9GATQA4+C5vws29hqNKRPeA8NXmiggf3VrBudLH5pitC7aCRF700qrAL5mq2ghov35JcGqlSmQw/t/BvHTZnz7C8CEvwio4UOJR06BnjoGDo8fnT71MeNI5RaRHJhFatb+4inshhTj8/UCJQvZnHPeoB9LMQN2EZjOBgFHA8xpbxLv4fJoAsftXCZat0bC6O4LhIcA1yf3uDNqyNgYhcnk2xsv8cvzqIAdcMBqo06eqMOHAEXNvfXsf9wH/GFOMY2SpK0MaDOYX8gzNrybRnFyyJalTYcE3oEQClXNMxIB+AMuBBMhxHLJIQB/eSzDxBMEpCsoVaqid5v4SqHG8pwvD4W9uhSJiusg1K5KoWYiq064tkkvOEgdg538Lf/4z/C8vICvN4AxtQYvrrBzcU1mqW6FAq6OD3Di+cvZW4SgGY/pzMZpLIZ1JsNjGwzfPa9z8QWE7xjyi1tB9tMp+X05EgAdtpzU0G+YuaSi/eL4O//o3+I+4+fiJ6hN+KR9M9hb4R2pYW/+jd/haeff4FEMCrAPjMF3CEvZnTA3DYsbC9j4/0dZNYWBJBiYSdKEbQqFbz+6jme//YrjBs9kbKoF6mNOsDB/UMTeGk1kVzN4PCTR4im4whK4Ix6pG206jUp9EMWIQsR0pmsVepwTG0IeqjNaqQiyCoqN0qwuZzYP7yP7/7gD7B7/wDBSEQYMnQcL8+vJNX34uwSIX8Q3c4Qz56+RI+sHcwQTycRzUQRy8aQXs1iYX0BsURM0pPHvQnK50U8/+I5zl4ewe/yiuZyq91ErnCLzrArUi7JdAL/8D/9R3j4+KEAI9Op0ZBnIaiLk3OUc0W0611h6TPbXlijrY44ufnrWwHKCe5Rk5WAF9O1t7c3pcgiA5z8Or+8xs1NTpifTPtqNtoCJLc7Tem3zEJa9KJbnTqyyxn8yZ/+CfbfeyQi6oNaWUAu2uDXL17h5ORE+o8SCIV8yWRI9TuIxSOSjj5kbYCZQxjbTrjggEtY8UEyGWeQuULH7eTs9C79LhFJCmhBhh3BYNqIZreJQiUvuuFkXIqESKEg81L0G0V/bSzPpK6wFFoZD9BoNpCMp5HMpGU9B8IRmd9sP0FvFnEiWM1DKffIteUVbG9vGxmpQAhd2oazGxSuCsgmM1hdXhPbQEDw9clrCUpNnVPYPTas767ho+98KDrWLO55dHSGr778Gq9eHaHd6iMRz+Jw/wHW17Yl0Nbt9XB6eoqzywsMR5QLuYHXbcfa+grWVlaxuJAVRjjZe1dXN+j2BiKdQW1prl/NBmLxp0QijuPjt6JLTcZolGAcmW/MBoEbg/4UHnsQO9v3sbywIYW2eE7Tw3GtXsRo1kKheIVery2atO1WVfSXmUlCyRGn04Nmo4ub6zxmNhf29g6xtr4tkgSmSN5UzhxPnz6V+bSxsSVjaHO6pHAjs0DYZt4rkYyKNEOrXUe5kEeFRSktRtPCwhIePnwoQD3Hh5rF9VZFmJE3+RuZc8VySSSRQn7WE4lg0J7A7wrio/c/we7uDmIxBg+DRnfWNkW1XsRN4QaX1+fIFwuyT1IehZIiw6FxRLivxSJh6V/aP7KiN9e35LzLv3FdMdOjUCqgQuCcIL3HicxiBuFQRDTlb69upQAt2Z3lXAHdZkNsRrtRl/GgDiHBRTuzAiMxLK9vIpNeEkC7WKFerSleyMM6A/Dcsy9Oz1EoFxALJkUvOZtZEumKycyJ1fVNkZ2hL9asW8Hhdl3Yy9XKjYDIBJO7vQYGPQbu0ojHUyiVmuh0Znj4+GPs7z8RZinB3kariELuHL12BaNRC8XbC7GfsVACS4vriEQX4XJF4PREZV/2BEIIheNSFLBUow2poVrO483r52jUS7DNxrBNhlheyeLg4ED2ntt8WVjB0VgSK+tb2FjfljNer9XD1198iUq5IKxpzg3KdjgcJuMmHItKEb+V1U1EEilUGm0UWdjQ6RYAOJ5MSVE9JrO12j3c3lzg8uwtbq9ORIc6m4wJM53ZVze3NwhFY8L8jidSyGSXcPDwiRSFpAzB2dkJ8oVbjAYDAYl5puLZZXVpVQqsktV6fX0rwPTq8jrW1jfhCVCawyfnaUpwXF2c4vr68u7szL2GzOFozBS/ZeanEB5CAdgdDgmMFApFsT0MfFBahu9mszlhtxntUjvlidyGdECmt8tN0MwuUhvM+mAGBudpJBYSMEhqAUx6IskB1wz+kBtgLQDnFPFkGOG4kR8imEi2/W8+/zV+9uOf4vTNEerlKoIen0gXkMXIwDPtAc/da6sbuLd9D35/WILcFxcXFoHCHOK5zuutpryf8ZtMIU3JtqPkz2gk0ioi4dWjvE5V1hbvLefVcECKVLoDHgmQ+0N+CQ5w3dPGcI0RIGORTmaaGK1tw45m/zHT7t69PXI0JbOW9rpSoi3pSF0KZrclIikpWDwZTwVQPnzvEPsPDxCOxmVfLeXLuLy4lsLUr1+/hWNmfAjW++BGST+g1jaZg96IHzv37+H9jz7E+sqysExHPVM89eT4rQTN+E2gnwFE2ijK3lASiNkclHE5e3OGcs7soT5KftgZiAiJ/BH3C+6FMi9YBJFgLNmms6ns27VOE31nD+F0FDaXDe1RF71Rz2R0xaLyzbGgj86MVgaX/UGv7KW0La9fPUW3ksd40BHSBoN39tkATlZtno4lAEEde/Uf5oFlcwI3BY7V71cf6ff+LxKLBsBXe6sAjgEqjB+kgKz6Ouq3K86gJJx5EFrAGTL07UZTVclVgjmMjPylgkNOS9JDn839XwDZsTIRjb2fxyjEt2MAxAKuvk20MaCmmfv6t28D2Np+BQe1DxQ0JUNQ330eP+E91RdV8G6+/xWAnkyNTIGCxfycAdKMdKL4WWSIW9iMAnBsrwH0jBzHfLsFCLUAZMUy+HclHml/UCrHvJ8BmdVvNHiLAe/oBytApSCwjot5ptHPVuxBfVCOIW0EfVN9fwV3FfgzPw2bV7ET3mve91QSnb6fAuKKNyi+peRJbSs/p3iDMoN17ul85TNVR1hJhOwDJddpwEV9YgX3tH18tuJcSj7j/3lftkMz4g1T1hTLZJt4f+0DySaZAwkFu7HkRXX+6NpRgJHXyPyxZGn03jr/dY7ovOD7KoYzj8MJ5uYwtnt+bioQPb8udIwVd9O5YrIpzDsryKq4GtvH85iuSW3zPDbJwJ70Bauzz+lAq/a84pG0bvPvrOOlY6LPvGuXxSbWoI5ie+8CXWb9zNsy7a95MFjtmF6nAal3NuWdjMj8uMyD64qvsK0aRFJ7o2RPY0tNVqq2S/p/9m5taj9qoEPXjc55fk6/dD3rNRJosnBIXZNq0+fxonkQWnECnau8t95X54Ptf/8f/slMZQc4mUU7qtW60xVWzVpqePFGrLauALAMjt1MZKaozb8IHURdAKbTTFREB4mRfL4AU6T4e7ZBAG7VXrIYzzoQfKY2nhNVQVhqfqmxUuBOI64KKLNdOgF0MSmz2jixBnxl5ykNXgFoPlPBPHa0gs/6TJ00yhzmNQrGabSS78bn0Qljn7ENalzZ3zph+XydUAo06nvzHTRSzDZpFIPvyPbxoELjzfvyAMRiF7yGqdn8UqOgC51SKlLkZWBSvqhPqIuFY8SoqvYb70mAVaNB0icWW5o6hGyrsrTnN0ONZipjVxgJw+Ed24yAudtpDngarePBTgy/2y3XKeB8VyTTAuZ5AFejzefLXLL6VoFyHnTlkGQFFzivFUDVvh6xmrVlAHVhKuCq1/N99Z78m7KyufPKMxjFtbS8GKARJrjLbSpL201kmvNPAjVWuqceFMgAYJ/p+Om84vWqL6XpLfwM7yEBBhZEzGYEvCVDTTde9p1GjSVIYwHiKquha4PvwfsybVdBb20rr+Ec4GeEZRiNmhTnyeSOka/rUg8latB5L5X+4Hvzi/fiXON81BRCORiwPprTK5XcWUiHjEGmrfeZVu0OwhdOYmP/PtJLawiEEwLiksTGdxYDPAKGTbJmnZTyhYOMndkYTgpJD/uYDjqYMa3aDvTrLSluNmr30K11xZl5++oYx0eXcvAn06xWaQrwvLmxY6UXeSTVnkDh1DXBxr117D7cQyxtZDOYetpvtDDqDdCodlC6KeHk1YmA4iGmWrt9IvVwc3ODcqOCYCyMUCqM+GICG7vb+Pj7HyOUjEjBHhbhGrb76AiQXcSLL5+hmi8LOCZMetjRHnTw5uIU3rAfkUwSS2uL+PT7n2BjY1WAMnZO7vIGp2+P0KZ8wHCCy7MrXF9dSSov+yxXKIp+Jgtp9icjvD05FkkOyTxxm+BfKpUUW0Wnj4wuzgMWH+LcrJarsj+QJZZMZ/F3//RP8fA9A0BT7oFOU6fRQbfewuunr3H64q2wqqiFTcA3moohEAlh7AAC6SBWHmxi59GOpHZenJ0IcxDDMV49/Qaf/+RvMO2O4LN7MOkOxVHPZrKIUFObBencdizuroqedkJSlMkWJ+DVQrveEJDr6NUROo0m+q2BZHHMhjNkU2mRcGDgiM4k2YyHjx7hvQ8+QGoxayQrrAIcZAkTgD85OkXIH8J04sCbN0fodYeigV1qlrGxu4UPv/shtg53kF3LIhD1ol0folGqoXB2i6PnR3j55QuRiEnFExgNTSX77qgnDDgWwPvhj36EtfVV0bAkk5uF4DoELFo9NMp1lItVkXOxT3mwd2A0maFaLuP24grlUgFOl03kPAhErm2uSmE+SmlwDbIgy4tXr3F2doFwKC5M8nq9IQCC2LZhH7FEVIC1Yq2A7GIa/9Hf+xPs39+FzeNCgazjak3WMkHvl89fSlu4DnPXOQERGazrDlrCvCZ412q0JbuJgL/H4RVd8CAzGODAAoMqdjuur28EQJZgXH8kQQoCwZyPkllin6LWLKPZbSOZSQqwTl3uly9filQHQUsCCZzXg2FX1iNZ0txXmOquh3MG6si6M8Hglsg2NWpVKRrGuZ1KxgVciYaiSBCIrLbRrjG7wY1MPI3lhWWZ861uCy9ePUehSh1dB5LLKRy8t4tH7z/G7uE+RZMxa/fwy19+jp/8+Oe4urjF1ekVMsll7N87QDqVhcdvAk4M/pC1fX19ivfff4w/+OEPBFzSgzwDi7/42c/x4psXYoOpu8raA9Sx5bq8vL7AUBh5A2HvkmnK+W8YZQRpY6IBXS22kEkvY3f7EOn0omjBq8PR6dbQ7lVxevYGNvtE0vI77RoGww6CPhIEgphNHSiT7Xidg8cVxpPHH2F5aR1OgkbBCFiMmMAz9Upp9ykr9fDBY7h9fgFory+uZSy5T7LonM/LlEO3gIIX1xdSGI/jQvb77u6u7BO8nixSjlVn0BHw+Tp3LfrzhtHvRTAQBqYOOCcu7O0eYJ86rvGoAFKFck6Kbk1sYwHjKrWygNi3t3kqfklBMrvT7HHjgQHXqC8vmU2RJFZXVyXDw7BiuEa7wtbs9lvIlW4FtKWNYH+PhzPUyjWZ8www2SZT+Am2wCaMXs7JyXQCBxk5Tgcy2WUcPngoOtL8/NnlGY5P3or2PuUF+M1A39XFJSrFsrBm1zfvIRZNwh+IwB+OY3tnV6Soej3qPjfFngz7bTTqBXRbRcxmPdRrNzg7fSMFEslkTyUX0GgM0O3ZsH/wBI8ffoypzY5Gu4zJtI+r8zfI587htPVFy7lVq0o/J6MLCIZSiEQWEU2Q9R6Hwx2AL8A+nKHeKoqWeKl4i+fPn6JeLsDunCDgcWJpaVGY6ZRxabRYoLANm92Fg4OHOHzwGPaZXezEy2dPUauUAdsEE4Jo/RYc9qmwNFkwNRxNYG//AT785HsYzRw4v8qh0x1iaXVVpFCEpRb0Yjhqo1Ep4OzsDd68+Br1Sh4b68tIxKJyPvvyi6/Q6veRSmexssaaBMtY3dgTnWXKDzAjgRIar9+YooABn5GcY3YNbR2LLdXKlBQcShHazc09+EIxacNsOkS9XkO5eIvb3LXJbqBmu9sU9IrGWeSOWXo1o1E/GYLyIlMb5Vk8ovVNoJFa0aGAB522KUZXLjGbwkgAiQSfyD8Y4MXumMHumGIw6kngkQVUvT4beiT1jMna76A9aMHmmsLunMLtcyAUY6YMyTZ22B02kdA4OznBj//tj0U/vJwvIh2Pw+10ydoQ2zwcyrpkYCmVSIl9qeTLEiSkTA7PBbQpfN/+iP1QvSOqcN0LmGLVv5FaE05K71CGsS+grpz96fzageRCCjuH+3j0wWPsHOxhZW1ZQNwf/4ef4OkXXyLs9cMFO6qFisigiO9ms8sc/+yzz/Dhhx9LO1r1Jl6/eou3r4/QrLUkA4pkJ2aASOaCywOyXzb2NnDw6AFCzKgYTdBrd0Xe6vLkSmQrqErBwnvqS/HcUayWUCzlMbZNsbC2goP7+9je3JIAUqVcxsXZOXI3DOqxYDqwuLKMh48eYWf3HryRoKl38f/R9V4xlmbpltA63p9wJ7x36U1VZVaX6S7T93bfudMMMFeAxAswzzwNvI5AQsMjGl5gxBNOPGHFgO6VkIahq3tuV1dVm8qsrLTh40SciDgn4nhv0Fr7/yL/LkFIqcg45zfbfnvv9a1vfd0BmtUanv/xOb784m/x7LvnYnbP5GawMLcoR5yBPtyr0VnFTZeiE8MBAcqFyzMUqudAIoSckmRPY0Rwu9uUfcpO0tlC+R4mQh3JUXFVKSlRMUHweqWI73/3JUqnx+h1m0pKGwvzINPXvpn4JaMNZTQth4MHxhrYTIawgaoGfLCtDEAzINNACD/44c4GTsPXAFoDMwy8srMZ13gDnvwsYurm8xo+1yJndb5uOzISf/hd1NN0NRYoHdVKgjl6m7xM+IZ3jwE8ZPTb/+3M7dYFJ3lIYMsAUgNYrC7WZoY18DoDiniN6hZ0Ugh8th+IN0zAAOy3gLGT/BCoKAGeANqUN/JYpwaySc7G6yvZIR9IacCoA5xcGxlQZyAxCSZWXwcoe0wx7zwnrIdJK8Wydgx01snO/yalRueAfW54ggGqfKZFaBsYKmeeFznsj7a1fRHrpP70zvTcR187FTytX9psk760c7sBw+wyG0u0HSyLzj6ePIWxP0XOqjpnGvEJA9sM1DecitcZYGt9ZZHA/NxF/bVclLmH2/A6Y2kbYMd7aE/528+ItbFlY4jPYZ1MWcAiP2xe8X2GFVlbCc/xGMqGe1h/8Ro777N8BvLbHOb35iwxApsB4SwDCWFcm6xuvN5wPD8WZnPBxt71HPEcONYOhhEalkj5K7MFNgesPMIXg04ilA4l1tPGKiNsDHC3cW7jkM/xM9oNc7MxZm3Fv4XleHPH8DebFzZXzD44e+B+7Fm8xtrD5rmNddfujqDH64x4y/6Vc80b63wWy2tguGEvhqWajWPd384/B5Azoo/vMyKwXWtjns+VLfG02a1fDGt1csoOq7VrDTM03M1sg9Xf3x50GBv2aBirtY369b/7J//RyDw2AqeSDmi2yc9JqAnmGUruhlhJMeo4MVNMmtSTMbdFyRk0VyltSgS8MUGOG0xaSKQBGNGhj58b8GsoPQsr5qDnqWGlrKLWIJok3qQxAJTX26T0g73mebB68Tub6DZwWX5KArDc1lisP9/LzZ8Dq523kdeyfGS32IAwQ8TrrXNsIeY9bC9uyNiZbAPeT6kL/zVim/sya1pnWt21IfQ8UgbwWjtzE2Ysa4aTcqPLsDb2gb8d+cyot2G0QaskMZ6XTW3khd8Z5Z4sTDMumkDeRGMopBkwk2ngeDJDZwOedef3NNhWHj47nXTecfNgGsuddeJzx7Jpfc9n8n7WneU0Q0v2n01wYz4TLGD/WtJEczBYW/LZfA+f0+92/sSLxedyAbPJzjLaHGC9/d7GRqulcnPO0EGjTYT3XDIY2L9k7LH8fKaB0GwbYw4zazvLwnFhIK8tVlYHzg2Ww+aGycSQPU9Nwq4vBMkMnk16jgeWi6wqazf+fZ34kgdrL1mCM9SOCc16OUPonDcsG4FoPp8Aj9kAA+PNsWFjmb95rXlzFe0wHOq9/D/L12y0FIZMRtFZkWH8EWTGpxGMpBHL5JCamMXNB48wMbMg3U0C0J3OEDVKQoSCSnA2qIwQpDlh0sfRQGBzIjBCiNQGsoAEaHYEQjardWnpdpi5G2E8e/IMr17uYWqCIdFj6Lb7YjJnM+OIRKIKdUxn0wLCKI2wuD4vhms0RU3dnsLhCSqS7dZtDnFxcoE3z3Yxag8xMzaDiTQlH6BEMoeXxwLYGLYZyySwtL6EDz/7GDOLswK3KHlBsLpZrqNZqWHn+WsxX6mdqA1VdkyyBU/fvEQvMMT00jwmpidx6+42lpeXMDuVk40un5WkW1wtVaSLTQBaAHIiJZtcLF1JX1G682HqETd1SKLWIgEtznuyOgh2WYZpRSF4XvlGteG0yNpdzM0v4ud/9xf48WefS5PT5u5l8QrVUhmlkxLOjwvSpiYYye8Jts4uzmMUDQGJIKY35rC8tawDNAHVq8uiwI/9V2/w/A9P0CxXEQ9GxQKvXFZkK6dmpjE2Po52sI/J5VnMLM1hbmbaybowPLVexVWxhLNCATsvXgl8oBQED8GXZ1diq83kZjHk5mDQRTQZx70H7+DdR+/pEC9JHW1IRwqBZRhT8awo6Y52a6CoA/Rdlu6X+y+RHE/jF3/1r+DhB++pf1NTcbTKA8mgnO7lkd89wndfP0Gn1pDeKZPQcQ5VamWkx7JIjWexvb0tEJjMYG7KGa7LOhO0Jfs4f3jsMs6HqfXLRJlBVMplNKtk5R2K8cODwNhYFvce3hablNEV/ClX63i8K8PFAAAgAElEQVT16g12dw4QDseRm5rROnd+fuEY16OBDqSBKHBZu5RG6J/9/M9w8w4BwTgODvZwcVZU27fqLWmD97t9aWoy0R+dl9QA3SfrENywJ/W9kqjNzCMTyyIejqJWbipRZm5i2slDNbvIpLI6+FOTk3aRbE3aJ0oTZCbHUKldoh/sY3VzTbaDoAC1MRneTrAzk8nKrhHwkRbusCeWKvuGJJ6rcln3TeUmZSd5aGJI92XpAsXiuWPATkzIwUKGHJMnVks1VM4di/rO9m2Bo3IYd1t4tfMKL3deaJzcuLeF+4/vY2VzRTrqY1NTCKSSON7dx+++/APOTor4+tffCMwODUOSBKF+L3XcqS0ZiQfx+tVTbGyuCoAmaMCcFrbp//Jv/xZf/N9fCKxgW64sLikk+Pgkj8JFAdV6DeXGFdKJJFZX2RYZgUVkmgYRQaPelRb0aBjBze3bAo4TUSfBJTmzTh0DdLC790JJATPZhNisgyEP9WQSJZBOjeMkf4HT0xIS8THcvvUAq+s3kUq6dYVrBAGig8M9PZeyFpQcIJrE+jZrjJooqmzs24nxjIBijvHTwgm+/Oo3ctBxnZL8iWTBanLusF+5f6H9pGzP3Zt35SjgsxWh1eqiU+8qcSdBGjJyGZVC8JCA+ig0QKPVQJGAUZGAdgszs3O4ffs+xidn9HzaCUpeUNeXhx0mG1tb25At4YHwxYvvpUXLa6fnJsUmzOcP1fYugqiCbqctpj2TnN25cQtba+uYGp9ApXyJ77/7Tg4DstQb3TZmpubw8L1Hsp1cH0/Pz7Cz81rs64nxrO6LhCkRUNbegXNjcWEVkSi1q8cwO7+E23ceIJ5kfpWatLlbjZo0XBtkPddLiEUZen+Gl8+fKKIhnUpjZnoe/SH3qlHML2zggw8/ZVAqen0mWKzg2Xe/w+nxDtKJILodztMzl3A1Qbb5DGbnyLqmbEYOoVgKcbLpRwOUyqcYDFs4K+RxcPgadYKPwQEyiZiSWQqk7w8V6l5vdtHuDLGxfgN37j2U5BXX4tP8MUrFAjAi238kJjFlJjjfKIPQGvSwtrqNj37yU2QnZ3GYP0er3cf07IIkanQgDXQFpPc7deTzO3j27Tc4OznA8vwMZqYpvTCN3b09HBwdK5HjwsoaNjZvY337oZjp3XZDjpfiRQE7r5+Jic3oOLL86DDjPgujIIpnHC9t3L59Fxtbt5HKTCIQirikohVG3lTl2LoononFz/0i7Qv35mwLyj5w/eSciCYTWOBYmZ6VbBzteioVQjwMFC+AUqmC8mVN+vWca3zO+FhG6zXLRR3XZCqK3sA5UYJhkh0CitxCZIhRoI9aq4R6q6J5Ho4DIToqYwElXiQLm/vn48N9/PKf/xI7L18JWKbMBaXaOJdETui0BDJMjk8hEorIodltuGhVSt0w8oTOZTG0SNJpO9CO9eW8V24hRtWih0SAe9aYcgTprBbmXmqEEiU2giMBz5/9/M/x0acfY+ruIsDgvHHg4Dev8V/9l/8UV6dFzE5MoXxe1P1G3qBT9S//8i9x++F7pHwClRqe/fEpvvv2O5TOr+T4JGu6fEl5GOYPiSEYCyM7M4GPP/0E61ubWhOvipc4yRew+3JPck9MCst1iXs8JhmkU5eJfjmn24Ou8l4w0mZmKqeoJc4b7tWJqyjfRjaNH334Ae4/fhfIhhUVJ5mOPhP9tXB5eIGvf/Mlnv7xKdrNjsbpwiyTrJKlPnJ2c37O7Q3CIT2bckCnZwXkL05wfHmCYRi4+/AOPvjkI+Tmc4oSYYJjguWjMJBIRhnkh3avh+LVGS6rVwhFAwgOezh48Qx7L79HoXCgKJhwoI9IdCRpOZ5tGc0kPeFgxDt/v2XO6jwVcjrABsgZwGsgGNuPNt0PgBjo58hbbwFoP3jjB4L9wK29R3sEsni98zjLyPVHJAQSorxIAwJR7qzlpCNMftDAJHaGH0AxcPca3PEAsh+C6wZAG5Bs5TEwx4B01lsMeg9YNWDPwNihpzPsB4IMwOI1nFP++hvhRxiLB0B3PUzA2uyHYJIBhwb+8V6rJ5O3GlBt7ErDSgS0ee1jAKdhGwb6OZDOhdkLxBao79ra9a/7v+E+1Jk3AFD7h56Tc+A/+9yAOgOK/fUxh4QRzhT15jHoDfDknHHrjmMRW12tTwxs5320udbGBsby/byP5zLaP5bT8CI7Q/O3nbXtrCtA1AfE29gwzMZJo1A2JHmdp4n3GC5m5DEDHGnT7dzP+hg2xDbgsxQlWK2qbAaU8jprNwMT/Q4H1p1/W30MvOfnfnyO97JPbKxY3/D5rKOxrJnXwdpfpNCAaxcb58JYfNHjZisMy2CCcxu3DoR2GKEfwDVQ2hXGIU/X4/cHWslmQxjBYQCygE6P8W/gL8+4Nqf9DgjDuMxpwDJZZIUB2H6g1XBCh3m6aAK/w8bGoPWplYP3sb0IQBsB0JwqP2wvswMGlFvb8Z1WTpuz/MzvwCAR0pwvhitZ/5vj8P/L7tpcMRIly2pOGLPtfgcOn2Xz1P88EtX8gLM5VPiZbCAlOPihgXhK1OEZcSuEPN09p2Mc8JKpGYgVS5L15ryJVnk+j5tOVpjGwIGYDvCzSUsAWuzWqPOgGpBlDWmeIwNOreAGrPF7gYTewDKA0jwHZnTZGTQkfAcnsAOZncfBymvGjOXlIcWeYRNXQKmXPIOee/ucZWaIqBtIDpQ2sJTP4KbTjJ0ZEjILeUjj9S502b3PDKUNMhssLOMPDZsBhWYU/KA638nnkwHNUF8aaGOCWbnlFRy5xD024XjgN1FxSVkE3AbKFnwyF8xJIAPUdtqf0bhjZpjB5zW2mMggeckfCQKwHiYRYWMrEnqrAWWeRt5Pw8o2iEUd2GyTypjjNhl4kOUP7zHPqTH6OchdIj23gJiBYJ1tAxJh0imPBW4bI1vknNRHQJtNlt00tjmmeRhg8j/pgYMbWifDwggBXjspHWHnpBBj1GO3W98Z8E/GlulKG+htY90WOzFPvQQEHD+sO9uempjS4STT2VvkzbPHNmDZ+Df7teVpaZmhYH9owxY1oNklTWD7Wjs4z5nzntl8Z91t7Bqj2zZTtvlkf5iRssWQ/WAOCpaB7cf2Ymj7KBDEWaGEq1oDw0AckeQ4ltfvYGX7PtZv3ENqnAn8IE3UTs8lfiSldtTqI9KJINhlOvgewhggEQwgFhhgyIRO7SZ6XQdCtxga2nW6zAzdjIVi+Pb3T1A4ucB4egKdzkAJg2oV6qC6BGbUw+8NusiMp5CdHsPq1gomZycRjAKhGD29HZyfnKJerUvvlxrQBzvHGDR6WJpewUR6HLFQRNq5h/kDDJgYbjKLWDYu4Pnew3uYX1rU+GW2eAKKZPZ0my3kD/JKqMbIA9k6SiRlUzg6L6AXHGB6cR6JLDVIowLY6GlkmB06fdQrdbF2e80uLi8uBQYStOEhkmPh/LyoMceETuyHje0NHZROCqcoXhWxd7CHGUpLjI9fOwvUj5SyaTuwkRqMs3MLeOfxB/j5X/yFDkkEZQjWUpf8eO8QpZMLdBvsFyZDYFK/AigwuLa1rrL3g0Ok57Jg/Gdukiz7JM7PCnjx3VOB6JViUX2WjMYUDsyxybWIbCXKEYQSEaSnJzHFJIQTk8rwTrCZQACZSBeFU1ycnAugiodiksWgXuvpyQnG0uOYnZ9Dt99hIndsbG7j9r27OmA6bzMP09TWCwgsOD5kOG0Bgw7DUpnoKKztf6F0KmmUv/q3/0188uefSWJkfCor2QKyg8uFEk4PjvHNF1+hclESwEXdQkoa0REQSSRBJhzlJ9jmfO9x/kihidJ77NATTr3lsqKMCJQm0hmkYil0ui206hXkj/ZVZ42TWBiPH7+HW7duysFgSU9LRRc+3mlzHc/oWVx7eOiOERjp1qUZyeSai2sL+PjjD3Hr7i3leLi8OEez7rRRKb3xh9//HtWrCubnFhGJJCRtwJDgnb03OsTOLcxjZXkR777zCFNj4wgHwwIKnz95judPvkcyntFciwaiyE0woWtKh2+z88VSSSxwypu0By2MIiNs37iB9FhaupoEoHd29gTmz84uKFyZzpPeoCeWMhmrZL12h12xu1OphBjRBIZYZ/7tIklqqLVrSoFK4HllfhWD9kCAMRnzM5PT2N7Ylt4x19FOv4uzYgHfPnuCZCaGrVs38PC9e5henhUzeRgKIJnNolZtiEFXu6zh/KiI0CCC/N4xTk/OMDY5JRCZCTmX1xZxePQGV1dFfPazP8Mnn/1E3+VPjsV+f/3iJZ5/9wz5/UM5X8iQXF9fVTJSApf7ZLCP+ljfXBf7jwxiAtVMNEnw+82bfbx5sYeD/WPkJmcdizaW1LiifeZev9a8wlW1hAD6mJzKoHRZEMBF6Qg6KjqdPo6PznF52USKdnnlBm7euIvJiVm3zgdHAkppCw1k47rNMkyNT2EsOyHmMe2/nCzjWT2/WruSPXj+8gWePXt6DR4QENM60ekqCkNrUKevZJLvvvdI7MBu34W5kil8XjgR45BRSEqW3GkhNz2B7AQdwHWxBnf392SzyHT90Y8+xoOH7yIa8aS5On0xNmkni6Vz1YkMaM7Hi4szrflkavN984vzAlXluGs0cHR0gEq1JBtFKQ4C0D/56GPMz8zKIU1QkrlTjo4PsLe3p/4KRWNibDOJIMNHqw0HZtWVOLuNeJiOipySxxwdHkpzeH5xCcNRELFEBiurG7h99z6ovcjkkI16Ew0mcBt0JH9xUThELDaiCAGOjndxfpZ3TpZJzjMm+WUS2ml8+OGnYkCzLy6KBTz99mvJdsxPT6BRvZS+b4CbQIQxNbGAtdWbWFm5IQmOeIJJFDNyArS6NZQrF9J/rlavECXAGSTgPBCD1jG6YggGItI27g8orzaGpZV1LC8sKzlp4SSv5IGR8BAz01mULs8wHPUQT8bkcKrU25LL2L79AFMzyyhVmLg5KwA6mRpHo1GXnE2v38SwR/b8CY72XqFVp7ZtA6FgAAtzC7LXr97soN0dYnIqhwfvfoSVjQdIpMakTV4snUrGhNropSIlOw6QTibk3GD0C9fQq0vmdBni5tYdzMwuKEqLgDa1cjl2KQHF8pydncqxQgY67+daqnHdbmisc68VT2cwvbiI3Ny8xjqxLiWGGwDFAu0THRwN6S2zHccnssgx0ifBiDo6TALIZLlH51kqgr70MYeot6qIpiKIpYLoDVq4uMqj1a0jEO6j1W0CoYGcQJM56ooDezuv8at/8StFTjHahmz+yfGsxjjtXk1MwBGS0bjG+Wgw0lifUlJ5tgvkyOaeggd7RihZDhLaAkomHeeP0UYbacSvI+rYDtTyJ/nl9LygJIwffvYJPv2zT7G6uYHs7BQwHgAaanr8i//jb/DX/8s/w4h7RsoZ1RsIx53Ti+D4L37xC6yvbujA2+/0xH4myeDk6BSRQAiRcAyNGscIo2ZCAvACiTAWV1ewvX0T4VhUuTxIBjg7uVAiZkZicv6Uzs/kfOL+gI4XMmOZOScUDotlzP1+i9F/lbL2YlqLvbl87937uPfgPiLjaYwGfWkxM/qMyVOP3xxg79UuXr94jYuzc8Qo0zU+qTnDHxFTsllFO6YySUlC0IlBCSfKaFDKDNEgHn/wnkD77GxSfUqQm1gNx0Rkin9oKot9Xb1qKKLkopBH6chpxpP5f3VJJ1AX6UwUsRBtQ0ASFzpnegA0z78OWHNM1O7AnQ/kTPB0uA2k1BqDwHUEKMewgXBGWCET386CBoYZ+GsAkh90tXO7AaLU73cAi4tkNRYqGc66z9s/E/C39jSCl3uWO3/aO/0grohdaSabfZvIzmEbrs4GlPGzHwLF/J7XGbBnZ1AjHslppn1/6zqi3MhNIuh5535j8BrAZaCi/hb7OoTB0LGi/WCiMBmvjNbWVk8Dyfg3iTx+gNvIdAYUcs/3Q/DRDyhx/0Hig+EIjIz7IZDLM4eRAXUu8SQmBU6OHEjs/8zuN7DT2tuAOWsbjb+uc9gbrmQAr58B7QcFDf+xsyujfOzMbOPNQFy2n0Vt8x0GLFp9NL49kN3GsGFKfkeMgbncS/AMY3KffpDexo+xm/m3n7Rm/cJ25Of8m3saf0S34QV+JwHrzs95n/UR25rl8zO2+RltNsegOQT8Edt+XM6wFOEmA6czb46WMHM0eViHjXEDqA2Y9PcH7Rl/NBYFxjtH17UDyIu8MByNALcRL1k+w0qsb67B6qFzhBgY7rdJDnh1RFhebwRI6wPWxa/IwM/NgcTnmUPB6mHYi813vwPHxqzfxpnTgdeR6MZ3SWXA06c2UNvq5CecWrtcz0/m4WO0qEea5b1GIBSG2HegOP/JaeSxtK3dzCFhf5sNYbl5P8tl48ocQ9YXVidzjPB6WwusDxk9Y2PP7+AyjCjwT//xf6gkhDbwk+mUQGPz5NiF7aYDFo05a6CfvMIMz+87YOjtxHN0dOtgHqh5vwG1XCD4HRnQZpTNqyIJBmaZzuWuvVhWIUtWx0ppsntyAWwMPt9AUj6bdeDGzj9Q+H+7zoA16zCboAIVh1A7GDiuunueJvOI8DoOHl7jb1xbJHi9aUNzkvIahdF5jGR5Q0ZucVMm8U7nT+QobIFjPdgezuA6AXzrfPMw2UCnEeFBlSF0BC2ZZI73mtHkO1U+bzDaZGA78kegOBM9xhyD+NpjFGCGaCfZwbowzJR9fVku/wmYb94x80YamG8Tg79d1uu62lOJd4LBa48gxwLLR8Y8+9oMCOtjyQD5fnq4eS0dG7zfFg/Wn+1sYLF5+tjuxsawd/M5sYgzzryHdbO25rUuSSAT5TknAUFfglF8nxKpeN63WqMuB4101D0PJMtr7cV+4Lt4jxlnM2Q8OPCdrKsZcRuH/FwgfCymPuFYI2BIJhnLSm08slHYd8YwtgXHnBp0NBgIz/KzLjYn5YlNOrazbZiMbW0LAueBzR+2MdtFIY612nVolRmka6eQx3zmfbyO15ux53jiP/YH3+82oCM0mh1U6130EcMgmEBubhP3H/8ES2u3EUtRCxBod4BOm5vYpkuQMwggOUqQ2oEQN0I8iPFQEOhj0GmjXSezrS8wmowyssDr5apsGNmle2/2cZ6/RCqeVrIy6gY2CLQhiLHslBZ4hpi2+m1EEmHk5iaxfWcb0ws5AdPc1JIxQ3D0NH+Oi9MSioWSQvinMtOYnsgp8RxBQIIMBK4JIvdGfekcrm6t6TDGg1HHC6sia5ZgNIGLTqOpMU9Qpc9kBckomgTChn0kx7NiTLLNZ3LO0UVglUw6sn3In2X4JNk+zXpTIag83FDTm6H1LBPHF5lQt2/fFAP25KyAo8Kx9E55kA1HIwrtl81p98SCpg4xASeydwguTUzPYXPrhpJSEZhZml9QWXZf7YglFRyElBBm1Hes4szEGLLjGTR7HZxeniKYiKI7bAs8v3FjC6XiOc7OCmJBc26XiyWxcAks0+HCOQBqYibimJiaxM37d3XgdYs1JLNSvrrUXHvz+qWAO4ZBz+dmdHBmHzMBHIFslj9AWZfRUNq1t27f1lwhk5IMM0bXNGpV2VHKf5A91WuTwZBSqD7Hdf6cSenKWFxbwr/+b/0bAsODRBFGQZydnIpRtvviNd48/V6H+5TkA+jIpTOlj0CQsgIpgZxz8zOoXFKW4VBJClkW2mdbg9NcjwgABIICXTkPGmLdXUm7lP00OTmBO3duKaEbfzjnL8XS7OHs7AKNOtdgspsoVzJCo9VWFBPBZzKrOr0OslMZ/Oxnf4aV9RXZYbY55UsuL4oonJ6K9UnAbnp6Bo2Wi0ghGHJZLqFUKmJpeQE//uRj3Ny+ISCOTotqqYrj/WP84atvlXCT9RhPjWNtaUssOEoecDwWL0soVypIZ5IYhUeKesjmslheWVFSRY5b6g0f7R/JIZKIJNVOBN4D4aAY2JRbIBA9szCNuQUH7LNuNg8viueoeDkFKKESC8aQSaTx4O47iAzDSlBKXU7Ol9XVNSwtLYpZTZY5GfNk1JKxNzs/i4XlWYzlxhGOxzCkcCqTNg+gsV+/qmPQHGFmYgaj9gj7+wfY3TuQnMP41KQ0T8navCoXsbS+ip/++ecYz02h3qwpsSBlGc5O8nJIFfInsrfU1O2S5d9u4fsXzxGLReVweO+99zwAmsBRE+VSGfnjMzz99pk0y5kxNBZNCMmhXVa/0Iahg6vyBRaXZrC+sYxytSggVhtRMHw2iF4XyB8V0e0EcGP7Lra3bmMs68Y/g7u5tzvc3xUAzTnIcca2ZtKvpcVVrfVLSytat+hgYfsT9KVd47gl05DzkGsbn8kxmz8+lXOV2szxWBJ37z5AOjuOxbklhKNxpzd7WRTo+ur1c9lX7UvSCdkshp1zXNKJSP3nwtk5bt+8i5/8+DPML64ik54UEEUmPefNyfERdnZfK5HcVG5C5WRSTu4NaO/YHnOLC6oHEydy78Hyf/v0K6cp3h8J3L+5ua2Ei9l0xjkBeQgYEeQuC5BsdXqSwGGiW9pJJnY8LeTl3KFDJB2P4b1H72BzfUPAHR0ujFo5L14hMzaOW3ceYPvGTTlIGT2n8rcpuXGBClnW9TLa1H5u1+RUKFfcIZUnrvn5JdmbFWkwb6PT7Qt0Y4QDNZyTsSCSiYhsCmWbKuUrgYPjyWnMz61gZe0GNjZvIBCiDERQe9dagyyxuoDuarWCeCykBGadNhOPu0TOYhkGooreIAN6anIGd+/elyOPABFB2xfPv0M4MkQ6GRGQTK1wzmXuR/Yp/5LKYPPGHczOr6E/DKkeq+s3FAFRqbSUgLDdqaDTZP6ampKpdZtVzaMaGfEjIJPOosVolssqctMzuPvgA6xtvYuxCRI2yrgo5nFy9AbnF3n0ug2xsjututaSHJOIhiKKgOG8mJ9bxubWTcRSBIQzmBijDiZwcXGuvWe/51h9jMzgGCBwyTmxd3AorWLOFUJQ0bE0pmZnBDSSccrEyu32SCAhJT/oTOb6w/0A5XVoYnK5SUxOZWX3simSSFyyr/5oAO5Fe4MOcnPjmMhF0ep18GrnO7SHdUmjNFs1RBNR2cREOiYd6a+//i1+9/Xv5UznekUmryISdWjtSSbvqlFBKkhJHiYCnFTkCp2+qSQjtFLav9IBzTJx7ZlbnFO9CUzTXv/+97/HZeVSSZVdJCj31znJsExOTsmJ2eg0lYPh5t1bmFmcx/TCjCQ9ONeYO+H06Bj/w3/93yK/d4CxeEp78VEwhIncFN598BDvPHwoIJrjrly6wtnpufTZXz1/jdpVRRJIjEKjDeTcE8EgMFJECu2MyD9Dp/tdvarLCUTnNZMy7u/vCoBmMtxwNCz9dE5avl8HdJ5PkimnUR0K6P9ck9ivlI9aXlvF5oN7aFQrKFUvxRzmc0v5cxztHspe84xN5z2dzow+MVYjk0Yz70V30JP0Bp1W9A0xiTHXm3cfv4sPf/IjzC/PCnxmUmSuVwT3aFc59sJjEZfgmJHJgR4q9Qr2dl5h59n3KOT3US3T7p/KnsYTYYyneS4Iqy4O/HQEq0jQnZcM0CHIbSw8tp+fjCQHpZc0zEhUxgg0wJpRZn5wz1h0Bjob+OIHmgzgEXA6cExN2nC+g3tFi7oUUcWLtGY53LMC1/mjWBaT4DCCkwOz3flaAPGgfw2g2Bnb6m5AsWENdrb2g8Q/LL8DndyZT8CQD8z2My0NKDIGrp/VaOXjGCQATQNgILIBTQaG8f12hjYMwUB2lmHQ76ks/ucbgUzncy9/EiU5WD4Dwg1MZPtyPvP9iqT1bIeBTuwDA654DZPNGoivOnqRE3aG53OtLvyeZWZfGAjO7/yAJvedBj4b4M5y8p9hG0YEM+CVzzKyFeXNjKxofWL9qfJ6Z3/Druw7w4KsPcwBwL/5f0dicYx8rr82R/xEQ/+Yc2M3qXoaIM/3GwmOZTdFAAPmbawaU9nKb0QO1pvPZTsa2G04h99JYKCjjQsbQ4ap+QFh/32aByNKRTnpEKs7680xIaBXe8i3+uAGhpoTo+8Bozbf/UCoxq3n+OKzrL42njS/vfbmfQbcCq9w/FLlhOG7TM7UcBYDsWnjDJMxINrGE9/nZJRclAd/mzOH39n7/aCuXWtAsd9BYXbBsBV3rRvPhn0aCG2MYxurfJ7hpGxrGxv87cc9bc2w+cT5aPPA6sXrnRPxbb3s//429NfRnBg2d22eGubrP6c6u+rZ9ZEj0Prnt+GaIi7+N//ZPxqZsdXg7DlDbmzS64oPRy4cwKeJw0owhIIPp+fDAEw2Jj24JpPgCuM8MWxQLRg957mKhV1SOZuMfKbCjDzA10BgW2TsfpaV9xEEtA7UZt+jdpsB5qGH7zVgnM/h4YW/Df23xdEmmusgR2W3gWfPs8HMAc3ncLNpjHEz3OYR4f3cgPBv0+yxAXwNWEcceM1nsTzGGjYgkZ/bYDN2NMvAe8ybbJ1tHg4xdMeohxhCoXBybbj4uUkyEPg1T5fq72Watc8Y7sX3GahIBrTa29P3IojH99U9YNScBgTUeI0ZUQOwra35PJb92mvjZUs1Q8v2cZPD6R2bl4uAIdvGwEwC0Cw3Q7hsQPM7vp/30ygaW9o8WDSKtvDwMxkXvNUnNgPHMrPfCOSzvOY0ISDJgy6v40QnQCVtYxoxuNA0MibVx14oiR2oeag2Br6NAQcsOYY6+9jaxB/qwDIaM9o2IxzTJmlCTV9KgZiBsEWH79Di2W7LCWMJDdkuOpB6ySyZgMmkP+TR9MK5bEwSqLLFn/WzuWQOBnM4KOzQ01kz42R9bwC/FgRv3DoDS6ZxGMNRAK0mw0X7GIWSCEQzmJhew817PCDeR4Tapm0nRUdlDbJHCTWN2j1kAjGECG5SRmDURYhSP4GhEhq1GnUdPvnDiACFgbY7AjvZlpdnRbQqXQx6IzFkabeq0oquK8mVNhvRiEJbmdiKh7Vb9yL7BC0AACAASURBVG9J828YdIdrggyFkzOUy1VUShUcH56gUqwiE89I5oHPJVNH7OBeR4lgwvEIYmkXNWELBjf4/FtswnZHB8vx7JgkaMja5MGD/UzmTHpyHBMzk9J+o6OD+pG8v3ByrHHPOcMQWoLB0WBMZaS+NYHtRCytkGJKCbEtYkxcl4qrbp1hV0nSruoVNFp1J0GSdpJAPChSD5kyEGTTD9o9JSWr1dti80kDOhYR2Cs7wWzG3Z6Y4QRnCELrgDKRldYw2b8X5SKOCnnp6ZLJwDBkgrOOodrCRfFUWorcJGzfuqnx/PLlSxTOz0Hpn5nZecwtLArYcok1ExrbTCbFhGA04t89eaI2mpmaFijEQyX76uToWM+Dx96g7AqZj2Qjc2zwkKfQYjK/mdSS4DX11esdpJMZzM3M6Z0EXMt1Ms5ieOfxIyysLkp7kf3BJENkYO88f6l/1MJmeDP7lfNd8jaICQxZWlhUoqPyZUnj6vjkyLEx15YRjDLZVF8AnYF0nD/VShn1ahGXpaJAJG6uKMNCxt2du7dAZ/JlqewY71WO/4qSw6QzfL9bk6ipzr6mJAQP1mRS00Hw/ofvg9FNtGME2Gj3dl69RvnqSmOLNoNh6fVaQwkqOZeZXJGyIisrS2JQb26tu8iY7kBa1uWLCr7/4wsc7hyidtVAPJLE1soNAZUMvZOMx/6+9iC52WlEYkHpVabGM2qH6dlZrbfPnz3D8WFezNOa2JAxOUwnp6d0AM2fnwhQ51x9+M5dhS+TvWzROQT1vn3yRBFCnR71uOtAP4CbWzexMDWPdrOnJFRs/xs3bmBmbtpFaIHJtVIC6fmMYWCgdYJ7oFqrKSY9HSOKoAjHpH0dRQJL04tIxTPotDp49eqVGLmMBMjN5NDtNATc8zBJJl48nRDIzX4g8BPCCGOZtMAJJhQlCErGHZmvZ8ULzRMypx8/fixtY9qa09OCkoQxyVflkpIUVYylJrQnI6uS40uyNJEQ6o1LOdfu3N3C9vYGhgE6fivqCz6nXusKgK5VKO3RQSo5gfXVTYyP5aRfzgRwo9AIRSVSS4k53G41cH5WlEQEk14yqRZtEZNBch/oDpBdMfhLpQscHx8JUBGwNjmp9mOZKc0Ui6WUhPHB/fcwNTWD8TFqeRN06KFUPEG1fi4JkVLxSrqf1A/nuk32O/cBtGdMHpc/KWB2dhH3772H5aU1ORhbzR7qVZcUrlKlkymPVrsqWYPBkFFH1GCOqJ6hQBgbm1tYWdlANjMhJ0O9UcHh6Wvk8wcCkOikG8uMy65OTkzIKUObq7neawtspvNvcWlZbUKplKOTvMY0mYKzM5N4752HWFpakP0ieMSEaAcCxw8EXi8sLGGRSR6DnJdVOcoIqpQuijg63Ee/28TkRBbj2aQ0gmlP9g52tb9kYjfJPKSzSgI4PpWTHWaCPiYjnpvJITeelY5+qXAurfXeqItsfBKzMwuYnV/A2sYWIlGSBEbk32nN4rMvzgtitYdd9jr0mADYy73SanLNJYEipqTD42NTuHXrDiYnckB/IAfa98+fot2qiYWfjDPio6TEosl0VqBquz9CamwCM3MriKfGEUukMTO7iNxUzjGGSyWULk/R79Ux6DZQvSqgWilJy1aSR1dldLo9Jp1wZZicwt3772Nt411kxiYFNBdLJzjYfY6z82NEwzx81lA4OdKeh/0ai8XRbpH9OMDC/Aru3X8XM/NrSKUnMD1F1itQrdLp19I8dHIwFYRjLhyda9eLly8l8bK4uIxEJo1gKo7s1Nj1OYEOXjGl6y0x/7utjuZiAHTmV9THTNC4fWNLsjvJSFI2Xfv2bl+ONspszMxPITtJTeYqLip5VBtcpxgBUlOy2OW1FWnq0/59881X+OL/+ZXyJnA7zf0C9/uzc9POmdPrY3d3H+eFgpzb4+lxjGfHkYrFpb/Mec95QjvMyCSC0NNzTmaJ0YHckzx//hxPnz7FZamEaCQqO811g2vIzPSs0yjutLF5YwsfffITbN7clFOPrOjdvTc4Py2oD3/3m98if3CIqBeKzYgCylhtrW9gYX4enVZX6y49JwSDGVmzv3+oZMKJaBwL80tywtOG0InYHfYRTyUlwSYAZhRCmAfzYVjgM4EM7k3yx8eSg2Jiv4WlBYxPjsne7+0fXttTyk1QPof7DTLIuVbTtiQySSwuL+HW/buoe3s57gPp0D3aOUDh5FREAe6b5Fgrl68BAu5dKfMR9kgiBMEpd8K1nZJS2akpPHz3AW7duYlQlAnRa2gP25KvYfQSI9uYnJLRQ6F4QMmzwwlKV/Y1lg53drD35gWKxTM0mjwzlZWEMBIl6zmIeMxphLK9/AC0yFOceLRxHkhJO8czDseBnaW5aTd8gfcYuGWkFtpIOy8YSGFnbQOrDOz0g0x8lu6j5mzbAdCOWOOkNe3MRsktgSoeIEX9cfuec4b69EY6snLbOVpYQ98BuD8siwFfAlG8stg51IA8ww74uR9kt3sFVHrkKQPg/OAUvzcGooH+BnhaGYd8t3eGtnIYBmLArb/89nzWWXvbriPWGevXmI92HW2R63eHB/gBNZ13w05D2HAB2goD6mg3jcFtIB81u42wx7Y1TMjAewPu+Gw93yfjIaeYJ89gQLAbT8wx5tidBrYagGd9zf0b+9uwHgPtGAFoZ1p/Wew6G+dG0DSA0OpsY5rlsrLyGjszW2S4YQvGdLXn2tnezu9yCnh11/jwnBXC2nxMcZtfvN4PjtuZ0ljKBjQawGhtZHPOsAY7m9s4tDFkc8//t40XOXqGLpL/h3iP4W2UEvIzYG2+GCg98iIK/gS09OmNk/Fsc8fazP62seJ3+NjcosNJY4pJWwc8xzopVxvP1p50+vKH7W+OCGtbPt8wGZtLfucXrzPM0ewZP/PPUSNUWrv7bYNrW6ex7XeqWFlszpujy+Fdbv9sZRYJxHOaWdv6y0Bnpt/BZNfSXhpwbnUyJ4XVn88zRrM9g++1vrL3WJ1srPh/m93120K/fQ/89//5fzziADY6PhlIrKA/hEFaupGo2+R4ISPXcgn9jkuKFnVeJwO43ObCNY5rmLcAtCrmaf/woGbGwrxW2oB5+s+sOL+3hYsVMW+So347sNM8S4bEG+BrTEvzgPA6LvLmmXTap87jyWfTY2OGxBraJhCvYQISYzabV4rl5rU2WI11a8Cn/3szkDYgCfTy/Swv6+hfvNnBPGQIqKdcibJgM4GIA635PiujGVoxBAFMT7lEYgQP+AyTIeGBWdIansaPgZpEfA3Y1gAZubAevleTqO9AV9OwJrNWoQNeWBXble3GsWJlsYWXz+H7LfyE/WZtxzFl75C31HN+8F0GyrP+ZPvxOWQW8D2ahAF69txGyBwS3PTxe9NvssXXAFNb6MzQMwmh9Re/M8kM1pnAFgFt8ziyvY1ppbp5nmNqMfNAr8XWS7jHTSjfaY4cc6o43XBuwJ0mMkFJPt+Y27yOfxt72gyFLShibcdiOuhrw9pqC7Tkuw1k5rjhuJfMQoeH3qQYk/ycByLOUQOHCdqxnvzOFmlbVHktQxX5N5/BtrSoAZbHPOJ8B6+1sW2GiWXiNRwzvNfmKa9zC18QETKgORbbQzS7I0QSkwgnxpHMzmNh9Q7WNu4qASEBaCa67XWGYo5EI2GA2ohki3DjK7BmgGGX7OieWM+ddvO6XP0htXtLYhKxLPw/Fc6WppfQaw+kRUlGDcO5D/cOdYhgnQX4JWMCtMiwXNtYVWIcAka0aWTcPnv23DGAKgy9dVrBZPrw0JpR8r6+NsnUNiUQTbB2dmFO7zPJk8FwpGQ3ZDtVa1VkkkkBy9NTU17orks+WWs3MZXLYWImJ0A9lcxoLDA08qpypf5meCgPQNQBvnfjnkJDd17sqm6tahsLc/NKkOjedYWL0rkkMXggDUYjaHRbYv8RKOY4Umh9JI6z04IOcpcXJQza3GiG0eoMsX3jFtY213gawMX5mcbWbI6Jq8YRGJKl4hYtjlsyWwnYFan13GwoIZtzlLnQf4Knc3NkPjWxv/8GJ+d5bG6u49/9B/+OWKNM8Pa//m//u8AtJkXi+CSTimN/ampCochM6kWHA8fd99891Zil3ViQlmcCmVQG+7t7ePHqpUsCmHbADFnIZMKfF89wVa3IuUWJDs6LyakJzM3Oa54zHJX/LALGOWK7CMVd4h8ys20zcHF6hmLhDP1WR4x4OgbJ+pM9bHQQj45hZWVNjMd4NCogiGNid38Xuwe72NhaF6hNEJUH0YmJcelD08a2m1UUjg/F8mOiNtoBlpU2a2N9y4Gj7S4uSkUBxZyzc3MOROKcplOD9uz49MQxNugcJGNgNNK9TFrEdYJJMsWCrlWcEyGTUrJAthkTNrmD4EhrDec4y/yjDx6LOUy9T57Ue+0u+q0B9t8c4fX3b5Dfz2PUD2I+t4j15U2BEQSfGXLPxMYEfTn+mt0WshNprG9uSK6G841JIIvnJR2K5BRpuWSOBCIIEF/WrpBMx/Dw8UPcvrMtpjI1Me0gTMDtxYtXOM7nNR859q4uykjHMlhdWkG/3Uc+f4qL0gU21tbw0Y8/1FrK0GfqvtN+8hkct9xX0AlLIE/hhDwQBgNKmJeIpRjRjKnMFEKBqKK9OOfIhKXGMRM2ktnHshNAI6BBYIPOqeP8gdozNz2OzfV1ZFIJ9THtDLWVqQHOMUqw+Oc//zkePXokpxJBDWqU54+OxY4lcEA2/gKdNXMLcrAReKetml3ICXBdWl3Aw3fuYXllHgGyVzstlMpXOD09w8XpJc4KBLJbKBVrqNdaWFvalCQGbej51bnkDxgpMD4xpnIwGRcB5Ddv3qDZYNLhSczPLGJ1fe06NJ/zg8zpWrOOs/PTawkZOj/EjAyEUShcgCKmlGx458FjTE5MKyFjpcxQ/4icL8WrfeRPdnFZrmocjE9OyJHEtuSegGO/02Yobdsl4Jxe1L+52SWBTZQ4UKLBdh3lyjmqjUvE4kzQRkdVUWNbiTLbQ2xt3ZQeM9nf1Gbu99s4vdjH3uErnBcuXPLdYRDVchlzM7Oym27dZxKiAZhAkYzwzc1tJBNZVBt1OXU4Z8k0pJ179O5D9D2bY4wXOhoOj05wfMJ8ET3EE2nE4klpvcajLoqFgCftczadxoN7d7G8QsmJHs5PT/Dk2VMcHu1r7CXJTIrFxTodn5hSuWiLyLamM3p1cQHj2Ywc6of7ByienzMI37GzgmGtSalM1rG8GLnTcZJ2dMRJEiHEkHuCcI4pSfBZWtZdJ3vAem9v38DG1g2VlfOXUiU7O69wVjhGOhXH+EQSl1clHnUEVBOELJRKqLVaSGamEI0lkcqMYXpmAVOTc0ik0qgxCuT0GNXqOSpXZ6hXGJnUQSaREOBKDf/DgyP0yITsA+O5HN555yPML95AOMpy1HBRPMHem2eo1s6xMDeFdCaB/OGB5jq1cClhxTwVSgpKZ8bD9zE/v45oLI1JyVVxnSMjlP8YjdmQzIyxtyg3Q7szN7uA5bV1zM7NITaREmvfok4NTKMDU3v8ch2VKhMROqmYN69fCBzc3t5URBLtixwiZEDzDBMOCYCOpyIIx0eIJobooIbLSgHnpVPJb9Aur6yvYWwijavKpRKIfvuHJxhQ7snTbGTy448++gjbNzYF/P7qV7/CX/+ff6PIDiaOZ7LW0IhcYrJ9E2JVK6Iuk9EavrG9pbWWwDLrQZ1zSifRxhtYyLuZTDSVSsuBaBE8H37yY7zz3nuSYKFjivb2m2++wdNvn0iaK9AfYjighnJTTi3tl+MprbkEuOn0IWOdTi9GsdRqDey82XNRMRNz0vSnI6jT5dp4qXK6vB9kLbozVrc1kNOcEUuUOSGg0ZdDJCXwfnF1Ufb/6bPnePrHJ2K+0+HCcxLXJfYn54pArXAAC0uLAqCp18t9D50qezu7AtPpDKfjgMC9JU6njJTW3GZNa0yWsmMpJwdBwgufPxgFNPYJipOZTYctnaL9QRvdPqNbSG5JugiyUAC9YRvD0BATM+76q2oZV6ULfPfkWxTOjjACo6Nakr+hrjvlVGIRx9RltJTAt6DTrLWzIhNZ+kEtAyoMOGNbsF/8oIWdDxwA4s6ZBojZ+cxAJTuLGMBjIKEBWJwDRppx5w8L5XesOyZotTOgK5vT6TXSGiPzDDDlOGLfG4Ck8nkSjSy/ldHOtVZWA70MBPXXhe+y6w30tbLrHESyUsSdFe28a+dRA3vsPmsDeybv7xpu4WNBCyz09GjtWq5hIlww6sLLf8W2HwwpoeESEwv/8IB6A/cMLOJ9cjJ5EgnW5iRgm2PADyIbA5jzwYGag+szpMhbnjyJxpaHNVg7GiBnAJk9319vA2xZXjsjmwPDiFIih3lAO/elPBsRL5JjzCMqco/EMviBeftbxEpP15nv4DotMN5jN/uBUSsj73V7Gzeu/GX3s1z5vbGG7XnG7JVjwCOCac55fWM4h798fnIX28/O4AZWsixsA5tz/jFsYLOB0AZ823PszGZtZX1meJRwOecHulZQ4H7T/5xEnMQgx4ZWJK2XH0wRVHQwRP90/nLf9/8HbLq+dAC9jWOOYRsvNmbVPh4AzWfx+2TKYSxWN5bDYS2OYX89vj3nGevIH2PA++e/4XqG0fyp/XERMf46/Em5vOeaTaLp89sDs0U2Jw1s1tz0OfBsbhhx08B5s0HXTgwvgaw5WWxssf42Tv0AtJXd3+d+22s4rL3fHCj+NYDvsDFnEkk2v9imBrarTv/Ff/IPZXIINPBwyQOZsY8NlBIIHHUSEEyyJomGSET3iM1G8InZgj12q2MCu0FvHUGwxg/o0jPJDXE44NjWki9IUtP0LdjMSlkmUksox0EjoNILA6JB4fvM02aeKTaweTtcMoi3OsV+9jMPKqY/rYYLuvBK/t+Y0mx0M3g80LMeNphtwLBRDfCzAWpgMn/bJPUbHS3k3gaNZeWgscXBPBV2vQ0SM1YskxhsnrEzQ8nnsO5kqRE8Y/uwHY2tzf8rqZmvnVmHgSdNYn1EwI51srrTs8l3K5HQxISACbFIqQ/uORlsoeU9bEO2uW0k+H7+4+dKgOY5Egii8f98NsvNBGHGCjVwmt/zMM6+Z+iwhfxQf5L36QDphUqYHg3rYfeL2epltOX7bXJrssGBqiwz25jlNWCf1xl7mHXhD8vLUErWOZlO6x4uoDpI0cMaDKp810kJvYSdcrp4i5gBsG6M1VR/6fjGYtdAvXnjtMnwwstYXpaN7c53sB3HJiZ1Dzfp2jh7zhSWl3W2BYflYT+b4WFZnVMieA1msw05l/mjhG5gWLBjiBkIbwuItaN5y8ypY5sIG5/8nsAe62aaVQbAc7Nom9NOd4TeMIzM+CzimRxGoSyS6Tmsbd7D1MwK2i2esAIYdAZKJpdg4iBqyxPQTaUwmUkiGiLzqo5Rr41h381/9hWZZwRByCQ2kJ0Mq9zkNG6s38JkZkKA5f7OLl69fIk3r5g5vaxDJ9ucID0XKjqLlDwsovTgYuvZ4Z3JzriZIWt4aX5RTJuJsUm06y0BA4X8qfqOzJSlhWXcunVL84Hjie1LQCoSjaLecoeTaCQkRjD1RDkPCYhzsSdgyHfI2VchEBP2JAhikpJgYhw6NZZXV/CjH/0Id2/fQ2gYQOHoFMXCBQoHJ0rAyLyKBLSOjvZxdHIkGYGFlQWkJ7IKhSUrdm17U+HCLEdgFMTp4Qlev3yNF0+fi/FILeGLchnvv/sRHv/oEZiXu1Bw9aS9puYrkx9Kb7jZ1Hhi0qLSVUlJ1MxBw3463NsXgLe+uqwEb0P0Ubw8E8vw7/39X+DzX/wd7jTF4v3jH5/g1//yN2g3uwK3GaLPeZ8dS2NyelLjjAdekmvYdhzTtIfz87NK8sUDaOniEl//7hscHBzKnvEgvLZCxm5SgAPD28lEJTuVTKJ79+7i888/x/z0jDTET/OneP3yFV5+/1IgDgHo4tWlQtopR2LSTDwkM5Hk7Zu3FCJMltTJ8akO4pfnVxj1I5iemsMmk1FNTurwzORVlCV4tfca49PjePzR+3jwzl0sLC8ileaGqYcAHe3DLi5OT7D75jWePHmihF0ETgkMsc/IsqRzjMk+aacIOlDCgXqUnJdMHkjgae9gXww1ArEMRWZ/sM1o/9hWBCn43WDQx+zstCQK7t+/rz7m/fVqTQnXONdoQwikPX78CLPzM9r4ybFHRl+ri7PDc+y+PlSSp26ji8n0NNZWNxUazXY/ODgQK49M4lFwgHa/I6CWSaJYlk6zhaOjvJj4TNBIRrvmefECjXZDCWEj8QhmF6dx4/a2mIDrW2sCwm2TVCicSw+bc3f/4FBz//KijPpVDRNjE2L50TlEUPnOvVv49KefSsqD10vG4/xczFTaLtoVp3c6UBnKNSelRPYuAeFYOIHxzBSatZZzApLTPHJgPW3ivXsPJIfC9+VPTqTzSemTvfwedvdfC4Devrkp7WHqQv/u62/QbLYxOTaJ4kVJNv6Tzz/D1vqW+ojAF20FQWjbH3BTPz05hY2NTTEb9/YOlDiQ/TM2nsTa1jJu3toUKDFk6PaA2tnUZuyietnAm9d7uChUBUafnp5jNrcgEJX12Dl8hdPCMa7qJUwkM5IB0cFGUj0XaodMZlxJtehoYZ27Pcf4iMYiGJscE1OUesrsP9pWjsGJ8UlcXdZwWaJ01Qzu3nqIDJn7AUqLlcUYJnieLzxHueYceWTOkwVORwXHe6vdlv40QdtQMIrZmUWBx5n0BGZnltTuzbpz7LU7NcmPkEUbjVNbl/JeZLK21MZM6MjkeesrW2J1MxKHIfaHJ69wcnYkvVjaAW64adMpi0TH4FW55BjO4ShWV9extXkTuak5DEbO4XtVKmofTNYxgaJMKi7gknOG44gJziSLxqShTO5ab2AwDEgHn1rAzDOaSScQZMTJYKDEoLdu3UBuahLtdh35kyO8fPkce3u7svfUtafOeJT7+QjnBBBnovBmR9E22xubmM5NIhGNSUaC0jusD6UUOL4IYJO12iJzLhJHq859RB3lslvHOMZnZ2bEQueYY+QIbdnFRUm2ifd88MGH104wRjJReoRsTIJhAVCfOIten5J/LiqGoN/JxRkalEiLJtHs9uTEpQRGNkNnQA/NVh31ehnF4glODveUDJE+6rFUCutrK2ITHx4e4fKqIn3xmfkFPH7/EwHQgwHtU1nM55cvvkW9VsL6yjzm5qcl80KHDdcUPoMsbq4309PzuHX7IRYXtx0gnnDnJ44pJlDs993+PJ8/0vgma5XtSCZxdnxSY2FmYR7JbBKheFj9Tqyq1XIHeDpYaK+4zvIZBLLJ5mKCyGg0iEg0jKODQ8xNzWF1aR3haEzSVCKLhChe0kZ32ADCbQxCbbTaV6h1SCgYypatbqwL+GbEystXz3FySPb3gUBdAqd/9y/+Dh6//x6SjChst/GrX36B//l//J9QIdO/2UcsFMWAWq5eQnOeA3XOGhvDvXv38P6HH2hfwnWU9plj8KuvvpLdMSCl1e6i1e1pjAgEiTimKtdjjntGZXFuck2lE4PziOxsJsgj8M05HlX0TVIOfvZRr+WIGLOTdICPyRHIuUSbf3ZeFIt9dmZe+1vaSgfYROTI53qXSPBsRP32ruS6osGQbC8lS6ZnppDKZJCbn8HUwiwwGmL39S5+9ctf4eQ0r3WE+0adTyMROcKSqbTG5/TcLNbW18FzFfc53B/Q2XpFEkKbpKGhmNh0wGXGM5Jj4V6RkTace7R9FpEZCTtpR461YDiuZ3b6LUeSCA7R7tDpxTNyWPstsoIZTRGkYyIbw9zCHKbmJiXBRCmnJ9/9EYXTA8lBIdiRBE6321QERdjLNk+9eu3fgg6otPMM9yHGnDNwh78NgODexz5nv9t52cBCk+ZkGxl4bWeKtyDNn8p0+MGWsAfwGmCivZGn68oxRbtqgIcDA13Yue0FgiPHyvbfI+Dak2TkPsQAJgNi/KC43cs6+gFoA7AMpFQjeO1iQKqAL54jPekFP0vX2L5+YNPARX5n58Kex7bldVYunbk9KQsjWhGANozBsAQSPgRuBh0Ixh8SDQ0Q5/X+Mz3fQSkOax8jgRk4Zmc/P5jLCDrXLi4/ltZ9D+TXcwZuL8BrrM2sHa2f/gTQGjlHyDU4HHBkPNc2boxaO/0pcdAlACRBxT7XvrTpzu0cz2wLIzBaexguwN8GdNt4N2zEDzL7AWiWhWWz8ht4Z/W0evudNmx7//g0YqWNH3uGneuN7GfP5Pf+a638Nqf839kYkmPBk3i1PrQ+sLFmIKnhC2wn4VthpznM7x2729XZWNm0G4pQ9JLYGzGH51aNG4+Aed2H18lOnZSJ9aX1B221lc09N3QdgeHvMz/zlp9Hoq6cficQ25bRY/ZuG1M2l2xOG75lNoN1cRG3TnrGjzVaX9ocN8Y77zVb4AenCcT7AWqbm+Z0sGh1/5jzOwJ+eL310/XY8oB+m5PC+jy8zsaq4bQ2Ts2OmIPC7J61nd/OXc9DTxnB5ojhlDwrGwZo7WrtqDb5T/+DfzCiATRGM4EVPzLOlwlQHjmAmRsOG1zqCGqa0lNfc3p3NDKukm4i2KAg0GULCp/D0EFuKKgPKcPngdDX5fCo3sZYNsalebIMqTcGrIGIVnE+k/UgMMfPDOA2763VkTpZBrS6xnSefDa2QrG9ZHjOeHFT7sI8DDBVdmzvh88xg8HBbvR7A1j528KAtXlSEsW3GTrNWPE9BuCxXmZszDiYd/nay+HzIPM+PUc6n1ElGzEjZSAwy68wM49ZzTahnATL5ja/DmDj/41tTuYoryfoRlCWQDHfRQDaQG+bdM7T6ORHfriwsI0NJOZ3XAB4sDfDSYPCzxOeJ8q8guwHB7I6XTWnaR1WyBtD5GxcmME1MNkYyHwHJ7NtgFg+bkJTCafRZAxuGx/GbuR7pAGYoqkQWAAAIABJREFUy12HcHCjy+exzbhZZh9yA8y2IgNajOaEky5gOdgf7EdbXIz1yrrxcMHPuWnm2HdsopLag5+Zo8XGBv82PWj+PzczqzKQfWRzhWU3MNrAfMuGas4BlkfMJCbZy2SuZUD4bpaBdebnPLwbO9+8qjaeOY6MNWBAsnk5+R6OA9afTDDOB2OlmyHm8yT70R+gNwggEElganoJqcwsWn06Z9JY3biL2elVDPohJrYFsxEOOwNQXapxVUKvWcf0RBazk+OIBgfoNusY9loYkAHd6YjFV7osIzc7JxBAwJInhzE3PYebGzexOL8kZnTxvIDi6Rnyx4fYe/1GBzyOOYYV2wY36Hmjueln+9AJcFkp4+T0FPFMCvcfPsA777yD5aUVzdtqqYLXL9/gye+/Rf4oLwCNydsIBDLEk21CBrjC6QcdMVcIGko3kLIM8aicG3TU8ef48Ej9RhYW+4Uh9WTHTM5Oib1cadakYfz4R+/j408+xkR2An2yYE8u0G92cbp3jFaFEhp9MXCYIOukkFeYKDUXp5fmUG3WUG5UlL2dIDadTvVqQ7IEV+cl/OF3f8T3T79HNJxApVzH2vomfvLJxwhGGLFRAZl+nDcbGxuaNwQo2O48FHFcEHymNj3HNPVSOV5P8wXU6nWMjzG5VQdj42kgNMTYVBp/+ff+QuH5xydMqBUSq+7XX/wG1UoNTO9OcJx62HIWZAkGjrC7+wadbtuLNOiDjC5qLDv9yTH153dPv8fvfvcHJb4gg0rgUjSmPufGiuH7xWoRExNj+PGnH+NTJombGAfp+IXdPXz/7TP89jdfK8S33miJ2ZTJkl2UFahEIIkA6db2Bn762ecaFwR2CMZQiuH1yx1cFmoIDUOSoZidzOnwy7lEvevdoz3pIL//0SM8/ugRNm6sElEBOg1mr8Fo0EW32RCznaD8l7/5Ld7s7CMWSWB+flGap0wUJp3MiQlJx9y6cwdbNxwDmrrf5rz68ssvpQNKTVUy+Hlgpx0m0EzQ6eWrZ7gsX0qn+/b929i+uSXQleAzQbSLswuNzYvCmdaH+w/uSAeULDbaIEUIlGu4Or3CxdklDt8ci30aGVHDfFaAKscz24aJMMkKDoSGJMBKHorP5AGcSRgJjLKMZOPoUBtxcgSnZwXpI+dmJrBxYx3LqwueDjTDwR3ziYCEJBnyp7gsXWHn1Y4Y2o0qE35VBZxybNAxSL32z3/2KTZvbkmuQkAgWWnlKnbJqKs2BPKzbHw+wXiy57mmcT7z+2Qqi23q5gbImg+rvbgpq1xeynn07v1HWFpYkR2VU6J8hdx8Dlf1SxQr57j/7l2s3VhDJOKic776l7/Fm1c76LW6Sn7KDT7nOrVP6YDgPoyJLu1QxbEkh3MiIUCUwAUdEgTVmNhraSWHzRsbWNtcRiJBsGAoBjrbmM7H6mUNpydFNGpdNCptHO2fKLx9Y2NLDoFGp4r9gzeS0cikk16eBSat5n6iI8b04uKqAGDuCZULo+9YPYwUuHGbDNQAjo4PUW1QLomHSzL8xgRe54/PMTMzj621W0gmMnIaktHYqNZQrV3g8PQlWl1G3/B0H3TglZf8mQ4EyquQ/R8KxTA/t4TZmWVJQCSiWfR6jFpjzos6Ruij2apIBzgYYa6DBMBktn3KWFxJImppfhl3bt5HMEC5JtavgbPiEa5qJQFjloCHiee4NmQyBLla0o8naHnv3jvY3L4l/eY+1zEepDHA8dEBDg/3cXZekEYsgUYCrzrwJ5OaE5RXoOwEExIS8IzGk8wIinariuGAsnkuqVAmmZLETyIWFYhLRyvBfTLaud9mm1D6guBVKBITaM8xwnaljZ2bmcH01KSezX0VJXfI7uT8yudPrgFojnGSNaqUd6KUQacj583G2jo2N+ksWhYYTdkXvpdSQJRgOD+/kGOSERqKoAoMFRGwv7PjpDs6bYxlkoo6IugqNnUijovypVjtlGUg+E0ZGuYeGB/PSZqKyaw5Z797+gfs7rxSTggycxPMY8DEnzGuMw0UiiVUaw0lzb17910sLd+WtFev20T58gI7O9/hqlTATI65NibRqDHKoKo16qTAJJU9pNNZJfRkUsalpRvSE6czluA6tZHpSKAzgolZub+js4l2kDb3+LSA6dwsNjZuIEnZozgNHJCKk0lIJhntDwkvBMYISPckhfL8+TMkklFMTGbE1meCTEY5PHrwCCtLq9LX5n5UZ7RYBMHIAINAG+X6KZr9MgKhLkbhPmr1skDOm3duOwkpJh3e4fw9wa9/+YXs43sP38Hf/6t/Tf2YiMU1Dn71xRf45//XP8fV+aWiAQKUDBsM0e862TYmI+deiGsKf2/dvKF9A5m/3AscHB7i17/+NQ4O95xEXSSCZruLUSis/TP3XyQWMFKIie/4Q4aywCIizgAy2azGGR3slF8i247OJEXa9pwkWoT5EZi4L+b0VGn7uFei7QmGXV6bWe0Fw5JxolQRBxbtuEDTgANjuKfgwAgOKTTD5yQxtziLmbk5LK0sSUqsXK3I5n735CmazRaGPXfelNRbpyv7SHCckUYsR0bnoZGcEXwXE1VyjBMAjFKWLRnRPoaSSKFoSFE7Ig5Vy0inMopgoQOb9lHxfhwn0aT2G5Q0ot47bQ/nASNGmWCOUV+0qYw45jPHckwAymiUFURTUVT7dbw5eIOz0wNc1YrodKvoDxkh3BIALWPvTqCOKOQB0AZ0UBrGQBA/cGbnOUbD2BnOQBjrf17PcrOOXNsMBLbzqr3DD5D4ATQDiAzsNtIR70smYtckMQcgu/xTBq7wgEz5mHDAMbTtfO9na4rUFnYM5uv6ekxjA++4//CzBg3vMJDF2sau598u942nadtqedGgDkjlum34goFQRi7zA7tyulFWwtNwlha0h3noDO9FoLz9zCUhs3883xM74TmV488+NzCSjmp/Waw+fmat62OnL2xgFt+nM6cHpHKPaP3H33YGN/xDRAhP+pH3XvePB6AbYGkgr2EgNr64XzOdYBJgBOp7ZTAiIddgrvF8hpEC7Rq+j2Xys8MNILS2MwDt+p0+kNfq5nfC2HV8ttXN+s7qyPtsPviJmdbXBmRKdcBrHwMCDUfzA+A2L34IRNvfVic/+GhlsOdY2xjA6P/e+t/KYv1HW2ayroajsT7cP/IeOSnouAq589lbAN1FKnAHZA4iP9Bp/cx9nfBCDzQ1XIfPtjK4+x1OZhgUAWj/mDSmPtuD49NwlRaTyXpsc7vf+tKe5eyUiyDgtc5RmbjGLK2e1o9ml3gtn2Flt+fbmHF95pjNNsbMXlh/0QbxOTZ2eYcRaK2cfhCYzzIHr5wqXgSKv20MWLb+9c8pA6HN5tkY9YPzfsCceI+1p9k4vtfqoTXUp65g5bC+Cfzjf/jvjQzokvHRIcSBt4aWC1htOnCSzFk2Ph/AxqF+KAcIk3cZ8OUYvy58wTqNxs5kPvhsy1I76BKEfBvaYMnfaDzM+PA9lpDOvGisuGNlWpIEk/pwA8w8WdwM2GDl4mJSHCoDOzbiJoCBhCw3y2leSUu2ZiArD3zG/uSzuRngj31mngdbZFluvt88JvzeLy0hRoqntWxlMBa0LTL+wWNApIGZ5lX4odFg6AsHE9mb/OE7zFPFMjU9+Q6TzCAD2hjjMoKkj3gLrxjB1Iz1JgI3mASONNi9+2yyGcjOe9nWBgD7B6EOVpJgYCjX28XPMXYduM9xxolmA59txu8JUDv9UQfwS0N46HR+WH6BwF5GVW1EvAy8/L8lejRDJwZxhknenIaYbR74Tj6Hm0k+lxtaArJ8r4W8kAmXPz3Vd9nxMXmOxZi3rMYx54ixRI4sO99jiRTlzOj3USy6EHZOWGM923jnbx6o+Qxj4xPsYP3IhBUTOpPVQYGsN/7NMhtDm+3L+mt+hyNeVnMHSNhmgAwYAf48vGYyDiiqVnWf+4xh/I6xYYuZFhRPBsY2VDYO/dEI5nxge7NPbUPF55kUCdlcjBIPheOIxJIYm5hDLDOFTi+M3iCB7Ng8Fhc3MZaexqg7UggogdQAs3FTx73bQG4ii5mpLMIYoNuoYNjtiPlAxhJ1UKn/GaImazIlkJP6ewRGCUCvrWyKoVpl4qBuR/dWL0t4/eoljnb3cXF2JhYKQQj2/Vh2XM4ZgiDUhCVbiKBxs9vB3Xce4Kc//xk2tigpEHMH12odTCy4+3IHz59+j/2dQyWr2tpwjE6OuUQqLlC80W2iPexLY5Chr2SON+s1JRYsnZfQKFdRuriQZiB1ddkfl1dVhdslx1KIj6XQHvUwNTuFT376uaQDCMoUjwp48+wN2uU6zg5O0K93EA/HVCcCZvnTY4HfqbEMFjdWUW83cFUv49H7j/HpTz/H+soq6pUWTo/yaFYaeP7ke3z/3XMxhwZ9JjsM4+Mff6h6cDxTXmR+cUHjic4HgrFkz5HhyHHCUGK+s1atislI7VSyxzl27fC0srqI9FgMm7fWcfveDaRSSY1D6tJeFIp4/vy1wGeFPJMVqIzg0GGMTE4ysRkZwXE8vzAraQBLqEi2HNtuf+8Qz757ifJlVYfQlcU1HfS0dsWiSgY3CgVw98EtvPv4HUxNTwi0I0pZyZ+K/bz36hBff/V7gZoEAKgtynnMpEp8D8f9u+8+xKeffqrQZALQnA+vX+/gy7/9CqcHRY1rstLT8SRmc05ah1qPb/bfoNKs4tbDm7j/6C4WV2YRT4QcO7DblMwMdbbZjwcHR/jqt7/Dmzf7kiygXEg6OyZQXIlpFxaweWNT4DOZr9p0xsPXERhM1vT7b/7gki+NQmjVWwJEublcXF5GvnCIbr+NDz7+AO9/+B5mF2bBzZsAmtKVEhOeHObx/Nn3sp3Ly4suQd/kuJh2nC8XhQuUCgQw+igVKqhcVtFrDpGIuRBo2gcydbiuVusVhXV3hl6uA08WZC43I7ZaYMCEpG79lgRSICRnaLlOZ1MON++Q/ZzD1MwY0um4tArJwqV+N4HR/HFBCar2dw/kjOl3GT7d1zOrtTKanRY2b67j85//FItri2KQaQ0q11AjKJsvKIndMBBGPBGT/SegcEH5FibROymg1eviwcP38OhHHyhpGcORyfSnc2vv1Rs0ak3MTy1jY3UdN2/e1h6Ler09SlN0K0hMxPGzf/XnWL+5Jnbb0dEh9l7t4MWT7/GbL76UbSEA8+jR+wLZOJ4Jdprj2B2sXfQKwWHaPMp30OYck0XebSCRDOLuQzoUNl1kRwhenoWBtNIPdg6l/RweRRCPpFG5qqsfxSScnVE4d/70CPnjfSwsziE3OaX+p81kosgAotK8JfO43nR627SLdCLl5nJY29pEZoLJGLmfC4Mh3XT8MGEok2f+4Zun0mve3Lil0P/Z6TnHeD8toFQ5w2WV+rZl7U0SKVdHynCwDZRwpuP2eUymmIinMZ1bwHSOSZoTaHnlIcBG5mB/1EG9cYVgiG0WVkSHS/7WUUj+eGYC79x/JC3qQccxe0uVCzTbzoFt+zjOLTLuybqRzTo5QygUxe1b97GxdVvzEyM68Afodes4ye974GxBkTt09MzkclheXlUSrN29I82fmfklfPbZT5GbnpP+frtRR+WqgPOLggBw7cd6fUV+yOHCjHZwwJxAwgSjv2LY2NwWCC4JtW4X3z17htmZaYFV3E8xyqHXaeH0NI/Tk7zst65ttTE3vygpE+7baMsJbNNup+JJRfU8uPdQ0T9K2Nduo3zp9Gy5dtIJube3p3m+uLAM6u0TbKczhP8o21EtX2qvMjUxhvPSuZJscuxfVa/QZjLgZBThRFRgpOTkvCTmvJ42/9e/+iXOzk8wOzWJKWr9EqxU9J5jYTW4l2l1MDGZw/zSClaWb8l29HttVK4ucFY4Qr1WRDIRRW5qjNNBfdBudzxJmTYmc9MaS5OTC1icv4Gx7IwAbq6DBKATiSS63Y7AwMvLcyWESzLxbCiEcrki583a+rKAV/4jV4e5Zrl+kW/SE8nFHaD5w73eixffK4FgOhNHu9OQdjrtxebKBuZn5xGJJNAlA5+gWiyIeCqMUbiL3qCGs/IBOv0aYskwWl0vOunWTUW/MVLo5fPnsh2UuJifmdea/fFHH+D9998X85fr9BdffIE//u6PSqQbGoUQHAQQDUXQajttVZ4DFA7scDA5Bfn5zdu3tEciIMboFgLQHA98R25uFrmFBUlIlC+u8Ievv8Lx3oFIJZkUowvdYZpnUnI6SRaibeG9XNNon4ZdtlkPfTYcoxiZrDkURjpBpr53RqGURnYMyytrSja8vrmpRMKUvvibf/bXuCrR8UWAlVEEZP0yGWRY+sLJiFuvGcHLaB46PlY21gRAc5+9s7Mnm865YXtczrfL4tW1tB6dFiI1BZ3eKG0nWf1MUFlvlNFoM0FkQMl/4ymueW0EooxySHtRpH1FHRBIH3b6ijZmQmTuOYKhqKTJmEeDbcDolRplvJp1rUm3b95UP1BGi+tBZjKtfAob2xtIT2Vw1rjAeaUg+Zmz80PUWpeMCZX+eljFpf4xGayuXwnYGvAhsJCF8YBDd4Ubt/aPAISLDHBMdD8A5NZ7R0Aypp+dC98CVW8Z1vaZAcmGT/hBXgNsqF1tQK8Dj100rwFpBKBZlkTY5SQyINnOiwYGE+C1shtQzfcaA5zPNIDdzsv8bYCulc3WZMMKeI/Omx7hy4A1t1Y5B60BggbKygHgOW8MwOH+zoGzDtyzCNegd560cnDsGDglYBl0cgUV2c5oCmvL67OaB2hzvrGsBqLxOj+h6ocAtJ3tKSfnAFh3v4HUInd4CeOsjiyz9YHZPDtPsp1lTzw5DDtDWj8Oew6PsXM5nX4sq0hgnvQDz5pK4OrhDjZeeQ/7m9+bRKYf5Ld+tLLZ+LX7WSc/QG7fW/0MfPRHvVu5rZ7827A2w5BsfPvPy0ZsNIDa5pqVxQBMu4fPsDa35/HatzjX2ygFG9f+Z9u4tXlseJlhRNftFHGRL36mtKuTi+S5Ho/cJ3vkVMeidgAygsaQd1I81u9mRzhFRNT0pE2s3v76OkD1bX4qzZe+0wQ3Ehyd237nhKktcJ1meYywYWPN5pk5t/x7aiP1+dvLnF/2DmdzHEnN5qAfXzIshRr09n8De424aOPPIhHkGPUi48xeWR/bmPshAM210J5rDgBzFFjd/HbRAGgDxQ3D8YPy/uuNuGnf+7/j/5WU15NsMjY4248/bPfAP/lH//7IPAkavJ53lo1gQBwLQYYlH0DDIk+3B9KRLSNqe9BJKNiE5AaUzzNmKkFCXmfMYQLQKjRC3ubWyUnwHh4iCLyZUWRjEDw0gNsWAN7PkAoDN80DwWcYAG1hLQZGmtTI9cSPOGa2gWxmDAywNc+vgWb8nhOO35PVQSaIAY3GeLbJz3ZTWJinqc0NsxlwMwRKcOMtFvxtEge2QPnb1OqtjYBXR/7m5xYaYd5jeuBt48TrjQVu3iSyDQzglfHwabPweWQA8kdgSLOpzYy1kYBYD4DkptqMlBlgPw2fdTbgmm1u4LstrjQwBuxKXsAL0UklmDCJYIgzpLax8C9mXEB5YPp/2XqvH0nTK83vCW8y0ntXJquyXJfpqnbsph1yd8lxK2lnVgtId7qXdCHpTjcLCNKtIED6H1aAoF1IC2i0WHKGnBkOm91ku/JZJr3PyPA+Qvid9ztVwV4F0MiuMN/3fq895znPeQ7GoW/2LsXhACnP5huGpyRzTe5jciBjAE6hPxkvY/tHESnXg+b7zoR2wB7ndu/gIKRhT00a24f/r5bLgU0dCxVT3aDh+6bBGMnMuNYbkTt3EP37fId+glFH//Ofbxo+h7zYHIaFGfMRQ5trkcoO044+cWDZ16LPLzcK681QSJNnZBx4fjc6GC/YPrTL+86jfbznh4SxbiI9bI+CefSQdjOO9Cn9bWyVCByIG/slZeAzOoBK5BRP55XMjKnXzyqWHLW/szMrWl1cUyaeUbfWVr1cUa1UURa9w1hfs1Pjmp0aVUIdtSol9VpNczwBOY6OznRCRfSjU0t99YABzrLpmWcyxtLb39kx5k0MZ7NasX8Xj4+0u7Wtr774UkdnxxrNjGqRYlp5gPqqsclIdqUg4LVbN/Xedz7Q2rV1FSYKxpzANj/cD9IXag708tlLffH5l5bqj9Zw0AiM2/yB6RlLx5XMZ3XlxrouX74YdMEbTZVOzvT8yVOdHR5bMTeqwcO4Z49sNDvaOdxXpVlVbryg7GRBc6sL+vCTj/Txdz82sPxwc1dPv3io451D7W9sK96VpkbQZx6YZMDu4a7p5vZiA00uzCKNqn5ioNt339F3vvs9A6DR693b2jEW9Ovnr6zwYjadU73WMXbetetXTaeY4mlIRVy7sR4isf2gbcf8Jx0XQwFjEKAO4BTmqYHp/cDohgkIW2H95prGJkd0/caaLq6tmgQKc3dnZ1els5KxaI+PcKoGalJ4KCrIRcV4wFFACOY2LOx33rmp+w/uaXpmWqcnJwaGMye51s72gY4Oz9SpdzQzNa/pcQripdQGHOp37Fr3P7qv1UtL6sA8HiCHktD56Yn2Nve0/WJPn/32S2MpAiZQJM0Cth0iw0lbU+/cuaWPvvOBMVBhHbI2SMX+u7/5e20931E+MWIgKHv23NRsYBQkk9ra39bh+aEuX7uoa7evamwyq16sZQBZv0uB0ZY5nfVq3YrNPXz4RK83dw1cgnkLyxFUg/3h8pVLWr6wrPXr66b13Yt1RL4zjHWkHarnNW29hom4pW6rb5IYr19vBtmkXE6NTt2Awn/005/o+q2rmluZNx3O4vGBzk9OLYgAiICWKA45upmzC9PG5iUwYazgw2MVD4sq5MeVHKTVqndVOoER3DUJgWBEpUxr+uD4yMB+QGhsEguw9qSRCKxOx0lR7hrggaY4mrhIIcGORKP9xjvXNTKWNT3fTC6kIluadYJAYUP7e0faerGps/0ztetNAy1MjiCbNXCHYk0371zXvY/e09LKvAEEzE8AWECY/S0CHB31gKgSMbOLYIKfHlOQ9EyHp2eKpzP62Z/9uR589KGurK1bCvTZzokef/O1vvzNZ9p48lKZ2Kimxqe1fnndgsWAVgSAzptFXbp5Sd/7x9/XxJVZ64vq4amKx2d69XhDP/9/fm5gdDKR1frVmwZC8SUPQFq6erOudiecZ+ijc0agr8z8LJ6dGwANi/jC2pKWV5cNgEavlPkHYEc/Hewgo9FSJp41qZhkLG3rD1AK53N+ZV5n58c6PTkyXdqb16+Zwfv1199YpkQmPaqlRTSXL6jMOaCEzkplbb7eNvkBNNOnFiatAOL6tctKpmKmk9ppt7W9s6d//X/83zo7K+nC8mXF4yktzM7ZeX4A2/x4T+eVI1VgAff7Gp+YCJr9I7AfBzYXgu2RVLeDMwQzblSTE/MayRaMlQPIzH7U7XassOxg0DX9ZwBxznEkEGCRDHoxjcFmX7uuq5evKZ3MaHtnV+VKyQJr7CfBjg5Me1iwnLnUVOGsiCUyVvzw8qXrmhifVb3R1RmSLUWkYE50uLdvvyGY8fDhQzsn0fCPJzPa3NrRyfG5FeH76T/5Uy2trFjqPYX+quWitl5vaH93z/beVqNudRVgzFOo2au8w5Cbnpkz6Yfl1ctW2BE5itPzU3355ZdW8HJ2dsYybsbG82pUK9rdC/I0wTmn6HdeV6/c0mhhQoqF7IOz0onOS9QiKFgQ5fKFy7bvUBz05PjMpGDYt7GbAOWxTbBRCAoSTKe4GsGKne1ts5kA0lmDU2SaCCC2q3q3bsHAw7MDy44Zm54wvVtj/0WSedggZDC92HhmBfuQrhrNZlWlUDBMRuwPWLHIrMGmnZoyDemZqWX7rEKh1cNdlc7Zyyom3wEjfHIC+xUWWkcbL14as5nit4CVhZFpra/dVz6Hr5I0rXU0h8GNKQ4atHgbBj5TOBC9S/qGjKGZ6YI6MK97hpsa65l0YP7fJVcC4BYALrKGKMaHPrhiXdu3B72OJkdGLSgzOjZpfdHlWuoplY2pl2gokWzrqLSjs9Ke8mMZZfNBOpF6AozDxrMnZt8cHhyrZAVmA2t/YW7WAGj0s1lbFEBF57xRrivRjysxiCvBM8cCs/LciTajATRlW2QvYu9mXULgMNZzVNvn+o11K9q7cv2Kpudm1ao29bc//7l++e/+vaibAMEFdqaBfwmp1euavjE1Z5AXozgsrOXHX5JJ9NxkzgzcAbDqD6yIszPzOFcgH1y8dEnXb72jq+vrJtVDxsunv/y1nj95bkVMGVuAZEhG1HhARiObSFlAhGAOkiBIPFHsFqkkgszlYtkCK2dnRfMJ0cZnzyHoxLOS5YYkltnnqSA1CSua9Q34elY+teKGrX5LI6NZKSfF07Kg583b1+3s5kVAGLb1zqttkx4rFaMirWRozs5obGzU6muk4jEd7O8bSQE2+MzkjPVjyBDuGVkGm2YWCZHcQNvlbdW6ZZWqp6YDXaufKZHqqickkmBpAu4EQDkAKLE3YCDsZmqOvgF1IyB6mKgCK9yBDgcphsEd1hbr00EW92cdwHHQyn0yB2gdKKEWCy8CD7wcKEOekbnjLFiMh2Hwz58nlwpAsIM0zuZz8Ic9xgGhYUDN7BFSyBUymR3ccbBvGDBzAJm2O6Bq4FUypuRQAUHvZ/fX/b78xn833Hd8DzvTQcgA6oRsW0JXDgqG8YhqPPXe6nFzRlqmdCZkJAwDqJx5DhK5L80zs5acjEffvr332z50YNl86n5ggQII8gysCR/TYZDUAW4H6bzP3Me0MY6K3A+DrADQwwEIrk/7+I4FfZKBXfofMssDZuBkSvqM3zrBz/EjBxR9vvi8GwYm34KlIUozDJb7GPh3nL3qc879cccp3K92gNUxMAfB+bfPN//McSHa6LiR41g+Pt8GBr/dZl9vPN8wQ9h/737/twMF7In0Ffair5mh5hq9AAAgAElEQVTwmyBn+iYjuh8Yzw7ac95ZXyUDGDk89+2N6D0PfBkmFQV+fI4Mg/i2x1ugKxAnyTKkDxg/71PDB7HYvXYXTP1M0CP3djoY73PK9yyu7/dz8N3fczzJMRL/De2wLK9vB+WGns+LoPp+4UEmn+MeCPs24Oz7jGOfPu/s2Yc0910Cx6/L51zT15PjNN/G8Hy+OAA9DHD78zreyrV9fHzd+u8dgPbf+B7i+7lpQJOGR+pvEt2pSF8ZcIbGYXzyI6LtfMaNjH6O+D8RDlJ7EglzvNlYXAcZg8wfyn7fDBqgrptCpJZroeHpEYIQqWrYd0I19IDeOxiOQQPQYBq7EUiHUesTwcFv3zzQRAVkcRY2C8urYfpiQeeTdnsHMRF9IvE+hopPDp8MXN+B2bPTsj3/MNvXD1H6y4vv8Z4zzfk+z2XP2wqHr0uQ+MD55sLv+B7ft408YkX8BwdRM2gc+YaKlls4JIP2Er/j2bgPThoOM5shoK9FJCKavB/EZllEmz7XgdnE8+PY0vcQATE6/eDyieoHvh9S3h7X3wHQcIA6LISwcRDU4N70PX2Wz4Y0CXceGFs/MDwaxbOhlYvJHVj3YfE5OO9SMTy7H5bOLncgHFYaEWAcKNhXfj+uwbV4XpgO3BsAyRnMLKBmO6SPwRanyBl9AQBNn9JGDD/fgIYjj8xh0hNhwAJAu+SGbw70Bb/DsOUzrmXs20gn2hnbtBFmFO0EzIQxy3dx8k6OQhuYRy5r4yC9A8IWjMml7R70O5/75kR/hXSbnjmKfgAxdr5H/KGBE1j2/gy+sfEe33eDLZ8bEYwW+m3QT6irhKUWU5m8P0iq3oJVmNMgia7vlPqDnLHoVhYuamZ8XiPJrGqlsnY3dzGpRBLP7MyY5mcmlRr01KyU1G021GnUTb+zeF5Vq9nVo2fPregSLFR0R2Eph4MkbWD94f6uIIz1SHkBaDo9UaNS1utXr/Ti2UsDz4jariyu6OqVaxbh3drdMY1gqth/8oPv69579zS3umQMTPNgKZh1dqZnj55qNDtm4PE3v3+k3dfID1QiqZ+YCmMjSuZSJqMxv7qkd969rZmFWbXRAh1IlZMzPfrqkWpn52rVWtp4/FyNWk0X0VTNj+jl1qZ2jvcUz6Y0Njum0elx3Xv/vn784x8rNZNTY+dcX376hR797ms9++KRMrG0VmaXQjp+s6HDsyOdls5UgRmcS5oG88zirG7fu2t6jjgxMHRPD0+19WLL2t+o1K3wbKlUVbsb9NemZ6eUzqY1tzRnhegqtVoYdwXnJeytNdM8tHTw4rmq5yVLtafIIa+HD7/WeelMV65f0uj4iB68d1eXL68qZ2nNHW1vbpvuIhqNBjxXKHQ5YsxrzofpuWlLkd073DMt5Y+/+4kBwGtXLqkwPaUSGr7Hh+agoSW88fS1amUkWwYmA0GxNJJuYZYwTy9cuWjF7KZmxlWunBqzXqS7Fk8NPH/9bE+Pv3mqw+Mjm0s4jMxtY0NPhIKBaD++9/59ra6uGkjBeoU9+eXvv9Gzr15oYmRC7VpHZyenJjExWihYoclqq6bXu6/MGb1y44Jyoykp0VZ+JKV2p2b9h7wKBeWQSHn5asuA8Fx2VEnrz6QxQJcvrOrajetaWJ7T7du3ND4/ZczIVqum3b0d0+WslerqtgfafLmto/0Tk3Q4PT2zPQiG/8hYTgtLc/rpn/3MmM0z8xQGrViw5mhvz6S0+O/xwycmL0JK/MT0hHLop48EnUr2nXajayDe6vIF5VIF9TpS8SQU9mvWAIoS9lwUiATIxcGkICFFo2y+VIOmdmFk3EBlwN+Dw0ObY4ioUigNDdz1G9eM0ZqGhdpuqBnp6kbqoQY0kJnQrXXVM3AtZ/sAZ2OxdG7SJ1fW13TnwR0trFKcTwbGoR1ePClqf2tXtWZLsXg4p5ByAnxGC9gKV7Y7Gp2a0IefUFDrvpYuX8J316DctEDOw9//Tp/9+vfae32i0dyEFcxyZl+tVdV+8UDX7l3TD372fY3MjJochCi6eFbWAcztxxv61S/+TrUKOtTTZn8hu0JAkv0fMJJCovQh2qqwWmlnAGVSJsNxfHKg0/MDKdZRJh8ypLL5bHTGpW19Adq2GmRM5DU9Na+xkVEDaNBHZR0PksG2Azhfv7KmO3dvGwhCevvz5xva3zs27eeZ6Xm9eoVMB0XDcgYu9ymMFe9qam5aP/zRd3X7vVtmD5JhAJD0/Pkr/fUvfqVf/fLXFrDLpbNB+mNxQfsHe8be3Hj1xDJRAIZ4RkBc00IlbXKA8xHsnGaNorQ9ZdIF5bJjyqZHLJsFwJd9wmQ44nw/ZuAz/XZWPDE2O2c7rEiKSBZyY7qwfMEcLkAnro0ERKVaNoCKPqYf6Wf+Aj4D4DfqHWUzI7qwelWLy5csIPP69UuVzvfUbtU0GPSt2CTn5t/93a/sOnfvvquZ6VntHx1rZ/dQ/UFKP/lHP9PS8gWl03nL2KmcH2vz9YYF7ijcl4j1TEIDAMb1+M3uHRk32Qd0k9utvjLGEM2r2Q7tgJkKQDUxXrDihY1a2YBXNKCD85OxAox3bj9QLj+hPrrJ9bpJsBwcoIfet/0TJjDZBLVy3WwTXtSV4XygT9hPCEQSAMZe4QUATUYB9gzyIcsUyc1nTSoCzVYkTmCZP3v1VDv7m0rlU8YqhhWNfRJ8Cpkdc145Uz6R0+oCBXznLDvGWUHGtAOI0sAKllIEkPnNfSn+ure/o26raZIm7F9zs0hrBNYRe/v2zo4xodEoJ2sL5vPli7eVy0woGQPASVjRTCv6XSqrHwO8CkUiyWoYnxjV4tKKFhYWFY8FVlcyAxMeuzX4Q+5zWeYkReZywS/DPnux+VzF4okFFo5PkY4YKDUAbF/UzNxikLwb9K1vEpm4uoO62v2KerGaFSGEAT0+gf0VGIkU/6QY77PHj20/JIiIn+e2G7YuxYxpA/5EjaLW9bbifQoPjpoeLDYgIBjkCgrpUVQedrrvZRYE6hHYiaTpCgWTl3nw3ru6+8F7ys5NU9XX1v3Ooyf6t//nv9EXv/3cMtzGCqPBLyrk7BygwGsvLl29dsXsEuzSg61j/fKvf6Wvv/rKxrqNrEeX+Zq2gAaMZSPlxGNaXlnRnXfv23lMIKBWqen1kxcmwwTAyzynuC3STANYlFHdI1jAzJHC2KjpKcPuRs6NMWlFxdcr5arS2SBzhEwjPgABPDJRGReK28KOXzD96TFlMzn1rW7ArvYOt3RweqBYdqCJhSktrM7o5t2bunXnhmJGkOmrdXSqv/3V3+t3v/lc+7sheA/bfW5p2Wo6XLy4qnw2Y+3eevlazx4/M9sq1k+aJnuCVPdeT4XREcuAgvTQird13i+qEa+qUi/q4GRL9da5lOwYC5ogjzOcSWkPIBXhjcBUZJ6MAEJGADVr2cEI/3+kUty/d+DHgSjz/6MiYsNAxzBYRt8NA7jfZqMS1DFw9lup3mRW8Dt8bgNg+wRKgr8J8Epgx/4dsS4jTMgYe8OMbTAEB5Tc73Qmn4E/vQD0um/uoKrjC8MgDe1wtiX/H6ReAMTe6jdzTb+eA8IOgjroybUdoCSrxQG54HuF2keGhcAahuRn0gfh3kZkYinZeAbgLWHF4NNWBP0NMSwCjP3ZQwAjgLY276Pi9u5TutSGjx3PYIzedJAgsLUZERSxsRyIdL/eMRaexfEc91/9mjzfMPHOMleoCRRpVbuPz7+5jjPXsRPdb3UAlzngWIoz5YcDIXzPQTLHOJwENhwkcR+YtnpwxAFontGLyxpeEGX++ngNM1EdpOR6TujyazrI6NcfBvi5lpPnHIDmex7oG56bDq7bfhjhQbzH/fi3/8azELg/7397fvt6DOu6Y+cpAXmT7213jLxIIJaziP0PfJGsR/6NnBFByRja68xDaqIgB2PVH4YDXZ4BFMbO+8XnsJ9Rvr74d2DCRwVSm4HZzPvD2JCtnUHXbFhsJGwSn18ORA+PSwBWAeUzBlYTyO+QeWpFDsN89PFhXRird6hgoAOz/tcxUf9L5oLjgX5fx/Z8zvC+4zKOX/n+4vcevqeD6IbfxUL/8XIc1fcTX0shQBX6e3hsPejl1/bv8XsfByeEDmOwvk/YfkWh4mgt8b7PKX8v9r/8y/96AAjKYQtzxEFcB9Q8esTkdJatoemJwDL21AArAmXOzVtNpeEoDzd3ZiXf880ITWnfdLgWjqgdbFHFXw4g73RjmFar5uDz4n2MOwe43NDwjmPjhUnjYKIxuFMByOO7ISIZNEyc3h70goK2Ei+fvDjAdB7AiUdbDCwtN6IIUGB8+4btAxlSF99+h2uyKbFYeBaMc9pPe+hDnwg+wYYBab7Hsw1HhYlU+kbtE9n73Q8p30R8Qg+D4Rjtfgh4m30DcjkLB4+Hr+f3YMFjYDpzGM04B895BvqSF5rOtM8XA20yVvNQYQo//HzjdeDVn9nnBO0ygLvTNBYQ7QbQZV4BXnMPxjQ4TqH6Ks6yacMVCm8iY/Q/jkIA/wum9cq9bJ5QwMIOFQqfBUeTa8FkYJxwAvjL9wOYGhi+GGjMYeYWc80PQQ8gdHsdM9ZxTACkcLhon89pX5iepmDp6BGrmvt5cUAHlr3QIPfE6Mep43rcAwa1bxoeePGxGWa/81yuD+6Mdd9YAbQshXs0aOQ5qM91eMYQ/Uyp3XrLdGa+eHVsMhRoQwehRVII+6byGQqoIOEwiCuWSGpyYk75/ITK9Y46fbIp4hqfmle7S5nIhEbzkwbijuYKxsCpnJUsRnJ6uKepyVFdXFzQRD6nyuGhahT2a7aNsVMsli1t+NX2jrGSVy9dNG09nLGxiQlNA7QBstVryqfTKh0fmwwHADYMU7ReKc6DxBBMPA7atcvrxnQ5Oj62NOF0PqPv/+j7eveD+8qN5rS0dpHdXoNWS+VyRSeHJzo7LBqGVC02VClWtLe1H4D/Zk0jozk1+i1dWr+odx7c1tzyrGbnp43FnVJcp4dHevl4Q61KQ81K0wDo6nlVUzMzWly9YKn+j58/1mm1pMJEXt1YTyuXL+jHP/6RMd6Qadh9tat/+OXf68tPfy91pLULl7W8iHxIR3tH+yb1UOs21Yn11EtJSyuL+vA7H+rm+nVlkmnFO3FVTkva3NhU+fhcSYW5QNovKcow2Q5PDrW8uqTFC0vGhkb+w3Rl46TitS21Hg1dk9qoBFZ8GRCH4GbE5NjZ21GtVrKCgosrC/rww/e1foXigGk16nVjYqHNzbwEfCiVGppfWrZAI/2JT5Mr5A182zveNwD6Z3/6M2OzZfJZCxARUCL99vHDx1YM7/y0YinksL9gVcGUbRPIyqR15fq67t2/q+Urq6qUTtWoodnd0tHBnjGRjvZK+uUv/s7Y1rQZjXDWpDmsAMnT01q/ckU3b7yjudlZO5D5nHTkrZc72t88Vj4zokwyHwpdNTmTQurW6PioiqUToGLduLOu+aVp9dRSNhc3CQ60RQmysIcRSECLulatW4p4uzEwZn+t2tLVq+u69c4djU2N6eLFC1q7sSbFO+b4H2xvGWAJGE/acOW8aqxw5rntCw00Xk8NlJpbnNWf/NkfmyQKTjlMvEG3raN92JdBQuX1y9emxYx9MDJaUL0ZirytrC7b/nt0eGxyKLeu39LcwpKUzKl5HmotwKrv1FtWEO3rL762wojswaMT4zZ+7GleEA096Bu3rpteJtd/9PCJsRsB+t5994EF5KpR4Pb49EjlUtHOIoCw0TF0QQfqtjrqNuAwh+wX9kD2XTPgNNDN2zctcIB+K5KgnDmnR4c2f5jHBE6QHBwfmzTJqFqlbGPIb2FlIwdz/4P3dWntsu3Ndm7bfdt68fSZfv7v/lovHm8r3ktaYbvF+QXTRWZ/qrSruvvBbd394I5yo2mlswmzZdTq6vzw1AJRf/83/6DNjSPlc+PmWF9Yvah4Kh2yxdBxrxR1enaoeHygS2sXI3ALVmxGDQz0VlMH+9QgSBhoxXNncoGlF+yPUAQ6FJjOmXTF8vKKrRFYffsHu6qjOVovWWCJtP1bN28o1u8ZCw+5hf2dfQvuEiRqNoI2YKEwamzN/ZMj9XNxrd1c03c+/EDrd29JxE1KaGRT7PdEj79+qk8//cxS5vudgZ27SEWgr7x/dKgnzx7bvgOj9sr6Zc3OTRrbO5GUOiazRuCjpv2dE21t7iuTHjMZDtYbgDJnP/ObYn3NTkMZmKPq2NoiqAVRgrN7aoLrzhrAhnPFhCiVgsQHdkgbzeGxEaWjgjuwHNFiT/STqpw31K737PkJGC4uLNmZd1Y6VbN+bpIv2C9X19YMQHr69Kl2t7eMgYp8yc7ung6OzkSh3h/86J9ofn5VzUbPgPJa+VC7u6+0g4Z25Uy5TNLqfnA9O19gS5YqGvRTdm6hxw0YTTaQ2fbthg4O9nRwuGuFxzKAgTGkaGCSBVk9Y+nEc7p0cV3vvfex8rkJtds9nVdK1n6KUKKzPUCDOJU2u+D8FDs+sKnKtYoRHMzRFfIQeS3MrxjJBMbzxsaGup1OACbvvRfs8VSQGjJgNh1TuVrU89fPrTAtjGj2dwCUUpXCesGHYP9p1TtaWljWj374EwuiUTCPdYd2MHq7O3ubOjretWecmBm3fdvSwqkpgb57taSJ/LjmZqbMwQRAYV2wlx8dnujkJGRSYb8QGJ+dvqCx8RlNjE2r0+6r0w766fVK3bI3POMNaSmugawK+tgGHFiWaGBg8pwAQWhWc55yz1QmpLEjPdEfDKww8NHZoQ6PD8zuQK4Eg2oSKRLs16kJW+OWEZLBse/ovMre3ZQSHZPlGB8fsf5kzh+f7Fu2yu7OdsiiZD+MJAAgZlRrVY0XxjRDcVwKAJPVIYCznMkJBYeWWnx92wvLzbJSymgkEwo0UaiUPRkN5PAcfatPce36dd25f0crly4qP8GZScrVQFsvX+lvf/Erffn570xigvcKuVBcmILfAPGQPVYurujBA/b4BQvkfPrrf9Cv/uZvdbJ/rH6LgFnbJLXY4zmDYCvnRwuam5/XjRu3zAYk+6FVb+rFkw2dHZ8YOQBWNzaf1Qk5OzVAXYkBPHybvzwLMiuZzIjtX70OIDWF2eeVysBo7mpmdt6e9eXma7OPADTxpQncTY1NaWZyXoXcuHLpEQNLKBS5f7qt/eNdJcdSunr7si7fuKjp5VllpscCPb7dVuXkVJ9//rm+/IyCgUfa3tpSJpvV9Xu39bM//mMtzM+bbdGHqf/shZ4+fGxEgco5Zx6BnUlbX5xh+MxzC/OKZQZqJtpqx2s6Ku/rqLSrWr+kVr+sQaypdIaTMS6YzgnA1k7PznMAJUAj7IMxK8D7FszLpENQghdz2P0F/p8zlnnDenTA1v0s9z2HAdtAqAp+owMcbxiVERg6DPy678x9nKTjxDAD6TjjkLeJACj+eqFqrs9apf3mTw8CYONgipPaPEPUAdlUNpBuHGAa9t95z/ER5hvX49ouOWq+XsTUdsyCdRP8rACiOtDv4JGDZC59gSxVCJAF5qcDPGbPNBtmuxN0c8DOQDK0aQHWosziAOyCgbwFP8Oe1LUM0QBcBryFl40p0gFkoNLWDpIKQUpgQKbCkIQIhXodeDeZlV73TXCWPuRsclJXAISDbrCDhzxXAMYCI5vAgZPMOE+QTPsPv8t5AN5UfyPD4/PEzmoDCUNQCYBuuL1OgqMNDiQ74Ov+r5PU3FZ04NtlMt0nNgAwYts6CdBxNAfj6Bv6ju9xPQfiHQ8axtAcz3CA2kk9Djg6SOvX5H3H83iPewyDjQ44DuNFPn/4nq85xwL8GsMsbcgH2GQQZ6gDQEYmckxkkFj2QDxl849AFOcasnV8Tg2yuGn8xNVFg4oMoCjr3vcA7u8a52+A0UFgmRvOFgtSqaxV778Q1Hpbe87X5TBgTWAduxDw3LEtDzL4+rbgcFTvCfkO6jswl9n/sQl7pBrFAjnWAi0RnuiKCw58O9nSgx3e/9ZIcLHsyBuSLePgONCw3MZw0G04eOd2zzD47Bidjx/35zdOMKStPl9s30i83Tt8DxoOUAz3pd97OFjk2Qa+Tv05/fl873ZNbt/P/GyI/Q//3X8x4GH/IOpH9CwqYjdM6ffNn4d889BosUYs5RCBeCvw7QuLv9wQQ4/v4lz7ocVEdOSf7wWDt/tGN4gJYlpvIyNvwD5fxPwO0NCvb4snHhaO7ZjRRLTOidi1bJw8q8uBeNE7n0jc2zQK20F/2CcuRhdt5jMzDqPDBId3+HCgX7i+D6JH1XxT8r5yZixsKwcD3fEbjqT5ZmIGYqRVMwx0A0D7pHPwezjS4MCpb5Y+Yfzgd6DWf0MfGusiKhDHPV1yxCMxPvZ2UCeDLpUfWGwKZmxGhR38NzDm/QDzhWOAeiRU79FC7sUrBAeCAUMbXIrC5xT9YQc5aWxnJ9ZGQAderifmz2ZGeSswwmmrs7KtKF61Yb/h/RCYCIC+H+hoBPEytk+t9oapTmqPs71pIwY4bYZxxX09CgkI7ZuBgb/98Ew4T9xzfhbgNf+GIcpntjFF+nX8JqT4ndl1+C6/o308M22l74MeeSgIQISZz716O89vbMxIQ8jBY19nfhBxX/+M+3BtGFzeHy5fw3jQH/6+reWo+q1HWWGW0T848rQXdgj6ei20mSgcF0dnnOg9+s8Zzcwua6QwpVK5pXiKIh0FxVJZjYxOqt3pK4ZGRW9gIHQ+nTctaEDHculUo7msludmNJ0fUe34SEWkKspVA7Q2X+/qyvq6ejFwVzR6J9SDdTdDpfVZLS8smW43jOdmpazS0akB0K1a1ZyxzRebVrCs140ZAF0u1gwMWZhdslRedJtjKenBB++bZAVazGjs4awwv9EPBSwlbR/tWJiusOl6zcBU397bVrVZUXvQ0t337uruB3eVH82ZfABsvm6zpfPjU53uH6t4cKpGuaFXz15qd3vPnNnZxWWlclkdnBzo4PRI1VZF5+WiRiZGrYAcTCHYilSv39x4rVdPXhhLaGV+1Rj4jDN6z+V6WcflosqtqnrxvmYXZnX7zjv67kcfi1zhTq2lVrWtw6097W7uGCOa7JDi+bkxXHEOX7x+oYmZCdMkBDydmZsz9ipzCj1Xk9TpBXbQ4T7AWFwjSKB4UDE+0Nbulq3nbq+l9967rz/+k58amILecen8/A0ATXClWm3CTdLC0qoFe2AtmnGZjBsAd3B6bEzsf/bP/9JYUzh8gIeHB/tWrf7Vi1f64rdf2h5AIAJgiH2eMeu0e8oBIM/P6juffKRr925Lg7aqxTOVyqemu1ot1XRyWNbvP/vSdGjJpAigTtt0LFnDc7Pzxmy8885dAyEB2/d2dg102Xy1pV4jpumJOdOXhTEF6AZwxFqdmZs2dmZn0NT1m1e1tDyrdr8hJThPmyKYZcBAsWiAwsbLF2aQw7Drd2NWOK5Z72hl+aIurV0xrXCceWQTKPDYj3XNgeZ+FB1EUxMQonJesTRhd2goGAnYOD03pe9+7yPrD9L1O21Yc6yzPRtTCicib1KJ0ujZn8gcIECJpAxBbvYH2I8ACOOz8wZAW752rWlz9Ozo1DSGcaIff/PY5gZ9Qbtxfk/Ojm3/XL20qj/9p3+qyekxAz8PDk5UOq/oiy++NqbmysoFHewfmtxDSOXvGbgEU2d0LOxtgF+tRkej+VE7axxstboPMVmxtCtXLpv2J4VCMTxxDOlrDyoX8mPWV8w/9kQyT3heQOTZ+TnTG7WiVaNB6ilBOC0e18Hunj799WfaeLSlZoP9jb29YGdQeiSjdD6lu+/d0aX1CyqMc/+WFWjrN7vGDiQV/unXz/Vq45CqFWZQF0ZhK46YDcQe0GhUtbX3Sql0zCRY2IdJNYdFXqs3zbnMoMHXD8WPkJwJLOhgv3DeMLdKVogZJt+kVlcuamJ62pxG5k2xeGbsZ3RHTfd7fo58BwPqkeVgLAnCwBrljGg3e8rlCyaFcnh+rF62rxv33tF799+1gCzanVas8Lxi4/fVF19bYIWAH6Dv5qsXNnaAl/QxNQyqjarpUd++c8O0rBcWZ2yc0WCHIIB8wsHuiX73+UMdH5VMAmOiMG0sziSyD826Xm6+tAJt+dG0uoO2zisUGi6riURaHP3wnBXvW5xbMAYj+t1Wa8GKH8pkX9auX7FilTCjAdDKZ3U1Sy2NpEaVSY6aZiv2IkFsQDH6u1g+UaVeNaDt+vXrmpme1MOvvjYpiXv37llAGT3xg6OiNEjre9/7sWbmltXvhdoX5dK+NjefanvnlZrNWsgcy8RNh5l1Azlw8/WeBaIW5ld188ZtOzdw6FlP7WZdr7dfGXsf6ZFMJql+r2Vzgv0ZpmWpXDfNauRDbt28p4nJOWPwsjcdn+5oe/uV6ehi98xOzxiIjrwIzHt0bC1I30AnuK/pmVmtXrpsWRqsbSROnm88taJqjP8H771vtkudYM75qYFF5WpZjVZV9XZNzXZN9XZV3X7X+hD7EWkKO1si6YS7d+/rT37656GgXIpMLgDxMwNc9w+2tLm1ofPyoRJp9MZLRgKh6FyzEQqAzYxPa6wQCCfMDQcD2NvKrbpmJwgm5ZVM5FQozBmrngAS91E/1EQA0DE98okJswPIeOFzzrKbN27ZHDI7uu8p5HFlc2mNj6aUyUrdnh27JHUQLzZ3hj2p1mrrrMI+u2eAOgFVZFYI+AHumvRYq65MFqA0YX2mWNsCl8nUQIWxnAGLaFPD+Ib9Xq8F+RhzVuPhL2AjfcGePY8MRH9gewEMaew9bMGFhVCvgLmChBP2TLPZMTZbIpaxuTA1Q4HWtAVmCZKyVuYXFywgtnr5kkZnxpWBsNAfaHtzRw+//EobTzZ0dHhogVUADOwgMuRGJ0ZN7x/bjbVx6colk7H44osv9A+/+o2O946soK/6CQvcw8rPI0sBcw17PR/Y1/OLS1EWZ1x7mwReT62wdZMB04YAACAASURBVCGbM1ADsKRUK5oWO7Iv1McgwI5tgO2KRjdFTEezIxqnqOHMgtm3ZIKR3WFZZYeHgmuPTjv7LPI9hcyoJgtTGs1PKJ1AWo+CkT21ujUN0n1NrUzr4o0LmlmeViwTU6ffMp+DsSagQZ9sPH2mo4ND8wlgd3/84x/qwfv3LUBmhbkrdT35+rE2Hm/oYHtfp0fnFghDemlidMwAH/ZG/OaRiRENcgM143UDn/fL26r0z9XslQwYz6SD5BUAdCYRmMYEdXk+Y0EbIC87+5y0xNnmvj3zx/2TN4BEJOExDKzyGWsB28DZxQ56QTxwEpYDZX5NJ/W4f+UAG587wc3xCK7nvx8G4fDjvICZ+SnIiuD3R+10YHXY53X2n90/HcD2b78ciPG2c3a99SkjJjLAajwAXU4Sc4IR4KmDzezj3r/fBqCRMHVMge+5H067Q9uj8YgHoNP9SwdkKQjs+AHPTX+7X8v3nd0OS9v9dwPf2aAScctsGx5votUOVNp4xAOrknsYqDsI9bB45pAlHaRZ345PCFSYrRRl5PJb5i3t438doDRwN9Lwdh+eMeR9gqaBCR4kQLi+9TPh5Yh4aH2eCJnOtNExITuvarU3Uh6876RBnp2zxlnXfj/HLJyk6VgM73Nff0bHNRzEc4DScSOecfj5vBaZz2mu6+0M51MzZHhFrG/u5axUn3vD+IOPhY+ZA7s+X33N+hpzAN2f07EnnsueoU09p6qdd457cE3GJeAtweZ3MJw92fFDZPd6MJ8Bc6N+grzh3zf/I8q2sGAN88jEZcJ+wYuAm7fd+3wYdDaMKpLvcH/Gg2G+bhyb4zqON70NPIV162vX+/LN3jZ4W8ON91wChnvauTekLBDm8dvaDvw/smC+j9FW9j9evtZ8PftvvR/8mXxf8mCBYaARk9nnEv3iZFLGkef34IoX/B3+jV9r+N42ppH+PO3zPvRr2VhEz+dt9DlmbY0yaPie94mtu//+v/zPBhgTvlG/YXVWqtYRPtn9gPCN3SfUsMi1o/4uSm4RtCjaScdwaDrLyBuZiuQohhF7BxBdk5a/OGZv5CUaDXMWGWwOUgdnLcU3KupH+gn3d1YtBSUMDG2Gari+qWME8D1f2FyLNlYbDliGCKczWbmHSxiYgd8Jn/mmxbWdbTq8yfiA0wYmuRu1lVrYzBg8Z0t4BNAHytvrm5AvPjtEeiEY4MCs6R5FUh3cw9m43r9cyxcT/fcmRSmKbNKOYQDa+5Bn9c03HFSBIWzFdqJJbdGoCLT3Z6DvLEIZAfPDm4SBNVG6iAcmHJj3DYBr0t9c16NM3nc2brGQOuLt9IMaI4trBFA4AOReyNKf2cBS9NUaIf2OtjF3Q9AlzAl+x3sYBDa/omKFRMMcJLZ2tUPRI4K4Pv/5ri+8N8EBA0MC48UyApIB+P62dIm3g37n+RhHB30diOZ3jKUbbs4MJw0QR4fUepwm2ocjxHd5zjdpVlGUO7AiAivfgzs4+CEAEJjNLo2DU8WzeF8wLjZ/iWJGgQOLRmaCYWYFnjjcRwrqcfgo6EXhuFN0MBZLqT8AOMdZWVKx2KDUvTL5cbW6cY2OTyiVzpmDWK80jVGWT+esCA7OEprNaEFPjuRUQO7jtKjK2alqp2Xt7ezr0aPHml9Ysqr38UxCc4vzxhJeXF4w3TwcK5gk1bNTHe/vqXp6rkGrqQqBoWZTWy9hiB6ari7pt3u7RwZEo5E7Aisnl1IsndD9+/cNgE5kYVaHwgP0H2nsx4cnqp5TuGxfg5Y0khszZhEO3eHZoXbRK+7UdP2dG7p9/x0DoEk7XVmeNw1pAOh2va2DnX1VTivaeb2t5083dPnSFS2uXjQHC0YYADQpyJVGRYlUyoAf9qIe+x5MvVrLmD6pWFJTExOWDk/Qplwrq1yv6qRyriJsxm7Tqr4jV/LR+x8EwKvSsD6vlqrafPFag+5Ac3MLZiAwb2AbPn76SPMLswZAw6S8tLam2fkZm28AlDAzecH+JThCeuDNmze1i4TIzo4B2cwzAAfSg7/73Y/1n/7zv7D1eHp0bOAe3zs5OjLwB+kJNMQnJibtHgCH4XxJmTPeJMUyPtAf/aOfmCY1wSVqGVgQsd0yOY/nz14YU57CkKS8j46MW0Emk3oojCibz+ujjz/Ue995X2MzkyqdHFu6O+2DOdWqdvX86VNVq4C26RAkRE/WtA9D2y5cuKC1S1cs3Yx2l4qn1heAVJ3aIMgBFEY1OTllxhhAsGkvZ9NmwFfqZc3MTWoOVvyANHKCo7IiQawvZDTQLQac5Z7Ts/PG6oXKnlBGY6OTmp6d087urjEeszjl2YSxqGHVsddhGALgkJafiIW9zQ1z1joFyXJ5JKzyunvvtt555x1lsymp39XR4b4Vs7SMEgqxdkLhGIxFnpP9gLnIXsceBAB9/967mpiYMqmQZK4gxEsHzY6O9490sHtga/ebr76yPsL5h4kIK33/cM/2uwuXL+gv/8VfanEZTWBY0E0LAr56taV6LTBrNp6/eMNOIL3UWIaJmLFjAU8N6E9lNF4YtwCftXXIYGZeW/C7kAsIUIx0XKq2N2y+Ma6z80vBxonh/FdtntI+Lw6E1M8o+3RkiNo5EIureHKqF89f69XGtnJZGHFoT58GEG9hTvPL81pA6mRh0lKhy9Vz/D2pM1A2mdLe1p6KRyXVqz0DM5g3fdg8FGe0lPgTpfNktpQ1UmAtoikPy/7MAF3YnIA6yL/QHrM1YB91AxBNO9D+PjkNa83O4ETKgpuMJWAh+3i5Fs6G4wO0fUvKppLGMEcj3WSuul37DVkFnI3YX8lM1pjEh+cn6mf6uvPgru68cyvSng41PSi6urlJEbwDlct1zUwhr5G39VoiwGZ1OFKmm9rut4zVd+/eHd2+B7iH5mnTsktgpLKWD/dO9eUXj7T5YtfkJAj6UGCX1HSc1GcvnllgaXJ6XEr2dV4+U7NVNRAqQarvoKvx/JhuXrup+flFnRdLdrYO4gnTVP3eD7+vew/uWlFMtI93t/a0ubGljYcvlOiltThzQZNjE6rX22YHA5qzR7UHbduj6G/24ssXLxnz+uXGc+vX0dExA7bKpbrisYw++PC7Wly+rEQ8a2N8crytvf1X2t3bVKfTNOmK/qCjlcVlA68BvJ/C8jwpWfHDO3fe1Y3rt8yRJ1BSKZ/p+QtArQMLtFCwEwkUAGqzb/oxY1/DpL54aV1X1m5qdmbBggHnZcDbY9sbTo8DCeDi6gWzu87PTixllXXL3KFYIfNnZfWC5haX7PfYDRvPHunVawoQpi2ocO3qut3XQREKtbGvIWsDI5WzAYbvyFg4w2HGwl6HyYuNhJ1z5849fe/jH9r8LJ6G7DXW9ilz+WTHtG4rFQq4dW0PNO3Pdl91gg1KaSI/YcCn2ZRZGK5ztnY4t47OTjRaGLVzlUBGKjWuXge7Chao7ExlXlFEDzuMZ+H+nH8ETUulmlZXLujq1WsGUBN0ZOzHRvLK5dFiJSBvxGY121GBtzRpxIZtqwkLtdMwiR3kv3a3d0J2HkhggtR6MpKaNgeMBa222t2aOr2mUmkpP0JRR2rTHFsdho2NZ2arUMOEv2RZmF2tQCJBRm5xft6AGitGWQm2OMFrCtpaTZJkzLKBXjzf0M7mnp2x1BHA7oP9OzMXigai30yxPMYImbKLVy6rMD1p0hadelNbr7ctwMz+jya6AcOmFcr6yGh2fjZIHeYzunpt3ZjUmZGMXjx7rk//4bdWn4I6IdSmyCUDkxWGKqxpgDLcf8twGikYQMJzlE9DDYTkIOj4Bye6r0G8b9JNuycUOa3YWcZaRHO/35WyyYLGRyY0nikYu9iAMXyxJIEdxqekWq2qXjfIzwHSZhI5TU/MaGZ81gooE3Do9FqW4TK7PKvV9RUtXlnUyERO5XrJMjsIKm9tvlKvFcBAy2qICo5eu3VNP/mzP9bS8rIFvHl/++WWvvniS+2+3lXx6Nw0+wm0jY1MWKFg2sn5NTExppnFaeVmc2onmzqrHeukcaDGoKxqt6hGp8zOqEI+J3SS+Y8XhWRLNWTXQm0BAGcDqCPSlfv1yUQAbv4ArB1iMluQIvKvHOQygDuS/PTrUSPFSWB87iCy4w8ORrnf6YCaA2judzuo4v92H5kAl1+D36ajGliQWxw0dcDMQfEAAkf1BaJaWQ7AuJ/tYBf3s7b0AmjmvrcTswDAvc/YB5yARfYJ33HSkzM13a/wawEE08f+W/ZexxMCfhD8MoJXDhr5cxiz0uogBlCW32JLDQPCZI54nwWgPAQV3gCWEUDoz8uDOjjGd5CSHgbjkTl0IlTI6A5SGc4Q5tx2398B1HC/iFio0J/YOw7ae987/hTG1h7bxskBbWsX8anI/+YvGR2OLdAOnpF+epNl3Q4SrWBkPjZ85piBj6/3kfl8Q2CwzwcneDpI50Awe7f3p4O7w0EEbB6TPIUNbMQ1glyB6MnzOynUgU/vE5/fvi48OON96uCgEyXpK3/P54OTyXx9OtPXAX3+1k2+rG6/dbzKQHCrhcB7AXPwtevFCW3NMZZUXoqY/rQFOztgZAG0hkwxHGAi4uXPYOsSLawI1HyzpvuhoKHjl/5svid8G2wdXg8+Hm/2MQp1Rhim94fjSQb+txtv5EG4/zB255iO71lu0zh+R7sskybKHuBzz6wYBryHgethUNfb7SD08Nj6e943zFd/bq7H/LGxN98vSGT59fweXMPHzQFox0G9L33f+AOwOWKh/8F7g7DP+F7KZ/bcMKB9knK44yzwIvrMYHhkhs71CxhwGEVdcF6sI6Moky9mj2gN688CEHAw+0Kyh4pSD95EqAbBaWUgaI9v1GyKrsHLhH9T2TsdJADoKNNbbkfFDaOIp3cYYAdtY8flmj4ZcGL83m9AQtLdmo1o86eASEg343sMJA4EHQgjhgXFdR2cdQDXpTu8w72P6ENneRvLdBAmHZOZ32Cc0S++wQ0Do74xcT87PIgU9oPz4pPYAWjaTP9hNGL80ufOIg4Aa6D789cBSQccLFU42vB80vrmO8wA5/uAOp6C4gvUN+U/2MiilCk/nDzgMRh6Vtrsmz99DSjK8zgAOryR0WbTbiLlPpezZ2Fc+B0OcnBi3uph+diFNgd2F98pjFCNOrCbeTaeJQQ+wsbCf4FJFLSS+L2Nv4IusxktHFyJEIRAS8/B8ODAhZQh+pnnQ5oiGE9B84+UP/6aEzIWnADmv4PsHs00UCMC2Ph/3vdAh7PaaQvjzbPC9GBeAdhxb9P9joIGZjgChEQbJr/3g84DFjhHXIcUR+8fc1TGx80h83v5/EbTLhz4QXcJpjdtsXUWQw93ymQ4YE7l82Nqd0j3HjVwuVbvKqakllevmPQGOtCJDLqJcY2Mj2u0MKZkMhv0B7sxAy/S8bSlN8LExWhMM78wDNFebDTVqjaMZfjZp5+bQ7CwsqyZhRndvX9Pq5eXNT4zaelgsElgsaD9iD4wTD6KGFaLJZ0Xi9re2jX2UjaVt4JQtVLDAGnON3Q0+/G+4umU3r1/T+9/9H4IJuRD0IA5BLsWNgzpocWTcwPSYUDDiEllMto/3tdJ6Vi1dsM0lO88uG1F/Mg4m5ocN6AKCQ51pcO9Q2vv8cGRsbsX0LmcWTAZjXqrobPzooHJ9DfsFDtkoqADzCVYNLBkJsemjNHHngBL+hRpAxz7Xsuc+1q7ab8llXthjtTOUBwKnUYzsOohtRRHjjli6z8R19dff21zeWpmSnMLC3r//fdNyoM5wDyEccW+BqMHR4r1zTylf7e3t2wOsq6YgwBf16+t62c//amtCcaSdWeaxM1WKNRE8bhkKNKJc9jrBc323qArtPHQGkNa4Mq1dQPgjN2ZTinGXInFTSP18dOnltKKhf7+gw80XpgwHeNyBQA4bzIta9euav1GKN4HOLS9t2PgVvHoxJhTjA97zcLinLWVNWCamI22gc6LizBgJwywQpaAPrMaB7GkOo2u9S/3R1YCB5mgla9pikRyT64/PlUwthuatyZtk4TVW9TW7ksby5GxETs/iKqjSTpamFajzD5DYbEpu3e1VjOZmLmFGRvro9M924t8neOY05dcB8CYMbEAWKlozwYzkTl+5eplk8XI55jrNWOcA+Ags9LuhT3NUpajgCT7K3OeWhPvv/+h1mBBWkHSAFQA+LA2KNBJgaXDvQN99dU35lRb9lNUzHL/aN/m9t37d/W9H35PY2N5W28wPQn2ILmzt3ug4+OiTsg8KJVMazM4OQFAB9QvEWBqEGihCOCUXrx4YXMUAAEGI8/qUipot8JGZ7/FAWN8DSy7ecOcfwIHnMPl83Ozmxg/dLC//OahfQ/w9Y0DHO2RPBfyDejew+6lkNjma9jQDY2Mjti6SeeSUopCjGRT1CxgAzuvVatr69WWRkcmlEuhJ1owc96Clc227TenZ8eamho3UItxunz1YmDgNzt69OiR6TMT+Ih3AQ9YP6GGQal8rmLpLDijucBy3TvYj860lGktM3/dFksgM5FIqVYuWVAJjfS5mWlt72zZXsq54wHfcH6Hc5B7HZ8d66xR1OWra8aQ53vMOysQVixZIa+trT3TUAZUWlpaiYCdoC3f6tQ1OVUw7WYCnnfv3rZAEymWrE/2HfaHvb0D7W0f6LxYV6PaDFIYqZwmJ6bJsLf5vbn9Ws1uwwI9qWxS7Q71OerG6mR+V9oVpZXR2sUrurR6IRR8rJTNTnz/449M5mdhdcn2QTXbOj441ebzTb18/Fo7r/ZUyIzrxpWbBuw+f/JMO/u7FmRMj6aVKeRsbDj/0b2lfwDzP/30H8wRw4mzPsgUdOPmuyZXFVNKuwe7Kp4eqFQ+1unZkUlWjI2yXqsaRepjcdnmxetXOzo+PDXQFwkO9NczafQ5k1K8p1evXlhADfm06empkIpuKdk5k5qgzsnewamWly7o1s27Wr2wpmajY4GAYvnYMk84l3L5jK5cXgvAXrFo4DNrF6B87/DIxnxpeVUZ2KJtshyTevzkG+3tb5l0B78jsOu2CMAkr/NSyex62O6cH+g3LywuanaOAqd51Vt1PXn4SM+ePbHfUqDu3t275txRa4H1Sn8CuB4e7ejk9EDNFrrUg0gDvKpatWkkgtHsuOZml1QwjWxq0UzYvsz8evr0sZ6/fGEZF5x5MMrz+RmRJEfxL9JpAf2t4FzEWqSwqIME2A1IBaHNf/XKumVpAKywl0+OjSudiYXAficE7c21jscMRGXvIqaIrjm2AbVrTJLjIAT+yIYh2wypD+YuzwcLOj+SVKV6pi5BmrG8seOr1ZKNHSAiLGrO9KtroSbG40ePzM5k/mBnck6y1ik6zt5GoVz2Up6T4Nr8yqLVKyCAQCD2d7/5woIZzVpH7SZgUl+jI6O2ttk3KEjLPCdIvbA0r+zomDL5nGnEogN+fHSk89OiyX2QLcSZQDuZL7CZjaBidQEWdOHSBaWzKQuQUUiQPWMkXTDWbi4dAGbkXkjttmy0JunIyHhk1GsHtlun0TLGvqfkm8/QbSk7ktbE7DhJB2ZPsR8i31Cvtq14LkVM5ycWNT86p4nCpF2/WmuYrUlRUqT7qGVBEMDSn3HAO33Ltpkcn1KsFyQfYI9nRzIanxvXxPy4chM5xTPsLWdCjoy9nLMToowBogTwkkkjXn3nB9/TJz/5kUamxqR2X3s7O/rm91/q+aNnOj8+V+mkrHQyq5X5ZU2OzxiojxwRQdSx0RFlx7LKz+XVyXRU7ZZU7ZfUTdVUbRdVqpyo06XOR9ICnpzb5mdTy8FqF4W6RBRqDGkgIYvUQbx0KrAGmVPO0nTQ1HzAQQC8jHWfDAD2MHjqYBwuu2fg2p4f6Rs7AO1+vIPIAXYML/P3o5eDkLTRSUr8liwZP4/M34sALs7ZADQHCSauNQwiQkjiuRIRaMnnfN/7wQHGN6BeBJg6TmJjCQEqHnSVHTByYAhb1olFjk8MX9MBT/rRs5w9vX6Y5Yx9ZWCcRa9Dnzu4ZfuSSRE4Wxow9q2ciPnxUU0l70svSukgGmvL/9/uA9Ie9b35mcYwDwCXYSAWTApAb8AHAmDtgCp7q2NO/pvgPwcA34vbmYZvBFY6IGjnfRQQQHYmAIAhm5pntXYFJQ+zp/l+rxPwgGGGL587URCSkGMFoZBuCI46U9ZBfX7PZzyLz3e+F0D7MMYecHGMzMfc2hGBcz6P/T3eZ/77fYdBYZ9Lvm6cFOZz3jEH2uCYh6+Xt/hXqHHg8zT0TWiP4xaOLfn89+txzRY1fSICn9/XPk+G9Uxg1p/J/+1rkfu2uyG4wLMwB7DteUZkrAzjUmDQG3ZCdgV1mqL5anN5EOaBryFfV34Pry3Gszju52Cqj4mPS2Dkh3nyFrAPigCOTflnXJ/vs3/7+NJ+Xo7ZeUbCt4Fhfxb7LsSRCDD373l/fXsPc9DW7+dzffh3PgbD4K/Pj+F1StvsmTohqMHr2wC0zwXHeLy//Dp87nI0vj8M3+PbALSvZ/eFbF79z//yvxrgaPGmMVUiDSIWpukFRQLgbxyoiAofJknTnDg+c/aug44ONPrh4aDnt0FoAGhnkjqYgUPgbXJwkQejfc7QZkIFUDykWPhmhBNsQOoQY9YmdwQge2TfNwkirA6GDg9AA0cPraNIhN2BSPoDQJd9FqfBNG2jyIUfjrTFB4TfewTFNwwH9Ox70QbuYL8XKqR/hyOWDh76JmuyD/W6sUDpYz+cQp+ETR1Dz9kXbE585gArnzO+GDe+cQ4vHNrtbeCeLGTaFoCfwA43tl8DSYL8G+F8bwdTOgCYobIs//ni9QXG5y4C7/3FuLPpc38POjA+xhg8P7drOFBOm3gmvsd9HPCEWUBb/fld/8afJyySvqWkAUD7AsWQ5TP6E/DQjQ47iHtdAxN4Vi/ax+8wIIzpHLEGiTgPy8hgCHNNL3pIRfSwSbaCFEwmFFfjRZvpV56Dl32ewwkMAQOeY9gA47r8xsEq2u3z2seLAj9euNNYiJE8CNcJzxUMBl7McU898ogvB4EHjPygwfng+owTDH7aMD8zb9d2DW7aQVEkJGa47uzMnEU7AeQyWQD+ttLZgtLpMTWasKybWlpd0+j4rNpd0g8TGiTSSiBpks2Z4QFINZoeUR693nRe6VjGUi177b6BzjHWTLWmQaNl5eVxmH7/+ed6/uKFxicnNLs0p3cf3A0A9OSYOQkwesh3jfd7qsPoKp5pQNGEelOHRwfGwIMxOOhSAR2t3pyKxZLqlYbpl9dggqSSWlpa1O07t3T58mUtLy9aPzKO7DekTj598tykMHKZnK1Z9g10ksuNqukvnwH6xAd694P3dPOdmwYKAh4D/OKMUdEcMBuQ5/joxChSFAFMJbJWyJS5WEZTvlwOTM0o7Wt6asrS5Xgfllqn1dJYAfZgKA5JgTBzmhoN047GucMI4HM3NDBCTa4mWvc4pFevXrX1RWE4jAzmIgA0IGthZMzYoch/jI4FjSsMS5ubHSRzTo2xzfVhUr1+/VobL56FOZ+CRdw0gJzsCliBXBtWsLGjy2UL6mC40h5AFfY0UkwBNDwzxgoFoWcaj2lyZlqLi/PBQUokjeXJGOBE9JPxUBw2mdby3Ipaja4ef/PIpFZg8s7Oz2t+aUmTM1Nm/BwcHxgzij2mhHHabiufSVuBqZXFhZCN0u3qmGJGx2c6OytrtID8Tc6A7o1XL4P0zuKCPeug3TVgsdNsW2CHviNbxwpqFcuWCs4z0SfjUyGIFAz0lCrNknYOXqpUPTZw9PLVy1pYmDODbtCh6NekikcV1WsdpZJZbe3s2ryEuX/p6iXFEgPtH++YDqozgpGaABClLejTG5gEiNvvq1oqG4uKuYAuKPIUzFmcd4B+Kzg16BqTHS3wpdUVWwPshxSOJFsHqZOPP/rYQDBYYTgCaHtbyl67Z3Mctv7u1o6ePXlq+zt7DUEW+uH47FS5fF5//h/9U926847anarNKQJUALpIfhwfwWauaHNz+012TDiDAPFwFKiWHbJCZmfnjOmPo48sCiA01zDjOGIDshYANgGifA8GZLq4dkkLFwLghBNer1BkMei2f/757/VXf/VXBh4uL60aE54+7Noz1mxPBcxN5fLGDF1eWlKthK50LfTvDAU9EzqvFm0e03aM3XyWgpsnVjhranxaM7NkckxYv4WzNMwdpAMAnylMtX5tTdevr1uwh/588uSJvv76obqdgXrNuNQNclKpbMr6q2I65x2TuOC+nIsTU+O6cmVNswszxr4EfIVxjg7uyMi4psZDRgfawQSlv/ji9xbAA8CD8Y48B/30JsB0cqLnL57r+esNYwCTZk8/M+9MIkKARh1tb+3b2s+k88Zs5YyjjbSpWDxWItVVPp8xcApW/tX1NVsrXvyZgnvom8NIZr8EiLGigI2WBXsIIPHdcrVkkgz50ayBT8yRVhfd/zMDob3WQi6TtzZOT83Y3lJtN/WTn/1j00ZHZoBsE3Tcq8Wyzo9LOtk91fbGrjr1juZM/zUU4uOaqEqlCmklMkmbg+x1MC2xb2AjExRhXu5s75kMFFrf8zPL6nU5VZI2TshRUAx0MOga031uZtIAYYpuwuwn+AH4TJYH7E0yHHLpUCTR7OJ8wiRlrPYKwcnJSbNzeM5YLKksQdZeXM+fvVa+MKH7776v1dXLKp1XrYBho13V8fG+XmxsKJlM6M47t20v5Bz1jDjW+NHpmdkanDdj45PBt+i29PLVU50VjyzY5Y6QBa9iIfuM/ZDzqQsjUQPT4b5245YWlhYDaBGTzYWNjSd6+eqFnZuXLl2wwCr7zsbz55FNwhnZU53CnKUTk+TJ5pKanhwP2TnnDSUTGV1avaq1y9c0NTWnyQmKEOaiArgtK3r56PE3FkDl/ZXlS5qbuyTKFzhTkT2C54e1awBdOmksaliouzv7+u1vf2f7OgUh0Wyfr89nOwAAIABJREFUmZsP2ZjpjJot9KgJ/vSswKoRGbJ5K3oHkE3gMDsSF7H+VleqVBp68eq1jeX4+Kh297b06NFX2tvfVq1e1EghrZFCVo1myUo8MT+IIqM5bkAP7ETL6khYsJi2//Y3n+q3n35qElUGzCVCLQMyPMzujvQ2qR+xfvO6Hnz4vlYuXrCMriePHusX/+9f6/nTZ+o1+2ZrWOC7WTPCgDPoWOsEDtj/EtSMSQV5hBhlQmwfpeBhyMBFqof9hPVqLPhO27JTLeg8XlCfwlfdrk4PTizDbjSbt9+gpU2/jk1OmDxYtVLXGf7DACBxxABoy0CMw5bsm0RfAqZ5Lq1itahUPqlrt9b145/+kSbnwjxgDf3+t1/p0ZePFRsktLawpgsTF7UwvWBnOvbX661N7R3sWkG3WBIGKPepqV0PrGh07AnuEMAKNSdyNg6pkZRijHmiq3hKFlQ5sX2crAYk6ZIGPrMnM+/n5mb1Z//sP9Y7Hz5AJ0PN05IeffNQj7/+Rsd7hyqfVnR2eKZKsabLq1e0urhswQSCtMxPxrWlplqZtrrZrhr9qlrxhgaZpoHRxfKhWu2qaSQnBgFoZtxgk2P3ch4bUAWRJio05aCx+XcRAxV/h7PUwVz+34FpA92ibCl/z0Fcxxvwzx1DcD97mNjEvYaBDQfT3Ad3YNh9GPpumE1crZXfkIgs6zQeMkqRFnAwy4G8YQAaKS7sg1gkecB9HOByoMYBI2tT/y0Q6wCw2QO9wLD13/NdI1ZF7HGIT99+DQNAEEHc33ff2NsbMJEgacEaGybFeduarYjIFvnr7vfHYwEodhxn+NrD+AZSSA5Q2fhHkh+MG/d7AxYiSIPT0wsgsbeF6/vvA6aEZnnC+iCMZeg3J9xFWJkFFx04tLURYQyO4QBAB2nLcF8Hw/DXA2AX+sXb6302nIXu/objDcwP9kLHToaBV55pGCjmPMBO8ecLZ1rIVA/2+1v/yr/j+MQwADmM2/g88aAI1/H3aL+TQh049vPUgxq+NnzNeJ8MA6LDACZt5TvOCvZAzTBwCwHQcSpbh4OQTcfL1yljQiDbsSnvTwusmyJBwMt87IzIR30wWPnxtyQW7z9bZxEwnY6xf7/VoPf2c71vr8M/DLSEz7kmf3m5ve/z2+eJX8fH5Q3GZVGREEhynNDHku/6dYf7e/g5bQ1Ggalh2+fbe5rvb3xnGCz2QI4H4/idzzP/rq9zD1L52HjQBgDa1zjP5c9ue1Ok2+995M8zDCzzneHfv1lnEQbK+cULqTt/dl+3thb+t//pvx14lMcXF190bRw6dxiYHe5Yc0rLGL8BLPS0XduYo4Glk3yxcR0ahLHrrABSU53BS6dg/HI92mQGQsTuHUbhfQMLYFpA8B0swQnGocCR5r7efg5Qm3BWDdd1gELE0gsRulFuTiagVKQz7JPZIxrGsusOAttsSCvTAFmi6kMMazOiCwBtofK0A4A4NLawOdyjyIk/h6dY8H2nzvN8fjh7pNMiMJ3uG8kHnsU3Ih8T+sr72sFgNlnGyoMI3sfeVx6188iKs6e9IrEvOD7noPbrDB+eCM37hONzB2A90ulAKn3obF+LqLVaAdisVOy6OHs4Zjzr7u7umz5wYJ++8HHmHjwr44sBD7DkrGXvFz+sScW2qGWkX0bbuSd9HPo6VP11YBZDgHvhoP3BAQTwQgSwG9YAqYK0waUsxkbC2HtKDwYZbcJJ5vlIUfSFTXt4zx032uQRez8IhgMT3t9+QHgUlzYHVmgIGAAK8h3GDxCa9rvMDe97/9EOB7D5TujbwODxzzzNFRCa92Dd0rcUIWBe+VzgL9eGkWuOWAQi49COFgBjqIYLSyWvruIqnVPEbUbzCxeUK4yr2qEQWFL1VtuYamjrFXIFFbIFZRMUukkIM77TorDfwJjPWYIvtaYqJ2eiTD1J5YAxz58/N6CM9M+ZuSlNzo4b+2ZiDE086fzk2IoOVimqVKmZrEdMA9On3N8/MF1eDEj6YnxsysCt/e1D0z+OZdLGssH5pn9XlxcNeKUvGvXgRAE4fPPNNwawmXOfy5l8BICPUrEAylbOLSV67epVS1mFxZbLZg2ABrRCI5TfAZDhcMPkYb53Gj1VyoHt56lfZmRnMm8Kn/W7IQDEnnNydGAsKVubFHpqAxjmjS08iAWtNAr3wOZi7oyPBQ1PQADYs7Bvr924ru/+4HsGHtN3OKsw9Z4+fmrAFgxlNF95VkCnELSiL/qmkWpFHAaBeQBrlzmFzrAB3K0Q+V5dXnmTScA8dAaE6fPyrA1kFkr2Xe6xMLtgbIsi2quVc5NrMCOFlMo0xmGQlMBZgq1K8QWkSz7+0Sd698EDTZJG2+4aYEsa687Ovl4iNRKLa+XSJWPQw/45PDmyttNPABlLc1O6enk1pFujwddGB3RgbCyK+W2+2oFob+cExj7ziWJMASzsq1Ura3pyysbDGBaZjK1/nN2tzR2tLC2Zdi5rjeJapJVb8DWZ1v7xtjZ2HimTj5n0ydr6JQuEWN2iBmnUKbXqfZ0ck1HU1/7ekU5OzkxFDc3azEha7UFD1UbZgC4LrA4GunBxxeYO85mq1qfHZ2ZAoC8JUE5qtAGry4smOUDqNwB0PJ3QwvKcrty4quu3ruvChRWVylURBPvy8y+MWZ5OpHTj6g2tr63b86JrDBsPLUMCRtVyKOhKGvbB3oGtI4JHdha2Q4Eozvb/5C/+mWUzjM+Oqt0g++XMQDrYmrC80IMmUORGL3Ps8HDfmGSkH1PEzkDkixd169Yt219gRT98+EifffZZCO4aS2dgDE4CBuz97IU4Gmtra1q/eUPzFxaUK4wYkEkwoVVrWJ998+U3+ptf/NI0l9fXr5lsg2U/JJMmY0PQBSZZfARWWV/Li4smfQKjg3ubjESnaWzk8fExxZIhKwrtWOQGnr16ZlI+n3zyiebmF21MCMqwX1hAMoHz1lMmndCDB+9q/doVG0/ODJjwFHhsVruK9TPGZiUrgDVjZ2C/awEWxhUGNAGXd965pQ8/pijeBZ2en1j7Dw6O9XJjV71ezMaasw6whWt89eXv1el19OD+PZMmWpibNQ1X9iKkG2rVsl5vbupvf/23NvdIZWwCymezdt4DEjEPyuWaTk9K1n8//MGPdOnSJbs+hfoA2ornSEekjRXLmUSgiWfEhmDfhtXKfk0wCO3+uelFG9M6WrZdAEnshUBioKAlTFEkV2bmpw0YZ3/Z3t40qQTOYOxd5j7rg8JmZ/WKZb787E//xAIqjFEFKa7mQPFeXGf7ZzrYPlDjvKWx/Lhmp+fU7w5sD290Gqr26labgOsxD9F1bfeCreHkgYcPH+rR1w91XqyapA6s7mxm1AJptXZN5+VTYzQuLc9raWHGAnzFsxMLio/mCRKWVS3VjelvjmAsabYrNk6pemb3azcCUQBbAAkJYyT24yoUJkzCZ2tzT6lMQe89+EiTEzM6PSXThOymtklofPbpb8wZe//Be1pZWVKzTlCLQE4gSCDVwrwmEE3AhDnKvEI+BKCfVGi3HZxJWa3VDXhsdWAhjZp+9OXLV3T12g1jySeSoUjY4fGhBTAPD3etdgDnDPshNh5zy6QcBr1QPLpe01nxxD5Dgmt0JGfzhIKtSGrcufWu1tdvaiSPLGEoFM6chpBwenZimQ0EYDj7rqxd09z8BasP4UEfGHakffcH2I848H2zYUcLBb3YeK0njzescClFaS9duqqp6bmgA9kjCF9WLE622rjNRys+3W4ZQ5izdHwSneegOd7uIptPXn9wnhNJihRWrOjozu4rvd7cUPHsUBOTI/ZZPNa1+YIuPNkBwU7uGIOY4pkfffSRfvKTn1hw7H//V/9K/9e//jchAJAPtXcIrNi4JINEDhksH3z8kd55cM/2xlwyY7JgP/+rf6+HX39jkkouk4b92efsRSLIwMywt3CexhNpA8fYO1gDsIPZP5HNMaCiH/wsGJzMn8PjIx2fEkDohiLHyGIkk1Zjg3mUNasQiYxQI8XY4/lckMhDRmiQskBOIpExsHuiMGIyfshs9ChOPZJSU23NLU/pwSfv64///KeKod+fi0nlnr7+9ef6t//63+rxN0+VjxV0a/Gm5ibn7CxJptPa2dvW5tZrCxpOz4yrz7XLZyYbRt8auNBTyH55IxEpk4cjINVPYCNRoCsEYADwLaPJQBKKOKZNuod97i/+83+huRvXzAgmaP7Zbz7Vwc6umtWmsZ9PD7GD45osTJrtPDczHxHNxo14AwB93i+pn+2p0a+pDQCd66o1IJuprP6gZRIigK3ojhCUYy4iueIvxoqCoYzBMGjRN2bjwApruv/LfuZEKwdxCHq5P+kACNfy67FOHTRxAIi/7l94O1gvzupzwNG/j8/nfjnXGv4e546Dj9jXaF0bKacfdIH9Wo4B8Df4xZEMRZTNE8DeQBobbqf5ohQIhMnfDratA0Xmr0casu6n830H3ANz+C14aoSnCCSiXXyXoo4OAPFv91+5Ht9HNtDakAk4jAPM/lxoQDsoGuydgI1AmOb7DnY7FuBtcKDLgtWRfKXhPMgiWlZwkPJ4M7bRWQqzfBjk4jfeftoEnuMYU/DxQ70OxzCwcWxeRQC0Yxfu9ztYGI8HxjEyULbmopR/K0BpgGUkBxAx8d3XD5lyb4tkul/lTE/HcRwU9/lM3/E717c2O6BSeXNvD874/HBQeBiQ9Od0Uhj9xHNxLf7fGdg+Rlycz+lDx9j4jLY6/sD1hwFon5s+nviQzJW3wH2YT34Pny8ONDrG4OOfTkbazA6ODsL68IAAf7k/9U18TjpAjh0V5PoCYO1zjc+xBQ2PIkAZgckOQBsAT/Uf5loklcM9//+AVK7hbbX1NgTi8m9fL98GV30+uJSr45m+F3mbIGr4eDmQ72tzuE3e31zHA1AWgIukefwa9JG3a3idDAdR+Nz3SCemhr0i9MG316zvO77veRts7oKyRJkqb4JF0VoZ3qv8ftzbAxN+n+Gx83Z6sIJ7W7uGgpT+fHa+/6//438zMCAzKtDmA4FB6AM2PLk9kmhRe4CBbpjwvrB8M/OB4nsYfr6pDAOBXvGR7/pEcK1aBxNZfN4Ov7ZHMW1DjQ4XOogFijOHswkr0Be9AbvxiOIfLVreM0WOqCot38XI45m4pxch9GcDYPTNx8FT/g2LxjdRZyV7JMUHyiNjPogG6ETMYNrpfUM/GFgXySuwgZuh3gwpeX49xsgXCGCPG+z+/tsF/rZwAN/hfRwz/noakh8o3IMJ56kaDtRyX2eC+5j7hmYbfCoYygADfI9n5T8Y0FzDC066jIZXOvUoHvPMpDAKhTcbP58xhvxnTJOVFfsMI9/A/4jhzf0Rv+e3tDOw04J2lh98fObgvS1SeLgRsEtfw1bjuUgX5Xo8gzGao7HASQuFIYLWNM+GI8/1+R7MCZsPnTBuLkvg7HI3EHzzhccTopahWCLrx/vcDQAHfGkn4+MaUB7pGp4Hflj4ActfD9D4dTkIYXLxe4x8nodn8Q3LDQUPEPka5Rmt2E6UIsfvGRPuj8HNtXAieK9aqVmfweTxuWoG6SBKJWuhLdhXNjdqgHJuZEyJZFaxeE7NFn3bViKd0+jYtMan59TA0IjDSBnRhYuXw9okiANLBt11ivK0pcrpQPVSQ81iWQmMp1pDldNTAzLZGxhXJAw6vaC1SS4k+t2zs9NWSI20YWQuqiXS54umKUVxNdg7RXRii7CFWmbwAEDPTs0Z4Lv96rX2D4+VymQ1NjGpWGQowmoFpGHO0mYrhFWpWB+lMxkLAOAUAQLDIIN51+q17JowdaZmZyzlmCKDdnCjr0y6cjJlDMYcerQc1omEauWq6TpTAMpkKyigiEZYKmMpwFeuXLExaaP/RBmiVsPStg8PDwysBQTFEYLJF4JhGAEJS78FhGAO8x3S86lkXG/XlR7NWwX7T77/ibEaO82aAW+kIL/c2NSvfvEr7WztGbsHo2Nmcsr2L0A8tGXzhZB2CmA5NlZQtpAxNjopnsxJCiwCbsFMYAzGx0KACtCI9UkxK/4i5wIQwFok9f7ShctWDG3P2ILb2j3YNwYRfWrrIJkIxloyZQV7YBlz3zvv3zUAaXZiRp16W73mwHQhXz5/rW8ePdXm9q4KyHCsX7O04XKjYkC8nSmpge7dh8m2oEn2BMDzetMkEurVpoGoTx6+MD1M1hHVns/PS8Zqs8yFFrI/R6Z/y7ywIMH5ua1VWFykIJtu+IBqxVmtXVoz8MnWUSavl9sb2j17qbHprOlDX1xbtcJQtn7rbSvGVK+0dX5SUas5sDRz5AjOSueanJpSYTwnpbvmfMPqI5gEK/+TT75jDHb6Fo3RF89fGoAHgJpPZa1gWKPaMF3XbD6lRDalQbyr0ckx3X//nj745EOtXFpG7NwkAGrHx3r28Kn+3V/9XM8fPTU5hcXZZS0uLGh2etxSx0mV57kbNfTkpWa9biAye7PJWHCmxKRi8dz6/90H9/WDP/qhCuM4xRkDm5FsoOAnjNej/UNjT7rhCLMYgJ1/M+8mJsaN8Te3MG9Mbhj0MLkBsb/66isDCBkPivgA2FqVbitmkrS1TRHFD777kSZW5yRA+EZHVDqtnZ6rVirr2eNnpkt6cnim5eVVA8yQDkKKhWKaX37xlU7LRfXSfQvCrF38/9h6rxjJsitbbIV3GSYz0vvy3nZ1taVpPo4hZzji0+hDgPStHwESoB/h/QiQAAGCIAESoB9BD/rTh0Ya6FOjeXxDcsQmm93s7vJdLisrfUaG9z5CWOvcnRUklEAiq8Lce+4x+5y99tprbyJJiZJQBNRd5FzlPOa+SnkKApN0ellc5+HjR9rHL129gp//e3+rYocE7znfdt/uoFGroMVaFU0y6JO4c+eW5GH8XnoxASEGBRr1LkK+uOpYMGpRq9e1xzLIZHI4lFahpv0nn3yMm3evY35lCcNeR6n7xWIFX/3+kbSaCc6zoC5BEu4P+wRhwkF88tEHuHztMuIMthE4a7eU7UFby8Dg73//lcsUCfgcq7rVFCs9FI4qDZPgXiQSxQcffSKQbGN1TXaCLO7dPQJtLzV/7MDLPcOcebIeydxUVvDIJ7kVrn9KhtDOqXgnMxSSLkg88g+0T/D/c4tZBbGZSceCo5Qu4fjTznKu8R6pDFP0/ZhfXsTPfvYzzVNKq6gg3yiAUW+MredvcHJwoj0qHc9geXFZcl0M5vhCPuSqeZRrVTE179+/j+XVFYEFYgF1W5oHBFHfvtkRyMSiYpRdymYWtLfmKyfIFY8FQM/OTmNudsZlFTA42e3BN2Rgp6lMmQRtEIurhmIC9WiHWdCOetQMENI5p8SPnXO5dsejgMBYMoTTmTl89OH3MUU9WS/oGYoEVHz2669+L+D1wvlN7QuRMItysl5KS/tVuVB2EmeR+CkJg2zOYIQ1VIJit3KfMH1vBiGoN8tsBBYhpn714sIqzp49h5nZRa1DAtAcE86Zl1svVFiPBYGPjvYQCvvFvuf5rF5xgUo52XAZc5m0S6dm8LRUrIhtn0rO4MrlG7h06bL2ep7pKE1CJjr9EX6fz8Dg7NUrV7C4sIxYPK3gKMF2ynwUKqwR8Ea2nRr9lLxQ1mZnoHXCrIN0KovLF6+LQR0KJeFnoeoxz94BFdOcX2AxMaBWc9lwlOriPkyuCyUv+2PWK3HZPZTlIAucBAkWHDw43BarvFYvYTzsSNYjFqXwlpNroixOxzsjSxM/GpTNv3blKn76058is7CIX//DP+B//df/2q1Ln/PN+t22A3RCjkhDG3jz9i1snDurADbluZhh9d0j6qy/QcQf1pmFRSDZxzwDKTuO8lhiAHuF7P2s1xCWjjIDsS4byUkdqt5OncE46j67NOgCa3UUC7Ix9PUSyZQk2hqVqrJzVAR97Hw7zmMyiUl+4PnN7w9hKkZJtxkFuKKBMOLSwgygN2yjxf5KhjGzlMXlWxdx/c51xFdmBaYrajAE8rtH+MX//W/xz7/8Z1SPq1iILiAVSSoAnZ7JiFGuudCqIRZzWSWuSO6x5AIlJ9VzIB+zx7i+9eMfYxRgwNxpeXPOMFDDsxw/w74UQzdKwN4vMPjjzz5FdnkZxVoJ3379AM8I/NPZH/rEfqYMytLCKuKRBCrFus7PtFtcM7TVvugYvXAPiI8FRrfHDYxDfQz8LQx8XYSjZG830Gq7mhnsJ0qbGQCtOhT+gDuXe/KJBoRwbvEZ6d9w7lrmp5FlToHd8buicgZomD/rwFaXEWL4gkhkHqPa/FzzeSalNcxHMl+R9zOf0/YKu84kaBIJOjCdwLj8mJELThouwnVm1xRI7hVDmwS3DGxyA+ultlNuzSPlGI6h63pgvvnu7wC7uPwzA+KZgWt9a36h2uFlJEyCe6d7odirbn5xT+G48/oGdgkoHLh1yB9hCp5mtLWdfoMBTNb3BoLL55bMjjsbCYDzORYm2+3a5Ih8p2PWc3iHAbs8FztQ0/U3fx0Q7VilnPPOt30Haqr9Y3dN3tPGzwIg7v5OZpPnPMOiNI+GDhDjHsm/xE9sbAUIelKZ3BssY0N+vlfsj5+x/pU/4vkCNs5GHuS9DDfhvx1W4QB+/hh71Z7Z2mjgpX2OnzWsiP1k69d8cmNZ85zMvnL7YUs4iWV+G8Bs48jP8NkNhzLglNc0bMfab+NgwK09u7XD1h7Xi7XZxtYwEsPrXPamk9jg2YT+Jgk+1i6b11qrfRdMsX7xefVjJueG3hu68+YkhmZz2YBwW7/23C4A4X7tuwZe23MaLkb7Y/PbQPrJfmTQfXL9GC5n1zEQ2eb15JwV4Dtwa9zslc6hnq0ynGrS/k32Fdusc7rm8x8XE52cb4btGVue3+P4GVHF2m/3NTs52dbJ/rVnnOznd4D9u/6yeSWs1cuIsbVva833P/3X/5neMqq06fVRWsMGydIS2LBJfWY6qHRweChXgYpmU98xwJoTzaQQ3g2oMzL84fccEPxOCoADYAAWXzdJAIGFHovZFrvSODxpAr5HJ4jFt3jQabSclhBfV6r2yBUH5OHGNkE38E5KhD8ObEmqTdT24+fYifw+HRBb9DaxnTFyReTYbraVv7Yx2uJl/1kU2J6V9+CPUsoajilp0Ty22wBZtt+K5+nzEwxrfp4Hk8no1ORisI2S48bnMk1oOtd8LmNE8bqWTsL72SKfNJh2LRo505nm90LexqECVPW6+lwT3Yuq8P/WNwIvdTh0dHy+TkaRAfQWfeR92Y/O2XM6kjzg8YcHOd6LY+8cJae9xF+OC1N4LHhhC8T6VfPFS5mw1whAa3EF38lZsL+N7e4qRk8rZdukMRTo8JjSjKDrfl1XzXd21hVLsk2AIBLHjIAt+7/MokaBgEAQGQYBsy6NyaUMvSuWaJu4bfz8y3bberUIFf/Pa/O7HAMBwV6qvgDJaNRJMBSLGnP+sn28L+e8Pav1uwHxfN5arSGght/htUzqhOPKMSEwoqwGylK0WnJQJqPSPEzz+ox0kkXWavcRjSQwv7gsxnMgGMdJsaY030AoCnqQifQ0+mM/QtEozl24hI0zZzE15UbKNwCGJGT0gFqxjR6XTtePJu1PtY4BHW+yEMnYrde0vslGIqsklU4ozZKv0QSxX5iOqGBBtYJKqaiChvVqFYVCXuAPU7kUEPBT3y6KlcV1gUC5g0OxG8lEIkAyZB4uoNRR9s3SwhzWNzclQdHt9ZCdzwrsysxkxIDlvCK4wxRGsn9fvt7SPeYWF5AvlFSQh9eZnc6e2lamut679x42z55RgTwyeIIszlhtCrB++OABjvdzaNTrCPlCYmJzvjsJB8fKIiO9N+hgesZpeXOsdt7uYevttgCfUX8oOYTF+aXTwy/lFAge13stLG4s4t6H7+PWvdvIzM/IkSTFd1xv4uSogK+//FbgrX8UFHOXzGL2Hws4ESCemWPwISoW6oVL57G0No9g2CfAgprIRweHAltePPtOrNaBdxAxIINsOM5ZAv8EOAjOffrpp9hYX1eGxJtXr5Xevnd4gONcTsxtSfWE6Qi2FcAgUETZlfRsBhdvXJA8QSZBBvQIoVEA1VID21s7KkaYOynhqJDH3NIyzpw/J9ZVsVpRWvXFy2dx+damUp2VCtnrqypz4TiHXrOP8kkZTx6+QDgQFQDNZ6jXGtLunpnNolor4Pj4De5/cFdMXAUIC0Xs7+6JcVyvN7G3s49GvaPCR5fPs8BaWjrqmdQMXu+8xH7pDaIpP2ayaZw5t47FpQUVeyJTmaBTpdhAs9oFRgQhgtjZ3ZfmNpkFLMaZSIfR6bU01zk3WNjrsx//EHNZV2yUbSIAzcCAfxzEsDvAbGZegN6LV89xXMwhM5cRky6RieO9+3fwwcfvY3ZpDkMycAmuUJu4WMWv/un/xf/1d3+PeqkhPcz1lVW8d++WgBuOOe0N5Tdox3lvBmX4d3Z23qWBh9zeTf14Br9++rO/QjDOImlHArBpnwhCE4AmSMjCjsxI4TrnWrGzC0E22rRrN67KhvFavA+ZgcxMkIZysah9hjZtf/9QrDyue64XahHfunULP/gXP0R8ddYB0B0y3/1o5YqoFit48ewFfvebL/Qag9Qscsl1lUk56aKdNzuIJmPoR4ayDdcuX8Hy4pK0Qgn6U/N8+80b7XeSHksknBZrLIrvXjzXgfXDTz/BT/72b4B4EOiOUdjfx8vvXuDo8ACvvnum51heXJAExlQy7hiFyvSpucKCdcoOUIfbOZBc/wx+6dznabFTjmdxdRE/+MH3cfb8BmbnZuj7SSqA4O3z77bx7bcPBc7Mz89qLyeDUzJaGOEnf/ljrF06L2AELLjXbSNfONZa/fbbb/H4m8dySBiAYbE5BgkYhGPhSe493DNu37qLf/8/+A/FfmZAadTtYv+AxWEPpMv73fNnaDVdYaBipSq7lU5Na89i4ITzgsznpgwyAAAgAElEQVRKrvtO00lrca+lJi8DMuxXZsjw7BAMO33V1DQDpD4BSiYrpUN729VVYLsIzGcWswiFw/j5z3+uOVUvU+qohEG7j9zRCfa39zEiGxpBJKMMyM3LOabjG2YgctDF67evsbqyju9/9kOBcQy0kAnGMyzBK44bP//dk+/w6sWWAMyFmQXEUgnkSsc4KeUEQDNFfmlxXpkJiSjrYrRxtHuMOrOLpqbRrDUVHIxHokgnMwKSwokw9nMHqJTzCEdZQJIa39xpybZj4aM+up0hypUmptOL+OTjHyERn0a34/RRx4GRMguePnsoHfBUOonZbNrLCHHsJY4jNcurlZrGmeuNrCdmgbGAJBm4BNvJtOS8oZwKi1wWyyVlj/A5WICRAPTlS9cxM5MVc524IMc2lz/G/v4u2r06Rr4BGs0q0pkEgh64w3XP61Ieh/varVt3sLSwrLVdPCkoa4YyL2TXUS6HgZ1MkkWQ+xh0u/jlL3+J4+Ociu5m0sya2MT5sxfE0JcTTWZ8o4bBsIOjk308efqtCloSBPcH3PmLcjWHh0disCdiGVy7egvXrt5FIDilDAL/eITZuQxWVjifSE5wKdXsPxEc6CcFSTwZatwEtkWDQJjBWAb5uyosWywf49l3D1EsHUkH2sdsnRAdQBKFWl5wys0pSkQM0RcATUY3zwvT6YykiH7xj/8o+0FA19lPx+4k4MjnpR3kHhaj/B+rJvaHeo8ZLLVSWVrHU5RKSyQFEtCe7h7sYwAC0CQpOGIFAQnWDyEjV+dwMP0+qvlh48Znpx73dHbGAbd1Jxk5HFPuCgLDWZyVGWeSdRq7InFOJ9vJBdJoJZMZzGdXkElnBURPRRJoN+o8oqI37qI96iCYCuPM5U2cu3oOqWzKndEw1tpp1BpiWj9//ALPnjxDu9IGGpAsHM/BbDeLYxIsZMFJgt8Eitl/9Ub1VKqw1+44ubt6w6tRMJCkBQMJHFs+G2umrKysKpDfrNVP9fElizTsK6CfmcsinJ5S3QUGSSmVtTg3j+A4iEKurP1/Y/0slheWkcsV5E+x/ggld7gG/REgko0glPSjjx7qvRr6vjb6YHBsgNhUEPVWBc1WRZmu/pDzp0eenALlDLi/xyIuu9j2bQPBuK9TYlDEpZiTHDDf2YBQK9L+R6Cq5xs6AMQBW5OgqeESnC/2Hu8vIpHICu7zAhi9An183wAxts8wCr5v4BBtCevJCHiUTJ6TyJCf7RV9o2wbv2NgXWcC0P1TEEvX88B5nu35f/PfeU9dI+KCLfzh9438ZExal/3H7zkimvnh5ueTAWrPbgCzgUX8yzOLwEIW4vQK5Nn7vFaXEnBkaHuschLCzO9XJq6nmczXDOA3v1rgqefLG6A5HjmCl40n17mBYcI8Riad6iT0GOhz5DintW3+rQHBvJd7VkfOM+DKtHMN+7B+4l7NtlBqyoH3Qy+T1xGjaBscuOqIaiRMKZjl+eAGNhrYa203O8wx4Gcs89rG09phPrsBpwZe29owHMxAYSPHTa4dm7+Gjdm8tXsZ1jVJ1uT9bf7zc4aBGG52CuR60giG8bB/+W+7v2F9NlccCcPJoPwp+dTWs+aFz2F4tpasrZxD/JxhNAwci9XNGig8PxCA9tjqFqhw686BqgbiM0hrc4NtsXvR7zKGr60pA4r5fwPo7do2n2yt2rw1e2Fzwa6lrF0veDAJqBrgSwKbBYkM6LV7GChr7bG5ZUETBdW8rEi7v1sLrq/NTnEMLAA3CRbzPiYnZLbQ5qGx4m3+8RqW0WD2gu2l1A6fhdc1+2GsfrOR/JwFSifBfMNpzTbburdnMZumvyK3vQt0neLB//N/+5+P2QCxMUcjHdp5Y0UoPHawKh1PVOG0VBp2LCOpNJbcAPk6HUVLGeD1LDKjdCgv+mqTlNfnpshr65DtRYM5oQ2t56TjQYSOCRvNe9rk4P8Tnig8r8V7ZGbIABmJzWWGne8pUktJAW+DetfpZBrw8OnSHo3xyUMP28Q2GyuW/+bzsJ0EE/gdW7CcCJPGSKC3ZzztewauW+cL6Os7uQb2P18XW8/bnExbeTJKw3sr9Z5pMiw0SF1arzieXcN0vNke9hdf53WVykaQzNMnMsayGRKbMDbhrC12L/ucTWCBzWG3sU0CowLsvf60jfpUT2nkIog2L8iasM2Nz2lguRXkM1a5AdkWRbbNyBXKcbpeFqAQk7BW0bwhWGwAri0Qttf6mgXn+LqBv4x48/tsr5OU6MppYnt5Pa4h2xgE7sZc4MEYUqlU2h3u/H7H2C6VTw9BfCYWs3HG0EWKqJVma89AeY4DXztl7Vh02dvszVjwr1gGHsjM/xvIYoEC2zDZDwboq0hO1NJL21o3dJ4JdPDgbEbLsVaap33I52K/0Jmz9cL0S1671+Wh2Ok8mkHW5qY0VGrEjgUy02Hz+8gem8Hc/AraPeBEIAELxrB/Ehj6qE2ZVGr5levXkJ1lQTRgQBytB1CquNceo5JvoFsZod9WJQ5Ui2X02W+dNlpkW4WDGIPFGytiMmSyKaytrTpAmc43NatZwIeFJfM5SXaQoTfosmhR7bSwZb3Vwtkz53H7xm0BGWREF45OUCyWxUjrkmE8dJsl2T4E8zr9nkDW8xfPCVA5c24Tc8sLCMXDKprGzNluuwWfilqe4PXWNt6+3aEHooI7hVxBgPfy0oquRwYy5+H9jz/A0soKNs6sy5EbNbti7rLg3ZutLXz9+2+w8/Ytus2uNKTpnJFhVq2TeRtAtVFRMb3MdEqF3LhmyIb8/De/w6tXW4iF45obM5msHEeCIZnpaUzPZTDwjzC3Ooef/su/QnZzVewrDFtAtYbdrR3s7xxi+/UO2o0eEuEkqtUm4hHHtiPoyfWwsr4qnUUWVbp+6wqy8xkEQz71ebFYwvHhkZi2J0eUP8mhxqDCYKA0acnyDMeeFjszJsICsW/dvqFAnLImiiXNTwJRr7e2FPDi8xA45jqZijim9ag3xMUr57F+YU3s0FQkJdBo2BmiXetge+sttt7soFiuayz73GsyKSwsLiKRSgoMvXP/FpYvzCGc8EkipXh8ouAHgyT1Qh3br7bw7MELdFo9rC0RYGYAp632c80Uikc4Ke3hgw/vYnN9VXaIKbfsKzqpBFEJOHGOxSNTWF05g7mZBaTTWQH8J+UcdgqvEYiNsbg0h8XlOWTnXZ2EPqtI94FmrYtaiQFYv4CkQon6yFW0u33AP0Imm8CA6dl9FrJsYX1jGbfv3sbsjGNky2aOgJfPt/D86UvEQlHEw1OSEnjzdhtv9l6hh57mNNfX93/4KW7euyGmu+R3vBS7UR+a0//7//Z3OD44EUtraWER9z+4p4AQWe+cH9znzQmzCtqE72wP5bMxCMFzxr377+HitUuSRCHzl8Agr2MVtAlyk4WvQOvIOaOcIwQKqNVOEJnAy1R6yh2KO03s77jCTwxiOHvvQ7vFDJe+wEdq/HM+UY/4p3/zV5hZW9RalrZzrY5Kroj9t3tiQO/vHAh4dNI905Ip4rjQbowHY2QXZxBIUgh4jLu3bmNpbl4OUTlfkJ7q2603KszFeU+wZ2F5Cf3BQEAOZUl+9Od/hns//ARI+IHWCMc728oAKJzk8OblKzx//kxAI5+dshLcXxj25qGZ2QECkgggIeCl5Duagjmklu2SmZnG2QtncfXaNSyvLEoyiOPBfjk+zOPhw0di9BIspU3lPkcZCMJbf/ajz3D73i1MTSXQbTdk6+oNR1j4/e++wJsXb3UIJ0BOrVg6ogR8KLOibCf48JOf/AR//dd/7dLcIyFlq5SLee1F1NomQ/Xg6Fh7D8e+2eCe5gqcUk+W85iSciIYeDVOeG56/WYLx0d5SWkQ6JCT32MWV0wAtCQLunSSnZPKuWeBcbLzCfwlZ1LSZj+zviGmO5mfPNMwG6VP1jSCrsjokBkdLF6WxNzsAqJhB86elAu6x0x2Dt/74Q+IQuDo5FjnFwYfyAzmfGVGS6VYwbMn32n/XJ5bwvzKAmrtCnLFI51/Ns9s4M6tm+68wkyFsQ/ffvkA21u70o6m9vPrl29QPMlLBoSp/JmFrIovNuplbJ5bxcXLLNYaQiweFthZqtbw7OkLfPP1Uwx6QWRnlpGamkMsmtI+GJ+KoN1p4OBwB80GwX8WEoxrrJjVwr2M98odnOiczawHgsvJKRbIjODwJKd+rNTK6HTaKNfKAqRnsgTICSD4xUTu9Sgnk8Di7JKK+FGDWs5XOKRAl8DsIeWE6giFx0hlCMy5MxTtCgObBK1vXL2Jjz78ntZhPJpUXQkGug5zLFya0zphoJi0ec5zZiMwEMkgzdrqWWysnMHS4roAfT5bu12X3WBNg1arjlItj5P8PmpNSh2RbdhTFhaDTwT/O90RpmLTAqDv3vkI3XYA4xGD20GsrC5gfYUBayCfdz6JQAWvoBOL2wkwCzhnjllEXd9I9ovAfzgChGJ+7Oy+xvMX1ILeAUYkzrAAHgM0LMLZlNwH7XKxkpfuOTNIuFaUYRV259ydt28UNGYbBDanM1oDZBnLz2GhWUlqOGkycssZtmB2CwOxBLKoE03gmOuGNnXvYN8VSCYDz+9TDRbaJ/pm2n9aLQU9KDlkEmO0QU0PqKKcFu2OkXOSaRYRDcr28qDiyDCuLguLNRJkOinktaYlR5NIY3FuTQB0JBhHOp5CPV9SIDuajKLn60kS59y1s1g7s6rg6qOnj/R9zuHgOCD5JAYYfSOf/h8YBFAuFhCLM+DBtqcFOvNMRVDZsmr5zLSrtFkMJglgZO1hFuuultXn9NLlw7A+QTKDhbkF7Rlcy3xmjj3XLBFzFlDuksXp9ylbl/4Cx24uy2BqSDUsWq2ugjbzc0uneyL9VmavKOs0E8PC5hyyC2kEYgFUWhUU6zmcVA4x8vWQmU2g1WXBygKGcGdmFU8POgIR+40ECraNAS8+n4DegatP5PAAR76i/XXnbrK3nRyaCtobQ/eUMev2af44/9OxFM13NoKX+aK8Nq9j/r+wC88nUlC53f4jYNrYfTYeBugasEImp4g+3lwjAG0AnQNQHHPUAPSBx6ScxCTMv5wELwlAm79mQN4kYG2+NglNRjQyMt8kPsLghoFv/A5rmhigbMCWEd/cM3qAPFyQeRJ4VB+OXJatgcoOtHZYjAWszd8UaOplFL4D9N6l8AsI9FLuTXvZ+tn8Xdb8smCFAYl/DA46wNoAU/tL+6v2UFjOw3AMeDSwmM9hGAyJQ44I5QBvwwZ4mHUAr2OCM8Bm501l1IvE5vS/DWvia4bFmLQF3/tT3MLG1TAPe04Bqh5oahiLgXF8PvuczUUR5bxMfbbtFIT1AhRsH9eQZJnSTq7JQGfDSQxYNTDR5rAFUwzbUx94wSN+1+7N+/PfhmNZMMfawvsrK3H0rtinANOgG1+uUyNOGj6ha3syMurnds/hAuwfDwS1gA21ywVee5KD9EPd/HVBJ8NKGCiyeWB9OwkYW2BhEmSfnF/2+iT+aGtRAVfP1hmGZMAz+4qvEf/hX7bJ1BLs/vwMn3PSfth8Pr0OQ65eVocF1ibXA9eyrX/DTWVHPd1qzjX2Kz9jwO9kkMMyt2x929neMEXabwWYvXbyHhxjvs/XbW6ZTTZbwHEy4uJpMNHT/rY+1z5/WnzUgc+GwZ3+/V/+u381tgnDxhqYx0MBX+fhzdimFpmxycjJyYg5wSs6/dxEbRHbgBjobIAjJ651qKH6xsa0gTSDwM/SaTDWJT9vG4UB4gSUzSDxoQhAc1Ey8k3gxkTcFanlovEqWvIe/GUxJ2Muu8Xo9HCY9mYDyw62iWCANIE5DpSB8+ak2DPZJjFpaCYn5OliCTmA2KQl2EYD8NjPFhDgawbGsi02mMmE09bR4dDTleYYWiEDa48tML5Hw8FnZ/+wH22iGShvE53/Z3/b+JihNzBA7Ry8iwbbxGO7qbfGBTk5dxww7eQtbALzYGIyI7bh2kHGgGoaIovsWB+yD9xG4ZjjFmHjv9luHo54P1vcNh72rLyeDgp9t9GaUWJEmu3jtS0ya33EdsXjDsAyTWdGiLXwvY2cG58VyxSo0XBMbrZJRT6nXMqEikoNhwogmN4172MBDTMC/GtjbQcW+8u+MNDeUobYNs5nPifH2YISBAH5TBxz9pHSGiORU3kIOh9ca7wmQWiLxBEE4w/7W9XglVrrioTyNVaqFzAQeFfAcNLY9zk/uKYiUQENbR44xwFMZxeQpSZdOIbj4xK6fYIkaclyNLt9TGWmce3GTaysbWAqGcGw7wBoP4PoPaBTb6FRaqNZ7ItYR+YgwWMyoWvlMkK+Eebmp5FJJdDs1NFo1KUz6lK6CGAxLTCBnsdWYdq6H2PUyyW3oQ16mlNOc3Ys1tTd23fESKH8AIGh3OEx8kdF1Mo1abFzThAA5VpmoRwyWpbXljG/OIf33r+Dm+/dQmo2hd6oh0argU6jjo5SRyuSenj67DlOTvLoUZetx0ySmJxCMonZlun5WUxnp7GwtIQz587KwS/n8mhVG+i3e8jnCkrDLxVKONo9FIjGDBUy9aS9DKafDVQgbmF5wQGvqSnNl+3tHXz37AWaNTIDBmK2WOAtlUlhZX0FyekEls+u4oPvfYTpxazo6M3SEV5+9wTbb/ZwfJBD5aSOwkkJS/NrYuqSCUXmGNcObRmvY6yWRCqK2FQAJ8UcjvZZbKwilhEdtHLZyQEQbCFjr9XqOICyWNY8pcY0pUEI8LPwGIE7BXL6zrHZ2T/A4dGRcz55MIq7QFUiHJUz3Gm0cfu9m7h154bY4PFQTEB+q9ZGKV8RI/dg/1iV7bvDEZosSuP3qfjVysa6xmPj8jpufHwVCA1VJLLdaGDY7Ar0Kuzn8Oa7LTx98ExzZHl+TaCYSSZRoy5XOECldoDP/uxT3Lx2XSwhzr3c0bGA9/3dXTz69imq5ToC/hhmM3OYySxgaW4ZcabFN2vYL26JycSxWVjKYmV1SSxO9iNFJYv5srR+A/4wWJCNerjM7lGxxk4dmxc2wXHg/k2beeHyeWnRMjOAY8Zn6XZ60rImqEo5ETr7ywurSt2n/myj15B0AcGMjz75AB9+8r7Skckeq5SYet9Au9HR7872HnwDFg517Gi2l+cWjsn2zlsFst2+HEEqk5Gd2t1locS2pBRop8lYjSamJF+zvLqETDZzWvSTbDF3MB4JLCGInU6mTgPJDBbRFlKD9cr1Ky6YkYh6QeUacodHAsFZ7FNFo3TgdamanIOOsRCSLXzvg/uYXVtEh2cJMmN6QzQqDexvcy0co0cWeiiiNDsGrpaWVqSBrWKg/aEK+41jjDmNceH8eZxZX9eazh8d4/XzF9LALpzkxepmYHz97Lrs1fbbt9g4u4Ef/fmPceX2DYSyKaDdxd72FurUY2+1BWD/4cuvBH5yL5AMwGAgu0QtfO4FqWwavnBARR1p7w0UJduI7zut+bD6i4xkstwvXHDFDJl2z3Gqlur6HJ+JgC6lQAgwEkDl4Zas6IuXLiCbnZbs0PbWK8m99PoEr4/RLHdUoE0FrsJ+zSMGLhyDGlhaXcFHH32EH//4XzhyQ4f7aQGNWk17FzW/yVA/Pslr/fNc5rKRKCOUxKjvtPE5fnyOzfV12TzOCYJTT797Kbm2JplTPpdlR8CQmtv8HsFhcx45r7jfWj0Lx1h06ZOcZwSNKO/DABr3CIKctOEEv6jBynlD4IsF/sj05L1ULLHXla7+5StXtTa3tsl8P0KhXFCfEZyfnc5oLh7usw7GCKtLq1jdWEWjX8f+4Y5sIjNBbt+6oXuWCmUBq2Rgb73YEfg2k5nTXpE/zkljXhq8iTCS6YSyOK7fuYiLlzaQnklIuoEAHu3EwdEJHvzhGZ6/2MGwG8Ti0hmsL59BbzhCqXAsuQH+JbOdafqUAWFwMBwIS8KDEiBsD9f8/Oyc9NPTyaQK34ZiMRVuOzg6QDgWdlJZAeicFIlGMRUnQ5jFeiix1kMslMDM9JwyKGhXOAbUFmcWDbXLWXCPWt4zs2nyNKX3TDBw+9U2wsEoLl+6gTNrF7C0sCImeb/r9GEZfChV85qb9WZVchUEpLsMSESnsLq6iXObl7C2dBYz0wvAMCRbOhqTwDBSPYC9gx3UG0VEEkHEk2H4/H3s7+9JCofFIFn3YuftISLBKdx//yPcv/cDNGpjlEsNZUpduHAeSwt0aElAoKwH5fLICnSOoDLNKsxKY0ZTD30MkJ7LKgiSYrFfX1+yUKVqAcXSsYDD/d036PZYrLev9djvdAS6sLAc53atVVaf0z5wXXOP7nYofXIkm8y1zXm/MDune+ZzJ2IWU9qGUjJkWAqs8EdUs4KMNAZRGTjJprNOeigSEZs9VzhWAIwsDu7JXM9z6SwSMafzKpZ6zwGaPCtHYlGXdejJgEiiiUEP1gWYmVZB24XsmgBaatg7P4GAIe1cQ0H3Sr2sMy1tArXuWYR0bmYJIbY3GEF45FL+/RE/+v4+BoEhUnMphBMRlGoVnaHY97FwVLJYDLTRVtBv4bmEmcLHR642Dee+1fhg8Ij7BWU0GBCyWjC0T7SN0huOUI86rOCLCpv33LOxQKPkS4IRRANRsZZpz9g3tJMM0FB+rMVCeJRe6XROSUbMzmGfM9jcbvVUTDOVnlFQzqTW2DYG2eaX53Dr3nXMLc8gGAmiUC3gILeDnaMtFOt5INBDIDJCq1sBgkyHZ52ArgB+jhdJGixipYJzwdApK5R9Qekb/qXNZXDFpFyYFWOYAK/Bwsbmm036fQbwMbBkLEqe3+hzGBgyCeYZoMN5xesbkGrAC7/LfZD3smxfA7X1YY+BbFqlBNJ4HT6HtcsBYE4+hb/yqT3Wp11jkhxkwLCmvHj278BdY0OaD2d+sklEKMDkEaUmQSNqQtt12X4yT+3/bJ8Blvw+n5frU/6Y37HXrQ1GouJ5xoAvvmfErj8FlewezNDRfSln5AFMHu7k+sXDVUyqxIBfA/K4Tu1aXFeG9Vi/0TewNk7iPcyUELAGB05bEMDmgrWH4+tAUndWjEYpZ+QYvgKMY679tBEC6j3ikOE7xhK1frS56tarO59z/hg2YpiItclYsDYPzY82UJDPZkChBS0mAVEbi0ng8k8BPQuw8B60N0ZAtHVibHALRBgAbv1p896wAxt36yPDTAzkNP+f17d+sjVBn8YwGe0D3rqxQIdJl9j6GHkENfYLP0OpDZ43WdjU8CeHAzrJHJ/fSbm4rDAGDd7pHPPzBKANYzPQnX95DSNFGgjqtp53CgyTY2HYptkBu6bLBnvH3rX1cRqUCTtpFYfpONkYm4t2/cngg93/FPD15rNhOjYXJp/F1oNd1wJDhu0ZU9me0+aLBRZs/DQ+Hlhtc4jBaBsLe3b2BZ9zcp7w/386T8wO/Gmwyr7v7KX73qQEh4H3AtqpAT2Zvs+GKYLjaa6YwVck3mMDW+fw8EyHSUwTrzI5N1BVre/1dFDitSYlLqzQn4EbtiGwUcbc5UTnPbiQuPD5Hp0Li0zZ4tbAeu21CZQkyLGyos2WjiQ3W36egDqfgQwYXpftMykH3svpB7uChooO+F31XR7+bJNgR9pgWYTXBtmei/01uSAtMmFG8PT63qQmk870zoxt4CJ3LqJCJ8rE563NFtXSwSgS1UQxQN4ixIqOTqQOmSGwjdgWDJ1sA3rN4BjIb0bWGO/8vy0CA30JQFvEZ9I4scCSKP5e5N+CC2a8bVNlH7O/2A623Qy9gdQGrlt/m+Fj/3D8eaCzcXH6044JbSC6jekpEziV0D0MzGdKvkX1eO3TOdhxEi78cUA6q0BTly0lQ0OHhfObDjGfjSwVZ3RdKoxJW5DJyHXCaygw4BUh5PXYThWa8SKuHBOLLJrBNiDajJgtXjNUHH8bQ2ONc17zc7yWpQ9zDtn9OAZyKhYW1Od00LhmeejnYZnanPxxm6Y7JBAc5HfE4qZ0iie5wrRQAtCJ+JQXhXWp0CqY4hXC0IEjHFEhmHKlAYJv84urAqBH/hC6vSGC4TjSmVn4/CEUKnVE40ncufc+Ns5siMFTrwzEdIn6IyqyUi/X0a520a70EfaFVbyLlM8GC5y2G1hdnsfG5jLi8wmBM/t7O3j+4plS7Dm3yLzhQZ+lCtn/dBKHvS7Go4EYYgThl9ecjjPBpksXryA7PS3wrdfpq0Ah0zF3tnZROMp7B1uvSNrQ5HW6Su2eX5rHJz/4GPd/+DEwG1V7xt2m2M/tSg0tFjXMneDLP3yDBw8fo9lsSeuXtic7PStHjP1LBiQfc+3MpoBQHuZalRoa5Rra9ZZSvwkYjodj5PaPxQblQYvzlozUVq8hYODMuQ0ViSMDjaA95xid6efPX6JYrgq04vyhI8n3KF+yuEL96TDS8xlsiM09r8BAq17A/tstaXgf7B4r9fPRt0+wMLcsoCAaYlGxVSwtrgjw5tqgDAr7dCoVx9jfRbPFFOmqsgio8bv16jVOciWB/2S+kY3rJCwaONg/coysTEbMLQHQ589JMkJ2ceSKPn7z8AGOcsdibHAdxKdSbp11+3KsqdP7wQfv4/7H7zv9xvgUOvWOgJm9tweSQCmWytLc7JClXimj2myo4NKtu3cc+2Axjbuf3ZWW4qDdBUUuyIBu11rIH+Tw5sUW/vD5V9h++VZOL1nDrGSv/Y16kqVDTKX8+Nm//In0X8nWkJxV4UQZNtuvt/H00VNUSnUEAxGkk7MI+2NIxtOYnp4TG+r13gsEYj5MpeNYXptXMTju9nRoAz6CzkO0GmTwkqjuKnOTFc4U3uN8DmfOr2NpdUl2gg70e+/dxfwCi4wVnV1k7YNQRGDP1189QOmkLFB1dXVdny8Uc2j32gIxmNJ9571buP/Re9LeqzbqygAh65sAVP64BN/IrznN63I8eMCj3VQhytwxdna2tXdTRuDatWu4cPmS5ubDR4/w4MEj9eZiOlAAACAASURBVB3PG2Q2n+TzaHQamJ3PKqghx7flUv7kEFD6JpvVHkntZe4Z1ILm+1zPLMwnJ23kgpkMUrFQFG0y1z/nKoEHfp6F3Ah0si0EM5LxKZy5eB5TMxmw4C4BmUQkJmY95TUK+ZLqAZD5VCpVBLazgBoBOD47wcmxb4xIKoT55Xmsrq5gZWlBAC7B490325pH1XJVjHiuDa35gB+H+SPcuXcXH3/vU1y7fV1ARKXIQmpcu9A1nj16rIKgDJhRc582hPtErpAXY5xZCBeuXsT85oLY69rD/SFlPdBOs5+Oj1i0sqiigPw5zuW1VmYXFk/3aV6TKfsEYwhKb7/e0pgq+6dS0t7AQkBM9SPwQuA4Gnb7MxnxvRblVOY19wlw+0NjAVxc6+lpFotdxpUrV/Dp9z7WfOPaKJcLmscErA6OWJDMOfjVak0SM3yPz839h/NEhY8ASXjcuHrNnRGCQdQbLTx48lhSCwe71I0/0FwkGOiyn/o4yh06WTX0EQ26oK453ipCy3lGfRz4MJucw8bqGWnc8vm5ZngNziPqBTNoFoBfzPFum0G+qBiABAdu3Lgp3WvOb7Jp86UCSpWiK87YaSDG9P5EQvObz8kxuXz1srIgcvkj9fNf/MWfKeOFoOX21jYO93Oql/D2zQF8fZ+CIAwIMlvm6OBARTA5f4OxAFKZCO59cBsbm/NIpCMYo4dmywUCaDe2X+/h+fMdVIpcf2ewuX5e+qEENU8KR8gdHyBfOMLcfAaXL5wXCM5ih+U8WdsvUDypioGdTqWwtryCmUxawehAPI69/QM0203Zof6oI016gpTxqZj2acpf0PHEMCA927NnLgqY5vmecgzRRMz1WfEY/UEHmbm0GKzJ9JT0eLmfvH27C9Yn3Fy7IBktgsnRyJRASZ5vxhSHGHeRLxyi2alpT3ry9CEawwbmYrM4t3kRl87fwOriGUTCKYwHHpjTY1HDE+we7GB3fxu1ehGZ2SQuXjmDtfVFtevVK+pTVyTfcbDPYnQ93Lr5Hj77wU/RqAyRP6lKK3pjY002IBZTQhdKpar2cneudAQTAsKSKqLfQ2Z1IobkTBrpmSTGviFCUbKSmUUwQLfXQLmSR+5oH4N+G806i7xWJEMY9vukcd5o1RTo4JrRPpmIKohrNVvMb2Gwl/82Qo98ov4AYV9E2SEMsGRSadk5trNaoQRECNGEs58kBPGXVVj6Krs5RiQQxWxyGjPUOmatCxYr91jrPIsurSzj4sWLyjbhvX/1z/+MX/3q1zgqHWEqNIVMcgaL2TWsL23o/MqzDoMmLG5JyTAGYs+c38TM7Kzs9oOvv8XxAdn/ftmdSCCMZCwhcDgQ9WMYHKPvH6DMDI1qSVkYbBf3KwbReZahbjPXBG0LZV66/RbqDa6TIjptt7eEKSVHcKXLzNuQ9p541PzOgeakiCW+EVJTEZ0RuQdRkof2lf54pVRF7jiPSr6igFYi4gKIZBSzgDb7Qz6MJ81QrdV0Vuf3WbDVH2Tg04fNM+e1X9N2M7uOWYwMsM0tzGJ5eREz82mE0q6QcLPawv7JLrb3X+OouId2r4r2kAGyKsYBgkFDDMfMvPXJnrqCszVlF/KH9ontE2BCoonPgRgOXHH+hAEfoaADiHgeMkCX7ysQ6mVA898k6rhAsJfJ5oG4BrYYaYn3NGB5EuA2IJevmW9ngImz4+8YwGo4C5CTCeq1j2cGPQOznERaciDTqX/m6dQaJmK+qPn9hhcweG6+v60p81F5XfOnDbSiVIQBOQYcG2gtf8okRyaYjwaCGqjrAFOXIcsMwEmQ1sAyIwyyfXY/a5+BZPy/CnpL0tQR8xz45ABv80llEwYuo5vnKV7PigBqXVCOxEv5NwzHCFYGfvGaChh5zF9rMwPhwieYTeRKVnhsZYcVGV7A9/hdApiuvS5A7ILELtPKZUW77GHuhfzLNhv+Qjuos6IyMhxwb4Q59oXJwrp7kpTmWP6GU9H+GVbC9htQaFiR9hsPJDUWKb9ra0X9PQH4GZ5k42LYEOc77aRleRsuZIAoP2f3NwzHgj18Jr5nc3ASl7L1Y/OSnzPbz+vwue1ZGBibXA/8LL8fC7vr81kFynvjyYCS3hcRNERevrMXnuwEM1wNpOU9WRhboKnPjSMJGPxh92i8Ai7rYpJoONnfAjkndNrf4RrvCqlaQICfnXzfXdNlqvNnsq+sjdxD7XuT69rWDsfUyI42ptYeXdebz7z+6RrxpA/5fGY/7N+T84l9y2takMdAbMNsDQw3+2Fjb7ZLGNz4nWyKPaMFdybH2dpsgSlhXp6tNns62UcOO3JzWn01eqflb3NfY/M//Jf/iQBoftBAOTaAgC0baHq2/LCLqA1OjYsMFrU0verqxq7kYdg6QYcKTzKCG4DpJfNeBrxZw21RmBGxaDgnq224BrCaRhKZRxYp1AYWibhCa6mk2mCSAmTA8CfFdCFP2N6iVRZB4nX4nFzYjCqzPSoEwRRuL3Jlg2cDQSPF+xKQ4OdNB9sWhU1E+x7/b4OjCCB15jw27mQkwRalonZkgjCNKeT0rM3AaSNgpNwLDrCPxNrxIlW8DwFDc5hsIdkGxffYXh4q+Rljjmn8vXQqiyLZpjIZrXOBCheN5Odsopvh4GvG7jUw3AyS9QuvwfHiXCIwxPcdkOwkWyxiYykdBopbvxComQSneQDidw3I5mHRDDb/MsXSIoR0TJ22p9vseU0LePT6TuuJz+s2EwdU8jnc9Z2ERaF4ou+TDcL3aFPs0CIwOermLvtBQLGXpifGl1fp3IwPP8dxsEPBZKBlMmBjr7O9ZMDT2bW1wj4zw2TBH96b/zYJFoI9vDc1gPmXa4TPxnXLA6xj2rD4HtPXXPEXMSaVCunAdduIOX8VJJlKeekabr1zo7Hn4qbBAwQd1lq1hXCYaa7UgJ6R1nMsnkQowmrtUYwREAAdisRx5+59XLx0Tn2aP6lj2B2rCFqz3BT4S7mEYZsFCYMCGaLhgDSck/Ew1lYW4ItzQ+lh2GaK8B6ePXumgkORSFyObID6tGRnh0MCS+h4ZVJJFEt5gbecJ7Pzc6oOP3/uLFBuoNPsONbLwbG0l08Oc/ql00GbQJCKQQiOA4sMUopmeW0B9z66h2s3L6rKebnqCvJFGEBidewOHd8iHj99hkdPnqFcYeDOpd4uzC0KfCXwtLiwhKnpNC5euoQktaRZLb5QRK1Ydqzng2Mx7whssEAh2Upk8DBYEom7YjtM17105RI++ugDpNJTStMn04tgCVNuqatIBg03jVa9oXGndnMqFUc4EdWzrGysYpE6o1MRdNplFPMnAr63t/fQqnfw7NlLMfwoFUFd582NM2JF8rDEOUUZmtu3b2NlfUmpntQUJFuITFJqFX711Vcol1xRulrZ6R9Op5x9JUAsp4PBDf9YBeSuXr+KjbV1zTdqHxOYePjkMV68eikpJs5XMul1iPQH5cTnT05w+/ZNXL58SQX3ZjMzylY4OS5KOoE6wgTfqNfdH3PoayrSxoJxt+7cls2KZeK48ektzK7MotdsK3jRKFVUiJBV6Leev8YXv/4dDvaOVeRwOpURg4ogZ1ASPSeIpwP42b/zUwFstCOVCgFbsqwaePbsO4GZLCDEAndMQaeUhh8hxEJxsQKa3QZC8QCW1hawvrmC2YUZAXhc02RAzqSzaDYIevclv0HbQEeXY/5m5w3WNlZx9dplL1U4IgCb4NyLFy+cHQsxPYuFUDp4+OAx6vU24jHKPjGNtqesARUp8kDNixfP6XqJZNxj0A9QKhSRPymiVmkg4I+IudZqOCkfamlzXiproMW9qCbJmlt3bkoig1ITAitLJTx8+BhffPGFGBME4EpkzA0HAhyob0q7SP3zfr8nfemzLN6XzWI8YDHctNZLPl/QvOL3OSc5l7g+3GGcYDv32IYAIwZJluYJCKRQKVXw9Ml3ePnytQoVks05MzuHqUxa16b2aJD7ebsn20E7w3l37uJFHB5QUqGGbGYay4vUIKUkiE9BgKmZFO59+B4W52dPU7dfvXgpHfFuoyPgu1apaSx7w66YyN1RH+99eA8fffIhbrx/D1VmBpwcSzaAkk5Hu/t4+uQJDvYPkUpkkJ7OCiTP5fNi/UbjUUlqfP/PvoeLty/DFxqrb8Reaju2MMebQTYWUqTtZqo9+45Mzkg8IekCrgU+A5nuLHh6584drUGydL/6w5fY39mVrVRgmRk50Qjm5+bU77QtDPKQBU32XKFcFABNiY9UNqkxYaCE5zkC0B9/8iHicdaMqEr7mYUBqcFfqbHuRhfx2JQreOwxXDqtrtY5tXc5j+dnZ/Hh/Q8EQNNpYEo9tVO5rmmjHz76Ft98843mJM8QzgaONSepJ2sBXZIbKK1EJuaDBwxy5cTqDCGEtcU1XNi8IDtFwIv7KBnNtDtZBmkTSQVRG9W6ZIooV0CGNvfXlbVNrX/uq1o7/R6qtRJ6ww6Oc4eo1EpO3iLpahZQFonrpFovo9Guaq7eu3fvNGNu0B1rvI72CygXKgiMgrpfPBqX08Y1SVYqAejusIOZ2SQ++9GnWFiZAXx91FsltDssZlRWJsjhQUHg6eFBEbFIBhfOX5MWc61WFQBLwHZ+YRofsj7AzeuyD7TF3/7hCX7xD7/EwW4Oy/NLTnOz10ciHkUsPoVYMoWDnCsSzKAoJYSCsRCoPW4gzm9+81vkc3kBxolwArMzc5hJs/4AJBvEebKzv4PD433NnUtXL+DsBQKP05J7YVYF5S8ePngKDEK4c/N9XDl/HVOJaQWKuEeQ8RxNRDActTAYt+HzD/Dq9Xfa0wmCz88sYmVpA7OZVQy7ZLgPtbd12jUVwmSgotaqotopIhgArt28hJu3nXwYAy/ffPMA7e4AgXEE1UoLS0tr+Oz7f0FlcLH4Tf7j8oULyM5OO7bXYKx9nbaIbGiuTfNDBNCQ/coU2iTPU3NqfywRViZBOBYSEE0QemfnjbKtDg92cHSwBz+LP/r8GgPqZLPwI+3vgIAR2aoh59QbEYbnS64Fc3TpE/KH4E1wGES31ZEfkkpOSQaC895AQ6ejTnY61aYHOseQ7dZjHQ4yshBCMuIYz/ShCHRRIoJ/GUxhYURq2Gdm51WY9je/+Rx///d/j729HYR9MfXn2vy6SEcqrIkhqvWKdMQ3z28qULd8+QKo9fabX/4KD/7wAHs7hzjYO8K4R83fsDKpWIwxGAtKg5kBPgbEec5ncWPKJy3OLZ1mDOYKOe3R1E9PzkQxM5dBr9NS7ZB2uyMbzPNPPleSREgwGFUwhv1Jf5l+sivK3EU0yoyCeWWlMaOB9T3Yz8+fvcCTh0+w9XIb4/4IsSB97xHCQXduj8ZdMWraNgaSlPkx6Mt/obwdZUbiU0lsbpxDMjWjgtn0Ic6eP6e6GQriTkt0G+iTE9FFvVlHsVZAoXaCUv0EzX4Fx8VdNLsVjAPUgB4rS4QPSEYz5xeLFFJyw8A7Bve4bp30FuOZTiqSe7yRpASUwWOkhhzZyvACgb+RiHAHN99Ys8DZUvOpeV3zo80/M//awDsDTwyM4vtGhjJijPP7HFBiIBJJKLwGAWie/w2ToJyUA1XfFZTjNVmE0PxrwwSsbQYO8f+mWWztsPtxHU8CxmbzCN4byDfpv5v/zTbzzDLlkanM5/tTMIxkH/narG3pAXVsl/m8BoBS5uj/jwVq1zUAmqCh+fK8HoMQhg2xv3wYaX8yohmxP/YLf3gvyiJOAoIGfL4DDd1z2evvsBKnM85As/PLnY3ieBjwNgnUUirNznbWjzrPRpwUF4k4/OE5gT9sL88pFuiwNtgY2tzhX659/ro55kA2yyjm3LZMdAM/bT7YvOU1bc7xu5NA4iSbld8z4JGfn8QA2F/8Hp9NmdUepmXgIe9lmIx91rAh+x7fN9Ka5qgH1HPO837sD/7b1iK/LwKLh5Xw3pQ8M+DV5pdww4jLOOC/dV0PYGaAkD+2riixwfM82ygSaP+PNcTpE2q8VYMpLHk29gNtIX84IybBTrMH7DdeU0GLCQazjYXZB5szdg0bM3v9TwForXmPUc9/8yw5aY/s3xbMYd8Z1mVA9ySgTWD9T8F/m3tGXuDnDZMz+yAb661ja6sB2NaXk5iWWytODtXmn+yr/x27265jNsnwKOs/myOGk1qwYXKtmh22/uTza316xWbd2Lm9QX39P/5X/6kkOCz6YsCwidGbgTIjadEhMzB0pnkTFXjxKoXywrwJP2uvGRvWwEWLchkqbxuHRZsMNDRQ0KI1JpdhoCuZRwZA8zt0JngPFoXg/QkS0iAwHZf3mCIb0Nvc2EkW0TemrD1fnYCCB+BORpgMJCbI5AyEi0LI+RmPBdzxr0kiGCt4MkrD920B0NGwAWH7J/Wd7YBhgQALAEx+xhjQNsH4HLaZ87rsJxVn9PSwJjdkiwrT6TIQ2Q4DFuExINgMtE1yfs4tChcFtTRfgeqefpTpDLP/qf3E4IMZexszmhFpiJHd0+mc6ghzjMy4WlDAdJEFQJHNnkyqArNpG4sV4oHIBkIT0LAFzDZPGklFiL0IPJ+Pz2z3FZXSM1y8JoNjpnHM+3K+0zFlipY0kXsuEEPWmxk/RYhCjgFgmxbBN84NMoTZHjNYvMfkvJiMUNs8MKaADJ+nQcVAkQVSzKhbpM2iZTzA8V5KN4/HT+UzjNHM+UTAivcnAE1AzjZSOj/mcJimkyJnp4ffOvzBMFKJpJ6fYIULZLmMhVDUabKRzcsCg2R/kZ1BZ5xgMwIxAdHhWBw+Pw8FYeSpsednSvAdXLl8XdFOsid7LGAYiKFZqqFZaQEDSEuWBeV8wwHm57JYnp9BOhVHIDREuXiEYjWnNcpUZj5jo0owJImALySJiHgqLRZVqZiX8xT3UraYZkggs9aoC4C+c+s9NMlAOs4LVCnliipwdbCzj2q5LF1PPhOLWlE+gf1NB94XCGBtcxl37l7H2sayAMN88RCNZl0a0HGC5/0RTspFHOdOkC9Tu5ypvTyIR7G86PQyueEmppLYOHsG585flH2j03e0t4tiLidHlbqjBKDJumFqI9vPX87bzrCFVJzV5CNizn344YeYm8vi6HBX4Hyl6vqHLBkG77gWWNRHmrxsZ4J6m2Suz2F1dRkraytibY2GHaVh0gGiVma91hLbzDG+prGxccZJ0niZGmMvmEMN3uXVZWlik+lXrtbl+NYabTx+/BidrrOFx4cnXnCBDOAk6hWnlc+ihVy/S0sLOHfuLKbTaRcA8xgtZHp+9fUf8OTZU+mLcU7zngvZWTmA5WIJN2/eFCtSAPT0rBxqMnaPj0/w+vUb7O7vI5pMqIJ4q99FqVKRTi0d47X1FcwuzmHj2jnJICDgw6hWx+H+Htr1BorHJbz67hUefvNABQmnk9MCHSmNwWhwLBqRo91qV6S5TNDWBdd8kivgGiMjnfONfUlpFN8ooEKAKuTBtlIfezxANB7C3Q/u4u77tzCzMKNrHBwfYev1tnQgydiloyU7MB6IOZ07OcLr7S3t+5RVYBE8d/hldkBK4y4pq6ZjXLaYRbB/KO1ornECCdx7Rv0ecseHckTiyRiWlhYFYltxF16f7ed+GQxQ6oOsPqhoKfeJWCSMhYU5pzUXgFh965sb0idfWl7EVNLNxXKtijdvtvH73/5O2uB0oKdSGWUElKtMS684mzQgayCAu3du4e7duwI3aePZZ8xsoJwHC+DRptmeI5a/UllHWFpekEQDAUrZwpVVxJn50BsLUGUhuEcPn2iOs2/WVjdVVJLjxYK6zLA4PmFAp6aCgdduXD8tkMe+iIcjSt+mZBBBdQa4fvTjHwkwYdCTQFQpX5AWOrWkQwh7cjg97B8cCCxE0Idrt67hL//qJ7h69RpCwRCatbJAaK57Sri8ev4Kh4c5FdvKzs2r2EulUUelVlU2xKXrlwVAz13aAKI+IhkAQQOm9ne66DYbYii/fP4Sjx89lQY7NXSz2VnMZBfE6KMWLYt3Tc/O4LPPPsPCmU1XlLQ/wNsXL/B//t3/gX/6N79Ao9fEQmoeG6vrWFtZxeLcopi8/C0VCloHjXYT5y+dwfe//6m0jVutJl5tvcbDx48VLNg8wwDTCL4xU/VZOK6g9M1Wp49KrS77y/VMljn3Z85ZZvY8efRYQDQ1bAnQrq6suAwprsV2A6FYFAdHhwp6kcntzjQBsTeZ7ixyBrWSMy6VnvIRXJ8M2P3+yy/xm9/+Dq1mF/6RH2vLa9hc2ZQ2v5yfUFCBRh3GA66YHIFnBi8GBL+CEaXZE+BicVGuP+4blJTgOaVUyksWggzno/wBotEQLl25LACcRaUKpaJjTNerCtRQ7sQACDKTcoeUn9hTBsRMckY2iMElZi0SIMqXiqotMPKPcObcGv7iL3+MxdVZNJs1HBzvCnwuVyva0zrtoYKCz7/b0jy4fOE6rl69rpR8nrFY8O69e7fxyacfID1LeaYA2pRHeXuEX/w/v8LhTk7gPOVWdrffoFIuqpBuIp1Bq8dChElJVC2vrYi5TGZ5d8BUah+++PwLvH75WkUyB+2hbB+LejIISKkUFmbLl/KSlLhw9QJu3L2O2flpROIMBDhdebLB//DlN3j59C3ObFzAhY1LCpA2W23Umg2cnByJPUwWdLtbQzrDM9pQRchIIhgP/Oi2BgiMogj54ui1WS+ih1qVshFtFbcajruodSrooYOFhVmsby5LYmj9zAaePf0OT569UPZKqzlAciqD65fvIBZOK8OFmR+UylhdWtQ8Ez9rzHtSesrJGLHvlpdWNb955qWdIdpNwJ6MVtoQ7qcklaWnU4glGWg8Ru7kAJ1mBa9fMaD5RoFSMj1j0TDiMVfkjOc1ApicG8wMs+J5PDtw/Wjf8Gr48FxP20ZQ1N8PoFOn3ExPfUB7S1vY7bQFOo/A70VUwI5tZSYGQWIGfxiM8XXG0o+mDaMd4TywYCTXHovzMlh96eJlgczsh1/96lf47W8+x9udHUQRR8TPDLGkihSajAuL4N64dR137r8nBnQxn8Pnn/8Ob168Fgv6cP9Ie6IAvWBAQXDKUHD/ERg/GIn5vDy/ov2KZ0aRcfxj6ZQXqkVJvdz/wT3cuHMFiXhM4BvtCoN5xVwJX/7uSxztnSgTKRYikSOIdqvpSUPWEAg6rfLzl86rIC7/MsOK9//it7/DN199o3PEsD9EPMTg81i68gx0yoZ5jD3KKnFt9DzQheeVhfllzC+sYGVlHSur62i0XIFP+gCr6yvurB4CWu0mqC0uP52kmwAQTYUx8LVRqB5jN/cajV4JCHQQjpOMM5C2OoO6lB9m0gztJDNBzf8SU7DvakjxHM1+I+A3CQ4ROORZkCn0BhIZ8MH/a45536MtNeDC/GYDPfhZI7Ipu84DWsxHMrDH/FUDbo3NyDlgQApfG3Q7p8xK+mk8S8jf8YrX81mdP+g0V/0eWGeAEJ/BmNi8nj2bMaD5f37fQFEDDI1YxXYbwCPi3djhDOYv2xo0ACcecZm3xnBlO4w16fxyR4AicGcg6uS9zQedZEAbeMT2U5/f/byTIjAf2uE8jgFtQQOeozRWzIjzmMzuGb3PBR2QaP1CNr4BpGyvFX077Tfnhp+CzCYZQmDdtcMRI3kvzgMDVw14bzYbpyxMXd/HgqbMLnU+rH9C0sOy4K0PZRsm2L4GGts8Fcmo0/LO7Sye6sA2I9kZAGiALteHI7O9Yx4bGD/ps1v/TAK7bOskrmPv0UdymQdTei5nyx0p0kh49lljehvQznbRDhjuYACjrVP6C/y3AgdeHxsIbuur1XH+BaVMNL9Cjh1NX1rnXY9oR9to+IXGYTSW3aXEhjuzOMzQ5iPxZc0Lj5zJcbcAKJ+nP3KBI55jDNPi+xZc4j0Me2NbbSz5b+trvmZjOmlP+Lz8cWxvywR/F2iaBIz5vAbsGmZmmI79tftY/9r9ZR/8PGc68H8SBLd7GM5j9sEAdMcgd6CyzUd+1siVTo7KEUMNr+H9rH/4bPwuA87WPzbuBp5buwwHs0DY5PPb2rRnNXvrGY1TnMqKutq4nPbBf/9f/MdjNpQNl2beyEWwGKm1G/Nh+Rq/zMMRJzzBQAGCXTfQBBn4cPycAWIG9JqBNBCbrxuz1sBKM7AGhlvHyTn0InfWuQZE8jvUdLYFLVkAT8eahXMMhORCIgCtiIKXTmGbgBkF2zROJT9abiPivblIDfy1wTbtM22knkg9P28gnds83eHONiJrpw2SDPjITSDb1Nh3FrmxsTBgcTI6Y4uZzuwkA9pet2gs36Nx4ncNZJ88CHDMJyNr1la20YBlY7jzYGS6yhaw4IGEn7PFx/uZI2WTUnqO1DueYuEwp8PFZ9SiCrniYRwrK3JHgMg2YWPtToKvZjDZZ4vz8wKqOMZsmy1U3scxiV3qjYyWp91lByXNj4hjrrKN/IzNO26M9j23cF1BCzMS7DdGd3kPsqAJPPB6ZAXZxsvvU5PUNnwB0jHnZHKjNQDENgR+3iKgZkBsw5oEff/IgPncd3R48oy1GWRjsFhQguNoGQ0WlWYb+CxsA3VPeR86/ARf+KwE4wy4t3QpjjffIwuDGzDTAEM+iwKbhrnT2CJLx238LL4YlORFKMjIaFjSG5F4BtHYFAI8oAdp+IPYO8xjMPTh2s2buHP7ffgQQolats0+AqMAevWeNI99gzF8POSOhkjFY1icn8FUIopwaASMO6hUcyhUcgKfWeCIRe4a1RZSySyCo5BY1vHUtMadoA+BBrJXCIiwT8jsICt/ZW0Vn3z4qWwNtSTrlSqalQb2qC259VZs44X5JaVpkhnXbDhZC/42Ww2xum7cvIxLl89JtqLdbaBUzqtYWK/VFeBzlC/IEW5TV7XOSDwQCIaxvrop/T8B9/4gLl2+JmmQxaUVJKfiODk4QI0FVwkUlglUNuW0k2nLgoi0J2R0kwVGcJEHW4d9iQAAIABJREFUUbKGr1y7itmsK+5I8K5Sa6hIULNL3dqAIuNcA5IHorZ8mw5GV+ysixcvYG1zTUV/mE7aqNcEuh8eHwmUIzDIdXvt2g0xI7W+CkUBGoyEm61NpdPIVwrY2n2LWr0ppibZUiWyj5IOkAnAsfWazNIYA8XjgoAr2unZrJOMmZmZltyCAnUxlz3Beffw8SPs7u/JxnA+a+8iY6TdUfowmZhXrl7H2toGFuddWmv+OI+XW68FQJ8UC9KOJiDGwoNk27HQHQuYcB1Nz2YQz6Rw+7070milY0b258nhEY72j1XQrskintR/pbTMUV5jxMPZzPS0WFD8ZcEt2r5Wh5r1PjndBFgJnJSLFdRqZEBDDMBBZ4BSqYwu54PPHTgI3H70/Q/xwcfvY2o6IV/h4OAQj548RqNOm8gMzJDkKgig82InpWOx45m5QdCORfBIdSYQQrCO1yWrnA4amZL1Zgu1RlOA0erahpMgSaZwuLsjti2Z9LTbrHLOtjMzg+MhBkeQjiFZFQHZyQgDw/WWCnxFQkEkU1Oy00wtJiC7uDKPjTObmJnLOjYMxgqO8Hd/70DsbM5xzq3puXmlXRMoKZZOdP+ZmQzev3dX78/NzrFukLRP93b2xfJngUvuZdLDbjbdIa7TlhN9/fpVMXmz0zOaY2TOBnggHfjRabZxuHegwAD10l+9eINUYkbzh30mtny/D6ZD18gMCgZUMJR/GahnJgELVTJgRbkOrufFpWUB0Cx6V28xvZuMxxJ2t94KPE2EpzA/M6e28PVc6ViAwfrZNfz8b/9d3Lx2Eyx826gWBew1KlUFV7YowXBwglAwjtn5BWV7SMu8zYJbcVe888M7WL28Dn+Mqa088Q8xYm2CXldsy9JJHq+ev8aXX/4BR4cnWtvhYAzzC8tYWlgW0z42PSXd72tkP48HABlttYrm/m8//xz/9h//Ddr1NiLBKJKJFFYWV7C6RNtBlisDMgW8fv1KQOIHH9/H/Q/fU7pwqVLCo0eP8OTZM7cPj522ezzKlFYW2OwiTMB27BfATnD5/fffR2p2gd6GNAxa9Trebm/j5cuXeh5qcFMiQI4ipUpaTQSjEewd7OpeXG98j7afjmmtXtGZloAzJWcoC0P2IeWzaMPe7u7hq28fqW969Q5mp+eRTWVVgE0OWjigIrzyof2uIjuxPzJnuw0C/X2cPXsRF85fQrdLybqG9huyCCPhELZ3XiMY8WPvcBv1VhU3bt/Ap9//BNn5LEZktOdyCoRwTnOPI8hnZ2XKrhA4fvX8jewHC64tzi8pA3B+Niutau7L1LklED87m8Wtu9dx4cI5Ab+7+7s4ONiTPjP3tFh0Cu1WX7UCatWmWMic98l0Smt3OOqqmOqduzfg97NSM1As1LH1cgfPHrxE4bCC9eU1zRsGgvbebitzwRcJITmdwfmL53H/k4+0DriOOMcd6YEBsDqKJ66wY61YVa0DrkVmbDETbRykTFoLvrAf127fwNVbVxBNEB0bigF9eLiPN6+30ay38fAPz1AuNrCQXZYufjyZEuOc667RppxHGDPZKSwtzyrDJ8/snkYT5UIJObLJi3UkQszImUfIH0SfmsSJmBxtBEcqQpivnCCWiGBtcwmXr11Gdm5G56hnz55jNAzgJFfEeBDEbIaBnJSKU7LDBkPOWcqnjcVWJwjKQpJk/UXDCflYLExHWyAJmmoF/nAE/nDIgfYBP3rjARqdJmYXspLNYjChWiuiVDjCyxdPcbC/o7ot/hE1+MmA8osRTxvKYAT3Tgc2OICA9owM6M6wjbESpv1auyQWTE/NYCaRBVOE+Ll200m/sdRps1GXNA2lmChBlsqkFfgMx2PKWuFaq1fq8Hd9AtmNuJPMpBGOOq1f+kZ8Vu41K8urOH/+vII2PKdyHx51xxg0+xgNfCKAkAlPqM0fCWFpbVkSQyxU2x30sP12C19//TWO945OMxDoj7C2w3SWcl4xsXt5ZuN5g0VDl7IsuJnR9SPhqIKdvEN70FHh2LXz6/j0zz/ClZuXEYyGHJuYPwNgcFLFF59/ic9//QX67aEkgaSPzfNUgxreHbGt55ZmcfX6FQVc51aXtHdvb73Gb379z3j47UMMOyNEAxFMJ2eQSqQw6g5RrVTk73RJ9BlDmVk8j6sgJ9mJoTDmCUDPLWJufknZHAwcc8/jMy8szinLg7aN+tP8rgN1BkikE1g7u4JRsI9XO0+xffgc9V4JA7TgD7k5KlKPilSFpA1NEJBSQU56z/1wD5Hf4BX7JgBtfqwDf50P6Bu6FHIjy1j2roGlKsDqFcky/MDAOPMR/xRcNmCGc4jzx8g85s8Z6Y33ZSFRvm7+rPY+Fnv0B051ugVaeZIYtG0GAqvfvIwb89/5XcvSNrBb/h8DEx7zbxIAnvTrbBzMnxZOEnEMSb5mvqD617Snh0MXjPDAXl7jlLUt6QCncc61zfcM0NI09TSmhfN4k9faYKAl15RjRjqm6STA5J7PaUgbuMW9T/4tsyw8opLzvT2m99gxcy3AYM9n4Cp9DMOd3ExyEgqn2IfHgKbEhvP1XVFLEWa8zG9HYnQgIu9r/S2f12sX9yyRJCMum0Nj7MmvGhjI12xeTD735Pxhew0b42etLYY18HuT0i+8h4gyp1IhlClx8rbW54aBGXBp/j6/Y8EI2cfBQHONP0YmdKC4A+L5b8MGrP+MYGr+P+eYzVMLXhuWwOvYPa1N9p7hZvTrhfd1HQakgrtecUyOP89KymL3iomeBpNYqDZINju/Q5DUEfXcXBuLCS2w0gNmZd89AqHzeZy0CX3nSTzE2ZZ35D7D3wyctnlvY2jBBgNyBZ6LIOikV+nrGSZm7bNx0utBJ+Vi17OAggUuLCDyLqDi9MhtzTAzwsZ5ch5aYMrmhlaCF/Ti/ScxVGO2833DHM1eTNo2W1f2rJqLnoKBrTEF1bwgltkUu7fZOMMGTzE8L1Bj/WLzyJ5RAT4vE8OCTaeA+3/zr/6jMTtQhR3Sad1cFx64BWqNsQVlGs+8mZw3VlMuFjXpeHA34zgZsTPg1YzMpJG0TrWGcYEYoGusYpuUlhIjJok28oaYtbaIJCfh6fYQHBNIMO3S2UzPlLGWyY60yWCTiI4629Tpu+qj/KUBMVkE2vRJQ0FnyAyARXB4fR0IvOqi1tmTC8yuoUONN6H4PWOK87u8t0WhLILDa0wCqhwnAy4nI4EGYLLtNo40kLZAbZEaYMs28tc2r8lNnWAS+1KSEyzK5lWE5/2YOmnPLcmGkCtaZAuO/cDvsXAH723SKTZ5w9GoHEu+x4Mm22jBDW0QXtFKi75MLg72Dx0q6w/2HX95T0Y4eS33b/fXjK8ZFvY3WQ4WOLE5LuA99q7QAsfXNEZtXFxUkIzBoJhr1UpdBjMed3PFFjsdX5sHCnoE/Vo3jKzRgWJf8mDIe5sB4V8Dey0YYQET2yit/9jf7FN+x4I5Ft1Syp+XpsHXLEpqmxedGD47wS9eY2trS44Ax4JsUY4jNwhrn9ZbKHR6kCKbhc9BR37Us0rKrvgFnWi2mcxFtqvb40EmgGh8CqnktEBV+IKIpbIYIaCiKR0yNQeU4GjAHwjj8tWbqhbPw0S73kWv2cO4H8C4PRQQ1222EBgPEfaPMTOdRpBFUrp1RKN+BANd9PpN5AqHShF2hSPJVAthc+MC4kHKfsQFjGeyMwJIu52WUlMfPX6gz1NPns/OuX/n1i2BUiwwtr+3JyCUTENKwBBwptYoU/WpnzzoM6WQqURj5AsnGA46WF1bwN27N7G+sQR/YKg2EfQm65b9U643VAyrQq37AR1B2lI+B4MoPgF3BANZ0ZxstzlWSE8keMJCn3InI8dwJQCtg9/IpWwxLZTP8HzrpWwlfwguc8wzmSRYVJ3OAVloTM8nS2lmNotLly5hdm4G66ur2Hn7Bs8eP1GxHVYH3zyzobRVrlumrRMIEaMmQo3zBL73wx+okN3q+hpiySR6DQYAKwI0CI7t7e9KK9bHQ4Tfj62dXVSbLTHigtEozpwjI+iWwJ7Z6Tl95+ToWP313aMn2GGhuk5X9mJ5cckVJ2swVd6B0Nov/D4xulg0ZWVtTSnqmrt02np9fZ8asCOGNyIxySNwvyEIRAe3VK3IWb589RKu3LyOjTPrYlexSNX+4b7mAPu10+0JvCGIzLVAFiyZlASyCSCwsNvmyoYALRaWO9zb1/1ZvJd2oFA5wVTYMb3IliQTjeM6PZ2RHrazgQksLyxjNjuPZrWBN1vbqFRqcsZ58KOjfvO9GyqoSC1LSjWQUc5xIRORdmB6NiugiIX7ev02Wl2nPU8G7/rqBhbm5mXb/+kXv1DfLM7NC6AncFyhdming6lkGldv3sCd9+4hmkkDvb4Ax+MXr/Dl777A559/juffPcV0Kq3il26fZQpyGJ0uM5OmBO5unDknRi3HtFopoECQp9MUUHP+0kVcvX4JBCJmKUuRiGo8XNpyCSc5V0R1fX0DC0sryMxkBT4RTH+99QLlYkGH4Ns3rmNzY92BKXTSazWBSLwOASzaOkppSOPaK0rDdOG7t2/h/gfvY3V5RTaZwQLqKDZqTa3B4klJoBj/TQC6mmtgKpaQDeF85Zxh4ctRAALnltdXML+4oDYQ4N7f3sGTx49ROMqhUCghM53F/Y8+VDHFdq8pPVHOMYLke2920Kp1NBaLC2Rmp/B65xUOjw8RTUYEuv7oe58hm86g066jkDtWoIbSO2+39wXcBUNxTCWnVW2cNeRZAHVhdQl37t3B7fu3EcxGmXSCcbcrEL7fbYu9Rg3ParGExw8fYUeZDTxvtdGstpWtcmbtLLroY/nMOm7cuYar164JgKlxfTOgVK7hzestPPj6AYIIok973RpgNp3F8uKqWJE+ChT7utg/2BYATXCVxfgIGJGpTSmTx0+fOkaimGVNyQYI8Ow75ySWTkkShwzstYsXgUAIYECaQQBqMQ6GODo4lJwIwQatPWaE0WHtdlFp15TlQp1t7n0M6ItMEYygXClqHjNlnQD07KyTfSCozLlB9uxRvoJXr7dRyVUQ9oUQHAdVrIwMUgLQw9FAOrhpnqFi1G9PIugL4+Qgj5PjgoJKFy5cQqPuajFwzdIOLc7P4eB4D77gEHtH2whGA/j53/4NPvjovsC/3oCAdV0FKhkse/bsiQrukbHGc8XcwoJAz9xhTmx+2gquS67zzfVVBe94Njg42sfO3p6T8EolxfDm2ZfyNkY4sEJ4rFrfUTaBX/sLHcgUi8zFIwiF/bhy9RzOnd+U08ZMo6P9E2y/PkI5X0Oj1EEylsb60hoSsQjK+SKOT46QmJlCLBXH8uoKbt69g/RMGv5wUEQSAqyvXm1JvmDUHzq9TtYa2DvE0b7TaF9YmEd3xDNoTzIKV29dx7XbVxGOEQbtShbj2eNHeP3qFcKBGPa2j7G7fYjZ6QUF5Ziazv2OwRT26dlz67h157q0rHlNalsfHx2hUqzgaPcAWy93NcasccDxZpE4ng+kdRz2/390vVmIZFuWJbZsdht9HsNn95jH9yLe/PINOVZmd5WKqobqphs1khBI+pBA6ENICAT6kZAQCPQjEAKBQD9CCPQjulBXVWbly6p8U8wePobP7uZmbvM8irXO3RGWr1sBgUeY27333DPsc/baa68tCYOj9IEY2AzMPPzgoXSgKfWRzRdQKtax+WoXe1uvQSPBe7ER46PDSCSimrOsR8F3lu5lq6OzwNjwJFKJlHS0zSH2BQNotJkBk0AkEROgX202xM7lWM7MTUlehyD02ckBjg73UC7l0W3X0WfxOBJ7en5lUslhRV/AJO9rPhq14nmuIFBZ7VR5IkHAKwiWGEphPDGBVMyxg3udtjJJCEYWJNvhw6P33hWzl4QgsuW5SbI/9o8OVey3X+uhXqoryMkgCkFUFp80gIZnGGlTxxI6RzOIZRmdzH7zdXxufvQgjWkGshvdJhIjSYxOjSE2HJfWPvfV05MT5ChFUWtKp31ydg7jc5O4ceeWbDdlFnjG3d/eR+Y0i9H4GHotH0L+MBLxlAq4ZkpZVJpVjM2M4eMff4Q7H9zD2FRCQW3alh7riPCs2+mLdf/X/+LXOD9KyyYIiCLUF6RWbkO+0+TMlNjPzEih5nmmcKm1/O3X36gGRL3cENM8FU1hemwGI/FhJ5GXK8pulWo1XBby6i/K8lg2aSIxgnAkhvGxSae12nfAILMnGIynfRLI0m5pvxIo0XW1AeZX5tDxN/By7wmOL3bQ7JVRaxXR7tXQ7pNwVhcfNhIJotGpCAQ0f9IKFBqQ2FWRQvpijihlLGVGhQVQeMxJA3U5D02Pl+3jdXwn86kNLzD/yMhI5r8acM32KAPTA/ZszRg+8RbXoN9L38SxJFUDgZm0HrmIZ2O9W8+xVwlA83uGIXS8bGbzyw3ceYMneNnlBHjNZ2Nb7HsGCPPehgmwD8ROZJZvKq5xGrzWfDqBgc2m3tFA6EEw2Pm1DkQkAG0gmfUl78kMXYHOHsN5EAQTeEea+wA4a+0wQNZwEUUcCZB2HcDGOe4ASEe4IlFPOAizVT3GtEhiDGJ49ze/lN8jsc2Bh44IZgAZbTb/zYw6B5C+BfCsTS4I61jmCoZ6wK0B4w7EdbgF90UDDfnT/j2Ifxi4buCrYQpu7Jw/b6xj2kFjmfIeFgSxAIuBqDYPDSh+S+hz/TgImNqYDGI/hnW4vvrDa6ztBoJa39m7GVHNcCnDFgQUDtTPMhtsz7C15frfEcuYqSzcgXU2PABafUDRdGFtDhQ1ANrWJX1Wv2eXCEDbczneWh99r6ZLw8mfUb5TRDYvKEAAWmvGUyKwsR8Edy0QZTbCnmFr07WPY/g2yGNj+xZjc+cd60t7jtkTMqAFlHsyMzbXDLB/g/MN2AnDM/k7AuvWhsHxMexxcD5ZOzVvPW19PufNWAwwnG2eGX7Jd7d5YW1Vf3iSOVobXmDL2WvPLnhzi78zu2ffs4CaAc4GXg/aF8Mtiauw76wNbwDo/+4///f73IAIZDH1igdwm4gGIjsquruBLSg6Q+wwMot5cOc1BKysMfwdr+OBalCegSCl0m09TSAbcH7fCptxYCytwF6ADbZ2WTuUUuwVeXlj1D2Nah6OeZDn4VAd0nXMbm6cluIgJ6Lqis29MS49F+HkIYy/N9DNOt0mj8/HlADXV7b5Wd9wwzQA2iRILKo5ODgaMK/YAfuTf0wShN9z6ZUuus02GcBs0SdtmD0erpxYvgHFfJaxxG2CWtSRz7D35X2MYW4TjN+zCS0gy4u8vGGGk/XuSV04Q+GKNth4MwJqmuKDhwqm2jJyzoMko9oE09yhFxoji+LYmJnmsy2Gtxudk+zg53zHZr3+5nm8Bz9zC9QZU85HC1AYM18BiYYrOkCmCQ9ktkDJhOZfAtCWVsR344bogGNncPi7ONeLJ6jP35HVwQCFaR9pwfrc5sl+5k8yoJ1xqbuK11HndNjhwNaZHUAMvB7cRGS4vAgo1631jTsg+d8wvQ2M4/M4R9hvpknEPjItaMt+4DvQ6eS8I4uRICX1TTkH+RlBHjG0PaYF52XQ07AiU8dFZF0RMB50+W5kohKMrVRZQber4oLJxKh0jYPBGHxhVv0eho+ssFZPLOhel6mQUSwurQl0i5P50elL87nf6Iv50qq0UMpdIhpkRfeOgIlSMYd2s4LxsQTa3Qouc6diNV1cnqttBD0mR6fw4N5DFcAh29rnd85O/jKjcWBxFAKI52dpfU7nm8AyCzgpmJIvCkSkhjAdN2pgtT0WBcE2atyST8CDrCRoyixedijm3t17t7CwOK1U20zmDIV8TvNFmxYP8X4fCpWSQCxKV3ATJnDTbvUFgLGqOdN++ZyxMWqKxlV8jA4/MQFqJPI9VRDVR83yljZojt3R8ZFSvTlf88WinpmIUUKhKRkLf9gvjcaZhVmlMVMjmnIE5UJBurq7r7axs7UtTWJmDVDjk+uJIBFTdMmoVBvaTfyDP/6VNFujyRg67RZKhZwcNOo2EpglM29z45UKToaTwzjNZtDgHhMJITEyip/98ld4/0NqVDMgGkSr4cAwgnaPf/8Nnn73vSQKEpGoNHUtyCipkUZDICv7/tbdO3jw6F0BMlaE0+nb1lDI5QVu7OwdSu+Z/UYQODUyKkZgNB7HytUV3H54T+8WGxsGwn6gymtzKhR3tH8gmQOymkOS1nGHbWqNM/AyPTEtx/bdB++Kgbjx4pWA/JPjYwH5BFQKlSIivogkMKhPr+wjr3jPZS6nLIObN28L0B9JjUqzLnN+IXmN48MTXKYvpBe7tLqExeUF1FoNaWDS4SAARq1fBhJu3LyJ0fFRSQY12jU55VynwzGnS0tANn1+jr//u681jwi88TDINcygADVs125cw8rVa5icnpJ0AfdAtHs8LaOby0sv+Ktf/0Zzju9WLrqAVavZRqvTxdLyMv7pv/nPdf3e/qEKYuUz59h48QIHR/vIFrLSff7TP/s34A/5EYlGkJFEw4UCAlyfBHXXyMBfXMIYiw13eui3GmjUa2I67u/t4HD/NZYW5rG+ugZWeaZdo1yOgpCNlpjtmy83BUbLDvldKhulUW7eYNGru7h+df3NgUxSMOcXOCXwdXKOeCwlyRZqfObPSkinL3RvFgmMpZLo+HoYm5rE6voKrt24iuG5WS5O9SvnyuHensDZzc0tsZTJ9p6cmdReSu1jgpBOB7yKcr4kHWoC4tevX8XmziZ2d7c1RykN8Pknn+PGtWtIxmMCTPPZjMDU4+Nz1BosrhZQAU45ksGQnjG3MId3Hr6LG/dvIjQSFvjbIWumUVMBVwJJDGwULnOSPRE4e1lGh8UTW2RBBnBlbtHVrwj38cVPvsDc7Kz2NJ4Hz85PBHyeHB1Lq5/zttfuo1YkuE0wdEg64NMz4yjXL1WMk8G3jz/+EKtX1xFgscFcTizHze1tPd9l5TFTz6Vz06GpNeoYm5jCFz/+El988QVCIyNol1jQ1O3h3N8sQ49rheuVAaLx8UmnHej3oRPooFx1clFyBPxvi6vonNVp486dOzoj8GzEvdD232a7g2KlicOjMzTKDG6yH9tyvhQc9DlHmpIaZE+zONjsxIzkn/Z3DrG/d4hwiPVXXIFI7q+ckwTLFq7MAgHyOZtodmqYmB7FH//ZH2P1xnUB/ZVSXtriZPXSzpPlTUCX7831FR2K6zMGMRfnF5StwAJzq0uLWF1ZRiQUUP8c7B9hf/9ABUOrlTqi8YT6m3OHWvEEzqjHbFl03FtGx4ZRr9ZQrVHfu6YzLAGGFAuhzs2ouC11jU+P0igVair+x1oNPCNQC39+dk729vjkEPGROEYmRjEyOa5ADfdABrYpm1QsVxT8yOcKki1hkJB29Oz4DAev9xVcHBkfkfQG7R2vu3n7Bq7dvoaev4Vmu47T9CE2Nl5o/+H5o5Ch3FYR48kpZbVQ/5m2JjWSlLTUu+89wL17txCN8RzclAzV6cmRAkIvH2/gu28eIxQYwvTYFMr5CurFqkgMBNFDET/KrQoK1Tyu37yKX/3pL7GyviLGfqFQVBYTNfS3N3bwl3/5/6J0WcZwfEQZVZx/PDNxL6OdY4BRRIaeD0GEkYwndQaJ0ZlHwEkXRIZQb3eRGB3TuzS7bQHp6cus2Lws4tlq18RaPT8/RqWch99P21xBs1JRwTCCt7wXzzF25jQQi0FlFd3usf05XOQyYhiTk83gUzwQR6gXxvjIFEZSKWWzxKMxnY+rZbJt4wKgqe3NM2M6faZ1zjXEoEcpX4GvBUnEOLabI/2wqC2ZYXwHBXG5/1DLv+sKjBGEDwZDehaaTis3nkxpr6xTO71akZxE199Drph/A4Ypxb5G4J0ZUbNYWV/D57/4Ence3AeSPpYLARrAi2+f4Nuvvtd5MxZJqQggg8CUCjtmsc1iBmNTI/jRzz7H4vV5dPrOVnKv6TZbKh7Lfm3X2jjYOcTWq20xTEfYRmYap0gYgTINqFN+/c5NBbjZzwwIcS/m/nB5cakMqF6zp8DLaHIcK4sr0oFnYIJ1ipg5l85cCICfmZlSlgcD8wR3CD6yeC0Z0FajSAV5hxMa63KlIptHuTKuDZJsQkMBTM5NwDfUw+H5DrKVM/QjLdS7JdTbZc2lLhd0j+Q0H9rUS/fqeclXV/KJk4Hk/UgMsGKEPB8ZI9P5lT70POCD7HCy0LkHUze/UaXWrJMvMhlIA8oM8OH/jbBluIOBRc5ncz4/zyDuLO/kJMwvFAMw5PwxA0/ov7JNpnnOc5raGnAMRAeiuKKz8slCTkLAnmcAFNvoiE6OxW9F6s2P47ONMMQ+eQPgD2SyikkacUDqW9zBgdfm63EfI5vcAC8+n33P7/O+LAAt0J7hFY/daBgEv8d+F/mP5yiPyWzvw/8PxVyROQNTDbwbBHtdnzs/RmAo5RW8/uKe6TKvvWKOfbeGbRx45jXgzUAp6wsDxQYxJdYk0Zmy5QoHEoAeBNQMdOT4OEKXA5gNUKQ0iOFarsEOwJa0B7oKShJUdCC1y+42DIHf45ha37oghiMK8oxoc9Hml/WRBSsMJzLwUsCq58dbfxgOxZ8GmP7wfvwu22WyoTa/DXQ0zIw/BwFQey6vNyDQ8C0LyBj7l9/h2BkLehCQd+CkKxTJM6BstRdI4nxle9y8JB4BxwrXM916FiZGYl7IAb+0VbZ+eF8HyIaFDXH+CmjuuzG0MeEuJDzQ/zawY2t/8KetB8Pj7N1t/dh3DVM0HEbv4BUhNHzL1oFda9gUCYi25gbH3IIvNsZ8lmGPNscpfTMI7Fv7BsmURuYUk9zrA5vPg3iR3ccCEvw+58hgcMMAej5H88RHjX1KTjkcj9cO4r/2HLunC+68tUeGEdrctj4x+6bneLbSbKP1Ef/v+5//m/+0z0OBivT5fdrUbRJatMsMhg2OLUA69rxWqbcDerkmV8GGFenGAAAgAElEQVQH8Voeri2VivfkpLeIn4BvT89EB5eqS70TWOfJKPxwgRngNshoZafwkMyfAiY9wM9kONiRcmI8trHYcJ2Op/f1Vt/MDIylTdhE4HWDHc+FwigaB9dAW040vjMPbjww8Xlk1Fm/WfTHBlmG1e9E7AfZqjbIbJ8OTZ5wNz+3CLINuPW7va+xiE1z2AFvLr1DkSgvmmOT0wyUOxC8rUg6OOHebHaeQTODr82l7hw3SwvkLXhvfkcVWlNxB7jW6jqAsriRi747TR8CTDyc8d1sbigNNhWXg8S/BI+YysHn2SGEPzlf6KjqUOql6nG86ITxfvbexgrge7Bf+By2T1IA7Y7Gi3PZHEw+k0aF/UGnwO7FZ/Gwxb43tiXZqGT2cd2cn59rLVjUim1MpTxZmyqLJVXVTvYL57cFP8y4Wz9b39viZv/ZuPPfJm2jQi+d7hvtKQtU8N1MjsTG257h2Mlxvb9jnjttMFuz7BsH1Hc1h8kclQRPk/qkGQfCK1JKHS+nf6QAiKfVxXF17XdaW8GI0+cqliqolBsCoEdGJpTSG4okUKx3kEiOIBKJY2J8GqFwDKMjBAxHEY0nNT/iQyEFjkqFNhoFsp4D8HWARqkCP9NfWg1MjAzj6IBsqR6i0qprI509QaVZRq1ZkQwDKyBfXb2K1fWr0gpGk5kefjnY1HdmMR5qwFFzMX2WQaPOCCXfKCJtv+fPnyN3eYlwOIB4zEUIWTiRWs2u/1xggMWxCAzQ0eZhlhkiTAen485CWq0eD2QtlCtFpa+y+FbX3yfUoHRasmHuvvNATgWZ35eZPGrFJvZ395G/KAgwvHnzlnSV05K9oGY0D5GUK3JzlhsL5zfTvStFyiU1cP3aTW3o1FalbpfS2P1+TM6MY3xmDJFEEPfevy0t4dllpoN20anW5PBvvdzG681D5DMV9Ls+xIfcvCdr7OnTx3JqAsEeEqkIPvv8I6ytL0pHM1/IoVZhAKMpJzx3WcGrjW3sbu8jnhhGNDUKXyiIYq0ix3H91g388Z/9KZaurmGUwB2DnpU69nd2kU9nsP9qB1vPXuB49xCBbl8at9SUJWhLIIlMWuqBUgPzsy+/wCeffIx40qtQXSqjXq1KA5hF/gr5Ms7Tebw+OBY7cnllRWnCvUAf43NTuHbvOtZurmFqfd6V3W63ULvMCTBIH5+qQFD2/FI26PX+PuLJuOwIAU6ykzj/qRf93sP3FMzhOGTO0tjb2cGrV6+QPj5HoVzGVGIcayuryuYgYMXgWKvfRSafw8LqMv78L/6xMhIIYAT7LPDTE6PzaO8QX331lZ5PoIDz+vT8HMenJ+j2WwhEgA8/eYiPPvtARbmC1GZVpJ7Vl1mpvolWsYyL8zS2t7cFiB4cHCESZtoqbVxbxd1YGIks08XVFSRGkwqQBKMRyRj0KCFTbyB/kdW83H7+Crubu4iGY9Kvpo5wtd7UGP+DP/kTjQnf7fDkWDrYzVoe2bMzpC/TePHihWzHhx++LykOBizJ7qpUqwLZ4yNJLF9bx827dzA2N+PGhKaGaXD5nFgY1HJ/8u23qEsWZ0J9xRR6ngm0x4XDOE9n1EccHzrtLIhIRhnlcBbm5rGytIzbt29jaoqyKHVk81mBoWRsExCLhWIYSY3D1/WjWmzi2dPnYmuOT44jNpzE1Nw0pudnBIZdv3VDz6HsBkEcAtAE6MnQ/e7bxwKvXbZDT+xV2uRiuayzDPcJ2n3uT/NzswoqsVjqq+fP1JZatSrpn5WlVQWRxKjPZyQBQrvMQqXj02T2+QXQWZA0GYtLH3thdVHrPBgJSH6jVauqWBkDYwT9GchgZkIwHMHZeVZrhAWrouEEwj7nnLCo6srasua5BbSpCf706XPJTxH4pHZtrVxX+jjBnHq1gbHhUSyvraDayqHeqaltlAaijjPnAOVW2IZX25sCUvk+ypDw0jrlsAXCGEkO49q1a/jJz3+m/YrSHWxXNucCijwLMBBSzBfVZ9R+1bhPzkhSp95rYGRsWAANdd0ZMOKz8vlLXcs5xf2WAT+eJ3LZ/Jtg+cjoBGqtrtjmQyFXMJbMRYIoo2MptJp1tBoVLCxckXwAC5oxFZ82PZsp4uLiUsFWnn/IHOT8IPuRkl6UR6K2+1CUZIg+7j64LZmd6ZkZBQxYdK9WraOcq0kSg209TZ+DxaR4JuGeQyCLduHddx/g9q0bmF9gtkhMWsGV/KV0+7dfHeD8LCP7zDMtncHj4xPtYdT5TcYpTUDWph/Ly4tYWplXYDKZTKiA5OHeKZ48ea4Cl+wfkVkiLvuQjmnYzz67RIsyHiFXgJRgHtejihrHYwLM4wRfx8lE7injwkm19WVrWQCUAdh4eEgyBJQxcGe0NpJjKQzFHejJdcQsCoJ6Pgamh/w4OtnHBYO9/D6ZhY2OisuSic+sBWoRU1d9KBbBg3fu4LMvPsaV+Wn4A30Fo09PjzRfufe+ePwCzx6/Qr3SFGud2sfF80vnfEcCSIwkUO3WpXH86NP38LM/+gkW15a199N+ENwqF6t6p3/x//ylmLHJoaQkOAgGEgxLDruMTUr8KaO0S4C2KgB+JDGCWDiKcqGEqfFpBCnF0e1hYn4ea1fXFezPXl7i4PhIZwFKWTSaFfT6bbSaVfS6TTTrPOfk0CU4Rn3yLpmGxBMJDLTo1iM+FHeEpEhEckZksZH1v7W7hWKLWvsBV3C128EQqG8cF5OS65zSLpS5cmCHDxEvY4HsZBVsIsBYcT4NWfIsjklZFvpBlF3hdQwgZy4piUenOKC1yToNPIPRXqo/un0HwnsMyATPVsNJhFgEL+iTnBn30ZNDp/dPuxMKR9BnsBE+ZVh99pPPcY2yaBMJgc/VHAktHZwenOLJdy9xdnimIoXUxRYgEQay2Qx293fhC/YwNTuJSCqkfmbganZqRhrrhUxeAVju9xdnWa1NvtfV69c0pswUE7gU6Es2ZvbKFKKJuIB5+g8KuGZyCpYRdOdbshht0BdQMI/t4VwXW9DvAkn0q4aHebZ2WaSWtUt7QJs5e2VOPpT8RL9jHz/+/qky+Nh2Zk/4GDid5JksglAigIavhlqviIaviravAV+E8h4MQjJQSd3zloI3fJ4OFB5oRZDP1SlygQWOowFsHAuyXuWXqGC788UIUA2xaHtsSFIyzFhmxovOsJ5/6che7jkGvNDW8l0G/VUD/AxjMN/HQCgDYOWXBz1ApecyZAXiUcvW03lm0UfuJ+aj833I7uUZie/JdvAz3tv8Pt7D/HbZwAHNY2u7Acr2fgYWWpsNKGI7aAvNPzagy8B+A2/NzzMQiYVeDVQyf918SHsGv2sgrzpVRRXdT3v+UMQR+PiO7B+6TQZCC/foOuDKwC9pZg+k2zvg0bGvHRj19o9sRNjVRLLx5Low33wQJDTAzghfvIvmsjf+g2MwCOwaZmIgP+9tBL5BIJFHSfr29I/osxt2QP9a7w2XHc52OiD/reyFEfYG7802GAFsEDuyfjBw+Q0Q6TFNB+eyAZ+GeRiwzO8YkdPqM9l1hi3xc/61cRsE4Q0n4H0JPjqyogsQuLXsmMFuvjiczN7N1hADKrTnlolgP+mTGnhv9zKMgX3H+WDvTEDaMEY+R2u471ewkraN17O+h8NanG4492sXFHDgNQkktgYMy7K+N/zEnmFrxGagG0unYGBjaEEYjo/Idh472taD9bPrTzcH2C6Oh9kJwyttzVrAY/D59hxb9xZwGAR8+R2e0cxmGP44uD45n/i8QYzU8MZBm0AbYoE7fs735VqlD2V2wNo5OG95L47toPrEGzvvZVDYeNocM9v2Zs2rvo6zA/yujRc/8/3v/+N/1TfmKH/yJZVS5oGVBgizM+yFbEHxYEBGEoEpHiblkHg6ugZSG4jKa023hC/IDuCG69h0Dtm3icv7sLNsIrFz7XdsnzRgPANk3xucOPyORYgURfQo/raIeL2B7HRS+LkWh2eQLZpoE9pF8N4WH7AOHmyjdTbf1wGXToaCB3vrl8EJyX9rcg9s3DbZZag9+Q6BpAOayTYZbdI5Y+g2QZuMNsC8nyuo4aQstIBrNR1O2D7+7s0kGUgr4mdmpA3AtoVhC8XaRyCHn8nh8Awz/y8JAzLQ4w70ZlVhSaR4DGrH2iZLfVhGx8bAokzS4/UKCzhDzPRApyFtERReI8ajN4Z0QC1qx++YxATf/YeFJMW0IBu/4kBhY0kaCM50afYp2drsazpyfBbZLHwHA6AJxnL+ToyNO/Dx0hUG4h9ewyg/358pxGag2Pf2HmK66bDm9MbtcGQGzw4LfC8zBsZkdpqSLlVLhwcvSGJAgBa4VwiDv3PM8Lc6VS5C7wyw9bXNIYINfA865NSEZnYEga6zdFoGidIpkv4AtI7pYLoNzOmeM02a96yz4j1lYLo+6b76AkMYG6UG3Yj+3faFEY4kdKCbnp5DLJpSUUIy5VlYJhLhgQagysTleV6MI2riEYhrVKoI0Wkmm6BWxd7uJlIxpvt0kc1doNaqoB/oCYAWw2nhioCc6clxhCNRinSqOnqPwYgamfMtHWjIUsplSmjU+ijlW7hI55VGTJCORVvi8QhGxxJy0JnmyPRhFsjhjtSoNlSsbWdrF41aA6OpUQVpqMfMtTA+Poauj5kHzASpiikkpki/gXAyiqu31nH/vXcwN7/g5na+iouzDAqZCvY293B6cEZcGLdv3tEaPj8+kn5l309uUlup0NTSpcQDD/i5LEHfvHQM19euy/n//Tdfg+nUYqwXC4gPxzA5O4rx2WF89OUj3LizhtTokGtjtYqzw1Mc7RJwPcLpfgaxyCgWZp02NZ2Lx88ei9VN2bW1a0v48KN3MDGTQDJFVvql1kSZEgaSMWhgb/sQW5uvBd6PT89K9oPspUwxJ4DxH/2Tv8Do9KTATvYp59Hx7gFO9w9xcXiKp3//DdKHZwj2mBDs2GFMo+54EhOZywuBLL/45R/h7t3bAih0j+Nj6Y9S8qFcroCH6+xlBa8PTiShQ61v6kHGx1OYmp/B1TvXcGV5BvGxpJz4SqmIZqkinU7qOT//nlIKWTnw+4eHqNSqKtJIJg+BS65DFlD6+OOPcWVmXtkaZF5fUkrkxQv89jdf4XT/DBNjE1hZWBYrut9zAR3V1vT1sXbzOv7oT/6hqtfL7ikToCOtX4Lg3337rYri8XzPAlVkDaazafgCXSSGh3DrwTo+/PQRZhempO9IJgHTLWsqoFVEPZfTvTY2t/H8+QsUilVpu3ZaHaWNk1FFKZW775AJfg2J0WEVKmp02woqdvm30ULmNI18Jof9zX2xXqmdSY3Prc0dlAiUzszhz//JX+D67VtI57K4LBYwNT2O4VgQjVpJNojri2CjOdDcAzhvCmXKoQxh9eZV3H7nPmZZkC7g9hhKRwR8fTmstBOUjtje2MDOxiYq5SLGkqPKRhDrggyoYMhp1g9FVNCNBRPp3O9s7OL49SH6LUjWZXV5DdOzU5iem0C9RR11yn+ksfnyFcqFmrSQk9GU2JAE7l9tvZIkBIuBrd+8LkkNpp4/fO+RdAhf7+5Ji53MrnKJhUaLOD5i8camdMvNfhOoUQbKlTn199Wr6wJWCWYe7e2jeJnFk+8f42B3T+AUNQy1t4WCuMznFYCJphJYXFuSXMr6jXXEEswI6YidvLu9jY0XL5GKJnH1xlUx75iVw9Tx7PmZJEyarQbqtD31KoLMViIzgsn31O7v+BELx+Dr+NUXBBD4fIIfBLnZ19wnNrc2tLeyQCPBLOodR0IRAToE+wkIjU0MI5QIoud3TCPuNQSyCRylT88ExLBQHgO7Ok9GnSPOd6WkiRzzHmW0xvDo/fewtLQgphctIfuQYPTZyZmT9Co54I/AEG0yiyiS0dgOdLC4uoh79+4KyKbMBrXcKYfB53O9cu5wf2IggLImFxcsRNvC4tIKhkfGcHR6huFESoUQf/fVV9jb2UYo4EdkKCDgb3xkBOtra9Kx5byhJiyLg7KwH2sfyBa3KB3WxfHJATY3N8jrQmo0idGxJIbHkmLSv//RIydl0G0jnTnHZZbAbB2Zs6yCXmxbtwcxHml7KHnETCYC0Hdu38DM7AQSw3FJMHAukmGZSVdwfJRWZsVQlHU4ZmQLyfh3596OCp3Sh7hz7ybuP3CBmUgqynQXHOye4nd/+3s8ff7cpc12KfngNPoZQMlnspJ2oWYsGbIE0Dhvszmv5sZQVM8NDIWxuLwsxt3R8bHAUDmQPSdrRLktMv55XuRa55kDIZ80jyk9EAlFdY5iIboxrpd2A6mxERQqOdVcKJWLKBdL0owkYDeaTEliiyxv2pdgxIf79+8oYDc+kUKzQZCTmQAdBUP2dw9w8PoYZ0fnaNTaWFxYQQhBFBlgU4CsgQALAIb6GJ0Zx09/+VN8/pMvEIqGcHbKQsUl2aaTQ2YT5MSKZXAugjCq5Yb0fAmOUr+X/TGcSgl4FZuU0mSNDsq5on5SuiMRSaiAsj+VQrPXw8LyCtavXtX83329p2Km1XoVPj9BQ58keoqFDKplBvSK6AlUab8B0/gMtoMa1VyjiUhMAHRCBa6GBDZcZM9lE2rU+227YscMoBNUCPVD8gFGEq4YsDt3+hRAZP0NstR5bk0MRZV23O+6gnq0n8rcTMRV5NhABjefi5IMYgG/ea/4YrfN+eXkkAigg1kYvo603LlPj81MIRqLKbivbKcK9yfW6fErmBpNjmAolcKNO3fw8acfI0at8H4XhawrMF0rNlzxzr0TsY/JNI7yTOn369xHdj+LTmbzOZxdHIkVzMwjsuCZFRMJDaFRaSh7hTJdmYtLgXY8QzOriwURaccIqJCtni1kFAjjXia/ou7A21qlpoAFCQS0cwwQMEChYs5Bp2NvGUoMYNEH4prguqedYv0DZm2Yb8bzL3+XyaY1/zOXlyqoq8BOPI5qpYR2p4Hx8WFMzI4iOhpBE3Xkmxm0Qy10gk20enV0+jX4QDmKjuwI91E33m99DfoQzLRy/pkriEb/zYg8Am2CjkEcMslPTxuX/cvfc+1xT3DBBpf97Px+R3B54+P63P/NVzdfZhAMMd/HfGUDl/ld6s3r/+QXeLICAlg8XWq2m2uQmeEGPpoPxfPzW2kOV4vHiG0cT9lPj+Fo+IJhBwbamK/PzweB4UE8wkAu+71dI8yExtQD5I24Jh/aA6AH7zkIzBteYriL+dQGQBvIJUDQy/Jm/xgAzXfX532XdWvPtsxjBssdoOj67w24PyB7IDyk7zSR9V0vK54/jfSoDwdAbGEJXs0jBQs8duUgsMt3MQzJvj+IIQ3OlV7PBS9snRhWw4CKMpk9hq31s/WngY9GHLTP2W4D/s2ft/Hhd9SHHpZmQQt790Hgju8zOEY2n/keNh6GP9lY2Tw3rM2ynaUU4Em68D5s39u29WQ7JE/p+VoGMruMe8ei1lxnmyi95QVoNOZBJ0ljv7d1ZM+z+cWNnO1mgM7WkXtHR+az53C+6RqvthVrzzhmubuOmbJsD//v+sftGfydnaH5cxC0t7aZbRi0EWyX8BmP7W5jMYiT/BB8/kOA1wXDbNx5na1ltsvm7iB+avezuW1rz/rf5gv/z7OU/d4+d3iY+6uAmIcbGX5pQC+/T9vOd+K8ccFAN9eNsBoOve0/a9cPbafhVuxTw6osKMbxHnwfa9ebOelJ7hh+a/1rY+X7P/6n/7rPBvPGnKgcCJPMYGdKv9cr1GOGzxY7ATZW7TUQjRPZIlF8oGMxOCCKf20TsWiUOqHvwFYDygyc5jPNCJnhZNv4xxahGSpbVAaw2cKzKKQtSD7HGM4GsFtUgO2097LIh0UbLYJoRtZAQktPsIlmzF/2Gf/tNKx9byQWzNDafc2AmzE3IN7ekfc18NkiWYORPnsHA4MHv8s+oRPAzxiBt4iOix69LXZn97PxMYMxCL5bJMkt/LfX8v90BmzOOMPkIoQKLlC7Le4AXLKu+H2ml76VWiFIOyLAwdjAvMYBow5YpV3h/S0KY8x09pF9j+/A5/GAa30s+QPq6XpBFWNB8zrbEMXCYIEv0GlzLCjrcx6geD3nMe85PT3pDCCLuglkdgcrFtTiTwJ+HG+2xTESal5k14uEehsxv8v5ybXDNvK9VeTF0yuzwALHwwImOqh5Gj78zBY/r3VsCAdgcL7bpmXzeXBTYf9bZJPf572MxW82gH3iUt4iAhL4hyxopseyb3hwZYo4jwuSNXijVe7S7XmdGzt3qGAGgCLHgYjYWd1+EIn4MGLxYYCFC4cn0fcRxI9jYnIGqeSYGNCxRBLxWBwM0jHjrVpkUaxLtCtNxMMxFQBqkr0Bn1iFJRboOjth9RNpQbPwTkNat0U0WjWle1MCY3x0BMFAHyOJpFg7jZabW1SMpKQGK3NXyi2ULuuoltq4OC3i6PACuWwZuVwBjXYDPn9P6cYs/EPpa0oCEGgka5P2LJ3OYOPpSxwdHEmTuddsS3eW2rTUE00kuS5ZZKcthjAdfDK1YyMJfPz5x3jnw4diokkSJV/G8esT5M4LONw9wN7WvtjmSwvLYtUShD87OxH4TKZcLBbF1WsrWF5Y1FhnL/LY2dyTYzM5PaeCc998+71sEv9QXqPTaSA+MoThySi+/MWPsH59EcEhH2qVgthr6bMLlLIVHO6eYmtjH2PJGdy4flfyNUzFfH34WjIjCHTwoy8/xmc/+UhFoKh1fXp2KICc2qH5HItJsUBZGof7x9IPY0Ezpl3z4Jsv57F68zr+7X/338EU5STImoqE5RxQsoMAdLNQwXd/93tkT88lxRLyM+AQEkgqDeZaVWADGdEPHz3CT3/2Y9mFy8KlK0BHdlEuq8hyMjWCQrGGkzPH1CVgMjUzg7mFWSyuL+PmvZuYXZ4DAiwk1pMGNsFnAggHO3v4+u++RqfRFWOMrL3MZVYsnsSwSwdmUIvSAAS2ErG4CqGxgJCKxG1tiwWXTV9ibGRcqfntek0MMTJ/eLBPjI/i2p1b+PjzT7G8vgofA02NJuqlKmqlMi4oZfLiFf7+q79Hv8fAw7wc23wxh0qjiECojxv3V/HRJ48wMpVy7G5Wm+6xsGBJ79EolRXE2traxvffP9EB886de9JcPTw8RjLBIlIzYkDfuncb45MT6AcJYNdVpC1zdCIGdC7tioSljy9UoNPXDwhYy+eLYgeTnf0P/+xPMTwxJlCCjK/5+SsIBzrSXqfdpx3cePVKAe2m7DZluWpaJ7ML83j00Xu4evMGEA3pIMq9pM8iyC0nb8F+EwCayeDFk6c43NvHWMoBItR5FMswGsPswiLu3LuLh++/x8qOaJXK2Hyyge0XmwoIsCgXWWd0psanRwXckwVKlhmDS7VSDcPDY7i6dk0MfEonPH76RKClNMcXr0hW4879O7jz3rvSyk6fEmyuoVap4Pnzp2Knku3GLA8GsGh7LEBLe88ioZQjWV1bA8Yj6KXLePztdzg9OMKzp0+x9WJDTNAYC6kSjCDrr1aFfyiM+dVl3H/0AA/ef4QrqwsYGo4LyOs32mLWPX/yFK+evRCLfnZmyvVPs4FSsYB6tajU8Ga3g0avg+t3b+tdUiOUIAogHhxCvdRANVfFzsYW9rZ2tY9Q85/MtXazqXE8PNoXwMKigyQZcF9i6jy1GVkglVqQwUgQnV5LtCg7A5E9SWaGHa6513Bv1xkumdCZgOA4ta5ZQHM0Na7PCNKPjg6LfUqGHecTtWYvMzntxQyWEPQmODs1PiFQ7yx9imqnhes3r+GTTz4S+E0bXS6X8PpgX8VZ+W4cJ/rHI5TnKVPq5VTs6wfvPFThWe7546OuYObTx0/w7PlTZdJEYyHJHBCAW5i7gqmJKTGKem3O6zo6bT/aXm0EBvvojOULWWxtvUKtW8ZoIil25OT0JK4sz4sFTcCUxUqZpk4mbylXkYQQs0u4v1JKgecpnhFoZ7hHsDDgnVu3MD4xjJFUHJmsy5phpk+rEUChVEe9QpCwjbnZBTGYKZNEe0kWI6URgsEA3v/wPXz8yftIcj4FGCHrq8Dkb379W/z6N7/TWYiFzzIZd54ZioSUGdHw1iXZsSyEyPPR0f4Rej4/hiJRyfOQ13j9zi3MzS/i9DwtBrYcRbLxOl0FTwg2UGuf5wpJofh6aLN4ps4io249xeIK3Mj/SA5pjtUbBNTPxPZi4T2usyAD1yHOv672X9rG+flZ3H1wAyuri+j33d6cv8wjy6BlNofz4wvkL4tisFPGZWJkHNUitfTr6iNqUAejIcyvLOCzH/8IN+/d0jno7OxUev7UZj8+OFQWFW1lOVfCWHJMczGeSCiDh/Odge3V5UWBiJTNYnCA842M3N3NA2XdNGtt3Lj9ANMrq7go5BVMvXnntsBN6qdzjzs8OUKtXtIZqlEvSqKMe3qpfKn1Tvs2Mz0poDKfpVTYORoVBvQcAM3CpLSFwyMsTBhGOBpSILBUL+P0Iu3sTgcKZHbrjkEXDbkgkSP9BFBvNVGqsI9q2l9HE9TWZuaZk9dgUWj+4XqNJqK6zheANMC5D1DSi0QE7pHyS8NxR5aoNRVoIph+Wcmjgz6mF2Zx5537KtKpAr7ZSzRKNYGs0WBUfUQAOjE8grGpKemdVwVUM4uA0lolVPN1AfHc12kvCAAQhOS7Lq0uKEsjmmDh0mN8++T3qNWLCmKqFg01u+mrVFl7o6z1w/2Ltun+g3dVG4N+hks9h+w1M6W2d3dBiULzeUTOKpZkNylbwzaQxMDgy+QYiy5PYHLcZWxKEsXXV3Cd+w//LC8vS7LLZDfCQz4VP+UzOaf5XQZ6Kb/DQBrP+wxwUl6DGXqp0YQY0PVeBeVeCf5oH75oD9V2EaXaJfyBjrLdaLMcGDhQV4khECtqKEDXSRaYRrDWtEeKoUxD1KtTY74lpQ8d8OVkHxhE4HrV/iES1dtibfJZfc7ffAOgemC0gaJG6uKcM/xAQNRcKcMAACAASURBVJgXJGHWgP7vAY2OZNQRUObAJCfFQEDV3kt+rUe4ot654SKWoat2e7qwzDS0thnOYX4635nX/NDn5v8HAehBQMpASutDFkq3fw8CcbSZfI5hDYMAuBrs/RkE1/R+HgOav1a7+w5cNsCcALQBesI9PIKV9TfXvIhIQReEIgD9ByQrj1xnGA4BaMNv5E+LdeueZ7gRPzd/1sBRAxxJGDLGptkdfoe+MN+d1xmAb+Nnc9ABhQ6ANr+cBDO7VpnGQUeA4R/33m8BZANibbzMpzYy4OD7sI28nvPLfHQ+18hjg/fg94wAOAhO8h7GUrZ5YBiZgdsGcNsZgD8t69v6wa7ld1OphEfWdEEC3sfhXIOyGH0FUmydGeCp9kQcMGwgNX/qPm0HctvvuP7ZFiOhGhN6kCwnEL/r5h0THdg3TU8mllNRQHH3bQE/Ymu0aQY2s/9tLA1ENTzK5pPNawNCbR7y/4Pjxs+NtGn3HHxHW3N8LwN+eW/DBgdtjT3rh0D5v7L2PNvF+xgORGa6zVtrh81fexebO2ZHBu0L+9sCIvzc5qzNL0rZ2bNs3fF5ZiNFUuN5yZt7IvI0na6/5nTT4YmD89fapft42RBmPwbfQevgf/sf/su+RVQ4UQ1Rt8nKm/GhP2RV8kYcIDIyOLHYKGnueYveGK0GXnKQjIlsA6mODjim65sNyGO4Wlus0wzkHVxgfL6BdDbgNjGsUw2xN1DZZDjM0Nm7s/2mTa00oQFdph9Go2yjsUG0ZxrwTQeM7+M0sZ1WMdvHQTJDasaVQINFsnhfM6J8N4vasf/ZbouyDBpn6euYCJe3adiEt8nGdzOwlmAM20IAyqQgtPA9I/wHBwSPqq8D4xvD9INgAYtgeTIfbqN0OxufJ7BzyKUHsJiTWyCO0k8HQimYETJlnFwJ+9NSSgwk5gHeRYJcJJyHE4K3JiHCz5SqUSg4w+Wl+hD8YbvEomg5qRS7zuYfn8cIu0V4TFtac9bnseaariovmVHGQiagT6dDALCn900gWIXYlNZSfuM0h5VO4oPP00/nMznGYoOQmdZuC+g11jTf1ZjetiEMjrfNG76bQO6I08fjc+1dB4MrdvCyqCcPm7Ze2X46IfzM5gjbw98bi4pOHdvEdU4WBxnfdMCpI8wxkCah34+cx2jipsA/ZMS5wEFbqbJkRju2V5fZ3mI6R4biSI4yRZysbGpDj2BsfBoz01eQSA0rHY8EbTq5tWJF7EF/q49IICK9TVZPp6YoHaBKsYAaC0/lc0p7zl5m0O5UHTO4V8fclUm8++A2kokhtJs1aTJbMIbvbIfQVr0L/q0UOrjM1nB+zMJBTaBPwf4AqvWK2DV+fx+RxBAC8SHMrywppZ16u2RpcW0d7OwrXZ8gDRmh1P0lOE2Qg2mt/oAPvkBP6aY1pmr320hNpvDplz/Cxz/6RM4x58TrnX3sbLLIVR7lQhWvt1+j3WgJ/KWmIJkaBH8JQHPaJoaTuP/gLq6urogtUi3W8O0336vgz9BQFDdv3EahXJF2M6VHWswEaFZUtKkbaOKjz97D9dsriA4RiCmC6fSVPBloHZwcXODF8y2EfQmsLF8TizAeYZpvDYfHByg3yvjRF5/gl3/ycwzFQ8iXLnCePXvDziF7LH2WRSlXFjBO0JRFIFlwjnaQUgqUdmAf/PQXP0c4PoRKrY5Wm/Ijeyhd5lG6yOHxN9+iTF3QJouIuFTUsUmXIk9HgvOR4CSZz59//pmYzeeZc7XjIpuWo0ZJGV7jj8TF+CP7iaDjUDiiAk7Tc9MqDjSzMIN8NYfLfFZAvw4b7Q7OTk7EivN1IZCWf87SF6jWHfuPTj1lHH71q19hauEKwCr0l1kHPmQv9D6//vXfolppYXJ8CiPxpNiC/h7ZGzVVgZ6YncS7H76Pew/vY2F5Sam+DBiUyCqrVHFxdI5XTzfw7d9/L03M4dFxpeA22zXkyzl0eg3cebCOTz7/AKnxlFKTuRZL1RoucwWxrFoMILba2NvbV0ou58yNGzcR8ofEgCaAxX5dXlvFvQf3MTs3p2KMZOpyn8un08iepyVtQJ1UAn5k+3WbTvKpWm2qMPC1GzfwyeefqVgWC1UuX13D8HAC6FIy6dLZ6jL1lNNilxEcpU3n5+zPazdv4L2PPsSV5SWhUgRrlLJNOZu2i+xTfoMBRWpLbz5/if3dXQGiQRVCDEqzNhJP4L2PPsYnP/oUC+trAqD7lRqOdg6w83IHZ6+Pla1w+HpfTPVwNCA9Z6YFUjM4SKmF6VksL63hnXceyjEt5EtaTwQcTL+Z/UYQ+cr8rN6B89HZwzoOjw6cU4AuVq9d94o9BpBJp1Vw8TJzgcXFZQW1VtZWta9xzMmoI7ObQDSLeBJUHUuNCvijtnOhVkFiYhT33nuIj7/8FO98/L6kfcjuhCvnAJSBzNEZfvPXf4P/+//8vxDsB0CZSxYf5Omf+svs10AshNmlBbHvCeqkkiOSIqAeKTMizg5OcLx7hFePN2SfKXlDNgznBLW4c6VLl5afSHiBeNMJdMwVehitVlO6pzwT2PmPrEvuoxaIZn+0O0zR9uk+XGvUv2Z6O8d0YWEZM9NzKvBY5B6gzKq+dM/5HJPx4j7P/Wp5YVkBVTJsC6USmr2OQP6PPvpIwXLKvvAvx7Hdc1l4tBsEd3k9AaWLbA7TE5P44IOPpBvP/TM2FBPoxWAoC0mywCLbQft5cLCPRDSmviATs9Ps44TyO4UK+h2fJIK4j8dTUTTrNWzvbuEydyHW6fTshIDU5bVlrT8WKqOuLec/01MZUCBbmWkJyrjyOWkoAihnxyf67O6dG7h+/RomxocRGwppfFgErVJtInNZkcwUgRLaWtqiyFAUZ2dp7GzvKcgUCPnVZx99+iFu37yqYAe1sXlmoLTJq40tPH22Ibmt2Zk59Rd/x6yv8+NTZSgRoFtZWsT66lWdt779/Tcqnih5Hso+JBNaCwzillnkk5kmPB8GI0gl46ixEGql4ork+fsoVcvaM3hWOb/IyO4RAGy1+3jvg/c1VzhP/ME+MvkMXr3a0Liy2B/XLIELTnzaHMoIcN4PRYOYm5/G2tqq2OuSbymXZQcYSKNti4aHAK9wIEkVUYFlLMjoEyObwZT5pQXce/eO5EDaPZ5B8zg/PXX28jKnYrqUVpifm8fi7JL2LO5FPAe+evVSZ4yZ6SkVAmZWAM84qfgoauUWNp5v4fmTTTF0r926hw8++wmqCvrkdUbj8YvBMvZRNpfF670tFSGs1/Jo1Csq0lwtF6ShPjczgds3b+LKlXmdMZ5890wgLG1/PBKXfi91jXlGpKN9ZfkKltaWBCpv7u440DgcVb90msxwCAu0tULv7AvtN2VqXDsGNBnwJA9Qx5p7Dc/rJsdCG8Y1xvoLsnnUJSerfXRUMh30E1LxpOYqn8kzU5lFRFtljM9O4867D/Dg3fuYmJ5SUJASVTsvtySJQca41egID0VVvFE+HguuUpO2H4SvF0C3QT0SP8KBIZ33rAg1g4qUVGJwIZ4cwnk2je+++xpn5wdimLOYrcgrbScxyYxA/iRoTCD4xq07ePDuQweGqW6Lq+F7ls5hY3MT2YsL7Q+ct2Q+c54IWEHA1Zbp9rUGFciampG0EYF6BqzKtSK2X20r82lybBLXrq9j/sqigmkMYPAP78E/BEx5ft/c3JRtZDCQYCE14anZzUCiPwx0fR00UEO2doFw0o/EZBSNfhWnF3uoNouIxcnEZAq+y3o2vMBkKQxwYwDLgZ8eoOzJVZhvGpV/53wGwwgIQjvgiqi5K2JvPqYkGz1/VwCHB0Dz+kHGocBpr4aRgR/mG/JzAzApI8O2c6/iH5M2YIssiCL/3udYkuaDcu4L9OtQuuitLIiBzN5uK7kZww/smYO+Np9tgI357YaHWL/yuQYKGdnMQEz29yAD0sAqkjYM2LXnWh8PtsNAqzeg0UDRPgFkHiJtuAVt7uD7Muhs4LYbA6c9TVugdg3IE6j/PaKf3YMEk0Fg2EC6N7/3xtB8+0GAUf3UfiufqnH05Er4LH7X/Oo37zegc+3e3YF97vsOoON1Ikf6KV7mGL5uTJzciI0B/UYDkI2cyOfwc8NreD/1h1eMcZC0OAiK2nowMNPab9gL56xJb1ofDAKONj42R62dtg4G54KxYp00bkR2nH67EVAdpuS0rQ2sNgDa2mzjRADaxs9AXwGgHi5k+Br3DwN1NUae4gF9cMMctZ5aLmjS7rrzFvcyt24diZUZXoZXuTF9W6RycB29naMO0La22XdsTRouaONm2BC/b+215w0Cu9avPLva/OBzbC1YEMEAaRsPC5b8K/PYY8cPqi2IuOfZO+tja7ddb7bMnvtDsJptsznBaw1I5vvqvbpOL95AfAPFhd1FIrp2UBJ58P4KtFHL25O7HXy3N7Yy7DTYB6/js6290oB2L+oM7GCKAL9oC4y/Myq/TWY+kAdHHnI5iXhgM8CYD+Q1xgrmy+pwEY3qc5MxUKr4D9JwzAjYZB9kIPPfjpLvJD1so7MBMZCWk9wxkF0Ezu5lNHSLfNgENFDUHF6LflifDE4+3tvASouYsk/sGns3abjhrTyG3cMWg/qIDAwP4LWBoYGQVthA1MwAZBtImyi26Q7+fzByw3dXIRFPHsK0wXgYZh8agP2vmyA2DrYBWpTDfmpy8xTlbf7ue25B2qKlU6qN3O8io9Y2glt2KCIL2gwDx8WAXmujAaYW1OA7WNFGi3BKZ9cbZ/YbD318J7EJPGa/DszUJfY2NV5LUNCYw2bQ+XsegvgeFuAgA8TaZpEyzXcvgstDnA6Pfr8cMH5HKTwq0MOUQzfO1pcmA8NnGfhugR6+G+eXGWabg7bQB8eaTAk67LyfyYrwe7YRi+Xt6S2y/ewXrhse7OnwEOBnoMQkdGxsKYHBf7Pv+D50bOgMjYyN6bvUKWU7WIiR91ORHQZJGs6gkY2mtdjrKqqpYl/hmArptTtkvLD4UgIdhBAJJ6R9GAnHMD2ziKXlNR3cQwEyXXoCHhs8KMOPMDnPHeJWHbSbbRUuZBDrMpNBq0rJiDKOj/bx/Olj+PwdjI0nEI0Fsbgwhdu3VpGIsSBpA5GAD4ViVhF/GVhqiXXI4Osi0B9CMd/C4V4Wxcsmeh06DXHJgtChIthBJnSzW0dkNIWFqyt4+PAdrF1dlUPK/jnZJ/i8jd3NHckTqCBbICggQvOCTm84qFTW88sz+EIBTF6ZwAeffIif/OInCI6Nkc6Lb//uO7x6uYliOi8WVFqFp6po110gg1rPl5cZOdDBEBBPxfDgnXtYX1nVGiQATYkGAtCM9l+ZW8Ds/AK+++47rbNcPq8o9sh4AqV6Dtdvr+LO/euIx0IoFHMo5/MC+kv5Oo4PziWdUSzUkUqOS95gNJkQ043V1Mu1sgoY/vgXXyAxmsB55hTFitO+5frc3ztApVgGugEUcy7tq9ZwqXy0w1PT05JnIODx7gcPxSRlxJsUaOpsMh2YMgQ7rzbFKuchqVZljqNz1KSbOzyCoXBYY8oDFjMXZuevCCAg0/osfSYtSzIJP/vxl7h6+zbqzZa0tRuVOnLpDC7OLzR3Z2dn4A/5UGtXsX98KBCaTh2ZmAT/uJ4W55cEzvH7GxuvxJKnjaFWKdfLjz75VHODaylzQRC8KL3Fvb0dfPvt99JBX7iyKFb/8d6+gGVKffAAlhpN4cPPPhUAvby6BH/Qr9Rq9icZwpnjNLafbOH7b5+K4cs+ZFvYX9Q1DYV7uHpjGT/64iNMzkyoKCGLjaUvLlCqVFmmRQWgODbnpwTmj8Q2p4PLVGIWMCKQTlvBgN6Nm9ekQUuGHouPUK6BYO/h/gEOXx8KxCczjUzhaqXhGAwsHOoDbt25jfvvvCOdTupREpwnOHSwvyumKe/HOWQabwQIabvIgOI8p/NNQHdhaRkY8qkIaa6YRaNZQk8MzSAKuUs51fVyCQd7r3F+ciqWN+cZbSQlAsi6fP+Tj/HlT36CqZlZSZ2U8iWcHp5i69kGqtmi2OXnxycChMnw4TiQqVPvdDA2MSk2GzVg+Q60gdQF5l6Qy1yqeBTBfGcDR/V7gs50bso1yn01EYlFcPfuHczMz2H55rrmoq/b16F9Z3sbT7//TvI2ZLGRpce5TDtP3ei9zV387m9/q+fEwhFlcvDdm+ig2m4iNpLC1Xu38cGPP8UnX36O8IgPoG9Nj7oI7G0QlHmF/a0dbL3cQCLCINKQ5hQBOrKWL3IXGBpJ4OFH7+E//E/+YwQno86fZgGhdAuFixwOtl7j2ddPsPt0R4USCX5xLyiVc2LXsoAki7o5ZKHn5DTSlL6pOk1FL1hMYILzi38YxCWAwkAnHVeOJYEkrh1jcpENSc186o0zq2JpcQ03btySDUxfnHkZSDlQu5POFa8nA5MZDMloEgtLK9oDRXAgKSAY1hxn4UmytwgeU07BzrJk37vvOgeKrE0GX5YXl8RQn5mcUrv9fgcUjYwwu2dIBGFuVCyISUYz7RevLRYqmm+7uwe4SGckQUDNZmrAU4+21+1ga2cT5+enSs1ngTNidXfv38G1WzdVmO3knO9U1r5LXXiuleXFVelMT07Mqi+ZeUOmPQOfV2amMc8iiFPjzH+Qji0ZjwzIlMptpCkT0PchFk8KgGZxMxY4JAivM1oAKsT40acfODC4UYWSv7tdvH79Gru7r3F8coZAOCLgS0QKnw+Z9DlyFxlEAn5cmZrB4sICrq45SZnnz17iN7/5LTY3tuAPhDG/sITp+StoNOm8u/nBcwdZ7nOz04xNotWuSwKBRdAq9aqyDaiVTLY01/XC/LLOAzdv3ZHtOTk/ETO5Wivh2fMnYgXPTE1KLmuYZzVmCOWzyBUK0jsn4DAylpTECG0c1y1tD88WtJEEosk+ZbCBMhW075QN0fzstjTPuAcy+LF+bU36xwyuVaol9SPPwJxXZLOSpfqzL36KqYlpUVN5vmQGx3n6FOeZNFp1xxh24AUzvsjGi6FV6+PyooxnT7ZQb/TwyZc/Q2J4FBcXWUkAMQPIMZT80sE+OzlALp9BtZQVA5pM6ICvg6nJcdy4cQ0LV+b0Pt99/QSPv30qmQ9fP6iAKNm8dDBZtLZaq0hWaPnqChqdNl5tbWo9DCdHBLKFA64ooNOSdoQlgnMdZtfWnGQdvz/KgnjDI9KLJvmEezQBdxIdSnWyfqNIeOdoARIsXD00pGLDDMpNjI4rYMxisCyEWGgVkZhI4suf/xTvf/oxhsbiAJUaykD25AJ/9zdfYfPpSzG7wXofCCpQof3PF8B4akRsbAXTh+LK3An0CQq6IsE8703PzUpje25pFtFUGEMx4LLQxPePv8bLjSciP1DyRefwMAu/efILvZ4AYMqLsKj03fvvIBqNKYgZonxMG8jny9jfP5Sd4NygDzEu36WnAnE03LwfixpyvY+mhgXEc87RXufLFyiUc9IoZ/HG2alZzM7NYJzzNB5FdMgx4Ci9ZFKF3E/SZ+dOmqhSEbg6NjKC2ekZScRRD73db6LRr+OieIZ+rIPh6Rh64Sb2T7dwUThFIhlR0JEFmSlDYUAIn8W20ZYaBmCAJ+cEGdGDpLKhsCuy5wAJxyC0wnvyK7nuxSZ2gCLvOYhXEIA24HYQRDGwdRA8Mv960K9lEErMzIhj7nPuCvD2ZDmt9hDP7q797qzBNghYGWB8GwBlv+dzjPBGLWgDFe17eu/gW4mDQQDLzX0HcJp8Be876LsKWPOYpWwPrzHflLbGAKF/HcDLvjBA3vpKwL5XdPENUNdxDGH7S3/Ovq/v+N7WjuJzOJcc+9bVa6J/Ys9hf/Df8hPrbh7QRhk4Z8Cujafu54G//M4gMP8GwOu5+WBtMoaw9RXn/GD77Xvm51pAwfpOxEQSNTwGO/EBgqcG/NEW8d3YNr6HiuV5bG1jHfN3ls3GsTPci+03xrK962BwwtaBOzS5AIJAPm/OGb5gpEojWRr4bGPG9th9ea2RGflv57O7WhpsP/8asG1YhwMMXQY230n37TkQ0Z5l/W+BGH5H4x1w7WZgwNpt4+mATifp8iZQ493TyJb0OUSGa72V9FQ/eFIPhqGpXgWDBf23hRat3zRivbekSc1rrz953rT/y74EnKSJYSr8zNY5/z0o+WprxvrW3ccFwXkPm+eDxNHBZ1uQwnAm9ov1hZ1xB/FEN0f/sMip1rz3Prx+EJP7IYZnwDLbxT41HNVAaI0zpZR+oM1sNpbvZfe09WfPs/WiiMCABJCBzTaXLIDzNojjbLitT9//8t/+Zy585/0ZfKAZajO2pt/L71gkh5srN142yKj+vI4PMLDYOsIGio/i5OQ9yPwwlN4YidZYA5ltUAyo5qL5IaPTNg9jyrLNXPgmAzI4WINAuwGB/Mw2aANEjAXN57NtNoj8nO+s1CWvGqktQLbDBtQxS13KhoGhg8xwRVsI0HkbqwHRXNQGcA9eZ1EFW9A2aW1im6F1wKdjeJoBssJzkhvwNGss2mKGzMbbDJgZVjPwZjz5/hxTMcA7DnA2sJySDgaKa3xjES1QpgTxPjSirt9c8UqTROE1dLoHozEcD8docsaPz1CfdToCoO2deH+T9bD+NaPLZxJEtdQX3sNAaI4TnUc7KJnh4f/ZbraVz3bzz7GhrBo878tnkklpQIkxt0x327GNXeEPsizMeFskivewwpmcP3xXxwqPaFOweWHrg9/hu9o8EZBcdgU9jbVvmu1WxIrPYHt4uOX3CDbzvfhO/IxOjyqMe5umjTE3VjPa/IxON68nO0VabF4Ek+wFXk9wk/1BMIb9SACaz+ZGwjMLHcRgYEiF5yiz0e35UCSzucqUaRYPmpae8vLKdVxdv4FwKIhWs49WtSkAmqzfeCAsAJoU6n67j34baHepZ+RSyxkMISBG1tnO9gbq1ZJA6PGxGNbXKD8xLc3ZWNSHcJDyICzA4OaYUl06xO6G4O9GcHyQw+PvNtFpheH3RdHvhZBMjWruDMWjYjSe5tLwJ0N48OEjvP/+I8xemRHYwkJ3R/uH0gje3dpVqm0qmlAaKfuQDna31VR6sC/kx/7JAbr+DibJun1wC5998blAETqtT757jpP9IxQyRSTjKRQv8y4lse0VeCXgJn3FOHwhprAFxYBZXVrW5tqqtvH69YFAj2aTRYYCuHbzFjY2NhAIBjUH4knKErAoVxHjEwnceXAT8URYjhXT/Am2ZtMFnJ5e4PQkg0ymCJ8vhJHUMMJks8eGMO4VbAsOhXDj9g2EYxFcFjMoV4sKSnHOZi4uBGpSQoQpyAROqA1eqBQQC0adhIkKkwScpmbIpd0TBOQcI6B1fHgkQECBrz5TXslICMsJHh8eEYBCW2Mpk3IGOw3pTHf9PYEnhWoJy6ur+Pf+o/8Ai9fX0Wp3VYCoUazicHsfr5691LjJmQpCRa0uS1mcZs5xkbuUgzY9dwU3bt3Ehx9+qPXA+ffs8TO83t1HrcwiPU2xcxxQdQ9jk6OyIZQ3yBWyKjTGAm9XFlekuRz2hfB6cxvpw2MBuWRSkV1y6/5tPPzwkfQ9KbFyfHYscIrz/OzoDM+/eY7seU7AM/uILHdKPZSqecDXxvUbK/j40w9VWIvzlnIY6fMLlGt1VfwmazubuRRzTQcuHqYCYQF8yqiou+wbAtAEgelsMm3VbFKzVlVKL2VnqEe8sryGiYlJMRjJDFY6fqspJjX1L9WnIZ+KSnH+N5s1ARB0xOLDKWlKcrzJ8Jed9rmiwnQECBxOT0xL4oR/OO9b7bLAdgLntGVs82X2QhIpZ6enmrtiB7ImQyiCWrOJew/exc9+9Susra+jVKurjRcn53jx/RN06234yc4lkFNvoNPrIDUyLMcsyywb+HH77j1cv3kbd+7eAkJALUdZlhKymYxkcigvQIeVNpRBPo47AyCHJ4cCC0bGR/Djn36JqzevY3p5TjICvm5PBbUy52nsbG2r3ZxXa2tXBQwQDDzY38f5ybk0oCnBMTI8jFjIFUphNgblN7oBH3qRIOZWF3D//Ye4+eCeY4MWS8rI2N3YxNHOHoZ8QcxMTOPa6lXtpeViAWcXZwLiXh/tI1fOY2x2Ev/03/rnKmRYrbqMJl/bj16rrUJdB5t7ePH1M6SPz6QjzXROOhgs9nplcV4AFyUTuGex/XvbW3j+/CVevHgmRimzpRisaKGFWDCGZNzZyNmpae0dbTpeARcItkAz5yGBP54Nnj/fwPT4LJaWlgVuV6sVBfb29/dUrJGAOO1bpVbW/CKoODHJAnpJpwMedJk3XAecn3SeyNSkk8I9jGNP7WzaEIpE8KwbjzFwGhbzmfrKjUpFZ1hez32bjHdO1lqlJBCG8gtHB6+9WhUVnByfCjw7OUnLZsVicQHo9+/cVp9RCooMdKb60gY+e/kcu693VGyPUi1DibjGiExsZniwyObI8Bi+/PxLrK6uIzQyJm3mYjYrTXUy5SkDMjU+hsmJUendMuDTqFXENG53fDg8OtFc5fomoE+mfz5XQK5QxNnJKY5ODvV+d+7e1jsRmCVYyzMEs0IIfkailNCaxvr6Nc0nPvP49QG2Xr5Q5sfk6JhA9oUr81qLXHNkWLOAYaFYxvTsHKZm5lBU0SFXfI5rhwDU8EgSqXhcMlospEh5jBL39gA1DpPqi5cbu1hcXMXY+BRGxyaQKxZUbJb1AHgG2z/YERN5cWFemthsg851vbaK9r3YeK5gRSIVV8CSUlZGZiFwTbtCO7i0sCCtb4LpBOWvLC1qzyKTmprblJ7hHIomYtr3qjVKXLW0J/GZ3V5HBWXv372H5ZVVHmAcW6xLm0rAoS19bgZsGMiRxqU/gnKJ8zWG6fFFJGLjyJwXcHySxeTcMlbWrknuiBJQDDBWdZ5po48O0ufHAuA7jTIu0keqyTCcimKJhTFXVwRSsqjhs8cvVV+iVW2g2+xifHhMxYypwbT52AAAIABJREFUJctgO8F1Mt+To0nJv7CIK9fN6PCYbDGZ4VwXBKDbTefbcf42mN3l1fNhP8Wlbz2qYopi3vl6klLhWFNnX+SJOFnm7szPfZ5+ATWWSVSh1nqYwVHqpgc6KPWrGJufws9++Ue4dvfWG41Q7v/1Ug2HO4f46q9+g6OdIwT6fgwFo6qHwaLYvr5PwDZljCbGJsWu5r7n61FvOOZlXtaUeTQ6OYGRyVHV7+j4uqg2ajg4eI3jwz1l2/E8qGwPrkmPeUnfTu/oD2B8bBL3HjzQWqW+qc7EPadhyqwJZtBwjrGWzOrasgJbBgCwD2gn2Ufc52i/uL+epo/R8zFoW9bcZX/xDEC/g3slZTq4dzKQt7WxqSAKbRQDGwzs8ho+kyDB+OioCkgKwJ6dRoD69Wig7W8iUz1HO1gFhtrI18+Rq1ygH+S5nQSklgpgG6nKfFPO5T8EhJzfxrVgfiWvoYSfgUL0P1lEW+AECRpk1gUcwMzigwauGo6gswTrEHv+s7vesVUNxzDf24Ab+z2vFcEn/DZD15iwku70ZCBp7+RLBpyEgoF45nPTDhogNAhAGyBvbSOzU35g5y2LVqC7V8jdfLrBdzDMwsBQB+y/LYTHa4IBR/Ay/9vAakrnCEwdkPE0oNcCAry/+d82fizKaL834FFAsQd6cT/kexoYxxpW1t/y0f0BD3dxbWKGJX/PNhqeooBu3THnmSFifq29g42VjZ2BXgaC2bMFkAZcMMBwAcMPDPuhr2S4id3X7sOf1scGCJN4ZgCjI4450phhJQxqc53zWhdIfwuw85kG7rJfJaHI9eWxoA2YtHVhgKWth8Gxt/EwHIf/N7DX3skx9B17exCYtHlqwSCtMy9gYucoy4S2QLuBkuxTB3A7vMb6h+cwC2gYKK7555H57P60BXoPOK1pm+82f0xz2daHMaHtWVwnvIY+A+9jdrjZfitL4vrNBTqaLa+Irqch/naOuKCJWNQeyO1skyMS2PM5fjZ/rf8tSGJkwcGx4NgZfuj6xmEy2vs84N/Wo9kKraOBLIlBAPqHc8P6zOwGm2x4mrXH1oPd197ZcKzB+cS2vMWwHNjM6zmXZH9Y/NwLrA3a0cFgl5GQzX6Z7RPmOZAZYngRn/cG6/KkWMxuDWJamk//63//X/T5Ygag2uK2/ytC6gGMhmob6KoNIhTSorNG2SZhchTc/NgYY5+aMbAJYFIN/I6xXGxCyCH2Uvz5mXUUfxrIy+fSILCTrF32O/40MM/egW3l50qr9IqyGUub72pGge1zWlQGQLrBewO8e1VG+T0CnIMbDtvNwXUsVrcIbXLapLRJaJPIojDGDuKz2S4zMIPg5aDBsSq0Fqmyw56BzEajt0MJf29gpJz4umPyDUalbCIbGGn9YOz4P3iWF76w6B0PGDYReW/H4Iig66VicR5YkUsCBgKIWp6OdORtRVNdo/S82pvJzHawL3lfGianw+U0kdl+AcJecILXmpSFGWQDoQ2s5Xd4ULU+skAH35vvKA21cEDzivc2oJfXGTjNAzTf4eI8rfvQybDxdpuGV33UO3wItPfkTARAU+fYq6RqDGb2P+/FNvDZFgXnfW1d2brh/9k2C7iYZruYFOPjCpTwu1yH9r1BYJ1OGf/QaeRzLe3dqswa8N9su+IotLjs75BXIZYAtOvPoTegtqRBvMKPMtatrtL+6bDML6xidmYBjVYLFxmmhvbQ9QUwMTmLaCyJO7ffVdo5pUGL+Ro69Rba1OFrU6jDD1+nh0AfSh1n2nG73cdllgWGnH490+c77ZYYXqXCBSrVPGIxYGFuFNPTKYynWCwH6FE3tl5+ww5vUYuzy40zimYD2N44wbdfbyAUSCEWH5NeZ2SI7OUoxibHNe+OL04RHIng4acf4t79W0pfLJbzkgSh/iDByKO9AzQrDYwmxqQTyn6lc3l+eiamKmUmLks5OWLJ0RSmZqdw/dZ1gRu5ywKO9o7Q5eG12kR8KIZ8LodWrYWR4aTszsHRofqdAHQ4RpsVlrbu/NycxqVT70ojlBqf7XZHjDmm+/Jajqk0t3w9zC9fkSQIdZtv3buGeJTSGhUFOAiYE8DO5amvXEexzDXbU5p3s1CW07Wyti5wk7ZlYmpKjCDKi1CqhqnlBKXscMxnk2Gn7JCm0+CMBl3AZ3pySsxjso3p+PKAS1YXQUemn9erzh64eRlGKBiF3xdAyStsxuJqjXJVhXoWFhbUB+cX59jY2UKlWUVqIiVG649//jP8+T/7x0CMTlQXlcsyKrkSjrcO8XpzB5tPN1SwkPq/C0sLkks4OD/C6+N9jE5P4Be//BXe+fARJmamHQv2Iovj3WNsP3uFzRdbqFySSQY50GREjoylVPG+1W8qvZUFFpeuruHBBx9gbHQCaHZwfniM491DnBwcK+2aDufS6iKu3byG8YkJ9HwdpdkSgCYocnZ8Jk3wuelZ3Lh2E8vLq1rLZLO+3t3G0dE+Zucm8YhFLedmkBpOoFZ1gadipYpavYHjcxYVbQsYkvOqgJxPmqsHB0cCl8WAHh2RbWPQsJDPe4c2SjYEkS+5Q/a9W/fw+edf4vr1G9IOJPC7vb2rInJkqDKtmP/mPVVINRlBMBpErV1HMpXC7Qf3cP32HQUiyKaj/WPBOoLDLCBHkFwAhyeZQ3mnxdVZxOJhB1yDfZbF691dFf07PT6RBAfncIjFUcVYCmJldRUPHr2HlfWraHW70u+mbvXJ0THCfZ/Sm2k/eIjWfuz3iW3J8UhfZKVTK9Dw/n2NbbVSRS5NDfoLFac8Pz4Twy8VT6gNdDIZVNl9vYXL0iUisTA+//HneOeDh5hZm1dGP6VQGGi7YPG98zNJvOxu7whgW19dE2ArRneuqD4kU1GA3qxjvLKIG53HareB81wWtVZTBbmm5+ckeULN5MJlAY1SRfq315ZXJbVCNqiyoJgpVq8IpDs42sezjZfYPzlCcnxU+t+trmPiJWIpOX0sQkj2w9neEfb3drXexQAKBQVqMQC5vLyI9957DzPrK9o3SkeHePFiA7/73W/x6tWWJH4IrHCftLnHoBmdfUoU8DkT0k0OYFrg5roCczzLUEbnX/7lv0TQF8P05AzKhbwYlzxSU/KCbGiCBwT+KXEUHApL15rzhAxLOjjUox6OjUsORGfYIKW+yk4TmM4X3PymDWHBOkrziOXoZf1oXqfTWJpf0FwgYMc9gHOHxb64Nx4dHYiFrILPnb60gBlEYMFAsooIrn322WdYW11WWznvGfCiHSfIxUKJf/3rv8FpJi227cMP3pNWLiV0uI4YCCCI9vOf/1xzhfac4BSfQ2CL32FmwPXrVyXBQTFYpvvTRhQKJdTFNurgypUFsXLX125IEokp/6VqBXvbO/j6u28FVhHI5bqlHeEZhmuN/UXG+mdffImx8UkxhP0BBolbWrO//au/wuNvvlYwZ315CTPT0052jHOx1cbR8bkkNHjtlcUl6fnTnnJecL6TkEed2FQygtW1Jdy4fRUJypCUstq7WViOhVd/+9U3CIVjOl9Q575EjfxsRv2eGo6jkMsI/KUdfOfd+wLhGMAaHmNhySJ+//XX+N3vfidCATXvRW7oOvY71z3fk4GPn//0Z7h3/w4Wr8zre0HaS19PfX1yeiTQ//DwANVSWeuJTCxlzwWDGBkbUQ2IR48eYXxxER3OheMTF2xoNj2n0DGwuEfyXtx7yZxvUhqiH8LM1BKmJheVNVatdtHrR7G4eg2x6BAylwVHhui4rDeu5e2tDeTzaaDXQPr8CPnsORLxMMZGUm9k5WiXs+mczhho9ARAkyHOtcbCkb6Az8uMyLqCeQ0SBxqyi8lY0gPoQgLZaaOdA9pWduAg+5ln7VAgJACZOUuqhTISV/Fg7jHpzIXOMmTWci5T/7OqGiIRAd0McEaCYWk586TWDXbRjQGh4SHpfhMkphyJQA9KgfT6CPfD2H7JwG4aQ2DQfEyZZCwWXalUda94NIEZ1h9JpKTH3Wl2kEikNEcovUMpF2aoDSWjqHoB036QfmENr/f2kE6fiekun2+YhdIdGMGsGbalVqeMnw8rq+uIx4bR8PavseExzExN65xAcJi+BiU2FhbmMT05osLC/MvsSfYLg3iVsivkTtb0eeYM41Mp9Hx9XS+/JOV8cZ6lqHXPuctADGWxuJ9xXhPkjscTWtObrzbQbLSQiLHoZAwTIxMKkExNTyCaiiCcDOG8eIzz0iHKvRwaKKHeL6HeraLTpXxHUMEoA2mMxGRAhwuqOD1iA2HM52WAhux/A3IcSOHViwo5gIl7waA/L59NeIRj5zFoa5jF/x+OMQiEG3jD+wjQ8TSMDcg0IJIANPvcACbTMrW28J4CFLlHBNycd33gMBGBOwPMy/+PrvcKjjPNssROeoP0mfAeIAAC9EVbxXIs0z01XTPdM9PqcWv0sjGhCIVCepJCelBIT4qQ9KKQXjQr6UFS7G5otT22e3t2pqe7qw3LsOhJEADhgUwgvfeZinO//5I5LSkjEElm/vn/n/++e+655yoZj+uz2sqsN8+32h6DANMgkK64B++nmICAt2Rp2wwxS4FmxRfInue1igOw3IMAroJtgyCZlHdAUkMA2q5Zj7Q+jFRTfEPwAMvPwAgfBSvVdmWZSDTji1KBCgYqxmHAVcPMfI0fvMaiFIDWduT/lSynoDAjV4UQZZEaFfAUVrtF4hJnsoVxDd5Lzk1WtDZZ9wrc8XqeHeTVU+kYw9jmfTWK24yF1w4QJS4qmMq2VTkqPkejz3lbPkPJgOq0+fUxo/2t3+s4VxBP55z2h45dJUuyzkoUUYBZ+0jO336/lEOJpQqQE0Ohw0cIZHVDvNPf8zNTfgMIMwm1YgQsP9tEHUgybuvmfKd1G3QE8TM6UGStoH6+NbdZZrFNrWSDZhwZMqWMSSFu9kXWk4QmfQ06GFSbnPJR/HyQXMjyvQZErW62MBkdo4pjKmakIL6Ol9c4ppnng3NN/y/Dx3KO6bqhbTEIiquzRB0/ul4aMNqwpBWT03VV8cPBNUbniz5T1yjWVee54psqdasMaMV2dU6os4H/1/klZwuLRa/jgQ7AwfV9cI2ROpJIZcnW6PgcbAthQOsCoHIMg8xYSfZhUcV1AnCAsmMUGVcgmpXi57wfDQreT8J9Tk5kIsiG/mui1mpMagNrJ+gA4PUEAnkvTZTIcmincPIouK2TTSj8Vjl4HQ1n7XiWgdcpoKj34kFTkx1oJyiwyfvp7/Xe6o3kNXIQ9vtfhfDoRBJNPrsJddDNZbATtWO0kzlQWA4T2mGYugpAK2ipG7yC8DRuB1nEulnoIqj14/PJHuIiKAeZSsV4qqxMnTp5Bzcz3TS1fwc3xVcbedsA7OrJ4cFTy6rMcT6TzB4F6flu5Ek4eE2onobKEKTkSyc0JyDbc3Cx5tjgAcQsCkbag89QAFnZveqN1EVTF1ouvmxbmThtHjaNFjN/x7LznXWlwUEmNL8bZMerLp0AuVbICcELfs7PdNyYcWBphzEkcWAjVMCYG9zg4qwLLb/n+NG5x4Mkx4ZhORqZB96fZdRxy2vVsaIbjDqHeL2Cy/qdWbx6ojvK+3KeqVwJN1YFxGUxskKz6EOUzdxuDogMOeZv6ODTsaSRAupE4fWFUk1AqdExMojG5ffNlg3VWhuVWhuhSAKBUBxvXLmJhflJ1CtA9qQgWdbtXISZfKDZRrvWkoM0Q8yoIdyodV8Z9jRaZbPudkCoyU6B3n4drWYJ4aAN4YADkRAZRW0UssdoNiroUge8SpZnS5JDoe9BowLsbKfw4vkevN4YEsOTwsamMVJrthCPU3fVLSzBmq2F81eYqGuGcsaiMUxjhMYWs7ynDpKoVRpwwYloOIGYhMueYn193WSA9riECcr4QwKUZGQRACAATRYkpSHI6nX27fC43cieZKVfGFJNwJcAQ75EfWc3IrEwItGQALgEcskWYvJDJk7rtsyBQozZtgnLOk2nZZ4RaJidm0Y4GpRM5ysriyLnwYQcDLHk82ik1JtdNNo9NFpkdhmnTDF7Kmyd1dVzkvGdbCoCIjS+yUgk0OFy24RFRKYTy5Ar5LGzu2vNYYbFUlu7hNHoMCbGxiVhaavdlOspm0Eg203WOR1PQ34Bt7iWDQ+PIhEdAROBHx8ci24vGfO5k6zIs1DfktrDrO+f/fVfoFgrYWphBsMTI/jH//SfYO7iCuAHOo0+CskMMkdpAaAzhynsb+wglWRIfwOj46PwhQLIMSljrYjpxVl894/+AJPzs2g4TEhRKZNHNV3G4YtdrD94ivJJEZ0GGRKGccjkVOVWBZVeDaPTY1i7ch6Xb17F9NKCrIvNch31QhXZ4wyO949ga/VlXhLcIfBFZx0Bk0azioIwICsyjgj4EORbPXteDE4yTgj2PHv2FPfvfSmyH5cvrgmYQHkSzkUeKikVkkxn0EJPNCnPn11DNBYWrX72ERMfMVER/4QZ6PcJQ5IgQ40MiaY5XJeaFfj8fmFfEny+eOES3P6gMNi61ZokMjzY28fW1oZoGEsCx709kW0JRILwhn1odJsIx6K4/tYtvP3euxinzjOTj1ZaaJTrAsQy4SIdOQd7h9hcfyGALMkXE3NjGJ0YFikwhstSQoEAPdug1WgIkC4Zs3tkTLfg9YeEqekfCogedXx0TIwoahZyvRqOxyT5F5ldbAdGIXBtV1AolWQYfgzTE9MCiBIMJJM/m0qLVjodPtub23DbnBJqzt9zDfaFhnCUOkC1WZbEWlduvIE3338TkamEScJHhls6g2MmykylBEB/8PV9AfydNnMAlXD3al3YzNOT06IvHgpSV7iPLsNvO21Q0zKZSWFrZxvFakUkhsi44/kk4AuIFnksGsXtG7cERHf5vLLmeKnF2O0hfZIUJufT9ee4d/9rYfxffOMqQpEojpMpAcR83iHMzy6K1iuTFu7v7YgWqNPK/0D2K/cmat1/eOcDrK6tCFNCkooJ4zwt0g0cV1wLyrWqrOcMM+ceQnkDFpzOWRoZ/O7ixUt46623BJAg05Nj4rOf/AJe+DA5PiNyTZyrImOQSgkrkeCfy++GP+jH1OwMelxf+z3Rfd7e3UU+k0PQHUbYH5SxHQoHZe3muCbbk3OF0jfLZ1dwZnkZTPBmHB3Ubk3hRz/8oei237x2Hbdu3ZDoAD6fTOpiPi/9cZI8xtb2S0lkRwYntdqprc49m+xHrnfUn5Y8Di67cQiEAqgVC1JPSh3s7O+h3emIFvdbt2/DEw6h3ahj88UmfvGTn4uz4803b4sxRsOQDjsmfBWjotWQ/fmb3/xY5CfazQZebDwX5jLbiX8E27iGnDt/Ef6RUXEsGM0WILW3h4ePH+Hel18JSzMUCmJpaUnWLEZxkL3I39759m/TnygRAfJT5pajcVir4m//+q/wxd3P4bD1MTk+IfsYkzkyKuokmwN3a4Lrc7MLGGJy4h4T+Z4Ig7qQzyEWCSAcGhI5rbn5ScQSYZRqRZkbBPWrtSaev3iJXL4CXyCKSq0Jj9vYC9y7gpa2tt1hItsolcUIjKEQE2N3BfinJu7Pf/ErYUNTd1J0vQMBJFPHMr8IRBGg/+7vfkeinYYiUdFMJ2ObQCvliBgBQX3dw709Sze8iWgoKJICPNcNhQKvIqUkaiabFqku9hPP/ARdOf5JruDY++Uv7uLg4ABOF+UEo+h1HRgdmcLE+Jzky2g0CXoFpc7j45SZMuxPaptLjpV6CcmjQ2xuPEGtWkAum0QmdQC7rSeJmJXtx3HjYj4GYj9twN41jMVYNIxgmFIZLtg9LuzsbUsS6karIVIWHXTghBuJaEwcvmxr6kcb24zpQOlIqKJcL0vkGiMO3E6PAJ1eh0fOK96AG62OySPD5ImUKOL4Wlg6I2e5h18/xN7uvoDGExNT8k5QutvuSdLmnh+w+xwIRMIyPxmqTecSGdKMKnL2nXB27WjXOvA7fHI2mRyZkvMqxxidpDzXcW1kRBcdL9SXZzuas7xJ8EpAo9mjbnxBJEgoZ0UmOHWyuY5xLFK+yDfklUgjsY+cRtJB5MYdLpH/4WLPaxmJNj05KU5ERlBwrI6PDgt5gE4o/5BHzlLiuCIK3aOmd17A5I0XmyaHh8uBlbUzIrtWFqJATZ5LXWCe7+Q8XyjKmKT2Nm2FvjAGexgfnxDw7/O7d80eQw1sOgVc3OcnMDUzhYmZMSTGY2g7ajgpH2A3vYVMPYmGvYSuneezFmy9jqxbgyCVEn4UVGSfKgA4CL4KEGExog3hS7WfDUuP84bAr4IeCj4Z+9yAvB6LsSvnGou1PEgGU8BNQapBAIjfMZpL7HAq0VukM74z+sbYWBY4aq2HCrLxfiyfAfle6yDTqamEIgUaFbQSHEGSG5voUrH1OgQ7TV0GQTK1rxUX4XeKE6gsAH9PAFrtRyW5sT7UtFa7V7EUBavUpmQ5BsF9PovnBb2ftIvdRPDqb1leAQ4teVDahQo0Kcg9yDClA0KAXQvslWdYmuEco7QxOPYVZJU6WbblIKCo5VQAmNeLbGS19g8kJHSs6HUsyyC4xnpoGfiuUQbsS2Fmk9Hf60muAb5rMkVZzywQX/uX96I9NXhPxXQUx+I9jX3cFxyKNj2v4VjldwpS8l3Bu0EAUXEmfq/APZ/Pa9Wp8+vgMOvAOiseoBgQr1NsRSU6lcDGMioWZ64zkQcmUsPYOIoDyRrTUelYIxGi85/fCWnUYciNlOL4dVBy0BHlcRulBDrj+RyOCYmQ7xinAQmcxlFh6sR/8zomLjZ4X0/AawVkdRyROMDvOf50DimuqXPLrAnm0KqYlRJetW0Vu9M58xq4Nm1CgJtlU6zDRFMb6RwlUeq8VOfIYFkVR1XMSMeSjlnWn2NUcT9dz3QM6zgbHD8GVzPKCuoU0Wer403Z9NSA5kvXbP57cP3Sua731LaU9Y+sb+qpWq9BMFz7nASsQaeDrok6z2z/43/1H/e18uph0lAJFVJXAJDvOvgVAFWknO8EtmgY8wDPzY4bIO9tGFBZk8XY0p9V7RkxOCya+CC6rgUlW4vXSMgudR4LBbPJDuhI8//qXVI0noNNs6ezPmSu6ORjORUkU4+A1pH10kVEG1GRex042qBcOBXEVdo976NApimXAVrV42UOs6b8vE5YQ6IrZDLFS/iPpZGok5rP1wEp+qIMcbRY3LxWNkxOYmtB5cDj/XUC6MDgs3ioYh+yj3jwYLupN8ccfq1QOktPimVUzxjLrQOXv+G17DNlURtQ1wCt2lYcDywfGRUsh7Jw2R+cvAxpIQBNMEUmR9to6ui4oE4c78W2Zpl1YmloAheYwQ3h1cC3wqV0M+PnCv7roq4Lmy7Qeo0cpF1kyvol9JTlIYNPjJlg8BWbmKBOPBGVNjD6luVXhwRlKtNDKO1vbZisF9uU33NDIqNTy6ibhgB+TaNbyu90Y9SDAJ0obHtl3ksocKMhh1UF2RXg5xjQcaR6zqwb7y26qN22HMR5DY1wlo9tTICH44i/YdsT4KGRTJ1BWZStMSbMW7db9DhZfpWOYVl5H61TqwNh34YjcYyMTMBmd8HlDgJOL2qNLnxDUUxNz2Fl+TyC/rDINCQPMpJ0kMAz2c8M/ab+M8FdSr90ml3Y4UK5VEWdnlaHXcKaaWSyvZmMsNEowevqodvKYyTBUE4PmrUsGkxeU8iiRQZe345+z4F2qyeM7HK5jeRxDttbR4jEJjA2NiMbHQ0AskXFg+pxokvmTreBkYkEookYAiGfGCuUjrDZKTOREWC0XKgh6KVWq1uMLxrflMAQdjtlaSJBAZDIimUor4RiUvJgdAKOnl00nwkMUpeXBy72NYFm6gSenJwincug3q5idnpGkudJ0p7xcfQ6HWFhk9HTrLUFyJS55XYZrVwmzPMOCSOWrKn4aEwS7MzPz1lJmLLY2tqScTAUDGFuYRmTs/MYm5zCwVESDx49FBY55T5cNhfSqQw8cCE8FBKN7mI+JwkKT0+TsDkhMiNOD5MTFrG9tyvJAVfProkOJplgZIXbe13ROeTaxLB+u9uFaqsmjM6hSEh0oq/fvCaSH5Nj4xiOjqLbbGF/Z08SND748j5erm8JEDs3O4/l5WWMjo/hx5/9BEenx4gmorjwxkX8wT/+Y7jHg6KP2yw2cHp4iqPNfaR2kkgfpZBPZsR4I4BOA5lM0q6jj5azh9VLF/CNT38T4YkE2h67hPM7Gl3U0mVsP1jHzqMXKJ0U0Gu0BKglwMffdj1AvlPEhZuXceHGFbzx5htwBrzCwiml82iWaqhkKzjaOUCn2sbe9p4Yp1wDCKqKVIXdLmHN+VIeUzOTuH3nHZy/dFHmDME9Gt6MAui1mvjy8y+wubEBt8OOmYlJMd75ot5lkcZttYxK24C/l85fwPBwAk4ro3Eml0Mml8W9e18Ky54HceqbxyNRMWLJqOUcLzVqwgT84M5HEpLuIpDr4l5mEimRdUsAOnmwj0IuLyAlWcH8tzfgRXA0glqngfhYAt/4zU9w8eYNZiY2RxqSg1pAbv8YT+4/QpJOvnINmy+2kD3NCsOva28jNhYVRyDlHwjATo6NCas0EY/LOL//1dfY3zsWZuQQGbxen8gPlOtVYbYS8KMD6crVy5iZn0UwHILTTUZGH41aTepRzORxsLOL5OGpzCuCowQPo3EjK1LKFlAqGAD69OgEXoYsMpFjJiP73PDoMOqdBqotSh+UMHdmFm++dxvjS9OSQJDjJHV4gEImjTITuz17IiADwQOy1wiikylPnVIyuuPxBD766CM4fB5ZK+hcEE1gJi7d3RbQk+AVk8WWKhVxQBCE4PpBtvt7b7+DJWoKu+wgVEQmryTALJdFKoeOB8791EkaE1PTGJ2awsFxEpkctXIdmJqaQ2I0Cn/IiXDEGA1MoMe1ZGN9HblMVoByhnVPTU6+SkhIxh/HDZ1GlJM5SB0JYEohvM0XAAAgAElEQVTwm8Y7nXaUxSI7kGOZa3uv25WxRWYe77m5/VKkJSr5CqbiMzi/ckHAZo4HMtLY5qenJ8Jg5po6OjmGt6mHHfDD6feiVK+iWq/i7i/v4sHP72M4Esfq6qoA0GT1cg+VXBZuF+YX53DtxjVJwukMmbNcKZPB1w/u42c/+SkqpRLWzjL6YEYcOI1GBe1OSxiwlNsp5vJ4sbUpTgQmoA2HIyJNw77h/si+YLJJOj2GR+I8/aPXbOL4+Aj379/H0+fPRApjenYG7955X0BiZyxK7RJJ+vngi69xdHCMdqsjeza1bRmd1OuZZEnRWAxnlkySRZ/HLaAxwWeCJodH+3j89QPZLyj7dP7KFaDTEykEAV/6PSSTKTxfXxf5Fzo7eabnWZwvnnkoc8K5dvPmLQHcOD+5f9FpQLDb3u/IuP7RD38gOrSUk6FTTfK3eH3o0dEej2P1HFnFM3D7Q+g3Wijl8tjd3kG1lBMpLTqTGZ1DEHp4NC6sVFmbWx10e3Y8erqBw+MU8qUGIrFhmbsC8uZyApIzaSIBrlg8JH21dHbFJB70OuV8w7l27/4DJE/S8PqpeW4TBi7X2zo13PsdAUZvXr+Gm7eui2wG2YI5npPAJKFFaQ86bLnvsd8r1EKXZFw22B09sXV/81u/IUAl+564JpPgSeLRbF4SSMYToyLJRAfCr351V+Yfzw2UrRgKRpBIjGFxYQmVCqUt7IjGZhAOj4ohzb2RZ/BK3ZAN2h1GPTWROT3CxvpjbL54jFa9BIe9j3arJusSZSLEhujZ0Wt20aVmPw1Xh1PsDN+QTxw4jD5KnhwL2Cr2AqP0HCbpoLAtXWafIgKshi8TjFUqZXGcsj0dsCM8FBHGsTjk4zF0bU0028ZRy7LQbrzz0YeSgJGOql/98nPJrcAcD1xP+Zwy5Z2yBYlUCI2G0GFEUSgoYGKTZ0QnvZd0Knol+aDH7pW6JSLDuHn1TZHz6Hd6Ypfef/RQIgH44hmLzyAjWTVqCXRSEoSABrcj5uyw0Q4KDEm/UwKM8+Tly5fCDp+ZncXIBIkrflnXObbSubwkSqWGNdc4OoAZ4s5oIzrbuT/LGcvP3EJDciakI4tONgVueW7k2ZC5Vl6sb0rb8Jy5sHZGEuWydRmFks1m5DdMAs4zEL8RAMNiPxNmFtsiGHkVScI50qw00W71JcksGeq0KabnJjA5N47h6QhOq8fYy2wgU0vitJpE296Aw92F086I1JqsNXr2V6CYka084ypmYOpiSAgGvOuIQ5uOOwNuETDiu9E6FrCjbcBPbQey4dUel7OM57VUIM/FxrFnk7nPNtXoUbXz+R2fr5gDE2oK7tAxzE3FQrjnGJvbfM/2+38R9NxGepJOLL4UrDF1eK0LSxvKkKZMvZSoI7Ys81JYGsJqM2t9uZcPAo1qEyuQKCBZzxDAhC0+AExSOkfrOEgcU/CP74pjKLDKOnAOKdgodiPl2Cz2sIBQVs4jLZcS3V7b5QaQVUeD4kMu52uym4J7rK/2i4DYAyx5BeIGCXhKdNP8WELWq1Re4TqKe/AD/l7kEq3cSEqyVGeAPkudATQ4FZMx7WkIgJKgU2zo19r22o/mkGoAeMUdlH2spDg+RzESXsd7qoSHkt4Us1Lw9BWiZwGDihFpGysepKApP+dnyjxXPEi16LUMigmp7KdZJ4xUJsto8mgZTEoxQDogtG9MX5m+1X6lTJkA1ZTF/DWQWkBSS5KDQKWOPcXHeGbkWqtYouKPSrzk54y20WeZ9nkdbUDmCJ3YOp/UgaPziX1iFxDa6ESzjjqGtE5KZNT5YEDr1zI0/FzHjmKDhshlouTonFWsQ+fZoGNA1wVdEwfnn/aL4j8a4c9rWGcjP/u6LNrfWh/F2XTs6bvWRearNTa0TbTe6pxShrKYW1bePv2Nrh/sJ/5eHUW6NotTjA5Ia01ToF3xJpnfbaMcwc80ekPnmeBZ//1//h/09QtdOPTBvKE2rgK22jkKvA5WnodKXsfNkYOIB03eiw+UsN9iUQqh2skEFNUjpAOE7+q9YsXEyC2V5HdceBRQUza0Dmb9jS5qyiTVwxDLxrLqZFYEXkE99SjoANHG1I7SyaEeB36v3mmdsLqxDS4AZPDwWgWQtXN0sdRFgW2iC8Gva2kPDl4z6A2oqB2p4PPgANJFWAePen/Yhlx0+BsFoXTBUw8X66MgMK9TgFqAVGtx1/IroMrPjefTeEcVTOf3MllF49noLbN+AkqHgxK2yoMTy8KDDzdd1TiSDcBtpEg4iFV830wW49nigUbLpRNZNy32sXqP+BuWWSfn4Lv+Xjdw9ivHlcqWGMPesGk0bIXjmW0zNz8jnxGk4AKui4Tei2GrLBdDnPnOeygoT1CAjC4eUPTApACyTlpuFiyrSCZYCQ30oCPanhaTnX2q3lZtf13EeG/eh23LcvPF3xIAp1FGAJr3Vl1t3p8hwup1FEC8bbx8BGz4YqIivtT7T+YV6276zBwK+Xz2mWyE1DpsAx4vE0jGJPGQx0vwJ4a+g2HRcUyOz2Fx4Sycdq9kIy+lSxIybmt24XO4RHpDPWqyuLZ7sPfMGpEvlVGWw4gJ5+ZQLRYy6LaqaNbysPeqGI54EQt70ajnUS5l4KZxWapKgkCfPyRJECu1Dk7TBaRO89jbS8LjDSEYjgkARLaVSuqQ6cLNp1jKM2k6PH6naARGExHRCuV3PCwnj5JoVFrwuocEJKA+MMfJ9t6+gEFkm4nzzOeWUHkeiMl8IxXh/Op5RAJhYY2SHch+EY8j0XkavdWK3IthwwRgCGTTUCToSsCGQNXe9oG5ptoQZssQ2f4dMnlK0ldM6kM2YrlWkVBiJvg6d/GcgL80THZ2XuI0k0U4GpXEbW+/9yHGp8exsbWHzZebiMaCOL92DqVsEc8ePkP2MAOfwydJAptVAlJpJCUZVBNwUm6lh1wpj77TjltvvYX37twRMK+YKWDjyRN8dfdzMe7JYKXsAZOUVJp10bZlBvqLV97AhSsXpY9DjKLoOSSd/NHOHl6+2MT9r+7j8cMnqFUqWJw7I8AOwZtnmy+QTKdAltSZ1SV874/+EK4Rxu8ClUwJhztHSO4eI7VzhGzyVHS7CWxnMqcoFgvoOfoYn52GI+gRXd13PrqDqeUplB1Am4ZOs4/qaQkv7z3Dxr0nKCWzYtTTEGj32uhRK9jWQt3ZxruffIBbH7yF+FQUIFmYctYtoFluollqonCSEzb2+pPnONw7lE2cGpOyd7h5+GkhFA3jxu2buPL2NYTHIoZ12AB69R4KmazMk72X2/jy7pcoMTGi0yOhvBxH4khqdeVwV6hXMTo5ijcuXcbk5LjMG64TBJ03djbx4OFDlJg8r97GwvysGPY0zt02h0lgEglJcsDz5y8KK5cGC5NXFXNFAZlrxaqwPzkWqDvrhB2H+7uiczwUCSA4FkXb3sX5y5fwzW99E9HZGWY8ERZkm3tBoYJmpYbdjW3c/+IeCmkCNTZhyRIkf7H1FP7wEIZHE+L84Rq0fHYJ773zrrBJyWR++uQ5nhGgOjwW2Z7Y8IhoOXP+EEQaHhvG/NlFXLp2GYFYWPSUCRZxGWMQRbPCZJ5lbD/fws76FiqFEpr1uoCmi2eW4XZ7UClVTVnrLYl6oGY9Ndu5NpFNEwgFpB3r7QaKlRzGJ8el/8YXJuEJ+CSB6tbGOuqVMpiYaeflFp4+fSr7EEFosqxXVlYxGhuRpGulQgnnLl3AuWtXsMqEholhmTPp4xS2NjYEUKNTl7+l449tQTkLrsdkzb91602sXlyDzUdndB4nx1ynKihTY75QQj6bFcCxVq0jEI4gHE+gUK7ARqmcWEwSaTl8fVy+tYqphTFEhkeEpdcsFrH98iWePniERw8eS8LEYYZ8e/2im8x+4d629WILe4d7qLTr0nfzswsCpNfKDZm7BDKZGPL4MCn7E+c6wU+NbpL92T2ElcklLEwuWOeDsqyN+aI5a1KrleH8Z9bOYnphRiRvps8swO5yAm4nvv+v/i/8q3/+f8Jtd0n7jIwkLCaacaaSxbO4fAZvXL0q+ss0zrk2C3B+cCDrJpP9EXfjek/HJwPKjJa0CT2Vc04oKiDvxMSktD3POk+ePBGJBb/XIwxiaslHQiHpH+rcs+8fPXqElzvbwkK7euMmvvXpp1haOycDs1kqieTL1tN13L/3AC+3dmSddro94nCjtIB3KCCOB+Ym+PjjjwXkyxdyIn3C80ypmMeXn99FJBTElStXMLcwj3bXyHBx/lPmJJvLS10JDIru9eioIYLkS9jf20MmeWKSv0bjkkyTGrc8+xBwsPd7ArAW8xm8WH+Go4M9MegJ8LKv3/v4G+g4XYgk4lheXoE/To1qoiD866KWz6GQOUGtVECtWkShmIbLa8PIWFycJgR4KeFEwvazjW18fu8BipUmJiZnMRQIipOM7ckop4CfYdo9SSC8sLSAs2tnJfcBo1N4tpK5kjqFy+OVRKc8GxlHs0kkeP/+1wKUffTBHdlfW42a2DeVWkPanYlYjw8OZQ76SSbpGr1YLstOp01IFnQ8zc/PoG+nPUBgq4GFqSkBQI+Pydovwz8UFpYzJcEO6QjNFYV1Hw5HLaaXQyJ/eBbxeoKYmFpDYnhCmLrRWNxEOZHlz6RD3bacgdBr4uhwB0+ffo1i9gS9TgPlUl7qQycNz1F07DPaRMvMuCSvzyv5Drq2rrxXJRlq0Wjn2pwiMcRzCvWEbT2bsFW5EXV7XTiYdNxLYoLJHULmM78jwzYUiMLv8SEcDsHu7qFSq0h7cL9n0lVGwXB8cH599eXX4lDyOL3iVHDb3XDYnbK/FKsFSZZHAJrRLZxvZM6RJMBkpQS6Y+E44iEytD0I+8M4u3xO5mO9UhPgf3N7S+a0AEZMotg2TEfun4OGOBnQYh+7DXDO+QCyvR2MIOkhXyAg3sWZ5SVJ1ChnQB9zhdRkHmfzBaM57/Fb0oB+AaD9bj9s/S5qlSo6rYYQciinYhx5L6QMRk5jGNVGU6L1mG+B3zc6DXgCbkzMEtyekbM8oxsY/WSYpBA5OEafjCSG5T7lvJHEJLnB2BzMfVQxZ5CuA7VSA826kfqLxkOIjUSQmIwAQ22ka4c4yG6j2M7CPgTYnG2JJswX0vI86qZTos4yE1+Bp6oRbUBFlU9zGolBRipZYd0cPjzjauI/LgYEggn+vSZJmQhZBVQowSHOLMvW4Hynzalgsf5O7Xv+lvWWqFw689uGQMUzp8x3i43MMwbvwzkqGEjbAC2DDEjWywCwr+VFFEOhJCHrx9+yTMIGtRiJaiMJcGdpCKsNynLKOX8goeAgYGtsbGMLiC1uabgqSCe2JtvZyrmk91MMYRAQ47/Z9voZn8n2MHadIQEQW+fzeV8ByG2vmbpsW3UGSF2sP8UIFG8R4JxyWFbeILVt+X/tH32mAtsKTLOvfh3cVrCdz6tZpC+VTtBreV91KBjg0pSbL37HP7VXzZcm0lrZ4kps45pm2MJGAlbrrDa2SnAoDiZrhxURriA0f6fEQgWKjePClIu/URCWnym2ptiJsmR1nHNM8X4KeGq9tJ90bPMarj+KZb2eQ0b+yDDQO6/ImxynSjzj9zJ+mbPHYlsbOQqD8yiuQnkmGZ9dg8OYOf464SYTOsrvLSbsYJ9LlDtHsNUOOg4Vf1TcQZ9n2sNgaXq24l4g5znKOVp55dRhIvtB20i08rfazlpO8zzDClcngM4XnV+K5SmuqM/V8SWkF4s1r3NQx672z6s5OeD00fVIMSneV3Eufidro9zXAMO6BgyC/4r3afvpHNUxruNBAetXc9qSG5F52DfzQr9jvRRP5P3Y9uowMdIsxtmmY4pRbf9fc1edZYMAtK6dgzil7b/9z/6kr8DjILgsh0jLoyYLkxUyoIXjdxzAfOmCyHc2omrx8hDBRlSJA3rPWQkCXWxgZXAOTiAdXJxE3DBZJh6IeS0PhbyngpEK5ilIrkxibcTBBU8rz+eynLyGz+UE1Y5T78fgIqUdo4cRvYbv/K0cjiy9Xm0TtosuMMz6rgueDiKdAIPPlwQWwaAMtkFNnsHNZxD81g7m9crE5vfqpdDFSxcKnXy8XjdgvstBRpLsmc1E+4J1YHnYX7owsJ3Zn+K5stkEoFLgVAFd7ovqReb1/Nxs4G1Z9DTkg/3MUHoeuFhu4yn3yPMk+ZXlOed3Gt6g/apl1EVbFxCduLyefcH/s266+Qx60gb7gm2k16mUB8ebzgENy1CPNK/hv8lKJBPVAB1tKfegI4XPI6OB7ybTOTOrm3A0bUfqsfFZunHp/BrcpPl7BYNZF3WaqPeSv+ecYh0INrIfdS4I28zSeGa7aWJHtit/QzkJTbCjZeLzJEHcgIYUQU5pX6ttRc5fAH2zYRKAFra8wynjQ0FosoSptdehMkaXnj2/ANCkLNabPfiCCYRiI4hER5GIjWNybB5Omwedakd0eZulOvw8uNudYujkGALabMozaJSJB7XbQb5YEkAqGI1hanoCMSYq67Tx4vkjZI73YetUMeQGoiEPXPYuKuW8JFzLprLCJAvH4vAHI6jV2zhMnSJTKCN1koHN5YbHTeeQ0eTudqzoAitBQy5NZnwdfUdXktzZ3A5hR3OdunzpDVy4cFGYOA6bWxLVkVW4s70rxj0ZU0yMw7FD9jZB6FAkJn1N4JGA0+zkDMqFshh8BKfIHqb2LQ/nZNiwT9O5rMhUUNuU4ZDUHZ+bm5d19+XGrgCCjCwwieCoX92VRFYc36FA2DDgHQTkSmLAXbx4XnSiefC//+CROBRpdH3w0Tfw/gd34Pb68ejJE3TtfSyencNIPILkfgYHW/tI7Z4gd5yGx+aE1+FCvVbG/v4uUukj1No10btto43ltVX89ne+LeHtZO5SwmDjyTN89vc/QTlXEI86WU0ECAuVMiqtBqYXZvHuRx/i6vWrGJ4bN+HeZaCbK2J786UwbTdfbODZs3XR4CbgRpkEMg8ZNkvJkkw+JwDI7//hH2JiZgpw9ZE8OcHRflKYq2Q/851MSyIb9VpFNKTT+QwmZicxPD2B81ev4PadO1i8PIW+30Sa94tA8TiPl/ee4undB8gfnsJjIyOwjEqjDofPha7Phra7h9vfeB+/9b3vwDXBtO+UX4Awg7uVPhw9G5qFpoD5X39+T/SgqS/KOU0Qi21Co2hmfg7vfvweRlfGhMVNpnCj2hT9ToLnBPHSyTSeP3oqY4nh1aIlWW0KQCIORiYwcfYxOj6CtZWzok/KcUWDfPtgBxvbL/Hw6UP07X0BHKlTS5CiWizBJyHXbUzPzWJt9bwkHpwYHZNxSh1NAgR0gKQOj4Vdy2RbFPal/jA1cb/+8isBjqeX51BqVUV+490P3xPGptNHBmdP1rITgsYEvUt1PLz/UPqGeoIMmWYC0fXNdbQ6DUzOzRgwBV3cvHkTV69eFZCABi7ZhXvbhzJmy6U6xienEQ7HUGckSsiP+EgCIzPjWL64AnfQCXsIIGmPexnlWTpMTNjq4XjnEOv3n+Bobx+5k7T0C8Egsp2oTU2gkEw9JmIlwMGQfa6tZj10odqsSmIuSnGQ5bV2cQ1j8zOS+IwGGmUb2kz22u8geXiAg8M9lKtVCbumYXDu3AVMjU7KGs5ElWdWV/Hdf/+fYH55UYDyTDIlINiLJ89wuLv3yuHIuc+IiFhiWPZ7HtovXLiAlbVV+MN+5AtZAZ3pJCicZlDO5dCuM0mwcaoyeePI2CiGwhGEqPM7MopSvY5A3Ifzb55BbCwEeP0yltHsA6Uynj16jM9/+QV+8Jc/EOOD2q2hQBCXL1yW8xIjM6jJPn92AecvnsMbl68iMjYGtPoonp7i4f1H+NmPf4Ynj54im8vC7zPRSGR8CVOnXkPQE8S52TVEA0baTQEB6s6TLViuV4SVODI9AZfPjTffuY1v/e53YEv4kN8/xf/6p/8L7v67n4v+NtfK0dFhRCMR2S/lHIUuJibGsbi8hFAkKBJA2UIemVzagAp0LrW6KFdIrHAIoNdq1SWnBccv9Yl5Nrh5801MTk5JtInZgyvCvtze3hLAiElKr79xVbTVC3km/juS5H9kSm5v74pxdfXaDXz66adYXFoWmQGepSlHQ2fV+rNnODymXFBH5GVm5mZhc7jEaUzwkqDex994X5wqZJRz3hTLRQGgXzx+iM2tDakzgWsmGeYZhBr8HGflqgkp/eSbnwiIHYjG0SiVZYzvbm/j7k9/KezPXC4v+9bwyJicG/0+D2JRJrFrSkLIVoPnYMOGlLON04Hv/aN/hHNXr6LPMx4jBX02kYBAtY1KOo9Mio6cqoDPnTaJCSV00ZRII85zsthPTjKwO90olKv46a++QrZQwuj4NFbPnpO2pjOOoNf01ISAnI8eP0AkGkVinMko6ZSvSqJAMbQdTiwunsG1G7ekzSIxyl7Qv9nAv/3BD/HjH/8tpicnZF7TccAcA9wvHzx4JFEdZL13uz1h/ROsX1leEnkK6sQT9H/09CGePH0gkSx03HO8jkQicp9avYONrV3Uaj0BlqlV3+kxKm1S5FdIuJCQ85ohQZBNHAglMDuzhmic+TMIeDJHCp3IVkQlKP+UZ8ILHB3t4OmT+yjkUmg2y+IUYPQbDWieDyRyJluUs4idEWY2nvU88AY9VkJgl0g7SB1lPnsQsZL20cjsdwwLkHITYhNKEjSXgMs8K/pcPhDUJvM5OBRB0E8NUh8cnr4A5XwRtF1YmMO5c+dk3ydALI6V01PJiUBjnJFWErnX6kgCMyZe5lhgrgE9n7MMkm+jb4fPYyU99A4h6A9haoJrf1TKe3h8jOPUkSSsFFk6cTZYziuefS3Qjedh/glwaEXTkiHs8wUQCCZEIoWO4XqrLvkLmJiSbRcIS6ACHj9ZFzBdmNa9vpSfziaC0T6HH0N+P1x2GyrVkpyFatWy6J8z6pJnGM4nyrAxWbIkzQKJLG2U6mW4Ak5cvnYRMzMjKBYbePTkIZ49e4LTdArlckn06LkHhgIGcGWuDO79BKR5/meEKf29jEqcHp8TGTpGsnHtr3BdG3IhlPBibCGOSj+PnZMXqNsqcAwBXVsNfVtD8qwYIhUPZEZH39gcwVfsWdWJVjuR405Ylm0yE42+riFW0L9mwGmeRSiFwXGlNvSgDWyQIyOhqOQtJaSJbn8w+EpGkM8VO8wCV5VgRaeiEL6arX/AfKRMkCEbmWhU9gvLqBIBYls2DZGKuKYCbwpsKlhNwE4BQ76z/CyXRhJXa8auGsQe1E5VO1HBKr4rWKTXE4BWwFPBSwFHqcduAa6DwNQg+KZAkIJqrB8JMFoe07wG/NJ2IwCtOIEBuAzZ7DWgZpiu/FPcgOVR3IVOQCVp8XNZe6xo2V8nvfH3tGMH7Xvtf74LQGoBrGrvKwiuDmAlECoIOFh2BSoVHzDrlwGmta2pga94gsEfjD3Nl6mnAab5GyUH6jjj94OawlpPXU/4PGWxDmJV+nw+g/+mfc+6Ev/SiHXFfAbBdf3dYHmV9avfKY7A8af5oVgOv//1HBJshHaIFYltwFeDAfI7dQDwd5SQ1LGhIK0Ap9b4U9yMq7SOXcGiRJ6wL9HMOv50nCoALQxoC58blLRQIJTSgVoW5gFSprnUmYuaOBsMKc5lyc1w3VTsj8/TuaZjTB1bg+Ns0NGiZRT2r6wlg9EZ/1AaRR0JgwD04FjTeaLjR/AFywnCf/N74g6DOJe2IcutGJ+ujdIflgON9RhcM/l/xWkVmFYAWusk498iy+qc5/1UNUEdMAo+S5tJ9JJZW7XM2jbinLOY8boW6Dh/hYH+T//1f9IfRND15gomc5DyYnYqBz3/VCOXCzQLqhOKv+X1HCya6I6FUICbvyNgywLKIdXvF3BZATNey0Gvg05lCnhfgiScWGR08JnK6OW7ygSox0kbXintgxOHZVOPgC4A2qmDHaGDg+/8XL1HLLsuBvychyMFcLXNlHFqJEmMB0oHhIK46l0Y1IxRrWpNhqhhEIOdx+cb77bZwFmWQZB40JM2yIzWDYBl5R8PH2xL1p0GnTJpFTBmXyirdhDs5j11IGu76mbIOhKM041DwgGt5H1koimYbBYGA3hzQyKwos/VRVqv0Ums3r9B7xbLohIhvF7Lo2x5Pp/gmS6QfB6f83rxMNImknDGSgrAcakSLRzrLD9fmtBAdZ7ZnqenKaPdNjH6Kpkgx6ZKhZhJ6TIgvRgRRoeX9+fvCE5Qd07bSaQVIhG5jt/zmZpFV9njWh62C/tdjHKrTnw268vxQcBBgXPeg+UdrIMyBRIJw1jii7/VhZehh7LBW04HgnYCCuXzJhohHLaYCyZigRm9Rce7033lYBKPqc20N/WaW12G9zGb/ZRscLuHKQSjY4iPTmJ0eAbDiUlEI2MIeEKw1ftIH56iUaiiW2sJA5Ghnlw/1jc3BLFbu7AmLHoeirjdODwuzMwtCLPJ53LC3u8jmzzE3iaTwp2gXszC2W9jfDgmyQ+aDSb+KgibaygSgcvrQ73bxWEqhXy1IQzJSr2OaMxkYJcDU7sn4cXULWaYcDaZFHYqXDYxCJrUM+x3ZEzfufMhvv3t72B0YlrYMs1sQQwq6j+TXZhNp5E9PkWlVJYwdIagTk3OIBKPYX9n3yTHGZmQMErqfDLkmNrKM3Mz4jgIRSPS9vliDl9+9ZUkqGMYOcPkuP8GhwIoZEvSL3QocL7HEgnUWzXRnaV0hoDjDocYf2RFM7u9sCLsJoSNjBuOC47LTz79Ft678z5SyRN8/fABbt6+hZkro+iVgb2tYxxtH2Lj0Saefv0Y06MTiIXCwvzP5k4kAdtp7kT0rn1hH27dvoUPPv5IQtuZ7G97fQM7G9vYfPoc6RPq6RYRioQl+SDlN9LFPMamKTlxB2++8xZGZ8bQrXXgaHeFhUcGGkF9Gq0pi/Vp1nqXAJEESgmyb7/cFVr7jaYAACAASURBVBDpj/7oj3H5yhVsbW/h+ISJ8Y7EQcBQakopNKoVE97IZ+fSAvBTj/rS9au49e67uP72W5hZSqDnI1gFlFMlFI7SOFjfxua9x8gncxhyecT4y5WK4pyw+11wx/w4d+0SPvn2txAaDqLnpjZxHa1GW7SrmWyTWsJHuwc42j3E9sZLYUdxPIn0jt8n0QcE7m9/cBuxM1FJ2FYq1JCjJipDnhodpI5PcHKYxOH+EY73juBz+xBgMroyM1y3xdgOhIMSNk+GLjPfL6+ckbl9kk2LvvlJIY1k9kSuSYyOmDXiOCXgIhODkuH79q13RdeVIOyZ+TMSwswykNHOcPRMKo3dl9sCbobIOuoD+VwGjx88FO3n4ZlxOHxuvPvhHaxdOifA1JAlFcN5xUSLImdQpPTGpoAkpGFQ5oPOy+RpEtl8VhwmTFppc9nw9ru3JQLA6Pc5UC/TWZjGsyfPcXKaQyI+LJrzDKGmJMvY1BgmFqYwPD0CV9gBe4AHK8FASB5Eo9iBD06RR3lw90usP3wsES9MXklmL3WR6Wgm05hhzy6nR9YKglhcrzi3yTQjEEUQjoxSvtOh4vb7hBHpctjhljBVyveQhdcWg5x6tNl8DsmjlOxTkWDEjM9aEwsrK3jvW58glEiIAW0jA6TSwPPHj6TPvR6PCUmGA+FoBD6f35SnTPbmlACuXCuZfG/I4xO2+PH+Ho72DqSfaITr2Ypa2bML8wjH43D7h3CSzuDMxUWEZ3xITMURDgQlNJ0JI8m4Z6I7JmT8iz/7S3FEzE5MG8dpzyb7AyMyCLzfePcWzl04L2xSQUiZA6Jvx+7zDfz93/49fvHZz2UPZHtSUsUQEsjiLYvG61RsEiFqjlvGGneCdq8rYPFp9hRdJmlimDbZ8Xbgk9/6FMMTY/irH/yVJEJrFWuoFY3+oTjkgkFL8kvltDyyDtEJw4gBOhAo88J1lw6/OhO7NhuIRbnutmVfoZwRmbBcz2em5nF2dQ3LZ1YwOjYhfUJWTrlUwlHyEH/zN/8WqeQxVpaWZV/hPsq2IcjHPSaVOhWwd3RkDNeu3ZC90xilFSEAUCe5VqmLg5As5EAoIk7GcqUmesZ06Fy7eQNXrq7JnnB6SnDpVNb3fC6NRqWIv/zz74vkCpPrEkCjvALrwLWAzFICpL/z7d/BxevXjbOLR7xWF+mjEzy8+5VI4rCPmAyQ8h8CZFTL8PpciHL9rhQkooZ7FkkH1BndPzjC3Jkl/M4f/QHs1NVmmGy1gdTBkUgI1coVcca061VUykWQotu3ddFs19ChC7PbQrlWFoCEwHGxWsfDZy/g9Ppx4co1fOPj3xCJJjpiCLRzPtEm+eUvf46ewyaSYsYGMblAmDyMwO3i4hIuX7mKxMS45AcQXWQXkNk4xve//33c++JLhIMBkeMYHx3F/fv3ZM8hAzkWMQxkRpicX7uA69evYigaE2/WSeoIv7r7Gf7m734kbGiO/XqVdaxjYWERbpcf2WKV8BuCoQQSI5OYmJxGfHhUEiqKBF2esmFFMaoZCeXzhjAxuQT/UETOAl4fE6z3ZVxGIsy5ADSaBA6qSCX3RAs6l02hWskJM9pho+yNTeR/6pROyRckSos2gd3jRCgWgt3jwNzijMhlZdMZfP3Fl9jdeilzZzgcM4lhez05Fxm9T4ZnG7akJvPkvGfECs8aTpsLHodPAHTuE26fXTSMJQLU4xYHaygUECCMaxWjPeiAa9XbJm9LmwB/HOMjY5hbnMeV61dE6ubvf/xTPHn0SO7Jfo1G4qiUeHZn+QC3nazXACKRmMhP8GzMc87W9iYqtZpFaAjL2Umem82+smP4D7H5eJ6xQL14JI5AIIyZ6TMIReISWdbotkV6IzY6bKK3XE5xftLGo9OHTicmK6ctIAxEj18Y4XTaUsuYjhrKkJ0kjwTwpEOXznPKOBKIpjOEUnN9G5mAEAdeZDSM1Qtroue9t7eDXD4tkifU8d/ZfSlOZzpYKK0kkZZOo01K4Ie2A8+1PJtPTc7hyuUbGI6NolKui4OTUj0np4dwDdkwPp8Q7edk6QBNZw1N1NDsl9G3VdDpmjB5tjvHQurkWOrMsznbTaNAOe7VBhK1FgJdHSPZwnVbSDhdAwRrErg+NdoH7G8lyal9zigLtd9ZL774bPavRmATO+D80cjhQQYlgSoBzKwIzlcgnsdjJXw37FRZz62we7VF6XA0nylgbuQElFVs7GIjj6mYBO+vdjvrUCwZWTW1z7Uuav9qeXgt20f//wpU5uHPAtWVtCTAVNPI/Cj+MkguVLBt0JZWohoZ0IO/EwecxfAUkBmvwXJTFisLobX/8pyjfTMIgCtzm/2s4K7UW+RmKBX0WltagXHeXwFGJYwpsU8BX2bpHATgFeBTVr06BhRYVDKbAm1K5tL2FIDa/ppxTwY0z5nGxjXsW81zxf9rji8+zxDOTH4pvnScKejN/ysmo3Y2f8fxoLa6Oh10zKhtr9gS7z9IZFMsTGw4K8pfAUbFCBQXUULpIGOXUWXEFLhua9lZV5MnxuSqMM6F1+NP9geLae+xCISKq7Hcgkf1DNbBZ2mbKo4l7WhJdpIBrViY3lMBdDlHWKxbnSN813YUUNVNnMIQDuX6msG3eAZkOSVqhmQbi3GuALSOQSUZKtFU5xfLOuhI0ToP9pvBPs3+Nwj+6jzVMaX1kkExoPWtgC/biL9RvE/Z7WYdNAA0nzFYRn0eP+PvB50biuco5jiId+o6op+pA0DLpedodSDxXuLwtpQMFB/WtabfNZI9CkDrWs1xLO0n+USMg+7X20E+/9/+u/+ir14SXZh08vKmBCHVS6CDy2jkGT0bLRgLquCsGBgW/Z/ABQeE2YjcclAdlNRQgFIO9IGA3I+/1ZAVzXpOxgcbmWACB6hOTJaV9+N9+VujQ2zCqHgdK857KVCpZdaG1k7V/w8OJvWqaSfzWbwP24MTVxdDHlYIpPOlC5zqD6lIvS5IkhzE8urwWtZbvVlsNz5LpSZ00daJIBs09dcsTRXd9Pm99plOer0HB7V6XrV9TSiFmZish3po1Ts2uJHx97qhciDy/gqQs7xkdujmwftR22xQFkLBdxq0OiF0IWQ4JP/NgxD7SZnPbCvWjeUkOKKLtHqNtXx81/CUwcWWbaiLqXrEdfHTBVs3X9Zd2cJ6OCJ7leUh8KYGOOeBAscsG3/DQ6Uw4L0uhIPMKp6QOnLhVscMGcIy5my2V1IbJjmlXQ65PNhwjOuiqlrlChD/+uahhjLLx7LxnQc/9bzrWFevFQ/2qk3NttbFXRKIlUpigAizMhCQ8uh9aFDxtxzXbCMeqFk3gpTsZwLQspFY7UcASj2QZuE0bAM5eDFEjQkD2x3ROZyYnIHXExAA2uEJweMNYnZmGctL5xHwxeCxDaFT7uB46xCNfAW7G1ti9NBIpybw3/3sJzg4PsaVG1exfG4RnpBXDLDhsVEsnV0URgKBmB7Z760WdtdfoHB8hOJJEoXTNCZHRzAxNiqGKbVGySrmX5cOAyYeymVQ7bZg87hEFmN59SzOnFkSvT6GhjNJDcOfCZoeb+7gYG9Hwr179j4cXhdqVtKVq29cw/d+73sSXm5zeCTRYD2Xw4MHD3CaTMkmHfIFheVxdHws4dbNZgsjw2MCOjDU0u9lGGkEo8NjMteoOX77ndsYnxoXDUC2b7PVwhf3vsLT508EABcwoGhki6j9zH4h6MRxuLhMSYopzC8uYGVlSZKp8R77BwfCotvY2hItTK5RXLu77a4kR+O9PvzwQ2GWfvHFVwKi/8l/+CdYvDonDNWDLQKTz/FX3/+hAE+Xz11ElImBnA5hr+0ebGNz8zla/bbIR3z629/Cb376iWgp0kDYerYuyfsotVAulpA/zQqzfXJmFg5ql5YKiI4ksHzuPL7xrW+Khm670hLGJhm5ErL6cgvr68+ElcY5xTHNxIhkj3KMB4Nh0T5mH77zznvCZOO+wufvHR4JMM15awwH0lo6ojFHZhMBj1T6FGfPncftD97H8uoaxqbHRV6DYEvxNI9cKoPk1j52N16iXWwKAE8wiRrQpVpVkiCGh6NYubgmdZiYGRcFETIVKVNRyhfhcjqF9XuwvS/yA6VCQXREGbrPuU2ZGWpG33zzFu5880PYA05UW3UBbQiK8kDHtYZh/NnTDL6ibEWuKNrBZKDqQYbhv7q/ka1IcOjs6jISw8OoNCuSXDBVzCCZTWNh9Yw4Crg+MmnW3/zgh9Jfjo4D3/v0uwIuUjuOmsgEA/sdoJDNg5nk08enePr4iYz3keG4jPlWoy6gwk5yFx6vH/GJYbz9/nsiCSFOh4iRrqC8DUGXQiaH0+OkgPIMpaaxyIMk19xCKS8sV2qVEjTr2Pq4euOqjFOusUF/UOZqOpnB7u4+TlIZ2BnG7fIICEeG6OzitCSFjE3GMTLPcGMjA9Ah2aUN1At1ePpuw8L+/CusP3kq9QhQeukkLwA0y3uazeE4mRQHEscbgUC+CO6RFTY1MSlsSuoXN7t1jMRGMD49I8xZ0UqtUesZCEUDwrh1euyIDyfQRU/6kuAhUSU6bNgOo5NTsPsC8AaCwixnwjMm99rf3ZZxx/4w7BITDcSzCJ1tlA8JEYTxeETeh2XjuAgFh8TY4p5TZ2JAl0OcflwbuZ8sra4IIMZ229rextLFM7jwznk4/U4Br3nYpOODDqGDvT2cHJ1IwkgyH5eXz4rkEJ0pBOj4PMpaUIaE66uHer2nWVmnaFOnGRFBp9TOjoA2nN9et4m6M3Uhy4brJ5OHReW8wDVLzlZOo/mXOk2KY4L6rXSckpXYQ0+Sh5EtSlAsLlrTJgycsgo8kHMNYLtwXHndHgRCIZE2IvDMs021TuabHaF4FO6hgERGXLl0ToC0SCggjEyumcnTNFKHp4iPjIijZunsKjxu7gMQgJnA2b/4l/87/uIv/hwrZ5axtHgGzWpD1r/QUEj6+vggJU4YGlkjI2PoNHuyDpC5yH2Yezv/v3BmUdYz6pzb7EaW6ih5LOc7OvqWLs+jWejgxYvnAlTxe+5/hVxadN6598dH4pJDgJERtUZV2oHjmAkO33//jjg6pPCMZuiQqZ7Di3tPJc8BQXVGIRHQ4fhJpajXTuC4C4/LjsRwHBNT45iYnhCm9f7hMXZ29xGMRjE1NSPP4Rrx9MkTFDM5xGMRTIyMiI50qZwTYMrm6KNja4u0Ax2+jGjhmHN7fKh22mh0gZVzF/Du+3ewfP484LEBpTYKqRQePbgva/3j9WeSpM7jGzJrjX/IIsCY6DzqK6+dPwdfIIBOiw5Iyh+ReVzHi+fP8c//5z9FOn2K1ZUVyblwcLAnzFU6naixPzw8InIqV65cRXxijPRHuf40fYyv7t3Fl1/elfwKTDZHSSLKFNF5VWNkSiiK6dkzmF86i/MXr+DchXNIneQkvwbzXVAqjOshNeEZYcGQA7eTDninjI1INI4+k6B53PD5GOVp/DkME6tXCyLDkckco1Q4RTJ1iHIpB6/TLm1IULReMXZSq99FOB7BmdVFvPX+21heXUZwJI7jzZf46+//Of7uhz9CJnmKgGgYm8g7zlnut8OxYRlzdBxTEoLzhcArz0xsH5fdjR5zbVQaUneHu49QNGTAS1iJVHleqTOpXl2ceg00JNko13I+h8kqb16/ies3b2Dq3AqFtHH3Z7/An3//z5A8PEI8GkMoEJL0Uq0mNYopIWeAM8olhQOGJMU1g+dbnmk5vrj3zc7PyfpgzmJNWUfElvP4JbqPbcQzOEHw4FAQ4UAckVhc9jG2uz8URmJsHOFETJxgvNZDJ0e7KeNvd/ulRLrYRGbKSEnRQcdkfHS0EORnQktGj51dXkEoFBbQfHZmUZwccn6pN9CkVre9j8hYXJIq03FZbVTh9thRb1Tw9OljvNx+gRITO3aaaNdqYld6rb2A6zDPQ5FoQs7kIyPjuPoGE4CvwGn3oFaqCYua87htq8Pp76GBCprOCjruBtLVU7TJPHDX0GwZm0CStvt8ODkxSRkZjUf7zel8TfwhuGcAEgPm8eyowIQkkW0YDWeyoAXAsRi3avsqoPoK5OwZgJi/MYxuE0XL33Kf4R9JYpqAfRDIFBDGSrrHaDdlfAqgYmnBshwKpCiwxN+Jnc+zfq0mto7atGo/mbFmbCJDeLKkCCwQWessDrQBzWQFxgZtemULqi2tIJmAqxazlGNZmZ2DALQCywpAKxiqgLjWifVh33GPUxtTCHxtBV0N+M0zuYJJgwC09ocCVyqNqWdMtb8VY9J+CFrJ/hSwUjIjv1eineI9CjorIVIwDCs/FttTz+7aFvqsQRCa9VeGsumr1/rNnEPKLBVHQrshDi3FByQizpLv0HoKKcnCZfiZtrM+Uwl0/L+Cy4rhKMCuDgkFJAdBaAVCFWdTnMyAwgbcE5KBlThXy6Ogn+IBis0pI1s/ZwSfjhsFEWn3U0qP84EYCN8Z4azjUPtOgGNLg13Z37S9BQy1ruc12lZSZhoH6qygnGTPAJOsnxlDxmki7FmLiS5twIViAMjU+ssYcHlflYNEK9nDOuZ6RoVJue2MVOAcNM95fS+DNSkgq3XTZ+tYMc4GS97GYvgbHOo101/XAJ1T/3+gq84FfaY6GwbxSu0LOnjUocC+50vBZl03+L3eQz8bHH86JlgHOedazhLei7Ylr9X20H/ruON40b5QHFBBbF7j8xjbYhCw1rGq42Cw3xTAV4zW9qf/zX/a10bXCwcXOvEyWPRqvTEPFRy0bBA2mgKoOoEUbFY0XIEvfq96SIOdoJrHg7IbCkLzMwJ7mjSPDSLJMSyZC1ZSmao6SAYp6cpu5TNYfm1Qlo0DdXBQ6cLAz3gYVakJNq52uoKtvI9OagXmeT/pVMujxXajB0M7lfeXw6ylD8h2Ytsrg5kHOAWMtbN18OgA0zqqd8Uk8zMSEryXstIVzNUJxHKxHyQcgQZGzSSLUZY520a1j9WbxH7mYZLlV0+hahLLwcrjEUNQkyyYUGOTHM9szOZ5rAuz8iqorH3PMpMVpoCsMskVfGW7KwDN+mo4jvaTDnyd+AriGqPbHGD4bryWCiwZTWrtB/1edbl4T7Yp24X14MGFY4/PZjn50gMIvb3sO25UPMSzrdTJwvYy15oyEKzgM/WAwWfw3zQ21cNkFkwTcqaOBD6X5Wff8H3Qy8ln8flmnJk+1U1CHTI8gOmmyGv5G84ntjU3F4IP7FOCjeqIMh5lA7Lrxk4WHn8zZCWxZDJCPrf+SnPNaEbxGWwvu90cCNV507b0kxutHmLRYSSGx1GttVFt21CpMUR2Ae+89QECvgSqmTpOdk+Q3D5Cv9JE9jiN/e0dCc1MjI3i2dYGdo8PMTY3genVGUyfmcL45AS8QR8iUb8wRZqVBvo0ZNI5HLzYQDNXQj2bw97mSzi6XVD6hPWNxSMIhkI4Sp+gYSNL1YOex4lz1y7jjTevoUNH1pDfMMOZEbjJhGE9kTlI7R/i5z/6O2GEMsGYjYCwrSsAKNvi0qUruHXjTQmbD/j8AgDWqlVhf1JXMhIOY3JkQkDDw6Mknj17hv1D6m2OSijkxvqmZEJnGO7czLywKM+ureDNd27Bn4iiQokCykekjrD5cgtHDFlm1m4XAaGOGb/5ivQvNzKCJrfeuom33nlbQGjWiVrNbIeNl9uiY8iEOb+6+4UA4UxsRuYswT/KW7DNGFpM8Hlvfw+/83vfxu/+8XcFnDk+PMHB/jH+5f/xrwUcm5uehZeMpiGuNzZh5jxffywhwTRMvv3t38J3v/d7aPd7AkayXx58dR9Hm3uie91tdYUpyjCr6HACfRotHhfa/S5u3n4LqwQJ3B6cHBxJckrqUx4eH6BcrWBkfATnL15AJBYTbc31p+sS9l6r1ESzlRIRi/NnEAvFUMgZead8rYwO+ghEwpIwLjYchn+I+xslgiDMc4Lz+XIFZ1bOIjY6YpKKDfkkzJz3PTlMiUbw8f6RhAqPDY+gXjIh7GTTk5kUG40LW/HsubOYY1K1Zk3mC7V6+U4wmMYQDwYEBcji5VgieLixuYn9o0NhQV+/eRPv3HkPPZdNAO66ri29rrArD3b3hPX+xd0vzZrvNGxYAinUqhXjqN4QwDIcCojxOLcwjdGJMbTRQTJ/ioPsEcKjCXzynU/hDVDzESictPHw3tf41U8+w69+/BnOzazi3etvitwA5QvCvogAnLlMTpLJpY5SomVJYCBI/XFJlmscqRtbG2h2uxiKBHHu8nlcuX5N9JsjsbCERSeTx8idpsUoP94joFUWRwzByPSJcYrw5fd74fa7JSSbrDAmgrr15g0BtRhans/kRVs4nyni6DCFXLYkesZ03JBxvXJxFe9/812Mz4xjZmlUVAD4DNF5bjCGtgtbo49SuoAXT5/h9Dglc4qs4cdfPRZQl4kL3UM+pE5O4An4cXZ1VbRmyX7+8svPsfdyF7GYSTp7fERGukvm9JnlFVmzc7lTpE6OJLmkx+fC7MIU4iNRYesGw9SzreHJ48cC9m1v7SA8FDZasDbqkLoFHEnEYjJuyGTk3DZOchMWTXCPjhiytrkWTY5PiYxKMV+UNbxSr4K0Z2pUU3qCQADZoZpkl1qubG8CS3TKEVRaWF3Eb/z+J/CFfDK/CLqSwXe8f4Dd7V15Jve3KEPOw4Zpw3KyX3iOIdD35rtvC8OWr8xpVhxGBJ85fgi08TeZk1NZ52iEcD4w7JPAMIEVjmueO+h0acjeSdAjIOOL4DUZjRzbbI8Wk0cGhyTJHsEgzt9gMCRjhJFb4tDtmvMuWfdCjiAYFw5jdHwcdqfNAFblktGsDfhw7vIVvPn+bdy4fgXBKGUkPExUgHI6jaOjJA72k+L0iMdHJRGZns+o0X2Y3EO1xkSnTJA7gmggJP1zcpQSkI5s8Sz14E+zwracGJkQrXGGxzOyg6B9Bx1Z99jXTKRIxwqdM2SjC8g/MYGr169h7cJZiap59vyJrDWUReLZjVFA6TQTNvYRCAdkjHr8HkmU1+v3JRkZk12uXrpiwOeeDdU85TFyON49QDWVl72Q59xssYBqtW7GT70q2rBHx/uIxZg8dhiT0xNYOruElXNrwqwma/XZs+cSNSHnHAKtzE2SzYDMR27kbgFWGnB6nTIPAtEhDE+OwuX34vDwANubWwIWzy0t463338faxUsITIwYLWna57RDW228+Pq+RB0dJo9NQttQGPH4sBlHTNLbpB5yHzPTs5IAj9rPPE/RkcOzVCGdFZCeUhyMNKEzaWFuHrV6SRze1SpZrjWMj03i7bfflXvwzMnz1clpEul0Cg8f3cPe/ksEg34sLM7JvsGxl0yeSDLDYDSOpdXzOHv+AuYWlxCND0s/N+pNSc5ZqzSNQ6xUE51e6rMX8jVUqg2pC+W7GJ1AVpgCAwQpbdTn6TeRySbRapYl4cDmi+d4cP8LeOx9cez4PX45j5Llz7VgeHIc125fw4e/8RH8lNgh+JIt4/G9h/jRn/8Vnnz1QNZHAtAyb/pmvSEzOBwLS8JQ/gXDATkvUEqnnKvATgmJLhmaXWFzF8p0CJozNcFAnl/okO30WugwvwvoBPPA6zIOF0pRMOnlnfc+QGhxRiK5KP1T2E3hz/71/417d78Q8MND2aD4iPSryCxU6WRi1KUT8URC2NhCxnA4ZK1PnTIqoI+p+VlxVHEsc50ZZeTHzLzsXcdHKTx+9Egilah/7XX74bZx/4zA7fPLmKIzcGRiEjML80K8IKDH9b2UzyGbYTTDqQDMlXIZpXzeaE1zT+xSJq2NFln/lDkUQHcMidiwzK1oJCGAMZNlMwksiT52OrPcbkRHYjJvnW46n/rYO3qJX/3ql9jZ3TSyGLYuhtxkfDckao/nAD6L0yM4FEUoGEMsPoKLF65h6cwafJ6AhNzT+d1sUWqojGI9jQbKcIb7aNprSJdO0OgzsquAerPwipTFPYKgN8e9EFHcZOiRPWxAYpbP2H9W0j4rtwnHHm0H/o5a0HReCFjIyCDLTlagWcEqwRssxi7/zXPOawelAbq4F/DF/UCddQpwCVBkM+x26mQrk5BloQY039l+Auowq7jFauW9OHaCIUbOtl4BMMoO5PUKWiq7l/uS4icK+Ml97QZo09cg0CUgqGUPqr2v16ntq4Ce3lvtfJ4hB8EktbkVbFMQSXEFxSw4VxSgEtYvlw5L+kNA8Y5hY+rvVUN3sFzm36ZOCrJJm1oAnoJPvI9XcuWYPEl6jeIPtKHZVmrfa914T20bl7XPKRlQQFErSZwC1cqi5v35u8H2Zr8oWGcAZNNPSlTrdY0tx/40nxssQcFmLZ8C7QasNUk1FezVfhgECrUN1VEhLF1LApXf8T6K6Rh73ADsfOd9+S7j1pLnVABfcRJtQ8VEdO5oWyqZknaF5CCy7qnl0Si+16oHxhknPWu981l0SGj5eB+eGVlfRtUoVqYYooxRnisseQiWgZJMiteY+WPaTrFDfifsaqcB8LUe2l5KLKVEoMFPjBRo22Leyr7O8tpIiqN+uvvVOBT7t2faVsezAZWNs4gvxc90HvIzXsvPDQhu1plBx8YgcM7P9Tfadjp2tJ58phJb+Rn/rRgTAXPeT/tFsTh1jrI9FOvSearrI3+nzg1dm+RMY+mHy3xyGPBdx97gWFWHj2JkSmTl/3XOuBxmnVTsiP0i53FrjtLe0bVK+5nvOhds/8N/+R/1dVHSCxT0VEajdoQi9ByUrxYpawJoo+nN1aPGQou+lhUeMAj+SUdaYf5sFP5fgV9dUFlQDe2hEcLrWEH904rqoqYeSHaMAJwWa1cZ1ayber81vGCw0fl7vrQcxvg3g1pfuhnw93yuTl5eo94olpl/PLnpxBkE+nVQMlRGGcmDoLd6TrXztVxaVp0k9K7rQsf783oBBut1MaAMi9jo++hgVVCYxhQHGcFH/UwnGvuN78jGnQAAIABJREFUv9d+1MWb7a0hJmYjfp1owWy8fqmvgupafm7wgxuN1l8XGOMVN5ObB31NSCGbtCzMr0N/1DvKd5ZFDiLWoqaLgU4QHRfaNhoqIiwvy1OunlZdLHRs8Teij2tpNbFeYoRbYTAE9OTAg66wtDguRHe01ZJDrQHpDXM4ZP1GNwQdg2TS6cbLttJkg3pwUtCdRhDHlm4gvCfH5qDHX8c468H7sLysix7MuPjwNSjzQRY3XzpH1XnDhZv3IVjA99TpidwzGo/LM4tlw5pjfKMskExaY23SIvnQrBuWgM9IdzSa1L3uoFpvIxiIYHR0Es02JUNdqFa7iEVH8cF7v4GJxBxO9tN4/uVzJF8eIr17jGggIiH8kzPT8Az50SKLrd1E29PD6s2zOPvGKsanXULMKlaAdqODRqUMGw3LfAl7zzbQyhZRSqZxuLWHfDqDdq0pWskff+sj+IJ+/OLLz1FHF5GxYSxePIub77+N2GxMwm+ZII7ASLPahMfhhQMu0cItnObwy7/5W2w+WxcAukmjqdc1TJrZWSwtrUjSnEQ0IWyhLnX7CjmR3BgK+ITZTECFm/Vx6sToQ5MVFqR2JrC/e4DMSVpCMM8sLGFiYkwA5NHJEUkWeJJOCSDy9PlzPHnxXLLJX7pyGe++/z58bq8wL3/2s18K4MBxt7SyIsxjar/agzbRDc4w0VE+j/3DI9QaTdH6pSFNJtdwbATlfAlbz19IMjEy0zhOGrUajo8PMTyWwMzSDJw+l2jrEqHc2TnA9Ow8JscmzeHdztAtJs8pYXd7A416RZh31Ga+duOqOA3oCMkcnWJncxutQg1TY5PCDCLIRQ1SXzCE0elpCWndPthDKBbFyMQ4fDw0tfvo90wiI2pin7t0HucuX8Ti0gIicZMwM3mcE5DkxfNN3Lv7FXZf7sPn8WF6dAZDHr85ULud8EaGEBsZxujMKGYXZzA2QaYU4HACuVxdErutb2yiw7Axpwe2Xh89JgHle6crOqhkHjdrTUyMTQqzr1U1ocQE4rimmUiD9Ot1pdMTsIASGJzfhWJOkqHduHEDM9NTMlfpZM/ksni5vS1yIWR4UgqBLHb2KQGHdqsp8zSXy0iSP/a5HiLn5xdlPzOhxWnRLiyUC8imMug3ugj6/MIYT4xE4Qv4UWlXcFrOoWZjwsSPcOXtFQYSSAISJquy94DUYQaf/eDH+On3/xZnxmewtLCEuZlZuOweAYxPU6foNDvCPlaHK3Uu+XJ7nHC4Xchks3i5uyfhcrHhGJbWVpAYiYsWOhOLEMRqVKoyXwiekbVF6Qi2O4EugqJkrxJQd3pdIu9CAJUA/dramjBCRduU+sa1Noo545AhW5ugINe0Zq+DtYvn8eFv3sH04iTiY1FJEsh1n4djv80LV8+OSqGGAn9zdGyYZIyu6gAHG3syLniOGZuaQIMyDF43PvzmN/DeB+8JaPn48WP87O9+itOTpGg07+/twuf0YXVlDWeXzkqbVKtFVMk8rxTh9Nlx+cYlnLtwVsY5wxw5z+/ff4B7n9/Dg6+/xpDbj1h4GLa+C7auHeFQSMBG7rPUOTeOUYatk84N0VzOnDDxqhPjI+M4e2YZYWq41o1kFIH7rqOP03wGicmErGXUM75+46o4gRkWTqmBet0cKDk3E+PDeOP2NXgDjAaqCLhOluNJMila7HSCcL8ajideGUuaIIcOnbn5Rfze9/49YfdLIrjjU3Es7O/uCyhHtiH3LmUo09guF/KiTzsxNga3zw1vYEjkFHwew+AiSKPSVc+fk+27J/IgIiXXN4YCGXEEoOkI8vqHxGlFIEgO5n3InkeJGtZTNHFdJlyd5hf1sqnJK2dArxvf+ePfxxtvXYcvEoD8mMlWqUFdLEn4faXcxONHz/HwwVMci04zwW4DanL8fvyNO7jzwXvwuf1w2u0YHx4Xp8vOi10c7lPPe0P6bTg+KrrGLocXBcowNDvCtD4pnOIgeShnFI55Oislz0Od+5tJSCvnFZ9b1oRKqSga1Yd7+xK9wURw1LQmsOBwk9nHuUe5LBM6u3bunADQc4vLaFMHtdWV8xk11dcfPUVhLwW0+/LcLsdeJoNGqy734lpTb5QQCvsl6ebYxChW1lZkTBNk/OyzX+CLn3+FaDAiYCUdU1wnH9y/hz6dBUM+o8XdbyEqjNxlTM5PY3JhWvqd7OPPfvYzcWDSEfBP/9k/w/DSGaDTFQ1zOiUoB8Nkw6zvzv6+7M/R4RHzF42iXTMJ0tOnGWFUUx+YZWESO0l0bYXwbr94KYkhOa4pa0A5BnHcJaICmr14sYlioYyR8XFcvnwZZ1fPyb5CcP/waA8bm8+wubkuC+jMLCXHEuL4kSR+zbboehO4vHj1mkjrUJqn3e/LeCYLuJKvoJipwMUDScsBW99hnBHpHHL5EgIEP/2MnKBM05BIWRCfrDQIBNQpeIFKNSfJAoIhLzZfrOOnP/4RarkMfB63SPvQ0c49tFAuYigaxqUblyRZ7jRzA1BKrVLG4fY+fvhv/h+u3vtJziy7EjvpfVZWlvceVfCmgQa6gbaY7pkewxnOcEiulqQohYJcrrQRWu1GUCHzgxT6SQpJv0ihP2K1sbsURQ3JITnTM91oNBreFsq7zKz03hvFue+7hRxWBKJQVfl93/ueue/dc8899z/gzj/8WmSymPlGX4FBBBIOWOCPewnJAqunT8lapEb4F7/6Ege7B3B0HQh6wwJ489xDli1tXqPTEAZ0j+rXTqM7KT6jlfpLwJrrkUG7W7duSWDfGw6i4bJLRhDrRvzdX/8N7nz+a5TzBQkAG3k64xsQgOacI2BGWRqHzYHBgahk7HDdM/ieLmTg8nkxNj0utnx8ekoyN8jcJ467s5nEF7/6Fdafv5L1x3nfa3REtsRHGxMdgsPnR3R0FCNj45IpYspFdwWArtcY/K6hmGcR7AIK2Qwa9bIpWNmoGb3MTkuCiAxGMRtqfGRcCueygDeDEX5fCNHhcQlIUzvd4QtjcGwUE5OjcLpJFKpje+cVvvrmKxwd7Zsgus8ljGqur0ohbwJrZM01KdcSQXRwHA6nB7Pzyzh75hJGh8YRFrC7KzrQ9VYR+XIKbWcNPU8T2UYK2UoGxWYKldYxKtW0AWu9Bqwl2KxF3Hj+Y7COv5MvmwFGtVg9aybQRybwZMCRioBNtEPiT5JVbmEHSlBSn1BwC7zJ/lXfV8ErJZjxeiV2qc/Hz4qv0zPavdw31Yfkd55UzHOs4pM2S1bGykDm9bSpJCgwkMfxUGKU4igKSsr9+gBs87OZl1rkT7rGAr7UT+aZnWurH1jqB5sEVOqaFHgFTfl/ud4qFsf9ph8AMiDcm+xU+riK77DfCEDzvspUZACI7VL/nNkjimOIT203Yy5Udct/NwCcua8Co9on/YCcAfpNJrbeX8E7A+4Zxqb6xwrYKVgmWI+lxauAq76LgrXsQ/5N/X7+XjEigxGYQIhiCno9C0sKLgDz7pzbCnKbextwkucWBQf5XbPJFQhW0F1BThnzvqKIkl1sjQnvp4z1/qx0xSd0jmgfajazgov8nJIQdc0o+U6/sy/5pe3gWZh9o2PM85mceyg1acmF8r7VqsmO0bl7Mj5tIy/D57LtphCpIa7J+NVN3TAF8XmGUzxM3t0CoBU0NXUJDHlQxqlngj2KcQm4LAC/AaY1mEPbyK9W24D3gjmzMGHHknyxa5aCAXT5N6eL/3/DyFaMrT/Yw34R8oIVCNJ+4/sY0NoE1vgZnZf94/sGqDbt0LmngLVeo6CwAtAaYDC28Y3MjrGvRjddsRol/Or60PmshEXFJ9k/7D8lKso67phx7g/yKBiv7yqZEBamp/NabQgL6PJvileyDZx7OgfoE+j8VOBe17qA/f/bf/vPe8qKVUOmoKsyNjUqoJ9jZ7ED+LCAxUQmiMDP8cEKqLKzGBVXJF2BTh74eIgVw2JNNr6ASjvwwMwDiC54ZQPTCWOblIrOZ+lk7X8pnbw0DlxQqumrERmd0Py7Ggg1lv1RN4lyhkIy4RUg1wibso77f8/35IFZQXcyTekAamqogoYSWbSMq6b+8BkaPdAInkbA+qNXEnWyGL3sX+plquHSha0pK1Ksp1qVd9DFqhObn5VIuOVM8Zr+jZ7vpUaZbVV2NseI46GRFdVHEvAkn5cUB7ZfF5j2Odl2vI+Oq/6e76j30o0mk02dRKDYDlOM0kRadJw1sszx1bHjPQXgsDY0vqtqJusmrpuRAuqcA2rc2Bf8uzrJfH++Fw+y7Ec63exrZZ3zHUOhgETCtzY25VkE1vh7OnsmqkUGQFMKf5FNpF/CRqzXxXHm89k37H+2gQ6yubcpSqmRTt6f/1SDjP3NNaVRV35ONMU7banozUJMorHkdAj7lvfkc96sGYc4jOxL3pPvqZuJstDJvpC07CbTxItS8IdzRVJ4i8UTtlm9YpjYZFxLECFr7suiRkx7JKBNp7jTtkkBsMjAMNL5Isp1ajj6EfAM4P0bH2N18RzysQLu/fIBDjf2UU2XMTEyLmMyMzeHQr2Elq0nYEmmXcD7P/oQ48vDIM5CkKxUaEqaob3dhbcHJLYOsPX0BfJHx4htH6BeqEiacyaZwej4OFbPLGNpdQX3Hj2QYmiOoAfXP7yJ9z57H10nYGcNDC9QyzKtOotOnc6tKfRG2YUtyykl05EgNLUAr1y5AoJ+1PBk1fFIIIxes43XL1/i6OAAczPTOHdmzTDfbU6ZY9lcTjQ7d/cP4HQQlG6jWWsjGUvJc1k8h5qSH3/rI5SqLBbYQDafkTHY3NvBcTaJsalJvP/h+7h45TJcAUoMAM1CB3/z//1MKrGPj47hk29/ipn5aWEO1Yol7O3sCdOYOsXNbhsjE5NSpG1hdgHhoFMYZPuv43jx6BmOtvYlpf5o/0jAJsoEjEwPoY620cuu1xGdGMWlK1eFgcy1sbe3i8ODPextbWL9+TN4HDbROjTFeEKi2SvBxnpbxiUSGBCNRpfdBAoPjuJSFG9qbh6hwYikebuYFj8QFoZgp9qQeUfN4uDQAH78+7+Dc1cvYmg4DAczxmtAJQM4ukAlX8P68y28fPIS6XgGwwNRjEXGJDDSsLfQ89jR9doQGApidnUWC0tT8PioVQgU8hV5ZwKfyeOMfP/mzl3Et7ZFFtUE5YxtZgDiwqWLoifKNcUUW7K9WLyORfTIKD/cOTDSKOWKaK5evnJJxnN7b1dYwB9//CFmZ6dP1j+ZaezjPANR9Rqy+Zzodo+PTBgbYB0O48cxHMYORT6ARbSotb26tobIKJnVQK1MQD4GAedebyK9FxedU2rBk63GeZUs59BwtjG+PIvf+oOfwh32wxO0ibPkMGQ6+BxA/qiMf/g3f4X7n9+RcTu9vIZWzaRyExwh+Ed93OnZWayeXjOsIco8BPxwUTutZ8PDh4+xsbWFcrWEsfERgJqkHep4vtHlp70lIEz7S7YsmYe00+vr69haf22KabkdCEXCAkaTkshAIANAzCY42D/C4WEM+RwLGUcxMzNn1s3GNg6OYvAFfVg9dwrnL5/DmTNrIo/x4ukzGe+QJwBHmwBHEU3qy1VrVvDdjU69icReQvSO290uBkcG4R0ISWHDj77zKa6+89ZJgcgH9x7gkDI3mzt4+uipBHO4xlj4SfZLlw0Dg0G4g274wm6cOr+C6cVpYf33OCbpjAQ5WVTy1bOXwjiM+CKo55qoVRoiR0IAmvsDddzloMnsGI+x11yzZBRTc3RsaBgrC8sY8IeBDgtaNUTaqOvqYju2i4tvnYcv7EWhWsDFS2extrYqzJXDw32RBSKj8ec//7mANp4BP6gvTXCXhY+Y1UEmNOVgjONkMq+4Rjkm/D/bxkALUydPnTqDUytr8Hv9xnGgtnAyYxVezJ0EyLmOmDmxuflaGMNLCwuIDA9ifnVRAM1JFlmMRiUrgofqVCojAThqSHPejESH5GzCdvL8mUwkBOSjrjv3R9pGshwJRHDvNMxbA06yzZPTRnuZYKeCAm1HF5/89g/w/qcfwe53A82q2DpKMgm5gZk49Q7isSQe3X8kGQnUXGXKP2W6yDK/dv0KfvKTn4iO+sjQEOzhAaDWQi9bkUKk/+Hf/nvsbR9IDYAzq+ekLgCZrxL7RQfbB7uy7zC7YnF5WUA/nsX3dvalzxfnFmUv4e8YtBwfGxEbRQY0QfjgUBjtblv0j4MDPkSGqI/rEYCcxRWppfvtTz7B3Oy80T23AsnUiH3yzUPEXu2gWW1iamZWtIdZEJfyHWRTm2BXBaEBP1bXTmF6dkoKOpJZXapWDDP266cipcKALdc5M+W+uvOFSAoxYNcTQDQvganr77+D1QtnMXdqAZGpSTTKJdz51ef4i7/4C0SGR/BP/vCPML+yhIZVEJqFASn3Q2BPCnem05icncGFK29JkKrR6sBj94qkzcHBoUj0cM1LQSZKalD/0BsUQJqs/McPH0m7WDSOEgx2exc+rx3FYh6PHz9Fq9PD8sISVlZPS7+Xa8wyzMlcf/r8MV69fg6ny4bl1UWMjA/JPM0lslKcrgc7Lr99FZ9+93uYmmPNCBgpIIv3Ust3cbAbR73URKfehcfJwExbxpDsaY+XH7bDFxiAx+sT2QeRmXG70GzX4PM6Ua0VpGCcz+9CPHaAb+7+Csd726I/T8kXSmGwX3LFPJq2NhZOLeLazetYWJqTuUDJjGq+iEd3vsHje/clO4vnVxbiVJBhdHhMZCw4ngT41S94eP+RANBeyt4MjiIaGhT/gqCsFPUs10wRz24TwUAQ0zMzYi+4F3CtUPOe649Mb2YuMNjCwHS+WZPMBxaFvff110IGIKjBMwT3RZ7BeA+ePxV4ofoFz8njoxMY8AYFlGYAs8z6NU4HTl84JzJOs0sLCIRMkTnykuoV4HBnX4J5IoNSKqOULgoL3+5yCwDtCQSFhV6tmRoiRgrQK0EfW7eDdquBSrkoAZZWuybZEgxglIqmFhLrDnjsTvEXeG5ggGJ4aFRY4D0WVfSGpKApAaIOtaODETi9PhO49TpRrOSxvvkCDx4/RKGUkeK2zGJhdgEJAcxqY+CD79/t2NGFSzISm62e6EBfuXwdMzPzGI6yXwyRtdvrotoqw+bpoNjMIJbdQ76eRaZ0gFxtH6kcfR0jS0QbzTkn0hUw4ASlnChFKH68zbDy6M+JP+xQIMdkAjMThf1A5jRBTGrwDkTCJ6QqzSzlPYQM5GNALi/PUbxAQTb9nfpQChAqWEZ/iYArv1hnRf1IAZss9iOJT+I7WkClEsDkd5RAiRgpQgWd+sEWBTMNsGyAJPVReb2ANk0jbaGgury7RcZS3IPXKSise6kCgALYwhDPFLwVAI01HCw5EgWGFbtQsFrZwHpPXk8yQD8AznoMeh2fyfOc4kGmXwyDmPVVdH0Z0pcBxvvBs36io4KpHF/OmX6sR8E+/Z2SG9VP1/bwHo1qTdYnMxuaTWMjFBxTf1dxLSV96TjwO69TUE8BVnO9pQPdMpgAAWjOFyW28TNcTwq+6fgoUKf4hvru/Lxeq+PNn/vBfL5XP4vfBKsN4K+f1XmiYKkCt/pd50w/6VNJb/1kPG0DzxG8l2JhIrsowamO+Ny0wXwmtee5hyqJkdcr+5hZZgwmShDbZofX7z3Bi0ga4b05Bux/DUBpn9s7b+QfzDoy65j/ToIjLkNu4+9U8YB/o11RrMtsmIw9WzWnegYUJhOa9p37Oc95ZrxMVooBkU1gs3/d6hrXNa3Bjf51o7/j9QpA92OJOr8V69P7K76i+JjOZe1XsUlW0MngaIY4yn+KYck6tX7HPtH1qwGsfiyTz1Hclp9TLPPkHg0THNA1o/gUn6U2ivOA/a1YmhIN+feAzyhBcN7xn64DzQDh2at/vZl1Y+SvpI/+r//pXwkDWiM0bCQbxJspQ1gNukZ6+Hn+XVnBGl3iBqLoukYN6Dgoyi8LzEr/5cuIBm6jcQKQ8nqms/KFgsGwOZBaEgR0BMziMsUK1NjZncahYRsMW9RscGyjgKgtU/BBQV0tcqAGgU6QLgbek21USQ/+zIWsgDwnjxo1/k0jA/p+KmuhQDyvUyYr26gU9n7DqH2tgD5BR/5OJ5gaFP2ujNj+tvB9Ock08qHRVWVBK7ipk16BTgXL+WzeQ8Fc3TiUUcvrea2C0Erj53PEqFiMcX6nkVJjwzbq5O4HSWUjq5lK8Wy3Lj4Bav1+eQ4PnTy0SZq4FQHTxaEL3SxqA9yrwVJ2vonGsYqxORyrweDYqHwL76dzWBeEgtAKCnOe6gLUDerNvVnA0KR9FcigSKdNxeqRETmQ0enTechAAwMSyqBmO2T+12snjGq2kccJlak5maPUXA6F5D3IEOLzhIVcKMiBjY43wSg6x7IumClLDSYn+QU2ifLTsdO5LGu9YyL23DhYpIT/Z38xvZp/VwPKCCkZDGTY0NGiE28CAqpV3hHAlKnK3Gj4XmwPvwjC+7xkHxgJgK7NjkqZa9UnTJlMoYRa24ZW2wZ7x4mlqVO4cfFd9Mp2PPryKdKHObi6LgwODguwG4oOoOlsI5ZNwOZzYnhpFGsfnIV/OCgMlUahi3a1CZ/DBVezi3qxjNjWvmg1lzN5ZI5TUrCJh15qrw1EozK2U9PTkm759ZN7aPWa+OCzj/Du7XdRadcRGvOiWu4KO61ebiJ9lEItX0E+lUPmOC3OMfu9Vq8L64XFiRYXlsRhyJFVlUqjVixL6uOThw+wt7MtgP71a29jeWFRgIXjVArx9DGOM2lh+ZJVxDbWSg3sbx6Kzqzb5sTc3CxOn1llNhHKjRIqNRYYo+xHFzavA9du3cDSmRVh8bK6tgSoPD5he5M5+eTBQ/zoB7+FmdUZUDCTQMlf/+XPsL23DbidGJ+fwaV3rmH59CoCwZApeFRpw9kCkjsJpPaMLMrmi00pNpavFjA0PgxfNAB3xItsI49LN9/Cpz/6LhaXyaoBmmXgaC+GL/7uF/j5X/0M+9tb6DRMMMrv9cgBh3O5WKRDBCkUpAdms2Gagw2drujgsMifcA51OjbDEur1xIHNN8u48fH7+M5Pf4ThmQG4AoDDZ8DSbLIHP2woJGuI7cTRKLeFUdaqdhGy+wXMzdbycEac6AZsiExHMb44jom5afRsxnFi4Tc3HFIM73DvED6nF1/+4nOkj46sNNo2xidGxXEORIIYnRrH3NIcpmYJXPUErDzY3BeN6OPdOPLxrIDRBGl5MKLOZtfWRiqXxfzKggC2YUoXDEVNKnPEjUy2Jrq22VxaGNEEBIIuvwDLZJFyj4wnj3FwfICB0Qjefu9t3Pj4HXiClB8wGsBdSklQimInhtj2PjYfPEbxOC1rf2pmBt6BII6LGbR8dpy/dQ1v3b6OlhPouU2R+kq2BkcLGPb74G4Bu49f41c/+3sc78cx4A7CAw96za7oFVNXvOOyi47o2+/dEKDQMi3CTiQ7goDmw4cP8ejBfbFZ1ATkfCAT0evzIZnLYGAoipm5WdEFDYdDWF5ZFICawNE3X93DL//h74VVH/AxiOoVMJFZA5zDocggWt0eCqWKMF6nF2awuDgvYBzT6+98/hUe3H8sc47MxbGxCXGeaWelwjMdMhJ8YEO5UBRgncWtyEy09+woprI4TiSEFesJGi06sjTffv8mzpw/i2A0iFqVdruE5FFcNM43nq0jRZkWhxvOnlsA3OBAAFNzE3AHXPCE3Vi9tIroRAQ2vwu9TlOeSxmTg+0DvHy6jqDTh0qhjoA9JAUsafTJCiZbeJM6owS+yiV4/SZjh/IbnMOtahPz07MIuQOincziVqwQzj2j2iwjU0hi7fwKAhE/Gu2q6MBOzozJezWk+J5X9Hv/73/77/CXf/lXsvdSm9/rdos+OGUF3A6nAFYE5clmc7JATM+kenIvp1MST8XggQ+TY3MIBSKyzzMdMBI0YEOWwWyHDU6fBz/44felWCQdvuN4DL/+9efY2d7G5WtXMH92BfPLiwLghsk6bLXRpK51qSxr6+///u/x7Nkz+L1MM/VJoT/udSzOycwNdziATz/7FLc/+FAkTciezcTisrcySPP4yTM5IywsLwnAxzlH2R45SAd9+PTH38fFty/DGfIil0wglYijyOyCVFKAKY4NtXtpM7xeH8bHJ1Gu1uV8w6DS6fPnRAv//MVLRAyAQhGwudArNpBNpvHVr+7iZ//PXwtTlwELStDwTEJtWPYpNW45QSeWJnH5xmWMjA1JkcadzR38+3/z70SyYXJsBsfHadgdDtx494awuCkDcJCIoe7oYHJ+Fu9/eEs04Cmf4HRAZE/u3/sGX3/xlTDmmeHAvmNGgXHMbNh69RqP7nyNTCGDpbkV0VPvOSD2mmNHgJ2f9bicWFiYw9LyopHK8vuRTKdE1mnnxWtZB8SBIpFBCRSwv5PHCWEPU+KiyX14JIy33r2GWx9/iPGFWXQs5mMqkcDP//pvRF6DshfMeuD5UiTWWk0Jwm9sbsIbCODs5Yu4cesmhibHRKJEguLFqgQDj2PHWH/1Cge7PEMZuS1+hUODQirIZfLyDMrXjI2OIhoZhMPZQ6tTw3EyhvVXm7K+hiLDCAcHjLatzSlnWOpq95w9fPXwK+QrefzJv/gTnLl8RoDx9H4SD+4+lPoLa2dO4+bN9zA9OyPzS1iDND5MVir1cBxLIpfMo0VJIEbHYcfewb6Anayp0Wi04XR45WxVb3ZkX/F4qQftgc3ZQ6dbRw8tYaVvbr/G5vpTFFMJOO0sItiWApQEIIqVkjChKeXFQs+j4yMCYsq6PTzC1usN0bGn/WYROa4rngeFyOBlkWlDGKCMwc72npyNef6lljX3TYKgDKQQSGZ/8vxPWRky2rmH8d15hpS6KyGToZTOGoCW2TE8X5PZTzZ7JleQoDRZyAzwbWxuwe8yZ86h6IgwnRVQUCDPQYDObjcFUUVuogOHxwub22Q6ZEUzAAAgAElEQVTmLK2dwtUb1zE6PiaBzWLZZOdyLVMbnnOBgQrKV6XjzDg6kvHjGZCFQHmPIouk+rxy5mf/C4uwVhZ/hdrolUpZAFuv0yEa4mQIS9ZKo4bx8VEJgpGsQHtO9jJlzcgadzvdGAwPyjjVWl0EB0ck84DZPzYna7TkcZQ4kGB2tUFw3uhQG2alE8uLSxgeNkQTrrlGkwVbW3DYWcjLg6XFVaydWpPAgoDnAvQSQDVkjLa9iXQ5jnhqC7vJl0gVtpCvJQSwY/FcZs0QPA6EjT9qgDLD0D0B4Hpt1oS1QEeTlWKAO5NRLJ+VzDkD7tDuE9hSAEbBERbPZR/y83xHJcwpO5E+Zz+wq/OgH2ThO/JaPl8ITiwwbpG8xCfnPLGY0OIjdg0wqZ8fHjESlfxZGdfqXxr/1DAstc38zs+qxEK7bZijCvpSTovP57UK6CiAyvc0RTUVsDYgvoLyKuWoWIFiC9oHigsoSCSgJUx/80sxB36un3Wq72sAQoO/KAZDgPofA8uKH/A6FohV/EB9a3432fQ92fPV9+bzDXuV9NU3oPzJurV0tRXUU/BXntfumcw6S0uYZxB+sS/68Ssp8myNl2AoBEwtjElZqP14kBIMFfvisxVvISjNe0v2l9RloLSdYUWb+kpGhoO2UMdMgXmVMmWGBuetYkP95D3F5RS70PmsYDTbr0UQzf/NGuGzeI3Kiur7KcHzZP1Q4sZmsDyxPVbBQL6j9qNmovBnqX/BjCTVQybDuNmWDBQG7lk4lmd4yj7xvY18q9Go5nlQ8R7OU+J0AgSb5XHSbr236QcDTkuGjdN5Il+mxEzaCGaLyJfdZCqQsS9rjFmp7AenW84BRoLSgNqNegusnck2akBI+66/ZptibNoWs3aZ7UDtcC2uZ7TeNZCguAmf1T8mOgelqZYTxN8plqX/57P6Azf8v4LSCkLzHv1jpPfW+8o7NgzzXMFiDWzpeyqJlYQa/ZvOPQWnFSzX9cn78d4S4FLJHJFLIu5qisqqPWKWqhBamTVrZXtIMMUKFKq9s/0f/8N/KQC0oufKRuWHuZB4Q53U/Awv7O8kNkqjNoqSa3RGDaeImlsDQiOhNH9OaKYM82XIOhDnpGIO5zS0XKTcwNlBPJjQKegHmDkRKTbONpoNlhueaY+CrBq5ZAeJwaLGobWA+Hmm2mnEUY2EbmYKThpjaRi4CvIqyMq/aR8pvV0HSTdMlTww7SfIYli70n4rPUH7mO+h9HU+sz+6oBNP28Cf2Ye8RnWx1Shrm04K81iThuMrzAArrUCNn46tGk1tX/9mzH7ioZCfkbRdqZ5qGIx8Pv+v0hMcAzViCphqJIRtU7BeiznynRnJZj9IamTbbEQ0aLKRWbrOuoFzPhnw2mgt6yauzFz2G59PA83rNXqqkUlht/jN4bY/ythvCPgMjpkAw9ac0c2W9zabBtmDw2g2GsK0Yn/xgMzoHMeXc1mMFYvlUK9tkE6/STlmfxSpNWetKf6dhlSjSdq3GmkUuQ+J6Bk5EzmYp5PSNyyow3ejsa82DG3GGHpjALS/WHxMjDoLmTQaojmrmt1i5C09KDUavCf/Tl08aZ+1WRg74ZUqs91OD81WQ/pK09NPNvUqddad8Li5JsOSbsqfCTA1CczZ3ej07GgUW/B0fViZXoW/F8LOi0PkYkWE/dSoi6DRaSFfK8EVdqPp6CAyFsE7n91CcGkQrjDAMAjlDTvFNuyNNsrpAlKHcWy/XEcunZH+p04jHehgaABTUzNYWV2T6vOyTp1dbGxtYGtvHYuri/jg0w8QGgqCSnlkN3OzrFE/uNxCt9GRgnNkqqfKOZGRmBifEYeK0hXhgAfNClBIZbC3uY3ccQqHuzvY39kVjb8ymel2CBOTqY5M/W3xIMhicHQ+giFxyhvFBnbX97DznFXn7aLZyjnjCbgxNjGMeqsu79J12BAeGcBH3/0E08tzCEbIWGfF9KYUcGPl81q+hHt3vkK9VMXa6VUBf+988QXuffkVMvkM/NEBnLt2Cb/9B7+HlXOLaHeNvGI2XkI9U8HR6wNUjouw1x3IJ7JYf/oa6xuv0fP1ML44hfDUAPzjQVz9+AYuvnsZ4UGjzdgpAzYBsFP45d/+He5+/oUUSaNMA52ViZExYbVWKUXUaOHdm7cwEB1E/DiBQrmIpfk5OciQWVXKl7GzsYdssoB6pS3azwGPC9lCFhV7C+/c/hDvffc2whNBOAIAzyb1GnC8l4PX7kG30kP2KItSuoxkIodmqYGQIySBorq9Du+wFy1fE7NnF7B4YRnhMT+cbiCf76Beagh73t6wYefFBoJuL7769ReShhwKBHGciAmoOb84h9GpMSyfXcHE/DSGx0OoV7uoFMrIxbJIbR0hf5BGoOdDIZPH1/fuid7xytoiAuEg4sk4goMhKfpH8PnKtbcxMjoAh18IlqjUWGQyh6PYAVKxBFoVsg6cCAbCIiWQzeXxbPMFhqaj+N0//j2sXSOLlowvCCPT1QVK2R6ONg5xRDD0wSPEt6kH28HiqRXRHE5QpzsaxFu338Gp6wuo2YFijYWqOhKM6FabcDZ6sNdaaGZy+PJvf4ndVzsI2n2IegZkjVFuIJnPYmJhBlffu4GVC6fh8rlEWkM0m20uYW3XK3UkDo7w+uULHO7uiW4w9+zp2TmR+8mWywhFwzh17oyk4VOqY2g4Is5LIUMpnaYULvv6yy9EmoJ4zfzMrADQ1HENDERFQ6Vjs2F2aV4A1fmlWXj8TFO1Ix/P4+6v7+HuV/eEDRwKhA0D1u3GxNgIHPYuGjUevEvCQN7e3kUulxet16HBYcm2MHUC8gIIegNeTExP4fI713D56lsSNGP6YrPeRLVQQmLnEE++eYT47pGwxluiwd6GN+TF6OSwsO+jU1Esnl7A8PQQXGFS8Jso5Qsg6zQbS+PFwxfIxDJIxVIIeQcwMTIFLzVN3R4JODLwRxkOBk8YjKKtJoOc8hbVYgXTY5NwdJ0yb5aXVgSoqjXr6PSa6JL5PjUEb8iNyGgYS2vzCEWCqLUayBcLoNhSKp3F3a8f4NGDxziOH+PU0jIiwRAKmRxsPIT22rIvkS1FmQwWiOV+T+1kSo5xDytXSvDa/ZifPCXyEswQYT4s2y/khlYdQ2OjuHrjGt55/10pBNruNMTB29nawJe//kJkQmbWFnH2wnkBwV3BEHrFEkqFvGhbU9Lo3r17oq1PxqAW1iUrkucUSncsnl/FT3/vdzC7tAIxmj2glc6KbMCjJ49x/+FjFMslrK2dkT2UAUxm+7DGgCvoxQ9+94dYWF2Cy+sCM7dyOQJUKRwd7CN2dCBF4xi8KOVL8vyhkXFuRXJ+yhaKUiDwuz/4LkLRISlY16zWJLjJf167C4+/eYKvfvWVFHekTMLM1Kzohmp9EhZ4nF9ewOL5FYwvTsAVoaGooZLJ45s793D319/A6/LjOJUToPLChQuig01mcL5WRL5dx9TyHL73/e9INotspNS8P8jh5fMXeM1skeO0SG/YejYZP+7xzKgiaLn9ekMY6exL6vlz/6LsjDn7GpZfp90UGZQx7m0WwYJnD2YO1MtVCWyVS3X4fEGsLJ2S8+lx7AjbOxuIJw5EBis8FMLFa5dx+7vfxuyZNQmOMnOCciX7zACKxeVMw9A5GZjsc6aLU8uXRYEX11bx6fe/i/OXL8EzHJS9iYVGy+mK1JcgYP/44RPRmmc0pscCcW4vIqEBkZSiHm4uW8DszAzW1tYEgG62qsL+PDyiFvUuMqksmmSvN7tiR8iwpTwS+6PSLOMoHUNkIoo//Zf/HPNnZoRd2kg3UCtUsLW9g62tHel8socpw8RznhTB9PmFyVvIFhE/SgrQTaSf5BmCr/FEUgICBKFZFI/ga7liUrsJgvJBLrcNbh8BihaOMwns7GwgEd9DvZRBOW+KqPPMFhky4CYLHJNQQX9NpDWYrdQzPksmZbJRyH4kc1r9EXFq28ZHYt8RXGLgjeAGMwqEDOQxck8Lc/O4eP6SMLy4v/dY4+D1Ou7d+wYb6+syfySjgb5c0JxZyZonKM5MndnZWSPbk0gZcgylShh829iWIrPUbX7rrasCCPMsy7lBTfjtzS05J4cCPmm/W4pS2US/n4WqOF88gQAuXr0iGvXM2lPHu1AoIXWcFGkd3i/oC8Bn9wmDn2fE/f19ZCj54nZicHgEU1MTVsYnmcZGlJxBmYODfbE/Pq8bU1NTUjyWX/xbMsmCqxkDfPZYUhRoVesy5tx/PQ6jsTkUiUo2YrnRRmRkSPqIAVoGg6jhTdvPSNJR/FCyJfiO1Df/5PanEmSVTGKPH2nOqUQaxEnLrJvS6UqbuIfOTE2jVjFSeuIfeimY3EapQcLEJrZjz5AobqLZLUiKWafLviIAzc8SSDFsVPWD+Y70WcSf673RszWELCPbqP4Zsx8U7BRgxGBRJ2Cp3NPSDmd/yxhboEs/QNIPMBl/0ACQ+qXgLe/HtrLQOOcc5zltNKVKjP9kSUiS0GMB0GwfaxgpfsB5oqCTAkSUctDnKWilAI8BgQyQpT4diTonQP0/kpU0wLTBMbQvyMBUMFifo4CU+n3976xt0D7iXv0GfHvja6s/reCa4hD6LPYl/9VrJAUaAFHbpIC2jF/vjWYwr1VQlWcSaQNzPyxArh8fYLv6cSf1hXk9/+k84vPN/DGgq4LQDCSoH90P0LE2UX//EoBmW4SMZcl1KObB9ih7V/uLz1YCmpD+GHC12J/m/d/47+qDK9ZighYqVeG3MDeDEyi5TeelzgfFtdgWxUH620KCnYLHOv4KHPJnlRNV9ivbyvdUrIsUNfaPBh/4+/51otiErmMFLgVfYpzAZtrf/yWfgamdEaCsE+uc1SvSTg1usJ8I9pIBrYC4grh8P51fPEPw/ryO46TAJT/Ld3FahoGAsvSLzdgb4oLsBxLg5P59gSXBvCwWtK57JVKyP7Vv+AwlN2rRVCl+3afZTk1pXSP9gRnFm7Rf+gFotYNqFxVrYft5nQYYFP9TLEXvoUE63keDdLoGFffTOaL4D+/V/7uTPmchSMuu6rj326d+G6LX6HwRYqfbAPD6HD6DNpXnRN6PvpSuTxNgNUFBtQO2//2/+897EnG0wGXV7+BNVEO438CoIVCjppEbpcjrYhTw0IqWmeJ0RnZCJ6BsanZqCcYEuOJBhOn7nED8mWPM6Iuybgnk8R8XsGrwiqPSNBosGiVSiQ4tbEcDp23h936j1L/IFSBn5ypbWost8mc1Wmos9ZmK/utkYSdrdFSNmoLobJscloIm6s77c8LTkKmxYxvZX2w/v/N+GvFR8FMniElHKMngs68UWNZNVzYIprtawC4/x3dRGQw1+Bq5UAPAd1KDpe+rrGf+TcFmBTzZZxpk4LNUq1gjN2w339lsoIb1zP7iIUwNAP/e/wwadhmHhqH2K+CvwQ8FiqXIhvWlRqn//aUojiXGruOoRljnkUYw2V8aJeMt+1MNNPqo76CbFA0k+93r8Zzo67AdBFnYT3T8hWHudMkYsw2Slm/pOdeqJuqvGxsNaf+Bjf2kqQ8cNzokegjgNRx/OgM0XEMjwycaVIxGsv/ZF5KCYTepXQTL2HZlv/Nn9vuJnrnPaGmqU8FrRK+y2RDwnM9k//HvxjBaVCEr2swNm3OOzxbmeJvMl6YAAD5fCA47o9R0oEOA3YnQ0DAcdg9alQ7KmQq8CMHT8SOfqKBRaCPoCSPgH5D0yOcbL9G0tTA6P45Lb1/CD//jj1B3AzUesJlJ1+ihnqsgH09jf3MHh9u7iO3vnxQQYb/RUT61uoZTa2ekECI1q7LZIurVCpOuEDvcRyJxJMWOlk4tIToalVRKapIeJ1Jw2V2i61wtloQR6Ax5ML04i9mZRSuwZEOr1kI5XxLAqZBICRD98ukTcZJnxsflMP3ixTMpXNOkTeq0MTY9gcXTywICkl1Jnelqroq9V7t4dPcRSsmsMKk5VmPjw1LMicVdWBGdZKjR2Ql89sPvY3h6DE4fQX3IuBE8KOUKwgDPZjJ4/XxdWDbsiyoDC7ALcFnu1DGxOIP/5M/+M5z58JRIV/CrmQFiW0fYfb6N3FEGno4X3VoHR7uHSKSSeLm9jsHpIcycnsfVj67j7DsXMToXAIl5TC2ulaoY9Ifhtznx7MEj/OoffoGdjQ3Ej2JIJRPwu10CQLvcBOCm8K/+/M8RmhoUDVQ6UuOjwxgZHRNnfePJBu58fhex3WORQqFT5nHbkS3mAJ8Tt759Gze+9T5CYyE4/UazmLGYdPwY7p4L3XoXpWRJ5hkB6EquAkfTYdLTB9wYnI6g7q7h9NWzOHdjUVjUnN0SD+0A9UIN7VITj79+iFaljqcPnojUy+z0DF5vrqNQKmBuaQanL57Fux/dxNR8GM4AC2ICuVQNlXQJ8Zf7iL8+QNQdQbVQwTcP7kv1eqan02mLJWLoOSH6zkxXv3rtOvxBHc+KGatyUcAugjDZeBZelznMM32SzPe7j75GdDqKf/3f/2tMrIYEwCmXBccUfKlWhDDZjzb38OTLr5BLJET3e3hsVEC/fKuCwbkJvP9b35Isg44XSBeqksbrs7nRKdfRLjfg5DyPp/HgV3ex92oLIVcA45ERNCotxBJx1LttTCzP4sL1K5hZmUfH3hWWJHVnKbHCAEL+OItipoC97S2R06BuMHXRmdJPXeVCvQKn14Mzly7g/KUzmJqdAOXeWJWbOq/2rh35dAbbr9fx+S9+geePH4mNIrOXcCZT85mqHRgYwPnLF3D63GmMTIRFVof9giqQXc/hZ3/1t4gfJqUvOy0T+JyaHEMw5JX06EwmieNUUti0DGTNzy2KxrfuawSguVcHQn4MDg9h9dxpAaApFUN7SICF98wcJXH/zl0cbu2LtBBZ2CxcaPc44Av74Y8GML+2iDOXT2NybRaNOkkAbVSZ7p3heKew/uglXj99hVwyh27LgamJKWEikl0wMzkj9pnZNdHhYZlHzISJx46RjCeRT+WFoUkNe4JDZH1zXynVKyhXCwhG/SIB4h/wYGltAaPTQyIPQvBYspIaLRTyRezvHyJ5nEWtXBfWI4F/MiJ53mJWDvuDYz27NIfFlWWxN5s723j98pWs/TwBYE8IK/OnMTc5L0EyspaYkcM9s1IrY255EdfeuY6VtWU4PE4UilkJvpBEcBxPYHd/B22PDecvXcCFs+cEtCFzl+uDYDslWr7+5p6MF/dHyklwX+Jc5xcDBRevvSV666PRYXTqDdGYJhubID61u+/dfyhs3bk5I/vCwCD30lwywwouOHvpLPwDAbQYJCjxHGu3QKYDVEpFsRuSJkr5GrKSAgNwe3xotslWLOCDDz7AD3/4QwF+YoeHEuRkP8r+UmuKnT3YO8TB7r4UKBxhUTKnR95Vz3ILK4s4e/UchqfG4Qt5UC4VkGHhxsMESjnqBOekyG0qkxVW6MjwMJw9G/yDQaSbBQxPjuL2J7dFisZhM3VZEodHiB/EUEjnpSgii1/S3uj5eTDM96Dm/7ZITLjIJkIXo2NkyxsnkOx3ZmkwyE5GDJmdEkS3iBw8K4qzQt3GWkuCaFcuXpFA7tbmazx58gipTEKK2HpDHswtLeDmRx+KVIXN6RL5id3tHQkMJWIxFHLZk7M3gTsy8OU85bBj+ewafu8P/ymmqREtbH8C422EHD4pZMvCnve/voctApgEJN1ukeuhlMNgdBiVEqX1mIkzJcAci/MyY6DWKAm7KxFPYmdrX8aJ2sAMFMzNzMrZsFDK4yBxiHQpg5VzK/jDP/ljRCYjwk5HvYtmuY50OiMA5s7egZz36DNMT0xKH3J98Xlk4LKQailfQbdDn8eDWqstASECWQSgw+FBuJw+AYZ4/hLwjrZFgn8MfGSxH9tBPH6EaiWHXPIQqfgh0pmUISQEg8IuDg8EZf2QSKHkBRYcIgOU7eM5hIX4qMlPSSQ64ly31IlnYF6BgGgkajQ74ZBCuQyUUYpuYmxc2OqTEzMCSJMRTeb+q1evce/uHQGLeR7n2vGHAnL2ZPFQAZ56htHLwoEsTDsxMYHpqVn4yBo+jKPR6GD51Bree+99rC6vmvRlrq9YDHfvfCXSPCJB0W5LFpU4yuEQXD6/BJvK9QZGx8Yl64F9zGK1tBnM6qEMTalURqfZMhkkgyxoaBiDfH+uM7JKR0fGMT0ziSHqUFtSFAJA12pSXJdzn+vn8uXLIiei2bvxowP88pe/QDaTkiAHU5zZdkrGsRYCNXdpJ930jQhOd3tSF4WFQxlIrDfrSOXTQkLxBbwolox/MTQyhk8//TZuvfM+ooO0syz4CBRKwMbmDpVuUSpVROecNvj06gounr8gQQcGRQQEcvXgDjJuU0Q8uYWtwyfYT7+Aw9OEncWQ2w1h2ZMJ3bUZpqyy59RHM8Ahx4Op78aXNyDbbzJwiQ0IkESQiQS5nsEO+gEoNo6/UxlI+tvqf/MafpbjrP4Sf+4n2/HMpKCY+v1DkUHx27gW6J+yoLPBLQwuwKBKP4DEvUiZpvycguj8rIJaBisxPaC+nYKrDPwr61dAX6fJKFYbqf2meAsJP+oPC9BrNwCuYhv8LuAODDta5SR5P/XvFWgyIL7pZ8Vq+sFtJaOxj7VvldilADvtjOIrYvNdBiBWvIS2nV/KGuV0Uoa4k7gTgywWAK1t0LYK6GrVIujHXfTeAoQ1zRxT4J+63DIeDucJsMvPKzjbF3sw/Wxp4Oo7aDa/BhnoF+uXAnDq+woTmpJvffjDG/KlAUiV/axzQ/EPBk1MHxpZBMUkFBzuZ6UqQKkgIh+nNrlWa1jSNW+0wnUuKKDO5+g6U8xHAWeeG3U+KHCtc0/7rR+k5btr3xCAZmBL5VpVbk0AZ8q/OZ1CqlGMjGuR60XBR96HWSQK3Cp4qu9pgErD6tYvtlUBT2Gs202Ag/u8XGcB0JTeEAaz4A0OyUoxbTfSIUo6ZJ0UjiMJsBooMKDum6CGAd/NeKrms9oAkgp4vb5DP1aln9F+1DnYvxb5mf7x1cCMvrNiV2rDtP/1mhMguU/bXHFNDRqoPdFnKRAtGA8Z65bchv5d26drQoMB+p2f0wwOEkX1/Wjz9HzH/ZFfUjTcwk95jUpFnqzn/+W//lMBoPkLYUD6/XITDl4/e1ZBajVW+lBFvNlYOexY9+IEl8i3BTzzbxpJ1ciCMKHREbYMNz9+lkxJE2UxC4NRcH43LCNuBkbWgdfy90q170fZdZFLZJJ53X1fZgM0oul8FwXQNaqmYCqfoZuJGrx+Q6YbSX+kkPelwVIjopNSjTW/c3Pjd05UE301dHY+i4ARr+Uk1CKGCkDzM7qh6QQxDGoVZTfi37oZKlDL9+V9eY2yo6WfrWiSRtXYRf3MW20z26Pt1Wgg+57t43cpeGMB67wn28QDqmxGVmSS/aaRPD6PbVPAmvfkPy3AyL/Le7GYlNcrziDvo4tEZCJEWqMl70VmBtvCZ/BnDUBoX0kVbCutR5/LPuEzdb7zeZp+o5IgmvZh0khMdJ3PlEUkzGej6UWgme0JW7IUvC/bwSIaBJr5WR5MyQBiH/BwrnNXjEzPzEddO0xf5Zfq9qhBE2NKgXevAe818sUCUWRrcX1QA5QAK9tGAIKMEd6XTpAW2dCIlPYJD5g6F+UZIgFhQH32E+cr/86CXRqY0LlhNlVjgHQ+8b4EKthXolUtxU9YaIfRdaPHFPAHxblze/2wM/223ZVU9G7DiW7dgVYJqOfacHZciITG0GaUt9HEy81XyJYL4sTd+tZ7uHn7LdgHgUKlJ6m0pVQeexvbeP3shTAMWYiQrBGfn0URICn4c0uLOHPhIuYWFtBsdVCtMx3MhzbnXLWCDDUVmR58uC8gCg/1ZH+XKhWQAWMCbS4JKIzOTGH58mlML5IlGEC7QUk/ajfXUcmV0K40kTqKixTI1rPnArBNTYyLfun9+99g/+gQLRamiwzg0vUruHztKuaXl4TBROc0nyrg6ddPsfF4HXvrWwLUDYaCGIyGpTAYU7ipuUkt08mFafzgJz/E9NIc2uih1m4incpIoblsOoeNl69Em5dMSgYtaKeGB6OI+IOSNZKt5JGrl3H7u5/gt3/vJ/CHvOg0e+jUWth7vSupwrlEHs18E9ViTTRx3V6fyD0c5RKYOjWL3/1Pfx8j8+Po+exw+RxGIqZSg8/uhNfuxuaLV/jyl79EKp5AtVJCIZdDLZ83kjLBoIzNn/6L/wJjs5PY3t8TIGR2bkJQ00ayjZePXuKLf7iL7ZdbsLXJRmRAz45cOQ/fYBAff+9TvP3BTYRGw+jagWw+C1ax7tTb8NhcKGZKyCcK6FCGIl9BMVsBaj3kClkEogEMTkVQQRlLF5dw7soZuENAvW20xZkq1qw0cbRzhC0Wtaw0UMwW0CzVBZDYP9zD9u4WQkMhvH3rbdz+/m2ML1jrqAEUs0BmP4mjF/vYePAKqHTQbbRFLmF4bAQjY8PIFXM4ONpHp9fB3OKCgIOLS0vwMFOjAxQrBbGtpUpJiokxsFPJl+SwxLQyCYKiiwdP7yM0HMQ/+6/+DCOzowgOukWCgzqanVoPtXwV8d1j7G9u49WDh+g2WSSyLiyu4OAA3AN+jC3N4OMff4bQ5BD8Qy7U2hAWZ7NcRZM66vkqmvkS8vvHePXgsUjTDPrCGApEhR2Wp2frdWB0YQrnrl/G0tlTsDNFko6h2yG6tPSA04dJJPfj2N3aFNCLGqtBfwD+YAipTEYkGOC2Y/XcGVy/eR2zS7NyBihVS+hw/2x0cMzCgKUi0okkXjx7hs3XG+CJtNJsYm5+GaPTkwJok007vzIHtx9SFNXetcFW6aGSLeOLX32F5GEaThuDS1Xks2kEKTPicYhWJwtlkWG2f3gAnz+I2flFRIeHBCgi0FotFcVhpY4p9yOO3+rpVThdJgjIVDcWUiWz9cUjMi2PMDYyCp/XK/Z0ruYAACAASURBVHsC0wQpK+SPBLB64TQu3riMqflx1FtV5As51CtV6fvUQRxbTzew9XJDWLh1pk/bnCgXWMyqi1NLKwKSMlBx9ux5nD57VoJRBMhymRwK2YKAoZlEBolYXPYGAk4OrwMH8QOEhgIIjwQxNjWM5dPziIzQ/tdQKOZk7jWqTQkspZNpVCtN+D0hAXtZUIvglMtNx68qmTyTM5M4feEMpudmJU2TNmdvewePHz8Wdm2z0sLS9ClMj01LivlQOCLBQkpnJFJxzC7O491bNxGKBiXLhPOesgxkvRAYO4wdIFHMyBq5cP687HuJo0MBJhkooLQLz5FrZ8+IPMP0zKyMxcbGlpwTItEozpw7b8aQxV4aTWEuEyij7SJgtf56U/aAxcVFjAyNinwAnbZXL17K3ylfRYkRMrQ5R1hcljRqYY+yMOXomGFmCeHCCRK9u3YSPuxivzkHbt54R4Cl7HFGGL3D0SFEwmGRduLZgdIH3M8JQLqtdHxKPJlaEHZcunYZ73zwHtwBtxT/43nm5dNneHD3nuwlgWAYtWYT6UwOlVJd9EGdHTsmZifRdHUQnRjGjZvvSAaHno0J6jJ4SUCc4CGDFywoqmnyDPxTnqDZZfG4DuYXFoT9T/ujzlK1WhFg+GB7G5l0GjMzU8KKYt9zrlD6iOcdajGzcDCzES9duIy5+RlQv5kM6ERsX8AfOuy+cACjk5OYX1ySWgU8czD4TukGtpcsW65ZZS9SooHPo8zkyPQE/qM/+kOsvnMJrVILcTL0yxUEbR7ZE+vlOh49fCggNK9nkIbFgJl9RTYvzzl0uGemp4VdS6Yk9YpdLjsaLcNQJXj67LHRtF6eW8D0lHlfBlO293eRzB+LpMUPfvrb8IR8xonLUVu+IUEdkU86OBJt9WAggLGxEXNOZgE05iPRXnWM9EavY0e700Wj04XTxWxDp6xH6gR7PZQcZKBvQNYEzwounxPVahHpzLGA+slUHMVCBsmjHRTzaZTKRZnzBO0p+RQdikjB1BN/i/UqCHjxmbWqzGmeNy9duiIBHILkO3u7uPPFl7j/4BHq1POtm1oxnKskaBAssvV6cqacGp+WNTU9bTKcPC72cUXWFO0D5304HDQZly4GFIdFcoxt5JmHa+Po6EDOz9NT04gMRGW8qCVNguj45DTOnTuPseEx8R2UuMGABe8v9QlqNQSZjSP+ZEjWqMPlRpsSjw4nBgSMjAiYTyILA1lcH8VCWfweguYsLk4AWn0vMp35N+7FZLFHR4YFvGC7mSkgvmHPsC3ZrotW/3HP4754uLeLv/x//wLHsZi8P4Nd1BznGVwE9Ww2yR7j/Zhxw+AK5ZMoo8QzBAtJUqYrkUnJ7wiQMDgwO7+Ab3/7M0yOsq6E1A6XM0O7BxRLVQyEo8jlivjiiy+EFHZqZQlXL1+SvcT4P0xbb6PjqKFQTyKZ2cf+8UtkansnALSdYKijI0xoEmAI1ihw2g+eiS/XMcAHQXnjVxgfT0Eo9pHaEfH/OuZnBZHFQbH0mRXM4/UKLvG5SoBSQpKC1wqwqZ+jvjGviYTCpvCzzSb3SjM7TgArk6rOeaS+LJtAuSUFm5Wco2Ql/ZwBbt4Aaf04ggLQHF8B3CwJDgWgFD95A1QZoF7fgUx3xS5+A8h2mCCgAloKSvJ3/SA+gyD9IJYyXNkXiuUowM37Kxh5AoBx8vV/WQzjk3EkEd8iLQneYsls6v3dliQGb6FEuH7Al+kxYncsEFvJfdqH7C9+qVQG30dkPH0mu1llZN808U0RPunjrmG+q7+rOJhiPjoHFRzXNup8lgLYLEhpFd5j/5lrO7LPKRjPPldsSOVH+F18PcvXFkJlvX4Cpuv81PFS4FDfxdzTZA3wWrZRx0xxLv5NmMA+n4DQ/X0pjFSLQd6P7/UPp84NBcR1Luj40sZr3wjRztJml1pU7AunXc7DfD4/p5ntOt4eO/1/Yw8Vk+sHbHnO4BrgP36uH6+TtnWNXeBeb/AUS4schlnNjGvpP5cZY2IRisvxe92qZcdxUEzHrDXHyXw0a0jn55uMAUPuo7Qb9flNIEffox9P5P10vuu86gfb+TsNXCgOpPgir2Xfc3z1PjrO+jcNJigmpDZXP2/e27Svvy3SRktBoj8IoHOb99H5rO2XIJyVfc820y/Qd1ZcVjASq2grfcF+7K9lyXjonLH9z3/+J78hwdEPFCsIrYi6AoH9GwM7X0FSvhx/Vsq4pO5bYCvv0S/FoYYsMmgYQty0+Z0ANK8Xpk2hcKIRqro6lFyQyIoFQPdsdplkCoKx4nC/oaRTpovrNza0nikIIJFwCzzXgVOQk21UFrQafB1MXfTK7taNQtnKfJZOGl1YNADc3PhZnWCc6PycRpF4fzUa2m4FQ7mI9UsjIdwYNVKhwD4PbXwHfV/em180gHSSeS2NAj93Epm0JqgaA9lsydzp+70uGh07lXiQqspdc5Dgl6aT8Dl8poL0/JnvqoX/yHzg33jo5DuT5aDpT9RFk0nP1EKrHbyvsqkVRKZhINDLvuV76ruqMaCBYBs4v9iPPPyy3bph6eajhwaN4Og4muiYSeM4AcctRjY/w+g770kAmn/XvuC84HU0oDws8yDJQzTZlgo4y+Jm3e9e74QVTuCA7xYME2QMnkS7q+WyXMdiUyodwjk/yCr26TR29/ekL9kXoYGwgMAEpbmemVlAoJn9cGIIrSrJwproSwFif3Dsdf6aIio+0ZxVEJ7vpsw/MqB1fpughyn4w41RDkBuMqoDsq75O4K4dhv7YhSjo+NSJbxcqAAd6tz54ez40ak50C7b4LH74KW+BnWOOz1kclnsHx9Jka+3b17HhasXERgJiSZyLpXDq8fP8eCrr7H5cgOteg0D/iBGRgfh8XkkjX/17BlML8xJhXeyxTtk5dTb4jD6nA5UM3m8fPwUHptN2MuPHz2S/qL+NMGCw3gMhUpZitqQtfvu7Q9x5sYljC+OwNsnc9CotJFLZFAvlJCNHYsERz6elHRlW6eNtVOrwvB5tv4CdXsP08sLuP2db+GtG1cxNjGOTs+GVrWFTCyHB7++LwzkxM4BGkVKVgzD43bJgZjMs1j8GIFIGJOzU/jej3+A81cvCgDN3x+R9ZbMIJ3M4PjwWNhonBd0As2pp4MoNVddDil+xirwvkgAH3/6LSwszwugVcmXcbR7JGzsRrEu+sn1Uh2VotHdZ7GiF1svEBqN4A//2R9jYmUGjV5DWIFy2HU4UM0V0ShVsP70Oe7fvYtKsSTppyxTUyuYwGKlWYc3HMLt732GDz69LdXoCfz7/G7Uqx3E9+LYeL6BR18+FhkOT8+DbtsmWpX1dgsDo4N496P3cOHaZYSHw5KefxTbl1RuAnQEG/PJPEo5srD8sHUdqFeaFDUU5qLdZ0dwyIeGs46FtXlcuHYBEzNBkSIhCSJ2lMbO623E9uMCaI8NjcLn9KBT7Ui6NdmjT54/QqaSxeVrF/DORzcwPT8qUiRSjKwI7L+MI7l5jFf3nyO+cSSstkQqIYGR8YkRYYC93notgA5ZgNTHJngUijCVzRSb5ZpnwTEC0Cb44xDHvlg0mTAEr/fjB3AGHLj16S2cOr+KkUnKWDGToopGuSmFk/Y3j7D9agOJ/QNJh+UaZkCEjN2Z5XkBjm//6DO4Ij4BpMnwlMJpDMLY3XA0O8jsJ7D9dB1Hr3ckUEE9TfYzMwDaZAwFPBiaGcOld6/h0rsXDaPcnPlRyNUExE/vxLHzclOKW+ZTGTRER9RngnXpFDwBLwLRASyfXcXND25hZnEajXYDiWRCdNVZRCp5GEPqOCFFAllg6cH9hwKSshjUyOg4ZleWsXxqBRfeuoSRiaAkQ6eo41kow1EDGrk6nj99hexxHmjZ0KzUJdW61WR9Chb0cqHaqqDeaYjWMzVCl5ZPCTjetKqlU9eTzF7aYsoTEPCcmpkU28evbDojgE4hkxUdVWqJDg1GMTUxhlyxICzontuOyNiIMOjfvnlNdJjLtSK2tzcFvHb1bEgfJbH3agOx3UORH2HwjmnSLA7Hw+To0KiAVXa7A9dvvIvF5VMy7gS2mI1CzT+C/4l4CrGjIymGeO36NQEjN/c20LF3EJ2M4NTaImaXJxEdGUCemsH5jGidk53LoqjpZFY08akdSh3vdPJYCjeFQlwz1AC2Y2p+GmTnTs1MCzDKomi0QU8fPzYF3TIljEemEPKGRYqExRHZdwSQCcrPLs7h8ltvITo2iEanIRkRdEgJcDM4WKoUka0ULK3VqNQ5kIKu2aywN1++Xhd25I9/5ye4dv06Riem0O208Xp9Q5iaBC9nZ+cFWCYYWWUh5UxaAB7u03wHgmTU9ZdU+YGoFMUiG/Hhgwd4cO8bJGMJOUt10BYt+h6Dw7222DQjXTAgAObYxBTCkUFkiyXEkknR5BYH1WbHxPA4ouEoQr4A0vGUsEZGRoZQZR2JbAJF6yw0EBwwDEibW4AhAsmUT1paW8HtTz8RqRNqvqaTKTy89w3u3r0j4Pm1G9fRttnlmUcHcWE1++we2cO6fhum56Zx+eoVBMMhaRPnMBm58aOESOX4PH4JcBhCRkMYvwSOWGiw0i7j8ttX8O3PvgPfcATtSu0k3ZZsdK6jb766gwf372MoMiBnPJ7/yLLMFPNo2WwYGh61HHgnxkfHBdQjG3xvd1MCCnQyWRiRxUupKcrAp4/20G0YN5KpWa2IXm0kbAo3F0ssuGfOnlynlFWgBMf3fv93ZD3GYwkBre21DsqWpjfZ+Z9//jl63a7IZ4jjRHmjIIt4+0Rf0hQxnRWdZdE3d9rkfTjvWMTw4Tf3RSN+YXYO83Ozcu6iPU+mj8VuXbp2Be999AEaMASf/HFK+oJjw+KhR4cxIQ4wwB0I+o3P5HCJnjKRRr87JKxst92LeruDQqWGwZFx+P0BkQgpF1ik3SNgvmrCkhVIKn6pxjlXQrmSRzxxiOP4AVLH++gycm6xmt6AJtQ8NoATZdtYoFMKx1mpzSw+T6mQd9+5ZZjCdpdkSTx/8hS/vvMl8pmcZL3xjMssDyEFuX0SXOSaYB9yXYWCJquONorSE5x7x8m4nFuXlpbEjvqsAtmtXksKJvMzzE44PDxAq2EKaBNMJTGAhSCpr8LCfSsrp6QfxAetNc05o1wWcPv4mExpysblRCebpAjj+1K2zo5Wm+SLAbme6dtGQo5Skm7JhCNbne80HI3KWqUNIJDO8aL94rO05gt9FJ7FY/EjVGo1cDyUIDQ5NYtzFy/ARx3RdhO7W9u4f/+enF/tDpswOU2gibJ1ERkP2jb6TMw66Nk7cFs+N4tIUoqPxS+ZXUGdc9oeP+2G043VU2cxPjZ1IskhxB27md9Ot1fm76P7DyTINzoSxanlRQHXCcIzld3Ogpu1LJL5PeRKCeTrR6h1jtFGRSQ4vD6yOh1oNCvSBgYvlODUD2YKwEONVjl3GIBI9V7Vv2Ygl3NHs1A7rAViadSeEN2swvRaCEz9FmU3KpDym36/YQIrQM1+FQDLkrXgHtJP5KJ+ucgaVo3cJM8mCjayrQq0cV9SoIXzgl/aTuPHG0KP/k3fk+kYSgyTdtneEID4e95TghZW9rgyMxVI4l5D9mf/vflO3EMUrxHQsG3wCAWgFUCmjrECfgpS65gpiKbAnAJfCkAJ4N0zEpz9GItiCjLOdsP0VeCY/aVzn9cEvG8kR/S6fvCbNpY/q/+tfaG4RChoikAqjsNnst2RsGHWK4lQQXu+q/Y9r9PsBQXb+DnFPpRBqmCu9vEbvKUtEhy8p0pdKIbEz0jmW89IOvBenEd8RwUs+4mAQqa0yHcKQivOoozxfuBRfW7WaNKx1Dmia037iPdju3Te6lgJ4F1hG00mAduoPkY/pqQAuPabgqi8TuUxdAy073ScWlbQSImR4nb2Fd1kFqTOf50jOrdNmwzxUiXHtA9PgFASjFg0sWNAbBJ19F0EuKVsIP0mSzudWaJst0iHUqHhH61J2n7Tf4ZVz88Ywp3Kihk2PW2bSFC4jCyI4oPab2qLdAx4jfa74mj6norl8T107GTtWMA0/27mksl20HnBz+oa7bcr/fP7jd14I3WibRFc18ro0DHQdaKYXT9grmtLg4Dii1rSKgpU828im+UxRSM1W55YQn+QQW2u7X/9b/6sx4boxOBL8QZq+CXSaukg/eMIoi5QBUzViCv7VIFIg3aYKIBORF1s3IwFyLCKHlLXjIdUThA6EnwGf+a9pBqyVNs1ESfZWGwm1YL35oGfh4k37GLOdhPx45dGicwiMxuRTjIx2paOtN6f19GAqU6yLnqdBLpB8t46cXTy87O8To17/2TWKJGJ7HhNwZR63TBl3G75WTWCdRORVDSKerN4k6U5ZCaNiTBolIS/48FCJUj6oxOimZZMnrBTtVKqpn+o4e8HX3kf3kNBfU5ow9w2qaUabFDjyPbphs/3UZkN3Uz5O7aDz+RBlEALfzbyKoYdwc+QAc1rSOVXdq3eWxcif6ZDxM/zM3qY0I2W76OGhH2qes7iMPYVUtDr+A5q2HRB6ubC9+2fL/y9MtA5pwfCRguPz9FNhm0ii4GHUbJsOI85TjqnpJ96JkDCsRXAvlaVvvFZMiy8Bx2sXCYjz4+ETXBBD1A+j4kOHllpfcqeJxOD92F7+FymZCnDXua32wSK6NQpa52f5734e76DFhzg9SxCxXlAJhb/plI9dMx0XZnN10QBCTYLG91lDhiUleDmQEeLzE0eaKnPRz06MjNbTVY0ZrE2J1w9H7yOAUSCQ8JWpUQHmRpkdBRrFRynEhgeH8Pa+dOYnJuSStTJg2N8/eUdbK9vmcJ/paKkdy0szkpRuOmFaZx/6yKGpsbRdTBtMSA6kHxuMp6Fg0hjrYndl1tol6voVBuI7R8ISMHiPGTH0GGm7ES+UsL84iI+/P5tzJ5bRnQ6QsIf8nlWqG8ZIOM4iwaLfpUq2Hz+Cr1GC6VcXuQgIgMhSadO5tOIl3NYPLuKH/34hwJAewapL0DdPyB1mMe9z+/h5YPnKB3n4Wz3EPT6EPBTXxHi6OwdHAlDiLrBb12/isvXr4nDvbO7L2ny2QxZs9QrDIoDyP43xSRKIoExHh2S4jjBsA9dFp8qpDAxMyFpsVxbnUZHmNMuuOG2e+DsukUrt1IywZ5BAiWtGjLVLM5evYB3b9/E6Mwk7G67sFTr5Ypo/KZjCaPxK4AwDxUueLjXOI0UD4vvJbJpDE2M4du/9Rmu3rwpBf0ot5DPVrC7sY/n919i/clrtCsdjEUn4HcHpYo553rX3sPY9DhGpkdlvLto4+BwBy9fPBMbUq+w+A8BHw9Gh8YxMjIBnyuAerWOXCGHSqOAnruLBuqYXZ7CxasXsXx6hacAAe+ePnmBZ0+eIxJg2u0QlhaWRb+MEjE83HPev1h/gq2DDUzOjWPlzCJGxoekOFCPhWZsbmRjGfRKPRytH2Dv5R5CgZCwusjkYiCWBae2tjaEDUSNS9rZZqcrafMMXHINEgAzBTd4GHGiQ0fOZheAiEGJSr2GQrWAjq2F4elhXHz7IsKRoDBsCfx3G13UGdxIZCS9nxqsPg8PDQEcxg+FzUvd5omFaXzyW9/G6Nwweh6gUu8gn8sIaMwin5VsCa8ePsXLb56gnC1KMcSAyyfgrQRC/T74wwHYQx5h8777rXfhM7VJRVy8nKMUSB3x1/t4+fAZnjx8hFwyK1XNXZa+f7VeQaPTFE3tlXNruPXx+5hbnke71xapEgJIA24/KjmmpRdwsL8vMgEERMmMIYs6HI1ifHoK03PzWFxZFGY/i6QQwGRGQTffQOE4h+OjDCqFKmwNm8h6xAkWF3KYnJyAP+JBqVZEqV5GeDgiBapOXzgHp9eHo+OEMDkrhTyODg6xv7srgN387JzYSAYRaN9ZvG59/SVSZDtXDAN0ZHQIU1PjAhq+WH8tATZvMIBzly7ik+9+irGpMRzE9kUWqFGvwtW1IbF/iCf37iN3bBjHTOHk2PP/POSFrHT9SGQYb125ilOnz+A4mcbzZ+uSpk/tfdp76tXyLEDQ/+z5M9I3R8k4itU8IiMDOHfpNBZXZuHy0q5lJGOB85xziMBk4ugYxUJVAGiC4PlsRuxBdGhQ9GO5LgeGIrhw6TwWV1fEkSAYSgCaAAp1Xgn4D/tHxLaQIT4SHQalHXgWoE2Ynp3G0toyhsdHJABSbZSFWddoVWUfYvCmVCsL8EWbxmMs9xlmH1EyivdgQPYP/uiPcP7CBUBYMHbUKxUpKPfsyTPRdKZMhuzzfq/skbu7u1JwkoDuZ599hivXr0E6olZDkcBsLIbNl+t4/OAxWpWaOEdcdxw/6v3yq2yxn3ieIWhJpuP0/AKyxSKev3yFp89fCsgd8HgxFhnB+NA4JofHkU3mcXS4L+C602NHx94U6ZqlU8s4s7qGgdAgWpW2SKns7+3hMLYv6fZnzp8XSQOeYZgRtfn6NRLHMQxPjGDt3GlkKA/icqOYq2B/cw/Opl3Y3A6/SwrJUgKITG5eT/CIQObB/pFo9kapo9vrSXBBiiyVCyY7yGNHz93Bj376Y1y6dcOsbQY3qcfS6aJTqSKdOMZXX97BL//u53IuYJFBOU82ayIfMTk3j3fevyWsYuOs2WSubb1elwDwi0ePkE4mQPBxMDSIwSGSDcISkGbghnIrnBssmka5JjLOmfHEZ9BX6IEF2tyiiT42PYWf/tN/gsnZGSkEmac/ka/gYGNb1sTOLvttQ/rx/NlzEmR/+uip2BO70yN1I9jOCQYTwgPy90ajLuAUAUZqjpN53242pSjm8CDPBcZZZdE5AvzX3n1bGPmU9ZLsv0JRvjMwz1oQBMbjycQJa41nqqHBQQFue50e3Ha/PJuZB92eA+liCQODQ3KWahDITjGLktqVRpaJEmMcMwI5jUYVhWIGycwxMtljVEo5ZFIxOO09WScEUHm2Y3FIBr0YlBH2Gn0Pr0/IIALg9N5IyZ0/fxFDw8PyTL4Hwd3NzS2UiobsQJkKnvdYh6NcrogmpCGMmHM+2doq8WD8KwOUkVnI4NH4xIQA3ZMzZO72sLW9IWP16tUrAWH9TH/utuR5LPbLcaWmvs8bEoB7ZtoUpWTQjOelslUgjGxrBjCqDSM/p+xir9tkGDrsbpFYoiQCz/cjI+OIyPmdMllJAWvpey3Oz+PUqeUTdiGfRXY1/3H/ZpFynqn5bsxkyeRywoDW87PD4zMZGFZqey7FbOCSFOlLJhMYsHw5AusCCnAup9MiuyL1b2wd2JxGmoLzi0EhMqNZT0NAEOq2t8kE7GJ2dg5rq+dk/voom0Q/q23Yk9l8SewlA6MMTjQbFUQiYckqkGxX/4DsndSAbqGMjr2CaieNcpM2OI0OWvD5KXFhE2109isL8FEqy/hhBmNQYIXBMwLQCh7zPKMYgXzWkvBQv67dNFrcAppYUhosQmj8ehPgUMDXrH3jPyopSoFB/o7/+DP9IF7TD7JI8XYCzX4T/GEwyvjnVbmGgGU/A5rjKrKDDYNLsL0KyP4mcGcyQzg/jJk0+AMBaAWahLDWs7SmrQxbBUYVNCcArYAh91NGIfk3BbUUdNfUd2WMatF5XtsPULKf1e83/rQB/rWf9d56f/WPleDFLFJ9X74X+5bX61g6nAab4JdiB3ovPiPoe1NfS0FLfbbgLFaRxH7gWMlR7C8WJu/HdhTEDAf9J2OvcgEKrOtc5Duwn3QuSLCMsg4WBqb4lgCcFutc+1fAS+l3U/OCc0JlLhSnMDiA6wSv4TziM1UJQOed4kE6D9hetoPfaXsUfNV+7Z+vtK39oKUCnvpdyXP8WYF0Xq9zuEHf2wpwKKCp7VdQU9fgP55jOodPwGbrPto3kk3ep12tOJU+XzC8hmFQK4bYPzcMdmYIevysBmP62cCU4JB51zVjxKCn3l9wP7sJjpD0Js/pGsyP+KLimpTheLOGjC2lnefn3uB6b2RATP/oNVpM9Q1Tn+1RUFoBaV0P/K7PUqxQwer+95I9yCquyu9KkNSx0TWnfco53N+Pamd1zvevH/0bv/PcpNcqbqpYntpHnTs6p9Sey3eHkeNQzI/X8joC0LruJXhE8orF4u4Pctj+z//xX0rPquFQwE30Zr1eY1zrRuZBIyT6Av2gp046Ne4K+mpEiQOuICQXqgHwqmAEjhOc13PREaTSxaHGkAxO/t0wK99o5ioArRNJUi+CQZmwJ/IZMAA026qbjxpwM3WNAdYB107jd01f0T5gB/IeaoQ1YqGLRiMTamCUjcvP8zrVo5KNjPpBPp8U8VBjo6CiGkKdvAqIc0zYLjpb7Avpn64ZF9VV1kgJ++FNpVWzgJXdomAyn0cQWBeF9oEBVhndcZ3oPStLVsFftkM3b96nf1Fpf/K7BhoUjD8BWiWqXJXDKAFOjiudSo69vIvdROUK2Zy0TwF43Wx4b01lEW0hK4VJ+4z3MUxhS5zebpc+4+eUUa0GXY2MjiPHhs/Weyrwz3dn3+kc4M8nWspBv4BEvKduNLwvJUIkGFEqy3swQMLn02GRAI0VoSPbUyOjMoZWVFUZ4dS6E2CHjB5GKu1GC4kAtMpk0HEnU5ef41zhF9unOmASrW+YcdWoKllevB+fyTYR3NLUTalea0mVEJDkdfo73ZBFy1kK/7wpDqFGkvOUzkCxQImV4ImzQTYGCxeyv8kq6/Uc6HYcKBdbaNbscNsDCPmHMDY0Da8riFKeUgsuqUpOhkehVBHQx+40GnrBoAc7r3bx+P5j2dCalZoUJspnU4iORBCOhrB0dhlX/n+23vtHrjTLEjvhvcuIzEjvDZOZJItksVjF6nJd7aenx2A00mK10H8hCBCkXwUBgvS7tJAgzS8rYIVZYbCrhTA9PdVd3tEnmUzvM7z3Tjj3ezcZVVAABVZmxnvve5+999xzz33nrgBr8DhNgbwBjXxqfrbF9B6s2gAAIABJREFUES2eZ9HKV9Aq1YWxfCa6l0V4KW0T8KPWrosj37X1cG19He/8/D1MbywKC5sa1GSNNasNSZkmq4qs39xpCofbu3Bwl213kblMiaYsGWzUbi73GphZWcCf/+Wf4+333oVrxC76y60akDrNYufZLr76w5doFhugC9hvtuF1uxAJBYQBRCCFgAHToQ0TekYYZSUyAQsVZDMljIyMYXlpDZPjU8KE4XgTfGLhN7/LhnwhLWCOzUFzr41wjKm71D42LPoAK9vHxzE7NQ+/JyjOTK1MplweyWQcwVgYz3a2cFFM4Y137mH9xpro2QrQ0GwgfXZh5BXyBWk72VQSkGN1YhatcTlRadRxQKBt0MHCtSV8+LOf486bd0W6hY5rMVPB3stj5C+LGItOYnpyDpFgVApycb6zeB9T9O2ugTBWO/2WONGnJ4eyvzebLXQaPQT8USzMr2BhYVnYTQSOKAGVLaRRqGVwkTpGOBHE3OIcRpOjkuaczmWRzRQFjFldvibAL4siUis06IsJ+7TXa+H07AD7x69gd/URG/HD7Xfi+PQYtUoV0UAUseAIJqNT6FYH6JQ7IKORxda++vpzNGtVKWjD1GiPyykANN+LQYORkbjsGU2eP0y1swwcMgGZzj8SH0WXxUKrVaQzlyhW8qg0K3B4bLh24xo6gxayuZwA8Cy8Zxs4hOnLwA81D+kAk92Vp9RDuwWbx4HRqSRu3b+NzbubcPgNezqXYxG7qhRe3Nvew5NvHkqhzIDTj3goJmzJQcewBuwuO/wMBLhtGJ0bx9vvP5AAAdmx1DwnYEzWNDXbtx89F7CJzEwC0Jw3dPSYXsrzbXR6FMvrq/joVx9jcXVJNLIzOaOBzcJxufO07K9PHz+TVHgGdZmO3ex0MT07i0hiBMnJKcwuzFJ2XsAY2h5kI1cvS0gdXaCcraFV7cA98CDiD+P86ATNRg1BguheIF1KodKui077mw/ewvVbN+AMkFXAoFoTtZKRGzjc2RNWCR1s7pWaTSUA18GerDPOx7FkAksrS5iaGUPfNsCLFy/x8OFjZDN5CXgxrZ0a9ATXev220W1vsqhoDp9/8idUiyUBhXhmUGKHxevI3iJI53Oz0HAcmxs3cf/+A2TzRXz19bdSPMvPoAf39XpNgHDaHmwLdavJQKw3KxibSOLWneu4tk6deRZsqQsLlWcfpRgOD45EjqFWa8EfCEsxtEw2JeBtIhE3bPtGHfHREbzz7tuYmp2R88XYi0ZfeY868Mcp+JwBuG0eOZeopxry+a8yNdgP996+J7raDDC10UYqnRZ5H55LO3uv0CAzbtATcImARzwxiihlZJwm0M3++e1vfysgVovRRossUK5UcLB3IGvi5OhIzjbaIQRhGAQioM/MBGo0P3jwDtxOt5wFZEfzP7JlX2xtAS2T+cU+ZdFFglo8uzmHefbxbB4fn8TdN9+SNPhGu4Od/QN8++ghLs8u4XO5MR5LYmJkAiMEl+sdnJwe4fnLZ+gyiDQVx/jsGN7/8D1hg3IfyV6wuO0xnj1+hi++/AylSgWBUFgCVQQiaeecnx3hsnqBteVVzKzNY+CyyfM9dj8OXuwhdZRG+iwl8hHReFTmXEFqsTjkjKUSGGsGUENxIpmUoCEDvYGgRwJdl5lzAf8DcT9++We/ws03bl3pLBJwFVu9XBEg/2B3D599+kfJANAsN44DA6Vvv/c+Pvr5L+CfiIrOvwjbNjuolovYe7WDrz/9HF9+8Rl2915JwHB6dl50hwm+ULKIY9VoVjAxlsTt229gdWUF0VBQxpmM43y+KIGBh0+foFit4fbdO1haWzXsUYJA1TZOj06F8GCy9Zy4d+8eNq9vyDm1v7OP3//+9zg9uRQd3eXlNUxNzworVGq5dEz2IvXhd3dfIZtLC4uffdXvtqXIHSVjpGC3w471zQ3Mzc9LgIa2Gn9P4J8Zn5TgOD+7FPkcY4sbaTP2GdvCvXvQdRg5jq4NzU4f2VIF8cQ4pienBLw/PToROUOvy9SVoZZzKBSAV4pNF3B4tCeF6Qhe+rxOVCoMZHWwvLyMjY0N2XdfvHiBz//0KU6ZHUONXRJNWNF30BPHknYnP7QrR5MTYi9yfRMYpT4y1xCDUpQvmUxOSvYAweGjwxORNJA1aDfapwzE8/0isahFKjIgELPaNPuOQPLC4py05fDgWMaJewjPOkobGOfeAHO1BiXyeBY2BVCfmZyzNKtNoS/WMVAQkGAEZadYBJjvxz3D7XCj1zFAIXW8GbCjrRwfGYPXb1jwHDfupbzfzNycSBipzUxtY5IWnj9/KlIfrLFCWQCSJ7h/SpH2rtGGJcmkZ2mYMhOCgWd732RDMmi9s2OKMdKWJ9OU65LST7zWSMIV0WyVpQC4pNNbxdrJiO1YTHUSN0pF2t8hCZ7cvn1X9OxZLJJtoWwK1yqLWQrI43GJPZTPnmPQ74mUgfF/nCLTFIr6EJ8IIRh1oG0rot5No1C9RLvblOKDBMRZ6LLLQAL1Xh2vAchhANYhMgUEgUz2sln8r301AhvqawoQaDEclSgm11ga0DxTBEy0UvVpfyhpbBigGQbWFANQ0hfvK3t2wwqgW/diMJy/Zztl3lqp5Qraqo+lvr5iJBxzPltBOgVo+HeDMbwGoIeBPAJoP+gHC1jiO7H99GfFviKAbhU4Jcj3Y/+bmYf8jhRmtcB/mfd941erz0tJBD0T+TsFsWR/tgpIDoOa2jYDDtokEKj349+uMBabRcqzGYa5gqayL1uFyNgu7ifmvV7LovLn4TbLs+xGKoNtVHyHfU4GNPtZ/X4FQzlvBUCj3JslUaFj8AMwjul4lj2tbVMcRgHYYQBOx13HjIU2FTcQ8pZkm5h+4HcUOxAyiSU/YO5vpE+4VynbdHhOCTvZyvhW5rJmIGt/8rofgLFWLTcFzDUAo3iUEg11vDn3+53XkrT8/fC7Do/rD0DHoSKBLAsg7zV4DSKznXwv7mOKAVHaiR9Kjym2JlINQ89ku3Uem+8aAFqDKMNyMooNOl0muKXz6wrAZtYrAVIrwHCF8Vg4pDznR5kDhnRoQGcGTgyeZ+YWA2U6J4fbyf/nPNM+1f7TM5K/1/FSbPHHa1X3iWFcToMibJPuTbrm2N8aLFBsU9bikJSJjh1/p+Mq/zP0kf0VhvmubdP1q2tF31nvMTw/dN0MA/VK/vQMscKH9ze2S+a7xby2/W//w389UJBQN1HV+FVQk4a8RobY2B9HQvg3fVE9ZHRRKchHg0Qja5x4OploZPGw0c2uUW9dMZqNFIeRTWBH8HoFX/kinBwDkuutTZqdqNIcyiqmxAHbopFJZQ+zU0ynG4q9AujaDnauLBCn80qugd9RUFInhYKZfG+NBChIqJuQbuw6QRTMlyir16SqK6CnYK72my5E3kOdWfY3x4Sfds+kJilAy/emQcH3JSBKI4x/1/cwBR5fbzpsEw0cXQS8p0aPeQ8FPXkPPpfP4XjoZq331giWRvN00g0fNroQaayxDTTUaATR8FVQTNnVPDhEcqRnBSZYcVgkLQw4zP4wBofzShBdgXPeWw0LSZ20ilcY5mft6h7aZr2XjoNG2DUQoLIdHBuVgtE5xe/wnnQyVI5Fx5BjQY1o3peggGjitpviDLMv+e5kfsn7uIysjALOjZZhdrPP2Oc0KPQAYt8TgOZzRKfUAtvZFgKzvK/Kq/B63aQEPG+blDcJ+lgFOhkE4IdOPJ1oBnzY18qM5v20IjnbyDkjRmuhYGnMkSXB9ESTcqFMAD6PTGh+zzCh6Yy5RX5DWHOFkgCx3CNtAy/sDj+87ggcdj8c8GEkMi4pp/VqC0vzS+Jg29l2rwfZQknAmliY+oFubD97iYOdXZGUoLbs6ckR6o0KWp0a4O5h7eY1PPjoAZLzU6h1mmj0THof09fz6ZzoNRfTeZQu8ihcZAWQvji9QClflOJRoUhICoWRb8uCL2Rirt/dxNqd6/BHTaCDrEKyqphunzm/RDlbxMH2DlrlKjxMo+0R9KsLU1LWuxMYeOwYnRzDr/78NyIxQF3ZSo2OaQOpkwxePn6Fre+34Ow4EHR7RdajR2mAgA+5XAb5PJlFVbh9blTrTNt0YHpuDr5QFL0eJUZ68LhDuL5OPdhb0u9c7xzb/d2X6NSL6HYa+OKrLwSIjiWimJmdEoDu+PhQAGiOWzw6irXV64iFyXbqo9c1jHrboCMAxln2Es9ebYleM4sgJpIJAaA4T1uNmrBba9UyRuMJYcGJpmCvK3qSZKRSt/A0dWpkC4IBxEYTJuXaxiPSg5A/hk6jDwcCmErOCRPQ4/TD76H+pQNn56fI57Nweygv5Ee9UcaLl89wfn4qLFSeFSzYGPDHML+wjOmpeYmO9wYDpHMXKJTzyObOhcXscA8kcMRCOulsTgInI4kkPvzwpxiJjGBvb18cUTKJIuGEME/LxRyymQucne+jUEjBRuZiv4VcISvjTeB+eeEaFqdXEfREMDoyIcHHTruJxw+/x/7BLgbdNlrNKro9wxRkEaJEYlT0SPmOJgjYRrVeMTqUjRrmV9awvLomzjMZuweH+zi/PEOumIHNbcO9t+8Iy5opx6Jj2htg0IW0x+v2YnFpzQIIDPORIHa+moMn4EMoFkB8Ii4yGAQYWbiq3+oJ2E1plnymiIh/BJOj4wKe2XqM65h0MbKXyURvoY1Gr4WNO5uYXpiRuXpO1nAmC7fdAb/Ng7OjYxzuHwr4TJ1bOoEMTDPtvjtoY3QqgcWVJfz8z3+FufVp2atyRabd19GtNFBMZ3F2fIY/ffKpgOtMl3a6PfAHAkgkxxEeiWF+eR5r15dMKqyAwxXRIi+eZnFxeIFmpY1OvYugK4RoICKZFEyJtjsHaA0auMyn0HG2ceed+7j11m0srq/BQwC6zwKPPdGQLeWKwvaXfUBkKky2UTASgpcyRsUs8kX2rRfr19fwxr03kJwdE7Dl9OAEf/rkMylsyesFpB5LCDOec5FMSwLnZAh///23IqPBTIp6pY4c9WzLVQE7RsIxkNXCYMmNjZvY2HxDdF2/e/gYF6lLkaugDiMLxZHtruwW7tuX52eSdj85NYYbG9exfn0V/a6VRmobyNm3v3+E/YMDlMt1cT6j0RjsTjfSl+cytmNjo6IpX2lUJIjy1ltvilasYShzbtQFPEoxTb1QQ6vegxMO9No9me8+p5HpIDuY5+7NW5sC2ME1QL3TxMHpoUgayBqgNAXHORyUQBxBGQZTeJ5Ri5ngJ4MUd+/ckYwOriGetY1mU84knnduOwEXo6nKM5m+OoNzPLN5zdtv38edO3eElc8AOe/JYmAEl3a2X2HQ6Um6vxjoBH5oozZMoId9ysJ6BKA3NjYxkhiTlGQyXV/s7CJ1kRIA2t5zYCwyhrFYAn4XC0/XsPXqORr9GtZurmL95hruPbhPWg0oxn6+f4qL4wvsvdzFl19+iTqDym6vMHRnp2flfc7PT1BpFrByaxVvvXdfCswmRkfhcvhQvizi+MUhPv2nz/DF558b8HFzE4cnxxKASk5OSMqqOHnNjjjVZOp6fWQ4Uj+9JnIjXJu+kF+kVmYX5uX+tOU51z0E3FgLocy9qoRvvvxK9jlmWsTjMZHRYNDjZ7/+De68dR82yVLsCQ5F3X47tZwzeald8H///b/DF59+JufQ6HgSE+OTAsbZ7Cyg9hz9fkd0i995+y1hiVO/mB9KK9FOefZiC599/iVOLy/EIY3F42hR1sPlhaPvkEI8Rs99BAsL89jc3LxiP7JQ59nxCUrFGjL5Amr1lsj6EAQX21oCmFkBQxstsuF9mJxIiu4y9/ZCmpI8QfkO5SNol03NzMi6o34zAxJjE+MSNCaT/fT0XPYI2l8jI9Gr9UnpFc6pXmcgGUnZVB65fBnHp5dynhF4Z7B26+mWvHM0HEVPpEuYURoRJh6DmwTJuZczYB0JB9BsVFCrFAVEvXv3roDn1Gn/0yd/xKttA4BSgoPneIcany7D8lQbm/3JgIs6rmR0MlhJKQHWukiOTYjcBsFoyS7YP5J+MD6QW85O9glBaJIwCPSRTUodZnVWKRUzz+Ch3S6s/MuLC1mL/I/njGQgUiuaVRYp0eL24vjkTNi34UDEqh1kAA0Czbwf3+Hg+ATZYlGKTHKPYNFH7n+nR8c42N8XuRsWWqR9HQgxKO8wNVKcHslU5HuyyCCzOLlX0G6mDAzXPbM8/vCH34v8CLM/eB3tYQlECLnEJ8x8Zp1RUsvnNMxaJotz3+OcPDo8RDqVFXDHHwji/oN38JP3PkBoJCr2EwNBnXYDA3SkXx4++g4np+eGbNXvSf9ICSTKKdKGGUng7bcfyHNebe+a7FRb35LTcwo7UGQzepSyKqOQy4JSK5znfdilnU6vDcnpKManYxi4a+jYCgJAtzqmHd1eAy63XVjZ3MeYoq4ghpAOmG1iZ3lg43srMMR99zWoNxDmq36EzCZt68u4qb8u7D7RZjXg8LDvqXKMBid4DbDoPRVEkvkdMDquZr97DcgKEHol2WCeT8IQP8Ngt4JhV+AXAUYLgFYfU0FjzlUDzJlMYc4p/qvYAPXGOU/UJ1VgSAE2Zhoo4EM2vDCgLXlIZTsagpJhRHIPVkCX48D1xo8SyFjkb5jxqD7wFchtyb4ZkPg1yKjsSBoven8F+NkOzlkBegdWAUurH9lvGowWEhkDW8KONsSFYXBYfVcBgi2ta/X/Ob7G7zb1wNhu3YMU2OZ9eR7pR4F0Bat1PDV4of62An2aWa9joFiMaa9hQLOgpoKsvI4kEv6sQBz7ietZgTsJFElxQtV+NvuSBAeseaX7q5LdFIBWDEaxOL63zh1ez+v0HRQrYDvp7w23kc8xc88u+vzaHwpcc87quhF7qWFIbYobKEAvz7MCgBxvJX1yHOj36/vIvLMy4xmIHF6TzILV/WEYl9L+4N6pmJC+n76LZOr3TaaHYhw6NtxnZD1yg7CCKRK86Jt3F/CV49QzgLPieZQ04d9oTxlc0Xyfe5UCzQrkD4+ZBg+0D/W7um60z3SN8Fqd65qlMQxA6/rSIITiq3wXxVg02DUMiA+vdcVMdXyH56/YqwyANIzygjLMFcgeDnbIOrKyWPR99J7sOz5f8VydK9x/dI4N7/+Ku9KekD74P/6n/3YwLDGhk0YZzD9GwPXBCgLq4LKD+F1tuKbxy95hbT66WHQCmhQVQ1eXzUiKEbgE9CD7jr/TiKdOPt5PQUBhog4VBeD9Nboimy83cvsPtW30kNNB0+ezTQog64TWjVoPMB0c7WR13vh9jVhdLQALBNVIwvDmNzygYlSS6WZVB1d2rU5kbYNuaART+F0jR9IUAFoPZkl5sNJIFOzl91XzWIsIKuNatNMs+vxw4QWJjFkRK72PThw9POjk8b0JIuti5r04hmQu8HvsL2H5WvrQ/L5Gs1TXjFq4NB5ZGZvPorYaryFzQwIKXi1KaTZMXXQ6Lwnw6qZLg0rTCPiO3PjJnGU72Ca2jca5yn2wDbqZqDQM+4jfJ0hMp4EGI+/F9onTYEUyefhpIEU2zrY5iCRD3ooQ8rvcQA2AbNjgfD6fRaOO/09nVg9s3p9VyPneGrXl3/h7vgv7hUxoY2CYaDUBeGXGK6Oa7eWa1oNLUoRrNfmPoJ5uYvw9P2R2cAzoINA5kKIwHlPdl33Be7Ef2G4NVvD3oidsGXhq/JDFwWv5bLMGqeVeQa1al1RLpv4x/ZKGCMHQQr6KVrMLhzMIfyAOtzMEjzsMvy8Gp82L0UgSoUAUM5MziI/wsAR4tp2dMV01I2AamZfH+8foNlsIef2os0BboybFs1rtKrr2FoJRH9ZurwsQ7fB5pHCdBFoaLQGPqF17fnSKy5MUMqcZVFisq90X/WCZ306bpBV6gn5JLSfAevv+bSxvrCAYM4YAWTEs7HXBAjmHxzg9PMXl0Yno3XnsToT8ZmzZz3QOmE7u8nswMzeNsSnD8pycnoLb40WnPcD5SRp7WwdIn2WFGTcZHwc1s0q5rAQkSLvOZVJizHIud5l62WzBZndjZnYBHm8EDmcA1VoHyyvXceuNNyXCSweK45W6PEWznka1ksfjJw+RSp0jORrHtfVlsIBUOpcWrWqCnkxhmp8nS+o2HKxc3GUF6jY6LWaktFBp1rF/cijFlchGJkC0vrGOSDQkUihkaV6encvcunv7TXFK2WbqnB4d7+Hhk4fY2nmKeCSCzRvXZe6wGFM+X4bD4cPE+DwS8UnMzq0jHIoDAwe6rT5snZ4wQamZSBA3EgxiaiqJdrOG07NDfPfoOwRDfik4GYkmsLi8huT4tDChHR43LrKX6KCDWr2E84sjnJ0fCnBM0I/rg4W7OP/DkTh+/vNfSOHMJ0+eCdNw7dp1YUZxLLOpc+TSZ3j14gmyqVP0ujUkx+NoNwzg1unbMD42g9m5VUxNLGIkmpSgTJtV2jsNnBwfwu2y4+F3X0nxzFgkIqy35YUl0Rstl80+RIeO0iZ7uwcYOGy4+867mJlfQNtK2ysUMgLG7+5vC1D03ofvCdhAUE2csnpLgj4BLwtV+TC/uCKBHWqo0aHlnMzms6J37A96UKwW0AfXcFEcf64FYU2PJDA9Pi/9GI+NSjVrMv+ZgWBqDeTQQQ9OnwONTl00wSlHwr1LAtrVmhSqigZCErBhmjvXibD7mLlRryAY9EpxT4fbho1b1/GLP/slRucTaNS6Ar53mf6er6BeruCbL77D1rMtOO3ce/xiQDI4TZBran4Gs/MzWFlbRmTUgV6TAHQblUIJx9u7subRsaOWr6Fb7yMSiAnDmEwwsroqzRIuCym4Q0588Kuf4/bbd0UCqDOgPE1TNL47jbawuvPpguj4kl3KeSFAOlO4x0eRKxdQ79Ul4HRt8xqmFmcwMhUGfbDsRRl7W7vY+u45jnf2sb31wpyD4RDWri3JeqLsyMTUFBJjccwvLWNuekpA7y8++xR/+Kd/Es17W68P28AO58Auc5SBFjKlLtMZ1Fp12N0ukbW4dn1NgEOm73PvYvG7/e0dnBwcipyIrd/H+uoKRmIMflDXuC/696/2j4TtWaNm8/i46LSy8BUdSdptuWwGp6fHIiNx8+ZNPHj7LZFFIKBMTWDODYIznAc8B6oVZtd1hY0f9oVkHvFM5Nwgq/3atWvYuLmBarOKaquGo/MjkadgcCNXKsIfjmB2aUFAZe6r3F8pobC4sCCyJwwIsAAw5RloA6gtsrW1JZIJ/HlpYV4Am6+++krkPATAabUkhf/999/HjRs30O0Y9iLbT+D666+/Fh1pBnUIiPJcNI6SYeMQUKfMFeVYqI9LnVWefU6PF41mG+lMVmwPFl+kpq+jYxeWddATAlk9qewlerYW7n94H++8+xY84aDIAeXOUjh4dYh2tY3jg2O82NqWPYFBlcRYEiPRuLDMS+W8nCmxyQjuvncP8eVJgCU6CgMM6gP0y218+/m3+If/6x8kO+k3v/01zi4vpCiq2nPivAZMtmKXRRbLRdRaZRSKGVTrZQFIexhIzQkWF6XMD4E2gokccwJyZHZyLI8Pj/Dll58LaMdg9eT0DCLRKP76b/5T0WeHxy2s51wuL/sUpRo4p8i0//qLL/HJJ59If1EPn2cIwX5KrVRqWUQjQdy+fQu3b90Q2QZWvO80jL1DG+XVzg5eUZZkbw8F2luWw9RkpfYeZQED2Lx5Q9j2lNwhQEmGsBTJrZAgYJd5+uLFtsjZ2MnecbqMNi9YWIv1EFxShHFubgara8sIkLzisCGXSkuQlcFsyjLQwS1VKxIUdZNZ6vZglIUVF5bENiMzm/q9tP8IUogTZxuIdjspW51mTyR3jg5Osb93hGKJUhcu3L/3luw3BKA5fwkkiw0cpM4vwQ3qYhclOFksZg344GUmWguteg1rK6sSiGBbOc+fPn4iEi/ckxncNGBN96qqPSecFH6yAa1OR+wRscO7ZASyLksSs9MzmJqcwdLSsgQPBn0bdnf3Zf3T/qA0De1YQ3wyRCAy8gkqMEOBwTe+C30NFutUn45BJUqJcf0RCObbmVT1kAQoOJ8pycFxa7WZedoUkoLY5wO7zBHap8enZ7jIlfCbP/st3n7rPgJ+H3JWIduvv/xKAuYmmySKgVWUiuckM5K4FqWotpNjPifBNiEjdY0kw/7ensVgNtkQ6t+SIKAAUBdtwMXEuAa8TpOVyPoSkp1od0k/5ZkBanNI4ezf/sXvJPhBEgSB6cToCPxezose9vYO8Omnf8TBwZFcz7Eo6V7GVHK7JTVhOf5cS/wOC12yHgo1tNlOgv9kMLeaNSOD2GrLWNabbcmOCcX8CMZccPn7sLsb6DjKaPZKInnWbFXh8zvR6TaleC59EykwbgHABmAybEIyzfl79Y/phwtAZAGJnAPqMwtIzdPc8jWULCWgjM1kUg4DvPQ/lFSnIIiCkAouKhbBeadYhjzHyrTX35GbbQBCIw3DwIBiDOw/9Wd/TCJTUFFyCmknc424XOJn8azg95U4xv/nGpD+6bwmufFnzTJW4If2u+IcDNjQL2GAWUljVxKnFoOWgLMAcRbhjsxDBVQFQLMpM9UwmjlP9VnsQ/Xn+Z48XxWPEJCO8iV2Q0jUflVgS39HLXUdAyXVKYmR19C/H2bm8p7mnY30Au8zDADz//mfFvJk0I330zYrXsGaSwZANGQ7Etq0bpHqdss5zzPAAmT1nfh8HR99X73/8PsbwNvMU31fJa/pczkXJZPDbwIcqmGsgRcFJBU/4/jxGn2+4lTqi+u85s86N3TN6BpQPI0/83naZsUr+Ey2hffmOlR8jt+XOW4F/xSU5e91vfD/je1mMuyJa5AYwXYJLtY165T7pMkE/2EAqGPNX5vTgL4+q691fSo+J8EqCTgx6G32CQ3M6DiyrQygKODP5yrxlf8v786sIQvslf3F9hoYFcKcJbNhAGNiHU3BOvjjwbuJAAAgAElEQVQesm+5VBfbAK3cB7S/FQhWwqnOI52zOm95neJpig1pnyuwrLiW7mWcA4rb6O90HeveJMC+RV59jb+Y9aN/Yxt1Lmq7FNvlz0qAVMBbgXMdbyUl67rTNaVt0n1uuE3D2BXhf20P26j70NV1BKC10J5uPgr68l+CZDqA2nA9NPh3TgoFYvmzTkS9huCFbmzDm5NsfmCa1WvZDHaWMpVpBPE/bYum0mgVS412NayIpUZnxFgWjRcDWFKbdRi41EOO7TbRBTOIOkGGDypep/o7evgpyK4HhqY36Aah4KFGupRFzL/zXXSBXbXJZvpYDxvV39Z30EHj3zlOvB+NV74fDwQC0LynTiDtYwXEediRFcT3pT7bcCRFQW+2dXjMdcPhQpfFKBEgwwiXRS/GoymmSKdTI8BsB/tLwUeNVClrnH2ojGgFhDWqp+xuZdbyYOSYsiqxLmw9ePXA4c8/0Fiz2qKbFZ+hRfLYb6r9TEOd7VAZCrZfN28dH2UF87t8R95LtJStwoqG3Wx0wngfRsYlYjk0HsJ+C/pNOk7PHJQir2FpXbOddLblYLaqB9voPFg62NxAdczZ3xJZrFRMtJTar8IK94pRw9/JWFkp8Pybvh/fne0VAMtjCkII28v5OmNAD10CVfw7+0oAcZExMcEc/ZfvodrgnIOcBxrh01Q69hev5/qnE0jHs9thFNUjbBgy0xkcSGdK6HXtsNl9cLnDCIWSiI0kEfCOYNC1IeKPIeyPSqEoatW2W2QcdpBO5VHIlFEsVOGCS8CNQXcAD4t6NhsIUIvN2UOtXkShnEHP0cb47IRIClCj8umLLan87iAjlGk3NgdSlzkUsiW0Gh2Mx5NYmFtEMjGGF8+3cHCwL6wvgmiBsF/kGW7dfQM339wQdjT7nrqEBGxZjCx9fiHSCyx0JsBajzI41IQdl7XDdGeC/QSoxsbicAc8Ik9AoIcFllwuL/K5MuplAoZ+jEXHsbqwAlaNTl9cIpe6RDZziXqtJE7D4ty8AC80UHd3DtHt2xCJMiV7Eq2uA8mJWdy5ex+DvmHjsGBRqZSB01bH5eUhnjz6HtnsJZJjo9jcWBOHkDIHBI7yxSLK1SaSY5O4cfMOwqEROCRVtS1Ab6VaEOCGziPlONhPqewFkhNJYXFybnJenZ9eCPD8s49/hcXFZZl/lCTYO9jF0yff4eX2MzTrFSwuzGB2alrmaC5bQqMFxOPU8V3F0tIGguE4avU2SoUyOuUG7HSEe12kzk5FfnRpcQ6J0ahoGTJN//zyUtjhM3MLuHn7HsbGp6T4EeUrzrJnKDfKqNbyKOTSuExR/7AuLD3uAVwLVdF5DWP12nXk8kXsHx5gaWkF84tLCIWjYoBdnh7jeO8V9l48Q/rsCINuHVOTSaNH22xKSnCt1UMiOYvNzTcxlpwW44hFz8gCQL+NgN+Nb774DBcnxwJeUJ9renxCmEt03gl2UbORc4c6tf5QCO988DNE4nFQI5HtYHFC6mS+fPlcAIf3PnhX1iqdUe4B3Mv63b4JBIUjiCcmMTE5a/amjikGfHxyiBrT6wNeeLwsKsQAVFmAN+5JZLHPzy9iYnIOY2OzGEtMgNqZ5UIRjUpVNFEJQh6fHSMQ9kkhPbfXOF+c+2IwNlvSHjqQktHDLAFmq/R5frelwGan00Qo7EXf3kV8NIqJ6STcoYDMXzhFtRPtah3OgQPPnz5HsVgVjW/OU+77BEfIfqaEA1n6K6uLmJwcF8daMqQqNRztHSJ1eolOrQfHwCVMaOpck3fvZXZNtyHO9GnmBA6/Ax//5hdY2VzD6MS4pOlRQ5gFAslKJFjFAp0EiFJnLAJ6DqYoskAoJWk4OXuuAWLjccytLiI6HoErytoFQLfSQeroHEfP95E/y2Dr0RMcHxzKOly5toruoIXdoz0kZ6bw8S9/gbfevi99Sb3l01eH+F//9f+Czz/9kwQAQt6gSAGRCTienJZztFyvYmRsFGs313D3wVtY3VhBJBkTPe5eG2iU6sicXWDv+Tb2nr/EztaWsPL8LBbqccLmcotswGWhAJvHjYmZWdy6/QbWN65dscEot3Owtyvp+9999SWSY2O4c/OGBIjIquReoo4s2dcEU8KxEQFHqszs6PTh6NvRqjWF0U2gaWx0FOvXryNfyuE8fYFCtSCZI9S8L9ar8EUiWL+xCX8wIAw+AkCcZ7MTM6iVSzjbPxapHwYmCURLZk+3idOTc5ydn0ig5K2378k1n332GbZ3d0wGj9MU7yUAfn39mtg0BCXzhRKebz3Fw8ePRdqBGUNMiycoxb2CBUE5M5lazOw2Vnm/ODmXtTs1PgWXx4ci5WcGfbg9PgHhCDrUCJj1ITUeuF655qh1ff3Wdfzk/XclIMaz9vz4EtlUBr1mH6fHZzg/v4TXR4mokMhwUEqV64eB8MTECGZXZnD7nTtAhAUPIBI1xcsCmrkqzvbPcPDqSNiqG5vrKFer2N59iUK5KPsEwTfaATPTk/J8BulKpTyKFbJP0xIkIgONAQiuYbKnadXTuaTdxsLMtEfY7+xTArDKLmdgaG5+ERsbNyUDgwXTCMzSRuV9GCTjucHaBUcHh6JrLSAADXqHsX1YINRmayExGsFbb94xEhKU3+h1UC+awCH3LBZQ5n2fb73EEQvXdbqyb7c6dAxtoqH//kfv4y/+6i8Rj48ICMxiqJyDLQap213ksgU8e7YlDNM69QwlNdYhWRIriwuIj8WFKb68uozF5SWRq+iycNkAku3BuhSUA2HQ48mzLZlPk/PzSM7NizwQ5T0o+cKggQTgaqY/+92O3IOEUGae9NuQugWnxxfYf3WAbLYoAeXRRML0naXBT2BFbDBLGo17MgNqxXIBzZbJuqMclilA28FEclzs21wmIzYmteqpB8x9UOxvZmxhIBlHhjxgtHTrnRb66CPgNuQE2hccm3gsgcmJaczNzWN5eVVkemjnPn78FI8ePRKQmqQOAuRa84b2A1nrlB3iPsEsBp7BnAdamJZnIt+R5xTHNlcqo0d+rs0ABWOj4xJ09Hi8iEXjAjhwbhKAZrtKJBZY/lKRpAgHJWR+h8W5WQniZi8usLf7Co+/f4hiIS+Au9rXBNz5GU2OSWFInjFOt19kOrg++CFgS7uexQ5ZAFqJKlNTpqiw6PYChg1+coBiPSvayVwj7FeeJ8wAEqJFtS6FpDdvviEyNSxQXW22RDak2x9gYW4Wfp8TR/vH2H7xUgBr+sxcTxIY9LnFbmChOgaPX25vC8BC5jV9AzL+KeXm9ZMwxIytvui712ol2NCTwD1T9LkPtls9kfWCk5rTLQwcDZHgaNkKsLnbcHsJPDfg8drRZsFeym84DZhpQEVDaFFgiUCv8YFNoTjuWQo+CsBj+VHsSwGCzDS8Yiu+BhaNT60+HO/BdxOQ0gJm1TcfBiR5jfFPTcamAja0KQQ3sMAdMqCNv2lpLUu9jx+CatoW9ZOHAT1q3euHbRoGyNRH49+V5ckppn6utpH/Kkah/qz0ncg9cfW9rm9Ff5R9wGwFriuuX8VapN2WJq62kUC/4jMKgilAyTapXy6ZPdXq1dpRwInEDgPMGTxH76v3HJboUDKaEsaoX0ZJEwXotF/5d8mMt6RD9F8FvcyDDKhOAFrBLP27gHzWvsU+l/u6jLb2MD4k97EkOOTstpi/SoTkfRhMGgb0FMdRQJoSHMP4gc4x7Q/2n4y52wRXFHdiW3kPxYeGf1byl+IqigXpe2p/82f9T3EL7Xcdh2FAWVn7eh+ZV12zDob7WOerfk/7ZnicNPuc84v7BPuIz+J4SFusfqHfz48+g5lV0u02SHDa5zVgu84dnef6LO4hGrDgPsG/K0bG9tGW54dzix/dQ2QNUHrFag+vE0DYosTrM3kN2dk6T1hHgW1mJoIA4D4jOUWswoCyRsZNrhsKkOj1iiPyZ8WphtevjrOOE/tFAX/9f52HGmj7MX463HbF2IYx2eHn6r20vYo7KjjeqNUN/mT1nfY1f+Z3eH7p8xQf1vfRMRt+Z53/uiZYO2QYoL/adyxdddv//j/+NwOpSm1F6HSiaCSGf1OWrG6efLC+sL6YHjS8jhOWOmQy0azo5OtOM6knJjWlIwc3jQxeT7CP84MMB36HDgs3UXEI3OZQoZa0blT8N18oXqV30iFjVF+o+ZZerm4w2qHaGVrFkvdQsFjfXSc/fyZ4q+/BdnBz4t9VF1oBOn5XNzh9P7aDm4myl/lsfjRaIekkFnCokTF10rUNCiTz2Vptm+lefFeOi7LX2b+6wfC77F/VRmbEn+3TInS6cNheFlczqd1GK0p1o3k926L3Z7t5uCnDWueHLn5Jx7eKN/C+Kl+iALP2v26qKmHBPqDRxA8NNF7Hn/MFwxBKxEZ+ANzzGQp4sh+5QYlUh6RcGjaxHExWQT0yL/Tgo4HMttG50oNF5UA0fUTlCfgM9jHfXwFrLe4oTAFL05L9JRrlFvOBYKAyHthWFvKQaGPHGDoaHfKxMrvHI46pptTwHVglm/dURhWfLYyWcNhEFi0gWAMJLHIo79DtyXspwE+DW4MBvI5GK5+jgZxytSJ9QNYIJSbYNvZj3aoSLrqDFgitkTf2q8771wCzKaxAoETHgXOX7BX2X7VitIL5ns1GS/RzRQMeDthdZKS30e44MKDMQiiOicllYbsGvWFQJNnW5UHlhnNAo6onAHSzyvRDyjcMUK20kM+WUC2UpRCkFw60W01EAn44HQPk8pdodqqodypo9GoYnxxjoiC+e/wIjVoFtk4HYVZmj8VF99LpojxQAMuLy9hc35RCTWQDkW1DOYdsLiVsRI7dwvIcllYXBGRkeiLBZzpGvW5Xiu4QDCEoRV0/HmBkutHpJmOmUqvj5fYL9NssVOORQ5yM30w+K+NBsdpO2wavJ4RrazewvrqBieSESNJkUmlkLi6Qz6VwfnqEnZ0tTCYncP/N+wLYbD3fxssXu2j37ZicXIQvOCKA5xtvGgCaa0KCUT0WEszg9GQHu6+2Ucxm4HLasLaygOT4qOzdxWpFWMC5QgWxWAI3b92VAAIdd4KdJa7TjimiSmmSWDwm2pup7LnIBowmEyZwIhqpXSwtruHOnXtwOX3I5LLosXhjJYet54+w+/IZLnJHCDncWF1ZEv1jp8OLSrULfzCOucV1+S8ST6LMIoi1JmrZHPKXl8KCLeXSaNXruLa8gDfv3UE+n8HLnRei/1muN7B2bQP3H3yIuOhWxlGllmM1hwwZfWVKhBSQvjxFpVyQtOXJiQn4/EEBZujkh0fiOGFggc+4dl0Ya6FYDGOJBNIXJ7g8PsTFwT6O97bR79QwOZaQecL5Tmd37/AcwVgS995+D8nJOdE+rxYLaNSqCHhdCPhc2N56htQZ2fwNMY6joic6Iixonn1cx7lCUVjVo+MTuHXvAbzMZBgYtgD1xQ+PdrG/syMSLWSTk+UkYEHL6HQWSyaIRUb43MIq5uaXZa9gOhr33t3dl8JGZMp90Evd9wp63Q4yubT8PTqSEGBhZGwCCwvrAuZTzoN7E4EPFvKhFMijR9/C5qLB6JV9kHuK7CU8/1tdsPhHqVYQDVSmTo8mknA6jaFXLpeQujxCOnMmWQxun1MKHXGn8QoIbc6YSCAIj9ONbLqAaCiOeGRMGFs0JGlYUneVUgEEWtkPQb8HmUxKgDDq/5Kh6qVz3HcgEohi0HGgnCMDeIBavYpKNYd6q4ZU4UKkdlgccGxy3EjE+AKSwtYo1wU4qFdqaNc6QN+ObsMUbKWOKqVHXD4n+i4b3BEvVm6tYWx6HJ6YB66wqdvWqwLpgzOcbu2jUajieHsfuy+3JTXVH/Jj4LLjMpfCyPgY/uZf/i3efPsesRMBFeEGzp4f49/+m3+Dz//4qTA3+60uAr4gYtFR0fcmYL96Yx3v/PRd3Lx/E55RN8DrB0Cj2EezVEc9V8bp9gEOnr80+t6VqsgHuLwuCdaUWLCr3cbo7Aw279zBW2+/jchIEE63U84fsoTJIHz++IkUnSukMhgJRRDw+2U/JNtCQBwHU5Q9wlxOTk0jEAyatVyqoFkhCJRB7iKFWrGC1eUVkfXIFjLIFnNooYMiC/R5XfCNRHDt5qa0hSy+gd0mQRAGN2LBCLqNBnafbyN9eiYa/H6XAVQpl1Cp1iV4H40F8ZP33xPW66MnT/DP//zPsraYQiiOsI0EBUNmSIwlZK3t7O+KLrzD6xSwixkILNQn55rsizUpcJk5S6FeqqNaqMDj8AgTlMA2M4IIwJPvz3GxMcXfkjkQm8xBMKcl65c+OJnktDHYRw3awzanALTcU1OXGSPfRRtgYOpW0DnnWrxIn+L9j36Cdz78CdxBrwC8hWwBxzsHUpuABQ8T4TGphUB7hGvk4OhAQCgGjcXeCQawsb6G6akJ0dhmer7DZUMqfYbvHz0STXBKSNDu4N7EcRU7eGCAP2YlkQ3NM4/rWgL6ZYJcNUxOmkAgAyWib9/viA1j0vYd8i6UH1JQxuv3SP0Fu9OOcDyC2ZlxJMdCaNQrAqRJoVYHuZJ9CUJLIKtowHRm6n3/6LEU5uVYhiNR0QvukxnqdOIXv/4VfveXfwEva8j0emgwY6xSRYtyEnCIXve3D7+X4m+jk+MIRBhIA2qlPGKRECZnpoRZK4SAaAieYAhomT28UqAkD0HwNB49fYL9PQaIe5igJu+DB5hbXoHNSWkxr4DQ3iAdZUh2V7tJR7grwRlmCdRLDTSqdVQowVSs4NXWjvyeAYyzszP4rUxKMpkpfaN+SalsZG14JvN+DM6RDTmgfAF1h93GBmE2Cm1e7uME4a8YgmwM916rqJj6YNUGJaN6so9yvtj6RrqFtT0IQCeT4yINwwAlQeLt7R188803KJUrMqf5XyQaNuBwpSgFeXlPBeuEiGIno9tovRKIJijKdclrUrm8lb1D9i5JJYbQRMkM+hPMsqBvwr1azuFcXvqJQQiH249AOImPfv5LkbITZnWOkllH2N3ZRrmQl3f2+0w6Nkki/DcUMXIcBIlpM3KwqDkrPo/dkg4cDERijqAdf7++sSkZFQw60dYulqsiH3Nw8gKNBmulWFIINkNSqVPTn7ViShXcf/AufvHLX4s2OIsREnj0+gNIJKJIn6fx/OlTITOIfe90yXM21q/LXCSwTECfAPXDx4+ErEAWNtdiKBxAYoRye0GQqcrMAba3WGTgoYtYLAqfxwfqc7MQOAsb99FGCxXUmjlkyseo9tLo22tSMLXVrsDrc8Bm76NvY60kAwIrOcqAdpb/y7ShAfVgDVDEOTkMJJK1r6QY8cstuUB+R8ETuTercVt4xLCfrUQ29Tf5HSWAKZnGgEbGb1Zgkuf+MMGJuLfBDAxwRkYxbScFUjgnlJQ1jEso7sHn63PkBhZIq2AOAW59tvwNBqhUmREFdBQPoA2oz6dtQwD6qu2W/y1kgropEq5AOoNYw6DXFXhpUb617cNsRZPBa7Ss1c/X8eTvBcugHN+Qdq+CUWyb4jUKxikYqiQ97U/tFwGOLeDOgNCs22UYrgqQauBL58EwIdEAadZ8s7+WBtG2CnBrFTVUwJZFNs28NCxyDXgoTsTfqc/8A4DbymTodg3DnR/FJcTf7xlFAM5D7TP+nfcXBnaXvrCxMRSPUWxD78Pf8315fyG3WRrvOndk57H6TMd5OBig80R/pyxWXWeCJzRNDTEFUHVeaP/wvopZ6Ni+nsem8DXPO/oP/DsD8NpPbG+5agBMHS99trad+6U+U99Lx8PcxxD3+FF1BcUqZFycJjuB+MJw+xTE13cX6R+L4X8FkvYMVmTAacMcpkSHEGIoB8i6YnCYDHaPwf0UrH0NxpqAlPa/4pzKcFd5DR1LBWZ1LHTv4r8aNBsOGgyvCX3GMB7DvtD1p/fQtfJj4Fj7R/djWZ8dw1TnM3UOcNx4D92D9HnD+zPvPTzn+B1tq6xrq1/ZNg0KDK9jnVOiAW2KhRmmMi8cHmA2gsaiFlbT6BBvrCxS3Rx5U6HlM/2nZKQC+P8/jKAY9oIC0Lz/6GhcJrAULqkTFAtcFXWgth+fQwCAYC83YAXL2ZZmqy2GFdtIA4gFaPiiCtBpBF87TIFPblTaLpWk0EXB9inALqC2tYkoqC0bPOUQLD1h3kc7WQFQ9iW/rwtY/5/P0MGSfrYMdvYvnWLTH0beQhcyDShNK6IBz+sI0rOf2HYtrsfv6ObFazmmHFsClPybTioFp9knZHvw95KebQGUulGahakpcgaA5nvpXFHWOe/HtvMd+RxhLlsMaQXJ9W+857ABIIeYxVjn+NFo5DNS6QsBS+iY6cTVCa6Hk7nWFPRgO/UA4bP0UCDAqu/L6yTt39LJ5jW8lv0pAA1T7cMGMOb1WryPz2Uf63yXwIHFtOe1DFLQARewntXdWUTFivyToS2boVV9Ve/NCK/pT9O/alQVreewnQIIW5sDn8N20DHmR9+PQJlochMwsWQ2JHLtNdVztc/o8OgaZlTPBIkqklqnumRifMBoYCpwZljMzatMB96P85F9zOeqBjfT95V5wDGmcSuMc6vYCZm53BNYfJBOAX8Phxvtrgv1BsEzgrPXsLyyifjIuBQfdNu9omdayVWQuyRDtYRu0yYgNDWBvb6w6ANTD5GFBAlYktVIpyrk96HTYlG2M/j8lAGo4uhkH/VOXYy289S5AKiOXk/YQ+FIDHC6MTu3hJnpWczNLUnap63bl3RK0SvPZpAvZFCsmAAG95DYSFgK97GfuDY5vgwK0CkkEEdglHtQPD6Kmek5jI9PIBIdEe1HauqmT0+FvTpJ7WOfR0C+FNlSuSJc1A1eWsfdNx9gbnZRGDd0iqmrSaCRjvfp8S6+++orGf/l+QW8eeeuAHI7r45wkcqi1upjbHwG80vXcH3zDQEb2q2OrC0yVer1LE6Od1Eq5NFpVlEvFxGLhjE9PQmv3yvM5nKthnKlLQA0GdAs3ica1ReXIlshWn8Om7Cdk5PjYlxVakWk8ykpeMR5IWzHaBzhUAI+fwSdZh91VrFOjMDjd2J3Zwsvnn2HciGFfq+JeCQsfRb0RdDu2NHs2DE+uYy167cxM7+MSr0toFI5l8b+yy2cHx6jVauhWS5jYnQED959R5i4ZI2S7V6q1jC7uIyPfvYbJKfmEAkHUap3UGzkkclfiONZKbHY4IX0K0EFqU7v8qDDNMaBTdhUBJ48gaAUBCNjKDoSkyyH7MU5aqUCsuen2Hu5ReQAsUhQNARH4nE02z1sHxwjFBvHg/c/xuzSmgR/KvmiyBW4bAN0myxkd4RWrYxeq2lYwpS+8XgRH0mC67bZ7orWLcdvam4e0/NrwmR22lkQpoViIYdiPo1SgfIlOYyOxeV8JTBGVlI6m0EmnxNnPTYyhsXV61hevY5QMIxmuynA09HxAcr5HNx2Mt5cogNMsILAAMF4FuUkGE8AOzm5YFj1NmNsU1POhj7OT0/w8OF3kpY7NTVudHn9fllHNa7RzgADx0AKRwYiYQRDYUzNLMDj8wvI3G7V8OrVMzx+8i0qpbQUP6McBtlbBLnaXbP/yBg53HDZvRhPTCGZnMSg7xBpA7Ji+c71ehk1srfQR7NRRercnC3cA2dm5gUoYXArERtDJBiTtUtm0NnxMQ4Od9DuN1BrlOHyu6SoHosacg1zrVOvmCzJZrUlwGO30RewJOD2y55Elh41n0fGYyh3aohNxvDBrz9CeMwOewjC5q3XgFqmhYvdY1zunKCZqyB7nhZZDO4J1ISl/EShVsbE3Az+s//iX2H52grcPqBdA7LpDIr5LLZfPsPp4RH2Xr7C2eEpiaAilcIilaF4DOtvbODND9/C9MoU7FRfcgOseVQuN4FmD7VMCQdPt3G2e4jdp1tScJKSHv6gHyx9mWHx1FAA1+/cwY27d7G4toTEWNi0owl06m3RSD7eO8Dv//2/x7effwlHH0jGEzKH2V8sBEig2OXzY+3GBm7duy1riCBfu9YWrfith1vY5vNLFSxQqsfrQ76YR7FWkv5KFTLwx0K48eYd3H3vAVZvXEc8EQNVCkqlpoBMzGxplqvY/v4Jtp8+R7/RkkKHnKfprNF4Hp+Zwt27t3Hj1iam5ucEdPzii6+Ewc1AC/ftWsXIJdF1jcWjsHvdyBYLWF5fw937b2JxfQUu6mqTee4PybxjQCJ3kcGLR1v40z9+gnqphng4jvm5OZEAEMfe4Uaj20bXZUd0bATz87PGxuuZDDOyg8iif/TdIymKKTIdzMjzGqYp1yMBWUrR1NstBGMRkWASlhqdtoENL19uiR3y0c8/wsT0FLKFPPZe7aFwmUOI2QYDJ4KBiMm+cgC+INfnOap1A0BTYmlqPClyJjNTUwLyMqMhnhgRcPyPn36Cb775TrSfyWgSAonTIePFVHtaE2SCUlv31o2bAvKzPezbr7/9BrVaHSOxcTQs3UUGqCgBRPuT9gIzCWxwyXUsZBkdicDld8IX9mFkLIrRsSgGvQb2tl9Ie3kGEXTzuF1yJtWrFVPcOp+RjB8GwpmFROZtKByRQF6hXEe52cDGzRv46OOfIjYxAXT7KBGIrdbQqNRRyuYlAE0ge3x6Bu+8/xMJQLHOwMnBPnKZS2nztevXEZBifyyE6pRANOcwMwPI8GfQd4cSJ2K/dRGIxXD3Jx/g5p27siZI2iObkVLGNkpiE1tjkbpKTwJcPPvzqQLKhbJo+Ttsbuy+2BF2ePrCBNVoB0gtEksKRX0ZBhE101IIDpGwSMS0mwSzy8LSFqkJy+nn/CIAzWcaEMr1A61cSbemD0jJDNr9Erj3oN0wdT8Y/CIbmQFFBlD9npDMW0pJPXv2DJlCTuy1ialpyTbi3JUAR78jJCTWQDk9O0aZBQKdHiQTSWFLMxPOS+Chz72rhwrrGogfYPw58bd6XbEvPX7flfwgs2vk/bo9GQeRemkD80ub+OCnv/EaoXsAACAASURBVITHRTu8Js/b393Bwd6O1JQIin9ggLErMM9BQNQhgDoBXr4vA0sif2BlToxEDYlKtVAXl1awtrYucndig7XbyOXT2D94jpPzA1k7kjLeN2y+YrUEr8svQeFbt+/gr/76r+V9yTgVX9PLIvYBCWywoCsBaIIJ8ZEENq6viyY6A1mcs/SPX25vYWdvT4JTzIKkFj/HNUjyRSSGAZzwcN32jBSH3d6X85VMdvoiDrsbNucAA2cXcLVRrJ5j9/gpcvVjNPpFqZXQbFVEgsPl5tnOmawazwTKjP9y5VtbQK5KJA774/wOgaVh8JOZAOpbD7MLqXOuvpHBFEygRAEiJYApsKjYgAJBJI8Mg66cHwrcCGZg+XFcz4KPWO1WgIV1dDR4wPsoyK3Al7IYJehjMT11LglwZQHqbI/8ffBas3YY2NVrZUMY/tgHEmRXcEnBdAbG2S7t8+Higwo0CdDtMRIaw+DUMGCrALoBk43+9DBwSoBOP+p38xp5NwZXKb1jYUoKZKn/KsDjkOSJAnl8voKi9Cv57OEx0ixi/p7BE32ukSExRC8G1DSQoGMuAQrKwlmgM9vJvUTnj77f8PgrnmHAcMOS5nsoaMpAFq9T8FgBwU7HBJQUYGT7FT+hH077UsdK55KCtIolDfe54jM6j3WMtG/1HRQ4VkxF56OCwIo/Xb1j1wR69HsKYv7/AdD6nnoPeb9+T+RFiMUJqGpJ/Shwzro7uh51Lg7jX1xPfG9+9P2HgVZmnSlYq7jhFaDPbGTBUIgJmnUrLGyLfKjrTNpraUIrHqKAMDNKTftMoEVrX9A/F9yoZkikBKB5zfAcNvjYa9ka7bOrIIwl/aqArAZP9P11j1JsUDGg4X1M9kLr7FFgWdeb9tvw+lWsTMd3eJ4oTqvrV/ZXJ22lxlUGhr4j7z0cmNC26rgqnsq2aHuHgwza1uF31TEeBrJt//q//68GegP9Vxc8H0KjkA2XFDuLJavRBRrS3MBEhgIOOex0QfBgloPL0nWi+Li+nC5kMqB5b4J0V+zXYk4MOFM9fFwMSxoMjKywLQQEaGTzfsLw9FuM2byJVvM61foTzRgrdUc7VDWS+K4m9cdozeiBoYtLN3+2n8/lYAwDi7yG9+c78V7sE5FisO6li0U7Xd9dJ49uOiwmJkUnrOrJvE4KcjBtQwqzmHQtnVgqy6DvSoNaI0O6ySh4rcxfHQPek4yDYUkGVtDVSToMNLK/OA4m9dQcKMpsVvBVNyteLwX1rDQI/kxjTzd6tln1e/hsXfy8XqUs9BAnUMH3rzcYiS+iaaUI6AavEUOd7MIQ8/ulf3SB6dhxbNk/bIdGEJWlyzbpwlVtJOM4mKrNvIcC2mSS8KNyIwK0WO8h7AerGrpuTuIEwhQP5AYl/9pei98bxn1Tfs8DlO+kAQOCS7KObCYTgO/G+9F55nfE+LZSI9hGppbz+TQ25fcV02/CFvH7xahl32gkjpp5Ggwg44FAp+knU42YToLqXvMdQ5ZOtOqHc66y/bwvAxs0zEzbmwZEtzTFNPWIqZcmojeQFNR6zTA7aHjanX60ux70Bm6Mjs3ixs17WF7cQICFG0mQaFsAy0UOF9RmvsijUiSTuo/F2TWMJCbgsLnAaddl5fNCRaQ4eP1oLIpKOY9iKQPYOigUU7hMnyOTvUCXjCL0cHF2gmaNANkUPF4/OgM71q6t48aNW5idnZf06WqxjHw2LWAgdccIatZqVUm/JlOkXMlLJgeBsEwhI+y5aCiIoD8kzB0WYCJANjszJ5INlD5gehLTf1lEbevZUwGT11aWMDMzLVIH27t7ODo8RjgyimhsDDdusYjWrNFvpvPhcIKMpnq1iGIhjf1X26Ib3G22BYS+tnJNDFmCxLliHW5/ENPzS5ieW5SDlOuZY8w06nI1g4P9l0LlCfu9aNWqAtIxfZNp0QQEWt0emu0BYiOjuLF5W1hr9WpTGOFnlyeidchU3+XlRbxx8wYyLNjWbaJYzokGM983MTqBxNgEgsEEPL4IvM4QnG6vSAhQA/fk5BUeP/oSrVYRYb8Hgz4Lq/oRC8Vhc/hRKLQQiiZx/8FHWF+/hVK5LtTRSj6F4/1dnOwdwEl2LVkM7Saura9K6mmhUsYOC/Pl80iOz+C3v/sbTE7PwecNo9yoIlu8RL6cQSGXQS57gRL1MalrGjABIK4NSZPv9ZEny7pSRiwxKkW7gpEgElLktYl06hJlMl6P9nB2dISg2ynanUzJJUuy17fj1f4hYqPT+Pmvf4frN+6AhPbDvY4824EeLs8OcXzwSoBoyor0Ox0UsnkT/HEHEIxQL9grIB6BYBafio1Nw+MPwGW3iW5jIZ+VeUGgrcPCdQ5q3/kl540Fm87TKeSKBXH0Ryemsby2KYXqgmGCA2UBMahHTZ1xe78Dn4OVyh2Swky9bgYNyIMigDiWnMLU9KJoSeun3yFLoI1sJoWtrWciLRKJMFBkCqfyLHPaHMKI6w8GIocQisYQjScF3GEGQqffEc3Z5y8e4umjr1Eqck27BIQW8M3NPaWLaHxEgj1ulx9ulw+JWBLhQBy9LoS5G45GJUWv0aqhWmPQqCi6ngRrC7m87EnxsUlMTs3C5fBicXEJI+GEYQq2WVwshWdPH6LXb8Pjc8Lnd2NpdUXOJxaFIqO8TJ3YRgPFYgWFXBFo26Ugo8/pQ51FcpxOlColSa0feO1Izo/h1rt3EZtyMMGDNeVQq7RQz1WRPTpH4TSLy/1TYQ+zSCPfjwGvVD6Ls8wFVq5fw7/4z/8lfKGgaO4Wc4Y1WCmzIChB9CieP3qC54+24PMEYOs5EI0nEB1LYPH6EtbvbSA2nYA/4YYzAGTylA+pwda2oZzKY//pS2SPLnD4alfY+fY+QAZc1zFAupjH2Nw03v/4Y9y8exuxJAFBA5I1KsxMqQpozrX45R/+KDIilXROskgSI6MiV2FjES+/F3OLSyIFsnHnBsJkFDLg3uyjlq/i6XdP8fU/f4b06SXCvgDGRuNiXxycHqHWaaBj72F8dhpvvfcO7v/0PUwvTcJBpS4SZbpAswQ0CqY45fGLPXz5yZ9QyxVlbZAZRoCKZ9vNO7fxwYfviwaxl0FchwPZ41NhQe/t7KIt8gvGEaGTX6VETbMOfyyIv/7b/wQf//ZjgFPfDhTzZLvapKAg2ef2DqSWwL/7P/8tnn//FKPRMSwvLAoAzfO5UCii77TBl4xibmUO6zevIxwLCptHzme7F5dHF/jmT1+jnqvD3oVkDRino49aswx/xA+n3wlnwI3rd29hYWlRzicWLzt6dYBP/vEPIk+TTE4IC5XvfHmeQq/ZRjwUESYyvB4pGjsxNY7FlTlx4Bm4os1NKQIXnMKSXFlawOL8ggS0aK+n0yl8+/ghHj1/LGcpz3RxrC02HJlVk8lxKQg8EoliaX5B7HnaO9yTCEKSEVyrdlCuNsTWoYQUbQmVJCHLNxIekfGZXZiFP+yTeguBmA8Orw39QVv2qBdPn0rtkFazDodzAI/TKUQWBpgl0NqkTKDxMW7duo2F+UVhXV9m01LMdHt/l5XRcOMOJWVuiL7w7vYrqQ+RS+eQvUiJLMK1jeu4fmsDExurZtzpuxbLKOXTIn/AjBgy9vkOeRbIY7CYEhG9DvrdgcgnHZ+egoFEzikC0Bt338L8yiraPbI5nWL3EcznMEt6fJ/SamW5F2V+mCHQa/XEzCIr+pIa2V9+KTIlIpfY70pBPLWJ9azn/sy9iONErWfK2sSiUVTyZZyfnOLzzz+XueO0ip0zYCQZlxUjsRaNRsRO4jhxD9/b25FgIuVWOCdZ9JS2CYOLlLkgQMusHb/Y39Sa1gxRUzeGATWPwwQyr29uYHFlWTJUJMjgcsp3vvzqc1CLmSDEBAvdRqIYGxkTu4pBAmrf8lylHSvkGq8hv+QLZHvnTB0ap6lJ4na45D00w5OBwcOTFBaWb+Cjn/1aijpz7ldrFRwfHmBndxupi3PxMenLhPwBU3On3RUgmJIokm0o8ih9yb7jcwj88Zrx0XGp8cDAN9s0PjGFubkFkcshuMFrWaPk4HAbp2cHFvO4KCxn8S/8PoSjRnaH7/Xee+8hEoshnU0ZFp7DaJf7XT7JaiCrm3vV5PgU5qZn5JzkWHIMaZOS7MCMM4I11FGXYCxJVOWaEELa3QG8PhJ5WKDcEIjoi40lTLZtkJmSbsDmAdy+Poq1C7zY+w4vTr5DuZlGp9+SbCGnayAyHG6fQ2QPjJ9LItZr7WEB8SypQCVGse9VhkKAILthf6qfpQC0gn/qD/epJy3F6A1Ll/sP76/+vOhyW8CvAmH6PQn0OQ279or91zLtMOASi6abVHr6cfKxJBuugBqH6lgb5q2CnT9+PvtAgahhoM3rMUCp+qfDQJmSjBRDMCCQAXz1+dSAVtBTAULBJCwpmGHQT3Ed9csFL7C/xmV4/bBPz3Yq5qMYwRVT35K24HkrWTtDLGn6DLrfcJ9V3ET72ASuDFDM/tTxUQBaAUfzs+l2BeE4tgZoNkA45y6/p/66ZgB7XQZQHAaOFejTd6E/Rwa0Bjv0+dq3/L7eQzEPHSczCJzf1rSwQGkF7STYLjUhDGjJeag1l9gf/EjGhLVGfgwiKgitbdJ9XK/V/lDmqo6BYhf8vewTP/roc66AyiEAWvETBdd5Kd9fQUcF3/WWMn8GBiCVtUKlAouAqGuMmdYaFNI2G5zKfF8DOoqdDAPEZj6/ZvwrMK2YHeeuwW7M/i/BR2t+8MxREFSv0/4YbsfVGrOKaZqslh7Ij+NHJV5UukPv+RrPM++vAL4C/4rF6br4MXit4PEPsjyGNMt1rvJ+Oh4KAuvPOid/vL/pvXW/U6xx+F/dUxiEHsYsdW+Src7Sjtdx5Xtq/7J9up75O+1bHQdto/bD8PvrGMv7/M//3X850AbzJsNMaGWB6iEwzMZkxwmSDQLIAYkGD8t18KBmw6+iFW5jHPCji9M0nOkLfTnsWE2YDiOjuex4Gow0eHi4ksFAo4objjA360ZOIBAKXLFXuTj5DBoZfLYsGAvk5v2MMx68qpqqUfzhqIEeYNqpvI6grcpP6CatGwN/NoA49Xj9Vwem9uVwNGZ4k9FBJ2tDF60ygxV85v34UQkUnTQSIS8Wpf9phOghrhuzajAblqYxPPXg0CrxfC8BVK2oph5OKkXBfuR4K6NaDzI+i9/l3/gOypTVDVJBb71OD0eNWgo7QxguZoOk0czf6QSlsUNgkzYm719i5fFa7Qrk13HVBUDDYBiU1j7WjZjeoaaHSMDEAvY1oqjBA2VG6zsRfKLTy7Hl+HPe6ManYDfboAA3WazDgDs9BHN4GU1ypoYqY9xosealHzl+nOP8jjDZLSY2D2g+k/0hKTgNI5PCqtS8L9vF92HhG443I74iXdPpStBGDwU+S0AfBgVGYjJnRCsaRkuJTBF+n+/C73B+8P30HpSIYRvYL2wfn8W/69zQIpB0EtjORtNI7/AaAc8rdSs7wBRhKJd0LH0CQFcaNviDY1i7dgM3b9xDcnSCWcloVYF8ui4MpGaZae5NZNNF5FMsYNbDjc27GB2LCdh0fGTSUSVI4nBhhIU+fE4pfkRWRqGQwvn5MSrVPI7PDkRSgHOCxdrKxYKkztpdblQbDUxOzWBlZQ2ry2sIuL2oFIrChBKdYZEgKUmqKNOZywSzChn00ZN7VKsVkeGgUREPR+GhIT2gzpVfQIBEYkw0+eqiCVy9KlbTbbextLyA+dlJOZDJaNo/OIE/GIE/EMPa2g1MTM1JtWtWM+faSKUupRiU303t6jNWshHQ0NkHJsaSmJ6cEVDd7vbi5CKNns2OIJ2KRFIYMOwrFqoqV7I4Oz2S9xPgt9MR8JBOM0EXWoDUyOz2HRiJJ7G5cUuKQrYbHVykUji+OMbTZ49hY0rx+Bh++vEHUlSv0a4jnbvA7sEezlOX6A3sSIxOYmHxOpaWbkiRSR7u1DqtVfPI5I7x/Nm3aDYLWJibEDZv+jINnzeESCSJdsshhSpv3bqPlbVN0VRutyh7kEU+fYmLoxMEmOHgcEjqLIuOwWlHe9DDaTqF80weifEp/OLXvxMgmkUe86UiSvUsavUCyqU8Cvk0KsUC+j0WB7O0yvp9GTdWga+yoKowIUewtLIiY07taTru1FtmAcqjvR3UaxWMjRCkr8g64vWUEtkhAJ2YwK9++1cCokdHfCiVGLVvAb0WDnZeYH/7GTrNChysIi4Gnk3Wb7FYRiAYFp1XOt4EKpbW1pFITKNDI77LFOSaYUBnU0YzkwuJRaR0z2s1cXhyiEwhL3N2bHIGGzfvYvPWGwiEI8K0JfB0eniAfCbNgwceGxDxe6SYb6lcRrHKYnANOP1+KZx18417mJ9bFBSO+yXZp9wnyqUCTk4P4KKRYR9IajeBIGrOhcMRKZbGoDIZnMFIFMmpGSTGuQ59aPe4l9Sxt/cCT77/UsbYPmiD0s8MgHHPJCM9EA6JfIOd+nP1PqYn5hGPjiE5NiXFT2i8EpCifnA6cy5MRYLy1G0Vvep2B+HoKJZW1rEwvyysdpooe/uUt8mI5u3W1lOkUyzMGhaAjLIs3Pu4r5FFGE9G0Wq3cXGWwunRuRQJC3nDokvPPZts6MvMmRSbmlycwvTqDOIzCVy7vYKuDVJQT4zwehcXh2c42TnGq8fP0Ko2MZ2cEO1AFp1k4OAsdYbltVW89/6HAqwQeCFYRaYewWfq6YX9PhzuHODg5T4aNWYJOOH2BwSAnl6dx8LNZQSTYYQmwnB4HShVKaNTEAAa9Q5KqTzKqSyefvcYZ0eHkp0hGTYuO/LVMuZWl/D+z34q4G141It6m1hQ1xRgTGUEgC5dZvD4q29xun+I4kVaQBqOGTVt48kxYXHfe/ddvPezD+CLBQyYR4C12JNiqxd7Z/j8n/6IvWfbouk/PzsnZ0e2mMVx6hz1XhOjUxO48+6b+MmvPkRsIiHrgcxCp8ukxdcLdVTzRZzvHOEf/+E/iL41dXi59/OcIzv++uYmfvL+B6LzzH7kuUjW7bMnT6UIJLMIRlj3gYZ3r4uzbBq1XhM3793B3/6rf4HF29PGSyGb3GT/olcDGmXA0QV69S6++/RbfPv514j5whiNjwq7nkFSSkH03DZMbczj9oM72Ly7gciIm7ga2tSR7tqRO8lj//EequkqupW2gKEEI5mJkCumAL8N4wtjWLy5gjvv3MPCtSmZZ/0ycPhiH//x7/8D/p+//49wwY3V1XWpacA9ioBqwONGmwFVdx+BeBj37t3FW+/cEyY5bRMGaV48f4k//fMn6Da7mJ+dFRYz1wBtBQYd908OcHh5jL6rj6mJ6SvJLgZeXj1/YUmPOJGIxIRFHY+NSJEvkkhEFiPNQA+Qz5XEdjFydwycddHvDNBp0odwi/bt+NQ4RsZimLs2jchkVHSgG5W8nM8HZKweHOBof1+kQRi9pj4zbWuuVbI8mc1EAPDO7buSWUNbhXrel7kMjs8vcHJ+Lmfk1OycFHjbevJUmOyU+KF++MLcPD786QeYmJlAcCSMDjUu+20ERbagjJ1Xr2SvJ/hLv4WBR2Ym8B4Mzsp79dqiIU1JHYLQDHqMzy9JIU0WpiQLmkFfzmXBWLttWTsk+TATi1IuzAjzOHwy1wge0o79x3/8f/Ht199J0Iwa4gxku90sxEZWJTMcymKzmUy3gLBjl1dWhN0b9ATExv7973+PV69eyR7NOcA+E3+uUbOKZsdEaoV7QS6fF4kKApvqaHpdxi6kPrXIJtrcCPpCCFGbPBCS59J2YTCXY099fMpL3HzzLbz59n3cv38fwTDllwzzmwQjZtH83d/9HXa2X8Fls4vMU+D/4+q9eiNLs2yxFd77IIPeJsk0TJ9ZldlZXaa7pwc9M/dioNGL9CcE6FUvEvSgFz1JgKA3PQnzIGDmSpDBnTvd93bP1HRXV3VlVhpm0iRtMBgM770R1v7OJmOKQBWZEed85zuf32uvvTYTbvZH4oQPhZhkmRr1Bmxg3ZjwlWzibO7SAPJ2E9XLNHa0VTQqkHtVvlDHysZdfPKTz0Sznfs484JUq2XJYaBRndvb2xK9wDVf9rCxDbVaXSJkKDtE1vvM9KyJ+OtbDFE7iREdkVoLh6NIzTDXwqI4W+ldECC738Vl5kT2SZ4J2dkutxsLywuSjJrJgymZ8cPbH6z+82LvYNdIAg76UufF+WVpD8pJ8cw/k5gSZwsjMgn+0XHBcSkM+GZDCCMsm8AenTN0jHi9lOAYIxCKibY1JT44H2mPc//ifPF6qApN50gfoZgLDk8f56UD/Mdv/x9UWpcY2QhAlzAcdWB39OEP0y4x0c8E+khQ47mYvxkhRwcVz5hciw0Bx+SlUbCOY14wPit8n6QABVDUySU2oNOEirNvFW/g52qr8beefybtb8U8lJms9pLI5ln1EDDRAraugDALmFKAxkYZGwlHv9a5nSSbcd8yAJU5TyrIx/HK9/Z5jcasMjfpfFNASWUetW5ms7nOWcX3YW4Nfj9JeBMnXs8wqtVuV0Bd20KBNK4ZQhyakEtVbIO/Wa9JhixtzklHQb9tyHeKCyh+QgcJ249jUCMvrkljI3HGid0+wShXwGwSxNIcXToWtG8VC5FIG4vBK+9tMeCdVu4vAeMth4QChQqcCYDpdguGpeVNgmP8TAFAlqPvpsCc1Glk+pXPEDvfkobjZ8K45jne0npWHE0dHAIaTzDQJxnWk4Au72MZSvxSQqAC74rxKJFO66MYlBk3104L/q2ANdcOBTb1+erI0D1Dx62+4+T44LzUsaT9N8ngbnXaVzKuOtdNeWYiqUa5zgu+t4K2Bjs0oLLWic9W7IwYi3GqGhY771MiHx1ek2XqO2g56igQnXTuuTBRBGRSS//ajDOJjG5pl6uIDQO2X49Hk2B20qmj65TOKf23jn/BTS02tbad7qM6tvhvxe20/ybnxeRaqGNXr5t0ILA8/X7SAaTrI4lK/FzLm3QAKBZs2thEOLH9JnFTnSM673QsaV3UYahtoe+nTgDb//Lf/9fjyQbUztbJrN/phNJKiVfZ8lQK+j+61jIyIKQBEHmoN8CbinkbdimNT4Yb0vjmRszDETc86slwg1XtW3rdBSwtGwkEbq4sv9FoGq+YFR51vdCY0AZdEHWA68LJg51kJfUZaQdm/9WJ82MvF8vks3itgst8J5bFexU4VU1hPld00Cx5Bv7m/TrYdeJMevxoOPI61klBUx1ALG9y8E56OBWA5ETWvuD3GnbD+glwSZDSayQXVDKEB32WLd680ehKA5t15w8PnrpB6+KpZchkHY8FFOF36tlTVrWynTmO+AxdGNgO/G8yqYEc0CZE/vn+Kj3BhZnjptsyEiO8Vhc23WxZD010wXdXIJp/62ThQU9BU9ZJNwi2DZ/NsvQwoGOIv9lGXJxUhF37Va/l5yyDALRs8gNzmOK9wvZ2alZhc+hgwhdxmAR8co2EuEqom0nop2OFICM/58LN6xSwV41pSrbwM2W9U29XNysCYgSiWTcuLOqtJaOP7DMy9wjuk8GhmuN+HxOQmMyvfB7rwv/47lxoqIeofawMJz6fB21+7wt4jX6k5SghEMexxgMsn8Vn01NMjydB6X5vJEAVDyZjmwfNrgOBUAoPHn6Cu9tP4HVHMOzZJYlW4aIgQIxtaINj5EDxooLseQmd9hgPHzyD1x1EpdrF8VFaQh35zFgkBjfDpfpdjIdMCtlFo15EoXiBYukSmfNTQQooFyFJk8g0HUP0K2uNFnNiSwZyJvVLRhOYCjMslcCIGQuNTgO9QRfNbgflcklYpTxY810H4wHy2Uu0WmT3UKfTCYZiRsNhxGNJ+IIh2G0u0R+l8U0Dh2sHwx1npqYwm5qSUHU63D4eHMNmd8MfjmPr5jY2tm6LfiCBcrIpGALd77ZQrRWFAe21OxDiBsFxMxhieXFJZAJa/T4+HByIke30MvFMUjRDqc8XEi1dB5qNCmxE8ult7feRz2VgZzgzdYHp2echG24BoO/cIngcRq89EDmKo/MTZHMXGHTJFmzjsxefIhoLodNpCBN693APWepNw454Yh5bWw9x794zhENTkhCnRD3WWg5n6T3s7r/GYNjA5s0l2B1j7O0eiIMhHptFNDwLjD2iD768tMFeQrlSQKNeQLWUFc3YiC+AOSbMoR612ym63AQVhg7q1/bgC0awdfs+5hZWJbSbchT1VhHVGsspo92qoV6tiPyDx+kA2SmyafMwM7YJe9xDB5DfK6zmRDQisiw0WLkWXGQz0qdck1JTrEdXJBjI3AqFYkhnLhGJTOGLr/4ci0vr8HiDojlKsKTTqOL4cBcn+zvotmtw0tlAp1EkgmqlJlnuaRj6QmEj/TE1hQcPnyA1syb6jZ12E6XCpfRd5vxE9G4DPq8wl2mMcA6TiX6UPhZW+NA2RCI1g8WVDSzfuCGyIspCYgLN4sU5hnTy0pFGJoTLKUBLtlRCtdmAw+fF9Nw8Xnz6Oe7deyDrKMFrGrVsA9an02ljJMmFHALm1Zlst0fmhw+zqTlxQDCJFEH1pfUN0ZR2+YPojeic7KBweYqjg3eoFDMo5tIY9buS3IzrKB0aZIZ5An6RRhkPHLhz+yEWZlYlTLtRb6LJuemEGPhHx3viqPG5nKJrO6JhDCecvghWb2zhzp37mElNC5s1X6wjlz2XEPvzzDHevP4ew34H87NzWJiflxD4Vy9/QDI1hRt31mQ+lQplFHNl+D0MW56Ce+TCiGH23gAKlRzS2TPMrKSwtLWE+OI0bj+8KYlHmehqPBjB1hvjaO8QB293cbj7ER6HC/MEu9sNSZTHNic7jo56JqWMxeO4tX0H4STZ+XSYONBqVHG0f4BMOgPHwIF2vYt6tQ27w4XEwhzW7mxgeXsd/lQIkfkIhvYB2p2WJFujbI/P5kb5oiDs569//TucnHNSGwAAIABJREFUHB/C6+G+5YQv5KcYv0hPbD+4j807tzA1k0IbfQFn+50uSrlLlC5yKJ5f4NvffY1S5hIxfwT1alUIBJSciKVSWLu5iU8++wyffvkCoWkjuTJoD1HOVdCtdVDMFPHq6z/i8N2eMIkp4cG9NZKMYvdoH+eFLCIzCXz65XM8/uJTkbAY2iGOACJ3HFf9Zge27gD7r3bwn/6/fxA2NOtIg5trLnVcY4mkJEi7deeOhKHLeaRSw9HHQ1ykz4W1z4Sb/CHbPVcro9pt4sHzT/Dzv/wlYjNJhJJBePwm5RFJbqMu0Kx0MGz24Rm7UTov4vX3r9CuUB+ckjqG/SRRRuMe7n/xBI+/eozUchRuP9DujzHsDTHuAM3LJk5/OEOv1EO/1ke1UBEHb2/QQrFVhM0/RnI9js//4kus3l4SIJ8JJek3bGc6+PY/foPf/F+/Qe6sAI/dhzs37yIZj4lziZEuNp8DVU8fi7eWBYC+sbUCG8mRjJptj0Vi6f/8u38nMg+OsQMri0wod0POCfv7++jZeoguxxGfS4jDk3sLGTVMYvfDd9/j97/9Gs1yVZjEBHIJavIcQ0CS5/pub4jMZRmXueIVgzRKqRFQYoEkh44AawzlTqbi2Ly9gU++eAzPgleAdjTa6De7qBSKoFTfd9/9Ed/+8ffIX14IuOVyOjAVT4gW8uzMDGZn5nD3zj2xIXh+bTSbSF9eoNPt4/D0FDt7+/AHQ+IEyGdyokm+lJrD7NQ0Nm6sSzJIyrD4okGJ3ChWSujW6xKNRMkU9iklJpjQLxGNyZpHKhUZWt1uH+1eG7VmSwDG5PQU+rChw7OR0zC4CEKSeMDzmUSWYSiAMgFOJ2yolJjroi75MCgC0W33BKT8+7//O3zz+2/g8bjlDDQ7lxJHH9dr1keMP9AJ5MNUKiVM9GAgLOH/HJOUwiDIe3T0UaI2eNZl1IzYR10TseajtAnJBw6II7KQz1skCHNOFfY/5QOYXI5gscsPn9sv5x+y3gna0taanZ03+QZ6fTTaHTj9YaxubeHFixdITIXFAUgwz8aogkoT/+7v/h6//g//AeV8UbTPg27qLLvkfMW8QJzHAuxIvpWoOJbEkdQyRAf+sK/VZlNDmMA+I95iU0uYX1gWu6DX70pkUaPJSKCsnG9Z5osXP8Wj+w8EnCBWRdu2WCxjf/cDCplT2G3XEiRBIUkFhcVPJj0BaDpRZucWsLi0Ks5WRvDQbiMofH5yKOcYOsDIAKezZXp2Gr6AB+VqSZyPB4f75prRAAcf92R/DQSY0DqFWDhp2NhtoxHLiAVDxHALK50kjBrHaLUqkU/cixeWyJCmZitEMijgD2M0dCIUjsHh9lzJQLBd51Lz4jzg+abaqKA/aiCU8CI+7UXfXsHv3/0G1falrIEjtDEad9AftDBm6IylA00bnw4FB6VL7JQy6GPYG4DyGRyZbHsSdfgMjaLVsH5leHJ/U9KbsvDEnrOSbCpTVW1sBTquAeBrCZBJkIdjTUll3GM4jxXgFvDbkgaYBKAnASTaCwpG8bcSohSkos2k+IL5zMhdKBhFkoraqkKYs7RqeY8CPWpHG0zGANT6H9eJSZCZfysOwOu1HpMglALa4jDqGimWyesmgTN1CCjIzXkkBKbhUGx12mb6LpPgk7SlMMKdJuFz30hLydi0dI8V+NL2Y5mKjWgd1T5nuymgqO9ibGajXavPUyCQiYcVMNXrJ8FlqasFQGtCw0nnwKTTgvVWwE4BPQXYBpSSs8Bp3s9ydSwqOGdAVWP/a18pwZHrqfalgqe6bhmCms+aH0YCRIl76lxQEHoSp9ExwPooI1yBW30PBaC5ZqtjhmWqI8RgK9cscn0XHbva1xoYoICqmQMGRFb8inYzbW3tB32elCEschPtwM8Vn9F24no1CcxP4mHsNz6L1/BzxYdM3xhZWR0/JpeHcSLouwnJsmPkUolRyPwaGcb6aGg5LunwtD6X9WBCR9rU0dRb+0OBVR3T2pfaLtpu2l78/l/hgZYkj44/JZ/quFMQebINdSxOrkPa1pPtNQlA65o3mSNP1yltex3P2rYaRa9jUNfByXmjc1rbZHKu6jv/q+/+5//2vxrrA/jSSiHXl1JATRvqeuG79jrqi3Gy6ALFQyYHMA1w02nXi4RMBm7kY4JYDNsz3iMyTZeWF+R6SRJEIA02zMwbY1XALJgFttPpyoDrk6k3IQJOI1oBSC6Q1A3TBZ7AFxOssIF5yOL37RYB8OsskPq+LJPtQWOF5fFvgkx8VwKX/M36st78N0FSfqYhXmxkPlcHii7q2r460fpkk1mSFXymLhg6WfQ+YataAvaTE4nPNJ43Msypg9y7Styo/cHyeQ0PIcKiDQSuWL0N6hZ3uwIK8nPV4mab6H2qya2LD79jWXJo6xn9W4KWfIbqyfA320IBZbYPnQocxDzU8Yfl6CbLe/lebGdhaviNg2PIgyqNtbZpJ37H37qAE+zRNlYJFGU1s0xmNJ30HCkLgp5XSephLQB8Nr/jv/k8grnsDyOX0ZPxouxwvpN6MdknsulZSR7kEEHPtOXZNGPRhXAgCIaLGRa/X9pPZS1YP8OCpxyFcXpQKoPP4+dsL8mmXmJWbgNY6zuXa+WrDYyGFgEaPpMLriYlZP250PKHZTFrvYL/1KIkMM2y9bCkSUE5BxOxmIBK6iBhWSpJQ+CNjEKG76uEB9+J7adjie3KsUVDaHFxGR63Vw7vIm8wdGGAAOyuMB49/BQPHjwDhm7Ua20MqUlabYjWnxxyBg6cH2eQPi5g0B1j+/ZTtJpDHB1nEQzFTJsMDLDO5IJknzKRip1JOuxDo5ecPhWdz/n5WUmKROC8N+xLWCPXBepkM6nTmzdvxOAm2zwZjeD21qZkDK/XzRhm1AATqFFLd2yjk8AnIDR/arUKioW8ML0oBcJQ1GQsIXqIDIX3eYMCQJ+cpSXMlOH19vEIXo9bkjXNTE9LSOXJyYkkqQuHk1jbvIXtuw/EeOFY6TPJIQ2ScQ/ZbFo0oMnw2VhZEyY09YxnpqeMI6HTxkXuEqfnGUk4StCOz2R4r4AJ3MRp7Y2G6DYaTIEikhD03HOcCLNQNminSHDcufkAwWAEw+5YDJqz3JmA8P1eF/nLrEiJEIBuMybfOUYme479I2pv9xCPzuHWrUe4t/0JvN6YyJMMyYYZtPDy+3/Gu4NX8PtsuLGxBL/fg5OTM+Qui3A5A1iauwGHjQZtStiqIX8EJydHKBTPUSldSuK4RCSKGysrcIuuehOnmVN0hyPMLS7A5vWh3uzCEwjj5u27mEktoFIt4SJ7Kuz4UjknTiSC0Jw/qeQU5uYWZJ7R+cmwQjpbiO5wjyGDLRQIIuBz4/wsLQZvNp+TOUuPPFlwXB/PT8/ldyI+jVqNrNk4nj/7qSSFZMgrgdRgMIBuq4bM6SH2P7xGo1oGU+5FwyEJf+e8fPPmrXjpyWalXubK+g08f/E51tZvS8RAvdHGwf4HnFEC5PQEfo8HfrdH+laduWS0X5AFPO4LayyaTCAcn0ZsalrA7QBzKITDApwUMhl0GjXUS0VJ5kbQlnOZTocajSomkvMH8OzZZ7h165bMO64hXOfTpydiKAX9XlkLNKEqkzzR8HY73eJsJiDRaHbh8gVkjFPaxMNEtyOT7KzVKKNVL+Jo7y3ev/kB/V4L8XDYWu8giQg9oYA4SGamFrB95wFSyTnUK0yKaZJ3MZkt50i+kBH5DUqr8D+uEb0BkJheQjw+izt37yE1PSMJ91rtPo6ODwSAph757vs32Nvdkfvv3r6L6cQ0fvub3wpTLzYTRyAaFMCHc/v+3SdYX9kQ+aBOoyngP9eE1+9fojfuIr6QwOKNRURTEZFwoYelXCpJ0sKTozQujtKoMdrL4xd9tks6AoYDRKiT7DRMJ44ztumjx4+xde+WSYLaaqBSLIj8QvbsAn5XQECgs1M6f4DZ5WWsb28J2BhMRTG1lCR0LGsjw/apWd2pt/H6u1d4+cfv8O7lD8KqFsb4qC/JRePJJDZubyI1P4uZuTkkZ1PCMKROPAle/bZJIHh6cIidP71CIhTD3FRKIhn29z/KHGICSQLQD599gqeffYrkbFyMk0FviEq+gtJFAdnjC3z401tcnl0gFU0I4ERDeX5hAa/ev8JZLoPp5Tm8+MUXePrlcyTmpsTAk8iSWhO5S7MeMBrkw/dv8e3Xv8ew3RX95NGwj/d7H5CIJ9AbjDA3u4SNrS1sbtwUYJQJXnd2PghzkGz3jfVNYXyS9W/zuNAZDbC+fQtb929j5B5jaOuJXBGlphw2J5ywSzt2qh1EvCGcHpyIBAc1uemQYGQC91eebWq9Bh7+4jG2f3ILriDgJBPcCYy7QOWij+JJEel3aQGie9WeaGzTaB6O+5JQ1x6yY/XpMu7/9CECccpxyHAS0L50VsHhyz28/cNbpPczuDjK4sbKOh4/fCjz+/zsFM6IC97VGJ7+/BPcvLsmmuAWGQyj3ljAyQ+vd/DNP38j7HzqyFNLmhE0bJP5jUXc/+ohUqtziNCRRhkUBnPUgV6thXffv8Y//t//XhwaTUZwuP0yd7n3b2/fRW80xCn1yxt1LC0tSbj/9q07EmHTbw5wmb4U1jflNXjuWFydw+Pn9xBM+AA3jb4hhp2BjB0mBn6z8wbfv/xO5EHo+CL5hI7yjdU1kQMhMPzgwSPZQ+ksq9brSGcyKNWrOEmfY+/wo6yFZHxyzFFKxdkfYTqewMrCEj759KloZds9Dtk36fyvVyqiMS1rYy4n7GnaBdReZ74OAshmDaiJREcgFMTmrS1Mz81KboWLfAlNSZgKXORz4uigxj33DyYUHBK8sxK78izM9+U4o2OR78Ezy9/+7d8KgMzzH/carg1cj89P01cyBmS/cu2gFIt+P+gOMD89I9EoPI9y/WYEjZJH4nFG35nk5Ixy0PM/yQy8nnudGvZEnqmf6ZVkTpS8cJPzimiYUg4pkXbInGeFDcwzqI9Jaynzxzb2ByTRJnMl8BzJ5KCsf6VaFimUP/z+a4y6YjDKucpP0NTH5LMukaoQ5+qwL23L8zLP9WLUi/ScOavTDmCdKZchiQ8jEZGdEIkyX0ByB1GLmmSoUtXIPhpg1IMnT57g4YMnJsTcSRbYWNaZ8/QxDvdfi9dHpH36A5Fek2S7QwN8U3aOuU9mZuewfmNTAF7qOFMznvsyNcLdHpc4tmfn5xCJR+ScEQj50e63JCopl8vg8GgfhULOJFBt1URXnTJxC6klAU+G/aHsI5VCRaTJ6FRge4UCxh7g+YT2M3M/0AaJTyVlD+ZeFo0k0O8zH5AfXl8INodLzvxir3lMPiaRC/DYAUcXY0cXTs8Q7XEBtWEWx5d76A8aGIzbcLlHcLgGcHmdsrewPTWR/aSdzn6gUUNg14Ar18n0lOTG6B9+Jww8N3VmGVFKRqIBqtmvwn51XYPTChYqWYv1VltNSWnKDGXZtAEmARTVDlYQl21pQKNrxuYkYEoAmmNNwU7aowoaKrDG91F2rEbF0iHD8wl19tkfVziBJGY0sjYKoCkYZep0PQ8NuHPNclZyFMvSaOgrpqHFHNU5bMa2QyLOFcDV/pnEKljmpMQl31OlKAVDcfuv3n0ShFNWMolH4ljomznN8jQKQUFRJbupTc9yDLBoElIL0VF0fq81vhWfIpFJQUVDdDRs4V7bEIa0HAXGtI6sBwFMRhnSduP3V31uSU9w7CjG8eModH2+kUy5dghMgpHKyDd1MGCuEh8nSV/c00VLm8mDe0OJECChkyQ25j4TvSU692wj+VwjChS8VgxDAWN5N4vxrA4YBRWVuKaOAK7Ter9ew/7ij4L5PwYuFTAVINdu5E8U6FVHwKTTRPp1aMbtNW5jsBxx2l/lhDOqCUoY5Oec84p36TyaBHMNe50SoCbpKc9wHAP8oe1xxYi3Gw1/lin4iDW+JCm2MNnNPOa8ZF27HTowzHVQ/XqRUzE9r3PGPNvoTmub8h34oyCvEkq1HbVvBNi28p8pwKx9qKRSXasMm97MC30PwZmsBKqKy+r402eyvEnHzeT3LIc42FUbWU6jSdBYn6/4mOKNipkqqKzjReeZPlOdEFqm9qV+b/vf/6f/bsxQKlZGE7CpB0PZrCoRYYDfa/2d68FmZAA4WRWEZBncuE5OTmUhYINwwVKavC52lOBg6BM3KZaxssTMySlJksADHUPr6dXmZ2QR7H88kmco4KmL13UjG6+IahvxMKDsXdm0aPRaHjxhg1rgsw4O3cB0seA9PJix4Wg4qFSDHtI4AbRTObn5PZ/XbBiJEC4Feq0wersmW+d1exltXw0h0gWCnym4K5NgItMvP2fbS9Z1kg/GAznwcMNmSJoJ2a7IPVygeeBjGXyXar15BTYTgNLkDyo3oQsHn6HgKn9zsWD/KUCv7c1yFbhkH/HZrDs/U0Ce7cxnGweCYWLwh23tZbIWK2SKvwWsYdKuCT1pZRsbj6pJMCmLnzVhtH2FgTwyjGd+z36TA63FdtZkhXxOMhYX47nZal2NPXWe8N6ZGXOY50GUY8wk3HNL27E8sgK07dQLzXK5aLF+fHcCk/whuElmK3X0aJTIQmIjVkgAvimh1HK49ZiEhXS2sO5k+fNZrLfIawyHqFYrJpQwaCIBaJSwTmxz9nM8avTK2YYcA2QGK3jPhZV/i8a413vlHGK/qmNFD2u8/4ol7fdfLbK8Vpn/dowkeR37mn0vzKK6MXSY1Z5lTaeSUna1UhfA/cbqhmyyZIf4mfBrwMiIKG5u3cPm1l0EvTG0mj3J/u53+0y2824frWoHx4dnKF00QPHUualVkWXY2TnD+tpNxOIE8ToCIJYKWVxkzoXVWqtQo3kg+rMEpaaSs3jy5CkWZxfhcAL1dgmF8gUyF8y+XhP5H7KpyCIm6NFqNhCPBLG6tiSOAwLp9HpTOSibLyASC2F2NiUHuSG97oMechcZYSVGQmFhKbG/YtEkElPTIinR7vRxeZnHZeECo0FbAB6vKyQhpslYUjRTefhPn5wilkhhbW1D2MeNVlfCNxnCS4kCJla8yJ5JlMCobxf920gwItqtBOvW15aFzZPPXshYoGRBPBnDzocdDNEXFpZkQO+Toe8xsjqyHrdEfqBJLWiPW/SqA4EgHj18hrnZZYyGDtHdJYPnongmeqQEabmuknHDsUAGD5PGlSoFkX1odNoCDlKCIzW9JMkjyVLt9dtweYH3Oz/gIneC3qiJzRsrYpRRtoHh2Rg4MZWYxXjkRCoxh+mpOaSm5sTJcHz0QZit9XYdy6kVbG3clDqwbmfnaTGc5xYWYCNThEl5anXcuXsXCwsrAgzu7r3DwcE+hiPK85gIhtGY+pVJ0bvm+nl5eSFyJ2MMZEyxbK4FXFtSU3EZ53LAbrRlTtFBQeMuFk0gTwmhBplUMTkkUcv58eOnWF5agYNsdhjpKhqxmfQJzo73UMpfotOqiY45M9FzfRsOR0hnsqi3OwJkUCrmi5/9DPcfPZNxTfZaJn0sLFSOfY73malpAT/E8dijrEUHzW5TwjYjsQhPmPD4o1LfWCJh1o1YTFifp8fHOPr4EZVCXg4poaDJ58D1g+wwMXbcXmzevoONrU2RHaHRStYd5Riy2ZwYv9RmjsYTwgijw4KSPfzZ2FwXRn+xXJfwX8p5MNEYgX06X5wuo//XqOYlIdTp0b44K1w2MstKktyM8htMiJiYSokx/vTJMxn/1UoTlxeXsi4WinnR8uy0CIQHkEzExfDjv91eRh0FMTu3illKCAQjssdxnSTrmCx8l2uEarWEf/yH/xd7H3fx7MmnuLW5he+/fynJIB1uB5yif2jDrZt38cknzzGfWjQhzrmqtDnPN292XuEkfYxWtwaXx45YMoZOn9nQm7I3ELCnLIzb4RGn1bjHJG5OHB8eiZHKNTc5nYDL48QP796i0W5hZm4aqzeWDANkRJknJ1x2F/KXBZTzVXi9AfSZtHk4QiAaxfzKIjbv38bm3U2E4iEMbH2M7EMUq0Vkz86ROTnH3s57XJ5fIH+RgYsGasdEqPFcE4oERXebmtCJ6SQ2b25J8kg60ig3Ijrh9RbaTYryD7G6sIJkIiWOpkK+hJ0P73F6foqp1DSefPIYt+9vY255VvbAXqcv8i2UXDrdP8a779/CZXPCZzeJeGvcQ4M+NAdNpHMXcHjtePGLr/D5r/4MqzfWJPkZo08y52d49/oNipd5+L1eea+z4xPRPaZzr5AtyHwL+vwIh+OSGHV2bkkiVDj3KSvE/XdhYUnAsunktJypBgTYXG4EE1FJ6Gh3u9BHDz10MOb5i+ykThc+p0cAQzromFCxTNkM5ibI5gX4nU5OCUOVTkdbyIHHv3qC5e0Z2GkzeYD6JR2uQKPQRrvUxNn7ExztfBQJDsfIhHoSbC1XioguxXH/V49w77MH8PrtAmD3WsCwDbTyTZzuHGLnm9eoXVZRuShL/z599ETAzQ/7B3DH3Fh4soyf/MVPkVwPC3uVEcW9PtCttTFq9pDZP8PLr7/D+dEZKpTKSCXQsw3gDQfx87/+JbZ+cgdNWxc+F5OEGymSQQsYNMYY1bt4+y9/wte//i0uTzLCZqYBx4iB+cUlxOeTKA0qSCwksbKyBkodzM5No1vn+xN076KRq2Pv3S5++P6lSAwtry9icW0eYxcj+hpoNehs6iBXKYojKDwVFQCX8+X3//TPOPywJzIYd7duiUOYzORo1Oj1cg4VSzVUWg0cX5yj2ChLQlTKjKyvrCN/kUU1W0aMeRvafUwxeTD1O+m0ZaLtRBjxZAR2N5Nm5yXJYyI5LexuSgVK4s1OV+wYykVxv6CedSBskmYTjGy06QaCaIufnKdFkkjsBpsDZ0fHaFfrcI1sCPsD8p/P5wUTTzOZHW0kzq1vv/kOu3sHsu9yHeJ+w/WE8goydxh5wvXBTrCOYJpJpjbo9xAJhDE/NyfnW9HLpn45JdC6XQFkCdDx82qtcgX49QdG01e1XQmSkAfKsyojb0TnGzaj/2ynHRhDOBC2CBFM0hwWEH1ot6PBEP9AALdubiOZmhGHJCXLKDEksionx8Ko93ncUldSual7TJ1prkvjUV8SxDLpdTQel4iOOpOnMsGZwwlG+I1GNnEQce4QuKbdQxZ4q9PF3sEhXr99I8zVmdkkAkFzHdus0Wyh0x5gY+sOHjx4jERyCt3uQBIk8t0ZfXV29AanJwe4SDOpdVMAXUqDkJHMcpSQwb6fpwRHJGoYtpKE2ylMO4LklJTyBQOYnZuT9ZV4FM9f7U5NImiOjz+iUi3g+PAArX4T07EkVldv4ObatkSkkbnOyA3K63johPCFZI9emF2QucDxdp7OiHQczwtkQct8m03JGafXHYk+9WBEZ8MY2VxBbB+JgrSNsLq+grn5aXiDLjicJO9U0BoWURtlkS0e4fh0F/1xA51+DR4f4PLaYXdds0Npdwub2WKIcv0jA5pRg+xHBRFV45hMZPaJAhz8TfuWMi4E5rjfqI3JvVZtQUbuGeDX2K+0Nflcak6zDVQykQx8RmgJY9l9bV9z7gngyugEC+tQcIftqQAQwX0BjewOiaTgfGEdlKU9CaAqY/CKQOWyS/9TCox79iTgo++rgBT/PYlxKICq1ynQruAzn8t7NeJbZPQsFvckMKkAlTh1VGjZSt6o76jP4PhRMJXl8jzJM6kQ/MLhKyIZ3/OaTGUkWhVXERLUhGynAsUE/BRYVEal2vcKaim4qWDbpP2vYNz1Z2aPpP2moLE6BARzGBpmtBIMuekpsMe68jvex2dJbiWXAdBZvraTsnUFX3EZjetJoFdBRV5vCGgmP5iC/lcgOaMKLLyEBE060R2iKc45weSG5jfryM8ZKcnrRozaFdCbc8gQ3iZBUWXZGqjUSMNQN5/vqZHN/IxrEiMgWF8h+1lkOtZTo0bUaaPAojoBrsahldtKor4tAibv0TZQnIbtrdja5BhnX/FzHeNiq1vMa9ZH9gprTKvTSd+Jw9aAuARnOe+pJsDI3hACPv+VQ4HPU+cH6zbZj0TADe7kgcOSDGYZfM9qrW5AZGl7gz2JA2BS1sJlZD9YNwVpFQ/ksyYj1NXhwutMTBIkaojPUFyL7cj7FJNRHFDLZz8pFsjyTMJng4cpoM3PZQ5YgLU6GLQPJ8Fy7uPaLwqgK96oOJ7OSy1P1wIzj6413PkO+p/WR6/lbwWvtZ4ci7b/43/9H8YKPvJBfPlJyQKVkBAPqKUlzM68HqwmqZwB0MzfBCL4w0YkU1k8va3WFYipg90s2gSGDNuTFaR2J4FeGlQ8BNDTLB0SMQMxXywLeMW6qjdJF1Pj3bAY0Q7jpdDrWF85PFodrouTAuHayDqR1YPHBuUhQlnPDDPkpGC7sN3Ei2a1m046kzXYZRa68fgKAJSQFUv/RQFYgpSaEE8nhwKyOgAILLIeKoHAttbBHA4ZDWheK0C2JbdxYWXF5uFPk0HKhuDyyAIrnW+zyQGE5elBVQ8CurHpgNcNXjczBaLVQ8hBrZ5afsf20YkoYf8EIa1QON2ceT2zcOu/9bBGNgzHm3qA2a4KiPPayQmgi5UsDhyHliY0r+fzWA7fn0ayLGhkIo9MhmeyysxB0yQK4T18Jp9H3VbeR0BSWXw03NhmBIfbZFQJwGwWEtbDsDeM7AyTAhI0Zggjr+dCJ+xj6nYyNIqJZiR78QB2F+VSTDZd0cvzBqRe+TzD7sxhgvUVbcFBXwwCOlhYPpkEBL34w/FG0JOAvybb5GJK8FHGB8wGJOCZ3y9/0zgyIZcEIs3my2erI4X36aFKkiH2+zI/+S7UB+y0mpJEz+E0SRZsduNkISuO7RkOm0gDtht18xhiyznY6zHTtR8OTwIORwirK5tYXFhHwB8X1gUzn/vcQL3WQ6fZQTlbQjFfQeaoALfTj5CHCW6mUMh3EfBHEArnz5o+AAAgAElEQVR6RW6DCdiajTLSZyc4PNgV/WaOxXAgIjrMZM9u3LiFKA2B0RCF6jlK5QucpQ8lQSHZ0DRshcXCjOm5c9FKdrvtoo3osHsw6NswHrnlEElQ6N79bWTSaVxkz+Fy0PFRFFkLmUPUcKTn2x9GLBaXura7PVTKVXQHPfS6NRNBEEiInpgdLkSCIXQ7DZQLRRkP1B8m6Ot0+WSutHoN1MgO7dYkbNOwTaeQTMzC5/ELi6nTqGB6KgKvy456tYRSqYwQGUJ+D9KZM0nMxmQ0NptdjA+z5hgde/5NgJtyKp1eGyMMkIxO4/mzz7CyvIHhgGt2X6Q3eqOGSBzU6m20W0w4R6C1J0AZAbxqoyztx/D4SCSKmdQS/L4IOm2ycjrojzqSOb1SLeI0eyg5tf0+N+bmZuRQkUlfwD5yIBGdgdPJUGQ3gv4gZskg9rrRqBaknXK5AmZSsxLiy/MBweWzzLmAyksry4jEoxLeTDYd5Qtsckilp7uDy8tzec92ryMa7H5fVORClpdoqM6JgVTInyF7eSZJCtui22u80curhlHGdYNMp1KFUSY9TKdmBRSlkUtnAyNtGFLO9rl9+zbm5xaEaUc2POenwz5Cg9qYZ0dInx5KwjwC0IlYBDaHSaRUazRRrtblPULhKLYfPBDN0nKlJuxcsuUIPrM9UtPTWJibl3px/anXGTY5gNNtQzDkh81hk/J6I5uQkTifE4mkzHWuK3T8fPjwQcBkgr02KzM9pSHIKqbGKVnQTCa3xORhA663ZXR7HTG+mRyLDH46h+SQ3umjJN+34fV7sLQ0h6nZOXS6Q2GBk73HdYVM7MzFuQDA1CKvloqSXJHtPuxT/9SGOscUpSsopOLyIhyLynpNYGFzfRMBfxAX51l8//33qJZraDVqAo7SgRQMMcrHJ0y6wciGRnOAcGQam+tbWFpZk6gHjgEaKnZeNO7g/PwUv/vtr3F6doKNtXVsbGyKM5VrIeVMuI4uLqxKqPbmxi34qD/foZSV0XmnbvzHk33s7u7IXKEjY2lpAQ73WCRTCDTQoZOaWcBsal4cLBF/CPahTaIhdn54I/XhPdGpOF6+fomTTBqLK/Ow2QcoFHMCvrK/nz56inarj/19ytfYEGXyPzL2qQM9FRMQepmgtceJQr2Il2+/Fy1bJukq5/Mi38Hf9iH15jVBSV+AJI477iEuOtTiEWGt3rl9V9aLXDYr44zg+dbmTdFEXV5eR6dNNo1NGOKMWHj79o2Mn8WVRTx++sC8g8OBRq2Gj/uHKOQKKGYLODs4EymKgJuOXohW9XA8RKPfQLlRQt8+wPLmDTz/4gvRaKbjhcznSr5otPDFoHOLVADHMMFArqulfEn6nnrIc7OLCIeS0t/FsmF0BkMRrK9vYG39hoAVZG+GmOjIBTS7QI8sGYcN1UYDF4UsusOWMP2YL4BjsttsI+QPolqsoFIqC/gci8QlmXKxUEAkFBTnMRlanoQHP/nrn2L93jr6fZ7fyJrviuZyLV8VNvjuq/fIfDwVAJT1p6QBx91lPoehd4ztP3+Az//ySwTCPoypQT00EiDVTF4SW3589R7p3WNhY1+cZcQRxPFbqFQFAL/75R08/PwRwquUWAF6HYKPQ+oToFtq4PzDMb7+x9+idGFYoQ6vE8FkBDfv38aLv/wZYusJIOCCz2fDqA+0m4CdSihtYFBuo5mr4U//9C842TsUDe42z4U2YG5pGdNrM7j5bBMza7NITqXg8RsJh1ED6NWBbrmPyllJ7iUT+/T4EJV6GXbXEPFUHIkpOpNMRIA77MMv/s2vcPPBHTgpWeF0opIv43f/+Bv87t//BoNmGzPxpJwHyOoXtrDXgxJ1gl0OdG1DTM+n8PTFc1lHGH2w+24HuaMMGoUqzvdPMO72RQaC+vZcs2vtKmaXUgjFQgjFo4hPp7ByYx2Ly0uIxEyy72IuLwkJOT7Zbzc3N+SsRQdCs9WBw8M8GB1wZhEIrzYpBcYIrjYuTjNolg0AHfMHwbM+816sr68gEgvL/nx2ksbOuw/Y2zuQeUiJM+7jjBQdcY+yGcOPDjdGvnjtJv+D5DlwuBCNhGTdJbO01TSSeGpXMeEk9cCz2QxqzRocYELLlJxJSAWn/cM9j+dNyhNJrhVGHdbqaNWbAq4xGRodOdxTuAYokEPHPBnwrdFQclPQCTSTWsT84prIVZA5/OrVqytnZzIRw/NPniMSiqJeYbQHZX2KeLfzEtnsubAG2SZ8V55TCaQzdwVzjnCfXV/bwvzMrMhWbG1tgHLj1Qbw8SCLb//0R5yljyXqJhoJiqOSEYi9LtmIwPz8MrbvPsYUAXIm2hwbclA+f4bMyQ4+vH+NbCaLdrMNp80l8iZelwdenweM+uH5k/aJ5jniOZDOWxr/oXBSzgsX2RzcPi82t24JAM38FBeXafgDHmEeD/pNHBzs4d3OD7L3LDACJZnC0tw6vK6AOPBy2QyqhZIkzgt6DOC1srRqkWc8cgaBnXumB6nZeayuLcLFpILGfyqkikJ5iPT5BZptExmczpzj7PxYEvDeuruFqak44KAsH5OfjtFxlHGa3cPxyXu0BxV0B3UM0ITbx3E3Fuk/AW5tBpxg3cQuF+m7ITp92onXrF4DJFGzmw5oA0Ir2UkBEiUaKZBibFIrBN9tbGPiAAq8CFhGvF9Yj6oVTUatyT9FQFsBE7aZ2E5Ol3ymwI+C0FegHvc0Jgzl/6wfBVYUMFXAh/eqXa3ENt4igO3YMLzF6WSRq/jMH7Naeb1iFqyj4geTBDq1v7VsaR8LgNb6/9h+piNKgWJxilkMSwWS+EzFg1gGnyfzS+QnrxPrcV4reUnBJgWsJoFlcQZYzE2uj4wmUACM9Z4E1hXk1PppuQpW6m8F5AyQaRHTLCmVSXKaXG8zjE/FbCgLMwko8vpJ8ptPWPemXbQNDc5kpByI8/B6Bd8VdFYsiPfxPSexH5W/4P1VSVJ7Ld3xY6BWnFUWw1gxhmv8wwDjKiGieIv2sdZZ5pHF1Of1CiLzbzrkdF4pcMn7NJJdx7K2tTph2ObSDgTBLWIq/825w3GhbaZgv84BAXT1XouJLO9g/ei4V/yN5XBfUfKmOjEUZCforNiXli3t7TUSuwo2K0ny2vFhSaUyck+i/Q07nSA07yHZlXt8q90x4LgFQpu1ZWhk3vqMDEwaxr1F2Jx0iMg8JbHdUmjQd5wEoKnBrW2kZavzg++u80XnvhJVdVxwj51sP50zWg/zbhZ4bkn36HxU4F3L0r7VeuhY0esFt7LkVRR/nFQgMO9lfnSu8Nn8UVBbP+cz+U7CgGbBbGwOOna2Mki1kwXYtCYRK6VAonr8zAJigDheqx4hNiSBM5VQYHk+n99Q76+AWSMhQRBaADifkRygwagArCysHsM4G9scAsDV680reQczORREMd4ABYZ1UhD0MguLEf/ny/OwxQacRPxZR/X68F6deJJYyUqYR+85fwisa4erRAaNMP5N0FU8NhagqV4w1YDSxYLgBduebaQLugGADKWfhzwe3lhnBY0VcBaJBrcBOtkX4q22OptMTZNcbnwFJrIMl8cn5bIPWXY4HLxK2qiePv5W7y/bXsMBdAAqg3lSQoJ9yH+TOasAugK6rB8X4EkgWScZGaq8ThJ4DIcCphJo1XLYvrq5cTLJIcYKK+B9Im8RDsvnAoK7jJ6eeoB5P8eTSkwwOy7LE2A6xMXXIUaR9jO/YzuTwcJyeZ8CvAq8sq/YfuxjHnT4b94v0iIOp7Qr/83vySiVbOINI9FCXVYB8+02AVtEq9DrEUBbgF9f0AKaB5YMTUsWKNaXsiAM1zeMlLJ8xsO/hJp0e5a2svHgS+KdVErmJccXz0nsR44RhirrZk5AjuWz7sqUF0ZbtyvjSqMHWHedM/yM/ePzMIkEdUQJEFFv1ejI8afWNLpzHDPC3ksmMRgMJWEKjWACrXB4EYjMiwQHtVvJOg34Ekil5hANuuTQWCsOBBRhODZ1QhulHoY9G8Zdh4CuQX8KpRKTLNokAVWnXYfTPhR5hTevX161yeLCsoT9zs4sGsbJkEBWRRgb+cKZANDnmVMBb9n/ZLDSa0xQmoxLsqPZfi4XEzfa4ffGEIunxKhYXFkGrW9qxdrBsJ0xdj+8Q3fQZNCOGG6SHDFJkDglmr2amKNaKQkre2lxHcMhdR4rokM3GlEOgmuCX8Kzuh0mHDGb+2DcQ61exPHFkWhBbqzdEvmSeCwlIU0Ery/Oj5E5P8bsdBSDfkdkT4zun2GvFCt5YRlR/5LLZbczlDFPaRKOXbYBgVn2LZ0eHGcPHjyU9uPmTMOOkTOVRl7AkGgkibXVDTEkj49PhKlPiZDBuC/yFrlyXsJy5xZW4PeFBPQm+O3xueQaAq7nmTNhOvGZkvhMQktHcNndwqbl3Bh0TZQE5S88bmpBmrlOhiUBVLKPyMji2izl+TyIJxOYmZ8VCQOObTqcOCf4TsxeT4CQoa7ZfBaDsQ3LC2tYXb8j4zEcIqPOiUz6I968/RPa7Sq4hjBEm3uMx9qvOPb7vQEq9YYYemT43djcEhD99CSN8/OLK2OdQDkdHATw2Jaczx6XZF7C5cUZPu7tolTNIRlJIB6LXLExCLSRRVwolSXZEsPh5xcWDaup2RJGUTFPTeyylE/2phoM3C+594RkvacED8N7y2gwGdAYsuYQMNeDC0FjriuRUEjYRoMejaIubKMxjo4OUaJzzAaZJ6vrawLqkv3MtY9jkKx6OlRWVrcEELY7yfZrIJNJCzueyQHpACHjimsm13+ObTKg+VMpFXF6diySMEwImL1Ii7HGaATWvXCZNYls3OawS1CHZSwtLIujg44fMugI4GYu0/A5vcJ6i0TDci1R90arjUZnhEg0ibu3H2B5ZdVomVrhmWQ+n6c/CgD98WBPmO9kiK+vrslc4V6byV+IxM0nj57hq69+jnjcOJKq1YY4lrn2VyoF5AtZvP9A8DUvzMn19VVx0GTSp5J01ObwYOvmLWzd2JaIh+nYlEguZE7S+O7bb1EtlTA1lRAG6OlFWpJRzcyl4PTakM9fCuuXgMa97ftw2N1o1DuYnZ+XxFJM9tWkc2XUh8vvxsxCSpyepxcnaPZqMk+p9Zm7vED2PIvL87TRsY3Hrw7wZJAVykV5J8r4cI8hAz0WjQqYx4gVrvcEX54/f4GZqRmEQzEZ34x4IUOPAObR0T729ncxGHSwsXUD0emoRHXUKjVxGuSzeTTKTXhcPsxNzWL71j3Zh/jcveM9vN55hYvCBdqDlmhoB6Nm72duBI/LiX67Y3SGfT4Z+yrllogmZSzzOQRrlheWBSQP+KLiACGrkT/Lqyu4c2cbkXBM5i7ZgT6/H26vHY0uZYc7YEotanJfXFJCqSSRMqlEAsV8DuViURwB1BDmvJmdnsGYDJmmiaYhW53zsFwqoDVs4umfPcOLX7yQtblW43hponRZxMXZBS6O08gepVHNl1ErljGTTGF99QZa7bY8e+wbY/PFNr76qz/D0kpc5PzIsagWmyhnC+jXO9j59gd8fPseUV9I1iyuf9Q5HtkdmF+bR3wlhsc/fYLZrSkgCHQqJmkd50un0sAffvPPePPta4x7Q8lN0Ocakoji0fMn+OTnzzF3dxGOoF0ShDbqQCnfgm1gh7tvR7/aRadUx/GHfdHor9MR1mLyz44wKu8+e4CNT27CP+WFjQxwTijSgWmPNoDqeR/Z/QwyR+fCwGZy2Vq9jHI9D5fPifhUXNjU5WYdK7du4M//+i8wtZqUslotA2KNWn38/jf/hG9+/TWi/rAA8Uy62ao1UKyWUWjWsLK5JoD6/U8eYfP+ioyDdmWI9OEJ8scZdMoNZI/OUcsXsTi7gF6nLVFS7z68QTp/jvBUGPeePMLDnzzH4voqIlMJYbNyXHMP55ikBjn7MBoMoFmt4fDgo5Gx6FPp2YbZtWVMz8/DJszsDiiNxsjrww8HyBydol4sw+91YWV1AQ8f3UMsGRFJho97HyU/AP9j/3QYLSMZG7wIB0JYnF8Ue+T89AzZchYRd0gYskwuyjlMwsbs9KxEOZFtR7uB841EFrKli0VKGGVE89rrcsvYjsUSMueKhbJImGxubuKXv/gF1tbWxBH/8k/f4+TwyJCUhLFnZFcIHnNf55mc87xQKaPa64r00kxqXhxWi0s3xGY5O0vLns7IMpJG6GB8/PCJMNiJYTQqXXG8NRpVvH33ShIocm5xLWJEoUSB1uoi5zaVnBan0uL8kpxb5+ZmRWs6l6uIc5jSbNT651nP63NKpCKBU67jg6FNNJK3bt/B0uKKOOCEBNBq4fBoFycf3+Lk+AC9lmHhtZpMOumTsyPPJTynMEpWQa1wxCT1m56eEVk2RlJy/+UZgBFRdIIGwwGRESmUCwL8trsNOZd+9903sifHE1F8/uJzBPwh9Ds20VFl9B/zCdRLzGHRFcYv5WcS0bjYDbT72B/cX7kPJqZTiCfCaHf74sDhusO8Gv5ASP6mc5nXM/Lk6OQQH3bfodVl1JATs4uMyltGd9RAdM6LWjuHVqcEOHsY2TooN7KAfQibnZqqFtvUSWkWF2ekYUdSWoYST/RaWSxNxQ8EIBwZ5i/tu0lA4wogtSQlGGFk7jeJ1agJreCIAaYMc5XyQWrPG3CMoAxZmSa0XeugdhG1mVme5kOaBKAVUGK5lDRR8Jj2p0Y4KxCj5Co+m2NAATW1p6iZpOQ9DVfndRxfavcJMGbZX2qDsz58lraNgocKTvNe/sfxqmxIBToVwBQCIMMdJpjP2nb6GftC21xtZN7HshXonHym1k/BTwV7lf2r0hMsX2QYLdxo8j20DgooToLiijlNXqN/K+jLfuFawPtoF2u9tW9lHNiN5CYJkAom6/jTtuPndFwL+dJlIq+1PVi2AHUD0w/a7/q5Yh3GZjT6zwrs6b/5PEMMMQA0P2e/chzxN+urz9RrWJdrh4Cliz02BD11APBZOibVkaPOEZbLevBaIZdST9/KdaOgr47dSQxFcS5eq0RTthMBaHXUsA7qTNF3VAfJjx04CkhPgpuTWI/OE96vpFjWS7EpdW5MJvec7Ec6kLSdZJ5ahEgFpRUjoiQbn0HHFPdDRk/xO9ovnIOMgjEOCqPtTelCOR8IoagFr9+A4/z5MbjOcq4kRORwY9joOs4E3B+bd5r8TtcDHdeKbXEsaN8qOKwSGrxWx97V2LRAXlU14DU6F8RZLeoPxgGj/TtJbtU1S/uIdVQAWu3EieAJKUOdJVcOGoswqv3P+/i3PlOSECplXgeQvjgbVr8zjWmkDVQSYbIykmTDAlv15XgtARqdHMZLZIxFvqiZaAa4ZmNwMyFjmJsOATSRsmiaLMz03Io3yReQa3lIFuZfMCibj04wliUTfWRCfvgjE8thQgx4jy6OxqtgFlJ9Z30nvYb3sAP5TB5qxGsUuGYda2PqpJXMwqORbPoycCxqvtRdtGkMU1kXAn4myc2ov2ol4TOAvAFFdQIqSK6/rybbeHil0SVtaEmK8DDEa8gM5D3qlWIyLS2DzyBTUDSXfUb+wdTRJEDgBFNPJ9tQNx0a+vy3Yf1VrxY7CfMPBK5ZDtK+BjBSzxjfie9nnBHUAOoLwMv6EaSkwcjnsF9VR1hE7C1JDp3oLJdlkeHIa69Y4JaHTSekhobwPVhut2XY+7y+NxwIgDHpEeV9Bli3SbtyUWL92BbsMz6LdWVZJrTNJmCXOm/cPv/VPOD3Ib85PJA1Q3CGDGgZPwSx3ARh6fAwSWpYDqVU2A58Lt85k7m48uSx3ROJuJSXL1yKQU9jgcBxu2EyovPdWFdKcXDucbxL29lNwkhNOqnzQnSIrX7TBIT8zoTTN6QNjKfaeKw4ds2C7ZKDMME4yjcwKoHMHS7k0UgMdpdD2k0ykY/HcvD3MwlRj578vtEx9MfgDc7AG0hidmoBbmcILmdQdDkDHj+atbawpnKZrDDKPGMvHCMPMseX8DhDCPsTsI39KBRKIvfg97slrNTtYdRCRQwTtinbiGG123fvWwzdvjDzpA1zaeTyZyYRXbMi7CgaqAvzS/B4XchkzgXEpIxKnmH5oIMshenkEpLTC/B6jHzJ7FxS2Kvl0iXstj523r1Eo18FObsDScFnRzySlMN/IGiSPJKVnM+TrTqPWzcfiD42w+dlHR125ZDOdZIsvF6XBx2CxUMEgh7YHUPs7H6QjfDR42f4/PNfSqI79hF1icvlS7x/9z0qlZyw7QgAqXRKo1XFRT4j44Ia0YyKGPXHYvx8+viZGHAcT8dnJ6JBS/ahy2ETpmuSYa7dvtGpTp/B7jQHGrLXv/ryF0gkZ8WbLKFevTbevXstLPLd/V2RIqDhw/ck2E5gh0lnaezRyCUjhaAX+4t6ktz3GdZKAIvGOI2CK42+QV9ASm7gspd0yGSNiZ4lo2XIsCKbnUzascM4oRJMDNjr4Sydlvqtrq6J7jaZnZnLcwGs7Q6P6D0+fPSZhLbSECZzOHtxhNdvvhNN4OlUHLFwTEDOetMkxxVteo9XNMQZlnn3/gOsrd0QyScauVyHDdPZgK1cR1TmpkjGKecnZVAaNVxk0gJykLE1vzBrHZBH4jDgnCIrSQ5llKaanZFETJVSSYBIgm88PIVCYSzOLRqZnv7oionL/Y5hqmSKyP7C9aHfF0kPho57/UEZk1xzb9/elmScvJZJPZv1qjC6vv3jH3C4fyCIEcFeAumzszNizIlcFRNiBqPC6r2xcVvGLxM5cq84ON4DFaUIRJWrVQlDJ/NLdRDJxBMDvFoTtjpZz902Q6EbwgZfWZgXIPzjwb44QAhG07FAwJRtSgCF7cx+5R486PWQPjuXdhHNwoBhhnF8V2pNDG1ORKIJbGxsSYg0WW9yLhj0kctnUKsUJKloq0n9ao7DMZLUeE1Mi1Mvb0nM3N7cxpdf/gw3bmwgGHCjUGgJSMW6cI9qNKv49rvfy++ZmSSWVxbFaUbW7ts3O2i229i8uY0H95/i9uZtRMNxScBKPei9d+8kooMhmtFESGQsjk6OBIQKR5hI1C6RAoyYoZOGOp5zc4t48PApYtE4Mrk8LksFVOsV1OnciQXhDbhxnkujVMmJI4XrYyF3KZrll9mMaB8vL8xLBADXHK7jHHsCQDNcE4YdRikLaiVzLDM8mvNsa+sOkokpETT2uG2oVLoiq5LLcj8oYW/3vWia+oM++CM+kcIadgnS9FAtNzDuA7e2tvHg3iPMTS9IP3J+Md/B4ekB9o/38f3bP+H73e8wHY4jEg5gaWFJdIjJOu60TGIl7juMQOB6SqCH8iBcT3gW3FhdFwDIPqax5pU8BgQN6YCj1jQ5QyQ90EDrMXyboN2Ikk1dAQy7owEqtRqOj4/F2Tk/kxKQiDIiK8uLIkPCtYngENdQGrKUTqBE03jcl/DrXDWP5qiJ2w/vio4668kxffzxEK1aE8zjVc0V0CzX0G91MDczLxFOjFwY0ZD02YGQCw+eP8GnL54jlqATCKhVKjj5eIKPOx/Qr7fQqtRQuMjJeYA/Bx+PRNM6NT+D7UfbuHH7BlILKcwuzoq0ibB7S1Up419+80+olasI+0IynvvMDRD04tPPX+Av/uYvEVgIYuSxiQ59uwOUS31063306z00i3X4RnbRgC5mL+Qaj8+JwbiD5bVlvPjlTwH6qyndQRxkALTKQLc5gHvgxKAyQPE0j+OdAwFimave5XVIFEG+kkMkEUOYTiyXHZ/92U+x/ekDjP12eKIutLsjkZnw25wiR/LH3/wBxVMmxYxhRIZ5sYps8RI91xCRmThuP9zG42dPEFxyAjWg1wba1RaO3u7Bb3Mjs3+Ml998i+loEslYFO1WC+8P3mP3ZA/uSADPf/YFvvrVLxGZS4KhWw4fw5B7aNTrkoRx1OwICJ8/PcfJwT6yJ9zv+iKN1BoOcefRI3z608+wuLGBgd1IM8i6Xaph7+0OPrx9g0L2HIl4BE8/eSByETwrG/D5Iy4zl4YoMTbhwwSJtzZv4d6du3Jme/vDa+y+/yBa/hJNUyljwDB6j1tyc7Q6fYnQEfmZJZNQslDKI5e9RPr8FEMYCQ/mJOAcl0R7g6Ek8uW58t72tuwDdMAwQWX69Ez2Mq5HEhE7YsReQvYYmcvlKnKlIk5y5+KQTiZmsLy0Jk5fOsspwyasabKu7E4BbJm4Nh6bFid+p2mApXanjvPzM4nWIemBY1xyX7Q7QuqgU44RhcY5HZJ5yN/UDWa9imQMS5h9C+8/vEX6/NhIGpH0JlKObnQ7Azk3RqNxy24bozvoo1zMIXdxKtE/fE8/pVqGY3nH5YVFE1XYo4RjQfqIZ22ew7neEDyWpNkWU57gPyMxuJdxP6SDmfIUzWYVF7kLVEoFnJ2dStkPHzzAl198JWcoDJ2gljf3y3rVOFa4t3HcNWt12cvYJiQyBMNhWdMkyo0nLIcDzb6JVuTay7P+0vyiRCxxfZeI1FYdzVYN+x/38ObDG9QaJayuL+Pu/buweYao9wtw+YYiuWFzdbkrIFs4I+SO0bgr0U4815EiJlKFPEtQHqNvQLax3QD6apMqsEIAnd/znknQUYFKYU2IzmvNkt8wxCSmM9EfA5yYHD0kgQhj07IbFYA27D9DbOK84G+xT61kef+aZX0N4CiYw4TQkwCo2vUKMrEsBRbVpp/ED3jGVwakRp2yDO4FypxXApgCQWqLKTtbwSslDCoQJICYjDcDpitGovgDfxOom8Q/FFcw4L15N/6nAOlkOQrc6zWTWIiyKbX99B34b54llJlJO5tlKqClQJi+g44LrcMkC1ptUW1zBTBN2aY/eV4zfWzGgfYFzzxct0ybmnfVsXGNRxmJFJGqmMjpxHsUULfbTD4qZa1rPVmWsqIVPNb+UUaqwR0MAKjEOv6tbSYR4hZjfHJM836uoX6/IXIy+kNyH7VNQj1lyco9Qx0Yw1sAACAASURBVMOwVzxLgUDF5Jg/QQmhCpLzGsX9DGZm5qKOAe0raS+HARS5zmi9dZwq2KttovNc66C/+fnkcxRIn9TLZlmqRa7OGUNENHNXwV8+S3C/kSFeci9gX+kYUOxJiXWM3jZOE8tJQGeVjHmDCRKANo4NS+XBb5jV3CcNmc9ECCjTV+eWjkmuX/JulFyzQGLFsFgu8xgoKGyAboNX6jup80XAfgtL42f8N++nXaNOHwWPdZxpm/JaxW95L9tHMS++p4LGrIfOES1D1Sz0vSbnkBkXRidbnz05B7Vek+0/2U5yD5MQ8kL+w3SoeSEdNDrYdJHTxXayQj9GzbWxeC83WPV6KQ2eGzMrZRZQegXMIseNqU9ats0mYAmvUw/nFYLucl4Zq5Tn4M+Vd8nypuoieTXJqCvjMExe9rFOfIZf0IDVH11QWW/1NOgA4DUsTxeEa0+K8VJpqAr1DGmEs/6SbEPARTM5FYTWdzWD1IiK64Di37xe5EJ4Np+Q7dBFfbLtyYDWvpKJYzeLDa8xXi6z4JvN3C0ApAF/ja6TgBbWZ/xeQV8BJ8QpYEJm9B35t7LNWI4madSJryC1LmB8LssQ1iIPftYY47vxb4IKPDizrmTh8bdxLgxkYeQCouEgOgZ0fJqJyEOm3bS1zyeHJt4btJwEnCC6QVwdbqzxLu9F+oH1I4wQp/PKwcL35MFT31FDj1gnXsdyI5HQVfZzWSC8JgkCf1g/GiuS9KVBSY28GFHqxSRrkKCSeoX43tRKZltp0j96SI2n2/Sf6kHz2TQIKR1AUHNohRXxHcUp4DDAvEg4WIcJGW9WiBWZQ6yfGOyWZ57tzLqRycJ23NnZuQrJZxkmYsBsyFIWvchOo/XOeaXJBiOxmAASBMhFF5jlwzgcvJ6g8boNxghGpuH00jBIIZFcgMPuh8cRFEDWZXOjXqmjUa5KKHY9X8GwO0L+rIi3L99jbXEDSwsbCHjCAjqRvZfLXQCOMWZnpyTM/fT0WFgyTOyyurqKu/fuybgn44NA4Vn6BKVSHrV6AaMhpVe69AdIAiqyZdg+mYs0klNToqV8dHImgPPGxl0sLFL/NAmXw7QxAWFmjypcnuL0ZBf1WhHF0iXTIKFnhfGw/9hWTKrK9mOSvXyugmhkCltb94UZ06gb6YtWiwnQKAWTRCwcRbPBedFAs16DP+DGzGxC2nb/6Ayx2AweP3kBsrz7oyHsjhF63TIK+Qz2dt+iVMgJs9Pv8Uof1OolFCsFVGplMaQ4FsYDGza37uDF85+KNi8N7JPTU5ynT5HNZcSQIuOSjg3qKpcKJaQzaRm7wWBINLz/zV/9NcIE2VMxFMp97O6+l2d1+11hPrItCeSwDzhebPSGUkMfY5kbbB+O5Xt3H8Bhcwm7gKHINEgb1ZqwZ6aTRtaGjgaC1oVcXgBvjhcCwHOpOYSjUUnixrDh4xPKWVRF+iEaiwlDhvOGetAEttZWN0XzslDOC/gzHI1x8+Y27t57JiAqQ4GLxTwa9Tw+7P6ARp06nzHRVuQhl3NeJKzaLek7As3xRBJPnz0XQFMYjSUT4VKt8OA9NBI2obDIKlDjktqwsoZxXbHzQNCX5LmLi4syXpotJvakjudIwIDjkxM4mHyVB0W/RxjI3Ftp4PIati81pm9t3RYjlcYc60hQgCA7x1AkGpQICc75ZquNJBlRlt5trliC2+XBVz//mTC4HGTENxpiBNOR9u03f8DJ0UfDnBhB1oNoInblqHJ7/IjEmGjNh+XlTaRSMxKyTWZ7Nn8h+uIEYg8O99Gm08FKiMS1kGx/jtHCJXUvj9FpN0UmalraLIiZZFL6a3/3A97tvJHoBK4zfp9HQDyunRxLlCEx+wsddoahwHXIZTfrF//uMClcOCLMs3gsIUDMaGi/0jRm/1AOhdI1qgVIbUHOdwIxBAuOsycoV0tIxlJ4+PAxbqyuCwOOCaE4zsweFkSheIlXr74TgV/OX24RfI9IICIRA/liFbNzi/j0kxe4ffsuAt4wBp2u6Agf7R8Iy25uJgW3x4HXb75HnazPtUVhlQ+GfXS6JmmK0+FFLDEtc3lj85bosWYLRRTLZdH/LteLsDnG8AU9wsZ++fo7xGJhYQ5S8oRM/X6nLWz4+dkZaRM6zQl2UY5KdTe5z1CblQdghldzfZ2dXxDmcGJqCkuLawKiEWzhXsU+EUmVShE7O2+xv7sjYdrReEQcRoyJqVab6LT7mJ9bxoO7jzGXWpCEdDy7ySHXI/w5lOpFvNt9i//0n/4RZ8e7mJ+dEmawP+CV/Yz7H+cToyEocUO5Gs6J3d095LMlYa/f3rgp7+gAjTzj8KYzZ3l5SSRd2M/BCJMgk/XckySsDOlvdXro0+gbjlChQ+XgQM43dBTlLy+Frc95FQtHBDzjGGBEy+bGukioMOqGrDzqEPdHXfz+2z/gT69eipPT4TbgB51J3DOiZCr3B5IDgSzQWCQmY515HaZnUugM+qj1O7C57aLvT5mVoDipqbnexeHePpqlKlYWFqWPxKEeDOA0fSbSMUzWR2cK13Uy4qdSSUzNTck+n6F29tkZyvmyAI/UxJbEyS2yI4Gnz57i53/1Z5haSaI9Hol2b6PZwaBvl72k1yQQ3UaD62fmEu1GBaGAFzbnELVmRaRXfvE3PweIifNMTnmTDlArtdCpteHo2TGo9VHNlHH4dg/773bFec/k1G933iJfusStu7cwdNoxcI7xb//L/wy3n94FgnZ4Y9JdGHSAVmmIVr6G0mkRH1/uAo0RRu0R3HCiN+4j185j6Bni/tPHePqTp/BPA8MmpUTGEnV19uEjUqEEMgdH+N0//BqDZhfry8smWWurhjeH79F3A0+//Am++NUv4ZuNo+8CnAEvhuOBOClbdDx2RjjfP8Qffv1b5E/ScA8oR2BDiw4JlwuPX7zA4xfPMbOyhjrX60pD9vtYMIp2vYHzoyO8efmdJNxdW1lAMhkTGQ9KHbGfivmSONspU8UxlEpyPXqI2alZGZ8f9/aFde21NG4pF0N5Gu5DjGJxiJZpF4FgVJLl8d56q44//fFbvHn7g+w/nH3U1qTTSc+n1L2mE3tpyTgwqXXN6BjupflcVkLUDbhDJqw515pcQB4MhkMcnZ+hPxrD4/AhFmPEUVxkxAI+K9fIiIDCQHJocE2h7EQoGLPkvkxOFY7X03QazZaRTiN7u93uCGhQErlGxxWTkWQlASYiQSGBZM4yQqQIhfx4+epb/Ms3XwvrmsAdyTy8l+sY9xCC1zzbG6fuQKQbRhy4I57p/QL2b2xsYHZmXhIB8p3pNOR57t3ODnb33ss5QBNekazBecp24N9MqMgzkUkQOCegP3M70MnN57FfCYIzAuf+/YdwjF0I+CLoUz+/xHwZRfSabZ6uDVGka+xVOtiFlMKITGqEk9DT7wnRoDMeYmF5RRy2XLeo2821k+v1WfoUr1+/RrffksSIVCtnLgwSC6LxKBbWZgHPAL6QHTYnk3LWJQFhrVWUeT4YUq6kL5FDzEnCsxfBfUbcDJn8HYacpNiDghesszCkVVbS0tDldWqLsn3ZF0yAbYAdQ6yShNpiLRmSlxK4BIykfXyVMM5cJWASiW8Tkp4K0PA7kh4mwT/FP5SZShBfgKAJsHYScOP5Su07vYZ1Ebal240Odewn2M5qg6qtqyCzkshYlpzZmiY/kIJaCmrKW02EwpOhqsChAn20J1lnscHthpymuINiQWq3a3n6/EmwWN/bMCkNcKY4iYJPCnwqdvFjHIVnd7YDr9M21fqzDCX/KV4wiUdp2QqmCb7Bc0mzKcCYRDlTh99ig2s7aPkkGKmtroCxjgkdO5zbLJf9Msn8Zd4twVG8Jjm3YgsKPPLf2j9K3DLApgH5FKNxWlIvOmZk3loa1QrcaV9p//Ea4gCRiIn+ItlSWfMKsCpwzxwEijsJScbCXxST0hxFituwnbV8vguvVwB6Eldie8mZzJIU1TGlfaJzSMcLfysJUvErPkvnJ8vT9/5xG+gcUCfGJI6jkrusqwKhUpce116j4y0OBGseq4SHEl5o5xoQ30ig6tgQm5Lj2ZJyUaa+3cJNBA/rkHRrEqEqBsmID/7ouOLfiqkqJiTPGxlgnziNSJdarHReoyRQdWCY/VMJlyYpo44JOtl17mn/TI6lq/3KIl1qf2p5dNBerakWZnXlXLFUBXQsX/W5tQ6b8W3GiN6j76uAP58vhBXLkcFrJx0Ptv/tf/xvxsraZUdNgpFaMR3M+p2i2ApK8iG8Vw8lqhVrFtrg1QOV0q8LuhmkJvyAoRACzNKQGhivAsvjwdwsKEbsmhunhH9aTNtSkQwjt3io+L16QhTB18WazFJz8DFZcelxZqPREJRs2lYDcRIoWKuhCepR0o7g7+sGtkIxhgxhJ7DuEGONzyAoGosYaQldhLQDlHnNga0bgDB0rdAIw842Iux8P7a9LmgK+LO9ggHfFSuV99gdRpJCGco0SjVJHcvpWu8nWsM+k8hEwW+dgMpWZj+xHdW7p23Estn+unEQOFWAXRnr6r1STy7HkE403TBY/2Q8Ku1N40YHMf+tMi66cfHZGkbB/tDNjuASP+fBk+3NsScsUGvDILuY16rEDMcO66qa5KrhxTZQTxbbmmXyOTRc9d34m+UYAN9nOR2MdhcXIpHCGBvNZD1YhQMmKSUBPPFQ0iM7MqEUrDMdAvTGsl78IQCtjhpzGDCJPTlOdZEnSMd7+TyyPPl86nXqwieOgWJJ6qBJN3RjGVsLAj2XMldGhsmmBwP+LUxIr9fS+DMyGrq48W9lhhNQ4gZHII46f/wuk83JPGZfsCzW2cxrc5hniLbHE0CzTiZdCJ7gNHyBaUTDKdidAYR8cUwl5+Bx+gWkHnZ7GLT7+Ph+D9VcFa//+BqZk0vc2XqIuzfvwuvinPPg6OMBXr/5QTRuV1YX5fBPgHk47MLtdWNpdQXrG2vSl/uHH8VA4rygE2AwbKPXoUxKBTYyJuwOLMwtCqDDsU3DnCApE7OMRgyT3MLy8i0Eg9MiA0JmT5UH83YZrUYRh4c7qFVycDpH6LfNBqeHB7ZzPG5kSs7OM6hVu4hSg3ZrW4AXXsvQWiYX5Nykli/bjIwf1peGhsdlw/zCjIzPRpsMVmB97RaWb6zT9EC1SsApLSD42fGBJJQLeP3CsCXIzTDmTqch4eMEsAgOejxebG3ewePHnwjgQ5CDyfdo3BI4JguUa7EkOrUO+2QOiBOjUsXW5l3853/zX2BufkUYy5eFIn744Qd0CZDYxiJBwBBhJmxbWFiU8V+uViQRDJPc6EGagBcTEpGBWCrWZJwQdCGrkQmY5qanJFSWoQK1ehXZCyYJdUh4L/VbKcFAQJzjt9ulfi/lVU5E95rzgTIGkh3b5Rb2OJNfMTHe0Gaiasb4/9l6jxhb0yxbaB3vXZgTPuK6uN5n5s3MyjJdXaa73tMTQ8YMkZAYMERCIDFggPSkN0EMQCCeQEgwoUGCbvpVV3dVV1W6m/a6uOHNiTjee4PW+s6Oe6pEpFI34pj///7P7r322mt7sby0jvXNbTGtyNBgiu5w0MB3338hWRMCXXdu3tEcVyGkyQRHJ2dio3W6PbEo795/rDVK55kF+VgYScUAu9Ty3UR2fkEM/FcvXohBxX2Gn6eT66dcSyYjh5D921FF74YMTYLuHA86rf1BD4FIEJl5J5XgzleXsnbj+i0xsKOhhPZ3Ash8jv23O9L1ZOCPrGVpR4+BWDIpBvlFqSrQ7s69+3j4+InmDBGiFgvJ5c/F8nz5/XfSFF1dXsagQ/aFqzYtSQwabuEIstkNxAlGLqwIAJQzORmi3Wshd36EdocBnT2c5s8E/N25fe9y3+Q52my25QTT8U4l41icm9dZR8YAnYSL83Ps7r4WW5dyL9xD2e88++hQkqFNYIJOOG0QFZShnEIwPNWgpy5yBJm5BQUNCVZQHox2AoEcOwub9arAWRr7DBSwGCTboMCw34s3B6/FEiNgzFT0a1vXtJbItKUmtjPsvQqEVCoFzC9Qe5664OfaA1aXVtxaK1QkWfHBsx/g9u072v9YjI5azASO9t++wsb6CsbDLr766gvZSCvrK5KwYbFNingm0wsIBCOYW1jG3XsPsbF5TUUIC0UWWi0rHbpSL6LTbwrIazTLOD7eV+E3rkeylNnntC84txkQlh5uMIh87lyMdKv/wfVKgLXTqEvzlfsKC2hF4glk5hZx4/ptGe88F+Vc9geaO+dnx3iz8wL5izOBsNxbmdZIJn6hWEUoGMfT9z/EgztPEAzE4PeGxICkfchipQSrSpU8Ts6P8eXnv8fzT38rmSGue6Y7tuotBRAq9ZqkQligcnllXSz8Qr6CwkVJWrcs9nr/7kMEvU5qhrYJdalX15YFAnGuxuNMiXXaqCTVdKj7R3s1FJJ0EeuRvH79WvvBxuoajo8PVQSRAYu1FQf88SznvFxfXUE6Q/kzpzRB34bX5vf/5//l36rNw3Ff8jjhSNDVLmC6fTqDlaVFBWaYxcLaAS0WIlVWoB+tXh/Lqysqikg2arXV0Hpl4DLo9eD8LKe189GHH+Lm7W2sb25ibmEOF8UC/uZv/k989/nXiEfCqNZryrphkVru75Rk4LhR45daxXwGrpNao67Ay8bGGpY3VnDt9g30PRNUay2xgUKRuEDHUW8o2yIWCmM+mcRCOiU9Wxbe3dl7JWDux7/4IeZY/NBDJiOBgx56rT6GzQFa5TYKR3lpMKuAYaWBK5tbYpF/9uWnkgFa2VpD3ztCKBXGv/z3/z3cef8+/KkgvBHAJxkOoJyroZ6roF/u4uDbPUTHYdTOy6iclxBOhDGMjjAMDvH4vafYfnAbkVgEg1Ffgc/dF28wavYwH46jcHyOz/7xdzjc2cXS/IKYxN6gF61xH/2AB3c/fIwPf/5jJDezmEQD8EYZsGCA3iPQ2t+b4Jvffob/9b/7H9E4L2M9s6g1WGrUkFldwo9/8QtcuXMLIRadZYG/wUhZWrSBfNSrb3eRO9zH7puXKOdP0e2wbo7LRmjWmspYq1Sqkj/i3jWvrI5tRIOueGwlX1QwhJFfyVvx/KzVtEctZLLKWht7A9oPV9Y3xLDlnvn6zSv80z/9BjVlf00Qob4nw+qDoYBNavhSLoKyFWJFDxxwOOx1L/02OrnSwm+2MCTo6GWRpZQkSsgAr7UbiPgjSCfmFbSMRxMqWkjNaAEBfspHAFtXriG76LJ0aENSaojPSbuItkV/5FjTnJ/SO4ZLpe523BlNTWZlDoX98hdZh6VeriAUCiqr7OXrF/j6u2+kj8+U+0aTBbUJ0jGDNoA0z7MMJUBG6LSc7J4AIOriNto6b1lnRP7acOSKOEadj3lwtC8wl76h8x0diCBNchJZMmlkV5b1XWpZz2eZrdXVnm3ZqNx7OS/n55bw9NFTrC6vwzdm9ldfAdeL85zIEwyWyo7wM+iUUSBEWU3MuqtVXQ2JdErreeDz4dknH2NzjQWLgf3dA9lVrClAYhDnGAHn1HwK80tzAqKrjar8jngmjnQ2jniGNsIQI08X0UQQ3WED3V4djTbvWUe7S1IQa894EQqTpUy/w/k9BizOgonyr/sOJGXfsE/MNzPwhRQfAbseB9iRvCbAOODATPpYxvwzcFYA8FTag34ViW8MSHCfNrDN7PRLwGcqi2BjzX8NLNN9p8AQ723gKN/nPQ2wNFvCQCn+63zLiABo8+vMBjbAkM9sZwivYQAe5wP/N4B2lrVoOIn5gvRbjFFqfjOvqSDKVCLHJD4M+7CxsL8NlOY4zALJRjScZViaHWpgogGeBlIbSGjYEte3jY/hN7PPYCCltYF/G35gwJ+BrkY8dLWynPZtLOykZ4xIZ9iVgXYkAVhQwc0DR8a8DBoM3wF/7H/zk2mL8zOUCeQzGd5k/9rcnQUAbe7OgvmumOA7EpwFXew1PpNhRw6vcvOPv5MBLYzK7whvRvScxYkYSDcA2bGmo5eMYLf/uACJfeYSnJ9mA1j2s81v+RLTYpKadyEHLhpeZX1nc2P2OXh/GyPD6fg5vmZ9Y/cx8ig/d0kwnUqVWLY778k9bvYe7Fvde+B0vnkdjhvtO96fbef3LLARjbj5QVkzw0HcfHD7SzTmNLJNm57ZerbOFexodvSe4T0mOWQYnYHPBrrbHkCcSLgK7Xaex6C94rCCdxihm3sGQNu84WcMk6Fdzc/Y3DBgWnNz+mN9a2vI1gD7ic9p/Wd7HO9jc5rXYR8aCdRhtQ5rdb6NC6rMrgHe1tawYR/WZnt+tkV71P/23/5XEx40JgFhD2OLjQ8022A7MGwQmJrOmxs7k+wfA1FtkfP7tsnRAbcNVwug7TZSdw1Hlef7fDB+R8XOCGJ5HbjMQeL1DGQlIGjRGxnl04XIB1bUE05QnU4e70EnU4uo1dU1qalrnWhRodkNgW00XWzbyAyIdUC0K35gB45jbbuCTHw9GXeRzneTwLGleQ3HEn6XfmHAq73P6xsQb+9Zn7pFMUEi7gq8UVdX2tyDvoAMpa9NWBCtPAVu3aQYTCUqDFS3VAS+Z4edAM3pZmsAtAUfbCGxL3lfgvoWWLDDx+YDN7tZANo2DrsGny8edSlxlp5kh4tFwWwD4XObxAv704IDZENagUgCo3ZgcWzZDjL4OCYEcfg5fpfXdL9TysBt6hapNuPADm0FN6Tf5Oa4jMBpQU0LRBgjmK+3e674IjdGvm4bA5lMPOyY0qMDgikisYgYoew3k6URiD2NqJukBp+VnyFAxvtz7svBDFIfrq0UOiuyQa+W/Wkschbw02E1lSm5nLvTCBwNNuqUs01sA6/P+4upu7ysOcU5xDVjDARjpvMZeW+CYzR0HdO744C86cFh40dJBfYhHSQ6FM1mCz5fFOnFLXj9CQQD1Khkivy8QGhqLVP3l5p25YsicoenaFXbOD+8QAABrGWvYmN5AyFPRIyZ3d0dfPHl52KXsVp3IOBXmn+hkEN/2EcqHUM4FlbbSizSx8IwARb/8EuP1gDo8dCxTzfXr0ivmp+nxAFTfVs9Mkk7SKaWcOPGIywsbGJ1+bor4NMuo5A/Rr9XQyF/gvPcIeYyCQyn7HJW1Wa/mmGiNcPURF9QxXdu3LiHpeyqKrcTNH395gVq9ZIAiIW5RQQ8IVRKFemMUueakiNk+qxt3ZCWNnWk45m0AOhqo4jcxQHq1QJKF+c4PDjAfDqLRJRa3ItotxsquFMhE7qSR2/URzoxJ53EWzfvapwJZHI+U1uR4AidIe1j1LTmukokpFvK/YdFkMYTLx49/ED6tQTx0vML+v6r16+lkcrAF+ceA19k0xEoy+VOsX/wRmO2sOh04snidlrEfmlAsrgP03Wpocr5uLGyjAoL0o3IrGlhb29P8yq7sISr167j2pXrl8FJ9jU1h7/7/luB+lx/vL6i8v6AgG23D/hV6IfvL2aXJQFDVvrqypbm/flFDt0eJRR+h5PjPTmvBKAZqLE0yZOzc7Wl1x8IiLx996HWPwFoFoQlcMR7dZodActkKZYYaDg9EksuFIq4DBEfjTEGcOb0GYJ0nCvUEiXQy6AAgWtzTqlvTU9aLAHaoZReoqboMjU1r8qRp4NKSQ9mu5weHaLXb2FO+tdxOXoKFCeSGEw8eLt3hFa3h4dP38OD+w8FQvJs6LVaKBUuUCnnpYfsnUxwdWMdAU9A2QHSyj/Pi0FOpigB6OwyCx3dVNE6zoVqoybguVA8Q6NRQbGSR6FcEAh5c/u2wC72dywWF7OE+2hABXKbWFogq3ZDjAHu5SzoRkCdWrp1FvRqueJZLF7JIMnp8cllMJLgAFO4HSAf0byqVusaH4KOtDEoH1SvkY3UxXBqO9heyIyQ27dvu0wGJvNOjTJmn3z94rn0mLvtgVjRnBdkFFLLnSxuGWa+CXZ2XutfBry6vSZK1bL6fY5yRQQSOz0x7h89fh+3bt0VoE0TslGp4XB/H4e7bzCXSgiALuRzCk6FogGVwD29yMmuYWEppoynMgu4e/8JNq/ckN7vRaGkAAwZ3dR/b7YqsnkoOyRpk4WUgCAG5WSnTGt+kNVMaQ7aP7nTU4E8LWZo1Os6Z8mGJMhJxqPqSWTm4A+EVKxrc+s60ul5BbM4pmSyn5/nkD9nYKyCQa8lvdV4yskRjSc+NFodpDJZ/OiHf4mbtx8i7CfIRDvDgbUkt7GEDVPa86VzfPH5P+PrT3+LgGeExfmswFuTm6G+OQMrN+/cweraFrKLKyrK2KxT276AfnuIJ4+eIhx2kmEMri2vLiMSdwF9/h2JOm3RPrWfm6z1wHYy1TwoAJr9oMJ8fo/WNPeYg4M97S+UyqAtwde5b/E1gi/JlGOJNZsd1KoVfPnHz7C3/9ZlmA3aKuIpp2pMOZuSCBnMmCBhQvZSPKlUfdqzcnz8QYHr3lBALJ4BHDDIs5xyCAw8PX78EL/61a+wvb2l/vNHgf4A+P6b1/j1//W36DZarlhehQWJ4664sR8IRmM4Pc9JK51F9mKJuPYinjtMUedamF/MKouARY25F8XSSQFXBES5d73/+JHTDU5LkQXNOnB0cqjshmgmgofP7iE5H0OnM8BFLo9SroRGuYlmqYXqRRWlkzy6tTaC3gA21la1Rx6fHuHFy++QK+URnUsgu57Fwx88xZOP30d2axlg2qvXARXF0zI8lP0qdXH4YhdRTxgX+yfYf7uPtY0VdHwdTIIjPHrvqXSgkxm3FgoXBey+eoONpTVM2gPkD87w+e9+j1fffov5VFqAejgRQYWkgngYt57ex4c/+zHW7mzAmwLGAQZLyOyegBFib2eEL/7ht/i3/81/j8Z5CRuLS7Kxur4x0stZfPiTH2JuYwXx7ALiZLCz6DhtN28Q/XYXnv4Q3tEQ+ZNTMaH33rxGq+ky0minsL9lmzZYPK+nfZ/zboHa57xPo6UAE4t9Mu2e0cNaygAAIABJREFUdh/POwKWAgb8YQwmXkSicclkvf/BM32fLPnf/fYfJadBGyYcCojRT8dXNgxYjPjcZUIIiHHartTWpP1KoJnrgHahk190gU6eb5QvIMua5ybBZp7hrJXBSUoNcgLI1CWmzdBu9RBPsU7JEjILC6o5EQpGVfiS9+b5wz3cnWVxyQGRfCFpi2nmKkM/Yh/66Tz30O+20KwySNjD2DPGReECHr8H9x8+wObWumQw6tWGgsbtZls2O21SZiPwqBVoM3YSfHt7B9O1vqLzhPY6QXnKwVEG7O3eW7x580rtlG8znoi8EQoQjE8oCMvMEQaVyXj2EyD3ecBSEy6A3FIR72a1KfD91vZtrGbXUC80wDR6nk09kol6fWkrS/7Hw/MmgcxCBv3BCKVKGfmSKwTKAuy90QCZtWXce/xQeznn+1fPnyvbjAA2AWIxBzl+3RZCsRCu37yhNc7sue6og2Dci+RcTEFVBn18gQma3QryhRPUWgVMWF5z0gMXoT8wQSDIzFcgEHQ6vYPeVKN5CqwR2BNAP5Wm4JnFMWM7DKgSODxxgG8oErz0P83v0hh7HDAVZJ2aKVhiuIOxMWUHzsgvCKCeBhXMvzagjGe+gYvcvw0o5Bxm28w3MjCba8FIUgbuzV6T11Lfjty+bve26/I9w0yM7aznmmEKG8BkoK6BTgbkCqAOO9uLz27PbcCcfDqva+csyDcLmhngaffmewZCz4KW9rwGTplv7IItjt3KdhmAZQCvfMIpAGvAlwFY/Ne+b4AW8RbrK+FKMcfepg1tuIJ9n981bGfUd9ncNr72DMQJLsHmKShm/alnn7Z7Fsyz3/m+EawM87C5YIAb7XLz4+15NG+nJDpKcNj9Lehh2JoB+zYes+Ps+sxp6zNYZuPHeynLYrofG94xS94Ty17a/KzX5rAoaxv/tfbYMxkoPDvvL3EgZs9OsSPD4fg9u45harIXZ+rLWVDGgMhZwNTmnPWdYT0WaLC/rQ2zwY3LsZnOBwOVLXNcdtZUO519RZvR+shJmLj5aAGLQNAVLZ2drwYu8/71Zlvri+9zHdkYWrCGPpnNBVvbAl6nbHj+yzHk94zpbfvEu3s67MCwKQsQaTyG02KY0z43ANquYXPIxs7Gxf7m887OZxtr+5fPYX1mmJiNFV/n+uLz2fPYHmnr1a49uzfZXFOQ6m/+h3894aFIINcG2DZ8ixLYw3BQbAOyQWFqswG/mmTRhBYXB5MGOjuL31M0StUsnZ4sb87XWy2nM2yLkhGod5R7p0Fti4wdwMG2QTPGth3qBOX4moF4ot5Tz2pEA8WlQQcCDgymcccUIEaROAkdGOyYzfzh7xYltIVvoCsnkkVoCCDLuZhWjKcxQYCQzFw+IwFoOzjdQDnGqT0H+8NADH7OjCU7RHhP076xg8omsDYI6pVxM5p4nZa0mIpMZ8uoz3kf9ywuHcs7DQbwO7yv9MCmhwo/x3Hj94yRyzZZipBFY2zTEEAwTa2YPfRMi8iK2tkCtT4yMJ6vs+gk72XPybE0NrSNrx1MthAMmHfpSkzdrV0WcWTfK4jRd5E9OoJuw3IALu9pUTj2RygSceyiafSJbeN1DVTnsxCE4dnEseUP1wr7yA40GTJkTY3HAqBnU4As+CAAmhG1iEsFo8HI+UFDkAcJn5Hjwe/y/rwXr885O7sBzwLgNFrJ+mIRMhYe4/qi82EMdj4v2TG8dnpuTo6Ige/DMY04bmCuXfysvc/nY98TfLC1QCPb2sL32Camlrd7bRngNPbpuHK9EYwoF4t/Mreo+0ugpVquKT+WBV4o17C4dhXDITe5ICajIPyBFEZDvu/D4twiivkiCrlzaVBOuhNE/DFEgzF4hyF4Bx4Ex0HEQjG1gVXCye6Vvq2XhSZGcqrbXRbzC6I/6Lh0xtEA9U4TA/SQiqYFVg8GTXhYzKHbUWXg9ZU1AcsExbhmKBNAhlCpRA3VFTy49xFWVq7DH3DjVC2dYzRsoV7LC6QkoM2UVRaS43jTgbHDqVgsaJzJdCEwtr61hY2Nm4jHUipIQ2DtxctvFcTiGLEATzaTlbFOZsp57hiddk3fT8w5h2x946qAALJdKvUSTnN7aDfJWr1A7iSHlaUNZJJzYvAwaNMfkA1TQqNdQblaEEtU98lmHYipdCQXmCF7huO9vDStdD9NE+P+SX1epgKfnF6gPx5iPpnVPLh6fVv70t7+oeb10uqaZCGCwahzHCc+AaKff8mU15aYyZbmRseX9yN4W8yXJF1RvChKFuXalU3NV15TQFThwu2ziZQ0i1dX13UdslW5HgkKff31c+k8ch3MzzFwE0Yk5jIhyOpsdxroj9oCkm5sb6sYEqVVeC0C8XQg250KfvfPv8bF+anuv7G2JgkPrhnuWeUqU9rzqFRrkoL46JMfCnzjWqBGOaU4Ou2uGJpcP8wYIKhM2hEdYBVbDIbkWDEIwQJpyysrcvi5FxFgLZULKKhgUE0MTUqnUKaDhTP2jw4FQpCRwIJqZKQ+ePAI6yurLnBVq+Mid6a5E/R7kV2cQywcEgOH3yEocHqRx9uDI3R6faxvXccvf/XXCiyRzUbnliAEmV9vd96I+TqXSuPKxqZ05goqGnisgGyr10M0lpEUxLXrt5DOzGvPLdUKCn40W2UV/GTwgzIpy2vLuL19G2/3dlHMExzlOFG30unzM0C2tbEpaSC/h8WdupK4YNZDv8tCIazNQBsCWN9YleYkpRh4T0oYcT+7euU6Hjx4gpA/iPwF9bJLWgeLC3MChVtTCZVyjSx4ZiksSFaFDgIDCj/85McadzLquHbJJlSGwNk+Xrz8xlXFHg6xubyJj559qFoWPFPY92SRPf/uC0QCTOV0BW2oq96fFgKjTeL1BAXW3Lx1V+zhZDypM6dda0gzOXd8jGSUAfURJqMe2gQp/F60Bz1JCim7hHIioSiWltdw/9EH2Ny6JlC4UCoK8CM7o9cnE7+kvbCQP0OzURVLj1kLzFZIz2VccWWvB48ePdJ+wLPo/PRM85gAByVxmPrH7K6IP6h96u3bPaWOM4OAwacoAbCl1UsJDjLtyRBuNaoKzEVCtAud1BjndySWRLPbQyq9iB/9+OfYunITfl8EPoSkGS+jdUwjfIRaq4J6vYavvvwD/vkf/hadZg2Lc1ksLMyp0Cn1S2kTUAd2++ZdPHryPrLZVVQrDdSKBI0LONg9UiCM2t1kAiaSMQVCqKc9nDCbjXJtE0SC3ANZ94SAL5NFAgK2yYYm0JPPM0BWkpY997ujo8OpM+eYple2rgm4pR3Ased3GIThWXpxcoKDtzs6swmypzNOcq5YLipIxL2LexnXFvvy1q1bmiMMKvR7AxXZ7DX7jiEYi8IfDjlNesrazM/j1asXWjP/4l/+ytWKyISkY31BJni5gHK+hK9//yXG3T4VB1DKX2hPIqjDFFFPKID5lSXML2URz6SUbks2NOf/2dGZkzbwxTTvCJ7dunMT0VQMXzz/HIViHnfv3saHH36AzKqLHHSqkFxDp9/Dzu5btDp1XLtNoC8kLd6TkzONT42ZL9U2OtW2CnF6Rx4EPGR69sR4VIHvQR8v3nyH3riHSDqCaCaFv/jrn+H+00foT0YKjFNGyO8JolvrYtIdo11toldt4JzSGodHCkr7ol6BqNdv3cC17auIpRJTEsFEIN5Gdg2NUk1FEP/x7/4O33/9rQoJMoOEAeyxL4hwJolbj+7i2U8/wZWHK/DHgeYAaPcm6LPQaamKXqWJN8+/xf/9v/8f6JQbWE7Pa72MYkFkr67h45/8CMFMHN5YGInFNFhRmbI6w/5EWRAspkgQmmOVOzzE6+9fqFgo90oGzQnecx1pnRYKCPlDCl7PZxawubYuRtjJ0ZHORe6pJEIkp/VzOGEbra6CKpFoElvXb+DRo8dYWl1BpVjEHz/9PbrNhvZ+Sr2xDgMBSp6X1BDOF13BTQbFuuiKIBD08rx1mYCU9AqHI7iydQP37j7C9e1tZQHRrtrde4u/+7v/B6++famsRRbNCwci8E2czmav11fgiLbjBB5MPAGEIlGtQ2pGDztjRENxnYks0Ms1R6a0AjW9obJRzLejXBP12nu9ljJIWJx5MujodxaTIzuYdt6T95+oGKkKZw/GmncE9hmUoDY7CQqpOIk3A3j9QWUP7Oy8lS3A2gB8Nqb3k2HLPjk9O8TRyZEC7jyjaVul5uaRnV/EdRaczS7rDKIc2u7+W3zzzdeot6uanyQUMIuTNVOUFdohoD7EXHoR0UAUvVpfLOhYNOz0r+NR7dEKdnfc+UM7gdpyXtY+4BzJX2i/4DocR/yIphKY9F0B42gwhKXFLK5ubei8k+RSMICT01PJBa5tbcAXcgQg6vc3BlXE0hHtaZR2Gky6aHWrqFTzGKIDj7ePiZfrtov+oK7zh4A0CRQknBEIM79SBI2RwxhmAWjOcQPszB+hpJwIUClqkTtQyTFFHWEuGnbsUIEc0xpRtPcMkDECFgFoPqeRy7iHG9hqfr5Ay5kCXgbiqN3TYDWvYQC3gTezoLIBnwb8GBgbUCHEqRwGkfmpLAH/5dpxWcrdP5HbuESMpp/ltdlma7f51wKtpkW6ZwlVfHb7DLNUDNgyf9uIXgZ0sW+MhGhYDc8cB/A6u9rG0IC4WVDS8AK228C4SwDY4/AhXsvIXrN9ZH1tY3EphUDQmeBdzBXloz1iPrzhJbPzgQC0AY8uUOaAX+5hvM6fA3QGmBGAtmefDRQY3sH3DIjn77OkM17TYVyO1GWYmYF1vAZtP+tnI2IakGlMdyOx8fMGCrv+dTWCGEjkfQ2z4f16bVcPapbdztd5D+EJU2kJ+njGQp6dh45d7ObUbHDC/uZ1RBr0OQa4rcHZIMMsYY9tMeUCW2/2PAZc23MbeMm+43UNYDaipwU7+MyWZW1rwoGiPp1vvCfnhEmLWkapBUNcra+RsDLDX0yi1wJJlGqcBZx5DlmQgfekjB9tTVsjdm0DoCVvOWUsWzCF35sNJvB3fs/miOEEHDu23frXxskwJa2/qYa4YYIGVBvIa/1iY2m4Jl93bXzXvlnQ2NbHJYFyinkaPmrzn1iL/di6srVkuKILDDoQ374vrIxY7v/0b/7zCQeSf7AjbTOzDdA2fOsEY5taeshk7EBbTi4auSzGYJsoJwc/7yItriOpCW0RBxk+0+JptjB4/27PLR4xN6Ouyr1F7Xig8+GZvsZ7hoOspDrUwc5/CQoQiOPBy/uTScX7EYBlG+iQ8nN8nRICw+FA96DhwmeySIRNAg66Rbm4cG1gdVhK58dpFbN9NuloiBDk0oIek7XiaPxuk3WaK3TyCE4Q+LEBUvGMaXqDBQNs857dCNgmG1wWa7SNkQPMtHa+z0U1uyhsYZEBPQvoWr/bgeI27XeguvW9jT/bzP5nX9Cx53Ox3+ikzh46MnKnWsZ2+LGfLKLCsdAiHzn9Rb4uxrrHc1m5ngC29ZtFVuzZbUHxmsbc5vPSkDN5Fs49suEExnsdE56bti12HZqADEe2l88W8If0Nz+jKuWdjq7H+7viEa6oIJ/domRst80NpiSaoWOHqsZSLMeQDHhjFRLA4A9fN8CZ4CSvP1uIkO2yz/CZ2C71eSrpZGriMQHa2mynVVstsMAUcvY/P8/70tl2oMhUm2waQWNb3Xx2GQo2dky95evSsJ1utLyWHWxkjOi7BGAGjtVvTGoy5sgkY5rVWJkCTKfm/ZvwegJYXb+KeHwB7R6vQQA6jG6fB6IPsURGADSlGIK+AHwTH4LjALzjAEbdEQYtwDvwwd/3IRNNqW27ezsCVLhH1CoFjCcEDwtodhsqHBcKsRhYXYU3efDkSzSSJ4gnI0jEw+h1muo/puWk4/MOfGMhPAauWP3WF0SzNcTq+k08efwDhMNpjCZOIqVRyaPbraNWyaNYyKnwFOULtlY3BS6R2WMR22KpIHAhM5/GwmIaa5sbmJ9fF8un22ebKzg5OUCjWUe/08fVq9exuXJFhyqlVaij2u+1UGtW0KVWaTqF9Y0rSC/OKyWQBQYr1QsBjIV8Hp6RD7du3MPWxhXNXzJKB8Mu8qVTQsjYZ2GvnR3NOc4RMiE5P1i4R/PdG8LN7TtiJve6ZDS4tMfCxbnY3rV6Waw3yilRg5RACeckNbLevN0Ftfpv3byPDz74WOxxptkzCHGRz+HTz3+N45O30iQWGz0AgUF08jifXBG/EirFMpYX13B1k3MmIYeM2sy5/KlLRQ5Hcfv2XbVfxlC7I6YwJQUI6nD9EvSNS1vSabv3hz1psvL5a/WCJC54hlEOIru0geGAWTcTFEvnaDUrCma8efNyypB0khlkQfPssUwTgj9cM+998EzrgAGM3Bl1W3taA/VKXXs+U3WpxeybkEU1FrM3XyyLoba4tIKV7Ir6kGwrniUCFy7OkLu4QLvTlCQBGYdrq5sC01mY7quvniv9mOcZfH4BiLe3b2qsqsWC9Dk5b6qUmBh2Jf0x4BkZiWBpeRkn53m8eLOjObiwtIpnH30oNi/vzcKIzINuNmqSvaiXKtICvX/vnnSWyZQn0KlgTI3BlQVXDG99E0vLK9rnmCJNXUg6p3uHb6WLTPPl9r27YufT0R2wQFi9Lpayc1ICivIzGLZCSRIVfemhUiqrMGizVlVRRUmUjAYK8FHihmuWID11xMkcu3H1BrY2r2vuUk+dADTBmFQyjOzCPP1ZlEsVFcRkVgxZ5GSKsaDiD37wCX78k59KN5w/p6fn+P7776Vlvfv2peRyKqWq0unIPL929aoY25mUk4Qi8/CLLz9Db9JB2B9EMpOU00BGu6SeIgzO+VT0MpWcU+E/Bi+S8ZSTWTo7lX5yKhZFKhFFmIwXP8+gMmrtJs4vLgS6EugPRuNIpuZxdfsWtq5uI5FMSfOX9gbnOgvgcb0S4CT7mSC0q7PBwAe0frl+GNTkWqJNYoYlbR3u8wpI9/oK7hKMo2wRx4uyDizmF0ukML/AdPKQwA9XkIyF8wYKfszNJRHw+1TUstvuOJuAnEKPH/CH8OjRB7j/8D3EoinEIykFiLvtngO8Wg10+20BFd98/Tm++fxTjAZdREJkAvkwP7UvuR+R9Xfn9gO8//6HSlvPcx/JV1GvNlEtMhhNXfsNgU1kCVJ+IRgmQ3kMf4BpjT5p5zNASSCM80jV0EMRdPsjtDot1Q8gs5u6sXRwjPzAQCyDFwwEjSauCCr3C85ZskpV76FSQL1IFnpLbMnMHDO4xjg83tcaZzCR9gnTqN9//xkeP31fGSxsA6W6vvzsc5wdHWtOkvXJsaP0SKvjJEW4fj766CPcfriBUZfnWB+lMmVXjnF8dopqsYRariRJmXkWbm130KjXVHyuM+xiQqmna1fw4L0nSGXnpaFPYI/A287LHRzuHqGSqyCdmtNetLG1jsXlLPYOdhUETWdSePbsKRaXYzg5cUVYGeQ4Oj2RfjaL/nq8BAmZjVJAq9FBtzNEkCAjZRpiSXTqbfTIIms6ZlckFsP2rZuyM3b33+DgbE9BrFVmY0TDWL+yhezyitj0WlPBqIrDdTsd7bGjXldAYK9LW7ArJiclYFILacmPLK6yHsUCoomE9JGD/hB6zTaOdw/xxR8/xbdffol0ihrwnC9xNDpDxJIpPHr2FHffu4f0yjwSC1E5pqfnp9Lv7rfbKBzncLSzj++/+AqpcAKxYFQ60YNoAOu3ruIv//rnCKYjQNiHQNyHDpm7oyH8CGLQ6cPX96Df7Eo7esJA9GkOX3/5JYbdDpaWF3F8eCKpnrPjE2V/UBuZ9gf9I44vAWMWZO22uwJrSIjgemHgl8Ais0TKlTpC4TgWllfw8OFDgZTMelHwU2f9udjTtDUDviBiiSh8Ycr69QQA0zZlkIj35podjUdT/ysk8PnJ02d4/Og9ZOaXdIbTFufZ+u/+3f+Lrz7/Qu2ipAbPfjLeKT/SarbRaLW1H048XvSHI+mYs5j6SnYN8WASsYirybJ/eKAMosfvva+ADUkRDsBienpf404d5l6P+wefgeovZOgS+Byh0e4gFo9LE5mySzz7Mizw3elrDN6+3sHem71LJjRtdtbcoU29v3+gDBpmHa2trSCaYCZwV8G5o+M9scTZj1zXPI9Z5PqDDz7Cjet3FShhcVJKXXz7/Tf49NM/oNasqsAidfKZ1UOgUJr2laYKzpIFvbmyiaVEFvFwEkGfV8Ax20QNaPpizM54s/sWZ+c5ZSj4lfHpQygeVQHgCkH7dg2+cECMfgYs4mFKoSR1pov45SdA5keA2Z+Ux6RkgNfVaVi7kkXf28XAw/ODUnA9VOslZeCNPH0EIxNMPB2MvR0USicoFI8wGLckz0EQmjrcnJe0ixk0FqDid2DqZMi6Bu/YhVzv9DtcEHigItM8p1jI1vxvAmz83wBVZaEGHdhqIBIzTAxbEAMZTl/V/Gyy3C9/n2G4GnBNqUMDatSeab0lA5eM5WifmWUzzoI5BkjzOQ2c4fs8a803NqDYfGADt+xznNtG9rJnlo9JiZhpQXrag/Z9A6dmCVM8xw0QM/zC+sNIVbT/DDMwENfGYrYtBhgaGGYglQGNNgZ8DutjA+fsNfobdm3rU/f9gMbd+sCwDa5XFwh4p+FrAKRhRu4e78iFfC5mcdhcMmDTQGcBynCAOPckvs5r/GmAwYHW3EFmiXkGwBtuIrt3CqQadmT4yqwchs0bA+bN5jJSGu+tdk+BPMdad33CTAXu8ew3vs/XbA4ZWEv8w0Bi9h2fhz9c34Y18foGphuIaPOU150d68t5Pi3WOhvEmQ1M8D6XdaCmMqyco9bXBvzaHDEcjfc34N78ZsOAXLvfBVys/w3X0Xz2uADF7Fqy2nMK2k4xSc4LWw9sgzGCKSfIPufePHt/zsPZsZ3FvBy4OtWgn2ZScIwNs7I+VR973DPwpLT7G9jOdr+zud36tB8Dhq0vaJPbHjML1lv/8N6cx7wHf2wNGRA8Oxb8vq19W3u0I23d2vu2vu1snQ1A2bxin9k8s/6zz9neqP7+1//ZfzShYcwb0bGgEcEHsgbzdwMTeSECPQZa8gLUtlVaXigkAINFaNg5BmTZJHjHJnZRPbf5A+UKAaN3hwI/b1HLdxGjdyg7gSP34C5lmgYWJ5ac1mJRz0H2B9vGyccUKTfxHCu7VHKSFATKCU6SUXZZmGKqt2yLkPe3onYGkBpIZxsomTE22GzTuyieY0mHgy4qZpPeNkL2mZsMLrroGDLRy0XH+1h0zQ4Ii3BaNJDf5wE7S/1n0QE7cO2wcEEFykhQc80d9Lah8No2cXnd2clv92XbbaISHFNUfMpsNzCajqqNnW10/L59zzZWY/O6YADTx1xqP69nwKYxx2yi2+FkzF4bH4vYGqPZNiyrnMznYR/QsSNQ7w5iFy1XIQ6CL9MFZuA3jUjeR6meYvSNNOf5fFwn3GDskDFmOPvSIvQEWezavD/bymcjbUoGhdJ7XSVVfo9tIKCiYIrY+04Dmn/znrMH3+xGJCNs4DTv0vNzOlD5XNTj5DXtIBLIJK0eJ5sg3bdp9gGvzSINZmBwvtJoZX9yHfE6ZKNyPfGHDE8eJmybBZF8QVZADQooNeY6v8P7c67QMWGUlRs5/+33xoiE48hkFuEPMnjgRSCckbZyqzPGeBRGMp1FdmldIGF2fkl6caPuAIPOBMMGwd42OrU+vIMAUr4EEoGYglbURx4MO2IHnp8doVpjauQbMVy3rqwhM5cUi4eFS5g5cF7KiwVCIz/oBzrthgq5LC4sOeCDQJQK2VTEjAuEouh0JyqY+PjxD7G0tIFKhfp2fWlA16pFFC/OxCplcYOgL4SV7KrkMeYzi5fMewIWZMWQMbKwklRfDwZeNOpd6Wgaa5LGMbWNb1zbxpX1686RbrelVd1s1iRl8PLtKzFSrt3YRmZuHhflAs4uzpSqT/Cf8h2Lcyu4vX1fWo9ioVfLqDdKuCiS1TLEce4AL19+L8YOC/JwjCtlMjQJ6FHb9o40pv0+zl8fksmMgL3c6THK5VM9C50rAsE8f2/euiFgloDq4cEJ8oUKrl29g48/+jHSmTUE/FH4fVEBeKe51zg4eilWZrtTI/FLOrmc19pjeiPsvz1EtdTE++99hBtXbiEWS6HfHYgBfXy2h2q1IgCRAJAFwpi6Xqtz/jW0HjlftzavIp2cU6EjgsAEoM8vjpArHEkPl5In1KROpXj/FfeZPgNRVVTK54hEXVELl2Ls0u/oUPJv3oO6vgQw+ZnsShZzmQWxJin30Gx0FXSh1AmZ1dKXHg/Ra9QRUOHBkYIA57mc1hsdYEXmvQGBbTwBCeAwhZbrl8/JQmRku8pY67Y1hvsHO/D4PLoG2dEffvihmPjlQl7sxmqFc9RpOZPRHPRxPJPILi2hVKvh8JiFTYcIRqICIOeziy6DqFDUWc/CWTR2G7UqPGMP7t25L2kMSp2QFUw9ULIkmfrLtO5EKiOGZL3ZFIAfivowHBP4LyOXz2k+0tEne4vjx72EQQdei0EHrg0nO5QWq4l7uKSd2iz4mIdfKZQu3ZjSKKZ8xsJP3E+Zik3wcHNtU8VNmXHVqBPMaqNFvUzfCHPptGyXwciBPmQenubOUGt0EGJxqcfv4eNPfoiI9r0w6q2mmPPF/BmOj3ZxcrwvYJYBIraf+t4s6mTV7hn0+vWv/16A5bXta9LPZZ83Ow18++03Sm/2E3STLZPUPOG+Y2cSmWkEaxcylONJIhokI86j/ZZgYa50IZ3k7DI1mOMKxqxvXsXaxibanQGK5ZLWPO/DolksKEYGNNOma+WS9mgZvCwom6ZG9RA5At5k28omcXUi2CYyjAmu8vUFapyyKIvXOcIXrH0hhzqIVHpOa5hgpQK5rabmaTTsFzDp93qUOTGUPisrMjLdPCwW9PLKFh4+eIKr128jHkli2HNsCZ6ZBBA6HWqMtnFwsI/7syqSAAAgAElEQVRaKQ9yIxUULld0DzIpqQHLgltkGF6/fhNzqSz6ZA92RqiWKsifFd15NJxg69pV1QdgwIeMQ4IaLBRJW4FjyjR+p9XqCqZSYohFCKmfX65c4JtvvpQT+PTpU92f2r3BMGUNaHM6cJ+BCY6niAfVktMHp7bHsIfieU5s9rX1VfA8JaNawGjQr/6E34df/OKXePzkEciBKJdHmn/7u3sonJyo77m/sXhij7rTPdOInuCXP/8rZLMZ0E/lOFBzmmuLZz11vfMnZ5pPzC5hwezRoA8GSEv1Mhq9FhLzGfzFr36OpfVVyTNsbm6hVKri5XcvcbR7jPzBBZLU7J0WgSYoWW+TDck9KOUKHAY9yhagbuw5ZYByJyJ/WNCIhb78YDFtH5Jxni1jBZ8zqTnpXsuRGTu/gGzyew/ua28ii/sffvN3up7YjqpUH5CcD6WtKuWqpB54dvNMpQZ1MhPD2EM5larsOzKHaadRYiueiiOeTmBxeQnZJWf3MAjE/irmCiowSZZ4ikEW6tGHoqhWmIHRxcbVLdx9dA+ZbFpyTgQ0CYq06jWBvWRdnxwe4WT/GPPpjALSI2rVJsO48egOfvbXP8XcCtD1AEMP0Bk62RnOV88Q8A29YnIHRz4Exj506228efE9Xr38DivZRQVK/uHXf68x5b7WrNakZR0CQWiyodOay8O+y+yk/IMcU8rgSEZviLPzCxUDZRbrytqqNPIJbDL7pVIsaL8NBlxAMDzdA4KxkCTOXJo/C+B5lOFBAFoyv2RojSAppocPn2Bjc1vSPHPzixp/yvF8982Xkn5gQWEGNVcWlpFKUoKIuucEXvzS6GR2J5n5zAzi2ci9MjCKAmMGteb0PqU+qPm+srKmsWeR9nZ7oPlG4gGlzU5PD8V+pjwG7SCeH3MLi9pD272+9nkCyTdu3VQxY2X/VRoC+Hde7ygYQp1qnhmsO8FztsZA48Gx2nrr1jYyC7SjGq5QcukctQZZcq7wHn8IkD9+/B4W5lelZS17ftjD4dGeAisMThYqOX1+Y2N1ygoeSYatVm0JjF5MZrGWWcVyhpJzAQSmwArlVZgNwmsSlGd9CgYG4+kMUpk5ZFdXJKv21ctvcFbKodPrqL8311YlL8NzliQM+azMPvCHlHXhD0QQjsfhC0TADMpwwodIBpIJmXiB3oCFymso1fPodOsYeVoIRsmKbuLkdAf7Jy8wGDURCHOdQgV1Ayrk7AhVzASlTy4iAq2WiSO+GBnMgBT6LZIdoTC/18kQGHmMnzeymzI1yf6esv3YRwT6DUx2wI0D4y5BJkmXOFBxlvxkwAwlwQxAYXvIgJ4FfqyN/Lz5WQbezoJHbJPuywID05T82e8aKGg4AD9jgI6BT9ZuAwMNR+DnTHLBGKr8/iyQZuAwV+osvjALphooaAQyvmd9af6lYRLm+wsQneIz9prhCoaT2HVmAWrrX54BBr4ZNsHPEb+ZBRgN5KRMjvrD67SU7V4kZjpA0UkEcJxtTNXffxZoMH/cMANiS6ppRrmhKQvXADjXL475q6yo6T1sntp42/wxvMKAbMNfDBuxds0CrObr814mRWFz4h0Y7IBx7hFcLwakW7/xPsZkluTSlIH6p4CoAyX5Y0CozTXDXaxPLQhkuBTbQ4kXw3ZsPG2c+D3DAmeDH+wfw/b4uwUVbF3NYkSzbbA1w8/ZeNlnZ/ta7Z2Ov7DEKRhs42J4E/vHCpAaIM4zS+uJ+TYMbIzcvLK5xPk5O39n+9qBr1MPROQZx7SfBfwNmOW6VKBt5CQtZ9enzQe7rz237RPW326tun1hNnAwO3dsrll/29jOBjz4GV6TfcnXOd8MtzLQ2Oa4tcHuoWzz6V5p4LPtc3YvW9uz373sz//yP/kPJnSUnPPnF5OLG7vJIvCD/Ns6iQ69gNWpvi1TuxT5Ho3E8jDZBZvkdOJNbsIWE+/DQ4MPSd0uLWxSDZ2E5eWAqVL8VNqABr5SUkKMgrpFI+DM45fx4Qo0nes1toEOunWmmNSRuL7DVGj3PE4SpNFwKbJsGzccFReaprRwolpBRV7DDjnbkN2G4oTO+eP6zUWh+FkxpyeOyW0gtB1KlwxpaeO6TdJAef4u8Hy60GYnoG0yFuXiAWK60xyDcNRtyPa+XcPGiw62RdMEmvqdRpQxr+2QmAVPeU9jtvK7prs9eyCyvw1k5z35OZvYtuEYkM17GAjM/rXn4/M7mRYn+8H3jJltoKrJYPDaFlFWCs5kInYRtWItEGAFJjjX4mSOMWLNND6lR7ecdvRU2J/3kW5ixTmxNBCNpc57271Mq5n94VKHXHBEc5PAlGesdhsYznGwzyo44XMRR2482aUFjT3XHMFGGtVsOx1FMgIMqLbvs73sO6e73RewQAmZzMK8DHdei+mCkgaZHlx0CmycDChnO2wTNf0h/s12kbVsADPnIOcBAWUCJvybz2Ybul2X/UnnXAcknKaRjWOtUVXKNuUHyHolyDCXmRcjzeePoFzpIBqbg8cTQXfgRTgyj40r21hZ20QsGkM8AvQ6QLcxRr81QqfSR/miila1L/mNlCeFNLMu6LS1GhiPepiMBygVcjg5OcSLF89xcXEmXWgW7qPBR9Z2IhbBWeEcA0r+9Jim00B/KieyurqGSDjlosODkVIWhywcGY5gMPQhFE7jxo0HuHrlptLSxbDpNcVMvjg9QocVquk4Tny4sn4DD+4/xir1qhX5BYqlPHZ2X+P0bA9eVhGPUBN7IACa88lt6E6u58G9h3KGlhfW4PUGUa/W0KiVUK0VcJY7xNHZHlq9Lm7cvCWn7uD4SKBUYHrALS8u48nDD3B7+6FEOLmumDZO8JlM1FqT2pF1VTfn3pVdWhRbgIXzcmfnGI08ePrkQ9y88QChoAMVKaMx6I8F7B8dvcLhwQ7iKepY9ZA7P0MkFlTxsmq9iXK5hvxFFVtbt/DRhz9BMr6k8YQ3JH3Afr+I09wbvHz1LeqNAuBhGnAACwvzAiUp1XJ4cIZeG/jlL/4VNlauAJMAahXq9TZxdnGg53BGakBFQBnQabVdIMeyI+aSC/jw2Q8wT/ZVLAOMfCoeV2uc47x4jErtHBf5Y80VgmYuSDIvR49riCwm1gv4+OOPcZXaulG3Ho6ODjReDGpQh5zPz89Tw5GOKQF7OvftOouaRlWskQUCI6G4gFzKBzBIxHElizh3eiLmJQFoMp8IeGovmYxRqzdRVNGkENY21rG5cU1SJspYCHpQbZbx7bdfiZHLwkpkkj958gTpRFwM2vPcKS7OmDrvAseUr+D5rfOSWrzdroqMsYgg5yQLw5nmvPYgAgwT6AyWdrYviJWlVQUbCFJQUoWfd/bAxLF402ksLa+iXCtj72AP5XoeYwzVXjK+6PSbZBQDP47Z4a5PVjF/nCwRC9I554TgE9mab3Zeay1TXocMaqY9k1XHDIhGva5+IjuToNTa8pqKS3LfrJQbYtQ2mAkxYJDYJxCcYzbxedHp9vHm7VvN32gshSvXtnHrzl2EI66QiRxPD8Rgffv6e+zuvBQzMJNKCfgkSyoRTwlBYiEqOv9//OPvweDwhz/4SExLXqNSr+Drb5/j5avv0W440PDKxpUpK2WsvYdjyzOp3+tK8oSFGAm4Ckwa9tFsN3F8fqoAxdLS8rQ4ol8AcGZhEd0eAXUnXTYcDZQ1QeCHzn92YU6a8kfHR/D7XGGuufl5nUHMgiDAwnmo4EqxhFzxAkGElQnBMWAa+qjfQa/jgrl8HgJ9DkyAPkM2N+/N63FdsJAoz2ICWwz2jXsO1GVxUqbWX5RK8PpCuHb1Ju7dfYhMimnwEwynThLHlsX2SqWixnmZwNHUTsyz+CCzysIOPCGbiuN//foNZJJZ1CsNeEcMBnvRqTNQlMRZvohgNILtWzdUmGvimSC7vIhYzIfBkIIiHmXskC2vQP/EBbVZvJgBKxbU/N3vfqP3fvGLX+ga1FXkuifrksVH2Q4CYgxuS94qwoy8LjyTgSRVjg8P9DftgWiIc2uCi8K5AgJj30RM1J/9/JegJjdTkC/O89jb3ZVu89nJiQqCyvaLOcYniygqC2wyxicffaIx5HoiK7xwkVcf8awuXFygWizDT+ma1Q2k4jEVmSODmuzdw7Nj+CI+/OWvfolrN7fRGw0lT0S5jKOjM+y93sXZzoH0evl8jkTgJOcI+nJdMiOsWM6jO2xj4hmhVL3A2cWJMpE4f33wSe5mLrUoxnwoQLt5ICasitpJG3uAdCapLA3qi29sbSGRSIrJ/4c//BYvvvtWgUKychu1Jh49fIKlhWWc5i5Qb7bEuu4M21jdWsbVW1uIpcNodZ328N6rAxVqZDCf65+ZJbShM/PzWFxaEijO+abMmDt3kEklVbuDZyQDcN3GBM+//EqZh8sMCK4SDPQoQ0AEGT9lxyo4ODjUGUVwl3sN53x7MsYwHEQ8O4/N6xtYv7aAUFy1JdHsOR+AQK9kmfpAu9KFtw8EEcSkP8bum9f4+otPEQ2zQF4av/77v0e1XFZ2SJcBk15frG+CKKl4UoEZ+kuXAHQkrCBsNBZT23L5gops8oeSGazxQAmo8XiEVqOBcqOMAAgO+vQcYkfRVu8ym4J2JotrOzKGA2cYpO2j0x6oIOqVreuIxJgJMI/r127pnO5169JN//r5Vzg5Ppa8x+bKGlaX1xQI9kwc040SEGfnp2i0W1hZW8bK6rJkRkZtLxqVlvYaBk3JmKaMCO/BTCcGcOWH0abyjhWg/eab5xj02xjJ/uhIro/FF2PRJPqjMZKJtLLO1jc3BGSoOOv5heTAKMPBOR3xRJXdQLY8ZW7Itt/d3ZXePusFhKJBMJuRc5xyZ7TnCaga+EHbhvtbLDon2SKBNpOh9rWypKqaOD7Z0zxj4Ftp9Z2u/FbKylDqI+qLwNPzYj6WcmAHXC0I6hVLdz4YlL1QLFdx5dp1rDBLIBhGLB1HrzvEycUZvnn9DQrlCwU0sySQUcpHYzeBZAu6ZBmzPxcRi6cQZ6HIMIFXlR4BIgSfhwKk+VqAQbNxVzZZsX6GeMqP/qSGs/wudo++Q7tbQjIVQkQFXt3+Rza6A6s8Uwa0V7YRAxnc4zl+3BM4hvTh5CePnd/NOgwM3rGIs2Vl8wxifxo4yvkcDTsG9SUoMna6y/wxjMGAEgGBLBY/zezmdcwfngVVHOjltI3NFzISleEBJvlo+IkBZ3xffuDQZUrzWgoiTOtJGRBqvqXAqhmAla8bwGekOLuGYTYGpFk//DmgJRB3ygQ2AG4WTOX75n+bj25EMX7O2NezQJuBiebzs22XoNvMM1r7HYjmCrLZPdzvDhd5B446ZjevZ2MgUG2mYJremI6nFbikXWZjMwuUcV0KZJsB4I1xzufiD/c3BbNVoK59+RyGaxgmYMCyAfx2H3s2A6ZnP2ckNgdm/ynobs/Bf23cDYQ2P8dhLSMFnSyIYliPjYf88p4rsGn3s7lurGyeb2avzc4TGzO+Z+tilmh3OW5ToHb2GWw+Gi72p/3uWLaGIRjbnd+379l92AZj8ts8MjDc1tEse93Wh8aBWT78d5qtb5iU7SEca95HmZIErH1Ow9lhGe8UBohLGlYyOy7vfnfSq7NrSzbYlMVsfTuZAtez+wjvf/n+NFgyO3Zan9O92K7/5/dRdvn0/pdzf6YIoPW19betc+srC6rMrmvL7LfgAT9rzzMb/HLr1dkLdv3Z322uzbbP1r2td89//Z/+hxMOMo09GlnsfA4KJ4ZJEUjUfDqJjblrGy0PaAJmPCANpLTJ6Sa92zhsctvDsSGKTvimURy3/1wC0CZjYIUJ2WBGR1ksQUDD0EkFUDuTmyTbQy0vtoVtJWBGIM3AcbKLXCTLLSimiyeTCR1ebLtJElgUks/C//kdvs8fAwRnI2F0LvhdA3xpgBEg5GcF6k6r8/I1tscOFhoYPCjJFOOPGUl8DvbfLHt5NnI1O1G0UAbOqOEz8W+mvBqQzb9nI0B8nbp1sxFbggTvNiOX/sSfP31GJ41hAD03Q84JPp991ukxu0PSFrIdGBa5Y58YW9kOBV7LIi68B/vc0kctcGERNwPJXWqYew4Dxy2SxqI7AoCmQQB3ILoKwqxWzwOJ/UDpFc4NMsL5nkXN+T32RzyW1PwnCM33jO0sFvHUSOCz2/zm7zK8g75L0MvWCq9pBlF8GgghUOwKuSXkjDlDxadn5xwhQG6RRAOEZYT23Peobcf5Q/YJHU9W+1WEciqaT21ntptsKhsHjs0sCM3f+SwcVwuqmP4z28B+IeuF32MbDCA3cN3WhwHxOmBHjvnPPlZRSK/Tzyzki2h1BohEWGiQzhBZU0totbi5RRAIxRFNLGBxiSn7W2LisqYoK3O36kCrRhTag0FjglKujma1g/AkipQ3ifhU571JAKRWwnjsnHuyW3JnR3I4Ar4JVlazEs3ntVOpBHL5C0lrXBTPxUgj05T9wGAV9UfJ3CTTl4Au2YMSypwwFTSIdJIavetymAkqN1sN9LtN9NsNFerye0JIJRfw5MEz3Lp1T2wed9j10ezUcHC4g29ffIVaozA1wAJiwtCBZ19zf5ufm8OzZ8+wmFlCOJQQsJE/vxCTlAzSYimHdq8mPVQC9pn5ORSKZQHqBBmZnrO0sIoffvwX2Nq8KdYn51m5nMfR6Z7Ye7n8iXR5GcDLZBJYzLrilqwcz2BdrdrGtau3cf3aXSzMrcDvDwtk63Z76o7d3W9xdPwWc3MpscvI4Mnljp2ETJypzwwy9sSAfvbsx0jEsmjU+2LCD0E2CotfneLb776UPEN/2EClUtRef+3qDQSDEbHMhl0/fvDxT7G5eh3DgQe1MnUcu6g3LlBvlTVXyYKgocixYpq700FkqvUAywvr+Iuf/AyZ9DIS8Xn0O2MwONLtV1Cqn6FcOcNZ7kCAEue3n1I8yYwknXjts5xjDf71X/0LvPfeB8ik5zTuhQJZha9QbZBt/xYvX32Har2IYCgswIKOEVncZO9HIyncvvUIG+vXMRl6EGSGTbWC/PmptLopl1MjU7VZUwGv69ev6hwjiEI5ATqStXoLc9RovHZD7OdqZVpFnQWBQl7Nia++pgbrOWLRoJzjO3duCTw+2N3Dzs4bAQsE9HgGMQPCZBbILuOeSsCUoDTn64sXLzSWBL+8BC+mQSgW2OOzrS1vueIiIWpeTnTecY6KLRckMLWK+w8eCFR7u7eDP3z5z6j0iwj7nOwQA1MEHilXQY1ZFrfiGUaghHs6z3OeD3OpORVSjYRCCpZzbD/77I9o9poCftleaqEymMxnYDvJmnRnThDzqUUV2eTvpWIFnVYX1UoFc8mECgElU8wOCYhtyvS707NzlCpMFfbhyXvPcO/eA+0FLG7HNlH2xOsZ4WjvjRjQZBhmVeCTwD4BD5fmx/oS125c1x7CtGfq9hNy5bwiEH1eOMU///Z3ONjbF9h0/fp1ZS3QTqG2aK3RUNYW9/DlxazSpEM+v4IABMLyxZx0Q50tEUNQch5eFQNkaj2Z42Rx8/sE4sjIG4wHWF5ZxP27twVGHh043WLu/cyaYF8yE4bX297eltTA/t4hvvjqa2QXl/CjH/3EMcYHA1ycHkuehXOJewjZ1QRb2EcENG7fuqPxe/WKa4TyMy44yeLDyvSou6LSlE/ggiqy4O1ohEQ0hatXtpVtwWABC62ZIVvl97oOdJLkTq+v4ATZdwTgzHHjPsZAADM4CHCen+Xh7XsQDsbgG3sUkLgosRBrRWBjJruA9Fway6tZMfScQQoB0AQR5SRpjfT178nJMb5/8RzPv/8cEX8EP/rJTzTfuS48COD0NIdWsyswjJJvRwcOaL525apkJ5g9QXuR2rSU8CAYwJoYBEJV8LHbcunxS1k8fPwI8QQzeFxwhe8TFKsWiwpec75IS340QYzZEdmsbGv2mWo5TKWkmMlAoI99Ltu9XBH7kSA1CxeR9MGzo1wvY//4AL6QH9dv38Ddhw+QL1cwUUVIPyYeP4adAXK7B9IpJ2DI9U7GaDTiAE0y6Rl4OjzeU+bD6sYyPP4RDk52cXi0q+JmPk9QxXcDXtrbERWjs1RZ+Q/hAJrttuQ9nr7/Hlhok6wr2u8kj7z4/mt8+ekf0W52kElmxFTdXN9UAIPyRzv7e6g0q4jNxfDxjz/EvffuCoD2BB1R4HjvHJ/94TPVCeD8ke1NWb54DNs3b0trmvvB/YcP8fEnP5BOuABmkmZ6I/RrY7x5sSO9bY7JoEcAEKC2KwM0Cxm3ls4LRdy4uY1Hjx9jZXMdgwkwJMBGVv+Ea7OD+WxG7GmPb4wR/xPJIoSAl7BvABMSPgdeeIYT+CbA/u4uPvvDbzEkAz4QwN7OG9RrNeROTgTkMrOG+yltQb/XAcNk7pKuOqAsWzSKUCyCKKU0vAEXAM3nBDA7KQQGEUKSdOBa59ylJAnBfzL6JRXk9ytAf3ZyrIwjVxjL+U5MV6bkIe0FApiZuUVEI2ksZFfw4P4jxCIRlMrnOD7aw6sXr7UXkUihgsKbVyQZlkrOyyajhj2lXc5yR/AFXXCD+2XQG0On0XX7XCSmIHssnkA8llaBUa67S9DPM8LpyQGef/UpvL4xBiNmoTrt4CG1cPndaEra15TAcv7aUPc+Oz3V2iMwFqL8SCwlH4H7IPdyFoGlr8BixASXWV+DmVNkyhNInUwYCGyr79ln9LVv3bqNkD+OXt9JJnB/ph1JEgv3H2YitNt1+Qf9TltnmQo1stDr/DLCviB6lQ56LSe9x/XH8WbGBm1vPjvP1lKtriDw8vo6wtEYAhHWVhij0WniJH+kwDH3UwYFKY3EjCmy9pWZPJwo8y+RIOOcZ3AK4WACYRYKTvrgDU3gDUJB2x7lURjkCAKVRgnl+jmGaGDsb6LZu8B5cQ+VWg7+8ATRRMAVKBx1lbXoGKrTPdczdJICEfppzia3Ymnc0xUE9lMOc6yMM9p8ZJ5z3zDiF+0D82m4F4WDLqvT/FsW0zbWIH2gWZ9XIOzQMaxnU9ANLOJnDZjj/DFCj/naRvYyAM1AGwNnZgEtHxzgxR9jG5r/TDvUBeRdCr2Bw9NeumT7KkjXYyaR870NW+HfPKcMHDTw6k8YitPaRLPXdsC6wxOMbcnr2nMYkGr+6SxwaUCh+ZaGBdln2RbhEFNmKN+379jzO3/VgXoGVJmfbWPA7+i+lwe16xUDyrh/6TkZ4phKrMyCZFzX6ifZag73MAkL9iXHnt9PJigFyHpljhVqbbU9xQBDXsuAdAPsrB/5N39mwT/ebxaAlKkxE2Cw69r4O0zA1fN6N8a0e8i0dQvHMBsbM43XxOFs9jzcl9n/hlexX2cB4tlggQVebG7Y8xmRkNfh+jO7zO5rY2prZHb+mTKCjaORM7mm+fxGejP8zbAhwwP/HCyfHQdbF5rno3cSECIGTrPhzTa0+1rf2Dr582DCRFk8rn9nAwvv+uzd/JodQ2vL5b9ep4FsALQB6bPA8ixR0+bC7Puzc2x2XVi/z75v7bM22XVmX7c5Y/OS17Q22BgaXmtrxPrH5jgDcNY39t5swMfWtK29WYBf1/g3/8V/PDHdOjoeJgPBL/Bw5cXoKFiavj2kA5ddNWXHjHTazGIHTSNaFmWwhegmrissxImlqsRBbmxanm6gp4PdYXST0dxppIcHoq4fcFINdpBQC4qHgBX/M+YsAYxLEJgam2JW9LSx2SJwQLHTdbbNZXaCuntPxbKn0Ve+9ufAqh0ADogbyUFmP4ixOhW7f1cB1OlNsZ00uPgcBhjbpsr32b/sPwNG+ew2GWxT0uY+dAeF9TuLvBgbl9cwzW6bsEyrM4BbB9/EpQgY+DsLHvN1k4OwDYwgJD9jIDSvIdBuBoA2gNgOYIuKihkzjeiwn/k7X5M24JSlwP6wvrJgCF/jNXlPsoX5HY6du/fgMlhCZ47Py88wok/n321cTlBfRc7Cjo3O551lmVsQwrSY+dzUcmUaPQ1zOtSWDm5tFINcARamYTkWPJ1Hts82eLZ5dvFHgg4853d4qCndLebmpjSoA2QEkRHstIfNkCJIxOvSoJdjTfCG4No0wGFGCqVG2E7mZoj92WxcAtk2xy0gpMMoHFKqqQUl+JzcB+xA5t90oHgvjj3fs02EfUgmnhtnZ8jbZs01rTkJp11HXdnzXBFN6hiGonIsCDiHQhl4/NQtzWJldQuLyxuIJzIIhFy1bGYs1ktT9s/Ij0nLh/J5Hc1yH8FRCHFPFN7+RHp5lNAoFHIYjTpYnE+o4nb+4hSfff4Hga7xREyH9dLSovqYfcs1Uq6xXXU5/JJdGFABlmnk8+iPBgpskSnEz4xHNGmCmIyDiCcXVKyQwQymGBOQIrOaznA6MY/tG3dx+8YDzM1lpxqLRacZWjgVu+Xt/ksVpSJAurZyFds3bktyw+lZv8GNq9fEluKeSeCbjgVTMwmysXAfdYtrdTIBu4inMqrazv1NDFeujW4X6fgc3n/vY8zPrarwKp2bVruO3YOXuCieodvmdViYiIEYFqOLa4wpXUDGdbs1QDq5iNWVK0gk0mL2cfw51gTtazWyES8oOYzllTmx0t7uvdZ8WV5dU/pttz/B6soWHtx/D4sL62DCSL3eRqPJ9NcOmq0Svvv+S/j8YwRCYwHYdObEQI7PYTyidqcft7Yf4v6dp/B6Qmg3+mi0a2g082KD01mhfqvXRzbKQAw+Bl8Y/OCYZZILePb+J8ikVzGXXsF44BcDulg+Qm9cR7NdwNHxDs4vjrVfuGITDiSlg8n1UK3U8cknP8Kjh+9j0Cdzgwa/F9+/+BaVWgnHJ/vY23+NfP5MmrwPHjyQ1nOn3ce470c8No/V5avqAxZXI5u4Xi3h7ORA8jFk4o4GLZQKZwJ019edvAYlIXjMU1u5P/JiffOaNL+ZEt+nFi1TpEs5jMZdpb7uvn2BcimPcMSPa1tXcP/BXbWfafRICwAAACAASURBVPsvX768dNKUhZHNXmb2kIEk42Gqf2cp+1zTnIdkhoWpBdlq4fTkDJOJD7dvPZAMViadQDIexmTQxcHeHg4PDnTPtdV1AfGrm2s4OD7Ap8//iNe7rxCl9nI2i2OmB6fSkq3QnfsDyeLQAWTfcx/m+UA7g2ny6WRKYBnn/GdffIqz0hkyqYycfrKwFZTr9wVYKmguF8SHWDgmAJrF/SoVV7SWsgrsH6YBk03iD/rEQmNBwkazi7MzBniGuH//sRh7ZPTx2Qmuc38jiFE8PxG4T1uJ4DBZr/XKO9196stubLEoVRin5zkMWFQqEsS169dVrIpBlK++fI43r1/rmZfmFsQo57yl3AprZFTqDYEJDCZQSkRMcHi1n3Ffe7P3WhIozjlxDh7HkXIoZJcSUNE5W6tJRzyZTmBra1PAJPd2SmxQ53jn9RsF4VjwkdlkfNaNjS1cvXYN5+cXeP7VN2IG/vRnv5CGK98/3H+LtzuvtTcGCaj1mhhMM0nIFmWhP6an8Awt0t6hNm04rKwdMki5zpydNUSrS61Qynj0EPCEcO3KNlLxFC5yF0qtp41IkIFZcjxzVtbXkF1clm46mT7SWGVhTzqD1HUdjDUvFhdXEA8n0OsMxRr0EoDrMOC2AJ8/jEazjVgygWgyocwCykZQziEc4cyhAwc0G84GdhlFQzFeX7z4Dl9//xwXlRwSoYS0iclM5DkZDScEQEcCUUnucO4cHx6roCbnL4uFsWjaxDsR2Ec7gM8Qi4RV2JfyEPlyHuF4BOtbm1hc4joNKmjC9dCpN3F+dqpihLFoRH3MomMcSxYlpSYyQag9ypQwYMKA2M1b+v7rl68cM1YSRz1JTnH+moQWGer1Zh1vdl/pXEjOpfDsk49VHLXe6KBDZn5/LPkdT7eHvTc7AoQoFeGZeASYGhAg/eBqEcG4D6vry0hmotJ/Z5FdBn/nFpzsTrVYU9CJ65RnM4tgUgObAX0mxLLA4dMPnoqpSh1aBq4oA8QCnd999RyNcl3kghEZm+Go1jqDQIcnx7ioFTG/soC//Kuf4tGHDxGh1LYz+9Euj/Hd19/hN7/5jQKIdNg5rxkEu/PgvuyW5FwG7330TG0Ixwi+U/Koi261hXEdKpq4t/NWMhKF3JmuEaLkGWXfpgCAdLw/+hDPfvQDpJfmMSZ4EgJqbaDcqCmTJhanbchCe46NQ7Y9n4FBlEwyjRj1XQdAt9lRsCJ3eoh/+Pu/1dnBv5kBVq9VJJckaaVYXP4Bs+HGw7E0ldm/AjAmXiTSGSxtrGFjc1NFNH//+9/jt//4T9rbWGOH7EyybzFxgUme5dQRXllexcOHT3H/7gPZCWT+Pv/qC7x+/RLVSkG2K+1s+QmdvjTQWQeD+tLLS2sqCHpl66rs8bPTI5RLDFi6Gj6JaEI20PraFrZZoG9xRXshbeO9/R3sH7xGt9tCoZjTmgr7YvCBjHsC3kGnG59IS2ZrXvPanW/yazDE0eEufv/732I07mjdsV4AAWvapaxVQdCaBAQC+m4v5b5Zlq62y470Kvi8trYhmRiuMa4fZuhwTyqUKtp737zdEXDMTCRmdLFPCUh3aI+Mx7LRuTeSxd0meMu9hcEOEmKiIWQyKe1hlBejPUJ7IBGLI0ld9E4PcWr9RxIIUg++WJb8JOdtvcqMYhbqXJTvQhLFkFl1LJYZT2B5bV3rudcbqxA3C1CXynntneGQT3YUNbJbzabL7GUxSKbaB6LIpLOIsGg3pbXiGcSSMbCcR3oupOLZtYZjyiHAudvH2N9FoXKIzrCEka+O9qCIYvUE7T5115mpQXKQ0+NWRsF0X6c0FIMnnEMmz2FAEfuf48lC4Qzidfs9acBznulcSaU01jwvxIQeukxcI26xdgLtEtaNMIDMwFUDpM1H1ZwfOHayga9G4DEAleeeEdOUGUOsgZmuU4lRI4HRFuF1DT+R78Ss2amOrwFTbJMBtLOkOMNS7PsGqhqoZfeeBaB1zSkAbeCQkJYZeQDHqnftMlDJns3wBntme07z+a3N5sfzewaC2nfs2rOkN+tvAztn78vXZjOLDfw0rWIDIMlM1TgyfefPwEEBvtM9lDauXd+AcgPhdP51uhpfXtdhLu7sMsCT8lD2DG4snY87C6yZz2tjY4Cztf3/DwQ0EpsBjdY/fw6wGvbBtnE+8HN2b/qdkxHrLrm91oIGhh9pbiio7EB+I8Fx77Fn5B7Ke8wCnkZINIxN/TwdW16HPwZk85zka4Z9yeaeYl4256x/DAexdWf/GtZgDHRlh03xNhsbm3P817Asw+oMzLd+0dk5cMECW082Bja32RadCyGXkW5ESH6O68+yeAZ9hzvOYjgCvad16axfrE3MjLPnMkDXfXeqFT5dZ7PrbXa+2F5jfWiAvM3hP1+ntA/ss3ruGcb67LVsLho2a2vA9oNZTMcCarMBN7vH7DxxY+MyQGyMZ/cxmyez7ZgF4LVuqQFtk5EDaMXLeHOL/nFwDFwyUNZQbjKSeVEaCZwcfN8OC5vYFklxrOq0OomHJR1eggauMxzYy1iRwNZpuoV13GhaHI1prTTExfYJBgX28H5MHxfjcsqs5uFt7VFHDU1KhGm6LChT1335PTo1nHC8v4GlbIMdSLOHCl+3Qeb7dgAogj3VFqaDYaxSVlG1qIIbPPcdG3CLMs72lUW5uKnQUbbDzzYYAxDF/A6G1Je8n8A06qFO2au8JkE2scOnbGgypNiey+iv30lJ2DOyH9gv/LyNkzQ3p0UDeQgZk9ne53PbXOH3LE2Zz2ibiR0stsDtkOf3rICXbSQWYGAbOU78oVPHtrGomFITp7raDHzwhwAtgVTeh9qwZELzHqouPVMdmUaNtY/fYx8b09oKWPAaNDYJgLAgGY07OuR8HtO/5rVVhMRjEWen6c2UcF7fAhXWb7Yu6PzyOQlcc2yphUnAgQETpinTgabTnMm4dUJnk6mzHGs+I8FKC06IUQsXtbL0MjphKm4w1R+i1zC7kVjgwDZmAtA2/9lWPqfpz9qBxza4Ym59jQOdVbaB/UXHlq9z/dumzmvTcdUmHnBgO5kY1ME9ODyVaNza2paK+IUiWcRTWSwtbyCb3UCCWskhOgvyezDqA81SF91GF6FxBL5+CPV8B63KAMERqRdjhOBDqVxAsXCGZquMZIpMkZR+p4Ozu/dajFAifn1q/GacxjDBc7adzBQe5uVqSexSAuSZzJJS2Kk9yIJU4wn1sXMy/ikB0esynTaN7OKq5uj+3hsV1GRxIj7vzev3BPwmIhxHj5MUqJdwltvHm73vkC8ci7lB1gqdrXt338ON69vSeT47OcI//tOvMZd2+5nTzp4oJVsHfySA8cSlOVbLjgEXomb1tPAC04hlEPSH0rKmszifWRVrrN1totou4+h0R2AxUxk5jgyGENjm3FxcXBKjKBhgIIPz2y/NYmoqklVKRg8PHqaY1kpFOausH5ZMRdFoVnB0tI+Ts1PNq2SKWTUsRpTC2sYVXNnaFrOYAF+pfIHhsI5Wu4w3O9+rj1fXnATIWe5UwC3ZzmRNpWJZ3L7JonoPBUB3Wn0Vcqw3czi7OFL7w5EAwtEAfP4Jas261g6Z2mTsxcMZ3LvzFEuL1zCXcQA0gcZ8+RC9YUVM6qOTHTSaRZ0v7oxgsCekQBQBWALQ62vXJL1SrbCiNMQmpp5uo1VVUKHdqSJ3fiKwlWzWa9duTBnQHsQi8wLAyZ5PxefF3KyU8mg1Khh0WohG/Bj169ITZ4EkMphZnGvMXG6PH43eQEGb7dsPsLTMNG6nAcaAAq9xfnGI89wRhsMmfJ6R0ozZBpPXolwMQWgW2eOewTVAgFznf5dBOmqXEkAlI9NJWZCZW2s0BZBFojFks8vTjJGeWOzXr97DXHoei3MJBWBa1SKO9vdwdnSoM4b3oI70ex+8j/2TfRyc7uPzrz9HKpPE+uYa3u6dKEjFPdMyJ+R0Doba7/jDfVEFyCIR7T8cD/7+5u1rga//H1dv0htplmWJHZvNaDPNjPNMp89TeGREZOVYE7q61KiWUAVUb/ofCOiFtJC0ENALaSEJENALaSFpJUGQgO6tBkitFrpLmZ1VlZEZGeEe4QPpnEmjGW2eZ+Gc9113qyDgoJO07/ve94b73j333HNDkaCzoXQ8W23Zqslo4oo7jZhmGRLwoqJS6ayANupy015vbWzqDEBtYb9/qjmhwHcwjKurG7S7feQzywJNCMDQ7pGtqsKQw66KOjLgw3OQMoSoE9/raU+jPSSwSeCc2soVSn74fdIcJkCog24wIPD5zXffAeMJcqmM3oXXl27psDek6Uw95+2tPeniDimr0ekjvhAVkHJ+cSIAmpI4Ao9iMUxGA7GJyULc3d/T/nx1U5Qd2t3fwcbGmlK/zwmyd7sCq8hk5jxYXS6oD5UNE1nA/UePFcA/v7zU2r17/wFS1Fflfnx7ja++/DVuy45xHw7N0O00cH19JUBd/ZvgvW9wcV3U/pwr5LG9uyuN/2jEFVFmwVUGbs4uTtFoN5To/8nTT7C/ewdv3xzi5oryagRbk+pTyiTQTiXTGfQI0lcrYvI5qS6/gAcyyAlQU2qDOtIEvNeWNlDIFDDsMIDWEsCVTC2qACYLulL7lgEDvwLhIe1B7NPxaKxzBQOAHP/jkxN8/c1XuLi6UkBBeum5nMdO8iMSoj5wA1vrLGi2gWg4qoKLA2aNiRE1VYCgPx0LjM9nFwVWUlOb851FRYu3N/BHAipaycAp5xcLt5aLRTFgWe+BwUnKjMip9M9kowh8UdeXciBc5++ODqWv+8PPPhej6/z4WKA++4r9yfYx6EipCULutOdkXt6ocFpDZ5pHT55i586BspdK1Qa+e/sef/LHfw/rKys4fneIKUHpTg+dehuNSlUMJAbWxTRaCGMWJKt3hEDYJ81mgonxdErMU2pVzEZkpsewsbHpOY0hrety7QYLqRgeP3uM5y8+QWYxoe4rl9s4OTpWsOvm8krAL6UnQtwDZ36doYKhsOojEGiLLybx7NPnePrZM6xuZKjComAR9XQr5aoKOn7z9VcKgGl9z2bY2tmV7d09uIMfUDpnOYeFhF+MTwZVW7cNzOozNMsNnJ2eCoTu0q4MhmhRdqxNrd6ksg7JRn/6g+f40e//DLmNRQHg/SHQaE5QuilLm5ua4OSf0gYzAML9Op5ISU6B/1RYnPUmGnUxnIvX5/jFv/5/cXryXus3mVhAq1FTNk3lpoT11VUk43EEfAEVbeN61vkzQBZpXIzYB8+eYe/OHWxsruHd69f4F//8n6tuxkI0jAyLxMUoleUxdPvsm6mAU9ZjeP78hbSsqZH99de/w+++/q3YzP1RVyxav8/vzqIkTrQJnlDqZUf2IBJ24Pyg32bUwjn4UwiQJdt2fWUTqyubylwwp5eFmZmhxAJ2DPR2Wh2Eg8w2cGdMntvyuRUB3TybkVmfz698kAYExjoP/ttf/RsVYc0v5RQkJkjNwrTUmw4Foq6Yd6+nwGQsRimIgM4atLHMCuM56Mnjp7hz566CLQwQUIKDZ6ehJ1v15W9/g/OLUwHYBIjod/Bs3246uSLOM9p/7qvuDJ6S5jazjNjfztdjMfCAnk9GsPxkBkGbLQUTGJRdzS0qk4p759nZOU6Pz7RPURKHto2ycQyyUes+RH3tDRYtTgq45RwvVZjpU1LggoWgs4txZWSwrof2Y2UXzmSnC/l1+PwspA4RSBKUo0kGxdxnNlyrw6wHimpMMQ2MEUv60JvUUOteYDSrYxpoota6Qr3HrL8hpn4yl8mA7npAhmMtUrKEwXkGCEy71/xuniVp08jkp1Y/fTsG7ESuYMbRwoJsIc+pkpoheYTF7j1gjGRRgX8hhzcYmGjgDb/z/gY6EqAUUcv7MoyEeyyvZW0FA+q4j/F3HFfzb/lcA4f5OQMDzWdjoXAD8BxBzgGMhgcYucx8brveQMJ5oNuAdsMxBDZxl/cA53mg1EBbApT2ZUCRgX4C4L0+MgIX/cx5H9IALPYp/82D0o6g5WQNvg88zQOCdi0/ZzgKAw3mQ/P3PMcYyMn2uaL2IRVANTLkfCCBNlR+L/cXz883YF84kzcfuK7Mr1eGR9gRAm2+sWaTgf8O0HR4zkcQ2AGU818GyLGd86Q7w8XYLpt3BroatjPf5/YZw0P4/vxnvyd+NpQ8qPMLDZuzecifGWCwwIFhEdbf5lvadTZ3bXy/Py/YzzZu9p3SfdZ2A4dtPDhnXLa5w+LsvT9geh4z3drLdWt+ANswHyixOemwhY/gsvWFBRds3dJ/mG+PQGMPSOfvDbsjAdbWkGWYG+gvTFD78Mfn2Xz3e7rHOmt7RR31XnCETv6zQICb+x6j3+rXeSD99+eNzU2zAbbODcOxuWbvw3Vi4LetX97T2szPz4+3tc3ew9am2YP5n+f71DBLa58B2TzHaj16RQft7zY/+Ox5sNs+Z+Pm+2f/9J/M5iMg82i1GdH5yNY8GMqXiUWc9iwdRBpQY9+Yjg4ZGQaYWQEnXscJRtYRi5bQYSATxm0+3uDNFQKQ0R2w0EVHqcNOpsFJDvBgZcaEL8vNnguW6aAGvvJzpuVMJhE7gX/jQYPvznaZ7IMNnH23zrOI1QfD7VH6CRzaAuI785DHQyeZMPwi48UGT4csD8A240SD5pwmF2UyWQMzgrZ4nRF24D6fw+s5+VkpnNfTieb1ZEBb9M6eKyaCit2NlKJrhl0LLRr/ICFihnV+EnJM+TlL8bEFYyxlC06wD/nFfuY7sG38MoCdfT4fpbVNm+/pADCX8vJ9426bP5/HfmV/kB1pc43gHAv98H653KLGUuNAELrbVTEOA0Stz9kf1Ls00NbmgW1wBq7yZ7L+6MzwvQgKfGCXecA+wTm3fhwTnenNimx7WqFkNSjYQseCml/UxeuPEPE2a0bkVUgwm/LYdUX1QaGQ17vwngTATXuZGnC2karvR65CsRhUBMA9uQyCq2wDgWC+D4FiXsd0UlfkzjExjB3CZ/Fn9i2BH9N8FgvCG1cCN7wXHW2Tk6GjyXYQgOZ78/cumtgVSEDwhYxDpv6RRVG8qWI4psb2OuLJPGa+NOKpZSwurajwGzUC/QFmUUCH7EGb4HMPk9YY4VkMgUEM3coA/foEEcQw6w7B0mN0aC/OjgTIFJaYfgm8P36NerOqFD8CHNTua7fq8PkD6tvCYg6j7lDph/6QX+ATD+fLa5s4uPsYy6trcgJ6w44K5FGGgcAPAc1BdyJ2LsFR9svZyaE0yFn0hDbxR5//DE8evxBYTQ1sFkwq3pD5/BbX5WMMRgQJ4ji48xh/9Id/H+nEkthsLK5CKYavfvtrYDpUQIAV36VdP6JDSs3vNEJRnwDcSrksVmEylReTjGPIgpR0gplmS1kPSmjQGQmEI7jlNa0blCoXYl8uRFzxUG4knN8EeQg+893IIiII3WxQXsmBfwTbyHbmoYd9c3J4jEIhJ/1LFhAsVYsCpiu1qvRPxcYngDqjNFEa27t7Yg/xma1WHeXSOfoDFuu5QKtdV7HITCaNdruj1N2bYhXTSQjb6/fw+z//e8hnWZAHGHRGuGAxq8GtWMu1+i38QR+mvgEm06HGU7ZDGR6sihzH3TvPcbDzFIl4AeOBHx1mobSLqDYvUK2eKzgwRRfLy3nZl4uLK6XWMrBJTXilecazkjMZjUjP51omayqIRpt6sOcIR2Yqfvntm5daC3fv3kcsmkK3OcJCNId8ZgvpJIss5dFutHFxcSSdGf9siEhwivGgIV3McGAmR+z09Fzj5g9GMEII+dVtHNx/hkxmCeTpE3jn8yg5c3lxhMvLI6QSPIyO0ajdKliUzxW0nhvtDm6KFdkhSjQsLS1ja2dPYyEdWVae73dRvS0K6KDmNZlfrNMwm9C5ZGGWlGRiUumsikmuLe8J5EsuBNFv11EpXuD64gQ1Bqw87XzSSD//4Rco1yooNUo4PD1U4HnnYBcnp1eSQHCyM15AdzaRg+4CdSGvqKsrfEswh4A65yKLmr09eY1Wr4mNtQ03Rj4fLi+u0W4ShPdJSiYUiAiAJsiWy+a015D5S2fWspWYIk07wXeljctmcgKorq9usZRfwbOnn2ptUj+dQWUyYSndM8MI48kA4UBI82R9dU1tPj+/xNX1NeIpBz4zpb/d76HV74op+/DxY1e7od9XcavL0xP4xlMs5RZlt8myrjdb6I3GWKekwN37yGQLiIYW1A6Cp2HKh3XruKWEUJ1FPJsKghH0IHLa0plsJHCUoO1NuSQ9XT6fhRB5/1bHFXOk5mWjXpPDtrG2JseF+wSlk7g/bWxtwx8Mi+nGYqeUQuAYsNjjr//m3+Lq8hTJRAyZVEzFWKmFTxA7v5jTHOwPJri+KQlMZxG5h4+ZGbKIfp8V5ylh1FTg6s3bVzg9PUZ30MGz+8/w4vmnOHt/hlKxhHKlKptQWFnF/YcPFIgQHRVA5baM62tmPbBIchuNdl0SO7ls3rGk230VDytklrCztYtkLI7L02skFshgXAFb0Z9MsLa+KcCesiOsJ8N+oAQBZRUMgOZ+8e3rVzg6PkYoEsX65qYAQp4pyNzj2HCPJ0DGIorM5CjkCiIL0BixgCaldyjvEM8tyiZSCoesy4ifhbHLKN4WcXF1jkqzgs6gKyAlnYnj9uYGteotArOp5OcK+TVsbmwrS4Oa72QCUj+aDG0Wy7x7947Wz6tXL7G9uYlUIonKTRHvD1k4c4h0ilIAD7CxtSObzSBVscw53tMZO0ZddRVsiyG/tIJkLo9Wd4iL6zJ+//f/EFubOwr6+CdjsbJrNzc4PTqULEAo7HcyKau0VRMxusnCP7040zjlV/LILBcUECaDOhGLK5jFIBmDCdPAFK1uHeFoEHcfcM08UFFTAmLX1zc4fPNOzx73B9Kzrt66gpQ8kyh4Pp0gW1hCMBpBOBlFfmUZT549xt1H98VKpeZ9peqKl5NJfXFyLOCLNkSB50gU2UIe9x8/xMNPnkkOZCEdQ4R173i2b00QGwUwqA9RLpa1jksXRbTqDdQpOdZq68wq3fDJGA+eP8IXv/9T5NeWWIIAt7UGimcltBtdyeBcXVxqjrLwIgOOBIrXt7axurYmXfLFwiIi0aCKh7Kg4tnxIX7z5d/i+upc82dluSA99rOTY5wfnyhbJJNMia3For30eShxQjIObfjW3h08+ewz7O7fwdrKMkaDHv7v/+v/wL/+V/8ParUiCnnKLizIp2KggCBftdZUMO7O3YeqhUBAm4GVi8sTSVHRDrB98RhZZCEVxqQ9K5cZfC+JXczMKkp+iOS0ENWaceARC5qGkcnksZSnBvSiJCrM72Gdim67hkjUj3LpQueuMSVJGP2eUfc8hUw6r2J5KnQcjkuKg18ECukTDnptSW0xte7e/QN88vwzxJMpDLoEGf2yr67+QBXddkOZdfEENcNZ26ChoBHPWZQQefzwMfwz9+zJhGfpmGPHdwZ49d23+O1vvxSLmc/KUBIjRqqE8xdZWJbnLT8YpKXU1xoKy6vSlZYE1OWlzuKuFpMLEBP+YZYA/ZXyza2kozbXClhfXUEhn1fw6fLyStJrLB7N9sQTGdnedneAhVRWsnG+UBjNVscVpQULNLZFrqBG9sp6Tj+fnb2XNrbzl4FImKSMAqaTACbjgAgJ3L/SiymXsTDjXjTEaOrqYfQnfSykA0jlg+hNKxihhiHqaA/KaA8Z4O5hOGG9ABbLbOssSTxAvtqkr+ClK9j4ESTmvmy1Zih9RwCaXyz8zn1BvqrP+T0GKonMRjLG1AFgs4k7YwSCjgRmbD/zaw3g0VmDgNvE+a3muxs5jOdafobnJQNbDIcwoNkAKAPCDLQ0X94Y0HoHD1w0MIu/s8/zu2W4GhBnYLUBnPPA0jwAzciAYRgGIM63l0EgA7C+7/8bmGS+Or8bPmFymAa2GmuUPxseYsCt3ceAR8M05KuE/O7dgh8JgK4P3L5u5DjaBoGYY5cdbmBpq9P6AMiaX/wBPCbwrfUHkY3Ynnksi5+z2kn0Wc0ndmPv9JcnJvXxPZa4gXM8fxvYOA8AGk7EuWjgsBEUFYDyQEuu7/kvA/bmQXLhFZ6ygOE4bCOzK3gWJWHH/exAaPU/9zEPMDZgXmSruQJz7h1Cek8+z4IrbKfV5voINLr7GaZk+JhTMHC4jY2vgZsWZBGu581vWyM2RvZs/p3/V/BorgYarzUAdR4ANyDa1uX3gVmb10a0tPGyvrY2cZpxDIiD8B7WPwbwRiOOGMNMMQOB59thgSibkwx8zQd+rF20oUYCNbug9eYBtGyXrVsLQhl46wIfLlBkgRyzD/Ma0DY+/Jv1D//PdzeMdz7AYXPF5uo8yM//mx2bt2c2ftZ/3JsMJ/64Vl2ggs8yO+wwBtcum2u673/3X/xHMzF+PIPLm9hE5EXc5DlANjgG4tlko7YpX9xkOqwYnS1mMpAcQ9m0TT92JrUCWaxEEeKI02mh00d9NWd0XeVTPovfeZAmS0DM3yjTXBzoKlR95KJ1fA5ZafxiISr+joCZSSyYoeP7cKGx3e5+jq1haD6vs04zA81nOZDbGUvTwuVGSWeMfaeCQUPqtxZcZG7OcNkioPHms93zHKvWmMd8Jq9nP9qk4YHIBtOey/eTpEQo6rGXHYBNg8C+YjvMAPBdTWx9IemAYn6Gz5QenBedso3JFgifb9FZ/s60dIyNRlDD5oWBpQTg+V782d5lflO1CIgZTFtUtmCs3+cnrEUJDYTmnKST5iJVcRkNtkNFA6ShzKr1TqOawQ13yHAAvr0TP890s/lDghk7i9qJEXxdknNHENoAEs4Zi5Zx/pPBwHfm38ki5dGJ40dAgozZWqOqVBgae96bB0UuUenY0Sn1uTnKOUiNTo4dQTg+k+/D+xIw4TtzTfB3dvAgy4tSNmQ+sx94WjQGNr/TCeL6mtcg43yBswAAIABJREFU5yG61XAgNNvIfuFnDZD/qHlOdj2BZfYbU/PcemF7BObkcroPx4psUd5PBjngF9NYh5+AC6rE4nSEouj2xmL+kElF5nNsYQ2+wALiyRyyBaYyZnWYpZPEvh3yYNkmAD1BYBgCOgG0yj0B0FF/FMGxTynvb75jEbsK2J3RWAB+31iAYKNVEzOX4LMLEDGlcaSDz8bqBkbdvgpMJVJx+JnSNxpieW0dDx8/ExhBIJNjwjRFgcHDCfy+EAa9CbLJHPxB7xBMB6XpCgCxnx7eeyjnZzyeKR2Qzy+Vr1FtXmE86WA06yAWjeEPfv6n+Mu/+MdoNQc4OzlHo1pXQTqmttP5YWCD61qMyHpVBWZWN9aQysSVGnp9ecl8RxSW16WXOh1OxbAjc0PyLb2+mIYsSpZezKJN2YpeHeVqEf1+T87EcmFFcgAKJLZYuG+MIMJYLBTgmwSUKs5MA5duMxFDjvr5nL/XF9ca87t372puU/NzRIqMb4rj42Mxh7g+bH1nFhddwaAIWTsDFcIbDrvo9btygqh9TLvCdUonudMe4uT4Eusre/hHf/mPBZgznXfYG+Hk9Aj19o2KF9ImsKgQZTcozUGNb857ShCQ3cRi47s7D/Hk4Q8RX8hhNGBQrYdi5QzVOgsyFgVAM4CxvbOp9cXxpqPMdUXgdXtrH8tLG7iz/wDBwILS3cnIIvDHQlvU5o4nwtx6xUpt97pijK6v7aBV7yIey2Nz9QDJRB4LsSyoo0zmKCY9+KdjLEQCmA7oVLcRC/vQbFWlnUtty8hCEoFYGsvre9jcuw9/KKEigQTGbkpM++4LNOi0K0glI2Kh1usVBUBZDHF5dRXVag2V2wbgY6AoLkCJTCn2NceBKe2tRhUlycnMsLNJ6QC3d9DxG4xcsdFury8mNIMUhdyWQL6Ab4weC44WL1C8PEG3VRegoYKQnQ7uP3qAQCSARreJwWQoliuZhUenp5JAYNFKzh/OMwJ9dL6pKersaEpgGL9cIVaXDcKid5Q/KNausby4jP29A9mkUqksxif3gKAvJJBEqWrwYWlpVc8hI1f7bDojGYRoKIj+oCOggvsq2bVkrb57eyrW9J/88Z+KLdppNAXK8J1evvoKr49ea7/hNZxrZPyybSxc9ebdW1BXm5IX0ruNhlFrNbGytorHT5/rzEDgTEXQmA3hC6CQzYjZyvVO4IpA//L6BpbXNgSsJBYogRVDuVRBr9tGr1NX1kGP/TrsYtDtIOCfeVkKLtOMOokLyZRASTpw61ub2D/YV4GwwXAsAI4MuIuzc8kG/ORHP0Y6mdT8F/v4tiyW7MrGpgCWTHZRYAn3DQbdWPiyWrlGMhFFOh7BbfkazWoFt+USmMLIa1n8qnRbQWaxgC9+/CMVTWVdDmq8u2JzIxUIe/nydypIenr8HpurG7h350DBKzItb2/rePvuSMHMzz//Ifb2DzQP3bxpolQu4uLiDIdHb2SzCRRzXLa3djFiynmjhWFvjEwqi62NHbTrXYx7Y8STrFXgU7Bg/84dFewKRSJOzmXUF1DLFHhKDolx1+9KG73WbODZ80+wvbuvd+B5k6Bh9daBSyyiOR6MtcevrayKtar9ERBYzvW7ur2FB08eYDKgkwwVBORXvdHGydl7nF68R5GyUrOhGKkMThKMarcaepd8YRNPn3yCg7t3HAObNrhewZu33+HVq2/w+PFjrac3r7/D7vaOAtS8/ubqWnJezODZ3N4VCDnz+bX+vv3maxVT5XjevbMj3XXa7+5oiGaHxdJ88AcWcO/RI6ytbwvgnA4HaHHNlm6kRdzvtsSCVXBybRmhaASdbl9BkKOTY5271re3sHmwh6XVFWlxMkDJ4C2L0v3qV79EpV5CIOoTo3ZpNS8daEeyoCM9RKfZQbNSR0j2ywUKeA5i4W+uPzG80yllYJBdyuyDjZ1tPHzyQKAZC1jV2x3JnbAgKetoZNIp9c/h4ZGyeAhaf/LZD/DJD3+AYDQElmwZE2Rk4LrZBVpDzPpT1Kt1HL0+xOUJswhGGPeG0uMlEqACbQAev3iOZ59/Cv9CFEPqY1caaN220K61tdZY5C4RcYAfJUoZ8OPZiSA4iTqpxSRS2RiCkQBCUeDlN1/h/eFrFU7s9zrIZRxDmkUta+VbVEo3YrxzfQT9Dihg4VieR3iGY92Ipc1tPHz2TNlW1B8/OT7Er37x/+H1d98osMZ9gLrXBCJ5LqhUGwqo5AqryKSzWAi5dG7ufSQBVG/LSKZi2NzcQL7AOgmuIOZNsYxX332nZ/PzZBHLlwoEPxBqzB5kMwUFViingZljqop00mcgpo94jGdtt6/4ZiEFyqlLTYIDU6ApxcH/9waO8MEzLvd6FmYmCMw+oowHJY2YeUfSAQFksiGpTtJpTVAqXuP0+AhHh29UW4HgKNcu7R/Pj5vbOzg4eIB4JIHxkPaWGsMLoHSkAnflMr766ivPH+xjdXkZ6+urCsZFI8yuucLx8RFKV+fIZNOS9aCfwYA1bdbF5bUkmGibGViXD022dDAomY0jZh2Mh7K3a6vLuLO3r3pCDECRkMN1zCBYMBRFILiACZnvDMJSloPScqOJaqAQgGZQg0E/1gTZ2l1FKu2knWTrWAy+11fWDc+XoSCJJBHJGhnoxPMcZTkoyzMYTRTEHWGM7HISkcQU4eQEvnAXvUkFneEtRlOeATroD6totK4wnrLejQN5Jbrvm0r+RTJKIu18BKHIJBRe4QtKqkSMSQ+Adn6gY50yIMNgtcgY9G+njvVIYgZBbeEGM1ebysAmA1LMBzUA2jAR2mWre2TMfvqV9mVgmAE6BlQZmDgPkgl8Ej7gmJkG6PFa9rsBcpYFZoDTPIhLm2x4jPnVRh4z4I37mj3XgOjvA57ETvhlPuU86Gh+tQHLH/AWT7JCZ31PtoDz07AF+52BTrI9HjNcrPTB2AWEBo7BzMwbA73YN3w3B7K72g8OA3LgVTDg2bJwWAQsA+gMAOZ3A9MFis2oge98XL6jgfUC02ZOcoH/52et7wms2V5t+A/vaRiJBQU4bw0/MSDWxp/fObamTc520mZxDhnZzdbQPIhrmIg91zAn7X1dV8eH78iCziRZEHPgZw3DElg5dcx3y343nMP61dpGYN/wFX6e78z3MYKfAZYGHNpctu8cfyMcGn5m/cvPWIDHwFV7J5tjfH9eJwkiDxObB0bZTwbAG8Bqa4DP4WetvfxuuBKzQ/g5k1m1sbM2CR8kMTDo2Ozsp3mQn/fm81jPYh6AngfhLfhi78C/qZ8m+FDUUPPV0yl39tTVPLNrmQ1k88X6yEib8+vR5gc/Y8EnkyOaxynn+57PMICc183bmHkszLBH3tcwMP7drjEA2oBxs1fsW8PXzG59f56xX+fHzdr3Yb7/1//pvz9zUdaP2p5mcM1wWQSCD7EJaZ1OUI0PNR1p/t3Ykfw9jZKh9+woAzTNIDGCZECrMZ7I4nWgtZOVsIiZpTDMRwjSqYzSibgPDGmMhiNVns+weJMqsjvNGBZq473Ozy41oRfzOQ0OnQQebvg+PKjYwrDIzHz6g00mQ/Xp9BgbWYV1yGgaDuV8GOguvSpPLsQGlNd8iCBOHNOLfcYJYO/ItvB3bDN/Z8Af72f9YeNihRcMAOSmZdfwu7WL9yfji19kPZmuMO9nk/r7EUyOGf9melS2+D/ocPsdS83uYZEuTmo6RPY+tqHyfawwJJ8/v9nb4uI1xiK2DYztsn7iuLE90uL0Nj9ey2tUjGo61jPmI638mwG3ZrD4OYLQbBMjV/y9zS3OFz7n6pzsyCrWN1YFkhBI5rvw+So6w0NexAUwCDLw4EcDQ+CEqbU0RrV6RQwzRVTJgPLYx6lUwhnfoSsCynnFNhBM4/xg/0mP15Mb4aHW5Dh4kOXnlXbqaWsbQ5l9xf4niE0Aiu3nIZFzShFbzJTGxzlFAF8sHaa9TyaehITTfaceMA+0JLASfGHbWNxLbQhFXdp7gIwHJ8FBtvd4NEE0HlXVaQLd1JYjMJNKZtHqDBCJpjGZsnjEAmKJHBKpTYynISzmVpEjg5GltQka+fwY80Db6SvVNTgMIDyLYNrxoVFsoV3pIeqLIOaPoFYu4XdffYlwkNqDQUwnA7E5GIgiC44HTh5CXAS6LUeGB0fqYBKMILjf6jTF0hphgrWtNaXJb+/siEVGLU+CF5TSkPeJoIBQglT5zJI7wExZEK+GVy+/QrV2i5lXLKLbdXIxhRUWXGyi2iihXLvEGH0ko2k8ffQD/Ht/9pdillRKTJ+t4OjtIa6uzjEZ97G2voy19SU5qO+Pj8X+WllfQ76wLCeGLGDOnTs796RV65+FlRJbq5RRrVZA1tBg0JE8BdPuWXCI8/fw/RHqZGiFc7hLNtPWjlK5uamp4CbBqVEf/V5bWpxM7+aacs56R3ObDhOZavx6+OgZNjbIkqTDw/H14fj0EK/ffIP3Z4dodG8R9jMFEWLqMUOE84mawrQpAgy9IhsERy0o4vMHJROQSeTw5//uP8LG6haq1aaKMjEocHj6DXoDF2wi29Md0Noq0LaysqQMCFfIboxYLI29nSfYWN+HbxYVOFivnaPWKOHduzcCmALhoNbc6prT8edaZT8Pe0MsxJJ48cnn+MGnX2A4pFNcRrlWRLlSxG2Z/dxTkTUWJNS+43MMDgIJyYUsFtNLKtq3srSN6QhoNVrqX2p5LiaSWAhTLILyCjWMB22lGhNQqzTqWNnYQjCWQSSVx73HPxAA3Wiy8OUA4xELMrZxReC3y+BVEpnUAk5OWRDyAkvLeemeM/ulWmmj1WSRzqjmy9qak9SghEeJEg2NCt4fvsNk0MfPf/YzBYJ48KcUQ68/EpNtPOPaSiOZyADTGKhrT8ee79KhJnmnjk67Bv90JGYuQV1qoyczSQTIpmPl7EAIoVhEmQH1RgsPHj/BvbsPUK83VNSqXC7h8vJc6zaRiEnHmjatWqkLOKM0AvWCS42yUnA5ZmT2slgix+X89EwF6WbDsQo3MYBQLlYQjSaUml2+rUuuKpFOYDGXQzDAs8kI18VLaaiKNcyCsYORxv4Pfv6HuHfnHtr1tuzoYjqLX/zql/jdt3+LvjQ64wKUKWnCv1NK4uXLr1FrVTEYdRFPxhGMhcQAZpE9MgFZNJTzpNNt6/xCxuL2+prAi/NzVxiQQE1mMSfgOBRJSief7DYWttRZqtdEu1UTE+u2ciPHnVqnBExp95jVwXVGKRGeqwgera6vI53Nav/3BRzTgfrPlFshwHH/7j08vPdAc5dA3uH797Lvm3s70hemrBIZs/Teyrc3Aq0atTJyi2mEfNQLDaLbbMhmOV3VGJLZvMaZMjx/8g/+FPsH9/RuvonLgCJIenF5iqvLY1xeXqBavlbAYED7GY4hl1lGKp3D2fkViqUqfvSjH2P/zn2sbexIj5pkBmaEFG8ucHJyhIuz95KmoaSFAubRpMZoxOpvswCikYQ07Ud959zyrMX1zjF88vSR9nLum+yDhKeZ2KizaDHPaK42hi9AXeMNLOaXpCVIm0XQhwBX6Zqs9Kp0mhlQkBSJV/CTRe5YWJLgAGUttnd2EQoC9epQ0gfUlp9NhwKEqEvPIq/Utg+FfbLLlI9hILRWJfP/APcfPsX+wR1kFrPILwdRa0zx17/6BW5vitjdXsfhm9e4vrrE6tKy9JHpBDH74+T8Ao8eP9XaW13ZUOHEWq2OSqmMw9evFUi4f+8OVpZcwVWCO6eXRRVCzeXXsLq5g+2dOwpk1KplsbJvi5f49d/+SgV5yYh3NReWFQRj4IDZDmcXlzq73bl/H89+8IUYqOYc8exEqQUGF4vlKwzGHUz9JKowtZ970kgFQJ38WQCdelfs+HQyJYCfa4g6sKfHlKW5VLB0gUVS41FlZLEwZyKZltRKLOHkGzifWQSVZyqOI9ffzU0Rv/36dyqy9OjZY+zd2ZXmONmdV8UrzVky/cfUqL+tYNieYNgfo9/iGMalzztixkO7oSKKfPbevQM8evoCIWYFBcPotQboNntoVt15j2fEUICyDHGEfGHVcOD8Ixs7lowimghjGp4imY2jN2rj3eG3aDerrJuqoKGc72AAlduSy/BstTEa9nVmtbnH+5ujST3npfVtFFQ4M4JEfEFrhXb37etvUW7dYMEX0X7OMwbvT+Cf52XafwLGC1FmcQwUXBcQMnPSSQ8fPpS2tLG+OOe4nliDgOcJES5YKNHnGNSuuCcLA86QzeQl80FgmVlGnO86G/Sd1iilMUSeUUHABDbWd1R40oEdLKAY1Bn15cuX2qtWV5eRojwS/VzqRoeisrcMPsZTOaTziwrkEkokVtBrD1R0sNto4uVXv5PEyULI1YPQ3pdOYTFXQK6wgqVFBv4zkqmZ+SYiGrB/+a7nJ+e4vrxRPzGrhOcRZgWMZ0PJn1HSQ5kvmCIaYmHrNFaXlzTPQuEI6t02LorXuL4taV7SNjGDgoGFarGkoAOzZljMkZk3lM6jv01fiFkYpZtbFTgcTJi1soz04rIY0Qw8sL7J1c0NGq2qzsrcM8/Oj7G+UcDe/rbWLckttOHvjo4l/cczJ0lf/Epn6ZssqhYBgxsfpDunwM1tRbVGVjZXEUuHEFyYYuhroj0ooTMqo90vYjCsYxakz0DCgmNAC7QUIORYhMzeFBg5dbKDAojGzn+ir0KylQAOD8DlnKdtZl+J2OP3SabEbAvvR8Yof3aM2JAkKvizIzPFpKXOOcsihfSrXKa22yPE1GVhTy8l3+Ej0w965wauzYPEBvTNgzb8ndjBlB6aTHVPI9nxbwaEGjPTZbK6uW8sX7ZRWIXf6cXPg5YCVn0OWDeAzlL157ETrjkDUK1NBkbyWQLC4IBY+/1H8IvLz+f+ebIC7Gv2qfOnnZwKgzrzmBGlrugDUF5oHs/h8wSYeUFavpvA48l8fS6/7DflKw3cn8wBaw7Ucyxdzg29+4BSHI7QKIA26EBCnpPUZz4HQFugwmyjgfUGnjHIahiZgWg2ttZXHGNKeBhIb+NiICz7ge/O+/Aa7iEKfHmyp4a7Ge6jPhm7wBfvwbYZMEj/PBJ1tT54hrR2GphpxRd5reFrhqWZOoHWgbTzHbBu7ZgHjkkgNUzM1oFhMm6duOJ8xoA3jI/BHf7fyZo4jMUB9R/lbNwadwCtBR3m8SADdG1+WbCI42yAeCTsmMu2Pni9gauah9+TR7Ex+QDazkn9GqbFe9v6Mla5BShsnlp/swbXfIBARKuRA681r7wAl/U97TL9UbbTAffxDzV4BEx7TGELtvC5dn/ZkKnDnwwgp/3gvedB+fk+NGY339uCU/Pj+f3+tnvZ59kmC3IZfmXXuPX2sfAp28VxMFvEPrSxtbHgtbJPHpve99//l//xzCYH/2Bgo11ooKsZIb64IfguMuEAUYs0GNBoE8EiEdZBFi2yaJVVIWYb5lMkzGiJoeSJXPMaHkS4+GwAI15RDSLx3JzGZFVTn5fpgwIqO25ji7nCc2enrlgPU2L5d6YxWuEiSxmxScs+4O/M+NqgWKTTgbIfQXl+jpOO/fP9SKndh/fgIc9Y52RrzH/Z5HIMQAde811tUdjCsEVnhskWD+9rYCuv4QHC+pqf4SGG17INNrFtTHlvW5hmXDkfzKjwOjtQmgQH03LZBgNl56OtZtA4tjY5Ddjnz9Yu6ze+p6WYmNExY20Ljp+1gAnbRqkN2ywc+z2p/mL/2zWWVmH9afOI4KgqrofJmHU6amacCUDzHXmIJ6DHz5DluZSnRu1UbEEylRv1phwzbqwa+4GTSDHJAqZ5si1Ml2Z/s38knTHgZyIq/mKbhrWX/eV0Suty3AhosC1iZBeL+j1/pmM3GljwYOg0pb10GgdAk4HrDlxsA38m85QBF1uHZMTQYSCblfenRhrvTeaXReI+RKsYQPIqdjMdk2OztrIkpkG7Q83YPiZTSjS4yCuZCwS8aXSlcRdNIRrLYDgJqpDfFGT1bGI8i2J5ZR1rG3uSGhgygjhx6XbUUuy3BojOwoiz4OAghG61i8ZNE/6xH6P2AAssFFMro9NqoE7wdzZCSgxYbq4+HUY4L3g4coXKWAymLceHB1UadQLVZ5cnuCxdI5tPibXIKvHVekO6fpFwQlqy/L6xuo3NjT2sUHpAzvMIlduiiuG9ffNKchC3pSvU6jWEgiEw0MB08QUC4s0K3p8colInwBLG3f3H0jZuNzoYD5gSlpJzfnT4FpFIQJrIDx/dFZhMncgOi/stb6iSfLlCpl0FyUwGnz77Ag/uP1bK6u1tRcAHi/wdn7yVNvFw1MbGxqoAMs6zs4trsYvv7T9RsUSyoMmunwynYg622y3UGyyC5iRM+A4s+HF6eqYgHgOP8WQCoSj1iQNYKmwgkcohlSa7N4FYPIpWp4o3Ry9xcvoW1do1B1Xaf1ynxlxkSjCzBJpcR1OfmC08mNEx4DrNZCmF0BeI9eTxJ0jHGUSZIBqI4ap4jqOzb9HuNsVKJ2OaJ0pmuRB4oKb0ZOKe1xVQO0M6vYzNjTvIplfR6DQwHNQ0X8jWPju70D5BrWCCEVZdmiAcWfZ853sH9/Gj3/sJEok0iqVrXBRPxbJnSi3XGdeODtbUEZ1OxWJiSm1yIY3l/KqYl6uFTQHQXG8sFlivlrCYSoPc6bBvAt+Ea7ajYm5kc18VrxFNpjDyh5DIrOL5Zz9GJLEoTXUy3NvNCobDBm4r1+h2mliIh8XwIyvtlA6uf4REMqZ3UgHIxgCzSRiPHn6CleVlJx806OD05EhtIZgx7vfx85/+DEuLy8pumPkYoPYrdZcgBNfT1uYuRkPKq/hA9TMGZLudKgZdFgVqwDfpqzAo1waL/ijbIkxt1yio10IgiSBybzzEwZ0H2NnZw5gakpOJWJwXF+dK7WZRpAf374tBRiC0Wqlh1J/g8Pg9qu0qMrkMsrmcbOna+jq6nRauLy5RrZTFrLx75x4217dwdXmDZqMvJtdk6pde28b2hgrPUcKK43Z+diLg4t2b1wIq4pEoOu0u/ujnf4BPnr0ARgzuRZFLLSr481d/829Qb9YoWAky9xiUIbDMdO2L4hlev30pJudwMtDey2JyzXZXICMzAwIBauk72Y98Loe7+3vaVzgfCeZov4uRJeF3OpzLmwrSdTtDOdGDXguYcb6MBHZROoH/px4395smf8eaG16RWIJOmcU8cjmCbQxKbegQeXF+jtP3pwpoLhWW8eAeiy7OtJZoD94eHiqzIZFNy+ng/hiNRpSFQZ1gapmziNViNoXUQgw9FcRqoNloY8zDdiyJ4XSGp88+wT/88z8XC5wFTU8PzyX7wCAFJXgYdKOsTa9NNrEPR69ZALiFwuIqDu4+RL8/wtnlDR48eIz7D6iFviUnivsMwUEGk44OX+Pq/JSiV2LilkslpZAvL607jdJZCIvZZTGoV5ZWJVXEM6A0/rtt2WqSGGg3uJ+685wrUkYJEr8vAB/tejqNTC4v+2fgA1mQBLG4PxIcPD0iGH6KTDop20Dgrt1hOn9XOs1be/tik2LisojoODKYMBsPZDNLpTMUb04kU8Q5So1cBoEYgOh1J5IDuv/gGXbu7GEhzQywKFrdDo7efIvyzRXy6QTevHqJTquFpLR3oxiMxmJA1ltNAeBPnj5HPsdCqxEM2yO0mk28+fYV3r75FuHABBvrK1jKL4opTmZ2vdmVTNZibhmPn33KJDoFEPu9FmrlIl69/B06raoKho+Hfb032aa5wrKCPhdXRQHdm9v7+PynP0NOxc5dkTbWcri+uUa9UUKb92uWUGvdwu+fIZYIuwJ9tCWpjGxQ8byMs5MzZXKskpU5cwWIWAT15uZSgFY4FpbtoYxFNBYXEzoQIntuLHb90sqyGOoGqLQ6zISoCyitNuoKxEZiEa0vAmvKmoyGBPwOOnWUbm4wGwSxmCo4vfjFJSymsgKXTs+OFNxOZTJISmqtINCToGAunYdv7Jeehxh1wZAkGqhh7Z865uKABWx9E9U26Aw7uKlfIxAPAKGpy77pVGXzS8Urx4qL8AzaRb/TRYcEmY6TCCAQpCw4sni9DKku64mEY1hcWkY6ERcY06jWFFSq1qoiAUxpWzBGKpKSVjLtlMnB6ZzYd+ddFf/0OWeY59IHDx+67KNOxxUTTia1z/z6N18q2Mv/s8DXYjKtjAAWyiOAyEAZr9vc2lG9IALKzMrqd5kW3kGj2lD7GcDOZGgvnyAdzzjZsHjCAZJ+v/bm716/wl//+m90tt1YXUNucdExwSeQbZ/5Qsjml5Et5CQVQs1xkhhqtZaCCuPeAL1GC2+//U5BJIKwqlLkD2rvyuUpPZXF8soasqyBECJbv+Oy7do9yV01qh2kE1mXARFnBmAbzU5NwbKr63M067eShSATPOwxYrl3p/N5zEIBdEYDlBsMlBLUvy8/olGt4Dd/89coX10jtRCXnaUMG0F9FtkV8DZkvQ9ma1BaaobC0ga29w6QTOe1bvNLBYH9BOp7vZayjU7P3ovRlskyOJeQ7TthIJe65ixmRwkmym4mYgrQ8kxPXX360bks5ZQoaVPHxfUVItEYtvZ3kMglgPAY/Wkd7eEt2oNrVBtnaPdKCEZYXLmu4smmrRv1gEP+bKxo+Yk8ZkoD26Whywdnscs5VqvYpX3nrxroZdmsXIvybacuA9skCsgu57mN9+PcIYAvf3X0sag6/274BNeREckcSNpX29hXBjYZACOQ3GM/ci/mF9cK/Uz5VD73j+DnPAbD6/gZA6CNmMTziYFa8wC07T3GplX/TJ30hn2R6WrAnfmb9HtofEgcYv/wrME+4HUGqrKf2HZ7DyNpaUyCLBBLqJ4m2QWyKUGoz3ugJtkXBr4JzPc5cpSBWVxT/L1hSi4LwT2PzzDsgwWF9Z4BB/DyfdTPHiZhuAkDVgZAyxcemxavzwF+UQ8M7fccedAYsCH3eyM8JbOEAAAgAElEQVTSmS9uOAjlsT622QGAhjuwXeYrM5Bn7edYMYPB8CJ+ntkq82AhgXibL/ycgacGdrMIpuFQRsJjG7k/+bxsKRLp5vE6zVXWP/BIpXxvG08DD9kGV4fNkR+tDbYWeA0/GwrRK3FfvO/85wS2zmkd8xq+uwBOD9f6PljPthr2wPbRp7L1ZWvEQExbu/ZMGwsD1DUGcxrI8+uO72fAOn9vY2D3sDFikNcAWTc+Dgy3tTK/pr/fh7zXZEa5mL+rs65nTZ29mpfo4HM456Tk8AGkjmrN8W/EswhAuz50uKLhZGZfuN7Up2Nnz0I8hMy9n2GlfAcLhNg8ne8Dw970zDmQ3j47D2pbloIL+n4sVupmxUelCAsKmD2y8Zi/1zwArWf9D//VfzKzRff9KJ1e0Ft4xrI0FF2LXOi+Sx+hAeHvjN3JB4kpPHU0cHaygahsmJt8TkeUi8k2ABtMfidoJu1Yr6os22PgLjtF4Hgoqo2XwJlYxRMHyFE2gJsk04Bl8EMuik8GFQ9QTG9V4RZW+R068I5fNmFs8li7rBPFAvUmLa9jOq4Bnrxemqcevd8iWi4y5liy/P8805YAtAGvHGAzfGIHRt3k5O/sYOWivC7iZZPTtK5dkToHotKo8NBtzGkLCNjCZN9b8UK3kTqjynE2Q2PRU1sc88aHn9NGH3VALT9jMh8WzZrfuO1aWxj8G59nrG32u20ABnJbBMXG2oBQflbAcSiERq2i57L9BjDPR/J4f7sf22CpFg50JxDgIthkKfB9bGxIidCGMxxpflLrkgfDB/fuSxqDACZ/TzBEYzJlNVrKaZAlwiAAZQpSjmVZryuf0lKAHBO3I4CL2s9mKOcDH3wfgs0cRx7oCR4bME0WKtv5gaXnRcNdFXtnPG3t8iDJdxZbXFrBcQHQWltkbU9cBJgON+9JR4Lv6VKOneaz5trAbXL8DN+D2uvsWzLI6Vx0eyO3zgJBjJg/yjUe9CGTTODqigUcfUgkc8gXNjD1RdHrjtEZ+BFPryEQTmJ1fVvpkIOxD40mGbicH1P4hjPilkgF41jwxREahTGo9VG5qmLYGmLSG4idMh71lDZJNiBZZEs8YCvtbip5iTx1vDtNXF9euFRpH6twK0NWNogyKWdXpzg6ew9fYCpnNBgJSW6A4AOL2qQTeemF3j94iK3Nfemvy0kcDFR8hwDg5fmx0jvJfrutlZTyymAXgamtvU3175t330kehJvM0uIW7uw8QKPWwm25jqWcq9pO1g3PriurOXzy4gmodXZycqI+oayDLxDBMYHRZgMr6+v48Rc/R25xhYIwYg2RQUrgeNBr4tV3v5EzTnb40oqXOk8gsTfB5y9+ir3te4jHHdudgCYZ+fWK0zRud2rodGsoLOUF1lFrj+0ol2/dwTXgl0xAOlVAdCGN7GJBEgmUViJrj+DbVfG9CiaORn1JPdD5pCwIHU16EdVqXcV5CErvbu+qHdxoyUQjQMm5THazimUGImLfZxJp/e26zKJ7Y+zv3cXeLrWZeSAAZYfFRGdQwQHQPYF4fsTEBtrduadx9/upPUY2bVW6opROOjg4EDuOThABlKOjd9Il5ZpJLMRVfOn+/fti+F/dXKJSu8XlxYXYGsuFAlKZrEBA7jHHZ6dOb7g/xGJ2CXs7d7DNApzhuACHb15+iWG/g1w6g+loCD8lGxaoice9fYRmt44LyqyEQhjOAsgU1vDii58ilV0RCNmuNSS/0O3XcHl5ik67gexiWraf8id0LCvVopw8zsF4Ii3gajDwSRokHIiJsUnHmwB0h+zt8QCjXhfPnj3D/u5dMY573RGmEzIKoFRb9unBnfsq2kTbwHRgSoYQDBmSkd6uCkRbiIXEgiYgS6bh1O9T9tFYXksA3UEPMQJUu3cFUHHu8ovBlYuLU7w/PkSxeKm2P3r8QLI8LO7GKmIEoHvDnphWBBBon7Tnj4a4PKem6jnazSYe3n8gELpSquLquioAOl9YFYuNxf3IHE0mWHyphm+++Z0kAN68+lbBv89ffIq3r99oH0gl0tjd3EIhv4zJYChw6u3pa1xeMY3Yj93dfbFZaQ+b3RZuyldagwShTy6OBfaSqcr5MOgPBeJSEoh7C20p5S/u3bun4CRZ9+4gP5YMDNcLGWfJ+CJqzbZsBTXsae/iMZ4ryHbySUaEQXfaOCvgpH3V06AjmMsz1fbWjoICZGNzTyCK2CDwfeiyLPa2d7QvMMuDMgon52e4vL5CIBxQQIXyOZzf3EOp+domOIcBlhZzWFvKi5XH/iRoy2Ki/lAYE58fd+89wB/80R8qa6hWreP48FRBTTomDNrwHEdmD/VNORMqxRLevTkEax/s7B4gFk2g2mzh3t1H+MFnlNNZxGji0lAJgDHL5JuXv8Xx0VsE/FPksmmUijd6BhnU8IWRzhY09+/df4SdrWVQuYpz5c2b73B2diI7s1TIYWtrU3tzg3JVA5eGPp26QDI1oskIzOQWlX5PX7/RolZ+RIxGSlBVyiUUL85VDDS+4ApmMX2ddrNWbSG8EMfWzg62du4gKmC5huptRUB82D+TzTw5eY3BkIUF6wqgEszjnsaUd78vinxuHesb3DtXEEksiO3V6ZP9WketcoPazTXO3r9XgTox1KKU04PsYb3Zxvb+XXzy4jNp59Jqst4C9/bjw3f45uvfKqOhsLQoZibPBVz7He4Tw6kks+4/foalpRR6bWY73OL0/Tt8+etfoaPzUkp6xrSb1MhmRhFtMEFG2vyFZBovfvgTJAQ0unXP/fHi8hzFmzM0Ow30hk2UqyX4A1OkMtTlnmEwHijAT/3O+m1L+ssPHzxWwcoRtcspJ3N6poACpUpG1CTmnN/ble0haDFk7Qqm48+CiCzEsZwvSCaE5yyC3EdHRwIMO/0e3rx7DX+I86AmKQwHvviQzaTRat7i5N0xBp0hdrcO8OTeM6wurSMSIPNypD2IZwsGIxmA6Y8mSGeX4Q9Hsb2xhyBrI8RTjmUY9KTchhPMhlMxJMeDkQD3RDqG3rSH69tLDNBHq9/E+7PXmIy51usKGjBbwOX/TiXBxX7g+YZdS+iA85b7lwEOfP9aq61CdWTfcl6SMcgxsHM5z2HcX3mWPTi4p7MofQqCkrQ3DJ4xCMXPkP1nn+WZi2PEnw/u3FNQjv32q1/9Cr/+9d8IJOf7pRJxzcsZXJ2L7qCvon60dfQtdZ4cTQQcM02/3+3KuedZgYF4ZgDkF5eQSbqAxDzBgwU7/7f/83/XPCjkssqE4bNCCGIp5wBYAr1kam9sbQqAp6xwuz1F+YZr9xLNcl1BjcRCQozi/nCkNlI+h/JyzJIhw55B38hCCNG4A7JoK1i/IuCLiMmdz+b1/twHu8M2ajwzFM+0xhm4iQZCiBIwGw40F5hhFqRUC7NYhn3s7e/jH/zDP0EiCdTKPfyL//V/wenRW/jpJ5PpLp/QBS/oezDQEg7FZBsZNOJ+9+LzHyKezKI3GKq4JckT3GNop5v1ujKmKGFGUJU+HcecATdOKQZtmP1BX4vZBMyoUkBtIa7zIu0eAwVc1wxscW9d215HqpCCPzbDEG0Mpw10R9S3P0KtcYVwbKifxxMGTR1xLBRyACOLyPF3ygogQchLb+d3y0AWIOsBpuajMqg0D7IZIYeBPTGYAy7AzSCV/CSH3+gaPp/rQ/7N0EnYGdhsOACZ6gKePOCNfcXPsF1G0uM429/5f2NYz2cKq40MDLFAqQeWGfhnz7T7GQnL/GEDg/WcKYF6SuN5xcbmtJTngTwDc2kJDIgigM8zAsfVsWEdo1z+O4OUZCDTSZkrnEag2jAKnuf4jwFmSjvJ5wy48Yl6IDNtkvUB/eLh5O/WSCLDlvuDyEuUPZC9criTEf8EQo+9+lne+dA0opntwHYawc2wNILj7CcG6d34OlYqAWj2K88Xrj1uHjAb1kBXy8Scx0oo82S4iOFYFmBgf30Ebj9qItPOcg7ZuzkMzWNge2CzMcFt/CyIYFgHCRSG/xhwz/GW5KDnZ3MMLTBh7WDNJwM2eS+rsyXMxpNCcRKljkAo0oyHHbG/lQ3g6To7vM5hWAbOGsbQ87J0HFjtSHhuXrp1aJgB7+Gud2vjI1PWSRrxywio/LuB8Tb3+DOvmcck+TfVTfJ+b7iTBTMMdzPMcv6+hilS49vWM++jQLDH2Obn7fn2GVvXH9Z34KPEjWFbaqvJxcwxoO2M49a3W0c6y3mYm+7pYVTc+yzbYB60NUkd+x3n93yAw9pgc9UIpAao2zsZ/mrjYG1zY+2wWRt/zh1eb+Njz/Ysp74ZcD1vLw3Ps7/z+/dBcN9/85/9BzM5Op5+MjvDJiMHkl/z0SjbACwKwY4yANMdIAkwfExroSHjwWBeE9hexgGubjEZ1ds6gC8kUJSbvwc28mebmDwg8ToWFCOrzzebOtYCU1AVkXBgMHXNDCAkcEhHSxq+va5j0vq84odz9HFbpGJIe1FMA8bnmb4cPKdf7YBj2yD4f4saWCRzfiOyDVSbkKdDxWsNiDSDZhEh/s2ikxYVMbCSz+Ez+J39zAM0DxTsHzrjtgFb1NWMoUl+2MZuYLEZELbXgFw+33SBOT42aXXPIIuGZPRZPtPAeWunTWLed565bP3KtrINtvnZJmBRUYugmUG2dn3Q4JpNPgCqZsTZHicr4cBfm89mEM1Y815kw1JegEwvA6dl2Cbu4E3gmPchM4f32dnaVpo3I/Xsc87B23JFepDasILugMLMALaR2oMEE7gR82cr9sd28YDFQx5ZyTbvbQ5x7hEo5lxlgIWAks0zXqu5LskMdxDkOxFktmioHcSzXhEYjgPXAaP1/GKKoBjZY6d9RQCa9+f6pXQFixXxEMjns+8ZUed30ytn0SC2lYfPaIxpf34dyMkscgeCgQAF6hKyLY16W8UHd/ceIJ4qoFZtozcKYuiLixFEJttCKoNejwciBq8c2ysRWUBoFkAisIBAD5i0gE61i8p5Bb1GG77eRLqnk9EQ5VIR0TAPQJRbcQ5/NJ4Qc516jywiyM+xkB8BpW6PEgY93FbLYv2w4BMlKyY+RvXJuHLBJBbP8U2DyGcLuHvwCC+ef6Yq4ATC2mTttMmSP1Ua+nDkgBBKkPRZqKxYEtAdiUVx796BxpxgFAuHsc+yiWW8ePYF/P4QLs6L0qvleCuNtl1BJBLEs+eP0BvQ3tUQYX8EI2h3KaPxXoVZ7z14jE+ffyad437HAbVySAJTzCZ9HJ+8wXXxQoxYFnFyBxMIgH728HNsru8o0k3WnooXjgfSAr66OhOLmRIeydQCDg72kV7MKSPg8N17AbCD2UQM7Gx6WfqCmfSSNlF+UfaDWtOV6jV6/aaAKva3iiHNZtKQjJEZORij1+lJU/GTpy+0dskO5XN+89WXWgenZ8daj9GgO0CuLS3Lebi+vlKpGhYT+uwHv4fphHULWui1O1qzRyeHcpI5j8n+DAYi0j1lgUjqfvf7dKarYvWSFbixsSndVDGZp2NX1OnsPV59+1JyGCwURXb1/v6+ov+lSknBil6nL4d7Z2NX6cdMrSLb9/j0vXScWRiPev3bBIukL8wg2gLevH0p9igZI5P+UGnsucUUEgsRgdCdXhsX15eYMVg79SGaWsTDJy+Qza9KSqDbpM53DwOy40pX6LScvaB8FZ3d/qCt9GhqXJO1R9YSQbx0Zhkb63uIBJ2G/nDQwcn7N5LO4BoaD/rIU6+7sCKnlrIdZB8vxNICRH2BINZW1pGKu4wTJjATuKD29HDYlqTHZNxDNOgX2ECpltFkqAJIO/t70h4mqDcLBJFfXsLe7oHaRgkDzg9qxXK+89rLyzPN5/07tLsx9BgQisZxS5YeU5dzGYGB1Jjm3KBNZ6CJOsJkAu7u7ODhwQNpY56e3SAYDGFzaw9b2/vKuKA+8framvrryy//Fv1uR+xBpjUTwKxXa3j/7lAayff27wgkJiOP4GupQemISwWEHj95Lha3mITUw66VNec5BykN8fTZIzx58gSvXr3C1eW17CkLkfI9GWzheiJIzd9zvpJdQBvKfYXjQPCR8/fm+haV27rmoALv7ZYDb0N+VCqlD8WbaIfZH3LgqNvr94ttzHT8Bw8eCVRgPytwOp0JFC+VbgWwLGdd0JNrkSnsfCfKZJDNqUN6LCLb3x/2lL7NrI96v4IAJtha2sT+7p4CqJ1mG/3hWKx3guC0g7t7e7IxlLTg+SuVSot51u44u8A9w+Q3WPyFhTDpWLJwZiQcR38ywuraOp4/+xyLmXUBp7J3IWq1jlQP4NtXXyt4xMJs3CcZ4OoziBpYwP1Hz7G2uoVcfhlbm+u69+XZGY7eH2qtc9+jNBBleBS8IrHBK3Y8GfvEZF9dp676isA7MsM5n60OCsH/VqMh5v9sNMTm+gpm07FkYQhcczxOzy7gC4TxxQ9/gp29AxXPYrFeshnJYh8Ne3j95mvc3JwiHHFFYhmYIIM6t7isjJCAP4ZsZkUBwKXlFWTzi2h3W9rDet0Ori+PcfjttwoAba46qR0Ce+xj6jFfl0pY29zHk6efCCSjM9rvDKWnTB3hl1//Fq3GLWKRgBjcZHyzIOoMQZC4tcE1tLeH7GLeBZ76XVydHePLX/+13n19lSn7TkufNia/tKyzOm375cUNmt0+9u8/we7evuYavziOnEtXNxdO1oHge4/nlinCTDme0bEdqwAr9/DALIxJfywAenN9HbPRBOPhUBkp7AfadhbF5ZhusAhjNuMCp660pAfmRwSQsxiiCqUn4tLPLt2WkVlM47vvXoGyKQyosqBoYSknG0MwIRiY4f3bI1TLdWyt7+H5wxfKtkgvJHW+4pyu1JmJdIJWj8DlTMXg8mTNJgtIRJPIZx2zmGuQ+w7nwqjnMgT5jnTmyW4PLfhRa9dQatzg5OoIrw9fYTh0DFIRSpiB0moi7GehuKHsKCV1BD55sgEMeiqQG4mIQUpAlYEkFl3lGZ9MPxfwdTVqyBTmeYPnS4K+ZPJScqVyWxMzm4xfBjkNBKHEmfZaj8nItXL//kOB/jwrU4Lj/MLJC83oWxFQpG43gRkaCNUMiQn05J7MTZ5p9QTpuT9Qj51a1AyGrK0wE+2u9KJpPxIqcOj3sng7ylDhvv3dd9/IJtKuEPSmzclRzmLmF3P6/sNHeP7iE7WB7168utFaffvdW1wdXygo/uPPfyQgfDieaI8a0Ka02yoAzPk49VFyiyxhFuslqMB9irrtS0gns56cCFfxRMUsqa9dqZXw7uglGo0qomRVh4KqMTBQMewFFc9MLeYwwAiPnz7Bv/NnP4M/CtycVPA//0//Iy7PjpFNuvpMZDzT3kuWJELbEBarnBgK9yaytR88eopoLCmwn3r3JN2w/yVnWLzBN998I99RfkV+CetrmygsL+tnOtQ8f1V5VhqQvBJGOBZEvVpWkFhMOp5PogsKcDLTJ76YQrqQRjwbgy8ywjjQxmhWx02ZZI1zJ8ExvpV8mAPOvHRyopDeKZL+sfnLbAfnuQGTzv90QQ/+TSCK/6N26bzvbhrAZJALjPEA6PHUpYkbSMUABW0+PQDzQQ3cFBOVc9ULljnQxWEdfJb5uJb2bkAbbZoBZ5z3hrfw7zFJUjjmpYFaBnYZ+c98dMM/jBErrGbsAMoPYDM1vykF5el381oDIh3G4JjY8lUJHo+HCigbCGjPVDa5914GsIt0xgwTr695vdYtN1APQyIOI7vhZYNzKE3WQmtz7LAKBcMSXK8fJU1E/hq4NH4DAg3Y4lrVuDG8q2c5MIsAtL2/zjmev07bxucZE9gJ7EBZOZw/4YC7X6PtpDrZznmWtwHvBkZSUoSfN1CTbeW6sbGwMSXAaiQ2Xsvzl2EiDluZL6xIe+MVS/cChIbXfADtvCKY/L32Bm++q08ZtBdx0M1h3t9AVr63gaxGsDRAXf1C+y+czGEPbLMFcfhe84RTN97umnmMivenPJRlrfNvhhWybbzO7mPjSIKctZPtIrlL+AILRnqBnPlxMCDU+mU+2KJ38IgVBory7/YZBSC+V+TP1okxillw2NakzWtHrHVtMiCX//8wF73+EgE04DHuvWvcHHQMZQNjzV4YzuXmgdM55/tbP2mde4EknsWsrTa/Bd4qaOSCMZojVJTz2uYCeE56Zt7GzIPPNj/Ypvl3tPf8YBs8BjXvZ3aHn7H72j2ttprhfPw7+99s2XwAy8Bx6yPhn//sn/4TvQl/MGapGTAeGEySwAy/gaLWEAJFBhbzd5yMtkg0gFRZ8+QkbNLbxuB+doaOm7mBttbBvI4bvgHQZiT5ez6HB53ReOIkBMIRt2EMXMSNkTh+JxvMjIWxbPl8Mvlsclr0j7/nPXmdaZ6ZA8e2WT9ZVIGf5zPtQMe/u0XlmLWm3WSgqjGWbZHqfmPnJPIztlHZQrDvOoh6oujG0DZWsH3nM/k3sXNVbK2uhW46z7ZB8nNMC7EII587b0AsasE2zhdC5D3ZT/xn46DFPnEF99gHBnryPQ305ebHn/k8Ohn8bqC5GR2LOFrUnXPNyVQMPoBV85EdY9Rr4/bzoNpXu0yg3wrkmWHl3LIozvx93KbvIn/zBwi2kRsd28cDgs01yZYE/XJWyAhSpNzTe7spl50MjUVvVWApLHYPD3Vip8AFU9jndA4IjGmTWnCaVjpIegU72acqxMUgizcfTSean+P1BC0SCy7owHHmuNJJ5b14jVuLjj1A5grnJNl2Wlde1Hg6cmkhbg66wwmZLDzQ8yDGecTrbCNg++TYMJVXmlQu1YUHbuocMmCkAytT8jtNbexiSHcGqDdZvGwLKxs7AkuH0wj6vigS2QISKaYyBzGdhZFMkR1LDdaA0iUDEyBEyYLbKTo3HbRuO2jdNCW/Me0M4VN15KGKxpB5R2dTBprFxRYSWhPUlWW64dbWBjY316WvyCrn1IsmUKTij+26CnlFElH4WDwn5QUxai3nmA8m2Fjbxu998WOxcI+OjqWlzTEiuDseMX00o3tQ7oCHu2Kx9EFfm6ndPFiXqzcCnSglUchu4tmjF1hZ2dABvnpb85h8LYFW5coN7t3fF7ONc5UAtNLrgmRnD3B09B67+wfY277DoD6GfZctwX+xWAjdTg2l0hVu69S1vJaDIDvI1KcBsFrYwurqpgquadOQxvlAAGL5tqhCiAtxHpInyOWzWF1ZF6Dw+t1b6SF2JtQ49iOdWsTe/gMxC13BoiEGk57ShFnQhjrFoZDbC2hjmbZMRtPG5i76/QGqtw08f/IpPv/8C6wsrykAQNbxTbmI45NDFXwjwBnU+gpga80xWMlabnX60oZ+/uwzgctkFXBMuO5KpWtcl5jSXXU69r4wtnf28OjRY62J4vWFigFRGzYQDOn6Z588d/I2457ACzLA37z9FpdXp7i5vlLggraKRd1CkRjSDLLIRwvjyYOn+OlPfy5go3R7q/VMNh21hfm1mMw6h3s6cxrr4xbevXmFerWhwzcDO+trK0glmDUURqfbwHWpKAe+z6i5L4i1zW0sLW9J+9ZPwL1Wl0NLUKRarrqDd8SNc7VRwWDYQqdfUwEn2oVUOoOHD57j/r0n8PtYqLSL09MjHB5+i54YtSEVshsNh8imMprrvc5Ie2ZucdVp7g6dNl0iykOxKyTMvVfF8MjC7TQlDREJ+cXGpd4lk7nZXzt7u+gM+kqBpxOczRews72LRCqtIAgZwlaXgQxgFlNkMIL9lZVOORCLMvMI6JGZnM3gzsE96ZhyD6Dmfq1yi+OT96iWS5IZeXzvkQovXl6XZYvWN3Zw994jhCNpFcIjoMH+O3n/TvOMLFamt3WaDdn8dqOOo8NDaUrv7OyouBe9iVKNLP1bhMJJPHz0VCndfWZnkekxG+KSQZw27XgVT588wKc/eCEw++3bd2I/Z7Np2Suyx8rVitjzxKKoPe/YVS79N0GneEpNyyhY2J39v7+3h0JuUX1DoIv27t3RW9kYFhxlcIp7mYgEk5mCEnxOLBoVYEe7zYJR7kxQ0T2pb9/uUAoiILtNO8LgJyWNaOvJPqUURI66qUS//TOcX53j6P1bXF6fYog+lpMFBWEYCCJoT5BLGVw8tw0HYlTTldT5YUDN6KgAX5fBBuRyBTmOk+FY+1CP+q+jqdabzqaUAkklFQzcXn+gYpg6HHta/9QQpoQRgXkCD5J+8QXE2o1FU9g9uC/9chZ13N7cUsFG6t6eMVvhmlkflAMaaWy4BypteuQC3dOpD48ePsGT55+IdTyaznByeorrmxvpx8uJ63VkJyivs72+gkcP7uH66gJff/07ZGgrpj4cHb9HKpPHT37yx1hf31I/OAe8L6+CrMhX336Ft2++FqjFoqrOMYxI85ZSIgxgsigqJVqoE85ATI+yPa262K9Hb1/i/PQUvXYdy/mc5ridD+l4dnojLMSpCbuNRDKjGgCUpGPQ5uT4SEB+PEons4nxsOcIHckU/IEIOr0+ltc28fTTT3VfBr6YFXZxfozvXv1OxTVZHI0a/BzXi4sr2fTNjW2xkCmHc1tv4eDBE0Tjac1TMvF5HiJo3O5QOmaAq5tzydewD+js8R5O9m4qsH4hmEDIF9SZjMVC6QcEFRCkpvIExZsrZakwQLO6tuaY9426wEem7/d7JJHEVM9iUVIgE92LAelf/PKXSC2mFHghYWU47Old7xzsaW1SY5rawbXbGmZjHzbXdnB37z5W8qs6l5G5SVkRPu+K0mksoBpeQChG3fklFWXOp3mWXJNN43kqm2IhRuoiT8GzGWvaUFomGA0glvRkOBpFlOslNHtVtPu3yrwajwaSFKtXbjGlVATPtf2BAlTy1SjFNqP6PgnVPBMGdVYVWzEaxdraus51VqvEAZkRMXwZ9GB/kQVHQJpnQhZBZZpRNB4EggQO9QqyNTyXMjPLgLjV1TWXRdhsot11MjMu6OUKI3H/4LlA9aXeFs0AACAASURBVIR07nZnb8ri8f8ic8RYeDuiwDKddgZZt7fuYHVtDyv5DQT9PMuzqJhzklnklpryyk66PJX0BQsnM8DOAIW0bSNRrBRWVST16fPnCpJxjTFYHPSHJbf03dffUuUYP/nix16WgE/sZ86Zdq8t3f1i+VyBv96wLamY3pA2Mg4qvGTSLMK5hZWVNXfuJkHKx/fuo9Vr4uKGtQpKCFGb2u+X9Ef1pixpAEqcZfIF1Q4gA3p3f0cyZpSl+sVf/ZWCPPFoCFvrGyq0yflTuimj2WYhWrKxE5IdI+i8uraJ3/u9HyO6kBJok13MIpXwip7OgO++q+Jf/st/pUAd94mV5XXs7uwjEHLSVJwrtNn1+i1uyjeSkiNzud2pqvgkv1gnhtJOKdYtyC/CHwkgXcggUWDwZIbBtI7+qIrbxiVuqxcYjmsYTeoYz7qSgDDFCBKCJJ0nOUG3/3F6zYNAH4AOD7ji8wWCBJwNngda+Den+RyRhInhErwvg+Lm18vP8YC2YOijLvO8vxrwGLgG9vAsyjlsPjTnPPdN/t38/fm2GAjowKeu/Eu2x7ARe0cD0Qy4ngce+TvDDDgmeg9qfQ8G6jP+jc/memM72Ca20fAV5wMHJU1I/IUBKANNDZhin8zjEAZamka2gYUEoDk3yIAW2EQJRgaoVbg+qMKulhWv+T9xWA/vzXc2mSu+t/q591Fz2wA/kc+8IqoGQHOtC3ScA/Qd4EdNZDJJjZHtJBXIrBe4HnDSJH4uAha17roCfiSaGeBogKGBfCLiedgO78U28xpJBXpavgbMGhZGP1z4gaffrTnogYOGezhfmzUfHFgpQG4OEOXPZNwbEdS0oc0fZwYb2yDJLg8c5z0FdAbcextpjfdQP3rAouFIvJeIaJTR83Amm8v8zs85cPojGGtYlAuAOEzIwFK2ydaTzWUDdK0P3PMc8c2wQMM+7D2sLQ5LcMEB4TIeudPulYi7rBf+fh58druR+7J3ts/Z7wTUepkMBpTamBtYzGdaIMae6XAjTyfak6CYB3D1HA+AtvYbiMxrXb0RJxXFYKqROw1kF67lsc21pDx7Nt+O+SCYtdkCAPOAvtaItzbn7addY8RTvtv3P8f7GGmUf+f6NBvDZzmg+aMskM1hsx1/Z154QY/5vpN9+W//8/9QALTdmIdMA0wF8LKATZsbq1/MD4vocPK4mzmDw591+B4wPc7px2gy+T12ilcN2aJxNuAmYu10xFx1T+tofpYHXU6CDwbXA+n4Gd6DKfJsB1PIjHGgCJsX4UokHevUgGHJBpAByLQiTwuZ72jRJdPRldPiLWA+R+CiF3mwCB07kEAHjYixUO05Nllt8pjRsI2E/Sm2Vr2q651er0sHYHvMcZTzmUjICHGicnPjdWyPyUsYu9mYvbZQ+S4cC44b72MTyMBYtoV/M7CXfW+GgZ+XZhwdX08OxTZSfheIz2J6TGv33kWSDt7GZRFY2wx573mJDL4j5xfvb5rYHxenM8oGdtpz2Q6OCfvDAgTU9NIBxe8Xq5fgBZ9DJ0KpNp7uljG/rQ/YHvYNgRO7vzsEe5o6fgfcJhccg4xzkwdrakQSnNrZ2vTu7/5WqTnN5p6nmU1gheNApoH6a+iAW95fxZ+8eU7dVDJmHWBoxn76IehCp5f3tbEyGRfOFYHYra4noZHzjKIzEm4z5nxyoDbnM9vtNDs7+lmbV8dt+GZ8jNHPdUsmNPvAAH7bBNjPdFCkhRimI8P0mbgcOqZU8RpqYWr8GmTHUKsojNGEtiCA1Y19JFM5DBHGMBBFdmkDydQifMGoHGI6ggsxnbXRawLTPuDvztAuN9EuNtGr9jBsjRGZ+uHvTZQiyaJXv/zlLxAAD3MhRfe1bligNBDA2cW5xm9piRp4GR2Y6CBC6eNN1Ft1Obq9YRfBcEAsLRZ1od7foEvJlC5urm5VaGh9edOBOe2OHBmm/DMVjoBvvpAT25MOEm0b9To5/lyj6isCiYMuer2uWHP51LqAwL2dfd2ThS3dAaAnoPrk5FAp0HR4OfZ0fNjHTCMn0Pvy21cIMNC0kFFxMgLJdNQ4dqtrKyoGVSxe4Lp8pQCFDqQqahEVmzKdKGClsPZBLoljRiaVdKxvS8B0iFSWjltHWpoH+/ua4wSHp35gEg7gqlTGdOjD7v49yZNsbu9p3RHQO784wU3pXDITfH+COnzGIVlj1TrW1jcxHo5Rr7bEYn7xyWdOO7LbF5B4fXMlJhzvQXbjdMy+GSBH/dVMBqORD+3uCAvhFLa397C3e0/sdPahAgPVWxUr5CGNkgn8Hdc92VwEkFQorFjEbMrDWQjxhTTuPbiv7JFmuybmOHxDnLKQYvNWaf3hCCPMYxyfnqDbH0lTMeALYTby4ac/+gP8xV/8mTINLi/bAvbIYGaAgxrljBIQaGbkmuO6WEgo9f/q4lq6qAQJNgsbkuZJJOJKvWda7IhOAq8la36xIMeUeuEsKkWnmu3hXCteuiADtcolyTQZKEW70bmRVi8LIPHQ9uLF57h39zFCATKlO3h/9BYXl+/RbzfFvI5RL73Xl6a2A0JYfTyM1ZVNTwZgouI5MRXacGmXdMDJHibQPZG8yQzxhagCHxeXZ8oDjybiyPz/fL1JjKVplqZ1rtmdJ5vn0Wf3cPcYMzIqMysrK7PorgGQgKZ7x5IFC4TYwAIkhNj0AiGE2MAGCSGxQE2VWtBC3V3VVZ1V2V2VmZEZ4Z7hET6Zm9tsdu2OducJPe/3H/NbIYSFQmZ+h////m8433fe8573LC2IOSEnO1sUqAXbCs1P9MDRGCebg8wQwE7WzJs3e3KAAaB9L4PJVas2xbZ6+P5jKxRDMTPAJsCw5y++sYO917K160trBhBC//V7I1td27Dbdx7Z7o2H0i5uNkcq/FcunVq9UROzMY0m6PSU0vgTUzH9/vLXXyjbam1lVeyfeqtpl3U+n7Z7D9+3hYU1jRPstdHUwEqlM+v2G3Z+cmSzMzn73mfflZPGOicgdo40TiYtJh5BBvYLGPXlWlmAJ0FK+gBWKjq7pJpzb9Y4Z56N1TVdS4e5eMy+fErhtLYKlbKvurRYPhOKJNerTTn7t2/fFRiJLW+2KFRblRM7TZGyXkh1hHEd9kb2+qa0/YvFrOSZmJto6sZTcTGhnzz50o5ODgXmEggAcOEaPAPBWWdj4/BT0Bf9aPoB2Q8Y7cwf9onmVVfg90y+qAKxMN7Zz6TRXD5VkaLuaGCZXEbzd2vtri3OrmpNd/qwIzsCmwgcBEDmVNr2zBv2GAChqQTyOibmO9qlZMSooGjp1I4P31i5fGFTsbGygpiDYjBFUkEA4Y8ffyDWJCzFcrVul5WyQB8qmiM7RQCAQp4vnn9lu5tr9ts/+C07eLNvf/Hnf6Y1RJEs+ptiYJ9+8tsqDHZ5UQ4pjrjOyoob2cXFiYJCrFtkSUZDmC8xpdMDLBHwWphftkJxVkEYnbspMTzq28XZiT198rmA6Gr13AqZnO1sbWjMYcHHpxPaQ9DsB5SCRY0ME4EwAndnx0dWq1Zsd2tFQPr+/l6QTppDciRll5W6pTJZ+/i7n9n2zo4Y3pyNDt/uKfugdH5qs8WCzcwWddYgE4hADbaJLBz0rrvDsX3y6Q+sE9WVCGfblNYfwdtkelr7B5q6FGBMZ4PTBmDC2adcKls+kRfouDi/qDMfmsI6ezavLJtK2rOvn9j5xZm0m5Fa4PunF+di1iJBgA45hglNcgLE4Uyatmwhb19//ZXWVjafMQAp+oDMKiSadm9sa/0+f/6N1So1S01n7PbNu3bv5n1bmFvSeU9ztnQu3Wud9ZE9A2xPZqV1n04VbKG4bLs7tywbETVymaTkkJr1QOZhnyAg0um1LJGbkvZztV0zS4xtfm3GplNd+9WTz+3Nq5eSO6kC/pYv5VjDMIb5LNtg2O+QMi8/rQ/wNBQYzT56c+eG1quTS7D7sLSkrVwoWCFTjAgkKWU/ff3VN9bqNiyVT6iwMYFCzsHumBLEw0Y4exU5DM6b7G8wvNG9db/pHYGFwncN2SQAMsB+Mg4E3AAIAwK59Fs6a4sLK3b77mNbmltT4LZBrYJBYIY1Wg2rN6sCydnHKfoHm6FSLqu+BXvmbK5oy7PL0t0mgNPuANpREHbKbm7fstnigvVbfauV6vbg7iObmZmXjcT2sm9Rn6E7bIZCy69fWu3q0mZn8zadmJZmMxInBKjWNreCPUxMWY8sIIp6I4mTiauALsQJap3kkymL9YdWK1H8tK99gcyTwtysFSko3oft2hXr+vTkyKrlSzGYIcNQxwAbIAD9+DiA0IlQ5ArZH+SL/t7f+wdWXIyZdQlgkjkjSWSBay9fHtjPf/5LZUSRDcHcVJFhZD1sWsXuJNfQbeg8RXZcqXJspfKR1RslSZcxV+SnZ3K2sLJgmbm8LW2sWLoYt1iyb/VOyarNE6tfAWCfW6tzaZ1BxcaG9NJUZDsBXIIPEYCrACJFv67BGPdBKUrqwItAq0gj2sG2SRyC60FYCsSliC3ImERkHM4ZkAPkRyeC/+f+sOMNBGgmfXn3H6VffnWltiiDL5I1cGDKfWsHtmi/tNRHQYLTpS8cHHMSF++5X+ykIl5zX59zpkBG1VIJ5LtJgNRxiEngLvRrXOcMSTbGAtjsfiNtdACQtcf9vN34Ow4suf6zxsoHahSAX4BegbWpcH7z/4eRhq2zJJ2l62c67KbGO7qeYxsA0LR7TOFGZdiHIANnJge+wpwIr/NsXINAdmh/VCgvGTJCOIfzOoC4gO5oXB2kc7CS+4v4FTFBubYTF/0ZJuef+9GS74u0w30O+ud4Dgf8HPB3H5HXnaDI95EGcfDS2dgO3idTAcjFf3WWtQO4Lj3iOIePmWNaTgx0QJ1zhc9xx3BU6DCVirITwrpxXMGBVRjo/iNQkw0rGr/JZ/N56PPK15BA4Ejmxe+r/Soi8jmR0fEj+sZf4365bCiOO/ld71u/rs/nSYDU7YMXy/TPOl7HfehvgeyRPImvRR8Hzat4yAxx7O6agTwMmRH+I79EGSqm9ZnLhRpVjqN4kMH7NRHVnmOe8+N42DXQH61Rf8+/51iY5nSEMfna8/FwW+S4l4PZk+vUP6tgElLKkaywByU8qIVf4Mz4yT7we3v2iNZilBWhdRcFH6QBzcU9OuaGzUFlB1m5OA6t6/06W5c0KT+4CFyJiuD5hPNqnN6A0OkBZA2LORh6jyJOdgrXZSPlunwPw+4MWr8/aaO01Yvi9WAC4DBExdf4npi3aBf2ejpc+6BxfYpFOJgenKCQZhGiFEHPhuvL2E1UXPWFQ4Vr2sLGy3d4DgdKfUA4eDkw7+B8AOly1oqMhwPs3MeNhNIshsNrXWkfI78Gz8mhz4MHXJO2OAPS3+M+tM2jnLSPv31TmTSGPpa872Apn3cmvBtPB4cpTuX95xIWHjVywHVycdN2wDmug4Fzg8/1eB7+zXU8SuYgu1+D/nBWlmRdomqrPAv3A0ziswDrqlodbQI8F+1k06df+AlzPYDX7xZHYLGj3czrbKD0HxFNmGYUuMLR2d7c0JgrgjzsW7MTtMzLFRzfnqVTQRs7kQ4yLhzjGKfJfqd9gEvMSe4Pa9afg7YBgPJMgDFBGiMwzX1z1mfrdX3G5yt9EzaskOrETzBuY+moMqb0O+tBRqIb5quvv2BAQyCCe1HYxceKa/F9v66KgUoAAQM5ZRhNUi+JrM8UCvoeGt0w4eIC5PNWqXVsbm7F8oVFG8bTZtmire3ekY4lGtG5AinxyEMAKvN/14YU3OqPbVjrWeeyZe1yy/pXAytM5yzRG1uv1ZXT9Wd/9qfWbTVscWk+GPl83q5aTUW5KWoWHCA2t7GNOSD0O5bPpJXey3j3h2ju1m0IUzORFFMaoBLWIBqi6DRXSmidjiyXLAigAZiiH51hg/OK9ANONwxWwD36jP4lOBLWih9sR5ZJzAhIQb+SQxMgOfO3ogKAVev1W2ozrDDsLw4F+lKkSJKSenB4KOAxZoFBRKoqIDXPuLuL9vWsXV6WxAQDUIaBUywEvdwEWsozi7Ywt3zdRopeMMcBbgHS0QNOZZKquE6Rnls3bwjAFqt/1LP59RU7uyzb2cmFJVM521jdsvfee/9aAgdmLWyy0QBA0mxutqi1/foVRaLOBDiib5uYStnO9i1778EHAuIBwZjfn3/xc2u26iqkVyimbdTvyJmc1iE8be0Oen5xK+QXbG1t05YX1q2Qn9N8dBkDgAyiGYB5gAakRLPeFMSK0vdhNgLE0B8AmmIPl8+tUg8MaFLhKchIujN6j4Crb+n7as3y2Vkr5hZsapSwTz78zH74wx+LEc4BHQ1cnh8ghaJg3U5bDEMAG8Zm98aGnZwARp7Z0eGpALh7d+7IfgHYA+ZelC90yESygoDI3MKiGMA63wxjlk1lBfxR32DQj9m9e+9ZNjMbIv/IMpSP7eWbp/by1TNrWt2Kibx99Mlntr6+pTR+CsVJL7ZcsqtG1Ya9rorvoYeI9iYgOhkAHOaRglhbQas5StvDkyUMyd4D8AzAgE2l2AwOgw3t/Pw06GCP+zYzP2uZQl7sMeZ7PjcjAI7gGIcy2PCnJ+daB1xza3tDa7kS6db73iUdZRXQMNvc2rG7D+4HOaM0B2YYxXUBylfVmkDQQbtvS0vLYp0CZiwtr9v29l27cfN9gYIqcFUvC4AOxRQDg3s87CnoACA/Wyza82++kRQLQCiAL+up1mxZMpGzRx9+YqvrO0CA0kZHhqPeqFizWbbDt69kbz56/7HNz82JvYntL52fK+1udX3D5ubnxQYHJKqxl50dC7xHqgVGN1IUs4WibW5sWC6TtXQiJZCGwJLOJ7GxvXz9SrZufWvTev2+HR4fCjxaX1mTrFLlsm6V0qUtzC2qMJx0PVttEQlg9uG7ocG6srqpfZo+JmgJoEoRtpmZvI1HSBiMVBQScC6dTdnXXz9TUU9sA4Du4nKQfMA2wvalz7CBgJQ3bmDrQ2BXUjkXJTH2YUJTAAzSwXxu0TbXtyxDOv5oZBelczsvnVkul7JaqyEQ59atu5aZmlOBQWyeistNI8OSkjYpf5+eHFvpnCJ2cZuZXbS7dx7YeBowNyYgVYBBMaeiiQR7Xr/8RgxDsjXWN+izkM2RzZPFQ2ZZXcGp5dV1gR3oGWu/m52TzacgH4D86xfP7cmXn1sxm7YffP+7dnZyYn/1V3+p8wd2B9hna/uOvffgI8nb/PqXn8smFQs5SySRJIvJ/ucL7Oc9gXKAUoM+dSxymrOZLMWDswKFAZYBqYMjj5zOS3uz91zM2NPTA0tMmc4TnAFCULtumxs7trq6a1PxtK2sBYbmm723VgLErJStWMjY9vqq5H2QpKjVq1aAoZsvqBgpIGYinda9p2KmwES/g3xIRwVEAdMBa5lHnAGOsL2XZdlFWODxVNru3n9sDx5+oP2C4CD9I+3yaVN6OcGABoU2bah9yM+fyJWcnZxZksDfYKy5gjTO4sy8rgF4ThHaFy++NsBPbNTWTgCgD4+Pg7RfrqjsB34jfQMLulqvaT3xTJyDkIxAMgGpHOYwwU/G/9Hj93RG+sUvfmFvXr22Yd/szs179vD+YzGa0W7GRr09OrCTs1NLpzKWzhdsHkZrKmcN6gmkZ21lbkvjgEZ3OJNO6VrVS/T0m7IzHerk1C9tOD2weGbKqs2ypQtJu/3opi1sFO3rF0/t6a++sLPTUzs9OFDxVYraDZFIg3AjSbLgAxA0U0ZfE7mkDtwHvQ5Aii1xEIKMHp6PMw7reL7I/rqmdfbixQv76ukzFThtj1ApDsw9EWcoBo90lRjzmSAP1EN6pMuo29CGlowFLVHOMPNLi7ovZxJs2Pn5hc7ZON7sgYsLIbg0bSF4TwAonOFh9MVVwBmtY849BEpJXaYtBPDGcSRGmtbokAGEnnjbqo1wDiSgFxuMLdaMGTqgmQR1bEyB6PXVLbu1c9sSECQo4tca2d1b922uuKAsM85dyUTWmp2mVRsle3uMfTtQkDxbIMA0ZfNLc9aitkijYolM2nKzRZtfmbONrQ3b3GHv2bSllZxVLvv2s5/+pf3qr39u08OxLc3Mqb4A2UYiSgH/IuXSaiqgz3mbfYqzDHJIKUvZ4tyCCmnmZwraV/eRg2vUVWOA4pzovhOg+b2f/L4tUGMknrZSqWpf/OrXVi6RnYbdJ+tiqIwKZEPi0zntkwQAYL7jP4ytb6g513UeOrJy9cRevXmiQpXrq+tibOO3TKeStrS+YvMrCzadnbJhvG/jRNdavYqVqgfW7Fas129Yp1uz4fhKZyp+VMdAad7uQwcQ0f+fBEhc8sFlEDhchvfDeZx57gAy+we4mAhGEUDG/OMc6rrlzF2+D3DnALSDZY5J8B38uEkmIud9B5OD7SLTKGSf+ZrQ/aOUd7+vYy7IB3Jvl5R0X5Q9x5nDfD+QpRwMDEQs94mdlOSYSgCYg9aws7AnQR+uIx99FIGp0wF/cRKhZ7k7FkFbvf2TgJdA6whHAIAWsOVM4qgYYCGXibIbAnBMQMVBWu9HJ34JIIykUXzMHXcgG4JnJvMzgMOB9eoAtM8NZ0ADqgs8i4esXuav+jYZaRk7EB75+Yzrt8fbfWeNWQS0BpD7XQFCrkm7HZSmD32MA+AYAeUT8hIOiPoc8D3Nx1Pn9ui640GQdgnZzGFcHe9JJEOWOtgE7ztz2Z/b/XrHBHweOsbH55kLnqniZ/qAUQRpGw9Ifhu8pJ8dgHWw08fVMTMHLycxMe7he4yDwN4u3nOwfXK++Tzx6zkeR9sIymtdRv974GASfI4mwDVTWkC5y9BE89ZBWb+Xt82xFh93vuvv6TkTARu8Bo4ToYgmUR1/bl8zk0EX9pDA/g9jC4YT/Jl3AL7Y8VE7sWv+ff/M5O/J557sf7ddjrM51ud4pj+L95/3lYP1HijwteD4ogPzLv/ittbvPdlvjmN6sGlyDsT+h//6Pxn7ZJ9E9hVtiqjtHo3jNcldpEP6PRs5HehOITfnNZ88OvB8q4qqP5gPmmu1eqNcf4a2cF/SN/nNPZQCSOFAAJ8WLMK2JqBHD3kOokJ6/wqJg+Y1MI2ToSKE5fK1RrIO/LmiJsAkKOnGzCU7uKf3kafj+AbQiSQ3uBafv45OwQhrh+IMtEOi8RF4yuBxPX5TMA1QhPc4cPGszkLnNbEgYrHrqKrLe3BdXuewTJ/6INMuRXrRq4qY6DgcHPIAOLkeB2PAGe7DPaRVHBUNoN95LaR2BNalM5vdwMjwRIYQB4x70xaeR6zfqBCjFyV0A+VROp4TZ437AGR5gT3GxqVEvM/5jkdBuY6D1HxfIE0UgeK5aR8gsLSOI1DZ2+Xj59Eqj8zgZGjeJJPXESm9F+mR4QDQPxyi6UeAOPoD1gEOXUh/GaqojbRLz0s6IMOQEIPD0Jmuq2AOz0n7Acl5doBsFnA4cIcAj2sh0qc8o89ZABmehWsytj7PqCTO99144exxDQBI2uNBCCQcGGOAHu4FKMb10VLlu7zmv0PfhMgvKa08J8+g9Ril8vhap0I8P7VGOzD55+eDrEiUXkURUFgl7S66Xllrd82SadLOEzadLdjOw8e2c/ue7ezesUxuSilVjaZZ+bxnjUrdxv2xjZodS4/jFu+a9cptq53XrV1tWS6Ws8woYd1GW6zEX/zNv7LzsxPpVTKugFHxZNyqZHIMe9IqPDw/FGuZ4oiqYB0b2+rqiubO8emRnXcvLGkwyXBKMnbz5u1gZwZjgXAwxsfDKYE/9N/Gxrref/nyuYAM+ph+BATxYBtzGXAYLWAYL5lkKLjZ7QwsYTnb3Nyx27fuRimaaHv17auvv7JW98o2t9Yk1wGDVuMRSQ9sbsAYpaBMx46PTnVgoFgWgCFrELsAQLS5uSGNc5wXtK5pK06fss4GQQOMtEltwAMYUeEgT0o1c475CXAsdsQ4zNFMJi3mAH2aKGbkeDTqbWte4RQmbXVlTQe2sCZxGOuWTga5m1w2K1vGGmA9Yfu0T4ziNj+3Yj/6nb9jc7OLVipXZBuOTw/Exp6OD8UYRlcYfexBr6W0vGxmTgUtkYbY3LhhmWTBYkbalMnmEqGlevxUYqzCPwQHmNvIq7A2KBIJatTtDuTsomsqBgngcaNibw5eiuXT7SBz0ZbTRcB9ZrZgzVbLTs8rKihWyM5Ki/K7H/+2LS2SzkyaYQji4KjDIhSTMU4gqm3NxpUVcinb2FlVcOGy1LBKpS4G9u/+7k9sbnbe2h32uIYAsTdv3yiAwH7L+OEUVit1G/ZCqnLYD6ZscWHdPv3Ob4sBrecatuU0vj18Zv/65//SDo739Nl7Dx5aKpUW6IfdhSmnPRMnClmr/Iw9uPtADGhkFGBswtwGkNvaWJN9wdaeHZ+EAkIEVWLIToV1QWA5lQz1EbCHBDPK9bLl5wqWyWf1N68z1sxjgO0QXEZbL+wpaI9Ku1NFhtGqbAXZrX5fkibOGrh1+650+SkiBhLG3AewxTaTni8po2pdIMUsAHQ8ZcsrG7aze9/WV+9Zo95Se5GZuDiDTdwVk5PUbaRQlhZhqJLVMKv5e3TwNthwCgCNhgbpLpebs0fvfyxZgh4ZJbCYq2XJnxyfHNje66/tql6xe7du2vwsKe0A9InQh6ULabAurqzawvKKpIxw7EqX59KlpnjoyeGBnZ6cKCVzplC0xQjwhAHPPNQBMz4tkPb1wb7lC4D5nVCQOJ2zzbUNW5xfsE6rb8cHhzbqDW1ja0t7WYNzUoGAWVbSDowF/QMDElBAbNPLC0kxxKKAwunxodJad2/tSlv8AIb7dEx7/83bN+zRB++r+CprGMAKII85AHOPwNjMbD44kN2+7e/v23g8pQwOQBCKXS5QF2BlTcAi9geZnL23rzROpauSWHsUfZzNLlmrQfXwkFGWzmbDWWd+XnOvXq7q3ufnQiuhjwAAIABJREFUl5Id+tHv/J6tbe1onQH8dzpkxKF/HySxvvrNr+zFi2fSr9/Z2ZJcCTYEhjBz8uDgSGuQOQk7kEyNVhdWdyhkBqBBrQHs9cnxgW2sL9vq8pKdHR7a3ptX4UxIMDadsls379t79z+xZrNrP/3zv9D90YIHfEZzHwkgJJ3Ynyg8TGCbvuG+MLkZM/YVxt6zveirdqepYBcBFGwNxUVHo44VswUV1mSvf/Hqla0sblg8ASiZFCOeYmrcB3tQrVxK3uXDRw8ULPjNky/t8PhAGtAEGRqtttXqDZuZnRfQBdhMUATtaWREOF9QHHNn58a1VFmlWg9nlQFSUhlLodtbmLOH0k7f1fwLAfdTsT0Za4JW7H+A8cyXZBQ4RI+egEyn0VEQne8/fvi+sgL6YsxTJ6OsZz85P5S9IuACK5Rimuj5QhIgCMs5DPkRsiWzuYLmqcgCg5BNhpQNbHjsGoFmfijGyf7GWtrb2xdr/96d+3Zj66ZsJwApNoLvv36zZ2eVkt2+cU+SU8lM1gbDkYpIri9uq4ge44emNIAJoDFF8LB1xVzeUrmE5kZ72DRqDFdbZSvO5+zj739ky9vz1uzU7TdPntpvnnxhX3351CoX55ajnsdVU0XYV5aWBR6zrxFwYl8/Oj2xSq1m6SnOIkFflLOh21Q+i/yNUvUBPmAtqyh3CKQTwCBNmOK4lWpV10YiiawGAmvl2oUl0WQfINM2DoVOtacGlig+BHJeS6tIOuW1JniNMwzBWPYGpGVg1SLJk+PcMwzgBUH9kLaMzSiov2/v3tFagBBVJ/Oj1bCtG1tWvqpYZ9i24kLOkioUmNK5hTVdOi7Z+YtTq5yWtc/x/V6rbysLa7a7ecuyiZz1OiNr1zu2tX7DNle3LTFN0CoRzk7xmDV7V8ouQ7rn6Oyt5QspG0/3bTw1sr3jPRsiHZOctsX1Rfv4e5/YD370PVu/kTcLPCyzhtn/8yc/s3/8j/7YGuVLW1tctXwqY9l01laXVuU/oJXPHALM4kzLemBf1Jm00dVncwVYx4u2vLGm4pnIX7CemYOvX7+2q6uW/fAHv2O9Tt/KF5eS/GlUKwpa1WsNKxTmxHpOJvKWjBdU3HSmuGjjkesjD0XUsFhfgfhy/VwA8snZSxW+Zf3Ih0wmbEjAtpi29ExGDPmOXdlUemj9WNPK9WMVVZ2aHkj7GfC5129f164hgMFZ1IPajLdA7WjOXIMrkVyA15yimG4AsQNrEQDSyUcChyJpCAegOX8H4C/IC15jGOPAKAbccwCZ99yfJuvLyVJcF/zCyTueJc33PSOa19w3c2DRfXSuqyKp3d7f8sE9E9YzlSUdF2k5TwI8ziJ0SUoHEGmXPx/r2QE//7wD5GRq0RbOTA5Wuy/s13LAzYGrMDYBRBaG44BclD2NhJ/Av1EA0qjB5dcUaDUKmIazSZ2kdw0gSgIw4D30+TWINw4BBQDoAOgFsBIJCMcXAoAZMqddgoO+DXhKRC6cDpnPJCqJ2TpRhFCAX5R57W32THMySpyQOAnUOyOXcxTfkU8R1bsK/nSQI1VwAwmQCFdzQJDP++sO4jn+pH4eBHzG/W766VpONB5UCcAfaDefcXCafWQSl6OvnFntALoHGBwrwbfjeSG8YVtd7cD71+dtWIuBtDYYhf538NjBZB9PJyHwus9LX8uO63y7X7/9vgPO/nkP1nC9K8CCiDXu/raPD887Gfz5NviquR1lwjtp0teK45SBqBV0lX2NTAYgyCLywID3k+bpRLFPB6Ad0OdzEMnoX37zb8+gmOxLPVdUEJH5PglAe3964GPyHpMguQPB/uyTwLKPWQjEBc1w7s/zOVlS9iH6cdDa53DAB9+RdN2OTgZSuKYXwHRWOffgM1oD//A//w8FQHtDedN1eegw7xyfPExSB0rptEkA2kFVj6Zp8KaDJhEPycQI2rcA13EBZTyAL1z/Hv/2QlqNZgCanf3L6xgUPitntDcIIGkmRAd5MD7D9YO0A5U+4zY3M6v74TSqCCFR8F7P1pbX9J1JZqzAmChthGvzzExuXuMezmhWekrEHncjQ4d7Ck6IgIWN0CVGdIiOwE6+D7PKIyBupHjfQV9Pa6NPdCiMNAnpj8DMDYdk1yPyCemLhM+7xowKrEQyDw7Ew2qbBKwnx977nN+0h++7XAafk3bUcKzrO2Pa55JPXLEiIiF4j+rSNsaCQ3GoqF3VtXkeDrf0FwwU/7wvcAeRPdWIazgATT/74vF5RN/xnQAABl1pjyS77jQHEN8MwyKNabwR96OPcABwPDiwcnCH5UN/8PrO7racJJwdORWDgZ2cngvwoEAYzzC/tCwNWLSQAXJ5Ft6nHxln2G30B0Ac73nhSPrEmd5ioVWr6mfaz/rz9eQpygFYC5WMcaicZctmEiKjITJLP08WNOTZWZMAxs42Zx4CHHiwSdkFSZygEFzyaCzth4Wh8ZgO30cPjOdG01OHRzkv01auXtloHLdYPGeZ7KzZdNamMgW7jZbmzg3b3dkwitLX6kg3tO3y7FL6sonRtMWoxN7oWBwWdL1nF4cla1fbNj2IW6qfsKXZRatdluzN3ks7O6Jg1VBp+Bw6NrbWlfaJ83xJQaJLnMK2rawuCgACwGcuV2s1Oz47VVGtSFlMIEEhG4qswQiir6FOAWalplJiTc3PzWiN7x+81ZjCAgeoZey4LgBsWFMJyVZcNi5tLo3+XsGGgylr1vtWyM7YwvKC5gdgDg7vm7d7AqCLMzkxGs9L55ZKkD2wJMCOFGrmBE4jjGFAJgHhLyhMGLIioDcBQiN7Qeqn69uTKq6igx2yP0Jlc7fJpOQ6M5h5QABCcyTSpNXBMBF05frjgdU6NUukAXFxyBNi5OJMdtu9kEGQDg6BtMKRaogOkB6tPzs/0r3TiZz0We/des8ePv7IavWmAHsYPYCw42kKbhaU2ncOk7jVjIqyZazVGdg6hc9u3rMUTKZhzHrdkV1eVqTtSso/oFe7c6V0XJ5ZrOyh2eryquVyM3ZZrgl4Q6+RduPENa4q9vzVV/b24JWcLfQOR+OuilEhccI6RH/6N09fWCaZtxvbd+x3f/h3xcCmABGsPzSsAbl4TohE2+srCnzANqZA18bakg58J2dlGw6m7ff/7h/Z+vq22KiyLY2yGE8wUCn2A8AEkw/nHBbgVYMCVAHsRx5ja+OGzRZXLJ7Iy0nGuWt2a9YfoiW9b3tvn8vZQ+YkZA0ltP5Pjo8VzKWYIrqo7z/8wB4+eGSJqYQKL/L+4f4bm46PbH6uoL7EplGlWwEL9tMB0j/oPAeADkCKvoQlDBh0USlZLGE2tzBrnRFF0E5syhK2ub6pwk4w2nkOmHEUr2MOd9o9yZFwncCGCSmeALMwc5GcI30ecOn8sqQ0aq7x9s2+nPTVhRBwUxG6Xt9yqTkB0Og/33vwoc0W16xWJ8DUt9hU0O8FMEEf/je/+cLiU2PbvbGpTABkHQg8UEjz5cuXVqpcSGMfIHBxad12bt2xxZUti03F7fTiVCDEZeXM3u6/spMTQKqB3b91WyCjCo6lA+hycn6mA/3urdu2sLQibWy0lnGuJNfTakjLmjkDe55+XVlYVH958VwdVjMJAUxkfFAIi+K3ADKkG5Niv7q8InYl9QjOjk4VLNRZKZkUyEG2zurapoCh0TjoB5KOTt2AWqWsQNZ0DO3Dhgq+vj3cVzCBQm0Uy0SO48MPP7Df+v73FMCtN4I+PoDfL3/5SwWiLs6PBVTd3N3VHhO3mNjn9VrLoCxiA6ZiCbt7455YmcuLocju8clbe/KbLxRAOi4fSZ97aWnF7t98T21EFoi5gsYvry/OhUAoGv0nxxTYemqzcwu2u3vb0rmidG1hznc7ZEONbDQeqjDsi2+eSbcbCZZiMS9dUvqIuci8Ojk5laQCBSABMA+Pz9X+RCYr6R7Om2ThsQ6oC5BKJGyOAnIx09mG4IgCy8VZW1/bsccPPrZBf8p+9fkvNKeZ5+gfcy6mgCigJMxcMfRrNev1cWTJFrmpNH/JTHW7Yi2zPtLo58TGKmRGwID5eXpyIB32XDqtdYntR9JmbmbJUqmCHZ+f28b6hj18+FCseeb22emxzlaffPSRbWyuGAEHQGsAJvbFWr1ulVrd8sV5nSlx6GtIkLWbVJcLe//0tG1toVVPPyLHEoptMlY4XgQoqPsA457x4NwAQ44+wrhwhmFcgnwSxXBDoW3mg7QTr9pWLZelS4yO73v3KP5KAbu+iqoRsDs+3BfzFTB5aWXJioUZsUMBsLH/sMn5mZ9bVI0DUdhj0ZlIGW5ok1IoKBT3DZmUwdH3c/vx8anAwPfuP7T79x5IYoKsJALvrG9Jw12UxLgHgAZ0TWeylpjK2urCuuQjmBM6716FMxZMQu6FjUBOAimoavPShrGB9WMd272za9//8fdsbiNvxFDPTy/t+ddf2b/4Z39qr18+t6FkCDl7jW0mX7Dt7W2NibJBBgMVzaaQYL+HuAFgXDgn0waej/ZwdgtOckbSEwIc+n09D6zZXH7GcoV5W1hclv2leO/K6pJdXJzaX/z5P7d/9uf/RAGrTJqCtUsCYwhquQ+4uLhkK2tbli/MWCFX0Dgwrtito7dHGgsVzc1kpS+MvQv+V5BrxLfAFlI/gBoQgNWAqW+PDhX8K9UuLTefs9/9/R/bD37vBza/ljHqGnYILPQ6dvb21P7sH/2pHb88krZ+MVOwbrtvG8ubOltWLmrSgp4exW1n85ayu2xIlmkAfw38MmF21SVAd66zZSYbt1anYa1h0755843Ve1dWXJ6x7/zgU/v7/8G/b0s3Ae21jVm/Yvbs13v2j/+PP7Ff/vXfWL8VMvJWFld0pmWNLC2siGDA/JHDj5zQ3Jz8Buxes9pWBhPA9NbNXXv80Yd258F9m100S+TMTk9G9rOf/aX94l//a+tQMIz6LZCEUg7qkrGUFNBM1lQsRgHDrG2u37KF+VVlSAUWJDayZ+0uWXkUdG1YvXFhl+UjiyWCJraYf8zd6aGNydpOjQU8X/VrNky0zRJdm0oMLDbVs063bmNjf6PwLLJBAZDgzBN83wBYsW6xu2SihgzlwCx00MkZsg7IUGxX/ix2KtKM5TpoqQcMI2jxwtgNhKp3AKZ8/mFIeees6oAdrztrFACaNeJSnZxrnSXI53iPz7qkpzMbabMD0A4Oi9ka1Vbya7DWHAh1/MBBIwcAsQ9ai/TDKGRMO17hfrdjMc6MdQBy8v2gAR0Krjuw7aCUQPsJjWK/vv/m88KMIqY1BAaBfagwSBM6oFb0l87T2UCYa5LaGmXSOr7khDb5+eO/zZDlfgLXooyMUSwEKByA5pzDMzlmAwmDvyk0K/LeODChCZaL7ZsK5L9xVHiRZcznaefkeHt/OGhI0Ur6xIFjB1jxM78NrF2D5hFQH4Dld8xpb6+Dxo5vqL8ikNrfc2a2t02geYQr4YdxLepD8KMM30hyCQg0rJegrU3bubYDwp4N7yRDrs/eyuuuEhCCAAFg9ICA4w60jzkOAeodme8dc9vxGJ9Dzqr3/rvGHIkURcxnB44d5/k2aC6flvov0Z4UAqMxnXt03ogAVAdPfZ14//r4+dhdz+FrlnEUVImKevqa9DHRPIzkQrz9nA0mAyX+fMi+TdoFD2x4cIWzozCCfO46UBCCRe+KFzIWyv5RkCgw7V16xtvuYL2CQdH8dPviAPzke25LeBbHfP2ZvJ94BgebPRAzeR9/FpGEIq18B+odI6V9jivyOX/uSRsoO/E//jf/6dgBOz7Ei64z7Cg1E9sfDjCFDTAcFgCUw6Tns0wAp2bzmiIriVAJ1CNFfvjgvQBmB+1mZ1f6JKPjlV6TDIWFPLrD9wBd+A6Ou+sHZiKtSAbN0fwQMQgVaEknFkN5FKQevIPniqQ6B7a1A9MOtjujV0zRXJgo3k7fBGFAe//QuQ4eOyvbB9O/xzNNGoNEJIrv7FO/t29gHi3kfvShSzBMRpN4Tjc+Dva6EaQfPQrK34ytO/MCqtohQuptZ3x5Xn44aNJ3XJ97wyxycFIGKYk+DtIFYfL7M3jEiOu6sdDm0wzMBV7n+ZhH9FMo7hNS7vxZuJ8/o4+Vb8CTm61KD0UpTh494jf97SCzS3q4kfL5Rj+oCjBFSSKBfg7IktaYCsxltOoC4BtFHkfhEI820+raigoq4VijTcU1Okq9PJdDz/dgtOE44vR7pNo3F9qHzAPfA5zkc4DqzG8H5lkjvO9RdzfAjKWMIKrHFCW8ql2nUDFOMLHoL8YkBFeCY+OMdk/JpG/l2EZrQpvxhNi/Bx5UDKodxs7T3mRM4mF+9IdhI0BvWSk90YZHGiias2ivjqaS1u3GbDyVsUx+0ebX1m3tzj1bv3FH2nm16shazb512n1rVFuWnEpYbiphw3bXprpjm+6NrHV5Zaf7J9a4bFnK0pYep202U5AeXvni1E6Pj6xeLYVDYrNht+/dts3tDTmhFKWB1UhaPJs2wJYyINq9iBFUtelEqETrYL7Y7xxkbFpOSgxtJ4pqpbJWzOdteXFB/Y9UkAILrZYAFtYZaZPTsZjGs1ickZ7k8cGx7N7K0qoKF9XLMPCyIYo8bZZAX7WYUREd2kzxP4raXJ5fiDmGsx3mUdY67a7mGOONLiwAMGxC5g4sGcadtby4QprrrJhqjFm70wlzokORvXMx5rzYJU4N2tKAHPksWutFtZcxLlcqQdYiFkB1WOKvj19LdgEWUjqdsXQc0JFUxzAPYP4DyIS1NlDf+YEDXU8KzFGEzYZxq1+1bCG/bHfu3LerVk+gPsdPQLhY3GxldcEWZooqcNSoBJ3IuYVl6/fGlk8X7P79R5ZJ0vaM2OWwtAA86K+1tWW1G+cQDciDw305wh9/8B09a+OKApkrtrG1E6Ld44G0Dl/vP7fTs7fWbl/pd7NbVXBlcXFB180VZu3F8z0bdsa2vLRh3//sR7a6sqW0cAFrzYakGNDyxund2lyVNikAHgWqtjdXrd5sWa3asnSqaL/3kz+wpcVVgRX0MWDUweGePf/mK6O4GnNtdW1ZjFnsSKUKIw9bdWWpZM4+/fh7trS4aanUjJw1xrfZLlt3WLdq/cSOTveVxgvYrgK9g1aQdzg6EXA/6KF9XLDPPvme3b//UPZl//WeACmA/6tmxUaDlljVFBmbyRY1d5j7ZEMo/b0FIzxkqDBPCb4QACuVz6zcKIuNHs8E+16vNxQcJh2cfzOHydSJjTj0EgdMXAfClC9uHKjbCiCg2zu0rgJDjNlVu2NT2oNT2teYcxRoAuChuGe1cYUSqhWz83b/vfft4aOPbH52Q+z9XjewsJDmIcDQot/f7klzHFvR77VVEJL9nTxsdGUB1WHQ4HQvLK3aew8/ssIcBfamJPMC8/3g8LWdnsGgr1s+m7GtzXU5WaYAQ2DEhL5DkmXZMoVZgbcUQQVAZ29pNOpqH4KdFEHESSZVGfCZuRv265GhGdobh+JGMEXpT4IUFCcjTXt1eU02jL3r4iwUyOQ7yvYZxwSkI+sAaJhK563XHYipDSB4sP9GafXzM0UVIKSvkI45Pju2fDGvfYD0+jt3b9nOjR27aresxL4eBeixS+XypUBW5GcIjKFLO+wNrdPqKpDC/CsW5yVf8969R7a8uCzwHC1ZbMTbwz0VJP3i2ZcCw+m/9x88ko2CoXl+WVYRLpymmzs3BbohdYKUASAObeGZ2v2RpJU++PBDMZyZR6wTwO169VIyCzDx8K8JEiFvww97LoxC5juMe2QDWq2u9nxs18zcrGXyaKCmrdu5sv39NyrmujA/a9mo8DBBQ+xpcZaA47bd2LorNnPlErY8RAsyrS70vAD9FKrkOVkLA2RSpN0bU9YKUkGqP0DGWiMEETlPKotqTFD7SOz5qamRbDCf4VrIuKBbTL91ukPZ9dm5ebt7967OdJxF0M7Gab6xg37tsmRSDo5gQCcUYELDXQHxTKjHASKA4+rSd2jN51I5W19ZjaTphtLgF2NRjnbIEAJURG8DW+nkDTpeLMQ0wX4ACyyWO//hnEU/iNTRIFDVt5n8jMZkYXZB43Wl4sBVe/3qhYIjXAfNbsB85gdnWwJ0+JOAFn4ewo4wPu4jEEDm33weIBwbhA2mjwFtpXF+dqGCf8hVbKxtKgMI+8/r2OVWp6uCwexXSP9sbu+o79m3EkaAYl5kDNZU6yqA1mR8yG+aQs/4yvYPXtvByVtpDmeKKbv36L59/L2PLL9csGRmWmOLnX765Av7zdMvpSPcBzjvA9TXgzYvxW8pQlssas6Uqw0bDZMi8XR71O6JdJZ7ZLWNrDvu2nJxUXZctrpJxk1gDRKYTGUKtrS4a/fuPQyFWSN/bmt7zS5LZ/Z//vH/bv/kn/6JTdnQVpbmxUKnHYwX8yCdzUl+CaB1tjgbZbdOa62+fvFaYDRFO2HX8hmxm8nE6/avdTlXlhfs448/trnivPYQmOc1Cqt2mtbst624PGs//qOf2Cff/9jyywEwHgwp8mpWO6lYfb9m/+Kf/Asrn1/a5sqGpSxps7k5SVscvTmyq3pbZ4ndrZu2vLAqyTD2JvYlgvpT2Zi0nAl6wPxGZmlgPbvqXokBfVQ5ta27O/aH/96/aT/4ySOLL5q1AZ6/eWlfP31mn//Lz+3rL76yaqNi6Vjc0qmkyC1InjCX0ylY2H073D+URBU1PtgvIZmQjdeqte2q1bXizIzdf/zYtm7esgwZSNmYAhP8nF9U7PlXT+zNy2+sXjmXLBC1Uti/ADRiUwlpoU9PURcEqZZ5W13ZtbnZZcmbsEaUtdWq22jctkx2Wixo6mJUaqc2M5MLNgcph9HQ4qlpi6XH1ptqW7Nfs/70lQ3iHZ1B4HAUipA0uiqcjK0VaCZQOegd47sE0G4sm8jfZP4EQCUwAflxUM7Pk7yOLBBzHEAeW8d35Zf2Ag4gmQ/8lggc5J7uNwaiyTsAehLwdX8LQJD7SL9ZOqsBIHVg18FUbJn7bQ7AOOhDuzkbC2iOwC7HE77NtuSzDuZ5OwNwHvxeguF+78l2eP84+zq0NQKNI8BN/ZEMUhyO9bhv7W2dvLaDwWFWhR+dyGAyRoS9bwPQnHW4NsE0rsVZw6/pBDe+f93XoyAP6kDe9TPrPMiJyAHLSGM3Arr4XMCoArDmutbYP76HBrQIf+kwjyhCqMDEODCpaaeDY+/A7HdMTZjdjoH5eOj5JTkXskMmgXDvRwfZ2Usdk3GA0Ofm5Lzwe1+DiRGQP3lP/5uCf1zT66R49orGKSoa6PPEQcaw5wbD4G2j7YyF1s014zbs5+yVDgj7nPK5IukXYUBkWgUiio9jAEvfydH6mH97XCGn+fXFXJ8oxOgAtH+H9xxjclyCTFsPEvj8dMxtMmAwCbw649fHm+ea/C6fdczJ7+1g7STwG3zaIGXr4LmPOz6Ij6tfn2tes+HjYRwcgHZ8kHON5lXUf27DwFXCun8Hgr+b8xOSIpF8i7d3MhjiY3AdVInkft1+uu1ym+Pj7DbJn83bRpu9CKHjjpM2woM4k33ptiusySmL/ff/1X88duPkQLIiRYBIGJaI8ShjFwF1zqCkobC8XGrB0xD8OjyYayo5AMGh0Rm5HEaoks0Blnt5tM47QqyTqAoo3+d7HEBgceCkemE4B9bo4G+nR/gkyKQCOM7BXhEkidATTcnp4MSz8BwqytMMuq0OOtMfEqKPgGpfbFwbkMjTgn1h01ZnK3vkwAd5EoD3QyHP7sC0GwG+r+tHgLVvup4+4waEttNfDtL7xPMIF8+ljTyKHrm8B6/zXLVKKMzFjxufoF+bvgal/Pt+SHc5BjZ5aTFFm48zln1y8ZvveMFAL4rkrGiN//ys+pt+8c9eMzgNhkqowuxziv4MDtm7Z6Ltk5EVB1C5Lg6fNh6lOIbv0sdcj2uraJE0oYMMhwOwMHEkd9J3aYwABHNgAEhsXzWUvgaALHZ8LNLkmgpOCVXCuefM/IKue1Wrawy4p0uOkI7KezBp+eHfAGZB/zVoA3l7HFT3TZu+0vwchoOIGzbAOp7Tgw0ckHzdhMBHSEtxJjX34ZpoM/oapW8XZueuZWkomOIgJCC0UsIiLbR8MbDLh+Ogczw1Na33uWeQVhjbVCJpw9GUJTNFRtQsnrZ4asbm17ds5eZtu0Gq/3jaLktXNoSREwFhw87AUhLV7FvK4tYqN6xyWrLqWcUa5StLT+csbVkrpvJKGa6XSwImq5ULtQntYxiLt+/ekhbuydmRmKiwiXrdUIhxaXFFzmwAj0m1nrGZ+bmQEpdJyy7ApmrWmzrE9jo9scVh3lA5mSJWiu5OwY47sVK5LCBCEjM2tPhUzG7fvi2H4fjw2L781Zeau7vbNywVz1irToYAQbYrK9cq1hu2bW5hxvo2ECANI57TEW04PD6yRg3AMTjMyEfA6CK1ntRqxok2OKMZHWfWKEAMgA/MNcYFTUo+B0CGnAZpcdLzlgZbOGhRVA3A6pOPv6s0avrhzdt9e/78ucAaGJpXrbqV6ufWHrdsY2HT8vmC+gUtxulYSF1iTnCQAYjmb9rm8yyVnrZBvxWkSkaMV9nS0wXb2ryhgyEAeTfSwqMQVTaHFmVgpLdqDa0PCmkBciLbsLW5IwAa+RtkUmAG+brBwSfgQPotjtfe3muttdu3blkhHwrhwfxk7Gnj6fmZdA6RrICFjC54tV6ygcGizQS91/FYvyvlunWvetIBvrV73zZWN8UYk/2IwRwaiJEFoIQGNsxKtNFPT08sm0nJmSXwsrC4Zj/+XQDoNTmbHFrp67PzYzt4+9LeHuxHWuB529zc1r0vYLH1h7IdMEj/rT/8d2xtdVcgMgA0kgzV2oVddS6t2Srb6cWh0shhlOXyKcvl41avla1abcgJhZUP8+nT7/zAttd3cPPs9PhEQFoNJv7FgV1eHguAvrmzbfOFuVBM77JBFYd3AAAgAElEQVSkeSq5hnLZFhZWbHtrR3ss7EYCzaPY0E4ujuzwdN9KtQvrAPoOx1pPjJPSHTtdy2eLtr25Y1ub2zavooNhD8NZhcmJLuz5BUBg2UbDrrTJOYfgnKTQzRyxQkKmxo76aU7F1dDjbrUHNr+4Ir3x7Z3bAut7g5HkRQhO45hScBOZFwIQ6OBiQwFzkFCRsxIjEN1V4AYGjoqxpnMqTEchVSGX0xTUqtjh0Z69OXouh3+NjJjZObFycfz5Gxeu2UYTfNoWltGonrEpDv1x7GkgBKAvikQE4DiOBYW4dM94YMPxzKwtZ8TC/nGHqFquyrahE765vqHvYDfY92Ea5mbzckBZr/kChIAFu7F7S9q4SLx4UTqkGdhjYDgiTSE5glbT9t680Bzr9Doq5Mrczs/krDAzo2eheB97DHOCfZO1AMjK59JoWvaGYtGTMdDpDFT4an11wx49eGRzZHpMkbmEjMxQQOLR0Vv74qsvrTiHZutQgYat9U0Bys12197sHWgO7m4BjN2z87MzMSnbrZYhAXF6ema90Vjg8c3btwSCY3thnhKwBEgkrZrimRyukcER0zIXanxAemAds2eTjXJj+6ZAD1LkTy7ObW6BwqLzxnmT7Is3+y8VsGIfhC2FXWDMsvkZW1xctTs37tvi/JL2lnKlpOuTUcWcw07C1mXuLy2vRsWk4wIAqUtAwKc7JAOuLcCTQAMpuwDezP/DowPL5lMKkvcHvVDgttUWAJ2MJzXWaO3DKAUYIAMnV8ja8cmJHXPGaV3Z0uKSLa8sBib5OdlpfemrAgnz3EjohIA3oHSQ71EAtF6RNACSGA7oliiOF+llTk+F8ycsd54TaZNa/SoQJKIzCmARmSiAF8raScYVdAXAZP04C5nfMCTJBCJAS9CXdeqBm0qtrLFEq3h+dtFW1zej7LpuyNqKnCGdiZNpgcHsATDW2Wd3b4TihOEMOtC5GJAQoBsbzxlTzthgrEyk27fvCFQ+Py/Z3uv9IPOxtqF9bRH98KVVPfP5edlODs80x9FNnwRAetG5f3qKwEdCgOpp6ciqV2XLzKTs/uMHdv+De5I5yM/k1a7To2N7s/fKfvZXPw1jjUzFaGxnlRPZn+wUrOuQ4QTRotXsWqG4HCQuqFeSIDhNsW0k+kKwoDfq2OLcosaq3W1pfci+qM3ztrP1wB7c/8B2tnclYRTOrENLpacUfPtf/7f/2WqNkiS4aKO02qXlHIKNsSmk79KyJzqjx+JWoRBmqaLgBIVpV1fWJYVG1g4M5/39A3vz5o3amc8l7d79Owp8Q58nCM6aqbevLFXIWKqYtd0HN+3TH31mt99bI86tLJw4UiZnZsmm2S/+4qn98q9/buP2yBZyM7Y2v2Ybi6t2eV6xL371pZ2dXdrK8rpsDGQF5jps63EMqLlji8tz0vC+OD0LmTexsQ1iY6v3W/bmbN/Wbm7aD3//R1ZYmLEWrx28smfPvrKDV3t2dVa1ZrmhviG4AVBGoIC+mC3OS4eaYD5A80xuVsA/RTc31ta11lgHBNXys/N2//0Prbi4al3knXJ5STJRQ6TTbtjZ8Z7tPX9qjeqZjXtXVL6QXUN+B5ZzIp62wTBmMUtbsbBghQLZAosCwIUBdFt2dVWzRHJsM7NZZWW9fPWVVSvn0qnHJ+es2aeAYCpmsbRZa9Swfqxh3RgAdNs6g5oA6OJMqDDOMzO/3b9jXkD4CYFmhze/pT88CCAO89cJYvLn2Au6XWt3A4hFkExSC1EavoNbyXhEkInIZATsHCASSBdJRwDuOdgkADyqZ6D2WfAN3Sd3AG0SXHOQ0Yl3zsrkM+6P0j7s0iRD0W2AgzwO+k2CRw4mwv4EYA1gfQjQOd7ANf25nL3tAJIAulHwqacjhivf43+XLnF/0s8RkyDkJKA2YqdBCzfSUOZsxI8D0fhITiTTNaZCkIE2OJ4UAgMBwOXzfm/HMsKDBAYoDOgAML4DoB34DWMcafQmoiDGMAChSFDyORjQyoKOB9Z0uxfWAYE1B8wcBPb+FAg+CqxQB9h8fLzffC5SFNLfc9Lg3wbuQla8kyQdUOVZPcue17iGgO1YeG4H8fjcdbAjArWRvePH56PaHwVSHMR1vIjvOiHUx8UxAM/yctYte+A7EmB4fscKHXPBR3ZsK6zLUIdDNt5Z8ROyLUwwDyo4KOzj5/P6+vkmiIWTQQsHy2lnMSJUcq9JaRfvD2+HB3joUx8rHzsHWjVvJ9o6CaJfr7mo//272Gufy3zXxyro5r+7XmTQrgNHLmk1aZ+EXUZa5di3yXXj7QJr834LzxZJWURryAHrsEbCePHDvPH3vK+4n9sbPjsZhHBwm894gMXtoc+lwGoOig7CgCIiqq9bn8P8exIQd4xWc+m//S/+ozEHawdbGURfeP7bIyUc1vgyE9gBVjoAgIGbuwaLA8jaQtAVjfSbPALg7AIebFYOeZC44HvcwyM5isz0A+PSJ6Az9ZTim8sJRPCOpCO4hwN31/R12CuJEKXCAdLAjALQwp6Ds++AL4tOTI4oxYCNx9MUOBzzHb8fbQKIweHxxe/pCNybazqo61EFrsXm5YbBq8R6GgEDxXc8bZHDLdd2A+WL1QeUPuCH604adP4WMzViL/sm75OQ68PMxFDB6vGCgQ5M89ujJ3zHZS/8flqc5MXYlLUmgFJ/Pt84aaeD97TBgwxuhNGI4pm8gIMHMXyTm4w8+TP6uLoe9iSw7P3ngRNPOfTIn8DCaEEyngCqgSkddK39+zCgtVD6QdYCFpyi1pG+bvUyaD1TnAZWTT5izZBeKgDwKsxZCu0otbGNDEaI7DJ3OXBziPaACk4c7/MabZ+UQvF28V2XLqBNWreZ7LXhYF0CirjUAkA3UgHMNeZ0iNqHiC/3YFy88GG5HOa8g8cA0M4UdykQDmVhw+zp4MOcQTIiBKyy0lcEgOZ1D2oAPHb6pNoNLZ2btVR2zpKZWfh6lltYsu33HtrN+4+s1xpZrdy02DBu437M4uOE9ZodS8KfaXdtejCyg5f7dn54ruIxg+7Y8qmizWYXbRYWZqVsR2/3bICsBEwwpcoG5m1htiCGHtXDSZPc339t5xdHYpPg1BCFZA6QVry4sqxUapxEDkudq1AgoF7DKboUcwznPpfJ6HdC6zUwES8rNUlVcKpmjO89uGtzpEkXkDpI2/nJqX3+i8+tUWkKYCvmZy2GxMg4Zq1Oyyr1SyuVz6WhRxGm2aU5+/GPf2xotJVLlwIZYfUyBkMKxwzG0qImLZP0Ze4DC8cPMNiOUKzrlnSDxda6ONdzwvZjPhTnQrDJtfQ4iAHmAkCjsfrRh9+VPrXAzvKl7e3tSVYCZuZlrWQn52+t0WwITOM6FA1TYG0q6KmRioyNXl5Y1PxmXoQDTxvM3hJxAMi0HKtms2OZdEEAcovUpkRwIJAVoGgSAGQuGQq8UFRO629mNhSPqob09ekxch8JAW04q2zkALSkCAPSI2tAtgDgAlqjw0FfwM7W9raK1BF4AhgG7L+iyj1FjFqhzwEcnOnFGgLMlwZgd2CXF1Ub9c0W55ZtfW1L/aksBtLq4xzuY3KsVCAtF1L6S+foYJ8HJmJ7aFs7t+3v/PiPbHVlU4FR+i0w1OtWqV7Yq1fP7e3+njSCd7a2BfD1e2HNwjCdnkrZH/7+v21bm7csPgVjjOJVZQHQlatTa7WrVqmeB2Y+jmxsKN31fhcAFKMIG27K1te27TuffM8W5pdtOIwJIISBWy6d2UXpyBp1WOttgek4y7C5YVFSlE+gUK9v21s37d6dB9LaZR5gC3uDth1dHIiFTfEmin5SSIwfCvwxP7CbzI/PPv0t+95v/baANeY89ou5w/qlzwC7KM6WTk2rCB4AdHcwlPyFshem+T0UAxM7T3FH2Gvd/kjFMjNpWLsU4Vyy2VkAwxCYzKZTAmGQG2nUq7YwT9HMuJhYgDJyVOIxS3DInjLLJBOaq6PxlO3s3pRDowAdxV5bVXuz/8JOSoeWjsdVUHGuOCP2Mcxk1myhACOwa/F4WpIQy2urmt8xBfJa0uRFUxjgh/6BvUz69/HxifaSYjGkX2IjsOXYfF53wkC7GTT90J3f3toVox0JEADRvbeAJQMVPYQ9yJq5c+euwB5sS612ZZcXoS4D6fqsL67v9STod/TZv/r6ifSq272OFWaQ+UqFwAvjThV67Bv2tdEUmLm4tKSUXEAs6IjNRsvqFeQ5Slq7AE7vP/rAVpaWbNgfqgAlqdhkJWDffv2bL21+cUb24/z0VG0ieyGRBCAu2WWpKp1s2O8wxbWPD8bSymZNTiVx/EfSrkcig3VJAAKmd7vZkj25c/u2mEVoOQvsp8BeHw1ogPiunmN5Ydm2NrZVUA9ZjtNSSXtJDOA0kxIDmXmDDMag15FsAWMISBaHyUhht5UNSVDAxCYwRlAgnMXCGQCHZGNjy27eumXJTLDTjDXPdFY6s739PQHF2M846emRI91XmnhdRSKXVhY1h1lDZfqyi+xTQVkzuXxR848AEkX+sIWXFYpmBiAftiUBTMaSGglcA+anaxMijwBDdX6B9P2Yzjn0Y+n8wsBqKH62srIsG06gyp2cqem4zi4P7t/X+F2cVyTVQh/VrxoqtDcdS9jy6pLAkgwB1yhYTmANZpYyagY9nT9gQOvcP4rS0YcDnWshGAyGMGmLah+ZNaw7SXHUahEIExU6Y7M0EzCvQC2a6xTgizLK/KzEPkyNBO5HrAlSC9kIOjvGAdXXbKYwq+xQ5iJ2+cMPv2OffvczKxbmo8yPK+3nRwdHUVHIimwkZ3KC5mEfbuqMEU9O25DMu+qFNTpVm1ks2oP3H9iNu7uWyCctU8wKzEOeh8yQv/yXP7Xnz7+WXAZANvJJlINlj6amCfut9N4HZolkwTY3CFCjx7ykLA3kgyg6iWY5+wqMVPYaZYP1KAwJG7wjjeD7dz+x7376gyALpqzFftDQ7l1JXuGnf/XP7PTsQHUTGEekzAigxC0l8Cv4iiH9XX9TFhh2dTzIjYnpv7hmDx48tFs3b2s/h6H/q8+/sGdfP1FGDsEiamHPFudsfW1T+s+lWsWSuZSN09M2nY3bex8/tu/84DPLzc1YLBm32fkkcsbSYO5WzH7+01/YL//qbyw7lbTZVN5W5pcVTDg6OLa9N/uyY9k8BApTX6wsr1m2mLa5paJNo/M8jNnTL57ai6+eWx+gjDVqI2sM2mapmM2tL9pwehQIS82a9fvhbJvuT9uw21GAmvPf3OKMJLZEMIgnrd/q2dnhudkgZtmpjM0V5q1Va1o+FYg9zLlef2jxdNZu3X9k6dl56xD0XZhXUVqm9FX1wmqVUzt5+8Lqlyd28va5DXtNBYcaV13J5xEkRoYjkcyoCGEmM6PxTaU8RTwEumJTAwWfkRcis6dSpuj7UGtkZW1VGttTJDWkx9afbll33LB6ryQA2uJ9m04O1V+jUV9n9LBPhwxq1eOJmJnMI36CHEcA9eRzUohVGbtBYuMavKJEYr8vAFrvJ0KxOT4TgN5ACCCvyH1YSb8lA1Dke+Y1cEqh8oliZVwD+wET2zEBl3gUDhClmbu/ynx2oI/vqW0RfuK+PO3Dfk0Cw+7rOZjlICbXE9A+AerxWRF8/lbhxmD/HCyVDzrBznX8QsFQANsoQMwz+TMimeY4hgN23MNBUAcchQ9EDFbOJWpPxCjnLwGhnMkmQL2BvdMMdsDeQVX1XQQYu4/un2GP1TyIJDa8CCEEAL9+2A/C/Rh/PXskmUKmkMD/eAB6kbqh/zmvCSvpBNDXAVYfEwfXmBeTALT3owcUHF/QkSYq6Ej/ag+PZBtCv4WAA/0qBnxEHuO+TmB0gE64xtQ7MNdxuGuAdxjwBOS6gu19x2QHMPe+c9Kdvz8ZuPGzua8xD9Q46OgYkDNvfZ34tTmfuGwMrwnMj4D6yc/6+p1kPPvnNG8mgFJ/Pv8ObeEzk/OF+7DmZpGKihjdjo24TeD6k9gY1xFrO8oq4Hq+7zgmMom1+Lh5vzlQzWferYswLwP5LrQx4HCBkOjBjEnwVnYl0jT3PvJ+C74i55Cw3ibxL9mECVsV5uiEnnKU4eD3dADY15LbEMdhHTB2bNXHY/L7Tnh0G+KAtbOonSjh84c2eT84Duw2yG2Iz2++E/uf/uF/NvZoDA2YZAQ4mu9gIY3BaLsBDVFznL/aNavSG+IGFAMwGYXwSerREqLurkvrDGMv2KdUMSqNS8s5aK1wXQekpekcAdQYTYG9saD1y7+1yBNhg2Nz04YFOUkLO0wcDon+fKE6uYnR4KCzdG6kPRn0ebi/L2BNgMgZ8Ofms37I5rMOlk4uItpzvWGNLeitJZNavBz6GSCejfa4XjBt5jV+e6TH2+MD68bQAf8AAF1ovHwy+2bJ/WBXUqCE/sbxoe0u/eHGzicxv/25fTKi/6N0ug46pIF16yCmGy6fK77wed+lMWTcYyFq6xsrz8Drk5In3FfBCCLc7QBQOCjOv/nbjZD3gQPovC/ZgIgl7YtBDINZUmiDXq6PG+0V+JsMGQCj6IDgfZ3PhUKTaNAyT7g2jsnC8pLa2LhqRXrcUZGEqMouGzR9wFzm3jgaAANcg2dXxe/FxaCRGD2Ts7/dOPKMtMnXA3/jRPL96z6zADbzXMy/tbUVzSPWbdCDDowfn/PcE4Cm1Qr9xNzTwWocWLbBSIc+gfHtGyWOnT7P9WIcFCkuNyPJHL4DY4r7qUAR2sBTaYtNp6X9nMwWpQW9sL5tdz/+jq1tbdlVdWDtWtfGg4SN2iPLxNM2QhcW/ejTc2tcVuzl19/Y5WnZZgvzhnTO0vyazReWLD6OW6teszevXthUv28X5+eSFeC5xSZPoQkHS7IiLdGTk0O7LFFEbCCgSOzu4UBA0tr6uj18/7FSP69aVwKcVehhMFTRIwAPWGQ4cXMzM9ZpBEY48gcwMNv9ngACmPGffe+7Yri+fbtvleqlUinPj04FhsEqguEyl6XwKAfnptXbFHU5slq7KudhdW3NvvPdT8VcTkUONww6bMTp8ZlkBZLTsAixfXErFAMTKmyGwY5hBwFeM/lQYOrisqQU6KtmXXIhMExZBwJ4ouAdTNHxeNpu3rhl3/nk+3ICk+mIwdysSVIC1mAVPeVBW8UNK+Wg0cnBE8BioRgc7cPDY8nRwCpjbsHyYy6J3Yk3Og6SAjA0AWYAY0ijPTw5tnhU0LQ/HBlSR2zqaPqi8dprdu3o6FjPBTgD4CIppF5fmq+hunAAnnBrSBMmRRt5BAePATOPj97aaNSz2fm5MA9GQwFB6G7jDaUzSRtHzF40ZP/gD/7IbuzetH4/6Ky+3nsheZTnXz8Xm5M03Tu3bksfn/5/uUcRw0sxGnHQYMIDjgWA48ievXgqJnwPDdE7H9gPv/97KpSHxAssX9iWSMZUqyU7OHxjJ0cHSvPf2dyydJbxDlJYB2/2Bap9+MF37PGjjy2bnrHyZUXMVArhkSpbb6FLGvY22GUqXtK/kk50Ah1Isgy6fbGDP/stiimuqqAjeY2ADm9evbTSxYkKS1lsYIk4qciBQQrrjDVE36IBfufOA7uxe1saz0JqVVy0bvtHL+34bN+uOjUbjkOwg/bkc6FWAQx8vv/ovcf26OEHKrJIUSpALYH6zaq12jDGekrtloZ7PiPZGPZi5KAoqscdmde3b96SXSbdnXk16I+t3mjqOWFcEpyA+Y4zjsQFUl0ASkdvD5Ryn81kbH6eNdpR0EaMIwHQccvms7a6sqT1Xq00pGVKMVoFmMc96/ZaYghfVksq4AQTFRZd+6qtNHNsb3E+H9WyoNgiYHgA8hhX+lUs5VxO60f7XjwtxurTp18JsIB5BLOTFHau53adABn9WToL9QbEgN4MgQ1k0WAKPXnypQ2tp0wLD/rvbtywne0bCs5RHI+2wjq9rNYEsi0sLeu8MlOcE2BpsZ4dnhzZq9ff2HnpVOnnG6truiZnl9h03OqRxvvNO7ftvYeP7c79e2JbMkYNGNoXZTFuv/nmG7Gu0b29f++e7W5tq1gWhX/lXAyRfKvZl8+e2vzigi0tzSmoqIBDImnJdF7p8qSmIwm0trwSQJYGUgN92UJlYCRTAQjOZCQjQ/ptr9uV3WjU63bzxm374PFj2QPWH8/BWLw9eGMvXnwtJjMMbnT8b+/c0hkI9l8skbRYIq4ME56P+cLvublZFWVlbVyUuFZHjjugaVxyRRSCXbi22SEYGOSycEjee/BIchv0qVhKiQCqP/nqqT199ivNFzIR8umMdGEpPhfk08YKEK9trNv6eqh1cnp8aodvj8QSBujfWF+X7vObgzfSc6QdMKsJHNKv6Ibfu/dAZzvm4tuDA6vUYadS0C1p1csQ+OMsiV2ngB7nAtoAux89d7JvuBasXMDlAG70tXYf33+ouT0cxMSwJtgEA7t0dSlQHb14+tvPgAARnDVoD9dhPoTCy/Mh8D4KzMhOq2XP955bIZ1XBhJzn/48OjzV+Sgb2WC0QCmQJyc6wZxvau15Vp6fzzivBfmOuO5DAJNgyHAEQ4haByGTcmF+XuA2mSMEdfqdgYK5H37wqX3w8Sc2Hk3p/uyxjBH66peVS/UNgQ2APABogsryX6bjss/Y7ct6ycbxsW3cWLft3U1L5ZO2vrNu8XRcfUGhREDeX//61/brX3+u+daoVm3v5SurXJRk29COJ2NqnrNaHHm+seWKaKIXbGZuxtZWlzW/AMfZn/7yX/1M94bptrAQCs0py4UCdsmsrS3v2Ccff08sZnT8WVflSihYCgD9zcsnVq2fCyjgu9121ypIwVhKZy/OlHJaUYsejgTgU98AABpGO3ZtYX7Ftrd3bWlx2fLFGc3359+8tL/+m39l7T6kCoqZDmVPlhdXVIAVCaBqs2Y9G6hQMkzoBx881v+j6ZiC2+urazbdNot1zE72juzZ51+YtQfWvKzpXJfPFhQ4qV41FFTtjfpWXJizu/fu2e17d211fcUKRda1We28Yf/XH//f9vw3L7SfL6wwLknr2MhKjbIdnh9bPBuXrEwqNW15ijZmcjbPvjUc2NH5kV3UzuzBhw/s3/i7P5E/oaDYybn9xZ/+1L765RObzcza/e07Nu6MbdwfSYarT02jZst6MbMb9x5Ydm7eqtS6gXhiY5uOx6zTqlm7XrbDvefWKl/Y6cEr617VQ02kwcja3Z4kjDiDpDMFW1xcsXSazIU5+UHvwIWhjYdI21XtonRqtWrJmlcV61vXZnPzkrpjvU5l4xZLj2yU7Fqje2n1/sU1AD0VJ1kQMJlszLB7CaSU5nvw74MUViAEeTFAnAwPqsqf5z8CqRGTlawM5lGnNwjAKs8epaOz7hUAVyAykLn8Win2IQ7LrtfrwOmEtCPryP0/AGjPBvVi9058c/DOgRfsoYNVXB/bPUmaCkBYYHs7EOVg0f8XiDMJDAm8oa/6gdnrPh19ynUdrONz7vvrdQsYj2MIcJevAaL4u4JjAdwKfqJIa/HAcHRQ0MErhYwioFTgnUt9RLrSAOSOBem78DAisFHPMBXedxCSueDAnQNjassoAtoiqUv2R7Uh0g5/14ch+M6ZTFjNdFzzgcCZAMmoaBwAtAL98ZClyVrz8fO2OBit9o6i66pHIt8+Ivh5kIN54M+KHfZ58O3nmcRGGC/vawfifb0Je7nWvH7HDPd5jXp3uMc7CRifF5xTme8OoE+CstxPY0YmOZlMZMd7kceJIIfPC64TClKHM4wTnHhWzmT0I74264zAAPPLyXY+r8l0nOwHXvd15Z/xeeB41STg732kc0dUj01E0Iiw6UCyB04UhIjWv6sD8BnWpGfm8tn/PwDa+8nb5zgmfewBBK9JEzDGd8VMHYD2dnt7ruf+OIDu/O9grmNUPD/kzkA8DQEytwv+TG4LPPM+BF8icm20nibtwvX6mtB39nns9+Xz9LnPT//3pG3iNZ9LwYaGgqKOi7rt8Wu4HZqc25PjGvtf/rv/cuwvXEcpooiER+24OBOMz3GAd7Q/MKHz186LM6AZWGfg4mx7J3tEwo0Xr3uRQJwaDDuTQ5q53a4cKsAH2sWhz1MEMJ60gcnEoYp7cXgW4JtkEQz1b0V3ogqvADR8HgBaE0swDJGLkMrHZ12eggnrILcDyPRFkGoIgDGvy2mbDhPJjY8Dyz6pnAHtkRWfFFyLQy6sBWcu+eGWZ3VWOtfhoMr9OTCI5RpFUifZvD5BaddktAgWiI+vR+ncQGAwSOXiuTloAxj6QqE/PIWJ/uUanoYkkIG0+SmKQTW1hfqm7hPO+8s3YD7vEWEHexVFili1fC8YsBC1cga4G6UwVmGB+SQX204slJBe4MbfgXK+4wC0X8cBdcZFEhGRAXB9ar7D64A7ilBHC8yBcwBFMX4TYWOjz2gXQJiK6IxDRVMMsebCMBgGDi4OBPOsOBr0K84tz8TYAk65Djn3c1CdZ/A+9wCEg/isLwfNaRfOFPfjOlyb9E0cPN7D8UE/19cmz8qYkHqLA8GzODsfJ57xcMePTU4M8FTQZOWQKPb41TsGeTZfkN4zfcGGDpsbQC+TzVsmN2fjWNI6o7ilMrOWSM/Y+s079p3f+ZElMxmrXHRt0B7bVC9ho+7IstMJG3XG1qzUbP/VS7s4PrXz4zPrtvpK0b61e8s21nctGctYo9awEcA5gbBOz148+8q+fvZMBaxwrAArKNqCrQGwwGmlaMzJaWC5JimEmohLd5WUz6XVFQEK9BNSBYtL89IS/earZ9LqJKUaYAN2WK/VVsGceJJK5HnpPWYLebt1+6ZtbKzY/ts9e/XqpRikOFbTsNS6YwFCq8vrNpMOzC20iZu9pl2UT6WTS+Gh4tysDtjMDViJOLYAQowroA0F49Jxiu6RlUEQCAkCNLvI6shoHp6XLkIwa6YopxEWIPMPjdruqG8LOeQ7dpQhAhLDNWHAXeLsN+IAACAASURBVNVbtrC4ahvr2zp84KDAJEdyheIxOD4UoiMtF7D266+eiX2PdiVs4531bYEoFEXkBxY285k2IaWh4Gava6ewBNsdOWSwzrGF2Luvvvlah5tsrhCto5G0YR/efc9u3rxr7Vrbnj1/oTFaWVu2VDIcjmKjkT158sS63Z4KlySm0zY9lbS7d+/bndsPLAVzPRaCkqVLZDb27fzi0AZUNCcNOhnXM11cnmueFGZntC5JVQe8++Fv/8RWljdsHKUEnp3uCxR+9c0rrXkq2EsOpZAX2wnG+Os3r3SAf/z4sdqBHahV6nZ0cmhPnn6uAF63NVAq8+2bDy02nhYQz7gCPJ9fnIgBDfMXAH9xecHee++RgJdWI2QlUXgKoJY+evzoIxUYK12U1YfJVEw60O1OzWpX9aC/mcoJeEskkDFoClzs9HtWrTVsaXXdHr//oS0urFo2EyRPzk8v7PXr13Z5cWYDgizoNU4hL4I8QijMK2ZbPG6LCyt27y7A0qZlEgUb9AbajwFiT073rXx1bsNRRwA044RNy2UzoQAtYF6C4M68rkOwCTCMWg8wKtu9poDdfr+ttGDsKjZqbSP0ObqhZ6ULae7fuLFj9+7c1byjXQQkur2hnZWQI+lpnp0cnyrAVMjnQ+APFn1symqVwPgVaLOyJFCa4KDbXdYYdnBnZ1u29fDoNAQCM4BjODU96w1hJJ7a0fG+ghibm+u2srImaZiXL9/IWTcLjPx2q2u5DMVBAzjKtVr9KyukCyoO98knnwqgZi5flMr25ZdPJRNzfPzWau2KFZL5YJcHQ/2enw3SVucnFxEzNGi/UqwNMA57DwBdbV1aqXRxfciluCr2FWYvWqvYW0D6crUm9uaDh49sY3NHfYO+eatV11gCzlYqF3ZyfiRGTq4YCsXR1mqvYXc279u/+/f/gb33+JHNzZN5FPQ2h92eNWt1gV2ff/65vX75Sv2MxMEmOtHD8DmBBwjhDAZ2cHJs2VzGtnY2rY2me7sp/WiCTvwGzEQ/FYBpa2PDBoBISN6cn1kFDWbsqlIc+zZbDAWrE9NJK19WrXJZtbW1dbt3+14kY5WzVrtp9WrFXr1+Ya/2XgRmKtkbMbPbBKM6fZtZmLf83JxdNdv25Ounsr+AIuw7AHfQHdDaPT2/0PjD5Mqls3o29HsF6s/MRM4y562QXglIjlSIguwZitZQFKxrb48O7Gd//VMFIRbmZm17bctyyYwAPAKkgMU4MTCx1zc37Nbd29bvD+zk8MTevjnQfclKgelNVgiA4+HZUTgTwZq8akmm5JOPP7ZbN++o0OnB0aG93t/TtRkLzo0nR4eaX9K1LiJ9FDmog5CaiY3if8bv7OxEGUKsM+QxYOgCQFMPQQXkGgGUpRjw6dlZAJEkvxEkjwKIhK5kyLTgzJpMTul8Q1ASLXGCJXIwez09E8GEH/7wh9oDeR2G/K9+9YVdNQiyjlV4FHY0gSYCjARzq8iNHB0rWBB0MOPSx+Y53Plkjp6cHmvOY/9Yd9j1rc1NW15asfEoYZ1m1yrlhq2ubNhHH34mbXXY/uVyVeA0EljNbsMGFKwsh7oVsEJF9pgOEiUAJVR4ZM5V65fSzl/fXbNcIWO1VtW2b21rT2ausa7JPHj27Df27NkzgY/WH9re61f27Mun1m5e2VyuaIszBO8XLJPOWiKZt5R0+uPW6rUECtIfOvulkvbP//k/VX0MAgZk3rA/895luaLASzE/JxmWmSIBFIL8NQX6KVhHsbrzS/bWjmomiMwju1s3GyfCfj2FLAc62LMKihKQ4TpowwOKUASQc9PKyoYtKFutoH45PyvZk2dPbDjuilGbnk5Zv9sTcL20uBiyJSg2OWhbPJe27nhoy5vrdv/xIyvMzVsqm9Me06917OzgxKY7Axtctf9ftt4jxvIsS+87z9t4L154H5ERGZGRrrIyy5s2M93sIWdIzgiYIUFKOy21kABCEASBgBaahSAIgiCAWhCgdoIkCjKEyIU4ksgZ9nRXVXdVZlb6jMzw7nnvjfA7938i35QUQCIi3/uba8+99zvf+Y4Ee0PxtQdydnyi4xyQPJSMKJu50qzK/OqifPbjL+X23buSXtL0CyINkf2nRflf/vv/Vaq5hizPr8qdO/dUBqOKpEmlIN98/620u021G5EICf9iEg9FZCJClGxISvWclNtluf/5PfmDP/pdia5iMEC6RF78+Yn8k//mH0syEJeNuXWZCMUl7IuojWsOenKau5RSoy4rmxsyuTgn9X5HRuGghGJhTR5OPoN6sSBHr15JA6m5YkF6zYZL1BoL61mhWKLfKhIIRWVmDhA/o3uEkJdc0DFOkYACgCaC7FzKpbwMpSUhgaCSkKm5WZlbmJNEJir+2EiGkb5UOki01aTrb0irVxNfYCSxuJNQdOkvOd/DqjamrKfB7HNRCaz5jE2SbvPjwMSuRkYp2OYxBtGi5XoAaOesdExbI1JZRDKbwvEIZEgQ40xqY0CT/NTOzQp0eeASjFSTvVTH5tDlQzFyEO/T8nlSGwbiGdDlIkhdEkUH5Lh6GCCn7TIWsm4g8Dhoy/W8V+3X0AH3BhKBc4xjDrSXgYGKUfjduZTPFDPwOXapPRPixF8BXq2cACfee8cBpD5YL4xQ6y/Tl9aQOkyXcwxYGSDTGEFOwTmv3w1QgwGt/eqBaFZ/IrIUAPcAWWN+EtKrgPOVDrcHTHvvJ+m5A9U8qROPUMb5HTsWTTj5V4B8A6ANnKVeuu8AOO+/k9/gXQbGWznNeWIbKavXVT95EgmGkxjjlb2S1X0cm7CxjovG8JxxcFXP5SHnMODsRx10nnj/sIVgdcZqN9KgjTPDTFAEULBw6Fj6BiSqbfYIlA5jcesR1/J/6xfOF1wHjsBZGxtuhD57no6bMQDaxpuOvzFm/TgAbeV09XP40/j3Luo6qkk8x/uL8img7oHE1Jv9hpFIja1NWxtR1PrIynMF7npAvfUpv3m+9ZPDO127G+Bqz4IQQR1s/IyX3U14hxtaPa1+BjAzD908e3eNzQu7RtvRkyfk2nFcR/e0odAVOGwAtAHM5hwx22M4Hd874NvJDhnobnbL8EErA1ExhskZvmfsdMVfPfWL/7+21fr8oz/9B1cAtBk58zzxIAP4GFx8b4xRxzoJqXyFGSwqrYtAG73EhlaE5GUGztqgNZBSNz1Nx27mPpfEIuMOX82m+9szsFzDAmngM5W2A6KCcl1nVKMRl/AQnTI3cJ0QOsxVno8HjMOpZb9Fk8wa3QatDWJbXAx8NzkMG8TUG4CNHzvkWgebR0K9TJ4n0dqH78wLifYg14xrAxvQzfPZtBkbQ+ubhPXmDmR877yo7mecmW2TxNjkZqCsPLYg0D9srHmWMlc8RvA4qEmdzNvL/UbLJ6mLJrHQkIF3MiBWJpMVsclAu/GP55kRYwNioL06CDwvjAHptrDbgmmguxklM+S20NsEsUV4nD1PG1jZbcLZ88xhYNEyYTKUEj7Td5pNfE8boCFFfRJRB/TDZqLNYM9yyAEwc4Cxt2B6i+mg906k3xkbAPe4LhIuC7lL8jgOiHMd9TDQY3wRoUx6IGu/S2rJtWh08pt6cngiHJLnmu40z+KdhHeb0aT/kR/gHkLZaVtrJxZAF0bk5jsAtNO/dRpuLMxcT0j5EGmKeFLHLGVjvpAQhq1mOJqSYDgho9CExFJTEoykZGP7pjz48kupt0ZSztfE3wtKaBiFVCfS5rOynO0fSvb8TMq5gvRabYlFEnogVkA2kZaTo6zUSlUFdmOhoNSLjvFzengkU5PTeiiDkateUx8OqaEDoktFTe52mT9WxpfqmOPoJskJnvXRUDexW1vbkkomNKT4KcBmqy07W9c1nD6EvEOzKydHR9LuDiWaTGpCKjRpSVAJY+3x42+lVq9KJjWhIAfllIHyN2RjbVPiAce6anZq0h11VRs3X8lLuVWSRBRAuy3haExu7NyUqalpBZ4BoAkZC/ojkopOabIuWFIkrwKco2/m5pzkxd7BvmMRzc1KW+URXMbgfCmvLPdwMC4727syM51xoHu7LWWcF9mystn9vpA0moTrDSQzk5HMdEoP7YNhR0PusbMkNSTZE5tfmFvM8a31TZ03hweE3wavdLADAb8y0ikLbMO3L19Lp91WDU/GKSxRxuj3z75XZtjUzIwgawMjm1DvW9t35MbOLZGeT97sHypYBRMPQJTDc2oiKUdHB1IulBXcRBcZdvqNnTty69ZdZcqy/2d8F4tZKVdOJZc/VgYvSZhgF4/8fckX8/oc7Dv6qwCxJA279/7Hmqyn2xFhTudyx1IuZqVVa+h87jZaCiJkSNgaIBHVhTIiE8mkvHf/fdUHjcdSytIkjPXo/ED7rZivyvTUosSjGdVAn50mDDamOscXlyeqR1woXurY3dndlo8//lQdXppsq1SWvTevFOxHfzsRn5RMeka1ITn8h8J+qbcK4vePVIIKHctoYkLZszFNrkrIv5OTgq2NbND8wpJKgyQnJjUkutXoCnIOukH1opqGg7bUmwWVCKEO7V5HgoGwTGWmZWN9R2an5yUwiigrVZ3ZvaY0W0Vp9qvS69el0+tIpVbTeiC3UIDlXMPBDTPbp2D6BBECnZ6WCZuJ9mSrhU1x63sy5ljgMOM4hNKvyAlUaxVZXphXcM5FanEQGUkXe9UfaFRGo9VWiQXdeyQndBwOOk4yDHCM+wBqkF8yxzjjjXWAtSQSdQkTGbeAijCTuYe5B0u7Ui8pe/3k/FDnDprE6ckpXTMefve9Rli0O1WXiEmGkopOaBSJOh6Hoyvd2e3tbdm+sSuLCysK9CBLhu44DDccGC9fPpdqpSwhf1A4cGHrYRHrpnvo5Bo4sLN+XN+5oY4QpGRIivl874n8+qtfqjwQAQn07URiQlaWViXoCytjnE1ws92TldVr8ulnP5Ll1TXpdAZSKOWlWDqXbO5Mnj17Kj7/QEPiYYYuLs0re+4ym5daoym7N27LH/3xn8j2jU1ptIYKNirLbdBXlifr0aPH38mb13vy6uVzjaCh7wJelnoYkmir0r+1dlOZe/NLs9Ls1BUgRoomEEQiK6byB2hAI1Mzncko6w1HICzTcqUiidSE55Boy9wM39PnQU1GWSnVVJf4+rXrGl0Ck8mNu5KcnR2rBAxlJQIAxnwq7Ng/88srMjk9JcVKVX71zde61jiJK5fjhDHj9rDohovadFjqvVZH5aNYY3F0jXzu0ItcDGApTM2t7es6RnFosbaQDIzkjxe5U2WcE4mztb6l8kRBHGN9ogYc2IuMyEQ6JWvXNnT/XMwVVdebawCgbt7YVcCZvd/zvRcOKCD/Rbsr6+vr8sWnX+r4hrHL2EeGCWCXgyfJKGFvUjcczhaJphGIysidliVl7rPPR1s4pzrefA8A3ag35O7ObY1mou5osZNDoVQhEuhCSpWSZGam5ebNG7KxeU3XLZ7BXqNULEsRualWXaPJcKzg1EVKjCghojaoC07Nmzdvah84skxHnj97qUlXaQ/0bEnQOxoONf+DY7125eDtvhyfnOkahkMRFjh7dMqAfeBenCZI7NTqJQWumfszUzjOSN5G8riBjinG/q2b92RiAv33hjo6uL/eqkvf39HoLGQj3KHPJUSn/AomwORTndyOAsS+8EiZz4yvRqcusVRUZudnVStbJeW6LXn9hjwNRBpFlRXPXPr+24dycnAoIZKNIv8ykdI2IZEgGvKcjXASAmbg6NCDqW+o44g+N/IHEjPs/4hUsFw+gBPJBE4d5Mii6nRB+ol1q9OvS8A/ksnpjO4Nw+G44L8EoFed6UZBAoGRzExPq9OVaADsf7/DXi0kMvTrOkZUEAC0P+iARvo4X85Lvnyp+9DJiUmJBcMqMZKIx3UPBKzZ9w2kQdvB1EulZXp+QRZWV2V+YVl8Q79EAkE52nsr3VJNYhKQuARkaWZG2vWGPHv2TJ7tvZBh2C/+eEgCsZCs39iUT3/8hWzf2FH5pEZ9KOdHl/LdLx/J2ydvZWl6Va4tb8ni4qpGf/R8IynWyvL05fdylj1R6QmiPnH4z5Aw0+dJEA6rUu9XZHVnWT7+0UeytDEr4BvsbFplkf/pv/sf5fTloczEpiUVikkylFSHoIQjclbMy2U5JxNzk3L97rZklmeUbR1JRiURi0qtUpbc6aW8evRUjl7tSz1bllqhonvS2ERY1zGcIeStwYk8hfTJzLw7l4QdCYU+QbsfR2ytVpJ8ISetRkViQfbMLp9SOpOR9WtrkpxOSiAhEk4Fpdi8lOawqlIcjV5VRuiDR1xUlSaljATJJuPkNTyNdQVrPA1mAEx3rnWAztU5Tac4MJ/TVMY5wrxEggNbQ7TLOHDHd8p+DDj7ynP0+wGSSE6OQXEML+kbALSdj1zEmJP3xHgbOcrOykZm4h3mPDYsxcowfj41op87q1pSvXfvM7DKzvUGLhsAZf9XklLgHdBE+QwD4LlWHgWyxOElBngZaDsOQNscH38Pji0DjwxM0nbxOccANlvr4QGlrjbALA53scSnBsRhW+yMrwAcHhbvjGyAutXbcCUtswdAWxJCxptiQB5e8A4LcU4Hzm8KsgYcMYVkslouixAdOY3lUDTm3u9pPPMc+tOYw4ZNwCi2Ph0Hn40kZmW23+yzFWD38qhZn45ja4wV5sI4EMn3hn04Qo1jK3ONgabUT8sedoAzzknDe7jW9o+MT3uf1n2sLPZOnJS0E9eBC2BXLV+WRtwRTeRJrGp/dx0JkB9+69nZ+7/Dd9zZn/42R4yWwWOsUwZzsFAGc2bYeLQ+t998b+1t85/fzFnFJTy5D8N9fji+bawZgEp9KCc/NiZ/ON6sra76ckyaRYlTXvI+hzE58N0+N4cX9mrcGWVz6OrZXlSo2RjDCK0vTEIGG2zPMQfJ1TW0qzps3by26wwbtXFj8+uH89/abHz+/X8Bdod9mV2jnuNj2XBUw9PMoWD4nDnerN+t/lZf33/9n/4HpMxURggPY4CxMMDEYRHn0Mb/YShg1Dg8MeC5jpfZZB0H/igsmxNtEE3q4vTbbAJTCANdXaIlp6fLNWxE+U71Pdk0JhNaeZf1uqGHPBdm7rQvCSflOhYcx+xyICfgkfMIOA9WMpFQPVwOG+2mS4Rl+lLKdPVAYZsQ5jlkkLOx48dYsjyXe9iIBSNOOkMP5p7HwSYTjWyLgLUVz2FCG+sazTz+z3vZ6KtesHndKLen8wWYp5pV3mJpA5fn2qCwvrDvjKVtnT3u1WJgaF1hGHkTmutpU9PGM68e9ecz6snfZpQJy2NTb0kILcTIwG7KppnZPQkNym4JCe0ZsO9oIwPdNSxmzFtoA5Z3cx3PoL7837xb5smyRcMAb2t7c3CYY4Tvjdlu3hsDdxnvGgLr87mEOJ6mFdfRNmTRtc2LGgIoEAG/Hox0nKGlpv3ugGroqAoklQoKyOJU4YfNN3NKWS8hJ11iC4+B0NTVHAg/bBPzAKJFaDrXyAXABjKPPocWY8Azji28W5n3HnBNO1IGAGiAIHN2ML9wDgFcwIgxA8rG0DlkXH+Q1MOYRfVmS5kKCtB7oE+pWlFWmC8Qk2g8LeHkjCQm5yQaTcnmrbuyeeeu5EtNaRabEhpEJTpKiDRHUsmV5OTNoVycnMqAA7mnmz6Zzmiyr+UlEgPV5PwkK516WxODJSJRuTw+VbAafACWydrish6kNeRs5Ng2AG7dHrIrNTk5P5Bs4ULK1YomYgIcUM3hugPqOUSvrC6pJx9wZNjtyccffiS7uzvSb3ekWqg4beV8QcECDj0c/El6SCHOzk4VxED7FdZrr9nRQxbSAltr12RxdlnKhaLU2lUR/1Dy1ZzkyjlpjerKpEKOoFgp6wF7fmZe6tWGaht3mh0Z9n2ysrgh77//QMIBv2oikqiOAwfSK4xPkjtNz86otizjD7YyfU6CtHAoLssL67K9tXM1NmAxAzbk80UZDN06QFh0tYbEQFwTjCl11teXTq8ns/MLamuPDw+UlYjkEsmQSHjGPDAHEGMLCQzCi2Ga83k+RzjoqWZAtw0FYAIhzWhYnp6fOjZHMKCOBw656Ctvbe5KPDqhurTHZ0hoDBUE4T7GP+sZycdwwJDcbSKZkTu79+T23fdVa5ckR1xfrmSlWDySaiWrwCv3xSZiqmOLZ/v49EgK5ZLK6sSjSQXfPvvkp9JqdSV7WVZ95pOTV5qgjxBs5IwAUNV5OpVWSQiAFpJgJVMkw9yVtbV1d3BEO18TT16oluvp4YX0exyISJSSlKV5wOiYkMsCluvZ+bFcXJ5pePRnn32ijFgc4Jdn5xq5gG51njEoQSlwuJx0esBhEmW1a3J2fqjAuLEYEhNTCjb2ui2pV8o6Z538SFmZhzp/IzGJxOIa1cA4yEzOyvrqhq7RSMIAsubyR3J+eSSv3rzSeQCTl/Cz+elFlZipFsl34G2igxrwJ0M/sg9dBRSRXdHw9sUlHRNEGBSyBSnmK8Jcn0rP6ZpOckhYLEQtwH5Opd2ewj8KKHs7EHaOXuYu2t4kYMP+cdDH/rrNMMmKRpoIDGcOyBvAIrZB2aedrlv7Ou6Aiv2/tr7pNGbTaf0MZhwsTT1ciGM9AkJTbxjc6IRvbl5TBmClXlEAGska9FU1b0UypREHr16/kWfPnshl4VQP9tijeDjpZDhSbg3B6eWioUjAFpX5+QVZXtlUICeZmtLIDsLcv/nNr+TVi5fKxMWRo9INyMyN0LRGniSutp06kFCU9sYpl5mZkGKtJP/0n/4P8uf/+l+rfu/izJxu6tFyJ/oDKQFkA0gie317Vz765AvVBu/2RspAP8+eKND0+OFv1SbAejw5OZLtnS1lLqK5C6CYSk/Lrbvvy/LaurKi2a9x2IdFTNI8mOev917KxdmpOrMqhYJMT6Zljqiivss1gQ3K5tEqZi1JyOb2piwuz8vJGUnJjpRZOoL9PD0r2xvXZWN9VeZnZpX9vL//Ru0UckA4RXG2ET2UjAPQkIAVhjIgS18W55dkZXHFY4m5ENfL7IWOq0aTfRC6wyGJBPzSqlRkfm5OGdCT0zPSHQ3kN99+q33OuLF2J1JMo7FqDU3EhpQJ87NWehd5Rr+4Qw063wO13axL29e31QbmijkFc9FgBvwk9J3xxjp8Y3NHkvGk6tGzK2EuwkRFP5jEYEQ5VUiE3OxolAvRDploRvtJD2QBnzx/+UzXhT7soEFHbu3ckY2NTZUwurzM6d6AMcV+HeYZTtjr1zedM/eI5KYNZa6j149EGWMM8JZ1lwgi8g+4xEZOD5Vy7Gxcl0Q0IUsrKwpyEX2DA5jfMNaR9vjsy89ld3dXnYRElLDXgsGsCSI7TQXQsDewoLPZnEZ+NEkk7nfSbMwf5DNWVlb1s2oV/WWcJs8klY7K0sLClbRgKmUJuGu6fgDQ8G6cEuzBHHvQgUWVSkEePvpGHYnkuiBSCiZZEA3jCEAroeNB2dq8qQld0dMlcaNFPvbZj8T94g/7pIBkit/ZXd2Phx3DC0BYgYF+WyKJkOCRyVcvJVvMSbNTlYnpCZkm6WUiKl2PnQVTnfLBfp9CsmIk8vS7R/L21Wvx9Yf4xSUWRAs6IgE0cmNRyUzNOAJCnXXUY1TKQBOFNjlnRSLSaLek13fATalC4kV3bkFTnn0KY2OahIWxqDJksYGdXksB6anZOX0HEVUA8TCgkUJ7/vxbKRWyKsHBfhhpM4BscCnWHDTBwTfSyUmJKVvRp84bnOfMh/Oss/OsvxPxhMxOz0h6YkJIWqyyASR5bbfkPJfTxICT0/M696Zh3SeSSkjKnZ/rXhMAOuYLy8bKqkynUlKulNQpc3h+LD3/QJJTackszsjK+opEJxJqL/yDsNRLHckeZWUmOSfXV29IPJLSRH7kF+FsgKY2EhvnF8cSQS6lhQOtKwuUIzOnSWiLjZLkm1kJxP2yeG1BFlZmdTw1q3VZmV2UV49eyr/8Z/9CFiamJe6PSAjwPByX6OSMNPtdKdQLEkgE5ZOffCIffvGexNhiQNADdxuKVM568s0vv5JHv34k1WxJTt6eqGMunYnK5nUX0XJ2wX6oqLZ1ZnZeHZ3a3mNnd87erEnMvWjYL6lYSPdBzEmixa5tbUgoHpBBsC/J+biCz6VmVnq+lvQR3Q5w3nS5l8jfkATY92sMrfajY+Z58hLDoUYbYt/snGsgqUKezEeY+eQeSTgWP2s5e3cDiRi3RqRzhB7HEB54Ec1gGxrxyprJiz3tXCWSeWcc9g527mRvYPl5mC/MZcphMh+GBRhxiueoQ8mLNlUijJejwYGdlmDZMZWp3/iPgb52hh8HcBRQ1PxWuCkcIGhnW/bC6kjvO+DUmK6Gb3C9gpaBd7IRRuYygFDbXJx0goFedvYGmKaO6uzzAGTkEAwoZWzxLvYjhq9o23gyHwpOe4xa7J792J8G3lo7wvNTMFJr7P7mjPpDBjT3EekDQK7A5xWw7ABzzolWT2tL7XcPoAXQ1xw22Eav/ZRQ5iV75Doj71mbWNltnPJ/HDUG5nHduEPCnsu4UGeM924DiNXx6MnRICnI30aoU3JYt62ALgA0k9vGnLU91zImDLi1MhtpcZzEl9IEts6mK9Gt53AIc9gYmc3GLFEvBkCqo7zTvHIe8R5IOLQfdTbg0rX7uyR1hhXaOLNnuz41PXgn9WBgO882ENnanfvInWEgtWEkhp8YRmQgNOU1DIlrDCA3bMPGsfWHzRGbMwbgGt5mmNHEBEl9kXYEqHXzl2spr41jazMDyNkn8JkRK8ffpU6ImNvHs1fkGp41Xn/D1Hre2crsowH/42W+cjZ5kRVX4O+YVIe1h9kqG4M2tq0eBrTb59jPq7HqOSLM6THuONAZxjwAKAfExgZiN/6L//jf0z8ZIGQxJkyQAQ7rKBqLKKDE9/zm/ziS2GgSEsvnvIyGsRAXA5Z5ORtVox36GQAAIABJREFUNp7GGLYJasaHAxELmiUtYwJwoGMTxv38rbrMvqGytpjUeMLUmPacxqYBdwDoOsH8LssnBtJQeAUgxSczs9P6G9q4ei08NgOTlQ5UMK7vmNQYHQW0oy6JHL+VfVNzetfUk05jc2taTzZAzCNkXgGbIOMGywYKn7HBpC4ceA3E5nBiddODtccq51lO+sQtuNxvjFUDvG0AWDvbImj9ZF4J2+y6g4Xb/Fp5eJ+CEr2e9gG/NRmPlyDRAHsrhwHa1IV2s0WZDZgNamtLe6+C3UWXfMVAc1vsrE3NuJoxM2+zHQaokwHrBkCbATBGDs805i9lsX4xD5wZTPttGuBWB3NWUDczzOr8QIYF0DUc0joaM47nWD9yDQAFIBEMLPoYtgnX054m+zLej/zN5zyHshjAjoOCdrFyAATxThLFsHnjPp49mUmp44d3U/dymQSEDQW/AehoS0sc6hu5tmEM8HwOjJSN0HTsAHYBNoCLdjAmodPpUqmHmHMqELKbL5aUmeaiAkZaV503XSRxRhInXHNmVYaBmPT6Qfnwiy9leXdL3r65kHa5J5lQRlKjpJRPK3L4Yl9G3aEmFYSdcXJ5psljru/uyu6duxKNJSSfL0nxPCthHAqhqOpFk7CwnC/Im2cvJQVIsbauiUfaLRbKvmodo0XLxiUUDUu5VlBQ4+jkWI0+m2i0h/HUo1cJqETY3u7Ojh7kePbayqqGL9P3sLJpz0YHXU+RIcl2fCLngIVBF1Wgh0HYWbm81Eo1Qf0UBtrC9KKszq0oa/Xk8lianZYy2nK1S2UJb2ytqdOPcaheaR+gR0zq1ZbkL3PK7P3ok8+VWakJiLKXcnjwVo72D3QDwniAAc+YQAcTUIJDPXO71SUhW08+uP+ZAtgmGUP/wXqyRJaAyhxAGb/YXYAC6sWYmZ6Zk7mFJU34QfIuzV4+GCpIgG4rWspInqg0SITkTHNybWtTxwTsPp6ZPztTVvncAoB5UFLpjGpZHh8dSAXwt1zRtS4NMzSSkMz0nCwtX5NIZELnYrVSUicLQHMimfaYbnHNso6mLH2EXMXu9h1l9ZCkTuVpKiTjqsub14/1t9Pg7ClTHG1bgHLYkgBPuUJRfEOfvP/gY7l7530JhWLKQD08PJD9w+dSLuY0+RG6tYV8UQ4PDnSeORvV1oSGgI/3HzyQ5bU14fCEIxU2YLPjkl1Vqw1pt/rSbQ5Ux5XIIsAzyjEa9eTi8lwODt5qBMaHHz6Q7e0b6kgpFXOyv/daHQa68QYACTqdtPmlRXVMhGJBZcki9cC6gnYkWsTYzUq1oBrWrKfKlvX0/NUZ1W5oKDPjhQSjADyffvqZJqWExc14AEAHgGSe7O291jbH9gAYICkBE51xCIsdB1kwFpL+sCvTC1PqGAIYU0dcq60OHhL0NUj6Warq50vzS7rGYm8YF4wpdYYOewoKLcwuqZ2hLjBv0acFKKS9YItz2FUGx9CFsiGRgR1cWV5VZin7hmanqWVsNOrKlFXnRMnlDVhf31C2MAw7nee1qjJACzn0fR2bgjbFocf7y5WipNNJWVoD8CvptcrG8ZyesFEBtDLTU/LmzWt5/P13cnpxqtIa9DnaysjR8JPPFhQcpf6wyifSsAxdwtPBKCCLywsSTToAAMZelPDpyWkFn5FMYe3g3umpWR2PzDELyaTsrV5DBr6+PH36SH79q1/qXm0JLd+Iy1VAsrqpmVnt61KlKRvrW/Lgg0+03Vv1jgK6rW5TDo7fyMsXT3UspZIRZUQDHFIXElz1+j5yDcrZRd6xfxOuzdAG7nXb0m7WZNDrSq1UlG6nKdmzY/1scW5BAVz00GHWvN0/lEqDBI8R+fDTT+WTzz6RlWvLKv3z5MkT+c3X38jeyz21RWtLy3JtfU2TSiJvQFtAniiVyjIY+WQOB088qftB5Fboc+wkNgUQjPWUAzVgKSABchY4E3VfFPJLenJSQdZ+va5JRWfmZmV2aV5yJPA7O5ZCqaTx+cgm4XBAHxc71ex0ZWFpUd57/311BKDR/fr1a+dogBWdSKizk2THe3uvVOJqZ/eG2szL3KVKexBtxRgv1ysSCYckmUjpXJtMIxFhGceH8vzFEw13x1Gk7KQosjs+ZeWGAjHNSYD+OVFT2JJGqyanF0fS7DVVV3xxflF2dm4ou19lI2pEKoYV5F5aXFan5szcjAKdb97sazuHQwFNUttpt3S+wgBfXlnUtY/oKj10dR2rqVapq6ODhJ5INGF/c+iG+3xOBqrZ0HFLFIxqU3c6Cua5/RDhrW1NKkXbcC/J9HCY7+29VVku2LhIkiDpc+PmTdlY31QZHj4/PjqV7x7+VkIh9IAdgwgyBu2fTjrZoTrJIP0huX59R6YyDqANRaLSqLtDN1FHT599J8XSpRJcWGMpy9nRmZTLRMullO17c/c9WV69puWAFcv5g/bGfsqI8jhAlz7CacmzAUI4H2m0U6+jUUejUF/SmYSc5k7l1f5zyVeyEp8kER6geVzXc/ZuhUJJ7yVBJGsIUZYvnzyT/dd7Kj2I85Axxh4B8B7mM5JzkWhMHekOSIgqoGuMUD2DcaD2+3TvkCsjTRKQQb+j+XTQlA/5wsrGx2HIPEGHGQAL1vHS8qpsXN+Wra0dJWkAzsuoJ8+ffCcPv/tGcheX7sAdCqvmN2sR85F1SUGNcAzxYDe+AyEdu+TVIKlut11XZxd9h7Y3dpo1HEc3bQwrHHsOQYLkgYkE50pk5IYyol0HPTk7vhD/ICDJaEIi/pDOaXRjierAgZwrZSXEXjeV0ASDmizKF5aYLyn+QVCTBE4kp2V5cV2mpxb0byRskDqifXO5C41S6nQaMr8wJ5nMhExlMpJJpqTWbMjp5alclIh8K0t0IiIrG6sKTmkCWs7FoYi8ef5S4sGQdGoN8eNICIYkkkhJOEnft9Wbt7C+KJ/+6DNZ3ljWyAbGNfYwd5aVcr4of/n//Bv9u1lrSh/ZSn9fgW7sNXje+cWl6l1jK0jqy5ifSLl9lZ7FhySndWQkcjAszk9L9vxc3h7sydTMlMSTEZmcS6kEhy82lEGwLY1hTdqjlnRHHZXuQXsjGAypczyVIB9BV6MDGYv8sG4beGPRlOMAtDGY6T8iBljTDKBTANKTbOIZ3M94sKgM7LsCcEMHRNoZ2wDoK4DbYyfz/Q8BFQXOvH05eInhDFxnZ3LkEZQI5SXB++FzqKftHwx0tnIaQOfOte/AWQMor0BeUHyPZat7G09qzAGWTheeiCgFz3ECejl+jLVL+3DWMQDQgUzuvGGgKZ/Z2dy1g8uh4sBzB3xfgVHq9Hbl1bnlRXFQT8NXrK4O4HIgJc+yfwZKGtBlfUtdLGqaexwwGdazt0lUGiZj6wvPoowGNBpgaPdTPr4zPIQykJfA8APGDhsWcwxom3jJCA2nYH/Mj/X9OPbC5/2ek4MwDMjAZHu3cnnG2tucLwZYk8PMAE+e7frDSXRpzkaPAcx39j3ltLYw3MSAXesXG0tKovQkJAy3svrSdoYJWZtwn+FcClq3naTM+Bygz5R8543xcSCe99tcUGeMElzd3tzKSjkMKzPngI25cdzMAOVx3Mf6geuVdDaG1anNGpOW4Hscp+Njz8pC2Q0fGi+XzU27x5Gnwh7zm3p4EjCeXrrVw+a2gf327PEkmtbnRrbU9Swev1Jo+GH7sAbBgLb2NCzWySQ7pwLr77jdoF46R5nnflH7YFEYVkZ+G0Y2jpUZkM0zDBTHQWhzdtyOWL2vnCAkSw26pKCUCYeOyv38V//w3x/ZhDR2qoGQzkPjpAaMcTkOlPFwwGjuN81iKm0eRQpJ4i7reJvo/ObQ6Kj+DqThGpPtsDASlWQIOvDCPAXjhkxBvyqMEjw2ZCnvSU/DKQPKcDFPvnpAmy23wQk70XkGjXrmPCNtCxihhQrQjAn1G+Crm9J69cq7yoAhZNbaSD1CP9CboQ58bkCqTUxrc8rK93iQ+eFZ9IMlyGMQ8l7zttLmxhY0pqt6pMe0cGyQ2WJrhsUMgS0oAI5cYwxa3sn7OYxZsknaxQ74vIfrrUyasMXT+gOEGje05jFBW9c8jgboYvTs0FDKF3RCAGiZUaeNjJ1uHmNbgH7oweIe2zSY4bVNAM918hHILjhZGNrRjJSB2O+cCS65jbGzTSubz2gb+79KuXiLioHnvIPnc40B7WbI2dxxHdm76Qsdn14GXDOQfGZzwJwvmoTT013nudQF8IR6mnOB+2AtcKChjujrqvPCywaMrIBzCrT0PsaWMrs9Dx0RYMp8qThtaMaEaq9zGMzlrhYWA0FtjLjxWNONOgzp/tCn5ajUCEVHfsfZDmV1RaPi8yfEH4xJfxQVfygpnX5AfvS7v5DVG2vy8tW5NC5bEu6GpV8cyPmrE6ldVmR2ckalcwqlrJSaVfFFw3Ltxo6sbG6y4ms4c69BQkAODCmJ+H3Sb/cld3ouX/3FL6WczcryzJxqH9bLJZdost9VVhiRFe1BR4GhRruubMiF5QXV7UtnUnLj5q5qWQOmvnr+XIZ9NIgnpHyZk0IuryH7U2naeahsEBYSsq6jE7i+tamJymgz05MHVDzaP5Kjt/vKgCbMfSY9K+loShlg2UJWLgtZaQ9a0h22JJ4Ky+R0Wg9jbCaRGhj0SNaXUpbfyf6JTM/Oy+/99b+pmsuAR6fHh7L/5q28ffNG9ZV1093u6EGOfnBhwwBzTjqDQ9jurXvy3r37unDWqnV1JBwfH+qYSCTjKj+ABicAI5qI9L8mlhz5ZWFpRaZJppnPaWIjxieMXEDbZr2mzDAS53HoYk5OZtIymcl4DHpRgK6Cvm+rKcGQC/XMzMw6aYlySQq5rPSpQwtnp0gsPiHTM4sSTWakP3KsAN/ArT0zMyuahAwQm0072rCPHz/SyIP37tyTLz7/sfiRFBgOpVAuKvsY7dpK6VSOj95qu7BxNTYN9VawZNDVeUtIPHIs29d3FbhqNjjo52Tv4LlKYywvwAbcUY3Po8NjSadc7oNs9lKq9aomcrx//75c29xSnULAKJjyACoqwzPCfrKj9CnrLko2+slJmZuZ0o1mpVrWfkFLHEkGwFvkd5p1B3Ki/9xoNDWMmfkLIxjANx5HAiso+ULWhZynMjoWYGdxwIXxeHlxIfVyXVqNjgK1zOm5+Rmp1CpymQccL6tzBW+8JuybnFbnB0BKKObXwz6HR8YHQCCgGXODRHBo62k0Raft5F9GfUlNpXWuMc/QWGbs1StVBZ/ZmACk1yt1ScTiykRlvcAO0s+MGcamcxJ25f17H+g4ODjcV1Yom3OAcw6I1NtJPvWk23LsZgBn1UiemtZ2iCdTWn5sH3sZNFQBtk7PSADZkPn5JW1r5Hxw2p0cHmmCUzz42F7a2rFHGip30m43HDM6Tbh/Uw40mWFbegr8RFSnemlpQQFowHSSWJZrZZWOoE8AUjS6bAR5joRyLX3H3NS8gudDksy1Ogrmzs7PSCwZUbkRmMurSytybe2ayvOcn7pka4xpNnyMayQibP9GmXKFC2m0a8pK03l7diqTqQnVzofpReRFMBDRsPd6rSUL8yuyvb0ra6ubChjAYgb0Qo7n4PCNXJwdSDgSUJYwmq6hcFzrFY2nJBiKy69+/bXkS2WVqdq9fUuuXVuVWCQgL189k+zZqVTKRWHL7Bug5eoOqNhG1eTXpJwlOb/MS2Z2Qf7o3/pjuffhHYlOONmkdmMoB/v78ss//wv5y1/+hUrhbFxb1fFVr5Z1TwOYmCuUVc4HABpGOUAXNhonDO9DQx9JALQFGWuhUFDHdigc1n0SOv0BX0TXYQDobrtBmk3JZKYkM51R5iXA6XkuqzJLa2vXZHlpVXNlFApFjawifP8nv/tTWVlbUzvy/PlLefP6la6fYaISkGRpE710pqz8G7s7Mjs3p0lJA0SuDXtydnGhNpm6w/ieSBKhGFKAn/0QSeBIBhcKQyyIKpjKXiMeTkgsmpZ0clrC4ZgyR5GgIFlpFVtyeqgRQbVBRRKRCbU1jO9qEUZwTYY9vybQ3d68oc5EQDnWyfxlVhPbYsufPv1enRCZKaSAXC4Ni2zrtjjcgIz5FSilwNh9BcD67J/dfp42xEmH3df9WsRC8LuqC00b0T+swzjciWrRKK+JSW3rRq3hojYlrJEh17dvqCMAEBxngBFkWl3kyBpqdwBZOSAhX0OZkOWg7miwL8wsKZMWAkwJJnkLR3ZFikWkPIrqMN7auKZrF4D96emFlEt1yUwuyOr6liwtrmuEFA4xpI7o60LuQrqdhoSDMDldxAW5CEjkpUkBkTrrD1Tj3BccSnwiIrFUSArVgjx+/lCy5XNyOksshY3jbILmZ8wB5UESF0dkYX5eHUlnh8cqwUEbh/1BJ1dBZMjAya0l0pMSjcc1BwD2mvUckC4MuEz4uTNI0ux2BPldEvOxNzEAmrYCnEnHnbQHICBJjpm3ycmMrGxsyc7urso71BrIgJE4NSmjTlO++/Zr2X/zRu2uOs4DopIm2Cr6VNfFEXvXlOpVwzZTXfp8TnLZEy/ZJiAsSs0AkAM97PI8ys1zeB7rzNrymqSTU6o13Ww3pTtoqQ3LXRRk0CM3x4TEwl6Sy3ZLYnGIRw113g5GA/EFHRkgNZmWcCAqwX5IQr6oyIgxHZRwBEfQjCzMr6rDFvCc+Yhz5vXrl+oMQqJpdi4js+hihx3TDVmhi1xW9o73pd6uy9zinK6PJMo+PT2WerkgxVxOwsgRdDsaiacgHlFS4ZAyS2Ej9qQvsURMZYaQUNGzKan+ei6h2cXxmc65aDCqUiCdbl1tY2Iiretho9lR+ZtWx4GMsKEZ00QjMSZx0liOJogZC7NTame+e/JbJaPMLcxIejYhA39XfLG++JIiHaFcPRn4EZpiPfLCuGHPBYZCIkAY/wpchRzAaftm9igK5HqELyWJeedpddR4jGZjbRr4yRpqZCM7LxlwbSCSnbkMvDNg1wBFPmcN5zffjYPTsE95LprzlMnAVjvfMxn4Hpa9gX4GbhkI58rvAE/7zsA37nV/u+/GvzdAUq9BDmMsqfw74NYR5HCmKojnc9IBLoLDsVgVePyBxIHbPzuWsYL53rW0gSuTk5a0s7ZFUFsZDIwaf4aBiFbv8fpACroCsL0yWV8b6GkMagMUx8FcItroVztH61xHgoPk415UuuEe1o8OM3BOUKpqOJFdr6CZJ395JTdnmtsjx2619mGOGW4xPkZtDLFfN3zIxomB1Aq+e4x7AwktoSDv0D7ykmta28F4HgcFjZxmY8jKZm1neJk5WwyXsetNv9zazcBkAzWNlGdAt41vAyORDDMsy7AYmws2tt/V7Z3uMXXTOnoOD67hHeNzzMrObxvz1g4698jB5mFm41Ea1jeGm433l417A4DZE5o9sPfYfLWxPA78Uk7rG95D8mrahD424iHPG7dR1mbWhjY3tA29drAyc40Sab2oCvYAZgsMWzQ8T20dyXu9s4iNY0fKdOOfPG02N8ftHEQz1hbIee/mtnv3uFOId9u8GZ/jlF1xPU+ZwJ5xBXB7k5p8OgZCW9tbO+v8+2//9D9SAFoT8BCORSIzT2aBRWAc+GWh5J8BdwwAwlRMZoGNhw0+S6yXu3RhPTYBDKCD0eBASELhW1eeKq7lh4mhUhr9zhVYaeDj+IAgmQeDz0mGjKTZbjmQ0Tx/nmZJreqYyxhkB0xG9RAB24rPqbfztrrBo7qsXjJCY3/agmST3m2QklesIisX95m3zhKX2MJpXk8bpGaMONwo0ywQuAKg+b/py/BOS55gz7AJbsCqTRibJHadOQDsnWw4+Iz683wOqryL+pvH2PrexgODmw2uOSVs8UaDVDcOXgi0GT4boJRBvSVeSI6CTJmMggCUF+CBd1OGcY8WY4N6aGIbz+umTDZvYtqGwMTlzcj80NNoYCvlMaeCTaTxhY++M8eHeZJ5H6C7gR/cZ+3Ec81Q8FwzMuMgPc/UzV0ioSAGoAnfs4FToIvx7XnhzSCPe3pt3FFOA8XNEWRl5zmUF0CN57Ph1nAwLylENOqcNxz6bHGhPJZIAwDaQG4OtPwN4w8gmufxz4wS7+E+B+rgYWzqoSOTSUsskXK6uuWKY217GtMT6bRMz85KODIpw1FQciU0BidlNIrI57/zc9m6c1v2Xp9J5bwqUvdL6bAobx/vybDRl+vr1zQrOwdjfywkXd9AZpaWJM7mP5LQA1EU9tIQDGWom3JNJlFryqOvfyOHr/ekUSxL9uJSWjXnPHE6mmGZnplRfUCyMnOwWF5fl3v3SRyTkFgqoYdr+lSBmtylnOwfu0RWRycKVqBtBjDa6/RVA5kDcijGQcAnH332qer0okun+p+Vqi5UJIB69JuHUsyXNPw7HU/LQmZBJuJJqSHHUC1KtVWReqcuvshQQvGQglQa7h1En7mnzNJIKC6vn+7J0tKq/Mkf/z3Z3FxTVvTB4Vt58fSZPHv6vTrKcLq1m009WGCPqcvBPmBqSw/4yXhadm/dlffvPdDDGaAoYdowk/lJJvHARmV5FTZnRRk8zDOSSsIsW1hZlYWVFalU68oAY44Vc1kF5BU8HrTl4uxYE+gRbgMrhLEY1sU6qYdCmNts9oKhmMSUYe9CAv0scCQA7bYUUGt06xL1T8jM3LKyfnoDNiBdZQQSJr6+tiO+gAs76wE4dmry5u0refLooTI2f/cnP9ffsHvOs+farql0TJqNnOy/fa3gEFqTtBH9Zo5Ang+wqm2fJoLAJUMiFA05k2MkXLIX+t3qyrpMxLELPQVPaatiIa9ANXMCNikRBg0vSRhh8ImJhGah53BNcsPlhRUFIdEg1nnfJMlgWxpEAZweqaOB/kTbnM1qXbVpT5RRzmEClrfZ1licMG4csX5dRzWhViikcxvHKWNiSBKj01PJnuWVNZiMpRQM4tCJRvbx+ZELp/Z0HmGdTMRSWl91xvpcqDdOCtN5ZS2+tr6hCffSSSddwSaJpIt7B68UT+B6AirZ4KutJ9Fwpa7OGbXPAxdBgZ4vdpBxYvOR62G/nRyfyfr6ltpWADkkSnCKFTt5mYpmlCFMlAjznkRvOBLQj9VNaxAt+0kF+wG0mBPMXbSasW/MacY8IB32EgcXtvv06NhFUEWcFBTa1SkO+4QVj7qamA+wgjbhvSXka1hDxKdAH1EW7DEYp2goU16ctIDPMMtTiZSy2Y8P3Tydn57Rvp6dciHRgIw4+17vHahUDImmACbXl1ZkMpWRualpdYIQWQToTxkqOPiHA48t1ND6k3ATDe56C4Z11LHOyxVZnp+XjbV1XbfevHmjGtDMmUq5rgl7Fmdhxd7URIV6aGG+9TtydLQvueyZMjWZM0G/X45OLlRDfmvzhuzcuCWPnjxVPXnCpbd2tlVDtd1pyN6rF5JD87eYk3q1qNIWS4sLOu5xoKE5DUO8MxhqskcAvb/zd/++SgtVmhUFBjnosxYdvN2Tv/jzf6VJ1wh3d0mq0bZ1jpBqnfoHZWeLZKbXFcCkf3FUEWGAnATOK+wzmvKNZl2GXn4ATdLbb8vS3LImBmSNbRbLcnx4qOBPkORiJDIN+uX47EQjHdZXrsk6TgEcMQMH4pEU8Oe/9wtZ2ZmSUVOkWBjI6cmJc1Aj61StyvnxiTLbOcAyblbX0d1u64GCubi3/9ZFVCUn5fbtu7K8sqFOZvoNe/Vy74XUeyVZmp6SO3duKgCNNAWJ8dCwR+ZncW5Vrm/e0PUeZ0ajXZFHj34rv3n4jRyd7CtowfqNLfANA1IsVFQ24/ate3L/vQeqrYzDlh+Xn6Wpa9Cf/dm/VLkBkm5GI+SjcNrxgIZodeMEioVwpk+rdrUCHTgDK2WNIrDcITwX5rkBUIClqu9Kf6Lr22yqk475AYMWGzudmdazAE4wAEDa/vvvnziGkj+keuSAs0iO6b6Z3ByafLemTlPAT1hBOB7iHrsSAHpmak7nEXa/0epokjwkdrKXxx5LEe39qEp9TE5OycV5Xl48fy2R8ISCz2hIpycz2j/1ek116k+O3koo6NNE3DCZsGsaeUDCcfYH6bSyZNGHxkk0szgj6bkJ1ff99vE3qt9e65U1MSFse9YuxrvKyNXqGknDGMWp2KzWpFqpaNRqxBdS4FP1WIMhaff6ykoGvFX5kg4RBKuq45pOOAINwfjIIJHPIxAJS6PTVadmvV5BpVLXcJwlKPpqVGQoonIjOFwYI2vrW3J996Y6ms/OAN77Mjc7LcmYX96+eal2FUcnDETsKY4A/dF9QF9qzZay0FknmcckzmS/Uq8XVBKMiDgk1IhEY28D+5coPAUTYMFJQNeSrbVNiUWS0m97kTFh2o1cDiSnbkoylpa5qTllyTuiDnsTQBYclDVtGyRFYP4Dnvi7AQn7IxLwQ1whv0JfYtGUSsQxxsIRp02MFBMRL5VyXuIJJJ0mlC2+QGJZGN0jciR05aJwqclAkcQhkSuOYOwA+6lmrSqVfFECbHiHJNAcqSMNJhlSKiX2j+R3IeF10kURWzJL2hWnw7A3cGtfkggyvzqNWN9HvoCTB/ShR96QLuT80UidW+wnwiEibxxYo+d+2mbQl1AQrW6fPHz4rQx9PZman5TUTFwC0ZGEUwEZRHrS87dkFAK8d7rizGkcPk4/tKf5dIw1yTuY7+yXmQtcw7nDCGJ2xn4HqLk8OcaUNZKbMSWx+3xGHxigaudhOz8b4GTnZgNq9LzQcuQJO28aIGtnRQOajFhk50DmGfdoFIHH8BwH4nSfOgZc23luHCR1YI4De+259j4DgHXeeXtFI1u5M7prR2yZAmweIUbP4h5opo4PZUs6jVd+GItcb0C2necNdLOkaFdn6KE3xzwQ3MpqJDDKYteOg3cGNnpYrr6b79XZ6EV2W3vRT9Z3Vi67FkeXAVzj+IdGynvsVwNdDcTkXazHri89aQ6PNcy7tG882RTkSz2uAAAgAElEQVQkNv8KYKyJu2GNumSx2B4D7IxUZtiPYh/d9lWSSq639rCycl61tnBt7RyuNg78LA2eM8Ld68a7zUUbdwayGwjJ59aO9nzawQBca1ubb9bGPMf6gvZhXnGNAaPj4LfDLNx+3epjJEw+M+a7tb8BvVY3Xd9VXs31/TuQ3dWZf6zRNqftM643O0QZDZfkuTYWbNwa+dEAc3uX4S1EjHLfeJ8awDsOzBowPg7+Kp42lvDQ8DPDxswGXYHtnh0we0NZIDaos9tz9lBeKzPPcZFMTtLEiLHj45nxrw4AL1LjnYPAtenV3PMkacxRxz1qx7uOkGljfHx+WRvad9bu44B6U3OYveuvcVvHu1nH+W39ojbJk3RSAPof/+f/yYgLTLOZv1mIjNZuYKoxRzkUUgkKzwKBJxDQmBcbY5OGp+E4yGIATTuZ69lc2zu4BuDMwL/xctiiwyLrNq/O48tgsw5TyQMNOcZD6pjaeMFVY63zLhOtevp6Dtk3jSf0oDmItzygWReLCQ4jLokhm2AO7JZo4woQ9za+NJ6CMTG0pV1SGwMJbRJSZr4zGr0ChD6ftq8eqj0PDs/hfdb5/NYEIR773MBcZTR63hEzQjYobADzvRkfymRAqS2YBjbSFz9cmPmO9tVQK0+rmjqYBAl/u02B89wqU6XqNOOQPPmh58gmgDIu+7bAuWQQNo4AIKg7APw4C9oAaEv4YOAp7cd7+U15TT7k6pDiOQ9oUyu3jRmbdLaBsgXJymmbFGWLTRLu7NPnMw64l3KbEbU2os+VXeXpUyvbzTOKGA7qxJiHSeQYfBWVpuE6+oTPzOjb+8c9XRb6ZsaYZ5tB4G9jD+ELc+PeOT/YePJ+wiQpM1mqeQZ1oUy8l2eTlEM9ZSJOIxgNuGhUgRu+53pjPPA82tQ2KDBNAXY4qKf1cJBUsEIPWVWnswvDeEHBiph0h34pVGAwMSemZPv2fdm8cVvOz4pSzzZkUBOpn1Xl/PWpSHcoK/OLMpFKSL6UVdbkKOyX9RvXJT09oxtuWJmhiMigr9KI0qu3ZNTtiL87kP2Xr+UAVtl5VgqXWSkXycxOxEZLN+yweGEtDwM+1VK9/8EH8tHnH0sqM6VkVLI1o+OJniaHj1IuL+dHJ6qjCAOSg1apUJbTo1Nl58TTCS3P9u62vPfBPfns889ldn5OIPCUSuhuNnVTs/f8tbx4+kIN82QiLZPRSU1Ih6Zjo9uUaqemv2eXpmRlY1kTGXIWQ5Lg8vRSitmS9FsD2Xu1LzOZOflbv/+HmlQMbTMYsi9evFD9ZFjfHPyLhYKyVldXVmTQ7SvIQVgrgCqbSXRdb915T9Aae7n3RhMWAeg4R4eToiBUnj7fPzxQjV6Yj0iITExm5LMvfyIrG9f0kIdtaKjmd03e7r2WXP5cgn4SeBUUgAaYsWRc7kAT0XBuQM05QsHn5wWH4vHJoT4HFmSvVdcDegOAUAIyNbWoh9lwPCX7B0dqe67v3FSdzVDYOUY0vHnY1MR9v/3mVzreV5c2NHFfq92RbO5SDg72NAFPejIqufylXF7AgERSIaHsXdvguzlTUKYkz+YATII2DvwwhMvVnLw93Nf/Ly2uyZ2bd5TtrLp8vpHqLB4fH8vDhw/VLiA5QXk4hCNhEJ8ETB/Iysq63Hvvvuxu39IQYcBAriNCJJfPSrFw6RwEJXTk0wqEp5MJubg8VXuSy+W1zOvXttQ2K1tkBGDpl2DIbdgAjFttF3KIYxTgiRwzsKcLl+hl+2V5cU2W5t3cp11yxUs5PHqr6zRgOO2wurwmt27cdFJc3ZacXZxq2L2y1Eh4trYht2/ddTYkRiivs1loej96+p2cnh9rWDMsTezn6vKKlgf2PeNSkySSHHcyo2AONgbbxMEZWwm7HLALHddub6D9GoqGdA3BWXR+eS7T01PywQcfKHuUH5xARDPwD4AOFhh9MT87r/I7RCCQiA4AEaYwoBtsQFjlKArhcOEHYAcGKnIJ2L0pBcCWlYtAMrJStawyHLCuWVfQDyeZWjSW1EgF1c8f9bUfX75+oSAy78P5sLu9o+OvXq2rlMnh/oE61ZAnQOIFLXbQ+4lURsF3mG9TczM675H46bdgPgY1fN9pr7vkuGifohFLwh6SR7FZnZqe1DL2h25dBrydiMVla31dJYYYqxeAepWaauaenl9Kvd2QFMljNzZ0DiCNwdp2mXUs+YkEmnUhWVle1rH7q199pQyNneu35dPPf6Rh8OzPCONXsEOTFgKYHqlzD3mTarmgwPHm+oY0mjW1F7D2kRPoD/1yfH6pkQZ/5+/+2+pM6QxdhAJjRKPARkMpFHPy26++ktPssSzPkFOE/UJAspc58fuiMju7ID/+yc/k2saWpGD1jQZSyF3Kr3/9byR7eaH2agr96bk5BexYM5hPp+cOqPn8yy/kk8++UN3fWqEkr549l6cvnsrJ2ZHKgdCuOMEmkxnntFpYupIXgk0ejsfkix//SLZ2ZqXDlBqKNGojldKpIBVSq8rF+bmy6nNIbZSLmoSPSCPWGORe3hzs67q8troln37yhX4PqMceAEfVr77+S3nx5omkohH56OMHympnLSfZb6OBhmRYpSGurW3rXmdmZlpB4P2jPXn2/LEcnuxLt9vUtYB9+uTElJRLFamWa3L//Y/ky8++kGvXtyU1gdyUi+CDTALI9mf/1/+pkgPXNtc1kaRqu+teuqVSSURQoC/93nvvy9rKmu7JSTiLoxKt7hcvnylIi6MG7Xzez3hhv4az7eD4SAFjwE1ka4hMweFCJAhMSj2H9JEJWZEZNMDLVR2rOJ/OL7I6lsipAPqwvLaq6xyTHAfEy1dPFfSHNe4TJ8mBxBXzlnkAe9qxihzons/ndH3EkYcjkqSXuzduacTMo4dPpNNkrs3JgwcfqkMO20N/IiFE8smzk2NNZokzkh/qCNkY+2KRS0QXjgIDmV6YlrmVOZlfW5BiPS+/efSVfPf8NyqZEvUIOES+IblRLpV0TsPCJ7mon5BtIQTWMZrYf7DejZBUYf8ykXRnGJz4g77aXvKdtOs1PaRyDkMOZXllTXMDICXz5uCNOhrQ4Qbo5kU4i2FwMzd76K8iuROPy9LyuqysbygADVsdYBB5nFCwLxfnx+rUR3NZ90WTk7p/pS0C3tmvUCqrkw5depwArHWsO+xxsKejQFDtHPIY5EnwhwJqp4vlooTELxHkQeKTsra4LpMkTOw5gMMfCen6RHLOXLaoIPfNm7c9ORvR+Yudx8mWzZ7Lm8PXCkQj3cLhezY1q0zoRCKt60QhD2HFJ/NzSypzpeeSSFCdG0QXYFsY1ziGSUI6PzWrNo4yTGTSGrl7nr+QXDmv9QiEHPO0TURAvSrFy5ykJxI6Hok2UOCEaKdoVLWkFVyMeHmR0Isl8jccUUevOrVRbegP1PFGlzXbRBrUVJZIE7tp3o+QSsUMxa9RA+wnFKwjmbgHHii7sFWX0bArsXhY8xkgZxdJhmRmaUpSswkJJkfSDbRlEOyKhGGla6Ch7qcpC+w5wH0AaNqJ/RVrpmIPHuuR/h0HvQzMMEDDvueecYIc52B3HncAH8+wshvIw3zjHr5XMMRj4Bpw5+ajC0c3ANrOanae5nM793O9gVa0rT7P58n7eAng7Mxtc92wDwMQDRTn/7zXknzZfZTT5El0HitL22mxW74odTyEHPDDPFKQ0ZMZsjbm2dzP2mbkOHcedudFAwQ5B4wDpOzV1fHsgdY6770fAzXHQWQD2Q0Is7Y0AB5yBJ+N/4yDWJRpvD+s3exdjFMrq71Drxm4SCDrD76zvnPYgYsqHw7fAfw2frif9UP7RJ3+zhmmIKaXFNCcEoxnAyWph73HxhNJDw234nsbl1c4hqdRbQApe5Fx4G/kOWD5zIGg7zSYDYtgzJhjwrAx3j/Orud+K5s5b/jMrjewmGeas8ccwYa3WF/ae7lHm8TrIyOnmnytOXqsfQzTGwc0kW6y/rPreL5hEur89MabgeVWDgNqaV9zQI33s+EpNn7NZljf6FhkTfRAUbNB5owxoNXKM058tbmudsyzHZTBAF4b59aGuq6PaTDbM1Xu03OwWHSCAsqeNA3PM0UJGwPjDjM4DRqNDq7hRde7+eIUCawu7BvNBvI+nq9SKqztHgt7fB7aXPrh/OXZNva1v7zIgHHHhs1NbSOPCGl9YOPe2bah+P7Jf/kPVbTH5AXGmbAKKHlyFC55yDv5B242w8e9vHQcGLRBSmIm0xBmw2b/+F5Dhb0ssHpg9lB8myBUFKbO+MDkPWzM6BTAMpL/8BkNrotxyGkfmYyEeQ9MdxjAlOcBNCuY5oHvaqzJpov2mSYdHF4B0Mb6NXawSYVQB+rGBpnymJSBAm9e+BjP5Ts9jLLR8PSyTWLCBq/9pg2Mjc6zaQOboGa8bHDaxDMPBp+bw8DaUnWMYDx5+r3mhTNQkfLQRvwYw5j2tcXM2N62qBg7nP8rO9kz5JpUSHWznDfFFkzqYvIOWhf008YkXcjETv0YX+OGyzyMyub1QqBsI2HeP6vLOIBrxsoWWgN5TVPaGMZmvGzsUjZj9lIP00YyMJjfqqPoZTw1o2VlNkCZstLPPAMQg/LAnGKsA7LwHT+ARhr6iOajN6nHFwgzllw7blzdWHcLmXkHcaSw4dA+7DQViGGhVOZCGDaPyyJtTg+T1tDvvSSCprXGnOIf7cWBw0BrSxJqY9Jt2py0DcBWND7hQtoBnLwQeYtmmF1YlMEgKL1RQJpdNFdFZmdXJZVZkOWNXRn0g9Kr9mRQHUo735ZarirSHkg0xMa3I51BS5Y2liSUiMjmzrakZpMuKtMnotK1PRcq2qk1pVkuywCnwWVOExLW8iWJBkPaB2/fvtVESGy2OdiycYfddvv99+TzL76Q7Vs7EoZBRFIUv08lA9BhZcPsg323fyhPH38vnUZdDzXlYkVev97XcK+ZuWlJZybl7vt35drOpnz8ySeSngOEFOk2nCYrjCQOWo++e6yAWiwQkaXJeem0uhp+ma+XpA5DOx6Unbs7snN7RxYWAbGj0qg29Blf//IrefX0lTx/+kp6zZ7cun5bPvvkcwWyYCSVSnlltSgTtFjURGYcdDY3tvQAWsoXdXOGxAOhyoRWbl7fVmDx9d6eNHAS1mrOETURV/bd7NyMAgAAMAdv36qWIqFjfQnIj3/21+Qnv/szXdCYCzCgS+j0loqaFHE06Eq35zR2E4D+MD8LBWUJo13KuRtQ9/bd+5q0iiRyB2/35dWLJ3rgauih1Kd6/bBoI+Gk3L7zvswtrMqLl2+k1mrLgw8+ltu33pdAKOacWcVL6XYqUq7klF0FAAzI/9mnX2hiSsJhkQwoVbIyvZhR5iISDXfv3JcHDz5QuQWuZ1w/e/JUwRW03NwaOFKAVvVtQz4pVPLy7MUL1cB87+4D+clPfkfnHSAA8wAtbKQhnnz/vdqEjdU1LePZybmUalVpD9GrjMsHDz6WTz/9XOZnltQOV8tl3TyUiwXVgQSwJOSc53KYQGpjdm5aqlXHAAUs5Ofjjz7VAzys2JOTY6e5KOiVIg/RUqC62qiqtjLAJkxt2NP1cktDh2/ffE/tFP0F86rXb8nBwRsF6ADDep227G7dlB9//oWWj0Py3v6efP/kmTS6bZmdW5Ct7Rty48ausuoARtXWDntSrZflIn8m5+hdZk+lWisrY3JhZl7BYA64jWZXywM7mcSEsNbRAaf+HAaweSQeYeN0dHSieqBo5KLdrQ5umLzVqrbNL37xC30uNhcW+vnFmey9eq3Jxwhjvn3zjnxw/wN59eqVPHn2VGqAWv6ROqSWV9d1XWq12jo+2ajCuAeABkBivKcmEnJ9c0MymUm1U4xzdOVp63wxp+teLluQbDkv6dikMrXZ/MWScQUBHn7/UEOnXbj9lIa9o1OM0553q/PhMqtJ0gB9sTMAW7FoUi4ussqY437WfCIkcMIBNmxsrGmdKcPZ5YUMAyOJpxKaGDVXyOq4JHS5XKsqEKJ1iSdkdWlZtq9dlzXY9eLTJJ/I6wAcnpyfSfYyr4nLWAN4D04kylstlZVhdfPmrrIapyYzmrTu2dPn0ukMlIX6yadf6PjkefmSi3KLovnpH6lkBzIisPyYm1gW6gsDl/wGgWBYlpdXNHS/kK/I9o0b8vf/3r8jM3PzcpHNysHRoZwcHat9J6khiXVOD/c1dB0gb2ZmTtm3Z6eXaj8++/RH8tPf+YWCSyRsLZYK0qyX5euvfy3VSlFZisg6ra2tavu6MOWhXOQLmkTyD/72H8oHH96FpCjN0kCdRS9ePpW9ty81SWY+69q4Vq3K8vyKOosIxScCwoeGa78na+vrKjcEMAqgBgjJmoC8U6NWUTAe6Y+jo0N5+3ZP1wEYxexvkbdCMojw41s378t79z5QMoUeeoJks6/Kdw+/lv/jn/9vUmnlZWluXu7duas2atQPSqvZlWAgJp9//GNZnF9VUBXZmHK1KKeXh3J8fCC54plGrCCjQF0W5+dlOMDh3JTt6zflFz/7a6ox32qO5ODwSPczHOZxOiLBcXlxqhJA166tq70DBOa9g75Pbt++J7/3i99XfeJBj72pSLM50oiZXP5CvvvuG3n95pU63tCQZi8Gs5g1CBuIZvbF+akMRz7JTNIua8q+PT079ggRjgmFLApjGlmKCI6delPnDUlV6YvJzLSsrG2oI3B6KqXOq3/+L/6Z7L95rk6QTrspMzMZtZOUgT0ujC2iJmgTWLO8x83NrtoRcmrs7OyqU5Voo2KuJMFAVK5d29J5c3pxrusA9UJ7GGc286+MTnm9LGF/WEEjDm4aeUGkyty0BMlLMJeWyfmMTC9Oy/r1DTm8OJB/9dX/La/fvFCCDTbl8vxCasip9TsSlpAkI3EFcZHMwYmGRjZ7R01iFY1JMDwhK0SRbF7TfTayL6x3zVpZFueQ4mnLAEmYXkfH2IcffaKyRd3+QA4OD+Xx999KNneu+8jpqSllA7gQYKRDmtKBgRqNySyJZpfWJZYgIoYQd1HHMo7i09MjnTNKaAoElWEMAMRzAE7Z7GmOnCTnPiezxRqH3j8s9FHQr8zngV9k9dqGvP/hfYlOIBt2Lo8fPlK72G/0pVtuyVQ8I4uZRfENAqqFPQSID4WkXKtrvedmF+SDDz+R5eV18QVCGsGh8jH+keQL5/L8xWO5uDwSf2Cg+UlIgE3UTmoiI4FARAr5sjTqtNWMOhwYs46ogVxLVsFr9s0knqRuYZ9zFsPeTpD/KDWhEhy5Yl77kKgcp53pk1q9qlF3PJM1mjUNJ50CRj4nCUEf6lxJT+k4y55fKJiLM4JoUwAT9hDujCvKuGaO46TTc5bfY8P5HVGI9uD5DvT0XTEFuZdIBDTmSZSseRfyZ1JtlWVmeVpmVtIyivSlOajJKNQTCffFFxg6LfORY0DTxyp7BHDjOZc5vxiWYICWnuXwZHhMOwdOOY3hKza2hz+M56lxwKrbl3JW5HkGqBpRywBonkX9jQnpEiU60Mh+uMaAGTuzcY8B0OMgExJg/DgJMqdzTDuOg1oGWPIMizIdZ7a6d7t6WtkMCDeMBGa7nWXHnQOmr8w6zXNIQG3vNiDNgEMDhxRwdfjnFVhGe9mZ2Z2/3TgzUpwBvD8EkQ1sewesvms7A5gd5uGSmI2DkuPtbZiEYQp8Z3iIlj/siAEGgBmwBzHRztCGoVA/Oz+zFlIv1ixr33EWPb1nQKDe40lxG/hHeRxJ8x1Yb882DEKdQWrjnMwUdoRnsjczgJgz7jjgim0wvEsB1KFzjLzDQN4lqrQ2MxKbkdOsP20s21h1c9ZJzNo7qDPlNlDR5p6BlNhkA1OtTw1bccCpUwwwbNBwBCObmrOHshoh0PqL3+AS4/1nfX/l4PAiF3iHkS41WeKYdvh4/xlu9EPA1/rScDYbR9hN2tfAbb4fd/Bwnc1bwzzH8TdIZTbGbVzz2ySJqb8SA8lD57Hsbbzzm0geB+Q7h8g4GG/jybAps4fW3jpP2U966gjjwLnPk8zB/lm5bF7buHHz4R0D3YBoA//5zTOt7awtrLza5x54bvbAAGsbK5wjzMlh5R53Cvn+0Z/+hzq1DD3nAdbgTBgbrMpi9RrIkH5ewmf2m4FBYxnjV9krEzCi1jyZALeZZaF3CXIcwMH9/J+KaiIOj7LN54QR2wTSTU29rtewCLOwELbrNjwOQCbElYYzsFZR/n5fr+c5ANDOILjFJs5h1vOUWSOyOMOQ5t7xpHoW4sKA0k2c50E1kFNDd1st1ebje0sqaAOP600nmDZ0SRhdqA73cQ+dQz3pB8prDGCusclhIR42qW0Ccr2B0NZX5hm2pIa2OTR5EZ5pE8IAXQcWOS+7gZYGVPM8S2ZA+elf/k/YFveNA8bWDwBOJlMBAG1jjfcq04INnqexRfuYs4P2GPdOmSE2Y0F7GpPbJjDXGLhvHiWuv2LUe+FFzpvoPN+2+JsDhWc5fXLnDbZFmLKZseI7PudanmHf8RnAA+VyjHovFM4LLeM6gF1jRhtwbXUyrx1lp834zY9Jb4wv7LrAeYs3Gw41DLDrCIdtOs1oNKDdouA8VzxHwYl83klziJs3gGbGljeAmvsAlakj9XEaqi5SwM1TPGAjPbgRFg7gTrIs2pp6AoBSxtTkjIxQ9/RFpSdhqTUHMjO/Jv5QSpKpeZmZWpaYxGRQG0qz0JR6riqNcl1Zi+iLZqbTsnN7W2KTCZman5FQLOASrKh8iKg2sn84kEapJPV8SZrlkgybbWmg1aisSkDNt3J4fKIh4ITDI8NBBmgSc91+767cu/+ezC4uaKJDXygo4WhIdZw1uVunK71WU17AdPvukYR8fomhCZorSPaiJCVCf2dnFHxeWVuWja0N1fmE+eJs61DOTk41ESShwchkkCiJ8t3buuOSevW6kquWRCIBmVtdkPXtdZmanZTJ6UlJRIPKXOFpL5/sy8PfPJJvfv2N7L/Yl/XFa3LvvfdU1xqgszNApgadyqIyI0kmyTb2+tqWhugDgvt6PgkHwgr00U/r1zY1XBkbTD8D+tDngNrpyZTMzk5r32LXAHnwejNmOr2h7N69L3/0x3+iNoBx06rXNAEcAGG5kpdmvaLSBDBxzdnCuKjV6hIOxWU0DMrm9V354osvnfY4h/FKSZ48fiTHh2/kkiQ8reZVUsV2uy8Liysa1pwrVaXZG8knn/1IAWickdgamHSDfl2TQx0evJaDgwNpN1ry4YcfqjQEjF4S552cHUggEdIEYvFoXD795Et5cO8DkUFA2U2wKgE7jg73NRQTdhdMPtjNsHvpm3y1qOHwhML/wR/8Lfkbfx0wXuT8JKcAKzqVJLZj7HBIV23NAYk/W5IvluUoe65Oj5/+5Gfykx/9VMLhuM7NcgGd6qYmWQTw5ADpGzmNNNYwbANl8AVcJvhsNqd273d++jO12wDQMI5h0HS6DanVqspihoFHgq+lhUWVLkFK4vw8K6VcVWamF+T+vQ/VKYGdgeEMC7KQO5d87kJBn2apImtLK/LJRx+phAoM2nq7Ja/23ki2WNJwa3Sud3bvKLBum1uYSu1OXfLlS8nnL6XTZy/QlMePvlObtLy8KpnJKZWZOD461+RnDx48UKAfPV40Zs9Pz6SYzSmoyIGAcVrvtDRxJSAQzC/Y0yT0og1+/vOf67qPfUKeA5kH6v/65QtltN299Z7cv3tPy/jkyffy+mBPys2KRMNxmZ6dU8B4a/O6rF3blMAopOOfOYL0wfnZidq/ZJz9Q0cdfwAnK+uretgD/GVvgs4tsjbG4mSMEtWBDaX8JGfE2YVDCHCFZG20PRIXTHrGAc/mfpIJ4kTiKH50eKKJ4WDkwtSFvcwYGQ0GskPC1KBPQ/ezRXSLm9KXgbIus/lLqbfcoaLcKEvIz+Z3INOpjGysrGnfri6t6ntg3H/36KHaAhiajMdMKu1kytowJwIqOWN7rJs3dmX3xrayuC/PLnQ+AtIBAN+6eVtGfvfM49MjXYMAv/1BBjZ5EXxSrBTVUVipksgxrfYXe8T4ZnxcXOLcqslkako+/PAjbY9Ks65REzCPAVtgr6ZVS7ctnVZD6pWGOiGwG+hYDwcB+cO//Sfy4INP1anAmEbDtN2ou2Ro2XMplrOSjEVlY2PdHcSDIfGHwlKpNyQ9PSt/4/f/pqwgpVNrSxIZuU5Hnj1/Is+efS/57JmCkYzRk6MjaTd6Cj5OZWYlHI1JG/3S4UimF+Yc0zMYvZL5IuEQDjxAbPTdAZ2ZtwC6gPGLi/MyOeX2SyRErDc7cn3rtty6fU8BKbWvkaDa27dvX8v//s/+ZwWEadvbN3c1SiPkjysQHI+l5fPPfiqZiRmV1UBCBPAX5vMlzqFGUUFSQiRg+c5Nzyqo1m52NJnepx99IunMrNSqaLuzV0WX18kynJ8fq80sFguysrqkZUO+o1IG+MrIhx98Jh9/9JkQFEcETDpFZAMSTRSxL/tHr+W3v/1KHj1+qOxk6kUfrq/Duo/oHMa50GkPZHFhQ+YXlpQJSILwk+NDne8WbXh797baApKochjD6To/h/78lEykpiQSS6oTmjmJQ+Tg4JX8+V/8mfZlV+qyOIvzZ03tCPbVSYI4QK5YKMlw4HdJSFstOTzcV8Yp9U3GJ9RZlLvMqeOKHA5KTvCSPZOYEbCWZJM4ZllbSDqJ00LZpmhjByNq05ALS89MyvLmqkzMpERifo2y6vm7sn++J7/59is5OXZRAEdv9hXsBNwkmWhIgmrjSYbHnMZhVFepiYTMLa3K9Zv35AMSGe8yPkSePnksjx8/lNfPn6k8SCISVCcqTiZo3/cffKhzcSKdUWfx48ffyuPvH+ocWCKHRpBwbedwrNRqcpnLq6NgcmpGVlY3tP+D/pAE/EF1cOTyp3J5eaagOWsa+1HaGRa1HsbR5haRarMuYUfr1pIAACAASURBVJ9jmAHKA7Jylugwn/wD6Qz6kpmflQ+/+ER+8Qe/J4l0SM7Pi/Ltb7+Rg9f7sv/sjZTOSjLhj8t0bEralY7qIEeSSYknk8oeLpZLkk5Nys7NW7K8TB6PiO5PtDwBn5QrWXn67Fs5OnktoQDyE37dX+K0J2wuEiaaEV3QvrY35URKhf2Yy5XUVbuk+QJGyJrgdxpdgcfkm0COCZkKdWA2ahKCJOETnYtG0mJfyZ4Rpydj3kAt1hBkPZYXVyQwArwa6hoNWQBATeW82k66hv0+UavlRkVKSLMoA3oo4YiTBiRyRc+AJDn0Iqo4JwFUY5vZe6TQ8JaeTKTiMrswK9n8uXz93ddSbhckPBGQQHIkxWbOAdDBnvj8/OPJjklqoKGCc2EHgHe6LTcOvLOkgWsA1uNArGkjG/GB+cj97szjQFeuZ7wbSD3O3uO7ceBv/GzpABt3NjTw0oBnxqKdAceBGAVv2Rh7P0TOKGDtaQ3beZFyGXhs50vDX3iGORHsPYwde7eBsONEJeye1YPvDYzWqA4dX27PiEY9/UaZDYMw/MLKrOfhvnsfzzKgyABNByY6wNbOoWqrxhiUBl7ZM8fbeLyNDBRjbbIzrAH8dg+/Da8YxygMBFYgEO/H2I+BpUTjGZj3VwE3V3bWQu5H1srwCKuz4lueFIdhUezZKQ/vNrzIMYydk8LayM7YtAvzDBthYLNFD5u8qfY1tAtPYsVhP06CwdoYfUkDUx024MalYUq0j9PJd4C5gd8GRtqzjdXs6uwwMet/G1c816Lyx6PGDURWfM1jxBv+hVSRjSeewzppuJZhWuPYFu0zDmjTD1dg5ZjesOEfdi3lMlzSCKA8izIZID6OC9n8NjtgY8Hmuc4NQN+2S0RK2bmfH5ufdq9hR4aP/RCAtneN30tf0w7cyx7WlAOszDbWWL/42/Aoq685S3gmz+c5Bu4bKMy1WFNjv4/POSyRwww9LWivvuaUeTcv3fj6oX0bt3PW/+PYl2GlJJC2Mhtuac4NHaMe7mRtY2P7qqz/2T/4d0c2sYwtbADeeOeNA3W2OJj3hPsNoKIxDTRVcFp8uliZpAIdwAQ0GQKYyLbA2aQwY63/97kwOANmjanNZwoY6qbKyQ64H2d4DHilXBx23i0+zsAa0G51MHCZa2mHWY8FhpcX4I36G+BoZXALzjsDw+TjGkAK/vE9zzWg2IA53sFg1zBUTyvKBql5MXkH7Uo9zYgYoGsbEQNnaVv+tsFF/biGduFe6sMmmfY0oJS/zYjQauNGyBYVa0MDtQ0QtzB6NtrUb9w5YQbGDDdldvqAzgNkE8oMgDHOzeAZs9c8dTxn3LBQTjMICpKQ6MRL5MA7DLi3jQPA2LixNWDZHBT0F/fQ/vyYETLvoW1o+D+HY55nYvNWDgXjvOQO5jmkzvQh9aKdOKBRVv5xmLIxbxrLBnrb3IGtY55SvqOc/y9dbxYcWXJliZ3Y9wgAgX0HErmvtVexqsji1ixOL6Ye65E+9adf/cpMJpP0qQ9JNqZ/fbRkJs1MT3dPt6bJZu8kRTarKrfKFUjsOyIQEYh9j5Cd43EzgyUJZmlIAC/e8+d+/br7ueeey+fYBLZ3tnlBzVE5Qq+zbx5G2PeU4HBzxdmIRdF4bxXyqrFgYPs1k98cBd+HtkInanrR9v68n5Pp8cvBkJXEwzDbR31c6saZT9Dmr+eFh0CHJ4yuN4y+N4pwbAyB6Aj6njhmZ1aQCKTgawHNQhMXZwVcZAuSj/B6e0iMxDC7NIOp+SlMzU8iGAXaXWZtMEnQw1LDAqDrxRLq+SLyJyfSfC4X8tpwnx2foVStYH5uEcsrawLG6s223p+MRo7n/NIipufnEElEEEnGEYwybduBx/RVZwPwi+nW/D819IL+oAohUr6BqZPvvP8OVtdWMLswi+lZsscp01ASCEhglOnL7NP93T1sbLxC9uRUKZwEAqWFEArg0o3LuHbnBtLTY2B1K66JjVpb6fVkR3WqTWxvbOHLX32B3Vd7iHijmBibUDGx08wpCuWcgCceZgj6hoNhMWBCXla+96uwVCKUQLPWxOH+ES6aF1iduySWF7UQaQub29s6MDFIx7RvMgoJmNH2yYokY0/sgb4XK9dv4w//1X8mtjrBWh4uyLwla4/s2Wg4oEMKU38JzDHi7PxQDeVKA31PEJ9++3v44P0PxRIkc7vVbuLs9BDbm+sqEEg9caY203bJgKxVm4hGkoiQdRRO4tbd93Bp9ZqAFLJ2Sxfn6HvIhD7Bzu6GmFA8xVECYXV5EXu7WyqSdZY9Qa3XVBGt9OgEVhbXsMqU9OQo0iNpHdoePXio4mwEAUkPIbjebtQVmJGMi7+PXLGE0ZFx/PjHv4tvf3YPlGo9z1SRPTsRa/jVqw3s7W5LGsFPFpHfrwJ9hVIR63v7aPeBzz77Hr7/2fekzUpflDs/V0CBn+eBlf2rVKxgCCdHRwIvR+l/4zHp++bzBc3T73/vh/Jj1Kem7iSBGhYabLboT4pOAsvrwaS0hRcFfGbPcgKg02NTeOdtMqgdm5KgcblUwEU+g8zZIUr5HLr1OkYTSdy4clWBGepNUiNm7+gYhVIZHsr3zC3g+s27AoYZbKA/IgjOw/f61nMcHu5hYnpE2Rlbmxs6pI1NTAr45oYqly/hO9/+DN///g8FZjKYdrC9i2dPnyJ3msFIKqH5R0D4xca6ZEUISEzPzqFaqWHv8EAangw4LC7OD4LCpzg+3Bc7/owFJztN6YG+dcuBdweH+1jf2sDLVxtooYmgL4K33n0P7737PhaWltHvuEwW+jP6jezZmZPmuWDfnEiChPITc4vzKgRLbUUF+MQY8mF0JO0kjXLU1CerOv46Y4oMTWpFkmlNpjd9BceW/oP7Awv4knFKTW2yd+hzJC0QjODSCosC+sTEZYYFffPYxJiCUgToS40KS0AhEA0KaCzXKF/gUvdOT0/E4k8Fk+oPAsoEA8hc535ia2fb6aJTwsPrxVgqqcMsgW76RmZmEGivVavqR2ZacG5Qw5uHQAYHWQxuZmYW54NA9HkhJxsn65ZgJXWWR9MsghaSPAhtlUAfi0nWqelKZqQ/hBJlGTwBsf9HR0akr0oJQbcx9qFBECl/LrYmfxYLrdtXYCvkj6LVZHHBLr796Q/w4QefCkzhnOA8o2TQ0ycPcVHIoNEuIRWJwx/0a075AkH4Q2HUWl2kp2bw3e/9ALHEKCoEC+tNBYa4Bm5uvcTuzqZ068neb5KMcEAW76T8Q8/jla0SaZ1emMPK8qrmBn0pQVWuxWSgUkKDB/OrVy8jGApIUokyJyRrsG+pzc/rC8UKvIhheeWyinqOjqUUBAkEvbLzZ88fIZs9QTji6puQwRzyx9BsdFSQ9fqV27h7622tS2TGUzZj72gHuVxGgYrZuUn5TGWAdHrSr6ePPTo8ESOdAatalTqRESwszEmOj+Dvee4U+/u7ODo6FLDLtaXV7kkfd35uBWuXbmA8PQWfJ4h2Y8AA6hNAYqX0NjK5Mzx/8QgbnNtVBiqCSMTjCrSQhUtpGUpqNVs9TE4sYHlpzZEOPD0cHjiZHUrCGJhDwHh6albAcb7AYoUsrDaFKCWw0rNIjaYFfIdCPkTCXjx5+gA/+5u/xO7epopqEvhnUVH2oSNSOHCH/ej3RSWZxIAYNawptcV1LhwI6xqu9Qw2EgSmXAjXPu7lJgaBBM7wkZGUAh4vXj5ToFrnH58fVUqKoY9oPIrppXms3biCSDoOX8SH1euXMTqdQrlZxMbmC9z/6ks9a3fzlYpjcr1gMcVoICIwnHIbBI8IPhOUm56cxs3b7+DKnXewvHZF6zsDQizYeXSwj+2tDTx5fJ/xcLHwGhVHDEklUrh65bo0x3mmeP7qGf7vX/1C4zE2NqrCdgKVQk7G8OjkFI1mW6xp+oDRkQlEQ6yPwH1AS33MseKar3NNn5lvYZdhQX3MgcRAVdrtjNW5QDb9PbMRlMXGLDNPX4H7m2/dwSff/zYiM9wXAqVsE08efI0vf/4l9l/sINRm1tk02sUWIqGYiglyHadUB4HYrqePRGpMAHQ4mgI8QQVcaFvVGgsBr+PgiEx3AiKS5nZyR8oqoAxEXDVJSMcWq7DvWKzcP9Ansd4IfQ6J3fy51XVEGCPhUBau3Wlp/pU6FfjhRcAfxOramgO5el3EkzHpvjMgQ7tkUO83v/o1nj15LrkVZhQlI9yfBjRuBPFpc7RBBgbocziPPJR+JEO333NgNGu3NBwgYsQe6rRzbhloxbnOeUhZGo4BQWeu4x98/AE8sQCePnmAhy/uY/PwJbqBJgq1c3hCHXgDHfS8JLy0JRfHQAN7hjrh/OJYG/4gQKXpsqoNNzCAhExwO8sLkIPLGGa7h4FhA3cNnKHtD4OhBrAMg8AOcHVnYfvi/w0ot+/0K2yv4QEGnNr5W6Qk1czoOfB/wGC1M6kBsQbCGoBlZ2YDfh0w9qYgoLE37Ywq/GEApLNNRpTiOzNrUnhD2dVtYtYc1zJew7E0YtMbHzkgywy0k61/rN8NWOY6YECnyGnVmiNyDYqZ8XcCZPuOmGXvwoCDMSkFqA4YxczKsvO9gYSvO3/AxDbAl20wQqSNC4Pgw2Nl7bRYwPCYG1Cp3w1woioL0A4A3WEcjJmSNi7D42/gGqVVHHDqnm7XGJDJNou9DQduDtvsMAbCjAbDXxxI7IBkIyZ6TMf+NfveAeEGyFvfWBvsfQ0Qfz1vBmCtQMsBac4CDfJTQwRHw54s45v72GFg2q51/eMkYOwzJu1peI72/k1X18LkbA2vcjiVI7AaoD6Mc/CefD8jwhoWZHPa+mHYbgy4N7szcNewHWPjWr+QJGFg/TBIb3PN5ocD/50ND/+NGuzDALYBs0bENRWJ4aCDva/6cQD+GkZluM4wUGvjxL9ZO+w9WT9oGBMyPMiCYa/tyPcGXLexdHPojeb38Lyz/rH72TubbzQbMgDasD2bB68/P5gnZvPDPlI+5r/7L//zvhzGQDOGHWfpOTbgFvWxm9uEMcYtP2uRKmuIOURGLp0WrUuzsBQZ08JlFNdAVt7fKP8EvrSwtOqv9d/MqIyJyQMPWTAE0yzKQuCOHcx34ELJ5xJAMoCRzGY+h/cw0Jntp3PmtZwoNFIC0PzOCKSBhBbxNLBRjpfaagMv5KLzCU1mkwDhs2iE1qcGlhvILmrjQALFojw2aQ0stQWP7TNnYGPD7wT42TYeFNg2O9zywGyLnypqD5yBgdxsP52COUht+AZRIN5n2OlYGhPHin3JdpDJy8+7fnLMZjPUYYdowPA3F3X+3uyN72oayxax5jNtEeNnbQEx4N3saXhRsndkv9uCb5Ofjs+kNfi7YdCZz+JnLXputmYThrZGmyHoYUxp3t+iynSKtmmjLfFn9j8dCw9uPETRtvhcvqvZCfuRvzeG+BtpljeRaMsyYB9bn5gjNcCfQKGY8eiqH8m0dQur01Piocv6g2NoADjTnm0uWMFH2wyz/bRjY1fx/tZn7AOC6kzh57sWywQh6q/ZKbLBhovmnp0X0O8HCEOiiwgSY5Nodf2IpiYwObemSvGhfhAhhFkyG9V8BY1KXenRLGgXS4SRGk9hdn4KI+k4KMdKAKXDs3wXaNdbaFH3kABRqYjs0RHKhYLkJ9i3bMuVq9dw5623dQDq9aHCO+dnTteZBaDiIyksLi8hHI8gPpoSsEcwhAcPbrKYut+s1rC/vY1nT546fdrkCKrVJrLn55JBIGDwybc/lr8aHR/TPSiHQVkAkx5iAUKCBywylstmgTaQpN54IIjlq2v47Hd+gLVrqzz3oNODirwSmGAaqa/bBzlN+5u7+NU//VK6vcWzokDddr8lLcR8uYD8RVZA2IcffoiVxSVtUh9/9RAvn6wDHS9mJ6ZRPC9he29bqfvSdJ2fRy7vDu0EDQn+ECjjYZoHDAu2kEmfzzFVPAt/OIbJhUv46NPv4O279wSUMMWz02nj4cP7YhkH/R4x8piqo2xaVbOPKw336JhgD/CDH3wuhqT5XwJQlDPY2lzH8eGubHh+bkYHaeq47m0foFFvY3bxEvyxNFYuXcPVtZsC4wgKnWUOUasXkMnu4/BoB90e9f+7OoBR69Tn6YrpmLvIIMdCej1gamoWsfCICoxdWrkibUYWbTrcI1vzQsxK3odgNMFLMsJbzJwhaMYsAn8EN2/ewp27b2lTVq9VcLi3i1cb6zg63BdoTR1W6h4yaDMzMYmzXB57ZxnpaX7yybfFXo5FqEnbl71YUTSCW9ywJxMxMVB3dvbw+PFjpetOz8zpEM65yiDT559/rrE6y56p6B8BPqay8zSezWc1VykxwWJVYlHVWqhXm2jX+2KVv//et5BIUFKCDA5qnlJTdhu7mxuoVygb48dINIrLK6tKo2WxKbLHtvf30WTgN5pANJXC2pVbGJucel2YkLIA0bhf4M7O3ivcvnMdY+kUtl5tKBhChikLYrEYZbvbx+ef/y4+/fRTJGN+lIsdJ53x9RMUMucCH6fGqRlNhnEOG1ubYqAtLi+LAb13sC95hSvXrgmwo4xXMZ/DxvpzFS+kvEGz1VABqLdu31G6OzMG+O/+149QY4oigLt37+HDDz9GLJFCvVJXxoD2OW3HNEkkmSFWxcar57L9WreGyQkHkrGIIQM1y8sr0i1le+jbWRCVwQNKLvBnyvgwIDk+NqGf6wTQ9/YQYuERv09F0liMShlVKRaAdfsXSsYwnd7bgQoQUjubATsC0AQ1mLVAOQZvNKRU9X7Ii+W1FUzMTIpVSU1ornGPv36In/7VT1C5KOPOjTtIRpMoX5TEpiaIz3XqNONATDKogz6v5AmYBUAbqZbIqj8dFJXiScwjYHVm0u0NCIiQMbmysiIpHBYrZjYB1xIGm5iNQH8ztzin96NkjCfodTIlHqe/zL9T75vSMSrcOj0r+2VflCsuUE8fQWCSzHSmpVMWheQGAgB8j8n0NM6zZOE2MD21iM9/9PsCxtmW0kUejx/dx9bWuuzd7+1hYX5WGu8qKkz5qnAEPW8AU3ML+OSz7yIUJBjZQCQQwHnmbFBw9VDAXa1UxOz0FOLhGHKn50CfzKC0ios2Ol0VQux6PCpGSKCavmRzcxP7h/sCwzPnx4hGwrh1+6b2DQSlyeBPJNw+kuNGgkO370U2S3JFWAVc44mwipYlkzHJmlSqZEc2kEwlBFKx8nkqPiqt90qZxZESuLF22wEpfbKDi9jYWnfa7+UMrq5cFtDkWP8nuLR6WUV3t7a2xYbmzw8fPtF9pVM+N6OMiWKpoOwb6tNzv8IAwOzcImLRFOKxUYykJsUW9XqD8CEgGbwAdXuDXTRbZflvrh3VWgmVoius3GlR/i+ovmJWV73K7LAuZmdXceXyDbcH9/RwfLQnJjJ/VpHxahVPnz6VHu/M7LxA8GazpfUunppAOr2A9NQUkqkAiqUyKtUCgiEPNl49xV/95D/g7OII40kSLcLKmqJECkFAFUtlwb0QgysLSKdHnRxdq66AmggejYbWSQbQKClEOULp+hcKYsYyM5TFe8kcZ/CKxThp68xO4b5qj0A6ZXJiMSysLmJxbUUgX3puHEtrS7h6ZwW5Kut2ZPF3f/u3uP/lF9jeWEen0XQa0tEYRhOOFNNt91GpUi6tJmb2wvwy3v3wY7z/6fcxPjGtcdKk77Q1JwJe4G9/9lf48otfIRmPiE1NBi0lTC5fuizNeta4uCiV8M9f/Fra5ZxvZO5LuzsVl2QJg070pxxr1kaYTE9KHoLnJmUrFXk2c4W+BTgOMkPpX8Ss6rm1sF6r/RZjlgFUBg4IZEeTCbQJakb8GF+Yxnc//wGu3VmFL0k6G9DIA1/+/Df42//wNygdl3Bn9QYiniiC3oAKotLPHjITolxApVpVQHhx6QqSo5OyV58/rKyGTpdygic4OtlAvZZHv1dHr9OSL+x3vaqt4fH4xYr39gkIhvWu9HWUy+A71hg8uchLnoZ+vdFuolgtOom+kVH5VAbR2Ddiv3o92oMtr1ySnj8BC+q9f/LJJ3jvw/fgS7AICvD4i/v4k3/zb3Gwc4Rus4WwLyTGe58AM4scR2PS/Rcg4fViPJ0GMcAOPKpBMLcwr7Utd57XOZJZPtyPMWhi52THlHMp1WwvAxBkajPI/a1PP8aHn36E5FgUGwcb+Mnf/wUOz/fQQBnecA/+ED17C16Py7okCG2gBNc27ploP0bA4Z67Vnf1hujv7DzGzxqLUKSrnpO46Px/AMwGajnGoDtnG8hoYKjJT9rZdLgI3DfBFn7GwCqu1XZetbOugX46M5qER98VuRsGsg0ktc/R7nkNv1xfOMkFR5Jzmau8pxHPOJ/tDM+9vYHJqi/R7Q6IT65wIxnwGjeuq0PApQFl/M7xNHCLEhzGsHTj7c6hxn7lOBk7U21sODDb6nwY1kMfaRnM8s0DANrYpZzXvC/3FOxLZRkMwFEDFPl8/t5IZfw993x8vr0/g8gGFNt4OZDQ3X+Y9Gbvw372DrSuW5zXA+Yw+47PYv/GBrKpw9iGtV32CJehQb/9W/elzxrCQhgM5/34ZeNkBDY9r+HkinhPB9o6oNPuSQCaX2Z7ZEAPA/Z8PwNFBewPAhGOQOKypw2TEbM75DIN7Bn2N/tufWxYlI3LN1nQRtDjWmL9YqCkwxuiLstioOfMdZh7KX4ZE9xhGW9sjG1m3xjL2oJehgW6DAwnTzcMBFsgx9poeBmvVZCEgYBBm/izfVb20nfF/fg7w1IM4OZzjF1u88C+m+9ilgn7zvlKR5Q1fJD/N9/Jtlnwgr+3NqsOFYOOg9peZitsg93XfNOwnZsP4RmDmUj82ezK5q99Tv4k4JQkeF+rteb8ym9ritt7mf0N27Y9c7gvKO9lftXG+rf6aDC+hhmb/zWA3PM//Ff/hYoQalIONEps4MwJssHmhKzz7EbcAFgHDlPBDeXnod8dENxA8zsBOToQHki4MLPTzZnzWRxAGj4HlIsQjYNGaMAfn2Ms4vE0KxY7HS1+jm3hBo/XEDgzbTz+zh3SWQF7QtezeI09h+/F9+Yg2nvwWtM44SbJLQju4GWOihPQorfSp4y44iG8Hxdxvo8ZJp/FRYJt56bKORI36dh2m2D8zne26IktEBap4jva9d+k+nOSm7HbQsGJzs2CjSHvx0MF222pS7YI8pnWHrGUBlFo61v+bKAzx8SxGR07wSYPx9siobYA8jp7lrVFuoEDCQind+cKXNr78T0sHYv3t363+5vTNofFz9n4GOuabeT1thjy2bRBA9Ht98NOzRZltoljxTHkhos2KqZSw1W25WcpQWKbBwf4OuYD78e/MyXVNAzZJ7QJgUBjY/rO/uZYmG64zUPeg/1K8MIWZot02aKoBbzrUtMYWNF7VUvqQ7bL9aNzvmTh8DqTBOH9GaBhcRSzJT6Pv3PXuwInPLga0G8MBXOeZEja38iqIfuQGQGsNi8W3ti40o2z5zmUKmR1FBFNTSM1PovEyJSA6PlL1xAJpxDyhYG6B+1qC/1WT8AFGaec/wQqRsdTmF+cBMkozLrifq3TADoXHXRqTXTrDeSOj5E5PHTsZ2rjVsvqiyvXruPm7TuIj4xKn49p0NxoMW32aHNPqf1M9yYITXAuOTYqRgj7iPZH35E7z6hAzuHuHh5+dV8HPPqxvseLs2xW0hTsu3/xez8WoDQymkKYuvCtuph73NQbG582QFmIgDfoCpgGg9jeP8Dc0iL+4I/+SIdLBvbp21mkq8vCcdyIUM+p2cH+1h7Wn7zA9jo1T1kh14dqg8XOzpWqS13ed95/F9/9/mdIT4yJCfT4y0f4h5/8PR7ff4yZ8RlUClWlcZOZ/Pa772j+MlWYhxNVt6+TQU+NKY+AY23KqCPvczIHh4dH8HiDWL1+F6mRtNim9G8nx8fo9zvY3NrAs2dfC8whANhicUgvdR+DDqCrN7C3fyhd8O9894e4d/dtzQHJ+VQvsLO7iXazimLpXED48tICxlJjyGXz2H61i3y+hImJOUwtUid7GZeWr2JuekbMYX7mPHeEk8weXq4/QSgacs+sVBEOBZAeTaKQz6DZbmCL9tLoIB5J4vaNe7h1/S7CgYhSzTneeztbajv61EntiFFIEJP9QR3xnt+rQAHlE1ZX1rCysiYfRCmFw8N9bG2+kowGAWgyd4l2My1yenwCgUgUR9kcStUGLl++in/5L/9IzC/6GLG9c1mxqGnHDCix/6nPS/brV19+KW3a2YVFpEZGsLN/oHXt448/dsHIXEbAIbWuyU85PT3U4Zc+ggfOZIzySkE0ykzL7SERHcHS4hru3H4XyWRKbWCRo06rhoP9Lextb6BZLWNyJIlIIIh0akRtDbGo1EUJZ4UcOgx2BcJITUxgafWqdFcZw+EhleCQx9PFg4e/wdHxLr7z2cdIjcTx+OEDeHoeaeOycHCn6xGwcPv2Pbz37gc6yLOg1tHBofTXM8dH0uBeUfEwl9XB+Uktds7FcCQGsgKoO3zzJgG8sAPXKJWy+QoFMmRZ7JNFLn1+rCwsKV2dfcSsgQdPHqNcLaHea+Ode+/jzu23XOWknkfPqQzWbvbf6FgCgbAfu/ssbHioQmp9n/OxnEd899nZOUyMTyl4Qr95cnikjSWL7nEsyvkSJicmVLyyUXdSYrmLAg6PjkBB43A0jNHJcUQTUflUpkRLU65ah7frQaAHJKkjXGuCbIy97R1kcue6bmp+Gl2fB2UG8UYTWLtxDdfv3AC16rO5nAoSsgDg3/3NX+PVyw188uGnCHlDODvJoHxRFpDNIHMsERVTokFWWreFRrMqOybTm5rA7VZHwKTPx+rwrPzeQSRI7eVxrX3UQuX8IyuWaxDnR7FSFsvt4GBfkhOz8/PyvQKd23X5ztH0qIoWsr8YsONa1Kg5csHq8jIiMeqYugMYv8ikJPhIbIY7CgAAIABJREFUlvf83LQAPrfXKcHvCQg0Xn++g2q1hfnZVRUHpAQbwWv6A4KmrWYNyVQUl1aWNO9fbW+hxEK7lDgJhDFOpv74lLSMlcnk9+I8e6ZiXFWSF/zA6fEhwl4/LjHbxhtEt0VWKKUWEpIjoCxKreGKhdE+qe3MNZiZK+xnSvZQj3xhYUYglRunYwFSrm6KY+VR9ufw6By1BvfHCfnpRtVlGnCMer2WQKdkMiHdba7P8/PL0vLOZHKIBqOYn6Y+Ndm6PTRVaC0jAJISLuxnAtCVchUHB0cieywurmDz1bbkLH7wvR9qH7WzuaMxVeFNLwtvsmhzW6xt36DAD4ECapdPTS4o0BUOx9Bu9RENc3/D2hUs7tmQbNJpdk9Bv/GJEWGizMahpAvXo+nJKdUmILO+WmkgHB7B2+++p37hOsGMp+2dTe2pZmamtaY8e/Zc84GZRmRCdrqu0HpqjPeagS/Is0YYPn8frXYV3V4dJ6f7ePjoSzz++oHkElgUs0Ome/5C2VQEAjwIIREZk8QKbY0BRgYnmRnCwrXUzWfRXmZZEfAj6O0yxoqolWsCLxj8ZR0vjufGyxc42N3DtatXsbq84rSYCbx6e4gkowgnY4il45hcnMbylSUsri0iPOrHefYcm69e4S//9E/x5OtHKOULygxjlgjlLjgH4pEEWh0SfGqSrJmcnMEHH38bH377e0hPzGBsJIJKpYmzo0PZWa/TxMOvfoO//Is/k5TNSDIlUIbFkCOhCJKJEWXK8PB7dHqkID2BZ+21203ZQTKVkjRfpnSOqN8FT0YSKVcUUSxEyglxD9vSeHGeE3ynz2EKvM6VLBqcyTjNYBZX87oDfrPR0HW8F5/TDwdQ6dTR8HaQmhjD2x+9i48++Uia9IEE0DsF/vGnv8DP/vRniCOKS3OXEA8zW8AvrWVKURweHyBLfXo/968zmFlYlVSN18eifswgqCNfOES5ynE9xt7euuY//YAPHNcSahVK1FDjHxgfncLioqslQOKKZUCenBw71nMyjE6gh/NiVvNndmYKrIlDUhbXGTvwM+DCtZGZTsy0G0unVeg3MZLA6tXLiCfjyB6f4Sf/8a+wvb6jDCXuoWssmll1Z3cy4umDtR56evJ7rKnR7PYEwjOoR1vkGePFixcib9BuuBfgXodMQfod+lq+C9cptiUai0lqjMXGp2YncP3ONVy/dw25+jl+/fDnWN97KgmOUNQDP/fuHkLe3N87gFIgLFgwjdIfDlhlPQEGc3TeazoZQtqkyEFwuqRc9wVWe139KgOQDJcgw9UIY8OMwzdYhQOuzWatrw2rMNDYwCo7S+t8M8AK3Bn3TeFBu7cAoIGWL4kDBhgOA0IcEyNs2d/5eXveG5DHAY7m860dr8lig3PmMJDs7u0ALwbXdf+AIxkOA1tqP2NOAx1a1X3yuDOPgXYiNQ1AaEeac3WQDMTUGZRkBRY7Hujyqq3cLQ+AXQFTfefjXoNTXQfcdfoO+LMz7TDIZYDqayxhwCp24+YyoWmHfL6Bjgbqq0jQILPbAFx7d15LCSB+JwBtwJmNn/zMoB4Ydcp51heYP6ix9VvnfOpIDb6GAX6zQya2Gp5jQB2/G8bGfZQBiwq4DQIz1iYf698MZFodsOkYw/y7BQ0M+zLw2Vi0w0EGsxvDuAzAZz8OE/QMHOa6zn2mgaA2zgYS29zSejoIzFgQ0cbGbNTsgO/NvuC9eI273tUeM9yD32lfbAevs7+9BiwHMiiGNxnxlH83fMz2g3yGkTYN+zKCoQWLeH4x7Mdws2EglXPC3t2AdvaBfYbfLcjBZxl+xT7lu7IPjHT7TdDcAOnh+xsW6s7jjqDJz9n4yXYHshfcEBnxl9fzWczOUiBAaTjuHjZmwjNqLmBkfUOimdnR8DOsTWbrrwHzQaDYMGMyoIfx4+G+kz9ruflhuJjdx37n+V//x/+6z86isfEDJp7NC82wDKwzR2nOmTdh2jR/z4YaWGcTX5NkUFBn2Ph4UCYQyAElu4NGxA6h4fGZwxpQna4bRP7j4BiwZwbJzRSfz82NGQs3MypQWK/rUG4SAvwdn6l0xAEL2kBji8LxGTbgbFN8oK9DNpgB8eZo2FfUeOTP3AwZ+M3OtoJz3DyZDAf7zfSxxQ6S8RK84AHvTRSEbaTx2oJvzpXXWV/bIsHPWdvZDkuvMQflmEZvjMycKQ/TNlENMBU4MTKifrSIKwEh/p33ZXv5PIuOGXOd1xjzmmNoGwIVrPO6aA/fySaUMW05TkyxtcCHgdAGjBvbdnjhsigl72kT0eyS78NrOYbsP27g2XZjKZtGOTdi/CLLgJ8ZdkoWPdKmfRAsUMG4SEQbOL6nyZhoAWu4yWxBAltIzcHRfi0IocJKgDZw/Bp29ia3YYur2aj0+gZa3MZ+tkim27xR54zsECc2T7aQpeq7BdcdzglAD7+rbJvaiB4XoWe/sQ0qMBUO657ucwRrShojS+F6Eyl0mxOXJucR06tcovaz02DlpnY0PY5avY1SrYWj0xx8oRFML1zCxPQSRmcWEEqm4A/GESY7usnVqC+2DnOreeggq40gbCoVw+zCJMIhOjMF1NEu1tAvt+Gpd1G5KGB/Z1vyGzycsGgdtfLWrlzGChk7c3PSl6UGJBmvZFBR5qOau8DR/oEK5jAdk1rOBD/I3rENom3o+J0SHOvr62IzzS8uIDkyJmCErMVcPovllRXcvn0baTKgpUcXwMGxA53sAMJCiBybzz77DJ9+8glOznP4q5/8FBeVKj7+zme4eusKmDFDdnWNh10WGyPbMH+BVrmGYjaH08MT7KzvwOcJ63BN4GaTYKO3h6WVRbz/0Qf49rc/QWAmANSAwqs8vvrnL/GPf/33qJfqqJSqOM2fMI6Pt2+9rQI4CjLBg9PsKXK5cxUIYwo1wTnKR3AeEUhhajADDnMLyxgZm0G779UBnJkYlBCw1Nrt7S0B0NT9o326A4TTTqcER7ZwgYtKHd//wY+wtnpZ/cOgBtO4n718An/AFSjr99tYmJ/X/Sv5KtafryN/fqFD4vIVamivYHZiVtIZ1XIZhUIW+4frOM4cYPtgU8DCWHoCwQBTo4MIkYVZLSj19DxXRJ66svExvP/uh7hz421tiiiVQCCBbL7DvR2Bjaz2vre/Jc1czgmmHVK+I8cCeT1gaWlFzDKmEMu39rtiwFVKeQERDEYEqK8fjUpzmkBImez9dgc3btzCh9/6RL7k5cuXCo7y+pCfkYi+DhIEWdZWVqWfTWmQi1JRqc08QFIa5dKVy/jgg49QrVews7MlALpQzqPVqauYWblVVtvmFmadjyeIkysjEkxiNJXG1Su3cGXtlkAaBofJxGo2itJsLubP4Pf0kIiEJXUzEk9IF5YpxmTWFRs1BKgdSZmfWBIzC0uISP/SAQY8ENUbFbx4+Rj7h9u4eeua+jR7ciZ/2moTiOjCH4xKrmIsPSlWMLVTtZFptnByeKAAEA+wBCoIRLPwFf3P0fEpDo9PlepPpiJBTwIDFujLZggY7KJWLYq1xiKPlEhIBCPS2uVhnnrWL9Zf4uQ8gxY6+OSj7+DmjbtiaZBBRdsmcMSAAucCWcaVWkmyN9S7PT490noWjDDVuSeQjlIFDK6Qocx1hFrWXBOaZM+GwmIeJyMupZp7RgJGHNcnL5+jXK9gfI6yQ9OYnJoS45AgGoNfOzu72NvYQvX0HPFgGLMTMyqwyUAY9aHp6xhQC8ZCQNCPmaUF3HrnLbHn+iwalc3h5PQApVIBT588RvH8QtqhEX8I+WxeRQQLhaKkFah1znXtPHemucV08i7Ten1c17tIj6YVdCSjOBpJyD9mshkszy/LzqgDTNvl/ot+kOu7WObdrvS4yfBXCm/Ar/dkm+mPiftzHpH5y/l2eHCASqOKdNxpfnOP1W7xEOsOswT9Do8O5GuuX7+K23dual/I/sie5pQ1sf3qEN2OV5kw09PzYtIzwMEADYO35VoB4yNjymYhuHGWyeCQchf1CkaS42KLUvO4UHSybvEwZeC4d2uhVMhjanJMPijiC+D62jVMpmdwkb9At0UJtwhqjRbOKWXT7yHOIsAhvwJZBt4qe6lRkWwO1/Iu0/cblBbJvwbpWOeE6w9Zxf1eAIVSSTrCBEX3d7el5cxCmG00MT/Fvk+jXHXrOMeILOBcLo9up42QLyjd2KnZafnlra1XjhwRcpI/nEd+X0D73Hqt7QC1nk8FQL///e9jfmoG+cK5gjP8HAuSikFLJJ661XPTCsxyzdjc3KEKNa5fu4PVlSuOzd9xh/EMfVUpo0JvufypQOxoLKQgL/2wGNyttpjGLELK1PLseR6BYALvvP0u7t69KxY27f/R44cqSkkZLAJZF0UG5Z3GukAAnyOaROIsHJdCB17ZWDDig9/XQ6fXxPHJgeQhjo72xLIcSToJKq5RDlzgvimAudkV3LxxG4tzC5iZnZavYobFweEedrY2BSiXSxdiEF9aXcXa6iVJv3DPwSA0zw2zC/PInp5Iwuo8m5E80r07dzUeWhPbDQVlPGEvRqZHMbsyg6nFKURTUXhDfQQjfh30/u5nf4M//7N/j+zp2SD136d1m+AeC4bSh9EfE4j2eLyYmp7H8uVrmF9cwaXlFYyNjqo4K6Vsjo8O8Otf/wJHB7uSGGLKOf0ONYvJ7I5FYpLCicTiyBUKKBcLr89wDF6Ic8maBYN9pTujJaURTfajUvdpDcGwgv1G7qFfZ9YKJYCkC5/Ni5HPDR/fhT6T6yJtjcVOm5WWsuHq3Sa6zNZin0QD8MdCYmEzIHvr6k3MTo/j6MUp/vSP/xRHmwcYjYyJcSwiQ6+NZqcu8DlfLooBPUrwePkylleuIpcvqC5Fo1lCo36BajWLi4Kz01DQq2Ka7GMWrGawiRkJIV8EqcQoVpYvy74ZcKcvI+mG2Q6U2UikUwiNRRCKB8VyFnO+3XSgoc8VDuRnRFIpsYhhXtkY9BesjcBMvWavhRBB5WYXB/v7KGTy8MODsC+gs1chm0e7RYDHi/TYqDtzkFzh9Sl4wLoNDMbQL9g5jWPBZ9P+WMiTe3+ONeV4uAd+9OiR5r+IL6kkAoOzeWosheR4ElOLE4inI9jJbOM3D36OWr8Eb7CPcITnE7KDyYJ28lJ8b+4PuCak024tp/9gJh3Zv5Qo4HhzT8m9EftmGNCgjrid2QywNIDRzocGegwDjCbRYOemYZCa9x8GXS3D1gHBbzRnHVhNDMQVN+Q97HzKIIz6sefYwwYiW1sMWzFwyIhT2gsNWNDuXOayrXTWG7AtHRA8AOsHBent3MjfO6aj074mScAAaEdIeiM5IMCS83FAEBSuo5oQbwhuBpK9Aegd8Mt3NhDTAGjrJ51DfQ6ks3M6caBhIhVlYdRXAwY028h3MEDNxsNIh8OAvY2/O3c7SREDNl8Dtz7H6rYgh53HDTAkAM0v+qhhANr6x0BSamxzrbDMZMOG9GHOKsrXDLAyA+BtDDRm3QEDfQBUvulHxxylXzXMwNmca4/ZIAFofvFd2b8cV7V7SN7E+s5wNDunW38aJsT7G9hvTGMDaI1tbGNrtmwZ8nwmx5lfr4MfascbaRXrG9qP5uoAF/kmiGmApbNZx+7ntfZeRnZiG4zcyGtsfptd8Tq+u5FWbRxtbllb7bOGMfJzRm4kIYq/52ftOj7H5hqfZX1lGBb/ZnikBSXYf9Zumz/WZybjqnPMoBCmjbHN7WF/YAEEA7ztvYbtwv4fHBA2DQ+lf+I9mYFgGB7vbSRZk8A0Mme9VX8NQA/PK37GwP/h55pdmv2TwDYMQA/PcbG6PS5YYnZnfsw+4/njf/3f9ocnvgFpbLwkMAbF0MyIDMk21NyALP5shcdMTsAilgZcvo46hELalKo4ST7/uiCapcNYpIDfR0aTekG2w5jFBMps0jsNl660SgmeMp3PXe9SN3kdDz9kn0hCYMDmNuYMCzLxy4wnFHB6OHw2ndfrgms64BR0GHCRBsdyJfuNQCafzfdhO3nQ5EJPp0Ww0Zha9hz2sVHhWWGaz+A9zej5NwN8zYmy7yw6YoAhB5ggLdtri5zbHLtUDP6O97EUA46VRWP4O05cA6QN9B5eWHg934VftsBZZMSu4+857twQ8t4cVzHUi6XX7HK2YxiAtndSYKP7ZoHle/EextI1XSHez5wan2/vYxPTQGa20zS82VccF36W9+N78n78Zw6a48mfhzcQvMdwlJj9znfjF8EM07w2yQ4yE9mO1/ZDXXKOQd8xk3kv137HJiNwwU2o9b2B5exDA7f5LNNeM3kM6svxmfwcx5abUgUA/D4djMj+4liwaCffjwu+m29u0Wi1XFBDi95A80kLktcxnXhPPp9/oy2bM2ZfE8g3xj/Hks91TvxNNJaFjQhCU5uXmwKy+VjAj2zG+MgYwrERlBodeAJJAdDRxDgSYxPwMeruYxqulzKM8LYlx4hOs+eK/0napKz04tnpNCJhF9tu86CUr6BTqMPf6iN7fCr9w2qpqKh+IBzUAXT1ymVMzUwLHCP4zJQVVkimXmohm0OjUEL2LCOGGdl2ii77fQpcTbHIm9JXuFlxm0ux8BoNpZTzmmAkiJPTUzGQNjY21E83blzXZt35CCdPxPuwyI0io92ODlm/8/mPkByJSsPw/qOXODg8xvT8gqRA4nFmdXRQrRThoU5gvY7M4TFqhYIKAmWPM9jZ2Ea91nHA59Iitna3sLHzCosry/joow8lYRCbiAmA3nr2ChvP1vH04RO8fPICtQoLZDjmwcLCPGIJF+kl6nJwfIi9g1292/TMuMASFr5zm+WY+q9arWNyYgbzi5dRb3Zlj+wTFoCjDvNFMSfmLpmBlDvgYUPBvaYLlFD7iwXUwvEE3v3gQ4FYnLv8x4DD/uGODi19NJGeGFWq+szUFOrlBjaeb+L0OIt2C0ilpjA1OY/x1JS0JXlwuShmsbO/jkzhFMfnB/AFfIjG4m48uHkIeKVtybGq1looXtSUHn7n1j3cvn4X8XhCuqj0H5QD2d3dlK5qMOTFwdEeojG31kmCw0cf24avT0ZOUgAcmaj84oHdo74raI4aAK2NfzCIsfQ4FuZXVMyRBYu4aeczLehDNicLtLFv06NjspnFuXnNFR42Ke2iAkLSbyyp+Nzb774vwOL45BCZ8wx6ng5yhSz2jvbQ9zjZBwZa1BddoFaoIR5OIBJK4Pq1u7i8elXAqatjkFNK+tnJAQr5MyRiYYyPjuD89EwBotF4UgXhWNiz1esinIrDy2JCLIY0OSmNVepXEiDv93sCPMlI3zvaRjqdwsRkWuxA9iElTCjjQ9x+bnYBs7MLeu9Zabf6US2Wsf1qEy9fPEP+PCMfNzc1g0srK5iamBYbfI+FPqt1+AM8IEWRHB2Rb+PhNXN6got8Dv1eB/1uW0UmKb3A+y4vLkozudFpYHd/H8fnxzqIfeez7+LKlRsoXjBjqSQAmkBilXIiobCkDdq9pqRvipUS9g/3UK5WpJfMIBdlfn7vd38fn376HQEpDEKQFbn1alMMs7GRpIBfZii8/fa7LoOo25c2OLWoewEfppfmML04qxRpHvCpJ0wgZnd7D3uvtpDZ2kMxk8Pt6zdV4JKBJe45jgnstxqIksGWiIn9/MGnH2MkncQF62JUyebLoF69UOE2fo7g+nR6UlkKBAy5TtEeo3FXQ4Ka4gxKUB6nXnMB9H6ri7W1NekBE8SgC7n/1UPsnm5jNj07CNyOShPWAt4cG7KktXmvuIK45VpVAa+R0VEsX1oVgMVAmMsUcyBFQTUBvJiZmkaKWtRBd+in37b1s+fhgd+nAllca/lFf1MqVHB6ksV5toC5mWWMpNIqtjgzNavibwweEoTknCPsK33VpCvCvEtN3J1dTM3OSfKGNkYdbu2/ikUkohGxjzOZU627tK1kNI5LS6sYi6eRz5yjXKwoRZ9rCOc51xjaDYuLzcyxUN+YtLkPmfFQp+wHD3AeMZc5n+2AwiwVpuVTiof9TR/MvQGDGjycZrJneh+CPKwNwHWBxeFozzqke33aR+zuUAKKwJ7zL9euX5GmKwHck5MTgVPMEpIevIcASgg+LyXmkkgmxvDkyTPZ649/+ANl8SlzpVLBo0cP5DvGJtKYmZ3CyqVl3LhxQ+Pz1z/9G3z18LHus7iwivmZOYyNTGh+b26vy29T5qDWorROBuVWEcuzywo08f05f5jFIraTtFG9qDWpIR0Ru/jatWsCdfluBEknp6cVJItT2oX79POC7IVrnQ5E4QRabS86YCHPcQRYeJgB/WZFQVDqb19cnDvihNexeAwIYeYjgbsP3v8E169f10FLgXHWV2t3cHR4gBfPnmJna11s1n6njcWFBdy8fgvM2syeZvH8+XPZAYv9cr/MPuT6F4tEVCyXtiJAwttHoVLQejixMI5L15Yxd2kenkAPVWrroyWfwP3Hv/s3fyIAWnu+RlvAdCRCBl8Y7Q4P1m9S7OOJJHwhFlydQiwcGwCfPoFWtWoZBwc7KFeKaDfdnjMWpDZzBPVyBck47YC67THNUc5h2tHUzIzOQan0qBi2zEagPfHvIdYM8TpQvJh3NXJaPYbAXb9yXzk7M6PzGp/D/iTjmiSlFrNiA35l9rGmBeViqHFdK9YVrCpUi/DHwphYnEF0JI56p6nChAyWUQ7oytIlRH1xbDx+gbO9LMLeEFLROHz+nvwZ9zj1dlNMTo/fj/HpBaxduS6QnmBVNpfFzu4rZDL7yJ4fI3d+hHarLLkb6pMz4+Nw7xhtShogjJkJl/lCEJr7AupI05eUSmX559H0GFavrmLlzhpS49w3hAS2Pnp4H7/8+S9QunC2apm/zF7QfqTTlbwTfSjJFfD7EIpGlJFC5js1xMl6puRGNBiQxBM1wTnuPCNzjLjfJNhdZlYkvJJFouQL7ZzZWSYRqEy+hCMkUb97dXVNY/b146d48Jgg9L7b80SjWmcvX7uM8ZkJBON+dP1tPN99ipfbT1Bs5tD1tRCOU7OZY+IyCJh5EgozRd7ZF4NLYtmXivJlIj+0eQ5voNNymZwMbLEfudBwfuj/QxIFvGYYICMT2kATA13sfGwszDeg5RsgylirxvQ05vOwD3Dndc4vxwrmtXY+5p5X+/4BAG2g5DcBGr6DCEMi8TicYxikGtZoNSKWne0Fag+B03zPN2SslgOQeo45zn7me9o5X+sQZQlYqJTF6xUwbykrwYh+DvB0Z6I3QJljVvJ9RWAaMFl5Lddw4RYeB5gasGcgNIMeAvcGBSV5z0a7oefxWrbNcA/6Z/tna99wgIH3ZH9xXTLAz/3s3oXjZWdrw0ScPx0Unxz4nM6AuDUMBPKd2RZea+RHw3zsuXoPYjJ+957Wf8NgK/8fCQdfA9y2FxnGw2gfHHsjG3Kvas/g58MhhzXx+cMAtAHuvKcR2YyxbICn8KkhUN9AXgOiDZcyu7U9lIGFZqv23XA5AxR1VpbGvfsygNX6znARm3/8bn31GlwdsHmtDca8NykXA1aNnWzzbxjzMha0AaXfnOfDn+E7894210jCMULtcJCDfW/2Yv1voDzbZH2gs0m1qjMb/29YirWXfWb9OYy7WJ8ZqG82YfZpfaa9zmAumG8Z9g/MfmWf2t8MzGeg2drPtnF9s6CV4ZuGDQ7P0zf+wwHQ9q7mI802tfcf+me4ktmYzSEGMg0ztve3vtW9//f/5b+X/oZFEXkDi4pwYLmpHI6CmeMajujxxUw3li/LDYkBlkw5GzZAM1JtVqam1Dgr2GaoOO/N53BDlhphAQ3H0DTQ1wAdDXKHYEhV+nA8lHLz5gDMtoAzdqLTF3abTkbkHbjsDkAEQC3Ko0hHwBVq45cxh3n4Cg5SfS2tn+0WezqW0IabfcUNKTdPJrjOdzS6uy2UtkjY/ZnexuvMmfN6i+iwPwzwHGao8z3N0VqRJ1uczGHaZOE788sYrTbZLArEfuZn+N0ir7yev+Pmx9Iz2C5zRPy7sXLZLo4Dx5B/V3GucFgbatoO2z/M8LYxNLY8Nz9mmGbsbNuwUx5OneEzLDhgdsnvHCM+x0BUjqVFucw52IJkTo62bu9sDs0WX9sIsE12/WvQl8U76nVX3NLrJr9tfCwqx0ODA9ocQ59Rfb6nNoC9QeGMoaCKtdUkVAhAD9uEmF6djvrUAiMEQOF1mwoC0GwTGVXq87DbFBG8dRPePdOCQxY15SnTmOxmKyZTwv6xQ9FwUEiplANJF4LQbCcLw5VLdcTjI5ibnVdQ6PnLDXj9ASRG04glJ4BAFKHYBBYvXYcvkkRsZIySxHoHT98Pb5eazky/IwANFd7jAYpSGbFIEOPpFCLce/a6OhQ1ixV0czX0a03sb++IbcRDSiIWV+rywsoyZhbm4Q0FxDLluzNVvFIsScqhVavj4iwvJiR9Bb847jwg0E9wLEfGxjSvo4k4xiemBBbwYMtgBIMMBL44B598/bWKHzG9kges9957z2UmhAIIRyMCro9PmUbsEcuaYOECNadjUenwHRwfiz2eSI0gkUy69PxKER3qO1Fjv1qRxnW/1UQ+k8Hx3iGOD09wcpjF5NSMDvnUMHz8/KlSUn/84x+LYU1fkTnN4tmjp2JNnx4c4fnjZ4NCeIPAQ5upPkEEwwHJJjAV9dXRK6STY7h+44oKhDEFm8wdau0JaOoC8dgIrt94C52eS0MigMEiW8+eP0G77fTIBU4U85oHxliYGEurCjVPmJRrYJE32itte2/vAB5fT8yIequMvreDt997S8XkyIgNwI9SroTzsyL2tvex8WILfk8IsXBK7GpWpW+0q6i3S+h6Wkr/rbfr8AfDOkTFImGBwmG/WzdqVaaUngNdn0BPalumyCqmBq/Xg3qjikzuBIdHuwiEfPCFPCr0pYJprS5ODk/ECqNsh4o9+cIoXRiQ4Iop1WpOFokgEYuC2hpKNuHNq7dQ4VnjAAAgAElEQVTFJs9ksvApYNhWSjDn5P7BHrYPN3SEGomOKoA1lR4Xm4/zggzqnb1daUCXSxVMTk/JrnggpXZwrsT0/CqOzg5xcnaocZSee9IVw6KucTFThK/ng88bweLcMhbmmKXh/FatVkbhIist18zZASKhIBbnZgUC8bDs7fUxkki7jYjfCx8zlLw+gdDJsTRGRqif6YoLEUw7yZzi4HAL2TwL+DUGxex6CmrQlhgg6rT7uHbtBm7euKM5RgY0/dLezq6YutTkLhUZFO1pnl1evSw5kdTomLSoCQ7yYM25zgASgzP0UZRJYDovNbipJ9qq16RbWisSRIhjbGJUKfbUcz/LZxQQuHvvnkCIYr4of0F5Fx6eqOlKaS5mN4TCPhD0pH40mbKVRgUpFuPyB6Vr/fmPfix2O/s6zIJZnQ6++Odfq6DiWGpEPuhg9xBXL18TUMK+qjWbWN98BV8shHc+eg+333kLc8tzCBJnaAH1SlvAwsneAR794td49uAx7t68pSAF0+N5/to/PBArnDkN04vzuHzjGq7duQVvMIBKo6bxJ9jqQVuM7sJ5DucnWUyOTwuMIKBCXXv6tBrlY0aS8PhYg4Bs9QYKuXP55WgghJXFFayuXkEgFFbQkb6OAF5BTPGE0wL09qVrzedStk123mwjEg2/liSjL2Ww7+333hXDmbb7m9/8Bhs7L+Wb0wnKSSR1aLbAqkDogCtsTfCfc4j3ZCorfS33JQwGBn1B7O8f4PDgRKzkYDAq27l9/ZYyDhqNujIDKH9B/7e8vITVy2tau0/OTvFifV1SRwTyWu2u1gTaZT5zJo1+BuvYBtqG3+PD6uKqWOnT6Wkc7hyA2v+cx3Zwp9wFC1e2um3JJHHfSAmO09yZfsfsHQ/fq+EONzpg9BgMp0xHT8HPsVFq6k6ojbm8C2oTmGPW3UR6XMAoryXrXeQMFguvOyCLbFsCP6kYA/M17fXoXxS8OD4WQ52a1TzgU+qDQPTS4iUFshmcqFQa0n69de0yyEIsFcvy3wSAuR7eunvbMdBTzKhycntfffUA6wyalM8FfI0ExvDW7XcUNKcttnoNAXoef08ZBQyAsZ/nZmcFhjPwxMAxsyHInGT/U1M7X75AOjGu9YeBFK6llERIpkaUFXNpbU1A2fHZqepSEIzR3tEXVPFkjz+M5ZVFMTmZcl0sX4h4QRa8QJy+I3SwD6n9yf5jH5EdSub13TuXUCr21e9WB6TTbODwgDUAXqJRozRDVUGDxfkVTE/OIOAN4Ow8i739fe0zOJ4cK36ewQ36d1dEk1I3QRRrBfhDfYxMxrGwOoO1G6vwhjzIl3LYP9p/DQL88pe/wovn67pXQIX+eJBkcMIdhKkFaWc97hMnJqcwMzOn9bxRdYAVWX8WgCRQSMmTarUi1nLYH3Cs+WRKfcv5SHY9x5zA+sz8HKamZ3Hj1k2MTozjonKBZ8+eqSZELnNGVSHpX7OwMINQ1SYrKLi0Yvr7xfklJwM3SB+mXzo9PlGwkMEBSplQbo7rD4PJbHOxXEZGElA9ZXqMz03CR8DNB/ceubzkipKhBLr1LprlJvrNvkDYRJIFBpktF1JgiOQABg7hD2JsfBJv3XsPV65dVUHX7Z0NrL98hkePv8D+6Q6Yz9VGDQH4EA3F5M+8CCCAIEbioxgZGUc4EJX+P/fz3DfTjvl1+eoV3H33Hhq+Fkr1onzD7Oy0Ckn++z/5t3j1ksV13bzkF+9NmyxRG7lbQ8QXx9rlq4inRrC0tCSfyDWO62SjxgBBTBkD2UxGutzcjxvZiLbM8x33D2RT0xerYGGjIT1rBRBSKfng5YVl/Z/63dFkUsUVWYD32csX2HixoX0zg47RqCvkPTo+inAyBG+kj/NqBif5Q5RaBbQ8dWlBMxurVi/L97Agot/vUaYEbdJqyvD39O8qpKc9EWXCmJHJPbnLhKaN8svOgAYeGRBiZ0ra2DCYY9ezDwx4eT15hljGnDcG9Lj9iyNRaV4NJDHcmZnFKF2G9jCTknJVOmt5nJSfgeL0wUbuYZuHz2PDwLmR0KzInQE/bKvAz4GchZFI/t/glpN2oN/ReTri2mf4i/UDCw7b+V9YT8cxPo0QR5vgfQxQNskL/mzELd5TZI6GIyySfWn9a8CagVAs2mmgotrjcYC2A/Pd5DDAzUBhYzgbdmKMYfcuDhcy0FMkF4GuTi71t8Fzx7rWflX1G0kgdIQYgakDUNsAb8NG+FwDHG2czd4iASflYbZowKOBczz/2diYTQ3bIwFoC064fnQystZvBKAND3GYhAsIGCmPbeT9Rfb0ukwSw8esrcM2b+NvQYFhAilt0bLZ7e+Gh/wWaDjQddYYe5y+OcfE8CEL3vA9DU80mzfcim3UuA+wJrNBw5vMBkz20/rOQGazSWPM28/8Pvx8vq8FD4bH0WyIQVobj2FA1caA7Rgmg4okMgh48Z3oU/k5niXZf0ZE5DUGLr8hXrzJlLD7GynQsM9hP2btZR8anjdsX+yL8ICdbyRPayv9ldkd5zBxTgvEmL3bvLX5x2cbkdUAbb4Tv2z+DgcjDK+z+Wxz3uaD5nR7kJn//zPHPP/X//Y/S4LDNHOtA83ILSVkeFJYZ7kBcGlt7CRzxOxwK7rFAzg7gvfjy1kkhx1JB8bFzdBym1S8xsA7gjDcnHEjynsaKPzawcGvTRuZNLz/1ERa17JtBAjNebHNAgdDEbWXaZS2oPA6/t0AOAGNkfBrljJ/TgjUdmn07Au+F9mn5UERP5NQ4PuwbbawmLGaMRggbROOOYjmQNg+3tsiKrbYsW00Iv7j5/h+ZnDWHlsszVCGAwTsS3tHW2xNBsMmgBkT/26/43vzOj7XomsGnohlO9DDNmPl59gvjnXW0aZUfTUA9Pl/Lnj8LgC62QDTSc2B2bN13SCQYFEYc4A27hbZswnB77YgmtMzWzPb5vvwvnw272tMXrZ7WN7CggVmg7zWImdsozl73ocSHMMOiWOpaDhT6gY2x/tTwsVAarYL6MvZG0DPwy3t0YpXkuFgh1VV2a479rKB72wj34fRZraNC5echWdQiCDg9IUJovEzPNTYPOd9bEzaTQcMsq0m+2E/Dzs1W5yHbVCLA2UIIjE0mmTrEu6gtAdZKiHk80wj9qPvC8IfSSGSHENqchmLq9fR90cRZREWaRVxV+ITAM2DQr/tGNBMKyQLmkVVCH6NJmMIervwdKkNV0W3UkevXEfhLIuXT58hd5rB/OycUu+ZGji3vIjURFqaz9RhJjhAwCd3lkHxPC+2RzabQ3XAStGmtu/V4VLyMPW6JClY3Izg3tKlS3j/44+wdvkyfEoddD6EKbc7W9sCazInpyjk8zqY0m+x/QRGyBYplkoK0Ny8cxuXLq0ImG72OkqHz+by6jcy7OhTdd9qWemTzXpF6d21UgFBrxd7W5vY3NhSsbCLHJnJTkvSFwriiPqC6OMP//AP8dY9p+28/Wob5cIFSvkS1p89lw4tNSZ5yGXbeNAnAM3CZLHUCDK5jBjQUzOT+PS7n+Cdd96SZumDBw/w/MkLsUFbzR6SyTFcW7vOLSOa7bb8EsH5f/qnf3SFxpoVATksCmaZFEwdXVpcRJ2g63kWkWQc6fHJgVxJSONBVmksEQMCXVy7eQXvfvAuxsaYCcOgRA/NShOFTAlfP3iMr794iMxJBmE/D6VdnB4eod1rYGQiicRYDC1PC7lyEePTc/j88x8rpfuCGQjlCwUidneOsP5ySyDwxPi0WPxke/NdFpcXkC9kkbvIoo0W1q4u4/bdW4gnYmK5XuQu8PBX97G3uY9amUUGp5CKj+Hs5ATHB8dIJeKOTQIn50LQibqkDGI02iwi10MqnELQHxIIxkjwzNwchRIFoBFMopY203+ZBk+AhaxjHQKaLl2Rds2ABf1OjGzXSFjBEx6+m72GihGW60U0OjWsXr4kYODS5cvy8Uf7h3jwq/sqSBn2RzA+NoXpyVnpzlN6hNIIxXJhoM2aUWFFggcEKQjEcPPm7bmCIwQX22T7d1lwKIjUyKhkTxiJ11ofY0o1GXF1teU0c4SzzKkCeARKCKYROG02upKteOvuu7hy+RrCASen9OD+V9I3VTCRZ1YVJmtjPMViwSGMT0yg3mriolRGaRCk48F8cnIK5XJJ7FlVlO91UafcWKcrf1DInms9oq2z8B2lD6gHyiDLxOQkLl++JuYqWX9HB8dolKsqSMl+IEPL+cUezgvnoLTORaXoipjGEhifmsa3PvpYNkAGNGU3mKF1dLCPs9NT2UKVNri1jdnpWTG5yS7lvmJ7fw++SAi/8/uf491P3gLrszbKkDZ5n1rwfS/2X23hH376Uzx79LUA6Gg4JpYii18RJNul3rQHuHrnJpbXLmF0akLyG2RdEpj5xS9/jmatjLDfJyZ6yBdCKs66DtQIjTrmcKWsFHuy2CnzwAAngYL8eU5AhKfVld2vXbmqNH/KL3FNok958PV9+fbkSAKRSFh7iSqlNzqU8nIHvlg0Lt/KNVpFarweAca0dV/QL/bk3/7tzzR/VpYWxJzj/KQsgrKaBlrKBBYZgBC7r089bwIP/YEG9ZSKvbHAY/Y0rzneaXQV6GCRVieJ1ZPESalSxMHREa7euIrrN2+KQWn1Qy4KJfUr5YO49jKA0G+3VSyUwC7Xda7b49Qwv3EPS3OLqF/UsPVyE/VSTfrF1GTmF+c2tdGrzQoarbqyKaiF648EJad0US2jw+piXo9APYKELJC2sbGpNkgChoXYEjFXJHsgBcYihtT5nZ+ZRTgWx9LisqQpuKbTPllsjevb4dE+xsZGcGlpQRqu3F8IBIUDUtvtDtYuXRF45veFlGExkhqHLxjE8dGp1qqL3DnCAS8SseiguF1d9R44losrS5JeSY0mVXRtc2db7eZc4LpJ+Qz6sJVFVwBXgFMi6sDWclH6+ZSz4VgxsMIAOgPF1I7tMvWFLaW2bj4j26DcF1nVzVoDT56t46JRRNSTVAbF7btvScuagRQWzLRgfc/n0ZpcadYFnjomaEzs70K+iDt37khrNxl3gVr2IeW9aC+b6xsCA5j1c+/ePQHXJ8dnWucp5cLU7DalIi7OUauUcEFd5j4wOT6D1eVLGB+ZENDJNfD07EwA8fTcrGopME32qy++ELgXixI4AkqVDMIxrwDo9FQcS2RAh/rIXmSUdST5utQoHj9+gr/8i/+oorsMTL9mCLZdCnOn5bIFTNKAYC+ld/xkspGN3PHoPMWAAZn2DPzeuXdXc4oA5+6rLTQrDbH/ZsmcVuElx66nv0+Njivj7P1vfYyFy5NoVIDdgz08eHAfP/+nv0O5kMdYMqHinQLbCWAEgoiEYwKgZ6fnXHC/03OSRZkzZagVcln0Om2kx0aQHk3Jd2tPweKjrY4kKig/lp6aVOZLnzrCFLDpOYIRs+r67T769a7Lwur6tLei3jf3yAxkEYAGg2OdNi7KFSajCJjmmsm9AIvkFUt5V2D59Bgz0xMiRTgOhR/Negsn+ycoVyoKhk+nZ9FtM0trFNNTLvuR96Tdst8XV5fQC3iQKWRxenwk38q96Pr6C9So8z8onqV9P+W6ymXUu20kIgkRFQL+ENLpSflLMsO5Xzzc30E2cwoP17lGdSDjQVDKZZG686crIsh1nn7dIUF9+TnWI6A9T6uY7riCDDrnNF2xqj6l8lQQzzFsN16u6+9Mpec62PF0kRiNITkeR2oyjvNaFpV+GY1+FS1w7a+j1XVSAgRp2yQHBFzAm+eUaJj2TifOoqMhFV4mWE0AmjboG9RmIZuevoSZeAbUDAMfBrIQgDYwz3AL+5thEvZ3vpc7K70pWMi10M7SBvwOg9fcp32T7StguVFzdXS8b6QIjHzF+9g53cAyfobrhzE/HQGAa4rLyLZ3NIDqNUN7gK3wswYWcr/Fdon4VHW1fGhbdq4zMFD4gtdlPPCLz2Nmh4CtgcSGAZb8u0A7uP2c4QBsr4Cmfk/BG7FPu46YMwxQ8WwlJvagZhj3bvyMssUG5Df2vRHBDIsxcNnAPAPIjGnJwAr/b/ZjxCr6UwOgjXRnIKbGt+/06nuDdcRwEU2FAUmR19v9DB8yghmv0+8GWtf8v52RbXyF8XSchCzbaMxcG0uNa9exac2G6K8Ml5I999/IPTgiXvs1W5r3sbE03I7t4Hx0AR03R+yd7Fo+z2yKzzWA22zAyIr8vQVMhlm3wyAwzy52Dz7PfIwBwwYAG35j4+qICN7XALR9lu0eJhwaeGxz1MBYm6MWTOXPFgCSPQ4CDfxu2KThOvzda/yw6/rQQOLhQIQB0sOBJwPazYeYb2CfcT0yvOubY25Y3jAR1fzPsL8x27O5Y3ZlYzjsB8wf2Tjzu70La9C4PnX2bOCzjYuy8AYBl2/arYHzfLYLiDt/+M3+tbbY3DH/yp+tHym1ZD6L3y0gZDiW5y//+H/qc8AF4g6YFga2sROtESY5YA81xqYBZXwJ3tRtwsNa9LmBIgOahszG01mZHjMHy4A9a6B1qCHx/BxTI/lZsg8MdOTf+X9JV4Rig/Q8xwBJxqO61tJijI1sizmZcIq8KcbuGI/2bnwn3oOfHU05FiLbyYEcGxkRKMHrCazyvXhgUWGimmMUWbTE+oDfh+/P51k7TAqDRSzMMdrnDIgUoDtIz+D/jaltkh02adyC42Q4HNhZ0+fYD3w+/24MZXPc/Dv726QpzNnynYdZ2NRd5e9scbDJbVE7cxxm/DwI2YQwoNnGi+9PDVbej/1AwEARpEHKDj/H59h4DEdChxdCe+YwUG72aJOE11hww9rBe/N3/JsB2xbB4jMt2mubAxsPOnT7vzHBbeHlQdyiUxZ5ZN8aAG3sb274zX4dsBzTgZv9yMMsAWh+sR20OS6s/OLf5Hy6bsGz9+O7i10dciL33LRp4RvoZnKBd4uaS58iKME+MoY178X28vDI69g2Y0Kb9A6vYX+ZzdpizM8plT+ZRDzq2AHNFhvoB7ykKHMz6hUb1uMLod0Dwsk0xqYWML14GenpFdQ7XvjCrCaobDoqDRA7V9XyXotAY0ffybphun+E4xmPIMbU5F4brVoFrWoJjWJFQMyLp89Upf3alas6bLLQFot3ecNBAdC0/3LxAs1yFbWLC1QuijrEbO/tK+W9fFEUC5fAC/sok3G6luyz1ctXMLM4j9nFJdy6dxcLKysC+vxBP0r5Cx3YCfBubW2pAr0WPY/TzL5/n4eVU/2fhyWy0n7nRz8SeEUGcLFcwt7BkYqCEXyamZt3TBmlxLGoUl1yFtS4btTLAjy2NjfEBK1XG+i3+ug0+xifnEA0HhMAx37/gz/4A6ytXXFzuVIXW5WFvB588SXK+Qtcv3pNB7Sj42P5DB5EyJzlexFEyxXOMbswh29/92MxEmmH9OcPHzzGF1/cx6uNLXh6PqwurSEVJ3u0p2tu37mHv/iLP9chnDb5wbc+lNQCky+1aHtY0CeOzGkGXz99gnOyJMXOc7IntDGm3qen01heW8Stt25hZW0O/gjQqgLFXAWNUgO1YhOvnrzA49/8M84OTzE/uQifJ4CdrV3k8hkE4j4E4kF0fV0kx8dx95338aMf/wtMTiZwdpRHLnMsneeD/WNsb+xq4z09PaNUWY4ni6QFQz6UKgWlOX/vh5/ik+9+gstXlxijQL3ZwfHeEV5++QSvnr7C6cGZnj+aHJV8x+EeGcMuk6Pba2qeUkLhxq0buHrjOpoEgA+OUM2UxOKijZxkzhCJRjE7z8JYPhU7PDw80Pxn4IJAElm/55lzFAslgUJkTSoomR5DPDmiMdo53FfxyFAsLLaxL+zF/OIcPvvh93Dn3j3JOXC+Uwbi13//Szz4zUNc5EpiG5MBvbK0gmLxAls7myhX8ghFubFpqhhYOOiqlXP9q5aqqOadHBZ9OA/u/nBItuSYz5Q+ism+RsfHBBITfCbQljk/RSZ7KlCWhex4Hfu+UW3p+7UrN3Dv3tsC0uiPHnx1X2A8A2Z0FrQTMTvafSSicSRGUtLWzbPgXNAF5xaXlrQZP1cB0AsdtMhC5qaIBy+CHGSIVWs16beOTIwKLCOQmUilVGRpYnwGHgGWTQWX6mVmUdRVlIsBBmZb0H8SuMyVLnCSPYUn6Ec8kcKV69fw+7/3nzhGX88jeQMGj3Z2tpUmT3YwfSt1wgkeJwggR1MYGUuL1ReIh/DWtz7QfbIX50pjZ1COzL2wL6Qg2sunT7D5ch2Ls/PK0opQf3RQA4Ha82TRTs7PYmphDhOz09JX5lyljd+//yXODvd1KCTwsbywhLGRtFjeBK44rvVmW0AgfF5JcRAcInhB1u/u5hb2NnawOLeI5eUVaV8TCKa0RLVWwcnZMTa3XqLer8ELL6KRmECTWILZSgwGx0AZAPYP/ZT2Sg1XmJfPITDKMX706KE0fynHNjqawuLCHKamJt2hrtPF1s6uAjjZXEE+lnPHAeYuC0iMJgYyu331G1nMtXJVY0cQl/OUARR+loD76XkWkzNTCmISKOa+i6nh7A8yMrkuUFuYbQx6PRoXBv76HspZjSLkD2JlcQ23r90GmsAF2c9djyRSEnEWKGvr3QqlvArMMcDFYm1NHlajQVQadZycnyIQCePuW/fExA6Fo9je3tUaQz1Z9hH3o/VyUcVKyTSxfTdZ0n4PM988+PjT72BiYkp7wu3tTcfuLRelq0sN8/nZaQVkaA8c14mpKbenrVRw/dpNjRFZ48xOoPRSlAXO+hBgWyzkEAsFMDaaAsF5BvHOc3nZH7XxGXSQHwoHFKAhq1lkjkRCQSI+Z2p02gHfXgI91CduKavj+fOn2lfEYwn5PkoW6UAoILomP8BAY71Ff9KBzxvEvTvvqNDh2WkOu7sH0vm+dfMeFpeWJRPDeb2+8VIAPG0iHAvKNx6cHAqgY2BkZprFTaO4uCji8tp1XL9+U8E/Aq5ck8koJABNDWfa+KVLS5iaHmjhl2sCbunXKsUL1T5IRENaC6sXReSzOcSjKdy4dhszE9OSKspks8iXHIB37+23pCfNL2qwn54c4WB3B4WLDM7zBxgZjWB2aQyj41HEx1hMrqXAaFh9HZOU2dfPnuP//D/+nQqnct9y7eoNzM7PaUxop2wfiwzTL+bPs0hEooNAigcBT1AgarlcR6PZxPVbN/FH/+m/wrvv3oM/CdRyLfzyH/4JTx4+wqOvHiCVoHRTUMUOmfniD0TgC4QFfL/3rQ+xemWVeK6KRzLI/ud/9id48vArgTbxcFDrV98bcMVjQ1HZBgFP2jXXmVa7qb0Ki5RmWLy73UAyGpH8Du1d8ok+r/YtCjyxnkkwJF1XytYoENVpujNoIIhmtTHwn/T/AektU/KFn+Oi3ukDsXhCfl9EkCYZbWEkRlyNDWpFc+3jPckSvnnzBtJjlKFKad0n6Lz+/CW+fvQE25t7iIWj6LWdJATnoPZ1fWaRDOqxkIDQaUsixrGAm5ImYeBXe210tBdVJl2Ee3zqNnfEWhZrvUcGYlDvwsxd+jvWWTg93tfea3IqrUArP2fnx9PTM81trjO0CUr0iGzWcOdaMsxZw4TFEPl37pFICmCGA/2nMnukddxXn7KWAj+bTKRQa9YkI9T3kSjdQmIihthEBA1vDbV+BZVOBR20EYj4VKS33iijUr5QgJ77bN43SEmHHg8BXRW5TarQYFdMYn53DE9mJbj3oo8wkGYY3DLQhIM7zN4cBv+MEPRNAHoYKCExg+sS7zfMMjXmKQHib5K9dM4fYkDzOXaWNazDQLFhgI+fs+vsnE0g2YCwYfCJ/kv7n0ERQPYdz5p2hjagUmQB9pPfgZzD4KFA1JYDWe1MTR9O+3RnRseONgCOn6fck7XN+kT92+8Ngr991c+h/+DnjEnNdvI51CYX8NhxQWL6fAa6eC8DE2UHA5lTO1vbGBq49Rrg8jqAfriNDitwID8/N/x+/JvG1+NYpWRAD+NOBpDZO9pzDYC2dr0GcTvOdu1szs+bPbK/CEBbPxoOYtdq/9Jw+tX8cuC2O4sbwN8bSJTaOJhEh4GoAqkH4KABh4ah8L6GvfEaA2UNjDRw1gIOhgkZi9bAfgsQWJvMZvneTqv/DfnUMDXDnQzLG8ZvzAZ5Lcky1m6zb+3XBpiWYYqy1UGQhtcb2Ml7cQ/NdzUgXPY1AKH5N5ur9L/sD/5s9sLs1WFg3vAxe57aODQemgPMJBqwkvl/e57zTU7y1vpUc3TAoLfx5/34eb6HgfxmT+aL7Gf7vNmtBSoMwLX3YDuGtabbA61p+sdhAJr9JPtnbaEB2dT8gvWpgfNmMxZwMj9k9q21kDrPg74YxnGt/aaAYRin2Sqv1Rj/8b/+b/qG1hsQbYZrDFEb4GEnwJdygJsDlm2R4wOM3SvAdJCCYgA0QVF2PBdBLq7GqLTIhw0mX0DAnO9NsThLITJQVwYXjjsn13GDz5gK789iFWy/6OcsgNdyDpGazergwCBlZpDOQAbDm6hjUMCaGbeAwGhUmw7em0wOHmh46GcbTlU5vO7SZwdaMCarIaCVqf+DqCG/88uMJTCoHM3PGahOYzJGrk02Axz52WHNYnPcbAd/L1ZcqaS2E/Rimwi+GZDO5w47Wd7fAg/Dk4L34aGEv+PENYBbm5XBZDe7sckhx8bicQNZD/aB9SkdrdkGn6nNPPXWmJI0EPI3R2Tvav1hUSebnLrRIFJJGzM2t/UzP6+gwdiYm2wDRjqv5e+HdXrYDmuP2cr/w9Z7BFl2JWl6/xMRL7TWOiIjMyM1MpFIqIKqAlBVXVM13c2RJBdczJJckLTZkSuO0cgVuSLNuB4auZihTdtYF6cFe3q6FKpQADKRiZSRobV+8bSmfX6uJ17BJmBhgYy4795zj/Bz/Pfff3dDzbU4R34AccPti8jmfDFIk7hx4X52iGgJwC9sMcaAL/qZVEbGiTYYMyMWe6VJFNrxY78AACAASURBVA5QMXPMPBXGqw6z8fPlm6mny3B49o3LIpnt4YCAo8T7AECHYExgOvhm6RE7ABlnrNMW/t+NKNcwhrTLjRM/Hby35wJMdHRRQkptqS6l2nusuj2p9EgzVOsxY7n0DU+pZ3hC43NL6h4YU6kGAA1HLdJNrDaUqMeMqQJrpJqvq16uqZgpqF6uqLURVz9apB1titc4qB/q/ORQx/u7evnsuXY3t01+5+a1m7py7aoBUgAisJxyhYLS52c6Pz5VKZ1WOZtVlkJbR4faPTkx4A/wGie3p6vXDrtHRxQWo+hLixVSnFpY0MzCvGYWFzQ+PaPWzmhM0xnTUAUMAkSkzQAqB+gw1ur67LPPDBREIgMW6Oz8nAHQ9DX9fJY509rahtbWNxSPt2rx0pIBx8wdwI/f/OZXOjs5UDwBdaZiADSHb4CYRD2ucq6s7HnBDvT09+HBkQrlit595z1dvHg5gJM9/Za2/NXvv9DDr760OTs+NmLzZmNz01h+ABywkQFv0BZWi3Tt5lX94NMfaGFxPqS5lWsmkfHg/iNjWh3uH6lwXtTs5JzdC+mBu2+8qf/r//4/rc8vXV7UhQsLloqNzAHXINPC/DncOzAdwcOTY2PMAsIy1+gjtHQXryzq2mtXNXNhRgMjA+rsTKlUqGp/a990H4uZijZfLOuzv/5rFdMZXV+6pYGeISsEtLaxqpPcsUo46Im63vnofX346U906fK8Fd1MnxZt3pj299aejo/SBp709w3YemdtoadNKn5Hd0qTcxP643/4U83fnDAB8mIu6PRuPlvR0fK+jreOtL91YMXGBnuGLN1/dzsUeGQc05kTCxDce/ueLl1bMp1bmOfLT1/oaH1Xa8urakVWo1G3tvP3qdkpA4kAbWZmpyyoAtMpXicoSvAk1BpAE/nIdHq7NTg8bHPw6csXBqZ19Xdp/2RPrR1J3b57R//4n/4jXVy6rIQxjioqFyraXdnSX/38L/X40TPVylUN9A5r6fJl09/8+tEDY4DXGmV194VicjPTc2a/KGJFwaPD7V3bJ/YO9q1PKIhEEAOWYzyZNHDS9pA+gNVeY9dncuc2vwCmmJcE8ej/armuajHo93V39Bp7cWpy0lhA29vb1hehIFGQ1TKbVMG5Cymw6OXCKgXx4HkwK7GXrD9Stk2bG829aO+PA7BmirYP9fX1amB00IBqijjyDoCwFm2ox8TyI2BVL1HING2OVHdHp+kR0xZYrIVq0dL8GcdUZ5eu3riun/7sTywrA0AQNi+A8eef/04nh0cmTwCTE0Asl86qu7NHY0PjGh4bN51PgmeXb13X6MSosTSRH0g2EqbxiV0ERN/f3zUGdSqRVEdrm3o6Ol8dkAMjO6NUV4cGx4c1NDaqeCqhfLlo0kymO3t8ZFJHBND6eweM2d2CJr8SNoda2trFYfYsQ6G7dpNpICjNHvP88TOtPHqu2clpyyxo6wj7Pf1H8bxka0yPnnyt7aNNJZFE6OvV3Oyipqdn1NE1YMAe+s02d07SFuyE8cqamZmatgAMeyFBgYN9WLcdunfvrt57920rrHd8RnGwcz1ffmmyA1sECCgCSWZdf5+1l7Eni4535TwxTeHB0VELCKDpzbiSMQNrEubis5VlA7YA9VijjA+fGx2Bbdxjae2wyqjdQdo6ewZz7AQZtlJZxTKSXSWND07p8sUrmhgYV5K0fEhXlZpijaoVJoKtSHZBqVG0YqGmJ9/Woo6eDhWrFQOgkUu5c/cNDY+NKpPNa3ObAophfdBPnFFbE1WdnR7bGoSpD5iOREYsltSFhYuq1UJ/WrAznVYyFbPA5kn61IKgs1OTyheyJsnBdYMDw3Yu4Xx+4cJFYxbvbO/aHm+64KdnFiznLFwuFFQr5Q20ImgEKJXNoeeatDWAs5xqb7EzyUma/XHXsmyM3Z5IWHtS8ShIZ1woq+pkTO3V1XXLppmfX9Dg4HAAoBpI3iaUzZ4bY3RzZ13Fyrk5UwQ2b924rYnxWQuA7+4cmazPm/feCUX4WlutBsPm5rp20NlGtq+zRanumMmc0PZcoaKe7n7To89li5qbW7S9DUY5gKed85DJSJ9bQOQsfaKBQdj9Kesf94F4750tCnyeWDQdiRPCXvs7eybbhAzHYO+IBoZHtLWzbyDkpctXdPP2HWPSYtfa21uUPc9rb3dTm+vL2j9cU0dnTGPTferub1EsXlapnlfvcK8GBgeVQeexHtfzF6v6d3/916w+Tc/M6Y033zRtbM51p9hH9NYzabOnD778wopoDvT0qlGWWuIplYrIApRMsuz23df1g08+tgCxy9pgt2BB/8Wf/1yVQt4CelbILNmiOrapAquxx4L007OzUVFnpMgSenD/C/3qP/yN0pxnYvVQlLlQVr5QMltLFgwBMPZg5hR29ezwWCury9paXTUAmmwN5B5aknHlkcErF6zYKjI8FmwvlAzwh9nIWkBuiyw9Mm0qECeSKSsQmKJQcK1sRUcJHKFzzroicEgw6uzsVJkiwVVZ4LhBRlIusMEIroyPTdj+MjzQawA3EhgEEesU8F3f0goFN+sxOxOcnwcpQnxf9kfsCe9uadKtEQPZgI6yaWbTLq7v6u5W/9CgnScp9si+e3B0Yoz3kWGKhrYpe1SwTKxKtWh1UuLxhk6O99Xd06433rhrwREHF5F4Q4aIIAQFRc1n7QztQU4J201w1ghEySCrSUACW4OtNjme7l4L1JAlkiWjb3DI7BC1Ceh/iAvZUs4KoHYMtqulN6l6W1XVVn5TVC1ZU6oL2SRISHnl0Rgvh4LnkHZi4ArlggHQnA862trsvfDlAao5p+NDcQ1j0dsdMkqavxwIcZCOv5Fo2Qyc+vXI3BhYEmlFu1/pYItJLhnzNEgdGKgYBaMCkBjYws2gmGEYBD8AJqtB8sFJWc1gKb9zn9fb5v6qA6wwYh0gdb+zGcCjRo77pw6OhuuD9Ah7lBE/2M6jLA4HnMyfpSZO1D4741dqob5JpP3sDFoHlOxcEAFq/tPAJRhSEasSYBmChQNt5rdHjFTOTQa6cXSr8W5Vk5AzMLgJeGwGP93vd3anA2C0yYuu2TtGWtWhL78FFh0gezXmcWZ5AG4JePp88f71QEYgAYXMgWbQ+A/60d7hD+VDeJ7jMuz1jqv47/1e5lej6e4BqRT7SCBIOhiPD+F+f3j/MBcdWHdA8g/eLQJlHYuybTXqG8cw6OtmYNLxIyedOgbiBD3H5/xe/J15R70QDxg4WdL/5iCyzxOfx7y3r4NQRyeA7jZfo1po3wWgvY+dCOhrwEFQX+sOCHt/0AcOunpWvT/bCIFm30IfO5jf/G/moQPL/N7nJdc7gO996ziSZaxHkpNuM5rnhGOAAR/6NoDVPA/9cz5ezUBzWKeVV6x/+oZ7OXHY5w/vTZFfXy8+J32e8xNc1PvyVXCmSZ7In+XzxcfB2+6ETJ7ZvE69Dx3/5VnOvnb7YwGN/+N//ucNYyxEDp0Dw97ZwdkMi5sPODDqkQIMtEcZLMUikpHgYQZkt3wrws7kwclgUntEFgeD3znz06OJbvDRgOZaQF/awUZEp/D3w4Nj9fT1h4XUCBR8AF0HLLkG1hN0cwfMiSDbZIuqshoAa9qwaGpSoAzHuDUcWKKorEeAOGii5YXRBDAhqkglc/oKVkRIbQtVi2kLjEQcXtrP96uoZROQSL+SRhn0+zKvCubRXu7h/e0TwBezR0p9gnIf3yw8YMA9cBZxwgA0+Ywzr33ReNt88nM/nAt+ckjl77yPR2K87x1E9UnrVH1YpG4gPeKEowEAzWebDQiaUYB8OLpu1H3s3OD5PPRInm9Cvoj8uQ7kNoP3zDPux1zki3u6To8HQhyUdqPpbff39UABfcq3p0g5kOspBtz/uwaEtKcQNQ/PfrWJR4zv5oODHWwjoJh5ALgU5FVCwAGGiI+5r0XGBtYf96dfrRhIT6f1JWBJYMyHeQFg5NFED8xYkcZiwRxyj5oOD42I0wGpa6dnJ5Z6Zwy+SMbF559tzI0QXTajVJXGRqc0PDqhHBql6azK1ZgxXFIdvab73DUwprGpRSXacLJlTAnOATjVyBHAIAGEhgVdLtRVK1VVLcB2LihWqqqPIFB3u2qFnPa31rW/vWnavOurq6oUiqKC+q3rN41ljGZzYMKUdXZ+bjIQFYql5bIqnJ+bbMfO3q6OChlVFLMK8Iwlch8AOxyyKfBBAbKTszN19fVram5Wk7Nzmrt4Qd09fTY+zx9/Y0Dm1taW6btyPQCeOcuxhFafLxvzEafbWGGdHSbB0dHZ+Yr1xxzeOzgUBVXnLizq2vXr5ugCLv3bf/tnOjzaU29fp1qoiByr6ebN6/r000/Vi+0pxbS7vRdkezJ5S9He3dkzR2FyctqCM4DqHEQfPfhaj79+YCnFrHGAZ+wCKcAABmR0JNtbdHZ+psGxIb3/0fu6/fprWrh6xcapcJLRy5er5lw9/PqRyYAcbB9rcf6CzVHkI958+y39y3/5L5UvFUyD+tr1K8Y+g5HB/D09TYeibidnBkCvb29YsSLATw6iXMPz3/ngXc0uzqhnsFeDw4Mmh0CBwd2Nbat8X8iUtPbkqb78xd+pcp7TpQvX1N/TF3SZ93d0eHaoUrym/bNDffxHP9KnP/mZpmbHLO8ln61pf29HxweH2lzf1vlpxpg8KYrn9febzdva39ZZ5kQT89P6+Mcf6urNS0oOSLWSlCvAhqvp5ZPn2n64puONfWNAw3yeGBizAkroc/MFuxZQdHZhVn/6D/9El+hLNWzuffnZ50rvHIlCGDBDC9Wyvv76vmk037pzyxzv4eEhS/9FBxUQ31Kq0EqPBRmFR48e6tmzZ6rHYgakwfIjzb6Oc9SWNG3iRrKuazeu6T/5J/9Al68sKZ6SsumypYUfbu3r95/9Xi+fv1Q5V1I5X9L87KzJQ3zz9Bvlixkdn59oYnpM3/vwA925c8fG2op6HR7pdOdAayurevLsqZZXlk1ahbmEbUPG4trSFcUillKqvdWKrCFxMTA0oPn52aCR3tJqch6w1/e3Dyw1H+edfhwmVbi7w4B1+rFULZg8y8z8jBXOakNz+zzUqUC3dmdvWzsHO/DtTdZiZmbG2JtoD+IwAxwRnGZvBRTGztJebOLYxKg5xQAN7jwB9GPjcHSxCzh8AMkASjDfYGhhd9EsJwgEyIUJQweboNObb72jRCxh6xPGIPPsb//mr419jjQFsizGmDzNaWRwVAO9A0pS4LVaV9/QoJZuXDMQgv5EXxewBzAOqRneg3PH/u6e2Z7Bnj5j9RJMp02nZ2c6zZ5bWvrIxIi1K1sCqAoakiSgpo+PFAPUrMcMoIHlCqhK4a1wXus3di7vjM2YnZ83piygH8zr7Wcb6u/uMdkU9nuywUyuq1FTPV7V5vaGAV/M4bm5BV29fkNTU3Nm/NFShq3/6NEjY/YiIzQ2OmHnDgp7sa/BNIURd3x8pEuXFvXHf/IzzV26RIU1C16RwbG5vWMZGetbm8Z8wo6hRcp+DLgPQ9gkyJAlGBkxe8heC5sZmzI5PmbgEO/5q9/+TmUK+A2PWhDgPHNu7cBm2tkpJstCoDp9yCAKsl4wsQmi7O4dWaBuamxWQ/3DGh8YVWu8JZKWqqlepbBuUTWK/MVrOs0eaWtv2wAZ2OnJNnSNK9o+2BXquL39/RqbmLIUfJxqdNVhmXOOscySeE0He9vKZLL2XOwfZ1N0m2/ffl09XX1m4wGzSAs/z53ZmBynKRrXoeHBfhtn+skyqlpaDGguFAuanZm3ICYZRABrBGpYa4wv9gqAqJLP23kBSQmAWqRh8nlqQQRiCA4+cfVcMafT81M14g31U8y5KwRwCWhgc+l/5iQp9c9fLuvh/Ye2n1y5tKTR0fFX8nj4EwDmyF29ePlElVhOk7OTxlzu7upXqrVL+XPqRtTUnurStcvXDVRhr6YfYEyzPxBgLFSz6upPaGZuyuoQFEs1K+qby5RUyNd0YfqCutp7VMyXzX4Eh451EfyPFyvPrEbD+PioSXE4EQfN5BfPnps0y9HBgZEBRoYA9gsWsO1ItSuhVk1OzapSJ12/rGs3bmlialpxYxNhq5Dbo2huRZsbL3R8vKV4sqD+wVZ1dMfViBXVSJTNhkCE2T8+UUuq0zK6fvmb3ylfKqt3YFB3771p3zNTEyarwjrg3Ma5+5sH97X1YkVJxU3/vVqqqTXeplRbp9nM6fkFk+6hNsTA0KCRKZBeOtrb01/++f+rLNJW3Z12tqXIe0dXnyqNmPVjioLkE+MWyIPJPDTUZ6DzF7/7pXa21lUp5uycenqW1XH61IK2ExNTJueDj4XsCgGkk6MjvXj2VJsUByWzLE4qcMzA5WqjqlKjptbONvPbkFghuE4mAbJO+JVk+MGah5hEpo35Y4UgQwFDutqoqIbYDUQJxdTT3qeuzh6VqkWVa2TwSW2dFJgDXC9awd2aYurtCfUU8DuxwwT/yOaBjUy9AIJU7H8ErJBl4fyM3UQ33HwStMhT7Uq10n+Bhcq5gHViQHtHys48nKHIgOAcy/p6ubqqZ89emP0t5SuqZuu2d0o1JZINtbRK+cK5urra9fY7b0Z62gA87I8Fk88xFvzpmU7Ojg0sBmTn75x/kSdBLgiAvq+zN9QUsEJdQdKPgBT9xD2wf4la8FuMdNaoWiC2WCuq3lJXvbWueGdMya6YEt1JKYWmCeeShDHKaWetGnRtCfQBktYoAFctWb8iswUA3RPpyKMFjb51rRZkNdgXnIHpYGEAJQNIbABZxO5lP+MzrOFmRl8AZwPA7uCVAzUB9AkEH37neqhO4gr3Clm8TrrjukBACkAtfq//jutom2MjtOe7DFUH/r4FFINf6WChA44OllGcsxm89s8FX7Nhc9PBIPqTYrSQo9wXhSRDtiz/5h0gFPKezTiPy3FYn5MmEDG1vZ+tH3AAAaAjrMUlOHhXAxwj/9iyEZIttg4Bvxh3zv0O0Pn7Oz7h4Jn717yr+6CB+BXY0/4+zddzhiMYGpSGuRbWfAC7m8Eyzsr4W/x0YM0BRve1HQ/wZ6NNboA/qm5NNZ0YTyfsGVELTCmS53DMzLGdPyC+RfgIZ3w7T0TZ+ADQXO/YDmvFwWl+1xyw8LlBXzAmDg42B1AsOBL1oRPLAtZCX0GM5PngBawh2s56oo/Z/ygmDzudtRSeQWCWL97FAzG+Fv25Drj7nHWgmv5ButHJWHzOAXDH3nz9Oghs5NKI8Orv7u/Nvx1jczzJ1/J3Wd2vriU9u4mh7PiP+QcRu5m/O4OX+zYHjXxsDUyN1hC/cwZ483r19+da3odvw3YilQN/R19fjpc529mDDm5reIavLw+yOEBOG+x+kRSNS646ydLnv83BSEaG53if+rv7/Pc540EiH3Nfl/z0AENzgI49xcfL7Z6vbev3/+1/+G8aXEADeThgCN9h8QYWp6HrkYi9R2vcYHjVVI8UNQ+ag4i8NId3Bx99gbkxdnCQezS/CAPq7FbX8eWg6rrEHKZYECH6EYA6X9ShAFaIMMGwA8Cjg1zkHMMEe5SiWmGChRQo7sdhw40Uf+P/jV1bLVuqUU9vt0rFsgF0OKE4hICp9BsG2EFKDBobhC96Ay05DBH5iMVVQ601kjnAmAQt6xAtJz3XDHwlRMs5PPgk4PP0De/tzAvfZDAOdvAvk0oXAG2ud+kFnA7/LH/jUNy8UTPuHkjwoICPif/k3ryjA5e0j3vaBl8Mmz734F6MgY+rv7f3T3Bozi1lx/uIQ5obJO7HuPPzu4UamVPO+HaWOfeF9czncZIcvHYD4pGnZvDe+5LPWESsFCQUPFoGeO+bIn/n3SwaH1VhZh55f3vqRdjwvmWqs/HZJgLjL3qGHWqq0SGJ9EVP62gJoLWxiaIsATPMkYwNG4HrRpsxKBeNIca7OeDubXMjRHvpKw+CWCGnjlD1GgCGeeKscO7PJsiGBBswbECwTsK8YU64UeXzZphLAPOd6usdUGdPvzo7+1Usx7R3kFa5ltTo5IIWL99ULcGhekrt3e0qlKiADkgRrTVSYUplA6FbY0mRhVctVlUrVtWoVFXNFpSKNdTT1qrM8aHWXjzV6eG+gQsUMQJMAxi4/dot3bx+wzTbYUoB0h0dHZimLU4XmyhObCad1nH2XF0jw1q8umQOJBqNVKwHvIctnT49VeYUOYWt4FwrrqnZOUs/hm0MgA9IjL43f8eQw2AaHBjQ5PikgeeF86xWXr7EP7A+rsXiSnBAtU2e0wva2+12qDf9vJ4+TUxPaGgA+ZyC/uov/8JSMgeHelWpVVSoFHXzzk398I9+aKmSqZZuFc4yyp9nTBt19fmKgYm8K2Cvaa3nClZdnvGHtRoqpPP8wGZHPxH2aLKtVbUYTlldN+7c1L233tDNW7eM6cO8AKRYX93Q1taOtjY29eLpc50cZgw84N1g6N64dVP/+l//a5snP/nJT/TWu2+Zo8YcZj4zHqSI076V1VWtba/b801OpNFQd1evOX1vv/89zc7P2KF2fHLM2HDoV+5u71habi6b1fbyuh796ncqZ/LmuFIwh3sAllHMq6SKaSb+k//8P9Nrb7yukYkBk3zZ38no5PTIijPube4aW505BruLdgKIHKWPdZpL6+733tRbH76rS9dnTWEGpZmzs6w5w8hPPP3tfW09W9H2yqYB42MDI2pNBIAW1uLecUivH50c08effmLa3406eqHb+vLXv1O8EjfmKXZlbXvTQEa0UJHpAExFM3bx8kVNT4zb/3MdaxE5GZiC3zx5pvv3v7a5RD+zh7FX+OEekA5tzBs3b+qnf/+nunHnhs7OcybxADCyu7Gnr794oPOTU2PCFtIZK1BJQaS6alrZXKU+oy5evaQf/vTHJgcRS0mlXMU01/MnGW2vb+jp82fGwsznKKh4YEw7iAWv3bxlwCNaq7Bot/d31UjE9fqb94wZP9oPql+3dff08VNtvFw3tnIunbM1aimubSlry/OVZY3OjOujT7+vpZtXDdRJNlr07PEzm5s898XKigHy6Wxak2OTun7lagBRz85NZoIgAUAressUR7M6EZWgg89aJGhI8CjoWiasqJ4F9rp6TdsUiQaCTdhUs6utIXiPzTbN0qMjs4kUbWPdoPvLlz0nH4J9D+5/aSArhf0acfQ08yrkAvg72IdmPftHzFiRFJUcHBk2J31tZcX2ScAX5jgsXIA4KwRVqxsbuyMVage0tLUZaI828fVbN63oFf2zvr5uBfeYR0gwvHjy2NYujHH6ELtfLlVVKZZNMmK4f8j2xO3NLbvu7r031DPQb3v2k4ff6GBt03SnR0bGXp3L2LM5R1EgBZYobZ6ZW4iYmKSbw5aIGUuKoMsJci8vX9r9x0eGDbDZ2d628WFvRR+Yd3nz7Xt6/4PvWWFY9ruDo30rEEgmC2MCKALLjzMA+t8Ac8yF7Z1Nsz3ci/4fn5y2NsGGBSCk6OLk2Hiwb3ub6uscMPCK8UciyZ1P5DPs94opl82Ews6NmLG/AZN4h6OTU3W1dOrihUvqbO0wQLaSL5k0CvaZLB2CgVZUK9EwVuDuwYbylaIB38jm5Mp5K5xaIc091W57AgBQV2evzWXGiKDowoU5tbYldHB0YEcOwBiKXe5tH2iof0TDgyOam5mz9QXDe3d/Wxvbq3q28sKA6Ln5ac1OjtkZDDkE3geHBY1/ng154fLlK2EcT9LaP2Cvy5t9vHbtiml3uywcthSt64PtA3vXC/MLtv5gejM+54WMFejMVcvqHx7Q0rUlXbp2URcuwZIdUEu8zYIg2XROz5++0L/7839n/cn6uXbjuq5fvx5qWGQylra7ur6ug9NdXbg6obtvv67xiRnVawltbuxpdXlbsUqLYuWEetp7LKuK8SeLKFM81+7RtpbXX6oaz2tytl/vfPCW5i8uqb2jV/lcRc8er+hw+1RtsXalai2KW3aW1NaOVEtSmUpW8daY/vYXf6eN1Q2bV1eXLmtyatzYsOxtq2sbqlSoiNGqxcUlTQGQd/crn+aMX7D1BLObIuoEL6ZmZrV46YJlaALYQwgDWEywH1fyymYPlM3sq1JPq71bGhhCviakbHOmAchWS4s2d3f1t7/8lfKcVVvb9O4HH+jKtRtaoEZEHJ8BGcCK2an04aHyx2c63d/X+otVs73xWtyC1/hLHb29mr4wb+tdLcgW1tSZarcitL/+u19ofeWFulMtBsJTBDaebFW9EbdaBMy3voEhk60g0M0BqFzJ6/mzb1RAIzsBaYhgbl7n6awV8iXQ0G0SLw3LNkBqY3d7U6cnR3YWRRqID2G7WEOctwrlnBKWbZi0QAlnJgDi7lSnvQdn2Q4ACyVsXDjb8VxqoiCh1pKKm/wFwBwFBFnPrDl8Q+QkCIZTUwNbaUUKIUXUYYkGzXdsBOepscFRC2ydH6e1/HzZbOboGMxlAqRBFor9aqA/yLWQxcUZn/Myds8ABLagaskkyAjWXr12Td977x3zXyFJIYXx+PFjO3+RvRFTq6rFwOBNUXy8K6F6o2hF/gAeCbZ1pLpUrZHxVLYgBf1dKBcsS6Wtt00j82Nq6WhVKt5qgfDsSUbH20dSKabRvlG11JN2RuJcjp0bGhkMUj+FrNnkSg7/Vuoe6FVHb7uqsaoK9YLSxbSOMoeqJmqqJitq7WixjEeCbqyhVAcBAMD/mtpN5zxmwDvFxQG+kC6oVMo2zmAPFGszEkML/n5FpcgfbmYkOgbhAJET5iwzlKCPMVMDGSiA0BWbQw66uFQC+zX3Cv5N8OUcmMJPayZDWQHaKAvmu+Ce4Q8K0hIOOjYzBfE3jHAHFhDpILvP2gz8OHDF37ytr4D1CNBmvjn4BvZBmxw4N5ZlAtYpAB1s3cDK5ffsDb6/NTOovc0Ouns2tYGGpiMe/DaY89wHrIO6JqwN82WTIWPXASvOlPa809OiWAAAIABJREFUesMC+QBTZCvZGDRJcHofOp7RDAB7m5305u33a7/L5Az9BbkNEB/bB9gZpA8crwCQxt/BtlDk1wHFALMT7Aq6xoD0Pr9oByB6IhnAWG+PA2+0mTOjkTrrAb9xjMX6LCrsGHzqRtDMLgegmrXlvraxgqM2OYsX35Xn+/iQPW54RjzIqzT3gc9Zw/AgV0Vaxz6PeD9IkgGMhV1NIAsCJ2NFHwV5TLTdsZeQbiCyUUidLCh+Dz7l88fXYvMYOhjtDGfHDnz+QFiwIFAkJeLgeuj7IO3RHGDxAJN/3nG65rlBXzkY3EzcdDDaMT0bN6Q/m/rNx9/bZMGTCBty/MRwrGg+8//+e66zOdkExvK3kKEeZSJE7+mgsp3nreB9sAE+L318eX9/R59fPsa01YMIze32ezj+0wzQ+9hbX0QBGsfAfK2+CqLZuwc2v8/x5v/n0Mm/eaXmNvm1BjBH+vXNmKUD3dbv/+t//1++YkDzCwfzAqgbOtrYQMnALG5moFrHwFSyImhUrv22oqgDwW7I/X4+GKHhAUgNkbeg4/PdTnCwj47jsMs3GzagB78DZAmTN9zPB5pDBf+P42eD3BaY025AjdLHxoL1i6JzzR3nA+UbAgcpjAjtx8Hhnjjw2cy5peJyGwwNBoHnwmTgnYw1QRQ2oqjjKBqgiQZSnarvoc0waWhfjkIThYKBUrwjzzDmbikYfp7r4H8AeMNG4xOYA6kzsHk2/YVBs/S0qKgBE94XMqnS9FE4xIRIL/cKIGgASOmD5gnobF6XAnGAmetgAfDTo30ebPDABIwA7m/M+iTplFmL7rsBYqPzSBCfcUF9B1GZK5YaFkmNOEPbI4YBvO99NZ+aI8oeefLgCvfivj73XMLDAXQ3MrSBbw6S7sR+O5cqVi2e+eaHgGBsQ/FFj3qHzS9mUXt+OiCcOwupwd4W0+G18QzrLhQ9ypmzzjVkHNC/XMPhOkjHBNaZb2x24GghZe5bba9oP30VFPD+pM0AExgaj5K50beqyBEYD7Dq69vmdxRFtgNKrK7OFDqE7UoaANIrxdt1nm+okehWzyBp5XNq6+zT4PCIWtHjI+iAbcG44xBQdJCKqfWYAcH8m7nUlmi3NOka6b6A35WySpm0MieHKpfy6u3qVGdXu7GQD/f37KDVi9NB+nytbsAzwMLLly8MiOCZ/QN9xsKanJ/Thz/9iclqdA6TrSA1MmWrmn60t2+sIL5hyh3vnWhtdd0OMqQiAnRU6mXLgOAwbozQ0xNjew4PDKpRa5gThObo/vaOAekE6waGh9QzMGAAIUxLGJE2Vh2tpj0IxW54dMhYVdVKWV/+/nNLRU+lWjQ8OqxsOa/X3rhtINzs7LwVe7N2Z8s63N3T0wffGFCVSZMinNby8oqNL5qBpLYWswWNj4yqqy3MM75hzAIgHp8dB9ZPa1yvvX5HH3z/I80vXrD1RJEywDhAFJhEq8ur+vLLr6zwn9uNt99+20C6n//85zY/vv/9D/XhDz7W6CgAWl2Hh/tmrwEluNfK2ktjAu8fHtrfg31Lamp6Wu9/9KGBXOiwLl66pP6BXgP4ttc2dLC/a2NyuLmj3eUN1fJlYyji4LG2cK5houJeXL62ZAxoWJGDYyPGLoQ1yrpiXuyTAl0omoQBQYfzdNpsMv1QjUtX7tzQzbt3tHDlolKdrUFju1AwkLZRrOjhZ1/q81/8Slsv15WsxzU1NGlsWQghFNraOz42wKSjp0tLS5dMOiVD0C2fMzZu6bxk8wXZBdjKu3sHJoOCZAe6qd3dnbq8dEkjI0MaGRs2x5JUVRxydGcfP3mmrR3mPQ5FOAyx/nHErWhvsWCANNIbn3z6qTFqy2jB57I63Du0gMLykxcGwCcbMZNkQK6A58E83trfUfdgv27du60PP/5I4wsTEnVNKtLRzpFOtg+0sbqm1ZX1V4FG5hvFvrD1yC0QmEhncnq5uqJKo67bb9zTnXt3tTA3q97ONhUyOe1s7VigZnttywIMaJYDrO5sb1rABnmCRmtMH376ff3wj3+ivsk+lfM1qdSwNQqwCgDpTvry8rLJZF1bumoFNwnUAj4cHxzboXl2alYjo0OKJQmq5XR+GrTcYTjjEDpLCrvKFxI1zO0TpFd2tjU9PWvBBJzy8BXXzuaWsXmxRSmke3oHzIFmfTPnMRLYWOwoc5lgcDxBOiWM1oqxx7Hv2JLWlg5dvHjJ+g4ggTm3trYa7cVV6xf0fAn4hiJ6sndirRIMRLJp7/DA+nx2YV4XkfVJxHRMCnc0xkPDAzo5ObJ9hXV2AHgOMylfMCBzoLvPtEA5q6A5zl524eKiFTvNlYra395S7vBEceY3Acg+gNKkMYEBSc0xrcnOS7zL6MS4/Ts4yrD9ChbooRYEsgac69ATZp/dXFvXxua6gfisB8ZmfmFBt+/eNikPwI/llRemHwkjjrlugHs2Z3s6GSfYOz63trFuZ5/J6WljpaOBzvmEPX3l5bIFfag1wHwBeDeWTarD+sTOWAAMpIdzVk0EZ49idMiYtMJ+7OqMGPwrJmNAUOLy4pL6unpsjWGXSVVlbxobHrU1DNGgXCup0MjqNHtssjTIBtXiDcVhGMUREcCRjXSzO3uNmYldgdELcEIWwOVrl02SAOAO537j5aa++PxL1Yo1K26KjA3zHSAMjdaDk32l8+fq6u3Qu997S309HTaHWK/Pni/bfsHcpCgbQZeLS1ds/gHeff3112aP3n77TX3yySfGiqXIJcG4g50D/fo//Eq//eVnapSqunrximnWA7YenR1p//hIJ5lTVWINXbx6We9//yNdvrGotn6pWKhYUTjkd2CnFnJlffnbz/Wv/tX/Y/1/8eIFXVq6bMFIAHLkaCCAjM+N6Z0f3NH4/JhaW2LKF6Tjo6IOds9UOC0oe5xTPddQ9vTcMr0I7B2d7OrJ6mMLTs5cGNcPfvSWLl27pL7JTtMDK6SljZWMnj98qb3VPdXPSmqlpkWFOhKnSnbEVVJJ6eK5nq+8VKkQzs/d3V1mM2ONmjY3t3WeyWl0aFpXlm7q7u13NDgwplbOMvwXS2pvZ0vHR6cGCDN3e/sHtbB4wWRsDKdhT7daElKqFZ8hp9PTbZ2db0vxojp7kupCwzpGengI5CfaWrVzdKi/+/VvlOaslExqcemKrt64oYXZBQOVsS84KwSCsbNIktXzJa0+e2GByGq+ZFIYgLBIAF26es3OR0iOAV4ylzJnp/r8N59pb3tLiVpJ52enVlC5q7dPiWRK1Nlh/2K94uMAkKNNfHC4o83NtUhSDPANJl3IHCjkkDDsND/NzuxRDQyYy+UywbnAzuLLzrfxFtujAVzJtoAcYOfrWkNVEyCBdNRmGTR2niYQFBXmCtY6nLMuXVk0W8C5k8wbMgiqnBvTae1QdHFtVcVaKYAEyYT5uwGgDFKKnNmQ3li6cFldqU6lT4O0ETInLakWDY0OamxyzOwY/RpvJHRymNbmCgGzLaXaO81m21m9BU3nUNCWvZyz19KVSxYctJoR27v65uEj7e7uW1HbQr6sjvY+W6udXUm1diRULed0fLJvgBYSNMl4q8mqlAGX0ZuFcRyraWJqQne+d0f3Pn5Tbd1txnRO1JM62z/ViwcvtP50XfVsVe3xDuXTORsf5FaQI+nqAbSiyGFeO5t7tn9cWFrQ4pV5pXraVGgUdZDe19rumla313ScOVKlVlJrZ4uURJavZMEgJJqwQ5ZxnIxbrQwAeO4NMgTghW0y0CNiSRvAE6sGIlcikIZe+ZaR3qqNJ/ISka6wgb/x4BMx8kYEi3xU+qMZQHNf2nEI9jG/VzOG4cAPBcg56wbfLOjUG14SgWe00YHAZj/aAa7WWGir+6aONziQ5T6Xg0ruhztoxjv5uvBnG+jWCO3m2/zZKBPdAaSgyhQ3MNiBIgfxHLfgLOksVvdl/RmODdh5CaZoSwBi8Wv4SfCLNePAOtmkNi6NACxCwDN/uREYtN4f3kcOEjou4P1gZ4pI8sKwEFZ+5Is2A8COLTlW0fyZZlAvkQhEOT/vsbytr/1UF/UP883wqVKQbLAgWCr4wfSl4x3eX8wjk7BtDXKqnCOtX6LxcpCPGgnN84s93DEe+xm1x5n7nE19XA3z+Y8A0N6HDvpaGyMA2ueP41sUWfWgSPM8deDwu/PNsTKfK8lIOoXrfMx8LH3u0W+eld+M99lnIuDVsUabQxFA79ijv6+3qTngENZ06H/HxRy8DWMTGN/+WZ8P/nvLtozWiV/T3H6ff25L3AY4AE4bv4t9NmOHfM4DVM3tNuwxApzdljT3jfeX96nbNAfU3b7w08fNx8CxHn76uvHf+brg2mAnAmju93Hb+G1fBGkNvtx2fIuTBgDasVfvN58jfwhWR+sqIm6+Asz/p3/+z14B0A4a+0v6QjBDUQsHc759sfL/RIRxTHzxe+d7dNjZoRxg+ZynEtBYf2mPKPJZN8T8pGMcgOZa2sF9uA6nBrDSCq4YsJx/RWk3yQHSTSKdOdO2igWmqhtQO+CxCSUDeNu84EJ0IoiXO9iXaAlMXjoVppkB4LW6Mdn8PWxgopQM3+B8cH2RvwKgo2gmaBufA4DGAYOdhQPA9TBN8llY3jIWHc/3dB83SDgjDnLSv0SSXbubNnCQYiPgK4DJATDy9gA8ep+6DAvv3Rxhao4iNW8UvoCaDQMHH0s9iRaeL2A2MPoCdhv3MxZvd5cBQQBNHoSgbQ7kOkuXd/ANnnvQLyH4cGqG3dM9fWE4gM7vucbbyTs5UO3vyOHPwXYvjOlMfd6Lv3vgw4pA1evGoqKvwgZdtf/n2j8MoAS2tKdY0O++RizSTsVrJFsKITCAI+19xOeoMs/7e+ro4dGRjaHrNTPuBClIBYIpRp/xrh4w4F1plxe0c+PkBwf+HtjxSZsj/J3+cnCZ61z2xp5ZCdkD/N3nu/2MAi44u2Yv4q1KtfWopa1XjXi7qF7T2jGoZKpHEzPzGhoZtYM8B/gYn7cDIRIMyN/ULVXZClQUq6oWy6YFCxgVg7FQyKlRyCtWr6gN2RYkQOpVtaVaLaUdFhwFvQBYAJ+TkRwPbMHl5efGenXjePHiRf3wj3+qH/2DP1WFQ2IlBHc4ILVZQKxFJ9u7WkcWYGtHRwen2tvetWJLAOY4j6Rv9g4OmF5nNpO34jADQyNWsDQVb1H+PK+z3SOd7B8bEE2Bwxs3bplzhpYfKZC06fjsRMlUMuiQFrOWnjg0NGAH7Ox52lhAsLkHhgeNpfzG2/f0yY9+qM5udAE7TEqAImlnR8d69uipVSYHUAsZDOeWqg6T8ubNm9a/FGqEiQeQwhzc3t7UN08e68nyUyvABWOWyu8/+AT950Ubc+QLjg6PlT3PWVZH5iyjve19HeweBttSrVj1dO4HCIccwXvvv6vvf/SxAX3IixAAgO0EIwrN1+39ba2tr1sACmafzbmjU2P8vPH2O+bcjU2Mm4QHc+3gYE97Wzva393WycGhsVrjMOmzRbMrpjeViNk8zXLgU0N3335Tn/69PzJdRxz0w+Mj07hmTpDqzbU9nV3GWofJafarlDdNV4CT/tFhLS5d1sXrS5qemTGmOKxIag4A+j6+/7X+9i/+RmfIQbV2arh/VEO9g6rXYrZ+Ts7SlmJIOj/rHokc3pOiQdix7GlgRQ5aobCsiuidtyYNbKHAICnqg9QaSMbU299jhTL5O5Iyx+yp6KxbanLcsgEAbTncY4uw64CQPA9wA+kXCkRZwcBKxXRW97aRb6hpbmraWGfH+3tafbliQArAH9qXzPGbr9/Sm+++qcmZacXaEmYP9nZ2TZZlfXXNZGZwPmyuZLNWRItgBe3nG2Dw628eaWxyQv/wn/6nmp2bC31RKpkMxNbGtjHRzw5PjKmMbjlj9Plnv7Hg7sDIoJZuXdMnf++HunR9SeqUKvmGqoVaKAxYqWhjbU3PnjzV+sqq8rmcNtbWVavVdWFuXhPjU7ZnkPHDmllcuKDZ2WnrU/arjfVV01Kmz5BlgH3lGURW4b1as/lo+s5tbbp167bmFuaj4shIjQU5jPuff6Hnz54ZoAroCBjB3sBB3Vh79aqNO2PC+/f0dVkgEUcol4WdVjEpBfYVQHOYvPQfa5n5jx2Aibq/s22FMt2BxNbD9CPIRTo8tmxre9d0uQFIyU4ZnxhVV0e38plzPXn82Ng35jy1BNvD/hcj8Fmu2Rh0tneZvIbIEoNh295utitfLpkOaT6XVYKAMnqOEbjT29MfMXQCYETAjjm3sLBoKegtUREr7ATaz4+ePba2wiJ0eTb2IbJPKJJIoITPwQDs7Ok0Vi7tNX3rzFmQxUgFmS3GEQYPtoKzIdfSb4wLe/XS1au6c/d1jU9O2F7LZ9kvHn59X19+/nsLOjJmwVGOWdaRna+RPooO8zhy6DSyV7HfotduAfFC2ZjbPZ19BuBfmFvU9Piknj+hPsGW6XtT8HBseCRkGkI0KGWVq2R0kjmyIpOZaho+nnoGCOBS2JM9vMP0lWEyAkAXK5WwB9VrWri4oLfffdtAqs6Obu3vH+jZN4/1xe++VDlXUTGP3EOH0ZhgVCIlcHZ+qkqjqtmFaf3sT372qhAmjPyn3zzVL37xK1vPvV09Idg+PmngWa5QNPbl9Nys3vvge3rvve8pQSAqJhXOyfTJ68FX9w2APjk40kB30GAHnAPkoUAneuQA1gDQH/zgI41M9iveKgt84AgW0gVlke6KGLp/9m/+jdZ21q0fxycmzCbiMOUrFY0Mj+rDH36gu+9dV6oXJNBItsqeSQe7RR1tHSlNgdd0UbmzrAFapi99tKf9s31dvHpR9969rSs3Jy3jBkmwo+NzVStxpRId2l/b18rjlzpa2VFLPaFEo679owMV6wUD8Z+vv7C9+N7bb1lxVQqmcTbF5iGRcHqSUXd7n6YmL+j1195WZ1u/FVVOJAKBolYOhUABX5lHrIG+gX5bh5YhFW8xQK4T1nUrKeJ5nZ7uKp3ZUbWWU7IFyQVSswOzr1ipBpC4VNKXXz+wwoYUBkTDfXJqWkMDw2ZP8FvaWtrM5lNAM3typpPdA1XzRW2tbWr16QuTjhgeHlGmWNLMhQt67d5dTc/Pvcr0Qw7jb//q/9Pm+oqStYpOjg8NsOlBNqOrT1B5Te99Yd7WJYGaXJ5imfsGRG9vbZjT2t2DJEEAYLIZ/K267W/YLxivBN5ZgF5PBZ+MLKiEsf0SKqGHZbt8pB8eJdtjA1uTQfcbOSF+ouXPc7yoN8A22uo3blyxPiFwRND+/OzcAvcmbXRC0cYNA2z5LLIYyZZwzsVOWPozZ8VGXHdu3DYW8fHhqZ1DLFOwJa6br93U9VvXrRAk44407+nhqb55+FS/+dVndo/+nuCDkCHJ/olUDZlMkBXwc/sGB8wecJbbWNsMmXfbBPPPNDI4abUE0EmOxas6OT/U3t6OSoWC2looMDmqjg6Kb1FIMWZa8/WEdPnKJf3gJx9q8tqY1AOqH3XeuXT47ETP7j/TydaRKrmyWpS0zCH2hLZOAm4p1ZChLJfU3hrYe3OX5rR4ddE0yeN9KSlR00n6UC83VvXFoy/09MVj1ShA2JZQGYmOelnJVFyJViQwgpYyEiJJ89tjJrViAFskRQD+wO+NPZuISF7xmMoUOgdAilh4zeAcn2cczCeKpAyN8RrpzRrAVYcJHfx8G9eIXOOApdWyiFiL7kc6DsLvKYbK/fnyVHq/v4OUjonw+xB8Df61AU+RJKj7Jc2Ak2MezYBSM7jlwJs9J2JKOn7CGdbBNptbEQD9CviJBdyhvTVgAd5vjlfQTk/Xd+KbE854b35nslYROAWZjPswJ+hz1kkzuYs9yPoxKopoGeAEDAL+bV9/AMQ2gdIOMDvwy89XQC+SZBHr1P1v71s+x3s4ruTgYTOBiro7zaTHKL70BwC0A7iGCxVCwTueSeAk4FiBvMd9eQb99i1+FWEvUaE8x9T8fbERjp/Y2JWCVKuDt8x3uy/rDVwl0hR3ANIKr36HAe0AtM9rG1vL+vjWTvo11DjyAE7AvYLGtM8Tn288z9+Pa3gPwysigNfv59c7oOz4HW13MqHPMcOIosxsrncm8HdVFnxt+L297+xcHY29z9/m9dH8Do7x2ZxrmmucNZoB5+Z7+7j4871ffL66zfB+9TY0g/aOHzpQ7p9pHnP+321GsxyHA+kerPDgC7/3/nccj7a5bfH3dgDex8bthQP1XI9fGtZDkBVzsN4B6m+x0W9la74NYjhjO/Spjznv48/0Nv3HsELr63/xX/8XDWN8RDIczYvdB9iMUSlQ5R2s80WII2obfBSZ5sFMNl8ggFf8DmeS3/Ms7mcR34hd7Q32DvLG0xYcCQM4IvYvn7FUqmIxVCFvpfACEhNnr8BIO2TEAjrPs5j4AOU+QcLzwqBThZ1NiS+fYMHAhY3l1WBTaTkqvBi0sCgCkVI1YuJyiLSJ0hoikv45A8MjGrpN5FpUhTWKzlRgHGLEYmHzA9TwCW2LK0rBIPWX9tEfgeEWxMPRavMFHcYrGAaf8L7pOaDMwYb7+6bKuzsA6akfbqh9AmMQ/DM8ozm9xw5hUZE6W8ikp0ZFDJhTPN8BYa4DaKRvDOTt7DDWKP3lc8g3fvrK2xPSuaMNLNrofb76XPDr+elAKfOjOT2CPqGNvI9LsdBXAAKMEw64jyP395QkNyK8F33FfVzuwrgU0fj6ZhyMQQhWuKGwar/RZm3vGguSBKY1XiQSHDYHj/4ByOGQM5d5h/2DA3u29z0HI5h7pAVzgLbNPyp4yXy3ud0V9KR4R5+73r9+CPL20zbXu/Y5C0OU62w9mbYjmtRh/vrGTnEUM2AoitbxEVvVmupUS1ufkm19GhpbUD3ZofNsRQuXrhkDugWGaTlUTm4oaWsTJjf3oLAeepOAIPiMALdFgJZYXF2tSSUbNbXFpXYYaZWSYqRdFgKbEzYfANzm+obSp8c2zwDV6ANkOADJGMPOjjZdu3ZNb334nq6//abae7sN/DPdM4I4sbgGewbUGk9oc3VTX3/5ldZfblo6FhsWTjBMS8DaREeLssWcFi8v6ZMffmrMahwS2rv8zTOtPVnWoy8eKVZpaKB7QDeu3zKwNZPLG7h3ehZAGFKUR6fHDfylkAuHm872NvX3dmt3e8vm5nkmra6+Pt26/Zo+/tGnxr7O5HKWRg7IDfAB25r0XpgBrC8CFeiEw/y7e/euxgaH9frrd208jwzI2rW+AVhdXlvWytqaygAU83N6/Y07GhoZs1wRy6bIZHV6fKpKsaKBvn6NDI7o8ODECs5ZhkUprydPnoWiYUeHun37tslwsL6YLxT2KRSKVkwOsMTkd2pVA3bROK7VZUGEB18/soKI07PzxrikoJixCDJZHexsG8OUQmypeNKAU6Ra0HPOpQMwzBhzb4J2U/Ozeuudd9Ta0aZ0LmuALLPO5G2QKOrptP68dnnJdCfpw4O9HWNFkr6PPACazID/Y1OTBvwEm1UzhuX62prJgpBun2zEDfBoVOpBn7EUCn0MDAzZXESCwgpWdRH4CelvAJQENOmj5oML/UWfwgIyyZyuEORC/xTWCOuS1PXZ+QumA9oTFTVlPEnPxWYe7O4ZaMRzuQdFqbAV6ahA6cHBka1dgjHvvkVhtyGlmQfPn9ucs4BbAzvSadrVt+7c1NDIiHKlnAqVsrHFy5kguQH7GIYcQRjsCIEG1iJMcZdq2tza0uTMjP7kT/9UwxNIYLRZMUjaC6Nrb3dX6aNTO4QD4jMXnj1/YmPVO9iv977/oT79ez/SwPigGi3MyboVz2JecDBHC/6b+19rdWVFfZ3dpo18tH9odpT0blLEYfjS3wRk+MYuA+oyjjD0MxR4BMiMheCtOWG1mgUdYsnAzn/tzm2Tv6HIqTuJ5uxmc1p9saqHD74yoMB0Y0slHSLxQkAsmXwVFGRvml+Y1dXroUAYgDNA3Onpuc2V/YMjHR+f2hxbuHDB9gvLHDg41MuV59Y2WO68i0mAtLYGvfrD48AQbEnZmm7v6DIwiH2DfgBUbtSq+vr+fTvjcF5A4gQ5AAvWRinKgHaM3fzUnOmZ4jAyXl29ZHzkdXB4qHisodH+frUm43YmY7540VyYzuFAK126dFnXbtwwXWU/X6IlTH9/8dWX9r4E4F0ujHdCFxxNZ5jtMG0BT0iB54uz0Gk6bexCmM4woLGP3AfGsGfdvSqiHREHKE577603TRfcHKoehO2l7a0t/fLf/wetvlg2YIk9mZoEBIU535JNYdltEXBgxcRaQ3YW/cr+yHw/2D0woJlg3djwmC7ML9rv1lZXTa98dBhZjCElSIWukAJZUKGW08HpngHQVZVNPxXtdjLeALcAA8fGxhWvQ8boVkuqXVtb2waQLV66qB98+rFef/22ZZA8ePBATx9+o9XlFZMVIXJzDlgdsQRhL5LuS8bOzIU5/eRnPzHQEzvD2BGw+ewXv7FADPYERr4VhBsZNWmd7b1dXVi6pA8/+oGuXr9i+wKAGuuOrKG97R2zhcfIO5ychj1iZMTYsTBhSdMmK2VqZlp3790zm5YtZcy5zqYztucjxYDdABD/7LNfW+FFk+jgfHaeMZmFzu4evXb7df34Zz/S0muzaumQYknp7FQ6TxdVzJV1uE2B4lOd7Z+omM1blsnp+ZmOzw6szgFSRHfu3VJ3b1xnuYwOj09tL2tr61J/56AO1ve0/nRV5/snStbYz2XgfS1R08HJoR4+f6iu/h699f739P1Pvm9yJCZndXKq9bUtpU8A7CrqbOnVlUu31NHaq2MA8RL2tMfqQTB/2LcC4aJsgTbWqgMtrO+uzjbFBSiBxve5GqJ4HfVq0OlG27sVBUcVKlXr51Ktpmcvl7V3dGxjDRMbZjEp06zf3q4+Iy1QNG98eERnRyfaXlnRUP+QZcA8/fqx7bX9A0N2zlEKFvSjgIJKAAAgAElEQVSSFWBmn2A8d7a29Rd//ud6/M1Ddbe3WiE5dL8TLSl19fSanSVjZHCYfS8UBcTGZjNn9p7psyOT82iFAR2r2rrHljPHsGOs/+6OLuUh3ZSQCwpnZ/PjyIprg10ZWLgAogRX2DsBaPku15FyQ9kaBmFgp5IRwuuwLtC05rzJffHj2HtbhP08N2kvk6TB9pdLoZhqe4taUknLdhkdC8ErWOysQQKryFtcnFuk1KjVfmD/Yl8lWPfeB+9q8crFkPnCebfaMJD7xfNV/eJv/lYnR6fqNxJMABE5eyMfhSxZMvJX2ru6X2U/EshH/oO9HVAY6SOyqrq6KYSb087BZpBSol5Nqkuz04u6evmmxkanbTxNciLeMNB6Yn5cU1cm1D7cakWBhQJmUcrs5vTiwXNtvdxS7jSr1liLnYsIqpIxBFBeKOWsjZxtBoYHNLc4r9kLMxocH1B8oE2itiIuTVK6//WX+tVnv9DK5oqKJQgWNQv6oFeNzatU8zaWLa3UfQDIDAA0NpoNJOzH1EQCSENeAjJZ8LMJFJrfHmVAOzjkIKTLiQZplZRlDDf7mJA9/MtxCAexuM58mgigdXyA/dV9Qxiqnn3qv3cglfs6S9Z/54CMA5HFTChE76A2n3H/v5nY1gx+NfubtNWBYQejzNdDi7tYfIXZkH3TjCsQfDYiRFQLy7ERxwkcdPOMcZc1cH/ScR4+Z0SsWvDz8ens3GqZomFO23Mjwp0DqGQSGb7QEvZ0BwEd+2nGYhzL8H7yZ9KXzoD2fnMAzTERH1sHmQ1raRpPiEbNBDv2fMOCIj8Xu2m4VMQ8hgEdzuUExlwnONRgctyFtjPvrFZCSyB6kQHvWAzv6PgYDGh/vs0RyFdNagKMD/d1tj8EmeZ5yJnIgL9IyvK7c8MBV8edvJ99fHFE/EzmfeRYi88nb68Dl4y3XwMA7XOZezuI6b9jvvA5x+G8ZpfjfzzfMSKTjovwQX+Gg66+Jv8AS4swoWbQmec2Bxgcp3AgtdnHoq3IDvncd0zM79dsF171V7Q+fSy97W5vfB76Pc0GNEn0+Fz39/Cx9DFvxvLM/kW1y2iTBwr8WsfN/Pe8mwcQvP8dm2teY26LeLYVOzcWesAsHd9zvMj7jYBvM5AdsCz67lt1BJ9b3o/eZ06W5d/f3i+ss9j/+N/+s4YvhoC+hz/4QPlE8XQMmFgBoA2TkMJNfj2OJ19Bmzl0vAN5RG0dRHYmtDOS6QhnF/tiaAY6+Z0forkfzgAOB18c0GmjyxA4mA4D2g2uTbRqEAZ3Q0qH0o4e0saiBeL6ts5o9SgfP2E/cW+vLIqzblIg3d2vDvA4cBxyPBrZPHledX4UifIJQuEGYwZTPIMqzVGfuZFsTQZA2tLfakHbyRnoOD5UrA5aVQHUdxARw+eL19OIuadT7A0Mjhwqd658E+Q6n/y006UYGBMz+pEmsG8MHhnj72zy3A+n1Qxnk+C/HRii6IhPVtd/5h68P2Pgi5d3xXjzfH7P2NnmwMaZShnDhi/mghU6rIS0OI/W8dOjsL6xcm+us6JtMI8bDTuAhr4MRRHpT+7P7/ywwljTZxxO+awHRwhkuIFuNgQctF+lzSQ4/AdmlRtIW/yFwqvUQjfuXvzBK7fTNgPyazVLMeY93bGmHTjC/m8P6OBM8g44yny5RA7X8/5u5PgJI9DnP2PgtoB7muxIOvtKqoGx93v4XGqFkdkSCpVSTKVRTyhOgaL2AbV1Duj6a+8qluo2Pejx6Tm1dXTaWjIjX4+ZPh0gKWneHCYoQkiaJ44o6arQjc+OjtTe0qrRwT51tsaVaFQVb1RVyWWUrMLWOzVdPABoK6CRDVI9VnDH0u+CNAGpo4wfKdKwga+//pqmLy9qbHbaGGknsPHLRQPEYArD/iP98Omjb/TrX/zWnDiqtJNednB0rJWNddVTcfWPDesf/9N/ZE418xngvJIrqHiW097ajv7yz36us91TDfUOaWo8FE+zYg5tLcaAe/D4gdZ3NzW9OGsHeXSYOaR3tKdMNxa9X1K20XuFHUkq+7UbNzU5O6NSraq19RXtbuyYk3B2cqLzs/QrzXTmMVIft27dsuKMs9Mzuv7aLaqw6mxny9jS27tb5qyeZdLGyiblE6BtdJzikyGwgVMF+F5gDtVjmpqYMICFIjrZXN5YOS+Wn2ttY1OFQt4AXMAL9DttDzDNtJjZ4d29be3u7NucAURBoxZmYBld5VxOn/32cz15sWy29OrNGzaOBNrQ2wd4Rg4EQKyvu8ucYoIM/B4d4+xp2oBHAp7ow3KgBMBq7+4yUAcGEGPEvBieGNHU/LQ+/OgjXVyal9pINZFO9o608mJZX3z+e21tbAQJHIJmne0GhpNOzkF7cm5K/YN9JpOwuHBRpWxRy0+Wtfx0WZsvNlQtVmwe0VfsF+ccSgt5A2Godh/DRqdadfeNO5oen7Z+QlOPOUqgjucSNGHdDQwEeQOAHPYM7BSFDa+/dl0j46MmlcDOjd2lf06Oji0w8fTJM3355ZeWFk6Rwvn5C8YytyBVIwSPYa6/98H7GhqFnVkzIGlrc11b6xs6Oz5SPB4zFi7AEezTh08fGZvRbHsNYDTIRPUM9Gn+wgUDBVlvANOwkrE/PK9QKtnzP/joQw0OD5scEeDsefrUCqfBvCS9mMM+GQQ42dwHO93e06k7b76h7//oY43PTAjJ2EKhpux5QflMzoISR7v7yqXT+ubrh2ZHsBmwtLG1HQbetQWJnNERXbx8RRcvXVBrIq6NjTWT/8B2cI5gvrfBdq5WLUOB9YPmLsE2girvf/CBjTk1DOrxWAh2nJ+blEvuLKOnFNV78VKdgDyjY3r2+IlpGmNf6Ufs8vDQqK7fuKqlq0sGyuwfHlsfnZykje27tbOtnb0Dmzc3b103oDiXy9qYbm+j41w0eaGR4bFwDiLQX48ZiH90fKpisWQab0OjY7YOAyjdYmAC+pr3v/jS3tfYvHFpaGg4ZFmVIuZToWys5JnJGeXSGQMb7fNtbQbMwF4mJXtqfFhqVLW/d6iD44OgIZgEHIC0F/amCxcu6uqN68ZCxx4Fdj5BkgOzEwA5yA1Ydlwk6QZAz3o42D804Jl5j6xZrQEQeG59Pj41ZgzxSr1qc41zgLNozk4BxfJ/kB2FDvb33n/PirhCPAMco8Dr4f6uHnzxlWWQDHT2Wbp+vVqP6iSUtbK2quPTU1FQDRCf/uS9vHgTQcunT56bDYRhHqNmRXuX5mZnlT5J27xOIYcxNm5roxU93RoFStNWCC8LE7qYUble1D6SJKW8ssWMUqlOO99evXpNbUnYomF/JnsGgJZgD0XKCKQQjIbVjr1AvgT9bnTxOQt4QWOCUADO6LEzD2/fu6s2CmXHYyGDaHNTK8+fWfbQYG+/ZTGwxkdHx6z42lk6o4nZWX3y4x9ranrWnOVaoaSXz1/oxfIz7Wxt2VpHg3Rt5WUUfBuw8xXnBLSk2fdgnt57400rFMkYkMkFexyZF9YAAVOycl6sLevo5MiKcLZ2tFtQ8/joTN29fbr7+j298/5buvLaknoGMdzS7l5apWJVyXjKpJU2VtZNlxow7tLixZAxV8hoYHRQE9NTugRjs6/DAnoAtQCJMLaRL1n95qW2X66reHpudoS1TQAVqSxqAWzubipTzevG3Rv60d//I80tLFhgPZutaHN1W0d7pzrcPpbKrbo8f00TQ4Pa2S7o5Cyjtq4QCCCQSYYTGAeOHOcipDzCeZ0ARUmJOAAZjDQKswHGUlwRJnhJ5Qo1Z8pKcCaidkhHu7KFol68fKnVTbKm8ramCQrBPGTOtSZabJ8AAMJ3gYFZL1fU29kl5ACODo7MZpYqVfX09gpuJ/JRBEOweWiCA4rc/+orPX3yUCmTGCDrsWz7dQJU0fTfQ0ZDcHarlrFznj7R4dG+FQSk8F9FBbMrrBUrclWqWjYXn+OcxTzCHmP7uM6IMNWagZ7YPc5PyKo4YYI9cWtn12xBsRCIPdgaCmG28N7JhDE+CSjDsEZzmHMJoKQqBIXIxws+EmcFWtnT36u+4X4NDPVb9gRnKGwMbOlHDx9rfX3DzkXdbV2K1ePa29k3UBn7QFHbd997RxeWLhrAjEYuQUKC7wRs73/+lTLHp+pq77C2YaNZP6x/OwPUg69D4Al/AKk/tFhhq5GJZnrsvX1q7wAgh32a08EJ8lfbQZ4j1aX5mYu6e+dNA6AJetF2A/yrJZ2X05pZmtTozKgxZMkmtjoQ50VtrKxpe2XbJDnQUHdZKoBNA39jdQvIUOxy6foVY1RPzk9qYnZcsd5UULiEVc0+nSvo8fNH+tXvfqnl5WfGju4w+am6WtoBcNMqlQFLkQ1Cc4AK5YFVh84sX2S2MY+Q4sCX8v051RL2aQprOvDhbDsHcA04qQXf81sfLSosVv9WD5nrAnnoW11b5oaDJg6uuY9k+2EygGsO/DjA6fdylmwzOOcgqQGpueDvOljr170C+CI/3Z/dDI6/ekYkpeeYAf3F3HaSoBOE3PcPfl7kt0bSDN437p/TT83ZyObTFwrWFw5CO0DJfZnbhrMQZKG/o+KAngmPzbG+LQeZVQ9o4+IFMOtbENr7oBlo9fcOQYSgs8vvAIQdD3HcoNkfd5+bPvf3bwb/arUAmjpuwDrkWgeFeV8bL0JaSI1E2V4BZK+Z9Igz8x1/4Z09c5lzGuutPWJL+1zhvvyebBdjuuLTRhm4/NvZrzCg6W/Abusn00IPc9T6iWKdEfHPx9/7wfEa67taVHg6AuB9reAP8RWCLa7p+63GcXPgwzEs70vaCADtgZfvAtb83jEoB0ddD9vxPYgF/tV8H+7tJEt/rmORvI9jef5Mx/p8HfkccVyxeR74fHMA2te3/3SgtXmd+pzxNcd9PRDheJljZmavonf3ddwMvH53njrY6wCw2xBfO96e5nbzbL55Xw9A2bqPiqz6Pbi3Y40+P5rfD6Fvx6KcOBzwz6A44Z9vtkuO3YU1GNjyjhf7OvZn8WzHjr0v/PPWD//Lf/dfNbyxIXIQJmNzVMaBZQM6awEE9AgAqZ0eOfFoBweoZiNAB/mE8QH0yeYLwe/h9+X3rl3MywAG8lkmsEsVhNS1wCoiKuqsMTOmUWoDz7W/t7SZAQXAC1GLAMB2dFJtPaSUOADtgvv0gxdldGCZ68KhIBQh6u7osAM2fWNFcHJZa6uzd32iODgKy7N5wwFM4Pmmu0jaVmQgMLTG/ubUSH/DIImMqAOgOLIcTHgnDiz0j0tVcOAxhnaTvpFHTug/rmNi0De2gUSyGcwBl+jwTclTSri/M4o9uGDGsanQoIOdvA/jZqBJBPg6cOzGwYw7hdsifSj6ynWWfUNwPWsPOngf8F4457Al3KjzWb758lQG3yxd+sX7wH86K98Z2Pybd6TtHtH0glSMqQPyXBcA6rBxNkeGw4IM6VaeTsJ4eH/QFl+0xULu1Qbo7xYMVND2oa9wxqmIzb1ghPHT2WJwGriG59MePsu6oH2+Hm2jjg5Vbij8M6SABgZOCGB4GzwaiVPAF//my1jb0fOImnFIDmyAIM1D9fhGjIIow0p1DWpm4YZ6hyaULdQ1CAsxEaLiMBrY1KuAtZWG6T/DGIxzcCmjB83fZYX8ABW72nDgh9SZJEpcVA0dyNy5BKO/HHRQeW/S42Hp0BcO4MEMA8xiPGFxcDh7+8139L0P3zOJhXqUQkW/wsoDUECzGXZQIZNXvNbQr37xmT3jwsIlA5DQ6t082FW6VNBbH72rT374Q81TFKq9Lei74wCVG8odpPUXf/ZzbTxeVU9rj9paO9XR0qGWZMqYKI1UXet7a9oAgL4wq7c/fFtj0xO8uQF0B9u7Bq7tbGwaILC5vmVgGqDB2MSERqcmjNFG6i9p61zLOAKS2Fc8MP6R0liYm9GVy0vG/qa/Dw73jC2zvExRKpxZmUMHKDw5NWVzyYJwBrAFnVxSpdG8Hx4c1vjohOKmoVYz1lomB2iSMnYi/2YOAlRZ4BEHOyraw6GROQQgeuX6NQ2PjL0qxFOp1/X8xQv97vdfaHVzS1MzM6ZjS2X5m9euG1O6t6PLdMF51uDIoIFQOM8UYiSNfndjy5xoAHtYOjYmibiBv7COcWlYE4DP80sLVtwMsJ0UaQtcnJ5p7cVLPfzqvs4peEjBvnzeimYOjAzrNHtuB+6ekX6Tg/jgo/e1uECxL+lg50xP7j/Sr//9r7X1ckOdLW3GjkaHGIAB4PY4m9Z5PqP+kUEtLi3o7pv3NNjXrzYK0Z7Dijs2ZjSsYOyZyVuYI55U70C/vcPO/p4mpyd0+cZlzS8uqLe7WxTEKeWKFsDBwQY02d/Z05dffKHf/+4LAygvXVqK5JfCPoTu9MVLl/TGO29pam5WnV0pwU49Pjww7dqN5WWdHh4Z84yiUDDTf/vF77VzsK/W9hDwZHz7Bwf12t07eu3OHUs3pn+97QQv2Bthb+NEIxkwODQSipxGUgaw6gHKAMdh6NUqNVurAGPcp6O3y5jqP/jxDw34ryrUhIC1SHCmVqrY9dtra/rqd79XIpbQ2NCwBWMs+F2uG2DXPzismblZY44DdGTSp3ryzSMDQllvVhSnXldnZ4edIVg/OZOyObP/f+21O/rRj3+si5cvWvEwNKHZf09gfSJ7k8lqe31N+zsH6uvq1K0br+nFs2f69a9/rXgsofm5OV1eWtLExJQuXVpUB7IIZydaXd+0fecQzf980fSRORwSYLl45aLqlYr29ndCQdX0qTJZ0rHXDTQB1HzjjTc1NT7xSgMbGYCjkxMDjEnhRr4B1iOZGdSVeHD/vgXq6uj3d3aYPAVnJMZyf/dAezs7lsmxMDtnTg8Ahe+prCPGE6BgbHRA6fNjnRyfqdJAlqZV1RoqrDLQdXBg2PqZIqKwDQHe3UEzwP342PoeFntw8ILDZwDO2EQEGpaMgU7/Id9UawSb1t3Xpd6BPrvWpTYweVb0tNYIDP5Id5G9CekNAo9vvHnP7G++TEbTsTbWVvT44SOTwxnpGzAtV5iKsKnpt2+ePjHwE3t7/eYN0zb2QDtzGx3/B/cfWlAIRg1gOkAazH80kOlLzn0E2QB+YZYb+FAuKF/JqVjJ208K5J1kzpQrZSxrgbajG3vlyjUN9FBgtGbP4Gcmn7PgMGPvBABkpDh3EICjLsLczKxdi3wXLO/WVLsFgNjD0exGEz+WSpkmPLr6B/t7KuWyGhkcskClgwWw6c/SWSuqqniLrt++bf3CO4Lkl4p5K8YLIDW/MGPBsgcP7+vx429srI3R2t1jzF8APmwArHj6h+BWS6o1Yrq2aHtnRyvrK3q5tqzNvU0VqyX1DQ9aUBSw6+jwRKlUh+7cvmuBu6n5KWNSY9sIEhKgBQAkWE/fA4pjDyErrK6+NID74uVFC7ZhP4cnRg0Ah8gBuNeWaNHZ4ak2lte0u7Kp1WfPbL+BwcYcUzKmrGWAFJXobNXU5Wm99/GHWrx4UV29ZHMhAZLR1vKuHj94qsJpWfMTi7q+9Jod5Te2T42tfJbNWfp/PkfBuKQxeamVAKjKvkzmiwPTMUq1VQoqFs5VLiPtUzNmdGdXi07P9lRtlC3Q2t7RoUKJYNahlleorxC04fu6+xSPhUAZ5xpbZwCwxZIGevssI6y7rcOCuOzz7NtIigGSx9vbTOqLOcKcR8aDegswhQ92d1SpFtWGr0F2RFePCqVKOIdFBcGxGXaWj6ObmtDO1obOzwkUIOeWkOKAOAnLiDOfs8q5L2HP4O9WhNY0bAMwhE2iwCsAtGXmxRsqmY5vACU4o1EboVSshMyQVMqymIyIEKWRw5h2UIZ1jt57V3unBR+QPkESjP0W34Tz0PylkIl149Z1jSAFU63qcP9IXz8IgcZauaYEdqsim3uwsHkWfXL95jVduHxB/YP9dt5Ln4fifWT3EPw/3TuwYACMS2wCQS4KffEu5rDHWi1zBIkndM/JNiODzoHyZByGcF7FSkG1WEX5ct7sHkxpAlizkwu6MHNJXe091kcE8Vl3PCedP1Gjva6x2XFbp2T/oOkLoH6wvaej3WOd7h1zVDeZMr5OT08MmAcE5plHmbSuXL2q2Yuzmpga18yFaXX396qOrEYbWvYxxTriOj071W9++2t99fALxRINdXV3KF88Vy1WVLF0bgA0RQnRwAaMq1XKFoAAnzJcIsb4FtSoMa5hL+K6hILP4gzoZl/H/UDzW0uhiBz+WyCIuWZxKKLHdzPw6YCWBSe+UyOKe/hnWhKhXlIz0OKAGs+lcKn7eg4qOkhj10G+iQDYZoDIMRkncDXfsxmfcb+tmWVp71spmj/mvjx7uD8/BKMDGcrOidFcc+Yo93cfz0E4B1SdtEb/c/bza+GgG1u64pIo6LsHYMraEAG57CkGZDeiDGdIKQDXUfq/+8gOhHMPB1J9L/d3pb34Wjy3GaPw/uT9HLDm/50N6/cOoGioR8EX9wOAdoDX54D9bATmNGuV+zszvB7Hr0kaoM7vuYcBy02sXxtvuWxMAOR8bpLlYH+nQ6IMeR8ne49aIIm4xAxMdr78XcCFzE5E0mPN4DPv7AAygTs+Y7Y4IhhyLRlFfzAfo0CAX+PgvNnLiHHMfR0gBgBx/MbXkK8PB4wdM/P2GKEpYtuS2eRz3PuP9+W5jkn5HHCCJO12kN77wVzdaF02v5+/vwPQPje8D5s1oPl8Mwjt13qf8hnmgoPpjhP9ISAb5qvjcN5v/jlvp/c51zlu6WBvM0bj89fXgM8NXzP8dADa53hz8MRBZQfmDXOL3sHnAnu7B5hsD2qqQeb7pj+/eQ6EPgzzx+/pY+X97WP+3UCG27fY//4v/nmj+UP+IG7sRsFf0AE17yD+3Uyx95f0zwWg91uKvk88N0y2SUcRLZ7LV/PEa47AeeE/nEl+79q8HBzNMe8NDFVnPVI5l2dj7GziJlMhjTwXAD82IOtADnpWTDFED3wROPhIu0xSgqJpbkQjANtSgRIJA0J5F5wDGAcOXjoTmja5CD2RZDeMtolGakOlQj5EtSLjxrsAIqHdY4MXCwvdoxVujDmMsMBxKphE3MOfTz/hkPiiMjZApF9kxjsCrLmnGwlf5M3j5pu6BwccTOdaB6B9YfBObiBsQ6+EVHIPSjgrmvvzWSJ4PskdtAjt/rZIpYPQgAAeyGAuecoa7QCs53nMDweM+T1fPMfb2Rw9pI99TnobPKLmC8YPFt5XbC7GPovkMAj120HjVfXaAKj7OqK/gxEIEWee6UCx9U8UPXcQ3aN+zdFENnrmAixsnAgOsMbKt/Sm4FDQZx5YsHNNlMbjANErYxO1x4Mg7K3NzGjaQXtx6Cx1KCr64O/k/cTzCH5Q3CRs3qFoZTZXMVCys2dUibYedfdOaHBsVkp0GACNriZMIQ7c7Kow0XA+GuWaOUXJBqznurFHkTCoIWNQLquno10jVNomF7ZaUjmfVTZ9olz2xHTYWHf0B+wqnPKOnj4VczkDWD///HMrmgNr7PjwyADUj7//ie699YYBerBdKCjGuz99+tTmLGAmKdmZk3NLJd7bOdTTbx5rcmJG41OT2tnd1/retoqxqhVGu3TtihYuLRrIwZptZ+5RSPEkry9++Tt9+Xefq5qrKXdSUDLWYkw5CkMp9f9z9V4xkp5ZltjJ8N6k95lVWVlZ3pNsFslms9nTPa7H7MyOHgYaQIIeBQGCAEEQFtCDAEEPCwECBEh60IMgQIAMtLtabc9090x3TzuySRbLm/TeRmaG9xkRwjlf3KwYJkFkZZj///7P3O+75557bguntTzKjQpmFmbxzkfvYeoCC5u1zyu/76xvioVN53D5zSqikRhyLGDXaGBwjGy8iMaJc59gCBlxd+7f0biwUBnnC9cE18D9u/fw4ME9MXuXl5dRr9ekpUo7ST3c6QuzmJu/KJYo5xC/R2CNjJ/8cU5MVZ6VfH1e6Y5W6w7YEwtfqbFhMZDo9BGEXlpadIyubnoQn4uMZQIC1HYm2E0mrg7fXo8c2MOjjMBngk7ReBJbO9tYX93A/MU5XLk0ryKKZCzRWadsyfjEKHwtOAD68AgnB0dKfX/14qWAQwKOR9kTOeZkETJVmUGEmUvTmJ6fwZVr84gn0/os2y4Qe3sHR9t76NRbYqEz7fUkl0Vf0I9YKqnf3kgAd967g48++baCRD4/0K4BO6sH+N0//havHj1DqO1DJVfE5PiEUnJbXi8Oc6coN+u4eucabr1zC+NTI+pTkt04xuznjbV17G3vCfhgP5LRXSyVdECW9nc0gms3r2H68gyu3FhAOO5DvdBA4SQvJifBZ+qClwtlHOzsY/HVogIYQwPDSKcG0J9Mo9Fqan5MzE7j7nv39ZuFjEqlBsr5nPrxxRePsLOxjv3Nbe25ZM+vbK5hfXsLbY87tJMdxzTj9z54X3rZlGlgZJy2T6Bcoym5DjFeVzfEBqNeKB1KAtt8vnKtrhRnr8ePgDcgAJr28jiTweqqY1OymN6n3/89jE9P4vAkI7ChXq2rz6iZTgmWX/78F2KvE0Sj5AEdZ4KlOzsHAkUmpqZx5coVTE/Nas4//vILrK4ty67SKSMjmIAZmW/U6ScIQ2kZ2nsyRwmKPnz4UBIcnPeFbuCYxYj2d3elUX7WqCEUCGMglRQznhIMP/nJT5A5OsHI4DAuX70iSRwCsmQRc529WVoScLC9uysgaXruAuYuz4t1mGRhvvwJ9ql9fnqCXP5U2R6cHwwWzF28hA8//DamJibFYltaWcbzZy8VpKBchWQUBoYE9teKVRXb3NrclPMWjhGUvID3H36osaSWMVnoZEivraxjfGQU8VhMThb3H/YRx5XBHQLPI6MpnGYzyLGQMRzDTAdqsOgqi/n0KeBmAVqCj5alZecjPje1XQkeEoCiM8XzmavtEBLQShkMgl902Drdcx3PDvFUQmc/2nSuX4I/nJpTNq0AACAASURBVKd2PjwvxFmuShKAr9M+iqlLCZGJAWxurmNnbUMyRqlIAkOpQdkXPks0GpP9OTrNCoB+/4OHuHn7lt7j3N5cXZfeKgMn3JNzp3mx1HnOIzHB5/Epo4DvUeKHdi/QrW0ixmytgKPsEUq1kgDo6llVQC7lU6pnNQzEBzXnEtG4ZAQoy2KAAVmnfp/LLuDYxWNRpeOfZo/ELCbQRPkcZh68efVa2UkTE1PSp2e/kqXaojPZJiP9GCcMvrbOMDiQxuzUpM61HANK9ezvHeE4w/PXGebmryKVdDIp+cNTpBIxFeRl+4dGBzA5PabCtl8++gKFYk6BDQYmIsEwIoEYvCwRx8BcNKpgcbGUF9CUGkiJmbl3sIu90wNUm2WUzqpIjwwqg4UZSM0GHWEvLs3O4/atW7IZCtxkMjpbMCON+5oKA6bisi88q1A2gIVJeR7g2ucZgcFb2quhITKxhWWqCGWWz7u5jaePvsaXv/mNQNrxsREHhPm8WN/aUObK9fs3kBhL4fq9m5i+OIdAkOxZR9483i7g0W+/RmbnGP2RYcxfvILhkWEsrR1gn4Ht5hki8bAyikZGB6QDPzScRqlS0viFozyz8oxFULuMSrmAQo7SJhnUqkUEA17Eo36UqyfIl6gZ3BSQXypXlQ6/f3CgceNcYe0JMumoi98kMzZCuag+ZVAwy0GSY8mU7AGDU3xO+lUHxYzGKp5KqTgg+5Hzj+cjMt8E0nbISHUydgwuUZee2Wi047wPbSkznxLRCAYG0wruM5DG4FckHlIhQIIrZ00HkB0f0c7tn4M0BJ5pJ2IRR3QR07rTpwAI5w/3VCeX6Arr8gxEAJwgNgO13BdYn0IgVYNnZp8CifSXRAbqeLTeJ0bHBewyA4PtkJ/QpmaxX0UqF65eweTkuNrCfYP9wDPJ2vKqAlcE39HyIMtAnPysM4H2lI+ZvTSL0fFR1TxR0KFS6Z5p1nCwvaXMv3p3v+MYEvSkP8qgAdcLA/2ssVIulFDIV5BKUDKQwH5HMj5ZFXKtIhQLKAi4t7+PQrGEoC+CsaFJDKaG4e8LmAy6bCADYZ5QHxrepjICGAgV2NRqK2i7t806GzkFLFhQNxIIufHh/GPwIEANDQ8qZw0F8hlM5W8WShZjPuhFn9+DSDKu381OC0uri3j66gnqZ2T9dnB0sodyPQf0NQBm/XWa0vQ5a7lAmnzXLgDNIpQcZ2UKBJ0eLaWfOmdv9UYF4OEtk5NnBvnYXeIW269+FVDl8AEGnA0M6gXvDKSkf2dgTy+waf4xCXsGtBmoZfiI/KKAA7atDbyWAVb8zXVofvU3wZtvtkcN7YI9vRiLgNGufIthBMyecDhHF1TrZl4boMh9XPas4+RNjezENdYLNhrYayQ185/ZDvP1lXXkd7KgLHht+IoLsjr7YOAkgVBhIZQMYsZ9wAUQevvA+tPwll4A2vzQc+ZnFzDmvQ2wZH+wDbKJXRkQ82MNV+B1nJ/8NvtegbkuMVGSUV3NZI1DuwvAMgjeBbNFLmw5Mo2BqPRvZK/CLjPD/H9+1o2TIz7yLMbvqYBjjwwGX3f97+5Pm2zXFm5kJJ5uFqfhRwZAaw30MMptzlgRRQsoWLCj1QX4z//uBgJ4L/adAcWGzxl2Z9fl2cfm7ds14QI0FkywOcfX+GMsXb5OANquafiIkQFt3bHNtm4M2Dy/f5c8Z/iGjauB0LZe+DpfszE1TIsAdO+67gWvzQb0PrutDWub2Y5efISfsWDnN/utF/w1sNfmv71n+Brnj4Ii3SKJvK6te7MhZ3UnoWH9YvczG8Q1wR/DiHrXtyu46frE1rdsJOfPN5jpXBdGYrRndePm+s/u1wvw9wLzNi7fBL//CQDdC5yZVrABncbopfEwYNkabuxkAxVtsXOTp5FhpxljhJsvf6xjHHvSaSpZtI7viW3QjUoZ65n34XtsAz/Pa1NCgJ3GAxzbaEAni4LY5BDISJCrJ4pDIIJ/s5iOJovPCcpbNM1AXAKbYkfXnbC8TWJGzbgZsmiGz/s2IkpA26QdeEBiOw0c1oCI19mtQCvn3YGkrNKtieJhqq0DyQmS8IAoYLntdJPNuPIzvC5TNI1Ry78t4mGAK9toQD/vb/rHfI2fkQxEd2Lb52wecFzsmWk0bEz4Gv+2BWSfsw3fDAivSyDEvttr1PhvaRd3Ny4zVgQCzInla3QkOAY84BogZuAq32eb+Hm+TwfZ2sbX+V0z/JZ6ZsCuPatFn3hNtsmcYmOu2/2tjznnDFhxBrVbcKQrS2LMcwOuLWDA/c7Af0tN1Hh3jSL7iu9LF7fhNOR4fd6PY8rrEbBgn9FhJ/jiNua3GyDvxeeU48uCOGQ6dRmKZgDYL3xWPr/7cdrOttnbZkIGiZz0btTT+seyIfj9eDwpBjOdFc0ZeFFvskhXAqH4AFqdMCZmriIcG0ATAYFOsXgSoRAP+Qoqo9JoOeCh1oQPfSrk0tfqk5xBvVgRK5qvx8NB9CeikuDwdMh2zCJ7cohC8USMQDItLl9ZENMXcSKBQLPgCjPSIf3qd19gbWVVxc54yH7nwQOl009MjKkf48mEmIhk7rMQ6JsXr5BhanijLWAwHolL35hFoa5euY7TfAFv1pZwXMri/U8+wp//5V+osBHTDrPZorSYPWfEl304Wt/F4189QqvSwcHmIWpF6vNFkB7uRygZRKlZRDgVxdV7N7Fw6wpSQ0mxTKgn2WG6+uExtlY3lc69/HoFiRirLnkENFEvkId+FeqqlMXyfeedd/DRRx8wcVfPROf80aNHWF1dFijx8FvfEquWFd5baAlsJguMBeaYSsl5Rl1hZ6cbYtSxyBQ1B3NHp9jf2cX25jbOmjxghzE+Na178jDF+Uu2IIHck9xJN524g3AghFKRWpAlJOJRDA4MqygapT58Aa+K6SnIx4KKfR00qUmeSKJ/YEhr+OXzVzoExsMRgYqUtqDzev3uTUSSfjSLZ2KfFljc8TCDnc0dfP7bzwQSPfzwAxVi5OFYRRCbDQEQ129fx9TsOMJJpo1DfUdHlkGK3fVN5I9PVeCQDPhmvYndw30xfi5euYxQIobyWQ2f/P4nePjtDwTocE8geJzZOcDW0jrWXy3DV3evjVOrcWBAwPU+Wa7NOt775CFuvncTKWomcjm2gPppUwDIs6+fYmdrW4xzrmUypgjIM+hARvfM7EVcv3cd1x7cwMjkoOYo2ZiU3yB4fnpE7dOygjjHB0c4PjxBuViB3+OCsYP9gwLgyKQcn5nAjXu3kBjqR5OvMWCaz+Fwaxfbiys43TvE3tamgBjqMO/s7eHN+jKK1YoAGWpjv/PwXdx95z7SQ4Naizw/cM+kJMjp8ZGT1Wmead5RF5k2jmuTOtycKyy+R73wmekL3YyKAKKhiFh6zPogcERZChYx7B8YwMbultKfWSCJ16K2Llk/lB+gbSIYS61fFhTkd18/f625nE4PqAgni+LlTk7x+tUL6dbyIE/ngIDB5YU5gbYEH2qNqoDc08yxQEEyA2ljeW3qpCdT/Y6ZB2rhrmFna0OyG5S8IXjLM8DhwQG+/OIRnj9/LoenXm9g9sIFBR8nR0cxPTmlNbO7v6++nb00J6mIe+88QDBMyQrasROUysx0yokhSa1uyW+VKNVSFajAswD3M8pFHB+fyr6yrwT+BkJiGxOApu4k5RZYVIoBJ7KsL89f0Z5Cn4uMSfb5y+cvxAqNdavZs95APB7V3kRQ//B4F/5gG6VqwWX6EDCAz4HEzFYTgDogO8SsB/YTgZNeZ5AOEH8oS0T5GWa+9CcHdA/acK6rbDYvrTpKeTDQc9bqCGhiQIjarNSwJvub486x5tmONoz34V7J16jVOjI2pnbR1nPONM5qSPTHcHi4B7AmQb2BmD+CwXhaElAE3SgrRVYX9eMpA3Htxk1cvXFVbGICNa+fv0Afi6exqHI4JmboxvqWQBue3TgeLK7Jx1y4dAnXr99wMIlYX03sHWxj52gHjXYTTTRUqGv3aEeZdOwDshFDLCTYAoYZeOuw2GhW16UUQTyS1rMwqEcGf4dyKEf7yJwcIJFKYGJ6QuvpyZNnqNWbSMeor5tEKjEgwM3r80uWo1QtYnH5DcqVAhLpGPoHUuprBqJZ76BwUsDhwQmS0X589MF3MDk+KZ373OGxGLCFSh5L64s4KWbEghybHlMbaLeYQVPMluHr+DAyMKaARIV7ex81gNuusFmEGrZVtD1nOMgeotGpIzoQx8XrlzG7cFEySqGIkznYWt9FIVdWTQVml3CsOB8ZEOK6JYDNQm5EV6jfHkvExAjn2G+ub4E6LpMT05i7vIDpS5cwOppQ9gs3gUq+ruKaueMMfvaTH+NXP/8ZBtJpTE1PaJ7SB1nf2FIg8OHH72NyYRqTc9OYvTQDqhGWCoqP43g/j8efP0HpqIRoIIpoKIWR0Sksb27iOFtAjcGgZgOjw4O4fv0K0v2spQExwFmkbXRiBIlEVNrWLEReLhVVPDR7fIjMwS4K2VOcnVUQjnhQbzhpNcq07ewfqJ1cLwScJXXFvTTgCkbRDlOGwt/nQ6XqZBw8nbYC4olYRP4M90naD4IwdETpqCYTKWUaUQqLdoPnVrHgmm/T8lOptORxDg6OzqX2OId4Ho2ECPj1YWx0WGfWWrmis8flBWaBMJs0ru9srG3i8ePH5yQLApI8e6eTLIrJbE8nC8e1zjXH83A46piYKvrLDAESa3zOr0z1J5UBwr2ItTXkI8DJ2RHIpr53IprAyNAYUvGEgF4BY36fQF0GASYvTKtgLfcGy4Jk4I/ZaKsvl/Wb5wmC7pTXYNu4bnme8TM4O38RkzNTIjsx2EMt9L39HWxsrOlsRSiM7H0SMQXUEZLukOPswfjQGAaSQ9q3WXCvlKXvG4LP6xe42e6ro1grqmAwn5PB0jdLi9jbO1B7xgbHBEDTvp41zhRUZl9NTI4jGHOZYf4wg3pdP1F+Q1lMbvpuHkoi+V1xZmXeFPOo1Mvo83kQjUcQTSclpXP95jUVReV+xQB/vD8BD4kx4QBxeQWQTgsn+PrZV9jPHKgY5UFmG5V6Fr4QtZIJhDQUvCWr3gEbLfi7xe3aykxyut0uM8BlwPnxVjJBQFefYyAaeGR+jWEBzBhyTFDns/N65k8aKceYwA4vcACxATO94DGvyTaKONZlPdreZkARtXsNHOoFj6yNrGNi5CMDjO3zRmwy3MLAGyNH2euGk1iGkkDiliPTGeubQSb+WBtcdkFAwQ9+xjAdsW1N17nhglXsZwO22J+SOWS2djdLWKQyv3sO2g5ez1jFbLNhEQI5O47wxMCgfG3/W4Defc8BrhwDwzrs3my/gXX8N+8bovRQl7BGP5mfNczJ9L+NTGj91wvY8bzD79kYGjNetq8L5mpN0j8hQZH+aBdIFSGzSeb+2yxuA+SYbWZMaMM/+DllffA5uoEIFmvvBSlpVx2e0mXsk5jSlTEVvtaVNT07c0EyknYEeHaJjb1jbPNZa6HlQEZjQdv84xrtnW+92ArHx0iZ9hkjMdrYE4A2gLkXcLTrsz3GBuZrBtwaaMnzX++6MODagGBji9tY9M55e42fscCCrXsLPNiYW9t6gVIFGptvA1bCY7rZEBZU6IIk/wRkNSyF73H/NLDZsEFjZRsgb8/Cz1ugxYDw8wyFLmnQmPVsP8/0hmfx89Y39qyaJ6xT0M0gsHb02iD6zvZ5CyZZH6n/PE5u12yFSaRwjzIc0NlDp2RggQBewz3D2/4z7MjwRMMOnZ3lNVwWgs1BXf9/+Zf/omOIu33RUHc2hgCmXcAmkD2UAaoGepqxZ9SbBsoAt17NIIIhxmLtXeBcrLyvNdoGl7/ZQRbNstR6GhdXvMLJHJC5ZGAvrzM41H8egZJ2WOutoXGd6FV0nlFxOii8Lg9KBha3zlzUhfcQiNd0WpT2jLwvQUWKv7OIimkNM8VJBa4KBSfREXcFJKSnS/3ZiEsLM6PPf0sGo97Q93g4lCGvElxOyInhsyuVvKsPzfEgsMTPMZJrKUBKE+/KapgR1mFIUUgHXpsR52eNBW3jae9ZIKE3PcD0nywQwe/buLOdtuhsA2B/8rrGFObzsZ384WsGAPPwqPHpblTG7rFJyrbzNfajpfz0zhsrBGTpdrb4bI6xzy1ywz7hotZG2N2oLPLDtlmVVjqv7AO200BsbXYht6nwHnzPInm8nt3PPtcLtnNd6bBONkrEsUQN0CXLwT7L52J77Zl4uLY1aYaOzAX2Be9P4IbgBL+vTbIr32Jt4N+8J59Nc6pbSMmMsOZDV+rDgkm0KfaMPChwbCzS7Rjv0XODRwYsHWsCIdSCpxNxRm/FE4QvmES7L4x7736M6pkHuWIDQyMTiMZNM76jAzcVPupk7TfJqvXA3/KgjyBNqY5qvizwL8aNsFLB6EAKkyNRZDM57GyuKH2aVb+pmRdLpvDJd7+L5MAAEO1TMRXqIVNzzxVY2lBxQoIB0s72+bXmf/8HP8DAQFoOCf8PBRxoQfkNAnl0TlKxhHQK6RQwZYnzPpsvqihTtprHd//ge/ib/+g/RGgwCnCKMw135xArbxZROMyjka9i/fkqQn0hHG1n5ESQKZMe6EckHUL/5BAGxgZw9c51zF27BF80CBYnzWVPpRFXPMlh8ekrgYmF06IcdxZLom7m0+dfCzibnJl26zwSwoN331FhKo4ptUEJ9P3dj3+kVHc+cyIW0zNSHoPAJ3WMKYdx/dZNfOvhe7h4aU4bi+Z0rSlW1CmZSdv7ONzex+72LnbWnSRIIJzArTt3BfgQ+CIIwPRfglnsV9oGpmSTAUemG6UxPOJFsmw5yye1ZBPpjNNJJBB2894deAIBTHUBPs5vprwylb18WpTWc8QfxOzcrNhnkf4QzopNNCs1nOxnBOAy4PDm9WtUqnWxTQNhSir4xZJkP3Au33vnHh68d0dgfyydlD40A5LUT15bXMUR23rWkbNM+0WQ8vnSEkamJuCPhtH2Ae999B5++Kd/LEYW+3R/90CBk72VLbTKDXgbHUlYtOstTM3OID6QxmmpiDdrK7j54C4++N5DDE4k0Ci1UMkXle5K4Ht3Y0esdwLitMNkWBJED0VjYnRFYzF88oPv4OLNeQyODUqGhk6iilqVK86xbfeJwZ/NnCB3kpdzfbB70AUbEvBSVw7A6OwELl27jEA8gmbHOfIHezs43T9COXOK3EEGXlYTb7dx5+5dnBRyePryubSsCcoNjg7j4ccf4DqZoaGgXrcirCwGSlvFMeF81qGl7eQ5aAOprbyyugpfMIS//uu/xuyFue6eGXJ93nRa+a9fv9a4ETAn057zi+s17A9J051zaGd/RzrBH337Q9x78EDsyEgohKePn+LHP/oxvvzsSxUXZUGydJJp3EMCoYuFHLIsYtduSkbn4Uff0neLFRZzbYh9++LZc0nB0NbxXFDIdgOjAwPw+bxqK/UxGQj/9NNPMT8/dx4wZvCHIDGZgYtvlsXwo64unb9Apw8P3/sWSrWqAFWCFuzDTz79rqRZPD6PZFLIUG00qzhjlflaGSvKLKgjs0+ZlpLWOO0xgxO09QQWb925LdCIbM1irqi1t/pmCfmTU+RP8pLsYeBqYWFBKdsEjiilRGfGUlrJVCVzkanX5WJeMgHcQ3n+2NndRDjqQWrA1Upg28nWZWV1Bv02t7cwPTkjJ0lFrCTf5JhnKijWbGj9E2oJBwmSBwX20VaU8iVEgm6v2TvaRwBBLFy5JvkLXoPPK63gwwOEI0HMz13SnCJwzinGfdLOipwrlG5ggJJnPLKuCERs720iOZRELn+CvY1tyW+kwgl4yH5moIY1P6p1rTdvMIBsIY9YMqkCfq02C2ABucOM1hznC5m1tK0sRMa2UN+cc5fyJWRIzl2YxbVrN1w2VKulAN327hbWN1eRGIiDEPRpPoNGx8nRMLOAwBMZ/pS7IBjO7AV3Xvdgfu4KYuGUzsB0xHk9alq30cTe4bZ0dgmaUebo6ZOXODk9xUh6HOODk/C02OdkTKfFHA7GgjhlMLeaRzQZ1txnEJISe2TFZ/aOcbiTQSKYxJ3rdzE2MKY2cV4pBTnsxerOCn76y58gOZrE/ffuYnjMFV9lYdTnj1+iVT7D9PgMwp4QCieUNXKgIO8zQjkQXwdtbxv7p/toeJr49Iffx8NPP0R6fAiRGLOtgHrpDNmjLF4+fY3Xj1+jVWkjGWHGRUd7zdbuFrL5LFg1cGC0H2d9ZzjJnyAYCUrPnHNtd3sP3o4P81eu4ua9B46R2PHIZjYqVaX7504z+PWvfi4Jj1z+WPOefeUACojtOzY1hrnrF6WBOzLRz2x6MKM5n6sjl8lh+cUy9rf21dcERJkZVu90sM2Abou1CNqYnhzHgwf3BeJz3KKxAPr8HYHmBO8oL8H1Uq8wmFhHq15D4TSDnfU1rCy9htfXxvBwv8vy2GcdDBZSdHIY7Pvs8YkKRDJIEg6GVFiZIHPEH5a94jok2MF5xiC0gh7dMw7nveoQBoOIx1goj1KH1Gl3oAHP4wxiqkigh8BPxMnrlF0tFUlx6MzoGNIMng0ODPSAdh2MjA4p0EESAgOEtGW06wSopI1/tK/np1/Fax8cHiHgYxDLAWUuE8/5QGw39xqCYAJ1qLMaj0i+hcW+GGBmxhv7lcG+WqWCqC8qsoPPExAblEVEGXhKpOPSBqffNDE7hfHxUZ1t2Ie8D88+3DtO9o6VKcJMFQZJtjZ3FODa391XVh7nJN9TpkaaAcKGagcwG+jgaF/zdmpqUvvX0Mioigru7u7j1//4a8m4TQyMigXdH02qqGIlX5W8iHwY6iV7W/CFfbhw+SIuXJpTNhsLu75eXJY01WBiSJJWsWBEwYfFl69k2/v702KPByIxFXitd4E0gSTUpGUwvFoV25rBQ0phCWDpa+Ks00KxXEClWVXw4MbtG7h8ZR7zly8hFIkoKEi5Mcp1UQLKEyADuq3Pr2+tYmV9BZnckQKYjVYewWifiqxRA5qMd+5zLLhLMI+yZJSj4Rwlk56FuWnvxf5mXQ4SFs4opdBN66dP3mWVGghmAJnA1S5hyHxlzmHLyjU/0b7PPc2IauYbGz5hYJPa1QVwDJzp/f5ZyzEKDRwygNBwDUrHme9l3zfyUS/wavc3n9NAT3ud1zeCGl+jpAPXjYFGJv35ljzW6frjDpg25mIvQOcAU0eEMh/VZUdwfFymNwF4rj32I98jnsJ9noF2A7r4/XOJym7NkF4MyXxXAeddmQgDDO05Dcw7By67TF1/t2igERLpuxqeZcCykewMJ7H3HdnMsXLNPzfAlDbesAibH2xfb7CC16NUWi/4aXOIRDT5WlFXW4rfs3E2oM6Bmw5nMoCR8lwGWJrdN4CR/cS1rPHt6oZXutJ8PGMYrmGf7wULrYiiAfg2zjzv2fXYRt7DsrANqLd52Av+m80lEN4LbBtYbsAvr0cbqGfpspVt7J0CgANl2Ue8D8+W7FfrE2ubzaXee9ka7AVQdfbtgvj8js2tt7idC8zwPc21jgPwDTvhv20O2rzvJX7aOLqx08I5b6vNUesv/uYc/GZmus1z9pFd2/qN97b5ZICt2QqbF0bwdFI2bwFgs3e9ALNhp7QbRva1II98Ma8DhW39cu060N/5AIz0WfDB2m39onnSHT++ZuNmQQMD6m182Le9wRv1+//83/4XHZuoNsEsYmEId68B5WuG0ss4wA0kr2FAGyeRHJIeLV2CaRwIHkrM+Pd+zyIW1nmGvvcuWqOk27XdJHfGg2Aw222AHRnQ1g4ZoJ7UKqWKVGpOK7Wbam7yFQYOFvLFcwYo281cIDNAjqHcUXScC59i9DaZeLgzJqulprkq9w059kzptZQUTiweAHWQaxEsqiqtkT90Mvm8TNvU9UpF9ftbWQSn50NDb4uU/WnMcous2CSmQbQJahuTRTvFXiLA0BV353MqbbH7v204/D6NqqVmsN/5v0lk2MJzQKUDGg1oIFBvLGIV9epKSJABbu0xgJp9yfGw8WS/cRK7FGCXssMf/s3rWKST/cjXbMLzM8bYN8DXGM68p0WE+J6xu3ktPocxqEzSwwIgYqXHYt00O1cAwTZltlmbRDeKbBuCgdP8LAFo2yQ1n7q6ZDbfzYjZocCMKMfGAH+CBrwnnVQyEiwwZAdy+64Zjt7n5HwzRrVYZn1uXPhdx6BvqH2co+wT2zR4DVcQMarXxCz3cCzYLqYCB1Xwqj89hGbLg1KVKsZhXJy/hUCU6f5kF46I7UqiAouLENCjJAE1oFXohFkFNZ582+jU2miy4rnHJxZ0gYXfKmRRNVHIHooBzdQ9r5/qWi0xI1kkhsX1qA1HNhD7d2lpRc+luddqy8ng/Fl88wZLS0ti/42Nj+Pk+FhOAecrlckpA0LmEJ1bFnq5MDkrkIGOz9rGJr744is8evpIxdEefudD/PCf/xmC8ShCMSf3wv7MHWfx/HePsf56FYfr+xhJDOJ4Pyed3sz+MTKnGYxMj2LmyhyGxwcxf/uaNIUTQ3FVld/f20WFhZmyebx+8hKZHabE0hlLI+B1qdcvXjxDoVxQVXOyCchmu3bjGu7cuaWNnwEKAl4//rsfCSAl04xzicGLzMmRHEeyhMh+Zl9893uf4uq924z6sUqW2E7UIiYDm47Wwdau/j49OhbT2x+M4eqNmxgZHkOlVpb8wpNnT2Xrrt24io8++gjJuMtcYdr/6xcvXdG5LlvBS7vkhRh/23u7uHL1Ov70L/8ZhsbGMH/1CsJRr5jW+3sZgaflbF4yEyyWE09EceX2dWmAUn6hVWsgd5LD7saWCtFxfdA+Xpy/hMHBYUkbsF0EMrkPMUj5J3/yhxgmwBFPoFguy84ySLq2tIzDfTLgz5T2xmsRrH368pVYzP0jQ6i16pi9OIu/+Q/+BgsLl3HI4oUrlG3J42hrH7VCCai1g4qyBQAAIABJREFUyAlVISyCR0Pjo8hVSlhcXcH9h+/gnW+/h46HQugtOX7VXAmlXF6SJ8+fPJX2Ne0atdYJ0rO4S+bkWGynP/rzH2L6yjQiibAOAixWSTCMUjbU1CXQyCKaHLdqoawACnUqqcubTqVcQd2wH9FkQvNubHpSbFICAIcHe8hnTrD+4g06zADKFWSrqA3uC/rxanlROrWJgTSSQwP41kfv48atWwjHowIgWduAY3ywvytHPZ/LitF9dHBwnrkhWZhoQswwMt1/8Id/gInJaQwODyiToHRaRalQUhoig8SLi4uSyJFz4vdJp5cBCdnVZFRO9NTFGXz4nY8VRIkmoswSRqPWxsqrRfxf//v/ibXXK+hPpB0QPTCIZCwuO7d3tKf5e+vuLWl6+4MEIL2oNuoCf8ncXl9ZFZAsVu3OvrTPKa1C1iXBjVqtitt3b+GTTz5WYIdBa4HsptvL9fr8DZ48eYKxsXG060TUmvj44YdIDw8il89j+2BPWuNkQLMAp6qft7vss0IOrVYD2dNjF0Tx+LG8tIWKdL9biMZdxhXbHIsncPf+PYESDLQTYGPw7elXX+Pl02dYfr2sTI+RoVEVB6wx0CWZHufAMXBHBiCfLZGMKQBeLuUxNDSAof609tWdvXWkh1gI9IJ0v1X7Ih5TtsXXjx9rfrlqVI55xf0oST1aj8dl+pw1JQNBYDcaCos5Pjw4jHQyqVR4Btwqxaqkk46PTzA2NiFAnfUQKC/A1zkHJcUzNOoCHdms9qmRwSGx1yhHwP4nK5ksRcrxcD2dtTtibpfqedQaNRxu78Hf6UOoLyCdbAYcCTLy+yf5HIrVsoqPUi6IIBaBfjImcwcM7pzKRoyOjGHh8mUcHR5rnrMtzFYh4Mxn4RmM+rUsqkYtx1q9gnqzLvZhNBURQzBXOhUony/kXCpvNIn+ZL8KvhZzBawsr+k8SPbzQHoY6cSQWMGNRl37V7Z4oj1x+2AL2cYJ/B4frl2/LpD6JJNFOjqI4eQIPC0f+uNpta9SKaHtBzp+oHBWhDfiRWIgiVt3buLSpcuu4NqjF9ha3kR29xQRRPDBg4fSWA4HwmK49wXaqKKKle1lNP1nuHHvKq7dvqaxpj1+9fQVDrYOUDouw9Psw1j/qIDHx88eY2dvR5k3gXAAkWQEmdIxan11fPqn38e7nzxEbCSiQHexcIZ6oS4m9cleFr/6yS/w8otXSERSCipRzqParGJrbxPZSg4ffPdDZYm8XHmJlfVVeL0+MaYPtg8lmzAyNon0IM8kYWk/V0mqIDP3jGSQPDa2VxEMOYkS7qPULmZQhJkGk+NTSKUSGBkbxNVbNzA3Pymb1agCmUwNBzsHeP70BbbXtySBwb04GktImOaYZwwfC8cF1P8E8LlHTk6NouNpo96sKKgYigbloIuEUS0rMETvoFEqYnN1Dc+ffIWjg20Bx4fHTivfMkAJFlM6iix9khwIdDVrdZw1GxiIp1RzgGd+zhnuK5TooM/ENVqqVKQlTDa+D0GkU2mx5SkBw3mujLVmC6mBtM5EPHtw33BgcEjrnsx32mwCyQSpOA8oHeTO79R6dhqflEokeYFHencGdmQORxCIqAgs9yP6D/w5YzEtBk0HxxEnyC4fk4xJ5/uxD06zWY0Z9yGCzVyv4XhYslXTs1OSejk4PMTRQQa1XFUazo1qXYF9SowFfSzMqgZJq5gFCKdmp5FMpVDvyu8VCyWXcZUpqDYGn39qZhq5ct75M42W+oCgvNUUUsZnV4qP+2OpWpJk2817t3Fh7iIGh0eUWcFnev71M7x+9gqZnSNl0sW8IXg6XtU6YJYYgVHud41OQ4X/rty8rmKdzIijBvbSyhrWV1cVJIsFw8oiZBCQRIxSvYCgJ4iBgSGEo0mEwhEBEQbckAgiab5iSQQMBrY5rxgoIih/nD/G0fGhMhZoB5nJxpoId+/e1jlSoCclFCmP4IEKnRKU5nlp+2AXW/ubKna9f7KNZrsAT4AVHQj2dkQAoQQH5blIfmPQ2+0fjhHNouu0o5wOAoi50bYJGnWL0XUlJ833oT9mrEn5p11GM/d8A4fMHzcGrgE9/DztZi+Q5UBpJ8PgQLy3Egm9wJX5ZHwuw0/MLzVfm3/T7hjmYUC5sTB5DwPiDDDkb3utF6Q1DMDISJRIsWCSgKPGW/aiAccO6HLEJfMZDcfpBeXMjzUCHNtvdkZj1AXYLXOA/Uh8xdjXbBNtA88HXMfms/N9A/6sbwzgs9etXfxtgKidJ3SmgLu/AeXc2w0AM/buN0G9XnCTdtJAbQO7HTjpGMPOZ3fguuFbxriVLetz9tnGzsaJc1QZ8F7Xv/yu+dPG7ua12X8G1AnX6Pal+extBum7DHw+t2VM898CL7ta3sZw78XNDA/S/PV0Nb97pG7dXHLrS7a1WwfKfDNrV+/csjF4yzB2kiqGGfGzvVnW1neG9fWOMz9LCQ5+l9/hb/rOlmVtZ0YDs60d7EsLxBjr39rPzxrOZWvV5o7hm/a+gPqzt9rWBlb3zhdb+7be7frWZ9xbDY808NtAZcNsbCxt3lo7eH/7bK9t6AW5v4nhGD7EzzgpG8f+tnbZ+Fv7jIjKNde7foT98MfrMuAtgMOxNwCaz0OyjwWxbN3wu4YZcT+0gA7b2jtG9nqvDe4Nzmkc/sf/5j8/14CW1ES30qkxks0IcuM0JiQ/Q1BHBwW/iz5b1IXvGdJuLF82jIAeDZCBmTaJDPzkfc6jaDUnd2EPade0KLcZaCd14YBhK9LECawF0W7K8TJAmZEOa48ZSLaBDBGT9uAzkTnAwVT0ns9FPVoC7B3TJHYRS7aXDqqePxTQwUcd2nGaUAYEi8Uci+labBcZds7wuHbzWgJ6/U54nQcvXvtchiMZd9T1dksgiIG07AO2i0XibHLxNTo1vDf/bRsr7yUQXT9ugfK71ufsRzO2vK+BqrZp2ILhOLI/2W9G1Tf9VunKMX2h760eDb/PtrDdBvyaprXJqJABzbYZu5zX4P3Zn/w++4+AEOcA+7XXOKm6bDjsUrl5qPd4zpnSZkxsw7bIls03A9d5Dfa7MYXZLjqydI4YwLC2sA28hkt1Zjpg4J+A/XxOOvB2ADADYKx+9rllBViGAfuTDFUDx/lsFt1i0Qa20QIwdFrN6PBztpZ4TT6rGX32hwHgttjZJgtcWKHG84OUl8bE6etx/hs73SKRvC5f40GFwDfHiutHRqrD6JkLPPFAnOofRCo5hFKliWrDi2hyFN5AEgOj0/AFExgYGhMzj9lg3j5lFaPlA8qlFrxnbQTgQ7vSRLNYhb/jRdgTFBuamraNUgmdeg2Z3Q0svXmOWqWAqckRtDtMA62JZXLl+jV4fUwbqgnQ5JhQF5Aap9QbJuOQbDj2AQt4ffX1I5wWiio0Q2fNKkeT5dJhMY0OpI04P3sJN6/ckLNFgObgKIPPPvsdPvvyM+wfH+L2O3fxwXc+RMfPAzcP3q6SO4HAdrmBz37xG2y8XsVAbACdRocKmEojXdtYR3o0jdnLFxFLJzB3YwELt66qIB7T/Xe3ttDXbKtS+qvHL/D8q+fSAqWOLwEljtnW1oZYf2T1UcuPDs3UDMHkOafz5wH2dnfxDz/9icYsnojp+ZnST2YnZRSoKXxp4bJYPt/57ie4ce8eTzeMbqF4lMHhzgHWl9awsbaBo+19pWeSpZsrFBGNDeLWvfuYnJxCs9WUQ/Lk6VPN1U+++7EKHtLBJoNmZWlJTNLssStQSI1dFoFiIzlez148x/j0FP76b/59sYXnrlxyEXIGIHJ5abRmD117qNNMm0/pElZlV6E0rw+VUkUawHQuXdCTLC2I1cQ1TTsjtvveoe7/g+99gpt3bwiwOy3mxYSl48z1zkMoWUO0ldIybrWwvLGGSqOO0fGxrnxSG7/3e9/DjRs3UK3WnFTGaRaFo6x0LsM+ap86KQkGL8gKoozGwUkGt+/fw7XbVxVA4Xon2E0JDf5PsODVy5eS0uAhoY8HWdqLekNp2iPjE/izf/7nWLh9GX1B50CQuc3UbOrisN3UXV59s4IXT1/A7/WL1clUXOoTp2IppVhTG3VgZFjjT71GpifLDpyeYHt1HRUWcKo2BHicHmcESFILl+zTzb0tJAYHkRocwIeffIQ79+52nc2AABsV5zvJSNKERYXWV9fw+CuygcualwQe0/1D0m2/tHAFH33nY0laRMk0I5O33tRco4N/cnIqBu/GxpaeVXsk+ypblP0ZnRxDJ9CHiwuXcPP+XfQP9SMQou5lB30sUFao4N/9q3+Lf/jRTxXUIgg9Mz4tW8m5Su1Zpu1fXJjDn//FnyGQYNElrj2X1s3ABTMoKGPCMd7d2lH/ejt+zM7OCuyutxu4fOUS7rxzVxkMBMkJigkUrtYd+35lCz/96U9RzBfRplNYrGN2ahrzVxa0hqlVTlbNnQf3MX/tMmJxFs1kYbWMpDc4rjtblCTZEVuv1XQp09VSVYAGA7rBSBjTMzO4fvMG+ocGtdY4F6nFXc6VVGDzt7/8lbIwxocncXXhqq5Ftj37QlroZM0XspJHGBwZkE2r1ctoqhDUmYpBFUssPFjBhQtTyoLg3sPCh9TcJ2BtZwz2D4Fjyv+Qycg9hdkMmZMsjk5OlUnC4rMMCDDgfvvmTdy5dVdjvL+zj0dfPcZXX32FdNql8zPIxaKH3MPIuKITR7ssR63e0L1oq3mWY/CN7NA3b5Z0dmCwkWOiwnrlPE4KLOqYU7FR6nEG+/z6zXtPTk4LWKIt3jvJIF8ugimjZEIOjgwK9MxsH2BjZR2ddgvDAwTzx1BlEcmSY6UTICErnixighXSXg4FpAPN4mu8z8BQSuDMyuYKsvljMaDJqmdWygfvf4S7t+6iPzWA1dU1/PY3n0sKin043D+K2ck5JGMpAQzUD84VTwWs72S2xGZmcGrmwrS0nwuUwWgFkQql0K52kI72Ix1Nim14VDpGpV1DK9jB8OwYrt+9rnkc7w+ingUWn7zE0eYRdpd38PqrF7hz9TY6DSDBgILPC0+kD76YF1VPHW1/C1duX8bkxUkxJCmLs/FmDetv1rHxegMxfxS3Fm6qtsKb1UX87Bc/UxYOgcFgIoQ66miE2vjwBx/j3U8+QHI8LHmMchHYWNxAq9RQNtGTz57g5e9e4mT3CDNTs5icnkIinUC5Ucba/jou3pjD7//FH6Av5EG+QvmnigoMPv3iCbZXtqVj3efjGR9aGzx7c0+ltAGDgt6gB9/69juSw2CWFQs14syDcr6I7HEOu5tb2pdIehgeHUOQ2WFnwGnOZccxUMUf+hi0myPjY/AEggLnvP6AAN1quS5wIBYJIZmKSX4jFAlgdCrJODxq1FMn87l5hoDPj3ggCF+njbVXi/j7n/wIJ8eHCiDQRjkn3xVnZco41zGB3n5KWcWTkj5iQWeCyAyevAVFqgJSOC85H/msjv3UQbN9hnQ8rYwRrjEGZsx/isRieq7hURZydIVAeQbm/kFbyr3WSENs08HBntpGcIyZnmREUz6FZ2OuCwOwaYNI7uW1WQiWwb9yrSxN+ZCfhcB90kVOEICu1btHbed3sG1HJ0fSX6YGeLI/qeK6Q2NDSKRTSA/1ixVNljQZ71uLG8hm8sgen0oWjXsF7QqfgcxgMkkJnlLajQGsUrcGC+1PgXrvB8cus9TTwdD4MFp9bbDAH+0Px4Oa8AyWNcp12a7hwf4u8cUrez08Oa5zAGthsDCmKF0eDxrlmrLM/r//+1+jWaoj2CbQ2qdMKtoxnqOzhRxqrQpGJkZx6+4dZcGJXc29e3tbmudkv4d8Xs0DZp5xfBjApK0IB2KSy0sm0rqmy/aNap6xH5h5QRvK+UcbEUvH4Qt4UG5Qr76kILNJajKDYWFhXhkqzJ6gXy5xJb9XNTNYX8QT9uHw9BCbexvSks7k9yXBUW8V0WaWiY8yWF7JR5BZTJ/nHIjsuKwqFiYkFiEJXxLgOi6Yx73agDoBiWJUO7/XgJFekLBWdXWJuDf3gmS9oKgD4BxDkj9GbjOSkXvNMX3NRzYQ08AmKx5noLb5oYYhMDBkIFMv8GUYh5Gt7P5cGwZgGxhlAKqBxwK2w4Fzn1tYC+uBsBbLuXazY5BbRpJd3wBUO2P1/qbfyjnC+5r/z343wNeyxXm/Urc2Bq8nQlrQrW/+zfnEe1t/GjBmuISNAfuAz2LYEv/dC+5pPFvufG5gKcfbrs3XjXFpY2hgu80V1pXo7TfDu3iOcECgK5ZIRr+BkEYok90Ku8LNBhrafYwRaprQxEUc8dFl0fN93pcY0j9hhXalFthnGt9uDTD6tPw8AU8LDoiFHO4W8Wu5+d8blGCbDBsyBrz2ty746PrVBTT4w+/zmjaevUCuzQMLUvEaDpRvn2NVhvEYac0wKOFX3VpXNs8saMEsL5sThj2aakAvsN/7zLwen02Eze76NpDfPqegS5cNba99c77pvjUXmBEW2w0sGYhqc8r6oXcO2XuWwW7tcWPqzhFmCwwU/magR+PVbp3Lftj8tzVuGI314zmG1pXIsTVo6793jOxehvuxrwyk5vUMx+N3iAfw2bl+DW8iqcA+r/GU5LDJbri+Up+dB+Le6kAbvmUEZN7PcLjevlS//A//9X/WMfSdjWRj+GGTj7DIDw/57oDgqjYakMXNSoUmumkoxm7l32w4DzK8Hg/9BgYb4m4RGjOoZsAU8e9KB7DB/Dc70gBNPri1w1UxZRTGgX80Fopu1ivn8hladD5qKboCEO5+boMybWWCim4hvC02qAnXcUUIeWDRfup3kX5nGJvS3hsY7NdhT7IMNcosvBWgt8nMRcXvUcfTpai8rcrL+0TDLsrGQ7BNCj5HOpVwzN+gA7ltg+CzCgisu/QF/q3+PXOMYH7ONjHe13SYTNzejARBRZvwHCuTabAoHe9tk9IWhBkr/iZDSJIGXbY0D5bsG17TAhY89NhmQhYqf3gvfoYAtAUWeiPPNuZsN/9tB1tpLUYi5/PKxo3t5nPzGtbX1l4zChx3AglsL+easbkFhnX1tdk2Wwe8NkEsHWold+GqCrNNJjGisYs659dkMmxzsUMG/2abeV8HbDlDz/6xyL07hDvdOh2cukUFDQAniGegM/vD2m9sZt7bMe2aes8MjBkKA+/5N+epzaVwxMmn2IZi8jFsLwEDO4wTQOF3LShkGwhT9VgciAcZalW2Oj4USmR1RZEcIFuyH8MTF+APJdE/OCyGh9/vg88LNM+AWpvR+ZbYz55GB63qGbwNwNfqg6cJgc+l0xyG+9NIRULYWH2Dz37zC2T2dzAxNgyPp41SuSBnnYwcrleyDshIJLivwmWffork8LAOrBvLyypqxsjd7776UgA0WRqMWBfzBTkcPCyE/T4hnwSJ3r3/AO/df0/MJzJqybBZWnIp5mu7WxidHBVbNzaQkKYeQW/ZK69PWsK7y5vYXt2E98wVvBkZHFE69cr6GoLRCMZnp+CLBjB3dR4XrsxLU0/jcJJVSnCr0sTys9f4+d//A8K+ECYmJhH2h7XmCXLweULxqBwtgtfjUxNi1IyODKFcyEuD9pe/+LmTKoqGNfZkmBAk2jnY1+GKeth0kD/++GNcubYgHUI6rNR73trYxgELnqnAXRbZDAHorADoQDiJO3fvCfQpVStodVoClLgnfPfTTzE6NiybSG1canAvvX4jMJoSQ+yj2YszCERDAm2ev3kpAO17v/8DzM7PCYwmN8ZF8D2ol6rqz43ldWk9O0B4WcE5ShXFKU9RqYkZSSeVjO7p6VnJptCucy5rbWcJMh8o1bo/mcD09KQ0Pan7SNCQqeqFUhm1Zk3rv1Qu6zDBdbO1uyPWIhmsV69eFauU48DPke2gYF6jITvObBht0E2XFsbyaiqSSzfT68fVawti3LJwGJ+FwDUZYwyGUA+XQPnuzr4LVvIgSoZXqaz2XZy/jD/4kz/EjXs3EE75cFYjq/1AcimNWkVg7cH+PpbfLEuHmXOuXCzL4eeeQWCMa5nPywANWeJkw/Ogyx8y7lh0s5bPo1oqYW97B5njI4wOjYrxxPElI/Tg9FQa0L//x7+P++++IzCKuqt0IgVI5LICxulgEoD+za9/jczxsRwksrmpnkxA7/rtO/ijH/4x4ul+yWzwhzaskC2IKXx6fIr1tTVJKaQTLk0ve3qKg+19OarTczNoefswfmFKgYtEf1rX5bMXszk57i+/foYf/+t/h3q5juHkACbGxqVZzGwJMp6Zqj81M4kPvvMQiWQS1RqZAU5uiUATgxZktrItBJcalYa0bTn2C9cX4A350PF1cPn6AqYuTkubXQd67hsBagbncHKYxbMnT7G+siaQaGd5Q8Gc0akJTF+8oAAFn5/yM9du3hD4wQwrgkyZowMUc3m8efUS2dwpktEUJsZmdIjm+YPSN76gT2xkFjqkvjrlL7Tf+PzSnJY++sYmHn3+lfSgg74o7t25j/GRcbHNtO7Pmljb3MCT50/E5GZ/kuEWCvuwvrai1H8WJi2Vc+i0a2Jecz4w0FMuVQU+STIrFlXBxnv37gm8MdYjU9+5D7Mo40m+gFdv3sg2aM8PhHHv9h08uH/fZX7lS1pfLHpIZh+ZVYPDw+eOFs8vLujjgvNcp2T2jY+OqR8IAC2vrmj8gqGI1uHw2KgDj3Nk8u1je29HMkuXZi6oBgHtA+/HvqN2KQFh2nSnTd/WWWxschwDibSYiYsvF3G4v68gFzUaKcfDNZzJHCtDkGdfrmc7m3g6DhzkHkv7GI5HBMhs7G0gW6J2d1sZFe+//xDzc5cxPjoBH/zSmv3Zz34hORra8E6zTwD0xOikk1WIRQS+rW+voNKuIjmcQGrYgT9qQ7GO0708or4YUPMi7osiHUlKimFxcwlHpRPERpK4+a27ePjJQ4xfHHQE9hqwt5LB0pPXONk8xu9+8Vt4Gx4MJgcxPDiGaDKKSDqKdrCNThjwxT1459sP0D8xADTbyhZYe72M9VfMBMqI/bwwPe8kEyoF/Pbz32J3d1ta9KFkGOH+KCmfuHz/Oj75o+8j2s/Uf4LEwNFmDoWjnJirr754hrXnq8geHIsdz7GnrNXw1Aj28vvwpQL4/l/+IQYm++ELE8yCQPPVV5t49vlj7G0dYGR0Ap2WB41qQ2vE7QEeNNo1JIZTuH57ASMzIwpy12tVSRlw3ZSzZbx+9hKf/ewfZRcI1E1NX1QtGeow8xwQjAYxMjmC6QvT2luHRsnKt9T4Fpo1ykZBsjOJRAhx1rFrAaX6GQJRH7whoFzr6NkZPKcOrq/ZRsTnw+biCv7tv/lX2N/bFovZJPXon3BuEFBnVheRe7Z5pH9QWQZkeHMu+ilGQp+NfUICQcCrTAIF3SpllAoORO90/4uHkgJQB9PDOqNSKkPrlefxmJMpNECbZxJmd/EsyjP07Oy0zusERU9zx9KBpyY3z1vMYiGASG1+2nsSGZjVxzVI9jGDV/ybQeFqrY4SSkgghaGBUaQSKSTClIHr6HkVqO3rk4/VaDWQ6E+q7sK129dxYf4CkoMpyVYEIyEF6XInWWwubuDZo6fSnmZ22ejwmOaC+RsMyFaqVZ29KeXB/ZlBSPUZvAKhT8unTIqXjM7k3IyKOBMMHh0axurSuuo5HO0eIugPYXx4SM/JfYEFgAcnxnDnwR2MTk4JgKZMmEhA9TOUT3P4N//H/6OsKJ6HyX7mnJGmdjwmMhOlMPyRAG7evo0bt++oD/g6iRbs783VFWXmsIhfIhbXXsnxYWCOgc4gYpq7vCYzYZgZxawJX58DCyMhylw2tDe2+9rwxwLwBDuSC2Lwj8ETtfesjsE0Ay0DLjsywMKfIc2NaCqB4fERJIZSyJayWFx7o+B1vpRBo1VEsXoiaSl/gOneQKPpfHS21QIYXo9lWjcFQotFT8KDNyDpJsnAdNPnRezqOGKMAVTmB5nvyvOmkXfMX+f3DLw0AIfkHBfYcRmVvKYxGh3w4zKR7X3z99l3Ao+7NZj4HSMXGVjJzzLYaYCNgXS8rvnL3Pt6Aa3e7HPz761d1g7el+QKPrt9l4Aq9xwjcllGtElQGDBov+352W8G7hmgb0F7lwnrsqcNf7A9uEESRJfYxWtwjRvAxtcNTObzmC9puIGR96ztBl4ZcNvrJ7MIG5/Jrm0gt33H/GkDZg04NACaBJXzseoSGzRHGi4Yzw1QeA991q4UCdcD20jyHdtogQPrOxsP3pP9zB8jFhoL2gIrfN+wM/VLd7xtntKn4Os8lwtP6Oqbmy/uCziQnriKYTp8RlsL9rx83/rd5oWbLw64ts/3Avh8XzIZPax7ezbDC7in9gZ+NNZd8JzPaHPb5oKxx+35maVi89ZwMe4ZXJOG+9h483N2fWuvvdYLjlqgwJ7XgFQDpW1N8TvMVOkFfG39GtBu4LGNrV3LwGqeqQ0YNkzPAG2zFfxt4LWtJ5tzZDDbM9k6M3tjWJ/1Yy9xkddj/9hnZGt6sgR61y+vb3gbv2dYEP/N8eCctLG2ucMzh+F+mh8UgPoG2CyAv1tA0zAvtsnaa3bM3rN5Zv2hvv3v/sV/0ulFrFmYgh8kiGUi2Da4zgA5Q2ogHcEFAlWKynaLwjnGpANIbVDokGjAeyIXBtCZ4eV1eyUUeg2dIfQGSFtHMv3f3eefauHSAbbB4SJigRj+mCQDD2o6MNUres3JC4TPWayM9vOeJRbd4AbbciACD0g2OcW8CYbQP+AK5NEpJQDA5+GB3yabMbj5N4ExRbJURdqJ5isS63OyFQZAG5CfiEfl4NLp4XMamGuLlmCCRRr4fQNZCMDzdUXJuuCwLRR+hm10IK/TDuo1/oq8daNM9qxmhHoXqMan3dJhh8/Pv014nwddi7bZNUyWwwwBAVNbfJbSwYO0GSfTXrJ5Zax0zktj4Zpx4v2dnp1L4zAZBIEp9boWHa/DTZiGTlHZcFi5oEl8AAAgAElEQVQHZH7P7mmGjw6yXYf3MGa4bbY8kNqhw4pwWh/wPhYVtetaMUtet3eR2kbMYIYB4RrvLquZ7XeMdsfu5nfVtkBQTj0PkdYmfo5zkPc0ZrdtNtYHnOf8HK/BH38gIoCF31GqtodFjk40nrwfCw1y/piGuc0VzgdtQl4XwYxF44jGE6g3gEq1jUY7KAmO0YnLGBqfFQCd6h+Wg+Zl9WpKijByTC3BUBTesz5UcgW0K2eIeIJoFKk7eYjTowyGkmksUPsTLexurWJjdRFba8uoV4vo87TFsuQYMSWQYAydG849piUTiPn+97+vtH45HblTSW/sHx7g6bMXqPUBC1euqFCMDuzra8jncmL/sogb07GvX76C2zfviAFULJQF9FMig+BEy9eHOh3DcBBDE2PSCl3fXFM6b99ZG1sra2JBV/NF1IoVARxDXQmV5fUNOQzjF2aQ6E/gwpXLmFtwADR191j0j2nhlJ148dVT/P2Pf6Iq9mRMEoTmDzfQg8yRnCsVoWnWMTgyJFCRzLtqsSBG7eOvv1JRQ7K7dMDzOBBkc3dPAPStW7eQ6u/H+++/jytXL0sDkPOChRg3ltdwcngimZRmpYlKoSjdxBLT7Np9GBkfF9ta1eYbNQWl6Di+++67kpzh/Y4O9lTsbfnNawGjdD45RmQSxxJRgaKHp0co1au4cec27r33QCxoAmAK/FDWod7C1vIqVt4so12tIxaLSgri5CQjXWML0JTKFQULWGCNkh5z85fUTxzf46MTlIpFLL9ZdLqGXRtO6Q1GfUOs6B30KlBCRitBJwGU3RQ8poCalAvvl8+WtOZSiZgDwOv1c108zkkCF0z9Zf8wBfs4k5EzXS6UVQCTABNTubmGyZpUcKBSFVhnATQy++igs1DR7v6BNJPJzFy4egXzN+YxOTPZDbwSeN7R2trb2ZZG+C7TgP0h3R+tPmkXb2/v6n53bt+TphxtwuTkZDdLpyhwsX3WkGTG1saapBpYSIwgKLVA2AecX2Tz5RkkHRqUbAU1h9mHAi46jlVAMJzgH5lYL549w9dfPxJYQhtOpnPzrIVSrY6LC/P4kz/9U0zOXkC+4tijHHcynJimSt3xp0+eCEAhU5ZrkfOa4DafN5yIKJA0O3dBgClZspT7IQBNkAPNDnbXt/C3/++PZGcmxibFTO9PDnZBizyOshncfXAXs3NTiCcSkhqhKDdBBzKxM4dHWHq9KBCfsiCcc9SyzeXyGJ+ZlHRB29vCzft38OD9+4iMs1goUMkUJJdBPdbD7SNpyx/sHQgULx5lBb56gn7NV0q0nBbyYpU/eP8d2WNmcwlYOT3F7vYOlhdfo1GvyvayKBznOsEB6i4zaDIwPIS5K/MCYNNd1n88FpOj3iiWkdk/xD/+w8+lc96pe3H75j3MTM6orbTvZDZSnueLx4+QLefx7sN38OHHH2JoOI3NjVU8ffKVghNLi68RCbFoV0B7BgMYwyNjArM4vxig+au/+ivMzM8r+JfZ3tHnGNiiTcie5nGYyUiygnOVeyw156nxyflqDi8zBijPc5g5EojM56NmKtNOCRo/e/YMa+vrGKK0DDWNqVPbajt2UqWu75LxmeQa4lkgGNAcolN5cLSr88An3/4Yv/fdTxH2B7SeP/vsMyyvreLgOINSo4pGp4XZuYuYvDCl61L2gPbwdDeDeqGKleVl2TCOFwEd2m/KjczNXtD8XFtd1brg3s45yawVShfwOTlPj3NHOMoeiRVJNv2HH32A73z0MYYHR1QoZ3t9R+v29cs3WF/fVECc83o4Paax43VVgC+zj5XNJSSGErh+7xruvX8HyX4ypBs4Ocril3/3K3RqfUgF+5EOJxXkpZ1/tfoGp9U8hi+O4Na37uKjTz/G8IUkcTWlKhW2q1h++gbFwzye/u4xVl6uaK8eGRrX3kqwthNqI9wfkRTHtz55D/MfXgYaQGm3iOdfPcHrJ69R3C9iJDWM0eSgCtqR3c+0/KWlNyqKNjI1JgZ2rlnEwOwovv0HnyI10i+Zpnqlreyo3M4Jlp6+weLXz3G6eySGLm0cmbJDY6O4cf8Gcu0KzsJt3P7oDuZuzyM96gdNUjUPVLNVZLYOsfpqBX1nHoFtLRFZWAi37QJJAWD0wgiGZoaRHk1JjsLPteH34qwM1As1fPWrz/H8s0d48/wVAt4w5uevIhqJYWN3G2e+PgxNDmPq8gwuXr2E/pF+7S3VSklBCYKcpWwJnYZfwY8IC6oF+iRxQN3qSCKCYCLI2phMNHMJSVXOtwO0qlWc7u3j81//GqvrK9rHxQYVYxM6nzDoWSoUpXlNVDsejiroohozBGtZPbrLeqO0Ahn9lJpgAItkm+yJ0+7n/r93vKdAXSqYQDLWr3Mi/d1sLq/AjJEexKBCW/c/rh0jCJI1Qrh8+bLm/v7+7nkAlixotoPZFD54pTXuJPRc1iGDqQQaL168oHlNpjOfc319Q4HugCeEeDiJ2YlZBH1OXo3rmbaH7WcxPrIDyc5euH5FYzA4NgRPwKuAmS+VRDObQ2b3CF/+9gs8fvRENn6kf8RlvjZaslXM/KDPZv4Y92X6jqNDI5JfIjHjyydfiYl86fo8vvdH38P12zdQpYRJo43Twyyef/UMu5s7OCs3JHsT7RKUSpWizou37lO6YgbJwX5XQ4FEqVIZq4tLePr5lyhkKNtWcWSE5pnO/dRvplQKbRWfmxlMC9euIRyNK1uX9oHnXBYPLpdL5/rJJpPA8zy1povZkoKOLDzLPZ3FSSmvEvJHEQ3HBEZ7Az7Jy7Cw4Mj0MMLpEPr8UB8XsiV3rlteFLOe5z1jLlILO5FMS65sbGYCycEkio0iVrdWsLS+gtP8AeqtAorlYzEBozFKAdJ/IEGCzPa2K1RvkhdcwCqMSTCNBcTOtCbpgxvQbEUBm2dOusDYpb3MTwGnNfe+AXl2vjMgx8AgznN+zvxeA6/MP7aic70gJj/bC0CLWNYl7+nM3sNi5tnGyE/mk/cCmgbC2mcMFDIgzEAk+XJdeUr2PyVKTJJSZwhmxHXrC/G7BD4dIO58MQPIDGiz10RS6NoVw2usr/kc9LnUP22nc22fJbDNvw3U52fYpwaaK9BHDIRn3a5sAj9vfcDXDPBV53cZ6PyOkbfk85VL2r9tPIz0ZiCg/e4dNwWsusGEvi7hj/aSz2NSoYZVWb+QsCgAPODqlDHTwOYF+fHcJm3OGC7AZ2B7dD5lZlq3FpPzERyrntcUgNxxgL1lPvNa+puBR8nZuvtRgsPAdPVDxAUZ2P8Gbts5zuas5uMZQWynf2yYEPuXRCibb/x9rhjQ7XMjW/Zid4Y38T1mahmexP4z8NHGzgICb/vR9T3vxf+lEd+dX2ZjOW8t09qyFIxR/E1Qm9fqZZDbs9s1bd5Yfzq74uoasN+5udp4WZsMKLV72bzunTe8p/y7LoZn+BWv7QIzDhzuDYhYAMXwNdmCbr2CXqDbcEu7n60Pm1+GK7LdfM1e5+dtjZkNMrtnWKytKwssNFk7iGPRdsE1Wyc0IDauwv46b5nywhFVk6QpspXZHt6b9zG7amNgttXay/ucP9O//C//444NoB647SYGv+Q0RBkFems0yQjiBDEgmAwwOpOmzyuQtZvqYd+zqKIt+t5J0xut4L8NMOvtWJNN4D3YJjqwlt71Viz+bSqMIjBex2Q1sJfpbg6UchEHOgkyJLXyOahrILqLQDhma7vV0YGKhxC3cB3I6xayT2n6gaADM+lU8dDHQwGZOTyo2SHPJiYPR3xGY/bymXWA7BpwakCznbYIvB6ndUyQiH3CtvDHNnnq8BoYbxuDQOiaA857Iy69m6BdgxFMaw+vbxsF+8YkI9jW3g26dyMyzVCTwDApDh4YzehY2g4BG9sgDAzmIdcYwnzPUgl7Dwa2mHpTiPiaLS4LcpgBsf4wtm4v4GuRODO6TMvna9zETKuNberd4K39vI7TSa6d9yv7xRYz22RrQ8501+CzHTxI8ZocawOzLSDA79AG6+DQlcsgAG3P44yTi1zxR0z7as0ZNx7YKgTcHFvbMhNs/bBtfM82J65V9ptLg2dSnmP48W8D5NlO/s1+YYoS+4h9ys9Z9N5AbzLW+DPQP4j0wCBaTbKHfGj1RVBp+OEPpTEwMgt/OI7B4XEE/K4QJReODBJPttRm5hmmeoZqvoRqtoL8URaF47w2zssX5nBhijqlBZwe7aFWy6NICYkTyjCUlQ7O+ZLJHCrtkM8uexTggahP7E5q/xGAptNfKBbx/PlzHJ4eI5xM4s/+2V/izv1bKnz14tkTgWWri2/w6tlzNMtVDPYPYGx4zGnNOXOojZOM41Aihk7Ah0AkggusAh4JS1qDjAPq7v3sb3+Cw+1tpMMxsZCODo6UxsmxJLiRKxUxOjOJ4fEJXL15De8+/JaAKKZAbq6uY+31IjaXV7G/sYuTwyOBVpw3XEscLw+B2T6P2FUES5fWViU9QH1jAk5elm1ud3C4u+MAV0q58DDo6aBQLGPnaFdFbggYk+1DJ+T6zZsaczoiTFPd2dxBpQuet6stnFWbAjTIdjylnnujqQI8BMDZ39ysmPp/6dJF2VBVfj5riQ27vLQk0JDgoa0PApHU2GfqKRlxFxbm8cn3P8UMvx+PuOKg9YY0FzcW17Dy6o0AffYh7TdTTlmA7bxoJ1jcEEj3D+Lu/Qe4ffeuMl5olwn8EmClvAWlCAg8WBBq73Bfa5uMokAsov6M9afw4bc/wNjEBMIsdFQpa1w4Fkf7R9je2tfhfmZ6GulEXG2lz18o5cUwJzA6t3BZ0ihiPWULePTlVyoGRB3OaDCqgmQcy9HRYQGv2sD7PCpm9MEHH6iIGPVoeUjY3TvAl18/ciz+ZkOpsOFoCJcuzuHOvdsol4rKBqJDSBYnMynosM7OXJSO58nRMV48fyUGOIGB+3cfIBaOyClmMHl/d1sgZ8DrUdHIlZVltYcBzXQyITCZ/TA6PCK2YSAWE4BMyYvBoaHzfcKqsLM4Im0mzwkE/Y9OMupv7o3ReBzVumOXkgH83gcPMXtpXmx+2ivuBSx0xuKMJ5kTFZ+kPTjNUH88rznBdcB+pYSGN+THzMUZzF+dF+hPe007yT2avmv26BS//eWv9Zsp3ATwwqGY5MHIZjnM7GPu8hxmL01LFoS6kwR/aQ851vvbe3j0xSOwcj3t3tTENOIRyjwcIlfKo9QsY3BiEHffv4+bd2+K2UobxDavLa+JtR/yhrGztoGdTac5zLVEe1Cgvj33+IAPxXpVsigffPShAtksLCUZkuMjaXxnT0/07GTwMXtkdvaiCn4yqHZSOEU4Gsbla1fFrmeAh4xm1wdttCoNZUUQdFl5uYy9jSPMTV+Spi37kWMdS8XQ9vRhZXMV2Uoe3/m97+CDjx4iFA/i5HAfW5urePH8GX73m19LFoegL/uaRUSD4bBsAfcJ3v8HP/gDTE66vmYAg+xL7oF8DgKqx5msdF+pxUftfo45Mxi4RxEUo5u2sb2FncM9JFNpfPL976lQaiQal51mdsyr56/w+eefC9BiES9HnHhbRJUZKwz6jYyOSoOZzD2ur5GxUe0Z9VoF9+7cxdXLC2IY8ewmgIb24KyBI7L/PMCNOzcVKOFcE0MyV8Di12+wt7YlRiGZ1zr/ePwKRl29fFWvvXz+Ar/85S9VlFByb9Qc39sRO5CZOwScS5U89o/3BchyDr/3rXdxeX5BAZilN6t48vUTtBodFRIl0MrMiInRcfS1+pSVwGemBuz+4R7WdtcR7Y/i0o1L+OFf/hHGb0wDFeB0+wD/6//0v6FyXMH85AJmRqaQO3YZeYsbyzjIHSE1nsLVO9fw4Xe/jckLoygWa3jx7CVefP0M3mYf0qEUMlv7Ak+Ptg9Qy9dl26IDcSDcweTCNLL1HIYmB/Dhtz9UIIjZEy8fPcfW8hbO8jUkgymkgpTjqysDsVJ3uuqbu5u4dvcmhmbHsZ3dR3pqCJ/88ffRPzYkJnYpV0LhIIelxy/x8ounKB1n0S7XJElFSZ2d3V3J2Nx89xYqvjMc1jL4wb/3h5i8MgV/lOfsMkqnBQQ6AbSLDSw94dhto1qoAm2qiXrgDwSRplzDcBKjl8YRG4ljcDIFb4AFx4EAa0iwvkWxjS9+/lt8/uNfYWt5HZ0zLwbSgwLcCtUyQv1JzF69gIt3FjA0NYJwIgRv0EnUhXx9CrAf758is32KaqGGWtUVPPWHfBifGVc2RLQ/gGyxidoZ66xEEPAAO8ub2N/YQP7ASVodHO65DJ0uqYTnNu4hPFORdUj7wCwupnJT754gNNnylDdiIOQoc6j1Oj41LikHgtEEfgla8ly5pwyoDdTKDcnMsI+GUkNIxNPav7mWqMNuGXnMGsgx66VwimQiqb2Ja0IyIbmsbCk1p3me9VLLnyRRskUJCniDApt5LWZIsfgcZcHmLl1QcEmZiIfHePz4iRjYzVobA+F+ERhEMqI0XcLJSJFY1PJ0BEDPzs/g0rUrKkpJwDeaisOfiAIsrrl7gJXXy/j8N59jdXlNc4GFUxnQUOZLV2qSbSfZiWBnMpbAYP+QiFf+QABr2+voBNr49Iffw8ff/xiJ4TQyR4fYWFtH8biExWeLONjYQ71YRTqWQn8ypQAm+40kDGbLLNy8jtTQAMpNB5DQPi29eo3V14s43t1XzY1SKSega2pyGkMjzKJrKqOSZxvaeRbwZZFUjhEB6NWVJdXwYKEw7kOULGOmF2tAMAhHO8vA7FnNFR/jGTcaTkgmLhF1ut+peFJrinvZ8PQQZi5PI5wKwZ8I6szGg9byq0X85O/+VvMlEg7qt+qNxKIYHB3D2PS4guTeaBC1Tg1H2UOsbq7hOLePUjmDcvUUQZ8XyRTlHfpQrRXPGZ/cW8z/U0DeQ5Z0n6vz0qijTZ1Sv8smdcxLB/6y+J8BYuavmv8kkKRbO8kAUcMh6OcYyYa/mWFtoIoBNL2AsWUUG9BJ36O3vdx4DaxyQKMrcmb+J/W5DWTm93gd3s8ITLyXtUkEtS4g7DAKB1ryrGQ+r3x//g3nJ3A9CUxuOakMnm/5m+C+87Gd/2aAs4FDhnFY/7CNBibzukYmY7aOfEtpvTsAy4Fgb7N5ewFZA1yZKcf7E4DuBYmtfwxMk6vY7VPneTmg/Twjvlxysj5+/3mmvI2lAeB2DcNC7FkFSlLYh7gH/QtmkqNPz2bMZgPFOQ/4PQLQ/E2yjdrdbZsbdQco2zga3sVrEIA2oif7VHaQLOpukIT2UJhPl9hlzH+2i581pjkBahsvXlfBNDKz4ZQCDGDlGNl5Tp9vOU1rAwHfzjmH+RjY6LKyXbDAnoPXMfzHMCEDZ0Oh4D8J0PC7xqi1ucs+sawPA59tnMmAtjljOM5bUN7JxNiP3dPaYutIQHJ37WiMKAXbzSQ37NHWnoH/Rkh0GdxvZWN7159hcCLa+Z1Wu/XVOeDc1fbmfblvcdx4Tyvm1yt1YXal935kQPeuvW/+m+0x+2VAswHYNmY252zN9NoZjqfNA7sWr3M+N4gPkOTYcKQQvifip8/VWuP/smfnxCKnhEEAWmz2btaIAdf2HbMjtl7NJgpz6gaAtC7/+//qP1UoxiYdtZMM3GTnmS6IGTwDwmwAmerLC9qiNXbq24XlBo3AmCIeXekBA4ZtwfQyK9kJZizYNgOg2Rb+L2enKzvBaLQ6oicVRtfyuQgS2ybQrOVkO/hvtp1FXPgeo9C9k5KHGMemdbISQ4PDMnAEOfg5GmwD33lPN9EJwDltLzL76EQxdcLATS0iIskEjnkYYES0q8lsbCA6T2LnsBhIF+Dnc3CABTglXIEhOj4WKRLD2R9Se4zlbJEnAgCm7WyLSkWCIi7lhD+8n1Xx7TUQZiRsHlhk1QwYv8u2CFwKOXassWhtc+bzs395DVs4vIfp+9hrTDO3DYhzx+aiY/06vSKbS7aBWpTHGMp2QPj/2XqPGMmyLEvsmNbCzd3NtQwXER5apo5IWVkiS7FE97AHQwIckEOxIQYkMOCGoFgQ3Ay44ILcEQS5GIDsKVZ1V3d1VZZIHZmRocO1dhNuWmsz4txn19O6SAccLszs//efuO/dc889V/pXCiAYlrmC2CbS20817EcQOX/4LZuDxxSOVIDebNCGecwFo5Fk9hsNC785Bnw+HpDYHmHr9TWo+bcaILad1yXownupcVK5ED1QqNHknGLbySbQdBhjsMxGyfnBvzUDgawzlf7gfON1THFCw+rm3/w/f+ca5N9sM9vCa1AGg8/B94tEQ18LTo0EdXDZRs4dPr+A383mmcYRnRyOdXAogvDQCBOW0OjYYHOF4fJFUalb5PdWxy7prr6AKbrjIluFAcg2HcsKOrWWHIbzyQzi+3FUyQ5q9RDwBrB8bglTYyNot+oo5k7Rbdfh9VBDsSe6cSysxxTMvf0d/O2v/kaKhpFZxhT4o+NDZPN5cYToHPEgTIdrfWsdtXoTr969h7fffQ/js6O0sihm8sK22dncwP1PPsPHH/4BXqcLIb9h5thgqq9TDiE6OYELN65jenEeoeERzC3Ng3J0sdipMJJYWG5/cxv7GxsYDYRx9eIlKSzI4nKsWM9COAeJEwGxh6itOz0luq0EEoTRtbmNj37zeySPThB0ezE5OobxaFQO3JT/aFG2xGaHJxCEL+wX9vNx/ERkFaQKM+WIyiVzuCoVBXj1+Yx+OOcAtQr9/oBch18n8WMZX7X79PrpcLGQndvuklReS7MnxezIisvni6JRmcplJf2bBWgEYKEuq90i4AqZtXSeySykrvDO9rbIMbAoHwvsHR/FZJ5Th5oMuGKthNWLa3jz3bdEgiM8agqeFTJppONJxPaPcbi7h9OjmLBymbLKIAzvOzw6IhrgdJMT6bQA0O+8/20pSMeAIuc8mdsE4o8OD7G7tYN2o4PoiNHJPYodmU3XBmTLRTR6Lbz//e/hzffeQYB+UA+o5zp4/vAxvvz4Uzz6+jHsNjcatQYWZ+cwOjoigABBpGLVSLtMLs7gtXt3haEkazCbw8d//BM++t3vJZU76PZLSi9fu3z54pkdIbDO/vvBj3+E4UkT/KCOMkGbZy9e4PnzddmTMvkcNrc3UMzncPnqJcxMTwkrhWnZtJ1Xr13G66/dxey5cxK8iMcSIlnw4MFDcbipLzsSGhKAgs5qMZsRYI8OqxQ1K+QEnKWjNTUxJsCnz+vua/07MDE3h1QuL3qe2UJe9hTaGB64OY8YNBDd9XxO7AYBAqYnE4BmUPUknkSpXMXU/CwuXr0imphkgrHttJEMfORTGZGrIKhC6ZfHjx4hk87JnKVdpfNNkJZ2IDoxiosXLwhLlqwRypqQ2cbUZYLWWy82RZOTxZXILO02e0Yr3WHH3vGeFK16496rUtQpHDbSKBLAiSWE5frlp/eF+criYSwMNzs1J0zercMdZIoZYTyuXV8TBnILTQm+BHw+KX7IQpljwSj2trZFh5bZFSxyyjMFWc+1VhPpfBaVdlPSvaW42blzAkxRviQWP5bim+LkF0vY3dwVUOT8+fMYGxsVZmCunIfVbhXbdPnGFdx5+SVZf9SrLrNQZ7WFfDqFJ18/lmJsmaMc7Fan2FnNGopER+H0ebB7vC+avPfevSvXgqWFbOpUdGe3t17gy88+x8bTTUmFp+Y0Ay4ERFj0i+DE2toFvPPOu5idnZEiiUwF57rne8ia293ZQy5TFFvCauxuH1PwbSJHwTT6YDgMi9OKnb1dODxOfOt738Frd9/A2OQ4PyDavqgAyd19/OIXv8CnH30s0jt0unm+494bO44JSMRMA7IGqc1KEIbSLrxXuVyUtpSKBuTnHKUc0dwig6YukVIg8y86PY6hmQjgAtqV/rmGhYqydfzml38nDO7JySmRGyGbkJq5fCYGTpi58vXXX4u9EpIDzF7M/TYSCQurmgz2YxaUC/qkeOvU9KTsAbl0Dr/9ze/RrLcFOCIzk/OYxX9F4qfTEyY/z06RkRFhie8c76LcqSI0FsTP/tnPcPe9e4AXKO1m8b/86/8Vx1vHWIwuYmZ0BjaLU2wo581h8gi2gAMTsxNYPL8kwdqvHn6FLz//EtvPN0Uz/dblmyikcnDbXEgeJpCP5Yxc32gILXsbY4sTqFsbqLQrCI+GZW1x3uUTWZQzZViqHUS8QxjxRaSgJ8F8PbM823yB89cvITQWQaKaxdjSDN794XfQc1hkznTqbbQLDTz74mvsPd1Es8giPASgR3Dj8jVkcnk8evYUU8uzsIUdKNnq+I/+1X+K6JIPjQ6LAxZQpZxB1wJr1YLjjX18/dEXONzah9tBCZMwAsEwAtFhhCYjGJmPIjw7hBkC0SFTt4KAWy3Vlud58flj/PGv/x69Whd+d0iCA5Q0q3fb8I8NYeHqCuYuLcE7GoA7ZIfDDXidQK9BBjWQj2dxtJXAweYBkvETeL1OjI5HERgKYHhyHPOr51BpNUVyifaQ0kPlVBpxytHs7GPjxXMkUgk5/3Hf4txqt7oytyhzQ1m/WqUm5xCuO1vPgkg4LLKB3RZJBiWUigUBVTjvAkNBkeFodqhp2uzvOW3USEZosrBtSeofUH/b5w0aUMFtarAw8M65TLvOLKid/R3ZU0fHTIYJz2J2l9Hb5fmAZzQGOm2U5Ot2UWT2GzPp+vVyXC6CHjZMz0xiYWFOwFCee1lw9eHDx8jl8mhV26il67B2jZ9AHykYDsHDDDinTZjjbr9XivQtnl+RQp8Whx3ekF/Ogzy7Zlk4eIN1Ep7Lfpg4SiDKgE4gLOtTJenoD8p+4wtIMWGub5EbsAPukBezyzP44Offh3d+SNjCqLeRjsUR24vj+YNnWP/6OQqpAoJOH0bCw6hyb6sakgqL9K1cXsPQ2CjyNVMI2dLrIpdKSw0CFhOmTFOxmJMCpcOhYQSHDaGlnCtKQMsfGMLE5DQ8fhdEjAMAACAASURBVL/YvXyuiHTmVLT/CepSy5/v55nP6faK9CHBP+pDd3g+rNRFgoTZAC6rG5FQVPaEmRnWb3EKAD00Ecb08jT8wz54xsMAywp1gNJBFr/8xV8L4zocMlmaXK821kIZiUgwdWx6XOx109JEvpKXTI1ur4ZS5RTVcka0vgMBrxDHTGE/AzyqRIJhDTeFuGLAuqaw71okhrGgZ1931ehDk1hjSGL85peCXAp8KTbAjEz1mRUoVaai8clMrR8l8LAPlUFqQLp/XBRQgbszAKZfZG4QJNI2iR9tMf7cIDglAGcfTBRfo69Ry/lmZGoM4KYkKcVmFNwRALtpgF0p/Ee2JnW9+wCaBOb7kg4kGPF6+lkF2BTM0ufV7GquhzOQinIRLlN/SHEcAqECLPWfS0F/9SeZSa7jwXuSvKGg1SDuo2OnQLiC22yrjpd8vg+cmSCX0Vfmdfg5+hV8r2JJ+mz6vGwHM7gFc2iYotkmw8EhNRq0PQLqN4z2Npnb0o/9mmD0v/i6KZLZk8xlBb6V6c7r05bJdW3faDDzfkpmE6yHxMZ+EU2dY2Rm8/+Kxdi1iKnqFvc1pI0OuiGK8v2CMfU1twV47NdqUhCS9zNYzTdkR35WAWjtR8VIBvtQsUIzFmbu8FrsayXpCZu8n8XN9ylRRJnBChATiWJ/8lvXyOAz6LxRPEdxR8WoZEz+TCZGCbUGuDdESLUPgyCs9FfTqBEooKxYl46NYh38v8y3PntbP0OCj+KTildpcEGxr8H1Pbhu2W63w8yfwXmutkNtlbZf54j2lWKbg1ipvsbrKSbFsVFboffSOWpXXLJf14uBIe0/Wcf9ecXzvLZHJlofa5Ni4QMZIvy/AuB6f15Pn2nQzoiN+Z//u/+yxwtwoKRT+ynag3IAaqzVGBK0JPDL1EtObBWx5uuSLtWPAHDQtJAb0475f5X24P0UBOP1dYAV9NODCI2KDqQCiTpB+QCUxDAbh6H/K7DJjYyLifeRDuoZLR9TuLAnTBiJIHT/sRazDiBTQYn603CHhyJnsgWides1gKXRVWlIEayxaFSejQCOFIQpG41TstxS2cyZNAQ/x4JbasS1zTTEBA7pnBCk1SiHPutQxEgh8Fl5D50AXECykfWjVGdGs2cit7qA+axk9tBh10Vk+sJo4HCSKJPXANP9FOo+MMv2GENr0id4H5nY/dAfQSK9t4CcwZD8LfrZfVkN/p/Pxp/aPwp+Mt1NNOZGRuQeZBTxNdWg1tQQfs4YdGNgvzl4mPQdGgO9J5+fG5MUM7EbfVY+Bz/HsVMRd9UeV4CWh2heg6As38d+IUtO+18j/GwnwV3eVwFzsjD53Ar+q3PAvuKzaICGoAz7me/Xg49ZvAY0lszXTudMBoft5qGBGphMc2P1eVa8JkjIOUgwkJvc2NiErIVMhmwTRtq7ojHr85GdSQazYZXwb4L/mWxe+l3nFftco8t8XgJe7Ac+J/uJn2G/st2yYXR7ZlN1exAKhuHxhkW3EDY/ItFZeIMTKJQpE1HEyOgEIkwDZSCJzosdqBVbAj43ihUBn9PHCalQ36510G0wJcgnBd4mJ8dgtXRQLGTR7VQxORHFcDgEksJPk6d4+vQpDg738cknn0h/EPikQ1SplnBwsC/jUWvXJc2U7EYCfGT5/fQv/wlWVi+IbAfnVqfeFICGTvPW83Up1sUCMl5Gxe0uYWSy6BfX3fz5ZVwnU+3yGtz+AEbGR2FzMEuB7Mw2CqkUGqUKGsUiPBY7Liwvi0YoA1Tb25vC7Ds8jaPV7QnQkSsUxfmgzILf7RWmprXdRZ2a5XYXrN0OLl24hNu3b+Px06fCcul0LbC5ncKaLDHrgfbIYwIufP42U1dTGbQp1dJsYGFuXgoDXr91ExfOrwlgw7VGRiJZK2TXiVajyIzU+5kZDkQjwwhRjgUOYfB4HG5kcgVkCnlx/FmQhsA5C87IYanXFYkJMqvJBqTUBQHkw4MDhAJ+YUTu7+/j+OgIVptNPmt321FvNXDtzi28cvdVARb5LLze6UkcR3v7yCezoumbPI6JtrWskXBYDubUReQG2uh0cXh8hJmFBXzw/R9i5fxa/5Bik4JYLGxGYJLMRK/LJwx3jv3u/o4UzbGyErsVmFmaw1vf/hbmzk1JsKRUaKBXbSBxeIg//sPvRUqhUW2jlC/i/MoqVs+vYGNrHfF0AvVuEzPL83j5zddx+fo1BCZcqKY7SCdOETs8wtHuAUqZgjD9G5W6pOQvLs73A7k2AYmXV1fwk5//DL7oEMXSpR94EOZc5zfHyBzo2tje2RTgeWZ+VoKqDPKQQfvqqy/LWmBRvXbZMMg4zoeHR9h8vim63mFvENaOxQRaAkGRzWB/PN96BqfXA1/Qg7HJMUxEyXzzwetigcAmyqUq0nkCnnaxESwiubu/D7vVjvnZGZxfWRHAmuAbAWraGQIS1EOVIp12G/YOjkRC5tzKKu68+oqAhBSIpw3lsxGAzmYyqBXLUgSQGsxy3rDY5GdkeFgyBggA0h8M+r24cuWSFCUlC0jAzpixtUw55pqhHrhbMpmIFTiNzWwyeBMT3XjqqJPNe/78ClZXL0hbuD9trm8Ic51s6rGRUawun8fY6Diyubyk3dc7TcwuzWN5bUlY2IUy2aVFkTOhPqaFTk6xinQ8ha/vP0ClUMbk6IQ5N1TKMvf2To4kK4LMW38wLDrmM5NTiMeOBbCx9HoyXwmWEhBngGht7TxCQ2GTDZDLSBYBgwHB4RDeeOMN3H75toCUDPx0mx0c7O3j6cNHaFXayMYLsLRsIsWijs7k1BTGZyaQzGXgDHhw+9VbWLm4DJvTgkIujVQyhvUXz/Dwy6+w83xLtE0vXb4ia5H7Jm1YMpnCjdu3RH9fUvBrddk7GNTQehkcz1qlKfIkDITxrMV9slqvIplOweKwCPDRtVsFwHjj7TcxOTsNAuRtSqLBKkVrCcoTfP7d734n+x33WWa4CRDXbEkB2vfeex9uL8+sJl2b7D9KnxwfHMr8IpHCSBd0Rc/eH/JLwPLchRUsXVzB4oVzsAcdkt0g3zweVXuopPJYf/wcz5++EGmdH3zvB5iZmhEdaAbYfvnLX0rRSe6jlNrhPhoOGskdzllKEFy6chEOtxPHsRPZn+bPzUtggXrfX3x2XzTHp6fmRQef+444jx63SA84mQpJuY9QCFMz0zLuO4c7OC2cip6y3WPDj3/yQwlSMHjzf/8ff43D7QNEA2MYCkSkEBmlSajjXKwV0bWzrkdTghhttCVoyDVDDVtKz7x852Vh7PP5GJgsnBZFi31yekKkI+q9mkhY1Do1VFsmPZtnMI/dKwzQWqqEieEJzE/Mol5h9p1LisNx3zlOHGN4egxtB1Ds1DGxMI2lqxdkfyObtNfsSjG208MYyskcsvE4JsfGRJLq6uWrODo5xkeff4LQ+DB6PiC6PIl/8h//U0xcGBZQkBwVHll6RSB9lMb2ky08+MOnEgwieMwsGrvbC++QH7MXljC3No8LL13CyKRbzrnlYguNQll029MHCWQOTvH4468FTB+PjBsn0mpDrlaEazSI1VuXMHVpEaHJUUQmCTIxeAEkDnNolxpo5qrIneSlH588fohsNoPl1SUEh4eEqcvMmbHZKZH0ohY668F47U7U8nnsvGAtjE9Q6Bf741lMiiQ7PWKrmKVDhjGLBoqEUqEoGS4MSlMLmGuO4Fm+VDDMJxvg8rpkH8+XclJE1WGxG31mnutcBuChdAjZgASYhsLMHmTqN2uSePpnbUqduYWJX2vWxFci+PyDn/wYKytL8EWGUC0W8eDBA/z6V7+S8x73Hfo0PLsTcOEZYCgUEFB8NDIkBfZMWrZXdON3d/elKK21Y0Mt10Qlb4om8vwrwfXhsBQfZG0JZlCxNgfZ3QxmMbjs9ruFce12OiUg9+irrxE7Sch6ZTCY62psdEyek2uU+xyDQR6PFzaLHQF/SABqnnHalg5Gp0dx7dXruPeD9yTQAx/TM2kfgMpJGl9/9jU++s0fsfN0A41yE8PBCNoEexxOYTpT3sc3FJKsK/5ker/s6+0mUsdxdAi21huoVkqyL1EairaMYF+70kCrwQJ+9C9CUgjTYjHyjmL/WjU5nzNLgQQBBgqZSUX7QUY8i3sTgI6fJKSeQrVAQNeDkIdkINa2iIg0GyXiXCEPJubH4B8NIjI2JGuCQXRmF3/8pz/g0y8+l0Ao/Rf6uLQjJF45vG4Mj4/C5Xei02silU9Jhlh4xIdK+RTZYgroNsUW0G839W76NZH6GceGFVwTZjPBZ7K5mbnCzDrOUQUV1X+yO8wZgr4t9xT1XxWAoV0S0pHTMATZZiVq8T0KdDI4rMxMZSUrsYnX55wbBLUURNP7SOpR/2sQDFcQlcEhBZ/4vzPma7996sMrIKz4hPq9fF3AQsOPOAOS6ffwDMdrin65zwDRivXQlxRCTV8CRIFiJZkpaKakQSUgce/WPpXnd5l+U4CYj2uAXtMW9duViSoFa/tYAt/HlitGYfrTBBP4xetqe/i79s8gwEu8hP4e26cSnAp2aZaoymAoUGikI0y7CSRL/7cNA5l4Ftthgg92YdjTVmitMQJxMsac131QkhmlXM+DQCfbzfvxGgbTMtnRJJApGMhn1KzuM5DS8BTlS7AKu2Fca/9R/k4DCfw/64twrvMcqECj4mXaPsHAKLvUJ+Hx/tqXFA/R+atkORmXvgwrf9cAx2DgRNvHLBWet3iGVUxKwXIdPwXZFdzVtcXXWVidX3wmnfs6Tpw7OmcH+0wxKG2Prn3FnxQoNjbDANBKfNXghGB/feCUvxMfFN10Fwu8WkROjUGceq0pf9PGMWuYmXrNVh09BrH781vW3oCsy2A/D9oStpP3HGRlM/ND17/2wyBmp2trMEima00DDWe2pN+Pg8+vuNQgMKzjK7gri3H115pZzwasFtJsH4Dm+2TOM7u51ZZ9TwNNxJM0WKEBF11fg885aON4XbZBbNq//q//854a6kGDQePFN4kebT+9ga9zopWkkF4FgYAfoaD/zEjopBXHsQ8cs9I1D8eiC5ZOy++qn6ug4KBx1Q4XVpzPd+bUKGA9aJz4UMog1dQSjQbwNTV0fA+fRRcA26YpCizCIQxXn18i+WyjGAOLRYpXhQiYOk30uM3NjkAQCy2xiGC7JY41GXcEXLX4nRTXYMkpAvo2ExVSejv7WpinLaNLrNXbdXNTcFcNoAEeDeOU4DHbzWvx/boZ6cRWYNZEb4wGMw9Z2jfsT7LqVI9YQLla5Qxk1cWui1QNocqdKCuN7dFNgIaYDBqVjNAJH/T5z1hs/B9Zm3oQYDs45nRswhHDcOQ9eH/OD76PhyeOBftUAVGdpyphoREh1QzSyLCyg02AoCVOn/adLhLOMw2c8He+zr7mJqYFOE2xNlM9mMaQYBrbxwO+6Lj2U384n/mlc5TX0WirRpM0LUWNKvuQa4KAu2o7qxyJpjfxGiqrIptNk+NOpjXEISBbj+l3ZLJwg+RcZESb2r+sKs70YjqyZMOOjo4JcyCdzsoBb2QkKm0mQKNRKW0T+5P9oRFUw/iuCZDP97Ld4lRSc7xtDgk8yERHxxAeGkWl1kW9aYHLPwp/eAKtrgseXwQWhwfdDqOlLjnEDwe9qOc7iO0fwdakHmoG6YMT0XllsT2C6EyTvnD5kji4lUYZmUwSoYAXi+dmEfRbUTqtC/M5lkgI6Pjk+TMB2nm4vnnrBmqVMmLHh2g1a8jmMwIskJnKA/DQ2DDe+f4HRuIgMixFe6ydHlInJ8I+efTlQzz44r6kVFNLkeCzDQaoYb9ff+k2Xn3nLkLRITg8XkxOR5DLM+Bl9JuLmbQwdUH9zZMEuCZYHItFEzlXvD4f0uWCFP1JpjJy0ClVGuKcsfCa1+0WqQlxUqoVhIMBDAWHZBy4RjgmnA9kJZWbdWQreXTsVmFCMm2SzgCdi1IuK8D67Rs38Z1vvY/Lly9jmJrA1PtOJLHxfEMAXrJg+XP9+XOZ4wQ7y9UKmCbFNURbMhQKCxObab2VShXJTFaKMnqCQWRyOUQnx1Hr2yaC+izEMzYaxVAgjJP9Q2FykiVD3dpkMo5UJgmLHaJvzJCfzWEVxvC9d98U+QHOf4KzudM0UvEEkuIklYRNSjkI2iSyKqTwJlN36zVUanVps8vjxV/+u3+FixcvC2OyXWviwf0HYldOqW29vU+0BYvzC2h024ifJtFlBlC3LSm6l29dxdqVy+LQcuOl9EQlk0fs4AjxgxMcbe+iliviYPdA5tCNW9fxyZdf4Og0hiu3r+DKnRtYXFvGyNSQgFblfEOkOw72DpE8TqBZriF5kEDsMCYMdY/HJcAm+41rbHp2Hj/+2c8RmhkWpuf+0bHoCHOf2trYRLlUgEW04xpI57JIZk5hcTslqErW5ne/+20JNhCAZoAITaMLurm5LSnM2WQau892kD5OYWRoWMBQS5cRcKukBz/beobw2BBeuvsSFpcXMDwSgsflQDHLYnppnFKPmoU0+zI8iZMENjY2xYYuzC1K4Ij279EjAtAFzC3OYmpu2hRejIRRq9exd3CA+199JeAC2ZJkqxNIoZ3insDgCNPAGawggMkv2mCuHzlPhCPyOdE4zGcFaFmYn8fc9IzomfJ9BETJ0s8VsghEwvD5/SK/Qwa0veeAz+mRYmyir9eGFDZitsDewb7s9wQ/CQocHOyJ1qfb7hRAeXJqQgB7StBs7e6h3bFg+cIa7rz0kowhi/FRo5CZGwTGqXPptNqQTqbx2UefwdLuIeDxCjBP0L3WaaHMYEs2I+uONnxlaRkTo1GR/KCUgRa9JOjINepy2HBucV7kT5g9sLWzhaPTY0lDJ4DIImJLS8u4dfM2JscJqrQEbK2Uygh4Q9hfP0Kz3jHFtVgbwWqTwq1jU5PCDupYu3j3e9/C4vIiWp0G8oVTHB/tY3v9GTY3NrD1ZF2CbePjk5idmZNzwcaLTWHpvvzyq6IDz6/k6akEVaoN1tvonwdzWeMkW+wI+UKYik7A0jEpvWnWKHBwo7PD5nNi4cISvvuD72FyeloYlJKtkstL4VoWNiUYz7lSq5oU9rmFRRwcHYtm9O2XXxJgb35xXhjMnVpD6gbIvNrak/XL4ES3BUnnJwBVr1WkmNjMuTlcuXMNwYkhOMNGPiqfK8BGTY5OFyfbexIQO9k/wt/88m9xYek8Xn35NZEA+fyz+/jdh78TBrbF4cTSyjnRxSZDnMAF+3xvexutRg1ef1DOFHnKM9ldAoaR7cw9mVlwZGUzsPzoyWORuxmNRkXyKuANI5FISmFfFgel1AHPdKfppGTDUIKA5yBeu96owWMj89MpxdaYcj86Mgmrw4lGuyEsVp7HCM6XCnkBBiNDprjqxsYGnm+sY4XMfksPAf7f6RQpHwaKe9StLRXRaZnCZDwjk7VOcC2bY40Jm2RgzLKgYseKsaFRseMsUMf5z6Jkh/ETpIs5uAI+WD12yUBhsJhrgfspJayiQ6MiZZNLZdCs1DAzOikB0UDQh1qzjv3jAxQbRbgiPlx75SpuvvUK1m5ehHuI1HUyNYBeqY2D7V3E9k/w2e8+w/PHz9AuGxBDsuF6HYQnRvDej76HO2+9CmeQ56QKDnZ3UM3kkT48QY3SJadFPHu4Bb8rgNmpacnGKjeqqFmb8IyFcOGla1i4voq5C9My7yihH98/FRAdDLw0gfjesQTXCMBznwsPBQUkpIQQJY54/uHYMFOIATWea8haYvD06dPHOIkdiZzDzNS0FBnkOYVzZ+vFOvwenwAT9EEk4yiTkeJsBFOFEBEKspybSJIR+DPEkKLI93EMhYlKQAlt+N1BOXew7kOKNTfsDOR4Ye2wyG5XglsCsNitIgHmHwqg0qhiYmYC/8G/+OdiT5xSJLrHgzJyqRR+++u/x2e//wjtSk3aIyxCyr/VyijksghHQpiZnsbiuXNSZJLn/1yhhP39QyRPU2K7uzWC7CFk06diG9lHtC/R8SicPgY3/JiYn4I36EelURE7TtkAyoBIwd9yS4oqc0/l9Qn080xBWRtmysRP4mgygOgfwySLfbq8CIdG4Ha6kc1n0ew14I54MTo7hh/+5Y8RmYkCxG4ZoCIiWG/jy9/+AX/3b3+NracbQq6wWwgYGckrj9Mn/qOT8gpBvymG7HRIdhDXPm012eBWOR125RyRzfGs2BHWsochVAslCYxuKgNDHEfu3/RPSKIKDgXxrW+/h3fefxdDDPBS7o/p+M2W1CDIJVPY29zG+pMXOI0lJUhJ+8brcA8iQSAyNoyh8WH4hoIYn5+SjCF+M7OIe+zzjedY39wQmRnul2RYc5oTnGMtDfocJBPYrG2ksiYjyh20o9kpokG9dpEHYPYnwXRDwqIPQpBeMzpJvCFgQt+WG7X4LS3NQv5G15ftpj0Uf7AveaEgVYca733Qi3aRX4oV/LnfpvjBIKagwAlf430UBBsEkRRM5E/6Rgpo0s9kXykYJtfqvy4gWJ9INiizoZgKryPj2cc8VMqSILyQhuhfe4zesOIvSraT7IB+9rP60IPg3CCDUp9r0Cfk77K2KXlXNXro2me0EQoeapt47UGWrPrpCmppvzFYrL6Ugmpm7Axbm1+SBVetypipL6wMS8U4jISlVdqljF31uyl5pNKqhvltAHvN1FaAdRCYHGTzSuZhX6ZgELTk9RUwlwzBvh+s46MECs3UFyyoT5rTZxOAu2PWj+I5yvBVoPLsPmKPjZTKGZu325L1JYBiv+6TSj40Gn2pla6RRdFvBTdVWo6AqwLM2seK9ymArsRDBfYN8fMbpqw+F+ctvzRgw/mu8jA6v/k5BcYHAzKDa0bn8CDmp4EMBUMFvO5rDg/OHQWnDbZmZHGVeKi4igK9Qrhot/rFq7ktUYKC84USLGY/MhrZDHoZg86sNmaU8Byta/n/DyhnO3hv/uQz04cffF6dA5Q/5P91vNW+cNyVoKu42SBRUeeiEir4vDq2OtZyVs3n5do6NrymwWtM4IyEY9HT7/enzj+aIw0gKKBOn5pyke1uV3xhZoHX+tI7g+NrbIfJQtC+VjurgQRKB4vd+R//q/+sp4ZSAWi+mROHDWDDuRkoy9McFFiVnWnDEO1Ibi5qrNWIK/OYABWBBGUR8eHPdIL7USM1OuxAXlcjJuxcOps6iTQKNtjZGvXQiCbbrm2QDnY45H7awTq5+R4BbJleRPZcP5WMleo1dUONk6SmwgwcaQx0ECT6zc21VRcAiQc19o1KMqBnGGva4TQcshERTKJMRM0A/G6v/4yergtdI1Jsn4K1unDVmOuGp4ZNDZ5Gv7gx8Hem/yoAzs+S3asFEmmwacR1o1LDopOV19YFT1CB9xR9tr4GN9OEZSMiI6fPoOI1+Vw8DLPf+LtsChZj9NlO0aWx2VFrmg2B0XL2rS4mNXR8L8ee1+EGquC9Rsg0cKFgvRpC3lMZyBph5GsaTOG9dEPXTY73UCawzj8D8hkdbd6TByIy0vhFQET7RDc4jfxpu3Rd8d76mo6XRkZ5X85xtlkYWFzc/cgfn3fwm6/puuIYcSyM01A+W5N6fbaV7aBTzi8+G/tXDZJ+lm0jkKPtIPuVz68pM2qoyIYdZK/zmgKiuk2Ukkxaj9uLoUgUNgfTLC1oduxw+0cRHJnG+Pg8Gm0eHtsIBSPwuH0C9pRTBdRyZRSTp4jv7MNSbaLHat+NJqr1hsgw3Hv3bQGTUoUUcUSMjY9gZNiFbKqM/GlWmJEdVnO39XCSiCOXMwUkr16+JCkuZDdWykWcxA6loFwyk5QD8+1X7+Ded7+FpZUVKXKXSaWl8CDBToIKBAb/+OEfhfVCeRCmKxG0Yso9gf6f/MVPsHJ1TZwtgloOtw3lqgkMUeahTK3TeBL1QgmfffSJOIVsD/uLjGqmyQ9PjMlhHVaHFL4jm4gMHz4/o9+xo0N4KWfgdGFxYc5kUrB4GjWauxDAJXEax07sCDtHB1L8iAd+OjGRUBB+nw/ZZApzE1P4y5/+DK++/Aosbjc61aqwFDc3tvHpR5+KzMfMxKQUfCMww7lYrBQAq13STLlhsPgLHWCyoVs1UwyzQicqEBDHjkxWFlOjLAx1hzkG1HWMBEPCmo0fHiN2FMPI8BBGhqMolrKSjol+inW1WRVW+it3X8MPf/hDAU9oN8nYTJKlHTvFacwA0JRncZNC3zXFFI2jFZa0T84bOnUOpxvf/e4HuHHrtszno/0j/PH3f5JnYz+WskU0y3VMjo0L4yyVz6LnsMHNAlAhv7BZF5aXEAz5BZSkU05nzWgyZpE+OUH6OIndzQ0MjUZFgoXzr+e24dW3XsPVO9cRHB1CMBowRRaTSdGYZDHI+GECmURKNEnJPKLECJlO7N9wMCQHo3PLqyIRw/RhOrR7e4cCDnGe7mxsCAAd8LrQtVLyo4LYaQJtWw8Whw3D0WG8ce91kQRg0MNqtaHTbKJcrBhAP1eQInTrD5+jXW5hZmIWsxNzUrSNFeJb1AFtV7C4tiSFzMYmRmFzWWBpt5FJpXC8f4jD3QN5JrICKFHDPt3fPRQGPQsYEfwmQ/ngcE/Y2WOTUZEXIJhJyRYGC2hD1je3sLu9bWonDEexuroK0qsoJ8DrExxgFhFtOgue8bocT86/4+OY2MxULCHSIQRRCeJHR0YltZxFvRigaPW6WL60KjrT/uEQ4okEjgjoHiRRL9ZgqXUQ9AYwQlao3Y1y0RRC7Nmt6Fp6wmrfP9pHB01MT0+JvjkBP96b79vZPsThQQxWmws3btwU4Of4+AhDkQAmxkdwcLiL+PGRFC1hX5FBQQDEZzd7You1HsIhVDttxBJxYbpyX4lGRjExNi6sOcq3MGjLNHvaaGp0260WaQf3dTKgN3e3cZpNwsJASqclADSZC9zzCexzr5XDYLuDyYlZNCtdnBzFpPAlwUuOIfWxj7pMuQAAIABJREFUV86vCsuHwa1X3ngF0YkoiuU8Mtk40imyBeNSlDGdSCERSwrzkjqtlCXhmFAzOxodk/2SQU72EYNMjVYDbmqBUouy0xT9WgKsLM61PHsOvj7jLJfPo2e3oNprwuZ14JV7r+HlN17FzOI5ARVoWymd0SzWJKuCvxt2VgfpFMGrCBrNtuhqv/nee7h15ya8Iy7BcCrZHIqFvABWsYNjPLj/EMexBCKhYYxHp0Q3l+uRmuyUHlm6tILIzKiAogTsmB0jch2Vmth3psgzcEfJpP3dAwGpXHa3BOLI2KRNvHbrphTqJPtfzkx2q+yd2WQC6eQpSpUavvzyKzx58gwh35CAxCwAxjEje4nvr7VqyOTSmJ6fETA7xGwid0DsOIPNrKfkYKokunjx7DkePnmIybEpCdCweC5tB88NzObiN+0rwTSPPyDyL3Qm6JDyDFzJlyV9395nnhHUfvjsMbou4NLNKxJ4HRmPihYggxmnh8d4+uXX2Hj8QvbOSCiCcyvL6Ngs2NjcRKFMuYw2Fufm0Wu2JbOHZ8CpsXGpHZDMpHEUP8Jh7ESyTxgoJkBKDWlxTmHDaJhBUI/0N9d6KVtAxG/0dJnC7w8H0bN1kMglkK+WRI99YW0ZkwtTAqBZ7RaR/qIeH+cLC4HGD0+ROj4VFj03VGZmcT+2eF2YXl7E7TdehcPnMqBn7AR+mxNBhxvlZAZHO4d4/nhfxmtyKgpfyAOLs4d8qwznsBe33n0dL797F54RG/JlIJXMiq0d8QRhYx3AQgWnByb4yOtTFoznImY70segTATXLes7kGBABqic/y1dPPz6Eb568CWKBcoTdRAJD0v2JIM5tCvxwxgcLJhOJTD6WZS66PtGSsIIhAKwOh0SmCPcwzMjQT6ym2qVkqxZuknUO2XGKwua8pxHFq4QIhptOLpOkRIigcfjdqJRrYrN9fjdaHSamF9Zwpvvv42x6QkBkq0BL+rZrJwxvvj4c5FTYTDZ2U9tp99CO0RmNwP083NzmF9YEEkdOXNyfaezOD6JoUzt7rpN7CkBmDKzsdKnIm1B5nN4OCyyXqMTo/APhyW4TVvYou54tSrM8HqpiVw6i3yp3C+ca5UMiNWlZTmLPXn4HEf7h7BbPJibmUMkMAyvl0UjPcLUzldy6Ng7KHeb+Pf+xb+PpTvnTa2QTlMyzniu+lCA9o/RLFfRa1mkCHKr2ZV+9dm8Iq3jC4dkr2SgivJDZBeTzUtSCoGR4ZEhrF5YEX34ctVka60/XUerWJciqDzb6/lcsoJ7xlcgC/3mrVt4T86552AL+ACvFSDBrVoXXfhMPIWD3T1sPHuB5EkCNhIC+3J7LOpNaRPKvPGcGxmPimY1s0PaIt1mlb7cPzlAMp0U5vnKxQsiQUXpDTLpGQylPNPB4Q6ymQRy+TQyp0k0uxVYvbSoLak9RVIWz0DcD3l2FCk4t+cMUBV2s43yGszYpf/OCoFG81XqjPRlEzm/CUALaPVnRbJYfHAQM6Bfp9nDCricMVv7LMBBfELBOiV/KWFO1xb/r/6fAruKPSjIpM8mgGL/HnpdZaYKOHlWa8owuA2xzIDmClAxHUvsXx+45bmXn1OAahCEVmaiAsDKLlbQS/1nBW/ZPkOWMxnSIjkzoGFtfFoDZnH+qTzIIADJ/ytew7YrEfAbENoAXdoGBTYVeFVwVvuXPzleihVxTqj2rgL8ip/wJ4PEg/3N6w3iSLyejo+CZPypQQoFDQXr6X9WAT4NaijTU4E64w8b7IQkNp0rSqTjNfkeIVg2jLxLpW6KMeq1dfy0H7hXyvVZL+mscCF3etN3PBMNSsMQPBVgus8wl7nWl6MRfKWnkiFmTBX7OQO3+1rk/+gzA1IR0pj+PFSMS2Vg+byDYOkguKrBmMH+VTBW+0mDJINsfMUdFT/S+SCZIv11ouOn/ajjoGRAvj54f5l3XYMR8ovzmV98DsXZBp9F78OfuodSGVCkcdxGClefW3EbnRMkyOgc1+dk3zJwpH0ugHg/eKNjrOuF7VE8Uvt+sN/5rGq/eH22iX3GuaV4Ft+v1+H7JUhEHkXHyLYM9g0JA2rLdH6wnbq2zsiJfQ13BZu1bYMAtGKtiuvJ+lIA+r//L/7D3mBnDxoR3kxAzEDAbP59mQ59COqEEXgkw1IboMZGJj+jUiVT3E2BZDr/arAULNWJywYSTNNUCl2kGvGShTZgfHXAdAJr5+jE04ibMqm1k9VA8/4EoCXC53HJ8/HwplEAEy0wGsx0CKUwW1/+wWI1BoEadgoK8qcaQ28/Gin3YESPEpZ9WQtZkA0D8FOPS9uvEQwFomWC9nWM+J7B6Aj/1gnF90kb+9InuiFz82GkQq/Hn7yeSlIYXe7mmW6Q3o/X0sXI/3H86dzxegQy2Q6R0GCUmxOXqQhut4yr6lMTMNN+l2v1iyzqBJWF19ePJsNFNzmdi3wGzkXeU9nw/CzvqwZfAX7dHOmwcy4pa1nnID/DhcjnIAitALvqHqsx00WrGyLbwudmH2j7WHiE/cd7cC6rJpYaVG2TziG+T3WVFIRm/2rKCu8tTOJ+4T++X8eT/2e7Oda8no6xRt608KfIvvQLCagBNM6E1xReq1TOUrF0zWgUXtORuQb4bAR16HjwfeyPb/rUHDQ00MQ2cf5wXA0A74DNakcgGIHXP4Ruz4562wGrw4+JmRWcW74koPRpMg+Xk+xpH1q1DqpplqVvIxc/RXLvEN6eTZxTSiSUa3UsLJ3DvfffRr1VR8fSxfgkq8mbqsMEMwmCEOBgmh8Z4ZQM4DOxnS63E5YOK2VbUS0WkM2lBNilE//bD/9BDsrf//GPMDM3y1rDMteKuRLyHNdcQZwa6h0z/YbFwqi7SUmAR4+eCMjx5jtv4+qta5LSydTpdrsnxW/YdzFWfC8UhbVbLVB7dh2He/viJNImsuAh9fHOXVjF4gr7ZxVjE5OiVc/xJEhJ9vJXn3+G02RcgOHXX3kVly9dkmAYmXqcT1w7D589wtfPnuAgfoTIRBTj0xOSbjkeHRVwntXUm6UaXnvpZbz2yusSBHv06BE+//y+ABNkJVu7PdHadtqt0qei617MUQRKioERcBf72jJFX3wutwB7DmoK+v04TacFwCUQzUMwQQ/afFvXAjeRkVZH0t0JtoaDfimq1+w2RCe3Y+kIaNnsdlDvtrB8fhXvvfee9Cl1UzkXEgQMjuKwd4GwLyDXZZCP7aG+bZXpbh4XqHFYY4CJwImA9ku4du2GZH6cHJ1g/dlz1Bkk6PYEjKX8C+0HGUflegXB0YhUbLd6XBgaHcbU3Kwwd6gZzMNcPp1B/OBIGMzpRBynh3GkkwnYXW7RniSTOjgSFumNqzcvwx3yweVzn2lJWmEXFvLR7jHSiSTcBJpgFZkVagMTjKIUAYu5rV64iEtXrsrcaLa6wmLkXBcAemtTdGt7aBiwsdtBMnsq4A1lLOYWFqQo4a2bN01QlDIvfYeCTFT29yd//EQKMIU8QUxFpzE2NAZbzwo6nRJ0cNtw8cZFXL5xSdKYGTHqVOtIxmOIH58gcRLHwf6RZCqwEFg4QNmBHLa2tkSrk2n/ZCaKDbV0BYBmAbmJ6QlpM+c5n4fr7sGDr6WwIqWBKJ9BQCXFOZVKCWjKOcWgC53wW7duCWjFYoRkRTM9//mTpzIPyMal0+r3+sRJJjOcqdz+oRDe+953cPudVwDW3WkA6XgOsc1jPP/qGR5++qWst5W5JYwNj545cWQmF6ol7Mf3cZKMYWgkhJdfe1lkPoR50zNa6PlsEV8/eIL15xuYm54Tu7ix+QLhsB/RsREkEidyEMwV8rIPkZXPwpFBr0dsdOI0KXzlo5O49IPbbZxvSoERUJ+ZnBFHU0D2ipGZMja/jVA4YKTP2m3s7G6hWqfUUATM7iIAQSCfJAEGaKgbLo6ow4Hl5QuM2kn7CUgzGN0hqORwSNFNycxptXHp0pqsxUI5j1Q2IXa0Vi2i3agjny3g6OBYiqbae1ZcvHBJ0rlZ7JPa0BcuXJR9gnMgX8yhUq9K+jhtF4MSPAPIucnpluJfBP+51xLkIhuQQcVyq4bvff8DrF25iLm5BSkIzbVAAJmMwnQqJfrlhtzgx+HxMcrlmtguAidvvfM2Xn7tVXj8dpoM5AtZNGpVYcwf7xziww//gKPjEwF0ZyfnBXwhuBwZGpI1NHNuBr7RME5SJ0hlUwKWEKQJ+fyoF8s43NmXwBgDlWRTsy8p50AQiOxkyitxr6AkDtciGaJ8fu5FxQJZ8iQB1PHZp5/jo48+wdzMIqIM5NL2Dg/LeO3u7wpQSAbk2lUjocTzl9PFlHuLFOTNZFLIplPIZdJSZJUFeQlunT9/QRgp6xtbcha/efsWZmdnpfAcAU4Cfc1OF6l0XopCEkSv5kqolSoo5wsCcBK0S+aSGJ+fwPs/eB8Xb12DZ5i6DaQ8sTIysPdsH1/+6TN88fF91Kt1LC+tCqM6fhqXeXd0dIiRcAhOh00K0jIIG/SYDEOucTJfT3MZlBpVOSNwvjKwwgwOgozcN5mlJGd0am+22nBbHWJHuLaoDR6OBLC1vy0BI4ffKXbMywJqE2OmuKzLgFUMbNG2+BxBNKp1w/RtNE1RcZJsWHDQ7xUAdYTBF84vrit/UOo5MAh5uHWA492EAJJ+vxtOr0MKdVYtTUTPTeJ7P/8Rll9ZJuEXmXxF1pm1ZYW12YWzbYe7Z5XgO3VsDw6O8MWXn5vUXgd1TG0CLnC8rl27IhrI1Lk34IkV6+ubePT4AU4Tx3KGZ2Cc7WeglLqyNc7/bk+yNQYJPWTTSvCqVDJOKvdLnlnaDHgZwg9BeGbbCdPRYvwWnoEo8TIzOy8MfhbAZeApKdk7VbH9Aa9H9rFWuyHBJa5vyufcee0lTC/OicwWpYK4TmnHKAO0/fiFBBTILhMQhOnODLbUzL0pr8L6CSzmKQBczUgfZrN5VIpVFLN1YexS75pnF9oZSpmwBgVtFuVgvCEffJT0CDBr0C2FZfWcXs5VxT41GpQr7CIYDOHq1au4dGFNxuDoIIZHDx7hNJ6Fnzr5do+kaxPoJ/OREgRcA/F8Gq+88xpuvnYbVo+Ry+Pa/uyjj/HswSMc7x6KjSMtmG2kdBof0Of0SpDJ7aV+dVgk6hiYZZvYRnOWtUh21fU7NzC6OCM2IB2PYePZOnYev8CzB0/k3C4a4D3KJBrN0w5T7Z0O0c1/8+17EkS0ej39gp55qSNgqbak2CGD/NxPTxMp0YbWbEi+mUFfan1TI5wFo8lMFwBafJaarD9Kt0QnxrF68TzOr61JTQeEKFVgcOJmpYWj2D52dtfx7NljbG2/QL1Vhjdog4XG9EzX2QQ3VEpjZGhEzmdiL1mgsdeVTAPKf4o/zCI2fVDS+K1m3pIcx/4gMMfP8poC6lgNw5Z/K1NYs6HV71Nwl9dX/32QtamAjBKkFFdQ/+jsXn1t2kHfjO+lX8dx5ZejD1hzTajvp2CyAlpC5OjLb2pmOe8lzMh+8Tr+PYjjGBZi7yz7WUFWJeTxs/p8CqyqT6j4Ca9H/1aZnLym9g2fg5/jmPB9bJ8Qy/rgsLKNFevRMeT/BYA6a6/JFv5HY9R/TYFIxWsUWFTGs8kq/0bfV0HbwaCAgvPKalZMS8dIwTEFJ9XXVyBSn5n3Ul9fP6MgumIlCtwPAql8TW3NIL7A55caWqzjScJcwwQX9L16Db0XAWgJSggT9xupFQZeB8Fejq/gTTQvlEz9M41tBbh1DvOn4k/aBzo2ijkpEKnzWHEq/q3zSDELBW8VeD0DYPsFM78BKE3GwiBQy981AMH3KVbB9ymgr7iQtlv7S+fIIGDOa7CPeU0JxvWxFGXSiz/Lkq0DhSO1b3X9KN6hfaMgr85Fw4w2ASGd+1zLgj/0gWyZ33VDttR5p31OPEDnmAYbBgFuXee6thUEVzCXPwcBbMXGNOhiVA5MkVJ+Vuesgsk8yw4C4zoe2qZv5sk3QL3ek/sMJe40eDaIw+r48D2DY6w4sc5Dy3/7L/+5MKB1wmunaUcrSKwTW8FM836LANBE0PUhtYAe3yeAmWzs31SI1OJsatAVRNUoBDtQpRP4Gq+r6f468dlejaypQdaHV6CQA8D3aRqBdvJgegufjaLy/Ayj9zKB2v20x/5Gwci/gINlMoQY3TeaTqw0zOszwquTU/WJ2ZZwKChtNJupTdhzuqEIiNpnM1CzSxfAYIRjEOwbNHQ6iXRB6uLi32y/DjCZBBLh6Ee39Bp8XQsBGqD/G2CR/aCpKXxWNR6Di1hBal6bBymypMg6JBOeY2g2pZawN3mtM8Pe+aaiJj/LhceUTzqTvKY+uxol3eh0ompfcm4ouGsY3CYizHGls8IDu6Twplk1unxWdFHHhgdsOl1sG9+jB3HdUHlfncM6DzXAIAEDp1PYQ3ofHhTZDjU4uhi1jboOzAHKpDqoEdWx0gMMr6HguRpPnb8qM6IbKMed/2N79LCqBpz9OXiI0RQ2fobrQiOlmjLFseYBViO0fG7+rWuU8+XPI2I67+gUGuPrFj01tycAJ9OY3SE43GGUqh14/cNYXr0Oty+Co0MWzSHTc0i+y+k8KukC6pkCcrEkLNW2SAWwcBjB1fOUNnjlFmC3IDgSxOS0G7U6UC4VhfVFNlq2kBWdSLJ+pxfmMDE9KQdYHqjJOOwyxalSRqNeQ71aFibRhx9+iJPEiciqKDOeh3WCf+w//u/y5atYWlgSNlK33RXtV6abPnv2TEBo9uWFixeF7ULwngwbYe+UisLCoQ4bQQACugSUW7U6vA6XtCmTSMNmd2BubQVXb97C9es3MTE5eZa6ImnyZG0f7EsxxNjJCSKBED74zgcIB6nZ3ZX1F0vEcJpLCXM3FI3g0rVLWFg5h+FoWIC2WqyG3/3mH/Dr/+dv4HV4cPv6DVTLNTz8+rEEUFp1My9DLOY2bmRahMHQqAkTk2ApwQoymvkzOhyV5yZLl2wipkmnCzkk0imcnCYE9GlbDHNC7LSFQYAuGuWqgPHlfAmjQ0OYmJiEw+VAh4y1TBLrW9QwrqPebgmT+N69e5hbmEUhV8TTxw/x6MsHKGVymBwZR3RoWK4pqd5dk40jDFnqI7o9JhghhXaYXWKRsRkbGZNxKGTywij0ON1wWGzwuU3RHLLKKF1C6Yqh6Ah6DqsUxLt09Yow8USnV7Sn49hYX8f+1o4U2BNWU9+5IQhOCY9gJIy779zDy6+/DE/QpHQre6VeqQs7NHeaFwCGgIxocvZ6AqI++uoBjg9PUG+0MDe7iJULa4iOTaFcNZFsFpciCzZ2fCzpxnZnDw0B8rvCMiKIyYAKnUAyiQ2D0hR+04Mk5w0zI6iXTuBlZmIOHqtb2ERBd0jGl19k0l+/cw3zy/PwBlxwe5iC1RXpDYJ/1KZ9+uipMF6jI2MiJ9RtdYRRm0ykZM4wpZzAEtfm0tICXnrlZUxMjgobNnmaECCI9vPJ46cCKnK82NfR6LjYo+2dHQPahkMCnN28yQJxC7Kn8rOZxKlIMFAOgoALtU3lYNnuCIhJAJqs09nlc/j2B9/G+MVpgFs2HeMmkD8o4dkXj/Gbv/k7pGMJLM/OYzQSBYsDEwDyBgPI1woC7pPpdv7SGl55/Y6sBa6VQqGEVDKNZqWJrfVd7G7uSLE2HvyPjg6wvvEUkZGw7DnlRkXmx8LiIhaXlrG2tgavyxQWJjuV+9GDr1gcckukbpj+R6CfBQ+p3U5AmmCP7jlin/sHX4LQXLcEr9k31D12ezyIJWM4icdgc5h1SVkxjofoGy+vwhsKCjNRgqDUcmx3kIyfivaptWeV8aaNjEZHYLH3UKoWJIBXqRaFMchnp52VVOxOHSvjK6KjGnD7MDs1K8AQv7L5ghRMo430BY3cGSWRPD6ngCbMkCDLkQE/Muq5n7ON9UYV5WoVH/zg+yJfQcCacgU7u7smm6fVEjay2VedMt/J4D88jAmrmIAZbfTy6qoUOnXYTeGociWPaqmMF09fSDCODCSONaWqRC+ResN2h8i5zC7OoWXt4KPPP8ZnX5gaAxfOL+PapctwWxw42js0AXvuD31twWAgLHblOB5HqVyWQOrt27dElmZ2YQFt0SQ/QSJ2LDJZbDMLoz746jEIujCDwAqrjDmDZwfHR0imkpItcv32Dbx693W4vV4JrHDcCzkCzxlsbz7H7s4W9nb2BZR3u/0YiY7J/nx8EsdodBzf+eB7UtxyfCpqtGpZyqHdRTpVxOHhCXa3DtCttiVFn5kF6UwKjVYV0akoXv/W67j+8g24R5wAiUP8rpmATqfcxd7zffzdL36Nx189kaAd1wkBxRKDOEe7sNmNREK9UZGAnt3ikPGWM5zXIwGPVIbZDpRRMrJz1BDnnke7d3J4JHsp5wdl7yj9Rh+D50hhavp9osPPgDWLKFL6h3OOeuiUsrA4rBJQpGwUJWZ8bh+83CucLsme4HmGZ1PBB3sWeIJ+LC0vy9mSEj0Ed5klRVvBDJpimvVcWDcA8Pg88Ef8sPkcWL5+Hh/8/McIzoeQT1FShkVY22jXOwI6N0tN+J0eONqmhgbPW59+/inKpYpooPNMxfYx04PgI+eAFnInQH24d4jtnXXs7++gVMxKscoOU22tTgHRZe3SB7NRvsE4yPRalOxjQCeTdSi2vmlARwkuByhFYuqrcF0x0BEeGpasiEtXrmF2fk76J5VI4Q//8KFoKDerNYR8Pilqx30mnyerOC9yVhMzk5hdXsTQSESCHQQsuWeX80WUeM7LU/+5KgFv3o+SEVyjtN+UcGQWBSXjuP9JcFQIIZQNaiAZyyOVTMn40ecy5JiiEIPcAY8AxCQleAM+KYDr9Zsi8rJ3Whxi52jrpb5Hv2A37fLs1IyMN0kSz59uYGtjC4V8BZY2QRKHANDi7Ft7cPs9aDu66LqsGJ2Owj9s9GgpjRc7PJAAEwtoso0sWsx+7cIA0dViBcNDI5J5wOsxa4TBROq/5/JZCboOjQzhnffeln7s2CFsaUTsojFdi6Xxm1/+Gh999JFhaPa6EvwV4MBqk7MLa4bcfesupmdmZC3wPjwvMaOGsneH27vSDxwT9i/7R+oQOQxLjkED+gxk5HOPYm0D8b+ZNZZKiWzQ5NQ47t67h9u3X4JrihU7zf5Km1ivMbOtJxlU+WIW9x98is/uf4JiKYNWj8XSO7BKkfWeSBIYEMWATizoqlnAhiFNf9UCl5ukNxK5GHwxgI8hzxndZzJAxe/uZ68qec7r8Z355Qr4qU/G9yvIpoClSidyjSg4puQvJbwpWDboxynoogCO+tKDvpn4jH05EPXrxGfvA3Hq4yszmf9XP1KBXRat42cVNBwEFvX/7A/9ZjsUAB8EbBW05T15PwW9FV8ZZDUrYG9AfEOQUqBMCXP6PNq3Cvop6P8NGPb/1dAeBIU5RoNgm/rOsoYkxd/gCjoW6lNrf9C26muKJehzK0FNgN0+i1Ywnb6fTlvJ+7DtnAdc04rLKCg6CNLq+XrQD+dnFQRUjEDBUl474DGFEkmwEJtYpn9qQH0JMPTlPPkccibqGb1hnU8M2PFLQWi9B4sDyvj0JRLURxmcJ38OZipGpvfWPlYQdhAc5/20nYodat8o5jPYH4Mgt+J4ivXoswzOo0FMTIFbnUvsBx2jQQCdr/NLwWM+nwZG2FYNIBiA3mSXE4AebO9gW+SFPhCua1/BYX7WXMdkJvDeivnofFO8hX/zTMk2q43Qdcqzhj7DN8EDY8P0uRVgHlwXcs0+6VDbohifrnslLKoN0/8rJiVrpR/A4u/ab9qP+symreb5dBz12vWmkSkZHIfBecR9WueH9u0gCG35H/7Vf9LTCa1vHGyIGj3ZgDwe6Wh2jAE8HXCJrELvTMdXDaM2lA6MTn5lJuqAKQCmi4ef0SiAsIR5sC4UziIEvLZuBGwLATidWPp/jeapkVXWKa/F6yujUw0uN2S+hxuVLKC+iL6A0iw8dqZ7ZKIIFptD2kXdR5kQTOnqp9Fo5INt9/uMJpeCwjzYEfxkG3iQJluFXywcoYaG7dAo6ODgD25wuljUKPNvBW95v1AocJaeIkBvv5iTRjUZIVYGLq8hh04atn7hPJ0cAiIPsKeVbauMXr5PAAOrWYgK+Osik0N8H+yW6G3LRDn5XGqA2CbRmO2Pq4K3uvD5Pu0//lSjoW3hgVw1qTieBEDIvOS4EFzjhsH2sF+0b9lWOhP8n+q+mUiqMeTaRn12HQfOQ35z/nAcFRDmZ7UopKR89SPZvI8Cvby2zvmzddGXm2EfyDj1o8h8XaPHagh0vNQh0I2An+Vz8H26UWsUm/9jW+jA8P087GpRCi26ONindID4Gb7GNkjVeQI5ZxH7vuZz16R/6/wz+kE9YX+xsJcA0a4A/MER0X2m7Eau2MDU7CrGxmeQShaRylCjOSysy065hdRJEvmTFPInSbSKNWGVpZMpYedMLczh4vUrGB6PIDQawvhkCMQ0KqUuEsljnJ4mkCvk4PB5RN+VWoN0Gqm7KcVbanUpwFfnXOBYZdKSYkwQ4/NPPxHnQ/S7uh1JByfowarf12/cwM9+9hdS4IyaoAQDWCmZnhfH+/jgROZPMVeQYnjBYAAjIxFJiz86OYQvTAZcG0kWImzVBVCgDmMtX5GUVUuzK8DL+RvXcf3WbQFXvIGAaEvxK5WIiw4pne3HD76SwnVkV44ER7G8uCTtSGXSqNTLGB4fweWb1zF7bg4L1OqdjAiw0Cg0BCTder6Jv/3Fr0TrORoek9RuSjDQJhHAEVvupu4gi4p24fX7JFWZfZuIxQQooNbt3bt38eabbxugsUu96iLKHQPykbnGQmrLq+cxNDoic01YZidJlLJ5SUUl0ynkDohm7cL0PDxBL6rtOg4SR9g/3BedXvbJxasXcefOLayurQpA8OCr+/j1v/2lKQhZrmMsPCz6pGQ8kZ3tT4XGAAAgAElEQVQnAcJqHZVGHW0eINGVVFbKopCh4/P5MTUxLfrenA8ELd12lzi3w2FqItJWdUQrmEWFmI7OgnBr167g1p3bkkrKNbpBrdmNbQkG8GBHTVKyuc2BqCP2kGAZ855vECR641UMR0ekKCBBVoKVlHYo5orwuPy4eOE8Zhbn0GZR2lanL62xifuf3cezx+vo9qwYGRnHSHScyWNwe3zCqiKTnO1dWJ6DzWtFuWGKE+WLZZHuGBkdw/y5RWEOBrw+7GxvSiFAOgtketNJa3baOD1NCkh88fwa2tU2Ygcn6LUgn6GNpU2689odRKfGAGsHTpdDpJRO4zEBy2LHcRzsHMpcogbw8BCLmhm29+7OvswrYdE2a1Ig8s6dmwJiUEua8gSJpCkGSdCUchi0KxxLCWaT/TkyIiAUNUrJhnz97hu4efOmAIVkf+/t7UmBTTLpWJSRh7yAN9CXDQvJ/Xf3DxEeieDqzRu49623MHVuBuVKXVL+e/UuSkcF5I/TkqHAtTI+NCI2gcAvQbPx6UlUO3VU2jVMzE/g7ttv4vyVVVg8LuNkl9t4/ugZ9rd3cbIfQ6vcwMLMrDjGTGP/7P5naLRqmF86h2wph8n5WVy8dgXRySmRQGDKgxSbShp5mS8/vY9kPIHxaBSlfFnY5LQ95yQNPSJSQOLQVKpiq0fHogKesogO90NmPLAoINnnwXBIWLPU2c4Us7JXc81lijk5eLOA6q3XX8KtV14SoE8csVYPx/sH+Ot/83/h6ddPRC85GAhgIjomwBBBZgbu4um4BN95bpoan4Db5hIgtlVuolFvYHpkGlfXrkhQQIBMBuA6TdHyJ5t2e3cH5VpJJBN6JMpRmsjJWh10Kk2tEcqC8HkZaLp65YrsZflCQc5PnOdMYee61DoG3AtnZ+fg9fiRTudRLFUxMTUj7FECwgQkGUVkxt7h0YGwLBkUO44dwRnyYnRqApGRYWEAtitNyY4Y8VOv2Ym94wPsHe4hW0/D7/LgwvklRFhwtVRDqVCW8w9BRs5ZPRNRB5n7buL0VM5Ib731Ft556y3R5meARKRlUhkDRFPH2WpD6jQntp2F6QgKU6+X16RcWb5SkJ/X79zEm+++g6GpsGTdZLNplIs5WRNPHn0lcjbVcrWvgdiWjJlweBjlSk2AxB/95N+RIJXdZYXF0UO9WkIuX0YinkIhW0M5X4XT4hQWLYvTPnvyGB20cOeN27j3nXsIRYPwT/gAYpc2oJZtokwgtm5Br9LD4/tP8Mk/fIRcygBo1B2m/QgOeREc9iEyFoHTY4AHp9Utc5fBa6599sfO1q5oS0vw3eYUSQT2AfuQNmJzcxPHJ4cyZ8MBv9gpBg+pMsG9myCZ1+2UICkdJ2ZhMNh5nDiRwogWtw0Whx0zC/OYX1yQvY1ngqePn2B3a1fStk3qv9mLaSNnpufE9jEwXcjlUClVhNXEQsHUTObeOTQagd1nh8Vtx+XbV/DdH/1AbNVJLIH9wyO0m210WxYp7hc/SqBbb8LRsyAoheMs2NzdRCKZwkn8WO4TioTlfEcAnm1Q34DMYvbR0fEeEskjycAhI5hZH8w2om0g8Gd8ry7sffYcgzn8ndcWZ5USPSTIWAwLUQgoUlDaAC9ck7z/8OgoJqamBYhfunAB45OTsLHoVKuNj3/7IX79y19JlpXTakWQWYgOstJzklFRadbF5lDX2hcOiryJAMkkBRAcodxavWHkLKjhT2a2xwmvzy01Kui/EJDlPBLw3GEyLRnILbGgayovWRg8o5C5LeBSry0a5HanTZjQnoAfLgLqLqeca9SR53WYDUQwmuczCXwOj8h8IyjMWiWVQg2723t49uQ5YrG4FD6kfaGOs7JjqVXPDKFyq4Jqp4FGt2506tEVtj8DWQwM8BmWVtaweuE8Oj0rXrx4gY9//5E8P20UZdsYgFs+d07GjuPBjAkCv3deuSOZVcwG8YaDmFyYluCeA3Y8+fS+FDulLCDtOiXIBOiw2uWe1I9///33pagz9wiuK9ql1GkCsZ192TfZDzxDDI+OYWFhAUsry4iMjoitVGCDtZ9Y6PXF+rMzX4xnwEazidWVFbz55ps4v7omevakYHIPpDwli2O3eg04vHa4A24cxg/wx49/h/XtZ7CigXanKgA0Wc1k9NJHVbCE89hIdvY1l1mXoNMSAFoApDb/7kgtDAOcqRxoX5qgDyBpkTinwwQa1KdWP4lzQoDAvs9D32jQ3+JYKLbB93LsOY8H2ZQKGKmPq3jAIDCnWAv/J4CTEPkMAVBxEAUGFVhU0Hqw3fp57mfqPyqJT/1r9WXVn1Y2rpKT+H8FlXgNzgvem8+kms/qa6qPyXWrIDDboPqxCmAp7iJj0wd1B/vOBIhMFjPv3WoZZqZiP/qM2k8KNJqghGFTKohq3mvAZ31NQU8Fm5ntOTjWep9BHEvHWfajPoNbMR0lpLEfVIvaAO+Gya2YhIK0Cu6ZvjFkM+07ndPaN/yM322kEjTYwzGQYHY/4KH4G5+DfatERrZBgD6YQI2OuYKR3+AsBhzUseDn9TWdN3otnX+8N9utWNwgPsPXFBQf7AMdE22L9ov+VMBVx0/HSTEObaO+rjaaPxXTG5zng2xixbb+HIDWAAP3Df6u+6diXIIt9SVreB9dp4MAqeJr2q/8+wzjEh1sxxn+pnNO+1NwQO83BNNB0FiDEDxrKPCsfadzn38ra1vbN9hGncP8qYEHnb9n493PHuHn2B7FuDToonOfQPQg6P8NCG1wMV7P2Jdv1ip93k7P2C1tM7PEFYDWMR7ElVVbWte85X/6b/5lTxhgfSMwiF7zxjoxtJN0IunktFog1b35f9G47EsdCLhYLosDwoOiPoSmkgjo29ct4j3V0ClwpwMvlXz7EQYaRgWx1aiywwfF+dkZfB4+tLKdBw276Er1K3byswSH5Bm1QIDNHLr4P408sA2lUsUYBYdLOrzdnzicwDpJFGjn3z6v0S3mtdh+HpDkMOHxiOPBAlzyPp+pIKr9ogZIJ5BOEP49OPl0AqvRVKMViZiikTzIyQbZL0Ko/cpDoYLOOlkVKFdtZ518qm3Ma/FLCwLy3ry2ahdxHFXW4swI9LXnOPZ8Zh5y+H5lYGj7mSasUT+VfOC9tDAh78n3qpHRDYHjqwxo1bnh87CPVWOcz8yx47jwPcpk5vvYLp3zyjJm/7IPBjciBWB5P2VucLx4sNOADP/P97H97Fs+Dxezvo/PM7jGNLolEhb9Q4AeBBTM53VUE5rXVeYy76MANZ9L+1Oj+RpkUYdC5zufifOOz8rn10CMAuDax3xd+4HPwfYY42PaoBuqznU6eAIctSmJwACSU2Q4fIEILDY3bM4ATlMlhCNTGB+bQ6NpRb3WhcfpRdgXga1tQT1XQWLvGJmTU7jaFuRTOWxvbmJ0bAzDk6NYXF3C6BS1pIOIRiOIjPrQbhoAmgUHm722OE3eSEiAqq6N7A8TzGpVq1IwL59OCVu1Viphf3tLnMfdjS1xnCS653bhNJVBqV4VWYk7L7+Cv/ynf4XFxXPSX9SeJHCYTWeEcdeoUU+3LBIGRwcHIvMxOzONUiWPFxvP4Q35RbuUaYtj05NYWT6PfC6HL/74KZIHJwi4PPAHQphYXMAbb97D8vKqtMEAcBXEYsco5DKilfji+TO0qg0pXra1voO1lQvwuYMmQmpt4/zlNQEkRqh1GPSA2o4E1JPxExzu7oue57OHz/DV51/Ca/fiwuqaaIxSS5FOqNgaGxAaCQs4EBoKSlEiav2eHBxK4btmvYnzK6u4cuWaMKTo3LDIT6aUk8JLiXQaE7PTeP3NewhHvFIJvhhrIbZ/KIDW4/sPhTU2OzmFm1euCUhHyYpis4JspYBsPi8sU9itWLu8hqmZSYTGI4ZF0+vi4NkL/J//2/+OT//wJwwHQliYnpUCbmQ9iY20ANliEfuxY8TSaUk9jUTHRKeSzDYGEQIsymS1C4PX63ALqHbu3KrME4KNEqSpVxBPJgTMnltaxNrlS5JyTBkDgoFMUSXgxr4gMEBmms/LIFBPgDAWitva3ZE5NTE1IYyjQtnoaZYJiEXHsbS4isnxKcwuzAE+Cytiytwki4361lvr1OX+AuvrW4gMRbG8ch7Dw1GxOfH4ibRjemoSb753DwvnZ1FqlpCkNEg8LnOY7GlKOMj+43TJ/Pn8889FAoFOngQbXA6MjI/i9Xt3hSndKjXw/MlzbD/dQiqeFJCCjv/1m9eEiU6mV6NZF11YMnspJ0Pmc7PKAIZdAGjez+fxSUBne2vXFMlzuUBt73A4JGnAk5Pjxr40yHjLIxmLC3jMVC4tlEP7mMnlZQ+fmZ2VLBsC52SPXrxy2YBApbwUYkwdn8jPo4MjsfNkXXI86dDz5/buvkhRSCbFS7exsLQk2sJHJzEpitY8raEQzwnQ5rLZMeQNyLqjLA3B2/BoRMCFtrWL8Pgw3njnLlYuX0Cn0zRFQMt17GztYOPpOk6pR93oYCgQlEAHnWHutwexIwHxG70OFlaXEZ2ZwoVLlzE2OSb2v1zMy9o42t3Ho/tfiYbu6NCozJn19XXRIiUAxUKpTrtTguQEybnXUSOfEiic08waKaTzMuaLi0umcKjXg8P4EZ5trIu2OcE3MrEDQyH89K9+jje//44AidlMWfYtZngwLfzR5w/w+Z8+wfaT5/JMLCQ6NT0B1t7bjx+KJEmr08K1a9fwnfe/jejQCB5+8QCf/v5T0WoPe0JYXjgnAIkepHlWGp2MIpU5xebONrpoIzDskSwKStd0WKiFjBCrTdLVKXNjbQNTI+MYHYqARS7ZJ9QFXlmlvXTgNJ3CwQHbYjSzh8LDcHq8aDZIFbJiYmIGBB0o+cSzBIMCsFnw8OEDsbOwdFCsFTAyN4FLt65iYnYKtUoN5WQO1UwZ9rpVnuEkkZQiv7lSGu1OHZNTowIuEfwSB4f654cHYuvHJib6QRScFePmnKf+/q0b1ww7n1IFlEwrmewjAtBk+YZDEYQCYaTip9jd2oHTZjQa2XfMpKDW+/mra3jj3j0sLC+i2Wuh1qyg1aginjjBh7/9e2xtbwroRdZ9NlMQ2zQWnQRszFQL4Kc//wuMz4zKHma1t4QMkc4UkM+UUcgTdM7C0XPJXGjVa3j67AnSuVPcffsN/PSf/RTukAd2nw1WF2u4Gp3LzEkG1WwNPpsflVQZX3/8FfY2tkUqg2xEj9+JxQsLWFxbwPS5KQRHA3JucHRZHLYj5++T4ziO9g6wu7kvkhQE5BiQIFubxAI5A7lcEuhb314XGxtkoBc9CUwUmI1FrX5qkvb1j0fCEczNzIgMD6VAEvkUqt0mRqaiuPPGa3jt3mtC2mAA6Kv7X+LjP3wkezolqViIzeNwwef2CmmBbaEcBMeDAU/WmsieJoVdOzVndKaTuRT2Tw4xOTclATOeM2Mnif+XrfeMkTPd0sOeyjl1VXd1zmQzZ3I45EROunPnpt3V7mrXi/VKglewLdg/bMMG9MNwkA3bP23IgAH/sCUrAF7J0q6utHvz3JnhDHMmm+ycK+ecjOe8dZp1B1tEo9lVX33fm9/3POc5z5FkdlwnLV3aFx7sbO7BQgeD1S6gAsFS7hOs28raKxPFcuwYipWSzGOuxXpu5/mPjNV8NontnQ0c7G9LLog45VRcbmFxk3HLfZ2saLYT10KJTuyY5MY80wiwwLO11Wi4ShLDvnYpk/TxDMm93h8MC3uY0QRzlCQZGYHfb2QZmdfhV7/4OR7eu49auSRrKEFEJiXkvVKVNPzOgLB4u8LKtQhJQYCVWh2tZh02m4lopcOewDVBSwKfdISrxBvXuijP9h6/MLuZh4PnsUKpKsk6q5KrxSLrPveYyekp2KmB2a6Lg7lCZ36e5zaCmy2RZmD5KFsksh9kCwcCknyQCQ+HozF4PF6JVtra2BaHsHESOeTsRElGtg/bkQuy1WUTuY9ivSJODn+A0oo9OWNQb5VOoImJKVxhYtZr12EL+ZHc2Ma//rN/JXrt3Le4/qaTGdHT5vhjGzDakpImC0uL4ry0ehxoogt3yCtzy97qIp/JCgOa5wKey3j2oaQH1yWexzl2rl+/joXZObFh6KChoyebSorUENvjIJmScXbu4gVxFjABJgkgAry4HHIuKyZT+PGPf4ynTx+jWq6IdAv7k+OLc4znSkpnCeuekXDtrpxDmb/F4XXBFXTBH/MjV07hq9tf4dnyY3TaJTSazEvQhYcSOQ6bMJsV0CTpw4Bhxp4i3iD2NJ2WdotpAwKRoiFtHEaU2DGArrkPX5wHfHEvUJKPAjcKkCi2MchkHCQEKfAqdkWfoahgnYJOClTxuWqTK1bCaxVo5tgTghsJL31QUDEPBYoVQFM7VculuAx/u5ymLPpcBZFYHiVD8T0Fp9UO1etUzoLXKo6ieIC2h9r0LIcytNUeZ1srAY5lUHb0IHipcmEKfCrRgGVqNg2ArN9VAFrbSkEstokCaFoGQ5x7Da4qkD/4m+dVtVuVMapl0/ooWKwgm9rE2q5sD36mfw8Cytr/um6yzbT9Dp16A7Ikiq/JOCXW1HeYUG6Mz2VZ9FlaXmEaw7Qtv6OAsIx3iwEEFV9Tu1yBX5U2UvCTzka2uwLm2r6KNylWpoC+jh19pj5LMTv+reXkfc2aYxI06hhUYFYxu8Hy6hzU8gvG1pf6lPHtMvlCFGzVz3XMDALHOl51fui41bHPv9lmCmSznygjqfOLz9VyD9Z/EBPV+vJeZm0xBMzBcSvrTf9ZbG8F87VcWk5ZI2rc/4xTYLDd9P6Djg0da4PryeBaoSRhxWh0vvBeSqjks9WJNNj29NPomiDnhn79OL9YZ8UfudZrOQTDdbnlnK0OEEqSKECvfaW/zfw340X7z/IP/4f/sscFgjfgBQpuDXoVdDAPdrZ2FoOZVFeXgBkNBJ3w/L+yBnSSK9A2yPTVRlavhgLTfK4C0MpkpZHKe/D7KsegXjIF4/j3oDdP66IeLGX70BhnOKpMuj4DwNVfCPgeBygNFz5HQVIm5ZIJZDUezE7XdKh6hcj05bU+v/cwk68MRurL9RnY7BAaMyaJHQ6zb/N9tgHLrxNlcEJo+w++x7AknWAKIvJvXSAcfcYx66pguEnWY+Q2lOWtiSaVNayTn9/hoYXtqZ5RnWAsT67IDOdmcWQ7E3zQRVAXHH6mHigax8qyZV3JiOD92WYSVhmJyG+WQ4xNv2G46CTgPQfHC++hba8bCOukWZR1DPFeemjgdRwDZgM0Gt186ThSp4tOFD5fE2lSO5Xf58FQnSFsT/WGsywsO7/LcpC5w/rrwi7Mj0ZDPteNWMe7Hrok/M1qPWwX/p8HBQ1Fk1C5vlY0y6aRALrJ6PzQ8SLZpN1u+Y72r0YQKGjO+muokRzM+wcSXVi4cMim2We7vz6kGe2ydrMHJvigsev1heAPRmCxutBo21GtdhEMxREi+9bmh9sVgsvug9vhRbvSgr1pRSGRRSmZhQduCXF9cPeeHICPnjqGyflJ2LwWOLwOuNw88LREViCR3kdkKIgjS4sIx6KweVywe41hXG2Ygyo9jNS6yyeTaJQqKGWyePbosWh4kg399NFjGWNMAJMtlpAq5hAcimBiZka0Qy9euCxOIpfLhlymjFwqLexIGnk1JnRb2UIqmeTgwWh8GHaHBc9ePUWhVkZoJIIr714TdjKBGjK9bn3xNb762ecCuBeLZWF4v/UeWXFxA6CFAyjXymJYbmysIZVISNI4W88mWe23VrcR8FK2ISKMObKPmVzmsx99DydPn4QrYEen3ZFM6QTRVpZfSqKtnY09FDMFjERGMDsxJyw74xjrioQJmcjHz53EWx+8jYnpCTEEN9fX8PzxU6T298QpwHAjtgWNNm48k3NT8A8FTcK6eh3nL1/CmYtnJKiJU6pc7iKfTAsAfevXX2N7dR2zk1O4cv4iZianRJMxWysiXcwhk8uiY+0iFB3C/OIc3B6nsOsIUDLxTMjjw8aLV/jql5+LQ+H4kSXMTU2KMU0twmypgJWtLQGgrW4XZufnMTE9I/Noc31LWKrUXK7miwLynlg6hgtnz+H02QsyF/d2tpHMpGXObW1viywItRin5+eEUZ/J5g1rq9HEJx99jBs3bgjTW0S7JbEVM+A0sbmxgft37wlwyFBq6nNyjyHYT+mTt6+/jd/50e9icmwKNmrh1piluC5jlOUkoElpi5fPV/D00XOEgsNYWjqOociwAZSyadFvnpmdxjsfXEdkOgq4LMIk3t9PIJcvChuOc5FsMbJIyRZ8+vQJEsl9YYQRgGYSwHduvIs//Ft/DNeQB8i3kdzZx8NbD/D1r2+Kk4VrJ+UX6Aygcd9jpFOJ7OZVAbtL+aLkMKBswezUrEli5fGJcc8xS1YV9+90OiX9cP3ta5ienpRklWS7sT0ZvcB7sW6cA47+AZYAA/uD79EY5tygIX30+FFZe/k3wf611RVJAknZD+r7kgHNV2xoWMDXp0+fo9Zoin4pwdrRySlxsBDwZoJMAozZ3bRoktrJoqPDrdWWvykRQZW4oZEhdJ0WWFw2LJw4gqmFWRQrZalfp94SUILtTzY2wWNqerO+TF4pe3+vg9GpMaQKOUTH41g8toRLV9+EN2zC36uFMnKJBNZfvMSzew/RqtYlISKZvq9WV2Xs8IzF9d/t9oKZsxmKybYhi5r7D3WIM4kMmtWGlGdyfArjYxOyvxZrZbxYXYaDcjBoo9YloHEEv/fv/wGGZuMoNCoiXyOyOdSgbXext7aNp3ce4tWD50jt7iPkNXIKTr9bHEb5Wgn+sB8ffHwD7779tmiH3795B3e/vIP9jR00Sw2JdmCiWTXIKItAIIvrzW5iH5VmCf4hNzrOHtwhPyJkWUcjsNoc4L/15VU8v/MIR8ZnMDs2K2CXGLO9LhaPHUUgFBKnyurGqoCPTJJGRwiBvkq5KWDf6OgE/L6gSMRwzyMATYbk3bt3Ua2X0XO0ER4LY/HCcVx55yoiYzFhH++92kJ2PQVb1YpepSssZ54VMvkEkpkDdLp1tNrGqU2GJSO5DrJJREdHZC9J5TOyvloITsEiUQXU2J+dnBHwhlrvBMPKZaPlTX1gnhNGR8awtLiEVrWJm1/eFMCNezzHMKMWSrUqxmcncfL0KYSHo5hdnIPTQ0dHGTu7m/jq1hciy8DxR+cY710qVWGz0li3IuAJSGSPJFO2tFGs5mT8MBdArdZEPl3G6st10QJnVBOBbDp5KeUyPT+F7//ujzC7NI1GtyXs9XavY4Cz/TTSuxlYaha0S01sLW8gsbUvkkEEj1xeh7Tzubcu4OzV83DF/AJuN3NVtEp1ad/HD58gsbuPWqkhSV63t3eRyaYxPT6NyZlpc+5jyjLWqVYS0NYb8kgC2UanK/OEeyrB52q+jHIyh7DXL87O8clxcUxvp/eRrOQwfXQOb954B8fPnEBsPCDrd63QxL1b9/DTf/NvsfliDaVMHjOj4wj7w4hEouJMGBkbF739XLkoEUBenwMXLp/D0umT4pBd297ArTu3cZBISOQApWjoFKI2vdPugs3qhMvjRZE5IHgG7Z87292WyBQxgiqRTIqO//jUhDgnDGHALWtpuE/okMTTraacE7a3NozcnMstUU1i4LaMkWfOb78Zzch7yXmdAHSHOr4VOdeRMc65Y87JhhREHWFKThBIHIrGMLcwL4xoagITKES7jfW1FXEiMlqLuQYIuBJYE4PWakGtXoObSQwjkT5ztGmStrvs4gQKhE2OIJ4HODcpucQxJzkmbEZbk5+TqS7gUJPRJXWRRbTaHRiKRMXJTIkLasQvLi3K+OY4IaifzeewtrGOjY11IRBwnaOdRic75QO5TzDqgW1AAHUoHEY0QskVJ0r5kiQN3NtOoFAowuX0SEJMkWPsh0Cz3yw2CAhN5yb3V7/Yfz6Mj40dSocQzB+fnsHJ02cwd+SItM/tr27hy19+Ln3Fcz/3cMqv1WlvOYzcHwcnyQXMR8GkxpVmVZJ7ilQQZTfabRkzbKeh4RG4GAk7FJWIROYa4f7qcnkEVLf37ZNMiucRIynACCUmFGR0EX/YZxxrXKdl36F2tsuFTCaN27dvi6ycJPr2uvoa/jVx1lAWrV6qSb4Ueirp/KfjODoyjIm5KYxMxREaCSBXy+Hxy8fYTzIKJYdmi7rhJL4QlHUJu5lAB8chmZ8KJPF8YRN9cEYjd2RdVelM7qOM8OK11MXl2dgAPQaAZjJCnmd8XpPMXpPUc7wrADVoryoIqUCSgtsKsBocwxCbGOGhtpuCZwqyKftXAS1+rjiHEOocRmZBwUdep2xbAR770cEK4g2CZCwvAXst2yBISNxFyUpqFyuZTQG1wfcVmOK9BgFD3nPwPR3zCvLSSaLrzCBwyPrzb8UiFNNQoFPbuts1/asYgoLUg+3FewwC/vo8YQ5bX5MkB7+jYBplqDh2NdqXz9W+4f85hwYBRgUCFQ/gZ4ofaZm/PSZ4Pz5PcQMFYtUpoZiXYjrqBOB9JZE6OTbW14nj1P7WOgvg3jUOM475wfvRCaOA5l8Hnmpd6YzRdlbbXcb9tyQ9FPzWttRxqf0tZR1gVCvIrO2kkQN6veafGgRXFfhXgHTw3jpudCzxt14n+1F/rCjWpQ4m7ddBEFXnteIgvI/KUShTn22s9Xk9Jo1qA3+UgKfzW7EndbqQ+DBY58O5w32w77T46+qn5aQM3OB4VjUCnh35wzM/7zM4bwbbRtcLtg3bjmsK76FjT9tMCaI6thSkJqqja4oph3FocH2VtbSfUJOODn73NahvQ7PFyHEj90oQWse3Ati8VtckGyOrBnA2dSJZ/rf//r8QAJo3Z0OygwZp37poaYerh0bBKCbbU4CMBVBZA15HY169e7zPoKdAwT4WUsM9lFWrDansZl28+Bx2iAJxGsolnoQ+o1oTJvJQbRjG5uyqfhYAACAASURBVHreS5OrqeYrQVlqZlGriwwMAQL7my83KB56aPBpGwjQRtkUelf7E9fuMEk9dLHnwUYOdE7DCqaRSICLADTbg+3CvwlM8G8emJWNOriA6CTVxV8nhy6QOhFEF6vv4eBng2xwGeR95jQ3ChMq3hJmLduG9WJZ+DI6vxY5yHJw6HjQe367vzTBIA94LKsu8jTeBxcjlkedD1JOhwG9+SzxEPeZqgqY8zO2O18K5ArLoH9QHwSJWUZ1QujCpdpVuinwXhwL2ve6cAhY3mcQs/15X/avbnbsf72Gz9ZEmmwfJr5indi3EnpLXbRCQcaZakOr3AXblz8sD5/BOqkjZHBD0wV60DHA8rHcbLfBdlGHgB5cFODnb12o+AxdiBSk5jPYH/zhtSyvPlf1rXQBEzZctysHUbPRE0iuSj1YR+0TziGR5OiQlUc2VFmM3XCEEhwh1JrkbjFD9zBsVi96HWpFB+F2BOC2+2CHA71aFz0mJMwUgVpPWDSUDKDW6OlLp3Hy3EmUGiXU2xXRW85lktJXezub8Ppc+OFv/UCucYSFhA2LHciXiAe2JRyVWnddhn2WKth6tYqVZ8/hABMh5bGxtmbCXSNDKDVqyJXKknjIFwrj1JnTmJtbkPnJPqAGMA/ZBA+ySWqfZpDaS4teH0GjUMCD4ZEh7JAhmNjB+MI0/uQ//FNML86K0ck2ovRGaucAT24/xN3bt1GtN3H2/DnpEzLRCP4yYRvB9WfLz6S96cSIRUfg9wTQrnexvbZtEjiWayKhQeP18huXcOHCOfhDAeQKaaTSCRmnTAhGlks+xTK2RO834g+jUW2KkdSS0O4cCrUK5k4u4MZ3PsDCkXlUa2XRGU7u7UqSmq1VGgs1eD0BYYkfJNPwBDySEd0fDgnwcvnNqzh2/CQ8IaCUM1JN1G3OJlO4+9VtkTmIR6I4deIkZiemRLNzO7WH3dSBJKmaX1rAsRNLwpLkPCAIns2kpb0Zam1ptrG5ug4KopBZxMO7MPBbTSQzWawL+OzGhatXcP7iRdhCBENF+hK7LzbE8XDri6+EaXrtyhsCIk+MT8l6ReD44GBPZE04nwl+UkvU5fMLKM51KhSMyHz44Q9/C2/deE+Mb7jt0r5kn1LnendrB6srK3j54oXRjLObec/oIOoiv/PmO/ijP/pjzE3OweawoNEhE9iw6qn9TM3rxN6BaERnU3m4XX5Mjs+Ip50gLatjtCHDOHryCCaPjIvuaDaTw/bePvK5IpLJNAp5o2Xq9/mQS6ckbH1l45UYs8xmPzY2ij/5u38bZ65fNgfgagsWjwOd/RK++MWvcf/uAwGaCVboIYw6wAyvXltblfpQ+4sSB2Tvnzp+SgAvrnWcK0z4SGYqmXpk9LFNz5w/I6w+MqgoO9BoNVAnI8/vE4YWmdjUwuXcJquXhi7nBddZrj0sBxOniR6r3Y58NiNJ11ZfvpJEdATMCIA3a01hk3It29jYFiCCzDhqmdI45/Oo20omW9ATFJDU2oVoSXYYpcNx1e4I+FVkNIvDIgnJwrEIwvEY7F4ncqJBn8JQMIJ4LCrM8P3dPZFHabcasl77fF6RwWBkA8f29t4uXEE/Lr5xGSdPnxXDXrT/eK+dHdy7+Q2e33+EkNePkaGorP0b21vY3tkzhzerRdjNBMP4mxIrXBvIothYWUdi9wCtKsP8uxiNjUoyR55vmAQvkU8JgG7x2VBtN3Dqwjlcee8qnFGfvM/weDF4LVasvlhBamNXZJFKezk8f/AY9XLdOId9LrSsgCvkw9TiFD757icYnZlENZHHnS++wePbD7C7tgNro4tYKCrARK1aFeYqHUqipV4tSkTBQe4AQ+NBBEZCWDx9AmeuXMT47Kw5uFfbeHH/Gf78n/wZ4p4Izhw9LXIHohf+9Aki0SjGp8cRCAdEsoASH2TunTl3Hk6HGwd7SZQKVeSyZURDMSzMz4u8gDE2u3jw+BHKjQJCcT8Wzi1i/sJxzJ2aEedluwak1lLIb6RRWM+hlWvAZfWIEZgi63RvDan0Hpodgs8e5GpFVNtNTMxO4sylc/L/3X2j6U1d23w6i6DXh6nRScSjMUnQxwgCAtDsV3M+KQizkwzlY0eOYmJkXCSXSqUyxscYWVMVZigjMwjoDI+Pi6ZxfHQUoxPDsudlyylsbK0hU0yL7viFCxdkHL56tYq1lQ3RLLZZHPjs4++IAy4cCSFdyBhHUJYJQSlPVcLO5g6KuYokgI2GIyaJqd2GIgHXkA/vfvieMHwdHhfqjbJJPF2uo5wro5QuIb+fxcHmrkhpMQk2HcZMBmjx2nDj+x/j8ofXJEJGMnqXWmiX6sgkM/j1L36Nva0duCxuSRTLJMNcR9hGC0cWRZKCyQoZtci5zAiOyYVJxKfHERseQTqbF4kkyjPsvNxEcnNHHNuxUASzc9MipbSTS2K/mMb86SVceeuqJJiMj4VQr3IB6Ioz+atffIG7n9/Es3sPsDA+i4XpeSzMLojUTasH5ColVDjHg26cPL+Ea+9fgzcWlP2YjOXlVy9x75vb2NnYRn4/jV6rCxccqFSqCAaGMDo2AYvdIXOBjgNJisc8DNGQzJMmkwqCeu01ARx4fuPPQWIPQyGyoaMi1UAArNmoYmX1pSTplWi/TvcwOSr1dJXpbEg3JjGSJJ70mgTiTOpICSSeKUP+gNg7tNlIjBH7ig42F5O7tYRRTGCc92KOBQK4XSbQqpTwanVFnIqU7TBggCHm8Pm0fTwOJ2ampkVSy81E4Yz4KeZgc9kQnxxDNBrB8GgcI3TEo4OdvV2JtHn8+PHhOV0kJ8jeA9mtBqgbG5/E2bPn5cwYDIRkryCTV6KFkgnJi0AA9vnyC5Fsok4692XOPdn3hDUdEKet5IZwcb9ziiOTCWC5Zvj9Qfl/pcwztWGJs6/5/EaHBBgLQkPMicEElnYZm8wFcuzoUbGraKMR0Ge4MqMQxiYncPr8eWH1rz59ia9v3hT5N+rXJxIpPHjwwNgITCgciwmQTUdiMBqWMSyMayfHUwXNakUkYCh78e777+HkidOiz838FyIt1ujJWfrON3fEKUwpEK4JdExTJoQAPCVq4iNjuHr1Kubn5sQGpONjc3tDxgXPiZTQoiODESfZQk7a4PTZU4hEwyjmC9hZ38bzh4+x8uwlKvkSXFY3rLDBHwgiFh9GfHoMQ2NDiE7F0LK08GpzGXvJbZTqjChhfouynO29Xpc4bnlOERvMYuQueKZQu6PZMonaefbjXk0Qli8DjphoWXsfmGw2G8YO6oM4lPpRMhOvY3SR2jrGzjFyGEqoUuatEof4HN6P/UqwvNU20gy8ToEhZQuq9KNiJgqEKW4hYDYjBvrYC69X4HswYldBLZZrEKCTv+mQ6zO/WTYF5DiH2Ua8n2GMmygDfod74LfteY3AljHVr4u2Aa9Ve1oJcq9xCPNMBZsVEBtsAz6Xr9egvwFrDWhmImxZPo1YV+KXgqCKNWheKgVBTXsbQpr26SCIKGBlHwjUNub6oaQqwbSsxpnE7yv4p/3E74sTuS8Nq3iAfl+Ba16nZVBgTdddLZe2B8unfSs4l7NPaCQTvs+AHsSB1FnBesj4Zp4TyiP1gVnaF3xf21DbRsusY4eSfVreQZCWDj4FW7VeCvLyGaoGoNcovjDYRvp8BYH12TruX4PgppyD99Jya515j0GMS8feoPNEx7nsLX29bsUnZX+go7o/37VveE/OYXW2EhdSDIPX6I+WT+vEeT4IuGtdDp0D/efwfXU8CKbSxwf1u1rOwbZhPURmrv+SdasvD6RgruIzWmcFq7X9tY31/loGwSj79WK/q9NCHUo6fpjDT9uBY73VMoROAx0a4FvKZDFzXAFo7nOUwatVW2LfWPs5EXT8q2PicD3q54RT3E/vY/lf/7v/vMcvcRJqqAG/pACcdrKCwiyELsp8z+M22U91seD3FBgUsK9pPAwKMivAxsnOAaEDRBcfTk5eo4C13o/3VCkIbsoS9tgHSnWh4PfYWAq0KhjL7/IQzb/1GvGmCqvLHJZUI4obHjckMpT5GmQesYOosymTpM80qNeMJhLvx3KokHyxVJCNnu9zAeVAFiZ1sdRnMhnpEOqCattq8jvV6fr2BB70QKg8BkN82V+6KEmYXV+vSjaovni4SjiwDDRslflr2BUmmZ22O3+zDVSmgt9hHfk+y6xMc9nMmJW4z6Rgu+jixt8skzLqFfjltWxTauOwDGQOKYtZF3hlWvP+KkmiIAiNNV7HMn/bI8Z7qz40y6qTh/3Ca43n3OhK64aof+tmrROV3xnUqmJ9lPVMBiL7iNeSlaftxfKqx0rYZP0wKwWl+Qy+p2C4jnmTtdlsgINAuALI2v7KjNbFSTcMHRcKNOvmrosu20H7eHDz43XGGdI2ofL9g5QCrgIE9ENWvH3mgGqyq44gD3xykOgxw7RTwiErtQYcTg+CTK7i8SOfr8FmD8LpINPIA58nCp87BHScsLRscHQdsDSpJUmmchZhX0Da9t7juxidGcPJ88eQKWbQYbK1VhNNagsWStjd3kQ6Q/ZkDFeuv4nT588hEo/CH+HhmxrFhvHdaTSF9VrJFYSFu7G8LAypdrMhYdOU7fD5g5K8LpnN4cixJZw8e0408KjxxP4jQEiWDEPrCWrT4CPoSJ1MapyWcwW0m1UMx6JoW1rYSe3hyJlj+NP/5D9GbDwqEhHVageNUhWldEHq+tN/95fCyGF4/fLyMtY31zA6MYro6DA2t9dQqlNT+SguXLqEo0ePIegLI5vIChtnf2sf9289QClXEjaRw+PA0FBQmDh2h02kH3Z3t8VQCviCcFpdaNWaiASiCPuC0k8EsXpoi4ZwIpdBfG4M1957G76w0dxrMht7NoON1TUcbO/LfJiYnBGdza3tXaxuboimKxNsjYyP4p0b72MoNgKXj0zDqgB0BKDZ/pQoWHm+jHajKdrJBCvJdEkVMnj26pmsw+9/+L7INDDLOscdAY9SIS/ayzZ6ZjtdAaCp2zoaHT7McOzye0XfNJXP4sjJE7j23jvwh4fkntWSAS75ffZhcncf927dloPcG5cvizEuCfH2Tf3YHwTHOKZT2RS6FqtoXvJeHVgkcdnS0eN4/733JKESXA6k0wkkCXjlC0juJWSNJxg5MTYmxhvnFaU7nj19jpA3jO997we4eOYiHG47KvU8dva2BKQjo5b9tb+zJ/rKQW8YDpsL7RYjYA3ThCwqOhO5hi2dXkRsIoLh8Ti4D+0nkiiXq1hf28TD+48lSdfoSFyYSmzD2/e+QZD66B4nTp46gR/93m9j4dRxOUiQtcR+qhcqkhTq/u37kvCLrEL2Betw8uRxRMJhbG1tiIY614LjJ07hh7/9OyJHIslq7Q6U83n5HjXECTTfv39X1rz5I/MCEJDhRr3KrZ0t1NCRPv+DP/j3xNjmWkbQemtjS0KK+X+OJa59HDN8cQ+gWANZ5nZbT5Ktka02FqcOdVQAqHazIwDg3l5C2KcEJcnU5nrNcUmmGZOekW0rZwarXRiE1OOkRjsdyfQYsY6S4CwQQGx0DL5ICE6fB9v7TJjYw/T4GOIjMQFfyKrdT+yJniV5V2T4xYaHBTzzBULC8qchPz45IQkIySzv8aDYauDl82e4+cvPcf/mN5gaG8fs9IyMRzpEUumMaNzqAT8YDEsEAesyHB0SdhflKqjhzWSIzYphQU9PzSI6HBPAl861GlqwemxwBTxYPHlMojOcEa9Ii1DOgo5p7jWJ7X0UdjOSHLZXbGFvdROpvaQ50Fq7wr7zD0dExuD6e9fEmWHv2vDo1n18+bPPUS/U0K00Ye/ZRL6CyTaZ0JHsdjmQ23qS4HQ/uwdvzIuZpTnc+P4nePPGu4DXIUx21IGVJ8v483/0L+DruhC2B+CCyRz/s1/+QhL7xcZGZP1hUrl0voBjJ47j7LkLINuiWm7gycNn2FzZAdkCHBtkeLLNCA4RMNtMbWFkIYpzb5/DzNmj8MdDCAw5UMw00UrVUN7KI/MqhfIuHaMmsVu1VkQyk0AiuYt6r4a2o4NsrQCH34X3v/sRLl27AlB6pdWQvttcXcHy02d4dO8RLI0OzlJ6ZWhEwNVMKi1sPQJrHI/JbBI+lw+xyBCWjhyTnAOb65sSvk/CQ75UlDE4MT2FyekZmUc8NxCYXdl8gWQxCYffjnA8iLdvvC1OSe7rDOt/8eQ5/u3/9xfYWN7AwuQ0JsfGMRSJoUzNyQ6jsZpI7O3KWZ7MWEpSiARYqytAWTA8JOAvJUCmZmYlSojrt9drAC2n1SaSHomdPeyub6NdrQtTnwlWCZBRfsbmd+GHf/h7OP3mGYAYUxPo5tvo1ZqSyPLrL77Gq+fLCHnC6LZ7Im3FqBDWIRqLydxhUjkyj8PRIcSnxhCdGhGH49hMXBy8kpRuJ4HMThLLD59g88WqrPmsw5mLZ5GrV/Biew3nrr2Bc2+cg91lwcz8tMjpUMqAe3xq9wB/9S//HLm9FGKekGg1H1k4ikAwLLkmuFcWmnVMHJnE+999FxMLhhVN/X/+8B5ba+tYvv8Uj76+i6DLL1IjXJfYzsNj41IX7qOVakESJhaKRYxOjmJ2YU7kibhW8DeBB57HiiTz2K0CjFLyie0jereSvKqM1VcrslaScc8XnVI0Itn+Km0UGx6S5KSMZNDE4pvbW7JuPbr/2ERueijb5JT9RggLdHJTy9IfkD2nWjOAHstPxqnX7ZBEodQ5b6OLkfExcSCLgzCflzXc53KjWapifCSOsDcoGuoBt18ivWx+u0iscT30h/wCwHO/YvQRz8X3H9038lH5vDicCSzTpuB+xKi8K1evyn7KezJalSz/lnxeExA1XyiBdaRuMYFosX24xpPZ2WlLYlbuOY1q3UgJNAhqujEcjcq8Yzt7vT7ZFwhWsl58Ds8UTTqgrT24vC7Zm0rlorQ5I1fYDbMzU2IbcR5RdoQSJLAbbe3RyUlhJNeLVQHGWd9QOCy69mRrkzygbFsC5DyPDI+OSNtT95/JFGmHEBTmGnD81El89v3vITIxZrTZjRqFrFvlQgU/+Xc/EZkOAtBBMt17QJ32t82C4ZEYxkfHcfzokmhg0xHDMq2vr8kzBCRyWBEZjmB8ahKjk2MYmxiXclg4j8sd1AtVrL1cwf/0X/8DxIJDEmlnwDKXEBSYENIZcMERdMDisaLaLGHjYB2legbVZh61elnkqqy2HkJhEsYIDtdk/Bub3iQYFGZfXzaOdjufwTam04LldNpNonUF5noa7t2P3rT1I5gVwNFIaiFDDYT/s3/Z/tzzFGxSW1btPHHqiGSIwUsU6FHyGO+h4KmCOd8GV7ut5iGDUsEjBYk0UpZ11r1fwSq9lrjFIACozzkEqvsayLyG92WdxHHS13JW0pWSwlTWUtuH+4GM9X5kNt9XoNREzpv7Kv6gzEuWQ8FXzZk0aIMrSFivG7KbApAKdKtty3sLjtGXAVBQTduDz1f8g3UQUK8fHcy6MgGoAq/8W0FmbSduGt+Oxuc1rKPiC7ynAomD9Zdn1Q3OMAh4DmIJijUMXsPvHeIhHMN02Nl/sw0VCGW9hWTXdyhQvkvICH2HC/+voJ+ArzZz79dAoYk+VyCaEkwK+pJswB8dX9p3iskpGKqgq/4eBKx1jvAzxQp0jLIdBRsaeA1+VzFDlkfHsI6lQRCe9+W1g+Aq31PHi+IUMv/7eJYCrEKOkyggw7LnS3EhxT4Uv1RmuoK5iiXyenUCD4K6hpD62vkgY2NAY1ufo20gc6ivHa5gM6WK9Hk6P7UtFRdT7EvxUp1rOkZkv+876bSc6nBhefVZ2k6DDgYC0AbkNuPmNbZr1t3DPrWYtuUarP1Fm7jbsQp73ziDzFhSxjr/1nL1uq8d6TqXZI343//H/0oAaAXBdDLzwboI6U1YIJ1QOsgZHq2LNa9X9rR2NDcIHSiKyutA+vaAV++ULl46yRRFV0CQCz8HDwe4Aobq3VBAUTtRO40GrDYu76eUdLIpRE+q7yGkEco6EIDWzuMBkAAc68HM6nwGGY3mgGYAd2WTKpiflyQc9UOJCwLgsiBWTdZYMsv4m0wvlovl0SSFCkDLwahhDnx8FsutALOCwAQA1aPJa0RLre+5k4VtAIDWzZAHosHQCJZLPUzanqyr8d4b0FkHl05GXUC5cPL76mkcHOx8vi7kOrj1vibczyoHL2U664Blu/DZquWsGzvrTlCBg539r/046BDRCagLmIYxDU6MQZBZGdrfXrx4T2UfK6hO5h3bkP2jnmLdoHWsah+wnjw0K9N4cNKrk0U3BS2bgvbaVgpKsw76f/Ws8nkyHvuZeXXTU8NisO11Q2Edla2vixbbgu3MFzdw1kvHjx4G+BxlfrDu/JztTwaAjGlqNLWMTrQdNtH1YhIxsh+8gTCy2TJ6PQ/cniic1gB8nhi8rjBq5Q6c8KLb6KJVbqFVaUjocTQUFCmK/eQumpYGgjE/KrUiRuIm+VwukxY2XJ4ajKk9yXhusdnAbN3Mdh+IUMt4WA70soYxk3CjiWI6i521DWytros0hBy2mg1hjzBbOBPXlStVTMxO4/SZc8LIUQ09GqdkXNIQJKOUwJTH5ZVs6GRXlHM5YT42alU0O00cZPZx9o2L+MO/8yeIzwwL2SudKkm5qfdazhZx+6uvsb78CjQMKTWRSCfgCXjlp95p4OjJJbz94buS/Gd8fFr0QPd3U8K6ruar2Hi5gZs/+zWK2bwk8pKM0GASuiE43E4xwEyEgBOxMOUibJLUi2EcPrcf8eEoOt2mhFruJAkGBXHm0nkJ93Q66QLtiKQAGS4MC03uJ+DxByTUvVSri3FCQHF+cQGtTg8XrlzA7OIRMaglhDOdRrefZGhzbVOAACtD82gkioOIrKA2NrbWZRP76JOP8N3vfxfx0WHRFySoR9Z5KnEghkYmlcDq8ioO9nbESKRBSu+rkJxtNjGK3n7/Bo6fPyvSSGQViTOxUJCDKA+b5E+tvHyFarkoDiUajhz/XBP5rGyfIcU6Euylc4JjJJsvyvzIZ4x0EgGiCxcvotGlE60mDpHUQUqkNKgbOjocR3TIhBzTy83w3VfLK9jdOgB1SeenF4V5VajlkMom0OkaSR62y/raBhIETn1hxCJRkRJgiD7XEzp+NBHEuStncPzMUQSHQnJ/MgAJcGysb2H52QuJWqBeNUHnrY113Lr9Nax2qzDPz1+8gB/+jd/C2NwMGq2m1L1SoDxJWQDolRcrwuplaDznENuH7TUWp+RDVpwblF9689pb+PjT7wobV9akOtnLKVk7+UMAmuOabUZtSj1okpGxubcj0haf/ugH+MFnPxAwFG2gXigL85Fh3c+fPJX5xX4ai49KG9E45xpw584tSVh0/NhRXL78BiZHJ0WrvZArIJvKCvt/a91oQ1t7DowMD2M0Po5KqSRsMCbNZIJBgsAEJLwOl+jzUuKFrD2GKxOsYLINgnWUPHD5fGiSKZnJyB41Oz0h842J+W7f/Rp2lwPX3rkm8kH3HtzH7v6+OLCmpmZkf6eeujgSyH5sVDE6OSH9yUSpTDT65OFDeOxOzM/OypovTHMyXNCTvY+6pGwLah0PRSjFw4ShTpEDogzJweaBAK69ZlecK6MT43B6PWh0WiKbUWyZpKVTC3M4ce4UZk8ehcVjF2Y4JVrYX0yUamv2sL++DWuth1bBjG+RRcmlUO+24Y8E4Y34cezMMYyNj8JhceJgYxfP7j1GLV9Fq1yXRH4EoQlUivPUYTRXCdjsJQ+QyqfQcXVw+up5fPY7P8DJq5eBoEUSqKIEPP3yMZ58cR/ZzSTcbQeGfGEBoB4+fIiny88kcc/i0UUEhpj0yoalUycwv7Ao455g5MrzFTx/soJ8KguP3eQPobOP5WFy2GT5AM5hF86/dx5Hr5yCO+JHy9pFgRrIFSuqOyWkn+8hvZZCq9AUmREmaeW+R+3obCWNVwdryNQLmD2xiE9+9BkW2J5OK9oW47zd397C8qPn+OmP/xLPHz3B4tQi3rh4CZaODelUQuQTFHDgfOGLbUUZDpEsqDSwu7uHja0dNFptjIyOY2Z+HkeWjst65PUEYXMCX976Nb68/xXcEQc+/N4H+Ox3PkN8LmZMPxKnil38+M/+Nf75//X/oFmoSuI77ulubwihyLAkvH3x4hkCQS/m52dlnr14/lSYm4y+GRmJi7Z8s9UTjVxqzIo8hN2w8DhW7TaLjO/dzQ1Yej3EolHZHyxWK4rcF9HFD/7m7+PkpfPCEqdDsJJIIeBwolQoSRJA7o/xWFwc2gTBd7e3Ue+DQ0wsR3kDUkPjY6MiRRKfn8Dla1cRHQ4Lw76S60i0TqNYw1e/+JWMYcrj0ICnnNLIzCQ2DnbhjYbw9o13MDIaRa1JMLNnotOox1+q4fO/+hkc7R6GXAGJAKJDiwz7mYVFYUCnK0WcvX4B737/HQQnfGjW6WCuoVgoCdCc3U9g59UmHnx5G0GHBxOxCRmTt+/eE73wpVMn4aSsRq0Al9cuySW5Z3sDXnHWUNaBTmSeJ6l7Wy1VJFGitWfBUCQiMi5kltMZz7MIHZ7FUr4PhpXF0HU5XfC6TbL2aCwiwDOjItgnAgr5fTIPCEDfvPmNONUN+BpDPDoiaxQ1kAmo0sFpctV4JOLI2ImkQLfg83lQqFcRiEXwzofv4do7b4tsEs9X//yf/jP8/K9+gtGhGNzUimx0YG11MTI0LCBqy9kV3XVKZvFMKUa/x9gjdNAS0P/JT/8SK6urMt7FoZJOS3uxDoxQe/ettxEJDSFMiQ6rQ1jg7AvuWWvrm9jd38Pq2ivZj5RsEQmFYbFZJGEfo0TE4ZLKyrkhHhvF3IxJPk3mdzKRPiSc0A7k/GSiQkp9MALC6zURnYwyajZqIn3GqC32k9Nmxe7BvughW202OT+Rdcx9hPuLo2uYqpQ4Ybsykp7cDgAAIABJREFU+TElfbhWEaj2+zwmQmt9XRynCmpSNoMAMgfH0tIRvPP+DVy6fNmw1ECbu4M2k0R1zLh++fwlkgcJuOxukTVxkG3pdMAXCgpjmpGrfrcH9o7VODR3d2Tvob1Kx1OpVhGN8zeuv4mLb1xCaCTMoCyTiLcBdKtNbLxcwT/+P/9vSRRN6Rk6M+gkoOSV3esW56fFA1jcVtTaVexltlFsZlBtl1GtFtHukLhCJqFVAGQCzGQI88U13dhYBnClKr7YeB0DrvFFEFp0dZnnwmWYxUw8Lp/1QUIyCQYBU443zSGkuIOsZf38VEpkUtBEgS8Fp/wBk2RMMRLaQ7yW6yf7TXSrhVH4mvXLa/VZ1j6BS7EWjSRW+47XiWTMQDi82uCCAfTlLdUeV1tPCXx03ivYqwQo3pvXK9aj4B7rrUCzAoVq3/51ICBBd0aPKyg7aFcrqMlnsU1kPPflPAzz2TBGOx3DyP62Da/tdciUHAAPB/uJ5z9tXwXGtS0FPyHTv3+uVttciW6CKw3IpyjIzTILmNsn0bFs2p/8TMeP3Kf7m4xyxaoGcQgFDNWRwbbRz7l+S9syQfS3cizxGj5DGOw9w/AnXq04mZkXvylhQgBax6gCzTpeeK9Ov74KIrrtRjrVgJC/2f8KQOpzBkFGBWIVl9LfMjf7Eh1ab8Gh+k4E/W0OJq810QfB68G20+sUbOWY51jimFEcRftNAV+VfON3NQeYgqLirOoTARXL1LLrMw4B1l5P+kSv17ZWQFucVtycBxwUAur3QXfBCQdAeF7f7OtZ814sN2WSdD3Qeuv9FaBX3HRw3uj6oO2peKz2kY5dXce0jjq/tU+5D5h+eM14Ns99rf0sADklwmQ8mnIf1rlnEZKWjjV1muoao060dstIIelarfW3/B//89/v6YKpg0AHuDa8NBwTXvUF1tVjIBOnazwLqtWrD9SwCx4G1APFRhhc/HSRUnCOhdfFUgeDDmY+gwNO5QtUkkCZvbwHD2Ia9qVeIn6f73EjYHmVUaueNSYzkgWHCYgiEYzEhqQ+msSP9ea9lB1erhpBdALQwgioGMY2y82DiUxyMqFrDKnPyL35N41QGk86AdjB4l1tGPY5n8n7DdZbF/1BL5KClQq0awiKhopoCDRD6Pk9Hix0wWQbsC5G+qP4G94pBeR10WN9NEGB6l//5sZh+n1w89LFVyeObkg6dlgf9gXbUhm0/GxQT03DdPhsSWrV18Bhu0qoaM6Ef/EevJ+C6mxn9WaLtlZf85htrGNBPYHqKeVY+M1Ee45Dh4ECyIMbIJ/F7+rmyAO2Sl2wvLppqwwMD+58pm58gwsV35f+GUheyP//dVIo2q66qOhY5LN14usCa5wlTIBiPFW6OeshSQ8zrBf/z+8RWOeLB3p+Rw1h3udQ+xxGooefs89Ydh702B78m5p8DGv3uRjaCTTbXdidLtEKrFTbsFh8iEYm4LJF4HEPIeCNopBrwtp2w9ZxoJyj8VeRUPhIKAB/yIt6q4xatwpv0IlQJIDFhRn47E7RYN5f3xHdP5/LjkIhj7XNNeMJtlklPJ6JYMhwYeiiyIo4nKJfS4Zns1oXA41rU40MBCZsE31BJ9xevzA7CFTxgD45OS1ADpOGEgAkW5EAHP9PdpHMWyZczReRPNhDgSCCrYdkOo2RqVF89ls/xOT8tLAtyR4qZLJI7CdFi5iM4MTOtoS+EuSl5iz1Wh1eJ4Yn4vijv/PHOHflgjAuPW4eZIH0bkHkNMh03F3ZwYs7z5Dc25eEK5lsyrCUp8bh9rlRpJ4k9XctdkmAw8M81xuCGmQlkqHmclrluoNsWhL2+CJBREei0r8EarhuZZIJAWZtVod4fHn8p/4Tx3/YF8Lx48eRJsN1cR7HTp1CMp08nNO2nkWSGTKZIscJ68q5xTFG9h+liGrVsoQgHzm6iMtXL+PYsaMyrqgDmctnxJCkA2GTzKC9AzCsMh4bETCJDkGG2RKgnV9YwLs3PsDc/Lwwm7gmFkpFeRYB1nK5iE67KYme8tm0lOP02bMYiQ+jXDCSCozY4drExFdcr4PhMCq1miTc43yhkUrwknqeV65cER1oGrDUjU0lUqJfPhIbxvzMvCRiogYqQ4YJqDDM/MG9R0jtphEbikvy3odP7okWrbSqpSvGIJmNBAGOHTshCX2q5SoOdg76jKeOJCVi+5y7eBaX3jgvzKi9/QPRf6bB9/jxU2FT+30B6XMCx2SzP3nySByrNqcNp0+fxkeffoLJhTkBN+lgSB0kBIBt1GrYWNkQMJnsSTJuyTIWw3t2StqRfcOyLh07gcuXLyPG0OB+mCXniur6cw1MMckZQYN+hm+dk1v7u/DFQvjB3/gR3nzjGtyUZ8ga6ax8X4Jja2NT9snZqWmRE6EsjBjG9bpoW5fLebzz1lt4//33TQIkq1uSgzJxFMPxV1+ti0SKw2aSTlILmOs0k/btJvdQQVNYvYwGCPr8otvKsdaoNIB2R9j/7Lt4fAyx4VFhMu+n0tjbT0iiqbm5KQxFI3i5vox0IYU3rl/Bh59+hMhoHJl0Cj//+c/x8OFjpBJp6dNSlnqwDWlnMhc5TglAE8zh/kVJETpbxidGhU3B/mNbcu6UK2V4fAF4vNTkdIsxwhMV1x8msXLbXfIcstzIrnUyGeHiAlwel6xzhXoJOwf7whwlY+7K21cRmxxHx250mlkezg06IjrlBlafvUSr1IS9bRHHoshPJRMoN2qwu52wOq2YOjItyTadFqew4LZXN1HOlGDvWATMqxWNAcy5arVbJAEiHSDUrs+Vcyg0yjhz9Ty++9vfx/zJo3AFPSacr9rG8zuP8ereC+wu78BvcSPkDgnIVGvW8OTZY+wlDkSTNhgOwun1SqLJmblZ0aylhMOLpy+R288iuZcSTVzuXVzLQ5GQaF7nyL5zVPHmJ9dw6voF+GMeGdO1YhfVvRxeffMCrUQNey+2UM5UpF25l1MCwetzC4N6O7+HvXISl956A9/57e8hOhlFg2fOVkO00OulCrIHSdz+1df44uefCyP80tmL8HoD0tc72xtIpg76Z8Ya2t02vG6vgIXT07Ny/cbGJlZX19GFVRLXjoyOYvHoMfk84A5I/67svMI3j24Ks/iD79/AxWsXAAetiraMbY/NJYzcv/h//xV2VzbEGdvr2jA1tQR/OCLA2avVF6g3KiKHEAh6ZCxw7HFNGR/j/AvBZmHIuwezs/PCCC8Vs8gkk8jm0hKZ0WwxGeKOOC8JPHEtDUSGkMwWsHNwgDfffd+AuKWygNUenpWLJdmL6Rgi4EW5HOr5KnuJ+y3XcDp1KEfg8rjlzDJzZA6zJ5cwd2RRopXIzilkS3j04LGwll8+Xcb+5i7sTHzTaKJnt2LxxDFU2k1ky0UsHT+KsxfOSngpwcHtrS1JRkqJKrKn6aQ+OX9E2MwP7t2X8wTLPjIxJpJVxy6exKUP30B8dkycA4yE4rhjlFRi4wAbz19h+d4TBN1+jISHRM/7xctX2NzalmSGgWgYLWtD+olOQKvDhqFYBGPT45icnhBgk2dgOqqqxSqeP3kssh4ElTm/qyKVkJIfOlnVuUcmKQ9h7A/ucdzLCbjSSShs9n7+E56VKOXAaJaVl6vipI0Pj+I8cyMcPyURKZL4ePklbt68KftjLEr9Z5Ojpd1qwu10IBgJoNZpYWhiFO9+ckNyQUTG4oDXjq0HL/AP/pv/VtaQVrEisiwtRmV5/BLpBJ8DNpdd9hY60cUo97pk3DB6gw7g+w/v4eGTx+JoJsAizF2YSMbx+CjmZmfh9waMk8nhxlA4AkvPIrI2u3tGVouONUqo8AzPPAQnjh1DiEkN/cZmI1P7Fz/7pQC1Q6Eoji8dRyAQkrbj3OP+xdfYxKhE+5AUwD4kKFuv17C/u4vnT5+I7NX62pqQHNh3TBZLO7DTJmnJbZjvfXYtwe1unZJAPVgcdkRiUcwdP4pjJ09IJJwwzV1G+3vl1Sv8mz//C2xtbcLWl1HwMLI2FJTz3vHjJzE9Oyu2Dh299XrD5O6pNtCgRGQHwur2uP1yFh6OxSS5co3jFj1U8kVkEkmsPl9G5iApY5iRGUxMSb11Omv94QCWzpzC4rFF0V2XaEomdWw05Se5m8CDO/dEx51EB56DHE43YiNROcO2bR00LE3YXFbY3FaUWyWkqgdweG0SWZLNJiUhYbfXklwvHAMqm6SAFwFosYf6zHWuGwqWqE4p91LVhua8F5u7a6KTOR+EAOc0gKhGJqstpPa32sEKkimwQxtDAU32GwHoQeIc91Hud3yW6s0qQU9BI5aBLwEw+8k6FZwZBGsVCOPz1PZW3ELJQYqZKM5AKVG9lwCwfaYzz6ACJA3Yw0rOUuBOmZb6XGXWaiSutomMsb49Tpk8tTMVyOTz+Z4Cn4o/sDxKluN7LLvdznNH9bBv+N3BOg4yV9W+1j7hbwLQg7gSv6vENcFKGga7GmxzBUbFju/SNn0NqCn4p4QvXiskkn7eJsU2dDwwsk7HjOIhWke17Q8dJH1gdhCEpT0pNjkM2Mm6aLuzffieYBC0Vak33n6Nuyj7WNtZyWm8nsRKxQQGAW9tOyWZOWnnMeqkj2so2K59qu2mThnFonQ+ap8ofqR/676jbTs4JtVBoO3AZyk2pBiNjgF1FihWqACn4mA6xxT4Zn+po5LPoY2qc1aJjNoffIaOr8E+0r4dBPAVR1EsRsuseJ7OGdZJv886mzFulzVb6zjo1CIArfjoID40CNZqm2tfDPaB9q3Ot8H2VqeCrj8KZGtbCdbaT8LI75s1xezBirvSqcfrdSypY+sw+Set277cB+/B9U+dbgZPfh1FryD54HohGtDa2fyAi91gQyjYpuEnrJTKP8iBp2M2UG4WCnJxQVEQjMaUeuV0YeCgkCQa/cVyEKVXwJifKUCnn2volXYENw9WWAFF0fbq6/h+27vB6zhYuSnrIsz7UmdW5BJgkfDM6clJYScr2K2AnQ4q6soK4MxQKg7gdtdoijWMR17Zyi63U0Aq1VRWpqluMPQkiBeybRjinPiacFEZ3ny2bm46KBRYVE8+N2SWQwexTj7qaYlXsWE0Xdi3Gp7A99kHumkNtocuZloPlWNQ6Q59Lu+pIS3qcdNJrJulLmqDIKlhZL4G9HXxZr/zPgpG6+KrZVQQmfdmv/FZsiD366XsXfavtp9qe7F9FJhnvQWQdLmkvXkPBXR18+P1/NFNRzdoHY865rTPdKHRDUClNRQwZ71U11plQFhfdYoM9rGEwPY3d/UK6+Kri4x6j/i5LnDqAdfki/yMRhvLokA++1lDrHRT5tjVEE3el4YdAR5+j+UzXu4KSiWj5c33+DIbBfrsaSZpYmLEFvxuhs+5hc3RahOsJijM0KcIRkfnYQdlOHwIB0ZRyjZpUiPij4nGaCGdNUxErxuwt9HoVTA2NYLp+TFMTg2JPV3L1lHNlZA9yIqsRjZDdmURWxsbAuSwDmRmUiuTIc0ML2YiHW1TylAQuKGnkmwW6huSFUGmCFl0BKgWF48iHh+Fz+8X8I2M5mfPnqFQKkjZyM7IMKlluyEaddGhsPy+d+cualWT0IfSMgwVXjp5AuMzU4hPjB+OOYbHEpxguHKN49VrEp2mc2lh63RswNjsBP7ef/af4uKHF4xWJs9IPaCYaKOYKqKSLWHzxQayGwlJlsQPCfZRx5iGhTfoRb5cQCqbwdTMtEh5yIbfsQiYSKM/nUxJEiDWg6ysTDGPQrko7CW6RBkSSyCE84Rjb3pmEu7+IanQT6RFsCk6NIRkKiXA/elzZ5HOZNBsGUeTsrNE4slL7byQaJceRhe0OggFTKItJh4MhYIi9UCWluin9sF+ts/a2oqMp6kpShickgR51YpxYO3u7ouzYX52XuQSOC8oD8SyU45FAMv9HaQzSQH6pb3TSQyTKT8UkXWyVCjC5/UKOPvmm28iyARAPJzagMJOEi9fLAszWWQ69hICUBO84YsMPqfFIQxvariS/dNpNjAxPi7jjbrEhVwJLx4ti1ZvODAk+qirG2toderIVwoo1kpooQWPz40bH3wgZaBUysbqhkhScAwuL7+Q+Uhn6fTsFJaOzosu58uVFQnTDwQJaj8VQ5gANo1IHlprlYrU1+xrZQFzpmdncOXam1IPrgNMcMiDEgF/AhLCsmu0xbin3nMkGMTC4pw4YwhA+0OG2TszOyvrBpmtIuGQPJD+ZfLFTDqHjc010aZmpALn2aHx5HNhaGIEH3znY5E14ZpD/Wo+n0kUafST+UUDPhoZEmM8mTg4TKRaLDAxZgfvvPsWrl+9LkxNq8ePLpODrm/j4f1H2Hi1jnKhJDI0c5OziEZi8nyC7Subqyi2yxieGBVtampwjo+OSVsxoWAxW8B9JqsrVETXngk4R+MTOEilRYKGrJWZmQmEo0E8ev4QlWYZ12+8hcvXLmF8dkbYbNVsHrdv38Xnv/y1sJIpI5PcOxCQn/IsNDwom1OoFCVZljfgE7bi3PSMyFSVi3nRxV1lfzSriISHhUXs9nrlzMIIBRrhBNfJXmQisLGRMVkHJRTZZkMmn0OuVJAElI1OWzRI4+NxzCzOY/7YMaCvI8iBSomZxMEesomMJBPMHqQFBB0eMpI36XQGB6mEOPqcXhdmFqcxNTsFS8siCbt2VjZRyhVFG5vRLFxjGB3F0G3Ofzr8CbRR9oXSIPlqEdNHZnH9w3cwtTiDnoMJsMrCEC4nC0itJbHy6CWG3BEJ3ycoz8iBdDaF+48eyppDEMbhcUtyx6Xjx2CxOcTZs/JiVdislUJFAJFSoUAKhuiWkslc6ZTRcNXxxo03sXTpHEbnogDTT5SAzPM8nnxxDwcvtpHfTaNRaiPgo5xBUABajtXt5A62CzvYK6dw8vwZfPd3f4jxxRhqHco/VWQvQKONTrWB1FYSj765h92NXYQCQ8LY5Bkwk9rH6tpLub7VaUpEGJndBArFwZYvicOSkgwUNLFanCJlcvYME9tegA0uYczWOhXsF/bgDFsxf2oOsQmCPg4Byqn3X0rnUc4UcbC2jfVnr/CQTNw6EB9fwMjomCT3ouxTsZRBfGwER48volwpYeXVqgDRXpcfoQD7IIpWo4Oj88fEWVOrlJFK7Ivee7fXRLNbQ6pwIAxFq90uwPD41BQqtRY2NncwOj6N0bEpuOwe0Q8m+/nOLUYyNAQMEsae3eQ9oIOH7UyAlSApHd7RkbiE53Nsnzp7BheuXzUOWq/XSPq1uuIgJGjM8wRlsgIkMbR72Nzagt3jwsTMrIB0rW4Lp06d6kfjGMBWDNZ6Q+Y/wdIjM3MyJ5hYliA79wMC0JTcOHvtEs6+fxljs+OwgLI9Xcl3UMoUUMuUpb3vfnlLchZ4nV7EYiMgi3t1c1P2Kj8jVxp5tKwmD058gnJWs5hfmkNsLGK8SyR3Uh2AjP4nL3Drq5tIU67lIIVSISdruhBvROdVtiIJiycATS1pp92QBnjeYZvpWc+w4bqicU8HJNfH+ZlZLMws4OTx45IMkxFGXPsZ6URH2p07d+RektOEBbP00GrU4fG70bL0EIzHsHT6OGaOLEjkBW1COv/+6T/6x1h+8FSSm3ZqDXmPmuGU/ek4gWK1ZOR9+lqqLq8xYunAoFwREz5u7e3KvI2NxRGJReS8Inl+qlXR+GaSVBIYqHPucrjEaci+FKdnqyVRTCQB8H5nzpzBpUsXRD+90zWAF88PP//JT/Hzn/5KnNFzMwsy/6j9vLdvHKrVegWzC/O4eu1NY+86rHD5aEs4JGnti+fPgVZH5GRIkhBN8VTKaOuLdn+kLw9hIonJNGbkiMiLBHy4/u47eOv9dyXZIPzMasiDNlBJ5pA4OMC//LN/IfNsasJIOHHf7vT3a9o6TOJHCSxlTXJPp7QMP6Nzlo7i8fFJhIJhk/uHsmICOACtmsmv8flPfoZnj5/A1uoKsM8zFoF/i8MCO7U+nTaR4eHazbFQK9bMOaHOROQtOVdyb+V70eiwSFBxLPjCfvRIOLC10bF20LZ0UGzk0XW2MDo1glabDmWz/jAhocXSFW1qnmM06teAW4ZhSWUJwS36WqsKQkvSV+oJO+xwOG1yLheAsmewDbW/HHbDstcoX7XBFaTlPRR3UOKPArS8zyGYTRmcPsNZnttnPHIsK3FP7UkFoPkZ7y1n1IbRGNYfBYsUZFKmstrYSlTjsxQjUUBYQDDJcWBkHRQIFgC4n/9AAWm+p+XjdRpNrgDiICioUbVaJgVnpf9rlcP+0Tpp2QYJXyyjtjGfpyCw02kk6tSWHwSDB0E4rYvWTfEQ1fxW3Ihl0nvL/61GwkOBZcWOFEhz2A1jVftdmaKDQKjau99mqkpfOIz8rI6RQQyM16u9fNghfXBewTin3TgJaKsoYKjroGIggivA5OcSGci+JIVKeyq+wusUS+BZQrGVb7ejYinyXHEiug71t3WcDQKtWnbFHQb7SDEJPnvwfdZ9ENQdvIfOB503imnp+NBn67jkvfhS587hPtGXDR0cV+K0E4LGa/kPxWkE5+vPawXBVVdcy89+4f/ZbyyXRoxrWXX8KV6l+Khipvw9CAJrnxDX0DXBALOGEGG3Gaa93k/7dhCT1bkphNW+80rLo9idzlsd59pGSoDUcny7Tzpt45RSLFYBaHVmM6GwYnA6t4xcj0ptcM9h+naIXcLfDo5D0Y2mvGBXzhm0QUleY2QpHflct2lDWP6Xv//3BIDmhqSgnlD++6cZBSQVnNYKK8imALTq0yrIdTgABiQ42KkKBCswywZSyrxOQGVK6YKvYSBKuWdZFAhl2RVsVrBYO+w1UGbAUqO5XDgE7dhZZMgpAE1G2kgsJoOPnwmzs8+61glAFop0GJP7MJTCahhKvI5toEB1KByUwSKsyb5IvA46diCTSPF6an6qh0GYepL0wS8HHH2f9xwEghVs5vcJQHMh0UWGrEUe3jkJGKpMBjT//5oh+5uaTmStan+z/XXhUPCY99WxwfIpgKwLKA0lPv9wY+/rE+nzdBNnn/C7quOtAK8m6NNJq14ijj/WWT3TunCwPOpp5TO0PxVgJuDEZ5m26QgoxxdD5tivNE5YDmX98v68ny4Kuqlr6IWWRwF5XcT49+ACz7JoPyngz/HL+rJMLA/H4KCnXVnTfAbLxr/ZluqNUua4bjBmwzesZd1AFRzXDVRY/NS1ZZK+PaNTynurV0o9nLrBEuxhnVlfvkeWDNtHGfUEzvlMarrynqwH627K1umD+Q7R3CRw4HEYdrsk15Jw/Axsdi/sDj/GRxfgssfQabngc0dRL1ng88QRCcZFGoHh7mTUWBw9dHoN2Dw9HD01i9k5p+jarT9MSGKsiCcIZ88h7LpUYle0D5kwjQYtQ1zIAGIYI5PlbR/sCCBtJbu5z5rneCBjkBt4r8PDiYmuYJhtu96RUH/qxVIvkSGeu4kDSUjX7BEc9AjQRokIAmxMFDM+Ooqg34+H9x9IEjrR0q43JAqCoe3x8TEcPbYkCbMIMFDegf3HMmcPDgRYc9qpKdgSxjLZJsHhMP72f/SneP9710yYI3/qQHafYEIJxVQWu8tbOHi1I3qb7EM+d29/R/SmA5EAssUCPEEvbnz8Ec5dOGsiLtpNYU/tblJndxM3P//CZHfvj2eOgdn5OUmk4wsGJNyZwDuTfr39zvVDHV6CkASpNl6uS8jzQXJfAMmz586JQVssGtYmIzHyRWojWiURVRcWCbEt12tI7O6hV21jOBLGjDD+JqUfhPklc78iTEUybrlpESAdiY/h4pWLoolNyRdLh+OmZVhKyRSKuaKweQmq07lAkI9AIdnFDCPlwcxOvexYRDSme5aeJCuiBAoNwqnxCXznO9+RHxfDTCW8lOMsjY21Texu7kpSy9VXa9LHhXJZmP808BlWTNbP0YVFiQKIkJ00MYFKqSqgI43jzEFWxu1QKCYgNdfoNtrIlrJIFpKoo4GJmXF89oPPcPL0CbAz97a3BYTa3tjE06dPRZ/RJDm1YnxsTPp1Y2dbHA2Un2GiICZ6ZHImJhHb3twSA5aSGlzD+UxZk8IhYUdPTpHFG5ZQagIk29tbkpDM62bUQkz0hMl04vwZG4tjY3MFicSBrFdzc/OSVIvf5/rGcHmOe84N9tv6+iZevHyOZqMtjFm/Lyj7MJ1ck3MzmJmfwfkrlzA1OdPX9W9L+Vg/XrO1tW2iDYIBYRCLE7DdxurqKzx6eB/BgAeffvwJrl69huFYHLA6UM0Vkc0UBIDe3txB6iApcjkLM7OIDQ2LUUpmNwHobCWLY6dOiF4u+8oXiwLUjC+VBMBK7SawubaBzZUtVCt1TE7OoNWxCNucRkMo4hdH0/LqM9g9Npw+fwInKW1xZL5vCFqQzxZw6+Yt5FM5DEdiomGeSzP5UhM2GmZoI1PKIT49gd/7w7+JpVPHZN/OM+HTQVKAsC9/9bmA2E6XR5LRUaLn2OJxAZypcx4fGZH1jE50Jp9jv3JPZdutrq3JmNlL7KFGwIhzm2cxfwCT07NyEKQcDqVvuI5xz6L+7qP7j4Txz3HK+Tk8ROdkCuvrq6KRTZmk6YUZzMzNCIBB0Pdgcw+NWgMzE9OiQ0tgRtbbcEgSdZUqJRTKBeOMIwBdNGvd+asXMHtkBl0mkKXcjd2NgDOIRqaBL372FVwdu8gI0UHCcUow8tbdOxKJER6KwOZ2YmpuVnR+XU6POIgoidMoEBxpA+0e9ra3BIzn3LdRp7lXhzvixvB0HO5oCEdOHpdojk69jVf3n+LF7UeoHmRha1nFEUQeOB2SdI7xGdlSDhvZTWTqeYTiUXz4w09x/PwJkXWRs2aOyW9baOQq6FY7SG8lsLa8Lo4oJmMLRoKoVPNIpHeRzefR7LZFDgl2G+bmZyQKh2H6BBtTySxSyRR6sMHj8OL6tbfFwVQpNmT8EYDu2JuIz0YxuTiBk8OMAAAgAElEQVQGb8SD+FhMQNZcOoeDrT0B/Sz1ngCka8urqJZqqDWtwgJ1uhzIFzPiDJtdnMH1t68JQMh9nwkTN1a3cbB9II6FoDskiR3pqOG+5XJYBSTOl7PIF7OS1Nbuc6JrtcAbDCA8PAyrzYXUQQa9JiSR3vzEnICeE6MTkmiOTDpGZlTqZeQZXQHq3TOai0xFi4CgtFoiIeZyKQuwNzo2jh/9/u9jYemIrD3U+JVy5E3eAJ5X6BAUxq/dJeehg2QKY6MTGIoxAisvDk0FZWZmpmQNymWzKBfykpDu6PyccRbvGafb5s62IZk4HTh79RIuffwmxuiYdbrFyfHi0TORockl0rA0e+KMYcQR51AwFJI9lY4mOsZtHgdsPifsfockYD1++gSiI2HY3AYUpEOREb4WRq+6gFa6hm+++Bp3vv4Gu9s7EsXDdmOUEJ1QPAMbAMKAX5WqSUQrxmnHOOcZFWEAKSfsTltfw5IJbuM4feIMJsYmRf4nFDDsUzoEKC3x6NETk6OgTnCwJ8kKOQd7rY5IRXDMU2LFHQpgcmZaHFw92j3NtkgLrTx7IdJCJABw7eC5nZXr0BHUrIuTiiYn9xiNvOQcZaSFzW1HOBbFux+/jzMXzmN4bNSA58UiXj57Kolf0/spZPZSqGSLaNdb4jg1zLemJE/0hQKyPiwcXcCRI0cwMzdtAA2nW3IWMPnm+soqvvz113jy8FGf5W+Y1cwJQVkxnkEWjh7BlauXxejmOKWTXIgsxbJE5LVrDZEyyWXy0t4qGymRE/ERI1fYz/ciRnmzK+A4Nc5vfPIRLr1xRbTBef7md/f3dkQehOsJ90XaWwSfz507BwvtlnpTkkiyj3Z2tmTt5DmQwJvYNV2jccsx/9Zbb0l0gTCAKbdhp5469+mS3Ic5LJ49oNN2FfVaTfIMhAJBQxjyesRpXayWhSSRL+ZkDFk7VmH90w7194lbPPvRSe8PBiVpYoQRdS4nLG6baEFTgoO860qrCCprjIwNweHsoVorodkqo1RmxENawr57VmOHq12mThYFkKiBbsCTfvJBG1l81LY1QJDHZfRybTwD9nqv7fmeybnjoTRI/6a0oRR74HeFudgnI/FaBcDkXEut9344Pe/LaxXzUAe7siEVtOJ4VDvz0J7tGIBHr+Hz1L5Vu11BPgWZ9L56rQJYapPLPO+zlDWKhOs0v3dI2rIZyQVqjitYpfVVAFnteq3XINtaMRf2uzp6+D1l8SpDlfdQp9cghqRlt9mMLakgo+IAalsrMD8Igul7fAbZ7oq5KBCp+Aivo201COwqqUzvQYkbJaCpXc37aj4kxZL4mWJWSmATLMJmHHx8KfCtQOMhyMxkk/28U1pGBfwIQEtbEaRTmZi+VIGOEa6HdAay73gO1/mgsrK8l4Lg2hbU5zVtZtj26jxghJf2I8+YBKAlQrPvBBkkuymYqWCnjlNxAPWvV4xt0DnB95SEqGNT22hwXum803GnuJ4Cojoude6z3LyG9+bzONZUGoXtqjiJgtBK5mM/8Ewr+aD6Tk51GAwCzDrGRNqsH0WuTgddbwYB6MFxpuC8tpn2JZ3fOp+1fgryS72sRjaXL4021z5UJxDr83q+vU44yevMHDBzW8s26KzScaY4qZIkxVklz+f3zD0HnQ4EnhWH0j5WMFuJLQbXNBJI3G9EGImAM3ryN4kUjKLlmKOEDH/32j3JnUCJNkofCgDNwvOQxt8aDqGeFGUUi+HX73wWSBdkDmB+bzCsQRjCmoSOSbuYTKCv66tAl3hz+mzr194wAxIpSMZnqkeCz+Z3dFKy8iyDTobBsrGRdaPXZ/B7KtHAiauLIUPf5Bl2o4XrchgxeP7wO/w+F1heL8i/zWRRJZovoKPVfpjckM/UTcJNncC+t0vZpgoosy1oRImeZ19DSL1SPJjxmXwWf3i4YXvyWtkw+gL7Wn8eAnn94QLXbphs9cImS8oA0IHJ8kiW5n7SSH6PsgMK7CsQOwg6s+4cG2wblSVRDzs/oxdegVSTlOD1hNAJp4dKZeUqWMvf6rhg+XXSs86sp/aven3US8TfvJ6fq3dcvYW8J+vDvwmeahgp2W384SGO7aJyGjquOe61f1h/3UjZRiyPSlvoQqf9zDIouM6yDIbR6KKlWtCaUVWjCXQxFobC0JD0GwEitjO/q/NIwXg+h22smtxsV/Xesvy62YvOZZ/hrdfq4qIbgh6CldmuwDr7muA8y8zna7QDD/I6zl57jLm5mbALeroIQNvhEACcbBOCHUyu1KT937ZjcvwIRkcWYUcITksA3TYZDiFYLR5hATO01EH9zG4DFlcLsfEwZubd8AQAKuU8unMPlkoHM7FJhOw+SQBIxi+BqLWVVcmETs03ltMX9KHZ62B9dxM7iX3RbWUyFB7I2TYzBLzcXjFUbD2zgJPBmklkYbMYj97C/BEBjhnCuZdJwO62C/BjddrhjwQQCHsxPjYCr8spGnPpVBZ3bt4SYJlGCA1YgtqhcABHl5YkaRbBHmqwJpJJ3L59W0LwaHzR0KHmMJnjyUwa0YkR/K2/+x/gzJXzYsjz/gQQa/kamsUaMrspHKxuI72xh0apIpIBDE8l45mAhH8ojHqvJeDaB9/9GEeWFoRpyZBQrjHJvV0xEh7dfYxHdx9K4jwbjLQNGeA0NurtFsrNOirNKk6fPYNPPv0EU1Nx5HMlrK28Qr1Uw8bzVdz+6pYY5x6/T0LifUG/AATMoi7rfsgvDgGC6D2HQzSmuUk9uv8Auc0kHD2LaC6+cfWysIc219dk7aQ0Br+/u2+cCARs3rh2HWfPn8HYxJSAvPauE4VMHhtrG8IM296gju4D2Sui0SGpD4Eu1oEUem84gMm5Kbz97lsSPksNZybboa4sGc6UJfn000/x0UcfGZaTzY7drV0UsgVJUrWzsSMayftMylgoSWJCauOyMJ1mF7GhIcSGogiFwjh16iTG4mMSas4EceVCGY1yU7LEex0+RMPDkoSWZWBCs3Qpg0KrgLljs/jR7/4WpudnASa4LBSxv72DTCor7frgwQMBbQjwMZRW2E92uwC5iUxajPOPP/2OsGjJfGH5acQW8nlhEnJsSjKs4WEZA2zj2EgESyeWRJ6ABiaTTtFQH49PCXhC0JeOHR5Wdve2kEoeSB/FopQSCcMfJEu6KcnyeA2BfgEIVl4hW8jL2kZDhOtcvlDAgweP+uNlFguLiyJxIRqgTresz/uJAwGUKpWq0TIe/f/Jeq8YSbMrTewLbzIyfKT3prKqsrK86eruakOym2Q3yZkdDjnc2dnBjBYQBAGC9KAXAYL0oCcBgvQgQYDeVxhBq33YxWBmyCFn2GxT1dXlK7MqvXdhMry3wndunOogN4FCZoX5//tfc+493/nOd0wBQTlAWaxYXXuFbx7cx8nRHt575x28++49uQbJf7lsCcVCCasrq6IDTdCUOvOUzGERLzKLyRZmGx1uK4bGRzA5PS2Al7PPOJrUgWafVbJFGfO15TXR/w6HBuBweQX4FAA6HEK+nMX61it0rC0sLM4JgEf2nhR3K1WFZvbqJaVyEpgYGYPL7kC70ZC08Ga7gYalhVK7hou3ruJn//rPESETl4lotQayx3Ecb+2iXa7hV3//D/inz36HDoN1nRamp2YwPjohMiFcrwRPyehkIII6xbSD3HM5Z/LFggQD+TeBfb7e7wtgZGLaZB6VCuLMlQoM0DtEfmhzc1OAfO6V1OXlfsrsicO9XZlL1KgdGxsVhluz1kD+LCfBFuqwzkxOCzDB+zFQwn2Hc6vZaUqhRs0SyeQKcPncmJgZx+jUmPwte5PViVBfBNVMHS++WUYpWxImNtk6w4MxjI2NSPt29g9gp521tCTL5Nrt62AtgPhxQuwCQUBLoy0yDInTUxweH6Ovv0+yMEr1AuYvLAAuK3bYJq8bM9NzGB0cQiNbxOn2HmzVJtwOc844PjqFxerE1NQ0/D6zl5RRQaFVgsXjwJ0P3sHM0gLKjZIEE0sE2apNnG4fopGvoV3pIH9WQPYsj1qlKf3ncLdwenaK/aN9AaDrlpak+bOgIuc9JREI2B0fnOKLz74Sbdf5mXlcv3YL5XIVe7uHsiZathrqKGNkKoq5S9OIxAIIx8KoNas4PjiR4qgnhwmUzgoSUOK+d7h3DJebxfDcwk5n0IhSQDMLM/juR9+TdnAeMANgf2sX93/3lRQY9Dm8wubPnWUEIGdwn9IbmVwaqUwSlXYNvlgQTZYRYDHbZgvEWVq1FprFBgKufizOLCAWHsLExDQ6NjuSZ6c4OjlCA3WU6iUksyk43TZMz09jZGRYMlQko63ZErkDSmIkkinc+/B7+N73Pxb7wmyZlVcvEU/GxfZQL3pweFgynfhTqVTFFnKfZqo699xKoSqSDQQHab94BqS+LpnFtGsz05NyXQbqyfZlsJtOPQONV+9cx70ffYTppWkp+rb2bBO/+o9/j7WXr2BtAF6nB+H+kJzRKIVAe0Dtau6rJL4EBsMYm5sUVuncuXlMzk0KCF+tVyTAzWKmIhPGjBWLTc438f0TYYyfHh7LWj0+PhTtdoIIQ0MmCMXCaG+c3i7YSwksSvhQekBYlnZmxnlF+qPTaSMWiYntCPlDGBsZR8BnsjkZpOZ+s7GxJQxgObO6TGq4AHwElWnnWjWR+Sk1amITmaVE1letWJZ9kxIPBKTZD+qL0X4yK4briGA328wCi8q4pDxIvd2QwoaUC/rwBx/DNz4MsIY42eGUeoun8eTBQ2y8XpesMGpMM3OD0iHsOxYM7Nis6A8FcO7iBZxfPI+RiTHz7ELcscp5KJfJi3Yz7TT3DGptU2ef388WsrKnUhrt6rVr+OgHH0vQixlrZKGvvFzG2qs1ObtQxoQgEfuP+xXP1Ty78B7sd9pgntVJEgpTasbNmgJN0eMmo5+BQ+6PnOvlUgk7mxtvdEwp/fGjP/qJ1LrwhILCimeAbXtzEy9evMD66ms5t/P67E/W51Ei0dTMLL7zne/A5nAZH6NYkv4mgezk6AB5nk0qVZHhSKfSklnDNUVZKiWbcX0I+1dYux14XV647TzDE2ywSp/GE8dSIJYyYjwjR4cGERkZlKBanXRuhwUd6jtzDAkut6qwWFljhnUIrKhUcziNHyCbY7ZBSwBoBXoM09ekfCu+QG0RBUK4zlxOuwFkugQxO20Qs2QdZn5xrxMgsWFYyMxUpv2UjIAuiUN9bAXe+J6mlrMv9HMaJFCMQklLCpixPQousc0KKCmoJT6HzQCQCggpWMh7KkCn+Ilmeuv/lV2rYK3+5vfcXdBKAU+emfT5hZEPI/nJNahAugQmuv4sr6VYkOIYSiDUvjf3M8QXJSwpWKaApCFKmKx5JVgppmGAUIOZKEmP9/pDEFrZoPoZBfsEAO6eLfR+ih0pGEmygf4ocK+AGvuG84XPpXiRgu+y/riOuvrV/I6y3nVs2B4yoPmjfcLfOs78rVKniknp+wr4dVoGK6M/1NsHCvZqYINAOucZswx0TJXVqrhFr49PIomxswZ7e8MKZ0Jnt2AcAWiHnYQOg2UJobIbcFEwlvdSPIzX6cVIdJwUbFYQnN/lHNN1qvNb++nb4IPB93oDHzrX5Fm7xRQVi9P/63V6x1XHVAMZHFOVM9X2aHBJWcYKxvI7+vzsM+1X9qfaBbUFfwjK/mHwRvtNx4JZrjpfdJ5rH/KezCRS3EsxUZ3fOh8Uv9NMBwWbeQ8dV103On/5jPyc9pnickr2lba0m28CddrvCv5TeoOfYdsVd9NrKrAvGFjTFIjUtUUyls5ttXnaF6bdZg6prbL8b//jfyMa0Dy48A0dJA6CArY6KGKwuhpIalxZhFCBWn2Nv3ktNpSpOOxYBblpoMxhkIX+DDNONsKuFq6Cw7y3tkEPLGrM+HlOGo1I6mLVztMF9yYdoZuywHvwunSk+FkBhpuG1s4Nim0jGCTP4TF61GrQeA9hZMMYGKkAyahBy2hM6waii4tMQ+0DXRy6wM1ENJEpMrP4OV0wvBYPuzom/D8PLaovrQaB48B7UhNPN0B+p1QuvIkOySKumeiiHki5YejfJrhgHFVlAuvkUWBYjTDBAX6GgKYy03UjVeY3r6OgqRpuBY/1IKQSEDrh5RDbTetnu/g9PSQoAKoGjn3LNvMa/J5GIhXgZzt4LdXMJJDKNrP/eG2yB9h2HtIM+G5/o3ushw6+zr8VoJYDZCYj1+3d8HlPnbsametlR+uY6xzm/3t10jVgwmfgvOb644GP4DNTzzkndGGznXyf92fbeiN5vKaCz3yP31MQmfdmm/jDe7DfeC1xQLobK//m/fSAzD6n46sAuAYCeFBXYysBGNmwuIa6KWQdFnyooUEQLhpFsJsmSSZlNk8ZDzKL57Awex0uRxidugse1wDqdS+qxZY4gaFQQA6dDeo+B+0YmwmCpEYqVhBk2aE+n8uPmCsIH7wCcOzu72FjYw2n+4fo0JkiG4IBCjeZ1HbRejxInEjhoP5oWJhLZHyyaFmn0YalBtPuMosi5ZBOpKWwIB0Spunde/89KSjF6zRtbVTaVfSF/cL8m5oaw9TksDimxSIDGB08ffhYHJKVZ8uUghbWK1GxYRZRE+fJJoye02QCmXxGgHAJkrWNYaZjurW3i6lzc/jL//zf4NL1y8K8ZjENZkuwOFijUBFQI7V/gt2VNdGTtrTJ6HAgVywI2OSPhhEZGcD80nlcvXUd4eGoMLfLhbw4HUztZ2Gxvc09/PaXv5XiTx6nG+FAEOMTU8KKI4N65+gAQ1OjeO/DDyTVPjYQltRSFqhKHJxid2UDayuvjQ1l5kHQb5zsahXLr5eF7TW/MIeh8WFMzk1jZHIS/lhIJFLYV/vLW6h3nZ9zczMig7G5vipzemHhnDCuqRfLPhkcHcQnP/kjTM5NIRSOwm61I32SRXz/VBhqBIZTxwlhop8eHElxuPGJCUkXJbhbbtfg6ncLw/Tn//oXmF9aMM5sG8Ly++J3nwvAMDo8gitXrmJ6ehqNektkIMiwYtuoKUqGZKNck3Q4Mo4oT0NQh+2RdV/noc0lgAAZflxDxUwOzWpbwBsyMm1tO8aGxpHPlpDKncHmsyFXz+E4e4LRmRH8+KefYHp2Gt5+P0rpNLZW10VjmuuUziblOKjnLYEbjw+xkQFxYJ+8fCrA7vd/+ANZhwRdT49OBQA3Rb2OzUG6WhcdcBYC29rahN1txaXLiwhEQiJLNTU7h8WLlzAzOScsKNoNpnlnMklkc2eid0471KgyK6MqbHO73YZipSjM9VKFun5FkaIZn5rE4uKiBFhYtIXfI3jIYAmZHRxjgha0bwXqXSfiwozlwYzMWQKrwYgJdIpzB8qEpLC3u43f/eof0Of14O2770jgxOVmSmcdWa7lVEYY2CyA0aq2JPjSqBrJqv4+U18gGgoiFAthfHJcijmSjSxBi3xW9FbJQCawerhzKAUZLaD0lgMtBo75P48bsaEwThKUdznF+cU5LF1ZFDYfbS6/43R6sL66gVwqC5+nT4ICnq6OKoHi00wCFVsL9z79CB//8Y/hG3ahXYSkq2cPjuBsdFBOF6SY18OvHwn4vH98IgzQWzfeEkCZKemXr17B1NSEMNspU0GmM1mjDMKymJicLZJpmeOpZBKBYFiAzFAognaL2V4lPPz6S7Gpbq9bNFPrDSPd5XB5EA4G4aFsWSIpGtpt6r6GQ3I2qVdqwiKkHSNoMz0xJTaBZxnNriCj0eWxS7aEnCV4/UqTy0/kIgZHByRzg/tXNpWFte2Ao+kSqYhStiJriHNxfnYSAX+/BDgTqQwK5Qoq7Tr84SBmzzOYMYhcOo9MMi3BOVvbilggJJI4+0eHAvoT4KStZWAjOjSEjsOGpo3ZYHVEAwFEPF6U02QwVyXTgeeN7d0d5AtljE/OCouXWSLUr803CggMRXHt7k1ExgelwJbskTwP5cpYebyMxO4pHG0nAt4AnJSfqLOakBWVVg7ru6tY3V5HrdPE6NQ43rp3F1PT05JVQCkB6tqmE1k8vP81smcFnJ8/j/m586JLv7K8CnefB21rFZlCAv1BJy7fuIj589MIBI1c1v7+IeLHKWxu7IhGssvhkaDS/s4+ThMpkVmi7MZpKgnq1N597228c+9duHx21GuUqzL/Xn7zXAoZUsM3eXQimSAM+izMz8l9GPjMFLOwuh2YWTyPvqgfK1tb2D84lAyOPocHPosLAYsH50anMTQwCpuzH05fH87yZ9jcXUe9U0dkJILIUEhs2vjkKPwBnwSnyaZPJRJSzJbr6cXLZTTbVpy/uIjx0REpQrazt41asw6LrQ2L0458oYDIQAx9tGEWB2qligQpqal/cf4CIsGosNh49iqW8jiOn4j94/o9d+G82PDN7Q2wqDhBrWQ8jt3tLdEiv37nBn72V3+BRqeNxw8e4cWjZ8icniHqD8Hn6peAI+1MMBTB7sG+MH1Zn8Dj90kwmEURpy/OI18rCsPU4/NIhhUzKYRZZLNIsIpsZ+qydxjJr7ekdgT3K2oPMwOMxQcZPCJ4Saki6tLSx2HxWUrn8Lz79f0HUmyw3WzLe5QToo0w50Iypa0YHhoSrWDuWeFwVAJ1x6dklZ9JUJD2WoL7/V7pL7ELML4YM5oqzbpI7PBsOxCNiEQLNYSzqTOpcSFnbDDo4pI+UzIHpUIcUkvDIbJUlJihlALPEy1rB6PTk/j+T36ISzeuwep1iJZ3XygAu8uFZqEghZyfP3yKvfVtsZOHW3sSIKEEBAM2ZUr1OYDJ2RnMLMyKDEcwwmK+BihhIJdZBk8ePZW5QZkwZsgZgMwuZ0aSAGg3xqcm8MFHH4rueLVcFG15zsv7X3yJR18/lLPj0uIlLCxcMBl2nQ4Ojg6xvrkl++7q6mupiUEyzNTktOxZ5aqRy+OZm3OQJBkCyAQNGbymDeXPlZvX8Ud/8i+MnBED+gAO1ndE65wFe1mcWfZpSa1n8VwDHpFOHx0cwkff/xixwWEZ89W1dZylU7C320gnWbPDEDdYJ8UKm+zRZO9RwovXYB8x24ZZYjxncg4FfEF4bNSUdsPpsUnGRDx5IlJizMIbm50QWRGOn6PPI4GpcqOKdD6DAutetBvIppM4PNxFrV6Gzd5CMnWIZOoYsDSFjEIAWgEjA7YYaqcy+uxk0UtquvHBCSgKY5cZBPShWgYgIdAm/n1Xi7XdMFrJLO/L51ECl7Jx1f/Se/G7CsDyNX6O/UwCgTJnFR9RII7tUUBPQTQJcHX1hHkdySIQaREDQveCyIpjKItZ/WQFzHrBTDIO9R4CnHW1fdkmCURXa2+AR1mHTVMbicCnAGFd7dpetmYv+Y7XFCauuxsg7vYlcQyOj+IR6hMrEK2YAK+rtZGk2Gu5LP3PSJKS75TZq8C7gn1mHXYzz3sYrDJ+LQO0KWinYJl+lyCr4kIaSFB/XXADakiLHKOpOcW28FlUelL7g78V0OP72lYS+PSZFW/qBf30+dkuJeIp3mXwqIoZ+y5jX+cB+1T9bbY35Df1mZiRomBp71gpYKtzj1kpBierGqmHLrbCjFYFjjkHXCwM3jDMfP0cP6v4Re/c1vnWuzYUU9Mx0986Z/n/PwSgtd3K4O19v5f9q0Bl7/xQDE3XsQKwijkq6YKvv8mk6TKFde3x7CnBAxJVu4GeXuxQ26xBBe1vBVR7AeLmG+1kI+Wi4DD7Tz7XA+prvyv2xb5r1E02u2KNiuHwM/qs+poGiHr7TeelgrzaVzr/jW00c0kCXl2ZFnlG5iqziCvVnrrjpHO3FzSW56YMeY9ksgR8WLNIAtjGfuk6MPPEyLRqn+mz8D1dP/L+//o//NciGMTNUg2JMYym+IEuNB1QfoavK+gZCgbkxtxAeTM10vwe/6YzzvfUgGlKA6/Dg5Gi+Hy4XiOln+d99KBAAE0Zq/y7Ny1GO1AZsRIN7abN6AAKQNtl9KrBLZaMxq0FpmIlDTkHiVIWbIMubF5fJknTSG8wwsRr1GvGALP9NFrcJNiXTH/TaAz/z+/yfbaLn+EB02wMxoCK5lmAAoQQkIH31cgcHUwaR7ZHmB3ddA6dUBrlUsPG1F6NnPF59DscUxOp5LMayQUFGpU1zPv3Ml8VUNb5wTHjdzQqrhtxb6SM7eRnVLqDG46OLe+pqQYKjItWXL0u84F9o/9nP6hsAp+Z12Pfq+SJ9qX2LdtE0IXjyWupjo/OWb7PQzrbx/f5o2wLXpc/7CvVRe5tl0bJ9ZCg818NhfY9n4P34XPwvsoa5vzQ4Atf1yCKyLB0I60cf75HQFgBcjU2CrZrAEgNhLKRNYLLtcb5TgeB/9SIKrAth7RulJtt5N98T8eMh11+h2A9n4XXNwbDbOScc7rhm8NuSYAdAjNMUy6XaiLFQBCbQRo+W/KMDBMyjUZxbu46bBY/Knmm047BYY2gWoKpzB4KotGmXl4LoWgfhicApwtIxkt48vUDrL98hYDDK+nYflufsH72Dw+k7QRW0/GkVIUnEMYAEit8U/M0nk4hlc8ap8XjwoWLl/DBBx8IE62UKgC1thQmXJeiW1UE/SFhd53E4xgaGcXI1Bgsbjscfg8CsRCGJocRGRpAOBZEMMSN3oCYrP1DmYTN1Q2sPl9BJpmRgi4srkT27sjkKJrWDloOIDwSw3e/9z3R7yXzhCmb2xvbWHu9hm8eP8LU3Dz+9F/9HGNTk1KtnRq8ZCl3yjUUUzkc7eyhfJbHi/vfiO5e0E+nsk+AP2oqhgZjuHzrKnyRIC5evihsKx8LSx0ei3NXLZKJl0XmNI3f/vKfUMwW0O/2oc/Th4A/IsWu4rk0agTPJ0dx9713JWXX43JKQbvV5VcoUKLg4ERYccJOgwk6zi/Mw+vz4dnKcxyeHmL63AzCQzHcvvcOrt+9DbvbgUqjhv2NXew930QtV8bLp89Et8/jcIpDdHR4iMHBmMKGjHcAACAASURBVPRPbGQQGzs7cPV58Cc//znmL5Ch7ZGgQfY4g4PNAySPKVVQRq1YwdH+gfR7bCAqxThathbOShmcldOweB1YvH4Zv/jLP8f0xSmRduHYFZJ5HB8d4eToWNL33S6vMMLogDLFlQwyzm+ynGxtS5ex34eN1Q2kkxkpmkedxWK+IqABq5OzL8QGdiCOHccv4o/A6/AADQvGR8dRyJawtbsDX9gHu8+CeCGB8HAI977zLmIjMZMm2y0aSycicRIXZ5OMf0o7hPwRzExNC9uIacWrmxvCXHz3/fdE35qp1QTudrZ2RUeYgRw6yXxmgr9kuK2vrwkTeP7iOXj6+wREuHBpSSRo5mfmwOpQEriy00HOCbC8sflavru7tY/dnX0B42ZmZmSO0AYRwOX6Z9ElpgxTm1cCv00TLWdq/5MnjwTYIFNMJIo8bqyubQjoQcDz3r17uP3WHbFFtId6oKSNZOr5WfwUj7/6Ao+/+UbY2tNTswKssL2NdgfRGDVX3QKwOpjCWKS2c0aCFal4QtYd2g0p+ETGKQGvXD4Pu8suUj6J07j0MQukHmzvI58vGJCVkis2Fs9yo85DJOswWNtwuizS97Nzk2/SA+UgVm/h8aOncDudEmgjS45j6XQxKDqI5fVVFNpVfPDpx7j13l2MTk0IM4pFEMvJDGr5ItJHp3j94hU+//xzXFhcEt3jBw+/weTYtLDGue4Z6KGkCdmUAQIsNquwcLkfxOMJ0bI9PWTmQ0ZAaAYuZmfPSbo9q9nHIkEkk3E8fvZYxoAs3karIyn2ZD1SgiPcH0AqGRcZnz6PR0Ajzu9iviRsZ2rt8mxBViyBD9pmgmsEB1k8kDJn1DOmhAsLZVUrTZGJ4JyYPzeDoZFBAdHW1jaQTxdg7zgRDQ2jWWlKwGdECklGBWyhnIHD7UUqm4OFsgIupwQ5uJdwPyfotb2+AZfVjsnxCfj7+0wxMkrACOjComsDpgCc14eh0TFzbnB7MDM8wh0N6cSppMGzcOJJMoHDkzhCgQgC/QEEQyHY+1xI5tOYvzCPpdvX4PC5UKnXUKtV0a41UUrl8PLRSyR24wh5Q5gem0UkFIPD6oTL68BBchsv119g63BXApwMOP7wJz9CIBKWbAHaVcoKldIlJE4T2FnfFebh/Oy8BLlevFxBqVpCqZpBvpyBs8+Cq9eYor9kMpNaLQF/j4/jYgPQMft5vz8o16Z0Ec8JBMTIZA2Gw7h07Qpm5+fg9LIQbMHIy3m82F1fx3/4d/8e0T4/UkcJkVCiLaOdJHOX8gyUkvFE+vHhDz/C/OVF0e59+uw5Hj94AkutDW+Hor81RNxBDEUpFRIV8NLusYsczmkmjrHZUdy6dxvT85NS0JfzkOuEWQkHOwdS7Ixs9odff4O9gxOxsQxSnZweiTzM4EgMVrcVNa7t8VFcWlrC3MKCFE0sZ8pYX1nF57/+HONDExgfnZQ1TbkggsKZXAa5chbnly7gwuWLGBoZElY4bR4lGg539/D8yVNkEikBJgfHR2XunsUzwgaO+iMYDA9INhX1d3mGYvbPUeJU1lAwFhId4QuXLmBwbAThoahoHFO6iP1PQkkkFhF5HgIDDLJRYqJSIEO1jIFQDNnMmbSFPgvft9mMzFokRNC5X4BfXkcAD5dXzmKvllfwd3/39xKsEiCLdTmchvjD4DYzrJgRQXCUrFxmMfCHa4rnQdb3oHSO+GndGi7izHYd+AxlLEpF+Q7Bezr21HkcisakHbQ3AgD5+iRo16J+NCUPmL3FWjc2k75PAJpt4py20IEnk8/jwL0PP5ACfVaXTZj1PNvxegPBIM7iKTz4/Eu8erYsxU+LaQbkO0Lu4b2TmbRIR/A7zHoKD8Qk6EnWMQEoqXFC/fr9A1An7PzCAibGpySLiWPLc2kTHezu72LvcE/kW1jAkhlu/P7J/iG++fpr8XXfu3tPajdQ6ok+Im3vxtYOVtfXpL2UkuH+KAD01BRGhselZsru7q7IxqytrYm0zcz4pATbmFW4u7st7aBk1dK1qxidHJX9lnaBGWi7m1sCWnNsaF+piy2BWpsF6UxO7suMXdY5GBgakX04xyKS9QayUhy4hCb31HxeiBT0CShPI+PV9TV5fuH+YWkbshSlvYL+MCL+AbgdHtgIFtuASr2IarOO/mgASzeu4PZ37gGDdiMh15WSoaZ5iRkBDTKu43IOiCcORX4jkTxAqZaH22mV7A2CHEp0UrBFSVRsp9dtGMmGOFc1Wudel9QKIDjZEs3UtgR9yXYWcJqAFPXIScSokOX6rXyGgEI9gKqy/tSf1qxTBXYI3NOeKvikf5s1Y7KPiZ3o93rBS64VBqDVnzLENMNGVf+O7dXXlXTF6/F51a/md+jna2q8AtC8J1/jPsezp+I60oZK1cgy2Kxv2qc4i96fv5Vtrd9VQEnBaGIPCqjx89pffJ/3Ztt0/NQv5ud53UrFBEkYsGZbFDxUoE5ILd1ztPqhvWC5uY6pZaVkLQVAFRSjHegFZ/V6CmiTIFkpFWRe0E4qxqDgOz/fCwTzXgoqm+eW27/5UXyA11ffXUE9xZw0KGF895rpH4shOOq84T10rpgMtJjBPjJG0lX7Usl4ilUpEGgIIbTvBizXuUN72gtA23tYzbwG26QEQ50HSqrs7Vt9YB1fxcf0Myr1wjb8IQCt91BsQjEk3k/8jK6Mq2KD2g5dJ3pvXlevr/eXPaULMPcSYrVdfJ99xnZ73YZVrsRAHScFWvX8pOC8PkcvSM5zJ9up800/o2As7Y8C7jon1I7xOUrF8u8FUJTwqmPBe2nASfuN9TqovCDrtzv32Ub+aLDG7MPGb9Ogmq4dbQeTAwhAs6aV4qd/aH90TGzWb2U+dK3RNpPU0Ruw0DElYVEDhwqGc87ys2qvhSX/v/z3/1WHN1GGpy4gNTQKQPPD+oC8sIKHckjpThgeaLlYCNxRbJrXcDh/P7WFjVAwlROBjpgCiBxwBRw1ssHNUqMduvC1Tb1GScFIBeS0s5Xe3jtJ9D3ei2Am26FgnOhn9RQn0KgJO043GV3sEhXt971JkVIQWo0v+4PX4j8+g+oKabSNr9Gg9KbYaOSQh25uMKrnWykbmQ29hzwnC2uQJcBqyiwO0u+VMTI6yxp9NVEPAinKFDZtcqHZNGAp+1WBfQXNFfDl68IS6AYUOFYK3sqc8XgFMFX5DUmjttvFuWH/ChjfZSzzb16Pfa5BDB7S2B7OGy1+p3rO4rx2q2qqTAiBCraH99T32Q5l6uoiVePNPlb5EN6Tc5MgtYCWZYKVJrKpRodzmwdEPi/bQXBEi0PqpiUHM7f7zQFAwVvtQ134vK5GAvmMUtG8KzujBwydG2w/+4fXJQis31PQVw82Jnhh0qY0eKBrhfejcdBUIb5OZ5x9xv7iP/0Mr8O1pW3lnNHNi4w5FlriIZ3sTt7722saI2JKlrel2r05OLRhtTjQbvFA45RnaXd11MkMLpcasKIPYyMLUoQwfVZGLDSJyaGLsFv74QtGpLgJWVSRgX6MT7JqO9CuA6+ebePhFw8Q9QeRT6RFuiEcCKBeppPSEckDHko5f5iO2m63hN3DZyODkpqpTJlvcE24nLi4eAlvvfM2BmIjKJ2VcLC1h+RhHNmTlBT0iwYisLYh8gFMD6ae5cTCDEJDYQQHwpg+N41gLCKs0f6oB02mgtYaqJVKODuOY+X5S2FkW1sW0XLleJbrNTj73Wg4LcJ6+vjHH2N6YUiKwPAM1am1kY5nsP16E/s7BygVK8IUGh0fk8JyTF05PTlCJVcg/QLlTA65sxzcFhusbaPBKWx3a0fYff3RIO7eexvnr1zC0NgwRscHZMgSCUq85AU8IIuRgOqrJy9QKzUQ7A+i0+qgzxuAPxhCTphDNlxcuoTLN64JU4S6tFvra8LIJUDWKjdQL1eQO0t3A2RZYUpPzk7hJJ3A2uE2fNEArr1zGx98/B3MXhpCq8ZDHJA/K2L/+Q6WH70QwNhts8JltQk4ToYsQR8ezNq2jhTxofP5sz/7l7h24yqaLG5ba+F4/RDbr7Zwun8CJ1xoFJuwtjsC+ObyabQ6dZxmT1FBGVV7Ew17B5duXsYnP/1jXLy2AJsXKOeb4uAf7R7iZPcIqdOkHAyGh0eFUct1Q5CYhzmumYFoGOOjY5KGT5bbV599hSf3n8DRdqBeqGEoShAtilgsgoGBqIAJO7u72NrehBVWeJwe0VeemZyR9Dc655QpcfXZ0bE0ka/k4I/4ceX2NQESqy2zF4htSmWw/OKlFDlqUl6gYxPd6tHRYQTCQezsbmBqZhJ33r0rgLQnFkUplZIU4aPdA+yu7Yp0itfuQp+3H8VaCWeZM5RrZdSaZfgC/QIwXLt+BUPDw5ifXxCbKazmcgHFUlYYc0dHB/j6669FC/vk5BQ2u1MY4wSLmVJNm0l7QrYciz4RICY4zLR36kHTsV55vYznz5+KIxoIRSStOZcvGkC+zy/FnujME4jzkIllIzBssnDoOKROT7D87DE+++ffChONQRgGykZGxzF7/hxu3L0rjHunl5kjDdQqddhaQDWTlwDO9sYG9o+3kS9mpX2XrlyVvVIOkZ0OslkjKUHQgFkSfA5PX7/cv1aj4mkHxVJJ9DcP9vdFusLvM6w3glME9qjtyWtubGwgnTGZOFK4i86h04HzF85h93Af65trWLhyCbfeuoVQNGIOhE3D2m7XWpLCvrezjycPH8l4UKN8k31/lJCgKhmFlP2gBvLchQU4wn3G4edPg0F8C4qpFLbXNiTIxfNZKc9MIqbjO5FOn3XbHJC5trqxLow/hmV1bx0eGRTHPpvNiK2l7i21zMmAIxtwc31DAj5k0BGgYdo1mW7sp1qXYUONf6OPzGCzF6HwgAB1qUQc/T4frlxaRCjoR5JFIPN55HNlBIMhuGwuYeAPRwckuENGvwDOZDk2WwKA01j4PD4BlQl4U7efhUdZ2PTcuTnjHLfa8tzJkwQK5QLOTc2hWKvA6vKiPxRGo9GWegQT1Hm2WZCKH+L09FAY2sVaWbSaud+x6BnBNE+4Hy27Re5BaSFK4ZhMsYqw7l1wmUJdmSqGwyM4P3se9g6lCarw+l04yezii28+Q8dpQ7ZWxMTCHP70z38hsgOePnNeYObL2VECBzuH2NvcFfshNiYSwfb+Ds6ySaSLacTPjmB1WTF/blY0Yq0Em6nNHU9hf/egq/9ZFzsaDPtFDip+ShmBotgrngXHhsdw4/YtBKNBUAKBbEbqxHLtNcpVfPXb3yHqD8PRtODBZ1/BVm+Ldro/EkSpUUGuXoI77MO9j97H3OI5mcfLL1/j+cPnYqfDziDOjc0LIM95Qskbi9Mi96MUSblTxbW7VzF/eQHR0Rhc/Q6RCyCTlYBs5iQlwaNiJi+s0+2DPTmn0B7TjlLPlrUGgoNB3Hj7Jt7/3nuIjA5KwbXKWUX2h83lTTz+6ikq2aqAxfGTUyRSccDOzCkb7H12jMyOY+n2ZZxbuoj+kEmzLhUayJ2mcbJ7gF/97T/gm/sPYIFNskzcNjd8bg86LSuCfaw/0kEuS43zHLwBHxFZ0QxnMPfKzau48dZN0U4vsL5GhkVXG3IupbZyIOBC7qwswcLTo0PJOKD9ZZYmpS36fB45J7GeyTf378sZjDJfQQZkbBYBpsmsFKmfpnHSudZWV1fx+vVrWY8cF5EctNE3ISBHkJ1zrQRLh9qp1ME0WSJybq3URHJCfQgBol12Kf5IBlUhX0KtXoOvj2z1PslEU11q3odSIay9cPHyEsanKbczIczhTDwpYD6DV/QLGt3MV56lK2SKto0Mg9NLKTafSDqQaV1rdP1Ri11sUiIeF6mPiD8swCozPNh22uIK1xAZwZ22rCmymWmDKBtFe6Q+Iuf/1NScBDPOL1zE5PSUIbG4KFlTR76Ywz9/9lv84z/+o+yXLCDndNjkORiwpN353vvfxTt33xYGtQKFW7t7IqvBgGyhUpZABPfK0dFxBFx9ApSzVsE//frXePb4hWT4UIs7FAxK3YFCMScAMyV7IoMxONzUbi4JK75daYoOd7lcEvvNZ1GzT0IA7aISXtinlP0I8DwpGXMuaRP3awZFKa1BEFd0qykL4vXKOHJsGIBhhpel3YTT4RS/wuf2YWxgwmR/UWvXaUODLDmXFROz41i4fB5TNxZMkJ9YCWMahlwpxRV5Zk6enEgwe3N7VQoQJjNHyBYScLtMEUHxLUT3luCUVfpOimxaLZJFxJozlJxRPx1tyjNSQs+wS8Un6zS/zWx2/ad6vJzT3KO5r6o/rACaAjL0gRR0VXBH76lAi2IECkIpbsG1pqQf+m6aZc7PKSuY7exlYfdeU8l5ChL14i2cgwpoKggnAGMXzGaQRJjOXYIcAVnNHBdymcMufakgEj/HdvE9+nwk+ej1e4FExTUUBFPgXkF3BXrFbnaJg2wf/U7eXzNzte/5ngJlbIPiUNovf9g+BdEYMOHfb0DVngKMb4AyTrcuOK54lfjM6AijWKZjy2Q0U0ZG5YX4ei+Azf8r+Kh9UWu23rCzlejYC6IqeKt2U/1+xXK41nvbrsEGznvtI/XV+ZvXUTzFSLKYfuO9DQ5hamTpNUk2FADa+vuFJvm+gIE1+uUmm1/nmQLQ+jy9/atzjH0hwcsedYHe+fcmANAlISjBj/foBfSF7NmVtVGyo3ymbaRJlPDGZ+A1NJNe/09fRYMe2m6RU20Y/IvPpqRXtlmxQw0G0AZJAKfLmCYrmN/nvfg97UclFjKoxXHRdhBX08CJ2oXedaLzVoFZxWr0M1RQ0L4XbAYm4Mb3uU74u3deGfyGwcVvZYKVAKtrQuZtj0a3Pp/iUQpuyxj1AND6Pb6uQRudp4pD6Th+GzRjW0xQQ4FmtkPtgfg73Tmia+HNs5M9/j//d/9lhxfvjTTxA2p06IxoZEAvoFEGBd50gJUxKWzMjpEcoBQFG8f3OLD8jrJnxdAwDYCpVF29l95Jx9e0eJoi/WybTiIOplSA7kYaFcDWzvhDg6GdqAtFgW9l/+qBga8rEK4dyf+rIdcJoSnCupgNM8u0R6MevcUZFezm9+g88DcjkyoZoREwMZw2E73gtdkHBKB5fX5GjZlsroyedcNwwhCzGdYpwRK+zgirATnNJs2DsRpjE3gw7/NeCvIqEKmF83gdBRQ0iqGLmYc/BTV1/Hkt46SbonU6pvytERqV82ABDr5OkIH9oMZJx4DPxIMBr6XsawXz+Vn2CUEhXVRqRHWBqLSEzhs+q2pk03DweyZS+G36E9vOQxh/yFTg9elwE4jSuasRJ90wNIDz5iDULZaooDRfV4PCPlAtZ42+8Xr8m59RhrgefvRAoBu43lODAxoY4nf5o1kA/Bz7Tg8LZH+x31WLSxmafH72k44P1zznBd9XjXANMJDdxr5lWjuv73WaaHyR2n4WFlixw2qxC/DL7xtGdgP1WgcOmw/R8CTQ8aBWsWIwMoOZ4Utw2gOw2F04SSaRLmQxMBDGzMwQBiIW5M/KeP3smRT3mRmfEg3Qbx5+jUqlgHwhA5fDgnPzszg5PcVZOikRfVYKbzLddXraVFtlipaNVe9bouk7f/E83nv/Q0l/bJQ6Ajom9k9wdniCeq4CB6lQzQ5O43HRNKx06rB47HAHPBieGsP5pQVEBwbQsrbRF/GLrmkxm0G1WMLrly9xwIJ4R3EMRqKiI8hUbzoejoAH0ckRXH3rGm7duwF3UAhpKJUASxVolts42jzE+sq6yCYQePAHQm+CfZwXmVQS1LXro8TDwCA+uPeBMHFev17BxuYaavU6Nnc3JZWYmqp/+W/+GrMLc/CGHSjm6pKOT5Y2HTYyQQ92d1HI5iVN3W33gqmJbpcPodiAFCmzOp0YHh9FdDBmMkBKFWFdHe/vGc1tMkCqTL/PiVYlHRlWqZ+7uICqpYGHK09h73fjw08+xt3338H07BgYuK1U22iWmjjbTePzX/0ziuksQv0+pE/jcNNxbjdFpqTVaYquMWUH6Ox++pMf4/333zcBDuo9bh1j7fkq9jcPUS81US/U4XNRloIZHlUkzo6RyMVRtlZQczRQs7Zw/d4dfPSjT+D0e+H1u4U1g3obxwR41rfkN4E9MiNtDqekRTctHQH4FhbmhTFLRgKBMEvTis3lLfzmb/8Ray/WUTkrYXp8SlL0A34fLixekGKH1LFmKjfXA20wQTsCDmRmphKnwiQdGIwIm/712ivkyjn0hfvxzof3hG1PORkyDHe3d7D2eh0ZFveEHe1GR4Dw0ZEBASJYHHLp6iIWGXhgO8fHcHpyjMM9glc7WH+5inwyj1goIraMRcLaaCNTOMP29qaw7QeGh3D16mUMjQyLoxmORAR8PsueSaEgsjb29nZEhzqdzkrKstvlEYeeLHAGFdUOs9bB7Oys2FE+r93ukbYcHByJPV15/QKVKp1nOrAONJptGXey8FiYi+Aq2bRkcovjUirKXOO+ubu9KVIwDIYwADI1MYl6hbrOLrz9wXu4evu2aGWGYlEZR/qtrrYF7VJVgKzjw12cJA/x+OlDYX7xWVkMkUVDGfBh+j5Zzyz8R3b3+cWL8ITCPPOjliuIDSdjfv31Kl48eymp6mhbjYNZawrzNzYYlYyQ/cM9ObTOz84K85msQ6YZk0W8u7cthQIJ8F6/dRNz8/Oy5skoJJDBvmQBzPXXawJCsxjjnZu3JFPjwZcP0LZYEIqEMDw+IoGi6dkpCdoQHKdEmgRlbXaRL3j9Yln0cwnmcq1XinSsKdVgmFrUOpVARz4j9p2FBpeWlkSKgPslC1RyH06lz1AqlGBpOzEQjghIsLO9iWKhADI0qHPv7HOjyuKGw0NiLwcGo1KE5OnjJ3i9vCKg+OWl6/D5/JJRwaJqE2PjGB0eNFJp4RCyuYL0nxSYbLeRY0G9w2Mp7kZpA5uvD3aHW9Y9MyLsHVblNqyuw/gBMsUMbA4gNjQodTfqpYbIBqRPkwJUXVm6JNkayVwehWIV1UpDdNXnJiZweriPw6MdlKrUM/VJYIiSQmTO+Vw+CY65Aj4ptGXOZRTuprPbluJiHkcfaqUmBkKDGPAPYjg6gpg/Km2nfa83CkiWD7F5sCFBzlK7gbmli/jFX/4FhicnzXg0CWRmcbJziK21TSmGyWALWesis9LvwcbuBlK5JEr1Iiosvsozjj8Ip8WFaq6GPrcP2XRaWO6efjc8fhYEg9iTvV0GstrCbA8FwlI88tq1a/JMxWpR2MkswCZnQerJ7xyYorflBraW1+C1GEk9m9eJttOKhqMFV8CLm+/extKVSzKHtjd3sPpsFVvLmwg6Q7i+eAOZ06xkqrQ7DTi8drh8LniDPiRLZxifn8Tlt65iYHwQjoAVlXJbpIJYGK2WryB1fIpc/Awvnj/H2saaFE4eHBiSc9PhyTE8QS8++tFHeO+je3BF+wT8ovQGA7zVdA0Ha4d4/mAZqaMkhqNDAtRyDR4lDhAdjmBucR7nb14QTfbwcEAKADIFlQXhRQEgB7x6vIxvvvha9J4JYsciA6L3TrY5gzs2m10YpWRUt502+MJ+5Ko5YTz/9X/xn2Hx8nlYPUAu3cCrV5Scqoj+MlnILM54ss85nkU6EZcsEcrdxAbDuH7rBgaGYljfWsdvfvOPePboMcKU3On3IZE8RqvGTBGPsP3JUqXNa7WYku8U1j+fk+xXBSVZDNPlcArjuUkfrVQ1+tgen8iHsF9pd2nrGEgXAKRiCjCTGd7n90vQm3JoYmesDtHHJjeB64tAGNtDQJMyXO9+cE8ysmIzU2jkssjEz3C0uy81GLifxE9O5LwmIBBBaNYPoswjs6N8JiBNfWHuqeKLWLpn92ZLMhe4B9CXqDEdjWzFWkNkoKizzOLO2XxBAqzMkGGGRjBEoNgmPhZlR6YmZyRjZ3Jm9o3snTjMLJpXKknQ9dmL5/D7DNHKbqOkVE6ycF48e46R2DAunr8g+79K2cVTZ2KLuR+MT8/g8rXLmJyekbOpzeIAKjXsbuzis99+jhdPn0vGzEB0UK6hgCCJFbTJPJpyjxY/o1JF0GUyASljwj7iGY3SRAShCS4zEM8xox4394CAzy8BExYQZBaN29MnLHM+G88mzH5iHRL6IsxAU1/fEIYaqJJNW8xL33Deuy2UuzCZJz4/MxhbaHQamDo3hWt3rmBwLIaWvYFquypjR015MtutJEG5nEinUni9+hKrG8solM+QK6VQLGdgdzJTqiNnPO47lEbiD4MefJ1zwu12wWkx7GXK1Qgu0CAb2SLMfBOB7QI6Xa1dt8v5ewxL2gyOL30ylV1UH0qBIPqGSrhTbIHzk3aW+5TiD+obvgHHyDzvauvSx9IsVf0Ox5C+mIJwCiz3AtscT/5fgU/10dhG+vkKQPN1/vCzArJ2maTEV5QlKkCdFPs0sgiivc6AO4uE9aTgq78ubW+134BZvaCigu16XyXl6XxVAEx8xS6zlb/5jOwn7TNeU6+lxKpeQFEJgZqBLA/XoxPNvbb3NW2jEg5726HjyN+Kd9m7YBuDPJxn9Hu15pXgJh0TMGAAjs+qDHoluJVrBizUn94+UpxJ8QX2jYKVyojn3qNtVAxCx1/7iN/n3FQJUL6uhDT643pPAxp+iweZNnWLy1kMpqf9KG2DRbLKaBsUaO0NonActA2KcfXOM8HvumOhmISs0R79csWG9H1eUxnFfE/JmgrU6voiKUVBUA1yCC7G4EqP5jaJIgq88j22SQIZLEQr89fgi0r00+dgoEr60G7WsM45YQV3JSUUB9V1adbIt0UADeZkMoW0r2TtSSFgg1MqoUXvqwC0jIxo07ve2FjTnm81y3k/nWd6Xdo2xfvYZ5z/ijVqO/gdBbx1TukcU/tg7AlMpgjr0HQJItq3ChIr5qmYoILNOg4E5HsBZX5fsWMdSwXIlRyq4ynrmBrQulh5M43C9DnYnQAAIABJREFU8UMaqeLmpA/Vi24rW7Z3Yb6JvrRNWlibBYn+oLqsgpCC/DdMZJGTRIvcadoJJ4amlegkExCkKxrOv/U7bJ+yq/lbowqK/vduIhrh6o3mq4FXtF6fU5+R19RJo4ZegNtu1Fk3Ct7PpJdUZBIQ7NRBU2kIDgxBTdEcstllI9FoF78jA9YxQD0NFh1j3osHQH5XGcJ8ZlZf1jYL2Oi0yUGczpCCmroxavuNwL6JnDJKzO8p8MnnVdCd48J28nMqeyGgO6uKOwyTSRm9bNfvBRa6kV5OTn1dNyDV8uT3e4ssqnHSxaLGUKUkNHVC+7N342E7ON8UlOZ7+kw6d9kW/s3+4xxQ5rdGs/iezhNh57NQU3+/gCecZyoRwnmpuuYaOOkFcw3Qb1KpNKjA7+iaYv/xsEfHQgMbvZuifl+fRQ0Rr6cLXzcT/p/9pm3ltUV7tFCQa+sPD+V8jePIftX2qO6Vgvt6SCIAyD6IRgfesMVNf5lgBR1jOUBRH6/NMzQLGnjE8SK7Qg6kPp8A90y1cjqoJxeFw9ov4DPaHsSCk7g0extedxis1XVERm4hg6GhGOZnonA7IeytXIosmTSirODttGFra0MKftnsbeRLRv+QLMRszminHx0dot2sm2JwXf1aAkrsl1a7g/GZKdx9+11cWboKa9MpThC1G5nmbm9YUC2WBYAucV22a6ihiVQhgyoaCA5GMDk3gYGhIVicVrStbXHQS7msFNzZ394W3dj44QmioTCmpmZQrdWQzKbRtHcwt3QB733/O7hw9RyoiOjq48EZqOQqokedT2ZFl/l434CGZI1y7LhOyAomEyUSDopWM4HYCxcW5ZlXll9I+rHT7ZI0+uW1V8LSufXWHdx5+46kjXKMOf68DllfyfgJyqWikWRoifw2HFYy3N1wOT3w9PvlOecXFqTwjZXMoWJR2NYHO7vY3lhH/PRYnONmrSZsAtnMW03RWY6NDuP19hoOknF8+PF38PaH90QDk+mjomvYAAIOv2hnHmzusD4Nzsj0aUNYXrSLibME6jw4O+0yfwP+kLBirywtSZoryi08evAEx3vHaJTaaJTqAqaTDUs2MdmBq7urSBTisAfccAX78N4nH+L7P/4UqVIOuUpJ2F/takOkQOJkQB8lutr5DRydHgvrqi/QJ6Daex++J2nZHUsb+XQeXvShclbG468e42j7GK1iHbaOTdJjyY46d34eyXQCyUwSmVxOxoc2hdrRlHi4uHAeVVLg2x2MDhvmJlNSqQtN9ujE3DSWblwTeQg6XSwieHR4gjyvRfmDtg1Oq02KN5WLRdGQXFq6gPc/fF/Y89TLPDw8RCqRxCbZrytrIikxNzkrdpljVW/VBWAmS41gdCAcECYzC3BShsPhdIq94mcs9o4ElZ89eyLaltev3cTFpSWxbSxkRIBR7GMpL3NtZmpSAkGS/up0w+XxCltub+9AmFUb66uiuVqt1KUiO8HshrCNfFIYLOAPYuHiBWFZ0jblmE6dz4se5dOnT/GbX/8K/d4+kd+Zm56RYnl0oGfm53DtrTuIDA9KyjW1bUXrrlBCKZ1DmwHdSgWv11fw5Nk3OD42KczRgSG5FwO2dM7tTidGxsZw/eYN0Va2kAVmM8WJ6dyx0F3y+BSvll+LLEohW+weaFtS5Zmp5pQnsNoteOedd3D79i2EwgEBBggIspAYdUGfPHkisiXz5xfw4Ycfyl5GgJBeO88GMnavV5GMp2RPJlOVutrULl1bW4c/6EcoFhbWXn/YL4WzyL7kAVyJAw6LVWRIGMTgOmYacjqZk2eVGhQBv9gXOWhbzUF/cfECvvvd7wq4zfT8Bw8eSLq4CcJ35P7BvoDowufyGZlnLCzGOXTh8iLeee8ert66Bgv7v1oWGQTK2Xz91X18ff8hotFBKbRHEH9/b0dSiQncEKggkN4XCEqwngVhyQikhjVZ3C+ePBfgzhdigcphKeqJBkttAwnKh7RbSGUSyFXz8Pa7MESd8f4+ZBJZtOtt1PIl0RWenRw3upYuN6x2JxLxtIC1HocD5WIW2eKZFJm0+hwizVBr1eC0OiXIVa6U4Xb3S8CCc5PAjDlku1AvN1DIleGyerB47hLOzy4KO5M2L5NMCVBZKGVQsWWxdbguUkd2rxsXrl/Bh9//SIJADOTQkWKxXe4pZElmk2kpIEhwkOcij9+Lg6MDrO+s4fQsLvOM+3O1UBNAeTAwJIU3GXBMpZOwuW0CCOUlVd7UbzhLZeCxujE3NYtQf0j2Ap4p4qmkKaTZ4NnKg0gohKHoAOrUvO+yuC2tjpEZ87pRQUPYwwNjQ7h+5yYWLy/K9Z998xQvn7xEPllEzBfG5XNXUMs3sL66ikTiGLV2DX1BH6LjQyhZaggNR3Hl7euYWpiBw2Pl1BLGfJ37crWFk70DAaG5B7FgGn8YEKe2Mgv49sX8+LO/+jOcv3YeCFmk8Cv3JjLRK6ky9l8f4OFnj7C9soHp0RlEIyFZext7G7C5rbj38T384F/8CP6JIOAx4HOp1BDN/bDLIyzqxN6xMMBXn67A7+mXIroEe8ncZ/FU/nD9UhM7NjyAd75zD75IP5wBN26+e0OCWIQtCvkmvvr8K+zs7ErwLhqKCoOYwRQGllnXgHaZgCrlfW6/cweRmSBKZzWxwf/vv/23ONzfw8TYKM7ScQkMOxx2AaCFkOMgccYppADJHKkUBdjlWZLMdjKkeUaVz7FwHZMlKBtgNQwrgpXChGWWF5lZ1g7K3cLcLDwo2vx+r2HqZnMiJTY9NYVgn1/2VQHjrcZp5h5KaZOZc7MS3BQwO58TnWPWNCAATfvG84wyJWln2I+cg2T/0h6TwU0bL0Wm2ibLkGt5eGAQ5+bmBUBm8FecbYsNA0OD2NzZxhdffYm1jS3RvR2fmsYPP/lEdNZp67h+eR3u6dwXA4GQzF3NHOR5xZydrSI5s3TpkjlfMyLRbgsb/v/7d/9O9gBKWxEY4vmX16VsI9tCKY9bt+/gux9/D76JEJCjdlFFCgy/Xl7Hy5cr2NrYkjoFvL+eXekLqiwjdZZ53hWwgdr0rXb3rAPJ9Mtk0jKutq4vT3BB/Ia2KWhJwIt95fP65GzPdvI5SFxgAJUBNvYts5GGx4aFDS71h8gYtVukaPHjx4+ws7MjhYkdbavMe+7X4UhM9kba3vHpUVy5cQkdWxMtaxPpfEraR78gGI5K/YFwNASL3YKnK4/x7OUj5IpJVBpZ1OpFWB3UFW3BKoQpZnyamkosdkjghPfhPCcALaCO3bDuuCeLBEy3YCE3BAHsusFBZhGor6++E/tSQcRe5q4wR7tZpbyG/q1kIt5XfcY3wFYXWFKQSIE3BY6VEagsaN5bpGc89J0o7WWKx/WCf0p2UgCHezXvzderXMNd8pRiHhLA6cpvqM9IsFH9XwGbeBZqG1IU55eCdwoWv/HZ6wZgUpBJQKMezWUFrvUzCrr2AmfKCFZgXhmvCmrxeurTyzNVq3I/JQTq+UXxgDdObTfYy/HgNRTc6yWT9fYdryPgJAMyXcarr8u+5dmF/gUBPq0lJdezGPY0i1YqOGf6yvi/zBrQIIOCnArC9wYNFMzU52MfcK4pA1rnSS8IrUC0BiA0QKIYBe/LjBnFGAzAbTSiFQgkIC3zu5sXocEOto32gEHCXmxN57i2Q/bWniBKL6FOAWENcPQCuQoy6nxQzEzxEv0tew+lokie7AZBpH/bhoGv80pBbcW6FHSlXdJ+V6BTvt9sdvX9Ta04baPiJvS32F5nt7gj5xz/z0CWAs68Hj+v2Qtm/pqAjs4jyidpgEFBbMVQ1TbofFBQWOcp20kAmn2thTwZlVTgtndOKMbK4Fvv9Yhr8Hr8pwEctk3vJePczYb4Q3CZc50KBo1m7Y2sjNoxXe+C9XSzInQd6xwxNvNbmeJecLuXdd47L3qfXWwJNaB5od6okxpPTgr+Uy1ovbF2kIKsagA40Mqa5cQWUNhtNnZN4dcJoAaHhZ3YWLKj5LDRlUWQqJNEpDxv0kO0UzW6oBESBaQ58Ly/Gjg1eDo4ykzW6phazE0NhQ6UThzdCPR9tol/q4SIGIhGXfpIPyPOjMWAXTzwsV8VGOf15BBY/lb3hQc8AwSbqJZG2HhdBYL5PfYP+4NtJiDF+1C+hMwjBXEpF0HgxtzDANMKDPcaeQNQGyCW1b75m06tANpd/RwFbflsuhEoSCrMue4zsz36rArs6mb7Rmajq0XD1xVA1Q1f54amwfWCtgrE6qGA31VDoWPEZ5bDftlol2kklr+5YORw1e1bNXoKsvJZFTgWMKYb8euNBvHZ2DZx0Pv7ZTHrBqms/t4IDz+jRS5V45z30O/wWmwzD5TqqOgc1zHSgwifSw9B/P63LGSTGsL+4f14TR6U+ZwEjvg6D8wyR7rGiH8LqFEuC5ik99ANieOo65p9wQAG20j9VI4r+04qwTdMRJEODfuYbFVeo9Zoi36enezVFoTtoQclplF73H70ecMoF9ooFztwO0MIeUcwO3YVXmcA+VIH6UxBHKRwqB8jQyxsVcbhziZYaITprXxOaocene7D2efE4EgEoQG/gNAcp0QyjkePHuHls6eyAUX8QdETlcI2NlPckoUFCWzNnTsv4K2t4UQ+nUOrWEPmNAlny4JytiiAIA/ylM6weR04ySZQblWFyRSIhiTd2k05lI7RreJDH+xs4+T4GDkyXrJ5+FweDA2NwOX1IJ3LIlXIYXh6DPe+9x7OXbkoqdDUpGa/s0AZtajJLKO0BgH3jVfrcrindh+ZyyuvX0nqLQNSBGnuvnsX5y4uyngSdKbeFFNvCWwtv17B8qsVkXZgcTrqHXJMOR9Y1IjOP8ePRcuuXLmM2el5cbBP9k+wt72HTJrzwYbh0TFhxLFQFZncZEByHfOev/mnX4p2nxzSWqaSMOcg59Ls3BwuXlkS/cUHj78RZuenf/wTnDt/Xpgv1IFlga1aviryG9SmdZLJU64Iy5r6lASe9vd3RT+R85/zkJIIZCwPDw7i/PwFeO0evHy6IszTocgw+px9qJdqwuqqNSs4jh9i73gPqVJSimJZ+124ee8Ofv6XfwFP0I1EoSDrMLl/Aku1jUIig0w8BdSbEjypNmoCPFNjOTIcwyd/9CP4Rp1AFcjGy6jEyyjEi9h6tYlWpQVn245itiiawWRNDY4MSqV3Fl1kaji1hhfOn5drv3y+jOTJKYr5nGgtDg3E0Gm3hF1M+08pFabAz15YEICGDDCyg3OFnAQTbBYb+t1Mo6asQw0uOn9SZLcfn376Q9ESHRwexv7hoehYr79eF21tgg7jQ2Sim4KA1RrZYmRKEDQ1+v3MJHjrrbcMi8tukyAKx7bSYPHgtKR/U2P6+u3buHhpSVhbDKiRnUw7QXmXlVcvMTI0iLtvvyVzlmPImgs8NBOs5hx6+eKFOL68Pm0LbWepYtKr6awuLl7CjZs3jaYwKCGTQL5gUpI///JLYaRFQ4aBa2m2EQmExb6OTk4IC5q6mU6v0YlsNeooptPIJlKwSsDMit39LWHfsaAbbUgkNigB2XyxJAxbPhuDL+cWLwhzixgngXJxBq02KXp1vLOH1VdrAiTYbS4MD7LOAHB4fIR6s4njxKnI0vz8Fz8TcNvqMIwzFnL0eV04PT7CkydPsbOzLbbk0qWLAsTrmYnz8+ToRMaKdoxBgdnZecxOTUtA8IsvvhBQyO11STE5aiMzXZvXYqEp2hfJbqrVhXnNwIfNakWQ2RWVpvQpHXyCjFzDkmrcZ5hZN25ck/XP1FSu2S+//FLAIl6bcipHRyeiAU1A1NJpSWCA835mfhbf++H3MX3lEhB2AJkqOqw/wbTRZhNby6v45d//CvGTJCbHxqmQIAGJ44NDYcqR5cnAVygSFRkTyuFwr2tUGshlMth4tYYH9x9idX0Xs1NzIiHhsbtFm5n9yHWTKWSQyqWwePWiPAOBm1KuKHrxtLPMUDna2ZJ+nZo5h0AohEw6J1IOe9vbwuzsuFoIDQVx/sYSQgMhYYuRfX92EhdGeuKEtU+sb+SsCD4x68XSsWNnaw8OOHHx3CKuLd0QxmCtXJXaABLQqeaQayaxcbCGeOYM/aEgrt6+iZt37yA2PGQYdix0Svt+nJBibly7lGtg4SSOEQFnst23djZFn5Z7rsvuQqVUx92bdzE7Oo9IKILkWQoPHz3Aq+3XqHYq6I/2wxvqA0FEFiat5SqYHpnEaHQc1JTiHk47QN3u49Nj0VemXMH1q1dFU5uOM4visWgbnXB3v0eAK7gtGBwdwuWrV3HpyqIEyV69fIWV569Qy1UR9AQwNTwFj90jwYrtnS1s7W2CxU+9sQBmL51HYCSKkflJzFyYE33wvj4vJHiSyyF3eobt1+uoZHKoFkqGTX58jHSuhPBgDG2nBc6AFz/76z/D1MVp2KMWkfHiHKX2bDVVwauHr/BPf/sbrD59LZr8PCOw4NlJ8gTZ0hmuvXMT//Kv/wLBkSjgB1gvPJnOSYDZ3uigWaqjkinixddPsPF8Fa1aBxNjY2ZtW+wS8GOfcO8NDYRx8dpFjM9OIVvJIjIagyVik7a0msDxfhyvV9axuvIaI0PD6HP7JdDT56TkkFP6mra+Vq9gZHwEV25fQSgWRLFspBn+/d/8DX75938rAHStXpKAXrvdgNNqWFhk2Xo9BJAtArxKICEWNX5dqSiBP7JaGegQHVmHR34zAM/zkhZrpaPMfcDuchhGMhl0LptIilDObHJyGhura/ib//v/wfLT53Ba7RgbGYWX37MYVhwlLFgYlWcnZkRwrymXCgKG0Z6z36SWBB3etkXmtoCPZM+iI8FIYfA5mZXkFakiAqtkAguw6vUK+5oZN2EWtKaDazWZQ7Tp1Nr+zT9/JoHZj7//Q9HitvpMhKFVr4sc2f7eoQRrGJThPsZglPpE3Nu4j336yQ8E5OZZimuRfcF2P338WAJ09Gmp0cn9Ts6GVpPFOntuHu+99x6WrlyW/YjZM6tPl0VDmgFQBi9om1nUl4F2BpiYHaL+Fckl3NvFD6fKAvVdSxVZY5QqYTZpMp0SEJnPy72fQA4/36TdzOVknxQmdH9A/EjKrvEeAmjyGrWaXIdnDWauDLMgZYxgcURk+bgnPX7yDe7fv4/tzU3RhmcGHTN++B0C0ZwnkYEQpmYmJPhHfeh09gynyVO5F/fT4aFxDE+MwD/Yj6fLj/H146+Qyhyi3iqi3q7A5mSMpiOMXWl/k5k5LbRJrUe7myFsg8dufD4CbOI/WehjdoSZLgQxu2EQN2pGj51J7grY9AKp6msLKNQtesfXuM8rENgL9Ckwx9/KKlVArpe8pn6afk7JdUpS4xpTMI3X7wVu1P9VsEvJXAqQ8pq1cknmJ89mCjAJaMYCa105MVmrFCXpqWlF2U4GF3kWV+BIAWr13xWk1Hbw++q/KwjM//fiQtp+7TP1wxXIkiBCl63Na/QCgwpaKqGqF8RX4LsXfDbELAOA8UfvrTiO4kS8jj6TjptiSV6VR60UBUfh616v22RXUHZV4kvcD8081GdVAJprRpj3PSx1xTYUNFTAWADnrmbwm99y8vlWAkPHQu+lOBhfZ5toRwzz1dRkkiKpXXlYc5/qmyxy3kMZ0SSC9gKgb8asZYILuha0LbKmuuRBQzb4VmpB26hjp+PJNtHmadBDgVkFj/WaijPIuuzR+VZ8SPAQFmhm9ktXupa/NeCj9xf8oZuJwO/+HjDbzVpg8P4P16e0p7seSEjTsRDypchbGNBWMTDeV1QIBBszKgR8Tt6PZAOdXwquKmiueJUGhnR9KubCdlhYlLcrkSPrvGHAYF3PuibURtD29QZVCIDzRwHj3sAB7y/36GYhaB/q2qSdJACtQUrFcb+d46YvdNx6gwn6jJQ7Yns0SKHrk8+k/a72i+/1AtBiT/73/+m/FQa0gpUaoeNrqouszFM1rDo4WjxNJxQbqwxZDjC/16vP1Js6INF5yg3kC7KAuRlqFIT3JqDGjZcPoYaUr6sOE9srWi89VR7Zdk2N0TbyOxrRUNanat+q1q+CxjpRtEO/HXQT9VM2ND+v0bt8kVEzwyDSzUUnAa/DQwzf56ahwDXbrVEBUuAVMDcRLdMvahD4Gh1EiUKzIFWh8MZICnO3Y1jgZJyxDTy0GGNvxNYVgPxPAdm2fJ7AFT+jshQqk6L9J452N9KrkTK2je3h97lYuDB7i1DyoMQ20HHWftIoEtuhaR06LjT8fF/BYn5HF6kaND006OLRDZzf49zRzYrPoouW12E71WAoy5yf1evysxqBe+OodyNfCryzH/msDAKoceUz8l6GTW4KWbJtHGN+jn2l7HxeR9KlulrrdFT4XTrcnB+qs6ebo847BYn5PV5Li0lyrPjD//OzTFPn9dnf7A++r8EE/taNT5nzXFsaBeazq7YUr6mHZs4fY1TM4Zk/RsPcpHfQ0ZJ573LD6+lDqVpDpdwgbivva2R2fHxSnHq0uZl7UcjU0ajZEYtMINw/hqHgPCydfpRLTUoKC+DqcRHcsCKfTuAsfoL0WVLSKwniHMWPkC1l4fY7MHNhGuMLY5LC29/vQjZdkErvf/cf/wMePXiIfo9bisVR09NloyyQFf7+gADQY2MTODd/Hl5bPwrpPOxkWcXT6FQaqDG1vAPpTzotLBx4dHYqzu3g+DCCsbBoVspadbqI1eEsEcfLF8+kUAvZBzzwE/Ahg5lV1zs2K46TJ1LFfenWFVy7dU3kPOhICACdyQuDj4BsOn6GbIJMvy1xROlMEKQjU+EofgqH14mJ2WkBKcJDAwLUkcVFJihTxsgEX15+iSfPngoowI2GgCavwwM65+qrl8tYvHQBn/7kU0zNTGFqchxwAs0MsLdzhJVnrwSwpO4fHTquo3QmI/q8abK5O22cJo7QF7BhcNA4tCw4x3RfLWpJIIZz5v7XDxAZiOGTT3+MmblZ0Yalg85DHBmZezu7EsgYGxyWgooMPBDc0E3s0cOHUiCIDq3b5pKifKfHJ+hzekTjMJFIYTjGApfnMRAdFmYn959CMYuT+CEK1QLOihk4/C5JEx+ZG8P3//jHGJoYQ2BgQOxX8uAU+fgZ9tY2kUuk4exYcXi0j0yeDLYYYhPD4mx//OnH8I8arX2UgMpJC4mNOFaerSATzwC1loCxR3v7IuHiC/gwNDaI/lhY/l68egkXLs0R30YmlcfK8xfCnqKUCecqNbmYak7blWNxqlYNbr8PhUYZ4VhUdDQJ9she4XQJ+FzIZLC7sSX63GTW9vu8+OlPfyq60HanS2zMk6dPhT1NMEMOsh7DzvJRJ7PZED33SsVINwkrptXCzTu3RYKHjGTOH5FVapLhblgVt96+jQtLRqqDwBgZcByXTDot6+HJ00dIp5K4fuOaKVRms2F3b18kec4yOXH4KS9AEEQdPQY9MlmTpUFm6Y0bt3D5yhUB+I5OjmVNMvWb/XMSP0Uqm5H+jgSCwox88fi5pOSTsXzlxnUpnkntyUI+j1Ihi3Iuixw1Lc/SyOcMS5jMu6PDYwFhh0bGxH6WqzUMDY/iwtISJmemMT41CW+gXzTk+R0WNy1lCiglsth5tYHN1XUBwrx2r0hW0NHe2N4SYGB7fw9zF+bx05/9ichKiIRHrYaTkyMUyFjLZbGxsYV8Ni3Px6JcfX2mlgL7M56Io4QKJiOTAmDcuXMHFy+yQKYVx0enou0qdRkYPLBbkEgmkS9kpU89PgMki/xXvvBtJo/LjeHBYSkAxD2MjHz6hQSftGgy7RL7ktIjbAs/t7KyIgAtr83XmN1CAInFFXmQJWBKsHrp6mXcufsWApOj6JRKSGVTbw723GNYWO3X//BrJE+N7AbZixJgL5usKBZBJaBotdlEPmN6elaCEARXU6cJ7G3viq7xF799gIHokEgItBttCZRJIWHKRzSKCEbD+PDjD0TOhSy4QqaAjdfr2FxZlcyBfCqF5WfPEQpHMb9wAbFwFMlUAg8fPhTJDd9gAO/+4D388b/6GbyzIdEubZ2Vcbixja9/dx+//NvfIJPKweM0aZ59zBDzBRDqj6CQKyGXLmB8ZBKXLi4Ja53r8+jgQAKK6UISDWcN2UoaqbMzyfJgwdbFK5el33VNUPM4fnoqexIlWXiuFGm8DqH+jvxm0FE0szNZYV5H+6P485/9Ofq9IdGpJ6Ockhqv91bRdrRw491buP72NTh9TgH+7n92H48/fwRULBiJDEsdhEgkJiAhA2JfPvgSmUIC8xMzGB0aFACcdpPzjuuSWRIEJJnO37F0xCZQV52SCC6HSzS7t9d2JKWe8j/RUEyCxHEWKVx+IVItobFBvP+D78ITDcLGugvz0yKf4PW44HM4kU+lcbi5hYP1LVgaLdhaHdm785kcLA43Wk6bfK/tsuKnf/ULXP7BBdF+FvJXFagVGige5/Dsy8f44lef4+wwCZ+7X8au1qyj0amhgaYwlT/90z8SHerwZESuET/NCtjHNnTKDVn7a89eYfP5Oip5AzRy7vEsKvJqlSKm52dw/e51DIwO4fjsGB23FZNXWdSV2VUFATnr+SZOj86wvbktEicsYmsKZ1IyqI2li0tyPqMGtDfQhwtXFxEZjCJdYMp4BS+fPsL9rz4XWa6D/V0c7O3CRsyzY4CxRs0AkNRJJ1tMzpp+P2IDEfT5fBLA4jmUAQ4Wr+P+StCYzFoCu26nYcgyg4RglaevT85PE9MTGBkfw4UbS/CHA7CEfUC5g+X7D/F//R//J14uv0DME5KiwmTcMhssmU7KeLIuAGV1uI8wwMH2adaeOKWdNppkNZId6vaiWC2Dyd5Wq032ARdrz/T7xP4xCCZ+CYPXLADuMCQkZmVxD2u2TMF42jTW7fD6/Lh0eQnnFi7ImuB9KF1Bu8WgMLMMGJzf3NiSPYNgMtcb28/DLROkBwcH5B5COrKQBWu6CC+4AAAgAElEQVRq1XBPPjjYk7WpBB2uyVLVEJfIJmb2Fp+BWSR7W9uoZEty5iHgzu+z+CvljajLz/M6AWAFuIwvY4rSGekGu4wzz/MkJnCMeF5h4JOBY+650cGo2KVcKi2s5RSD6+2O7PvU+SbLWuRW6M/1B2SMWXjWF/RjdGJcJOAoMcezJwN4tDiUHKGc38bmOoq5rNRISMRTwrTneZegL9fB2Pgw+gNeKchKhinH2N8flADx4OCISN24B/rwamcZT158jbPsCRrtEurtEhxOi8EOGCiWlPauxAb9ferD2uk3OwWAFlyhZea5gNYEXhxG7pHFLQUIa9ZlXJgFJb4o0yu7qfN8vxekUiBLAO0uAK1+kQKpHAPeV/1q/T7nogKgCugoWKj4hGIsSkpSVifbpfhFL1mrl+ikZCz16RjFUsBKfW0BGu0GmOR3BVCHmV/6mTf4CPePbsq+Pmsv0MzgRi8ArQDT/0/We/Vmll3bYuPLOTPnzCqycujqHKSW+ihZxrn3+hiw/4ENGL6AHwz7wQb8YOC+2IAfDPjZBgzDDxcn6Oi21FK3uiV1qO6KrECymMkv5xyNMdc3yX3KBAosfmHvtVeYa80xxxxTQVYFShWY1jM7P6ff0+8ofsTnVTBLQTK2VUFm7T8lmVmBaCuYZ4BC81z8Ub9ZgXYFVhX4s/bpORg4HGORBK0bbIU2UkFoxQQYuDF+rWG80g8WDIF7sKVwpPaHgoLWooYKAGpf8fsMnFmf+3WwT8F4ZeMqHnYBOqrer5n3Cgxqn6sEDa8r68GtIuzGT++3DZBtnTt6Hb2HjgP/1v5n3yvT1wqa87PaVrNvGdunGKH2u17L+lxypnSZYD7tm5XQxP+b+WlwCcVK+gMTMNJMcgWiWVSV12Y2ic4fPbPyM8Td+JvBNrHjw3Wrz8d76HNzTrOor77GzyqWSNuvALTODcVTrXZEn1fXls7V17EefkcxJe1/Y4dM8EPXlAZUdD/QZ9Q5roC0jquucfYVr2FwQciZkvFm65hfzK2LgJP1etY1rwE+HVftP35e+1XntGKJutalL1iEkA3STlS0XEFALiAFS7UROpl0gGg4rQaHE09SoBlFGB4E+MBqaDXSx4YwGktwhddS9ig7kQ4TB0InurbRGAczOTXypwi7RngUuFPQWCbcUOeX7dTDA+/BTUnTTdQQKICsg6zAMP/WFAoFwzmBeeBU9jXbYooAGoPIttDQ8LvKdNUJIIB230RkX48u8DVlBStgyvuYNhrhck2xYz8TdOJ9CDIRkKSWkTJw9X5sj6TTiT6NkXPggmb/s218Tw87VkMi0fFhlU1tp+oVa3/w3tpmnQ/sB4IffF03Vp0nujlwPAmws41kPKrRkcMlNcQtFYl1fPncfJ2HO0mjYFoeq3iHQueGSQ0b+1/0YodpDryP6k/rvGBbNA1KjYzOBb2XAtvsM2W068Licyq4zT62RrGVPWGNDFLSg/fj/CYoxDYKOChVcc1Byrox6zxWvTICJDpWymZWQFzHkkZco6dsE9/XPuGzSVGTYXqJdZ7pIYUbF5+DxcJ0gzGHLLdJv+4OgwQuDyLBCFodY9QGUGNuim6Ojo6jTVCuZcOg70a93BP5jcmxecRCMwg4ptCsMIXWiYA/iqDXj4DPDRcLqBQzKBey2Nl5KQ7Y1NIcBu4BvGEvgiM+TC5PITGfQDjBgwFQKgPVUgVPHz7Av/9//l9s/fAIPocL/XZHHDqyqCLBmMwzMruXmHIcSKBeaggATR1iW7sPxkeZ2neWPBUNzFqrhr3kkTCgKSsxOjmOUMwwz+P+kDiUTIelBir7eGl+Do1aU+Y+gaiZuVmEqCOeS6Heb2F5bQV33rqLDTLEvB6xH9lMHq1aS8CV470jlNIlSbumRiXBd4IEnqAf+WoZ9V4HkwvTcAf9mFlaEKBwaT4B4ojVUl0AoidPH4kUCecMgTCOxcrasrBlCB7svNzFL371c3zyy59KGq03ajes3kwLtVIdubOMtOPVy1fiqMja83okxfmrb/6K1qCLW2/cwHs/voeVtQVxSgMRoa1ICvf+TlI0ppky/+3X3wjDh+zfmbkFw9BkMbK2SQFne8fjI7i6sYmgOBVu1IeF5o5e7eOUDN4X25IeTCY8nQ4WUeRcp5wDfxKJcUQjcYQCEVNV28YAEDVbc+jbukiXcrD77PDHwxiZGcfmzesCCtuof+lxw9HqS4r3zuPnSB+fCvNL2KL5NELRMObXFyQl/N57byI4xgAk0K8D2RcFZPYyONjeE9Z6v9WXApbUsqTD10Ufc8vzWLt6CUuXVrB+ZQOBmB1sNlko+dM0/vnvfyOp1nZmEXQJYFN7jU6WTdjXfacd+WoJ8ckRCVrML88Lq95LB7Q/kKKNLE5JMPvFky2RV5iZnDjXzidTko5tLp8X1hvZ8GTmk/1OoJ/a3cVCXhxZpphxXnO+rK2tSV+yCBgBaGqHUnLKKyy6OG7cvS2alkwt5jzu1po43j+QokyVchEvnj3Gwd4rTEyOY3V1WezN8ckZ6tTzJ3MxmcZofPS82BUzeggEUx+admh2fg5XrlzDzNyc2LKvv/0Gh8dH8Aa8Iutx+eoVVNtm35lMjAuI//Wf/iKpyZTgINPq47/5KWwJlksHsicnKGVSqBcLSFP//GBP5mU6lRkeau3ihDN4RsdmYnoaaxuXRVd5bGZW0vEJQBL0ZsHU/FkGzUwZZ6+OcLx/KNfstbuYn13A2OiEkUGi7EOlLOv1xp3bkkZPRhyDC5lkCqV8DrlMSgr4EUw4PjoSEIn2aW5mSsaB55TkWRqXr2zi7/7u78SeUCNb9fUJUlPblTadGU0EB/ibgARBj3A4JG2RjI660Ubl/kANeeo/M+Wfe6kE5BvUkDXjT9vBfYn613yNYCeBE16fbDTdP/g5Mn/JOjNMRC8WV5axur4q85Q67j3KrdmMNJXf45W2/ubvf4NipojLa+uGId8xRISzZBrFSlkKWxLInJiewurKugDQ3kAAlWweh7t7yGdLePrDM3jdAQl+cCy5t7p9blSoVY4uNm9ew0/+5idwR52mCFYDaKRK+P0/fSpFLJ3dAR7c/x65fA4bl6/g0tq62PD9wz0cpU/Q8dnwN//ml/jJv/oFPHGyJY1r10rl8dXvv8SfPv0zCumC2AqnwyFyItQCtvUd8Lr8aFRbEuzhPhgNUeKkjkw2JWezaquMvruDvrMvjix5fMySoNa9yGuw8Bq17Kmli76c65gyL8SGYkHkEBwer0jYMBhFAH7n2Uvk00VMJ6Zx5+odCfxyrybrtd6ro9Qq4fY7d3Hr46sASaLEYdxA/lkFn/773+Ho2SG8Nh8cXbLmTA2MTqeNP3/9JZ6+eAQ7+lhm8DNBaTnasRpevdpFs9WW9vI8VxsG0AhIUSufbH1mpWy/2BGHh+eFhGTxuQV0PTw7wfbBHiaX5rF85TK6DptoYq9eviRnkFq1LAWHKyz2Vi5LAKnXaMl6bxQZrAMCsRiy5SLsAa8Eiu988CY++sWPRbubYDBlT1houHScx6snOzjaPkDQ7hf5GAKP1QazH+LoOvooN6t4++MPJONldmVeik0KAMVCnrmy3Dtzcob9rV2c7Z2iWWzIXs99hMAfWaoMgFDC4Oqta3D5XcjX8rh65wbG5sZRbdfRYEHLbAHFZAXJoxRyuaIEZbLJLOqlGsgxJ5i6vLAsGVAEAfl8sYkE1jbW4Q6YdZVLneD7+99KFsXOznO8erUNv9cD/zAb0Ofxic1mRgbHRfyfSFiCk7QjZFBx7adOUsgmU+g1u/CywJHNLnIG2WxOgtC0JfxHvXQyVxlkm19bRM8FOSOxkB5BWgaC/u//8//C5//hD+i12sKQJRuapAyRsSsXZK8gE7tYK6HWrAmbVRzoIVNRnWEBzikXMOjDHzD1UUbGKPNgMkY5biIf5DXnE75GsJtrhpIlvKbPHzSas522MKY/+tHHePu9dxGklEytKsVWqQXNLIPjo1OcHh7JmbxcLBs/s2H8u0iAYL1DNFMpa8QzNQPszWYXPZGIaMLlNQVsyfSWTMfxMZFRESKXd1iUNsHAVFnOBjVm2lEOqN40jEu32wTPatVzLX6VOzRgN+XtqBvqFftAkJHAiGQmSUC/I+A1WdBzC/NSNHft8prsK3wmalRT1o2fp99NLfmpsXFD/vH44KM2tNuLgc2BWCKOuflFkQLi8/Dcx7MUA13MruH+fHh0gFarJkFT+gkmUzQkYCf3l9mZKVkLou2dOhN/bmVxRQJb3N/Wr64j3cngILOPnb0tlJt5DBwNKYZsd/RFVsPeNyw+BRoFkOu1BZz2B3jOc8g5irJg4o8xrYBsWK/xOQlIC1A2lBTkGUNAPDL5bTbpC/Xp1G9VnIL35bwSez+sM6U4hJKn6POwL/g3n09ArSEL1ADnJmVeQTMlWimYxO8rm1KBNAWR1NdWsJvX0DYpOO4ayttYiXhsr5EgMexEtoN2V314ZXjzeu2uCdQIFjNkYurzi1/sMWQ7xUT+/wCnATK1n9Rv1teEVToscMdnV19WMRreW4E7xRz0GgqSW8HR118jiUXbpH6z/q2/FeTTsVAQkG30OI02umQzcC7YDR7DgutsL/uKr/NcxO9pu+noCKbQMj6M9dp6X7E/Q4au+tWKe/De4i8PixjqdV8H+vRvK0ZnnZeK4wjrf4g3KT5nvmuyUhUvIgCt7RNg2FIET0FEHUuDExmNawXNFR9RMFFs65Ahrd/jvdgWIZgOMTxtk7XvrXZe5wslNnmG4Hf5o8EVfX7Wn1Gskt9pNI1MDseM3+FrglcMdbkpCWiIc21pk8592ihpE3MnhjXUtF+ta0m/xzOtYqO6ntkHrB2j+B3fF5B/iJdx3+D/dVzYjwKKD4vy8fk4P/R5VGJFA058X8/r9Musc0zXK/dv6/pTTErXnAnSXMh28O8LfNNk0VgBeJ0DOjYaLLLOS97vYr5eSNPwdV2fsm8P+1VxNm2ztU22//V//LcDZfZq49jBehN2kIJ2VhBSowmcIPqjjFFOUjJiBG3vm0iCNuj1iUJHn5OUzi8fmg6PDgqdTp3Meg9OeBMJudDZVUaxdh5/W6NhsiFRNmBYnVGNghbW0AG0RiV4X900+H9ODo0eKPuWn+frbL8CoXw+/s3P8H1uSsoq1rQONcLsO4fLUOTPJykF70Rk3Twx5QMYMeY16LSYCW6Kc7DSOouLCJhZK8v74oxPTko/8vpaGEcX8IUBNRFKPYCyDcp457PQ6dVJx3uyL6yGVhiPfr9Eo0Vbd5giwmvwRzcWHhJ1PNg23p8/ughG4wmTjlqrSZt1kevGqcwCNaK6SfP6GoWS1O5q1RzKhotf3+N9NFrM51HGtnUz5/81+qxt42++rnNF5xivoW3gtXXOqxHRzZPjqQdoXU+8HkEzjqfoXDocwoRi23kfXleNPX/zfY1cmahrW8bdROQMA4PfZf/xbz4/x41ttUqn8P7KilZgnw6Tpriwj/Ve2t9M3WGfEGiQ9G2Rd+BhOiBjx5Q7mUs2h7zGeShr02kYGjTMZ2cpcb5DwTjsfUpzuNBpONDrOhELjyPknUC75kMx04YdPsTDIxiNjiIeDsJGXSI6niz8lM+h2qrBnwhidG4cA98A8PXhSXiwcGUaoVHxIVApAuVSDd1mQxhuv/uHf8CT+4+E0Rxw+UQSIxaMmQJ1nb4UefE5A5LW3aMzW2kg5PYiFoog6OXBvoEeC7m0GjhJn+IkewY3UxOnJ4SFSqd/PJzAaCyK7Vfbwmgkm4g2QcdeqtrHogJASzGcQQdj0+OYX1oQRjfHieuW38tm88glM8Lq6ta7UuxpfmoO81MzAvoQsK322ijUq4iMJRAciSOYCOPG7VuYmZwSLeFKsSD6zqdnx+J0cayOzwgYdQRM4GFdgMDDY9EJ/vnf/gKhmEtYXulTFlVLol6qCzOnSimQZE4ATTvlHiJh0Ux++HwLvmgIP/uPPsHmjRWER1iAhtqMIgUrRQbzGbKKT9Es1/Hw/vf4+i9/lfkxNj4pzEZPMCSMP6Yoy7zyeLE8v4DReEQKpVcKdQFlU8en2H72HNtPXojjb+sO4KTuYNvotVOmggUmBfl2OGUehoa635z3x8dHUp2drFl3yIvoWBxTi7NYWFtBMBqBw+sWByp9kpT7sSAlGUlMh6YTJZIULoc42/PLCwImRxJhNLpttCstVA+qqJyVcHJwLCwysuTIyCV7Kp/PipSFLxbEpWsbuHL7OibmpuS7B6eHKOVLsNW72N16Kc56k1I1Lrdo1FaKRsN9fmUBDp8H+WoRA58Ds8tzWLy0DHfAIzJL7VoFtm4XYa9fnGcWGaQUBDOL2D+cN3TaCQRS67LeaUjq/s1bt3D79m04BkCpVEAqeSZMJmpyUhOMUidT07PCOmu0OiKpQ1CQbGjuWRtXN3Dz7h3Y3U4JKBAEqJeryKczaDXqAqweHezi4Q/fY2SoJynyP2TaMiDJVF27E6srG5iZnkMkHJbsgYcPH+PZ0y28fLEj+zWdaGp4cv5+98P3wrakXiXZd3/3n/+nWLt2WVJ/qQ1LRuTp/jEO9w9NENhmw/rlSxhjUbs2JS9O0KqUgB6DLGWcnZwgl81LQSoys5g+TCZdo91BuVRBhwzEmzdw/c4tTM/MoWProVStoN5uolitSNHReqqIs1cHEqjh/GFtddoFXktYd4k4muhhbmUJs4sLmJiZECC3Uq3i5PRYZAVyqTR2t3dkbTLNu5DPwjlwYGQ0LvsCQQkGoDhmv/qPfy32hKnl3BMIiPB9Aro729vY3n6BaqlsAptOm7BQmYrN/mMqerffFTtAdhylPMgI6/cHosvM72jWUoHF/pJJUwwrHjdZWoO+YbtJwNgUuI0lErIPs8AhnTYy6rw+twT5GHRgW9ssAEWjYL84gPM6LCJXSOaxvrIuQAf3Dd7n4PAY2UJedOhZ2PL69et45513ZQ8jKNaqt0Rr9ez4DLlUEZFATIoqPnv+XD7Dop2pXBpdW0+KcX744w/hD3oNAN0E+o0mvvj9H7D/ckf2hnqpIuuEe+1IIiH7M9t6mDlF3d3Dj3/9M7z7yx/DFwnIgZ3gXPksgy9++0ds3d9CLpmT4CHTnmmvk6cMLJRh6/MM4BC9VQYMyB6UM6XQTqj23kEbTQFUHB4H3B4PGu2WgAKUneD8MQQJF0LhgMgakTFKp4mfC0SCcHhoB4wsUSVfRfYoCbRsCLsjsof0KStUqWF6YQ5OvxvlVgkbd67i7R+/hchkFE4GZzxkdQMvHuzg0Z+foJ6uwWfzCHOa+9PIWAxbz5/g/sNv0ek3MDkzjkgkbNJk6y3JFCkVK1JQk+POMep2GUDmuXAg4COZtjyn8JkIPPO8Eo2GDXDYa+GYxWfDQTh4fnQ7BVifmDKFR5v1mhT5rZULCBGQLrE4X1YyBcjYdXv98AdDOM2m4SS4GYvAlwhh+fIqwrGwnB+43ivZIirpEmqZMhwduxSHpEwXwcBKvYLx6UmZM8V6Gdfv3UKuUpK9n/YzEg1J8NbVs4udoRwKCw3nT3OSucSzGYvjcb0mRkcFYObewYyVxbVlkeEgu73D/cTjkKABtdizhzkUs0U4bS6RZCBQz4AQAehuqy39yzVMO8J6FF07sLq5jvGZKdHPHfSa+OH7b/D44QPR06YEB/2DcCgoZ90Azx/CKAsiKxJqLGY4JmuTTGCe//m5k4MjvNx6JnuYa2CD3+WTOUUbSRkhkd1wGoZ7IBI2RWWnxxAciYjcTa1cF01gMpJpy052D41GcRfo9JsIu8yZSOQdAn4pcMcz3Vk2KQX05NzMoK6cqU3GqAS9ej3xZ5ixxveS6ZSclVgclmdd2xCo57Vr9ZqMkfEDhqy7oUYm96y5xQX88le/FikM+sY7u7sStBLJqHQaBRZ9TGXk/wz6CFmnY874ZIXTzrH2AseafTo3PQeP1D1xScHagcP4BswA4BwwEhZjEiylfAUD//z+i61nYke9Ti8Odo5QzpuCjia468XUzKTsebQVBJP5m9krbB+Duw6bU2wys1V4b1+QBRsJvHTAjFyyxRnsv3p1U7LXaB8ePHggxV85nhxv9jV10aPU+Pbw/O8yTqfNKfshgWjqQNMuM81diFX1ihQMJnOd10hnk2h063KeiIUp6TEi2R+04zwIciw4Zl99+aXsJROjY1hdXkMkEoXX48f8pXkU+gWkq6c4ON1Dq1+Gy9tDq8uikU2ZEAxQCSBLKHmYFs9AJcFpMvjJkhfSVNsAqSLPQZKQ2xCBKN8nQNvwuwSwxB+1mwweptwrwUYBKPXB5HtD35xjYAWmFMhSMErAzCHGwDWm17SCqVZgTrEIJffp59U/V8BPgWYr8K2AEuclAWheS4lb/Jz1GgyKWv12tseKAWhWuoJDAvAPta+FdDLsf/WLtR28Jt9XUpP69tpH6vPrtdg+9pn698qe5bO8DhDrPaw4gYKMCjDKHBOcwfjJOjes4KQCqPrMJpBhziDqXxOAlnkw1NFmCq4BzgyIquSsc/BwyKhVAJb7sALfihlYr8/3rBntiitpcEKKUQ+L6lmxEZ03/G0F9bTd+lklrCmGdfHbsFoVe7MGGQQo5CmCOtu2i/mhILnOF8V89PkU1OT3FB80GMFFEbvXQXAl7ml7eU0dIwE+Lexb6xjr/FLAmkC6FVzVMaWPy2djBol+R64zzADgeV4CCEOmt/Yr9zbpK2ZsDTXO9fs678z8MbXSdIx0/HTOKc6n65XPzz5RrMk6v63jof1Au6vPpeoRisXwu8QgFPR//fnFzqlUjGWd6zhxXNgeqy3SuSk2lURHySwyYOPrdo+v6fo1a81orVvtC4Fx61zVuWOdE2KnhtjfBXBtgH/b//Y//TcDZW/yTY1YKYCmE0ovqI3lTTWixYMAG8fDJz/HvwkoiEEnm2G48HWCa8RABoe6Yz6fHE65qakEhQJ7nDw62a1GThcUr/F6MTztKGXe8kGtkSi+TgOoKYTWjtUIhhV0Z79odMWwQJ3yjKrHzNf4N9vKgxOfU6UydDIpO1hBRt6b4KEuAJ30NPi8BueESFMMI6u8J1nN/NGx4EGMkWG/Lygacao5LcxMHlBcLmGOKsCojHG2gf3BycL0desCoPPFcaAjqpukjhe/x/nBdvEeHG+mBjDFTFnFCuQqYMlrqFSKdQwUWOUhSseC7VGDpQuUTq5u0jqRdbNQI87nE528oQ4WD4f80b9VKkaYEUM9aH0mjVZrtFPBYuvmqmPDNvFaHAvVebZulro4dXPVuctriX5lp4Nnz57JuuEBns4Y708Qmj8KlLNtfEY1fJrGwtc14s578d7WDAXDQAiYFNAhK59ttYLWCprzWnLQthwMeG3OGwErhsWo6LjwPhcSIgETIBoWKnI5TFSbwB/7xO31CSOkUCjh8OAUXrcf01OLcAy86LUd6PJfyyma0H5XAi6MIHNWgdPmR8QXx2g0gVGmZ1ILuF6G09ZBrVlFs9eBN+rD6s0VnJZTaNqb8I8HEJqJwB9jv/ThcdlRL9eE8Uxi1w9//Qaf/9PvcLJ3gE6tBUfXhrCPYIAXzSoL17BwlU2iwNRgZgGHkWAME4lRqUTvD3gFqGaxplyxgL2TA2EeTS/MStomsxd8A7swCQulvPwjSMdK4hxbcyAxB5lwNGrkNli9O+AVAMLmpN6YX+5bqlRxenIm1eTpFJCx3W92MRYZweLsnKxl6ggfZZI4K+YwMmXkN+Axc4trkYwp6gkz/V6CT93WeRV5smtkvtXr8psAJYvMffDxBwhGg2g02qKDW8gX0aw2UMmWUC+WRQ+bgDilS+jEZUoF9Jx2TC8vYPPWBtavLaLv6AqITeneKiVM6g1hkjfLVSMl8uwF/vrlnwVgJOjs8vnh8nmRmBrHzMK8OMIErqbGR+AhWaUFdBo9Ke5GNvKr5y9xuL2Par6EcrqAQasjfcT1UqiX0eySnVsTuQmbwyVgKR0srjOTSVOWvmfRm9GZKUzOTiIQ53gMRNtQxqndQTadxc6LlzJ3qQvKNF8GiuCAMIoovcIq9HT4yOjk+LQzTTi7DqSkKNaBsBCpq8XK0lxbLKpJyZGlS6sCYtsDbmFmlupl1Mo1hB0+tEst0YImEB0PxRDyBdGsUJ+erCS/FHTLN6qo9GpynY3bmwICsOiUC32UmIJbKIoUQv40g8O9fUm5pVauSDPY7YiMxEUihQxLu9uFu2+/KSy20XhM2DIEaVgI79XuthTkIoudLGkMHEhlcgIatNpdAbF56Lh77w3cfOMOXAEf7E47Oo22MErJGHMM+gL2np0c4OH976R4JeVHao260Y4Xnb0gorFRbFy5iYX5FfjdHpmrTEWnNMfTx1tiw+i8i2SWw4Ht7W1Zh6lMWvRV/4t/+19hanlamKAEgdxwCnuwlC1gZ+eV2DdhQTltKBSzqFWL8BMw9zjRa7fkPn2bXZhs1DANh6NoVA3zt1xtolgqIRiOYGllBVPzswISNrsd6QMWYOSc6RSryFMPeOulANDOgV0KpkVCIdy4dQvNThfldg237r6B6WVqYgZRadRFb5PM0V6jjkqhhIO9PRQzTL12iRQLgWiiJNzzpaZDq4n33n9ftNSZiWB3uYURSwkbfpZtfvL4MZ48fCD7xtMnT4bgzbiAGbKfuFyIxCLYuLIpDGXa+kA0hnqW2qMEYAoCxHLOvNp+JdIe0XDMFPsapsln8wWxZ3xtkiz65SXZc+5/8y2KpYKA7wQW2e/zC7MSLCB4x7T/Tq8jABTbStCPWvQRfwRMl/R4vcKMo53L54sSGCDQQLCZeqsff/xTITUQ2GBbtl+8xMvn26iXmpiampEzztbzp3Jf2pSj5DH6Doh0CguHTk1NodWooZjNo1ouY3vrOfZ2dtGttuT+TNUmy4lANp2dRrcJZ9CLlteGuz96Bzc/fAuesF+CK9TPsTXaePbdI1+h9/UAACAASURBVGz98EwKoFKrlPvJaDQuhdi6rT6aNWb99QQ8k4ykFqXXGsJmbbWbqDdryFdywjAUJ8puEykLArbxREzs10nyRNrj8rlw5fpVkXIanx6HJ+CXwqQsMsp7nxyc4OWj5wKsToTHMTsyB0fHhu1nu9jaeoZwLIrYWAL5Zh6xyQSu37uBuY0FROYj6NKWVXuopGt4+MVDFM9KGA2N4nj/WJiD03PTOE4e4DR9jOmFSUzMjKHeasg+U8zlcXRwKMDaWGJECsOS0Sl7a98mWu+0ywwGJbNJYU9yvbq9LgSkUJ7JXuOeUKLkns+PWGJUgDSCr5TfINtapKUKWbidLGJ5JNlJIp3mCwi72+Z0ydwlI2qMBe66HZFc4PohwEgtZY/NhXqhhkFzgKgvJEX/KJPFwPBp8kSCdPFEArVuA8vrazjLppEvF4QNyjnNZ7R3GL9qC/taAlCFqqwRSqZQEohnY5ExIDGDcjK1MqLxCH7004/hCZJd2kfP3sfp6Ylo53J/7TX7wjJmMImAOgsMs3Dk2WkKbWo0d9ryjNOL8wLOTy3NIjExiR7aKBUzKJbS+PS3/4zT00NksklhrjPI7vV6RI6K65Pa9nJ27Pdkfl29fgU//elPhYnKPfLJg0f40x/+iJ2nLyWrhsxwc54oiy/TIMvNNkBHijC5ZE/yRQOSheXwUgrCMJCZ+UX71693JCuCGT2lSgFe2wWbkP3D4Hurz327iHLVyFxwXbudDlmrDJAtLCyIjTIZjBCb8cWXfxIAmoFRsp15DlWiDO19tVpBmLISQVPUyk0GOIGkYED28o2r14zOcbMtPg6zcNhuylBwPlF/m2QoQp7i88Fh5D2G9YloI9TXZaZL0H2hn8wznXm2Ody8fQuxkZjxOxkgJWGqVkMhncXDHx7g6OAAIX8UzSp188vSB2SDU57k3rtvSsFaTzyC1NGB7GO0VSy0/XzrGRq1BqYnJ2Xf4jMyYMp7s6+4vjr9LtbXV6UNtNN8HkoKUT6JADZrhbCv69UaOo26FJok+I2BHbC7JPuqykB63zBjKcXBOcR9lMA+bVelVhNJn0AiiCvXruDy5Q3R32btAm7HDMIRZKfkx/Ot56aP/QGZ1wzK8f6TCxPwjHmQqRCA3kUbdfhCNjQ7ZdRbVcmepn8owJDNFOjjWAsxzT6QTBECrMJwbGjhOiMZSVk8/gRY/JaEuiHwSlvKdcDxFV+cYcFhBriCsOr3KjCl/pz6XMoKVLBX/VAFa5Soxn1b5vQQM1CAh5/XaymQyrOiEgEV59B5zb95L8U89P9ChHIZUFUZvAqE8/psJ4OiBlA1wLMCRAqgsu8URJZgoNTiMMCV9E/P+KHaJwrEK5AkwU9KfZHl7/GcZ6arn6lt1r5R311Jbfytvq4VH9B2WAFj9f+1X4y/bcAtnReKH2h7eX8JuNhs4iurD61jSACf72kfEYA2gJ3JAFacRMHDXtvoFitmwoCcYgZWkhjvr0RKxdJoTwyoaDAtAe76F+xUBXoV7NTx0uCCSrbo/NDP6ZjqPJbAgcusAw1WsM380TnOeS8Ac88wvnW+KFipQKsykfm64nevB0mMn2sCNErOk6BZrXY+d7QPOD46zwWs9V6sBbHXw/nAa+lYmfVn5rC+fy5f0zOyMtwHFKwWvHDIymdGngFhDRNa5wLPqbw+sxGtz28l45o+MRId/K4C1Dq2cmYbBrY0MKBAtGJBej/FMBXo1XVAEqnaNbZT2d96HbG3w/o7r4+N9pG2S9esYo58Ft5f1yLboIx2flZ+hgCyzv/X22k+dEEYFaxnSK4069BknOia1O+rPeO845hpwM46d2S8/t1/918OdHHxNwdDJ5M1NUIntzA4gCEb0ic3Voo7L34ONg+LEEqkcsgI1MgHr6EDQ2edC11ZxfwM/1apCD7ARbTAbELaITro7FQ1Corsy+IeGn9+R42sAo26qZCRqmxZNdIKtCqAKUD6kD2tn9EFah0wbZcaSjpaGr3QyIgBl40+sEQb6dBaqszSqRVAKRY5ZzCzHTxsySGAkVavkcRIJTNoDiP1NHZ8zaRRD8ThUSNpNIKr5xOF11PJh9Pjs/MUDZ0oGjXhmHAO0JCoE6rjzz4nKMEUKzU2nAe8t0423l/BZbZb08kMM9vofvIf/+b7/C77jD86Z9RoWzdR/axObo4zx5XX4eGU9+F91eiy/fy+zmdjoA0bmywAvadugGq49QDB76rkhcpg8BrC0BiYZ9R5qgx9nbN8XYFhriG2jwd+Ph/TjtnXbLfKpegYaDCIfcG+UsCcn+e16ejwMwq2y0F0yI7mcypgrHOL7eA1VP9cMxd0Q9BDjrI7mCJptOxMAUJdTyZT0hQpkg1sYNa8y2nWrIuBJ4cBhM9O0+h3HIjHxjE5OofUaQndJmUDWBSQlbhH4QIP4QPYBwaAJiAR4Nh02ug0K+gJw8KNVydHgG+A1RvraLvbcMe96AcBV8KFjt1sQrFoGGChEkpu2GxIHZ3g68++xLdf/QXdSlOKBzkInDdbollLBrTfHRwydQbIpNKw22wYiyUwOTYpBQalGJPDpK+msxlhWMXGRgS4JIhbOE0hFonCxUJntp6k8u4dHcqB3gRPOgLs8CcWiwho1O13sH+0L9p4o5QDSSSQKxTMmHX6wuqYm5yF1+4UhzcaDsNhd0madoHpxLUKfNGwSIFQFoFjSjYax8PvcQtLjk4LmXK+UFA2WTI3hfHYZoX1iAQIOU8W1haEeceDVCabE6fM7fSIDjKBsU61aVjTAwfAzIteV5zONbJrNlawsDYJb1DwP9SaplClHPA7PUlTbpdr2Hv+Esev9mXesFhalYHGYEAYyLNLS7j3ztuYnZoW1h8dB9aZqeRKwnhOHpzi2cPHKJ5lRH+zmMoLa9dto2wRkK3kUe+2kCkURKM3khgRx4TalWwL9aLpaIn9iYZENzs6GkOmmEcyeYZoOCjgQZQsT59fgK9KvSF9MreweL6Bc9w4flw3Pr9HHLlcJg/fwCMOO+dTIZs711cke43rnewwgkZkvc+tLMAb8cMfDQkYwYry9mpf2PksWvjdV99IEUWC0F6XV9LXqYlbb9Ul8OAOe3D77TewcfsKAjFWL+6iVS2jWijg8OBA+psaq2Rhk6HH+UlQhqnTTA8nUyk+NQp/NCz6yCtrq4hHoxK0IABNu/Tgh/vY2dnBWGJMQMNYbESCS4VSGcVCSZiXtJPvvv+eSCy4gszG6Qv4SjC0R+ew3UIhm8be7gu8ePoENntf2HpkCFLvOT42JnZlaXUTG5u3EImNYHJkDE67HamztLBxM8mM9DHZbFKksNkU8DJPqam2CfR+8qtPsHJjTQAtaq7behAAmiz5TCqLXM5UNt/d3cbh0Z4A0DMTYxhPxFEq5CVI4AuEcOnyJubm5iV9mOChsGE7JkJPIIwMMMpAUE6j3mhgeXVZxqWQywjrm4xzFt5iH3htRj6GzC1qWDe5x9v6+PiTTzC9PC9BI8p3MCBCaYH00YmAogwWvHj2XJj9EyOjwoTn80t2EXUGBwN8+KOPcP3WdWGcy3hSiqrZkr2DICqZh/u7r/D82TOZi5zzBF0IWDNdPz4ygvHJcSwsLUrbOO+dNqDTbouWNLW7yTSrV6v4/aefyTwgC1mADckyAKrVmozJyuqqfD8cM5q333/7nQAO5qxEk8ODqkn3I9jI8SLTt9PrChCboaZ9j3rAI2LbeG+zhwRAJ090wjNZAeAYnLq0dlmYydS5l72uXpUgQy6Vl32U+uiUzeA+QOkGMr1z5aKwzlfXWbRxWcaFBb+Yxv7y2Ra2Hm3BZXPKWPm8JrOMhSwPj/al2JU/HkE34MK1d+7gyjtvwO52yH0b+RIauQJyx0lkjjMipcDgGrOBJDDm9Ehwqdlg1pgdmxtXsbq2DDsLsdWKAjTRsWGWkbDbT09Ehoh9w0wejpcJ7juQyaXFnrv9bozNTmHl0hLWr28I8B8fT8ic5BmmkiniD//8B2x9+wRxXxw3Vq/CZ/PhcPdYJG1e7rxAKB6GPx5EeCyCtatrWLq2At9kUDJbGsUm9p/s4/4XD9AqtrE6u4p2vS3yMC6vC9liCl1nDz//9Se4emtTMnk4PmTvH+4e4PHDR6Ib7HN7xamdmZwTcDOfKyFfLsl++Or0ECepI8THY6KLPDE1KkAhn5NAINer22UK91ZKVSlSyIAW2d/xSBhwDnB0coh0Lo1gNAQ/WeGX1oTt6XF58d033+K7r78VuzwSG5H5SYY//44FwwLGNqttGfOR6Mi500QgjXr9si8GA7LPEtjn/8mz41hwrh4dHqJRrUiwj4Gi0cQIGrWa7LvUGOfnhJ0rRb6N88e9l2PI/aNQZnZaVVj9XBsEvz02h0h7kNBH4I4ZYwx+MgDNa5NZLoGYXl/qKFA2itkU0bFRNHtN5PKnqNaN3d569hilRg4hh1fOELQPXFPsXwZ3xFHkvCZBZSSGGzduSOCNJKD9nV38+fM/SdCBezeBV5FRHOpF8lzD8wSDiNzPuMg9AQ8GDOiFTE0EOQO3e9Ju+rXxUETsGANkciYYgi68ToAZe4ko6i0WTK+JbjDPvjzLE3x+9723xWawfggJGszM4pmGsi78HFnRBDwZ4OfZlXby888/l/OLAcxgfEgM5QHsNrFjBEhFTiJXlHuFfSEp+jc+OiZncu4XSmji/kByz8T4+DAwlpfv8ZzGc/5odEQKdpKRzAK1DEwTGJ2YnpDMm8uX16UNPJtpAVgGPR/d/wG729uw27zwOKJwu/xCXuA67w16WNtcx89/8VOEYmE0mX13coKtJ4/w5MkT2RuPjk8QCYZlToVDpjAgiUzim7rsiCZimJubkTb4Q375PlnX7Ef6h5xslPHIZ8n0bsn3jX9HgJI2riVyIJw/zHRkWjyDFgyGG1/afIdZWFffvIkbd8w88pB0QayoCeSOUlJ8lIFNZqexqKKAgTUD4AsI5x3AP+JF11HH7sFzlJoZeIM2NLs11FolAbpZn4JZhJ5hsS31VzqDC91fPjfZ37wuAT3ODzKguReRAa3+i5DpbEbzWME0j9vIX6rvzv/L54Y4g/p1fF3W05AcZGUua2E4rncrYU6vacUVFHhW8EpxCMUTFMeQZ5Bi8GbdWMFI9Wv5Gs/7in+oj6a/FYuR9TAkLPE9PoOCSApQ8R5WkJmfE5BqWARS28f91doevs5rKCmL91JJSv2c4ifa72KHhrIAXB9WbEUzdzVTWQFofpfXVjBf28NziT6LAvPWflDwVr9rxW0EK+obCQ+1PyRXiGxm1/Q7x4D/1D9mQFnnjkyaod0z1zDzxvqcfE1xEMVvFAjldwmQnoPfr2ksK5ZgGLzGn1DgUvvWGlSw4mR8HuuYngPmQwarjoltyPzWftaAgYKVen29L9us60XHUAF8/s1+0gCMZlgrMMrvKfana5JZeuwXxTt4DWsmAcdDn5ufsYLv/Cz3I+uPPidtsswL+mZDMh//5tphu7i/SXBBMkfMPXQemnYPzqVbL+baBb6pOJcCzYqDaj/xN5+Lz6nXta5b7TNTXNVgnIpjGRzqIuCmdoT30P+rHWQgja8r1ql76AXAbSQqdU0o5qZjZ3ADIyNktQ3sD95D7ZPeV/tXr6l9qvaRv9U28jNq5/jbiusqznsOQCu6zgbqgqAx4P91gKxGSCMdbICm6KvxFgCvZwwTIy38rE5M/uYClIIAjHI4DOrPQVA2qizModQGr6ltkw1luKDVUGsHvG4UNJqkYCU7RUE8XpuHEQ6Cak3r4BqZAd+5VINOXo0y6YSzblraP8oIZ/vVsKp0BPuV/+d9rLImdET5LLp4afB5HQLQfI0pAHRSeJDmZOF7dML4HoGtSq0Bm8MYPj4fr6VsAllodrs4aNxj2UcK2hKklehny7C12fcaQNB+1mgHP8drK1DP8eK1eT2COjomyrDW6I1GaKyLSzdFNaCc5OxjBX15kGRbdJNUwF7nnraJfaxjbjVa/L4C6Hwe9jUPlCrnwvvyNY2G8mBotDSNNpgaSwV6NTtA2dNqVNketoUsSQ2WqNSKPqM1ImndhDWwwfZpejPbzbnIZ+IYS+rpEJjXyKLOUT676l9rcUt+Xp+Dz6YGQ8dVjZT287kBGOqg8fP8LK/L8Y3Ho3INpsnrJmScKhPBlCrl3MAHJgrNvuNhvUcbKWmPPjTqXbTqA2E/j0Rn0Gna0K45qLAMnzOMSHAUblcErYYdzr4XflcIfncAfrsLaNfRqpXQbJTQ6bcoZSkM0I6nA++YD9ffvglbyIaOp4u2jZuKkXCJhr2iwcvU4/xJErtPX+Ivf/xKdFoHrS4CLo9IbRA0cNldCPr8SJAFWG9KCqwU0LSZCCorhWsVbrVBoWhEtOeYWk4tv2cPn4rjuHh5BQ63U4rFHZ0dSdoqmbjcYFh4iv1PmYLxsTEpHkNHOpNOyvhPTU3C6XIjQxCwXJX0oYA3INqJzp5NWIU8xNPJqfPwz/TrWMRoNw8dMgWgycwmq+j45ESYu2PTk2g0m8gV8qLpKxFWt8840KOj8PgIWNcBu1M2cwJDnJ/VYkWKN5KRxWJRzVpd2MWUg3D5vZhbWcba5gqWLs3D7h6ITAOBdZE1yuUkrZ0MaupYn+4dCJhNGhMB6FKlLMBJdCSBxaUV3Lp377zoFhmOBFTIMiTDrJou4vH9H1BO59GtGWY2gQ4C4kxpT5ayqHYasHvdWN/cwMzygrDYPB4vTo5O8erFtjwLA3tyGHDahD2YK+dxdnqCVq0qOoojE5NIjI+iOyDDcAbzKyuYGJ8Se0lGZqNcFafeQZVzux3ps6QELKqVimhfEuwQ5mTNOKfdYYHSPIvstRtYWF3Gm++/jdHpUcBth81NoK+BylkRnr4Te7v7UkCPLD2yaB19wzKV4Bk1/psV+KNB3H73Hm69dRvBhBeNRgfdVh2nBwcCOvJZyV5nAIVzhuNAgJLMymqtBl84iMvXN5GYHMfM4ryA8T63D4ViDul0EiUphreNfCGL5UU+/yTi8TFZ60z/pX2rVuqiUUlAjyw26nlybRDk53i163XUywWcHO7j1c5LZDNncpij9hxBnnQuJ3q+vkAQV67fweUrt4UJHQlF5TDOaxwfkj3NooBNYTZRfoIgq+wrLCrksssafOfDt7F5b1PS5kW2ptkRzV3qmFI+gD8Erw8O93B2cox0Kgm3fYBIyC9scbIvZ2bnsXHliug2M9hE9jt1T+s1SouZwxSfkeBhMOQXVjQLkBrnsIViPisMUDLbGPjqkEVbY7VsgygxwNyxA+9//CO89d67mFqYk3XWZ1GRQR/ZkzMBFfLpnOhAkwUdD1MCyCd2g4ABmWi8/5037uKtd98SAJr9wLNDlUEBarsOBgIIkv3+3bffSr/pgU80zl0MwESFAU3tV6ZWk2FIAJqs31q1IfOFBd24F/1w/4HoPRM4MOcao81HAIjZO5SDGBubkMwDjhMBFX6e85UZBzzHMIDHfY9MTK49ar7ShrGwJucQbS1Bf4I/BCa6nZ4UimVhUXQHGLT7SB2fCUCWiCawsmSKofK63IMI3HJ8WdR3bGIC6WxaAgPU8mXf1NsdAdqpHU0dawLNBOlPjw9xuH+AYp6a1x0BuKlfzHRcAszUz2ZGmYsM3dEo1m5dxcz6Muw+lxQubOQLqGXyUvQy5A2KnZHCvtTP9ngRj1AqZCBgFUHYa9duYGPjkgB1BOFbHYIwXQls8lkJ9D9/8VL60eMzKa2yP/sNAHGaOREd+OmlGXzw049w7c4NTC/NAUEHBCFtdVHLVfDlp1/gL59+hYA9iMsLa3D1XUBrIIG4b777FrlyAZHRCCbmp7B+ZR1zlxYQWxjFDNmo5S6++ePX+MM//gmOrgv3rt8V28Ai1Sxwtnu4jYEb+MXf/gw3790UANjuYjVNIHd4Ijr/D767jwwDssEoFueXMDIygXyugEyhCKffi56zD3/Mj5XNFYxMjiAUDyIYMmf/w71D+VfIlcX+MZBEnX/u1R6XAx6/mcMsJmvz2nHl9k2sXFkVjWYynr1BJ1Iv0/j9bz7Ft1/+FV67Gx+8/T52XuzgYO9AHE7qQTKgIgSTZkf2IYfX+Bdck5RJ4dmJerZ9G0R3mIUFVdu1VCxIkO3s9FjGhfPK5ujL+E1Oz8oewNclu3FIEOCZpNM2zLCT42O8ePFCbDP/joQCSESCws5stztiQ219G8KhkADoZIxSyoyM3bNMVkDx8EgCy5fXEZsYQ2fQxsBB9msXTwlQPn2Is+MjtDu0XX052zDjRIKv4agBDnhYEaDD1NyhNjkBb9rd50+3UM4acJ0SQGxnIhaT8SlWiqIzzPMNdZ4ZEOO1wgkWBTQsUwMSmSw9+n8RfxArSywy3ZP+lv06mcbR6ZFIPIyNjSAcC2FpaVFkZnj+5XclFTkSFHtP7XvKN7Qapojy0tKyBNLnZ+dE+k2BH0r9ffbZZ5JhaEgXPZOR5zFnfdpwnn3JOBONfAaPPUafmsUWeQ7j9bnuyFyn7eX9GQxhFg4Bb9rF3Z09CTLIfW1ONFjg02aXIKE/FJA+4ZmKdufajavC5uY48vzE8wIznZi9wVoJnbYN4yPLCISi4udpgd/xqQlcv3kFLg8ziIFisYCDgwOZZwxac3+m38J6LPFYQmwog0i0u9U6swi8YgN5b0rQcN/mP9H6Pj0bZkcyu68ldTK475NRbvw1D9zDbEYpRktwXVO9XQac5Z7I8Vq5tI53/+ZDTEgBazdEO60HpPeP8OzpcxzsU+6jhanJOcxOzcq1OJd4Hxa8bPZqaPZK6DgpcbePYjUNZ4C1AppotStoM4ugZGQlPW4DVAow0mlJUIbzTf0qlazk9BYindOQjLxu4xOrH08NeysA7R5KYIovw/PF8Ef9Uys4qP6XYgFWYMrKolT/W8Ey9VPVpzV+vQEUrb62+osKFinYqwxHxWYUaBScZMjAVX9U26bAzzkwNQTOtS1WfMQKUJm1Y2wE+4DzzIp1aJv4Pv+v+BCfg+tWcQ7OEfWZrECotQ+toJgCW0oCYx8qmK/gqBWE5ucNOG+0qwUsHwK4+gz8DO+tbFm2zQpmCmA8BPCkADMZsegbyQbKLw5BMyWFmetfFFfU57P61jpGOs91HOifK9DK/UGZqLz/6wA0/1Ycgvc8/+wQm7NiSoo5KaB4MWfMGFp/rGOu890uRXrNOPI+uqYUcNdn0/HWvtU5aQVXFVNgf/E6PAvqOtK1oMAmf8s1HIaZr9dRfEfXtQaWrHNerynBHBasHcp6aJtk7tL5tTDMxSYMGeFmfzL35TlR+06vy/nC+6rMrBVwt/aTBjV0fmv/6Tzk2Og64vesJFn9jAY0rACwwUsvCjfqWFmfT/db+rXWNaVYjY67joG20dp3FIHTenJWrEoxU76mgTgdd50POpd0bfJvJXgqHso2qOKAYoHWgJNc43/5H/5rmansAJ0UuqmrBpc2Tg2uGk52lBocXWhsvBgim102bBsZbUPaNg88yqglWCbGsNc/jzRoJICN5gT8l5EQE9lURN5qYPWBdSJZ39NJwEmlC4NtZvSYz2MFoK0RCLZBmboKOp9HjSxRJDUQ4jwMNaA4EWlI+bxsky7q16URxIDZ7EY6o2sOXhrRIDNP0lpcTpOCWy3LdbiIfB6jFUz2c7XeRK3RlEMvDZwW4mMbtBii0duLyvjywCFgoZ8AZ1sYC2Qb8UeB5Ncniy4OZd2S6cHn5bV8Aa+0W1njCijzO1agVSeyzgUNSihIrgaK3+d9+JvfUTYzv6fX1mspcK8GXKOPfA5+VvqKer/Dua2pDBwnHk4lou1wnrOS2Qf6HU29Uaa6NfChxkOiPn7f+bU0sKIGwWrQ1TBYDzoaJdMiibyXMqyV+a3G1bohaMaAaoLzgM1rsC/Zd7pO2GeqUaQRMT006IFB174cNjqd8znD+WECEkauRZy0Wk20lGQ+DEwwhKwvfpdOCJkKBKiajQ583ggcdi8GXQ8GHTf8bmrWBdEq2xDyMcU0gVAgjoAvjn7bAfTccPRdcPTtksLfb1RRr7AwXxE9Wxex0Qgy9QKS1RQ8cQ+uvHkN/hEfWq4OHD6XaNNx/pONLFHtVkf0PfMnaWFA3//yG3jgwPT4tBySCXCxQi7BFwJRBBmZLk5ng2xCsg/JQhWJIDe/aYpiUruOfUgdRWpdPn34BKn0GabmZ7CyuY6eYyBsVQIN1HqNhWPmkGRjAZsq7L2BaKTSkWDFdOpVk11CjU7qCFL7lKAVATBKhZDRShtJx1SYFh6vpDNTDoPjMDU+Ifp7BKOr9Ypcg7rITB8Ox2MIDQvEkb3N8RyNJYTdytQ8k2UwkNRWal2TpUad6VQ6LWO6vLSE5YVFGXs6eATVWISIGsbU8J2cm8DmtXWEY0Eq74kTxTlP217K5QW03X32TBiiPMjymal1yJ8I9WNHRkRn+Pbde6JzqUGudDIp/ZQ7S6GUyuPJ/R/QKtWkOGG72kS3xX2D5KMOmrYumoOWFGN89ycfYnF9VYoNEcQ/2DvE/otdkVdhqvPB3j7OUqcm3VTAnwLyyaTIGwQjUQRH43B4/bh57x5u33tTCkgSSGKqNDV+k8cnksrNva3dbKJQyGHr5VOMjo8Im2xyklIHJpJMYImOM9djOpsS0O/nv/4lNm9sCPhcqlVEtiOznxRn//T4VIo+0h6nqSGbLYEFcxJxoz9K5r0rSMb6Eq7cvoYRakQOmPJcw8H+K2F0/vD996Jhee3qVayvrEp/E9Tl+CUzWZE9uf3WPUzMzwj4z9TyZpvZFEUkU6fyW1KYw2Fsbl4xsi5uG9oNIJMpGnCwWsfp0bE8I4F7sgQZsKETn8umUcxmUSrkkE2dIptOIZdNotkkyB8SDeLj06SwpQLBKD786GOsbt5EOEL5GK8AhFxTezuvRI+4z5Q+p0vmJ9lblPKgLiVtN/9dubmJqeUJuPxuJBd6wwAAIABJREFUCQZRN7tWaRhgv2gqmnPt0E5y/0wnz9CoVGC39QSAdnucIu9waeMKpiem0Wi0UCd7vFgWaSqytSULKGC0SOfnZ6XYLzWz+Twejxsvd19IkVTK9izMzgk7n1kYtCdM6ycgysKhS2ur+OiTnwj7mDIoLmoqk/nQaAmzktqrBLIPX+1J4IepxUbX0qRoEoxcXFrCux+8L2ud85eMWRa+lFRHMphgEwD6t7/9rXyfdoU2mvaKLGTek1lL07MzootNAJoMM4IB7GeehQ5eHUiwYXf7Fc6OT4SpTrvH4JNx0GxiI9fWLwsTmsB0OpUV5qEWxM3lqQPeRL1SNgF3v0dkuqj1yqwHZgWk8zmZf9R35nwY8Dn5vM0+Tg9PkT1OSwDL3rMJ6Mc1zM+SPWpkLPrCGuygh8XlBUxOT4v9I1DDAn1k6vN8E0+MyjweJ9CWSMgz7e5sC7DKtjttRvLC5yf7ksz5MxQLzAYoSFBrZHYKS1cvIzY9gehIHCPxBFrFMsrJDJ4/fYJQMCIFR3k9kR7odoWZSS1UZgww5Zxa65S7CUVDQsggA5y20sxP4NGjR/ju/g9yDiFZgHOLIBgZley/l3sv0LENMLsyh3/9n/0nuHr7OnzjEQk60FFmpkM1V8GTbx/hz5/+CT74MDcyjVa1iYn4hIzbDw8e4NGzx3B67BibGsete3dx+dYmxldmRBapU+vgaOcUf/nj10gdprE6uyyBgX6/J4XjtnaeooMOPvrkI1y+sQFf2C9ZefYu0CxW8Wp7G5///jPsPnuBeCiK6YlZRMIJtDp9KcIZjEcxtTyDy7c3cfnGGmyMb3M6sQ53uy/Fag9297G/fYDsaRqdSkOksxhMYic5XA4pLkg5m8hUAj/5xc9w96M3EZ4KyFoYUP4pU8erR9t4/uAJDl+8wvrCOgrpnEi1UMqFsjUxSoz1exK8KFZLcPjsshcFmL3l9MDnDoj0BTN+uXfTT+BaMsCCOX+XyyWZ76LVOzeOh48fCMOYgB/PXLQ3DCjSxszNzIttIQhZKpTw6Psf4HFy7dP+mIYzIM1zFXV+hTXNDEYWakwkJADU7nVxepYSADo+MY6JmVkJSFRbVYQTAQRiPhwf7CMlskdHeLm9hUq9hIg3YtLopZ6IyfgjM45nB2Wxxlj8GjbZdxg07lHzWAoQdg0QPfTDxIHudiXDi9/n2YbnkFg8An+QtWBMqnu/Z/wdv9cr0mTvvv2esHEp0cEz5f7RMX732ad4/uwlxiZH8d477+DDDz+UMxhtfL6UE6kJAsmS3m93yZmUoDf7YyQ+InaLgKbVtyM7mgDty11TO4CSKawfsLK6/i/q97AuCQNl3357X/YJu2TEGbBBJIkCPrEdLGrKwC2D9AxCLC4uy/l4h8VP83kDhNYb6NU7hmVfyMs89PpZTNAh++Li4oIUgWU7a5UK0qdJ5DM5qdFRyhVht9EPmUTAz4KeNulT6iuziGosFpWsFdo6AgU8V+VyJntSAp/FAuw2uzCDaYdJiBACCeXG7DZph9SwsBvJCvH9alU5l3BOGAIOMw9OUaqWpOi2EnaYwUH/g+2mrI74tUOgjp/h9cgkv3LrGu5++Db8EaM3Tv+Ke8D9+99jZ/sVBgMHEvExXL9+E3PTixK8VD+jXCggmT1FpniMgauFYj2LZP4QHVsNcLGoYB02F+u6FIYSfx4DNrOfCGBTK39YxFqBIAGBh5IGJOmrTynAT9fUPnGf6/2arEkMtOaSAdfVH7ISnRRzUP9RwRer78R78Z8CTWbNGQKU4hPq+ykmoACPshYVt7CCmNomfvcClDPBHn7ePjAgq4J4CpYpEU32/iGbmu9xHimAKQQqv/9cgkL9aAWr+F3u49bnVZDeCj5r26xguoL8ih3p59U31s8qqKx9ZGUba//onNGsXR0PA8waYFEDANZ2KSCqALQAlkMWsfYXbZ8AlTYzXgSi+Rmdz2TS83UGZnQ+8R7MDJB5NTAMV/33+hgpw9xgLn4ZQ2WsS7/2VXP6AtC3AtAKeLKNigko+U/nvTVwosCjBgbMsxmymBV7UECZARgFF5VpbUgDF0X3FETl9xX4VLyI+Mnr4LXKdlizB6z9okCs4C2sz2PRFlZshfZQ8UVdL4qn6NqSeT/0g/Ua+oxaZJBBQg266DoRnLBj1g95Ioot8Tf3KMWuOBe5fq2EQh4M+D0rmMzr6Tlbg08a/NC1zWtq0OliHJj1bzI0LtpocDhdx4rFqh3g/XW8ZIyJoVoUFBQgVryJ7bFeT+eDzhkN3Ol8URvA9/VaOqd07VrtDT+v9oTrQ59X54ziqFbMWNev9NX//j//twPZTIfRD30YPXjohNAGs6MU+FMgUA2nDopEnJ0mLYrMJ36HjeZgcnLyb9UeYvSFQIhGwPhb9VZ0AnIRa0fqa1Zjrh2jxl9Rd10kRmfVAMTaYQRk+WNANQNWqqHls+vi4WJXI67ROSvgqcCktlk3aN18+LwK6PJ7Cmrz3uynAWymQn3VAIfULmX7QwEfwuGgpMExTYHOGQ8jGq2SBUfdwi4kPZrOC5+Bhyjek/fSgwf7iqm4bCtBBo3wkEFABjSjevqMCuJa/1YAnu3k2Em7hwLpbAMPbXrQ1UnLPtUx1jQWvnfO7hmmtvBvXWz8HK9D0EYZb+xzvqYLUA2gbiTsRwHyhxFZ3lf1lnlt3dA0+CBs8l5PPsN5RwkYvZ+yhfl8ulkImDQsssj/8zPKTJYDsN0mgA37nX3Ow6lueBoFtW7aumnoPNY26obM+chDprLXNB1Q+8gYSZOZwMOebgqSPurznY+5zmfd2LUtOj56KNG5rocIjTzTQeF3CcIp+1sCSjajw0YAWiJeTFXjIWCYEl6tNFGtNOBysmCTGyHfGCKBMbRqLti7XqDlwvTEIkL+EfjcfgS8EfR7Dgw6QJe+Vxuwk4rYJAslKyB0b9DGyOQoaoM6Xp7sYODtY2JlAmML44hORuEIGI2o8yhru2NkEZpt0Wjc2XqJz3/zO7TrLYwnxuG2OaQAHOdyrpgTZo5UsJ8Yl4JDve5AmK3VQgXOgU2YLm0Cwk46c0xSNyAMWcrHR0fY299HuVXF+5/8CK6wH2f5FKIjMThZtT02Ci9TuGAXRheL6hFg57jSaWQaJNtOnT22oVirCGjV6faF2Tc3Myvp3MK2LVWFSUR9R7FptboAtfFYDNMzMwKkUpKiVKNmdguzy4vC9iU7hsV76Iizwv3a6qpolTJNqVwo4sHjRxJJJqhAjUmyg6empwXsunXntswxOni0S5x/nHfU9mx2aggGfXB6TbDQBOAgGtBMu2UhvoNXu2jSYfEHBEjk/OI4aZGhUCCKW7dvCwBNfVzOfYJElLA42z8UyY1XWy/g6A4wnhgVZjDBX04RakjaPA70PDasbK7irR+9J9rUlB1h+mwunRcAu5IropYr48F3D/Di2VNh7nGs6fJlT06QLxXRszvgCocQHR/D+z/6MW698ZYEDjrNthQYe/n0hRRpkgCC0yOAAgGw+0/vY3p+EvfevofNqxvCpOTYJs9SSKdSyKbSAlZwrdx+87ZIKCTGE6h3mgI4VlJGc5vMqtRZSgBvfqdcrAmIT2CW7CuCHQ6usVAA04uzsh4IKhLEzObS4lTfv/+tfJdA3ZXNTQEAWUxQGGzFIjyBIC5d3cT03DxCI3EBADvtrjCKmCbO9PAA09qXlzG+EJJADRoAs9yy6YoA78JwSqWQSabEOZF1N3TqcumM6EBTqzVPeYp6Bf1uE91e+1wTPZ3NC1gzNj6Fd9/7CImxWXj9YWHyc150Wh2ZJwSgaUfJKOXexgAICwYRLGR/CAv30pIUUAtGwyIjQfkUrhWy3LheaItp38VxbFAbvoVY1GibFrMZ2U95HbJjg6GYOcj17ZIqn0rl5PtkyslZoNfGG7dvyVpg4CgY8GFkbAQ7ezt4/OQhNpZWcef2bUk7d7sc0j+HJ8d4vrONnf1d2D0ubFy7KoErSu5Mz04JazabzAjbrpynjENdijgK/bJr2AcMPA0oJeZ1SQo+WdCzc3MCdtA+83klYD/MsGKQ5S9ffiV9SfCE2qVkvxPUEFmgeEwYhASgWRSKjF/uf5TkoX3f391HOplC8iQ1rGBuqos73SbQTKbm+MQELl/eFPvk8fiwv3co4BH3XoI1ksZeYjCjilIxbwIy9Qq6tr7YI+oru/0+rFxaE/b5yMiYgGC9zgCtcgNnB2c4frmH5OEpRkJx6ZsnPzyWeU0ZCQbo+PyNTkMKoa1trMl9uWc93noqqersWwYBHHZq6saEJUjWJO0XGc5ZmZ91BH1hOUc5mG2MHnK5lLSZ9svhcWFkehrLG5cwsTgnQUL22aDVQi1bwFdffIHDwyMBhOqNqgDl7E/JYIsacD7kD+PWrVsi0SBB+g7PD3UBmsQZbXawu7uHrWcvRHOb5wjaQo6tgEB+Dx5uPUK5XsbIzBh+9a9+jWt3byCUiADD9EmyKlnM8XD7EH/57Cs4qQMdHUetVEU0GBGAikHFp8+folKrCBv0gx99gFtv34U3EZKAonPgAut+newnkT3JSCCY2Sh0EClHsr37Qhjst966hfWrG8LgF1+g0pAgSiGTwc7WFo529yRoEI8k4GffkiVKNuxoAmvXL+HqW9cwf3kWtpCkk5gf6jc2GHg4wZP7j6WQ6qDeQfLwWILIcmZxAF2XHS1bF9NrC/jZv/417n50C6DUNIBSqoHscQqVkzyKySz+8rsv4ezZMTs2iX0GVYplUyw1FpECopyDkUQE4zPjGJ8alz2+XKyimCng7CQtBRwpDyMSbZJN0Zf1NDM/I6Sa5y9eiA2+9c5tnGWSwsbluNNmcX882NkXOzk+OoGZ8WlE/CE5k7x6sYuAJ4BSvoBM+hRuH/0ik0VizuVGnoBAMNcbGfQ8WzHTgNlXo5PTUoeCAZxsJYfljUWEYjwLVOF02aSA6Z/++Afs7+3KHiU2VbIitVjQwMwrr8lEpcYufQoWI+R4d5tdyd4RXXbWVOiblHuCo9zbq82a+T/MuT8+YvwNZmmIDzlMaR8fHcXy8hKmxiYxPT2FQjYvuuaUtdo72MM//MM/wu/34Ze//CU2Nzdhp5/UqImd/w+//y2++OILOQtQgoTrhMUN5dzZZ3asD6Px0SFAYeahSjiybbRLLMD3/vvvY3Rs4jxFn+1joWfahr//+3/EzstdxHwhyX6j/jbXBX0uHQuu15HxMQG+me3Bnww15IfSitQCZ/AEva60m9IwzLAKRyMIhIPnMntyPWYHMXuwQY3ssvR1LDoGDLxSZ0Eye4a1kli7w/hJPal5wPnBwBRrkhgSUwW7B7vk8sIFl2QDcY073ZT4qQoTmpIcwUjYANtDkJL7KDNdhBk+JI9pvRCy4FkYMkyCQaMh2TSURvGQZR03xXA1GMozMF9bXF3B8pV1CahzDJrNhgTdHz9+InI6DECtrV7G22+/j+mpOePn9VgUtYJcLiua8pVmHl3UUO+WcZTcQamRAdxtKXbq9Dokg0v9O0r7EU+gDaeOvhLi+LeCH2RAC97AAoZDJqYQl7rm3MmaSsYfM8BztzMsgDkE6azAiwJ3/B7bbp7RkCwUA1BgUP1fBV7k2syCpI64ReJDcQX9nN5DP6+vK5CqmIQBQU071I+W5xwYv+cCoDKAmtVP1v5RBqg1RZ4AtPqQCp4pYCV4Ssv0j/5YgTHtfwWkTIDrImNWgUIFNrVNCrCagLZhoioIp8+imI5ewwp0KbhmSFWGqa2vab8p4YrXU/xJn5PvqU+uGa46HwyuZIJoHGenwwDUJGKpz8y/CUALkNw1GsGKP1hxM72G3l8JilYQnBloirkJMGoByLV/lE2uoLk+278YmNcKGWpf85pWgFzvpffxeQ1Llz/q+yt2pYEQBXf5bIoV6hgq0Kvjo2CsAreaQa54neKHihmSBGIFa7UdzGDh/ZXhrXNNAy/nQRGhcJs5r2PPv6VgMKU8mflk6VedK9zzpC09E8DhXsgf2n9eS7Egne8KHjNQqnaF/aWvK7NXAyo6Rgq2vg5AX4DC9nNWvbEpF3NTx8W6JrQYo8430e6yaDSr/bDiRReA90WhQZ0HnOv6WZ0T1rWn649jYe1fDfrwfsro5/+1rTpXFcxXe6nzQ3En2//x7/77gUZktAFqFK2RL16Q//SAxAvrwOsDqGET0NBpJBucLmNc2AA1otZIo1ajZRvUKKhcAv9WbWNeg3+rgdPO0MWlRoDXsW4S/A4PjiofwQ6S4n9Do6UbgjWVQTa4YZs5MRVAJmCpIDZf001JATpdSGpM+VuBTB0Qtl9lJriJM/Webcvls0azuG9E6n0elywGFohg6i9ZZr3hZkltLFLvHU4X4PRIalwmk5PFoCAuq0NLZGKolcVDFNvPCc6DXT6flbQ8HuzI/OKhgO0n+Mo2XkRkuECMjIqOvYKYPNxo1Oj1DZjf0WirNaLGsWWf8jW2h1VMFcTn2LC/+L5UuB4eLHgtvqeRNdU31nZyvFWfS/XM2H72s0YNNT2A77MNGpEki4fXYV8RpNE+ZNv0M2r0+J4y5nXu06nn53gAZN/znlbBer6nunJ8HraD/3S+WgF/netSyMblkv5RVjX7gNdnW/k5fo/34us8lCqop8ZDn5tjptFwnZectzpPON5qSPUwYNaQmfd03NkO/t9ofA/XRm8okzM8mNEMsmhat2/neVxkN2qVPmYm1zA1uoyTvQJsXT/iwXHMTa/CPqDkht84nx0b+h07em0C0H1JC7d362jUCCjlUK5kMTE1AVfQhc++/iM67jYmF8axuLmExHRCDsBkKZKFLew4pqWQ8UEAomdDIZnDHz/9TJhVPidZ724pFkd2yMDZx+ziLNY2LmN0akJYmu1uXzJVc6kciqkcGsUaTvePJL2ejnk8bECCcCAs4Nhp6hTH2TM5jI8uTKPaa8j1mOZO/Vy2pd/oIH18IlqLzWpFdHqPjw5QH+pCOtwuKYLUIqu338X80hJu3r2Du3fvSluZ5v380RPsPt8RdjdTv9meZsUUnOTzUzuULLGewyaO9ubN6wYo6PeEJce0yFqxjLF4QjQxPQ4XivmSAH5d9NC1DeD0e+CNBXDl9nW8/d67GJ+fkn7VICDvR3CGwNmTx2TtJXFyeiRzhAxQzkMCkxr5LJZLMt8J9BGkYjtaorFlg9vuFgeYcg/UpCRriM4hgRzOA8pc9OpNkfHw2lyYmZiE1xU4j7iyMGV4JApvNID5zWVcu3cLE4szAuRT57VTbyN7lEE5lUOzUMWDb77Hs6dPxCZOTE7C5XSIhAJljGqdNvyRKK6+cRfvfvgR5uYX0Wq1kTpOijwCCwzmkixOxPQuuwCb+XIOzw9f4N779/Deh9REXoQzAJRzDZBpVavUcHpwhEw6LcW6WHSSGSOReAjRRNSsu0pDCvUcHB9J4INgnDgQ7T5ODo6QPkmJfRkjSzMQEBmN2CiDGx443DzwO1BtVER/lxq4Hp8PV65uYHpiEu1WUwBK9jsdwkAojPnlJSyuriESpcNKVhwLlfSkqBiZW2OTY5ibm4AvAFRKQLlQFZZmMVcyUjLtPmolsolT4qR2ZK/yikPKVGsyR7MZsnn3USxl4fE6Rb/VBMdaqDcZIAxjaXFNwAiXiyx8h8xfkb5qtGVNkVEmwd9hlXcBI4Z7AusOMABEEJeAKoElzjHabwIB/F0qlwUIIjjO4Ee9WkG9VsFINCpr22gkAwtzMwJoO1w+M89bXaSzWZQrxpkmE5p9O+h38dH772FqchKHh/solwqIRiOIJcIi8bE8M4/V5WX43V5J++UaoRTO4+db+PqbbySwFBsdkT4mkETQhdIi2wwKuT0CUJB5RhY4NWoZWJDgNTXhh2cV6hyvXVqV4qFMgReWDvuoZxwxsn8pLcE1JOBnKIRWvSaap7IH+30YnxwTAHpkxGgMU/uY9oPnMPZb8iSJ5OkZKsWqybhwmv2r1enJOco+LJK8srImwD1THRmc2uc8z2TkNe4zBKDlXEOdUTI8+h00ui3kSkUpnHr3rTfx/o8/kD6RSuCdPir5EtJHaRTO8qik8iieZRFy+VErVkVWZH5hQQrvsYgmNZF7LmBifhKXrq5jenZa2Gx7OzvY2jLaoyfHKeTTRcQiMQSDUXluYeLXq0imz0RjmPav1qgiGGeaPp3VJpKpM2Ezs39mOc8WFzG1uCj2XCSMnA7YW1389p//CV98/iUCQRZ0hgBFBD6YGcEBoc7qSCKBS+sbmJqYkH42xbZZ0MZoRnb6pu4FZRoYdGHQa/PSZbhFpsHo/j9++giFah4jk2N4+8N3cePeDQQTYQG5uN9T1zpzmpG+++qzLzFo9TA7MSd64sxQ8hLg7PclEHaaOhE5lw8++Eg06RFwSQZdNMRspCCqhQZq5arIyHBuUZedUgCvDnckSLV0aQ2bN67C5uKZqS2B1ToDjbs7yJycCGhMtvpIlAB0CE6HHz2CYfEoVq+u49Kdy5hZm0VsIiLBI8pi0b5QHoM6v0/uP8DWg8dSxK6aLaGSKxhWIbXDeVjwOrB6YwO/+Dd/i6tvX5ZsgmYHyPL5909RSuZQPsviy99+DrT7WF1eRTlfxmkqCU8oAHfIC5vHKTq769cuY3phWgrqFTNFnOwf4+XjbRTSReTP8gh7AlIMNptOi61OkA27OAun1y1FSCcXZ/DBJx+KLeY5VpwtMv8pL1Ct4ejg2Gg5Ux+8a5MsqHKmKEVGyUTd391B396R/uVaYQCZDGVzzjaF4sZGJ6QAIRF47o/+cFQkFlinoNQsYXqJ2vTc78hYhgT/vvz8j9jZfiGBcrK4aUeVPdjrU7LD1JERsgY11YXdahMdcznrOxkI7KLb68I1zKBhIIKkHTmP1sri+9GniEUiAnCSsS8+w1BzNyzyJTOIBqOw2Qc4PjiWZ7tz5w0B8V9u7wop5s037p2n6dIwM5D65z//Gc9ebkkAkBl1PKtSNozrxOPyiEY8baXxKQ0BhKnUtF/U6n/jjTdw7603ZL3L+Yu2ssHMlqIA2vz788//JLY3HGQh8DayqaTIOqic3mBgNDzHxyfkOUnEkEBugdkxaVnLBDN9LnMm53vHp0dSVJSkIertK9DF8XT0jS9LJjcDjWxDNBzHoO9AqVQToNUAVA4p+Gh8HlNXhfsU50A4bOrtMLuOUlkMetmdPDMkBKAmgH6WTuHgYE/Yzgzw0GYTECeT/jR5JvIjPE+Mj5sgrspNxqMRTE6NSzFW7qEvnm0ZWa6CIUZRm592mjVKGGwhyM86KMzMoKY9ycPi29YqKBVJ8qHcTQCJ+ARu376LifFp+T5T22v1qmHgNyuotquo1HOotgs4yuyiUEvB4euhb2vDZjc+v4JVCnAK3iCp+/RFTGr7OcjKgIqAcQYMYRaVCeiYjFoyoM/BRxuLl5l7KEilvqqClfqeFS84J88Ns4aV5KQ+oRUgtWIp6ospoK7AkIJV/Kz1/wqeKjmJv61Am8yvvinWxmupn2cF5NgWJQxq0EHBPPEph4EI9dcFvBu+JnhQ90KDV/1+7T9+1goIXoBqpu8VsFV8Sf1P/q2+5v/H1nvESLpdaWJfeO8yItL7zKrMqizvn+cj+/GR3SS7OaOeGakH0kLQQpCghSBAggbQQhAEYbQXBG0a2o02Wkjo4XSzHZvDJt97fOVdVlb6jAzvvRe+c+NU/SSUQCGzIn5z7bn3fuc739E+VcBUcSYF0t4Bbb8n+aHfc9+jOJUV6LdiWQqiKc6g9RAMZ2wAcNMmZFQbJrRKE2ifEObU+gju0zfjrtM1SRgVBOTfyh5W0pcVu1LMSIHhABPFWkBEbU9ex/KqA5H2m98pwM17tL8V3NPrdexa20DbSHEznVPUQOd3ikMoDqdgOb/T8aO4nZIIpb1Hpr34o5+Lo2eCVWhf6/tlLZ9oHksbOEz/KTao7c7rtJ+sACrth7aXjA2bccjoj/5NZraQ8Ebm2QqQK5bH7/leYmf8rfXWXGdW1jyfzT0b2599S5vJ9yi4yvqo/Aw/V0eiYqQ6NrQ/rGNbCX3aL1bwV+tkQF2jU6+2w1Jh+ZP3vcfl3oPF2mf6XMVL1d7x7GcdG/pcvufdGJlooPMeE3VgGN9WQq865XQ+v7ex7zX42R4K7HMuif363/7n/3asHhY1bmoE1Ci9M+4TDRX1aCmobB2Y7xrBNqH8T7SHtYFYQQULWUEefLRiOjm1kvytwKGWSQFomfyT7KY6eHXiKQAtz3c6hTWlBo7/1/AKvY/1kcE60YBSY24dtPxMy62dyesV8NRBpkaZ5ZMQsolBUg8Cn8F6mQRvfgRDYVk8CEALw3RMzZ+O6N4RHJyKRUQCwE6uNCeq0yw09NgLFYOD0+WRDauycwUIt5l6knGjYCbfx8M7789m03LYiUWohW0TFpRmLdV2sHqQtR5Wj4Yu8gxb4KRU46KTUNta/89nKMOXf9MTT8BPJzSvEwBrIn+iXhb1TtE48D4FoHWhJDDBv9leqletk4rPUsBZE/CpVjXfRwBaHAFOpwAcypDm85S9zvdqW6jzgHUVR8Yk0ZIaJm0fBdP5Oa9TsNi6wPL93NzqWNE5wrHK96lhZJvxueoA0WfzOtXv1rnAscT21CSUahj4LAEGmCBmokMuG/tJqI01EoDPpaayMTQ+Ade1LbhZ57UEy2Q+OE3yw07XMAzsTg887iBcNj8qpT62N29hOraKvRfnCLmnsbq4hWhgBr3WUDbwvQZ1bPsYdMgwAGwDSuSOYRsws3UFvXYNrXZF9PW8IQ8evX6EWq8MW8CGte1V2H02wOMQRiuZvhKyKEyZsWStJ2CWP8vit7/5WthNYV9EwEMuTM1eC4mFKdz56AFWN9fhZkInOsLYp/0Rsqk0WuW6JHg6eX2AYrqAXr2D+ekZCa2NBEPCVibAUx+00UIH1z+8i/B0TBIFkT1DQI0g3ajVQy1UX4YTAAAgAElEQVRfwsHr18iT6drrosr7yiXZLFfqNQm17ZDVEvDhwaef4OPvfIbl1RWEQi60ayOcvD3C8cu3qGTy6NfaohfLcNmXu69RrlTgi4TgifhFb5M6kQ8+/VjCq7P5nABKuy9e4vzkFH4HJVG8CPvDcMFI/FChMZVPY+AYYevGFdz8+B5WtzfgCvuEtah2rZYvot9sCyj8t3/1lzhPHyObORcd5GR8WhhjMt/d1InkwbSFUCSKrUuXRKKFDJhsJiOgCRm+9sFINFjJHJJkiVUDWNtHdpHwCHl8AA/jQ8hhlxqeqptFLWxfPITk0ix27lzDtQ9vYm5tGnSNFot1NEpV2DvA+d4xaukSXj5+jtTRkei7ck0geFuvk8ndQ7nRRCSZxPd/9CPcuHMXTkoSVOpIHZ8J+FwrVqWtyWIie002pi4buTv4g598gVt3biI2HRAAut8GqqWWANAcc7nztLCdc5lznJ4dodasITE9ZeaV24NarS7SCKvrm9i5egVTUwn0OwNxVrx58RoH+/sgu5hazEyAyQMlE9mR7bW4OI9uv4tUjtIiDtz/+AFu375lpId6XCdaos9KVtJwYMPc0jKuXL0Gl89vdPEnjhhqrManEwLqxuJGQ77TGaDdoFdojE6tI+VhfZiEiwBVqVDA2eGxSMVsb28jkZgSO5cvZASArtVLAsytri0jGgrLOsOQNzKUZ6YXEItNwekwzg1qdRIAbrRbkuiP4fKsz9LiiuiEch6dp88EFCbIzYO1SA9FEwJkEETmWsIwbLKSXW434omYSCbE4zEBRLPpc/TbXWHUkiluwwhzs4bhNjM7j2gsLsksi9WabGyz+SJevdrF3u4rkWr67JOPcXXnkoDPTBrnZDRKwA2vx4UrW5cwM50U0G/EQ7bkHWji8PQYP/urv0Q6n8P0bNKMbacNS0srAkCTqU0tUjLjqIM9Nz0j4MqgNxD7yIMO+5nrDRnriem4MNRpNGqVioDPBGqq1boABwSPzb7MJZIADNum3ABtOtcEysXw85mZadmHkK3NsUzQiaxtJmxjG3eaXZkjZGBy3SiUjAa3y23YeHOLS5Ikk2XnfDg4PsLx6Yn0l9/nkciKeq0y0V7viYRCc9DGwckxXEEPvvzxH+GD73yKmblZARf77T7KuTLO9s9QOM2gkabOchURX0gAVbKD2W50oPgiAXjCAbiDHsQW4ri4vYHp2Wlpd4a3pxnKT0mHg1Oc7KfgcnoR9EdEo5dgfr1RlegFrhWZs4xoMk8vzWBop8SAkWrhgTMamcLi8jL84QgC0bgkYSXjjBq9Xrsdv/z7X+DJkycCzJF9Sgke7q/OUiei693qtDA/vSAJVsmgpKROvpCVyBVzAreLpjgTxFLqhPPR7/FjbWVVNOyNE3mE58+fot5pIJaMYvPKFm7euSlrDOcbf06Pj5ElcJ8t4vmj5xh0RliaZc6FrpHH8rrEMUUAjvIGtA0ffPCRRIp0bSOUGzUsLqxgKhoX6ZpOq4teqylgKrVevW4nCuUC2t226C1vXWGkR0DsO219q9nA66dPkTs7EU1zJkPlOkvdVp8vBJvHi0AshgvXLmL9ygbm1ildkRTGOSWDzF7NgXK+jKO9Q4k0KZ/nJGnwiBIcozHaBKx4+PTYcfHGVXzxxz/E5VvXhMnMJK101DFhbZ0AdL6Ml988g2Nsl2TCHL/Mr8A8Eu6IV6SyPvz8I6xtbcATcsLmA/olOqwb2Hu6h2q2jFcPX6Jf62I6lpCoFDokmNuBrHMynxmNMr00i+v378pvzjmVbRMH6nAk0VHZ43Mcvj2Eo2+Szdr7Y3gcbtSKZZyeHdNTL9rWlBRokoVlG2EwAaDZtgsLSwKkRmJxAVnr7a5IhniDIXTHHQydAwztfRn7ZO/nMym83X2NXDYt7MVoyIDGSphhNKXZ30+kB2BIPXQ0KdAgh//J/k6cn9PTWF9fFRt7dHwgY57OJgKtTBwsIMlwIM4S/jDKkmOP9plrO6NTuFeizeb/GQXCXBXMSUE5krd7+3L+YX4IOlHppAmEjewRAWg5X464N6gJgUBk4Tx+AYyoAU+5DV6bLxawvLYq0htbly6aiI1JqDz3gtxbdDt92Ucf7B3g+PhUSBPU/qaEG8eJgJaDocw7/h2JRKXe3Ltwr83E76nTU7HvQtaR8yuJGgG0Os13kaxM4KvtTvCWgDzJPrTt3EMLM3A4RigQljrUCPS6GPbugNPulPwT0eiUAcRtRr6E6wDf5Q+aHDydfhtu3xgrayvSRyRU0Pm4f3iA13uvxaFFySKRO4vFZf4T4Gf/3rp1B59//jmikZjUxQaevRySGJcRIkcH+0JS4noqBAdvQGw7nxOOxmUt4Xh5+foVskxU6mTieJ+xNwJO+CT6hDIj0UhikjzSa0hV4ZBofLu9DhxnT1Gu54UBXWlnUelkYfP0BXzuDdpyxLWCJwZsoYDrJEkejKyEjm9KjhmMwIxrkSni932jZUyH2nvAEtLXKuvB+rDPJYJ7QrhSbILvVQDTCgbyWfpuxSr4f35uBTwVWOZzFGfR+6wApZ6heZ1EzEyis63grvUZZPsotsBrFfBTnESdI3yHgugKqoqziSzRCYCopDNhjiqoOEmmrWCUvpvPUGCQZ2y2k5aD7cj3qjSnFVTjc1hGJfgptqTto+A979HyKuhmfb5gHMIGNwxYq3NCsR59ppaN1ytmpVgRI6+0rmYcGTlSlSbQ/uU4eg+S2mQvzucqAK19yucqc1nBZOt40HOU1inkN3NG+0TvMWUwc4nvUfkXloHtavbnJhpb+4bjRTERxRIUWFVMR3Eq/d5hN+uBllnXAG0Tfmf9zLS5BezkBLU4BxTgZDuzXNpngl1ZmOIKmtMhai0bAWhtc2u/v3e+aCSPKTfzn+l4suKAxNGk3/E+cSBtpo5Nnrv4TEmqO0nix/8rkVJVFLRtOC54r/avdezrM7WOVtshpNLJnNe217bRfbq1/lac1GwSVZLD/K1zSf/m6Nexp/XQPuK7lYj4+4A+rzXta4kGkH2YmU86h3gdn6GAscptKHak+JKOQbULvE/sywRo5jMVs1W7J/33v/6r/3KsDauDRQcyL1TwTz1aCorpi7VDdLCowaPGigBUbgOEasPxOn2WAkVqTPgsnVAyOAh0CQvTMI91MEjI10TGQyujBpf/18mqE0AbSyUpFORkvTVTpXp8dGKo90I7To2hDjwdbGQNKDDN5yoDW9tJvT0qJcHPtexkC3AjT4NSqZYNAGwzhoXZegl8TifjwhLk5wLIMnt2nwdcspIGGNoc8Hi5CTSMAGXxUquW9VdQmQwGtpHKZfBwTNCabFBurrRMbDvewx8yC7T8LDfroAOJn/MAx9BpMn/UA6TGQBnLLJMusHwGn02Ql3+TuSah/xOPEt+ti4T2Hb/jxlH7imNTHQi8lmVUY8Hxq8ZeDuyxmGwaCYrwO/7fqmcswLSTTPPwuw0Hy2/AA5PAke/l9ypIr04Zjl3J9ts1CwCvZdn4W6UKdAFWg8q5ZF2sea0yzq1hUeZAYFgxLDfLpKxxHec89PJ9rJswzYpFKQe/53iUZE0TbyPfr4ZVZVTUQ8n+VNa56ojzejlEyIbMI89i27FPlS1PAJrPZIgSx0GPIeNMHmjnGPXD6QigWRlha+MOZmLrODssIRlexmJyE+OBC73WSNhTIzpOal102tQ6nnhUebAd1NHvVNFuFNHtNEQj3e6xoTVuoTGoozmoIRD3ozVswuF1Ip5ICLOQCWCM0bXJAayQzgtwdrR3IFIKsXBcAGiG3PJQf/XBNdy4fxOR6QRCiRhsbo+EvLabbWG/dipNtIo1FI7TyBykUEznJckSD5Gy0fZ5UWs30HeM0EQHdz77ECvbFxBKROSQSp1BSlKMmTCu2cbR6z2cHByI9jMT4FVLRXATwgMy9Z8HTkim+/vf+QSfffE90XEmGEHgm+Vo5iqoprKopcnONmHk+0eHODw9MWxRvwf+WAT3PnmAOx99gEg8JoASQ+qZJOp07xB+h0sA6K3VTThgIjCoN3iYPpFkd6zD1Y/uILo4jcRSAq4g0OkBvc4QtWwBg0Yb5fMs/vIv/gKpk7dyeJlPzsiZVkBlhuJ5vBhQvdDhwNzSIm7cuo2NzQsCRBI4f/38BfZevEL26ET0uHiApRQGxzo1rUXuYTBExBdAwO1Fp2E2CjwsUqGg1x+KXjXZ7ytb6/j4y+/gxke3EVrwydE6nSrj7OgUqPVw+OwtKqkCTt7so1WrCzCoYaWFSlXChglARxNJ/PAnP8LFrW2xWWSpMRkWAeR6uQ7beCwHbx7iqBWcWJoTRt/ND29jeX0F/ghBVMHY0Wp0US6WZfzkznMoZLJo1Cp4+3ZXDvH+kFdAQNoAMtR3rl3Fjdu3sbl1Eb6YW5KLtfNd0YV++PU3ePLoKc5TRsqD47PSaArTWxJhuWyiKT29kMQPfvxD3Lh18V1CoF5zjGdPnuOrX3+F9HkeoWgM2zs7GGOSPLhLBtAYbp8DscSUJBYk05aHPDnQtAcCjrrGLuzvvhGQi5EFTJJHFv/uy1din6nLOTs7LWOp2TKH2HaHbLOR6GDyEM+1lknf3r49QK87FH1rytOIzv5gBCcTsNFJ1utIX1Dbl/rMkRjXMqBYqQiDa39/z8zxwRjlYh1zs0uS0IrtWG3VJMQ7GAlK4rfNtXVhWVBLslWvi0Zzs1bFwd5b0Vsu5nPCkr519568kwB0IBJFKDYltp2AA5nFZNAtzc9hcXZGdHfLTPBIu9dtC8P7+pUr2FxfF3vWqFfNOteoytz8+3/4O5ymUlheXZKD+3A0EO1OYUp2GB7MZMwOcWptrm4KK4kRTHxno24kNoQNzoTFw4EAw9PTSVlHa5Wa6NmfnJ1OnKjGsU3wlLIPBKeZ+Iza1UECpz7jqL18+ZKsLdQ75hpIvXsyvamlzbKP+sY5S5Y615p0Ni9rjM3uEPYb5UBk3SZT/+QU2UJexsvcHB0LkYnEQE7kTozurAP1XhOn6XMEkhF874df4vKNK8Ls43zuNnqo5soopYs42ztB+s0JhvUupkNTJhqlWEQqfY51JvObCsEd9CMyHcXU4hSWN5aRTMbR67SElU8HSfa8gOO3x0if0PnGUHKfaGdT55/yF0z4FSAjkbZk0IMn6kO5XkShkpfDJwGj6cQMXG4fRjY72tSCbzbASJVIMAD7YIBnT58KoEVgze2xI5Gk1IdPnPuZ85REHtCRQL1UJrmkLAcddJQQkgOV04ZMIS+69NyLEcCL+mMC8DP0nfq8XHcfP34kZe6jh9BUBMsbS5hdnEWSyaVBeZyisI4pGZVN5YQhSpkbMjXJ3GH/cU7TplGehNJRt27eFiZtplJEfwxcuXIFfm9AIiUYbVctl0RPOMzIIo9ZIzj+qDW7c5VSMjMAoy+YsK1VE63/3HkK7UoZudMM+q2+tHnAHxbpn1A8jgvXtjC/uYDkchLTSwk0mjUMu+ZASSYjgUeu14zyefLbRxLpEwuYRMDcy7RHA/QdwNLFDXznB19g69plDMdmv08ZkpP9I5wfnkmkE6Vc5pJsH4dI0FCuqW8fIJgM4/M//B6u3rmK4HRA7OSoS6dhX2RATndPUDop4uXD52jm61hfWBOHAyNYfvnrf0S+VsLs0hzmlxcQTMREmoUJZmnbosy34KH+v0meSucSE1VmztJoV+poM4+BzY2Ij4krz1DM5yV6hSQGm8suUjDUUpbzS9+E+VNjnEDtxsUteH0+nKUyEukUT0yjb++j2CwiVzynLwOZzBlKuRxajYrYJTogSRrnvKREjwIxnFCUaeD859yXQ6fdRKpyz8f/E2y8f/++7Plo29c3VmW/9/C33+Cbb74RZxflGmhHuJYSvBQQvdkUAPTl8xcoFDKYEwmSOVy+dEmclIzwoLNdCBljG/Z236JcqaLVbgoATZY995vXb10TRxnrzzWSUjW5XF6ksAjS8tzC6A6uHZSpEWmKdkuiFBgdE4mFpf00VJ469wLCjQ1AVKvUUSC7HibRIG2UAFbj4TvZBwHzRoYkEvSZaEQmqaWNpN3mfpsh0Z2eYS9zPnOu6NnQ5OCxyRxmUkkyh5026gSPxQnLqBye62j/e23u9V1o1juwjRzY3NiW6EOHw8ib0ebTqUrNU5fXbRJco4PkbATLa/MITPINsczFcgFPXzzHb37zGyEfhMJhiXbl/pBJHdn2lAX67mefC8jNKJt2i8zuLE7PDmU/z/nPfdL+/r5Io83NLuLSzhUsLqxKmRrNrti3X/7D3+L09ETGHx1wtMMcV/V6E1RKCvmjKBXNOkXZNDqF5xeoxx9DIEoH2AADRx/uIEQLOl05Rr1bhMvNPWddNPP1TG6AEZNMmmC7AWVNtO478JRSahPGoJzZJ2c4SnAoOMLncL2VaIP+QEBu3s+24z1cPzXKVM+7CrDoediKe2h0Ae9TwFAxDcUPzFgxUeBK2FPMhJ9bATp+rt8p69UKCCrIZ5Ci9xqwep8QQCZnSAF5JsxqK4jMZ/CH7aPgnpaR1+tntCFW8NzqDNC6KPNVMQ89t6oMg5KuFChTcIv36ZlVATUFz/Qcr/+Xsk6S1Sm4ZcaFAUS1zIphaV0Vx9H6WgFoBcEFeHQYLWRNeidOjgm4J30xeYcCdDzr8l0ks+izraC5go1mbTN9pHWxgsx+j5EXtZZb+95aZ36mzgXFqgwOZDAyGdMT1rmOFX6mWIQV5DRtbZyQPLvpvYqfWMesYhc6B7UvFQejA846PvRzlkkdOvo8HS86JuXZI8Nofj82jVNb20gBUNaZ99PeWseGw2XwIAWB3wHwQwOAs1/NfQYAVayT6x4/J2lF55gCx1pexa34braV9iPbi/Vkv2m/6NyxYqfanlbAXseFjj2VkNF20/llbSPpIHUYT7S8tc3Yi9Y5826Nn4DIVnuk40THgrE7Zu78/o+C5Hwe6ySO2YmqgX7GZ+v80vrrmNV6qq3T8cN7tb+kzv/Tf/OfiQa0er14AR+sjFYuVjpAFQTWjtSJz4bmZ/zN++Rg1WrLQYeamCrvwO+1wMrwJEik4CbLoInzaMz5bv7fZF83Wj78rYn2FFDWhUXBXWXQKjDI+7iJ0IOc6vXy2WoYeDDk/erdVCOuwDPLrgZUO5mfke3AH9ab9WWZZFM0mTBsC3qleQiwlkHacESftk2+owY075VJ0ajLwI6Gw4jHolJnv5def3r/DcDZpI5dp4uehDEw3MWIxnMTz2cz5ErBS+pXGiNpwh9YVnrUySQku4MbH10MWBcCCmwH1XrWBU8HkxoIXkdPMzefCtCqwVXQUwcpD5GsLdk/3IDyUEHJAYaNKbtYAWid2GwD9r0wF7rdd54Y/i1hq/2+bH5NWK2R1lBDTsPMTRvLrpptpt6GsaGTiawkrR+/J7AhicMmmreSyGPCzObBkM83WsjGMyiH0olnTxcSZVjrgqAAuwDWE2Cb16phYh11nKkx0LGoCQp5AFfnDL9j3dg/fLeWl3+z/KybPl+NDj/n97pgaeg9f/PQzORiCsxpOLswIyYZsNkOfB+T5Uh7MjScoWvs1cniSgZHT8K2XHDaQ+g27Vie28HK/A7qxRESoSVEfDPo1ocYD2yi9+wcERCiduZAkpwxHNQ+7mPUawgAnc8c4/TsQBaqga0viYsiiSASi3GUG2XUOzX0Rj0MbSOEomEsrS7Khr9NFlevL4wqhsL26j2MBwwvNZ5PskwJaK/srGD7xmWsXNjAwlZINNVbjBAbAs1qH6UUQ3qLqGfKwswrn5fgcThRzFBDtoupmYQAzc1RCzOrC1ja3sDq5S0BI0VGc0AZgyra5TocwzHyp+c4fvMWTMJCBnS7XhGGGsdbpsAs4F5MLUzj9ocf4rt/9APEkknYCICUm+hWW+gXqsgfnqJ8nEGzUhZmc61Rx97xIartJmzMwL68iA+/ZxLySULDFkGPHk7eHuCUIGylJizmuzfuIOQOoUzgd9xHvlpEoV3FrU/u4crHdxBfmUNkLginn6wmSNIdsrh7tZYA0H/9s5+hWszAQW1eajLamWjROGTa3LjabQI8bFy+jM2tLTlQRsMxhMh0LddxsreHX/7VX0uYNct4cHgkzENJkMONOh2SrbbYR7IseQ0ZSdSj5cLdpMREv4vVrXV88ZMf4Mb9W3CHfSJNwURyx3v72P32Jc72DtErN1HO5jEeDEWKgUl+wtEo2v0BeiObgBS+UBiffv4dYT3KWtIdottsieQEQR7OX9pySZZUrkpCwM//+PtYvLCM+aV5xJNe2SY0Gn0Bmsr5gsgHUO6hUa0JKHC0v4+3+6+NruP8LFNKCBD03S++wLVbNxEIm2fQgz/oGkCf2t27z1/j9ctXaDbNQbrd6SE5O4PpmRmR5RjYhpiai+ODjx5geX2e52aRB8vTSVFvyjOoNctQboLWTGDLTahZ082Gj0wgaunyeybQIjObThjKSUyFYqJpOmr3JDR/aXZe+oos3oe//VZsKg+f1HTjfqaYzwqDirqSlJFhuC8PC5SKot712Wla5mkoGBSWG8EDrgcOtweNThszywu49+F9zC0uwOMHBqLtCJTIbnzxQtqn0+whc5Iz4dEjJiqzY21zBZ1BF06fC+sX1hFPUqaAO26Dydt6Qww6XYkEePX0KV48eSyOn/sPPoTL70euVMb2lSuYp16wwyEHeNl4jgYIcn1wuSUfAxmHTGzYrFYlseHS3DyuXtqGYwSUK0YOi8zWo+NjvHr7Gkcnx3Lo5riitiY1VsOhiDj4uL6RTXh1ZwcX6BSaJIQiyMPkYByb1TrXpDxS6bS09bXrV6UcDQJb7baEZDMChEAeGdLsQ/Yltdq/+e1X2Hv7VtYFkdPodvHg/l2ZV7IvGBtbfvh2X1i6XI98TJQ2HAo4wzX67OwcJTKuOWZ81IR2IxqKSJTJ8ydPBTylk4F9yvuZUI2sUR5QKI8RS3Cu9ZAp5RCIR/HhJx9iaXMdU9Nkx7lQyJBNn0LlvIi3z3dx+voAYZcfM7GEaPazXs9fPsOFazvwR0OigxtfTCIwE8bS2iLmZmbRaTdRzhUkgVjqOI3DN4coF6rIpHICWJG9R/CNDELuhXw+L4LMP4K+RHr0MUB70BY5oNZEW3vQHaHbG6DaoEOhLsC+JFVkornDQySTMzL3+Znb68Sgz71JTWzV2fGJJD7l4KVzYWVxSUBBRsQESRrweVCsllCoFpHLF1GpNxAOGdA55A9iZXlZJJP23r4RUJ+RE9S9HmIEL+UYgj7YyV6yu+CmrBRJGfWugAqUbqCdOjk9kn3n/PysgFBMDsb1b3v7EgKhIMr1BgrFIm7fu4v5+UVhTfK+XPpcHCnzswRxyT4tyz6DBz5KHKxtbIojjKB+NnuO/b1dZFOnoo9NZ1uOzi5/CLFoEn7KyE1N4eLVbSRXpjG9OIPFjUVQf3bQNjqKjDahbeV4otPtl3/395IgbmVhSSSsCCS2+l3UOi0k5mfx0Xe/gys3rol9oeOETiJKZpEJnTo+EYmqq9s7JtfC2RmcPjeGziFiCwn88b/4KdYvrsMVdYqN5/eNcgPtShuZt+do5GuonJfhHrkwl5iFl2Bnt4uXe69FQsbuc2JhZVEcxdGFOaxubgizU4Av6nL3uqKj3Go0UckVxOG692IXT799hJDTh4vrF5HP5GXelsoFYXPSec62dDDRLtnEROvoSE2nsTC/hJs3b2JpZQX7h8di+yNTMYwdYxxlDvBy75lo0nfbDXRaTZGBcdLgTcLzHSSPeMw5jHtIGZvnp0Z6YzSEk4d0ykkEGCEZk/WHe0XaD85/JpvlWsy2pPwQ24L7Qc73ncuXxCHF+jPqifaEY+jnP/9LfPvNb7Gxsoqf/OjHmE/OGaBiMMDh8bHYqydPnuHsLCVnFa75woivVkTL+MaNa+IUoSSVAC6wy/j7i//nL0wCYiY1LpVE3oN2rEC5jlZT2uXCxYtSDknSzWgSJmybgA9ca8x51IAzU4mk1INEmGbTnDfF2TeR7UjE4uKI49whEYj3sZ/5HEqPMYcImdhcxwfjvox5PY9KZI/Tbc5+0eSE+MB8JcbhIkn0REJjShjdLrsbxwdnqBRrmE3Oo98dCUObQ0FA7OnkO7kRJjQd2HqIJryYp0wak9oODchKZxUdtQ+fPMZX33yNaCwGt89vzjZVQ1jheLp37768h+evaqWAZy+e4fHjh+h0G6hzXes0hVl9994DXL68g7nZBdjtbqTSGRwdneDw4Bh7r16KQ93n8YhduHfnlpyLnj15KnrbjrFT8ikQ8Gd/cE3hWAkG/QjHI6JBH52JYH41AU/UhjdHT3GSeQuXn1I0XSMfNAFv2ScGAO4JAG1YmwaAVFBTGa0qD0kHtwCkEwBagU4DQNP7JPFFcr8CqXLe9pv2UnCRY8jKOOU1era1ApkKQuv1CkRrGfl+vpf389kKdilAY32fslcVnFLgS0FAeRbTRUwSEiroowCdYhaKRfB5SoAy4D0twHtgV9vQCqQykkNxHm273wd8FTzUM7WCnhxXCuQrSKbAmr5LnGMWaREFPNkXfI+2n9bdCoYZZ9l7idf/vzO0OtT0jK6YEJ+n7cG+YJQ5fxN4NljIe6kHAQUtMhnS7g4DyvFcqgCsFQ97B9Bakg5qfaxAoMv+Pomi9p+OCcUHFNPQflYgl+/QiG3F6BTH4//VIaB/K7ZgnqsANKv2XkfcWkZtO96vc1CBfh0/JArpPdYxrONYMTntx3f3qTOBaemH7zEEBXp1LrKPuJ8kxsN7NdH9+zHoFlKGRDI4eWY0OJ3+0JlucLv3CSjFPk+ST/J8THsv5E4h2LUn8kcGI+L4ZV1oc7TfrIC6RikoqKpEU5Zfx6rVQabjX/uWjjp1rFidLdY5b+adITmqY0nbnOcIxXqUFKz2Qcbt7+ljW+e26VezZujz9B4tn+KgBsQ3ILyONcVwFQaK618AACAASURBVA9knfU763zT8aN4GNtKMTTb//Bf/SdjpfSzgjRWNCD84cbVakiV6csXKRhGRq4OLjXEakTMgDEGxkrh5nu08Or94/tUS0lZncIMLpV/x2uoDcINi2rkqldSJ4AaQpZHBzKfryCcAdJMufReBQ+VXauNxjKpR1QntIK1LIsycnk9AUo+myw5GgZN9kBQmG3KTQSvF8aXJJngtoVhBAZUVoCdiRFEUmFsWMg0jqGg34S0OOwGjONBZjiQcOFaw4SpcaPDScKNGQcAy8MJwY0+25wbSL6bg46bLjJzBtzYCxPLZGU3Rthkv2Ub6QSjp1k9miy3joFOz+i5MvT03aJmIyuW2b3d75wHNFTc5PG5zFLfbfdkw0vwUxcgdQjo4qAMYraL6m6pgZUER9UqQpGYjFP+sA7cWJhNdmOiXfa7mWcZesFyMdRR+pMahJaQEh3/PAyxnuxD9ZCxL/gjjod2W8YrDZg6Lfhc4y0zixv/qQa4yCt0Ou8kMDhOZJ70TLiWdUOiRp7lsrYBQWhd3Pkd+4MbRF7PbNbqcZTwvsl4JzVBNle94Tv2t3GQMLmjU1iE1MQlY56hyawzjT3HEsdtqVCcOCxMOzL8UaMiyCYTtQsb55bRBBrS89injmkQ9nEE05ENRPyLmImuI+CKwzn2S7LBZqUpgHO3NUCjSiaIW7yVPFiIBMe4h2o5g4P9Z8hkT5EvpOEOuNHpNYWluXVpG81eG7lyXkL1K/UyHG7Az7Bs6pvKodyLdoO66ibJocdlMj4bR4UNNq8N9qAN69c28eHn9+CJQBhWPepSD0xCxOJJGYfP38Lbd6BbbqOYzqJVbeD46FDmeXw2AaffjXBiCtfv3cT8hVUE4jFEEm60ugQjO5IIbNQdoFmuYtQeIHV4LCB0pVhAt1kFpdyPj4+EvUmNyrmVJXz6/e/jxoP7mJqeRadJ9nQX9XwZzfM8Gqks3j5+CtdgKG3Ifk+X8jglo2o0QGJ5Cd/9wy8xu7yIWrNlwEGGWpYqePHtQ7x68gzdWg2L0/OYj8+bCIxuA2flNFq2Aa5/fBtXPriF2GISU/MhdAdkdbVE/zp7mhJpi061hZ//7N+ilD3FbCKBqWhU2I71qmF0HZ+cYeywY2ljA1du3MTMwoLMpTi1gskAqjTQrdfx+uFjPP3tQ8nCnjln8rNzsdORaAgOt1PapNPviNQJw60CXspDODDqGYcWQ8inF2bwyWef4cGHH4i9IeuPmtlv37wR3WwydcNesqgpHdNDMZczWe+TCbiDAYzsDhQLZQl1vbS9g1WG+ft80m4E0ggElopFIx9UqYk+MSUP5leX8dN/+adYv7whUSQLsz5xVOfyRm+STFuCOPl8TkBvfkkpjXwuI21A0HREZ8h0Ej/9p/8E29fWBSXtNIBa07DoCP4yiVYxm8P56ZnIehDcZnI+fygMfzQMB8GFdh3L62u4cv0KFlfnhDFMsJqa27T/ZOPx0E8ZCNopJtOglEcwGjFRME6PJMgaUxrH4UYhVcD5aUqSZqpjj0wht9MhfXPhwoYAeWTXch6QZc8w12QigQvr65LIjQDcwsIcPv/8e1haXUE+VxSg4MnjZzg6PYHL48Xi/II4UHlA7UpWcRuiM3GsbW/ixr1bSCxEYfcAnS5QLlVQyVdFR7VaqKLXZOZSs5k+TZ0gEgshMRcXOQXqgi+sLSAw5RTmZqc1liRg9t4Q/VoT9VwRh2/3sPvmJfb23yIUjmFxdU3YoIurq5LsbzBmlmxGchmZDSrdtWtNAYVFM7VWRe6c4FUBUX8Qy/NzAkCzzQmot7o9FOtVdAZ9vNzbFScTD96DXgftWh3BYEjYoWT3xUJBPLhzF9sbF+CEiRrjGGKCYcrrUB+WUSaPHz+WzRtB/WggjE6jIzabTDVh9Qe8kqxvdn5ObB01S2nHCdoTpEudpWVdWl/dEJYgxzk1jBkVQob+ydGRANhbG+uyLuo6ls3mUanWZNxTx9tEDXnFMUSwQ5mb1ICmPeI7KVvHPQXn2tzinERzcB6H4zF88YffRyQ+JTIQdIKWC2XkU1kcvdzD/qs9nL09hq03wOrcInySJ6OPNwd7uPvhA3hCPqQLOaxe2kR0aUaiD6gPT2cRZXuoT/7tNw9xcngsWrZ0rtKhIk5yr3FCc31jvb3UvA/5BdT0RcMCpNPeMDz/8bcPEQlFJEyedonzQBJoJuMyl8jWX7tIeYSwRA8QmCegIQ7/MfDk0WO8fflaHFjUo48GQ1icWxKA2E8tWzvQH3eRrZRQZNLWTgtOrw8xysZMxZCMJ0Ti5tWzp1hbXTUO70ZDxrPIxIAyVmbPMTs7K/1FaRmJWIpEJ5q3FSk3+4t7hZnpOZmv1IGmtAPBLWFJRiO49+CuJDF79Pgxjk+OZP/JZNhMZsc9A+0Pxx6ftby8KvfPz85LNAABzXIlj+XlJRTyWZwcnogDYnp6RvaZZOwm52ZFdzkxPw132C+AIZPidjrMv1EWmSKyw6nN/dvffIXz8xTisbjI0rhcTMRXlzbifvnCxW3c++CBRD7RgcQ9b6VYEdvIRJ4cM5Tf4dygfAs7xOFzYfPKNv6D/+ifYfXyqjiZO+0GjhkJkSmiUqihnqcOeQGtchOr86tYW1zFPiUiikVh8efLJbT6bSyuLiKxvICplRVZB+gg8HmdcDvtIklCaa1uu4US9wv1Bg7fHOAff/ErsR+Xt3dk3yd7+EFX9Lnp8Nq8sCX6/BxHnE88Q+y93hVHOvuXfUaGOqN/VtY3xHu/d7qL/ZM3iIRpR5pig9n+ZAcTqV1aNODkyqJxzHMNe/bsGR4/eoROu4WgN4Dti1uSbHh+cQFOtwfM20C7Tpsi+uyjgewD2V+y15+KieOTrOapSORd4mvuNXmtHLgZSVhv4N7N23Jdt9UVBwMlcjjeDvYPcX6eQaVUF3kOjik6jmWNrVfEmXnpyo7kleB+gPaQa/DJ4ZEAmwQc+DxKTFBehrax0+tJ4lABDWCTscAQ7G6nA5/bnDN4HetBZxrn08LcrJyT2N4Evzn+C6UiOt2uJPBcW1oVUENyfwjZZaJ5XW/iLJ1CNpdCt99Gt9cVvey+JLtzGEDE7oTT5pC5vjC3jNnpGYksYV4fnrsa3SbCi1E8+PgDzE7Pw2nziNPs6199g9ODU/g8QSk/ZUoItLGNuBbx3MR+4H7YE7Fj/eLqRCJvIAQfRhaQTU5JJCbBVWY9CQB0cLB/mJD1xo2bcg6Q88Gwhzf7e/jtw2/EgZbLZ7AwN4c/+7M/w87ly4Cd7luHSK+dp7MoFhkhkZE1nfN/OhHHD3/wA6ysrxHZlzHPyJyjg0N89dU34oCnHeY81YhKJr3uu8dwhexYvjAHf8yO/cxrZEqnsLtHgq4qYGNnFlIC910mfiNDhCQbO2xOnlcZVWxkHbivErzBaQBeRj+xnzXXFAkIes7lucfIpxhJAwVnFRBTAFVAHLth7nFdo03Rcx2TsVvZggS8FbRSbEMxFP4mQK4gkGHNq2a1YSQrliIkjkmuFAVW+VuBQMVUHBNpTt6rZ3Ir5iHgKnNyuY3EjoLaCk5TI9uK0VjBQAGJe++Z4wqca58ocUwBOV6v+IkSl7QtFE9REFWfoaxz6/nXiiMJMcIi+8AyWM/YCjYqoM33KA6hoJoCcgq08fN3AHh7Eo00iRLWCGnFYnitylZq24ijcYJpEddg+SRqxRLBzfsE+He+11dmf8oYmJAZzXg1cpt8ppbPChQreKn4lN6v2JUC9Qo06m9l4ipuwncqBieEigk4qWNR5tYkz9q7sUEZjQnpU7/nd9b2l5w4v8fKVZDfWmZ1imjd+BwB8McDcdpqefgskcromnxmEk46ISXxO8XeOG54j5BaKf3EPCg2wjoGdFWg1oqlKB6oGM47guZEW5v/137U+xQI1t9aTm1nvkfxMAVgtd68RnFO3UdbnUeKWYl9mjiEdLzzOm0zBZ4VqNZ383NGSSqhUiVGFExnHdQ5otjo7/StEI9NZJT1nzSg5UeBdx2jOk60ja0OQt6mY4rf6zyyjhF15Ek9/sf/+j8ds5G0knyJovk0sgomq0GRDp+Eq8iEnEwg3q+aV4rIC9A3QeC1MdTgqFeHn6tHx9pgfLYaQO0I7UztJJ241sGr5dUOtx6i1IDy8KHeHTVGVqOkhksNITdAmpROwW0+X8ulYCK/07bkQOY7yFRle3KzpBOJ9+n9TELIsCpNXsf3sN25eSLAKkmUQiGEJn1B3UqPc2IECFz3ByhXTcivGkadCCJd4jWhBgqKk3mn15G9w82NgCWU/7BkHSWFTtuBdbGK/etEoFYdNZCYEInvYd2tk0+8xBNNLo4Ptg/bghtrZp7m87nRNJ5svGPKK9BvBXR5L8vI+1W3mOW2OUxyQp0cTDJhFgSTeIVGTI2xANMMXacH2m3GschGWBYtfseJzP5iP/H/fD6fo0affyvIy8OCGnRdlATA75KBawB8kXmhHu5EC5rtp4n9KAWhGx/1GlrnA8vGa/mP71TwV71d3BRzvFAyg/cpw4W/peyBibxK02iBq8dY25ysDj6TzxADPzCOEIKFvIbhhuwvdQ6Rbch3i4OELNEhJJzZtKEDbhc19ZjgLoxxP4CgawFz8YuYS1yA1xaBfehAp84kYGVhshAgJrjgdXoR8vnl4E50kcBsqZLG4cErpLNHyBdSEirt8rowv7Ag4ZxkjEkyoAVqCtrQ7tWQLWZApwjZ2Mn4DDZWthEMTCHoCyORmJU2YpIo0evr1NFxdhCZi2Dn1hVMzUcwcjPTewftZgf2oR29chunrw4xKPcwahJIHspid3J4gMOTI0mGRQkQHkKv3b2Jla1N0QaOzYZ5vkUuVzMbkzFQOs8LCM1QcyZrSh0fIRgkk9CP49QR3hy8gdPrwubONr748Y9xYWcHoWhSIhU61Taq6RzOXuzi+MUrnL58jbDbg5g/LH3cHg5xms9iP5uBNx7BJ198IWVye33YunARXrsT9UIJx7tv8PzhY+ROT9GptbA0vSBscJvfgdNSBrVxG/f/4BNcuX8dgUQUnrBPNslMPthuGO3nYaePWqGEn//sZyjnUqLNnGBSO6dTQi0FICmVQGR9fWsL127dxuzigiTWEgcXD4v1NlrUJNx9g/TBsbDMzo9TkgSNhwuyWcduO9xBL44yp6JrvXP5KpYXVtCotfHm1b4w10ZOuwBaG6tr4lQjwESGoTjbqhVkyBi127AwPysyDEyQl89nBXxyU0IlGER0KoFOm+FsBmCaiiWEHcgDO5l/ZNg1GQnE8d4bSthWo95GMBbCj/75n+DKzeuYTSYQ9AP9DpP39VCtlSUEuVwroVjMiRY/D48EjAj2Net1PHryTLSO3f4A/uDL7+PajSvwh3mQAPJ5Y4NoM0r5ghzkqKVJ5jF1nTkv6fwawCYatSzbwuoyNre3BFimLirvJVDdbNWRTp/jLHWEuYUFbGyuitMuFPGBw5l18o4dOHtzitPXx8gcppE5TKHb6EhiMrYBZQLqrTr6GOLug1u4efuGzPuT05ToyhLgpiQF5VNuXL0qYO+LF8/Ebn32GbXM1yWsvFAu49vHj5DKpEXXmYdp6uOOB5Tfoh2xY2FlGRuXL2Dr+iUEE2EMJGS8IWHwtUINtXwVzVITg/YAczPzYnt2917D43NJ5MHM8iwWLy5j8UISdi/QG1OTu4dhtwN334ZOtY7yWQanhwfodJvCDo4lZ3Dh0mVJ8sUkd+sXN0Wf1efn+skN8hCjHlnPbdgkaogs2BoOXz1H5vRIJBkWZmaF3U/9brJlyS7lUdkVDOL0PIV0Li3JhRmuTJYk16oyJV5yOazPL+EnP/wBtlY3hJtB2Z6T1BmarQ6YbJOHfjKqy6Wq0T1ldFQ0jhnRXe8glToVOQtqtTJknvZb5mPN2B+CBQSvyYJnGHqSgCDZrYxSoJ4yQ+OrBQGaru5sC/uQCQr5LrY9gWsm1qQDhuw9MmG5znGvIXvC0UikaXSfJEzriXOa6yflA6j7KkzPZAx3H9zHzdu3xPkj0Q97b5E6TqGQyqJ4nhNHnxM2zCWmhenNOmRyWRkb4XhUAPmlC6u4cP0KknNJRAIRtBmO2ukJ8PHVV18J4E4QSKPsyOIkE5RSGFNRw9SmA5HJZ5kkLxAJ08OCUsUAcGwv2jqVDSKAQmkO2hlKJtFGLa6vIjGTFMB/dmHWEBAyadH/zZymsPvshTiP6DRhBMlMcla0s+kIp5OCGsaVFsfJCG4CxzPTWF1bE0fOoNsVW80Ef0zYqvtMtvVZJiv7gVg4hJnZaYQiEemrw6N9WccX5+bNwWQwxJvdXZHV4F50KjE9kVTJyv6GkStj20gAt9mleZEwoD52rpA3smST3CIEdHk9HQ5kSJP1emFjUxxXdNAdnx0jMR3DpZ1LqNQrSJ+lBDDkfBEG6NS02KWljTVs7VwWiapMLidjkSxuMpuoG14uFSXSg1IhZMvynWTicp9DB1WjYbR6qY186fJldEcDZHM5CfnneF9aWBQnCokOBPALxZzYJwKjHp8HF69s4yf/9KeiEcx1Jn1+Jg4Lsk7pFG3VuiicF1Ev1kTHenVhBZVSBWepFGwOG4rVokRbbWxdkEinyOKijIF4wkRajJhJeTRAjaz2dBpZSmbY7BI19dtff4O//tnfIBlPYmXeRNlQg70m+WCC2NjaxqXL12RuETQkaYFayp0OtSsHAn6JbJ6HeUsSaPUayFTOkSmm5Dmsj33EvCAVnB0dCkOXDElq7s7PzEqSOdoFPoda8dz7Xd+5Lo6JxeUlWU/KtarsBYulMr799lux6/zh/lsIBuOR7GW592ef9HvmnMMfjmcCgbLvdBN0nUM0EBFnCKUOui2z92cUnTmPMKktZQCc8AfIMg5jZBvJOCYbmrJKHGNywB90pVx0sFB/n453ElnYhtRb5j6n2mxINBc/o5wMHSh+lw+VUkmiBCiVE52KozvoiyOBRBw3WWVuh9hY7lnGZMVSJ77eEKka9j9tI/d9PIf5fJRLpG57E71BF+1OTdYdzi3aXbLFaauYt+HFixfwOjzotrsIegKyVjFxNZ0qfF7b1sO1T27iD370fdhDIUjyitoIX//dr/Dzf/vXaFVbskcmq5qbST1bcQ8sZ82AC96IR6S3aKsJvjBijOOF1KZqo4pirWIcmJ22EDMYwcF7GSFDBxIT7vqCfqTSZ9jdeyP7hnq9KmvS5e0t/PM//WfigMpnciI/Qmcp5x/XocPDI+QzRWnvjbV1fPc7n2NlaUnyFbHNqpUK/vHf/0oia9jv9RqlS8w5hPVxeJywh90ITHkRofPeS0mZc5TbeQzsXYwcTAQZkr0NGfAyDinXNmDUNNdgm0i98WxK+yHnKMpZEXT1TM6EdgM2ciwIxmF7zyIkAG1C0A2pSM9AnB9KMNIzMYFEPX9ZiVrMtaQAlMwRSdhoomwVUGR7KR7As8PvADpMaDthNrJ+ijnwbysQriAnz14KJspvh/0doKnYhIKSiqdw3PJ+jRrWs6y0y4S4xWuVYKbgrIBWkyRzitPwnfyxkhW5D1BgkeXTyHReq6Q/Pf/ze9bRigvxbwUkFb/RM7W2lQJb/F7BQG0jPTcrXmEFz6zXW4lm+jyOFwXpFHS01k/P8goIKjlTx4VKObBeiilZger3mvvGhqqzQvEthshynVU8zAreqcNB8QFteyXh6Tu1XtY2VaxLMRd+p2d+azkUxFX8S/tCbT6d5dYfBRLVgcDIEgWcrQCl9jHnAt+nQLo+n+WjU8dBh4L3fTQAn8WzGx0fIrXbNVJUyqTXsUZgXJ47YU/r+FNniDptFNvhc3WdsoLK2sYKACsZU8e7tptimlovBXl1XKtzR51OWh5l/apzhp+rs0Xwk0k9FMPU8a62w9q2Cvhq3xj8VbXQTRSrAvTW91sdZNpv73//bgLH3weifx8I13aUvctk3EpfTljU2j/WuabzU+eiRh7IeP1f/rv/fMyLFWhTLwAv0h9roa2TXwxm/30IhXrX+Dw2BgeNYUW+n+TqwdGOVzSdA1XfrZ0uRmjIUCUj06GC2pI0a5IwQCeVGjDWQw25AuVc9NTLJ1pt0eg7wFcHiC4iany07rxXB7EmGdDn8h4aBzXc6pVRA8F24LtYNy7o9P4qeKrGwzNh5PA5/J6JuESSAYZFzOsYpkwAWg58DNuy2UQ3llmxufFioi9u6NguurjoRGCyB4INZKgR0HjnNRoMJCQ+6AvKfbo4sf10AZXBNpFI4d+cnHwuD0LcMJMBRACaByI+V/tbFkaP0d6hRImZdMzwzFAGsxjzWXyvAtBWB4Zex7KoFAwHOxc2tiOfyzKIx7dnDHiEGzgBsSkLYr5nmVQOgxtiPpcHY/6mFqYAgzYjhaEGS8erSl7wmSyD9rFOPGXpU4tNJ5s+QxdR9WzxmdRfs7YhP5MFniyciUa6bjDVePB63WyoFIhKaGg/8hoeILjx5/u50VPggWWkzraM0456ss38ECCQ0iIWAJr9TqCMwD43LRIB0esLw00XSB58WHZNsNkUqQujwTSSMHgvIuEEgt44Rj2/ANBLM5eFAe0aB+EcOkAyaPo0K5vZ8dABsggYQsxNo5/JARxj9LsNdDoV7L15ikz2BJVqXkKQxSlmt8sBlIyVdCaH5OwU3D4XOv06soVzyQ7OeTY/t4ybV+9hdXkdkQABUq+wqLjBJKGi2qogU8vCHrBjbXsNm1cuwu6zo9KoSxi3x+6FozNG+ayA4plJ/EcNWWazZz/wcJsv59Ad9rC4sYob929j5+Z1NAZt0ZClLEKpZJg2/VYH6dNz9BotNIo15M7Okc+mEZ8KYWV1AYNRH4+fPcbe0R6u3r6JP/kXf4rE/KIw41wOr7kvW8TRsxfYf/IM+cNjhN1ec0AiQ2g0Qr5ew17qBOG5Gdz84AEiiSkkkjOiBbs4HcXh7ikOXrxGOZ3B4d5bFM4zcA5smJmfQyAWwXk1j5HPiXuff4Sl7XUkl+cwNR1AqzsS3V8eIAbtLmzDAQ539yQJYTGbkagDsvtkjtgdEpnBwygZy9tXdnD99m0srKyKs4fzn3qMlXxJ2LXlTBZMbBjw+IVtzCR3tFOtXgvhRAxd9BGbiePuBw9w++4HmI7PiL7y7vNdYdI+fPwI3oBXgCHOBY6PTtdI8ZAhQyYuD5rJmbj01+npsdiIqYkcApk1dKp02mQFAPGpmUl0gFcOlQSrmYiHyZMkQWA0bjTiWz0M7SOsbG1gbXNDWKM+twPMYcLvi5UC0ukUUpkUnG67sPY31lZk3hEk59xjcqoXL16j1mhgc/OiMNB4mGZou6wHlbKAaHweAQMyL6nLGfD6UCzkcXxyKqBko9mWNmco+JXrNyS5GZmmEhosTr8WsrmMZJ1fXFnGbeqfhoyqGM8CvRYwbgHnb06x/3gXtXQZjXwZrpFpG9qVdCGDZreJs3wGDz57gI8++RD98Qj5bEFAr5fPnmP/7Rsko1O4sLkhdv/Vi5cSlry+uSnJ5qgfW2838Hp/TwB+XyAk9pmJwijJUylV0Wr1MDM7J/qul69dhTfil/lFPWZxyhYryBynBdAjeEXZAAKbe3u7AgjSETW7Mi8ar9MrYXQZPWkDGvWuMOFt7R561QYaZFPncqhVyshk00jMzGHlwkVMzc+jPeyLw8TuccBmp26jTYA8boYHrQ6cdhecY5dI6GSPD/DyyUMcvXmDcX+AsM+EC9oJMHZ7qLRa2Ll5A/H5WdBZGWQCmdFAEvQRcKNEw8vnrxBwuvH5p59gZ/OigDeSRLVWQ7vbE333g6NjCZP3B4MCwDAyjO02G5+RBImSt8E2wtWrOwIssAxcu7mn4JpXzBUFUCKDknaWTGaum0zMR1Ccc6dUysm4u3P3Jm7fvi1gCm0/ZRHOUxkcHh6LrrnsB5mEh/JMPq+0L2W16KjxeKltzjlkcgfMTE8bTeRcVliHdDgMbCPMLczj1p07SCSSYo/JQiWQTicXIyEo40DgI+IPwj+JRqCuOKVIyLyn7FF8Oi72NjoVgcdF3X+zjrMcjx49kkgFgk4S4ceoi1rdRA64PRJVRq1Yzpm55UWRC3IQxHE6JOEi10Daobev96R9yax2wESIyf6RkjE+r2gyr1/cEPBpKjmF0XAsiR/PUyk0KmW8evwMx/sHqBerqBZKkmiSYCDtkxAM/F6RTvJHo9jcuYzZpWVxJK0tr4hkz7e//gpnh0fY390TuyF7YErZ0BlTq8HlsmF5ZUnmMh1yp+cnYoevXdkREJqOs8P9A3HsiQN9NJQ+L1dqsg+YZYRNr4t0JsNAIdGi37y4IQkvCc4Q8JM9VMPs17hfYNty68JkiUysVizlJXkcdZEvXbkEf8iPUb8nCS1z6Zw4Nfr9EcKRiKxJ6xcvYGaRurvcew0FVGJbc30hE/rs5FTqJvuZSsVIkkwcKoMBoxJGAlZynKXzBdn7EkViP1MrmeOdDkFKmPzmV/8ozohyqYBIJCx1u3X3juixa7QM7QrLmTnPo98aYtQZoVmuo1PvCpBJpyEBvF6/j2KtJNIBMwvz2Ll9A3Obq5imxEzch3Z3iGqTMgN9VGolZNIptOotzCamsb22gdPDE/yf//ufi6zRzFQSZB8SJOeYZiTeygaT0F4TUgXHloAcBP5HfZFOINBP/WAb2ah2ai63kaum4fRQRYeHz6442VqtOk4O9nFyfoSpIB3vcZEO4pxUhh/nfjQSEXaukAkcdknGyz5m0jomzuMemPOG0kCUbKDTgXbg2csXsu6epE4wHBrtXMr0cF/GfqEtYSJQSfY8GMv+wMM6TeQwGHFjDvJ2SXrJPTBBVa631HPm3Ks3azLW19ZWJntzm0RP8RzD9ZiMZj1/cewHQmHRJE9nMyiUCgh4gpiNJ7E8v2SkUMpcW6iHPiWOOpvLKWeUer0m+0rKYDGiig5djh9KgxC8XpieF3tBwJjlPEyuJQAAIABJREFUIQBNe9VsdyV6whNy4f4H9/DBBw+wSJkpjwujVkucV//Xv/k3EtnTrDXQrLdkjxsLT2FudhYeasj6nbj73Qf49Ad/ADi9Rvutb8Obh8/xF//vv0MulZPwQkoHKbNPwAcbpC6UkLO7x3B6nEL0YUSEaBrb2B5B0W4muE6CAu/hfKIONR1I/Iknk3D53Tg5O5YIItoGv98nDHiy1ymrQWCZ/Ui5pXAwIgA697RPHj/F0ydPJDGk1+UXia37d++KbaE8AUPDmRuAfcUy0TFCp5CckZgLqF4TewuvHc6gA/4pFwJJN/rOJjKVU1RaBbj9HtHclzO6fRKZS6f7kLKJhl3IMaXAq0jNTSKbucYJw1gYLXT4mohjE/1l5hbtm11kKc3ZSZPcc/zxWUqgk/PwhLCkQLICsK6JVJUyf+lM04hpBWb4fp4BhMhFybee2ZexDKyfFV+xgqGKkSiwp8QfvVfOx5P2sQJkVga0AqVcGzm3lRT1DjeZ5N3iPWZ8G0a8Aq0KsFpBTsVz+E7FGZQ0pXNSy6BtrUAWP7eyPPWs//tAnwLVek61AowCnE+APCU0alsreK44juJBCoIqoKeAI6MMFVRkWRQIVJKenNEnGIDiCQrwCwFyojGsbcJr9W8Ba3m8nexLtCzKsuWz6SBUvEjLaAX7eY/iSnyO3DORcFHMSj9/B9hNAH3tE3UI6Hu0jAqY8336bn7H+7QtmGDcyjbWe7X9CUArVqhEQKsDQ+bgBGhVIP1dOWwjAaBphxWkZJmEyNqfJIRlnrOhsb0KcsrYnTC4GT3EH+v4YH8qkKsERL6bc9TMe1NfvvMdDjKRxLEqIGgbKC6jbWTtT44BBe8V/NUxpOVSIq8V59FnqlNB54X2pb7j9+eKth3rJ2N/Uhd9l5ZRbYT2lxUYts4NOubV/ui7FcTXeun12o+/g2sp038iw2x9L8uu7aN2Qm3GOyfUv/7v/4uxGm12snUC8UUKOFs9CMoole9gWDAKiKmEgbIq+X81RlrB3zdWLAyvU9BQE65xQaBHVw0OG4CdaGQkjKdTB54OJmXh6ufq0dAKc4NEME/1pVkmXXgUDNfG0rroxFGAVUFUHQQC5E0yx6ocA+9VUJ3hc2wDbujUGKhHhAxoBTd5L8tFJgIPocKEnugaB/w+AR4IQHMhoXwC6+H1B8Rjz0WTh01dGN9NSpsBjNnxAmRkMu/AYj6f3nU1cqofTeCR37EsbH/VKOahgPUQWRBfQFgzZCbQBHAMKXDN9uM9XPwbE80xlksXdNlETdjQDAEQQ23Rw9IBryFQ6mzgPcoKlLLzoE/NPE7EyTOpY8xnsW14DfuKGy5ufkRbdmJouDCIV65vPNK6wPKZhlFsmL98J79nWSSE12+kKHSTQt07rY/VMFmNl3jeHGaDw2exH7TODE3UhUANv7YFx50aSI4n6+cslzL52dYE2/jD8cKy8l5JSDkcmPAOmwGeh0OziKlh1g0R3yPg+8gsAHwGy8sFls/RDQw38Hyvjq9G0zgleBDh+G13B3C7Agj5EnAiinhoDfPxbcSDy3AMgvDaKYsBpE+yaDY78LqYYJSZ20y5BMAJcpEg0biDXOYY+cK5ME0ILLPPctkCwrGY1KnVoQOIG9UxWr0qStUsStWylG9+Zg5XLt3E1Ss3EPJHJHFMJp1FJp+VZx2mjtFGH8F4CBuXN3D55g4cXruEI5KlE/YEcbx7gHaxgfxJFqSLkpVHp5gYVgzw5u0r0aJmAsMrN65j585N2DwuRCkD4nUbGZNSSQ4wTI5FKQ3q+hZSOeSz57DZ+5K8KjIVQa1dx4vdF/j8i+/hyz/5CYY2OzL5gmjCUkuyfJ7GwdOXSL1+jcp5Fuj0sTS7iFAkipHLgVKrjr3TUyxtb+LBJ58iOpNAMBwRVury7CIOXr/Bk6+/hd/pwKDZw+HeG6QOTwU44WGl3GkiNBvH5Ts3EVtIYufmVWF3M+EpdekpB9Gu11Ap5LH74iV2X7xAIZeDi1EsNnP4ZJgp68swV6fXg1v37uHi9hZmKbXgdKNP9nSthjzZ3EfHyKXSGHZ7JiS9NxTmJ4HbcrOK5OwsFtaX8OWP/wh3PrgvTM1WnWGYY4y6YxwfHOObr78WQJlrAoEISvqQ2RIIUVcdOM+eSfj1wso8nF5udCCMH0pRSPi6w4lOvYP9t8c42D9GsViVwz4dLdevXhdA5OjgQBhDX3zxhbDxGPFFpkuXTPjMmdSVrGkmeuIcJvDb6XXQaDdQbpQQT05h59olbFyckXHZbRjgt15toJwuC7DHcV1vMhFT2ziD/UF0+ybLtcz1WFhkL7a2LiAcojZoHQ8fPhRgr98bSOi0gCLXrksSSEbGDMYDA+rXKxJW6wt6sLyxgs2LCWHnl0rUEG4CPQpq99HK15B+c4xuvoHSeQ7oGqCHoCHDzv1TEeRrZSSXZrG2vSGHJzL0eFjde/Mav/73vxKWcMDnFSdDNpuR8b+wsoDFlUVhPNV7LQEPP/3OZ7h6/coEHLShXKhL0rj9N4eoN7sCxpMpyToR6Ceji0ARtZvfvtoTBwZtFhmbBGu4tpLN6/aSdb+B7WtXEIw5MHICbSEljtBrt9AslAWApg56KZPB7ovnAuxEp6dx+cZtzNFJEAoJiO3yOeB0Ay4nMB4YTW5KKdAJNewMkTs7RfrwLV4/e4zzk2NgYDROmaCVyR5j0zNoDwe4/uA+1i9sisYr1zvqtPIAXiTDvVjGycGR2IaV+UWsLS6YpGuDodjjWr2JvYN9AdqoCxsKmYS5ZKC1uI4MbdJHdMDQpXDxwgVcpCxEKCxh8Gx/SoJQQoPJw6i3z30ebSidRRzH4pD1Ut6IjoyeANB37t+TsnItIAOfkjYvnj1H6iQlngu2Pe1OKBYVFqowpZtNcVru7OzIPNnYXBNta4I8TML49ddf4eDkWNiNfiZjHA6F4RyNxt45pUvFisxjrjnUi7927Roi3LMFTS6IV69eCZNcNrdesiyZgCtgGFQetwBJDPGn1Es0MSXAGZNgcq4z6WQpmxe2da1Yxu3bd8Rmb1zYhI2RaF63OG7IPOe6yCit4/1DVMmIa3SEda5EBzrdCfJQi5VsWAFewm5JwMeytxt15NIZvH72QhKuOkd2YeexzQlq6v6AYKrT78f0wgJu3L+P6cVFeAJ+xJlAuVqRBKjZ01M8f/RMpARkn2l3ybpXoXNt1EWcyRX7PXGu0uFDW3X37m2RoCDjrlIu42//+m/E9pL9yXdLJNXYyApwv0kQlLrpH378MW7cui4OAjqu6BSghBQlSB59+1Cex76mljv3rXTIccyEY2FsbG8gEPJLXoxYNCzM12qpjscPH+HgzaEhBAx6stYwVP/OnTviiKHUw8uXL0XrWQ9QmvtCtHsnSZ7Zv0zqxh/uQZLT0+JQOTg+EnB7eW0Vq+uUBvJhdXlF9nvs75//1b/D17/5tbQnQczLly8LsCkgnUg2MWFgAflsEcPOSHRrx92hgIbMVcAQf+7hmSeB7HBfyI/47DQ++t6nmF1fg537D48DrX5L7GSz10K1Xpa9MdfDhelZLDHhbB/42f/9M/zyb36BQXMgzhV1mtKJvLjMpKs7cHt80ka0AyLX1zMRlMdHpzImuee0OciSBo5SB5JAlnPd7hhJYuNXr54LEL26tozN9Q2R7zNAiwF/9DBOMgdtEPd5jAYSzVuXATxGfSaFZs4Mp0h00MHKsVKvGS102qSXr19h/2hfmOXsC0Y38Bks89H+ARr1ugDtBLHcNhcigbD8zfaUw22P0gguDJiLZjyUdYYANPcHpUpxQnYx+3zaIs492Tvk80JokX2v3YRN09lNzX46vvk9GdLLC4sCQDPagfZftL6bbSljIBrGzNy07AVm52cwv7wkjo3+kKSVDl48fSEOVO7buKYNOwNx3AUChvjCKBDOl8W1edz/6L7IHlFTHhL1O8Lx3h7+/M//XCJPWG4mUabMF+s7k5gRGY7IVBg3P7yFazeuigZ0rdJAMVPCwd4+Hn39bCIpY+RzuG/nvkAAHYdxcttdDgxtRhNZ89swKbgQcMJBGbOMymCkCTXjBRgajfHrX/8av/jFL8SB4Y/5kcqmsbg0jy+//FISFjJygbaWfZhNZWVNW11aRXIqCdvYKREFb97syX6QoLqxZTZJEM2IE7ZvNBw10gUDsrIpfTaQfWIiFoXf55H1b2gbYui2Ax7AF3MiPOODLdBHrpYSANrmtkmfSASNxydazXSS0MHD8SDA1ciw71g3nn0U5OE4Y3vxGv7m+Y/jhO2nRDKemVzMAjmRsVAQTOeHgljS7t73ms+077xWks+6TAQs383zMuupILcSqPQMJ5HlHSPVoEANE4oqYKfnRwWLFKRSAh7LLvvEiYQnvycRTUl0tItKjlNmpZ45FVRSoEuBae5ZFYvg/UryU+yH66aeO4UQOCEXKuajwK+ConyuFexVMNX6DL5Hr+fzFGzWtZXfazkVeNS+YVm1XxQQ43faVsoCVbxBAT4F1RXj0evZH8oq57UKpup5WyN9OQdlHE0i25VIqcx6WZQmP+pEECDSZsh5WkatG58jYPhEf1lxCQWvrUC4YnDat3yGRv8rdqAYxO+A3xPMReuk+IICuVaSqRW4F8fIBKglAK1l1c+sfa+4i9ZRcQ0ts5ZPwUwd2wJ62pm/jCQP0z66J5K+n0i/cL/Be5QYyHJK3+n1FskHBVJ1DCiuSNvIZ2rUuhWHVGKd4oZCFpvI42o/Ktahz7e2tVViRq9XpwXfw2dZJXkUZ1Jiofa7soJ1nmg9rcC62gwF9QV3mTCoFVDXvtWyqqa1dR7q2DJ1N84cK/is5df5Za2/zj9di3itOrMUgNe+t4LRVsBf20/G0//xr//V2Ko1pN4OPkQHmhX4YkF18rKAdmbxnWRxfecVmWgB6SRRw6XGS8FiFkQHJt9F0JD/uPhxg0zmg2RTmlynhl6lPrSiOvEV2FYwmOVR48Z7DXDrlgVdvVGaMFANnN7DZ3LgKHuan0tynslg5rM4MRXlF5brhHGrXjY+k2Xixk0Zu9y8K6DKdudmh9eIThM1hamdxiz0k45Vb47bNWEmO0zyO3pveQ+ZtfzN+9huWp53i1fXaLKRXcDPxHvfNIdQ1o1hZurh5f2q8af62ly4ZQNA5s1EWkIHJA/EMukmALQCzCyLJo7kBoTh6LxOFxPer+2tLD3r2FGPF+ul9+jkZpurDhfHBzc8ZnEx4vG6EeG9PBRyLHDzThYO30kQi+39zsgM32sYsdx8H5+rAC7LZXXEsB/Z12xD1YbSySvG1WG8amqseb/2J59L0EYNvzgwiI5YxreCwyyrGn62qxoFHrzYnxxHfA8P/HwetUV5DcvK+9jXfD5ZwiwDN0qmLsN3Y0TG5GRDpCA7FwOrgeKmmz/8nmODmoCsP8shi/vkMDG2mY1ElQ6HNmViInA744gFVjAXv4CZyCbc4wjc8KPTBArpInrdobB7mWiF4fgsC9soGrEJk7TdraFayaPTrWHQ5wHKjHGGoc7OLEiCnHa7izZlYNBFd9iQzNnpzJmEpFNuZG1lA/dvf4B4LIFaoymb513R7+yiR53FXhvLm6tYvbCG+HxCAEM6McjgoO4fmZa2zhD2vg0XV9cxNzMjQJgZ90O8fvsMxXIRzV4HMYZiLy8iMBVFYmZapCHIxhNglBqENjtcQ7vUs14iY9CA63AMEQgHJRSaIdkffvoRPv/ySzh9DmTyFQH48qk0imcp7D95geLpCfrVhiSEI/uECXLcQT+qvTbOijlsXbuCOx89EHCIQCZtaimdQ/YkLczlgMuD1fllPPzqKxy8fSNjJZqMY+iwwTcVwbU7tzC7toRLV6+gM+jg8GhPGKaZ1ClGgx56rSaODg9QSGclvJTgFwFHHqo2NzckFJ+Z2BlyTebz9OycAOHsDzK96NSScNxKHf12T+5Df4hKqSAbD7Lwq7UafLEQPvzOx/gP/+N/iemNuCRrap4DhwdZDLsjYZIRSMyTRV2voFguSygvk4oRiKw0ytKfG1vruP3gFuaW55GcTyIcD4M+D1kIS0aPevfVPp48fo7d1/s4OT6Hw+YSBiHtQersDCsrS/jpT3+Krc1VuDglqEtcAp68fotXr18LI5CgoYTc0bPutcPucWJqJobN7QuYX4rCGzCO+2bNaIO3a23kDrI4eHv0TjuPUSV8Z2TKADsE43lIZnLBK1dX4AkaIPTVq2OcpU4wnUjKuwvFEorlKjYvbmF6fkGACoaNcxyXqwXYnDYsrSxgY3sTkSkH+iOgWKzBOfCgXiijkspLosbi4bn83S5UEQ8ajWAC42eFLOKLc1jcWocj6IHd75FwadFtZzQS7HJgf/74ifSjsN9sYxweH2JmfgZzq3OotRuYmk3g488/wQeffojkTETYs932GI1iC+dHGRzsHuE8lUPAH5YEhGRsByNhkd8h03pv940Ae9yYUtYhGI+S92XW4q7RJr5284bcR3ZXeMqOYqknDhLHeIwa2fXlKgrn5zjdP0Q+fS5Js8YuF67evofYwhyWL17A+vZFeKkJz9BnB8DI+mF3IBruHobd9voonKdxsv8KLx5/i3IuJ1E4nKvUNo3PzOLanTtIzi9ieXNT9I49Qf9kXSkJY3FAQP3oSJJjkmEa8HgRC4SM5igYXuxGOpuTMGnqnLrcbtFd5nzm3oEHYcpWEFTmoX59ZRkL8/NITMXgctgF7KGdYtLI46MTPH36VJwe1GinDRV208BEWk3Fo5K8kQDb1Rs7+Oy7nwvDj7aQuq0Enl88eYHjw0OJXCGDODE9I5ETI4dNHCHcB1C64/PPP5f1n4AB+4lr87A/QqGUx28fPcTL1y+QnJ41USoz8yYxaLcj8+aMkVqlorCT/+gnP8aNGzcmkUIEUksCQP/qH34pfcakgwvJGbOXYd4SglSMHhgNpP8//PQT3PvoAzhjHlALpXGWl4SnB7t7ePbtI2nDL374h7h8ZQd2MigdNtRLRZyn0wLuH+wfSUI72nvuY1gnZX+QVcjoJ7LNk9RV93iQnElIhBYd3gw/Pz04kkiTw719JONxBD2+/4+rN42xK8vShb47z2PcuDGPtiM8O22n0865cqjqrMrqUd3V/UoC0TzBEwLeQ0gg/gACiV+I4UnAjwfSo9W8h0ACmq7qR3VXVWdXZWVW5WSnnZ5inuNG3HmeB/StfVbk6QzJsn3j3HP22cPaa3/rW98ybOKWYdxRN54O9OJ5MoJnsbCyIgB0OBIT1mKpkEPu+ETmbDFbQC5jZDO43hlMJdO63iiK9BUL0jEjjpkGNwi6X16V9eAYDUWa5JOPfi0p9ATWde5Qwkr8Qmrdt5oYn07jvfe/J4CcYSZ5JNjA8eee9eGHH2J7c0uAF8qRSNZcu4f5pXm89Opd+EJ++ROMBmVPYEFLAroMNH75xSMZs2w2L2A5g56vv/GGZHV8/PFHInmSYn0AkeRz4NzKhbMUT/roUmRapOyKkhnCdT43Oy8sWvpC1LK/dP0qFpeXMD4xgXgyIbIUPqdb2PRffPYZPvjp30gwIDWWEAkv+jGU7+hRN9blFb1eAmw+p0+CBNFARBjMHE+yrSkdQ1mDk9wJ5pYXcPPuHYwvzqLLIq7oo81CE34XmoMWau06wrGwgKALM5MIEZfsAY8+fIJf/OTnyB6cStCVLPGLFy/jwsoqpmZmMTnNop/UbGXh36bYE4LwHDP6EmQgS9m0kUv2Q/o+kXhQisbl8qcYdjr49LNfY9Tr4srVVQnQ0DekNi1/qBHMuUdfbW3tuQDJs7PTIvuhZyX+PegNJGuLoCP1ghkEYn9x/+b3KdGyvrmG00peigYy84F2euQ2Zx72ZeEki2F3iLA/IABuMhrD+Fha1hLHmYGxcMhk6HV7HVkL3KdEdqpcMHPdYcgS6ttz3Pl8rne2iZkY/KxlZZAKk5skpUpdZMFSiZQEYqYnp8TPYSHXg8NDyaJ44c5t3LxzG5NzUyL1QLsIj5fomAT473/yGdafrWPj6XNUS1WEAqGzooYCuLgdSM6O4/LVVVy8fEmkmhjAYgCe2RoMEHPuMIuIjGfOXbKxJdsvEJC6ORcuLSM9OSFSG5ViGScHp8hmcqhX20iPpQX0JrhLBvfAAgs4/kKOYTlSFisBMJ5modFpIWPI2QaGoMK1SXkVOV/5fWg0m7LWfv7zD1BulBBJx/Diy7cl4+WVt98WvwZM+m21USkU8KP/98f4+d/8HMcHxyJjkoyPC5jL+hLc+ycnJuRsQcLGoO9Ag4Qpp0+KsxKcy5/m5PxHGZpUnHIsYYSCLJjKYFgbPTfgCrnhDQMDTxt9Xxvu8AgjT08KjDOQT4lKIdFYcgD0K1iEUICroVtIMnpOU4BQSUV6hiSxRs9FPE8JQEm7OTDMXz2/8xrO/xZrODSbZ+zAM0IOZQlZxHLUl/5l7Rz+8Du8nr6Q/XyrpCVdc7TJEuCxGNAsvMy5pMxLPUua/cG0S2UXuf9wbWn2MO8RDhipEX0nWUuWHATPiVwbZ2xDi4mq508Bv6wi83puVCDwDNBi8WaL6WwHyNVWKI4iWJDFKOVn+h6KLSmQZgdjdUy1vew3BYwVqOPfdoawApgcXyF2WViC3ks/t7eFz7b3i35HrrECWHrmVbBfgxSq26zkOm2XAtmKT+n7K9CveAXnneJAeo0Ck2Jnu52zLGf7GCqQrEAk76Egsc4dxQUU6xE8wSYNq33A5ykeoeA9+0AIeJYcir6X9o2CkpSA1WCG/T3UHvss4hqv17Uja8uSY1UCjX6Xz1GMkdrPCkArOK79R9sh5zMSaSyNZu0TZUAL7mix1vl87Qd+T4FkfkeldbRv9BkK/iqmqfNc55CuUzseYmeR6/d0zUh7LQxK26rzxN53iqsqY1zxKPafgvCKISpArm0SLEfOAVbgz2KA6/N0/NgOBeL1fTWwoHbUzIuvwWd78EPbqziS9oG+n65VbYdisd98pt1m8Bq7vRAC8f/5z/5rAaC1wZrib5/w+hD7AtCXIh1MI368DwdNr7eDigqyaefbATo2ikad3yNoqACbRMlcXxszfXn7S+p9tAPU0OkC4rX64nQM+HwFoaVauwX26qLW99aBVgCaHakpKgrE8l7abmUxy4HPipKpweG7MxJJwI/OFdvEZ/O6XM5oQ3OjMQzUr6vOKqAoAGDfpBAFWTxKAHQjZ0EAmgPJsdEq17ohCeDfM6CkbJZWVV9hZFoTlM4Qf8IRowHMe/BHDpCjkTiJvDf/r5uZXkMGkmxEFvCpmyw/I0OaC58sBwEu3SxUaHSF1VCZBWwMK384Ltrf7CtdoFo0UvXD+LdqXhNQ5XUEJ9nf/EPAj+/Hgkg6F/kebAeZz5wzGhRhER5lq2tkWjSbrYAF76djy35j+/kefFeNuNsXOB1gnev8W4MUui7ocGhakoxXw2g1qxHSA67+n89nv/M+fB5ZDWwfU6MJxGt1WFbSJjira5RtlnXC1DdLasRsxCbow3/Lpup0yZjzGiNvYQJManAIhmgfst958KUDROCb7SAzQdYYmQQOMquos93DqO+DYxSFb5TCxNh5LE/fQNQ3gVHHg3qlL8xLJzyiP0tWE5k17EfKicTiZAn2UKnm0e3U4XFRa7whji8Pm1KYaGpOCipR+5EH8d6wiaGjDbefYMgRNjafC3BAJ344dKBUKAvji2PNAyxlQyiTce3OS6K5nJpKyWFubfu56OXmczlzgGr3kAxFsDy/jG+9+iYW59LI5WoS1Gi1ayhWczjNZXB4mpE07tj4GOLpcWGxMTuBrDRu0qOeYfwQ+OXmSl1QtqFYyaLZqUvhnf3DA0zNTmNuaRG37r2EidkZAUNKxSI6lTqKp6d49OtPUD05hZus/KFLwAyfP4hwKgGn3ytF+c5fuYTLL1xHMBqB2+vFWCKJnWebwuppFKqSlptOjuH0KINPfv2hFK1hATYC1j3nALfvvoTVa1cQSyXkILi+/hxf3P8EB/s7iIWCCAcDODrYx+7OrhRMI7ifK50g7AtL9Xr2X66Ql7XiCfiRSqfh89LRJlPFaCKQ8SNFIhttJGIJDLpdYeoRrGJUluzfSDIquto/+OEPkRgPi6+XOWzjq0fP0e8MUc6XUT0tSOE3As9kajfaDVQbZKgMReO7gw5ee/sVvPntN5GaScBLpR7qAhNQbIzg7Tiwu7aPTz95gB0WPoMXqbFJhP1G05O6w48efikZJ//o3/qHuHJzgZgH0AJOsw08/OoZdg4OMOwNhVEkhxyvG9F4SDSi55bncPnGZUSSQIf1MPtApdIQ/UtHB1j7Yg2Hu4fSV9GoydrggYtgY7lSwu7BrgCBN25dx+LyAlzuEQqlnFSe51pZmJmTwkjHmSw+/NXHItlCAMvn80sqd7VcRKPdRGIsjhduXcPlG6twU6u6NxLJi0FjgG6lg9PdI1SOs2hmyygeZNCrNpGOJwW4LVbLeLy5jo4beP29dzA2Nw1vLIxwNITxVFIARGrEZo9P8PjRIzx9+JUUx4jHo9jd34PT50R8PIa+a4AXX3kJ3/uD9zEzPy4F/zxBU+yzXQaOdk9wvM1ClHkMKNzsdAmYNLMwh0a7hs+++Ax7+ztIxiNYWlhALJGAPxFC0UoZLuaKMq8oOSMAFNOqWTugWZODPDu/nM2hmD0VVmkuc4JBqyVSEv5QFOmFebQxwvmrV7Bw4ZyAmUxd5iGf+r29VhvDTg8Bl2H0VQo5PL7/G2w8fyRaqclYXGQSGBQjozYxMYmZxSUsra4iMZ5GIs2iaCNksycSyGlXqzjZ3cfzRw8l8EJGJBn51CjmTyaTQblSkwD2CzdvidQL1zr3Ptp6spd3N/bw5MtH2N7awNz0FFLMXiLQUKtK8D5qZT+xb3i/WqNpZfzwxUZwdMlQa0qQoDfq4ySbwdziDN569x0kU4mzAmS5kxz29/awv3OAYp4LLRnTAAAgAElEQVSBogECLOaXHoc3FECOAVGfF7du3ZJ0dO4Vx0cHlk4xg08Oya4hC/H+l18KAEQ5iuW5JdkPyVqm1Ei11ZACsy+/+hpu37kNdyRsrbcOjg+P5J6PHz7CVw8f4fToGLNkXgZDaPZMJpYz4JXChndffxXf/p3vAyEn0B5i1OkLEJnZO4CzPxQ5DDJ642MpXL95S+aLBFmZxt3vC7vv4cOHIpNCXWHuI/wh6C/FblxG7orSGwTwGsxc8BrWHa9hAT5+d/3pM2E/nltakrlBe0KQmmPIvZKa88sEH+fnMTU3j8jYmBSmZKE3FrSjjjTvQ93yzfUNAdak0FjdaLXW6gW0ex34Al7RsqZM0BtvvYHp2VlZ+5SSonwP+2rt2XORPKA/wT2f7WSQg+AzAfRbd29L4GF8YlzAdaKg7XIFWxubEjCk9AblPIyOcMUij4zETr/6xqsIRAPSBgLxDECROZ07yqOUK+Cr+48kQEX/QQFGMrVffvku1jfWRHaD/UfbTyDt7isvn/msxVJJfDruuTt7+8KYZt0RagxHQ3EB8CgHxCAqi4deuXEFLiZ8eYB+dQC3x4XC0TH+7qc/x09+/COR+lheWBQf7smzNSmGmkxQbswUjptOzyBmyQ2Qxc2gNffm+FhcGLr1ThOvf+t10bF2BLzwRsNi61ujHjqOvvyhOn9qalyyjy4sJ2S/yGyVZB9ul+rIH55i6/mGSKNcunQFr7/5FmbmZuELGClC+l/0dUZWdul4ckzm1tbuLrZ39kQGITGeMvulA8Ikz+YyCHo8+PVvfoX1509kmwoFg1IgcWpiUtigLAanZ42TXBYHRwcS+KauNMdVaieUKwgxOEIGtMMjLG4yrSjzwMWo/jPllGqDFobU4/V6pP1sEzXSqXNN6Zlf/OzvJEtjyMKlgYis+VF3YLJdrSxIw+o1IBF9MOpQU5KMvi3rDIjUH6UQnQ7Z8/g5f9heFhklyM49k/3FNcy/93cPJAhCaS/uYfSbGURoNamXfyTFC2/dfRHv/9734fB50Wq0xH4xu0nOiG4fSvkCtta38MHPfo7Tw1MJlPN5kina7sDhdSI1w4B2DMlk3Mxfp7ERrJkgmWD1uti+BLWXB6Mz8J33F1/bBcnu4Hpu1puyFzLARwmRu3dfxvLyecPQzxaETEJflwx0Zu1UGzV4mIXM+ycSmJmdEgDaaHGbc67T4xRfnSA0ZTKeb6xjfWMDD7lHD1p47b038I/+vX8byflpCdIVD45M9kejIVkB68+eS0HXzPGJBGMkI2LUgxseJMNxRCMRxKIJhMNxJBPjGA1d6PdGSCTG4ff4Zc3v7+1g1O9hLBlDKOhCKMi6PE4Z62qvBUdgBGdwgK6zJSB0aMyLQMyHzrAp2RR8F44rx9hPG+ullJsBcskoFz/TqiPEsePndjBMCVZ67tFzItd/r8PC9eYsJAEWq74Nn8l7adq+Mv54rhKwjdlCzAaOGCIOPxOgzsriUACM7TIZqgbIk2JpFkjF9jDTQZ9Lm6zArp7POIbCCLVAONXC5VmQa5USDnw+n8NnKNiqbETBUKxMcSWz2QFZ8r+1fXbwkutLMJSBYTgqoKzv+k0A2v57BekUWP8muGnHarRfNGCgz9UxUrzGjssoKMYxtgPaCt7p2V4xHMWE9P11HtgBTl7Dd7ODkwqGcw5o3yrAp3+zfxQsFB/HwjL4e5kPLLJnne8VD2I7FcNiEUK9l16nfcm28Nn6XrzOPhaKcSnRU0F2e1/agUT9vTzQBkArgGoHJhVAV6kLHRc7tmTspPuMbKgZ/Aqa28FTnaNi4+lzM7DgdRl9d5fBfhQv4e+Uec+zhQYFtJ8lE8Ai2pGEolgFv69AtuIgum50DdjXl74328S+V3CU9+H3FQ/S/vpmHyjupr/n/RSz0/Unc8zS/lYAWAF4BZJ13p0FNWz67zpXBcuz2M58DvtAA0j2cdO1pjZQQXUlXPJZdjyX+JvON74z/+ha0PbqutH3PJsbVsYErzvLqLfGl3NB14LOX72vvR8df/ZP/8uRvhi/IGkiltOji1FvrtELO6o/HBgNEToF/JwHIwWe+WAdJLtBkcgFc+xtYvaaVkJ2BQ8kZ8AwtRdtVTs1ymPQe/Pi30T2tYN00HTAVEKC9+AgaNST1+sgKhDN33HwdCMzrGMTfbBH+FQORPuA39ONREFmlUXgQVIBagWDWS1YBsraxBSA5IFAFyTb1ulS260pGzBZK9Qw1oWpBp3PZf+zjUyHYtv5zuwHMqd0o9GAA69j37GveYijU6gRP96f76TvwkCAaClahks2Np8BjFkcho67GjhlDPN+UrXYknKhw6hMcIICYlBgxlEnpQL0ynTgu6mUBt9X0w/O9L68huXF//Pe7BtJ4SsWDWPdb8aLPxpl1oUkUaWu0Vnm8/ijfco5p8aKzh3vRfkSfkfBcQ1uaKRMF7Ys/p6JcvPf6rDz/my/ssONzEfdROOtiNY3AzTqGPFzOr50QLhGOE6q72k+M9q0arDEuWJ1VWuMHNCqqioTYDZGamLqmIsjROCPKZmWthHZqvyc78w+5qGZz+Fnwi5w+wTkdrmdcLtMeuVwwJRQD7ptHxydMGKhWawuvIjJ5BLadTdqhRba9Z4wJZhW3GmbooZ8JtcI091YnZ6yGwEf2S5V0XCkriwZQbOz84hHxoRBNuoPUW/V4HD3BcxtdKqiGZ3PnyIY8ovGeT5bQOYoI9FW6hhS85JrY3nlEr7z/u9ifCoJhxfI5qs4OTkWTctKqYhdsv1qDaTiSawur+DKpUumyFQuZ4roNFgt/EgOG8cnJ+hggIVzyxifmZHCcnSYR0OHaLhrWv3y7IIA0dViCX6/D/AMUKoVpRDa5vYWpudm5bBAINvt9UtRHQLpZBERNPv8Fx8RP0WS0jvDIaqlGvoOB8YIBEVCwsBKz0yJBAEZpNTIZhChXW/h6YOv0G10kGDBrmodQb8fz54+QubkGNFkTIo7Dl0jzC3PCwhBZulp7gQ+nwdlFqY6PWYkTNKfSvkcdnf3EQ7GMDM9i2OmrQ+HmJubEUBbMgRaZm5PTE4L+5l67R6nF9TNIysoFIhgOHAjFo3D7SIzvCU6zdSwbA86AoDxnb717ttIT86i1x8hly3h6IAF7PoinTEWSCA9lkIw6Jdxy2QORQec8i3USPSEvbj50nW8/d13MHEhDFhZ3OXqEM1SE5m1A2w83sTa8x10mgPMTi7gypUbSEaTYkcoYfH5Z5/gYG8Lv/399zEzM4XRwGiM9QZDPF/bRLs/kGJ9ZFBRM5qH5lAkgMTkmKSlk3kdivjBWB+ZtAcHR/KnUWqgU+hIYT3arbnZBdn7Wl0W4xuiWMpLH9abVfhCHrlnX6o2MbrdFZZogszNkRPHJzlsbO4Ky9/t4kGqb6SEyuYwz/6598Y9XL95EeE4ixy2cbh/hHaxI0X9nj14hMJRBjFvQIIdjnZPGGQMlnAebx8fYj93gtd+6x1cuv0CktMTmJiexFjKA/qRzSqQPcnj9OAIzx4/w9PHT4QBLTbU0YMv7JN033tvvow7r91FeioKcDsZAT0eumvA0fYJCkdlZI/yqBQayOYLklq9eH4JA/TweO0r1BsVXLxyHvdeuoPphRnEp8hwBgq5MgonOVDSyO2mNp9XJBr0AON2MshVRrWYx8khwedjAc0pF5JMjWHk8qLVHyBXrWBqYUG0y8enxsCtmaAxg18EoFmMk06xYzQQAHpr4zH2tp6LTAv7irZpPDUBl88veqLxsXGsUkYiOSYp6vxhEVTqtVaLBdTzBfzml78UzTsGhVxMOfb6xNY/f/5c1sm3vvUtvPPudzA+PSWsR/YZi2A2KjV0K22sP3mGv/h//i80qhUpXpeMx8R+sVBlvVqVvY17ufhUcIBa3CxGRd3k/HHWAE7RkABRDISFIwHcfol6ntMyb7g/EPyj3A7nDFl9lKTg/I+nUgI8DZ0GlCWBgFIxUjDPaQ4S1KImyE0CG/eQT7/4HPUag5jjAkqxOCllbKgRzQJvF69cxoVLFwVYnF1ckHcmw/P44FDY75SD+NUvP8Ta02eYnUjL2hFHnxIsIR/GJtK499orohvvjoSQPT6UPUDkaLJ5RGk7ewP84oNfIl8o4aWX74nkC+eqHOxbHdEeJshDDdRr165hSrJtWuJfcY8lMELZCBnzuRnZD6k5zYJqtA3i85FhPoJoWV9aXRVZlEbDaPnSl9je3kG3M5TCaOcvXcL5i5dEjoNgugRFeCijdnWlLOvqaJds7Lak5lNSZdDvolg6QavTkIBnIp2SzIJvf+c7CMSjGFEPuN7Awwf3ZY48efQVBl1T+4MZYWwvs0b4LmRw/sEf/yFeuHULsZlJszaLLQms7GxvCwOeADb3avo9fD+RZGg0kZqcwPXbN2SN+6NhpNJj4kNQE71arCOzc4BHDx6JdI5kNQ6GWNvcEImPy5cvClOeWSzUs2cgnSDyrTu3TLbhoC92mMzf45OMMKgZSGH/zE5PYyw+Lu9zWszL+L/97lu4/OJl9JrmoOscDiWQfLC/K2D+o4cP0KrVRSKGUjm/+eg3VP8SYJPB+bm5Bbx69zXRuyX7iz4SM3o++vWvUBUZI4LsafzgT/5I5Hq+ePoQjWFP9s+uo49Gr4VAPIRANIREMon0OPXJgcONLPY3t6XY6+r8efTqbWw828CHf/uh+OZvv/OO6FfTT6PckMdtmLzNKjO+OoiFI9Lf1XoTWzu7ODw4kqAx/eUvHtwXmY6JibQUQf3wVx/gk48+Qm/YEsESkgwIIksGnsVUo+9YrBTh8LmlmB6LuTGYwswL+jZOFpdm0cxkGhF/EDtbuxIcSEbHJPNEDq2uEdwRPyZmJrC8egFXrl2TYpxyPvEHpcbDv/yzf4FnD7+Ca+AQMJtFPQmw0sYZwo1hoAbJ0ua5r1XH3uGBgJOSiWgB0JyjZPDSd+Za5ZoUST2XV/St+V3aFp5XqKv/7MlzyThjZhYBVZ49eD9Kdwgo4fVifCKNu6/dE/kQAusMIrVbBtTiHkK7WClWcP+zz1Ev1WX9kvDC+ZfP5uBgsel0AqE4yTJeqVPQZeqeaFIHxYYKUFytIhwy2ticbDwPUIN/89kaXI6hMOGdTpcwjMmEZvCVxcmvXLmGt956RyQWOc7MMtnZ25V2cg8h0O5zesUOdFgrKBoSVjbnC31L6tlzD+bcZp9xH3j05DG2treFTR8ei+Lf+Hf+Id7/nfck+PLw/gOzb1tnvMO9Q7FT7AP2B7NeGHiiD04/n2OYjCVkrcRiY0inZoCBC93WCMtLF7C0sCzZF1999RCHB3twuYfw+XnW4WYxQLGWQ6Vbwcg7xMDVwdDbwcjfg9M3gDvgRCBmCp92u4aVLOcnj1d0rfVsJViDtU7tQDAZ8oplEINgQI1/K2Nc8AdiCA5z5pM5yPOtwwDElI7msysVU9xdGbaKaeiZUwFhxTPoGytOwnHg53rWl3O4yzC5+Uz6JiQkyTnZIjzxGgWCFFgXX9Ni+2o2Mq8XkKdr5iufoyCaAqH8HtupZ2bFUfg+ukexvfyekqL0LKt4Dc/9yrRVeRPFVXg/O9is4JWC4douBcM4fnagT4E/xZnsAJd+V8dUgTUFsRQ0UyzKHlRQgF1xJh0bO3DGZ8k4tUxNLSUpat8oDsT/S6DDImXpmV+xIHuNMu13BX2lbZYGuWJd2paz/rVqQ9kxMe0PXqNzSIIXVla+YjD8vfq3GoCxzx8ForU99iABv2sPOCgYq4DpGQhuAZJn89sKdmgfU9+fz1YsjXNE8SVdMxok0L5VLI0MaBJEFKTXNskaY+FX0cg2oC6foaCuMqD5ftyLtC06v+3vwmezPdpGvQe/Ywd87QEG/bfiojpv+Dd/1B4ouGsHWnUOKGirILw+V7E67RMNOihGpfOOv9fAk64FPlvXtL4PMxh0Teg9+D0lwWpf6Gf8v9osM6e+xmLt60PnDD/TftB1omtRMVg+V4Mg+v6Kmyq2p3NRwXa1BY7/8b/6j0d6Yz5UjZ1+gTeyR1g06qSaU2TmcoMlw5afqcSDbAyW3q5GLnQC6oDxBZRdSueBmyxfhp+pYWP0Wo0iO0OlD3idahurUdMBsHeQLmI+Wwun6cDqhOLioQHm58qs1XurDIIOvILdOjBspx5cFFzUjY/OkqRcMj2UoFEyaTkfBqTnhhcOBE1Kj9VfZ1FKK5rC7wqAOTCTiqm1om8cMpIYaoDYfo4DD4rsv0g4dpZCxM+pWaYAs30S8FoequjEsb0KwJItoaxdMWo9i4UAVtWOSn9RO1CixLKBmyKJCtrycz6P7yeOtKUrTCeQ40QJBPYBD8oaVWYfK2DOd1QDYTdgf8/JYPE+8SNMdIjtMgX5zKFFIi8s+GSx6/kcjocC4mKAqVHWNqArf6/jal/AqhtOh08dITX4CsxqUIPvxGdQy1U3WDVoapAFvPd4LN2wprRHI4S67tQh4trjZ/w91xbfSyVd+J6i8VmvIxo1Ugt8Z10jMt5dozdG0M+03QSFzt7DaaL3/MN+JHhIpgj7g9ew2BX7hf3KuUVgi9eqNpZrZBgY1Hfl4ZsSHR53EKMB2a1ueIZROAcxrCzcxmz6InpNNyp5FhTrwUFntdOyovtGc5qBF7IL2i2muXXQqJdwnNlHIXsqcj9BXwAXVy4J65Zps4zAUuOWgOPhyS7qjRKOsweoVAtIRCMIh4x2aPYkJ20mAM1iQjwAXLx6HX/0D/4UvZFD0sMJxA6HXXEauM6ODw+FORbi+ydS0r/qiDBlnNXG9w+2BYAmA7DabApwMjEzK3/IstmiFmK9jquXr2B5bkH0nAlKUM+9SeDcC9HtPD7OyAGbxaGoF0t2KMHnne09YTrOz0yLDMfm48e4c/0mLl84L+wEHkq2d3YEBB15CbgGhfk5OTeD5HhKAHDOR/fIJXIXPPh26m0BZAa9DjrtBnb3NlFtVjAzO4toPIL+sINStYwBuhgbS2ByMi1spXw+BwbMHDwiW2mh55bOC4OLUhFkNzKwVK3ywOKWucpgSSo9jka9aQqfeYKSHcFiPj4vmawXMTdDvc4gqrUSdrbWUKoWDXjtc8EbDIAav0OnB73+EI6RC35fWL4f8oYxHkljbnpODuy1ehnVahHHmQNksvtgRzf7dYzPjuPd776D26+uCCuuVB9J0Z3ccQ7bX+5gb/0QnfYA83PnsLJ8CTNT88IsZ2E03pfA3rOnX2E8FZfCkWTH+H0eOF0euHwBTE7NSUr33OICDg/3JTW5WCnAF/JhfC6NxeVFTM1QcsCDYrGGtefr2NzclkKc46G0MMLOnbsgoAjXdCGXlTVFsJUH8ePTI7R7Dbg8DrR6NUzPTopkAvuYOrnVSg17+8fSv+HoGCbHJ0UjmLqXEvCkHnW9ipfu3cb1WwQJYljf3JHid5VMFYdbh5KaHnS7cePSFSnOV8kVkGDqMINP0QhKtaoA0K++8zZuv/ayBAbI+kuOBeEPAMMOkD0uY2+TesYVrD1dx/7urqTaM42W6bSxdAzf/t63cf3OdUTHfDLHmUkubPTOEIXDEkonNRxuH+No/xT7+4eisz23MAtf2Its+QQDZw+rl5dx7+U7OH9xTFKG6w0C0B00K02Z10e7x2Kn3E5jZ1l8rNNqoJjPwe0coligpMGpBEvm52dF7oC6q276L+Uqjk5zCIYioqUbTcQFwJF9B0ORyhA9yW4Lxfwp1tYeIF84QalQlOsioShoqKgl6nL7cfWFW7j6wk243F7RcGawjmPB1N/c6QlqxSIefPqpMDrIfPbyQNIzgXxqqE5PzeKll17Cq6+/gWgihnazI8AC1zWzKDxdoHCSx//253+G3a1NLMzPSsYDNdsJFCgLT/QpR0ORaHntjdexuLgsACltwbMnT7C9vYnDzKHYikDQK8Uur169LOua+wIzGlT7V7Q/vX4MpSgOZN4zuCdFORcWcOnKRWFB0m4R/OH71GsVKaipWu3UQyUb1gGja0q2JrV+2UcXL1/E1Zs3hMVLIIfsaGF8+3zC4Cxkc/irH/1Y2HlejwdTU0Zbnb4Ai+5OzU3jxs0XsLC0iGgyIYWSy6WqBOIIPlLXt1mtSVFGFsLkuxLs5l5KcJ1FHtk22i5qu4q+s9MUDRz0jZQYNZMf3P9CivRxbqysrKDaqEuqPK8jC5Ls8xeuXhdpidULKxibmgK8HgxqRsf22bPn2N05FFBrafUCLl69ithYCk6vRwJJZMozAMwCXgc7uwKaM2Pt9PgUa883xLdpd2oSYKKdJBD21nfeFRCWGazU1WVWwub6On71wS+EQR4JRRAJhZA9ORXAjACT0+sW1vnv/+APcf3mdYRjMdG+5+8IQLOgIucY7TuDzHx/ZhmwfxqtNvKVAgKxCJZWlgSAZuCSfkvQF0SzXMfJ3hGePPgKDz69j6n0hACU+7t7UvyMMhmRWOSMuPLC7RcEgJ6YGBemuejy9no4ODzGzs6OaE/Tv6EPxD5fmlsWm3l8eiIyLhcurUhAieueWTEMwpDtns+eiC/z1eOH0qeUimFfbm/uYHtrRzT/+T63b93Fq6++CufInF9YgJNzlkzh7YMdWSMurwvfeuctvPI7b6KYq+KTLz9Dk0FDj0N0gVmUcnwqLf0Uibiws3Eski9eOHFudkkykNqVOrxOL9afbooE00v37uLC6qUzkoScSbxuNHg2sHRfae/HU2mRDHn46KkE57q9AT786FfoMMslEZcCwadZyuU8FBkIioPQDk6Mp6TfOSe5LxMYJZubRXTvvf4yJiem5QzHPyeZDD7+xa/wt3/9U6ST46JhTbCcQRnuNzz0y6Ez5EN8KoXZc/OiM7x66RKC6RTgBnqFugQ5nn/5BP/in/85vCM3gl4/+q0eRj3WejDpxpTcYPG8eCKBpeVFARefra9he3dLMhoIqvZHQwPixqICJLJ46Q9/+EMjDdAzmuT0ValnTXtH+/D86ZrYZJIW6PdRgkTIHFJozTBSSc5gppWQilymmBQLvRpmmVtqOtBuUBOZxe5ikZiMGTMYaMu6wy5GjoH0I/XEKfslIIFzhOXlRfy7//jfl77ifGUhQQHsXB44IgEU9jL4q7/4S3z56acS2IxH4lILpZgrwQmCtEGZ43/yxz8UbWy+w97BvvSNnN8oJ1UpiS2j1A19UEpysK94tkqmzFmTKdb03flD/Xf+lCsVuVdyYgy/9Xvvy3obtLvY291FvWRsFzM4OEe2tnak3fTN2Z6Tk6ypaSJFwnzCdPc4/UjGUrh44SqC7igKuQoivihSiXHZDwgg9wdtDBxdqdGSzWZQb1dQ61bQctTgj3tRbZVQrGfhCg4Bbx9Ddx+RKJnSlB80xRUVB1AAiH66glkKIOq5jIC8giD0gThvzFnK9IGCR8QHmYnI76lWK7N1GSRTEhxrSyiIq+dxrm0FzBS0k/taYDX7TMFDbZMEJvwG2zDymy2pDaQANN9P5QJUZlRJbLyfnhHtICYBaMUMFBzX871iFnyunvEUeD0DuXkWJxBuEYoUGFecg5ljJsPYSJjqGOg5VXEexXZ4fwWgtZ/5PfE/bMQ/ZUXqecp+BtX34bhxTLStClArXsXvSmaEBSabwJEBw+xAmJ5tFXfS/hP8iQWfLckGba8+X9nn2g5ZQzbWtYCuA0My0/bzGdoG3oc4imZB63N5P1UNYGaAfZy+CQIq+K0MVp1LCsoqXqVYm/Yrr9czvo6/rhGdu8pSVcCb/WHvY+lDC/jWPtTf6/xgQFPbovgJ28Tns00Knur3FWiX73OdES9pG+Kc4neCl4wMWYEAtB1X414shD1LdoYAtoKciuvx+8oQ5jtyf+BnxHEUG+Q9uP4UT1IQW8fPBKvM+Unvq/ND+1gDLroW7PNe+1SBXMXA+Dydnwry8xoNAGlfKsaic5HP1jUmAVQraKRFCPk7vjN/VImC/5Y5aEm46lrR2nTmvYwc3DeBYl1j+kydGzqO9n7UPrSvP8UmdR3abbf2q+z///S/+A9H2oHCnLUiCmo07ACYAIdKfWehgXhcpCGUBUxjyU5QuQD7fTUSwE7hg9kIXbgcODb0DHy1ADF+RgOoOkL8rjKl2U45uFjsUe0YncQaDdEB1Q5hm0SrydLaFJaoBWazHQre6Yak4LF2uA6MLmoCqjSu/KOAo76PAHMu15n4uYL2vJaHHV7HQ6f2mbTJ0hmsWWA8n8M2tztmsTD9nc9RY85FzP9roUDel21mxJ0TjZ/zeWTM8N1kE7TkP/hvZbdqgUQdf6bbsX1aoVTlJjQwQL1TMv7Y/4zQa+SGTGgpwmMV/WPqINtKJ0QWWsDoGYsz5vEIAK3MbF6nen8ahLBvnPy3grc6nmQaax/puwkLumxAfqZ3KCiuQLBE6Hqm8GW9aVIFNEhiN1x0emkY2D46YLyfBko0PYNOmY6znQGt76F9pM4Br9Vn8P5M19ZNRTXH2E6ONQ2msESs9tGAqAwI31EcK0ubmwWJ9Du6/sRBGpjCEZ22CRYQONCqrLyO46wbuUTEHKbwGNP2xGjWjdPB//P9mPpp3/QdJoNIfsSQeX1wu4hIBTDsB6TwoGMQxfLsC0gEZ5AMzyKXqaLTHMnhoV4ryfeCAQLoCfiD3LD7qFSZvljGzs4aMse72N/dEd24y6uX8Z13v400D2IMfpD10qyi12/h6HQfW9vP0ejU4HUzHaqHcChgJEsOjgVAp81Kjo2JdEcwFMX3fvdPkCFzM5eVaODC4pwwXKlbx3tvrT0XDVU6qZzzZHyxH2bmDGjKlHWCUdl8EXA7ceflVwTUIGgXCkdweHgsTEY60AQhXr57V1I5GXnv9dsiF0GQkYBZscwAUhHhSBSxBIE7FhGryLVkUbOgEiUD3nz1NQEKufQYBDo8Pcan9+/L32SBEVCbmZ9DYowZFyPR1w4HI8JmSsXH0ChXcXJ8gtQYWb5FPHn6ENnsKSaHIiIAACAASURBVGrNMoajHlqdOgrFE2H1pCdSUrCJoBsPJCzuw3nTYMqqx4fbN24LYH50fCCABVOCCeAQhOF8ZOrr9PSszCGmkbpcbgn68BB44/pLWL1wC9FgTNjL3S7HkNrGLFTWQ98xFBvD9GoHpWACQcxOzgtjkpqN0RA1HqdFxsbp4GGkhUatjMzJAVo9vsMptnbWpJjN6rUVfPu730E8FUe2lEehXMDWsx3sPj1Ap0bweRm3b97F7NQCAl4/KqU69ne2cXS4j1aT8wkoFXNo1qvCPiLriPPIF43j9ot38fLLLyORoIQRsL27jZ2DLTQ6LZTrRQElyC7jumLGw8HeIZ4/XxcG9OUL15EemxItWf6e0hpkyHd7TRQKBH32kc0dy4GNGs5TsxPwBcmy7AtbPHtakGBjuztApVzD4sIF0V9kajrlGMi8J9h1enIsAPj80gxYj/T4+FCYTRF3DM1KQ+QGWMf0+pWrUkCN6dMsMax7OtnE2WIBqblZnL98UeRdnAE3fEHaqSDi4aTo2Z8eZjCk3m6phs8//dSk1rmASrOM2cUZzC7NYXw6hfHpCUzOTqE56iAUpAY4cLyfhavrwcFuBrVKC/lcUfSAybSbnEvDF/XipHiIucVJvPPeW5iaCcIdAjptoF5lYdMCskc5fPXwMSr5igTdZmdmZN5mDg/g9pAtBQl6TaXTmFuck/nAFGoGhmZm5qQ43/7ekRTPpbQJU9c5dwlOUWe82axbB8YuDg63Uaqdwh/yYnlxwRSoHIywvraJp0+fo1SuS1G0ey+/jka7I7q6tLEct3q1In9XSnlhgrJY39zMjMg0kF3HwBefS/kF3ve9976HODOo4IBTMnocGDS7GFbaKJ0U8IsPfo5f/OIDXL1ySe6xsbkuACb3OvHDYArOvff97+O9731X3kEKW41covG7f7CLD3/xd6LzG4sEce/ePUxOpXF6mjFgeKsphwXuHedXLgg7j9qftOG7e3uG/et1IZKMi146+4vOLRFqgoAs/EfQkwAGfRTaX7I9/YGw7GM8UFSrZTnQETy+c/eOBNAYiKKuarPVERCYP5mjI5HPoF0lYE0WLbXQ6ecQHGLRTwKklCyZW5iXfYDBGa4DacPRichSMND67rvvyp6ggAEzE2i/aHeoP03w2c9ixt2ugNPCOrR0OR8/+kqCDgz+cu6wT9ttk3XGzKoH9+9LMODm9RsSGKCvyFoJtIun+VPs7R2gcFpErlhCanwCsbEx0TFOpMZwfJKVPaiQzUogglrQPJRNpydFrqLAACL9pWpBAGgWUCToee/1V7FycUXS8AUsGTlwsLeDzz/9TAIWtN9k0144d16Y69x7f/XJRwJozS4tSHFAyv+QkU4/jgSQZCKBjafrqBRLmJ6ekaKO58+toFyrYm1jHblyHl0M8f3f/z4mVqZl/cseUa5j/fFzPP7iIfY2dsTO3L31khS0oz363/+PfynBNgboJMjucYtmLdmaly6tiqwDP6MvmDk+Fdbm0VFG5jQDA7S5/e5Q1nehWMTWzjYWzy3KuLEgnNjbclnqFwiglsuKnBSZ1tduXJf9kEV4WcyWBI3l8+fw5hvvSJFC1Vll9hH3pnqzJnIGxXIRnz74TMC+f/Kf/EeYuDSFdmskgCQ/i48lEKE8UcQrmQoH+8f4Vz/6MVLRuAC544lxzE1R93yE/EkOp8c57G4dSNHH5fMXZI5Qe5sSDywo12TR31JJ5qcwNX1BROMJlIpVHJ6QhevBzu6+FIENhYJ4+ughItEAWrUaNjfXRbrM43ALwUQJGgJEuFwSqFm6fB6vvvUGZs+fFw10ybAg/pap4Z//z/8LvvjkC8mEaddaIqdASRH6nCQyzCzNITU7jilK9rzzNpIzMyKYP6g3cXyYkUyFzO4RfvaTv0ar3EAsEIbf5ZPgLqvg0lfoDXvCwKZ/eev2TQk25ktF3P/yC3zx4IGcFyhTwDVDv4b+TiAUwp/+6Z/i9uuvEVVFnfrXuZyAFZQro0QPbcP68zXxVbkuabdox/ju9B1URpB7nAJChhFogTAjh/QzpcPoR6dTE2KHKU3C+/B5vEehkhcpHAKcg5E57I/cZCZ28Id//AN87/33JSDJc5GLQF7DnOOYtfTVgy/xsx//fzjeO5ICp8xKyZ3mxOfj7xmYIgOavgPbzTPh+tamADb9wUACQ5SEYt8RSN8/2jfFRH0sUB+V8TbnNyPnJMCtzyusW9pNnn0WuD/duyc2gb4CC2RT553vSKk6+jpkXEs2Ec9xPXNeYjYJg4/xSBJhfxxBbwg3r76IxclzyGeK6NUp2eKTtjPNO5wIwx/xod6twhNwIhwLotjMoeWuot4vY2t3HQ8efwpvzI3uoI5Or4HkmBl3H7Nced4k0Dg05zlh9rl4vuH5z2Qw8xxFn5TjRdkWaWfDBCDYfgXIFHDh/sR1wd9zDjDTT89TcmYcdKVPeH7yUP7DBjrrWZ/tswPA3MeUyKefKwgnQJrfBG+MD92Q85mS8L4JXvL3erZUTIFnHiVQCeA06J9lVSvWoQC0YiJ2MIn7px3kVMkQfkcxFf6efcL2k3GuZ359tr6zXa5V+5S/E2DJynDXMyrXCvdnxWz0cwWFFWBTIFXOdqxRFQqdgcnaJn2WnqUVnLWDY3ZATnEoxXAUOJRr3Ea+VIF3bYfgGlagQueHHaTjGLK/6K8oHmMH5bWNZPna54ECsEqaJACtGIcCktpOva+SQNl3doyM/+Y1+iztO72PjiPbZdaGAYRV+kFxGH13O9ai+BazBOygsZL9dF6ylxRclGLY0egZ4dAO4mq/atvk/7STFuagz1Ngm+tdMLz+12oFvEaDSsx6YH/Qb9EfxUnYNjsYrHgIn83vKKYpdsSSZLXPV8WCNPCie68Gu3QeSL/IhmkCPBp44Hic7deWzeD/FTfRNaAYpbZbJWc1UKAkSPu8soO3YhNg2OE6D3gPtXt6f7UdvJ89K4PtUFuq72CfixoY4XUKROt6ZV9qu/jeeq1maNj7k//WZ5/NKwsvOgOgBXyyAEk2mA0TjSEr9UAjNrxOUttkIw/B4zYAq4LJyvJUxJyOnBoknbQKRnNAJQpoofs6APwuB4uNppacGnA1ShpF0IkihsD6Du+lC80O1OrC4d8KSKoMB9tFB4VtV+BdDYw94qcgmw6CDqxxXL7WTtHOty86XVj8Dt9NZQyYkqOTRkDlgKmOxYIrOqkUgJbx8ZjBPjMqzH+2RR313nRUCVLqexMw4nc4fmwfNwP+aGEDHgp5LdsiTGuny0hNBL6W6VA9Mxk/Vid1QA5nuuBMMMCkwjWbJu2BDqvZcE1qBuUVRP9tNJLrCCpq+zkG/EyrDNs3AZ1DCkBrEINyCvzRSCDbJu/EolN0WgNGQ0s3S138BHnESPRNqib7hu+u6QnsAx4kObbCKJdK3GZd8HtqUNTwKIteo+gcB2HCD8y1Ol5qXHi9MKWbZpzFabKkb/QaU/36a4SXfaZ6zWyPRGBHIzH6lUpJriXIwPuwH9leMu7oTBKENG00MipqPMjrU1kZ9hdBFraLc4eHIQL5fCbZvzyocx7xfmyzOHRds3mbqBzT4/xwUWtg6AOGIQzaPjiHUSxOXUPEP4mofxLVYg/Nao9qghj0TPE6HgocDiMbYoxZD4NhB/t7mzjNHmJ3e10YHwxo3Lxxy2gBhsJSqIlgNXWUi1UWkDoUUBdDaqb3MTU5iXQ6hVIuLwdYrz8orAwB1HIleP0JDEYc17a8TypJrXQv2nKAb6GQOxUH12WlSmWYKtysIR6KS0o9Ux45T5rtrgAz7//u7wnYk7cCQQQFeVgp8E+hIEDTheVzoLbk/sEOsoUjORRQR8/p9GI4ckrwKDUxKYcfsQ0M+rXaePTgS8QjUbz75ls4v7wkICSLHR2fHmNrdwc7+3uoNhsgY9hDLUmPW1K2aQvGkynEYzFMpSaxMGdSbZneTR3rQjGLfP4Eu3sbyOUzwrzNFo7RatUQDASEjSbAWD6PUd/Yjl53KCAAU9RVC54He/YFgWimLXM+seI7x0olYKh1WCTgkp7EpYvXcfnCHYSCceQLp2g0KtjaW8f65jPRs3T5qaUcQ4Ta8T6/MOyZtk87wcKLY/E0el0ePLyIScr/AE2RRTlGrVbC/sEWTrPHRlYgFsT88oJo5pOpRGZrMVtCNd9FOBDHwtwylhbPYzwxBZfDJUxLHmb3dreQzx7Dw2j9sCvM0sODXVPwjuzw+XlMTE3j0sqqgFWVelWCEgIuNqs4LZ4KG1EqplPPr8Msj7opoNjoYGp8Dqurl6UvWUxsb3dbADMWWNvZ2cT6xlMZj96gjfF0EomxKLwM4o16Aqh02rTnLtF7btTb+Pa3v4vVlUsI+cNo1JpygCIQsLO5gXKFhVhZZ8mBcDiEVDKFoCuMQjYvxeGazYbMYdqTYiEnGpjUzme7CcYSlIqnxjA1Nyu6v26/G81eFR6/BwszlMWJY3/rCPlMDm44Ua82zMHX40StUcNLr9xFYjyGrb1t0cseEkf1OUUveSI5Cb/Tj0ggDueQz6MsCzUs3cgW2Zcl0YjsDFuYmEvi1p3rGJtIwRd0oFwZSJGrSqmGnfVdbK9todXowDlyyj7Fva1cIguC3DKm7blx48Y1rF69hNTcJILhgBTJo2TA4e4Rtte3MeyM5ABdLpZl/1pYIsuXuAnt8VAAKeq/h8cCuHPvFhbPzxut4h7Qbw6wubErIHSt0cbS0jmR5aBERbNh9PbJTqTcT7VVxcVLK5JSTikZrsks5Rk2t1DOFSQwwBTnN998U1jL1L9sUdKC+15nCF8X6NWa+OyzT/Dzn/8Uk+k0yNja2dmSdSiBYS91KCPCfH7ve+/LGFPft1WuiW1nwTzKW1TLJXzw859JG2kDWXyM8ziXz4stuXBxFecunMfSuXPCpA6GI2jlqhKkXN/ZwFHmWIIFBKq57xLgZeCNYO/h/r7oF3NO0a5xPSRS4wJAk21M0P3k6FBsPGs3XLt2VfZOFmXlmiWgq/twKV8UBi33qVh6DK+88rIECvrdtjyLYCBt1NLyAiIsUGZVVOe+tbO5I/1CPdNz55fxBgvhpVPod/rCoCWALUFeH4OMcwKWRlgEkwzLQkFYxCcsMsg9tdkS3e+52WlEYyQSmMLOnPfcw37z8a9xsHuAlQvnRH+VMlkcj96gJ2xp3sPj9ooPQN12SipMzc9JgbXM6QlKpSIyJ0c4PjyQFHkGKM4vLEk/cl625B4FkeopVMrwhvy4eedFrFxcFXYzf08WOm3Z2uOnAmRPpqdw5eIlCXjRV9jY3sBHv/4Ye/v7aPW7Ericm58XAJ4MVoKf9OFGXcorzWH1wqpIXlAaZmd3Fz/74G9xmD2RAn0/+Nf+AZauLAsDVraXxgjPvnyKzz/+FLV8BYuzc3j5xXsYm54Bui3c//xT/PjHfylMZRkT+h3pMQk8XLl2WWy0+F8EHjt9bG1u4ugwgwsXLsh6SI2nUStVJTDAIAUDISzGRgA6SJCt30exmBd/UoIHpaIUETx/aVWyfYadAWo5Fn47RqlC4M6Li6uXJWjBmhEE3+jz1OrM6HGiVClJQOT+Vw9wcHyApdVz+ON/81/HuUvn4fTwlYbwBpwCPJeyeZlLnAME9Rh8XpieRSIWQ5KAbrsr40j5pb29I5P5GQzK3sbsAWZuCTuu30WrWT+r5UIjw2yNVquLQrkOp9fPk7zo7FJ//8lXDxEMeGR/p4zZ6cmJ2CsSLuhX0q+Tsw6Lo6fHsHzlAhZXzomvx6ANC0ITlKWMU6tSxf/03/8P4jv1ml1kmA1mEVro603OTGJsJoWLVy/izr27wgLuD1k8sQrKNxAAzh6e4OnDJ/COXCIj5nUY1iBtc50ya4weYig61XfuvoQLF1fQbNXx8NEjfPSbj5DNZ8X20n9nkU0G9ikbwzF67bXXJHOIPiPZzgzUU3ec/b6zuSXa3YVySfwPAWmt2jz0maWYNeXIojGRW6CvYtiGRrKPBBrqjIciUczPLeLi5Ssy78j45fM4n2in6ecwa5AkAgZBCKqMXE7sH+yJXMvv/f7v49aLtwWApr0YDIaSScCMPBbwrGYZND2VZyaTY+g2aWdKYhPYT7TbE5OTZ0w8MmZpQ0i8YXDc0Tfrkmz041xGimrSJ43FSUDyS3Fa+p9SLyYWRiSWkMwl+qiVWh0nmRzOLa1gIpmCczhCrVwSnXqe0QRbkcKKdSk0y44iaCvnGQa94EW/50Cz0oF74MKdG3dxfuY8ark6OtWuEANEFnEihcm5aXjCLlTaVcQnorh26yo809QUIIbawMPH9/Hjv/lL7Ge2EIx6MAJZ0y0psuf3eSX4xnT/Xsec5VxOj+wxg1FPghh6Vtbx0+JkvFaykHvm/KMyknrWokQj9ygFf9lnPDfx/5wv7SblRghcec8wAgX+FPC04wFk2tsBaD5Hz1tsIyUP2QbFKwTct+QX9R0UIOPz9dx7BsxZNab0HO9lsWFLLlGBWN5bAXm9p2ISClYqLsD1otcoOKdnawEwmyZgouCmnlXPCGBWdrdiI9peXqftULxH72PPYrdfYwfwlOioQC3vbwf6te9VnlMBMMVGFH/i/GNb+KPgp5595ZztsGppWTImOlaK59Dn0PO+3ltxMmHFf41/ynMUPJYHEsD2mPWqGBY/s18X5Ny2so/1c3tb2Ub6FDputFHaZ3pPfVd7EEADARqA4b11DBVf0DmlgQXtJ/tYaoDCPm+UESzPt+Ya30GztsXHsRjQCrragU0FRkl2IymDmQw6PxUjpB8s/cHMXgtkZnvPgirK6reCHfZ+1/dTrIh99k2MUsfB4jSYgJalAGEHfJU9rHPgm+PIc609wKP9zntooEjXk65PfZbOEcXlFP/k//VdFcNUm6MAtD6TxCsFgHVeso1KkNS+4PXsB50/OvZK2NW26DjrOuD42de+zj3eT+cLv/NN9rniwNrPiqPye2ovhQn+3/3n/4EsITG2lti6Gml9uAK9Cuwqai4Gizqn1gsrus5FK8wn4Cz1Qg2XHaDmfVUSgR1CkIsOjgCulhY1tWD0uUrtV00llXVge9kBKt9gR+z5wmqgdeLrhNYoCdumMiMGPG3+PV0k3YzkMGc5KrKZUGOzWpX3tEf+dJJyYPhvTQlQsFIMu9XXTIOX9jlMJJUMQdkArY1GB7DXt0DukSVuPzQMYgVz2Y98lhT+swBqs9EZeQV+puxmPp8HTz6P2mMG2KzKOyg7mm0XCY2gqcTL9tKRZ2RfFyr7nE6hMOO7xlAwjYzPIgAtE3QwtArlGQmUs+rBfqNhralV+my+B9tmZ7IrI9gewNB+MQUp+nKAFYaz0/QBQRTD+DUOpbAKLQ1p9hsLlhEIIiCp81nngEYajUaz6Rf2haY4aASM78PDKv+vmyf7T/QvrQXPPpF0q45J9VNQXcBhK01GDRXfg//W99W2q7OgKUEcB7aFTjUZG8Y4ds8MhUY7JXNAdGlzaDZMNJkOLa9XA8Xx4fP4O64/OtMs0sK5QseWkUh+nz/sUzIMlA0vaSMjk8rCPmTwwSfpjQTGGZ33o9twYdQLYi59CRH/NALOJPodL2rFrik04OginUoJI7ZSrqNcNsWzCJI5nJRcIBPyBM+eP8Lh/q7MPzKyJFjjptY0A1Vt4yy7mSFRERDQCb6XE/Nzc3KgG3Ta4viXq1Vh5ZKx0mr30etTa4qHNdN/TI0X/UoYfSQIq8Vt0oUAYZnygEBmMYEWHpIpMUBQiKDM+9/7bWEp5goseMpiel2ZzwTyKelApjBZcVeuXEGjXsHm9hpK5SKcDg8mJmdx96VXMDe7JACcbpxcezxgkcX2wvXrePP1N4QtTtB8P7OPo8yhyHWc5gpg/XOCIX0Wx6Ab3+zIfJyYmBItUuoeLM4vIBw0xcwymQM0mlV0umQZUjs9JzImrDcUDPkEhCCTkswOpqs1qi1ZE4GAkSi4/cJNNDtNYfnwUJAt5IVtSECBczkSDBstVJdHQCemtB4eHwmDfHZmCVdXX4LbycKQlD3wodNvYfdgGz/96V+jSrBgdQWzcwtiW7heGVDRrI2Z6TkMBx4kx1KYnEjD6RqiXikLmJ3PZbC2/lRAbTKGeAhlWmrVCrzxHtVqA/HwOMaSUwKUT07OYmJsEsP+SNKQeRCrVooo5k/gdAwxGvJQVUcufyqHQwKKUwtzottNsI3rZ3t7C+WqKXJJZiAZjwRRefD3kAUF6lUGMexwbvGg25VCNpyjZNxUKkV5D36fhTSLpSz6/Y4wokejoayLSJzs+oAwojgX+4MRwrE4Av4wfuu972Fl5bIUaaQuceYgI+xJ6g2zPqrLRRCWckxBYXWhM5I193RzHafFLNJTk1i5dFGcyaP9Ayk8xxRfYUg5HBifnMDE1KSAJfA4UaidSqFKSuLMTM0ge1jA4d4BQr6IsH2Y4UFd7Ga3KaDS9ReuC2vpiwef4yBzjL5riGyxJEWfWPgr6IticnIaV6/cEMA1FI6KhnS5UUa5mUeplkPP3cG5lQWcu7BsNFMpR5EvCbN1Z2MPmf0M+t2RsGKZYUSAlW2g9AVlWkQP++WXcPPuTUyeY8E1SfzA8V4Du2vbeP7wCZxDN7qNtgCWtGvTc9TxDiI+FhOJmkq9jKGrj8XVBdx55UVEx4LoNoYCgNA21UoN0Uh/eP8r6YPr118Q+9kV/c4Snj1/Ihryqak03njnTdy8eQkuFk1rA9VyE/nMqdgMFrEjY5B632SfxuJxONwe1FnErlqDs9mFqzvAkydP8JOf/CthVHGMOeeVcUQHj/P/+7/zu3jrnXcRSBrGeaVAJnJN1gzBmka9hl9/9DFqlZIAwZzTIcoY1GoCyF6+elXYyUvnliWAxCB1t9oRWZ4n60+Fncd3IjOWbEBZE5E4ModHosUqOukjSGGtlfMXEE8k0XeawkksiJo9Jti6b6UEe7GxvQVf2C8gctdiwsxNzYpWKg/GLGQ4PjOF5QvL8DOTh8yTbhfPnjzG5598Kn0hhcoGQ7MHDAZYX9sQIJlA3vWr13D18kWkUmMCbFBnlntfhpkeLqcEGLm2uQ8SnKQPkT09BZnPBLsWF+ZFUmJ+dk7AKu6plRIZq1UBfp89fiLF0FjkijacoD5ZtF7qxXY70q/nls9jdn4B6YkpLJ5bFkmF7b1dEzQhSz5/gvWN57I+GORaWlhEwBswgXquG48DlWpZgo8HJ4civ8TMDPGV3A7ZYwk+rj1+LgWy7tx+ScBb7gm0/2trz3D/ywc4oq53vyvFD/l91Q0v5IqolEoYj4/he+99F5Rcos9Dm3F4dCTfpf7yxMwkXn37dcxfWMDk7Iz4RMXTAgqZLDYeryEZTeD1e6+JBAjZuWwffTBKZZVrFXz++eeiTUsJBhoqSqLQd6Evp8QAAunBYFjan56ZRe7gSDKGKMvB+UbtYPbxzZs3MTaWlD48zWZM1mS/L5q/HM8FBmBGQwmulY9yaFbqkmlxmi8gGArJs9nfnPv0iygrFQqxHkNRMmcePv4SH3/yaxzlTjG5vIBvffsdKWrI+7HQ6bDLYFhJSBABH+elSwrlMUDJgsScCwRAGWCLBWN48njNkC48Jn2c/kkyHpVCol6nC70e5QRMph/nrdPthdcXQqs3QKM9wFgqjVz2BD/60V+KrBalok6PM9jeWhd7JLFTi3xC34bvxKLIzMxJTI9jfHZCfEDamHg8KQA0gbJIIIgPfvqB2CCPg3U5DKmEezuzHyj5QhkHAtAMGrF4J+clgX4WuD3c20chk0O1UEHUH5L7uoZGOjHoD0nmB5m4DhekeB4LmJ5fvSCSOc/X1vDLj36J/YN9YUDzWhPwd6FJcg4c0k9k6xP0E6amkwXuTOFzrmMyqfl7XjeWNkWz9azLOUxd85ZI8ziNtjBrogTD5jxDuS+XG3MLi7h2/TpWLl0W/yUWHxO/L3t4LHUvPvn1b2R+cP5VWDOiWZNMoZPTDFr9DpYWl/Hbv/3bmJubF1+afhD9p/2dfexu78gaqRUr4pPTp2Ogn9khUqR44BBQmjZM9K2bDWkD1w77jQA4M7L4GUHlSqOKQrUsBUnDsQhczLZwQJjwvH8wEkQgFEYwGoKX/dQfoVHtodvoIej1wTNyoE8N7OFQst6YidDotFGlHJ5riPR0WgIFJis0AK87IN9/dP8xdta2kYqkMBZgtWUHgi5WOiZ7GEhPppGem4I34kWxVQaPBhevXMTMyhQicx4gDPTqDXz28Df4i7/6v9HqVtDt19DvNZGIhUSmh0BXgIzHvpFjoUa2hwCgeyD+hJ7tz8BSl2EiK1GI/jF/x0AL+0+zTTknBfxyGBKQgtTsN+4XHE85H45MoTSv19xXgRoFhuif8v60+3a2oGINvIcwsV1fS4eKf981Ept2oNnOZKWNVnKgnYmssg4hv5EP1XmtABPnMD+nD67nVQW2lLgkoJEFkGs7FbSTszTlERomW9wOZOn78ztKvlNQSTEPO1jL59OOa20h9r3W49LzrmIx9nO/glb2c7AddJUzoIUzKVCn4K2epcXWWQCmgmYKVvNz2gx9P7ZB+1E/U9a7kNUsohXfUdskhZwttrc+W8E8+T+MDjd/FEzX87zgTnTKbaD0GQBrfWbHm+wkNTuOZn93HT+2j9+VgHi9fiY3oRgG30FxNO0r+5idjbfVDj5bCZcaHJD59A2Nc53LslNZmfEKGuv9FUQlFkTJTYLAOm8U4OS65A8JNBp4UJxFMBSLmU2czD6+vEZxHO1vPo9jp2tG2yZ21LIdeq0GHuR3lnyFtl/7WQMZMhfx9xn/Z8CwxaDn+tX1ot9XHNEO6ivWqgRVHR/7fLYHvrRNLBqg9sYeZFC8VbFbxQAVXNc5aifrKo6p48z30/7QOat9Zx9bPl+xLJ3naofZrwreK/alQTnBI/+b//Qfj5TZSUeND9IiaboI7ci9vjhvJo0filMS8QAAIABJREFUGnq/GiP+rRNAQThFx/WldQB14Slwrc/VARKAy/F1ZIKDqdfq8+jM8HmcYNp+Zbkq+KtGStmV2klst0bFFUDUjlTQmJ3EHxpNjUjqZsf2KStYjZAaSPvkV8P/zUGRwekaDSNYxWt6PaP1pOm6yiynnp8Yzr75mwVBFLTn3+wbtpGGnn8UvCIgzLZpKhr7i++kQHutZgqFUc9Wx143LLaPALRWnabTzBRknYwCovtMARAWczWbndmgu12TKkQNNtpnOUgwYi0aSYY9z3GhTqUdWNYgg4KtCtrr5OX/dSPh/QkkCsjbMOND55X3pqOh4yRp5G6TpsB349+tlknN6vbNxqCpVwri8xnCcrICIewznQtqUNjHGvTgv6U9ljSNsvJ5b0kB6bTPHA1d1LrBagBE76EOAv9vT/vS9UEmKu9BAJqAspFPaZzpCEmql6U/Tk04jnWL2qHiYH2dAibj5zBBEq4F3o8RWzJI+B3eg4xd+b6lnc3vq8Hhd1iEUPqRxRYpjRCkljYZ7l4BB5vVEdo1F5LheSQj8wg4x+BzxVEtdhGLRDAWCyGZCEtqfLk4NAA0QXGnAyMHGadF1Op5bG2u4eBwS/RsCQjzwEbjyw1c1pybEg2GgcZq4YycsjAiwV4yeAPU7eTBIJcXxlu705O+c7lZCNE4CdTnk+CTh5sKm2GKuYTCJgWFz2WVb7Yxny/IAdcXCghDq0mQLhbDq6++iXhiTAI71AjmfZnSTdtEX4OM0JOTjLALCfJmTg5FZ7XRbmMqvYjf/70/xPLyCnzeoDALORYc7+xJBpvrG6Jdubp60Sqk2EatWRG2XDafYyIiFpaW5dDEZ5N1Y4I5Jv2WjHHqIzKrhPOK7A5Kt5BhS9btCD1hDBOoWz43j5WVC8KGfPDgCwFdCFqzgBDX6OzUrNggMnd5LzrSgWAYh8cZc3iyWMR+r9Fdd8EpByWm8pNRKUDA/AWsLF2XQobtbgMuH+1GU1hPP/qrv5Q5/gd/9AM5xPEe7DuZ6ww4jIaYmp7BwsI5BMNRBMnGbdbl4JfLZZA9zQi4QhYgC/GQtUebQOYZ20AGswQRRm6EQ3GRdFmYP4dpFjvsDYQRms+dotduo1Ytiha0Y9QXBjTnHtk4PPikZyaEMSh7nteNR48eiZ44iyfxQEq2MsFnHu6p68jq8bFI0hygnEyBMuuTbHvKbRCAT45RY9+D7f1NKcjIecIAExnMtCUs1DWWMvaNRdTIEPX5g7iwehEXL1/DRHpKUsozh8fY39jF4e6egITjyQQigYAAyvwhuz3sC6LT7WPn6AC5WhmTc/OSxk+whHOFUhzH+4fyfY4Bi9zNzs8IUDV0DIUFTL3OXoeA4xRGZAB3B0glx6UAKKmQMm7lotioi5dXce78khTdzFdKiMSjwuTOZfPCNsPAIUXZbly/hZWViwI6EKBo9dqSvntaOsJp4Ri+kAtj42PweljEh6n2ZKYf4+TgRBjD8zMLssb8Hr/oo1LOhIzGbIHzIysa2ivXLmFieVaYYSyGR91r6mGvffUMjv4IFRYlPcpKsU5f0I+ejHcKHr9Txik6HsPKtRUsry5bWT4tU7yO7LYONROb+PyTB8IGvHL58hmziu3Y3d0W1tob33kHL7/+GpbPT4rNYYpxvUoAu4xuo4VStiDMVYKutEHReFIAslanI1kVaLTQbTawsbGBX330ocylaIIg/qTsV7SH+UJBbPvly1dx69Zt0cEnSErbQKCahaJoZyjDwcJ6lP1gOnIiHhfAQfdi2jnq7t64eRPpqRn0G010a10JVJB9d5LPCQjKInrMMpB9Ei7USjUBwKi5SzDu0qXLAmQS7EuMp420UzYnINrxwT4ODvdRYpp7IQtfOCjF3JqdrhRFm0nPYHpiUsaLjMv584sSBBz1uuIDcH1SboGa1gTCOp2eFDeMRKLim4gWJes+NJs4v3wO5xcXJFOGc5aZEodHGRydHKHR7YoefjQ5JpIeAwbyRwNhzbIg7tzkLF59+Z4ET6mpXGs0UKs2hDlLEJr56ZQ2qZYqkr5NLeVsjnb6VKRK6LdwwM9dWMHde6/IemNWxz7rDuSy4kuQrUt/hrIRHFfaL9pdsmm5DzMY5ve5haG7vr0lchhkcXM+cy+ivWfGDLVxP/7lxwI2vPn6t4T1zT1lfWND9rB2tyX6sJTtYDFbsoPp8zXqdWQOM1h7uiYFO9/7znexODePnZ09CfgT2F/b2IDL58G5yyuYmpuCPx5EaiJt5GOKFSl+SxuUjCRw9/aLKOTyUlvBHIh6SCQjovHK4AXZm5yn/ojJOGMdDQZRKUchvpXXhzt37uLWjRcEfN/b2wcT6CjLQD9nc3tDbCHlOyTYWS7Je+7t70h/vHjnDq6/fk/Y2aWTnEiEVLN5WVvUms5kT+VvBnmoCU19eE8ggOMDsu1rAugzkPV07Rn++qc/wc7hPvzJhOiMU1uZwHPQ74WHpbWHQyn898rde1IvgL4U9yDab6419jsB6EQ4gbW1DfFhyOpVICZGNjFZmy4je8h9j98dcM9ymoyU/tCBw2wJsURC9uYvPvtE9vZkPIyN9TV89ehL5E9PDIOResmWZJucl5pddAYdeKMBxFKmngCfvbxkpKA8DqdkE+xv7SGXzSIRSUjxYd6LPq+DRccpkeVzIZYgMcEjoCh/ROoCLvFfnN0RHEMHAm6f7LkD2vdoTPxEzm1mUZI84BgORDJnenpK3pdBzWfPnmHvcA+NtvHJ6OOVW2X4XQF4fKZApfr0DDZGQ2EB7Hmm4O8oDTa/sCDa0bRHrEWhjEm2ce3JMzz78jGqxTJ6nY6Av/QJ5Tjm8oie/JWr17By+QrSk1MGYHQbUI9ZEFwDH330kewrXJvMpOE83NrawP7hAYYOk/LN/T8sdS8CUvjVgEMeKcRKdjzPYNWKyVZg8XjRthg54XZS334aqURS1gHnCAOJ/D7t2M7OtpAyGNRiIdDUTFrGcmp2WvwDBrFZ/O/BF1/IOuD6DkRM0IBBr/HUpMiPbT/bFnmcEOUregMZJ54DWMSac7sz6iGUCOLmi7dwYeWcBHBdQRJMgEFliPufP8RvPvwNcoen6FZa6NV7CPtIPPCJD+D2++AJeuEN+9FiFtmwJQHd6fMzmL80hfR8EqFEAI1WDf/rn/8zHJ7soFrLweXuw+0awOmgBnTP7MMeU1iYU43gHuXVaL8VWNHzIZ0GBc3oJzF7S0lYCthwnBnIFDCPc9CSzJQ0cgtolnN0uyE2iL8nAK1AsIJtim/I7z1G0lCBI8UDFFdQIFvbQLurbZZzv/VHn6EMVradnymWoaCc32PkGhVo1+cp1qAAlAJ8dvBYfveN87SeBRUEJ/5iB+5MHxhZDgVE+W52jIjvrmCjtltxBwVG2a8i7WVJjeo9tZ36fnZCluJHCn7pOVrBcgV69YxvJxyeAZsWKVDbp0Xu7MCvziU75qBYlZ31KZgP7bHFrra3T+cGAU69nwKodsCahdf13myjAqj6jvxbwX17v/LfioPwe/pHcTneR0FHlXvhNYon8Dq1hYrHKRDNd1RwlJky+nzdIxSYlOus7Hu2R/tbx8PgDZYkjiXdq8EUeecRizQ6ZV9le/W+Yn8pNUeM0SJI6vtp3+m8pda7nRWsbdT+V0BY+4LzSdcI70+9fCWD6jrSdcZrdV58c16ezRGHCdRo23X9KJuZ+7x9ztixT9lPrIwJldvhOhCJWKt4qI4jv/dNHFb632ECIDqf7ePP79rxUjuAbp+D9n5Xu6Fzn33B79kxXG2TzncheFqMb16ra43fVUKsfdy1X2Vu/Lf/2T8Z8R+8geor8/8KgqkhkElhRf7UYAqw2TKp/najq4tDv6ON0g7Qiar3EceKxtAyDtr5dELpROsC5fc4OBoV5DOVqaEMbgUsdcIqsMyB5TM42QwIagy3bgxqWLWt+ns1jLy/6jxrP+iisbdP30MjZLyfXYZEFzb/Zh9z82QbVLuKGyXfk6mZ/FF2rlbXHVgpGIzY8h3JOOV9NHLC6xUopaPo8Zj0GXF43W5x7Onk84fp8JVKVSaYRk6Zuqh9JX3idp5pERtdvNqZQRXAdEggLyQOldxjaIwJASgZ725PnB++b2o8aRzVvqkqy0Mu2YY6DzQQwr4WULnVOmPAaCRF26kbNa/h7+IJVphvCFuXY8ANj+mTuoFxozFG6WtDyfcsVYwutm74/LfOZTUEht1rUrB4b20f201WKJ+hGld0kpXJr2PN65ShTqYo303HlmPN+6nmtf5ON3U+W40A78v34mHEjC1B43FpL9O5ea2AyJYDxHuSNSHGy5LK4Ljwe3wPXk9gXucvPw9HzDuSISJBiyBZ04Y5QuCNWsX6Xlx7ZEATsOPBl+NNLedIlIUmKR3hhmMYQCXfg3sYw3h8CRHPJBLRGbSbDqRiSSRjPgT9Jnu92QBadZKIuLGRcdpDrZpFrnCI52sPcZzZE5Yu2clkf4aCfgEjyAJvsziigP090bbjBkC2ETXkY7GIOIY8PJIxRUA6Eo1bmsUEjhOYnZ2XyrvVKtPSq8K0LpTyotMcCJkCnUzvDXjDAkCfZk6FNUXh3HCUbJ4ufIEgrl+/ZdLtHU4BiTmOGgVNxuOiJ0lAl2uWxb5GAyP10qh3EEuk8d33fgcT6RnpZ+rssXgXNS6Zss90YvZ5MjWOSq0m4xNLhmVubW7twOMP4NVX3sTVa9eFydPq8OBqNOE5NiwIynGltqQwA3tk4VXQH5hNmKncTC0li4wMbSnQxoJY5RI++tUvJX2emlME8+Qw4PPIYTKeTAgz2eMN4ChzinKlgXg0LuBfMj4mNoARazobZEiSjUJgcXXlCs4vXkEoEEK9WUe2cIJytQhKiJCRScbnO29/GxMTUZC4bMamIsym3ElG5uriwrIpVMKSib2OSNGwKNz+/i42Nzel78nEnJ2eFq1k2imRRclmZV3wev5MjE9iYX4Z0VBUZEtMtfeKANgcAzLqIsGQpEObwmPUC/RiYobBBgITOelTw6Q7Ra1RlQO5P+Q3mqYXr8Hj8qLfHgnju9fm6Q2izc1ADCVkPvn0Y2ROD5GeHkN6cgyZ7BGOjg7w/9P1nj2yLVl22ErvqjKrKst7d703z7t+M+x5ZI9rUoIACSIhiJ8EgV8EAYIg8IsECBAEfRKgHyIRI5LTM5zpHvY8f72/5W1mZaX3Vlgrct93+CAWcHGr0pwTJ2LHjoi11147mWLAgBXoz+VnpLWWooav80Vdaur7fLh3/32sXdhEKjUmgILp6id7Rzja3UerVsfU+AQiDEqUygJIkolRFZUiO3Dr4AC1bhs3338Pn3zxOebnZyVjcfB2W0y24719BVLIFpuZn8H8woIkOI5PD9XXZL0T5GMfL8wtKjWa/pIgLO372bOnKjrmihmNSbaF/S/md7er4kpBShz1uioAeO/ee7h89aqKQTGgJFZ5j8zjc+TKGXR61DNrIBJPiHk/MjIqTWsWdfv040/x5edfKj2Scgjc6LLvGo26UqVfvaE+8zlWNtcwsTAtJm0iHBXL6ewgg8OtfUlw1Co1VEp1sai5zh2fHmFqdhzJ8VH4Qz2MT49j4+oFbFxcUwYA/ePJyTHOznICYBrVBn77N79D9iQjsNNlERWky0lQnXrt9z7/GPc+eF82osOZDwL+yucF1EplhH0hFc7rtZzEF/smPUu2fxCtZgM1sjLPKOdxiux5Vr6dRUPJUiZLjWsv9e/dGpPAwuyCQFPOAQLbLhDrDkHMpDg6dZIplDGg5il9HkFjMioP9vaVUbWyuCRpoy5lrKodZZZUWzXJ/xxkjwQ4UNOWjE7KmPCQRrmB/Z09gbPU2L184TKmZmY0N/mTz2UVgCGrkHIe9O8EVHitRDKlDJXs8QkGzT7mJiaxNLMgCYmNS5uaC9ybETDLZKhD39L4Usas1ekKrGfqO2U36FcZHKAWNDV5A4O+5jTnfXfQVWp6B10VyJxdmUd0ZFS2lyVQyYJRkYSKAl5Y28S9O7fFVNXBpdPXgbpebaHVaKm/CPzGQjGMjyXFjmUhu5dvnkl+huA5tWxv3L6DGzduYXJyGt02A0rUyQ84X1YtCRQnCPf69SutJYuLS/jy8y+k8859VK/VwGnmGG93tlGr15XBsLq6rHnGz0cCYexubePf/uu/FPB5+9ZdBTEPD4+wtfVWfdhnpky3I5kVstyphcysFa47L588x5tXr1A4K2BzbVPgN/GxZq2OQDgs1jKLUFJHmDIc3UBXwDHtTqxUBPHoh4c42N7HRHIM+bNzJwMX9CNzcqQ1JDU2qoJzybGkWLDUoma7CCxTTkVs8HxB83N5cVn2uLO1JV+4sLQmxjZ9LYMgM/NzWN9cw8joKBrNurIIqAdMUJK2xnWNn+WzMbsnGU84FpxvgOxQaoZM6XgsIRmDuZlpZbwwUMu5ksmeap5sbW1JamFsehoVAnuUbws7Jq726t0eRhNxzSGulRxTgfq1CpodlwpLm66VKGfVFcueEg/GtEumRuEb9OW3+dwcu2KliiYDpyCLMomBL4izQlUFK5cW5tU+9hMLrZZYRPLkCM8eP0JrSDTgvtB0XrnGUUaItt7quaJGZP0vLa443fNQGAe7ezjY35ecBzMZuPekf+EPbY1BZ/rTZsfJ6zFAxXGjX2CwqV1vgJUkY8EowsODOmXGVPMlEEat6UBBsoc77aa+S6kDkW4CTsqDPo3tkmRdqymA183rlupCOBChI3kTyrMxCCA96HAIn33xOX7153+M6EhCQHdyjIX+eOZyhfp232zht7/5G2y9fI03r19rn8IisgIxwlHNfYL7K2trmJphEeGoQFUGYylHwkA7bYtri7JFRuMCu1lf4enrZ+TWIhFNaGwp8aSMXfYLyRq+oABx2gUDZNUSZY+iWjd4JiITnYA6s0Zc/RlH+GImEtdM+rsXr19id/stY+i4dOMaPvziE1y4cgETS+NiFaMJ5PZO8fjhA63dzFRb2ViXZjc159MT0yhlq3jz9A1ePXyGRqmCLqU/2l1QCz+WjCOVnkAoEcHC6iI++exjLF9cfqcTjvpAbOfMfhbf/f3XePP8lTJ/CGZ3RHgJYDw1ob6knfX80D6RxWrTs5OYnJ9CenkCF25uYmp2GuFEAH/9t/8axeopdnZfolA6RrvDwtVAl0HNYUYEC6HyR+ewAKUgf5JYsLPMu/N/wDFBDYwxpqFIUyQitRwewL2CSGMhvxv/QFBEKTsbG1GMMmlerMOdZ53MIm3RiqMZgGPnVQNrTFPagC3asxe0sc8ZWMn3DAA2cMgLHgXgMqx/DkAb9mJgkV2P/eJlUhJgNLDTm7Zv36Ov5fu8J9/nPzsL8zMGPBkT2tpvoCD/1jnZU7PLzrOSLhxmmxvoZ/1moJ3JT3hBMut/fsZwG37Pnovt4o8Bp/zfPqtgw/CzAvQ6zvdZHxhgaX978S/7nDfYYUxd3s/O7ja2uhZl24YZ6V4w1DCP/rCGlWFjsqEhe9kLqNt4mD0aec3612zIe28DO4XTmaLAEKuz+7BtXrDaS9JUe4fSoOwHA8cN7xPwqUJ2LhDotTkvgGljYTjfu2cfdKXhbAC0zV2bj/wc8QmzP7MpAZwWOPGA73ZdsxWbkz8H/r0ANM8GbJfZFH8XsW5YeNNrD/YcxoTndbiO8TNsm/WDAa8cR/Y7/3nb4rVlfkZksGExTa5PNs94zXdM+yHA7wVyhf+RFGdscBFTfyrEaf3mnZPeYJF91usz+R2zcxtPjoc9mwHcdm2tZUNSp80LAeNDfNMkaQ1nNb/Ma8vu/s//5b8f2AX+Y1rOXmdi4JNFORpDgMuAXxsMr0EamGtIuvc9ft4G1O5jkS3ei3pp9n1bRHjQ4yBx4JQuP0x/5EN6jdUcAgfRCt0Zk9kmLj/P+1tnewFiA5MtisNFX2k0SsVxxfS8jsEbCbVFz1itpi1sjtoiJaxSLCAw4oBfRqnldH0/LQwa9KEWd38YlXlXATjg2OcmEcE2mDN0usdOUoCgpYGxpgPH+zAF3PSR2c8sZMIJZJ+lJIFNEt6HLEN7bv5frBS1uDBNWePbdg6NgLocfautgzkjgY7By8XByT6wX7nhY7+yDQQseG9jutPo+ZptfC11R0DnkOnNQx/bOjPrUtNUGOT8XH3C5xQ4RR3lodQEAWjrI+nrDgL6DsfAijYaKGz2Y2NlmxYunOaoCErx+la0hhsKa5s2NENmiTGIDYC24AVf5zOwL8iisECCbZTYNzY/vex1fo/tZDo/gS8Cc2yX2aYB6tzwadL3zUk6R2l2zoOSpeXwXiEWkhodfceg77RcQMMcMpmVtqkiwE9GJ/8mq1TBkgBZ0COIRkfg90UwPjqHYr6DTjWMieQS0iPLmE1vIDBIIBELIkT9PTL/upKFRLPWVWErMmIIBZQqGTx/8QBPn3+HWj2PAdradPLgw/5KJyfgDzKANqBSMyqVhv6+fu2mJCLQdUA7mbxMyyRYwkWPxadevX6Jna23OiSSbdmqu4q57Mdmhzqch0N9v5rYz0wzJbOToFa5UFExo0AsKG08avZRP3FuYUngL/ubabMEfFmdnocGBmDOz8ma+Z1sjpITM1Pjsp1SsYZYNIn3P/wM8VgSxfMiyqUSyoU8mq0quqR6sXaNDyoi0x84hj6lFAig7x0ciBXywfuf4O5772N0ZAznhaKqqhujjhXlycrjgWljg4f0hEB5Mugo0eIkjaJiOa6urLlNWbeDcMSPYv4cb16/wFnmSLIUBGd5b6bWsz8JBLY7fZSrTfgDYawtb+LG1RtIJclqhaR2JHtTreAoe+zkB9Kz8PcZYQVqzYo0NqlfSICKQQ0Cwrdu3ZP2cz5XkF/kYSN3foa9vR3pYxIgT4zEpc0pJmO/owMx+539QyYc5Q+mp2ddcAxBgW8qAJY7RS53KBB6ND6KpSUWICSYVdMhk7ZPMJBcm43VNVcQlAGjutNkGx0dQSLhF0uZrMBQxAU1yQyrtZsqFEQhFGrdrq9dBAYB1CtN9NpMbWyLZbsxTzBvBuFoAI+ePcSzV4/gDw8wPj2GdreJZy8fq6AW+5p2WamWBdjTF/BeTNMmoEIw5Nrt27h19w7CcbKt4njw4IFS72ulCpKRBFYXV5GIRKVPWi27gjCUHglFI9g7OUE/GMQHn36K67fvyI8Q+DzcOUC7UUf1vCBmlwJfLE45OyU9f/YzgyMEoOknpmfnVaTs0qUrApkJjBIQIJvt+ctnuqcFjdn+zdV13evFq+diYhIImpicxMeffIFbt+6IHXaaORN7lBrVpWoBnX4LPbS0rjAVm2nWnAMMqNardfzyH3yFjz66i3LRFcGjr2YxPTL7yUp7s/UaB0eHYmFNL8zJpsg2JojE4om1Yh0RfwRBXwSz07ND4KiGt9uvMZ4mcBhEsXSG9qCFCRbpvLiuZ2LwmPfRPApSqqiF77/5Dluvt5Em0EdWbOYEU1OTSE9PIF8uYePmVXz42efyVbEEdc6pnV2R7mpm/0gM0kq+yJO7WM2jY+NIcOwJ7kUDqNcKOMtntQZxTASEJEcxOprQOkegkGPw9vWODlsxFg5kOmmzo4BSr9tSASsC//V2S0GFuwxCfPIJxmbGgRAwqHYl48JABBmR1WIJ4yNJ9VenQU3zsrTo+0E/YuMjYs4trCwLUBKXZeBHKV/E44dPVJxsY/0C1ldX9Txcj8lQpx86ONgXyE//EErEcOv9O5hfXpGGNcG6w90DHL3eQavcwMLYNOZnZ3H58kWlljModJw5kT0yG+QkdyqZmGhiRDry/Z5PIDjBEWqiP/j+R/SabUwmU8ryYhFB+g2m3tfadQRiMWxcuYDNy1fw+MUTyalMpycwT6C42cLESFJSRuPJUQHgDLywwGIumxeIRPCuWihhfnZBARCyJcuVgp6PaxcD1YFIWEXANi5cwsWNC0o6ZbFggiAq1FgrIV/K4yRzjB8e/qi9xMLCorRyKWFAe25JxqKAcqWigrFXFDhc1mcL5+foNjoa/wc/PFRAbnpqVlIU5+eUrjhT4JdALxmWHDOOO9+nvy7m83j2+BlePXuJ3a0dJCJx+XTaGGPokqeoNrCwuoxb928jGAvCHw3KF7PeAkE2ZkgR4Hv++LlYpqViWUHy5HhKzGQWPJX+jd8vbfKvvvojBU+4xhEcYj+w7+iPVUiQgd9sVsEGBpM3Ny7re72ATzUDPv+DL7BBiY1IANwrU5Ll6OAATx48wlkmIya6ATiUUSGrWoWiQ0GUalXZCnXO6acYoJ1Mj5PPrELDlFeiFAT9hVLKU0mALM9UUiAjwUGBHd2e9rRcfyjjRKCVEgJuf+fAEQbsK8WS1jVKIfGeqeSYY2nGo8oA4xpLX8BAOjPYyrU6mo0WmsMivhHqp3d9yjqKSSe3j+dPHyvAzAydXPYUO8wEYFCDshrDvbTGreLk47jeMiAigCgWRavTEwBNwkbujFkJGWUvsaAr57P2rUMyAvd8Av987qDMNYljKxCk7xcDmtr8PLv0Gi5dnrUcuGelVrTmgc9pfRKokfTj0F9z3RRANJRG4J6UgUJmf1Dmi4FyaqWLaV8uq1AiWdBjLPBMrctuF8vrq/j0y89Us4BjxVoSDLZon+obIH+Ww+MfH2PnzVtJ9lAqiGxttpOFpLl+kemdnpoWAM3n53mFmRj8Ls8pDPzTRheW5pVZMj3HuXWOb7772oEK/QHu3bmj/qN8D/cgBOUZyGU9hZmFebG1mTE3OZGWLjTBbfpNBqzpsxmkVjFpgkjNlgr70T5JBDjOHiMYDeHuR/fxxS+/RGIh4fTXW8zaraJ07iTU+F1qq1+6cQVIO51y/TSBynYL//7f/a1A6Gaxgngopn1yrw+B0OGROOaW57FxeRPpiTEF3Hlu9fd86NY7aFZaWt8Pdg7g5wZVdRdK8mV8BmZ7NNsuw4IZBqwbRBmv+PgoouMjuHCoUnwfAAAgAElEQVTzEqZm05hZnMTuwWvkKsd49Pgb7O6/wMBXx+gIg5hNMAvYCGU6oxIY6Xcku+gFWbwgB/fEItao6G5PY8Ufk2agPQggapMEFnLBYYJbUtgjcOoIRgSg3bnXBQIM5DRGpQEqJsFhoJABmAbsEID2ktTodw0g/f8DMfmaEfa8QKFhKCG/m9cGMhow6QVn+bv1G6/nBZo5N73An33P+pP9orkXjzuJqVJJ50meB724joHw9ix2djZ8xcm2JBwpbQgI2znc+sZY1V4w1frX2Ll8Tn6O37E+NhaptcH8O69j5MqfY04GnHM+2bN4AV9ew/rd+sv7vO8A7SFAb4CrtcmegX7N2xf2OcOf6E0NMzMcyguIGwhpeBLfY58Yoc3abCAhr2vYnAGdXsKZ2SnbYViZ9acXRLXxJ1HFQEsDLI2gyu8NhtiHYQpeHM3mobdvrC9k65QnIZg8lOCwMRXIOmSWG0Hu53PDJDj8w2CD4Rk2bpaVbc9pY2e2YcAyA5GG7/AeWhuG6g6Gc1mbvUDzOzayz535bJ7adww4VuC00XgHMHvBWgNqTXbYQFvDn5Q57MmKMNvy4lKUJ7JAi+GrhjnZeHmDEkZaMhzSZFi8/Wt2we/zd++ctn42X2TAuTcow+/xfZtXFiAz4qZ3Pvj+r//1fxhY1MMMVgyFYVVHiwzYhDUDfzdJej9p45hzUGTEU/DO6OjeSWJGyc/yvl7nwdfYJoF8Q80kSz1hJxuYxzZIpmOoy2zRMk0MT1SA1zPwzpjS1uECSVltc8hKNWCU3zEGrDYksZjaw80Ov2OAnEVXeD0vym8DZWCd6QLzGubweU9uwPg9HiiNeawJqNw0twjKkIZGPlCxt6AiQGQCMOnNwGIHQjvmtDkNAtAEKLkp4sGY1+Zhma+xL5vDlHqbDARVTFPbjaNLr6GWnduUuyJx5uQqder5MerC+/rfaUHzb/YBN2tybKpWTOfICItjNEiTOObYS2TM2CbWokY2EUx6gq/zs7YAWnsMOBWrNBbTxppjx+8vzTs9QsoF2DOavbE9kZiriK20+lBIm0y+bykRfFZLW7GJzH60QIRJWOiwT2YGmUTD1AqLFBuorM3IwAG4FvE1m7JNkfU97/GOrTFMG+H1zKnzPTdPnfNjn7KtfA6206rRUiJFzz1koJABxnvyM1qc2669HE/pgvfaYo7bokTmkEW52A9k0dkc1POFE7oeD1TaJNB0+xAbNxpOSWMXvTjalQBS8SXMjK1jNr2KaGgEVJ+JcBEiG7tBveI2+k2fqyzcbqHbaaDbr+Dh46/x5Om3aHbLCIUHCMeoA1hTG6fGphEIReH3ReELhpE7K2lMv/qjP8a9e/fRUtG7PIqFvFhEBJ8oCfCLX/wCsXgEz54+wGjcpfG3m20BydSVanQayOWpv9tGsZIXUMIDRnJkTOnarVpHwRdEBmLwsF9ZDI/aiC4o4AJntGv2Fw9mZJUi0MfDRw+UIk4G59zMpMavXusgGKDu9hpLACk1kP1bLRfRYtXzfktyBWQZcdMaikbF4uJh18DVer0l9vS16zeRTk+jUmuhXCgrTZo/4xMpHB/vI184x8cff4h4IoqXzx87Jjg1IQNhLCyu4f799zE+Nqk5EGUUt07GbAdv3z7D1pvnGPRbCAa6AmB5QCbjc4AgzkvUfg1ianoOn338C9y5eU9sdtoYwYMaJT/KBRxmjlAoF3QYy56wj7sCHNiPBOGu37qtFN252WWsLq2jUW/jLJOXDyPITLCK7OBWs4rFmbQkKVj47/DkWNf3BXy63vhEWoCK2MehCPLnJZQKVR3myczNnOzj7ZsHKOYzOhSurKxhYXZRoAoP3wym8fk4H27duKHUfYoKUNqkVq4hGmGgjdIlDLKVhxkCbQFig6BfwEOrS6mcKaxvXkLAH0HpvIpquYFqqY4Igri8uIyRRBzReAiFagHP3z7BWeEUvUBHha1ev305LCrkGI0EDmj3PNBy80H7oBQI5/n00pJ0ZBNjSUkGkJ2VOc6IjTQaSWBjeR0z42mBHrkMwSefAiqU0zjJ56Ut/OEXn+PS5auoVxs4OTpC9uAUYb8PrUpNzC6y5uqthsAe+R1y4juugBvbNTe/iOu3bgpQIbOaY3aWP9PcIyBOH8L0YPpKbi4DXZ+kdM7LebHg24MOxqcmsbZ+QQGB8bEpFVw7po51uajCm5EodWL7ylAIhCICJsKhiABoPstHH36CW7cuSRaeWRUMfDB7gGndLPqzf0jd9GP5SErBcI3iIZ3ZEgQPg74A0uPTmEilce3qLT0X/fH21iv4A9SFLOLV68c4PTsS8E9N7pW1VUzNTOlzZGx3mtQLd3qa1Bqlj7SMA+lzhv1odNpY2ryA+598pO9z/aY8ChnN56dZHG7vopg9RzwUwRiZ5QsLqlngCwWliUxtbH+oi1a3qUDLnXu3MTGXFLhAYg3lQHg9AngPvn+E7NEJ0B2ItcKicrTtfsfp5zNwmpwex+Wb1/HZH36JmZUpSeCz2CjBFhaRy59m8ez7B3j7/KVS9Ane9bpOj7QxaIt9eu+T98XGI3MumojIRlo1FnjsSU/7xfNXyopgMS8G5mhbxVLOMbhzWZwVswiMRHDzvbu48d5thEcD8PnJZAfyx3lktg9w9GYXzfMKRiMxpCktlEyoUBaB593DA2mWJlJJXLx6GReuXHV7t2bXASbNLo539vFX/+av8OzHHzFCfe+5WUxNTaNHOyyVsH24h/TcLG7cv4OFtVU8e/EM29s70plfnplHnbIaAx8WF+bENpe+/MSkJGv2dw/FYMxlcmhWagKsyN6jFAKDbueFc3T63Lcxj2eA1OQMbt26jQ/uf6D+5NrS7jQVUOZ8eLP7FgdHu3j64hkuXLqIdHoS0zMz+lyxlEe9nBcAyGfcvHhRLFrOL0r8kA1byBVkAyx69vjpExWk5RrCbBIC0CyqmJ6aFCg0v7KEzz77DLPzcyp6S6B+980OHj96hL23u3quteVVp0MdSwiYYLYP5Q0W15bQD/mQTKfgC/qkD80irqSSM4BysLOPWpWBhjMXbJ+cUMFg/1AijBksl69ewa9//edYubCp4ykDsAQ8+B1mBBwdHuL1s5fyNwzwcB0Ph+LYYOG6bhujkyn88T/+UyyurohxqUMxMwqKZdks5YT+/rd/p+vOTbOwW+8d43+RAPLkhBjka+tOUkd7SB8Boo7kqhggYdCNGRzaX3XamJ5ZQHpyyunwplKy91LJFT0k4521G6gtPhJ3NTWMvXp4tC9wmkERyoQtr65o38C9LokTrQbZ23kFAnhQZ9G+Tm+ANovY1snoHyA1PqkCyuf5AjKnJ9qHP3n0QIFZsq5ZQPnk+FB2Qi66EQmkRd9mVkhBAWayhRlU4P/Ub6c9c82m/XA/yf0Y28Z1kIAdA6tci1hIk/IE/DGyh4g+nLBdFjCrK2OAYN55zmnwEoDmvobFv1kfg/ty9iOlS5zMnas5YxJ53KNQ65eg+Or6GlLjYyI7ECDd2XHgL9cYBhB9rDeTcPIzBMYZ4JlbXhTrNz0/JRCaZwIBX31XBJ2FXrnWP3/0RIVSa2TvoodEaFS697V6U9Jusbizd0rJULqKUjy0j7PzggKPlJbi3GFQk2369tuvxd4nkYD3JBOYRaA5jtxPh4Nh+ajr929jeW15WFR5HL1ODy+evlABx5OjU63fk+m0CreW8gXUazWdUSbG0whFQqg0KuQWY/XyBm7cv4XwaBylWkm+hmMz0LP2ZK/U6h6bn5S/Z9HsVqOLeqGB4nEebx4/x+vHz9CvtRFBSDrUpUpZaw2Zy2FKboSIbPP8GVAWAnX3k8EEl2+di7kHMrKSGP4tFtFkmn3AZZ5w3ywGbRRra+uYWpzH2MwMxmenkEyPYGl9QeDzwfEbPHnxPQ5PXqHXr2I0xaLmLErYUiYSzy4CThjsZxr/kA3pPfO/A7oGDmizDFOOGc+LKubJ+kDDGkLc5wtUHALPBopx3gq3aDdlN1RdUCBlKEFhZykDUcmANjDKQDl3zneSAgTnDYAWiE5G+JAh6/2cnX0NlLOzJ9tojGh+nkXsuG+gv+LrRuYzQMjAR8Nm+DnDebR/G7KYDcTyYhPqz66rHWWkAZ4JDCjl+wb+8nuGERmeYtgFX2c7DAz2sjjtOQ1os+u8A3CHOsKGD/Hz7H/+b33hZYnyNe8/a58XGLZnFC7RcsUpDV+y87UX7LPx4fe8ALIAOqoAe4o0ejE0AXdk+Q6Z2tq3D+3Dno/6/DYmXqDbno/Pbe8bQGn4juFshmcY1mTYjOEdZnv8nAH6XrsyLM8bCHmHzw01oH8OcNscYHCUftTszWzDgFbDsAwP49/vAF0WNSVrl1I6Q/kbA3lpd/xhdpK1xWsTRMd0neHct2e07xv+ZWPm7XsvWEq8w8BpG3NrswGpxv41G7X+Znt0JhzqPXuDHAZ8c24aLmjXseeQ/ZiU8VAG1YiJNsY2pobH2r2sDwesOTEkwtr4mi+yeWbftXlj2Kpwx6Htmo1Z29T5Q5ayt1+sbwzIVx94sF6zW36O9/P2mfW7/S87JQBturtmiGakRrU3Z2tOwCYpb56IO2DWq1vCG/OzKoI2TL/gNbzRQK9z4n0NvefrBsTy+9T1I3hjIJ4NrD2Ed8Ez0NBo34b283lcAbbEuxQ3G8ifR+x4PZMcsAq67ERjWhugxAWQ1zUgkdejsfw8WsbINouk8RrmmHktiwpwoyXDHDqyd4544Bir5tAMgMZQeJ/3Y//UW613jp2DTgaz9acDFl0xQR7w1J+Nhj6vTZqY4wSYnRETFOD3uZnks/CzZH4SmKSjSSap7eucmOu/vthztggTDNVkazlgVM6AG2jep222EFGbbFNAlgx/J0jIz3GhM9uxxcgkRszuvBsO+wyL5/F1bs7MIXJTNENtuGRS75ERwHYx7ZP/a9H1OyCF48rv0dZMI5vtYD9Ym/hsxoLmM4s5TJrAcPE1IJbtNLvgWPN3i/6Q7WBFFq2ApKVc8H62mWBbeB3bWBioTZvkjwUQqFnHceJYsG18n4c2WyAILGjO+NzGgwxmc0xa0IJuAbE28nlZ4IzfF8jd7rwD/V2AwOn98XM++JViqGhjr60+rTcoVVNHgKmWI5MYiaaRSsyh14wgGZ3H7Pg6psaWECM4e9JAgEU122TqtQUAhxDWok7Qs1opotevY3v3BV6+eYh8kRXdO5icGndsV4ImiRQarR4GfT9GRtMoFuuIxpP4h//wj3H35n1pyAsUIhB2lsGbrZfSGOUB5b37dzESDQqgoRQNwX+Ci1zUMucZ5PPnqNZLOnSyv3kAU9EBMKDhE6iVK+Z04NZ88DOC2tF1ptLTAnTZ3zwgUSKAzEfqc5IFyWKETMcniMqfZoNjn5J+L9vQ7/SchEy7JY1ogmcTUxNYXF5EtdVQYS4ewPO5vA4vs1MLYou26h3JUkzPzSMSpkZ9HY+ePEa7S13WqGPQJhL46quvBLp9/fd/o/4ZIVDS92N2ZgGff/4HAhaaBMPOcypslD/PIHN6gNwZC4qVMZ6KY3ZmSjZC35LJ5nCSOUO7D0xPLeDXf/6fiV3rG/gE8B0dHwoIZEotJTgSyYTm5OnBiQ5s1E8MRoJKw75+/QYSiQmMJMYxlZ5Ft8NCeUWx6qhXzf4g66/dqmNxNo27t28KWKSu8Jvtt6g0aiq2Qz3sjz/6FBcuXdP4NepdgYFk/5EBurP1EvnzHTRrRfmsZR5yVzYEGmxt7YiFzfFOjSbx0UefIMIg2yAoveGdt9uIRv2YmaQGfUuAMMdIQQEfEIgEBDDWmi0sr6zh7r33kYiPI3N8jqODU+ROcgj2/Liyso6RaAjhRBg9NPBm7yWOcofIlbJiYpIlFoyFsbS4LLsyHy45qG4HldKZDposmcnDvS8cFBgUiUY1H8k4ZSFKXzeIxZklzE3NCFgg8M/DFgERFvo7zJzAH47gj776Fe7ef19FtJ4+foZSLo9us4Fi7lxjQN/JlO2+3zEjfN0exodrSZW68aMjuHbzBpZXVlFjynruTH53Z29XY0T2Fn0cWbxkkvbrHYFz1COlPm6+XFQQgpOJQVlKIxDsoh1TOoQgC1P2xyZSYmJRL5oFQGlLhXxJ6+zV6zfw/v335KfYT/S3bEO+WEC5UdMhlswLzi/qRZcrRRzt72kNJIOJYz4zOY+J8WlpcqrORCSIo8NdFeikTvrW9gsVjOS6w2KZcwsL0vlmuri7p6vJsLK0iuWFxaEfOJPMA7U5X799pYP9hRs3xNSj7yYYY4xP9g31QTmwH7/3ES5uXFQ/nBcKklzh/wRru74mYqMRbG6u46NPPkaE6lp1spxcsSaCzBkyfn94hB++/lap4FNjk2LaEVxjoK8/6MAfDWPt8kWBz2T+UnuZrjB7mhNTmvrY2cNTPP3uRxxv7yE8oIYIM1E68IV8iCdHpan9+R98KRA7EOW+pyvQMZ8vIhVPKgjxzd9/i3A4AhYQnZ2ZQcjHuZ0Xw73WriFXzmNyaQpf/uorTC47aQYGYornEFgSqHex/2ILT795gOpZEXEeqCljNuggV8rj7e4Ophdn8ekf/gJ33ruPuaUlhCJAvcJn7aGYKSio8vLxc7x6/BSDRlM6yVwTQ/Go5BQePn+K9SsXce+TjzCzvCCfRX3x0UQMqVgCe2+21B+z6Ulc3FyXb6GNMJPj5OhE2SQEfCkJQx1trrF8RtogC74SbGWBwZOzrHzU7bv3cPvaLa0pPHjpQBH0SROVcjEvXj/D271t/IM/+iUSI27vyLnNvSODk+1WTXbPzJWLlzYxkRoT65yBA2brcJ9DoPPbb79X0Z94PIFypSaAjOsimeIE2QgAf/aLz1xh625PUkTU96YG9MHuAY4Pj1VY9OrlaxjnPXw+pMYm5KPWL13AzOKM9LK5FzjNZmTLLLLGgNfhPsFmx75TgHw8JQDaaYCS0BEWwPjVP/oKly5dkpazk71oicWfPTnF3vau6iBQxoBs0cxJDtVaXf41Vy0gMhrHH/7ql9K4bQvY6aDf7qDXaqnQGwvHPX34SOxpFg3kunyUPUKpXsXq2pqKr1KHeWF5aahdSbYsWaycsy1lCnGtowau9kaDvjJbCEBbkS2yPF+9eiWWrmO2knAR0B6SbErqQDOoT/Y3Aehc9lx7LWZASFopmRwWNy+KEU+GHvd0ZJISuGN2UalSEzA6PjWjwC/Xqu+++wZzM7MKSBZyZxj0usjnznB2mkGtU0PMH3Ua84OB9sj0N/RPXAe5d1xeXnV1ZUJOpk/75aqrucOfyemZdyxS7o9YGJD7TEplMfBi7WbGE+VbCOwwO0qat1wb83nEonEFC2NkilP2r9fVNWinBCHYNkpdEQDnXsH241euX5FtLy4vOWJSp61sNt771YuXAsjJrqesDvtqJMlCizGia/BHQmJNRxJxMZqNLcp5xmfj9r1YOMfB3qFbjxhMrbpii1rTK8yyEYwhrfCpiSkszs0jHmHWFUkK52LN3717Gx999JHmNtvI56KtPH7wUBJIBGJZZJdSTwSfqQXNPcLylU384pdfIj0xhQjrDSX8KG5n8fXvv8GPPz7EWSbnCgAP/Apq8Idjxz6ampmU/vNZ4UwaywtrK4inyIrvKIglslCH8oFB2denX3yqwpOc+2ciZJyhlK3gaHsfuSPKdR0IfGbWILXEGThhYJvrNvc0lEVqU/ZqeO7hTn1yZByD7kBAKrMwWv2+2jU5Pa1iiO7MNqw94w/hYOcQB3vHmJ2cw8aly5heWURsLIH0bBoXLq+iPWhi9/g1Xrx5gBdvHqKPKqIJkmtq6PWZ9dnRXpap5wSP6fcME/g5+KdzmLIjHcBFu+bnuQ5xT8CzDFn/Dnx0EikkfgjgjjlCmIpNU2dVZycGTAgauTpEBlBxTIx1aIxiw0qMyGNnRNqXAVUC2KKOSGTglAF1BvAYTmGvezENfp/kGRXzGpL2DDMwohif1zAOYyUaQU/g5lAn1kiH1k4DpE1igvPGztGGcxgxic9umIOyD4YZ5dZHBoiyTQaoGkDpZf3a57yAr7XV+wyGR1lfWN97mah2L8MO2H8GkHv7n+PB73lBbS+A7g0iWB9578NAFu//HwPBOQ/tenYm9/YxGex8nX3lBZANEFSwjOdDFl4davjbs/Az9sN7eJntdg/TeWafsd3yecP5YPPFnscwNcOgBAoP5Ve8c8sATd6fhUGt3WyrwyJc1gGvZ4CqfYfvGSDPTC9msfxETnRsYgGeXbceEID2AqfWH7RbzX1PAMXwId7DQFPei+2UfNJQtcCCNPwMz/bW1zZO9qw2r3lPXseCKAayCjNrOGKl994GaJuvtrGwuWHPb0CxgbgWnOC1bJ2ygI/d3zsf9Izc4wylOng9w+bYN8JohmRgvmdEYH7e2xZvAMb8kAHc5of4DN7f7W/DNW2eWBv4txEbDa8zOzMsTMTO/+Nf/ouBIdjOuTqtXOsUGzgzDBtYQ9FHh6nAXHB5UwOubINjNzNAzgBMmzjUMrR0AjkyRlaHrGbHGnIdzKgzv6sCF8OIJt+LJWIaLL7HAzInKhcaYyybnIMVhWPHWzSU7eU12Gb+z8+yDSZRwfe5WbQIgyKWnY4WKgPpuVlnOw0g7A43NjaAPMByc/UTSO8iiiaZYbInbDdfN3CQm0R+xworeg1AjmE4Afk9c87sN7suv8vNPTf2YvX2egJZjRlsiwaBSXNc9kwC2/0E2PLqDx4QeD+mOrkF30U7+T2CWTwYW5THwEmmXykQMVyMzLk5ljJBaBd0IMPDQF0+O9/n85luDsfEFk4BBJTtGB0dMsocG9sBq24seV2+z8/yAMQ20j6Y/shDHaPw0vkKuDG3wAjvaUxoLrR8LgPFvYuTTUKvE+a9+M8WAbN5tlsFEIca3TbxrZ+1reUmeZhORNs2J8d72qJjmwHbTAj4GQZq2Hc8AFuwxJ7HHJHNFQYa2C4LnEh7KxAeVl53zHamuHNHrjkcdosq/0kiosRidpRoccUjKRHjAkycr2EViRFoziJatRaqlRamJ1cQj04jGpxE2DeGWGASF5euYX5qCvUiUC20gHbQbfgDBJ0bOvDVqiW02jWc5U7R7lRRpRZm+VzgI4s2cJPH4oM8APLARBCEYEc8kUI0RlbWPC5sXkYinhLgIn9GnWPqlFbPsX+4hdPskZinV1Y2xchjwStuBsmK4jW54X758rnYV1bUkgcg2hLBA9oKbTyXdQUhZ+anUCjn8OLNc0xNpgVGdVsschdCo8pDbAAT45MKcLA9TFMmcHjKlOwmi1flxayan5tzQbsoA2ajAoH3Dw5QKJUF0EYpmB2ACiXVG1Wc5wrSNJ0YnUAsHFPhGh7O6cPG0xNiBP/mb/8KpVpdBzhqNM8vLEtjl8D/i6cPBKxxTJOplGz4yrXr+OD9j/RcBADoAyvUYzw5xv7eDhq1ioqTzUynpaddKOVRLBVUnf7w8ATJVBq/+OKXSI66YBA37iw4lM0ea07RDskYZPCpkM3r+UNhqMgb5ykLraVSMxgfoz7vmIDC7Nkx6o2KrnFwuCMmLA8SCzOzuHntupivx6cn+PtvvkXm/AxjE9NYXFrDRx9+jIWFFSRHyVqLoXBe1Zju7+xie+s1KsUM/AMGWcqYSk8KIKVm5vHRKSpVsnojWFpcxfr6JuKxUaUUFwlmnJ6i3apifBQC4+lTeOAkK4z9QX1fsmN7A+Dm7fu4d/d9xKIpVIpVHO6dIntEfdVXWFtYwcLcLCIxIDkexs7RK+wcbWH/aB/9gA9dvx/Xbt3CpSvXMDGZ1jxnMUIGD148f4STw22MJqJKcc2Vc5LEuXT1sljCZJifnRHEDAL9GEbj4wj5rcgFgzZd2QmBjUz2TCDvzdu38cEHH8kPEKAi44o+muNGTXJK1VC712Ve9FHIHYsJz3X11SsnbcEU+In0lHSwT88yKgbHwzoZaL/+J/9YLG3Wj/b3B8gfneFwd0fFRQnKUs6DwSXqr3JMqK3OOce1sUzQvU+wZFmMQc3L1Li0OFlUb3drV2vc2Ng4Ll+8JA12yXQwAyQSRHxkFOmZKSyvrktzmRq8lKMgMPj82WMVrUxzneAcGp/F3bvvKzDR63fQaJZQq5Xx4uUTnOdZ0LAgVmOrUcbu3lvNG4IkZEIybHGWpdZtD++/96HaS3CSoAh9fK1ZxTfffI29430sri5Js5bXOz460JrdZUHPaFyBLvbzF5//IT796BMM/AFUa451RymbfCGLcrWIs9yJCqt+/gefSe+e6esECuifCe788N33OD7MKAjJIAoLgzLVnPOuVMhrXtHnUXrjvY8/xNT0tGyPGR7KnGKRrHwBR9sH2H75FvUC2ccJabwzCOcL++Eni3JxDr/60z9BYmxE+wfSTyl3QwYuNUzDgSDevt1Wejb3KTauZIZTBqDVa6LRq2H92kV88dUvEJ/xK0uGW4hWo4dWoYFuqYnCYQ7f/vb3qGaLCBMYYTGjoZ5tvdfEwtoyvvr1HwsIj6UYhBiI7dco1lA6yePFj8/QKNYloxEhAHWew97BvgICsVQCb/d3sX7tMm7ev4v03Awa3SbOzs7RadTh6/ax8+oNtl68Egv61pUrqtTOQAuBU/ZjNpMTAEvbJdBO+9P8kT3Xdeg5P88qWEU/uLHB1PYp6fWTacrg4shoVGthoZjD0xePkSvkcOHSJSwuL6PRbCtwzroXIyMxNGquPzfWVzEzPSnNcgYeWkz9JAt/4MPWm208ffocibjTuOV6zkwQBmXYPq4V169fxYXLzDxYkLwFwcvMSVZAdOb4VCA2gWnaJff90VhMwVBKuDDodPv2DczMTWvfQvYki/qxIOeTR49wfHSC2ek5FXMVgzkUVEZFe9BTMJiSMZS4+vwXn2NtbUVt1OG909fawz3Cox8f6jmoK85MFcoSnJ8VJZuSKZ5hbmkev/zVH2BxxYMAACAASURBVEkWh4GyTPZE98qdniDkC4nV+3d/87fy/6xdQIBs93RfEiTUkaYW9+VrV+UTl1eXBDyROEEwlHUhyCqljyewTNtVRoLINi74Tx91cnyK7d0dFQSmVjz3kv6QO1QrDT3qNNGZ+su2EfikT+CelRrCFy9uvpOVIMtd0l7hGAbdviu2m0gJGBz4WPxvDNV6C9//+ANyJxmMJBKolspa26BsmYqCUARntffsOAkryygUaYYyCSSXjKS0jyPYyfVWRdkCAfkj2jR1fFnsk1rltDU+C/tg6/Ub/PVv/kp+ggVqOccFRkdjeo3ZFv6hRi3vwzYTzKbMC/dB9XJF8g3M1qk36mL7ko1NXhylsXh2uX33DtbXnewE9xP0lRxDyqmc7u/pKMk9E9eHMwL/lHlgQM9HsDYuCR8yiCUVONQEpgQOJV7CDOq2GtL75/rPuUMAnZ8lg3t7a1eBbweiRgSmi+2uGhssYt7G5Mwk/uzP/kzSU+xnrtEsCsv9yfabt9jZ2hU4HgtFMDk6hlRiRGA2A8zh8TguXLskySrKVyXo9/1+2fm/+ld/IQDawAPJDTKoEQhgfDItn0/whtr5zEIhe39ldV0APINg7BPVHwlADPLb926rz5lZwXF98vgpjnZPFeRgf+5tbyE5mtB1eRYgEYV9yPsXckV9hxIbzFrlnpmM86gIJD30/Qy4t4BIBLfeu4P3Pr6P5ERSeR7CDlikvtbD8W4Wf/Ob32Hr1T4WV5Zw4/1rmF12hU/XL85L+ztbKGDvZBv/5t/9PzgvHiMc7yPIG/UbWof7/aZqJQg4jMbeSQkICBoyjA1kpI1yr25gEM9bnIuSPixWFJSIjSTeZTQ3qjWHCQRD8tPOtnjvgfYB9H/u/O1IVMxwsrO42SHthP7LC+jxzKzzLusmMMN5aLPcK3gBLAOQDVQ3bMLAbjsDmsQA7dzL8jUSoQHd9reRqQSuD/EVto9rEl+z+xlAyD7gPwON+D7bYtgJv8s9n/ZWw/OrHqTvJG74vgGklv3NceDz2/15fWY/2HnYzr72jHYNXt+ANANPDdwyNrjIVMN+57PyPgbY2vh4gTf2p12TvxuIbPiU9bcBwzYufERhIUPAXxlzw3piOs/7f3pfACXJWeyPvsNDDGw2fKjXdpraBtjaWd/wGQUCVXvLBZINRzM8znA0L8hpQLkB9V5A2cB9A0y9zyWgcAimmk04vMfvspKHOs82Bg4Mdb5WawmzHpgF7smwNmzEwFYDbzWHKP8kDOE/LKJoNqfxC7kMbsM1DCRmG6zfLNDhDeTY89H3ma3YuFkf8LomZWjt9oLRNifM1vm34Tl2De5PZG9DWRlnA05H2QIjXnzI2mifIzZoY+kNVNBv2dw3sNhrk4ZDWaDJsFubKzbmXqzJbNwbjOHe3MbTgihsr+Gu/KyB3l7s1tpmc5vXMMzO2mYBCJszZvvePvD97//TfysBJe8D8G+LclmjLZJnD2gOjVosVvDEG1lgB/K7xq62DZhNtHeRJThxewN5mYZIJ8fvGqjI9iSHTFJuPozprAhGzKVPaDPDwhhi7Tphb75vDorOiR3Ez7Bt9r5NeIuOWVSPmzBtxMjGHEo/sB1sv4F9BkxapMFNeDKD2aEuRcQmsomdEzgxw7TBNSenTffQeXMT5wXgf+4oFKEPhd6Jy1tk0Z7NAGIeYhzTyxVzNGfGvtHmueMciz23AeLUkbTAhJtQwwVXTAVXMJL/uPm2/rc+5PUIbvJ1nrwNnOX7tpBZ31Ffj2NnC54tcua8LTBgC7Zt9HWPoX1ZxMocr22wvQ6R13UMVwemexdWW+jY31as0aQwuIG3z2rDM4xW2sJrDtqcIK9hwLE5IpMGYXu16A6dNO/LdFibU9zgWbRIengevS5+zxyd18HxGS0Iwuuxf2w+25ziNQkk8m+vXpictC/otPeGUdbucC5SR9DAfn6OII8FWrQJCTogi9flYY9Fc9guPlujRtAmhGg4jdTIAny9EQS6KSRCE1ibu4iZ1DzqpQbqpSbajb4OBbQDgphk7vQHbbQlgZHRITU2EsNYctTZExliTD9vtQXAslAT03godcCEqFg8hfm5ZczNLoq1QrYqmWLcATN1vtGuiElxenaIwnkOV5YvYW7GbXx5ECG4q9Q+6psXi9L+5A8LrFHblAAwpQXIdCGof7B9JJbJ0uocas0SDo73BIbwsB0MRJV+TmmNZGIC4+OOKeUCJm30fV2l2laqBYHu8HWRTDiwjTrSZCG3ewPs7R/jYP9Ih3UyR1vdlooPctwJ2rPAk7/vw8zkrABZBdCiYUTiER1yvv7uWwHQ0/MLCg7MzC1ifmFFetDZ4x2cn2e0GWAfVKsVLbIEq1XMLk7GO3kxQRUQO9jb04Y+PT4m3XWC5tQqbnfoe2tiY7FI0nv3P0V6clqHsHAsrGfc3d1yRSs6LBI6hqmJWQR6ZJf0UCpnsbW7pcNSMERGR0xgSXJsUsUGw1E/ur26ghACq6hHly8oxf3qpatK/z/NZPF3f/975AslTKRnsLi8hhs37mB2Zh7BYEiF+VrUES6VVOzs1cvn6JKB3u+q0CD1OWeHTC/adfbsHNFIAnMLy9Kjpu4qQXvKb7CAVb9TR2BQBs8pZNvl8meao5SjIEtYBW58fty/9yE++OBjjCTGUC+3cHKUFXN9f+sApVwZK0uLSE3EMDoeQqF4jJPzY+ydHCJfKSGWHMPGpau4de+eDu3UMC4UzlDMU1f5IV4+/RGpJINccdkr+4WHdfh6OlQyM6DVHCDgo6TJClLJySHbpqvDa1ibab/Ar5PjjHwqC3IyiMH5TKBEPtPP4naz2FjblAwAtRXJjD893ZbsE9eVp0+fKc2fwZfJmWnsHexJ15lMTwLzZBn+s3/+z7G2vqEU4Ga1htLpGXKnGYHNL148x8npgUC6hfkZJMdGVQSrWCpp3nD+t3t9sbkuX2HxyrgOxJnMmViW/L+uYk4xgRj03WTKMaWaknLU27z/4Ue4duMmxtNTiMbJ8uspuJHLHilVndkQTKu7deOe2I1xMjw6tIUj1GolHGeOBS5QEmRjbQX9XhNbb17KpijHwL7jfujsPO/A4y++VFYDdTBtI0kN9oNjFqR7jmA4gJFUXAENvu6D00QdoQZpOIpBPyD2PGVxUuOO7c35UyiXkM1mkDs/xstXz7SJ37y4gdm5KYFm9C8MHBHYIXuVAZR7d+4hQsmkOgPbNWWX9foE6fMKErDP1jY2xEBv9VlMzkl20cc0ag0xsnNHOXSrLYSpkU27IPO8nEOPqcmJCNYvXpAkgwEXXJN4L47d2uqGgBwVxu37BEy5tbCJgZ+F8KqIpmL48PMPceejOwiPAlRoqVX7SnlvVZooHp7jeOsAD795iE65hlQshkI+h8xZBv3AQHqvH37xMT78xWeIj1OWCciXuug0umiW69h7uYvXj57j7DArAPrm5ibazToeP32Ok7MTzK4soeXrY/HCOjavX8L0/ByCsYhAqMOdPcmQZA6O9H/+JIO716+rH3f3d8ScZWDj8PREvoOAXTI58S5YT1s8OTzAwvw0ZmampfHbaVAibUxAGe2u3RkIOCXLLzk+orRzFiIMRgJYWFlSEGUQCCIUjKHZacA36GJxfgbra2uYnUxLEz9JvfhiScA8gw4Ez9+83sL+/qF8KgN/2n8HQzg4Otaeg4G3K1cuS0eaBAEC5vQJKqx5zCCdK1w7EhvB8ydPHXEgnhgG2fq4e/sW7ty9hYkJyuvU5YfIDn316g2+/vY7VEtVAXdc35j11CYAVK2ogBoBbO53WfT2yrUrKqKoAscM1NZqKpZZKdbw5uUb7O3s69rMrknERlHIV5QxxMKVBKB//Z/+WvsFrtMlss4rlDyqoEvmbLUuMJxrEn0aP9fospBpRGzIy5cv4+btOy4rZDpNB4d+t6HivJQEYZCaQTkGDtg+FmvkWi4dxL5jRBKAZs0FBhaW19e0FrP4G1m7oRAFi4BauSRZFjLjuT+xPSfrABCEb7OOQbWhuULwPxiIIBaJq/gw9zhkQBMUJnBWbzTx/fffa11iQK/b6ko6hYA0r085DndWc/qt9OesVWAHdAbY2H8EjEk6YOE7gsD0AUHWASDLt5gXgEu5otHUmNYIZgWRac+slG+//RZbb7ac3yLZI+WK/SlYWnZZKcyspAaxMlFHRiTzwiBAMj6CvZ1dgehkNJMAwHnDs02LtXGiIaevnRp9tx+Wpma9gWq5jOP9PbWdQiVkxFabDZyWMgpwjiXGVE+EZxFKYChoEoqobSxazeALMz82Ll3UusZxFwmIxdWZydl0BKhHPz5yetk6CzqZA66HZMn2/cDiygL+7E/+FJvXrr0D/p89fYEnT56oWCXnEIMAzWodUV9AxYxZlDE+EkepXcPIhKsRMrewKL/PPTx95pMnz/Dk0WP9LR17hXwHkvYik5xZQG3uNSiBR1JUuyu7o/ybMfO4d2P/U6ZMmvzDMzHXi/xZHnvbB/Lj+0cHKFXyCDHbb8IFQ7iv5z6Atn6eyeHls1eo5CuS7VpeWMZoLI4onNxmm7rW8SjWLl3Ah59/ioXr09TXcwULSaInMbIDFE7q+O1vfo8H3z9T8e73P7+Na3euID2VABwRWVl0mfNT/O77v8WDp1+j2jxHKNJFYtSPbruivXLA72SHWDtJOjtDZiWBMgN3OMf5YwQ3nR/8w2xFNktsXRZEZVas6ycx9ym9A3f+4RgLbOqYRIcDoCnFoesP9U7tXgYI2tnezmJ8MAFhPqdd/A4s8/0EVhnQZedYO1sa8GdnV8NnjHnKuWKA1ztgsufuZ2dz7UuHxDnDHwSitptOymAInNn3DWAzIIrv83uGL/Bvw4DsfCyf0nMSIXam5nteUhmBYWuvzpwd55+82ICBgF4A2saXrxl47PAHB+bba8b0JQDPdhio5gUW7X723IYteJ/dcBsvJmMgo42DMAAMmbhDW7NxNrxM5+FGQ37XCwDaOb/baqr93rE2bMyu8ROW49i29oxma9Z+w0EMdDSSmt3LfL49h2EoBkgKxxqOs/WFjZ8FFngNb5BEknjDuWM4j7Ha2U6+ZmNmc4LX1GeHsqwGQHvt3OYTaxfwdbMhu4fJ7Rr4zWc0ezTgk/1tEiiGO5ndGn5jeI7hhMZCtjloGJ79bYRcsx3uY/m8Nk+sr208lS0y9E3WF97+p3yazR/rJwvEWGDD+1zeYBF/N6zJbMA7F6wPbW54cUdrC9dRazvbYUELez6v7cg/Ducq+43ttfllWKvX9szeDFu2ec922Xu+/+1//G/+AwDaogQGQFujzOitY81ZMgJo8hQGWLJT+Hk6K75moCc7gKCJOVAZIoOLQwCUjdJGaMiCtQnGhyYDmgshrycWUc1FKgMhF4HS4jIE0Qxc5YN65Q74TEpnG+o38W8DhCwa5tJ169ooka1IRrYBnbw3P2/sYt7Tohs2KQl0yIip2TbU7pWB+VxUgRP2nfEOBtrUcyG1aKJNBBo6n9tAPzNGW7zMqGzi2b28iwvbS91MXn9makr34msEOs1JsK/5XbIVZFRdp388OuYkOszZEoAWUN5xVT35utIQhzIV3OTxOXldtoH31KLiSYfgZ83J8F5yXG7voHvZRGDf8/kNjJc28bBwnqUR2N/eCI/ZkbXNbJX2YosRx8/ADHOmxhbm93kv/s020Fa1eRxGgzmufN0ctk1Oaz+/b0DxzxdEC6rwfbbFggvUmTP7tYXbWPo2yW3SewF+A+o5FnxOc0T8XRudYQCHGzRrlwHStrioz3uu+Asj+gIDxEJuq5CNAfa81k/BELfxClGvcljMiv0wNpaUHyBw12kPEA4m0ayzCvYSQhhDoJdCqJPA3MQypsdmUS8TgK65+dNxACAPdi6QEtDBg6wOjh2Lki0tLMh+g76QdHiZLkkwsnB+itOzY1WCp0biyGgSs/ML0o4V8zwQwsnJsdLNM9lDvN15IcZfp1dXdHUsmsJEckIbbmrK0u45zgTc2R+5s7xS3ifT0wKg2SYyK7mxNraRfzDApWsXUG8yzf8ML9+8xuzUvKQozs+qiMdSmJ5aFCguH+broVZjRfsq2s0KKuUc+r0uavUSBl0n4UH289zsAga+MDJnORwdZhAbHcWlK5fRpi57zxXgY6EoMkh7rR5SIwkk405qaCQRw8joqCQHtvb20er1pVfpC4T1f2IkJcblWfYA5/ms2kLgnGzzaruGsD8sIHF1eV1Bqnato8Nyu9HS4XNjfV0Hw06HGtnnODreFQAruZ7YCGZnllWUkDbLw2e9Ucbz50/lQ6amZtQ3C7PLSEbjCPsHODrZxoNHPwi84KGghyCSIxNaH3r9Li5cWkdygnpaTRWeoa2QsRv0h3UYogQCAY+HTx6j1e4iGktgdnYBN67fEvDfajopHbKb+V0Wstp++xqj8ZAKPrEQmnxEICgWNtlmlVodfl8I84tLYjJyLeCBg7ql1BGl/moxd4gBD/k9Rv/rmnuNdlO6kOfFAuKUAlndxPTUHJpN2jkL3vTFIAoNQijkStJyToyEkZ5manIDx2cEoA9wkssiMpLC1KLT9Y6NRBGMhNBoVNDvtvDy5SMc7G8hGgoinZ4RKLy7uyu5iHg8rKBCsVCVlMnc7Coubt7AzPSSYyt0mgIeCVAQANnd2dehdzSechkDHXfA87PYkN8vxtf9+/cxP7eoQx9BTGYl5HIEhBxDg+zAV29eCwBfu7AmUK7T6yCbywngXF5fx3/+X/wzMZ94Tuy0+sjs7mHr1St9l7qofLZyrYKZqTQWlhcEIDEwYSAmD9RkcxEs4vrca/cEXBzuHaNWayDiDyvgykACmYL0J9QbZ6Eu6hL/8h/9I9y7/z6CMUqUQIXjyICORwNinf773/2dQLOVxQuS/yDjjQWXep26inGSnc0UexadJCAfi4clCcPiorRt6u/SVzTaLWl/UwKGfotgK4M77Cey18mIebvzFp1eC/7QwAHfLPgbcqAsZSriMRa5TGF97QIubF7CwtKy2J7021yvyYo9PtnD0xePlGY9NzeDmdlpvHzzUsxk9t3BwZGAlA8//AQfvf+RshJGEwQuujg9ORJDjUFqAmsE7AmUc0PI7BIGpNy+itqYfgQGfoxGkpgeSyPij6JerSB7eoy3b9+gg74KhiHIumwO4HQyMCQYMI3Uj5W1DbHTlTodiUr2h1q2tEPaI2VnRlNxfPwHH+Hi9YtIjI2qMGCt0VQRRq4XOy+2sfd6Gy8fvkCzXMXEeAqxMDVLKwLlJ6Zn8Pkf/AJ3PvgQoVgExWpN9k2mJ9nLBI8zB8fYev5SuuZ3L1/G/OwMdg4O8e2P3yI9P4vJxTlcvHUdtz+8h3iKrPm4CumyWBklSKgnXMmei924PLcg4D466ormUTOV+u+raxuStGDtWNoCNZkPDvbw3bdfI3NyjEnqCMfjODk4xtz0jLLICB4xaLl7sKtaBQxO9AN9dNCWrA4Z6lNzM/CFwpJs2j/Yxf72G6RG4phJT2J9eQlLc7PSwWXBUALe3f4Ax6dZFIpldMhY5H6gy33nOMbH0/j+hx/EJN5c38DS4qJ0uW2fTUkczltK63BOKSuv1sTf/fZ3koiSXFQoKn95aXMNC/OzKoZHvX/Jv1SryOcL+Pa7797JGsxMT6uY43nuTP622WvJnzOIzLlDGYPbt2+pMrEF8yvFsjR/37x6K0mhcqEoiavFxSVMjEwhEAzju4ffIzU5hj/59Z8L0CbrlYEYgrDM/mOA54yBgZNTBQ9pLwRZ4ylXEI1r5sXLV3Drzl0xqAk4c77Sx9XrZRUG5Llgf38XRweUDqkr2EBQXfsmBtSaLJpYEqN6fW0TN+/d0XUpScL6BgRXKUvBdlAGiXtjf59nlJLmRCQWVLZEt9dBo05gyBWsq9cIXoQltUX2O+2JazvlETimjx49kkxKpVDU85LFyXWMQD/Jm/L3rSbOcjn1Cffy9aY7eLIYIINe8QizpwKIhSMaB/rW1Lgr7HqcOdXYr21uaC4TwKdOvs5y/YH+ph6z1UtQllfQHTKlz9xuC4i/eOmS9vXM3qC/YkA3nRqXTNrh8RGePn2Kk+ypvse9G/0HNaBJCCCAY0CNQIShNBz3jdp/D7MJCWhxT02t8/P8OSLBqPpheXEFqfiIBNTYj4FASFIV2WIe6xc2sba++U4jm/s/OwdyLlA+hjIjriCxyqoquMssB+o4L60s4aMPPpS8CveGXD/Zz7sMnhaL+PHhAwH17WFRwmQsIeYs+5p2SkfLOTQ9M6vMEe6Jna0dqh1kphOADsciqiGTLxckFUO2PJ+FvpZ7mtev32osqhXuq6E5wqA7QU8GMDhWBHQ67TbGxyYwlky6AEfQj+PTY2TyWQX3Ny6tYePipuTiaI+sjUA/9Vd/8W/x4vFzJOOjKq6aTo4p6CEiEwHbRAIXrl1R5sjM4oQK2DZZyLlWRa/NArgJZTy+fb6Lna0DZXrc/fg6JhcdAaZU7EjLv9Vvoj1o4LySwdc//hYHmS20uwUkUxEE/JR2qSijkXYtws1QEkNny75jttp52WXgOZBS+xoGKoJBhzGw4G+1LhCU73Gusn8k4dhhTZdh8cK+09HWeXHgwFK7XnAoxSGt62GBPAOSTArUnWNddm488lPNKvo3f8id/wz4sjOegVTeM6bd0wsYuvOS+76RujivLZNVae5DcM4rtWrANDOlDIySbQ+JZYa92HnWC8DxmgboCoMZ1qcyLERZ2R3XH+wDe99Ad77Os5cIdB3Hlrb7eEFz9rd919pj9zAAywuKGcgogIskpSFmYGdi3tcATC/o9vM+fgeODZnhbJ8RzNS3w37SGX+oMU782T5j9mcALAFokyD1gnB6tp6TX+F3DJi1wILZsJ3XaS/2nmEb3rO83d/szzAIL9Bu4J/1o4HU/FvynoOB2/cPGc0WdKDPM4zK+tHhJ46Vba/JN3sCCt5x4+dt7vF37vlcXzr85+cAv2yR579e710Wudky5yh/fg74GgZpY8Ajm2FdBjZ7AzcG0tprlk3AZzBMyuam9SfvawA2cS8jltj8tDa9a4NHI9psi9fX3DH5TgugDW2e/eQNYhnOZn1o88LGxHA1G2sDqnkd+7HXrP1qS8+RT80Gzea8z2D2ZHgUP8/fbcwsAKGgbdvJFHnnlI0r72t+6t1c+Z//u/96wD9sUnnZrDR4/lh0zf43B8gbMh2enSGwcZimYWkHBkLzb25E+HljNrChmgxD7WNzQJGQAzIt8sB7qvBcv6+DnFVi5sLOqDQLx7D9ln5hA2EDREPl76ZrZtfl6/xn+ie8D5+BbZUDHS4yXNB4Ty2yw4XMAD22n7/zOQ2Qp+azBqfvIjLWLwSgHQDrFi/+cKDYLhUfGupHm2NkuwwQtYiIOTSLuPD7xng1x2rO0pwu09j4OTKg2fcWVeNrHF9XkKTt0uXoaOHGkhsjXtNSfBgN5490pxuuEKBNEun+DB0xv2uAKn9XCt6QdczvW9ttoaEF8MckUnhwYRultzvURTLD5vWsLwzI5d9si9mtHVrMGZjuN50r/7FfqZ9mVZHNVg0cN3DYAhBsr9kK22wazbY42qJqk9QcsdmzPYfZl6WnsH1i/rOgXCikfrYUBr5uQDuv62Uei/lZcqwSXtuY2sZcZ3v5nmk/STdwmBLCNkk7dhhRdBsyBhIcGKNnHwLQTJXls5oN83/X165AaCTqdKIpcWGbEEmfUFbbR/AkjWqhg0YthPGRRYxF5+BrRzEem8ZUcgaNcktahdn8CQrnZ2KRcXzeseU21p1O6MK82sfifpozXSpP+ySFUK2ewzdo4vBoD6dnWZzmzsQM4sGQY0xggMXJalUCq2X8+MM30tP0+XoIRvyYmhjHeCwlRhgPOWRAJkZHNSe5MeU/ymwEAkEdUJZW15RaTK07SnTkc1nsvHqpYnRXr19Bo1MXCPv2zTbSE7NITy4gHBxFODQi5unc7BLS01MCFqQdW8qhkD9GqXiKXpdp/hVUS0X1ORlxBLKi8RSaQ43rxeUV3L57XwdcMjGZGswq5z2mcnKutBoonJ1p8zeRHhMDuVyp47xURSAcw/jULGKxEel2sso7ZTHebr0QeFwmC7vOFE+ndVltVLEyv4xbN++hcF7C6WEW9WpT+rEXNi5idXXdMWp6XRQq57rOzt5bV7gwTgB8QvITsrVYBKmxhEAuBrjW1jYxmZ5H1B/F+AgPYx1kzw7w4uUjyUvQlsdSUwI7SxXqB+9h48ISVtaWBLwT2N3Z3kOj0UYqMY6ZmTlJcBiTM8CNbbsjyZPNzUsCupjCTR1ugnLb29uyCYKG6dQIJtLjAvM5d6h9TB/kC4RUPIcsVmoKX716VeBjpVRUsKBEFnLuDMWzDAZcywTWubQrFlvMsfBltYSxsTTSU9PSjiYYUy7VEQ7GcGFtE0sLq0rFJfjIAEA0HkZ0JIx8heBiHm8Pd9HGAJuXL+HjTz+RvnK7x0K4RRTOs3j08Hvkzk512KB9kcWnFPFOS5ImLLLJ/l5aWsWdWx/i1s37iEaSKhZEP8DrVMpOf/fli7c6tK4trUv7mjIjDohycj+Udvnggw/E0GPWS/G8gNPMATptSkFkdNAmqEoAnMzlS5c3xfwj8MI5cZo7x+bFy/gv/+l/hcUlSsMAZ5lz/Pj7r/Ht1793oEbQL21wrpG0XwKq9DnUbn/58rUO4yy4yXlN8Hd2alr9vbO1jYODY0nRJCIJZR+QUabAYbeFTDaL11tvEYyG8dkXX+L2/ftiEpIBx2KVZMAzADA3O4WHDx/im99/g2KO0iOuCIoOl+RR9zoIhV22DgtV0n8yg4U2SRC7VGahLQbjxgQOXbt2DV98/qX86Nlwfd3Z2ZYGPOd4rphFq9OQfAuDFwz6cV0pFwrgPoLsfrLmZ6bnMTU9L4CDY8wfpdb3W9jafYWnLx5o/VxaWsTsztXQEwAAIABJREFU3DS+++EHacxz7jWqDcn5LC+uYnPzIuaml7CxfkFg5+H+LsrlgoJzBJDI6ta+Az3pfvqDPgEj2rgP/Do0Xly7iGuXrkmr/+TwCM+fPcGTJ4/UB61uW7IrkqPJZnUtjhPBs1K5KsmT9NQcpubmMTkzo7HMnxel587+Oy9llU0xNTeOydk04qmYgEjqBJJpRE3l109fIHN4iuxBFs1GDTOTTm6Itsu1gz7z9t33MLu4iDLXsq5LFW5SXqrfQ61QQLNaQTGbQ/7kFLGgD7dv3YDPH8Tvvvn3IustbCzjwy8/xz/41T9EYiwIfwxoFIHDnUO8ePBIxbr4fRbG43ybW5jHB598jGzhDGdDQOuP//TPMbOQ5nkOuRwl23pKC84cHeI3f/lv8OrlUwzaXYGGF1Y3pQk7nZ5W8VX6t4ePH6A5aKIXGmBuZQHvffoB7nzwHqIjo2LTNts95Ckl9OYVMof7YmezRtj89BTSE2OSoqHM04A66M2GAP+gikYy0E+9+xX1/29+8xvZ8triijKBFufnFVhkEGF7dxulWhWTc2mMTYxjaiotwOr0+BjH+8cKInfaPqytrGNqIikfyjZkT0+UXeP2KmW1hfthzl/OjdWVJdVX4N9kdxNA4jwn85rBJWY4EJiwvSLtmAz0k5OM9icKckZIqpjB0syqgEwG66ZmpyQBc14uKpjKtYiAOP3XsyePsPv2rQo90j9mMxkFWKhZPTFNcsY4bt+7i4uXrohtSy3nQjmvvckAJA0wszIk3WbOPfoJ2t3V69dQLJUloVVvOsZdKjmOpdUVXLl2FempGWUAcf9fLhUE0rIOAwHNBoPcNQZc2wiE/AqCLyzModVro11nxhrNn7ITDUkYUKufMjzcrDFDkfj03v4hzrJZFa472NkV2EjwmUENsuAZqFfWGzPMiuxrd2agbjfvmy+W3b44GHIFyTptsZi5f5qenVXGhSRCkkntxSgrkzk+UZsIbtvBlUEe9ovL3mJWHzOqHAjN97hXYACTZziCt9y70K9G/BEVYaS0BOfScebEnRVZD4XPyCKFzSZq7Qq5hggPATv6fQH/nQZYpZSfJfeVBTVZ32J9dQOHe/v49uvvVGdiIplCPBTVGsEADe0nEk+g2mmh7/NJPocEA9oKx75Srmn9JAGhUDxXwIBjFYuyyHTUjWOtqqKn0wtzWFtexsbGhgISlHJj5s/+4QE6vR6ePn/iZBdH49IfZ+ZWm9qnjQ7iAYKvPkxOTSlrSGfQtpNPZFFlkjG4f59bmMWtOzexcXlT0igzC7Pyrcz24XrMvmAQ+S//8i/xm9/8NSqlCpYWV7CysOyKBJ6XRMYYicTQabQ11zfX1qXzTVuodxooVEuYmJvAn/8nv8bs0uw7IJdnuMJpDv/v//0X+Ot//RtRlGcmpsV0Z58QNNc5PhLF9MICNq9exMLqImKJiOTIJN3IIugdP/pdP1qVDkKBGJZXlzE1H0Wp3pKPYOYAJeMYdEtNjSAxEcXu0SscZrZRLB+h22O9pKrmo58ZOq26A109MoZiLHgwi59LWHLOGGDrAgVdZeTQx4j4FHLnfAY47Dr8XDRClrFj3FK6ygAoauJzv8LgBG3dCG06I5FBPSRS0ecY8GqgoeZO0GQ+fpLVtHOyYST2eTvbs/1GtvK2kZ/jPYQhDLWNLbuVrxlJiX1mYLXqJwwJVnbWM+DMzveGbRhRy75vgJbhIAauCZBrUvrpJzCTv3sBaPobYSrUbBziAt46YgYEGk5i9/KCyIZP0H/xd0ekcjrHlMXyEhkNEDNQ0Qt4W795gWcDaO3cbhiZYUAG7FF+xuEbbvwMlPPiaQL4eqYf/lMGNj/PIoSGWfE7BsbzOhYM0OeGYy4we4jLGZjN73tBZsOXzBZ+DkBbn5oNGUuX9kGczfrNcAcFHPwOk/NiV27cHf7mBY8dMO2kWfi/YXGGqRmOSL/gAH13XXsOr11xHA17MEzL7MXGxAV4HO7kDVjw/ryHN2DE7xq4bACvF7T2ytOYvRq2ZPZhtqP7D5xPMDzo5wEBw168c8Q7zgSgvX3K3722bjiWAPuh5I31n42jF/g1rM1s2gB2u649g4HEHFd7frM560OzZY6LYW/2u5FvaSMi+g1xOJsfNjZ2P+tLCxra/PH9y3/xTwfmaGxADPHnl7wMXC8AbY3zDyOAZnAGxprWsGmEcPPDRdU0hAS+0Uh9gXfgI+/3bmIPo0IGlBrTkzpj3Myw07lRoZ6Vgcp8aC0WwwgdP8PXjLFr4KVAglrtHeBnjFgbUAP9CDxyk8X3pSEcCGgzxrZbO23hMkCR6czmJH96zR0snSP4ybGYcXHh43WMAWtAPq9jC+jPB9SM1Cjw5mzY72y/MYy5cZaOm6cYJN+zyKgKtQxBdAe+u0KKtYYDQdkWYw3TUdjk8zoxa5stVOYM+H3qEL5jOw8Z0k7PaAhM+1xxAB5MaMiqzD1k1bO/bdFkm7yTnPe0zS8/bxtfXkspL0PtcN6b7ed1uPHlZ8nQ4P1ssfJGl/g+P8vre+UqeE1+3jSQ+TvtyZjBXuCd12Cf85/Zjd2Ln5cWXTjsIo7Dwxef3VLFFNgZTmizRdqbZRoolXK4wRlLuxRfcwy6popROpsie9WY2/wO+4COzOYhmVd8n5F/9gNBSbWj5xYi3teCIy7S6RwW2Slk6aloHzMP6tRmjiAaiiEYiCMeJTsxiMxxE6OxacwkVxDxpZAKpzEaTqJaaKCQz2Jn/wWyZyfSORwdceAY5Seu37glbcyZuREBmc0GUCl3UC7VXHS73UGrTkYuNSBryJ6f4dGzxyjXy2JOLi7NK825xQJlHI9KCW/evMJp5lh6jgNfFxcvXEDUFxWbR8ESyiYQ/BRLL6q28OBsAPTy2rqAFIKiPFhkTg5wdryL0ZEoNi9suEPH/iFy+RIS8TGEwyksLWwilZzG1PSCwBEW7yHji2B3oZhFKX+AfP5YhXAYEOfmlowoMlvGUpOSgAgEoyoOSOmMsYlJ5AtFsf0IqFSLDoAO+nrotOo4JYu0VpGm6ASBT4RxSpZtOKmiRQS0qOcYZpQ7COwevsXBMQvuNcW+HaCNWr0iVid18G7duofAIIxmpYVOc4Dx1CRm0rMu9ZGBo0gU7V4D5/lj7KlIW1lBAOpAE3ilPyHDMjXmihYxnZjgM1m5ZMSkqKPbLKNSzmJn96VY6gwwUBORDLf9gyN89+N3CASBueV5aVie5fLInBUw6Adx48ptzM8vagN4eHKk+7PAHP3IzPwCNjcuKW2c7G3+NKp1MQPpDwlOEvAgY3dsmOLLgmuPHz/G251tsc1o/xcuXQQLIbHo397uWxVk7DOFOhBEu9FEr9mGH31lARDgIADNtYmMyOnZOUxOzQhMKFfrKJdpvwMFVzbXL0q3m8XzznIZMXWTlJpJRNDut/H0zQscF7OSrvj404+lS9rqcg5n8ObVCzx98hhnxVNszm9K9zwccgWBQ+Eg6o2iiuSRZUBA5OaNe/jwg88UGCiVqi7FuN3C6ckBdna2sPX/sfWeMZJeWZbYCe9dRmRkpPeZlZmVlVXFKpJN201Od0+7mdmRZhYQIEEQJED6KwOs/soAq38raCVIf1YSIAfsmB6zM7vd6p7uaZLdNM0iWSarKr0N770Xzn1xq0LEJEFkZeYX3/e+Z+5799xzzz06k8PU/MyCsGTtVpNVREebdrderQgwtbe3J2nI1N+8uDxGv0ct84phANtZ4CclAObc/DQcbhusI7ZdoVSWgoGvv/EOorEplEt10U8/OXiGfbLWux0TdJOCn0HMzs8gMhESG8S2fvXFlzg/P5dCTgR+pFAw2U6jQ2y3NRB2G7XW49GYzAmOHR0/ssPOLs9QbbaQmJsRIJyZDM+OjoSNFwz6sLm5jI21VSm4xzT/YrYGt9MrwCBlW5j2S6CURX/4fJvNJezDYo2Aq0Mkgwjod/oMXptAH4G03/uDPxQwh23gnkKGOMePYA1ladK5jAATLGxGfVjOyXw2J0xDaiy7XX5MTsYJvQhrb2NjU2y3sJn6bRyf7+P47ED2quU1ZiXM4vjkUIIscp6ycf8LiGTDzs4uVhbWEQ5NYHIygXw2i2qFBVhLkgZPYJIgN+09wZPesC9nLUrT0M6H/EHs3LiF7Y0tWHtWAfHOj4/w/PkzSQvnOm91GyIH8vjhI5k37APKRhSKFbh8fswvr2JueQWhaByx2KTsGWQHkaGaSp8jyaJw1DKnuLN9IAz6lgRV7aKH+/zxM7TqLSMVQHmDVl32WO4fnUYXwUAMK8sMOoXketpJ9s2g25GMmavzI1xfnCIaCcHObJZqSSQfJuMJ7B8/w3U+j2BsAnuv3cPrb72J5fU1AfoI1FwcnSB7lUThKoXr03NJ106x0F+7jjfefkvkKIqNMta3buB7P/o9hCJu1JtAudxAV2wECeJD/PazT/DrX32Ak+fPJQOEjMJes421lXXMzcwLAPar33yAbDmPwFQI994xkiJzqwsiv9EcyXFRwqaYTOLw0SN8+uGHSF9cwu92IR6bEP3uRqeN6eUFRGamMLO0hEBkwsjqdPsIsehsb4Bf/epD7D/clxoCqwsrUqhUitT53BIgqQ2a2Lq9hcQsdXtjsicQCDw/OsXx81M8e3gCr8ODkM+L+EQEll5bgPkyCSJcS5T9YNYYbUM+J3OJdoRgLucnNeMZfBJdYaeRyRMAo9k2ZAOvAfwyuawUXKPshaw/hx02ONAqtKTQIoOylIf49ne/IzYyk8sYG9ysC4v2yaOHePZ8H9PxOIIhv4wn9xKCfjyVM7Dzyv17iMUTo3MdJUIKcEoabwfJqzOT+dbpyt7y5ecPBGRe29xArlBCOpmUM7MExqZNttbc4oIU92PAmecL6ttLKja10elH1BssfIBGvSaBG7YnGAnKuzCwT3tRyFfkPBKLxDDF+4YnJCjDwB6BSmp1U2qHDP+//7tfIHV5BZ/LI1r2tI/ZaxZNNJKD4qv4PSZwPDo/X2euJTDMfYy+DvuFbVUCBov5CgljJOHGMx8Zy8xS6rYJqhgAgnudEIUsQyGvqAPM57K/GJzd3rwh/SJZhhR2F0auXZ7LdS79S6mTbFZkl6jPKxlRfVNk1M5rRwA678Pn5hjYwxDUlg5HIvjW77yPP/rDfwvuQBidSgUf/fJD/Pzf/BSFVFayEGzUMHYzi9EuwUcri8DBgjfeeAPrGxsCmvN5J6fnRqO8z2BrDsnUlQQZvF6PkHnYTyxYenB6gpnZWUxEIhJw3N7eEntBIJWF/lj0j0EOgtuU3CB7nmx+yv5UsmWcPTxBMVOUAqhsf4//8Sw6MGdRBiaoyXz3/l288vp9rG+tw+q0Azx+kdhLo0IMxw6Uci385Cc/wa9+9StYh1YJxE5FptBrdfH5rz9Ht9GG3+EXuTYGu2YSCTkHNdpV0c0ut6qYXp7FH/zxHyKy6hUGMwva9mpAp9LFL37yc/ztn/81+vU2JiOTcDuduEpdCSGDZ1RfMARfKITF5UU5qzGA6Q2YYASD5ATFhz0bgj5mKM0Kc5yBhUwuJQW1T87PpJAzi5mu7yzBFbKjVE2hUEsjW7xANsfMgxxstiE8DASTmUzwaqwoIOeUgj6cg8rIewGQ2U2GqPrPzMQSSZfRWU8BKAVM6GfQZhnpGI/Mfc5J2imuZWqm85whBT0pGTPK3ubZiu2g7IsCcgrgmWcbtrH6UzzjKKlrnA2tPq8CuOOAlPq46isq2CfYDIuv9il1539B6OPZkO/F91ffzusxmaxK3FIMQrGScfBQmZLq++p3BQ+1bYJlNE3xPR0LBdAUVFewcPzvavsV/1DCneI74qeO1SfT91VSl4Ltsm5gtK75nuOgmwKQ4zgGx0PHiH9X0I735xlYsSp9T8XJ2BbaQP2MGc+XYCw/r+AuA5D6DAX/ZB6OGMRmXza62/p3BQ15HyX1sU8VcDfZaS/lR7Td+nn+rICgXqd9oXORQUDFsnSNaH8opqHvxfYK+WtEzjQkSUOoZLv5e7lm1A+8r4Kz+lz9rMwvZjkLeGvuoWtS2yr93TUMcQV2FYzXucX5rdK7ikHqNRKkbBsCKts0Pg94reJeuo7G5zWv1bFQ0qaOs8EKzLtSa3983SoOp8EincsaQNA+1rmgMiTjwLHOM7ZPsSAdS35O14GOs5yXRsxjDa59fU5/vW/1eQ461v9A4EPbwPsq1jY+/9Uv0zWoGLLcbKwoo2Kw+i68l2Q3jWRbLP/tf/EfDXVw9WFcuGqIObjaWJ1Y4w9hSjNvysWgC0gXgg68FtdTUJrXK9OUDEUFOtXQ6ITWiJwaWBEsBwQ8lNQ2Mtaq5RcIvkboCNRpeyRazcI+I0BbRcSVMaqTRztQgbwXC7VnIvAELeno8DBFMF1BVwX31LARgGY71CiOGwAzCUxKs35ewVPeRw08/60RSk0h0oU8bux0wbDt2qd8VwXI+e4sfERnlwiISqLw73rApO4k34+Re7ORtuRwnExnX0QUVfeGbZVK2WMayrroddIpmKtzgtWDFfDWA4FUGx7pS/LwyfZwTDlukv40AtB5b+0Tjse4YLzOSY0KjYPqAryOpEH4b3FABwPpB03d4L14iNXDiBpAPkclY9RI6+avYLyCtxps0bmsi4vX8Xc6dvyZC47vxbnB9+TPbA8Z0GacfC8AdgW1db3o2OuhgG0VbcRaDf6QYbVrIIK/Z5/oOzPVmu1im7UP+Hc1qpR6kCwAm9EF5KGK91VHhPfhtS+jhmau0YFh+zweasV50GlSo3oAj8MPp8MHjzMCj2sCdoTQbdjhsU7AaQnA2ffCOXSh2+iJ/tjpxVNh4LqdPszNUh6ARUDjorkbCIbhDdglPkrVi1KJxfpKUjRFAl+DDrqtshRhOk+e49Gzh0gVUqbwidMGLyuhC2uaUjAWuBwUpCMgUJSxmJudFeeZ4AW/CGpw7pPByz65vLwWsFbS/hcXsbS8jl5/KKyhSqWK68szdBsFTE6GJFWxUW/i4eMnaLcGiEZmEYvPYm5uDeHQFMKRSekrnjyZ5kjAjqBtp5VDKsW03nO4PQ45mBJEjYQZJJkQDV8L5TBWNhGLJoStQ9YgKbcs3FQtZJBL8WCehY1ayoU0GvWqAJyzc8vodG04u8jA7Y0gkVhEJBoX510Ce4MOsqU0kpkLWG09OF0W9ActNBsVcb6oIUqZjMW5FfjcZLv0BIzmWBFI5ljRHrjcdjRbJTw7fIRmqyapuwSdQuGIzGsy+ppNs64pi0FWuMcdxtL8kgB6lLJIZ0/x7OkXODs9gN02xPb2TQFOOR5fPvwCuWJaUvLJ4quTXTGww+uL4bV7b2BudhH9QUfSoy+uz4WxxDW0vXVTQGwGWUr5EnLpvGjZSgV0Op8OO/Zu3ZaCdi4n2f2Gpbj/9DE++/xzSQumFittxPzSgkg0XJ4f4/zimOEaTE/EEfJOYNDpihyB3+OFHOi7bcnO4RpZXF5CND4lTPpao4l8jgy6GiZCk9ja2pECh5SOIFhSLFMuyQWri6n3wGX2EvsHT1Fr18SJXdtcRXhiQtbd8SHT0a+wOL+Ab7z6JubnVuB0eAVEtNstKJSSuLo+wW9+86E4V8FARBjQe7fuY3l5VZhVl5dXeLr/WMBK2gmfLyiM8rW1dYSDEQHqCYZyf7g4M4Ufb968aVje1RrSmSvUawRVWhKwkEwOn1vmpcXOQj91cRKpV8kU81KlJnPZy4JXLr8w7ayDPlLXVzIfCajwM4nZaQEuCdzQrpEtdnh4iNOjYxnXmcS0gLpF0anNmsweq0tkQ5q1tqQer6+uyX5NG0tN3UKxiGKtBLvbg5u3WCwtgetUCr/+9DNYbQPc2FjG3Oy0pPcL+GtjJgQ1uxuS5cXgjmU4EFCcoGmhUILN7kIoHpdUfmouW23U1O8hlU7iyy8fiP0n8MBiZeq0MA1e9uiRDWDqM4E3OrdkkDLFl8Ue2QayxiYik6K5WSs3UC5VcPv2bSmWxflFsPYqe4Z6syJa7LNzM/LOBB85puwr2hGLxY5Oe4BXX30dt7b34KDNc3kE6CkUUri6PEMqmUZsYgJrqxuy5igjxKAOJTkoz0Sm3ezsPG5u7mI2MQvLwCag1dHzZyLlw/XNDA6yxBgA+fzTT6TvGQgIhiOSkRCJT2Nh7QZiMzNw+4NSqDIScZOAjrOTM6RTV8jlU8jmrmVOtVpkTXsF3LbYjDNzfHAm6/Hu3h3ce+0+eraBgBdkJ6eu8gi6w1hfuQGP0496lTZnIEEdrl3qXT9/+hAffvBLuBwWuF121Ms56fsZYUzXcHJxjvawjzAZ2jMJbN+8KXONciynJ0dolCpSfDBzZQrcsfYAgaap2SnYvG7YvA5s7tzEG2+/g9nFqARPy2WzB/XbHVRLJVxfnONg/ymePPwKaPXFWe43WlhZWpasEwZyHnz5BU7Tl1i9tYEbr+xi59W7WLoxB08IaDa4Fw6FSVlNp/HZBx/go5/9HMV0Gl6nE5FwUFiNXfsQi9sb2H3tHjZv72EyMSUBTANQ9HF1cYVf/vJDfPiLDxFwBnBr8xbszNTIFSUA4Ay4EF+K4+b9m1i6sQC310g6tBpD9JsD1Is1PPnsOY6fHMGGIVZmZ6UN1B3hmnm2/1SChT4G5hjwdNkkiyMcjch3toOM0OuLS9HEJ5M37A+LTAXttUjpJOKSTUB5gOm5Gbz+7tvYvbMrIGeFNQn2L/D4y8fIZnNSVPHb77+PYDiMSqmEq2QSp2fHiCfisucfHD8V3WcGpsnmDoUDIk2iBZa3t3bkTCjnPsosVQumqJRlIAU/CaqwzQxkUx+bEiuBSBgDC3X2DcOQc118J6v9BSO20zWEFQammElIEJV2lXsNGUilQg5Hp8eosA6E1KKgpjSBNDuGPciaZEB2bW1NdODJFmawm/sAmdu0M5nrDP7yz38s84rtXF1cEo182kyefWgjeQYk+M75TAIB36XarOKrhw9F313OBHWCcSYDVJxnt5E+JADNgAIBaDKWmdWghc7oRLPIrNQ8IJhgI7r2Upe32+vKmSzIehIsVscC2JTpY2abxSFsahJzYvFJeRaDRrSTPBszqNVjnp7FEGEoLyVgoI/61005W1DuKjJhQN53330XP/rRj+CLxkS258EvP8Tf/MVfi3QE2eDMpGC/EISmpBlrNHB+fvc738Ot23sm4Nnvyf7/4a8/MuBGx+iAp9MpYYozO4dfbRarow6yz4tcLi9yx8zOoaY45zezeTa2N/DdH3wPtugIKCZprkVCRQfFZB6f/ewTfP6bB5Il5PS4TSZJt8NJJ8An/ZTdvZv44e//EOG5CNCnKssQVi9BXeOJdxtAJlPAydkpLs5PRbppfW0N4UAYNtrpagv/5i9/ii8/+Ry2vg1BdxATwYiRZ7ENRbOfwap6rwl30IO1nQ3cefUuYnFTULRerqCULePBx5/i4SefSz2QsCcofVOoFiUr0OHyidwYg6SsxzE9M4OhtS/7P/doytUxe3JxcRl7N+8gkaCUlwvlak4KFTMIwmAU966VzUXcvr8Li2eA89QhirUkUtlzFCtJCgHIOdVJNTQrmZacHS/T9/lO436xYhXqU/HsO45PMBOKPplIB46IPwpaKpPX+G8OmZsGUDYylsyqpH42fWwFnl6ClyMwbkwORP1Ig3MYeQmuIwW7dN0pYUtBK95bfVoFkhSnUCBMWYwK7Cpwpyxs/p59INnKMKQ62gMyu9Uv5fMVF1HAU/ERvpdex98pBqBYhmI3ki1FcgdrVYwywBWf+DpTU/uKn1GwWUFyBab1PXlPZfzK/jUCQRWcHMdvBJOg/BAzRUZELH5Gv8b77uv/VhxAcQH9u+INXwdpGZBQYE4/y2sV4NTxYFaYYkTqS8u4do2vrviPYnCKyfF5+juVM9EggQDgI5KlkkN1rih2oX9XvGkchGV7mPUyjudpu7W/xoMAMuYjfIt/N8xXs574TgrYaj8oxqBjOt7/Mr7SJwaYZ/u0rxRLEpC2a9jFCoIqoMvnsa1ck7quNKjAn3W8eM5WbMTgV+Ze43OI/St9MZKr0Dmte6D2Ka/RgAz/zffrdowR1vXCZ2ggRd9jPGNA+0nnL9un99Ksd7HpI5IB1+M4uKv9pHNM+17vp32oa1XflfccB+F1fVHyWO3M+DjpO2sf6LxXe8Ox13nJa9UuvbR/L2u/jfenAtYviLP/w3/9nwkAzY6hY86b8o8K1LJRXwdM1djwoTxMcDDZeQS/uCkRYFNwjteMM4x1AF5E46xmAmvn8HpdWLyXIv4qpUDwl9fyoMhnkG2mA61UfI18sbM08m82maYsGm7qOsD6buMdrqCqALI18078jDKvBTgcFRhUbd/xgeFzBPRV3amxFAl91/FFz/fgfdgmPkv7Xxz9OtOOzGLTQR7/rPaXTkSNBunGQceUn3eMmOF8hjAR7dQNjYrDTxCaYyYau3anLKBUxgAPBG90Uukk5PjopsGNlPfUn3Vc1WCQQWKM48sx5vW6SNm/akgUIFcjo0C+Gg1lE3PzVyPHNunf1ciOb3h8d90U+W8dG17L+ymorQuC91MAejyqp2PA+aQMZgV+eU+2SZnTakj4DAJLGhBguxRI5zyUqsBDk6LCdujBQw8BvJ8GTvT549dwLfDwKwDyqBCnfpZp1xqB1LnJ9ugaIXXCzBFzsCebQTadgZFm4eGK12rbeLAUQzNiPHPMhPFCPWirQxyldrsHt90PrycChy0IjzOM+MQSBm0XHNYAOpUB2qU+bAOXOLpkjXa6dWFAd1t9zE5TIzmM6IRhOJJ943CSkWKkW/i+1Bzl2mJaIHMLh92WaBhfpM7R7NXQ6DeRK6dFqkD0A7nRWezot7toVOtiD25u78oYfvqbjzE3PSftJ22FqZl8X2Ux8EDvcHsQCocxv7iEhaVVWOBAMpWRdGCmUw/7DczEo8KkpczC0dExypUxIOMwAAAgAElEQVQWEnHKZbyGRGIJw4EDrbaJXJNdwzXTatdRqxfR7RZEx5UgHIEwOh1M0eU4sDgVD8iDvhVTiVnRMo5OJoTNSOYGU+crxRSK2SQqFRaK6iCXvZbiVtSgXF7aQKHYRTpbw1RiCfEpgkExcT45foVyFpliBtliEhZrD4Eg9RZ7aNYrSKcuJdXW5wliY3UbYX8U7cYQblcY0RDHJwSX0412pwW3z47+sIYvH/0WmUxSQEgCxROxqMxfk55bEiB/YX4VNotXAOj45AxYhKNWySOdOULq+gSNRgEOO7C+svoiIHVw8hzpXFqAGYfHi+7AKrraG5t7WF3Yht8bEBZ2uVLA8fFzAQAJgrJwG7U5qePL1Nvr62sphsV5RCc0Hp/C5vZtkSPod+nQ1wX4IouXusPnZM02qlLokgWyyJSk9AWLF1abBUx4J7C9dlNYzJVCfsQiGwoArawvAtBkxLWkKEoHmTQDDil43AHs7t4WQLjZ6sqcJog5tALFahEVMpibJRxfHCJdSImTODU9JYEQsvJZQKjd7GB3Zw9TcTKwpjEZSwhwyWKb6cw5zi8OsP/sCyPX0BkgMTWHnZ1bIqtCaZ5nT/bx+NFXwpIl85mMe9YwmJ9bBqWwnjx5glw2LcHCy3NqBJcEpOVcFyChVUO9kUexlMPx6SlYQ3tpeQWbN9YFTKHmbbaQE2Yf95p2tycZT/HpGZnDork4HLzQCSXzk89iVocUALaadLlWq4mriwvDDB60MRubwc7WljiCdG75VSpUUS3WUO5UMemIYXlpSfZr2o1cLityBLVmAxa7Bbfu3BYQmqnDj/af4ujoGeqNisw7gjWiuzy3IQXbqqWq/I5EAbLkRYalWsfZ6aWkz27fuSNg9mDQET1oFhJNJi8laEIZDKYW06aQWcn2MLuB78TgmGhvX1/ACSeCAT+Cfp8cyJuNmjjElL2gJIrM72ZX5LGYtUEAiCy6w+PnSBevUW9WBVgie5w2n6ANQQEBwmQ/78Bl92J39xZWVzZFF9ThcMo6OD87RCpl1gULTm2sbkgWxuHxsTgIotfMbB+XB/Mzs9jevoXJiUn02gORTTo5eI5Cnnq+LVRKOVC6iQzBZ/uPcZm6xFxiQbIAhlYHQpNTmF5aw0RiGk5PQIqNsS+YpVXIJtFiKm2/jWKBRSVTwipnOjszRqh9zbG8SmZED/XNN97Gq2++humlIIqFAZLnKXzy0ac4PTjHVHgK84kF+F1ekRWhzFc0FkYo4ke1VsJvP/81Hj/5SopK9tCEzTIUvW4GjAhoUcOZGvIE0ViIjeNGoC+fTUtGgJ8BSjJ4mK7dH6I37KFj6cFKHd+ADzt39rBz+zZWVtfh8VmRzTYFLKU0Uq1UFumek4MDHB8eIBqcQNjrBzo9CWSRpUjAnPtEtduAIxrE3MYytu7dxvrOvMiBlCuUYGmgnM3j+uQIJ5QlOTuDlX3JGiY801XzGLjs2HxlF+/88LtY3d6Gw+9FIMzMKEMcLOSqOHh6hKP9E0x6Y1hMLODq+BpHB8cyp5wBJ26+fhObd25gYT0Ih5d7PFCvEkwfYljvoZlu4dEnX8leaB8OhNUdC4cwnUiI/SjS1kbDWNpYE2Z4dCYO5h0TrJT9sN5GrVRBKVfCg998Ar/DC9vAKgzgEANLLrv0K9mZS1truP36XSzvrKNnBTJXaRw9OMSTB49xeXohwaMffecHIi/AzDvKAX356Es4vS4M7QNkimk4PE7Mrcxhe/uGyIpcXrAAaU7kXbiuqFHNKhNupx2tZk1kM5xOm2QFUS6k3mgglU3JfFlaX4XN6YKT64y63NT4HVpGdUP62Nu9JXsYA7lkjjPLIRQ2skZcv8zOoP/EYEE6m2KpVDmPMSuDa4ss48TklDBZtza3RQfe5TF7N4NzCpjRjhKEJwDNoq0Mjqwvrxjt3ssrOc+yCB/P92Sd8bsE9rpdyRij3ni30TLnnoHJ1CSYz/GptOuIhWIiY9XpdGUvZYYJJcJYN0HP32SuUnaKBRS7A75JX9au+iGUTqEdJdGBgLzT6pCAP22c+nlc1+wvMtgp3UCJCwcZ97Q/btcLn1QIHG6H2M/qSMPXw7oZAb+chzc2NrBzYwcehwvJy2scPn2Gy9NLVAsVNKqGUMWi0rw2FI3B6XLhW9/6lkhMkYDz6W8/k8KO6WwWSUqdtZoiL9XpdcBCkQvLC7h7964A1uHYlJyDP/v0c8ls4Bz0+72yhzF4NjWXwO//wR9g8casKbJHVjExC5J3a8DZl+f41d99COqt8/15drIxWMGoHAZS34ByOO+//y1Mz89KVgp15snUZhaP3WIIEqenxxIwjkRC2N3dxdxy1GS28zZl4LcfPcSf/J//EsNGX8aTUlUEhUnU8PiZcdWXAC2D8tVWDYGJkMiakNHfa3WQvc4Ku75ZqkudBbfT1Chq9ZqITyewvrElUmiied9solAuidQUC3deJy9FB5rjtr29g7t37slZlvOf+ymvYbFG1s7gvI7PTWL1xjK6tgaenz5Cc1BCJn+JWj0Lr88u8mLos4i3MWT0odQ/kr16JFmgIKnZE01mL236OLhmtRkJR56bZP0yZ5CyHqOsyC7PZKL1C9Hi1rnH+1FGhsEeBUYNMcdID/B8xOeyRor4ICPWtQKaCgQqY5HP5T25pseZmAr86jobB/H4O2VLq6/6As8YMcH5s7INzV47kgIZsYPpQ+m9lfDFa3TdKhlsnJWtQJ764IrdvOi7EVgt1/UNbjFOclTgahzwU/913OfnZxR4V5BP76M+/zj2oH0q7RoYGYhxBrTiA/y7Aq38rn33D+EqCk6qT6/t0z7gGUDHaJwxq/iHzkUFYxX4lPkqdQF64otSD177fxxfY/8rDmBYwwbgZ7/yuvaYVIz2ofaZ/H0k16GA7NcBQp2XOm+0fQpoKgCtQLYCn7IH2e2CG7wIOow0gHX+yLpwGDBe59g4AG7A0Zd66srsVTxP8K5R3ED2pBEYS7yC48J+Gcc+9L0FuB4xnEmoU2xHx11xOY6NBqa0f9hOBXkVfOX9dGy1/3Sum8CyCTaNE2V13ugebQqmmjHWDH29r+KNSvzlvTV4owEjbfM4GD0OpqtNG8fq1Jb8/wIeo37Rdwz6TdFbDVAp21/7UMF8tlHbxd8poVIBbr1Owejxz4/jlooh6vtY/ud/+k+G7BxeREBMQKWRvi87VQdkfOLqw+Tvo5QAvoAyjRlh589S1EZS9Q2gze8aZdMJyYru489Qg8nfESjVBSGFobxeOXRwUHg/DniT2omjogK6WDWiwHdSA8qOpTPI+6uOtBo1NYRKY+d91YBoCvL4BNAO1WiDTny2j4c7HqjYTu1HToDxSaCDpPfkd74P28h3Zj/RAVdQX8FynTTjg65FFZUxrSArv/OLm6ZM7FGUkW3SQAP/RgPAn3lPRpOUEdtodSQ1kocbnTTjhkSBWB4i2G8EGDgpyaoSB3tkJOjtGNDdmHfOGf6shtywKlhgJThiifSNQWY16lHlXg2QKFNeFxa/80vn5jhIzHtqsEMNJN+Rn+HYsK/5DB4odM7xuq9vMArCqsHjmGtAhf/muPEznPtaLJH9oPOdc4EgNPuO99ex5rOF0T8q/qcHEQ1E6OFJMxD4Od0UdF7zuXRUFdjm7zU6GvCb4pZqyNRAvRxDZaiYsWKgQNYDNQYlAmcYAVzDfB9JWZTCHea6F8a2w6IgbUnL7TQHcNi9CIcSsA09sAy9CAenMTkxj8nQLErpBnJXebisHjitbmEAhYJ+dJoN0egN+sk+AnrtLoYWizAHeSgnM5IAB7WJCZZk0ykpAkdgqttuotlrIF1IomftoGMxxazsLgt8AabpQxiGZEgW0nlh2/27/86/h1dffRV/8Wd/gcdfPsKgNxBwgH00ORE1Y+dxo1AqSOpwLEHN2WlMxOJoNnpS7OXo8EwAiYVEHJFwCPMzc5iMTaHZ7OL6KisSHK+9/i5c7gDLnqBepz50QZy6IQbodcgYrKDbqyGXv0aTGqUYiO4g9VCZrmvki4wOscvth8PuxtbOHmZmZlGpNpHPZpC8PMFw0Ab6LCDRxPXFich7kAE9FV/AcOhDq2PH5uZd+IMxYWYpq5FOb66cR6mWF3bg1GRQtHArlSwuyUg5P5eCj+vLWwgH4nDY/JifXsH09DxscAlwRGCvXM0A9i6KpRSK5byAtgQbyWJlOiodEYJdHNtImNqBccQnFwVYp45rsZBGKnmAVqsEt2OATpvarpPCNmUBQ4LBuUIaHabsurxodYcIhqbwnW//CLHQrMhrsII7LH08P3giwOdkPCYAQLFQgtPhEGYvbSsZ9JRyIPt2+yb7ck3YO71ODZVqEdncFbKFjBSfyhZzckAkK4fanJQnyKaTUnSNKbSxcAyv3nldCvKUcwVk0kk0KmXRmy3m83C4WfAxIZrk7a4pikLmHO1qMBDGvftvYG5mHbA6Ua9W0e5RE76LbCGJi9QZkvlzJAvXcPqdmJmblnVHBjt1XN0OH4I+Sg/44HEHpV/JkGfROUoZlCsppDInotNMoNhhd4rTx6KKLqdP1jxBR4LYi4srmInPwev1YSISF1uezxakaCTB0B51wUtGI9zjdknxIx6Yebhrd2rCfuZz7TYHtm7u4q233pK0dqYtPz14Js4xU4lpT3wsYLm6KgVDyfwMB4IjTVCTRs/zAavT0+HXgCTXxcXZOWqdCph4zyJOW5s3xDlmMIdz6/ToDJViHY1uA0FrCJFgREAfpuDRUbRQX9k6FHu7tLokxTwJWqTyWVwnL3B4+BR1Bn7klGXFzZ1XMJOYg9XiNABO2I/pmbjMLbImr6/TqDdaeOOdd7G4tiQBpXa7LnOIbEkWNKW0BZnKF+kLRMOTWFpaEi1bvg+BAkohDPo2zM/M4+7d21jfYHDGIvPz4Plz0dke9qTOOpx2N2anZxANm8LIBwcHODx5hkqzgovcqWiJ2px0zm2yJtnXZIISyK62qpiNzwvbnvcizM7MM15fLGUlAE2gnWyIrY0tKfjMApKSyuocHaxhlSyp27dewfzcAhrVFjKpNLLJa1QrJViGPSl8SB1ramnnkmlhYTOAvbC4hCGlQMIRzK5sYnZ5BXa3j/QbWKx9YQTn02mZa9ZBFzmxaxfwed2YmjYM2Fa7i0q9hkK5gpmFRdx55R7WbqzDFfTD67UKrvP5b57h848+h8fqEhDa43AKy5esY7KcJxNRhKNB1JoV/PRnP5HMj3q7JAA3GZgsaEpNT0pEMGuB+y3/pxwAbRfZfDzfkKGoJItBry/MTReBI7cdqUIO0/ML2Nnbw87unmSBMKifTmZQLZVFM5Up/cfPn6FWrUoQ3EGFXhaxK1VRzBVkTXBsqpRFctkxs7aAjdu7mF6cBxy2FyDkxfEpkmTOpjNokGbdbKHKgHeniXQxg3K3jpVb2/jH/+G/j1uv78LCMgp2oFgUKWD0OkA2VUKtWIe75xQ5iy8/+Ur036VonqOPrVduYO/1W4jM+YQBnc+3BNi09IZw9C3IHeWRP0/hwaef4Pn+E1weHUmQhBkIF9dXuM6mEZmaxN7r97Gxt4NQPIKhwyJ7upzx81UcPT7A/OQMjh89R+rsAj6bG3PxaTmvSyaJ04aGpYv12zewvHcDi9ur8EU9aNQGyB9lcPb4CI8ePETq9Ao/eO+7UiSTBScJQF9lUpIdVe/VMXBZkFiaxeatTaxvr8tSbzTaohH81edfCQt4JhqH3+FCiGenbgtetxM2pwVX15fCwk7nspiYiuLW3VcwNTsDTyiEJgsi8wzTMABWJplBuVTFndu34bTYJEOAWVsMznDd8+yUlkKkA8ashSnLAOPs3DSC4aDsU9lMDqViUc4szIRYWVzB5vqGYSU7naJ1zL2JfRidmkLy7BL/0z//H5EkmzybEy1bauSzICSZ8ix6y7lG0EPPbrQT1BmW4ss+PyLBkARVuP6ZEUO7SrkxnisD/rAEXsgcJkjPmhzc4wi2sj2UYqBsT4sFeS1DCRxQ3kTO7EMYv4DnPZ8pXEjbz+fQHsk4VwqiIxwKhsWHYvFRFsBkH/EcROkyfvEczr+zUKKwc2tNUz+l0zb1QtxuXCWvpdAmn8fiisxws/SYOdAQuStDsmJgqy868dxnuCfxf/Zb8upa2MQiRWe1oN5poN6so9aqY2l9Eb/3j34P777/HmLLEwbktQBXTzP48Z/9GT764EPpL5WJ4Xgtr67iG2++gfX1dfGDBMyhFe7bUE5X8MVnD4TRPjs/j/mVJUxNRSX4wCKYH/36A/z85z+XPZl2hkEyFnwl45yMYhblZoCCwRHKnNy79wpu7m7DE7QAHaCWa6NaLKOULuF//1/+N6A9RMQbgdvuRK3aEJsWCAVACRMWxeXYkY1NdjmfqfVyGPCm9JGFWu7lsgDYk1NxbN7cFFmc1ZUN+Ckd1mFh35wEn2j/z86OUW/XX4C0nHtSg8Rjsg5JuCCDnnseJUoonxeJhxGMepAqXaNYv4Z/woVqM4d07gKwUqW/J2uTrgplPsZBDQLQ4yQv+lF6juB4joPVwuB0mtoyzN5Uco74XiNiHAFoftHOK/BCxrOQ5Hj+abbkHEy/SgE0totMeQW1KFNAbV3FDXgfxQTGfU/16+V5oyxezm31/7/uw/EargW+vwJH6idyzWmqu95PMRftHwGOBy8Zpgr4sh8UP1C/VQFU9R+1/eOsZAUl9T3GgVL1bw1wb2QixzPfFcBT0JTvqu1R8I8/854KhqnfrziL+teCC/QVdxgBD2M4gfaHvsv4/Y3va2RJx0HZr7N5FVhmYEJBWmWwK37E+0jwYVQkUsHD8fEfgnKpdlOQdCQZwz5SEFpBUpUidXuMYoASxXojIJr9oiRAnQMc73HcSdts5rthLA9G2ebj4K9+jtdon2uf6DsoFsHeVaxD8TfNYpd9BqaAoL7b1zEb1UbnteMgva4dDYiyLZw3ihWxj4i5jAd/+Hy2b3weMHCsY6Dzif3Pa2TfGEl+KZanwRHdI7X/NOCgALzeQ+zACIdSnIn3UACan+e9uIfxzGjOHCOZ0xGTX+2Okgs1yKIBCW2DvqsGfBTk1cCKtpHP0L/pWCtY/cI+MEg2IlGwXYo7abBD54cGDPg5E1AzhQY5pvzS9aj31zVjHKmXmJWOgQZ8Xqyv/+6//E+GBP/YQbyJVq/WRa2GQMFoflAP35wA1PLixNBidgT3FJxkA2j0efDRBivSrsXQiFBo4/SlFZHnZ9VI8BoVmVe9JQFdbQZIY0foRNcKxjqp1UCz8/h8TWXQAeM76uRXw6sLktq2fKdxxF+Ls7FPNMWDg6ITjW3VxcC2iF7UaJIqoM7Psv1afE/bwO9SXLHfF4eP1+nnNdKi7Wf/aGVbjQTp5vEyGmaMiJcVpcdE+k0ftoQpSIeFBzP2x+TklIwvAQIDrBq9K37xvTRKy2sI5JPNoSwvzgGVntCgQK9jNP1ebsYmcqaTme9KsF03V92ItFgl26AbFq9RWQrVZ+YhU43kuMQLP8f7cjz5fA2EsH08WPP92Y+6gevz+Tn2HfuCf9cFxXdUUF0XoB5u2DccZ95b28K5wHnP+7L9BJ34b7aD91EJGd5fNxfdQPRApYtbDMVIC5XP0c2bqWesiC6Hj76J3CvrWdctP2sA+5eyLnwm+4rvZB9VoGVfsS/osJjUGptcQ8fbGFOzkXd7JupOgFbbKQW54BDwmdIIw74Ts4lVdLs29LoOzE4tC3Dpd0dwfniFeqkJdIdoVhri9ESDEXFSnj89EICQDjv7Z2trS3QnKa1AnVqudQZMCPTVK2U52LLAXalRQmvQEIe50i6ha2kLcCIprQOLHJpn47OwWzwI+8L4wfd+iPt3XhXtyL/8sz/Hs/3nAg6IFmGXkgEeBMJBASZYnMXqMkUiySYsF+qoV+pIp3MYdoeYmZwSKQnCRKw0TqCZwGpkYgo+fxg3b92Rz/X7QxnnYj4nGs3dDlmyWdSaZaRzKZEHmZqalIJ4Z2dHUhiOzh2Bf445i1OFwzGEqONpYdTZIw4KQXCCgKGAA4NeHbn0pQDTExNxTEzMYDD0wOOfxPLSTUzG53B1dT1iAPnFubpOXaHdYYHOCqJRHyIh3rcgoCL1Ctl38zPLcNh9SMTmsXPjjjijjXpPNHGrjSL6gwa6w7owb2uNCiqNklR2p/0igM/5z/tRasLrCSAxtYiZxKqwqAi2t1tVnJ3to17LoZRPiQTHBNlAHpdIC6QySWGJ1dpNdHs22F0+TM+s4d23vwO3PSTBi3TapO8fHD6V1P2pRBzbN7ZQKpWl8jjlKQj4EHSVDBCrBVvbdxCOLaPXp5xMGe1OFZ1WGcVqRlj515lLieBXajVThCsaQ7fVFSY15+3733wfywur8FC7Pps3gZF8EflcBqfHJ+KgkP1MJhEdRpfHKywl9sdUPIHbe69icWkXVptLCne1ew0ZSzh7uMqe4PHzL5DMXWF6IYGd3W002h0U8lWEglEEPGG4HQF4XAFhp0fClPkwBXJOTg4xtNRwdPIIzw8eS9GexBTlGaIinUK7QvvXbvdFVmVt6QYWF5dM8azZBZmrqeSVyLBUSgXRB89mryQoNTs3JfOUB8NWm8Vnu2JPT04vhWV96/Y9vPbqG+Kc8jnUfT0+PsAXDx8IW3kiFsH0dEJsFXVip6PTcpCUQmVWEwQnSGx0S50yh8gGS15dipQGi3TSNgT8vpGWrF1YbSyUWcqTOdjE8uwq+m2T/UQAicxtahO3Oi1Z22S+0QZSU7vV5/5CmY4rXF2eo9FrkP+IsGcKc7PLwoZmMUTKXHjFwW4JQ5HMWmpAUzd2/cYm0ulrmX8XV2cC1DcadXGsa/W6zDc+LzbJwpxDAYG4766vbWEyMofZ6XmsrCwKeEwWPvWiD549F9as3epCJBhGt9kV8Jls6Fw6I3aahdaoP3yevBDWLAEsCRySHTboS99zvjEIRLa/BMjq3MutsrcReMoVM/BQOgJWyQoIUC96JAfGdjAoItk5bhdsVocUH11ZWZN1RN3bYbePZr0mWfetRkUAdAYVGVx8+mRfAtjBUBhzS6so1OqITS9g685duP0haafdMUSpmBWQrNtqInV5iVw6JQEP7kdSpJmM4G4fNdam6HSk6Nc33n4H88tLAsYQpOo3uzh5eoRnXz2Gc2jHTHRSQEjuMeVSQQJ6k1OTiMRjaHdbklHRRguR6aDsE7/56NciBzA7lUDYH8Ti3KIEOeXg7XAgmc2i3KjC4rQLS9DB/W/QRbVQQqvZxPzyguwTLJ7HlP7eANgVeZ8lKQbGgM7l+ZUwoGsV6rOXZV9jESam4U4GwshcXqNZKmNmetqklVqJF/Xhi0XgCQWERewOmMwmkdTqdXF1doqDx48x7FDf1Qk393P0cZ66wnUxg41XbuHbv/9DfPv330PfAXD4m82+Ka5rsaNeaSMe9OH6qILHnz1CNVdFu9ZEvdWAy+fA0vYydu5uI5LwCljabLQQ8Lol9bRTaiJ9eIWTR89xsP8EyYtzWUNkwFMPF0479o8OsXV3D+9+/ztY3FyFxWvH0Ak0CFTyHtUOmoUaStc5oNHFg7//GEGbW1jhTL+l9E6qnEd0aRprr9zE2r1tRFdn4I970KgCg2IHjVQFl4dn+OmP/wark3O4u3kTPodH+rjebuDk+hxnuUtMLk3jG7/zDqZWZxCOB9Hs9FBIF5BP5XC0/wyn+4eIOCkRZhEw32kdwkeJqFZVCkzmayVYPC7c2NvG7VdfhX8iDKvHLSCWEAmaHRlnnmkt/aEEdNq1BgosMluro9VoiE2Q83y/I4Ftq9uOvXt3sLqxCn+Q9R6MP0QGdIpa42dXKGaLIh8RpRZ0LCbndYKDYhvBgq0xFFJp/Pf/7J9JcUMWtUWPNSE6sI6YgJS/0MLbCnCwPgBtBM85JBI5rXZMTcaNM9o2zDxq99Mme9x+TIR5TrMiyLN/aEJskBSedFDCoSH3anRb2L29hzffeRP3X3tVpAtoR/76r/4Kv/nwIzgsDsP2Yx0Ruylqzf7iOZ1FSgOhoKx5sluZxcFgJP0vBQRK1YrMf/YDyQIM6AjxotfFzq1dkbx6dniAo0NmUzXErvGc4bA5pR5KMGhk96hNzmwHAuVSdJjr3GKV99/d3kE+l0OxzL+70LcORKpkZnke77z3Tbz53rsIxj2AwcQBZlE3gUcPnuJ//Rf/As/3nyIaiUkb+V6UeOG/lxeXpM4CfTFTwLEPt8srUmvMopmZZ7HZCck0kAhuH7g8z+Djj36Njz/+FBOTMVSqdQmsxBMkO7TRbw1Ez5myH6GJADY312WPpsSW6BU3qDVdlGyBJ188gXPoQNATkH2ArP98uSzAbzw2Kf3NMz8zwDi32GYy/ekLUWLk4pxs+pbMT7Kdb925hTuv3BItdL/fCSqHVIpNOXMx4Pb48UMZ2z1mhOxsiVwg2/7xxx8jlUnL3KCkBf0X7qt2px3+SACTM1E4vENc5s6Rr14jNOmFzc3i00mUyiwKymCO8QW4VBXYFWLXS6UF+T3njeIDgmGMsaXlcxZDqOF9DPhpABYC0IpZaCCSN1dmJc8n0WgE/Z5ZzzzD8B3Y5+prKhBt/DhTp4eMU85fPoN9zfmh7FolHY2DRgr8KHlqHJxUzEPBJm0nn8MAD8eJa14BW/HfRqn9CnwziKVAqQYFzLuY7Ndx0hs/rzgDx4x2QSUQuJ61/eoX8j0VSKefrtKVSoBju/l5BcTV39UsXgXiFIvSPpD3G2ubEhgVHBUMhymiIyBfsRAlqPE++nnFMxSvUTujv1ewj58RH3CExyixkT/rNUKeGGOP8158pva1EsfUTzd++6gW1kjWlFJWvLc+XwHVwdDUttLaTLynIZcZJvQ4MDqOD8maGL0v76V9rPOAhmYc7FbsSoMVipEpXsWxkADaSDJD1s5I3mS8L3gO/TqxVK+V69P4cdIAACAASURBVEea2Fwv2kbF+nidziX6GdoWxYZ0fWjfjt9Xr9HghBYMVRugz1B8imOkGep8Dt/NEO5eMrf1ebpOFB/iGI0HVvh53k8BfCVBKrA8ThTU91PwWeemBgkUs9Q5o8/WtmkfKUNa15DORV2Daq9GO9WL9ajjR5KO4DljTHYlCWsgaVzyZfwd+Cy2S9cMn6ntULxQCZDa3vHgjMyj/+o//Q+GChirwaWDrGCeGnCdmJw8UjCEBeaYqj8CWPWzaiD54towdqrKYqhB0knLFGkFX/nCGjnQf48D4fydSl6w8RKVGZpB16iSAp2K1OuC0wnH6zRSpQtSwTp9R35XRjEjTXSw9f58Fo2m3l+kAkZMUxpWvp8CjLwH+3FcU1gjLQpEK9DNn9mH/CzvrcUOp6enZUIL2E9wzGskF3RT4bvw/vxZ2zwetWBKszAGIhFpJ/tDQVlumKo5WynXZNFTAkEm2ag4JCPDbAufI1qbDoeABRx7UwzKIwxftkEnrAKzvHbQMwEKNZI6EdWAsq0Kxqoh5PMJiLK9urlrYEDBWpXBIHNVjQav0aCFeZegtIm/UxBXf1Z2PeeyblQ6/hrVUlkS3peOPOewSsFwPDguUmBntBDViPA9+Hv2D9urQR0N4vB6gtO6qemGq3N33KjretE2Ksgthm5oZDAGPD0PjcSJgtg6X+VwLpVKjZYfr1E2t6Q+9s2Bi+0RwL5jfmYqqAmaGICcjoLM2VF1YbLSdBOulBuwDe1UWcag70Cv7xCQ0eUKsRSEFJyLTkwj5I8il8yL0zdkDZp2D91qC26CYkOrSAJcnV3C7wuIzuvKyooUZmP7r64uhKHIjY06u36PR1g3TBOOzESF9XyaPIbVa8XuvV1MzUxK8apOs4NWowNb3yGF9CYCMfzu73wfezc30GoAf/+zv0fy/FIO1tSkvk4mBZzoowunz4FmvyMAMR2R6ek5uCxuXF0kRWuWoPbrr7wl7JpqqSKp7pRXIIAeisSkuA1BCBaxI7hHAO3i5EwkMpirSMfq7PJcQCeCU1JFfSKCZPZaQBgCvARoOU6UPaA29tDiEHaSgxXdKSskum1lTAS5trso5JK4vryAy+VDJDIFf2AKgVACs3MbollL/WG2j4d/YQQXGXjqUIUUE1E/Qn6H6CkTKKcuH5kvifgcohMJLM6uYmlxXZjYpWJNmNaDYRtOr0XYz7liErVmFTzTM2VXUthFdqYvxR/TKerKB7GxvoOlhU0MBzZT9LJVxtXFAerVPPL5pGh60yFK0MlikVn0Ra+aTkt/4EAklsD8wg3cf+UtTE8u4fzUFNIj8/Ty6kSeF/CbbBQWCuMcJtgih0ybU2wS1w8lPOKJTbQ7A+SyV8jmL9FtV9DqVZErXUv6LXVwXZQhsjsEtLH0IWzi1aVl3L/3GhZmFxCiFnexiuvzC1yeXwhLmuA92025g97AONORWFTGkiA27cPyyg3cv/8+7A4nLs7PUKxkMBg2MbR1cHL1DM+OH4kUx/LmkhQiZOHFcqmB6fgcPM6gsGcXp5cR8EcxYLFMq0PGpForoN7I4fL6CKdnByhUclI0iPOHDDPaAKaAS9aBd1IKGEoBtNkFATaE+VYqCZBfKeWlX+u1ogBbgYBXmOl01rkWKQND+39weC7a57u37uHevddF33dAxcZuW4DSTz/9NbK5FBIzU0hMx42URbmGYYcHaEoKVEwmyyhDSTXxmRFAW0SZHQLibIvTbjNBTfAsEhQwnAUy26L/nMDmyg04bA4Jag0HRqaDoDCBRkkOH5p9IhgOwOElE8KFWr2Ew8PnkvrfH9oQCc4gMbUgQQPaxXqrDKud4HFXUvAJKpBtt35jS+wU23VxcYpMPinFHwk0MYhH7VQCRhwbBjNqTcpHGeYStTBXFrZhtzMoAAkEyZpmVkC+JLaL8zYWiQqgzkJkZDJmU2kpiEUAqUFmSKuOGzc2MDc3gyaDAhayuVrS7z/96U8FnGGwmBkl1K82RbisOLu8wJdPvsAAA9gsNkRCIfgpjeH3y/rIFrImY8lunGbuZ2Tuk51HfeVmrS7/02miNivHw2a3olWviTwS2fWVckW0xSOxKVSbbfjCUSzf2JI+ZpFBy7Aj8iY8CLMQ6/XZhcwtBhgJnjCTIxAOSfHXercDTyCIydlp7OzdxtzyIlo9ypa1kLlO4smDr5A+v8RMLI7ZaBxtZu9QrzubkQAwg6bhWFiY175gAKvbayIx0ek18Rd/8mM8efgEYbcPPocbIY9P2G1k/ZGhWm03kS4XAJcDi5trWN3ekHlxdXKCD3/1AUqVsgQ9CUQuLC5KAdsBrJiemcfuzi2ZL08ePpZ+T0zFZZzJNOxaWc+hin6jgeOnz9HtNrC3flOAjEariQEdIatNCp6FohEsry3Lvs8AB+VcuIcQ+I0yC4faviNdRTJKU+UCvLEIvvX97+JH//iPMTnrRKEEZHKG6d+oNlGrttCrd5E+z6JwlZWivAwI01aWqmVMTkeRWEpgfnkWgYgFV+c5nJweoVVrwN63oJEtI3V+jkqhKIVKqZPNbCUCge6gH20r8Ob738Rb33kf4Vk3hm6IjEi1DTTrQK8+RDNfx6DSwvn+Af7fP/1rODpD7KxsSkCEUjaVbhOTK/PYfusubr17H94ZLwZeBsaBXmaIYbmD1NElfvFXP0Hh6ApbC6uY8AQRZTHFoBeX+TQy9SJmthax9/Z92EMe2P0seAcB8EqZAsqpPJ59/hVqyQI6pSrSp2dYW6SsVk8CFsV6GW1rH85IAFsE3t54TeRWwnFKilAmy0iQVas15DJ50c2llEglV0C32cCg3ZXzhRAIrJC9wBXwIDafwMLKgvxssZExZDLanKwFUWkIA/ri+AzZVBZBn1eCEyxwZr4GEoSbnpkS0PNP/+Wf4PrqSjS1GXyhDnejXAXr9LDw6GxiWs5SDKAKqcMOCcr10IXb6pI6MQ6r3RShdHoMgGCzy5nG5fRiaWFRAOhOowmfxy9zlCll1AqmrWE2iTvgxR/98R/j7muvwDM3JUUW0Wzii48/wd/97Oc4OToVNriLxcFdbrHftMWSXu10Gh3oiJFfohZznlr3yeQL/VqRyBkO5bxKAJp67Dz+1lpNOWdt7myLJnSGDPJKBfWKyUZlAJpA6d7ebczOzQl4S9b08dkxTk5OpP8Y8JgIheTs0WUNF+qoE7Cz9BGfS+CNb76D1999ExPrIen9XgNo1bnLAcNOT4KGf/tX/0r0y6enEqLdz7oQBwdH2H+8L+/rtrtFD551DVhs0BeJ4N3feQ/f/va34ZmwiJ4zZVm5H5SLHZQKBRw+P8LTfWry26UuyQkB6Dizf2yo5kpilwnecg9jgkt8KopQyCda4wyA0EfnGTV5egWnxYWl+UVpRyqVwWUyhVqtLqA45wszQMiCp9/pcrmlzVaHE5lsFk8PDiXrJzYZx/buTbz6+qvY2l0FS6j02kA2U0Wec7/ekBoRtLnLy8uS+ROKMAOaAChwenGFL796ICxpzSaVOdBuwB/0IhIPYejoIF/PoGupwxEYomepo1xLS9YgpersNk7XHhwuk1VKP0e+j6XsC+BLmYARcChjOTAgiQJpPEvLenMb0OmFFMfQMEoVf1CfmdmL44BeNBKW/Zb35tmO2W8KDAvLkllJAoKP0vhHYKH6Zwp+KTAzDhiNk4jUX1ams+IICpwqWMt2yO8sLyUvFRdQ0FHBV4PBmLYruKxEO2WGKnDF5yvYpmS9ccyFASz10RV/GAekJRthVAzVBBxesqzVL1XmrGI/xm81Mj7aP/oMBXHZJgUO+bcXgPngJct8HGPhvcYBaG2L4lWKYym+pDiV/l3BRwVhdY4p8csQO4zmv8oujAN4+ny2SUh4HUPu0zY5RhIxOlb8vYB6NgMkE4/i++oXbYLOGf0+jiMQHxhn1o6DvAa3MGxrbZe+r7aH7dC/jQPY+ozxtiiQbPALkzHwDzGwBdwdmuwdvs84XqV9oetZ6wzw9+MgqeJv4+CnAqD8nY45SQIKYOu61zHnczlG/LsSQTXwwmvHgXFl/I/3rfaNgs46F/RzOne1rWpLNMNf8LFRnbNx6QvFf3g9f6/tVnugc5x2TYISowCAgr+8p85fxQp1bijJl9dKH1lG30cSIl+XCWFbXgTgRiRU8dO+FtzRNcjfax9xvihep/if2i3FZS3/9J/8x6IBrZEDXUh8MX15baxMnBHQqcaZaU0GoDJGgr/nzzxosYMI8PGwo+Ad76mouTRilPqiDe+O9I51AmhUgZ/hZ/kMGjIdFJ6BtF2cPGwHn8XvCszy3/wMAUU+k237euRADYIuNo08cIC0Lzh4fD86j3ymAoda9JDvSWeC12gbNZqlbVMgb9ywjQOTdGpokGk4mLbGgxYnLEEBtpvP4r05DvycHt7Y5/x5fNKzT+mIyruPJEvUGPH5CkDTQaaMAr8ITsmC6ZnNm9qH7AuVZiEwwGeqjjTToBVkFXmBoam8y//FOPSNPIVuci+jbTSsJl2CByllcmukTQv16TiOpzTwXvwc20ImI/tGN1nRVR5pfyuDeXweawRHo7AK6Kuh14MG28O+5+GObeChnX/j2PCL76TGi/cfj8bx78qu5vtKqmC9/iLwwfnDcebv2W41iONRK12P7EP2twRbRvo92kcE+KR4xihyp5ukpjaZKNrLlAnVTdcInRijlpF9YbqzpmKwbzSazDGS+dA1THKmjUtq14gdTm1x6rlSk7dWJdjCg4ofHi8PZh74wyxY4xYGTcAfESmMVpUFvewYtvrInaVQL5aFaZtJZZFPZeByUIvQAOdkAkmQwDIQxgwlWzrtlqSX5is5XBWv4Qw5UevW4Il48Na338SP/u3fEzaJy2NDqw5cHF/g4MkRvvzkS1weXyMemcLe7m1srW1idmoGlVJZgioc4yxZg6lLnCZPJZ2fkh5d9GS87HCK9iX18Baml/DO69/CUmIdlVJN9PR4D6bGE/BhkaRmrwObyylsFQGjWDiyWEan1oDLZqq/U8OQ48B5RtbY8tKCFPKhrurnn3+Cs/NjAaGpa0it4larLcEGerFkw1TqlCAC5qYnYbcOUSnnkE6mBPT0emhL4ohNLWB2bk2AVh5YqG9KWQo6lmQIMgXfZh1ieiYKj8Mmjgy1LwksMp2YBeOoJ03GJkF4jjeLPrEoDyxt+PwOKXpXqhZRKufEcWTxs2abuntNKfzEd+C8Iotz9+ZdLC1uiCZysVhAvpDE6fEzdNuUiqDjlRfbQfkNHtDomNMZVAB6IprA6uouvvHae/A4A1IQjtIsydQFrq4u4XRZJU2c84fvwDlMx4pMqFAoIAUsud6XlzcxPb2Fbg9SjI1V1qu1rEiKFMoZNNs1YXvevHVbCBXPnh0ie50T1szCzLw4VmRKkhHWa7aFaXlyeISTo2Nxmq12K8LhCDx+n7BmOc4EWj1Orzh4q6ubWN+4g2ani4uzYzQ6ZeY0oFBO4fD8CTKlFPrWPuaYlhqdEP3bVq0nWs8sCul2+3BjZRuLC+vodAxDIpVKCkOoXE1JcU8C8wQ05+eXTeDYZQo5ZbNJ2CxOeGwhkfBYmJuXgnEsokS7lM8mpS8r1Ryurs/hcdvh93sEhKbshRyYeh34PBzbJq6ucwKIE4De3roNKyW5RgVtOX5k68emqLnvlYJUpVIBnVZXmHa0QcJU91KXOy5AKe1PtVoxRfnqVbTaNeSKWSkA6aQuMQstkjnX7sFpc8Jp8YhMxTffeB8byxuSgp26uha7dnJ6KO9LnVLKkTDtmLaMxQOpOcmiaLw/9TZD/gj8gSiWFrYQm5zh20r/XSZPUSPb39LD+eUJ6gRhAgFMJ2aFecxA7zWLVnYbwrimXmggSHkUnwRZ2gRt61U0OjUBbDm/d3b28NbrvwMr7KjWq7LuuEYImFNnutVoi744GW5uu0tAjclwTBjQhXxeAIxqoymSOq/cvw9/wItk8kIKMzODolqvICsa3uYMwL2a+zm1njn/D44OcZG9El1bp90pTP5qyTgskuLeMevH7jLpxJyzZGFSC5bADm2DgFvBgIwT/aNg0C+gCaXLCIx77V7YrE70hkCz20c4PIm1G1sY2m2YiE2g066K/jb3lAYZj03q58eRvEhif38fIX8IS6srEvjs2yyi2eoKBDC7vCi/pzQHpQrI/KSURyGZhMtiQywYhNfuQL1URbVSNkFolxNBZm1ZKGUzgTffewdLO0tweKz46d/8DD//1z/BoNFBzB/BhD8oWsAMwFFag2zecqcJdzSAW9+4j5t39xCNh2HrAJl0Gr/4xS/wwQcfyDswWMhAHzW7KW/DOZLLFfHbB18KYLi3tyfgDDWyix2uixhCPi+eP3qCZ08eSXFTN7VJ+ybAQrYhWd4EpKkHyzVUqVVwenkqsiSVegkRXwA+FkCVuh0uYWqX6xU4/V7ce/stbN++DYfPI0URydx3OT1IpjMoFauw9C0IuYKwDyzo1liAk5r5XZGLicYm4At40Rt2EIlG4PU48OnHvxbQzmWzIeBwYtBpC1jMAAulU1hEjkEDuB1ILC7ize+8h7tvvI7gtAM2P8CTZrsreCeyl1X0Kh3U00V89ssPcfDZQ7j7FixMTotm8OHxEYZu+wsA+s57b8Az4wJ8dEiB6jVgbwDnjy/wr/+fH+Pk8ydYZPaRzYkb6xsIxCbQsvRQsXQwv72MrVd30CfD1EtmO9CsAs1iC5V0AdfPTpE7vkTq8ARfffIJ1hYWEJ+MoEc2brOKNlG8oAfb9+7g/R/8LnwTIQHfLA6g1WVhOaDVGghYnE2mJEOqVa5K4UoCMBwf2n9KAc0szAsAPLO+hPBkBIGwF16vMjGNRjDPU91a2wQ2Ty6E/TY7PSWgEc+T2VwGW1ubYrPJ4P/sk08kC4e2wUJ2HH2mehONWk3GOz7KqBRmeLmOzsAwuKjRzwAQg7VGA98nZ3KeExlAJYBLzXcGJyV4RRKCw7B4ua9yf6eEhOgSWwaisT8xOYHolJHlI1CYS+fw6KuHAtL2aHtdpvDWeHo2A3pcHwSgKcdE+0b2NGVC1M+hT9RsNeF2uRELRzAViUoAMpnNmKDSxjoCE8yoNMQTavXT1m/fvI333nsPGxtGR5vYB49RnAOXl0n8q7/8SxweHKDbbkltEr57gQF2gvJuF0JTUbzyjdfwne9/HyGSBHIZkVjqdbtIXVxJEVVmcVDb+p233sa9u/dho6R/G3jy6VP8X//H/41WtY5EbArW/hDWvkWCnw37UGzZa6+/juW16VHGockcJph7cnCM48NjZEja6AOVclWKZDMwx+zUkMcv4+JwWHF88hyP9x+LxBDrEViGhl3p9zHzL4Szk1O0ak0szi6O2NlDtFt9nPD3DQajfYj4g5ifnZNABxnjzGgJhCIoVqp4uL8vWWgLK6t45d493Ll/B6FpU1SxUuqKnjrrhrBdtOPUJuGZdn19AQ4XpX+YLcVslByOTw4lu4GZt9yX+EU9cl/AA3/Ui561hcagDJunj/awglq3gEa7QCqCZM0w2Mk9h3vV+BfnL/019ZW4zynILSASI0Uj1qay88aJOzznGb/e1F2iFjTXQx8mk5WEN64ZBfImQkGZwwyS80zEM77gBHaT4cwggABnNgOUMiCuTFHeQ31HBWYUiOI1/FJsRgFmxSfGQarx9+c9BUsZAfF8pq6xcSBJgSWuTb2XEsfYXq4Zvq8yfsdxHwUn9TquYxM4NxnrAoSNgFMFtDVrmL6p9F3XkAD4P8+l9Kv5N/Yd/XnNelYgUlnMih+YPre/kOngffgZPlv8/qGROlC/Xvtc31VBMu1/BQ8V6FYgX8FZBbeVXaxzh3Vb+AwF5WUONBrin7GN4xIq2hYdI8Esxlj1CvIL9jVizCuu4BiRADj+CqjyXVjLQ+eijq9iTWwTz35633HCpa4P+u8KAMu6kdQLI7egWKCC4YoD8vcKQOrc47uNY2eGS2LIa0LMG5pAj7L9X3ye5JERmVSfq3Of9yPBQbEy7U9tlzKQdb0r2K2BEgm0WF/2lwKn2k/jfalEQiWnKlis2OJL3Ool410Bdn13BeO1n9j/SkpUHFDXkRJXec04IK5Arq4jtkf7W/ta22Kws5cSROM4rQLN7AMda4P5GZ35F31tMfNU8VZdVzq/9d0Uf1WbpO8+jptqcGjcPuj763ddA4ovWf75f/OfDzWKpgZRoweq6Tz+YtrJAkLxcDFi546DwxoN5MMIanFB8oEqV8Fr1bBQY1QXjHTWaPMYBwS1c3Sh8WU4kQmoccnw8/rS4xEXjVroYNJ4iH7OSBpEAWR+ViNqYrxH0Q8ZqFGERhcSr1UwXYFZjaDw/gR19X0UUFTjZUB7A6zpBFeNXx1Q3oPpT+KQjcB9gl/8Nw9fBhQ2aWS6MPldIw0aEeQzJcJGlho3hNHs5di+1F7iNaYaKVMqTTGQUQpg2wDHTA9TKQktrKiGhe+hbHi+qymYaPRhNA3JYTMHQWXG60QU3SMPK3CaTYf35jvws8pyZ5NVv0s3BDUayqr3e00xJzXUumHoBqPgPsdK+52/03bwvtz8xhce35ubIA924zIaktI3Srnh+/JzfB5BA95H+143fc53nW+8H9vJdnE8NRiihkk3FTUQbI+mT/F3GjHWqJuuPzJUaqN5omuAfaTvz/HUDU8DFGpw2Ac08GwXU4HYJgXGNZpIR0ScFAFiWCHdOC0EoCVY0eqKrAI1aGsNHir4bC96VGt1sehRFOubN7CytoFIxIlQEKAyRqkA5K4KCFk8yF2blHIWEro6PYe1D2HIUB+QQIY4Kg4WSpsX3dFn+/uiWWh1WfDk/AmSpSTmV+bwnT/4Hn70Rz9CYtMrDhwlGenUtcvA9UkND37zAA8++QJXx5fiSG2ubuKdN98WAJH9e3xygnKtKoVVyu0KPGE3JqYnML0wLWN9cniK5w+f4/TZGULuCO7s3Ie145JK4wTlWGglmU7hMn2BVJ4p3l20+12w8rZsbEQ6mZvd7iHiCyEemRQgfjoxgxmCQ9QDlaASWcFVfPnlA2GNVsp5ccwk8NSHKejW7uHw6ESKhcYTk9ilpq2bTHJzECSAVW9yrHyYml3EZHwG7S7ZOg6jezccopQvAD2LyCz0em1MRAJw2i3I5TMo5FhYrC3F3ZiOePPmbaxyDMMxcYBoi8i0drutaLZKAp5RHrxSLQlryeGgU2o2OxYMom4fQUOCaZsbW1hcWBvpqxaRzVziyeOvUMyn4XWb4pwENrl22Kdk9bA/iuUSrDYv/IEJ0U6+e+cbcDtD8Hr9yBfSkvJZqZRxY2sDt27uCJOLzEMCQ48f78uaiMUmRof+DrZu3ML8/JY4TMVSBrVqXtjDqeylyFbML87hez/4EXZ2FpDLD/HZxw9w9PwY5WJFdBepcc2CTHS2CLrRiUtdG71rtj0xM43V9TVpB2U8mH761YOvBDDjGN7Y3MHa5q6sT5FtaLPvrnF09hQX18ei3UsJmOBEWAB9B9N1A2HRcCZ463Z6MZdYxMrKhsiyMJCQzSUF0Mvlr3CdPBcHb35+Ebs3bwuYILak2xC5FLJrU+c5NGtGroga1wTPyPouFfI4PHqK58/3RVpibnYK8/NzcpAkKMngBfeWUIDpzWRfdeB0+LB35zXs3NxjOS0UiiV5HoEzzmkWc6RkzOb2pkiYcH6RKcUgGtc/7R0Z5ZPxqNyTQYtsPivs4lqrguGwJ5Iv9C5YcE+A60IV1r4VvfYQiWgC/+gHf4TVhSXUqx0cPXuORr2K8/NjKS5Jw0Id+UI5LyAxnVFqDDs9LpFFuLxOYSIUxdLKJjbXb8PjCcPhdksq9sHhI6QZoGgWRBKm3W8hPjltdOqDQdm/CP6T+UzAmiw8TcGWM4nIF7HoUleCaSzytrK0hvfe/p5Il1ynCPazv1qm2NVItid5lRI963gkJsBAwO037PQ602R7yBSKAlJu724jkYiLJBbrYrCAJiUeyPrWYLs4ev6QOPycn7ymbekjl89janJK2GqDrjlPEaR6evAUmWxa7C8DaJwjDLiQIdisNXB6fCaninA4aGp7tE2mEfcTMqIYPHTZCRBQa9ImRWVZzDUciSKTK8DtcaI/aCGXSxlJCXFe7QJyJ6+vcX2ZlGDc+uo6/IEgvMEA7F6vsJG9wZCkrQsLkEHnbkfSoYupFErUpnU4EItMCNJZLVdkTRIg84wKlXn8AXzzd9/H5t6mANDPHx/ib//ir3D0+BnC3iASkTi8TgZL66IB64uEYPU54YlHsHn7JmbXVxCKBOHgwPYgskdP9/fx4JNPRJqk0+yj3+1jYWFJioT6/CHsP3sKu9ONtY11kc6yeRyILSUwNRcXO0JpqYe//Rz1Qgmnzw5xeXou4PDtnT1ZF5xHD588FD146tLvHzzFWf5c9mbfqKgU+8AqxRMdIl9AuZC5pSUEwhEp4Or2B5ArFEWLfX5hSQrGURrJ53TDbXWiWanDMbRh0O5L2r6F58GhFcnrS0SjE3j7zW8gn0+LhnEum0Quy7FzSRYI5x6DQrwnM6Rq/Q627tzBe9//Ljb2bsITtogMSLU1lDoBXL/VQgPxwASOHz/H3/7pj9HJ1xCwu+AcWIR9mcxkBPxLbCxibmcNi7sb8ExHAJ8TdpsVthZQS9eQOjjDL/78b+Gs9WBnLYqhBTdu3IDd64EvFkbD1kNgPoql7Q1YAzZYCEDbgTZLJ7T6uD44Qy1dxKDSxOGDR/jsgw9hH/SQiMdEFqBPdrLbCovfjZuvvoL3f/g9eEJAvQ10WNCx1ADrpggrqdZEPp3BgNkd9RaeP9mXtTA3kxDJ4GavJRJF3rBfZFUo8eDyehCJUvrMsET7PaBeaZoijeUKkudXKGSzUgiVAQjqJ9M+hkJBNJo1/P3f/QLHh0dSm4C2k8VdKcVBIJz6tTyrBbwm8CyAidUmc8PoatrlHMgxkWw0YZNa9Vh2PAAAIABJREFUxU5oEXLqgjfqTQmIEahkMcJOyzD9JNPQBgnosXgd7fv/x9Z7xciZpVliJ7z3GRHpHZlkJpPeFYssX23GdPfsuMUusPsgvaweVnoR9LDAQk/Sg4CFnqQHCZKwgoTFagZrRprpmfY93dXdZbqKrKJNpo10keG9d8L5bnxkdGETIMgM/vH/97/+nu9859BQlkaCyiIedAdCHshlsiYjz26yPRWUYFl4n7mFeZln2Hepq81ATb5oPFT4h+Al9x6cb/wuDy4srwoD+Sh9aoxX/T4JLnFOlHW1bs4U3/jw9/Dd734XzqgXMPiQMQUkHjkCfv6zn+Gzzz4ZZ8vUBPyuMmDYbIrsDYPI8ZkZ3H/7HUzPzMj7sSw0edx6+kSCDtQ9f/DmW/jg3ffgSbqNNEcT2Hq6g//wF/8elTwlp+Lw2p2wU4ojHEQNXeTqJQTDETE35PxpDIlNYDV9nMHZaQalfFlk3hYXVnH5ylUhIzCDKOwPGCKObYSz7BmePfsKuwfbqFTo69GVfTMDpPQNePrVYxSKBYSDIZFjWppfxHBgRyp1KBJiYqwKG+ZnF5CYol+IYWlGpuJidra9fyDSOSvnVrFx5SouXlqDxw9ksnnkMnkJSjEQyPWDkieJ+DQuXbr0an1kW1KrmuereqMq8zaz4ph1y71Zo1MTGZrQlA9dNFHvl2D3j1DvllDtZNEd1GGxE1QnMEyo7HXKt+IFkwxoBbl4b/YBnr+ZPaJnUSX58HeedwQDGHsecU8o6+bIBGSoMSXfowmkslIptdk1LF2OIXne2DdgNDDayvzDgD8BaCEOOYy0hwJbfK5mf/H5er7Tc6veQzEKBUCFnDM2ZdP3VNBJgMmxCaIyRPVd+TwF2cw52EhtKJYgrG3qto+zepWwx+9owEhBKQWjlAGq4Ll8PmZMS52PJSUUCJUzNFQGjnsiI+uqZxyOb+4x+aNANO+j76JnWz3v6tleAWcFoLV+Js/DCrwrzjMJQn4dZ1KMxhC5DGaj2ITiDFzzJoFP3oO/c2+muNpkHShQ/QpHc74OZmiZWD/2sbSMnJ+ooWw1QKMBnQ0hwAB+Rk5ESWUslzmnG+BSs94FAxozV/Va/s3z5u+AyCaRwGBGYxyM/V5JpspCZl2wbALyjrMPJsvP8zB/FMgkE1lBTyWqCl4i5uydV/fnZwqsCq5FScsxQ3uSlDc5trWc+izty7yGALT2F/0O/1/qWEgur1ULeJ3iLzof6He03ll2/dE2UGxKgW19B8XJtI4mA0Baj0piVPBecUCdkxTXYh1rwMX0L6NNzzVUcU69RuuP9WYwPdMWOufoveV6q+1Vn9brNKDCfsd/Ky7MfqUgs5ZTsWHtA3q9Yq6TwQrFQ3XekIDI//zf/zcjNgIPJ/xAdGHtJg1L0XhtBB2IvDlfXJzqx4xinSg0+sCCsMA6uSnyrxXOSpCBwxStcQqCRmjYoG0yrMYVKICXRpMGRoycHYGHeG5C9Tm8RjsQn88/cq+xBjPvw3LrhKmoPp+jnXsSuOTnZC7wvdmQOsHzc9aXSbFwy4GLuxgj+WDYYRo10gbRyczpNJM7WURmEXkdpVOgkGVU5jOfq2xz1bbm71+fWHQQ6KBQAFoXGE40vL92Pj1UsryGpWBYvfxb9MAtNpMuPgZW1SRQ2BNiIqDaQ3ZZPFgmMwG8nmhk0bAZ4FcBck3NUCCcUgGsG96Th0S2A99N+9wrs59x2TX6owPW5TCRZfYBvjsXT13weA+NkMsGp2FSnLVP6gShG2GV9WB5eZAS7csxo1+jcloubV/VPtcJm3Umm1a3YRTrZoP1phsNXVQIYAlAM65n9hXtY3wuv69gubCQJ4BoBeAJQGv/1j6vEzZ/pxSC9kFdwHSC5DPYp1gvTNPTLAG2jQkm9GUDJn3NZjeRujEz3kyqNjEFox6w2xuCw+5Hsz1Cu2cVk6mZxSVEp5O4cvM65hd96PZNeiGNeXnA6laATr6DfqMraZ3FTB6ZoxM5qAzJGHL5cJZOC0uSC9HK/LKk1u+93BY2iMvvwl52D7l6FvffvY9v/dHvYfPWOmw8XHqAchkoZMvwuwI4S6Xx8JOHqGUqsvlvVqn325P7yMHM7ZXN8chuhT/mRzAewtL6ElY3zyM564LXB3SbQOZggINnB9h5ugtn3wXHwIuAm0G2Bsr1IvqWHvYOd7F9sgNPyIPppVnMLs3L2Ds8OMTx7jEahSq8VrcYh63OLuPS+iaS8WmQ0c75huOQ4yt1uIu9/W1JIQ8EyZCi/I5bQMJmo4snz14gm88LE/fdt9+RlFRqzLE/cLNfKJbR6g3F9MXtDcDiILPBUH/oSk+5gX5rgAjncetQDB2FnVos4ez0WDQtzSbOgbWLG8KQpdN8OBqVfnNylELm5AjZzBFq9bIwqah7Z3O4YLW4RLdVFr1RT5iO3AzwwLy+voGL5zbk/6g3ncueYmdnS0BAMqv4/kz55Q8P2U5qq1IOolmD0+6Fyx2E0x5CNDIDr4/BI8oA5WQOfu/9d/DWW7fBRAWeH/xsty6QSrXwy1/+As+eP5G6IfNj5dx5XFy7bLJLqtSyJjdvKKA/55fLV6/gvQ++iUAgiPRpHun0GfJnRRwepITBdW5lRQ7prAua5FVLZbk3541Lly5jde08LNzE0WzNYjaMZEhvPX+BbrttAOxpMvXJ6B3hLJPC3v4WTnLHKFXyqDTqCMemsL55GRcvbAozjIAe55L0yQn63SHsFieSUzNmreuTsZoVMJvGemS/UjLl/Ll1LMyfRyyaFDZuNnuKbr+GfqeNk1RaAisc84uLi1L2QiEvjF5KQuzsbqEyLCDuiUl5eR3f8SyTFSZvOGQMbtsdMmApa3IF127chMvjR56Gi/kcihUjYZU+OxPDyAdvvyXa7CL1USmN9Wz7kg6WmEpiOj6FKWF12QSYpYTI4cme6DAPLF3UOzXYaMbmIPPZjVF3hEHXisWZRbxx4wFm43Pot3oCwBA4y2fP4PbYEIz4Ua4UkDo6EE3yWrsqjGDJJCF7xm6H3xPB1at3sXbuKixwYsh2G3ZweraPdHYfW7tPUCjn0B92sby4jBvXb8saQUkTgvKlavnVRn9lZVUMKHVPQWkCmmkeHh1g52ALkUAMi7Mr0s8px8A+6fW75bBLwEbMa/tkJ7oEgFyeW5I0cQJ3kj1Rq0maOSM/XMepmU4giPI6JvPMBG24xyCjlW3HuVyY0IEwcqUCyi0aeFbF4OzWrTvCOGYAgnuaZ1vP8NGvfolKtSqyR2Q7zkxPY2FmAe1GS8Yp14FavS5gPpmClOvgnME6ocRDlX4L9RbsVoeYF7711juiC022OdveYh1K+j5/+Byme7PsnO/7XSOvJYbTLieiBEW8Lkm3t7s9ArLSYJZ9X/Zo9apks1gIJlgtkv4f9nkFKGOwjVJV3eFAwD8CVW+9/zYW11YEPCCb++9/+jM8/+oplUEQ8QRF85ZgG4OSBKAdATe88TAu3ryMxYvn4QvZqNCAYq6JMvt5Joej3V1hMnfqXWFfd7tDkba5evO2BAsyubxo/yZmZ7C6eQ6xxQTgMmAoz5eVYhG1Qh4f/ejv8bPv/xBhdwjri+dxZWMToUAAz148RSgawknmBC8P9+AKuUWTOEnGYr+Pre0XePTo0au9BqUSCPBQficYiiA8lUA2V0C5VpcyVNtNuL0uCV7ECdgPjG52I1dFJVvBwtQ8OtWO6CRT53t5cQEutw2BkA+fP/oEhycHCIR90kbsb5RIoPTQwGIV/errb97Dd//0jzG/GkebMhXMurVwT90TditlKiL+MH7z97/ET7//A1g7QwTpDVCuSn/rDoaYWZnH8sYFJFbnEVpIYGppBk4/DchHGHVGYl7YLzew8/AZIiMHznaPMOr0RHPWH40iuTSLtnMEXzyK2bUleCIB2D001wSGXaBTayC1tYd8Ko2EL4zs/pEA0MVsBpFQEImZGKxuB1p8L7cd6zev4e0P34fT70OT2QDtDtLZjMSWObbYv9n23MNQguPxF4/QqNcRiYQlGN3HALHpBNY21iV7gexh6tLHk0Hpo/V6S7Q9uUbXyVAHJBAisjttAmNNyXbgOJ9OTonx3fMXT9El65TM4a6R+2Cf97mcMiYohyNg75g1xQwhzn26vyfIzX0XjQb5DgtLi+LBwb7Dvcv+Xgr7u/siL9Gq1YWNTRBJDJI9bulDgXAAl69eFpPXlzvb+M0nv5ZAH+cI9U8hkC3Zgy6vrDfU3hWgZCwtyDlEyBk2q7D72Uc4Fyl5gntgzotcOygzwMwBvkur0wb1oWlUzPmDAVsaa1tHdrnuzp038Y1vfEMC6LVmQ/Y2Qiixc3/rwsudl/js0W+RzWdQaXIesiEYDco8xj0vzbAJZlPuhxkNnPsrpRLK+QJ2XmxJHb399tu4ee2GnEtJ/OBehutC+vAUTx89QTlfEoNL6pvTA8XpcyE0m0CR5trZnBgdcpApoEB2I0kY1pEDbodHZDdu3rgjIDQzG+nrQq1xzl/MRmIWDwPwu3tb2N17iWazKuXy+ijX1hWAmNI8lN9gHc3PzsvemHJK+VwBI2Y5trqigU8zerY9yU4RZsxY7TjJZiXbcm5pARfWL+H8hRU0uzXQzFrk5Y6OpI+y/AxUiJlrNC4yb/TE4HpFnwODKzBrdCjSdNTC5rjoDU1WUnwuAotrIAB0sZlBg+znfhkD0BSyg6G1DwrocJ2yUOjIan1FDFIAWkEpBXD1fM/+NgkY0mfCEL2MTxEzBfg3TbTl3Epha4I3FmPGy32Hfp9nPJpoy72tBojjOsw6pzcW3/GVxiqJXsQxnGYNFvbrWAqEmAvrRDO3+TyWe5Kdy8+U+MZycBxoZraS55SFzPIxW1RBd5ZHMRQlqyk+wP2ugkkKzOn3WD7FPjSIrUQtBW713MvfNUjEcnDOUua1gpUK3CmWI0REZkaNCWo8S/Nsw7mC45tncJ5DlWCo+NAkUKwg2SRWxes45rU8kwQsPWMrjqDnegXVJ0FCPseQCpnJaQBoXq/fZb1zz6bjVUFKPp8A9CQupaChgoicH9h/lSBIwF7rULAiiwEM9Z7czvAeGoigoS3JSAxoTuJZvF4xL8VIVAqE5ebZUMFLqc9xkETbRjEEjhN+n/fm97R+GcCZBKfNGvDah+31+xkDRM6v2p8N8G1UCpRoKFmQYwa01q+S/KSPdU0Wh9aNgpfabvw/PlPBVQWhte15Hn1dJiMJovgI76W/K6jPz7QPcLyZtjQyJV8H27UvKDlQ61uDJYo/fp3hzWdpnWmwR9tanyHknEZDyqL1rdiqtgWfp3OGBhW0DrXOeJ9J3EfHtH5Ggq2WV+tQ9wRcIybrVbGpSTKo1q0C3IpXTWZy6Pys/UCvlXFMBjQXeW4gCXpysWcn5b/5mUwmYxRcgT2NrohBjM8ng1OF69lQqvfMz/ThwiaGATf5w0YTdHxoOroOLpn8CcyOZT34TJ0cpCHsZgJQMJlmRLxGO6h2KO1I/FuR+8lFiRU1GXHUyV0rXCuLGy2+r4KEsriM64TvEgrRaZ4SCWYB4wKkkzPLwjrkhMrPjIGcmdS46Bq5iNeR0skyq8nfJJDP+xPENKwFE6nUqMXkosrPdNBoZJapVJODWL/PQwPLzM2MmbxMhyeIxB+Wke3I8ijTS1kTr0DIcbqG6fSmvXRRJACtICufz/JMDjabjawPk6qg2tIaZdIInmp4KQtdB75E5Qb9V1Egfo91zc8nI3ZaHgWNFYjn5wZ8N8A824obLj6Xm1xdrPi+vK8C4zqBa8oP+59ukLVv87vKAuf92G78w+exf/MPN/ocZ6xf7aMS9BgvNHwfZVlre+rEohOTzWF0yjT1RwM9vI73Yco9y6aTOj9TgIAbZe3PNF3R92Ad6CTjchrjBcopsJwW22sGPRdRvzuEZqMHi9UDl5sMSxssLj8C0SnE5+YQm09i+fwyfFFD/uWCSU9LAr+D5gjuvgU9MqLzBbQqNTncZI6OhOlsGR+GeaCiFuf89ByC3gB2tl6KXIfdaUG+WUJoJoQPfu+buPHmbTiDLhQaFTnQkTnTqrYQC0aRO87i4W++wKDRRTwUQa1UFrbqwf6h0cDz+sVYau3SOt764G3MXlhAaDqEYNIJd8CAAxbqVjeA2hnw8NePkD8sIGQLwevw4Ch9hIPDHQwdfdT6NfgSAVy4tobljTXMLc/LWDrYTWHn6Q5O99OopcuonBURtPnw3pvvYHPzsji6b21tS2oiU7MoX5E+O0a9XobDZhVDPpaTGRLD4UgYm0fHZ1heXcU/+M73BGQo5UsiJcL+2+1Tv7ILq9MFh8uNQCQi+tE0mSPrjXkRzXIL51dXMZNMSKP0+2QMGkkS2VjbnbIZpFkWDwnBUAjx6YTMCzsvn2H/5ZY4krfqNeSaOYRcIVy9dgvJxLywGTlmyF4+PTnA7t4LYekylX9+ZgGNOs0Ya6hXqVtckYMk5T54qKXRIQ8FBKk63SZavRrsYPZHDC6nHxh6YHd4hWnrcnuEKU1t4j/6oz/C5ctLJHhLkIPZcCRhMvElXxrg8eOv8PO//zF2d3dFM/fu3bsi9VCijn3dyEZJQKbZwrnV87hx6w3R6BX9Z4sN1UIFDz//AvlsVtqBhyy+Iw/5rPN0OiNM4rtv3MPM/BwcBOLaJpjKaDPZ0gSP2fc4F7q8Dpyc7ou5DrWD+Z6NVl1S5dlulLR48613sbpyHjUaCpVLwhg9OjwQgLVeaWL9wobM4WTCHRzsIhwhiJxDqVTDB+/9Pmaml2G3BhCLJtDptnGQeokR2uh1mgJo7m3vyBzM+YjzA7WQRU+SaafNityb0hjUKCfYT3kRmvC1mb8+pL4x02GtAtYmkjM4d+GCsOzTZ1mc5ch6qgpr2+PxYnXlghyiDw9PpS8M0EcsEhJDUJHMcHuQnKJedVQYTqenR6g0Cqi3ayhUMjjOHGJg7SI5mxSdXefQBevAjmRsDhtrl5CIzCDsjcoBn0ZcxoDuTEyLmOZeq5VxcnaIYjEvQEQoEpZDNedmMsQJOm9euoVzi5voD5iG6IDF2ke1kUexeorHTz5FoZIV/d3oVAy3b70pa2MmY1g7TBfn2kcAZHPzigDQrw+TXWRypwIOvHz5QgIyt6/flnWGwEe+mIfdZYyD2A6FAo35ejJOV5fPiYZrr9ESczGmsZM9li5n4HOYPRClEpjRxLl/Km7mdoK6sgntGYYX1x+uOQSga8wucNqFrcpUaQaYCESx/xN0pUkhszDS6VNJ4+YhOxGNCRO7XTMgGc3qKNWxcWkT61c2EU8mhV3Ld6I2+8e/+hipnT3kMjlhTn/7G98W46nUwRFKZeqFck80QrlexxHlc9wuTM/OYioaNQernsmOEo1lHrwtQ9HcDU9NieBn0OeXeYMHI/ZLMiwJsvHg36iURe6IWRV27mmcNpTKZYSmInD5vbiwvibj3+3xiEHgbz/7DOVcEc1aHc1qEzPxhEg9kbk/EMakDZH5BN549z42b1+FO0jtcqBZ7yKdSiF7dILCyamweSu5koCQ1Bj2+ILYuHJd5DBagwGSc7PyJ5AIo+MawOo1qaIdspcZ2G918fLLZ/jZ//d3qKfLuEKt+Cs3TF3UKmIGeJI9Rr5awo137uD93/sQsytJY4rWBZ4+3sVPf/wT/OgHP5ZAjAN2nF+9IEzsxAxlZYC91AlSZ0eodOq49/Y9vPvh2zi/siSSAqmX+9h7sotquoyYIwpX34niaR7dZls0TYeWAS5srODgdA+fP/0cdr9DMlbIGCVoIEaMIWp1z+Lt9z/AxtXL6Az6oql/mklLoIxSSKVCTliSlHR4+NnnsgdwWZ0iT0VfBmYEUH8/mowhNjeN6Nw0puaTuHj1MqZmE6IxT+PRnWcv4WImz0kG3UIVtWxJAOyHXz5CbG4O0yvzsHpdSC4vYP78EkLJKfgCPgFwG6USTg8OkD44xe6zLWwuX4DP5sJnBKBzWQT9XswvzcMd8iJdyiFbKSG5NI/rd+8gMTsnrHLO8V0uOFarMFkJVtHkje91enAouuY8P1Cfv8w1JujD8to5XL95QwKXnB+mEjFML8xIMEZkb5hebnVIe1AKhgAFD+Oc119uvzCEF2pIR8L4y7/4f8Qfg6Qh5qqx/1J6iIZ6BKQZzCFDlXuqxpjxxQwyXk+gkfclEMQ9Jo1233//fdy+e8do3zdoKlfGZ59+jiePH6NcKEmAgnsygg99mtF2O/AGvDL/ROMxNNsNya5I59Jw201AiWulIXYwINYSLwbuAyjVImc5v89kEzbN2YaANOc0PpuyaNyPGtLMON1fpMfsaNdrxtzM7RJWco0MfjEAj8FHjWmPH51GW4J4ZP1yPhdweKxxTdkhSojQa2QrtY3AVAhLF5axdG4VKxdWRc+dYC/numdfPsff/L9/i8PdFJKxhGST2Lh2lIxpPIkA03Pzco7g3kXBkvxZHumjE5TzRYzaZv9Jo1TupzqUaPB70WhTwgSSMRWJxaQP5PNF7GztCFHg3hsPcP/+OwgFo2xSYw5ZqUoQlusn12gGdUbDPo5PUtje3hJSAM1c+W4+v0fqkCCxZawny+yGRCgBh5Uyf21hysvZHmSbuuQsRNPGcHRKGOXM6uGekuve3Pwi5pZm0B40xUibwdfj4yMhL2im6HQ8KQx6gv2ZszM06YBqMbITBO64n0rE52TPNTM7i96IZLEGAlE3bH4LRs4uspVDkeJoD2voW5roDkmMIXDZM7q4BMRsr7OWFRBTIG2SDSjYAEavACsDhJn+ZNrYkDMEHBoDypTeYH8d9A3pzuMzgKTiFwzK8Xqa/hmG31jSYszYJ0FK2I52A6JZ8NrriWsxfzhnsk4mQWmWVUFPBQe5rusarpgIx4diLHrGEzCKewQCgGOmpwJFkyAar+MeVM+jHH+8l44zfkcxAyVA8bkCxE+wphUr0TLJfqNPn5rX1ykIzPvwHTgnCNBlNQEJzbZn1pjKXhpJU/OH95wEuRSnUYKZYievwGGbkZDQc/Mk6KX4jIJ1LLeeqxXAVGCT91fcS4FJPf8bEqBh2E7iQoYwaMiPip3x+QqU8nMS/Uz5KMPJwISRU1CMgocX/s5rpF3GgTreR84SNtMO3HcrHqLP04A8r2O98jrB2v4Ter4M0inmoG0kdTE25VTshM/ge3OO1TYU8HQCgOb99VmvzC3HY1OBTyG2jHWNpe3EwMr86JjV36Xv9V73IwWOtU/zes5X2u8V1FWcT+qKDIH/xHtrH+B3FYxVkJnXC3YyJhHyGRoMMmP8tQ68Ylda94p7aVkU25zEJbW8OtZ0nCngz3mB91PZVgXbtY4U71TQXNtW+45iggqI8/NJcF/HK59PcoauU1/H2TQQpWNH+9Uk4K5tpXWnAQvFexVT0r6vz341Z/xv/+pfCgDNL/BgwguVlq6uyfqiOkjZqRWEjo41ihVE00pipfGeCjZ+PQolk7akYhidGJWi4LOEadnrvdKQ1miATFjUfxwDaiyr3+f9nYGrE6yi9TopTk6krBR+lxWsukV8V264+KNAJ//Ng4yyhnmtdixeY8Bl3zgFQmnxpnNyoeUPAUQB3UdW2Uwx3dh0KDN41HREIzb8jm62VLNXtKeGw1eawwwSsEwsvzb45ADWwc5683oNI5gHVu0kLDf/8PsEeJTJZLSlzUZ0MDadYz1qIMGwnM3GSiOPBNR1oVPgm3VLc0KWzeUwkWEdwFzwddAbkPS1ztUkECtRdG4sx5tOBdt5Hx2QEhTomNQg3ot1zTIqmKsDkuVRBrcCsDpxCUA2NopU2QvWDevYLBQm4GDeyTjQs5yiCzYGLjTCxXuxzXQhmQSl+TzRfxXWPOu9It8nWKWLjBoYTAZTdOBqgEGZ72wjXuf1G11zDQLxOln4rSZyqWXnfVQORPW8WdaA77Uuuhwemd48NotgOwf8QTMnNJrSf8m2MxOVgz7LsA6dcDrIWHHD6Qyi07chNr2AcCKJLg2XlucQmYnB7nNCfG7GCyglXwbNIVxdF6wdoFqooUywiulXmTO0KhWRv6H7e7fRQr87gJ+st5ENmZNTSUtkKj6ZaZdvX8HC2gpWLq3BHwui1K6JlA9B8367LwYs5XQOW4+fo5IuiEaohejkcISTkzT2DlKi6zuwWLC6fgF/8k/+HBdubKDvHCA07QQcQLMBlKjD1wAGlSFefrmDo+cpdItthD0+tHpNHGdSaA2bSJ5L4g/+4R9g840LGDqBgd148dCopVXoIX9SQO7gDJm9E5w+2YeP6aieIHK5IvZ2DwT8JROJbGQCgV4fNTnbcmjnwYCHAR9ZYu0u6o0WolNx/OG3v4OAP4SjgyMxlyGwM7RZBEQisE6TI6a+C/jcZIpWX3RyK/kSZqfncHljXfQ+uaGgHMuIKdDU2rfbcHR0jBdbW6g164glogjHwiiUcnj65Cs0skWEg34xX+EBhSDWrZtvYHXlomRRkOnb77fFEO/zLz7G7s4LAexioTiKhQx67QrspBwKy8SO4cAich93bt/HgDq+mVOcnKSQz6ZljDODhFrDg74d9BekzIs/GJCxRCbTgwcPpAzUoWYfq1SqaHeNHBHN5yrVMp48eSRyGPFEGLduXhVd4MP9A+zs7ApT02Z1iWHjjRt3cPvOA9lMkq3DAEGlkMfOy22kT44E+GIAiIdrjkWO37N0FgvLy3j7nfeQnAlKf+feuVptyUGDVp0MajJFmwyl8JQLv/zNT7Gdei6aqvPzc6jW6hiObDh3cRP3H3yI+PScSKeQ4dXr1FCpFnGwv4XD1AHOjs5w89p10d7N5tJ4/uIxEokpqY9atYN33/59rCxdgtedhN9nQ6M5xOERzYSKqNVyGPU6wuLh/Mh24U82e4Yq9bzLRckKIBhMDfLr12/KuE+f0tQtj/29baRPX6Ih7HfAQrNhr0/AYQLQ1OxOZ3Ji4MiAwszcCt6RjGf/AAAgAElEQVS89w6uXb2O46OiAN39UQs+n1vG8/72DoIeH5KJBJJTMZGzaLYqOEynUKjmUG4WAUcP1+9cw/vfek+kUP76L7+Pg51jxEIJXFq7jJgvjunYrNFfbTRRLRbQbFXFtMjj54a/JZkKEnSolOELhQx4eXIqwY9QcAoXL1zH6uJlMduklm+9XsHQWkdvUMXB4XNU60VUa0VYaUZ5fgPxOM0yjZb+/uGRZDeR9bqyck5MtTgPE1Ag2yVfzIpWOdnpDKw8uPeG6HWynnf3d0QflrIeNhqINRooFsrCgiMzPEjDxW7fMHpLJTn0s9/Jej8cIp6YEjkMvg+fqbqIJvjhgMdtvCMkHd9nrqNGPdl9ZDtSa5jrB+f53YNdHJ8eifEj64qp/wSgOQdPTyUwYFYKN+bdLvyREL73J3+CjSuXMbKwLECl1sBRKoWf/vAnAsDl0lkko1O498YbSERiMhb4HmTlyVgl8Gq1iL5qcnZGyiOGvx0jB3KQ2sPp2RnOCllYHBYB/wR06XRNppHXI4D83sG+MVQMGgPSQiaDUb8HMoYYHC/Xy/AE3IjEp2RvtLK0Kt8nMMbAHZl7HDulLFPSncL4lgM69z0OCwKJiIDPV27fFC3qVncokgBWMk/rLfzy736M/OEJYp6QSDMdH5yKREYgFsfU7CzcoSCmZqdF99URdMMedsIR4NpoEx1wkXCp1FBNF/D5z3+NL376MTaX1nDv6i0xtmM5XD4XcuUsiu0K1m9fxVvffA/R6QSsLrtk/hAL3Xq2h7/4v/4Nnv72MbrNLjZWLuLKlRuYSsygWK2hUK2j1Kqh7+zjzQ/v4437V0G8ksfB8hmw99UeMtsZ9HM9xJxRZPcysPT5JgOcnKWwfG4OjVETj3YfA16raEBTc5wSVJQbiiaSuHLjGq5evymgDwMzrMdCNiPp9wwwkDXJIOvi3LyseT6yYB3GQ4ZGm5x/ppLTcHqd6I2GcPm88EaCop9MEIySVfVmB6VsHpbOEO1CBTaaig0sYmD5dz/8IUYMrC0vYOC0ITaTFJCXJnTeAIOYA7QpvXOwj7PUGU5Sh1idWxZd4RdfPUGHUjrVClbOLWNmcRb5ahknhSysbidm5xYEpOTaS11ymmOStcs9hOw7uwPxsSikM7J28933aXh3fChttXnjmgCwxbOsBCUDoQCCsRCK5ZJIYXBfSHCerHc5UFIDvd+VwFcqtS/GocxK2HnxFL/65S8kOEHjXTL/aXx3aeMi7ty6LfucaCgs8lCPHz/Gp598IuZvzVpT1i8CtRywQX9A5pHpRBIffvghNq9cNkxWr1/a5je/+hgPv/gClWIZg3ZXQFE5iA5HsDodCAR8IrfB9ZUAtMNlRyQSEukK7smNHFZFpMH4b+5POe75/3Ju6JnML+4huG/m2KdpKP+Pe3ElOLGM3D8HvAHE4zHMzCQlgMb1nQGoJ0+eyFj22N3Sl6K+IJxWJzr0uBlSesQu+wwC79zrMIOXfh3NYQu0Y7z73j3c/+AtLK2vwUm5bePDLVrOleMefvq3P8EP//qHKGeKWF1YxuLMjOjNHp4cI5PNCqg8PTcrmU/0AqEMDOuMWVOVXAH1Qgkep0uY0IQtO4OhBLeY7UQ/AmpYU+KCADzL9pK+E5k8bt26i+vXbqNYqkr2G+udAWhmDZHF63UT1PPCTXPpUhHHx4dytivks8jkMrIuuLwuWTPcPqOfS2zGNbSJXIaamRH0pl8ByQNct7ne85wQjUwZgIgeIjQs5LnMa4c74ERv2Jb9VCp1IP2T/V9Y6KEootGYeG/QRJdrD4FJ9oMeAXeLA+FIUmSKLm6so0mfB+4JRX6jCrh7GNgbaA4qaKOG/qiJ3qiJ/qCDIc1rqZ0yoryVIaAJaEhpmTFz1ADMr9PIhVQzZnAqTsCArcnmNedu7o8FuLEayQxm5PBzZmRr39MzuoA6Y/Y1y6JneAE0LcbsjlrVwjC0mVT24dAQtAg4sg4lU2icAcv7K8aiYNskOKYgkgDaYwa1guG8nvfT8yH3Ppq1rWAq25x/JhmYJnBBRrrJsFXCn17HvxV40jPoJMCn9a5glxKfFDCmsaX+nwKGvIbjWzAMh2GCK+DOutWzqspyaeb3JJNTQVcF3xVk1DKKxNBYQoLPV1BOz9MKuk6CewoWah0o0KnPYnm1nhQsZP+ZxJy0Pjh+JgE7loXjRrX1WU7+4felHziMFIZ+Tg1oBcYVgDbEPENQY7+TAP3Q9Cvt8wpO6ntp2062q9Y370PZHQVjte5MAMYQFk0ZTb/hDzNNWA86FnS8aR2/7l9j7WXafo91yQ3uYzL/Fb8QL4EJSZtJ4JbPIwDNvj4JFCsmxGvZN/Q7CpT+DuA+NOCrYjTmDGnup/Wm788yab3xesWDtM3N/GDmmtc4p8ExlTSoONVk8EEDMfyuMpJfB4ZM4EHrTzCzcWCK5eEefrJfSp2Mg1s6NjXTQHA+kWUxP2avb3/F8p58juKvDDrqO2lmwuRY1LrU+tK2lLl8/DzFq7Ru9dn8fTKooQEGLb8A+f/3//TfiQQHQWg2DDc+rCSV4lCUXicGFogTm0kTh+inkh1FkJSVpQCyIt98GVak0ry5uWRBzGC0SGqoAm+ccPg5f+eGhIdifsbfeX8Z3PbX+r0SKXebKKIOFGVYKwWczxZNIKvV3Jf6VOPInFYgr5VNTSDw6uDGsskAp27reFIkgKgNpyCk309QyCFAMu9tBoOh6xPAmRxQHIcKjJMBzQagOZMCzTpR66LCMvEPP9e65fvx2TzA8d4aAdRFhR1fIywmgmrAdq6wfH++Myd/gu2sF96bgAPLxXuT4SbtMjC60vz/SeYx00ZeTfICDrvknnwGn83NBZ/PzadED3udr2l/m4WZP/yuRp7Z7roo8F35jhqRYdupqaFOEnyGpO6IvqiReqEZC8uh7aBazrwPQSK+L+uE7TjZL/hvBbZZj6wfNU7UjQD/X80SWPfKhtaIqQZQ1NGXdaLlZ98VAGys4aSBD50UhQkSCLxim+skqBFwXq/RV+0P+n8MyHBR0wVIxxvTc3TBNwvX64Vdo2t8t6no1CsNIB7AybDis0SGZZziEQ5FhG1UrzXFlIsMH4JyBMXQt8HhCoruMw3vugM7YjMLCE/PoNZvITQdwczSDBwBpmdD9KpNWa0Ydixw9hywd6kL3UG1lJcDoddpRzIeg9/jRrfVFBMeShe8fLqFSrYkzGgyUclcZjrzd//kH0iK7Oqli1heT2JoB06zLbR4UKK+eKEs7KrccQYV6h73BnIPLv5etwc/+cnPUK+1BTyZW1jEH//jP8fmnSsYOoaw+niQMOlXjXId9p4duVQOX/36EZ5+/gSlVAaxUBiJmTh6aKParWDjzgb+6X/xTxGYtaPnApp9Y7rEbKRBHWgU+6ifVVE8yODJL3+L7MGZaL7ycHZySFfyuugmU0u2N+hibmFOGMKygAzIxPCLFjBBUW4IyIi5e/uusH2qFaOZVW/VUaoXUO+1EU1EcWF9HeEoDUXtwhKiJmun1cOLx88RCYSxcXEd4UBQ7k9JDonCkoVZKguDZie1KwZsyVm61PtQbVSEOVvPVxDweIV1FQ1HcfH8JczPLwvblgclyjVQT5kGf0+ePhTWNA/O1IKuVcukwcPlNNF1soztNg/+7M//ET549xvIZArGGDKXRSZtWGTULfZ4/Oj3rDjL5JE6OcbCyqrMZ5xfqVOdTE7D7mQmRFeAOc5JlJ7gAblaK2B7+7lomC4sJrF2blHkLzLpLJ49foZOuy8mi2TmfPtb38Xiwjm0yTys1OWAy1RXZl0QPBeQt1yTZ3Mu46aTrHSylO68cQ/xRALdvslOYJvmCzm47WRbkPGfR6tdwdRMAF89/gwHqV24PHacP39e2MU8L9+9+w5u3X4Hw5Ed3R430WTqZrGz+xRHR7vCHLcObJidTmJ2bhrlch77qf1xANMpdXTt8gNc2riFoD+KTptGWS3U6gWUKtRvpdxNWtojHouM1xKz1pCpwHYnAEuAf35xGZc2rshcMxpaEfSFsX+wjWx2F/t7z8SwSfSLB20xoCKzuFypiXFio9nH9MwS3nrwIS5v3hB2cLcDHBykUGsWYLMPkUod4fmzJ3CS/e7zCFvW7rBIWnG9WcHe0Q68URe+82d/gHe+9Tbil/xAHfjyo13823/9l0gfZhD1xjETXcAa9cXbfdERxqArB9b+oA3YRhIYJjtDwLBSEUmyvkdDbL/YErkEtvfi/BrmZlfhsPvE0DOXPxGzsW6fTK8DVKrZsXaiA2sXyPo15lGc549P0qhWGlg5v4ZkYkaYfdwHFEt5tFo1HB4fik43y8S1a33jvJhtErTZPdgXUHT90oaAIrwf05cJphNVHPUHRrt1MJL5jEAxxw2DvcxmIbBjtRv5DNE8Fhk0Y9xMM0SO6dpYc5uAE2UtKDvCLAmCBCwnsyjICDTaqxkBzm02K2YTcdGdpRQA506CFow6NBnA6HXx+9/9Hi5sXBJph7MsAxQ51JgVkM+jU2/KfE2JoOX5BYR9AWHvcR3gWkwzRLqB3bp3FxuXLkvAjGu5AOhjfwUy+qhJfZoz5p6RRNQAGu2u6KGGYlEUSiUcpo5l30jgeNjpiYzC6cmhyAtxPu0M2yLpk5hJyLNJBw4GwlLfnE/9NPPz+SQLhOnklGdyEeBy22Gn7vioB28khI0rGwhMTaFU70hfH7RaqObz+OznH8FP1qfNA7fFgW6L+642SjUy+2LwUp82GsH61csIz8QRX0nAHbbDHwKqDXojVAQQtbWHSD3bxvf/zX+Ee2DDtQuXZH7uDXqYSkSQzqaF/X7hznXcfHAPi6tLCEY9aPZM0JlyIH/7V3+DT3/5KVywI+yLYOPiJpaWV0UGREDodhXuRAD3P7iP67fPweMzAPSgARw/z2H/yz1YikAQAbTzTUSDIRQLWTx++gjJhZhkH3VcQ8Tm4lhcXkB3NMDB4T62trfRaLWxuLyExYVlmXOKhRLCoaDIRJCtS4bXx5/8GiPrEPfv30OuXBQAl7ra3COQ/cwxGg5FZX8iGTvc+4sZI5mYPWGb0hCNzEqR1KrXMRONSnCG/fPl9q4EmeaWltAik4pAaHwKaxfPy7mFJnJDpiS3mzg5OBYdeoeFIJYFxWxOWGY0lQxGQhJIqpGoQKdBBuG9PiyvnBMA1eX2wkrWG9OWSYm0EdwzoI4ALHaL6GJTo3c7tY/phTlcv3tbJGbIhK0W6Q1ijKu51pFRvLa2hrnFBenLlOXh/9PslWtg+uxEgD7KRn32m4/QaTUFTO20m+i1mogEA1hcWMC5lWXR8iUTmkx+gpW7Ozv4wQ9+IJkJnCP83oD0K+4/edZh32ewkUEw0bNum73x/u4BUgcHqJWNUShT/MluZdCI+s3cL9ocVjFiZWYD16qZuVkhNXEe4v6b5pR2hwNvvfuOZIZQIkz6aqUs5s0MRikTknMW351/cx8iICDZuTabMCS5Tm5cuoSlc0sCwHIuo2npj37wQ8kiU+Y/WehOix3FbBEOODGXmJH5wus2BBLZK1Fuzgksr5/DH/7Z97B8edlkE5gkGpQKDQyYSTCw4/OPPseP/vpHONrZx1R4SoInlOrhPEnDTErQMNAv5I5QEAvLRjaJAHSr2UQlQ8+FhujLc09JzeFmh/r5bVisEJktenqwn+oZg/tC8iWY+jDomyB8JByXOX/Yb+Pk5Aij4VCysRi47XY6krVCY+ZWuyHnu9GImRgmpZzmrdTJjoej8Dm8InHHei6Xqnj89IkQGNrdnhhkKyhBuRaTJWzkFtlO1VYFnWFL7nuaPpY1ozvoiC+T3+k3PhjxpJH/8dPsmN4V7Vf+ETQmj05Ni9Ez/Qe45+jTIHjYwsHZrjCfC/UztFBGc1TDyN4G7PRQIPmmDzJLbAKSGeCU6f4kjCmhR0E3/q1AJYMeysA0hBxDGHsNYhnZgyEHM6ucevpk2pPs0aQcjk325kKWGAPqPK85rOYer+4zMn2L45JnZkpgEuzl/xOEprTWYGjMzRXMUYBZwS22ibCvJ4AeBa35TF6vHknalxV8IiOb/8+9r56HRcpqLKmgACIDgIohKK7D7ynTWoEnBVb1bKpAqZLlFJRTxrmCjATaFQhjPSqJj31bSHwek6HLMipgznfgfdg+nD+IT2k9KGgoAZQxEKgENAWIBUdhwG6MdSggJuNtDKby37x+sq9oOyggpxgQ65g/fCcFIRVYMwGM1+xdBRK5T548xyuOoFmh/E69Xn2lt61mhPpsnhUV2BY8h2fHMfgpoLfFvD+lz3pjkFaxNyWdKQ6kOIOWeRLEFJmiccCGbfrqGj5wzBxWcFXa1mZ9zdIeEzS1L+o4MyxgdR2DnL34f0qY5HjlvpT1Sb+CyfrToIGWiVIq2gf5Hgr8K96l/V7xEe2nCrZyTlD8Q5m7CnjrvRQonWRTKwA9id9NAs/anjzzKHalQQYlOU6+i/YF/Z6WQfxRxv34NSj9uk1UnkbxHsOuN4A678XvTALQ2gZmnjFzm/ZJxUkVHJdgAfcq40CDzgn8W/uaBCnGGCTrh/fUMa6YK7+v2NbkfKFBi8l3ngShZX7+X/6HfzHiZMDDNR9AMIxf5MSlIK5GpHTw8yGqHcvGJQCtnZcVJsDpWFCfL62VpWj6K/am1/sq/UMrTib98USh0UuWg+Vh4RXIYxl0gOkExO/KYjCeZCdBRd6LExwPZ/o+El0YRz75PY0eakfXitYJUgeiAsS8TzgU+p2IhSm7WRxkgI31mkxnN469OpHx392uSb2ZlHhgOyiQrBE7ZRArxV9TU7jJ0TphufgjwOdYc5TtpJpTCuSzLpi6yrRPr9//CuDndwluqWSIRmtYFp0k+G9taw0ysH5Uy0YXHup3aqRc+o3NpGfw3zoA+DudlglCK7DPe+v7T05ofL5hIJsBKwZG3R6adaMRxXdSyRj+v6YxqGQJ+zU3hcKyGGtWCsN6PAHqM3VBYjmlfOM0Jo0smWCD2VxMpixopIqfqc64Dn5u9DWyxfrRxV1S/et1eR/q4bF8BNxYP7yPAJHjdAyNjGvUi+2qExbrxsi6MKpqAg1c6LS/6nuwzLyO39P+1GqagBCfz3uTIVEnE6tPFoTpS9zwerw+AeZGFjr3OoXZ2etaMOwz9u+C0xWB2zcFtycGdzAKZ9CHkdMCf4Ja0El4QhaRFWCArt/hQmdFt96HY+REr0lwpY1BvwXLoItI1I+ZGfZDSRSAbUjAro3T/WNsf/UcX332FVJbu2L8Mjcziz/87vfkcM+D3flLC2IYlM51xLma7U+2oUoLqSkj30+MOoYDSQ//5KNPBfC8fuUm3v/wG1i/vIFw1IuRg+BxF7AMhLFHdtrxbgqHL1N4/NkjZHYOMeoNMLcwC3/Ug1q3iusPbuJP/7M/R2IljBoPpQ4uwpI5DicNq077cqB/9skTbH/yFP1aV5ifTB8nQM4yc6Ps9LpQqlexee0qvKGA2eC3uui0OnI9Dw6cF0f9kTAcddEIhgNw+F2odupwhhy4//7bWFm/gEQiCbvNjUaliV6zj0qhis8//kJ0Jm0DC2LBCKZCMZFVYl+pcuM37KDQKKHRryG5mMDFy2uIz8WEmS2sl+0jlHMV1IpVnJs/D5/di5X5VYQCUWTIxG41AesQmewJ0meHyJyeoNWoYSYeh8/jRrNRwYCH0GJR+hU1dX/vD76H5NQ0nj55juPjUxk7NKNkuiw1w2QjbXPi5PQUL3a3hRkXjSXg9gSFZRuNTsPtDcqBnYwXyi4QBB8MGgJAP37yW1RKOdicVkzPJIQ9TACd8hmUgqCy+YW1y3jrzffgcQfR6VLTb4Dt/W3k81kkp8m+C0i6a+EsK+ZAZM5YLQ4Us1W4XQFcvX4HAX9EjBg5P1EiZIQOrLae6C/TJPDk9ACr5xYFjCyVM7A5mMbZQ6HE8efA+bVruHblvjC+WwTGnTZ02hV8+fhjZM72kIxFMOwNUCmWRFt7ajoqjNTt7V1YrA54PVFcXLuGjYs3YGEnpKZ2vYY627NeQC53hv39LTm0hoJ+YdCRmSRznc2O1OExKgTYYgmsrK7hwsVNREMJOYw16x0Mhi2cpLfRqGeRzRyi3ijC5SEQWxdtU6vTjYPDPErVDq5ceQPf/tb3hGHsZXClCRRLOWFid/oN7O/v4uT0SEDCbocAhw3BABExej5UcVZOIzYbxn/5L/45bnxwwQAENAArA48/2cG//T/+EtV0A15LEAuxeczGZ8TUrT9so9mtCvPYHGq8sFptCHmisjEeWftifHRydCpM/0R8FmtrG0gmZoX9VWS2Ua+JXrclzPFsJiUsUDILOScnZ+awvHROmGE8nB4cHuHw+AQXqJm+sCgANA95fFcy3smC7PZa8HnNRpLAD830uBbkyZB3OnBhYx3BSPSV/iTn55PDI5QLeZwdH8PvdAvTkZtzrgMM9momjUndJthtwCqa3XE9isXiwjoU3d2xIZKsLTSOq5QRi04JW4+mwwS3uB6mDvcERKberIAVHq/JmqAhWb0pcgMV0vsJHt+6LYATwUCmzEs2U7Muqf3Dfk/Ys/x+0BOQoCDN9fjuNJcka7E/GGFh6RzefPBAgkgM6BTyJQkOcMw9efqV6BszRXtkG2BmZloAyV5/BIfLIyAwj/ss96X1dcQiYdGEfvzoITqtOgr5M+wf74nJFpmVm5cvSxm53hJ85r6H89XcHEG/sNQr09cJ4CQScQmutLotRGKULqkKCEad477VLgzYgN+N1O4ODvd2xdBvITGNmalpDFocc22cZQpo0pRwbQ2RZBLzqys4d3UDrqgf3rAbPi9AknW9UsPpYQqZgyNZa374H7+PTq2FgMON2eQ0IuGgSDExmJVKn2DzzXt4+5sfIEJZETcPLhAtenonfP7xp3jy8CnisThajS6ioSiWl1akD9DgrTnswTsbx4Pf/xBrF1cRCgOUoa0Vqjh9cYTiQQGBngfNbB1hB7NWwhIM+tXHH8HqYnDWAXvIh5WL53D1znXYvE7U2w1s723j17/+tZgxUi/8wuKqpPn3mm1hi9LkVkxZU7s4PN3D+qV1xOYSaAw7cIY8sDhsIt1DMLhRasDSG0kAgzrKBKpkPJULwoKPTM+Jtvb+4R68PoJrNHKzieTCceoEzVoHG+c3ZD1ivZAxe//BPdG+pA55p9USg0CCdY0m/TAqYjTGrA6CUwRauRZ22wMB6BKxpPQVgoGcR+w0/pUMtB5aJLKIHrKRhAjFwkjMJmH1OtCnxwIFo7xuzCzMI5ZIikyH2+JC/iyHbOrQpBsPuK/qypoUn50Wo7qp2STsHoewijlP5LJnyKRP8dknvxaDVrJAGRjKn6XFS2NhfhZT4RDicWNcyvWTGQFzzLaz2vHll1/i5z/5KXZ396We+H7iXzM0LE7uQ51jZholQDiP0PBOQJuWOZswQ2vAfbbHA4/PK/sVBqq4r2RwiSarkaAx2+aeU4gZTitsXje+80ffw90P3wO8FGWnF0hdWNm/+MUvsPV0S/onGdYEVBlUU9ISy0HTWHoRvPnmm1hcXYQ9QAF19pMSDg8P8Td//X3s7RjZiqXZRTgtLjSrDRQzBeRP8rJXm56algC4nEUI4KAv/hhXb1/Hm+89gN3jFH3mVq8rTOKToyOU82VhQ5Mpf/BiH61aU8w5EzPTQtrxurwy76b2UsIq5x+Wnf4bArw1mkilmMl1JizdeCQs78e5iNIbhVweB4cHIqNFQJdZZgTfSBpgJlg6m8PB/gna9R68rgBmZxdx5dImPF4L0uy7NRJ2PPJM/rtYLIjkC+cDWVO7XVmL2LY3b9/C+XMXJPjgdXokk5FnAp5TOCaePHkmeAAzfNh3dI3iGkPgmv2dwYIvvnooetnhKI2RnTJPUx6K+zuy6yVD2OUFdehZB2RD82/u9WiOzHc7f2EdFy9uiP40pTqCIb/oiffQwUnhEB8//iUqvTyq/QIs7g7oOjq0dsCjtHh29I1snDmzG5BLyG1WA9IoMMW9jxLPFGhUbEKxBJZNMQVmULK/C3gibFCj10vgjACanIlEH9gER3iWkIxBq8E7SOSwO6zj8yW1B01WEs/lvIb7Ra4pNgtk/VawT1m/7POT5zYlOinGoQATsyH5XBl3NXNu4z00e12xE44d3k99jRRn4X5TMQbW1SRIZ86XxttJWdQKlimIyeCJAbrG4K7FSJgowMa5zNx/zDCfkFTgs7gf03dSYpQCW3wm5w0F0PgcrQe9vwJ7Wi5eIyAq07DGmdr6mWIM2s78XU0ElVSn7aCgrZ7nWRbFw/QaA6y9ZiArDjUJ5CoGoP1QMaxXgKTgvPRyMfWmwQbGMYU44DSGlSQgSBkHrGtBYySQwf2i4mnK7GXZ+ZlgFE4j+an4jZZN25z3UWxBvyPPs5r3ohmrfle/w8+Z3WECrGbMaBvpNZzjuA6btdGAzYpN0ZSTuA/3VmKQy8jb2CSP1yvWwrGsgPhkv9P+9TpoZNi+GhRR4JXvodiX/j8/07aV9qJn0diIkd9XrJLX6bXK7OXzFAtTAFzZ4BosmAwWTQLdr+aVMSisba14Jd9PwWTeg/Wl/VQVIhRwVpB3EvRVEF3rS+tIsVRtY8XvJEgzZp5PgtRaHg0AaDkmQWa+uwZwdL76egBg8n0VgNYg4Kt5lWX4H//b/2rESUknL0l7HIOAioSzgAoG64toShQ7Dhc1jTxoR2P6kCDsY9BRFwB+32gm/+7Epx1MJxgZfKKxYwal6JCOwUCdsPhiWq6vRw+0whSENvIShg2nQLpEFThXjTV8OYAVIFVQVdF/HRRyiG8aHRuWkQC0Nj7vo+kxovlWLhsW8DgCq5GYSWCQADQ3lcrAnhzIfHft6LxGQUcjhWGAWm52VRrid+oVZrDou7EtWGYNEHBiE6BzHBXndUb03AibK4iq31FAVqMvOlgVEH01uZBV3H4AACAASURBVIwlMLi4qrGlTAhWI2g/OVD4fq2mieRoh1e9Hck6lEnFMLr5HG6EyBAzM6JJASAbTBdXBW1ZZj5bf1eTTdabRpI4wco9fWZzpNFfXSC0P2r96cKsqU8swuS76yTLz7hoalSM99HNBN+Dda5BBJaLv7NNJM0tGh2DVYbtP1nnugBq39dNOTc5Mg6cBoDmgmj65mvmvG4WJPBAd7axLjrfrdc1EiusW24w+Z48AFCKQw0WeODy+UPweUNwugOwWZ1UUsOIDGiLW8Ayl5usx1m4vDHA4YbD74XD74A7bEMo4YODqcGM4tL0pzlArz0yfzeHkqpqs9LwsAO7jankIcQSTJMREopkQLrJEKKBYYlGgDk8/fwrfPbRJzjcO8Da+Yu4fP0GEvPziMSTYvrWGvZRbzdRblRQJFOQh+0A3yMgRi/co5C14LXZ0SiW8fDTr5BPF+CwUDtxGmvnz2N+cQ5Ot03A5+GQDtg0AGvjeD+FrSfP8ewRJSjKcoilPIY/5EPX0kV4NoJv/vG3sXn3KoIzMYxoXDIge9kCe9+CWraF/HEBLz59ir2HL2HrjhD1B1HKFwzoQdYDU/d8HrgCPixfXBPtTtk0DoB2kzp9FklTzp+RHZyGZWQ0Ipm27PC64Al70HeMcOPt27j99l0Bw9w+Jxhvpuxqpz5AtVDFl58+xN6LHaQPjuG1u7EwvShsKdZRrdVEBx307UN4Yh6sXVnF1duXkJy3ghKHhVwTqd1THO2nsf14C61iC7aODdOxaUTDBG3IPh0IYNSkiWCNTPQMCvkc/DwouIxETz5XRD5bkE395c1rePONt+D3hXByeIJKuQGm8TFQQm1XHuQ4N7EfE+h8vvNMjKCcLr9oQq9v3MTMAo3dyIpyoVwuiSHfcETh8TYqtSxSB9RHpNxMXQADghIcb5SBILhGFvaFc5u4c/MeMGTGT1dMKsny2d59gWgihJWVBTBrrpTLS5uQ4ed0+NFtM6tgDhvr1+H3hVFvtAXYIHDWH7TQaGVRLJ8gWzxEIZ8W3chAkAeZFrqDlrBHmXTjdIewtLiJ86tX4fVQi5MajQSvKzg6fIlWu4ipiB/5kyyOj47g9jqEqeche7PaQLPF8eTEvbvv4/y5DQE7OGcQFGw3KxJAIJuxkEsjHAzA5bTD46Imm9GzJ4C9f3SKXLGGxdWLWDm3jtn5FQQ8IbRaXQHqW+0qqrUMRpY6smd7aDaKCAUdyBTScjBzeoLIFmkcFMCHH3wPF9evwevyixEm2X+jQRu50tmYkV1AJn8q9XSWPpGOTiafzU67oQFOs0dwR934Z//1P8O1B9fgDNuEsYkmcLhVwr/7P/8Dnn78HO6+Fyuzq5iNJqW/lap5VOpF+MIBYfZ5PQH0mXlh9aDf66BSz0ldkOFO9imZK2trFzE9MwvHeHNdqORED3Z3Zwvp030BoLnxxrAPm8MjKcShMBnkbtFkpzHo0soKppIJNDmWR2Mt6mIGZ5kTuD12TE8nxwF1B3wBpr8z5dkmICqDyoFIFMFoBNyscy2hoVj66BA7Wy/QLJXhdbkRpAGX26TjMqDMH4IgBFU1Y4wHBQYXl5ZWROuYQZaTkxPkcnm5L9fXcruMiCci5qDUAReZpH5PQIbUwZ5cF/IHBHTyuHwSjKH2ONmPXYzgCfoxnZwdHw5N4F3MiC1DeKmpznWu0zVMS49fgmgE9xPxGE7PTkSXlO89FZvGlas3pD4p4VKldm0uJww+Ave9fgvVaknm4dm5JJxuN0rVOnyBkOhOc7zTk2NzYx39bgfpkxSOjw4NmNjvIZ/PIXt2KsDKBx98IKDZV0+fmJR/r19kZSinQtYuXdu5DnIfY7VxDW+K/i4BEhIuuFbuHxygycO56HzacXScQj6fER3j5dkFLM4swDlyY9DtI5OroFAuwx0KIRxP4MYbd3D5zk0MPQ6RmGB/8lCjOpuVzJJKNotSJocvPvlcAky2/hCRUFikEiKhAOq1KirNJm68967IRlELleuUzTISnfhGtSG6q6dHZ5iZmUM+k5dsBmYWyCGr10ffZUN4ZQGX37yFpRUakHqFBdtvdnH84hD5vTP4+m70i21hdFPnmYfKxy++xEnuEBaPA55oCEtrK1i9fAGheATdEbNm8vj5z38umUseOLEyt4gLC6sSjDjcP5QAB5me27tbOEjtYGZ5Fgubq3BGPEiuLiA2G5d+nDk+w+nOEU73ToDOUOQLyHyl9MJZ/lQM5/IMeFRLmF5K4sa965heiIvGLVlhDz/7EqWTIjxWH+LBKTgtDizOz+L2rRuwO+3CmK1R7qRaRaFUQHfQFAmAYjkn8lc0ZiR7m8Z7vTb3mjZEA1H0u9SmZHDeK/smGvOSkUa9dZHLwwjeSABx+l9srMIecCOYjCK5MANfJAKH1w2ny4D9rXJLNKuzqVNhx0acNM2kJGEdAwsQTE6JjJk3GoQ3aIglzBx68ewJfvqTH2JmdkrGB4MWlXyRKjGYSSThcTkQCYUkUML9BIF/sppnp2clK+GLz34rALSQKQaGaMA9aD6XM4DT0KTFe4QlCgn4cm/M1H4hgJAdzTQWi0Xen4EiAd76A5knCFzTLJVABPen1Ljme1tcNswsLeDm/Tu4cesmEvMLssmr5vL45JNP8OmvP8XW1paY1ZLhS7BZGZocr0tLC3jzrQdY29zAkAFE21AMIOnpwPmKQSRev3FhA1cuXRGj13qpip1nO/j7H/8cjx8+gcfuRCISNwQNp1X2Z2S0RxMxzC4tCADatwxxcLAnoDFBnxGBGKq2dYZolJvoNroGpBf9Vo8A+W6bUzT7uQ6QYc0sDvoeWMcp2gTIWfec+2n6OjObHEtf+QTY397ZwqNHD7GX2pN95/zivADklLaihGOt1kKz1oXb7kMsPC3fp5cD5yaaOvJ9OgSAGVRptYSNHo3RS4NyDEYL1uPzy55j7fyG1K+PRIY2ZQ0NqEDgmR4kPCdTf51SSJS74ZxHqSa324ZmeyBt9PjpVygyGJecwsr8IuwOm5BFmjQjzeawv7snMiIE0hn8NGdpkylUrRnZr/tvvS2kN8qj0CjT5/IiELHD4gAKjTp2zl5i+/QJXp48xsDehNXVQbtPJv0ITpcVvRZlLLk/N6nxxs/IJuumkr/07CafCzvztbax6JGPWbEKIo0RN3POHLNbCULrmZvrm54TnU6vAaUGho34ivk5NAA297gC9NCalX2IkjWvTBMh8jycdxUwUkCH51E9g04CsArmqMQn5eJ4/uePniX5bz2D8t+aEaUsVGWi8r3ZN/Qsq+SqSSCS+xLFbvh+CmAqaMfsJ1POsRnkmHmt4JYEm0Vu1TAxNaNccQBlgCo5kXtUPdsq8KdgoL6jYjGKCygQqWdmAerG2sSvAOkxOVHbWs5Swtw0+IMCgIpvKZGOdcrzhpL8XtX/uF8QLxEm5xjvUrxKP1OsZ7IvKTgnzxdHBkh5J8F0mmvyXs4xWYCZH3w2628SZOQ69nVQnvfTz0Snf0ILXO4xLq/p28bET8FVrVuVcaOUkPbDSVCT85LgNjDjTfuovpsBoI1kiAK+fB7XDQWWhTBJcsKYpattMkkA1T6p5dK+MPkd/lsB5q8DyIrHaT/g9xWolv7jMMA/yz8JYOv1GpxS7E4xNf2Ovi/vO1km/V3JitpXFajV8ip7WTEwfV8loGoWjI5tbUt9Z21Lfd5kP+NnyvKfxN50DGs/muzTOjdNzoWTz9L/53P47ElM00gKGwyUfUrnTiXGTfZ7rV/Lv/qX/1wAaJ2k+UX+mxMzB6GyPFUGQAugjFG+jEYWeQ1/l3v1egKoacfk97Sja6oEC8HCaqeZROJ5Le+nL6GMbG1I7UiKxmv0QBcXHTQqHzE5wWlnloVjHMGa7CD8nPc3KUeGDTgJkqoovoCNY91MZTUreMvf1b2Z7zCJ/rNsCrCTNcBFnz+qK8xrtb55P5WOUO1n7Ry8D8vANB6VdWC7aZ2xzG6H85Vmj0Y4eS2fQQDU7jJGYfwxWtNkQRvDPW0zlaOYjJSyjpTNy/KoBAWjuXyOAt06oGRRIDvdaeQiFMCmfIBO3rxGUw5MMiij90aygWU2kV0TMSV7TTr6yJgcKjDMwwTbXCceflc1rLVPKGCvAO+kNIeWU99PI2j6Thpo0UiRgOvjIAnLwc9VSkY/1/bXBVKDJqwzfl/7qEp86PjTxVAnQb1egxqycNnN5MnNsKlTE8Vmqhzby+iOm4CPMc000XbdRNFkjnXGa3ioZtnZz8gC4v1eZR443IhGuAmNi07vYGiFyx2AyxNDb2CH1x1DJDYLuyuIHhdjnwfeiAfusAPeEMEV4zfQbwO1ahf91gjMiu+1unI4Gg5oPFqVjeX8QgLRqQB6pITZyAzrwGt3IuhySQael8YfbeBg6xT/+n/937H1Yhv37j/AuYvrcPt9KNMsBQPUB11hYcNphS8clHR7akp6fC6DbPcBa3eAUWeAgxcHKGbKwrJmuibZYnGyPeyMAtM8JyubWj9NLhtNnB6fCvhIWQ6CKwTMmKptdYxQbBQwc24OF69tYGXjvIDIXl8AGFrhsXvRLndwuH2El1++wKjSlxRpMUasVCUdV+YXMiydDsRmZuSwNb+yJEwjpvSSVULm/sHOLp588QgvHj8VxglZXZLG2m7AF/UhvjSNP/jT7+DG/VvwR50CGlOavlUnK6+PRqGKZ7/9HC++eoad51uwDi2YS85KSjrTgKlLSBmShYvL2Ly9iQvXL2BhNSSmjF0ytTrAiEzWTE8A6N9+9DlO9o5h79sQDkRlXmpT86vXRo/8r2FftHir5bzoTHPTxXWi0+yKRmO72cVUJIHLG1exOL8i78mDaL/TE/YZTy/UtuacEgwGRJ6kVC+K/mK50kK7Bzx460Ncu34Xzc4QdifXo56AHINhG8NBA6fpfWQyB2h3asjlzwSU4+GK96RedKPahsPuxfzsiuhY20YMII7ENImapaeZY0RjAUSiQXRaNXgIHLl9IpvB7/V7FsxML+H86iampqgNbIIC7Q4B2zIyuQOkM3soFE5QreURC4YxvzAj+rKtThNn+Rw8vpDI2gT9Sdy5+x4C/iiy6bwYAnbaNZGBcDp6iIX8ePrVYzFBov4vTdYI3FHeKV+oYDB04u6dt7GxfhXtehu9LrVImQJfRqmcF/CZDPQgpaIoG8XNpGrVWZ3YSx2jN7Jj9eIm5udXMZWYh88bFNmRYr5kDAptTB1uY+v55+h2K1hdnhFwiEDn0OJEvTnCyrlr+MPv/Dm83hhGDJT0R8Kos1gH6PWbYsJYb1aRL6RJphW2KjXFCerJPO5x4/jsGCO3Df/oP//HWL10HrYAJZeYRgyUT4C/+csf4wf/7gdwDV3YXLmEcJDjqYRKndkEXdy6ewt379yT+blR76PbHAgDo1CheVIK9WoVlTJNMbs4f25N+gONyiTTq1lBuZLHyckhUgc7AvTR+IkgbbnSkH4+v7SMSDiKdIbSFWUkZ2YRm5oy6YfUB69Xkc6eipQOJTMIoil7QhiH1KVzMLPEikAkhGA0hlg8LqZ8ZFzVqlXUSxWRlDg7PMawS11jCyIhnzFiGmsCMr2bADNZZnyHyFRcDAYXFpdlPSDI+mL7JZ49fQ6mXxIs4nzPeZ8gMlPlmc4uYOHhIY6Pj2Xt5V4uHo1jenoOfl8Q5XIdJcpUUHpl2BVQms8lI4dAF3XDCeKyXov5rLDyKMFBfW+yqMncF2mSIo0ImwJ20AQyHJkSdgw9Byi3IBv+UV/utbS0KIxPGkgGgn5ZGyjzYnO5BECJxmICUHI8H6b2cXp8BLeT6dIDNCoVqRO+DyWV3n3rPWEEPtt6Lmuh8TqgMdoc1i9ekrWSgSMy88m4pWRPKrUrrEU+g3XClHtKgpAVzT0FAc3j3DGccGF19hzi4Sn4HQFQ57BWrSOTywpg7fC5cOnaFTHV88WNfAjN7hLRsAQ6yKKm3nPm8ASFTF7kNHLZPMO9ku6fmDJ6upyfF9c3kFyYk8AS5xkGkah3TTkjMoYZcFmcW0T65AzbL3fGTMSoyEzYA154ZxNIri5iaXUZ8SSzEzyw9kbYe/xSPA7sDQv65S7i/ogEqZxuBwrVAr589gWqnQb8UyFE5xJIzCUFSCZTl5IJv/roI5wdncDRt8BtdWLz/DqW5uZxsJfCSfpYjCZLlRJe7j6HJ+LDtfu3EV2II7k6j+TCrOwhj1NHSG0dYPvL56idFbH3chsLs3O4evWy6OXunxzhpFSEOxbAt777Tbz54ZvwhL2wOkzQ+uDlET7+2ad49vlj5I8K8NhduP/GPQlElWsVYQJzrmw2G2h3W7A6qcVbRrdXx/zSAm7duoHjw0M8/OwhMsdpYdMmo0mRcgClEGwOLC2uyJ6KLFiaojKDjGt3XOpjDomVWfjiAYSmYwgmYrB5jCcEC9iucf0coV2sonCUwdHLXdi7IwkScE9YrJWEAQ2PHQ6fG9HpiIxPZqn86qNf4Kc/+xFm5+LoNBtiakt/gmG3I8EoZluFAoYdKYSZZkvAcglAdLtIH6clMM8xQDkMAqb8/68efYlsmixdhwTWuQt3u9yYSc4a6YWKka+Ts4DDLuaDZAHznMLsC36XGVTMCmL2BAFCXk9GNxnFzoAbfRsNYUO4eGlDAE7OF9OzMxJs+vTjz/Do0SORfyB4PjMzK/VLk3eCHgTWNq9cEmCa/f0sfSSAKYFiPmfzylUsL61i/eJFISOYQwQwqHbwxSe/xV/9+7/C/s4+wr6QkFn6oz5sbhIqBGWHP0wd7oLIpdB8lJJb1MXmO9EIm4avfLd6yRhXj4Q9Z5XAeMQfhs9tghEcpyur54UQosALWfYH+/tSV6tLywIA69nAGIyWRd97e3cbnX5L2N6NbkuyqGgmLkHKkRMhf0T+CAO305S+wrrimYl9kPssMnJThwdotBsiUcI51JwLDYg4O7ck0ixydqs3hM1v9kAV6S9sEzKTCVaHIyEhg1TrxoicEjk8V7B/dod9+II+rC4ygOWHy0ofjx72d7bx85/9TMwqGdTkHl+AcRpe8rzUH0mwPBqLg/IeJH2IHuwA8IeCcHodGDh76NlbeHnyFI+2P0GllcbQ0UK9lcfQ2oPH65BMJHOeV2lHw3wlsKTnLAWWFKxRMIbXadbwa1D4tXSAnBfHLEEFB3kvI1FmwBZvwPhGEYA2Z8ExE3hsYkhtXwHGx5IchsFqCH1igNgxJmoGpCVAbtLvJ1mjBlg3rGIhDTHQAyMrwkwMjku+E/8okUpZ0FyXRMpqLJE6iW0YBrfJaOB4VsLfJGDP86TU5xiknwST5LWh+spj7ysGa8bscTnXj+U1dH/CvYoCXuZdzDlTM5j5mdatvjPfS7PR9Vyu53AFJPWsrOVTDWjFluSsPCay8W/FdMiaV1xACZO8VvEJ9ceaBMH1/UzDG7kCvb/UyYRRnWIC+i4KzCto3mMkk3eRrjb2RSPoOwaKrSOTie0ck/e0XKJfzz2fywSOFORVTEjrQwyrxwC0goWm3Ibgxy6u+N3/T9Z7xUiaXWliX3gfkZER6SN9VpqyXV3d1dXVTXazyeaQ43dnRqsZQFgDCFot9KIHAZKgFz3IrKBXSfuwgiCNIGmx+6Ld0ezOiMthk2zHdmWyqtL7zPDee+E7N072TyqAQmZl/Obac+/9zne+o+A0f9LZx/somaT1tdb7OnfgiLBiBfGlHjajUc321eeyTDpWFYDleqVtoW3E9wqmMRrXnAsq/6BYiGKFVuCX7a73al/r2OVPHTPW8tBOKC5jBYe1PWmrOS6UXa7zT5nEiitay6PMZT5XsR19htbbOkf0XsXBtI9ZZpUh5u+qhW4FgXUc83slq1r/ZnU+KP6q9TUOGGNP1DZax6nOh98sq7altiev4zMMgfVbqRWz3hibxWutfXINQP93//k/GiorUieSgmJ6iNGkZGxMfmio+EIFktWgqvdOADSGS01NXXsmrINYK6mTRbWZrSC1ThI1vlZtMO1glleMsEV6w+pF0oZS7WNF8nWi89m97rcJDKxovjYYN2XWsrNtfi1MZXTw0zZjeVTCgu9VT4BOFB3kCrCHQibJB9tWjYZ2nLJlecDlBFBtZF00dfArSKrgv4LlrCeZUgpcSn1H2T35HTcRBDAZH6MTg8xZLloSxkR2QyAg96sB0AmtgCzbW9gQI91mburUI8trdHBqmAj1s5TBLdrNzEw3WuD4U72vg5GGEz3bOrnYPjy888PDoSTNGi2QbAtdnBTg5rN4DcuuiwzLa/VoaluzXXThs04w3icJUUaOEnU+qANBQX0Fs62gsS6a1o2Ddeyp0eY9qn9FtoAmaFA2uNU5ooZZHS0EOKSf/KFR/Y1jgJs6PXwQYKbxUqcKf/Ld/FDzUkCZel2eo1IqZB7qxq1SrqLRaovuXHxyDp12H40mZULGMDu/Dpc3ioBvHD5/BDYPgQEHnEEvvBE3XH4HAmM2AZ+J0zZrPdRKbfQ7DoDapp2BSBm0WjXUGxW4fTYsLM6IxIGwNMslcBEOuDwIeXwCQAfsXgGkyRz67Ocf41/8s38hIBBBG7ffh2K9isawg5m1Bdx+63WMz04hwDDBgA9eP7VOHZKApVxoIEStTrsN+fMyMucZXOyfyj+GJlLrl4AYs4nv7L2QxTQyZg51HrdXgA6GF7LvDnd3UCrkjXZuNQ+HaygMqLmVBbjJ2nfYDZvX5oHb7hGwu5wpYz2xhogviKlYHPVKA8nzi1GyRxt8oSDC8biw5RbXVmTDLrbPZhM5kMvjUzz/8ksc7ezJwZLJh3gYYwj00A3ceXgfv/fv/D7uPboHX4SJwSDau41aB/VSHc1SHTtff43T/UOcH58IK5UHHY7pUqWKSrMKd9CLd3/4Hr7/4+8jsToPT9iGoQOihTno2eDsumHv2lHOVPCLn/wcX378Fdq1DgLeAObmEmh0WihVS2h2m3B6HdjYWBWwhfOah7bMVUqYLzzQZZIZBNxh3Nm8hfnpJXjdPhSyeQHDOJfplSeAykRt4qwbdtAetkWKI5XMo1Rp4vXXH+Pxd78v2aGZpJF1IeuUestkPZ9d7IoMh8PWRbVRgcfnlrHDEOpMOg+vOyDA8+LcKgL+MQx73Kyaxb9WLcNuH8LuoP5gXxg40UhQpAUOj06NjvjAiXhsBpsbdzE3vSj6rwTMOLYrtQxy2TMUS0nkC1col7MCQC8sJiQZHBMwMaWOJ8CwQw/6Nhdubt5HYm4F9SqjIgaolDN4sf2NyNUEfC7UigVhdnIZpHMvLGBIAOlsAfVaB3/33/sPsLa2IcxuSQJVLogcBHWIc9kU6pRfoIwTw0yFGUFHaJBBgbi8SqNnc2Nt4zZmZhcxNTMvifqSyZSA0JxETg83i0189dUv0OtWsbmxJAn6Do9OkC+SYT4uIPpbb/8A0bEpYWbThl1dJCWqgLIBydQp6o0SUulzOF0DeFyG5SeRAAOIxEqt3YYvEsJ7P/oQY5PjaA6YLNWHO2tL8NiAJ5/u4X/5J/8zWrk6Htx7gJmJaWHDieMtHMIbDx8JuCga33aPhGjzUF6sZpDKJEXrmZEE1JDc2toQMMTn96JYzJO7JOzbYjGHo+M9cc4tLMxKPQjocm8Sm5gyESQ9SobUxRFAfVjRmyZLqD9AvVkXXVmGXJMhorkIyMCnnMVQDpkOTM5OSxK3iZlp2YBW62SYJwV0bhFgPj1HKZ1Fp12H09YTAJr1FL1YD8tcFKCV5ZuYnsHNm7cxKfkR3MJULBZKApYSYJIky02jY0fmHh2Z6rzNFvKyJlAzlUAEdd19/rAkZyTQwfecJ0+QTjOZnJHR4WdpZRGxWBSnZ8dIXnLu1dHrtBCPxgQM5WGKjHyC0FyLCLCIrn00JpE7F5dk3hdNlEOzhng8Jr9v3bwhB+az81OxgwPbQBjmlVoV5XJVmOQsJ/VUqSfeqteMHEFsHI2y0ZFkGZvNFja3bskamMqm0OkSgB6TJIxbm7fw2mtM6hlGp9vCixcvcHV1hpPTY5ydnUgfJxIJsSsEqr55+iXmlxYQi8Wxu7+Hi/MUPC4/bt64ienYDLZWtwTMK+ZL2DvYxfHFCZq9lmg2w+NCx2nHWGwcTocdAY9bdHzb9Rp6DPVmsslCGUGPD41aU7RjvR7qtY/LGKMOcnCkt04bQ4cBbREBOzmsVBvC5qcGKxnR1Nnl3wkuuSUrpwc9rxvRmSls3NnA8vKi2ELqp+8/28HZyxO00nV4By4Bkcn4HycrP+DCl8+/RKaSw+TCDMITEcSm4kgsz8MbMkmdf/XpZ0heXMLW6qNdaSLiC+HmxiaC/iCS6aRJMGnr4zx5AVfQjbc+eBfxxRmEZ6IIjBMcpG1rIXuWweH2Lp59+iVePX0uSTApLbGysoRMqYDzahb3332IH/zBDzG9EofNDzg94psQyfd6Evjo3/wCP/mXP0H2IoMPP/hQtJVLlaJEKnD8lSolyWng9jkRjPoxNRvHxtaGMOmLhQK+/PQLvPh6GxfH5+jWOwi5gnDbvUB3gNmpWUn+Sz1kJh9NZ7No9jqYWUxgamkas6sLiCYmEJmNwBUW1SA0+yYajM54VLpwd22opvL45Kcf4dnnX+PO5m0BFIV16bTBE/bAHQlIuxNM5Hz67OOP8eLlUwzsfdHTpkQVZQx4oOf/yUSmXMs1o2qU7Z6Oa+7r3HYXguEwEitLePOth5Iwjrbj5x99JDrKJOZRj59ACK+nhq+wtSyMOrbj2saaAMmUU6Ak12e/+BiZdFqSMLrI+yQrt8mzDZDMZeDyuUViJUvHQSggDh1GaNy8dUsAzItkSuYopSs4TiWBrUSI2GF32VEqlnFxeS5JWr0up8jeXF2cSQQLEy3/8Ic/wsLiIiKhMQFX6MRmhFLIG8LV6SX+8i/+Nc4OT7GyvIyVlRUBxgMhP/LlCr5+8hVOzs9kbGQLOWENE+hbWVzAS1diVAAAIABJREFU3ExCZLrscMHv9cM2cIj8Em0Go7N2X71C+ioDp80te7HF+UWpT2eU5IkOPNqMo4NDpJOX0i/x8QnR9xdAcSTpRySKNqlYzkt9KfdTbTVkj861NzZGJ94sxsIx+P0BFHI50dunvaJ8kp43Gd1HpxllYVbXFqV/yEZkToEvv/oKtRoJPARX7AISm7O3SQDK9v7uu9/Bo8ePZV0gCMXoCSYSpSwStZAp9cfyMb8Ix2nI5zNOLWq22oHL81P86rPPJJEu+5jjkWsqnY0cd3TYuD0+XCUz4jy8ffOeODnKjDagtIDXhVhiDOGpIBqDEnYvnuE0s4tqJ4NGu4ChowOX2yYEAMPoM5FbrI+ctwaG2Sp79RHhSiLAmozsNMm5FMxSkFJJRXpeE1DGgi/IPVyv2m1x7tWZk8ThEbkdSvUYQMe0JQkh0nYOQ5BiLiR+CBx+C9zYxQlMksS3wKQB3lgWlssKxvJvvFfOyHSc0NM20pDldypXoVHeetbV5/E+7lU0KtwwoY1DQs/YvEdxIAOEm/Ok9QzOa/idXCfRpAQyzTldyEQjwh7LyggKxR+E/TqKKuM7DWnvW7kBPZcrMKZMTQWgtWy8T4FGa7kVWBRcaaQdrHXRc76CfXr2Zv0V37E6IRQU1TGjWIYVXzKgnWkvxYusgJsVb1JMQXGtawyMDcbPCLi/BulU57drEv5xz6QAojg6RoC1m86zEZCoJEg+W8FbAtCKF1kdHTqWKFOozgUrLse9Be/j+Ne2uAYNyRgeaURrxKSCmorHcZyb8n6bsM8KnCoONuwa0p7VkaB9psA4y6FArs4dfY/+n01oLZ+Cp4qFWdvd2t8aSaDjQb+7BvpH+B7bUyMH+J3sv0bJGNXmKoirZEg+Ux1JrKMSPfU61kHxLsVCdb3WMc57VLvdqkZgBd51/uo85/+1DfWn4k5WAF+G3cjhw3u0TRUb0nGh+JxiTspQ1/FyjUW1WsZpMQLsrZgnn6nv1r4SbPe//I///pAbVqter1ZIvPCFwjUT2DrR1GhrYypIzf/z/lrVJNdjp2ljKqClBoUFYaGsE0fBQ/UwaKPQiOnE0smuk1oHqjayegJYFjVKCrAK63kkcs+GareMh0iBPV2sdCAqEKsAM69VIyZl7BpNUgVadXHTwacC9tbO0PblPTxE81oeDJRRzPIp4MvvuJFRRjLvVUF+1lMXPqt3wbqAsPyyAFjaQtuHyTesYKsYabtZAPlOq4QGJ4oC+VoW8Wi3VVLCSKvoBkZ1qdhW6sFS74jIU1C3jgkpYYBj60LCe8hM4fc+JqIbaVvzGm4YBTBtVA07vW02GgpAK4iqzhG2sS5k2ge8RicN+1uNifa5Au/ciDGcWeVR2C4SPjZKRqnyLCrrYd046DhRBr0aGlM3zYBrvN0sO/+mUiJkRvBv3CxwXKhx0rEp/T4Shs8XsvI9AWiz4BmwjmwytjO/U61p3QgoSM53si952GF7iA7vKEOxzm+R56nUUCiV4XEHMDWzAKfDg3KFnnMHFlbvYHp6BaFgDD1yQ9xBAV7sfocwinwRhzBmyb6tVTto1vroNG0YdBzoNTsYcvMzMNTcga2PQMiL2blxuDxATtgcA/Q7bVTyOXTrTQRtHvgdbnRqDWTPkrjYP8bzb56btqrXJGydrOfasIMf/OFv4zu/9yFC0+PoMdEdvd0wSYZIrs6nchjzhBFyutEstHD66hip/XNcHpxiJjoJD7PadztI55L48usvUGtW4A/6JbR+9cYa7j14XViKbF/qbR6+2sXBzg5q1aKwI8OxEG7euSlM5mqzjqOTM7Rq1AD3o9MgSMsDxaRohS7PL8A5tCN5nhQmEQ8uTMa1vHEDb737GJOzM8KAZigbk/yIXnQmh8PnL1BMZZGYTUjCoUwqhV998wWSuRTuvfU6Pvz9H+P+ozcQnfIIAM0wToI15XwVbepGnp3i4ugIVxcXosHHD+UTSgR1GjV4gl58+Du/hd/9o9/DVGJcMrb3bASzSwZEqg5h79rQrpJh9DU++uuP4GBmdafH5BPweeTAUqpXpD3ef/+72Ly5LmApk3wdbB+gmC0jeZbE5dE50LVjfnIOYV8U7ZqxJxpO2OozEUwZrW5L9CR7w77IGdCOVSstNOo9RGPTuHvnAQLBMRRHIBl1Zhm6X6llUW0U4PYMhcEcjPgRiUUkRDSdyuL505dw2X24/9pDLCZWMezZ0G8DhUJJwFuvxymaxASyZ2cn8fCtB4jFIzJvv/ziCV693BOtULvNg43124hH4zIfKwRTG1XkC0mUKklhQqfSp8hXUogHY3IAZ4KsaqOJ6MQEbE4Pmq0Buj2b0STeuAUKqDvsNkk8uPPqObrdFrwehzBoMulLkQfgXCXbiAB0KplF8iqLP/vTv4upqTmRM6GGOJn8BODJ6q2VS/A6nRKyzUSEPIjSXhAMpJ51vlRFqzvArXtvCAAdi8/KIZVJijh+2RYD1EXX+smTz9BulzE9E0O/25RkjBcXaUTH5nD//ju4sf6aPINOKNpPJkKjpmIg6EWtmpfoh1z2HNVKHrF4SBjQTITU7Q0wdLjhC0Uwt7SKW/fvw03mbLWMerWE8UgQq4kEWpUa/q//7X+XiICV+WVsrW3KOK9WGpidWcCde6/D6fSKqWFYNAE9AtD1LpOZlkWu4OL0TCQt3njjdWHttlpM2FgU7d9Oj4eeNqrUNo1FhEXJzfXlZVLCkZnsjDaZh2uufQQvqcfND/V2KXnl9LgR8odk/GqSHI6rsWgYkxPTCIRDsiH0BoIYn5rAja1NAWHIKmYSK+qEZgn+U+P39AKNahF2kZbpChjM905EJ2QdODu7kPWYER+i3Tkex9hYVJxYZPTvHexLxEWDQJDHIxrQBBWY7E0d3yw/+5tA0+v33xRQqFhmgrgmavxXryJ5dYJyMSehnAzJZ/mpRx4M+0TTm/qpkgjGbhNNb0aW8KzabLRhGxp2BA9x1ExlgjzqhGayWRydnpg1vd9FZMxEoVESITo+JpIdrKPIcTmMxinHEwEBgrlcM48P9yV6ijIf1EEUJma7J46zcDiC9Rs3JVqkUM6Jo8Hj9mN6ehbf/c77ePz4HXH2ZLIpedfTp1+J5jIBFM4PTRrM8Xt8tmcOe24vao2WJAyNhidx99Y9JKYXEQvFRWKKDGWG9D99+RTnVyeYXZxFbGoSF5k0hk47WvU6mIiIuvhkyzEJXnw8hnt3XhOQk5I3z588FRCZ17GvE4lZTM3NCluJbc36sCwERKlVSifLwvyiMCe5Z2KkHVnqbEeGy7cZqWYDJuZmsLi2hPH4uEk+3OnjbO8YRy8OEPNEsTgxD+8op0R0nBEwHny1/TVylRy88SDmVxJy/+T0pIyvYj6Pzz/9DAcvdtEpN0SSpF4sI0InwuYtAfw4V9KlLKqtGjxjQTz83juIJ6YQmY3D7Scb00hFDao9HG7v4MuPPhVHKUFNJuAMhQKw+d3oBhx4+0fv4dEPHsM3wX2HTdYoRiaN+YOg4Njh0wx++de/xJNffYP11XVMzyYwRt37aBiZfBKXqQvkynmMxyO498Z9rG4ySRsTT5ooqX4VOD+4xC/++iN889nX8AwccAxdqOfLcMIpesIcO3QiMWlvrlTExPw0plfmsLC1Cm8sCP9ECMEJoGMDCrU+KAHnc9nRSrcQ93lROC/h//yn/ys++bc/l/VveXlV8kpQSiw8GYUvFoTLz0iyIaq1Cv7mb/5fHB0fiLwPnQZM2Ox3UU86LRJGvXYH8fGocdQQEBqx4DRJ2/zMLNY2N3DnwX1s3L6JcIhMaw/2P3+Cf/xf/zdIXyURH4sK8MzoBdmTdDqYnU1c6zrfvL2F+w9fx+oamb5D0XL/xU9/jt2dHVRKZYwFQ5JwtNVoynzNUZe4XpX9UKFRkD0r16tQOIwYk5wGA/D6AlhaWcO9+/fFbhFAdbjMPpljmADqP//n/0wcQ0wwaGt3JcGosKyjY7ixvgkmhmcEAO0YbQvZ3WF/RLSgKfVFoPP1e69hZmoagfGw0TVzOLD95An+1f/zFyIhQwkWSpvQuRaLR7G6vGKSPtdbMr+oBb64vIo33ngoDjquHT/9yU+x/XRb3rc4vyT2lwQnAfDDYQRDAWGQHx0dScLL2Ni4ROqwjXlO0AhicYhmU2gPusgUUhC0yU7WrE8S29JWelw+cRqQlZ1J0wHtlL+TIU/MVJLF97sYj8dx6/aG5BmgMzSZTuFf/t9/gS+//BqlRkWAOjoeDGjAZJd2IVY8fvQ2bt6+I21eqdWF2c81jja01qK+f1vQRkboUPKuT53XZgPDPvWPe8hl0kinrgSIXUzMC8CezmRkfeH5RqRJnG7kihVZS7Y2bmNpYRnpy5Q4Hxm1tLSxiNm1GQTiTqSqZzi83Ea2coZaJyvJCKkDzVwIBtAwZ30CinKe6hvQir8ri5DjQcluCviyzfWso/jBb4KFCujIuYsvtdtkTHMtqVOeTXJLGBYyHc16zqWNJgNayFfMZinJDc3Zj9fRIRAKBITdr8CmrP+jyGvOKTpB9OzIPmL/KGORz+OYVByF+1iNhFYJCQXhWRbrWVzrTEKX4hlWcE/PygSIFYvQ9/8aY5YpJ0cSFgJUme6QNhAwagSkX59hXQbIY93Ncw3WocCVRjrzGVYWuAKKig8ppsSy/yaDV/ChUQS1YkXavnr2VpCNLHTBPYywsnyMM+ZbbWNldiq4rNcYbOnbBGzaPoqTWZ+p2IIVJJf28hj5C9Xf1/qw3XgPnegKorKe3KspeGzK8a3etlzfYpQjJXUMMVDJOwJaj1j0VmCRDiGtvxVDYgSs4BoWqVFrPxtddDL7DbCo3+lYotSMec+vJ2k0c/VblrzkMhlJgGj763yzOoR+0ymhdTE2Xm2Aea7OYwWGtb8UJNf5wuu6vbb093W5VXJnxOLXtuQ9bE/uj/hRO6J9rg4VxRGtYO2v9YclOaBx8LSv57fiOlYMVPfiqkTBtrPaK75PyZ06D/g3GVsisWM02hUA5jX8ZwXwFX/Vvykeqv/XfuDzlHDJ5ythV50HfK+WTecr71X8TW2uzgXpq//2P/2HUlo+RENBBRgchQPw0MqXKsDMa9UjoWg976XhUNCR19PzyWeovIF2MO9V9qgORt1cyIAYef3YKGw0ZZGyTDpBFPTWCSee+ZGQOCuunSXlaDRG7B6jm6zSIlrmfs94Kfgdy6X1VJBOJz9/qu61ejiE6TTSuWZdFFhWA8G6KNirXh6dSGrsKcHBd2pyPPWSsJzaHmogxACNQMVrr4fD0N+1rVWeQTtdNzXUYtKByOdpOXjI1MVBBhSBwJGHWPV6rJIR7D8NS2C7FUoVuZ8auLxfJRtYJzXEykzWycn7+R6G7TJETdnt/Ls+u983/eL1en7NqFLig+XhAZ99RC1DMizYbtYJLH3jcl17kFluNXTa17yf7aX65zrBWE5uWghA89DJ8qvuLOvE668Z3ZYFQfuEfcHv2YeqqW71oPI7XXANaGxCqNUrSCOnciyqE20O3AzDM4ujtm+tXjHAtZMhXR7ZRJq6Gs0+NSZ8tlU6ht+xfFov/lTPOfuA16oRGcIm7M7uYIjJiTlEx+JoNKnL3kJ85gYWF7cQDI6j1RnA7Q/JQYDaep1hG9EpL5xuoFLvoVlrY9BxwtZnAkkeyltw2fro9blRdEryFX/Yg/CYYQgVym3JUE/tyWq+iEIqBVd3AGd/iOxlEkcv9nG+cyz6mNzQc9GcSkzDHvCgNmzjT//h38f97z9ALwCUeZAcaUoTfGZCmUq+hm6lg6g3DFfXhvNXx7h4dYyrnWPMRONYmJoRDbeDoz18+uVnKNXKGJ+KYXl9FXfvvyYHN1eA0SA9YSEfvtjBpz/9CMe7eyLxQFYImT3+SBCVZh0nF+colqrSN+yvxeU1SXjlYd85nHDbmZCxLXOiXmsKoH73jdfxw9/5MaITEWkTSs8SRN7b2cX54QH2n2zD0R1gKj6B2Pi4jKUXr7axd7SP6cUEHr33DjZfu425xUXU2k3RW87ni8JoGbQ6yF9dSGJAMmKu54cwoMuSCIpJBN99/zv4kz/7O1hZW0bfPpAQ41whKyDeoN6TkO1WtY2Xz17gp3/1N8KeYpjqxNQ04pOToPA0wzUXVxbxvQ/fx+atJcqEo5Lv4nzvErmLAs4Oz3B5fI7USQruoRNzkwk4YTbvlARwuu1o2zpw+ZwYOgcYUJe1Y/Ti8vkCqqUG7HDD6fBjfmZB5DCYuIeHLofLgXqrhN6wC0/IgYlpsh3jmF2awfL6MiJjY6iW69jfOUQ+WcSga4fHHoTHSeFyJ/KZnGQsJ+BF8NbuGODxO2/izUcb8E0BnSLw7JtTfP3F10hf5VEqVLG6tGbCZsEEgvSWN5HNXaJUSaNSz0lCxla/hsDoUEnmZ3/owNLKCry+kDCY06k8QuGohBvXqw0B2pi0hocSysFw80xmdamUQyqdFI1YanxybCUv0jhPXmJlbh3TEzMC+vLQ02zVJNqA0heVehEhpx9TExPw+TxiR82BJYjhgE6+LoJj41jfuodgaBzhsbiwrjg2RWM2cwlfwCZZ6b/86mMBkcejQWGGt5o9XFwkgYFPZEDW11+D2xMCxR1L1ZqEtjIZGR2KhWIalXIW9VoO+cylgNiymWL+CLtbdH6DkQksr21hZn5JEqI22h1JothrVBEOeRH0OFHMpvHFp58geXUhILTb4Ue7NcTM9ALu3nkTkXAMHqcXw4FNJFMazQo61AWv5VAplJDNZUST7uHDNxDwuETzm3q12XxGQOhQJCRSA1u3NrG0uiJsJ65dTNz06aefCDhIGzY1PTFiKrUkQZ6xpUYXjYAIdfdpY+n4o2wOGVC6eWRSHx7oPUE/1tbXsbG1KfIXZLcWCzk0KzXRfz/c2cPFyTE8DsOAJlBKGx8biwoQwagqsu/pLKNGKSM/ZmcSktyQQO3x8amJPKmVRN85kZgXBwSZzbSlgxFTi2vLxOQ07j94iPjEFAqlOir1loAGXC/OT45Ek1jWZALukiW9LXrzdvtAEqZ1eyYCiSAZw6ypZ833MCEanV0EdCYmprGyuirAG+tBbWaCPwT76ejg+ObYXFhIIJvNy9pFcCMY9MLtc6HTG4jNouyJP+AVsPXi4hwBL3VH+yhkC8IYXl2+IQm4yApmvz3d/oZHaPS6Q9F/JgC9urpqEhQmL1AuFyVBHcF2Rozxw/5g5BCB60qlAK7BhRITb4awvLIuDixGUbhtPpRyZZFsctsZZVTD8fk+Xu5sIzzux9atLVwIsFOURLl0fsxMTUg9D/b2sbK0ivfefU8SSHLucgzsvHgpYBDt3sz0JDY316VM1NLe3d2XPVN0LCbjrN0lYzkuoA/HG20AAeixsbCEehMMdFOWiyC93yPJGJlwMegLoJavYP/FPuytIVYSS/juW+8K6HtwtC8yFS8OXuDw4gix+WncuLUmICSjg3xBn/Tvs6+fYX/7FeztIcbDERQzBVTKZQEVyVBl8tez1BUcQQ9CkzG8/vih6CQHYmEwiEolKpr5Bs53j3H68gB7z1/A66BgFSMoLtGx9+GaDOPeew/x1ofvYmJ5HB0XA6sGKBWKCNjdcDbsyB2ncbV3gcMXRxLdQQA6PjMlSf2OTvYESO+iI6z0h+8+xNyCF9Q7IZm4WRkiErKhVwQ+/9kX2P78KdwDB/KXGckDkS8WMDeewMbGJtbXN1Gq1XF4cix1oXQVAejIdET0rZkQeOgBGt2hRCIwMaenNYS378CrL5/h//inf45eqcHhLuDi/OICHHQMugZwBlxIrCbgC3slp8HPf/5T1Jp1LN9YxcOHD7G6tIh+q4PtJ09xsn+Iq8tzsQHmcD6QhHl0BFEegiDd5uoG7r3xGpZvbgg7VpKm2ezIJ7P4J//j/4TD3T1xmtGhxb0hxxzPgpwjXC+5P97YWsfj7z4WOZT9vUM8ffIEBzsHwhqncyvk84vsDqM9uM/m/DlLX8LpcKHRN7rFBM8npibF+eZwujEWn8Bbbz/Cw0dvwznmxbBJOR4SMeqyz6Vk0C9/+Ut89vEnAra7B0OJCJMIUgIebnMW5H6Gdp5zlX3uoGxKHxgLjUkyT7fbI9ITrEe/30M0Oi5JFJ8+f4ZM9kpsRq1ZFccOJXiYF4PtQMCP6yNzVPDn6o0NkeSZmZwRGbNf/vwTkQMhCG2YYgYcMedjr2i6lopF0Uimrvb89Dwm41Ny9ma5eU82lxMWdKPTwFnuQu7vg9FpPtGnJ7t70BsIyYRSHK2mYZLyXQbc9UgECqUzpmanRA6JYHG5XEIyncZPf/YzfP75F6NEV3bcuHFDbAxtBM8LAuazzUbJWWlrG03DgiXwxP/LuaTPSDCTTLZUzCOXTWNA8MsG1GsVSTAW9HslEppjgHZICAUROkZcGNocIuXGCMvZ6XmsLK+jWamjXKsL8zuxnMDkfBy+uAtNFJCtniNVPkG6dIzugI5vk4uBZAY6DA0RyISAM7mYnvd5NlR2rbRlv38tk2AFrPS8pGc1jlklkjHikNeaM5Zb2oLPp5Y1k6sT8OffVfNcgUTadMFSRuspAS/BNnqGNev38h1GS1WBJz6H5z9zNjRELY4LxT8UhDJ9ZXAL/tMEgwqyKrCr2IOe51h2JYXRNui7FVdRUM0ASqatFPDj73pu5nM7HAMWeQM6mhWolfKNwFDFRGhnTISV0YjlmFXQlM/WeiihTyODea2yUPk720OJa1bgTLEsEosV4+Aztc+UmKb9zvpr+1hBSMWkjEyJcRDo2Z/vVXCTALqCu9puVpxFyYDafgrSqRPB5jRSGgqY8zrppxEo22urxrnBCMgoVyIa36M5sqxyFdy7GGeMS6QwlAynmJYyUU05jQNBMQgFTn8TgBasZQQcy7i0mXqTzGUFoHUsEIA27zH4hoKO0ukWSVpGCNAmKg6i7aPjTOeR4mi/OXf1fQouK/hqbW9eo/igkhn1ee2OYYDr94q1KaitbF/Fj7he8FqNqlc8TvEeq+3gdSopy9+VuKnvUBvC84HOb8X4xJk1HMqaybKoY4b9YB3DOk8Ua9Nn61xXHJXPUiCZP7V+ijHqGOH96iSxzmsrdqbYlc4p7U+1nywff9fvreNGwX4Fo23/w3/1nwxZSDYCG1OBLa2IAsIKfCkgzJcoaKaFpwG81iAeGTlF6JW+znfxPmUG8z2snD5XDaN2vBpXK0tWK8S/sdw6oXSgKROV/9eBo2GlViMihnekiWV9vpaV5VRtYzaYegoU4BZw2+P5/+moWMFmbUftdJ0o2gE0IByYbEOrYeO7dIDyHmXZqqf8GsjujcTgR2Aqy6MLmYKkbN9rL8goOaGApQ4TTmQFnLmYs40UlGc/8Z8Copx4Widpy1EogoLH6gGxeumsBo5trsbbLAIOYd7yufoMsyAaDyA3hSwr25ofgi5sL5/fJNmjZ5kHK+OF9l6H6xVy+Wujos4DGcOjpH06wQmCq3dIxwuvU+Y73606UDQ+LLtu0ti+6rBgf+pGQY21eq4VmLZ6Hq1G2bpA6AKkGx1daBU0Z5uzrtywso8YaiagP7fYEibiM8zyUWiQGnKWSRd62SiNvGM8eJqFasQU73+7IPHvPLTL+OnbRe3E6yGTY0xCzzodOyZm1zE1tQyn04921ybfUUdv6LRJiK3HbzcAIHWNWx0Muy4MOjY4+ob57vHRA16Hy+fCWDQqEhyiF825y8zYjToiAT8nMuoEGrMFYULX8nmc758ge5KUJH7JyysB6MiucoX9cE0E8Lf/3p/i9gevox8CitwnUbqxT2ZVD7aeHY1iHe1SEwG7D47WAKWzLFL7Z8genaOdL2NqLIa7t2/hMnWJveN95CoFhKeiWLu1hdcePsD49ATcQQKCQOrkEmc7+9j+5At88ctPUMsbPc619RuS0bzSriFdKIqUgMvnx1xiHg8fv42puQRyhSL2t3eRS2XlUDo7yYReA6TSWQGgPvjwA2HqUku2122hXCni+fPnePXkCa72jxELUC+Yuo8OCannXLlMX4qcw/jMJGaWEphJzKPRbeM8SemHqiQeoped+pF05hC0iIwb/fbegM4KJrG5EuYlnT4//OEPJVSX7Uum4+VVSiQp6qUKvAzjb7VxfnKOne09kym83TXauNSedbuQKWbx8PEjvPPe25hMTGDosKFZraObGyB5eIX9lwfIXqZx/PIYw84A927ehZeJyPiOVh0Or12SO958cBOxubgkqSFYt7u9i+2nr3Dw6kBA8Ig/iuXECkp5gi0myR8z2rcHbTg8QziDTkwl4piepzxKAonlOQQjQTj6QKM8wOVJEs+/2Eb2isBcVJwDxiPfBfXaWp0qpmbiuP/Ga4hNjqE/5BpURfIyIyxuyrgwuePS3KJJTpjLo9Gmtn4HpWoOhWoOuVIarW4V84tzWN9ah8fnR6VYk2SHQW9EwnpPj87x5MkzOSCTIU0GLue5eJtdTsQnJjA9NyMJHqnnfHF2jjbDZ70B+Nw+XJxcCGvNZwsI44vMHTIfh8wv32FSogrSyStZH6kVKnO92ZK57vVSW3KASq2JqekFiXoYDCnvQV3vcdFvLNeqODzaNWCxe4BfffFLtDs1jEXJ5HLBAZeA+tVyB2/cf4zXXnskSRGrzbaw+51ut0gYUI4inT5HqZhBu1lGMZfExOQ4pmZm4A8GERqbRDpThMcfwdziCiLhcUmkRHtHPeV06hKFfBK1ahY3t1aQSZ7h808/QSQYgdvph89JXc4YNm7cRWJuWSRWeOihZAGlQtrdurAg01dXApySkbG+voal+VkBBS8uzgR8aXSbIuUxv7yEGzc3BYRpddtygCTD/aOf/40kkGLdgyE/On1uwoBlYc71RixYjpWGyFwQGFxdvSFtT4cC7WMyTemJvOjs2j1OzM0ncPf+XVl7mRCP2q8MAe7Um9h9tSOJxxx0jHjdogFzYGSnAAAgAElEQVTLec91d3JyWuQauLa5vF4J1eUhOZFYQGJhEeVqRQCjYMgH26Alernx+ISEgVIWh5teyuIQO+EzmXxq69Y96f90lo4+sjCGEg7fKFUkoZZokJIVY7eJJEy710C324Tb40B/YPYyY2QB+v0o5ooiXUIbx8RwZCz6vCFEY+PC8PMG/Njf38VV8gxevxsO5xDHR4dIpi8xNzMvLL9OuyvgPbU/qQVLFjH3M7Nzc4hNjMvY2N/fg4dgvscjzEMeFn/rt36E5aVV2JwucS5//Iu/QTqdQrnakDkwNzcv+wGuTVz3eVAmi4d2iPsMSi/J3qY3FOa60+kQMPGC8i2+ENY3b+HHv/2HWFxYQ73aQjlXlmR6rWod5VIOtXoZ5xfH4pS99+CeHNCuUlfY2XkpzObxcSO3Rhbx6soNPLj/hqCx9ZrpFwLImWxa9kxMQnl7axOxaFTKuv3ypThWmG9gbCyGniSUNkQAJmik/WDkGIEw1imbzyHAxIaxKHqDrkTcTM9MwWlzIuwPCYuY61LI48cf/60/RjwWxedffI6Ty2M8f7WNVDGNxI0lTMxMCPOcydV8Ho/YvKPdAxRSGUyEY5gci4u8EtcSAkOi1X1jBW2CRWMBOMJ+vPHuY8yvL2PossFBCQ06iztcV/NIHp2jeJHBi6+eYNjq4ubGhjB0T64u4Jwax83HD3D38esYXx5H2wmJvGKiXheTubZsSO6cI3OYQq1Yw0R8RmxLZ9BHrpxDtZFHa9CA3e1AJD6G9TubGIsz2TIkGSwBMabupUTG0fNdJA8u4Bk6cbl/gp3tVyI1EaSE1uQ07r3+QCKstndewRsOYunmCsbmJrF8cwmh6SgGXoh8VZsJkhs1VAsljLn9Urcvf/Y5tr98iplADJ068yG0JeJpKjErIL3NC0wsTKHRreLgeA/nFydYXl3B2995F6+//jri8TDapTZOjw5Fe/nZ06f4yV/99Siyk8xJspe68lyu93OTs1i/tSF65JKbo92RNdw5sOPV9gtcnp5JbguCo2Sw1ltNsUEkbjJZKnV6p6YmRI+Z+5H93QNx+tRKNeEe8lnUYSUQS2Ymk5HmCgXRjKeNoD1lAi6/k5EH00Y6yu+DPxzB4vISFlZWhPl8eZGU6A4C0BzzE7G4SEVxvWMkCGVCCHaIzjV1ortd+AIh2b+TZTs/vwiX3SX1JswzHhmTsUENbMlt0+lLlIkk2g74UC4VRHaJsjxDWw+5fErAUAfrHKTjxgOfn4nL3cICplwE7e3a8gpsvQEKuRLOT89QKxvmKuvKNZtnY9oNgi1kxZLxyPIsTi+IXBmJI+ZMYhMZl0yOUi4tXKQvjX6z00RKsi0ZwcG9XiBAADoyymNkbLWel9k38YkYxmJhAdBzBTqpr5AvlERmhHs77kE5du7duyf7DNo92jg65k6PT3CZ5J7akFT4XtaB9WW70dlHEJrObjqV+HsmnSQqi/FIWAhojVoVThLbQmHZR5HxTGKRYeMyuTejMJg81S6yRdz3+JjsNBwRMkl8chzwDuEO29B1VlHr5XBV3Md57gjtfhn9YVuiwKQ9bSOZtoE5r9DJwna/zmEz0jhWnIE2kfWlXJOV4WdAvZ4Ad0o0E0C3bcaWAmJyJrIxF5EBQhU/0DMebTk/ikVcA1wjhjSBaDnTjSQs9D49/7lHzFxGOHMcUXpKv+NP8zdKzJl8UnpmVTCQ79byWlmLZl74rqU8eGZSUEjP9bLHHEmPcC+vBDV9r4JZcs61GXBPn0EnlgKdbMtO2+Sk0jM/ndz8KNFMQOyOaVslzSnQrGdqK0GQZVc8Q8/N8p7RM/huwW9GyU+lL0flU3DTCrZybmh9FZRTsJQ/hSwHkxeL36tsmgJ3lI/R5ymoac4LhvGudVL8TMF5xQYI4AtY5zARHvqhDVUQVYDxnhljvIZloiSH6WODw+n4UYeJEs9Gw/AaI1PgXcvhYt4RC7CsQDDP/YJJjSQV+C6tk/a7FYDm99oO/KkANB0o1udr/bS8lOtR0Fufr2CqOuQUK7PifFY8SzG167YbMaIVe7SCoYpPXuOYXXPm+XVMyrC79bmKnfD5tIH8v/aFgqwss9oBtRH8jjbZahtYB32fvkOJrdpOqt/Oa/kdn6f3ab+pA0PHHJ+ljiftB73H2v5W8FlxP7WFOt4UW9QxpPPD2s76bLUZMkZHDGh1WP2mY8J67bW9IwCtzFU9wOgixgeyETlZFBjmRKSXld8pvVsWf9GdZehfUxorFAzK95oATcJRRjrGOrFZaAWitQIK7l17iEbXaCOpseUzlAavXg+rIdXBqiEprLxKjSjbWCbuKPuvtfO0cdWDoQuJdr4C1KwfmcW/6X2wTgSrcdaOVcCT35EVowC8dRLogGbbs93YHmxL1p8HUgWZmVxEvRNi2D0eMVBqiNhGyqqWejgMLZ//GBIsQP/I2ClAa3Us8Dl8n+pQ83kqASITaLQYsv/ZPrqwqBdFFzJrm6qhNwPSIUwNHsAVdGUdPR6zIaMt0YloHABtuY4sM6n3YHgdHsjycGwKczmdkTGpiTC5iZXx7DEZkFkueV7HALp8l4b8qAa2jl+WjderFrRuTKxeKzWWMiZG2te8Tr1bagR0sVCwWw2CLqbq3GAbsZ4KeOtc43hgf7JeMv67LVkUCTKYSW2MHhdGfYa+WyRTqPs5AuvFWQDDGCBYxjZgRIBuZNlOZJ+K3puTQIYbrTazpttEciMyNoXp+Q0EAhOSfK3XcyAUiSMQDAsgYPfY0Om1JDkaPY3MEN6uduVg7gYzwTPbdQ+NDuV6osIuJNO1K+FpTKkywIAbi2YDHjItnC7UC0VUcwXk0ikcvdiTBEneoRPZZFqSxFEzlCDx3OYiXv/B21h9dBfBhQl0mIzQA7RbPJz24Rw60Cg2Afo1ml0Ukzm0MmXUrvLy89knv8Kw1cP9O3fg8XnlYJyu5jHwOrCwuYJH77+LcNyHrgOoldsoXWZxuXeM8lkav/yrf4vUCZkzdcxOz2B6fkYO2zxyMQkV3E7MrSzj3Q/ex/TiogCpr568wt6LXZSzBUyNT0pbXZxdSpKe2cSM6B4TmCpXSsjlMgKO1QollK7SmCdow0RXpSIccCAyFhJd1UyBAEMYwWgE0akJ1FpNnF9eyGGShygmEKJcCgGflbVVAaAZZslNCw9ETHq2+/yFJLpbmJ3Do0eP5bDGJDQ7O3vCDOz3OG+NHaFOsd3mFNZDvdaW0M7FlVVhyTD087f/4Hfw1nffgj/iRxc99Ft9NC6aqCQrONo9QfYiiae/eopes4t3Hr0jtqTRqqPcLMM/7sPi1hIefu8tjCe8oIR4s9lHPdvCF7/4Ah9/9AlOdo4xGY7j7tY9JE+SogFMdhjBPGoGd+1dNIZtxOfjWLixgIX1JUSnx8Do434TqGaBQrKI/ad7uDxKwuvyIeAJCKOIB65auwZXwI6JqZjonfqDXhSqeZSZkCedx7A1QDVdRr/ZxfT4hOjOkpnKJFdMZlnvNVBuFFCoFhCJh/HBb32AP/qzPxEm0avtfRy8OsThyyMsJ5ZEr/KzTz4FNfM3NjaEoZjMZlAsVySE+fU3HuKDH/9Akk3aCZCVith+8hy7z16ilC3i6OUhMBwg5AyK1mTIH8DqyhJcbkZatAWEJrvr8OgIXp/bgJT9viRb8nkpu1M3oJzDL7ImZERHxw0bjsxK2pZ0jmCXE5NTUbzYeSqJk9xe44hz2Vxw2t1olrtYSKzgzQffEe3Kk/MrlKlD2O+B+nWlSh6NegXdbg21SlEkHZgXYWNrC/5gGHaHF/lSA4FgFImFFQEVmBCSH+rfU2Yhkz3HN08/wZ17a3DauwKMB3xhNEodDNsuuO0R3Lv5EDdWb4pGJ8tOe5TNp9HuVJHJJrG9/UwYqHPT0xiPjWFtaVGS/5FpSaBSNuQYIhyLYWY+ARtDEXgAoA6zyyb35wsZAfnbnTqSySvZEIoDxO0R8JNRJI1aSxjFUxMzuLG28S1LoNfD0emRRFtQ29gf9GFtax1r66sSUk2Qh2tJtVjEi+fbSF9cCROaBy2yDEVOY7Q2EyxoNwzrmMn9CK6QDT0xOYWNm7ckcd/XXz9BIODBvbu3hIlOBg7DirvUHS7mZU2RPUSnjcmJSdy+c0/SVO7tn6LTG8IfiFBqFomJBSzNL2JqdkYS4vBTqZfQ6jYEaE2lLkQ2g4w8Jl4cj0bRa/VE1qbNBDnNviTx5HrloD7tgIeqNvYP9pDNJhEZDyAc8eP4aB/Pz59j1j+LP/jd38dEfEqSknJd/9nPfiaasqFIENNzs/AF6NDvIJm6ZHZbAZPIiCJI8tpr1FSnU2VewqHTyXMB1qr1puwjuNaxHbm+shwsd6vdlIOAJHOqNYw24sAAS9R75Vp3cnGBnt2BsVgM733vQ9xY25Sx1qy2kU9lUckXcXFyIpFf9XpZQvzv3rspMgmValES4tERQYBWo6ZYx0eP3mW6IWF0EuCjzAZZ2Zxj0UgYq/PzouE+tBuJjYPDY3E2kIlNJ0elWoM/FJS13Uhs2eDxMmS2J45Vm8Mt+uBD20C0TNuUFTk+xtLCkoCUqfOkJETcuLEpkjMMjb9IXuCjrz4SaZ/phQQ6QwIzQ7FTbGdqPx/tHsI5ANaXN7AwM4fz41O8eLEtY4rh6strqwhEQ0iXC6j2m3j3Bx/gne99T9ZG7kroILUxsVe9hRNGplCi6fgUmdMLcU6SIfZifxe+mWncefdNxNdm4Y76YY+44Y+40ao1MWz24Kh2kdw9xf6THXRrHayv30R8ehrFag3NXhNwdNDs1yRXAZNpzt9YkjHExGoEJ1iGTrWF/HkKJy/2JTrKM3Sgx4iwRkeYo/lcQZiId+7dF1bqy71d2LhPWFvC1PIsZtYS8Iz50Bq0JK9CoUzHl9GFd3YHyJ5c4XB7HyGXH7Z6H/aeHaV8UdpqbnkB00tzqPfraKONi9wFMsUUms0aVm6siDMsNj4htoAOxGI6DTtt81USH3/8scxHZczRvpP1y/WKdmN8Ig6X14VaswYXE4TbCJC60a43ZP9MVunc5Jw4fNq9rkRD1epN2a9QLoPONoLaZLsSCGMOCsp4SWJhngeGJrRZpQFoU7gX4B5N98iUZZHDM9eeSFici9z90XEmzvAhRHuZEUJktRPYjoXH0WNklMNEu1Jih6C4AqMOu0nMHgqERfefwDEjiAgiBj1+me9XZ1eyx2FS3cXFZeOcS8xi+9kTiWZhLo9Q2GecxzYD/vQFqLHBFwwJi5cfsoRnp2YQCgRxuLdvkv1KYmUjR9SScDsgEo5IfzIagtrcZGGzfInYNHwenziKCOZynp+cnokj0kFHJJNkOe3wBrzCBOdaxHWF945Rt5tnvb45p/Pv1Oyt1Srw+ngOdIstrtPB2aREnUkgyTMbmeLf/e77+O773xNbRwkRMtwp28GftCV0vDICiOOHALU4qfsGUCJwSYkzh8ONW1s3jZOvUpZEqXOzs8hnMzg+PBRtcpJiCEAzaoTeIdaVH/YZ19RAMCQSQ9TXjgTGxDFLJ/t4fEwiE+z+PlqoINe6xHluF4XaJQauFnrMgD2k5rIMK/lQs1v6xWFAG8Uf9AyvgI2CLQSgFWD9Nvq2P5LIMECpAKo9k9xdQV05q1Oir2/Grp6pea0koR+thQr4mTI5RDKTP7n/4DpDwgjnkJy1RkxdOdfaDaDHPbQhpxknLr+7PvuTgNQ3Z1leq7iEnm8V0LMCtLxfz7EGw2lcR8lagSb+bvCJpoxjxVOsDFSWi/2k52cBCqkWY5E04BlOsQEBjnsjaY4R6Kf5xBQbsTJLVR5Fo9Z5v0Y6sy1YLxmTJCeNiHD8P/eoKk2qREbFU7QuSkgksC+A6eijOJTWU/ub9kTLqtgG9xM8b/8mAG0F0/VaPt5KvlMAlc5rGZsOTdpnZAxoQ7W/eR83WyqBKjZvRDTUHFkKZmrbi+0k8WEkMS0ks5GshwK6Bij8Numm4jJS5qFhLTPHho4vK5GOjjUhtzFx+Qg413EneNyIAc19mP7dOi50fNF5pEClPl/7g/1tBXavnQsj8F3K2TESrPoOxdvEFgyHMv91TrJ+HCeyLxYZGHIujMPKWgcdizoG2HY6jjS/mUTmjsiUWhdZx0byqnyekhyVmMhyKhgumMtozosjdOSA4Vzh2FR7q1gh71NnhpZP20txIp3nChyzfsTCrHP2eqCP2seKOaqN4k9jc0zbWnFVfmcFqtUusExaB+v16iyyllntrdji//6/+I+GGu6hm2xr42kl2ODc7POBqu3MgihIp0Cnsm7poSErhg1KLySfyfewkBIuNfLaWMN+WCCzuBlQVb9jGcT7OrqX71UqPa/XjrF6ShRh508OOn6UycvnsEwy8V2G4aaNZgW+BbAcLezqLdBBpwsBwwqtjW81NCyPgsv8uzJQdSIZ74nR6FWdGAU3dVKxPHwG66tsbA4qLZckEBoNZgVEFaDmM1XegguZSjioQaE2JQenalWK4faaPtDBRyNrZBqMJjT/rm0vzgaXCXkjiKyTnfXWMrDevJ6ThH8T4/RrSQdNMgKye3gdrzGi6yYRAw9MrL/2PRcMuS7ok9Aubpi5KWM5TR+bepK9wQMXN1cEpbng84CpfUrgWgzGwEw2DaUwrCdjANg2Vh1mZVgrY109PXyvbDq8XqmLhsCw/Pw7N3JWOQ7+nW3J8ikbWUN9FMTX0Am2m2zuajWpH39Xo8TyM6ySY1k0NWW8GXazLoyawIXv12eoYZcFauR0JatR9I0GJixK2f4EXwkQuDx+dDoEJProdoZwuQOITyQQjSbg9cXQbvFgGcV4bBp+JqzxudDqDeDy2AXgoZRKPpfDxfEZ/C4fQr4IHC473GEHQrEQAgFKd4SEeVSrmTHBzYu9P4ALQ/h4DKeETrGERqWGbPIKu09eYFjrw9ln6GgarUYN+VIefRfw2ncfYvJGAhO3ljB/ew2e+Dg6DDdzukT/uVPvwu9wAS2gkikLy6pymUMnX4a7DWE7nR0cYXI8Jgd0V8iLNk/UARdmbyzizpv3Mb0QQ7vHA1IDudMkzl7uo5UqYefr5yLHQXYx+5oAtD8WEbD6vJBBZGoSb33nHdx96w1MLC7I4beQLGDn2Uuc7R+jmM4LC2qOzJrVVRk7DEdnchyGURr2fx/9dgeldEH0sMOBMAbdjrB9CKT5KOvTbKDZ6mB5fQ2BsaAc8I7PzySxI9t+ZnEey/duwu53IRqLSSguxxATwLVrLQTdXhxv7+Hrjz+T0FwXnKJ9yzF1dHyCk/NT9IZNOATUJKvVRCfIHKhQdx6SdIzv5Ub/w9/6AX7wOx+KtmbHDhSuCijsl1C5quBk/xjJ8xSyFykUckXc3NwSBmiz10CqmMTK3TW88d6bmN+agj8BUIK4mG3CVvegmW/j859/gs/+5hOE7H68tn4HrUpLEnhxHhNMKDZLyDZKcEa8mF6bw+rWGhY35+EeA3gequWBeq6H5P4lDp/to1fris4nNUfZVmT+EMSudevwR3yYWZhFKMowVYeEKueuMpJdKnN8hXapjqlwFPVKFadHx6Id3u53UOnVUO01UKiXsHlnA//gH/37eP2DDZlzlQyw9/QATz7+Gie7R+jXmtjZfiEHqRvrq/CHg8iWiyhTZ9HtxoOHb+EP//SPEZlzo9GCAF2VbF4A6G8+/RLbXzyDa2AX9qHP6QVD+ZYW5zE5MS7MX4ILDPF9dbCDVD4lYJkJ86Lt9UiiuUK2hH7Xjs3NW5KAlAwm0fnvtMXGNtsNFCpZVGpF2Jg8MMADs5Ecob56n3ai74LfHcbs5Dzu3X2Ai6s0js9PEYqOCfiRK6Zgdw0RjUQkMSIjHrg+jY3HMD2VQK3eQaPVw1gkJgwpjcTpNBvCviG7nc/YO3yC6GQAa+tzAvD12gOcH13hfC+DaGAWG8t38O7D9zE7PSf2MldMI5NJwmbvYmf3BQ4PD2VeMSEgQeSAxyP7FzpVUpcpOWxeXCaFMbq2uSWSFkM7nVkVkdvJplMSut3r00HqQKNJxl5OABBGWdlsLtEZbtU7mJyew43lDXG68TAuCWCHDDWvYGd3G6VqES6vXeRhyDBkgrT9g11kkimxiUyYSEYtQY6QL4zNzZuYn53DydGxgCsel0s0zbn28f0EGwiQUU8bDqeAR/t7B9LOf+8f/D2EwgE5COcyWeSzaZweH+HZk28EiB4MBwgGgnjr4duYX1zE6XkSB/vHIhNz7+4buLFyB5FAVPqCh5YO2fVt/quhVivhInmGciUvEl1ej1v2W2MkKjTaqFea6Da6Zn1x+WAjQ9DNiLKegMdn54eIjPmwsbmCv/rX/wrnpXOMOcbwx3/7T0TXm4cc7gu+/PIrbL96KfaObN7ZxKw4Wajh3GrWxFbWq2WTHHloHM8zc4tYXllEpVhApVoSp4YkLO4SHC+IY5b/J4hTrVaE1UlbMjEel31cuVRFOp01MlfDAZL5rKwvNo8LD958CzNzczg9PoOtzWR4dvgdHtHSJcOceTbInI5Hx5CYmZDkluw3OgIIQvNDxirX5/XN25ibTQgwznnJPSBZ+dyLh3xeRCkpEY/B5fEim8/j9PxMHEQ3b93DvXv3EYtPwOkxLC4y7LnfFN38WgUvX71Ao9rCzNysAF3pXBbHZycGqAawtrIm44JOTTJOuQfcuLmBvcM95AsFjE3G4Qr6cHR2KozMjRur0id0nuXTOURDEazMr2A6PiF6/5xjBHU7vQ5u3d5Cs9+GM+THZTYNTyiAt997D1MLCXGCElhxDICw149KOo/M2SU6tRZ2vnkm+4e5mVnYPB6MLy0ivpzA9PoCELLDEfZgwNB86lLWW8geX+Di1RFq6TIGbcq9RDE9O4dmt4uz5Bn6aKNn66LV60q+g/jsFOaWFmS8ysGx2cLRqwOEHG4kj86w88UzBB1eBOwe2WPeuXcXzXZHZK3Go3HRgj45O0WqkMHs4hzm15cQmYzAE/VLIt6d/R2cnp+I/RiXhI8dtCoN0dwe90YwH5uDvQcU0jlU6jVE4lGEYhEMvUNUOlWcZ85Q71TQt/ckcodyJpSkYcJFSShKpny+gEqp+muRmUYCwi8yOxw7fUafeVwIjYXE6cTQbkrxENTlv3yGCZVbYgMluZndIWy4bKmAi6tLdAkYh/yS9NBLXVe3zyTKcphEdsKcDQYNOWIkEUAdYp4diXkQ4KRONCWDOHYoZcL6Ol1uYQ3TXjE6k85TAuARf1gStnEcVfIlifbhs6ITcdy+e0dkMLiX/vrrr/HJx5+ZKEABfqOi0U2d5Qz3iDWTZK/XInDehD8wjs2NLXHW3LixihYTaP7qU3z2yS9hdwzh8jpEvoJAc4fnxmqFyKlEhaiM0ubmprB8K6USXj1/hVw6Iw5HtrecizokfRBQ72LQ7yESDEtbS+QRZZOiccxMzsn8LlcaKFeqIn/GiJDvfO99sWnVelUi4D7+9FNhKJM9TdtECQo9T7H+JJDkCzkBjukUanTqYgu5zyfgK2Bev4t4fErkjihHwzB8ZXZy0yaOzLpJVkcASRiKdsMypf1w+wwoymS2g4Edt27ewfTkpADQAa8PG+trCAdD+PzTT3G4f4Qmpdr6NkxPzSIajUsEEPMccB9RqhaE6c5ErZRM4Z5heYmOZh9m5mcxQBfZSgrOUB/ZxiWuigeo9bJwBrh/KUvUlUk8aBiadOAZh4sBKJXxqMCLFaASoMtuZD/1bMU5xHOVgmCUIlHQWvY+o4T2tPtc82in+fJrkJcJAq1a1KMEf9Y+UpyDoDLnoZRppFnMPrOW0eU2hCkJPRDwZ3RuHQFEJHApeKbgqsqNSHuMwGAlH2k7sI0IqrJ/FVjnd1p3rb9KyCjuoQCbApzK8FcgigC04h6G0GQYuoqR9BlWYgGxFC/h/Qo2KjAn94/kUjgWWU6ORcEpRgAsv9d+0XOxECjthpWt/a/1UoeAEuLIlGef6v+v8Ss3JcTs13Kb/F3OEiMMQ8/HdPgo0K9AphUPUoKZAs58jo4nvc+s998m+5O27RqGPD/CeObcpqOjbhi1HPOyX/ca/EVZ4gqsKkZDe6+gOt+hwDvLY9QITDtp3/NaGU8jbXXKtfG9VpCe1zKbkvTz6DoFwBXfIfBt2tw4rBToVFxOCXeukUa0tj+fbQVaFT+ylkEJgoJRdQ12p0C/4oraB9Z6WQFwLScdVjq2FfeyArg6lvU7llNZ8YrZWftOMUgd88p0tzoG9Jn8qeC2jn21L4oLcazrPFBHjmJ/ClxrxAD7XsF8nROKJ4oNH9k17QshUoz6W9tLsUm1nXKuH8nBaJtpX1nHlRW0v27bEcCuWCbbVW2S9qvtH/9n/+GQL1BmsdVTpIbCqkvM7w1D1YTu86OgmwLSAvKNAGg+Wzzfo3AUZZlavX18pkossAFYUH2HFljBa2Xf8nqtmDaQ1XOiDa/MVjU86nng/SwvQyp1MrBh1cBaDTXLrEZRPRGK4jdHYa/XBnbUYeqVUG8j60GQlIOGdeTfjdyJyaipg0sNsZZXDbQaDP7dOtAY8sJQep24/KkDhO/hYZt15XUEGBWEZ5u1uh0D/FoSM1KCwwrq66ChweOBlu2q4CgNQLc/lM2CDlj2tXh2RyxbXZgViFdQVsOAVBfM6ulhuRmqxeeQXameJHON8QSp54rAGyetTnR+Lwv8KIkhf+cmmsA6r1OjTgCafcnyK8jP/7NuOjb5TNE/G+mIc+Oq7avjSseDemd1PrBPea+y7k0YIdkA384b1pNlUvBagIiRphrfze+sziGrU0a9UEy2IRrWXaOtpcxn/uTzrYsX66ELhToSeNDmwkrmKhejTstkcea1jXpLFiKCw8FwVMKkm60uKhXqqocRm5iFzxcDbAHY4EY0MoOx6DTcHr9onxLfpVzDgCwFx0CSvGx/81Q0IZklfGx8DL7xAOIM4WXm+wA3kUxSNp2QpIAAACAASURBVMoy22yI9AbZz056D7t9dMhEq1aRurjE9jfP4GgBsWBU2MCVUkE07siauPXodUxtzCOyMIXQXBzueETCOxkuaxs4JdHSoD2Ea+hAvVBB6uxK5CxstRYWYjPCaH75ZFuSXJIZRgDaGw3CGfVjaiWBe4/ewOLahMiSpC4ywmLKHF2hliogeXCGwmVKEkkVKjmRS4gmptBx2pBr1DC5mMA7338fD77zLlwxOxiVljwrIn2eRCVTwNHLXVSzJWysrMPnYqgnPaRtZLMZASma3DA5baKHWM5VkDq/lO1rgIweOpq8PgnTlLlYbwlL6ubdm5IcyR3wYmfvFag9tnBrDZvvPIA3FhFA0Eb9ViYSY/K3ahODahNXu8eiT3m5dyJtvLZyQ0Iuc/kCLtJXSJeSwugls4sh+1PTJplas9JAqVCRpGN+XxB+nw8//O0f44Mfvo/QuItqDMic15DeyWD3m32RH6Fz4uo0KYfkN998UzQ6OzyN+4a4/+4DbL25hfC8FxxyFWp4F9ro5ZkRwoG9Z6/w7LNv4GgMsbW0Bnvbhi416nN5+MMhlNplnOVT8E9FMb+1hOWtG5hfn4bND8OyyrVRzVZQPs8jfZJCt9xCv91Dr9kWoLTcqMDmdaJDmMkFzCzMYWV9FffuL6FU7CNznsLV/imSB6dw92yYjcblXuoRXyYvUW6Vka0V0XUCvmgQDx6/iR/9rd/F4u0JkNBbywDH2+c4fraH/ScvUU5lkb68kESBSysL8I0FkK2WUW634A6H8eY7j/GDP/gdBGd9wnhslfsYcG4m80gdXeD5Z9+gX2ujxaRxhTwqxRIW52cxOzMl0giDYR+tQQe5egkVJiNyOkdJ+6gz7cQ4WXU2jyRhXFtZF11halqTBUcGJlnzBOZT2Qu8OniFnmOAZYItsaisZ2dHJzg9PcG0fxrR4DjCnghWltfQGwzx5Nk26u0mphKTFARBq1sX9j3tF5POtlptSXbkcQfhcgaEpTbNJH2BANotyofURWKB2sz1XgfhiRCWN2ewuDIFu6+LdrMqZT8/uMLHP/kKyaM83rz1Nr73zoeYnZmRTfHBwR4ukic4Oz/CZfICbjfBmAjsTpuAT9y/JGYS8Ll8ODo6NqzdUk0YeqsbWwiFx8zmekiHYx6Xl2ciGUG94yBlIxzUamsJ845yIz43tbH94OBZXFrFza3bEkJdLdVHh5yWgNenFwfI5lKjNgkiPhOXEGzWm0mxyGAkYETGo9PuQcA/hvt338BCIiHzvZDOiu1OJlPSnsvLywgGwhLCns0X0Wi1RC6hVCSQ4sAf/Z1/F/HYJCIhOuOBZh3YffUKn3/2MfZ2tqWtyTC8deu2aNwWC1W8fLUn2ujrN27h7u23MT4eEEduNl8ViQeCz5fJc3QHLZTKeQFDgiGv7H0IOpER5yI7vtlBPDKBDbJS45MCDqpzlEkyT073kS9cwe+14+BwFwdHuwIMP7r/GK/ffSCADa8/PT3H8fmFsKD5Pccmk7WxL87PTkT3nFIcwSDDvKekLchUpQ2krAnLxXWRbFbaemFTMdzaTnJAVTQ6GVK9traOH//wR6JZTfCZQC33L+l8DjtHe7jMJRGeiGJuMSFr+ovnL5C5zCLo9gvzktJCjDTi+krAIUaN1tg4vG43mEyYUS3ZCtno5KM74HX7MbDZMRGflASaGs3HvQTHViwyhjGPYYCGImFho12lkrhKZRCLT2JtfUO0dCnJIfI9Dh5mPeIoYULEL774QhLgkvFL5+Fl5gr7BwcoVsiQdQp7/87t2yLvQvCYc4SO/1K5LI4fOmJEr7VRF01bOvoJQNDpxj6fCE3gxvINvPXgoYnK63XFafX1N1+iVqvCG/KJTXzj8SMUKlXsHh5hgg6gRELahyAC5bb6zTYcfZuAqwRqGcX34LUHiE1PI99qIDIzCc9ECDa/HWNzcfhDXvS7bUmye7K9g/x5Gv1qA46BXWwJx3+93UEql0IwEhL5kXy5JLIQlMfw+nySAJCOEkpsUPaLus+DWhNPPv4CjXwZQY9PQLbJuRkBI7nO0m4yp0Mml0Yql0UwGoJvzC9JG2vdBorVssggkDHJtuK/melpYcd/+tHHGNZ7WJpdwNbKBghJ0SlxenWO6HQUkelxZMopnGfP0LF1UW2UhbXO5H0EOVke9iXtAtnLxXxJ9rFCQJCxHzRAbojSbZSguEImnRIZF7O/6AogyqRonFNMtufxekUeY3Y+gYXFZRljuXIR+4eHePHqJV69eClOEMpakJGrRA6y6gjU0u4xgV04GsZbjx7j7r3bIrXBveve7i7+zV/+JdCl7A/BTjoaDXDNfQSBryYjtdx+LC8sipTH3NQ06A4h8E8gOj45gdjMFBLLi5IYlNrtBJX//M//HD//6COJ+uFz2C9jgQjazbaQBShHJZIQNhci4UlxjNLxSo1zno9azTp++tOfYHv3qTD8YpNxkfUhCE0cMJ3NSNJTRpDdurWF6ckpxKOUpuoJ4EpHIc8R3Fdz3pE1rMAAk7TJWbbTkQgzn9OGqfiUaFSz3YYDSjiFcXZ5gY3Nm3j/w++jT6mHTlOAeUqfffbZr0TOhme16cmYzDU6qNjHbFsmJKaDiRGG9Eww4oGSUVzzk6mUOOoilN4RFrcTXn9A+k5Ain5PiDo8P/EsRecdzxi0WZTS49/J3jfn5D7arb7InKwsLUo0arfTknG0tLCAbruH06NTnJ2eI5spSgLLtVUD9vN8QFJCpkAmusmNMGB+F4dbogapPcyIFkYDtfpV9FwNlLpp7J09RaWfgyc8RNfWFB1okUfrGuCX+2LDyDXArJXJZwV2r0FQYTEbnWPBKJzfSkQK9jA0gPZvPkvxgT6JMSOJBwGpRixptpu+gz8VY7EyUQU0o9QLI4mvAWZqKBtWs7T5SHqF53cDjBk9Zv7OMyId2Hw2/6/sTo4D/pMz/iifF69VUFKJUyYq3QBT1nbSuvHvRrrHANlWbOIaVB4YLWvFK/RcrUAjmeDKHhXiYMvIvQpGNIo8tgJ4+m5rXym2omd8tqGea/Ucy/mm5ZS2HgGrChyqk0HAaUsSNrI/9Ll6tlfMRkFvZVezvIYcZ3AvUy4DgPMZLLN1rCiOZQWhFV9SXEXxqOvxqAn1+gbYVlyE9RUgsmMInBwHAjy6TX10DKud0fqq1ji/VwyL72RfGCfCt04KLYO0vdPoBJOcqGXVvuFPAtBy/fBbhqwVhKQj2rSRmVsKeiq2wmsF6B6acilwbLAfw962ApnWZ+szxAnUNdfpMxQUVWxQx7a+T/tCn00pHB2r8rwRoVW/tzpxruekRXLGipXxHqujgc9VTEeJhPq9XqvER51bGrGhc0IlZ7Rsaqf0fp3LvN+cn3zX0f2KleoYUpxU24D3cozrWNY24nVaL44jLcv/R9d7xUiapVdiJ7y3GZHeZ5b3rqvdTPvp4cxwSMyQixX0vIsFFnoRBEGQngQIEiA9CRAkQI8iID4tuRqRlDg0s5zpaV++KqvSm8gM770P4Xw3vupgY5WNQnaG+f/7X3/Pd75z+JqC5jqPaVBI5wPth9qGGmybfJ/X4I9kF/xP/82/HWnj6aCfbLxJ2QdebDLVRCMHvCA/N9l4TAMj+MZJTk3b+L7S0UXHd/yP9+XhSSMKkxWhESPVptb7qzkbr6kRP6WATwLq2vH1gfUZeR3+eD2Gla2dSydqfk4Htk7i2lm0YeWwNGbPKnipYCafTQf6JFCvYDa/awad0ToWMPd75VD3VY2s6QSpOk6y8HRMiheblNfRSJhOliwX6+r1MzjMJCpRlJFhOjO1TMF7HlJ0sE8CvqwXBa/NZ03aQ50MbLr2egMyCXPDpW2sdc7P6wSjTGgeHnWCVjY6n4fXMJ81qTUE6HVAmH5hJglj7NWVDYu06Tiq+h34bg56alAYDPnN4kAO2ZjhLXUljF8zAepkpROtMuNlYzLWTWZd8nl5kGX7EMCfjFRqdEwA3LEmGzf+rBNu7DTNi/cW8w6mQ47TY0xE0qRw6cKqQL7K3LANdKPJ+3NzKIzrgdkoccNtym3SSlh33AhrBFWfUUF7HghFXsXhlg1wu92VdHwDoJvJmWPEKSAiAei+MKDnF1YRjc1xBKHZGglYRFkOrzcKp4tplFYBr3mAp1HacNBC4vhAWMVuu00YTIvLS2iOughEg2JEE58xaY3ValvSQAk0tyo12KivxDSVdgeDThttGkQlqRu8DefAgbloTDRPyThl+iC1867fv43zd67BEfLCOxOGze+DndFi/mdxiJlRs9JAp9GWNON6qYg0GWvNrqRFWrsjkcSgeRIBVZoNDp0WOCM+XH3zBt75+H3E5wPMqEYykcXZ3jFOXh0itXOMDo0Gh1Yc7OwiVU7J4Yz6lo1RH8V2E+GFGdx9913cevdNhBejaPeBWqGOJnWACxUBH5vFGvq1JlKJU2HNUStrf39PtIB9klJtExaJx+FFsUDjuxI6NN7p9cW9njIOZNzR7Gtufh6Xb1yDN+RDd9jD9uG2AP6rN87j8odvYBR0weXnUUsy1mEnIJtrIb9/gq0vHiKxtYfyaRaDRhtrK+sCRlaqdRQaZZxkE8g1SgjHoghEAljZXEUoGkGj3ETi6ARPv34uDEA6zr/77ru4QkPE1XlML82g3+zjxVfbONg6RsDjF7bp8d4Bdl7uCCji8jgxdIwQXZzCWx+/jXO3ziE4b4EtyjR/oFRow9Fwo5ysCxv+eGsX9o4Fq7NLGDY6qJSqskFx+byoD9s4TCUQmI8hthTH8oUNXLl7HlYf0CKDuNRG5iiF1F4CzWwN/WZHGN9keDU7LRwnT2B12+EKuhGdnca129exvL6G6Vkf6rUB6rkynn71CLmjM7pMwT2ywkN20qiPl9tb4jhf7bVgD7qxeuEcbrx5D5duXZXgiNdvQSXdRYogf6qE7W8e43RnXxywi9ksIvEoArEQWpYhSt0m/LEpvPn++3jzox/AOeUSXdFmuQc75WUKDQme7D5+AXtnhGa5jqOdHWSTKbhcdgG9fH4Cdzb0rEMka3nMLi7gxq2bMkc9ffwMuzsHopEeCU0JeDw/vSAAANcNSlEkk6fojwYiC+LwO/Bw6zFaww7u/+At3HjjNnyBALZfvMRf/PlfAI0eLi6fQ9gTJkVWmGF7R4cCZESmo2gOGnAH3Ng4t47F1RVJ187mCzg8OEWlWMN8fAkr88sI+AJy+B3QfNY2RKVaxINnj1Dr93Dl3hV89ON3ML8xDX/EAYuV2QEjNAtNHD47wz/+1e+w9c025qcWsbm+AbfTKrrNuVIahXIWhVJBtJ29oQCyuZyAkMwYogyBy+oWRn6vTRPVLgZDC9apeRyfk4OvzdZDuZhGInEipoxkZFGXkqaqBDDJKna5vQj6CQDwkG3F7Nwirly5AZfTh1aTB2cG8RsCmB6f7CKRPBSTSJfXAYePZowQsKtcKSKZOAVZRFzHouEZLC2cx/rqppRX1sVqXfZSzDbh35RFmF9Ykv3ZyWkSmUxWADMGXvsDC95978diKssMoW6bRl91VMoF5NMJ7O68hM9D1m0dwUAA589dZHgb21t7lPrE0tIGzm3cxMzsguwlaIRHsNbiGGHr1TMMLVy7gbPM6WvDRmonS7aLLygg1+rSBu7dfUvSyfmTy1QkwBGLR9DtVfH1V/+EUjEjRpNiClk22XTXr97EwvySBEWpJ32WycDisGGaerJT1Gbvi8nk82dPsLe3DSv6mF+Yw6ULF0XjnnXDtZesPQHG6zUBD53MYuoyQDOSIDeBHD4TmZFcO+/dvos37r0pzMxCqSy6tslsEq8Od2Wueuv9t0Rfntcv5vP4+vOvkUtkRRuXxrfMUOHz2yw2AR3iwRBm4tMC3FPLOpVNwiUs8JEEDmIzlL9hrZsUWpbZ7At7iE1NwWc1+vsEBznv1up1Aa/I5KYW7ief/AjnLhijQgLU1WoFX371GR4/fihBqXg4JsA6v3t0doynL55J8OTK9Rv48L0figTU2ekpvvzyC+wfHkhf4PjgHoPs0+WVdQECD/b25Xmoz0s94Gqpipn4LH7+s5/j+pWr40O/Bf1eCw8efIN/+Me/F33bcruK9z/8BGub57B7cIBULi9BTBrqCpgxGKJdb2ImHBWgMxqgLr9Drl1pNPBifxsd6wgdWw+dUQ+tYRe+sBcep0MM0fr1FrKJM1m7fE6PycyzOQQ4pyTVnXtvwGK1YudwH89fPhcDQcpSMQBKY1/ehwB4JUsQGrI2M6hXKRRlP0xTYuprl0oVYSkSZOPejSzxUq2EcDwKu8eGRqcpTE892BJwY19bnJ+V8fzoqwcStCXQfn5tA+sra7DaLNg/2kfP0oMvHsRR6gjH2WP0LV0jeyJGa13R2w15/ZLdEfL5hf1MnXXuK+dm5zE9NyvBBP5jRhLJJARKX754hka1LGPqlBIyY9Mw9hXKBHHuoNkqWdbxmRn0mepsASKxKZHy+tW//7+EVBD2BeDz+GS/S91qBjxEG3l2RjJGCN7+8P0PMbM0I9k+3M8c7O/jr/79X8ozF/M5kQkyBAqbEF3YzylpkUllRdLB7/JhdWkZDotddMYpT8a969TSPFxByjI55PmYMfbo0SP8w9/9ozCzyRSmnBmltOhLkc8WpJ3CwQiCgQguXbyNpcW1MXHDkHsYbPr973+Hp88fi+TM6uYq7t2/i9l5MnItyGSzeLb1EonEMTY2aGLM7DOjG0xj1eTpqWgoc9zR4E/MER022EmMGQxQKZZwcHCA3ZdbaLUqmI3EMepRjtIPtysgmTGpTBZTM9OYnZ8TQ1qnyyMMcYfTjRcvXuDkKCEBtel4SGSORGKJRIdIZCzF1IDLbRed7eGoi0g0CrJp05kMStWKnK+oER8MTImxJM9VQkSBBYnTE2Fasm+J5MfAZLDSYJTPSQCb/Zhng0K1gqCDWTjnZY3ok8BA03bKKlEWptsXf4tOd4j1dQZebwornXJOnGeLlaxIyvHMQ9CC7UMWNQk0nOOYvRaM+WHxdEWG49vtz1FonsEVscLhGWBopVYt11AD+MqGXM5rJoOaP0o80jO3gjiTIOdk+rjKICoZT1mNCpwI+NMbS29aDeGJfVeBYZ7j9J6KKygAxTlAgRwy/wkovgb4LOacLGDvWHpSAwPOMSBo3HEMy9gAb5bXms5K/lIylD4vn1MBq0mMwJDBTBCXryv2oeQmviaBgTGDVcFNxSH4m34eAjaR3c+NzBhIfw1AO81aoaxPMnsV19AztT6zAmGyVo3rgb/5w2srKYvlYhtx/lVAT/ETxRoIQPOevIcyvLUMWh+mHxgcQwF4tiXHEK/PPRO/o5Kt/Lxmkmh7E4DmvKf4imJiiiHo5yafQQF5BfW1/Xkvlk3LJ+07NAArr6M61K8Bb/D9gZRVQcXJ4IS034QZo+JqCpKb5zYBDe0fr+vebpjR3Afp2NB+x98KQPPAOFlmbQcFoFm/kwA0+wWfhT/S74ZmHOmzT4Kfk4GPSXBYXxd5HCYHjINH2o81e1/KP8Z6FMtRrEXHMmX8FFTV7yv4rZ+ZxK+0r/A6OmdNtie/y76gY0aDCNovFFv9bvwaIJ7PwtcmJW75WWI9k3joJEalgLLuKRSEFlxyQpNa+6aScnUcsH4MxvZdoEOCAuPxpjigjsvJelZMUutGv6M4oj6nBj4mPz/5GZHg0IlFI2ST6Q0E3FhQDkr+Y2XzNQU6+TCsPO1ECrYyEsjv8VraIfgZ1fPRytK0BgXstMNoZ9frv9ZiGoOsqodjooA0VTFRwMnJTitTEXzeXxcdBcyZEvod6GkAUF5Dgb/JayqgrM8u0Zp+/zXQrBODRugmIyA6wHTws1MYFrbRpub7qoNMQJDXYpqagpsKxGtH1lQKalPJpDGOiupkqHIRKmPC64kUyWD4mnHLFCIZ8BORG13ANZjAaCwHgU7iOtkwfY/f5Uae9RqkM/N4keDrok88ZvFq+/N1Bc/VJE9BZ73udwEAFYY3Gx2NjJEJKkGIjtGuonSETPKyWBpNcbOwGfYvAWh+nmwBAr5Ml1cWNwHhVkdNK0zqFa+pg0oXMO1b/JuLPH+vrKzIb5oC6SLIz+nY0fbWjYi6p2p7sk7YlvytAQ0F6fldHU9sW5Xn4ELIZ+IGnfXFv3lIlu/3NTXLTPhi8jHeqKiByOQkrn2402OqIhcbRm89kgbH4IBcu2/SdMhYcLq5Ofah3R3AbnNhaXkdNrsflTpNzSwIBWPwesiEiSIcjcvGhEwJapx3e01EI0EEvS5hMBezGdEslXnDZkG9Ywy+NjbW4Q/6hakiC1i/h3wyjW6thkquICxAGnCR8ZNMneHs5AztSk1YtsbUxSIH32ypgM2L5wSEji5MIzAVgZXRdg/7QxflQhnDPkRrmIzCw909uRfvQZb1XHgK06EYUidJHO8fwWJzyAHdFfEJYB5bjOP+B+9i8/yaHB55SM6eZbD77BX2nr2EZ+RA1B/Ei+fPxXTH6fXgwvXLrwFoMo4v376NK2/cRWRpARaHBZ1aF/VcEZVMAY7+CLZ2HwevdgSU7rRoKNbBgwcPJE2feqtkEvFwEozGhL1OgDGbSooMA/rA2tyypDVSIkjmTocd1+/cEM3i08wpNi6uCwB94w/eRssJ2NwQ86dBD+jUgUYqj+TLA5w92xMgunB0hlK6IBqu/kBINiBtDJCulhCei+Gnv/gZNq+cR2RmSsZ+8jSFg5f7+M1f/wbHu0ew8rATDApwSfB7bnXOaAG2HRh1LFhaWMY8wSN/CN9+/Q2evXgukiPOgAcXb1zAj/7oU6xcWmK8AyMXUCVg1xnA1vSgkirjePcQZ3snqKSLCHuCogtOJjUPWmR2F+sV7Jzsi8Yny+uNBDC9OIvoXFT0LYOuIIrJPE62j1EvVjFqdxH0+mGzjARwPUkl0Oi24Al6ceHyJXz8B5/C7jbX5pivZkt4/s1jJPdPBaToNRpYobmRzykAdKaYw8A2gjsSxI0372Pz8kUsbKxKQIPfZ7lPdw4wKNWx/+QlDre20ae7JRkGThv88RBsPg/ynTqcIT/eev+HuPnOfYSWQySRoV3qwdoeoVds4XhrD6cv9+GzOGHrjMSsrkT96DJT60eIxiKSEUI2dqFTw/TyHN58803Rbj/cP8LTR0+QTuTgd/uwNLsMj90jbCamozo9TmSzGTEQZKr7zPI8WujJc9x+8w0sn18TAIea2H/313+LV18/wVJ0Biszi6jky6hW6zIv0ASsPepi5BohvhhHbH5WAK1ANIxGs42Tw6Sw4edCs5idmkO7auQLMOzCE3AhNh0WVuFB+gzLF1dw/8O7iM4HMDXnkH7crwHWHtBOA8+/3MWv/s9f4YDAaacLq2WIeDwCj9+FUp0M8BrOXb2Eq7dvwu33YWSzI5lIolapi3HZkLr3rQGCNKWk9FBsRlLOmb7X61SRzZ0JOErpDztTgN02+W3YNSZFkAE66qK32z2EglO4cvWGgKcud0DWN+oAVysFYf0eJ/bgcAKegBNevwsun0vWYK4du6+2RYKDmu/Xr95CfGpFjNU8LrfMgdR3ZQo+A1Jc57hWkAXNe9DslPq+TJ9njvJw5MTHn/wC8dk5GbOHh/soF3NwOkYiXbG/90JMAyulnAQjaTY4HZvH8VEC3VZfApArK5cwPb2ITr8jRlewAYGwV7SsCQBb7BC2OpkwXCdpuEW2XjgQFtmNSDCOeHQGgz4zudxiEMb1LDpFkLaPw8MXSCR2cW5jCU6HVYCpZ4+fYdgf4ty5C3C6fDI/12li7PNjeW1VAFHqnFKH+uz0SNiMp6eHWF6ax8baOmKxqDB+uU5ST5vXLJZLsj+gLwbZm10Gnlp1kSkg25hZJZIdZXXIekgAukf2kMMu4CKNXj/48fu4fu86gnEblxN0uyPUCxX849/+A/7qL/4KhVQBK4sroklLI1jOTx6bQ4IHXNvIjOU9I7GI1BP1uwlENxsthANR6QNc+8gA5fhdWVrG6sKatDuBJpqGbW1vCQu6O6TfhUv0VG1Op2j3kyVI4JlB2ma3jqDbL4AuNXApwZTKZ/H0+RM43S7cuXcPH3/yoXyP/Zhp/9Rw1gPuNw++Ra1Wx0//8I+wuLgomsNysBiNcHR4whMqrl+/gVs3bstehfsgMvtpfFosZbG9/Qp7B7todJti3Le0sg5fIIhubyAM5YvnLookQvrsVPozgVUGMZmBQwCac//RyRF+/+0XMn7JPs9WihJImJ6NSxaDjfJ2lYpoR1sGfawsLIrJJfd5ZNvanW7E5+bhcHvkTJPKZqTuKJ/yzjvvwG6xodts4dXWSxztHAgDe2VmHrdv3ES9VMP+4R7mV5akfsiq556F2UHsV8ywKJaLGFiHRv7A5RAzWeqPcw4sMmDcYTCZhq8tnB2dimFjPp0R0ODyhUtYWV1GpVFFqV5Ey9LFYXIfqWJSAh0WpxWFUla+y30PM6XYZ6ZCEZGlY+YFm4NyBjdv38KdO/ekLdmH2BZ7O7vYfvEc6dNTMRPmPpZ771w+L3MFAxDXrl2T4PX84gKiMe7pxvIdGIke8csXr/DbX/8DXGQGMoBMZiPBPzcZ+RHcfes+PvrRJ1JW9mX6lXBsc5+yv7eH7edbAuRTwuJHP/oxwuGg6NATuHz8+DF+99vf4tuvHwhIx356fmNTmOFk2OYzeWwf7KDBtcfPAF9A+qYa9LHPkNVMrw9hPItHRg2ZVEb2ly67G35vEPfu/BA+b0iyEMjYpuEnAc2j4z1U6xXMLcxh8+I6NjY3YbHbRPdYzmaZLJ48fyKZaaGAT9YmCQT5fIZw1e7gD376E5EtCkXCInmlJJST42Ps7e3h1fNnaNcrElil/njQGUU4yCxTNyxWO7KFvGSpLiwvYXZuXkB9spZPTk5QKlQFgLaA/kwNAa/X19eljdmvmC1D4gfNcLl/YR8UoHwEkQSUrNveANPxzYONVQAAIABJREFUBZE64xo1FYnK+YmBM2ZZMHvMjPeevE7Gvso4KmBFM+yj3BF88CEei0rQhmSJQdcwG2XfEAhhKsYgyAYWF1bFT6bdIvGph3wxi9OzIwO0DIbYeflKCBW8D8891OCfX52FN+IAPF28OnuKs/KhSKcNbB20unUxVmbAV85pA5M5SkBd9YIVZJlk8iloo2ckPe8qMKYsWQVmeU7jPKbnOyUIKZijYKoCvIoFTIJ+AohbDUFIz5ai0TuYkBG1jk0FhShlwEeWjWaFBkAyYKyepZmBM4kpqKGZnj/V/FLP0PyuMnsNSGoyZxV803Mh72swB6NVq1iKnuUV8GRGm5x/x0xX4hGTgJlqAWvdU0JMAS0FoibBOcVfFKhUYpiezb+PsUyyeVUWQwBykElu5Dv5W//pvfWcr2xz6av0wxqD23pdPifLpMCg4lEsszlP/3PJCMUClMCoQKPeXxmi+r4C37wH763AvT43g2GTgCvfZzkNyY+ELAaHjHyegqsSSBwDixxTWgaplzGxUtuTpDPt+5PYB/dHAmROALgKTk8C0MqA1vIq8Ml2NziGCUzwWvp9llOfVeaKMQCq+Idcf5yVMPma1qFm4Mv4HptN6rUVg9L+q+NX8RQFQrU/KgCt9a74o/bh1+0wlkhRfEoJnvr+ZPtq3U++poGUyXbma6xzEwhi0M3sk5TAyTLzPspmV5xT62YSSFZsR8cU/9a5zDDmTXvob1Vo0PlFvzcZ8Pn/A5d5Ha0/nT95Hf2n72ndy/w1zjzQspu5B4YBrZPqJKg82Ql4IYKkPMzw5pwEVBtXL64Tuk54NKKSdKqRkWhQAJkNwO8q9VsBNV6XFa3Rw8mJQicDdhJlJWvlqKyANvZ/bALQSZPvTTJQeY/+OIWC/69l1M6sUTh9tsmK1Yrk5kvZpTr560Sgk6ZGkPg5gjC8DzsFNyrUF+TCzvdYX3xWRrL5PDwYKcNWJ77JiJoMTotJjeH7KoWitHjWu2+sIcPXCJ5qp+Z3NDI12aG4cPNH24ITiKRWjgcLNw38njC8GSXs9iQVVTsYwTCdYPib7cPnVP1qozFq5CFYBg5AjVTLcjhmJnW7PakrMvX4edXCIQOHdcKDmkQknWbgahvLRlKibEYriqwE0YcemoHOZ5XXbQST6yiWq+OF1pRJB5QGKngPfQ4NppCxTVBXtOTGujasX5ZdJwJ+X0EDplIyqMB/OhHqZM/2ZPm4IdSgjA5O/tYIrvZrDeropoEbLl6r0+5JHVOTytSt43XwQjXbNZgyeS2yMgzbmW6wTmGyk+Far5FhbgI64XAUNge1oAPCZLDALjqm/YEN6XwLsDgxO7OAUGgKXk9QDpJihAsC4UAsHsbCvAVeD0PmQK8OlHNG3iQSC+HwKClpjZQ6kPrrdyWt2GGxIptIioQAjZCcDhMgOksmUSgw/bmOkWzO7GJUMxqMRBeVh0GyU6/euIrY7DQCoRDj3AJ8nCWSePDtQzmMREJRObjs7bwCtagIbof9fqzML2Flbkl0bHutHk5Pk3L4is7GRH6h1qujzbTdal5YWUtLS8Lg7dU7KGXyCHl8iPiD2N/dM8Etpw0Xrl9F325BodWAze/B2qWL2LhyBfPnz8MbtKJW6ImONcHLarYAO8HVXh+dKkG3gRzMtre3hanlcDoRm5vB7TfuITpL2ZMI6hUDmubOUnj19LmAbzQzHIwDLKfJJFw+NyIzQRRqRdEgnr6wgFs//SEQ8oDqAAPqMuc7qOSL6OVrKOyfoZsuop+r4nT7EC8ePpauSQDcFwmhRVkh9HHp1nX84j/9E8SWQlI/jcZAUl3P9hM4en6Ib377JcqZMqhXQuDS6rQgGA4IMF8o1nDh0jXEIlPSFteuXJf02G+//Ra7B7soVApYv7CJj3/yMTavrsHhBwZ2iEEewbxqpoZavi4ACM33cmcZ2EdWuGmaSTRsaBHzRpr6bO1sYWVjXZi3Q/5nG2Fop+GRC5c2jUFd5jSNUq4oBoLRYECCJ2S3kn1KsyYC/0zxf/udH8DjcwMOm8xTZNOXs0U8f/AM+VQGdoywsrwgeqvpdEoOy81eRwzBPvnZz7B+7pyUxR+PScoldaO3Hj5C9iiB090DJPeP0G21DLvBZYMr6Ict6Ea520JkPob3fvwRLt+9heCcB40O0K30Maz1YG0MsPd4G7mDBGztoTD/eMinBnQhn5MABrUjeUq0eOwILsawevGcmDVOT88in83j6aNnePjVYwHiZ0LsQ32pW5fDhvjstByMyrUCmmTjx0IiSTO1PI9Lt28gEItKQMnSHyJ5kMA3//gZGukC1qYXQD4amVpkoI5sVjQHbfQsfYTmIhg4rPDHo5hfXRawopgpI7GXAOpDTHlD6FVbGHb7ot2cyaWwvLGEc1fPozJqwhP34Z2P38LUohU9q2BgsPQBSwsoHTZxunWC/EEODz77Ck++fYjBqAOPxyma85TWgdsmwYAPPv0UG1cuwuWjXm4TqZM0tp++Qvo4ib2tPUwFprCxso5oiOszA5wupFMHOEkc4uwsgcGwC7+Pmv1kdpAt3RPZEtlQdmma2YPd4RY97atXryMcicHjNUH9s+Qxcpkz5AspAbRt9iGsDsAbcIlMANeGcDgiBm/Pnj9H2BvGxx/9AaYii+h1hgJi8CDbbNRkLqR5Io3aqNvL9HRZqwYjAaDT2QxGFpsYO37w0R/D548KQEwJEcolTU2FUCiksLP7AgGfF4VcSoJxszMzWFncENmJYRfw+yI4f4kM6EUBRxhsqxBstgyEWV4s5eRvj8fM66LZGowgnc7KuCQD0TJ0wO0KC/Mv4A/D6/Ib1g566HWrKJXO8Pz5N1iej+P85poYnm2/3MHuqx3xn4hOxTEzN48BoSmXC9PzC4gwxdtNFnEP6cwpHjz4Gtn0qQRByYBlNlQ0GpY1koDuyfEpmu2WMD4XVxbFFJT63YnksZGb4XgZjYR1ybkpNhWH2+kRsNTmdIm27y/+kz/Fj355DyDpjjgWPW6qwKgBNCoDPP7qAf7y3/0Kh3uHuH37Ns6fu4BUMonEwREy6RSateqYVTQU5ujy4sr4UOIQrVUC0FzzqfNNNvb0dAzXLl/DnVv3hClNKtDW9ksBkCkBUaxVBGBiu3PFZv1zn3acOYTP5hPDtfObF/DGrXsC2jGQdpQ4wedffIF8sYDYTFyyIqiJzvmJ69jxyaH0Ve5nDvaPpC5/+O57AnwJkWE4RKNWw97uAco0fLxxWz5Ddi3XX0obFHJplNgvygVTzkoV1X4Vl1av4fatu1hcXBWmKSVAqKP+5ee/Ry6fEakIap2vLq/JvuE0kUI6k8Lu/hZafWrJVuUZuDZybybBoV4PpVxO0vwJSMxFZxCLTo1BtQGcXmYEjVBvN2XfI14hna6Ml8uXLwsbc+v5C2GDUmNZpBWaLbxx6w5uXL8Ogm+U7hA5PZdbgNhIiOSRBl5sPUc6m5I1l32L8g0E+u/eeQO9HlndPAfRG6CFWqWMSr4k0gPJkwSy6Qzm5+ewsroEfziAFgMphSSylSycAQdmV+ZE3uPzL36L5y8ew0nm7Yhw+wixwJSwe2muTaPMpaVl3L57VwBoBk44F7HPH+0f4PjoAPVySdpMZBKtFhyfJtDudWQt4Lq2sLQk+soLS8uyb2Y/kO8nTkRegZI/DH7xnnyPEk0Ep0c2Gy5cuYx/85/9W7j9XtTrDWQyaZyenOBwfw+nR8cSSGFdv3X/Pt5+610US3mRlmB9s95fvXwpLH2OE0ohMWsuEoogzEB2b4jj02OcFTOotmtiBCgkj7GZbiGbl7Pn0uyiBIsow0Et4mazJZlRNPuj2ePmCk0cZyTAxD7KeZFeAFwn6/UKrt+8hvXz6wLEEAxud3oC4DKYxzmfGX7cdxNI4bxFc0Reizr7BPCv37ph9mfM2kunhFFMGSL+TXmuw90dkWGwcccwIl+bQKPR/aw06higL3McDSNnZueFHU3iDAMwZK+qLA7nAD0j0bD29PhINPAbIt2UlKAvJUYoM0RD6HK1LPIbbOf1tQ3j0ePxiFwaDdD4TNl0zgBB/ZHIGDJQsLGxKTgAP89Zmv3vb/7mr3B8fCxrxRxNeJv028mJfA3nLMorTcVmRGKJUn7Mzmy3+uIZQM8Ho4lvUu/LxTx2t3ckALi2ugqfz4PZ+TjcYbuYEVaGOSRrx7AGRmj2y+j0G+gNO5K1wXvRWNYAVCZzVlmjCrTo+Y73+g6ENICK4AFjApKSibju8nqsPz2PKcmO4J6ctcdncH6WMikKYr1mg7KmnYYlrZgA52Neh4ERcxY32AcZnXaHAQU5Vv1yaIIwohXjMLiEYQkzQKlYiJK0lEio4JWeK/VcrmdlloUmhPyeZmzzPcmsHcugMltHwSnWGfuFsrLlfmPN59dA8dik0oDXRgpTf/gapc0M4dGcLeXZxpm63wf7NSNCAUqtV80i5/c0+12BfwXrON9P4jYKMCoGoGdgLYcCogrQa50ogK3kSV5/EhTlHkKfYRLD0uspa1SefcySV1ao1hnbS0FVrQsFCxWP4TmXP/occubvtASA5jjU/qrYioLKnGMnAWgtu9aDZELItb7TnJb+QtlJB7MkzDjRoIleiwQkAWktBrPRHx1nDIryswzmKYCudaHgvWQOOAwONdkXJkFQbUPeQ0mXSoaU/jG+j2JHk0CojnUd0/q34l2CaQ1M/Uy2s44fGc9jHWPFy7SeFMjXPjp5f23XSRBd217BZR3LWl6+r9im9neWW8e0Aup6bX0mbW/FnbRvTQLQimcqOK99UZ+Pn50EhvV1DbppWfWak/iUAuiT2BnfnwTJdb6Q/jTGy/gZAcP/l//uvxCxFr0AK39SYkIrlhWkg50PwolItXy0wviboJsAuePUBdXB1YVAB7gC0PzNjYNeWyMALA8/qwNZJTO0kSbR/0lGsk7wLDc/y80hv6vRMU60KuchAGjPaDMrEDoZ4WTZNXKjnVcjKBplYhqkAtAqdTFZl9pxFexleRTINGxlAzpLtGmcSsD6Yz3ydW42JjWIdJOh5WDEUcvIZ1QNGS0vtVe14fm+Dj4dxLqYspy8L4Fb/mg7cDOt0WgeZrix5+aJ36NWHidgbkZZRpHo8BpGl4LtvA43t6oDTtYj21Xrg+3F9lfwlt/jQalSqcrhiZFt/qhmNqN+Us9jBjQBaB2kEsEcp3NwcybftxnQkkxGBeF5D7It+D3qevJ11otOJjoAtc8QONbgAt8TUHGcIsTNGH+03nURYv/QCZOANZ+T9WOeybCvdDLhffgZXfQVXBbm9pglrf1Dr8O2kk2gxYwRuo+TtcCNtekbRsJkchM22Tek/eim6/HIppygAnVXCTZvrG+KFAfbVEw2rKI4Cq8/gH7PgmajC38gDJvLj1rLApvdh7m5eUnloyQKo+JcOKmRRwAkEATcdqBdh5jukK3jITbYB7JZGsr0UG/WhMXF9D1xZm7RpKqKWqmCQoaslbYcLLlpLZXLsElKoBeL89NmPPNQ1+6iWiLLJfv62ckyk3bO0ZilIY7jNKIiOMlADxnCjx49kDb0c7Mbj4uOctAbEBmJfConhxf2P0pMtAcdlJtllBtVJNIn6Iza8FLj0+NHyB8StuTM1LSwrQZj3TWmPPqjYbSHfQGgI7Nx3HrrHWFBu9l/7FaMGEAoV5E5SiDFwxlTtrt9oNMTwxplLdCchoZJ1KtdOreBQDwuWp9uytCMgNTBMb75/RcoJXOYCcfhYj/o9OUQf5A4gH/Kj9mlaWEgW8Nu3Pz0HYSW56Q+mzSFKVfRb3QxKDeRerWPXrKEUbmBymkO2y+2hGHmD4eEsdq1AclyCR/87Ef46Z/+IQJxl4DDLHaz2sb+sz3k9jN4+e0ztIoNWPtDkT4gKNXtt2H3utFzOPDuB+/JIbFea8LrdAuLhyZfiURCWEhk1N6+exvrF9bgCztopI5MviJpxq1aC7l0VgwH2T88To+AQwOZ1xty0OZ8wZRXsoLW19bg8hhWB/FpbqTIgNvcOCdMKGHQZ7NixBiNhDAa9XG4vy3a29QHvHLlCpLJNGKRGNY3N2Gn2SbZkvWWyAo8/PYhaAwbDgXhclhFM7XTa2F756Wkv1qdLvzhH/0CK2vrWFpelRR72cAOBvjms8/w4sFDCSI0iiUJrgSCQXiCfskUIPu+gS6WLqzgZ7/4I1x54xLgA+jrUssOUEkW0cpUkNo5QydXwaBB1LMr7GemSPKwLHNEqy5gQ3AmihvvvIEbb93BxvoGmH2VyVRwsn+MnWfbKCQL6NU6koKeSxq23dzcLKamw8J4pSGjPeTB4vkN+GamsH7tEmY3mKpNc74+0vsJPP3sKxSPUphy+cTUkmw2YblgJMEKmnpOr8xj4LbJdVYubMLusqCSbyN7lMLRk334LW6RE2FKNfsPpQLIAnRF3Fi5soqp1Rgu3r6E4IwVHQvnlCI69S4cHRuG+S4K+1kUDtMonKQlUFHMp1GplzG09hFeiMM3HUV8aUEY5eG5Wdg9XjjdHpFMqOVrONs/xme//i1Sx2eY5dieX5YUY8rg5DJJ0ZFOpU8xGvUQ8HvFvKrTNkF2ztGcmzkv2+wuYSuTQU0mGHWkbS4jAUaQIJ06FUNDmvZRWxrWARwepvqZDLO1tXXYYcfDh49lvrt9/R4+eP8nyGYKaHIPQx1VAiKVGsiykznY5RaTwaloHG6fWwzLKKVAHfn4zDLefuvHomNPuRubHYhNR+Dx2rH18in29l9iOOgK6EudebvFLgC0z0PpIUoZubGwsomZhSX4/H4x2yqWCsjkkmIulc+nxZBwYXFOAAUCnZwn05yf2z2RdHJYfVheOo/ZmSVZW2jSKJttYcWQxVnF7z/7NTzOEa5euSimRuwHieNTPHnyFC6a8C0sYmi1we0PYmltU+QDqGvK9fPwaA+VUgGjYQcD/hsQXGlIBhPrtNfry5w3Sw3Z8+fg9jgxogan3bB3uDbs7e8KuCQH3+5AQKDZ+AI8Ph8KpRoa7Rbe/eAdzCzPwh8LYGDhYYk6uk1EgxE0+ZmKAc6/+OwLWY/u3r2L6diUZK4IW7aQF9CL/ZvPz7WU69r01KzsDXzugAB9hwcHsi5HQ0EsLi6LBjgDx1w70wI0teGiSa2dc49f9la9wVDAUu6ruB5S1/ett+4jGp5CNBBFq9mToJA74JMDZyJ5hq+++RJn6TMhAHAOu7B5zoBmqZTsSQlMLC0sYm56RgB1ar8+evIYybO09OdmuycSW5cvX8X+4SEy2ZQcmP1eFzDqod1pYNDtiHkfgeW333oHKysbEpRg3e3u7oOyHwS9GQQgEP7++++LqSalZL744isBuXr9Fl7tv8B8fBEfffSxgMjcSxJk29rawhnlSNpNAXVIRiB7OsAzivhUONEc9ZEr5EXXm/sBSqMQCCZLfXuL/X+Ac+sbsj+slIz5HVlXN27cwNHRkdQF6zjg88u8b0yVRjg43BPTR8oWEICmJNnM9ALevv+OZECMBhYBcinZwzZvVmsCXBJwrVZKYr5NjeeZ+RmRferb+lhYX8DyuSWRLCvWyvjzP/8zfPbZ32NE82HYZZ8SIHOee5wBNd25R/RKgHxxef21gSv7DzW7C/ksuk0SDYz0G4M2yVRKymux2WWvxbqkBjQDLzyTiKa8349E4gw7r7ZFt5e60tPT04iGOXf4Ua5WsHt4IIaFNFuenjN7NJ4BaKxbLRYFfOY4DkbCwhpnPxK/mmpNmH0MtBGsZSCfZatX6mLOujizJP2X2V3MkNo/2Udn2MXa8hriszMShGOAJJXKwO9loCkKv9uPITMl7QwOEgyvSxYc14iIJyoSRmQd03CLz+vy0lehLxkd5XpRJEQoo8E9M4Fn9nHKGElwZ9iXrJNepw27SCcYfx/qG1vsVglkkIWhACb3+CKZR41lGogX8sL8tY6sknHDvf/iwpIAutxX0Og2GpuSPVB8mvVoTIIZwCMwvLS8YAzT+yMBxrl3YZ8s5rPSrxjs5zpF6RSOPwWwKSsmMkAjixhLsw3cToKhDqlbCSZVmXlHWQi7BAo2N85LoIF7B7fLg0DQi0w2gd9+/hvRfXc57VheXJDxRiNb7t94Hd4zFJ6Sa9scHjE45pzEhyNTnH2DEWO3044hjS6zaZEpYcCSc8/0XBz+iAsdex0dZw2ZRhK2INC3t2B1DNHqfteHWacGjDGp/QJyjQ3lJoE/Pb8ruKKA3OTr/J6mxjMoqcxGJcKxX7Ifc9/9Gtx6LZVhABauQXJfMSz8Tk5CMRfuVXkf1SLmtQSXGDO5yXyWrF67AcKViMaAMa/NtlFQVFmUCuaxnNz7shy8h5FoHBd2TPZiW0mfd5nxzfdV3pR1x7WFPwqg6TlEgUYC0Apq8jcZsQqIyzmaEkpjBqY8x/jsy/LrOXuyXRRv0voUEHuMF3yf0KfgoJZtkp1NYHIS+NTPKiteQTLONRyPrDOVJlW8xeAhhmDIZ5sEihVHUQBagWEF6RXEnAQmJ8HlSVBP2fQCyI3Z2gpMsssIRjOWSFFgXIMWNMlttYxRoPZLxZMEGB4aoHgSmOR3tb/T9FmfS/EneX+cUSAE/TFDWcFnCQSMJW/YP/V97d+yf2NetWglm6AOfyZxOu1TnDO0LykGpOXjZ/hd1g/voeNRAxHSR5j5PB5X2mf02bQ+NdigfV9/S3+1mu+/BtYn9OAV1NX61LIo+Mvr8l76/nd9whAiFbPkZyYZzjpetU/x2Sb7hmJLCuzzPa0LBXC1f+gY0mc1df6d9IjOgSZgyKw8E0jTIICOVQ1Y8D3FEzUjYBKw1/6sZZsEpSdf0zZV3IplUixU24Nls/zv/+N/PeJD6QPwRQJVir5rJZsp1kw2OiFooynQpb9Fn8fjkY0yJzMukDqRKOim1+Xg5w8riBOUAp8KmuoCIvIR48pRgJwPJLqUY9kM7YDawVg+NY7j8/B77MT8zuuozcjyWq9Jn08bVYFJHZg6ifO6fI///ASmaPRhpa5k1chcjNF9XbC0AfXe/K3l4QZfI3psLJadDa8LAq9Lxq+weMf1pAClTDhjraPJCMj3B4p0ynHEVaOivIcCoRp9M7pKRjdLn48LFH/ICmAUnOVRNrPNbpc0t2KlLJs+1pOy3RmR1wXPgNCGscx7sO75mtajYSSbtuQiyGfN5fLyea/X88+CA+qqyki3tA9RJCq9jbWhyUDgdRk5F0H28UJE9h7vS51FXpebG7lXwyxAOkloH2AdqvyM9jH9nMqasB7Y9iy/TjgaZVaJGJWn4d+sD36e5VPAn89gylV+DWxLZNzl+mcTtrLm+VkesrRuueGSgd0fCbhELUIztszCzWtNmoiynAq283Wm6fIQTrZzq0ld6pCwsxhZ579ao2XGnc0Fjy+I0cAuxjKjoRVuXxQWN7XlaBQWkEOI1+dGl4u534tQhJtlZhkM0W030Wu2hR1BMyY7N9DUVa02RaePzNhKjRv5LmgMMGQgrFFHr9WVtF0GWmi4Q5TE4rRj7dw5LK0sYOPCmjBBrBanpP3Vq00UsmWUcnlJk02dJXG0ty/gaTqVwcryMi5euCxpqjx0MMXv888/EyOlcCSIUCiIcq6AbrMN68AmUgKWgQU+t1fYnwQ/6+0quqMu2r02ErmktBOZJQuzC6gVqxL08LspW2DclXn4oG5wZHYWzX4P4dk4rt64g6Xz5wSArbXaCLm9sPR6SJ+cInucQObwBLnEKdxWO6anYtJH/WI05USj08bc8hL8sSjcUxGsrG8g6HPC0h3idO8Q+8+3kTo8hdfqgtvuErY32UWFagHZSgYXrm4iGA/BGnbhzo/ew+y5DYzsDjl4tgnY90boFOs4fvwKzUQenWwJvUodmdMkEukkWr0u4kuzsAe8aGOET3/xM9z+wR14YwFhFNN0h/ImpzsJHD/ZR+kkj3ahDkt3JOz2bIHMt5xISpy/fwt33n0LS/NL0l/ZH6irRj3o05OEzBucE5eWFmRTxLRm7jd6w55oghtz0RYsdjuuXb0hoIfXz/mVTOw+nj56jJcvX+I3v/57VCtlbC6vijkR520CHQSuCsWS9CsCgmQbMa2e8x7ZywQTacZ2tL8vYN792/dQEMCviYtXLmN6fhr7x0ciOTI7v4Bety/jMxgNiNkfdTybzaqkOJN9ytT7SxevSpZBOBQT5haZqiGfDw+/+gqvXjwRMJGoIOcdam9SwzpPzeJ6GfVBAzOrc/ijf/HHePuDdwGvHZ1OH5mjDGrZCs5enaDOoEG1C2t7CBd12MtVdHt0EW+LUVsmnxFGzuzaIm7+4D7uvfMWpqZisNstqJU7yCYzSOydIHeaQTVTwrDVN+OpWsFULIy5eaZjd5GtFWHxO7F27RLCi7OIbyxjammOCRGoligFsoO9b56gnSnC2R2KtEx9rKFvoXRBr4XptSUsX9rAyO/E8pVziC1G0RVTxZ5ocWd3zlA6zMLS7EuWAaUVbG4netYezsopXLp/EefvbMIVdmLkBew+YP8wg1q+CmtjiOZpFcNiB0ePd+DoCtkZpwS16iV0LV0g5BXwnJrcb330IXouB6o0w6IRZ7MDr80rZo5Hz7bx5W8/RyVTRNgfRsgfFHmUdqeOTIagdkYO0V4y1u2q3TcYB8KcopnudHgRj89KP/NQ0sgbRG9kNoOc8/LZJMAgQ7OKNqN1toGAGHJ4tdgwMzOH+NQ0EodnyKaz8PvDuHLhpphpOWg463DK4b2Qzgpo7Pe6ZS6ieVQsFoc3QBPHLo4oyVIqYX5hDfff/BB+X0gyEjx+6vAMcHJ2gG8efoWTo11hlPGZqMlPeYzl2TUsL65i1KdJ2BCweuBw+eALeIVVT5ZdJp/CWepEDFipzXnr1g1hg5OdyHFDg2GfJwi71YOp6DxmZ1bhtHnR7YzQaYydsocMVmXhcHTw4Ot/QrNOLdgZBLweYWIT+PqH3/xGsgrrKDyMAAAgAElEQVTERM/tx9T0POaX1xGOTIlZJPd7u9vbqNUIHNbh8TrhsI0kEEXZCO7VhmCGQhaXrlzGrTt3EItHEQy70Gh1kc2lRAt2e/sl4rEYatUGEgcnYrp159Yd2OxunCZz0lfWzq9LVszs6pwAh5LlR/mvekMCgZRWYJZKrVrFw4cPRdrj008/wdLiHArFDPLZDMq1Mk5PTwRE4nocDgSxvLAqa4ifskJOl2jnUl6AQKeVWjMjh8gduL0OMeVs91uizU4Zj8tXr6DZaiFXLAmYJyaezZZkYp3b2MTvf/c5ynkaI/tgczhAqQB/MIROr4fd/R3UmjUByWgGNjs9LX2G+rY0JiJjk6zFoMeHn/7sJ2jUqvjy668k6OelydoAoks9u7gEt9eDUqlgzCCdVrhddtTLBSkLgexPP/kxopG47OOmInFhUH/++eci3WK1jsSALTIVFqDMGwgimcqIkanolnebAs58/N6HuHr5GtLJjOyB6JPAZ//q22/EZJB7BI4xSm4RhCbIRpCxMWqLgW7AGzD7M18Qi/MLGHb6ErzkHojMeO6ZCOwxE4n1QOCP9bjzahdL8wtYW1kV8JOalpQ6ebH1BMeJIxkTZNYyiL+2eg6XL91APDqNWrktzPCVpRmUS3mZJwjOhAN+ORSXyyUkM6cil2R1W0UHeuPyJkLTETEhTGVT+PWv/wZbz75Fp9OE1+6SwKt1YJWxQd1wkjOCNAGmnAHlfiRN24BQ9IeQYHA5z2qHy+UWGbT2mMWcr5Aha0HAb7IvGDAi85jgL0ENnnW4X3TZnZidnRc5GOodM0DAbLHt/T18++QRDhMngMPINNKAj4w9r8sFl5XrVgeWMTPUaNgPYACVFhpjbXaf0ysMe95v73gHQWdIpEz4bJxTcsUsGu2qSHcxO8nDrMwmJSiyso/gM7hsLpH7YpCbc52cP5odFDJ5yZKhXwazBRiEYWYLZcIYkCMpgvXc6Dakn4aCxqiZdcj9thp7sm+xX3UJtI3BBErLEBzkeYlj0mF3CouZZ2E+H1ne1EymnEg8OiV67pSSY9/jOevXv/41/t9f/z8SWJqZmxVfBWMmGUQkPIUyTberdczOLcienWAyzyusJ82s1fERjoQEVBApDqtd7s+fzqAj3jnRSFTA5Wh0SkB6BvFpLEEfPZrO8ow3N7sobGmy6uvNljyby2tDJkem9ZnMXyQnLS3MwiVa82UJwjDwT34kg402q1MyRpglabEys5WeLE4hnVgsAwlUUh6L+37OM9VySQIIy2uLCE/70Xd20LSVke9k0BxVAfcAdmbuMVum1zWmVmMJCwK6CtaoPIGCIgrIKXtPQT/WiTL3OGb1nKQZ2AK+jqU4BMegtADP32MZCqlUG/2LTLsrGUkAPjVJHANElDpkP1RGsH7HOjKEIs005hlCxq/L+RpENOCRkYtkVqeeWSfZr7y2AraTuIwCQXxPGNdWc9ZXYJO/J1menP8Ud+AYngSBhcQ21nzW6zIIY+rTMLYpUaigF7/Pva5h0xqpkUnCltbZJOCp4LLiIgpGKoilZeN1FLMSEuHIZHHzmqaeDJtUmabfgXrfyWvo+VyxGV6Trynewnsqce87IN88rwHrzbPxrK/3VtBNwXEl500CgPq8kwCp9kMFOOXM0+tJQFTJY5I10KHvVvm1ogCfUclp0r/sBgeYBAcnQUP3WFpMmeOvgyRjk8HvwhX/HPtTANo+ZvwrxqVji7iLYWUbuQ2+r8ELBTsFA3EZRryOPRlCEzIhk6C/gquTYLGsuePrazvpeNb+pO0vN5nQN+b/U5pVMUkBRMfYjD6H4pST4Lu+p7igAv/6W3EtEyAyQScNYiioq8+i/Vrvq8+vjGzFIGUsjQMBr7HL7+GxgtMI+dBgXYpJaZ/ge5NgPv/Wa+l8MTkXsmy8/yS4/f364/jQ9tRAgz4bP6u4pF5X+zifRdb///W//y9Hk6CwfkEZziykSiTohK7UbG5oDYuk9xoI1oFHloFZCGvCTGMDTILZZhIyA1xN6Hg9NVvj51lAZTHz/zUapRrU2ni6sPB6OsC14fmaOsLyUMC/FTCUzjA0lSQLMheYbvf1PXlvLQ8/o2kqOkHJZ+12WSRZR2JmU62+bjD9nDYgP8NNq0YaTWTQsMn5WXW81ElOgF+PR67LTYNOoDpgeV2/xzCKdRLkZ7TjaXvJ98YyFvycSnEIo5SmGJWKXN/UtWEUS5BhRJfevkgpUEeNBxEC2TKxUdy/x429B8FIVKLv1CZjHfL5yLjSgcfyEHjhe+oiq4N3si55LQLDBuRujSVczAKr0ilM6dDOzPozYP5Qoue6ABhw10QtuVnm5whAq5YywSUBeb00EDNmgcLe9hk3aJ1sWE+8/mvG91gonmV/HdkWtpJ5Vl5HJ0HRWOuY6L5GOHl92fw3uKH1vTYP4D213+jkpqCx9kn+rQNd61ACFjCRQR7uWU4yinTDYSKBBtjXjYUGRfieRBTF8JDPbBOmLDeFiwvUt7bB7fXLBp57DG5EKL9htbhk8+l0eBCKzgD2ECwOo4/JTTLHgt1pRzBEJo4Bn3udljCvrNyoMfWu08Wg3UOjXEf6JCnRfwYxKK/C8omZBk1Jmy1hFZENwXqkvicNAePzs7j/zts4d3lFNIFlreQ8PwA6+RGSdHhPpCSF9uXTLUlb7rY6wjBh207HZiQtkAdLps+R5ZbOpQVscbqdKBVKaNdacFockspPRjRBaHYnf8CNUCQIm9OCYrWEk1wahVJRwHf+S52lRWfc63FJH2Fb9/p9OXysnj8vKb+x+TlcuXETC6sbKDLYNxgJUESdyk6tjr2tF3j57UMMmx1YOj3Ew1Gpk+hMHDa3B5lKEZ/+5Ke4dv8uKkz1t1vgsTvhtzuRT6SR3D8RHeBhswe/wyMgyNHRIawuC0q1IvqOHvzRIJYur+PmB+9g+coFWFxO1MWhuiUgcCtbwemLHWReHMDR7MFnd4o0x97xIYqNGgIzEbQwwMa1y/jxH/8UG9cvIhh3oDEAMtk8+o2eAUSfHaCRLiN3lBE2d9DvR71RRS6XwdBnx40P38XV+3fE1FMCfwMIO4lBiVa1IaA3TZW4TpDVQ1YNgTQy6wn0EIDmDOXwunHzjdtY3lgQDeBmi2aWXTFmpKTGX//F/40XDx7D2htgfmYWNy5flb7aaLXw6MkTHJ2eYH5tBT/+6U/EsJFpyDyA5tMpHOzv4uDlDvqNFlYW1iTduZjNC1Pb6XcJKH+aTuHC1ct478MPcP7KhsiZdDpttJp1MY6jruHey10xf+rR6NNih9vuxbBrmL3UT9ze2UImlTApdVabGHM6PW6Rq0hm0yi3amj3m8KA++W//CV+9sufo9CiTEEFJ7snCNi9IjfRKTbQzNWAVk/Cc06LkR6igWWumJPUcKbYTa8s4PZ7b+KdD99HlKCdE0gnm9h/tYtSuiTAay6RAtoDAQSa9RrCEQJ9UyjXKzhMJ+CJBTG9voy58+tYu3pRgivUd64WKkgdnmDn24ciBzIgu91iR7lUkLYmOzNZyGJmbRmX792ELeKVPhRd9BsGfWWEWqqEdqqKJ797BGfPilgggmq9LuASTRnzrSKiGxFcuHMJrqBLDCXJqs5mS3CO7CgmMqgnijh5uofKaR5djn/JkukLy7ht6WLgd8I55cenf/ILvPeTN1Ei67k9Qp9MpJEFtVxDgjH9YgOPvvgGLx8+k0DaIqVvwmEU8hkBNMnwbHUaYpBo5J/cst6QhMI1jfPycGCF3x+QYJ3N5hKwT7R63S4B0Upk2bsI7NZQqOQwGA1QLDE4QmA3IEG/eHhadDWrHCMjO+qVLiwjk0q4QICAUmbtFjxuBtgcsj5owJVrHtcJgpHUoF1eWsd773+C6dl5AfNyBWZJ7OPV7hbqjSKGlgEiNK30eFAr1STlfjoyjVvX7sDv8osZbaXSQYK6qr0O+pYBbt69g2avgZ39VwJgNmol3L9/X9YfPjeZ28vLayJDUsiUsbywCb8vikaV+zsvLAOr7EcG/Q6SZweoVdI4OdpGpXSGYMCLjZVl2V+QifftgwfYTxwgGI3A5vRideMC1jcuwesLSUCpWCihkMuhVCqiUS/jjft3EAn5cHy8L3MzAUCa9dXqTbz/4ce4+8Y9OFx2MVR8+fIFnj57jO2tLQHzb1y7Ls+QODqWwOX58xeEzX50kEGuVMG12zfhIBDVbcoaxUA552yamLZqxkyUwU7KDO0f7MreZn5+Gmvry7KuqNkX9dVN+xQF7AsHQ4hwTzSyCni/9WxLmO6U6AgEgvCL8a9X6vzFq2dIFZLoY4Do1BTu3n8DoXAUHn8AiaOEyLJwbaI8Hg+I3LPFwnGRvaB0Gg0qaQJIhqPD68TK5goWybCMEDAyh1gCs5Qw+Obzr3F0fICZaBSffPyREBC4/+OesVKtojcaCXN2bmlBgmhM+acGcLlYgM0yRDJxglwqjbnYtIC+7UZH1uX5uUWcnCRknic5gxI0jXZDZFGsTrshQdjtSJylpA7X1lbwyUcfYTYyjccPn6CULUnwfTo+i8h0DMeJE8m2mF+ck3MI935kMXMM1ztNPN99ilQ+gw6D4622lIWAoGHMUqJgWvoKGaIEoPf392W/olJ5HBcMjkfCYTFPozQKyRrPnj3Fq91XY1CTJAEHbt28i4X5FYRDU0idZZE+SyIc8oneOvs09x8+t0uy+zo02e53YCGjk4D9oAFn0IXOqCtZN9VGGc+ePUK9RKkDltsvAHS/ZcgE1Ein2TKBZcn69PjH5xePsPn1rFKtFWXfzPtT63mKWWH1Gp48fyF7YT27cW/Fe0yFI7JOk93PPf3i0irW1zclo4AgNFnlXFOpo/5qfxef/f73Yp7HZyEbMkKAnbqkAxOcG7Lzj6ySfcb5lB4FJCEQ0M2m03Kf1dU12adl8jkJ4viDYfEjoDZ+sZSRAAXXcsl2bZkDs5jfVeuin04G7srSOpYWV0DGH8FrTsz7W7sSqI+Hp8TIlELJEqTp9+AP+iQwUa1XxXSR9XN8ciJ1RV1n1g3BHTn/+AMGYABQyOVl3efzc0w0BiQkWWAfA48MTnM9UBIPWeOcW9ZXV8VHh4Fx9i3uG/+PP/szPH721Jz73Ayg9LG8tCR9m5kIw6EFgWBUDBht9BlwOMUbgPM9g80jDAV0JkBOdjsDpXJWcNgFtKYEDGXsSH6ZmZlFfCpmMshIfmlT89gBh4Wp4S5h7YdCUak7ro01yhdW8sjkDjDgOtrtSFAsEgrCZhtJ1g3r4ZBSL4kTybgZwQa/L4xoLAaPMPV9IsEk5/h+C9cuX0Y0EpA6/PbrL1EqFBGfjmFpZR7R2TA8U070PW1UBkXsnG6hOajB6h7CGzTmlcZvxug/KwijDEB57glgRsEmPZtPYgisb85jCpzquVxBTMr80PuJ8496L7wGhWyG6TcJMHH+EFByYGRBhKQ0NIAp8QMBwoR05BDgVADgQdcAcxIUscDtNKQk07Yms5XtSslFJcwpM3MS0OP/fyd/6Xkt4cDrsI8xYKxnWS3bJMhEBrQS5BTgVoxIcIauYaey/gQsHctrjiEVc+6bYJgSPzDndwNtKplLATA9KysQp4CxAuYsq+Id/AxfV5Ca5VC8SutRgVVt30mA05DFzP5Is/nFB8JOAoq5D59JMSXZW42ZrVrXvK4BWombMBOaZyj6phncTLElBZQVp9E6nAQT9Xn4WcVulKjGPSVf49rFe7JPSr+0AJUy/QQ475k1WnEyqQ+rkZHg/dgOk2CrIQTy/P+dTrOyXxmME5BwHJyY7M8C6I7G2tIDg5doAELxQAWgzffYzsSpzNpEDIf9VvXHnS67lFOk+ZgNYje6/Zyn2H+YCSJMbgYwiVUwyMPPj+UcmFUp+0shFZlAjWKBCgZPsnm1L0jfcRmNcAV3lfyn/U3rhvXKeyjAq2C29gnte4r/6PscewoMK+A7CfoqQ1gxrcmyTwZP+J3J8altqvdRbOj7Y4PlV7Kpkk9Zb5xLNKCkz/gfCwQoOVXrcxJX1fr4Pig9iSd/P/DBcutziQfe//Y//FevGdAGsDKDzOjCtkRbSZmpLDg3Lgoy8+KGNWtANplQHWSkmSg2Bwj16lhxXHS1shU41srSQmnnV5ReQT3t3NwM6cMShJZOMzAAo4nmGS0jBcwnIz+cWPi6sqW1DB4u7GOK/2RH1ImM72nqy2T5+VltSO08kx1bOwiBVJZTJwXWDzczCrArIMhnYP1HowasJxjH1yRda1zPfHYCRLIgjZnEkoIwnu21U/Hzumhom8ii+j1hd7MwmEhqPl80E9tYM1om4V4XrXoDQ8tQWFAEHrgR5MFKTR402say8+BEvVyWTzaTVrKvTBqPmiNyA6gbAd7D5zO6cvwuy6wpMhp5nBT/J3uA77NNjJxEB7bx5MdULtYtD3m8P7/H6yuAy3JS+5F1IAZ7Y6ZCqVgRhgrTHzVQoQNEGdAyKQxHr2VA+H0ekqXdeUga15kuhspe5mdYVp2UtNxm82C0q1lPyvrXhXxyQpdFhxpkY40mWeTH2QISEBlrKOmCSe0/1Q2XAAOMuaXKqPA6uqgyLdyA13bYnS5hkxOU73YGotEWm56WNM5QOCa2DmS6kflhsRi5GLc7iGBoDsORDU0avlHaJDYl+neiyUat3kIFLptVmLz9ZltkJmzMviNQmTozKccYCuuKOtRMh+XhjwdlaiFSK5Cpr+vrq9g8t4G5hXlsnt/AwsoywishiAgZBRr7XP17ImS88/wltl/siozLaSItkgAEfshCJCA0Oz0nB/x4JIpeo4XT4xNhhRJIpkEe659mhQG3F1OhMOywoiNs7LYENgJ+n4yb3miA03wWyVxGFksaH9HYMx6fEsYC21nSXUtl9PpDkSbhAf/+O+/gX/3rfyPp45VaSzQTeegTPcFGDVuPH6NA9vPIClcfUkbq6ZEBbg34kK2V8c5HH+FHv/wJ+n4bznIpOXg6hw64enZUkgXsPniOSiqPgMMN+2CETOpUzIDgsCJVzIAiCAQfr31wHzMbSxi57BiOx3atVEXhMCkSHM/+w1ewNjo4t7QqB6yDk2OckmmHAcLzM/jJv/wlbr3zJqJzYQxskLo+OUmJHjWBu4MHL9BIF9ErN1EvlgWAZv9Lp5NwRIP48E9/js1b1+D3M+XXeE9222RK9dGi9Ec6jxLNIQdD5DNZbL18gWQmiaF1hGg8gun5WSyLsWAUc5vLWLm4AIeP8ySQS9fg6Ntg71lRTZXwqz//d/j2d18g5PXj/t17rwNHyWwKhWYFsYUYPv3jn2Dt4pzIWpBFXchUsP3kJQ629uEYWtGuUHetJynPBL8DkTDytTzyrTLe+PAtXLh9BdPLQWK2EhijiRWNJOv5Go5e7SN7mhJZFx6u5mbmEfaFcbi3D4fbiUwuLc8Wn41hcXlRJEKYGZAvFiXdWCLqNm7mXLh06RI+/fkfCADMdOdmuY5+tYO9Z7sYNvpwDewYtHoI+wIiW8AAh7jOl2nUVREJDYfPhRvv3scf/vJPhF3I7pE5beLr330NkoM9sIkxJ9stm0wKs5fyHTT96gy6cIS9Yj4YWZzFhRs3cO7KJfhCYQNClYs43t3HzqMn2H+xBVu3J9rEZH7xEE3m1su9V3BFgnjjvbcxvbaAa2/chCsSAGX1ek2gdFZF/bSEh797gEa2BMfQJgc2HtSmZ6cx8lqBuBvnb10SUN4XMP2PBkf1UgXdagMHT14ic3CCYjKHWr6IqC8scgFkMbZGbfS8I8yfX8Vbn36IW++9DVfMJoac1TrQaQD1dBvtbBWlRAbJ3WN8/U+fyRxGQ7RIKIBiPodGs4ZcuSDp2vG5aYxsI9GpX1hYgsPGQKgdc/E5lEpl5DJ5WRPIwqf0iy8SkbnZ63bR/gp2hwWp7Bn2j/cEBMwU86BOf5fmwXYX7CMH0BnCOXLgEsFWqxv1KlOQu2I0xd+VelUkJKgTK0ywIfdlTgHXuo0Ohj1IZgnBhIuXr2D/aF9AdNGkHdJSknspi6z3q+srcqhitopI3pRq2Fhaw+bSJvpyjQCOThLYPz3GyGXD0oVNNAZN1Fo19IZdnBwdYXV5RVjDAmIFY7h+7RYGAwvqlTZCrhBC/qgwUtm/ma3B+mw2KijkkqiUCSCn0WlVQTWuaCAkLELqg27v7GAvcQiy6efmlzA9u4j49By8/jA8Hr9IS/Cgw/WwWs5jYW4W4RAD+mUJHDzfeoZWrw9PMIgf/PA9bF68hLNMFs1WB8NBTwwKE/t7Aq5cvXQJS4vzAlrv7O5i/dx5bG5cwIvHB0hnCbK/JdkTBG9F1sdhE/34eqOEPIMTzSqi0aAErdj3CLCGIiHEZmI4TZ6J+Sf3QNwPXLhwDtduXMW165clkEDg6OHX32D7+Q7ODs/Qb4/gdZKpu4TNtXXJOoJjhEa/jme7z/Ht1iPMzCzgo08/xd033kaz0UE6kRH2dr/dQjlfxOH+royD27dv4o07b8Bu8yJxksSTJy9Eb94d9OLS7cvYuHpeMhocbpusw+1aE6POAKWzAsr5AnZ3tnD1yiVZ62iS22g1kC+XEJwK4cKl87hy8youXbsq9cI9G80xnz95ikcPHuPlk2eIut2YjcWRPksJoEemIDMMaCRJ0MoX9In5K/XFqd1PUJ6ZUltb9G1w4ac//bn060dfPsDJ4QkubpzH+c1LAppVycYOhsVY1OX3IkaJDfow5A0bnTIxL/ZeimREo9pEo16X/a1Ip4TDonnLvdaFS5dwenYixnjBYEAyC2SvaLWJZwAD3mRV6/7v9r07sj///RefvyY3RCJR3L55y8il9EfClqVEiGU4kD0r2eGUSIiEGNhpS9YKySBw2WWtzrQqaKMDb5SZBtRrTyB5doxBk+cxemb4BcAnS79Vb8IiIQYSfBwSQOK8QLYtA++Uf+D+WFPP1SPkF3/yS1y9fkWkRf72b/9W+jqfg3slSqvRT4aatSRcEKg8S6Uxv7CEN99+BxfOX5J1fWv7FR48eiiyNMyuO0kcIZVOCygvZokMjNGzo15HJpVCt2OMv7gmEJxVmRQCfMMeTUgPJThChjDN0kvFopjlEqSmZE1n1MDAYozuJBDTpOTBCF4fQWGXBEtIglhd3cRbb76N+Zl5AUNogv3NF19i+/Ez2d+RLU02N3/zzMIg52nmDJ1hT4IX8wsLYlLJsw/LKXv/4QjT8ThCgTBmZ+ZEpqJKebixtw2NNv/uP/ydGLnGZ2IgE5njnsQdNSWnBir36czICAbDqJRpLhjED37wHr598Ah/+Re/kvmCWYVkDXucDqyuLZvs1ZFFsiCcdrcEBihjwoA711mWYWY6JuNu/+hA2O1e9tlxUIVnSQnCnZ1IHfP/GfygGWo6eSYBVDmD2V2YisURFBPUIAKhqGQbcl598eophvY2ut0W8twD22yYnY5JhoMBnZyiiX1wdCRgfHvQRTw0i7WNTcSmZhGKRIER57eszJHUj15dWka7Ucc3X34l8yEzEpfXFxGZDcMdtaNrb6DQzqI+qKLczqFtacLmMECSYUF3XssSSmxjZEhp/GcAOANa8lwla+bIgHIKFCqgo0QgBX6++75VADBuVAkos7/qdwXPEPlBA1pOXleygKnpTd8il0uuMckYNGU0Ei68N5n0BlQyQDTnRgkgjwMZPPcScCToz/srnqFgklyDBoaD7xjOHB8EHOX5CfaNCGp9xxBWzELxDFN+Y3bPsio+pICaAk2TAKfiM3qGJc6swJeS+4Q4NQasKbGiDFUFnxWP4WdUmlXxlkniGs+yCrAqOK54BzPDFbvh/RTbUaxJ24Zl44+WgZ/T8zo/qyQ3JcAp+cwAc30J5orUmdcvY4bzB7OsCbQqmMl7kdxl6sQEHBRL6o0DDbyXYlN8XwFqxaFUEUCCdmPCIQ/RQi6TYEnfSFeO20nbyjLWamYZpI4sRjOcn5MgyDhLmp9XLEoxGAEvx5roCjZOYmTyXGNJB8W+Jpm0Ejij7jmNLpntYLdKhigNK4kmd3ud10RB0c8fDmRtEoDZiJ7Lft/KwJEYNLfkN/fDfF3ap2lwPx0X3O9OBhmESElp2zFTn4QMLaPgPFqX4zong5+v6/c06KRjnGvYP/uxqta1mU8MpmV8zrT/aN3we1pWbQOdJxQA13bTMaXjWcfT98eXBqUmMUyds5RwOYn7Kb6r/UTkj8aebxqsUXa+jjWdS3Re0+eXwM9YA17nSwYJJvFQDTApPszW0b4tuNr//N/+5yP9Mt/QSU7BMuqD8TUuktx0EVDhhkQlFHRy1wiDMp0lQszON+7skn4xbhQdbJNovUyy4yillocFFIOHsRg4QWTtaDL5MHo4ltAwbOL/j6/3ipE0S6/ETnhvMlx6n1WVZbJ8dbW3M8PmEPQccrW7JJYSRQjQYqUXvawA6UkPkgBJDxKgBSRAgB52QQm72sUuyQUxnBnOTLuq7q4uk1mV3kZEhvfeCOe78WXHtAAlUMjKMP9//+vv+c53jpn8dULWhYa/VUP4YmIepVO4nEYYW5F6/l8BdqXNc+PM91l+bSz9vEa5xifj8QmZ7FL+rY3K/7PTKHVdJTu+jcCYxVIjhEqB10mbh0F9ThkkIkJvFlVNzdAG1mjFeFSFnxuX/OB9BGwmK4+L28ickCnt/CxTAc1EYr9gQxDIMOLvTDVmEMIJBzXU6nVhRehkRwCGA5ybAC0j2QDSngNOQC3EYlHZ5CpbXp9No0X8PR7ZHY/SSFRqFCHW/kdnaG7uWAY+pwYnFPhnipay2vn9Urkqz08WA/s3f8aDFBeDscOInYnYasRUoqEjcwphfUfNs2jEW/uIgsfar1k21Q1SeY/xVAcdwOMbC500daFk3xRdYp/ZUPAZZOPbHchBT92CaX5jgjMmIqvjQ8cUN5Iupxsuj5mIqDFBvWem3vUZkHAHEE/MwO70SJS31+Wi3AHlV2PXfU0AACAASURBVBx2L2amV8RYhIyzPvXvAkEBsyUSa7eiXaljQLkXLhxDi+jJ9lptYfFVq2W0aOjXbUm5LZSraJl6Zsrn4f4+ssm0HDoW5+dw69YGpmanhPVERghZX3AMUK0VwVx2t9UpwGApXxGd3mQqi9N0BkObHbH4FCanZ8X8Kx6Ji8ndL/72p4j5gjhPJ5HLF2FzGtYpUzzJPKOco9vuRDaVRC6ZRl+0Fq3CauUBhofltpVLGnWEXXLoZsrszVu3MD0zJRqirCv27dOTM7x4+UoOFZFYAv/gj/8YD19/U9olS6ZeMQdqRdP8avPpN0juH8AzBCacfnSqDTn4hONRuIIBlHst3H/7bXz4e7+O8PIEzrJZAUYtbQtsTSvauRq2v3yOrS+fImR3Iyg6tHXUGjV4wkFkyjlU201cf+0m3vjNj7B4bQ0VmpG4aDoxFNAxe3iK5NYevv7bX6B5XsJMNC7jI1PII13KC/t5bn0Nv/6Hv4er9+/C43fR04aSw2JYRtO44lka+18/RzWZhaXVw6BlzCX5U201EFuYxYd/9DuYvbwAD7WMhf0B1KtN5oeiU2vheGtP9KzDXr+AtgdH+zhNnQpYG5+dwvqtG1jZuILYYhyR+QQm5iM804jpW6fRg3dgR/Ywh8xOEqndU/zyxz8TmZOV+WWsr1+WsVwlw87ewezlRXzwGx9g7mqESgjodikFASQPMnjx6Dlq2Sqa5Toq+SIalZqAEd5wEH3XEN7JAG68eRuxlQSCk14xwyOATcb/oN5FLV3G/osdHO+aPk1mPyVbwp6w9A9KYpTrFQztwPW7GwJC9y19Yebv7u7i2Tdfi6klt6/smxz7kcko4kszwthCD2hWG0genMDat8DStYgeOVPkaY5FljUPlwxyMDBWb1dhp5ak3y1s/Jsbd7E0vyoavAfbh/A5PLD1hmiWq6hXCihmMrC77CiUCzhOnqDZbWNiJg5nyIfGoIvZxUW89vbbEhjy+Lxy0H7y5SPsv9xCvViEfUBQuYHc+Tmm4pOSznt0dgqH34WZ1SXE5ibxvR9+LIAXp9papYlhC8gepvHs8yfIH2dQPM+iVqmKIRmNoZxBD0JL01hcXxYJCW5s5aDS4RzTRCWXw/7mSxxsbYtBKJXs/S6fMB0pFdDs1tFxD3D1tQ1svPUarj68CwRcIgFCILvfGMLetqB4nMbJi31kD05wuLUtIDo11znvUl+4h67I4gTjQXz08fcwtTCLzz//Ai9f7aCQK0pKPNO/XQ6XHFAJcHXbbZQqFWGwUXPU4+L+x4G+pYtMIY2BDbh8Yx2TizNIpTN48WILGerrVjrwwIGYL4wbq9eQCCcQCU3IHF+olGRcHSUPka8WEY5HjFEm9WT7AziJJHYtAl5TKoh7CR5aOIMJA9PSR7vXQLleQh11hP0TmFtcECYc+1S3zoyMPmJ8PTolLGgecCv1BrKVEjYPt9G2D+CLhdEatpjFLeAv18XFuUVEIgl4XUG4nF5kzkuwD+2IeMIIeALC4qOeINuG5lkEiWnqWC6eixQGJTQox0UGJde+5cUVMVN8/uoFopMJzMzMic4o1yuLjUFVBrq5ljkEwBGtSwZdnBb4vA5hme/sv8IJzVk9HmzcuY/o5DRsdqcEYZlZlj5NolkuIZ85x2QkKvq31O3dfLklbXbt6gZebR0jc14WEHeaWti+IHq9rjA+Kc9yltxHr99Eq11Bt9cx2tBi4t0QQJRSGfuHB/j62VPMTS7gRz/6Ee4/vI9gmAGjvmglk719dniKvZe7KJ2X0WsAlo5Nsojisaiwtn1hL7xRP9Klc+yc7GP50mXcevAAPm9QgPjCeVEyiQIOD7qtFr745FPkztO4fWtDJA78HprndbG9s49Ko47Y4hTe+N7bcIVdqPRqVJBAs9GQYJq1PUS32JLAKNcVMvHIQKVsxjdkbLpsAjpv3L+Ja7euy9posXPvBHRbwNlJBt88foKf//jH6JaKWJtfEMYu++jJ0ZHsvxj8JghoczvgCfhlvqdpLKU4CIgQ3Ov1hsKg99i9MqcycLG+uC5eDG6XHxVq+loduHXvPuJTU5LVwqwZpjXReI++CJu7L2WvSHNCjxixeUXWTg+GzMy6f/8unr14ip/97GeyrpPlHJ2IIBaJwNq1iCYwwWtq/HN/Rk1sZnloRqDM1eGogOethlnLuT/a3HwOiLZsGwQiLNY+3AywOe2gOIGYODvtqPWaAkCXulX0LB20+jWUCzlUSgUxu2XUm4xSp9MjXgQiz9YzUn70MHAJk5KsOTeiNPulJKLVIf2Q8yWNcRkY+eEPfyiBfu5rCLb/4he/kLJSPorZY7wu61bOgsxmoGlcrSHGj5SoIHON7GcC+s0OwQUDYhJI5BlBDsYWq4Bm/C71rnPZrIznhbl5Y5Ta5hhxwuPyiuRVOpUSti8zN/g+9+7i9eDxodWpY/90F61uQ5jXDDoIMCTyL2EEqB9NWz+rHbdv38WHH3wPi/OLko3y+Sef4+tHXyB5eCxrJIE2ZiXRO4LPQxJFKpOW8RQIBnDjxg3ZH3I+U2JBuVAWYgCZ4fHYlLSv1+WVscA+lUqf4fHjz0VGY2FxVp6LLHqSLPgczD6kZAsDD2Qkyxw8gMgk3X/whngFPH70BPlcyWTSsT1BTe4ZCXDJuWhox2RiGuj1ZU9B7xQ3dc59XgG1WS9nqaRk0URiEQHqSWTgvXg9MZQ8PEAxnzXG7OUCXm2/EFY9A90E8bnOcV71BUKYmpoV6SESv2rNOhptGsKbLKx202itu3gWGWno0xOBgSQS0YqlioxLGhlSkzwRn4Y/MCEmky+efiNEquWFednfpE/PpGzUt52cSyCYCMAZdqBlrSDXOEfP3sbA2UZzWMeQjtsMtPYNKMgzHn+b85Zh3I2DVDy3KsDEAPE4IKIApZ6TvgvCXAB5o9R67tsEYOoZxiiZt4oFKGagZ1khYXVNBi8JK0J0Gek6EwhWQEfYlCPwjkx2afe+YUCKbKLTKe9TssYA0ASbDSFOz8rKDiWBSElY/D41xGV+EPM4yjkY+QPFSvTsy88aLMf4GwlgOQK1FYNRXEHJYnxeBcIUsOS8o4Sz8XOqnnHVcFHbg9fUeynY+S24+C24xc8JOEfAckRC0+eQNrIaczv90etr+yo2ovO8AoKKgQm2NPJ2IgagWJDWk8FregKIKpNXsQH1AjOAowlEkBhmADyTma3gLed4vdc4iKigJT+n4LcAwiO2sr7PTFteVzWvGbBQ/Enwg5FW80UQ5kK6xWBeFquRQdE24vW1bfh/nvMVrOfzKBCr9+fv/7861jYXLHAE6LN99R5EMNVQU9vR3M+MUW0ffne8b2k5SFYT1/HRDxntfE/770V/UjPMkWeWPgsl/fRafI2BHcVdlBCo7SXfGd3qov/BzC/j2I6uewJwj8bN+LW0rnWsKu6pdaJBDg1W6bON45raZlp2BXi1DvV9zhcc/1p3rFPFklhmrgMs58XzjAHyF3PkCPfUemV5LrBbMsZGP3JvO6WVHBd1op9VEJyYko49ucb/+F//50N9CP7WyYSVwwlTNkfdrkSiGCnnlzjAVOPWDDIzoMYnXmnMkfYwF092CBaM//h/HUgE67QzaLRHQUeNiClYq9/VwSsTNqwXGs7ji4ZWkEaM2CmUdcr7KbPU6TBsTh20GhlVQFcZ3cp2ZtkUUNTBMf7sOiB1wet0THqDDmL+XyMJ/Cw30/p90wmMHhMPKtrh9FrmbyOBoXVGVqZOiuZ7ZkEdn2j1nhoAUIkPM4kY8X0dsGRqCrucCVMjB2CdbJiuI5tXp5nwuHFSXWS2kYmimdQkFlGA7ZE+NzeHpt1MyhB/uLllhFuZ7TpQdIIaB84FWBgNZu3AsjFyGKCc75kNtZHEYH9VyRUNILAPMFLO+mC/kwhpx0R2CYyxf2ib8D2NjgpYPIpMs9waWZWJgizxJrUMfbKJ5yaZ9UeQh/dRzTetc53gte9oGsS3E6gZ0LKojIIpmiLFOuB1NKWKz0g2DutDzR9lE0TduVZLWAdkaPOZCDTzdZZHg0T8m69L1oDHK5vweq0tqeHlch3ZHLUm3QJA+2g6aHNI2jVZ/S6Pm/wahAIJrKxdlVTfHixwe70CJBN0YRRzQC3VekNSka2cU8pVYzQjEeGhpDq2e4wcGg1KsvJYb9TlfPbNU2FAM3pJdsRkPCbtPL8wJ6nB3O2VG0XRN6Y8BBl2PF8aPewyitUatnZ5oG7ixp07ePud97A4t4xwOCQpv//yX/wFzvYOqRMi7NvFlUXMzs2J63soGJTUWppHpU5PcLy3L3IMtVJZAOiLdnS75KA8PT+Hh2+/LnqkNAiklIdG6M2BeRtfP3kqrKeTZEoOK689NNq7ZHLxgJ7N55E8PRE2SSmVgZfRVJtbnOY5VphS3OAGzQq8/+u/hh/+0W8jthJCtdVHu9ZGu9JGPVsTtu/eky18+Xefwt7rI8E0bI9LWMeT87OoNOs4ODvB3JVlvPUbH+L9H74Lyrk2e0Zvs1oooXCakmt889NPUD3PI2A3IAP1qkvtBlrDPq6/dhcPf/AR5i9dEiNFi80caqvFEqqZPE42d5A9OEXjPA87wUxmUwwGcuBlHc1eXcXaw5uYWJiSgAJZuWJAmisBnQE6pQYOXrxC6SwLj9UF7yh7ghISB8cH8McmsHbrGm69eR/z60vwxYJwx+zCxOay0q61MKx10c63cPxiT0z6vv7kkQRBnBYTsJEAotMGZ8iJpasruPf2AyxtTKLXMWB4o9gXPeGvfvkYueNz+OweVApFpE/Twpa3+T1whN249tpNrNy6BEfEBU/UKixafr9V7qNf6wgALfIoh8c43j9AMZeFbWjD3OScBHZoMuTwOBGKhjC7ugi70wZvyDDt2X+OD/fxxWefY397W9LQHBarMAS6jiEcHrfMtRI8bbUljbdZa4m2YoWHPqboDqwYdnuwksXdaAijNTaZwMBulXEyQR3KxAwGfYsYAc3woEl9Ks65zFDJnQuYwfkuV8iiVK/KQZ0BLurwBuNxXLt9CxMzk4hNJYTV+eTrL8VkaXV+VvogD8mb3zyTTAIe/HL5vDx3KB4VQ8prd27i9oPXEIhE0Gv3MSCbJFPCye6RBIDSR9Q+TktqPNmJsdkpkK/rCflkTapUyjJmCagG/T4x2GIwZX/7lbCng16fgAycTygFUW5UMPBZ8eb338fle7dw6fYNdF0WFKpNs862+7A2+2hkS9j5agvJ3QNkjk4NSGLhYcKKVCYJh9suuueJhUn81u/9Fu69+VA8DF5svhRZgPOztJhbWpmJ4fHKQZvrCRnR1CtlPyR4NrQP4Q6QFe3DrTfu4/0ffIiV9UV0B8DXj5/hb/7tX+PxTz5Dr9rCXDiBq4uXMROdEeAsSXZeqwanzyXSKNlKAXOrc7h646q0E5mAuVQerWIdjoEDjXJDJJBoLMmg7ez8nGhAtwctHJzsY//kAKFYGDdubojcBZnTubMMUO8JAB710ohvSpjZlFxxep348vlT7KcO4Ah6UWqVEZyawPKlNSysLmOBGRRDG0qZimQVHO+dSpt44UKYsiQ0cWUGSa+Ho6NDFCt52B1AuVrEeT4lQKwElz0+6dc0wOMad5xMybohZkydHlxOsk8IkFjln30U7Gdm2cDCLJsqhuiIRNTh8QG297YlEHN5/TqC4QkxhwyHJ4T5R5Ystc8zqSSswyGurV+VfUU6fY6dvV1hXDfqBPmc2Li+IcaVBL4ZeOQaQS3ver0sLOhCKS3mhwwIGEACwnbmnorp+vt7R7j34CHe/egDaS930A2704LEpA2lXFvmm1dPN9EsNOGCG/auAyeHx+i0GEhpwT8RwsLaEgZuK3K1Ejbu3Mbq1UviwVCtdlHKFnF+do5hqwefy4cX3zzFy2ebYrh3aeWSeBiQFECZg1y1gIm5mGRzeCIuVPt1kV9jWmwlW0EplUc1VUGn1hBNZ6bAUoZhd3cfT56/wNBmQ2JmGrffuI9gLCwawDRGFL1RSqtVakidnOJg6xW+/uQXWJicRHQiJiw/ylJQv5fSE26/V4IDgUgIBydHIulCnV+ONcmYa7Qx4Y3hg7ffg9/lwf7OvrBrGZwgYPZ0cxNPtl7infffx/Wbt9Dpd9Bo1UUCiuzbaqMEi8Mq2sW3b92SrASXzS76yJLp2e/g66ff4PrGdbzafYXPPv9cgDWyipeWlkRz2mNxy36I2tDcb3E/RTCbwBclTkzdrGBtZVXOVgJAZrPCWj+ld8DJibBQeS/KSvE8QpZryOOTLIY2AUprD5V+E8lKCul8GvV2BcN+W2RqnFaCwgHMTs/B7w/JvEb/FTKsuVcs5nPIZdKSjUAD04A3KExZAZCHPIuYwzqDRGtXLmNqKiGHUgZtPvvsM2FBSwZBsWI8WUQ6wSVAK4Mw3ItmclkBJDnzknkcjcck6OAnoCzZlTkBhwmWyTnMaaQEaC7ZkEzbBoJ+k93IAB1/cw3jeaWYLY5kT6wSAJL9A/e9fr8YnL7a3UK1URb2HPdRCoJxP0FG8WQ8AZ/Pj+WlVenjBCxo8Lfz0hiLhnxkjsfhdTGb0C0ax5xLCBrTRPIkeYJ6q4HV1VWR1uG+nmx3zj1kvnNeJajEeuWzUR6D52SmyjNriQQegogrq0siJcM9PJl8JEjw/wzgdGBMJAkOE+imJEml0hAdZofdI+VnxhDrg/2H+95mq4FCqYRgcEIA6DT3jelzBL0eYbp3xfQ1CKfbIfdjkJp7dj4br8O9nLAqBwMJMBRLWUQiYZlPtndeIp05k3XUZXOj1W/BZXHD5fYLKG53MuvZL+e2SqWAUjkvxCMx0+w14GAmpTCS20KQYV/gepcvMiN0IGac83NLEoTmP+6TX22+EDNHBspZfo5D7rFFcivogXfChfBsEPB0kamnUO2W0LHUMXB10Bu2hCk8BM9yZIUTIDFgLMehnJfJdLaZc5UBbM0/zvOKfyggpOCpAkUKTiqmoAxZATpH2syUChDAeeTJpGdEflYBRI5HZgYI+9BhAN4LvWAY5q2CQSTvcBxwnEgGbNN4JjGQoyA0SaIMYBiy2og5PXouBZQIQAvWMdKgVhCbvw04+C2DWjERAR5HOrwctwp8KmYzzjbmWVUxI95TWbR6fiUAzdcV81CQTTEAyg6N/yjopWCXeoSNn4lZRwqkkTGuf48Dzt8NBIxfV7EYPv84uK3f/y7oqaRMxXb0GdjHCH5K0GNE3mQ52V4K2pu+ZQBoQxD0XgBwktE48nBSTOq7oLkGMVhOBfG078pZ3/KtwaSQynoGpFbsxGY15D/FkMia1uCE9H+XkXDVehgHufk5so3HcTW9js6zF0DymH66Yk9Kchvv1wqUKr5Gc3RTR6YMivEpoKvYmfoMKhal+BczGLRtBViF6Wvcq7BfalBG61WJnZYRaK0ANMugwKzU1ygow/+zPyimpsAuAx9SzyMpkvHvKw6noLuWTzFGvZbieOPkVB3/ilvqNcbxofH61XGhxFkdZ/osnHtYTv4oiM//sz7Uw0z7u85/4/diX5aMjRGmqP1EP8t6kDYZAfHjrH+9D79L4Hk8sKQYnuW/+6f/qQDQyp5VliQrwLAoTfo/H4gFHQeoNTWDryuIaUDrEZvW5Ltc6BcrwKxau6wYldJQ4Ex1lnk/jQ7q55X1rECqAKStzoXLqk7MGvVQ9N1MtGbC1wdXcJsbvl8BdEcaPzo58Ts6sSpgoddXRvQ4uKzX0gmYsgI6cevCpkC9Xkfrlq8TgDaDWhkM37JbzTVNxFUHBnV1FYDVdhzvaLy3AK8jDW4dBLrY8D4aseFnOt2+bD65UPJ+45OHCSCY15jWx+9yc8V+wOsaw0erbJLIrmJ7UK/PtK0ZxINRRJSfNzIZRpuZ/Up1jlU3h5/n5pf3G4+q6IaAzxAK+CQNh/cw/bFzITfBz6kchhpvcOOvAQ2ZlMQJeiigjg5efpZ9TScG3VhoOpCyqmUz2W5duJ1yw2ekR4xMCfv2OGtfwLmRK7H2HQ3M6CSnE4e+zjKpBrhOvjqQDXBuouLU+NNJW59PXMXpxm1h+qsJJLE8LCc/azYLhpHv8xszxVyWjLU4Wp0+MucFdCmH4fEhMUlzGUZ9rUaGg+Y6RPoGHty++wAzs4sYWqxwexnMAHrMhOO01OmhXa8aBmST7tiHwqSiCSBTlsgA42xPPctoLAa/36REnZ9Xsbu9g5ODQ7kGUzLJbOTmf3pmEouLC9L/2n3WaRl7Ozsm4ED2Yn+IYq0Cp8+P80oVjU4Hb7z9Dt546x3kMwUUcnnMzy6gmM7g3/3FvxTjn4lIDDPz05ibXRCGCcFsHg6KmRzOCEDv7+H87FT06Zr1qjCKmKY+ekrMzs/jj//sT7Fy9aqADzQP0/QYMs92dnbl4MN+8eLFCzzffCkb+IWFJRNMshlzT+rsBjxeNKsVYUFxI860ZR5uA+EJNAkCDnq4/+ab+NGf/BE23rgGmx8Y1oF6CcifZHH4ch+vvnqObz57hF61gdhEBCG/D+lsRnS0e5YhPv/6S/jjYdx/7y18/Lu/ifjspKRa03yL90vtH2H7q6d4/ukj9CstWLs0DvOhQvCZxg8OG17//kd48NH78MWixum93RaTOXsfON7exavH36BLJn29BWtvgEwqLcyo2YV5TC8tILI4De9CFJMrM3I4ooZfPpdDp96EY2hFPVPC4Ys9NPNV1M5LWJFU/nkkk0mRquhYh0hcWsTbv/4hrt27Aavfgq4TolHIvlAr1xCweESL+uj5Hoqsm61dBJmCWywhc54zWQSRMIKTAUyvzOHy7XVcvbUupkRkKfZqAzRKdTz55Cuc7h8hHowKgz9zloI3FEDXYcXQbxe24NKNNdiCdtj9FlhGwE+31kKv1karWEOrWEHq6AR7L7eFfdiqtzAdmxXtRzKULG4b1tYvY3ZpDm6/G4nZScMabAPNeh0vn2/i81/+UnRoycIVqatO2zDwvU54Ah6EaNZ1dR1+ptG73WiUqT+bx/HOIXJnWUYZ0Cq34HV4cP3qdWHCbO/twuqkTqQHrV5fTBgpIyPze6uOcCiAJhn09YrUazaXk3RSBiH9bp/RdI5G4Qz50bZZMXdpURjB2VwKl1ZXcP/2bczEEujV63j6+CtsvdhE6iSJ46MTYWdz7PUJwrY7CCcSMpYCIy8Aaptz7JN1Tg1bzgdMMV5fvyZMQ6ZFM2jCcU8zFuqEk+1KMzkxHmt3hGVHVzQ7GW6drsw9PLjUGnUM3A48eP9NrN+7hav3bsM94Uex3pRUbmH9VptoFyrYevxUwGcy4EWrvclUyJ5IpNidVmF9Xrl5FW9/9B4uXb0scyXZnGfHSWTSWZzsHqKQzcFhcUjQlHMt2dHNKoFVP7KFnJgyRmajWL1xBQ/efwuXbl5FIOoDs+R6TSC1X8S//4t/g1/+zU9hbwxwbfkKpsNxWfvOi3nUe01YfU60bD2EpqK4ducGbtzZkPUhm85i+9k2Tl4dol5gtsQQlvYAjWpF1kzKQTCDg1IO20c7yJZyuHH7Bj783vcwEZxA6jCFLz/9ApmDFOztIWIEoBPTsHlcIhMiQGqjgqP0MSrdGirDJl774C28/xvfx8RkXAwXKeFxtptC9byEV09eIrl3IlkOE/6gmNxNJSalvU6TJ0YmZtBGz9aTFHurnem4BHitwuSl3m6zQZ3GUQpxd4BWvYloZFIkGch+LpZqqNeaAoCQObt2ZRlDaw8nyUNMzyXwbPMpXr7cwmA4wPrl60jEpoXJGBSzXSrgMJDbFJAsl8lKgHlteVXa629//FM02h1JR/cHglhfvyHBU6vVaG5Sl5FjxuO1I5NN4uh4D81mTTJsjOwWA8k1BAPGn4GSP+s3biAciyNbLmLp0jLWLi9jembEuukCu0/T2P56C/1qB0FHCOViUaRTaJRWa7YwtbyA2PwMupYhbj24g8W1GWEuFwoNCT5RWqmYKmDYHaJWrOHrR1+hkqtiZWlFgvYsF5n3ZK87JlwITocQmY3AFnAiPhlAOAjUMsDzL/ew93QH7Wod1n5f9O1vXL8pppi7B8eo0Zsj6MeV2xsIJIKiYczgItdNFw8y7a7Mg9VMFs+/fAzmxIRDIbNXGgDlkRzVgIA1vVGCfpnnqMUbjhgdeILUyaMUvPDg7/3BH2Fxdl5A7SdffiVGbl5/ADsHh/jsy6/hCgYxuzgv+sb+EEHTOvZ2tyXriOzK27dv4fLymrDFuJ+mzjPX+cTUpHxmZmEWHeqxl/I4z2WQyZ3L2s0gncfuERCL4KfdYhPzdZohn51wr1DAVDyBW7duib4ugWdeO32elDHZaFRRLeWQz2clCME9H9m0Pq8HPqdb2KQU+Wyjg8qwhmy9gEI1b0zXOg1UigVMhCKYTkzj0qUruLx2WfqgAKkjptGTR4/w6NEjFAs5mfNIHSEwS8KFEEJ6owBYvS7zSGIyZggEg8GFN4whYBjiDec97h0pwUEJKmbU0JCKoDfBOBv1gicmJIjCrDjRZaa8gzeA6MSEAGj8PklJzGgiYMCAEw1OJUvWaiTmqEPMfWsubQwa4/FJvP7663I9BWJyxRwOTg9wljwRmQ9KDVlFyKgnkj4Eglnv3GDS+JR7L6Zsy97e6hASAM0j5+YWkJiIw+PyCHGCaxz36RxX+4f7kpVGQ027yykBTsovUY6CRoDZTF70/N0Ol2TxLS4uS/m5h6LpJesnmU6KnAqfQ85EDspOnBuwHF0wTd7rpNGcCWywP9FjhRJO/R4zNoKYW1hEMByWQzxBZZrUZbJ5lEoVOafsvNwSc9LJaER0eE9PjmQdZCCbBAneU8grIl3YFdDckF8sqNQrEhyanZsSEPk0eYR8gfXekj5Dw2enjecmtxgIEkRLxLk3MeBGtVaRulXpPwZoBkMa77VhGSr5ipIIPXT7Q7lWKBgRI2bJNgyHZR3iPJulWWulbkTuuQAAIABJREFULkEB9lMCUzT+dgQcCE16Af8A59VTpEpnaPZKcIVt6A2JObTY3YS4xSARn8eQyYypLYNr7E8EofUcRbYkR4SCXgoUKWAnnx8DOxWAHicHyTmIrMIRE5cBMHOON9KdCtCyT/CH52qR/hAzy2/T9Alg6/lTzvZUyxuZ9El/7xpAnT/GY8ILF8dSj/3n2yzjb8FRI7PAjFIBmOzmjKzkLp6pDVnNAMT6bIqZ6DmUmQ0KWOq4UzbtOBCqgKcCXVp33Jep7KOeSxVbESyCSLGSFcdkQhWAVqBT8SEFQ7V81OA2xLaOqdcRkMhA1jjR8bttp31Az93jAKNeYxyQ1tfGAUm+z6CaMKFHJEPtL0o40/pkYJJrBMeO3lNUBGwGHObP+HcUU+Jr44C5nBVHYKD0VyFvGQxAgMKBCQJc9BXqlo1+pL0Go/EwClS43L7/T9kVX5J2H5EdtV21748D+vqM4wCm9kPFMcZxDQ2OSBBi1P8YtFecbhx3UaUFMzZMsESvJQB337BxtQ+TgSY4I88zDLCN1A0U91IJHhId5DqjMS4g6WgcSH8cydoqZjeOqQlj2WJYw2IwPAL4+VuvoVip/i1zxBhxdHycaDDou2NQccLx72r7G9D+VyU9tA9q/9C+yDrQIIoEFS7UDUw2j/7TMav9kc+smKuOFw0cKQiuASYaD+v9eb1xoFraaax+NYgh/fq/+S/+XDSg+SUCU1zgWRAFubhZ04lLBpwY1ZlNs0oZyIaEgugjzVNOvhwMUoGjzjEeDZFUqx41a4xJl0YpeF8VV1cAWsFtVgSBUV6HGwtOwAL0lY3RIe+p39XOwvJqRfCzF1GgsY7iGE3MOkh5HWXM8ru8Jn9U0kCBUJ2IxiNoCgBqQ/K9HlOjRpOjTrTa+bQ844B9n7pSI+F2jWpcRAtG0TQdVKwbv5tAsBk8/K3RCm0/1s04qK8Tk04aslkY8J4mzYSABDcT5SrNM0wHV41j/s3NGTc2dMQmY4Pf1/o3QQintBMZqCwT25rXHZn1igaVLtCmncyGlq9pv9L60I2qAvTax1Rag9dXc8FvAVUTMeZEw37C9uLntJ9pH/nuQObBl/dRoF4nfpUH4caTB08FlLVtKJugfZn34TMowMt78joa3OH1VUPdgPnGoXa8b44PXp1kZOM/0oDWvqNjhoAsjXk0Wq6bAq1TMYAZAc06AWo2gADoTFMdDCSFMh5LoFCsysaPBuLUBW+2urKxXl1bR7tNuzdG5n3S5p02gxfUNnyImfklAfNlcrYCrUZfWM88+JbzWdEPtA0GeLn1Qu5HYxhh0zOg4XaNzJLYf6jnxDRECIBIFlq1WBDpAhoXzUxPy2aebCWmNNMlmqxZOm7X+SwWwBP0whcNY2ZlBavX19HnAk3GRjSKs+M09l/twWl34sriMv7m//m3qBQK2Lh1W3R3yUhOJOJotdoo5HOoV6pInp2IIzcZlWfHJzik5i4P03YHug1qrlYFQP2TP/sP8fa776FvgUgqsC3ZJyqlMlJnp6KtyHojgLq7uy1mVv5QUDbuvA9T86n9RjMfsjW5uSLIx3mSZjS1egM2Mqv7PUzNTON7P/w1/O4f/x4Sl+JAC2hme6jlK9h5viOGaTtPX8hh3zeSveAhl8ZQnkAAnzz+QtJ7l69cwuzyIlbWL2NuZVFkHzh+919s4vDlDvKHp7C0e7D1IIfbYrWK9rCPUCKB3//jf4jZq+sYkLXl9aJULIoGYcQfxDeffYGtL5+gfHYu7GfuM8kI4wZ8dmlBmNg0nrv8xk1curkOX8Arh2Qe/Cnp7exbkT44w+5XmyifF0SKYWF6DpfX1uRgTFZVg9DrhA+vf+89PPzgDfhiTjT7A9CBvtqoo9fsYsIdQDVdRPEkh/1nr3CwtYNoMCLGYJSJqFVbCMcnEJ2JYnJhCgtXVnDv9fuSekYTI5pRljJFvPjqBfYJXnt9cNucwuJ3ej3ItGvouax45+P3cePBTfjjAZEAISgsWRDNNkrnBTQKZTFhzKdSwoA+TyZRzJawML2M6ekZadNCtYR3v/ehgIZkwpIVFwrR3LYtmQSZZEp0K/debYtGKDVZGeCkSYcz4ILN78Dk8oyYQl6/s4FIPCImJblkCbvPtrH/YhfFo5zIWQzrPSzOLghLnIEJ6qRSB7w+aKNj6Ym8ySQlNlwMpDhFP7rX5nrdxN7egdRdo1hFyObBzY3bCCaiIg2TbzYwtToPV8AjwaWNmzewMDcJj40Bkhaq+SK2nj3Hi29eYHfrlWiXq2ZnvUkpi7YEWhIzCUzNzUiwaXl1SeRvyFqkDMnW8y1hMl9ZuQwnhbKZNk3GVLuFV6+2UCzlMbTS3M8hbPtOzwTTezyMtjrocR7rcnMN2Nw+JBbnZJ649foDzK4tC2DJeZ0secfQgka+hG8+f4yz/UO0Kg05VBNkInunUC6KbAq1am8/uIPLG+tw+WjUNEA+kxNAldoyycNTHO3to9/oStCQngNkrNl6FjE6K1TLyNdLCM7GcZXSBQ/vIDgZw0Q8JnOI22JH2GHH818+xy/+6sconWQxQdACDunrjV4HtWEbA48Vyzev4NqDDYSmYgIqc09QLdWQ2k/i7NUJ8qdZeIZuOIk2UvLiPCU6u6F4CHafE8fnJ5iYjOL3/94f4PrNS2Lyevoqi0/+5u+w+egZWrkaIi6Tim/x2JHOZyXle3puUhjUJ4UUen4rfuPv/w7uff86mgOjzEdN7dROGdWzAna/eoXdZy+lPxD0m0kQDFqU+iLQR93ber+JUruM2ZU5RCdjcPvcwkzJpajhWxNW78lxGplUBrFwRKRIaM7HAMNEOCbjl4G+LgYijXTl5jp6ljaOkke4fP0STs+O8Hc//VvR8Z6LL2B+Zg6DNg1hXQK0OV0m3Zn6qZyzqUW7fnldAEWa2zaZ3UOWXrWOWHQSU1Mzkj7OADz7KmeBUDggLMHzfFoYgWRrc66jBAylBSh4TwBmIj4Ftz+IZq+PUDyOuw/vYWEpBipSeZ2A1wHkT0v46mdfyHzmBUFGCAiYLeawf3SKodOJqcVFeCIhCT4srM7AH6RJUVskJzqNDhqFGk72Uwi6/Dg/yyJ9kBYdVO4555dmxOivY+/AGXFjbn0OC1cW4ItZ4PIYUKSWBT7/6VO8/GYLroEN9XIJO5vbuH59A3duP8Au9V6LRcxdWsHUyiJcsYDRMe61Ua2U4B5YMKi3sPd8C0evtuGzWSXYSm1F7kvC9I8QWbyO3JAZNzaXU8Dgm7fvijY0g0Nsj8efPkb2II0P334fG1fXQUbgL37+c9lPUhLuNH2OZCGHAmV7YhEkpqdEi9cX9At4y3mi3qG0iwsOix21UlG0d8j6pbROKDKByZlJuKhTaoWMJWYY9AZdKSPXNEqK2Cw2MYmkaTGZxe1aU4xvuX6TmTw3PSOAILOfuAaSpRkMB+H3uTBgin2/I2aYDbIch1ZEQmFhcleqRQm8tIZNtB0d1ActFGsFNLjmdNtoN+oSbKF8Qyg4gcurlySTgNklBCFlv14s4quvvkKlXDa6tQSkrASYDRDHsjArkHv+SruKyYlJk7JLA8QRwYLgaDQSkb8pO8H9pMl4tIhsjlWuYfYynMtJYnHSdAowephOp2hPk43MLDvdvzPAT3B3b29X9hxsf45v7ocDvoAJ4AsBwiOM3Y2NDfnNvkpCBTNxGIjeO9iT9Yjfo2mq+J343IYB7HCgkC9Jf5H9eMsclGnsSek5ZvQQ3J6MJBDwBgTQaNQasifLFwnwltAhA9hJCUkj08EykLHvcbpRrdAcniAP090tuLR6WfZ1DJISbOd+//GTx8iVM5jwT8g+mxrWrHs+H4NUzOCTsy9JOKNz82RsEtHopPiyRKMJrF26gsnpGfFHsDlFeRL5YkOejXMQAeh8JgmnZB33cXx0gHw+J5IzZKQHJ8JokAgghB+vZCByz8b1XJj7vTaisTDK1QK6fdP+DIywXMwcsMMmpqui5Wpz4MqldfG4YMaCjVkD9ToarZaYUS4sLUhGD3XbuW9utZuo1xqij9tp9UX322E1ABElnqanJ2U/T6PGQqYgJIbFhRVZX9hWNrcNVjfQGFaQa6ZwVjxCvp7F0NWGL+IQAJpAPz0qnMzOpSm3xwC+nCvkZ/gtQ5jrtoKpHBNKqhsHkMYBHgVf9Mw4/lvBOj0rKwA9jpkos1PwgJG5oYJNSnDT85ziCmSMX4C4JKRJ5q0hEek5n2dves1wdR0HBLXsfI3tosA2X9csY2bdGQzFgGZ6XlScRuuHbc2yKfA4DkLrayo5oX8rkChYxJBt0JAyCw4wpiksn2OQbcQy5fdZZs4v468pa1bxEn5PQXG/1+BVKjOioBsBaK3bcUawnq/1nMy/x7EABdiUoKhncwUDtU0U6/F53SNA1Mh9aN3r+1pWzldSB/TkEdCPevNdWUv02kps43W0T2oQQ0FXvb/iN2RAK66kmdqmbgzrlWNqNAAM65/ZfwxoDEaMfRqyjoHa2rcUvKV8jhIox/vR6KIXZdf+q/1oHLDUQAuvrZgHrym41pgcjmJY2ka8B59fAkUjDWsdozreNEjAcax1JKCx41tFBuk3I6a81psyvYk3jJP/tAwqxcEy65gYVz7QfnPRDiMdaplqRsx6IXSONLu1bPq+9hMJKI6kh/WZ+FnF7xS/0udUvFH7l2I62gd4Xa1brqfj40n7PNdk9hXODcLCH5Vd23ccZNZ5RQNXOr74W7FRxcLGAx/ahootM6itfWJ8TFn+h//qPxsqk5kFkzSoUVTADGCjiawVp//nA4yDe3px1WLWtBMC0HxPJwMFGhVgVmBQweJxtu74ZMv7c5PCH24sVA6EixkP+jxgSuRj5Dyqk452XG3wcQBZJry+0TbSZ2Y5xvWkOUnzPWWv8n2NGGg0Tq+tdTRewVyc9Zo6kSrAymuPT8pm0eqOQH5jpsiyaGc0g89EJXTRYPqqdgqd+LVcfF3BdI1E8VrfSjgYXW7RgRyayUFS4aknWTI6dQqgKrWe73HBYYoQy04WKxd7jfAy4ixMyFpDPifsWrIWRjrQ1KBiOVV/jjpU2sm13ArY6kKkrGE1khxfkFqNmlx/HHjlppGLNTeKyp7W6KIOdgV+tc44j+sgv9icjDbDcqCxmki5Pg/rlm1D8JF1yudR5jbbTduWn+E/jVLqZ3VB5r20r2qwRaVAdFLXCUHrid/h88jkTImFhEmb1ECFBktYDqarGpmXb1O++F2OH+MKbxjs7FeRiSgarTZ83pAYExYrdbTaXTElvLJ+QzaQdD0WsxRqw9Y6iMUWcG39jrBIuFkW5zQezJodYQI7LECahnouh2gb0vCE5ZIxHA5Lfbo8TgGdmEbJTbIZBwNhQ7HeCVCkjo7w6vmmpN8zrZTlpv4VJT14uCCLg9qV+UoBa9cu43u//eu4du82wlNx2DxutPtDOOwWYRLmsyUBtAkunbzcx1/+m3+N3/zN38bv/8Hvw0MSfx+oNSAbcGExnp3I4Rlk2VeryOUyYrLGVGILZQLyJdRaTfzuj/4QP/j4Y5EhabSMPA1TgdhOZDbv7OzgkIyaSsFI14yijxx7BBSz1NkdWvD6/Qdy2OJBsVguGdmDfFG0/HiAlfmAQSfrAO/+2nt4+Nabom2bPS+gVa6LVMHRzoHUDaUPeFjNZQtidshD4kQsLsZhrX4Xk1MzaPW6CMbDiE7F0eXmfNBF8vgIxeQ5WqUq7N0B3DaOcY+wVPsWC1bW1/Hn/+SfwBEKo9Zpyxgk8MKAQ9jrw5NPv8D+8xfIHJ+JISEP9gTAqVEbiE4gMpUQA7t3fusHuPf2a4gnLCCxvFquwsINUr2N0+1D7H79Ek8+fYT0URpeu1vSxUWLmnXl96FqH2Duygre+v47uHxjGRYaELZMEK3Lxb/WwYQnAFfPjl/8zU/xix//nQDklPPY3dlDKpUVIDmUCIlm7vzaPF5786EAHuzvxUwBJwcn2H2+je2tlwi5/CLPQq1FMg3TTP912vDau2/g3juvYXZlHlY3pT2MhjRZn5mTM5GCKJ3nkD45RpWH2jZT0RtoVzl+pwRkaQ7a+I3f+x1sEID22ZDJEWxoSRDCabWKDMUnP/s59qkFTfNdGhzWGjLGLT47Oo4+lm6u4k/+k/8I63eXhdHOvkwt5VYOooGd3DxCeieJ8lkeXosblE/k+tm29UVrtIoOBl4rbtzfwIN3HmJ2fkpSWw2A24XDYkP6NINnz17g+eMnaKdLWL90GfH5eVQHHZwWs7D6XYjOTOL+G/cxtzANemlRo7pebkqqPIM4L59tCQu6mitjf2dPtHrt1JYk69/nhdVpxezSLN7//nu48cAYMvabQCnfxotvNvHiySbq2TI8A+qlWuF1uNDvtrG3tyNzARm89XYDkwtzcHL8D3rGOGxoESZ+McXDtQ2R+Jywvgn2ksE8s7QgRqpMWRVDLGZZ1Rs42T1AIZ1BIWdAZabEclzTPJSAYnwmgeu3r2F2eUEYm1xnGFAiW9fSHSB1eIbNJ0+lzb1Oh6SYc2zR0I0BxFqnhWytCHc8KHIgN996IIxWbzAgzLFmoYpeuY7dx5s43txGJ0fTyTqi/gkJbLUsPbjjIfimI7j33kPcfe8hrEGHyGOwH9eKVVTOKygcZlA4ySJg8cHS6KFbq+Hs+AiHZ8cIJEIIxELCtLxy7Qp+50e/i+jVAFAAMtslYYFvffFcgkHOnk2CsU1rH81OE5FwEPPzMxjaB0hVs3BPB/DOb38fS3dn0eQ5ww5Y+0DxCGilazh5vof9568kk4DSRtQcX1lckjWMRpd2vxsDlxUtexc3Ht7G7PK8yDh4HE5US2WUs0XUSw18+pPP8NkvPhWwb21xBQvT8wIycUwRFNrceiUBwaUrywhPTaBQL6LcKiMxm0C5ksfTx4+xs7UJv9WLq2vXgPZQgETKJBWKJUQm41haWxVQjWxDZgfd2rglgUfOzywvjZfLnCftdoSZzUA2U7spAJTb68JZ8lj6JCV7yEikrjD7TaNWR79pAOjVtatoDQYolGuYX10V7eRILIpA2C8GuB1KQlTqOHj2CrVsCcMG9YJpYhyCO+DDebaAM/ZNqx3hyRjWNtaxvnEFExEL/BHg/KAtGtL1UhMHO0eI+aMIOIOw9axIJ89lPWIGRbVVxdA5QGRhAvfee4CVjSjsQWPq2qgBueMsPvvZ50gfJBH1h+FzuLD7aluAu9XVS2h02siUC7hy7xaWrl1Bx20B3DYJBHFtYFbLoNpE5uBM1gi/i8BvCTSRpl4ss5G4lhAQIwOaY5PM06XVNVzfuIWpKUpWkdXdw2c/+wQ//+ufYG12Aa89uI/JeBSZdMoEdDstfPLosdQp15tL169hemEONpG2M+ZStXoJ+XxGtHotvQEatYpIGFGXmXutIjXVm3VY3HbJTnnw1kPcvHdbtKgr1arMH26nV8Bn9ocaDTRLDSSPzlDNlzAZiUlAJOjz4/joSNjqPE95/UaXkSaVvW5D9jvLl9YxM7sgjE32ZZ/LjXw2hXwpg3w1ixrqGDj6KNVLArwOuwYEpoQPz1g0mpQMvEBEWNQMWFIvf4JyaqWC0a7sM5uGhA8SVri3N5q5ZIVyP8p9Lucipl33ul0xe2REn/tT9lGRk6s1LzSsCQwEvEzx70j2WyyekH0b+zezWgIhajV7xayNe5aAP/Rt9uYFMDIQAFrWcwbsR+njfq/Zz/I7erjmPpf7VrKRCehk8hkxIuRaT/18SnQsLlKH3SfADuuV2XYMVnNvwn10qVCWPRQBKmYh1LstWGGHz2l0uglE8znJyD7PnhsZO80S9biFicr5JeD1yxzDoLwYgDUp2ecW+Rfeh3rMkl0VCODo6AC7B/uy32aQamVlFfHYpKTfZ3MZHBzsiewLz1TZ8zQKxTxiESPN5vEExOBwafkSovEEHIwEOcy4Z5NSc5v7u93tVzg+3JVsQ44Pzjnct1LXn4x0liWbp6SeC9PTsxIAnZmZFcmgo5Nj2dN2Bm1k82lQK8rutktwoN1tCqPcA4+MbwZIuOd47bXXJFPk6dcvRFe42W6h2W7jjbfexAcffSDAZqlakYwkguzn51mZZ1JnaWQzBZHPEXady46ZmRkJ0vDMJAB/KILrVzeENMK+Z3NbMbD3kC6dYC/1CkfZPWSqSVg8PXhCFnQHdRRLOdF2t1qH0p8p58T+I8xTMolhNLMvzniDriG+MSNqlGE7Dm5xPOiY0LO2gm4K2PH9cQKRgFXijWTG0nfBIQGyrOY7WpZxYE1lIfkayS0KNklZRrqrqm1tyjJAiOx2g+H+CgDHa+gz6PmS91VglcCyyRj/VQBWgS0Fw9i3FSRTjWMFRfUMy72hYjX63HpOJjDIz4+ft8frUxnpCn5pGXXMKzj7XYBcAURq9ut3LsBIAq/Umh8xyBWcVmBQz8nj7an307O2gmqK7Sg+pN/lvYS45XWPLmNkURUD+i5QzECI9IeR6SXPUlJuav+P+st4ZrWSxPQ+CtyPA9yCXdgM+VCfjedl0xcMrsWMMdMPRvrZtAzgfXttIZYxQ137iQZFOFcoeElSl2JQiiHpc343IMA20XbSscRrCjA+AvoVkNfy9kfyJePjRa+r9zHjyBD1xq+rf0udjKReLsbcSOtZsxtIUBn/vvYfCSqOjD3HQX5lQPO18T6h19fxNQ4sj5NR9Rn0/XF8SuuZ5daxNQ7sKs7D91lv/Fvvy7/5WQ1wKaFUPyt7zxFrXnExxQt1fCgAbYiJ3wZOFLccn794P60rfV/mZJtNzlPj/VM/x9f4WX5X8TbiFfpc43Vh+Wf/7T8dcgFXsz8dtDoh0IhAUXIDVn4LqBlXVbccTnViI6DMAogsgNcrIu18jwXRH6WA80F1ctAJTKni46AuC87vjw8EbhLkOyMNaF5HG4G/tWL0u9qIJnJvjAplw0MDp1EKiALqGrXg51SCgpXG+yvIaNJXzOZs/Ge8Efk+3ee1UygIyvri9ZQdzPe1/owxgEPYxdywqKEcP2PKZ6J//Mdn5oFM61YnAFkIR2XnfVhm/mZ7jIO/ZJLyb2o564ChjiHrLl8sjjq+KRv/scOx/iQixo1Yl8CqVTaFkr7JjfAo2sk5g4caPrMEI0ZmD7oAa11oQEDvz+fi/7VzsywESHhPnRh1wmX7tZt1w9weLfgsA9tJQX4eAtVckO9pZE/TgnTypf6g2bC05bu8nrYLvyMR+tFkzb7N11gmpoYqGKzMDq1rti+vqSzji6yAUQRXI1VavyyLLjw6yYxHvvT+CkDze2KINdI3176qi6c8g82kJ/HZVW+aY5T3ikRiYvTCTVq5WpPn5QHC4w2KgUujzTbuiynh1MyspANS25SSARa7A81GD0H/JFaXr2F5+ZIYSbXbdJwF+gSuG4Y1WS0V0SXg1mwgX8pL2h1NXsJhk3FBVobT4xUGMwF9CTC0e8JqDLg8chijmSH1oLOpNPZ2tnF0cCBsM5fVLgcMpjIVGmXkKkXcev0u/oM/+xOs372CoRuodYBWdyibQ4IgZNgyDT19eIKjzV387//sf8XDh2/gP/7zPzfpgG2yknqSepjJZnF4xDTMvGiQUouarvXVchlHu/uoZgtIn6XxfOslVlYv4fXX3xBJAnWfZlohU63J9Gfq7sHJgRyauPFoS9YGU6AgEgNkA074w/jgnXfxwQcfmTFHQ00agEajyBXywiBnKv/p8Qk+ffwFstUcbt29AzJmqsW6sK8IcjlhFUDn0soq6tUy9g+PkTpPgxrvPBg63W6jwR6cMKyMQQd9uwWNTkPS4urVigADZO6S8UupBW5YqJXt8Hhw6fp1/P1/9KfwTUwgw3TTblcO/qKt1engaGcP54dHaJdrovlLuinHJQFoOO0IkAkYm8AbP3gPd998HTNTIWGkUtfSxoyI3gCVdB77mzv4yV//BNmTc2GdEuAh64EAzkRiEragFxa/GzfubWB5fRVDhwVdS/diTPYbbawvX0J4woPDJ0f4P/+3/wOZZAbL8wtIpzLIZYvCIA5EgvCG/IhOxbB2eRXTMzMm8FhvIZfKiinO9uYrAeKZdUIAkgBJzdLHwGnD/NoK7rx+D4uXVgRM9ngNA6eUzSN/nhbG9dH+noBtM5OTWJifFbbaJz/9TPTOqcsdTUTx8W//Jq5cv4Kp+Sj3qkilCugzg6bWQPL4BI8/+QzJoxN4qLddN0ytIbXWXUDHNcTt91/Hn/7jP0NsMYBO32QSdKodONpWlE+y2Hm0ifT2CQaVLvwWNwJWSp80kS7nkKplYQm5EFuewoOP3sD1+zfgn7DBSn9SBpVKgLVHHVcaTabx5NPHOH32SsB8ZhtYvS4cZlOo9poC5L75wVuITxGMlTMtqpWeaCfnzzP45uunoit8eniAo4NjNCpM17UjFp3G4tKSBJLiczF88PH7mL8cNf3OYUBMeo7ubx1g/+kOMjuHaI/0lYf9rgBZ7UEHyUwSZ4UMplYXEREm8ASurNOgLCCg5/7LXVQKVQQDcTRaPWEthxIRMeO0OK1gRgNd4pnNQc1Sv8+DqWhc6lwyBPYPBXijPAj1UxdWFnHtzjVcvXld2NscD+lkCvl0Do1SVSQHnn/1BJVMUQAu1hnnLrp2Mp176LSj1K1Lf565vIzlG+vCxg6EwyYjrd5Bv9rAo7/9FIdPt+AdOuG3OmDvWwXcqPdbCC8kMHlpAVcf3sTt9x9i8jJNoE0fKGWA8/0UTjYPUTrKI+qeEGmRTqksLLUnW8/gDDjFWJLBjLsP7uLBm68jvhhAPdnDweYeTl8dCYBNTXZLy+xfSu0aipUiEtEIAhN+tPpN1IYtzNxYxN2P3kRkdRYWP+cViLGnpTbAoNDG3pdb2HnyAu16HefJFJrFqqRdc8/TRR9WrwP2kAeB2ShuvHEXk/NTcHgBnxNoUG6o0IZjaMPes1385b/6dzI2ZhNTiIdjIrPLib+LAAAgAElEQVRCjVqyjMr1mmQXzK4tILE4BXhtoOZDrpLHk68foZhK4WR7D8PGAFeXLiERiiPsD+EsdY6d/T04Q0HcuHsbE/E4zrOUd+kg7A9j2BmgWigLE5JrMLOFmHbvdbsFUCEAIiw8mwVfPvkCyWwK07PTYsx4lklL6qaTbESbC61qHdHYNLzBECwOFyZn5zA9v4DQRFB0WblH7VSrsj7QHLaQzsEiIJgPU4mIpOYPLFakiyXsHB/D5nUhMT+NOw/uSjmuXosJ+3zvZRIn+yciXdFr9jHhDSIaiKKYNzJnlLLJVXKSwRFbiuO1D19HZNaPno0strYYiR28OsSjX36OVqGOqUgC84lZlPMFkdXhXjU6GZVgyK237+POe6+j67KhZRnAanPAZXOgU2hjUG6idJLDo5//En6nE+fJM6RTSZH6IQDNfkVjYtYRGdDhiSjWNzawuLSMWHRKDtO5bAXPv3qKV198jVqhhJXlBVxfvwKnwyayGQxG//zzT+EIBnD9/h3cuHsXMwvzoO9qoVARxmwydYzTk0OcHB7InM5DLOWVCOpMRMLCxE/mMqh1m+jaB3jz/Xdw494deINeMewVs2tmSRDcavdQOM8jdZjEzvOXONo+gH1ow+zUDIaUECpRC7wi+5RYLCJ70lqrioO9V7IWv/HuR3jjzXdEzoHloJFcrVrE1ssnODjZxW5yF/VeDUPbQHSsmcnBNqOsR51SQgxSWhyYjE2Lrnc2mUGtajTxJZOKB0JKcFio/WoC+wZsIvPa7P14ZpAs2KBPPltrNtBpdoQpxc9yb8S9L9vZvNZHnxJQw57s71WLnVl31FUng3x6atYY3R0fCVOWQPj4wZTZZiQQ5PI52Gj+OPKxIQCtsnnVehUetzH55r6Yv7mnVfkl7m2npibFF4Aa1pwvycDVTCkpK40JuR8fWqXOKKlTqldEY5nMZZ/LK9rok7GEyGC4HW6c586xv7+PZtuY0IuEQM+YfPvcPoRDEQnKC3DU7Ip82/zMvGS9cl3mD2U+aFZMneV6vYFLa1ewcfsOYlFmN7QF+H38+Avkc+eYnoyj02ri+MjITDGAZre54fb5EZ6IYW5+GYvLq3B4DcGl3ekKE5obyO1XL7C3s4VmswyXw4pU6gTpXEr6m3dkbkhAnf0kEUxgetIA4dFQ3JxPBx1k8+fYPtgRCQ5KyBHQrdTLsvj7HD7RMqc8SC6Tx8a161haWEI2W5S9LgFo7t0vXb6Mt999R/Yydg8lOE3gg4FYSlHtvNzDy5fbqJaqUm80NeY8ST8B9mea9V65cg0bV2+JPCNxKybqMJiebxVxVjjAQWobu2cv0R5UYfVTA7qBfCGD4bALcD827MjZwgDEMKQ62H4FP2B/5hpNY2YFqfQMOQ42KvCnoJECjPyt4Og48MTAhgLGCsYJlmE1rytarCQnBoP0OnLuUZkNm0lj1zPfBRA6YlgafIMavWQWG11vAzwaoI5MbP2+4gXyvCNDsnGASME0BQd5DQUbGbzWM7niDFp2Xk8BMa2X8bO5nO1hsJjvMij5mrTPiI0+DqBpHfDamtGtQN53gWpeXwH28fZTAF8xJsVpFITU873+ZvkVCxhvY3MmNtIn4+CfAoJcb3TuNLjWt3Im2i94T+4bBONpG2CY84YAfTQtGrWb4gD8m3X93frm97QfXACfIwlW1qO+LxjU0ICWFyTJkUbvBdt3pGFMDXgFg/XavK9iFe0R0e27rHStI8W7eC8FNPU17U+KRSlepmNJgcjxZ9I20Nds9m8zF6SiRv1fvzuuYa6Yn6lQEwCiN4wSRhVY1X4i2MrAqCTo/bQO9bPjWtDjn9HPjfej8b6kdaCMby27jh2dYxSrGx8j+p4EMkeyMnrvceBb5yZ9bRwo5/2I9yh59VfA9VHwl/fUeUPv+d36Ha9zHTuKM2qGkn5Gx4rggyMzQxLexutd617nOgGguUCPy04oGm8GiqGRSyqiLGQGZFRQixFznYw5uXHRF80vn0+ASUbn1YSQFaSdhNfWQcbr6f21IrTTsIIIlGhlavSNBxVZRDrfurOOV5Y2tE4c+sAXiDxZrZwgKeQ/0ojmPdlgCnRrg/J1ZUKrhIIOZJMiYMDK8YVLK53manKAHBno8f8KzF6YCdioj2VAXurK8r4Eh5WhyudnmxgA2URXeT3RvO0bUw7trNouyiLm/Vi/GmnRdAjzzCY6RgbDReDBYTSvc4XCxUTJZ2T76MQki4XFaC9Sc4fpHmwfZZ8bcN5oF2vZqQHHMqomMe+vwDifjf1FjEUaTKeqy986AStDX4MHOtHJYiReXEYPRzu+su3ZF7k4c1OtETi+J8Bx02hcC4jdbosBDttDF2ntS6wXYavCIhtYfU6NDKmml/YvTUPQ+tfJTduM9+ez8fPcmCtznHWui6TWs0a/2B857lQ+RPsTXyNjR0F/rR9tB9HmthpmO6/Bshj9yZZskBkFT0QT8ky1BpktTO0kUO3FRCQuYHSnR6MC6ktR8mKA/f0D0fubnJlFt0MsMYSlhStYW1uHlymJ1Y4Y4djowt5uy+HS63KKvMLx8SG6/S7uvf6aYetEQpIS1OZhkwcepkj2jV4R01vphE6WMhmOrUpNnO63nr9AkgZG+7uy2afgL5/HQSmYTh32gFP0gKk9mliaEQC6Ts1LMsgoJTG0iiRCp9YUo79yMof/+1/8c2ESPXjwQHQmKW8xEY0I+5Dp9cVyEW6fF4uLs5ienoY/ZsDFfqmDbqWJw/0D/Kv/61+LvmMkEhddQT81ufsDnBwfy4G4w7HttKDVb8PmMbp8Heo5N2kUV0YtX5b0fGplry2t4kc/+pGA/osry7D5PBLIS6bOJPBDdjK1Lje3trC591LAXGoYkq1E4N/Sg5h0Ecimtid1/WgQtb2zg1yxBJfbi4XlZeTP86JD6/Y4hcHtD/vQGXZRKOfQqNXQblKL2SJyO167V9hAPdjEQHBxZQ0f/uDXUK03BdgmOM5xxLRA6tq2alUBBobsdzxIWUwghHIBbGMaGLnJ3gtHcOn6VbjcNvS6TEHuSio1TZhotDfhDQnQQNM0miiptjr7KBltwUhUJEGmFmbQsfZxlk1JX+AhmvMKAYUP330Pq8uLqJ1X8b/8T/8zjveOcPvmLUndPzw+k2vSOI8HNZpHOjwOMVCSMcm1j9Hz/hA7r3bRb3eEmW8ZWgTU7FIG3e6ALxTAlevXMLM4L4xyppxLwLJeQzaVFDYtJWlmpmJ4//33MJmIoV5toFZo4K/+6q/w6MlXAt68+e47mFtdQHQyIWneg24XxUJBQFMaGBLEpC75RCAobCyCJJRSadsHaNv7uP/Ru/jDP/0HmJiOweUHKsU+iukcgjY3esUWvvnZF9j76gVsLSDunUDEFRDQdi91ipNSGonLc3jw/Tfx1sfvwTtt3DgaJAV2IICxi6OxCzRLbWx/s4nNLx4jn85genFRzATztQpawx6mF2dFSmRmMSqSOjwItpvc8A1RKZbw6NMvZbNut5J52EQlX8N5sgCvw4vpmTnR9pxencX7H7+DyPQEBra+BMsYZOnX+2gUmzh7eYDtR09w8nJX2plsEOqdkz15lDrFUS4pxoJzV1bFDI/srKnJMFrlLraePMXuyz1Usi1hmSnr+vMvHyOdP8dEIipBIhogLSzO4d69e7hx4zrqnIeyeRwfnWJ3ZwfZ03MxWqL29uTcFNaurmHt8oqA7rVqB0e7h0gdJ5HcOxT96xyzCmo1YYLTDKxfM+sQnA5Uuk04Qn5Mry0hujCDxNwMQtGo7AOGrT6KySy++MkvUUlnMR2Kw9EX3jiOz45wSJ3RyRCuvn4Hl1+7gcUba5hajsDlNcB9rw6cvKxj+8st1M7KWIzNo5UvI3d8JHugT7/8HIV6CZ5IQORXPvj4I6xfX5c1InN2js1HT3C6fQxrE7C1BrB3rTIvHKXPcHR2hCuX1xCfjKLcrqBh6WBhYxXX37yD0OIUQlNu1IRB20G/2ELhOCeZDeXzLBrFChqVshg1kpVH8MfudqFnH2IYcGJqfVEkSSIzETgM+Q+l3ECMSsMuH4onBXz6k5+LqV4kEELA5QOPvQwc8cEo/WX12BGZiePOmw8wvToHV8iBdDGHf//Xf4mtR49QPc+hma8j7PJjeiKByUhcWNNn2SyKnQbuvPEQq9evCcDCA6SdpkKNjmhqsz09diOVxPmCz5CIR0WvmgxHmvd9s/kUe6eHcAdcsHsccHhciE4lhOXGdSh5mEKz2YHXHxZt1Eg0LnN/fCou2tqthtGgTp0ci54+TVA5L9NwbHl+1qSfu9wYUqJle1v01y0uB65t3MB7738oGRuRkEcCAF998RynR6c42T+GnxJQTq9kUtCIj/NysVZCvlaEN+rHnbcfIDQ9gWa3YSRtbHbsvHiFx599LoGPKe4R6h24CEqdp5FKncET8MLqt+P1778jMjJTl0ISwKpUBc9CvwQUThrI7idl/oiHQtjefIHHXzyC02WD22EX/XbuaTkfU+YkmpjE+o0NRCMJ+H1h1OstnKezyJykUD/P43RnV7QtF+Zn4HBY4At6RTLj0y8fiSnqx7/7W1gYGeU63UCl3hN26NnJMfZ3dyQIxiyrATc0/QGCAT8mJ+MSGD9MHqPUrMPqc+DOm6+JVNXl61cwt+QTiQn6UFEtpFkB8uc58WDYf7mHF189Q+k8K9q+XLPJ7q7VKihVyvB43Ziem0atURbfA0pSXbt1D7OLy3DYfRJAYcCxUub6nEKhmsPOyRb2T/ZRqhdBy5+gP4B4ZAKnqaQExMKBCQF3E9EpzE/Piske9x+9VlN0qcnIJUOXPg6UteBcKp4rw65IkZTKJTHeIwirjDXux/kZrmNcI/k6PRj4miFwWES+xhCYyIDlXOoRkzr+n5kn3Pfz/WQuBbfdKQas3N/p2Yca7Ur4ILA8GY/LPeZn5+Uej5mhsLMjgDb7BPf0fJ+GgNzTnWfTo7I5BZjmuUkkB6mTTPJKqSpBQoLMNN8lSYK6v8yq5NzGc8pEOIrEREzWIWbu8fo81/KMQMPjTC4nMhkDgoUwZwZqYCvTS85BAyvu3L6H2alZVKs1I+NSLsv+i8A46+DsNIVbt+6IXrfb6xfgnixu6sMfHeyj120izqxAp0P2Wvw+JyKaO9sdXslWW7l8RbS1KWtCfXSz1wdebj3DzvYmGozOWvoolTMmc6ndliwMAmDtThs2i1P21SQsJGJT8DkN0YlZPCRcVOtlPN16hnQmKWQEnp/kXDqEsPkpo5LPZhH0hzA/twCfOyCMd55JaGbMwiwuL2B+aVF+sy3knMU9oNWB44NTPP36KSqlquzPaNRIoJ/a5NwjzM3MY2PjJi4tXxG9aMrL8OauoB0tSxP5ZloA6FcHz1Dvl9Cxl9FHE0VmXtkofEZyVgeBIIkdBA7N2ZIAtJ7dlagjJKiOyU7Vs/44iKfAoII3CsAo+Khn/nEASwFo9vPx9/kMQoIbk2kwAKE5m7GOFT+QMoyAbC3bxTlyjA1JVmi3xzFntIX5t+IMDDDxu3xGHc/8/7g5Hp9nHA9Q8EnO93YDahNv0PO2gmVC3BuZmLFcen0l+Sl+JAD1yJRRyyVBnBEDXIB3KtqPmLN6RldwmvfX8ik+ovdTghb31ZqxrhgA3yNpQM/Jem9+l//GmZgK3o23Nf8//tlxTGX87C2kuRH7nOU0YLnBZhR3YlvyPTLJeR1m+PJ9AtByD3rISCCwf/FPAWEt6zh4OA6gC5hHzxbqlI+AfMXibKzZUba+4FMjszzF3MQriRjSCBsar2teQ7MCBqNAjfZRrX+ta8Xp+Pd3gxusKwVW9XPatiwT60PbV9tEy3/RF0f1q3jaOFBqAiUGw5Lz+IjNK206YnqzXpTU+l3AW/DDtpGg0HrVMav3d49kNHSu136nz8F7j9//V4IAVmO6Ow5Sa31oH9N+omNCr6cBIs5ZWnfjALcCuWxDxSK17vQ97dvaDnxdn3O8/NrXvzu/8XuK+43PcUoelbawGAa9llEDEcq6Jm6iz6Tzh/YdmfP++//yHw/Z2bgg80cZovpQZAGpvAU3JNpxtMJYMAJz+pC8hjI+CUCza/A74wxlZUyLIQMnoVFkRxidI00S1fvloFYAlZ9VgFBYqYGA6EkpeK0ToQKROhFqJEi/z/e10mkAoWxmASzEuMAIv49HkPi3yoPIRDJiFSvTVgeSAuQK6HLsK2tYJwTVzpaU4BFNXRuFEhwsG1MDtANpvRjqvNn4sL5Fh7fRlOvrQm/kLyi5YJjJWnc6KapZpKQ/2VUnx5gEStTLblKVylW6Glckgm8WLmNW8v+y9d4xkudZntAnvLcZ6b2pLJNV1VXVVV1dbbbNzOz4nd2dWTPsCsHBSZwODh0SEiAdOv5DJ4HgLwSIEwItnIHjQHfs7A4z2zPTZrqru7pcVqV3EZkRkeG9j0Cf942XHbPalEpZGfGzX/ve533e57Gt5N271PENwur4zT6hRIJEnoYRWR4rcgksmjDUneH7aGSz1jAAPp+HRp/2kUZSeR7vr4sVz1PZCLYB9TQFsBymmmhgg+1KA45tQbBTNZG0kCDP1TEs0ZohM2N0g9INVT4bFink+6umtrRL24DzOua0bzhW9Ll0QddiguwXvgffWWVl+Fz84d+8L4+5MNJrNQHl+TeNbD47z9W5wzaWsTA0NkR3b9j+dGYULGe/ij6exyPtkssVRIuZhiQ3SLZXW8S6rfAHwlLpulxtSFG/6el5YYyeJpOy6JA9HQrGYLEEceXyK5iZNOl8g55VWCL9egeVUhmFzLlUdicLd/9oX1KQb965jYWFOSnEQYNRmOMUU7RaJCVI5gT/WRxolCrC9uk320jHT/H8y2eiA8s2ImvJZiHruiVGqifkh81rw7V7NzG5MoeFK0uYWBxHudaRsUxQopYtoVmqo1YoCSjUKtWw83wTW1vb0sbUy7PZnYhNTSIyNY7Y1DguXb8iQPClyyvwRRwYsMAiCQctyht0pUjiBz//Ff6v//NfSHGnWDiCuclZMbjJet3a3UKj20Z0IoJbD+7i1v1bwhBt9TsoMjW+VML+s218/MGHUqxuPBLDD3/4B3jr7bfh8ntFquPkNIHd3W1JUc2mCMQ/k+dN5bOSqhgLRYWdwtRbAtFkPz+4/7rMKUpqUKeUxYLIKkucpdBud3B2mkIxnTPVyiNhAaBLtRIOD3dFV3tqcgLXr23gyvq6yLBsbW0hcXYu7HWrzSmF4shk4XPsnxzJWrCysiRjsdWoC7OvUa2JPAIBQgZ5KLMihq/LCZc3AGdwDP5ACMGQD4nTI5ydHgmgR3YgmdOsiE7NZo7TVqstgZOdnR0JBMxMz4l+I41ki8uGYq2E3eN9lBtVYQ9yfWWBlvfeeRe/+/0fIJ/K4H/9x/8LPvj5B3jnrXckwLL5dEucAo65jRumYNtJ4kRSgikDQQYZ1xQWtjo5PEIhm8NkbFzAY86z2NQUmPNpcdhx6+49WT8pv5JMpyW1lTqXUnW918Xq6jK+9c1vYH5+FmdnCSROThELjck7/eQv/wLlVhW/+6MfCkhFBl82nxUNS7ZhWqQK0iLlQZ1tSi8RnCJTuMfK7z4n2g4Lbj64h69/99u4+spl9KwsXthHrVAR0LCeKeDLDz7Gi4dfwtEG3AM7FsZmBcg+yaWRaRYwt7GC7/zRD3DznavoMtWdzNsBgYwu6iWiiAMMGj1Y2zYc7+zji19/IsVCqbk6O88UdwesThsWVxcFqJmZnxWJna+cBK4PPWw+35I+n1mYQDgSEpmQ5HEa+9vHyJxnUWlUEZ2L4rW37yE2OwZvwI5ysY5avirzrpwqIXucxIvPHiF/esZqZZI2TseD7UcAOlFIY/32DZlzV27fxM1XNuAIAoM8cHoQx+cffYFKlrIgfpHdoETMi51tbO5sSpq92+9EZHoMr967hTfeedsAwWAgpSuZILV8Bfl4WvolV8zAJwx6as1OyDrL4mBke6eOz/DJX/1S/t+ptnAaP5bMJRZOo5SKrLt0OF0O0q1Fr3ZsegrOgA9jMaZdO+GyubD/Ygvbz17C2bdgbmoai1PzsA+syBXy2D+Lwz3mx80372LpxmX0PBYBXan9abNZYesAlfMqXn76DI3zGpZiC8K+zp0lhD12mk5hc/clBk4LphZm8d5vv4+5uTmxC7afbUoQo5wuopYuwe/0I+TwydgkgBA/iwvQunJ5Dc1+Gy1bB84xH8aXpuCJBeGgBAprARTKQL2PdqmJUqqATq0hAbdSPod23ciKjUVjGNgtsHhdCM7EsHLrskjs9BxWBKLUxQfymRaKmTyCTh9K8RyePXyMVCKOWCgiQRrODa/bZ3SbWbTZYcPk0izuvfM65i4vwxWyiC718cEe/vKf/0sUEil4YRNN6rArgEgwDKfPg1q/jXK/jVtvv44rt26iZ7UgNjYhuun9dg9ffPgQB493MB4cF5kDsWlIB7QMpDCuP+TF7OIcDpMnOC9mEZsdx7d+5zuSZUGNd4JflUwVL59uYXtzC4l4Era+HcFASJjVbP/xiTFhqVJCgHUD+J5k4xModbJ4r9slATu2GYPNNWZkcZ23OmTNf/ut93HtyoZIBrBNtp9vYWdrG6mzBNxkysEi9QwuX9kQZmUqm0Or24Ez5MXG7VcwsTSNrqWHZPpM9HnL+Ry+fPiZFHJltg77zTIMNp/EGWBuIzwdw80Hd3CH7X11Ak4/QBUmPm8jA6T3m8gcJfHlxw8l0Lg8P4ePfvUhTo4oxdMXiQqxyexWeLw+YUCvXrqKxaVVYQgX8mWRUmABywCsePnkCQ739zE1HYPH68Dk9KRk2Xz27DFWrl3Gg/ffwezqsoDS1NAtlWrIUT84ERdddq6nDIJwrSc82ef7O+0Yn5lCvlrEXvwYjqAb9999C6+99QbmV8fgj5BiZKSF+i2gXjJBnsJZAc+/eI5nXzxB8jBuajjU6lJYkMxnrjHcD1KZlMhdzS3PC+N9deO67IfNRk+kM14+eSYSK35S/m1dHJ0e4vHmI/TAjAmvBA2p/2pzUg+5Aa/LJ8GPoC+MkC+As0RCAGhKDpHyTABR0u5dHkQCEdFkpo1JGRBmd50cHQvoqT/c82g3094UX9BmFfIC/wkw7XWJDcl9jOxeZgAIEcDhkEKElDAiu4760nxnBzMMbdSENpmxIufRaKHb7qFYoISGU4IgLPLJeRSNRERr/emT5/izP/szuL2myNb23jbGo+PCBO72aA/kkU6nUGlUJEBN7U/a65qBS4mMarUmQRJKZxAoZyHYWrOG9dXLYAo/iQlk6bqph8osr05fyBF89+6gK2Sc7YM98Ys4Hvn+4aDJTu2zDgnftd0XeYurVzfEPk+fpYZFyP3yvpQ8YUrTwvIKLq9flcw3tkuzW0UymZAsu2o5L1Jb42NRuTbbM+ALoVAso9uzwh8MowsLImMxCZCzsKD0TZ/kBJIydlCu5NDvNdHuNtDrsw/IcrOhVCVQO0DQERb7kDIXlAvx2f1wO5wIj4XRt/ZRrlWEYc9il6VKyci8NE3ByH53gHmR7bCKpvPs9LQA+2S50QfpDKhLnYfP78fYxDhmZ6cxOT0lfdJvMTjnE7tpa/Ml6pWWjD/JMkinhlqvFiHETE/Nweem/cYMkDF4gh4pNu4dc8MbcWDz8Ak2d5+gZamg56qi3sqj1a6h02X2Xg8ulylEyMKE/GFbs+2NFIQhLBnAxCpSSfq3gksKlCguoX7gKEipxygwxXmu4BXH31cA9JCcRq30IdbBcdQbgkEO2sZD0pv4b3bHBWjF/lcgmPdToFbBII5/o+FMkI1ymB6Z62prse8UjGKxQp0TtM/ZX+on8h2U4aqMTfVj6QsqtqE4i5L4FDTU+2jGgmIMwkxmpvSw+Ka2n/r4iqloxq5ezwCLI+n7Q4If+8+QXFyyXghOQ9t6COAqcCtA29CfV1xK30f6ZqSwpIDkQ6a14hCj/T567CgQrH3N/YrHKLCrmtqKXyiJjME/HseAm2YgCz4wUoOMz6ZENR2TCv4ro5TX03HEzy4AaQYbqa89MBnkqiFOQpAA4JSLG0oVCXN1qFLAptXMfsVOFJAVEt2QlKcBgFEwX8em4ihKLr1om+E8GwU9/zoYy3c2xEsDJCvjl58boN4EEijVoUEabQPTpwZo177XZ1fNZ/2OWb3a9zpeRjFMlVNToFvBap4jwHav/xsBIiUckmGtx45iUDqGdD4p+KvzUcFiHR9/PailoPbo8aPvre+lki6jz6AYlo7t0XVHgW8FinkfDT7oXNFxpe2l2CTvqWC+sq+1fbT9FTemDanzmudocEBxSu5LMk7+y//k7wx4Y5XgUIaosjCprcUJw5dRQE0XZJ0UOkk1sq0DmtdgNWMFvJTZyuN1sVKgVsFffs7/j7KDFYAcHTgCYjgcaDW/KmKnnakpIwr8ji4cbAgFw2Uhc5jop4LNowuATjY1ynTCjS6kowsb/69sVV2kWRVdAUN+z3vx/goG0qC7GEwSxTE6VVLgY1jFUzb3YZFFbli6OPG4SqF4obvDe2rUk+8hRT2GFWLZ9vxRlizvb9rJbMgawWPxNP5NbTECIzzeRHEMi5s/spF3+IxWYTnoNYTN2+/L9zqoFWwfBVOVjSvP4/Fd6CcL68XrlftolFU3YQPKm81Z3rtigC8C0LroCIA+HBc8nwsujWS2C3WudcPTDYe/dZJwo9SNRCeVGArDSdel7merJQa4MWpM8ISMTtVc1sV1dELrRNUNk++jLGoex/bhPXSC8to8h99pQVDVl+Z5otFnt19EskcZ3crG53Gq88OFU5jQw02a11ZG+DmBnkoNkxOmqjffp9kmo70v0gxurw/ZfEkYzy6PH+fpLJqMWtrNGHQ6WHBxHkuLlzEZm4LHHYDD4kSn0UO9XEMxm0etVIbDakGjWRW2Bx2J1fVVYRkbLcQ6ehMeFkMAACAASURBVP2WGMcEoHX+UauQuoxluUYVjWJFCr/tvdzF8eGRFOuLhKPCnOA4ZYGqmcU5Sa8eX5hGcCqClWuXMLO6hFrDpM1TZ7lRqklRvEGji/RxQnR106dnePb4ifQvC9gRZJpbWIYvEhJt5FffeB037rJI4azMS0pq0PDhmLD2rWjVmsKm/em/+nN8+dmXcFvtWJxZEiOAKarpPFOCK5hdW8R3fvg9YeJRa5XSGo1WB7ViFecnSfz0//lzfPLBh5Le/c7b72Jyclr0nyvNKjL5nGhIslghiyFaBwNTYb7bFl1ukYbwBuCzu0UegumudBDGJyeE0UNZCTvRm4EV57ksvnz8RFIpk/GEjKfx8TH4Aj4cxY+QPk8Ka5pj/Zvf/CbW19elajyB6/NszgDf6XPjdJaqskacF3LCnpY082HRCAIbc9NzwsgqZLJIJk4FSOEcYCBtemYJYxPzcHsDCAd9SJ3Hsbe3hU6rLs4qjQiOB74nWUpcG+jgPHn+RNZrso2iXrIGI5hbmIfNbcfh6THOMilxmOmcE9xaXV3Fn/7JnyDsC+CzXz/Es8fPRIeQgP3xcVyY/5ScocPLtuJYIXglleC7RmInwmAbs1CcHnH0KYPCuUtdRKfTJU73pfUrArRxvhVKJdHvJhuHDhy18mcX5vDOu2+LBuWvfvUreJwOcYC5lpElzzZ89+tfQ3RyDI+fPgYrC/OehwRJKPnR7kgmAEEFytJw/nQcPRQonu0ky3MGt157DW//9jcwOTsrjEY6mwRXqL1aSqZEP/jJrx/CxsJ9XSDo8MtcztaKKHXrWLu1gfd//1u4fOc6LH6HyFnQWGjXu2gW6yileJ0i+o0+qsUSjg738fzJY9GEp+a+OA4eN1YvrWBucU6AyYFlIOnSsg/3rZidncf6JQZ1puCOQnS7UQXaRcprdHASP5Vx2LV1sXRtGfPLsxhY++gzs6IzQDPfRDZxjuOtfTz84JdoVSui3UnWvQQ7qYlbyKDQqOLSrWu4ef8uLt/YwOTMtABCXJOS8VO8eLSJxFYCE9FJWZcImpBVtnu8i3w1D0/YKyD4O197V4JQXJ8cTgJJQdTKLO6YRvEohfx5Bjv728iVcqJTPDk9IZlfdOwpPZJPZhDfP8TU2KQEEx599il8bg+mJ6ekTwnASNFM9OEJBCX4xUKhDFox68QYkBbk0xlJ86eTOjM5hempKcxMsG0sKNYrEtRauLqKwGQErqhX9E3JROT8YeZHLVvBzqMttAotrM2twAMbzo4OUSxlRR/+xf420iwoGAnh8rWrePDafdGqzqUyon9dOi+gWWrA2hnA5/QiTACr2UD6PCWBWBZpa6AnGR6ZWhH1bhPukFdYPsysEYmVUBS9Zh/58wKCHh8izKrrtCU4yHnHueT0exGbnURkdgLTawsSTKSOr8VpnMfseV5S1COeIOKb+0jsHUogntI9O89eIODxioYqg2ilWl2yLRYvr+DOG69hYnkW4RkvyvWugKmf/ORniLMwqTeAg80dAdo93GenJlDuNdD1OrB+ewMbr93BxMys6L7ms3kBVJK7pzj8cg+Orh1tpnLbmaXmkbXzJH4ghR1X1pZlLNoDBDAf4N1vvwMnZW1tQLkk2CLS8bJIwhzuHOKLjx/i/CwNt9ONpfkFsRVcXrewGCndlEicgGFEy6AnRezapYqk23ItsDIIVy4JY5IyWtlcGV5PBGvL6wgFogIebb/cwuazJ4hIETw3bD1K1w0QDo2hRVuBRXUbdQzsVgGgp+fnYHFYkcpQJiEtRQcLmZQEf6lhTfY311HudQQiWQR4bHoSs+tk8U9hfn0V/mgIHo5Bix32lgW1TBGJvThO945lLN1/9S4SJycSmMlKsca2BGVYCNRGLVS7Eysra7h2/RVMTsxKAbN6vSEFdzulMlIncbzYfIZms4qJScrhLMDqceHjR5+KlM39d5lVsirSOh6/HScJgoNlKXi7+/SFMMr7rQ7slK4jcEHtd9as8HulGOcnjz6HK+zFN777bdx58zX4QkYSoFCS0nNi3zArxtYDKtkqtp5u4sXnz3F6fCKgNjM+qPH76qu34fQ4kC8WkThLSIBw9eoleEIhjM3NwOUPCcu21+nhaGdPAjRujimfE7lyDpsvn6LZqSMQ9KBWIkGkCI/f2GIM0rIYIqVnKBFzcnQk70T5DYJhZK9Tksbr5vdRRCJjAmRTroBa0GeJUxwfHwtYy/anDejxUOqBmYgOeHxeYfPS7lXfoVItiU0otlWrJoVDA84AZuZmRTpMgI9uC9vb2yjUcyJVwjWLdoXIrDRbhLeEFajkibFwVO7BotXci21WB37yk5/Ifs4AIJnF3F/5/Cyyy/01kzmXZxAfZsh8Fl+Bsho+P2plI8HBujTtRkeuSeB0dWUF81NzMg469ZawemnncD/mXsW1nDVxyA6uNluSHUcZCmaQcaCLFEmVdtm56BuzXcaibCOf6NTTpqcPwj2RP3aXCwvzS1i/cnXI5K8gV8rgLJWQooGFXFqyBlm4lLYB2b8kgeSZqZIvIxAMwe0PyH48P7+I+cVFA+J3u6IXzqKqxUIG3X5Tigc73E4TwOr3kc1kpO16rb4UruScnWbhRUcQLifJBH7JHGJGp8vnhM1lF3kAYT5228ieZ5FNp0FpFK5JzI5jP/EdqTHN/iGZiPOWPiSJDjEWjh3Ww6F2OAPPlKVp1JhSxZrlDtmfipWiAMPi4zo9UkCWADRJLmOxcTg8TtTbZfgjXkTnQ0iXzrB79BKFZgo9RwVtS1mYwK02ZUu68PocknpPAFpJXwz2sc8JqH4F5llNdsDwOP1cyTtKLvvrYJCCPQpCi/85ZFwqsGTgaBIbDIWTcSAFgsQXG4Kq9OcVABZfc1hriNceBft4DQX49HkEsxgC7fy/YDa0OSjJNpRWUD+602zI/JCs9CHhS3EP/q3gtr673pvPpwDiKA6jgKv6vDx+1P9UAiGza3gex8EokKU+Lo/Td+NYU/KfMnDVR9f3USBP/WRmvel1+d0FcbJrAC4FW0cxIAUZFcdSPEV9TwHGhu1/AfAO/edRIFierWP0rfl/k41g2nIUT+L/yVAXPKrdE79BGaLMhNV3UgBaQWfeW/tcAU0+l5LnfuOzYQ0rBaA5jngc/Q7BHlotI5FoMWQbPhP9KQYueD/NMlcMSduLwSTF97R/2D4KTirAOho80OfS42T8D0mmGjzheymgrAC09qmyrEfBamb9aH+ZeWWIatSX1zbReSEAvPUrtrvcewhA6/i4wH2GZE76mnr+6PX0ntzHdVzwt37OAOvoc+l3euzf1FeKI8r+OCL3qu00CgD/TaD+b9yPOo3DH23jUSBcx+/os+v6Ndoveg3tdz2e52swQOfsaJ/r++oY1vYl2U3XNcV4td9kHRyuh5Z/9J/93YFG4BQ4U4aqiZhxgTY6YKNpItLJQ/kCfRFOMGUsc5LJ9ex20UTl+dyodUNSur4i6joplFmsbGNtLI04KNKugBrfRAFIXUAU6OU19Xy+ow4w1WAWRvdQA4YNrwA7z+H/+Vs7RGnnfFd+pxNVgXONHnCS8v76PSU4lLXNa2lbafvRqFKQ0gx8nayGLq9GjIneUofMY7TMht9RW1QBbba9Mml1UeT5PFZZ6Xpf/uaCZNrO6MVIapLdpNRwg6QhxrbSNALDHDfv3mt3xYi32DnRVTbEVKQV0Hg4cBUQV0YwFzrVlOMzxiamLsBktoOwFi0W2Sj5m3ptOi4VIOa12B8mRc1oGCngzgVBj+dz8B30mcwkMe3L+6hIu2ysTcPEVnCYz6btKoGOugHkyQjXYAAnJkEePU4XXLYPf3hdvpOyt3VT0/FJIFg/0zaRtMhhmhX7mT+8vs4nsjL0/Y1BYMa1zgcNEpDBw+egTqQWcVQjQYuNUvuV+qt0Mlg0hgASJdE7faahhuFwmaJgBP9yhSLy+aIUXaHbJQXtfFEEArOYm1lFNBSD1xOC1+lDrzVALpWXYmNMbaUxzfzbeqshBWSEIejzwRugnnhTWAsEoMnEVdkWjmsWCOkwFTVTFPCZgE6cus2HRyiXqpgYGxenimOUlbQX15ZRqpfRtwOesQCu3r6B6MS4OOZkuJNRS0Cbae/UGCYLen9zC2enpziNJ6SoSj5fEDaw0+sTZql3LIib9+7g2q0bArCI7mG/g3ajLgUJK8WqyIDY+lZ8+Fe/wMOPPoMLNqzMrUjb0/PJZLNI5tO4fu82fufHP8T8+rIUZooth41GHoml+S4+/tkv8PN//TOcHSUwNW7WTAJT1GJkrpfFZkGjXsb0xLgUXWLF8WK1isPDY5zsx1EtlOGxusThJNAlY7DXFRDkwZsP4AkY54Fg4JOnz2RsEozjeBaQNxIWJg3vy9RajilKkXCcenwBKXYZDEfE2cvlC+K42XoDBP0+ZIsF5Cum7cg+5jnUlnz/3a/h/p278kzUyk6eniF3nkP8hCmqNczPrssY83mcAoRtb79A+vxU0gl9BKImJuQZ1i6vS5GhRquOp8+f4ONPfy3azBtLl0X3lSmf/pBf0kHT+YwA1WRnWuwWKSb55usP8Kd/+m8Kc46sq06ji729PXz86WciT+KyOrG0uIybGzdlX6PjWCzlkSvmpZgYndCV5UUpguh2unB6mhTdU4ILZENxDs3PLUpAh2Bso96U6vEMVpDdT4Bzdn5G3ufLL78UjfGVpWWcJY5xeHIoLFfKhoRjUTg9TmEfsXADHTSy09rNJjx2J2ampxFwewU0ERal14ajZBz1dhtzy2u4tHEdr7/1NmKTs3JNsrmy5ylUszk0CgWkD47w0QcfYMAMim4fMW9Y1stcvYJ0KY+1V67i/e9/E4vX1hCYiEpBPY6PdCKJSr6KfrmNfq2PQiqPdDKFxNkJMtk0mvUW/NRxr1RFLobBGhq/fM+x8XH5Tf/v6DAhbPa/9W//O7h0e0KAuGy+imqxDrCcQs+KXLGAQrGI89I5JhZmEIr4pagU2c0Bmwf5VB6JnWPJiHj82WcoZbKYnZxGe1gIlhIxBvz0Y/HSKtZvbGD58qq0B4H8bruN87MU4ntH2Hm0g1g4BuMIduSYk1QCpWYR3pgfl29fwbd/8F1EpsaElV6rtuAnUNQGarkKurmy6Hw/evIltnY3RU6ImUE0+KlhT0Zlt9mG2+KUoMF5Ko1MKo2An8wzE0iUIlYdpgP3YLU7xKEPhcLi1FMaiNEYXd9LhaI47GSwEYSYGJ8C9aq5PkzMTAMuKxq9lhTDpPY1mQiczwRhWtTc3oujkCpicWoBs+OTyCRPkRXZGqcUOf3s6efwuwOIRcfwyo0b+MZ7X0Mhl8PmoyeyThJwJAAuYJbLKdI0YqM0aqKffXJ2KpI4lUYZdrK8WdSRYKeH9SPcEsxk0b79vSNEwxGEKNXGMdbs4PDkGBarTbR6L9/cgDccEOA2OB7E5PysBNBcThcKhZIw6dDqoZLKYuvpc1nbW/WayDSNR0whNgIuZAHb3W4sX1kT9urC5RVMLbqxd5wXQH//0TMkdw8xGYwgcWDGFO2GYCyCpq0HR9SHe+++gVtv3Mf43Aw8Hiuy6ZpkumSPMth/uINWqQ4/NcP7PQR8LineVa1VJBOA+9pZPi37yDd+55u4/cZt2AKQwn71MtCqmCKhmUQexWQGf/l//7/YebYlewplFsSmcFjhjwTAir7xVNxo7rrsCPp8og1t7fdgdxrHNJvLSFag1x9Fp23F9cu34fOG0etAbMMr62v44Oc/Q6mcx8Q4MxRpr1LGzopu34pe3yKgfWdgER18MsEpT9PuNHDM7JJSBj6XE2PRkGFF9gGX3Sk2QqPRQacHuMhanpiEK+jh1SUjgWAUgy5jgSAGrY7oJLfKdazOreLmtQ0BU7OZtLCS252WBA9YvI39R6ONwN3GxiuYm12UQCvZmKx1wDWtVSlh88UznJ4mEBsPIxyLwBMJYvvkENH5abzx/ru48soG/FHqXANJroe1Ml4+fY58Ii/67CyQyAKr/M1xzdRR2sKv3LuNX376iehgE4C+8eptlBo1qZtQa1TRbtVFzoIOf7/RQiGVQ3z/CKdHJxLsJiCUTZ/LXvnGm6+bOU1mJm3bYh7B6TGs3riG2dUVWNxOZLI5sSvq+YpkdbA2BAO5rU4LtXoJ1UZZGNrVUl5Y9laHccYJQDNowXnGdt5+8VLWJfpfrJlA24YsPAftdweJHkZeo9cmU7Yj+uWmeHdPnHqCtX0KbkmqV19ARdqHBoDuyFpOO5X2kpKXgqEQrl+/jrfeegvjU5NotZoSzKaMxrPNp7IPq8SgP+CF3UZxNYf8VmIQNfoJULschkTBn+fPn8u+ytohtF+YWcR7TkzEhFHdbDXEF6C9TLuea6oSOrqdnox9ZnJYelYJxFAWxO32IOTzSyCNTHEG/flSjiFBiH4HWeqU4qGUhMvnx/L6Gu7fvy/AdrFUFf3gXOZMbCZKMnHd4DX4/FxzaZ+zb/h/2kzMjGIRwlt3XsX01LzYR3sHuzg7iyOdOpM5xvoAlESjVJXPF5B5xaDoaSItBQiXVpbR7nQFnGcglxmLfN9CLoNU+hTValGCMDdubWDt8oq0CfcAAuIvXrzEzuZLsQmo+x7xhBDxhcxaah2IBAfB6kA4ILYUM5cEzLBbUC6UcXCwZ/Z5+s3dHpqtuhT1ZNFKsfco1Uit+HYLqQz3OJOJOTEeA/uBGTDUSnc5PBgjocAflKAufUi2qdj+HIOU1exZRe99emYWgUiQYhPwhN0Ynw9j4O6h0amg1i8iVdlHsX6OciWPWr2IVrtMhRKRdNPifAZcMXgFszeNL98TcJhMewLQ9LH4uQK5fG9lBSvzUP3MUQBTM6kZtBIA6AIOMn6pgkGcQwKoUe9KZLENtmC3fAVgmfMNcKYgmF7ur4OmCs6xbwRMa5kMIvp8tLt4PO02/zAFXolxQZ8BQhVIVba0AqKKgSgpjnaRtN6Qvc3jNdNB6vcMs9LV11XcQclkJHbp8byO4jgKOirYKOQnaqkzm3WIsfAzBbsUx1BymAK8DPqqj6yMTwFyuwYAUxxntO9G21ZY2iOF2NSH5zEKnGvbKwuYxygATx9VWLvW3yT8sb95zFfYjEfmjb4nmdBcw2i7KQCugSolvvE+o8C7YkcXQ2wYlBgFdSlFxevpZ7RLFITnGkkbRQFl9hEJkqNERw08KKbmHBIQ+bdmZeh40LbS51KwVMeWgq/6ufa1AppsG7aRYnNq4ypGJfPHZrANBbwVuOYxSjCV9hhqPrPddU4qRsavJfQk48mQGBQLYXanjgcdIzIPByYIwee7AKGHILqAssOZTmkyJRAqXqg4n84Z7Ucds4rTGWKkkd/R8a1jjecoJqrXHf1O+4AEPH1uDQLousPzNcikY4LnaR8LWWjY/voMo22gmOhFEGuYLcBrjo5Fue+Ixri+tz6PtP8wA0THuh5j+W/+4d8fcAIpK1gHjTJOCUDrROIGoZOVn6mWrYKv+pK8HhtWAN/BQABo3pCatzqpRxcSZbbyQVUyQqMECnrr4OQ1R1/QxkI+w4moiya/1890Ihq2r9mEaBAoE7TVNNrGow3Dc5VNq43P95E0fuqiDpm4vJ4UgxjRgdbol3Y+mYj6vb6Dtq0C3bw//2/e1YDBfAUdFLo5mMIWVjEEdXIxtV0XRo3C6aYnwGmrJUaILvzKTibwzfchI9EA20xrYal6ixiZDpdL+orH8NkUSKXjKdIhFhvqQz1XshD4vVZ9lv5hBepGQ+49Csizf1WLi/cNhsliMExj3ZR4P9WAVvCU76KGANtHwF8CsA0zgXUxY7rXV9FIixh+o1FUgpy8Pp9LqmUzbYVayi1TEVRY+0PdHgX9JVLVMAwtlZsxaXU9YZ+NbmDat7yuMtfVENVxppsSr6UbJMcXz9EIEttQgwIaeeS1L5jNw81JHIVhtFvnhRmDZiMS52hYMNEEEIYpJUOR+nKRxWRosLkRDkcFiCFLlmwNJ50AfxgurxeJ+JmwOxnJ5XuVylVEI5Nwe2KYn72EkC8qjGiPKwi0gfPTDA72DjiIpbAQjSJW1h4fj8FHgKbLCtjkD7HdjfHH9+SY4ZxUxielN8jAI9uSDEI6ppQu4POYcWAizyz8RP3ek+QpKUyYWpwR55Fam16/kR0ZdHrIp5IopbMCvlE6Y/flC3zx8HMxBOdmZ6XQ3QKBwWwW1XYTNr8H86uLolPsZ2VtWXv7qJQKxqmoNsDcQzpw1NWsFQhIFaQIINMJCa6csOBRLoV7v/Um3vnW1xGbm0THPsDU/KwwPpgC2siVJb2ezKmDrV1xsJm6W6rU0LP24XQ74PK4hKVy994tfO973xUAGha7BBEeP3yMR7/+XIoPkWVC7WKOdRbOopE6OTMJd8ArThzBLrLCuZ5wTLLNueHS+WvUq8Iu5HcseNpheh6ZuA673I+Fhpiq62RhI1jgsdqk/VlcMp3Liu4pAWOyk/gzOzWNBw/exO1XbsETDaKWLOH09Ax7O/vY3TmExxEUfULLoI96o4zDoz1h+XH8enxuRMdjWL20infefw8LS4sCBDMt9uEXn+GjDz5Ep1iXYlgTUwTiPGDRjHypgL3jQ+zub8HnJ2M1JmDUj//4T/Dmg7eEfjjoGMNhe28fjx49RiaZEf1hSUsVw8wqabjTs5MCIDODYmIyJoAftSTZ5i9fvhRGoMj6WFwI+gIo5Mqib6iMEoKaLO7FwoRsu1yxhO2dHdy9+xp+53e/j8dPHuL55mMcHB0JW519TdA5GAkKkJkvFmQN5nwgwPvmG2/gzq3bAnyfpc+QLp8jlc+gCyu8wQg8/hAW1tZFR9bBIhSttqR/N8tllDJpVDIZPPzoQ9EGffXGDawurgjQlS7k8ItPPkKhWcPqxhUZ79fv3YI/GBBwkzrGZN+2C3XUC3XsPdvB0dER2oMWllZWcGl5RXQlyQwnwMqxR9kYsuzIiAuFWXgrKGB/qVjFD3/vR5hfmcNZ8QS7R9tAxyJstX5ngAazH9x2nKZPpQARASyv2yWyPH6HF+1SFTvPtgUsTJN12e3B7/WK5A/XVoL9fUtf1pnJ2WmsXl7HrVdvSfvTUOVac7R/gMTBCY62D+G2cO0Lm8Bqr4fTdBzVfgMDD/DNH3wL3/nR92CLMFUIyCabKOWqaFKvvW1BM1tE8vgEnz96iJPTE5EUYsCCc4jZX91GR7IMlucWhYVHLV+yK/vUJR1mnnF+Ua7H7EkBccbdDpesxXSU6dwznZ37A+dz/DQhcy4cjWJ5dU0CVPwuFGbQ0Amn1yNtNr84B6fPJfOdwECr3sLRwTHOkxkszi7j6to6nLaBsCUlCJHLix45A2czE5OyXl6/clUCf6nTM5TLJWEEioHvsBqQZLgvD2x2VBtNJM/PkcsXpR/GIlGsLi4Io5igGN+NBVDjZ0l8+vBzsQPWlhdEToc/hwTtum2MT09h9dIamoMeao0yQrGwfMbgjNgTQjqwo16qoFWq4MkXXwojmBrr7XoTQQb+eqxXcCAZPZQMWlpbxc27d7BydQ3h8QiOEifIJdPY+/IZuqUaQtSTzmSFNXqcOBEpIlvQDfdYAN/5g9/D6197G6GYC50WUCx2kU1mkTpM4+DzHSS2D2R8Wi09BLweVMolkaLgHG502rKPBCbC+MbvfhdXbq+hx9qEHqDWAPpNA0CnT86FGfzRX/4VUocnGAuNCWuVa3OxUpb0+IHLgrNsCq1+S9ZZst88Vge67aYUx6SeJp+fYyYampT9+craDbhdAYyPTeDsLIWbN68LS/LjT34Ft8eGo5NdtNp1YW0GghG0mj00WgTBfLBRzoZFrt0squqQtfkkcQCf24XFhTnZBxlMoATU5Pg0Wm3WZLEgGIlhZe2SBHH3Tw4EqA1Fg/D5XdI+/XYbuzs7ov/9B7/7ByJDRAkTFmRLHB0JsEW7j/3HMc2Cx+FACFOTM4hF6UvY0Gt2DaOy25V1IXFyJBlCDN7Z3A44fB6c5lIITk/iB//GjzA2M4Wx6TBCUSBfgsiZHO8c4ODpnsjxsJaK1DVpUNqMJBOX7D8Layso1iqwe9148O5vYWl1DaV6VWomiN3F4r3MnKg1pNAa9fCZGUHgmDUMyDbl54n4sWR9WYbgEqUJKq26FA1969vvIzIbRcdKCQPuH0W0K00M6h1kTzPY3toy2X5ul+yR1XJOpJ2a9QoarHthFxgX0fAYfG6v2DAsVEu5KDvlKFxuAaBlbXGyICFBJcMEbdVNJmGJxWyHxBshB3VZfJrRcaPTysWPeyntKAa11V4Vv6BP0N4nkjEPHtzHO++8A4/fJ3bCs2dPBaBlMIF6zQxQsqgfA9LUY+52mL5u1hTxyXxGk9hhM4WwaMPSFmHAl37P7OysXJdZRAwQRCMBWO2GTCOSWJQcGxY9o03f7QxEfsPrCSIajkqtklAgLMVZi7kiCukcIqGwFB3ks9moGez1iDwG99dsLofIRBQd9DE+MSVZUvRZ+n0GfAY4SxyKPnQ+VzTF0lumKC3HMEFsyQ61GXAtdc5CeRZcvnINS0srYiMIMSudRDp9ikazjna3KeO53W0LUEsWdCgYFgCe7PiZmTl5b+5XZKSnkhlZO7nnuKTguhvLKwui3++b9BiZmLYpBJhL5PGzn/x/ODk+RiVfxnRsEva+FfHjE7E5OI76loHYmuFoRGwvAvxkM3OtZo0TBp01m5Wa5h6fRwIYXo9fRgl/c4+gNIu8v8Uiz0nbUsZSl8CRW/af+aVlBMMhBEJhKdTItmAmxNlpEuepnAQrfYGgZLAIAB10YXJxHKGYD1bWdhkUkCjt4ji1g3zhHN1eA80Wi30WhlIcRn7A/BgmnxYjZOF19h/ljNTn4lqrtYHUJ1ffTXERBUW/8teNnAfXagGyLooEmhR0AatEe9gAaWxLwSaGGr0cdwpYGaDMAEoKAI4CpwomKcYgb+XgfalfG+v0OQAAIABJREFU35dMOx6v7GF+TrIENecVUKU2sGIrtCHEthwSnBRwUnDJYCcGDFeiINtDSYKcn8riVHtXn13Y2C6XMFEVyB92hPxSzIn35Hgy7GEDmuv7KfA4CsSp/8rvJDvIadpdfUfFeLj/q188el8F7hQjMSQuE3jQc5VAxnbhswmONQTu9D35HIJHwMhhqtbwV+PNAKEa2CBxj36CjivaY0Lq7Bk/XZ9HQcZRUPSvA6D6PDo2RgHoXvcrRQAeR5KDYlkiocKsyGEgwBD1GLAw/o5mWvOZeU3xmYdYmGIIikVpmyrWJl4xgUgpjvkVqMs2UuxJAWjtT8X2dPyPAqy6hjuG/aukQh07eg+u+XJsWwt4flV4UTFAxSHN2PwK2JVxSdnPoQa03l+eZ1jcUftTQWAdPww4C5A91N5W7FH7SvtUj1fsj3/r3FBmMMcB21Xnpbbl3wSMCzg+DDAIKD8w+7iOBQ0E8btRNrs+j2BdHTJ9DItds1j0PP1c1wAdl6N9pH08Oi8VgNZAgY5RXkeCX/gqiKDPJYGb//a/+I8GOkAUjNNBxZsSgNbig8qC5ssqyMdF4CKaMIw48Xyd2GQCCRNzyObkJs3vlX2qgK5q86qcgTa+AuO6kGvn6AJABjSfx0Q1jZC/gnr8TM/T6AOfmwsovzMaoYbtzB+dqBqN4PVEVmI4uWgUc8HWe/A4iTAPAejRyaj/p7E8Cizyvvrs/Jz/hHk8jCSSEmkWdhNlUEY1PzPFIk178kcGQNtETxS8VYkNBdQVzNWNgQAer0ljkcemU+fC1tHnoPEhOi1k7wxBZAGIu1+B0AbYNJFUArDsM7YN/6YByDYhgCQptcP0M4LbfF6+P40ZE5HlDmoWyFGwlffl97ohsH15DB1xBcNHozt8PpVu0UWEhRnYTsYINExynYQ6Hvk5tYllAR+msIy2m0bmZAz0+heSHmwfGsMCmrJwzTC6Ngr88zn53LrB64Kg44nnGtDfRNj0eAXS+R3vrwu/AtJ879FFiIaVRtF4DK/FaxP4EsMHlgtWOc/jjwDj3ZYYeDT0uTnyRzYjH4t3QNhQgUBQtF3pimQz1Lh0y98EDGkQu1wBOJxRxKKz8PsiCHhDcNkDaNbbKKSLIktBlrHb5UA0FMT49DhmZqYxsFklnZhpgkyXow4h26lUKhpJkq6R3wAruNscSMWTyKTPEQ1FhF1aLJalCBGZE1w36LCQHUmQMZ3NYG5xASuXVrBydV2ACzqSsqB22mhVqsKWYxGnbqOB55tP8dO/+AlcNqekY/o8fswvLIoWJqUNzssFzK4s4fZrdzAzNyNFN1kUqlIuy3x0Wp3CCjk6OIDL4cL4WAybj5+L3itZeOyvTC4rhaFuvXYXN167jfUb10Svmin/lHNoVmvIJs+xt7mHw5f7AvT5XT7RT0sTFCGwYB1g4BhgYOnirffexte/+Q1Mz87A6rYZTdyzMr74+AvRnhSgsG4c5JNkXOQ/glE/AtGQrLusUM7Ie7laEa132ZQaZO8MMBUZl6JUZtxSAqArqdCVehWRsTFMTE7KXOMcaDWbmBqLCShPoJTBLLIzuyzG5WX6q0+cD6bLTk1MS9V1Sj9xTlLKg2n3TqtHHGTqPnPtozPGYpWlUkGAbzLRmH5+++6rmJqZwqv37mD59ipyR2n8z//TP0bq6FQYj0x9JWOf7JlStSzp4InksTCQmaXEfWdqahpT4zOYjE0j4A1IsSSCW7VGE716D06LU9jRzVoT4WAI777/DpbW5rG18xJn50lJ6+ScJJM7k84KyEr2Ph3dTpM6YTajUdyDgG4uu9HnJKM3Mh5DKBJFpVpHMn0uDLR//+/9XbRRx8/+6qfCiuaaW66WRLd3Zm5a1q1MLiPtSiePTLa1tTV8//vfF13Xo5NDJM7P0Ox1QAAwXSig2mjD5QsiEI4IS41rQamQE6CwXi7gPHGK65fXcfv6dcxR6sHvZ0gc+WwOv/r4Ezx+/gwZMiWcdqzfuIKNG9fh9noFFGHBvZO9I2SOz5BN5iR99dLVdbx67y4ur65JCnMlX5S5ysKUXzz+UoIJBFtYeImsr2K+iL2tAyzMLSEWG5OCQqlMXOYnWfYclyzi6AmTJmpDOn8uzH3CIOVSAeVMXvTEmZ7OYoxksbFAIOea6ulzznEdNdImedmTrl3fkN/K9mDGA4NGLGbXabaFOai2zGkyjlKngra1jb/99/89vPW9dwDGuTmO0m3kMiU0Sm1YuwNU0zm8ePoUnz/6FLV6BaGQ0UdNnSXlOQkKJQ7jWJxbEA10PhfBg9R5WhibxVpZgHfqmlLegeOSwSem4dP543PxubnWpGXepEXahW3D/p1bWTLB/r4F47GYpBkzUNTuUAe0JeuG1eVAF1w7rKIhShYYgQ3Ou+tXLiOTTJm2yJfw8S8+RL/dx6sbNwRUs3R6UuBNAtGWnhRlpd46QRkCYjbWCKG2Pm2AcgNeXwiNWgPpRArVUhmv3bgFt80xNHZ98EdC6FmsiKdSIt1RzJ9LUGxyehrFWk30QJnFwIAogwhTEzHMLc5Lv5GFWW+3RM6BmVPiNPZ7UpC1026B6TtOi02cUgJBXANY5JUA9MLisqzhd+7fk0wSMrVfPH6Mlw+fwGuxI+T1C/uVc+zw+AjxVEJ01aPzk/jO738fb33tfbjGgHaFmtUdHB3GEd89wdmLY5xs7wmQEQsHpRBmnpIAubyAK95QAH1Wcnc7cOvNe7h5/zYcQScGDosA6c1qD/1mH5VMHrVsAR//9Bc43trFtbV1WYNoj8RTZyZN3WlBPH2KcrMsmQMMtnPvYfYWaz04mXY6sAkbdnF2BR6XD61GF5NjU1heXpX5QF1WSnj8k3/6v+HKtUtIZk+FVdvpdCXwXClVZdyxLgT3VWZJkSUUDPpxfHqEg4MdKYI3Nz0lslcMZIYj4/AFwkin8sK6Xl66hJXldZRKJDhkRbc4GPRiYOujVMmLniMLJzIb4MrqFUyPTwhQ0mw2RLZCGYncB/gMzArg3kSQfCwUEykP2gbcO71Oh8iJZFIpQ2zod+AiK3bQw8HZMWYvreG1d9/A3NoiphbnMLVik/X59KSMj//qV3jx2UvkTzOSreCy2WXMU1qi2WiL5ALHnDvox9jkFF69/xr84Qj84eDF2nqePJNxzhT3Ou3zchWlXNZkqDhdUrStUavh8ZdPZZ6uXFq7kIULzcQwcXkB3/2T34MzYkeTNuiAcjR1DOo9WFtA7jSP7c0dAWCZdVWrl2G1dIBeE+fpM7GjCBxWCxXZY1l1k0EuZmSxkBmlgAjU0xJkAJAa64FAxBTlY7C/XpN5xOCdOpn8TbY0ASzahiaISuJGT4r/cX0Tf4vMy46pr0F7lXs9mbkaUFK/qFQuCnh5mjoVO5q1IpiF0iE7Hh4BLkloob1KwgTtBuoFSx2UIThNqSzuvQR31Zmn80/5EwZnksmktG80GhH/Q5iTnS4q5boE/oLBMJYXV3Fp7arIbHC8k5XOzBCCSLS32FaDLgXYLBJA4n6cyZ0L252yZZSnCATDIo1GJjP9Ecq+kMlcKdckYMJnY5YkbSKu7xznXKfpf4jm86CDqei0BFPkPdqdIQAEFEsFnKVOL0Ac2lABPyX/rOJ/cV/j+9P3YB9xX6gPgSxDqApg7dISbt66gdhMhGRq2Iz7KusFmsC/+hf/Gp8/fIhmpY5JjgWPF8nk2dBn6KFSrwgow3tQSor3ZPFV2k+0Q/Is7G53yruTDEHWtgCgNNe7PUQjMclU47uxVgelOvisXFdJRJubXhDJv8WFVdHDJoHCG2CWhQHJs5kKkskUtja3BKyntB/t5GqjikDEh4nFCbj9DpQbRSQKh8h1EkgWGLSqiC9hsbVRqxfQaFRFI5x+p/HvDUOZa9wok1U054d1cTQgoFiAAqIKPrONR8ljQuhhccWhHICAL8PaQlzDFH8wbFkjFcm11IBURreWPpf6fwa0+UoiZBRo5J49imvwWcTvdGgNJMpJGjCV89VkIBvgVOYTM3SGJDcBfSn/5vMNC4jWL7IYFDBU9jADveqHq+/Jeys5js+k+AOvK2D8kNAnoFjvK0BQ35PH8EfxJP4tsjssFjksfDZK6lMW9ChArliPd+jnK2ZwAX4OAUT1lRWgGwVHtX2VaKa+v/ro/HwUGFYcaLS/pK4NcRzR4zasXBM4MwQXPqcAbbRLCMgPWamcz8Imp91yEbQwY2IUvBwFF00gw+BCyrrVz3iO4DQdZjORvmuy7RlUZftx/MmYGWb1kzzI44LB0AUAy+P5vKoQIPjOENvQ51asT9txFLxV0Fi/U8BZ8UXFrPQd+LdijmLLUUubdVBGssdHsQ4DXBqpDMXOmA012n5KZqREpuIhigkpUVDwN8pjgmQXI8062o7S/kOGs77LaN/LvBuC1pxjo32k40xBYt5TQVkFsfU7xREV47sYG0NJVsVA9f10f9Z7y9jsG/xTf3Rt47lsL733aBvpdWRbGOqO8zPFPTXYpO2sxytgrmoKXDcV/9L76zPr3NL5TNko/UyzBwST+6//8/9woI0kke8OC3AYgJOf08kYnZDs4NGG5EPo39rBGlHk5yywRQOFiwsdL7NA8rom4sVFiA1p9GiMXIVGzBRY5rOYSWSYwgro8hwOldGJo1FHHXQKPPM87QxOMAWXGe3WDYbX43MpiEeDVgcm783n4rvoQsu/+blGFHSx0oiU2bAMYKggtwLFCtKrBjD/Nh1supKRZ1Oow6SXsU3NAm2iarpI0OnQhU4MOLLxhho/Ouh0YaRBRyOCQB2vTYPR5/ULe0Ccd8tACkhQxoKGvLal9FnXDHJ+xglDg1ZAY4+Rw2C78D68Bw1ATky2Hy0TsxANpTt6Pelzfe9O76uq2MrU5n34zroh8Hheg9fmj4r4c9MaHZv8jufweQjg8zu+G9uLz6wbHe/Dc/lZvWoKoNAB0fYaHTvsOwGKh2wkOrX8m3IE/K7eMoUutO/5mU4w/l81b3WC8hlkYR9GuRkE0fGukWiNYKssB9ucfc/3ZzvoQmEWWAMy8XoK8PM8BgB4HRrwGvDh+FL9qYsNyuowQPTQSCODjulyrc5ACtVQg5Es61K1JsCFc1hckRHcbs8Gp4vF7wLwesKYmpyHzxVGqVBFq9JiMW6063SoKvB5nZibmxXDtlQpCijn8VGjLiyGI+cUwcd4PC6sUurcslAXGV0ZapBmmD3RxdHhMRrUPKbWYXRMtIslGMAU7r19aR/KNbAwClk4LC42MT0u70fgmMxPKx2NVgfFXBaPnj7CJx/+CuV8GQsz81iYnsfszJyoARwl4jg4OxUdzDuv38WNWzfgdjpQrZREkoWs1FaDY80pzgf7wef2iZYiDQE6QOIYddriyJKFN704j/WNq1hZvySyAjarRYqYpeJnOHh5gMOtAwTcQcxOzKCQz+M8k0Gj3RAnq2vvw+IY4P3vfB13X7+LaGwCrXobpE5Z2j2kDpM42jlC/uxcGLJkA6czaRydHWJ8egIrl1eQyZ9janZKChvSwXBQg7Xfx/HOHl48fQG/gwy1now1gqRyjXwWyVRKwGBqCtLx5DlkqtPJJTiqmQocd2ocU8NvaWlJNMMPT06E3TExNS2FwapkKgaDCHr9mJqYQCjgE5CBAaFSwQTJmLJK5+fw6EhA2aXVBfzoR7+P2+/cRf28iP/xf/jv8eEHv5B0TqajEsAjo4Rr2XHiWBhxZOnQeWH/87cNLizPrEgad4UMc+qGTk1jbnwOC9ML6NbaEjjhfKJmpyfkRvzsBK2eKZTJ+cx0VIJuFhszbjvigNr6Nth7djSKLGrnFVCc6dci5VEuCQi7cfOOOFWlSh3p8zwWlmZx581bODzZxQe/+IVhRDVrkvq6srokBf0SLJQlKcfVCx29K1eu4I/+6Me4df+2AO6UVNk7PMKvPvsUtXYH4zMzmFtcEkY4nUnOK4IiBzvbyKfS+Dt/+9/F+99+QwBV1IHj5y+QSKREZieVzuAgHkemkEcwGhEtXLKYuW4kjk9QOMvInHRZHMaRXF7E/fuvi5yIZWAVnW9qfm5v7+LF9guR6gmGIrh8+aoAJNaOBUf7J/J7ZmYKsPOdK1LkjDIuZOwWGTRwO6RY6dqVdXkOgkLZ83P8+pe/FA3l6fEYJsdiwmh/792vXewNXNe5N+azWZHq+Ys//4mkp5LlrcE+sk5UF1+cui7leVrSp3TM6p0mvBE3YguTePD1N/CtH/0O4DdFRyv5DkqZCsqZioDX7VoF2y9f4PnLJ5IRJEw0px1nJ3EBOKZjU8JCDwTCAs4Iy5kBWksf27u7ODo5FsAiFhsXeSOCa0xTbrP4Y6cLj8vYRWx/kb4p5WRvZmYH09zhsqNcraJbb0oAjVkYBC4X5+dlvLIoJxmcVrcTl25u4NUH9zG/vIKB1SYavgTdeC4Z/UWVD9g7wd2NW7i6tCpravz4EOe5NGzMWPFYJHg2TYmP8RB8LApcbyJ+ksTLFzvwOqjrHEWn3EIpU4C905e293k8EsDyBoOSDWD3elAoFxE/3hWSw/jcLOrtJvaOjvFye1v6anV5EdNTk1hbXhJwL5vPIJ3Lw+n2SuCEwA7tJeoGi+Yh014ZuO/1Ja2crO1moyuBSq4NN27exGsPXhdtUwYAPv34EyRe7Eo2zMzUrGQYkDFaKOWRLxdQatakoN573/wafuvrX0eUa19b4jU4OTrFiyeb2H38EoWzJIIBP9ZXFqmSgWI2K5q6zCIj4E8JC3jcmL+8gtffexO+WBAdaw92hwvZdBGNUgOdWg2DahMPf/Ehnn3+Oa4sr2NmelKAwGQmhUwhJ1kBjU4dwYmIFMRlZkGuUMLjL57i5bOXqJeqiAVjuPvKqxgPj2Pr2UsJBlErn2sGdfmuXFnH/uEBfvrznwlL0uYjqF9FIh4X0JxtRzZ+LBIVvd4q0/PJbPR7hOmZPE+iWivBQVucuoouB3xBMtPDaHcs8DgDYgewQCHnH8FxkcWIBJArnOPZ1jN00BU2O8kQbrtbtKnJuHfYrMLEpQQE101mWNDWEYDHQqk4u0glkVVHLdpoOCTrAMdXKnkq+y9llxik6NotqA/6CE9N4O47DxCZGUetXcV7v/0WAjNGc/7RRy/wk3/258jFMyJVQbmcBrO78ia7iQFDsk0zhSKm5uZx78F9ov6SeUAJB+5zwpqnfIfdJgxa1hwoFnKghFg4GMDq8rLYny82tyQDdP3qNVmfaD95xwO49NZN/N7f+h68Y0C1D9RbXekzFiO2tqxw93yI751ib/cQmfNzNGpFuF0W2C1tpJIJKeJG0IsZPOyvTr2DZCIBl83IgpBRLA5kj4QVJ8KhCCYmZhBm0WIGYH1eae8XzzdxdHwEu80pNR9u3LhxkarPvZ17EAMCBGUlA5MMfJtN+vD0LCGyIj6XT/YoBYcIkAYDAQlIU76HslIE5cmQrVXK6PYHElxgfT4GbA2jyxBrSATgfTgnOQbItOcaqCxorpk8njIk3BuP4ic4PYvLusHAJu1e8Qtp5xXL8LoCwjoej06I1BGJF5RH5LtxvY0GwxL8o2QcP6OMDt+VwSoCrQSPU+cZlKg9H41hcXFZ/Fn6OQSfKAnHfY/PNDXNPdMnhf8YSK/WK4al1+9Jlgg33oA/JO8W9kdk/Ht9bmTyWWFcT06NY2Z2VkBuarOTdFQuloT5zWdj8VfaNtzrJsamJIDeqFWFXb+4NI8r1y4jEAzK/ZV5Jj5ht4dPf/WRFOykJBSDZtT/7pCRbrWKrVQoVSSzgvNbwAmuZ8UiyrXqsEA9hVn6UsyS9k+5XhCG+aBn/A+On+nJSQmCsr6F6GOfnok/x/HGAoOsm7G0uIZpkqDcfik8Tn+EbUnZFo6pJ48egyxl2gzMaCKAzoCXw2dDrV1DoZpFpnaGRG0f9X4B/UELdkcfHi9BLIsA0oViToA3g2cMgV1B4o0MI9+PGX/cX03WsUnNVwBQsQP1e0f9fA2C0P5VQplgFOLDk8lrCuYpVqFAONvTMAhVU/Y3NVw5VRV0u0CV+PTUzx8CtwoAiw9JzechdqD4CO/dYVCyb2qIELRjsJng3gVWMCTe8RpKYFK/U6UwjP9trs9/Cljxc17HAKsGAFOQkddQRq3gFLW6yZgeYhKjRDmer1gM25C2keIpuoZoG2i/aD9xLRAiDOXxfD65vgKgwkbtGqkJJZ5pn4+2rQKByrhW8EwBUiULKq6g1xi9D218aY9+R9qBvr3gUkMtaAW3uXfpdaUfKXnF7JGuIU1yrCm2plgC76fYgPaxBgEUJ+Pf2jcChHIxFSqPAbO1eB7tUnm/IUbSaJi6YtzHFIDVNvwNOdAhYC3g8JAsp4CpPpPiajq2tM11XpjxbgIv+qP3VCBd39PtMXiFMs0VU9SxpzjSRZu1jX3AucfzLpjwzOQYYnPar6OBA7EX7cTSTIBdQVzF+1QTerQvFKTVY3Vu6d/6TIrtKMan42y0n/R9FMvRNtS5PQrwK3A7eh9tR669Oi51DOk4UvxM76vg+OhcGMWt1G9XIFyxVn1GnXvCpO/3Zd4xG0qfT/tY+1nbXe47XPcu+pkELQZq/qt/8PcEgJbUquGCoA9gOsMsPro464TSRVnBZkXbFWDWSBD1zITBxaJhkYjcVKNbOkD4nVLsRyeiNgDvpVFGXfh5PCe6y2kiewrK6qKoIPBoBEMbfrSDNDLIz9gGWlyO5+nCzPP43HxOGsb8YWfIQjfUH9aFWIHAr4BQA+broq3gtRhHnc7FhNHFixppPDYUCghAzPei4cpnYfSbkXxlEUtVU6MJIAOC76zi/6OTntfjJsD253UIQHMQ8bOpSRYNGxg5gUZNqp4SgKbRpVEpBeR5H4JJvD8j27wunUG23WgRSz4HN1xpnx6rErMQpWE5a9CBlb4l/WSo/6bgv05iPqeCy8pY18iMbuw6Bvhbo828txkDBvTnM2jVXx1DyriW61BmgQUOpUiL2ST0GXTB4nvToOXfei2CZ7KIOM09dLJpMEeZ6Log6njgPXWs66ar0TyOB01x0UnNe+g5ukELG2y44bKqN8/j32r8c1wwGi4R16G4vqQrcQwPAwu68NOZU11x3ov7F1N4SeGg006wMJPJodmmwdEdGqaM+nKD98DnnwAsbknznZ9ZRiQ0hU5zANvALvp6TosDReoJCyBuAkwEmwiaWawdRGNBzC/MYGpiUljZ2XRKwDIyQ1jYJ354JFq/fE+yrvd299HpDzA9M4dobEzYUkyhJGswn8mLU0A9XjJWGOEkiDUzP4cAiz2gh16rKUX8mtWqAJ1Pnj+SFMRyroSQJyDA78ryqrz/zsEhcpUSvCzKtXEZrz14DdFQGA0JrHTF4cxnCuLM7R0eiKYwDX4GJbjBEeSi8S5jxWoXRhwZ2RNTkwJCUxt10GmJw3lycISj3WNkEueYiExibnJW2GiUfijWSsI8zFbzaFqb+PG/9ae49dotOKm5W6QeaQ31bAWp4xQqqRKsPYukoouGe7uGLzefAI4BlteXUWuWRYObkiWXN65gdeOaYboVKnj+xVPR5tx88lxYQlxrmM7PzYNMaRYZpKNgQAGbqRI/jGxWyyWRFaDBWczl5b0JhC2trCI2MYkXL7exf3TMCQMrAz7UM1xawP27t3F1/ZKALV6HS1jVlHBgoIcARL5Yxkn8CCUGMUM+XL16BdMz48I4+/LpY1nLCK688sodrC6tSiownZ4Xz59iZ38Hz58/Rb1Vg91qF1mDhdllTE/OYtC14OXuDkqNChxuFyZDU7i8egXjgRgKOVOEkJID9U4NoWgAk3NTwjbj51xjmcbb6tSRrWZlTsWC47B3LNIH1i4wFgxLQStl3Hr9AfzWe+8DAwfK1SYazQ4+f/IIK9dmsbC6IEx87pMxFg3q0XGAVJI/OjlCKnMuaeyc42RMcH27d+8e/vCP/1jm6OHRMX79xUM83dpCeCKGm/dexcLamqSvcx0nA4/F4k4ODvDo01/jG+++jz/4o++I/vjxyz388uc/w/NnW8KmIghLz5KMv9jEOFx+twCe3B/2t7eEIeiiVmq7D5vVKrrXLPLIIEC5XJEAEgMwBN4IulMapd5sCaAwaA/QrXVFP3rQ6GN5YR5eH4NxHZE8OMunpJBVfdCCKxTAd3//B7jz2n3Y3UyTA2qVBj7+6Jf4l//HP0WlXMDdW7fx4x/9WPRh7WROkPHd6ct8SifOZO14/viJpMPTUdTAX6VaFcY+5ynZ1QRHbT2bBLkYWCIzLzQRgG88iPn1Obz92+8K4GuzOoG2DaVsBZVMXWSBWFw1kThCKn0mBVXbrYY40sVsTqRYFmcWREqHKduvv/666DQzqMLUZbJHGSRg256cxCW7IxwIIxYdh9fulfYtZI3GKjN0ONcEfB6P4satV7Bx+6boC29ubuJ49xBj/jCK6SKK51kpQBqKhnDK4lTnKfgmIlKM7cbrdxGIRdG1GuYWhXTa9RaK6TzSJ2lk40k8+fhzuLpWfO2Nt1EvlrG99QKHiUM0+jVE5ydw/fVXcOv1V7F0icElSMr/0UEcTz9/jv0XB7A0LAJAO2FHMZkVVjLX/Y2bNzA1N4NCpYyBw4ZyrYzU2THcfjfWN67D4nLgLJvB5188xP7uHmLhEK6trWFpblbA+L2DfRlX3mAA6XxeGImUrLlz56Zoz3rcBMOroue/v3+Ina1tKeBFJ3p8fFLsRQJy3LNpe5ayWZTPs2hV61iYWxRNajGiuYY3a9g+OkCj38Klq1dw9403MBYjI9Al2qX9DpA8OZW2TiUSaDeqWFmYw1Q0il6rLYEYBm4zuSJsLjcs1Ol2O7Fx9yYiM2PwRYMYn5xEn2tGPIl0PI5erYnNh58jeXSEhZkFzExNiCxWpVHFzuE+CtUS/GEv3n7vt/DWu28iNjmBPBm3xRoSh2ey9vTqfUR9YXTrLWxvbsqcZTCesggdZticAAAgAElEQVQE61x+E1SE1YlitYy6pSVAGwFB6v5bel1hlRM4ZnCUWSNqy5ugYF0AehIPnF4XakyZHlClh/VDXPC5A1IPgun9jVJZajeMRYNi/50kE/jki0+Rq5YQmRwXCRrakWSRcb2cmhwXBiyDDZwTlOTQDEhqkjO4yEwNRt0JGNosFsxMTWIiFkM2m7nIetiNH6BntWFsdhqTlHhZWcTc+iLO8ynEpmN47f4dzC2EsP3lIf7Jf/e/I75zbIBRq02yfxgw4lrMII3H60OhUhUAenZ+ToJplCcjQ5pjhUA7QSfqRqdTKaROEyLB0mxVjQTN0rLYZSzYa4K0hphhczgRWZjAza/fwytfvwdX2AbPGGD3As0a9eVraOeb6JYsSJ9ksfN8T0DcYj6NdqsCG5jCXRCwjvZ7KVdC2B9ArzNAtcC9uCfxRZfN6LUzVZeSWg67UwDo2Zl5KfLGOUY7lAH0k5MTCXhRZoIANOfs4eGhANQEoHd3tyVwRnuBAXWSZKhlkU4nxUakbATZsf2+ASNnpucwPTEpDOKzeAL5sglwkLVJHfnpuVmEY+Pic7AQHts8m84aIIfZeJw3AwKjVQFfaSdT957PxwxO7pMMJGWoHX52hv39XZGwiITDwmBTe79QKMp1Qv6QaAtbLTYBm4ORKPKFkkjQTUTGRC6FGTUMhKTSSXlvkgQY6GLQndk0lXpDCBvR6JhIzwioxMBJqSRkA4J9tItC4SAikRAq1QL8QT8iY2GxR+Mnp9g7OBDGNAsBjvujWJxfEiIFpUTIMGegzBTppkRCB16XA53WQPpof29HgoKHh/uyhs3PMtDsliwsguSUupuanRH2Puc1f1SP+jyZws7zF8J8j3hDIqszoJ68wzA3JVhfrQtZiH1AAgAD2LT3WCxbyCn0gWoMhnsls5B9QNa5z+OTWhgEjVkom41649qG2ErMBmL/pdMZNBstIbbMzC5iZm4R4xMzspawEDklfZgFSX/38aNH6PcGIh00v7gA1nWwO23ooINqq4zOoIWOs47TxiHatioazTKqtSwczj7GYkFYbT2UyoUhC5jgl4FsNNuTQDnfmfrqwmQeFrkfBZwUeFFfTH0mBVjk2CHTlseIP0r/WYA6U/tHCxwqCYwBDWV9Gp/RAHsKuo0C4Pye7an4wSiARUKY+J12h0iziB9HmT4hN/UEgKYMDM/h35LhQcCHylnc4zqGKEJgUjEMJfnxuspOZnupT6zgrbmm0bBWX1kBaF5DZSsE36ibGlI6F9kmPE9T/xW34bMYnMBzwcrUa+s5hgFriGKKnTDoPCpLKaAuCVnM+hiRm9Q+VD9dATy9h+I3o4A176HEQT1e8SfFVwhUjrYP55LBKQwwL7abSCYYZu8F4Gg1pCvaGgqUK5FMQVCeT5yGPwrYKoitTN/R95H+GWoXixyXBB4N8Es8Ro8VXGRE9lTxCH0O7vO8lkiRDoM1igHyWmwXbSdldWuAge8wGqgRgscIQ1fnkJmLNvQpnTbE2nQM6HPo2FUQWgFt3otjQeZvtSG2oc4vbXOVRLkAVYf9pH0gc8pOGRWrBAEU8Nb35Pe8FgM3owDwKIhtPv9KbkRxOG0bfQ+d04qVKlanuJUGEbRtFFfU43RN4v30/wqGU4lgFK/S59NrjY7vUWxrdE3hNUdxV53f2u6j40ZxYMUryUsdfSYdlxfzZSg5wnsreVXxKiHU/qN/8B+IBAfBLR6gTFYaCCqTwXZWdrJWCNaBJU5xsynfS3GCYUSNDyWMXkAML27QHNDK6lUAlOcrIK2DWBuR19JI2OgE4Oc6AL0enxzDa+h1dKBq4+sE0E7TjuTn0ilSAM1sQrpQanVWlQTRDUIlRFQLWCMXvKYCiRqN4fMwys6f0QVDU1Q0GsjjdPFhW/N7Gi8E0zQaSSNMAXJdLIv5vEnns5uo0UWbD6OS+kx8RgUglU3FTZ4DjAA+DSY+g+glOw2QSXYLU85ZoVpS7lqG+azAJ4tiyaIoOpWGta7vpQxk3pfsM1PMkhW1vdLGpthEyaTYe4PSNmQ26EAXVsIwIKBp0cqYNoAOi2IaFruCshqt5DOYCW/6losUr2f6wugRacBF+kU2RDLVGQV3iiNCo4uRRDr8NIR1fFMLk+9CQ1M3IhpGusAoyMxxpmA576/n87cWfuR76YavoDmfjf+EOQ5I/3MOcsxpOhDfj+/M8w0Q35dNjj+i2TTc9PhOvDeL0XFeapAnEg2ZtPxSyaQ1D+cv5yWNMrItZH55vIiNjQtrgZXO6TCRbcmIu2FR0/CcgtMZhd3ByLUHk+PzmJqaFTa0z+GCk5VOe0C5CJGZyOcyOE8mkUydIh4/RL6cw9h4WADo1dVlMcLJHiQr/fzsHPlkGtnUOY4PjkUagVHkfKEssi/UuGU/MYJJti5ZW2QjB7x+YR7u7BoDvdpqiI4tx9/YWBQhyriw6FKPBVcooUL91DYGLNaWzLBWIjaubqDR7AqInafOXcCPpZVF3H/wOiLBEGrUQiVjpMwinVz7XNjd2xPNW4J2BEZocLMf6exfvnxZ2ouR1o2NDSnKRuBQjIJBB81GHdvPX2JnaxfFTAkeuwuzsVmMRWKGZVTMCWPu5dEuqr0q/uN/+J/irW+8JQzWQqqCZrmJ86Mknnz2BNnjNKI+0x7VchmVZkUA7FK9iJ6lK5q9LAj1h3/4h7h2cwOeyfCQCTtAu1THzpMtfPSLD0VLmg4rQWg63SzuSOCB+trRiSh6g55IY9y6c1eyARjIySTT2N58gZfPN4VRycDA3bv3RLaFzMZMLi+ABYuCzc7P4/pNFiy6h6WFaUitozbQqxKQz+Bo9xBbWztGCqTdxXkmJc4vgchypSD9TomBa7dv4M033sKrr94TCQjO20qpJADWwe4Ofvbzn0oRP45/t9ODWzduYWlxFdQ+3zs6RK3bkCI6Y5EJxEIxuG0eKW7VbLZwcLAvwMn8wjRik+NInMVFVoIOH6Uw+rYeksVTZpFicWYR3WYHW09eypyLOvySAeB3+4V9RibTa/feQCAURaH0/3P1XsGRZlea2JfeIpFAwnuPQlUBKNvlurq6qptsdrOHXHI45FjNrDQzknZGmpAiJiS9zJve9aIIvaz2QSGFIna1O+SSQzP0zfbV5QFUwdsE0nuLNIrv3DxVOZ0dHSgkMv///tece893vvOdrADQG/s72DxcQ6DHj5s3rwvDk89349Z1ccZZlI22K18sCGjGQlS0D4ViUZw0b4dfHPFSuYJENo1gX58UWrt1700pIuRwU8KpCZfbgvhxEtlkQsbn5DCMhdk5dHX68Jtf/hyffvopdvf2hRU+MjaKG7dex5v37slc5loj823zxTq++PQzJCIxAZUY5KBWNlPAREPT5ZVU2QK17Ot1nL+4hH/1nd+XYoSSCtwEttf28fDD+1h/to56vo7ZCcoE2FCuFGBxWnGcOMHW8Q4sXgdGz8zgD/7kjzAx14dEhrYNiMZSKGQyWHn8AB/+5le4tHwBf/idP4LH7xWJjHQ8A6ZqE0gmAHy0dyDyEiw2R030ENPn/X4Uy1XEkwnE0nHY3HZJh75wblmKBLLIHzW7uU62DreRKqbgCfpEYsLh8CDo70ajakHQHTD782kJ+0c7L9nP9VoZLocN5XxZ9j4W06IsAoN8r12/gYuvXRFGF7WBKaWRLRk5Kjrm1GjlmqeeYyqaEHkFzl0C2LTJtCcEay9duYTlCxcwNDUq9ml1dRVbqxuopPMIOLyy/ihPQpvl7w7iOBNHz/ggrt+7jfkri3B2eVCsN8GSRw5qoUZz8NnciB1EEds6xOMPP8Pqp09w69JVBNxu7O5uY/94H3VPAzffuYP3vvcN9MyFAKrmVIBGkczwIpwNJ55/sYq957tY+3wFzroVHZQSKlclKHTh8iV09/WIzMuppQmLvQlfwAV3pxsLi0uweVxo2q3Y2NjAB7/8tYDfvZ2dGO0flFTxh48eIRDqEkb86sYLKQZ38dpl/N63v4kLl88CzMYsA4c7x/j4gw/x61/8GmtPVoWtx8wW7g9shzgwLuOQMZBC8GZibEyY6FobgqzyJ6tPcByJIVcuCiDk8QaQzRekUC8Bbe41bpcT6VhMdJW7/H70dgVha0kaUaoqy0J01LXt738ZzKzZGrC7HejtH8DiuSUJuO1ubogcwtbqmmTnEBDjXkWCgMfnxcrzNeyFDzA9P4m/+Mt/jbNvnBN7WT0lKQB48SSKk+0jdHmCaJZOEdk/RD6VFsBqe3NdagAwu41B/97BIdgcHtFJrrkssgbsaGJ3ewO7W5vybxtJHfkiBvoGZM24mCHFM6bLIUXNpuZnBJh3dvoRSybFVj95vIpkPCmazpfOL8FPua5sXvS5KYMUS8bw+MUqDqLHcHb4ZB9kf9O2k/lKKRbaIOrHUhKGaeSU9CmfFnBmfF6CpgwusVAcz0XUo6UDuHD2jKwhyh0QJHu6uoJMsQRfMIDhyQn0jQxh8coSbC47VjefyZnD6XUgF0/h6YePsbW6KTZM9CSrRnaPgGoylUY3C9yOjqKzs1t0+ufmzor0QSadNXVOsuZMTNCOrNRCPic2nBrNBFBnp2dMseC0yZzc2tnF6vMX6OwO4Z1vfx1Lb78G73AHiijA3+uHN8DgCGCnpEEWyIQLyMXzWH38Ai/WnuNobxeJeBjNWgnlUlbOSgSXSBqgfAT3IPpuBCKYjUVGt3GMqU7fgAtukfshCMhifGQejw0PCUDHjAjuk309/SKjITViUkk5L3LvY80DZlV0dPhE7qq7O4hAh1eei+edg8MDkSSgT0GGMYFq9h39BO5n1VPDmuQ9eGZbungB/cNDYkf53rMnj/D8+XNpO8/afDEIz7+RgMD1ykyaGzduSPtK5TLWnq/I/kQQen3jOXK1LDpdHZJNpf4GfRcydHme4R7a1zUgZwWvz4/N7V1h1HpgGON9Pb0Y7B8QPV1DJiHE1USZTOpcVvwEFgak1rbd5RRJLQLQQuApEvCDEA1Yv+Hc+QVMz04IQNvZ3SXPE43G8OTpCh48eCDSTAxW9/f2S1+xRsH45KScMztZdFRkAU3GBc+/bAnZ3j/6z9/Hxx9+JH05PDQuAX4CkNxPCAjzXMDgM/WTFUykb8DA3P72jtRlIarudFjQ1dMJh8OkayeYYRKJCOlMwEqbVc4dgg2QmWIlqYhp62X0hPpEj3vp4jlMTU0JeC9ZwuVT2X9+8I/fh9/rxuLiOZlXnJ/0mw4PjuUawc4eDA2PoW9o1Ejd2K2oVAvY29sVHehHq4/ggikMTekOMrKtLjv8XT7Y3DbULXUULRkU7CkUm2lk8zGkMxGOFLq5jnwOVKr0EelbUw7DyGcYjMHgGbRr1I5t9y3b/Xn1pRTw4vixz+nvcU5LpqusPZMtrAQwrikBgU8NA5mBDCnW6nK0WOSm5pGCOQq6GsDaSDkoKKUAtAJiCuyQQC0gKIufElxvBX3oqwsTumbIbfIZBhmshhQm4CYL99UNwY7zW7Ecrq92lqPJTm99p0XMUuBV8YZ28EoBMwWJBfxrAfT8G6WwuLZ5TqRfrX2m2tu8v8qhsJ1KLGwntwlo2/Kv+Xky2FW+U8FFPhefTxnhX+47BQp5fQXP9H7K0NRrKciu2EQ7kC2fOX01rwS4o2ClAM4mAKbSoLQbCt7qPKQMEgN5Oq90HraTLRXTUgyrvR2KA+lPwbMkU8i0Q8YDJiPczHuqF3CtGz052hPFLrQvOBf4PSXCMTjYDlzq+CtGJ9nhJBS1gGZVUdB+aw9aKCDLdaF/51xk+5VUqBiSAc2pOmDmsGJbirtwzRCzIPGMtpcBc56TCBgTV+LvPFSQxMHv6xpuv5fBrwzbWsddn1UBXEr7tfe5Ps8r4P8VAM33+L0vM5DbJTYU3NVAjfanYj+8RjuYb+aSkV5ptwv8ngFyDbOd5ycGOIVwaDdZgDynMdDEDGz+nYE+/l1Yy8zccDL7sy77F39nhpwUV2z9zu/TvonOPM8PTVMngz4hf+fniD+1B0wU59R+oi+oNkX7VBnUEqj6X/+Xv2m2I94a3RMKutVEstUASHStZia2RoZ0InIRKcDMmxPgovNMcFMHWNkM7DBFwZVx3E7rFsOfN9pkOiGU2cw2KFjLQwxFylU8XduuekJq0NXgvJz0LWPKQhRqBDUiIFEP6hF5PeLwKWjdqBmtX/7eroFCJp+ywhV41ggn+06Z5WpAFDxX0JG0LfaHYa1yYzJyCwTMeNDl36T4Y6t4Hr+v4KYe5jgJ+BIj0DBAOINOuonxc2wzx4fpriayVcdxOCLPo0afzyGsaqdTDogEoHl4Y8VwRv3ZZo6raZ9XDitNRoGZutTSHCaAayKW1CQzByB5Zrs51PDFBcloOw8FBKAZBfZ4jJY4D+1sA+eOVNm1GfY5n00kKgh820i8sJgqsq2/cQ7r5q0bF59TD7fKXOffFCxnW3hN0y6TqhRgai8z0wke8gDRirDKPK83pECTgujC0mbBpxaIq0ZcjZlu6AqEc0On/i3fZ7t0vqhhFk3hFoBOo6rrSTd53aB4cNIIMu8pReRa0TFl7esc4Xc5fzgWej/2K99jWzRiy/6kUSHgbBwqlwAivA/bQqkbbqLUYWRaLjX0HE7OCRY+C0m7B4eGMHvmLEJkXzSB0zJQSBPgqOC0VEUpk0E0fIBqKYt4LIyPP/kAZYKIi2cxOT0hc97mtIDSZel4CieHRwIQEBSkw+D3dQp7uFCqwGKz4ygcxu7BLrLZvBS5qparon18dBAW5iDnIucUD/bsM1/ABKt4OCSoV0cNHr9D2G6dHQE55BP44dxvUEPRZkU8mZSDE1kYt27dwuToOE7Ch8LqoGPNYjic43SmHz9+LN8ho5YHbhrfaq0uTDeOE/t9cmwSA/39reityQ7ZXH+ObDYtNo9yHNxUR3qGMTo8KkWXyNgs1qvYOTnA7sk+/urv/mt85y++LQBQPQHEDmM42NjF5x98jLUHKxjo6hPmJYMdBMMpH5HIxqUwWTQVxfDoEP727/4WI7MzoudJLWhqVnsdHoR39/Ho00fYe76JarEGr9OP/v4B0bBmQbiByUGUUcFR4li0HO/cvSdHGbLGCPod7BzgtFjG4e4+DvYOBdw7d25RHDUWGKO+bw010ei+evMK5s/NweNlyUYgn8yiEM+Ifmwqlsbmi02kEzmxFxxHAumSYl3OoVKr4urN1/CNP/hXokvNedvFInM8FFYqIhexvfoCP/7hj/B8ZZXimnC73Fg8v4y+vn40YEWWjoEFOIqcIBDoxvVrN9HXMyCMzo21DexubsHndGNsdFjSVA/CB9ja3UEyl0bfcD98XT7EyhFhln/lna/KoeckHEF0P4ydtW0UIjk4qnaU0wUMdA3hysVrsHtcSBG8cDCVNI8Hz+6jclrAzJkpnFlcwPDooLCgufkzrffhwycSBGTaMtcix5RSIrQF2/vbEmAgaBfoDuG1mzfxtXffxYWr83B0AY0SkEsDkZMwYuETAWOpS3x8cIznT1cEyCGQT93deDoBh9+Nr77/Hr713W9LAUbaPK6hSqGISr6MzdV1fPHxF9je3EEpXxIn3NIquiSSRmRuux0Yn5nC5RtXsXTxLCzUdiyaQmuUpYuuJ7D2YBXlZEk0dwkgVaml7QSOokfY2N9A02PHpdvX8NVvvg9/jx+FGtOiC8JOLvKwmSvg5z/8JzkcvX7nDekvsg1ps48O9rHy7JmAepQU4HeMfeUe5BA9ckm9zmSRKWRRsdZx5bXLuLx8GQOUwbDaxWHjfvGDH34fh+Ew3B0+cZrY52QIMoVbNKN9bhzFjySAc/7cvATRfARRmw3s7+wJaL+3c4hauSaa3G+9/RW8941vwh/slEMygTjqs+8e7YvtYoo4CzmycGEqlgQZa5vPX7w8h+TzOdjcTrzz3jsmzbozIBIM+Uweu+ub2FpdR6NcE/Y3tXRHxkfQGQoiXy+jY6gL1+7dwvzVJXQOeWHvBHJ5IBGtwWO3o5apo5GrIn8Qw2++/1OsfPQA3S4fJodHhH1PTezeqSG8/d33MXFpGk0mANkAkSOuAeVUGZYKcLxxJEGwvZUthLf24Xd60eE2WnHLFy+gXK/gn3/1SwluVFCBI+jA+NwkbrxxS2wo7TIzEJ4/forNlXVsPFsVfWbqBEvQlIdonxNrGy8wfXYe995/D7MsuBV0i31iDd1CoSag99rjp/h//+3/haOtfUwOjYm0kDg/MEBUnQzasUk4XR4U8tTStaNWNXJdvd3m3BqNxkWKyGqnk+VEJBoXtiUdc46hZOG5XDitFtGoVOGyMb3eC7+bxWUJtjVh43ddbgk8sLgfmfdenynOHOoOSpDrJHqCnYMd5Knv3Wiiq5MyKhOYGB6XYNgXX3whRcwWLpzHv/kf/g3Gzw6jkGdBvSr2dsPInMRQzxbhbTrQH6QESgEnB9TALuD+/fuIxmOiQ98z2I+u7m70DAyiszeEqfNzcPncRo87kcT21gYysQQKySSO9w4Q8ndKoInnHgZi89UqcrWK1DOgPMng5BhclOjJl/Dg08/xkx/+GPGjCK4tXRQdYq/dpGQHQ0Gkchmsbm1g+3APnoAf11+/LrJWFQaELYCPmUxNi8j2He3u4+nnn4sN76cOdLUp2rJcI3SgcvkCtna3Za3y7HDarCGZTuK0acgo6VRWzi1elwdvvfUWStUK4ukYrF4bvAEPjuOH2NneRj6RFyetK9SLkYkxKZ5IADFyHEUiGoO1YUW9WMbS2Qv4xU9/BtQseO/ddwWoZLA+FU1KwETqOXR4JSgqZ/ZsxhQh9PpwXpigPnx+/wFGpqcRjkfx8OlT/PFf/Wu8/e2voGoH8qdFFOt5BHs60NlFZjHA8g61AnC0G0EqEscXn9zHw8/vY+PFOtx2FhouwVanhEJZfAXqnhcKRbknpfoo5yNnw0ZTzhSGb9eUWgdSMNzbIeciamlTpoXzlZI81IqmrSQDNlcoyJrkGYFBz2gqLoQdgtcEWzu7AvB53XKOoXQJswh4bqQ8Gec+A6SSqsvs2nLVgLnlsgCyC2fPiy02WYJ5kVEJH+9LwW/KaAig5/IIe5w2l9ebnpnD1auvCajPNPKdgy08evQAG5svEImFpW01VOGCKUDHcxj17q1Nm/QN+0QAK7dLgGSCosVSGVSkZsZGwGWKk3NNs0/pI9LhYN+SiMFziNPmwPDgiJwTmZnGfkqw/kI+D2Y6UZ7k3ttvY2l5UfqHfgXXOrPDSJyh5AfX9Kcff4Iv7n8qGuK8X//QMEZHJjAzO4+lpQuSZciAmRBmyA718nkquP/Fp/j5T38me5TH48fIGPeNXgHIyazmXOR5MxRiEUHfy/pLJGbEWZvEz7H3IxqNoHZaAtUHCVxTKiRVSKLOvhDmvBUesuprTcnE8Lj9cLl86PCQ3R3C6MQ4Xrt+Gb5OD0AcjTL85To2XrzAz3/+z9jcWMPwYD/6+npbxX9PkU0VcLAbBjtuYGgUvcPDcrbmmVzkXI4OsL21iWQuKYW8gwFzdmetDgL+/aOD6B3qR4FBa28TVVcOhWocJ/EDxJNHyJejcHotkllJKRGeL5Qtq0CWkpMEOLMZCUk9Y7aT1/h59RWVeKXsTv6uoJuCSPpdBjLU9+Z7zJCjH/1KEoPEEwMgcz7ptRT4o/1QVjTfY9sUmFJwy1yX3WjFaY11GIryHb4vPj0j9mhI8Jo4jmHqkiltAEqV+jT63S393X8BJBoAW4FmxWE4J4XE1QJvKUmooKAyJpWprH4r/VpZNx63BJYIdNHmCpbRYmbzuyqLphKZirUoYMnr6UvBOFMg1WBPAtLBgIC8luAJXq/8XYlnDM7x1c7UVPDZkNtMNrfiQcqg1ftpP/Dv0jfUi28VdRPg3fIKIOe9FYPi+Cl5Tuch/el29qtmesu9mCn6JWaq4k/aD9o2BaC1TdpGHRfFnrhXMnDB4Dsz2UnCUgYv+1rnocqbCIG0BYi2g9CKiZkAnU2wBcUw+Hn9vs4DbYe2T4FI6b8WU1z7SYM4CsLyGRXvU8Icr8PPCXPbbghxrDVnJeGQ+uMMGtbqQvhigEA/3078JD5l7m8wIAWpdS68xK1Uiqgl/dseZNFx0O+3A7GKNcqZssU21zmlfcr2S0HyFuCvZFsFt/ld9p0SGJUxrfcxeKoBpk04oRWAsHPvt8qZivswSQesg8D+ocRcg0x5kWkhecGOOoM6tEUE+okjCSmXJpua+UKpf/mTn+f7NdoAU8TtZRBH55naDPHFJZv3lYQPx1KCDXWDp1r+4e//WgDol4u7bvRQtBNqEkE06fwCFjcNCKuLWqNdOjAqPaADqO/z+hoJUBBQgS7+5D04APp9RiZl4+U9276rGwGvy82VwCe/a3RvTdREAVI59JSYEmtkFfjSxaAT3uVm0TXCEa9SdAUwdRhmt04kAtBsh8qGmOghNcLMAUrvrTIT2oc6KGy3tkMBf2NYDcjPdhoWd9kcCr3ul0xXMeBVA8IocK9pUmRfmg3QyHxQZ9UYJPOsuoB1IyXAzfv4O0xF1gSBOrf7ZQEm3QQU5NSNmW3kdZWZzO8S3OJBinqyTKWQiG8LUOdmx7FkZF8MekuTWA0UAWgeDsnE8ftZNMQuDgN10RSQ573dHhZwME6MBCYqJqWF/0uflU9fFtljP3G+KOuY/S1RajJh83n5Pp9DGcZ8boLgGik1gLFJSTJAZVNkIQSwr9UNWG01Uh1qVJgypxuNBlHa28fPKruboHo7QMy+4T00iKMHHrabL9Ub5/OwDfwcx1EBbQW8pUBUs/myH9gODazo8+qhhm3lwZnXEX1qOjGycZsoG9NcdSMSFkRrvctY0TnxBWWu5bJ5uLxd8HmHYXOREWPH+NQkzp1dlGr3+QyQiBQknTQdzYrma4GAaCoGu6WGZOQI2zvrUlSJbFrKQoCM0khYpDqoH5dPZ4WRfPXiNV5OiIMAACAASURBVLx5801x4oQ9elqFhZF5p0NkGugA8mDNAmfJk7gAUywOmBHg3IazZ8+iOxSU9EEypMjgoDyDv4vFhToxPjEmAYF4NI4njx4LW4nOCdP0Oae6Qt0SWSXTl6nAZBanKPEh2oT7Ym+YXs95RWeJhp+HZR4MCTpwLMhs6enqwf7OrhwK+XwMABDMYKogpTZsllYx1UoV3R1d6O8dwtm5czg8PkG2WILD58JBPIzzV5fx5nv30NvfIyzDk70wjnYOsLnyAic7h1KEaqBnQKQXkuk0qo0qUvk0PH4PYqk4unu78cd//ieih8rrWuwWSRmnZEEuncHzRytIHMVahflcmJ05Y57D2kBgoBMlSwX70UNhD8/PnpF+CHh88DpdKGRYUDGCVCwhhfrS8Sym5+aFfUfAhgCUw+1AV28nzl1YxJnFeQE7S7kSTvYOkI2nBYBOhONYW1kHuXlMd+V63D86kOJgrIjuD/hw96tv4bt//scCgHBdcRz4uUohj9jRMdZX1vDxLz8QEK9xatbH+PiESLew4F2lwYKFOWSLBZw5dx7vvPOuyHtUSsD6kzU8+OS+sBHpCJULeQExWBRvfXcLpVoZ7qAHrj4P/vq/+yvcfve2gKy0dZSXyB4n8eSjR3j24VMk9+Oo52sY6B2WuUSh2JoVKNWorZ5AJBkRptSVG5fRP9KPepOFH3OiE3p4eIxYNPEyM4F9zTWbSiVwkoggT5TZDszOL+Cdr72HW3fuoLvHjUy+LoHDE+o5k5lHwDVOFnRKClaxv/1er8xvPn/+lLrLdnznT7+H9779nhQvSiYziIcjkmZeTOURD8dRK9bw5MFjfPzRZwh1htDjC4ijzsNePJ9CoKcLi1eWcfbCefQPd8kphxrLuWgJtVwFyf0ETrbCQLFudHpPwqjWq/B3epHKp7B7vAubz44zl5dw6fYNOIMdArpSxoOSF1UWSavU8MHPfiGaqFaHTfaYyYkxAYWoH08WHdOAab+414qtZpCEgdkq0z+9AkRQi76jL4i33nkLiwuLcFotoldZyOclu4EBpfBxRIp9sp9YSEvPM3SSGIAhSnRu6Tzu3ruNwcF+0bsvFvJIxBJGD3ttE7/4+a8wNDiKb3/n94XpS2ZmPJ1BNBlFzQEEe7vhd/swOMA0bFPorpgxQZyf/OifJLWfBaYILPQM9uL2ndcxPD4ibBYCIyyKube1g731LXlujnMkfIyOgB891In2WtEz0o/X7t7E2evL8HY70XADVcotVYDTIlDN1NDIlBFZ38dnP/st9skKdXpFh58ZIp1D3Zi7soTlu1fgGQqg5obo5DcKQDlTRKNQRy1XQuEkg7X7TxDZPhId22a5LlI8vg4/JqenEE0mcP/hfdEAdgbcqLpquH7nBm7dvQ74gHoWKGbLePFkRfRK7//uU9EcnxmfNsFonxfODhfWdzYwu3gWd7/+HvrGh2D1UB+5jGqT4E5RUukr6QK2Hq3ix//hB6JdbmwJi2uZwlYNhx3jc2dEj5+ar5RRIftOGFS1OpIRangPyVxhMTDO88ppDRtbWwLo0iYymDA6MSp6xJRk2t/ewnH4UIozch/iHCc4wL2rv28IHqdH2JxjYxPCuN5cX0MyE0eleYrDyJFknjGgwgyWidEJvHHjDg72DvDjH/1Egm+Xrl/Fn/yXfwZXpxulah0HR2ns7xzBR4ZVroDTTB4BuwM9/k4U0pTViIvG6sraqmgjk0FOR+XmG3cwNDGG/olhAaAPwkfCKGbtABYspf385Fe/FX3s0cEhA7I3G2K3is0a5pYWMTY/hcGZMTiZCpsryrx7+OkX+Px3H6GUzksBYUpwka06PDYKm8OOWCaBWCYlQDiDDldunhMQL5o+RblWFzCQgX631Y6jrW382//tf8doby/GBoaEDdsd6pEgxIOnTyUAEggF4Opwin64kQYx5/9KoSyBHLaD7Ha+t7mzhUzZyCrl+X8xJwDIxNQkFi9ewPLlKzh3cRn9/T5kUk0J5Lx4tIKHH9+H3+bGJ7/5SLTir156DecWFmS8OTeOjsPYOzqUwpwMVvNsm05mhE1ETWGyq1977Tqerq0ikcthcHICh7ETXHvjDdFlr9uaqFlrOCVw6nfA42d6sR3BoB+dPiAdaSBycIT7H3+GX/7sn7FBrXW3By47r18BZc9JIOD5ksX8jK/hEA3hqfFpU1/HZhMAeXtzC+HjsBQ29tjpz1kkuD8+MtrSwbYL+MwzHs+7lFtI53PGiXfYRQuYWs51GIkPnhcZQCFoTA9rdHhEMk3I/qfzq3qw1HqmJro589sxMTmJPhYeTWUliB8+PsBRmJluBNIcL4sNkrnM7BECq5SHmJqeFY1qBoOoub+9v4n9wz1ETo5QbOTBnNuWFwSrxQq32y9nAqOlXBKSAfuHkhpcf1zrBC+k8Cvpxm3+r6+jE4ODwzg5iYgGL59V9oZCHt3eLpnXzGRoWE0tI9oGPufc/Dy+8rV3MDLGWhvUjzSwWaMKVIo1AaDpt+3tbuP//n/+T+xsb8JmZcZxBxx2kmZ6cOnyVczOzgnRQeQQaqyZ4Yfb48BvfvMrHB8d4LTeRLVCacuQ2BM+J2s4cM8LBruEVMFgAkE/PjszBLhncu8iEJfLZYU5TrY3AZlCJS9FMBuWOqqNMjpYoLjJPvQKw7kn1I+uQEiAaJ5NWUNkcKRfbDv3Vp5nKeF1fHyETz/+HV6sr8Df4UFXZ0CCeE6bU6SLCrkyXDYvukJ9GBgekUKtDC7yTMPxiMeikk1A+TinxSqSIr39vSLPNTk3g/MXF8UHiOcjKFmySBcjODzZRq4QRbHCIFQRHUEP/B1GnpMSREquMmClAWo5X6nFzbnKc5sCQF8GGRXg497fDiypn6aAWjs4qiA07aYCzQo8CujY0v0l8K4sR/Yh28mX4ir8vt5XgT/Fa5ihSwY0gSQyzxW043MQgObnKFUnvqDVZMgyO8vgIAZ05rgrnmMAMRbQM9Ifyr5VINEAtwwEEdxr1YSqmkJ94kO2AFM9IylWIlhL/RVTWPuTY0N/WsD0uvGv+V3FmtgelY9px5H4PcVXpF5VS4JS8Blmf7Rqi/F9nvn5vgYZiF8pFqSAqPr7im+wHUrgUkBfcZz2MRZMpBVIUICZZ5T2OWL6zIDtBmMzpEoFbHku0PvSf5SzB8ffZpit7eBt+7/5NwX8FbvTcWzvXwVUdWzagVYC0iKJZDVYkWZkK26m81LxjPafilvw2ZSMqjiNIRgayUDtN95Xr6fzWeYN2fitPlIgXwMpfF+Z0dp/2neKUdh4YG5Jm2g/Sztbz9SO5QhgLbWu+LwmcMFihUoY1Xkstrq11tvf00DTv8BLW8ENXqP9fQWZDYvbgK76DO3rRXE8bUP73FTMTWue8dnbcR1zTcOY1nFm23kNnRP8vPRLw7zXbtvUzmgGh+KjOn/br6l4rto8XtM8o5mnX35pX2g/61pTDItF0mVO/M9/9xdNjSbwSxItJ9tTq3G2qnnyb3xQUwzETBoFw9Rwt6eSaERFwWt+VwFonVhsuGrIaBSAf5MJaDG6JErv1w7gdYQJK+lOVnh9RnaAzDBen3/noUcjXypdoJOK1xGQoiV7YbEa8XKyLtX4Shsc5j58SSSdqAQ3LDqeVqsYRl7L5fG1AGBj0PlMOnnZLo1W6ADpAtIB0egGv8NDAg+RBBupr8Zn54YhAHkrlYCMNZ04ZkIztcJoXAnI6DBgsi7qYrHUWgBGU5ltJmBJ5iuNMyNi7UED7Rf2o6QotSK0Okl1PKTPnDzE5CUiYrWYRavRSkbP+axy2CEQAJPWoQZJ9XEdLlNcj33MCDjZG2w/D0XsCzV6WtmaqdDar5ruQZY976XyFiI90QJhNdWK1+Kzc15w7NjvJrhhRPzVeGm1YgWYmdIkkW46R0WynExEh1FltsPt9RsmRNMUL+F853X5HbaH7zNCaDZ18/x6bcMyNoxq/Ru/z77nNegwsK0aqOF3tfgkv6frTZnRqr2lulMKNPNZOeZsA8dUi0Lw2mS38HnIdBQDVzEHEi2awefgAZQs43qNQZ9OeD0dojtJ5rPdE4LV4ZfDMdMjJyemRGcvFcsiGSMQmEY5V8Vwz6AUAIwc7qFR5SHzCOlMAs9Wn4q+aKgvhECXDydRU82chYVYOZsMo7uv38MffvePJdoWT6S4a4h2am9/nwC51EDdXt8SAHrt4TPjGDatksbL71CjluBx9fQUvqBfWMosUkfm1F//zV9KxXNWQGcRMLJEP/zwYzlMb6xvCeOVgCUjqnxxXTL1ls5Vg2n02Yykmd6+eauVsWCTFBVZPx2dIsvxdOWZfN5qtSF6dCxOvgbybA4evk4FXOCcJ0OJ//lcfnQFejA3Ny+FtMKRqABxhdMSphdnsXTlojA8CMYR8I0eniB+HEUlVxLwmlIhbDMdSB7+jqJhSWMk29titwor7Ht/+ofwkO0Nzt0Mnj9bwdrTFUkNbVZqyEYzSCWykobtYYHWDi96RwfQcDaxFz0QAJTMU8qKnJmZhqXWQDKawP7WnhQmIwCdzZjMC7LKyOQm2Eg95Y6AD/Nnz+Ds8jlZHwQ/ouEICskMtl5s4Hg/jKODE4wMjMjYcS1REoUgTa6QlqJY737j6/jW9/4AXUNdAAPdohNcxGmpLFriH/3mAzz+5HNYCGg4PcLk4RjQ4SHrkY51w9ZEX/8g3vrqV3B+aVH6OplIIHVM3c1V5BIpSYemu8L1k68UsPLiOV7sr6PptOO9P/0G3v32+5iaGYeVpBMCiOFT5CMZ7DzdQi6cQXw3isP1AyQiCUkTC3Z3yXd54Xw1i0I1J0XFqOtNpiCDbAwOkS11HI4ilaIEjwnIcq1yD6CDVmxUEejrlHkxOTWDhfPnhFXGoBg1O6nNmYgQUM1JRkI5V5AgQzFbECDMbXOIPWFadcXSgCcUwJ/81V/g0utLRl6BgW8y8LaPUEoXRCe8lC6imClg48UmkpEkxgbHTfHBRATZUg4js2NYfm0ZozMT8HUY20YmYPwgjkw4gfhWDNHtE9grVgEDkrkEUpmEpMKJXEwxgY6BbsxeOIf5S+dh8biEPcw5TIZmLp5Eo1TF+pMnIrPCfuE9vG6nONxSfbx6KvqHtJcdnUbXl33JPmVAi3rzwY5OYaL2jAzg5u2bkjHgsFlwuH+Ao0NqCG+JJiqzewhAc1/b3tsVRjVfBJWoSRkY6MYbb76B69dfgy3gRz2XFvZj9CSG7c1NxKIp3L//ALFoHN/9oz/G/JmzSGYzYsMofRDo78bswjTkHO4wchapWF4Ye5lECr/91a/x7Nkz2B02nNbrApa/fud1+EMukMCSSxel2BxZ39svtqR4a08oJGx8BtpEOz3oR/dwHy7fvIqLN6+AGerFupDSkE6XJB07n8iilMwhvL2Pj3/+W2SPY1icOwtb04Kt7Q34uwMCYF+8e0OKpzX91EU1khfZWFqCLvVCBfVsGQ8+/Ay7K1tApS7FKumMi/Pr9eAkHhOg0OF1wxVwwxvy4+7X7mHp6nmAWfcExCvA6sMn+Kd//IGwoHOJDKbGJwQ4INrmC/pwHD/BxJlZXP/KHUwuzKBnpEMA9VTeZBmRAV3NllBLFvHz7/9YCiKWcwSgahgmKzPQgZNkHBMLc/jK198VnVambO/sk4WcFbb/yoOn0lEuq1u0dQkQLV+4hHy5hMerzzA0MYI337mL8ZkJjAwHBQiMHWbw9PET7G1tIpNISlHI3c1d0eCdnpwVCRfO++HhEUktX117ipPoEcqooeloIlfOI5s3utW0WV97613R83z25JmA3mR9kzls8zoRYpCx3ET4MIxOp0f0rE+293C4sY1Ojw9+lwl+8szDjAp+n3JU1UYdo+MTmDl7Bks3riAQsiOerIrEw9b6C9FCZuBtc3UV0cMwejq7pJgcmWunVkhBy6mzC5hbXEBnf4+w21komHaXMkw7z9ex+uiZ2JvuQJcUJQsEu0HpIrDwT7OOofFRXL11Dfl6BeFEVNjVVWqPlktSaNDRtGC4qxs/+ff/ETtr67i8uCxZNpRA8XV24DgWx8jsOIbmhhHPJWQPZ2BzbGwE3cEg1lfXsft8C88fP0fQH8Dy4hKy+awEMCPJEyQLKckIYtDvzlv3RA4i0Oc0clRkFp5S3qqBT371OyT2T2QubT5dk+Au9ZZVjs3bERApqo2dbdlXWPw4mohKhgjBEJ4ruHfwbMTaB589eoBOFv/uDoruucPnQ5FsfCvzgioCQjs8dnR1dQjAOTU2IPjl8W4Mn3/8EX7ygx+KXREAmk5LvQyfxy1nUwbObdQ37ujA7Ow8rly5gtdvvC77VjFXkmD908cPRbKHbFhhRVN+DjbpI5637E2zVunYyn5XKorUBd/jvsWXSuRxL8oVC8YXLJXFZ2NhWJ4JWEOinSBBO82+oS0OdnVh4fx5Ia4cR04kA+foYFfYr+x4l8tkYIqz3GS2YLdkHjALhgEknkkTcg5k2jBJPDWUKiajjXCcFJiyGPJJvdpEqV5Cpztk+oHFt3AqGvs8F/LFwpcMWhmg12juErymdJiCKEL0OW3IHCc7mEQb1v4giN2ARbLyeCat1hq4ees2Xr97B/6gzcwnM0wol09F8oF7Ef016oX/+Mf/CU+ePgRZCzxnNxvUy6+JRNv83IJkdvH5qItOKQcC2pRE4pqWuj7dvXI9SmAJ8NYqGkpSD/XuRT6HZCGRiytJYVDWGSK47PX5xB5w/fK8X6pS7qSKZDaOze1N6V/KbPBcnEllxFcKBkJSyHJqfArBUDeT+F/KqrB+RzqREumyzZ11VE9LOG2WxZcm0Mvns8IOa8OOLn+XyIdMTM/C4/aJJBY134nomQJ+JRCkyOSzUjSWAROeL1hDZWH5vCEdNPNouk5RaeaQKcZRKMYRSx0gngrD5aZ/a+reiO+sTMpWkTbj1zilTerbKlijzE5lOCuwp6CK4h/qyypeogAx3ydOon6bYg/twA6lAfhSBjL/rdiEYgNKwFPgSTNrFUQi0YVBCAZ0dK1xb2kHUCnFIcBesy7rweMyms6cA3xJEc0WQ5PPpQAd16veTwlqBsQ0gRoF4woFkyWuZC+xBawxoBnZLaCa8gDaX4qJCPBaelVrSvClFtGNn1GsR0FIBdAUX+E9CEDreAku0NL6VdYsx1+BcCmu19KG1mspwN/umysRUtvSPs7tfcW/08YrECzjYjX+vc4prj8FBM38MIEC9jO/J2uihT+wferfvwT0eU5raW2zHfpcCgQqNqSgs+JM/Gw7YK1zRj8vwHqz1irW+KqGmJDtWgQ8fvbLLP92EJN/1/5QbIXPqwC2Msq/3A79XXwDp8Ff2u+p60xBXA3gtIO0OocIQCszmu2RgCJrgFkNbsfx5e8KmOra5bozdsHMVX3p8+maNWvU7IU6D/ie9q8GDBQf1c8ppsqxFh+rJYejn9Nn5GFDcUN9Jl1beg3NgOB9+W+xL60aYConpAErnYvaZvq8ap90Ten9FKtk/6hvqX0tWCKlfDTQVDO4ULvtM3PK4JNqs7RvtB/Vvqh90rmu2J3lf/xv/1gY0MoUFUXkFvjMG3TSqSLrqlwWw6bFfDTapsAfv0MWIa+jk0AbpYtFpQL0M2YBmuqzfClbl5/X6qLtnaXgJw9beggK9XTLJCPApixXAdTahO91MauBV7a1bDh1gko+EInVgZC+cBjpESNb4UWlZEBLBVQ1WsMDh740EsD76D2EfdAyNsIQbrHN+VOZujpYkjqYTstkJ9Ali7/OSqWvQGXVxNEJxhOO2RDMpORBxEhKmA2NADTHplxuFQ1sVQals8WJw82/PUqrxoDfaU/BUMa4GjLt41K1inyhIFqIfFaOsWEYv4r08dDIjU+BUmXz8nM8uPFwp31EAJr3pnE07S++BHUFmG6BuBIUOD2VcedhVaVelPGumxTHWAFpfp4Haf5NZVQ0AvkKYH9VzI8bQqinyxg4C4GfihThksVEmR0yJqx2mROaHsH7q+FTvXRln2sKiBpmjjUNNr+vm6weANjPvI9Ks3C8tT/4UyQlKOLeMoztxlkjwlyP+mIqn7aD91B9d6ZnsD8UgKbjxMOfzmVTHJLjWkGpWIXXE0Ag2CusAYvdB6u7CzZWvu/rx/nzS+gL9SEdzSB+kkIxW0HsMIEOdwd6gz2oVysIH+4jGT1BKhlHd3cAHUEffvnBL7CxvS5VtQnqpDNJcdLnZ+dEa3awbxDvfe19SfscGRuHjYfHDjNv6YMRCTncPZQU1ZXHTw2bpVyT1HSy6vl8BDE9fh/cfo84wpXTsrAJv/en34O/q9OwVIgxN4HkfkRY1Symdv/BFyLTQOdXDhKsOWOxCoOE/cxiiiyC99abdzE7O4uugSGGbWU82U6mrv7mN7+VdEvKAtBxJRhBmQrOW2rZVRs1KXBHncUyyvB7OoSRznVB1tzQ0IgwgKrNJnoH+rGwdBa5SgEff/IhcrGESBkUcgWZm53eAIb7B2QtUppHDhEuFyKxE2mLsddJsUPnl5dw/tIlAWFZXJGBzGdPn6KUzQsAHY8mkIqmpd9lnnYG4On0oWpl0bg0CtWi2Pyvvv0VARmoYcoABkH26AnZVjuS6kUHiSmvZBkmskkMDw+iK9SF6blZXLn6GiiRsr2xib3tHWHt7W7vIRGJCwu1r3sAExMTAkzQvhGcoRRGrpjGjduv461338H45ARcXqOpTv1fao1zfn3y6w+kz9kf1CpmwUJmfLCIFFPgCUCQ1bd85RLe+/rX0TPQg0KmJGB4InyC9bXnOHixI9rA1KBln7GwG4uofXr/c5wUU/iv/v5vcO/9d+DtsyAfJbupKnO2nCjgaG0PheMs6vlTpI+TUtyRIGh3KCQp6A6/E8VGAblSFsNjg7j1xg3MLcyJw0VNcRa1jMVSSCZSMheo46fySdF4VJiDhUYF5PcuLl/A5SuvYXhsXJhOBBn4k3a32TiV4ADZzzsbO8IkphPNAjFk6JVrVWSqJXT2d+PP/pu/xLkry3Jtl8s4KflEQQD5/Y1d1AoVkTLgeCUjGQz3jVHdxACLxRSGJodx/uoSRmfGJEggmmzFCjInKSR3qTEcQ2TjSORJWLzL7nUglU+i1jxFtpBBqVGCu8uHiXOzuHTzGnrHhmFx2JEvlqRIGnXh80kDRB/s7gmziocsjjdTwKUoKYvtVorIS6X0irASGagi85T63IO9g1K4TALMDgdGJ8akQGWzUZc5RwCTdoOgOPu9u6dLAEvaczryTFV3u1wC7g5NjuDtd7+C5eUlceaSqbiRSWkVZCQATd3PTz75TAqXLS4vYWxiXMCKyTPTOLN0FuPzw0InzmRKKOUrokPNgo1kzm6tb0iaeL5UQDhyhG/+/rfx1ldus+6rABvJcF6KqD59/BiPHz4RO37z2k2RKxBmhMMhIA8DUNROPrt0Fr1DlHhpSECIAAeDY4VsATsbm/jkd5/gZO8QI70DmJualraQUe70uXHpxhVcvHkVwYEQHAGvBK6quQpKmYKsW2ulgWIyi+cPnuHZgyeS0k72PMFg9jWBDuqU+lnDoMMHq8uGvvEBXLl+BaOTppCknIUsFhxs7+E3//wLrD9dl3lLwJ8gCQU0/EGfgMDubi++/Wffw8S5OQR7PYiS8dvKWqF9rZfqCNq8ojvOIo1kxBJcZLEu0WR12rF87SIWr16QdU3pJEphZBNpAaCffv4I20/X0esLIRToFUkcyst09/Vj6/AQg9PDeP2rtzE42o9gwCYssyoDCNGkaB/Xy6d4/PkX+OSDj3G8fyIa810dIZFvoe4rberO3hYOTvaRrRTg7fKyapyk8JOlTTYhAR8G1wiS7e0fiN55Z6gLIxOjeO3GTTitHtEKL2ezONreRTVfRHh7R4AyAsfco9KplGjCRmJRsR8sXujzBwSAXrhyCa6ATzJlnj59jNVnK/A6Hejt6kYhlcLm6nMkTqKyV3HfzJWK8HV3YunKJZy9uIzegUHEUklEIxEJhBbSebk35y1lfxgM7evpM8AGgW2bkT5iUOnMhSVk6nmULQ1MTU+jRMmSWhPdXV2opHMIebw4fLGBn/3jDzAY6pV9IJFKC3vd19WFsYUpnL19Ht6QF6FeMveYmVWXDJrHnz+QorosMOh3eHFmft7IxsUjqFlOBcwKjfbh/e/8HhauzAJcT60MbyaVVArA3vNjbDx6zlQVFGNpZE4SePv2PXz20af44Le/k7Pu6NQ4pufnEE0lREqEc6rapESPV/bGzfVN2YPOLi5Jsb3V9Q1MzM8Ic7F3cBAOj1eAfZfPiaa9gWK1gNNGBS6vQ+b85Ng4xoZ7USlU8NlHHwoAvfaU65x5OTV0+j1SNM8A0GnkqwV0ebpx5cprkvnFQCPPsZQjIsEjFU8I25RyXwKUtJxzCnQEXZ3wOt1SCJVnHZvTgHfkOgprk9qSBK14/lHpOwYUKhUJ+ueyWVnrXkrfBbpeZi3yvtTm9/v8AmJ39/ZgZnoWNUsTuwf7iKcSyKQSwsYlUFZvnsLBmixOl2it84x+chyV84s63wyaCgObBYG7uyRLg2m9p5T3EH+gB6FuZjNVRc+bhf/cThJ7fNJeFnjvDXVLn7A/6G8IgaRepXqqsKjJSWdys8PCc0Iddtgw1DMoAPvR/oEA0gR6yY6m3vLs/FkJbM/Mn8HM/JxoMdvJUuc+XajIvWhrGSjgXpCMn2Bz8wk2t16Y9+oVuK2GdcwsHc4f1uBgmwl0sX84xmQN0nZMz8yIjjLbn0lR0rAqGTESaG0AQyxE29kpmRgMSNZrp5JxR1YssznIPl6+dEmCP/0DvbC76NM0cBw5xm9+90uRNmGQjHPg+CgsbfS6faIfPtg3IHtYR2eHAMU8czNwR9IMs5rC0UNUmqa+RuG0KKQKh9WFgLcDdjhE2m18ZALzM+clw41zkRI6zAChnWd2n2T91IpIpBMoVUqShsZo9wAAIABJREFUdcb15Qmw5oMNNrcF+UYWNWsR9UYRhXIKh+ENJLMRsJQPxVhUS1yirYIqWUTOkvNbZAxhGPFKPlM9Yglqew04rQCOAonqe/On4gAKVCkIrUxb2j3FMBRXEQzgZZ0mA1i2g1qKVyixT/1FZT/qZ6kfXJGC8a/YjXy+diaoFODgY9cNEE0pTOPTGaYzoRcFEduBTvoO+r4SogxWYwoKq7/ZaBhsSH1ODdgoEPYSsLSbzGx9X9moDFIqqMrrK6lK+4o/FaxS0K8d8NJic/we28B5rp/jPXQcDQmhINIfOh7sF/W3BbRskQf5bDpuCpwpwKcYlb4vNaNajFkZF86oNryM65R+v2IeRg/cECsFwHYa6RBeT+deO4hIW9DeF9pX2j4F33VO6Biq369zoR0DExvOLGsaCQnImMLy/K6C4/pMOp46FxQUbp/TCloqwMlxYJt1TSm4rH2mAQwBYx2v9I31/fZ1IiTJFrFR55n+nW20MxjYwvsUbBbp3GZd7q+AumBKLcDcBEyMJEqlrIU6W0U9W5rLioO1A8+KiWjfKOCtQLGOo+5Rr4I5Bg9gH74CZg0Lnv6KgtIiDdWSYNW1zmtogEfnMOeA4ogitdVi1Le3S8efzOd2+6WfVRum61j7VO2XjrN+TvG0LwPQaidkLFrBI44jv2cCA0ZjW+cpv89rKT5q+e//6rtN/bCAtgwdtC7Gzgh2dsjFOPgCqFH7tWVU2WgufIJkKknBQde0K0XudWCUSq60dJ2k7Y1TY8MNV6n4KnGh8gpsvAKIjKCoBIIa7PZFKGB2KwqmC0FZvjIhbKaoGwuTaQoIv0MAWgFjKcJQNWkF8rdW1VoBQeuvKPzsN0X4NerR3h9qWHShKcDL37np8qcWzDObBKtAG5BeAVpG0NonOCcg260AtAYGeJDni9fke+1RKZnkZH1yUdZNag6flf2skXWdJO2b0stJ06ZRRQ1ow9p2ST9yXFQOxWxKJqrKIjbGaBlgW5/vJBp/WemV7ejs6Hj5O9uvgDYPefw7hdB1vrL9TNviOJItotrG2j+6eYkjbrNJH/B5FHBnu1WHSY0J07W0wCT/rtE1twj3M43ORGx5bdmMaq9Shti+9gOMGmJlJOv8ZTt5DYIcHDtNXVGjooaSfaRGVw0+f9d1pYEjzg8dP31WjjvbSDCGn6NeN9umRkI3ejqF0gY7GQFu1Crm+iY4U5XUQGGTSEGbU7hdHegM9sDp8KFw2oA7MIimzYWR/mFcWLqMUKADscMUEsdknFXgc3jgcbpFG5hOBkGVXCYtTszyxfOYmhvH/uEO1rdf4Oj4ENF4BE+ePBIG4ezMDPq6++Sgv7h4AReWL+H69ZumyECthlQ6gQZlWIolAZyfPHwiwKXb4RWWJp0PpneKnrjfj2BPUNhKlOJg+i0L6w1PjeHuvXuSNkpwium/jVOzDjn2qy+eS6V1ym6wT7K5tHHiqTlbLCIaTwrY84ff/a4UUWIVeDoJfMVZeKdaxcrKmoCa1EgWkLgjKFqLZLYQkM0Uc1KELRwJi47kjTdeN0Wv2OcETepW0SJlMT7Oc7KJP/viPj788AM0T8uSOktZD8rrjA4MY2x0VO6veoAEHFgBnhXt2TZhZtUbKJSKyDHtzWKkQlhcSEBLZmA43WCF3Xy2IGC4BOXcLgFHCHhSV5o6qpyjFy4sIRlPiAYvmVkcj1ymIPIndFg4F7nmqJV4cLAngQZ/h0+e5fqNO6ITub6+jo8//ECKTJGtwkCIsAFgxZULV9DZGRT9evb57v4O9vZ3BIRZvHwRfYMDUnBtZnZaxm3jxXMkWJRoZU1Ys2NDw6IhSQCaTH7aJ5vdaBWXGzXcffse7r51T1jedMiZ9rq7sYWt52v49FcfCvgc6gzKMzAAQufn6doKUpUi3v3z7+Hc1YviLFJ2L5cuY3dzB4VIBsVYDqVIBl6rB56mA+urzyWw4e/sEBZY09lEsphGuVbE2NQI7ty9jdkzsyKxsbO3i/29Q2zubGNnZ0/6kjqQJvPBBFzpsOarRZESoQQHAyEsbEb7wb8HAz7YrRZxPhgUONjZRuIkLuuCml/FXF400wn+FU4rUpDsa9/6Bq69eVt0uhns42mgOxAUNufGypoA0XS+2beVQg2DPRPoG6ANsCJeSCDQG8S1N65hbnFeZHlYJIaAUDmRR2InhuJJHqm9OHZXtsUuJfJJ2LwsKuYVFiD/LzdP0TXShze++jYuXLsiuuFcg/FoDPFwGOlIRALhBMaqJUN9Z9BMAOJCTsbCzoJFgQ5haXG8edCmTVlfW5czTH93jzC6HBw0q5GyYBYAgSOue+oVBoKsYdAQdiz1iSWThGubzmyjKSA/i4Peuv06JmcmJdW3Wq0Ik5ZjkElT4z2JfIFFSWMCgBNoYzCMevRkJg9PjYgEgJuMfO4H5frL9UN5ALL5OOYOtxOfffEprE4HRqfGRP6DZ5/jg7BkVJC1TZ1Jsh7v3bmHjpAbzQpQrUNkgQ4ODrC9vY10Jiv9091rdPspLcaClQy2ff7ZFzJv+vsHcWZ2Tuwvx5rMRErVUPaGUgXzC2cQCHUiVyhJQUqcNiXLgOBTePtApDN2n28KAy/g6WgVajKO2aGk/5usIMpXzJ6bF+1zStMQiKMN47zIp7KSkUH2PTXITcYbSdU1uDvccPo8cAVcoms9szwvGqGJfApJaoS3gBhHzYKZ4WmcZsv4d//Hv0MsHMHo8JgA8gShR6bHMT43huGZUUzNT4usiehDl6oCNm48WsPnv/wYB2s7mB2bFw1ZShYtLC/C6vWg6qhj8dYypham0RW0g/hIOVcWuZtTshyZTXESw2e//RiHW4fw2N1wEnxx+BDwBeQ8wzTzZy9WkKuVYPXYcPHaRdy6d1tAOtrqrfUt7O8e4PiQmRApYbUzg6d/cBCXLl3CcP8gbLBLcTGyW22ULLDakc9kJMuG9oznJc0O475AQsD83BlMzM1heH4WNq9bAgOPnz7C7vYOvB6XFEGsMlMsV8DTh48k+MX1xOAbg2eXrl7BrTtvoKuvF8cnJxIk2drcRLVQEXCTQS5mWDAYx2KKtdOmrAMysSk/Y3e6MHV+Hos3LyNAKSmXkU4j81ZAgkoN6aNjpI+PsP9iE5ura7LX0L4xYBvs6cXE0gwGL42ie4xat3a4HKzd0cTx7gFWv3iCn//wZ2jka6JD7m2RHCg35Q8GpJhucCiE829cxPJNsnGBLDW1k3mpH2Gv25A7SSITTiKyuQ9H1Yp8LI27N99AMhrD06crUpSQAeRgf6/sIyWyce1W0drmfCYpgoWFHz96irm5M7Juqo0GhsfHuGSkjgUdRF6DtjJfySOdTaDSqIKZUX6/V/bCC+fOYWxoEPu7W/j849/ho9/+WoIdXpcTdUrEOU12qQGWzRmvm5q9ZC23wGQybzl/qGvNzwp7NhiUfZs1D/KlHNxwC/GHuruUveB40FYw8EB7Rv9HzpBWm9EE93gQ4nhQ6rBYFHA7ehJB/fRUzjjMYlMW1bNnq6IlSUat6H37fLAzKJ3LIJVOyx5FZ9zjNsXJeE2yqEl+4H0otceMlVw+g96eXsng3DveR8DXiVBfLywN4/TyzMtz2MLCOQnce11+sX8s2sf+4bUoTSVzqTskoLD4tRZD9uDZhFlKLC7OBWR8M6cA7JR5I4NysK9fsuty6Zxk/5AV6vOzgOA0Qj39EpRhpsv07JgwncMncRyx9km1KnaPZBDuQ8+fP4PH04TTxdo6OcRjCQEmWfDP4zI63iz8zf2IgDnHQ0hgrX68ceumZG/ZXW7ZM9gm7gMMXPP8ROkjBp7JTKZN9VODV7JDC6bAuT+A6TPnEQiFZK55O5yws2aDCzjZieGffvpjsf3i02VzMv48G2rRb/EhHFYcHZlaLcxAYqbrcfQYsXzUgJXWBroGQtKvHEOXzYl6pSnFyYdCQ+gN9mOoz2Sk8NxDAJoklPmFealh0BH0ospUH7LdmzXUWNmZutvVCoq1IraPd3AU3UEmF0W5lkM0doBKjed9J0rlnPgZfq9HpBIITlJyhuRf+ksCHlMf2WnAZmXKKqtR8QcF2NoBMgMeOl8CdwpAK4gpRbpaeID6ZO1gFjUyDVDKPa/Fum+R0xQ4VeBGgVsJCrWyZYVY5WEQ2Cr+EK9liHsG0FQpGVN4rolmwxC6+DvbE2BQXiTrDGCrABPnK39XQLNdzlHOIS2dZAXF2CbOScVO9Fl5DQU1OfcY3FUMg+uAbZSM3ZoBoxTj0WCAYiP8nF5HgUgF/flZSmQqZsE2aGBNQd5/Cf6WZP3qGLU/A++hoCP/3Q4eKijLtmgb+FNwMqsBErW/BNRtAdLt4C/baNiwBekrvSaDa0rQ1H5QsFJwDMrWtBjQvK4+u5Ix24MX7SQ0BSBpM9rZv+1jwraaQIkZfw226PzTeaH98vKZW0z1duCzPYihn+Pfv8yoVgBSMT8CxfycEht1jelcb39fmcz6bLLmWhrE7Zn5sl7rrwodKuireJgBSM16YZawtkmfXz/fvg50DBSEVgyIhDQNTGl/teNz7VhRe9+3B5kUsFXlBmMXDE6mgLDal5d2q8226Oe1X3QtC6jMnKC2taif0e8wE0OCyy2FBQWidQ7r2GhftK8dsWcMg7cCaO14ZnugQu1OO5itfWH5+7/9syYbLEaCIGHTRMT4OycvC6qYlCwjhk3Dxi+rcRT2cCvtghs8P8e0JHam/q6GXMXo2RBF+HVRC3vX7ZZri8PYaBoAtgV+s40aIVBwVA4HPHW2qOn6DDpYuqi+bBR1Q5FJZTVAt4WafS1gWQ4/diNyzvvzWajPyo24nXIvC7MVgVBDqQCkGjf+VEkGnaDtEUpeQyKTLYCT9+ZGr8C1AtCvNqFXm4OJvGjRPxPV4rMJ3V/Szc2Y6qJWdrBstDWz8ZAxTcCVbeBBjPflwZkvHsgU1FcAl33Aa+qcOG1FM+yMSLc2R91oeT0+lxjblq4xAWkNCEgEqGYik+wTjm8wEHh5T02LEWaC6KY5TIXPNp0b2n4eIqVQBRmlrUieLnw1HDz48R5sv6ZlsT8ICmhAxUQXWbTEFN/j59mXpv0mymyl7lZbJC3fqs7NOSJFS1oFOHWM9WDA+/I9tkMPLuJo5/PSz6zwzvsq41m/rxHA9kOJBlDYXvYZvyeAYy4n92iPjhKAZp+wj9gG3ez0cCROEOeB00QLCUBLcIeVkwncWx3Il8rweYMolWtw2Pzo7OpDb88gqk0H6nYP7A4fhnqHMT81jw6nD4VkEZVcBbV8RVgRZABtb24LaMS2EHBkiujwyADShYSk6REQzuXTSGcyosVJxoXMvyJTZCwYGRzHN7/5LZxZmBNHNhqPI8liPp9+ipXHTyQ1lkApU/t8Hj/iJ0nkqbldLEuqpwS2UEdff48UCjo6PsZx7Bjvfut9nDm3gNhJVFL36WhQP5Xczx4WxSoVkUwmjOxPKS+ONufGQG+fyG8wgDw/fwbf+fbvmwKVVqswKNmH7HPKeBBYol0VFkrpVMBrFqnKZFJoOq04jp0I45SA+OD4ML7x+9/C/LmzIuFxuH+EgwMWkYvLGhDt2kxG5AGYHVEssNhrRpwaji1T1Qk4c91SXoVFyjg3Ly1fkmdbfbKC4cEhYZUTkA5HozhhCrTHJQ5ApVYRNgzBDeNoZaQInrLJC8WcAPiUC6FsCBky58+fE9D2mDqMhbJoT5M5NDkxLWnktAe6ucfiEQEJyZxwOl3o6x3CzMycOJ+UGkilY+gKdJkUdJcX2XQOY2Pj4oCRic1CLmTxHB0dYmCoXxz/rp4uzM7PYHpmUtYo/5bNpHC0vydMvJnJKWFR8XuU/iJLMhKLS0HLgZEhfOW9r+HqtdeECcA1tLuzhY3V5zg5PMCzB4/QqNRF35qFWMkwZpGGXWrFOmw4d/sa3mABwio1GgMAi8tt70vK9sH6jgCvzroNQU+HaJqTIUT7ygADwdbVrTXkyllQ6uf80lnMnz8jTh3B8hcbGwLa7x4cmuIhUjSHqYlGAoqa1NlyXtjcTCceHh59aV/ocHV2eGAnO66Qw87mFnY21lEtVmUdEqioiC5kAfMLC6LtanE7cOPuHdx487YAygTpEomYFPJgwIQSOtuURwmHJXUyFkmiVrKiu2sAHd0BwGVF10APrt16DWeWpkVSolJsIHIURjVVxPHGIZIHcWSPU9hb2RG7c5A6EjDI7bFLcMjl94jMiYOBmDu3Mb90XjQmY2RWcc3u7yMdi0qAhMz/Yo5F48iwNc9CIIeavGTaEXwm25gBItFcP4ng8f1H+NmPf4a9zW10d/egr39IHCDOt3D4UBxV3o9yEUz7lTMJ93A/MwpqKOXy8hkGAwjaHiej6An1yvoxoLcBZpg1QRtAJ39iahojw2OYWzgjQRcGAwlW0+ZtH27LuuP4VipVYWgRAHXZ3FheWhIWowRw/HZ8/sVD/Pv/9B+xvrcuzLKe3hDqlRo8TpNmOjU1hTfeeBMLC3OwUc6jxnRYIJVIy9x/eP8BVleevyzMwjUc6qYGZlFAPTLaGJS5dv06FhYW4GH9hS6gGG3I2nzy5InMXerdD453IZuoi00rF4viiLGQ6ebKc/z8Jz9FV0cAM+OTGBoYlr2l5ZdhfWtTrkVmOoOCZ5cXMTEzjUCwo+VIGwcuGUtgZ30T8eMEekNmX+UrlUshk8/A6rKjZ7gHb7x7D5Nnp9BwWJAtZpFIp0Tf1e/yodsfxNTICGrZJv7hf/oHRI9OMDo6LgDsiy1KJnjQORjAuUtnce32LQxOBkVXGCUgG61g/eEqfvYffoTYzjHu3LiDDm8QD1eeoW6zwB0IwB3yY3RpHLPn5qQQG1nvnJM2yqGdNlEvVRDZC+PJ/YdIhZPo9AVgLTfFnjCoSvY+5+va5nOEU1F0D4bw9W99HRevX0Z3vwGgoydRHB8e4yF1tY+jMucIbqp819TohDhRrHdweHggbWBbxLEEC/iydotLCvMODvXD3ipMxz14+cpVDExNCQO5XK1gf39X9pV4IgY37a+d0LZF7AYde85rBi3rFkjQ5PU372J4dFz2Gco7vHjxQgKQDPoRgO7v7YOTxRpLBBdrolfrDxDYo/yQFePzlFB5Eza/TTIRRTmO9SUSNRTiScSPjpCLRGGv1/HFZ59JMHlqekYYm97OTsxdPYuhqxMYnKVcA+Ckrn4OSIQT2F7dwE//8UeIbB0h1NEl48KMD8rpuFk40udC3W3F/O1LmFlekMLTIjsBO0q5ogQPCD4frGzgZHMf/b4enOwcYHp0Er3BbgFGeTZ48OwRIukYGgwWBXxw+DwIDQ4KU98uRb1cEsQhGLe4fFFkwwo8c7pd6A71oifEcykL2eUlSyGejAsLl4FeZmxRT3egrxdzU5M4Leext72OH/7j/4fw0T58HgdCXV3o6e0WYEUC363i3PlsXoJXJKYQfNb91yjfGqeZZxXWtJBi4dW6fI4/GZyuUsaoXJV9RcE5rkFmfzDLh9krXL9sowR8yqdyf0p7nFYqMg8YfKb9pM3Y3d9DRQDYoACUZLR2dAbRpNQiM7t6uoWVRu1a8e9KhiBTLhkgwTjsFjn7MFsh0OnH9u4WEsyo8AfgsptiWLw+z5YXL1wWFnStSp3kmuwdDHLzrMSCz7lMSmwxz1MMSnPBUMt54dwZnFtaxPTstOwBMiHJ4sqX8Plnn+FnP/qxsMm5jph1Qx+C2tC+jiA6/F0CQLs8HZicnpaAMNsdPj5GNBaRe7OvuFbCh8dS/6Ez4Mbo2BAq3E9jRr+ZwfLeUAjUoGZNDmaOEIxne8RXq9Zw+/ZtXLx8SYqast6Iy2lkY47DMaljwGArCzHv7+4hl00LE5h9RltKEExS5RtNjIzNom94WDJlCOo73Q7RW6Y26RePHuKn//QjyUhkjR4ZAzLDKdMRT8i4DA2PyowSILFchsNikwwuSmvla2Vcu3sDb7x9D8MTI0YSKprCi2fP8fD+Q+w/30GnO4jBngEMj7CYqVv2UGZlLi4vYv7sPDx9Lsn0ERo+/6dMkyGdSg2Co/ghnm0+xeHRFsq1AiLRfcSSh3C6mKXalECN22E0l7lvk2BHWRzKGhHYZltrTaNPrKx+zjsF8xRcbGcMKqBH/4j/twN/6vvS/qqPpZ9rBypJAFAy2cuCaC0AWnEI9dvVF1RQVLOCKb3BucZ+VX+XALQwlZsGD+C16cNS65bPR8CZc5ayPVyXZl81hCqDT7wCoBXXeVlEsFWkUJ+rPYO7HcBsB/xeglNu10vil2IoAk5WDdakuAXtlBAAWgxh3ovPoQxkyaRq1dyS9yyvCGDKgOa1uM740usoZqUSsu2gneJRCi7yb5pFrpIY+kw6vgrUcU61f48SHO3PrziZksw4HmqLTftaxRNbzFD+TQFoASZhdH+VgKZgpWJqSnJTAFj7S+caf2rQSvuQbZfrMdgjhFNjX7XftP06/9pBYMVTFFMzQeNXMg+8vwKeikUoXqJYCD/D94Qs2dJiVkBWv6sAtM5rvYf+rnsYZUHZF3zxfvy3EPyaphClvvR6CqZLxgy10S1GNpcvPq/2jT5zO3irNuBfgLFNMza6xtsBWv2cXuvL4LFiMTreqrag/a/EWl3vui60/3SsFfPSZ/0yAK2fb+877U/aRbU37QET2etPjbwh/29/Fl1LvC5lqnRO6hhqAOJfBNyYVfQlTXPpTxYhVCMhE+K0JgaKF5HB9Jq0JQVAzaHmlWC8Rqx4c42QEwhk59GZbx8cXldZqGpo1JgpqMnrEXgiU1I7XCeGTg5pZ6tyZLCr06R3tooC6gJQA6KGpj36oB0hz21piZifGjCP9xStoIaJgvHZ+QxMZeZL2aG6SZEF1D5x+F3V7TVp8AbI4//8jhpGZaIS8NTFyDbyJcVEuHG2AHnV9jUGyzx7uaVxzANI+8Jo126S+9qcL7WsldHN67KNnNih7m5hyfIaZEiwvdyY+OzKbNdAgGon6/OS0cCiJGy3biLtAKgBPC1yMOT1lLnLfuH95O/2V5rZ0s/Uam0VnxTJFtjkeyrfQt1p2WiqZFeTmWnYH+xb9pMyfoXl2GI98/PtkThd+OwftsH0yystIraV+mAKnAmg21pArHLPZ9Q0CDohOm4EoDlf2FZG+3XBcx3pM2i0iWOpKSpMmSMjgf2uOlC8B/9NZ1mjpe3GWeZAi6nM/lR2hBYu1GAN+57Pp0xybasGgFg0hX3sdJhoJZkkymAXhoPTJSA9T361hg12qw+dwT709A6hI9iLSsMUJuwOhNDjD8FWtaGcLaMYzwrwlIpRSiEjQCQZVNQMJzsk1NsvAAy12vqHQ+hgtR1L42UKHw/jTP0+2j0UhmN3MIT33/890VumnSGjLxIOY31tFYe7OyKfUas2pGgUK5Qf7R1hf3dfCuxQOoLjHI4dY2CgXw6dLLpUrpXx5tfuYvHCsoA4ZIQSSKWjcri/J6Bu38AAXF6nObBXywIM0gkLdgSEkUMd1AsXLuL3vv6+OHxkIxNg4sFfdRmpj8gDO9HqUEcnfIyGN00QLlPOIl3IoGEHQoP9OHd5CTdu3xSWFIMDZMZkkhkU0gWclurSH2R6U8e3MxhAtWZYxRzfmblZObTzYFpr1gVIY9Gm46MTcUxzySw+/+gznJ2bx8TwmDzf9u4+1l48FwYhNXvhaGJiegLXb7xmJJUcpko4WWHU3N1iwcdo7GXRVDosCwvzslZOIsdIpwhYFwRQC4V6cf78ebk3gVcyNdOZOIrFPDLplLRxtG8cExNT6O/vFYbmxvZGKwPBJum3LFLEQqfdgR6Zn1KQKJMVJtTQyKCwxtwd1KdkYc2yOBM1MkLqp+KsRiPHGB8dk6Do+vqmSHGUq1UcHYUlpZiMznOL5zA5My3gIcG4w4M9PH38CMf7h8IsalRMsQ4ykph+anO4cHwSQbJcwqW7bwpreHdrWxxwn8spYM1ptoTowQnc1MKkTnGNsXoY2Qur1WTdWOo4jB3C5XcKm5VMVMpWEPjMV4qIxGLIl4soV0+lrfwOHXsJpOXy4pja7Ma29Ib6hPVF+1fIZQRMoHwWdcqzGZN6HT0+kf2d7BtKkdSrRp6IDixBpd7Bfly/cwdjkxMiTZLOZcVZlYNThUEot8io8FosDpuKZ/Hi6Q5Oqw0Be/uHBzE6Po7X797G2eszgBeoRZrCaqfGcDwcxf7aJg43D0TXl3YtWUojmopKYMFIXjikwJDd45LCkMuXL6G3f1D6lgXV4ifHSEQjsDeb8DEduLtXJAgKpbyAHC6vS4IRnZTm8rik+CcBaMo6UE+UwPXjzx/iJ//5R4gcx9HbMyBOAIs4EYB7eJ+SOw0B+dx+nzmkS+DTFFGmvAADOazNwPtaqPXI4iaUh2hwnCzyPUlXt9oxuzCPm6+/gdn5OZRLFXR1d4JZ1uUkM2lqkn7NVOe1tRdS4Mfjog6oBaNDY7h146YEXrgvM3i2F97Hh598jL3IvsjOcN6GOrvFHtLWMBh05eIlhMY6xR5WsxA7RHmNk5MoHj98hO3tnRbrwy6gTbWUl6JpZJkTDP76N78huuy+DicsPqCWA0qFGuKxGB598UDA7PmZWZw7exbF1hmE9q5cKiCbSElw4mB7F1975x1cXFqGuyNgGOOVGsqFgjDBP/vsM6yvb8j3CRiRwcj1S9Ce+q/cn+ORmMwbB5y4fPmyrF+xQ/m0AE/P1lbg6+rAH/wX38XChQXUyLBr1AQU5PqgPSf4aqkCv/jRz/Hj7/8II0MjkpbPPZU2Dy4LBmcHceX1qxgdGxNZJs55t92BSqqE2MEJjtb3gGIDs2MzAnSxKCXlNzJk2g+HMDg/iqWrS3LGIfOZKfZkgtfKFdSK/z9d79VkaZZlCa2rtXbt17UMdw8dGRkRGZlZWV2V1V2iq7qgm2bAwAwexjCUGQ88MIiHAQwzHnjgB8AMGIMxPQ109/R0dVfRKIphAAAgAElEQVRNiaxUkRlautbXxdVa34utfe72uJU2uJmbR7h/9/u+c84+Yq+99toNpBNJvHj8DKnDU7hY2bPaEgCagFM0FBX2Yq6Ux9bhDuLzk/jxv/FTjE6PIr4wavwJZsmWgU9//Rm+/PwBdjZ2ZF1mkTHaYaNWlbMyWaW0J6b9C5mhpzc5MTqBQi4jgTzq49Lf49mB+9TlmzfR4fOrJdE653rMfWRvfwdM3R4dGpS+YDFNsj/Z/5SdYeo3GaKjY2O4cuWGgKkMEHGN9/rcsj7zejJga6WqrOEeYdT6MDI8jkAwjEarjfj8LK5/cBfeiBseL5BJUYGhI3vjweYWTnZ20WAmEtOni4aBaaWkkM0KV8CPqbV5TNydw9jCgABw1HdvVykZVMLem0188re/xO6LdYQ9QaNPfXYu8zoYCSNIsoLbjrWP7mBiZcH0tUgf+CRIxwKaLCR7unmAxPouXC0LDjf2pCDj+NCYzEtmDR1nktg52uPBHKGRQQGhgwMDKFLGjPrxo2NytuQXJVxE+sxqk+yo2ZkZRIIBkZ0gi7FYKcpPrvnpbAbUTeVeSSMYGxmk+gDy6SR+9fN/gdcvniIcorQQzyYsMugU6QXaAtepcqUEr9OLaqOCiDck9slxZyFHgr8cD/4uPjYqQCml0zgBO82OAP27u3tyDqKEFs+BHFcG8RhMIsOZQQ/ux6STMhuNgLH4FL00d5P+bM753JPqTMPtdiRjlHU++G+el5lhxSJ68/PzEkTk/khNatq9cWT1XN4WG8/l0pJhMhofFdD41evXF+dvc4YeFLb5+/e/JdrRjSqB+bwEZra2N1GUABWl4A5lnRmMDqNSI+PcLgD0tXeu49LqCkYnh41r6KVD1gM/G8Dnn36Kv/qLvxRWdaNeFskP6tCyMJ/NSkmKKFxOHwYGR4TtzfnEoDvX8Gw2I0EhzWrkeYXM+7W1FQwPDEo7eJanjBP7gUxsKXLWpf1XZI4Z4MchBAFmHjGDsdU2BBJm1hBQoBQVCRybb9al6CCzRDmvyNYTspWFZ7MY2p0urE4/ZueWEB0YMJIp1FtmcTJAyCDpVFIC3oOs0UIST6OObC4jAW0yrYPhiIyX104Q3C7BNxapLLfKiIwN4mMSPG6swRmySEAaDaCWbGHj+Wv86me/wLPPH6Pb6kpbOKbRoUEJcjEAwKwiBspYmFM+y/GgZEQbovFqC0DW/UTyFDu768iXkkhmjvHizWNhRPsDlKmhT80ifKxz44STrNleEMXKLOd2Q0gXsib2iFUKKvPc04+NmL4z5/YLYLXHUrxAunrgGoP8vFbxDwVn9DpmNijzuV+ukj6egnuKWajfroxIzUQmUO90G4lUfkaxFQFdpQCn0TAXqTGLaV+72RCb5HuxfpYSyfqBOoPGvS24yPsqSKZAngK7Cm4qPqRYjWIe6m+SOKa4jYKm7BNKZfUzzQ0JzPSd4jT8u2bs8nn9OsnED3gfXiOf7Wl88998toJ/CopRjkYxIsUH+Bxer0CkwVkMqKlAXH/Qof86Zqn1A3saaVcQsR/I43gQD1FAUO9pMLC376XArwKJQgJknlMPQ1IgV/GJbwK8SkBTvEmxE/N8Q+ATgNpiCiUrK56/7ycc6nsomK3/7x8fxaiU7KjApgLiCsj2g5var4KF9DTI+TsFyLU/FfzsD/Dwb/1AcZfxwV6/KKYhWE+v5pj2NX9qIMPYqgnKEoD+pu0rztjf7n7QWdsvBMqeHIbioOx7/l1JgrymH+DVOaprg8NpMtAVPFfCKO9Hf4/tVdyNf+Maza9+2/lXAcv0v3Wc1V5/Fxg2uBvP5v2Bsf55p8ByP5Csfa1zWINi/c9SzFXtUueCCYiZ8ePX7wDQakB0UNlgXiRAnMsIeetiyIM9r9WojBqcsIRtNnGEeON+w9QXUkYr79UPGOtCyZ/8JgDLdCI9vPBllRnM56quDu/n9pgUAx1olSiQKKBIPrwFOPl+OjkvImldUyyPB3l2roLGnZ52kqL9Qb8p+qCDyDYJoN4y0UMDWr5NVdO2cuHkeyggriDsW0MzRR35rWxbSQXrpSbweXLQ6y0aUgSt25VqzGZjMcChLqZkLejCK8bS04DhJBBgvafVrYxnMg54GOE9eEjiNTzIsa38Nw/9yh7m3xUcFhazyyXAANMq9f3UuHSh02i72pBuljoOZGEpu1eMs2GcIB5axbZ6DhN/JxuDx90Dc8lcNrIl7BOVZGH6nTiwqdQFg57vqJu4RuxoTwyU0D7IVCX7pT/QwhQNBXxlDHti8QSYDADekPdmcSz+n33Fz9O5FXutG0kXjSzqT74nx4X9zXvQ3gSwrtcvxoH2r6AxP6cAM9uqCxXfW22dz+N48Z6iq00Gai8qp2PH/2tAgdfzXjLvHKbvmj0GJ7WAGR1kxXEW05MxYZpol/Ydht3mQyBA5yuE0fgMgqGY6EL77H44uw50yi0UTnN49egpPvvNJyhmM7h+lSDfmmj12R1uDI/HkThJotqowutzYHJ6HIGAF+4g0Kx2JaWPztTWxiYySTrPeal6fuv6LQET+TdqVb589RynRwdS5Ed0hu1OzE7MCRi3v3ckshRMkaQGLNu6f3gIb4ABjhb26YA4bWjZ21i7soq7d+7IfakhTLkNMs2OToyTMjI+gsGhIQHu+PvTsyM4YJfiLFbKj0xN4Ue//33pK4LuHE8CzpIyxMMugeZsAUGvR5jaTDclOEIQr1gvodqpo1yvYeX6Gu58eB+T87OS1kuWcD5XQDqZwfnBGdrVBg42D/DyySsB0mi/Z5lzKahIrfIf/OGPsHplFelCDo1WA/HpKdESpINAPebXz17h13/zS1xeXsNQNGbSR9HFlw8eIJPPSDGtiZk4FleXpCjkwFBMmKG0D4IKuWQWx4eHON4/FFCc7Ts+PZZnc804ZxX0alX6jEzDeHxSAgZkpBO03NnaxuHRLvKZtKSk0rkaG5nAwiydjTlJAX/48CthhnUsVmGoBvxhKWRIVrTIepBNTTCLhSqDXtg9Fjh9TgTCAWHrMqhBpjrlQXjIoJPHd7u0vCyM70a9IyARK9vT6bx85YqwuAjWB8JBVKoFKZLGdorcQrONleVLolNINnomyywRNzpdC8rU0HQ48e69u3j69BlOjo9x7epVcSaPCPzli8KYZSo6mYTU9KRjQka8HOQdVjS61Pt0yv4QijCgUBeGWLFWRrVZR8dhg9PrhNXuFIeWLFemkRJcpyNFu6oUK8L+Z2GzITKcKmWxPwJPIa8X2UxSHFOC6XIwb1InMiNsFxZSYj9wvWWhsPjkhOi8khFFLUwysOkgVesVhKJBKWJJh5sFD2ulGnbW91AqMFDIwxiDrU7cvXcfd+++C9KPWp0mjo4OcHqSEJmGg+1dvHr2XA4+TO2udmtIZpJSQ0CcpSqDiRCQampmFvOLy/B6fQKKCGupXsN54lj0oCmNMjw0KvsT58L27pbokg8MDwoYHh2MYpgBJKmJYEUxmxM96qCLxUaTePzgkejU2+1uXLt2Tdbgv/3bvxG9cQYjCFTNLcxicWlJ9ImZ/UB2P9PMua4RPGnWGgL+kMHbZJprtwWHxy06sNR5vf/hB7hx+7YU7CUozT2Ldk8bbVQrKOUzePToa/zqV78BWYsDsRFJXx+KDcp+wPWOgN9B4hivt9ZFNzkyEhFg/sq1K+i2zWGXKdLcr5hWH4uE0SHQc3oqawcDRltbO8JQ5b5kgrFkyPvhtdtl3jAVfmxyAt/+zke4fvsWvAGXOPo8T5BJR7B9d3sbL5++lD2azEmul9SWl4w1dDA0OAhrt4NwKISf/vSnmIxPwO1yizPLNPDzk3PZGw8Pj/Hs2QsJ1JHBIo6/34dmLxWZ1zBzhWfN+/fel9oC3AOPTxJil+lsCn/1N38lafP3v/Mh7nxwTzJIbC474LDAwmwlMmkzRbx6+grPHz4V0HD10qr0EZ/76PFj0VtefXcV73/3vmiGHh8lhSlO0JXAcTVbESmGsYERzE3OwWl34fTsDJs7u1IQ1Rl0IRQfEgA6GnVcFEKtF4GzoxMpzJfYO8D+1p5k2HQqdUnbp1wUpS0IkDltZON6pPigzWPHH/1bf4zltUuic0ofuFWnlFIBzx4+xcOvHklGELNRqKvMcwsBIjK+CaTwbPQHf/h9zMxMyfrAdjIDifrRZJptrK/LOjw6zKCLE3a3B7WuBTavC8FwWIIn/EqlzxHwebFIvetwBDsbG9jd3kXq/Az7h0cYHh5CIBSS5wcDBNGdwlokq5/6zCRVUPt9mIBYxyq1BPweBoGrsFqcEvBptjtYvnIFNz98Hz6emXqAB4H5zPk5MqfnSB8dI5c8FdyJ4KfIVFRqIhc0ODaCiUtzGL4Sx9D0CHxuoFZqo1WpyffRzh5eP3qKw80d+O1uYZIyAMcABZmvPBM4wyGsffgelm9cN3Io1boQG0rZImrpouhQNzNlvP76KUrnaZzsHcu+OT4yKuBxIBImnoZkPguLywHfQAQ2ngHHhuH0+6QooVaf53mKX8wo4tgwQ5FBLJ/Hhi4L/DD4QlYitek7LRweJ1BpmOLRpH5GogG0Wbz57BAvnnyNjVfPMT42DAu18ykd5PUZ4D+TEhYqQUvyVX0uz0WdEfExKnU5W2qG5ejwEC5fvoyx4TFZIwNuv4wrAejHjx9jb/fAONA2Q5gI+VifgjI1NQGEVRKP2WPVqikAReefer8uKabuk32AQQqeJ1lsjnI+ZE+T/FIvNTAUMfrePPdlzpKyv5LJSfb2RHxKAHKebxl0Pjk7wpvNdXi8Dnh8bpHvIMBLcJ/nDu71q6uX8Uc/+ROMjI6L3INkTB0eY3tnC2eJY1NfplVHuVSB3eKUgDLBXp7B5i8tYGZxXqSSwtEwOq0O3B4rGuW2ZB8dH5/if/tf/7GQI1iwz2bvCIkmHIohEmIgxC8ySuUSSRuQAoD0T1gUutGsw9Pb53hOZ8YY9ydmuUxMjktAieDwzu6WZG7xfEoZI85r9j0JA/RlmPEk5ChKbFAir5dmPToyIkzn3e0dOccK6GK3yH5FEJrPZ4CDDHKeyyhrWCk3JQuIZy2ezzleBJ655nCMJuIsljqIgYEYXEx2JnbQBs7OT/H5p19ga3NHapqQZUzfiMxbnl+oaT88PY5v/+h7GJudgifggZslaThhJN0A2PjsNf7uL36G9VcMvrYwPj2JqblZsRG+B8f86vWrEkD2hF3yuRqlMpmx5HHBE7TB4gWq3S7erD8T8LneLuHZy6+xtfsCHq8ddkcXLrcNVospAMfAG8FZnoEEUKMtCLXagHL9zFsFzVRegn2ugIviAEq+UmIRf8/5pRIYCiYrFqEMTGVAm98bOQDFKhSwUWBJSWwKQKv/Jn5buyP2y74yGb1mnWEb+TuejcSP7Rif1QC0BgTifQlCK7imRCcBpNpGA1pBQX62HxfSfuBPZflq2xR/YF8qUM/1jV+KF2nbKBf1TXBPwUsF+hSA5rsoQ1ja2GNAK7Ao4F7LgPH9AJ0+V3xijn2viKICbwokmjc076hAouIygrWoFn6vaB6vU0II2yNAHwM4vX9rf/QDxuxatRWxk17AQou+9oN3vA/vwWdzrmqfa39pHypGpc/hdWpLvL/ahIL4+gzqVZtaRganUFxPcTIFEBWA/CbQyfvomCj+xX7XoET/fTSw8M0+oZ69MsL7GbTadsVJFONje/oDGNSA1mt1fhhczIyhBlv03jq3BH/vZUUoZsW/8V79ILEGTdQW1T40EKPt13WgP3uB99E+4E+2Qd+d9+E9XG4zf/hcnWuKEXL+Kq7HazSoowEw/k3HUu93AdB3TPBLbaF/3pk2GD12Zi7quCoO2d9GtWUFozUwo32m/aIgt/7U9UVZ1HwPBa81gCD9/w/+s3+/qxOWN1PRfo0mUJNLF1UB3XoVzfVFlOauk1lvzr/TeJR2zmdwAvDvIqnQGxxdKBTd50/+jpF8GhIdDy3SxoObgnYKrHFT1YmpG4YaEj+vDFB9jk5MtlUmXLuXctLTEFN5iGbDRNrYdjEOK+Q9tN0KILMIgILp2ge8np9V0JOfUUNQIF8jDWSrCJBJeZPeJmgMon0hYcLNmAtdf2RU2eTUA9RJopuiTiCz4Jj+5LekvnStAjawncK2rVTEeefv+L50KtkO9nt/tIJjycMP7833YTsIQLMfRYqgF23UTUsZx8ow1gAFNz9l/kq/Mu2rL7WnkDWyH2o7ZHBrhFImgV3TASzCljIsYAMGsz2ctHQweHCnnXHM2D8qQcG/64bDZyhjWVnUTJnUhZjvQXaJyDfUq6aitM0UBaCzZeQ8jMSAMsrZTtocfycLMUzRBllsqINbMXqWuhkwrU6DK1xQlPHMeaVMCX5WCpFolLeXIsT3ZBt18eN7XbAukskLBr8GA/g+vK8C4xIk6pD140EmnRb7I9OMNklxeQE2ShXUGx1YnZyHg3B7YvD5I4hPLGBmegGx8CCa9SZQt6KUKiB1mBR248//8q/FiSQgEZ8Yw4cffYTFZTrWYTCx6CyVk7Rfq40FIYsCai0uzsLntePg4FiYxmeJUylGmDw7EyCFc8DH6u8OpzBxWQ2c80RS77npdg1oSbZ0NlMwWlsWk33A/pNIYt3IkJBh7Qv70LF3cJxMYGhgUJwXxod5Lau7k2nHQ+v4xJjMDwZgyASkdEGn25RiKjarF0PU47x81TCzd/fMIasXFJM5x2wSuxPRUEgK2XjdLkT8IWQLOXiCbmQreSm0try2gnfu38XEzBSqPTYemYtMaU4nUqjmqsicpkXeIeYnOGxHIneOZDaFxaV50bImGzhfKWGEbNTpKWP76TysHQueP3qGX/71LwSMcVkcEv3meFNn+NGTh4gMRXH3w/uiyToWHxa2GTdqOoZsN3W1C+m8gKoskFXOl7G1tyVsLvad22fWe/77xi2yFsckGBAMhATMffT1Q2y8fo0S02DzWaTOTjEQiwlTkgDywdEhvn7yGNVaA6FoDJHwoDh2S0urCHojUuhma2NH2HVkHrS6DVSaBbi8VgyNDguot3+4A+p8FkoFAWUIpNM2CHJz/SoWq1JY7TRxKn0zN78o85UFIKnN7A35RIOQzmEqlZQ08rt37+KDDz4U9ub21j5S1Luu8pDjQDpflPtQ75ftYtGomelpWbtptybKbtKgpcAvHZR6Q9bZYNCPLppoUf7A5cLkZFwKIzKokC3mcJbLoGXtwOZ14Mbtd0X6gM41n1fI5HGWOEPm+ByH24cCajPQwLlBJ+OckijHB6hXK3D0ihZVy0VZ/7meHCdOpP4BmZSilcksCjsLE5p9b3HpkqSC7x/uSeZAxwZER6OYnJvE2rU1LK8ui+00S01h558enWP95Qb2t4+lgJQpHuWBzW1HuVpEtVXBeZrMuk0BnCmdFRuMiqYj+5uscepIUqPSbffKfLlx/TYmJ2eksOXjh08kIOW0WTE0GEPyjGnGZ2JrXPPI/mUxTSnk5HVjYGQY4cGIYTK7ncLuYzZG6iQJR9eCRrmGzVdbSCUy8HmCAgKwPV88+BwHx0ciizE+OYEPP/oAH3z725KG3Wk0JHWbDn42k8He5i5yyYwERKT4YSwiQAbT7xudNnyREKYXFzAxPy8yQGTUdbsdTMbHkcvnsL+9gfTJqWhzU+ebTGU/i/Y12pienBb5IwLKBMNzpSJS+QwWLi2I5jB1bBvdFrL5AtLnaQGfWPyLet0hf0DSw7n2kA3H+btLGQCbDcvLKxgYHTb7DPX/CyXp+xevngsIduPWdaysrSEYCcp6lqYUQopp9S3Rj3304CEyqSyCHj8y+RwSpwkZP7JoJFjqcQlj+fvf/wOR+uHc4jxg8KdWZn2BhsxDykoQYPK6vTJ23Fuz+Sy2t7eRyqaE3f7Ordv43nd/H05mJhQqMqcKlKwq5UWbP1/MYXB0DNMLMxgeH5EU7i6Z0I2qtJlyMeV8CYvzS1hZuCQgJvcPBh9fv36No2QC7gE/brx7CxPxManzkT5LSqAmeXIubO+AN4DbN+8g7A/A4rShW+vI3sTvWquOGrqi5c1ADtntfAbXf/b7wf6+MNAp6cRCipz31MRmIIbBgXa9g2qxiTFq1HepJRzFzTu3MEcGf8ScIXL5rNjY04dPcbC9L+s4WcyRYFj2s92DPQGOGfSIDg/ij//0jzG7MAuPz46TxLlkZrD+AJ+/8WYdz588FWCY86ZtsaJYa2JofFQYwZzvnLOU6ojHx4QdK8XPThI43D+SQMmTh08k4Di3sCRnKq6FPPMRCGRBMoLRLMa7tLSERcpluDw97XTDwj/cPUIicYpUJidyRh/+/sfwR6Owdo0DzAKn6eQ5UscnAhbWi3nUKuZcR5Z8Jl8QCRSO++SlOcxcmYcvSlDUgnI+h1qpSM4sjna2kdjbR/L4RAK/LIhIm2CGoBAuuN6FQrj10Xdx6cZ1qWFCiRBmWeRSOZTPs+gyYHCWwvHWLgrnadH1ZgCRwZeVtVUhH5DBzpoAFQaZG1UER4aluKMvEu7JcLglg4xF54QYwWwQSt05PUifJ9BuFGG3Gf1hZjMOj5EJOoFyvSEyUbQL9ovf70OnXcfxwTaePvxSGNBL81NwO63Y3tqQwnhypvG4kS1k4La50SWJyO680GJWoIhjzHWK92WgYGxkVDTJi1LI2NQkIRCfPE/LWijnbmtX2m6zWUXrl+s02dmtnt/EgCIDkOVGGS6rS4JxdqtDgH72DzXbqd9Odmu2lMfQ8LDYcO2sjEvzywgGAhLg47pMu6+WG1IDY3p6Rti+U1NTktn08s0zvFp/hVqtLOCh08O1h/Udji+yB0dHxnH3zod4553bcDupc9uUwsaUWNp480r2xKDfFGe0WRwS4OP5i7rCXacNC0tLuHr9mmQ70f5Fi7lWl0AjdZr//M//Hzz46gEGhpj1E8Xo6DAmJ2YwFBsB2nbksiXsb+2LZBEB6NXlJQT8PuOniGio0UtmNoU/FJH1kjUQcumUFPRjMdCvHnwu6yrXEwZ+ybj3+v1ybuA8InFA6uL4TKFC8WspM1OriQwKyRc8U1Dai0EXZnZ1KDFWKcMX8Ep/8jzbrVskS5CBY5H2cbqlQCiz9lweH5YXFxGLReBnsUuSQqUgN2vzlIWE8C//5S/lbB7yeTEci8k+xDourG0yNBXHRz/4GLHxEQnGCOrMwLPNKkoa9WIVX/32M/z8b38hwbLY8LBI+5wljeQd/UPWI/jggw+wuroiMHG1VZdALtnLHXsX3pgFXQdQqlbx4vUjHJ7tIpHaw+vNJ7A6mrDZWwJCk/hqs3bkfMRzjgJNnMPqN7MPFaBSsFn9ZhNkNb6B+v6KdfSD17yHAE01E+hR4EV9sItn9IBnIydhgF6OF99FwU4llikgq6BXP6mO2XH0H5mpqD6zAo58Nn17fsnzLQZcMxhEj8XdNcCX4hEamBLJwN61yvzW7FxdNwQLoaB2n+axYjAKlil+wkBVP7iqmASzXRR8kwzcnt+soKIS1vrlURSwE/C+J3lxAey3TK0J7WfFeRTgZ7sUz+r3mxXAU6BOgTXeVwHrfiBW+5R+iP5e7AFmvdY+0ecqqEd/VcFQ/o6fUTIe+1uBWs5H/eyF5EpPDkHsrQdIK0ajQCHfW0F/tblvgv7aN1yK6JMww4G/U1BRCYHad4J/9EBStRO9R/9zZTx6covaLgVVtc36fv3gOf+m91FsSBnESmRVwp/eX/u833Z1HvInNaDZD2pHSjzkswyhsxcw6LGJdbz5U/fJ/mco8K32qGPD8dfr1YZk8FXmqhdYUnCXn9d5xWtMppAhrirm2g+CK07Ub3t8RwV4iZ+JvTPc3LNVBbl1Dpp5ZzIK+u/D55ABrvNFx0rXNcVR+9dHfl6/xM57JEXt+34cWLHO/jFQrFnHxvIP/4v/sKudzgsJSuhN+JNpt/xipwkLtW0ARI0QcSBUCkAXRkW9dUHRSAk/x3vyegJnvF//fXi9yk0wws6/8zNSBLDVq1Lcp3vL963VDeNODUQNWTu6X4pDB1/BaIlKtM3ibGo9m+iUANpdYxDKvCVbQYFF/l5Bb6aUsS06WXXQFTzUgVHwWBcD3Uw4hlzIFbDShYu/134SKRSmv/VSatgOjXY6qP/V61eNDqqBm8ggGSdO6XcuZNVKXQ7z3EjZDh6G+U5sG0EIlRDh9QoM8358th4K2Bb9HfUxubnwXfk7funmzev69WuM8Rppl/7oGBkJGrAwTqpJy2F7eAgVgCefN0UgnSbFgSehMAuFwKQoaD/zvmwfv1QKReUplJ2pE9wc7P0XG78BZ43ujU5mLs58fq1SknbxoGUWWrPQE6iVIin1urwj26iBCrF7mwHJ2Td8D7UpXcDI/OKXAvUcFwXv+Z4K+vMZPEzw82wX+4dOpH6OfcXnEHzn+6oetOqP68KtC7uwc3uFLJhmWSArp902RWecRoqGGpXUW06mc3A4A4gMjMHvH8Lo2CymZ6h7GYLL6kCn1kKj3ET+PIOTnWOU0wU8+O1nUiRsaW5W+vPWnXcxPDoGh9ePs3QGDpcPw6MjcihPpk5QrVYwEAtJqme1VBTnlmwhgn7UUKSMhJ/sokBIKjmfHB6LNh0lYMioYZ8Lm9PGol1kiLjEXqg9yv6kI8G0RB7gCdSwvwZHhjAyNYTdoz1hNlPDmYXueE8yNwlCSarx+Iipnl6tiTNcLZaFJV1kVXY4EfAEheVN52JzY0PYFXSW9GDFvrZbrcYRtNklXZJF7ah3l86n5bBOvchrt27gW9/5PYxPT+AkeY7N7Q15L6bNtmoNWKhnWGQOYweDoUFpQ75axuHpEeYXF3Hv/l0BjamlO8nCZgGfMK1YvZzF5xJ7Rzg7SEgKeOY0hYFwRNglLNz15PkT2FwOvHPvNt65+y7ic+Mo1yoolgvi2DKV8/TwGKeHZ6IHPD4Ylz759W8/EU1Dl8fYIxk3vgjJfTwAACAASURBVEAAV69eF2BzZnoWg6MD6Fa6+PrBAzz6+ith7ZGdSxbr8GAM01MTwlrcPz7Cqzfrwh4N+mOIDY5gbfkalpdW4XUHYenYcXp8apjIyRSS2RPky2fwBF3C+rM5LdjY3hBN5a6lK2D8/CK1kccFFKEuYjbDdNwC9nf3xXEaGRwRTWsC0JS/CMbCGBgeQJOCiuhgYXkJt2/fxszyAlAD0umcyFfs7O1LWns5z4wGp0kdtlil2KoEj5o1KSQVHYgI0KyHfwJc+zu7eP3qleylQ8MxYSBwTWEK7cDooDjsp9lzbB/tIDY+ig8//gh337+P6EDMFJysMkBbRbNYQ/rgHJmTpLBxqcVrIwLX7iBxcIjz0xNhP9erZn0UR8XpRkUkjWrCNKcmK2UfyByhbq6l1ZXCZcwkIZBLMPzw7BiZcgbTl+bw8Y9+H1feuYpAxA8rfcoq0Ek3cbJ/jvVnG9h8tY1KnjrT5nkESR1+G7wDPiQL5zhKHmBofAjLqwsyPkNDg7KGESB78+K1sPsJRDM1enp8DmtLa/J+h3uHePPqNQiiewhql6mdn5N1kOxj7l+U3whEQxidGBU2LwvlyfnCAtHcFd3qk3MBGbOnSbx58QatCuBzB4QFODc3g6+//loKL9HBJZv649//Hr77ve+KjXAtbjfrAhYRtN3d3JLAEJ1uavBSQzk6EBVnm2w6q9uFS9evIT43I8Fau8ukUZKNJetwqYDN5y/w9OtHOD9PmgJCcKJcKGH10lovKNwWoKfSrGN4fAjf+u5HiE2NShZFoVJGMpvDy5cvsf76NSztLjqNphSh407bliA6CwSZ4m9jE3Hc/+hDzCzMC+OfWtPZ07QU+WM69Zs3r2Qvm52bFnss9M5ozSaBubQAVGTvElRkRgLve3SWQKFckOKs5nBuxfLKJSwtLGJ+fk7WZTIHuYZQxofruujMdi2yDk7Gpwwj1esVYJlANVP/ea/Ll69ibe0yBgdHeDBD+iwtAcRiuYzN7S0T+CbjOhKRwJHT40S5XpJirmQLppNJyV64++49TI1NmkA2JVQqRWEwJtJn2D47RnxmAgPBEEYGYgI0k51MOSACh6ura7h24xZsFBimTnepLgVOE0fHoiX/enMHhycJCYhRUz7g80sgjF+0TbabYDQD2SzqSI1+giAEsI8PT7H3+kBsMzYyJHZMKRQyfT2U4um2pDguM4A4nxP7xyLjQXA+6A/L/nJydiJBnKGxUSxduYQ79+8iMkQpMJfINxEIYXCZmQebG+t49eq17Buc3zxFtS12yYCg7VIjdjwex/TMJAaiUdmL6aCSsc+A789+9jMp5kYA98qVK3Le4RpKDWjuIUZzfQLvf+tDXFpkjYcxw5gkc7HaFEB/e2sXjx49wWdffI5mt4t773+Eqfl5CXRTS5dBEQZxqVtbK5XgZ6ado8fSsXQkuMoCft5gCFMLc1i+dknkdqhFXuW+TT3URh0bL1/i9avnyKWSGIyE0Wo2Zb3gmLKWgMhKhGK4dOMurt68LYV9WbeAjPHseQq507QA0Hvrmzjb24e11cFgJCLnbrab67rD5UF8chIWh1MKKzasXcxcuoTByXHYvR6EYix6TAY7ZfVYlBcG3JZzSRcHu1vIpA5QyCUlkyUSHcDE9DRmFhZRqbVQoRQRtZRZLKxFEIDyLiU8+OwTPPjiE9y5dV0C9keHuxLc4Nzyutwo5HMSnA24WFzdZPLxXMRxVh+N9inOuNMlQLHL7jIFDC1kpBnwmExTOdu3apLhwro4NAYWthX/pwec0T64Rgh4xGKB3QqccKEB+kkeWCit5HFL8crh8TFEh2MYi4/D2bXj1WdPUTzLm8weZvVR8qrZFgC61exgaGhYAFqeUyi/sHe4h42t1yL31WrVYHdRw9IhYCrPvASxKWXEGiXDQ+OSKcDzIN+Ra9rx/h6OE0csnWTINB6vKTrIgEG3g1QxJ8ArAVqSGewWow1s7TJg70Qqk8Xz589FQmbl6gpWryxIhlw0FAPaNrSbFrRqLext7uGzTz/F/u4epibiCJJ81WnKOZRp+CzMmctTYm8E03PMagLOkydo1KsSpH385JEENaPRMDx+MqCdwlDm18GhKQpL2Y/RkUmMUmYnmzMEo47JfOG8F1/aYQA+SqXFhgYkOM8gEUFonoeSB6cShOB5mQFPp9uDocFhBAIhaT/7gcQPrl/EG5mxTuXKUp4Ff8t48eylBIb9XjeCHh8yWe4TRRQqRXhCAfzgX//XEKQcFoODBMeadRqLZIRZOx1sr7+RNSWZzsDtZQbpAM57ADT3J47ZzMysBN8XFhdZj1syPtiGjoMLgQXhARccXuDVxia29l7hOLmLp6+/hM3VBGwNWKz8JshrNRndgqQb8I9BEwV4+311xTiUrNQPAiqYpIy+/s/x3wLY9QHQ6k8qaCcYQQ+Yov+jUhxyNuixMBWgUV9QQR/FNfT/ZEDTjhWQ5OfUt2P7aANKtBKspl7pgZxG75YZZbI29L7V5zfawG91cbUN3DuEVQqT5U4Aqt9f1mf3A8ACklL+qaczrRgH/++xGz9fwWAFFBX0VfBLAXrtcwUwCUD331fkvnrgn46LAm8SXCAJpAfSfhPY1/dSIJbtYn/0E8HUb9dnsh/0d/Kulrdat4pFKTCrwL/2DX8qeVD7X/EBno8U+FcAWO8j+EfXZM0r9sV37wfPFfjXvtD3NdhJj/3LgAtrFdjNvRTMVmzK4EeGTa59os/4Zh/r87Vvdc/R8dJ31f1Hx0+xOL2/YkP6TCXv8XrOSb6T2ooCnIqtKYgrYHKP4axsYsUB3+JORjVBgef+/md/9wcxNECgc7K/r3le0Xmi490/j7X9Ctzq/FSQV7CJnrSPYojqq/Fanos1IKDP5U+9D8+I8tweAK3gtPb/23ExwLGOv/5UCZL+PtQgiNqWjpV+RucV/87Mt4t79ezlIhjUY5OrrfAZikUqMdny3/6D/6iri4Yg1V0DIOqFZLTIg3oyA4yyapoKr9dibfy7RP56P3Wg+XL9UUA1IDpx/NaFRQ1PjZ8HBlkgGw2jl9krgqjsTQKHvJYAtA6uTiAdSFlwWRihj/6thq3GS3kBWXRZraA3QLLBWMzz1ehYhE4Z3MrCFlmJrqkwrn3I9mjFU95H9Yr4b40w6KST97Ka/tZ3ZhsUwOe/6dzy/3yW6lHzPXU8GA2mEbNoBN+BhwKNQvIn22aKiJCJYdi3fB4LfJnIidkwNVrK9+C4KGCqQCyfwfvx/7xWpVZaIoHhMyBCofCW9m83VW6Vqa0bpm4wxnZMQILX8P6M8lNfTgvxsS0EZTjWTLHjAVvBbr4nrycTWVIa26Z4oPYj/83fKTuWz+X/FQzWDY42Ik5yj0FNKQd+6aLD95KCUYWcvCudGRMtNNFtARcJCtVqAjxp5I/6d7q4sH+LhbeyGBpNZB8wNZFjpOxkPoPjxT7lmNO2VDqF/aDjw+vIYmMAQhcj9gM/119UUt+B1/dH6hSw5p4pi3PH6GDZCF5Q1sXlFQCROnGZQhmdrhPhCNk5C5iZWUJkcAxoWWBrAqVMTgDOQiqD0/0jtMs17LzewunRMd6/957Y3vjEBFoWC0rlGs4zWUxM0tGal4rkBDI436hXW69VhF0hOvDVKs7PU5I+Sw28KGUCPB4BewhAM9rMg3iF7FKnQ3QEZ+ZmjXZxj3lFoIAFcyxtC/b39rC3uS0273V5sLAwj5nlGQEtHzz4QpgVsVgU59TMs3QwuziHG+/cwsRUXAAG2ia1KAkG7G1tY3tjG/lMWVhGd959V1LOnz59Kvq8zVYDVYJMrPDcqF9o6UsR1yZBHFNhvkK23ukx47FywF67flWkAwqlIk7PTyWdkbbRqjalcrjH6kGz2oDb4hJ5mmKtJsAN+5cFdAiCTM3OCAOUReSy+RxKxYowDrPnGXhtLuRTOWy+XBc2IKUpyCRiUT2mAHNMqAG7enWF3FycZ5PY3jaF5wj65pJ5+N1eTI1NC9Nyc2cHjx8/EtCFjjIZN9R2vHXzNqamZhAMhuB2MPOli/PTBPZ2tnF0eCD3YgFFr9uJEBmOjTpSmQxOz8/R6jKVdgDx+CzGRiaxcukK3A4/LB0byjkjzyRptaf7SCR30bE1hGU/MjaEzb0tYUGzmB2ZkXc/uCcpvFOTMwYMSuVQKZUkJZfFAi1du/z+NHUmwA8ZyKOT4xgcHRQt7NW1NcSGqBNp9Oh5fmMQj0W9WGm+VWmiXqoIK5QBDI7Vm80NCWCEB6MYmRrB/BIBPy8ajToyZykBnz//zW9xeHCAgI+FV41Gp8x9yoGE/MjVSzjLneP7P/0xvvfj7yMyykwJOd+KdEalSI3fKvLHaRTOMjI/MudJIw3jcAqIkz47FfkLpt9yLXa5nXC43GLnLPpDCYB2h0XCGqjkCiJpYW1SqzTPuoAIxiJweB1SIK3j7GLi0gzmLy9jemkakeEQHKxGn66inCoidZjC7usDHG8eoVXtwGFxocH50qjA4rWgaqvCFrJh7uocrr57BfG5CXj9DlipjtFLy914som/+md/hd/+8lNUsmUEnUEsTS8hPjaFiD8oLO9U6lRSrlnQqd6g9q1xrpmhEBqIwOl2wx/2i7Y3gylcLykfkjxLSbZP5iwtgZT0SRLrL9ZRTFcRiwyIjbBYJcFcakEPjY7IvJpfWsQPf/IjohdInByZ+VyuIJfLYGdzR2QeStm8APiRaNgEdrsdZItFcbzX3rmFselpYZdynnG/yeZSIu3SbdZwtL2DrdfryOcLIr3B1HUWy5scn0F8fFxsjuAudSpjIwNYuboGf8wv4Do140+SKZyen+Hnf/NzHO8dCLvbabUJCM2zGzN0yJAluMIMhzsf3Mfc8oLsO5lURvRyCf6zgOBnn32GXDItTHzuKSLx1GTg1COAKTWLmQ0wMT4hchRctw/Pj7B3sCt/55rNPXFsYkykHhgw5ZrM/YhzlvIlvCfZmnNzC1KgkOMW8AfEqHPFnNzn4cOHch1lfEZH4pKlQBApnTYSYZxbBIgJOhGoi3Af9NmpRoZau4ZKvXSRVUS5hOvXrsl+xgANAS5qXlOO5CybRhlkUbpRLxQQ8flF45dAvhSKdDmxdu0aVq5clUwy7pmNSllASuoi8103tvbQYJFIynbkmIVgEWkQdaj4Tlznr169LFI9o8ODYkvsq6O9QxxuJnC8l5B5T0D91atXkrlBYJCBKa6P4kRJka+mKewmQK3JMKRWPNN2GLi6cusGVm5clv6wOyyyfzKtn3vW4f4B9ne3Ze0i0531Agg2UXtSwPpMRthkLIa8snIJ4/FRAco0RfPls+f4+c9/ji+/+ELOPwSY2SfMJuG5g2C8x+fD2rXr+MlP/wjxsXEBweWLAHSlIWcg9uvz5y/xd7/4ObL5IlavXMPw6Lis51xPycakVjODZsx0uEo9XglUt2SPIAP+PJNBsVIVtvDi8pIUZ6MtVEtl0SIvFbLY3HyN05MjdLoNUGaCzGCez7jucxx5PmMNi6vX7mNhaU3WX+o/c/y4NyV291HNFnC8tY18Mo2w349Ly4sCYr/ZWJf5GI7EMDU9Lzq43IdZyHVuZQVjM1OwS6FDKzwB7hcEoU0WDNdagiScc4+/+hy1SgqpZAKp85QA0Lzf6pUryJVrKJIxT6ksq1UksoiiRvwurL98jsdffYGb11YRCXiwt7spADvPTbRL6h1T855tqtVMJib3LWtPK1OdemFyNtposyAwnISIMBoekr2a/hczkRjgYVYJZTS4jpBDwnM7z6wEE2ulMrwiK2HOsAQymRnRhVWC6r5QQKTAWNx0bDqO+UtLiE9PwB/xo5qp4Ff/7Of4p//o/5DMoZGhYaPP26IfajEBrwYkO2WWNRpCQVl3jxL7eLP+GpVaUcY3EPSKxjSBT9pRscoiyDbYLQyg2BDwBREJRUQ6hoyj3d1tyWjsdptwue2wOqwIDwzC6rTjKHGKXCEPj9sr9sD5RnCeUh0EhbjI+MJhXL56DTffvYHQcFhq0QiDv2ujAhCaNWBvaw9fffYFHn79NXxuZvXYRAKDUikkIsgZvcX6Al6pcUC7OztPyNqUzaUlCNpoVkW+g4HVdqclGQBk7m/tbEvh6oA7hLWV67h59ZaA9/QnqsWq7GGU1CPBg+PG4CdlN5ZXlmUPIUmhVq/L+fzx519LwIWMd44f2xyNDEjQb2w0LsF7v4fZj0Ep9Mmxof0oIMuzDJ/nZB9IjaSq+EY11jMI+vH+Rx9JYEpS6dstWMiEbbfQrtfQ7bSwv7+Hp88eC1GCRSO51xzsH0mmTLfFinjGH+I+QjKAyNqIg2YTuSVHwIHYaAShiB17iSPsHW0iXUjgi8e/RgMl2N0NNDr0X+pS84Cyd/T16eMQPGRAStmECkb1k6/6QUAl+yi4o+CwAonq3wsW0JPeU/afgrRKUKMmtcEX3moPKzCpAJP6/QqO9YNLei2Z8P1+nWa46f6tIDT3YmFIt4zebJtZmt2WyP8IHtFjYyqZ7QI077wtRiZMzXZT1lH1ezkflHCmuITiD+xHBXU59ronKhYiGBEh0B7mofiCgnaKvShYpyS13wGhCW33iuDJ/SVLwwCn/KnAq4JmxLcU1+H1irUo2KYYlo4pz3NCpKC8h2jSmy+9L/dHHR/5Q6/acj9QqwC1wRyM7Ib2L3+qjSgYzf2e15p3Mv2jIJ9iXYpf0QdUgFLfTzEbtk3BPx0HvZeC2Sr1qn36TfxO+0WDLv22KffSapu9fvldsN28t7bvmzicgOTN1u8ERXW+6XsaUoPR2dY+U4xHcZT+AIiCwJT24LtwTVMMsn9+k4mumQw61orDaR/044gK0Ou4q+3w/PRNXE/nkILY/TaoGKW+pzLi+0FodqUJjhlsyWBQpgadBkV0rin5VcdZA1RqL3w/ff437UiCAS1jZ9qHcsbt6aH3g9IX9tabA/yb9p/eV/uxf963pXaSCfrwJ/tGiZhyrmURQmWuSsOluJsBUXkjRgwVvFMGdH9EgJ9RmjhvqIxhBRr5u37GtHYMn6nXapVlBQUFKbcz/dsc1HmQ6n8HLhJcGPi7KlOLep2iE10Mu6fDw+froq+dxnfgZiLOTG8Cu3pVft+uMG8nvURcwKrlBrRV9q9MfIeRstAFnz9pMPqtMh4K3PK9NMWGRkdmtQ6+goQ6afh/HlqNDlwPKOxjGPM9qLnHz0uaca9Iom6Q2g/GuI0GjU5Gbvh8NxZEU4PRjUHbyM8rEM32sC/5LJWtkFSfnjyEgr18hmwsblO8RJzY3oLK/teABTcx9h+Bc74Hf0/nh0UiOKn4zdRfsm2EWWk1oDcBR/YH22HkNawX/U8707FW5q9GL9XGeA/tf+m/HviuCwCZHP0TkL/ncxo1gvclYUDz/9xb2T98nmjk9nSbdaHngZz9pIx+FuLpB/UvFnIe/smA78m28Br2C21eQfR+cFuDQbye7SVzRyO87BcuIBqoUEa2LmD9BxjdGKhNyHEn+84I+jsF2CQTPBSOSTqexxNCpdqB0xPCyuV3EI/PoW1xCCukU64hlTgVrUvqolJ2w94BqrkCTg5PcO/du8KUJrDPYM0RHc1aDUOjY/CQcV+rYmRkCDMTE6AeeDZNcKl4oQNNx4IANu0q6PVJkZPDgz15VigYwf5xQg6jZN3d++A9jIyNyj1ZlIx9QfYYC+uQcUEGHStwU0bC63RJgbzxyVFsbK3jiNqAAma5UGdBNJcT9z58T+QGFhbmTBom2U/pDLZevcHmqzfYeE3JgUNh7Ny+fQfXrl7Go4dPkM4kTcYIi+o0GuLQhKMRBAI+44TS7nqFMwlKkWnY7rbhdnoFSOc7MNjg8DiRL2XFcST4HQ6GxUFnMcHseVYKO7KAi9PNIpTURPQK05fpwU6vR4okUtaCTBKycg529hD2ByUNfH/b9CEdDDJtCqWKOCyhSFg+u7CyIBIGp+kTHJ8cCUibTqVEH5NVy5k2S8CM7OdHjx7hPHkqSAPtkayZd269K8UgqedIHW9+nmBIlQUI83kpSEYHpFk3+rG0cbI084US2l0bgoEYFpdWMTIUx/jYtMgyoGNFJV8UWRYW6jlK7OEsd4hCOSV6iXMLMwIabuyuwxcO4Nbdd3D99g3Rlybblzq5BOGZ0k5d0pPDhLC+2Aay3e1Mw+42xUkbn4zj2js3JR2XTvh5Kgmfzy9ME0o/nJ2cI5/OCSu9VqyILAmdN87Lg6N9lOtVSamfXZnDtVvX4A15jSRTuyvPfvj5l/j6ywc4PT7C/Ow0xscnjAZ5JgO72wGb3wV3xI9/+9/7d3Dp9jxqdaBcaUnbQd3fagutcgO1ZA6FZE5sgrqR9VINPhYWI4uoVhH2JVlj/oAX0VgMseER0Va+fPUqksksCpmy2EetUEKAdL1GC7lMRooN0mkNDIaRb5bgivoxPj+BWHwQ0fEhBKJBNKpVdBlQ2kngaOsI57sp1DJV+FxBhH0hYR6X6mUk8qdINdK4+sF1/PBPf4jQDJ15wMLkKp6RyZKkr5IH3jzewj/9x/8nDtYPMT06hUyC+rF+DEUGJIWXGt0HhzsytzqWlgQNao2agIiU9CBzmXNq4dIy3vvWB4hPEgjzCduLUghkkbLQaLVYwcHWATot8h5tAjIMDcRkLcxn01LMLUeJHJ8PP/zDHyAQDcvYcG0yEgwHEtSR8Wi1BfSnLrucQWxW5Fk7YSCK+UtrGJmMS5YDQSQpGFjKo1WrigRNiwXkWm0UCxVp5/johATzPHavBLS4xovD16pLscqRqXGxj+BgWEBHFjvj3H345QMpUOq22uF3kNHeEqCDAVyuC3XqlXodIvGwuHYJ9rAblVQZ2y82cXZ0ikqhKBINlCmhxAD3ZKlF4TB7NtfH+fkF/NGPf4L46JhIclAPPFvKSgYGgR9ma/Bz3Lu4d3OP4f4tEk+UExD5Lg+uXbmKu3ffw9B4XIq3gWeEQgH5QlYYjJTHEBCAIJA7gNXVKwJQlKs1mSMEZzUd2O5wCTBDZl8DdVD8mTZBxlWe8hW5gpwr2LfibFogDOvDo31JuQ+PDGOYWUPcy9tkZFHAwdSFYPB19eo1YaRSBJfrNhm1BNONBngRZ2lq0KYvgvtkcrLdZGhS8oQAOwNQV65dxczStCmkRT/WBpTTFST3z3F+mhapDAKzbBd1vznu2XSy14aMAIy0Y+rpU86h27KYMzpZ9W6H2OfS5Uu4cvM6ApGAKeZI0nazhcThkTC2d/d3RBZpOD4mjE+yHFmIlG3lmpZOp2T9mpufwfLyYo+4YRg+m5tb+Luf/S0++eQTWUe5bzBAQkY8+5j6/+VGDStrl/Gnf+/flD3AR0mmeltkJzhu7H+RqUoci9RKKBzF7NKSgJXcH7Y2tsV/pw0Vs3lcvrKG73/8XczOTgnw2Wh0ROpj5+AQu/v7oq+sRXkIJBEcJnhXqRbBg8LypTmMjA1iYDAmslciWbK9jfOzFFLnGZRLDUSjccTHZxEKmronlEygZvrR9q4A0PViGbmzcyMtc/2a6PbvHexhP3EkRYIHB0cRjQ1J8NXm9SI6MoRxFhccDkphV65r7S4BeAhLm+cQ1gQ4PjzCJ7/6BYqZhGREJJMpCTax0OXN23fg9IdE1sMbjkhGDMHfer2GfOoMyZNjpM8SmJ4cRdBtRTp1KsEeyjt9+eWX2N/ZFhkmISxQeEHqePRqmjBs3wNe5MwBF1wWMnwtAkJNj06KfBIZkCKxc3YueuRuSjC47BgcG8allSX4gj7Ra/7qk0+wub4hrHxmgwqZx+VG12LB5PQUllZXsXx5RQrb+gdC8Ec9ALWAOQ8yQOLxMf6H//ofSpHbyfG4yKhxcyBLnWB9Pl8SQJSfp0REMnkmRQzfvHktmQyxgQDcvUAH1ysGUzhP6XizQKzLZoIsXJ+5rkXDYSkwncukUOmU4Oa5jkC0j2cvlyE0NDlOhMYsGAqPSgYOpdyKrN/i9OKqZKp9F4trs7Az2ZKgVm8fqxaAXDonQU7ux+uvXkp9oXaLhZzTEgjhmihndLsLuTxBX57fnDLXmRnG7CmONScD/QyPzyWBQPY/g62Js1Nk8ll4HH6MRMbx/t0PRPZLAMJGR87OuWxa1pDY4IAEagZGBjEUHwS45xLLoBRBGTjc3JW9Y3NjW3whp9MELVnXhevm6vKKIfrYjTyEMtdoQ8xAJBt8Y2Ndfs8AiNtv9kDOzejAIK5fuyFSO7IHZFIib9Rq1+VswgAXJZxYg4CFKMl2bzba2N7cEf181qlgAGBgcNBoQkdCGImPS7CuhS7sXjvCQ2H5GQz7UKoXUKinUKil8ItP/jkyhRN4QhbUGwW0u8QBINmTAuQw88Nmk6xGBRTZvn7wVIFVZU8qEGkCOkb/Vn1tBdfoiwlw2jS+dr8GrZLyTP8YHWaevTln+K0+mYI1CkR9E7jrB9I0BV6BI/pumnmuZCvupbJ3EDNxGJkEZnTxM+yPSqUse7P653ye+pQ8m/CL95CzDczn2BfSDww09cBeZbf2g6WGrNWWs72CuLwP+1T83rohcvE6va/2rYKfCrArhqL4Ez9DyRrFLwT4Z8Fu4lZCyjMZx/ol4C0JQD0NaAXmFFzl/9W+Fezrz+JXcFqxJSFLWky/KPBKUpTak45fPy5FwPEC/O1JIqgdKcjHv/NdjC2+ZZjrmGifSiCobOxHQdB+sFFBW22/tlvHU96j9z6K16mN9+NV/f3OtvC9NJO6DSN5omPW3+8apFIAut/OFeQlft0PUPYHH/iemvXfHwBQkqpInPbATQVBdY6xuKHaoYL5v9t+g1vyi/fmtfp+Cu7qPL+YC33FMd8GrQyLXceEP/sDAt+cExfG2PsHAxIKzPJX2ibFAjWApPgnf69YFt+ZvrRiTm9BZ2M/Brw3uKDaZP81ii/yb9qPStC96Mc+Zryuj7xeMNpeoc7+ftW5oM+zWk0QSINP9AMIugAAIABJREFUuqaqfVv+m//873ffRlsgKYo6GAJMsbJtL5IkEaquSS3UycoOU7BVf9e/iPPvOsF14unE1Ofq/QXo7TFsufnz/1zAVSaB1ymLVw2dDGiVhtD3UANih/Uv7HpvdrawQ8pl1BsmdYxpZXJ46i2G3Y6ZWBqF40JNx4rvoIC9LOBur1zDARF2VE/L+SIS0+s7fo7XKFCtfcxCO/xSBriCvhdj0mUKfe6Cfcy/c+IoA5zsLtG6tZtChxp1ISBljNgsDhot4uGCbWSqnADnzaYYtCzmPV1uvouC0Lw3/y4R7F7FTy3UKG3tLaLaz8rWpQPP92E/0+lQYJ4HZd6bVb7ZFjqTCggL2BwISn9Qx5HtVsY22b7CCC4UpI91kea1Omn4HPYNN1peI1p3HqP1phIWGgDQQzgjwuwfAku8J9kfspG1jF0wos+DmMflwNnZiaR30vliWj1tT9nghXzxG2NvIsMEkaWASsGwemkH/QEXgqXy/N6mo9rh7G/Vq+Z7KHCum7Iu+DyM6ZizbWyrFi3UgoR8D7Zfx0gYtYx691gTBKGpr0tBf+ruEvBNJVktHBgcHsPQaBztrhMWuw9Ll66IBEcLNjisdtTzFZwdHOLocB/NchGVXB4Bp1u0jtNnKUT9A+h2bdjZ3IffH5BxZ1t8AZ8clMVRmZwUqQ4ysHggIytge3cH23u74thFB4fEJqRGUquN44MDGYeB2BBKtZakAP/wJz/GB7/3vjCKq62aMA4FkGcqXL0Be9uOYiqLV49f4PQgIWn+kxMTwqzge5DJT2f+NH0GV8CD8dlJKcbHA+/s7LTo0FIapJjKYOfNhqQ0H+0fIZlICvg3Mz2HW+/ckKIsZ+cnArIXq0XRbqVu+Tt33sXS0qJo9/HQS7Bma3tDHCaOBwEw6qEKE75WRsgfwnB8FLV2VRhIZHZ//4c/lGr1e3sH+Ov/96/x/PFz+B0eSaHU4Bodf4KZnJcMApE1xkMpGRcPH3yNSCCEpbl5Aav4DtFYyGRpdIDR0XHwQMsUd4Jb0dFBNNFAuVqQcaPTTKmHuclZrF1aE8YvGVcEdE5PjoXNHgwEZTxZVMjSscBh96BRoyNpJHToXNIeO3RYmE5dN6xIsWGbA9S0s1ocCAUHsXRpDePDk6jVWnBY3VKYjQd7flOf+SCxg6atgkq9gFTqHKFoGC6PHelSGt6QHzfvvYOrN68J4KIMyPPEubCQWVAxdZoUaReOAZ072mK93RQ92bGZSaxcWZWijtTZPSFY2OwIg5JyJHTQCRQ+/PwrCQrMxKeE3cT1I5VJIl3MYXR6FLe/dQdzK/NGm5YOntWGaqGC3fVtfPHbT/D44dcYGx3FYHTQsLqPqLfcRWQ4hsnlGXzn+x9jeGZcggkSHGp10WGNm1oHZerlF8qo5sooZgt49fS5yKwwrZFyNcMDMWEobmy+EUkIAgLvf/RtrFy5jIHRUTx79BzJozSsbSu6dHAtNnSpI1kpC/Pe6rQhMBRGdHwQXa8VAxNDmF1dRGggLO9IVmYnV8fmk9fYeL6B/GkezpYTsUBYghwE7qtoYD+5D1vEiW//+Lu49MEs4ALKTZJVulIsjrIRnWoT9q4DrWIDf/N//zV2XmxjNDyMdqmFUraAWpVBvjyanRryxSy6traAMnavS0Bnc8YgsbiBcq0sAR+y+deuXJYUZwahKMHDgnDUbyZg0m50UcyVcXZyJjI3aLcwNTkpBZe4Nh4eH0nRu1u3b4q+LoFtAtAb21s4PDyU8SSjlJIulkZbCpRRwoEspEK5jGA0guXL1zA6GUe5XhZt4631DXTaDdTLJezv7qCUMzIi9WpT9Ibnp+bRrDbRbQADkQFJfxZJB2sXnoAXA+NDAiBQciIQC+H4/BQvXr6UeUl94E61JfryBMaZMs65Fo6FZW3zBn0SlKFdW6JONAlAv9wSXexcKo1sOisBHrJ6uI+w/WTLcQ2mduj8/CK+89G3JfNGAknFPHLlLE7OEiJtQ9CZDDlzvusKqEgHjSAsg7cNrnMuB27fvIX37t/FSDwu60EunRZ2NNfrg4MDAfgZuCoUy6hUGphfXEK1QtYdQUbKF7SxuLgo+yN1lyllRFZ0h9FJaxe1JkH5ogSNnASow2EBkbhncvwos1IuFUReaXJuRjSvp+MTgokV01lZXyiJQqAyPj0nDL5azeyZZPCymB2v9Yf82NzdwWHiBGenp2KDaytrkrHDubywvCjFLck2puatJ+wx4A+7yApUizUcbx8hn8nhk19+iudPX4hUCAvictyYTZNIHEjqPvVgr1+/jumZOQnmphhES6WEAXp8eiISByxie59Bl6lhIAh0Ml3J1CHbm33Ke1BLfnp+Dh1m9Hk9YmeNekOydgjuMSvD63XjytplRCIh0fh1up3CHP6zP/szkc8YjA1I/y/PLYlmczaTw97BPl5trIt2/w9+8AOsXFrD8HAAJHwlEkm5NwFiCUTWKnB7Pbh247pk6jRJIOlasb29i+TpmbSLGvY8Z338e9/G2BSLFALNCpDOFoQJv76xJYXyaKvC9LJS5uUM56lzeINuLC7P4e/9u3+KgWG/CXQRdyKIneE6cIrPf/sFHj5gtlID0cggIrFBka9gMIpFGyuZIhzMuiwwQyAtACbrLFAq6uD4QLSRqf8cH5/C4NAYIgMxRAnU+b1wuD1SRNgbCMDmFBOXrBX2dbfJhrRxdprA6+fPYG3XUSpm8fjrx7IPURv63gffwsylVUkMiY6MSjCcckUEik72d1Au5KQQa62UQ6dRgNNuEZDQ7TSFUp89fSpgH+Vb5Ozfacs4CojUc5arjaYUtPTa3BgKDwoQVCtW4ba7MMcCfMGQnFUKlSqaljaW1pZx895NOLwu2d8cbgfiw6PYe7WO//1/+UcS4GMGFYkLkXBU5CJYePrDb31bJG5sQaexfcYz+JPjQS3hoyL+5//xfxJpLmZGUKKM84OsZe537RYBvTbi8bgU32NdDmYaFIsFyYBzuWxwughoOVAslyTbx/h9Rk82EoqJbA3HlfJV7BNqJFNGp1jJy/mGviY3jwZJIKjzSnisbgEpedZhTRHqLFcp89LqYnphAbffew/TC2OwG3cF7QrAZIR8tigkhbOjBLbevMHx0YEA0J1WA0fU4bdaJUPMMO4DKJaqElBiDRQBLMtlKRTITuC6Rhkc1haQeju2Lsr1ivQ/bSWVziJsjeHmlZu4d/euvAeZt/SpKF9HvW3qU09MTcIfCUh2EHXr3QTbyVq3WiTo9uWnn+GXv/y1OS83W/B6/KLxPTI8JlJqnOsEEhQU4XmRZzYGAUjeYBFsZlVx7WUdDSECWWyw29yYm5rDVHxSMmaODvZwcn6GXC4tZ/2pmQmxI/p9LFjNTMJmrSnZZJQpY0CO5IBQKAxvMCDnuJmFOQQGGJRh8WkX3D4nGp2mFM21uS1o25pIFRL49af/QqQ4gmE76i0y5asSkOPeYQhlNsmMVC3YC6C0p3crmEBPEqOfgaj+pgJi/axdBaIEDOsBtwoo8X7sPwVruSgocKNgjgBCPbkDBbKUBUm/T9mTChgZyzOF6pTAVG+YrGfuH8qAFazBY+odsb6PArYCHLYN813P4E7KMfUkVoXsROYDp631LWv3wnemdEaPFKzt6wcEed0Fq7Rj2MYKCGs/kJChADuvV8KYsp3FV+iB9d8MDvAeWtPnAgfoMWp17BQ8vADG2gZAVxBf+1UBM32WAnX8vQLe/UDbBaDXY3jqc5QBrYC9YhtmrGSZufD1FZ9S8Lif0cv7KQCtgKbeox+A5tqhgKx+RvEwBeL7AVQFudWGmNmv+IPBPwzmxd8pLmfe22S+vyXqNU3AoG2kPMU/p7RMj2TI67lOKNbA+/UHafQ9VBJFx0MxMt5b5yCfqUEIfRfF22QG9AinCrjLPJQ45tsgEZ/N9+R8MjgjLpQBDN5jiJMKqmogot8O+vu5v5+0L/n3t+P8ViKF91CAvB8DVWBebUzW/6pRdFCshs/h+sPPaV/2jwPxEr2/Yo6KJZlnmnXnmyC6YrKyBvRkWfQd1R7+/+YGr9OxVltUgPlinnWNXbEduqZddI7Yk7EVy3/3X/7H3f5ICQFoZeCKAdiMcLVOKKYaKkirEdF+YJLX9esl8bM6sf5VEQYFXmUTF3F8s6CqNokyVNWw+Sw6Ebpo09A4aApwKjOa/1dgWBfM/gVMF0pKcEgERKp491W57aWMsBNlMlqMTjIXZx1MWbS7pn0aodANSY1FDUn7UN9FjY5acLy/Rnr03uwHvg+dNjqD/ZuJgqyyQdDhLpelqIBS/83ENQsGU+J4f13YtcgeAWhh9GSzF+3WPtF35TsKa6gvpUWNSCMkBNo0CMHnaVE8BaDZHwSSeR++HwFofpasUP7OgDam4CJ/Hw2FBSx1OA3zRtLm83npezq+ZJTqBKWd6eTjPei4sB95LQ9Tyl5WFjyfzXfgcy8WRpgUD7JPTFTXTEgeek1E1hSyHIiGjTREOgu3xy5OrT9g0nP4nFq1LmmgOhc0dYZgMJ/bqLcupEK0UCHbR8deo+QCRPQKBfYv6OwXBZ41CqtANgFo9rmAmC6XjDPvr3reCv7zevar2qmC1mwrnXqyIB12N0LBGNwuAvgtyQ6IDowgFB2Ax8tq9wHEBuMYm2SRIw+aDaAuYNoGThIHcDusCLC4WCAESws4Pz5HLlmEvUNWEfumKewx6iMPDQ/gGbX0ehI70QjtghHlLn1RJDNpOawGYhEMDjMttC1sLju6wmC0dcnwCaLbscPl9uLet99HfHocdr9DCqQFox5UaOO1OrqNFmqFKg7X9/Hlrz/D0daBFEr02N1YWV6VcWZKIhm/L7deC/P0w+9+BLvPJan4o2NjMg+ruSJq+SL217ews7GJ9Mk5KtmKMF6oJXj9+lVUanXRIGUl8UwxK47+xPQEPv6D74sTZ+Y1Cxe0kEgc49PffIKXz1+gWqpgYXZBmCZv3myIbMDM4iza9g4OTg/wnT/4Hv6D//TvA5QMLwOPH77Bl7/5DC8+e4ijnQNZ6wj0DA+OmMBPrSFMatoembvsZxYBnJ6cwuLsHHY2twRMKVTyZs54ubaRad5Bo9URzb5QLIjgUAjJbBJnKVZSz6BRrWMoOoTV5VVMj08J2yrBgpEnCWRyKfh9pggoq74TlEonKV1j0nW8Hp8UG2LKKtOlKS1ARiLtV+TTuFe0ugiHBhDwRzE+PoX5uSVsvN4WNtTi/CIGwkYC5yRxhKOTXVTaRdi9hkFXqZfhD3oQGgrBFw1ianEWd+7fESCQWn/UKz09OBYWNwFoSlbQceYcIDPzPJNGrlQQ/WzKkKxcu4KR8TFhRzOAxGdQiiR1cib+8/b6Jna3djEyNIp3rt1CSBiFbcN2LeUxszqD977zPkamY5L2zgzBZq2B1PEZTvcT+Ow3n4jcQzDgE31ratYSWGp2mhiaGMHC2iKu3b2F0GAEXQYYnR44rE64rE40ik1JoS2lc5IiXs6VhNG9s7EFtLqYGouLtjYLL4mGdyaN6YU5/ORP/kSCKlkWkFzfRjVThaNtKsPbhMrFwBuQOD2WIm3Ds+NYvLoiAILd58AwWXexkKRhU4y1mapi98UWDjcPUM2U0a624bU6BcBg6nCxUUKmUUDZWsXKu5dx+b0bsIfc6DpNPQACPNQgZoFLAhIot3C+d4pMIoVysoiAw2Q95DJpbO+xgOEpGu0qQgNB0VhlQTKCHbR5MuLITN7Z25X0bwJ/o+NjotPKtYJnG+oQ85uMtlAogky6gP39AzSrNZwcH4v27Xt370ngcGPjjQA3kcEBkWYhIEMm2snpqaz1lGggs4drbzmbh8/mhM/hEQCA8gTBUFgkCQYIIrmNs/Tk4UNJjyYDmmDJAdl4hTxcDg/iwxOIBSOwtG2wdezSbharkkCtzwULaylauyi3KqK1O7+6iNP0OZ69eIFCNo9KvipMPOqaF6lNDrup7RDwC3jO1JSF5QWMxIfl3QnENIosJlrA8d6hFKCkjj0zK/h3rr9kq1JLPhAK4fKVVdHi5B6dTp3j5CSBbCWL1+uvkDg+lTWIwBHnGtccBqwISAWoh8t1yO+VYljDQwMiSUFAlSx5Mm+ZDcFzDNclgmj83FHiDGfnKYyPTcLjM3OL6xPZur/3nY8wPzMtTEyP1ylyQR2WfbNB1k6+98bmJlweL8ZZZNPtkz2bax7Zt+1WCwNDMdy8dQvxiXFJwWf6burgUBi+DEocH51JWzpda69oKKmbEBkA6hIPjAwJqzw2PCSMc2rCM9j5+sUrKT4ouuIL85hdmMMAU/wdNrS6LNRWE+08pj+WMzkc7R3hwacPkDnLCuB18/pNAeI+++xTnCRPhHVLhvf9D+/jxju3JXMoQ9B3b0+YjixaVmrURL9+dmkOly+vSkHNF8+e4MvffobEyTGajRY++vj38L0f/RBByRQASN6nrFOtVJfsFBbYfPHsuWjIjo+OSH8xuEv7JqDPcYmEorjFPovHEXD7YW/bwAA259wXD74W/VYWv52KTxlQtCdhRnb7kyePBKxaurQktrS4sgS71wGrXeKeoi2bSVVkjSXIT/u8c/s2JsbH5FzGd+RZhVk/tLdnz14YGRJmCLRbIiNCyZ/R+JBk8Pzop38ADxMnKO9luBKCD5SyTXzxKesRPMX2m22UiiZLk4AnQWiHxQ6/24eQm8Uv8zg9SgiCzAAnWf8HiUOkCzlhcA8OjGH18hWEowNyThkcHUUDZOF7EIyGJYOAZxdm9lE1oFaoiWQPM7NYNLEo7PMTbK9vyDmZjP755WWMTs2gbrEIAO3weQSMJEvW47DC2m3h6Vdf4dWzR9h88wylYk7OdpFQQM6Jx4cHaLVNsXCe9xioYQCEgRQGBXlOZqE3FhwMO/yYHJ6U7DKu58wQYfCS618gGES11cDs8jzufXQfE5enKPuMveN9HB4fSJbNwtA4nn39RJjxDDqRxMCzry8YkAyzd+7cFUkeZhdZnVZU2g10LG04mFlI6ZSDU/z5P/m/8PO/+zspWM1dges0mf5BX1jYuNVaC0NDIyJFsnd4gGqd2simuOzhwY5ICfiDPOMw29Jk9GkdFpeDZ2Ef0IIUTnbbDRCBlvHZuC9HYmEJPifTKSRTlHcpitH4bT6MxIYl84xyFIFoFF27A55QEJPz80JSiAyQQAMJIBKsS52cI3F8JJkkHNfTxIHUE+Lasr+/i1rdaJBzblHWolyqir+sZ3YFuTh2w6NDUgwxOhiTLI+uHTIPs4Ws1Kx4/ewNDt6cwmvz4N67d4S9z+AXg5Zcy42PbJfCfsxMq3dY2DIpbHZqKNPm5yancXx0hH/+F38p60k2mxN74ftwLWcwgrJLw0Oj4ufQF2MRRO5/z18+Q6aYhsVpkUAex5ngtvihbRvOjk5QL9TRqbVRzhXkM2R2Z3Jp2L023L1/D6uXV2QdZlFdCcwJEACUUiWR4qDu/ItXLwVAvXXvthT4ZPaPO+iHhfV5nDaRw7FR+8TZRb1TxsHJNl5vPcF5eg8OVwvNFrPqKpJpYO1aZd2VvCebtccINj64kr/U11bmqmIUtKt+AI5j1V9/6AJc5gzoMTsV7OS9+XXhS/cIRwqg9QO4CqgpCNjPsFS/TcEuKWzZkxilXfPcr0C3tkmAyN64kIGrwBzfhTU1lNkowCULq/Yy4IVR3zSyqlZL10g19rKs6WeKn8z0jl67FCiVoFePJX2B79jesnoVTOR13h4+obiHAnva1/p5XqvsXAUzBVRsv5UwEeBMVpC3Grk6Joo9cVz6AWgFXRUA/V3wzrCQ+0H1fuBOggu9ce4HoBWoVDBVMSTTTwZL03Zynumz+318xcFoNgqm63gqViZYEiWUekUXFTDsB6AVO1BgkPfQNUYAcLsZFwUdee/ffV8T+ND30X5U4JFzj/fTdxdSptMp+5GS/foByH4wVHA+GKBdcTPBtPpkfBWkV4BTwV5+VomgOk/1PryGDGjFifh3seU+qRedN5Ti0q9+LEmxSAVndUw1eKPP0gCJzgHtv34MTftTAXWOZ/+z5H37Cgiq7evvFBsUnKI377Qfifv1j1c/CG7mgZHA6O93tVX+ToMHF53Q+0f/PbXPda1Se9P3VHtSO5b5IlKRhizbD3K/xWXN/mP57/+r/0RWkIsPdwwKr0zenjTyRXTA7TB0f11I+RBuoAr29gOxOigKQF+Axj22rbKjNcLIF9XJI9VqXYYdqxR5LQJIwIJfGungsxWwVRkG7RT9bP+AK+AuC6bdAJIEoH/HkJtG80eNhZHCfmkNZQQTrNEop7ZTo376nP7Inw60GjQj1ryun73MCUxNLz6jWiEj9G1hAQ66RihlkvWYdTx8mSjVW90jvrumuvBwaKI8DpMSUzNRQKbecLx10dDUGl1odLFW+9B+lSIuXq8UKtEony4KfA7ZlzxEsZ1GI7uXatATXddxDfdAYTqhtDnq0qph8xBJp53RfraFABsdON6T7ZINsNm50NlWuRP2m04gtQfdSC6Y42R9cuGFidJS4sO0zSzQ9bphs7MoHfskHOShzI0mWVjFjLwDHVdeq0UPaZelogkWvI1GmRRmpqRppFlYaZQVoUZ58/9j672CLFuy67B1vXd1y3vfVW2qvXnejsEbS2AwAw0JEBQFBQKSQiQlfTBCIUWIX4L4oZB+yA9F8IcSBhiK5ADg+GfmvXm2fXd578313t+rWDvv7r4zQkVUVPc152TmydyZe+211zZMXf6w3Wynpk7x3xqR037wGhqU4XUDIQO2K/OZ39V5qutSN3yNWmkwif/ngZ16a/VqC15PAE6HV0Bdp8MDp8uHUKQHHn8YLm8ITm8Qoa5B9A2OweN1MHMa+WQWW2srKBZS6I0GMdTXje5gWJybxFEKy49XYak5BFA53DvGyvIifG43+ge6hXnMtpg5RqfEhhrBvlKRaguiW+rvCkt6sWGAl+C0WkQj0kWZF5sLhUwZk9NzmDo/hVBvGOOz45hbmEO4xwMLwVqSSapAKVbF2qMlfPSTX2F/bRv5RA62phVdvqiAZQQFogO9eLK2KAD0137v27C67aKD29fXIymtBMuqmbwwoJcePkYulkatQA1gFicsYWZ2Cj5/UADoVC6LIvVv3U7cfOEmXn3zLYxOjAqgxZM2A0FkdB4dHuKzjz/B8c4xpiam0R2K4uHDR1jf2RTmYsVWQbpSwB/9yR/hy999A8UMEE9kBLCNH5ygdJjAg48+x+72nsynnmivHBpPzmKyPkdGRmSOsLjX0tNFjAwNCQOHIE4mk0Y8dSoSH9R3FV1Rh1uYyLlyXrR0+8cHEU+fIZaKo1gqoJArCBu8t7tPnBdLrYbY2YlIPaRTSZnrA719GOjrB/WfDvaORb+dAALnPNkuGr2ut22WBKiqZD9UYIFD9GHtNq4ZK27ffBEHO0c4OT4WhtTo8CBCAT+OD/dxeHaI0/QxHD5TmCKdS8HutIhGMQFoT9iPWy/eEkkRzvFYLIGz/WPUi1WR4iAQHY+dPrN9p4m4sCZDPVFcuLKAS1cXBEDiGqUNIqvxiIChyFuURWKGjjD1aUf6yfJxwNKyGOmVVhUjs2O4+spNDI4PgAoiBEAq2Rpi1OM+SeFn/+nHODs7EQC6Wmogl8mgkC0Kg5Ps1u6hPrzy9usYm5kQaRkeJuoV6jwWkT7JCEvwcHcbJ4csLFmH2+bC4fa+AORDff3ynMkMpw3Nl0sYGBvDi6+/jnB3FHFqacfSaGabqOcr4jAx2EyZmFAkhLPUKT74/NfomxrCC2+8jMhgFA07pNikN+CVg3TmLANPxYmTjSNk42k0izUJ7FCOhKnGgZAfcFtRQBkH6WOMXpjCS19+FcGBbtSkiGsVtkZLtOMpA0FGd+44DScB2KoV8f0z2BsWYRZTv3dzZw3ru8soVwvoHe7G7MU5+Lu6xDkl44jOMfU9Hy8+FXtCvVHqtNL5DvhD4ppQOiJ+GhctcaZ2+yMRUB6JADTXB9t+fu4c3E4nNra25LsEn1s2q9gIltOhtII4cR4XBsdHMTd7DumzOFYfPsH++g58Tq9JY3c4EenpFUkOtpGavidHh7A0a8I4t9qtODw9wd7RAbxOH8ZHpuB1eGFtWEST1d6iNBLlsyASKqTd5is5xHMJRHujGBobhj/sQ6lawdH+MbY39pgQi+5IL+KnKdhsdoyPjItdoPxHKpNCMOQV1hhlOerVKvwOt8gdUM+arKxoOCoACUF99nlxY1WCcyySR2DzwoV5eD0ekaCoN+uw2BtY21jH4uIyMumcgNd2uwOjo+OS7rq7u498NoOuaBiRSFg0Tik7RmbelevXJBOGa4ABPj4zSnUQZGTx2bN4AvlCRYptMRgVDIRFB5lyFTeuX8fNm1fh9FjhC7lQa9SE+c50+nwpj83dHTxdWka11pD07kbd2FwWwuMZ6fLCgvSF+sKhMINiRkrrYHcPJ0en2NveRfwkCUuDMmgNHB/HZK2z4CHBTmq6D40PY+bKOVMjgGdi2ASsvP/ZPdz/4p7sw8xI4VlIgqV2SMCCAVbOCcmeSqex8nQRh9uH8LuDmB6elsKM3G+2tjdweHyIpq0Bh9eJq7evi+axzeUW9iPBZ+IuBwe0hSc4S8aQyiTh9rklkEIpHWYXkH0+Pj6Jr37jd/DKl99G3dpCw06N3SJKWcpd5AQwK+QyIsOyvbkh5xsJrJSKYvcYzHzrrbfw9ttfFpknsk6Tpxn47V5Ui3UcHp3g8dNFbGxtyx5HXXWe12gneI7L5lL46OMPkUjH8O3f+yZee+0VyfKwelgOzoDPZCVVSg3RsSULeXtzS2QZhgb7pQYCg8nJWErANdpCnrfYNwYIS5WaBDO4b8FpRd9IHy5du4Cpc2OwOiEgOc/atLOlbBlbqzsio8TCpisrq3Lucjrc6A5H0RWIIOIPi5wN61tsr23I++FIEL5QUO4QpCZ4AAAgAElEQVRBqQbSAn3+CObOnYfT40W0u1sKKhJstXEvcNqRy+fRslpEAob2tZovIpdMS8YBgegPfv5LIdtQgoz7JdmvnkAQbpJd/AFUyMoK+KQQHTMz+ljY0G7F4sMHWF9+gsP9TayvLiGRThjRCKa8tyqIhiIS9OGcnZyZxrUb1zExNSXF8yhxc+/BfRxtH6CWqqAn0C0ZAD3hbhxu70qBOfFdeC72OkW7+dKtq8Kw946w8BiwubaPh5/fReEgLlJQX3z2mRSSZBYV91q2Y2xiAi++/AoGhwekEGHD2pRgW65cEEB9oKcbsb1D/OoXv5B5R3tULZdl3jJ7g2uG8m0M3DKDqUIwjGzuRgPdfb1ig0+PD5FJs4AdWXIVYeSRfMO5x+8zq8Rhc6JebqDMM3/VOOQOi1XGZ3xyFv0DgyJ9lsmaTCdmDMRP4gh6AxIEJHuXtSwGhkfQPTws4Cf3nd6hPrGl9MMIpLBez9PHj7Gxsiap7ZR1TMZPJZuTLGgGcEpVFnS0CUDPDDL+cF6brFYjNcmJzL373PwcXnvzDXiCPqmjIOzxOsu1tGTOsyD0r3/6GZYeLKI7RC19v4D3zCoqZAtiXxgEunjpPAaGhiQL597DByI9RCY/C9GyaCrt9a/e/0DaJ0Um2+nVJEUwkHXu3DmpocGzOuV6aJv5N546gz8awKtfehVT8+fQOxSFjRhl02QrpI6y2F7cwPKDJZGs4/7Cgt5sew01vPDyC3jhlRdknhEYpmQK/Vme2Sv0e2tNyQL58c9+jHKzjpffeg1T8zNwRXwGgLYBfspxUBKgXpFswWqjiOXNJziJ7eDgdB2VWhrVWg6tZlkAaFpp+taUeuEzg52kN+NTPgd1jV6xgm6KAaiPpj4Z558hT/wmuKzAmgKXCvqpTyhgYFs6gJ/l6wqwKYirfmAnMU1xBAVBDRBJyQnKc3pkn+c5W9ot+sEGiBVcgDaJkiMVanQzc8BlNKErhrynfn29jXvwffoPzNAWtnfDENHUX6OfKbhLm2Gpc0aCOm3pzk4WK9eXAmoKJPOezNbr7I/67Qp68nrKQFbwSsdRAD0G5Npa0zKGTaM1K+Bsm0WrQKQQ29oZM4prKKim4CD7qFiRPlfBSWqG8WswFoMVSCY2i/S2AT5ph8WAtZ3A728ChM/bJzhJR/2vTrCd1xB8o/38aHS1XQqKsu3EcXTuqF+vz12fa6e/r3NS3yMDuhN07gROfwP/aoPU+jx0nEiWURIe76PZ6YrPdAK5Og4KdstYtqXNlMQppMu2vIuCpjre2k4dX8X9FKBXUF/Gx2LGmWOqAZXO75NMaMBtwy7uXIedgGnnGtbPdWKJbNtvg878nPZVAV6dX5qdoM9WQfROe6O2iGOsY6uBL10DOob0ofTfsnc8KxxqQGedR4rf6ZjqmtFgWycu2TlOahO1TWqr9HosXt0JQOt1eJaR9e0xeJ62hec2DVgIkZkMaDWQ7AABZpWn4OtagVpBQa2Oyi/rJJOF0GbqsqGqQcvB04brQ9PGdE4WXdT87DPDY21XjLdaxcgLCMjiYk5nm/FrmNLUgNZr6l9eRxeYGisF39gOtlVRfCf1yuhMWo1kAj8vxrVmHmxndEdkLljAj0XiqG/c1k0iaKmLj9fWaBDbQSPP6ylLm++pQdXJwntwIfIzujnwetRnpuPEdigoqd+XhYEmXKxEazEgODcjjg83VDW+wjKmniyrHIv2kkfGhqnDsqFSazCVkvZzsvA6/A7brfR5vsfxVxa1tM3nk37w/mQgUIuI0UhKWciis5kDHsfdMKDb1Ybbsii6SfHQxEMyU+roAJL5o8Lq0e6ItIvt4w8dGer0avtEaqNUlfdlrjqdRreyXYCFTAkyUxm4IEuG11VmhAYNOHbyXZtTKsHzIETngodwOvaRYNDMAbtFpA5YDZoFcsiCCkdC0kcxKixS12qimCuKXAHbaKI/xhByXPiXfWTfOZdlvlkgwIkGIXROcLxlPNpyKDpn1GCo4WPaIz/L/rBvBKLNc3Y9KxSpgRU1FBxTDSLpfK9VmuiJDsLj8aOQr0lgxmL1INrbj0CkhwmBcLoDGJ04h3B3L+oNk2LBavXx2DF8HicGe6Po74rATWmlEtAsAksPNnC8cwRbwymSHB/87JcCuLG4ksXSErYtteS4IYRCQVTqRRzGjgFKyPiciPQZKQgrHTpLSxxuFlirlSoiQ1Av8pDVEFDtxVfu4MqNqwhEA/D4DFBGe0ZZAcoU7K3t4tN3f42T7SO0ynUE3EHEDmIY7B9Ey26BryuAxfVVeLoCeP3Lb6J3mHqZ/eLMEPFNnsWRjSWw8vgpHt+9j0q2BL/NKym1PLwTZCHAehxjIT0WmHSge3gAC1evYGRiXBhIPDRzXgqrLJ0R9gnZqwTz6PRODE8glcrg4dNHOGHxN7cFuVoe3/ze7+LGS7dFV3L/8FBSlil/Emk5ENs9wN7Wgejr9fcMSpHG5aVVSTGndAcBiYePH4jkBh2KsbFRWXOUn3nw6K4ADG67H12BMEYHxmQuLq+vCTgQ7AnB7rML04+yBtSUpYMhRQ1PY/BZXUgn4pLCnYwnpLAPHbfJ8QlZGwR98wWyfMoy/wNBMn8CxvHiHC+waFRe7snPhHwh3L79ogDRpydx0RImM43yCfzs2PAQRseGcXp6grPECcqtCgrVPFxuB7L5NDK5JPrGBgCXFXVLQ4A6gn+MdJP1ShYUWX9kQDcYvCrmJYgmQSsLJL2dxSN7hwYwc25W2O9kanPsuLby6SxIAyOLhiBSpDcqhTuFDVypyz1ES9znErbw+asXMDo9CqfH6NHVyxVUiyWU0kX81V/8QHQfu6NRaRdtGaUisoWsBGCYZkqn//KNq7h89aow1B1wSvHExYeLONzdw8bqikgYsMjS3PSMALkETHp7ehAOBsQeUsuYYMjAyAhmLsxj/tICvIEgsukCYlsniO2fSr8srZYUaiKTKVtM49//9EfoHuvDn/53/zVGz/UjV6pJm+h8xs7iqGUraMTrsp6ahSr8Lh+quQISZzFxuC0ui8jZZGo5NNwWXHnpJuauXIDV7USx0RBJIwuzj+oNGRef3YPkYRyJozNkTlKI75/C6/RgqLefGfYoFDLY3F/HUewALq8dcxfncen6ddGG5N65v7MrBTMZbKEmOOV1wl1RQbaYisZ1RfYk7ZbD6sC5+fOYOjcna8LabOGj9z7Axx9+JAEGretAZD4YCcPjp8ZkSaQs+gcGhFVMbda333kHV65chr3WwuHWDn72H/8Gn330qYAWLKpULJWErUrQks6f3+tB0O+DpVGH2+tCulTA7sGhBDwjgS647G4BSWwsxBkIi2QLzx3MHGDBxVK9iEQmJe0gKNm0NmV/kwBniZrqDXidfin6Zm3aRWaIew+1cTnezHAnc5CgUCQclOwQBnc2VjckgBKN9kjxSDqsoWiXaJkTzBXAaGhQvsM6IWR5X75yCf6IVyQ4Hj58LGnfBIm7I1GEQlEBUQkmU6ZHziRVY/eiUdZ0sAqrj4A+ZTfIBpfiu14P7E4HDg+OUK7V0ds3gGKhIgzIifEZyVog+7WvtxdvvfUaegZCaIB6+0WqEQpDlUUZt/d2sXNwKPscgxAul1cAchYPJRj55muv4+q1ywKEd3WFxRal0knRSj47PsX+7gGqhRrGBsbESWEgTSRjHJTqaYqsysL1S+gb7xNZlFa5JmwoAtzZdBr3P72PtbUNDA+OyNhwzTCSQOmUvsE+CQBIOq6lidXlZWHGDvYOY2Z8Fn6PT2xptV7F3tGeSCC5g14pQEk9V7LZWlYrWGCRjDVq2j5h0MXSlHHc2NhAJp0SCQsG7TjmL73yMuYvXcTC7esigcBzR6FUxdlRTDICaDMYjBNWfMkEsXmuypeKYvto6777B9/Dyy+9auQmBn2oJYFWuSXMewYa1tYpTcO5XBH9/76+PjRqHNcE4sk4NrbWUWmW8Y1vfx0vv/YSwr0BWFxAuWaCc8lYTljknIfcT2i7ctkserqiKBZyaFSb2N/Zk2dIeZqJ6QkMjQ+JnAezE8h2X1xbwcraCqI9YUzPT4uetcdviCw8O+WyJWFwbqxsS7HVw8NdLD19InrOZNyyroHP6ZPsKMrZ0C6w6OjQ0IAwUvlLGQqCqeTbVcpNVGrUYswKIzoY7pKziovFq0QXt/SsqDRTyig9xUKW21LEeN1kY2WyuDg3J+dTh8OJ/uERAaG7BgaQqZaRLuZFxmtwsA/dXUF4nU7sbqxKMcJmo4Tjo30sPX0sDHHugwz8CPB48SJ8gRDGJsZx/tJFAaK9IQfSyZIA0Iv3n+DpR/dgqUAA6InhcSmoy3FhRl+mmEPD0kD30ACmz89idGbcnId6omigjvRpHHff+xBf/PozkSQi66mrq1vOdLLuwmE5f1CHn2chybpIJ3EaO5PAQcDvFfvz+acfi1/FMzbPvFyD7APJMj5PQKQcms2W6MAPj0zI+Zb65dw7OWeP44dw2RwSEKMvQoCcUhs8ZzA4TLCRwTwyeikLJpkHWcry+XDh/AJ6+gfgD4SkjQTPHzx4IFJJfpJhWixITx3hunxmcHIMoe4euII+dNE/cbSEOEEJEzLLdzdNcVQSJUgKKhTyom2fyWfaxda9IoPCsRGCUS4vWvLq0whBxsrsnBCmz53D73ztHZFfAYl6lPM0iUOi4VwrAPVkHY8+fyi65QxqMHOAZ2MGbJkxyHMepbcoI0g2/ur6mtRIiadTck/aXGasMSuEsoIs+KigDTMnVlZW5NxCX0vJLzyr0Z9yeu0Ynh7Ff/s//FM4u+ySZcDMimymJjaB8nDZozQ+fv8j3Pv0cwGgZ85NC1hMGa1L167g1ddeg9vnN5IVBPsJEEq2qPHpSApYWlsG3DZcu3MNY3NjaLogxYsd9DMMARcVSgnVeSyu48HiPRydbePp4j0USnFU66wbkoPN2pRisQwW8vxMUBUWA0DTJ1JiF/0krlvuCZ1+El/n2PC5KRirmbQKFD4DeNrMWAWFFOh8BkZ2YAud4Bf9OmUNqi+nGedqw9R/43maAT76/TwjG6DOgJYqjfkMYLUbYJWEIz4/3kN8/HYNJe0rF7GSDzkezGQUQLNm7Ke2j/egvbK1AWQFXDvBX36G35GxasukKfDG9/jMCeCqJGUnEK9sT8U7dBx1/NSXpb3TgIBgJCSxtHV4OU5yn7b8A++jALRKXcrYWyCvK/jfCbIppqQBAcUZtJ+8nz4PuVbL4Bz8YdsVOFRQj3/pxxqiG4lqJFKaophcAPRTSHTj63xWSu4z7z9nJ/NeElAoG7KbgtCdRDXOH329E2BXUPUZSc5GCMlINZGIwmclzGRmpBDQt7Ogq1Xqagiz385Qu0X+z7VDm837ck4pPqF4mILDui40MMC+CO7XDggYMNhooStRr/M56nX1+XdidYoxKnguz6ZpnoOC+pzrnYEClTTtDCaZZ2OAWx1rJdR2jqO+z8924n0KjPOabKcEbtq16MxaNfOBf/m6BjTUF+Z3NMtA3+M81e8p5qNzmu3gHBL8sh00fH5fM/90/XcGKfRZdM4nxWd1DBR4VgC7E8fVtcfPOlymNkBnP83aeM6a/01SsDHYbIOA2P/in/83LRnQNhCnkhB6E2XUkinLz3GDFOZxO7qgCD4vykHj/3XApDM8wJWNUDoNgBoWjS4R6NXraXRFIxsa/WMBE04Y0fLzGEYqG6/3E8Zwm8L+PDJgmKS6gSh7WgeL19OJpA/HzDozUXRSdD4ku8MmICRBP1bzVeOq7e+MTjB1k/fneCkQr+1URuqz+9RZDMAI8SvFXj7b1ttmO3XcWLxAf9Q407HlDw0ZnTezEZnihRw7Be55TeqZ8XoEe8xMsMhhQnVmFOzvlMvgWGnETw8j+rx50OVBi81iulcmY4IFpgJ3WYo48f80uAp28nW2kfNB9IB9vmeGS1hxLHZgsTwDsHP5jDgk2l818Gyzy2OAcAXRqXmrRoHPqdUwxRsVxOeGx/tpNJgsTNkgGRm38/l6JdWvkM9LwRuCXlpMkOPL58CDmkSs6kyno+a0B3YrC1Laxek+OjlGLpuX9rPf2h7OE430SUoIWpKqyfFQsJmf0f5p8EMjYRxHNR6dRoj946/OP10XClqbZ2s0ynUDVeNl9OasoisrbJMmWciAP9gNq90Di8ONcM8AAqEu2FwsZNaDnr5+cdhqtSoaKAsbiml/QZ8T7na6q40xCEmla2B7eQM7q1siYfHg03uwNJqIhMKiP14ollGplUVzlo5ipC+CtYNtwGfD5OVZ3HnrVfRPDGNgcFicKyerupar2NvYwtqTdTz67Ck++dXnsn6mJ6bw9Xe+hqHhQZmLdMYt1qYUkCSgQ12+g619xPbPEPGGMdw3JGniXCcsvsdiOwSPY9kE5hYu4Hv/4PsYGhuE1U3NXcoApKVi+P3Pv8CDz+8Le9Nvc8HSaAlDNplOGt1uu00qthNcIeg8NTuDVDaD3sEBeL1+ee6c30eHxzjY2RUgvSfYg5Dbj4HoAPK5Ik4SMTxdW0KqmhVGNgHoK7du4OwsLlkRTLE/3N6Gl9I7LStyyRxQs6An3CNzeXFpSXSDJ+enpBDc4voi3F43rt66gTt3bsmcpm1YWV3Cxx98iJUHK+gPdePO1TtSkOg0fob9+AGcETcCA2EEB7owvzCHazdvoDvSJZq5v/zrn2FveReff/iZaN/W6bSmk2iiisnBCfT29whrh+2Ip9KSdk52NVkTtGJyWCRjo8ZUMIek3RO4uH37tkgJ0KllkSvaJz6jpjA3zAGdB28CvdliTnRoyaRs2OrCsIO9JUWoipWiVGnmMyG7rVQqCyOKTikdkBC1bCsl1BiQI+jidAmLmAw7cXK9AeMklgsCSHIvZDDNBI6aojPdw8I+dgvy6Zykvx7sHco6o10kAHPrzk0ZMwJkZCpyjXKubKyti3SJhenKXq/Ia0ggqR2oyxYLwrwm8EM21Nj4OGZn54SxtLO1IwX1mCZ+dnQizvL5+XPibBL43dnaFEYp2Suyp7pd0kcCqOcunMd3/8H3MTY/htRxFot3n+Cz9z9BMVNE0B0S7XGCclZnCx/d/wh55PF7f/gdvPiNV40TTJWOIlAuAcdbJ8gfpPD4kweoZooY7OlH/OBUGKqiacmCcD4XqvY6XCEfvvadb2FwfByVRgOxBAvyZVGvlSWoRC1AWwugRjdBbMoSrD5ehNfpFckHBnYY4DyJHWNze00OmJeuLeDF119GpJcBTCMRQPYaATNmARCA7u7uNcHxfAknMWp9u+W5DA6P4Matm1KUkVk3ZM5QCoTBpX/3Vz/E6eGR2HhxVOp19I8MmYJ8QT8Ghs2/ewb7ceXGTdE7t9eaUrAsd5bA3Y8/x5P7D1EuUtbjyLAQyH5vZ3PxGRL09vq9qNuAze1tSf8my06CqsWKgLyU36AkAB13rhXu49wzBWxtNYXVnihmUSyXRD+e85V6pwxCkUXG67jsHnjpMFusErQhyzUajWB4ZEDGgQWgDvb3RSOY1xbnkzUyqiX09HVjcGwE6WwKT5eXxGZ1Bbtkv+C+SmAp2Ed7VpNCdAQPqWU+NjIGl9MnQV0GkQ4OjgQco2wOnc7uaBhjLLBIsMxqx+7+Htb31sW29w/2IdwVxubOphSbmpk5h6dLS/C6PJifvwAH7ALo0/5cunwekT4f7G5T7I+gFuc7CyY+evJQAsl8htyzIuFuAbFPj+JYX9/CwoUFAV6cHqaLuuQ819/bgyxlKB49lYwS2sHRoQmMjk0J8sOibLTxtKfnL57DtZvXMDjUA2vAh1axgNWNdQlykOGYSxVxchSDremQcaHGL6Vwevqj6OoOw+NzCzM3k0lKLQAL7Lh+/SYG+wbFxtDesT9Mt+c+G46GJKAa6erCzZs3cXHhstjBw+NjrK+vi5zD5saapLpTDolBxa6ebgwODYuDPXfhIt780tsYn52Us0YylTAgYyoroDHXjBR4JOO+xQI9poDyYF+/PHuy3G++cAfvfP1r6OqlXbeiXCghfZxCq9aUImanRyeiUU8ZkkggjPGRUQk6fPCrXwkDn4Cm3W3HO9/6Hbz+pTdECoB+tctPWQwgm87L/sq5znlIZ35xcVGCSpRCox0v5HLY3dnD+NgY/v4//ENcuHHeFGJ0GK3lRKKET379MT79+BNcWbiIsaFBBAJ+IRNUKKtnaWFpbQ0HJ6fyHAaGIohEgqIVXCm3kDjLoJAu4mj3CKvLayIzdenCvGQOTM5MSIbN4Hgfalp8qeqkmgOy2Ry2dg5wTOmgYlWkWxiY5F5DGQMCOA3a9yIDrmkcHe4L2z7sCRu2+9q67DnMHGDWUoG1V0Jh2Eh0adQko4oBq65IUADsjfVlbKws4fhgE19+8zUpFv+T//S3CPqDxk54ggKI+0IR3Lh1R/TWWYiur99DhSacxjLYWV7D3/zb/xcbj5Yx3D+Akf5hAdy5hlgIj+uH9ScoAbJw7SqGx0YFkLLbbAj6gsLwffzgLt5/95eSbUAAmoFNklKYOUIAhXsXpUt6u7sMYSFnioinEkkJgDO7gtJJlKehpj/vy/kp52QyYlt29Pf0IXGWRjTSg4vzC8imCqb+CIsypuPP9mcCu1qENptJi41V/8/v8krAmdAJg4MEon3uAGan52WfsJL4ks/CarFJMIdBMfpLPKfyvJbK5sQu8lznJNuUZ31rQzJATk6PZP+iPR3oGTBnwVRcmNo8NxyeHcv5kgEAZg8QGOdYkORyuLWP1eUVxOIncrYho5P3aVmsmJ27gNt3XsbMuXlhCTeaTXgDNtEVZx5dvQRYSoC1BiwvLeHup5/haH9PghwMAoush8cjWRvUcE5mDWDIZ8RgAG0+96bZ2Wlpz+VrV3HhwgUJjHG/IiB2//49vP+r96SuCW2l8d3sUu+DZ6/rt6/jT/+rPxNwnhJRlNHa3zvB3ua+yKjYG5BMA67Js5MjIwnFIKPLKf28cuMWRkbG4GhZUC2U5Ewd8gdE955yU/FcCoVmBWNz4xiZHTQFLKnpzgOkxeiqV5nhWK2LH8E5lMic4enyA3zwq58hmz2Fw8l6ETVYrHW4CJ619bZbdQPe0SdUYNXtMQXh+dw4D3kuUPBTQLCmYa0qQYvnSgUnFTTi5xWfUBBNGaMK8Cgw1An86FztxBx4bQWDFHxTMEjAUQEzjQSCAFt4rt0rIHobgFXcg/4+7yM+o8MpZwOSp4ghSH/bDEoWPTfXNMQ0BdsInkrx27YmLRnXCtIqsMl2aj/ZBv4oaK8+KD8ruEjLtEcxlGZbo1uBL2WjkoCggRElBgpoyWBf27/nffjceC15rm3m5W9LtPJ1ZWGLRIGMo2Eya1t4X8VtFCcSv7xhrqvtZV0DBRc1KKHPtLMNivWYZ6tVtwnSmf+TICEEKweLM5L1TcKgwYOUrKmkSb2PzhO2k300+JmRSVH8qhNMN/0zWJm2g+8L8G6xPpMFo89BQiZtAIun0q6SMEB7RvyJ7Hrqp+s487zC63B/7pznOl8Vk+vEsdgWkep5lgH9vAigrh0lkXYS6BTo1Nc4bzsB404AuRMY5b0UIFYMUXw6q1k3nVhgJ5jKeatrVXFJxaH4HQ2ysM2dgK+Aq20irMBs7TmjmIy2zeE2+tZsi84/nU86RxUr5Xd13ukaE55Sm/nM6+ic0/HRudC5JnVd6BrVOaLjrW3vDADomtP3dH1yknTaJwkqtDMEaE/UdijQr8RPnTuW//Gf/ZctmYB2wz7mAtPGmr/tVAAaXxjhbqVVawf0ohrt0QUj4HRbpV4HTxen/q1WDACoE0evoYOuGm98QAq0qbHVB6TgKR+AGmyDwj9Po+Gm3zlBpCBWO4XFgHlt9nVbFP+3Iyw6sG6PSV0xUayGMOhkwjD02zbeZnGb6Ah/NAqkE1HRfzGuog1qNhCZ0G2pCv5fIq42UzSAfeOvBMDb1Xp5PQW1VdyeVZIN0F8RZi0dEbaPxoGHQbIAeG1uHDRuBGxVU1snjj4L/p8HBo2k8b5qoNWZ5n05tjrefK5mPpiFzYOTWdAmAquR5c4FoZPaRI6M6LqAy9ScarO7Ce6wvToHdP5Qg5v310WYyWUFsOIBkc786UlMxoj6aLJBtosGmH5YhXnHZ0mnmuPMCKRKYYijlkw+e44cC64Ho6Vshd/rhstpE/kWbmQ6d8mESKbS0n8Cjs83V1Nlmb98jwA528/x4b3YPj3Y6GbK/7Mf/NH5zQM8r8H26KGF11OGOt/jMzBs+Gab9c0CMYb5/xuBEInYct1zE3aiVG6g0bKjt28Eke4B1C0OWB0+BCJRqRLOOUTGCJUkHG4rwt1eU1Cm1hJ9wEahhXK+JNrQBKXK2aKAMtmzBDKnSWyvbqCYygvrs0KgpdUSTbhY4gzOoBu+Lh9S9TxuvPkCfue730Tv1CDsAdIdjIYut1cP/50HCvESDtdP8NMf/QQ/+eufgk7G7MQMbl67LodosupL5ZwADCy4Ej+L42T/WNrkgEPkKjiPlpcXJTNgaGRQUmYT2RRC3V0YHh/B7/3+dyTiy7FnYR8Cxve/uCvyCyO9/RjtH0Qpl8X29q5Ib4iMjN8vqddMtyY4xAIy1FGdnZ/DyPCYpD7mcgUp3pc4iSFzloLf6kfI48fk0KQwfyhDsrG3g7WjTUSGe/HtP/guxqYmJHOBxZpYwKpVriB9vIejnR244BYZiO5QN0LBiASCtg+24OsOIZ6PYX13E1/6+pcFhPCHA2AB4EQsL4Vxdta28NN/97eoJIt44fItSeUsV8vI1QsoOqroGu1BeKgb0xdnsHB53qRZtoD8QRV3f/kFPvvgM5SyeQEQyYqmo9FCHSNjI1Kwjk7lSSolKq0MuHBLaFnscFod8NgcAjoQ+BTGTiSC69duyMF4fXVNQBsGMaU6fbEgzysYDsg8JrDN4mO5ck50UsmuyxbSsDktwglNLcMAACAASURBVMShxIlhiDQkDZeHMxYS8gVDGBmewNUb1zEwMSw2uJQvCwCZjWVwzGKLqZzoovsYcBTtu6YAYrFkzBRysgF9Y0OYvjwjxd2IfhzvHeKD994X5492lkwbrl0yEemcEnSibVjbMMUnM7mcAGtcx5HuHlnTZGnSSTBBJyO9RKeYtoEOdX//oDjwZM8zzb5RaQibjkGwSFdQCtbVqyyMR+1tqxQUoo1g0anD4yPRq/3Of/b7uHB5Qdpw98PPsfZkFdFgt7DvXRa3pAz7gl40nVWsH64h0BvA7KVZLNy8hpG5CVnvzQJQTjUR2zrCe3/7cxTTeYS8QZHg2N3eESkFX8gDT8iHqqWOgbFhfP+P/whdvb2oNlvIF8kwKktBrWrZ6EATeGJ2QyaeRD6TFV1oZpTwcOy0O8EAMMFOFhtj7YeLVy/hm9/5tqRCM7Wb6+ndd9+VtHra0+mJScN6E0YMn30ZVjpdTH8OhTA5OyPyNHTAqN+ZTaVxtLWPlcUls+9aLKKHu7u3Jzbg0pXLGJ+bEQYq1yeLUflCYQkUU0akUSjDRg3w41Mkj2PCQiPwyv1ID6AMshBIkABHV1jAc7LReOi/fOUKLl++LLbm448/xkcffihsPc5BpmsLw95uF3ve19+PYq2Cu4uP5ft0GCklxFT/gZ4h+BzUPW2hWWlKFgH3PYI+nB9WqwU9vRGMj4+Kpih1kWOxM9mbKZtCKYtsPiOAA9lznMMMBtGmULaEdpP2i6nUB6ldRHq4dpsCaPi9AWEVXr9yE3aLC4l4Gptrm4idmHVsbTZQKuQxPTUhxa3cnoDMy6dPHyOVT2NwZAC9g73Y2FkTG0QW58PHj0W7lzIS7AvPEgROK7UiKq0C6q2q7Eu6F7IQXSIZE0awsHisdowOjWN8fBoehxf5bEWKT0pwoVFDMORHKMhMKT+yyaQEMuqVmqyd3t5B+H1BKSrJImcNNGWM5i/MYmZmCuGQX4B07hsM8HBNnRzHkUuX4HX4YG1Qy9smwQBhxKCOYiUvBdDIZj8+o3zGkWisXrx8GR63TwKYXM88vyVTMckyIqGAP2Qyvvr6a5iemhV95tXNLZGOYVFLl82KdDyOfcqInJzAw7oEN29hj1rx5QouXrok54tAkNrAhoHCvYaFT7MFyiSZDDrOfRYMJviiBZ0JQNNmvPrWG6KJ3rTaEGchtP1TZBIEv7eRjCUkwMCADoO7UWbZFMtY21wT5iUBaDjtmJqbxs0XbiHa090OzjvQ3dUDH7NUWmbNJZJxYUFu723j448/kvkY7e56xuge6h/EH/zx93Hx9iWRN5KqkNSKP62JdMeP/8OP8Oj+A8zPTAt7mfswAei6w4pivYpwby/OX57DjTsX4Q/wHOdGo0o9bCB+ksHBziFiR2fY297DpfPzuHzlAlw+O+xuC7xhVgFtu3Z1oJACisUmdncOsLG+g1rdIkUzWchycnxKZEToyGeSSSTiJyLFQWCH8ijTY5NSB+XHf/03ePz4sei337p1By2bHU8Wl3jAx/j0DFw+ZrTlBYjPZZM4PTzA8cE21teeojvix6svvojT4xMJeLFoGwNAg0Oj6O4fwe2XXkaA2aPUYo+y0HFNZIxstTp+/eNf4kc/+KHIaEyNjcNlNQQIZmxYHBaUmnUpihzt6cGbb74lWS4szud3BZCMnyGfi+PTLz7B6vomqrW6sFl53olEuyQA7CR7zs5ztVvAMtozSqEU8yXZQ1mbIF/Oo9qqS6FeBhO4TzJrieAAAWgGhUPuIHojfRjqHULihPtDUbSq8/mMANlcN739fULAIShEvWVmh/DQyP2fYFutQlDbjnAwajKVasC1KzcxMjL6zK/g/syirpSHoxzX4OCwBFu4vkU+p9USWRqu5XqzinrDSDtwD2GR5OnJKQkEMxCVZJ0bBj1aTbz+9luYmJ4SUgo160vFqmTOHWwf4t5nn+PJ03sivaWgPAPRfb2DuPPi65iZnUfLYghKZF23LHXJZKG9t1dtksGw9OQxVleWROKJQWiR5HN7pC3042gDeNBhMI196unvF3bz8vKSFEplwciJiQn0DIQBMotJHkmVJUD22Ref4t7De1KHwOGwIp44k2waSjTNXbqAL3/lKxgbGZcAqNPOQp5WbKxuY2tzW/Z1/jDgvrW1Jc8/0hUWf7RcqaJlc8Lj9MBabyLk9aMnFEF/Hwuh26VuAtx2OENuTF0+B++wU84ehCUKzCST7Kl2jSmrRZjVnLNNawM7u2v4jz/6S5SKSVisZbQsJMpY4PI6UKsz0E9f0iEEB/HtbdTLdoot594sa4DAXrv96nNbRT7PgJ7iw7HtbUDvt4FoxRD+LsBKwSbOTf2+Al+KD+g9+f1O4Ok3fOe2fIj65SKm3/YVJZO9DQArqMW5yO+z/cwO9rSBaO4vCg4LENWWm2jQDnTIk/A8rUCwAaWNBIS2Xfdg7ZNm/Op3FCBTAJo2WwEsA8oRnDWvKYAn/bUY6RzFfhTLoev+DHxvy1bw+88BysozzIFtou/OvitYzsyGTmCfZ77On2c4Q7uPDIp1BgoKhdyztnYCewYDMhiR4hudOEAnqKjPU/utJDMzLqbf/OkEkzvBdR1L3c91vilJTftnxtf0Tu+hEg7aHh1LxbK0aCWvodeTeS81E+wSjKQ/oniDsvWfrZe2DITODx1bvR+vwXOHzslOoFJf7wT8FVt83keW6v3/j7U+N32vUwqC91TskExuHQsdX8Xs2Bf+qi0Q/K1NvFUmM/utYLKOK/8qMK24lPZBsUD9js1pgiVKPNVnrfif4moKfrM9nTir3WpktzoxxU4QWsmMOrc614/aII6FMsyVoa7X4LgpXsXPK4GS/RA8qf5cbkbnqD5bbZeuRz4TtTE6Dpb/5Z//WUtAL4mCtZkHHbRxRrFlUNoaMPysMmrZGIKXGnVSOQIOJl+jAWTKSyegqci3WSw2FPI5+auL0ziL5jtsLCe6gA3tgnP8HA/Foj/MNPZ2sTmNRuh1eU01ABxATa9Qw6TRLaYQGFDQMJrrNaMJrNEZHTBdQE6XiX5y8+I96TQrC5yfUQY4I028LsegM3KhhlXbxg3jNxZn00SC5NrsP6kd7XR1Xk+1o3Riab+0Gi5ZEvw++yLMr4J5PmRiSOp700QwCYxyTE3l6JSMsS4SwzA0ALLoRLHabVtTidfmPVUuhNd/lk5WKj3rC5m/kjLQNkAamRNmS5uyz2vwgCTzpL2hEzjn2Cjoyog07ykFpNrt1MXPz+XbTG5lNdORl+hl3QQjKA3Cz3HcJELYBvSNgaoLaEbQm8+frxGAVnkRXodjR2YQ55lhQhttLD7/AJnPNkj18WeLy2IcOzKg6UBqcRGCSQIyt4sxcJ+VyG07Iq2FO9k3Hs5UQoPPUNeAbqD8rMqSkGmphw+VelG5FjVU5pk9j4zyOs+CGERPQDA9gHrVgnSqQF42Bsj8mjqHdKGCUq0JTyAkVd/pKLMwH70Hamf6AzyEtFDKFlDMV1DL10RXkqAqC3NRF7ZVqaGQSAsDOnZ4LAB0yBcUsI2ORrVeEe3KVCmDprMlurO//4+/j1e/fgdlJ1C1Cb4tB09HC8KyJtmCDOtWGnjw6Qp++G9/iHuf3YXL4sLC+QvidB4c7gvzyu93o1ozts0Bm6TvpmIZYS3x5/ToSIpmkXnEOZPOZYXF07KYlGsiTGJ8KzyQ5gTIYWNY6G1+agaNShnHx6fSh53jHXjsPly6vCBamGkyd9HCV975Gl548UUeJ0RbliAHC+vl4ynsrG2inm/A7/BiuGdIQAFKJmTLedxbeYxLt67hS994BwXqhWfykiZaLVZxdrCPxP429tbXEfZ2YWp0GkF/GH3dfZJ6u7S+iOPkGbwRN3zdYdx57Q5mCaD5vZLyzMPf5uqmyJD8/D/8LQ7W9zAzPIGRoWEBQaw+O/IowtMbQO/YgKTgkjXIHx+rzFeBs40YPnmXGtb7GOztk4J4ezvb2N3bFlCAxfSsHjviXD+hIO688DLOzV8wIFI8DUu5jicPHiKTSsuYcH1OjE5geGhI7NfJyZE8EzIP46m4yNuQ5SLOgpfAvleYYXxGfNZHJwcoV4twOqzyzNlNpuYP9g5iduYctnZ2xWZcvX4Df/iP/hhTFyckuFFNt6So38nuMeJkpm/tiS4li2kS3CLATSbxwemhANAOlx3nry3gW9//XXF6OCcojXH/3j1Jgy1mi5KKz3VKh5jXIBOa4OMX9z4XoIo6kBxnBgz4PvtLyRKTLeRHkbqlZMDABCP5GY4N7SVBQwG4PX4ZI+7TgaCxS5Quip+aQkGU9qB9prwH2cN8Bgy0NK0WGRtL1YJyrizBC9oAFklkSrjdaYc/4oHD78Rp8gS5akEkGQiGLFy5imAgYvSU949w99NPUMgUEGKxy0JJWODJeFzkiqj9RxDwwvUF/Od/8l9IajnZ3XSwaX+zqQRy6bgwus+Oj7C7sYVcKi0MjK5gRBxhyhGwCCSBM4KECkBfvXUFb371bfQMGp1lBgvfe+89/PznP8fu7g6G+wdF+9lkKjkkZbCvf1ACQZR2oGwP9z/RrWtAgJHdtQ2sL68iHAwKMMQgGZnTBHlv3rktxZZKtaroQU/PzcPh9qBargoAXWGR0nQOpXQWtrpF2IQMqvBZ8R6UsOE+Q6eQ+wnB58hAt+isEuAhEHDp0gKcXi9ODw9x7/Mv8Iuf/kKACp7PWESTewvZ4ARvS80a1va3EMukRKKAwS1quRMksjdtyCWzqBfq6A31yHiSPcoxIvDva9c0oI0io5rAdLqQloKpLGzMNtMuc95R750SHwziDvQPiaYy1+pJ/AjFVh75MtmZXgFdLl5cwMKlK4gEuwQ84txKnqQkkEBteIJun3/6iYAjVxYW0NszIODnw4f3sLS2hK6+LgwMD+A4RtA0j3Nzc7h7965kEpFprgA0QTAWQsuVUiiUCgJYCPuRWtClPGzMlnE7RDpFgJtgFM26ReoRdIV70BPqQW+0F0+XnyKTTcLponPqgsOpNQmosOIUSQGHk5laJWTzeWEOs/DV7ds38errr0igjYY0wSBAO7hL8PJo7wQuqxshdxjFXAndXVGzxmslCQxS479YKyCRPRON8QuXr+Da9etweU2KPgs2Ujt7f3cbi08fC6hMMIAF1QhCk3HI4AED2DyjEJB0sPA0s+gKRZycnEq/b996CUtLK3i8uYiw22S/zc/Pyy+zFMgM5rNkthfnBs84k5OTwignM56p+bT5XC8siDY9OwtW00vn8pIxkk2msPJkWXSFk/GUBMZoB+ZmzglYTNkJXpfBtp2DXZTrNYzPTCDcExVJE5vNiYPdYwR8PgGxKN3ktFlxljjDxuaqFM/cP9hGJpdGPB6TwDULIHaFI3jtrdcwdn5CpGg4P5wOFzKZgtig9959F7/48U/hd7tw8eJ5E4hw2pCvVqRw6ezFi3jhtRcxNkdJEwgYWStJ4gzyGQLZBdGdpqyBx+3E2NgQfEErLF4IeEj2K6WlbFYvbA430ukcVtc2BXiOdPWIhBT3adoQngGZkUJ2Kp8TZWx6olH0dndLP5ipQjmOH/zgB1Lk95VXXkGl3BAJmQK1rW1WAevD4SDitEVnR3LmSKfiODvaxV5sC3cu3sDgQB9+/f6vZH0GA5RemMLw2CReeOVVkQQhKaOnPwhyiUrVAgIuF062dvB//K//EqtLSxjrGYLH4RSbxaCsN+CTwoGxVFLm96WFKxgaGJI6EU6Lw/g+lYIAi6exuASWbW6nkFPJsOV5iKkSBM15xiaLzu/xCmtR1orLLsUIY+k46raW1DqYuTSH8alJePymiNXu1j7e/fEvUM4WMDUwgZ5gN2x1A0wz2CGOrMMuNpEBWrMPxLG0/BinsRMB0hhQFYk8+jgtK8LBLsmIInh54fwVXLtyHT4vNYWtUtiSwCzP7qfxmNT06Orpkn2YAR8GtcQfqVaRJHheSAvIzqC91+WVrBUGzXjePz07kywmZsB9/VvfhDvkNJIRTLAlbsKgSR54/7338e67P0O5wpT5moCjZNGTcDE5cQ43br0o9VmYtUqsk/IVLdQw3N+P4f4h0W9npgAL2jLwRpBQ07UNgagkgHp3tBcv3LqDiYkpRMJRbGxs4e6Du8ZO3L4txQrpwxNwF+BF9F3L+PTzT/Ho8T2RM2u1mjg8PhCGd7FcxitvvAaPLyCBT9bwoF1modJitiRnGRIT+BxL9DVzGcnuIMiotXhsdo8hB1iAgNsrQUofCSMM8jst6Bnqw/j5SczfvAAEqC1dR7lRlXO1yBo1DCjCc43FaUXL3oI/5EG2EMdPf/Yj7B2so1IlESUtALQ36EajWZXgqfhHbbkYBXAYHFLfX/zUuglgKAGMRdLV35LvNM1ZVFP86Zt1kokUnBXfs0M7mPs4v6d7hoLGvKeCqwp4KRCmfpsClgKctSs36n2UyEafgz+5gqlJpMAZ17X+n/bbYbMJEM3vGb/cyGYI1sD+NUwmt/GN3RJMUoCO/ycA/Ywc12a1Kn6heIiCWwo6KYArYCKL/LbxAP7l/FKwTME3Abba0hZsk5LQ+G+SE3gdXpNt5r31r44p768saP2+MlFpsxTcM8/TyFkoDqXAq44Z8RgFSQVnqJqx0TZ3gtCd+JOOmY6zfoft6ASIFTjV1xRnUkCf9+Sv/rDtSpgzc+C59IcSGxWEZR+kqHIb3zNYmAGWFf9RfKzz/gosKgDNsdZnTACatlADDaKz3QZteb/O4ErnPToBbR0LxZw6x6ATiFXskH4SP2NwtedyGTouCuIqJsN2K2CuoKviZyIx0qHhre3VAIUGQYQ80CZgKklQAVmOjz4XmZNt8qj4FSo10cGu5/c6AWjFLnW+aqY7r6l11JRUyO9qNgGvweLG7Kf2QW2Vzl8FyAUDa7ftGfjbDvIolqe4q+J9CvJ3ZucrHsXxFGJqG4BWXFP7oPZN29a5xnV9SSDoX/6L/14AaEZ2eCOydTonCp1njXQoEm4KLxlNKIJzKqnAzY6dYAcUBON1deKq1g87zIbx84l4rM08NRotirB3snE1SqKGgpNcZRu4CemE4wBrhEAXDV9TvR++ppsFO89+04AoAC0p0O0CGrynPjQF62ThWtEGqA0d3qSOG6YzP6/6SQSgjYF6PnE18qa6UbKB2NqFQ2iMyYy1mCgd3xNGis20QyLufL9Dn0aBe7NhVKVvZA/oYjDpA0YfmjqGAqiyQJTPJ1qPvB6dGFMk0ESSBNjR6K7LFGjU9AUeynhP1aiSAEIhJ+0jyMFx5mcIdBNAkZ+2MD0BJz4nHSu+pdIsHFd+h33mAYzXURCcqViSUuhyy4QXUKUNWPOwlCsY1pFu2qxELqmapaKwDVm8hNenhAz7T8eX/WebJW2lrWNEw2zmnpGKUVY9nzHXBVk5wm71eeSwSx3NJtNTqBHqfx4QKVdNdW3uo6plzb4ReOA4U/9XjIPdyGaQaaIAM9vHdrEvbIMcIHJGH47Ph8+GgDPf47oju12DMewz+6lBJDUU+ho3JmWV8x68poxLw1w3GulFpVxHMpGD1epBd+8QxiZnYfOw6E4V5TrBWAf6BoYwNDIqDmowaKGEGtLJMvKZEurUo6o00Sg2UCtWpNBLo1hDKZMTyYx6oYSt5TWAhWDqTJdNyFgFoyE52K/tbSBdzuD6Gy/iH/+TP8Xk5X6UHECRRU0IlrUohVFHJVcSwTcvXPC2XMifZbD08Cn+1f/5r3G8c4CZqVm8/ebrODw5xkcffYBirdQuHkYQxS1Ac9AfeXaQPNo/QPwsIbqBXWGTzs/URY/XK+nc2WzGyMg0a6JpKXO41ULE78fs5JQ4N7Sb1GRfWl8RevDVy9ckXfPk9Az9Q4P4o3/4j4RNGEuksLy6ImxB6v+ljs+QOIqhnq+iUWpIATOCDATHmnYrHqw8RfdoP1584w0EuyKIxxMSJGFhrNjBAeJ7O8iSJVy3SkopmazUnqXDunu4j7PMmchwDE6NItwXRqgrhIGRITP/82UcbB1gY3ENB6tbSBycopovC7BOORIWwktWs4gVkxifn8a1F26Ko8Z547I6UclVUI0V8fjzRzLuC+fmpRhb7MyA8Yvry3BFvOge7EehaZyEl195HTdu3BJGUjaRFdb1xvIqVldWRHuR+0XQH8DY+Ig4lJIaWC4KuHyaOEUNdUSiUYyOjwobaGh0BOGeiNjxnb1tPH70UNiU2XSyrYEYRjGfRzjUhQsLl5DO5nCaSGJicgq/+73viLYlM5jK+TpSJ2c43j1A8jiOk70jbK6soVltoHegV8ASOi2rWxuiw03Q+86br+Dbf//3ER71AzkgcUz24QE2Vlblt1Iqo5QvYHNnW+wi5Thm587j7v0vJOWd7KHX3npTAhWcX2SYksGWTWXRqDUEtOM1GCCirfa6fc+YnmTC8zWyN8kUpP33h7wSeIlEwwIix87O8PjBY7E3/DzXPPWdyfqlHSKDigXvsuks/J6giWjXTBBVDq8Oq8hxEDQi+O70unFyFpcUZDKJyUQnAJHLpVEpleS5cdwJlIapvSkp1FYBGa7fuomvfv0dBCJhkaMhGMz0/KXHD4n8itTR2cmJaPzSaZX1FQxL5Inp0HRmB/p60dMTxfHJkTjZt166jcGJQVkXDDjGU0n57CeffCK6w2Sd07k10Xyzj07MzOLNt97C9Ow50S9jQIPOeTlfQK1Uxerjp1hdXEYoEBBwqFauSbowCzcxBZ2FB5kOT/by9Mw5DA6Pib0m+Ezm8/HmDk73DuFoWo1cl8Mp+xPXO1mBfJbMOuJeEugOo3dqSAAx2lMCFYODQ6Kvx72QkkFPHj6RNsSOToThWCpVxOYT5CDYsxc/Ro2p4JYW7ty5IyAei4QyqLT6ZAn1TAVui0s0bZl2TrAxnUuLBjHlacgy5h5ANi4DMcMTQ/AHfdjZ30M6kRQGOXWzHRajB0ltcT5P0Qeu5HCYPoDF0YLb78P0uTl86atfQVekF62GBblkHqmTJErpEjKxFGxNvpbG3S++EGbijWs3BATm+K1urOLR0iMpfOoL+xDPxAQAoQ0l8GMcAosAHOFAENOTMwJ8HRztyl7MQC4lj0r1CrL5FJo2ahdaMTI2alJDLQ7kEnk4mm50+btx4/JN9Pf14dGjB1hfX0WpnJe6AeNTI4CNhZMzwphn7YNgkLr1ITmj6LMcHh7EV9/5itgBi53nmrJI6oSDYRwdHGN3dQu2lgPd/i7Ez1ICxvL5W+0tHMWOsbi2jJazAX/Uh6GpUZHIoDa7v8uDfL6GMovk1GtIxahXvILH9x8IGMwzhNdPaSAvYvGkANE8H1msLZFECIcC8LicONyjlvUZLp6/jEwqg/W1bRQKRh+zt6cPN27dkLMiU/6pOR9PJHBwuCd1A1h0jOev1aVlWRvsN4vEzl+8hPMXL8DucMlz4f5dyufw6OFD0Z1mIV4GVdnX2zduYmJsUop7Pn36VNYg1/3G9jaGx8fw0uuvYHhoDKVCFU8fLoqEAM81lNuZnByXzX5x5Qk8PhestiYalppIGIn+uNst93jxtZcwf2Uedo8TmTSDID4pgsngzg9/8Jf44pOPMTw0gJGRYTnn9gz0o9JqooImLixcxgtvvYxAXwCBoE2CscUs5FzCM005B1TzVWEEU7aGrNL+oV7JriH43LTURZYhmS2CWirpTBbJVAbBYBeiLEBqc5nxpc53C5IxRtkYMtVJWKBd745SGgHojXoFmNxY3cfayjoKuSIsLM5UY3ZYToLWFpsNka4QXHa71Nw43t/DyfEBttdXYGnVMTE+ijffeA3//i9/aLLxHG6EwlHMXVjAnZdeRigahdPtRh/llViHolQQTdyQy43//c//HB/+8j34bG45V0lCIH0B6jZTZx4tYY8nUim4bPQjmnJO6evpFUCZexv12inv4PH6RR+be83e4Z4w/huoUbQHrFrDAFI0EpEzEwFxrh1KIoydm8Yb73wZs8ywCjkMSGsBsqcFfPzuh/iLf/N/y/nkyvRFkS1hIWHa0mAoLKApC/iJzrTVhlTWyNqcnBwgm8sgn0+j2qzCySLLbq+QMewWppF7EfR14+23vipBFtap2adM2wFl2fIGSLTbMDI6KgUo3R7WRImKhjttVvzsFO+++ws8efQAHocHA319IsXX39MrwPPpWVyyZb7y1a/i6o0rBnBuUb7KaMRyLnPe8czy0Ufvi9RRPHFqCF0ON5oNKwb6RzE/tyCyaiz+xy/YHRbU6iWRDRqSeixk25/JWPJMxGAmbQ33O/oIDx8+lKAwwbM7t17Ahbnzsk6EoFOqYG1zA6OjoyIPwvM4s0gFGGWGZqOGp0tPsLa+LPOB54xipSSyJ1LMkIz5ZgOtBuVVCnJdSi857NQXdkgdA2IILDbPMWagnAXnFeRAy4FQKIJoiNrmlCvKSN0pO4E5awvukAcLN6/g0vUrsHiAPAlv5ZLInuzu7Ju6DrAabfLeLpH8cvrtsNqbWN18hC/uMnviFIViGhQ7p2617Bdg8fqCBH/ULxcfuJ2Ba7LeOMOeF7QTMKdu6lopiCqZoG3CGv0o9dX1DKVsS76ufrUArx3SGs9A4w4GL+0lP6fkNSXUKbtQfX+2V/1qtk9BJq4tqenUBl8VV+HrCmYRXCeARZ9Y/V0l5ClIycxRBRdpn1WGkvfhdxj4U8Ba8QMNfiggqAxLBckUwDekHuOH6v2YncUfg8kYEFwAu9bzulYmA9kUXCOIroCWgveGcPA8q15BMQXjOoFOzl8DfLeNXptoqWQ8BUoV+6JElYLIvI8hrz0HdRXcUxBVcSEdC30+nZiV3v83gXjTHs5V/W5nuztBY847HT+ekRR41uCGtsXMOzOvFGCmrCB/tD0KYCqW1oabfuMZdRJGKYvIz6qmsmInOn/N2duAxAYgfy4hqziEzn/+X9umARu+98wfaT9T7Ts/z/HRFBg4ywAAIABJREFUMdY+6Tzj63zm/FV8SOettolRU21XJ/G0c43qdXk9BWUVWNa50Pk8lEyr1/htgJ3fffasRXbFEG41iKLrjfNLMVPFRhXU13tw/Xb2X/ui81fXUeccUrBY54UGiJTMqm3TtadkXe2z2j55XdLfzXp9FuRqs+W1XRpIUjzVrJuWkef43/7nf9rSiI4yKPmmGgkClmIEmeLcLuRB4JiHUgE02xE23kzBXzVAYnjKxlHmZ2mw+J6yYHkNFkvRiFXnQtLIkBpOXSAqI8DG80eZ0bqIdIKoIeDrIjVRbgN/bZF/9sGkFxp9Y64LNcwC4NYNmKeT2daOtKixoMMni5S5UO2+K2isi8yAfGbhsT0aJVWpBJnQDqN/xHsLe9piInz6UOmM6uKRaMJvRVsUqCdzmP9mQRYz4Slob9jLunDYDjoJ7BMBYr7PwwadGo0SGdDajIUCzQrGqyA6/6/GjRsWX+dY8i+BOB4I6bTJ9yystk4Q1UTtOjcrfX6G8UdWpkXuyWdKw8h/q/RK0O8VoFSYCaenshGy4jYLnjBNn2POe1N7js48x4D35Qaphk766DAMY46VBBbKJhiiKRk8cigIz+ep0VYe8PjLdjEAI4XpJD3JsATYfnHU2sEXBdzzuYJ5LxSW+bS/R0AzK5/lNci21Tmr4236b1j4bCP7rJsKX9d0Y/abv/wc5zP/ar9UE0rnNNk4/NHP8Hpy4BIGNASQrVWbqBYbcHvD8PkiCER70dU/AgtZSrEELHa7ANDDoyOYnBwU5yqbrOPs8FRYz9ViXZw2a5NaxN2YnRiAxwWc7OSxsbQigMrdjz9FJV8W9kouzeCFKRQX7AriIH6Mg9QJFl64jj/5Z3+G8UvdSDeATLmKNCUY8jnkUhmUcgWjv2xxoZGpGqmPTAnv//R9PP7iPi5fuoJXX35FQO2f/+JneLD4EHVLXaQvyJgdn5zCG2+8gfPnL4rzTr1Yajq//4v3USmU0BUICYuDYA0DXCxCR50wh9NopfFAXa2Vhd3E6uOu9iEhFApIMaaz7Al6g70C9NGR6RsYwDe+9S2MjU/C6w9i78BorrLg0/H2Nlhajo5v/DgurCsymHr6BlBr1bAfP4U3GsTLb74pkgFlObC1xEktplI43dlE8uRMWIYELSOU4AhF0NvXh0wxK/rI0xdm4In4MXZuXPRVvaEA3B4Hzo7iiO3FsXT3iTDTwy4v8sksHCyuF43AG/HjMHmMjaMdjM5M4avf+Br6+wYlik5mbTGVw/HqAZKHMRxvH2B2bFLYn4cHe/CFWdBxGYfZGEL9UbgjQWE23bhxBxPjU5L6ZykDh6t7ONg9ENmDRw/vi9SA2+0SthezH3xBn6TnlmoFJHMpzMyfw8L1yzh3cQ4tGzXUXXD6LChkKxLMZDCBLOTN1RVhr5ANp9FuBk4I7CeZNePz4OKVBZy/uiBr2tmyi/bw7uom9lY3ZByKmZxoOw+NjEhqbzyTwP3Hj2RcbR4X3n7nq/jad/8eJheGhalbjFeQODwTSYzVp0vIZ7NibwnUEKDp7o1i4dp1HJ4cik78patX8K3vfUcYhXS8CDiTCb6/tYuzo2PkswXRj6VGNqWZCETyh+s/EjEOJkHhTCEljOy587MYnxo3AEM+J2Dlw7sPsby4KJkgPKwz+HL+wpww1Ggvz45j2N8/kP6JA8VU1nJNtHYZtCTQQMAhHOoW1m2mmEehWMTO4SFy5TSCPT6Um6ynAAwND8DpZI6BBSFfWOxCuVBBOBjB+OiEgJ4cfwKeZCvRET3d3YalaVg2J0cHwiTPpzMSPIiGowgEggK8Hh2dIOjzIhQm8BUTwHV2fhbDU6MYGh9BNpfDvYcP5Flv7WxLYSfaeUqckP1MiSzavP6hYbzx5pu4duMmfIGAFNBjcLGQyaKcL2N1cQnrSysmdbhJtnG3ANn+cETGrFCriPby5avXMDk9LSAPQfbY3iGOd/eFEX64vYtaoSTSGbTLvO/65qbszbTDdNglGBj2oWusDxVrQ5xzMk8JdCbiSQHkKQHQrDSEUbq5siHpwATimYlBIHBwdARHmVNY3JS6suLtt9/G+cvzMkfSO0k8/uwRtp+uo5apwFq3wO8JIJnOYGNrU6SxyERl/89SMZSaRfQMd+PcwgwGR4bkTLCzuY1aoYZiugSfg+m6bikeS5YS5TJy5SzqtgYKtQKuvXgb85cvSaG77t4erC1vIXWWRjVVAooNNIsN5ONpxE+S2F7fkDGnRMrs5Kw8p3gyhuP4EVxBN7KlDPZP9iXTgfNN9kGYPZr6rZTGeOnOizIee7u76OnrkeBQupBBKpfGYfwIDWtd9KT7hwbQpNxYsYbYwRm63N3CSr6xcAs9kS6RAzk63sfx2QFOEicIdPklyJWntBrTHV10dp3CdBsZGhUAvlIsI5VISD9DPREBvjwuhxRPIxOyWqjg4Wf3pYBmwBUQXWQy6uskMNiARC6B5fUVuIIuTF6YxOzl8xibmUH3QJ/o7RIQLhfyaFaryCUS2NvcwON7D7C9tYVspohoVzfGpqcliH14fCLr+M6Lt3HpyiVZIzxPlAtls/4yJVgbNjy5/xQnh2colkyAn0zm0YkRlKo5AQhTmbTIYHX3dUu/KBHBObC3Q03Zuuwp3MtcngBGhkcxf+G8zO14ghrUq6K9bqRm7Bjo68flS5ekACOLzJFVyoAb19LK2oaAc3/vO78v5ICQlwVYSxIw4nnRaOzbhZG+tLoI2GoIhv0CQLOmA4MiqVQSAa8f85fOY3p+Bv3DpraC+C2U2imV8Ld/8yMcHu5jfm4WjVZDAsmzc3PwhIKoW1qSvXDn1Rfh6g5KNkiz3kQ+VUA+lRfbxwBrq732fv3BByJpNDc3C5vLKpkBZNkT0HaFonjw5IlkUojmciCCUITFCKnX7gFlzhmvrpcppUSWpxPVSg1bq+sCKPcN94okjptn5QZwuHOA5eVVec6tphX+QESCITwrDg0MolIqopBPI3l2igcSyNyUNRkOBCTo/sP/5wey/mlnmGUye+4CLl6+grHJKbF3Trdhl5JI4fM6YbfU8X/963+Fd3/6c1gpodaqSGCfwBuzpCjDwxMizzI8qzIjhGuwP9ovwSnKLjA40bLaRHqsf2hIsg7I1t893MX7H/xCfBHOp1qjAjcB2v5+ybYRMNVtR7gvivmrC3j7W+/APc7iru3icvRteWwtAT/+q5/gr/7NX6CVr2A0OoRqlvt6E0Mj4wK2EnCnfEIo4EcilcA2z0XJM5QrOeSKOcQzZ+yRnOtMQLcJt8sHNFwYGmRR5l4UC9QT5c2tMjd5XiTbnsVSeUalPQmEXAKOE3gsFIpSuPZX778vGU8slskxUbIQfR/+3rpzGxcvXYY/YHwcTVen/aJ/Q+byo8cPpICzZNxaAI+bBcXLKOZqIsXB8eJZnxl4kUhIiC+J2CmCAQYCuuEJ+CS4PHVuFsGusGSA1Os1Cf78+sOPJBB9GjvF7Mg05qbPydk14A+iQdm0LItOVsVPob+kPjPJRfTlaFs3tjfk+wyqBMIBsC6PhzJBuTxIuqFcGYumdvmjst+PjU0IuEtA7JjZGU6b7HFsu6ddOJ1rnXrRLocbkVAAoaBfNNK9zCx1EdiuifzL6NQ4Zs7PShFcAuI8OzPjYn19Uwrs+oNB9AwPYGBkAKG+MGrWKqqtMhKZI3zy+ftIpA4YQoHD2RSWOYNIPMvTr/I4TU2RZ0Bxo2l8PrcBhTQYwz2cz42ZuAoMK26iABr/KjNUfWH1lZVY1AlQykC3pRUUgFI2pIKamu2rrEkFehSgo7a8+okK7AjYZDW+NK/HOVVu1/9R4I2vCZGLe5zdZHXzmvTnBWdoyz4wqNlJTmPgXwmFBhA1frQGFPg9xSsUEP5tIE6vL59jllgbmFT8SNus9zXBZ/M5nm07sSHiL8/AuHbmt4LGHFsF4vhvwXXa7GYdd9mQO+QtmCmtoL/et7NvJATq6wb0fV6L7Dlo+zzDWEFjnT/8ro61ApvPwO/2fFBgkH/pm3SCsgqs63cVW+NfZcYawNAoAPDznf3WQAb7xF8FIxXQV7IbP2cCJiYg0AlsKlApeFebGCdyL239bW2H4mHav87n2AlEdwZgFF/T1xT0VFCUbekEUDn+neP4d4HQOo8UiOa5xZAdG2KjFPvR+dqJHeprnaCx3kOIWG2Fhs5n2Imf6txS8LUTbOf3y7WKyeJpy8PwrwZKdD3zNV23neMgc7vNaubrio12BngUwFe7oc+gs716/b9rHBUc1zZJ1n6bwChAtOyXz7MINFtD8SUN3DwLaLWxQx07y5//T/+kpZ3qNBTaCaZZiREUloeRm2AjCKAp25kDpZ3na6rJy9eo5aiTXgxIO6KlA2CzWsQQ8kep7foZtotgHX94DcNYbhvONktX3+NfbYcBWI2UghoPAXfbxQVl4rVTBVQLTxlSGm3hIZHt0rZYbUaTSB8SFyavR2DgtyN++h22iSCARgzUqOuCFnYxtc46dGaEGSAazW0966ZJfVHgkOaA7dIoCV83qTzGoNBJNrR947DpxqqbJgFuA8azknRAtPEIkChjVmQ62mNJx5D9pWOhhlNBbYK7JprklHtoMILfNQbKIY4lnS62l6k6nUEEfk5p/Gok+T4PPMYIPQ9YCJhqtT4r/kcAmoA7P+twmSKH/BU2vM36rFilMfpG4F0PfYz2sn2yWZBl0i7gyM9qwEA3DV30NFjsLxnVHGe+znTgri6m19IhSkjfVJrGRP/MxsSCcfwb7ekVh42a1GQlsA3S13ZKFMeZ/+d1TMEzcyjgXwLfuukbORUfensNc2xnZ0fe0wCHap1rYEaLhnIecnx4H6NlDSkCxvkim5fTA5fTD4/DD7eXuqkeNGwOONwhRPsHcZxMSrp5b/8QBoeHMDXVi3wW2FvZQ4yObaYgjNZsMi9su6nxCdy+eQU+F3C4m0bi9BQrTxfx9P5jpGMJYV6yCCHTJRk0oBPZsLdwlkugb3IY73zvm4iOD6LhtKDcqkoVcWG/U2uY6bYtCxwNKx588Cl2VjbhYlnsClmoZxgbHMXY6ISk7OeLOXzx8B5qlgZ8XQEMT41JKv2rb7wOf79VgEMWVUueFPD+T36Je7/+HPlUFr2RHqSSSXlePDwHgkG0WNiuXBDGaSqdkDkfiYQlaMQIPZ8f5yodBQEHnU5J2+6N9olTn80VcOnyVUm1J6DC8Tja34HHaofb7kYxV0Y2kZYCeQSiKMOxf3qM6QvzeP2tN41mbLRHmCZnpzH8f1y9V4ykWXoldsL7yIz03mdWZWX56mpX1dU97caxZ4ZmxCVXXEmQAEmP0sNK0NNCErR6ECAK2BUWWu0uBJFcLpcrgkOOY0/P9EzbqS5fld6byAzvvRXOd+OrCk4CiTQR8f/3v/6e73znFFLUnS3gcHtXdDiZDU4dbtGznpgQPUVKRozOjGHm3AyuvHwdfUMhcRCv1Npy2E6dpLD1ZAP3P/8ScxOTGOrtEx1BgoT5SgG5WhENO9AzOIBbb96RFHuyW+KRBBKnUaSO4mjmqthf28Tk4Bj8TrcwkB0eJyLZBE548At6MTIzjpdfv4XLl6+KURLZkdGDMPLhHArJHNrNpoyjdCoh+oIEyF00hLE0Baz0hrxwBly4dOMKllbOYXhmUIJ7VkrdloHwSVic4GmEuP50DWuPn4oxYo0mlx2ppoGRIYxNTSGWSgqT9cLli5hamjfMMjhQTKRxtL6DY8pARNPIJlOSMcKDU9/woACPj9af4ODkWADob/3Od/H1732A3sE+lAslpKMxpKJxkZwhgLy/vfs8Ak8NXc61o5MTMkcVymUMT47hd/7RH+LyjRWSLpFJFFEtlBELn2HtySqePXomWtRkoBIQqJaNnh37BpmClBZxBb1IF1II9Hjx+3/w+1i5six9lCn7XDspw/DLX/xKUuXJRpoYG5cMjrOzsARYEskM+gmkDYSQK+XEtIZzNyUpkpEMAk6jvRl0BzE8PIpasyZ65tT3jBXiKFqzcIXcWLqwiMXz88IUI4s9FcvgZOcI0cMEery9krZNEN5N8zWHFe6AG9FYGGcHBygXc3KwI2BE81f+znmahlwEsdh+J4fHyFArGdRLo65kSw7DfH5q05KRubG1KevAzu6urI9u6tRRzob7B6tx6Z6dWxCg9o0330JgdEDkLRLUQD6LCLi1+ugJntx/LDrgnOdp7rewtIjR8Ukch0+QzGeFJfrWO+9ifvGcsLQJCB/tHCBydIRcNCXmoKx3avKyjzKYksrkBFjgHEwdRraBI+hBO+SSAM3KhUuyHjO4c0QN7YQxPPU5PDKfRk6jmJ2ckj6+urqGYE8Pli+vwNPnhdXjECDnzbffwvilUUkXyW6m8fTLB9h9uImA3Y82vQU5P7StWN/aFPbmtZevg1HEw8ghSihjdnkKr73zKsYmRmUdevrgKdYfbOB48wiOlkMkRdotGmO2YXVZYHNbEU5EUGnV8OY338E3v/cdePp60LZbBczbXduBvWpB7jgFS6mFXDQj+q3ZdFqM5NiHL55bFoCfWsyVdgV11LF7sotwLCza3gShyXgjU51zqsvulTa+cfW6yT4rViQriEBFNBVHOHWKcPIUvQM9ePPdOzIHS6pgqYm1h+uwlC1wNByYH1vE7PikSBlwrsmWMljbXUeikETdWofLR73ckDHbbbQks4HM8rnpOVw6vyKBLrLEGWgjI3J4iKzvlgRlKU/00U8/kuwJahUTxCDwJYcPuwWHp8d4uvoE/j4/BmaGcOvdN3H91usI9AdQoSmQy8oseKRiCWRjMew+W8WDL+8ifHCEaDQpjL/ZxUX0Dw0jFk1Jtstrb7wuQFlvfy+mJibQrNSw/ngdxURe/AVWH6xJloPT4cHO3oFIEfUMBBHodcETcIpeLdfKi5dX5Hmq9Zp4KEgwLJZ4nlqfiKexubkthpCj4yMI9HiQTEWxs78n45TeBzdu3MDy0jJ8lIKxWCWQdnBwiHQqi88//1LuffvOm5ifXhSTxlrF7NHMPrIuAd+eUADhyDH2w7twegiilEQHlLI/1Gpn2jhNMrl/opGsPxAUuR+CkcFgAE/XVpHJJrCysoxsPitB37GJCQRCIdidLjFjfeWNN+Ab6kWee8CWRYK/rHMGfQKeANwWG5LROP79v/1zYT5SgzlbyEk9cW5479vfxJXXXsPG/r5o/Yb6BsR0mMamDBJ6/RaU6VVRLKNSyEtGGIM4lPV4+ugxPF4HppamJHjod3skkEVpi3qtge3NPSTiGdhgh8PuQai3V/ZUzLaLxyLYWlvF6toTZNNxFPM5zM/NYnJ0BH/1l/8BQwOD5vxAAzWnC2Pjk1havoCBwWHJFOHYJvua81KrXcaf/9s/xWcffwqv0yXMYkIyDZDdxJmzLYFL7uMX5ubgdpjsKwL01jbT94MS3HNTb7h/ELNLC+gbGJDgPyXQfvjDvxZ5H56X6OHAwFooGBCCCtuOeuqhsUGMzU3j1XfeQO/kKNy9dsnGqHMvQxCa3JUC8K//+F/hw//vR5gfmRJpN5aDJoteSkD4fJKtMzw8iPDpiRhXJpIRNFoVATOpW5zOpsVssClPRrDQA2uLJpJtzM4sSrZMnUaFVgdmZuYxNz8v+3w/wdFQEL6gxYDjcuA2xJBff/Y5CtmiBC53t/dEZoiyWE6nS8D+bL4oZ7zXb90SMFvPfu0OcUeBKcoAzc5OC7mD+1Tu5eKnGTy49xg2q1M00ilrtbGxBrTJDAXi0bBIjb355hu4ev2arMvwGZ3kZq2FSDwi0nA0u3xw776UUfS73R7J9hMSktcngWZmkzCQQINpSnSwfzNIyHMkmdAEoaOJKCw2i8wzrE+ya3l+iERiqBIXsLlF3o7EoJeu3xSiTiaVNl4nqTgCAcr7zGBiakKyCSkn9+DeE1nveY6kdBglUyhxZHPaBBtsUeLQ65G2ZWYGZaC2NnckO4PnqHy+JObe/SNDGJgcxvyFRbTdLWRLSURSJ3i8+mskkifwB+0IBOnBEUWpnJM9SK1eFbkfBQTl/NfoSFE6DPOW0lUK0MgZsWIyyfianiO7CWKaYc0zIPdq6q/UDSDpZ5Us1A3w8rVu9q+CUwpAKxjJewrBq2OKqECdEtm411CgVsC2DslKgaDn/ZBgdUf207zfMKqVdEYGtIJnBsd4gYGYM84LwhpxBWUt6/MqIK2gM39qBriAVTYDcCvBSjEgBZwVG1JQlgC01hGvwzXXMLPt8lPPwt1Sn1qWDr7793Ac2Vl36lwwog6zW+RZOlIJ2h4CRkpgzmSomW+aYBr8QYFHBSuVWKksWW1nPdfz/fo5vWY3Vmbq0jxvNwip9yF+wr6osi8K/BomvAHK+a1YEutIAyQKNHcDwd31pO2m+JgC3dp39Tqyt2YGILG+gvGRUPBaAzQKXvJv7ZMapOvGyrqfUfuxEvEUmFWFAb0W9wu/Cf4q67o7EMK2VxJqN8ZFvwptZwXlu4Fo/q7jnGUyGNHfl4npBpc1GCP4UpdRo36mG9yW9u+UvxuT1PdqEKobWFZAWF+jhI6Cwnw+JYaaYJLxbOsOoOiz6nhkOTXIpc+n46S7HtjH+LqOMZZJGMyd8cPr6DhRuRMlLGs76LyiOKC0/f/xP/3jturPamfQSU4nNQVY5QZkL3UAXtGL6kRHFBjmZ41GrkmNUABaB7k2KP8W0NNpmEk6cWkqiHYqpdDzb16XP1nR2pAKlHcPAq0oZR/pvRXoVUCV11JWcvcz6mSn7GuNIGl0htdTZiwPn5LqInrL3ESbjqeVzXspIKvPqVEceSa/TyYXnZS5QdWohdy3k3KoIDQjdGwvNQbk82sH5P/JhOLhlv8nAEFdQ722RGg7mtw6wXBDyo0Ur8cvjQYroMqfPDTz2VXugeUmGChGF16a9wRNOlep9HxwEsTgFxkApq3NRMG60P7F6/HeGr3h+0RGpOO6y7+NfEWNCvydtJq23JcghAlKGCZ3Ops1TOF2yxh9eIyGnGjNZrOyGZCy+juGhR1zTAIaZlCaKA7Lpu3D//NvgrgK+rNPsF65WZyenkQmybRolscw7FUehkQCkbNpGINBpv1xQ0ZdSX6+UC5JfbCsOvFpX+TfOsHyf9zE6ITNZ1cQmXVDFoFODuxHKl3C8rB+eH32D9Y/20w/y/eS4cCDpkxadg96e/oFhEabC1UQLbsTsHkxOjWDdKkkafcDQ6OS1jw1FRLn+oOn+8hEMyhlC4iF4wJEkwVCzUsy+hqUFkinUK+WcbR3IOxGGj/SDJDsKDIbOWYINvQMhVBGHe5QANfffBWBoRDsfhdcfo+wjqgFWy8W4bTa0CQYl8qLg/v+2jaa1QZsLTuCrgDsbRvGBkeFiUOGd7qYFZag1e/AxOIMXn/rNmYvDAuThS7aou9RBT7/6K4A0PHDiBh4nR2H5fDIDTEPStTqbKIh7CeWhxqJGjCRAAjNJ1MpYb3K4mO1iXbo7NQ0JmdmsbmxjVQm/VyPnc9dq5eENdofDAmzKBNPo1AoyYGO44Pp/t5gD27cfAlz84siA3BycirgIQ/3lUwWpwdH0r4OqwO5tDFXJXuHoFy2mIW/vxc3b9/EjVdfQnDYKSYzqbMKauU6Kukq4kdnwuShQdj02CiOjg7kO5ZOwB8KoH/UMEBfvX0bly5dgdfjRTySxvHuAbLhFMqJnEgPDPX0Y7R/UIDGTCGLXLOMWDkLBJy4ePM63nznXZH+YR+JhWM4Wt8Hcm2UUgU4HXZh8jicFjk8HhzuIpmOwdvrFSO78bkJMcIbn6OUSAjuHi/cfpccUmgQdHJ0gshxGPaWFdtrW3h89yGmxsYxPjSK03BYjIWsLocwhSrNOgZHhnH1lZu4/PINAbAsBCKPTxHZPULs4BjJcASJ04iY6fGgPDoxLqxpBgQ29nfhCvjwvX/wfbz29ptw+bwmAJNKigxDo1QRkIGMfx27OuZFk5b62jYHRucnceeDb+DW127AwaWUkuQloJJtYXd9G1/86lOsPV4VAJombA6rUwJxjbpJWWT/DQz6UW6WBXD73u99D+deXpYDaDVZFEbm8f4h7n75FZKRhABjIwODkv7NQyEPKf3Do/j2b39HzCLXdtcofCvBrXqphQefPUCfux/OhgOFZEm0wVnflLQpVAuIFGNwDDnx+tdv4aXXL8HSL8gFSuk6UmdJ5BNFHK4eol5owGszskE8/BWreTh9TkkjPt7dQ7GQk4DiycmRSHkIg6MNASnmpuZkjNF0Lho7Q6lQlEMQ9fcJwDPBe2BkGEFKe2QziCTiMgbVdNdhtcvzJhIZmcMZmHr//fdx562vYWBoCO4eP5rlIrKptByEjw8O8eUnX+DzTz6VeZUGSecuLGNudh4bO1sCKAyOjQijjSxQGvKRrZ2l/m0sjtN9mnpuS6ZGq9FAMsmy+IR9WKe+PDUwLTBraV8QOUcNU0uzuH3rjqwRPDhwnktGksgl0wjvH0sQguDxlUtXREv2wf1Hcp3J2UksXlqEg3NkwIOXXnsZY2MjImXy9O4jbD5YRTlawEhgAD3OHpRzFVhtTsTTGewfnwiD86XXbqLYKiLXyOL8S0u4dusKLH4bUKG2/gM8+vQxth5soMfB4KQTxVIOuWIaFmcbTp8DLQJEXjv+0X/9n2Px1grA8yiBgyzQKAKx7Si2762jFM2hWaghdca1oC7Gd+ViEbMTU7JOMLhnddqQLqWxebAlQZWL1yhLsSwAyMHRIZ4+fYp0wngxUGOYoHyzTIbgKFx+t3z2KHaCfL2A4akhfOu738T84oKw6gmG3/vkHuL7MVgrFkwNzmB+Ygp26uiRDVfJ4TB6hMPYIYZmRvDGO29h+eoKBubHUEtW8OWnv8bf/einONg5wqtXX5JUe7J6GZQanxrDwsKCAJ/cl2TSaTGqJXmDJnTszz3+gMg6kdEUjceENdx2WBAYDuLhZ7D1AAAgAElEQVQ7f/C7eOP9d2AJimQy7B2TV8qXHGyuI3sWw9N7D0Qa5vjoTFiLw2OTsNodwrgdGRvFyrUVacvRxVEB7KqJEuq5GrYersFRtWPtwQYGeoYxO7uI8EkEP/3ZR8Jg7xkg0O4T6RIyud/9xttYOLcg69T+/j5OD4/x8P4jAWgX586hXKji8eOnsi6eO7cIb8COQrmAfDGHnlAvrl27gdu3b2N4YhSNfE1kQI4Pj5GKpkXH/fSUjGnDXLx06SpGB8aQTeWkjhjoZVCJwWZqZedLGRyfHohpI61QqClPM0cC0CNDwyJDw/0etXoJ8lGTlmaFuXIRpUpBgMfJ6QkBjNlWRPVpwspMmOXzl7Bw4TxcvQEJ9PIgaqfcRqYggUcC+PYWcHp0jCePHossAIP9lOVyeVwmGy7ox9LVa3D6vRJYZDv09IXE5JSMX5KDSqWa9IN2vSHrNSWZjLTOY+RKGYzNj+CNt98QEH4g1I8eX4/oUacTWTx7uIpYJAEbHPK85xYWMRAKollr4qu7X+Kv/sNfIF9ICxv2+7/7e4icHOMXP/sQPUFjvCr7Qa8fQyNjEkTzdwLkwkqyOmCxthBLnOGTX/0Ch3sHIt9D8J3EAGZ6cf9I7W3uZdgeV85dFBNAzkeUK/LYvaKj7PMSnO0RgJv3CVE+DE0cnx7js89+JdIubrddJGKEPFIl29aYbQYHQhiZncIoAei3bsEzQBM8O+rtlkgVMaDtd7hlWvnTf/En+PFf/gADnh7k4xlh2lp4XnI4RE/baIP3IJ5gtmIER8d7yORScPucAqCSpZ6tlUT+yevwo9W0wGXziVzQ2OiUZNwwC5DzsBip3rgpwbFAyADPlVIL5XpJZHQoy7a5tS5z0He+/YEQI/76r36A+189EJb4+PiErKPFclXuSxkPardz7uK5IJNOyvrSE+jF/PwsRsZGRHbM6iPFs8MAr1DzGDg9icmeLhaJYnX1GZr1spzDo5GwZErcuXMH3/jOB4DfDpRp2GYRbXdKknF/zfVQzKZ394RwQ+a1pd0Wc1U+q8PhlHYhE/nC0gXJdAr6e2SNIemGZASuWdRjZ3aGzWET43CTicrzTF4CKwMDQxgdHhNjPmq6U+qnWquILFYmQ315BoCnxX+AxBPuWXOpvOx3uf7T04Nya0JKtbdgtVvFwNnIBDAY7BGfhthZFNUS/YaAYqGM0NAAPD0BhEZCWLp2Ed4+D7K1NMLxfaxu3kc2F4PTxbO2TUwrc3kTzBRwTyQ1jd+Rns8FeKF8GM+uVpPpzHOzgjoCmNbMebabbcg2UiKQgpCsQ/6uzFU9x3FM8TyqgJUCwwrO6PlcQUTFJPR8qtdUTyjuiRQEkvfQ46MDoCpDmOOeQQNeS7LC+Mx1Qyrk8yoGYtjVRhNaSYMEohUfMkClAeHY/gqwdmd2d4OZiofo5xWYEhATxutLwOQOPqAgNK+rmALLofiLlkt+toxEqMFYTDt2M8K1TfU5tB0Em6DcRutFPQku0cEZWDZlBXfjAp2E4eeAsDLCtV0V2NN26w5O6Jzc/VPBYQX7FOzUcncHBLSelUyogLOyj7XOlWzJ+zAD4TmZsYOvaHDhN+vT9AsT2FDsT9tZ65z1pu8RjKsji8HfeR/iEwq8dwO3+nxaZiWLdgPQWi9KgNTnUECT11XFBR1n3UEF/s776Fjie5S4p0AsX1OcxQQ5DIG0GxhX5rFieN1t8pusZP6twLmpb3qLvQCoFe9SBrL2UR3nLLP2/+4MdsWe+JOva9BL64L3kD2TzWTpKwlUwXfFZbvrQO+pdSJ138n47w58dM9F7GtaBv5fVSr4O+9LCVm+RzFIJU+K70UnsKRtpEB99zNY/vk//R/aPByrjrMWmA+snY0FVRCWA14Yk263AGpaoSwQF1ZlxmpUihorGpVSIFgnV/6/UibY4n4hQUGWSIclzbIQZOM1VfdXG0wHoy4AWu5uM7du/RQtM5+D19MG0g7UHVnQyV0r7Pmzd1I4dKKUxmg0hfmqg4+i8SybgtcaqSAQyi9OtCqPIHo5XgOUKqAc8Bl5CO0kXGi1jgWU7Dh4qjGATnj8KRtLh1XYFyplwfog0MVryOsWqxzo+bfUa9VELXUQ6GDi62xflpHv0+fgdXm45/+4AeH72EYsG9/DvsTySypxMimbQ35GjNNqNWlrmfi5AfIbI0SdjLRt1FCQ1+N7hFlsN1reBKPNwmo0ohwOj7weicWkTARU+RkFoMlU0MgMn43MGekXHW1tMo10otb36cSsixQHjJaT5SbDlQd96q3aLE3UqqXnmuf8jCyGDmMkSQkOfsYYiFjFCISvp7IZGS8a4VPQuztaqQNen0V11bXtWU+sTw0waBBHNx4arTL9VzWl3PL8ulmh7pxMOG07gv5+YYCUSk30D46hp28IbYcXof4hJPJFFEtl9A0MYmHpvADwrTIQ2TxFMZkX+QCCys1qSzQ62dYSBXQaVhPZQzQiodM1mam//NnPUS4Yk1LRtQwGMDA6iHKzioq1gZe/dlv0ebmxJPhLzbmjg0MUaVAGCwrpLKKHJ9h6vAq31SmHomquDL/LL0D0cN+QTIqeoB+lRgV5Ar1BF8YWZ3D19esIDffD6/fiYH9XUm4t1SbufXIXsf0wsmcpSb9lSizrlqnJBBlHp0ZgdVmRKaREe/jtd98WOQveh4DZp7/8FT7/9DPRAiXoVSwVEXT70R8awJUr14RNHT47FQkNYajT0dvdFMbZ6NCoAFnx07ikbLsph9AyAZjdgwNMjE/h1ddfE1Ms6nVSm5NzQb1QFrM7pkDyUEktPm7WCSDQSLHeamJidhJXblzFrbdvw+52CrhDUyaRQYkVRP+W4O0zOp27HKhXS8Lu45TFsjHwQF3L73zvtzE+OY1SsYpMMofDnX0kD8NIHEdQz5TQ6/Wjx02znBKShTRKZK63CELnce21l/Ht735HKC17m7tIRxJIn6ZRPi1gfGAMjTrHdVuAxXjiDJs7G8gVU8LipjTA+OwkLr96VcDnvpEBVFEX7cgGmKlSRDqWQvwsBo/Vic2n6/jFj3+G4f5hXFm5JMY2a5sbiKUSCEeNER/1l6+9chM379wyUkOlKkqpDE63D7D1+BnykYSo09Ac74TGUYMDCDHVv9XA9tEB/H29+P4//AMsXb0ijGamkPMQWs5lBWCgHANT16llbAK3TQGeHU4je0QDwlvvvY25axfRNzogWqNOBoVSBQE9kmdxHGzv4sm9R5ItQP3cwcFhMYTjgfLsNAqrow2bzwK33ynsSfZPyopQB5JM72QkIgD22uNnqOTLqORKqJXI9msLM8nqtGN+eQW/9XvfQ8PZwsHZIUanxyVFmozZjQfrsBXtKEQK2HyyjaFQv7D1MqU0qqggWUnjyrs38Y3ffxswSRUA5Ux5izKQCGew8esNnGyfoN/fLynK+wfbeLb1BHXUEAz6UMxmBIAm4EEWFoELCZiVzaaLgOzU+JTRpsykBHziekbDLc59sUQMNpcT3oAfLq9H+jvN0giCEdgkO45M/R//8Cf4wQ9+gEK+JK997WvvCHOUBy1hk8ViMv44H4VPTvCTv/0Jdra3ZQwS2Di3vGzWZGqHul2wOVy4edOwvMjetzbbYv52sL6F/a0d0aos5QuyHvI5qANPAFqZnhJ87u9Fw2/HJINit+/I+5w2N4p505+pd7/68KmAYn2BXtFcJUtPgQGynm+//TqK9TKKtRKm5qfgC3iFJR3ZP0E+kkb2JIl2vomZoRluNQV0aVqsODo9Q7XdFF3y4dkRZBopvPz2y/AsegRsqZ6W8fTeM6x9sYrNR5voc/aKYW8unxTZBouTERGLGDIuXDqPb3z/u+ifGkHvVI8BoSldXgQayTbuf/QlwutHsBSbIsHhdriQyeREw3OwJ4TFpXlhTDKolK/lsX96gFQ+iZXrF3H7zi0xrCPb7eOPP8b25o6soZdXLiF8fIpSuoSBvj54ev2IZqLYDe/D4rNgfGYcb3/zbQm8EZD97CefYO3+M2x9tYlisojF8QUM09CsaUwELR4HGvY6nu6vIjDcg/c++CaWr16Ef6JXtGjJwHz46UP8+K9/jNHQIJrVthjHcR7lGjo+OYG5xTmROPrqwVc4jYRlz8y9CWW/vG62a0FM7nwdDweuK1Pnp/E7f/h9LFxeEZ38cqsq8h80IGzVy6imM0ifRbH7bB3JaAwnp1HJpBkenxL9W6fbj5EJZrjM4mvvvY2+8T60Ki3k0znkTlM4fHYAT9ONw/UDoG7F1UsvIZsr4eNPP8Nx5AhuWnU4Wqi16+gf6ccHv/0BLlxeEYkp7u821tYRPYlgfXUDw30jYi7JANjezgFK5Tym5idQrOTg8ngEfCQzmlqynJtjJzFsr21KNsTZyRmsLRs8Lr8AVplsXuYhMiaVNcXDfMtKBrgDiXQMvh4vnB47/AGP9OvtrS08efhIsg6nJqZxeeWi2YuWiihXqjiOhBFJRnESOYHDaxd2uido2JvsP6VKTcC1c+eWxdSt2qyjp39AZJ64RnDdIsBdzORQzudkn8GglNNmQ3+o3/hr1Kpimkm5iYHJCcRpYtpq4bVbr+PGKy8J6NwmgdcBFGhewbhilhrSVTSrNSTOoqLPzwyLWDqGi69fwp13DADN9djapKyfG/lUHvlMCfHTBI73jmVuunntOi5emEet0sKjBw/w1a8/QyR6jHqjiq/deQM//MHfCAgd9PtlvqQPSg81tRcWxH9CSQj8yb0yiRmZfArRaESkjr7+7tcxNDSCnlBI5lZKRtCQ72c/+zucHRzB5/JgdmxKzJIp11EvMehN6bkgAsFeBHv7MDu/IB4EDELRBPCLLz7H5taqZAuOjY8gcnoqoKaLwJXbiUHKW/mcEgh48/13MTA1CqvbiRL9ZAp5kTKaGBxGyBPAX/3JX+Av/p8/w6C/D842WXc1mfvJfB8bHhGZEu6naXJHYsn65jMUKnlpf+5luIejVjXl1Kijnk5l0K7bJDPI2rZjenoew/0jsNvd8Hp8IiOxsrICl9eKZquNcrWASqOMWqMsAfJff/WlsJ1///v/AEMzQ0Cqgc8++Vw04CWDjTOusKBzePpkVUBjZghw388+LEQBjx8vv/yyMIOdbqfUDQMp3DsTICY4K142breAtlvbG2i16sJ8pRTV4cGBjIFvf+sDLC6ek/MP5TR4VmLWFbOC+NN4yrQwNDwgrzEALRJVbp+scQxs2mAVbX0GfaenpoQsw/fy++jkULJsuKdsWhqokQnYbogUic1iE9Cd55KlhXMCau/v7Mncx0AM10DK1nFs89zE52SAgK2EBjNcqnI+cHqdcPs8so9hsIls6zaaQhpKRBMijUVJIEbpmBlFFrfb5xeTzmqjjrbHhqHZMVj9QLFRQDh5gHozh3Iti2IpBVjqsDvaMl4om6gAtGYzG0DKAJ2EZgQ8tBiCEufwbokDBpL4vIpV6BmdP7tBNV6zmzGtRC05i3a8iPTsrpgLz9LKStTysEwvsIQXGtQETA3gZ4hoz0FFemx0iEwKiAmw91yGwgCNDslMYEDCnFuVBKbSD5zz+CUa7h0ymfxtNUAk92cK0ClQxudRMPA3sRS+VxmZkk1dNbiAgtJS1y7XcxKjAvR6Ntf6MGXg4d20D7+NR5NPPs/602t2M66VuavnbcrNdQPCDL51s3g16KD3IwNa69jgWOZvZRRrGyoupUAhy6r9RwFtBXJVWeBF3Rvynmlzw6yWszQXld+QbFGAUzEBLYuC50qsU+auXkdBZu0bigEptvXi88yINHraCu4qoCh10ql7xfs4t6lygILYCsLz84p38Hc+d3cAR0Fu7T/SXzvZBjq++Hc3C1qBU8Vq2D+6sUsd0zo2FIvkfdkXGPhSPLJ73Oqz8iff+5sBqm4wV+tKwVqtL/6t2KaSLvVaGizQ8mqGvlm/lBRpQObuwAM/p8xyqZt2RzKoA0LrPKH4oeJyihNq/9A+RQkNBdq7n1H/p9fT9+u40efgvMs2V/BcMz44Dln27j6jZeK6o2oWlv/9f/xv2+wwGlXhosMvNjIvzC9lJXenGigQyUWVN2OBlAWtbFBh7drNhMNJju8joKKsZqloGFZsd0REK4JlUh0jbTCd0HUS04GkA0snIu1oKiOhA1BAqY5+tKaMKOjXHWXkdQVY6qRn6EBQ4I5lk6hD3RyYqVtnym0ijMoA706xMFENszDwVMP3U0dL0xdYHzSGUoNH2RAXuYnseQ5Kc8B3d0hlc2s90SyLdSzM2UJWNpq8Ll9nZyQL4TkYzdSJDgOWm1Fhbdrtz9OG+Bnem88sm+9K5bk0hE6sPAzzi/WsjGZh/PSE5P9M/eHzMt2Lh2+WtxsA1Ugj72+YwsZhmu1nmPTG2KGvN9j5nGEWc0Nj2NFGyiORSj0HymVwOOwCxFO3UKIyNureGba59kuZyDpAOMvBvzWCpxOU9idd5ITJWChIfVLPbHgwJK41uojo5KwTBZnZbGtu+mWScbilrrikG5kMk/KlQQfV2ebfrAeNFnVPIKwbspkJfugCr2C29jdN89HyUIKDfZZtz2srqJ3JZaWuXXZKcPhAV+pqpYVqw46hsSn4giF4acxXKBsjQotxHF9eXha28cnaEaxVm4Ak4YNj2FpGAoXPWqqV4PBQv7PZ2XxPYnZ6RgBPHsR+/ncfCvOYzBCyYbiRzFULYhJ0/rLRdyRjlamimXTKMAOjEVjozJwvCkOVAA2B5wGyt0U6wCYsnlwqh2CwRwzEqtSlcNowODOC4FgIobEhjM6MolKvSLopJT3iR6e4/+k9VFMFlLMlOFs2TI9Pi/bhg0f3cRKP4uU3XhaDLKvHive/8XWRXnB0NMvjkajo+FI7dntzC5/98lfY2NgUQHRpfkmem+n11NPNZvICtpGRPTA3iA9+9wOsrFwSo5nPf/UJvvzsSyOp0QR6/azLGrLJrLBxeLinhibTIzmuqAvMMS7GOjYnfB7Tx2lkx4MZU4OZejx/bh4v33pVDmEHx7vCFCWAzfaibEWpmEWlVEAyEZXUZbZfrpDD4PCw9LXBoVG8++77uHDxiugTJpNpPLv/EHtrm8J+poZyJZ2HrWEM1YqNMmx+Nyp2IJJN4dyVi3jp1VcxNjKObCKDeDiKxFEctWgVIW8v6NrpD7hhbbdQKGaxvrWKk7MDYa4vXVrE2OykMKD9BFqnx9F2WtC0NlGuFUUeisEPMjwbxRruf3EPT+4+hI3MpsER2RANDg7A1xvEw6dPcHh6JPrLv/9H/xBLFy+iwIySVBbFVAb7axvYevhUDr5kX/GgIYZs1RyuXL6OGlooNmpwB/24/fbXcPHmSyhXajjc3ZEU6821VRxv76HKbBAxDjSa/FTvJ0DK97JNXB4f/qP/5A8QmhlHqlQQcI8p0JloQhjtZHJvra7jZO8I1rYVbptTdBvJuGUw7+joBC3UYXE14e5xwdvjwfz5eTnk+YIeyUoh6JWOp/H43iNU8hU42jaRv2EWAgERi8OJS6+8gv/4v/hPsRfZg9Vnx8T8pPT5dsWC2F4Eew/3kDpKoRDNCXBCQIjgTtvZQqyYxEvvv4Erb1xD77BHgEcyYjOZAuqFGnLxAtIHSRxtHgkYxfTk/v4e/Mt/8y9gd1sxOzclwAoBaDKq2M9o6jY8PIRAby92tvcEBBNG2diYGI+RecSDL81ACfzSaI5rXs9AnzB6r924jm998FuwjgWAZAP1XFEOk6l4Cn/z13+Lj3/+SwEB7tx5E0NDgwKykL1JdhnXIB7yk/E4mo22YdwmMzJn0jhzanJaxjADq4lUWpjUzILhOCRbmUGI8OGRBC0YgOIawnlZAIdWU5j2vBb7owQO0ULf9Ai+9vX38MrLryE00SdA58lBGGfHZxKoYQCC44VSH9evXhOATK5ZKkpdLZyfFzNASqMMjA2IcRPBtFalhuxZGvtPtmCrWDHcMwKnxQ0LHMKyDUdjKDVruHL9Crx9XvjGfLj8+mX4pnyyZJSzRdz95K60/8GzPfS5gmjVmC2VQkkBaDtQo1RWKIhX3rkD/3BI5JMmZ2dQI5CXyMGSb2LvwSaiO2HU0iXUinVYLVzbGohHYwLKMZBLCRjqL1O/ORwPo+0EBieGsXJ5RQKTHEN3f30Pu1u7uH79uqSSN8o1ZGN5DPb3o9yqIZwICwAdHGGA6Tze+633MLFs9Nmja2H82b/6U5SjRSQOYlieWRbvANbT4FAf8o0yGvYmNsPb6Bnrw+3338TKtUsSpODaHzmhHncLh1uHSIbjaBQb2NvdFRkvsgKT2QwcHgfOXVmBO+jG3cf3RNeazEEr92S+gGRGsPL7fL1o11rCLh0c78e5qysYmZpAYKgfNq9DgFGbpY1mlfNSCluPn+J4dxd2kJFaQiQaF8M3H9fZZlO0wN//4JtYpCb67DR8fW4gC3z8w5+hcJqHp+XGycYR+oODOL94EdFYSmQ4zuJhFGoZ2L1WNCx1jE1P4O1vvIu5hWlh/nGNiUXiIInkYOcA6082cP3KDZHBcFhduPfwLmz2Fqr1ioy9S1evYH6eRppjsFpsONw7ROIsjmw6j1ySLEkvUrE0dnb2xBSt1qhgYnwE/WLOCZMN6LBKhhGzGyjr8/qdV9E/OohaoYzHjx/j4w9/LvXO/cYbr78hLGjuo2gsS4+AvZMDrO9toOloyRo/MUtm8rAEbFfX14S5Ti10kgRpKMUsC4Jf3NcZBlxD5pgGMxpzeZk7pifHhek3Oj4uwUYGHV66+TISuRxSlar4U1ACgRlGgV4/Mh2CS8vSkrmCfEECjjQdph4vA5Rv3rmDfK0A77AP73/7PQSDLsQiBRRzRTQrTbhsHrSrbVTyVWw83ZAA2YXFc5ibmYXTbsPG+lMJ5tFcrVYu4eGDBzg6OBDdeUpc6PPQu4f7AAZAyVon6E9WnCFDmHFFtuTM/AIWFhcR7OvH6OQU5hbmZW7keYYs+P/rn/2f2Hm6hoFADyb7R8UI2m1zw2nzwU9TTI8PfYMDkhlCrX8CfIl0Avfuf4WdnQ25FvdxQZ9f5nnKulgpmTI2iobdAk9vUOS1FpbPSXDW4zf6tQya0ri0WajiwZf3sP1sU3SkmVlLLWC7yyGmqWKW2tGu5bmg3azjLBYW9jvlfSbnZkQjeXRsAsuXLmF8YgpbWzv45MOPZX2plowB+eToDEKhQdEE536KwVhKvXgCbjRaVZzFT7C1syGg+u7+nuyjv/7+N/HBt74tAbRWugYrwa98RQgBnO/jyQSePHmKjz/5pey9eU0Gt5kpx2wQu8WOnt6ABHF4njqLRtDbF5Jrl6t1eT5jNBhBMOSHlZsFtERe42j/SLLs+oN9IvNDKT1mS3HfwXpm/2OWgLDEx4YxNTuFselxHB4fSKaa1+GROVi09d0+0MGhx98jAC/JUDzH8UzB90diZxKIn1mYRqivD06XXQLbq6urSCdJZAFGB0dlnYtHE8/9aYRh6LRJoI4sZ1/AJ+C5nJkaFjESpDQX16JL169gcnYUNmaEMTbIo3IbqBeq2NvZxa8++lik68jQ5vmQsmDMamCwIllOY3BmFPC2cZYOw+ol172CXDGOTC4iY4XnLYeTII6Rk2AGlbBMWwY0VQDZjBMDugp41ZG4ZJ9UUIa/c65QAEtBsu6/ldDVDW7zPgq6cp9mCFCGOakglrIy+T45R3c8ewQc7zCqBQzqAJIso7mXAWapn63An8E+DDub0jNKqOs+qxLoVwKTMJB5Hus8vwC5DQOEKRbAYBnfJyB2h33cXS6epQXY7mhJa93oPVWqhAC0SkgoyMz38KzOulFcSfEefY+eYZUh3Q0Kaxa1krNYFgXSFW9QIE7rUwFW4gHaHnx+xU0U+/J2MtRfyCK8IGdqG/Kn1ks3wKjgrgLJfI1fbDt+KQtcQXLD2jZ95TeBYQU0+X8FslluORM+Z7kbRrgJDLyQVlEsg+2luJgC+wrGvwBuKcvywihPy/j8sx2QVQFotg/f0w2iaj/Uvt3NLleimuJ63RgF61Cfh9frBsIVINXn1zGpuBTL0f2e7kAI61r7CMe+ji3F9LR9eA39UgBW61jfy9cVZFXMR8mwioN2g/3ddaDgsF6zO4tecUYNhvA+Wh4Zx52AgM5bOh60zlSOQ8ui+Km2vY4HfVbt891AuYLhOgfpe7VMHF/EIoiZafBE66J77tGAgs4FWk+Cr/7z//W/b3dHYJg+w0HHh+WBjIcd7eC8kIKDLIwMFJuZ2LqjYApcCxDqMFFUZcYqA1YbhcCDRpm6JxneU6MW3dEXBdC0oymdvntS1cGkHba7c/P9ql/dje7rhKQTi95Hn1kjIQZENp1WgIWmkfEwDUy2m5moFeGX93QigqYBjGukxdLRELKbSYB1xLplqk83QM4FThnGMjg77HCdEDXypRFTa4eRzDoVhkM29VwyRRY1pgZ2GO18DxnYvJYxfzHGdwrC6uQoLvKdgzPLqhFGPpc4YHfkJ7qjHmRq8jmogSvP5TQsd90Yaz0qS51lIpDGemG5WAadqOgwz/RF6osODQ3IgE8kjC6yxWI2eTRZYP1oVJoHftOGZFtlRA6BC5r2U9kA0uW+w1JiHfO6ZBfy/bw3AezuRVE2xJXKc9NG6pYNhHpFy0+jUnw/F2udMMsyGXPcdFx9LcaMkvXB65G9aVjqxrVYI6m6YOsEooNexw2BGd6DAQJuaJkSqsA461QXCu3vXIBYvxpEYFtJH6YGda0Jm8UBWBxo1C2AzY1anQcXP4ZGp2BzedCGHc02NyXm4EYwdLhnCM1UHZaaBcV0Dsf7xyIXwHTjSqOOcrMkALLVCUnxn5qeQKinF/lMRjRzY8dh7G/sC6hC12s6hpOVybTmC5cvYWpmEkGmyDfr2N3ewdlpWMx3WrUq6tT2rVTEtIcAzUBPH/p6+zHMlPhKAxtrmxIcIvWFwPbA+BBmlhdhDzjg7VG11VsAACAASURBVPdjcmlaXMNbtQqq1FQ+OMOjL++jmimKcRMZ0DOTU6K5HI6GEcslsXTxvBj6eXt8GJ0cQ09/L5LZrLAv6uWKpAda6Aaezoip4b0vfy1MRmoyckPPtvD5GIgpy+HJPxDEqx/cwRvvvYWxuUHACZw+i+PZo8c42N7DyX5YmEZbqxuio8l0RI5FpkQ63C5p72Qqg7m5BWF20TiHwEytVsf+zr6kUDNgQEB4fmkRSxeW5LBcbVIX0YlqzaRjelxGf29oqB+x+CnufvUFTo+P5KCdiMbkYMZr+n29IsHCQzvXCUqpRA8O4bLY4KWGNZljBJnIfnc6MDozDlvAi0y1hKmFBVy9cR093oAcuAiM7jzZRjVeQ6+HB8aGHFKY6udw23B4tIO1jadoOYGRiSFcffUG5s7PizEi2dA2tx3VRlm+2T/IkBETv2gGn378CTYfr8Hn9mG8fwTZbE6MDYdGR3B0doz9o0MxsPv9P/ojhIaHUSlXkYhExYjxeHsXkcNjONoWBL1MzzUbn5PImRiiUfuZRnR9Q4O4887buPXW14ThRKO8QiYtbZdLpWCHFflsWsY5x6MwFdoQLdtatSGa8N/8ne9ibHkBiZwx3qMkDTe4hWQasdMIDncOhPXotlGh2i5zFZlZRLXEjK5RhsMDuAIOhIZ6hTHq7/HD5jJrFOcAa8uK1cfPkI6kYWm05SCXoUxMvghPIIjrt2/jne98E/lmHqGxkEic2AJ2Ya/WElU8/eQJIjunKCXLiEejiMVO0XY0MTDeh4qtJQD6+Rsros9Nl3oXpTW4CS43kAwnBLyOHJwieZoUfcn+gSA+/MVPJaWberM0AeLaFz47ESB44dwS7rx1B0Mjo8K++/GPf4rYmTEq4uf9Po8EE6nJykMiDYvIxqKRI4G4d99/H+cvrsjBe3V1XYDlXl8PJscmsbOxg08//RSVYllYVQzgTc9NCjuPfZbyKARO7t77ComESdPld+QsJqzVyYlpeJxuGYvHx2HxJKCOvgSyeUhgX2nzEGuVFHOakJkQO82PaqhUKM3jhN/nhd/jgyfgx+LVizLXTUxMoS80IABcu9wWAzm222e//AJnRyfCgL527Zowq2Xf0jR7DQZg2tYm3AEPBkcHEAwFYWk3ET4MI3kSRe4shQHvACYGJlHMV1Ap1OHxB5DN0ZgrLVq4Nr8N9l47rt26isnlSeQKaQEet1a3sftoRwJFIXcvLE0yMkoolCkhlUGtVRM2tbPHjyuvXEdoYhh9k8Oig8vATTGZQ/owjsj2CRrpMvp9fXBYnLAQlW1bUSgURSu9ry+EvuF+MeU7ODvCKTWcB3tx6+03RPaIrDsGy8jaYxbJyOAI8rkcitkSPBa3AD3lBrMuUohkoxiYGMSVly/j3W+8h+BEj5zS489O8Of/+s+RPk6inChiYWQeqbM4cskkZuamUWnXUbE1kGsVMbU0jXPXLmBqYUayCTj+T48iOD08RT6RR8gTgsfqwZeffiZSKwyApYt5RLMJ1OxNLF1bQWCoR4wGaVyay6Rha1vR4/ZhONgPl8WOfCIr64XNY5G1cXB8VL4bNoswDdutOrweFyrZNO5/8aVkVFCGgQH9dCYnTM4aAw1tC5YuXsC3vvsBhiZGhHlKE1s3nIjunWLj7irykZzoeA+FRnHl4jUxFWaGTDKdQL6SRdNWh8VhRd9IHy5evywMVgZnqcVMrV9qdX/001/gwx/9HSZGJ7GyfBEjQ6Oi9R8+OxKGMoNZyysreOedd+DzUhosJ7I55VxR5DdqxZoEWCvlhuzFOH52djeQSkfhD5qsOpIGOH8xM4n+A7PzM/jWd78Ffx+1SZhREcFnv/xMDNWS0QSG+ofEcFgy7BoMQERwkjxFk21w9Rxee/M1jM5MwOV3CEi3traGu5/9Gpvr22IUScDNa3cKiMR9KXXtXQ7uEwMCDu5ubwozkHtVyovQRLc31C9BhRsvv4yTSBSpQklMDK9cvyZyHw6PW6QKOPemsilzduJ+u97A4d4+/vYHfyM6yG+/+RaGxodQc9dx8/arWFqi1j2lN/LIxFOol9vwO/0SUN/Z2Mbx3oEEsUdHRtCq13B8so+D/R3EE2FsbK7iZP9YtJp9HpfMbQSI4tS7bZREmova49Ua2YyEoPjtQKi3X+TABoaGceHKFSycO4+ewSGMTE9gaKxH2NyU3iZw/suf/gx/+f/+mWQ6+WxOeC1mTfJ5e2R/wI2kv6cXyxcuSF1xDaDZLpnCe3s7sr8YHOyXgI0Bp2gSlyEFGFaXW6S+ZhbnMTw+JoEI7lmYrZiKxXG8d4R8Mi17qUq+JGeBeCyJ07MTeP30SbFhbHRU9iSpFM8xxgyOGQbcK0nw/fXXsHLpIoamJ5/rONfzLXz+8a/E4DWXyWFwYBSLs+cly4ycBQEKqw2k0gnEk1GU6wUkUlEchg9QKGQE5Isl4nC7vbj12ut449XbmJ9dQL1Sw1k4JvN0rUNQSmbSePTogci4EPSwWSxiLFgrN1ApleQMwL7Ccqco20AAkGaEfmbJukQep9mui2ml02OTtYX7mthZGql4GrVSDc6WQ/a/AacX1pbxCuJ+PNAXlPl1ZGocY7MT6B3qExPZRCIuMjOEJcNHZ8gk0pJtRVNQtu3w4IjsRzi+mGUQS8XEgHB5ZRkj4yNSP9wfPn70CJlkRuQGmaHD+YfjxkgD0PS+LXMKn8Pn96LRbog8CIkY5WpLjF7nFmZx9eY1TM5Nwx9yw06ODvW22WWblHNqSGbC2tNV/OKjnyMaicDj9uHC+fPo6e8TwoPFZYe914FsNYuKpQRXwIZiJY1EMoxE6gSNZlmAZ7uDARiO6zbaNgI7NQmy8es5LsG5tZNKLzgCaTQdwFABYQmauUxGr+IBQvLqENf4P+79FL9QfEPBJP6twBh/KoDJ1xW41v/rZxW80WsoAK2gFJ+J5eUcpACX+az5P0e+gkQKCAke0dGWUKyCOIFkXHcYmc2OOSGfSQiLNSMTac6y5n0KcnU/nz6jvqYAHMsrdd1hFCsWw2tzflAMRcmNvI7iEoo/KDlQQV5D7DNMbiVgKVajwKriRlqOblBTwNgukpbWqZ77JSPb45Xn1WzkbtNGvVZ3AIL1yfd2t7WCfVp+LSvfI5hEB2w11zMEPsWf+Oz8fzfYrYEArQfFv/gZZYITf+gGxrW9uO5pf9B+1w3A8/m6wVsFfGVuJOYi7HvjOyaZix0taJOdbti8SmzsBif1HtpXdKwJebAT6OBrCqAr+Npdd1oPimdpEKL7Phow6gaS+TvrzGSIG3BfgW5eX+tG67x7XPKe3WxxJZoq4K5jofuaBu97YaSpfVQxo+7XfnN8aFCI1xNsqdMX9Bm5FvIZ+Twqv6oYks5L2gbd7axAPz+rY0PnNX0WPqt+RutWgXg+t+CzFsqMGRUDfun8odfVdlXgW8uk97T88T/5byT0p52XNxWRbqth76iBm4LQvFF3pXh9JgrWPVEqCMhNJRnQLKDKXmhUQo0KeTzTg552JDk4W2nERYZrQypBJyY2mn5WQTmNxijoptfrHkjawdi5VKJB7tcwAANXTA4oZUUzOqrAuCzk7RfC/KamTbSJafpuj5FboDs8wRBhz7rshvHqNIxypjmZxjEANH9lnTMdSRtJOnblRVqCdLiKEfvWwebspMkoAM1ymiiSmdAJ5PH5+OycXBgFlwHXKSMlOMy1mlI2f9DUsQF/zTNqQELbmcCt6iDzmnyPSekymwwjjdGQduG1WS/c2LLcRdX0tBjmrTKINZoidd/RnjZUfrcwaGlYQ9kFA5Q2JJ2ZpnJknLHc+bxhTFNjj+Xl9cjMpYmWPA9TIysV+P1BASMIVhCs5YZBF0MZzA2TwuDxumUQ83/GbLApAIWmUGiWANuK5aRJpdPlEMYmdbYlrUBM05g2UpUy6WRiBrEZnExf5U+XxyufYWoTQW/eVzcr/F0XMd1E6OTDzxqzKvPc/J1AOf9WLWi2F1/jc7B++Tfvz3LrRldlWCxWRhkbsBIYgBOJTAF2u4+J8LA6vZiYXoDN7hZ2dIMAVpVW6YDTasdI7xDGAiOwN23IJTLCeKIMActE47iWHRidn0DD1hAWW/9gHzgcuGGmJm0ukUI+nkXsNCaAT66QFwaN1WHH7OwspqYmpO22N9dxenKMSpm6tsdwWi3idk7DsngsjXajJcA2o4E0a/G5vFh7uolqiYx9F6x2O8ZnpjCzNAf/YBBD0yNizMc0Y4elJUzqg809fPmrz9Eq1oS1TEMiqVdKCLUbaLvscAc9AqoSAOUGfHJ2GhWmzTrsIqFQJ+s7VxAA+tHde/j5hz8TZi7ZT5ROIIA81D8oAQwe0BeunMfr33sbc5eX4Pe7RecykyzLQSt2coa1h2s43j7A2eGJ1BezI2iyxIMtD3l2pncWS/jGt74tcgDsM6Lv17Lh9OQU9379UAB6u93MCaPjo6J36aV2ssMu7vAEx3gwPL8yj6Ub03LQ//AnH+FHf/sDAQDJUCC7yNq2IJspIpMroK+PjvCjaDNwls9hZfGcABWUwCALWVn8gVCv6GNmK0VhHl27cRO5VEZMe6hjmTxNoZGtYaR/GKFe6shXkc2l4XBYUamWEEmeIVfIiNnZ7XfuSH3zoDohoIIbpWpRDLA43ip0jC+Ucbh3jM9++SmOdg/RFwhhsKdf+gXHDXWCyUrcPdpDT28vXrl9G1OzC6jWGzg5PBCgr5BKC7DuZUDIacx2xevAZsX+8aGRLmg2MLu4IKnNSxdWQP3Rs/Apkgk+fx61Sgn5TFZ0D5lCy89zDDJAwIAU19ThkTFcvHEDPaNDoOEZxzzrxmEBwsfH2NvaETCThy4eVGk2wUCNy+YSI55UMg0aF7ncFgT6fRgcGxSjSY4xl88tmS3ZdEbA6r2tXQGAaSxoqbVxFg4jk0/C5+rF8o0buHDjKnpH+fsFDM+NAfTzjJaRi+aw82gHh6sHQK0pc/DO7ibimRhcQSfSlSIuv/oKbtx6Fb2DPQJCs604zyRiSRxu7SMRjqFdaaOQzKJWraCnJyDmUOubq6L3unJ+RSQ1yI4iSHLp+lV857e/i7GZGaTicdy7ex93797FM6Ywl6uSdusnyEP3aCtT+imH4UCpUROG+y2aC/YEkeqw7JhBFD+LY6h3QEwcafBINjQPsAwgzi3MiON9MpPE9OyMGBrtHx+JYSSZnJy7mUWTjKfkcG5pW+CxO0U+iKnNnENo1sZUWDuBcWqjuR3oHyCLO4Ayg1J2i0mnLuYkM4Fpc5QeoKnSxRvXxYSVRnfcY/AA75BMDgtS0ST2NvclW4Qb/enJKVkr2VfSmawEOuPxqDDhQ4Mh9A30imQO9yD723vCEuXczEM8g4U8Z9Po1O/xo9m2SIr+8OS4mO6VUMSFl1Zw4fo5ASf2d3axv3WAYqKIerYmafdk70qwJxMX7VjKNrjcfpGmmVtZgncgCFfAyIpxn9GuNpA5SSJ+EEE5WcBI35AYKhaLJTkQc89BrV0G00YmRmBxWrC+t47jWBgzCzP4nT/8XZG2KBSLkiJODf1cNiuHaLYhddc9Di9KTPusV1BrN1C3NzA4OYTF5QUsrSxiYWEeTp8XOw+f4c/+7z+R+WZhbAET/WPCqDw52Bd91pYDqNnaCIz04ty1ZQQGgsK8JWgiAfpkBuH9U2RiabjbHpybXUIumcXTrx5Ivz1NRhArZHCSjgJBB77/n/0Blq8s4zR+hkq1jCqBymIVzVwN4Z0jRPbDcMCKQMgvcxl1W11BnwCYvN7+0R76Qz0I+N3Y3dyA3WaV/sK9QuQsKv2zWG2g1bZJMOy9b31DZJbItqQBabPUwFBgAMnjBCL7UZSTJQyFhjAyNI6Av0fALbLmzxKnAqjV0RCg6uK1y5iYGhUTMCGWWKwCMv27P/33AtT1BnpEG3d8dAy7u7uInIWF0cgMDwaP3rzzjvhucH9EZikZ69GTqHgykLVICRwGEBjQzJXS2D9Ywxd3P3sO8opJqdMm3gUrly/i7XffkT0g17VSvoxoOIpUNCWSW5zjeU2ydQnibxOUjR7ht77/W5i7vIBkKYVCvSQ64h6PE7kM1+Ycnt1/ige/vo9aoYJBX0gA3UgsKpIR1HoeHR2Rcby1tYFmoybzSSyeFLNWzi/cp/T09+MCZWCiNGNryH6FwaMmszrtZk/OvRYzOyQ7zW6ToMyD+/dlDM9Nz2BqfhJDCxOYmJvC4uK8jAnWWb3aFOkNgvbNalPmgcPdPQGWKVHFQzPH/frGMxwfb8temJlMIslVqQt7MRTsEc38aoPaqmR9Gvc8roUCbsEq4DH3db19fZhbXsal6zewuLKC8dkxOHxApQ64eXxpAqfbUfzLP/5n2H26hnapCr/VYyRDLE5hPItxrc2ByckpYYrzHodHB2IszOCix022uUm9FZABNkSTCZxm07C4HHC4XDIPOj3G50cIGC1ganwCTpsTpWwep8dhkY4KUGLP7ZPMOqutKQAx11au1cz0Y92bgG9DgujvvPe2mDj7qcPfbCGeTCNfKKFSLiNGuayTMPxeP84trWB2ag5er8uwb9s8XLfw1f2v8Mmnv0A0fgYWqomq1CvZ1ewLuWYOo/4xDPYOiKYz952UGuOei/sMIQ20mkIS2dnZkjWD7UAN63bTKoEo7hElyDEzK2SacqUkgVXOxWT2hwYCWL58HsuXl2FxWNA32CeBnmqhiXg4Kfu8+HEMY6FBDAX60a63BKjn+dTpc8Hpd6N3rB+jsxOS6dS0m3MK9xvcZzx9aKS6uH9jRqG9bRVGNfe0konqMT4sDHDRMDw0YJjR1PHfXN+Q9ZBtzuCs2+WR/S4DL8lEWjTdOYYoo8N+yMyAdNYE4umIHQz1CTN7ZHIUnoBX2O8EiqV8PB+2WuLjQTkcBnnX19dlb8p+cunCingy0Jeiam2iZqmhjDI8QQfKzTzypSQyuSgKxSQ3PxIcFtkGO/2G7KIBrWcrAZ+sHemNDphCIF0BJAFsOxmripmQjKNkKgUZlZCmZ2IFGgWwU+JaF6CkAB2vqViAgl7KhlWAlmNHGbNyTmwb8y8CyPyMAtBkyCsAqAC0AYUMeMkAsJSbMiodVrWQnZoGA+F7eX73uo2+8vNnFDPWkpwv+T8+P8uoZLFusK4bINbzLO+lYJWQ5jpSHrw3vyiJ0S13qb5T/Lzet5scqOXSDG1eQ4MACqCxTAqWs/5VR1gBY8WuFFDlNRVI1DbVtuOZQElhBjN7IeGg4Gk3EMffFVTW17UPKFaiZeN79VyvQCj3xt3kSiV+al+hJK6s0502IpnMMJ5fZOIric4A24Ysp/2K+wnF2JT0pviZ6ePm+iwD36f3eg5udoIy7POc557jI7Xa83rSIIWOGb6nGyTvBm+1H5hRZ9pSn0f/1w1qKjiu19T+wOsrCKqgqN5f8BeXq0McNVftBpW1Hvh/7RsKgGs9s7/xf0qS1TIJybPTFgpCKw7Esuk41kAScbvuYIjisHxdx3k3eKvg8gugumOW2pEUUaC6G7Dn791jQXFRltPMGS/03bV8+uzddaBBMF5LJTc4n/D6kiXRCajJPNkVRNP5szvIpmPA8k//u/+qrREYZTfL3y6PVAzBBAIm2miKwPNivDFBNwXO+F4thDYEA2vdHUhfNzIEkI0Zr6PXZwfU6BKvwQmIn+Hko9oyanLIz/M1jVQpWq/PoZEB7XiaGqATmHTQjosjFyLtMKbBTOoNvwyj20QaeG2JVDuMAymdmGUBcTBiaCI+jBrxb76XdamRRzOIjUg6QT+ZJDornID1ZB/nC89FvWUw1UyUVAeph23TiSzxfzS94X06wVqQAa0LoALJEu2wGwCcB0MOai5UUm6niVzqIqyTkS4k/CzfJ2ltHcYzfyqTXd8vDDKP5znzmxOdRJKep1GYlB0NRqgMh6YK8L2GnesU4Jc6ZmRXM8DBuilQysLSEmYENw5kObAchUJFQErWJQE+ZwdEJgDNL5aD/ZdAmkw6nQVTgwvciMtkzlRiSsZ09J6V+c+ysB00EMPfpR8129I36UCuk7SXILaPmyxb5wBSeN5uZImwvFxghRHuNqwfuprzIK462y8mJtPm3ZOZAswERvlZ7Ys66fBvBhxEW7xTD7rYkwGt44VtaoIKQdTq1HFj57fB4fYhlsiiWGnDYvdiZHQGI+MzclDhzrOQLYvuH5lwZEhQ33iqdxxBhx/pWBI7W9uScktNRV9fEN6+AMaXptA/PojhKRuIYTRrAIkvZDClzhKoZkrCBiMjanNzExeWLwrwyyCE2+XC3vYOtnkQrFUR8HsF1GsLu90iAHs2mxdAlGAR9dLZB7kp23y2YVzSOyaVIxOTGBMGyKQAdTQsYcComE4il0rjYGsPH/3oQ+STGQyTAVNtCiOShyuy2OxeN+qWFlq2NpYvX8DFq5cwODyE4fEJcQLnuCrlssLGJkt7/dk6ntx/KKZmTJ912F2iJcsUZbYXGVmLly/g+nuvY2R+QkAY7sHIPsll8kgcRXH/i6/w+IsH8NrckorK2YqMPEpI+ENBAVQbNju+8e1vYWX5ghhy8ABA4zR724Gd9V1Jm84m0yiXqjKuCHYEe4NyCChUCjhLRMREa3llCRevX4B/woFqqoVffPwRfvy3PxQwPODxI+gLCmgeDp/B6/djbGJcWCHZdBznlwhAuyWtukTN82YnbYzGMV4vStUK+voHcfniFSRjCezvH8JucaFdb6KYKspheXhoQMZ1pVqU8cSNMVMlc+WspLgvnF8UKRGCJKPj1KnsRcvSRDaXlCCdpGFH49ja2Mb66rqYMfYFeuC0sm0scsBjW8ZTBM+iMj4mJqfROzAkGQDHRwfIJFNwMYhnNawgzpE89DNFmRrYTL9+8mxNZCZoYMex2TcwIPq+NPhpNOrwu10CEBDgJDuWY83l8sj8SRCSCzYlVWZmZzE2NY2+kTFJX2cKJAHjarmIp48fYWtzU8BWyrqQNUYZDs4HQU/A1Gm+JGmsdNEcHOlDYLAH3qAb/SMD6BuilntddE+L+RISkThqhTqCbp8AmzQn5DzB4ExoZFRMJkPjA7jx+g3REWY9UcLmdO8EieMEDtYORBKEz5tIRBCOn6DcrCCRz+DC9Rt46913MD49IWm0DUtTslOYvn+wvS/BGIIjzBBIJeLynNyfHIePZAzT+Em0EC0teIM+TEyP49abb4iOs2e4T7SEn3x1Dx/+5ENxvrc0WrIm1ukd4bTLuCeYSgYqwbvX33xDDLEYFGKQg+3Ow3mrUpegEtO5ye6NnIRlDZldnJHUahrDMbPB4aMpWx/mzi1iembmOZOGGrZ8nrODsEg/cA5MxhOSGi3B205aLPvtwOiwsP2ZdRAQU6yESImsPnsmLEgeYgZ7++Dx+LB8/oKYyVGiicHaRDQpUifU2x3uHxCQk3rYzIzq7w/JOsS1je2nQehqrSiH+/6BXgmM8dDCgAwZpwRpT45O4bS44HX5xXTVZXcJi5xsWmaH2Lx2lFol+Po8orFea1clxZ2ge7PUgt8VQJ+/V/oh+yDZl7sHuyJ9EuofxvmLFzB/YQm+voC0f6VWkdTyaraA0wOy54uo5UsY6htCwG0MffnFMZtNZWXcMy0cLiserT7CWfIMi5fO47U3XhfQSjJMak1ETyMSuaeMAgFhyZxp2QWUrtMTwtIUzfiB8QHpx2TdMe1+cmwch9v7+Ms/+XcoxPJ45dJNTAyO49G9h9hYfwan2wGH3wu714mxuUlcunkVdp/JKqjWTSA3n8qiXmogdhzF6WEUi7NLuLy0Ij4EZFpmynkBn7cjR3D0efBP/rf/GedfmTHmZUUgHeVaV4S1BJztnODuLz7H2uOnolFLvVOC9jSbpeQHWcBMdy+U8xJ0j8ZPpe0XlxZEuolAFts+mysiEs0IgPjGW3fw+u1bEuC/++WvUUgXEHAG4LP5UMlWMDE4KaAQGaRkbHL9p7fCk9Wn+OSLX0pmDIGqcxeXhXnMsUE/k0Q8LmvZ4e4+5qZm0apxz1nB+Oi4ydaqGrZao9kS/d8b12+KvAVZ6eyDdz+7i72tPSwvLYsUFfsPwUPOD+V6HkPDPfibH/2VBEMoUUTDX84jNFEbnRoXXW1qx1dKNZm7HHCimqM7mwUP7z9EOpHE5Mw0ZpfmRULl3sYjvP3BO/ANBxArxLF87YIEv0kS4FhKnCZE05qmlIebe1gYnRaDwJ3dXTHN83hdIhXBuZzAJsd2/8AADo+PUGyWMTd7TqRG/L29kv5PZhklCAyY05a5UzPZeA6QObhSQF8vJRXcIkvAzCOu5YFQAJdeuS6g/8rlS3KvTCYrEgjlbAXRs7hI4ZDdvProCVLJuAAe1G8gI5FzcSoVwdjwkIx1zvXMcqE0EfdQ3N/Y7G2RwrB0GJECglisQrzg/N/rp4yYTwJ+l27cwOzyMry9PTKXkolu7wCUscMTfPg3P8IXH32MVrEiUlutmtECZoDVYuO61xD5isWlJfT2BHB0cozT0xNkswyWpuW+NObjOsI5iIHcs0xSfBWorc15nGcTzotCFLFYsDizgEHOg6k04rEESMBhttfMzAz8QT/KpRzOoqfYWN8SWTB+XvbDzTZcPpcEBChvcePmTdmzlMpVmTsrtSYKOTKIz8T8cfn8irCXA8yCKbVEQoJ7dT5bsZTHk2cP8fDxfaTzSbg8DgGgT06Ppd8K0EhZl1oTHrtHgFvurbmXpw+Bs6PNy3agIR8D1CTVMJu1WWsjn8uLjvLM1CwuXbokYDxfr7fq2DvaQzQVw9TipJiqXrp5RbITOFatbitQBsrJNk52j/Hoi3toZasY6RmQ9qEcB0k5NObM1oroGx+QbCWr3warWzhURsKh2sTh7gGePnyK3dVtCRj3BUMio8Q9EY1/ud8KDfWL3E61RXDJinLNSDLyPcwEZrZXIVuQ/d/QgPFg4VmJ9c1zKQNeyuOVGwAAIABJREFU5VpZJEUkG9XlgdfT8xyAZgCZet3FMqUaKXWYkz5gk6D8kcw37D8khNCEm9Ii9KKZmBpHmZrY2SQShZToP8NZF/C51iyg3iih1S7LWKDxZoPBYgf3M0ZSgms492n8Yn+XAE3nm5kLijFw7FCiR4EtAX5bBszia0pyY/9TUp5mM3eDUd1na/7OOlSCmYJl3YCasl4VVOx+PwkGXAsIQBsgmSxuA1oqwGrAPvNcCkBLHgQlG5oGFOdrAjTSh6BMg0eTmU7JTmW36jmZbapYD5njLI9iSAoAdoNaXOf5pTgR9zC8vuAUFgOAPWe9tk1GuGIXCkJqFiH/r5/Xemf5FYBWHEkJblqP/FtlIrrbiZ/VthKgt0N47AY7ldEuOBX1yzrgmiHPGUKZgmxSRx2QXTEbBdv0PgrwKuFSyZ2KYynYK2QGktw67PhuEFSBWraXMsbZTtRk5x5AyY+C+XRpOBPHUhCZ11VcTcFlxUW07Hw+xb0UcNXySB13VBHYhry/EuaUgCckyw7grQCsPp9iTiyfYi+8r/Rnlb7paJzr+HwOfLdMvbO8WhcKpiqIy7bQ/2kd8J4vwFtmnRuZXQVe+X4d34q/8DqKc+lYVExTCZQKQHfPHdqHdCzq2qSETYP1GNKjYKGdLAIFenVMyrzUIfl2A+UmcGXGut5f60f7o7L1u/scy6y4XjdYrPXAa2k9aF3ouFasVkFxziu8h/b57j7cHRzortfu+c/yv/zj/7KtURW+YNi0Bn1nQWsNI0tgDtJmk6EXkwkRzb9nQqeDzYB/PDgb+rl+aTRIIxsu5wsUXqMSvK6wTGs1AaK08v5ewTuovU4g3c/AjZxGwYVl2qGZa+NpA8vkbzcpw9qZyQg0g9FEAHl9ExE0ETqma7OSOWBkcqsbQJkLGlP3eB2CwgQhuyMN3JCbAWc6C7VgeW3qrPL+yjJm6h/L/hxErBg9HVnsLBYoAK0TfLFoDAJ5XQHEOwuP02k0obgJ5f+1DVxOLbu5HjchGoHtlmLRiVSZvwqQa7voYNFB2r0omAhiJzWns/kiM0H6U4cZ0i0zwnbXgVPuaGeSpSMaUta2bKbrlYowB0xbEvw1rHCaEHKDwwMNr0MDFQWRTZ8wJn0a1OCGQaObMuhtRvdaJ0N7B9hmG7LeNL2E7S+DvG0isWw7BYFz+aw8FxcLHph5aGTZeE9uomTys5p7aCoMD4EiyeBxSzvIYZxyDh1h/v+fq/eKkSxLssSOa61VaB2RWlZl6e7qqtYzPbJ7sTPkLjEkQOwHAZIAMQBBgFiQ/CBAgCBAgN/7sSRA8IPD3Z7pmd7p6alWlaWyKmVk6PDQ7h7hWmvi2HWL9KkAEhnC33v3XWH32rFjx/SQ8Wqhm3Fke1QbS9NndCPReaLvQrCezzAG2RxIeA+2i/OLutwWQm1WJ6r1FjzeEIZWN6oNSnM4MT23inhyBsFADJViVQDoYaMr6atMRfcMHZgKpBB2+VE6L4r+qcg+2O0IJsIIT8cxtTqLuesLCCYscBPLI9Y9ADpNoHBaQ3b3DLmjM0nVE03QHvW+o8J8IJMre3IqIQIGUGLhEBLJCHL5c0nrJMuTRd0YRpdClU4jY1ItVbG9sQU77IgGYjIHwuGI6NdduX4V00vTcojm5jogk7xeQ+bgFL/5x4+EbRwPRWRMBDQMBnBRLsAV8EnRrVKtjLnlRTx44w0Bl/oWY/+oucdgWrfRRnpvV9LnT4+OJaOBchsEyjlf7t17DanJCUk/DMRDeO+H3xVWCoFhAnIEpvMXFzg/yOCLjz/D808ewwk7ZpPTMpZk8BKApl5n1wZ4w0G88Y13sbK4ZIJE/aE46l67FxfHeWw/3xJNWUox8J3oAEnKdyqOWrshhbtWr6/ixt3rSM0mRIc1EHMgn63io1/8A55/9RQeh0fGnLIPIqEzHAgDhqnr1ENcWl7AtbUbok18lD6VKuVnJxlhz1DDWtKDnB6pkE7pAabPtsnyOj+XgmkOuxk/rmmuoTqLcNUqkppNCZZSpYShxYLJ6Slh/tCpErYU0yltr+oVHBwdyb3pWIcCQURDUWHOHacPhDlFu0B9RerHc/4z1Zb2hofxs8yJVGD3u71SpEaCqyySFGXKNddeX0Aizk86nZWaqWmwvLAk7/f02RNxaCjhwEAZHUgWE3M73QbsCQRH6Y9yfMXK8ipc1HROTmFqdkakeJgWXy4WsLn1Uhwsn48RG2P7qdPI9ge9puArmW61ahl96u2HA3AL+9gmBRo5hrSJHOtGrS06jXSMKVGDLgsQFtBpMvhJyQwfHF63gOqLV5clxZeSPmTJHuweIJPOoJArwDGSDiK4ThmTarMiTt/cwiruPXhDxsnuova+kSmi3ETuPCMgraTxMVhRLqHdaoxYxSUUzi8ksBHw+iSwEE/GZB1Mzs4IG3lhaUk0KOnUPv3yqWg/Vgp50bEm8579QRvXHQwlGyAQi+D+mw8QS6bgDwZFFoMgJcFDMrFrhYqkcufOcihkz6VGQjjik0JlLKZH8NkTDeDeWw/w5rtvYXJuxhyo2ywOmsP+xi72Nraw9XxD0uSpt0rPToKdNhZcdcLqcmB2eVFSvqlnSt1NuCwSZHv+9Bl+99Gv8eyrx8JOo24n2XIEOsh+lsyzgdWct1oDYXhbmHDS7YnmPgtIUZe63enIZ4vlksgIMGDT67bh81NezAevMMicwr4+OT5DpVwXaR4X2dVwIOwPIuTzizwR35tBNafPKcUsLS6L6EhXqlUpxkimot8ThN/lQ3BUW4LsS9o06hBPTc8LWB+nTqow7xkQPkfhoigyGRfHWWFxMhV8Ip409rlcGZ1ngFqlBiszWmIhKd72dPMputYh3nrvLQkIyIGWi5xp2J2u6M7S6T45PJLCbQTrKgQ9bAQXrFKMke1YubYiYDzno9/nkyKrXz78Eq1iHWvza0gE4zg+PMCLF09QaVQkCMPipBPzU3j7/fckZZ0ANNntXIu7m1sSfK2ySGg6A+vAjtvXbqJDqRFmkjhs2DneR7Ffw9Brw1/+D/8trr65atLI+a8BlE6KKJ8W0S12kD/MCqP4Nw8/kv5KRBOie849epmZFTeuYudgGz1LD9VmGZPzE7hx4zpK1ZLYYLKSnz9/ia8evZTg8bWra3j33XfFXvzD3/9SmJUBtw+Wnl00hVcWr2AikRSpIlk3BLuTCbzcXMfvPv1YgmvMWiKoRwYizwncj3LUgc5mJWDy2r37sl4fPnwo9pNZRwQVSarInV9IAbvX7r8JK8+6DP60+qMAyAmmkilMT86YbDOPS/Rzy7Ui5hcnsLn9UqQMyFYlKN4d9lBtNRCNRxFLxoQ0UC3XJaNlMbWASqEG58AuRSgZtGaBOYLVifkUcvULuBN+JFcn8K0ffgu+uEtkZOXsXmvgZO8Yey92sPdyF9n9EyxOLsha2E+nkb3ISpCWHNdiiaQGw+ISsKXfQ7FakXoSD95+C06vV+bF7MQMjg+O5fzKz5naIBE5p3M+co/j/KBtpGyC8XtahC0ExGRg+94b9/H6Gw+kPgjPgDwbco6fHZ6JZNLWxgaO9w8k46LRrMDqsMHmMFmNTe4B1NGvNhAORLC2eEVYotybmG3C4NTG1jrOc6dyhpJsSgLQXfo4ToQCUW4JCIZjWL15EwtrWvg5KPPDZSNY3cfR1jY2nj7H7/7xVxi2enBYHBLwZz/ZJDBlCoE5HV7MLS5gemIStWZN3p/2olgrSrZf2GckbZjVw/65qBZQb7dQ7zRFrigUDGN6etbUvbHZRT6JoBAzV8guvrKyKpkABCKp/YtBR/axJ4+f4Ve/+g2OT09k7rJooI0s2r6Rw1u9uir3pAyWACd9q/gMIk+2vIzlhWVh01sGVhzsH4qEG/cx9iMLBHb7bVkrp7ljON12AUFPTo9wxkBKswmv07B+o/6oyNPQX6BPwGKEBF+Z1UBfhs+LhIKw2WnnL5DJ5PD4y8cSiKPkxcrymth2KcTusCJXPJdaF/Nr83jr/bcQvh4zSbT8R1yPEhUtoJHv4vNfP8Thiz1MRVIIuvywD20y5vlKAa1BR7IR7773OhC2iNyb3IOuOQtKVlvIHeXERp6fZEQuqVVrSYBHCnW7nBLM66GHcp2Zc1Rp7wvAL/5Fuyd7BWXvBl1mhfpkbxJAqWf0iCktQjA8OZmUDDrBCECfLSpBC7vHheOzY2RyGel7FsT2uV2yfpi1xXHm+Y8ZcLRR4UhEgjihSEgk36qtCo7PT/Bk/Uvs7G8I+Ox0EVFuiVa93U55N4f0iWmXyaIi+UgBG9VUpf8vDEGRnRqRzgi0jBjMnOsCSnVHxKaRDKeCswqcKiCj/rdiGAqEff3vl0DJCDwTshLPFSMS2jgYJcDnwLRDGdCm3cbPI5ahGAQ7j+CzZmArA5oyMuPgmQLZSuIjosn5SLshYJ/DgFf09wWo7hp25TjrWN9R28qxVGBYgXrFM+w2Yzf0n+IAzBTmc5R5LGffIIM6tkuGtPGRDTFDgqEjvWwJso1kKr7elnHcQsFpBSdlDowAZAVJeS8FUAXobryql2bwBxOUF/B6NDfGf1awehwMvQSPR0EPBS0ViB/30+kvjwcgDDnS9Lfcx2LUAfilmIqQ5VpmzSkOpmzX8WCD+d0rcp2Cudp+syYMuD4Ofut7SjbLCFMYB1nHCY0cF32/yyDDZYFFw75XAFrfWxUQtE7VOCCv80MxQe0znT8SJBpJ4vC55hxjtLDHQVQF2CULYiSPMQ66KhCuEjD8WXC+kf6yMqD5DLUd2iZdT+Nz2gRWTT0gXTv8nnZSQXLtJ8XetG/4v4K5GpwxGBvngHnHcVx2HG/VPlWgfNz+6HgrlqifGQe0FZTWz2i/aECAkJhirDq3tB/02dp3uhZ0HCQQ8L/96/9aNKB5kSLj42g1iyURdNTO0MZdTgSYCAc7l4PFLy0oxxf0EZgZMXZ5DTtLB18WztDo1EhUfKxAIP+mjGXeR9m1vFZTMcQAj770M/yRADSvVUDbGAqTRsKBUrq4gKd2o+ejC5tMaPOuZoCVoUsmLa9naqGyVGUDFc3Vjmhhh8OhEbuxJodDPl83Lxp8YyQNgK8a0D1G/0eaR3wHAtBsC/uS/5hCrMCiBAZU0mM0XgTRFGCUzW+kIUQpC7OADTCtk83nNb9vt81zqJXM99LggkZGFKxXMJN/V2BX26vAtRTLGElx6ETlIVoM5Ch6x/fWhaVGSeccDZnekwAcnxkORWWhsl9Fs5v3kYIRTDUy4vwmKGK0h3iY5Dwl8EAnQvWOqUfGdvKzAp4TcBrT+bFbX1U4lbSikcFnv2pxBKkW7TWVxcl8Vi0qNfh0COWdbNQPssnBn4AMvwik8YtacGaeGYNLViTb5SfzaSRnwjYTOGI7OdYcf2XQa0SRbdExYTvU4PJe/KdrWSVvNFuAB2LeU8F4Y7ycsFs9cLq8KJabcHp8WLlyG04f2aVueHxhhEIpuJx+ZI7OBYREq4dyrigyFa6hHSFbAK6BDdWLkqRJHx8colSvCJssNpdEbHkKEytTsPkdCER8cLmZ/mODg+NX68LesmL98XNx4iiTwhRxFm+rFio4PjySgoUC0su42ITtQC26/YN9OL0ukTLpW80BhIcpOrd0fjOnWXQbHYR9YUk7TsWYms6CTVNYWF4QB5fADR2szMkJjvYOcLSfFoYkgRZKB3kDPjk8Ux9zaLdKtkCbRVcDfiytriAaiwlYQ2fESF8MYR0MkT07ledTSJDAMxlr1Xpd5un1mzeRSJpCcvGJSXzzOx9iYn4WNpdNHFK+B+Ub6sUq1h+9wKPffiag/82rNwWk3drZxGH2ENMLs+jRj3JY8fo71JBcw8zUpACoTKMkszh3kMP2sx1Jx/Y5vaiWa1jfeCkMs3A0hL59gPNKAbdev4XX332A2EQYzUELLo/RG2YxxeePnggA2aw0ZO1wbhIEIdOQfenyu6RQ2Acffk8Ohzub+zg5PBEJCYL61LAOuL3CgqWO72RqGrV6E4VCGQeUtDhJiyMQi0YkXTWZiAkLhqnd/H2ETOdRxWTqjicmEpfFRJni2aMeOB3O4QAFAnKBIO7euS/Mo3gsJs4zmbPlfEHWLVn6oo1fIoOyiVjYsJUIApWqZbEvTA9lAJGp+bfv3JTn5YtlybQgkE5bUyxXEY9GcWX1igCdv/zHX0hKLpm8tLk9Osai/ztEKpkSR5S659wHCKrSya5Vm+j3LJiampE+ZboyC3CVavyeqXEd9Id9MEhLHU8CPtRB5pmQrFhqR1LLmXuNj9qpIS8cfoek09Px597j94bEMfTYPMKIIlBRLVVkfGmzmcZL1l6r34Y36Icv6JXCk5SIOD48FhZjr0Xmh2GqkKmfzWdRbdZER3xqdklYyJq2SXtD5hZZxXyfQoVBi4IUH+LaZDEf9r/TxiJyXeTPziV4w/TbyZlJeIJeAaOFEer3I5GYFObt/va+rE9qv1Nrm3rjPBxXq3VxXBdWlgWAnl1cwsLKElKTkwJalgolFLN57K5vo1Wuw9obCAuUgY+93R1Eoj74Ql5hsPpiYdx64x7uv/MmZlbmRcsYbgu6lbakwVMO5+Iwg81nL5A7zoguczF/IYAggVyC4NHJJK7duYUb9++Kpi9Tj50epxQ0o0YrZYf+5t/9ezz5/JGsCQKhBBMzBOr7kPlIjXU6lnR2mtWmKeA6MyvOM1OPuWeTlUlbTtCP84LAfLfHYMpAAFiyqY8zGWHVur0Ecg2Q3mexrQEQ9QclkNMbAsfZE8lamZqZFC1pAhNkLm5sb40kq+wSeE0mEkhETOEyrgVeSwCaeuaUAzHF3EqoVUoCFlOGi4Angz8MBHBfnkiaugoMuMhcabbENkqhWksPmWIOK9fX8Gf/8s+5VEQzvVIhAHEqrH+3zYNOq4PsWU6ASRa2o42l9BgBM2bIUJM9mopgYmoC0VhYsp8or5Pe2Ydz6MDK7IpkEhQLF1jfeop8qSD6s/5QCJQNeu+Db2LpyjJCiTD6nRay2TPR9D/YP0DpvIryeRm1ShMr88uw9Mhcr8nYN4YdOENuvEhv4I//45/gx//yx7BFKe/Gg8BQgoq5vSyGtT7QGAoTd4uSI0dHUmRUCiv2eojGY1LQLlc6R6FVgS/mw70372Lt/i2Rx0Gzg/zpKT5/+Aif/e4J9nbSCAfCeOuNNxH2B/Drj34F64DyNH4ULsooFavwuryIR2Niw0OUA3I6ZD85OTvFs5frmJhOyXqrtero9HtwU4/Z7xdZoWKeASirBKZev3cXv/nNb+ScQntMySvK7Zwze8TpRSyawkRyCkEf+24omVKFfF50v5nOzbNPKBI0LCQHEIoYTdinz5/jNHMiwTja/XKjgkAoIMAtdTcpR+Fz+bA0sYheoyeBCOvQhvTeHta3XyKajCM0HYYnHsBZLYfXPnwdv/cffUcKo0oAYMSB6Z0Dj377KT755SfIHhqg7crKFbFJuXxO9vZmuyHrmmxsXtbpdTA1M4tmu4lmr4Nqs4ECgwAXF1ibX5Y91+1wCyDNM9bUxKTYeNoFZj6QKUtCA2Vy4sm47G8sYC11HOpNOVvMzc9jcWV5dIajfElLpMoKmQvxAcgETaf30KCdCtDGEnlkocqWZB45bS7cun4Xr91+TeyHECf8LjQaVXz51Wd4/uIJSsVzQzaxMKhl/C5+ttXm/mlFOJmUWg3MzOFYs41uJ6VLithafynBNwLhUrjb5ZNzDQkwQt6xOuDx+tGoMQDkF4kWBsMYTNvd3xXmsjDDWwZQm56YkzU/tA1wXjyX/ZWMaO49zExiO3mOS0SiIq1FGSLauZmpKZl3LBA4PTMp7Oh4MiFQ5qOvvsJ/+Pt/wP5BWgLZZNTTvyIATma7sOycHjnXcy+cnZ8HlX8jsbjYEZKlqI1NsJMBdLLWua8Fwyxa2UO9VREWr8PlEIka2js527EItMWO6dQ0XDa3aJOb7Flz3mYpPMnw8bqF4UwZwVA4KAD0/v4ufv3r34o98zi9iPjDAl6bou4eExz0uzC9PIM7b9xDZNEA0H0L0GsP0ChyTzNg9PMvHuPFp8+RDEQQ8UYkaC1Zk5a+yMcx62/59hXE55Kyr4EMascIk2zRrgyx/vkzfPzRb+GCExORpJzFDxgsqrKotQ2dQVfOqQTUGTAkwM9shWqxKiB00BOCl+c9G8fbZ+TPRmnaZKpTjmNmblYKg/IM7HeFJJOAWWQnmTMJTNH34pkrEPSL1F65mEfmPAMKW/Oc8MH3v4255XkJmsraJgbEde5gYcc2Pnv0ED/7+f+H/fQWHE5qTFvgdJHEApHJETxiVK+J50P6FpfgT1+BJkPCI0Ct/qoAdiMymGIPBKD5vbKADQHNaP6qL6xMRgXC+BkFoOkbKqYyzjZUwEnZyII1jHAM/q8gITMfBBijjzI0bF6CUmR1KxAkwI+Az1y6JnOYkqDij/OQNAK7BfewGxlOJSqx2LMW4pN39JiscM4rvqdqZ7O96oMqWM535FrX9hpin5EQURCb5BP+XUFZPpf/uPkrIKZsa4PxGFxBQUlmqoy/pwKS46Cu4g4SMKBE0pjkgL67AmoEVNWnVkxI7NsIeKRcjgKC/J92RrEwBWbHAW0FQBUkV+yBz1Xio/aRApHaFwaDaV2Czer3K24i4LjL+PXjoLHcu2NY4foO46A3r1dQnedCrT+m/aL9ZXBAg4cpJqgYnuJEzOLQvtHP6Tw3+IfBDvV6xYy038cBXP5OMKlR8T/F9BT/0jWj/aRAq+J6vJ7X6Dri93ov/k2BZgVEFUsav48C+4oTKtan80nnnuIxOtZ6D22rgtD6XLUP/JnrRrFN2nrtk/F+0n7Rtur9dQ7oPFIGtL6ntkeBZu0L2lN+T59Qn6+YKO81DkbrO2g/y3oc9a3OWwWbaXxVceHrwDXbooRjvZfODZ2vlv/jf/rLoQBqA2O8dJB0EjrdrIRsojt6kVloEisSR10no0StHQ45zHFT5guz6jEH9VWHGyYeGyRgWNMUYDOgnEs2Hh1kPo+HODW8GglScFSNvBoWnTy8L/+NRz54T+3wf9JRMBR2jSLQuzeRGjNhNbrE6KFMkIH5vUZzePASI2O3CAOa96JzRVBA2afab4zqEYg1g2cMHfXzdMCl3SOAVAFfppfrYpVJMhZxMobSjAvvK5tGu3MJeksU/ZJubww/ZQyMFEbNpLn0TPRE28pxUea3RhTHoyvjC0wXgTC3Rhupjo0yxslcNIZ2JAEy0nxWUJxAP9vIFGRjSAnbmAgfjZdEkaxDBDkvqLFHx4UV4sn6EkNll6rLbKthZxqWAa+lk0RHQIsoSrpJrX4ZFTMHDEq+MOXDjDvH3+jUmfQUbQNZlfw9HXFjfMympAbFrBemJFKX2Se6utQCbYz0sTVCy+uMUTIRuYDPaEGrseRapHPPhcv20UlUgJ99zzVGx4dtUKPGtabpHTzw8xoJZlwGI6jjZQIIvE71vq0WByxgYZAQWh0yRjy4df9txCZm4Asl0OnZMewTpHYid5xHncyjvlXYEtT3dPVtGFa6qOYKIj0xOzMjqduHpyeoDZqIz6cQmI1i9sYCgqmwOM9NrnceAmFFxB3ATCiE9NYpHn32SICCYc+CerkiADQBQqeVEj1GE69cLQnzoVTJC2OGqbXegF9ScOEYioPI+cS5V74oioZp9aKCVGIKS7PLwsYkQ4/FgngdHayLXA67W5tI76RhGw4E7OKhl+wbOg0E2ZjOX6pXxfkIBIOmqJzLFL9xehzisLIgItOz+A5kplLLkXOKAQcy+MiOpPMaCkdFpoWn3rW1q/jmNz7EytoqBs6hsJuZ0kpta4LnO8+28fAXv4HX4sbCtNE+z5bOkS1kpOCKLxGC1e/C93/0A9y8eRPBIIMaQLcEnKVzONk+wfpnz+G1+RDyhoUpRYeYfdBo1dF3AL5YCDfu38Dc2gJsXhvqXVPUjAASC7htPl3H0U5aJCn43nWm/1eKBuwPefCH//yPsXrjGhZXZ0CJwNOTsjgBTDnfe76FzP4xLJR/afXhsDpFzoV9Qge+VKvg5e5zASmvrK1IAaOrV1bFuTlMHyB9sH/JxKOd5fynLAXbIQehdkeKmFEP1UK7iAGm52bx5jvviEMfo3zOYChgIwMDHP/drW1xil+ur8vvry2uiUNbqBSQPc8KGMbiXJFkFK89uC+sQgJbZBxT83SHmqbZrACylOdIJZIi8fH555/iycYT0SQmgMJ0beqlcswmJ6dl3TbrLXQo7SIpxl4ULgrothhBDsrcZhE+gowW2xCn2VPpB65j7iXVSl3AEDIRCbyxD2nLCMoRwA3GQgjHg6h36ijVy/KOrFT/2r3XkUpMCnBHZlKdBTcpf8Niq8WiFD5kkJjMXTK9GWQJhkKyhghik3VmdAZZUKkrgCodajKOWCyKmQUMFhJk1Oweajw323WUGyWUm0VYHQPcunMdt+/dFlD1Vx99hL2dfdEN7xTr4sQkp1Pwhf3whwPyPeVtBIT2kMncxdaLTSkUycAQQZd2pS72v1wly8mFxWtrUiAylpqQgmCReEy04Y/2D0SbvHCSg7ULeO0uKVJKQCN9sAerrSuObKlZQSAVx7d+/7tYu3MToVQUwZgBIGqVKoqZPNIvd1A8zuE0fShsajv3ABaUq5qCft3hAFNL87j/7lu4/fp9xKdT0k90djn3WMzLY3NIkGv98VNsPV9H1B2C3+1Du9uXedVqadYAWZCsGdC91DBnkIKfIYuMRapol6Ym53B99YowwjttpvYP4Q14cXR2ilqnhTfeew+xVErYyiKDkrnA5tMXaI4AxHZ/gM2dbckmCEcjxqa5nZLmTaY/bR6PegTHEwkCjnEBrRgkuyhU4PEGJB2+1+0ge3qCcqkgNpRBEmYu2Z0uabMGiFlEmAHaZqMm65jr8jyfF5CPgZOutY/X3noNf/Gf/6cIx2MS1GTLD1l+AAAgAElEQVR9gCdfPTE64I0+CrkLYVhTyoRrSYIfdqcEnbh/UndXzjE+NyYnU1KroXRRwM7GFoadAaaTM0hGEnLGe7H9BBfFHNauX0cgFBFJkqvXr2Hl2irm5qZGUgfcI7ax8WIDF5ki2rU2eu2hZHTEQkHRDm71u8Ig5rovd6t4/wcfYvH6ghTVYpFL7ie9egel4zLyB+conhZxenSK/aMdOdO4LQ5hUTJrg8ED9kPb2oMl6MLE0iTuvn0HM8yUCTMrYkgPE6c7h/jVzz8VqSWn3YWl2XlhGpfzJeQvyiheFHGaOUelYmqwkPVMKZdoOChapwwIkLDw8IvPkJxIiXYv91DaU9oUn9+D/HkO5WIR7WZDALqbt64L6/jw9AiTiQkprku5AgbSbDY72q0hbt+6h7nJBcm6oTZs9vRMZH/EbltJrjASIAxUEdxj5kP66BCffv6p7I0z8zx/eFCWgGAfE6kUIj4jCWBtW9GpULuW2SkJ0VP/zSe/k2yiYDIES8iBx3vPcOXN67j19i0EUiE0OqxbEJX27D/fQe7gFK1CE/njc9j6biwvLks2VbVeNQUNKTPQrItOLPeP6blpfPjt76LarEqQkwB0pV6TORHxBeC2O1DMlySIzjMW+4Rs2sPDtMnyKZyLpBSzhlwMwlkGAsAR5GUNkxfr6/LecwvzcPFsQPmnIRDyBtGiti7DSt0Onjz9CueFnOiS2xkk7vVkXlPWKhmbxu0bd3Bl5SbmZ+cNq8zjgMXax4v1x/jss4+xubWOLs9IXM9dU/tEfCK7QyQr6qy9QybvRAqzsyzOymDnAKXCBc6OTnB6fCwBXZ4lua/xvN1jKptoS1sEeK7XWyI3xmCHYWGHcH6ew/Xr14W1zIwHPnMyOW1kAJ1A+iiNrb09pI+PwEIYBJRJDOIexPnaa3Ul64W2nwUxeW/KbfD+i3OLSKQmMD9P7eQ2nr14ibNcVgqWh2M8B9twkc9hc/Mlnjz5SjImuN/StkaicTj8tL0kEBhd5pA/AosA6jbMzc1JoLpWqyLPs1mPYDKzA4cSsBM/wWI1hWHbfTjZZgaYuWfChvPzC0PMoo9nIeBvF5uYSMawuLiAeDyKl9sv8PjxYxTPyxJQIVGAQWLutwSgqbPPoOz08ize/ObbmL0yj7ZlKLadRtlCHeVmF/ViC/svd/Dlb76QfS7o9EvgmD6VN+ASTfvWsIXIVBx33r4HfzQgRV+ZuWHxWDEoD2DtDfHss6f4d//P/ws0B7i6fEUCWjyHU2boLJdBsVIQvX05m3gcAvoye4EBcconzk8uYH52AW4Hs9k8YpeYsXNeyAu4zPvEEglMTqVkDrptPgnAJ5IT2NjalDMWJYg4zgwaxKIh8acZ3GeG18T8BH74Jz+Ce9IDMImRuCrr7qAHh8cO+CEB5t/89pf4+X/4KbJnadgdQ6mvYrUNhTAi9Z0kQxiSoUgAWjEInkWMf25Sy8mAHgcGhYTGgsMjeUTWABoHEpVpKqSIEWaiAI+yhPnzJSbQMwQ0nmWUncvruH4l023E7OXnFTRUX1uAUBgZEYPDaCY3TwGGNakAGKVGDVBqnq0ANH0cfk5BcTJqx38WOdFRsUC2ifOZfyfAzTZzzei7jAObClQJSDoizam0gsp3CulsJH06DkwJ7jA0wKayKJV0yHo2IrM4IhPSn1RwU8FHPnucdKgAtYLACsqOs4INrsAMDkPk0j7m71UVQPz9UbFKfpZjwzWtWJmC2AooKgNXQVvFq8aZpgpuK/am46X4kkgujSQ/dN6MA7FcIyptwj7SecLzmmJX2q7xQIDOL8W1FPyUh4190Ubr37QfFdQUsLjblX3EBNwMgMzn6birbKj2r46p3kP/10cqFqdEVaknNVJQ0KCDjrcGPQz+1bkE28cBaAViFRD+OrDLNaNf/Ju+i44Zz5MK6mqAReeRzjMdM50Hipdpu/XvX8dXzRx6hbsq2KzBJ51j2vZxAF0/owECDX7os3SstO0qj8LPcd2pnLHicq/u96oYqgY69F7j/+tzxm2MYoNq77Q/xu2D4rBqYyz/81/+q6EYklHVU0X6NapiGTF/NSKgE0wfQsOnk4WGQYXINXJHZ0SZs3x5fkYXvqDxTSN1YBazkRdQxjRfQCeWovBfnyBqiNRIqDSGRii0E3Sy6iTQDiejVQ2FFBuEOZhxk1Jg2xhTI8LOSCKfeXk9NdcYAXWy6AQLtRl2jxzunDZYyWrpdy6Lz/FgYd7FAK/UjaajzUGSaJEc8IwmlEzAEQCtYK9GMchgI6jFFBay/yTlUTSmzQRTIHkcgBbGbcArbeOhgkwMBYzZbxp9UsB2vP/Zn/zSVBwF+fkcGgllsfPdtGgj/8adnIuYkRLdoPgubKNhYhsg1YyBYUmTpWA2uY4AL5TeiEci8jsWJiQ4rFFTGlAFXFXGwiOFC/uGmeAwBQKVHUwmmhbiMwC9XVKC+f405ASQpQ0uw5pm+0QKxMLK017YbSbgYIyMqZiqKSM0ZgRKeXBMpRICHJUrjAAauROzpl5ponPM6Who0EXfif2lGp88wJviKk15Fp0WMqb4blqk0xws+peMba4h3ksKI7rd5sA0SvFmWwkGSADA5oLF6kbAH4bd6UN/6MDC2k0EYylMTC+h3bMgd16F2+5BOV9H/iiHsCOAsMMrBXwcHaCbr8vBl+n0b775pjx363AX+XpZAOjJK/NIrUzLwbfRaUghLrvVgtzpCWz9IUIsZtPqCWOYLGIWzrL0h5JuS8Z1p9kQUIRFgvaP9xGMBYQB3eg2cOv1O/Lv2t0b4siSoWFzEDSHFCla/+oFHn/yBDsvNuGxe4XNWSmWZHyo7zw9PSnMRLJYmGZM+RS2TXWhRFbGAmEcEXTj+uQ8j0biZo0ypc9hE51QOjTNdkuAOIKz/ByBp9TUpGjJ2pwOvHi5LuPGonUswEIw53sf/FDAYzoa+wd7UqSO88LjcIv24+e//lTSUJPRhGQt1Np1WbeFagnOkBex6Qn8i//sP8GN+4sYkpDAdMraAMe7JzjaPMLRywPU8lXMJueFscvUebLyWdym0qqJ7MDddx4gFA+i2q7B5rHC4bKiUikjc3aGs8MTAeCok2nmp2H+8Gvx6iL+6M//GNOL83B6LaL9WSywWF0D7UoDR1v72HnyEq1SFd16Gy6rCzYrZRNiaNJOdBvYON5ApVPG937wfbz7jfeQTCZkbVGO5fjoAMXchUh5kD1NRjZtF0FoZngQgN4bAco9Vgxy2KSv7z54DROTkxKYOjw4EP14BkIJ2FKOg8D6i2cvBChjkcLZ6RmRMyATlJJIxWoJM4uz+MaH38Qbb72JqZk5cTIP00f41T/8UoootuoEmIOIhyOwkvXSbuBv//7vUKoVhVVCIIHAClm0DDSwWA7ZBqw2f5Q+EobVRa4g+rqRQARD6yhVttcQZ4opyzfu3sQHH3wgcggEbZ8/eSoOb8gfEFCC+r6UVOA6ZzGzSCyIcqMqAPTp2ZkAir//B3+EmzdvCSMRPdKmgLOjU6T3DpDP5IQ5yz2H/cr56/SQHR8RRi8DK/VWU4BskZsZQtLEacPIduQaICuNoBkBmGq5LOO2l94VHeGBvYM2Wrj52g289Y03sXZlRYKD25s7+D//zb/Fw49+h5Ddg0Gni/hkEs1eSwBPAr9M4yYAImcT2HB6eGQyGkIBWLlny9ZixWk2A+pTrl67KgCEzeUWjVaX01Snp9b81ouXqObL8Do8iPpDwjw+PT5DNnuCAZroDjuo91pIzE7hBz/+I6zcugq33yeyDhyXQu4cpewFskdnuDg4w/H2ntg/FlylRAaZjF2mgVohAPSdtx7g6t1biEwYEJ1F9MgUOUkf4vz0FDF/CMXsOR5/+gX6jb6sb26V2bOMAA/JxISwVPlF+8T3pKNDMGRzZ1PYYAxj0r5MJmdx78590jQl44IFyGivto72MTE/gwfffBtLV9fg9QWEuVjOnOMff/73ePLpF8JC7wz62N7eudzbFTCh7jLnMUE4MtxUMzzoD2NhfkmABTKPa/UWbt24Kbqz+7u76HVawgDlnBJdSBeDJT0BaZ88fyayNnPzM+j3OzJvWdiQIB0d4Wqrhnq3JXrQ3/n+9yTbhcUcKRlwfHyKh797KMEDrh/qU1NL3evxw0YUa2CRdcz9jWtEnHUyzxtGn5sBwjwDUbBIwIUgEUGqZ5tfSdvWrl4XEISBfAZZ5pfmcfPmddHcLVyQ5V5Gei8t5yzasE6zLdIAlARg5tvLrU2RRmKQIJyI4LV3XpeASs/SxcrKigSrGASytizIHmZxsncqEk2nF6cCcrhgl+K5ZE+yCNnO0R6qvSZSS9OIzcSxfH0F4UQAM9NTIjvA/eZ4/wRbz9N49MljeJ0EoBcRCzHQ2Mf21i6q1SbyhRKRFxSLZWES87zBIJl1AAGBFhaX8dO/+feyH964cQN2p13Gmrr93P+4V9Sr1Okmk80igH6705J5SDaYn6n+FoI5Tnic1HaN4s3X3oHX4RUQlhr2BKCfPX9iZIlqFZEMmltYEFYl9bcJvnKtb25vYu8gLdIp125eQ6VekuAggxqUE6CUCCUHmNFDPe6pxITYrfTRAaqdOpxBF5JLEzipnmHA+I13iI61J+cCjjULYDbyFdkPHX0rvBYvyoWWyCTRdjDwEk3EZWUR8OI5nmezu3fv4hvfel8CMbSJRE3yhQLOTk/RKlakkOb+blqCap1mRyRflueXZX6kD/cF0Ob+zvnoCwewuLYgUkNi23pWYcCKVnE0gkQyJYAcJSrmZ+YFdGWwJ5fLYGNjHccnByjVCogno3L+o8Z+7jgHnyeEtdWbuH7lNtaWr8qZLxKhBEcNBye7+PyLj/HFo4dSsNBBn4G+mIs2kgQPwyist9roDAYSHFU/jEFrahbzTNKo1yWrx+PyiF9jpOYMIaNYKMJiYRarB1NT07LGeGYN+Mjk9eH73/++SF1wrhunmwQdJ9rNCjIXp9jZT+OTzz/DTvoAA56rXU4EAyE5y7Ef+3VKMrjg83hl/9vd2ZE2zEzOYXJyCqFgROxwlP03M43kRGJMyzuHR48e4Wc/+2uxgQSBCdBIQeZgBMcnp3ImIIhOsgJltxgUpF/BPr7In+Pk5EQC92TFk0XLuSJfg6GcBWh/eEai7EQkSL1vj5zTSRYJhFhkti3Mf/oVvCcB6CtXV5HJn+DZC8q1ZaVwYDySRL1Sl6wCPovr0uZmAWyfnHNv3LuFUDJiGNC9jgT3+9S1zpVwdnAC1gxplRtiSxi077VbApZzvh3ljuEOufHdH31PznvMUnQEfSIzR91n7ouPHn6Gv/q//wrDVh8LM/MI+wIiZ1ZtVOR8ysB4tVYTIJc1G9gX1EfnuE8kJ3Djyi3cvX0Pfm9QdODp99F/YqbF5vYG9g8OYHfZpHaGEJetHgloTqYmcXqawc72noCA9HMWFuZkrpaqRQm6Eux2Btx4/a0HCCdicHrt6KItslEMjnvImI6GEIgz26+Iv/67v8JHv/o5mu0SOh0SX4bik4m/aaH0oCEyKQAt2ACDvkJsMun2nP8KaCmwyLVF/1tS6kcELmUgqh+sYJywhEeAKPdD1UpWn00lKXk9r1XQif8L4WmEgfD/8b8rOMTMCAX76B9wvxLsYASg8zoBiYZmzZsaVEYbV/5GeQKmRIwYucZXfKWDawCmgaxDgpFskwLKfAb7S/1k+pTsI63vpMC8glUKoGnbxZ+wGZIf318IYaql3TGAsLaFfzcymkZSQYNnBKAFiB8xcbXfFUwUHGHEqFXcSTKdRxIGCtypf85CrgrUKq41nvGtALTiKkpUVPCNz1c2qc4bIfpJnS7DvtYvfb9xcJa/+6dgrQG6DSbxqgCisuwVgOYzFSsTDM9iJEMVcBSMalR0TsmgBgg3QL/iffpsbTttjALQgn9ZjVyi+AvNJsql0iWrnfc3+FfzMitAiXXjoCzfUQF2tov3Gg9SGAk/jrUpJvv1NaX9yPtwrn0dgNY+5jPGAWh9rmKGpk2vMgB0zWmQRfa8EaivQQvx60dyHOPvoHNc/3a57sYkXXQuayDK9M0/lW9hG8bniOJuev/xtWTGzCgqaLBrfG3pfVTGR9eu7PUjHXbiWvzZBN2M9r2uBe0v7UeVw9E28l113r2aLwbrUgyXz9RsCv6v6/KSff2v/6u/EEuknc/JoBOXD1Z5AKVu62JXo8NreVjhoZUdSwdTG0ygy+sxkg/jILTSwflM3pedrIudDVTZgVdGx0Q3+LLKgtbFy/bwd+OGhp8bn5R6rYLT45o52gYdLH5WJ70CsnzH8aiLDrZ0/oi5S2kBNeICTrEoWaMmmysniRYJ5H3EIDLVh0yEkVHSiKlhNZt0Z41s6fM0asBrmBxIZiULZrGoAhl5ZETxOiMJ0bsMBpi+MpFcjhEBNmrssh10CHRC6aak0UO+h24OGomlo0BQlGAcf0e2Ow90AmqPGLdqYMVIjzSTFRQf3yh4EDWT3rDBFQzn/BAmSosbak+cP+0PY9yN0WSn8vcEDdlXnEd00p1uY9D4PdOA+VmC0mwz+8ZEcowenox/szWS8zCRPDH4o0KLOjfdImdi5DP0d5RR0ag0/0Z2qBqsSDQkLGhqX/NQwHmuRRBUXkY2gp6RsNGoq27g7AuuKbaFbWKb2ffz8/NS9EbHhvrGRov6ldHmNXw3Pk/XGlne7GvORz6X40ZnYiDcVjtC4STabQtc3gj8kRRsngDqrT46fVZC92HQ7KOarcLdtWE+MoWwI4huqYH6SUEc6Wwuh9XrawjFI9g92sfA44A/HkJqaQaphVk4vC44XHaRpyALJ5fNoHx+DtfAgma5KkwEMgRZPCUeCItkRq1YFnCKh/at/V3kWXDO1kO1U8PKtWX86M/+EPO3F+FP+KSoiuRTqq5dBWgUgU/+4df427/6mRT1Q2eADlNeRU/UACCSDdAmMF4XjefYREI0VJmKy9RNMkVlnbfawkxmRfZIOCbAGyvSM4WMh9gMNWWp/e52odnvCnuPKZNXrl6FO+AVYPrjjz/Gwf6+gADDTl8YoMuzi1hdXpMg0sHBPi4KebRFMsekrrGoHz+vusY8WEtUvtVGrlRAbGYSD959Gx98+wMJeEnmSd+CDIGynSOUM2WgNYTbQnadSUevNerCHMlXi2gNgFAiIk56qVoQEJPsKtExBjXqy0in07Lm2bVcU9GwYVO/8/7bePc770rxMU/QKUyU0sVQij2RlXW2e4TTvTQa+SoapZqARwTIyQimw9JCG1UU4ZsM4Vs/+C7m1+aQLxrtfxY6YuHFer6EeqGEUqEsKc6xaByRcFhsDcG5o/19AbBoAyOxGBITKdy6fRdLK4uoNuo4OEgLm43AHB3Edq2B7Y1NYQcyPdxr8yBMbcjBQFKws6ULkXShDAClTa7dvoloMiFajYe7B3jx+Bna1TratRb8TjdcNruArnPz0wI2fPr5x+hZBsJaWrt+TZzhazdvYH5uEQ6rHfu7h1h/si4AKHWFnUOnyCuQHV+sl8XZLLVrSEwm8Cd/9s/w4P27GPaAZ49f4q9/+lN88btPBHTgqmX7yRDj/GC2BQuVGWaSU+ZGcmoSf/zPf4KVK9eN3nvPgl6lg0quiL0XWyhkL4QFTmCBWn6cOwyY+EMB7J7twxl2wRvxIjIZl36lVvzZ8TnKFxX4HCHRJndZqS1sl6ARsw6Yvlwo59G1dtEjuzjqxs3XrmN2dV5kX9ZWrkjh1a2nW/i//s2/xfNPP5dUYRZfc3k8OLvIoVKrihxLLB4dHX77UgiJjjv1NY1T1mVeKQZWiwR+CZ61m03pC9p4zqFwkMVTLcJMJHOdjMKVpRWxKZnjjDDvO8OmpIEzwDS9MIMf/tEfiPwC91YGjQjYFPN5lKl/fl5A4TSD7OEJ8mdZkaVhKns0nkCfe53dismFedx8cF8KeoUSMZEzEKdKpEPKONnfF9C1nMtjb2sXtWJdADAy6MjqZYFFyhpQQ5XggzB6CxeStcF99ssnX+Krx19K6nur10HEE8eD196C3cLMjSCc3BftwM5JWlKt3/jgHWGNRVNxYU0PqnVhcj/+5HPsbe/K/pfLXUiBUdpCgv3i7Hg9IstCx57XmbNNXzKGGICLhOISlO21u5hMTcg5gVIBjXpNmI6cV067OcuxyB5BuCcvnsBit4r+PAuozs5Oo5jJYHNrQwLV5UZNGHKtXldkKHiW5JjzfEl7wf3w4jwvwA7tj5NgTywJt8sr4CKLpdZLFdHWprwI58Dm7iZy3Ge8LukXgl71VkNYiPx+a/slSpWyMC6pz8/U8XqtKcFBFo2lbITIM+Qyho07PSHMfwL0LJBrG0KKH/O8x6JrPGNwb6aUAOck30Gc+MEAAV9QgMXsaRbn2XPp+8OjI7GptI2UDOL85Xw5PjuV1HmL246VG1dw+94NuL1ONOplOCxD2YuOD46wuXWAo/Sx7JepaFL2NQbIzs4yso4sDidWVtaQSE2KTAQlrnY3d0RShvPp6q1rAnSxbgHPDKkJUyTu6PgYL7Y2kC8VhUnOtctgBM9eiYkYjo8PJWBCrXKfMwCXxY2gP4pBC7hx7Tamk5OSzcczCAvLPnv2RDThKU/EvYQApdPnETYx9ZU5XtxvzvMXkoFBtnCtXpZ5QJCCfc3CqKloSmQKqGnPfa7fHgp4TKmCQq2AxRtLqHQrYr+sHhsszNJ3GjYh7QFlf5j54SRYanUhe1oQpq1IlREgDngxsA4FgCdA5Q8EhAn7gx/8QAITnFMEFTkXyequ5oqSkcKgyMazFxJYpLzLtatXJVDKwnOUE/GG/fBEfVi4toIpFnqN+AUkKh5n8eiTL/D5o6/gcnmRSk5iaWkNiwsrWJpfknlOqZhCIY+zkwMcn6Sxn95BrcaMs2kpektt8nYTSCbmcPvG60gmpjE5OYn+sINGs4yTbBrrW1/i80cPcXJ6IPZOnEtY4Hb45SzMfYRnRJ4jQ/6wYYxb7JKNZ8gMLMzYk32Ya5Jsemoxk63OQML685fY3t2RDNHFxWWxCYXzgpxvGQh+8PrrEkxggFh8NcpU9Zhd0RGJm9NMDk+fP8PDh5+KVjDXPNvIjBBmOlB6kAHfcDAo/U+JLmpex0MJREMJU59hCCytLOPNd94WG8RiqJTkYVFcnpm/ePSZSAQxwOryumGzOwTIZLAmvXck7OPZqTnMTc0J+WHQZdtTl/4lbRjrRJhMIZvMOxaMZl2ILgvOO5yIiUTWUAoKaxYlny/OusMq7HL2h8vFGivTqLWrUpCXwQv6ChxzzsVnT80Zn+dJSmRxXs7Mz+HWvbuYX5yTTCVhYw/74r+wSC4DnCQtUG6MmYMMtjlsVllfjNhu7e9I8UIW0Wb9Dh8lbnxu2XdD/qDYoI9/+xBfff6l1DKZmpjGwty8rFfawK++eiT1OPgV4HwmAGsdopAnwNvD6spVfPjh90SKxOn0CKtcfR2uF9r2/eM0zgsX4gtQ45r3pV2MB2IIeaISZOL5gjWMZmdnRO6DwUnWbClXi6g1KfHCLF4vGt0qvGG7FJylDJTV6ZQCwnNL8wiknHj24gl+/o9/jZdbX6HZKsFq60mdFvrjtIUCvHItjLKd1Q8WLGAkxUG/S31yBU8E1Or1xS5ZZB4b2QD9rLL8uG4YeBhnSNMOGVDXYC4MhCgBbxxk0u8psSCMaIsBh5TNqviHfs4Q1kwNLwWC1b8dB4xMW43MiGSwj6RJFYyUc7WAU69Y4ZxjhilrAEgSeDhH5ZqBYQiPA9fq40ubhkaSVfElBejGWcL8O99LAVYF9hRQVTxHpQP4fgpC874mOGrwDO1rBcQUu1EwTQFJxXNY/FPwlaEJKOgXzy2GOKeyEKTbmzHTexnswmBNet9xrEbwM5chgH0dgDYYhAGFDd5m2OvjIOA4YU8zvvl59tMliDg050uOxyWeMT4eFvsoY9uw6nUucw5IAHREjFMAehywNWNl5raSBPk7qVdGGahuV2ruiB0YYVaKSxBjUNlcHcevg7SKJYqdk4J6Br/i89j3hvhnAjGyVkaApwKuigfyvgqiKvCr60OxSG2fzgcdJ7ZNAw4aOODPCkLrelLMh/2k8433UvBesT8F8M16NKRD/lMQVtbyCFflPspAlgLu4+Ov83ccXNZ30s9psEbHTLCwEfaptkjHgz9r8EuxRrnfmPyOzuPx5ygebOyDsVU6j+Rdxwo0Xi6eUcCNbVFiqwZhvg6QW/7X//6/HCqYrOAv/9cOJ4ClUQZ17BQsG0fnOVnYodysFMgUkLJjJiLBHp0kOtH0PmpYlLUsWl0uU51S9Zw1+qILQSeSbIbUbB3pLbMTJXVmJPHBicz7KCDH34tI+ygKxvuxXbpp6KLgfVXGQyc4/9fJyu91cPWZ7DdOWDGKzPkZRS11w9HJJJtVz0hndAcGhNXnsu3j46Eblhq+8fc2E85E+ChhoQbNGGJjmHTCs9CPLk6z2A2LuKFF8kbBALafX+xPZc/yftLWblfmwjjzluPO32ulXC0AqbpRTI3VcdUNVFOOBEQWCRSzIeqmYhbfq+KVkuo3CkAYAN2w6AnsElSig6sROTpzEjlzmc8p8O8c6UzrpkIpDJ0XMi9HkVWNEjKyzHuy7Xy2Z5T2zzbyHmQG8rqgz6SIsBgC2y1RwXJ5pAkevowGk02jRsEsdBN1UgkXPoM/8/nKQOe9DIvbcakJzkM8WayaRqEV7XmYkHTxmpFW0Q1J5xU/Z4z4K9H4vLB1AYfTB6uFG6UVHn8M3lACvmAMlVYHjU4PkWAcw9YAhZMCAj03rs2uImwPonJ8gfxeBunNbZzkTnHtzg3MrMwhW77AwONCfGYKwWRMmIAExuh0HB7sSSXpRrWC4nkOpWxOigDahxZJEWf6YMDlQSIUFYZnr9UWHUjqdBaqRbRtbfRsffzBT/4A3/sXPwSYscpzgwVoNBkEaKNd76/OlVEAACAASURBVEiabqfcwNn2EZ598iUKp3n0ay0Beij/US5WpG8J/FLKg8WrGr02Vm6sYfnKmhQ/4qGZxQ5LF3nRMiWDljqqLFSTiMYxPTWJoNclKZ65QhGdwRBlAjGWHt765nv4/T/5A5ETsNgs4si9ePIUT798jIPdfbTKNYT9IbgHTkwkU7LmJEBSq6JcqwrLioypVqcrjp5x/kqi+Uvwkc4CA1g9mw3x6Ulh27IgEItmhYNhcc4b5SbQHsIJJ+L+KHxkC0pgrCGMygKZ/6EQbNRLdNlgJ+ufaKd9AJuLRakgoOzRmSmyRNtOp9vv9eH61auYXZjF0rVF0eNjZtr5RR5eb1BSso/3D9Gq1NCpNeRfPV9BPptHtVSH3x8Q5iI1qF0xB668cR2vf+s9pGZDKFT6kt6IZg/WTh+lsxzO0icCPrMgFsEvRuAr5TJOjo5xnj0Tlh3daYIV09MzuHH7FmZmZ6WaeqnMArpdqbbNTIfyRUEKilEXmHMhEUqJvqYcPgjCN6ooNitYvraKD3/wPcSnJtAZ9nFyyIJ65yhmDBOWLKNkNIbzkzOU8hdYXVumii0ePXkkadIsakYnb2p+VgCMZGJSpCwyJznsb+8JAEQAs1YwMkP+cAj1dh2RqQRKjQpW71zDW++9i4n5afj8fnFw93d2RTv4xVdPcHGSEdYpAQq+l2XYHwUC6VRHEEzF8fYH35R56AyxYBTQaw7h7lvQzLex93wDRzsHxkms1QVIY7CFQUwWKKoMali6vYJ7791HcDIKbyiASqWGjac7SG8dolXsoFVqIuLxi4wC2n206w3JYqA+KdN9K/0aIrMRrN65gthkUpzgZDQpTHzak+eff4mP/ubnSO/uiZM8O7cggC2L+tGO07mlbSfbTINwkVgUPq9fUrD5WRYiiieiEhA63NtDJV8iLo0emWGXBYNsIgNBZh/BEbLwuJYG6GHo6KNUKcp6m5qexne//x3Ro5ycm5I1SR3rBnXPCUDTDpxmkDk8Ril3gUa5hkq5IRrLQWoyUwJmaRHvfvA+JhYXEIhETZFfyvl0e6gVizg7OjTyFSdnwkIvn1dlXpB9JnIbPepARzA1OSngF4GwcrmI6dkpGd/DozTW11+IZjlZ572uBXdu3hP5hng8KXa/XC9h52QPc1cX8MaHb2FubQ7+SEAKFdJ+lLPnSG/u4eXTdbkH11av3Zd5are5hYXKIC6BYAbjFpaX4PcFxQZwv6PWZy5XEKkdj92FqdSECeSSTNBsCUP2aC8tATGXwymSG9F4BNlCVrTjF5eXxC5SCoBByOfPnwqTndJNBLPIWCYg6Q8ZEMoU/R2KXBj3QgaaCCIRpPC4qa3eRj5zIfIm9UJFQN7V5VU5B+6l97C1v42Bnbayh8W1RcQSUQE0CAI16lXR1Sb70e3yyX7MqmyhQMQE+QdDw3yk5InLIvrkzoBLtE+3dnfQqzXleWS9Mm243+qiWWdQwYPF+QVcXb0qgBONtXFKrCYLhmmrbjc+f/xICvcW80WsLnFuQs4X7Aey72nX33z7TSyvLcLpsqF4cY5CPotC/lzOfBubu8hmzhEPxaWYnmi8lysolkygPRAN40/+9Me4eecuhl0LapUGnjx6hi8+/UJYnQQQFxbnpM7C0eGBnD14xthhId3NDQkKMPuBexEZnLfv38TC0gI+/fR3ePLoS/QbAwEBXRZmMljRKLWE/UwJD87XYMgnwMjB4R4y2WMZS4Kb8VjSyPlYgYt8Xt6ZAUMCh2RkUoe/2qhiaWlRzg1839xpTsaEhV+nEpOoV1tSVJD3I8M4W8pJYLrSruLg7AgTsymTnWTjGiTbzimBLNrNUCAkIFKraQAZYQDZLTI/bSw82G1KhiHfgeAmJSQILnL+yXmWBIGLPA629uFxOFGr1AX8O0kfC3lB5FCmpiTjq95uwBn0YPbaIq69fhvXH9xB30lwtYkCMzGOz5DePcL6+iZ6XWBxYRVry1dkPXKNiRRDu4Gt7Q08f/oFNl++RDZ3IuSTa2srCHiDaNYHCPlTuH71HiYn5gUkoGQE2Z+nuX3sH2/h8fPPsbm/jiYacMMtBW3bTVNQkFksQsTo9iRoQmkljgVtfqNJH85ITlzkWDjWL3rj7BNmrnAuHx0d42//7u/w8cefyHgwqF4mK3pofCJqQpP5TrkkZqkxwOXxMvNxKMVgK1UGi1kU9KVIfLFuAQve2eS0Y8FEMintGfQ6OD09lQA8AVIWo2QwjNJoJGMwaMj9Ugp1u5yS8cZiiEfHB9jZ2xZmO8FnAriU7WLgk4WImTE36FkQcAUwOzkDa98mNoFrW7I+nQ7JbOsPelJvgQxdyrhtbe9KBh2lRTqtpmRhNOtVbG1sIhoJSV8yeMXzHzNW+HMsFgWzdoKRIIq1gkgGMQOQfg4B78XFRZHJIhnBFE40JCvKSnFOLCwuSl82WbhxOJQzTiVflEAys5oIfrO2DM9pZK9TLoYh1kwuJ3aLTOFUKolQPCoyOBRHZnCcYOHx4ZnMa9or9uH0xJTsKTxXbm1tGd/C55YAGyV6mAVBH4KLbGpyBrdv34eP0jEkEDQ7JvMknxciA/fzYrmIbCEnADSZ2bTFDBgOuzbUzmtSUNE2dKDdbIssToO1iix9CaYQ8OfzadeocVtv1xBJ+XD3/h3RDR/a7KjU6wglw5hemkS1W8Qvf/sz7J2sY2BhEXvqlTODhYEXZjlbYXUOBHz8OnOR2UG015y7CtrxMwqW8Qwh1/S7sFHjm6D0iBClPruAjAwTCPPYgH0KcrHH+HmP23cJQI8DmYqhkLFt/EQjtaGfUWCNtnUcXNNnKQg8DqqOg4sKgPLdeS+n9AdBXFPUjsEoxUX0WeY8ZYBiySIl8Ng3oO84AM3PK0jFdms2r4Jql304IsQpyKdYhaxdu/3Sl9XP890VrNN+UCb0ODlPcQ4FPLUvFcRU8FEwHJsBgJn5rjKk/LsyN3mtwT/M+CmwqM8gAK3nTG3DPyFTOgyrXcl1OkcUx1G8gff/OniqYJ0Zt1cF+3iNjgmzwxWEV+KmzmXB8VpmbGR/sxrMR9YPi4WOmLwahNDMbgUgDeZmAHjF7Hgf2gPaAH6+UTdSoYrtce4rcZTPUtxv/L11jpogCEkBhqSq85t/16CMsqD1b+Pzn88VMucIRNV1MA7eKvY2PicM4P9qXSoupYGPcdCbfcNnaI0zBeN13o1fo/dVgJj30TmofSu/GAUyBEAf9ZeCwroudawUwFZ7oWM2/jl9x3FgeBwI5/f6/q/G32TxK66l/aGgua6V8cCastR13GR+jjBPxWf1nfkcndv6u6+3Xdr4v/+P/82QN1Kmq7IxNWqjk4g3Ew3dUcVNnaR8MaVzX1bvHU1yNqqQv5CJpTIIOmB85jidnffhICiorUZfjRPvpR08Dujy77w378XrdfLoO2mhNi4ajaRocTl+Xp+jgKu+FztHUy/YNjVa45NKD6M6KfVnvgMBaN6TX8ra5j00EnYZYbUauvr4RFYjy2s1qqWTm7/TTcwsHOOUcS1raoVpq4mm6aLkZjse4TFaudbL9DqN4qqh0E3EbEqm78cNhraXz+LBSQ0J28A5ohPQHwxfRoeVqa5FKg2oYNJsOE68F8eSfaxjwzYqOKsgNTcoowPbF9Ysi3uoEeJhjffnNXQemCbM+xoweiD6iuNfWgyQabtquKQvRmkvGr3jQuWXjjHBD7bbz0IbIwBamLKdjhy4pPK53ehTi/5r01QN1oiZ9v+A7ImRBI0aIY1yqpHh/3wXPodAP+9D1qeREjEpfSoZQuBGiov5fCO2uym6wsO5ceZblwz/SrUmDHUC0MMBJSU8UnyQtQYnZhYQjCXRH3ITCcHStqJyVoan48DqxBLCjhBqx+c43znBWfpI2J+OgBtzK4sIpiKIzkxj8foVDBggsQKNjtHPy5+fwe/zCgv6KL2Pg61NtBt1kUOg9jMdBkt7gHg4JiwOMiw53s1eG6fnJ6j36sJs+ot/9Re4/90HGDoHqPYaqLKwXbEs4z1kfmJjIKxb1HoonZyjnMmjni+bQord4WWBoEa3KSAhD+KeoA/3334d0/MGsOH8qldrkoKdOTozKdNHp/I7pllOTaRgHfSFpdHu9dHotpHOZOCLhvCHP/lTvENQdSYKix2oltrInpxi4/k6Hn38qTiuTONnsReyiYStHvSLs8HK56VaVRxI3vftd99BMp5APpfH9vqGpJLb6Bz5gwjHE3B6vMImIohDho8wCVgctdWVNGinxT7SgB5I+jW194J+vzCNJiamRG+X7x+OBoXp1h60RY6C6eO1bkOceAZcCMblzjLwuN1S/IfrLpII4+5rd00hsk5PCpOREUO9Xh7iqV1J504kPAZWtJtdVIrUqyWrpYXIZBDf+r0P8M533gWoOuAAqlnAzqJ3LNxZqeHxl09EG5BzXiR1PF5hsRYu8sKEqlXNOuA8oeNM/UpqQAfDQXEAJANx0BMmK539rY0NFM4uRFtyJjEt/cS9IZqMocV5Vshidnke3/redxCfTOGiVMTZcVaA7k69he0Xm6jlK5hOTeBgd0dsC/XE7S6CS2Vs7W9JKjeLXcZTSbEBkXBcnDIyr0vnJVycnQuLulnvCPBL1l9z0EZydlL0iG/evy0MbM5JarKSuc7gAdpdKfS5+2IT5+L4VpHJnEkgkQw/MqHD8QhmVhbxwe99H6s3bgg7t9ngvGetHhdquRIy6WNk9k9ROi+KhiklAghEZi7OBTz2Jr1489tv4+bbtxGaDgIRbvTA4VYB+xtpZA/OcXGURa/WFvkHBjwYRJIjl30Ai8cGq9cCT8KHmbVZBONhAej7beZUA/FABIN6B5/84iNsr2/h6OhEUpXJtiUAdXJ2hkq9DLffg8npCVy/dVNkwkSuyObEkydPJAhBu8jCjAS+Tw8PBIBjZgLrLdDuEYTgV/rwQOz/wsLSaJ6EJcU3mgxJca/Dw0OZA9RhjScSuP/gvoCwwlxo1nF+mpE5vbO+ge0XLzFos4CpHdlMXoosRScmBOy7fu8u3n7/G1L8j5IwfB/a3Xa9KdezgGKlUMDRwSEOdvZxdpgTBjSdcALVrWpT2kHAhe9aaxiNw9m5aWk3M5aYkcAilfl8QeZlOBDDTGpKACFec3B2gDQLlV6Zxbvf+yau3F6D0+9GvVaRNrCILAMpT798KuxwFpkLh2MS6CIgR61OMssJ9icnk6bAYyAgzil1tZkeTsadjGV3iIlR0S1x1pgNkslgf2sHg2FPUvCjsaBo3rKooC/EYocziE3EJUOsXizi6CCN5+svsL61KaArgZZYLHF5Jjo8OZa9mdqwV69fx73X7iMYDkn2Wb3clmDX0y8eS8Dy4iQntu/u7bsC8lSaNQEjM8UMlq6v4K1vvY3UbAoOj1OYda1mE7mzHI7Tx3j8xRMp6EX5p26tI8XzmDFDANofCQqr3+pzIjoZgyfkQ6FcQIsyJCN9dspEMIBg6ZniewSvqAc8PTmJXsc4cYysy3nRaUelUcf67obYXtqG+ZkFkfaQc4LVZJ+Rqf3tb39o7HKnLqBlqXyBs7MT2cMcLh+2t3dlH0nF4qJxTWYyJTdoUwiwUc5kemYWA4sVMwtLEpz95Hef4he/+IU8I5WICbi6u7cjc4zatKdnWdlPHC4XEpMp3Hn9Pm7cuo54KirM4C++/EzWbf7wHNWLKqZSc0hGkjjcORF2Nw+k0WgEsbhhThcKLDR3IWcjFpamZAKZjAQMyb4X5l2tKbab2Ue5Qh6sm0WQKhihxJsDOzs7EgClPY1HYgImO4YOw2pv1kSWisFkAoQEGsncJuOeADKBkEKhKHtnIh4XpnH+4gLBQFiAjkKpKM+lfjrH6Oz8DMx6u3r1qowX/QvfKKNMGNwuH4qFAnLHpwLcUpqFdTAIJDJDxWlzIJGIS8E5MqAZVEzMT2L++iq+9cMP4Ym7Za87enGEXOZcwM5s5kKYhqzuRjyCdoDnDBYOJ2eyVing+bMnePjwtzjY30WjXcUc9XNjSWDowtzUMlaXb8LvCxuygXWAdqeCg+Nt5PLHODpLYy+9jXKTAVtmDjphH7IooRXRYAQdarLy+1BYzuUMAAm7t9uVzDmplXCelznyz378E8kQsJM1aLWgUaril7/6CD/96U/FXs3NLUigTfo9n5czJ8dJZJ4IQguDl05wS1iilCSjD0DAm21nxo6CPfw9pTdoA1hjhPOH5w9qsNt7prgx7SwL6lJGhAxpAmokofD5DFzlGLArFwSA5XwkE5igstQYsjrgtrvkfDLoDBBwByTTjeuXNlkyMqnNbaXPBES4ty8sSLZQ9jyHzz77TILu1ANmodZqqSggMDMjGNxmtgqZ/Y2GqVtADW/2JaVnuugI4YB7Oc/u3Ntu374t5xzaYdoMnr04FwiyE3hm8USC/Jzz9DcI4DOwzvlYyRfkfDYzOSU+KLMODPjdl0AM9Zhr7Sbi8RgmZqclw4VAb6thCuexaCmDbiQrRIJhCexyPLhGzs5O5XxK9mMwzGKJBtCiz+d2+xAKx0ep/xY0ayarlNly/DvlIdo9vmsBLp8b77z3Nl5744EEGmvlGg73TnGyeyRFXiv5qvHhBn0hQHAts5gk56PUG+I5w2KT+ZScNFmhDrdH2HzUo3b5nXKuHDg7+GrjU2TLh3D7gGI9L3sOx1DabrfCyywJqyGWqY8rQOhIIlOBFcUneJ2yfxls5bmSMjm8pwI9CvIIOEaRY8E2DBOa1ytAzc9Tk9wQxrqXgKD6u+L/e032K+ch7/t1sFM1YNU3V3xCfUcl+fH3439TMIh9IKDTSFpUNYEJQI8TAtkWA0YRhCZ2Y/wyFiUUv7VjNK8VfFNGqwLJQkwYw2fG2dkKziobVQmF49IVyo5WnELAz0bjcg6qrVAATX18xUAU9GP7FMuRtopllZI8lxgS7831pteOA9DjQDevl+LOo+CC9rX684KJOJyX0ikqm6HjoCChaauREVEMQj+jZMpXoKmR4+CzBBCUouevJEgUvyIhh32vY6jPegUsmuvYdsVlFANUbMfMKdVEf6UTzs8r3iZBlBG2Mh6sURxPQUi2WftOwU6dKypJoW0fBypVq1hBcvYhr1e8jn/XvtJnjOODOu/H5/84AM376bjpMzQQws8ZkqRRQDDzwIDm+qXX8nPj695gQgY702tlHY9kUPReBKC1bdouxbkMydLge7r2NZCg81gDA9qXSjrldfziOIx/RnE5BdUZrNX3Y78pEVfnic5lfl7fUdsu/TUmkzy+9r5O6NX2qo3UZ1r+l//uvxjyRhqV0Jvo5qKLnAtSATb+ThaX2y0vKAfh0YLgZNT0KXYkAWh+Ru+n7GYxzmOUbmU8j0fD1PiPRz3GO1MnqnYW76cTk++jOtTaseMLS9g6o3bxunEZhPEIjE4knRy6SAT9H9HSdaLqgheW7cAA7MogZ//wmbqAVLy/N2R1ZAOOK2jOz/A546kluinp+OhkYHVtXk+Ake14NWFMhOtVpMTcT5nKNCyycXRZUO9VkUldWHodn8P7qJG6ZHiPpRKxf3lgYLu5efBasnx4XSgSk595HZ/PucF+52GLfw8EQmLAOKd4UNIx5DW6+DRCpQaOLAK+BzdDsu5MUUJjlKivy/nI5xsZD5OSJCwGu12KjPFnNaIqxcE0P51bkjY2khPRTACyYTTQwDbyAM33sZBBLEbllRC+MJHrozTwcFjYElKgcKRppIZdDEzbpLhoFFkXugkqmIg728B+1TXEdjKqbATyTeoKZVXYHi0AqtFQOksGRFfDaTYScwBzoESNahY/8YYRTzDlzYKTTBHB2ASu3boDi92LeqUh+sLOvguBgQdxVwTuvgudXBXFvVMMWh1hMZ1dZITpM7Ewg+nVJdy4d42FtZHJFwRQJZOx3igjGg4JS/HsKI1CLoNGpSyA/9nxifyj9Ab1Wh0WmzjGdOSovXhRzouGXTQVxY9+/COEpyI4Kp2ibxtKIR0yWejIhANh+Ow+NMs1NPN1ZHaPsP9yG8N2Hz6nW0ATqc6+uyuyG56wT1jA1+/cwBvvvSPanVanOSjy4NSoVEUugUWHtje2RU6D2nh0Atwuh7A5OiwiVi7g5CKHuSsrAkAvXFmS1PdQyI56tY9avozMwQlePnmBvZc7yByeopwtCnAYjYURikWE7VGulwWwJzjOiuFXrt3A3MyMpPu/+PIJPvv4Uym0koynMDkxLQVVGIlmoZdypSiFL+lo8Wt1dVXYSwQ0MqcZAYMJknhcPpGjCHgDuHf3toBtnqBH0kLb6ODlzgZKjRKml2YxyVTRRlUcrY31l3LYpJPTbbfg8jqE6UVQIJmauJS5Yeq2AK/BoDhhfMeA1w90LSKHQC1kOkezi1P47u99F6+99zacUdIUgfR+Bo1SRSQLCDJsbL5EmVkQQxalrQrrJuz1w80CZ6dnIiFA5iB1XbnOOedZ2JEarmRfEkAql4qi87i3s4OtFxsyrgGXD16rTzSmuc4CkRAGlj5KzTpSUynceO2uyCAQxOSBjgGAg720aApbukMszS8IEyvo90paP1Nt6RxncqcCQFOHcnpmRpxNto3ssWqhJoW5jvYPUS1WhPEmDE+ynJjqnoqiNehh+cYa/uQnP4aLhcCKRQmCEIR2DC2ii735bF0Y0a1uR9JF7ZKBYVjMnI8L19bw/ne/DUcwADcLATPl3eKArW9DZu8YxbM8sgenIscR8gYk/Z9rOF/KY+ACAqkgrr15Ha996wE8SbfJNOgBtfMBTg+zyKSzONs7QTVTwGn6WBjCTJGemZ5GIOSF1e+APWhHaCqCiflJBGIhSXmlNANZgpTv8FocyKezONjcw/5+WvqBDhvZ63SSa6xRYOljfnURb33jXdFo5z5He8igBIv5UfOWxUN3t3dQyhcQpeQBpYVEjoeAaB+5Yh7Zi3Nhe967d08cf+6jLBrsslkFYF5fX5f1wjYQsFpaWhCpBZEwgkUK/JE9/PSLL/H5w09Eh5oFbkVDbQC0Oj3MLC3g3fffx9U7N4X9TFkXSnvIuanZwnF6H4N+D51GU0BC6qtvPt+CzeKQvuNzqIFP283xUKeKTjoBD9psghkEeM1ZoiOsy+xZDtMT07h985bICDAbpdytIDYdx/u//21cuXsFCHjQq1eR3t5D9vgUzXJTJAPS2wfCWp6ZmRfmXa3eRL3Zxnkxj8RUEsmJCWEbS1FIpwvVcg0X2XORCyFY7hiweJ5LaiN4vCxubNbB9ssN+X8ykZR6CEzZdgc8mCczPBoU/VBhQOcLyGXO8NWTx9hJ78taoy0iEMO9nOcE7o0sNDs5O4M79yivswxvkDroVtTOKzhLn2Lz2QtkjzPIHeUkwJaMJ0XPuNKuS4Cy7xzij//8T/9/tt4zxtIkuxI7z9s0L733PivL2+6qNtM9nj0cjiVnuTsCRXEpQBAgLSBBEAT9WAELQpSExUp/RHBFrbC7dDPkcDjDaW+mTXWXr8rKrMys9D6f9/494dx4t/pjYxMoZOUz3xdfxI0bEeeeey4WrpxGwVaC3Q3RtmaxWMrhFDMl5OJZkaZxVRxw1uxSoJNsQMp4MDPC0eTC5ZeexwtffQm94/0CkLKYZewkJmsEi97eu3kHB9sH8NhcRgqExbQoN9QoNCWSJtS9LBYRyyZQ9UIkmtKUDmntEq3/EO2qAkSOT4StPzc7LRlhLFTq9DBtvC6ZKvT3Pn8QsVgCjgrkno5KDblMXgBRZooIiLowL76Z+u4zswti59vbu3j/3ffkN/eidKC0KdX+lT1JpYbR8QlMz85g+tSsAIcMLrW2soBgEaV0Hvc/uod3f/EO+nuGcPnCFawtr2GTgZX9AwmgDgz2SGYN6wq4vE7Zm7HoZDabl/0572eAmJDZA9cguvm+Jmp7OyQ7gcFgasM/ePRAMgCYqcI9r4Bj1ZqwrSmjQrCK9k/NbZVMIxufBbh4bQLdnHeUpyB4yYAbbZtsvuNwBJV6xRRgdUA0vbkm0F/wN/darMfC/1PjnHsMXos1BoQx3xKSIHomkZF6GGTENjUHZQ2ilE0klZAiv01dbXjuSzcwOjOOUGczCqkSHj9aQjKRRiAQxEDvgMgZMONGAEkWRnK54fd54HE6BIB+/523ET45lv2vyQb0yP7t+vMvY3piQfaEwki0VRGO7GNr9ykSGQKwERwdHyLLAsQ1SsZXhbHPACRlECQrk2t7g41GlpzsQwFhSAvTXCSC2vHaN39DfCP9KMF72uDS8jLu3r0r+0sGkFhnhvs6BsdpTxyjQrEoQSiOD8emWGRbyrJvo39rbW2T/XJ3d6+s4xw3AUZKZcn8e7qyilw+JzJOoZY2dLSw0LABSF0eH0qlGpKJlADmlFmQwzIlHMolKRjNDJ9sOSOSXfTO/B7Zviy2xzFlUC3DAHm+JJJGJIiwDcwEIcgtZ5hQq0hr9Q8OCkjK7JoPP/hIslKmJiZQq5SlcCf3PIZwYkg2nL+SZeSAZHKxiB9rRVCCgwHQKklDNrvRjG9uxfrWptgd1zDaOzXCGehmppfJ+DSANjNbUrG4kAO4z6F9TgyPSr8SjJciqeWCMMMJxpMR3dndKQWbqefMwC6ZoHw27k8EPCoTLDGSIkLcyWaFkU0JnQD3FCxUy0Lp4qNTKInmvx/5XFkKMbJYHDP7GGgK+DxSyPE4eoy6rYLTF87gm699Ez1zwyKZV9ov4M6n9/DoziNEj2LIZXJClOGeiMzpfMkUzebY8ezXHGiGz+uX8aHMEUlLUqOpVhW2u80F1L1l5OspHMa3EM0eItjhQSR5gniaAWOTbevzelCv5kWWQzOk6RvF3oomk5k/eo7mb76m5B7u/ciA5hxhUVdmJIqGNOUuWZC8ZtjF/CFRjOuYAS2dzyQNaKNWwE1xmGesRYfJBKYPUJzG2h5mMvOaCowpSU8BHwWiFMdQ/EJBWALIAgw2dKHpO/g3os8FWAAAIABJREFUs2u08J/KsJpzowG1+Dzsh86uDtM/fN5GbSQ9tyoBT9aSopGh0DM9x0xlMxX4VOBQMQBlb8sctWhgK2mQa4nWc7IS+PhZK/DIdlsByGfoIfGnogHquCbzunoWV1BUcRdhzjs+Z6ErCKcMaLlGIyBjxttgKiThcNy+CFxbgXTTHgMiayBE8R0rqMfvMJCjgDc/Qx1+Pp8+8zOcCoaBasWr1JaNvRlQ1YqxWIFzfVbVgLbaDe+rfcWx0/VCbVaBbR1P7XsrMKxt1rHUMVIA3goSK7bDMdGMdO0fDWrotfX7+qxfvDdft4KhbL+CwsZXm/mkuJe1XTo2fI3tUPBaP6/2rm1SAFn7mffWMVH8k5lUCgrz3jq3eX8+L23f2i7rWKt/4msKdCtgrjbCNn5xXqnKgkicNDSf1SepcoHasAYwVF7XihULMN7oL/Ungo01pF70/KJjoWROqy+y/av//g8FgNaH14Fng+ggZOPVYAqrQ2Bj+MOFmR2k+s/8Dl8TvdBGpI9FBjXyowPG66ixq4Nmp+ig6yBop+rkUgPgA+gE532skg5WI9B260Dxtw4mv68RNyvorsalqT76HNo/asBqQApa6j14XWlPybCxRS+noTXL9tDgJdpZNpILXKTYH88Yug1xcAFTG3rcunDp5PrcKZrUDL7OxV+lG/hcORYZbIi5m0loQHZtj0o2sGiQNcKiY6WGpJFZWWQbIDr7SAMGBkRukoWAoK9KP4hMRTYLt9cvfc7n5vNyA8F26OJBcIzf57UJnnLTzf/rd9heHWNeg9/lwcrYYk0OINStYxKN2pCRosiJk+DnhJHudhs9wkJB7s30O+M4jdPh4UG/z/5jGiX/1iquLNagTH8+Bw/K/L7o6DWCBzpZ2ScsSqZpSQSguFHgfdhvaq+SAdBYuFVSg/2uEWDte9WV5viyX7TvTTaCkcsho5rf43XYj2qnBpz2yaFEAg5V81zidGFDsVxFqVxHR3sv2tp74PY2I1uqIZOvoHdwFC5XEDvbh7CV7OgP9aPT1wlfzYNyvIjMfgTFgzjYCwTkj+NhYfvY/R40tYcwODmJzoFeHIZPROuRB+fj4wNhDTQFvJKy6HbZUMhlkU4lsPRoEeGTI1PQpVQRMIaAEg+M6WwKDhdEp7W5vRlzZ2YFVHA2ueFp9kmgg2AQi1YK2aNiRy6VRTocw+HmHjaWVuGqOxAKNssmkVqGT1aXRe/X0+xHqKtNmItnr1xAe3e7aO+VSkU5TJJxurO+JQXsdjd2BIB2NfS/CQ4xZZfAWdlWR8FWw8DEMK698gL6RweFzdncHBBZkFw8jcPNXaw8XEYumhHZgicPl6SgmhSaCfoFcOPzjEyNobOvW3R8mXpaZkocWZ2JDN57812sLi6LFqYLhqnjsDuFKUugPxKLCJuWhWYIqs8vnBJNRjKt7n1yH4c7R0ieJARASEcSGB8ZxvzCAtq7QsLsy5ayOEyGEU1HceG5S7j03BUDbO3v4+/+9m/w2c2bsvnf29mFx+WQjaiwjpkyXCjg0dKiHBguXbuKYHMAU7NTMoY81FEWZG9nD8d7JwIa2utlXHvuOYzPzaCrr0f0AenfCD4z1TaeSODw5BBVhw3dvT3wuJ3Cagq6WEjLLtqbm+ubwqpmui/ZUJyPvN/07BSamgJSzJTsIx4Wtjc25cBPG+jt7EE1WxMWsbAeAmRNeSQNmzIMwxNjwnZiyjCBT8oVbK6ui86sz+PH4MCArH3cFLLu+M4OQdSMVFtnf5BpxaJdHV3dUpzo5PAY6VhK5F/2NreRyxRgtxlWGIFkpqM6vR4UUcbAyDB+6wffQ2tbq+iTk1VI7VJqCUePT/B0eUXAj2YBQesiAcBiiBwjZhoMTYxh7sJ5+d3S3i6FncgOtpP9H06gkMpjb3ULqw+foKvF6N3ysBeOheEIutA30Y/5qwuYuTgHT5sXdg8EcKvmgeP9FLaebGDrySacuRp21raws7UNv9ctIGZrewg1Tx1VTw0TC1MYmx8TxqvDbROpBGrQsghfKZYHUhWsLa7KnCoXynLIJChUQg0lR820ZXwIw+NjAkxyjmsBxkohj2Y3gdU8Pv7wI2xtboqMgay9Die8Aa9oRqbyadE5v/GlF3Hq3IIw4whocQ0uJjMopFJ48803cXRw8GxfwdRF9eP022TgUbeWWRA7W1vwOc16QikZZiCkMznRfb/83HOYnJtBW3unsOa4vsumsFoRiQMexJJxplwfSjCI+q3h45gceMk+pB2SaclCWxrYZhBpbGRM5lYkEpOUbzkMspBSFdL3PADycEidUcpLwG2TgmwXX7yC+fPz8LcERc6DoDfTtAvpIpbuPxQAmjJHHl9QCnd2dPcIA/Q4FpFCV6fPn5XCTgwmcd0gU5fgM0Hs2HEMTa6gpH8TrGRxQWYJcF3aWF0RZjkB2L6+HjS1NouEw/TctPhXb1NAwAyyRelHHjx6KOx7HuL5fFzDevv6DCDqcQvbMNDSjJde/ZIwqF1BP1CuIbEbxtHmngT21p88RSFVQJOX63wJ8XQK4VQU6UoW5168iB/+3o8QmuqQYEqVxQQ9DpQLtOcINpbW4awAlUQR0Z1j5MJJ0YQ9Jpt7ZxOpUgaDsyP43u/9CJM3JgGT3CbST6VwGfVSXaSC3vz5G3jvV+8gfhhByN+CWqmCjlYzv6q2KvYPDpDNZRCJxeBvD2Dy0ozIPvncQVRLNSQiKRxs7yNxHEfA6UUqQh3dsmQ2lKtlVOwVATS7+ikNVEaR+q7cM7j9CNg9qBUqSIjUUQZ+n0+AZxZSvf7SiwiGWoTxSIkV9vH9+/exvLwiLDxms4icTzotBSYJqLIY3tj4hAQNCNhRU3dydhK+Tidgth5YfvshfvE3v4DfHcD1556XNYZyVUvLi5Ix09PTDYeHReWcwjAOMFvLRwkELwq5nDCai7k80smcsLXJah+fmsbU9LQECKLJqBRkjaZi2D3aRTIdA1hMzO9FX283piYmBaT99a9/jbv37opvmJudk0Ke1AtOpzLCLnU5OWB2sU+eT/h8ZMQSJGfQdWNjS6QQGOjhmv7p7VtIJOKYmZlFd0enzEUGQwWYJAPaF5RgWoqSb4WiFNZlJgYZ1TxUsi4AA7U9lB5y2kRqpOaqIdjajLHZCZF4IqBIpi8zhlZWVgTcJfDYEeqQa+7vH8reQIoF1iqisb66sownjxeRz5n9JYkRBKwD/hZcuvgc+noG5RxA/xCOHCIcOTB95qgjXzI1Shgc7esflDWc+2c3mb1wSJCMsipbG5um8HXOFB8lQMnPGuDNI4Go0eFhw7KuGuCFbdk/OhSQkvtTCX64TT0h7l/4s/p0Bdl8TgBF2gLXR2roMlNCCSpdPX2ydvawEKsU4G5kh/n8kgF1/85dfPrpp+IzWJSQbG36zUyGQCJTsokwODA9MS31AsInEaTSSSQp8+ZzwOXzSAFr+jYpSOdwCkhEJhr3nAz4MDBMMJfrCFnEchZmMUAXz7esD9IkATlKE1ECg+zm1SdrotVNP0yJByHtOE36Nv0y+4OkFJ49KGfDtjLQ2dwWwvbBHra2t8xa0jij8Z4MNMbzcXjglf06M0MGBvoazO2E2fcTtGLAtVpGLp0Re2SNjMHeHllLwtQrT0SRKqRkXjNbr4QK2kMdaO/qFF9PYJ3a/kJaqZnzAjMpOCaZTLah8VqTsxn/ca9LQI6SGKwNkS+UQDk/nqVIdJD6JVIgsk8KE1JyhIVM6UcZPLp87TKuPndV+pTua319E7c+uYPV5RVkUwUJKLAGA+2NRAqu4wxeMGDEfhjsp6RZjxAaukLdaG02ckzpbNpoRjuraO7yoe4p4TC1g0jmAIF2N+K5qMhA8SxB2/V5XahXckKGoc1yPVdbVuCW88+KBcj3fL5ncg08w3CusXgd5yLPjWSZc76yX/megEY1AxIrpsFxFpatwQ4NC7kBQCm4ydfzhYaEqMfIkip4ptfiuU9/FNhRTEIJaYqn6H2soKQyf3l+MG0wjE8+swQ/KkbSVCUi+H+DLzDr0CZ1OhS8UuxESFSN85EVLFcgjudnJSpyP8T9At8z9zESIBxnzn9em2sS31eGqRLz+DnaoxUX0v5mXyqYqGdhBSOtwFipYIrsEYDWzyt4pxKkBoQ07NXPAwqG7U3fq3iU7tf0fC5jXfmcFa6kMD6/YgXsSyt4x/vwHlaWsco9KDHSAMgGPyJDXsed7Wfmn+AXX8iUtwLgJlhhmN/KIFZQmXZvwEaj+2y1He1bBaf5t2a7W0FUBdd1Lum1rUCodZw06ML26LipTfP+yuJVPEwDQc/A9sbcsYLNOk8UkLXOEVm3GnPRSoS13l9BdSvzWOzEUuzSilMqtmNswvS/gs28n2I5VpsUXKuhFqCAurZT72PF/tQ/KK6k4D2/YwWg9fn4ebbf4D7mHKKZBGqD9FX63Ap663V5TZM9b2SAJKBCH9cgDgsOaKlfpiC1zs8v2ouV6KrviQa0OiT9rQ+owJpOEL6vk1DBUD4cN7N8TwE8NTSTLmOihhwsHir4WzWl9bo6cfl9/a41amA1LEXX1ako4GsFRRXk1efRtgrQ2ADbdTLr5OX11DFpdIOfV2ephqjX1Lbr9RQUfraIsEhSwwi5IVRpCY2wcXPK/1PKQYFxfl4ZxlZna+1/fkYnrDoivsaNGg9r7AcDIhsHxYi7WVgM+M5F3QCZJtJDjTDtH2vUSSMtGs3he9oHvJ/KmfB9OaAHAnI/brAUPJdiiNW6LDbq2DTSrIsjo+e8LoFpfo8LikY1+Rlel/diX3Eh4m8NcpDdSD2/dDIhGqLq6DgmLOhBRjW/r05GmfncVLPSPNvNA4BE7rgRd5t0Gf5N1qa2WxZHj+eZHrkwFmEWChYZULu3zh/VZuIibu5rQHvNGmCb+H2yz5Rdzs/SdvkZjpHaH1/T66ij4uJs2NnVhkZmWQ4NvKaC5up4OF7UB+V9qJ3Ke/PZKlUW0OqC3eFBc3MI+XwVTncQXb1DiKZycDj9LFOBTLqIFncIXS098Nf88FbdKMQLiG8eAtEsavmS6CcybfU4GkEg1IIAmYgEpKankS0WhIXCQyiZO9HYMXxuF7w+F3Z3NoSJyIV0fX1NWEYtZMnnC1Ksib95yODmnQcWgnQ2tw3nr5zD+MwkvK0+VGx1YYKZvi0L+4jgNQGe2FFEAMPYUVjS5rkxErmPdE6qcjMNlhXCB0ZG8dJXvyTF56iN5/KwAJkpjkjN4CcPHmOXLM1kWg5rTAUlI4d6xWTjdQ/0CejO4kLDU+OYPjuHjr4uYcvQnmylurDUCIR/8vZHSIeTGOjoRbM3KEAsWYssDlRx1NE90oPrX3pRCkSxGJ2N8qJZIJsooJgt4OGt+3hw+74w/+r5mrCT2ts7UKrUpMAgAwE1Vx2zF2Zx/ZUbaO9pM5vrqgORPRZTy+Cz9z7F08VVKSRJFmJ/f68UkAx1h1CyVZCt5OBt9uO3fuc76B1tl/TNXKaGmx9/go8//EAYxASCdzY2RUP40oWL6B/oFSDxg49/jaaOVjz/pefRNdiDU2fPCGuHdpyL5wSEJHi1vbYuIBjB4snZGQFijS8LCouH1dUfriyiva8Lod4u0eVtaw2hJeCXyu+ZSBIry0+FUXu4fyjADdPhRe/T6RT2M3UWXS6nsG8p18CAApnvLocbg30DKCQLwtZjIJXzh4A5Wc99gwMYGh2RQllOF+U9WuVAysJKVeoLEyxoasIiC4I6zYbx+OjABARhNOQI6pBJLQHZut0UewvHRMKAYDbZLy6P36yfDrto/lL3kqn5PByeOnMaQ+MjMp8LWVNgj4qYlEygLTKd3OsPCkhAcLS5KWAKvjjsogsebGvFq9/4mhRDzBYrIreQSaRRyOSRT6Swcv8JntxbFKCLY8ADJVOVmWUweW5a9J+H5kbga/Wj2Ei9dNk9KGXLON45wv7mPkqRNMrZPKLhiIwvteEIVMfyCWSqOQxMDokNjk6NwdPiQi1VxsH2LlYXl7D++ClsqTp2VrZEw5gHaWakOL0uZKolZFFCoCuEoelhBAhqoy7MToIGBNxYDLKWycJdt+PO7dt48mgZ0xOTssaLT/W4RFKl7rZh/NQ0brz6AvrHh0TjmvZcyxRhz1elwOCv330Pn35yU8bqaP8AOzt7cg36ShYBJPDNYrfMxCB7m+AK15CmQIukRgdbWgXc6+7vx+DwEHJFox1JRiWZaP5GIRWywfK5jLDmyDJjYUim7XPN5ufp/xhQ5QGePwSfzpw5g8mxaVlD9/cPRB+Un2dQkfOEayAB7fv376JcKsDpdaDqqmF8fhIXX7iMUxdPC4jM8U0ns+IPD3cP8NmvbyITS0kB45PjKFw+Ly5cviLBxLbuTpTrNRm3uVOz4teq1NYvlCUbZHN9A7lYBl67F1trm1KsbmpqQtLuaaeHB3vY392WVPSurk7RGWZGwNzCHManJuFsCkjmCwNN9KP3HjzA3sG+7IfI2mOhQQa0zpw9K6w9gpH0sz/40W+jZ2pYxrAcLiB3EMPe022E94+xdPchvDavsFsJ3uxQnqeUQ9ZWwNkbF/BbP/4+Oke7gJCDWjTmh+f3DJA6LmJvdRtLnz7Eo5v30GT3wmt3i00S/CzaK5i7vIDf+vEP4R3zCoPUESDYZaRpTIVWYOXOMt79xVu48+EtCe5RZ769rU3kUcg2ebr1FOl8VhjMl1+6im/9s29hYHpcQErqnyYO0/jkvU/wyTsfIXEYQSGeEtCUUhxcpwq1MvZiB7B7nbJWVB1V8bs9oR7RzQ/vHCK2f4JaqYqANygsxvHJCdx4+SVJuScAR4313YNd3LpzGyfhqAnUe02xJEqF9HX1SRCYerRkooZaTVHH7t5u9I11olKo4+jkEKV0AdHNMD5590PRCJ+fncX25pZch4zOxZWHaA00S9sph8S1cGZ2DuOT07IeCGHB7REQ+h/+/nVzPoBDZC9m505J0JoB2XAiDE+ARY2b4Q7Y0dLRgo7edrSwEJrHh3Q8irdefwtvv/k2Ht5/ILIV586cl4JufB6pmZEzgAplPpTlLbIbrX4J8oXDEVSrFfT19Us2GwForgms9TA0MCjPz7nJfQMLB7ldXil6ymsygEmghnsqZiTxszQQZf+SacusC0oDUJLJ7mextBYpNtwSasPY2BgS8aTYPf+RBUzmKbXnySKmr+Eay+Di3u6uzDH6BQL5XCM8bmb3sYCoUySeJCPS5cDKyhIOjncldYVMR2oG2+xOTExPY2Z6ToJKvZ3tIiNGpi8lz95+4028+fobEgSj7xO9ZabON8ABr8cnGUME1Li3pg/S/ascZh1GooAsZo4jwWQGgTnWi0uLAiSubT0VqR0XJYqoxC/MPpIoHGht65B2cU8je9SKIbiQ5S4AVy6PtbU13L19R842UkiOrNNKXUB46gf7vUGcO3Ues1Pzct7ker+9u4VoKi57G7vbgeb2FoyOjWCwrx/tba2ylvKaDGA0+RhsjsqaFo2ZrMxgICjAr8cXMBq4TUGx497+PoyNj8t6X6L8YDaHRw/u4aOPPkIswkKjpjhcV0cHUtmU2JRmAXd2dcFNVnK1ItJxfH6tT8Q+UTKQPxCQ//uCRhKG7WARUK63TT6/yGe5HDbxtWRAs7+6O9rlO5TnoOwg1y360Vgybsg6PiPpwWAvzxnZNOV9ChLAX5hbwNjIuIwv98q0XbabWvWUvjqJkH1fl0LLDupsZ9LIZkyqd6VcN6SRjj5ZB5r8AfR0d0sAlrZEXfe+gV6MTozJc+RzJezvH0tWXCIal8wXnn0YsCPATxkdIbrlsjKPo+GYYbVX6qiXgd4OStB0ir1RKq5qq8HmqcMXciJXi+MwtYd4/hj+kAcVVxHxZBSHxweGjSzyGaThGKa/FSB8BujYPie4KSikgCDPe0X6qMZZTmUlBD+BychVMJl9oed7/Tzvx/5VXELP/FZAkuce/pABrWduBW8M49icY/WfnkEVyFLGovUsaP08Nc2FlGczYDntle3gvOFzqOKAkLxqRidZgUe2k3PYH/A9Y4ULpsE6WLXPM8St2IgCYmI/oiFt8CFzbwOm63ldn1f7i+8rPiJgK4kqGUqqGKBNcSYFCq1AqYKFCvTrZ1mEUADNhoSKAoTsL57rnwFlDQDaik+xrTxvPsN8JNhkSGY6liQ5KCAphW4bNqGApOJBaidklvNHAxS8P/tB2/I5+GqypuU+IjNopFQomURfqp/j+FsBQbVrIXLY7YLXcBzFp7GORaMWEe1KbUexNh2jL/ahPh/HU4Mkam88u1jbYMXP5FzcGHO9hwHHP5eZ1YCEYoT6nPyMgsj6mhUn1Pf1+lYwVHEsY98GVGa/6Njyu2yz/uY11K4VhNVnVVY/P6vX1f7XwIzalN5L+1Hm2bM6NSYA8p/qa96Tn1UbUHxHQX+9r445r69ziGNqJTxK0KsR6JI53sjK+MdBkM8BevE9DSlh7SPtG36fgTdtl97HSmhlW5T0q2Pwj57xf/0f/6u6RnUUdNTGKNiryLXVMHRg+TDcOFrZxBrdEW1ml0lB4Oel6FdD51eNhoCjOhiduOqEaMTWh1UQ1LoAqFOyAtAqm8DraARBDUQ7RyMkahwCOjZY2/yOynMo4KmLB39bDUWfzZoaIEBu2Ri0Lmx0PvosYhyNIgaspm5to9VIFYzUiIQGBqzX4cLA97lppXEJWCGHU6NJQwdjUlyMQ1VAl5rBArayMFGBqXDFZxNOFyC2UyeRRoHVcVsjIWwX0/PYLoIpfG6V2sgXjZPUMbUu1pzEHH8uIhxTAkT0PwSOeU1ZoOpmo8sfrYzKseL1u7o6BGxiWvLnUSfDHOd9+OxqF3zfCowrI1uKoTWiO2ynRi/V1tSpKXua12Ufq/Pi+9a0BS4GZmNgmElqV7qgUSrDBA6MthIBVrIjpGhMqSRgEr9rZFWMrrkGWdTW9PkNa8Qr7zMdj+9ruhS/x3Yq8M+USDKxyQzTqsSU4GhqYeprEG6PH9FYCplcET39o6iBOn3UhnbD4w6iJ9QPL4IoJYrw1r2o56o4Wd9FOZJGngX4ZIO5j6PIibAVB0dGEKM+d3MLbDxouGgTQWGKJhMR2bjwALn6dBllboJcdknZph0RyOhsbxfGBucRmT9kUx0dHyCVTWNnbxsXLp3FucsXEOrqEIkFpo2TQSROrmZDLp0TjViC0EyVJWuUDBfOEabu8nD3+PEjYVcQPO8ZGMSXf+OrmJiZFrYgi4fJOBeKArIuP1zExuoaqsUyukLUL80Ja4n6oZ6gH0Njo3AFfAh2teK5l25g4fI5Yfq5fawCXYSjYhP26cajVbzzi7dx8HQX/Z296GhuE+b3zuE2HD4XvK1+zF88ha/95tcxtTALW7sQ/QUwI9BRitSxv7kroM/9z+4gcRCD3xVAW1u7pPEmyIIppUVC4Zs/fA2nr5yCt8kl+quFdAnZcA7VTBXbS3tIHyWQ3DvB4weLAnpFkjFpQ3tfJxw+pzC15s4toIkFzOoV5PJZYWxEIyf44L33ZfMcamoWXevhfkpNdArTZedwT4rpzZ6bw9UvXUcnC7pRE4upkQUgehzDweYBdtY28cGv3hRwgJrN6xtrz6SLzp07i3Qxj0g2jq9/71uYOksWZ0CK2tpYwTmTQSVbwtbaDva2DkQHdunBY4QPT4zuIwsqVcuiYUtpABYQYuq4pICHwxJ46mjrRD6Vl2KGnCecH5yHZDqF2tpMMbr+PgGkWfTmzp07AowxPZTsJh6SeDCgzUZOTrCztYmmoB/5QkZAAmqpEnDj4YgBMeqHn5yEBaQnIE0WHQXC6QNlzSUTh8VSmS7sdYvm7dDIqBzUeABnsIuMCsqOHOzsyrMk06wWXRCWHgFoglVk3VPHPF8t48ylC3jx1ZdhawYqaab1J3G8fyQg8MqjZQGrKHnjZrENZgVVS2K3veN96BrpwezFBQTbg8ImJTjitLmFGVrOV4TlWU0VYK8YdlQqzbW8JMVCD6ndWM7g1OUzuPbi8xgaHRL7oOQF04WXHj7C6oMVnKwdYXdtRzSMqalNKRkGlChlEy2n4etqwcSZWQxMjqG5tUkAUEphVKklfhxBKZ5FvViWMYyHowIocI7Lmum0IU2dTFsJQ9PjePErL2JwYhjRVBSbe1sSuKgl8/DbnKIHvvx4CZ2tHVh8+Ejm9qm5OaQyGaytr4lkDdOO6e857vRP9OHbu/uydnZ0dsvaEaSGbleXrGEamJcgdtAUzmWxN4L03AtRH5AFwCjJQv/N1+j/c/mMBLl4r6H+IVw8fwFT4zNGF3R9EyfH1NNNyDrb3cOsABZBS+P+3ds42N+huJY8+8T8BC6/eBWTp2aEfZzjOp8riY2sPH6Cu5/cRrPLL2y4o+MIjsInmJ6ZQ0dPN3qGB9BJFh0qOHfhLEIDHQZszdVwsLmLtdVV5JMFpCJJhI/C8qzt7SFZw5wOm8kc2dkRVmko0CRSQMNjw7j+wvMYnp6CVFCrVgTkIaB0/+FDKULG4Al9K18jG3Vmegp5AinZDMamJ/HiK1+S9rnI2C2UkD6K4mRrH9GDMFYfLSPoCqC7rcuA2IcHOIqfoOSqYeryHH77n/8uuk4PGPayB6ZYba4OR9WFYrKA7EkCke0jvPvzt4QFPdQzgHwmLdJSZSfw3Fdu4Bu//W0U3FXsxPZFK7/CgoNON7w2D8qpIjJHaWw8XsPy3SXk41kJ+nCcKSHC4KnR90+hUMrj+S9fx3d+7zvoGO6XAobyUwC2l3awevcJntx9hK3ldamNQNtq6WqBs8mLvfgJ9uKH6BzqxgtffxFnL55BiyuIm+9+iLd+9jqON3bho9o7g0Ulo1/MsXQ3MdA6hL7hfoTjYaxtbuAwFpbgH4vKBXw+pBJpCd7ubO2IprYdLoSaQrhw4YJo2jKwzjR3prFT8mT94ZrISQ0O9sv7kTBBN5v4qdveQ0aXAAAgAElEQVS3PpN5KFJVPp8UM7x85SoWzpxFW28H6nmCP3UkIhH86h/ewqNHj1Ct22V+zczOG7YsJYbcdQRaA+job0d7Xwt6hrrQ3B9kNM785GpIhWNYfbyCf/en/y+WFpdw4+oLuHD2ggDQZCPTPxHAjcYSDdkKlzxDoLVJ5iYZzJzfzDBgUcrN3U14nV7Zp48MjWBqfEIKttL/EIBl9oHu2/m83ENzD/SM5OFjjZK6APuc22S7tnW2CpO/UC5Klg2Bu57efnT39UmQlHtS2i1BC4LYBIGPDo9NjCSZwv7eIbIZ1jzxY3RoGFNTMxgZGxNJC34ocpDE6vKqMF6p57z4+L4UfmQwnXtokdJoa8ephXOYnJw2BfE6WoFKSTTqGdy8+dHH+Lu//ZmwvW11UzSPcjHh42NkshlTsNduJFCGB4YQCDSJz6J2MwNyzFLhGjo+Popr165hbHxE+n5lbU38aDQRwdbethA4SD2ljFe5UhLmO3+4lzYZo345NzDjQgCAkmESMiBAP8qsD2ZGubyG4UWKudvhhQNetPhbMD+5gNnpOaklQuAzS7Z9+BAnyQjy5aLIX8zOz+D8uTNoaWnG40cP8Mu//wWCAR9GBvplDHguOTo6kHWW5xK2J9Bk6hSwLYPDo3j1a1/B6XNnYed6w8wb2LC+tiJg6V/8h38v849MUdoB57xqmjLQOTA0hHLNBrvLLffjesLAJNcB7jfIAqbeMskvxyeHKFerog/Ngq4CxkYiaPEH0dnWLlqwDEwz45iMc9Y3MMCPsVMyialXvbi8hHgygXQhKzIWvoDPSFJRRirHWhMVzE5N48KFSyIFQhkR1gLgGFAT/v3338dHn3wofRpkUckmnwRCyDrn/TKpvADhvR29UhOC2XncI1LikNmelNQRVq/T6Bmn0nkBndlP9HGTk1M4deoUBkeGZA8mxAmto1BkAJUSVCdS5HF9dRP1ok3m7vDoKJpagnD47HAGHMhWE9iLbSNZjCCeD6Pu4RrsRKFsJKI4lnlma9ZLElhWYs8XQSAFdxh84rlMSUqCX0iBNiMvo8AjfwuhqQFi8fwiPzYjh2nFUhjsIPtemYl6rudnFKSiv5UzM4kzX6gVxdfpW5TAZsUJ9PzJYISeNRXkVAxDgVv+rWdSxXgYWNLXhajWkM9Q0EvOrkX2SUn2W4or6DlfgURqTPOz7D+205otLEA4w2YN6QshejU0cdlWK3goXWjRsdZnUtKKgqL8HK+jz6bjqQC0Prt+3+1UDd7P9XLFNhr1mhRIZt0DxawUJ5OxLptx1bbqfRT7IRBvZaAqI1efhc+p/5RYaIB9E9hj8Er6qQFOavsNqGf6RMdGr2m1Mb2O9rEVnOY1iQfw+/w/5xqJicrK/iLDVrEMHQsNJnwRcNVn5HPLftAiOaN9qP3fWMH/Uf8pMK3AJf9WvEWDCvqsCrrquFvtQG3QCnzqHFJcRAFSna9qvzqPdW4pCG3FKhV4/RzUN8oMVmBb22sNCCgIr+Nqne/WOaefU3vWuSFEgQa+pIxmBZ3Vx2iblMWvAL4GI7TftY/UZvh9BfZ5DZM9b4IVGixRMFz7Ru9t9S/adg0M6XX5ul5P7Ohf/ovfr2vqiTpOHVxrJIwfVnBOFvyGg9ULK6CnDVXwsilowEP+qJ60MjX5WdHbbVS2VYPTxrM9vKc6O36O77ETNerO39z88TP6OtukIKAOltWoaYR6L/6fnxXd5gaz1zj2vHS6Lg76mhqstY/4PQXddVKSLcdr859eR4FYaUujSCBTjvX51fh0IVImtzI2+DeNQ6VQzPtGX1s0z7jJaWgNEoBWY+ThMJvNyCKh1+LGRCK2LORHZmLORHLVqNRRsE9pHzq+fF9Zz9ZIiwLsKs+ihktgUMeN3+Wmjn9zk6mgNQEhbroIxJLJLVWTUynDfGgU/1OAn8/Pe/DevEZ7qEU2Wfq6ah3rAsR2czOvYCz7lmOtNkP2CK+lY6DpVV90BGyHPjdtSp0MP8d2qy0znZA2o45I+0iLYRKAVscueqNuo91s2CSOZ6wHnaSa4sL76LxTMJ3jJdqDLhZTMYEcYS00pFLYh7oAcEPBTS83a7yvpC5J8QwnanDC7fEKEzocTcHu8sHrD6El1IOW5g64nU1oa+qCo+xBOVlCE9OFc1XsrmwgcxAWBiF1FPnMBOi6evuEdRWLJ+AJBCWtniAC2SoetwPZVFLS37r7OuRwv7WzIRtSgiQLC/MYHR2WsW9lCpbNjjQP4C5vo6BKBG+89Q8mIuh1wd8UQFNLMwqlstgNn5PAHQ8wTO+ive1sbsnmnDZCyQhu0Lnx4YGU0h92px0trSG89LVXcf7SRfQN9gkzupirCON5dWUFi/ceCBOa4CELa3lcLsSicdkMM7V9eGwUNq8bwfZmfPW1b+Dijato6XOhUgBy6QrK+TKie8dYfbCMex/fxdHGPrpDnaJVfXSwJ6Ad06sdARfOXzuP3/j+t0RDmky9XIb+KS+MyYDbh+hhWIrYHW0f4tGdByLD0d7aKYcXAlPpYhatA6343T/8XcxeHjeAixuopYF6GshFStha3EZ8N4rMcUIYjWTqLj1Zxq9vfiQF+Fq7W9E90CvF8ChPEomFUSzl0ewPIhDw4+aHH+He7TvCVier116ricyHjcdcJ+UT6jj3/AV8+0ffh2PQKcAK+1QZg8frMWw8XsFHb7yHeDgmcyCRiAkbnEXkxicn0T3Uh9PPX8SNr78IEIiXXQbD41xMmC4CxJ4eYeneElaXVgRIj5/EZFPPgjwsCMjiq2Re8js8TFPzkAdmHihlU1e1S1YAD0gsZmOKrVVEYkfmS3ubsIMpVfPu++9JYELXSWphjgyNCvuI7KnV5SUpGMU5bavXJLgxNTWFmblpkQR6srwqY8S0P7/HSBPZ7UzHdQsoTh9B2yQDlZIhXT3d6O3rl7YQ7Ge0WdKNkymRBpBskXxZWFftrUaDlGm41Hak9vT6zg5ShRxeePVLIg8Rau8wLG4WLIpETVG8WFwCM1xHVTu/rbsd3UO98IX8mJibFDtkyjIZ3GR0kjWSCCclMJOLpyijjlw2K/OPepN7B3soOyroGujBhecuo394QOYq09HbmptQKZRwuLuH8F4YO0tbeHDzHsb6R/DKiy+JjjuLPt5bXkS0lEXrSJcA0BevX8PE9JQwz092j5A4OhEpEZ/Njf2NLbEhssDJCONBl2wvas9G03Hka3m09XfjygtX0DXYhe2Dbck4qBYqqKUKiO4eCTOcer6jg6MSTCCT8vr167JB/+TmTRNk9JlMnOnpSSwsLAhQFo7GJDARj5mCiG6vYWxxfXn48KEc6plq7Pf7kEibtOmBwT4Bu5iyT/CXn93d3Rbgi4Xtgn6/+BimIrOI3dVLVwUw8vsCePx4BQdHJzg6PhG2IW2E4xb0BxA+3Mf9u5+hXCtJevnwxAim5qbQPdQvABi14Vlsiiwy+jLKCXU1teHUzCmUK1UsLi3D5nJj5tS86GZPzE6id6BfNHj7+npl/hQyWQEndze2EDmJIxlNSTBHCsK5jayV1+tBnJkGa6s4PjgQrU0WUR0fH8c3vvUNkQCIJWKSvh2ORPHhhx+K7+FaxTnH5yHAcPHiRbSFWiWNnGAki+mxbQSvybwjCzS6eyCA+M7KhsgZ+R0+9HX2yr6BWVHRXBJ70QPMXzuDL3/nqxi5OI2arYz1w3VIAeJ6AKVMBeloEvVsFeVEHntru1i5v4hWf7OA9XtHe6i57HjpN17Bc199EZF8HEfpMEqVEtKJqBQiTEUSsBVsaHY2I30Ux+HWEXx2D2LH8YaOnx3dAz0oVouIZpIiUXT++gWcub6AkakReDwBNPlaETtOYmtlE9VkGZuLqwKMH+7sSfC1e7AXoYEuhIspnGRj+PY//S6+/sOvwtnQZz95eoQ3fvJLvP6TX+Jk60iY+qP9EwYAbgpgfWdDGOHNnSHJDHC3ePDSN7+Cyzeex+RUr/GrJaAQrsma8NH7H+POR7clWHbl4iUBv7h3WF5+LLbM+R7dj0igl3sgZnwQsMqzNoXNjv2dXZGpoMwa1++e3j5cf+FFDI2MIdhsMrjcjexIMqY//fSWzCeys3r7BiTlnvuC4fFhuANOdA524OzVBfROtAOsnWM4Eygns0jGksgms/j7v/25/BsbHMX1a9flvlznWTiYwBuZ8QR+2d7x6Sl5DgJclA7ivCWwScYsfV02RwC+jrGhMcxPzQs4TJknB4GQul1ATT6Dvykocjtk7DOQKtqmhQL293cFoAiHj0WSjfq9A0MD4g+oR885GU+mpV384XrAvSwJAnrOoP/Y2zsQvf9IJCrtJLu7p7tP1iXu/wjkUvqAvpFtXHmyJP7k4cP7cLvsAhAKmQPMAurB7PwCxsYmDMjNImwO1hUISybUg7v38Pbrb0pQifvIjs422WfzulIonBJB1H5tb5faDwR9uXdPZbKIJ5PyDJRSYUYVg07c83G93dralMKS4dgJ4qm4rCcMesu5qVZ5pkHLfjCH1kbx80YgjmQEIecwQ4ZgL+seuJ0ItPtFK7hetSObyKJUqCLkbcfk4BSmx6ek9gJlU1rb2qQI5vrepgDRzELgunzu0hk4nQ7cufUp3nv3bSks3d/bLexdBgW4L9ECyAzQEhQl+52+qquvH9/9/vcwOjEucjYCUHt9eP+9d3D58mXJqGFQhXIVDFqw3fzH5wiFWtHZ3QNfsAWxJDWnC3Iv7lcFsCPgjqr4Q7LFNzfXRd7u9Pwp2Wtybuxubctax3u66BO5J3Y50dPThbNnz2J0fAwuSsNVK6J3/XRzAx98+Gusb27iMH6CgMcPb4Po4m60ixI6DHbPzy9I5s38zKwA1AIWZ5Iif0IAmvbQNzqEb37nNbz69S8LiMzspVQ0gX/9v/8b3Pn0Djpb2xF0+xH0BERSijJW9BVkUOs456ToalHOpVeffw5f/crXMTg+Yvasul+sAMVUSeyMOum+Zg921nbxwbsfYm11Q2yba0pTqBklWxk9oz3wtrqQt+VwnNzDfngbJ6wVU8ujXMgjk07I2YLBRYezBofdsC4VPFTATM9gAtSxFkwu9yyL9RmgaTMymPo8Cljyb553OT6yz2wA0FaQUM5mLALvcj0jMfGzem0BNVkol5IIFZNCr6RABcgUgFagkd9V7Wa2QbN+9fmsQBNfo6+yAnTabpVoUOCT+x4lwCkjUoJuAl4axu4/Yv42mKwqbUEAmvdWlvkzQNHWyMRugKCqK8/3FUzk/zVDzHq+FaJg2bBY1X8qbqHfVXBYn1FfV7CXELgZZ9sz6Q/2M/vQikcpAN04hTzDdBiw4bUUmFfiFz9Hu+T51YpHfe7n3c8Yswr+Wz+nZDgCwgrsWTEnjhv7guQ7zZzms38RYORrOi7sR8V5dJxJYCPGoCA076fvKW5lbZcVFFWcQQF5tlMxO96Tz6XX1barD7RifPyO+PYGyK6APF9TXEQxF8XQ2EbFyeRYaNFBtwYDrAEIxQ7ZBq47ikfqnFPb4fWUYMk2WHG7L2KkHGO1P5nvDWKhAs56bbVnxS31Ola/o+3W/tc+swY8vthvZs9gmPoKZFvBXl1vrNfQ51Rs6ou4K9suQcuG9DLvqcxpxQGVDKnYoBJY2XYFvxVg1zbrc2l/ytz8X/7Ff163Og9FufmmIt2GQWuANV5MIyFiZHWjI6NRGJN6bLR22aiA3/csxUKRfO00BepEDLuBjFuBQDUwdgQXZmWR6mRXsEAkERq6QirXoA5OnTnvrSlN/J7KVfCaCoKrc1KD5m+N2PH72gY+t0b9+H3V3FX5BunYOkzaVKP4HV/TSSSTx24YTtxcaJRVHYg6e+sCqIPG+2k7zVgZUJ6HQPY7XzN9+HnEkH+zCATbwOfm8zOyxr99HgPIatRLr68Gxrby4Mn+1QWYz89r6j/eU/Qw/X6ZgGrQqgGtaRhq8GobPATogsMNFe/BDRd/JH1MNhxGVoLXtEat+Mxik3YI84bjoUxCtoObXrUPbqB5bQOOG00h/iOjjBsn1a5RB8J76YTTKJ46dr6uTHMdUwlouOzSXn6XfayLM9/TgoFsF/uSn+HCoQC0HjbYTg0g8DVrNFhZ/Tr3NLghBebEoZp0UN3MaNs0+kqpDl6PTGjaJG05kWR6lx0uTwB2h1PSijO5MtK5ihQknJ5egNMRoMo1WgOdKKYrqOXraA+0IRVP4mhrH+njE2STabQ0NWFibFzskJvTdDyLGu2yUaiGrM5KqYi9XUo2pNHd1Y5SNY+TZAw2lw2zp+Zx7sJp9A70wuMxOkPinEtl2fwFfAHkCwySlPDo0QP89Kc/RSR6ItfnQUo2iWUWuahKETPOSVYPlwXPzSKRjXQfuwmkOR0OKWIW8HhxcLAH2J341nd/Cy+8/BJ6R3plA1zPQKq+P7r/ABtrT7HxdB0ZAv2Nis8EFWuVGrK5AuDiQXkMNRfwm9//Dl768gtwNgErSzt4+vQpUjwgxzICDBxu7qOQzKGzuQ1dLV2IRcM4ihwjW0yjra8Dz738HAbGh9HR14GawyYHLGpbs1hWb0e3sDXzLAAGJ+7cvCUM4umxGaNTnEgKw9Pb5sVrv/MaRs/1m46kZHoOqMaAQqyMj17/CAdP9+GpeeSANn9qFtV6HZ/du43VjVXRPqbkxdUb1zA5NymbTNpMnRu+egWffPAh3njjDZEK8DicWFt6IgXoers6pdr5cSqCydPT+N6Pf4TxM6MGMOAP64mUgfB+EpvLT7G7uonI/pEccpn2+vjRohymqBX40le+hLMvXMXQ2RFUPYCD16gCFeqP5kpwFOsopgtYvLOITz74GE8eLcFZd0hBN4K0tA8G3ijdEmpvhcNlF5ugv4/Hk2AN7KDoB7qFXcy5SXY85xoPRZwn9EdkFLOwzO7BvimS5jcsLf7zwCkp5ARjtzc34HU6pPhOpUottZyk6jLVlUUyCX5wbvB7He2dJvhTAyrFigAksuDbHeK3eG+CbtRw1fWAPpq6rgQbGcCUNSlXkux/j90terO1RhCKbNedvX1U7MDY1KTokwtDj2xqvx/Tk1MYHOpHkGuZ2ymyFgTBHy8u4vDoSII4A6OD8DT5pYhZU0sLarW6aG2LhvXWtsg+pOIxkZRgAUACCVyPtna30NbTJYDb2PQEegZ6JA2boGulWEA6mUQ6FsfBziHWHqyhkMpKhsDXXv2qpM/H0wkcxCN4ergNZ3sQc5fO4ls/+C76x0NGe7YC5KMlvPf6O1IAMXkSQ0drSPQ6gzyM2x1YX38qKc/OgFsOpdSAvnDjElo7W2Wuletl0V32VJzIR1O4e/M2TvYPEWpqlUMhpVwYPOCh+tNbn4ksChncBH0ZqCA4zT5KJJPC1l1cXJL1pynQ9OwQQOBre2sLg0NDIjNE2QKO5eTUOGZPzUp6ekdbq3z+7v37eO/9d7G1tSVrKG2YqdXdbZ0CQg8PjwrL+sGDRSyvPRVB7jJTnNtDDQZgBa3BAKLHhzg5PpTgy9jEqOj/2tx2JDNp7O0e8JRtNJwPDkVaZKx7GGfmz0gw8snqGiKxBEanJgT4O4oeo2a34dTpeXT2dKGltUkkKViIkNrNuzsHKBVraO/qwqXzFzA/P2cYE3aIb7175xZ+8hd/aQozlXhYLAhIx4KQAgJ2tMszsHgUbZ/zj6A+s07SyTg62ztkPkhgJJvB7PycSNKcRCIiJUEAujPUJprWTxef4PHdR7CVgLGhUYSaW1BGDclcEo6AEwEy6c9O4szz51CwF5HMpyV91lX3wQUvVh4u4fGDx0ChBlsR4p/9bq8EdCj/4Qp4cePVG7jxlZdQ9wKJYkYKsMbCR4gfneB4P4z4fgS5SE78+1DXsAA89RKk/Q8eP5RAHiWV9k8OkS8XMDo7gss3zqODmTJkI7qDSMdziB1EgVwdO6ubcBRtAvrfvXsbgY4WDEyPouKzw9fRgu/9F7+DvrNtKFdl+ZFMmdJWDu/8/E38/D/+DE+X13Bh9iIuXbgKm8sphWUZnNwP7yHY1oI/+G/+S5x5ZQ5oBuoEc6uSkCHrRC0FFNPAz/7jT2VutLW2S9aH2QuWRcIjm8/I2sZ5397RIfuPjvaQ6ArTR5WyRZFaYnFTnz2AkZFx3Lj+IgaHxxCJxeFk8V5mtNjrEqDe3d2XtY7MzOPjMG7fvi2+knOld6gXXf3tOP/cOQyMdch6lk/lxA9R0oi2wPutrazg3/7ff4pL5y9hemxKwGf2P22JWuJ37t8R+Q+yOxmoY9voE3kffo4SIiRscP4LwJEpiCTEwsyCmZuVuika7vLK+wQFxacGgwK4MmNGClQ7nFK4lNkNa2srcn/KISRSCVy5cgWjE6Nyv5/97GeyV+E6wbkRaDb1FOiLuRekzAT7YWd7Dz09fbh+/QZOz53GwMCQIXL4Td0PzkuyYinBs7uzhZWVZezu7sBLYIhEEzlE+jA6MomZuXkMDY5IcLVWZ8HsJJYfLUnh0PUnqxKsZ3FO9gkDotzPlisG7WemBdehoN8n+65a2YBcnMNxFhkkAaax1xaSgx3o6euVdZhrLzMi7G6XrMUnSYKgARRYWAsVYQ+7bArM1FFjENfplftInQuHA/s7e0iVUugMdGB0ahw9o904f/kSpkYnkUnk8ef/31/h1oefYbBzCGdnzwj4yTEjScFB8kMxh5PYCR6vLksx1LGJYaRzGbiddnz22U0hJLidDoyMDosqDvuA+x4yfsnyJpmCAWOu3QRMX/v2byIaj+HP/uzPZA3/oz/6I9kvCui+uS6FmzO8vt0Fj9ctWVYcW/r8kWHWS+iQ4DSlCCXj1e2RPucz8zPc13Z0tUsbyF4+OTkS2QzuLciMT1NmLhYTsJp22RwMiuQN/fDE1LhkaFFyg3vjo+NjkcZhccPunj6Mjo8IuEzbI+hMkHB5eRm3PvtMzhHcO1PiiXYijDt7HcfhsDDPr169ih/86IeY+9JFI2Ok/2pAciOGf/PH/xpvv/4WAk6/BOKavEGpU8FsED2bs9io12MKAjMI1Nvfg9Pnzku7g+1t4peEuFACipmi9Bv/cW3k3ieZzuDh4iORbmJAo62XGRJdOPfcObT0hlBzlZGtZrCy8Rh37n6C1dVFNDM7tphHSyCIfN4A0Cw8raCXyJw1AgUK3inbULAPrmONYEIw6EeulBe71POzgn3UNlcCn5UBy30Wf5QYVysZ6Rk9tylxS1mIPFcKANnQEraCg2wfz32Kq2jml2ZBKwDEayvwy/lJW+I1eV/at5LklKTHv/W8zECQAs4KbBtcyCsYAmW9DPBlzpciK0L5gpoBxBTA4xrBZ1bgUIJMZAc3pMrYVgXJFHjTZ9Wx4d/WsRF/lDMMcAUaFYTTPrWyMq3A1zNwrG5wBGaIK1htBQJVUoJnHsWFFCwVcLFitKGVVCbBo0YGtJAiHaaWGu/N+c3+5/WVuWoFGdVO+JoGG9jHVkBW+4D9TFuRc2+h8KwuiEpzsq+5VvP7/FEgVLEXxTh0zNUuDJZkyDGKBWl/mL5lPTHTPsXvNKihGCDvpziJPpPiiYoN6fmeAVcroU+fW3Gsz6VGDelV78U+l0Bvg5SqbbQGGrRvrWCwjvvnpFNDMlX7sz4bX9O+t8rrsB1WsF1xOsW3ZNwbc0GfU/YSUrzTBKT0s8yOscqWWG3fOm76DLyX1a9oezUgpb7K2iadc/yMjocJ8hrbVxtgmxVz1aAI31dsVu9rDYjonFKQ2Qpea1usPk0BerUH27/8b3+vrpEOXfCs0QR1ltYIhf6fjZUC2g0GqRQwcRsNJ3WwLMjADtbJouAfB12ZvCoyr9IJvD6vY434WR0n26T30WgVO1YlFhR80w5QgI8dTefLzlLHq+C3RgW0g9T5yTM2oiD6TNrZumjQsVjvIY5UdMmMk9dB0kiJGEej3wgK8FnU0NUwrIaqjlHHRY3LODuj90Mg0soWphyBTgQ+Gzf6ChQbBrrRXapXzeeUbW11pAqI66LCz+kiopOQ/anRSY6nLnZsEzfW1CjVBZpjpMA97cCk7bYLG4WbVW4ueA0FaY3DLkk79ZmtDo3tIQCt46B9TVCb11OpFrb5c0a70T1im0UL22FYbepsZDPf0NuxTk5eSxnQqk2ltiEbAGrkNuRPrGkRak/sC7aXG1AeaBi55vOrnbDf2Q/qxPlZjWrrQm6NlPLz5v4mik074HPxh89vxvzzqsNa1ZgMc0oC8CcSjqJMDS4H57EdlWoduQLT8MlAGsbMzFl0tPejWnKgUrRLATKvwwt71YbIUVhS3kvprCyyTAk9M3caXo8TT1c2sbO5Jwd8jYKy/3lCziSiAiTbbVXsHeziOBGVwkY8ZE7OTWF4dAhNzWZTyp98KiOMPUaSUa/KuBKA/uTmR8Im5efYn+w7cdg2p2yKwrGoSGtQx/Ty1cuYP70gKXrciPMATcarvVZHV3NI0lZv3r6FwbERDA2PCrOH9yEjkZqLsUhU5is3gW6PCcLRNigXQN26OoviNTVJMKmlPYR/8uPfRf/IIPaO93H77h0D9ofjot/sqbtFl5pFAId6B4WlxkMC0zNzhTRqzhrOX72Ic5fPSfG0CvX6qEPsdEqxonK+KEABq7Wn4gksLT1BvVrHxTOXGlqSKdy88ylKtiJ++8c/wNylKSm6RSBkc3Ub2XAW7f52bCxu4uZ7n8JZ9wgrkoeeqZlpYQJsbm8hHI+guT2Es+fPSNGcjg5qbjYhHgkjl03j0YOHeOeddyR1sr+nF+V8AaVcQdJ2CTaSZeRpDeLay89hcHpU9Ft5yCAjzE3ZgVQOuUQaO083RM96mDqboTasPF40gaZiHoFQE179zjcxd+UM6s0eVBw1Sdl1og5npYpiIius8pXFJ1hbXhcQuFasYaC7F3ZbHSfUG4/HUKoWjG9kGp3TIUAsg0/tHV2IJnnwM+wjAscEojlXCazTDvg3wbiD8DF29onKfoEAACAASURBVHdEW3l8ekJAulBLCIuf3ReAiGwkyrQ4qJs7PIJSuSgsJY4rbbC7tw/NLESUM0GipqZmE6D1NiMRiyGfIcvFFEHiIZQ+hYAOCx5RR5hzmv5FdB8b2QH0U60tbcLyqxcqwkIlA5xFsOijosmkAI9sq9PvFTCxVC2DjLjzFy9gbm4KnV2tUqSR9kRWNIMsJ0dHqHMjGgwg2NIMj5cZESyUG5BAyO7ODpYWl+XwE4kewe02ayR9Mf3a9t62FIxkIcXp2WkptkUtx5bmoMgusNDo9tMNPHzwAPGTBMqZMlxVm8gAdIY6kCFQkUnhOBND3lXH3KUz+Nb3voPR8QFUCwTLqsjGUrjz8R28++Y7yMRTOL9wxqSqxxLo7u6SIlIPlh6ib7gXgbZmtHa1YuLUNIKtAdH0paSMFO7L1xHeO8LD2/elmF4o0CKp6Jlk1hTD6unD7ft3cXB0JAf1ju4OXLp0SfqPBag4xlu7O7h3+54wQqlHKSwH2MS/00eJz+/qQCqdFnuYm5/BuYsXpDif2+MQbWD6E4IWt25/KmnO1Gmm3nlPRzfaQu3CyORaWrM5cRgOw+724Ozly+gbHsQxM5xSSZQzGWEc59MpWddpM/SL1GfWDXdLoEXs6GB/V/zp7OgMxkZGBVB5vLSMfbLAxydAcICBhN2jA9FLHRoZkoKafC5KfnicHinw5fQGcOXaVVy8cBmtPa1AkZHvOlCuCDD79z/7Ozy8ew+7W5vSLyykxf0eU2ePElF5Jt6LLF0yyEVrt1xG9OhI2JYEdbiWsS9pg6fPncHRybEpBNbZKSnqyUgMyXAcJzsHUqSVYAcDoQScCPS6mzxS8K+5qwXDMwzsdXIhk/UpYA8gchSVNeDJoxVkEhl0t3XLNXKptGRkcb4dho+kkOZr3/tNjEyNCjhPMK1czCB8cITIQViyAg7X97G+9BRTozOYHJlA0G/6mwA0syeCbc2IZxIo1sqYmB7Gcy9dRqgjJOtWve5AKpJCMpIRCZBypohCKidgurAwU1E4Wv1o6evCyPwkXv3e19F7NiT+XdjAzAopA4XtBH75l7/ET//9T9Hmb8eVi9cwPTsjgPzbv34PD1Ye4p/8+Hfw7f/6NwXkqTmZwUeJpooEmFCoI2D3wVao48m9JfzqZ79A4jghbHCynKnxTmQxmghjY38LPQO9ePmVl2QMy4WCFIqLHoXhhhuVXAWlXAW2igN9XWT/tojucV/vACLJKIItfkTJIi/lBSidnJ5CV08vvG6f7E8YkMxk0+jp60ZHbxt6BzowMjWEMkz6NzMX1lZWUa/UxOyolfzXf/kT/PAHP5Ask1u3biHTAEaZYUU/PzkzhdHRMYyMjSIQNGAW/dfGxgY+u/mprPu5jPGzZH8zA+viuQtYW1uX4Av3jUUGbRfmkEynUGIh8WBA9i79gwMCyHJNZ/tYAJGa8gykxGJRAQC7uo2EF4ORZLZyP8HsgL6Bfgn0tnVyTxyS9YHtv3v/HorFEgb7hnHx4mVMTExKETbO7xa/ITtQSu/k6FjAZ7JucxlTL4X+mCQOp4OgUh3+YDMGB4elSCrXw1I5g3DkCOsr68hzrlUhTNXujm7RG56fnzdB2CYDSiwtLeGTjz7GysoTCWa1toSMZjXnba2K7Z0d2cfLGl6iVJVT3uOejCSYgmSmOBBqb5eA1IXLF8Q3UluY2XPUomW/yBptd7G8tZwHKJdF+0rGEgIGMzh3hVkxZyYxfWoOnaODAlSmN6L4P//4/8Lqgyc4P39O+qdeNWxErv1M1ylWS9jY3oAr6IW/2YNYKgYPA25HBzg43BOZmVBLi4whGYHcOxB8Po6cCGHD6/bK+v3Ciy/jhVdeFkD33/0/fyb++8aNG/jDP/jn2N7ZxE//6q8F0I3lomhyMHMsIM8i/VMqYWp6RopBEuRjcIMgNJ+Ln2Ewg1k2baJPbgDr3f0dPH78WHzhM2CyCpHnoK2QuEF5J1OPpwwPZV/a2sTvkq2/s2+K7F6+ck3WMO73nK0BRgCZXikyafvbO/jzP/9zvPGr1yWjhQWpyRKlHAyDLCxwTLmLH/7whzh/+SxipST8LQSxWwH2L7f5biD5NIz/+X/4n7DycAXOmg1ehwdNgWYEG5KHnG+cX7Qxnkco0be+sSF2wowCjlVnR7esX7QvPgP7l+upFq0nsWBjbwubB9uij983MoTTVy5gYmESrX0OaUfFBoRjCTxZfoi3Xv8lthkMam2CqwYUC1kpWFhlWUYFYlgQvAHOKODIvxVYJkivZ0nKWFI27ZnMRKMekuAWkqpnAFMrYCVFLxt1hoQ12AA+rSQkJXIJrgAD4tK3WZmLSqzTzFPON7aT+z7FbPhMemblPfmP31MingJTVgBasR3tA54vlYymZD2DK5iiiJzDBrswjGW+JmQtntcagKHgHrZ/LFOhWIhX/NLnhfoUW1HQS/tOMRgliSnwxuCKYjXsQyWMKWDHayuQZwU/n+EyJIDI2H8OtEmgoSHLqWd9Bkk1KKCgnIwzC0FbdIwV4FQAVbWwFVdRcJqf03619j/f1/YawM8AhGqfGmxQ0qi2ledVCQw2CtDyOgYjM2dpBTytAKUVkFdcToMufE9xBwVRzTqpfxmCo4KSao+KkfF5FfezAu9qV7yPCRIYOSO2l//0+fh9K/Ct19c5qX9rG9QutO/0c3xenVs6/or1GDavIfrxPcVX9JoK2vN1DcJokETbqiRBBZX1OfQaqi6hGKmC+vp5rvccf7UXHVfF2vh5vq/9Zg3S6Pzie3zdOo/0WZXQa8UMFU/TvrI+t44uP2+IjQZfVF+m7dZ2fG4N5n86R6x2rsEv/Y6Onfizf/Xf/YHMYGMMJpKjF+IXFGTTRupvbTzTuvijALFeRweNALQwzBoVZqVoR0M4XrVzrfIO6jgU5GHjpZghDJNECts1JpemYygi/59y0OrANDrI7ysjl+1Sx61gtw6mGpICj9YJwTZyYPhZYQeUDdCmgyNOj8i85UcHkf0pDpqlD8gUKBsNJQXqdGLqBFJquxUg1/eMMRvDYzqpFq6jE+CGVZ2B0VA2DGyNHHHii2OqGhF9Lu4Kbmj0SxdKBa75txWoVufO8WT71X50EeRYE9zk2MuhM5+XZyfYxc9KMTC3Q1IJ2QYBFOGQTZNGdHhI1CiX2qIZbzpDsrJNQIH6hWqT/L4+uzKqMxnDMNAUCKatm/4z40EmLf8m+CTAu8+k2UmaKJkIdWr5MqXfIQdfpsPz8/6gr6GFZbScNKBhWOYmMsvvk6XAf2wbGdvsL/5dJTO4YirO8j2+rs5HHaUGa9RONBJtXRBoB9aFRhc4nRt0tJyjBBp4H0mdyBWERcAxKpVrYDpc3eZGsKUTA4MTGOgbR6XMtL4m5DNlBNxBdLR2SbGVUjYvBYDIICYo0RpoQU+HE+UcsPRgC5vr25Km2hRskX5kde5MJoF45NhE7Wsl7O7vwu7z4MrzV9DT3yPF8kbGRqRPueBzDlECg2wkFtpi+5+uruHp01XRgSbjh7qMtO/xsTEZB2Gek0nqcwnY19bVia+99g1h8oa6m01an9mTmN/5GtbuL+Iv//qvROOOGpG0GerqUju6RYrPMZrcKkDS1OyUjB9ZsZT7YJp8IppAOsedN/B0Y11Sxilj4PGzUJk5eFFrjOwJpmQXMgU46054nR64605hdFDe4vBkH5FIWLSOX/7yy5g/PS/gJbfIZHiw0jdZm5SZIQOaBxMyCQmEs9hTf+8AgsFmrG8+xcHxPiZmx/D8S9eQLmTkEM52ZqJZOGpuee7lR2s4PIjIZpJjNDczK8ww9uHO3q60nyAkjZ8bXR4UyWIlq4l9Q3bZ1s62sBvLuZIwoSv5smw+yWBmHzR3tErhn0QmLfNH5pPTI9rt1Bb1Od14/913BQQjAMniemSbk+FDkKh/fBjXv/EKJs7Pw98WFJkOAmzUgKb0S3w/jIf37iMZSQlTPpPICiuS+svcVK5vbghQIuuSxymHfNr/3MJpnD13AQ+XlrGxtSlamywoyRMFJSkIPNO3E8jmwWpzbwexTBIzZ05JgGDm9CkjAbBzjEIqI5ISD+/ck98eBwtsemTu7+3v4zgWQVef0ZMmaEk92NNnz8j3s6k8VpafiGQBmWdpFoWr1kSjPEmdYL9PZBYIhhOd4PpFX8FDPX3Z8MCIaElXciXRRmYhxkQsIW2nDbOQF3VfmXZPjfJUPiOa7GfOn8HcqQmUqPJbKUhQqZTL43j/GDtbW1KYkbISnGMOahc3tYi9a+ofCxJRVzKRTcghPZdJCfuOz1wo5OUQTdvp6KLufEHkCni4djsZJKKuHXByfIzNjW0JzPD+p+YWMD40KvN2bXsT+5FjOJq9mD4zh+/88PuiDZmKJrGxsi7BC/bVvTsPRVLk4pmzkhp/vLsvY5+IR3H3/h0MjY2I5m2opx29g33wtfiEGZ3OZYUlbyvWkIrEsb++g/DRMWo5stBdUqSS61Io1CbMsUg8IkBTU2sTzp8/L+CTSDxE4tg7PMDdW3cFgB7sHxQ2GYETrqkEVRjA6e5hsVcjG7Rwel4yPhio6erpkKAWQQXqTXN8P/7wQ9y5eVvkO9qYQl4qiTYtU74dTPlzOtE/NoKvvvYbuP7KNTADmO7y6dIaXv/5zyU7wVW3YXJsUtaox48ey7jwoD89NSn7r/t3bkuRtNnZaZyePy1g7NLjZcRiKcmEoJYr/QbnbSaXRmt7SEAy+tpMKiUHYhZcvHDtGmYXTgkgTdb1ETOZGOwuluCoQbTKP/3oY6yvbYg+N30oGcVcu9Y2t5ApFRBsbRHJJgIuw8ODsgZS9ohMwkwiLuCd7tle+fIr4qfZvrq9jvc+eFeA0aGufpxdOIuJgRE0B4IoMksknxct33AiinQhBYffgb7hPpy/cgGtbS3ij8J7UaytrOFg/wiHe4dSDGx6cgah5lY8erAoWty0A+4z6POff/EFjM9MSNFAgjypxAkiR6wxEEO9bEP4IIztpzvoae8ReZ7WYJvs8ShbQT8QaPI3QLAKJqbG8L0fvIaBgT44nW5EIwns7x5JEOnBZ/fR7AmIL+H6QH3upztbyFYLCHa349ILzwsAjQ4bUuUUipkcWtwBBG1u5GJZLN9axjt//zZihwlcu3ANk5Oz8DcHsLG7ie2jHXztta9i5LlhlJqAk5xh+xLuo//2OTzw1tzi2zaXNvHRW+9jf2Nf2OBt7a0SvHG53dg53kU9AHz926/hn/1n/xTeFk5uIL4Vx9/8xU/wybufwE5gvGhH7CiBTgL7LW2wO1xiB6V6FRv76wgnTtDZ3YGvfPNruHDlMppbW0S7WfSrbS589OsP8fDRfTmMz56axLXrV1Cq5uRvAtUfvv8BFh89kn0U98DvvvU2vvvd74qGOAHAzo42ATWTyYTYBAMp585dwI0XXxBgNppIyvzhHOGa9vHHH4sOPAN53V29Asp3d/cI6MzCyLRd+jIy8nPMdCnlxUePT42jj3uDlibxRdy/UAs9k06LtNTqkyUJKnIeUWN+dfWJFK6dmZ7B7OysrLfc+x2Fj9AW6pB+IMP81u07yOdycNhdEhBjYUgCc10dXWimvInTBafDaK2SwU3f3NIUED9E8FnAV4eR9jiORE3GZ6kiDPYCae7MCsyX4CPgWjeFtc+fOYdvfvObCLV3PmNF0UaOjw+xv7uLW7c+k2Al9yQSvO3rlbPj+uY2jk6O5JpkNY92j4g2PNdfZvQwsMlicWShc/42tzfhlS+/KvfgGYFtJOhOCR7Z5+aKpkZKsMVkHDlNfRfax+TcNMYWJoW40N3Ri0KqgEwsg/uf3sdbf/c6cqkcekKdIhnV0tQs6xGle2oOiB6yr9WH3pEepHNJufceAd4ni5Ji47a54XGZszD3+9w/n0TCqFVZJLlJAOi5hVP41ne+i6XlZfzbP/1TGVv69P/jj/832Yu/+cYb+OCDD8QXBoOBhhSPkeejz+rt78fI8JgEuEUmLp4U6SXaIdnCwrxfWJDxo1zJ4tJjWVP4fwko5nPSryfRiKlXUi0+y1LgOp0r5J+dQVhriDrzZNn/3u//vmTxOIJ+1POGmPQMZPG4sbO6ij/5kz8RQJ5rNzWbudZzXWAxW8qjffvb38bgxCBSxZRk3HGuMlAa9Jg6DcPdg/jlz3+Jn/6Hn6CWL6NeqknWACUPDWBZk7YyKE1ZmbHpcWxub2BzawvFSrXB6LTBRzlArqcNcJW20N3XI5kScNWRsxdg91LeqA/tvd0Ymh5DsKMV/nY/gpRtc0HIQSTwcx361c9+iv2n67BVigg2+VC1l0WS6Yu4hjJ42VYF0vT8yT2sYXGb91RmQkFCIQfZDYDH78j3WEi3IeupBCEBh8rmTK4AIb/L9/Xsnc2lnwHQCiopyMPfDAhayUbKvNTPKICkwKI+gxK56LD/f7reM0bSLMsOO+G9y0jvTaWprMxyXV1dVV1tx3TPTM/ujhGpFbQCF4RWkCiIpP4QWOgHxT/cXxIEUoAArUCAlCCRCy0liFyO2+me6enuqu4u79P7yMzw3kcI5764Vd8OlwEUsjLyM8/e9965555rMAeD4+j3SiRTQJDnRv6fe0olnAnYaTMyCxq5y3FvymDYlGwT/p1a/1pPlknJebGgcaDxd2v99PxqSHYm6lvvVxKcEA59JgeSgm8KuuuYZp30HG4FXBUo5rnMjEfzDi2D+c4Q0/gdHT78uwLciplxr6jnbra5EsMUVGXSVK2rgpjW+nvcJsGg02WSIVqxJJZX66G4AMecAoiKtfGngryKL2n5iRkY54kpu9ZJ20KBVwUwdQwrgKoYj0qyqLNWwWk+/9U1BszX/lLcQh0eCvorEGlAzl7yxB65UdtK2bj8XcFlBX0VTOVz+M/a/ooBWe/hd4rv6d8VF6StUWztrwPcrRiOjkneS3srwLbNlF9xO53HOh5f4n29vlRAmPeYNjZOG3XuKJmSz+E4515dbYjCiVbwV50YOj6s9dexr04NxVS1zXiPSDz12lHHDH9Xh5XOP+2HV44po33OeuvH6jCwjiPBz3qsb8VXFS+1/ck/+C+EAW0Fn60ouwLCOkB1sOnLGLqptH7+TY0h7+NBPxwKvgyt0Alm9XRo4QSMFYkEEyLPa9nJynRW2QcFMtWg6vU6kayTm98pmMdFXDNC8hlsIO0gnRg6WBSAVeBTWbFWA8nBwd91AlrrJAh/2wDS/GddMHSB4AIlIGQ+9zJkVweyTh6WXTtMO1DfI/iZGF7DYCYArcCvMQKvxO0N+G8MkBpyAtBmYWzIO9gmrKeGf+sY4LNVK0cZ62oU+TwuQtx46aC1GnzWj0my+B5++DvfoVIU/H86w4RgfhPGxz7pmjZTsJj1Uv1mbQPzLDLMjXY3wzioyauTW2U91PHB38kEIeDL71hHJv/j742G0dSOxmJSPm7w+CGjxWqQqNHGNmIZeD8lHFh/JhZi3ZV9rPOEddI5opIdvIbjWENy+PdykQlOjM4QN1dq+F+GaPW8T2qEZOPZk0wR4D1gQjBpB3Qs6njV/mL7Sai/MGLIlPCI4bHBjmq9IfITDAPMFysIhuOYml3CyPA03O4oTo5zCHhjqFWbiIXiGOjvN6HrHo8w9AiiOm0ueO2An4yDKpm2CRztHsDedQn7RA1sOpnA7s6msCar5SIOj49w9eYNAQQokTAwHMfU3IgwF+jYblfboiFJiQiycwi48iDHsVEsm6RoDx8+lnm4em5FWBr87iiREAYmQyz7R4fw7e99gOULZwH6YbjPopOZ058J9XaP8PzRE3z55dcisXCcODURCXUjwE+WK9s8Fo8JcHj12uuYmpmGy8ds0DbkU1lh9R4fnci9D+7dw/7hobCFGa4ZH4wLS9Ln94hzpZgrYm7mDBYXl1ArVkVCgMAhGexklqbTDDM8RSDsx9lz5ySMvk2pYjItXOynkrCzR4fHRONvfoE6lgUBHrM9LWOOp0PqSmdSqLfqcngQJwHHV8uOfKYgfUlQi1Fx0b64zAfKT5BtRwcDD6gEnemIYfK3drclyYKYSJISGSK/UCoKq3xifAqJ3UNhIm8+WxM5h+tXr8v9Dq9LdG3JWiSQZ9YIp4xZHgrpjCL7h2vFyrlzyJ6mcOf2l+i2W4gPDaBub2PkzCSGZscQHmLIcANeJrYKhoVtvPniuch/NCsmTLGQLghDk3IJoVBQAPL1vRcShkpmF50H/UODePfd93H5tddQqNSRODnGi+drePH8uSStpLazhGiWK9KGnoAPidQJ3BE/rty4huXXzmNoatyE05XaqGSLMj6P9w5EK5ygWywUEjmBcr2GErXegwFJrldvt4Qx+tFHH8E1zFh+4P6tuzjc3cfu5pb0I2VneBBnX/NebrIZdjs0MiLAW8fWEbboyOAIBvuHEQlG4LW5RZ/5ZP9IEvIRNOF84TvDfTFEB/sR6o+g5QCC0SCWz69iYnYA9igg0YV1oFosI3ucknocbO8LCP2LX3wszF0nEyDCLuDu7PwZ0VgemxjF7PIZAdUO9/fw4N5dHB8cSh8ToDHrb0eSYzJEOxxiZEoW2cypjA32CUFcOSQ1Opgan8LqufNiDzd3d5DOZxEdisPutgubmo4LPp/JzyhFw3mUSuUkjHOor1+kRGing3QeNms4SByK7ielRGYW50QiJxwLweXxSGKuGgHKZ+t4ev+hJPWsl+uSKJTgKp1nXDeYtKveaKBcKwuDnAA0ASSGL9Nmp9JZYUA/ffRUGOhjI2Ni331un6wJlF0pVaknaEcgFJA5e+PGNcwtzCMYomxURmwL+8rkaijj+bNnWH/6QurFgzu/Z/8TfD7O5fB3/v7fxTc++i4evXiOerstYMJAJAibBygf5vHP/9d/hi9/8zmuXroCp82DL2/flvBqMrqZLC6fy2BraxOhcACvv3EFFy9cFhmf7e0dZJIZPHz8VGxeIBoW23GaSSIQ9IsDhW1CRzGdThevXMHrb91AfGgQmUwOxbxJ9MZoCP4Lef0S4UC96cP9I4mUYDI7XYvS+RxebG+i3mlh8exZfPjd7+D8+RXZLxCg+82nn2J3a1OcXeVedN27774j7ck5QaDuLz/+hYBd79x4Gz/6/g9wbmEJdhILykYCLpPL4tZXt3D7q1uyZtAeLi0vYe7MjLT1/pYZ57Weo5sHrZVz59HX14/nT59he3O7dzA1eRo4XkktoO7r7NwUPBRA77SFGYumDSdHx8ik8vB7KF8wLIBZ/+CwjMed3V3R0icAz/mzen4ZP/rR72JyahwO5jhInIjMEn+y/7iu9EdihoFZKuPoNIEOkzq5HZJc9N2PvomJC+PI1Io42ttFNV8E6h142i6c7p0KAL23doTXL76O1dULIo1QqpdRaVexcukclm+eR9JVQNtvE7CSe1ImfXPSSFQ7SO4c48XdJ9h4uIa9jR0BzQiK0rkY7oug7mjh/I0L+J2/8XsIBDywUSKJ2q05oJVt4zc//xT/+v/4cxzvnGBuYh4zk7MoFWvCGvT5g5Lg8t7Tuyg2irj+3pv4w//8DxGfcMn6nzxoS3gzddqLmTy++OwWtjfXEZVEhpcxNTsh+v77u7uSPJRAM/Xn5cDmdYlEANmjtCWhcFD0qCX5qwMSrUXAl7I21FU/OjkVu8H1kXsojj0m2SVbeW5uXmwZ10o75WAy3HdkJFrn9RvXJJlj29bB/NIiFpYWRP+YSePrNZJQ2iJVQxCCesCPHz8WZwbffevWLdy7dw/VSlEkeUZGRw0w3GzIe+ks4lx5sb4prGNGWqUZ1UXXFvWeO9QI7sAFOyK+gORi4F6czl/ee3bhrJSbY1AkyDoQiQxKEz149FDWXALn9BIR/CDz2e/yweNww9axi0P/nbfflVwaKqlIqYNMKil2/eBwX5xrdPqyXSKxmEickClMmQ45O3W6GBsdlTXenN+qEmVXbVQlmsThciBfL8gemiAk25+OVv4kE/0nP/mJSJiIvJ/X5BKKhqLi3Ewn07B7nFi+vIpLVy5hamIalWJVElEmdhK4/ekX2KU+sNMLl82QLqjfTO85nfrlehkDo4Pwx3ywuYFMOiVSDtStl8N/uybANf/PvTKTlRvyUk30vikJx+e9/f43xBn8s5/+VPqJ+6M//uM/FnCVbXz/3j0pNwFoEhB0TaCzcnh4xOR7qFaFZCHa39T6tZu8RASUo8EoLl48LzaI6wAdYbSPlBShJnuxVsEGoyNOT2Q/xjbmhw4eyobRgdzp2kSeijrYbFvqLA+Pjpn9YE9CkwA7nQt09lH3+/PPfyOOgG63I9rPTB7IfQcdhcwLQCdsKBbEdmKHxwdkMlkcHiYwP7cgmukTI+PYfLGFX//sYzQqjFQoyJ6bbG9DxrLLGblVq4tO9dnzy7K3IXmj2emKI5AkC6PRy1HukH2oJERkcuFyXpIjz19ZxPmrFzEyOQ6n14NcvYJ8tYx0MQ9fNIDxmTH4/ECwp5P/8PbX+N//2f+G5MEeHI42HF4bbE4LrVPRlJ6EhJ7hFVjk2cAAsZWe5KFD2L3KkFZwlFGhCrLIubzTlusNaGwSzJPw0OkB0Hwt7+Wzeb3KIAj4z0T0TQOGKuAjGIMwUs05hR89/ypOwTGj+IeC4VrOV0CiMrUNBqRAmOIqCvZpUkJGJJtoVnOu8/jc8g4l//B+3kNg/K/IFnQNHqI4D9/P99GBpqC34h98tmIyCi7zOyVH8jvFMbgPUPauFay1YlgKDipQaT3XB/1GnrPZfBVpreCsgm8C9LoNI5QfBdcEyOvhFfpsBeW0r2j7lUSoJEgF5fkst8tjGK7OVziRYij6LgUr+TulTrTv9TqWi+/V/ufY0vHAn9y3sD94zSvHgxno2s5KzOO4Js6hDqlXOFmPsPhbSeqUra+Aq5ZJx5c6PPR7rYv+VPxS21rnjHWsK0ZodQooa5n3WZ0NVlDaCkxbwVEdO3wHbY06QADd4gAAIABJREFUFbSuLKsCurxGWckKqPPvJjFtR4ik2udWDFXHCH9qJL7in/xOxyfrb8VpBNTuyZuwbxTvU9BYibAK9Cu2pmZL55CWX51A2v7a/4pTcS1VUNlqK6zODd5jdYyYcWgiArRdrdiltf10nus9VoKzlIkAtIJeMhEcjK8zLxCArFx+6SEwC8crb4IYuI4JFbY2qob+E1Tsp5ZTb9IqAKqGyMps1UIbr8irBHrqEVF5B96j79PKm8Q3hkWs3hb+TQFoPoObMwKHLIMCmmrwrZIJ1gGg9ec7FZyWQcvwslpNni9glUWg/2X7UVC3N8GtHaKeXG5Q+GF4rAKQujhYAWutF6/V92qnmgFqtNlEz7iXTdYY6FeeCV5HtrB+zIQxgGWjZrzo2pbWSaasIx2YvF9BTgNqduR3Lki8X8NVWE51alBTku2soWA0bnwe+4MbIOq08tCgmka6CJLVaQyn0fmhtq+OMVMfMnpNUkYuwvzJe5nASbW6ySAQEKwXTiKbg552qrmPTHZj0D1ealqZRAT8EHjj74Z90JADvC6erLujJ+5PAI7j3MrMV28R7zehcTyVvRJnZ/vrOGjUzPu0Lfl/1pvP4BjTxUYXUSsAzWuZfNJsjoyx0nGp7+T4lBBNbvyrVTkgSDvRe83IKLJWJQKvja7NiYGhcYxPzSPgZ5hoF5ViG14PAXePhH0y+YyAKQG/bBzdNiF0oVMFOnWgWe7iaJcA9BFalFsg27XnCc/ns8hlk+h0m3A4aTdKwupcWllGrD+M+GBM/sk6b+uKM4CgDvWmyYTmppSHHoLMu7vbssFmqDUB0KGBAWGP8F0HB3vCVnF4nThzdgGvX7+KselJOTgTrGBCIIKL3Bwwod9Xn9/C0dGxbPB5uCOrqpQvCsjHwwf7gKDl9Pwsrly7gsh4TIBs6mbmkkXsb+8Jq5nsqBfPXghAT5AmEA6JBEGpWkIyfSqgyWuXX5dEh9FoQEKemTiHrN9k4kSYvCcEQ6plsXGSZK5WkY01D0v5cgmpTBrhWBR/8Ad/gG98+1sYGI2Kc7pVBo6PToWBy4N2pViWttvZ3pYDLduM7cQFh+24vLwiCZOC0ZiwkrjF77TbAjzyoCwogb0roBUT1RQrBTxfey4boMnJcWkbX9AniXxGhkZR4QHqNI+7X9zBbz7+VBJ4hfwBYfnG+2MmhDKfEfCv3YXo5hKQZr1YH36CPj/q5Qp2NrZER5Q6kQOjQ2i5AFvQja7LhmqDCa6AwVgUXpcTqfSJSIJQ7Jj1reRN8hCGovqYnd1hx/1Hd4R9Go6FZW6xH669cUMYcqFYf08TvYw7X32Npw+eCANsqH9AMtNnsilpn+NsEpMLM3j7O+9h/uIy3JGggG72cgftckMYp+V8AQ9v38Wje0aWg+WQw2s4IrrRuXJRxuyFy5cEIKHTi8xHsu3I5qae6dH2gYQ28xAvyVIbddTpdKpXBehjpADLPzs7K+HRAZdhHNlbEHYwmcGokWFltDqpnduytWHzuOAIeuAO+jA+N4mVS6voGwvA5gda1NWuNFHO5kVPOX+cxu7GDna3yAxPim2r1hpI5jISWbC4tIT4QBxnL61gYWUJ07NT6DQaeP7siUnWubEh4yjFpIVN2timjJczZ2YF0H/+4hna7boAUKREU+qFeuYETCYnp8X2kVlMgJp9xjpwDjLEnHWkRnBfOCpswEg4Lsn8CLz4vW44bR3JTs/wWEok7B8ewOV3C0v3xs03MT07C29/HHAA9dOMJNP8zSe/EuCfbFNn2yYa1816U8aF6L0G/GhSw7DVFDYzAd+FpXmZS0eJEwG/tja2DQPTHzTOub5+aTcCDXpAIlB/6bVLuH79uiSSIiu7mufBfd/oq3e72Nrawdqz5wLIM6KA9WVUBeGm6NAA+qfG8Ad/9LexdPOczJnTo5IAHdV8Hmfn5uHs2PH0zn188cnnogs+GBsU9jGBItHTa1RwfHIAJsM9d2EZb7x1XULymUyH+qqsx727D2Rcsry1Jh0oRfjCRgKGrDoJi47EhHW2+vpriPbHUKlQLqsqTjSKEjuoT+3xYe3RMzx9+EgSHlIq5v333xfdTznolEtIl3MyJ5bOLePd99/DsMgQ2GWcMCxf2KObm9h48RzpZEoYgWQyEhA/SBwgIXXx4a3rN/Dm9ZsYiBqHMBl5HDMEdR4/foi7d++D6w9BIobWr6wui51eW1szDB4HRI5hcXER7733DZlbXEs++eWv8OuPf4319Q3EonHZZzGxMoHYSDSAdov7gibSp2lxttDhGvAzeXII4VBUmPAqPyd7Hxiwgv1N5jPtJ9difsqlEoq5vADuO1vbArqLzEgwiNNURpxpkXgf/JEQls+dw5W3r2FgdhjhgYhILjCZ7fHuEbrNDhwNG9YerWPj0TaSJ2lhdY9OjKPeaSBfK2BsehRn31hFeC6G6FhcgDCCz4xkIYjdLNaRP8xg79kWjjYPRAqLbUkmNp3FnE+DU0MIjkZx8fplhMgm5LmhRVClhXa5jcJJHrc//hK7z3cxNzYLdOyiZezyeEUahWD4QfII8Nvwt/7oD/HG+0uotGi+ujg6TqDbsgkYXs5Xcbp/hKcPnyKfTWN8fAwzsxPirGWUAMPUHzx8iPhgP26+e1OiOwiukpnIPVjy5BiPHz6UBIPUiV5ZPofzKyugJgqdyGbfVBF7ScID5yvlOEy4f0QkkQiuVcpV0V7m5+uv7+Kd995G2wnEh/plXA4MD8BDoMsDdEoQO3V8cIR0MilJTSnFQack+//J82cmZ4jbjlQuZZIE9vLUcJ/m81Ize1oSzLEcuUwe6TSlmsoCgtLe1eplsRF0LlNSTAgh/qBEEpHhTQcl90dkeVPGhEkCKddAZ8yDB/dQa9XQRFPWaUrO+Dx++JweccJ2Wjaxb5TEIFgsSQFJEqqWZe9q8u6YPSo/BGUN284rfVIuVuS5BFO5ZzRABK9viIPAS1a2x4FcNS9SZVwr+Uwm0PvhD38o7/iLv/gLYXRTiicajpm8LD3HIJ3oTL44uziPt959SyRdKM9hawGP7j/Cs4dPRU6CDgxGNLlcbpF2IHOfCTnpCA5wD4YKOo6ORL9Qrko1frln49xVAI4yEBwf2XxWxgj3m063B+MTU7h4+ZKMrU8++USupw50KpmU/fZQf9wwnguFl2cGziPaeCYFLJXLIu3h95hzBm0Aj2oEomM9Qoqc18D+iJj8DYuLItHBHAQRRvuQCBDwyz7h6ztf4uOPPzYs/UhEiCVkCzPxMYFo2kVxoE7PIRbpQ12SAPL85pB9M+0Iw/YJfHIO8PxEhwEjmMiYd3npvHUaZjYjFV2Q6CA+g/tVJsUc6BuAy+ESaSSOA/aJ1KvZMXPOznnpkLHsajNJd0n6hgAzy9iGDUFvGJFIFIN9w+KwLBfM3qlaL+Ekc4p2t4lzr5/DB7//fcxdnDF60fxUgMNkBWtbm6i2aogNxjE42IehgahhRFeA//v//Bf45C//HXLZU7i8NrjcvcSWPVBFwSHBAuix6uEhSnrTyGnWmdITXPfF6ezzvQSznFJHw9oVAA02EwnWS7bn9RhmtL1rWK+GUW1AWl7PZ9FOMBJUGNc1Ewqv53Q9y3Pt4bsV6FMgz4pj6P6D9yiQriA1z4Usv9aN+3uNclYQ0LAhjbQHmev6PJab85hrh+IiJHqxDNSeN/bA/I1sH77nJUGwJ8HAfBtWwFdxGysOpedjxaR0Tkp93IZ4pmX+bXBWz816jwJnCkIzitf0r4k8tgLI2u/yPQyb3QpCS390DXCsGJoVuBRwsG361xBvDMiv+JcAp22DBbysL3e9vXGouIsVDHzlgDD7G65fWkf+zugI/q6ETI16V7UB9q/2gRXUtI5f2ipew/dy724FjRXg1fb7bQYuf+e4VeKi1eGhIKa1Ha2R20q6Y7uzDupAUSIh77OOb71GGPY9+RddQ9Xhos/4bQKngsK0NQqwaj9p3azzkWUwjhWSOU2+L/6djibruFEMVTE8/s069rRvX/0kedQj5VeAXbEsldTV8rFd9Pk6NnTsKQCs+Cmv1bbSea+Atux3e5iTFexWUFr/rvdZy8zv1Abxe5ZNv7OOE5072pc6L60kXrnvf/qHf6+rDa/sXD7IinqrsdMBqwNIBmhPlF8BMwVHdTCRAa3ePPUw8D7Dxqy+ZAirAeSz1RhbDTrLZrStjIHkNdpQOuF00qn3QTuB9SFIyPtVVkE7WxvPOmDUmPCnvof3qpi2gtj8O8uldVXjJR0kEhEG5FSjo50hHhWnCd2o1Gv/HoNYgX4+T8FM9bxaJTDMBDQeTC4QCribgfoqy6rxljBbrfGgGkNgZB8ctlfJJnVQqtEwC6zxsKqHU8sh7D+bYVVqFlatnw5cYT0023JwUd0uNUK8hvdS3J9AoyxaXhOOIsAwQZUe29hMgFcC9MaAd3rjx4TCsqysz5iEy1bknWyPwcH+l4uKPJdatQ3D+pYNrd1tgB7qcfUMnwDyTgPKa5l4WFXnhhicjnk/QToyTgyYbYy2GjCdbLrgqONDxwPbNhYxOyfer44XHed8n9ZDvM09Q2X1NiujORoNS/1ZJraX9pN+R9Ypn18um2SFOsaqtSZcTmpzDmB4dAKx+DDcvhhaDSeKpSYc3QD6YsMYHBySAzhDkZwuG1weOzr1LmJ+GxplIHNSRyGZRaNUQ7VQQ6NKDT9qodpho2aDeOgrqDfKcLnt8Hqd4vUlCM6QOrIQyrUiyrW8PJ+hjNx0nSZOkc/m0OklUWRyIoLQBG3Gp6Zx6XVqIp6REFoiaawjxxh1HJ+tP0d0ICaJqwaHB+APMRkE52ZLnp3PZuUgx1DrUt4kVCJr2+fxoFKqCBuHrGBqdw6NjWJkcgxzZxdFVsLoEbdQSOaRP8mJdmjmNIXN5xvCKmEWeTL0RsdHEIiGkMylhDH64//49zG9zHBRoFquolVuGib03j6yx0nkTlMCRBJAFDZ0OoVauy4H/oNkAjsH+7hx8zr+67/732B4bBSeALWxDbO7XmqLPAG1iAkmEUwI+yJ49uS5SExMTE2KxAkB7cXls1g+v4xmL7kgk7fxcL6ztSP6vBzDnJfjk1OSGOno+Ag//+QXMteWV85KIqWr168Ks4eLMYH0cqaK090E7t26h7X7z1AvljE2MITXLl7C4EBcwHNhAnc7eLb2QhIB+aNh9I8MyEZHvPDtLtrVugC62azRBg3EwxidnUQoHpHDa6tdE4D35PQAqcwpWiAAbOxGl1ISnOPNGgLhIJwuFx5t3IcdTvQPxGV+8j1vXL2O4bFxRMIxOWgHvH4ZM5//6jPRQh4bGsZAH6+3IVcuIJE+wdnXVvHBj76P2atLwtIr55tI7Z6gXqiDJJpWuYYnX9/H/S+/RiGT7R0aYJIQup2ibez0eTB35gxmz8zJoYtgHNmv9lYH+XQGiZ1DYVPzwCX2xWFH12FHMpsWIJVhu+OTY8Kivnz5CpqVDtLHKdRLDXE+lFNFdGsNASwItDESgCypUqOCSrcBZ9CL6cVpzK8sIzoSQN0BOcy1KjXUc0XU82WUU1msP14X4JB2g0nBuE4lTk9Q6TQwMz+D2YU5kSOZODMtzN4uExBWKzg9OJLxRwmJxF4CrUYb2UxRIlRmOU952E+fArY2qu06Llx/TdjJdhEA4HrqlXGXPEkJQ4pyO/lMFl7avg5jNuzCFiOgSkcRJX4I0oUCPkmAVquUkS9khPFBh0eO+q/tJlYuXsC3Pvg2Rscn5VDOMPWNF2tIn57g9OhQoiyY0KmUzovusJP19vng8/slXJza2dQTJwuM9ubCpfPy3mQqIwD0wd5hT4vVbDjJPFQAWhxZsagAwGRODw6aZIa0cSvLC6JpSqCatnlrc0f0xAnIs82ODxKSTMxDuY7JMcysLOCdjz7ExPwsfFGyj4BmtY37X91Bt95E3B8RFvwXf/kZIoEo/K4Ajg+PheEciYSQzSVxmj5CPB7B6uULeOPtNzA+NYlcKof1Zxty7fYmEyHCSEKhLY4Cgg9rm+vCZGf9mUBr8swszpyntEPoZUQZ5yWdTp1qXfS4737xlYQ+H+4cidboysp5xKOUx2kjnc3CGwlIpMrC4qJoudI20d6SeU0mKtc6RlvcvvW5gMUEhukUo3PpNHWCo8Se9DsjLi5evCjRC1y3jVybSR7G9mQCRga/HO4cCJtsenxC7AvDvil94PV7xCnw9ttvizwOZW24jtCOf/bp53jxfB19fQOS/PEFAf1aTZjr4ZBHWKFrG5u9NuvH8NAobD07w6gXrhNcAeWg1DUOZoIvdFBSi1f2GmQ2tajDnkTi6EicvFzDOXYow3N4nJAxG+vrl70UHVCrly4iPNwHG/MS2Nvwe9wol4pI7B2aNbjYRDqRwyMmV+w4sHphBW1HF/vH+xgcG8DZ189h5e2LCA5Epb2416Busr3VRe4og8z+KXafbiF5kMT0GBnHDnz25S10HF2RyggNhmEPOXH5xmsYGBqUqAL2F3WZ2+UWskdZVJJlNHJ1Wef2d+lcbWB8cgLekE8Aop3jfQQGgvjD/+rHVOrAcSmHTJEJTZmgqgWvw492sQmvzYdHdx6INEOBjjAntYEjmJmdkrmeL+Vx6fXLOHN2Hp4gYCOuYGMyybaw9SlhwbXx4dd3EXD7MDMxKdJVlGIwEWVG1oDjXkkurC9179lvvDaVzYh29OtX3pCIKeran714Dosri5iZGUO9ZWTOjEMiKazUUs7YE9ow7v+CwZDsz7gvG50ah9PnEDvFPSL/znFK3eiDXeNYYTJHJjAcHxkXe7i7tYP1tTWzZ2y1cJLYR7NZQ9gfRrVSF2m4qclZYaLSmRcJ98meiJEnjABoNCvY2NrA02cPJUEnJTTouCdTnxEglOCwdYBIiNGrURSLJQEwKfPgsjGRnktsF/fDXTsBLbuUc3R0XKKLuE9k3Z88eiqOKDpk+qJRiXaiI4X7VcoQNVod1NpVlDtVtO0mWpNz9fBkH1NjUyK3xLYUp2OhAL/bkIwYmcbxz6gdIYgE/KJnbIgZFcnjQKcdo0gOtnfh6JjzDt9L4JORJGNT06KJnMon0bBX0ew0ZQ1mPxNodjidEh3DyB/ajArqCNmDso+lbBHl+sZGKIllQ//AsDgKOK9pn+jo/6M/+iPYbTZxnHFO0mEpduz4WCIneRblWkcA+vOvbxsnqcNp+sFjEp8yUSz3H7TBLAOTPiqZhezjb3/725KI9fDkWCR+mKMjOjyEdrWM27dvi4wMc3lQrkVkZtJZIVlwjHBtol0p5otwdJyIhKLSNwRTGVLOCEXagnQ+JVEEBIa57yJjnXVe21wzTtZ+OtDtVCk2oBlhOgFcnLJvZsLB4cERkRBie5DcoQkRGRW1vb6B4mlGmNG05RxnoQgjUSEReufOruLy6mtotdpInqaFyFGpl5ArZ+Hyu/DaO1dw9YM34QwaDfsKx7/Xg0QyhVy+KPseMrf7BqKYnBrByGgcPjfw5PEd/NN/8j+gXE7DaWdeFwMMKgZgBXV4jlfQT8EkK6hGwJVjV0FjPQfSi8D7FLAiAG0FYN0usw/1uQ3eoZgH76fd4RrBPlEAmtFQincoCGiwC1M+BSn5fz0fcn4omUlJgXo2Z3lZZ3XA6XuJFWs7KMBkwHAD1JLtwnLQgZqnU4U2kg7hXrJ5MvD5fq53Zq9tEiDSXnM+8x+fSwIXy0dHC/epem422IUBaa2Au4JpCurzp5TZZQBAK2j414HQin0oeKb4j43RAaIBbDApxaj0OsU+eJ6wAsiK7dDBphgR7Szrof0jYLrNJJxj+ZRMKcB0j1DYorO+R7oUPIfHOYuWNc8A2rdWsFBxH/af9p0BGEnWa750NChQyfeZfjQgLvuIP6UPeniB4nSyhpdKvXqZ8aXtoe2suJliZYoRGmeFwcT4DH5egr29pJT6PIONGcIpn6PjVrEQJSPqmLDib1bMjeXnO1h+/l8JiFa2rfaN9pWO/5ZFW10xTGWSq1NA68hnKx7E58g47knp6rhhmRWU1/bVcaX4oOBLvXYnIc46XhQw1zr9NuBvxSat+KC2v2Kh+g6tiwLXivXq+6UOzElnkdJQwFkxIn3Wb88rxa10LOh9CkRrP2udfhuMl+v+l3/8D7rqmWMnKRVfvXI6CJR9ajV2UjC70Z9h4RSwpOHk7yJL0O28BH91EKvxUG8gK6CbMpbBMF4NA4kfK6tTjY02/ktD0vOAKLhtNdbqobQyS9WgWVnD2olWA6/eDTmM+nwvgT0F+ni/emBYL/UmcsFRo68MawU4xUvk7HnC0BUAh/VVw2P1YPH7V2CpWVz0faa8ZgCTmaOGzfSRCRfh/60AtAJ0ZHywjwI+z8sMuQoOWz1uLJu1HxQQV6PKUC/+n5t49jf/rl5W8f56/S8BT53QOpAFiPfy0FIVBq7VO9jtGI+xsoNUg0rLyDyP7BsuHGbzbpIhMsRRWNo9PWfKc4jhdblfHix0EWP7eL0mBIdMBFk4exORPk8d69wEcqFUdjSfTwCazJRKrSzjWyVE1PjrGNIwJP4uTMJqVRZrfgg6RBiK2NNfV61znQNy8Kkws5D56HVWryNZmKw3Q/8kK7l4QY2zQT/sG44PAm1csEQ7uJewsFppSDK2yZlZ9PUPiQZ0GwwZY5Z3F3LpGmZnFrC0dBahkEsSELkY4WMH7B2gkgIKSSZiOkX2NI1KtiISF6FAFH0R6l2PGyAmm0U6m0apnAOHZiTCEMYIpiYmJYlZvpTB5s46tvfWJSs7N9zRWBhMmkWGZzaVkY14Lp8XGxWKRjA7N4++YRMW7nd7xet+cnCEbI5gTlkA4MOTIwkXHhodEt3PNjfZDHvxeIVlyoQ9PJwQ3Nrf3UMpX5HDBDrA2NiEhCUzazt1Pwm2TczNwB8Pw+ZxSLkq6aIwf3fXtgVgOdlOSNKikD+EO3e/knBBfzSIeqeO6cUzeOu9txEdiKMq7HbA1XFKGOLe+g4cTIjQtIkUQyrBUFe7sB/ThRzeePMaio0ydo/28eFH38OPf/9Hwjizu4ByuYF6tYx6uSrspeePn+HR1w/RrrTRH+xDIVdGNlcQEJFyBO998A3MLMzC4XOjZTMalkybIizzZFYYoDwwk9FSLFfkoFxvNyWUvesA5uZncenSJdHi9PptyCQLor8oAPTOCXae7eD5nScop/IYDERwdn4Bfp9H5hj1rUv1Kk7SKZxk0+h47KLNyxBzmbc82NbJ6O2IrulJ8kRYt9GRfkTiESmLP+CWhHGbu2s4TO0hXUzB0TbaeQ6bq6c1XRWAqOOwYe9gW5Ia8TDFucN5duPGTSwtLZtER4wh7XQlnPveV/eQOjlFfzQmB38BMgtZnBYzOHNhEd/4ve9g7sY5IxND6YoqkE+UUM2WUMnk8dWvP8ftTz8TRwxDkDlRyPomqEYA2uF1SxjrudVVAYcZ0E+NcXJk2P5bzzeE/UjGodiMalkS8uTLBQGvB0aGcf7yeXzw3e9g+MyovD+5mZKog+RhQgBoyh84WkzOaWxzsVpEvlFGrduAOxoUAHp6cR7RkRicUaDRBhr5EgqpDNqFivyfADSTxzH0lcApWVbVdhPlVhnRoT5cuX4VF69ewcDoCOAEbC2yAexIHSbw+O59fP3FVyhlS2hV6cjIi04zGVkDg33i0PAG3MiUMvjGD76LhdUllEt16QMytJhsk5EABOJvffqZzMvBvrgkdxxi4shkRoBSsnTpxKTdGx0ewtBgn8jEUO+/3akjX87jlNESRwcS+m3APhcK+RLsXRv6YlEBzlu1Ksq5ErbXNkSPmuHKBKCFURgKCQOwXKtIiDPBSoJ/dAJIFvhaQxIE8oBsWIGGxcRDfrnEda35MvGs1+cWoJNrpCTaatQxMT6M5eVlCXXf3zvExsam1J2h4/FITBwZlH0ggx0+J6598B6uvPMmml6bsOr9bhfcdgcS+4dIHZ6gcJIVAPpg7QCxYAyOtltAK64JlKQplLKoNooIR/w499oqzl+9IHIgx/sJPLn/BKnTtDj9qK1Pphw1HnPFHLZ2NnFwnBAdZIbUz84v4J3338HY/DTcQa63JqyQ8jEE3A639rC/uY300SmePXiExN6x6L0zIoYgHJmZdPp6Am5JTBgfZdLKSbgDHngYXeNxirQJozfICqbDkfrSBHu4HrtcTgkZ39x6gfOr5/Ct978hCa14COF6zvbluGPSzLt374psCyUdWhWCbDaEfEFhRNt9NtEEb3WamJ6bFYb2+fOr4vAkEJxKZvD4wWNks0VMTM3C4fRinfY5mROQvF7n3q0uyejcHp9ICczMzSMYDoudkbF8fCxSAm47tUFdou96cpTASSqJ4QkTlcJcKc1aFbubG0gkDiXkl8kZo31R2HvsUJGXsDsFBOO6ODoxiekz8yKp43bb0bG3UcxlxZGaTxcR8UfQHxlCJpnDrVtfIxgOCPDctLfgj/iwdGkJ1795E+GBPlkvybAlsMhoFrKXK6kikvunSB2cYnxkFIFgEM8317F/fIiVyxfRcXUwsTCFsdlxXHrtPJw+oFRoIXWSQilZQNAexIt7z9Eo1BFyB1HMlUWihWvx1OwUSq0q8tWS2KGVaytYP9pEx99B12cTh02z1hEQ3QMv3A0X9tZ2BJhlZEYqSYfqOMbHRzAxMyY2aPrMLIYmB8Th1Oq2ZQy5uT9nmH/HIQ6+k70jONqM+HEKGYGSKATquM/lh+3A/9MpwHHebBiAgM4MSjWVimVJNOcLhgTQvfTGFQG9ufZQTod7D0poETjNpE5F258gMqM7zAHaJXaf+9SBEUpA+NG2Gz1cZ8AlmrW5vRz+1f/1Z/j1Lz/GYHwQ05NTWF1akfJubWxge3PLhOSjhRdrT1Cv14T5LHquHYLNBfi9QXGuBoORnq6piWhqtqrIFjk3kqj25BqI1Ev+hlYHPngR8oUxNDAqTH4m6CXbn45pJw6RAAAgAElEQVQx7h8IiLXJ/CJI5LRjYCCOxcV5vP32u1hYWIIn2ofM/j5++m9+grXn62JXyRKjFAfX03ari669IxE1qVIa2VoWtQ7nkQGuKA/EPqBdl2TkPf33atGcV5w2p4CnJA6QpDI6MoLhoRHpO4nGLJeFsLCzuSVSYvauOR/Q6cjkg2TVzi4solytYudgC5nSqWia08aa/AbGKcTn7x8eCejPZZwOUCbpc7uccq042dBFMBARgJn9yfJzb00nWTQcwc9//nM8efxYdJfnpmfkLEMgXs96BEfXdtclSe/s1LTY275oXHJB3PrsC/z6V7/CyOCQnC0IUGukKcfaxYsXxJGTp/OkSyCJMh9B6Y9sPicJomkHYrE4xibI2rfj6ZPnONxLiP3lWGw3gLAnhDMzCyKtFQj6pNzZHCMMdyVnC51KIxMjMnaYLHVyegKb25siH0OHAffpTFDJRLoMmuM+hzJHlLnhHpFr5dDAoJybISBmF/VqBVvb2/j8159h68FztLm/z+dESo5kGJbV5wri7OIKLq9eluSFBM4rtLVMP9qpodGtYWxpCmffvASb3yUOZEZNMXKJkTUeX0DKkq9QxqyA4fF+TM2OYGAwjL29NfzjP/mHqFZy8Llt8LgMgKuYAn8qVkGnoAJkiim8BHsdBGvNuqdgk0pr6rUBvzJsDSGN85Y/5WzJs4HH6KPyo+Q4BY4FR+HY7ElwKCCkgI8BkQz4yn/KPuV1xhFmSF0KFCkxT4DRl2H+r4B3Xs+iSH0ZVcnI7rpJgsa9lsETDFhIRyLbmY47JrvkmDQEOBOur4Cc20mykQGgtX4KxNEpwT0yx7YVrPrrAC9tY2sbmAJRm9AwfnmfFTxXnImXaZ8q2CZt1mhKAnctn4K11v7nWVOYyl2jRaz/eA0/zBWiGJQCbNbzuSYh5LWKXVgdGqRUsExarpdAby/5oM55fZ9idJrDizZbWajqRGE78wCrMhXKeObfGfmmREWxQ70kl8Rb+L3Kd/C9Bu941bZW4FqxER2L+rtiPEpg5TPUOWONkNe2UABacSoFdq0OAx236gBQZwWfwbqZehlsTse+lexqgG6j7qCYnGBTVC/oAdB8NtvYGi1gtQn6TnUq6Zxi/6ozQjFMZUtrn3Eu8rlWYF3fR0KLFbjVPtQ+tYLD+jxr2yhmZQWurY4SxSQVC5Kx3GPsS7vY//2xp3WzOk34TCsArfgWHX5W54S2u9oXtZ3qZNOxrzbA9k/+0X/bVW+CteD6AisYpiCYFQhjiBZ19vgRg9XLxMlnia5wtSKDQxMGqnFRBJ7Xy2LYE5vXyaseQePVMSAs79H/s5N5j1Vyw0plF+PgMixjZZFyIedHB4R2Hp+tk1UNnU50lVbQOuvgMpPcgIIsk4KnygzmxknLpoNfB5AwzXteP0o9aFI59QDp5FDwWz1cukhZJ5Qk+xChdqPp/HLh7GnbKNhJvWRtE15fLhvNZ6fdLsAM7+dBigsMPeEEKsnQkgS2NqNLY1gGryRZ+H8ukuKltzmEsUkWlwmrMIsBw/e1jRTI5n3an2TUmjoYg6kLCJmBaoyMYTdeQ3VOUHeOGoBqGLgQsj4mQYjJJE1gJ5Wi3qhJyMJ6K4is9xGY5fXUgMzlM2jUW5IQjsxtNWzcDOtE1YlkkhDWhWHH5/Kwwg/7UgDqnk6YtEEvkSbrwb9znLItqc/Wapgkh6p/pwaDbaQG1gomq4eNz2VbMOSNQDb7TLXF+D7WT8O6jeEwnl5NOCda6hUC11GMjU9icHgMlWoTJ2kCvBHE+yfhdkZwtJfEzPQCFs6chcftFPCZm5RCoQYHM8Qfl5BOpAW4KOcKqBaqsihPT8zIxpusB2a5Z8KUVrcJKs94vE74/abOBE/YLvliFju7G3j85B4eP7mPYrGAsVEyrwdF45YHV4YrsY7X3rwhYEOXh6YeU9Ftc5jM87UqcpmMgFDU+N4/PkCxUpKxTDYyQSCOBTs6Am4cHZ/2bERRAFcymQm6eV0eDA0OSpZjth/1n4cmRzEyPYHwYJ+AJOJNLTeR3D8WxmY5W8De5i7qpRrm587IYfHxs8eI9Efh9LixuHIWq69dEF1e0UH0hxANRtAq1+VwfLx1gGwiBb/DJcmLOJ6pD7i2sS5yB9SfLbfr+PZ3PsTFNy4K8bnZMhtXHrqSJwn5+eDOfTy5+xBD0SGM94+jwbhm2JHMpOEO+/DB97+DQF8I2VIWS+eX5FDJhGH2jk3qT3Bv/cWaOC14iCErMRAJ4eGTh6g0qrh24w28/8E3MDc/Avoqatk2csmCMNW2Hm3gaO0QlZM8qqkCmoUq+sNRI5EQ9Imu7MbOJpKFLBqODlbeuCxJ/SgLwqRwyZMkSpkCqpm8lIn97g14EeoPo9IkgEsmv8me3OzUsJfaxUkyIeGn4vGm/RK5oQ68AZ+0IRO50EFFBijnBteBm9dv4urVa8J0bDdaMoeoJfriyVNxIDBrO9nP0UgEhUoR2UoB42emcO0bb+HSzauwEyjjulXroJAs9OQr0vjq089w//YdYWhT5oVhvHSWEHxtUJbJYcfKhfN4+913MDM3J7qTYm+bHZSyeTy69wiP7z9As1IzjkGXE/lKAZlCXhjQob6oSLh856PviSSOw+3A/otj7DxfFxY/WcyU0WDyrsGBAVlbqf2ZqRZQs7cRHoxhamkOk2emERuLicY2M9CDB4p0FvVMCYWTFB5+dR9f37otjDCWc+/oAIenR8KiXj5/Dt//we8IiO2PUoKpg3I+Lwzo4519rD19hid3H6FZaSLsCwmofHSUkBDuwZEhTEyPSvjuQeoIP/rbv4/V66vo1AC7F2gUgMTBMXbXN8WZtPbwCe5++bWw6chaPbt0TuYk5zbH9MjYsAAAw0MD6HZbomtMZuJx0rCKaZ95WH7w6ImsMf6AKQ9DLxnKPBSPI3mcwMH+Pjafr4muqqyToLPNMJEIhtEuc+0g24ybeInQ6K2pLAfBZs5DJkwimNwfH3wZvsiEwIZVSUaIWee4xpA9RSCVjF6yqbmm0flDBlzAQ91Tnzmwogub246jdBKr1y7jzW++h+jIACLxmACO7XpNAOt8Koendx+KFnu3TP3gAYmkoG3qi0RFPuQgsYtytSjRINffvoY3v/mWyDoUMnk8e/wMzx+9QDbNxJIuLCzMy1x59OShMIVps3io556FOrY3330LixdX4Y54gAZQzBVEw52JYk+PEpLUkhENx0fHUqawP4RsKif1JKggTv2AV7RcmcyaQAyjAhgxEo1HkSnksHe4JyxslkXlvxJHB9IXG89eoFTM4/XXLuG9996TcSAAdLcr44OJbx8+eIyvqWXapMeam7+WYSS3bTJ33AGHRKfQnjCJ3NWrV3HhwnlxJDBMnkkBHz9+ilatjeFRAjmUIuiiUC6JnEerXRWgk55ZAulvvvkmXr96TWSFnC63JLLb3zbgOfsnc5IW8I627vg0hbGpOQGtHeiiVMxhY3MNmcwpEqljAX/o6CCwIxFYpRpaNZPcUeQS/EGJUKGTk0AInZE80HBfQQ34yYkpxPtGZI3/jCz04yOxgRLqjibmVxfxvR9/hJA4ZilXUpS+ZznrpTralSYO1veQPDLa/dxT0ZYxcoWSKQ17G0MTQwLAEgyLDNCBCBzsHcPRciBznMLJ9hFO90/hkWgosyckk5R66vHRAWTLBQzPjsIRtCHbzGJ8aRyTC1Pwh+yoloF8soxOrYPk9glShylsP99CNmmAcoIvlFHguF5YXsCVm1fh9jtFZoQs6kgsbIgH5YokV8wcn6KYzovOPRM9ko3K9ZWOJdmjtg0ZhOWj5Bb3C9zDcPyRrXqaTAq4y77lEkNmOuVICD4KUEmAifJBp0kBVJkY8OjoQJwJ3CdzL2OzO8XhRGYqx5/dBzS6LZHQcNPJxO2wH8hu5vD//uv/B/fu3MdQvB/Li8ui0U+ZJzpmOZ5SJ8fIF+hsL4FMPjp1gr4gNpkAWtJ+kX/vkv+LHF3Ij3TmFLl8SrSfCSBzzEr0IByoFiroNMnqcmJsyCQ0prNuYWFRHDoEBzv2Ts951hB7PjI6iBtv3cSHH34IfzhGVggapQq+/OwLPL73SOwq816MDA0jHh94SXByezzI1Yp4vPlYGK3c4xYKOcMqc9gF3KJjkXlG2K7UfLZREsHhht9n9vKUeuH6zQSFBKUlAhE2ZFJ0AiTlbEOAh3tmkgxKtQrsjMSZm0fXaUcml0S9TSf3sdjYEe6BKzX09Q9KVCMZ1dyrk2RDeTAlWIlTrJcPhmsK90mUVhnstSX7mdJB3Lvcv3NX1hNGZugc4n6L57+WrYOl88t4/dobOLu4BPi9AB2xfg/Sm/v4kz/5ExwdHko7tHpSfqw3pcZ4NuD4oxwPVyzWcWh4AFPT09Jed+7ckX3Q3OISzp1bwcjYBF68WJdkuWTzUzKpL9CHqDuCGSZL5RnHRRDWSBImU6ey/xkeHRIbRHklJqXtH+qX77hv+cnPf4Injx7KdZQCqdbrcHoNEYDyQpcvXcLo8IhIZJl+dcDmcqLVbmJrewe/+OnP8Ozrx6iV6qIrTfkN5nSgY4FyfoP9Q7j5xk2JdOJYpyOUutPh/pAkPmx57eibHcbU0ryMexJCmIuF45T1oeOetj2bT2ForB8j43FEYz48fHwb//LP/jmqtRy8Hupj00lhmL8CcFLGi4i+UQKUWfSKsQiTIL0HapooWhj99npd5jH7QoEeHyN6epIKAjxzRPYYpQQ1SZDi2fK3AUoFv3hekWdRJ82SUM8APIZcpsApy6jsbH2/4iUKICmmwGfxOzKb9Syscjoqm6EAFI2Sgk88h1tBsmKpJLluhFDnohxQBy1J5m3a0pDRjBOIGIQ6XwR0ZTv0JDFN4nI6/l9JniheooCw4j+KvbB/BRuhE74nkaA4kt6j7aCgmzJ0+XeWhdEehoFtIiUU+NM+0vajDdc+0TaUa7oGoDWYyl/V+JY2axkc4RVO8VeZ7MTPFAvRMgvA+FtJIa0YnUqbGMDdnP/UAcF7zbUmR9krPMj0B8ebGbOGyU5mNz90DCrOxPKyLAaDeyX7wLbQCHzFwxT4VKeGdRzzGh2fQhoLheS9VokXA0Sasahtrn2juJpiInwWn6k4nzo0VK5GMUgdq6wf94MvSaG96ADeJ+RHOhd6REYdH4r/6dhTzE1Be36vUQ1CgOxJ3eo7FcTXsSLOmh4ArTZQmdlSz07v3NqLgrcC+MYhZNjn+k/bSe2PAvBmLJg+5jXqkOFPvl+BYXWMqXOGtkfBYh0r2o6K5yoIrm2itlDGk8+MJes9ijOq44G/W6Mf+LuW0/ZP//u/19VJq4Pqr0O+1cPHa1hpfoJhk8hMgWBF+bWRxKPQMOg/71OdGaXSSxhA00weVkqNpBVRV4+bgpHaCKqrx42edj7v08nMjYGycRV45PO5EbROAjMpjV6RdqJ1oPBe9SbyOp242sgsl3aQtRzayGo4rO9R46+GgM/kZNMFgAOCZdABYAWuta11gOlA14nP3/lcBUpZZraLloN/o4Fh2yuLm4dpApTcfHAzxYMxQ+KpBcakHzws871sc5ZRNum9icWNt0kywmSBzKrdRLtjMi4bz6kxgmpcGQani4JkQJV3Gt0gGnAudjz0qgOEDgDrAkSAmG0lzhIvQSKHhFmpR4n14kGJz+Sml84H1r1WKckmlaFMwlK22UXzje1DVheBWR7iyCgmkM72YLm1j7gJ5P8V+GUbqBOE7caPhnWYeWAYCaqVbULczFhS4X6WjeHmLA8lNLjp1UM2n2EYda90qdSYm3lkQkObdaNFzvrzeVKfoJG9IQCtxlfngzLJCeayralhNzoyAZvTg8OjE+ztncAXiGIgPonZmbNolG2ShHC0fxKNWkeArXYTaFTr6NSbKKVLwuBloj2ZJ00T8UCZAS7aJ6kTYV6FIwE4GermhhyEyIKulKrwOrxIHBwikyUrO4O9/R2svXiKkxPDAotEwqjWTcLIZqOFsckJ/Pg/+pvCFvFR2oCHfHr/7Q4ByG10glXKSCVP5QCwv7+L7R1ma3cK84iMViax4kaxWK6i0mziNJnG0MggBkeGpR8lnKwFFDMFOZglDhIix0HWn5cgZtgPd8AneoKdWsuACYmEtEFi70AkAmLhqIRUrr/YkHYhi5IatENjwwKMRvoMa57MUQJEycQxHt95gMPtXYT95v0E0DgGj44PMTg6IuzftsOGN9+9iZXzq7A73eg2yf6vIZ1LigNld3cHd7/6WrKq9/nDWJg+I4kHuYkmeEY2NdlrzBjuCrpw462rcEaAzH4RyeNTkGnE8uzt7MPv9uPRo8cimcEQ6zITeRbTWFhexA/+xg8xtmC0sGtFoJQsSsj2yXoC6Z1jtLM1BOBCYmtfktCIbXN05b1k824f7CE61o/3fvABFlbOopjNI3WSxc7aFjInKdQLVcQjfdje2JTwTwKNZLVt7q6jSzZOXxSVZhmVRglHBBuLeXiiIUQG4ghEGVVgQ5aMNOoQN+rotignQ+Z9RHQ1+wb6ceW1q5gcmxQ9+eTJCTbWCeIWBCynhnYunzXMo2YD+WIOw5PjGJkZFwCZ/S+MMJjDBscTJWBuf/aFALDUP0QvS7I4wIIhRHgQgx0LZ5fw/Y9+V4BNggFkPJJxSuCCByhqKNOZwwM0y9toN8CEbQSi+oYGMDIxKQfLyckpRIN9Mue2CJ7WKYOTxvaLdXGCDA8NCVuNrGtXwIdcvYS+sUFcf+8m/LEQ4qODaDp7wEmljmIyDVTbONjawc/+v38rCT/J5ooPDyKVyyJXKYkD4eqNqzh3YUWYL+VaXeZmMZ1G5jSJcjpnoiFOkoj4w6KFTNu0u7+Hrb1dcaLMzM+hVCujamvgP/0v/zNMM3N90CdyPDSlBKMLyRw2nzzD1uMXEnpPNi0P3jMzcwLgNHu2dHZuWhJ1joyPimZ41wnUmxWZOxVqDCdTktDvzpd3xIm5vHRO9FXXNjYkKSWZ7syP8Hx9DcfHBxLSTQeqyEA023JgJCtONUgpnVCsMGTfhBhW6lXDPux2MT42IcASgTz2s9dDFpbRvZWs2eIIbCPeR3ZnFXaXA4ND/Tg42hfHEdctrrdcu2jDdX0hG5M2i0lSz11cwQcEe4IBYWMTfKqUCrB37CKDw7anbEclX0I81i+J4whoU0ubawo1TAnucE7deOct/M2/9Z+AISFM9La2toGNF1sCYNKBTPCN4293fwePnz2SdZ12NJPLiJ73D370QyytmKSRlFo52j/A+vNnYnf5Ho2Ion3mc5hxPpvKiiY1w+T7+/oxOT0pCb3cZBI1jFaqJAyNhcDMtqH+EK6+9QYWVxZM/7Y7SJ+cIpU4wfOHTyXyhJrt09OzIitEuRSup6enTAaYxsP7d2UMcFxRXqBFhlyxLKAGHWI8AKSzSXGInL+4iu989KHYejLaN9Y2sbt9AHvHIVEkuVweZAr1xaPC3n72/KmEhZP9x8Pz8uoKvve972Hx7BJsdIbxgFyhPqEd9WpDwOf7dx/IPOdY3N3ehRNeLC0sotWsisxJtpzG5t4GPFEfpnrSUcw/0ak0cbKfwP3bdyXKg0kuuRbOzE0K0HTI3AiZNJqdtqyvfYNDMlbOXbokSTSZa+Tpo8d4cPcegh6/OMiifWF8+/c+FOYwE7hx3WIfNCpNAYvp0KIMyvbW1ss9G/codCoL4cLjwvKlZdGAJ2jH/SFD/QvZnER0UAJh/fkLkcvh/CFpjJrt+UIZ2XwZgxPD8EX9KDULCA+EcOGNCxg7E5f1iCBspwwU802UM2XU83XsvtjBk68eAs0u4qGYzEPuASlR1DcUw+LqIiL9YWF4V2pFBCOG/NCq1bC3tSMsf+pbM1HdyeGxRFwwcV65VIHLEwAzFHr8IdE2Z7Lh0alRcbAVyzlUWxV4/V6jQ1vj3rkusjtMXppLZjEzOi1yNwGnH1nuVZp12Fx2PHp+H2fOnsHgODWDHRgaJKg9LUxXr9cNOF4lwKJziraSmvPcn9JmfPXVHXzyy09kP+BzueFq2wVMZwQQo4WOj49QyGdl/eHejn3IfT3XBOueVOYfQd98Rva33NuPTI5KRJfMQa9f+vvWp1/gxbMNuG2UUegTp83szBkM9g9K2QhKU2pCzmO2DiL9MVy5ehUry8sif0H5q2qFEXHH+MXPfy57O0aIyIHf7ZU9OJ3xfE4kHsWTtcd4+OwBip0ivPAJy5hEBbL+5aDvMCQf2kbKUmUzeYQJZNicoivsYORQvQKvw2fagA6iRluSKTMROxnsEhlFjXPuAxyUhIPI36QyKYQiftlPMMKBNrtWq8Pj9glgLzmM+vuF7DA5MfYyUeze3oFESTH6hREder5kFA5tJMuaS3MMNEUKi23FCAL292nyGJVKGQG/F32DA3jnm+/j4muXRSubsm9cO2jPOJdu3/4Cf/qnfypRPdzPsB0YnUPpFYJmjOCAy4EOAc52W5yedGYxkSXBQEYovX79GibnZwES5CtAPl3B3t6RRHU8uHUPcUcU0yPGhlDvX858fTFxwhMEmxqfxNjkuNjT/cS+kBYYRcfcD0/WnuKTX/9S9kGUUaNjhtI6HCfhUEAiXrx2B7x2J+w9QpQAPdQ9T2fx8OFDPLn7GD5vCIvnVjE5NQ+3x49qxTjtaC8XZ+ZA92SpwHMZk3OH4I8FZU/mCnnhHQxjdmkBY2OTqJWboESfORO3EesLCeOaUap2WxuBMEkDHfzq05/g1pe/hNPThjfkFgce5QCNnnNDZAbJ2lfQxpCwXmELet4zmIVh3nKfYJi/Ro+W81f+7jA60ASQzTnegNs8s3Fc8IxDkPsl+K0ykL3kZgpucgET0NZhcBIlIulZmj8V3FVsQM/ECjbpWVKxBd7DeWjO6IYBboAhAwhagSJlhiqYyr8pKY3jjTJH3DNxHDPfCuF7nqf5DpEaoea73RDIhPjnMIQocw6Vi9EkDvQyCdsrWQAF36zlZl2sYJsVVFW8RM6FXpNvQaPolaRngE/TjiqHavrP6GFbHQ4CVHeNlISCqjo2WE9+p6CilkvHCzENK76kmI6Ci/Rl6LsUHDT9bJwevF77RXG5v4Ildc340r8xoawZMwbn4BonIHHH1I3XGra6we10/Ghf813CgrY5etKwxhHzCiTvScm0KFdlyHU6rhQ8tdZD68sycE+rGIp57yssR+usfcx3GozJ5CjTccc6KebGMdXtAefW+alzic9in8n+tOeo0edqH0sq315uO50v2rf6+ytHjAHjlcmtgD2vs9ZTx4m2C39acRzFC6Vfen2geKJ+p2XSfrEC3Ep2VbDcij/qfYqnKvbH7/U+ZZ+b+hmQ2ziKjKOE12p5VSZZ+4DlUQeCmUtmrCpmqU4cvV7JxXym9p2Z8IawbPuf/9HfFwugjfQfmgy8Rie2AoJSYAmZMQg3JzqfY6WgV3vJPXQwSEbjHitWjGa9JgAnE5Zpo1kbQo3/fwiApkFXEFYHjmlEY+ysncz/a4iBNrCC1FbDpA2khluNlRoZZWfrwFMPgnpu+EzZLJDp1JMTEWPYG7w6CXSgWkFs/l8XKAWl1Ujwep2g6gXiOxSs1fqKVlpvwnETq2C9GgarsSGQSnCV5WUf6iBVVnYkGDKG1/lq0VSjKNrNzY78XcFXboZUNoIbOF0kXi6w1DR9mUGzKzqXPPArK5hJEbQMHCd8h3o8zYJlWMZiwF3GC8yQON7D6zg5tF3pcWPIG79PJ0+MlIh6XGFDuZfEkEwC1RDitWTCKnud44j9S+OpUiosv2zyBZQ3bGbex/Gg/aLjln2pnjydZzrO2U88rPNZfA6ZFgpOK/tZGec6xtmOZg4Z6ZBinmw1w9IVh07bbLi1PVgPIwNipHLI/mM5A2TL8BAQ7Uer2RVPYLPRQbHEhcsBvzeGidF5xEKjiAaHEAsMIHNShK1uh9vpFVCzRV09gtCFoujbETgQo4i26MPZHGzjMiZnxjB3ZhQ0FY1mGzYHQa+2hBIX0gVh+zL0st1uyGHq8GhXNAs73YYATcnUiWTHJuDFJEDf/d73sXrxgoCiPORzU9asNSVBDhnQjXIVhXxOwnSfPHyEJ08eyWLKxHShSOSlJnW2WILLFxRAcPXiKobGTYI3hroS5CBLqlGs4enDxwJgTE/NIjY0IEnTCEKTKcXkPeyro8SBhCSyLdi/AbdfQr4JZHJTxvspAVJv1jB/dgmz83Mif8NrGKZLnVMmcNsh4Gqzw9F5lcAyn89hcIxSBw6TBO7sEq5ce0MSQ7aqXeSyBWGnEBw+SOwJ6M4Q4Ga5irAngLA/ItqeZJaU6w2Mz0xhZv4MRidHcebsHLwBj5STwNPRQUJAop2tXTnI5dKU4ihI8rvYQB+yxRyi/WF888NvYunCAlw+Jj8soFWsoZmr4tmthygcpDAaGkS30pRQ/FwqLVEyZCYOjY+I9if1hGMT/bj+4bsYmR6DzxWQUMytF9uSiC+VSGG4f0AOcLQPdBw0201s72+iRCZOf1z0M/msZCGFLsGQ11Yxt7osYfyZfAb7uzvYePxEZAzqDLHmIaDVFlYpgcbJiWkBDAmMkZ1RLBSEkUE7Q+COSSll80kN5kxaHA5TM9MiWcBkbCVJylaTDbdoFNsgyYiYKIth39yGSxiwjYcUJiSMwUlm/dAI3n7rHSwuLaBrb8vh7mj/SMJeGerNENxMOi0hgj6CFNRHazUl8318aBi+UESYvAz5F2CUnvxqHQGPG9mTE5FwIfAuG06vOdSH+mOS8G9kdgLvfOs9DHCsB71owCRqq1IzkQzoQhlba+v4/Nefih2k1jclaCgVQgkQHjLPLC5gcHgIwUhQJHEK/EfgKZUR9iQTKooWsNuDM7PzYhc2tjewvb+HYr0qwBi1V2Oj/Xjro3cxNjch4BT7JuAOwtZso5Gvo5TK4MXdRwIyMlkoQUfaLupn04HAtZ8MxEkKi9cAACAASURBVKXlBUkyyqRWcDKJER2JJiKDDgU6BO7fvidOqqXFFWFHPXu2JvN1OD4kQC5BVbi6mKDWOOuVy8l8SOwdiXNAJDHI4HMZwIEgbiqTQafbFqAiGAiZxJ6Tk6hU6ygWatKX1VoLezt7AlZ43TyINhEJByUBqtvnhD/klbFKhiHtOIEPMqL7BwYMEy2dwtHJ8cvwVa4RN2/elBBnbp7rdcrrZNCutUU3lBIF1Jano5Dh2MeJI4kGISjCcFWOW0ky02xjYfksPvzoQ8QHB0ROimDN8ekp1tc2EemLy5rEvQEZgo8ePxQHIW0obffo2CBuXL+J2bkFI4lydIIKk+gJszch0RLNbkuiF9771jcFxOmP9SOXyeGzT36DX/70YznUnTt7VhJWRQMxDPUNCgP3xdoavGEPZs+dwcWbl3H++mV4B9wChnWbLWF7gtE6u0e4++ltfPHZLSSTKZyZXxSgm3OV6x7Df5tcE1stkwRMDvWQ+aVMLq7JjVYdoWgYb7/7Fn73B78jWrHUfN7Z2cPpURKtRlfalAAYAYepqQkBLO4+uCvgi+wpHXbptx/++AeYWJwH6g2R3+C6RHvjtDHNqw3bm3viqOTB6WD3CIe7BzIGBwZjcLjtWN9bx8b+Bq68cw3f+73vCmuIOsKMjtl+tiGs0mKeiZ66MkZWVpdEg52yPWT601l7+fXLuPbODZy7cgHhoTgQoHYrkN3P4EsCjI+eYefFljybADLZvvvbhxJ9wpwB/f2DUhcyJe89uI/EaaKXKNqNgDcgbcuxRqfqzffeFBbm9OSMEBG4j6e8CJNLH+7vYf9gG6VSUeZcONKHeHwI2byZF8MjYwj1BbGf2MPM/BTeev9NBPvtApZxvSyUKiKFVcmX0Sp3sPH0Be5/fheurgMD4T6kMwSGWwhGI2LzJ2cnMDI5iHA8jFa3jr6BmMgK0GnEZICZ0zSKqRzufXkXuVRW9lGy16u30e7a0WjbMD03j6s33sTZi2cl3J8SDYPjcQRjfnGkU62p1iB7ro1yviKg+Ne//hLFVAnjAxOIB+MCwDPqC64OTgunGJkeRGQwgr5+SpKNIR6LIxyMIeR3oUbJE56bSNro7RXJYpdIvkhYWJ23bt3Cz/7tz2Q9Dzj8xr7mK+L0alQrslYQ+OV+ko6Ocr0Mv9NIBupZTRN6Exin/SJrm1r+g5MjOLtCHetV0WJ69NUD/Pmf/Tnuf30PnUZbHB0SYTIwgk6rIw5FibjK50WCxBcNil4zZULi0RiajZo4fE4Tx9jcWBP9dbKRm71QZcqCEPQXUCbgBwMbX6w/R6aSFeY19cV5hmjbzDmSoBXfx/LThuZreQRsPsmdwLpxb8V9pGQ2ZpSf3Y0QEyAHQlJGDnyu2ROTk3JeaHdbEr1QKBWwf7gnQA3HP+d1IV9GInEi4Audk6Jd6naIs42699xbE6SnraS8D6VVNCkbbZlgdp2W7IXpuOY9JC9Iew8Ni+QcSTqpVFKA9fHpKVm3WLZahVJOp0idZKQfySAmI/zf/ewnMpcUrGm1G7IWDcbiciYhO1+jgTQKdm5+Hq+9cQ2L5xZR67YR7e+DPxiGiyx7AT6Z1K+CT376MX71b/4Sg5E4YvE+kcijk3tmZsqAma0uxkbGhIVO8gHteiqflnU2MtCHpr2JfDWLmaUZLKyeE4kOAn4EJBnNlTk5QXL/CPsbW+IUZ0SYSNq5nJIEMplOC5DeFx/CW+9+C8vnLqFaY39TSqgoDqxaoQDmDq9RRqyYg8fvhcvnRaPTgicSQqg/IuSMeN8o2s2uyP8wDwQ6TWnDSDSE1OmpSCi4fTa02iV88fUnePbiS9i9HbhDHtjclBUky5cR3DWRJSAAzcR0dB6aOWQAwR5a+vKMTqKSgHNdA6hwfgle0MNVuU5wHCkQKAbNEjnNdwmA02P+KtCkEbcK1NAgGtDMAIoEGgUnsRsNZGWD6nlbAUP9acUy9BzK8mruKCUmqb1QgE5JZKwXz1AK0L7S7jWERGVZ8jlKQDSYkQHelRnK+guWA8OOpj65AoQccwrMMokjPyphaQWFFavS+1g3K+jH+16C7xbpD322FQBU7IZ7A+v7FQdTUqRqgev3imcwikbrawXttR8VwFOAT/tBMSbu8a11EwdNL3mlnuv1WdrPVpzL7TKSGooBKXNagUXVDuf6oviXwedM+yr5kfcrgCwYU9swxK3OF6ujgucRZYtrma31V8xM+0jHgPaTgpycc4qHaJ/pvQaTqpj51ANJ2QZCIOw5KBlhqliNOl4Uq9TyKAZoddDod5JespeUj9/pHP9tUFqBVb7DKsXL+cGP4jW8z1oOHT/aP6+wL+NIUkxVx4NigzrOFKvT8abtYMVjtZ76DuszBOTtOc+sGJKOKY4TrTefo2Cy2g1tG+0DBbTVDtD+6fvUrljbTuulY8vqUBGs83/87/5OV8FXK0qviLUCqeqxY0Ort0Iq12NDyKGsWHzp8VLPHQ9o6h3gfcrOVCNAAFo9VHw/v1eWruks4wlR1rVWSL0QBCC1M7T8pvMM65b1UMBY2bhWkF09A9bJpx2ibcDn816rB0wZxdoRGtqhoDE7U5nI6lnTZ2h5FWjlBNJ2UdaQGl62KevOuuiGkuXi+8wCYrSZ+OFzWHaVgNB2sxooHYQ6sPg+SXbQYzQr+0q897mcLMQi7eB5JbCvk5QbPALQuugJQA5If/I7bqLVmKrxJJvrlWFtIRomM8uAuWayvJISUc+eymawHGRy6njhQZGbPrfXJOjTMCgdR2yTyXGTPIcZ4lkmshvF4ElErgGSGcrDNjMayWRDGFayAftfJQfUsaltTiBck0BYkzmoA0afwfLomBJvuDDhunIo42aVCzvHMaVM2GZ8j7YX+1QNi/aZMqD5fSGXfenF5Pe8Xr1Y/MkyqqfKOHFMYopoJCYgdjpdFIaK0+NFvG8QgWAfGjUbum0vgv5BuOwRxIMjiIdGUC+24bUzcUYQ9rZdQqxtlBUplSUxIMENGf+NhgAVZKwxxHpodBBLZ2cQjMiZSaRzuQknq4EsY4K21E50uexygCEgV2HCkQp1KdOo1plMJC+6mgRoPvzu93Dh0iUBTsnwdHqo51hFiYBTISf6uc1GXTa8z58+lWzeOmbIrCEQI23pdMpG/Z1vfQOLZxfgpjOh3UKxkBNALZk4lcSK1MJNHB4jEo2KBEIwGoIn7EepXEFfdED6TTUMo9TijvUzFhq5dA4tMt8yGZEo4RjN5NKSUHBietIs+K2OAGW5bBZb6xvYWd8UxpjLYZcQfMOmb4FsWWoIuzxeCZln2GYkGEbqKCuAC5mfxUYRpWZZEi6SjURwO3VwAhvD4zMmsQ3ZvgzdnpqdQ//wAOwem4Rtk9nIsXJ8SMCqIte2Gi20G23pA4KNM3MzkhCRDNPFlSXcfO9t+EJ+FCm/UKjB2bTh2ZcPsPlwDWPRIcR8YTksE5SVkFi3C31DcSMpkc1iaGYUqzdfl8SOU2OTAl4+vvNIkuptr20LANsXipnwSIaGoo2TVALJbEoiBghelJlcr11F/8Qo3v72ezh35RLgJmBMUP8ApVQW2+trwhCmzAnBgVqlKod7HoYpBUBwWOebYbwajXbaRh4KJYrEYRhptMEMN+fco+xHmScmh7F5lI2h7A9ZU6Ojw9IHZFvyML67uye6eX4vk9kyRHVCZAUmpkZl3Xz87CmePXshEkAcJwSxDYhmPO587/DwKKKxPtRqLeQZjl1h9INhy8YoWxAMIJdNo1oqCiNK7GGjJcz3voFBYVydObuIi1cuyThOZpM4PEmIg4eSH8zY3a41RAt7c31N7PQlsrOoU+j2SBIu1pMOGzKjyUQmi5RRI2S8kdl5uLOH44NDYemR9TN3Zkb6fWePDOgdnGaS/z9bbxojZ3ZliZ3YIzIyIjIiI/d9JZNLkiySxa2qVItKapWWllpqdY/bhgGPgfEM2gsMA7ZhwPA/2/DAgDFeBrANeAaYtg0NxtOeHqlKLalbtXItLkkyk8ncMyMz9n1fjXNfXDJa7gQI5vLF973vvfveu+/cc8/Ft7/3kTCiByeHcebmKsZmx5HL5bvSJx4Bw9v5BuzNNpL7x0gcRFDOFCWQkKSWtN+P6dlZ0VN2eOwinTA+MyXMd7aHATAGsMr5ArKJFJLRmDCtCDz29w8IUFbIl3G0fyDjPjQchtPnwejksGi9h4YGxV53Xm7j5fNNYeVzLaGkRXAgZPYaZmXkssIc8/p8ohd/5c2rWJhfEr3EUrGOSORE9HcP9w6FkU7mXqGQg8NulT3G5rDAG3SjWue90nC53Vg+vYQLFy4IKKLFdKlhvPNyRwAV7rfUQSagK/6Mtbu3wCaMzOdrz0RjmPYiaeMlFus8MfqmUoTVIfZGvUzKKTAYFh4eEjv39JEp6JJ1ZnbejJspMlzA+vpzKfjHgAgP5jyQSeYTpT9yBWHQUguUB2f2/+0HdyTT4Xs//D5+/NM/lDWSAU802thYW8fP/uyfS5FLAhwSxLa6ce7UWUyOT+Lw6AjJQgr9w35cffcGVq6egdVlFcYlAzv0SZjmX8mVkDmKCmvz/v2Hch9qsvb7AjKHqe/LDDyuHwThyZZnqjyzHY6OIoidRFEtmoA1ZSnOra7i0tXL0q+sWcAABOcaGchkrHLvoawGsy/o3z1bX8fm9gvZ7wjYElw8vbIsmUxkshOoOtqPyJ7otBH8ceD4KCZFTnlQp6zAxrMNYY9RQmZ0fFT0TU8yUZGT+PEf/VhQLWq6bz5+imcP13C8H0GzTl1as4dRPo3jQNbtxsZz1Jt1vPvNd3DjG7cwMj0KDHgBF1G8Fqq5koCw2883sbm2KcE9SvwEgyEUC1UUcmSU2gRoJGjHvfL5xroE/tLppKwz6teTFc0Cr5fefEMAvYnRCQm+sC3U1Ca4F09GweqsI5OU3WExWx/6PD4UilUkkxkJnJZzFZRLBZw9fxqrl1fhD3th91hl7CgNxKJzuVQW7XobxztHuPPpVyKjwcAv17dssShyCgTZ3vrGDUzMTiAUDqBja0kNAJeDGtBlZNMZuU88EsPTh09EV5xMV87DZsuCtpU8Szsm5xdw8cplTC/OodIqoz/oxvTimOhbE+O0UVK1DTQoWd8EWiXgwZdPsPFoHaOhETjgFH+IYF25UURwNIDTq8sYnhoWQDzo9wtQxiAK078LmQyqNVPsmzeWA3a7JWuBFKkcCiIdTeEX/+8v8ODuPVSzFbH92MGJpLCziBkJPGQ+i29Zb6PUKInmtvjyfaZwu8rAWbtEkomJMZnjXDP5HBbOHAoNSeCKsh//8p//C8mCYgCFdj0+QhkGBltcsv5K4UYGRQf8mJiaFO1gzksG7/d2t2Vt5R6kBAsl6zCIq+wopu9yDU9lkqhwnnaltejXU1+dP7PtBmCl20Z5raawnvk97xlgFhmZgjWy/dinFgz4gvB4+mTv5ZxlkcLVCxfkXgTnY/E4nr/YwIsXG0hnkhJo497Kgo1cs0+iZMdb5L0J3DAjlCQVv98n+63s9fkSFhaWcOrUivholNigD18pFfD48UMJ2gtru2BquPC8YUAYq6S9syg8s1Km5mcFtC0VKpKxQZ109g8LbBLko2zOSexYPsN1goCMX7SkB4RVzeeSkU3fPl9gYKolEl1nVlelrygvU6EEVJ01MMJS68Xj7peilvTL/tk/+aeyDrIAK7M5imUjfcJsHY/TLVrzbocJbNDHJ4GCbHL6jAPjQdz88CreuPUGBscGYSEXjQoKzB4qQ2TZotv7eHzngdTFoF/HIDPPP/SBCGQPDIdFx/7y1esYG59FPJ5HmjKADjfaXHeSMdisXO9IBIBIM1HmI0+QmRmPdpv4s46OR4rxUn4sSVm9dh0ry0sYHRsR/597Xstah8XVwkl8F5H4NkqNDKqdMiz2lhRnI3jHIp0MSigoSIDWAAxGhkLObgoadzNP5dpuKj+BWjlbtMwZjwC0sHN5cqW/3wWgdR3lOUeIac6/ya7lXFJ2qRDQWgZAfAVg27sZxjYjl6AYi4I/inFo1vbvAp96puT51oBNRvpCbLVHDkGJZXwu/ZHXheUMW5IZ0wq+mfOpkVJQfIef0zMs34fnDOnHLvDlYBZnt/3KzBSwq0tm0gzuXmBMr1cgWs/77FM9I+vzGezg9QrQK9CqWJBgAmQcd4vJKZjG63gvxcbo7/QClfp3VzfDXN+5F2gT8koPi1lxMx0b3oO+hX5Wr1VSJP0SBRcVM9K+1r4iAC3218NaN3iD0bbm90JMa9ZfZZqrbRtA2jDxeZ2xFaM1z6wp8y6vCxAa2zAZ7dyjlBT6ynC6rGXtw14wV8H9XiBe26mfV4yE/2tggHNR8TvFrhRzY/8wIM69SHEPtXf2rbSzK4/LcVaFBgWNhdjYQ4hkO3SMdHx1PHmt4msiHefxvGINK8iumKDamH62NyiktshnsR1KVuXPihcpAVfHXHHM3wXF9b4KYveC2YJxdSVHevFUtWG9twYAdE4pXqf9qLaiz1bsToMPtA8lyPbOHV1flJip93sNfJs5afmH//m/19HolA4wbySOkERAVMfnNcNUrxfmZ8OAoTrYahy8h0xu+2txbzaKBwNlkgqI3DELm4KHwtrqSjKYTjTF9JQZrEaqTFMi+DQsfa4utPycgn0KiPZ2KttCg2IbJdLd1b2Rxa+7gCqAq4YhBt+t9sr20vAVXFSQQD+jkQdlIvcuKhr9UXDfOHZOubdGWnTh0ZQV3pd/14nBn41khQHoOSa64Ck4r46eLnj6PLaZfa5gub6DRldU40YkOprdA67VMJN/dyOgnqJOEAGRu9FYjdJpv/BvAiTbTHV3Yx9NqZCtY2g2N1M5WEHU18C0iXKKlECPqDsdITqHvF5tRPuTnyUDmofoTCphFiObWUAJbtGRMqnWJj2FByzeR6VJzKJgilAoE5l9oPZpUhFqXe1l96v0Ii5OvIafIYiv88Us+Kb6sNqeAl/cqPk5OvcaaFBGO9vG75UJbhZAr7S1XCwIMEGbEsexK6SvKUe8xryf2WiF9RwISOSZbOhEIod0Oi9sFB4OAwPDsFu9sKIfrZoLHnsYfvcQBvvG0efol+IglpZFDu4Eusg4JsNod2dfiohIoZXggBRFlLF229FCHYODA/D4XCLF4fE6pdAJ285xoeMdjR1jYCAgzBOmidIWCEQzXZT9VyyXhLVKTfH3v/keLl++jJa1IwX0KtWSgIp08li4TNrVaCARi0sxmqOj425k3S796xQpFTqzIbzz4Qc4+8Z5DA4NyCGTB0sW3qFu5PPHa8gnswIKUxaBaddNSwuufg/8Ib+AgHabR4rZkW04OBjEwtyMHHoI/jLNnPPj63sP8PjhE7E1jtPMwjyGx4ZFK5ZAXSIaQyIeRSGdFQY4n81UNE+fSxxZsRfKQOTzAniSQ3H6zApGh8cR3Y/KISM8NSosq5GZMQEFlldm5SCQP6minClh/+U+9jb3EI8kRPokHB6Cs49gUwnHyYjYVzA4IPNSgjJdx4MANL8IQvVRqsfSRqGax+BQCO9+8B6mZieNNm6ujFaljq0nm3h2/zFCfQGsLJ4SJi7lSQwAbcfQ6JAcJAjg+UdCmDu/gsvX3kR4dgil/QIe3f4a+XQe+9t7ONw5wKCfzLl+M7ftHO+qVEznQcfpsaGGOjpOKyYWpvH2B+/h9KVVWJw2YcsQjGVhx/2tHTx7+FgAaLIYaW8ElJlKzjRjAtC6hhF04/iRacr5whR0VrMnWEE2M+ciC+v4+gMoFHPC0KeTy0ASi6LRRlfOnMaVK1dw/vx5ue/Wiy08evREAgxom3RN2lh/v1eK+pCBub23j529XXQsNiwtLYljSCOVwmM2auy5EPAF4LC6USrVUCdrjywFqbYOYfo4nTZUqtQztcDbz0JubiOPUSzD1efF6PiYaPeSOUkGw8vtTRweH0oxPA+zXCwmuyRfyMq7j09M4MqNazKfqY/KlFmCoWPDY7h14yau3bgOj8eJdDqDRDxuAlE7e6J9Trsn85MAGVN6WcTw2fpTHJxEhCXK59v7nbj47hUMT42hmC+KDEWjXEcmlnqlH56NxAWApn2xUBY1krmuEuT3hfwIj4WlCBlZUAxukBFNhi6vIcuYY8559fWdr7HzYlsOWmSgMyOANkng1T84gPGZMZy+cAbjcxOi101givNyf2MLTx88RfokKWxAFnASOSV0RNdeDsAc8/OruHnrFoZHJ8WeauWGsEozsYwU4CMj3N/vRyoRl7Xo6OQIpUoeQxNB2D1GrmF0chQrq2eEYc49i2ADmWDs0y+/YDHGI1RLVVQrZs/hftjv88qaxjU9lUzj6dOnAoDyZ0+fG51WEzu7W6b2gJ3FWrzCNCwWjV7h+OSEAFC043QhB2efV5h50/OzGBwexCBlq5p17O1s42BvTxjckqVycChyGGhZjeRQMCh2K/6B04a96KHIL/3gxz/EjXduyr5H3WJmdrSqTdz54jb+/Gd/LlrF/ZQqqQNzM3N48/KbAnweJSLINYtYunQa566swhVwwxtwoVFroUIbTWXQKdeQicRFc3392SZsHTvGRiYRHhwV8PzJ82eiL8sgaHBoABcvnZN1OpXqBqcyBTz88qEEQTmGo1MTol/JgDZZ9lxnWQiX70QW6OLykjk0SDphC5GTYzzfeCZzn2NAEM7tcsg+PDgwKFkoHD/qK1MrkkxsBiUp4yHa7JmcsKFZ0IyyQEQkyeRN5pNYPHcaf/DTP4BtwCGp8/trGyJFQzkZrgn9ZCWWzJ7HceVcY4G5jqWDqzcu4/rb1xEYDaLWqsE1YHTuGYBBwyIa+wfbB7j35X3Uqk0EfCGMjU5KsJFZL2Tjs+AgM44ov8LsmlgsKqCg1tcgQMXMD2rEa0Fj2hz3fWbpULICLgtmT83gjbeuYHRh2IBTLHhaA6LRjBS9fH73OWxtKy5cPIux6TG4+uywOSmjYwLp7EPqmFOfmNIyL56uC7uSwRWCH5RRe7m7g9GxYfzhH/8Uw+Nh2VvZDgurJIuOawu5VAapREJAMLKhyWTlGsFARLXelMD74Og4gsPDCI+NSyBqbHYMNlcboeEgGqhLLQG7aEd6YLM7QZYeZUL2t+P4+sv76DQsKOXJviQdlizeOuZOz+DqW1cQGvdIoURTuIEHGhMUZsFR7vXq7xPUZUFMzu/+gN+clWxOrK89w69+8QlO9k4ksBY/jApwTy1hA04SRHPBZTOAEGuU0MYIbOkhnPIKqpvq9VK/OiQZLQzIc72em11AsJ/1Gmz45c8/wcbGhhR341oUCgx2wZRWVy/YIZIkDE4KsNQFn6uVitg0g679Xo/YkrKeWmSUEugB2XYWYUKTpCCHcLtV5j0Z6wxsCOnGysynfgkEpQppQlLGLzEQNBx2h8hMiQykFovMlqQtvv4B6cNTy8s4dfq06P3zOcVSHtFEHM/X10Xn+OjoQMgDZOZz3y8WTIaIkDKEvepAraunKmNkNecTApLLy8s4f/6CtJVEl6npCdHkp119/fUjyUhgUEfl90S2z8ZCX3YZsxrlOobCkiHE9yHr3+81xUsNmFFFrpiXPqrWzBmZ5wkG4Xguo0by7PikBDxtdjtOYjEJErOoONd0kX5jvROrFdVKE8HwEM6eOQd3n1f8F0ro3Ln3JZ6+eCr7ALXTuWbT15Nij4FBtGodWFuAtWUTMN3Lgu4ej7CcA2N+/PHf+xGWri9J8UzRL2dwhhJ9jGdXGjje2sfT+w/x5V99hthhRNZBgn2SuWu3YmF1GW9/8AGmJufgcvYjm69g7emGZB1Rg91C6YxAn5wZ+v2UFhoQCY9cIYdanYzZDjpNKwrJMorxnPgOlBAjlXpxYV7WRvpADKrWUcPw1BDsfW0kcoeIZg4Qie2h2i7LXHa4mTndBFnm5lzNM68pskWb07Mo/xeMwG7WcQWgDYhjwDyOj2AJtq6MYw8AredA/p2+lvzMIqRdAFWIZV0AWkBK4jBdAFoZxbwvr+ehQkEiBX16z+MKoCouosCc4ig8A5rPGfanYgD6d/7M91Gin0pKMjjCL9peL0CmjEhtkzKeFWjjfQQctnXZpt3nKiCmeIYC0Ap08X7Kxpbze1fWQEE20xYjm/IKVCZA3qPBrVgMP68AtYKKtEnFURTL4hxUbIurTm//6jsTgNY2Kzaifca2c01WYFKfq9gY2/lKA7sru8HPKOFOsQIdF95XCZWKeWkRQwLQOmYGmDRFWfnOgl+1X+NqYjfdL67DvXgUcTPJfq/Xu9ncZpw1wMHxFUKjkri691HwU9uqbVG7U4xFQdPXILhJFei9Xm3Q4JGmzpuxwS5205Ul5c/0yTW4wPuojfB7fkbxSwV+FetSwJX7l7ZR2/a7wQnFQhVEZ/s47xWnUrvg53vxOyV+6nohmRBdLFPbqjihgtj8vYLgrwapqz6hz1E8rxfM1d/pOOg9NIiieJrictr/xK8U91W8txeEV7xL5+crP6UbtCCGoWOrbddrNWCn80rtXsda3v1/+C///Q4vpLFrB+kHeYFod3Y7hb/XlAIFgGv17mLcTUXQRVomF5nIXYkMHbxeENM4SEa/RiM1KuSuILVOFi6UvROck4tfjE7TADUa8/oaY6zidHS1cHkvBWEVsNSicSploQbBdorkQ/edeX9+nkbH/1VDuRdY7qXj6/vqYOgEUlavgsV0Tnhv9iufRyeez6SzwmvYTjUaBYZ1kVWZDBoFP6uTS99F31UlMpTBzbazTzSqw59/FyTV/mHkXuyhYzYq3kNTEPgcglkKiovciDA5zGe0/Ww3rxHZCryW2BDQ1eWS9Hp+8X14qOIXx5dt4u90s5BFn2m43egk35cgsi74fB+XxynvpRsHWXhkX1WFrWxBX7dqpxZClDRHSnSkUtJegvx0APlFEEJTrHhNb+RMx5HXaf+K49HpvGKUExjm4ZTPpRPPgtaY/wAAIABJREFU9+A1fDdOfI4Biy7xi/IIfAb7SgDibvTq1WLYNAD+6z51m4JLrZZh8TSb0l8cG910eD3fxdieSXukQyW20mTgh+L0VtRqph/J6rBZyXweQsA3BmsrgH7HCPrdI/A7htDvGpDDIgEEAnnFXBbWdku06Mgc4XtSo3V8ik6xXZjL1NhkgUGR02jV0EFDHD0eDl0OC3LZFCKRQ0mH5yGfxftkXpdKwp4hK4O2xJRJsrVYvfzMuRVhYDo8NrQ6DQEkefCh5jI1lZlmyNSjr+8/EPYh06d5UCawRD1XKZZhtWN6bhrX372B8bkpSYl0sUYpq3jngXwqi6ePn6CaLeHw4ABbmy+EqZPJpYkhIkzGB4tXWPtw6dJlLJ1alNTsyYkxKbJImne7wgJcMaw9eop7d+7j8OhY+j48OiISApS3oTu+/fIl4tET0YadpE61x4CBdMLImuQh6CQax9ramrBd8oWi9BUr1bPAE+UA5s4sYO78Is5dW8Xy6gp8QYfMFdRYXBCoxIHDF0e498VdZOM5hPxBqf7eH/Jj53AHm1svBOgNsuBNq44BAWbJhmt2tT0TOIkeSTq21UbpgyAWluZFL1Vkb2wu0Z2l/AN1aJkmOjczKwWDaCscX2HRBfoxPDpsApF+LwYnxnDu0kXMTkyhXqrh+eN1HO9RgiMuciAsuMV+ESeuQ2YKDLhcyCNfycPld8DmcWJ0ZhK3vvkNXLl5HR4/iy2lEYseM79epBueP3oqqewE9NkWsu9oV+HQEPr6qInmFPsg85QMZ+qrcqyod/lXv/q1rHMMWpGtPxQOIxQIdTUDm6IfS4Y+bSMUpq7tjOjREuwlMEcmZOwoKgB0JpGTtYjp7mQrkgVFEDmVyYk+N9O8b9y6ifFJM4eK+bwUhswm0miUm6jla1LoK+gLSQ2GdD6DXLkAh9sqB7TwWBB9fo8Ui/J4yQ6ooFAoSjq9r88wdQk2EOyNHB8ilYoJeM3gT76Yw1H0RA68S2dOCxh685230T/gRK0MKcjGwoQcX4KpBIFbLeqtVmS+kZnFNY8FLLnmmL2tKnrFZDO+3N7CXmQfb15/U3RDhyZHMHtxEb6gT9pEAJtgYC6RQeogiq21DUQ2d1HN5KUgWtBH9mATx2RYN5sSBFq5fA6nz58SfXd3v0eCkVYCQ2R+lIrCqs+nmXb/UAIBZLYR1GCKdqVaFfkKBpUWzy3h3e98U3SxCXxQFqhWqODoxQ6e33+KbDwtOqxkLlJ6gFqipVoVBFVc/X249Y13RWrCHxhEs8lU7YoEfbLHGQGvW+WmaLvzMMxAFIH/yMkhXAE7BseDCI0NY2Z5Dgtnl7vBKbeAvWRttspVPLz9AJsbL9Eiw7FQlloLsv+Wi7L/cJ0nqB9PJnD67GlhJVKmhuwxaowfHx0JgE05AxbtYpFVrvf8HNci/ts5PpTsgdUrb4gO7tDYiAQPatVyV5/8BNViAZH9A7xY3xA5jLHwuEiM0FbPnjsne1ehWkK5VUa5WcXb738Dp86dkeJ3ZJNV8iVUCxUBCn7z8W+w/WxLAGgCNV4nC0OuCDBWbFVRaJQwc3YeF29dQXCsHxbWDSi3kKHERrEEsOjU9gE2Hz8XkN/atCPkD8PvC6I/MIC9aASbe5sIDA/gyo3LmF+aln0on0sjdhxBKVVEI1XB3U/vCfP70htXEI3HcHAckTavnF3GwGAA/qBXgDopauemZqxF5EpSmayANTwkxaPUbz+W4JbX5UaH7FgSNKp1ASS5vlAXlH6sgIv9/chTm7JeE8CaxXgJ1nG+pIt50Zp/74P3ZC/k3LITaKk28eD+fbzc2pIMBmZU1Muso9KEr8+L8GBQ/OHpuUlcvv6GBGcI3HMPZrCEkjC2jkP6/3BnHz//80+QiRUwPjKNd976hoCNLJhJgJyyNP3+ftx9eE/2VwZJuL9zfaJvynWNYJLXyQLPXlPIzmGTTCYCz0MzQ1i+dBoLF5YwvEgZELO3kiRHIh/Zw+mjIu795QNsPd3E2XOUpZpFo8107rL4hAQy5aDdaIiUARmbDHqMhIcwGAqJH8U++/Krr6RN125dk8wT+gezszOyjzF4Z7N0hAHNbAgGypgFw/WPn93fPxRNaovNhcHhMdiYORAKYfXyBVy+eQX1ZgXOfrsEMeiLsA9p6ywg7HR40anZJKh7/+7XKGZKso4RxKKMT9tSx+DEIK7duozJWVNfokMiAAHTalPqPnTqTSksKIQEqXhmkaAW359yYF6fXzKhPvvtZ/jyt5/JHsA6EVIjIhmX4D+LojErgux+BlTp2+5t7ZmU8u4ZjvumAKfdYDKBbgPYtMUfor+ywqwKqwMDvoCsFZTPYNBIQJ56U9YK7pn8X7Q8LZC+VRCHWSIEwnk9JUHkHNIyBCPq8Io/0Wm+CpoSaGYhRn7xWraH9+V1ohNLNRb/gIwtCQj0Uel3s3g2g+70CSTDkUy3umErZlJ52RuCA2Fh44+PjMrvtQAW70sQN5VOSC0OMtUpEzcSHhOfihkUfP7u7q747mTzswCfkD68bpSrZBO2RbJuaX5BQGCeMejfq8QGsyEeP36Mzz77QjIKqM3MNZrPZaZbq2XS7hnQaaApbHf6ISyuOzQ4KJlT4utTbqPfgzeuXBTAOl8oYG9vD0+fPBNQnjrr1EKfGB2HPxRELMWi28eSPk+bCfh8IgU3MTIGr5s1Bdwi4RUYCCGdzcEd7EPZWoat34HZU3MyFrFUDLu725IdUc6XEN0/QTVXh9fiRsg3iP4+v6wPtCurF/jG71/Huevn4PA4YOFRhjVBykAxX5NimYfbe9h5toG7n90Wu62x8L3F1LZw+by48c138J0f/kBqplQrLIYGPF5bx/FJDEPjw/D4PZicHUdo1AVHH+BwC/YvMiL8R//W1gCSRwUk92PIHMWxxSBVMolBX0C0uh0uj+zRzn63BIQcPitiuSNkSnEcRDeRLibRalSkLgJ9h1abWYeG7UzgmfZgsRnmrsEqTHasnPV8rBlBGNAAmFrEsZcBLefGrhavprwrSUzkR3lmbqsEggEZ2UcGK+nqAHelCvT+BHBlPrXM514Dvn/zfKyEOv6d/3pBVAMWGuIa1wEFijgPFWji/6bmkym+xi+DM5j3l77pZpz3Yj9dWV2ZwwoYG4DLnFNZcFWAL9bl7t6D91bwkRmg/FwvUasXIO99XyWM6fla2yXXdLMoFMNS4FF/VuyJ46U4igYClHgo17JIYlfqQoE6AcW7YK72a28/K/CouID+TTEhfV+9jmsgbUHJgYrf9ALm2pdc+3oxtdcZFgbj0sxsk6VtgdVigpyKVSiYTVt+xfIWINgQ/Ei2MniHGQclwWlbrQ4D3Co2pWPDd+L3+qVYDW1abYft1oCC1j3Q8XwNTJv5pIA77V73CN5H72ftGLtWgJyfUea4Bl7/NoCY7yH7jsfsN2oX/F9xQh2fXqY378k9pHdP0evU/pSxzXbxd4r1KQFWgyqK7fQCuAok6z0VFO/9vQK4Cqrrtdq//F/xvF5b0/7UdzfBm8rfAPYVt9Ux5H0UF9ax7u0rIdF15X61XTr2eo/eoJcGh9SOLf/ov/oPOzQ4dqho5HYNSBFzjT7ooKvWDxvGz1htzlcdrGBx7wRlqoUufAqc6uQX0Nth7qOTT4FXNTb9LB13faY6KrwPD2Di8NTrMnHFORSW8mumrAJyCi7z7ypxIdqAXZFz3k87k23SCJJGm3rBazVqBY6VQa1MVV34e6MpurjqZOHzlE2rkUUyaWggWuivNzrRC4qrMWm0TAFRXazUyNWh083lNXBPPeDX6Q1qVDQQLYAksiddBibZOWyjguRq4ARmVA9ZFoKeyKROCAXEZcEUCohZpLg5MaJORoBOVgImBDF0gWJfKJgsrIi2pjIZ5jKZu/x6Nf5Os5jw8xxjOofiaHfBXa/HANt8hgDqdPK9XvmZjDj2I9mPfCbZccoc7gV3JZ2ru4Dx2XyOyI90JV80cslrCD6x3+ig8jodL0aC5fl9JpWD1cYJTnC8aQPunoACP8cNkHOP9xKg3eWQ6/hZjbDSlrXQJ3/P+9HW+DvqOvLdeIASMN1u0m06ne4mY3dIgZdatQ23M4hB/xR8nnHUcm5MDi3D5wrDY6FOb0ucz1IuK4wiKuBoAYrgwKCw71wupzA8WTiL7E6mw3Y6TZSqeSQSUSm8RgC+3amhUssLMMm2szjP6aXTpoiklW3NG6fIZSq58gC4vbslKe9kB1frZTi9NsNYaHeE7WFpEVQclOro927fwcbzFxgaGsH8/CICPMxQ/y9fRKlSQ3gkiA++902cu3RGGLHcb5lme7h/LLrFLCRXzBawv70rxREpsRBNHiNXzAr7ciA0iHB4HJcuv4kLF1cxOzsNv98tLL1aqYJGtYX9rV0p6vP82abIMLjJQHS4BCijTbAYTfzkWNJpL11axYXVcwiH/KKNzvdiZJ5jSdDtL/7i59ja2hawRg5Lbj8SR3GRATj75gVMn5/DqSvnEJoIg6m2ooNfaMLWtKNTbCFxkMT6g6dolproczBFtYCBoQHUOlXR6M0WcpKKzkJxZDOKc93VTGdBt7W1x/jq9mfiZA+NGkaU2L/LBJCYotlutGU+edx9OLOyIvOIB9N4PCYBhVw+I/Od7Z+em4Xd68Xy6RWMsYgVC2Hun2B97bmAnAQMTJoxWVw1STUmyEHgnHMzlouJBIPD70R4YgI3330Lb73/rhTE4SGckhBMcYsdHQt7kIWBnA6HgIuxKAuNdiSV1e32CAuJleLPXbogBTTJFuYXAf8vP/9CmGpokEmXk7WEBTipX9ixtsUeycQvN2qYmJnG8MSIAICTU1Mih8B5SAZfKkqNxyRK2SJS8aRIzDj9LITWQqVbIGnh1BLeef896RsyxBhQYfGsg61dpE+yyETSaBSbGPIPCYspXkxLUKBla2BgZAA337+J+ZU5YTM5+5xyMK9WG0jH2YaqFPAiuB8/PjFp6dmEsIYJrmWKOUQzcQyMDOLitTcwu7wobH3voAXVLLVYazjaOcDu5jYiO4dyQGd6sMNpArMMRnD9oh1YbDZhiJVrJcQTCQEeCuWC6Eyyv/6Nf/NPcOv9W3ANWdCxmcwDsmDZxma5ivhBDF/95rd48PkduDt2uK1OAXAZkDg4OJBn29w23Hj/Jt771ruYnJkWdny5UjH7OQvrUYs1msRJ5Bgvnr6QIAADPsxOcLncolFPaYZCvYTL71zHT//tvwOX34NkKiVBJ1TqyBwlsHb7axTieSk42my0RL7F4rCj2mqIBjCZZLS7dz78EF7KTDAtrUzJgAgiL/ZRShRhb7CIGAv1liWQlsimsbm7gWqrgPDkIALjYcyeXcSlG1dEh5qMFuopl5IZ1LIF7G1s4cmDNVSKNfh8QWFFcl8g6Mm9h1rkx/FjKUr1znvvYIIF1PpYoVoSUUSXlbqu1BD22D0YDg5J4JLFhv1daaFKp47ByRFcunEVQ+OjsHkcMq6SukiGbbmKSiGPrY0XWH+8JkX9xofGcBI5kX2OTHmyt6nPmSnnYPHY8ZM/+SMpvCrMFJcd7VJDdLWZWfLy6aZkTNhhF03eYq4gsjhMS/cNBpAs5TC6NInr772F0GQ/ai3IPk3mJ/f1dqmK3bUXONk+RDFdQDaah89tNIz9oUFEsynsJQ4xMDaI7/zw25icn4TP65B07v2dbew8eYl6pIjffvzXsDk8+Og730fbasP9h1+LtvzKhVMYnhjE4HAAfYE++IIDJvjAooIN4w9x7wuSbViuYfflFn758SdSP4B9w+wrMo/JkuJ7kX3Kz3B95FpDkLLeacg78TMERSlnQxuW1PSFeVknKdlBXXSKRDx69EhYv5Pzs7KPM1hTLpRNoC4YEqDq1KklXHvrmikI5rQIyEVwhf5SNBLH/u6eSKGkYznsrh/BbnHjyqWrIp/QaloEHKKUTSAUwNbeNkr1Iq5cu4KJqQm5/7/++c9NFlqpDlvDgdHwOBxWixQeiyVOkK1kMTQ3gsvvXcPS1UVYgkC6Uke1ZTIOKXnAYIO9Dhw+PcFvfv4b2O2WrnzJkLBUGZzf398VuyHjk9q8BPspizA9MykBDfqy3Avv37krOsluj1PWIK47i4sLYrsDLDAtAemqBKXS8ZjYai6dkXeg5jjrUuSLFRSrDZSp1zszgxtv3xQdbdZVaLbr0hf0ZWInzGAwzMh2ywK3y49qsYFna89xuHcg6wt9T0pLJHIxYYbOzk9g+dSi+EUsCMq5ZGvb0KYuvJW+qQG0JB2WBRXDIZHHoS/NwsjcQ3/5i0/wf/+zP0PIH5JALddxplV3Wg0pPPf++++L3+qwMSMljU/+9ScSsKavRp+T9zYHSWO31SYLyVvhtntQbVbhhAPj45PiANEO6H9RFz88MCTvQ3kHBXGp687359rZbtZlr+Vz5XzFoAQzNZtG+lD82A7TnysCIDNAUqZuCYkoFofsuxKUD5ki38oA5PxmVoIQkUgysdsxOj4u75jOZiWYGTk8Qp+k9TsFlWR2BzMTBHiwOaTewqu+bRhmJDVbRebOAri8bvSFfBgeGcG5M+cFxLcwygUI0Lu18xK7uzs4Oo7IOZNgFvX9WYiSespSSLJjF/CRtsd347PJpGZwg1JmQX9QZJl8BEOTLDjMoAprHhniRL5ckCDf/PS8sI6J6tO3pT2Qpc7CqO+89zZszIaz25CMnODjjz/G7S+/wuHuHgJ2D/o8/QiPjUg9h6gUwGxI4MDn8mDIP4jJoVHMTs4KmJopFOANBETCYmRxEnNXFhGcCcLtA6weIdQila1Kpk2cBW13TpCOJJCPFWBr2EVihnJCbGe6kIR7xIKli4sYCA9KkI5FilUCknZENvLjB18LAB2PHott8d3o4/cN+LG0egY/+NGPsHJ+zmRIFIHtnQKOIsdo2DoYmhzC2Owg+oIQmTl2Ef/x3FEvGwkcdxsoJTtIR1LIHsTw9O4DxPYPYGs2pbaG1eaQ/WB4chzz5+ZR7VQQzR6iYS2g0skhkY4Y1reD97ZKkFLBVNqVAtC9wA+BOyFA2Q0zljZgAEYDv9BvlrOLw6wHaofKYH4lIUrZQQKz3UxjoZ10i1fzuVosTjWgOX8FJOK+TomELgNagSZ+Vr9XUp/iG0qgUtBVzp8uwyDlOZdfeg5XUJtzy9Rhqsq81rO8AocKjPGsoX1mAFcDIBIIVVzIgKamLhf7Rd7PZoBoxTMUPCMupICe4jcKCCsoJtlI3QCbAnX6Dq/APdYa6urgyjrRxQr0et5DAMCaYb0rxtLbZn6e5+9ejEfWEgLpUsPKAKW9uJdiAcYaXhex1J97+5r3V/Cbv+e+pPiNtlltTwMD2ieK3ek5TfwsAcpN5roS0whAq21ogMEEVAxLW99XJRUIQBuw0BD8+KW4lYwvtdy7jGz+zdjqa9KnApn8jAKX2n+0A+1rreHWG0R5bVNGxsb8+9uJrixerTapOJRih8bXMIQ8vQ/7VTFNeaaQ0QzIzvfSdmuwgNewvYqf8Xvud/xZGdD6/jpWOjZ8ptqXfq+4quJ0ao9qA73tUGD9dZDHzG3+rL9TaWK1D7ZfQfTe9vB32sc6JgYYNuuUrhkK7Ov9FPNUfFBt2eB3BP67skRdyRO9j/69N/gi61W3/freIsHBQZH0rW7FSAVFFTDWTtGOVS0VAYSdnleRGP6sUSJ9MBdKHdTX0YzXKWdOu02e2yttoYOhhsHP0WgMKGm0khTwU70mPo/GoVEeTiRh5HZZxAre8bOiadyVDeHndGHT3/UuWL2AskaPdMD4LI3+6wSW6FGXNa4TQSeUDh6fp1ER/k1BYY0OaD/rQsHn0CGnEag8gxqGAua8xkQmX2u/8H76Thot47P4HrpZ6Lvy7yrpoTIQktpQNtF/FuPQiSeaVlarYV1VTNE+ZfZKReaurlLvAqWALVkTryN3NgQDLHluJo2RGLHIgUwnidoA/y7RN4uxMbWlV4GCTvtVO2TSt+pykCIDg+MhYFOXWcy+00KJXNhUuoLvISnv1M7r75fPEBBXEJzP5fc6xjqhFPTl+Go0i32sWnncwAm68f203bxWIso2q6QcUq+ODirZTMIy7xZ25HhKtkFXY4yHFxMVNsxUZYCbthpJGFOk0LCjeU9x8LtV6qnXKUxrD50Jt+geWul5SQVwMqpasFsDcCCEgb5poD6A8dAS3NYB9FntqJWARqWCVOxYmHW1KuUcwuK8D4YoAWI2UMPgaAjwxMMbmc+1RgXJZBzJLOVQaoinIojFj+R7jrevP4iZqVnMTs0IMEj+gQSbvEwlqiOejOPp0yeS/kcGC4Hgtq2BwIBJk5bK1dUa/P0+jA6PSpo4C2QtL58W2QS/jwB0Sfrp8CCCaDqKsxdP4frb1wRwlEJ3jZYcEiifwaJ01ICNH0cErJUCMtm4MLpZuMQ/EMDqpWu4+MYbuHBhFdRVdLosqFep61wUluvh9jHWHj/DcSQOIm1+f0iK3FBrus/XB7fTikq1KIeWmzeuYmFhFs6ull69aGQJ2JeJaEJYUNRlZHEYgv1WAjeJnGhTf/D738LE8hSGFsfgCVqEJUKfKpsooZgqoZmr42QninK8CFvDAkvLhjztvVqSok0NSx27+ztw9btw9vwZKcpISQ46NizuSPbv+sYzfPrpb3AUOYTPRwkYwzTlXCHIuL75Ak63BxNTU1i9eAHf+e5HMuc4pzgHjo8O5VDM4kQcL847snGopTgxNg6/xyfA/fqT56ITy0KALLBHBrVdUsWacLt5ILWZgj35BKqowel1whcO49LVS7j2zluYnDXsYdo59QAPdnaxvbElTDNqC3IsOf5c22hnbD/HY/H0abz/7Q9x6uwZ9Pn9aFTrwpi78+VX2H25C7/Lg0KmIPeJHkaEzcRAkEhU8JDdrmPxzGnMLS9inkUepyYNAB6LiS2mj2OoFCuoF0pIRHlALaLjtMDd74WFIG7AK0DmtVs34RvuB2gHDaAQKSK6G0XmOIXoVhSlWAFBd0DmcLZWRiwbR8veRNvdxo0PbuLS26sAY8n0tymN2SCjv47EUQKJwxjy8QyiB8dIRk9QqxYkvZVaoA1rG/lGGaNzk7hw00hjOPs8CAx4kUmVRV8xn8gifRzH5tq6aEeSQcZACtcbOYDSFlJJYU9+8OE3RbNxe3cHUR4+mzUBoBlw+uh738U7P7lh/PEWhGFtoXRirQWP1YZSuoz7X97Gr/7Vxyhn83DBLoA/maK0JfYnw5nvfvcD/ODH38fk0hLaFaMZz0AFDwzC8t4/wmNquB9GRc+UjDCmOkvadruJbCmHTCmDd77zAf7d/+Dvw97vEkB/89k6yqk8StEsHn9+F7VUGai3Rf6CQU+HxwAC7DNbn1vkX67cvAGeYnnQZ/ZDbO8EkWd7KMXycLbtkj1CJqHFbkGt1cDmzjoK1Qy84T7YQ14svXEGb//e+5hamZBU/WIyj9TBMQrRNIqxNB58+QDZdBEjw2Nodyh/MABHx/gPlDb5+slDOH1ukbwIjw7C7qJP0ICPQdpWG3svd/DVX3+FaraMuak5ATwqlRpS+TSaVsA3HMTpy+dx4dpl+EdDaNshe5YASXYHrI02qvkyXj5bx9qDh3C0rAh4/bLmsiAc07+ZQTA4GsZxJoHA6AC++wc/wNDYsAxzn7dPWLzpWAqR3UNsP93E7rMd9NndYgPRKIt7ZTA1N4uJuRkcpWIITY3g3NWLCIyGZJ0qVegHtQTIaBRKOH6xh/3n23A27bA1bRgLjUpgtdysI10rIVFOwz8ZxrvfflfSr8OjlLrgKQ/I78fx+OO7+OwXn8Pp9ODDD7+LUHgI+5EjvNzbgnvAgaHxIEZnhzA5N4mBsSEB+Kk13WhZhH1aK5QkC4jZN6lYEj/7s/8L2y93BGD1UGKuZRE/SSRVWJyrXEJ4JIyz51ZFrzg4HMLh0T4e3X6AxEkC6+sbku3iDQxgYWlRwEUCsCxAV8hl8PDhA3j8/ZhdXjDZebkiqoWSBG44PwiOMvOC+zGzDRJZBiibMr9HRoZkXWQAjutqKDAEa82J44MY+lxGK9jacch+Tr1wZgIUSgWERoK4cu0yQuODyKWz+NWvfiXzrJguo120Y3RgFMODIXhcdpEBoXxK3d3C/IUlXHjvKvzT/cjUjZ2VK3l4GPxut+Emh7PiwFe//UIKBRN0ePPaVcxOTYr0EQvVCuGlzawxp2Q5jE6NiO4w110GaQn0725t45NPPhH9c74f95JTi9Rit2MwFJT0divaAkZzbWCNBeZm0j8bGRqWYr7xRApbewfYjUTgD4elTgOLpRZrDFYXhflN35USG/TJpAhhkQF2q+zrB7sHIvXFoCDBNZfXhUwuid2jXfFdqA0+NBhCJpGWjJxcMo92vYF6oQx/nwcLCwsiT0VmMv0CZtFwDeWaSn/09ld38A//m/9W1pCxoWHxuymvQdkvyj198N57Yg+Rw2MJ9H71+RfCwqU/2ZvCTAktOb+hDYfFKQX/uI4OOPyS1UI/jAEN+oxcQ1XKkMCkkFlIVPIy4MzDZ13kQGoV1hnh+dEj+yvb22YhWQG2mLlK35IyUC4JqvPZnMMcV/ajBML9AeOHtzryMxnUBAeULETiytjkFGZmZyXoR1CYQbXjwyMBgRxOt4wngV4pDlwoSZYUgVQhN7Ggr9MlAf+ZqWnJ1qk0apg/fwqXr7+JxeUVkdcopHPyzEQihtt37+DOndtyH2Y3UTaMxfwoxTM6PoHkSQIb9x6jnC9KFpGyQu12Fv20YnxsEhNjk5Ih5yf5gbVJpFC4KYp6fHyE7YM98e/IgKacSj6bF7+EfT02NYrzF85hZHxE7I8ZLZSdYLDlwb2vsb72FOVUBh4WIx4bRttuRYIBOhKxOjb4HH1YnpjFeHAYC1Nz8Li9yFdKqFEPFS3MX1rB3M0leMYcqLQB7wBg95o6LfyXz7RgrVqXVmd1AAAgAElEQVRRjBdwvHmEnfU95KI50f1Hy4ZcMY2j5A6GJ4ZEtonFuRnINlrxlAMrCbD68ME9bG6siyxYeHhQZGwoM8Mi4NFUCpffuIJ3334fU2MjqFWBk5MUookkGlZgbHES3pAXTZJY7C3YXR3JMHQ7bWiWm0DZAlvDhka+gTLr2exGcOevPkXy6ECy30gYYKZnaHgE0wtzGJkdQ76SQTwfRctWhMPfRjoXlTnOzD5mZtI2aW/0N0VSomMVBrSSogyIZKQNaM9ytu0ymI1Ki5EZkf/tBtziGs4vfo7XKxgsMnsiE/RaY5o/kwFtAKMuftLNJKeN9Z7ze8/HCj71gkkK/ik2o1iO4jPMzOHnCCDr5xXAMgxsJfKZwL7iCTyzyzzvMlvZTwrgmd+9rs0l72NXBrFZFxQA1nv2gs0C1lEir4cYqPhOL5uUbVGQvZcQpgQwOY+3TVayYi98bi+upTrJPN9ovyoZk/dRrIJ2bMbPsOB7AWwFoBXo5JgoYKd4WG/wQgIWWvCtmxWtAKfZW4wkaC/YZxzl1/rcZsxMMFHxJQU15X1bRjFAWbfaJgYS2H4G4hRf6m2PPoeZ7CYz3oD2CnhqgJBBOMXj/jaAX22oF4wVvLArdatjoGCq3v91Ta0u3tNl7itOR7tTHIZ2RAkOtVN9luJPvTihjp3iZfrOfA8dG+1HtaVeUFfHi5/v3U8V99MAAtvSO4aKy+lYKpiv91Nb0vmoc/fVOHTxS7UxHQsh/3aZ370gb68taNt6gXUNEmh/KnHVgNEmmKb30/mnOJ6C2Ip/8u9CCu2ZX9rPaqsalNGx1/FWTNfyX/8nf1dmJzddvSGNlv/Y0fq9Tlw+TJmzshBT06uLgktEqFtkQqMlRM4UUNbP9jaOThSdST5f2A5dbRF9EV2YXqUSdKus8jkG2DYaSfzqHXwuiLrIs1087PMfwbxebRxulspoVWD69eJsAEfDIOgy+8iq7S5iOmi6KCqAr2xmbaMOoC7wusDw9xr156AqYM376jWqJ6yF8YTV2wV42We8h6YIyAGiu7BpP/I+qm2s7HWN7vB/k+pmwGsF6/WZAraWDKucEX5tk74v2a5k/qgGsQCl3WqlChLL5tt1RGVC2KzSn8LCZXRYgFi3GL+JCpuUBQX3ta/ZFllQyJzp6l1rcIASGwRiCbYqw4gpf3Romb4q2mtdeZN6Nzggi7CkF5i0PrUdskd4uGLf8r5k3tNu2L7eTYHP1g1Qo44aceL78XoeOjX1js666gapBArTP2ThkgKKNVP8sBuJJXOE46abPH/P96f2obFJcxCqdzcandhsO+2Htsz2890JuJIdQgddU6PIgObcbTYAu9MEJNptK2xtN/z9Y2jXvfC5JuC2jMBrH0W75MCA1492FShls4hHI4jHDJtjbn4WZ1bOwuOxIp83WtX8x+I6ZCoFBwOi+ZzOZZDNpkUTmgVdWFDuJH7YLeDXgM3iwPz0Is6cOdc9DLWFBSSMnVpZ9PA2Np6KVABTffv6+5DMJQQMFXY+KcyNlhy6BoNMR65ICu716zflIM/gRSqVEUbOyXFUAKBiLYPZRer3TcvBkQcuHrxq5Sq2Xr6UQwYZvOxrFhArVpgx0QHsHQGixqZmcHb1PJaWFkTGQGzBYhNm1sH2IWLHKRzuReC09WFubhGBwLBs6sexKIrlArz9duRLKQF7r12/iulpajIy3AxEYycoZLMC9CWicWFfsdAYi8KwajpB5EKuIumXH/34IwxOheEb9WNghPp+QDZbQj6VR7VAYWtg68mWOOq1XAVWAmIWi6lE7nUgMOjHS6arD/qFQbmwNAeX2yFAD50WHpwOD/fx/NkT3L79pRRimZ6ckKa2qKdfryGWSuIkncDgyDB++JM/xA9++H1hlDPAWq83RIN0d3sLL1+8wMuXL7G7vSPvIqy1xVOYHKU2rxfPnzzFnc+/FHDbabGJZAaLKbk9Zq/gP4K6PDQUOkXpL4KAZy+cx7W3rmN8eupVNg+ZhWuPn+Bo9xClQlGex9PVcSSKYi4Pb1+fYY453bhw5Q185/e/j7GFWdEyJDuOh8H79+4hun+MfrcHu89fCuDDNO6Dgz051BJ0szhsKNdrmD+9iLmVZSydPiUANNcvMq+fPVkTLWpUmqLxnYwaORdWdB+ZHoPd7YLb58W3v/9dLJ09JfqIXDu4VuTiOeROCEIWcLwRQTmaR9g7KGmr+/ETVNFEX8iDaDGK2XPzeOPtK3D5XWhJ+mZbwIp6vopUJInoTgRO2JE+SuJofwd1FsFxWeEJeFG3t5Cu5DE8N4Fr77+FqcVZuAheWqyiw0rwpBDLIrJ9gKf3HsnhkiytgZCRjSrWKmCRKbJ7A8EAfvJHP8XK2QXkimVsbW8jm0tJ8UHqbp5fPYuf/PGPAKodUSIm1xQdd0oKOMj1rLbwcn0Dj+8+xKP7D1DM5AUEpUY8i+Al40m0rS28/e1v4KPf/wizKyvSzno6IZksbBsP+fe+vIu1J0/gtFLWxiop7NTy7vcafdVEKo6jxJEAv3/6n/5HsE8FgHIbz+9/jeOdQ5y82MPjz+/DXiED1S7FC6mZShazlUVLO02EJ8bwvZ/8CJduXjeATr2FSq6CyItDHDzbRekkC2fLjnbNAC4801qdDmwdbCKWPIQr6IKtC0C/+cFbGJudME5spYzCcRy54yQqyRy++M0XKOarGBmeEEbi/Ow8RkNhWWu393fxmCCe34Pp5RmERgcxOTMmGtz1WlW00EupHD79y09xsLWPs8tnMDk+JdIsaxvP0bS2Bew9++ZFyabwhv0IDIflfcqlEpwdi4Bl5WwRe+ubklFAQHo8PCJBFgYzt/f3EE0lMDYzgVQ5j1MXz+D973yIaTK6SSxsA9H9CKzNNhJHMWw83kBi70QKNHJeMthL9rwvGERwZAgv9nbw9u99gPDkCGx9DiycWRZtYDKYyYAnMzy5eyIA/bAvLMERj80p6zyvdwa8aHhtsPqdmD+3BH+oH2NjI0glExKbaWcq2P1sHR//7BdwOX24fuMt+PpDQq87ih8KU3NoJoSl8/OYPbsA9NmkeB0DiFa7SwBnao0y88bL9998iV/9/Fc43D9AoM8wdAlWkzHf5/WiwMJZDgvOnDuL86urCI2G4AiQdtjCoy/uSoHAtUfPpaBisVLFyumzePPNN4VBTfb5/sEufv7JX8DisGJ+ZUkAWcrTUComdpwQfWeX3YubN9+SoN76+jq+uveFSHBUmhUJNFEmgAXQGBCfnZ6HpeUQ1jjZnGxrOpGSuUFpoGKpgOPYMS5evoiZ+WlYKbGRS4ufIoUsTzIontQwMjCGUwvzKBWz6O9zIZI6RqqcQnB2FCu3VjG6PI26o4VkNolE/ARtZnvUGgh5B1Av1bH2+Cm++Oy3ePlyExdXL+BP/uRPsLW9Kdr71LYlsLVy9gwWTs9jYCgogQjKBqDWBGod1DJ5/PLjv8Q/+T/+qcjDLC2ewpWLl2TfsFttwpZkUWKCtQGfV/6fmBjHwvw8Am6ee+xIZLICQu8cRdCyAMHhMKZZpC/QLxINDpcpzkSiAP1TZoulczk43F7JymPwnhlWDHQHw4Ow2hngamD/8BC/+vUvJYjK7KxSjhH8DhrlmqxnpUxWspsIUH/zWx/A7fEgV8xhcCiM0akxAaK5FnzxxRf43//X/03qIlCKiFIbBFWpdX3p0iW8941viH949/Y90elnEUCOEf0fPR/w7wT+lIFGsJhyPARpOTfpv3IeMmDCtZj2S/COAX/xbVl3gT6+3ZBR3KxTQMax+KxW8Z8G/EFhzcmZwe0WP6raqEnQkeDj2PgwxiZGBZCiX31wcIwHDx6ItBX9gHAoLAxxruE8V7DNrNVhsdoRCIdEk75UrQgT2Ur/JXrSBbkdct1QeESIKCxqSzulryWH4FpDiva5nHbJ2OpzulBp1RGcHMXw1Kh8bmRkFG5XH8YmJ2B3WLH58iU++eXHohddbVRx4dJFXL/5FubnF9Dv9+H542f4i//zX2Dz6XPRiqf8C5/V1+eBw+XC1OQMzq6cw+LiMpoNQxBh0MQQg8yZd3NrG1999RUyyYwJmqaNb0tfncV1udcdxw4laBkMheR96PvQv0zHE7IGOj1OdFxWlNoNCSTSFmv5EgZcfiyExzERGoW7w4xHK0YnJ9BirYhWAxPn57FwawX9M34BpDvODqqtCjx+LwZ8VslISh1XhbBQT9ex/mAd64+eIx3LoFlrYyAYQK6UknVhamZaAiccL/qL1NghYYO2RIIFpddWzq9gcm5amOfMHqLc0Z3b93ASiaFd68DlcMHj8MJid8AfCGLh3AqGpkZh9zlQ7TTQsTYEIHbY2whQa75pQbtsQa1QQzVfl6K0Ry+28VeffIJs9AROq0W0pBuNJhYWT0vhYrvXjmQ+jkI5hUorB6uvjWIlKfsKAeiOlEinLoRhrcp+TVJVx2TeMsiihfQaTcMSFTCtqWfvro6yBG+sonXML85VAy4ZRq4BsdviYwtgajNg6isyHKWDukULBewU3WLDKFYcgX9XIE1BIQWDFChV/EQBUwWZFLt4XWTOAOAKuOr85c/mvG3IfApgsR2v2dCC6LwCr8yzXzNu9awvAXOHWTuUuMdrlRTHNilpkLXB+KVZvvoemo3OvlUAVT+j53PeT4FOBhIUfFXin/YR769SsiTaKDjJZymJS8ae/cJCnhI8MiS/3wXaFDhU/IWf4XtrH/U+U0FEtp8ZnjqeCk4qOKs4kD5PP6dgbS8YrpgQrxFQsGlIpXqt9hXnpkhIdJUCiElojTQdW7GrLlOc5wcFHhXPEoZ22+AxIqtGadWeoArfm3/rlQNVTEfHRiVsewFygwsakL0X/1PAmWd8leLQ96TEkQLtSjoy1xn77A289AYI9BkkBegcUrxQ5wCf0YupqS3wd/rvNQ5p8DvFzhQM730XHa9eMFr7Vsda26KYoWKnGjj6G7bTnf+K9Yk9dX+n91G7Y3t5LyVsav/p+vX/x08NY1rlNxSU721Xb8BDwXrtM11ftJ8UzFasjM8VnOy/+8/+XocNU3avTmJdIPm/FJnoAr4K+umkERCr2ZTJptfqhBeAkxp43RQEfrZX05cAFVkb7DhuxoZ1agAnBQj1nvwsHUpJz6cOWMUwc/WLz9fFxADAxpDZMcqW5j30Z7aZE0/vT6PTdIbfBRQVkFYD7I0YKXDJe3FhFb3hLgO016B1Yeo1OH2eAqpsk8pf9DJp+Rnen7/T9KbehVsZub0gtm4mynZWhrlJpzFgKNukCwOfrWC0Fopk35KJIEZvN/3I6+jY8v50LpjqReBX+1UB6F6DpCPJPlTGr0ZNuKF2BGA0DFAz2Y3uM/tBjV03ZXmnrtYb/0Yb0KAH7VNskyJiXdF2k5psGK/KsOC9TWEvk/ZDZ0MZzOwT3oP6arw320TgVuQfuiC00To0uuU62dlWtk0Xh14744bL/lZgnH2rfZ3OZaVP+30+cXQErEob9jfZvKq1LXbd3VgsrJDeTaWU+9YIENYlNZV9wbFQAJ3t4gbOZ8diRl4kEOABgUA+U9AJqJTkMC3FSqjzFhyTAoSZeBsh7wz8zin4nMNwdfpRL7aFAVTJ55GjHnI6KQezsbExzM/Nwu93IputGsDbRYC7Je/A1NV4IgonWYN07lj+HW1UahVsbm8gV8gLK3F4eBSnFk5jYWERlAXP54B4PCXFCPu8buzu7yKdS8IpThuZp35hGtEZ4hiRCcXCg8VCToqALC4sYHFuXthgtFUeXHIsaCQHyQJ29reQKUSlCjbnraRUN1tw2F3iEJKt6vV4EQoY+RTKCZFRWK0VkclnBUBmmjMZuQRh+UVJGRa3azctcFldsLQdGAqOY3xkRnQJnS6faPIy4y0S3UfLUkbHSm3sFt68dhlTM8PI8uBlgbwHD1hk4ZJhRTY3Dx5+6lh3HFJMzAoP7B4Xzl5cwcKZeXRcTYQnh0SCQw5imTxsbTviBwkkT1KwVi3IxDNI8HurFeViEXa3A+NTw1JcMBAOCCN8fGoUvqE+NAsMJlSF7fdy8wWerT3F02dPJGjgtFtFZ5Fsl2Q+K4eK42Qcy+fP4t/6u/8OVlaXUa3Ree+I/dJJ393aFeA5EYtJYaW9rW14nKYYIA+vzIhgIbp7d+7K9WS8ynreoq5jQLQNeQCgjZfqJZQbJdQtTdQ7NYyNT+L8GxdfyWdwjnLeHh0cGkZ7jpIuNrF1/l4YzFa7HHzHJ6Zw9uIqrr/zFmZOnwYaTewdHCKXycjheGdjC/VSBcVEFjubL+F1eaRIHceDAFN/0CeAb3h8FBOz0zi9ekYOshrEe3j/AbbWX8ADBxi/IDP7JBaFq9+NmaU5YWBb3E5ce/sWLly5JNpknNucq+lYGo1cDflIRgDoChnQTj/GRyaRyGeQKGYRHA0gUU5haGEUp944jeBoCLlquSuf0EG9UEfqKAFbvSP/djd2UcylkEnE4OpziG52zdJEw2mR4m+X376Gq2/dxPDEmMiDkD1M5urh5j5erK0jsrUvfRcOhxAIBXEcPUE6m5HU7pYVuHDpAq7dvIGpuWlJ5ydguPHyuYAC29svhU3PtP65uRnJJAgGBgxrqG2VZ3kISBaKePH0Ofb39mTdocQA2YyJ2InMBR6WL9+8jO/94HtYOHUK5WzGyAxEo6KzvbX5Uoo/Ulva0rYa2YY6wAJqnKMjo0OyP2xsvxDm79//j/8UoytzzDVEs1jF11/cxc7jDdz/zZeoZ0oiA+J2eYWlWGHg1u0EHFaMz03i9370A5y/ed0UGuP+k21h+/ELHK0f4GTzAI6mTYB1siYdbo+kcZ8kTxBLHaFuqcM3PohzN9/A3MVl9AWp10mWaAvFkwRKqbwA0L/8V79EIVOWLIpQeBiDAyF4YVK/I/EoYpkkBkZCuHj9Et68eRlTsxOGsVsuCXBM6ZQvfv0pNtc2cXb5LKbGp6QA271HX6PUqGBobhSLq2fw5nu3MLsyi7oFIlnEPcXeBuwtIHlwgsOXOzjc3sfeix2cmVuSQBGZn30BH+4/eoiGtYVMpYAzl1fx7rfex+q1CyJFUMmUUc4UcHJ4hGQkjuRxHCfbR0hEYqJPTuYtMxMisThmlhaRKuZx6sI5zK4sSbp2tV2RYAcleA4P91DLl9HMVNAuNuG1O5GPppFLpEQmgvIh5U4dZ2+9gQtvXcbY/Ay8QScK2SryzLCq1IBMDTufPcXR012USy0p1DU9tSDao9lSFtVOCaGpAM5dPSNMPDg7op2azuVhtTrgtjvhpb2WSqhXG8K0X7u/Joc7BiG5l1MzmoAdpY2S2QzGpsfx/rc+kKKZfWE/4GyjVswjeRhHLp5FZO8Ye7uH+OKreyINQWmF5aUllPM5PHr0NT67/SkGhgexeHYZo6PDeLn2BLVSFbViC+2qBfUicO3KLXz4zY9EiuHXv/41ZpdmkcrH8MlnH8NmtcDlIbGigZWzp4V5x6As9V3PnTknGvXsHwbvfX4/0pkk5pfmMbcwJ5Ja9E0ogUOAcGRwFCe7abgtLowMhlArlVAu5USyouFoYfLULGYvnkZoakgAMmbllItZZJMJ2Bpt8S3JcqYf9ulf/TU+v/sZZsZn8Kd/+g/EX3m8tgZKpF28ehmrb1zAxOwkXEGn0ZPmPCuQlWYDshU8e7SG//Ef/U+4d/sugoFB/P53vydAHQOowYAPOSnOFsLQUBDjE6Oyn0+MMLjukj0nVyiiVKsLsJmgRnAui5HxMSydWRbmukifSQHOomRIWa020QoPjQzhzPlVkaxito+F5GBmmnZxLBLZHj54hH/5s/8HJ4fHcMCBarGK+ak5rJ45i1jkCA8f3Jd1aGl5ERfeuCAZX9QZn1+cw9j0pJyNCFL+4//5f5H9k+suA6cSUGvUZA+enZ6WvYb6wHJWqHVJOQyo22wIBgNGeq6QNf472vB5/BgOjoiuPQFyOUC7jD45fUr67QSfNUNTAGi3S9Y+yYa0Mg5PkK8kxfM0y45sX/pbQlTpWMX/o8QBfZKFxXncvHldgsgEMSgJ89lnn2Ht0ZrYVigYlOfR9xKfu3sIZiDb5nJKPYFUNiMBHWYYUPqF5yNm9nGeEeRiNhYDBfx8iDJpoUEJ+vq9/aKvnIwn4CDJoNNEjXIOXqfIWPBa/0DIyDNaO0Km2T/cx4utl/j2tz+UrB3vUB+q2Ta2tndxsh/B489vi8yEEDHmZiT4wMAnfXkWu2W2CkFLb5/fnE+qxl/neeTc6nl5LoPxDKBQx5U1SuivMMDpG/DiJBqR+icEd7k+8phBUhAlRk6OIqgwi8rSRNtjQ2B0CP2hAfGNmK1jq7Yx5PCjla/CStWWRgOBwRAm5qdwlInBOeTD4s1zuPzN6wgM9aNuaSNVyYh8DAMbLgdQSrdE9quSLklWD4OGtz+7LesdA/fM3pRsxFxOfDMC+yTPhEMDaLK4MQurh30YnRjD/JkljEyNwdFvlewaxo9S0TSePnqOz3/7mdQnEMALVszMLeDqrZtYOn8KFaaVOy2mjkyN2QtNDLLwrteFcr4jUkCSVXNIqa01vHj+DMV8CmTXOKw2ZLN5nD2zKkWhm50WUtkoMtkoGpYKanb6kFnU65VXDGiRl3BY4XI7u/jFa5CQgRAGJxTjMOCq0Xjm9zyL0H7JYGZ/U55M8IKuRjSJSJo2rxiLEKC6usuKWTBjScEv3pNApcHluhIc3UxnPZPzL5zfnEMq88i/9bIklXjWS3Bj5oLBJFS6wYDAClgrqMX9Qglq/J1KPCgJ6zXAbWpWkbjVC+Sx3WyP6sdzvnB+qqyn9Fm3/RIgaxugV7TXuxKX7A8FoBV/4nxXwhOfp2Q3tovnematKOiu1ynGxf5QKVb6nnouV2xFa24JqNYwGJeCbr39rOCdgt6Kd/E+vL/iFwoi6s+CM3X1u2kLSgRUoJTXK5agY6fArAFrXwO1r8HA15knHFfaoY6hCWgYgFrxtVAw8OpnbS/bXCqboqfadzw3KaNWwNXu+KiGuLaFn+HfOZ4KQCv4qfasfc5rFeNRYFrlR2jziqcoqZXt03HXe6p2twLsCnj2gqPKkO79m4LTPNtwL2M7ON7a53yOvruCqkq8NPZvAhZ6jeJbKq3Dz/BdtO/5s4LSigEa/M3YuZIge+1K55a+yysyIotKvmLRG/mXXptjO7Xv+FldqzSwoYC9CRaaDA7FDnVt4D11vDUAoKC+XqNrzutg1msZHrVPBdB5jeKzGoCTz/33/8U/EABaB1knmYKndH56jV0nuU66TC5vTlzdaJIydJWmLvL8XWq3LgDaWWKQZAN1mcCGhW0Ys9opGsFhY7mxq8HyGg62snt1UVcD4sDqu0iEsZtOovdTMFwnnQK2GjHhc/g53oPfK9Csg6igIp1OZYtLhNtlqk6z/fy9Xq+GoPfn++hC8CoNpFugTgFpXsM+4f14bx1Ew4A1rGwCjPy9Rjq0rzXaokCz6reJU1kzlS91oetdIHonvQCtdVPsiFIK+k78PT/LMabDqn0pmrb9/bKpaP+x7QrOyzh3NZv5HKZVUk+VzFINQHBB44GX70PHWkFendDFgmGj8vcakWX/cfFQoJhRT17D35MtK2B4x2g1a0VqAm/GxkykjNeKNpzNZtJLi0VpE51p9qUWsuQz1S50Q9a+1Q1M5wbbQ0eb76LZBLxWo6Ii+VEpC+tFFyIt6siILJ/LvpZNmEVfGG2nlqEsDsY+CVKxv2kHfDdl+uucJjjMd6KDzvlDBgVtlhq96uxRz5JaSnabB8HAOKxtP/KpNga8Mwj3z8GJABytPjRKLdEwJCu0kEkhmYrLvF9cnMf09JQwS2OxE+TzWdEdZd+yQBlTMAX07uOzfXK44rvH4nHEU3FhBJKJQwCah9qBgbCkI/IrFssgSqmAOrXBMwiFA/D4DHN8mA63FOkzTtTB/q6wz6LHEZFv4EHz7OlTAs6zDwl+HR5HzMGqVkMsHkGuGIe33yUHF/ldLIZKuQannSnKQaysnJfq8CwGyPfhQYp60Bsb61h79ghWlxWh4ZCMc4s6aFxLHR7RZ85lShjoC+HcymWMj80IeGWzuVCpmoDf0fEukoUIrG4yH6rColk+tQCv1yVayTzYsZo8AyLU+2N6KvVryVhikt/iwgqCgVFhdPeH+jC3MAmH1wbvgEcCRhxvstqiR1Ek41lU8hU0yy2R7mDKNplXDACx0M3Y1LAAesGRAG69ewOTk+Ow2NuwOZ3CeGfRLwIPT9ceC8PKVEq3ik40PeNULoNqp4W204Yf/52f4sPvfYQ+fx9sTiBfqKNarsJldyEejeHliy3R2CY7+eGdO6gUCxgbGTfrUcuA+Ef7EQGpCcSz4BQPZ8IocNgk4ME14zh6jFwji34Wc2SxEbSkoA/1tVndmDYnzkWHhy/DjGfBLNoDByseiyGfysjY8zNjU5O4eOWqFOCjfqQEcxIpRCPHePbkGTwsEhQaQiGdhYvBm1weseOYzGF5V5cT9j43+oMBjE2Ni3alrk1MFY7uHUpbPFa7ZI7wHXj4HZkYN7rAmTSmF2ZFzoHABg/uXO/IjKxky6inq8gdpBHficLZsGN2alYkHxK5FNwBN6r2OqZXZqUYJQv8tewWHB4cib3YOjac7EQQ34/ABYewhaiHKhrQIZ/ISRwljuEbGUTd1sLcmSX84Cd/IExUrl080FMTMhtL4sm9R3L4HvD6MDwcloM/mauFSglWsquadSyfXsaHv/dtkV9gMVKCwnuHO3JQY5Gju/duy2GKa7Cvvw+nTp0SSQiy8mhXZC7J2jK/IHOXe2LQHxCAot2o49mzdXz66V9jenEK12/dwOLcrNHIL5qAY+TwUApIppIZE8Bod+SeZINb2ga04J7B9lPvd3JpFjfevSnyFRa/B8hVcLi5i9u//gxf/uWnyJ+k0OfwIBwcQoOBja6mqc3tgNvfhxvvvR5PCDgAACAASURBVIX3f+9bcAUHhOHYLtWQPErgxd1nOFjfRXTvGM4OAfthNJptxDMp0b4+iR4I8yw8N46P/viHApayeF+5UkIxm0E2kkA5ncPz+2t4eO9ryaRwOtxwurxoktUXHBImf6lehdvvFXDhyltXsbQyD6fHsLQ5tsiVkD2O4s6nt/H5rz/HSGgEF89fFNt9svEcmVIOrqAXq7cu4+KNK6JHbe0DSoWGADaNShX2lgX5aAIvHj/Hi7VnAhwH3T4MDRppBxZlpWRLtpLHk83nCE+M4Ob7b+PNW9cQDA2IZABT3KkhTQY0bfDJXcqjHCM8EJQCtrl8EYlUBrMLi7C4XfAGgwLwD46NwOZywO114f9j6z1j7EyvNLHn5pzq1q2cq1hVLOZmk53IDlKrpdZII83uzqwn7DgBxg5gjP3H/mUDBuw/CwO79tqGDSz23wK7Y4xH1lie0VgaqdWSmt0ku5nJyjncnHM0nvPeQ17JLoAoVtV3v+/93nDe8z7nOc/pWtrCqGT6/9H6Po429uCxORDx+KXw5N7OFjLlPHpuC85dX8Of/Zf/OXzREKxOAqCm4BMBi+TWMU7vbSLI2gYNC768+wjR6AhiIyNoW9po2xsYmYth5doyxlanBFU8SyVRYzq/1ycp3k2meOeLEjSjXdvf2sMI6y1YHXj69CnGJqYEuLQ4rag0qyKd8d6H70uQTNjP9jY6jToK8RzqhRoe3X+KQraEVDqPTz75FFeuXMXNmzcQ9vuwubOJZy8eY+nCOZx/7ZJoISePj/DpTz/B4fYpqvk2Ip5RxMIT+J1vfl+kYNiG85dWUeuU8cO/+QGebDyCJ+iEN+BGOBYSsIlrk/roXqcfPrdP2k+bqD44i4YuLlPSwooXLzbE/suBz+KA0+oRoL1TrqFSzIFWmNrWgaEQxuYmMb2yBF8shJ7DIvuMl2xuAtlV2pQCNnY3cXRyJLaW/wjQfPzxxyJxwOycTC6H5bXzmF9dwuTcBOweB5I5yoo0EAn44WxYZR7tbO/iRz/8kQB54yOjuP3OuxgfGzN1AFoNKUhL7emp6XEB7hlwjkUjcFFDVbJ4IIUa09m8sB2PE2f44V//SORkKIXy+s03jexTNoNUKo1QJCIM9Ou33sT0/CwcQy6gAmQyWbE/xu8nWFhHKV/Gs0dPkTxKwNqxwdLuYXZyHpOjI8gkE9jYfI7Hjx9ifGocb916S9jn1ICmfNHY9KQE+X/yk5/gL/7tv8PB7oFkBdEfZDYIn0MCB0E/OZx3IIXzAs6AyTLsH5bpd3HMKAEj2s3owufyYzgUg9ftFVBTDpRWkhRCMvZCHOkx89MjRUqpVcznZfJZKVJFGRcC0LS1BLXpUzJTidcxoMw9mdljBK05BiQcMVttfmmxb/t7Ivexvr6O+FlCfHQFIghw8p4MQPCLRKces0R9JAL0ZPwka9Zu7Uv2dVEomgKEPBvVmy2RfHJZnZienILT5hD/dCQSFTmEo4MDkVFqOXrIFQuo1AyQaLOzroNFJAfpl9scNqytreGP/skfYeG1BaAE/Pwnv8Lnd+9JYVxUG0ienIlueSwWlTML2dLie3Wo020KkHo9ARkjISJZTHYT34FZDsx+fPDgkQT5o9HhfharVdp/dHIo2vlcj4vz8xIYYpZYMVvAs2fPED87gj/sw8z5RQxPj8Hhc8n8a1VayB4lUDnJIrF7jGrWyJo4/C4EYxEJELZ8FoTnR3H13Zu4/eFteId8ortcafAcS4kbFzr1HirZMlKHCZRyZQnknx6cyNymDJyew548eIS9zW2EvX5EQyGRZhriHA6H0bX14PA4MTw1DmfIiwZasLAIndMh2vUsNn3vzucoF5hpSjKHBeHhYaxduohzFy8iEosKwaPTbaLdZBHDrthMr8sNt5NkgioOD07FT2aGJSsThiM+uN0OIRBUy1Vk0gVh909OjMDhtCKVPMZpag8WbxeNTgWNZhWdbk0Y1rRzBKAZYCER15ypjcSEZC8NaD3zvCp/7xj2MIFZYfuxqjkxEbdTfA3ObX5X7WgFbV4yC0Uv2UgOClDYMcxq/R2Z+/yifeQ9eB3nkIJhCszxvgpI6Vme3/kcBdUU+GZ7OY4GvDOylorNGBDZkPp4zlTpD1mLcp0BqPReCkCrhjDnvmIQBvgzWc08oxpMyfSX6Mf3sRntE74zCzArg5htGHxXPWfz79oPCqYpAKqArcyxl4USX2WWKy6j70Cfk19K/FPGpgLjDCBoH5pxNIxSBdMU6Oc7K/NYyX2m/0xBRQXkzFi2xT7zWQqg6ljpvQfBTgUFFZtjG7TvXoHRpk0KxJOIxb8pUY/t0D4ygQ+Dzyn4z+8Cmvff7RV4/gqA5nMJQJt5YIIzymR+ld1umP380jnJdvFLr2Ubdd4qRqdt53zR++o7yof7ZFZDHqR0X20AjH2lJT64vti/vz1PVQmhWCm/DAhpwEbxNJ2/GjgYXI8KQOs7KQCt4Lq0rS9PoWOrAPrgO6hdUbxM8Ut9lr7zIG6oY2KCVb+53rW/+V3HfXD+axsUjNd35f01gMJnq++nATEdJ/Hz+7ZK55w+a3Du6u+UmKzjzs/quhB79C//m/9UAGid1JoaoZPH6PK+WnDaMGkEbGiwOE1f05iLlc4LG6ZpFmRaKmKuE04MeR/Bd9hfpZEMGhk6LBox4Xc1BDxMKgtbo1yS6jWg96wbhhZs48uz4wa1enk935VtInjHL01F0L5gv+jAK5CrGwY/T0CLDoFKeuj78fk6gXg976EDz3ubyIcxsOwHBe11HHSxKDubfakSJHwWP69gvk5ujaANTgLtN46hOALdrrBiFDhV4ykGpT+GuqDUKDK9VsbUBjFc/D1BVLabDiodAI4bWSFsWzgSEcdRQXsFuumQ8d6in9nXASI72C5M5or0ERnHdNZ4IOJhhD8bWQST3sN+qJRNVE4NvklNshnWRssU9JHJ3y9uSQYH700WJ99/KByRDfBlAKJtAgwKWHMs+J5aXJIANNur0VreQxgatZoZE5gMAWXjV6qsGNwHv8UJNYA1+5jt5FzjPxoOYaiWzQbcbJhCBIwc8zuLF7HP+FmJHPtNAQj2FfuBgRrOZ76bMtLp0Op8IIjO/ua7msCOkSihs8vrmC7KvmZEn2nl3Y4ddpsPQd8IrL0gGmUHhvwzGAkvwomAFB+pFloiSUGQp103LGLee2ZmSsDTerWExNkpjk/2UatWRFpFgiWNqjlYuJxSqZ3vR5CBh7lGqyMMSGo2s1ggU/BYSd7a4yHLSGucnB7Je3uDHkxPT4JnCY6DPxQQZjT3Ikp0MS2/WCwgnYzj+OhA+mhtdcVoWvpMATDqI0pRuFoN2VwSx/E9jI4OY3JqXOY1AV+yr5KJlMztjz/+Li5dvCz9KpF4pw3pdFYOjD/80V/B4bLIQZHrUdgeoaiA6Q6rGwe7J/C6Qrh+5SbGRqbgcQekyncqk5Uxz1ey2D97Djh5WGUQ0IHxiZikzfOwRiCfzCSuh16rjbmZeYzGRiVFlXIcFjhgsXrQ6vRQLKURjHjR7tTQbNcEGCaQy/RDFl0sZMs4OYmjkClhYmxKmDl1rqUeGScdODxWtCwNRMfCeOvdN4T1RsCFgDHnITuYB/DHjx+LjrMcYmnHuxZhpLdZbMTrhCcUwH/4T/9jXLl5HTU6iC6nHHopZ0GWAYHXZDyFQiaL1Gkc2y+eChuRbCGmjPN5kqrX15danF8QhjJBR4KchTwBZz9KhTwOjw8lzXl0fEQOyJxnp/G4rFUefgnqqvPCsbl69apofsqe1jFMojxBhXRa2M6iM8nigTPTGIqa4kv0sci6TRyfScorCycxCEOmDw+SnCMsiET5kS7XZMAvrFMeHslkn56eFgY+Wc8sQshDoJfpt27jhO8cHyI2OiLFxvLFghS3Wzq/jEanjdOU0cSlLXD2nAg5/AhY/Sgn8qgmqZs5hEAwLIXM6r0GWvYOzl+/jLG5cYRGInKvM87lZBIBjx+Z0xQ2Hj+Fw2IXEJxSBM0G7Q81Ky3YPtjBxNy0gH3zq4v4x3/6J3IYp7NJ4OmLL75A6jguALHHRqaTCyF/QNi8LNqUyKQwMj4iBYmmZqbwxq23Jd2axQc5hw6O9sR27OxuYXNzHflsWsaCTOdwIAibxQ5v3/7Szo+MjeK116/h8uXLsg+o40Ydz0qpis8++5UUxvQHaLdMwSqCi+FgEMen1Kg/E2Yjbb3T6ZLCfXKwsDkFtM1ls8LiYmo4Cy92rT1hZS8uzktgJnkUF23eO3//K9SyJQHH2ecSgGy1UCyX0Oy1BVxcu3oR3/v9f4j5SxdMJadKQwCn4xf7ePDr+9h6soles4tIZMjsJ/WaFBzLZNKweW1wRwP49u9/D+989J5hUYIanHmc7h6iXiwLyHj/zpcCCoRDLDJqE9Az4gzI4dYbDCA6FoPFbcPS+UWMTMTQlmJKLXjdLrQJwjc72H2xgyf3H6HX7Im9JZC2dbgj7GmLz4GPf+87uPH+2wjPRoVl2qoA5WJeAGgGLiqZPB58fk80oMuZomiNep0eOaiTbUTZAsrwbOxtC2vtH/7h7+Nb3/0YFq9d5GfyqawU1Yvvn2B3a1e03g929yTL5NzSshz0j45PpTaB0+uHxeXC7/6D38PVGxfQtkj+DNq9ljADGdT5xU9+LmzqiC+AmdFRMHl0d28LJ4kjNCwtLF5exX/y53+GmbVl0VSvZ5rIE0Q5PkPxJIPEkz2M+4YxOTaLpw+eIpthodwUvCEPRmfGsPraCmIzw4jNjsDmZzp/XdYEg5RHO3tIH56gVaqhmC0KO5UZJzev3xB5k3tffiXACYFNBjmsLhvOXVjFjVtvYHKG+uouVBtFYUW2ik2R0nh497ForEaio/ibv/mx2NfzyyuiXZtInSJTyOC1N6/j0hvXMDI9AUa0jh4+xaN7L7D7/Agzw+dQSNdxbu48YpERsYVu1hoI2rFzvIWf/OJvEZ0YwvU3rwnrkXON/sTnv7yDB18+QiGdRzQyjHAgLJkmXHe04bRhYxOjUpSVewCBxanpWZQpp9Hrws7CfJYugiSFeN1SayGZTWNycVGyKDg/GeTzu11w0Gfra6yWmmU8fvrIFIW2WsRWWW1M6Z/D0PCw9B9lA9auXMLs0qyAY/HUqRQgZlDU03WgkMzJ3vD86QsBoRZmF4ShWauWMRwZkmBpscR9w4vV1RVMz0yKFIvP5UQ0EBRpKEpEcR9IplmUNSYg9L/8n/8npLI5eLxe3HzrLSlOu765ga2dPZEc+MM//SOcu7yKjsXoGJ8wCyRLAMwwJLvNHlq1Fuw9Byr5Cmr5GqwdO9q1FobCMemDeq0kgfK7d7/AydkxVtZWMLcwi+HxESkOy8KX+XIeP/jBD4QpTOkm3XsY5CdBhMWZ+UU9zImxSWkL2b5C/CiXZS/ye/wCwNMHqtVrEqjlXsh2kOxQyBUM65G2ZIAJRptKG72ydh6XrlyS8w4BUfpyBGUO9/Zx94svhKGdSKYkJ8vt9Qqr3Ov3CwDo8REMdBtWcT8jVbJcmaZebyGfL4g/xmczpZv+MftPinI7mOFmESJJdCRmJB0addlX2V76RnxfBpV5fTqVFcBbA7+0jSz41260RY5EstlcbglO0j9mgc5Gh0CbX/xQFqwjqYPZe2RR0Ld8/eYNvPPOO7IWUvEMfvGLXyKTzGBsZBxRbwDx0zPRcS9VmGFlAAEGZcU/t9jFt2dxQzKx6dvQD6LIP7Pt/EEGeno4PY2bLEkvx8kjetmU3aAPy3lJ//LyhYvCnCc5olaqoNlsiCTc8GQMNz94C8GpoPiXLACePk3j2b1H2HnwHJVkAdZWR3yrTDUHT8AL77AfFTRxWsxgbGEKf/An/x5uvvc2PGE7Dk6ScjZh+6PBKA0ujrYPkE3n4KeUnz8g82B4JASHB6gWgadfPhMt95PtPaDRhdvqQCw8LP4+9zkGJlkE0BUOoNqpo9ntoCF6yG3xA+7duyd2iH4pfTmb3QFvMISpuXmEw0MyH1wOmwRsHJR0q1SFZMGxZjZhkj59ow5f2IexyShGJ4fgcBngiZIkLELMzLtasQyvywqbtY3Dk23Dgu7xLFdErV4UANrjpSSjTTIeX4IrPcM0VKBVQR2b6O4bcoMCrUIcstqMHJ+jn2nbJxSpxIASxZRVKTOij4lIkIIBlz7uIuBQHygkAC33d5j0eAWZlOSk50w5Q/axh0HAmdcpqClga7dfJLCvQT14ttaMaDm7OV+Be4ZhaYBWZibKV78YIvfvQSCb/jOv5/lN8RRzbjVneiV0KWYi4yw1j17VblIsQTPx+TjNMuc7KkCtuIriOoJvsIBpH4BVEiE/owCtgmj0aXVMBsF6fSYz9RVzMMC9AeuVbaog5SAorCC1YkcKQEuAof9ZxS8Ub1GAj+3j9YPjpXNPsTkDwBsZV2XHatv5N8XJ2DbNqOY70M6w3dIfMOAx+1CBaQHM+6RLnfP6bJ1XzX6ARDTS++RTvoNiJ0oSVJ9dP8f3UfaxAp1mAhmMTgMJbD+/TCHtfiHQfrFHsa993IfFIweDCTrGg0DrYGBHf8/nCJ7SNJKh2s86V/hsJZ8qgK7YnwRI+nI1SvxUrI1jobZBibSDwYXBNW7mvKnJoP2i5E4NhOh8UBBd18xLuyQesfnSflE86zfsSR+E53Vsq+KfvEbvPQgoK+AsJFRq3Pe/Bu/528805+X/b1FC/b2+C6/hMyVIQABajRY7RAdeH8wOVYCVDo2ZFN6XrFCb3YBMOqHpIPBBygImAK0sWDW2OvEk6mE3WkjaeTpYNLS60GUB9TV8uSjZeVosjgtHK7Xz9xrpYWoJn8Pr1NgoYK3vxvvzM8q05UbPn5X1rc8YXDRsp3akgsK6+BVsZX/xb/zH9tEA8R6DE1qNET+raTTah3p//o1gCzdmLmyNVoi976cACDt5QP6Bn1Xjxvvx2WwPn8Hna7qB9oH2u0YVByN6MtkkLcwHp8toyfF6IwEBU8iva5FDPAEG+bmfNqKA+ODCkc9bjFa3aWNDiu0pmCpFAplKWywK25JjQZ1pji8/w/tTMmJwY6VzyfdkG9m2cr9CKQ8zcp3TMJCVWc80bALbfBYdV0bUdVHrOOsCNmNjAHb2v2E1mKjjy/5qGWPI38k66RiD+OoaA9rrItaCRGwP36dIR4ps7qbRFaJBlw2YGrS53MtAhsftkrmgVcy5PjjWvJ8yzDnWfDf+jgC0Bmt4/2g01k+r7OthB8MCQLAoVrnUQKfNCtweuO1ROGxDcFuHEA3Nwm0NwWUJwGX1oFFtywFVpBHsLnT71WVFSqXbRLNVQz6TxLOnj5BMnGBsfESq0fNAn6PciNON2OiYHNB4sHC5PXC4XQKisRgc0w9ZHZ5j3KAWLBkYnY4wJqmVtrKyhMhQEB2wf+1oUG/P7wCzTYv5qhSOMVXZSzjY3xPGNA/DZNpTr86sy7KMJfuM1zeaZThdlJIYRkAY5JToqJv+q9Tx/vsf4tY7t2W+kp0hQQIBh4v4xS9+hpPTAwTDQQPu82A0NYfZmUVhGcdPMnBY3Lh88TVMjEzBZnNKyjsP2QQlWt060pUj5IopAaCnZqfgpsPksMLndmFj8wV2d/Yl3fa9W7dx48YNBHxuSY3MZ9o4OTlFNl0VbdGjA2rsphBPHCOeOJH5Tl3qoaFhAcx3dw76KebzWFhYEpCBh1QCGywmuX+6C6uji/nlGZy/vILRiWEBFhr1qkgf8cB1enwqxaHiiYSsObL1OWZk6pJlSbaYJ+zHN7/7Ma6/c1OcGBoQAphkOtFJrxTKoidcyhext7WNYjolrCnaMR5iKaGibH6CHh988EG/mGhLxoQMd4IMLEJHEKpSYZptGMvLy8JCZoDh+OREWGCE1mk/ZufnxEbxXlJ0ym43xVMzWRTTWWESEVShDAbnI9cE7RTXYSjIwpjTGI4MCyju8xD8LkohLwKY3VYXhVIJ+4cHUlk+Eh2Sz1KehXPFHwpicmxc1kwmlUCzWkeAQSGPV9Kb17c2RX+aB2o9GFAjkQxZpqcXqiXYLDYE3H5E/VHMDk+KtmMxkUcpW4Q/EMFQbAgniRPk6yVcvXkd7pAX9W4bXSsDYV6RURgfHROd2kQ8jkohL7IihVwGZYLe1p7YloODAwxFo1i9ZIowekN+RIaHkcpn8MW9+zIPyNI6t7SE6YlJAWSZ0sw9JZFKigxHdCSKOTK1xmJYJXNxad4cNixANpeS8fnqq/t48fypFCSl48/jVq1albGam56R9VGu1jExNYm333tH7se1yxRwZgV0qElqt2NrYxOPHz/C1uYm0om4FIIjy4w2kLa8yBTPVkukBKjbST1V2hkJgCXS2N/ZlUwJ2kcW1irXS9JWsvQYGE2eJHC8c4jEcQK9hrF5k2OTcDpcckBPZTOmmGjQj9GpMdx4+02cv3ge3kBQNEeTJ0k8+/Ipjjf3UcmVYWkbgIUgBPcM7lW01Y6AG8VmBSNTY7h48xpmluaETcfgSrPSEG3hX3/yK3z5+X0BynhIZwGvsD8Mb88lhwtKtkRiEWGbLa2eQ5QBCLvZ99hfDGR1qnUc7R2iVqxKETQGDZZWV5ArF5GvFoWN/+F3v4WvffsjOGIe0Y7ne1L/0NrtSfG4YiqDh5/fw6OvHqGczsNtp84rM6rInAxjdn4eByeHSBXzokf9vd//PaxcXJXik7wPgRNLu4tMPI2j/QMpznp8eCjBnGg4wrKziMeTyBerCEeGMTQ8hum5Odz64D2MTozh5OwQra5J6acWfTqRRLNaETb+aHQYHocdiXRcmIPVTg1dpwU33nkDf/wf/CmGJsakuGOvyjoGZTTyVdz98S+RP0vj2tpVoGuTAqiffvpLeHweTJ+bwcXXL2Px0iImlqeBgFP0mgUGb3eRS6aQPTpDJVfA+vN1PH+8jna9hbfeNBrMZB/nCmRXVqXYpSvoxsLyIs5fvYCp2Um4PE7kKzkpRmdvAcmjJDafbSPoC2NkdBLr65ti/5kmy0Kw9JcYFLh88yrefPdthGfGZU10zlJ4fH8du8+P4Wh6YW164HOE4HXRX2Cqew3ekAv+YQ+2T3fQc7Zx9Y2rmF6eBBjscAEHz3dx59PP8PjLxwI0tZuUTDOHKcoecI0z44i/px2gTza7uCAAbHRkCEG3Fz6y8nioqjew/vwF/v7nnyCezmByegZen/FTmEoeDvgR9HrhC3ngi/ilOCGDmgQ1qad/dHwsBf0IWs/NL2FscgILy0ti58rVoryPzWlFOVdAPV8Rdif3YwacWMyNAWcGGHb3toVJyPeg/0pZgaUl1pg4j6VzC2ABdJ+TwShTuI1gJm2gHKIbHQm47e4dCAg+MTOL737ve9g7OsBXDx9icnoKr79zE66wV+SXyPol+EiflUAns31ajS5ccKKYKSF+kMDx3glsHdbSCEk7sxmyqRO4/e5bqNXruP/lXVRqJVkvSytLmJiZFCmQf/Nv/430z8josDD3uW8REKEeN4EqA2gaxhOZx9y3uJY4Rmenp5LVNUh0IRmDASxey4KN1NHkOm/WjdQI6xpoKjF9WQb4zq0YYJz2itJSBOClDemMaDj/4pNPsL27JWuctomBQPre1L5lu3g/+iJS8JfBO5HxA5LxJDo9ZmURuPZIoWiRdrDbJVuN19AHJADNgpCUaON5je9Ef5e+QKqQwkgoJqw9+hHUXGZGDUFpBkoI3G+sr8t7ETSnz8J5IdJCDkPm8QXCiMSGERmOSSC63qyZIoZSBLMtoOv4yJgU3zs7PpO+Y6ZANBSW8djd3cHR2RGaqIOVbVxOl5wBxsemZW+jTzsxOi6ALKN1kmFutaBSbaBYNmfFZtukQhO4595HYkdsdBiHBwfYXN+QQMF4dBRum0v8ZClWeW5WMmjWrl9CcNoPcMl3gNNnSXz200/x4JdfwNmxYG58RjIO1nfXkSwkEIpFkK0W0LZb0HHY8Nob1yWDh/JPDI6mMpRV5Pogqz3Aam7S3xMT4xgZGYKT8eB+keN2iVIdDTy5+xD3Pr2DaraCXq0Fp9UUP2dhSMp0TcxOIzYxAYvHgWKFgaSEFDE+PDF1IZaWl/Dm229JscA2AZ5OB8+ebkj2GmVnSMJYf/pcAGhLr4NcLiN1M3yhIFx+rwDcs8tzCI8G4PTZ0LY2ZZ5znrbqPaROk9h6/gyJkyP0OjWUylmU6wXUW2UUCymUKsyWJZHEKecN2nnODWX8KTj7G4BYHyjmfDc4iCmorkUECUDLebJnACLuxwogKtvT4CAmrV/ZjdzThZjUB8esFqNlTJfatMMUhtO1xd8J879ef8loVZtgPvcKHDJAuWHwsmi4kM56hiWr2IECTSqRQfupTF7TRpPhTaKRgHY2wzRWRqz2FX/m9SxCqlrBBmw1gC/7hPNKsRM+X/AKh+kPxUn4f8VS2E5tP9vOa5TcxT7jXsW9Rq7pa0nz76/Y3IYgyL+/BEb7RQbZJsVXBCDrA50kWyjOM8hAZfuV5TlIROQ9tJ0K3ioRcRDwJH6heIP4oX25EbZPx5P9rBiCEhsVLCTBQEFyBcEVHJUAW1+ugQERYiRsA/uHbZAAia2vWW63Sz+q5AdrL2hdNr2P4kx8NwLQhslq5owSfRT8N+dlE0TR+adArl47COgqNqhkPQ1WMNAyuO4Us1MQkzZ9kHzK/tMM88FAg2KIg1iMBGYsJpihuJ62VdfBIPCqWJn2s44Fr1HMR9nvgun0AxW6Tg2+Y/pDwXauD8UnleyqwK6O4+D769p9tbaNHeDX4P11bbFd+k4a5NA5r8ETnUsK5OvPCk7zOm2bPkOxYsXyBt+JnxsM4mhf6jznz4JxkcT8z/+rfyoMaO0QHQjDGjWAo9LKOVBq8Pg30brqGQaofl6NGB8iA9zpyUIiw0EHSQFnBaC1w7VT9SBuJhBlDIyshWryiENSZLTZImAF26cRH41IEDjk9MyxqwAAIABJREFU3zW6oAOnBkU7mfchI5TPoNHi9bwfO1ZlPcxCM5NGJ6FGWmigFc1XUJefN2nLJZlwKu2g7GJdGDrA2tf8vaYba/+xb9UQ8tmvNHJeRZ54X733b282g4tFF4yOl06mwUmtC043WTLcZKJYzaTiP13gwswu18ThV63hHA+sfaOni43X0/HkZ5nuxn7i7wgGigSAxyXgg5mUNhlLYaMkk3Kt6BH2NeWo4at9LqAEI6z1Bjx+n7SzUjMANXX7RIPHaaqS8lrel04Y78UxJyBm6zMW1FhoasarQIiJEPJdVIdb54DM444xtKpHTcdFNza2nRs1n6t9QiYu+0rWRreLXK4g96eTJRFnshM9Hni9Rnuahz0TFLDKhsBikMawG2eVoIvOC8437SvdNEQrt1JBJBLtA+n9YhI2VrsfAQNI7ZYFtl4A3TarWwcR8E1gODSDoeAEunU7Ok0LLG1qqFLLAHK4YpVi8VvIvi0WUK8SnK+hlM/g4eN7ODzYllTX996/bUDkXTKSHcJUZtRvamZeNHtDkSi8/oDcj74CmaLViqnEzvei806ghA7LpSsXEB0OwOowhe1yBepXM/prE43Y45NDVEpFsDhILp0W1tPZybGwAAlAC5urH2UV0CxxBqJCxVJOAB+muXFOykZrtcih4fZ77+Ptt27B0y/+KPMynpDxOzk+QjaVlHsylWd7dw8upxeXL1+F1xNEIVtBpwHcuP4mZiZ5AChLhXaOayqTQsfSQKNbxHH8SOzc+OQEgn4fQpEwOu0mPv30F9jb2xewj4WZbt68II6scT4NFpJLA6enZ9jd2cAJgZ/ECU7PjpFOp7B6YQ2zM3NYX9/Gi90tzI4t4lvf+rYU3OFhk2nx1FAslXN4tvkEmUISDq8FjXYVjTY1HnuyRhr1lqSwNhotnJycyeGAAQ0e5MjO5RyrtZqIjESE5Te7PIvv/N7vYmJqHD2rsf+MVLNfzw5PBQTNpnLYePECqZMzLMzNC8jMolMEjmjneXik/unq6upLpj9tE+UAHjx4gEcPHuDFs6cCrAUDPtH3Y5V4ggiHxwdI5VJoNJvC5L7xxk3MLy7g1q1bcAUCkorbZZAhlUX2LIH15xuSBiwBPrAKe5953GGRPb/Yi4sXLuPa1atSZIrrbHtrV7QbCSLQHu0fHEghRh4wJbhVLcm6JTjOdX12ciKHZgJtQxEDgrIQZr1LNokVPocXI1FjR7muCWYTtMoU88Jgo0QOJSDGIqNYmlgQQPRk/xgWqwMzMzPY2N5AoV7CtWuvyQGSjCBfKIDJiWlxskRZ0Qph8FN/r1SmHbYJoHx0eCgppAw2hkMhoyfvcCGRprxIHd6QDzsHhwJ4MIOFjHQGB8haJuOTDDDaWYKxLNjFQlXDozFcunJZZALIMDapl26Z+wysfPLJz2Rdsz9omwjqjw7HsLK8LBqe1Mcn6PSd739Xikt1em1h4ZAtzbnN+cSCYyy29dW9+5L+SzYJDy6cPwRISrUqGt0uVlZX8ebtdyRIQSScvkjyLImDvUORyzg9OUGNTMSxEcTPTnF6eizACcFuyguQelsuVWRunJs5J2swk0qhTVkXWCTrh0y6tqUrbGhNJ2RxPXvPLsxne4f2k7qrfll/1E8XX4u6mcGAjPVh4hgunwdT89NiAxg4Y8bK3h6ZtaZegEjJdLoiX0RN6YlwDCFvUBh3DB4QDLt4+YIw0RmsI/OoyqKt6YysldRpApaOBdlUFtvb2whGQ5LW3rMZXc6pxTl8+O1vIjo2glwpL6zCZr0q4AeB42w8iZ2NTWw9X5dUbL/LL/sCbdHk5DSWzp3D0ckxjlMJKa75zvu3ZP7e+fwzYakSoF2eX0TQSy38ElxOnymUSw3eUkkYfNSNdXuCuLB2BeVSTWw858L45CRS6TPkChnkC2nc//ILWKwtTE9OYnhoSPqXgQPO9b2DXRydHiEwFERsNIZb796Gk+xcjw+jsTEJzLQrTew83sCzB08wMTSKseExxI9P8eXdLyV4QX3/lctruHzzCkLjBPe7CA8FEB0ZhovSJtS5LJZFjubOZ59je3NPdPlnp+ckPT2ZTAsYx2BYJp+BO+jG/PIcltdWMLswC7vHJlkunE+Wege5eA57mwfoNHsIRYZEPmZv70CCZpRj4RpoWzpYOL+ID775dYTHR9BhCmmljk9+/ClOd1OYH12BtWnH5uMd0dRn0WJf2I8WGvBFPfAO+5AoJDA6O4aLNy7CHmD2Qw/VQhn5VA4H2wc42NsXm8jAMYFJAs8EB8nITCfS4stQluDD73wTK1dWJHVfiDitNlCqIh9P4vnjZ/jp3/0MiXgGs3OLssa15gr3473dbSSyCXgjHglcbm1viN2YnpsVHebd3X0Bj4ZHxnHh4kXxaxgcJIBzcnqI/YNdmc8ig1I3mocMPDFbQoEL7vHMaCLzmVk+BKKZUXP73VuYWpgDWCwNkIAcg/2UpNrf3RWfa2f7QIDBqalppDM5VFsNrF68JNIYLNp5+dpVKbbpG+H6IQnGkA9EG7nbk9oFlC9olupwwINOpYPkaRo+pw9Ls+ckC+PBVw+RzqQwOTkubSTrloAc59fS2iIC4QBS2TR+8ctP8Gz9hewZdKCo/cugHUEpZnLQjhAgKdaK8FiMZio1hmmjWUCU78M9im0cHmFdE4/41xxf+qix6LABs3qUPqqK/fJKQXBDSBJSTiAg0ir8GwPl51aWxc7yudwHP//sM7zYfCEZPgR9ep0WbPR/2z20emZ8IoEoxkYn+sAaa86YM6T0GWyYW1zA8uoKzp8/j/mFJXlfrg8Cwj/96U/x6aefioQbAWrNsuQZgf/n+ufnrl+/jvGxSfH32e7Hjx7hZz/7mbDLmb1EsJ7EBvrN3Acs/dodwXAUnoAfgXAE9XZLMrpYmI5zljaQknDzU3PotSwigzIWG8X0xAy8LkOOYTbdzv4u8uU01X5F1oUyJwtzy9KPlK+ibMrE2LjUJ+HpjTrWdTKBJUhCrXgyZh0SMKfkDf0n+h7ZdAoHO7tS9NDaJthbgtvmlvEIjQ1LDYHFS8uYZeByKixBtoOtY+w828Tdn3+GXCKD+akZRMJB7J/s4+7DO7C7bRKwthP8ZIDG68HE3Az8kYgUkWYfFQslRIIRyfLinn/hEutaDMHGhGEGrmoAh9ZC/KMIPLn/FHd+9hlKmYLUrSDTn3Y2HBqSTBvq3o9NTsEX9KHR7iCdyYjUzVniFIGhAH7n+9/G/JWI1Atg5g1JkId7eRzvH4nfeLrPYPApRqJDGB+Nia9+FD+FLxKSrK0Lr1/F6pVV2AJA29GF1WXIDzx3sCChZL0Vm9h8/hwbzx/CghYq1TzKlTzy2ZQQQXrdOhwOC5xkT9tf4Qe00UqmUoaj+IuW/u8tPA8R8DMANAMc/LvXZ7AEYeKLBEH3JRjMtcV/cuZUveaWkSUj2UGIEo2arB2udfN8AxjyuxLVBgEkPWcqaK6goRLd2CbNDBdQ12PIhASgFaTm8xWwk7VJwJv6730pUwP+mppfBKAF3HUaDIi+7CBIRYBSgXWDXRi2p4JyPMeybXy24hx8Dok4vIZrmP9eAZJkp5u/KWitYLPqSw+ClKwJpcCa4g46fgrSCVmyaWRTFezTvyk2xcCVMnfZX9pWtZF8dwWglbmsWIwGBRS/4s+Ko7BtCszyXrxG63XxvRUr43cT4Hgl7yqkQhbPpFwsbUcfn9L35f0U12BARDOmFWgWUNFq+piBOMWKBDzsS9QpIKwgr2J0tMnM3FDpFgGzBwIDCj4rlvf/B4gqZqXjyH5QkF/JgNrXGnhR7ExBfZKo9H3YDwY7McVQeQ8lb/JZypTXtskasZsaQ/o8XQM6JgrS6nr6bXxN8UYll+rc5Htr3+v81qCJYntmDpuitPpPgXtdH3w3/Z2CzLqmDSb5m/LAOof1HQdBcx07bY/+rFiUrjPFALXv+W7Kktf35d/4ex1ffkZtDJ+twTUFxwf7UQFoWUP/4r/+s55G+RR004gKP8QB1A5T0HVwITBVUo0Hv2taiHZSs2GK+/E+/J2+vALBZEDrl77cIFKuER5JA2eaWV8PUuntfEFOOB1cTTsgk1aNlEa+BJgUI9h6GSVUoXV2MJ+roPugkePntA/YRgW1dbG8MqYmgqlRAf6fzhHbNxiV0ejb4KTWAVJNa91I2PbBiNFgGgfHSSe5gtBq/LVNuhB1PF72ex8EVja5LlC+p0569jUPMALa2Q1jl/2lUSaRgrCYooFkdQmoXKv1U26MjIWylwms8Blkjamh4ObKQz6BEIIeesDWxcjP01GmQdZncqPk8zQY4rEb/V8yDWVDbNRkDKltKZGlrgH1dVGQaap9LWl6fYa0guVqpNgPxvk2c0X7WsFkNZp0nPnewiBpNhEI+l5GWtlvjPzqBsRxJADN7zqOAj75fCK9IVW/rWaDJZuM/UQmuImQmSgUAWiTleA0RsFh0mfYfrIL2S5+XtcwN2ezdgwwIhprdCBaxjHzeINA1w2fKwanfQjohBEJzmA8Ng+vcwidJuVAupLuTUaPlYA7QZWuVQ4sHpdNdGpb1C0t55BOH2Fz/Ql2tl9IKtvt2+8IaMdq58VSDalkFu2uFfNzSwj3i76EI1FhwRJUFd6BaCd2+4z3ojAl6WzOzc9iZm4SwaAV1SYEIC5VqvD6gwJIxROnyGdNESrKgQjbucJ5UJcCRAQG2Teck5y7BJp4uKBkCEFMq9WCao2sF97TJymiBFqvXb8h+qT8HPuYxQ7F+NtsAugQRJucmsFJPIH1jS2EgkMYHhoVMNrn9OPSpWuiS0mQOpNJSeq+sDf8DthcPWFecj5wrrONKyvnJL2cle85V+fn5/Gd73xHCh15PYyskhlApoZLKpKfHB0im04Kw5SMVmpzHxweYuHcElZWzuPo+AzxszRiw+O4fPmKpDSSycYUazLAXW4bDs/2sXe4hVT2FHuH20gWT8ntEJCL2ILfGZB+pl1dWV3DBx98DVevvoZ6hXqsWZycneDw7ABfPv4S1UYJ/+Q/+hPcevdtsZWUpeHcrldrAiAT/Nrf3cOvfvErYRKTIUzglulyx6cnCIeDuHz1Ct566y15d65tObGxsna3KyxoMpZ//ctf4XBrRzSEl5eMRilZcGRbsthSG21MTk0Ju4cSF1dfuyaV5PlF7TDKmLDAG1liW5s7JmDY13sn4Ej7Q3vMObB28YL0Pw+/ZKulUhns7O+JxijfjQCGOmkMyLHok1Oke4oCPBPsS5dSUoRqcnxS5lI8mUSr2RNWtc/lFkYVU4QbjboUWkrmeCgqoNguwu8KIOALChN6amQcrBBH7VxqTDKwQuDdFwwIYH90fALWZlhaXsXs/AIsDqukju8d7mB8ahSzC9OIjUWFYcVns3ja4/sPkE2k5NDIdo8Mx6Sf7C63AETbh/tSJPGP//0/xsj4qKTV8vC/9XQdn3/2hYDvPAAQRKHTX6qUJFISCgckuCNBXadxcimVsruz1deZM44M5wb3mgnqe9NmVcr42kcf4vf/8A8QmR8yhb0ouZkvI51k8ceiANBPv3qMzWcvED8+ERDT0WcYXbt+HRXqNHu9uH7zBt66fQuT83OiPct2M8hwvHckKe2pszgOdrYxOTqMcqmIXDolgRfuQ/F4SqRkhsLDGCJI4fKKBA51RNOJFHqUoPD75RBOjV+LzWjdmiC2C1UWw8qXTdAOdth6VkyMjYkUFO9fqFTh8wclcEPgNlvKwWq3CuuSwKEE11nR3OPGe++9h/HJaQFFHj99gl/9/FNhgBKA5hzgHCXz79zqOdlnPF4T5KUuZjoeR5OHuWpdsgziJ3Hpd3/ID+pY0xHvkanusOGd996Vgm8MwklfEyAuFMW2sshfKZdF8vQMx4cnsHddqJXpFzQwMjyKkdiYpEWnyznRsiUz7d7D+8jnc1hcXISL0cNuT2Q7GHTOl5hFQdmlBkosJMY9xR1AyB/G5UuvI58rIZ8rY2VtTfaRFxvPkMkmhK3247/7IeBoYHV1CaFQFNlMXtYi+zWTy8o+t7yyJEzBePzUHITrRtqNa+ncwjmRqdjb3IW13cX40AjcFru8VzabF1Dm/NVLGJkZx9bRNu4/uM+EfcwvzGDtwjJmJ6YkgJFOZrD5YgPpZA52C4PtYQyFhgwDlTrzZQaSsvCHvFi9tILXXr+KuXPzImXALB3KFBTiWQScfmw83RaAKzY6IZkYlC6anhwXvet8KY9mtyUg9ttfe98Agg4bTo7ieHrvOZJHGSxNLMPVdeLx3aeiHS9ZZU6bMKCHpmIIxILINfJYuLCM1asrQAColUqoFqto1ppSoJaBuedPnxlN1WIOs/Mzsh6npibFjnD9/Pmf/2e4eestw7i0Aq0yweAmWsUKEkdn2FnfxdMHz3C0f4qp8VnJtqL2eZDB1U4LX9z7XLJuevY2YuPDWFxZxLXXXpPnHB4f4fDoDOlUBnNzC2J3edgl0Hl8eIBKuYhWqynSJWMjMVmP6VxWJJYIQDMTifOAwRfaZMqDGZ+7hehQREBK1q3gF8eGtoeAYa1SRjadQalQwGe/vivB1tW1C8hk88gUixidmsb0whyS2QyGhqNYuXQenpgfdi+zHF0CEtF3aLLQdb6IUq6EgM2PTrWDSr6GfLIk0jczEzNwWF3Y3d2VFHj6JltbG1g5vyyF7OqdOhrdJrLFLArlAmbmZhBPJfHzn/+9SOHQjxuLjgqY+fzpY9lfyNCV4tNun/H3uj3ZUwlsKXgjrPX5GdnDGPx7+PChAJIExVnglbaDxUD5WQKz9JW4b3FvqTaqEiDgOcBBWY6AX/5OO0nfhcUqpS6EgFAm25PhXKuFB2SngPIs6D03uyRMaJvNLnsm/1VqNfFJbr/3rgQbKGM1NjYB93DIOIQcnEoH//y//2f4P3/wV7iwtiZrmPOTNRn4f/rA165dw6233+4zMxviq31+5w6eP38uxSibvSZC3pCMe6VaE/+GDF++RyAYQdduhScQRLFWkYwuSniJ5F25jHqphonYOCZik5JFQls+OzUr+yd9cmaBpdMJ8b04ZlqMThjA3oCsY8pPBbw+9LoGoPSFg3CSQOK0YWF+UYKmzBRg/QcCtj1rF7FY0Mgf5tr48V//CPsvdnG4tY+Ay4tgKIQKWLzYjqW1JVy4egFzy7PS5qODYyQOTrH1ZEMyeWKRIURCQRTKGXz5+B4qrTKqzQpKqGA8OAF/OCKBSEr/ONxuRIZGRDpEgzvMHKCWf3QkCKvHhkCE2RFAfD8FS9P4iccHR/jRX/5fON4/RqvakqxOkxkTgT9gdM3Z1wxUC7ZQraNncSAQjWDl8jm88e5NOINulNiuShHlYgVOiwP7W/vYfb6FeqEkxZ+ZYcFIJfdZ7llOPwsdRnHhxmUsXZlB1wW0HIA7BLgDQC4rW5noTRMwT53l8PzJQ5TyKdRKedSqJQloMoOw3ihSHEW07CnHoaAPA/TKIGR6qoIzvDHfiVkPBmg1YCkBTX5n9gDnJoE+c0Y3RAzFKwy5iACuOcfx/CfAdl+zmWdk/p123oA5JuNWNLpdJkNUgSPFO/h5xQGUiMR1qdiC6vQK2NYHVnmOVXBTyWd8d2kLCRs9w6RUzEOycchyFWKDFQ67qbP1SgPasD1F5nGgBhjfh23TvlTJmkGgXIBuEpL676HvMsjM5Pvo+w+2U9uogCczoQelKBRAVEKh3pt7iILBCviZ9hsiJsdfxnkALOd1g2Cg4mKKXylzVPEjZZHq5xQc1M8pCKoYl+JhgwC8gsT8zrYw6CmAfr/YoIL92nbFUoy8kcEMFKDnPTgvhTzHopt9TXG+L4sQcoyE5Ndn10o/9PcF+otmDRg8QcfztwFzxb203exj7Z9BrOolCNifc9K2fmFOc08D1CswrGNEZrdiX4P9p+OkUhOKb7FvFdvh+/DMqRigZv0MBhi0jfq8wbYPYmqKKQ3ibrw/vxTDY/sU+9Ox1axqHTcF5XWuKaCs7z24FjQQpSDvIIit/akBFZ1zinMNYqwayOK9da5qX2u7dL7pWta/89kSsOjLamiQRueYMsIH30PbIITYf/XP/oseAT2NmrChKhTPm+qNBie0RmYEGCWDst1+WXhD5R60gYwFK0iqhuI3DBwppP0vvtzg/wcNLieJgrt8SQ/18yhhUCj3pQkMBZ3X8B83Pn0OO1hTG/hOqnWjBlvBTFnQAwLcbMugoeLPJipp9KN1kqtR4+91MBSsV3BfAW5tn/aPDr5GUHST0LQAArcaWTJAJJkDJoqoi0knnj771eR+pVslm1w/yqrPEkZtXy5E2d78rIL78u79ghnsb14jrKW+rIg498GIOJG8VnSme4bxyL8JoNoPEChISs0dDQCIdINM3ldVU8nw0gXFvqBzrXNTChX6gi8DGhwPAtB8fxcLj9H5JUmk3RZZAvaHaMH2o2Fm/nVk3vAaAXLtJo1Jo6K8Rq83/WD6g20Z3Ng5vpIBQKk40RkzaRwCanu9osHL+UyWLT+vvycwwN8TbBTNs9FxOSTyAM8DhMNuDgxkQNNhNwwRykL0i8Q4TDojGTNSULH5KuDBcRiMxLG/2Bb+jjrA5iBiHAKG7gn0NhssbOdCKDCFkegS3I4xhAMzGA5PotdmEcqe6Jk1am206i3Y4UC3ybUGuCmDUQXKLKZm66JaySCZPMDJ6T72dp4LmHv1ymVhSyWSGRwfJdFukd01IgcRFnwh64POKQ9QskFaGEm1otPqCKAkB5RKCZVqWZyuYDgghzTORzI7iyWjH845R6CFsghkZNekzyoifUCnZyhqtL8lPTUalT7hAYXAGdNgW80qypUCshmyPotycPL4vKJfyOI31KNmkUSCIATLeYA7PTxB5iyHxfklvHb9huhJPXj4CIlERoCq8bEpLM4sSTq2sTUWedZZ8hhdBkb8LmHB0alkoIMHbH6RqUmQ6P79+zJXeTD81rc+MvqLTgYvqiKrwYNMtVBCIZMWoKndaso75/IZnMXjGJ2YxPzCOZQqLGZXl0rsBF14HxZkY6HDaq2Aar2AbDGFUjWHVreKSr2IUjUvB0k6KGRuFwtVOUgszJ/D+1/7Oi5evoph9mMNcBJTsgLxZAo//snf4N5Xn2NlbQmXLp3HzCzBVrfMY2py8uDFojE7W9v44s5dlHMlVCpVea9wNCJFjyhH8fattxAbHRXgmId9znPaHs4RFi7NZQt49PAhHt65K/rQ1PqkU8wDYKVeRaVWluJNZPO8+/UPMDtrWKW0p1w/BDA317dQyVfRqtZxdhYXlintkWzELbNPsK8uXrqCc6srAl4HQkEZ53yhJMxUsu6pXc25RBYC28JCeQShybKSYomnpzg6PhSnjiAtgQa+Y6lSR63WksOalRqqsJvq6fWGAA5kcVfJqutUxO4RZAz5Q8IeZcV4FkCsU5oJPXhcHlxcuyRFU589XZf5dPXadUxOTyM4FMFJ8gTJXAJzK/O4cuMiZuam4Im6Wa8HzUINX352D5998ktkjhMYHxpF0O+X4BelciKjUVTaDSlO9+EffCRAcLFsspriB8c4OTqW9cQg3MnZKSp12v+6HDR54NKCNelMwuh6Om3CNiYwPBwblSr1IutjY3HGmuiwprIprF2+iG/+7rcxvzgHm5uBzoqMPYHQw/0DnOzuY39zF1vPXkg6PoEC3bPXLl9Az2aBw+/FO+/exo233sbo1IQcJNhuFhI72j3E+qNNKSp5sLGBVq2MTq0GtxSwNL5IsVrHyPgEPvzwIyzML4l8TLlUQrNSw5OHj/Ho4QuRxWDqBg8DgZBP0o0NY9uNXC4v4APTmFkEidIcZLqHvH7Ryc0UinId5QHo1FMuhWxZ2iWn1y0A7pXXruHC5Qt44603ERwKoNU2e9LpwRH+9f/yr3C4eyg2/fbt2yIzQ7CAWSD5QkaCbwSRk/EzZFJpAXkJ3JTyJQFAh4aHkM6mUGcqp49FQx0iyzE1OyPrjlkhYisPD7C/vYNSPgerFMNtolEjCF9AtcRAMlPPWbXeh9W1NQlQEEA/PD3Bw2ePMEqG2oULIAexwzT9JrMLfGhb7BJgIpOTbSNj0m51we8J49ql1+F2BLBHwMfuwuUrF9HqNLG1tY5EhqnbW7A4KlhanRepBl8ggsPDE9z5/C4eP3wka436ybMzU9jcegEXQfZuW+Y1bcnNm29KMcf4aRzunhUBlwcjwYhk33C9xcbG4fT7BUy/9/ghdg+3wdq4obAXw9EQQkG/SPS4HV7pCxbCalSbGB2ZFC1e2svnz59KwKXWrElRyHNrS3jjrRvCgGYBQAbnOC4n2weyFqlDzfuQkcn9PZ/Jiy2xg8z9HBxeJ9aurOH8a1fgD/qEuZbPFvHiwTp2nu7gyrnLCLqC2Hz0QkCz+BmDUTmMTo2IXEbPa2e8Gecuncf08iw8IZcE6wrpgkhvsMYD5XlYAFYyXWIsJmdBmUz6RgXpbFbs0O/+7vexsLIE+IBOtSZ7EOeEowvRZD7Y2MP+1gFePNrAxOgsZmbmJW3JHwygVC/jV3d+jXQpienFUTS7DXzwjQ/w8Xe/K8Ay5Xwq1aYUpqMdI5hGfeeN5y9Qr5RwfnkVo9EhvFh/JsEw7gnMnOG8X1hclPlExjODYbRJDGhyHyuQTdtsicQO91RqzeZKRQlY08eh7amXS/J9Z3NPZEBqjabIHDWYOut0SfG01UvnJWuBhV6jM2MSoItEgpIxVC0VRdKjyfXQsaCaLmPzyRZ2X+yJpE21UMVwZFSKVJJ0QHSR/tGP/+5vER4K4datNyUYdZqKi445M4hCkZAEk5lB8Oj+V7J/jQ3HRE6i02qILWRhVfqT3IPoM9UqNfEr1ecJBE0wS+uqMPjOYALnFG0O7e/M1LRk2tA+0pYqIUfBZALJ7NeagE9d+Lw+1OoGlOj0WrBZyRIko+tV6ncLLTgtzCC0wOv2Y3FhRYI0WbQ3AAAgAElEQVQRXpdH9nAC2/SbA6Ew3rl1SwoUFkpF2XeoySxFq3s90cTOJBL4H//F/4D79++JxrQAJiRR9ElJZHJP9otu05+k70T5DQLotI8sXkwigRZ2FwCr1ZV+Ozg6xcbuNobGxuAPh2TPJABNQgk1winNY+9a8c6NW7C0ukifZcRXpbSVnJladXR6JAW4YaUvXC33SVcs7GiTwBqDbATsuU4oRROIBGEN+NC2ApevXMPNt96E2+NFs9dBu9NBOpcR/318dARodPB//x8/xPHWITxwYDgQET9k8/hImMzMPrvy+mWsXV0Tm7+/s49nD58ifnAGW9eKSDAAAqfVehE7+xsoNDLiN1B+ZXRiHLGRUbj9Abg9ARyfkglsw9BQVIpo8mt+cRG3v3YLselhqTfBwBFtUmInjjoDLb6g6F3/5b/7SynYzCwd1iYhQ5JFXWkzGLTgvsqdVRiCTQJ8ASxfuoDYTAy+mB9dVxc2H4tlGrvYLlNr/wjrD57C3bMj7A+In0b/fnpuBiEWvh8KwBuJYP7iEhYvL8PqgxRktvtMUJUFJgN+D5xWoE4XtNnD2ckh1h8/RD6VgK3XFv1ngtD0hzvdOjrtukgK0icRUKb7SkqA85uHJwaJGSTg3FIGqma80s4IZuIwIB4zBczZ2hSi0/O/Ak4M+vM67nOynvpMV2UaUwPanEuVnWwkMZSJaDAPw5pW8JV/4/31bKpEPMULeF2rYzJ8FYDm3xToVVBJQKau0T1WsiGDeQKE9wlcVosW0nslj2EIh8xaMTIKpi1Gf1iJcMps5e/4dyUIUR5JQfpBMNKQwhovSWFsD/uNz1DcQghzeua3WV8SQwYBTL2ngpwMkCm5TAEyxXsE9Ou8ktpU8E4BRe0TxWcGQTj1RxVA5PP4jgrsKTCo2I32i76DBit4nRIRdVylnX3+Jv8v5/quAWn1i/2g9xBA2WHmzEt2rs3gWYoPKWBMn4Dvo8xXHT/eW3CvvkQKNcF0fum8UZBSx1lBUH2u9j3b2KGAOzEXuykCqe9hApkGfzO4yyuGus5vwXckI9h8VsFTto/t1jmg+JES83g92yztthgdb8X5FIPU52qbNFigPytYq+8iYGq/Nhm/858wy+1mnQ4GLnT8DJhsAgl83iCQrtikgtw617Qd+ne++iBwrOM+OAcG5+vLedK/kGOsc03HjX/Sd9F5qwCyzlexecyU8ppCyDqfBuetjr8GrQbHSWwP7cBf/K//bU8LrCnISwdNC0GogaMjyMbqIpMBsznhFuaiWfxSWGIgfUM2+LZJV9BFp8ZDkXNGJnXBa/SAUUVGdOgA9PopFAqMasQwOhwR55JOjBYRHIxg0fDpoPGZfD5lF1QvWlm+bK+CxGoo2W5+aVFClW/gtTwUsE9E3oEpDP2Fwg6VQhpWY/AGAU3eXyMaauR0Ef12v/D+6vgZA24inRqV4c98tko+aNqHbhYmCmkWFf/ROROt43ZbnAD2FdunMhZGV9iwnumIsc8E5OkHFbgB894s9iYpH4wa9dNf2AY6ria1xGjs0SHNU5vO6pDDFQMEkaGQbKyMshHIY5o2HRufn/rUJiJHp9doZZs0FAV/VPZCn6tgI5l/UgyRY1EzgDz7jdqN7NtCuSRzke9MB5v9ws9KSl9f6sTIGZjiFppqwufySwMGBGnZBtUF573FkDldclDSFCG+L9+HRYO4KdD55xeZV7xGo4+iL2q3S/ojx4VMD7ZRAWgJCFTIcjHa5vziPKfWLe+r84hAtujpNQiSG9BMF7UGUtif7CO+IwFLk4UAkcWhfILD7kG10kG1YhG958X5a4gE5hHwjcLvjogUBi00QYNKqY5e2wK/h047WVM9YRt26kAmnYHXbZUCePliAvlcHLv7L1DMpzE6GsPU1IwUh9nfP8bE5DwuXLiMc0vnpQBis22iggQeCPZzo/e5TTCBupcErXhIajQrAt6enp7g0uULWFtblbRgynnwoMz5XKnUBMQnG9gEg1poNxsolgrSVwSw2R9Mw2WA6iyeEECe0hfhEOduAds7G9jYeIZn60/QZHGafion+62BJlZmz+PypUs4PYnjeO8Y0cAY3rh5S4BKphUafVhqmB8Lo2x6ckZYqZx3fD5lQQqlHPwBt1RLjyfjRhutTVYEgwEdAV2Zuvj5558L+5tt/tbHH4n+Hh14rhcWcMxl09jf3kK5kO+n2HplHbAvqF/Izw3Hxk1RJLsTq+dWcOPGG8KaPzo6kTbtHmwinj5Gu91As1NFNk/pijLcPjeGomHEhqLSx2enKVTrDczNLeGjb36M6dkFmUsuG6uQs8BIE+1OA3e/uoM7d36Js+QRvD4nhqIhLCzMCYND12AqmREWdKXEausesRHsF0pmCGt5ehLf+/73MTE9IeuI7CiOJ9cB54pUc3c4RMrj8Rf3ET85fpk+KJID1bKseY/PhfOXL+LmWzcF9KXtY1+T2UZ7UyqUhQVLaYF8Ni/rnPOQUg4iU2Rzil7z9Rs3pDAhGZFkdybSKdF1FSmHZFwA6D1qdbs9Agp0Oy0p+sRACcdqb39HAGqLnUz5KVy/wUJ3i6hWa/A4g9hc30Y9XxIZGc4Z2qVUJilBtGq7jnKjIixmpkHzgE1AqlwsI5fMInEcR61ZxfLsCt5+423p0/tf3Eej1cPaxYvCLqIeMwtEOgJOzCxMYmFlHo6QBZ1yGy1qYSeyON7dx+76FnLxjBxuyT76/LM7UvRr7fIlBEYiuP2N9xEaH4bFZYHVQ3ZtFc1CA/US115F3pEMdNoht4eZOzbpG0krj0YkMED2v9PjFHb77//jP5ACjDaKmjfNPny4sycMy3g6Lv1M3deJmWk43HR0a+JgV8tF5DJpATL3nm/h/ud3JXDAbBzaDc6RiclJ0Yd0B/34xsffwvU33pDggQZGaQ8JbK0/Wkfy5Az1fB6lTAblfAY+r7GbNpcTFrcD3/yd38Htd78mmtdkzhOkyyVSODk6wdHemSmEVS6IZAnfeXhkGA2ylkWazEGOkPQn5UqY2h5wk/FrtCWrTROAZyohJYu4phi0lEAtuqLVuXR+BW/cfhsXr12ENQjU8y1hw1KShcUpf/SDv8bO1q5kC1xauyDa+5RsYoCJBz5mXRTKRZE5OD46laAswRhmQCTTCaxvrYuOMxlqWrSWGUlknpo0fRt2trbw4MGXKBULIuXC/Yzr0m5ziR4qAznZRFoC0itLK+JPEDT71We/xJOtp1iaYyBuUYAy8W/qTNG3Y2pxXgINZNwzaBc/TuDhvUfYWz9EbGgcF5YvIZMkcNgROZeupYtE4hQ9axuFRhr+UTuuv/0aJqampSB2IpnF1sYOfvaTn+Hs6ATzE1O4dOEiUmenODjc7ddMKIpcQCQWRSg6jIODIwScHlhaHQz7wvC7vLh25XUJjlQbTTzf3MCzjWeoNMuotysoN/IIsqjW6LAUhJyanJVU/MePn6KQK4lcDwPL3NOpr0+wjgEJAq1Mq7/62mWRXfAETGFcr8uNs/0TPLz3EBvPNuBx+kQPluxJyhKRNTk+NiZj6Qv4sHblAqYXZiS4RtvOPtvd2ENin8GjcQz7Ith9sS1MQdG5rxZQaVQxMjuO8PgwgqPDope6euU8fEMeAZdL2QKKuaKwuamPHj89hj8YxOzctKzfMpn0xSL8DLCQbb+2hus3XoM1yMKfHdTzOTTKVXjtTslSePz5Azz76hmOdk8wHBnHzPQ8WLArPBwRgO351gspfDtzfhIuv0NsYnR2ihXjUMzlBBApFEpIxtN48vAJHtz9Cof7hwLgrS6fw/zsHEqFHHq9FuwuB84ScQyNxKRfGGhkcEUyfBoNyYyiBA2DjkPhkMxNZiAIOcHllMyRSDAk9iSfzUmBulQiJUF7FiOMjYxheHISxWoZZ9k03v/wfdx8+y10XD1MnJuFL+KFi3q4PEuTZVnvSsFPGxxo5oq488kd3P3FF1KIsJyrYCQyIsV4ueaGoyMS3KT+cyaXxvDosOg/2/1ulGolnCXPJAAwt7Ag8lwMytMPp256LpURXdxKkRrWdfFJNQuH+xnXGffPZqsh+xn3P56BJHOKBfvSSZTrJDZQCi4nwDuLZTJLx2HpF4fvA1qNVkN0mvVcSMBVzgFWFkLuiYZ+JNLPgqxXxB6yRgdBV/qzzIz0uYJYXjovgZlwICRtFZk9AsluJ1bXLopEyP7R4cvCexJEOn9egga0Tdxf1tdfSCDj61//OkbHx2RPYGbV8yfPRHuc8kiUIKFPzIwqnl+oG/0P/tE/kgKVtLuSdUgfkfJBFuCzL7/EX/zgr2D3eHHu4nlcuX5V7PhwbEiy6L769V08+Pw+or4huOFCs9SAy+qG0+oQZjF9qdPkMSLRCJZXzwkITz1xyhORVc+ALlmyrKVBv41tGBqJwhkJoOtw4NLVK7j59jsSdOQ0YgDvNBFHr92SgGc9V8TW0w20SzWEPAFYmhbxdQ/TCeSqJbj8TiwszWNidkLGnfNk4+k6DncOxSdxybmxgp6tJVITNrcFc/Mz4p8G/EFhwlJBp1Kuiy4/C1Yz4ErfjwFlSond+uC22IxyoyQ1JwqZHOrxshQkZs0aSm2w/9c3t6R+BQPQoeiQBLHorwnYYbWJbjY1+1tNIDoyjdnFJXS9gD/mx/jSBGLTlBboZ0EWSkgfJ/DVr++JBAelOOqliuxtIdbXmJmUIqf+aARza0tYuXYR3qgXDVsTXboVYOF7P1pNAohW+D1Gwi6ZKODJg/vYePwYAcopdZsoljKo1/PodRuoNygJlZcxU9BnEJhVIJhBZ84zvp+RTjC6xZRZIfisZ02v29SBIhlGmZEyThWjoUwGtALBBvA2wBzbap7fk4xLgysYsJGfo41TYPW32ZH8O3+nMgS8n7JcFSTjuMv9KR7Vl3Bg+wbBZsFDLAa0VADLPN8U6FbcRbPOFQw093gFwPFnvr8SGNk+rhPFN5SJShvj85jaYuxLBUf5ndcoTqFZvnomVpBU2yN+xoAEhwEyjfY1v/i+KtdAAFqlHHidYhyDQJ6MB+V1SFrr6+7zd3o/BecUzFQcR8HMQZxL8R/t00FwfBDL0YCCtl3HWK+nNrfpR8Oq59mBn9Hr9f/6HGomK07A65WZr9ibys8yA4G+iWA//Qz+3yBXMpjfY5FUm5y7FUNTgF3xPSXEqV+u+IqC6Tz3CqbX1wTnMwblHvR6ZUDzXXVeC65mNdiNkjQVCNb76xgoGMo5w3fUPmOGqQKuCt7+NiCs2NsgkKtBHH7XQJD+Xe+jJFUNDGkfs//5nobc23q5JhXs1c//djBI+1/nl5La+Bztf51rClxrYErbNtgGxVTVFvC5Oq90/iveOmhbBPhnfSO//6XsjGYZ8B6KfSrQrhin2k9dBzIm//v/9t/1DGhKBqEBMmhYNKqkg8GlpxONmzYfSOOiuja8jk6NVs9VbWZrn+LPicSG6fUarWLhCEXe1YhzgTfIomIEhjqV/c9Km6z9apkwEYZCiRIORhNIUXil0qt+kUY7eB1ZutwolM1LIErSw+t1eWf+XfWKCUiooVCgWSMaynbm5FMwWCeyTjwdWL1GNyO+O9umm4GCqhp9UU1rAe5tJnLI91Ox/t9goDuM0/nbOjYaoVC2L3/WVAB9J9lMeiZ9jX2jmxXbppNMo1YcN/7TBcfreW9JKwswCMHPG80vAm1cWEw/50Fff2/kJ1zCTJTCU42qGA46h3SAhQHsMIwGjoVOerZH+1TBcYJ1Em2xGkBe26waShwLVrPm3xRMHjT65j0MM55OLsdcivmVSi8jzXw+DyoKfmkki23joTCZSQvQZSQ2bMJKJnODTon2twZ32NfCXPawf1wmbTFrismwzWwDn8M+MPcygQi2gb/nfQjyce6qTqwYZ4thXfPzEkFrmeAItah1g2VbKmVWeq6j2SADvC7MqUh4DHZbBG7PKLyOYczPXkQ4MAH0XKhXW/A4fOh1LLC2bahVOvAwDcwClPIQvU20LFLghKyvHpro2eis5pAvJFEopkVbjUUmd7e3kc9Rc9aFixcvS3rxuaUVDA1RpoAsbKDEQiblhgQm2D+hsButdgtn8UMcHe8gkz5BpVrE5tY6/F6PgCw8mJCpxsJeVpsLB/uHODlJmEiwGEILkqkzmX+UadA+JtgzMzMnEhke/xACgSAWl6cxMgIUisD2/hZ++au/x4//n7+RoALBMx5GpeieN4iZyTnpz2h4HF97/zsYH5uVuUSQnoATdXaT8axU3ea7TEyMoVmvodligK6FeOpMgjQE1rd3d+QQxFTjGzduwuv2yRhSA45A1N27nyOVjuPChfOYnBhFbCQqACvXHg+O23ubODo8lvXn8gTg9fr7jPe+lIjLAMlsAxlilM0gsMBCX9V6RdIOeXAio5vrNZNNCuOcRRlVN5trslypCwt6Ynwab7x5CxNTTPWsoVwpihYnK7K3O3VhGj5+/BUK+Yz8HAr7pNI5D9cErBZEKsMpBRFpI3j44dfp2Qmq9ZKwmL1BjzA5CUqIBMYw9f6qsl64jgjeiV5/vY79jXU8fvRA9FKV4U9nhUBnMOTF9NwUbr37Dl6/8RrcXq+wrxOJlFxvozYjJVV2d42eNkHoQlnWF+cq2ZxMTX7vg/exfH5Z1iZD7qdnZ2KvyrWyyJ9Qp5uAGgE0Ml/I9ubPnBME+gg+kS1tdzlFWuT82hrGxycl2NCptbGzvo34SUrYZ9Tm5poXKQF0UayVBIAmmy8ci+Ab3/yGsJFoM0rZErYfbeDer7+Ay+7E1YtXBeD76quvhFl7/soldF121NHC3Oo8JmbGsXphGUNTLCoEtMs1NHM11IsVYRfm03m0Je22gVwmIwEQMjen52cwsTiD12/fxOrVCxiaGxMNyGa5g1q2JgfEo4MjbG9tCZhLG+fxuiUj4cX6E8QzSQGRw8NRKXhHwOfb3/0u3njrDWFDS0Gajim6kknEpW8JhD169EhkaAi4U8OboF2va+pCMLBXpU4vbNje2JQDN1O76ZPkCwVEyJrvdIXBSEbv1772ISZnpuHz+/tZDyns7x7g2ZPnqBXLaFEvmtI4yaTYVJffg5mFeYzNTePtd9/FzTffMKz4fAW769s42toVW8Ux2N87FKacrIdyWYrLZfN51JstYbp7PX4TuEikYLfaJbBhAsTmAMBClqVcHrHoEJbmFuU+nKs8wNc6LQyND+P81Yu4eP0SrAZzRPo4IyziVqEtgbB0PCkM5MnREYzEYiLZJGnMjYpow9a7TXz59AHimQTe/8YH+MZHH2FoKopapipFHH/2tz/FT/72xxgfHsFkbBQTI6OShcHiZ6FIUA5y1KNlejq1kd94801849sfYWHlnGQBkUWfOc2gmixj8+k60idJKYbFDCYC9EyFfef2LdFh5tyOxmIYn57E5NIMZhfnMDwek+sbuTqOt05w55O7aBVbCDrCsPUcUgRR9kR7D/V2DZ1eHZlWFq999DoufuOy8dmZ/VTq4mB7Dy8ePcPTLx+jV27BayVA0kM2mxZwMjYRw1fPHiJdSCMyFsG7776LybEZnB4cY3/rCEe7R/BYPTi/tCrgD4MOuWIOyfQZ0sUkyu0S7DarsMQnx6ZQq7ZEfkTGzeHC4ckx4mdJYfwxkEdgjiBitVYWMObChTVcWFuVJlOChfffeLaOTCItASiCoAyOnVtaFrvcaNZFooygB4PVYxOjAgATzG52e8LUTZ2m0K604bX9v3S9WYyk15Um9sW+r7nve2VWZtbOKpJFski1RqJaUqtb3eqZaQ/aG2AM4IEfDHteBrBfbb/YDb/5YeyBAXsG3Z729DKtpSmRokqiSFYVa8/KfY2MjIx93yOM79w4WTEEnARRucT///e/y7n3fOc73/Gi22iLrjWBGnHSPA6RPmt02qLx3XHYMDkzi+GJYXSdbVjsDGxTJsEibH2eN7g2yJalVAUZ8xmy8usVCfBzHTK4QK1xS8iDZqkgzPhqroCQxwevzY1f/v3H2NnYEQY0JVWYPeT2+qVwIbOKjuIn2D/exZ0PbmNiYRxX7twCgg4gWxZSAc+VybMk4kdxJGJJHO+fiOwRM8d4LmIhPLI6y5SFyWdR67awfvMqBqfGMLU4I8xIZqFx7+J+cbSzh5/9+Cc4i8elGB2Lj/I8QLIL9xaC0zwXUaqBUiH0A0bHxzE8Oip6wE6vC8fxU1SaVSxeXsJ3vvshVm6twznskmJsZGK1yV2oA1ZKHlPLnEekchOJ2Cn+4v/81zjY3EUpXUK9WBOpo6XZRQHjGFgkG3736EDu3yKgG/YhVyqiawd8LDY3PS2B6dnpmYsg7G9//WuRwkGzLexoZt543CSDWCXrhvsQNfEFaLDbhU0sBbjDAfldJp8RiafzNCXOKhLEo167MFR7UgDWHpuwUqsh4g9J0VnWUOBcIdjB4BSzl0LRkBSRk6LfdmD1yqoEW7kn3r9/H3/1l3+Fl89eIuAJSgFk6v0z+Ew7KPVamiwEGJRClNSQJvGF561iLo8gC9s7HJiancLCyiUJ7t19/z0Mr44BxQ7g4MIHzneO8PiLB/jx3/57NOtNISikMjlhUlP6hXUiJkZHhNzUqFRlbhQqVRSrNVSYdRgNIzo+juBIFM1uC5HhMC6vDImmcjsPbD56iV/8zUcop8oI2oOw1q0Y8IRFPiuVz+Agto/wcBSX1y6j3qhib2dXih3XyhWx79zvwwx8iNRbCU6/F22XHV0W2F5ZxbXbb2BsehJ2N2UqTAZgKpnA/vYW4nuHODuOw9roigxLrdyQLBdq0TOjoG2BvCeDngbAckhWFAvvcR5Q07hcKwrJYGl1Ht/5wXdE8qZT7+Bg7xgbL7dwsHsEu4UZmG0J0tM34rntIHaEkcERkTCbnp2X/ZMEBhbV9cElEhxDA8PG/y/k0bZ20OjWZR77oj5EBsJihyh1RjmaqC+CoDMgGOvMwgKio0Mod+qYWJpCaGQAI9Meuico5Bggr6Nba6KYzOBwax+PvniI+BFtQVKKoAwOhRAeDKPjdGKY2uRXVnH97TsIsYguS9Z0WLLcZNUymyActcPiBHKFOnY2X+Hjn/wMNuoyWxool7KwdukbNVAmicrSQatp2LYCNPaytaltruxKAWuF0Wz8aBKqBPRjJYJeyr3qNhv/87WWMselXjWa65yLgoP09GAV+ORaVtCINsa0xdyb48wicgSkFXjTTGMFxXk911g/8a0fKDNEPfWXTDawkg6VkdzPJFXwXMEvBTgNqGSYx/xfwSwFEKUQrNN5kb3NNhst6tZFzS2xBaw30dNC5hlXzvs94FvuazFMZQXJNVufe5Y5/5uAgfZPf9BAgV0FYHmNYjAKIrK9Si7sZ3de9K+9J1fWMkC2FJzt4SdKTOTvFSRUDOjrwJ769QrU8nMK1Om7KfCu7VEipOI/Anz3FUrUd5G509Mg75GDL1jRGkBQIFeJihrQ4Lj1M7h1HinAqxibjjPPhTq/tP/1ejNXzXzS5yrwyr8puK4MZf7uYq73Fc7UPurHpLSPdC3wXprhfwHG9zCvfgyM76060XxXg6sY5j2fz75VEqbOvX7gVMFkBZFbJM31GOdqJ/qBZH1vXqcELA1UKL7VDyzr2unvMyWd8nOKTercZfBX37c/wKGBFiFE9TIXFDTXwI30IQWHehisrJ2WIQIpVmuCRoZAKaB228gPKa52oTzQI73qWUPfQ4JxPekUxUf77Y/lX/3P/6JrOl8XtkkRaZE92GrJIc0AfU55KA0GARIe1nSRsXEcVIKAdB7ZQE4GXsuo49eRewN4s5J5WSQbtGMEgFZtsbZJUyHrUwBYMqJ7lbfk37ZJnWKaj3a8DjZBOgV9dbFyovH+bBcdWgWBtfibTjpdPDr5NJLAazVqxu/1vmyLAe1NZIY/6wDqPRVQViY0r1XAW9usNPb+1AE+W1imPY0dThwFJfWdyWykARA2ct9EUyPIfxWAZfvZdp1MwgLvvAa3+Xu2kX3FLz5Poyt8Xj+AfRGJahp2txoWpeXrpsX5YMAycz+ZS730GFnsFiP5oiC6RsB0oXFRs03K7Og3XNJ3lITo27T17xo4YfReAxzaZt6P78VncWPks8gM4f3qvX5kQIb9SiaFAsAS6GCs2GYTR5AH4XrT9BffUTYRt+uCGa/BCrI2+DyyZFnUUecex4aRcfYrr+XPupGyrTpubJcGUfhstlfHUFL/WPDFZgwowQ62myC4tD8cNvdu0nCwALdVHGZqCFutPoQDMwiHZxEKjGEwOoOgZwSWrkP025gmSiaMFAbMM3VNpgvqlZY4K13KpdRtAlh1LS20LS2UG9RQIyDdRL1aQqVclCrpZGKRCU1WxcjIKAL+kOhHDUSHYLHY0WkzjcYiz+V4Un+tVM6gVE4jlYmhWEgjcX6MbIZpiW4wY4fvJBsBC4GFhgSErlaYUuKU8ZmcHEc4QgY4sLO9KZW2CRDy3ZkS+d69b8AfHITPH5A0V4uVxReaaKOOFy8f4+ef/AzpVALXrl2TuUt2SD5ThJPMQ7sHy0tXsbZ2Gx53UOyT2OemSU8nu4bjRjCXB9BSwbC4252GMBKZ7scxLVUakh1AVvj1azfhcXqECc37UUpje3sDm1svRbyO4LANXTDqzXGltilTpXYPDxAKDmFkdELSvzmfUskkXr16jlajCr+PgD6DLD5EIlFx5thnBJbIniWbhIdhORBXjOa/w2kYZHJIsBudb+ok3rlzV9LdeRbnfE2cxwxLPZtDs1WV1G0WCrNK6aAmgkEvRkaHkcpkcXaegM8bwszsPOYXl4Xhx8MvD51Pnz7G9s4rUGScm+rQ6Aju3LmNS8srMtcZ/GTGgAbrCFA061Wcn55KETxKaGRzhQvbS/3bQMDoDt+8cx1vvnkbkYGopH2ms5RgyKBZq6KUY6HKUxmvTDorADQDGgaA9giDjNqiZBOz35lGTtmNQrEoexP1QpZqgIAAACAASURBVCmdcrh/KIEjFuuUfa3ZkvYSgGIwiLrGBEDv3fsAq2tr4mwXMjmcH5/ixZMNxE/iMg/cTnPoFhts7aLWrKNcLUiRO4J03/7uh1haXkY4GpHCYbFXMTz9/KGAx5R2oKYlC3gdnp1ieGoUFbRh9Tpw54O3sbAyL3rMbg9BGQLPJdSSBaRiCSl2JvJKdpfJmDhPChOQBYJYFG9xbRm33r2NpSsrCE4NCtgn/li1i2w8g53NbXz14KHIQhAI8Xu9IofyYuMp8sU8hqcm4PQ64QmHMT41ietvvIF733gfDiZ5tIBapSwFRDOplKQ8c0w3nm/gN/d/LfOMjHIW5aK963bJmmjA73VjbnpGAiAEOglQMTBE+SKC/dSwLFdrUvSP+siyN7dNwJsHR/axBDZtdnidLmFfxk9PBNDq2LqYWVrAzbfu4O6997D65nUBIlDsIrl3LLIf1A6mDA/nJkEtZt3owZGMTM7bYCgiz2Xq98jYGCYmJuEPhMRWcA43SjXRoP78/m9EZmZ5YdEUjguGZK7xiOgfjIjG56Ubl0Szl+ddFjEluJGN5XAeO0cxm4fbaUc0wGwjIwlFXdJKs4zAYBjxXALbR7uYWVmQIoOjs4NGX5XZ9FXgZOcEn/zsI3zy45/BY3NgNDqIxGlcNGC5HpmW3uZh127FW/fu4h/+kz/B7LUVAd94j3axgfODBE63jyVN/PDVLsq5kowl9yECUwwKUMuamRSLl5YQGRnE2DxBpUX4wz4JiiQOkjjYPMLZzhm88EmAo5gsiPYns94IQBfreSmql23nMP/WCt769tuwh1mVFWhV2qiXK4jvneDVVy+QPUoitneEYqYkwcT5S0sS4No62QFcFtx8+zruvncX7qkhKaSFXBfnR3F89vFv8KuPfokBb1BYnJx3rU5dCuelq2lh8o5NTMJpc8v4RyMDkjnBMwLtwXH8RKbLxPiESCvQVphzVUeKpVLHllq8rW5X+vj50xeyj7JWAIt+JQiU9oprk9TB/Ydzi/9OT05I8HV8cgJuv08A4rPjBLrNDqKBASlKuP9qVz4vQW7uB7ksitUyQixUGQ5hbf06JubGER0Jo1jOiSa6kQWrCrBIZioZ69RLJpOTwVCeKcJhFrebliJ0wwvTgMOCeiGN7HlKtMHdVrswNJ8+fGIYmPusy1CA10c5hYgA0AQZSRxJ55MYmx9By9rC6tplYVTbgz7kz8+RTpzD3rWhkqvh7CSOxGlSAtTcQxKptOxhbpcDTkr8WDoot2u4fe9tzK0vY2F9WWw9+7pFUKNckcDR00dfYePpc+lvSuLQtjMYImd9njFrlLCqiwzU0qUVvPHmHZHXYIHZj+9/ggpZvw6r6Ch/9/e+i+sfviESJMUCZZRaaJTqaJe78FidwoSmTE+jXhP97u3nG/ji/mfIn2bQKFTRqbYR8gXhsFhECz06HMVe7BhpgsK1Mlx+N0qNCjLFPNavXDFa5l6v6D6Lk96FFGDd3dyUABrnHPdGngsYUOe6I0jXbGkatUnz9bgcEgCgdAfnRLaUQ61VFxa+EHMqVRRqPMNZ4LA6xY6K49+1IEQdX29AJMgoA0VmMLN+CFpTrowawStXVg0bemgQPtZusFpRTOfw9z/9Gf7Vv/w/UMwV4Hf7RE9fgSbuhel8ToKF84uLGGTAuVgStjszkHhG5vysNKq4cvM6Vq9fxdTcLLr0DbstOXNUsgV0ai1U80X85pf3Zf4SKGUglgXKOV9IdGExOq4zFq9km0NDAyjW6wgNjeLD3/89+IeiaNqAGhqwO4HJiSH43BKnQDvRwsNPvsDLL14gdZyEvWnHgD2MSCCIcquGdCEJZ8CL8elxOZseHhwY2aNcXrIRuA7pZ9BHqDWqktXUcFhQ61AHfRzr12/g0tplqc/AxNp6rYNE/BTPH38l+w0DGZ16W4qFNustBEN+uDx2NDtN8aNYOJggoNSlsTnhYWE4iwPVWhluLzPuKhidGcEP/9EfYHJtXgJ+3VILXz18gge/fYCj3WP4vQwQRCV4yqD3aSIu7PXBkWGR5Minizg9OYfH7sXS7ALccKBVrWN0aFRkELl2uCfYfA64gi74h4LwBN1i+7ZebGL/1T5KqQJcbRaac8EfDiA6NoSmtY3AUBSLV5YxPjMmNRWYAVFgpl8yDVfHSDf98qNPhFHOM9bJySHGR4YwNj0Om9sDm9+D8OgwxmZnRVZkfnkBbkoEdUVxUAq42r02uPwQwD5+do5fffQLHO5tw++ldE0cufQpglI7IQtLD+CVIIvdKQA09zJKb6i0IwOj3GtJejAynz0N516xQRoCBVCNT2q/kMWhb1zIZS98cgG6+vSbFbBRUE58/l4xRAPidAUgl3KXPd9fcQrFBxTU5BpWEFqBWAMSGbasgn/9YLMyexWc5Oe+DpaxDQafeC170P8ZfXf2C++tP6t0AEko6icbX78mPrBiLbRJvJ+CdRarAeGVXUmMSaS8etKpbKOyQRUEV8BPgcJ+ALAft1HwXduoeIkyqhW70L4UbMVipE0V/FQcR8+B/YC8+LU9kJVt0f5VYJVjpeA//87n8f/+/tCxUmCQzHm9Dz+r+BAD7vyegRHFpRRL4efZXpUiUhBa+1CJa4rrKAamoKuC0pzvDByyv7WPdFy0nVw3+r32r85VzTrvH19tq2EUGHkJBaq17xRwNfPXgNv9c1jxHr1WPy9rt1cvQAsyst3Ezni9At3ahv5AQj8IrfNK5pPltcRJP9Cq7VdwV7FSfRdtk76jrle9t853BbwVpFdiJt9F5kvX+DO6Ri9wud6aUaa+zjc+VzFOmaPc13o17mS+tA0jXfEntkdZ1PL7nv3hnOQznR4tPmrwAN5T5y3/rrikrgdtn7bZ8r/9D/9N1xgAox1EMEsiTE1TgVMBTLfL13OuDJjFg1q/YdIIgg6osDB7WsGmc1+LVauRFHmFnn6IviSj1ux0Bk90QckiFttsUtT5Mw/DvJ5sIm0jP8/vOUjKMuVGpcxHvg9/Jjj1OvpgjG9/BEQBX3aWRvwUJNRIRn9UTgFbvY/S/XWScKHqItdFx/tq9FAnK0FMI0NhjI+Avg6TCscv0y+Wi+gef+9wEbAyqSo62XXc9LMKxuoi0yipbEi9ogB8Lpl/vJZAFD9LA6Xgp0p2aPt4b5EjaRk9J16nC1yjTPwsJ6owAntRFZ2cfB+2t1IzsiU61jphVXNZo0Z8R95HgXt1yAgo6Uat7yv90gs2kE2hETr2H9+dP3PM2CZuhPwsmSH9EVcWR2T7mHomDGsWuOrTCOdBkmPJQy7vpwEJTtT+KBbfg3OO//N6AtBspxZS9HmMljPfTzcaAZB7gQONavJn3kODGJoqQ8dYsgmYStg1siQKyPMayp6Y9UNGtFtOYvUa07IY6bUgGprH+PgapkaX4bRH4LKF0WnbYROGixVOUp7bQDnHlDiy9kwhJws6UtQDdYvod1LLr1I3KcpDI1GMjw0JW9qKLp4+fixFjdg2As/DdLLdXgGfCfTxUMZUHIuFBpUSEyYFjhqmeTLOyhl0OjWcnBxI0QumkLJf6Jizr/gvQeDowAiCgYgUN5yamhFHeX5+DJEocHRYwieffIInXz2Wvqee9Zt37uLKtRuS7iibc6suBjObS0lRoOevnsJlt0thI44dpSbiMVM4bmhwFNev3cb8wmW4XV5hLpRLFWHlkhmZzxrJE6/bhU6XjHgDbhOkLRYLAtwSLHO4/ALKXrt2E4sLl6SwI9MeydoiS6ZQyCB+doJqpYCXG89EY5JADBlxFmqPt2rY3t0XaYy19WuSEs45T0fyNHaIg71tdNp1dDsNSaPO5wsoNcosSYnh0SE4fdTwZxDJZFJwPnLOE4xkGi3/pvOVxSJv3KBuLzMW8iiUCwJw5/Np0SK2221oNigPVJZIRaVCkLaDpaUFlKpkR28L63Nu/hKuXLsuAQkGEmnLt/d28PjxIwGYCCiQmUXGF/WXjQ0w2pSiT5pMCtOEhb7Q6IjsDR1O6vpK1ou1A5+PGuEMYjYxMTMuRcPonHOdsHDlaSwhTENqLhN85rhTCqTY03UPB4MIBcNij4dHhnB5bQ3zC7PiyDKgxDlEYLndbsiznz99Ln1CIIL9RftEFhrBdeqVe7xevPHmG8LEpeQLpYqS8SSOt1jdfkMYv2Rcsyga1y0lFmQdg4XqsiIHMzo1hm9+51sC/jANvpwvYvurHWw+fYn0WUr0EUeiw4idxfH4+TM0rV0EBqMIjobx4e99F+s318SxrdYqUnCrViojF0/heGcfu7t7woqnzAT3Ac7hQqkkwQnqvYVGovjOD34X67evSdGjGud0p4tqpoJ8OoftzW08+vKBOMfTUywUGkQicYbT+BFOz+OIDEaEAU2Hf+7SIu69/wEWry4I+MysExZzZLCKoCzBBzruTDPf2d6TuUiHmw4xZZ3oEFJrlNJOlG4gQEE7QIc1k8nKfCAoUa/Rzlfg9wcliMB5RBY795FmoyXgSnggitmFeSzMzMLvdkuRM0pVkO1IZtWb79wVUICMUy8LdDW7yJ9nRA/50ZePpJCYHOrsdpEo0IMknUvjsDhQLJZx7eoNvP3OXczPLwgDnIE2stNaxRry6Qx+/rOfInmWEDkL7hGh6ICwtS0E2kI+zC0v4dLVZbTtbVSaFdSbFemXWqYmcixkl9EO+j0eyXgwjnAbTTrGAQ+SxQzati7W37iGtVtXQYwsnSqg0+hKgNHRseFobx//7s//H5GDYWojf2ZfUcecYA0ZZJwL3/7ed/Af/cd/isD8iDDhFcTOHSXx4sEzZM9SONo5wNlpAuGAOVNQTobtJeGAfXLtxnUBkSaXZjG7tAAmtXKM4wcJxPfiqKRrQKWLZqGFvY1tqRHADKO2rYFiLQ+Ls4OGo4XJK9NYf/MqQoNhVKpFU5eh1Ub2NInjzQPYWzZkYgkkTs5lX5ldXEBoOCxF3mx+B771ww8RnhozRS4Ze8uT1V/Ck8++wt/+5V+jma+IXqvX6xHm9/H5MY4SxxibmZBASj5jUjhpJ8gS5drnOEhAvlUXwInvz6Aj92nuWwygDg0MICjBYRv2Dw8ual0QlKauLO/BYLdxzowWP+0CzyIsYklGLDNZ5Ezc6SCVSCGXyksAihrWtMc85/LzPGMzEN/sAsFIRNjD8wvLEsAsVVm40cxVLSxK6QTaWMqusSCukRJoyhmJWWxTUxO4sr4Of8QvAPTZeQzZZEqyGJjb5nd7RNro6cNniJ8kcXp6JrUjXF4fFuaXBIAmcaLRrgojs21tCbAtDNelRTknEECtFipwWtzChC2kCxIEZRZBMpURZmOHOq31kmSYMN3+d773bbzz7W/AHw3C6rSKjBHtCPXhM2cp6ReX1Y5ffPQxbBabEALYPwpgcJ0SaRweGRFJBGar0D6w//76x3+Dj3/5sTD5OQ+/+a1/gHvfuoe6qyvSO/l0AbGDUxTSRYxEhwTgLhfzUvTQ3rUIK79bb+Lw5R6quQoSR7wmI9lczJIZnRzFeT6LXCmPVLkAi9OKYr0sgPvl9csSQOM5mSCwjFWniwSDryfHqJaM/BHfhaA6M0G4Brgv8ZwrYJW1B3h02mAQiOA9dYaZIcGijUyllwzHlik83+gyTd0CWl1qBUf9EbGzlA2h1vL0uCmGqsW5mOFx+coqLq0sy1piYVP6curLMJj5F3/xFyJbRLkTBuC4nxOEZHsrjTryhZLY2bW1Kxdg+iAlwBoNfPH5l9jc2RK5nm99+KGw0nf2tkUuhnsHi8sGPX4EvT5sbmzJ/GUGLQF8AtAWqyn2TVvHegtOm1X6YXhqDF2yw4dH8V/8s38G/6gNuRJEJqYN6lp3EPC44aED6gRa+1X8+qP7+OTHnyBzksKQO4yh8KDodnfonTss8AYps+eU/Z8gPfccBrHsDEiGA1Lsj2dNYQqz/ke7JRrYl9eu4Nqtm70MJ0P2aNRa2N3ZwldfPMCzp0+FdUwJMhLAKDPT5NnO2pX6AgI2ti3oNjrwOnzSHwxmMROJ0j0MaozODOP3/9EP4R4lCgsUz/N4+XQDTx4+kSCW025Acp4t8+UiLE7W1WGh4wEMDQwhHcuKnjllWsYGRgSApm/E4BIzMlhDgHM3NBLBwPgABqf9wojP5Rs44Dnj5Q6Od45RTuVJKZYC2L6QDy1m+tqB9ZvXEYgGZQ5RxoIcyjzrnTRJeung0Rdf9ohDXtHyJwC1fHkZnnBIdNq9wRDsXjeqzZbUjuCZz+60wO13ITgQgMVtRSDqhM0FnCULePzgS3zy8U+lgLrTRjCrCreduEcZHmY3V0oXgIqA2JSAI/PUahicTqshoBGANqCWIdwxiieEJZshUKlvznM27Sj3C8lSyGXFP1MWNAFoZZkq4NfPnFTNW+MvkwRAUM344OpDK8NQATEFvdgO8X0YEO4xRjsdw1DtB4h4LwVpFXzsB1L5fgoGivSeZGgbDWsFOXmdApgGuzDELQWxFRgVCcUeA7OfCKkYDPdLxQoEAOsVme7vG/Xb9d70YxS403fT99OfFTNQUJQ/8/t+HIv3YT8pQNyvNX3h7zdfS0bws9rWfixE8RcFWrV/dXz6wVPFbrQtClAqRqT2lD8LM7pHeOTv+6UodD6wWKdiR7ynkh/ZJrGHPY1oJeUprqWZ4YotKaaiADnfVSRAe0EZ7T9+nr6UjinJPPp++i4KcGpwRH+vY674oKy1Hk7G35n1ZM5B/OL7MgCi4KribnpfBUT5LgqGanCC1yq2YgJIPTKb6DK/vqeuPZ0XGnzQz3u8BrtRzEaxuv41pHNN15DOOf2s9o9eo/NE+1TB7/45oM8n/qOBEV33/fOL5wD+vX9eKQjMf5llqe/bj5+J1Eyf3IkC0fwd+40EK7FzNoPd6XrU+alYZf+Ya5u1fdIvf/bf/5fCgKZDbwyGAaBpQHkTOlI2q10AI7OoDRW7WiEAbdD/fgPCRcpJrgXoVKNYCliIBpKhc/NZku5AdkmfsLykcElEzugV6aKiCL8MWC+yQ+Rf2KJNEwHhoVUZu7rgeH9+RiUL2E5lQr82uEajSKVBVC9JDa9+TpnJ2naNGrAz6VjpZOLfdYHxX40WCUjYNoV3OIjKwFVDqQZFjfTFe0uKzWvQuX+h8/4ujwkM8D11sWrEVAF0PlcHn9erkyyAfS/iyOfRYeE14vA3jTaNAvnClu6B4Lr4JTrZJIhrCgGwnSJjQRCoB8LwvgrQvjZKRiCe7aKWqm5WCtQr2K1AufaFFJ0sFOR5ajwJcdKZ5zP41R99EWDA4754Ptuk92R/GWNpgGbOER7eeW/+zAMjP08wTtj6RSPHosZGWfYE0NVI8e9kRasx4vO1rcosV6YJPyNMyVZbDnxsd7/h1g1e26sAvwYaTNDICYfTpDsRbOH9VKZF+0yCNPJZsudZ+KOFdotsa0burVJ0cHr6KlYWbsHeDcHS9aNZZU0tq0S7yIZq1booF2po1dvCeiRbiMgR2ZK1AsHWnDiBzU4dzXYTY+MjmJ4aE7YumSN0kB49eChONTdMWKyiNzg7vyCMHhbhIiuZhxHamkarIeBnNpvE/uEWYGlK0acm01ObptiZ0e6ibl1dHFKyk72Ux5hexKVLK6KtTRCGzrLTZUHQD5zE8vjpj38iaeUEfwlw3vvgG4YBxaAEWVnptDApKUfB30eiYQF7CS6zjdR3JrNybGwSl1fWMEqGW9gtjKd8viFsEI7RyfEhDg/3xYugTSUTm5IUBCwdTlNQivfzeAfh90WwtnpN0pSpQSwAZCYrYBvB3aY42mU8e/ZEtG/5TpTT4Fyj1nPX5sDdt+/h8vol1GtMe0/1GOI1xGOHyOeSKBWzyOWyIg0gRYYqNdG/pMMkDqmTuttOTI5PCCOLbLjj40Nhz1B/nIwdzkUybyPhAVm/DDrYrR3k8ix6RDkdE2/l3KWDV28YOSdqpXLdxMlUqtWl0js1QSlPIFq7dhZnPMfDxw+l38mg4lymM8M5Qe3eyYlpsW+ZdFocKurT3rx2E+PRKThsLpQqZTnQn58npPhls1URTe/N7Q3QaxsaHRbgR1LC2l2cnaVALWpq8lJmR9e2AKCVKqKhsNhD/s+1tLi8JEx4AnFM5SfYKQX2LATaK+L07uzsSXFA2hK+F9tD8I6AOlPv/8G3vy0ANLN8UuksUmcpnO4eYmdjV1LfuZ8ODwwJSE59cC4+u9Mm6f9kmU0vzOC9D+6JHjWd+3Qig42HGzjaPpRCeixkMxwZkrn89OULHJ2fwj8QwvTSnBTzu3HrKhxeO8p5FttMyrpMkv28u4fNzS3ETuJSSIiFDMnAJzudjruk2aGF3//jH+L67Rsot6ook32ePIO12UY6kcTeNkHsXdG8XJidE5vGcaK0Sip7LsXjCDyzINHA6DB+93vfE/3nbC4jOtpkoUvAo2oK3RayORR6Ot1cb7RjTAem5AtZ3JR9ohwAx2Z8fBxTE1M9beyyAOmnx6dil7a3d9FptoXJyfR1AtIs2sWx4d5w9c4tvPXOXaxdXoXX70UmQU3vFyJjQkYz9VllbxwcMI55i6z3orCDX758if2jQ9iddgwMDF5kIglQU6/L2YkBF67nt996B2+//Y6ws+kURyODKOXySBzEUExl8dlvfiOMRupEcy+dmJiSvuoQ/AwFhI29tLqMWruKUq0gsglkt1bzZdQrNWxsbWJnZxutThNDI4Oive90kXFFtaWu6f/lJQGgqf/LtU+AqlVtC1OZAbRcMo3tjVfYfvlKCqiVSwXJXJFirtzLbEAgFMKNWzfx7e98C6vXrsDio551He1aRzTJnz58LFrCnFunJzEpAMd1y/7mWhZpmQ6wNL8ghSEnl+YxNTcndo/tONw9EUZ9JVNHLVeDo23H0faBZHBUq0V0bARtqnB4bfANeHHpxjLmVuYRGgyiWDYANMHQ3c0dCa5U02UMhaLInnMubCMYDWFmcVYK6PkHA7j67hvwRwJG+71jRzlZQPLoDC8ePMdnn9xHIZkVfc6hoUFhDudreezFDuDwuSRLg6x9AkviwDXqGB0fk8wb2o3E2alowzPTInZyYsBOr2Fs0QbQRjCYkslTroXs3rjUM2DGiGZ8scgy924GBil7QBs9EB2UaysMcLL4ssUqhRS5b4V9IZnj3POZ6cdxOz07E5CRdjQyNIzp2QXQcaJtZ/HAWOxEClCOTYxKkIdAGjVeS6WijJ/4AJYuFucXMDE6JvZ8eYlBsBBaliZO4yco5nOiM0u2L1PS89k8nj9+iQTHoMT0aJOBtb52RepPsF3UzT1LxLB4aUGeTY14Apla6JfzmqhUq9rA6fEZzs+Scv4QwLjTFn1t2vhcOQeH34Ubd2/jR3/6J7BEmVbRxvHeHlKJcwm0xY8pVdHFQHgAP/3xT2W/4hlBZFPcRlqOhc/cHg8uXV7B2pV1DFNf2GLByMykFCf98z//c3z22WcS1OH+Oz4zgbYDOIodIX2eRSaVg9/lw8zUrDkL53MimUXA9rNf3cfNteuopEtolmqwN+wCKDIQSHs2NjWGaqclTFpKKrDYYbVdF5k6b8AvdSTIuuT+JHIfrRYO9/elzoacDaXQdAEup8nakSBirSbFRrmnNprMSuN/lP0hC9MjZ0WL3SJzj+cxIczYrGIXaff5s3xvsSDITMBKFScnMdGwnxqbkkJptarJgKQ2O+0jbQ99OEor8fAnKboEMS0WvHr1Ci9evJDnMj/KaWP1YvqE5uxeq1O2yinyMLOzsxgd4RnOJWcRXkt7R1u/QjtYq0nwj+x4h80Br8MFl9Up0h0E45mpy+yjBskolLTo+Qf8u9vGTMaurAlX0I2RqQn4QhH88B/+CZauXkKN9T5aDTTaNbSaVfjcLjipfx0IUlQYx19t49/+3/8WDz79HJ62DdFABC6vC8FoGC3mPdiY1RkUjW1Kt0k2JR19m1VsDQFSsulhN8Ac91enw43J6Rmsr12Tc5Gc+9sd2WPrFSOTxP2GfSy63nWynrvo2o3vxyAZz+OVbFlqOjhJMIgMIRoIm0zhThsOv1MCyd//4x/IuYBzn+Du8cERNp5tiv3mGUT8xk4bhXoJDo9b5kAgEMLkyDhauRaShwkEbX74HV7JMOAaIyA+ODwsWXWBwQgm5ycxPDsG74ADbTuzP+pG/zqZQSaextnhKfLJJMqFtATbyaSsdluYnJ9Fs2tSvAlSMktgdmpS5KZ4PhAfiTqxHlPYml8zc7PiB+dKBYxOTiEYjmBza0fOCsFgQM6T0eEwFlYW4A17MTw1ArsXOOE5IX6MzY0nePjgM9htTUQiHlSLGZHh8HtdwjBmlqv4z8w86BVFY1hG/GCrsnqNDrTKYRAolXXRMYQEBe4I1NKfoP9CeSVK8/HvCrDx/My95AJg6hWC02xYBaANiGMkOHgOVb+XPks/a5JzQ4E7BROVDGb8ViN1qexo9aEVzFLAVgFNxSL0ZwZ1DWj5Wj6hn72p78F5rj6pEBwbJlhrMiANec6QxkymhoJiinfwX8FkeriUfkav0/dWMFLBRV6nOIzegz8rBsI2vQbFTdBAAUwlDRqA/bUEan9fsai0EugUdOsHvcUX6mkUK6Dajx0pztSP8SiYrGxX/k3fV6/ldYLr9NUwo13VzOiL8eoBxPy8tk/7g8/pB6H1ngqu98vlKubDa8zaNIA3CQmvx9hgEf1gLM8r/cCp9qmOl2JV2mdKEtT78FnavxoAUHDfzF8zV75+X8W5+HsC5f0grGJvqgUtQGgv6KJjq+OizHZdX0oU1KAEsQvFZhTw5r10PPXdFc/5OolU/679oHNUn6/gsxJSlaTI3yvJof9aBbP1d8z26ceQNOCgmJtkrPRpP2vb6cnrGtR/Fc+SAEFPioMYhAa++Dn9jJIwdT6qTdB+vrAr/8u/+KeiAU0AWgbEhovDr3aGdLbFSCdoRIMMSomo9CqacuNiA5QpsXaF+gAAIABJREFUzIHkw/Ug7XKZCK1St9loAX24OfYK5slC61U/ZT4lr1ctXAag5e+9jtFJr4tFdV10APh31X5h+3UAVceYk6Vfg4ibOp+nkSBudPy7AsoKMiq7Wp+jn9NB0ueoYeO7SaShaarIKlCrRpd9qmze15uU0VGSInS9DUyNpC5GnfS6MfF+GvlTsPzrmwivUePD+/Od9Dq2m33A8dOAgALOagS0T3kdx0UWWS/CJoUDfD65n2pqs9/5e95TwX/dMC6ihdTo6gH1bDf/V3Yy29O/mWk/si81akwDp/Id/D3nAduhbaVzyC/eR42ALm7egwC46nGrwZXF0TIHijCRS2Yp94IZGkjwuIymFR0hHRMJLDSNXIguRD5Xx1e+dxiNMJ2/1B7kz/yMHMJ7Bvc1wG5+pwaD80CBaj6PfWSCOUY/Wjde/kvnVkF/Hny42XO4mKLHU3Kz6UC3FcLI8GVcvXwXbvsgujU7SvkOOvWusOAIQJOZVi0ZfUSC2G6HXVim7D8yf0ywySKOBt+RDN2RoSFYyMStVuBxOLG7vSU6hXarVZiC8VhM0jOvXVmXavRkZnctRp+J/UfGWDabwf7RDqy2LkaGoxgejspY0fHgwdfn8wpAxyAAAWgWVZyeWsDy8mUB0XhAJVuJztbwkGGiUUP6Jz/5iQAinMMsFMfCNzY4kU5nxVkmkB0JhkXOhH1LxkKNDAxKI5Sp80o5ipA4CqGwKW5I6Q1hF1Q5/7M4I/CWOkcmlRTghM+3O4zD4Q+wcF8BLSmu7UMkPIzlS2vCBKITwT6kxi0lOMiQYHG/dquB4+N90Rzmmrp06ZKwscqNFq5cvSmOPSv6FvI1k+rdaSGfSwmzo1BICYOah75Op41qvS7ga6leRbXdlkN7OBDG4MAIFueXhJHFeUMHn4W7TmIHAhISCKdTQJDCrFU7aSrCkiUzmfOLB2TqUA+S+WVnYcqGgAoOh10crUq5KiA0x5nPIUhCVlAqlcTmzqY4mwTR5NDsdIksBdct03LZ/wTDGfUVAOvmm1hdvAmnnTI6TmSzJZGMSKXjODjckormz18+QSabEI1eXRu8ZzJJTdc0hqJDAkSoVhoDTYnzuDjGXJd0YAgYEnAgCMDv+UWQmgBNsWS066mZeHwUQ71smIecWyyax34jk506nm+/8w4++OADAfHPk2kBSZOHZ0jF0wLQEHj2ur2vGTBWiPNEB40A4uWrq3jr7bcRHRmStXd6EseLL17iZD+GDqv2tKidafbM2FkML3Y3heG+emMdd+6+hdUry6LtTabo0cG+6NueHJ5ga3Mb+0fHst8EA1wnQKveNBr/ZTKtGDC24eadW6J/GqTz2mzg6OgA+dQ5EvEYjo9OpdAoAWg6yZpNQ5DL4bIhlU1JQbNr16+LJMG1mzdAPV6CCvH4qUh+SNHadFbWZiJ+bmxh1wQNOQcka6RelcKEXEechy6fF6trK1hbWcPY6ISwJc8TCZEPOtw7xK8+/hSJ+JmMMwuXMeDAABYBb7vbhfe/+228/f57GJkYp2FEI1+QtffgwQNs72xJGzQzaWiQAsy0xw0Bt4/PTmH3OrCwNI+VldWL/ZTgPW0iGdwH+4fSJkpwsBge1zjX7ujomDCgD19uCdN469WmCQgkKTHkx8T4FNxujzC5CFZOzs5gan4WrU4D+RL1wZtIphJoVmoolgo4Oo0hXymg0q6g2mCRTgb6OlLckFkYLPhHoP2db7wPXySEjs2CYqmCdqUp84h62kxtZjYLmeztRgtWMneTKXFwqZnK/Ybp2eMTo1heXhbdUm84LOuZexKzSrS4LtcJi8YyDYbrqNY7SyViZ9ja2BKt+3vvfwMLl1cxNsF39aJarOFw9xDpswzKGbJfnbA0u6iXapL1wgKxBDxha6FjayMQ9WFlbUmABcrTMEjGM8Dx4RGef/UEpUwJrVId44MjKOYqIr3AQCmZzGS1j89PY/3uDQyPj6BRqaOSryJzksD5yRl2nm3jZPcQ1VxJwB2CBr5QAP6BMA5Oj7B/eohgJCiAAzVdO9aOSOzcfvOOFF3l+tzb2pT3EUB8a1sKz1F+RQ7sdHRdDkSDAVnfhVoFByeHsDhtmJ6flvfgmmjVmgKYDTCwVCdQxQxBh2QSUcPeRWe905FgQi5LwMWwosnuJRjOOhjPXjwXHW6CNJHoIFZW1kSChkGeqaFR5HMZ5Mp5tChabKecRQWVWgUTU6PyjkR9GUxw2x2YmpjEYCiKmalpTM9MSXCDtR5ok5m1w6wHdZJePHuBrc09kSmpM2OyY8G1azeE9cr1wffLZ7KYmByTom/MkihXTUDf7w/IGq6VW6KXTHZmLpMHz10M9gjjvF5CKhNHvpKXjAxPNIDf/aPv49KdG4ALKJ2eyTmOBW8z54ZRXcwU8PiRCZIQCJdsI54nZTzs8Pp9EnRav3EFg0NDcmagkxYdGESlUMCf/dmf4Tx+agCldksAVil43WCpURsGBwy7MZk6F6BsdGxQpEw+u/9rODs2LM9ekjn97s138eknv8TnD38twU5mt1gcdpSaVdGBdvg8sLntcLodEiwaGRkWuxU7PjZZcDa7BPgq5bxhNFqtsu+bTDcjxcF+pJY47ar6QOoTmGx/auIav0e1H1k8lix8vjvfg9lUBGqLhZIEUVj0lgEPygQJ2EPJsR6DUckmBOeoac3zCXWJmb3DDCCCrvx5ZHxEbD8D3W6bC/FYXOwG6zJsbm4iVyiKhEIwEBbgljZY5EfGxyUTgPOWADxlX2wdG0LeoLSH2WPct7kf250ujE9PSMCFwVP+Tmo4dFrwiTSFVQKaJ8mYZDMMjIzjxu3buPHm2/AGA2InGPitlgtwu2zwO90YZlaKxYNsMouf/fVP8Pf//qeopQrwOowvMDA4aITH2i05O/JcdJ7KyBhS0KKBtuhLu0J+kYMIhPxwu+wiCVIsVET/3eXwwk8dddbccXvkPETZAYLY7NN3P3hfMnZoLwORAIrMkivmUS9VUS1WcbZ/iqNXu6jlqvC7Agj7TI2NQrkkkkfwOXDjrVtwR4xUn9tiw8nBEZ48eIxsipkQTrEZLN5nD3gFsA5FIyINN+iLopNroZYsYcI/Ao+FFRgsOD9LYHd/T7IsgtGISH/NryxidH4C3qgP7oAVtTYkS6OYLcoajB/GkDg6QCETx8nxAbIsAmOzSlFYbyAoc4oBDwL5v/PB+7JOX21tCDu6zMCBh74XWZBuOV/WGy0cxWIYH5uUsxqfxT2+22n11rUX05dmEBgMYm55AYMTIZzn89g9fAWH24KXLx7h8GAL7VYZ7UYBDnsXlHFj4E1JaZTeEJ/XQnTCFA+mTJBZU6rFaoIpLKpmfGzzd/VBebaiz0Z/j7Jh6j/3E9EEK+ilxXON9TMclZUooFmnLZnhJLjoZ2iXFCzrB171OiVQqX/q7Em+9QN4ei8lZagPrrZDAVHjwxsg1AQYDeFKwbd+0IldQHuioCozA/l3Zvdom3gdfSkFrZSBzHsq/tJhVldPE5q/5zMVdO5nXao/zeuUga5tM88148e/94PZGgzQMVPGuALQEpxh5ngvoMUC5tofCq4poKn9oAA02yqkyR4AruBjP86mfci+4v/9gKSCg7xe78EwBO+p2JuC54p1cI6wrWyzfkbtNO2qyqIq1sP35Fmuv+6agvX9/aTPp5yQzu1+UFnBdpEl7AHoOp/635/3VLBSQV22j18KNOvzVbtY38fgLq/ngPbVa8zDEGS/zmLmPsn3U4yOz9c2KEam78I2/wfA69cCGtz1+5+rY69grM6J/z8Aur+tionpnOa9FDxWzIi2SOxOT+2BdkjnBX/P5/aPpdoPqTfUk/Ltx9s0+1ufeTFW5Pr2VA0U2+wPsOha0vp3/f3XP/91zlwA2/+BLezA8i//x3/eNQvaiOibtGIj6cCJraxiprXyJgpAM+IpaPoFes7UecOa5cJh4/l3vRe1oNlpOsn4N74YtTR10KXnrEYLl0V0+BllpdLdlEG0GDBXD1QKmOpE00mqi12c6IphhAg4NjAg1/NeBjw2RepUX1knHtugFWr5vRplZQXrwPYXmePntMNVqkKvVWPTb9R1wmh/qZPNZ/F7kcBomw1NQNGegde+05ROLjC+kxYi1CgH31cNGX+nkdX+aKmCvXwGDz0KlirQqpNQaPdkSTE1tKdDLKButyP3ZVsVnGFbFBTmdWTryFj3SXFoVJYLgJ9XHR6pTt1LFdKgAN+L92P7JO2jd38T5TFpLzpfeV+VDhHAgof13iajxkAjVWKsLZBx1vFVw8GDLOdFNBw0B3GyUnO5i2KHTFmUiJzDyL6okeQBVBd4v/FRo0AAWqNTMiYs+MWq773x1nvxHdh3fAeVJdEIJ99fQWntXzI72T5+6ebBe5h5yLQSRlGNlrvRze6i23aj3Qoi6JvG2qW7CLrHUc0DuVQdtWJFWLGM8BOEJsDNgz+fNzgYhY3YIwHBomG8sy95EOSc4DiFAm5Y2rKc0aw0RcuNjGDOATIT+M6npzFhMtIBJQOErAYCx9Sco4NKdjMP712yrR12AT743izoFjs6RbVRgtdvUnxsNjLDRjA2OomRkTFJCTQbFVNsPfB63MLkS2eS+MUvPpKDPcFrggd0bHyeEJq1DvzuEMZHpxEJD4l+nrCJwlETIbWSLdRAJpeX9E5KKwwNh2GzdaXoHIFGFrOrloo4jR3j7CyOZCKOQjGDaCQoYLjHywMWC7amUK01YbOHMTW5KPIbAwNDonXLdlOvmkDo+VkctXoZfp/Rlzva3xOHY2Z6Fk6fD25fGFduvCHAYeI8KeAED731GhmIB2hUC6jXiiLBQQBctKzLZRwdnSCTLyA4PIz1K9cRjQ6LfEkkSOeeqYQQ3eJGo4pU+hRPnj6SYpBOh1X63QANVQwOUdaCTKimpHRyHhLsY4o4n5XLpIUprQxBsWU8wHcs0n9kBrPII9kg5ylTDOmsdI6wK4zRsXHpk1JvrzGHFYtouU6MjuL61TcwEp4GyUT8XblaQrVWEFD41eYTZPNpaXMmm0QkEpK1wDXN4kfpVE7YSRNTczJfKSsjlb7rDQHOCnlq15dlbhF8orPMOU4mGO2cZvZkMmmR5KA8C1O8GZzgHkW2NTUaCZgTKCCoTsfxzTffxNTMtADQu5u7yMXTKBcr8PvC4hQT2OYcJ8BgmGMd6T+rw4rbb9/GG7dvS0El2s34yTm+/NVDPP78sSnS5vWh1SCTxC6BMYJK1IhdWV/B4NigALdcu5SESZAl1mzh1fYOnj1/LuP2wTe+idXVddRZ5DFvqo2/erWF/f1dI88S8AogtbS8ZJgP3QZix/sSKCqwEGWdB+ymgBLUwyWLjgFtZks0Og3RIL958zoury4Ly5ESE5QfYP+RacS+ziSSsr4JQHO/8brMniR7gYcFf8vCtpMMgnZdNGWZ9n1pcVn0cwm4nJ6cIhKMYG9zG/c//bWAiyxK5Xd5JIWd+tRy72AAN99/G7fevANPKIBauSSa3mStP3/6DC+fP8WXnz8QG8ICmtQQtfZksArligAbN969jfe/+b4w8rkn0MbSJhLwY2o4U853t3aRSWUl4LK0cEnY2DabHc8ePUbq+BQbz54LOMLx4/zxuH1S1Ik2N9MDyigLMDA8BH/QJ2BfqVpGIhFDtZRDtphHy9bB/OoSBqdGUW6UcZY4xf7OttEfrTck0+SHf/SHuPnmbXRsdnTtVlSqdWRTaaTiCQkEnJ+nJK355PBY5h/3QPYHtWx5D0oJhAJ+jA4NSxExrz+AjsWOets4VnRGGFyxueyS/swUc5vDhnAkKH3DIFXs4AR/91d/h0Iqh6tXbmBsah42u6mbQFY4i59Rhz2TysjYW9oWuOzcA9oi0dPsNuBwEWwrwuroYmyUAN88IsNRYbBy/+F8Otk/FBkZFiD0M02y1pL1zsKhLMhHxu/I9BgWrl4WKRCmqwc8XrTKDSkGuPH4mbDLmdHA9cw1y/0tODSAnYMdPNt4KYCp02VFZCAi2Qm33noDc/PzMj5kqlL6oV4s49WTZ5IhwboBM7Nz0u+pbKZXhJjMig7q1rZo/o7PTWB5fUX2Qs6fh599jkq2hJA3JIWBWQS3WCBI65FxsLZa8LidkjUQPzsTYG/1yroEORjYOz6N4eGjR3j69KnIbg0OjOLdd98XuaHUWRK2JgsXtOAJetG0thDPxGDx2HD15jruvv8OxsaGxSZTp3xvewdHu4dwWuxYWVySfdPjcYNiBQxSsB5BoZwXKSaCWL/97HM8/eqpFCEkOOtxuyXDg4FspnDyXEHpIe6tV69fweWr61JUjXagXuP5uwqXw4NMIo3kaQpOi0PWCPcBH0G6gBuJzKkU2Sw1K3AHvVhYXcSdd25LZo+cr1ttCaLEjs9QSOdRK1YRjyVwsHsgIB5lBcQfYFX3SFCKnV69dQ1LK0uwBtyyp50fxyRYR439n//kZ/jN/c8uiAJ0sKWwOceFmv9ur5wpdw92ReZlfHJUCgBTD/hw5wBvXnkDzq4Tb1x9A08efYUvybxkTYdoCJ6AH6xAQeazlZqpbrsUcCPTPF8sSoZJLkM5MtaGMSn43NcLrArdy4LjmVKAG5KKXCZrtZ8ByXXGcyHnnMkm7IEwMIG+sfFRLCwuin0mA5xgMoGyly82hL1MfXGCwGITej4S54efrH7KjpSZQVQxbDubVfqCgDrZo6GBEP6rf/5f482378DHQG4vvR61Jg42t7G5sYEvPn+Apy+ew+X2Gh1vuyEArK+vY3XlMjLnSXz6849xvLsv2TthXxhehwcBH8+xfrOXN5tCarj+xi0Mj48iWyxg/2BXGMQ8T9GWMRORRVoPzw5QazcF+ByfmMbs4hKGxyeMPjgDv42q+GABrwcz45MIuP2itf7bX/9WCm0W4kkj60Ht82BE5m6tZlL35dzOcnR2CxpkK7utGJoZx8jcBIZYyJNFbgcjApJyfn/1xVd4+NtHkg1FtvEcM0O6HbFZDAJQ6/hH//iPceXGVSMZxP/Jj2kA7TJQSOUR24vhYGMbsZ0TVLJFOGxOWS/0sycX51Ana9bnREkkNluwtTpii08PY5IVwGw4SoK4o34sXF3B1PI8fOEgbB07nE0risdZVE5yGHKE4WhApJH4xaDxyy3W8LBK8GRsYUqA3tnL8wgOOUzh3FRVgkjUd9/Z2Mb+9it0K3kU8hnR6uZ5xGKzS50Y7n/cszn2lM8iC/m3D7+A3eOAK+DB5MI0nC4PqnWe8RmkqAsBgBlczDhwW50yzgzq8pzfbNfgDvvhDrkxszyPxbVFlNp1fPbVp7A4WpIlufHyEfb3NuB2WeB0dBHwE2CHsec9PITtEL/X2tOMbXQk84PnUgPUGLKbvQc8079Rn46/5/mI5zuuDwExe4UNFfi58PV7WcuKBagvqWQn83OHCs4XOr+KJyigpiSnfvIVr1MAj+CvFg7ktQrKKtCkPq1iD3o/vb8BnQwuI/VveiQvtpHf88yvAB4BesVODBajmcIGQDasaBY/s5jMjF5NJPEoevWQBIyjZE0ve7mfYKeYjrZRgW7eSwFotYVfB0LVH+8H/vTetGUK3ClYy/FUEJwAdD+IqgCgjmc/dqR9zPvps/pBPcUNlJCmhDzOF/XpFVdS0JkZxUpm7CfCKeDJvV3203r9gqCowLYC/F+fW4qdsZ1K2nk9joaNrZgds1Q1AKCYHNutuB/nmPaFgvo6n3R+9QPQ+jv+q/fTvlJskX/T/hciCidfLztf55L+rLgff8/r+Sz2F//nF/dGnQ/8l59XwJXfKw6m91PsTYMYbZLyv6ZQoD8r1sn7aR/oXNO12h/c6V93+k4aSFHAWWuN8Wfpgz4AWvu3H2u8YCA3jWyJto3/8t2/zoDWz/Dsr2OgmBj7j1+aQcHn6RzqB6D1ffttms4xtW+6Biz/+n/977ocDDUWTOnnjXWR8XsBuyhrJANkJDjIAhL2bU8kXRvLhphFYuQKVJLjYsH0pAOoCS0AVq9AHaPGasA0esK/k+UoDKhe5+lAELhje2jg5fDVM0oKQGtHit5jL1rFd9QFrAOoBpjvZLScOhdF3rTNbJdO1H5jowxvBX75HAWg2Q5dmHqNTl4F0PVnjcToQOsAyoLpadzoIuS91MCznwhKKUDKwx9/p5OE7ec9VC5CB13TTIyRN+lO/JtG6nRx8e8aOdPIGp+hn5WNiABjj3nMZ+mi08mpgCT/pRHVBcf+F+AdxjjqfFP2NvtUwWS2geAq70kQgNfy76YvjFC/vrMBI03ki9eR7akLW/tONzsxQC43Gkw17Glt61wh05731XR6Fr2jgyFMrz4xex1vNVoE1/o3mn4jJwGKrkkh1XlomCw5GQNls+s60MCCjoduxDp32W88fBHgp36sBn3oMPAdWfVc01Z4ArRaTAZDi1hhm7qlLFg1DJd9BIsztxDxTCN71kAuXUMpW5ZUSwFresURydY2IJwfsHG+sIqVibj7eVhzUgrEVH+nvaiX6rBRg5vgBag5ypS3I2E3sx+TKQNiRgcjcoAhW52sJPYzDSODRewrvgffkanNnGMEp6n9l8mncHiyIxqMLKw4Pj6J0cExSRckq5VjV6mUBOzlgZBAGIGZ+/c/FQBjcmrcyCjACofVg5B/EDNjC5idXEI0PAi7jczaIKT2KfXfOoCVzKpyEywyRgbW2CiB0kG4nYy0G6CcUbmdrW08ffoEu9ubovvs83hEasLttkuQj5ITqXQBQ8OzWF29jrmZeSN9IJqxTPGPIX52LEzqRqOOgWjYOLKHh8Ksnp9fhM8fRLPjwKXVK4iEB9FotcXp5IG5Xishl0ngLLaHUjEjEh4+j0MYx2TDbG3tCAAdGGCxv/cwP78Eq8UNq4WHaYeAAwQYrdYuGq0inr94hO2d5xJYcHis4tAdHO1geGhIWP1k1jfrHbBWwOVLl0XHkXOcYNzRySF2drZwcHwgDiKZ42IfWdws5Bcm6/Pnz5HpFbBlWs/CwhKmpmcF8KX2J8ecbFoGJimLE/B7cWX9BpbnrqJSNk746dkxavUiLNYWMtlzZAspYW8TSKYsDJ9N9rPT6ZLUZO5RjRZgZ3YAmJ3ihNdtQM5cNo18Pif9MDU9ARtswqDkZ4UpLGNlE4aYSDC1usI+o46oaH+LTrlDiulw/tUbNQGsyKKemJwUMOzk6AS5M7KsWKCUuqF+nMbOjJSOywFfkMVZ6cS2BXh874P3ceXaVWHdMaU5Hkvh1Vdb+OxXvwVLD42PjEohOw1Y0Vnr2IDJ6Qm5R71lFqewY1tNuD0+7J6cYPfgEEvLK/jRj36Ey2urYFZWudyUFODDvX387d/8jYwPfR6yTNn/gyODCAS9yBfSssaoi05b6nT40GY2AyPuTFO1EPjLi9RTo1GRlPSFuTnpB2oVb23vYu/wQCRjOCcKPQkcptxyzc/MzF4ccsgYJfBM7fFsNm3ebXZaGHXjI+OYnZmTVN3Y8alolZJZvLO1g1EGMQpl0ZEkg5K6xMFAQDSp6WRfu30T3mgI7WpdwEvaKb733u42Hv72AWrVMsKhqDC7GXBkKjXPK3OrS3jzm28LYOUMuoVBLR5rroNcOifgbzKRlAKTL59viH1m8a3FuXkBoMkqPTs5EfYz95RQICCF0Dgvg/4QSrmKaIAS1KKjT7tGPXXOP86pdOZM+j9TziIwGsW3/uA7uP7OHZGHSKXP8OLJYyksuPVyQ1iCP/jBD7B27TqsLGbsdIgd6PaK6JKBSPB5b/9Q7CFT4CMM4pFhnSkgm0iilMkJe9Njd8JBIkCjjWqzK8WvCOKwKNjE/BQm5yYxvTSLueU5RAaj8ATtaFdayJynhQH3i7/7CK+evMLQwAicVh/K1ab0+8jEKKZmJ0VnneuK9iPg9ZmzF4Dj46Oe3JdTsmkocVHLZxGNhIVZSWa4kVBKCjNP9nDYEAqEJIOPc5KBAwY/ac+nZmakqCIDiwGfH8tLS4iEwpLFwloBDAiRncq9mfUK+DmC0E9ePBfAhWsgEg3g2o1ruP7mTSyuLAEumxQOI1BobXUQ2zvExpPnOD8+g9vtx8rlVcmiyRTKODo+QDmbxtDIEHxDAYTHBrH+xlUBmsh2JDv4s08+lcJddUpgVduYmpyXtRaLnYl0kN/JVP2m6JJShohA+fd///uYmJ0UAI39wXH9/PPPsflqF+HgAH74Bz8SVjCDAdmzMxzu7SI6PiTswFjqGBOL0/j9P/o9rF5bhW3aY7Sxm8D5xiF+8dOPENs/xtTopPSXgJks9tdtSsCLRfqoh5vJZfHFF1/gk0/vC9g3OjyGqfEJKY7Lec/i2j6PH5nzrIwzWcczi3OIDgyIvBAzmjKZHEKBMPZ2DrC3uS/zbnR4RDhHDPi223W0unWR4CBYOzE7gfBwFOGhEOxuOwIBP7LZnMhLnJ4khElvgx0JAaCPpHDkzNS8+BEEI8mufPeDe7hy86pknhBA5ZmHZ6lCxgRiqE//2f3PpP4FA7VnsaQENPkOzCiQ7JdIADuHu0jmUoiORMV2c0+plaoYj07A7/Qj6ouI/MHe/qbIbDDASIY9C30yEEHGLG0JAWjaPQbluO+rE0jbzAA9VZp5luEZkTaJ8hosSsdMmJHhMWFfayEvngu5jyqoIPJsPTCB7aNdWV9fw82bNwX8JPOVfZBKp/HkyVM8+OJLyYQgM7daohSCKebNfZKBTxIWWKRQ/JmO8f+o/V6qlQTUHJkcxX/6T/9zXL15XaSsqo26gIROuxMnRzFhPzMr6DydkiKsC8uXhME8Oz8nzHtPyIbSSRGffvQRPvqbv0P8IIawKwRr1yb3IDlFarn4fRibnsQ7776Lrt0ixRbj56ciwcPMn0Imi0goCIvNgpPkCU5YaK9cg88fQmRgBIPDI8ICNwWu2qjXKDVmwSgDgG6f2BUW3X359DkquRy6ZEHCBrfdLYEWHmZ51maYfQvrAAAgAElEQVTxZgbgWGSQgcHpywsYX5rDxOIMphbmMDU7CkcvQ72TaeHXv/gV/t9/8++w/XILowPDmJ+bQ5vPb9UFRHcFPfjhH/8h3v3me1KMlsCzZCu1WCC8i3a5gWKqIOuTRUjPTggqG6Alnc1gaGwUTr9Xsl+2DvZE7slab6FdacBlc0pggfbNE/Jham0Bb33rHsYuTcHlc1ORAuXzAg4fbeH81QkiLS8CVo8UBuQ5m2eOR0+fyPWFehkeBqrXV7B8fQ2BgRBsThK+6shns4gdn0iB4aP9XXhsbXjc9IGo8U7JzLaAz8PREanNEQ1GMTk5CX/Yj0Q2iaajg7G5SSyuXoLbH8DpWQrVKv3XrmTv1AtV2Wc61SasrbZkXzJ7huSEuqUFR8CDoekxLF9bRbFdwhcvPsN5NobpmVGcJ47w9OkX6ILauiTSOOGTmlTGqRPiT8Nkt3KYuXYa1aZkojCQw/MgGZkCMtkMUKcAGa81/pypZaS+GglcCs70A7gXAF/P3+8HjpQsRVCXAHQ/4awf9OnHCtj+fj9Z8RLxfXogXD/GoECRkrf4s2IL+nzj5xrMg4E4BdUUx1AQzbyXKYrH/w2Qa8Ar4g96b5M5bMh+6gtf+OPKgu756by3+sXq3/M+tEfsA9oytlcz2BWXMJnBhmSpfry2U9vXD7wp25j3VEBYAUvBhWgNepIL2meKBWh/KBbVDzD2YzEK3ml7+oFkBUQVMFUJVyUT6rxkRjCfq+RCxSUuAgRNI1mrn9F3UNBS5xfvp7gUn6H3UwCan+8HbYVM1JNeUOyF1/P9TBtfs3J1burn+RkFZPtBWx0PxU74OQXytXjg62DB6yKE+i7980/Z3to2HSvej/2heFM/LqVBBMXwdK5p32jfSSCnaRjIivX195+uZ22rAtwaVDJIkSGXavt03PR3uv4ucM9eUEcxWi0iqNfThvd/sX/7x53EIMUjBdtlgLUHkKsd0veXtrQNkZjvqu3WsVAip64bfRftAw1U6TrQ9do/vpb//X/6b7v/gcGwmIiOXqRAIg8U/JzoyAoD1bCdaXkNEGpkFrgR8UUIYmgDeJ0aPE3DaLVM0bV2T/xbAWg+T8FDM0Gt4ogy0sP7KCWdLAozaYyjyu+5SNlJ2iGcrAQH2C4F2TnhlHFMEJNOnUZsCASyTTzIKHCuwKsygPkc/eJnlL1rjLEBqvl8/TzfRaNzunC1LbrATH8ZhjLbohEG/p6V7dWg6ef6NxxucCor0g9A8z34HGWQ908eBZA1UKBSJdo+bS/bohEXM/ZmbBRwZz95XCbCzjbwvuxDtlNlMHgvfTeNWun9pThk0xxidaPQMVZGM0FItp2MVT6XB0xlQQsA1DIpFmo0dcPQqKcy9HUDUoMkqTU8sDOg0u0Ki0iNpizQHmPfgKt8T7NpKSgvGrV9Y8axZJ9Ta0036P4NUsFkFhDhvKGjIuunp2muaSE635ThzDEy72nmML8XaZYe05kMfpknbq+MNe97cnIiTjY/x43fSIsQojKAPcFaZmoE/SOIhGdhtwxibuwqAu5pnB+XUc62kU8VpAL58GAUxRwBptfSIhIsaNcRCvswPDYkwB1fheBzuczTMDMd26K9SE1Xh9UiDidZuZQkOEucCDOUBeqoIca0TzI0mCXBIh3nqZQA5QuLl8SBMkUL3RdgOucPGXUsMleu5fHbL3+Dp0+fC3s44A/KPcbGJgTApsYiD5+tdlMK+pUreRwc7OMkdoQxMq+ddnGm0HZibGASlxauYHFmGSH/gGhlkynOOU9nhU6U1+9BvdPC4dERssU0RobCUuBuaoJaYhAGNGNqGy92BcQ4Oz3B2NiIyJIQPKWWPQGWo8N9vNzYhj80jFs374jmKx04zlvO9XQygUQijlQyAbvdItfT+aYjymJ3ZChZrA4EImNYWb0i0grVWhfZfE7AbbeDblIDJ8c7OD3eRZKF4EI+YWrykLe1u4dSuQ6bK4g7d+/hyupN1OotdFtG51+L+XW6LHKWxml8H6nMMagUE4x4kUkl8Gp7AyzWSXkMt8sPS8eKaGQUb9x6E1fXr4ldoP0l833j1Qu82nolcgAsoidMpQ4BhBYy+YzoNpJVzvk5MjqGq1evwyl1BxzIF4qGIZ2kA51GmKB1t4WV5TUJFrBADlP6DmN7SCbPAEtDZFuK5RzOE3HUyR4aG+sFVmm/rcKy5P2JmmkWAeVUCJZUa8WehEpSmOdkc1NegLrAdCz5RdBBbAcDs3abOMG0TQwAcL6wyBPZ0adnMdFx5DwPhAMXDjJrKFCagWmvnDNrK6uYnZ3H7vaOrF+TVWBD18o9xSYaxB/8zjewsLQkQBgPdtRFzcVLSMbTGB0exsTYuGhzMR2fgP955hwOpxODowMSZCMTn8Al1xuZwNHBAWQqVSTzeZFDuPveu3CTVURmbDYv/RVwe/HLj3+O+5/+CoNDUWTTaQlwrK5fRqtVR71VEXYer/F4AxgdnwWlKrgGjUY2mQx17O1sCROdvhyLc1FPduXyJSSzObx8+VzsGwMZxUJeskKCQVNok8Ay0/Lly9pFKn2OTC4lLHUykIcnxhCORCQANz87J/t5vdoQXcuDvUPUSxVMjE0Kg7PT7Ej6P/+nbQuxiOH0GK7cuoaR8VEBJSnvQ4CMTDsC0QQDMqlzASgp1SOSTg6bFLb63T/8PSxevwRfJGAiVGQkNtoyrgy6nccTwuRmuv/jR18Zne8OCzpFTQCm3UE6cy5jQnCbLHvOKbJTW9WWSLNkz7PCYvPY3fC4vLj71lsShKUdzeVTSOXiOMskMLo0jT/6z/4x5u4sibYoHEAzU8PJ7j6+/PVnePT5Q4yNjOO9ex8IqJPMZ2Xdddss+FoRbfhmu4PR8UkMj4yJPj5Zha1aA4VkDrsvt3CyfYhKrohyJicFMB1WF0LMmAiYtOjzfBLhkSiWri5jcGoYd791Swp30VlPHeWEpR9w+rH9fBv3f/EreC0++Fxk/tvxxaMv0bC0BAT1kX23vIDhiRHRbheH0uUWRhydfdZHe/TgK3z1+W+ROolLkDMSjaLdaWHv4ACx02PpSzIyhwepsR8wKfsZyqLEkC/mhUH71u234PMFkUgmwdReUwyYOrR2JNMpTEyMIRqJCIB7ccC324UJyqAYdakvX17G2+/dxeXr6whGg7D5Xeg0GjjY20cidoJKuoCXj5/hdP9Eiv+urq+j3bWhXG9gY2MDnWoZY1OjAgCv3b6Cex9+Q9jILH51QpD94Bin+6fIn2VxHktLvYBux4ZXG9vybmGvVwI8ZHwODA1KAb23339LAnvc9xh849eDBw/x87//hehc/+k/+U9QzJYRP4lh69kzvHz5DJ6gH+GRsIAy85fn8b0//D6WLl9Cs9s0DPRGB/l0HrHdY9z/5X1hEn//d7+HZDwh897ldYo+udvvFTCYAQnavvu/+o2cWdZWV3Dr+g1h+2+8eC764uVCGSfH53J+m5qdwdr6OmYW58W+Jc7OJVhgadtQLVdxehhHtVhCmBkoPuMPtBt1YYdmiml5X4K9Q6NDKFSLogmu2ZQcc2ZGsGgti6clzzKyFmmz52cXZD+g/vbg6BA+/P53MDA0gPNsUjKneNYgu5eF5tJn56I5fB6Lo5wvSZCLzOpspiBnL4KqzJZyep2IpeNoWBqod+pw+cgcYlTeAkvDCrfFjaHAgAQ3Wd+CEhkMEDIolK8UkSlmRQKCAcRWpyUZGSoZRra1OLsNI8FDAJr7m/g/7ZoUe/R5fQLa3bhxA/fu3ZOgK4FnsuBZ/8LosBuChoDRsk9TRs2Ga9euilQPbS+DbcxG4/Oo/UxZIgLwg5GoZCqwQHogzCBpXaScqLvOsx+DbCQSyDm91cL23q6AytReH5uZwuzSnBTiI+jN/Z1ncYKh1JunhjUzPcYmp3Dl5nUMjo5gbGIAjTokAFDLlnCys4u//L/+DXLnaQTsQZGL4vmZewhtY6S3FtavX0NkeEDORAxOsQ8PdndwdHiIoN8nbHsy5dnflIphnSJmIimpxWSPuoTt2mka2RPxI2D09wmm0qbxrMsiqrauQ4B/l8PULhId7nZDir++880P8M3vf4jBmTFYfXZYqbhHrkKdyF4XrXIdm4838NO//nu8ePhEMgRo85ip4fS6ZE7nq0XcunsH733jHqbnZuENUl+/JdI7zL5iAdBmtSnSTkf7B5LdwuCwZJ62msLu9/gCyBSKODw+wuTIJBo9zWiPwxCmaKu5Jy7fuYq3v/0e/JNkbwNMxG1mgfiTQxw92kQrUYa10sVAICR7Gs95T14+F6koBqIIuk8uzmDl+hUpdkoZL7aBMk+HhweSZUPms8PRxkAkJCQCFgb1OHxo1dpSU4AyGgwgDg0PYnJmEv7BENrOLqYuzWFkZhzeiAP1FmXnWlJ01daxwtLo4tXTlzjbP0I5m8dwOCqZh2IL2zV4okGERgewsHYJqVoGX258iXIzi7HxAVQqGTx99iXKlQx8HicsVhahpG9lCpYJ0GTpsQitXVi4DuttKZLJMzXHnGc1AY96zGBmT2mWNu0w93falAtQqmsAHgWc+Qz1AcWH7QHXCh6rH26AO9bqIYvTAETqaysgxs/wXry3gpqGPGgIh/zenGMNxtAPgPYDjnwvQ1Yz5DbFOAyIa4iAXMd8hoKFClQqq7cfiOfZn+QMQ0gzuIKClqKX3iPy9b/zBYDsNtnqiikJ2aOXuc22af0pxYQU29K2Kwtb7R+vUQaxAszaF+Jn9vCYfkxE28U2BXvELwUpdVz7AcR+gFFB6H5sQDEr7SsFAPXfftlYJQkqq16BbJ5vNKih4ymEN5WuNcoM/x9d7xUjWZJliR3XWosID60yIjMjIlVVZZbu7qlW26OA5ZAAF/wlCQyXPwTILxL84AcB8m9JAiRAYBcgl7sEObszO6Knp7qnVVV3VVdVZlbK0Fq6h2utiXPNb+brxjCARGS4eM+e2bVrZueee+4rLImftbaL39E+0fHl+Ci2YoIMBrzU9ko/DV7LmShuaAX3jfTn6Aw9wrnUttg+vaa1X/R1BebZLq4x/NGxft1HBo/TflDMkX8rO1cBVsXR1H6kKDYzIaWelMEX9Vr8m/5bgWkdL8UWXwHsrJNjqQ2m4Ks1SKFtM/Pf+apPrWC4zlFth/YZ72cFyRWDetVOF7MqDIFT5pxkRhn8VtvAceRrwqYePaPMVdrA8HX2vo7Bb7WlbwiGvIfij2wbX1Oik46h2pf6MLUpvm6dH9pHcr9//j/8l8KA5kWFrj00QBcvwgWYmxdOPtEVBdmbpoAINw1yYRjdVj6Q6uTywjpJtcCEGpMaEa/PjdCQseORkLlOCAEfewbglkVY0sZrMnChYFDuzwOeVGEeSYdYGce8l5VNquxudTTKPjU6MCzOZiaX9gM3k/whEKSTUSM16qR5fQVdJf10BIIqAK9SFuxXNRp+Rh2egrEadbAOnrIc2Mfc5PF51XD1N78nCxnprKMq7LwX+0QjLXxuBe74bNyI6GQ0TFZWqH/NHtcFS9skEZJRqgKfUScDr8O/jdapmbzqPNXoBYQh02pUUIBt1GCALlL8PkFgvs7vaYqEBgS4yWMbeX3ezxSM8f5W0T6yxbRPNDjAe+s4DG02AWP5GS5KBMbZR2SD8IDC7zMV3DWaZAr8ksmqjp99Re1Q3SiY3ybYok5agW2yytgOddLqKDRyyQ08+4p/k43qcZkNiQLnmiqjGw1lx2tqIZ+Fr6nedq1hUiHJvuRPNBqTPiMrRRwPa8HQ2fSGoikqDOMKNZOZ6h3FVGYVQf8EZtLriIfmcHnYQqsyQO6yIOATGYN1OureQNhUPNTL4t9pIhILITEWFdYTJTQ6nS7yV2WjVUm5D0Y/uwSWHGLHnXYD9WpeNFbPc2ciXcFCWdzk01btDsqnBFGqNCSivjC/iJXrawJmqQNjwRlOo1qtg3jKjXqrha2tF8Kgoy4rGai6+REnPARqLErX5/V5zOtJcb1Ol8EnMsT9cnCoVRoYj0/hwZvvYyyeQTgQF01BSYNnUMUBNHsdSWse2G148uyJFGry+Vy4tryA22vrMi5Muacm3s7WlthBLBIRTbqZ2SkZFxbnIyuIDMunL16iXKkjLWztqLD2OBfI4OMBs92pIxrmQc4v0glcPPb3DkU+g4e7ufklxBOTCMfHMD01LZvjg8MTOdD6WcwDXRwcvMTmi0cYUIvZY7Qb6f8IMFYbHSyt3MKD976BSCCObt+GToOa5gwyMurcEkZxrXaFQvEcF9l9dDsVpDNxBPxOnGfP8fLZc2GJe9wB6bN0ahJra3dwe/2OADm8Dxnv/Ld/uIdup4XMZMYA0P0Wnm88R63NlF2nsK3SqXHMzJqgQ63RkWJ/nB/0BQwgXGZZOfxKdLTdXkq2xIQhz7Rvj9+JSqVIFUbR2D46O0JvlBnDgymlJdDnptykEtHGyGgmEEt9YBZNpM+lpilZgWSxEHgk2M+ikFJkr2vkbAjONVuU92HKODA/d22kER1/FS0+PT3Gs2dPREeb8hGamkwQgalbXF/qVQL4abxz/4HoA1OmgAdlFl2q16siv0Lb43ynhMf6+m0BXIX107GjVx1ienJOikcyU6HVqAs7lDbw1Vdfyto6MzNhDoDdpoxDmazLVErSXqvdHkKJhMhvrN26A3+QbKSWXGNvZxeJSASnR2TiH2NyYhxnJ8cSUCDwxsNqq9PC+VVWiocuLrF41z0kU2NGiqPXEXCTa9TGi6fIZc8kU+D87ES0hBkMafVa0q+UrCDLjBtpzoPZmUUBQciGIrOTBxMCpqKLXivj4uJUNDwpKTExPSX608yAoCxA8aqAaqWOjRebAhKR7dynhntvaDZoQ0jBRunXqF90rbkGUPZA5BtYMK5WFyCR4wMBHWxin+xHpspTf/OtD97G7XffgN1NHV6bBOloqyao0BfZDQa3KL/w4tlzASlkcweHZAHQJ2WLWXiCbqyuroquMm2B3+k2e/j8559h99kOqtS+dfhg7w8FMKMUAFPvdg+20ehWRTphbGkK3//3/wgLd26g3jd+v9tuoVWs4PL4FD/54cc43D/A8soNYfhVWi08e/kE7Q616DvwBwL4zj/6AW69YcaPASViZpSuGLQG2Hm+hWdfPELQ6UPhLIf9zV3Rb00lp6SYLNnoZKiVezXM31zE/Oo8xucnEc94DQB9XkWtVIF76BRAdePrl+iUOkh6k1JErM5ARqeKtqsNT8KHO+/cQXpmTMCLeDyAcrENFuTrNYfoNHo43j7Ej/7yr3G6tSeHcM4p+oGj0xPUGjXZmxCkEfZcMIhKsSzZBdS7fvzwIdLJMbz71ruYTk4ZPb1BF6fZM5xmz6UwG9mayzeWMTk9gdOzk1eFK8laZfG3VqMlayMLV9578w3cpfzGtXkJilCKlnJV1WIJp/uH2Hu5javzHIqS8TKG9PgUuG5zHpGB7va5EM8k8e0ffBdvfvgAvkRAwKnK6RU2v34mWtZHmweoFmqIhZIoFqpSaPba4hJs/Z5kJ4xPsjjbdYxnMlhYWRSpHBa9bTaNfFmz1sC/+pf/Gq16B3/4+38ktQ5KV3k061X89Kc/RrFWQjARFPmNtXtr+PY/+i4mZiZEx5fPwgJ7g3Yf7VoHG89eYmdzB9/+xkcS8KK/ImOYBSKHLhs6wzam5mclU4MFalW2K5mIoVYqigzCVfZS1spf/fIL8aFL165hYiojQLTb68PF1RUuL3Lw+ULwstBPZyCp+0yp99idGFCXvNUW/8MgJjVho8mIBJXIfm712lJPRkCvQgGXZ1eYmpiG3+UXYItgcDFfRsQfFdshQLWwvIhrK0vwhvzCLu5SK3TQFWmHm9duSD88/uIR8tkr1Eo19Dt9nJ9mcbBzKHsi2hvrKTg8DpTbVbSHbXTtXSysLIgkDbMzjnYOcbB1iGF7iAglbAY9GSeyXKn13mw3sXu0J0VoyZwmA5ZBEbKFCRLzPCRSQKKJX0NHABtqb19KoUGP2yN+lQGY+/fv491335V9H/uAQdzPPvsMn3zyiRRh5v5Hz0mUw9JC3Pye3Un5JIcAOpSL4Z6fAYtWvYnr15axemNNZKZiSe6h3MI6ffb1c3z6s08F7GexR8oWSQC5WsXLnS2R6HGw1lDILwEK+hzek/ZJH819NTMNKL0xPjUlNkRAk8A+beHi+AjegRPOfh8/+vO/RO7oHFOpKTRqDVk/yE7lM3l8PgnGMJhBCQ6nlwH1qvj2g4M9CeKzpoYEjEN+8eu7LCBcayLgj6BWrsp+lEHB6ysrspfmONEWZH9Qq4zOnuZcJoQem1ukOdw2j4DQHCOuBdSbt/scWLyxgnc/+hATczMIp+JoD4FGq45KtYjj/QPsPN1ALV9F/iQnDGZmnvC6JDywjZQxuShk4Q0FMLs4h5m5WYxlJkT2ivITXpdPwDwF2kgEIsDPfTplkebmZnHz5k0heZyfXeIFA6vneUyHMhjUuS+SLRFcfjf8yRCm1xZx/d1V+DLA0EVgD7A1gEG+jy9++HOcfb2LYaWDmDckZ3IGRBm0C8WiIiPDQotwOkQzf3xiwtR2GhoJx82XL2Rf5/E64Amawn2DgR0DPku9i5n0FBKhhBS0zZ5lZRzS4ymMz2bgiweQWZjG+PwEYhMpeAPUt2ZwoivSQNSWruVK+PrzL3G8tSva3Ssr18Q22IeBdAyBZETA8UKnhE+e/AoDZwuxeADDQQMXl4coli8kuO5yD+FyU2LRnKOVZCf4hstIR6Jvk/oGnKMGWCFg7RUNaHN2NgCzAocMdv0WIGU353jrmdFKONNzNTWh9fytgDBtkgEQsokV9NPzvZ6BrAC0AttClBoxZrkHtuI1ejbXs7TYxIghrcCgFYAm/mLALwOsWYFqzg29jzJxFVswspBM8zfkO8WLCGir7IFiB0qek2ezGxBPgTp+VsE2Bd6VEEdfwPd5plKMRvtDA8psu96P77Fv9cyufaAYjhXIlyAg5a+YDUYpz9Hf+nwKEPN1zVCXz48IZZpZbsUJFKhT8FGDEtouJQBq25XJrVnZirGx3axbYezkNaiqYyEgsm2EeXUpe2IprjkihOpz8Fr6fArQylmdklXETVwmgMj3OD/Y17qmKANax0X7T8dVQV2rPSl2pWPAzwrhTYvIioSiOb8pwK7jb8W2+JrauRXU5dzkGPDeItE6qq+l8h6CLY4CILy3klX5LHzdijWx33mI4H1UKoNt0v6ygtYa1ND5pPauQRvFe6w4qfHIBr/ROfC7gQ6uXdb+UQCeBErtdysDWtvB9wRbMnmqRjLRotWtNq/BDMmIHmUd6D30M9rvar/aXv6t+JX2n76mY2L7F//jfzXUySIGPnw9IaWRLlPlUR0TAUs1GHFIowiHgmi8htVACGTwPX5HAVg1eG4OW02zUeSPdo4wo7UIoc9oQKoep38kzM4DoYnYmCqZek29DjtOHbVG+xSxV30g4wRGQO4oSqjALK8nkflyWdqmTk8dPf9WAJqvKXjKDRvbJWD+SAdbjUsdCO+rDkgHSI1NB4iflT7tmBQqjc7p4Kuj5yGTP5wobJNVTkOjNTpZdRxl4gCy+SMAZ12QeA39x+9rO9VJ81kl5XxIJlfsVYqRRkXYPo3GatTFRIZdsplVgJW/JRLqMyxyZVor+5y2pREs3lsjYLyWBEZGTHMCHTrW6uD4W8FuhgAV+CGIw0WJ9+OhSQBap0s2woFRyg6/J8wQl/PVmEo7R5FkXWg0VYgbcwGo/aYoS7FSlufURVXtiO8LK7xrtMXZRvb/WCr9KirJ+woze7QhUYaKOk2OmZU9z/5lAShxQGTeMWAhRXoS8Ho9hoFaoyYj2c8mwketZJ6QG/U26rUewsEMxpLXsDT1BqbHb6FdsePqooVGpSabq06jjnwuh1KxJmmvU5Ozr9j90UQY3qBDtDftTo8URuq1e3IA8bk8SEYi6DY7sA16GPRaqLOKdb2Iy/yFHL7rjQqSyaho5bJ9ZAd4fUHRQbU7fFhauo5EclxYp4bp7hFAmRtCBhEoAdDpV3FwuCsMWIK2ZDaz32gn3OzK50JBAckvr87QHfA9J1LjcaSSY3A7PTjcO8LeziEmx2fxnW98H6l4WtIp6bs4Xjz81ZoNVAnskjkT8OPl5gb2CKj2mDbWN3qcjDwOIIchtmV+dla0OMniZkonszlM8R+CjwWR09ja2XsVseT3KA0xPT0pQZNoJIR33r0Pn5vaVcx0CApblmwksly7XTvcPACE4yLBwQKYV4W8bIZdThu67RrOz/dQLV/B53WJLAfZGrQX8W21Nr75ze/j1r0HCAXjKJfqaDW54fDIfOOBt9/nISmPQv4Yp2d7aDQLSI2FEY2GRPOaaa0MUtrhRjzGtNEVrK3ewcT4lMxBo/nN6uV10WY2ds/CjW4B4J5tPkWpUpZAINlj1O8mkzYUjJFaLMxWRtmpo8zrXGXPsLn1DMViDl6fSwrfON2MzNuQytDu3ajWSnLgFikXKYQaQSwUk00yx1tZH7L22O1SRX1xYV4AYQYneK/C1YXM4VQyKWxQslU5JiwUxNTwgM8vbWYgJJUaE8Y2Ayb0TbQb/tDGHz76SoBzHr7J2uXzi4yQ2yP2yYM10+ZZ/JH3CwepOe8VJi6Z0+cnx1IMiTqniWgS09OzAi74AyHks2Vcm7yOW6v3RIZA/EanbVjChYKwoLmhX1xaEMYJAQsCuLQdxsh3j4+Qr7exvLaKj779XcwuzCMYojYmC9Od4uT4EBfHZA8WhQKVjEdlDhNYl031oIvOsItaq4lYPI07997CwsKySMOwYA91wgkSMfCzs/FCWP9OG9BsNJCMUls9KkAHx5+SJ6J3X6nJxpYM+pmZWWHEcZNEDUwypw6OaYMVtKlhib5oaqfGx7CxuS1BDH6XQCPXBepNMgBCbWjJmKAPGWk4kwVNjW1KWATCPsnEYVCAvshkD4QAACAASURBVFzqOtTqAoan4mTfscBeW8C4IOWOgn4MHTZcW1/Gd37/e/CFA9L3tCceRukn+UPW/O72nkitnB6eGhbV0FTtpiQPC+n1PMDU/CRu372DpaVF0XsVMKAFvPjyOX75tz8TrVPf0I12vS1BMbaL7EzKBjR6Ndj8DmSWZ/F7f/w9zK1eQ6lZkf5q1Ku4Oj5BOZfH4988xP7OrmQLeAIBNDpdHB7v4+RiG/6AF7fu3MV/+p/9Ke689YC5xeLH6hXS3gZoVlo43NxH/vgSXnjQKFSx8eQZCpcFLM2tYDwzLQy9q0oevlQQyekxzF6fQXougw46oh3OPiUjb9Do4/LoQiQVWvk64s6Y2LzNa0exW0bT0cDEyiQ+/MGHiGTCUkyOYHql2MawbUO/McSw3kM5W8HP//Yn+PKTX6Nba8i4E2wmcFeuVuD2eXDr7h2s3loV30u2LXWlT/aP8eTxc2RPL3FrZR1rsyvCjKf0Qa6Sw9HliRSWvP3OG3jznTfgDbkkyyFfKGB/a0fS2q8uLlE4vxIm9OnZKSLRqGiRT81PC6OSgQ2uuUcHB1JDwd6HFNI7Pj4ViaKJ6Rk5uBzs78JtN76Luqm8H7WkmbbPoCyBHeoWX51e4ucf/xzVYg3vvvUeMHSiXK5gZmpWpIh+8YtfCAP85tqqyCbMzE5KoJTrVbmQR7FUEJD/i88+F934d99+D+1GR3w314Vi+QoXuQt0Bl0MPXbML83jOz/4Lm6ur4r/3N9nEdorAW5tXZuwyKnPvLpyXViHXG/PcuciSRVLxdFnGrrLjsRYWoKvzN4JB/zodbkHKKFSKkhGDrNQPvvlF+h2h5iZm5ZME/YlwcliuYbDoxOR+uO6R2kJZjNQAqJNneFaVYI8DEJ2em1hQE9OT4nvrHcaovta59lA9vGsG3GIeDSOawumzQxSMUPC6/BhempKgD5K+TBQKBkxrP3hN+sgM7goF0LW9ac/+0QCSTx/MKBwtHeCerUpa43D6cbk3AxCsTAa/abY7vz1eSyuXsOtW7fgctmx8XQbX/76CymqaOtB1hqCWQRkeG865qOzA5TKZcSSEbFdakQTQN3a2gIz6GLxiKxH3MewtgXvTVCVawtJDQQaSaJhMI4MaM4NSpHw+5RFefToETrtHoJhQ8i4ceMGlpYWxPe9fPFCiid6/d5X8lJcF3kO4vxNJ9O4s7aOdx68i4nJMbS7NQSCfqBvRzFbwFeff4nPf/05SlcVJGJJAaH7gyEOz04kkN8adKRukIMF5sMhkaMyMmsRsfd4IiVrJQsyUpKE2Rrcz8i+uNnCsNZCs1zFi4eP0K21MDs+i8vzS9lzkXcqxbtJVIqEkcykEU9TOseAMNynMri4vbMpa7kUOR8OkR4fE4mmcqEs2SbVcpVV5hAKhHDn9vpIw3cg3+eazfWY7ZEaIh4DhgVcITiGdjj6lOAw9YU4BwlA92w9eIJ+xMYSmFlYRJCM32ZHAmU8v7JeyMnuCQbMSOs5RL+YrGLuFwLRINwBD9r9Lk5yZ5KFR/9CfW7ujZKRJNwuP2ysheOwS/AwmoqJ/nin18TUzBSuLZtgbjwaFFJItdzD1w+/xqc//hSuug1xT1iyhCSjd9BF32dDZCaF+bvL8E850bXLMgBnB+jlWnjy8y9w+GgThYNLdCpNhP0BsV/OeZIz6q0a3H4G0RxS7JTPzj2lb1Tfh9JDXMcmZjNIz2Ykc6TfHUpg5mT/BOlIGsszSxg2e3j81WP02i2p+xAdS8Ad9iA6kRAZk7nri4iPxQRAaXJNyJeQPTxDLV/E+c4RfvPJrzBsd3F95Zqc8SjH4o0GYA+6kZ6ZQtPRxm5uB4VGDk7XAP1BQ9jPAzTR7jB7pAJ/gGdNA5DqeVoAQqbh8Fxuc40YtEbvmGCwnE1H2rTc9ypz0IDQhk3MHyGRjbIX9PxsBRn5Pue0nNtHdYasDEr2OSuZayE2BYiVWangkYLR+rcwq0eMWQLQfF+/YwU/FQi3vq+A2Gug1WhiW6U8FLjV+xlMxuyJrQA0P8c9uRW/4ef0/Ktt0f6T89VIklRxEMWurICp4i+KEyi+oRiLAmYK0GlAQNuhGJKOiYLUViIgvyNrA08+I4a4ArRKpFRw0YrD8D19Hh1f6/Ppawpeal8qqGcdC35WAXi2mZ/VseVaxXZx3y/9NpKQ0fdddhN4oNQZf7TNvKZidfwen9H6nhIMtW+4Vupz8j3VquY1eX0SuPRHn13bYx1f/YziJq9xlpH9j+Q6eD8lKBqGugkA6pjy+4o/si3KDNZ7KVajuBvPSUquVHUFbaeC4fzuq34dScdqfw6GtldSHoqz/S5gr3NaQXTFErWPdKz/IRBaQWFrkOA1FjsQ0pnOSV5XAXTiJGyHziUrsK94qNil0wDPDFjwHr87j3gvsQnWjRmRaa0Bo9d+xDTEzGkDmPNHf2ubtR2vbJ8MaHU0OkjKxtSLiaMdCYtz46nsX4mojCIAypTVSKEBhw3QaqQxjEaXDoZ5eAcq5ap0oiL/BBT4HX1IdiI3FdQKk2jMqCMEJKWW5cAIugsLdGR86oiVWq/PoxIGbL8CqwS2VLpCFxneUwFl1YXWTlVnpOCqgro6+MoMV1a49q1OYnVSOmG0X62vW8FzMlQ0WqGGrZNVnGDzdfRJgXWdUAqKWp0ev6NazDoZ5fA8SsvRsdbnV+fI1/k9bnb5Wf0un5PPrGOmkV4FlflcbIdGnXQyE5hiW1ipne3mJpebO8OqDsp4qoO1Rp9Uv04XCdEOHqU1aNs5NtwwS6RupBet7ZBNZ78vG1YB0m0mykUWDO2HbeDzELAQ2/MZDW21Me0HAivCuh9J1mjUjyCgMNMtQRv2G+8hEUMWcBnNC36f2p7q9PkddZr8jClqQ5YnZSVMe/isbKO+x/YLoNxoyiGfz8ZnZNV0fp4AtNoaWdCDgU1kAnrdIfJXVdhtAcQjc1iauofbNz+E1+HGwU5LQGRWoWZhLrK2yfThoXVmegl+X0CAFAI38VRYpDCoHSzZBAK8DDDsD+F3OdBrkXnIImANVCo52dgRkDs63kehlEMyEZXno4AqNyMebxCNelcA6LnZZSQTGWFHUBtVbEgKCxJ078DhsWEwbOLs/FjS2PvdJs7Pz6T/KbnAfuWBw+WlXEcfJ2fHosN7l8DE+k0BLDrNAY72j6TYWKVUw/XFFUxPTGMsNW6YCr0+CqW8VPludjsIhENIJNM4Pj3FwfGR2CmL9TFVTg4dgaAUc6E9vX3/gbSDh0LaFtnZjFhyPnAOkVFOoJHsTtoPF0OmBlNjt9lq4K17d4V9m8teyLNTF5mRa2rl1WotbG/t4/zsCoFQBLF4SgrDUeuPfeGwDxEOeuD1snBrB5FwAG6PU3T+pGDV+SUOj06RSk1jfvEGZqbn0Woy6NOTYIAEgDpN1BslVGtXAj4fHm+h1SggGiNATIC+g8tc1kiPDBwYH5vG+uod3Li+JgdP3qeYLwjrdm9/G/nCpYw1D7vxeAylSlHStI/OjwVoCIbjGEtPwOX2YyIzjamZeSnIRrsmGFut8uBXwIuXT7Gx/4R8Ujn09AZNSRWnzTNtPnt1KZIezW6bCneYHp8RDWce1JgeK2tQrycHYs5JFl7ieNEnkMmjlb3JeEpEY8iMjWPIrJ96C163G5TP8DDAyCKbDi9mZuZwbWlZDoTtlslm4JxjGza3XsLtccDr9+P45FCuQVCBoDizP7iBmZyZRox/d7tIJ1PSFjLaqGtduLrCwdG+yAr4fUGZY9FYXCRbchdFhJ0x3Fq9KxrXZAq5yTQa9HB2doKXz5+iUilhZmZKXqOGKPVQyY5m+tUemc2lKu6//74woCnzQSYwAXRKlxCovrpgIcwzDHsdDHtd+H0ulItmTEv1KgaOIRweL1LpDD74xreECd5jWlswgH6/JwA0GX4bz57i5fPnMn8Z3GPBt3KtKkVGw8w4GpricQT4aCN3b92TucMAKf0Ytcp2drewvbclEik8hDOIQbCFn9/c2pb+YybBZS4vm0KOB8GricykvJc9z4oGLe2JfpVzglkYzM5g5srB/pGs+2Rqcfwk08RnilqJbuOwJ+tTKBKU96cXprGyfkOegVkLZKBRUkkKkQ25aXNJQcbtjU2cnV1IATUW1qMP554jlkkivZDG9dvXcYOgUZrFwZhHCgybQO74Er/++BOc7hzDD48Ew6gtTTY+28/500ZHUroD6SjW376H+ZvLGLoN4MLg9dHOLupl6oIe4vjwSBj/ZFpyludLOWQLxxjYulhYWsaf/uf/FHfef09AMLajWwbqpTr2t/eEsezu2eG3++CFC9mTc1yeZDEWn5Cg0e7hLp7vbGB2eQ6TS5OYvDaNaCaOsZlxYZ5JseNmC/VCHXubezjaPYat0Yen40AykkAkHUHD1kINNWSuT+LDP/gQgXQAw5GEB4GTXhNol/rIHWZxeZTDL3/0Mzz69W9QzhfgdjiFVR5NmGKEBIa+9/s/wPvf+kBAZLCgfAHYfbkvDOyvv/xaNE3fXX9LwOHmoIVCrYSL8hVC6Qje+84HWLt/HWCqPP+xS6tAOVsWQL9RLOOzX32Ov/iLf4cWGWX0RW6CZgH4gj4k0wnx7wxEkpHKNYWsPyn8ZiM5woPcZRYXR8eyV2AAJJqIikZ6aJT1RVYog4/97gBffPYF+t0+Pvrw28LuZw0E7ktmp2YEYJV9t5/SUxnMz8+Jr+8POzKPmWFAmQ6mvW9ubAsT2O32y54rngzB5XPJ+wwE5Ut5AQX/4I/+UBi9XLuYDZFlYcaXG7Ke5nImE4qyP9QL5l7l8ORQpMwoG0ENZxYHi8TC8v7c7AwCER/6jQaqlSIO9jZwdnokTNFHv3ki8gGca5xbHD+ukYOhXaQC2Gez84viH5nFYBv20ahWcHZ0KP6JgZZiuSy+j9JOXFcalDuKBFGolFGtN0Qm8Pj4RHzn3Vt34XF4sLu1IxrYIV8Iazdvio/JFXISgGQB14mJjMhaEcQVdpTXK6Dgo68ey/5wKjOB/b0jHB2dYdAbopAvyhoWTaakD4LxMNbfvIVra4tITqYkaCj7yytqw1dk7hwfnkhwi+sFWbXU7GZAjhk43EeurCwZfzPSkH748EscHx4KeMq9ArOjPFKHA2JXsg/2mGwKroP8m1Jk7Fvuhykl8/LFhtgD36OkEN/nGCm78/jwAI+ffC3MeQZ+TaCRmmpD2QdmKM8zOYUHb93H4vwcml2yC1votii9ZhMg9ze//hybL3fgokyHh1m0bsloHYJ7xpCw0gX8IXEmHJSiuhw/PisdO+0nHI+ZotSxuJALmF3SKFdxdnCAAuVZrgoSjIj6oqKVLpmIXqPvagB07k2TEpTo9I2WKfdx+wcHor1eLFN7PCC2RrswhTEHSEaTqJRKRnMUdgmkM0AnZ9AemehNYS4TuKF9B6MRAbvtQw+KuTzKBRI1zN5O5KBtAwQifiEtcI5PTc8KCzmXpb20pB6I3LvZg9fpgc/uQcDrl+LdV4UcSq0ybB4HerYBSrWSrK21Tg1T6SlEQ1GE/TEJ/NOnj09NYmphHg6/Gw6fA+FkCJFkBOl0WCTymClC3eheDbg4LuLTv/slnvziIeLuMO7evif2UK7XUGyX4Yz5sPjGdaSupdB1AC4f4BkyK6OJ5589wumLfWT3T1C7LMo5gbUl0pkxAdSZoWSn1ESfZ3IXOlKUmBmoEdlv0d/F4wncuLuK6dUFAyL3gc1ne9jf3Een0kbA7kYqnEC33sTVZVbqh7R6TbQdXZHRmJifwvKtG4Yhz71Gp4vj/SOcHByhcJqFowc8+/IhLo9OkU4lhVVPdrcz6EHH1kcsk4Y36UfPP0CpRQB6iHqzgGzuGP0B9c2bMg8pvcc6UwqYKEhFGTLaWtBjigzyuQ3BZ1SM0CLBoedvfp62ZiWRMbCk7wv+MCLWKRil91WCH7cHrwFCk2FKAFqxG+5tFShS7EFlJ6zvvWZdUzrQ7BcUfLICkmybFeDS9/Q1nl0UgLayNBV8UlCLwLIVgJSMAmHXmqKzCrRJPYER41WBOSsoSgCa1+F1leT3+rumQJoQGEdAmLDRpViiAcesQKViCP8QEK1YkAKuVgYu3+M9hNhmIWRaAWjFbPia4iX8nsohaBa+XtcaJNC2KjCueILiHFYAV5mkCthagWv2E6UArfgI26JYneJcCg4qWKsERH12BaEV2+G9lGQoKgWjwq9qb2wfx4HXoUSQ9q8VmNdnUCzL+tuKhYk//x0GtAL+xu5eS4moTfJ99ouCxnovBVPZZiU6ct/Ovbiym9WWdK5o/+r8499SS2jEem9JEVRmwhqpGw1S6HzSgAHvLXjpSMpW+0RJuTrWVtCbrynwrL/VH+g408fymryOqi5Y8T3iF9a2qG/QsWBwVgMv1vnLjIt/aO6rjRAfU5vTz8mZY4TbafCJ7bX6FWuQR8bjf//v/4uhdroalg4UH1ons7JYaVB8Xydop2co61Z0n52hHawTlQcyDrqV8cv04GqlNlqoDPpOAFoWf7I2R+Le/B6BF3HwNkM5l8Fx2gUopHPTSWUFOvk9PoOCh2wjjY/tY7v4HtmWSsNXo2NH0shUa1gjBvy8gL4jOQqNtJiJYKJIel0r+K2LgxUI1s8ryKqTTgeQxiRGPkrt0UmlTlTbOrQUb5TI60g2wzh343w0AqfGp46Xz6VGq+Ok31NAle1jn/JZ+RmCn3wOHWPtb51g2nf8nhbts7K3NVWBG2Jei1XbGZ3nGJCVzDYqm9sw302xQQX+eV9NaeH1GdjguOhE5nu8nwYVyIbg4Zdt5zMYsNNs2PlavWl0lbkB5v3YLgWgxdl4X6fYmA2GsQGCjOJk3SY6rk6Rovw6+fhMvJYuhuwT6pxa+45SMrJQeL1yDY0o8doqmaLBDH6GNsln4yFEFjmvT9K/CUDTvtU2U6mkMGvI+H4VXBgy0s1ihNx02NDr2tBu2jHsBpFOLOPdN7+PZGQMR/sV2fRxV8giGWQOUo+02+ojFs2g32YauUs24GMTKURihtlLVZ5BDxh0qfPaFvZ0wOM24FW/LcXw6o0ias0SclfnqNXKcLtMKggPb2R2sRAMhh64PRFMTsxjIjMLG9wyT/m8DMiQMcbIbqdbR6NJgLSEvd1NkRggA5TMXLJWp2ZmcHJyhovspRRpcnocWL91C2t315FKJeD3+6S9ZBySAf3syVM5HHLzzzR3gty0PTJKnz5/Do+PGo8JTExOC4OV9TNCobAUhCsWCq+ijfUKg0bA+++/LwdYji8ZSAQ4GQRgGr9E5QnMU++WzJ+4Ya1XKlVsbrwU5ury8hJ8Ho9sWgiWL1Bfr8hCLV0MOtT1fIj8VUUYuOnxjBy68sUyjk+PpHp7LB7ExHgc6XQUyXgIY+komGFGPcVisYF8oYIvfvMYLk8I15auC1g36NukQJ5kSdgHKJeu0GhTS/kEJ2e7Mn4+D+2d0VaTGlVvtdFp9zGRmcGbd+9jaemaMFf5jOwX6jI/evyFgKLBkF+YnnweskPKtQLOLi5wVSgKQLx8bRWpsUkBoMfGp9DtUm+cslAsWnmK8/NDbG0/xenZIeKJAIauLhqtmkg9kEHGQpWVGjWcsyiWq4gE45ifXcKwS+lek14nWQhkubbqWF29CVZypi8h0EKfZIJcxudQDoLAVtDPAnEtWYcke0P0qcnw4fuzmJyYEjkjgkMcH857jjdBX4JBLDJFwIfgLg/a8VhSDq5L129IOi21TcVnsXJ7synAEUEJFgVm6vTJyTFYN4Fs89n5BcxOzaNcZGr+iTwfK8Xz2WmrPBQQQNjZfikH4YW5GUnFOzsnc7Eu16UvowRHpdPHrbv38M4HHyIUZVFSE5yl7yHQfLS3K8XeHNQObNYQi4TQatfkWS54r2EXyfEMgsEQbt25hzt33zLrjUgeBcV/0M55nedPnwqgTlCXz8s+J+jF1HvKGdD/U/eWYNP66poUZmR7ZUPba+Mye4ps/lKKenLjxALF0SCrMQGVWh2NVhM+b0h+M0hApul3v/M9c7AuVkSq4PmTp8IEpE9mhgH1xKlByaAcZU9YDIn24PF6JXWZfjYYCcseQ+zBRu3HgawpUjzVORDWLceaYzPGGgUBBgzdSCaoX+zAxsaW3J82Pz6WEf9/enyMycVpvPu995GZm0AsGYYryLxBoHrVQPGiiNLFFZ5//gTZwwsk/GEBy8jS45hy3u0e7qHOAqfxIOwBLzKzk5i7sYRIkjqxAzRqFVSLBbTqDdFXZQEu2hbXXJuTGUkVFCtZtLtNePx+/PG/94/x7e99H9FEUgDGTqePs8NTbDzdxNOHX8PetmHY7sNG/88i0/UeYqE4pjJT2Dvax7PNF5i/vojp5VlE0mFMLk0hmoqLLAXXSa5T+9v7ePjFI1lPwu4AnI0BAh4fQskI3BE3Bh4gPBHGu9//AMnFmIA4XWqkMjDWs2PYGOJo4xBPvniGX/30U5QvcsKM5A9BIgKwBIkcXhf+5J/8B7j7zbsGPPYBjcO2pJ33G32c753g8599hkwgIezWzrCDfK0oDE1/Kow7776J2ZU5JCZCYFyBRcQJ9dWLNeROz2Hv9rHxYgP/57/8VxIwIsB2en4Cb8AHb9ArMh4ODxmtQ3zwjQ+xsnJD/AbXMMr6MBD0+Sef4elXj4SdzX0t7WJyFLDkZyldQFkr2j9laFgjYH19XaQgyNC3DSkn40AmbdYYju3a+k35TK/PA3JNfC61gmkztXodL168kKyAAZwyJtF4CC6vG93R3o7tmp6cFtCcNhYMRZAeS0pWA4v9vtzeGQG0EzJvB7ahAGsSEPcz6GRABQba+DzvvfMOFucX4Pc6RQaKmsVHB9s4OzsQ4PDx518zNGikDCh3EYkZH826ItQRjkRx996bpp5Di888QLfZQO78XIJ0X3z1EMenJ1KQkZkk1Lklq5WLeLaYFxDb6/PJ/oL7p8X5JVlznz99LoGL+YlZAVTpZ/b3d6XQLMHd8czYKykLSmDpfpzvMXOJQHm5VMXGxrb4jkKuhFzhCqmkkRGZmJ3E9ds3kJhOIBgLI5mOyX6jXKyKrA2lfagNf3F2KT6GY5Uv5NAVtm9F9qFz89NYWJgTJjafm4fl3e1tkXXi/+Ug7HAiFA5Km9r9tmT6jI2PCzOeoKToyY8ynoxfr8pYERC/ub6G9bXbskckgzp7cSGM7Kcvno/2WCzeZvbfKl3EbIVYKIyZqWmEAn4pMsu+ExJKsysgY6VUkQwvyh8xG4RZtGSqU16DshcM1MlZc9AXsJigOXWfZ2bnRZ6MIDXlprif4VrJ+xeuclJHYOvlhmhxs/jd1fklXDanyYqj/IWHBAYT3Of1WeTWHwyi3TWSkpQM416Q9trstOBwUkO4C78nKM/HMciwMCp1nO1OmWMkF4RDYSF1sBikw22kJLiekzyzensNiVQaLqcPl+c5PPv6GZ48eyH9yAydercuAUqzXwKW5pelEGglXwUdSywWFdDRQRZWd4hKqWwCjH4P4pkE7D4ngknOg5DUHmFAmdrxLO6cCCcwHhtHyB+RrJaphTkkJzOAz4nMbAZTy1ES0+H2mMLgDgYW60Al20OvPsDTzx7hk7/4MZrFOm6u3JRAeL3RwnkpB1vQhev3byK5lIEn7BEZk3a9gbPdE2w/foHcwQW6lQZ8cODi9AxXhawEbPqDtvQv/RnHmXs6FtLl3t5BUDllgh60v4Wb1zBzax6+hAl4Fk+HUkTxcHsfx5sHGI8nEQuERPv9xeZL7B5uI1u5giPgRiwdx/TiLO7cf1MCDx6nR4D8eqmG/c1tAa6zJ2fY39hBt9cSSZj4WALhZBRt9OBPRJGcTqDj7aFtayAUdqPaKOLwaAv1dhF2B+V3yFKvjmrpmKKayuhjVhafkXVnDNDWGp29DA7AmjP8Ue1jPTtKge9Rqjvtmvt8BXAErB2luvMzCpwqLiM4xKgNBgy0iwSSjOsoVV9BWT3z8Rp6tlSAUIEiA5wZAFhBKsUG9DfbpviBgml6HYNdtEayL6+1ga3AlQLQPCtYwV/uR01/mtpLr+9vAGjFePT+7GO5luVZFdvR87fsx0e+TjPBFdhVbESfS4ExBQT5m/2hY2wFW5VMpuCikg0FGG6PgmmWPtTn0TVD8SUFDxUQVtBRf+vr2mdsq2JrSrBUXEz7SwgTFrBQQUEFX3mGV7KkEOaGQ9kn8LpsjykibMB5Jc4oYKjApupqWzPP+Vl9Xdug7Wbf8R6GlGgCpHoPqw0oGKkBGbaB64jukzTQotiSFT/TuUE70vmkoKwVcNd+UyBZ8TWj72/OqIoPadsUgNd5Yg1C8P+KIYr9d40Gttoiv6M+wgroKoiuc0MxQcX11Da0T3hNBfF13ul7VhCavpbX5o/arM4f3kOLEio4rn5Cx5hrlL6mILeA06PCiDpPFG+k3Ug7xL8bf6jjojir1Xfp59WHWIMb8r3/7b/7p0O+qFR6Hp4ltWDEPObkkQIP3cGrqIFq6giTZmjkOSgBYI3kaWfwNRoqmdMKZioIzYW81+2LPpM2kOnu6nS00wRUpEYoATenKQYnxu0kk40T7LeF5NVBqt6Oov38LWmwNkObN1ELg9prdEIni0aHNJqjoLw6I43AKfCtURZtu9WJWB28DrICqmyLgvf6fwV4BTweRXh04KwO2WwMzSKk19CJwOfjPdTpWCMf2ja+T50+nWDqtNUh8HV1Sqr3o5OV/cPPmWJZRoKCPyqlof2sE177T8Fojh/BHgIQPJgTAKbT4gbfaHMbxjw/pzo8vDefn3/zRzWYrQCwOgcdFz4f763SGipnIX3d4et1eUZuwnldfT61N9HIIYvba2Q/1IZ5f7aV2oEKbPPa3NBqlIjjo8C+On0ymnRuiMh912iu87MatFBnzTHlQUSDDnoftoP9zv7zjwCYVtOApQSieS9ubANBnxzcuMkhgEvwSZTT9AAAIABJREFUk8wryoZzc+j3RWDr+1Cv2uBzZ3Bj+T7ioRlhR+eyWcSiIWTGEmjWWrg8uUSvY4Oj50MpXxWWczyZRDyVQCjkNZqjXVanH4IAbIMyJMMBvA4nuu06hv2WgJflShbFakHYsM1mDUEWZIENpTKZNH2EAkmEgkkkU9OYnVnGeHJaKlE36mbhLBZyciDzsnJ2OY9K9Qqlcg4He9uS6m+3scp0WYIaCwuLUmjvxcaWMP4otXD/7QdITxh2tPwMTKo8NSmPjg+xu72Fna0XUsSOOoEEup1ulwCa3kAILlcQC/PXsHJjDdOzLHoWlvRHHgzY/9VaBRsvXgrwePv2bbz99huo1doCUG3v7sihWaQhMBTZjtvrt5AZGxPWMZk2tMnnz57g5ORIrplMJERbeHpqFraBDRcXRg6l3exJoaaQNyjpk8FoVNgxTdpMpYSrqws0mlXcuXUdsyx8Q23S4WAkKWSTIlr9vg3bWwcoV5vIUIc6GhOmCllnPIwN7UNhrueK5yLjMRi24XQB4VBAGFbjE+PCQuMzvXyxJTa2evM2bt++A7/XMEOo2UzdxWdPHqLeryDkDgjDW9itPjKjjJzK+VkWg6ED77/3Ldx94wHG0lPCDi4WqbdYkfGgFMjm1lO8ePk1KpUsxieSCEXdyBWzZn732kYr28FCm21UKy1MTs5ibmoeDptb5DOoE85+pTwBNWPvv/tAFlEyYMlGPzxgv1eEjU9/QFvmPCUAzWJEPKhyXrIQEw/HZB+S7R0ORWQtobYm086om8m5q0VatNiDkMkGA9Fin56Zxfrde1i5cR0zUyykCxSu2gIWUSf18OhA7JKyGbxWLpsXRtnK9RtIJcZFuzx3VkQsEsOde3cwMTEuhSspQ1MqFXGwvy0H2vmFWYwlE6jVqeddkyKfEgDhxomFRjMTeOf9DzA2PiEgtxQtEv3jGraev8TuzrYJ/Nj6mBwfE0Y3/dzO3iby9RLGJydFuz2ZHsfb77wnWsak0TKAQxY358Lx/j4uzy+kaCUBOAIZ3DxdZjmvfEK65YGfABgPp+urq4hF41K0qEst6Q7XBhbduxRm0tDWBzVlqUNMICsQDqNYKqHTA9xeD9qdHpZv3MTv/+APRPKE+w8GGAgys5gW9UydDhsoTkSddvoK9snR4YlJa3O6pMAhC1rNzs8ImEE/fHV+IezLnc0t0ZGvNMpin/THHNPFhSU51AXDUclYYMCeYFG31xfmO3W+6cf3d/ekYN/s9Tlk5jKIJ+Nwumyo1eoo5fK4OsuiclnC5d4Jro6zCDsDiIZjAk4wy4HB+4urHM6vLuQwPqS8j88lMhAEBiW1++wEtWoFQxaEbdZFe5/zhGstU+/4/4lJA9geHB6K1uryzVUB3D1uVqp3i86tMIRrDbj6TnhtbrRrLdGiZV42NYHZLhb6Or88Q2I8ibHpcTgCTrz53pvIzEyi0WvJWNOuDg6OsL21J/rYzoEdCW9YtK0FtPA6hc0Njw3r99dwbX1FdIkJ4Aio1BmgelXFztMtPPrsIS5OLjE9PoVYMCxp7/SxBKEoPUFN6u//8Q/w4MO3JdWf408w3dayoVNuoXCSx8bj58if5TCWNGn/1WYVzoAHrrAXS+s3pFDVgAHS0f1FJ683QDVfxKDZFj////zZvxHAlwViH339EBe5LMKJCIr1CtLT41heuw4WQ1u8tiAZKt4Ry42gytdffIW/+Td/hc3n25hMj2NuagYzmWmpC0FpMBbffPL8BQqNsqxd1KMmIOn1uOUA0KjWkTstoU/Zq2pdJBLon6KxsATZCuWiZB8wS4QyDgysiEZ2vQl/KCgFA0mL5L4le36Brb1NJL0J3LqxLnrPefoJAohkaTLi6bZjZe266F0vLC0hlAwJA9/mdoqfbDY6GHapGV3G+VEWtXId927dxu31dfjd9I0NDHtNlItZtDtV0UX/d3/+QwR9AQGpKWVVrzckq6bV6Umgl5IFD955W8AxgjnddlN8YzF/JTb9+OunEqBLxpOyh1u+vgKn24uLbA6VRl3WfbJpqfNPP04ZDjI293Z3pEgZgzwE9Nlf/KG8Cu10dnpGmOTc4zJgQ/CSQCmDxyx8SEkussNtdgbsuqiVm6Ixn5mcQWosDbjs8AS9mFueQ2oqjdC4Q4Ip1cuuSICQ9Z3P5QUgZjYSzzClMteMkkgMcV0Nh0iC8UvmBaWLOE6nJ0fY3NwUxqeCALrn53pFv8+aCpFAQLJuuEc0e3gDaNH3cN1644038Y1vfRP333pb1jrKbX32q1/j4x//SABOITC4yYyvyHrFTBaeM0qFkkguxCJRySIadLoCYjAIUygV0WfRIrdL9hFSIK/A+ituYbjSn6cTadmTMtgte/C2CTD3bcDU3ByGlG9xu5AcS4mfYkYZ12fKVBwe7OHy7FzAaPoDBjNdNhcCXp/YP0EuFkDkGYQsZlPszINGuyEkgQoli1pNkdvhPW0OpwSQub8Pen3yjGPxpLDdWVyMcmXZ85xJUR5J8lGTnpm7Euyemca9+29hZm4eLqdXgs+np+fY2tvHD3/8t5LhZ3fbkEjFEfT70G304Bg4MJWaQdAVQtgXQiwYBWUlCXgbQlQNO3vboh2+fHsVd9+7K34kyqKaDsqvneOXP/8FfvaTn8E9dCDhj8Ht8MHmciE+lkI4nUBqZgKr9xj88MNjkgtRLQ3RqDTRr3bRqXbhhx+bD5/i4U9+ibPdI0SjSdkDDmx2VJsN9L02TC7PYGJ5BunpNNr9jjDnT/cOkD25kAApWcbTmQkUC3ns72/D53fJGmZjIXa7SxjwfncIHocfoUAULpsb0UhS1mNmKsWnkhi/MYNQhhRroJkDWuUuNp9t4OvPvkKcfcNggNuJy/NT7B7t4vjyFK1hCzYGz9JJYcmzqLfIrDF71hMQP4h2F+l4Ei+ePMfuziZP0UjEExhjPQy/W/pqfDGDtqeDXPVSAOdWr4J86RzdXh1Dew+wEZswRTh1jpEwxH0+bZLzyu10iv2LTrsU+zKarQSgOW+UEf0a8DT2piAN39fznRX4k6DECFBVwEkzgXl9OUczA7zPM49hBbNNWmtIAWh+VrOZFai0Xo9+QbEXBWcVr1DQSc+9vwWUjwqvKZNZ/Yt+R5/x9TV/F+hSpMXUxdAfZUrzb8UfFGwUIpfDSETwRzEbxa/YJ/q64h+KSfE9xSRegbMj0F7xEGv/KAaiwKVm8vN6ei0Zn6bBq5RkxteULcu+0Kx/ZR4rKVCfmddiW/mPP/y+Yj0SlB0Bw4r7KHCpNqjXUYCe91aJVV6bNXcUBGRbNNNF8QjFcXg9K0iptsjrqsazklCVnGhttwL9JvPwNeZiBaCtgQvtX8VCtN+4j2bbeH9lGat98jV9frVRBvb0/wq+a9/o69qniqsoYKwYH8dGMwKs7wk8MArA6LXVFyjeRwBaX1MbUADaym5Wm9A+UDxO26bPpn/zvgrE63tW+3g1h3uvs+35mmCGo7FUVrc8R88EGLRfX4HjMLjt7z4X05rVR6l/stoer8nrcb+pc4zva2CD19c+U1tSAF3bKD7if/pv/pMhjYCOy0wGY8DsCL7GL/Pwy42SauhykZQDV8gwmglCU1NMZS0kZe23dHp5qC7KdxQAlMb2e5ISypQs/i2OewRoq0PiQ8qEtJkJQu1Gto2d4vV5hIlKp6+RIqsD1AiKdrwi/Qpg830W0OJ1VUZCJ6RGsTS6o39bFw9+VieLdXJpxEIXHTU+6+BrOzVqo4OjkT81OrfTpDOocekzqAF5Rik3vIf1c7yuAps6ubRdGrkQINdh9J90cqox6aTnc3ETKinLkYhMCsM8NoudMob5Nzf4vJamJGi6Fa+ti6cGAbg5lAP/ybGMJzel/MfXCMBov/K7vA/bagXEtX38LF9Xp6hOS22Y6X3aTm7q+Tx8Dj4PP0PpAN5To2Yqj0HmozxL17ApuOGmLfB9HnT4bAIKCePQFD8hwMD+tOqA89lMATXDOmQROHUeIvthM5/ndXVh08VXmdySvjyyAfYb28+/yRgkE1cYmw7DBGdBEh5ieBBnfzJCyPd5AKc9BPwcIxYEHMDtCiDsT2PQ82LYDyMSnIbTHpaUPrIcpyfHce9uGr0OcLzXwMneBRolplq60ai0pe9EU9TvEzaJzKsW5TbaID2Y+yMWHaqUyfwkS7WKZquCasOwYgkophMR2DFEoVhFoVCGw0Z2ZAZT0ytYmL+BuakVRCMJYbE1W2TU5uDxkCnQQ7GUQ7GUxfnZkUhFJKglN6COdk1YlG4fU+FdOL+4gtPrx8LyCq7fXIWXOs5+n0gDMr35KnuBy/Mz5K4ucHy0g/2DHQyGLSkQ4/e4hdEkxV6aZOzYcX3lFm7feQsTU7NSDI/Tp902PoRg2aNHXwn4wwAAdS1pZ7SV3QMDcJYbZYynMqLPyEJOLEp2cWakQ8y/Nl4+fybAbjQSEf3IudkFATsPd09wenopB57pySksTs8jGKROLtDsstsHo4rvJ9I3kxMJrK/fFKZ5PpcV/WiC3EyjplQxZTcYPSAj1+l0yaGRbHEGFIgKNptV7B9sw2bv4eaNZczOTguLmUyW8fGo3DdfKOPHP/57/N2P/l4Olmur63KIo1SKFI8rZnF0sItqsyyMYr/Xg1jcSK9wA0ufcJUrSgDigw8+wu996/uYnU+A8mQXWQiATXY727B/8BKPn3wubPoxsrszMRydUKM0K8CABCu9PmHbsDDi7Vv3MTM5D7/HJ6AXD7EXZ6cyL+bmZgS8C0fDcpC5OL/E7u4+Dg+PhcHHg9K923eNLEOvJxIRLMgpAQTJNjDMdLMx84DIZbPRlbmWL5nCp7EYU2DTr7J/uA7yIEegZW5+Ed/46NuYnJrB1GQIgTgHESgWgFKxLIw8gr+PHz+Wuc61gczw2dl5eJ1+xGJJeGw+eAkqxONii9RwpPb04f6eMIY5t3hQYcGrPkzmih5OqGPcaPcwcDhw5+5dzLKYXJ/s+JLYAZmzp0eHyGdzaLdYEdshOtAev8lC2T/Zx97pHtwBL5YWr2FujsWR5kX3lb5INbWPDg9wtE+pGfqMAXxun2i6sn84F+nfyEoU/+d2C5txYXZO/BwPYvQrBEkvL09xeLqHk9MD9AYdTE1mEPdHcHp8gmA4jFK1AthciDKY2eoJs/ztt99BIpWS5+H85Ni9ePpM9G9bzaaw6eiDCXgvLlzDVTaPXKmAnt2GlfVVXF9bRXpyHOFoQNhHJwf7ON7dw+bT58henKDEYFr+Sny4z+fHjRurUkzVYfdgLJPB4rVrxkf6WIHaFCayOR2iqUuJBIffLgf8yZlJYfewLwiIVbIF5A7PcbJ5iNJFHj6nD3OTsyI5cHJ+JszBcqOGUq2K1FhSwE0y/cYy45iZn5Xsgr29HVxc0m7Iqm8Iw5SsKc5d+hgCtkzjdnq8oh2fL+cxMTEpAD6DSRKYb/cQDUcRDUTgd3kwnZkS3Uv6eeoo18tVxMLxV0Feb8Ajhb8cXrtIizT6bVwWspLaTQDP5nDL3OI+02WzC8BAHUsyJmUdHPRxWbhCcjyO8elxBOIBuMieHXCz60C70kTu7BIneycCNoynxzE7PQenzSmAMPuAjPShy47Ve6u4cWdVwKxGvYlhB6hnq+iUqCVrgHUW2tSAcbPXkr6kHvP00gKu31kTBmKr15W+4tj4CA73BgJEb29t4e9/+lOsr90UuSVq6z58/EjYry10MbE4i3e+/aEEGhauLyIcB/oN4PI0h0Grg3algV/++Bf48V//WAIMSzMLGIum4LA5EY0n0LfZ8MXTx6j123j7w3exvHoNY+MphCMB9Bm8OTrD+f4VakVKZF3g4oy6yhWRS3AQIEBP5Iio0x6NR9Cx94nT48b6Gm69cVds0uaiRwbyFzl8/Fcfo3iWw83FG+hUW1JskYw8Aqk9Rx/5ah4f/eF38eDDd6QtvqQPLddA5AHY5kaphV69j16th9xJHi+fvJQ0+pXFJcQpU4A+uk0CrvtS5OvlxnP83Y9+Ihk3BKCjobD4DEoXefwBTM/NY+3OHbz59gMB+zx+txQfZHYIGdDn56eStUR95ygDgL2+SByQNX1xmYPL54M3HJQsEwb5uG7JwanTRTmfF0mHn/7w7/Dk4SNhCnFss6cXEgC4IUE01kkJYX5pEVt7W/jsyy8wNp2R8eV8Y4YEmeHU9s5d5NFtD2TNSaXSWL65gttv3EFyMgGnTySS4XRzve3C53FJEJ+Fnp0Oj9g+I+Fc53b3dtBqVMRPUZ+bwDCDpfbhQPYTDMiRMe33eGSvRwlE+rl3HryNqdlJPPrqIX76858id2nRRHYbMJDkHo/TJWD+g/tvy/6DhVvDsQQpxPjJxx/jxx//SNjUvoDJJKSvELJIoSgg/d7OHjwOp5zDKO3jc5qsPAaUGcRlDRRq5cv5xWaCiun0uMieiGRtp4d4xARvmZFEaSyuSTnWgfB54YuFZe2sNeuYnpgU26St53OXIrfI/RGlUii7wn1m2BeUgqJyxmFB3VBIgiGUqPG6DagrII0DEqSr1quodOtSvHhyelpqjNAfsTh04SorjEYCnmR5U1qF1+J6LoDNiK3NYI5kW0xOYH5hQTJtKBnj9QcRCIXR6LTxz/7X/xnuoBtvPbgnBXvjsRguj87x6NOHGNZtSAaSSIYScPVsEuyRTE8WxY0EUe3U0HMBS+tLWH/vHkLpIGxuwBEA+lVg6+UO/uz//jc42NyFf+gSsJfZAv5YBK6AX4r13X77LmZXZkQ3g3JVLG7cqXfQrfTQqXTQLDSx8dVTXGxto3h2KVmLIpERiDBVDH2XTeQqJhYmMbE0LfUGnr14IRJQDMRR/5/ziGNEogMzEIfDHiIhZmT2JCul3xog6IkgFR3HbGYRqfgYAoGI1HSRei8xP3yTAblHJO5BswQ0Kg28fPoCP//R34vWdyaREhkBFpOut6s4z50jWy5I5g+linzBENoiu9AROyQZwMu6VN0epsYnxFY3X7wUKUJ/KIDkRBr+SAipTBrhiRhKgxKOLvdQrRXQ7NbQGzbg9Axgs3dhdxFMNIxuBU3IslYAmPOCrANDiDKAkRYdHIwyprQI3P8fAM2aJb/LPBWsYWDwED2r8/96PuA5UjARgrF2+m/DGuY9lHSnLEg91+r3rViIwUFYQNDovyrgphiD4gUKqCnJTc/a5lqmGB+nGO+vwNwrRHkEVBFY1j40nzNAPQ8ZVgCRQL5iQfy8ZvQKyZFF4FyG0c0ffU+BMsVuON/1+RU847U0k1jP+FYynzKk9bvaBwr6sU3cuykoqMxV59DodCtwydf5f85ntoF+gv94T+4frGA378ln0etaAxGKBSiYaAXkeV1eR++l+xcldopdghJ1HglOKLbF95UoyM9YQW+9jxXfUpsVssqoCKAGMRXMV2xJ+55rkzK/+T3NdtFr6W/FbxTHUkBWr6egqD632qhiVa9fN9if/q02qGAo22sFsK0gO19XcqMCqoqzaOBBbYu/rQEKtW9KcOhndFxe4ZOU7RqROPW5XvsBEzRSW/+HwHLFAnVeWkmc2j6SeHXuqh+xBmz0//Qn2kcarGBbWIfJyvzXuW4FoH/XP1n9AfeHCrxbAwB6X8Ux9fl0LLT/bP/sv/6PhzoR+JsGowMqB0SP/1WKFb+kRi/Ft4ZG75AR61cgbttUgVQjVAPghoogDBceGq9M9EFfFiNhQjOtyW7AUGtHKpBIAFoo6fbXcgvhiKluzwOWOhMFUhXR5zNwgqvzszomM2kMq1UP5a+kL0YRgN912FaAVu+hmxwr81UnjDouBef5WY28sB9U89dqiDpIHFhqEGtKmT6DGhK/QxF8jUxolI3X5XOwPepk1Hg10sR7cLNGjTL9vv5Wp6tRKpXB4DV5HXX8hkE+EICV9yagxH9qbDq5dfHjZ3UsCC6wfaycTMfMMSBgqkUC+Rr7RseV9+Z77APrZFaJC20rf/O6vA9tlWnlhqnYEGBbwWZhK1NKxfZa9kIWxL5ZTHQ8tPgD2ZIi/dE2ej905LRZ6rTxumwnGTG8nzpTbbsGA9huAtC8D9sn7PS+0Q0SMFzmk0mTUeCd92LbeTjnddgGrRwuoFujKX9TK1d/RKe73ZDn5gZBIqESoOhJESSyKPs9SnAMEfAm4HUT7AvD70nD44rLRjQQdEkxo8WlAOAGupfA499QuzOHWGAMnUYfnfZQUg8DBHtHkVweUiQSTdmEWhXNeglXuXPUmd7cKQuwa3P2USznBZgMUjOSDKpaC6ViA8OBG+HgGDITS5iaWEImNQe3KyjavWRI1SoFYSZQeoOpdYX8JXLZU0kznBhPCUOXcg1Mcc0XqOHmBWweRBPjWL65LqAx9ToJQEuftjpoNarIX13g5HQf+cI5mu2SsH23tl7C53Xi5to6nA4fzggc9Dy4tfYW1m+9iUgsiWDYS1wJnQ7ZxSW0m3VsbW2I3m+xUpJUTN18kS0vwM6gK+zIP/yDPxZ2brPWxMX5udiEZhDsbW+hUiUgb8dYehzJeArMtGm3BigWWCTHgTdu38HNpTkB0jt9848SRgQdzi7PROLEbuvgjTdvYW5mGpfZC5yenMmB+eT4Ak63G4n4mBxCY9GEAGNkYJItQrsh+4OFcKjX7Q+4ce/ObUxOMd27J/ZKG2OhHRbMevz4Cf76r34k6wdBd4IBBGjJ6iZbnQWorvIXAkpTxsBskFwCcBDMrTU6sNs8uHPnPm6tv4nMJMfdJ2xiYSw3y4Cti+PTHXz18FdotSvITCQRjQWRvcoKaEENTWGGeP1Sun18fAqrN+5hfmZBig9WyxWcHB1gZ2sTgaBXKqvnKwUp/BaLxcUeCqWaFLErFIoC9H77o+9iaWFBJCPIPBMW1uUlsudnOD45Qq/TNAGpcExYoyK/UW/JODAgRRb82ho1saPyzGRIkYG7sbEJnz+M//Cf/EfCHKbUCtWBKAmTy9WkKB+L/e3vbsvnOffv3L6HtbU7kslwdHAifXNzeVWKNxGQZJHGQrkgkiSFfE40gAM+r6R2E1RhoIR+iwdS+hyHy42jM0rUXCGWSAoQTtkLFtMjKMT+IiPw+vI10SJntk25Rm39lvF/9g4+/fKXuCxcYmpqBmvrt0bpqCzuO0SejOUsGYUsPFYym++hXcAQSn1QniY5No5ypSKVOUP+gNGopj5yNCoANAsIcn1vNOsCQF9cnSKbO0N/2MX01ASSQcMKbnU6An44XT4pdtQf2IWJ+Oabb4lfJuNfCkdRCzSff1Uo9GB3T+QxJtMTwmRl4alzgh0eD+698wATi3NweN3CImXRs+zJMUrZLE53D3BywIKIJRSKV8jmcnII47yOxMg2ZwE0F5ZWlnHnzj1MTU+jN+T4nwoLr0tmdOGSkBzqnbrYIpmm3CeQwVXJ5XGyfYjjrUO4+jYBgNdurMHjC+Dw+AhnV1nkCnnY3S4BJWmDXPdoZyxiSm3J7d1tOXhzHmfzFyIBQM1RzlfaBgtgMgvC4/RJujvBLha3Yr8xW4LjVSqVBWwm+5g6rIlwVFiMBJYuTs7hHDpkbghjo9kSkJkgLotnETTZPtrDgKTmoB8+Zsz1gVKFGtx+TE2Mm6KUtTryFwVhkTabHVlP02NjSGaSmL82i+29l6Lf6iRblxk8zTbyl1cCvCwuLGNuek6AMLLb+dy1Vg31bgt2nx3RTBKJVEIKVNo6QzSv6vAOvMiExgS4frb5HPuHB5JZR39FpqzRno1ibGYKnlAAHR6ePV6TykrghKSLZhvPnz3DJ7/6BRYX5vDRh9/E/sGuBJeS4yn0vU5Mrcxj7f03EEpFMXMtCTeXIp6520Cn0Ebu+AKFszL+5s/+Che7JxgPp+EeOOBzUz4hggEznRw9JAkoPXgDEwtjoOKTaFK3gKuTArJ7VyhclLC/tSf65i44pRAr98XMPijWysgWLuCLBtHotzC/soQPPvoWrt28LkXCBOTo9BBw+bDx6KWk5Sd8MdjbA2EoU4fa7gZKrQqebH2Nb/7B7+Fbv/8R5lcW4E7aMYgBldYAEb8dgyYZvkC3MkDloownXzzFr376K1RzJWFF+t2UC+Feo4lkKgqPz41PP/9SgiqMhkYI+g0IxB7JOMwtLOKP/uRPsERWs49zg3ryHan1wEyK08MDfPrJJ9h4+lyATIK7DICymG2z3UYkkcT04qKwVJdXbyAQIFgAtJtdVApFNCpVHGxs4NFnX6BDTc9yFcd7RxIYmZ2eFc1y6gjfvnsbV9UC/vyHf4255QXce/AG5q8tSE0IAtGD/hD1UgvbGzvY2z6UexDkf++b72NldQHldgOtTl0ke4Th1WgIkOx0eIUEQPYg19TdvW2cn5yg3ihLUK1aLqBYuJLMDxeLmzls4h8pQUawPp5K4Y037+PdD97H/MyskYfodvGXf/NX+D/+xT+XQBXnMOc25w39DkFV6vwTML5+/YYEx7j28z6UJqJf4BgQeOc6vnb7Fhbn5uX7ZMn/+b/9t3j26Gt4HGS3+oEuGa82uHxuWfM491hzw+n1SHB2afka5mfnkIqnJEjy7Osn2Nli8U2nBC2cA5esvQOnHa1BD95oEGeXF9g9YMFaO6KhoGTH9FstYfYziMoik2fn5yZTaWhDKpZCKBAwQAOoQ11Fo1KXrFmehciS416ddQk6g57M57v37+HBu+/h3hvvGHLLsI+///jv8NOPP5YgDoE9al573ZQBNLqpXKda7RaGIn3nkdoFkxMT8PpCUktmbukaArEYivUqDi8O8c3vfBP3HtxFcswP9IDyaQ2PP3mIza+2YG/b4Rt4YK910aoZGQNmpTDg1nfbUbM3EEhH8M0/+g7CmTh6oG93y36pWuzgk5/8Ev/v//WvEbR54HV54Q+GBfBv8wwR8WF5fVk0yGPjUTnjUbqpUa6hVezIPK1kazjfOUAjeyLa7JTzsg+dCJKp7POJfBClkygVNSriAAAgAElEQVTnEUqwXkUXhSqLSEPktgq5spyfvAHWZ2jg9ORAJPHCIR/67TY6tYYEUkOOOMYi45geX8D89BKi4bgQV7j3GLr7aPu7iI1HkE6NCzbAW54cHOI3n36Gq7MLhFist9OWIAT9RblRRbFRRL3dkoydzPg0yrWaZNLyvDORmZLzUOmKWWSXyKTSsn4x6MPCtH7WQvF7ZX1q2jvYLxwg38gKgaXVq8LlHcLLrExHT6SJGMhl4NbBPYtFWnSkBGGRrzCAEvcqcj5nHV8pOPcaaDLgk5EaVXxAi6hZgU4BmkfSjPycsWG3yUQYyUQIQGobSo0AAtEKrCkATHtSvEYBY15XSAAjRjd9A8+E1h8rUKTtVMKUXlPA71GRMTK4Dbns9ZlZcRwFCw2oZ4hQfM9cxzC2mX3Be+o/lepQJqjiJq9YxQ4jgaAgn7W9yi62golWkE+BN31fn0dBVb6v2IEV61JwWtsgAS0prDiEj9kdo+Jssj/wmn2CsmoV7+Hn+X1trxUMVLxBwW/+ZluMFKBpk4y3hdnKvlWCpbK9FQPRe8hn3IZgR3vS7/Ca2mbFt6wYkDUgodiWEgjVJngNZZzra/yeFON1mAKH/NusbabwouJa1vZpPwjZYdQ/ajfaLybAYfajCnQrkMuAhb73CjwdGbTicXo9tTEdO8V49Fl0fml7lRyqQQPtI723YI2MbY6K9ykArWOttmANHGm/aBusvxXINv1m5oQSX9kmawDoFXDPQqW8yEh/Wp/ptyY1mfU2E2Syzk3uI5ptI3nC+6g9yXONMDCey9Te9bv6vGwPr6v9pSA9P/faPzhePYu13/T5bP/Lf/unQ7JiFIi1RhDYoQSgeSMFD2mIEoGyDSTl1eE2uro0RmHvlGtyQ5VCYEO0qJwBGo1xSjQBJq3eZjdRakbOpUgbhbWpd0kmTrkyYpgZtjGRfEXVJYruZJVrc10erPibBwlG1ugc+cODpzotdrZ2qAFQjag/HYamLmgfqMNUKr01dUOdhTodjUhYEX8dMO0/Yyevhcpfy560JaWOafncdPEARKaCAJgOIzWhfaqDL9dhHzEdhWk4Ir/QEJCfY8GDqDpCggUKgqqR8G/ex+9nMTGTzqdtU+BUgw3KKlYgnO1mezQ48Co6aUkB0oigRh01SqLX4OvCDK1WZDwVSOaY8p86PtqMVT5Ddb01/YNt1GvqosVn4ViJdrXfJ4dzdSYK8umiTAaoTIaRWLveVxdpMvb4w37idRhvlonHVJmRlm++eCVt5HPwMwShufkl44RgAg8x/B6Beo3EEjyi8+RBUbWIeF3OLfY/28tnFaBnpGslAYkAC2sZ9ni1XpPxJouf7WG6rOpjM/WSxWuUtf1qobaZwjDUZGPKrMcdhv//o+tNY+w80yuxc/d9X2rfq1hVLC5FUlwkSpTUkrrbbVvudtuOx4NB/iQ/JogDBEkQJMiPIAjyI4MgSIAkmCRjZGZiBJnA0207jtvpttTq1kJREkVS3IpF1l51933fg/N89yleayYFELd4697ve793f89znnOcMdgtUUxMnkE8Ood+fyDg3uK8R5jHJmY8NYGnX6Zw55P76DfN6LfNCPljsFhdorvKcumEycNSp11HIZOC3TZAOnUobNxSOYuBmUZ+bpn4KMPhtEIANKZs9rpmeJwhhIKTiEVmEQ3PoFExmMfCliFjkwBYh/08JwyhdruKfJ7s1yJs9gGCYT8om0K2KqUqnO4ArGYPAsEYLmxew/ziKgYMvvgpodJDIZNEq11HKn2InYMtlKsZ2YSazG08uP+VsG4uX7qKkD+Og32ycJx45eobuPbKG4iN2cDYK4kP1SrHKo3n9vF0+7HIE1QaZfQJd5sMY0jqIPLQ1Wr2hLH19uvfQcBDGYGXwSL2T8oo7O7uiOka52aO5cO9Q5HfuPXaO5iamBEDSQLQUV9QmIFNanI16qg2G8IEPT4+QCJ9gHwuiVg8jJWlOUPT0+vH/t4RDg6ORJ9vfHxCmJ+RyBii8bjBSDD1BTQ8zhwiV0jjKHmITqchDCwNnrG9CAKUSzkJHFEe4tmz5wJiEnQlA5oAM9mzZKo3G3XYbCbMzE7JekGmW6vRQPLkAEcHh8iUivDY/dg4u4n42CwC/qgYZTlpYmS3olDISFCgWs/hm4dfGn3HZTnVHTw6OZIUYMnS8fpBSfH56SWsr21ibmYRvfZAGL2J5BHu3/sSTpcNA1NXHO29fi8iovndh9XmECCDJo/nNi5iZemMAPQE2SiLQo3lQiErzNLDwz1hwXKciqGRySJp5pwyOLeeO39RdMDXzy6IUSMD9dVyB08fb+GjX/4aqVQG737vezi/eUkMroRl1WrKPJHJprG780wONFwbKClDHVmr2SFscQYyWs2uGAuJPqXNLNHs49QR/H6vmASStck0ac4f87NzBvvBzPnLWAOZRsx55MnWU9HLJhixtr4hRjnpRFaAQB5u33j9dTG2Yv8pFJidUpPsJYfHiv3kDr78+rYABoZpoKH/xtRxmlhSe5hAAWURJuJTWJw7I5rlPISSKWgaGpYY/cWOw7197LzYlrJSU5JsqkqljGTqSMZFo1lFG3UBGibHJjAVGRcGOKU8UtmMYSBosgjoTK3s+NgExsbGUSyUkc8XRUpJDlTMoLIZh7qd57tolGsCSNLUMJ3Lo2e14vzVywiPx9GmzpyFeN0AmaNjlLNZHHF8Pn4EdFvodlpIpJICco9NTGJhaQVVaqL2B8K+vLh5GZMzlJSh1vyLU7PdXD6Nre2nSGUTwsZj1gqZ7pT3sPUt6Dc7aJfq8Dq9lFqVPuAPBuXaNNjkWOea4PS4Zb9Qq1YkY4P695TPSSSP0e620R10kcqlYHNyr1QTTW4BZZilMnAJGEzNX455zuFsO9YR24CAGctUq9QlJZ0EAAZUxqJjcNhoOmsSCZR9AfKLokfp8bhwZm1FgKJUIYtAPASz045yo4ZcmSyzPsYnKJG0CJvVhKP9AxzvJ9GqdNBt9GAdWHH9+nWsra/ik9u/xoOH90ReiSne1Mln1hv7FMvj9wSxsLAkMhqUm2H5qZecKWZxnD0RA8TVdYKPHiQPEwi4/OhUmnAOnDJP7SUOxZhsenJagEFKIckeiTEy6v153cKcpIkVjeG4P2P9BnxBPHhwDw+f3Be5grNr66JfzvHqDvrhCnmxcW0T0cUpOAIuzKxMyV6OpkWDdgvlTEaY7ZVUFb/+2S9FVmR+bBqDWg9OqxN2lweecBBVUxeX3riO2fVlRKf9cDNLgnHymmGImN3JYffJngR4Wo028qmMgIUel0uMuzw+Dw5SB7D7HejYTPju7/wGNl99RYzNGFgxm8wo52pAo4dmrobMzgk6hSY6xYYAQQQ8qWFc7ZTx4MVjbN66hB/+/R9jfDEMhIFib4Ce1QS7CXCQ4VoFMns1JJ8nUc9U8eKb52iW6gj7A6hXSuIFcXyyB5jamJqfwX46gZX1FSSPTuQQRVb77du3hZhCQO/f+of/EOMTE+iZ+5IFQdktmhBSBogmdH/7Nz/H1199JVIxDGzxwOsLhGBzOOAJBLF27jw2Lm6KPnQoagWIBRYhwZNiNoNyOieAarlUEI3bzElSzBr9Hh8mxyYRCUexuLqCNnrIVPKYXJzB69+5hejapBi6iTA4jxkdoHBUxp3P7uLXv/4EnW5fgOrXb91EIOpHqVoUFin9KaLRCCqlimhxe71h8ZbgOGYAKByi/I0V97/6Eo8ePBA5LoJ73MfxXEPPF85h3CMzu+PV114XPWojy69g+Nu0m/irv/or/PSn/1LGgmWYnajnHTKVOe9zzPhczHwLCCOR453/2E8XFhZkzmc2BYFocM/YaOLRl3fx8YcfIXOSRos6332bZLFy3s1XiijWy/CFg5hfmsd733sXG+fPyR6X+vi5VFrA5w9/8SGSJ0kU0nlMxidkzLGvExx2+d0ix8FAHU0T7czOCgbEi4XrbLPTkqyZ/cM9bO89F+1f/rgcbun3lATptiQVTPaBUWYJOWjCWIY36AflVFi+d957Dzdu3oQ7GkQ1X4PTapFsn7/8yU/w1ee3BcSmvq8BbljF04DSZCX2YR7oeVal7EU4Cr8viEanBy91hsfH4Q778J0fvIPZlTk4fXa4PYCZCgQ9IPc4h5/92f+DarIKR9eKXqGNerEssiWid2/qweS2oOs2wR5y48pbHPuLMDtscHmcaNebontdzhTwP/+P/xOOdw4xPT6BwFAGiWeOgY2D0SwZJJtXLyEUCYoWdzFTQCFZhLVrQ2ovgePnu1gYj5A9gZOjhGT5WW1Omfuow80AVZPySVzrvU6ZA+mpwwyzfK4o83i9XZdMC0rhkQlts/TQpum62YpavipnlABC8DvCmJ9axGRsCi6nsV+qdeuomquodV/KOHKfT9Y59409so/L3GNSI70m+09qltI4sjPowmyzi08I+x/JbGrWTlCTfY4ZMdwbM3uVRoINrtXMAnI54Av5UWgW0HK20LY0Raqo0SnDzqRg+0AyQM3mgYD3CgjxzMjzFWWAlODE9wzpDYIuBkmOY5lMXQNHMIBHBZJYtlGATjWiFRxkXxYsomYwaPlZ3lOJSaOZxNxUcr2nlB0Bckr1MIPNCNK9TLdXLIblUGauMmwVIFR2pwKCCmApoUvLPwrasf9zH2GcxY1nVPBSwS4JTIv3geHtpJiE7D/tJEUYsgp6XwOkMiRPFFNR4FwAShjtoddXDEJJj6wnXkMZvgwOMhgwChIrcU6ZwqPALN/7tgLAKADP6yj4J4UmAtl/SdpU2R/FGxTQVkBZ64jPwHsp1qLBDcUuFBQfBUX1vkrQ1OCEAqMKdLJYp0ECir8L8GQAiQoO6rUU81KgXrEvbRcFwUcZ04oVjWad8z1eU7E1zejmWeLbAKb2Ne1LigcqGXO07bWeBK+y22UcsGxKJOVZhHXHvsX7a8BCyZoKjrIKtN4UYNU24jMKMWfYb0brU0Fz7QP822gddXtGX+V7rH+dKyQ4NyzrtwFofl5/NBig4LPiT6cA8DDwoBgbvyckKx079MUa6m3z3tqP9Pp6HQLF3yawWixmye5QI1ENdPEZWVeC4Q3B8FEQXss/ihny+jxbiiQyJarozWfiVtXIhOLfOW8LYI2BEC+5ZzD9D//5Hw+4aSYArREijWxwslK9XZ2IVIdXBzE35aw8Fl4bmRXCwnNBIDOL11OxeY1yKDhrdDqDhUstJx4mOR11Wh3RhmaBjcneiCzpBM/fCQryvs1WAyZqTvYYqbQKYNFuslzGpooHej6HMmF5qOKBTa7XM6JL2ukUZOYz6SAVJi2ZIOaXcgk6oWnkgP/XRUJZtjqoJQLYNyYu7WDaWRQgpMFVg1rArEunU+qBn9fByleNVunkogvc6KSrLGhGGBXg1s6jnXh0IiK4xY7AOuF3Nco02oFP23pEq5jtSPCTz806Vga5oe9maM/xnwHOvASuFITXgAD1MQmgsI0ISvF3DWhI/+l2JeWQ7uv8Dq+nmkSsQ268R/utajizDfh56sjxeXVyVLa1wfbvCRNYghLDxVMnJ9aDjgOWQTcffFWdLe3nZF3xWVmHfHamQVNmgJt/0cCjqZXtJbBsTKCs84oMTtVmYh0yAsx7s375OZULIVit7FiWXRc2/l5tNIWFwmCR8TdDGJ/f5wGS6WDSl+iaB7MYxHE82h0EpBywmn2wWyNYPXMZ8diMAGlTExG4HEyhhBwuCYBsP0rgZD+DYqaMxFECAW8EAW8UQV9IdEONPm2Rw2GtUkChSMZrGccnTHErCphZrBRhc1hxmDyB3U4WjQVLi4tiepVNFlAq1NGuD7C+somNtcvwOILC+qVUBpm+1UpJgBICgAO0sbw0i73DbWTKaQysPZicgNVJQ6M+apWGAOW1MvXgZnDpwlWsLJ9FwB+UM2ObmtWtkjDsjjP7eLxzH2ZnF7C0BexsVIpIJ9Lw2LyYnVyC1xVFKETA9izWz10SBjGz5Ui4LZdaaHcb6HTr+Pz+p0gVj3D+2nmsXlgWEITtdbBzjGqugVKmhognjtevvY6QwyWHk3rdSBuTFOTkMQ5PdvHVgy/h9joxPjWOPeoT7xwh6ovh9Wu3sDy3iqAniImxSWHo8Hl5+GCfqzUr6KKDp1sPcP/Rl8iWEpgIxUUagUzgaqmCfK6MTnuAhYVl0W2mNAv/RoCaFV1ulLCXfIFat4z9xAsUqjlhO9tsLtHtdzg8sA+scA0IYBQEnHnj1ptYWVsX5ieZrgzqpJJJMX4jS4MSDWKqJI7w1KrOI5s6wMNv7uOLO1+hUC1jOr4g5aEGNAMq7Iuio2zmwt9Hu1tFOp3A8xdPBYzw+Z1wuszoDbpIppMCepOZ7rB4MDW5iNXliwgH4jD3rWJixQDB9vOnaHeq8Pndcmi3WE1iVsTDAVOoTTQ26tqxML+KmakFTIxPiRQPA01kyhyl90TDdP9wV9KjJeDnoSxOV5htXIvmlpdx9vwFXLl+AxNTHlnTKiWgnOugnCvh/pf3hLE5MT8j4KMcyOjG3GyhVq+IhEsqeYxyJY9zZzek7XzeAHxuv2i4l4p12Rwwy4CAeKtdw97BjrxOTE8YfSnHNOU+lpdWsb52XswUOS8cn9BsMS+Maeqy8/eTk6TIsFy8eEkAyVQ6J6BtJBQT4JtGUkw552c59jhHkf1Ub+dxcLyDO3c+RTqTgNdHA1GmtjEw7UW+VDbkuVoDTE8t4u23f4DLl27IOl0qNeSzNFjk/Fkq5kV2hHqPi4tziEQDqNeKeLb9GFmaD3YM53Ee9BqtBhwWJ0L+KGLhuMjlJNNHckC12CgNFMLswiLC0XGMjRHksKNZayKbziCXyYp2IzdJDARx7qFZJg9xi4vLoqNea7WxurGO6OSUHPyrDeqiV1Cv0ACuhFz6BPfufAFruyX6oRy3Aor2gYmZWXi5ptUaWDm7gddu3RLDKj5jIZeXsRwLhaTvfXXvK9kEUqaFh87d57uS2uygNEWnD8vAIuxG9g8j+GOTFHUyvggsnZpCkx3ZrAsILfrs43Ex3OJYttitqLZqaHQawpIslgtimEbJkPnJFbisDkPWqdWUgCkBaJaHOfNc4x4+fiTEAs4N1A4+s7KK8xc3T7XRW9U6dref4bOPPkK32YTPZZfxyuBOtVnD4sYZmNwOFJs1+MJRzJ1ZxrVXX0MoGpHsk3q1jvRhFo1yA/VsHZauGWFfSIIXH3zwC9GuXj97RgJGBBGo9U5QnPeIBcMSUOU6TxCGr+l0BonEiQT0ySqdmZ0Vtj0DMnxOBpFymTwikZAw/TjHBAIhmRe9roBoxbt4zWAIwZCxN6GBH4MuzADgBvvaqzcQi8dhcdvgcDvw0QcfShB6dmFe1sJcrYTFtWVMLkyjZ+rD7XPCwoW0RxAbaDdoNJlF6kUKt//218KoDzi9GA+GYTXZ0GFmFNdsmw1LF87infe/D7vXici4S9a4WqGLk90j1BIVMe5itgLZrwd7+xIQ8Lo9KJYYXPOga+oh1yzi0utX8P0/eB/eCQ8aloEAS2Q9lrJVWNomlA7zyD8/QT1VgatrQyWVF1Cbga18s4Jvdh5i+cpZvPfj7+P8jRU0bUDbBuTKTdGwpb51PddAJVFCOVFCr9CCu+9Eu9KGpc+MK2rC53GcOES+lIUz5IRvwofxmTEZQ3I4affw2ce38fWXdzE+NY0f/fDHuPn2TQHdOYkyoEJGIqWhaBj487/+Wzx68EhkhuSs0jMMnc1WuwRrLl97FbH4OCamp6RPC3eGiz8zb1otpA8T+OAXP8fhwR4iIT9azbqsZx67GxaTDSbYYLJYEJ2YRNvax+arV7B2ZQPWsaG50tBKAlZgkAdKuQZuf3IHP//5hzI+zl+8gKtXryA2HhJDuyRlkcyA1+cR412H0ys61YafThc+jwt+lwv1QhH5dEqAaALJzLqh/jB9b7ivjQZCmF9cwMTU9KlEHjM0OC4ikbCwkR8+eiTyhmfW17B+9qwA1ZynKHt3//7XyCezWIzPwilG7iYJBvJnbHJCdLcptxUdiyLCuaDdEcmN5FESdz/7As8eP8Og2cWg2ZHsNJPDJpJAXTPgCwURnYhjZXUZ0zOTOHPlMvqFkmhvM5D1xRdf4fNPb4vePgE0Acgcdtk/Vqp1yWTRNHkSNwgkc488Pjkp+2WuYcz+mJibRnDcL0G8arkmJn7MyCDLmyx2BqSUAU2AjPsOyaK02HDx8hW8993vGmzl/X3kU0mU0jkkDw8lCFFgViNjCxazsLm5h6e+tQB43DhSMlJYqAxOxeALRNGCFXaPFxdeuYw3vvcmVs5PC27P8SrBii6QuL+HD//yQyS2E+iWmkB1IGdDAWMITNhMkjEycFkwcFuwevEczl+7CG84iGanIc/E7BNmJv36lx/h6OBY5qn5mVlpe+qIk5nPrAK724WJ6RkJIMxNz6GUzaOQyon8z8Mv7qJbb+LC2homY2PCOs8XS8KOb3a6EizlXM+nLBTLAkgTvHd43LJ/F1Z4r4VcpYBau4GxcZpoW5HNZdDrNjlQ0S7XUM1X0at24IQLTpMDAXcIS/NnEIuMoViv4DB7gGq3KWZ/y8uLmJgYk8D31rOnovXObBOiqnwV4lPPYEoSryCzP0L/E7/PCJzQ4pTZr7WGsSfudKX8NFFlnbBue4Me6p2aMKAr7TIatiY6lhacLiv6prZ41HQH9CCyyHikkTszLwmb6PrLIGun05YzL9FNBeIUdFaQl/MR21UZquzfymRUIhI5cvr+KJOT/Z/X4c8oYKUsRT6nkPeG5CjuD5hpyQxE7o/Yp1g+ZYyeAnJD/yxl1SpT0QB+/67MwCgALKD6EL84JTMNgWDFNIzzqzH/6tlZSBVDZquBA1lPwTcF9RTQU2yAZ+CXQKkxJ/Eaei05m9MQlKSroXYys/Z4LleCGq/J9VjIIHbDP0yxHQGvLUM9YQLUIyC4Yli8v7TfEPDm8ytgraAh65BeGFpvCvYptsV6IvteCYwKTo6C76PA/2j9KsCqmcW8h9YP3+MzsD4oWaflGcXGFJ/SulVQV4F+DUBoZrWCxNo/FcRWVrk+o5ZLwdtRqV19j99V4Fb7ndRF25B7UHKfBhIU1GUba59VfEa/x89qn1LgWkHf0f8rjqf4mo4dIRkOAx2K8RisawMn0mtreygZU7/PV8XjtJ6NfmQTfwDtNxqoGQX8WRb9O3EmHWtSjr4xr2hARX9n2TRbQdvgX7kHKJvkk88peK/YoGJ9WscayOC9VeVBcU8NkBkBpZc66opBaR/S/qvYkvRz80CewbDNYWYrfRWYHd9Cm5I5DCSJXJBFNl48s8o+gyA36+If/5f//kAfVAs/ipQr+MZG4o0lvZ86hppGIguzITCvBVMEXdicw3QPHu61w2gDKupvoO3GRHAK0vYMFF4nbx4yeF1lEws6LzrVrlOAUbVqpMFPWdhWaRyWhROUpI5zYjYbdHSaKWkHGY1U6oDXwcSGGY0uaAPrpMT/axSF1xGHahs13Ohk3hYwRoHg0aiXnY02FNVn+TUqpgNpdPHRmVs7lQGSvkyH0UmEZWFUg/XHz+rCwMlCzQQ10sa0NAU89XPalnxVFrRGRFhWPhvvpWaUKrXB//N+PPyzHXkg10ixABbDhUmvwfd0kdUFg4c9vs9rsM/x2rwGNyX8my5MuoDyM0x112sL265Skb7CumSb8yDAHwIArGMd5NKHTEYKjU7u2ocUgNaFSydABcFZL9pWBuhPUzcjAmxErI3ort6TGyYjmGNoeekPI/L8nBoQkgXDv/M+rGOWleUX0GXYd/XZpW8witVqSQoq7zHoG5OdkdrUE8CFz8eJyohm2oWNQuCi0x3A66dpC+C2x7GxcRWLc2vC6GCXpKt3s1JFPDwGc8+GJ/e30W304bS5cbCzKynTlKag/i3bixt81gOBxVo1j36vBpudmRJpSc+jGQwd6wuVshyww7EwXrm0ifGxMWECp1JZPP5mCzvbB/Daw3jt+hvYWNuEzepGpVQVZoSxSNUltbzTbgj4eHi8KwZ39qADgTgd1OcFLCtky3j68AVePN2Hx+LHzatv4szSBvo9yrRQA9uCeqOAR0+/xk5qG8fZA1h8A5jtPcTHQpifnUY8EEUxVUL2pIzUSQEB3zhuXH8Dq2vnUWt0ZH5jWcSN1zJArV1EqZnF7PoUzl9fhycGmKmOYgKKx8Duw2Nsff0CpqYd3711A9Y2D6090ShlkIUHgWq9jETuCMVaHsG4HwsLczKeyDpK7CXRKDQQ90/iB+/9AE67R/SOmV4r8gjdDlr9FgbmDu4/votP7/wadjvlA7rYOLsGl80th7V+14RmtYVofBLr6+cwFpkSXV7R/m030Bw0kC4nUepkYPWa4Aq5MEODs4lZ0LotcZzFzpNtFPeTiPqDePs772JmbhzeAJDLAFtb+0Zae62J3ecvBFzjGF1YWhQwgIctSrA0a1kkTg6xtfUcX335NRx2LzY3X8HC7LKwhnlI5aGq2+1IcIMsyG6P+rUn0q+EudIsw+GyyiGmjRai/jHEY9OYGl/A9MQSfK6Q9FnONcnUMbaeP0S+kEIkGoSDKdR9gyVcazQF6LOaXWjW+ohGJnDl4g3Mzy/K3yn/UGkWkC2eIF9J4+nWQ9FWZnApFgoLWJNJpmBzOLF8ZhVL6+uYXlxGIMwU5wqODk5QK9bhtjhRzRtBKx7gOAcTBOX8IVks5YIAqoNBR0CbqekxbF64KDrgkWAc9Vobe7uHqFWr9AUTDfQH33yFar0Eq8Ms5oqtTg+NZg/jYzN4/eZ35JVpkiLbUy3LIZH3qFZSwi5nRgbBO7JJmdGQyuQlSDE1NSsp2naHR8Z4JpsSEEO0Da09+II2pLOHuP/gCyQSRzBZGPjtweE0pACcpH8NbKg3BvD7Yrh69U1c3nwVNgcZe1X0u4ZuIhnbjx5/g62nj+B222tTqigAACAASURBVDE1HZcgEBnmbLNatTjcABr7hIA/jBs3XoPV5MbxwSF2XjxFqnQMOyP2ZoMl5XK7MTO3hKXlNUyMkXnlA83fjg6OUC4W0Kq3EPQGEI3E5doMdMbGxjEzN48Gpb3Qx8b5iwJq01yOkjbHRy+QTBzAQ/Z4pYJGJidAEduNa0KxXIHF4UQgGocnHMbkwhJufec78AX8EgykTAX1awl4HB7uY/dgX9qdWSA07qRB2aDbR5d6OkxtN9uEjci659rCz9JEkoCUrotkTnNsOXjA7jGjxgG3yyEgdYtSaSagVK0AdgtW18+IUWC2lEMhV4Spa0YhnRP2ICXNqG0s7uaDnmResN+fJNM4OjlGtz/AmbV1vHbzDUxOz8r9WZ6AxwvbYIDH9+5h6/49CdyRFZ7OpeAPBzE2MwVb0IuWaYDw5DgW1tdx9bUbiE0wEwdoVyFp4bV8E4dbB8gn8ujWOyhlcvjm3n0cHOxieW0RsbGY6BknsicoVyuYnJxAu2YYF3Nti8fHEAlFjT0FM+UGA9EIJgg/t7hggJg2Ew6TByhXKlhaWxZWOfeezJah4RhN9NxWt4zn+ekZkYWgni6N7hqdJir1GhweBy5eeQVzy/NYOLuCQNiP46MEnm5tSdYewcSTdEoM1WbmZuAPeSWIYbOb4XRY0KhRCuhQUsx3HjzHoy/vo1muwudwCAhNgKvV7sBsd6DabiM4EccP/94fYm1jTdLia80a+gOD0VhP19FvdoUxmk3RyyAtkiY0b+O+gDq1HbRRaJQxtT6HP/p3/k2E1r2yHnVY9w2glGqiX+8J6/ngwQ7Szw7RyTcwqHVB3Rj6CrTQweP9Z/DNRPDK26/i+ndeh3/CjrYF2DvISL+2m6wCbtHkkczO/GEO9rYVPiulGgbwU6+120Aqm0Iye4KmuYHQYhiesBtXr7wipBAaKlK/9y/+7KfYfrqDs6tncenSJYxPTUpghIFGi8MiIPbtO5/j+c6ejFuapEbDoaHcTkUM4Rhgf/PNdzAWn4AvEJQxFAh4JOBI5j0NdBIHRzLv3L17B+1uTeZOZpwMOgNZM6p8lh4kkyI2O4Ebb72OwFQYbXMb3qAXLgcN9kigsaDCjCuLC+ViFR9+8IlkVrB/Mfhx9eolBKN2tJoDtLoEWQtyQBuYbJJFSv1xAl6cQ2KUezNZcbSzg06jjp/85M/wxVdfir5/kN4JNMy2O+RZuWaJiTvNFgke1usC5nJf2KEGqc+Ld773Xbz25i3AbRYQlJkVn3/+Gf78//oJcrvHcFkcRuaq2SSa1mKud/UyxifHxBCWps8EPsuFMirZEp4/2cbW4y0xcPQ5nOKP4PBQqs2KZr+P+OSY6OZzX8Q9KLMrVhaXhFRTyJfw4MFDPPj6vgC/lEtToy4jq7NveAOZLaBG+ek5ot0WI06uz2Tecrxfe/063v+j35Fsukq+LPMZdd2b1YaML479oxNmJTCLpiKvlJej1wXXbDG2dBqSfsVkBq1yFflkCpVCUVi9DqtTsl8IxPKeDO4P2pQa6Iv0IX0luBaxb8QnZ+H2RdDsD9Ay93H28gbe/t6bCMa9cPtMQLOHRr6Ep19u4eOf/Qonz05Qz1XhNJGE4TplnDGYZXE50Lea0HeaERqPixlqIBYSwJXG2ASaKR219eSZkf3Z6yMSDQlBg8ajJAbRL6Xd7Yk0HzO45qbmRA85e3Iiz8lXGpRRtGR2Yhb+sB/latWQwwRZfTyveOD1BTHoG+AkDQoJPjO7i2tiOp9DupzD3PKC6FyPTcXE84J7qmwyISarmYMk2qUazB0zBs2B6E973X7R7WYg78XJPvIM6lmA5TNLYiLtcDsl2+yLr+7IGSgU9EvmSYXmyJ02/NTaJjsdA8Sn5wQY51gWNmevLyBHl/XdpkyoCRcubWLj4oZkUdTbTeTKWZSrJexldpGuJNG1diWYzv1GrpBCo1mCzcU11SoACxcpysbxDCYGsRZqmRvGyELcszOAYzBM9bzIsyH7rmbo6plNgTA9X3L+UGBHsQ3FX3gtPR8rDqFAlV6Hz8zPK6gkRrkCJBtgHouvDGg5546AcIoXKCipQKyW9V8HOCmwOQpQ6tlZy69sZGWHK0OT5VRSnN7722C2XovzhoHBGKxdBd9Oy2Z5CZjzGgSgeT+eow2sxpAuVQxkVApFnneooUJSlgYAtI71bM7rEIBWMFLrXAFPIcA5eaY3sC8FWEc/zzMQ20yxAa1jJfUpCDjavqNgL3/XZ9bvKpAv9T3E3hQXGQ1mKA6n5VX8SQFf/v9f19bajorPjeIlivV9G5/SulFwVe/NNlcAVUmUpyDtkPipZWcdaLBCccBRIFb7I++hZRplbitmN1oWHZOKbSqepngWsYRRkFyxOQ0iaPso3qm4n7SX1WLMjWT2fouxT8kTfvbbmCF7tILz0qeHUhda1xqgGQ1MjI55fV/rWYNEOoZZfj7bKMaoQQXFnTSIpXisjkVtK+1nirdq3xzFRBWQJzlhlOGu9aaBitG5ZRTI1nKa/tl/858KAC0s3eHkxS/zd9URHo1c8bNiGkR0m5IL/pfyBhKRG4LICp4pgMlIpA4OBaBZOAW2GaFWCjsrSDtbVdyNueEwgGYFnrWSNbrF+2hnlE4z1IxhpFLBQ5aX99Bn5f/5uwLAivjr/bUeRheX0bLxPiodwXKJlthwwlCphNOoT1cn1JdAvQyyYWSH31PwUxtHAwMazdHOPNphVEtJG1omzQGF5400O95DTLOG8g0EM1XmQa7PbK2hpIZqwYwuCrynpmno4NUBq1FJTWEg+EtwggdXghk8yCrjeDSQoQuU1iuvw+/w/cPDQ7mGpgMq25if4SGL1+EzaFvxGrqocbPM76kmMwEe/o1GKvxRI0DdJMjC0TEizLpIaMBD61P7jPY9ftcwuzBMCZWVJ9FwAexfaiPxO2p8xe+x3Nyw8H3VQidoxu8SIOYBKZsl0FGV3zUiyO8p6M921RQhlqPdYyS+DTOFiGFGu9WT9uU/fp+HM27y3U730MzRA7fLK4dupvB7PDE0WxaYei6MTyzh7MolTE6OifFgjWzjQl5Mw5rljjB4PTaf6G3u7e4aqWJkg3ACNhtjSzbE6KJRKyGdPkCvS5CYwQe7bJLtPGRHogL0MK1xfCKOSDgGr9uNVDKLhw+e4OG9R/jmwRYmx2bx1q13EfBHjPTHfEHYQ2TEsN/TdC2TPsH+4Qu4gi6c3VzD3JlZLK8uIxR1o1kGnj/Zw8cf3Mbu0wNMj89h/cwFYbmVihUBQGuVLF4cPMVOchddewebr57DrXdvYmV1STa+Lq8DqAIn2wV88cnXePZkD1NjNFtbhtlilQ17qVqGzW5Cq1MH7F1MLsZx6eYCLBNGujQP+wRYzH2gkwWePyjgm08fI+qLYm15RQ5OrLdkKoVEOoVGq4qBrYfoRBhTs3GMT8UxFouLDms+UcBXn97F46+fYGPlAsYj42IkSICERmJk9NlcFvRtPWzvbSGRPYTVYUG1VkY8EsbE2DRmJ2ZQzJdRLdRQKdaE9bm6dFYMXJhaSdMwAtCVThH+cQ8uXj+H+dVZBGN++HzGM1VyQPqwgY//+m+x/fApfvQ7vyvgst8L1GvA0T4NP02ir8ssh5PDIzx5tiVjhBkCkXgEDpsZmcQBbeZgszkFBIpFJ7F58RUB43K5vLRToZgTnWfKMLD9x8ajssGmFnC5RAOnLuwuq0iHMKWRDGHSiGYml3Dlwg30Oma06x3RQm616sgUEsIwJ1AXDPhl3ua4ojZ2t8fAhFukaZbmV7G2dg7BQFjm0nKtgFqnhP2jbRwmdrB3+Bx2OBD2R7A8vwCrySK6gxarHUtnVrG4toa5xRWU6w0cHadQKdXQKNelHdE2gkKlclXm5tjYhGGgVK8gmU4gn88IK4f9nKZjr1y+gqmpGSpfoVyq48WLPWHThn3UO27i449/Kc7tZMxzXqo326jXOpiaXsKPf/cP4aYWdLaBk+NjmbOY9ZTOENhN4/iEpmAELj2SUkxAlkdsymQEghExkaLWIuewg+MDGeeUcSiWMhiYGyiUUzg+2Ue1VsCg30a3R9ZLSzTCXW6vsAg7PSsCvjjOnX8FZ9cp0RIwtKYrJQGcCbp/8809kR2ZX5hBMOSWwEIukxQdcpaPzOx2syss9dmZBbz99nsIeEN48uQJHj/8GlvbD2G2dNDsUHO1IQGx2flF+P1hCZqQ6cq6J1uUbEG7xY6QN3yaZUJGJZljcwtLiMSiiE6MYWx8Ai6/R8ZntVrEvftf4PGj+wgHvPAzoNrvYmdr22Bl2W2G7ryd5ooBBGNxXLp+A+cvXUaR81exKMCKqdfFw3tfY/fFc9m86mEkHIxgKj4tbdzjPM4xUSxjYW7BMLu00dizLWnNhrGtkWXE+Zb1Q4kQAtCUPiHLlsBzrpBHu0+N9Zroq9549VVcuHJRWK1ca7+5+1DM6wiAM5jfa7VPs6GYzURWMaV9dvePwHTDq6++hptvvCG65RxrNDallIGFQe9KBY++uotKMSdmcTQLo668LxqGLxZGrd9DdHoCm9eu48Lly/BTFn0ApBM1CfJ1qj0kd45RzpRhG5hRyGSRPD4Rhrw36EYoEhDAqFQvwh8M4OzZdawsLWN//0D0RhkAIrudANTc9AzsVovoNB8eHyA+HkVwPCIp7jTUi46PiURCfHzCCP4dJNCstnG0e4TsSVYMAmlEtrlxXpjh1PUvVIsCfLt8bpzbvITN65cRnIzA7LQiGvGhWGqJPjuZkwcn1KQvo01TpeG85HHb4XW70G7VJDBMg96tb57g6b1HAtxS69RlM1i8XJ8ZyKKhXqXTxKuvv4E333kLzX4Tewe7EjRzMl+8bkI6mREDxEIuK3MumaZOi0PYUZFoVPqBJ+yDPeTCze++ibNXzyM0Q2omYLIC3ZphbtYs9PDFL2/j0e27KCcKCDoI9Ljh9wXQHHTwyd3PYfa58PZvfRc337mFrs2ERD4lGTv0fpA0T16UqfwtMx7eeSAsz7NLZ+GyGF4bzHoyWfqgkVsVVXjm/Fg6fwZjYzF55uRxEuV8EcVsHn/7sw9QL1ThcXpE+5b7JppMOj1OdE0DdMwdFBolLK4uiHTOF3c+x7MnT8U0s1yuw25xYmFmBTMzc4hH4/D5CLxz72VGMEwmrBmlXBa373yCX332K/hCHly/eV0YxOxDXRoLF5uoV1sCeDFQSA3oc1fOweKxSSZBrVLFoMuUUpN4OTjMLskIy6ZK2H2+c+q/MTk1IYEIX8CN2Hgcra6RUTMw29G3mFCsleD2umQs1koFzMUn0CiVJMPlm4f3cefLL+Uz8fExCYq0KcPTaKDebgsDi/XDPSOlV7g39fi9AsCRjX9xcxObVy4LU9REBiL3JO0O7t3+Ev/3//ETVHIlWfc5r3CfSbkgBqrWN9ZE75i68eJDUqxK5kDi4AS5ZBb1chV2WqB1qZHugM3tRLleQygWxerZVVlTKVPDrLX19XX4PX7DuJtM45OUSGbxx+X1nMoUENAhKYgMzkA4ZASIBn0cnSQETBd5viG5xeK04f3ffx9vvPe2oYteMWQuCocpfHHnDra3n4lJOCVHCGgdU17l6Ej23l63V+Z9zvdTE5PoNVpoV2ooZbIinWbneZWgZq8Nu8MpmbIM7tOAlRmFBI6j4ShClL+zOQGzDf5IHE5fELlqCb54ADfeuI65lRmMxcISSEjsHePh5/fw9adfI3uQFXlJN+zwOIyxQRkJgt2UDexQZsdO4nRftOgl2OHxIBIKSTB/f3dPzjk8/4jxl8sudZXNZ0V+rtOlCT0lk2ySJTc9NoWxcFT6O+cau9kk2ZliRt3piAcBzRO5bhJsZx1Rjszt9EoAmtrq3KfwPETgNxj0I1suIlXJ4da7b+Py5U0Egh5EIjQ5h/SVu5/dERC6WajAPrDD3Dchd5yXsUUJI58/gGy5gEqTfjUB8Q5gYIaa/ZSVerH7HPcf3IdzCNKSVccgjNvqlD7O84/J5kQ0FhMyCYMk/Y5hCsjsBa6VlMK5dO0V/MZv/0CygNL5DBLpY6SyJ0iWU6h0S2ibm7A6TLBYgWq9iGwxLZ4jDKSzXm02Zi6bYDXTn9EqASxKmzHwI3jH0AOL8xPPkco21DMv601BQAHyhzgGX7kejJ6nldDGZ1DylZ5J9ZyqOI0ClfodAZqHgB8BVwH8WoZkqrI3CUDzd/2ugoGjwOEo+KXAqYKXsvcbZucqY3KUWargK/9mnI8N3WkFghVrUWBP768Yx0vQ25B95T5fATsNwAtRsG9IZ6r0I/eSfAbiHwYQ7R3iIAYxjONfwTohStIUln25Z5g9Kp6kQKUCghzr32Y+K+taWMTDTHoFyJXEqCAoAWj+8Brafvy/4g0KFCq4p/flZxTn0ToarVvdMzL4Z0icmKQuTvE2ZlQMZVlHAUkFM7X+R9vu2wChQWQ0pCRGcRC9hgKsvL6yy0fbUe+hALSC0gr+Kpan9aHMbv279lmt79FAgfZHfVW8RgFQBbv1uxr8YFn+brDIwG30Pf6ufWC0X2jdjIL6sncnmU8OnIaUr4L6JBGMBmtOA0/DrIFTsHwIuut9FRQeDVj8/4Hho/1ZQWIFyJXwqeNc61TrSQo8fG4NSIwCzHq90b9pIEivIXMdJZGGc5r219Fy6XPr/bTvnOJp//t/+58J/VM7EAvKzQY/oNEkHVzaCCrzwAJxodAKUhq43lTp+dJBhyL1o4NQH1I2lpTcIHg1nCAV7KRZjwGkGtRwbeiXA8eIYI1GGoY1KxVTrVZO9Z+1MfQ+miKjFTsaLdHP8m8si06ko5EfDngFiUcnFX5WJ2B2Zoky9YzoqHZKvvK6PCTowBqd2Pk720HfUwkIflYjVPydTGeNcI4uEgQYNBhAQJPty8/zsyw3yyfgeNfQM9bn43d0wtDBqixmflejmcoI14WFmwHWBZlZfGayM3g/gr4cFBKNHbaTdsJRsFeYH7GYTHY8GBO0YjnJbtbn4uZV2feji4Deg5+lPqNOPtygsbwaQDEYwEwfqwvIK4NrYMiiaNvooNT60O/wfTUD5DUIsHMTxIWen9U6JtCqmtuaGqHgNJ+NALQREDEm9XqzJvXGMjJFlAxoBgx4fbYPQXztS8biYvQLXkOMpwZkd9REgoPpRs1GG26351T3ularCkhBpgOv4/H4JNWe96fmssXig8sRQbtpQyQ0jUsXXoXbZcfezoFoEXJzTNCm3wY6jS7MPQtODo6xvbUFh9cFT8gjTC+C5DQSkSwAOkI3qihkT7C3+xxPnnwjG7nf+73fw8bVywI69NsDtLs0pWwJUMSIYTKZxuHBsaTUfvTRxwKs/uYP3kcoFJO0SjJdRP+zWhDDpenpCTHgIqg4OT+Gi1cuYHwmBBAk5XTBdSEPPPpyF19+dg/FXBVj0SlMT0zLfMMUv+dbD/B05zHsATve+5138Oq7N7FwcVy0IskWArPgiCjkgd0nRXz60W2UC3UE/DFpo2aXGs8GO9fGlMmzSxhf8MI1aQC1A5vIEaJZF2UP2Gketd/DVx99jdRxGqurq4ZUSqMtOrNk+2aKGQGfp+fGcObcMrxeth7QrPbhtpiR2qvgr3/6M+w+24PL7JZDBhms1OTvmQGL0wyrxwq7z4b4TAyTcxNwup1yEGQ9BtwB7G3tYfvxlshB2K0uLM+vYHJ6XlIXC5UCutYOLF4T5jdmcfPdG5haoR4iUK0ZciHmvlnOfPn9Mv70f/2nom09MzWNpbllhAJhAfeEcZxMod6irnUK9x88MAJS1IgSWRoLTP2WgEY0Inrz1jtYXlqH3x9Eq04j0ZbIcHh9lIoBHj66h8ePH8JqNyMUpm5lHx4aq9kJPhOE6wiwdrB3iIO9EwTcUdy6+S7MA5toHBKk7/QaaPVqwtKnPrffa0j+ENAplIpG5oDJJkzxxYU1rK1tiDQD555sMYVsKYkX+0+Rzh2JXrMNToS8ATGx4+afKcY8IK+un8XV1xnIWBRNy72DosgrpBJZkVYga5Hs1k67xyUcS0tLktLPuSSdIyi8j3a3CY/XgXAkgLffvIlwBEgdD0Q7eufFgWhqUhLC7bTh7oM7AvoOCLD1e+j3TGh3zbhy+Qb+jT/8B2CWGPdJlbKh1Uf5HwLP+3uPcHj0YsjeYaDILaCj1e5BOBQXBhSB7/n5SVRqRoq3+hKQLVSqpZDJHonON6V3HHZu5lsS8EinkzAJq74Hm9WDqelFnNu4gvmFM2J2RECYmtL8RzkQBhjSqWORVXE4mUliE/MhGrtRVoiGp/2OGetrF7B65rwwuyiVQI3o/d0t/PrjD1CsZeQQSR1Eal9SD5ZjI5fNo1lr0xlCDpHhIM30xuVfKBASVhtlT9LZjGjN0ojv/KVNAT8IyBi62lnpgydH+3BYTfA6HXCazdh7/lxkNGQf0+3ARZmodg++cAS/8cMfYeXMGhqttgQMBm0m3Pdx987n2N/bFSMrZkERRPA43ZgZmxUpnEFvIIfpcrEmGtarS6vST5mhQGCJ8hTZQlbaolYri7yMhZ4aTa5tZZmPJPhcrwm7kq8kC2xsnhdGGJl2BHcJ1PDeDHDxsErdVR70uSZOTs2IrjdZlpRzcXp9uPzKK1jdOIdQOAKvV1Q6cLCzh3wyjWapiNsf/Rq1Uh5OOzMV2uj0B6Lv6okEcZhKITw1jrfe+y4Wz6wKkMFMNDLY958fwm1xoVVsi1lW2BvEyf4hKqUCykzJ7zclgjewMnbTwrlzG7h247oY1VEyg/rTBzv7eHj3HtLHCSzNzYPpzfz+890Xwpz2xwPoOYCzl8/jjffewvjZWWNDWQGO96lp28HTb54ic5SRdPxKroCxSESMPNk3ipUC2gzUBL3YvHQJ19++ibHFSTEyjYTDVLPCgBkt5S7SOWqiNvH06RM8fvpE2mcsFkXQ64HX44KVKcLFAj7/7BOkjk5EM5+BEQK4ZPsxQ4c6+2OTk5iemRNmNU24egQWCEv1+7KWmzpMxW0hcXwigB9BXLmOySpBPAf3zcwZp1dKt43AeAjjC9OIz4yjbzbJ2PZRY7zXRzGVx8O793G0vYNBvYt4MCzsTDGH9gexvb+LdKmA+OwUFtfOoElpLxrfmfsI+DySqs6UYwYxKKPy4c8+RDmVw4XVC5idnBGWdDQUhJlMcLcDNTQQOzuBq7+5iUEdMFFmuAzsbO3C0jPhL/7FT3D/87s4M78Mj93QD2UgJZXJoGMaYHnzDCbOTmJ6ZRpvv/uqgI9/8dO/wf/5p/8CyaM03nztTRQzFWFUe10eXDh3HuOT4zKWI2Mc812RE3q6/RBwmXHrvVs4d+U8HD4bKKlB2YTCTgXHu0eitZvLFaTc125chTfkFSkcgv35bAG1IrOKBug16CdCQNqMZr2JSJAGmBaUa2WZPyr1IhaXF3DplUsiB1DrtCRoXOs2wJXgz//lT3Dvi88xExuXvVck4Jc9LIGzgbkPr98v87eYrKXTyBYLAkAT6BDpOqsVC0tLuHL1iowvZhvRAJVjX9lk7F/jYzFUCxV8/Ncf4tH9h7L/YFCL92K2hj/kx6UrlzE2wTWpZQSl6g3kMkXRUq8UK8K053zGezIJ1+ZyCqHFZDEJW//8xXM42N/FBx98IAEi7rdFZqrTE0k1t8eHs+fPSf/SQz/3/MySozwVPx+JxSSbjcFossUoq8N9NM8tqWxajB3ff/99zE7PYSwaR9gXQCadxmeffYat7S3pKzR/nl2chdfnM4LMPI/1TTjYP0SpUMBUfBxTsTGYKYXR6sh7kl1Szsp+oN5viga4w+SQfU6v34YDVgQcPjgsPE/5YKVkT3xM5JdqnQ4ypRxMLhpYryEaC4vZdfLgCPtPdpDYJQu5jW6L0jUEPMwSmCTzm89FY1mHxws4rCjWq+gM+uhbBrJ/5zzN5ydLW88qzVYLwWgQi0tLSKQSeL67g0qxLP2RcmkzY9NYml3EZHxMZDhq5ZKsf0bWng13730tskYmu1k0jxmI8HpoKB8Uk3buPhk84D5TfQFiNHZ123CUS+Pyjat48603EI4GYGdQsQ4J4t278yU+/eWv0ChU4SKj2uJCKVtEOVeU4JnXF0BL9l0lOS/OzE1L0I7eFNTpptwO9fmPjg+Qr+Vhp8HqUPKAZ3cGEDjfiYE2+kb/rTWFlRoIhKWsqUxO9kOziwvombsw2cywua3ooo22qQUwJmXvgYpXZitEwixTSKJYzEognRIc9B3QjFaC0JSTE/PsQU/aTIEbZRCy33IcKTCogI3+nf8/JcKRTT8Ea/n+y4xvQ5dWz6uKySjIpTgC+4IyfRVPMLKBDaM5SropwC34xhD81DIrK/IUXBmCUgqaS2B7CGor9qCA7LcBVcUxFPDU/qmg6ktw2QCt+H29Fv8mhDyLmpYZoL36lSiWwVdev0MppmHWueBTnFOGbGADKzGkObUtiIcoRiQZ6TA0qOk1oBiNstaVZCjP26XBogGCqzyB4jLy/FyvR0wZFYQ7BSwlO8bIxlYgneVVcJXPovfTOh+tVyVVKu6kgLW2KYmWmommOJDiavyMEiAVp+K19btaRgUtDaIn+7ohd8v3iUXo/xUj1HZSAFnLpvXPe4yytE/B1mGWwOjnBcQcsnZ5b2IaStyTQMFQFoaf0+CFgpesO60rDaDo8+kzaZm/jStqfxtlxivYqngmr6lZ7tpmo32cZwPKmcp5a6ivfQqID2WVtN5PwVka5Y6YDFKOYhR3VKxVr6fjUp9P61L7EtuC7a99VD+nz6d9SvFJrU/FEHWM6H1Gg0+jY3J0bI4GWZgRo2OW77MOFU9VbHA0yDE6BqS+/5f/6j8YKCNWIoZDFiMrQJmUBkDMVFkD5Vdw7mUjmsSQTTuSXkfSQtWwrkmxa+Ngo2L0ykTWydRA6f+uyDf1NDkIXlagwVbVsnDx1omF39fBqJGwVtNIUdHJkGUkCMLPnthigAAAIABJREFUEjRV5rR2gtGJWBcOlUNQpjifn9fkhk8nRo0Q8TM6aSjgyv9zohoFoE877HDi1b/pAGLd6KKjILSCodpJjM74ctJgPRjgAlnjZIwZ+kT8/2gUVXWF5frkkw6/I9IkQ0F3vuqA1/d1sdN0Y40+aruy7Pwby866IUBHNrMGNVifOjEZ4HnL0NECD9FMfwxIuh4/LymvjYakAKq2ti4+yqDX52L5Nd2HGxluaPX67DsEqNk+YlpJk5bhfXlvmnopIK4TN1+F3TsErzWQwmfjtfh9bg44WVJjke3CBc7YXBuDkBFzvq+SNdpfyVAyJjNDx0knFNn4+3zyf16f6aay0A4NLPg+n5GvykgnY42O4wSgyYA2UonLpxImfFaVJDEmQJNs/MjoZEaB2eRAt+2AwxaCwxbG4vwGVhbOIZcu4MMPfoF+twOn1dhsWQcEg3rot3rC2KUm2uq5VXjHPQiPx8RQTAB5hrO40SELv1yQA0i7aWRGsP6naOhGTUELUCky4GQ4vvIwRYY7ny2RTMqhmlFsgn9Omqf1DcdWgjhM49168hQTU+O4fv0qFpfmJB3aF7UBlKJvESwXspPoKz99/AJffHIXO8/3CD/JolGr1ZHPZFAtpQXQvvX9N/Hv/sf/HqzEJLpDfehGHwOyZ6s9dMsdSRG/d+cBDvYSsMCMWHQMVpdVpEVokHLm7ArOXzWerdTqCgu51q6KBqvH7kGz1EYn20V6L4/nD17g2cPnyJULBvvfYReNxlDIh2AsiKUzMwiN+eENOOH0kEE9QCFTEAmUcqaKu7fv4fZHt2FqmTA7OYulJUpWmESLuVQv4SB7BF8sgHd++x2sby7B5RWvGeTTNWEwVXMV/Ornv8Tx831hKU9PLWBpaUUMGlmmFlrwj/uwcX0DV17bRHzGIeD2gCB0FaiXOujVu6iflHHnV5/ik19+LIzFtYU1zE7PiklevdYU8MofpimUHceJhBilGJsJixyw69UKnj3dgsPhxH/0H/4nCPhCeLa1g1rVkISgOaDMPw4b6s0KEslDNNqUynAYwDQlR1pMk+4IU3p/fxeJRAqNUgvmgQMXzl7B7PS8MEnJfqJOcK1VwtT0uLB+JsenhLVIppTIn9BIt1qT9OvlpTWcO3dR5hIebpj2nSsmkcgc4TC1K3OvjQwmeOF3+0R31Wl3Sh8OhiK49tpNrG5cQGw8gkq9K3IiZPhR55RsOb4SFA4GQ2LI5qFZ6qAvrEmaLPIQRLYODXTee/dtzC07UcsBieMKtrdfIHF0jJPDPQn2JDNJkSPp9rvC6rJZnQL6Xtq8hh/9+A9Fl5oGNbUatblaMi+kM0c4OnwqJqHcRHEcSmDMYsfAZMXs7KIwoHnAm6YsRaMhrCtmbTBQBlMPhXIC+8c7KOQYMGSbkNHDjtJDqVQU86d6oyUyOtOzi1g9cw5TU3NSPgIRBBUODvfQ67VRbxRFFqRSzcPlZHZETPrJzs4eaqUmBn0rQsFxvP3m90Wfm6xmSj0ww6NWy+Oru5/i6bP7KFVysNkBu9OGGgNcLhdi0ThC/ohh1JbNy8HM5fAiPAwk8Xlq9SpqtRKqjarIA1EXnIB0JGawpI+PDw3dca9bGGRkL9XLJaRTSWHYkAnFtDwG1vLlKlbPncdv/fDHAqIwVY/MNBqdmfuGNFK9VhVNZ9Zr6iQhoEwkGEU0HIPN7EAmmUG3PUDA68f5jQsCBjNgwTFFpn0qkxTN+Vrd8GIg47dQzIu2NDMFqBnqoGlSryP6rG6PBytn13B+86KAMTzY37n9uQQjAj6frN3pVBapdEqMwW7cuIFwPC4sfbPVibmlJZzduIjxmQnYHTR1oYRDE4N2HblkGunjQ3z8iw/RqlEahunDVdHSdgd8CI7HkMzlMbO8jO//5m9iZnEezTYlHnoSmDncOUKn3kWn1obL5ITb7hSQzTzoI5NNIpVLyFwbH4/A5rYL+3l1YwPBcARWixWlXBEH23t49uAhDrZ3EA+HYKcMQauBZC6J/cQh7EEnTF4bvvPb38Nv/f3fAzykiRvrRT5ZlYDe7uNdBJwB+B1ubH3zCM1yBV2aCRdzEixmIM/ssgk4RxmKyFpcgM9umwZeZrSblPqqCMuTQE42m8OdO3ewt7crDGGXjVrJFgm45jIJdAbURKRJrU+CdMyAsFJ3WHaMhhb29WvXZA6k0WZ3QPNoZrTUZA/BNdzt9ct6TEY851053JvsqJdqiIQiwtJ5vrsrkhSTs9MCwpDNTfCHQBP3XGRWJo4ZAEqgQhZ/tyvgotfhFiB7enoWHm9AGIUiT2MyIZ3JIF/Kwx/yYHpuRmRGeKBjUCQaiODBV/fRog9Dq4ugNyhGhNQzp3dLpVoGPBZsvHUJC5dnjIAvA8YDBtmqom/98c9/iU//31/i7dfewkx0QspKg92TVBrOgA9LV1YQOxdFcMaPsckQaOdi8QCPbh/gv/uv/3sxQYt6Y+hUW2jUGsLSJjN44cyiMHzDsQDqrQq6lg6WN1dx5sacsS+pw9CKZtCdOF8DePjFA+w+fYFIKIBr167B4TWMuE/2T3B8eILUUVJY0n53SMDZfLogJoOUeiCxIBLkvZp4uvVIWKaU1SLgR/b81OIsHH6CZUn8yT/5Jzje38V0JA6vACSGedfU3BTWzm0IW5gBm8cPH2H7+ZZkONBPgXtDSn3oOWl1fU0Yw2sb68KC5xwjrDmmijeaIiVghRmJnSM8uHtfMi7Yb8plZre20CfY7fNhZW1FCAIqAXd8mEQ2kUG31ZWAAhl4XHuZ4crzFO9JwgNBxJuvvypg/507t/Hw4UN5Du6Rmc1G8I6GtH/8x3+MxeUl2RvqIf3Bo4f4y7/8S+zt78u6xHpjJhSBaLL5+cNzC/eLZOgvzM5L0I6yJJQi4XMy4EPDQOogT81O4cr1K3j11etweryyDjLQfu+Lu2Lkd7C/hzPTS4gHg5gcn0CzXpNzy/bOCzS7FJ/pY2J80shCsdpgpy9Fu41CIoNsMi9mhTz/kl1udbpEM5qa2MyEYfn53N1mF/VSBe1qG/16G6bOQPbXLo8ZZqtJnoPBFTKYvf4AYhOTMj5r9br4pVBrlOcDfk7OZiazEHa4J+YzEoB2+zw4TiclSJxKpOAw2+G1ueG0OjA7No2xSFR0kctFQ8rQFwjA5fXh/uMH4s0yMTOBYCQgoCr9OqanZ7CzvY9nT56JvAzbPBqOyHmR7RWdiOHh7jbGZibxwx+9j5mZKbj8ZrQrPdmff/35F3j28DE6lTqsfcZ0LChL5l3J0HB2UlJkID4BdqtdZHYoA8P9NEktYxNjhndGoyL+SHIu6zATqSrBTWYI0XzS52I2Az0QmiIvJ33d6hxKF9olUEQTx9hkHBanBU63TYLMlO1zRp1o9RtodmowWxkUsaNv7siZgEFxnqPdHjLBh+dEGFl2JBsIQNkzGL78UaYo+7FiIDzDKeCmBDA9xwleQZPQEcBOgTMFPI2zpaH3rGdlxTP4WcUmFD+g1qpBdDKAWkpwjDITRf5+CBIpi1YJg6NAkb6nWIeCpIrxKF4yCjjp9xXkkkDPEPAeBVkVqFQwTz+jwJ+BuxgEvXbbANcEQxmCkHL9oWyeMpj1njzmKmCur6w7xQg4c+j/FWtRn7NRYF3xIpXg0PM7y6jncq1fBdUUeBsFMkl24M8o1sW/a93zGgKEj1xXMSUFgRWwHAWjtexsT15D+9koHsXv8XMaeHyJTRgYmvZHBcj/DpN+qEKgGIhiIhqQ0LYzyKGGzIa2sczPgjcY2f7a/w1c5CV+p0RBfk4BVPVaUy8vxbR4D60nvS7vrSxsxQT1mbU/GEEMg7U/2i4vgypGWUf7rmIy3wZrtc75WalzIfpA9v38rGB6w4AEy6htomNJ+/doMEFB/FHQW+tI5pdh3zfGxEsdcB1/il/qWNPnH72HPre2j+Kto/2J19b+OxpEGR2/Clbr3Mayk4AwOp+NzgsKQCsoPtoPdMyICaFKGOjA0qiYArujA0AbX6MTp4OEUfihTjK/r3rABFdYoa12VzYfOlGzoPz/v1pxLzVvpEKYxj00uzMq0Jj4+WOkWnCyNTR2FKBUwFY6p9UYaDoQ+KpsVU48OsHrRKrPOjqpnEabhh2PCwHLLykYDsepiDnfVzB2dNIXwNH0MvKhEULp4MMI2GgkYrSj8lmUdayTi3ZEXpcHWNaLloXvGUCooXWsC4Z2Zl6LwLGyt0cBaHYsXkcXUq0LfofX0X6i0TxuOBW85jNJ6pPFIvdnffLQrm0yal6pk9VpFJgM0CHgywlIDJAAATv4fb7H62mkUYMLZEnzUM8f3ov9RH/nZ/V7ZHjpYq0TGT8nGtYNIwLJ93UQjk5auvB8e1PBz0s9+gzNKUN23DCc4Aacm3Ju0ozU7eppvyeV04jcGe1mbBYsAnDxHsrKJ/Cim4rRgAbvoSxw9n1mILCtmW4q7Ml0VkAKle3gZzUK2G53hMFBXTgCTS5nUAwIOy0bJsdXsHHmCgZdh7AICG5ZaEaXz4kJCJ23aeJ1cnQibKt4JIJrt15BdCmKhdVFuV6hYJhsEdwx9XrI08il1ZLNbDAQkAP28UkKxXJZ2BVOl09S/HiA3z3YxYsX23C5nJJmevHSpqQUmocpTgSkhfWXS0tK3L17d+W5zm+eF0ZROBaBzW6BxWYWIziaJNL52+f24nD/BPe+eoC9F3siK8B+TTZTKnkCl4k6tl789h+8jz/6t/+BMCIGFoAqCYmTPCr5CpqVDjrVLtqVDg5f8LCZEA1lkVRxmiXLgg7hl1+5iNnFKcA2QHvQkLRQMi3YJ2wmG1qlBqqZOvafHIokyNbjbQQiIWEjMqBB8JD61W+/cwsTi65TFna30RN3d7INq9kath5u4fH9Ldz7/GthpE+PTWNhZkEYpWTfmpwWnBRSCM1Esf7KBvwxP0LxEFx2EzpkYB+l4DK7sPv0GT76mw9QyOQRjUwiPj5O+hKOMikxdYzMxXDxxjmcu3Yegbgfnb4R6GF71StN0fo8eriLo619fP6rT/DiyTPMxKdwceMCnm/vIl8oIVXO4+KlSzh35RLsTuM5CbiQKddvE4RJ4XD/SIzDfvdHfyASCwTBKLtCvUaOATKTJQXSYUKjXRe2DjeSHDs+FzNwgFw+iydPHuH59pboWYZ9UZFw2Vi9iMX5ZWFvE2jbfrGFZPYI11+7gs0rmwiHxiUYcXRyJCmfOy/2sLNDeZk2woGYAC80WSIbJ5vPCGibK2cEODq7uiamkHaTXcyPCEDzQLS7u4vd/QMEgmFEpyYRjY3BandgYLKgL+yvrqSosj2DvjBmZ+cQjccNDehmA1TT4cY7X8oglUogl09jcnwMqytLAgZxfOXzRaOfnxzBZqFhkFEPTPcXsCqVk7F2ZuUcfuf93xPZinqzJXOkSCPVKiiVM0gndox0U4vB8OC8Vq03Uas2h+AedbuXce7cBWH5UiIom80IIEfTzS4aSKVPUCpkpI2Y2sjDA1NiOT4lINsDXG4fJiZmsLiwgvHJWQmWsZ0p78BnJdO70ayKzEW+kBEAmqAcDwD1Gg1B27CYXVheOo9XLt8UQJt02EG/K1IsTodZDIQ+/OhnyOaOBVwSmQmCFB4P1tbOCtu5mC8KC4uARTgUE7NK9qNUOiGA/8HhC2G4La4sCkhHAJpANq9Rq1Qk6BGPxtColDEgCy+VGoJETMM2AkDUXq61O3j91tu4fuN1tHs9NOotZNNpI5gHZt4AJrpAW02if13IFlAuVtBrdzE9OSNSOTTFI6PeaXVKIERSxbtGAJLZIplsAhZrX4wx+cP2z+cyqNSMgGu9WZfrU0u11mjA4rCJ7unyyqo8z97hgYwZp81+esANhSICvlQqVZHa8AVDOE6mEIlP4PIrVxGOT8Bqs4sOL7fD1Po091rIE1Av5nHvszso5/MSGGI/Y3o1AZLx2WnRxl7ZOCsp0aFwVFK9D/cOcbR/IvMY28UysGMsEEUykZB0cYLq7P8HR7uMgmJ1Y0Xa5vzF8yLj5At5BXgspEoCPL949ASP7t6H02xFwO9Fv9tEq9vG9uFz0cB1RP343g9/A7/x936XDYBmsyPBrmKmiIdfP8HJixOMBeOYjU3iZO8AR7v7yKeTYkLaHbRhddoEAL/55uvCgHbGDO3bbDonbceAQTaTR4aMzY4BPnGf8uTRUxwd7sNKs7dBX3SGbTYT3AGHjF0avDLNn0EAmgmTRdusUEaC821fjPFkD+S0wu60i+wFDT7tNhc8vgDCEZpJd8WgTAy/2z1kknnYTBbJAGHQ4sblG8J4JkvfAI+LEqy6sHkR4VhQGKPMZDCbB8Lup8Fqs9JAMV8SaYnlhTNYWlxHLDYOi9khY+Orrz6XQ0ggGoDFYRLArt1rCjhWr1RRKZZEroHz4+zkFMbjY5ienBSAqoEWVq5vIDI/hvXz5wR0IvhVLVdw8mIPX/z6Nj7/4GOsz69gbWEFZ1fPIVcoYZ9j2h9AYCmMlbeXEV+JScCJZm+VDIRV2igC/+i/+EfIHWVwce08vE63sGortQqcXhccXjem5scxszyN5QsrmFyZhiUE1AZA12zIdBCANlX68MGMzF4BRy/2gVYHa2tr8Id9ohNNrdlqibryx7KO2M1OGce7L/ZxdHiCFsEwix3LC9wj0XjV0Lt18MDutsPqs2B2ZRGuoAcHR/v45//0n6HHDAxvAA6rBQGvR9jv8cm4rM9cQ7lv3X7yFI+ePJE2IC+YawfPWtzzcv5h/VMSa35pAaFwWO7LTAuC8MwWyGWzEpzvN7oSFKW0RiwckbJyH8l91O7hrqy184uLkmkmMmHHSdSrDZGKURINDQ+5/1PfG64R+UIWUzOTWFs7g3w+h2fPnkmAvVyuyF6XxIJLl67g93/3909T5ZkZtbGxIXuYP//zP8cHv/wQ/lBQjPHMNrvMY3L2GjIKnzx+LGzajTNrsi4SVKYeMtccSrUwcPjO99/DW++8hdhEDPAN5UfIZyJRoQb8b//4T/Cnf/LP4bLZJWi1vLhkBHOqVZwkEyJLMbswi1tvvY311TMCwhI03H7yDB/+/BcopUtoNVowW83CROd61jOZ4Q+HRU87GI7K3qNLgL9ngtfmkH5DHeZqo4zWoAaqLtuGczD7/9KZFQkaHCcTOGEwvcW1OCpzNokdBMEJRPN8wXmDwGogFhEzQDLiGVxOHp2gXWnC0gVMrT4i3jC6jZbMecJYM/Xh8nkFMDe7rKL3/eqtGxifnRKJO5OLplHAweMjfPHpHTx7tI39F3six0e2NsvC+z7ZfS4Bue99772hTrtX1kUaT9/78gvUi2XRy+Z8zLHz/7H1XjGSpll22AnvbYZL7zMrK8u7rjbTPT09s0YLUQQpQbvQEhAftAIoQNCj9CABAqEHPZDCSgDFJ64IGUCQhF1yHXd2tntmumfaVVV32az0PjIyvPdGOPePW/1vkwkUsjLiN5+5nzv33HMp+yEJI6nVbKM8AcPYDWIN7bw7GIoMR3PUkZwXdGxNz86II4T9ybpRDml7e1uY7raRoefNaDrq/nO9pNOPiY9dbCOyo+mIxFCSnbYHbZFxogxQ39JFw9JAe9hAp9eCxTqAx++Aw21Hp19HrVZGq80k0zwzGec1akELGcjukPMG9+xGsjtjP6qYiZ7ROZ8rAKXndwXLBIjl5misC/u3Pjd9piAcn0Xb5vlFQWgzm1UwjjEuwfMjz5lc283AI7/n59LeJpKZglIKdGn5zaDs9wE0xUz0vMz3K3CurEgF5hQE+3eBaOIw/V4UsoD8QqgzwEMzY5PXUhpDCIt9I7Jc24j2pG2j7al4loGxGLISymzlfbRlZSQrSKbv83jd/1b/KVYj2JXIZRkMWDPQpoAmzwT8XPuA1yloqkCt3qeArD7L3Jb8TP9p2QS3MAG6+g61CQXtFUfg8824nb5XbVaJeSy74lpmFqsS/8wgsplZrYRVra+2u7ap2c71MyEBjpnqLK+WXbFIM7anNmKun5GU/Ls8aNruaquK/YmtjBnyCiQbzzO02839p+2iYK7aiwLoZqCWDnmSqxSX4Ryk56jvA9tqj2oDOua+j6+yPspmV4lffbeOJ62LGfRXu3gD7o4VF8zlMIPbfJaqQfy7xqD2o36n7a/2zv7kOsLy6njX9te66Ryh5TYTKgVzIwCtHc/KsKN0cKrhakfogNEOUK+FTmh8oOgyMfkaE431emMvJA+K31WWheVCq149FpLvVg1lg0VseLIIQHPRMaPyxoAxPClkwinwp4xrBV0J/DFbqjxnTIlXb4sODq2LeZFQ75AasbYPn6PeJDOITIPjJMZnGuCiEVagALAsPBbrGy+JuQMlK+TYs2EePGqACj4rs1vLJJ0vjDXD+6RGp4OZE7d2uoLDvJ7gKH9UU5iMOwWnNQRFBzg/14FrZq/rRKfhEiwjPzM7IFSOhWAy36t/s21YXtX+1mfxXdwkE3Qmg5lsL75b5T+0jPytetGSnb5uaF0raK62y3tFL24c5qMMcN5v1sRiiLMCzzqRmSdQbW8FcnWyUFvnADQmLEOPig4BtjFtVp0CmhXZ3K60X9oBQTYF7VXbWW3SsEPD86UTNu1K24zvEgDbbhHdWtaZDBa2ATf4Mm7JYGYoSaePer0hDhwyonhIjYQTGPScAkAvzl7H9Sv30W4A1CINeMmgNCJRhT3UHSB/mcXXXz7C02+fIBzw49ZbN7H+YB2pxck3ThgeApgApkUmTbcLv8uDpcVFyfbODe3FeQZ/88nHAqBQ89cxtEvCLbJ/0pfnmJ2bxo9/4yO8/e5DsQFJFsEkfgx6aI1lMdxA/iCHF1svEGbyQ79PtIjYXmQn6kGJ/cDDMwOlisWqAUxGo5KsiqGODLVsMLllOYf1m5v4nb//d+QgmKsW0Wp3UShUYLc4USvW0aIWZKUlobZ8po5vvrNSI6DlwNqVdQHNwtTBs49gcVok3JibHmpFkqWXv8jj8PUhsuc5tJpdrF5Zl6yw7CtuvKdmpvAbv/0R5tcnAO7PbUD2+BJ9ZlO2ODDqWvDq6RYe/foRtl7uiCbh0twCJiemBPykLl2z10ILPUyuzGL55go8ER+mF6bhdEBY2LmzDKwdJiPq4/XT58hn8qId3mr3YbHZUW7VkKsVsXB1Ee/95F2s374Cd8iCYqVpOA073HhZ4egBZ88Pcfh8G8+/+ga54wvMJabw4O4DnJ1lkCuV4Az6EUnFMb+6jGgyhsmpKTBRCkEGgngMzT0+PsWnv/gUw4FVDrcL88t4+8HbMsfzIFisFASkJFOIetYEFrO5jMwXTNBGQPDyMoOt1y9FJ5wHkmvr1/Dw/ruIR1NwO4y5mYfSV7svcXCyi+W1eemveGIGhWIFh0cHwqiSpKHtriGgO7BKm6qjslQp4uT0ALV2DbML0/j93/t9pCampMxk9fDwQ+CHOp4vXr1CvliG2+NDJE5N5RHakr3dhmgwKkw0Hpbv3Lw31rk0snYTbCcbl2OWUgrUWiarmyxbL1ny/gACPur1BgTEJzDGBEDz87PwB3xv5LBeb23j26cvUas18d4PPkQwEMVwSNmbvrQbmbL1RhEnh6/hdjswNTMp443h+nTYpc8vkS8aoNfK2hXcunVH2r1cLgrrigD2yckBGp0qYDE2d7RzypKwrwiwqqOWYLPT6RJWOGUzpiZnJBdOJmsA0EZeAqcws5lskIlBPF5GiJBFS5bdCP3OCF5PCBvrt3D92j1J5mUw2ZqG/IcD8AXs+OSTv0D64hjx5AR4vj04PpJ5keAVWWy1ShMOOATknZ2cRzAclzpeXpwgX8jgxctvcHZ+iEDYh1K1iGa7DQ8lE8Z7m6nJpOj+nZ0SOD2ROnLMMxqF0hicC2odTlQ2vPXgHVy/eUcY9fu7Bzg9OpbDu9NqQzhI0DAozH5KrpCpxIN5LpMVfcy5uTlhVDJRItlhG1euYyIcETkTzu+cR3O5DJxeOiuaYgsEDii51GzVjT2PlQnPOgiE/MI2tjrsoinM0HeOLTLlCHywLFxL2ZZM9CVzUaWG2bkFAY3zxSJmF5dw7fpNSVxXa7WEpUdpCgy6qOapA11Ar1HHZx//HMf7ewh4GAbsEECejiuyoJ1eL6bn5xCZiAlaTucigatWvYNuq4/seQZeRxBLc4toU2qpUsLpyQEcDqvorxfLefhDXiwsz+Pug3uYnpmBm6EdQ4s4c4oXl9h/uY1njx6j12pLGawYSdLATDmLSqcKV9SPD37nI3z4mx/C4nYiny8ifZ5F5jSLw9dHaJXaCLnCmIwk4LM7JdlXhU5PzuOWPmrdBiaZjO79d7C4sQL3hB+NTkNkHgq5Atx2rzyzUKqKo5d7HfYXnZ+nJ0cCPHeaDZFUSiTiWFiZweTMJGYW57B+7SocHiOCgFFIp4enuDg8w9aLLRzu7KFSKiAQDojDlfrar3f3RF+dEjGUO4glY+h32+j3DA1pJmR7/OW3yF7kMR2fxo/e/7GwXsnGFGd1IS/MwORUEj30sHe6h761i/XNFaytrcDDQdUfYXdrF0c7J3BbPAh5J+B1BsVxxj3E2fmxSIPYPTaU6iWc50+Rr+SFpe1wO6UfCXh2m20MOz0EXD5cWVsX6Qo6JxBkqIIVk3NTBoAVCoqsHKVInj16gqOtPVi6A6wuruD+nbckgmNv/xDtbg8Ty3GsfriGlfurCASZD4P6+G1Y+hY4ejbsvNjGH/4P/xRuqxObaxsyv/kjQVzkM3j89Fs4/A7c//At/OC3PkBqOYYWHc+ssqUvScPtfQs8PRuKx1n4BgTQRiLxwkij5dUl+L0B2ecEfIyEtKFcrki0QKPRQiFfkegPOgkZNUbmKOvUpmzFgCLvQ2FjTsxOIDU/KSAgZTb+93/5L9GsVRBx+xCh5nE4KNJM4fiE6CuTJcs97+nBkch11ZtNYSjr4Z+ALVnRjMijlMbs/LxEEXJZQnJ+AAAgAElEQVQO5H5HDshWm5SL+zlKErWbHYm2EL1vX1CY+gTXuCfLFS4RjlDOwJDX4LV0ztpGNnEgBSe4xyaAZJBg6Jbi+sF1gjrf84tzstYwv0UoGhKGfq9HvXonJpNJrK2sy9yl507K6FF//yKTRb5UxJWNDdy8c1vAdDKgfSHqqwF7Owf45Gd/g88/+VSS63EO4FwcCUZkzmbbMMLp7/y9v4sf/Oh9uEI+9NtdNOqM4imK7XqdXrx6/Az/+v/5Y1RKRdGyZjJW1t3BJONM4GqzCIP6xo1bsuflHE0QkoD9s8ffoJgtIHeZlag8gkF0IvUxgMcZgJMJACcX4HF6ZQ/islOyyS5RMJcXaZRrBTRHLdEyl/wEo5Gcn8m0Jhh/JvkaDCJLMByR8vEfnRcKomxcv4qb926JJM7QBtTbLZnHcxeXePH4GZ5/8QQernfxaXESkrBD9rkv7IebyY+ZmDMewdrVFdx+eAf+cACIGHlLKKXRrQ7w6ulLfPnZV3j9fEv0mykNxb72h/yodJoCfDOCi7JV3F8T/Nx+tYXtFy9E0oQkAbL5SaJgIvFWk8mHuV/gSygf4xbHCft3xCjadgtndGzabRI9yOdeu3lNpG9IZimWC3j06Cu8fP4KuXTe0MIfGs477sG6HZ5F+cyQ6FhTtqU7HIgTh0maLQSORx30rF0Ekn7Y3IDbx8TsLRTKWTTaVVjsvKsnyaqHwy4VjEQL3WkzZB24jgvoOerLXsgMnil4x+u4X9azuYI0ZqCRzGoFiPT8bwaBFRvhM1ROwQyEKaj1BhQbGOcg9gF/GBWgWIWcIakLPWZl61lY8QfFJbS8ivcoQKcAohkzMQNiZvxCQSn+VsDt+yCtPldt2XzO5blXAWN+zrIpZiOg5NDAqQhA61nMAMANIqSZfan1MEBwA3AUButYXoT7ewWtea0ZA/P5SZgRldo3jgKtm7Tb2OGlDGd9jtbN4zLkLJQUqed42o7+mDEQPlP7i9+rU0Ofp0An3ycOkbE0CN+hdqQYhQLOisuYgWDtcyUdKlZlxjnk+WMsS/vQDCKrPZvBfCXU6bu0H3ifkkDVvrWtFaTUa7Rsai9q74rdsX4KmrO8ik+abdGM6ZjtR8eTll1iacb9q8CzlofPZX+qA0TJstr/MvYsBlGQbaAYlxJCtU9YbsUUtY5aN3ObmNtYyYnmMf99oN2Mz6qNKwitOBufqeNVnQ8KJJtBYnOfmMex2Ra1TfW32PXgO2mZ7+OY2r96vf79t8rxv/x3/8VIWBduI2SFBdaG5IVqgFpo86SlCeYUvNUFlBMwEz8oaCoAqcWYuLWipK9rxyo7VbMhGyEShieB3lEezN+wqcaeRi7YrBgnWj6XddCO5+csgwyMkRGmwgVDDVmNSjWaZEIbC66bFxKdkL8PrupEqPfweWTgmgcQv1MJDJZHJTh0UlBAndp/CvLqADB3sE48Cm5rG+okyomaYLIOTgXyuSnUyYIbQv1cPSoKzJK1pTR+9WZpH2m78HtzeIaGPmgiPtW7Yt3YFqw3y8tDLdtFgXsdiOwPTvoKprJ/dTCxrPyhlAbrpexd1Z9m/bnJUZCYNqgDnc9UMJy/eY3KrOhA1sGo39WrhlYX+0DZ3/yO97OteL/aC5/B92tbsHwEtZQBzWu5WSQAQyCdbcD6K5DOZ/L9vI4OFoJdExPxN95fLbt5YqF98x7dtPD96h1kOxH4cLrssNsMuRVu6ngtNf1EP9ppM5JBdMn8N9hRPLTyNBGLpWCzeDEcuJCMreL+7Q8QdMcQDjqRv6zj7PgAmfQpEtEJLC/yQOoR5hKBPh7seXBauDGP1WursDkpPmyE0NYLTQnPJAhAsIYshAtqx1qpnzfCY2rO9QainVjKlCV89TKXRqlWRGQiiB9++AEWluaRmpoyWOZun4CWMg6ZwdxOB9QIX3/9NQ5PjuUAxj7hfBOfiAl4Qw1M2p8kahFNzb4wOm/cuIHphUnRGGYY/NnBEV68eCZJlm7evQWX343LQg6wGnMPQcgeAdceUK+00GPizj4wOzsrBwWW6fjwGCeHJ+I4IbLGsmTzl3B6XHC6bcIEYsggNYrJED87OROGOWVQ4rFJSV4mc+6wJ5Iu129cxd0HdyWxoYWMVh4yXW45/Fj6IxzuHePTn/8KhzsHCAWDCPlD6LeHSEzEpWw82IcSYSxeW8PS5iLicym0Bx1EgiFJQHO8ewg0B6LbSiZuOV8WgP4icymAaZ/JxeolLF9bxW/9/d/G3FoKnjBAXLZSMSQMuo0OrJ0hsq9P0MqU8Olf/xxnu0e4MruMK2tXUCk30GEUxGQSbcsQibkpJGemQO1AcTw2W6L/2u/1BMh78uhb0f9mwqeFhUU8uPNgzPTMoCXsFNrXUJLQMIR5gKEkwuE6QEcMZQcO9/clyV4sHMP773yAuzfvwzqg5jslOgZo9drYPtzG/uFrWFwjYQ6ubVwXdjBDMsnWowxCJBRGLBKX/0/FJw0wZ5wbgXqSTHJHEPb2vbvwe4Jy6BGm36XBgiQATtbj6Vka7V5fQpkdXo/Mi+1OTxjQHJOz05Nij4GABxeXPLSXxV6p8Sxzb7cncwVlJsjELBXzotUqUSIxg5HG+69duwav1yXMOjKj2b77lDU4pTZzHXMMUXa4jQOdzSbMKspJVGtFWEZdRKNhbF7bwObmVXHmcI4pVyrY3d3D0xfP5e9kKmUcuNCT9mZ2+K2tF8jk00gkYgiHQ0YSFGEjWAXEMNYaalZTTsSQiXBRY1rWBEMjnHIVTI4lUQIOm7SN1+eWMqk0GCVVaqUG7DYPFhfW8O47H8Ll9AuYwWczWRCTUTJx4cuXj4XF7PE7EYkQ4HVi/+gQYX8EgUAErVobqdiMAP/rKxvC9COR5ex0H5VqHqVyBnv7WzgjIF3KIRqLIRAy5CnisZhICBDEoX7ys2fPRUte2DoMu7YxWquExqgFJzy4cesW1tc2JLknNchPjk4k8VSpWBBmEkOWB7a+aJlyLaWTOpPOyPwR8gfEEUhglTZw6/otkWrhXESAkWH41Mwm85P4C+UuuJ7yXuraUkbEztDugFfKRqYGD/KRiQS6/YFoq+dyRQS8hha3RAN1CFYHRbZDGBY8yLpdcHi8uLKxibnlZZHF53xFpjQ379RJzl1coMZ5ttfFV599Jn+n4jFxSBAEF6dKuyl6+RIN4HIKW5BM36mZRcxOzaKQK0k4O/pWAdqpqUwm5cnRHoYj6pZ3UG/X0Bu0ZQ6go45gVSQSEwcFwfpqsYSLozNcnpxJlACXo2gkItqk7VEX+2eHGPmsePDeQ2zeuSYADOeGXCaPk/000scZuOETbVfn0IE4k7JmL1GrlmG1DcTxdJE7x+r1dSyvL6M17KLaqQoLzu3yiZTR/My8AHQXl0ZCQILQnAuEgToeF3wey8e8CKlUXCQhFtZW8O6HH8DhsYDLTZqA+P4xuuUm9l5vo3BxKVr5tFfKw5SZgLJaQX84krwXV65eQXI6Lsn8CDhyrWbzf/xXP8fjL57AZ/Njc3VDnC+cuwftPuqtJgITEQzsI+QqOTSGNYl0efCD+5hbnDYiKnojdKsdSXp7vHMCS9eOVHgGTosbF6cXAtJMz08Jq/j48hBbh9s4L5yj0a3A6XOKE40AY8DjF2kPSnPMJqcwOzklrPydk0ORhwmEg0hNTiIcjwh4yTmAEU+tek3A6kQsiZXFFThsblyks8jnyli4sYSld5bk90Scdj1CvdFCJV9Fv9ETzdh/8o//R+TOL3H/1h0BoMmytnscOL08R982xNrtq7hy+yqCU1EMHEP0HUCzUxfA3NobIAA3OoUa3H0Hsqdp/NWf/xUymQym6fDz+uCCQyL26Mz0B8PCmGUC2Fq9KXagIHWn1oTPycTIdRQzeXgoweYEgpNhzK3OYkCnQzWHf/7P/ldk02cIe/2Ih0KIhoOYW1zAzMI8KvWayETRUUpgn0xswmRMSsk5aXJ6StYDjtmLy4wwqjkfcE0RdluzBT8ZrxR3kTVtCKfLYwAura6sYZRt4FmJ8104EhSnL+2ALGvugwmuM0KCzHw6C4KxKPzhkLDAOeczpw2jdriWkWWamJ5EsUyZliBW1lblHNij7NLxGQ529+C1OGXOJ2Ob+2mynLk+MHltcmoSK6ur4qRnVBy/s/rsEoEl0jkA/vr//TP81b/+CyPEfWQAPTZGaNgs4vhiwsqbd25JRB33Z3QKZC7ysnYM2j3kz7PIZ3LCauZ+kbJEXCPD0bAA6JTT4PhikkuWj1EsdKgQvGciwGqxYsgEMBqo35MoCZ72bHDCZnUj6J/AVGIWs1OLY631PirlEi7PT1BqllEZteH0G/lg9LymYAYjG+mw1UhSOi4IPguAOBjKvpfJnB++/x42b12DzW9neglx7pK9/6uf/QKPf/kFcqcZzKemxcFAGbL9k0ORtqD908GYmpvC+x/9APfeuYfeqI/kTErCyymRxaiUve0D/PLjXyB9dIERZfj6I9mPUv+TetUtiUgjZdcgyvCn22hh0O+iU2vA6zRkSwadNjpksI/zJcgtcKAz6CMZS4oDSnwzGEkybto7n0kZDJvTJkkKCXTToXqRPpf9Sb3YQioxCZ/HhXqNsm8NkS7y+w1H62AEg5WOEUITYWmvQNSPRCqBxGxM5HdKrZI4b/vDjkRfVep5AaFrzRI6XeZXqIAba4/XJeu2gEcjglN0Sg7R7hgSD1p3nkN5JlR8Q8/zZgBa+5oRPvzRc50CU0p8UiDPDOIoLmEGfLhXkujZNwxng6nNPbaCU2I3Y2kE/czMoPw+AG3gK4a9KUahoJyeo/VMrCCynD3HcilmuU3FRhQkVaxDxuuYlGZuH+4djHO9ISWqIC7vl+uYZ4gSDH2DkMXPDPLfd8kPBXcZM6sVVOa5UcFLBaCFiTkmASrmoRiPfQzkm8FJ9gnvEQbyeJ+rZ3t9toKJlOBg2RWI1XbjdfoclQThmYBtpmC7tpVEnY4lGHi/gsQC7o8xOjOArvak/anSrWpLaqf6TAVc1Vmgz+f7edZQ1qq5DOb+VjYuP1OHiNqrSnTwbzPOpWCq4o38np+ZbZvXqw2q1IyZyMjvFEfTdyumpFifRu2b8T2V8jD6yCBqKoitdqp1VSxG8Ta1PwX16eDS7xSr0jHMe7Xv1KljBn3NNq3jyowpKq5nls9Vx4WW2TzW1Ha0jdRmtf/Vnlg39inLqxLJxgT+nRyJtofasYLG+kxtbwLQZlxXbU/Lp44Zs22Y+8zyP/+3/2ikwCELwx8FItWolcmkAK9eJx4oHuzHWrlqEDp58qXU7xL2rNWYGHQi4LP5N8N61eh4vSGgzw2EMUAV0a9VDaYry6IyBdJgVB8zZTGVLLVjfRsx6GH/jVwGBxO/V0PRcrLcuujLIXk8EfD/SlHn/3mduazGgDGSJ/IePp/f66Rs7lT72FPF5xgMb4O6Tu8ty6uf8R6z907Lw89VCkM1VwzDNBLSmAecYXDfyZTwezJy1ch1EAlIOw691n5XA1fPrRlEV+NS+1DmtzHxG3XgxpUDR5NV8L1m4+PzuaFSBjYT5vBwxjLpQFFPEw/ebEvzAkTAmc8j0Mv6UGfx+4uMLvz8LWFr48lN+5PlFA8+JUR6hj6TAtaqB6Va1pqN2LwwKBgsQPB4ALJe1LsTWQbRwiYTpiGgkCTL6I9k484y6TXcBPOQqrpH6pnmNWp3CtTTVlhufved95RMBLuIHRNU5ucOh0vqq5ImZMiwnZiUwcLFskH5GCvsNoY3MZTMh9jENBKRJcyk1hD1p4RtmEmfYefVS5yfHQl7Z2NtAxORmBymGVpLNgBx7NWbq4hPpwytNK9X+l8WNDI4SxXUKhUZ+zyQFCtkCFVRrtUlrJKHSq/NjU6jg6OTA7zafo5mp4HFpVlhyvKHNhGfSAgIzQMS9Qt58Ot3uzg4OBC5A/YHGcZ2u0O+W1tbEzaFaJwTBI1FBUhaXV/D7MKsJLTr9UeyU2dyoT/5kz+R5Cdkcl1cpI2EXd4gJienhYE4oJe71RYg/eq1TaysLmF1fQUuknG6QO1yhK+//BrVQk0Aa3oXXjx7iUz2QoD5WCqK++/cx9Dal0QnuwevhYkaZ/IdiwuWsS44gQzKPNAeyFynDfV7XQG7GX7f7/REVoTg4uOvnhjMf2oPcs/fA3yugCTV408kGcf6jXVcvXdNwOjuoCtJyshC2X+1i8qlkc2+mCsIsF2pNIQlPz0zL6yfo/QJwpNx/NZ/8FtYu3VF9Fd5GOVYkWRq/REa2TIOv3mB/N4psicXONk+wHxsBmsrayhXGnD6vRi4nBg4bZhdXcLU4rwAKJwzhQEz7jdqZh7uHyCdzgBDK6YSU3KoYLNQC56HyGK5JAxEZhaj1ihZe3ML89JnnBOYLOT502d4/uQpkvEUHt59G1PxKQmHps3niwXU2nVJYHZ0foB07hzh2AQ2b9zH1DRlNpyymaOduW0u1MuNceb4hABLBFCZ7Ifgl9VheH5P0ueIJ1KG/E+pKuDwiLrOTLrHA7o/KOHEPCtT25C2SD1COtk43yyvLiI1GcPIMkKxWBInEQ93wqQekFw6wEQwLOHFDBFuNeqSKIks4xLliWw23HvwFhKJKMrlumjAcj7lPLC3tydyPHRwub0eOZzRwcGxQvkMMsv5m6zq+YUZ3L9/V5heXC/ZnrWxbNCr7dcS8kqQmE4U6nDPz89Jsp7Xr1+hUq9ifmEW7z58W5jc6qDjeOHY5ZzAJIJPnnwrzx2OyPxMSBkJjBBQ4dzEOWoyNY1Uakrmx1TcuIafk6m7t7ePy0wByeQ0rqxvCruJ7UU2XblcwnDQQTgSwNarb9FoVnHr9jWEo0FhDO7u7CGTyaNP+m7Pjiurm3jnrR+Ik8HjCxggaekS5colCvkzHB5t4yKbFjYUwVhNjssEgDxw0HZXl1aln7L5vJFE1u0WJ0Yudyl63NTsvHnzJman5zA9PYNqqSryCHQq1Gs1ATFanQbytSJ6oEPCIU4FcVykjyUhH+f8gNcnY39j/SoWFpbk/dRQpQbs2fmRJGsMBD0i8TEY9tDpdpHLX4ou+sg6gNfvERkOJnOmnMbc7BIsVgfOztIo5KsI+xPw+QwGNNcM2itZfBKB5XGJLnlqdhrzC0uYmp+F1ekUWzYkvHqSuK5eriB3fo5s+hzVfA5rS4tYWpyX5E3HJ4d4vbct4ewkJRAQv3bjusxR/aEVk5OLsNtcIpNEUGsqOSPjkHN3i9EPhUuUqnkB2pkEkBIog5Eh7SJyYh7uEfqiw0pQplwoic63jVInNoLcLkxNpSQ5V7lVRs82QCQWwerVFcwvLaKYywsIUsxWkM9UMJNYQNQXRZnarm4/hmS1V4toNEuod+rooY2+bYB2vyVOPSY3JGN/dXUDmxvXxGlJ7d9vvn0h5WOyRoIftPlUIi7gX+aC2u1nAlwR7Lt6fQM/+MlHmJhKwuJ0IV+uCIu60+phUOsI65B6zAw5Pzo6kD7lHMSkf9wzBEN+iYBgwrONq+tiS2S2ktX6yd/8Asd7J6hky7h77S6Cdp8wISkHQIewK+DDwAGc5s7gj/tx652buHp7A/5pp6xtVJKqFRs43zvHN79+iuplHQuTy7AP3Tg/OkEw5EMkFoTVaUdr2MBp4QyvT7ZxWb7A9DKdBIwwGEh/UJO6Wa6LNMBMclqSfx6fpwVkInhJpwTHIoH+Vr8p4E5n2MPIahz4Ce4P+5D6eF2MrIni3o/fQnQujtTkNBxON3LFosjZ0BnI6KCvf/U5MmfnSEZjCIZDhm373BjS8WQFphZmcPvhXYSSETi9VnGwdHtNVApFkQ/olmoYtfqoUdM5W8CvPvtcZALohOFerHR5aWjMT6Vw5dp1cSRQgsEbDMoYonO4VW3idPcIpcsCZqNJ+b/X6oLFPhTpj+hkBFVqlefO8etf/1o0oBvUj2bejFAAE4k4pucXEE8lRZdYEvT1B/i9//h3sXZlFaccd6WyAM+cgylPwAhT6voSiCZgzXmF48ProE6y5POE1+9DYmoaC0uLiPjDqBQqePX0BQo55kNIw+/xYnIqKTkIas2aAdzQOVmqih1fuX4d9z94T9qVTlc6CtiPlWoJf/GXf4l09kzkd1Y31vD+h+/jzoP74nRncuHdnX382Z/8K2x//QyXpxey54nGYwgEmfwuKIDz5o3rImOh+YVoH9zb8hrusYM+Pwb1Fv6Pf/G/4YsvvkA4EEIwEJZ+EaDHRlC/iGq9Js6HpcUVySuSzxZF/slIvgmRz2Ed2R6MNqLDzBv0weKwwOP1Yml5UfaUPDueHB7JXqWQy70J5W82q3C57SLF1GjVKAIgslzDkQ0+WxjJ6BSmkrOI+INwOR3iqCuVcrhkojuPA9EpJk+flXMOxzPPDcfHx5I/hecDzhsC2IyjZbnHpZwYgVWC7KubG7h1/7bIcAytMM6hzR4OtvbwyZ/9FPV8BVMTCXGshyJhHJwc4ewijWK1KAkwKaVx/50HePuH74j8XIcZx63MRdNDKV/Goy8fS2JQDg6SHJYWlmUdowONbPN9JnllzqJOG8fHJ0YU1pAyPm75Tc17S3+ITrsp8hw8GyiARWIB38N7aOd0UFNmht+zjNxzSSJAOieY04H5jKgjNxyKTJRl4JC1kUmchejTIMmHEdcknEGcQZeFIqKxCUwvzIjUCCNomD8mEHWDgQ09S08il4qVPNKXJ9jZf4XzDPXHG7DYe6g3ChiBYNhIEl6LpjelWNo8WxEZNFi1ZiDPzDrUs7kSpRSwYXldY+lSPT8rdqBAjxn0U4BIwSAlRpkBVLLwDdDLAGYJQCuJjfez7c3ANcukoBiv498Komq5FTzUshnnTIPBawbZlUms52kzIU3BT/N92h4KFJtBOp4nDSDPwF2k7GNGqhCyxgxoakDzezrG+MO5g+3KvEgKEhttaThG9B18vpndyX2qOg0U6+H7O10jL5YZWDaD6Ex4yefo2dxcFz6HhClzn6qNmIFaxc0Ul1FwWklzLDc/U6kQSQjLvRpxrnF0tNZNn6tOA8W4tO3U0aF1VxlVfq59pCRJBcjVXs3PejN+x8Sw7wPNunc34zfaRupwUABW21tBT8X9dB5XrFDxGwUwWU6tr9oq/za3m+KJbGMzO5jtZWB5BsitNqbAqbaH1ktB6+8cGQZgzj2HtoviQgrYq/0r2K4OFh2POu4U71JcT//mfXw266N4oWKy2mbaj9pGWk+zY+j7/ci683v90TbUcmlbqE1pm5jHuxJatazaXjq+tH3Nc4i2jz5P2u2f/Nf/mWhA8596f8wGyIsUHFWjMwBiw+Ok/7TwOhnyGQIyWpi0iuH46tEyXNd8hnQqE7KM0XjeQ4PhfWTlsJH4bpkkhwYAq0akQC0lJMzeHw54BUql7Nzkq7eKHTpOBqiNrxOC2bDUaHmNgu/awNrx3000RrnYHpwg1GBYTr1WjGGsj6QDUwc7MwuzfGbQ2cxEVrDfvIho3Q0w0lhgtDwKvnNh1IHB+vCZ7Ae+V0PKWTcyxHTAGCw0I5s2P2O9FIDW9pJJ2ST+rhOYeoFkUR0znHkPN77aFsowVlayeHtahkayeTLRgaveN7U1XYBZL3VmaP/rJK62q3apiRJ1Q8A683DL68WRMTDYxfyni69OgDpw2SY6eehkrDZLNqZ+ZgDynjHobThPavWKgOVke7Gehj60wco3WN1MzGlodYtDwu1+E4WgE61+Z3Zu8FoyQBmuavS/kd1W9ObGIVb8mxtEI0yFHlunJD0jK3E4oEdyiGAwhmhkEs5RGAszG7DDh0FnBJfNKkyFTrshoC6zyBP4OD09HXvOHOgN+5hfW4QnaADPBBZJgZYFtD+UkEQe8NnWvJcZybm572Mkm0yy+dYWV4XFy0NqrpCRgz0zmxPMZ/tRqoP6kQThvE4Xjnb3BbyJR2PIZS9xvH+AgCRhMsL1yQyScWe3wRP0S9jn9Ts38f5HH2JqbloYYxUCQJWKALpkS1EP8fT4BAcHe+KoSUzEhEnKMnvcRggWy7K2sY7f+we/h5X1FXh8dsN50RhyB4sXT15hf/sQtqENg/YQB3uHRihqtSAh2+s3V5Gv5ZCYiSKSjAh4v7iwgGSIoIRN+ogHpd3dXQHsDvb2hQl2dnQsjP93Hr4tsgtkDvFQmcsVhHlK7U5hu3WBQYfaogMJk2UY69Wbm7h5/yZml2dBMnej1kCzWsPuq9c42jnA9taOJMuyMgN7eyAA9OrqFYQiERycHqMzGggL+v7bD5CaT8Ht84gDoESwqtlGLZtH+uUu6tkCiueXON87QcQdwo1rN9Fq9+APR3BJrVyXHYtX17Fxc1PYe0MyVssVAb1K2Tyq5bJoaBLE9bq8sFntwhyj3XCuCUWCyBXzoklJVhIZ5Tdu30RiKiXMOzpg6IAgK/T44BjVfBVOq0MOfZ1mW8AcHkZbgzZawxbOLs8QTgSwcfMmFpavwGH3SF/XS1VQYyDo9sM5cmAiGIXfFRAQm5s+Mg473R7sHqck3zpKnyE6GRMZEGqr95pd5NKXqBYqkkjuwb17mGT48wiie85s7wTiCiUDtEzOJERD2cJDX7sNt8svh+J6pYF6pSNsxbmZecTDMUQDQQENmDOgWi4Jg5kOrOTUtDC7aD81JhakLqLF2LTQZglIcGzKmmgZRzcNDX3es4szmfOY0O32nZtwuWwoV2izJQnVpTQEmbGybtDJZR3K4W96OgmGJj5//lRADrLab924IYxURl5wjiPIyjBrZVXs7OzJ5wTD2V78nMAINYjpldlYu4KH77wvIdSM/+XcTPvg2OM4ImDKQzkZdEyWSQC6WCgJS4sMS0pxUaeRusira0v46McfCBCXK+Tx8tVrvHq5g3yWzNMRFmdXcf/O24jHDSkerpVdgouDOsrFNJ49f4xM/kJYt2SZ8ZBP4EQAgnHyrft37slB3GYjoEKwF5veDiQAACAASURBVKjWKzjLnGF7e0veu7SwiOnUNBbnFwRc3d3eQavZBA8tlFnJlnI4z13CHfBienpSDvSUbzk7O0G9VTMyrMMmycVuXb+BKUlCaLCYOEecnBzD5bDAyoCW/kjKyX7Nl3OwYAi/3y1h0kzqVKs24PH5MJmaFSA+ky2j3x5hfnoDqdS09LEcUhwOkfBgeH2OCYQtI2xeuyYgdCwRF7ZjS0gDPNBZRZ6omiuKFnS/3cLG8jLefngfU6nImEW/i+evXuDZi6fYO9oTyaQf/ehHsver1lqw2f0i/3NyksZEeAJ3bt8XxySZs9RM7vXaODreQzZ3LskWyUYX2TGXXeYhj90tdsIDKDWXJQTX4RZZBIb4c2xEwxEcHO1iZ38HZ60zxDwTItHCvRPH55XVq2hUujg9yiAWSiEZmRa5BdkrktHVYXu0Ue9UcJ47xXn2HF10RWqJ6y/bnON0bW1dwtMz2SKOT05RbTQxEUtIwjsmfiTIRedt5iJtOBBOTtCuNSSPwyb16CeTsLpdKFZr8HiDSMQSCPsioqFMxjJD1wlAt1oNCVMnM5wAho15DIJ+LC3N4crmFXh9HlkH9/cPsPViB1YmwDxKS3LFqUgco+4QjqHBVnKGgrC4bMhUs8J+/uB3PsTK5gwsAaBZGggQ2yg1cfDyCJfHlyin6yLFkYxOolwoCzOQUUvugFukBHKNPM5L57B4R7j14AY2b5E56kG3acgUZU8vsfPiNdKHaUnkG4slZG9E5qzst/sdnGVOpTyuiBsT0zHEZ5JGFBejjfZPsf96T8rAuWTj5gY279wQSRjYHej0+mLruzs7En5eyGflvXQAEIQkiMn9R6FaFvueX1oW9nIsGZXoI+q/l0oFZM/ODNCczoB0RoAtJsKjA7HebGFqblbGTO4ibeS2sduwvLmGO++8hWgyhdhkUqKJKL9hod798QX2nm6jX2mhfJFD2B0QTdtIKiza5LlSAdVGRfYg52fHKF9kxfnhsEAcYKn5eYlOOTk5EcmqVqOJe/fu4caNa5ibnxGmfaGYk/X8k198bBAbokaSdEZDMAlvo1qBdWDhUijrFfdg1GbfvHodH/zgh1ieX8Duq208+upr/PLTX2BvbweJZEwSYnPe55zNtYVrF9fpmcV5vPuTHwtTmZrQ1Jj2Od3izP/ss19i/+QAc8vz+OFPfoS5zVUjp0WT0l8jccbtb+3ib/6/P8erb58Zuqgup8w7TJbKM0IgFBYHmJz/LMZ5hntLOhG4LsymprA6O4uf/eVf4eOPfy771FgsKftf1jsYCqFQLsheidJklNNipAL5yWTSU+qINqjnUavDJv3LdZHOJTrLeL7g+hYKBGVNqlYqyF5kxAnJMre7bbh8BOaNZIyUTKFUmt3qRCVfR7PWhdcakHEcj0QRi0bgpcZwt4lSowZbNITpxQVsXLsqNsozF+ezTCYt+5mT42NxHFDjmPViHdkGfPfFZVpkWWxuJ1Iz04ilYhiM24mbjnqugoOXO+hT6m1uSc4hdCSXaPulnCFPNRjAHwlg48ZVPPzBQzg8DpHxqLYasvanTzMScUc7Zi6N2zfuYGVpScpQr1Zkb5G+OJf16PGTJ8iULxFwBIQh3W23ESBwTBCu0ZKEn044EAgaeRc4/xDg5/pJgoBKI1Kjnm1hREj1pN1pg4zY4HmCey9ZG+2Uj5oQ+93Y2IDXa/QtyT7NJnW5nSLlcpHNIZmaxOat65iZm5Y10RsAXBOiICWcEe7RaAr5Uh4vtp7g5fY3OMvsw+7soTuoAxYyBtviZJBI7RFZrQSG+hJlrTiCnlEVvHlzzh/r1JqBPo4jzt9mzETPfApOmcFlvZfPVtDMzGrktRyDBh5iAOLUfNcfwQjGTgzzs7TMCmwrhqD3KUit53glfGmd9fyrIKcZBFPMSM/YCrIpMGWur+I2xm9DG5v7Oj336rgWYM42ZtuPyTuMNuEz1YkjMkFjIqKBgxhERf2MY1UxAh3/ioFp+WmXZga0GVx7gy+4DQKhllHP6iwL9+BeJtoc5ycT4NykQ/z9fjTXT0F/M0iumAH7gbYjNjZm76q9aB+wHLyOPzJvj5ngioNoec3gvgKRvE/fqwQ4Lav+1rY0153PYjl4r76PzxIywzgfmbkt+CzFfbRcyrg1A5qKbSn2xO/UIWC2XV0f+Eytu2FDHhkvSuDUfjYwHEPCQ8eT2rSCxtqOrA9ti8/W3HUy3lwGUYTPUAzMALaN8acguvaLvkttXe1IsSZ9jhlTUsIsy6DtquXVeup3agf8nuVS0Jff61jTc7WOQe13LZO5LfQetSHtX32+Ok0UfxPsxQToK67Gz7QsOjfKdf/0v/mDETtTtWb0BeaJwQz6auerJ0uv42AVRt4YQGOjqUQDO6zRMtib/McX6/vIiOMPWSzqbSBoyEbhtQQGhEnl8b0BgzWZoYC2dgN404GhDc0NglRwrKGrk6lOiGq4ep0aj05GCjhqp5i9XvoZ24LaaDpgWU6tv4K0Ci4zdF8HptLyxThNWTOV6cv66USl8hc6uermQ5+vBqmd+t1iYxgCDVrbkwd5ZZBrO5EBrRIYukhoAjt9lk4U+rd6svhsZaOby8PPWW5lxBLUoz0oAK1hETK4OwZQwvqZ20UHpAL2fL7Z6NVOhT3zvYGpfavtrRME/9a+4v8F6LYaGuLafub21H42//5uATOY7gxVl0ncYoQGccHkBoXgB38IdLIdlOUsTODiOAt1gBRaY0NP+1dGudaN7cj+YlnZDqwHtdTV/pkYhgspmbIEBAzbGBksZ4uhH0VwRcDW/hAupxc2mwv0Go9GNnnW1PQCAr4YLD0PNlbvYNRxoNcZIhENIRTwwcLQS6tNwMnLy6wAQaJpPTRCOIKhCELRiDAy0pm0tMNEJCx2F+EBIF8SOTnZDHFRpiSO1wWnyyVahZR/YP05D0zPTcoBmptEbqBY7kz6Evs7++i1eogGw9jb2sb2y1cIkaGciAuzIpu+EBCXbclFJl8oyAHdGfQIe3Z6eR4f/fZPMLtE5mZfDiNk216cXyDgDIFxi9Qk7rZbwiZmpvtvnzyVzO0EQ5OTKdGznF9ZwB/8oz9AYnZC5BkIeJcuqm8SWFGPLhGKo1Zu4PTgTOpFXefJ2SSmllO4LGfgCjvw9kfvYOnKvDBngz6fyJYMa4aMEMN7X73YEjYvw1pfPn2GXD6HWzdvScitJJlp1GVjfvf+LVy7uWmM76ENrWobxcsyDvePBJClg2JxhVImcUQiIXHGsZ47r3dwdnxmOAbHDIJuq4dKsQ6fOyBM8lang3AyhpHNisX1FUzNJuELBmAZDgSk5/Nb1Qqq5xkMGm00CxWkD89QzVVxZfUKRha76ENmyYD3uASAvvvwHmYXZ4XNWCjVJJklkymRJUPpAYa0MhRYwokTk3Jgok3TicAD0eNvHsHutIte6L237iEQCQhTieBfs14XrfL08Tn2tnax/WIHLhtlpcJG4ieHHSMXEJuOY+3aGq7euor49CT8oRi6vZEAx5fnOZzuHqPX6MBn9SLg9CHoDaLX7olm7cnZKSqNpugnVttNNAdtrN/aFJ1Lsu0IFPFQfXZ4iqA/iN/80W8gmUxQyQC1WksOUBe5C6QzGem/YMyPaMoPL0NwyUakNjvoZDnG4fYxfM4g1hc3EAsn4HW5JeyYocIM4SdIUizmhW3n8fkFkGD8KtmjnON4UOW8k4zFhQHLAxwBDrKOh0zs12yiWC7L77mFWaytr0jYMhO+kcF7enosYLaEUNkgG35G1RD8IuuRTgACgt9880TmOSYXo6OEjGTObwTtZVMysoid8zOWZ33jqgDQjAb5/PNfCYuoUC1hPrWAtx6+i4lIAk6J4rBJuDDHkDyP7O5aTeY3ArK0DQLwBKQ5L7JN7Bbg9u3buHP3JiYmIqAaJ+85PjnDzvY+jg7TqBRbmE7O4drV27KnYKI+Mh5bzQr6gyY67bIA0I12DROxsPQT7b0/JLuGicFc4gyjJMb83AJ83oiAPTanRTRDLwsZfPP0CXZ3XksZF6bnEQ4EhdW/vbUlDGkezkWSByOU2w1E4jFxAHAZSV8YjrDnz5+Js2E46iMe4SH7qqwv2XQWkXBY1gXKfVCWhWx8Aq5uj0fWBjo42mgJu93v90i5JCeB2yeJIEdDtlcHTqsPy/PX8ODOO8Je47rMPRu1zumkO0ufS3g/53dGC5DpSJCIydMIePGQV8qWhDnJ8OpENIq333qAqSRP9n2UKwVxHmzvbQsA/XL3lYDMH/34Q1l7j4/OUKq0kUrOwWF3i6zHwvyK9C/nNPZpp9PA7t5rPHv+CPnCpRz6CdRPTU1K6D5lnnLZvMiKEHAgwzGRnML8/CJmp2cE/KBdM1nn1vYWXrz8FonJBNxeJ8qlAmYmp/DW/Ydo1wc43DuHdeRGKjqD+ZlFGfvUe7Vah2i0ijjPnuIse4Rc9RIW20iSB2YzaXHKkom9tLQiYGqhUEaj2RY5hqnZOdx/+BbuP3wAjwfodyGJuB49eoSnj5+gTHCs14fD44YvEsLC2hoyxQKC4Rjee+99+Fx+mU+YGJhs7nqljGqtLMk1y8UcumRcWshcgyTypK409dQZUl4slIUNPjM5LUnEKEWRIgDdGSDo8iKWSIoEBzWYT7Jn8ES9+OFvfojkXAoDqxEJkbvIol3rIHuaQ686QD3XQK85QCyYEMdPq1FFMOoXJ3TX0sHIOcLANcT0Ugr337uH4Lwb8ACoAt1iG+f7p9h9uY1Hv3qE/EUWiURKwHvaBSMI2GaUNan0a4gvJnHzvdtILk7BGzRkcLa+fYHPP/01TrdPRTN8Zn4Bb731ljBl2/2BOIxK1Qq2d3aEKU7WJG16bm5GpCzIkKWtcG55+XJLnJWzMzOYiEThdjpgxwDtRl3Y/JFgEI16FRcX5yJJcJHLoj3qiwPm7lsPZG4cdLqSzHFoGWJ5cx0P3n9X1hVfiE8C2rUReq0u2vkGjl8f4OD5LtK7x6LLu7a+Cv+EF5wJTi7ORLaL7OF6pYR6rig5EiiVEQiHhGHNZH+MamGOAjqhqN3u83lFGsDvC4rcGiO2jk6PBISrtWoyJ7Ns3Ktwj0bgjCxORl5yD9bodUSy5frmDdy4uonZ6VlMpybx5Vdf4A//8H/CSfYEU/GUrAG1elXWFQEyPT7UGOUSDknCPNvQCq/HIwA0zxQEkEZ24Ac//gBXb1yXJHAEO+loPT+7ECd5r97Go48/xeHWnrFXddiFsMKoVp4NytWatLsmTdfDbmsc4k85pLWlJZHJ+eUvPjOiHSZn30QA0kEhhBPKm3WZENQHr8MLp92DeISM4KhEyPC51Ah2uB2SqLXSqEm0FJ1c/Gm0Gzg5OpJ9CeduRqFwDqb+b75UEOkGRmZsbKzhnbffhtvhhhNO7G7t41c//xzNUhOtaktkV1LJOOLxGFxumzj4HZEIZpeXsHn9OpZWZoVAQmmko8NDPPn6kcxRjDjjPCbsVUkKY0SLMorp/CIte0J6KpiQ0E4bJiAytEoC0ValgXangaXkkkhIBcNBWG021Nt17OzuIl/KGvlg4hFxoHgDPomAE3CGDOhSTeaemckZ3LtzD3du3n0ToUcZKka/cI5/9uIFvnr0tRGRQVm4QFA0xyn7AmpXd3rSx3QGsj/JNg+FggJ4M/k4971c3+RsY7Xgzp07yGYz8myu4bxH9iLizK+IDNuIjmq7D3OzC5ibnh3n3PFIgtR213Aa9wdAKDKB1fUrmJydgi/gEKnAHtWhHBJwJ3JujLzwh2ywuiDt+fzV1/jqyc9RaV4CVpIE+pIkmeu2SI3ZXDLHcp1j9B1/5HxmkmhUJivtSwEoPUMrAEgAWkFAPYfyGiXEKWCr4J4Cf3om188Vh3GMI8vfJFczAdCCfZiS/SmpTd+vGIcZuFUASc+kCjDpmVjBPAXq+KzvR9IrmMprzGQuc70VONM2MHTlbYKvsC2MM7IBMguh0GmAfqoBbTjEjR85aw4NkF7bXgIiWP8xWEh5GyXe6XUsm0puaoQVc4gpFqNtbwaHuS9Xkh7nGiXP8b0ijzA05jKtN79X4E+BOgX4FfT9fh9rnQTwNEl0SLnpuBuDuwpKK76i9TNLTiiGwmcqFsL/a9uYgULFZNS2FFcx4yVqn9o3iqO9wZfGQKi2u95rBlAVlDX67buEgPq5smz5fmUDqwQGrzGTR80Me32XRsFLBOZwKOcQ3m/cZ+ArZmCcZTOz3pUQqu3Kv5WUSwb0G2xmNPpbUjzm8r7BlxyG3WpbqiNTx5WOPW0HtpvirwqKm+1GCbLahzqmzI4IdWzwmXqvWdXCPA4VM1Sb0z5RTE9tVctrnrPMGKk+U+utdmUGwfmdhRrQSufnwmEGPNng5gqaJxk1PLMHRAFkWdCZgMzvf6P1ywOcsLRqNelwRdQZ1m0AjwYQp9/poCF7jQYTDITeIOhcpFhxmYyc1IM1Jhod2NLQI2NQuT2uN5MXK2z2xrBj6dHXSVwnB21k3fCYB4i+V9F8MjX5HgVgDfDR0J9WYFXuH3uGlJ36poMlG7ChZ60hFhwoajQ6+fK9BHsV4DaDturB0EFkeIcMT5S2CcvFezQhnoZGcLEnKKGDTp9BW6AOswKgagfa31o+NXR9rgLSfI7KV7A+snkYA+LmRchIRmEsHryez9cQCv5WPS2dXPkMnRBkIRhnEdbyKzuffaeeMGWmC1NtvIDxGQIOu42kJtofOtB0kdHPzROUTq78rFgqfadDZDcWXx4AjXJ/p2nEz1kOlovvVdY3mXxGfQ1PtTo+tD4sr9aXfe9yeuRetjcz3xNYJBDBMDZuJAkq8zsmf+IzaJ8Eahj2SLDGSo0/m0t0bwlIh0IT8HliSEbnsTB7Fb3aUFgEBKBtVkppcFGgHRmJDDPZLI5PT5DP59Dt9uBxB5BMTqI/6iOdPjEOKR4jqQiZzcz+TVsii4dALg8FDKkdWBlCV8H5+QX2Dw5Qb9bAhCr337oHX8LIwM1/3QJwIAyMvoDN54en+OLTX6GUy+N3/6P/EDPJSXz8078WAJr1v8zkcH5xhhbZCY4huhigOWhi7fom7j28J8wlyhKQEbT1dAuXJzm0Ky05GCzOzor2amxiAs++fYo//dM/xdHJsZHsyucWpsg/+Ie/L6F8/UFbQlGLl1U8e/wSzx4/hXVgQzwcR6/ZRzFfljI53Q6Rr4BrhEDMh+jMBNZuruHee3fhdhkLEVlBtXJTNuvNWgPH+8c42N5Ho9rAZSaDx18/EoD+7XffgX8ihJFtJCzcH370PhZX54U9ZhnaMewAjVJbWEx7r14LW6fXaQpQyVhTY90zJA1CwTDuv/NQdFDFxupjMClfRbHApK8jRKhp7bDB4rCKFiLtejigU7AiTD4y5J3oS2KWiCeIbPoSL799JeAxmUiRiTia/a7cK4kIlxcktJaJZcioogRE5vRcgKRCtiC6umQw0ym1OLeAhYV5YXS4vS4MrRYcnx3D7rYjnorj1p3bCMejGLktaLYb8gzSWAi0ZE7T2Hr2GtmLAqYnpwVEzJbycAe9uPHwFv7T//wfIrkQFFCR4DUPKbmLLgrpPJ5/+RSHrw+AxkBAfW4wqYNKEIAsNZvXLWHWBNXJfp5eIzPNimqhi8zxOcq5Eqr5sjAW79++gymykrpAJpdHrVEV50iunEd4IorkdAxX7izBH7SAptBvAd0m8OLRHj7/5dcS5r65dh2JiUm47G5hXVUEiC1J8kFq5J5epKU/eOhlYr0ApRFaXWFasV+pWXiVrMgAE66R3VwRMJcMXWos0oFG2w4HDR1sglvM/M5nMqEdwQQjKWxSnEL8vsfEcoO2SD4w+SPBcEqOkLXE+Zf3lotlcXpRioLjn/+YyPDGrZuIhKPC5Pvk5x9j+/ULVJoMN/cgHJ6AzxtCNBrDRDRmSHR1DPCUzGzOk5Q4YHmoq6z7DSaB6ne6mEwl8P7770u4dLFYMBhidJa0Oyjky7hIF9CotDE1OY+VpQ1xxBGMb/UaaFQKqNULGA4IeL5Cd9DG1PSkgCEERerNDmam54RpzHnv3p37uLl5G8HABEpVJo+kbmQdnX5dElqSqer3eZCITGDU62N6kjIcZRzs78q6xLUhGJ1A32aT0Po7d2+JxE02e4HdvW189dUXaDYb6HXb4jy4ee2m9OfhwYFonPMgSfBeQMJczpCvchj7js6A8hAtWJmYlclQ7cYm3esJIJmYgc3qQbs1gNsewMrCDfzWT35bxgKdmZwbefBnlAUBr1whJ/I3HZIHBoZuMCMSKHnAH8pE9JptOCxWzExNYmN1Vcpcb5TFYZHJXAiwRpmA19uvZF14+PCB9Nfx0TkanRFmp5ckH0EoHEUkNIHoxITYS6vdEHC1ULjEq63nwoQmo9VqtUjIOsFjan6SrW+x2uH2+RCOxLG6dgXJxJQwB7uU6qjX0e5QL/wcj77+ArHEBDxeh4ylbOZS5pqQPw6PKwK3I4RIII75mWUE/S4JOyfQkLk8wdH5LvLVDLrDFpxehjrbUSkXsbW1JdJIXMvjsZSs5eRPeyhfMjMr0k9Xrq7D47cTO0Kt1saL58+x9fIVKvmiRMdRH3tot2JpbQ25Uhmx1DTe/+BHaLeGKJHpz4gSL52VBD2GOD45wvHRHprlAjwum2iyt9sNNJqM1jCcPxJl6PFiYWYB+7uHOD86w0QgJGNpwhUSPVVnwC1A4VH6FL5IAJu3r8Lhc0vfS44LSbDaQLfWQavaxaA1gtvmFQdsv0s9+zYisZCAvZQoYWI/MqkXN+Zw9c5VeCYpJG0kD26XKEVxLED4y8ev8PLpCwGxF+cWRWfX4fKggx5sfhc8cR+u3L+KlYezALdo9C8z6Wh+hO3n2/j1zz7Fpx9/hsuTDFZX1wWEYkJFapiX6zX0bX3MLM5iguv68hJ8QTrk/PCSGDACivkWnj95jlffvEIqmkCADOt6Ez6HQ5JXZs5PhbFeb1fxbOcVGr0W7AGuYzEkZ6exceOawXxr9w12MNnEs1NYujoJu8eQKeaWjmoBneoAg3oP5YsSdp5uS+I758AqdQ6EPSjWStje35HkiEzd0u800a3UxdnQbzG6wyPOXK4hlVpdpCcotSV6usO+SDMxMiIaCYuzS6JOLAZQZ3c6jbW2UhW2vnEWMcAy/muMGWB0AEwmU0jGk+LoJkD4+eef4dGTr6Xt6PShRBgBFTr5vS6PSJU1RVfWwjy0oi8tOtAuF2bmZjE1P40b926JpnCdSSiHQ2TSaTz95pkkyLT2gOzRKZqVGpLJFOx2G441wo7RiUziRv1ecaoOYBkx70NUQHXuccmCnZpMIJlI4NvH38jcFwpGpL34PZ1qIsNGANDiFEdM0BMS2+U+LRSKwOZwCVnB4XGKXnV8OolANCT7DEaU0OFFh+DPfvYz7G5vi1QX20kSwrJzbRbJB8EkoD/5yUdYW18fA64jfPv1t/jsk1+hlCmI3BnBWiY5jCci4iC1e92wBYKIplKSSHRpeRluv1vqXbzM4dOf/0JyWhCAJpOVc6dEb9ptoB42z3Rk8VPGioAsHWIC7vrcwkinnBf3ZJSAmUpNSSSCAAFMFCLEo4rMnZzfWr2OJCCkI8zhdUsUCRP5OawM/Q/g6toGbly/hVQiIedFOmXooM5dZCSKldF7ZKtTLo57PDr/KJNHuRLWnfNsKp6SfBWM+KAjhZFWTCDMSB7uTekoovQc550HDx7IueaTTz7B4yePubuXsrP/3wAmQ0MSjnZMe+QZiI4Xvz8Ejy8kbPdEchq3794Xx7eFgDN3wA7IetbqNuU3IwH6owHsToskHw7G7LgsnuGTT/8cL7e/Qh8N2F0Emqn1bcg3sjwsq0Ok1QzGo4JKejZWYpQCmOYz5huAbvQdKKQYhoI+yqQ0syZ5dub7eY0ZmOK9sh8aR2Jz7ZUz69AAxRRI5n5aWZb6fAW9FNtg+yogqeCfAosKPClGYo6cF8B1jLHwGYpR6HPNIJm+2wyKmdtH8ogILmJgA9omb95vM8h1qgHNc42CXEb5jahiJTwqoK3MWQKPiiko5sDrzZiV1Fmier/7UdtTII/OKAUmxSE5jqRmOYXd2jXYxNqmWn7FrMzMWMWUFLNR8qLakWJibGfWS+b5MQCt9qAAuBkT+j7D3kzY0z5SbOb7YKS53c12qfVQ8FWxM8VdFCdSvEpOnmOmMX8ryK6sZMWAzOA772F5eI22ibaR1oFzvTpzFNvRflfgn9fwuWatbfaZUR9D8siIEjf68vsOGDN4qsoNiqVx3yl777Hzyeys0D5WW5c6Wg25Dx3rSoDVMaLjjnXXNlWbUuxS+0jrpI4GdVDIuBgnG1UWtNjKGICWfTtzWY2Z5P/W2DIB5NqPZptU2zfXz+w8UTyV71Ob1c/UbnREWf7Zf/9fjgyGZF8WAC5yOpHy5TqAtVJqDGrUGpJleL2NyU4bTzc50qhOY2HVzlY2tN1peKW+8x4a3gjew8ITKNJJgX/Xa403AKV4EqyGPpC+VweebsCDASZ8M0KP1ci4wGndWH4t9/eNRztGB4x6JdRY+JuHEEMPsSN14//J+OJ3CrgLw5xyI2NvjYLVAnJ2Df0rXs9y8VodlGawVwFQBavVgNWbo3VUCQ02jb5fGHEMGxobpkqb8F4C+Dyk64TGflCwmMwI/rA8ymJWT5ZOWCyXJNcaM3X5Hn6nMhf8TicSZSBr3/Jz1exm/TVUQsFuLQc/10HG68wLB9ms2m/KsFZbUkeIsqhlIzqe/PgOSdJnMxKAvGGqc0MylphRgEPranZM6Iaj1x+g1qxLG3F7I3Vz2WUcsS248OngFQB5nPSFrD7+I0Bk/BhgpE46ansqn8LEUyyjMgHoyCHzhfqWxgRnCMi3OoZ0ik5aLIdhB3V02gNYbQZLLBiIwu8Jw+kIwOeM4tb1d2AfedGrj0SLNBGzo90YShZoggXMdEUte1SOnwAAIABJREFU50KpJKAsmR+UxXHZfQj4Q7DahsIkJPBDliQPQtQEDAcjWF+/YiRG8nrh8Xtg97HjjUNptdLC9u6OsC6nZ6exsrEKr98lwKCD13F4s2kHwKgBlLMVfP3rL/DN11/hwx/+EAG3VwBaai2KZjhBB+qMOEYY2i2oDRpyGA0nYti8eR2p1CR8fjc6LUhypme/fiZyCz947x2sry8abOROXzb9j548xhdffSVjhOycdr+J+w/vITLBjfJIgP1qviEZ2akjGIvE0O8M4XG4JUkJN/GcUxnK+e3WMxyc7uPK7U3cf+++hDt6vFZ0KtTZKwhrnbIljUodmbMM2rU2XFY7Ls/TwsTOFnLYuLUBV9CNUDyEtetruP3gtoTZMqS6We+i1+ijU+8hc5zB8e4+ytk88plzvH7xXNiDBJhcPr8cOq9sXsXv/v5/glCCycSA8mVJEvJ0ql2M+hZJEEm5D2UuUfOSessjHnjr1Ium9Esf/hAjQDoiE1Eu1rC3tSehrfNzy3C7PcKY9AeDoskdm0xIW1CPmqAxDzKtah1np6eSnC0WiQozm6xAMo0o6RAOhTDEQJLd8ODk8LokaReTCk3OpdC1DcR5QTkXaow++fIJCpkizg/OUC5WsLi4LCyng7MjBGIh3H7nPn7j3/9NBCZC8EY8AhSQwJI9L6JVbuHo1SF2nm2jflmWcGUy0Lg+WuhMslmwfHUV1+/fhSvoQWx2EoG4TZKGnexf4mT/CMNmD7Y+27OIWDiKW9duie4hQUKGvjZoeA4LltZWkZpLIDlrg80BDNpArwkwC8PpXhVf/PIJWpUeFmdWMBFOyiGfYGOxxCztDUk8V29WJHSVes+TySnRoHXbnNI/HHe5bEbG4Xvv3WN0OuqtEbpMDlvK4yKTwetdgh4XwvRiv55fnKBULoqjQdceMoo3Nzdl/NJ+OmQpNhs4OTnC3v4OMplzCf3m9Tx8Ehjh3FQuVUReiAwBzkF37tzDW289RHQiLvMrHWQ7W6/wx3/8fyOTPpf5iwlKCd2FvVFxWBFoFraR04nMRVYkPMhoT8Qnhc3GeSZfyCKXycgcS2cDpSoIXlKug/rUDLlnHzMSY9C3IRqMw+0KwOXwisPK43PC7rKi06whl0+j16khfXEsYeuhUEDstlip4iKdQ4xs8gGdjB789m/+e7h+7RaGA7uwtE4ujpFhItVqFun0qfRT0OcVRqDTahPw0ONyYW9vd7z5tqAP6l7OYH5xESsryxhYeiiW83K43zvcRrVaEYCOeQSurG2IpMDRwSFcLkNbk/M8D/aiWe8xdFHFge+2otVpodYqYYCuAAwEEigHEYtMASOCcA4EvROYn1nD2w/fk3ZlJA0lLMhOPzk9FQCGzyQAzWgVI2JiIGxIgjcMTecaKqyq/hDJRAzxaFTmBto71z6xF471cgnffvuNrHdkrAZ8fhSKFfS6ZPCHEAnHhJEb8kfh8hiyRwRICBTX6xUBW/cPdtBq1GS+IZCzurqK6ZlJScpI6QWufWQ/X7lyFR6PW5LuUuKCIDHv4Rz45eefwhf0SoI1AnL7u9si2TA7s4IH9z7A7NQq/L4IvBT4J9bb6aJSzSFfOEe7W0GmeIbzzImAybF4RA7IZO+R0Xl6kkY0FJNkdN3eEJPTM1hev4JYKimAHPcPbC86BDnnlQp5VIsF0XLmXqzcqKFFJ4vLh3sP38XyyjoYfMFoADo+KJtAmRNGzRVzWVxenKFUuIDXyVBQOzCkQzyP09MTcTDZHA6Eo1FxnJDIwaiESCAo4BbBeaYJYXK47ohJEzPinJ1bXpSowgYjI2Zn4YBNHHnMb9BuduF1+uH3BoVRywSBTP5JRzjndUoreYJuTKTCiM1MYHZlBuFEEK1OXWQf8heXyJxeiuZv+uBCIpe6TSPab2p6HvPLS5SdhsVvx+TqLG69fxeRWQ/sTGsw9tUSiB4UgX/zr/4a/9e/+D9F23rUGwoATU1vSiZQUmRmbR5X796QeX5iKoYqE5QxseDQBifzLvStON07kfneY3HC3huiVShiwhsQG97d3UIflBQp4LSYxvSVBVx/eAuLG6uITaVgczMJGSW4DLYiJTgs9hF8IaskPmM0g0j7tAHyaPtNrgkNcW4+f/xcHLZkiTocQ+wf7+Ppy+eo1EmIcGJIcKRSR6NShlsY/DZ4AkFkspdi59FQVObZPOV7mMx0egrMo0A757op54zhQCIWCIt1R33kuNZ2Wm8YgHIIbVGerSlbLJ83gFAoLCAe2aBzIvnhFVB888YVkZHx+30yt3O9Ya6BdPoCTBCbzeQkeSGBcQKfBOaEYOS0ITKZkGgZfyAk54LjnUOkT85lj0RplEquIIn1kgkmY7YJMMl5jY4EAs18Ds8e+VxRbIigKCMkuCclQMn98fLKIk6OTqVslIBSIg/PBgSyREaq2UbYHzZ0n4d2AaDpMCK4Sh1kylfMrixhbmUBE1NxOI3ANOaiRi5TwVdffImf/pu/AJ2dqWRS2l0cotTCtVlkP/Lw4UMkkklJrLy3tYNHn3+No70jeKx2dJtd5LMZkY8jU53yK8FwGEOnTaRj7B4XYvE4XJS7o/yI24vDvUMBoElMYA4BAWO6HTEuKg9QkoV7fmHo97uIREOyVvI6AvETkQga9ZaMeyV8ifSFnQAde90ATTl/HZ6dCCOe+xye5b0ev0Qjed1MUg5EAmFxMDPCk+sd8z/Qfcv9BtubGsv3HjwQ0pKASBaLrAH0hFyepbHzeh9Wiw23bt1CNBbH9utdvNp6gWqtIOVITSYkt8Tq6rKsV0zwzWTiP/3pT/FHf/RHyNUK8NuCWF4eR8h4AxLNx/Wf+2fuB/iTvSyKcFUsMYVoNI47d9/CwtIqJmJxcbRxHukyb1WnaTBAB8a5m7IunWEbdkbJTQUxsjXwxZNP8OWTn6HWzsLq6EoiWkYkCT4yAJwOG9xkNNoMUMlMLlMgTsP2FawxR0GznRh1qWfq7wOQ8v2YuKXP02h1xRL0ez0vUmLDOAcbEqd0VvIcq+CwSnQooMy6qG18H0fRMzE/V4zEDKCyTgromsuuZ2y9VrEL/VzxJbaFkh/NZZDT8DhynWcM8316Pmaby+cWOuINshV/SHpQcFKlC8yAOucDBccNNq0hGapEP5ZDAUVhGwv56jtmrhkolXcODExBcSfFZRTz4D5Fk8IJXjUGVfkcBX/5TmXuCmg9lrBQHIPX8l4l6CmGJizdMaNbAT7FSXi9MvC1/kb7GM9XsFKdGPoOM7ioeJHiXWqDCqjqc83vUYxM96LKNFbwU/tZgVbFuhRPMYPT2qdG5CNJGwZWongPv2dfmceeltnMWlb8h/fpvUqC5Nyj6g28l+/Q8aiOCX0+2433aZ4ww76+y10mY2Ast2J2AIi9wyDMqu2/sZPh6I3tqG2bMT69zlw2HVdmoFnxHq2rssLV3rTttAw6b5iBczPGqGPebAOKg5l/a5kNDOs7R5GWWwFo/U7Lo39b/vk//q9GNGgaAgtD8JQLCh/MjtEKsVEU5GTlWDAx+oHRgfTIqtHpYDAbC9kNCkbS6PlO1ZZUYNCYzL7TNGZ5qO2nLFguFExGyMbj/WKAHgPgVAPXBlPvBwFo1odl5sGKhskDsWoD08GmgKzZANQLooPP3LhmbwAP5fp81od1YIgay853cfDwx/EmOYDhfVBvGd/PevDd6uFg+xiTMDe5hudCwVv9XAenSpmoR4YdzvcTGGe/cLOgg1t/q9FJH9qMyZPfqcyFMpDVIUHbIAhjXix00lQbMQPibAM+S0M8NFyCdTB7swR0dxuayXweN168RgCf8YLO+qqXyzwBqo21OkYIhfaJeQLhNRpKw/8rwK+TLstZKRl9xu/YB+xD/sjiY9JuModZ6MLG6cTjYWi7kXDw/2frvWIkS9MrsRPeu8yMSO99lveue7qnzcx0Yww1IkWKILnaFahdQNIKkB60kN60jwu9iIAECHpYQARX0oKr1ZJDDmdmOTPtpruru7p8VXob3nsfIZzvxlcd01IAhayMjLj3v7//z3e+c7pdY3PCdYZlJhOBz8XNgC4wjMyyvrVOCRbxRVBDN4/8Xfu4loF6qvyeRhRZTj4TD9JkORNU5rNmBfip/5YON9PiS0Wypqlp5UTAPyqbs5HAONB2wtT14MLGTRSyNXjtHqyvzMLlBvJJbvDiwvTghoupwgVq5fIgI8YMdjisXrhFdqcjrGCysLgBp+s1dS5pDvXa3ddEb5XMS4K5o5ERYQaXqmTltGUDfRqPwuK0YW5xDsGxoMFUMJNBThMTh4DZ1q4J2VgSuy+e4/PPPkO9WhVGNevY5/EJS1sWabsNTVMbdp8dS1vLWL+0KQY3oUhAWBBysmgBj+8f4NEHX2HE7cfS0qI4afMAR91uunFz7KayGUlpJ8OJqe5My+dzEnjgwSCZyMvhYG5uHm+88YawdyUa3zc2ANRnJjPk5c42/pf/7X9FupjFrddu4/qdG5I+Wy9XUMxkBAxz2p2iqUr2s7VtEskRsiZpKka2RnA8iEwjh0s3L+L7v/dD0SDlgYH5hOVCE/l0CZloVvQ1M6cxOcT261WcHh7i+GQfiWwCDo9PjKeu3bmFH//Bf4T5tSXpR9lYCqnjJBr5Omx9mxg5ffbplwJwks3HZ6F+s89DZhKN9trIl7LIN/Owu50IeP0Cwh/un8IKK5YX1wSQJzOZawpZJpTSoIFgo91AqVZCMhGXgywPKNQLXJxdEGY10+oZGWZwkEBkl47YdAu3mUSb8dyFLaysrYmchj3oFGCa4DMB8P2X+zilKWI0JaaZNLaj7ngsk4DZZcWl29cRWZiAdywkjGxxWadeYr6KXrWH6O4ZTneOUY7nhWHFtFnWQTKXRs9hxsa1C9i8chH+8RGMTo+LgRcP++lYCumzBKqZMnr1DtKncUkxHh8dh2uQpcPndvu9GJ+ZFADaO+JC39oWg5tGuYZWtQ2X2Y1aronT3Sgq+RYmxubgdhEsawtgT6OcdrcJp4cH3z4y2YQwkcx9K8IjZPEviBa1mC9WqliYmxEzPI5PMsI4b/Bgzo3S/Qf38XzvKexOi2g6kzlJiQiyRTkXMbD0/e9/H7dv35W5x2Ak13FyeoR8PofHjx/iq4efo1ItyRjkgZFpzRJcFkmtNlptIxX27bffwbnzFw0tegdz8oHT43188snf48v7nw8ODTbRXtdDAAM4BBt430wmK+DD7MySpNHbbfSJMOHJ489FKz0ZT8Hn9mJ1mUCJF8+fP0eVIPJIUMwam+0uVlc2cW7jIhLxDKInSdHD5IHa6rSgVMggFj1Ct22A+110ESQTzmoX+bBoNCE+FswOoVHi99//ARbml5HPVaR/HMeOkS0k0WhXUCobzK5Oo4YQx5vVIoAJGbscywTROFfnCxX4/RNY2zgnGtCtTgOZQgrlahnFUhbJtKE1yvqgjjTXdbLJhPVlIiPMIlIdNN1cWV2XcUYNVWZL1BslkQPZ2X2KQjknzPHpqXm47AFhP9ttXowGIpiemMfCwooED5Rtzp+c57mmUXaEkjHcKxAU4k+uw2RDy0Rq4ppeRbVUFsPEfs8wECQ7X9ZcSoCQld1pY2dnR7JjmF7tcbsl06JaoYneiASsZmfJgnWj2TCk2jiuaSiZiJ+KORjN0cJjQZjRk35MQCQyMYHQ6AgyOUpbFSQocO7clph4yuGbUjmVMirlPE5ODvHo6QO4XDaMTYxK+iWZ+EenJxgLTOPe3XewvHgefl8Y1p5VWM3VchGlYgb1ZgFOlwnRxCF29p5I0MIfYhDD2D9xnXrw5UP4XUEsLtOEtQyvL4TVzS24GYxmILjVFOki1iv3ZfRXcNj7Yi7G/QvZiJQ+WVrbxJtvfgfBsXExfaSMXL1mkJ8bTCNttVHN55HLppHPJkDvPq/HLQGPWrWI/cMD7OzvSbr+3NKqgN+dnnFgJ3NT5u50Bk+fPUImG0OH7Gv0ceHSZSwurUi7EQgkyDkVnkQ+W8TJyRmCXjI3w7IXoLFiLpNCOhUfpKE3hYEZGg0hGPah3q3C7OrD4bPB5jDD43ZKYMzSseBo9wi5eA4RZgDUKogmYgLYjy/Mo0PprpkIVi6tY/XKqkhX9R19yQ5g9g39IBhwJXv5g198gE61jeePnkjdMFhWbVYRmZ3C1Nos1q5swRHwwupziiSKmX4rXRs6lR66nKOP0ygwKyJbQa9QRb/aQMTjQ8jvw87eNkqdMjLNIqbPzeP1H72NyDLXDYh5Yb3JMdyHnXt3DgUTUKLptBC+jWwjgpT0eKF+r7UPNKvA4W4Cn398XwLmQa8frXoRyWQcD589xvHpkczBHmqc04w2n8dkOGIc7CxWCQKxHQn00vQvm0yJPNqFrU2RZ6CPRbvRFNkRmYO7Xck68wT8KFKmrd9DaGQEoZGg9DfqzR/sbEuQq1yrwWFxwO31yef9owF4gj7cfu027r5xBxM0mmYvGZz3eP3ToxP85N/+NR5/9RiVfFmCUASW9YBOf4BivSra2gxgcm0gG7hZqmLEE0SjXn+VfSn6ptTY59mwVhucRdnfRmUfzrVMyBQ1AzhU4hNZ3gQrGYRiv00mk3JOoVcEXwyM8PMcy9yXMauJmWkBdxAep1vkGQieuoN+TC3OYvPyeQlaNHuUxTGkbHiW4vz2k7/+azz47L7ownZaHZnTCTBxjaAxIoM3zCrg+P74w09wdngs42xhZhYzEUOyJhY7k/ON3WmXAEGtXRcdZwLKwZExMbPlHp9jjxJsJELYiYp2Iex37ncpa8XMNAVPWk1jP2q3Drwfmg2R5ZJzrjsgQDXXZvpBMJOJsgZCGGrxeyYxcPzN/c+Fmcy6MDI5JjE3MwdTz4Sjg2MkKLXW7ojHjcUOMcJkT+d+g/dhkcLjEeMcZmOfZ+CwIsB7qVTB8f6J1P/lS1cxu7CIYqEicl/Hh7uIJ85Ej59kmoVFaquXZM2nLBjr8s//97+QIOva8jquXb0hZrzcR9CA/HB/B4f7uxIQHRuN4PQ0hlSa5stTWFxYxbff+g7C41Nwe92wGlABSpW2mGo2aKTo8Brn5GIBZocJTmZwjDlh83bwfPcz3H/498iWz0SGw+bkesfM2rZ46TDo16NGtcMArfhSYI19VkEefV9BR9a5AjMd6rwPPIYUBFUwidfi35RIxX7MOVxxAuNp8IrlL+fHAcjIMyf3A+a+QURToI/B4mHQScHTYcBM78/P6flT76V4iOIPCj4O/12xGAUzlcSodaTYET8nmQyD5/xtENfIjObYGwZAlWlpsRpnEkp3KdjIz0nW3QCbGsYaFEvheq17GKO+DZ8rvqcZ+ILXDJjm3BcrWXL4uRSLYP0qeMvn4zMrFiL7H6frtwhhit/wp/YRfX4NKmh9aRm0XGxfzQrks/H6lB1SIFgDFux3wxiGPg+vp7ie/l3WliEJUm1XbTv+XZ9HgxCKk+lnFKPS9lV8UOtouM/wM1pPem0FnRUc17LxeXkNnsNZJ0oM1L7GnwrWDwO1Wq98T9tWQWV+frh/a6BD20MZ/4pv6ZhVFrvWj7aZSqcqoZXnquEADNtCcbZXmOkgoCH9Bsa+jC8NHvD/im9p8EPxLe1fOm61zo2+r/iTsZ9UvE/6idMgAGtb61wyjA0OY6j6nPr54f4wfB0NDOh8ptih9vPh6+i1tP1kbvmX/+Kf9TkJiM4h0zQpd+E3zCuGGaA6aSnTVSuIGwFe6FWnMhuMT2XUKthK4E2AxkEUgwXltcheG45+KECnUSyCZsqY5eDjwVbZzLwPAWgtiza8AoRyaLYbuj78P5+RnZn/56IpJomd7m8Bwlo5ww08TC/XQahlIrNGo4AK4PLaGlXTQdWjnuOQBou+TwawThza6bWzD3dEjd7oZKf1o/WuUU6+z/ajBjHvp6CxtoMObn6PbcRDkSEbYWhZDwPHfF9ZycMAuHYuZWsPLzC6QPL6uqDq51n24UleFhir0T7swNxsssxqPqULuOoy6eTJnwpyk+06PCD0XrKhHaRwq+yLML4HgD6/z/5I0EoCKA6HlEFYXm1Dr0yfQRdhnQC17bqSYsD0LSNA0BqwscX1nQYIxMy+oa/O+lEwmvcpZHMDJoVD+qP2YT4Hn586jnxpVFbLxTLLQkCgJBgUxgN/z5dKA1NMY6Ni9DkCEi3Ua9RftwrbhcZTs5OrCHqm0ahY4LYGkU0VMR6IYGZqGvVKFsnkCRrNsuFib7Wj3mrLwZopemFhQ7jhdRvMFjIwagLcNo20o3oTh7sHku64tbElaeNMqSbTgJq3ZF1yo0nNQm4C6HhNmQSH1wmXzyvGILJwWh0CLHkcTngcLhzv7AnjMXp8JCwvZ8gvaY/cNJPxxjGeLRZQqBfhDrnx1vtv4c3vvonwZFgcvomZtJtAqVDD2c4ZDr/aE7CXbIzd3W1sbW1heXVJzAqj8biY+THAQIBmYiqC6akJmNERMD2bzuDg4ASZbB7r66v43vffA/wGs5uyGmSIZ5IZcWSmlvQnn32OX/7qA/hGgtjc2hLGCgG/fC6LVq0pRmVum0e0LTvlBrxOrzCE2506rB4berYu8u0c3v3Rd/B7/8nvGWnJRB+Y6lvpIBnL4njvDMcvD5E/S6FXqcPPg0A+h/3dF6LB2jZbEJwI470f/wh//Kf/KZxBl0G7LXZRSRUR24uinCyilCvjy8+/FEYJ07HZjxaWFhHweQVwpBnhWfoUExuzuPfWPWHU0/Tqy88fY3d7V4wYJ8cmBGTgGsF+TpkWBh6ozdtoN5FKJ4jeirkkGZ2WvkXYogR+OS902jQ7ojakGR5mslj60rZrW+uYmZ+DN+SBM+SEyW5GtVAVBni73sXJzhESZykszS8b2RitJnKVEuq9Ji7fu4nw3Lj0m5HIiHQIHiYtXQsauTp2Hu0id5ZGKZ5Hs1qTAyYBvVg2BpPXgeWLG5jZXMbS1ioisxOS7s1xWi/XxeyLddco1FCMZ5GPJ5FJZAyJAqY+Wk2Slry0vozF1RX4Rryod8pG4KZcFzClWWqjlm+imm2hmK2h36amPDMMbHII6zFF3WWCzWGBJ+AQdmirUUPsmGmuWawvrcE7kENhHY4EgsIq4rybyefk8EuwiZqp0eQZ9s+2Qco25SvIcKP8AkE5MpKZLfD+e98X6Qyy5TinkdX08NEDmScPDnZxcrqHWp1zhEnAYjKg5FlNFgl4lSs1OJ1u/PBHPxZdXoK47V5PGG3HJwc4OXiGw/1tYbtzreH1NcVQgoKSNVWXuevChcu4eOEazOCaz4NJD+nUEfZ2XyAZS8Ll9ArgQ8Y29zQEkQrlooClS6ureONbb8PvDuL4KIZmvQuP1ysHylwxi4O9l8hm4vC4bNjcWhNmaGQiLGM3Gk+iVqc5GQ2osuJLcfHceZw7dxFmk0P0eA9Od8U40O2zweW2olqhvEMUI7xHp4tSPif1wzVCAjg9mtt14HGMIxyZxGhkVACeYjUvQDTZyGSWk/XNegmPjkn9MZ2adS8witmG6GkMm5vnsLq2LmsW5yoBitBEppDEw0f3ZY5hEIDgYbdpRr3agdXiEfPNa1duCIBDBhlB0UrZAH+4rnFdZWCTbGiC7pwD2S/6g7RIGj4GRlyIxk5Ez51ZDDRZpF4pQQ+uP+lsCqlMRuZn/r66tCz3KxYoiZISSRS324+Z6QXMzi/A6fLJfENWE0EJAs9RBjwKWbhdNpzf3JA9nUjumE1oMPApc3UM1XINV65cw9VLl4XcR5NZZgG0WzVhP0djR0imYzKGRiIhYX9SCziXL8Nq8+He3bdw4dxN2Kxe9FsmGdPUYO126mi3SuijgdPoDjK5KHw+l0hxNLtNCQxQg/tg/whWsxMb6+fEYLHbM0vqd7NLeTiT7LVEQaPbNWSM6gU47GTVmJHLZlHMFSVQcO3mLVy7+RrcvoBk8TAgQh4Dv0uppBbNjFNJyRzotBuiJ+t3u8RPoFYt4/D4AM9f7ogkxdVbd0RawO4wWIoMsJL0wKDB0cEu/u5v/o2kljO1nYEQ6vd3OwQzT5FO5jAxOi6aw8xEnJycxtT0tGRDkbhABmq3aTDMj/YPjPR0lx0T02PYP9lFPHOGFhrwB73CkmYWQMQ/hlwqh0w8i5W5BYz6HNK2z/cOYCLb0uXA2uVzuPradcyszsDusaJnJavVBRvTypstdBr0fUiLNvbZwYmY6hayeZHMobTX1MIMZtYXsHHzAryTY7Ayo8rCbC2gVwUqKaAUq+Js/1TWqVa+Bku9DUujA3fXJNmKZLkX+3V0Ayacf+MqZi4to+nswuKxSkaV3W5Dgf2m5xQja6uZ+9YsLJLX0Be2rtvJgLYLdrNdgC5OBbHTtgR2q+UGxgIh9JoVWU939nfFpHP35Qu4bRb4bE4i3Aj5AzL+ydRkoKvWaAuoRDY8g9ec42enpjE3PYNiLotcKj3wIHEgmkzA7fNK8J0hhuBoECvMvJmclDG2/ewZyqm0BLnjibTMkwzU2TwuOH0uzK0u4rs/eA+Xrl+E1UUpLO6JLWg1Bofqbh9PPvsKP//J3+HZw6eolWrosnzoC3u5VC/LmkOywsz0NOanZtAo1RDdP4bX5sXW5iZe7O6gVDMk5cxkAkqw0PAJ4lmQGTxcT7in5PwzOjKCg909Gf+UfShVqiIXwrlPs/0IJra6vAYlGi2SycFgAGWiTB2TSFSx3QkcjwXDcAeMoPz43BSWt9bgCnjE34H7Do5VZsJ4XW48/OoB7v+G0kgVGYvcA7nMlMLwI1+uyJwemZqWNYwGqtzTtBs10cZfmJyU80axWBDGMZnMBNcq9SJqLZK/7CLJFAiNyH7eZraLHFupUJW/Mcg4EhoV02Gb0yWECAYUnj/+Ch2ahdeqaNSrAnIL8MMzSa+LcrWJhZVlvPfee7h5+xa8PgMohXCc+jLvfPTxx/j444+lryyvrmFleQ1TEzNiCHyyfypSQQd7B5JDnItzAAAgAElEQVSRw6xLt9su8+ZZ9BTjkQmRzBJNZiGhGpk5XD/4HGTEZzNFnB1HEQqO4t13v4et8xfR71lkX5tNJ/Dpbz40zIiZQeG2yRpJljbXi0q1KgH2yek5XL9+E0uLaxIUZXCbZr372y+wu/1M1i9mQVSrDZF2opgzAeiLl65ibmEFY+EJOH0EB5k51kGz00S9RgN4u5yxosk4PH4XgqNueEI22H1d7J48xJeP/x75WgwWW0MAaAamxb+BSZYWE7qUoRv4UBnrpkE2GgauWCsKripIpJhBv2sYtvGffmc421cwioGcpAJ/w/fheZEgvQRlaDYyAKIItLK/MWtK2ZByjh2SQlB8QbGOYRCO40/BrWGQchhMHP7eMFahYKB+j/tjBeaHwVp9Xt5r+Nxr3MMAoEX2b6ALzPK/AhDFk8QqALTWi/E5g7inoD1/av0ac4ohL6JAHvcAw0D/cHY6PxMMGdKvwxiVgnt8jxIcWj4FgrUt5XPUPx/KvOa1+BoGa7VOFIBW/EfZtvyOlku/p32EjHftD8Y53GA4a1kUjNZn1DbWcihGoO033NbaLtrmw8+tZVa8TLCcQfbFMLip/9fPDfd1llODL1p2lpfXUvCd31NPNCXDarm0jbUtpT0GgSAleCpxUMebtpU+L+fgYUxFDQa1nHwmgylvBDh1LCohR723+Ddpk0F/4+/DQSj1qhueBwTH4ubu/4c5rOXT8rJOFMzVsvBZBWcaEBh4/+F2UXBY22Z4XA63kYLLw2Cztpf+1M8o1qpjQrE4JX7qGNX5Q8m036x37Uumf/0///M+Dx78p1EGQyrA0DX5JlVbG5YF40UZ4WEl6I3JdON1VI5Co2/cgCtblxsNsj5ojiFMTv6fg0w0dIyOrPfn4ZPXVp0dbtBV14uLrIKf+sAaiVBQnJpdTNfQTsb7EaTipo6AJyPrvMZwhEMHnEbNhgeFAoP8jAH+GpEGBYKNSdNgAfD/Cl4360xdrg0mVQPclIkJxoQ4XM/DUQll4up72iE0kqQDYhhg5v05cfMz2gk1BUef7VUkrWlER1XmRCc2/cnr828qtP/NiZ335WHqa0DecD1VKRfeTycQfebfquuuIdDPz6mGKNuHv7PMrBduZrmYskzsp9of5JkGmjrfHPBcuFluBeGHZSl4PwOgdgmDhBtCcQ33kSlP/fKGgCasQ/7ODSc16Hgg5nfY5uynNNUju9jqMDS5xLVZ0v6MfqHl5LZF+6dGrzXqxc2/wZL/GjDm91VLnK7mqnnO7wwHiHhPGuDI5tttHPhZt9TpJGOYrDOjL5Ch3EedeoWNDsx9B2am57Gxdg2z42toVyxInOSQOsnC6/AKCBiPHaPWyMPuAqwuC8KTE3B43aABDDfs1EUmqGBiCnomL0wA6g236jWcHZ+gWW3AZXPg5bNtSU8mG431boD7diwszotJnmhxddo4TZwhxVR+h10OzrwP64+gMhdxskjmZmZRpIlapyvmTxanFa+98w7CZHU4jUMIWaKHR0fYPubBpoQrd67hne++g/HZMdFkpOJJtdpHPJpELVPB7v2XKKUL+OTjD0VWgAyWuYV5Yd/RDdzucmJqZhqvvf46lpbn4RmxC4hdzZeQSWWw++JQADtubGYXZjESZvaBkSrE9Mdi3mB5UyuK7O90NoeF1WUBzcnspabp08dP8Mtf/BLHO0dYnl2G3+WFvW8VZjnBgh4PtQ4T8vUcWpYOvv29t/D+f/A+TMw6bPbRqNQkeBA7SeJo9xQnu8cCQLfLNYxReqfTQTIVw97BLrL1IuCw4Xf/+A/xX/63/zXgpTsH0M8BjWwVsb1TVNIFVLJl/ObjT8VgiyAcx9mFyxdkQ0vmCcdltlbAd//gffzuP/h9OAJ29BtANlvG55/ex0/+7d+gli9jemQSbpsDxWxO9CMJ5lJColguGprOoAbspLQfA09+l0dAN0kt6/cE+HS5nZienYHd7RAzwvWNDSysLMA/EkC9ZzilF/NlASZcFheO9k/k4BT0B4UlygNwtVWD2e3A1Xu3cPnWVTho2OO0GXIR2YIw6/LJHJ7ef4JmoYrMaRzRQ8OBfmZuBoVaCb7JIBYvbiC8NIO1K+cQGh9FcNyKaLQmqeAeqxOFRB7VZAmVZA6xgyPUs2VJt+eYJqN2eWtdyj65MIfI1JgwBTm/8GBuagHlTBnFRFkA6NhxAuVSS/TaabDW6LYRHPNjYjaCUDiAmbkJhIIupJNpAaA//vVvhAU/PzUn7jo8jJKltb6+jlq1IuwwQpMMmImZEYlVzhbaaIrxJjdjyTgNCE9Fc5amcH/yR/9AjKl4iKR2eCIZk4wFrqOJVAyFQkrKz/5AgGpyclJMBDlvMu2fDOiJySn8yZ/8I5GzSCcyMt+enJyiWini4cNP0W5WMT87JxkBDD4YgMyetBuzGajfzNSFt779Xdy7/W24XUHRliewmkgdoFDM4GDvEJ1GV0wsb9+4DV/QJ+vay50XYh72+hvfwo3rd/DVgyeihU0mtDAs0MXuwS6ePHogB+KpyTBef/01kdkJR0Ylc2Rn/0Dmz929I8TPEkhSwqAPBANj8Di9sHHeNbWRziWQSJ+i12/C5bSi06rD53aJjEshn5a1husA5z/K2dAsaWx0BvVaV9ijZAASxGOghusq/3HdU8YszcFs1HluEMQ2CetvcW4JW1vnMRaZkPWHwAD1qHv9NtL5OE5OD6V9gr6gsMSa9R4sZidsVg+q5aqw4jY3NxE9PcWzF9uvGE9s+0h4ApHIuLQlMwmYxcL762HBZOkhlt5HOp0QOYX9nV0xR6O2LRl3BA+4Pj17/lKCGdeuXcPrr78B+q4eHmQQjyYQO43LWsqgqD80AruDjCbV8vRiZ/clCrmsGMTxmutrK8YaYneINEi+XECmaBhV5dIZWYfXVpfls2Sex2NRkd9Ip2KD7AGCqRmRFyBDnsGwWrWFdKaMe3fewpuvfQ/djhXNShPFXB7tVhMmtFBv5lAspbC3/wLNVgVzi9Po9zsiR0UNb4KANEEtFWuYnp4D8717fQumZ5ckCNMVENpgoIhRbiaNai0Ps7UhADnHG4EmalreufeGSHB0+ib0zQ4ER81o14E254dcG/ViEZlYDKfHhxKA8nocCPq9CPh9Eszl+Hqx/RI9qx3v/+CHcAZCMFmt0obcq/Gfl+CE04L9nSdIxIyAEz0i1pbXEPD4xbTt7DiG48NTAaS57wmGQphbXMQ45XhoASZZ/C0p/9PHj0X6g31tZWMJx2f7ODrdlwyPdrshfZqAjc/lk75I7fDp8XHMTY6h2Wzg/qOH6BJAcbuwfuEcbr15D6tbq7B7Lag1SY4xsvkaBBzdbrQbPeRSWew/fYFOg6mwXWSzGVBXxOyx4tK9a7j37ptwRfyw+0QJANUyUEv30K30UElVRYKjU+3Ca3FixO6GmczIZAa9VgvJXAKFXhWhlQjWX7uE/pgN7kkf4LKISSIzJwhkomVFn7653TYSsTOAMlc2C7wOl0hscJ6k3A/114OhIEqlFk5O49jbPQDBg4DdIQaZp/EzdHstPH38AKVMBi6zBQGnU0D7yYkJ9M0WJNNpyQQho5SSLNwH2fp9YbUvzM6J1ny31ZUzGc8fkmFqMcND4zmbFWvnNnHz7i2EpyLCpn785VeI7u6jXmbGAj0KasjmcpJVxUwtl9+DG6/dwpvvfFuCvJwr+eI+lOBiyBdCJZXH//N//ht88fmXEkjm/Mv+Nzo2gmK5JCxsAvrTk1PYWllDwOHDzpOXQKuH7373u/jFB7+SfRbBUpErGACYKvvH9YvnAu6DaBZ5bmNTJNd4fmR5yWzn/pHnD57nqD8scytBJqsZsURUgErOYR6XG24Hs84aQgzgnptmqmQTUyZndGJM9vLMauJ+h8Aw5zqR1HN7UK2UB8FZ40zUqtbRrrQQCowhFk8imoqLlAjrR+ZtSoKQsU0df6cNY+ERKRfHPpnbzEpq9RhUZkDBwu2RBAmXFlcGElMNGZMM/oxHpvH6G29genZeDDmbwrBtYH97FydHB4ienYonhzBm+x1ZG9jnozFDy//ChQu4fv26jB2Xwwa/1/OKqU4JPMq8ubw+bKxv4cKFi/A4fCjnS6I//+LZSxzu7SOdTEjmB31nrDYznj5/LgQSmtQK8DHQb2amC38/t7klewLObdGzhPjFfPvN7+DSpSvo9pkFWoXV1MbO7gv87d/+RJjQDOzx2txkcy1MJJMYG4tgfW0Ll65ew1RkGn2TTeokET3D7u4THB/ui0QZmdE+bxCn0SSymRJCIxGsrW1iYmoOo+EJ8d0gZlAol4Q9znXH6wmKMTl9CuxuqwS8bK4u7L42js6e4NOHP0ezm4Xd04PF3hWCjQBL1F2jGSQJID0DLBVG7kBj+ZugknHeM+7J/ypewIzJr9m5BhilxC1lkirgpgAUfypAp4Csnv+ZCWGwEQ18htkSuu4IUDvQqh5maSqQrGfoYQBTMQQFnBQIU/BrGPD6JlCpICfXa60bJXMpFqCgl15XgS6Vh1ENaMU9FGCl/AtJDgag97WPF/+vgJx+Vp/VuLYheaDnb66XCoSyTAr0sjwsNxnQCmIq+Ma/cZ+q11CAWK+jrFvBlVrG3KRSESrHofiNtrfWA9tMwUG9L68n5/qBiZ4C3LwvjaoVr1NMTpm2CjZruygGoe3M+2h2uYL4+lkFQGU+GfQZvb4CoMP1wfdUa3mY+S91NQiuaNvzd8WRVBVBAcphoH+YUKp42zBQruXge3wW/q4guJJQ+Z5iLt8EWA18ZkCMtRqKAdxDDwc0FHccxvKGxyPPlwpuC1A9eF7dIysozPVE21z7Fv9GfFKB4a/7vtHbh+uX/1fw+v8zhkyQvQDnNpK9CHYzQEt1AErdMbDMs4f4pXGRMRvSv3wpqVLHzPB41DGp7+naPzxPaB/jT+2vw+ON/Zbf1zrVutP3TP/Hn/0PfQ46MW2QyjcmC3YmVr42pCzEg4lNadbSuDYjfeHVgG7TUM3Q5FGWrQyqphFFkAihwy4VRTCCBePmiO7Mw6YR9oFkh5qztQdRHWWl8sFYvmq1JgdqRqKMClBN3YGOEOubEYJeVzYNnIA4kDVqJMyUQYqKDj6Wkc+vwLOCztpgfA6dbJiSLkziRuPVgs561EiMmgHyO9/sQPxdtZlVkkEj+V8zx41Dq7JyWS7tsMP1qh2WZeZ3ma6s0hYGMGnUP/8uB+++EXkl40mfUyey4cHGwwp/54GUz6RSFSptQTrG8IBVwJ33UNBaJspBFFEXTJ2UdfLQCK4CrxrEUDkJpuLz/pqOwe/xGvWqAeoP62fzdw120PFcBwkP8vynbGveiy8uQgTZeFBlvbHNmOJFoIA/yXYl641SFwSmjbQdY2Gi5pxMfiZjEmQ/0D7OshsRPpNMAMJGt9JIIyhAHv9GbTqm3vKl44X9k5suplBpv1DJGUmNH0jI8PP1BkH5rLDCtC+SGcfDTbFE7TeLlI0MIqaglktNtKp9uF2jmB5fwuzkGvz2UaBmRfY0h3axJdq5jx99hXqvgtULS1i+tIzNaxuYmJ9Aiqnqibj0W4/Tj4ArjHKujGa5Ao/NgVwigfjpGY52DzEdmcTpyYmkJrMQfo8f1WJJJsuxkTB8IQ+8ER98Yz7kyyXRaKOLPbXx2Lbb29s4PTwSpsnS8qLUK/vjxNQUfAEv1jY3hC3GQwuN8DTaRgmN7d1dYcj4QkFsnT+H8ZkpOQzxQMKJOV8qollq4vnnT1HNlbC7vSMpzcweoIkZUzfFWKlRx+zSPN7//nsITvGwYujIUSaBTOX0cRZPv3qK7e0XiFKvr93CIjVdF5dkfiKrhJ+vtxtYP7+Bzcvn4B1xCMPb5gL6bSCXrOHFw2387V/+NcwtE25fu4VQICQu4Ra7GV0zDyodJPIZ7B8com+y4Mat2+j3WsjGj3F4sIdENAt0aAZkRTlfQZVGgo0OOmQWmfrw+dzC6spUsmiiianZafyj//yf4NKduxiPjMPaBgrxEmK7J+hVG9KGTG0mS5n601zUZubmJOBCgIiskdGZMfzen/4Bbv7gprFfpLIC17Um8OUnj/CXf/5/oZQsw9W3I+AKCOOLzDBqoJ5EjxBPRSWdPhgMCNDIfsq5k+Z4JrrSM5pNExUa5Hi92Dy/iXQui8hkBLdeu4uJqQn0GcQs15DPk5XdRTadx/7OIZKxlDCIaIQ5OzcnhzAaB77+1pt463tvo2sCitUmqrWWAN+so5dPn+Hlkyeo5XJoleggXxYNWY43ssLadmDjxgXcevc1jMxOwDsegjdC53aglG6gmimimauiEi8g/vIQsZeH6NVakjbPOZx63eHZCdz+9muYXpxHj2Y4HUOH02Gyie53IZZD8iSFWqGFVDSNXpvrmktMGHOlIjxBF8amIwhPjODi5fMYGTML8B8/ymHn6R72Xx7i7CSO0REe2s3CSnW7HKITS01dzi31TgNmhwXB6TFMb83DGXQIs50BNgZEHn35AIf7R7CbbPjxD34sWQyZRFbWUTrGF0t5nMWO0Wg1hHVF0IlSKjw802iIWqImi00AW7PFims37uD9998XkGP7xQthyJm6PQGQP/7olyJVtLq4KCBjr8P1q45oIi79gOBZsVSFzz+CH/3wd3H10m00az2pKx5YS60sMpkEdp/voJQtoVNr4d6du1heWB6Y6KVwlohjZnEek1MzePZ0G16vD0sLy8Ky7fTaMm4PTw6F4TW/MI233/42ts4tG7r67R729/dxcHAoMg+JZBbpTF7WBYIClCUgs3l+cRbpXAyffvExPr//MUIjPty6fg3lQgGnx8c4jR7BaTbSSdv9NiLhsPQJArzcF9abZAnZYLe55DBNZpYJxv6AAViutweHeyLzRFkg9plIZBK3bryB8+cuIRTwydoYjxtBgnw+jWQqjkLBMG+kKdTU1LRkKrDs1K9/9vQ55mamBUzLZjLYP9x7tfejDIbfH8Ly0jquXL5uBGQdDOhCgoICABdTyJXPUCwlETs5FcMpK0wCaE9PzRob+lYbz168hNXpwrffeheLC8vCjiajP3YWQ/wsLoxBzXKizBNBJzLauEcks517Bup7L8wvIRJhIJGHQ0p9VETqhMaNDFpUq0Wcnh2hUi9hemYCs/NkWufE7IrrLw3NCOhwjhFTM6sJJmsXzKLLpSsYDUzje+/8ACF/2JD0KebQbDBVuyhapbv7z1EoZySwSTCWQHu11BBGHrMHCOITJGXg6+6dN0WL1B8IS7o5gQfKa0j2SKsOssdL5TR8biNTSkwPzBZ0+2YsLK7ixu17CI1GUCyUheVFZr+ACyYbTg9p7HWGVDKObruGXrcJq80k6fVkGtOY7OgkBqvTjbnFNZRrTYQn5zA/tyCBC9mfmi3wBzwoFVI42N9BJhFHtVLCla0tuMRkyyzgzBf3HyEeT2Nxfg1Ts3MYn5iCx+OVvTun526nK0BSs9XAF198jmfPH+HKtUsI+J04jR1LOlC5UhBpGe4V2R/F4NBjAKtTkVGRAjiNxmWckt156fpVYW2unVuXbKlmrwW7wyzZkuKHkEpKf7GZrVgYGUcmkRQ2IwN0D58/xcLmCtavbOHctYtYvToPuIFyGigWGqgW6qhk6sJwz5ymYW2aMeLwoZuvoZLKolOsi2QLmdTOMTfCKxOIbM2hO2aFeyoAk9eEYqMKp88hIDC9AjrVliEl0YcEWhnEY0bH9OSkrE2s8/m5JTGyLZZqSKWziEZjSKez6LU6VJYSbXgTmmhUy0jFTjEdGYPHYRdwmVkl9DI4OjnBz3/+C5xGz2TOEIPoRhNjwRDCwVG4rE7YYUWFEheBkEgocV3l/qhnN2Hz0nkBlCMzE1KnlPA4e3GAk/1jkVSgXrucO9pt0aPOlQuyD2J7MHMpU8jLIZfrNPemc9NzsLWAg509PHnyRDIBOBZ29nZlrhcyUKcFt9WJEW8QS7PzmAhNwA4zwqFR0Sa///ABitWKyDcExoKYmZ0VbWFmn3340a+F/drvdCWTKugPYHVhRUhDxXwetWodlVoLTRpuWy1y/qLeNDPYOGfaXQ4JyD158gjHx6eyR7TKvt4pHhf5SkH2Na1eV6S+KGPEPSQBfgZqGQjnHo6SEuxvnEdkr+k0jOCqlFxsW+QMzHkqXy1gaXoF09OzUhdKdmKmXyrNPbNbgpyUWSFrmXsXnrfbvbbIZ3GdpVn9SGhMyk+tYhIXqCk/GhnHj/7D38XE7KgwjcXgsg2R+Dg6OsKDBw9kXHCuZGYC+xz3stScTsUTYlQdpuQNz9GGFKkA+2SPM2uGQeO1jU2c27okus+5dA6lXEnqPp1KIX4WlevSqJha3TxP8Jz07OWLV1mtkdGIsNRpylqq5XFp64IEpDnnUiucAbR7d9/E2uoWbFY3qmSSo4nTswM8fPgAe/vbwnydmByTPSHrj+ceZlpublzA+QuXJeOy3enLvLi78xJHh8+RSJ6h3epjZmZW/ARq1aYYDlPaaX3zAianZtFs9TDJv1PGs2aAjuznlIdhP2UGJs2uxyZCcHlN6NurIsHx2YOfo1SPwuHqwOW1SDYKTdS5PnK8UPaIchCKiSgDWsEaKyXeekbwkabNXNs53yvJjplgip8Mg8LfBHMVgNWfLLNgIT0D4GQsUIl0vA4zI5TFKQDZwIyQkXM9i8s1qGE+IBMqWDQMSLPf6PlZMQkjiE6TSkOmUs//WibFRxTIVnak4goKTBt1ZEhAKNjG7yorVsl1BpZiYC7DOIqAleaBGWHXCO6+AgObzEj+mk3Le/H7vJaAniZDcpQvw78JBoZgMYBIBncEwxowjB0OQ1Nb2dUqnap1o0EDtoEEeQa+VcwUUtxL8QHFalhW7Sf6/PyMgpbSH7iLGMhWKLDM51TAVlUKtO8MM4e1HTiOBGcbBMY4pym5zz3kr6UBDu0fGugYvp8CytoP9bpa95pJr6Q5klq03pTUqM8v17IZLF4FVbU+OU5UWoXPwTrQujfamKaCNSPgYzE02Q0Q+usAg9bRcNkY2JIs/K4R+HE5SDQ0VBQMAqHxvvYXDRwMj00dz9J2VkN7XPuqjL0BE5zPRDkp7e/DQRu9BrNy+HcFb1UhQLFC1Y7md7UsOg4UzCXmIFrkNqvgoMwy53jnmii4iGimMXzcl+ypPkmbPWO8sH8pyK731mfVcmsba5m0/XQs8u/Dbcvn1zGvZdVr6dyi9WX6l//iv+uzAPwAN888pPJGav6jN9WHVVM1BTq5G9HOIZP6QBJBH4IPxf8TgNYOxU7HVEBGqvkyOpTBAmaasUhZkDEoA89gl3LN1MgVP8cHlijDYEJlhRrlMHR4dDKk14JEcbqGbjWBWH5XTFskg91w0eQ9dcDyfsMM5uEBwv/rs/N64VEa0RggtnZEXl/BRB7uhss7PJB4P05WrH/eU9KjB7o1w9E7nbjZJhoN0/ZgmrosAAONP37WuJ+R+sGNIjdD+tx8TwZyv2M4zYsEgvFPOwufQ1ncPBwaA4R5+njFlOZ7/Dx1cXk/7WA6EWu7agRNF5lvLrYChg+0oFQPis/Jz6kcCOucz8GfvL62hyyYA0063k8HuE4Akso9YN6yvlR3nGVSmRSCzGwDfpbPymdh22tkTgMNPNyzfKwzfp9lM4IBEBMjsjB0gpSF32Yw3HkfqfPBxMdNC8vJyDQZG+Wqoa+t/Y9lNzYCxsTAe/G+Kn2jk5UhJ2ITky9+nxK5BKDJjmPQxmE3mM8EicgkoPQNdUO7HTN6bTvsJj9G/DMYcY8j6AzD3fOiU+qimad+bAnPnj1FqpLCytUVfPtHb+LKm1voO4GWGUhlycIpCes2aA/B3rfDTOaNxSa6w7H9Exzt7SNxFjdSgpodzEzNwm1zIXZMU5WGME6TPJQGTNi4soXxaeq0eWCyWYW9SMYJDUZ++bNfCIOUkUK6sNOI5+63XpdD0fLKijCyqLtEdgrrimAl2zEWTSCXI4PbKQcLAmLxdFzMsMh8a3ZaCPoCePCbh+i3unIg6DXbyKTSkga6tLSA2YV59JjSOzeNe2++Dk+E5l2URumhXCkhn8rj2efPcbR7jEI+L4clpmGzr01N0CjNBRP1Of0eBMdH8N3vv4tLd88bMh2c0OhhUQcsTBcvAR/9+9/gdPsYS3NLWFhYQGQyDJvXJGAplYIpf/L46Qvs7BwI2zMRj6JWTAvA6bS54LC60al34KXEykhEwIpMMiXsrGazilK9hGe7T1FrVeUAStOpjctXsLK6CUfPCtS78Fldwk4qkKFXLaNQzCKdS6NcLSEQHJF002qlhnq1JVrKP/6Hv4u5jXmEIkGYnIzEAt1WB+1aG7/+6Qf4xb/7Ofq1Pvw2LwJur4ChnIuESZuMwumySKorF0ka8bzc2xWpFtYh2SVkVXHRNJn7Uid0Kw+M8mCxgZXVVThddhTyNFHtIZ8r4sWzXWl7M2xyeOJGkTqxNqehMbm8sYb1jS0Ex0ZFT/P46Ez6RLNZw/aLJzg9OUSjUoa50xPA0Gkx5mbKwhRbFSxcWMd/9d//N2hY2mgThAlQKgQopisoJXOoJUuoxrM4fPgCmeM4bF2WZLB2OSwCWt/81l0xPLK4bSiWCxKNpnZmLV9F6iiBfCIPU8uMQrqARq0Nh9MjbNJSq46xqTAmZicRCgcxMRNBZCyIfruPYryI+FECp3tn2H62C7OJWR4uMamLjIQwPRFGhbIQ2ZQEQ0wuK8YWJ7Bx5yI2L2/B67NLYKhVq+PTjz7Ez/7mZ4ifJDAVnkLA7ReJAQKtHDtnySiy+SxqzQpq9YrB6qxUZYyOBKkvH4Hb40ehWJWMi/MXL4vJ3cHBgQQcJiNhcN9G1taTZw9FRuDCuU3YLWYxV5PNuLmPp7s7sDndcLh9mJlbxrvvvI/zG5fQa5oFbD6LHiNfTwnoFT2MCYhvavdk/FD3WgJSNgsOT47lgNntmyTF+XJ2XkwAACAASURBVMb1W/B7/Tg9jUr9835PXzwTAJcbSjLVrl+/KoBBt9OWANju7p4ECxtNpuACi8vriDD92Dci/dRCnVdHH41OFT/7Oc2qYnjvvXdB1nIsFhXgPZGg3i7Ns4pyePUF/QL+Mr27XK5JP7KYCTw7xGiRsheU3VAPjGgiisPDfbzYfo5SuUgOjmgWb25ewMLCHBxksCcTODo6QLlYlICq4e1hx/rqGsYiYdE773R7kpnx6aef4NKFLfgDXlTLJTx++kjWGa4tDLhyzZ+fW8G9298Sz4Bem47kTQm68kX94ER+D4Ui5SCSyKWSMl7IuGcQL53OoFit4eQshtDYOG7dI6g6bkjWNChpUpCAJO/pHKzBXKO57lEjl4flvZcHAkaf3zov7MLRcFgCeuVKR+a1Yi6OFAH3YkbkojL5JOKpM7TaVdlfhsIhAUgZYCbLenx8UjR7o9G4gGuwtIQR1yx3YTW5cXHjKi6euwyn3YV6tYRaNY+js32UKlkBttkvmU1BBhyzac9vXJZgqtncw/7BLvZ3toVkcuv6XZGL4Xprgk08BaitzmtQsuToeBf1ah6L81MYHQ2Jzn4uX0K2UITJbMf61gVcvHhZ5jHOt2Qatqnt2O6K+Rb1YRv1MqymnmHk1esKaz8Q9KHRbCKRyaNUayAcnsXEzCIWljfE+4GLjuzFZE7tCVv/8cMvJJW/nMtgaWYKCzMzoi3ZYpZBqoBSuYlzm5cxNbsgARLq+DsdQK1OIAWSrcSACE0i2ffWNxYxOREWU+JmvYKXu88lW4L1fRw9RjqfQ2QqIlIsjgHziHuVZ8+fC0tnanZGsiUIzJEBSWCIGsQmiwmJTEIC+jzYnx0cYGN2GW/eewOHx0c4jp6hSkk8nxPnrlwQ88E337sL+urF4lkUqItfbKGYq6BWaMBj9cDVsaKRLcPdt8FU76CeKcBmtoghWTQfx7nXr2Dq3ALaQQvcU3607B2Y3RY4vFY0ah1Yaz2Us0Z2CFs6m8oKGEugk4xzBm4I9M3MzUvgmPq0zIIKhELCFj47iQqrmyabXqcVDivdWBtYnJtB0OcV00hh87s8IpPws1/8wjD4JCjqdonED+fsZqWBLvtkrSO6u5GQQWCgsVyPRtgWM+bXl3Dx5lWMTUUkCElgMn2UwMHLHTFtZUBHwB8rTe4I+LRxfHYqgXghCXFPa6Jnnk0C6zYGWJwelHMFAcXJhOUcQ+CWgDzPk5Ye/TAAn8ODsG8Eo4ERAcypLU5d6N3DI+QrJaysLWNhaR6TszOSnUAWLAkIf/EXf450IikBmKDXh5X5ZQl2EoCmHGO7axK9ZtkvuOxiTHrrzk1MTE8KOLXzchufffYZdnd3jUxVk3GWIEPs5OwULVMPfYsJHpcHayurkuVBKTSO752dPdnT07uCoO/27kuRH/KGfAJci39QqSmM/nqlBvrTEUhmNheD9Zy3OZ9RDoQBW4K3HpcdwZBXNNFZv5SJIlhPpprf7RG9ZwJGnXbX8EsZn4DT65OBtnXpAm7dvi375PxAo7/f7koA/cnTp4inkihVStI/uJZTh5mgfT6VQaVQFEa+mtDxgdjW9KRoCbnLgksXr2FjdR3b2/vYe7mHoMePgNcngS9molVqFTTbDTGRFs+XPpnDGTE+rTfqYvK4tbEpz5xOxAUYYsCQY5vrRq3axtrqeZzbuoyR0Lj4SGSLcZFH2t5+hnqjhmIxK0G00VHDgJJtViqVEQlP4eaNO5iZWZA9xf7eMb588BnSqRMJHBOQom61y+OX7JNstgiL1YHZ+WXMzi3K/DoSjogJMkkunLtZVwxw0ZsjFkvAbO3DG/TA7TPD6mzhOP4MD5/+Gsn8vpgSOtx9mTOZMch+ISzmHmVDmGHae5WpyudVlicBaAHw+l9LcBrfJWmP5zHjvK7nWs3U5t5Fz4S8thL6lE2qADUBaCHTDcBMvRaBVK6jeg5XrWIFoBVI5NlpGL/R91+dZQd6ygKgD5m4vQLAB6Cw4grKAH8FMA3Y2kJeGGAGigUYgKcBLP8WKDmkUy0gmUgMGCCXPo/WAwNiRlkNgFnriZibYhoK9CrIKYAbQcsBIU/lLPk+cSkhCbQNPIRnQV7fZjPqk8D+8Mv4bPvVs/EeSm5kWbhO8fpanwraKQDJ72swgp9XbEnLqhrBcq0h5rteT3Gn4aCBlk9Bbc3+1nvxfsoYNuBT46WBBP2dn1cipfY3bSdee7iN+T7bRPEexSvYzxWAHg58KK4ocvYDlvXwNRmQ13rl+4oTsU35eRpx07xZMLd+x5D2E0zwa08zDTgogG0w0406JgAt17Ua0qv8v+JNiq1JgGPw0vpXcPpVHZmMz2h7ajvoeLEN6lr7praJfp4AuPZxwTMHY0HmFpap/TW2pu8NzwdkdClup2UbBnu13gSrG/RTHSMCTg8yML5ZLj6TluubALTWhfYF7QdaX8MBk+Fxr+U2xrMxn5j+x3/2j/uMthJYYwOQlSQHsQGSTzBQ5TCMAhlAHxtR9FJaBnrPQkn0pmtQrgmgaYcbRu7lxoK8Q4AHHVQ0WdMJQSYaswEikznC62jnJm6j4Kx0uIHWMMEG4/X1NVn5noFGtAiyDtiuLDs3WbwO04JUukCjT3xfFwKNCmrl8Vn5OaXqe90G05iv4QZm/Rn6y8bEoQ2qjca/6/saNWW9K0NXo4A66WtkjXWvUh4S7bIZ0SMuZMPRF9HfLJflObjRUwD61eDqd2RjrICxsoNZZn6GhzWCpzqJa53LRo+sAItN+gyBKY0c6fPo5CaR2cHEqffVIIKC/coA5zNwouR3+VzKYNa0E52k+PzDJpncBA5Hrnh4FlOMfl9AUjKgWb+8Lz/HOmFZuDnktSi7oRrh3DBz48x65DX4PdWHZnn5N35PgHvROaM+UEc23ASSjYXKZmxO7AZLgs8hE7/VYkjT1MpGv7M7hOUAs9GeWu/av6g3yo2yGEsNhPP5GWWAG4OceqNeI4Lb7yDgM1hjZHAwlZfl5EAjAC39r2eCzeyBpe8COm4EbWFM+WbhNvlhaVrhhAe2tl0YC0fRYxxnT+GZ8uD6d27i+ve20LUDZifQoARFtYf4cRydShfOng31XBG9WhN+uptnisjFk/jpX/8UJwdHMHVN2FzfwrUr12GFBd1GS9yzK+06su0SRmbHsbC6KLrSfasJrU5TonRECs6OjnH//mc42N83IoBmM9767rs4f/EiQuFRBCcCwr49PYoaQQsBG8piiEeGn8cblPqrUTuSG6B+D6lcSg4V1Lb1evwCmDKAxcP988dP8MG//6XcS5h8PAiOBnD+4jnMLc7CFSLzCcIGIevl/mdfCRuDZoOcV8gcZVYGGYLNeg2NVgv+kA+z81N4/8ffx9rlZcAutzLSrqkbnCmL+eCzh09wvH8qh6gbN26ImRP1TYnWdU09OWA8f/5SAAlqszotNph7fZRzJWE02q12eMjg7wJWmOFz0ZjKK/2LLH7W7YeffoT7D78Q1hGBBPb9ubkFdGtdNCt1hP1hMXdkHZIR6/F7UG9VhREVCAYxOz0nbKJsMofVrTW88zvvwDvqE/NIMglfZWBYHcIM//XffSjGQw7YZHPHdFz+JLhNMKZcY5CAuqETGJ+axGcPPsfe3p7cv9Npwmm2idaq2+wUUIuMLprl8LPrm+uinctxRT3Z7e1dVAoNqQcqSXOOok43x6gwPSwWMWEKjIxiYnJa1opipoCzk1M0unWRcuiiDa/bIcyHZqWGtgBNXLN6sHmdcIx48af/9B/j1ruXDMZ2B8jne0ifxUTKhQy61GEUDz78FNV0DqO+AGyEXU19mGwmBCcjuHL3BlbPr2N8elyCEIV8Ff16B8njGM52jsUUy9a1IJ8uI58rCdCZrzBo0MHc2iLm1xYxOTeJ4KhTAH+ytDPHaUT3oiglmJ5Phq4FAV8Qjx4+gN1iwfryEmwuC2qUP6lXUGhWMDIfweU3ruPanXOwO2h01he5CBpTffKrj0TXk1qtLrtHykB2E1lgNLMkEF2qF2FymFCqFAV8oXGS0+aQoK6dgd2OGWOj45icIBu2JSwqpoCGw6OIjIWxf7CNJ8+/hM/vloANmZAE0ng44Dy+d3SMVCaLQGAMSyvruH7tDi6dvyIa1/lUQaRAirUM9rZfYv/lnhg1jY9E0O/0BASNTE5IBkMynRKt0Xanh8uXr+PNN96SlGcC4oViXoKoXz780jjAWNieWYQjY8LwclGGqd1DIpGS9N7FpQ1hVoXHp0XnkkEVZplQr5kGhDanBY8ef4HY2RF+53d+iLfeuCtMNfbpz+9/KmAo+xIzJigZ4PG6pN4adcpqUAvHItIed+++LunQyljlOkiwnPszSuAQgK7W6nA5A3A6PDLXuwd7Hd6DmUFc85htQ31fSkRYyXypNpDNG8apz54/we1bV+H1OSV9+/mLZwKGcK0jSM4gxkRkWhjQk+MzaFKqIm0AS7Ke2/v46ukn6Ftacl2aL5I5u7G0LinfeweHCI2O4fGTZwiMjuG1b70hhlDRs7jIs3B9rFfqRtDXazDRmLUj66jFkBDbfbmPicgkLp2/CKfDjbHIuKxlsUQaHo8TxWwMmXQU6WwaJnMbnV4LZ4kjFEs5eP0ueANGADgeN4wUmVl06+Y91Gp15It55IoJ7O4foFpooNbuYMIzi3u37gqL2eW04ezsSJh5DpdVsm6oXV9rt6QsVosTK4vrCPoZ4G8gX8ggk0qAslkkAJD1urV1EV5PQOpTDheWPvb2n+PgcBc2SxdzszMCRrA+SuUKvIGgaEczi2l1fQvjY+MyB0nfJPuckkE5o/1IrvB5nMIAZIafL2B4SDBzIFusIJXN4+q1O7h55w3ML5AFyL2z4U1gGOdRGqqFL7/4BA/uf4pWrYyQx43l+QUBq6inajY5Uat1MB6ZweTUnAQi5DxgAao1kku4z2+jVi8hkTTkDvwBF2amxxEM+UQLPRo9RTIdl36/f3Igwb+33/2OANCZVHLggWGT/vjLX/1KZLBu3L6BWDKGDz76yFin/B7j4NjvYCw8Kmv58f4BOrUm/uj3/2NY7U785Gc/NZiwfrfoFy+szmMkMopyg7J73BOZxCQyPDKJGA13yzXZt5TTBXhNDoTsXoS9AZG9iKZiOEwcYZYZYDfW4Z4JYmprXLJgHH6g3QcqhY7IeVRzFQk+U/ucgQ5q5hJc5t6NoDOfJzw+jlQmh66pj3a3L+NVxnaR+v3HyOfSmBgPwWXtokADz15bZM28Tu61LQI4UuqrUjMy+Dx+H6bGJxD0ekQe4XjvCK1qQ8BwBvwJBtI7g0A3ZRH7VjNC42HMLy/CE/QiXy4KO7hATftsTvbKnPcIzjEoRrYmpSLKDMZareL/wPNCIpUSdjDJEwyEsA551uAeY2JqUiR9GOwlE4v70lQ0KfrwvVYX9j73JB6Z6+kPQdYzgz+USKLE1lhk1GBnWUwi80Ag9csv78ver865zuYUBjTB1Ua1Lkwvzulk1LPfEyifX1zA5vkteeZcMSemxgTXs9m84TlUKsueZ35mTgLPL0/24LIb3gHj4QiW5pcwNTENl90p8yyB69FIWAxYn758jkw+C6/fK54UkmHat4oeNE0YOQ+4HS5k0zk5c40xWEZmpc+NRptZF01EKNsV8srYZSbRzt6OtCuJI5QfGw+PCwDN/b9IZdntIg/i9gdQYzbewjzKlQrOzmJy7RF6bJhtYljLvu8LGGcfForPznFMljSzU6inHRwQeRx2g2QTCAVRazQRPYnC7x/B5PgkTo9iyMQz8Ll9CIfCmJmagt/rEzCkUqvJHqDerMHmtIsZMs/xzAbg2sG9HdnR7abhY9CHkRVKsJW6zzPTixKYoyEugfNCJS2ZQ189fCCg9snpAcLhMcxMT8oYYb9KJtISmF1d3cSIfxS1WgvFQknuV60VBpIFZLa6JevE5vAISE0JJLvTI94CPCc53B75GRobhdfjk7NRYMSOSr0lJKIuOL+0RWrD4miiWI/i0y9+jnh2F12U4fD04XCaZb9qgC5tQwN6cL4cZkEr+Mv9zDC4QyKFgnq8BtuB9aNMVs3kFTLfgGinjFhlt/J6igswqMm+r6QpxVC4H1OgUYhZwpE2XgJYDTAVatYOM455bT23yxl9QPQbBp2GwUjpawPwUoG+YQaogl0KrikrWdnZxEf4ngLYCoAP15EBTBrmcXo9BTBFVkDAz4Hx6gA/YPaYEtq+SfqT/YXdYJAb2VAGsC3X7Bmyqdz7CXA9YK9bLIZEpki6DgA0CSwM9KkVJ9L65U/BLAbEM/2OYjR6puezsxyKdwzXpRSK578hcJh1q1IX2kcUm1JQnu8rFqGYloK7CpAqIMqAhGIWCmS+Yt8OAFjFdRRgHMazRMpvSFd8+PpilDjo79pntZ2HsSFl0utzCog/hAdqX1GsygD4GVwx6oYSpwpA80D1Kjgx6OMK+hu4lREI4fome1g5Jxo4leKVilV9s511/Axjd+yXUh9DUrDSbAPddgVaFcw3D+RH2C6CAzncr4JVwwCt9kcFoL9Z94IxDZjx2ge/+Rmpm4EkiAbEFKPUdlIPv2EQfLgcWie81m+1+5Buu44DnQuGMT8NImoZ9W8ajDL983/6x31O9EwZ48JMYIUpqRyYSqVWBo7RMAYArZ2B7sLD0RcxPxB3UaOC+eA6QRNsY2fnpME0KqbaKviqUZJXSP0AMOYqoZOzoPmDCY8PK8xbnVDbBvCtQQsjSsKIll2+b7NaDO24dtPQJB50QALQPKQJSDWYjJRlqpEsNhrvxZdWqEZL+t22kaI9YMUqgPp1xMbQEVPgVTunRhA1DYR1z/sq4Mr76MKgk7feWyLkg2gfGYUycDsGpZ7PaMhkGJrEBEf5fBwo+pIJx2Kk0anMikqwaNSVEzjLyE2WgtAG4GqktVBTjZtQRmCHIzC6+Gg7cnHl/Vh2XbjYGXVilGCAxUifY1n4vspYsF+qKDzrgH9jX2OZdDBwgtZr6QKo4DJ/b9KsaDB4FMDVAINRvwYYzWuyLASZ+XeVAuF9WDeiTzdwNjZMHg29ZTHIqtdRKFVe9VPZKNCAxkVNgoERod1mSL00qkY9dIygCp2vdTLSwc7vc8PMn5qarMA025PlMZ6J7vI+I1JWr8iiOjYyKoBbPleAyWIA7IwUMuLHsWo3eeEwe2HqeBG0jmLSMQN31498ogBr1wGXxSOH9EqrhnQ9i7q7hbGVMbz9+2/DPUcDDyHIwkX/rg5QzwDdcgvZWAK5syTsPZMwifLxFP7yX/1rxE9iMPVN4oB+/dI1zE8tyCJu6VNZs4e6pYe+m/qE65ijxnLQjXy5jHQmadQn+khEY7j/2edyyKO797UbN3DpymWMTkSEVWV1mZA8S6FarUh/5yubzuKLLx7A6wpIWg513sieZoYFo9LXbl7Drbu3RZqDQAZ1HCu5AlKnCfzV//3v8PzpM0RGx2Sc1MjQ89gxPT2JxcV5OD1OmVeq1K/udkG5IG6AmPpKMySy8gmy84DHNE2mZ88tzOK9H76PpfUFAaCbZP1XKkgexZBNZpBOpCVNkUDF0sqqGKkRjzo6ORS2Nhn1ZJ9ww3n+/HlhRbkdHvTqfTisTtFTffLosZj9MV2VzEuCz1xgFfQKjoaQL+fx01/8HGfJuMyF+XQKk2TZWFySllop0PQlI+nC45MRCTCZ7EaGB/vS5saGsLyoC0gt5u/88F2YeAAZpBpy/nc5DbNP1sdP/+rvkIwnEfTwYO+WDRXZGZw/eDjpoQW7y4qllRVhQZEZR4NKspwePvhC2v3Jw0dyQBMTt05bDrjUepxbWMDy2qKkwx8eHuOTjz+TBf38+cvCoCR74fQkKunFBHiq9aakaZIR7w+GYDPZkD2L4/joAH2bCV1LWw7Bl65cELBVmEVfPZY56OXONuqdFgLhEVy8cRn/2X/xTxAY88r6k07XkE1kJBW8UShj5+lz7D5+gYDdJSnWE2Oj8kyNbkukN+68eQ9zq8uwBanNAuQydZhbHcSPojh9eYBSqoB2qYNkNIVWvYPp+XnSztA2mTC7tojFjWV4RwKwO4FOu4NKroRSrIDkQQz1bE0yEiwmmzDHv/ryAWJnx5ifm8HUzCSsLisy1QJiuTTGl6awdec8rty8Al/QhFK6jpODfZG9yURTODk6xcH2IaqlirCpPT6fSHcQIKg0q2iZGnD47YZJpMcjB1aCKqlEBp0atb3nEQlOIuANit4xMyuSqYTMlwy+5QpJfPboQ4yNhsQokYd2q8VgZvHA9PHHv8HJ6RkFOxAemcD83DI2188JoM39BQM8BHoL+Rwq+ZKAlgSgCSyTJXbl+jWQgbB3fIjTs5iwJphifOfOPUlHLpVqOD7ZQyx+JuzLersOs5XACY2fjEMKZRUYUCKoPjE+i5u3XsfkxBx6fUoU+OFlKjINyAppAeAy+ZTBcD3YEb3iP/rDP5QUekovfPTRR9jZ3UUg5JcAC+c4MvkE0DPzYOGRjKRAYAT37r6OqakZWCzGIWn/4GiQodMQMzINWJaKBruG7cM1njqnXHcIQHMvRJmIpaVlyYLitbmuULeYoGa7XcfiwhQsVgZ/ayK/wr1fNpWWOZRMvlBwDEsLqwiHIigXK/J9st0JKLgDDuzHXiCRjQoziCn5zUZD5j+uIUbWmg3RWFz0RWfnFrC0tCIBzmKRPg/McnAKoM35mYBLoViE2+uVPQwDKOyDZCReuXwNkbEIHAQXaKiZzaPTrqPdYNZeFidnx6jViwIUF6s028zC4XYIWMB0WjK6jaC6H6+//rqA8gw8pDIJPH3xHCd7Z6iUGgiHJnFp65I8z9joiAD+z148FnCLoF88kULPZMba+jnMTs3L+kLAstNtIpNJoVTIigYu+yDZwtQ7ZfAmm8nBZrciOOrHi5dPcXD4EgGvB16uz/Q0SGdkXCwsGPVzdHoGp8OFe7fvSVk5H3IvzLmIADTX/IlwBN1OC6enbM86/CFmiZkQSySRK5XECPHW3Tdw91tvIxzxoVY10vapU812olmmP2THZ/c/wOcffSDax3ZmUrncGBX9fBscdi8cDh8sZhemZuaxsrIhzFPuQfk85UJe0plJcGAdJJInyOXSGAn5MDNLPXiD5UbNYZrD0RjvwpWr+N7778BiEwxoYIoInJwe43/6sz9DaCSIP/3Tf4hnL5/h1x9+IMCnw+00AKtSUQLUsk+l7mG7h4vnz+P6tRv4q7/5W8nwCI2NwO5xwOVzwGyjqV3DAOfcfoT8EZxfP4+z44RIT1j6PZSSGXSrHYy5fLi4cR4jAT+evHyO3bN9TG3OYf3WeYTXJrByZR52xrttQLkGNKpd5OMlNMpNOc8I2aDTkz1IrVIXCTC2U2g0jHMXziOVzwpgSvZwvkDz2CaKmRL6PMT2O7Ay+ElpJJ8TmWQMX97/FKVCEbVKCcWykRnAdX9yekokIzhfMlvn8cNHeP74mRg/ZxJpyahxWpyyz6I5Nffp9O8ga9fmcsJsp/Rb1TA4tToEZOLeivsn7jNousfMQDJbOffkyllcvXAN9+7dFemQnZ1tCXAKcNYwPF8ov7S5uY7ltVUp48zklDBnv/ryIT781a9xenAiweBmtW6wfT1+aVdvMIBkJinAN8EBlouMVDUUjCeisqchyMtXeDQiQD/3lNxBkL3LbBzOky6PCw63S/beZBsz/ZlzIeda7okFCOwaMpAri8solCvYPzhADQ3Y4cCIa0SkisZCo5gcnxLj11/++lcCvPKZsqUcTs7OMLs4h4tXLsvcSmA0E0/jyaOnsPbNcFgdYuzHAJWChFz7nV6H7C3OX9iQ/SB100kKYFDy5Uua6MYlcM4sL5aZ61uxVEIyl5OMr5mFRcSTCSNbt9MWeSae2TnH8JXOpUSb/cr1q1haWUbA75V5PHp6hmePHotuNtnMlH6SQBggADkDZQRtCMC2mz0JaDOLxWZyIn4al33b6tKq+ECQVEN/mXgigWavLRJHl29egC/olYD/s2fPsL+3I8Cz22nH5OQEjo73ZE0RIMTsQMA/gtnZRcmsoQRSu1dFOpPA559/KqSEo5N9jI6EMDU5PgCSTCJRWK00MDU5h4nwJHpdMugMZjHr0Djf03fJA7PJDo/HJ8FiAtFcSyhhwj06Za4YdKD8E6VBKOU2GrZLhgSxxtb/y9V7xkaaZVliJ7z3QQa9d0mm95mV5bqqq1vTPdMzs4PZhQQtsCNAWggCBEgCBEG/BUiCoL8CBP3QLCStAGGhnRntTE1X+/JZlZmVPpn0LkhGMLz3wrkvblZ0EyBIBiO+733P3nvuued2gCzrCbDWSiePFvI4SL3C4elLFConqLfysDi6CIa8ffnQtkiJcR0oVqAMZM1eJQD9e4CexUhxGh+6LXu9AkcKKg1iBUroMOxOAyrr5zmG6k8Km93r/V4Wo4+HvPG/qQ3bJ72Jn9kH54yQv/nS++v7xK/ked6XyBgkj+ncVqBdwVB+xgB9hhj3BnhjFnxfXkIBQQPGGixpkH2reIGCeKZ1RsbkD4Hw7yUu3PIuldNgv/LZ9f7KHlUAjhkWmnk+iO1w7zQSqsam7fVZ3wy0KkNax1OBNz6HXpdtGGReE+vic/CZtP16X76uTGEdW5VDUMyCZxy/tI8G2dWKhwziKgqE836CtfU1eDlv9P68nuI4HH0FeN9MhP4vg4GGQUD198ag/97BOa6EU5G6dRhGMr8GwUz2Gb8URFUMifcRwp7DEPe0j3W+KZZGGJD1tgR7ZDplnzHNWhCD60g/x3uxD0gWkXOgX5dLz5XBZ+J7FZ/T9vA6itPo2BgMyjDweW7qM+lndD4qoCvP2s9U0Gsx8Mn+0utr4EXxPZ5lej0FeAfXgeJg+pzabu1vjrMGrtg+HUddb7RzB/tW+0Gvo+8bXJ/aHn3P4DzR37WNg23l/bWPFB+0/Pf/5V/1+CLBSBoq/ABBvWZ9cwAAIABJREFUOB4GfF03MAVD9SK6GTE1RyMu3AA5ECaiZ0TBKT6gGyYdSZmcNjIVTdSPGmEKFivLVRewTgR2ok4qAtDa6Xwfl6d0Tn+hSpX2fuqAgKE9FpGrwm4zBdw04kYAmoPNAk+it9VsGsZsH2DViAH7RSKB/U1SFwrbJouj335ei+1RQFWBYAW8OeH0UBo8cBTUJEisYK/KPfAeohfcL2jI5+ZnlSkshxKMPg7ZrWwbfzfgqSmCSMNSF4qCmALQOsxkoLFp2mAirhp11YOU/SDGfsfIb0g01WZ7A/RxgehzSX8yTaUPVKv2kEb32F4Zs34kk+1i+xTw1+vrpql9ahxss0gHozN8DkZw9DAfPAR4TzlAqInTj7AqwG/Skk1bGQTh+zhebBsdPA2aSIRKjEHDINb+4/PRoed1mVrG1wlu0UHiaxK46TNXzKZnFwa0ANA1U1STbD+2m8aRPjcdcf6fjgUZrewbXlt1wdku/l9ThrjZMlIYE725goAcNJppgJUr1B6iHhLnTAf1Wk2KzficUQRcEdg6AUTsw4j1huHvBLHxbBPZkzwsXSdm5xdMtXdPD72IBRVnFeffuYxL76yiTVleatfSaLMATuraV4ButY7sUVpYn81CBZuPX+Lnf/cxKvkyvE63OIrLc0tYXb4gLNhCriCsDlvIB3csIPqE1Mj1hJ1o9kxFeTJEUkdH8Hm9ePnsuRTFk3TylXO4ev2maEqG4yGpdM6+5Fiy0BqDAmRAkzmRiLOQ1ojMXzJayLghiEmwc/XKBQRGI+IoB93A2VEDLtix93oH33x5H9nUmYwB20Gjmn3pD9CxaCMxFJMidEvXLmFybkYcAoLIhUwOlWIVp0dJ0ZVmem32jKwZHz768UdYOLcsKXxMJaY8gsg8OGgEd5CvFESnlA4HHR7upSzixaBgJEZN6ACsjh6uXL0oqehkblsbTlg7NnH2Xj5/jQf3v8H46ATevnMXLq+DEpwSKK7WqzjLnqHaqgkgt771Gq9evEA1n4PP5RZHiizVcqmGbL6IldVzuHrzBhJjw8gVs8IEKuazmJ+eFYDiq8+/QiIxhD/+iz8VdjQZKZyzMje7Zq1Q/uTTTz+VgjGy7zNYVGvC56bEjl3YI2PjQxgdG8KlK5ewdG4Jw+MjUryN+3WrXpM+/Px3n+LRo0dSgIlrzOZwCSMpGAshHA0KMMT9iyAP2dw//emfSCV3Avwbr7fw5Zdf4uHDRwJSLy+t4aOPfoR214qQ24depS7porlqAQ1LA+evXcQ7H7yDodko2sUuWtWmzKlPf/sZ/vd/9ddSBZ3M2p/+7Kf44Ec/RqnMrA2eQl2kj09QLZTw6NsHONzdFfmQsC8AR9+YJaB/6cY10QK3hhyiTYo8kE83YGm0kNzZR3JzD6VUHjXKcZxk0G52EY4MwRUIiLz27OoyVq5cBFxWYeuy0FHm+BS9QguFoywy+2mEXSHp41qpjMP9Pay/eiEawdFEFK6AB4VWBWfVEuYvLmN0cRSTcxNw2q0ioUA23cH2rmgpWzsWYdYlj0/ESSWIMzI5LowuAtATS1O4zhT16dG+NnBVshGePnqOL3/zFXp1Cy4sX8LM+Azi4WFks3kBXo6OWRAuj461gWRqC+OzI/D5/cKIFG15KTLWkvRpgvJkZzEl2WFl1khc0mgZfGOWgR1dYXgxKEimLFOsN7e3UWGxynMr1LTA7t4+kqcpASAvX76Gm1dvC6OX50X69EAK9W3u7gjwQVCyZ2VBLEohNaW4IdmCLosBoD/8wU8xO7eMXtewVtxuB7K5lBS4o+4y2agEol+vP5e0zSuXLsv+zLOORcQYyGCBU5fPK+A1WWp2G3XEK7KHiA6oxSqar7HokACYknFTbwhQmyfrsO9YMQ2fjjgBbgZc6OiTbWiCySbwS+3koXhC6m5wnvKz1KDtskhk5hROdwduF8+mmhTtIwhNFivnD9MTCWTNTs8hEh4S2Qcy2PncjXoTjV4N+cYZtg625PxcmF0Qu4DPQiYoi9QKC4vyTCyGarFLijvPbJ6bBKeb1ZZJ7+fvZO3Va1JQkTrdLBDGArfJw2NcuXARly5cRrfTE7Z1s9PFwd4mul0G48vY2dtGNpsSgJeaRgwCZHIpjE2OiV1EAJrszPMXLklmC5+NcivfPX2Al+vr2Hq1DZvFhbHhSawunhOQjGO2t78jgBsZj2RzU4IlPjyG2blF+D1h+F0hU5DICRwfH4q2M/uVY0UOBecrA2dk63FxsDjb9vZr5LMpTE5NIBaNy95YKVUl5d8UYLbI3zarHRdW13Dz5m2ciiSSYYvzWrSJOD/IiuZZWSrmRaqCZwTlZoqVqsgTnLtwCXfuvodoLCZZN3QFs9myFAYmAJ2vJbG98xKvnz1Fr9VEyOeVM4v9w0JkTJWvNbpInWYRjQ3jwoUrwtqjjyB2DCXgupSvYyDWKjIomfQxXE4bIpGAzHE68wSf250e7E4vrty8icvXZkTHlqnwzCiq1nrY3d3BP/z93wro/y/+6p9L0VyC+Qx8ErRlQJfBE18gJAFanlEEnVg0lUFPgv7UwuXap4wXi4K2WCSx1ZCxTCTGEfKFMRIbRSFXMfqHdhuK2QxquSpcXQvOL65ifm4Gu4f7ePTqMfyjIazdvYSpCwuYPDeN6CiLwQKVWhONeheZo6LIeahTVixQDsAQTsjgpQRGpwdcu3UTgagdh0cF2UcJyHO914o16YRuu458Jol2s4KhiB+1cgHPHz/E/u6ucU4JsrlcWFhYwNXr10TvW87aRlMA6GdPnwrrOnOSEsecITyH1ciucf7Rj6iLZEUbVqaRM8MMrEdsNCgpYcIisBwnsv/oCzIDKpfNin731Mg0bty4JlkmBIUp5UOpl0K5gpHRUczPL0pwnns4vz1uN3JnGfzi55/g8aNHqJZqAmZRqoL64ww9GAZuULLETEF5kxbNMTOkG+OT0VekvUDQ0wEH3A434pG4ZLHRpjnNpmTNUJtZMuf6qe+062nvCRGlbjIrQ35DHllYWOrvTT0JxjUbDbx6+kLA7dnJWQzH46LFzPl3kDwSmzwYDYqUCWtRrJxfRTTOLBkbirkyvv78S6STp7Ayy9DmhMPuEpkxrtVsnsxyN9YunsdHH/1AJJ4oP8GzgsX31l8+F5kzB5zS70JwcXul3sXJWVqA9tWLl2QfYwFcPpf4PjYb4kMjcLJIWa+Fufl53Lh9E3NLCSkwXDisi677z//dP+CXn/xK7C+C/jz3pFBkLCbBLQYDWVDTbnEh6Ani/LmLGI9PYPPlhmS6UduZrPBgKCKsc8qytNHD5ZuXsHJpFm0Wym615Vn3aVuuv0K1nMeVq5eQyaTwav2FKR7f7iEeT4hUBgOUHpKbOiUUK3nsbjPrrYjT02MBhxhIpc09OjwqbHDaDbEIGeqLcjawVg9BKvYH288AMQO28dgwAqFQX44jINJO9M0Y4CxVyjjLZdHtWWRNMHvO5aYHTalEq8isZAsN5Ipp5CrHVK9HsX6E/eRLZEpHqLWyaPWqcHuscHmMn2vroV9EHn1SkpH4VBCXAI+Cn4MMRQXWlAGr71EQUPEVAYH7uMKg36z/Z18pyDMIThJIVX9eyGxWQyhTYFjJWmynks5U11lBJL6Xsk+8rwLUygp9A2D1dZEVgFagTzEfJeQp+KW+PZ/LXMu0n98KsivhUTEXw540AaQ/BPlo17D9nA9c3/SPBeC2GvDVZKF/T4JUDIIHp2SS+HxvgEVem+QYASj7yCSzQdk2AtDsHxZ4/UNiIK9vsIDaG8BUQXZiXewrvkcDPyoxqkS8QUyE7+P937BbKSM4IHfxh+Og+4ASKHmtwefVvlVioOJWtBEFGLfb37RvkATKNivWx2soTsXPDBJORUmyf94pkGmkLkywnOCwrgWd8wqk6uf4rDrH3sw9qwFG2df8qX2khFViHzwvpJ/7ADT7gK/zujpGCrjqeNAm5/3kCKJF1iduar/q+htsG9vPNnAuKZakQK0y5QfX+CDoygCEBl74+iDYL31pMRrZCsjqutG54vYaHE/HYBCEVgB/8H9KGtYgg84dbZOOhVlTpmihme/f13JTrFVfV3xN9wzF4fSZtX1/uDb5twLpunZ1Tum4WP6H/+o/6vECbDijznQk+Dc3fw66Vu3Uh9UOVI1gRvGFak/ZBp9PQBP+LRFnbmCtjkkBo0ZPX6eZAIIMOCgETwF4SnJYhQphJtH3Wj5i5A5oBCkDWl/v6UNSdFsiEiaywnYK05c8O2qftI1OD6tesuMoSyCT1OqSdutmpekusvkORB2V8aryF8Jaon4d04z6Re+M0WSieexo9ieNby5E9qUC57oYlCXNa3Ij4fv5Of7NA5vXouHI1/WzfDaNnogB2jaAJ43ZQdCYhjlf533Nvc0Y670IQPP6NO5NhMpE8XSBqUGtETpGmHQcaCDxdRqHNBxVx5pt5D34N3/XwIGMQz+YoRufcd7d4rAqMMtnU9kJtsWk4Rs5FJ2X/FvZ56KJ7TQRIm23bCp90XopVONyvwGQ2SbeXwXyzVw2G+QfLnw9MPkZtonMVN5DI5TKbiaTk/dhoIVOGZ9HNi+HYXzr+6nXp8aESG5Uy+YwtdIpH5J78HUacSaSbbSd2Qe8hmpW6/pgW+p1Fq2pCxPDYukKY4UGj88fFEYIjXaCKjQOyaCql2qI+YcR8Y7C3vUh6hjBpGse7VwP3375EHub++i1rbhx6xa8ER867i46YaBsr6HuaWD+4gJm15YwMjWEUqUh9/LarehUm3D0bKhmCygeZ1DPFPHFL3+Hbz+/Dx+1ia3UIs5KiuLK4jkEfQGcHqcwND6K8MSYANCUc+i57bB7qL9Yk+JsrXpDKl2zKNXp0QlePH0lqZLUmD23uipMwHSWmp9HCEejGJ8Ylb2GfXhydCpyAOOjU+IcVSt1YcKyP2nQL64s496Hb8Mz5EPX1kOABTVqPThaFtSLdaw/e4Vnj55IQSHOJ6eL2l9dCRxQyzUcDkpfXHnvDmaXFwVMkZRepqJnCjja28fGs3UpbLe7vSOBqrGJCWkf04hZyIprhUxlykK4/B4BFW2suM5idcMjMg/IWm+26lhZXcb09KRIVtBBq7WraFTqGAtNInVwKo4QU4x3tnZQLdWlr6nx5PP4BZiwOS04SR1j/2QfXVtHtJZ/97vfwtJqIhoMIxCMCFDv8xum5OqF8/joxz+EPxQUcIG1AZL7e8KQZcGxb774ChPTU1i5tCb6xKFASIIDxVwF27s7siaolcggQTASRjQegY0FwNhHxRr2tvfx9MkTjI/G8ac/+wkuX70CL6UvqKvstiF3lsbezi7qlSpq1aoA0M+evxAQpt1l0ba6oCnT81PCiOZ6nJ9bwM3bd3Dx4kUBeHuFrrCF+Nnf/PJ3+N1vPxVA6O6ddwTM9trcmBkeNRXte03Y/HbcfPs2hhcj5hihrD+PqhpQz9Tx13/91/jkk08EBGfK8K27dxCk5vHQsOi4ioRSqYijg31xTAg8U4P76HBf9qD5+Xn86Cc/Fjacw++VgpalVNPoopdLyCZP0ShV0Ck3RGIie5LF6WkGDpcXsdFROH1BzJ9bxoWb1+DwWsB6u5lMBSf7h+gWmmhm69h7ugG/w4/xxIjoe228fCEMbwuNTZ8d3rAfdVsP5V4Ts6vzAqrERqIo5rJIJY/RrtaEAV3OFERv87uHj8XJkwi/04HphTlYXDY4vG788E8+wo0fXIMjbs7cVhFoN7ooZkv43ce/wd/+P38Hd9uJlfk13Lt1T3Q1yTpjAdBXO1tI5Y7gCHVw+94NlGkH9Os+MLDCwFXA4UYjX8HzR0+RSZ5JEMkwsf2SAk9a3NToqMjuMNjGQPLwEIN3ZZHUIJjpj4QkSEfAs9lsYWH2HGYn5+ByeAX87XZropN/kj6RiFq9WUXP0kZiLIFypYSdzW1Zg0ykGR+ewY8/+hlmZ1bgdgVkf6b+bq1eQjZ/JgXxyOYiEFouFRAI+IUhJecDjT2H3bBTS2Rh2SU13+WwCYOWexZlAkRHNpuRYo9jlD0YHZXgMs9zSm4wyLO4tCKFTjnvE/EheW6mHxPwIuNNUpMrNdGhFYOTECmjFdS/a7TF0Wab1l+/RKWaxfBQCFYbJVRYlC6LzdcbaFSqUqQr5ophenwao6PjAlbRYSGznvO55+xhN7WD714+xsrKKj766COkTtP49tFDvH75WgAOOoK0Aem4MYhBvWvKeBBU4lj6AxG4PF4ZJ4LQzCpxe3wSRA0Fw7JnMIvGabVJ4cjJsUlUSmWUSmWUKzmk03solcmuzcLltiE+zOJddSRPDyVwx4CRZhIxqDcyRl1et4wpgSGLrYcX669wuHOIoC+CcCAietnTE9M4Th4KUHNGWS6HU/ZInzeExeXziMXG0Gn14HUEZI9isI9zYWd3A8njA7FrhTk5YUA5U5AsL/bGWeZEdMO5Tw3FR+ScJuD88NsHwiKkfIFoUNdqAkC//+GHMrb7B0diK1GKiWAuddVD/giioWhfX7oMp9MhxSQZyOxabSLjcev2PfgDYTTbXWFoEmzqsEaIpY7D9AY6PcpAUFbpBG7an8WSFDBl0KHbseHkOA0y7WPxBGZnF2Xe0nESO6pr9BSLxRyOknuwWNsIB72wseBg4QzRsMmyY0Ck3bOKRuu5CxeRGBtHrUFQkJllLeSzGezsbGBz4xUy2VMBO622HurVmugRU7ubUjrbu7tYWFqSADT1hgOSJWds3Fwmiy+++EpALIfTIuNgd9ImNcWzaQckhsaQSeVw//NvxN5lYemx4SEU00WcJU8wOzYla6tYK2HveA+eoQDGz01heHYM3pgPPRf3CO5VPXRbNgTdQ6DCGa/P/mDBUvoF7CPabGT0MoDFXJ+1S6tw+YCzbEuY3KOjcSkIzbOOQddaKYf1l99hf2cd9XJRNL67zYY42gym0vZj4Pn6jasCRPO8Keby2N/dw/7enthJlJhoVGsCPHOdOmzMogtKW7gWueYcDqfMR4Jy3DsYwKWGNUHSo2QSdofRSaZ5ypoYLMbZ63WxMD2H6akpATLJ8CaglzzjGrIiGo4II5efczvpF9WQPTuT4C3Z4cyAY7/UqnXYWDOn1jQ1VSJBAfPE92jVxRczvkJVxpS/M3uJmegWkRGwyNwTKbxQCM1uA5ncGRrNhtHFpnSe2yXnvs1u/B+7BN9MNm48HJfg/t27d7GydM4A4Q636Ez/b//L/4q9zW2pV0KdatozbDPtepvdjsm5KUzPz0mmHoGFArXjWz0B/o/2DkTCrF0n+5zye0aOLJ/PSg0CsvBn52fx1r1bGBoZws7ONl68fIadzXWTkdtuv2FvMqOLUjzUqC6zMCSaWJ5bE1/wYPdAwHBmrUnGbq9n5ECCAYxPjmNhaVFY1IGAS+pH7Gxv48vPPsdXX3wp7WSwkvshWcXMBuF4MVON2S31cgOJ6Aju3LiLlZlltOtdqbXAzzH4K2Bfp4u9JLOSgOv3biIxNSRZVXYW5iZbPpPGkyeP8OLZEynoS5vuKHkgNhPPJTLyWTyXBTKZSdjqNkTijXYT+5kFqunHSGp4r4Wh8JDUIiBDm8URqQHt9fglBZ9FUuv1lgTHaH8zsLh67oLZF4M+sY+YsXl8kjV1PlisiwX0KOGWSEgmBYNwzODyet2SUcZjskFJlVoOLUsJ2/tP8fTVV0gX92FzUfKzgTZYo4qBWKcEZJT4ZMAho9esgCrPPfUvFfxTwEZBHwWzFJwZfJ+CU4p3KPij7ENKHChoOQhOSvHuPmtTrtszDGd+v2EB90lYCpwqg/oNOETgs4+/KGYx2DYFnPSngsuKESn4pX/rc+vz8loG/zFfCkIqnqDEP9PevmTCgPyF4DzMDBWCmPHhFTtiAIhfEtjvA5KDYCZ1g9lu2gLKSJa9wmoKPxMvYb8QgDbtMr48JWYEwBxgk2ufKvit/SxAsNsU/FN8if/TelYK2CrWotiOAq9SQ6hfMFTnihIgB3E4zhEl1w0yXhWz42d4XwUh+VOJcCwyqTiXAse8hoLmiovoXFJsSwMgzDDU8VfsjP2sWAeBfh1vBT0Hn1fJiwbk/14bWBnNBpv6nlXO9xuGNX2OPrbHLPyWAVTllOivP15Tmec6t8iAFtyPBaiJ1zHtof+l7Rycpwrwaxv0GfUeXO+DWQkK0Os6kaK9fQKrPuMgUEvbXAFuxdcG28OsJV0bvLdeX++vz8fXFX/T15T0qngh7z8IGstY9otc8rM6HwdxSt5bsTz+PlgbTxn2em8dKzMOBoPVftcxHwS35XP/3X/xL3q6ufDwFxC5H9GRqE69IguID6ERNqV0U8eWxRw04icL2WLSIGjsmgb04HC6BHxmKjs3Cjoaukg9bibZdySFh1EnTTkhSX4wKjjY+TJByHRmca5+hIG0OzOBTARJAWga+jLRWgTs6ubQ4MZULRmgFGaxDC5WXcS8D0FWjZTxfXw2tp2f5c9yMS9t1qi0DhbfZxaLeVZeyzDDqfVoNjN+s+8VlGWbFbwlkKnX5Wv80j7TTUgZ0PJ6P5VHx4oHMjeU7xeEiVxJWgQjon0NJLIcdAEpeG4mne0NXV8nMjdzPpdKXNAAZjEhZThrdIbPpa9p1Jbt4LOzffxdQWVlXLOfeW0ayjSK+TmC8MogZtsHN1Jl5jNSzuvpdTXSx8/zOd1e35uAgG4iCmDz3gTgdePRg1wPUs5zXpft4bMTcNC+4rX4nHrw0fjle1VrjulqCmKzHWRUmbYZw6BSMoA2ma88kLTAJO9DQ4zMBPYzHQO2S/tTN3E+A3UsO82OaNdRR5WMkXqzIZsx9aFZuEaerddBOVdApVBDzDeEkIeVyANIeKYw5V1E6aSO1883pZheKVfG+z/4AdwhDzK1DCwhK7yjXqTrWdiDDozPjUsRNLfHgyhTXV12WMhs6vRQTGVQSuVQPD7Dp5/8BhvPXiHsCSIejQsAzYI7segw1s6dl74MxGKYPDcP33AU5y6uwhN1w+0HcuWGgLTNelUqtSd3DgWEIBuDFOxquYq1tUuIDUWxsf0a9x9+ha6lK6Dg4sqiGLs7mzuShcEU77fvvo1oJCYA9O7BPianJ3H7rbtYu7oET8I4hNTdDbi8KKWKyB6nkT5O48mjxyJLQXYogwRMEeVaSKVOMJyI4/b79zC2NofQUMToaoqwc0+K8zTLdWw+f42tF6/w3YOHONjdl/lNB3JpZUnAMbaZRdL8Ub84NWOz4wjGw7C5jUQFx5aOAdfZ2EhCQGjfGAN1poCh6AfvnKF8VkTyiAzMIqqUQ6GmdL4iTij1mqnxGhuOCmhZ71QRTYQxPjv2RoOVmqxbWztS1CwYiCORGMHy6jksLy+BuDi3bR6DPbJfNjbw/PFjfPn5FwL6hMbiAlJH/FFJca4U66K5SODs3MUVXH/rBhKjMdEOp9dSL3SRTqaxvb6Lb7+6D3u3jRvXTTornRVGpms1yhOkBEhggJPriHIq6683RAN2amZO1geDkbvJHUlr4vr58MMPcfnuze/7xwoUKauSSuHJ05f49puHwuwbHZmQomnlfAkRb1BS2cemJzC9MIXliwvEQY0kQLMlDj2LPDGo8OrFS/ziH38uTHqRnIhGkZiYwMjEJIZHhhCOhIRtx/TXCxfWRKuUjsA2WdyffoovvvhCGDq3b98WZ8ntDSKdzopTWcrlRMKjW28Ki5oBl0K+Ao/bD5vdjfHpWYxPz2B6fkECHgSAudbpsFE6ppWvw1JuY+f5FqiAPRIbEhDgYGcHqZNDFAs5AdWDQxF0XRYpoDh/YQnX370hc49s9N2NLRTPsnj59Bl21jewPLcoADTZYx0rYHM5RUKkY+9ham4WP/tnf4aRpQh6DsDCrIgqAYscPBYXCqd5/Orvfo5f/92v4LX58OE7Hwn7tdZqo0rZgNQRtk+2MHd+HPc+uGuyCGwO7O4fSEpz4TSDVq6O6mlOZElq+bKwy1hIkA4k1w2Z90z1dUvQKYP48DDOX7wg58H9b+/j1cZrw16x2ESjHV0bRoYmMDs1J442gUyCxjRKzwoZpHKnOMunRQc8MTYktgIDUIx/U5poeGgcb9/9IcbHZhDwxcU52d/fkUJuBKF5rZOTI9GDDgcDIq9QzORNYN/vQ63REL3hjrUreupXrlwRTU6CNwboOEPy8BAvX77E4ckhQt6wMPop70Qn/DSVQbFWxvtvfSCsWO53PP8IsGkGE8Eegqa7u3siXSR7zvCQpITTASebjOfOhUsXBXybX5pDJBqA22mV9PRCJoON16+w8eIVDvYO0WlQh9YvICfBbp5FhXxWAuvx0Ti2T/fw9Xf3ceXadfzlX/4lEqMJJI/P8Iuf/xJ///d/D7/HL/qhlMPhWhoZTogUCrM+sgVmowC+UFgyQ8bGJ2BxOJHjmmsw+8grYGj2NCOs/F6rixtXrgkAdpxMisZzMrWH/YMtAXimpicQG4qhVC1IYJIkCmpL03klSEM7isALz9+pyRl4fW5Zt89evMDxQVJAXwbtqJsq/Z5hUIDauAUUSlV4vEEZ+0tXbmJ4eBJBfxitahudZgs9W0cA8S+//kyKY3JMBNhwud+k1fNcJ1OZRbNYO2Rt7QJ8nijaZOF0WFT2GFuvXkvFckrR7B/vIxaM4d69dwQ4oj52vlzC+uYGytWa6KhevnBTtKbJ0CJww2KzT54/FvkBasaTHXn95i2phUAmOokesiZgE+De7mVwpYpXz15g89U6eo2GSOkw0Mt0d+q2lip1xGNjGOf4gHttQGQ46AP6/W7Rvi6WslJIDN0WRkYZeOji9CQpdk4wHEUoFBFNVpvTg+W1i/D4/cLSdtk8AjwWclkJ3mxvraPdqWFqaoKqQ1IA1Oa0C9s0y8JzXWYAXcfM3ALsbidcHg/2Do7QbXRkbu3t7OPRg29QqRSxvDKPrpXsd8rQBU3dBIdLgqSff/61SDt/7SvkAAAgAElEQVRcu3YFt67fgK1LNjJtAJ/YX49fPMHzjRfIt0uIjMZw8fZlLKwtIpk6RjqTEp+l2QCaZbvo2l6+fEnsRAYKaLvzHKNzzroIZOjuHB3gwpXLWDg3htRZFSeZU2GVVot1YWEzvl2v5PDdwy/x6vl3aNVKItNAAFpsz1xWflY7zCjzG4Db60GpWJR9rFIsGVufxA+y/iwOdHsdeByGUORz+aWQLM9NZomkTk2QisAlg8NCriCDPhLGvXfuYXxyUp6B1/3808/wjx9/LPN8fnYOHqbYswBhOIRMuSQBZ2qT+31+me8k+5D0QIIC7SZm39G2MEy2loAy3O+4PludlmSVqUNNO5ksfraZbWJxOPan3WGCzJ1OV+ZxQyTsWIS+iUa7Idex2xwIc49y2FGslGGxGp1X4wPZBXRcWlrBrVu3cGHtPHxDboDYVRWS7fbxv/sY3375NY4PkxgfHsHM5IzJiqzXxF5jUDI2msDQGGs3WJArFETvPZ8toFWrIxqIyNq1dS1mHwmFBAjfP9zHWe5MsmuojzyUGJKsumTyUOwDEnr4/CL/1+3IPApGYzg6OUYqaxjQ09PzWFlcEvkdZszEI1F5RrKRmWlGOQ2eiwQsGDigTyn+Eq97msHx0bHInoxOjEsQnn1CTWgGCaWOTrmG7775DvtbB5gcnsCNS9dEdsVr98rzNRptVGs1FKs1HJ+lxPe+fPMqYpNxxEYo+8SitKzzcCASQ7/59Sew2YGl+TlZK/QzmUXHLCg+L2Vp5LltECmOdqclWtgMhJfKBckSclqdIr/EfmTGht/rx9zskoDNrINis7kQDESQOaO+flcC/Neu3kQgFJa5SBikSoD67EzWZYXZo6wzYTUM6FwxB4cTUoSXQWoWanf7PBKApjRIz9FA21LEo+dfYP90HfVODl1LFRZ7C1YnGbFOsdHVNzX+qQFsFHBh0JZzWfEIGmGDfjbn8CDwo+CdglZv0LF+xvUgAC1Ak+SAm3tKdnKf0aif4xqS/3cNwMf3DQLQCl4qOKXgqoJwlOdRQOn3gLM+qKs++SB4qECn4hWKrwy+/j3IZfAj/j3oLw/W4DLEOiPVOQiUCcjFwqgi6WmIivy/kL4shlWr4LqC0Do2zIBXvOL7oBdrkPT6RZ/N53kum/v3a1M5jbyI+uEKNA6C8IqnCSDodhmpWPr8fTa1ISb2r9/XkdbnV4LZG5/fZp5PMQr2lWbAcfwVi+P/FdfQfmfb2I+KzykWxP8r653vUeBTAcTBv/UzCoBrW3QuaSBEAyT6HDp/lGms/TTYb3xNGbs6FroWOH7aDm0v/1apVqP1bNYSA+AKQBOYHmyrwWgMKdG03WTnaruYcajPoj8H36+AqYLA2k5dnyRfK8FSsK4+wM33sY/ZPg0WyPVtZg3q50mq0XWhYzEIVBNH0jmvJMvfy6joa4QrPqhrRJ9XAwh6TZ1H/FvfM3h/fV3HT+/FOcfPMjjDL83c0P1I8dPBftK2DN5LgWmdD5b/6b/5lz3VzVHdW20QJwej34bR/L1W7yCdn0WL2LEKFPIAlYXQf51aiTysqGGWKxTFeGAxKN2AbJauOFGG6csiagR5WdywhV5fXoLvHQTB5cFYH5w6rARFmw0xjhSAZnt0YVD6wAC0ZktmpJMgLI11GvVkBTD1nO/nxsDn5P81HUH1dpXJqtEp/i3RkE5LnBROQo3mcNKJRp68ZoBgBa/18xr14AArq5f3FtauwyEgGu+tOs0cE76u71eDjQlEEskg46Ef3TTjaaJ7bIeZNGYB6iZIAJp9zgNQD53BycQNXSKCdrsAYBo513QC9qWkxzXb8tz6jHwGBfD1ENGJbg4Kc6CptMQgOM8x1rnEtvD5jZ61OUj4f2FW+v1vNlWNMPO9vO9gX7NfvX7DHtf+VvCez8a+4fjQCBM2e1/LS4F7YzAb5jrnA/vBpPuYIIYBhcnuqYrxwjlEAFqu6zEMb+1DpvbwuWmAcp7RMRPJDRrkfckSGmT8HwEEslaUsf7GuOhHA9WIIADtYu4vAJ/fFP+goZzLFsDMAKacs6+cZJ4UyyhkSgjYgvDZo/BYY5iMLSHSHQXKNjQrLextHwjz9/bdOwKCHqYPkJhPwBv3oGKpwRawIRDxo2ftyUbaJbs1FsL46AiCXj/yp2nkj1I42NrDoy+/laJqLCIXjw6h17Jgd3cfxUIFExNTMn4z55Zw4c41xKcSmFmaRdPSQc/VQ7laknnJdNZ2pSYA9Maz1yjnapISnj7JY3JyClevXkUql8LD775BmmmOQS/uvHVbDM+DvT0cHiQlxSYUCGBibAIsuEEA+vzF87j33rsIxPzwxyywOYGtV8ewtYHkzhGOdg/RqLTw6vkLtAhiu1yiu8jUVjpDh0f7wkL5oz/9Keaursh1yABpN4FKtga33S3X+u7rB9jf3EY+nUP+LIOXL9ZlPr/77ruSKtq2dVHu1eGLB3D9zlXMr86xeiCypaJIiFSKFZxQB7jeQtDvxeLKEuavJwQNZlCehWx6+QZ2Nraxt5tEpdxEqdBE7qyETssqxc0ITN3/9kscJndw4eoq/upf/nPMLE7BPcaCZ30guwlkT9t4+vQZPv/0K4wkxvD+++9jZioACyVXykDmrIr0cRKnR4do1GsCWG7sbGB8aQrzyytIHaTQKDekaN3pyYmwkz789z7AyvUFIGScPDmcij2kk2coZUs42NyTgnc29BCJhOGRFHIfTlPHAgoSOOJa4vra3t2Dx+vDjet3cP7SZSkms76+LmnZr1+/kj30Z3/+ZwJAskAewZ9ULo1ao2ZkoUTbrY6J0QlhzlCPmM7W4c6BsMaD4aDogi+fW4LD7ZACUGQyU+KCAZb15y/w+vVrlPKlN7JB0eFhOINBdG0W0SL/8MMPJDV6dm4avgkW+uzXyWD/HR7jl7/4BR5881AcwvGxMczOzKPbNRqHpXwBB/sm3ZosDAKmBGxhdSBfqAj4tbi8In1NjUeypMjqqdbK6DZayB6k0cxVcLJ9JJ+NhSOGTZQ6RTp1itOjfWGDhuMRtCklE4/g6ts3cPP9OwjEAlQtwO72Hiq5Ava3dvDwq/twMYuiZ9LZitWKsPhYyKrW62H5/CruvP8WotNhOH0OKYxE1heBrdxpBrV0CfmjDH75N59gf30XiWgC83PLGJ4cR6lRQ6qYQ9vdxvhaArfeu4VwPCpZFQQohP19cAJLqY2Dx5voFKpwdwgQVbF3sI8OpX/8fmQqWUxMjYlOOfti9fyaAFNSxJDp14Usfv2r3wrT3m11IxEbRjQ0jMWZJcxNLEi/p06PUaqUUGlWcXyWhDPgQCgeQqVaEEYg9Vk3Xm7B5/QjFh7Fh+//EZYXL8IOj8SAKDewubmBQjFDUx6ZbEqYnzNTU2JYlotlWYNkLHLPfPrsBcJDEdH+n1+cE3kLtpeaqSyq+Ktf/UqKARZyeXFeGLCbmZ7D8vI5HCZPsfF6BxNT05gYn8SFC5fg9VJGjLIKphBYixIbqRR2d5gKvS5nzMLioix0Fs2knZA6S0uR0w8/ehfugFmXJFrUSgQiyrLOGYQonGUloEbnn7IMPJt8Xp5pNSnuHBmKYi9ziJ2jfXzw0Q/x1rvvCuuQLG0++xeffYn/72/+Vuy7brMlrOrZ6Rk5b1kUkWxni9MLTyCI8ekpuHx+YTGeiVRLUe7L4M/e620JRJYyOawIi3VImJldtGH3WrG5tyHnLDXOR8YTAmpQ13tje0PA3qmZaSE3qO1FhisltMjgbHVb0k8E68kGIhudDFKCVdE+e54SD8fHaQlALC9fwOT0vDCD/f4wOvWOgE2VBqUzWnjw3TdSXNXtcYqeODO0JH0/GJR7MKBBwDUSDGF5aRXx2ISAhQTrqKf87OkTyY5iUCKXPcPe7oHo0XNuU9roJJ3Gi5cv4XB78P4PfoS5qVWEgiHWEkKz1RD5kSfPHksbKEVBEOvqjeuI94MHzCwWp6tHZukJjjMHyBcyAnyzr7lvXFhZQ6fREwkVMs0J8AwPjeH8xSsCXnGN7m3vwuP3olLNYX39BdweOtQtdDs1dNoNWEDHyyJ64ez3SIwyMG7YXX6sXbkibHIG3ynVQv1b6nmzcGQ6lUS318K7b9/Bzs6WgHIE/jivDpNHAjCev3gZQ4kRjExEUK6YwoqsgeB3mTW5v7OL9VfPUK2V4HTbkDzex71798QeO06ewm51SVZHq97EzNS0ZAnZezbMjE9jbHQUHo9dZAVebb3Gv/mHf4t0MY2F1QWsXb2Ir74xDGuOp88bxtjwLKKhhCk6FyfQ7hV/J5cri9wVpYYOjw8RTcQxd46guUvY1WRA0waiPj4BRUunjmajgMeP7uPZ4/uwowO3XVAnKQ6YPjWZWCLp16rAyXLOZPDZHMJS5Dxm4Mxj86DdaYtMCicMsye4Jwf9QfjcAXlWOum1kskAFT+GhV9Z28fpECLAP/mLv0B8ZNhsDG47CskT/N//178WEJp4F+uMUFrK5naia3PInswAJ9mB1NaPhMOIBIOIRaLybGRBnzHrodWUuUM7jNJIJAGxngDBSQJnfD7aUSajw9jO3APIImMArU2nvt5COBrD6Mg44om4yL5QQoGEhuTJMdK5nEjQ5AslRGJRyZrhXsT1zP2S9TMYAHa7rchnK6gWC2yKnC2UMnn45Td49OQhxsKjiLKAY58hyDYzSyOdP4MvFJSijDSfCOIT3K3lK/C7PSJnxjoEBHXpA9DfolwVAbST9CkOkvuIx+Lw+71CAqI/TFBFMkrLJQPIeNyIxYdFkiiTZRZUWqQvrl66LPsGgwIEY2nbfP3gWwGt44lheEiocljAQlcE/QVUJSDTMSztlZXzWFldw8jImNnLfT44WUS01UI4EMLzpy/w8d98jK1XW/Da3bi4tIbb1+8IyEo2uPjwxQLS+ayYNisX1zAyNwaH1yGFK1mf5CyVFAmOX3zyD2i2apibnpLX6ZvQVuM40aeVwCCLLFosEjh2uZ0iocOsJJJ08vkceugJMS0WigrphHOA0ilk8ZO7EQyEEfBHJWDJQuBkPp87twavh9rPAQNgWWxS94W+G+sL7OzvIJvPSUFrgtz0m2izUcKFwQK+v9ooo92rw+5uw+pu4jS7h0L1BJnyIUr1M7i8tPeccPeZ+4PAEeca2fucy7T1acspSGsYpvY3mcYGgDN/K9gmIPKAZi7PdPVf3/j8fbCZc4UAtIKJAs45TIFEJVG9AfF63+vaCrDaz3rXtulneG/uCQqykpmv4JWCWQpKKng9CHjyevTD//AzgyC7smcNpmFkJdXHViBTCWoKdvFsUTCMz6tgHCUK+Dr3FfYV9zRhaXYNWVABMdlb+nW1BADsfV/UUFmaAujaTP/z7BKGp2QaU3rBYCHEG/h/PqcC5zrWKuOpALHgaDbDOlcchW2XeWHn5m4CB3xNCXMazND+456qeMkg05n3VwBa54ziK4qxKMam1+bfCoZqYEIB1UHQdhAAVeLpHwYfzOFg2q9MWLZpEBwVAmrXFHjU9+pPndP8W5npbKcGR3h+Dc53JRgKniF7Muel0YsWGZquAXVZ74k/B0HVweAInV7BD61G1oL2kPaf9o8GQnQN6XrUa/J9itkxeDzIQtZsXP6fe7/ipgrGcj7o9dhOnmd8r+KnOhe0v/X9g2t6MFCgkjGDYK+ub537Cqwr+KzzUeex7h+DOCA/q+udv+ta4rlh9jgjbaNguvYd/zdIFh5sl4La+hkJCPyP//V/3NNUp8EKrPwgFzLfJLIF1ZLcmI3Un8KE7f1+5IrGl0SMuuYnAWgWmCiWqzhNn8nrHRYFo4gsYVILDxnIYTg2PoJYJCz3okPOe1ELVCemgocGUGYxJBNNIADN9DMT4TA6R7rZEKTh511OhxiN3PAkda2UN4eExy/OiOq7KLDMz/A6Cny/AdgHJosAj33QVzc43oPtM1p+JiVHJ+jgRFV5DI1O8X8cZKlm7/Vid3dXDmtuxFrkkM+qQLgeAjQcDeBriuJptE2YBn39YZMCYvqH1zYbtU3uReOLz6mAu4LFBOX5DIOHp7JwdQ7wupVqXRYax4+OpTKFNcLHvtDUDgXlFezV1GRlM3M+6ALk77pRs33sJ7ab11NGOD8XDoZ+L0KkYC2fg33BQnz8XVOZdJz5XMpQH9x4eH++TiNJGMp9/WeNTOqmpJFH2UR4IHJiS6Stn5LVMxkAfFYxugIGXOZBKikg/YOHUXleQ8F3SQ8WzWq8CYjohqELWMH0Wq0Op8VoXbnc1P42zg/TG+sE+jvc3F3CdKAkQKvWhg9BuCwBuC0RhB1jiFvHYak6YenYjH7q6y1pSzAcQLVTQdNWhyPowOTCOHyxgKSt0XArlEoC8FXaVSnOtzQ3LyDW8d4R0oenSB0eCwBNBkOn3kY4RH15CzY2t5HJ5RAIhDE0NYq3f/Iepldn0aRWo62DNtqiCUfGQpuVwV1+hF1+PPjsAdIHZwj5omjXO1icW8X169fR7NSwvr2OZ+tP0bS0cf7yRSn2kjw9EWeJEe1MOo3sWVYMc074UDyC67evY3FlHqGoB/VaBYWzPI4OksifMD28gXy2JIA5DwiygiamJmV+c008evRAxvqjn/wIV+7dlOI3ZIDUykA1X0a71kKv0cHTb7/DxvN1YUT7yaw6O0OzwbTfoFyzbumg44foUF+6fhHjM+OSBshmF7IFcRJfPnkpzgPHmI74yqVlBId8qPea4uQ7qB2dzmB35wjZTAl2mw8ed0iKvUgxyWJFimh99fXnCA358J/+5/8JolNuAz4zLmUFWhUDZuezwIP7jyQdfG1lDYmhMKxdoF5qYnNjXcA6MlSo2z8zNQlf1IfJlVlhodk7djTKLEaZwtbmpuhy/vTPfoqJldHvGck2oJUmm7iIUrYs+sJfffoFjg4PEPAbfX7KKdDJpq4pDwZq4dKRtDucuPnWHZxfu4yexYZ0Jit9RBmSrz79XJyXyalxzM7NwRcOwOFl0b+GOPv+cACXrlzB+PQ4QCUAdnALaGWB3HEBP//453j8+DFisahoqDNllKB4MOCTwj3BgF+YRxtb1GgtodVuy343MT+PIp0NCeJZsbS0iPfefweJmbh5Zh5svFeuLZIzbCeLGrJQVKNcRyQSk72LQBjlAoqVokiLUMvx7ffex0c//DFanS4ePX6G58/WRft4ZeWcpBCPjPgN6NQE8rkSDl7u4Gh7H/lUVlKKySiSYGoxi73tLVQKOQEOCTL4wn6MzUzh+rt3sHhtDSNTY+hRw/E4LQGTZ989xuEWi/vlMEKNSacTSWpGjiaQKRcwe24Ft+/dRXxyFJGRkBSppDMp+3etLmvAWmvDWu1h/eFz3P/tVzjeO8HU1DSWLqzBHQ5g+/gQPV8Pb/3JPUQnovCRBeyg/FQX7UobKHWQen2IZ7+5j0aqgAQZ9k4fPv3icxydHmN0ehr5RhGR8TDsPsojBPHO+++JTiUDCGJ0dlqi4fzom29Fz9JldSHmH0IkGIPfxSBgxZxx3TaaaCM2GsX5a2sYnRlDKn2I11uvkU2n8c3X3yCdOkPYFcXVS7fx1u33YYdbJI2YAk/WV76cFRmkVrcuaddjoyMydzhfCHrRMR4aSeDxk2eiBx+KxDC3MCssWLIzXzx/ji+++AyPHz+S8Y2EgqI9ardRa9KN82sX4fUF0Wx2hZHKIApZ9HTG0TFah7RpSoU8MtkzHO0TND2Ss4XnDouK8mwoVSoYGRsVJuD84gIicQ9yxY6Aw9wDbL2eSOwcM4C3v4+gJyBObSHDDJY9RKIhDA3FJBvCF/LjpJjCaS6Df/JP/xLXP7gEuIHSAQtrkh2YEmCzlMvjcIfZNTkBZMfHRkSP2UZ2hy+Ajt0uuurT8/NiH5K15nE7UK20cLi1I+xcRxfYermOiZEElucXhX3e6DRR6lQl+CAg01hCZJiYGcOCak9fPMXjJ4+EOUtAmEGSSDgk2RliNzbqKFVLAtLTliV7kynkJD/Eo2G4XNSI9AvYXau25AxLjExhYnwaPl8IZ+kcfE6vZAGxUCwzN/YOt9Fl+m6jasY5EJQgMB0dAtDcG2kXLC8s4u233kU0PC4ycJTrOdrfw+7OtmTVDcdjIhPHgBXtnpnZWYxPTuEkdYaT0xRGxidw5dJtxKPTsNmMhqDLZUe5VsDh8a4A0LlyToJxr16/xMrKiswXBmTJdqyVa9jYWBfWPr+qpQpGhhK4euEKxoZGYbNQl7wmTFlmkVHCKp8vYXJiGvfu3cWrF5uoNSrIZE9EMiOTSQuAzKKD4UhA5hLBxPRpSj5PkKlntaNUq2N6cRkXLl0WnVsy7MjOI9hOlhkZ0HTqlhbn8N3jh1I4eGR8BHOLS2JzUKpneXUNV68viaY1v9MnNQEqu4221FsgoNZtt6W2wLcP7+PTz36NlbUVLC4uivwLazVQX9xhc2EsMYFusyNZMKPxEQna0q9okq0a9uCLB/fx4PFDxMeHJCBVKJdkXXHfiEeGsbxwEdHIsCmU2Jf3C4bdsvcXSnUhBOydHMIb9GJsehwOn1uK2VFGhdJVLPQ5vzALt72HTOoIjx9/jccPv0SrVobfbRdwuVoqIpshu53kBwOQ0IFm0MLSbAvwWywXjK/So6Y7C28aNiD9oVqngZgnjpGhcckAajdasFmM5OLkyJiQXcjq7tAocFhw49ZNrJ5flf6mrUp7m9Iwn/zjPwrbmmBxmOci9xQCk2QCn6bgdDgQj4QxkkhgbnrGkEdaZm/iWUTJNNaXIKOXWR3MFLFSG8DSxehwQq6jkoLqu1CLnnNHJAVdbpGm4B5PNrsBOzrI5TNo0j9o1PHd46fY2t2B3UlAlAy0rhQm5NhfunhF9h0GC8y6Psb2xisUchnJOqLUVyaZlr2z0+2I7cm1S2YxA5oEemnzUo/dYrWKXSJSZ3YHcidn1JhENBiSrA9mbvmDxlnv2Q3L0Ow1GelTgp4GoK4JWM7n43hQrufWW3cRisZE9oP1Sp4+f4FffvKJfC4Wiggr09a1SpbgC7a/XJDgIsE4Ga+AH0ORIZNN27MJgMx+eP+9D0UqyUHpIz9lTITIjVKWGcgmHZ2FOT//9e+EHNCsNHB+eU0kSTiGHUpzNmlTVSSLeYKSJJTOs1vk3GEWRKmQlWdMHu3h1fpLOG1WxOIE8u0SGE1nzxAI+oQZzwwBLhRmadCPlvHvsP4C5UPM2UrgmVnUNFi9bj9mp6bFp/F5fIhE4xgdnZR6BJRp4boYSoyKXcUzs1gqC9uZ85hZayKbIgU9i7LfT0yMYTgRNfro9aacD/SbKeHUtbSRq6TRslTg8fdQ7+VRaWXR6BTQtdfh8zulsDS1ibkuBYTrtN6AqQTRBcTpF/97g0cwYCS+Ke0zgpFu07fy3EYOQn1KBY/p+ypQpwCf+oTdjqmrNJiFzrYoYMVrDAKPXG4KpCkwxfcq+YyviX/aB5doxiqgPMj0VIBK26E+qeIHvIdiIgrwKminfWEwFiNXouCYAtV8j+IGBlD8XpOY91aimwK8WpRSAVYyYpWBqm3jT+1f7jkqJ2AYzn2NaZj20J4XqYc+2Mb5J6Axi6j3iYC8Pm0IBb3ZXsUwFNTj+HMd8voc50EgVgA/uwGztQ2CifWZ6tKH7c6bDHzeRyUgeH3aLSKtNBCw0L5UIH8Q2FawmNfhlz6zYkkKDOp8U5xHcQf5UJ+Jr78PviYMYGXiKzjZMwEMBesHMUbF87Rdg2A8JTgUt2F/DAY1TMCDtclMHS2X2yEyc+wT+kRGosMw/fWZFGjnfiefJxRAgPyNdId5fXCOvwneDMi+KGNb12inaRQN9L3ce+kbKmlSx0HnHsd7sJ8YgNRgBq+pmJHBkrpisysQPxhY0DnCc0Zw0n5AQ+eXAti6nvTZFDzXPh8E/XlvXfs65oN7kK5R3kNla7RfB+eD7gE6foPAs+4rfBYhdxKAHtyIFFxWNq9uTIxi6sTUm0oE3U4wzUR5uADpiEr6T9d0YJNyAE4H8sWqHLSMYjdZDKdphPrJNGO6IQc2HolgaDgGez8qy02c0hkK+g0uXsb1ebiwfYwOM+VLDS5dxPJcPRMNdDrsfR1dhzw4C7aJ5IM/JIDQIF1ewUBOJBqafG7ddPhM+js/36jVBtJrDCuWfWdAXzKhi28iLFIUry/2reA+r8HJo5EfguH8H/Wy+M3XucmIHlCfum+AdhN5otHLayoTVxnONEDFKaPWVbMpGq56SJnDzDC+CbIMTjb+zn6TKsyFwps0FZ3kOs4KpheKZQGd+TpZ0iYaaQ5EAv2mbdREo1Fsiotoypn2uUaJdBLromU/KjCu91dWskZAya4a1C5SwFjnNOeZbFIDB7vel9cm614XO3+qIWDAYpN+o4vUHIQmNZA/eV8uKM53MpnNxmgY7Sz2wvcoeE4nwWxufQOgZ1J9WMVbwXIdVxMR/36e6YGt79PDn+mILAxFp94f8Igxww2LoGmjYYJARBgDXh8cXKMdB7yWIOy9AOwdHwKIY9K3CEvVDrfT6Glvb2yJQ8JUNFaRP0gfoG1rYnJ+EvGRqDjXXXSE1bK+/Ron2ROMT4xJ9XAGgXJnWdjbPVi6FingRgYdGbxD0WHRyaYDeJBM4jSdgS/qx5V3r+Ltj96GPxYQFmKj2xRtznKpCD8riZcbqGYqOFjfx+l+Cp1qD5OjU7h5/a6k0VVqJdH73Enuo1AvIDE5iqn5GdFHJQOIhqyw6Pb28fDhA5xmzoQpTbbc6oVlXL1yXth8ZBszrfv08ET0YvO5Ak5S1L51iWGfGB1/w5RnIIVjPDKWwNLaOYyOmYrvdOpbtYawaotnOQG1Xz15gYDbi8mRSWHF0OEguM65EByNwTsahCvmEbmK6blx2Bz9IEajg2a1gVfP1lHMlyR1kaBGpVlGqVmGO+zBzNQ4Qh6XMFVZVI9gVTQyIuCzzxeE1wPk8x1hoBwc7RoP5bIAACAASURBVCJfzGJ0egTX7y0L+NypAE0WUaky1bmBk5NT7G/viiREwO0Xx4PAFI0gpisz9Z5SA5cuXcT161cRnwyLjrF8t4FmvodqoYbD3T38+te/xNziDD780Q9Eh5P7LeUBes2usO1z6Tz2d/bx4NtHwixmIEyySfI5Y/zS4HM6sHLuHFbW1kR7kfqtLMhHFme10cDJwTHSu0nsb+9gd2tPADgGSGIjcSysLAlAzjnhDfnx3ocfYHpuWhjmTLst5atw27xo5Jo42j3Ct/e/wfbmpkh2bL3eQLNRk2r1AZ8HTo/JMmCRSFaBJ3vdH45giMyZfsEjrtHV1RW8/c49SbnXwlc8G4vZApIHSTz66j5ePl1HpVCEpQlxwqhznivmRbOV0gzDEyP44z//U9y8eweeuBtwAsVkV4IhO9t7yGfyAmpRsmR0LIFQgIzNNg43d3GwsSsBJLJW2GYCuuViEcmDHZRZwC7HwmFtJEZHML+6gvO3ruD8nctwUSoimxOQ/HT/GDsbmzjY2sHJwRG8Ho84j3Rwh8bG0LZbsXzhAu6+9w6szB4ZicLm1gKrzFxqok6m1PEZTrePUEnlcbh1gFwqK6mx8dExWDx2VDpNTK7N4qN/9mN0PF1Umx1YrCaF1EnboQAkn+3j8S+/RG73GDFnALFgVDRWU9ksXEEfMtU8Wv4uRqZGcOHqZVy9dgOj42HUW3RQ2kgdn4i2J7MoCqmcaNznTrIibeHzBAS0ot65y+dBZDiM8YUpjM6MwhvxwOJgkLyKg70dfP3lffzqH34p624uvIS1xUuIR0dQyhZFNoXZACyECktH2FO1elX2Ju67NJQJPjIbhc+/sbUlurAEf99+910Zx2fPn+Czzz7D9vamZMasrCwL65VBnGyejLGYFJyj3qXXy4KGVgwlxiVIRD1XrqszFqtqN3F4tIuTZBK7e9vCxJqfnzUBbJcTiTEGg8j06sgcWF27AIfPSOx0KI9JxmS7g9OjIxzt7GHz5bqkehOcq1VKePbksWSOMUU+FPbD5XMjXcyhUKvgn/4H/z6u3LgEBwM8PYCKLy+fryN1dAqf04FSLov1Z89xcniAkdFh0dmlFEvX5YUvHsMstVUZxKSUi8kaBuUhW+Uq7n/xBUpnWWSOj2HpdHDz2lUJ4Da7HWwk94Wdz2e8cu0q5uZmZO7zLC6U8sgXcvj444+FFUxnl+cwWTnU5yaARkA+nTnD2rlVfPjDH0ixpiePH+H1q5fIZc5Myj/1aWvUobSIJE5MgErWWXDI+caMPWbt2D1OAS5dHidSZ6dodlpw2hwCeFFqhcDv5qtNKRy3srSMu3ffxvjogmj3k7HdatSRSZ8I654OMDNBDveMfjxBIzLfCXamzsi2t+LalbtYnL+Maq2NRr0qmqmNZgXFShbZ0hmev34m2tSUI6GzyjlVyOZE33lpdlHORNoyk+NTiIdiGE2MYXpsUgJYlJ6ifBM/x+wfrhMWlOXc++M//pl85uX6C5HvCIf9AiJubW2KfMv4eAIL8/M42N2VwpjcM4cSw+hYLDgrFjE8NoqV8xckqMuNhT5ElUXPOz08fPAN6pUyFpcWhDFJuStvKIDpmRlYKJ9nt8rn1y5egD9gBTPqc2dV7G4foJgroNPoCHllbXUFmVwaI6Nx3H/wtWQtzcxMCZhFJmW3RRCog8XpZakTMRILgQTylojLA/liDtlCFp6AB9989w1KfIaROKx2u9hH+WxWJKdmphdFSsMU7XMIYEj7SAKL9bKQY06yKTkjE+MJlJpVuP0eYWXyPOdnyJzutetIne5jd+sV1tcfix500OuCx+0UgJ5ZR7QbmNXC89Hn94AVbqhhQ7uNrPoafY5ei540mv1iTHTMJTOlZ5fAG7WYK5WqBJm9Li8unzsvwQ8WH6T9dXB4SKUiybKJUJ7BYhECEQFmSgMR2Od+QyCGskJ2h1vSjkVPv03w2/iEITKgwxGxu3k28ieB2+TxqWgyj4yOY3g4jnKlgIODPQnOC1BdJ9PVpI2z9sTYyASC4QjisSFMTM9IAISa8QyIkDF8lj4WP4WMcgKkXBv7R4cCGJMlT8AjMToqtrqx700WqLlXBeXiGYq5nNRIAWU9qCvTJqfapC+xngJB6HAkBofHgUKlLBkkvDf/73G4RVedRCzamwT4mElB+5dFIxmcYiFK+qjcj+jvhUNB2RMIYheKZEfT1ncJEMraJJTAiw0nRGKMspWUCPr2/n0BiBngZbavZD4yoG9pYXd/B6epM8lwEjKR2yW1EMZGxkSGjcGyTruLqak5rCyvYmxsUogOgRDQqgLJw4ysGdYvYQbM/saO2HCpw6SQJ+hDMjAjcgesI8As51YbsytLiI4lpDYEA3cEoHNnZ2Ijkv2yvbMlMkbhCKVfwrJPEoAm+MOgK4On4xNTUiieQSP6WfSlIqGwBAM5bzkuBJf5k3sVAxL0gzwuj4zp9MyCjDHrJ/AZnR6vsMq5zgW4sQBp+tK5vJB/uNezXgwZ0JV6WaRtGLQMBMPyGQYtKAlCQk+9U8FZ4Rh2bxeJiRBqnSwOU1vo2Rpw+ziuNhRKWbH1NGuWWSgGuDPAkma+KgjMcTbgnymiRv9d/XoFBBVMUr9TQWcFrhQkYz+4nMbfHmQxDgLImjpvfFOjBa0g5SA7cRAMVCakeI9/UNdK/zcIKv3h9dguxWoGASp9HgWtzSn/PVtVGZfK4FQw2dzLsLb52UEGKfdb8xzfS69K/9P/HCCtqR+vfcM5qHKaykCX+9IGEr+9X8+qTwgjcCnto8SOzWTVC8GjWpHx5h5hdPNNzS/Vg2YATgFR7SfF0YRs1m+/4hoKBisWwWA4r6nArV7DYEumTpsWbdSgg4LAClzqfFLMREHOQUBRfxfQ+41chQHjdQz198ExHQS//zDYwWuqBvQbgLbP/n4TQJAgqcnC55fiYBw/WT/9LB3FXrRttKsZwJF1RT1nGFkUAtA61xVsVVzFPGO/aKLd3JMB+cG5odntSjjUvweBXV5f+4nkD46dBhcYrBwEZxU/VcyGwdfB+U2tcn5W54tK82pfcM/ll4LcurYUK+OZq8/3JmjU70+xR5qmKKriloK59tcnn5//12cbnA+69jQ7gf2h816Bct2P9HMy3v0vnSMKhA/uF9oGaff//N/+Zz2V1DCRakOtVsNBJwcfQgoSskp8f1LyfzQ2dFMQpkevJ8AjN3PZhqjF0+uiUKqhVK6iRbZnoyUANDuAD0GZDH45HTYMx5jCFRT2BA+MZsPoT1MsW8BIe3+i8eJMYyfYR6on8xPlyxRE0k4lwC2gosspm4RqMpNlzfQ+P4GafoRKQU5uIOwcAsbKgOb/2C+DURku/kIuJ5/X9/JeCi5zcKlzpgMmjGNuYn1AVKM07GspRNHpvAGb+Rmm+/Ob/+f12QZlE7x5PnFWGM32yfjwADcLwKSgiMwI9RfL5gDnfQy7wIjhU6/UTHCzYbM/dYLwvW8Opv4CZ7u4capUCIFW0YLu6zfT0FBAna8rEK/9xzbws+wzKe7Rj5Txnrow2a98Dt6HfaabskbudEzMaLNAk4n86+fYv3yNny+xGnxfv1w3Df6tBzOdafaHbnB8jx4obJPM+X7hQ10LumEpE5sHASstawRJgOK2Sfk1zCSXGCIK3kvktMKUsSC8/QJVCnbrhsA9Qjd0fl6LHrJf+F5zkNqlqJvZGEwkkHqbZCdU++AK08qo1U59SwJurp4fjq4f1pYfzoYP/lYYUfcwIsGIRAPpdBK44MbnD3mRLp4hnU9JWno4GhIdOxrTdEwPkwfoWluS8kwnSDY6HrhM/esXd4n4wyjkCjI/mUZLo/I4ncbG9g6GxofhTbjx4z/7Ea7dugyrCyg3CG4fS5ohwblyuoj03glOto5QSBXhhhdBfxQTI5MiwUGDNpk6RDJ7iq6jB388JEzi6FBcHFmCf5wjPMh/85vf4MXrV+gIU7ElUgkXV5cwNjIsTB2NKjvdHsNSjkWlMFqbQSePV+YC5yz3Nu57nCcLc4sCJHJ86CAQqN3f2pX2E4B++NW3iIciOC+Fq2KSnk5HjiDq3PkFuIZ9CI1EMT03gehQRJxSAsZM3WvVWzjYOxAAmg4XNX9ZSPD1zoZogbo9DizMz2IsMSyMuMTIiFQCj0SCQsClTEc2Sw1TpjN2xcE8OT3F9MKMFHCyk7nXaUtqLGVfXjx7LkGvRrWBIFlr4Th67R6K+QLKLGLZIPjaw1/8xZ/j6o1zsPTBJvGDyxCQ0et0idzL//F//isp1nj+0gWsnFuAw2qRvcxhsQsgR4mRo8MkXmySSVdH0OMTJno2lZZ5z3lMkGx0fByXr17D9du3ZF6LNnaPhhHlUg6w/3QLxXQGmXQGp9RQ3dkWEGv5/Aoi43EplEZQ99rtG8L8ZBGkQqGEXCYPF1zoFDrwWdwo5IrY395D9jSN5NGRpI5zzyQQWayWUSaYwBTnUAAT8zPwh0PIl4rCLqJRykJkZGCTachikVzrpkiqB5n0GU6Tp3j94iVO909gaXdFW5GpzGT5HB0dCIt6aDyB6eV5/OTP/hjj58eBJlBvAEUWJcwVRAf76XeP0W41MByLi5wBC7PRSew12uIEZ9NZSUmLDsdFW5Os5x0W9kqlRD6FQBeZVYtra7h27xaC4zFUuw2cHqWQS5+hkCng9CiJ9NGxSDAQkGQdCFaTj48mEIzHsXT+PH74Rz+RFGx6NL4gs3daAva1G6boaWoviVePnyO9fywFBZkiT03O0akJBGIROAM+XHvvJu797JoEQ2r1/ncF6FU66BWbyGwf48EnX+Bs6wDD7hCiwSjy+SKqzTpqnLOlNMqOGhIzo7h++ybmF5dFB5iOOedYJp3F0e6+FGlsVRpoFmvIHJ+hkC7K/+PxhGSJUCvXFwng0s3LWLi4hNCwW4qF1Ws9tJp1PH70Hf7ff/1v8OLRCwRdEcyOz2N6bE4KTpEtTEOYhdJYUKlYpixVTZhsXO+UH2Jwh0xSpggzhZmpwCzY9/4HPxANTxbJJNjGfbdaLmJkJCF6lgTvtra2MTY6AYeL53sTw4lxFPJljI5MYnX1PFwOD3JnGdHPJYCZSiexv7eNk9NDSWWem5vF5PSE2FsEYsgm5J5G9t74xAgaLChYN/3FbAe36KYXsLu5jQdf35cU7uWFBSks9vLlc7xafybae+MTCTi9HhycHiNfKeE//Bd/JcXlav1sLF6PchOp/WPYSQKoVrG/vSlyOZTxIBjYZPK814/p5SUsn1tFIBIW/XXOhXzeyLBxH/r2iy+QSiZhabVwtLeLu7duCjBXqlfxbGML9TYB5RDeevttWX/MoxEbpN0WrdXd3W1sbLwWZ4jsdNpk8VhUbMkqpeUcDly6cAG3btxAdIiBS2agVESCZ319A5vrr7G9uSVrkOcYtWZZ/FcC0Far7GuNTh2RWBxW1tRwu2R+hiJBeFzM7LChXW+iVqni+PAYvWYbsUgciaFRzM2dRygYYzkdSak/PTmEx0vHoSHgK8FOYYpYbBgfY+bDBJKHx6jXWrh9623MzlxAs92ToobUwWbae61VwvHZET77+rdwuC0IRQMCXBJ02drYRqVYxurSKoq5MkvQCAA7NzmLqVFqigfl2Th21PIX8NDjRLvXlXOL8l4sePnBez9AiVJRmaSQRiYnJ8S2PD5KYm6e+9KszN+nTx9jd39PQNmTXAaZcl7kVqglT9awz+OR85kZSq1qHS+ePROt8EsXLotdtrm5iXq7Dn8wKPr1oXhY5h1BcereUqu6WixLEK6UL6NVM8SHc8uLODo6RDgWhMNtw8bmS7F3We+AZxzP6lhoGAvTS1iYW8ZQLCzjXq8ZrU6OaSqThtVpRTpn2MosHscvnh88H8i05Hk7MT4Fv5/Fxqi920K+lBdbiGcGZTh47lqddjgDbuTKWak3QPCWfULbgvrrpWIOh4ebyJ0lkUkfolmrYDjOYmp+GVtmIXBMHn33QM5q+jFi19EBhwX1VhOlatloatmscn3u2QzEBQNRSVm2W5yw9mySlcFnZbBlOBiRQsi097x+jzCzN3a2hC3KvlbyA5ncBJ4ZSCMrkPYOfQsWlRR98mxGpI541vG6DFxy/1MSBjNNCbYwe4ng9p07d3D56iVYA07sPV/Hxx//vUjhPHv+9E3xVErb8Lzn+gn4gwhGouKvkRDboW56vx2U7iJwyPO4WmsgEo/hzlt3cenyFcl2oD1BuaUnT57g66+/lnnNucUsi0ajIHsu9xr2J0kCBGIJtJPZ3CJAZLUhFI4gEA4aGzCXlWehzStFZr1+CdKRfX+aPZHxcFlcEgggocjhMoEJLYBO0JCv0wZkVkvXQjDL6JtSWmRxeUkyNwluMUuA2shsP4M1lNYgOOuw0Wdpi/xVNp9F4f+n6716JcvSK7EV3vsbEdf7mze9qTRVWa7Z1c02ZFMckRwMIDeQ5lmADPQoyAB61YPcb5AjwBlwSIEatdqV6TLpM6/3Jrz3Xljfji8zukBdIJGZcU+cs8/2e33rW6tSxYiFpzTecIhIOCoyUOwdjChQrs9uc2Nj/apkH5BYwfqt10rCrhcWfDojhA3q7pN4UC2UUMjm5PxCiSgy5DsENDBErz/Ao48/xNzSqqyfzI6p1cvIivxJXrLGeE/2VRJjDOloZIgITTKoDQB44+ZtSZs37H4n6pWGtNns9DSSCWrQDyWLiYEz1n2N/hiZzFupRq5jPIdRgoOykWLWW2+ixfZ0+6RfC0joJFnIIsEDmmLfuXNH1oGdvW1DxAqGZczyPMszGffWI/sQ3UEdXTSxeWsJPUsdWwcv0EcLFntXZDqoNc+5W43rmB1oQBcjeckMb8FLhgZoI0FJyVEGlDKf6/lPCVuKEyj5Tc/HiiXwu/LvMdwxickoEKTAtoJB+vkkkMuxyv8rUKZAuYKXPEfwOXo2VzKZAmL8W1m5k9IdLJ/iO5OA+iSgafCU/lv2qILD+jw995v3MEQtva8Cn2wvgy0YIP8tmXJgzs/sV7yW52qe+Xmt4EjkC0wAnwreivSrAN0GyPSSVCnMXvN/Bt4UJ5I6GL6T9lItafZTJfsxYKSAqOIXKmfAfsuzj0ipjI0B+T3FRPhcPk/BQw08KKinJD/NTOf1CgpqoEDJkqw3lTHlv/m5lmcSOHwLbI5lXL4PIH4fkCZJSPuilHcsy6H3FC+MsUqAYiFKRpQxTx3zMVFvso9zfte6UF807Wvmc2KHhnTK8w7nUkOKNO2ufVz7rZaLQUN+h/JHcj3X/HEGAsulgUreg9+VvRulfCbqTMcGPyNGyd8rnqSBKD6f/2b/UNxpEtjXfkoAWnErxXUmVQ5UO3hyDOrzeV8jR2L6rI4fLSvvwzVH8bI/DOiMNeEnAlIGBzTzlWK6Cjzz+d8PhOlzJwH/SexV5zXtC9o/Jq+3/A//1X8iIX+drHhg5WDlRdogfDEWQF6kb4S1tdNwEVMEfHIAcuMgzGO3VxyMG622GBi0uwPZJLTGNBfpDONOSLZyOBTAVDRktIz6bXO477RkYyCawk4jOTBkhNNmIhHKgDYvaGQ59J36Y4q8z+sRQIDMX9EX67ZkISMbQiMBbDB2dgVNdZJTIFArVwe3RMCqJp2HixgHODevyow15Rm+dRzl56xTnRS0w2mkQiUmeC+Whb9XBrZ+j51VBwbfk4cUlocpadrRjXSF823n4+KoZgea5sR64Oc8yMkhw+WR76uWsnbGtxHUsai/spVFP4zv4nJKffG+LLNsuMYpHrqoEqDlvxVo53MIVCtzWk0NlTnNz3mI4OfUg5M2ntCWnpTg4ASv6Xo6SLVPCSjdM1o8OjHzM/5ewXUaSbC+vz/R6qTOd+Pz+bcGH3Qh1BQeYcL3TIoQ782y8rm68PM6HrL4PZadf9cqJan3YDgs3Yp9je/P55jIrONtJJX1xjLqxM2Bb8acVbT+mJJX46Gn3xmn/AYxGFqECW0CDm64HC5JG3fAD78jBvswiGHFBnvViVHTIgA0Dww0vSPz7vT8BIFwAH0MxNSJRjVMIaeupbB8+gNh/dF46SJ9JgcF1iU3WOwL1AzlITsWjEifIiPEFwghMU03+7zoBs6vLqBpaWDl6hL+6I8/w9xaVBifPBwR0Nx+uYNqpigaspd7Z3DDiZWFDTQqTRzsHePWrVuiLUdWcKXbgD3gFAB6ZnEO80vzAp5RkiB7kZID0cuXL/HbL78QzVjq68ViIVxZW0bQ7zO62wEvFhYXcefeXSTnpwUQcYQdRst3CJxdlvD02ydizkVtOoKLC9Pzks4pDPv+QABqbt4pVJs6O8fvf/cVnFYbrqxvYnlhSQ4EBJ0Y8EksJDBzZREL64tyULY5rGh1W6jWSugPzYGF44BtQuCUG2yOJepmUpOQkV8yA2ZmprGwvCSmZGQVETDotEywiX2N78a+yQyUi3RaGINySKFJns0iz6UEBBkqHB9kJ64sLMqBhwZgBDyylymj5VjM4ec//yl+9NPP4Atw7jezIg0umZ7rstol9f7//N/+V2xtv5Y5d21tVQzPJOI53gjRZIwAZmQmIYZHTF2llAjd5E+OjkUD1x8MCchw9cZNPP7wQzE77LSN5h0PVPVcGY10CZnjC2RSGQH/z89OJe3ZHw1i6Bxhfn0R9z98iLnVRQTCflQrdaO93mgje5JGM13DsNFDLDgFS8+KSq4o4ITH5cClgGsllBoVpMoZWLwOvPfJ+/jJL34mBpoEZDInadSKFRwdHAgrk/MqAxIc59Nzs3IIYhuSWcQyljI5YYG7bS4wOENdWx4uqbk+NROHNxLC7Yd3haHsDQdlHqH2IqWOeBDd2X4jARpq9BCkj/ljcMCBRDiKDx++j6lo1GSchG0AyTbU9k1VUS3lREeU0k4nF2ewuN1Yv7mJmdV5lFtVXJymMez2xUiJmtIcvx6nA7nLNFLpS0mbdvm8cHg88IRCePzJp0jOzcPj4ZpMzdMKioUs+l2zZldyBZFYqZerwqwkg7LClFi7TRhUBHbufnQf93/yAO4w0OqShU/TqwHa1TaG5RYKx2l88fe/xOXOMebCCcT8IdSbbdkDNLs9pKsZRBZjiC0mcePWLSyvbyBINiZB1HJbWHlk8tJQsVtvYtjsScCuki9JxkMyMSesZAZg3CEfbjy4g6WrK4hMB+ALA5XqAINeB6mTMzz7/VN8/svPMWqNsJhcRjIyg4AnIJIxTMlv0oHRNkSBKcjVoqxbZI4lInEUC2UB4MlWZmYR5/K//Mu/RDQWw3fPnuLs4lyYWNxnVKplJJNxLC8sigQH5QKoeUrDJafLK1q8r7f2sLG6jvfuPYLXHRQAulGvIJO9QKddE5C4ybTsoTEWW1pZRr3RgsdPJukqllZXRc7F4fGj2TEZMwOmMw6oIetAv91CPp0Vs1GawF3Z2IDf65H7b+8wSJVGIOQXqZM0mYuDIf75f/QvcOX6DWQLBUmvp/SfE1Z0ag20uB6IWVoZ6ZQJcNLA1k4NTacbjz75BLfv3RTCAvW9GXRJpYrSjwI+H148eYJcKgWHdYiTg32srdKw1I1cvoj90zPRBabcEM3Frl5dJpFRdIHLtZpk5ZBJTImIaCxkdNEp90DArlGX/kyDu9u3b2NjbQUk4lBNhhqjBIyZTcBx9/qZAa8IyDONn+DqyekxfC6vYTHRaDgaFv3W2YV5LK2u4Nr162JmyPF/uLuH3Tc7ePH0BbqNlqTue1zMPnPDFwjg+q0buEidIltMY2FhFiNrX4CaVCotoC5ZybMzi7CP7Ein8rBbnbh29Q5mZihbQmk2B4qieV9Hq9dErV3E/skOBpYufAE3rDaLSLscH5xKYDQWjon2tN8ZhtPuwcriCq5tXIXPFRDZplKhgByDrcOOSE9YaexWZZ8a4dmzZ7h7666ASvlcGkxDnZmZk3UgHk9gc3NT9js+nxWpTBmFckFM97769kvsnOxK6v7GzU0EQjQojkngcuv1tqT8h7whmX+5rnIPa9acgowrixNYWF+GP0L5h4CRNOsN0e8MYRkynXYkwa5QICwSB71+2xjl0lcgnxL9TgLL3/z+W8kQm03M46PHP5C/3SQJWDk+uyIVYFhsTZRr9Omg8ZhF9rYMWJn9l5GwYxkIQisryozhqhB1qs0a3AEfhraByDhUOjW0ei1EElFE4zFZd3mAJWP0/OwY+3sv0W4UMeg30WnUEA75sL66Iqx9Gk1zz0cAmtkS+XxWgjMhGvMxnZ9EEBqMe0zG1tzCEmLxKTTqNA33wUIqKKxInWUEgCeDlHO8a2ATkJt71FAkJJkuhVIeJxfncr7iOzLjh3tZ/nttHHBX0s3S0rLMdZxrf/PrX+Ppd09kfWUA3mG3vwWhndTtJVjucCE6FROQkW1E2UWn04H93T2Rvvrqq6/GqdTMLGjBYXUYE1mPT0Baslu5dwpFKDE2JesSmdJC5hn0YXM4xWD1wfuPJMOBARPu92jWyPdm3yVTn2aHZOY6bH0jLVatwkcNZ0oC9XiuMyxp/eH7cv/dHhuS0Y8i4PehUa4hFAxgfmYOl5cXyDIjRuQCqH86kCAAy8j9Pecs+lCUawW44BD5x0AoKv2cezv2r1AwIn2KgQl51pCgLc8vBpBhFgX7AzON2CYk0ETjzHjzSTCYgJYhSQyQmIqLj0Q2nUM6xT7dlvWDwDzNnLkfS5FEImzcHnK5jLQjg67MmGR6N7O1+DvuadjHmb1MU0aSvu7df4hoYlrmUUroUJO1UeN+5kLO64bdPyV9gBrPHBvMxD09O0Q2mxEQaHVtQ0AjPoN13Gv3JXuI81GCBpbNjuyzyNCWDOveQIJSxqeJRusmC5WsfoJW7CcixyDSBzRwdkr9C/mLZz+bVeZjZgPR74N1RZkijg0hTJFlzewCl0PAfTKd85U0otNBdEY17J++QXdYx9DSRrvDcd5Af9CR+5PUxT00zT+VQcu6lHMhOVJgzAAAIABJREFUTOo9MVTFVsw5zxDF9FytwDPbVoEmBZ2F2TsB+ApuQVm1cQr+JDNYCVVsAyWWKSai51Qph83cU69X4EnxIDaO/l4BWy2jnqlVPkJJZnruVTCbZyMD1o3H6ZjoZt7HkLT4HX0PBTT1uWZuNeAqf96CzATGRwYY4xl3sr7YF/SdWM/8rrI5haBHE9kxzjUJfCsAzQMf70f/JPM+JjNGAWjFHBjgUELaJECn5eT1k3gZ76VZ2iwH5yzFvxQonKxnZmQo0KcAouJtk0DoJLg52Q+UFKcgsGZv6z1Yzu8HCHQte4czmEOe4h5/AFTa3/m56edaFr6r+LpNBAD4b20P1gs9Aib7t96D7acZ8woKTwLQ3EtzvjFN0hcvN5Mtb3AUfc/J8WT6k+mDCkDTH2Gy7yu2x2sVeFbmONtJMMgxcdbggiZ4o2xtXqMkQc7j4pU1loNV5rv2NwF7h2Zt5T0mAd23fWmsc/3/FyBiW032Lw1e8G+9h+Jq2ub6vlIPEuR9p4euY0vnH72PBoO0Xvj5ZMBD8bPJe2tAYfJ3Oi60j1r+x//6Px1plGCyIhhxYgEJUuqL6MMnWcF0ROZ11BhmB1DXVyL/TDfnhsPhdEnUutHpotHqymGIzFTRbBlrNjuoo2m1wOtxIRoOiBmMnZSc4UhSWslQlIazGzBcKmTc+bkY8qBh2Lpv9wwGzR9HSQhAm8iC0ZvmCYMbJRo1CIAylpFgB9MIgA5EbXwdgNpI0gBjdq0a4ykDWSVMWC8aEdOIjrKZNbKlA5Dl4b8Jzurkzf9rxIyNppOCboi4ETWdw+jAsGymvUxaNBdYvhNTnmQDIXIcNakH2RSNpT0MOG9AT5HOGJoUBUn/HA881pMygrlp4vcJdrEe+B22v2xYxwuaRjpYPjVzVHB/Ml1Fn61pRHwGQUw+n3WhUR4+g8805olG+kJTELQOFahX8NvK9M6xIzSv0UVOn8V+zudrfetEq0A130XrXaOp2i/0/QRAdhrdLAJr3MwywGImYON4S0arLoASJesbs0aLGB5wc2qAaV5jAHljesiNlv5ey8nrzITVFwkZ3r/XaUp6NAF5BhMC/jDcwoqnzTfQ7w0w7NsQcMeRCC/BPgqileuhl+2jU+7IBC6pdj5jgvj5558jT706l2mDhZUFSeHlZrLPlBMyMbwuHB5t4+zyRNLnmfpMIJoHOL7H0vwCAh6/RJHJbGC5ePgolCoiOZCYS4rOdLVVwcqVVaxsrGB6dhbTM0n4PS6cHZ3jdOcA53vHogsb8YYR9pGpzUPwC6m/2dlphONRDBiI9VjhjQURZ4r36hIC1GzM1bD7YkvY1JcXKXzz3bdIMT16OBDG+KNH78HncWF7b0dAlfce3MMnn30qOtHUu/OG3CapgpkwXeB0P4dXz5hKnkav1UWvaZgWLIumz5A547DZJG3w5ZMXKBYK2FjdEAYa2dUc5zTv7FsGmF9bwPIG00rdsHvssDhpnpdBuVZBZ9QWQFrML5stjAZWDNtD0ay0wSnPCMfC8AcCIscwMz8juqMECVoNY97Hvnh5eWk25YwOD0bIlys4PT2XDBIC3wTtKC+xtLIoAPbS8iKmE0F0G0b/OXV6KangNHciy4lg8kcfPRbAnmVzjNN6QgxYdDsik7D15o3MJWTr8BqOMxrP8JBEJvfiyhLe/+QxHvzgI0SSIVO/NaCeKooMyPabHexRj7zbEdPKq9evY3V1XcYG02iLuTwGNDSqtZE6Opf2oGb4oNuXQzRZsifpMziDHvz4Fz/BtTs3hBVGnUjWJQHok+19lI+zKFzkkAgn4bZ5UM1VBHhnn2fKbLFeRHPYQLZZxNRCAj/4kx/j8R99BKsbODnMIrN/KfqPr1++kn5/dnJqZIbCAVy5uolYMiHmNnoQoJYumUU84KIzgHvkwoCSOcOeMOVYvoWNZaxd28TCyjK8YbJCjXY5Mw2o9UmGnZ2Rf461kwIqmRJCbh/+9Mc/wfK6AYI4DofoyeGILJlGhbrqGUkdPs+lUWk1EZ6ewr1Hd+W5Rwenwua+c/0W5pJzsNEgKOAACk2R7uA8xMBFtljGxWUagWgUCyurAj5QE579rUMJnVZD9CB54K8Wq5IhQP1tMtca7Y5oqDIVm0ykyGwcizfWEEiwTQlAs9+2MGj24BpYxVTxya++wOf/8CvYBhbR2+X6R2CfOqA9aw/JlWksXFnB5tXr8ES4mQTqderCFiUgcri9K0aM1v5Q5BxYpvRFGoVCUdhmZD5ZHHYkFqZx/f5txBdm4KDBkN+NVqsuwRSC17mTS3z35XeoZaqIeGOYjc2InioD9pS2YTDO7rXhMptGJpcWE0yCopSyIWuLwDeDQlyXOS8+evTIzJN9ggxDFPNZGa/MGuABnIATtSpFr7fTRb3Wgi8QEVPC/cMjfPDwMR49/AijrsWsb90WctkLNBpFvHz5TA7HHq9h1nATzKC/zeFGcm4RN2/dxVScGqQBdMdSaZSFaJTL6LfbEkAbdXrIplMSYN/cWH/Lpj+/OMLe4Y7omTJFvFitITyVwH/wz/9DbN68iTxNWs8ukbnMwTGyCAjNHVaTLL1SXvSCqe8+tPZhdTjhiyXwkz/9t3D//Vvo9YF2HwKKM1WfZSdo+PS7r6UPelw2dNoMxhAI7SGbzePiMofr126JOdXtu3extDQL2jaI0XS5JPuDXD4lBw+7A6LXTaYe70fArj2y4NqN6/jss89w/eqcBD9rlaFIq5HxSRNaMvlSZ2f45ptvYBkOcOvmdQG0nz75zoAn1HAk6m13IDk3iw8+/kRAsMWVBVAJistHozKQueHzX/0WJweHApy6nD40yJit1rFxfR3eoAe+kAcPP3yI6FRIZBVq1YaAczUywlt9pM6yyF3kBXCNhKfQG9kwHFCv0oFGuwEn1xDbEANbBw6vDcGID96AR9YFgqwMFFYKVRSyBRwfnGNj+SpscGBxblkY0C6HV4B/ztncW5aqBdnjkZXNrbU/4MPXv/9GUuFpNkftXK53BH6ajQ42NjaFmU9GIuUHODcwayZXSuPN4Ru8OngJuEeYWZ4XoC4eY4YAZZAugZ4NP/r4M1j6dnjsHpHJYMp6vljE1u4r7J/sIzoTRWIuIaC69O0R2cFu7G3to1Sois/Fw/uPxGyO7c2+li2kkE6dyz6Y6f2nRyfodfoIh6P45OM/wkxixshuFSvSbzhvGPZcSwDrl69fyB6UGTTJ5AycDkpE8NDZlUwrAaYnjb+GhjnVG/URjkbQtw8ExK22qxLQt3scEsi3OW1ioletFXB8uIvtrRcYDhqw24aoFnPAqI/pREL0wGmOSBCQ+6rvvvsOr169kD1N1O8XsJv7N2Hl+vyih7+8ti5jnACgy+2RNY31xXl+582W7Ato7OkaGUdjvoNkApLpZ7fIHpABJq6DXH/4PrGpKePJEKHBbVHGnxJFKMHGn8vzC9lvZNNpQ9oYGLY0MxRYp5SqM2CTkb+bikcxPZ0QwJp7HgZIuX5y38wyFksFOK1OYZszXZqgIklDoVAY9NHg3Hl0cixzoC9AQDcici9cl3jI8fqYBVnH+ekZKpWynCtOz44FeFtamEck5JPzpRJzYtEpzM7NwO002rz6OfsF52uaSpLhHA5FRcuYEjw8S/m9Acm2IEOY32mO2rAxD9BqAA7u3RcWaThqE219BqSZSUGzcWYUULNWMjltTpPBSlbsaIR8sSSZXxxfAiJ1KSfpkPME9ZCv37gme2buxZqtFlLpC7x48UzawOfzYjoxLWA191JHp2dwWl1YXFkVrww+m3Mcy0eW8Pn5qayvfp8HQZ9f2NBcUBmI0x+H0y1MaJ7vPb4AXG6fgOoW8GxFiSMCnh2ZQxh8o+a07HvFxL0iRIdnz03/pY651+t5K4kSCARFFoZnQ2Z28ayRy+RlP0lyAT/nGOC7UZefBAzuhzgvcZ6QLN4u/X7cCAaMTrjPHxQZDo4PyuEwq05IYl4v/uTPfg6Hh+aKVTlPsY0JIFNShgB0JBZGu99ArpxGsZZBrnKBs8wRqo08XD473B4LRsM6KtW8zHWcgzlnGBY0TFZkz8gE6JmYASwlSPHcxn6hZmWT52XFZHgt/83fKTPybVYy2R+kcI5/eK1iEwo28f8q0SHn1LF8hP5eAWjBSr4ncSHA68RZXnGgScBLQabvg1j6vpOSAnp/BQgNCPWHEhws1yTAqd/hdQpATwLgPB8YkJXYzjtpBAL+/L9iLLynkveEIGcxGtH8vWb7C/7VU6a1AaAlQ0fuO9bJHkseKDA3KZGg4NokbsS1UdtL63gSqOX3DcBtfiaZt1IukZowMgqK7UziUHyXSfBS8Q0NICjIrsCkPkfBQ/6fY1MCeGOpBr1Wr1EAUcuvbcRycG85+aPXaBkZdOP9J1nCGkgRsHKM5Skw/Ta4wPPAWP5UAXo+R8FeZUDLsy0kNqn3m2Fk8100qCOXjMcgWdMSCLEaXEfnWwVyFSPScafvppiLtrviS3w/wQdJ0BF80Uiw8Ho1TOS/FQQmY0vfn3VCAHwSoNU+rnWsAPbk+JpkOuv1k2DwJMBtzstGpoM/+h7aVxng0P6p9fT9+UTB5sn+acB+o1owCWxPzltv32FCmuP7OJvlf/pv/jPp/VqhCuRxwLNgfAEWYBJRF83bscOoa8wo5aLDAjEtideyQaQhYBXNLhpIUKe01e6i0mgIY6pEx1urAZQddhtcDkacbAhTcysUkMXMihGaNKbqGP1gpvHqgJWDOQctowR9E4VgPSuQLgzsMUhNE0Iz+ZqFgREQYdV2jOSERlt04Gojvuu47yJ1fzDJjyOVEp0dawazg6lMBVM+tQMo69ZIgbybMFmX/D83XPzh5knTAnTS1+tVgoPl42dMcTBSHybSKmCk6GmZiLlGb7jZ43cUZGb78l7+sWC6sr8lyk5gd2AWKy2bstuV0q9SJ74A0/zMpovPVhkWbSMFTzkAuVmVqJdIhph+xe9qZ9bJktdw48+/uQFW+QmV9FBJCr4vNaD5Htw8sOy8VgIMMKkVBPw08qSTAMumwQAyUHQg6eLM/8tmfDxoFYzWgaoT4qRUCNmZouncMWWvN425oC7ADKiw7vhHGOpWU77eWE5DzQR4TxNJNsEALTPLxj6lETjZzLfaEuEX3XGnTVIJmQLJjVg0Epd0SQLw3LSSNdvrAsnYChZnN2EfhdApDWFv2mAfOAzrh+7afqYNu4V1wFRF3ntuZlbSZYWRHiL47zDtM2ijVE7jLHUqoHSz15ENOPs7yx2LRhH2GTf0Ro1pn0ZPcACLaPSx75QIBtQqsDhsADewfo+YlizMzmEmnkA1V8Tp7pGAddNTM7CNHGLcc3x8IsYiwRBTTV2w+J3C5ly9vgF3wPQtAlbVbAmn+8coZvLCorhMZyWFkuZ0rX4H9+7fhcfvko17cnYa129fxermKsJTYYxsVvRGDO4w9coCr8uHfmuA4/0jHO0eIp8q4PIkLRIZfG+C3ux70k/6Rs+ulDf6gnfu3JONeKvdkTRXSRlzWCVtX9jWNEj1OtFBV9i2XUsPvrgPdrcNpWpJDiyWrgWD+gDtchOOvhMBb0DYGjzIsn1m5+aE8UjgQjZbXSM/dHFG9/EavDwweH3y91df/x5ff/stlpbn8ODxQzg8diytL0qasT/ohZMSSD1g2OijXWmjmiuhmM7ii9/+Ds+fPUUkZAIrZCrLhsrSlxRVLuxkHPH9uSmkPIQYvVEf0WUAdm/Ei49/8DH+4t/5K/hm/ZTRgrXHTYQVqNHAcYjMRRr/77/5jbBd5DdWK9bXNrC0sCgsX9HhJmhQoMzCuWjNep0eBNxm7DN4kC0VUO40cPeD+/jpL34Gp9shqcpkdVJyo1koY+ubpyic5eBx+OFz+uG1+mAdWeWQRwAhVUyhNWyijibuPL6HH/3ZzxBZiRqZhzqw++0hmoW6sLYJ0pNhVa4UMbu4gPc/fIyhHSIVwCBBcjYhAVrqh5Ixfbp3AksNcFscwrypt2podFpw+b3CNo5OJ7C0vor43Iyw5miyRvaf2++C021FvdBE5aKK/Rc7qOXKuLG+juRUXA561EUnEGWzG71FmtWwXdqDLhq9DlyhIJY317C+uSxpqkcHx9jbPkA0HJV0fLfdBi9Ngtg43CSLJEAW56kszi9TotmcpMak0+ja26xDYVmWczkxl+K8TWO59Y1NhMIxMWkl24P7Ac6/ZKM1+h0MvVYk5owpHBlXYrjZbMNNLYZGD/vPX+Pv/uZfoVWuI+AzfS7O1P1gSIIZkUQEt9+7h41rV1FrdtHsdFEocu0YihY157TTvT0U0yZAQUaVGvyurqzLodbudGL91jXcffwIU/NJMe2qNKuSUZI6PYO1P0L+PIPL/XOUL0uw9q24feWOaI6fnh4JUyoUDaI97ODk8lR07LkxjcXicj48PzmXTIJhf4i5mXlEgiFZt4Thx+vIVKwxYFSX/u5mED4UEcYWxzj1K9OpHDxeP+LxGZQrVXzw/sdYW7kCa98pQfp2k9IfdVxcHGJn+6WAWrNzCQFysrkcciX+fgBfIIb7Dz/EytqmaGHq5rHLuapQRLteE8C+Xa2blPLzS2xe3RCjWbfXiWq9gJ39LZycHYuOLfd0s4vL+PO/+EvJVKjUqbd/JuPRbXWKlEuA2VytBga9NuqNMk7Oj1Gq5gWwXVi9ik9/+Me4c/8hbE6XMNurDQZTyzLmqdX8q1//EtnsJbweJxLJMM5Tp8LMpSxRp97D/Nwy1lbWcfP2LSxQVqRDRr7RW2VfS6XP0W23cHF5IiZZDLJl0pfY3d8DrVw/peHnT36CubmY0QFuD1Au0lySAHxN9GmZAn5+fIRBv4PV1UXxFGH2GbcIqXQGhVIZNpcbmzdu4oOPPxaNb0pWkfxVqfTQa7VEZ/35t09xsLMra0J8agZObxDFakXm389++kOE4gEsrs3CQ7UHek/R1LsF5FN1kYDZfraNi5NLoGtBMjmHWrMjZA5DyujDG3DD5raihw4W1mZx6841bFzdQDjqRrXcFbYwTWCPD87wr/7mbxHyRpGIJrG+fEVA5dHAAjfnqHIZpxcn2Nl/g5F1iI0rK2Luy/399va2SOFIFhAcCPmYvj6AxebE5to1rF+5LtlZZDm2uk3UmxUUm3nYfEC6col0OQ1fzCMANKUV7FYXaoUGevU+fvbDX4jZp9cZgKXP17ehP+jj4GgXXz/9Co1+A96wG16/WecoL+F1BVDIlcRAFwMrfvbHPxMJEEozUBe71ayjWi2Knin1lMmwbo4D4tSTjkZjqJVrIoPDwCR/SIbhXEMGNjXaqdnLIBeDob2+Ia+wjgiu61lBZAfHxkHU/+X+hrIWNMOtdVpwB90g3ss5vNaoybrt8zuE8UyAfG/nJUrFFHq9BprVkmgUk1BAxj2JItxbkDnMfeP29hvRuHeRYTXqg6m8BLntDpdIVcwvLMkcHAiG5PvmoGsXwPHly9e4PDsX+Qhm5BBoFKDa5TBp6g4jKxMMhWTPJ9ldY+1MRkH5f+73uR4wo4P7HZaLBr56EO6N9/s0bzVyeJSDolZtT4BVMvqjsTAikZBkzpEowzrluh6MhITsIGcdIVBYRWqF8lJkCBv9X6+Y/BHMT2Uy0k5cXwg4MuLKuSM5k5B9fKPdlHWArEfev5DLSjkpK0QTc/XYIajK+ZBEjPX1dZFREtC315P9AvsHzRjZ/zmvzE7PCOFGfA9Ef7svmWnUGSbjfWVtWTKAxTCSwb9kUjIojvcPcHRwKCa/ZPqJRj+Z3jTBsjmlrxFgYWZOqdKQPQsDlx6fX2RCCKxyT/3wwQM8uPeeAL+UPqIkDufl333+G+zsvBEt6kjQMPRPj0/wfPsFnKAcRkj6COU9IqGYnNm4f6WmO9s9FA6O+4xF1pYgSWgWu5zp+V7s78ORBakMzwxGopB7fQYFvW6nrKkE8pgVEZ9KYnV1Td5NpTcOD3fx7PlT1OtlQtnI5TOib87zCtc9AsjLZEAnEsLeZpk4/7LOCUBTGq3Tbhut/UJW2lRMRR0uAaC93qD0Ey/lYqx2yQgg0SydywoJgeevYDiKH/zwUyyse9BgFlCHgNdI2krAGbtVsqB6NMXttrF3soXj8wOcpvZwkTmGN+DC3HwUvT6zm47EQJWEFiO90RcWNBnRlBVl/SibkkC4AqOcK1hXCnYpsW8SwFRATEEqxWH4Ofsl/bNkzhnjELxO8QkFmRTAVDKVrvn8m3O9AlMCKI5BbP1MAWjOhZPnXt6L/9dnKQiqz9Tv69l+EhxnXeiZnAzSSWxJATJ9J8WeVKqD99F78hpmOxrgzGBBCoCyvZW4pu/L5yooyTlOwUxz3ja4EhnQBlQbZy2MPb2IoQmO0zfMacXJmAGugKKCcfp/XjepAa7vpBni3J9w7y1A5Bhz4Dsoe5f3ESWAcVvL/DABOCuYp3iXgn+KA/FvIXmOAe5JcFr7JO+tAPT3Awssi+Ikb/vDmIGuAQaSmPTfipUpkGn6scl8V4B3Ek+Te47BUZbNZAQYrJEmhJJJPsZDtL6ljYQxz7IZkp+M2ZE5V5AZrYx7Zf5P1gfHqTD2aXoiJqFUDzBzmuJ0f9Af+n3BQFhuxd60L/N5XDMNkfAdZqQ4ltbrZL8kAM3va18kiWUyMKEYlI4nnq/47pNziJZP21/XKM3W14CK1tnk2JsEqqWeh2MpjnGga5ItrYRWXqfYlwYpVOVB54zJwIPORdrWkwGWd+PZBHQs//N/+5+/BaC1wUyBTdSAfxQE1U7CLxJcYWGFHEgx76ERqWbERhqWDIBB3xihWW3CgrY7vZLCQwCaG1gC0JQK4HO5oeeGgO7ZAY9LAGj+32GzGqCua6JVsLyT2Hjb+UXrXHWM3gl2877UT+M7EOBWAFoGstP8v15ryu/5o1R/Pk8rShv5DydNy7tJc8yQZR1o4+lEwcWlWi2/TfVQ9q9IMowXCo2O6GTBv/k9AzC25DoOEJZNO9qkDjBTsNjAhYJZoCVNTAwQTcRDOw9Tw7XjSseDYSUbLTEDlPK7bycW+baJGhpA3Sv1pAC0dipusllWNSxUYFkHmYLCLLuaEvJ9dBHWzTvLpPWjz5F+MWZV8zp+n2AWf897sMwEdlkWlT/h7zTyxH5KAFYXXo0E874aQNEIrC6csqiPmddaJq1XjQTpxMLycHPE6+l+KlIeFrsAx1Wyp8bGGqwTpsvz/7LBZ57v2NyIBxjWhWpqayCEAKVGvXRjwufzXhrVYtoZxxPLFwr64LRbBRBk23s9AZmUfYEg0UHUKazZtyEZX8X89BUEPdNwWcNYS66hVW3hzZs3wioly4QJY2JmSZ29Xt9s0n3UhmzKYcVld4qUAo1a6u0Sjs8OBNRqtFrwhY2TtwKgZHyKBg/dfO1OYSMw64F1xY2hpH9z406WZrshqbYMCjBFcm1pEbFASMDeerGKB3feE1Yh65hADSU1YtGgAMmOgBtX7l7FRz/6VNjact92XzRo91/uIXuRRqNSR5Wp+BiJRifB78TiDIKxoEheLK8vYm1jCf6oH6FYGFaXzZg6djpolJuwDS0YdEZolRqol+so5wjWVCR9OJPL4trNa3LoY58gQ479g8EkHjpu3boj2nNk9p2nLhEORZCYTqI36AnTyB8JoT3sIt8owuK3Y2o5gehiFKFkEBabcUPuVduoXFRw9uYExdM87APOnWZ8Uh6FGtDsNyZybL4jm9uuYfHxPcgeXb+ygWcvXuD/+Ov/HdMLc/jhTz7Drfu3EIj5wW7TIQux0kCr2oClM4Tf4kG/0kQjX8G3X3yF737/lZiB8WBL1lu+lMfA0ke710SXh2ECzTQv8vjgdxlWEschU5K7th5sPgdu3r+JP/9nf47wHM0+Ryhd5tCrtzFqDuEc2NBr9vHm1ZaYFJ6enolMBU2N5mZn5eCXYJCu2xEg+PTkHJdHp7AP7PC76EDMyLwDFgbnrANML87jz//q34YnYGRAGKQhs3PU6eDNd0+w9fQVBu0RQp4oEqGk6OoKM8QK5Ko5DOx9dGwd3H7/Nj758aeIzE8DJJVVh9j+egeFswKymYzoZDNokysWMDM/hzsP7qLRa6HWayKSjOPG3ZuYnZ0Rlszp8SEOXh3g8Js9eWf2MzFE5XrXbSGdz2Fkt2L16hUkF+Ywv7YkZnvh6QD8YaBNfe9MC96uB/tPdnC+fwIHN5OwIp/NYGv3NRxOC9w+J2ZmEyLr4PK5UCVDxwbMbaxj4/oG4jOGfV7PNfD5b77E/u4+gp4APDS/4MGp20HA7xUmO9lfw5ENbhq/eoPCNGMdkwlIgK/VqCJ1dopqoyqSBg8eP4bD60O+XBWTJAJlzH7gvdhnybyOzXP8hUQ3mnsHZlR1m220ylUUUylsPXuJciaHcCCI5FRSDKzYv8/OL4UtHAwE8ODh+0jMzqFcb6JQrgmj1OPxkpoKOyyoF4vYef1KAjFMqeRPq0MHei/WVlZEX/a9D9/HtffuIDTtRr0LnKVTskE6OzpGq1JDp9RCJV1C7igDCic/uvOBSKEcnu8inKA+aVCkgIqNskgATSWn5BBcr9Sw/WoLL5++FHmAxblFOZS0mk2ZxyPRGFwel+isc20lu4tsKmpHc7MaIdN7wFTpnATxp6dn0RuMsLZ2BZFADGFfXIDAcjmL0cCwoMlSLhRTSCTjcogvFEs4OrlAqcZ0XS8ePPwID9//GNMzM2MtxCFKuaxogKLfQyGdFXNFpqZTgiUUCgqYkkhG0ehUcXRygOPzQ/HySM4uIRKfFlZ1JJ5AiZIbrY7MvQwkHL7ehn04RMDtxHQiKoDk1s4rYdY6vV7MzG9gZfUKFpbXEE0mMbBYUaOslovSFH44HHZ8/eQrAaBpqLewOI1WtyFzYq/bReYoLQZr8zPz2Lh6DYsLy5IBwvmO62Ixn8PJyZEYraVS5yjkUmLYy8hAgwHhwRCrG1dfmtK1AAAgAElEQVTw4Ycfim4w6XTZVEmAD4KSzFRgvyzlc9h69QzVShHLS3NIxg1JIJctIE1zuEpVAOgbd98TeRpKIhHs4A8zAjhfMvC09fwlDrZ3JViVnJ5DcnYRVkomDdv4q3/3nyI+70PPCji8Yp8CTnH0QG2WgJ2X+3j17WtsPd1GvdzA0vwKZhbmJZuAZWH2BD0a4tMx+MJu3HrvBjZvXsHUgl3GeOF0gE5zgFGXAYsBvvrtF/jdr79E0BfG6sIqfNTpbXHMd40xaqOCdO4S80tJfPrDTxCJBQ2Lmvv3UhXlXBnWthXFbAlHR2ciEbOxeh1Ly2uSmUVmYbvfQq5wicagitCMH31XDz1bE9NLSWEYOuwe0ds+P7rE5WEGq9PrmIksCDDep9xS3bAJW90atg+2cJk/FXCdDHGX1ynsb2YWzCQWRF6E78e1lvN3LMaMAcpkuNGnTiJZjjQq7A1xuHOAy0z6baCZevH0ELBbDTmCbc5+L8ZyDrsYyy4uL4nRr5Bn+KdcRjqXlhR+sjXJ8lUwiSxRahEzgylfKQhJJjYTE/+J+Cx12AHxkbP00e3UcH5xgkMGdo5oOpzDaNiVrDYC0PTEYVCUPwYodkkAr1QqSAo+9ecJLrOiuJbSUC0anZI5kPrxlF7hQZfzGWWiGLgnI9hPMz8Gvmp16T+a7m2zmPRnv9/s+SXzjtJJ3S6yuYIYPPMzQ66gEYQBKjQLlecXPp+f7W7vjsk0IzjshvFLUJDSNiJTNZ0QoI7jlebTPOdw7bhx44bsf3mu4X04Dl+/eA3rkIBwH06bE/FkEvH5pASbCWBzHEgmmdPIDypgVm/WxWyd62s6cynGePwdQUy/JyRnJAGhfV45s/KdKQu2sbEhcjJ8TwLmZOsRfP77f/13sv/k3k7lAHkuESIEGYF2G67euoE7926LFArPXmxwgn3NRgNvnr/EmxcvRVqH9xF/o7FxGscgnyv+Lu2WnJk5rrmnJwBN8JmZO9R33ty4IvvyWrmETCEjwGyukMHzF09xsL9jwB/6Kk3FxXxu/+hQwF1KP1F3mkbbdpsXMySYTCfFm6BQLsFis8jejmdwZoTQKHdxftEANU63AU/6xi9md2tHzhwihzKiZ1PLnF/b1EXtYmlhBZFw7C2GQEZ6s1nDyekBsrkL1KqUBqlhd3dfsm69Xp/0rcRUUvbSHJdsS7L9+Vz2D3qRaFZvtcGg64WcdUKhCPw+tqeDyxhcLq8EbWkgKdrQ7ZbImbDtI1M0qt7A5u2r8AaZ2WsMKj1eq2RrC2zhAPw0agRQqNaQLZwhVTjDztFrlCoFTE8H0evkkLqk4W9L1lKTWWzBYEiQbCAZ3ZMMRPY19i8SvBRcZv9SMhbHmP5w/RIQcwz0KrAj58cxW5aGtQowTQLPk6CW/nsSENLvcC+mZ34lXCkeIoDpGJRWPOQdAGgkQr7/TL2Hgn6KAyiOpECmgqasI77f5DspEKr4hfkdTWNN3WiWM+/BII15psGFFKwj0D8J1iqGJVkZxDvcBjzn3KJl4/8ZODEAsMliYZapwWsM0Cp+QmPJAt6ffg/8UcCQ99Y6kfobjLP1x+xsXqfyHYKf2U1WO3+0HyjWxOeRDMZy6H15jWJDCh5r++n39Nq3fW1MpGO5DPbzh7re/9h12geUMDjZbpMBEpXBlboR7fN3JpcGdH7Xf7W/KPgq3xm32SQALe09Msxctpe2qwKiBuhn25kscjUhFLzHaiQ+9D35fe2LJshgAjfqZUe8Q9p5TM6cDODw35MESSV0ar+Uehgz6RXc1z7K+0l7jM37FHubrDuWl4FVDbqwPvQ6/Uw1oP+xccdycF3WMaaM8UmAWtt8so3fBkqIpdI2YCzXwWeyvnSM8Lsa7NE+ymv4R4Mo2t6TILOUa4wdT84t2kd0rAt4TQa03pwPlI1sk8ZmJg2KL2UAZgNovtXCalOAvyEAtAERTWRKByKZEjK4BgQHO8Jcdnt9AkjTjJCpuA2mQrcp9E8nZwLQDkkX9ns8CPt9MqETQGb5CEDz3gSgtaPLy481SN81ovlAo1uc6aWCHWRYG9o4B4UOeO3k/FvYUHa7gJPaKRWA/X6Ej7+XSMsYvGWFK8NZG533o6mjkbww6SACho/dKScbTyMMbCQuwKxnRnYV/NQJQScjM5GZqCTLzHQ43oOTpUk1eRfZMJ3e1APbU9LqxgzcbtuAvAq+64RsBqsZnGZgGHBaAw/ayZiup+C7DKixHhV/r27T/FyZ0dqHNBKjEw/rku+rOthaN/y/aqpKemSj8Xbhk/ockeFnZDq0bDrBy6AdmtQiHTC6QHHDqJFMbhC5kWbUk0xRbojJGiCLTdLpxsaOOvnroBRphI7ZGHEiEO1up6l/Mo6px6Z9gak42v4KCkpfZIrq2JRSJy2zyBqQhj8ck5PpQuwfvFe93pDUav4+Ggkh6PMJ+Nll0IBpotSy9Qfg8QYwGjJx0IlYaAHx2BJm42uYT6xiKuDCqAvsbhs3cdvIBJTIRmw3WsKCo14tAZFmtYGj3QM5wBEM5EE+V7rE8cURwL7ocWPj6jruP3gg5WZ7ff27z0WOgYw6vrfogfeHos83nZhBKDglxnwMZBCIyeQzaLVqYmg2otY0ZW7aXXHh/umPfgyb1SlsQW5+v/nm9/B7XXD73LAHXLC6rXjvow/wJ7/4E4RiIYxqAxy+2sc3v/taTMj6nT4yuYI8i0Yqp+lzBJNRPPz4A8STUXiCbriDTpHCmJqJCSjNehcTvlID9qEV/Xofw+4IPpsbzWoXtVIT21t7+OLLz7F2ZQ2P3n9f0gL3j/blMLS6uipjh32Y4PfFRQqlYlmkSMiGZJ9hm1k9duRqBeS7FVx5dANXH12DPWyHIwQx1eOU5RyIXxtKZ0Nsff0KF7vHON07gMfhkgME78mDCtuOzEvWM/sJD1UEa3kIvnL1ioC2fObu3h68/oAciD/98adw+V2we40mHQ++7VoLvWoLtvYQ1YsCBvUW0mQ3nl6gks+JUVq10sTe8T6iU2HRXG52DQjNPr22uo5rmzeFaVNvtZAp5VHt1HFweQiX34E//YtfYGF1GuFICPuvd1BI5RCw+dBtdqRP0oTx22+/xcHBETLprAQ9hJHj8eH+vXti+JWrFKSNCpd59JtdBNxBOKxk61hF59vh82BqNoE//Sd/hnmCQm63MGDJdKiVith+8QK/+Te/hHXowHRkVvSUrQMCodR27aDeqiI2OwWrB5hZnsXNR7exeeMa/LEgMucZlA6LeP1kCxdnF/B7CJiZ7ICRHQgkorB4gYHbgvmNZdy8fxtTUyGJ3lNaoZqq4M1vX6OZb0qGD5lGBCc5N5JJm68WEUxEEEzGsHnvGmZXZhGKh+AJM1gDWGhQeNpAaucMhdM0erUmXEMLqpUKnr98AofLJgZas/NJLK8swOV3ozHsITI3jY27N0W+xWYdodNuSn0//eoJvvzNFxj1aIzlEMMgMqDJbJ6KRiTFeyoxjfUrV7C0ti4AJoEWHiBrlQrq5aIwrfK5jLjbX7l6DVa3V1jTDDrz2rNzmiBa4fG4xLzOG/ZLWiwBH7KFPHanaJM2KhWZe8jwu3plUxhprF/OmZIW//wFDvcORE5jfe0qavUGWu0+Do/PJauE4yoSCiGfTWNjfRXoDVCrGkNf/lALnPM6gQ+myT/46BGu3rmF9eurcIaB0+OKMMpobkktd6/NjfxZFkdvjiQT4dr6poAeBMSC0QDC0xE4PA7YAk7cundbWM18FscQ5WG++t0X+O6Lb4TVSV1jgmZsZ6ZycxNPXWSTcm4Yg/OLiyYw7/bImpJO5ySNeHZ2QQJwBKLDgSlYujYBF2gm1e014PUwy6wqngB2N9mRJvi4u3eIXs8igMPaxnX84NMfSZ1a7DRKGuDs+ATHB4ewDkaoVyvC0OWfbD6DbC6NuYVZLCzPo9trIpO9lMA63+/q5i14fRE43D6UGJSr1TA3vyxg1osnT1HKZmG3DDGTiGN5cVZAWGpUM8ji8YWwtHAVVodL0rln5xdgIUjT7QgrPjYTF2C20a3C5XcimgghGmNWz0jYx6mzS+w+2cWoPcL87ALmZucRDUWF4Up2JtlFNMQ6OT9FNBoGbEYyjQcWEiZY3y63XwCtRHwamxtXEQ1Qz7aJNoNhI0PAYEbBzu6WmIW6bBaEqRHKvS0DSeeXss8tUbKiXMH1W3fxZ3/+T7C0vC5rHb9fkSy4njAvMxcplPMF7L7elj3e4uqarJ31TgOf/OQHuPVgE/XeUN5bwDSrFZViFZYuZF4qpgp49d0rnB6divnZjVs3JeDCAzjfhwxIZtREpgKiJb+wQtCT+3aACXaDDkDyT6vaweXJJXZe7+Bo/wi9zkBYjtVSA/lCVoKvSytzCE75sHZ1BZ/+8GMEAjyMA7Uq0O8MYOtbUUpVsfv6AG9ebqPdGmJ9ZVN0ZslEZDZOrV1DpnIJuHuYWUtgaXMWs2tR+KNGn95iBXp1IHM2wquvX+No61xMkZeSzMLwoNcaCNMZjiEypQucXuyj2i5gfmUWM3PTqFabOD25QCgQxcrcKurVtszhPpcPU7GY1HEkZEGLikftlgRjyQLeevkKT54/w8zSjMxr1O5l8CcemRLwTZlR8UhcAEGCrk6nS0B16tlz7qA29XnqHLlcFisrq2KuRykGymsRGKNvRrfXw/HFCTwBN1wBD1r9NsJTIcRnpmGxDtCol5DOnmFv+zXS6VNkM2doN2vwusgYrYuRMvebZKerwRH7lSHJWFBvk4lukYCrZDe2aVLnF0Y0f+x2h8hX8CzC+ZPzogROMka6j6Ax99AX5+dyvZuBx7EmJc8MDJ5zPuL+nUB8Kp2V67gHVXlGgs28hwIg1GEmI9rr8YmEAgFvAvUOq0vYvbpX59/RUPBtxmetVZNyfvjRRxI4owwIpcIMMD7A1qstWBisZhCha6SY5hYXhCHMZ6ezGTTbHVCag+/GNlJCBzMpKBFGGar9/V1hQ4tcYN8w5wTUYnCTDLlx5iXLSvCV70d9aJ4RuG+gDBkNDTvtrgQdOE5JOOCe1uPzYW55Ae89eiAgNtcW9YAhU49650+ffIvd11vC6q1WSvKeXP9pfOj1BHH9+nWjZUpTPa8fdqcLQ2YCcF7o9LC8vCI+HQzK0p+EGUfn5ycolXMg2H6ZOhVtZxoC8zzdHXSxsbQh+3vW08r6GlxuN05PLzDqsd+4MDs/h2iC2W8+2Jx2zC8uCGObAJow7xNRSJeilGZDugCqpRYuzy/FHJnAMwEhBkXY9lORKVkfh1zvAgFEI1PjrGOC6T3U6iUBoDs9eig5RBufmT38iceS4yxRc/ZPpTLjgJBh5HN/yr4n8oZOh3jWMBCVTE4jFkmI/M/FRVpY55SzYiCQ0CEDBsza4TzJQAjl0aaX57Bx/aqMJTLgeRYUIIdmZcQfvC4MrSO4/Rb00EO9X8b23nN88/wrOF0cH3XkC2fifcH0fmYjOJ1Wmdc45xtpEsOwle3rwAB0hgzHMW5M5CcJYHrW0/P694EbtiF/BEfoGJLaJBCsZ3OuPW8ZvyLLacBT/lFQjmbqChIJvvI9hitNdhW8Mq3+zi/MAH5m/ChAredrQ1pzy/VK9uJnvFbBKQPkGtM9xTUUB9Fr+H3WjXkX1jHP8iTTkbk9FI8ULbPeXwDkoSEJsoysT61fnRMIQAtZr/XO74yfkbRjiHBqJgmR4RC1kzFAqLgDwWcBmcfyJQqq62csF8eP4AMTRpN8LvuxAHljQoUEB8f6yPwe30HAT7vJdOcPf886lYAcM0Bp1h4MvgUwtW0nAXzN3p7sHwoi6vtou2rbSj8dv5eWS8uvfVEBUZXgUBCT350MuLCtNPChWAjLr8zsSQ3oSTKiZD6NGeu8pwLhOo64rlFWjfUgZNK3QO4fGlW+Y9qb/sB2lHdjHjZlRzqGjc+yfZ8Jzc8mmdH6Hlo3Uqc2g89o8EDJq/ye4HfjdlOcTsea1jX3GdpvtN20LqV89DXQoNUY/JV+Ne5zAs6P+6ZioBqA0KCL1ru2oWK5Mnb7DEqb91SsTxjioibxznhQ+7Deg9+dHP96Tx23ilcqdjw5rjWQIHXw3/+X//FoEq3WTYRGeQjamkY3A40FVUkEFnQSrNVJlTfmxpkop06mIr5PbSWm7wxGokUpIB01TWERVhgPoZFoWNKM2HEZtSYoyHt0qd05dsrlAH4bKbQYYFcnIYrSawVKA44dInlNNBwxm7jRQAAWvgc3eZMT+mT0hPfkM3WC1MpnxetEOjlB8joxDatRysDIbLBTszxKjzcAuFkEJifkt5PUWwZu8O17mMnDTNwcsFKHY1o+NxI8KHFzwbZQpjR/r5OcdhZlGPO52uG07vS9tVPp4qWfK/NYgWKWV5gRo3f6OqoPbVLu3FJGptXppKELlTKIJUhALbGxiSPBZQXdJwMfLC9BZh3U2l58HhcMfp/lNU7Epi74HZZPoufjCYbfU7DdRHkgEVTRlrY6EImGZIPA1Gqmg80vzEqd8t110ZBNleh0B8dmAjRwq8gzuCHiM/leYiwhqSImSqwTswYgZOKQNjRABA+QMn7GTH2+qwLeMmG3zXU0dlEAXAICRKLGESnNQhDmPIGcLg/bNH2ZhtcdgdMVhNseRsiXwMrCNcxNL8I5BDIXdAHvIhTwI+g1mwYeypmq+eb1tpgJUn7CNrTKATiXymIqEBVG3MHJNi6zF5hfWxOTODI/llaXxhuKPtInJzg82Mev/uEf5NDA9mX2Azf3ZC3FAjNo1ttw2qyYnUui02eq9Clq7SoqNWpF14X1GA6EBYhKRpMCQBN8ePbkqRj4BMNBAYwpl0AQnIeGTz74GGuL6zjbO8HTr59h2BmIFAn1c0PRgGwmz3OXiM7M4P5Hj7C4Oo/AVAj+iBdDB2B30V23J9IhNOCj1rMLLnRrPbRKZGSMhHFL+ZKjw1MBoCmRcOX6OhrdlrCZb9+/hxkGMvw+tJpd5PNFHO2fCLjJlMt4eAp2OKR/ZcppNO0dhNbiWH90DYmrUxh6AStjXCYTm+d1BJ1ApwKUzts4eb6Lk2/3kT9PIzkTF1MdavdyTFh7BJmrKNcbGBDgso0QiEUQTUzh8OQAFyeHuHb1BiwWh0hfPHz8AJFEWLRsO522jDUCgc1SDc1CFcM6GaBFNItlDDju2l05lBHAq7ea6PRa6FkHaHZbGNpGwhb74MOPMTe3QJlEYSed0SG9UcHz18+xtb+F2YVprCzNYTqZEIaLhbI/Q8o4Gc0wzgdkejHFlsA9gzLUKaaOIsEizn2ZYlYAyU6tZdjaTi/azbYcnjoET90OLG+sYHF1EdPzcyI5xDmJjDJq3J4eHuDVi9foNDuIBqOw9C1o1TtwWBwI+QNyuA1FgkjMxRFORpBcnMH1uzfhjQRwuHsAS6WHw60DbL3cw1RsBlPhuJS92W2gZWnDOeWAM+7Gw8/ex/UHNwUM4qExf1GBq+9E8aCI3Sc7wqoNuv2w9cme6YnsytA9QqFXhm8miHuf3EcwEUIsEZCARKXUh7VnRfWsjPTeBSonOfQrbdi7VlkjyPCvNkr4+unXcLgsIrVCbWPqPi9eW8PijU3YqY9JWZrjU/iGDpy9PsD+qx3pm71hT6L7F1kaEHK96orO5B/9+Ee49d5dTM1OSx10mj2UCnnJcOg0Gth9s4XjvUNYhnYEApRPCguVKFcqozvsojlkqjL7SF8A8WCcDN+usG4bZEc7XUjEojJnhsJh3Lx3B2ubV+AKUGpiLEvQHaKcL+L1s1f47osnaFY7AhiR5pm5TMu6SXYc5XkIyE1NR/HBBx8gkYhLii/3NJTGOTw+xe+++BIX6ZTov1+9eU10uz/76ccSJCBre//gyDDVtnZRKZTRbXZlLpkKxYSNTy1kT8QPd9CL+HwCM2tzCMUj8Pq9wu7oNdtiUtmpNPHky2/wr//l34kuNLNLuHPkOsO1kuy/VDYlQXdq40/PzcDl9Qgg0ur0Uau2UC3VMJeYx2xyHs16B06LU8ZL6vIcdssI8QQzBOJodurIl7ISDKq3O8KgI4N6NLQiHIiJZMHS7JJoklpclDUbyXxRKxJca5o0eu4fgl7U2I+lzYwT67BPpmMbFqZJjEa4unod0XAcHRIJekOcneeQnJlFqVbFZeYM1UYZU4moGKq1uSHv9HBxfCbs6JnpJQQDcVhtTgmYiWQAjcOYmu2xSgaII+rElfeuYG4tgXBMVDvEYLBWamH/9QH2nh6geF6Eh4zIUEK0wqm5vbe3K3NZbDYGZ8CFZq+FjWtXxATXkAqcojXvGAL5dB6vnm0hFozBb/dJ+9DgjetxzzJAqVUGIQlqwluHA5GHsnb62N/bwdnFmQC+PctINNKpsfDv/3v/Ajeu3BK2VKfZRZ2665kzAfKpSdxpdQRAZmCTHgZky1e7bdx9/wFuP3qA9sgcftmPaeraqjXFGJTSAwwKMBuEoAxlB9aWN+CjPqyFGXg9CaBT5oH9+daD25iac8uc0+1zL9vFoDuCy260oE93j1HNl3F2eC4yMdRDJ3i3tb+NQj2Pe4/v4d6HdzC3kpS1YWbGKYSc4uVIsoH67SG8VisOtjM4PTjH3usD+F1hRIJThvHotKJn7aLUySE8G8DG3XUsXUkglIQE6Ljt6bcIegKjBlC4BHa+PcJ3n7/Aw5uPxfMgl6EGtQOFWhaXhVP4w8wKmcfa5iIi8QhavSHyuRLSZxm4bF68/u413PDizvU7sNG1cGCVNYOMJ0oANBs1IWOkL8+wtbslwS9mERGQ5T4wETVZA2TVkw0+N7uItbUNkVJg0IXyXQTEGdzj2eHs/ETaaX5uEfHkHCLBsGibq5+Lx+dCsVaSOdvisaHea4r01roEgmkwxxT+Y3z37VcSOCoVs3DaR2g3qqB8H/dldrK5wzEBI7jHpVwB1weuT/VmDc1hHR6r2QNTriTgM0QaevAwNZ2f08gvHktIIJz7SjG3rVRkLyXngo5hqolp1sCA0t1eV8Bt/kyN5TUYlOTnnEd5XwJY3LuSfSrnqUYb0XhcAmt8DoNK/GFm0Ndffy2SNouL8/IezVZdSBN8LwFWxmARjTyp88x1lHsj7pPFWK/bM3IRY/ITz1Y08xwMDQhAMIQSeL5gUCQZCDISQOeek4QnEnaow53KnL8l5HBvLUGKSETOpKxbBuq5x45Eo5LNJ3tzix0ep8k+pDwPjUl73RHm55dw4/otkduxuxyS1SeGlbGoBCgIGgugMzLZRJwDDvf30WrUEA2HRE6Mdc7+cnh4KAF9ttHNm7ck24hsXgeD4R2zC6SJJMcp/TBY/wQP2ASlUg57+2+Qz1/Kvyv0JbAQHITIukUcESkH51juvQlyi+H4QQpdBpOcdswtzYkR8tL6Mm7dvjWWXTHLLn1XXHaLANpUPWi3epJVwPZm27x+8RLPnj+R81YkEhZGNAFfObOKyb1hBBIwFaZ2LodGs4xgmFI1blycXWL7cBs+h0/OUhyDNEZnHyaYaIhJNmlv9mmuUZSSo9kgz3EziTncuf0e4rFp5HNFvH71Cs+fP5XAI40uOebZd1gG7hcJZIaiMXijU1haW8Pi4oJIekgZyVplBiFoVuYUXX2nHyLJ0Rz10R6U8S///q9RbWXQ6xXQbBXQalaNGRrtOuwjkf4kqM29+CRAyfbk5+yrrBuOP2UksnxixDiRocs6lnYeg7QKVikgSc3qyfP89wEuvbeCWJPAlXw2zhxXPEPvr+xH/b6C3Hr/t6DWGBzU8igIpt/nMxRLmgTe9ToFOCdBtcl/KzBt7s+ztGFDG88rmj4aiQkFbxXrYB0qtqGSCJzfFPw0fdIlAXrFeGhoz+C0wTEM8VJAQU4wYyBRgwnMWDDM9HeMaJlnx0RDxXg4j2rd8V0VAFeJVgWDFXfh55x7WCbOW+pzxndUPEnPRvwOpdwU7OMcwuuIQwjLdxxoYN0oi15ZvCwT76f9Qetc/9ZyKa6m9artpfsTJcnpu0/2z8nAiGKMioUIqXSc4a7MXb63Bht4H/5M4kCKmekzeY1iO5P1rsC6BiAUe+H3FcRX7I3vM4mLKbai7af1JkSuMVN9MqDE1VFwmTGplKVmWUSOdczYl744NqJVkFfHtJzVx31GCZE61gVHHZMQtY11/Gm7CZ44NAadAihbTX/WMlEaVdp/HIDSdlUQnVirBp40WKFjU5+vbTo5l0idMhOJqgljYPwfA6G/H7jQ9tf2tfwv/91/8VYBXaMaOmFIYcdp3AqAamdWdF0HNK/V1AhZcMds38nC63dZKEP17qLV5ubQgMwsHAE8bhSoX8UJgdidRIM67bdgN5/DCcLcbywCPo6ssTEEsB43vgK+bwFCj1c6ByuN6Z0GPDQsVu2cypZVoFMjEpOTm0aCNLqmjaMLHN+fEwFT8yYjPrzH5CSgYCz/Fs3CMbhNbTQdHKaxTDSC9WLKYbRsHE6jX6MyDcpC14GrILQsrGNNHZ1E+D19vkZ3dOHgM3lP1R3m5pzl0+t1QHKC5aShZRBdy3GQgvdi/ei9dVGYnBC56eP1ZD7wmRo80GCDgrlcnLlJ1MVZwGtGFseMXU3V0DbSNtQy6GTFz3kvHVxkzXGTqxM330sZ68Ksdr1j/2uAgQsD0xMNq9sw37mw8D1VT47vwevIxOSPTmgsD+tUy0fQ2EiqjORzRlV1MzAZfet2zIRNUEMnCt6TE4hs0saLMNubUhgWir9abOgPLfB4Q5iKLyIemUOnxVTAIG5s3sXCdAJ7b9Ko5MtYWVrGTNItxw1GCZmS9uLVa7zZ3hHjHTucsI+saFVaePntcywmF+D1ubC98xzNXgPL6+uYSiRw9+F9MZYxWtA9tAlONup48/IV9nZ2sbuzg0qhglu3buPKyiZsQy/OjwigWDE/Ny2GUe1uk8K4aPWacIW8mJ6blhQ60UvqDtCtt3F5coGvfvu5gCF2l57QkfIAACAASURBVFUOyIxGkmFEUHRmahpLC6sIugJy2C7njb6gL+yVdPlaqypgqD8axnuP3xe23dTMFOLzcQSiAXEqZ1Bs0Gmj22yhU20J027QHCJznkMxXYHX4YW1Y5Mx++U3X8NiH2FxYxmeoA9LGyu4ducWFtenUauNUC5WcX58iYOdQ8SCUfjdPjEUtPRN4CFXz6LQL2H1g2vY/OQa2uyiHsDJbHE2CjWvuiYdm2DRqArkd7NoH1VQPMuKzik3ZMkYU5dbKOULcjgok+XZbqE66qKJAQbWITJZMl+62Fy/CqfFK6yt9x8/lINhb2gCcyxTvVxFv9FCOZtH8TKHAsG9agMemwN2jr9212Rc9NsCvhRrRVDll/IlZJXce/gAkdgUmmRcFUvCgrpMp/Dk+RMBobs9utyPsDg/i0QsKaAxgWGZ9zpNlKtVYS1xs14slOXgQY3OSrmOpfklxBJxZIsFMbYJewJw2Vzw2lyyqa+Wq7BTgqPfEc3NheUFCTaVi6UxA8MmByGa7zAta311XQ75B9v7SF2k4bV5JDrMFFeCgKsbq1i6sgJ/OIjYbFzuSdZo8fQS5VwFx4cpRMIJxMPJsZFrGfaQDb4ZL2Y253Dt8S0sXV+Fi4zoDnBxUMGg0oetbsPWN1voFBuIeiMIODwGfO82YA85UbPVMPCPcPPxbUyvxEDiB5eDRhloFptoXtRQOM4ivXsBa2MAe9cmh2UGYkrNsmQnlGt5WGwDTM3HcfvRPSzf3kR0MYk2A1j1BooXWQzydZy+2MXRyx0BFzr9rjB/CvUSLslU6rRx7cZV/Pjnf4w7j+4BfuOuRp1wggrVfB6tWh3FVBZ7b/ZRL9URi0zDMnLDQSPKVgv5agGlVhHNXgVr11Zw8/4NbN69gVa7gdO9Qxxt76KQyggLnAex2aUF3Lh3B7HktJHuGVpkfqI8R/YyjdODU1SyNZTzNZwfncFCHbiBRdLvGQy6SJ+JoSflIz785CNsbm4gTmkLbuo6QxwfHuO3X36FNzvbkpZN/Xlqqn/w4QeiH0oN5hevXkqadKPWFJDGSymqPgQo55oVnoqLdnskGcPGnetIrs6ib+mj02ubDTaZqfkiBo0uaoUy/vav/xZbr3fQoAatw42QPyKZBAyMnZ4fCfh8+/5tmUeC0YikA5+dXmB/9xD728fwO3xYX9oQszXK5DQqVWGK9/othMMhXL+xjkanKe/Ocs3ML4huJ9eXnde7qGQr8HDP1DQBcAbKXG4nFmcXTIp4vYVAKIjgVBg9B2ALOhGIheALGcPRy6MTFDI59GtNySq5Mr+GxblVAeyoAVws1I3+eq0AT9iDyAzBeLewl8gkdw5t6DNg0AaCNMq1BdBq9YR8IJtqC1Dv1ZBvFzB3bQF3f3QPs1dnEUg64GU2iMXMg2yDer6F3F4BL79+iWdfPhmbetoF2GVadhddrN1Yx+zaIubWF3Dt1k3MLCwY5lmjj/TpOQblOrZfvMIv/+/fYNAcIODwwUrWnps67C4UGiXYAg64on4JZjWrNVqLIez0IJ/KyJwChwXhqYhkPA36VkyFknh85yPcvnbbMJPrFZxnTnFwto9CqSB7lmw6j8xlCtFgAE6fG55gEJ/9/Ke49/gu6m1qCcPsbWBBIZMWAJrj5PXWluiecr7lvoNjdSqSRCQUhdtBdmBHQC9vyId7j95DaMopIC2/Q+CFci30UOjUO8icp9EsVrC3vYdcpiisx5W1NVwW0ijUc7j9wS189OPHiM04pe4lc6MKVPJNDJojWPojREN+nB8VcHmUxpvn2yikSgIcE4D0R31iMuwOObB+dx23H20iQGUZBlH5fhzTbQY+mnAMnbB37Cie1vB//c3/g2GL0lEWXF6mBaC3uoew+Ya48/Aa7n94E8EFinKOo7IDoF0FMqcVvPl2Cy+fbCEeiGM6Po9Oa4hOk2x27qFHaHfqKJXywhKt1CuITBlWpcflFIYwTS/J7m41uhj1bUjEGSCdf5vdSOZ+u9NAOBrAYNjFyfGh7CtWlgkI2sRYMhqbEpNmymsxs4Ga3E6PA60htaAbGNhHWFpfgYceGIUMSuU8vvzi1xJMJxhvsQxQzKVF4ofoqrAJbSZNXwkmlEPjfEX2F0Fo9isBSSyUDgmBmY3iFzI2We/3aPjmFcYu96jhaEz2kdwrkSW6OL8gbDr6I3Ds7Gy/we7urgCc3Is7xtKK/It7bUrf8azG6zm3cH8mRtoDYHltTeSHCEqzTwlxpNbE1vZrbL95Lftt6nMTQOfeie/FZ1O/k8ahIudnMZKB3GNz3mFGA38SsSkJmIk5t4Up88zyGhu7OZ3ClKZMWzIxK8/nmsD1tEAJsl4bA0sPuXJOgp6UL+R8z/dodzo4O7tAvlT8/9h6rx/JzyxL7IT3LiMjMiO9N+U9WWTRtBv29HRr7GJ2R5oVMBD2RQ8LCYKeFlgJgqBXQX+AIAmCHrTa1Wp6ZhbT08NudtMUWY5VWZW20pvw3nvh3F/cqmhikyCyMuJnPv9999xzz0WNSe/Rg9fpFR1jITw12sKApvwcdZvJ8l1aWsP0xKycj+mkJkOcgCATbBfLZfz9P/wCL19uDjREqVNKIKsHi6kr8i4TsTHJ2RAbH5fzMvWlX78+QLlcwdzCkkS5uJzMkcEojJr0JZ3jwt4dGTXArEZT8jyQuJ5Mn+DwaBe5TAK1RpWq3/B5giKfSAkRsUc6PcRi46J5PxYZw8VxEqV8EclsBulCFrGZCaxdXce9d5kXhKxgQwaoWqlIQlQSMdiflG5k33OM8bks+8uXL8U5RnYhEyASvKedxP6k04bnUzrl4okLcZ45nVYEw17JVaDPaLWa6KMPv8cv7c4+5BrKNY3SSujQMWcAHz4mogyEEYnGsDi3goWFFfjcXpFrOT48wNb2piT3dDgscHsoFaPJ25mFxgyz3QGXP4xRMt3nZoStLkCP2QKrxSkAtIkUEacNNklwDli8QNfWxC9+/Xc4S2wjmz9EtZ6Rs6zF0ofLaROHADXkCZgSvDQwkIE+/ECqgM5RAcjaRrQg7U6267AMKM/BjGZVEFAxFwWPDLDQYHIqIDyMvSj4Oww6K5ClABjXFwWOlCgmoOsATxl+twJlinVIeYbYsmrnK/ajz1PwUcFNcXAP/lcHhRKyFAwTMpYQ7wyilj5T6ypjcCDLqba82tUsP9coxYAUiH3LpDZkOwSEZKRky5BLMSSFbLK+KDFM2NSS7PatrADLJfltJKqeDjgjyvoNqDaUdJL9r4CiAtAsG9/N9VIBSSVKGmUwZDa4v5NQqe2noDnrqxgXpSoVY+N6wH+zHbQ8w0Clvut3+m/AzB7uc2WoviXJGSxzBXK1z/i3grLaX3qNjh/tw+HfisUoAK19zvcOA8P6uYCcg6gcdaTomFUcbris/E7Bby33MCA/HCGveJHeo4CpYlXDIL3OU50TLAvxOAXGpV0HBFO+43fG+yCXlLbDm3lIHsp3ANzhtuMY1/cOA7wKErOv+V45hw4kOVgell/6ewCIM5JhGPzlPTIHGKoxuEbBbn6neJLe8905KPcPwHNiUvrzXRBanQD6TJ2/er3pf/nv/6u+Ll7aKFo5/mbIkfFQYyLo4qcMTd7LA4KECwx5MOQwNPB+sTEUoVfvgfEcE9odgo6qu/NWkJ4NyzBdelwN8LT5Rn6BzyBwZ3grDPFwNjTLNwxAKyiuHSJAqcVg07p4OLOS7UcJg9qbA6YyXbXhFEDVyfEG+BwAgcqO1YnA+7mZ8n8eBBUA1vrzuQpIs40EDO/35QBGA4FhWGxLHo74LJ04BPPkIDoQdCdoLh4TanIOFpzhiaCAvg5gXRyHwXA+T/WmuSiyjBqq8mZEDbSx+b0m9dEFSkP1eUjU5GsqkaHhDAri83n8t0pW6GLKBZbvZTso4KqLK8vC8qrOMgForY+ORd0YNMEfrx/2FCpQrguYguM66TpdkxyIeZ8Iq1vfepBYRmU1aygTxx0Pw3wuATPV3GW99RnKxBanwODgMbwAKmDPMqhTQJ0vBNtYf/6osSGerZ6x2FM7j3XRMc02Uc8Zr2O4NgFpenaZ6ZlJTGw2D+Zm1zEWmUOzajIY0DPLMHet2H21J+Hg49Ex0ZCm9mC9TraBGQEm4oPZ0Lnqm3BydIpGqSZgT6/Zg9NhRSpDBlBDDBtqEL/33gN4/D7k8oYhYbGbMToSFoBhc2MTG883JHHc0twSRgKj6LdMoo9KdsvCwpwkJGn3Wujbu/BHArj2zi3EpmPSD6RkEEBJnyeQOkli79UWzg8PkU7F4fQ6RYqDoIsyZ8mCWV1alSSB9A5znHFcMpmS3W1FKptB327FD3/8e8KOC0ZGJKkNkximUnFJxsMjCuVDWqU6GsU6OvU+yvkKqvkGPHYPqrmq6Ak/23iBdCElYc9r1y5janEeY5MxTMyH0K4DpUIf+9t72HzyEtauBUFPAD6XT1hrZJ210cBp+QJj12Yw/84aKo4GbAQ+nDYxlMkQ5o/PFYCD7oCmCeXTHI6+2hHm69ERNVnrAmgwnLPByA6u3w4L9uNnMAXc8I+PYHQ8Ymx4jMoo1mHp2NFr9yQZUCQ6KqD79PSkrI8E3IrprLCd28W6tEM5mxU6HZPUdZstA9SwW4QtQwkRZtcMT0Rx+dpVXL9zS0A0AjMMm71IJCTRzfbeNhLJODK5NDrtugDQ0xMzYgiTGcryEYCmETe/NIfF5WVpJ/5PWZnEeRL5bEE0CwNRJtFxi5zLSDCMaCgMm8mMZ988xfbWK9FHNJv6ElbtdDqQSWWEVUCDIMes9bYuli+t4MG7D3Bl7TK6zY6wY7MXWbzaeInEeVwYV6traxibisn4IGuOgBMN9IPtXUkAm0kXyZeBjb0jiWCbEjY+MhXE+p3LmL+5jPH5aZHPoKhgMdEDKn0UDvM43T5GPVuBmyy2Zl+kH2DrwxKwwTnuQcfdRWRxHHOr87C7JeABhWwDpYsiTNkesvspHG3swdwALHIOMSMUGUWtWxMwNF/J4jx1Bn/Uh5sP7mF6dQH+ySia6Mm4qudLyOyeYP/xS5xu7WN2YsqIHKIPy27G6cUpssUs5lfmcfXuLZmTFrKn6zXRjGdC1WquiHQ8IeOFc4Lh+SP+qAByxXIN6VIepUYZJhdg8Zhx773buHH/GrxjLtm7S6kC4senON8/EiausX+GRKOcGo50AjQ47myG4Xt+dIKTQ4YZQ8JuCaYx0Z/XTb1UwOf34DxxgVqrgmDYj0vXr+DGjWsif1GtGJEzR/vHODu7QPwiiQKBQQtEvzocoaUJcU4QqCDDn+sI11af14sGweiWsc/wJmeA7OcYrty9jtnlGOCkxjSN9pIBHBIozhXQrrfxN//vX+Ppo6eGk8DiwPjohIAs1MNme69fvYwbd25gamlWHHmlSgOJeArx0wRePNlA6jSJEU8IplYf1YIRRcb1Ts5KVsgamMwlhb1ODfK7998TsIQAxJeffY6Hv/4C5UwZ/UZbon4ylDoymzA3yZDriJyf3AEvvBE/ypSBCHswtzInuvGs8/HePuJHZ6I5frS5j8uLl3Bl6ZKUk3PT6nJKuxeaFbzz0T2ROPAGqS1cl4iBZqEpALS758RYOIYkAZBCGaFAUOQNyATv2YGT/BlufHgDH/3JDxGYtqHnBHrCvqujWCjAbXPAa3FLEs8XXz3Fv/2//q04yXwOjyTK40+umkPb2sf977+Pj378A0kMKnuEzQBVLF0gvX+Bg63X+PSXn4kkhc/uE6cBATfq97ap/27twhSwi1PR7rCJJJTXYkfyPIV6qYFkknrthiyBre9AvdAAaiYsTq8Im7Fn6sHiNSFXyaLT6wgzEB0TEucXKGZyyBaysLhcuPfgPVy/fQdWF53QDEI1oVllmPuJnIMJKjFyhIC32c4ohS68HkMaAC2z6OZTN5l/+31BLBDk9DpRa9aRL+bk/EaAsFquihwV2VPFXBqHh/toNjqYnp7FzNwCCpUCKs0Kbr93E+9+eEvAZ0biFIptNKoNSWjXKFEyoA8XgVFYcLB3hN2t10jHM9je2hUgkLItwbERjIwFsXR5EZdvr8HuMaFnNSRGeBajY1fkrVoWdKpdONou/OPPP8X2t3vwuPzIF8qS3DYyFcbqtSXc+/AmQmMGEERwjKQk9iX9YWgClWwfX3/2DbY3dmE1ueC00ZNLphwj2QpwOK3irKFkQrtXR8vUEmmZaDgq4BhXcDKnCbTVmRC3Y0PIH5Z5RjuhZyJjqirzq9dtIZdNC4uQjFRJtm53SiI87p8FJg+uVdBncmWPHTavA01zF+liHuHxCCamYhKpUCpk8fXDzwFTG9GwH4nEGSqFPMjBTMUv5LxnNxnECTpFeYbheTk2FcP0zKSw3SkrRVkISgtx/6zWqwj4AgIUilSGxQgXp4OC7T43tyAAIZ9DOYf19XWxBTgmHz16JNJXZPkyXwLPXtSaLVaLhO3kP5/bg2AgIExWMbxhaG8y8er1GzcHRJKeEHB4jqW2Mdtvb3tHElyzLNGxUQFQ5VwT8MPt8hpsZTk3OowEfx0m0C5LpA5tIL7DYBMbBrYkW+/QE2EwbfnvkeCoSBXRKUOAWm0LJuUtlHLYfr0Ji82M9z98H4tLK/L+g6NDAaDL1aqAo/liSZ4XHomIvZhOpkUqjnOSkhwffPCBaI1T7oSfk63OOUYAW6X3nn77LbYPd+FiYmNKQ1Ne0utBeCQoZ6z52WlpG7XB2N6n53EkEimDzMXoxZEwfF5G7roRG5+SpLTUgWbdC7miSGBUqyWMBL0yfk7PD5DLJAXw5fnN4/FJHexWOgFbEjnBM96dW7elz3me5U+2WMBnX3wma8vs4gI+/Pgj0bHv9fsolSri1Gd0RSGdk7nN/Yv9Tmcvz4BkuNOhz/5i/9Cpb+RDMTScyXwmuMfPJNdB/NyIqjYzcpSkM7uMpUrTkOHwMCk0pShdzNthJBnjuYeRK9HIGCbHJ0VekEkORQt8ZBweD3NJELTtSOJRSuP86tNfYndvU95NwpmCkA6HE3aHC3ZGILldovXNcybLz76XxNgW2j0WsQfsHjtcARs8YSvsAeDZy2+wsfcQZ4ktVOsptDsMw7cIAE1pHdPA2UDSjAJRb1ixxA4cAwbtIMJgmAU6DDpRM3wYEFLb+y3AaABJtIeHI4vfMCx7hn39XWDoDWgN0xsGpIJ7er0CX4p9KFinAKYAqwMJDn2+4gaKNyiwruVW/ETrxOtZ7mGgygB4DWlRtZsVEFTwUwFoxS3E9h3KY0UbWmUeFM/i98pMfRPZbn2b5E/Gs90qzjEC0sokFdBwIDH0Frxl8kGzANCWAZtd6zQMftLBMAysqpwm6zFMAFR7XjCegXSJkDTpkBk4LRTkVUcAxwxzS/F7bQfF3RQ4VaYx20CBcAW0BVcYwhL4b75f257XG3tGXX5r//Mdeo3Kq2idh0Fafc/wbx0fw5icjsVhcFLHCcuj41pBcp1P6vDQv9WpofNBcU2toxAWBxEZWncFe7VtBfMcSNzotQqEK+akrGvpvwFAbGCSTMRu+R1ViDfzgG65IYkbfT+dqIrfDBMLdSzp3FAci5+rY0fxOn5HAFpAY7vtjdSO9LnK3gzwWAWU38xxgsiDvVP7m/XTumv7aD3Y1sOOJi2Plum7QPUwqK31Hy6/6X/8b/6LvoKBSj/XThBWsITxEBQwNEGGF0NlPIvcwIBxrINcFwidxDpxdaAag5KeRofBHGn3jGRkol1sALPcNIiu817qSw1rCRkhEvQyGOLwqrVCQFMnnb5TG4/1ZBI1HsiYvMjtdg3CHQyZheEkeSrrwM1SB7QOMh2A6pnRCameNrYFD1EaZqFeFdadz2C5VJpENX14yBO5iAF7m941Hkx0sWF9BVAfSDNw82Y5anXjUKYTVieSdrYutLpgsC2EUS4M1a4cELl4se46oHXwqV6cDlrWU2U2VGKDbCO2lchxmIzwFb6D79MBPexNkTIPwnwF4A0Yh8xh757BjjfE5/k89bIpeCxZowesb04e3ThpiEt4vdn8RhdanSO6eHFhVsCe9aW+GpmiCjATdBxeRPkelfIwNjmbhJyxDjwgE3jVxUHbVDcXcTZ0DekUfaZOaLYl79N7lJlNcEw/03qJs8duJCOgR5z11M2VTAphuliN8CIyBSq1umQwCkdi4uChNmPQH8PoyBR6bepAj2N6Ygm9BrC/vS9gTK/bQbVcRL/bQb1REePonffeweiYA1Yv0GsDz56dI3F6LsZELpODjxmxzS0063UJS+QcovYb24uJ53jiZuK96FgM4bAVeztpvHz2ApVCER67W4DvTr2Nk6MT0d0kUE35AZPNAu+oG3c+eAeXbq+jb2OYC73QJjQLdSRPUsicppE9i2P32+d48fQJPH6vgNCBkRA8AS/29nfFe7y0uiTry97enowznVMikeN2gZHwP/jk93Dv/j3YmDCEzBe/RwxUauM2KzWUcnlhIFXzZcSP4+g0qMdphqVnRbtC5swpyo0KEpkE7n/8ADfu3UHH0odXstAHEQz60K4BF4dnePrlUxxv7QuQv7K4IlqvvhG/6LUmG1lYJ11YuLsK97QbZg/18huIx8lAbYp0h8NsR71Qg63RQzNVxfZnL2CnEd7qYOP5MzTKVczNzYp8TK5aRMsB5Lo1XPvwHazduo7J6RjsDHmuA68IaB1mhcGbTFyIYVIo5CXpHIE+rpECPtcasHT7GPH4UCkWRC7BRvbagN3RN/fQ7ncldJ5Gdjg2JmxDkWqIRFBjiHM6Lfq/Gy+f4/T0RCQeypWisLfGoxExKKYnmXXeOHRyzjCsdXFlWcAvfka9Nq75hWxJdKF39nZxHj/DlRvXsb5+2chK7zEAyMO9Xfzib/4Op69fo8cwW5sDl9fXUa3UJGEY94tUOYe1+1fxyc9+H4tzi7DQ4KCzXxJ29mVMvnjyXMI5OQcpCUGWDLWTqft4fHYshmsylUKjRZaGCZlETrQZaaBTnsHmtePG/eu4+u5tzK4swO21oNUAGgQ3Kh1kX6eQOiSzvA1ToysOlmIpD7vPjjpaiCxGBXw2B2wYmxkXYJkO5zxlUcodtE7qOHmxj9PtIzj7hn4124kdVOs0EJsdg8PvQCIdhzPkwvqd6whNRWELeFHvG1pfrO/58128+uopiidxzE/MioQWQ4kbnQaylYLID0RmJrB6/QrmLi+jT0dPs4FyvkDVbGHqpU7PcbC5IwD74tQyxkdjMMGBC+qrZlOodZriWJpcnsD737uPqbUIwC2cJBKy+itt5C9SOH59hMdfPcLFGZ0UWaysrOHy1asI0NnWaIosy/nJuYypdCqPydg0bLDjZP8Y4cCIJKgSkILyFa0qzHYzJmcmsLiy8MbhSwmug70D5JJFmJjMplkXplOr05JQXDqn9vZfC2B56/Zt/PSn/4lE4NCRRoAgk0xJ2yUzadGL9I2FcPnmVcytLMDmtqDd60uIeYca/aWKsMMr+TL+5q9/jqP9IwkxJqLqtnpBzVS3zw2bx4nY3CTu3n8X82tjMHHdawPxs6okUT3ePUb6NIFOpYViModcOiegfKfTxdzCHJqdJvKlDFq9jrC+79x/RxiI3B8oHcJkjk+/eIyt56/gMlH2oo+z8zj6Zgs8TgcmZ6j564fFZYM/NgLnqAvBgfQMk91xDtWLNdSzVexsbOHxZw8x5Z/AeGgU5Wpd1lmr0yGyHe5RD269dwdL6zOSTI+OgkKqgGq6hsxRCtVMHRFPGMmThLCKKY+WzqZF+5zjNdMq4MOffoTV+5cRmPSiTea/JOWri653v9GFs29Fav8cx1uH+PzTz5A+SyLsC4lmr9vrwvb+Ds5zKXz/Jz/Cj//4p5icnwWxWslDUqKGehvVizROt1/j4VePcbh3BOoFjYVHheFJKZNSt45yrwLfdBTvffwelldXJLEUQep8vIjTvXNcnCWwv/8amy9foVvtYnlqGY1cE/OTS3IOjOcTCI0HEZkOY2F1QbS3LT0Ldl/tYOP5SwFvSrU6XF4PJqanMTU9LUAm19dsOol8PgeX24ZWv4W2uY21m1cwszgnrHsyYHkWOds/x8vHm0idpBAdGcPUmNHvBLvtTpuMUbIzCSLxfVzbpqbG0bU0YXPYMBmbhNPFM2gDR6cnEjly/8E9rF1eRjjiFPCfWtNksnKd5DraqDURcHlE0oNJxDKUY6pURROWyRl5tqNzldEnTHh6+941+Ebs0o+lqpE/o16qCBs/5Amhmq4gfZLBl7/8AtmLHMZHpyR6ggCRK+jG1NIkbt2/BlcIkqgxlU2L85eM7rA/CIfZiWqOc66Hf/9v/j9svdzDSCAiTFKe3Qgsen1Obt6SY8LiBAKTASytLIjMWL1cRbfOqCQLLg7j2H61j1h4WiQtCOy+3t2VNZ3ElZ6JiZLdsAxyq/D8SnkXl9ONeqspoG6pXEQmk0KlUYHb7xFnad9uRqqQw2gsivnlebR7TZEc+/LzXxMKQmTUj8P9bdGO9Xs9ODs6kbXMbXMZ4fmNppz3CeSNREYwvzCLuYVZObv/9re/lUghApkcEzzjECjkWKIEB/cwgofcS8lY5vgQMo7L9eZcRHIA72dbCfBttRnvlYg+StExRNwq+7TNzJwehmQPc6DwPEuwk2tbKpFArVofJPAyw828PoERKT+frey3Rr0qDmGvxy/naTXMbU5D7kKTJ/M+3sN8A/Vu3dDWhR0W2CRCirIZhp1ngFdBbwjB4IhEMNGGpSOISSmZKPnV1gvpxxu3riM2PSPAVTqbE+CSBjwTH55fxIVoQuCXcyiTysrfLAcZyFevXsXi/KJht3a70s9koRdLZdkTOB7IhCYjnv8WQJBJn8xMDt2Uto9GCZRPvGFOClDb6cn5nj+UzGEdFuaXxDnEZIEBbwB2G0EzRh5VcbR3iIPD10C/DaeLa0EJ1VpJJD74HPYHGeF0zHLcsO1Vc5r7pyPLxAAAIABJREFUGaXtyODmmfnx0yd4tbMt0kuXrlyVPXd8IiZnb+67uVxedKsZDcT/BQ9otWU/pp3G/uN4oqOAex/Pkvv7+4Id0HEbi40ZCTHtVmHZp9IGCYGRHWwHns0JZpdKRdgsNpEKYTJx2kPttkG6GQ1HhORy/cp1anqK5ja1nnleofxFi2SPYl3O7iTSPH70Nb559KXo+NPeV1CTbHvqa3N9IVGDzpjZ+TlDloD5ciy0qU2o1VuIjo0hNBaSSA532AqbDzg428bXz36Fs9RL1FoZiYYgAG2zUkKtia4wEntyZh9mwCqQSga0gOHE1uX8YRDKhFU5iCgWB90g/4/iK2rHK+hGooOCQEpYUnBJ2ZYG2c+wQ4d/BOg1G3IminEMg3r8tzIpdQwrwCQ0B7IqB89UQFzfOWxDs07fBaD1fsUKFFsZBqkUlDYIiAZeocC6YhIc02w7LSfbTjEWcYYM5Fm1bSVqo0U5ppoBtnJtHLBWDcyB0RxGZIliXlJ2GHraaneTeCYJJ01vkwcqWK5lFECVLPpBQjbW2cCyDFKnrK90NA1ATO1j1RNWYHGYBDmMo/HfjNiRtUaF2QdAo+aJUmxOsSkFNBWH04hzBZh1rA73oyFX+paAqniXkil/Z1AN9IkVqNTn6Lgadkyw/IoTKbirYLu2lUqSDGMlOpZZb8V1FHz+LsjLa3j98BjXsaPPVFxuGOdi3YYdQVpufZaOX84orYPgWDabrIWKASmWRgkOJV/q++Q7av0PSWbwWSyXMvj595uopwGrX/voTRkGWtGsI6NwdDxreaRNBhHyfJ46EqRPO0a/6nhQHJHPZtsphvfdNUTvUSxUQeVhnEvLp2vH8NzWtjf9d//yP+/zZp0IegDQycQGMgbP20VqeNDwXmW2KmiozxpuIF0wdbAaiyEBWZsBXlMPrt8RFg03aR14xkA0FhJepw2l72I2TBnsA4o5QSf1rmijiSdgsLAzXJj/9rjdEiZkZDE2OpwAmoSbDTpdwVz1iPBvBXCHQWk2LA97bDPVxNbBxoOP3qMbBcsrDLPBoFC5CWH8DpLakTnBA4IuqASgRdt3oHXMTZxlqFQNjWpdpHWxV1CU79ENTRdCHeBctAjm8nMFfbXPFBDVCaeeOZZBpTn4HT3jwwupblA6EBV85/2qHU6WgwLVXr/vjddNF16ti8FOZ7IVI4GDbjKSfMJKzUNqfxphOlxw+U6Cw/yc1/BAo/Vi3/K5vI4HJb6L/dHqGBvC8KZgLGZG//B6vksXFZZlGBTnYZTP4rjku7ixqadN5tIglFDBZG0XXTD1PrabJHbx+6S+yji3WgyPlgF2+wSA5oGPc0HY9egZjG/qQJqtImvDJBxdkwVz8ysCjOUyVdhtAcxOLsHS96DTMGEkMI6AO4h0IiuAMNl6TH5DnTpKa9x//x7Wr83DEZA8ZNjdp8xDQsYcE+v5vX4Bq6lRmUunsL+5KwZ4vVQVDeb3P/wIsalRySBNTUraBq/3LvDt4yfot3py8CE7sFaro11rSTZYJkGSOWsFxucn8P4P30d4iTRMGqxAu96HvWVCM9/B+e4pTqi9++gJvv3mG9FZJoBCULln6SFfywNOM3yjPnTMPdQbNczOzWFqfFKM7FqxLodxJke9cv0a3nv/A+OQZDNJyDhlgVgvGhzVUlmAiaP9Q+y+3EOn0YapZxGjsNfoIBVPwO5xod5t4ns//gFWrl5GvlSURIdub1BYK/1aV0LE957tYP/VLvZf7gjo8v0f/x5GxsLIljKIVxNwz4WxdG8NoUUvyu0uisWcOAbYxwRFmCCukirC0TKhla3h83//KVq5Gq5fv4nXu/uiwcuxOzU/LSBStlOAcyKE7/+Tn2LxCg16AseArQU8/+IIh98ewtwxI0n2aj6LXC6D87MTYVHPTk5KP5GFRQBtcjwGt5PgQ0WMT3aq22EXneRGq4F0KSvMYOokL6wsY3phTjT0aBxSOzOVyeDk9BDxxLkwhJVhyrWT7GXKwLgdbhm/7IvrN65ibnEB4dFRY5OXhLQMTy4Io5pz/eXmBsYmYsL0XFycZMw6KlnKHWTx1a9+jc9/+SvRrG5XapibmRcd8FyhKNnlO44+bv7oHn7yJ3+AkVjECOmmDVvpol2sIptKi97vt0+eYmdnV5xblEvg+M8Xi9jY3kQ8l4Ar4MPc0jLGx2NInqdFR7dRrOHs7AzxZALr1y7hvR98iJX1NVDfUrz6JguKiTyaqTpONg/EIUBGZjGVl/eQcZOuZOAa9eDmx3cwOjuO6HQUPr9PAL0awedcAyePDrH7ZAvNfB0hjx8uqxv1ZhNFMu9sJvjDfrhDbmQLaYxOR3HrvbvwRD0otLvIlIvotuvo11s4eLaJV59/g16+glgwLGON+/hFOo5yvSogNFm5H//BJ4gtzaLttBpZ5YslNJlgtNtHLV/E7otN5BIZzI3NY3lxFSOhMUnOlshlRIuy0Crg3ge3cffDKwDZ4EakGkB7jcB8Oi8A9K/+/h9F45ksL5KJbty4IUYx2bqpdBrn8YSw1dJZMvQCCLmDwqQc8QRRyhXQqHIdc9JGFVYzG7fVaQjAsLy8KGspAWE6s5w8g9DpQWap1Sygc7FUkuRhTCb453/xz/Dhxx8DTiKgPdF0JjDCPSORSeHo7Bh9qxk37t3C9NIc2tRhFxZYF/l0BrlUCgGPF81aHT//678W43tyagpupw+dGudGWca2PxLE4voqbr93D9PzYyK3QrZuNgGcH57ibO8IhTgZ5iVkmAAzV5AwYTr75hbmkc1nRBPd7ffi0tV1rF6+JIY1gUxTtwcHbNj45gm+/PQ36FSbaFabOD6JC0sCph4mZidES5/rxtV3b2B6fRYWvxPVdl0iHDg/mPjS3rEgfZzG5qMXMOXbqOQKkgyqZzOL7rQj5MLqrXVMLU4iOjkqUi0UEu3VgWqyifOdc1zsxeHuO2BmkrkKI26ATD6Nw9MjmDxWNO1tXPvoJm58cBvBmTCa5jbaJCh02uIQbFbq6FTqAh4fb702GPDxjEijEBxie3797BEaaOPDH/0AD37vYyytL4GKBJUqGepdtAs11M/S2H32Ctvbu8hnCoifXCASHhWWotNtR6qahz3swtq7N3Dj/i1ZJ2Qvb3dhappRTjUFQL04P8X/+b/+b2jnW/jeOx/D2XFiLDKJ/YMDPHrxGLaQDctXFrF+bV1Yq9xPdjf3cH6YwOHhkTg14ukEfL4Qbt64jamJCXjdLkkI+PpgVyIYOH/uff8d/PBnn2B0agx2vw3BUYMBnI+38PWvvsE3n34DR8+JufE5YdwzomRsPAKbwyHyBjyf8CzEM8zoRAgffHIPvkgAE9EgGg3g7DSH5883sPXqpZwD3r9/VyKTYDVIHhlqubc76JrMBsPS6RJnbaaQRWg0jFa/jXyhBIvVJgAZgSqyYkl04LwLR73icCLbPZ/LCAM8eRpH2BuCuW3CzrdbePHoBfyuIPzugEggMIdAtVNHdDqGy7cuSWSUN+xFr99GLhUXj4LFZBIncTFbgsPiws//3c+RSGREoz4SGZOzEvd7G3WpuwT2/Ljx7jXMX5+D0+9EcLB2omlC6iSDJ19+i2dfb8DvHMHq8jpcVqcwQQnCUvKJIfcipwCeH5uiHxyOROTMSTbS3PwMuv2+yE7U6nV4RnwwO+0SdUIH+9zSoiSrS+YSeL2/g28e/gbdThNTkxGUizlYLSa0GpTYMSTqvE6XrDcMmTXOySZxknGNGwmHBWCls4NnRYJ+uVxhoEXJcyE56xaxdUj64flHwP9mHSGvQXJR20aJNwIqtpjQ0JBSuHLpspzrGF3HJH6Hh8cC6hGI4ZlBfwgasgw5Rkr1zZLAiz/1ak3IQmTM8szO+8SGoyRhj8nLDaa2Rk4SIOffdJqIvF3PSKreaRvMRpImmKCJe7lbba9mQ/YskaBxejAzOS0JSRn1OjE+Luu6ydRDvVXB2cWp6NSPRMeEuU7HCs+eDpdXQGeCrpSTILObdYqMjMr7SWjhvl4ulQxm+CB6U2wUJvRtdyRnRSAQlD5ZXFgdhNrbBKylc/nk6FASXlJr2zOoM/Oc6DmfZ3s6bwg8s82ZR8PvdcsZms510U7vQBxA6YsUXr7YQPz8GH0wCT0lIEzSTgKEmZlLxilREZTwoP3A9qRcBuuytLgiTvXY5IRI9/36i99KJJDFahcG9NXr1xAZjUoycNabdSAmwKgV4yyWkWgNAsiRSBhBf0Ci1zg+T06OsbGxgWQqLsD02tqKRONw3nAu5vJZYXhyXHPNnp2dls/Z7hwvBlhm4APUqabdyHFx7+67uHPnLrxep+h/U2a7XmmJNEqrwai8EmoVrnE1WZdTqQucnZ8M7GRNgGYAqNQap03GMhA7YPmuXLslcmr5XFkiMHiOnZybhG/EDVfYhJ69h/3TLXz6xc+RKGyh3ee8M/ITWMyUFG2IbaROB9aDCUwNQJdgelvaWMDkgfSUAqwK3CnZitsur1fC2vBcNfANQ86Cz1ZwUYFXxXIUM+FvcRoMMTE5HxWkHQaPhgEp/fd/DMPhuFBgexjIUtxAQb1h7EFBQ71ewenh9yuOMBxBPgySKr6hObbYfnyeYh38XttBgVJ+L874AQAtWInN6BcF3ngO4TWMPOX3xGFEsmEA1Gs/aZuIDTwEevN7BSv5XJ6jtc21nRWE5rVKvFOwXUhxb/SlzaIdrMRIJRoK0DiQJ+FayjYaZkALsW+gA83P2Q7D4D2/1zZXgiX7VvEuXcv5DsUB9TPWTYFJ7ePh/h8GmFlfxQp1LKqjQvGPYaBWP9N38X7FerS/FUjWcuhY1rGpbazjTcum79XPdaypUoCCunq94mj6fO1DHbPDfcoxyDZhW7O+eo9eq8xmZbTrOB12bKjzQXFP/q3McwWgdewNO3PejL1B7jtNSCjrGQH+gYoCJYfF7hxI+Gp7kDykbaZ9xPvUESD76ZAjh+08fP1w+w6PEZ2/w+C+YqbDOKoA0LJQDkTuFSjTBzCEwHiJ4bEZnjDqieBvBfr4Qk4I/maDaVjEMJI+vBAaIddvNXSkYzH8nrcNpExZlofgqbEAGxsJDzKykXSNBH+6yKk3jPdI+MUg5ItALkOyjfIZHmqtA5+rk0y9BWxcZXXze8MrazD1+C7JqNw3tMlkwRqAluqJEjmGtqGfpV4ZsbsHGSfZ6TykG3A6xKPOsvF+Q6bD2IDJRODzycTl+yghoW3L5/OHz+e/ubgMg+nDA4fvVa8ZD818Bp+vi6IONB386hFSMJ7vELC1ZWyObCedDHqvLigKHHOi8joFsWWBCRgArg54XQT5fJZFx6EcmAdsaD7D2NTtRrKUVksOeXwO/8225g/bTjVy6Fnn57yGwL56QiXcaihEifUz+soIfSH7QceClkmdB8YYhDyP72F78F6dyFIOszG2hueYjn/tD13kWXeXh2Gcb8OCKH3BMvEwzvHBAyQZDKwn2c9kWfD7YCAkhlaz0UUylUW+XMPM3CI83hFUKh04rD7MzqzA6xyVpF29plkShVHHMZvJoJTPw2HjcZshjQ3cvXcTl2+sodluY2P7JRrthjBAKT8wNhaCy22w2hpl4Pwoga3nL7D5YgP5dA4Ls9RcfYDJ6Sk06aRg0qpBmBKzonscdmFN0og4O4kLm9FhdkiCkQYTKdVKGJuP4RKNzQk/zG72cVc0T/uVLmqpOhKvL5Aney6VESkOJlEai8XgDwfQsXQQjAVRaJdQQQWxxZjoYb7zzjviMe5WgXyyiIdffo1HXz8So+zmzZtYXlqVbODsF4a0s/9pJBM4SiYS2N3aRqfREb1TMrzcdiesbUmri0qzCovDjgcffySyAdRdZfIvJmkuZYvoVNuwda242DtBNV3E+etjAQI+/tH3sHRpBVv7r7ATP8Dk1VnM3VoR6YVSk0nByqJH5qfMDUN8TTaYmz2YKi2cbh7i03/zH1BOV/Cnf/hnYnSdH53h68ePkCqmMLU+j3YQmL+zho/+9CeIznuNBDIVoFtsYePLb5HdSyNo96GQzxlhrp0WdjZfiYEVHQ0Ly4uAqBiZDCUXVn8XTur0Oxzwu7k29VCqVnB0ui864KuXV3H95k1Mzc8iVyzwVI5itSI6pPH4KXL5DKilSW1oSivIGtvuCbuHiQAlosLpwtrlS2KYjIyGZOzBbkWj1BBDm4m8GBa9v7crYMa9995HbGZKykdApJTO4mB7B9/89rfo15ri6TX3TGi2ezDRUdPqou+wYO39S3jwgw9w9do1wGeAoCi2UM1Ts/tYklO16i3sbG2LnuPE2LiErhI0erzxLdxRH/70L/4p3v3gfYzEgujUmCCtgtPXh9h+uY0vf/tQtIQXL60iOEoNZ5skHhsfi6AYz6N6XsDFwbloz1r6NhSTWQmnbvWaKNaLMPlsuPrOVdx8cBfrV9dhddLSMebd4eYxtr/YwMXOKdw2jwAw1HgUZ6vXjZmFOQFVG906Dk6PJDne5VvXEZwYRYmgSb0seqa1bA6bXz3F3rMNmKstSSzmp6Y2NbTJOms1sH96LGDkz/78z3D34/cwvhhDo0v9VkpLNETnuJTOi540mbrUmB0dGcOVy9cl1LXUqqNpauMie4a7H93D8pUpNE09tFBh5kmRlTFRDimdQ/okgacPHwsQXUjmhXkYjozhyrWrmJqbR99ixvbrXZxcnMLitMsafX50IdI2N1evC7M5n8piKjZhJB5r1WC29lEcMLlpcNNAptPL1Gb4vksAy56JQe/MhGkWuYN6o4FobBz/2T//S1y/fl0cLbqPyKGMGtrtJnb2X0t4+szCPKJTE7A4DBaCZG1vNlDM5xAdCcu4ffjwS+mflTXKM4yjnK1jd+cAe0cHwh6+Rcff1cuyloRCYdmb2K+VTAGHO3uI75+ikiuhVihJ4ky2i525AxwOlOoVmGxW0ZulA+jazWsIBpntDbBRdzcDPPria3z78BHyiZToSJ/H0wYrstvC5EwMofERzK7N4Yd/+GOML4UAjyF9ISzmBlDPA51SD9mLPOI7xzh/sY9KtigAZNPUEqaqbzyI6+9ex90P76BtYm4Q6qgBjWIPpbMykocpHL86RrfUgqdH2hoZTg3U23Ukc2nU+J+ljcB0GB/99HtYvrkOh9+CYrmOXCaDfDaHbqODerGI9PEJdl++IqkVqYukRKysrqzAEwjiInmBvsOMOw/u49qdW5hfW0SrDaQzBQHDyCKvHiZxsr2PVDqLSqkiGvB0DAb9XvhGAqj1GwjNjOH6R/eweGMVTr9dwPhes0/uJWxto00Odvbxt//PX6OZqeBn3/sDWFo2+F0BHJ2d4usX38A15sGVu1cQm4uJvJqRiDSNYrKCo70TAXeYPCs6Ooa1tTWEAiGEQ0HkC2kUqnlcFOIoNAp495MHWGF7jLjhDJhg9Rj4voMM5QPg8T8+w8nmCZx9JxqFOsr5koTsM6pHzsZk7DJBs9+HhUszWLw1DbvPDIcmBWyScV/B028eYX9nB9FwEOFgQBIzOz0uFGpV1Nsd9Ahc0MlC77SlB7vXibXra/BHg7L38Z3lYhXp06zQlZuVBsIjIyJ/Va0WEU8lJIGfh+fIUgWZRBrpi4TM9+R5AuPhMYyPTWJl+RIS6QzO4heYX1vBytU1CYkPjgbg8TjgcnDd6KDdqIt+eTFfwsXpOb7+6rFoOpeKVQHAJ2NTEsXBfZ1El8nJCbz/g/sYu+5HpyVVMILhy8Dpdg4PP3uMb796LtFii9OLIm8yNTkpBrFxNreJdnM8cSJROJ1eW5zflIPi+uJ0MqrBK2xiyjJwPe4SVDb1YbZbEYmNIxQNS7Llvf0dHB3twGaBMKBrpYKRrK1YQFnYoFa4GZbdo8PX0PckU49twqhRnhcVvFWiRiqVQavbgs1M+4ZMYYPRxc1DjV05y1MDFj1hnHJdoh3Dsyqdu1zDVlZW5Gz0/v0HAsRub2/j4cOHovmbLzIvg0mAdjkDVTjW3JLklb8lf0OfiU/9kjwzk8wgl2WeiA48Vq/k6+Aa3Oy1SUWSdZy2iBroPFcruYmOcIn0sxhgEc+OlAvi3hIZH5MzOs8BPJNT4oNOSr/DL/Ui2Wg8EiUeLud6j9+QR3m1u4X2IL0zk8GSKcxoFInAZj6BPnD58mWRK5mfmZX2IyDFnABPnzxBlhJuPSa1ywnAyvMu90sCoO89+BA//vHvC7DO3AXpRBoHB5SLS4rzkol7ucfQCc+2ImueY+v+/fuG/QA6XW8hGmUyR8OBV6nIEUzsDDLPJYFdrY2drS1sbW0Iq5+gLJNRc7ywLatVw+FktxlMbtorBLS2N7fEaUJpMpvdIW1I8suTb58Ji45nPo7niclJYbSTwc7P6ADheCJATHYv9xZGGHCcMPEgtdTZP4GgDel0UWTKtrY2pQxO19v8RZrojQ5Ujt3bt29jcjJm1K1alugeOlIMOQKSjIzILtqolCW5efM2VlZXZa9me+UzRVk/61UmOawJmSLD6KQOo30bODk5EmkFnu3fEKB6JgT8BjO8XKmg2apjemoWi0trcLsCaDa74pAYHR/D2OQYfBEPPGEzOtYOtvaf41cP/w7J4g5Mtqohw8BNqN8SDWzaUcKN6ymWYUSwMipLWLQm4gkWATY53g0sw5CfU/tSiE1D7NlhYFNtbJ5jhsE8Pmv4OmW+KvNRgbM39jbVsAfkvWFylIJJao+rTasgkgLlTJLIHwXGvwv4DYPdCjwNA6JaDgVU9X4FhJWU9ra+A+1skscG+JKCaQoa8llKYmNbsn+1vEpcU0KZw2kkO1VcQ3SdCSjbDCSGa5pgXjZj7A4DkQIatw0QWRxQA4bzMGCnGs3avwrIs1zKcjXwHIPEpniH1oVZf0W7nc4xMuYHeJP2A/E5Yhn8GWbS8trhsTQ8JobbSdnN2ofa7wocarS6YhiKgylgrgxY7T9+r8A020FxI7aR9iHLpW3E34qX6TzQtuL1+p0+V+uvgDqvHR57Oha0v/Vvrb/WT9tZy6+gv84fxTYV7H/roDBUDAR7G4wbdZpq/jNty+G5x+cKg36g1ay4KNcHHQt8Bz9XJ7CC0Dpm+M5hYJzfi7OE+JlpkGeM5JdB+8rcGkj+KgCt4PUbcByGk0HbUcfgMLar69Ewe1q/V+xxGHQf7mddP7Rv+Ztl0HY2/Q//9V+9SUKoILRWWAZw0wABVexeHzj8YDmEDEILdIDqC3mdegi0olpomYAMqx5ozaiMhi4G7AgyxnQQqXeIz9ZJ2R5o7LCh+T0BDX0Py6KLg97LCSuLqSRNNHTV6PXSxWOYmcxyDgPE7ADWhZOC1+mAU2BeQWd+x0GhC60uiLxOgdM3AP/A28BDAQ8MBJr4Xh5q2D58nzHADe1oakIZQPNAaH2QnEQXIF2o+C4jc/DbpHe6eOoAYZtw0VINZ36vHjP1EkqCFpcR5qH1YPuzLWQRZ2KaGtkNxmKhA0vHh3pt+LluBMOhCAzR1DAaBYJ1zOiGqBNRF2y2q4BfPCz3DVkQHdjq/FCvIdtUJTR0zAjTmFqeZL1X6Mk3NlGWQ50punioV1lYxoMMxep4YL0zmZwcvPg8WWAGYLwulGbr2xCh74L02v7DiyIP1fyh5Abfyefxf76bB0GOWwLQrDNDyvgMHrr9gSCi0QmR3KAeZzpXxEhkAguL66jWeMx2YGx0GiP+MVjgEgO6mCuLgUrjgDRn6gf7vB5k0nHYLH0EwwHUmzVsbD4XOY4f/t73Icm0O0C1SE+6CanTIlLnaRy+3sPB7h7iJydypKc+NjWhCTyTHTgzN4frN68hEvVKwhQeqBvVvrDOnj/ewNH+CQK+kKgwtnpdTC5NYf3uZYQmzWiRAcUkXrkS6skyssc5FE7zIkPh6pskKdmjh49wdhFHdCIGf8SH0cVx5Ls5WMJWfP9n38PqtVW4nC6eD1HLN9EqddGptvDFZ1/gcPe1HFrJNJlfWDIcHT0uyh1UCeqYjU2CidiYrI598ezZcwGWgw4vRgPUiCzLWkWtYBrgi8tL8IasODvIS4bvbrWNUqqIk+1DYS/W8zxol3Dz7i0sX1nBWfJUQIb526tYEADaB7O9L6GEDFO1W8yShJHSJZauCbmjC3z1D59h66sX6FW7+PD+xwgHInBYnKg0ani88RTpVh7tiAUP/uRHuP+HP4QnbEEyUUfmPINasozTjUM4K4Df7EYmnZbkXQ6b1ZCYqZSlk6jH3eq2RSqjXK/ATMeXhY4+ZmB2wcF5Tf2rTgcHB7uyhkWiYUxPT8EbCsDudkt/NrotpHIpVOoVhMJBePxuYZw0W4anlkl+CFK0ak3RbiQLcX5+VsLpDSeV4XDjmJN9qdFGuViUxJY0jCZn5+DxeYV9SkOCjClKb1CCg3IiPqcX2VRGJBuImZABma1k4QjZMb0wheXFBcxMT0uSI2rIMoSV+pcEEMiiYpswPLndNPaP06NT9OwmXLp3A3/1X/4L+BcYKgD0myILjF6xj/1X+3j88CkO9o/hD42ACAOdMS63HQGfF51KDe1sA5aWCRH/qDhYGA1wfHQkepKMHKi0q/BG/TJGpuamxUDWw0/iNIHEYRLNUkM0xfl+SuNwDWHo7fzSPBaWFiVO8DwZl+RwweioADk2nxt9M+V5ioifnuDRr3+DYjwFM1mTdJy1qe1skbWtTpD16AAmlx23P3gP97//AS7dvQmXx8zIX3SbXWTO40idMqlZGdlEDinq41Zbhl7jzCw6pi6KrRrS5STmLy0hNjcGsxOwuYn80KHhgMNsE/Z04vgCe692UEpl0ao0cXJ0LHV2eNxYWF7BzMoimv0urG47rty+KvvlL/72FzjcPMC1pauo5CrY3dgWhqbf44PL5US335I2PU2cCRBBA4P7QLdlhDEyzL/aqApjgIc6MrNkH/K58dFHH+Hdd+8JG4VAgeyjfUZVEDTtIEVjl5qtVrPcT01WrhEMwe/gfxJ2AAAgAElEQVR3yFqEyDbQCKe0wfzSAhaXF+D3h9CuUte4jZdbm3iy8Rxjk1Oin97qkkFtEr1rCxNzDvTYDeC4KX9Tq5wOTo7/WqMuDMzF1WX4ggEsLC5ifmEGVgtQq7bEiUYnwevNTbze3pEEegTrKPFDbXWGtlOuKDw+Cm/Yjw9+9BGmV+bRdQC+oAdustWZCDULZC/qONs/RWLvFPm9M8ko93TjGTLlHCZXZuEb82FqdU4iCyJT9OoAlPasULf8rIT8eUESB6aP4hh1eGBloisy4eiOaFZR7dbRtHXQc5nxh3/xR7h+/w5cY0CjAJydXKCUK6LbIPs1hSdff47E+Tn8bg/i1EMtlt+wBq1OK+q9DpYvr+PSjRtYurwgKGM220ShUMTe8x2Y0nVkTuOoN9uyB1DH3EXGoMUqYKl/bATuaAix9XlMX5qHM2QmXo56vYN6mXrWbVRzZWw9f46Dl1sonmbw4Pp9+Mw8m1jR7HawcbiJ0cUo3v/kfcTmJ+EPGE7A1HEOjUwb2bOchPg3ag2EA0GJOmHfUN+502uh3Cqi0qui4+rjR3/2+/CM+9B3m9C0dGFxMPFmH36e89pAZr+H57/9FtVkFb1KG6VsGeL09bklcSqji4j5kzW7dnsZI/NehCadlDwHl/xamUk+a5J4NnF8Kut7IZORHAMeP5MKtpCtlpHM59HsMTw9jPm1ecTmY1i9uYrQdEQcMI1GB+1KC4n9NJKHCbx+dYBaoSyMsGKxABfZqOjA2ush4PPj5PgQBwcHcFhtkiiW8zI8EsXt2+8Iy3VrexfTc/MSRUKwrEfDvJRDMZPAWNSQIuG5iA6iQr6Eaqki4J/V5EAwGMJUbAoXSTLMPRgdDRu6x7dX4Zu0AgT4aAOQ1JwDyqkuDjdPRYe6V4MwqovpEiZjMZF5IvhLhlw2n8JZ9gRffvOFfMb2YaK78cmYUFVD4RHZ21KZHNroo9ZpwcREn/LbKtronoATF8kTpJLnwni2mDuoFHJotxoSXeR2OQXsa1Trxhl8YGjSHuB5s9JgMlMDmBASTbsl52ImKTRsDM2N04EVVrjo6CSDn0zoeg0Bv+8NYaPJNc9sJP9i27GNrly5IudOvovte3hwJHshQVT+TM3OYHZ+VkDybC4tzFo6GGLRGBbmZ2W/ZKI9em2qparIrcUzF3DBhb7JhJoAdlRrswrBgu9Su0vAC4th7JOpKfbFAOThuV+iRpgnYHJKNJVpk5SrFdGv3uRczBZFspDtwDVeDHsL4PExwq0ljkOy6+u9FgKuEGZm5oS5XK9RX9qGqclpAYEpG0HAm+zcaq0stidlxM7OTpDPpZBKJ+XZM7OzIieSTKZw//0P8Bf/7C8l3y3Pu6U8RGOaCWOTdL4cnyCVScq+Q5IH25M2xB/9yR9LlBVtE+o3M4SfUYJsAyHywCLnfbYrwa9Oo4nXO9vY3NyURNR0fDB3gNotfA6vdzq8AjZzracjtNPqCDOfe0cwPCosdzoxi5Uy7G6nXMMk0GxjjjUmSpQkntWayOQxqiYSjmJ18RKWl1elfamxTEkCtjedjgoyMd8HQfu9vR1pO84VfkfZFjoQaCuQHELZOI49ymGRaf/06VO83qV03oC12+d3lGLoS59cvXYDwfAIvL6AMLJF2qVhEJASF3EcHR/C3O9JInmODc59/rDOPK9zDPFMzTlKBxvZ6LOz8/K+WrWN0Eh0QOLxSj4cX8QNV8iKpqWOjZ0neLzxGyTLu7C5SKIgGayBfq8tTGhGCBKA5rgxbNO3kpRkQXMiC6ADA1QaBjYVSxGQh7bgQJJD7WEF1wwQ6XcBPwW/1A6Xdh4QDIeBLAV+6YBSAE9BZn2PAoEKAioIN/wOMqD1bwUZ1Y7n84bxFP1eyYEKdv1ufYyIZj3j8hplbSqrcxjsVVxCQXQFQrWstJ15jYJefBef85YhSgcHowre5ikTxqrZkG14A0xbDIKd3q+YDx2wCgwq03UY0CZDWTGo4X5Qx9owdqIR4kq8E4dFz1Ae4P9KJmQZlNDIechy8cyqWIHuBUq+1PZVnEHbSnG7YXB6GABnuyumoXX8bl8rFsLPFZTUcaQgsWJBCkxrObSPFaQevk/fw/IY+5XhKFFZDMVs+I7h52tdFKjVd/I6xRG1jrKmdg17TgHo4THJMmj/D8+94bFGfJTvUvKjjk0lgerfiodqObR8wzigttcw+XVYWoXl0bZQ54LOD64nUj+zgcXq/O6qpvVAR1zXAK0vV6BhVr+WU9tfx6nYX4N1SJ8/DNazPN8dZzoeeJ3+aD/qPDX9T//tv3gDQGvDamMLqt0zNIMJxugk1kGhzFVFxg2Q5q0mkX4uWmQDWQGdSHy2JLGrGmFTWgGljLPiNOII5ujAUY8KK6GhA92uMTEJQPMZBKCHFzj+m4amskx1wNC9TcOUBjY3PC23drICxcqoVZCThzsxXLtdI7nCQLeJ71ZPFAeNdpaEUw9o7yy3evRU80nvoZ4l2zc6OirXMPSMhxIFY7l5Cuhbq8nmaWhgM3T27camlH3Rtx2wgeXw4XS+0T1W5vbwAGP70vv+BpQtlaRuLCOfw+/UQ6cLnyTs48IwAIB18ujiru2nC5NucuqZ1AWcBzA+S/tM79fQG5EdIUNykDVXvTtsS95HY1GBad5LLz/blG3HOpCZIMzhlsFeM4Bbt3zOz8ji4HUsjyQRshkhX3zPsKdLv9cFRcNhjo9P5VkE3ngND1gq4yLjl0ygsnFo5Y+GWOghQ8elTlZ6yPgZpTd4vx482TcMc7NZrSLBwecZjOymwbq3uWB3eNDuW+DxBlBpduD2hzC/uIZqlYk+QpieXJKkPL22Cda+DZViHaVsQdi9o8EgPC4nQj4vvE4b4mfHePr0MeIXZ3jx8gUuXVrDv/rX/wrRiQg6g4iH+EUWJ68zODk6F5CIoJ0kDWUSvIqhkc1+JaubCcDe/eA+ootMI21kr2dINjU68skafv3pF6gUyCRwwBPwY3Qmiiu3l+GLAjVJNNRFr96BpWpC+jCFoxeHqKULsLQ7GB+N4OI0gV/8/acCeoanRuCfCiI4H8T6g3VMrk7CM+KRBDxMnmRt22BuWERzMh9PCQj/5RcPcXR0Aq+XmdG9sNitYmBnCilYnFZEY2OiSby+vorIWBQvXrzE+cEp6pkyXDa7GAQMubx+9ZrMd7JpeODPJLKSMM8iupInOD84x5OHjwU05FigJqgv7BWgoWvvY+7mMtbuXkJgagROnxPJ8zNUykVJeEGQzmVzolNq4Gz3EL/523/AxfaxGM63r7+Dual59FomYbcdJc6QauXQHXfgw3/yCRbfnUfXBlycVUXfMnOQRHLrGL1EBWO+EVSKFTFUmFTD4TAYA8VKHqfJUwnF7TpMiE6N4/aD+5hamDH0Xs0WVLN5nLzex/bLDTz55ms4LRZ4meiR89DnxUUqhUqzDlfAK/rQ1EH+2R//Aa7euGYAsrU66tWGhDhnExn88u9+gcPX+wh4/Lh67YoYGpJNHEwQYpeQUjKfua7S2Mgl06LBfZ5ICqjCutMIpL5iMOAXxk5sbFyAyFQii40Xm8imc4hEYognL3B8sY9evyUyKzarBctLC7JecH3lusd1mCwlmb89k7DEKWHCtWRmcRY//fM/xns//T7gMnTS0+mkJOfyWd043jnFo8+fYmf7AFOzcwhFosgVczg42kM2kxQNWlvTgjF/GH53UJh7Y8GIrGdknFOb1eKwoNqqoIsuKvWqGKtMikd22Gg4Ogi9dEoSLc43hr0X8kzY1IWpZ7B8KRlCrcN0PieM4Rt3biMQDqPb7woAfbS/i89//SvYaPAwdKtGbeeiAJ8c04ViGdliCQtrKwjGRuEVmZUpcSRQvoKSCGQxtsp11PIVAa+ZDK2ULwmDiEBMtlxE29xBZGocK9fXEIoGBYC22lgfJrcyiZYspWAujs4k2V27XJPPKIUikTa9Dqbm5zG3ugR30I+rt29g7uacAKOZ4yw++8WvUaR2rH8MO8+38fXnD7G6sIz1tVVxJFGz+yJxDn/QJ5rxtXZdkqVSz5vrPpmKbEPKbhTzhTeOP4/HJSxAzkHWJRyNwOVxoVyvi1QPWdANhoSjg2qtIQmGyKIl++r48AAjwQDcTjv4HIK844szAHOjcR2sAZ0qcHqWwNONDdhcTly6fNUwiktlKUchkxW5IsposK2pd8m9gUAdje5Osw2GcLPco9GIGPRXrl17E23EMPFMKiVt/Hp7C5//5jegFJnMoXZXdOuY2I/MfsrdnCXjWLu6jnsP3sX86jLsZK5ZbTKuuQaXc2Wc7J3gYu8YrYucMOBf7mwiW87DEw2Kw4QyHtTE5ppPmSpr3yLJ+VIHSWROk9h9votqpgif2S4MaPYPdYEbnRo61j4cARdMHgv+9J//U4RjUXEUU7uYLGeGodv6FlxcnOHpt19JWHPI55doBcZjk6nJOcxog/NkCsvra7h59x4WVpfBfGUi7dVs42h7H/nDJPLJjGj1Sz6OZgeJs3NZV8Ynx0USxR+LwBsbQWxlQWRYUvm0SF0RTLJ1gFwihb1Xmzje3IW9AcxFZnBz+SbyuSIsLgeS1Szmby7h/icP4I864PQD7RKQv2igeFRCu9ARAJrSLg6TReawSB5NxkSzNl1Mo4IazEE7fvKf/gyWoA3uiBMtSvE06uIg6xbb8PW9sDds2PzqJWrJKnwWL1IXGWy/2oLNaUc0FoXN5xTQ2uywIDw9gqnLYxidiaDXAoqFCiqFmiS4tHXMyF8k0SgWcXFyLGzP8YkxtK0m5KoFvNrfR8fSw+L6EpauLGDt9iXMX51C1wXYucW3gXIGaGXb4jA+2DjA6Y6RYJRgM/fR5SXuV22kEmeSe4HPX1heECbrV199hW+fvYDH40eva0b8LCla8D7/CJxOl3GuC4VQLaVxckxt5oroftNBRMeQcf7toNPsITISweLiMuLnF4Y+MNmqk5OYXZ1GdC4Mu8sqySMr2RoKibKcDTrVPkrxMipZOgU76LV6AgJ73C4BScUANDdxUTrDP37xS2FWX71xFbmCAfbTEOTZVmwbmFGpN7F/fIK+zYK+xYqOqQ93wAWP34ZKtYjTkwPRfjabugj4PfC5nKKZOz46Kue9rVdbqJUrwuB12A0JDgn5dRjMPA39Fakc8vt7hpYpQUyea830uolWvwFIU66N59xkMv4mKpNn5k63AyuzmcIs581Lly7JXOJ+R+C5XKrIeVkkXMaigwgl7pdteH1ufParX2Nj4zlM/a6hdd43ic6wkwlc3T4k40kBFbmuk2HLqCaOYb6bbcp30iYTW67VEgBa7NDuIInWwBagXWqzOUTDlY5BkSuU5GF9nF2cyx7P8rabZFebheTkJlPQ1IPVYYXdaUE8lUSpQec+bZyAaFQzeSGlKur1tjhPOeYICHO9pIwD+yKXy8oZvVDMwEbZoXpJZCPolOTaU603MT+3hJ/85KciwWGxWNGsUk6tJOv5yemxtAEBaPYfJbMU6Hnn/rv45JNPEIl4UCh0UC4awKrYi3WG0/eE+cw1lfsKncc7O9s43N9HJp9BwOuRdYueh2w+L8QASpRIFIzTJU5LAv8Ls/NIpFPwuAPi5F9ZW5d2jopUiQOVahWvD1/j+fPnEulAQgHPRIkLJsXsit1Ffe2p8VlcuXJD1kKx4XsG65HXcJ4xuph/EwymHAcdnawrbSLpf0oFzs3hhz/8PuYWoiA2e36ekDFKh9SzJ9/KPsWIQ37mdvuk7SmdMT07I0lTuX+zvzmGnBwTdEQUS5LomhJhly+v48MPPxQGtpAdWoYEDduSwDWjTygf6HQ7hMldLtWRTucwHptGZGxC7IFQNITguA9Wbx+VXhGPXnyBl68fI1c7hN1NkLcnyU2p4+5wWuCk18FkaGezXSgVOkzso9SXELJEfsaIWBa7bwCWso1k/A+S0rFOCgYp/mKAUQaArXai4hcGqPoWdNPPtQwKCjGpqYJCfI6CeQqM0SZQ0p0SpvT9gj8Q9BrSl9V5q58piK3vUOBMCWMKKCoAr3awYlBsI+7LivmoHvIw0DcMrCvIq+CYAqQK3GmbaDko4WJgG28ZxHIttdoHGIDgTgOtZ7ajYkXSV2YjQtkYmyQKGv2kwCVzjRj5zAwnoZZV+1Ltfz5LcTLVbeb1xAO0jVgunk95Le0RIRgOEsjRVtEocQXOWR4tm4LS/zEwehgo1LIrWY6/+S5+PtxXCmBqPymgz/eo80sxJgU1lZCp4KsA7B0DwNfyKS7Ce/kOY+4Y4Cr/Vnaw4k1aPwWzdWwqzsLy8xptZx3XOi7JHP4uKKrl4b2cgwpqaz14r45L4olKiNT79Hu+U/dlBYS1nMPzQ9/P37oOsG0k0qRe/x1pFHXu6D0sn+BUg3oMA9D8vDPAzThP38z5ISULl9Ug0w63o7a5jgHJTTek3qBtqG37Bl0e/EP7Uuuj40DnrOK5AkL/z//6X/Z10eCFOsgU7KXhZywOb+UdFBBkofid0snVQ6Rhqsqc5eTQd0h4w0C+QRqXnmyL4XWXwQxjQVOg0eMz5CG0Y4YXUCOZnOF5YUPLQKHncYiRrQNI2beaPZkLOxmN3CTdbgMANQyy9hvpBl20+R3rxM5XSQwD/GtJIiQFmNl2moyP1/Iasp44gbm48HvWS2UhFGTnby70fF7A5xMQlQdNPls2dTApo8N4xkD7mP3Bdmm1jYMm6853qbi+AsZclLho8TmqE6TPVBBX2cIqWaH1ZZ2HE5XoBqWgPN/J0BTWS/uHz9Q2l4PvIKxEByF/6wDmv+nhU8+ogtV8vw5+llkXfB07yqCWRcA+0HIeJClgeVWPm/3JttFFm39rckiOSb6DTDd+znKrM0D7juXivewHthGvZ98owEzQmWCYhJc5nXIt+1HYsHYjDNHrD77J7M16CWg+0MXTQ6cuYMJWqBlsbgWrFbjXfgj4glI/6ohKWKyEDHYkJUsfFhTKTdjdXti9fgTDUcwsrmEkHMX4+BTGoiEJ4Ws3gG4DSCdqYmyTfToaDCDk9SMc9AkQ9fVvf4tPf/H3iF8YrA3q/d2+cxNLy8vCDCN74fDoAomzsshM8Mcf8mNiLIoRJuvqm4TNeXZ0KmwJGpxMjEUDuNgoCUtK2P12Fzq1Do4OzhE/TYg2L1kXkwvTGImFYPeS1VNHvVIVrch+qYVeqYfyeQGmVg+tWg0T4xMIeUfw1cNHePHqpWha3vvkHVz/+Bpmb83BEQFMTkOHmoAP2XjVZAvleFFYa5YOdRMPkcsa44OAqTfoQ75WkqRPDr9TGNRjU2NYXF0SRu7R8QEOtw9xtLGHQiIr8gEEon/0/R9gbXkV2WRW2AtkHJHN1m13hX2dvGDW+zKqBSY12kMwzNDPkDCDCdDd/PA2rn9wF3D1UagWkE+nYLcNws5aNKYssMOKg40tPPnNQ9RTeRTiRSzPr2E6NodwYAztbg/FRgV5VDBxewG3f/whrDEfWlYCqHWU0kU0khU8//QrHD16CVSbEvrN8ev3B8SYpNOATKXj9Bnalg4Wrizh/g8/wqU7N9F3AhZKO/YAWwNIHMVxtL2H//t//z9wtLMDU6uDsXAE09PTotF7nk7CMeLD5TvX8ckf/URYq8FRnzBReQBkdvhqrod6oYJ8IoNHXz1Eo9IQmY8VJiFcWpCkNlx/uL6lkhlhYyUukshksjIXmFyL349GxoQFtH7lMm7fvSWgHNlMNFgILj15+AR7m6+FbU+w/eD1Jo4OX4v2fr1awezctDhbS5WSMITJmCJYwLmqh0gaNwSiVy+t4y/+6i9x44fvGYBihwD/qYQal9Il7L86wsHOCZLxHNauXMfIWASvD/YkqeTuzks4mRiqZYLX5pU54rQ54bI4sDA3L8YXjXhqlVIjk2DbWCwqTGqO0TZld8ZGYA+55fetm3dw4/YtuOx25DIFnOyfYPPbl8gnC3A5XAj5w5J8jREJdieTToVQLBFwqOHlq2fyfJ/fA7fDgUaljEKGYy+DgIdJqigD5RFZBwIo1IWOZ1LGgZeMqFZbmFgehkOHRhEJjsLtoOZxk2KSAmrSMWTzOBAaD2NsOgaX3yPv9vmdaLaqOD0/R6/fBQ2ig/09nFFjNF+Q5GLcW8hko2bnxNwMltZX4QsFcf97D+CZZIZUUVRAejuOX//Np+hV+3D37fjbf/e3iI1E8cH7Hwjr8vj0BD1TT9jYPbRlfrdsXQTCIwLaMuEhgRmeS06Pz1Ap5DE7PSMa6NwLRY/OYSTO9YeDmJicgitoANLsF5ePDkdqZ9MwYbLJBhIcD6kkVlcWsX55DZ6poDjfOFY6jRasTCBcB5KpPB4/fQa70y1a4rLv1Yz25bMuTk4lCoDgl9ligj/AZFQWuO02GTvsCwIuTEDL9iLARjBHjcZUIi5ABkGAi0Qck7Fx+II+kWYQZo3dhQbJABYnNje3RaN0aWUFvlAAE9NTwpCTqIJOD6nzJHLJPMrpHEqnCTgsZlQaTZznkshWSwhNRDCxMItZJtxbXhb5EocFONm7QIYs+XwFxWReEipKgsZaTULbCUJXGzVJ2mb12sTR9aM/+H08fv5MQv/JjjX3zOi1Kb9RlWRyTUsHnV5TQsTJrm39/3S9V4ykaZYddsJ7n5mR3mdlVqUpb7q6q7q6e9qM2dlZQ66WWhEg9EAI0IOgBxF6ICDwRRSxIkCKkAiJFIjFEiKFdbOzZma2Z7p7emq7y/usyqr0LiIjw3sfwrl/3Jxgg4pGoTMzfvPZ+33fueeeW6oIMMn5znmSK5ZEzzQQDiNfKMDrCwlIRHanzWLHq0dPsfFmU8YUnS3Jo2NsrL2R9p6bnsOZpSX0jY7APxKF2edCqVWHw+NEnfOVydMsVmFirz1/gqd3H8Fa68DZtGNx6gyCgT5U2g0c5mKYu7KAC+9exsRCRBifhVwH9XQD2Td5WKtWcYAlY8eo5IoiT1UtllCtVmD3OIShSzkpR78b7/36t2ALO9F2mWCmDbYA2eMSsodZdAotOOp2HLzahaVoRtAVEo1Ysh0tDC2mZqqlhaalBbPbBlfQjr7pCAbGosKizmaKqOQrqBfqaBcrKCUzSO7H8ObFC2E9+gI+5OolNOlktnaQqRUwf34Z3/rBh5hcGhUb2HYDDg9QKwNUCyofAcXDFjq5liSfpJb5m9VXWHv9Eu+/d0PqmkwdITo6AIvbihsfvQf/oEOceVubh3jy6Dl+8dmXePZgFTMTsxjsHwZaZmFInz+3BIe1g73YNp4+f4KWpQ13wCNtRu1cShlVS3UkE0mcXbogICyjWtxuj6xNkf4QAv0e+ANeoM6kwnaY6xYEnGHUCw0UkiU0C014nB4B7ooZIzkak0LSFoRHw9gt7ePRq0foH4xIIlDS+TumLjml2UCnTXvrRiDSjwrPUtTPLVdQqJbh9FjQ7lSwt7+Jeq2MdrOKUNALl9OGaCQse652Vyrv0YNHOIgfSO4A46Br8IbIVOaelNJXSojRiDnagMsXLskZh2Ah96vNWtPIJQOLJNW7fftLYacqqYbzXvYBwZDsZdlOBIS5x+S+8ziRxNbWlmjlvv/ht8Qxx8NvoZBHo1kTJ9CPfvRDPHp8D5FgBB6HBwGvz3g/E+hZuV9tG1IzZ+bhD4eELc49Mx1Md+7ckf8Xy0V4uO5QXoj7fKvBVGTIP68lAE3JOYfdSM5IxxsdThvbG+KQ5r5CSEMwS9I+DX0mm5fOXIKNzBvCvTvtH9dDOnQ9Lp9ofdN+0IHBNqTkgzitqhUjCW4qIaBlMOxDKOyV8lPiYWNnQ6LQmEzU5fTh/Q8+QnRgBH5vEFYT2dsWxGMxrK2tiYwQpVwop0UWOZ1/PCfu7h3I2L14/pL0FwlWfNeTh09kn5NOZgxN6+FhLC8vYnd7Q4gizMvB6Bqeb7k+tZsNIdeQgUlZOSYOJ9DPaLxKq47T06dFmmZu9jTm509LsuhQyAon1YEol1RnbuI2Xr9+hXv37grjnw7Yg4M9iezhe9hWIwOTuHDuMgX15JyUTNA5VxWZIY4ZRsNx33R4eCDl5x6N5z86FLlss1+oHX/j+ltYWVkRkFgcHYWCrLn37j4QuRdKtNGe22xGZCgDRUkECUX6Ee7rl0ht+XtXMjQUDBrJXfN5kTVhDgmvl2doQ8qkUqmKPn6t1pRyP374SJJIsr9Z/qN4UkgK0aFhITR4wl64Qg40LEXk6ynEs3vYP36DRG4L1WZanMtM/sgE326PXRjQxvgz8IluYKtEanC80RfEdiADWhyfPZKZyjyVc3RXYoB10zO9AaIbJCm1AwosKlinGIoCcnq21vO3nq+5putHz536uxISpZxdliif28uY5L5MASV9di+Ap+XpBYRZV2Vu9oKyvWC1ll8xCl6vwKyCnwo2n4DJXW1kBfuUTMb/K0ivALQS2moE+cl47oKcvFdZtRLx3DQIlezAXvYp96q8x9XV9pYzeBeYVKBNALq64VhQgJp9rViYAn+KdyhQze8V46BTi+2tdVVCIv9P+6wR/QrWKrNUnRlsMx0bWn4dCwqCcrxzzPH9CtbqcxSE1TJq3fQZCrBKG/1npFi0bxTj0booVthL8lNg2pDnMQiorLdikfouBa35Pq2nYmtKnGR9uKbpe5R4qfKsipmRsKrvlfWl6zzQ8a5ETvaHOiT4LpZb5gcM0FjniI4zxQ57x1vvuFS8U6/n8/X9fJ7+XaPydZ4oLsrfdXwLxkbJH47hrkNExzClicUG9OR56HUWOC02I5dYDz6o4H5v5IWC8L0APsvLa9VO9NoPLaeOE36nzG61E2K//tn/+N+IBdJOFiPeFarnzxzgRucZOr+6gKixYMF0gutEVsRc2b4KyrLiOmg4yAToo2Hrhn2xEXUgnxggyTZqaGRoRbUxDBDY6HzqMQryTgpm96PP0EEnk0c85zYBcgm08Jk85PNvWm59Ph+jA5sLIt+jg+I5IGQAACAASURBVE9ZxgQvuVD2eqf4TAXyuangwqkTXDui15uingRhHMtmKCDoDp+r4CubgBOSemaygMnyDdGA1gWAfagSGryGA4vtzLLyo6zr3jZWZwC/1wnLerLcrDOfwc22Mn61H9TLxs1QLzu6N+SF1/R6zXo9SWoUyXZRw6jjS6+TkLuuNrcy3nXi6gJKA6DGn+9SZ4C2iYLFvF4Nvl7D7zQEQw2VLhbqlebmmx+2hzoJ+Gx+bwD2bmMhoFZnlxXey4J2uDwnRl0NGOurnj6Wgc/TTUilaiQP0Wu1XDp+uJEk24Njg21Cpgx11JjsrlxuIpHOwuL0ITI0jKlTp7F07oJIaRDTpv5vpUSGcksYaQSeeejlWSbsD2C43wMvJTbywL/5V3+ILz/9FE6zFZ1GQ5iJ1Dfkpo9ZvhnO3u4wQ2sY5y5cxsqFszi9dBrj46PwuChz0cH+xj7SB0ei5cqNCpkEh9kjvN7bRK6aw+j4GD6+9QEGB4aQTeWxux8TQJ9hpAwVpu5oy1xD0O+TQ36rwpDeA6DMw3sNdrMNNrtVmCorp8/KZvLOg/vY2N/EWx9dxw/+wa/DP28Tbd9KHXDZDbZhJQ2Yy8Dey10cre+iVighdpiQjSjDsOvtBpqWDipMGeQ24dTZU3jr/XcwPT+FSJTxddzAGonTEusJPLx9Dw+/vitSHh/d+hYurZyT5HUEdMjA2d+LC9jh8fqxt3MgWdZ5GMmkjgXE4NzO57JwBpy4/iHlDVZQqBewH9sTfUublaGHZGxQL8sJa7ODTCyJR397B7V0EUd7cfidQcxOncbsxCmk0lnEMynYI24Mnp3C8vtXgbATLWbVrjUlYV0jXcWjz2/j6WdfopUvIxIaQHRgSA6rPKgwnDhZSCJbL8AecmDh8llcfu9t9E9GUbUAR/mcsEzCFjeauQKKiRSe/PJr3PnZZ8gfJWHrmPD2W9fRRAeb+7uomNuYv7CMX/97v4nFC/MwMTKfQBxXnxrQLALxnTSOtg+E/UotV+rflfI5jI6NSAKbcH9YQDQegNlXm1s7WH3zBoViCa1aQzLGD0eH5QBNGYMb776DvsGI4XygNEYHSOwV8fCrB6I5SifJ0eEe4rE9Ye0z7Hl2dkaYLFvb2zA7zDDZeShzYfncWQGt9vd25P0EMjg3P/nud3CeEgHDIRkXrXJFwPHNl5v44tPb2N2Ko1SoY3rhjDDGyrWyMKbW114inThGxBUUMI0s5ZnxaQFyGeadPkrhs59/ioW5UyKNwuRFZJSdWVwU4GB7bx8Vcx2nri/i1PkzmF86I3qRIrVGh5Do9daR3k+JPvLhziGsFjq/PMKqYqJHs6WDw9g2jtMx5Gp59JPdHPDicG/XkBgpN+C2e+D3+CU8ORSMyNyn7jzZihL2V2HmcBOODg6lXNT8pI53JBQRW0wtUqL4c2cW4Av74Q0GRA+82WF2+xouX1rB6NgQ0tmUaKlu721j72AP6dSxsM/phFApEDIKmXgwNNCHd268i7NXzsISpjekG0Kf6WDr0Rq2nm0gvnGItUcv4YAD51bOia0kcET9Vequ1po1SWwXnBjA2WsXcenSFbHzh4dxrK2uYe35Kh7dfwAyBAjIU3ufQAM3dEFKyAT9AjR4gxHMnjmD6blZYeCTiSzrcq0uADp1XOuVMsIhvySDc/ndyBdzSKSPUeGh2erF0PAYWh0Tnr14LnIcXIMKuaKoAlhMVpHfoaM10hfCwOCAHNg9AS/aFK9lMs9MTtYLMuPzuYKEwXMMMpqKz6LtEAZjJiMH/7n5U/ju97+HuflZeMNuwG0Cpbhz8Rz2tvaxt7mPh/ceSCKz7d1dQw/U4ZBohPHRUSkTWXildBZBq13Cr/cTcWTZxqUCgkMD8EUimF2YF6mFy5cvY2psXHSrD7f2hdGdPIxj/eUbYXHLZl4S1ZIlmBGAvGVui+Pixvu30Gh1JCpiKDosWtpMulVIplFt1eDo9+H9b7+P2alp+H0e0Xo/3D/A/Tv3sbb2RsK1PW4jsdhB7EhsBGWzZO30eWC2MlFnABevXhHtXuYxuPu3dxF0+oQ5yzB8l9eH05cuoG90FFvxA+ljJrOsFnMIOBwoZNPY3nyN9dVX8JgdSO0nYaqYsby8IrreO8kDeId9+I3/6jcxOjciiTEJ0B5vpVHcLUgi0mK2iMRhDI1iDWF/CIc7exL6Tp12OpiCwyGYfTZMn51HdHoIviiTtxlgUSZVRSGRRqfchqkC7L7chrlsQtgTQZMJfi122J02Saq5n44h0B+AO+hC09zCwqUFzJ0ZlwSEBGsb5YZI4FAm6nj3ALVMVsY/9yjUFqczMVPOITgQRtNhwpVv3cS1D69jZM6DigUomaiizkNzCx6LA4004KgC9SRwtHkAU6UjcjDra6/FeVLIZ2UvMbt0CiavRfStJ08PAH1AJw00K8Dr5/v42Y9+jsTeEYbCw4j4w4gdJDA62A+P145k5gjP3rxAqpSGk6ziiBejY2PCiLRZnIgfxDE3Poto/yAe3nmI7Y1tAVYpEREdiuDU3Bxcdp8kJnaYXOgLRAWQ3ni9IY4SgrW0c9Rf9jo9ok3LNXt4bgzH7SwyrSzCkQC8IQ/q9YrUh3PRIIw4YbO7YbI5YCVZwmTGUSoNF6PjvFY8engbu/tvMDjQD6/bDju1Rzu0uzY5NzCCgvY/k8rIHGe+hUarQdyyC0oY54VwX99JLhTOec5Zfi6euyAOF+6xuOfMpXNdZrGRp4ayCFzPuM+lk4l7U9rxcrUmAB77XXWhRZqs/quQfoLQzNPAthxg+ZkMsFnDw3t38fnnn2N/fw9WE6UPfKLHTUCZawNJFCwz/9FZQOY6bQv36JSSuHfvnrQxwUMCeG6XV5xPlCTifl/OHl1GlpfhBDy7+H0I9YfErmfzOZRLVWkD3uMN+FGXhNdlVFtV1FGDy0a9bq/oJTPfhERpWOzS14UC8/g4jfOmyZBv4DslwlSIToxOycNkbmNsYhiNVlX2I+sbbyCGDGYBwEeGJzAzc0ooA50mBARm+9Lm0eFUbVYxMT2Bd969iStXzggoubGeNvS1U1kpHwkBZPG+ePFS9uCqKUzHw9ypKfjcTjx7+UzY8RzvhXwJTUZ0oYSIPSLAKNdprt8s8+7OvvT/2Ngk3n/vW5gcn8PoyBDczOlCWbwqUGs2QGZYtVrGm/VX4twha1jzEHEjxb0fx+RodAZXLl2F026XcxCZ4szBISCpyBEa53aSvUj24Z5A2lPGcUucBtzvR/siAsLPnZo5iZbmOHz08IlojjO/ydzcKSwtrcj9L1fXsLG1jb6BQbHbjDgiU59SLexnAvIiFZPKiL605H/xmOHzUe6JspE80zFHQ1v242Rmb25Riq9oaHKXa4YEitUu+z9fyIO2o4kycqiigEwlhUR2C8fZLVQaGSGxMTEpAWg6iu1WRu02UKuy3ciSMxjQKgdCvKJFtjhTeggW0TyRbzwhy9G4d6VXhOzVlVpQvMAAcg2wQ8+7yj5UDKcXuNIztxLQBLeBQdjTZ/QyLDlWFZTsJa31nuNVgkNxgd7vtJwK5v2n5e4ywHuY2r3l6AWXe8FrBbzYRmw37m0UFNW6ah20XRVM7SW+6c8EoJVY1wswsz7CcLYZ0deUUmF/nrRDd1xLUtXued5wCBhtqRgQ1w1ll4qkbFePuhc/U5CYeAK/V0BT6scE791EgtrHvI5jlJ9ysXTCImY5FTRUPE/JgL2YVi9gyHKolKyCsrxXxwPL8E3WrdaR/9fvFFzVtlbsTQHYXsyF92k7KJ7Dd/Jd6nxRHInlUxxRx7RiT9qHvI82Tu20Ei11PPSOD8W++B6+k2ddfa+C+GwzbQN1GCjorc9UANpuNdaG3nHf65BR4J7tqfgTy6OkXW3nXiUFZTXzXYqZ6hhVQJ/38W+Kjap0K0PQ9f0sY1WBcybc7ILmvf3JhapXh14dEL2OH8PCGPuN3rrJOadLFtXvdOxrvRTL4n1qm/izAv2mf/qP/mGHFdEHKW1fPRAEGEUqo2Z4UnizNgorpICqFlIBagGXu6ElHBjaULze8CYbhpn6odKQJkPrSwaVqZtYsAs+9oLjWgadRNSE4vfUOpHB3wNAq0FR+QzxJrQMAfSuyZViRyKhkwnNZ2iIkIKRLLNOEDWiymRleJKGSHFDpQabdeH7+U4uhKwzN2IGeGwYNxnojV9pMIlnsdEwpEeYMbs7eAx2seEA8Ho8XZa10Q8EoHu9T3rg1AGkhlzrpZ4WNR7aF/xdQ2104CtwT1BK5Tm4uLNeGhbDDZF4WLoSK1zAe1nI6vlSo6F1Z3l4Hw2sjg31RKn3hH9ne8qBvFA4SZooDoTuP30/r6Vh5jN4Ld/HcvPgrQaK9VLPsU4Cvp914z/+jWNFjQmvZV3YLswczrqppAqfyXvYp3yX6m3zWrapMqZtDsO7pAZNDbROdDpQWC4dN1wQ1SizHArgM9xQDKXVJkwtrYvNRBZBEz5/H0rVBuotKwKRAYzNLeDUIpmmQdicQIbahoUSOg2TAKNNIrJtGrgafF4vAm6G01nBiOjKPvCP/4d/jBcPHmFmZBzT42MSkvzsyVOE+yJwUSOuUEAmn8fSyiVcffu6JHiKjgxLwjiXA6imgVeP1oB8C9VcRQC/WDyOo0IK2VoJW4ldkbT47R98Hzdv3JDN4dFxRYA1Jq5jqHyhSHaKwfLbfPMatpYZWy/X5Xkht1+SFhaoYxgIYW6KSb2MJCbH+TQmlicxd3EWsxeHYY4CNF+FHDPwmWBv2dEqtLH9fAOpnQNh4VEXmIcIHvrK9SqOi2lY/HbYw258/Juf4NLNS/D3i2KIuH64p7Qy4IJEvDbw+JfP8S//2e/DARuunLuAqeFxSaRCts/O9j7sLjfCkX7sHuxLwitqMAqISY03MvvQFhbVhRtXsHRxRZI61VtVmKgB1jBYGqlsRpgUPJC0KzWsPnyCvXVqa5YxEBpCONgHO1wS8kmwLl0tYvHWJbz1nVtAyCN6qDyYMSFiK1vF3Z/9Amv37qOcysLt9GJ8bBJ+fxCJ5DFsThuO80m0nG1Yg04svbWCC7euwxUNw+x1IZ7LCOvE37GjlSlKO764cw/PvvgKjVwRlUwR1y5fQSQ6gFg2hWyjgsGZMXzvd36AxfOzwupjcrNSAWjVOzDVgc0Xr/Hq8QtsvFxDp97E9OQ4nj19jKOjOFZWljAxNS4htJyXyXQaD549Q6KQxcLiEkK+EGqlimhD+70BzM/P4+q1axg9FRV2bDpWRafeQaNUw9rTNRxs7op0wFGc4bpG8rJSMS9A99TUpITx1tpVFMiG7wvg3Q9uYeXcORzFDLmZ3Z0dAfn4ntGJUfSPDQqzUB242eMs7t95hO2dOALBCGZOLyHc3ycbWjLb1laf4+Wz57B3rJifmROdYYYqb69vIpdKw9wy4cWTp3j17IUc9ih1wVDVM8tL2D84wEHsELaIC7d+9xPMXloQjUKCo5SVok0wVwBTGeiUOqLB+vWX95BN5+GyukUaY3dzB3a7BSZHS5iU4fEBDI4Pon90QA7lay/W8Olf/Bjbr7ak3UYGx4VBSECZh62rVy6JzSIDhDaKIAZZqqVqRcaQHAbtdkkcxBBgasBTv5rMXco+NDtt0WesVUtykKbcTb6Sx1H2CPFUHKVKHiZrW6RwZBNcN9ZFjm3a+EsXLuPyW1dg89pF8sLKhEh1oLAVx+OvH+HJ7UcoJfNwW9yYGp1GJp0V5pbd7UK5URKA0+J3YOzsNM6/dRlTp6Yk4R5yQD5Je5XAX/7pD/Hq8TOJMmE9qd2ZL2XhD/sRHqDWrRPRsQnMzM8LqMvEYiwbbUjqKIHYwQGa1YrIGkkujU4TJotJ9OXrnYYwcymdlC+WRKqJkjUup1fWu2q5gkwqBQulK4olzE7PCGBM5rjLYzF0a9tkFW+LRALBBUoPEEgii/HLL2+LfeF6xnVQ1jUTcPbSBdx8910ZR6HRAMBzDDETpnHIdbC1toP0YRovnq3i/t0HEipPMIgMZQJOkmOBh1bub0xmjPaFZb1a395CmtQyhwMT0zOw0eltMqGvrx/HxwlJakpnm0i81GtMOSnr5MDgsJHkyuOUPARb25t4+vSprPU2qx0XLl/Bjes3cLgfE2CZUhuHe/vynFKjggvvX8d3fuvXjftFMBPIbB7gx3/1E9y/8xCp4xQmRqexsnJO9FNdLjdu374tybEiQ31ouVoYnh3F2+/dwNDoiLD+/99//x+x/uwVQu4gBkJRmCwO3PzwI1y9eRNFAjEWswAomeM4WoWSsLs//+XPsba6irmJadRLDey93hMAm+z6bCWHiqWK7/7dX5eEp04PbTjXyBqSa8fYWd1EvUR5qJIwlscGhyWhHgElssL7hwfgCHqRq+fh7Q9i+cpZzJyh5j3XNNpPoJwrI5vMILa5J/bN2XEgGhpErVDG8PAoXF4XHj55hFKrivBQGKV6SdaYpYtLWDo/I4zjRo1s6hwe3Lkr7PR6sYxiMiPgEPuqXCuK3UmXcpiam0LbZcGVD25i9vyCyHgUWyW0HG20uqCKy+pBM9sUMDy3lxUA2t6ygqwbaqGYWh1xwm7tb8M3EIS9zynO18hoP+xuC6iY0CoDmXgdL++/RHr/GH6bHzZYRQKmPxISBuqLjed4ub2GEqoYmB6EK+BBsD8oWugH2weoFmrw2jwYjgyDuvlbr7clwmFkMIpmoybOi4mxaYmKGewbZbo+iT7YWF+XCASf2yPAI8d5wG1En9GG+YdCqHk6aLjaGBoewNTcBMIRHzL5jIyv3Z1DtNsmRAdHUW92RPYlEh0UnWLav4HBMO7d+Rn++q9+iL5wUJiTzUYVdms3sqHTxsHeniFXYDOSCRLfEGk2SX6XFd16t8UjTin2USgUlDVIo/ZsNjsmx8axdGZZ7mPOHQKZWxvbBmPPaRyguZelFAMdodxHc+/Jef/pp5/KXpNsY8pP0M7wu3KrLLaVBA4+l2cfzmOJ3qxVZW3kXrlU4HnBKlJYdMJT6oJyUSwj9560hbQpk9MTUh7ew/MUnV+SbLtdN3SrTQSCOhKFIYdcMPeEQ2yzADYmoG+wT5yDjIIlgMh9JB1PI6NjAihTVoISWNzfZAs5VNh2NpsQOqL9/V2mo0nOomReu5xGFIVxnjDk9bjWRaP90kaVahkmSxsWawden080ixP5JDjuK82ajKOgN4K+vkFx5DICi4xWrmWsMx3K565ckMglX7/pRJouGwM+++wL0bJOC2PfDbfTLVEeHAN04OztHshe4vylc9jd3xHHL88i3G9Kbpt8XuTAmAiSZXbQ9posaDUNkhelRt6+fgOhwABsJrusTYw+oQOQCWnphGei0PX115L/g++1WI3cSwIuU74wlUXAE8bE2KQAmXImcntkTsn502acfSl1YshGNsVuag4egrBsJ/YdJWU4fhiBJmdRh8F439nek/ddvnwVFy5cRF+fA3UmSj0o4M3GOl6vb8pawbqTSObzeAwGcywuc/TwICY63h988L4455nTUHJmCqmohVq5jZ2dXWEvG3mXysY+Q5J2OgSMd3pdcHjtqJrLaNgrMLtbyJYT2D96g3hqE+VaFnaHGW2u6WaCkEzqSbCmJXJtCt4oHkAWNOvebFFL25AgUOxDMJEuSC8gZRcgVFBKz+h8JtuFDGg9yyvQqaxSkfDo4g0KnCo+o/gE56Wed/VMzucazzadnG+V5KVgMt8vgGAXrFRgToEoxWeUzakkRT338p2KH/Ga3t8V71GQUMZNl2GrOBPv5TNp8/RMrWXoBdj1vl7AVwFUsWPd/FEKGCtY2fsMyv8pzsA+lbZvd8vU1WDuJb4pqUxsXBef4j1KXtRyansrJqGgugLZgp2YjX2SAnY6Dk5kVqu1E+Ik7zvBpbqR84rVKW6mQGAvKM/5wt8V0/lmW/WOD+1frYOC5dpevc/VttdxrxiUgqf6f8VH1OHBv+uYYNm0XIo19jprtGyK8fAdslfpyuPyHm13tq/Wje+S66qGxIXOOb67l6jJd2vbKeDNdyggrORLnY8k7Op87gXlea+ysBU/U2BdsTFlO7POCi6rPKy+k89UwFvLzb+RyS3roiTYMuYmv+f45s8kc/WOL2032m0+T8mbih9q3+h40Tb45v97nTbatmojFDfVv0v5ukoXJzaGGtC9XhcaOEXZWaigP9DVp6rI//+T8IuuF4qFUECvt6H4HAWaFXjURhb2aTdDKcNepSGEDverjKo6mFQHhR2mhlDlGLiYCEDeBe5UjLu3ARU8Fsp6tWYAmeJRNPTTGC7Uy2zmvbJ5KpVOqPV8hnotFKznvTz4sB7cnPF3goOsGzcuutBKKGgudwLwsq34LAGYW4YXQYHaWlfzhZ5r7VyWR3WrRMvM7RbPJ+9jEiE19mpYeztcPThS93pd2ko9PrxeJS4U7FQDwnfy+bye9SALgtewTXqNFZlZ2sf8nj/LxpYblm5mWH2WtpuyylkehsH1eqgUWFUvlj5HjYoacl2IuDFVw6RSG9x883pDy9WQ89AFotcwyQStGhrTbFMFgXmN3qci8LTn6jRQA8PrVVpFjYgu8Gr4KcHBNlSWtHhVu9pGhiE1NHx0seU4/uZCyro6HN3xQLZymDqIRtIBhulz02m2uVGrUwZjAKNT81g8f0nCWnkYzBY6yGQKEg5EGQhKapTJsDOZEAj4JewsEnQi4AcqKWD18Rv8n//if0f68AhDwQiGIkxuZ8fay1WpC2UNmOGdp6GpU7N4+92b6BsZADNe0RDaYEfA7kdyO4mjjSPUszXkkjk5UMdzKTTMLSQKaaTyCUyMD0tyw/HpGRSrFcRTx6IBSbZek1SFRgsuu00A10qugJdPV/Hq9SqmhiYwPDwiDFuyTVwOLwb6h6RtGGLv7HOjairD3m/HcT6Bzb0N0XieG5nBhcWLaBWaqOdraBcq6DSawrCQuVCtS7K9WI6yEW5cee86PvzBB3Ax8pfJEKuA1c4Ns6Ff7TABnTzw+tlr/Owvf4qDrR2kDhJyyGDSHZ83iEAogoUzi5iZPwUL9cbIerbYkDxKILl3iK21N3i9+gJ2p10SvL338QeYnJsSTUMBh6pNlAoFbGxvIX6cxPbWFirZgiR9JJuQbVQt1iQ0OeD0w+0wZHzsAReCY1G8+/2PEBgfEvkEJmjKHKVQOM7i0S+/RquQlwRy1L0jQywYjBigVV8I5WYZifwRbH0uXPvwbZx95zLskQDgseKoUJJNeitdgrdjQStXwi9+9GO8+uoBUtv7aBZrWF46K5q5dQtQMbXRdpiwfPUCFi8uw+F3CSPmzesNAV2K6QKquTKahSoOt3fRKFVwev4UDmP7ePGCjo+QsBWZBMjErG48TFlMeP83voebH7wHvyuAteev8OzRcwnPHhsZF+YlAU+Pxy2ADpNGUsYlvmskhayWy4gfHcpBrVEpI8eEopEIzp5dxtFxAvlKEYPjwxifmcLc4jwiAxE0qjXs7+2KM2Z7c1MYZUxUFyD7ql2Xsg32D0iIMbVLnV4/hscmER4eEvYbkx+l6ehIGpEBe1t7WFlcxsLCguGoajSQS2bhstjQqtbx4tEzbLx6jWI2JzaYh9Z8uSRM1uGFcVz59ZsYWRyDPUD9d4OhUStU0MyVYa0wKt6N2EYMLx6toVFpI+DwI7Z3iBdPnssYdgZtGJyN4tavfYiJM1MotErw+71wmGw43DrEf/i3f4jP/uozpGpZjHvG5NBfLRdxanYGi2fOCDhKO7a1uyOs8Wqrgf5on7C96RQmk47yFuNj0zJfG1VujGxyAqTkSaWUR7lSwNrmK+QbBQxPDWFkbhSLlxcxOTshyboSx3H84he/wIvHzxHwBNAfjGB0cETCau3MbI82+oIh+F1eGdcv7j3Dz/7yb5DeT2O0fwQjA6PIZvNIJJNw+VzoWNuigesbDCE8O4TLN69jZGRUDueFbAFOqwsusw13v7yDJ/cewMcEtHYHHj15iDebr+VegpXucAATs/MYnpzA5PQUokNDsixxL0Agk8nbyvkc6uUqtjfXBVQuV0siXxTuC0s0Sd/AEHYPD0Sfc2R8DANRstHcImNEzc+tN5sCZtMMEEienJnGxPKY2IXjnRQ2XjzFi+dPxblHJhnXU77/YD924mgnwEJb1Op08PG3v43vff/7IrsABlrVOijmc2hWmjA1rSilyjg+PEat0hQmONcMslUpZyASLeIcd4ojlI77xflTcHqMhGJ7sTgS6QzypbLIDtCGExjg4W17cwOZVFIS6/k8lJmZxOLykmhM+0NBccBxL0GN1Ferq9je2MHW+iYWTi1ienpWJIvIfKbcBzf5eeqwmlu48uEtvP+dD0VPlxEIqLZxvL+H1Scv8fD+I7xafQ2Pw4erl9+SeemwOaUu/Fez1OEcceJ7v/N9LL61aKASTuB4LYk//X/+CJ/++U/QKrfRaZowPjuP5XMX4OsLyz6Va4Wp04TfasPISBQ//flPUCgXcP3aNYQDfYhtHuD1S+rLN1FpVFFsFmD22HHjvRtYPntegClUO8J+3lrdQCIeRylXkvE7PTmD0ZERbKxv4vHTJ+L0pZQHncmjM1MiT+X2e2SfYDN1CRzMft5qiX40JVLyx1nR6mYkxdjYhIA7T1afwhP0Ynx2EvtH+6ibmohE+7C0siws9mw6jfWXa3h4775oNVNSihEADGevlqg/3ECtWRdAKjo6jIa1g5GFKYzNz2B4ahh1a1PkqrgPILOR7dYuNWGpW5Ddz+DF/ccw14ChcBQDQQKVdVhMJiSzKYk0KpmrmF4+hbmzY8ISZ3/kj5to5Ks4fH2A3GEKnXJH2Oki70NN9HIGz14/Q6FdwtiZSVy4dVXWfrffjamFfmyvpnHnyzt4+vVjNIpN0Ycf6h/B17e/EnkfJlUjqEmQ0O8LIhTsO0nkY7Ey7LskwBb35dTlZztR/1tIAwEfXIotYwAAIABJREFUKs42PP1+nFmax8LSEGyM7CHDPQOsru7g7p2HsFpccHv8SGfzwtYkg77ZbmDh9Axev3yIf/7P/6kkfWbuhHqNmqtOgxlptqDSPYM47U5Zl7lfo07w5PiY2Jqff/q5zE/KNHFf6vUakjqiEVqjRqhwHOF1UEaJ7O6I7Hc5ToSx3DIIGJzTtKdkItPRyd/574/+6I/wox/9SJ7NfSJZoXt7O4Z+sNMjWsBKWFGghLaANoeM6qNYQsBQRoLJmcxkE9tGW8b7trY2JBIhOjR4wvzjXpoAdLqYhh1OijIKq94m/1FqjkkJDRJKyBcUWSRKUlldRgJY2kaCj8VSRRxgV65cw+DQkMgr0QnMqIwXr17giy8+x9e3/xZWiwlDA1EDyALEZtEWcV+eyeQECJcDc7Mt+yrKX/Bs0WjWRbrK4bKL4/rnn3+G3cNd0ZLO5Mict8JhcWNp8Rwmx6eFyZ5NZcUxyF65eO0Kzl++hMm5GQSDdpSYZkK0u9kuR/j533wqzjiWibJcQZ/f0P22mqVN6YBYPn8OA3SkNNsSodUfjko7Up7vxz/+a0keSsCToLWcszrURG1jbGQM7936EB6nTxKyUoKsSvZ+NiW685RU2d7dksiraqMqbU1pj3rNiLIloM/1rFqqSRJRJpqcmpwUJrKc3eqG/inPeJQQ0STdAoLYDUIazzqpfEaiBRKJuIxPJiKUZL2VqjgR6FAl6/ndd29hWPrQiPqgbFuKUXxPn2J19YU49VlPOos4bjm+KaFCAHpl5QI++eSTkwhuAW0ZrVGqiPNud3cPDx/dk3FIqUCOzVAgAJvVgVCfA9liB/vJPSRyMbScdVg8Tfl582AVucIBmp0yzBbGb5PYZuhBcz2jAaN0iJ7LFZgR4JULuqkjDi7N58TvOc7YT8QHBGzqSgIo6KRAqYJJvFeBHrY1v9d7NfqX3/cC0Hp+lXK0fxV1rs/ku3Qus08U31FQWgFuOSP3PFvryXn+zTPsNwE0vUaBOz3DKxCvwKGS8Hqv159ZLgXdFSjTsinAroDXNwFSbYMTgK4LKvbiH0qilLp0gX6OP7F3TSNXE88DKo+iZDHZG3QJfdyrKPO1tw4KYPI7dRKw//hRdrDgY05DkYDP4z/tF9aT72VUJ7EFBRTF2dRVMVCMREFDxc4UG9M+UcBcHQLaljpueoFFBaB7gexeRrJiUeKc6DoxFPNQ8LTXAcC68jqDzW+A4FKv7rjSZ/N7UQDweE7yk3HdUocG38f3KP6i+KJia/y7MqR5LX/md8QrvukQULBfr9P26x1D2n/8m2KRLCP7W9uXz+3FRhWs13v5vcrxqvNAMTbtO50P3wSCe0FwOTe2u1ruNkM3WwmPRFTl567DR8uj44Xzn9/req/tqX3Cdurtr94xrHNM+6q3fsq2VhKvvk/xXR1HwoDmyzn42WmKyqtXhouLAY4aVH0JQ1K2cXeS9RokHQh8oRqPk8p2O0QBOF3I6NSmp49eQc4o7ThprFY3GUVXXqHXW2SAxt3NVlfrhuCOGhc1JmxU9UbwQCUeH9H8NZK8UV9Z71EdZJZdwUeWR8Mk2FY6+WWykYzkcAhgzU0fFy9+NEmchjUQ1NSO4rtUF5sMaNFk6y4cZEAbnkuDZcyfDYNkXMdDhhGKYwC86YwRHtnbsTphtM68TjJjV6snciE6mRXkV49TL5tawIwuW51lUIax1oNlowa0Gnk1YJqkpNfwqPHTv/FeXscDsw5yNQQKlPMefqfC8woKsz4GK7whDgW9j23KenGzw3JrwkiVxPgmUM/2YTI17Vtez42VgtQsq97LNheNJrvr5Pl8P/UD2TbsKz5PQykUrPYHw0ZIWFfjWw2Hjk1muFY2N9ueLDadQ4bhNxYeg/1nSMjwffwnyQcdVnjcPjRbZpSqbYT7R7GweBaXrt+Cw2UGpTLT2aJkpecmNJ/KCyDCJG8hvw+Do32w08lHfdg2cLCTxOM7D/CLn34m4Gi/Lwh7xyTAD4Gn2NER/MGAaO4x2cny+RWsnF+BJ+CTTVU2X0IxU4Sz7UJ6N4VSooRqug4zy1ciwHwEp9cBT9iPe0/voVDOYGJ2AkMTI6ihgbqpIyxKbroJdrWLdTTLNUnOxLDkWPxQ2HhMisiNdzKXwfTUrOjRHcWZnT0rQBz1JA/TB9iOb+PZ2mNJ4BYOBLF4ahFz43MoHhdRzhTAmeW0OODshrcx3JPJxKhx6e7z4u2P3sXF9xeEWceQ51yRWcSzsmHvNFrSNp1aU3QtH999iM1Xr1HJl2VjwINqf18UN99/H2+9/Q6Gx8eMAyr135j0KdNANVPA9svXuP2LL/Hy5SpsLhtOL5/BlbffwuLpBQHH+T6yF19uvEGCYZbUGDdb5P2cE9SNJzuQ4Hw6lobX6cZQ34Do7lJ35L3vfoLTl8/D7LIJS/XJ/YfIxBNIHMTQaVRFk5oMOq87AK8nKPZtZHQIJlsH24kdjJ0axyd/9zsYW5iG2c8s4EChLv4HuDvU+CwjvXuIp19+hU62jNT2AdIHCbipRe50o2k1oeO0IV0uIDzUj3OUXZgaF3YJ516WIZDpAkqZAmIb+0jFjuCwWCWRITOLJzMJmGxm1FsV0R9msrJIXz8++f538Zv/4PcQGvOhXQB2No7w+N5jbK1viebkuzduSXgt+zaXzCCfyuA4lsD+9r70Eed+tVVCKp0U/WnqrgbdXowNj4jUhMvnxfUb7+DSO28hPBgRRirDZ+PxQ+xvb4neIbUZZePkc8FsMxwwPKSOj45henYWp1fOIjI0CLNH/Aio1VtIHx3BXG8Ky5Z61Ha7A+OT4xgaGcFQNCp64bGdPRxs7MLSMuHl0+c4OjiSOU9An2scQ40XLi7i0idvwT3sMsBEaq4yhLZQQT1VQPEoh52nG7A17RLKzrnvd/hFHuZwaw9HyRiK7QImlqbw0e/+GkYuDKNUoIRIDNa2CUO+AVSSJfz4z36Kz376mTih6KhhNAQZeBdXzmGofxDJVEoS/FGGodqpY2ZhFmfOLcPmdAhLKXF0LE4pakXmjguiUT08MIr+UBDNZhmx+C5WN1aFQXn+xgWsXF/B1W9dh33EccIKi+8k8dd/9hf4mz//KTrFBi4tnsPCzLwwkWm4mEA14DGA8731HfzZf/gTSfgZ8YVF2oSstmypIOBxy9yCxWXD+PwERhZmsHyZMkVBScqaiNGh04YddtQyJbx5vopmpYZ2vYYHD+5hY3cTLXNHJAgCAxFMzJ7C9OnTom9PeRGy4vKZrNjYWqkoY5l6wplEUpwbTDzFA3mdOm9OOwZHhjF5ahaDoyMIDw5gcnZONPAluQxlo0oVpGMJvF59KQAGxxZ1m+mAoBwME4CStUZGt8PnkcgHsm6pzdrf14dH9x5ha3NT5kQxXxSt8N/7vd/DqeVFccAkcwlxjh/HCTobDspysSz2nlIVDIPmON/d3ZV3jw4PG0BNx4yZuWmcOjUrWtJkb+dLhobpV1/fFVtPJjw35AzlZwirP2A4zmfnpnHx4jlYnVaMzU7DE3Ib4C81jetAaT8j8geP7z6G2+5FvdKU73PpDIqFPBx2s2jj19HGWx/cwrWb78DutqEleTOOkM9mUMiWsL2+jTevNlErVjE+Mom+cD9sZpswB0UarZHH1e9ew6UProhdA7duJUO+ppkq4xc//hx/8od/DDTpMHTAbHMi0BcWDWiu9R6nAwFKo/SHEcvFxUlF6Z9wuA+NXBWbaxt4fP+RgF21ZgktAhMErIfHcOH8VWF2lpJZdOptsSvPHz8TliQdKdG+qDgL9w4PYLJYkcnlMDc/D5/fbzgwwmEjl0SbYEEF8eO4MPiYRUWSMAbDqBQq4iCjvvfY6CRevnwJk92M85cvoFQr4+X6K2wd7mBwZAhT4xOol0sCjjEypFquSTi7x+OVPZbmFmESPr6HY6BQK8Ee8mHx4oqAaZ6QH1avQxiNLCP3YHaTHftbe0gfpBDf2RdZH8qMWJkzweFEIBBEvlzE8KkxWAN2mNxmDE+NC7EjFU+gXqwCxSYSWzG42g54rS5YW0aixuOjGI7TCcQzcfhHQli5eREXP7qCltOEqqmJ6JhDEvTyX2Kzhk9/+FM8+PI+Lq9clnL1h/pljWGEid3hQrZQRCafk/Iz/4HX75J+41683jbOA2wTAmQkJPhCIdRMJswtzePCpXPoG/QYsjpuO/xeymoBzx5v4v69Rwj4IzBZLMgzH4zfK9E8Y2NR/MWf/kf8m3/3r+CARfRv69USAkG/SPgw5JvjoY46HLAjHAzj2ltXcePddxEKGMnYXj1fw0/+6q9xeBSXMUkHAR1yBIfl0zYiMWnz2WeMdJPfmx2DeOFxCrCsMns8x/CcwPnO7wm2Mh8BPyTFUPqB+y9J4FbMI+D2CWjNfTP3JdVKDaWqoWdJySbuX1W+kD+zzAQJhdDCiCwm0jL/SoaA6yf3vYzUotOExAtGLQSZRHtsTGwKnYmMgtjZ2hbJDyYc5t6z1m5I3gaC8QSgOf6mp2ewMH8Go6PjonnsDwbFRjJghu/9t//XH+D50ydo1msCxLe7uXVor5gLgoxxRpRwD075nqmpaYOBTgd4q4GDw31pT5KYKFWRKWbgsrtFqoSMemoW0xk9OjgmDHAyTskKpkTE2XPncOHt68IiF8abyThvsB85xpgA8GB/F6TREvCms5e2baAvIuXZ3t3DyMQ0fvO3/45o87ucHgwPUXaJuQA7Iq/y/MVTxGKHUi9hLteaIjHCpNMfffSJEUUoDHsrOuYmksljAaJZ91wxJ446JmHmWIgOj0jUTrtltAXP5q9Wn8latbK0hHMrZ+U8yPWkXqmd6I5mslnZ9E5MT0mSP7YzwWc6Yejkf/T0Cb744jM5QzPKRohutEHVKoaG6Gg+j9MLiyKTwn8E0dlexWIJB/EYnj59gsP9XWEcc9/N53OcHh0dS2JVAtjv3fpA+k1IbK06KrWynIW53nOcbG69lqSvt27eQDQaELY0SbeVGpAuFHGQPES2koLJ20bbXsH+8Q62Y69Qa6Rgc3bE0djpkOxEIK0jALQAQXXD8cKxb5zTDWYio7YoH0jJEoLICv7qOVyBImq39oJxir0oY5NjkH0jYFoPAM138nfFAHoBQ/1ZiGANg8nLd3yTkam4grI8e5mX/I7vZPn0bP9NkEkBdb1Pz/6KE/Cd+m4xVXLeNfAfPR+zb5Sg9k0QWeuo1yorWlmcfJaey3ufqaCeEC277GqZf92obAXcFByWctMjKP1otJW1Jy+PAqu9QCX7hzZV8SslbirOpIAy6y9RZV3mbu/ZX/AzZnbqgqfK4D1RD6CMRN3Ai7TvFBTUdlT8SaLqulIeUv6uHEOv7rO2r44xBXTZv9pPivVon2qZejE2BYEVBFV8UJ/R2596rY4ddb4oRqjkWJZdiXpKECTWpkD3f+7ZfKbuWxQ4VbBd85PR9mqfaD9qXbSPvolf9jopVLJHgWTFqNSBqW2qgK5K1ug7bV1JFpZP+0rJigpu67zQOmi5ep0rKiVL57bOTcEEmSeOevE9Ws1aJhnQLcNOKQal40awsS4u2VtfxWZ1jmi76zt7nQ5aTu3vb44jee7/9k/++w47lgNU5QfUoAkgbbOLQaeukU7s3k5nRyp7WNFzbRiVJeDv6h1SD596ryj02vs8hjboJGK5hLXZZQxzkqlHRBuCALQA4xSvYoNb6Vr81aeXbSvPJQuNE4rG02JIPDD8hx9lrfJv8u6uUefPyuxVI6d6PTz8KiDKTUMviM/6c2CqBraC2mp0ZPJ2s7LrACQjhANQFyV9BhNAiCetmymXerwsZ63eluv5nU5aBf7Vy8PryMxmHbj50fbUbNPqLVJafK93h23AScaPhn1oHwhgWjK07nRA6iRSL6CM8a6Hiz+zTBwPCkATWNO/qaFl+dSbosC8jim9Vhc9LuA6+BUk14VAf+dGQ+ugf1NvGCU42H5sZ44v2eB0F2/WifXQUCZZ0BzuE2PM+6pkmZiN8Df1POrmQIyf3TisymLXdS7ohOd1BKB1QeZ7OY71fWw3HnTUUyaeVpvhMeQ7yXKwWi0IMUlKHajWTBifWsC16+9hfvk08iXgIJZGpVpHp2USAK6QLoqO5uzYFCIkYZGJWDOcG/l8AQc7B8LMbORLok3rMdtgarSQjB1JWCnDT/uHB7G4sogb797EuQtnEe4PGOHPRHMJrB4XkI/nsPNqH9mDPMKuiCQ3SiVSwhb1+F3CWGOo/b1nD9F2doSV1T8RRXRiGFaXA26HRxIUlo7y2N/cwc7rLTx+eB/lcgm3PnoXV96+jP4oDxQhcUIxYq+cAx4/foYvb99GsVqCzW3FQWIfD58/NEDr+QVEg1EEvX6YG2Y8vvdAHF+j0SE5DJOBxE1829KRZGnhkQEsXDyDc9fn0TADR+mcsAsTsbhsHAnIt+tNuCk1QHD94BBP7j9GOV/AQP+gMIAGBofwzq33MDUzIwkVRXqiRiC7iWalgWq6LAA7AcftjU3sxw6QKWYF0BkdHsLYwCASqSQcHjeOcxm0rVZhxI1EhzAU7Rd9QwICZJzk0xn84m8+x9P7D4F6G4PRYQGhL1y/ilNnl1Bp1bCxtY7trQ3EdnaRShxLuDDD7K1mJywtOjgssFvsCIUCMDtMyFfTuPHxTfzgd38DngEXGjagTNkXJrNsANYG0Mq3sbe6htW7D1Hmhj5dRC6REZCq3mohUynC6nILY3FwbBjXrl/F4sppw1ZT3qjegqnRwebLdXz56RewtU3CaE0cxxCP7wsTm4BJOBqCxUkwJoOhkWH81//tP8T8O0vCeOoQeC0Dm2s7uHv7LkrZsoQdjw4MUroXR7uHRuxlq43HD59ghxqrDiuKbTJlqkjsxVFMZzEU7IfP48P+/qGwp8mu/uDjjzA2N4rEfkKyuTOpXK1URjaVlrEgNqLVFOejah6SAXbu8kXMLJ0WCY82pYrp6CFj4biGaraA+M4BytRdbTQxMDKIkbExuALMLA6kqIe9d4DDzT3sbe4KK1pscbkkurLUw7767nWcvrwI54AL5oghP0ApGSb2bWdbopee3Uth49kG6qUWOIi9Dp90nqXeArU6No434Rry4uYPPsDkWxPC3itnazja2kdm7xjWihmldBl3v7wnICYP0UyExQR9o4NDGKfUTDqN/cQhjrLHqJlbWL54Dre+/QGiI4PSNk+fPseXP/8SDosHYVcfXj1Zw1DfMD7+8CNYrU282VjF+u5rwGPG2RvncOryPJbePgf4raibO7DYTbC0gfJxFX/+B3+En/7xXyNo9sBltksCJ7LHeYCuUY7H4xY5g7/4kz/H4dYBHGYnpiamEA71odKooEl2YqsCh9+Ni9evYOWti5IIi+w46i8TuGS0BhPlRTxB7K5t4vgghvRxAusbr2Ucml1WNNCC1evG7NIZLJxdxvjkhCR6U7kyHqDzx8eSVPJ4P4ZWrS6sYQI7sgbTWVCviSb02MwUTi2dwfDMJGZOz8LupUPe0PKuFeikyuPFoyeIbe/h+OgIDx48wOb2trCiuV8gIE3wOjLUj+Bgv4R0f/yD757IdGzfW8cvP/sF1tfWYTfZMDU+BbPJgo3tTdRbNWFuc60iSNBsGuF4lE7ZP9g92VNQs5SA0PjohIAydNTROXN6ZQHWgAWVrKF1SPDh3r0HuPPV1xgZGhUgiPOEuqBcszwBF0bGRnD56iXMLy4gNBE2ZEAqQKvYFOdGOpZC6iiJnTd7OI6lUMgWYWpCbFIum5EwZyZ5op2cXVrBrW/dksiDbC4ltjCbTuI4npaEXaVsBbkkpWcc6KNTzk0PIFlGVvijfkxfmcHKjYtGxjzqgxYast7VkyWRxnj8y4copsuiF5pIpgGbRbS+ua+rVkoY7OtH29LC+OIULr37FvwDXmFRU8qlkW0itrWLH/3ZD3H33lcSWUEpJiamo9RDNp0Tve6+SAhXL13F/bv3kIwlxW4SgA4GQ9jeJXuwJFItZ+bPIB5PiO7jzPQcXLInrzHPJ47ScazvrAswMj42LmzWkD+EermJSqEqzkDqm1tsNgyNDIrtO0jF8Xj1mThFJkZGMTQ4IE4hyimUCxVhX0lOhGZbQCv2o4sh3e2OSKi82V4Xx+K5K5dw8/33MDQ2IhFXdW5qbRYB1rhHYrJdOmi5nzgzM4/J6CiK6byA44USnSAZSRw8tTiNsTk6ctyw220iARJ2+VBOFPD49n1ZK/v8YXTq3Hca+/39gx3sJnfhGw3hvd/+BBe/vYKyWbYh8AUAcwMwUSc1CWR32/j6p7dxsHkIn8ODpdNLqFcaMh8pD1SqVVFuVeH0u7Eb34bNa4HVDdG+jvQFBOTk3i0WiyF1nEarbUYoFMXZCxcxOz8pdsps7cDm4DwypFH478nDlziKZ+BwGxIKvoBbHFaFfAr/6//yT3Dv4W147WQSd1Cu5eF3e2WdMvbZLUl82BeKiK0bGxs1co1YTSLx8ujeQ2y+WRenvewPXYZkHK+hLBKZrExC67EbfyMALVIcVaPeTC5HcJPfcX/H/lLAif/nmkZgMJ/PnjDTuI/lnp82gREFM1NTwh5vdpOtZXJ5IxFdKCKgb7PrKFcSBp/Jc0K5WBCHh8ncEWIHyTz1xq/yxiwsnJYoJhIsJIeGxyeyPHTsU95sbe0lnj57hEDYJ1J+uXIetUYNlToTsRJsbWB8ZBznz19ENDoEGl3u0/sHo/D6faJLnM2k8MMf/ilevVhFKByAzWIRaY5quWRInnQ64jAkUYhg/OzsKZEUyRVKwh5lnXj9wcG+OIX1vDMyMoa52VPwuY1E5ZSvsjKpSaeDRPxIkhjPsn43byDcldTjsxi9mc/n5Ll0MFIjnXaPB8W9nW0BNikBwjn4en0DFlsA3/n+DzA/d0aAWZ4XaIcp6+Zyc/5mJUKGLGFGFLZbBGWq2DnaRcQVwdTkuJw1mSiyY2Giv4wkM6TWODdOlNxiZE1fJIozi8sIhPsAkw0m2GQftLnxArG9XURCYbDO3EczjxGTTeq5V0g89aY4Kij9JCQhAu0mJnhuYe9wX4BuOvZ51mHdSZYhg7m/fwAXL1yWRInMX0Gd7kzG2AvJtdUKNjc3sMu1rF4VGTWep7wePw6Z8DtXwuKZs1haWpZxznFbqZQlioNr9SETO6bTsNvN6OuPYGZyQq5hvSmPyKgoq8uGjh0we02whyyomYo4TO3gKLuDcjUBl9ci58BWi04jrqOU3jAcGATEDbBJ9XKNiFzaX4fTLracoGYv2KdnX95HyU1+aHd6AVplENI5psCptokSunpB6V5glz/zHmGfdvEV/q6AsbJGDZmcxkn0sHEe7UqddvVgOZ4VWNJ3CA7TfV4vm1TBxW+yKrX8wiDtnm0N0qPRdnr27wU0FaBXwpxep7iSgu/KJtbyaFtqXRilxzpphLQ6AOQs3gXgOI49bkOKgRItMr+cdhnHdCjxWYqhaD/xfbRxBCJ78RLtQwU1FetiuRWQ1/YUW9Ix8CU+T69REib7x2DQN0/kXfmdAn+9TgW+h9/1OgtYLpUeVXUDbR/+n31Ae6lkPwXxFahVEFX7STG53j5QsqZiQIrxKELX26eKwelz2FY6Zng/1xTBwLpR7ewXBbe1bL39q1hjL1DLfS7/rnK4jML9/wOg9T4d1+pA0XmiZVLWttp+wbkoO9VlZOtYFvynK6dyAmp3HUy8R4mWit9pPbWtdAyrQ0qfIW3bMuwhST9absFxu9gbAWgdFzoGZUzhV9ER6piQda+rP61tqBgWy/JNh5Bifzr2e/uC9+l87x1HOpZN//p//kcdncS8QJO98SFi0DpGwzAsrNdAqZ6JUv7V08RBoh/jUGN8+AxeqxNcB06zJfuCExBRjRCBNk6wcqVkeMSYz7gnCaIaKmqciZHrGkdKcKhxVm+SslF5HQeGTMYas5saoAEXYAU2hR3dNR5qhHRC9XqtNOyCDFSdMAaIlz9hM6sx0GsVoNe2Y0fLxqsbeiNAo93elWwoyABWzw8XGjG6JwbTEF43mY3re6nuKl+hhot146FCjYwaEIIkHOz8px4tfqfeMR1Q6hFSR4N688RxwYO13WBBq9HS6/h+lq33vd8Et2lg+VFDpOC/GoVvMrP5Lp0AArg3jfCNXma8epN1wiq7n9cpWKybI76fZczlDCBbWd46dkpF6p//SoOJ71amNf9+nDyS8ktfOgydPgWUBdDvGGEYYgy6kibqLDDmjAHQK3OazAD1aLIM3ITpos+yURJH61Es5UWA2GZ3otWhvpEdy+eu4tvf+ztwehzY22cCTGaUbaPGBIWS5KiOaKQPA4E+AS5alprokbLMZAyQVVItVDDUN4iwN4B+b0BCcSuFkjDZnr14hq2dbdnEv/f++6IbSGabAOz1qmwcq7kqcok84jsJQStdJjdiuzEBZqenp1AsZeXgyDDwtf1d0W6cPXsKpy8vIToxBKfPI/rU5jrgaAClVAVbrzbwxRdf4OX6c3z/t34Nb31wHdHxoAF6Fw39yp2dhCQnYRIXJqJhtvN8MSMsFR6ixodGREO0P9QniYxeMrt2q4WlM4uI9g+Izis38GR+UK7CHfJg4vQUQkMR7B8f4s3mG0lcR0at2+ZCo8Z5V0EydYwmk/N0IAcjJugioOV0ufDehx9hYXlRQGOz1QwnpWobjJAgu6aGXDyPJsGN/UPE9vaxu78r4BLt2Mz0pOhlckMe7I/A2xeCr79fmN/9wbBoXFLDkeBLuVJEvVxGIZHCsweP8Muf/FwOmVabQ8BrAlOVZhVmm0m0JlOxfWTzedi9XmHlWTsO5FMlFFIFWCRhCmB3WBCK+vDx976F977znuiPFtp1pCtFpAtlVMp1AfKZeGtvbR2x11vCfi4SwEsXBLxwUBahVoHD4xWwbWllEVevXhGtPzJgKLuyt7MrsiDU9z7Y3BcwhKH4jx7eRyQaFoB+2G/dAAAgAElEQVQnnj6EN+JFIBJCtpSTsPH/4u//PUzMT8HstBvh9y0gvl/E337xFbbfbMNtcWK4bxCVfBG765sn8yiZSovcweV3rsE34JHwzRcPnuLhL++J9inDfM0dapD6hLX+/offwpmlRSOJz/aWyCmUsnlkUymZ18yozvFFViKdejxA0kZcuXENS1fPw+53odCiPAdZ602g3kQjW8TBFhMgpuD2eBBggrnhIdFfpl0hQ7ucLWDn5Qb2t/dEgoDj4CiVFP3QUDSCmYVTIncxMDGEwDi1uW2oNMsCQAdtLljKHViqHXz9+R3sb8XQrLQR8VLnNCoAdK1Vx0E5jqq7jfd+60PMvjMl4DdNcitfRTVRxJd/+QUKR0Xsre8jdhDv2pIKKsWCsOwJJnEOxTMJZGtF+IfCWLl6AW+9fx2jkxMwuUxoFFr48z/+Edafb2FqeBZvnrzG6+fruHb5Mmamh7FzuImD4z0ERgIYX5nCuVsXMHN9Dh0XkG90ZBPeqnXQ77Di1S/X8X///r/G+oNVBO1+OZQuLy/LmG7UK7CQMWI24/Gdh8gkUvA5/RgYGJTDQjKbQcfegclpFp3Yyzeu4cKli3B6fZIU1GSyInOcQ4zOiOM8BrxhFJNZJONxxA9jODjcE1DXG/ThIBlHwwKcuXAeE3MziA4PiVakhPeSt1I3ZCJquTIKqQzMjRYS8WPRpqT8Dtc5MrKppeoMefH+dz7G8pWLcPd5qKQj7CvKDFQyebTLVbymFMvzl8KMjO8d4CWZ2a0GnA6XhJ4TvB6dnYCnL4DhyXFJ3ufucxqi9ZkOnt95jFdPVxHbPhSJBmqls98Y/kztfu7VcqUCao0GxiZGERnsAzO9M6UcnXcEc8lyHB8dhxV2jI1M4p0bNxAYdgvgmk/XkUkeizzNm1dr+Pyzz9Af6ROGJNdEgjAEOilfsXxuBR9/52NhjloCJiSPs7I2MSlnLpVDNUsHVgFH+0ewwolyviIJHcnUdNgtqFYpH9XCxtYm+kfGcO36ddicZuSLWUkmRdCmVKxJlI+1bUcykQE12WuVuoTa8zM4OABHwIEz1xaxcP0smqYmEtkkLHaL9NXO8zdo5qrYebGN3Td7AkAX8kUJHw+EQ+gj65IhIARjfTZh3y5fPw9H0Dg4p/byYgdr2YLIMt25/UuD1FBvwWF3YyQ6iWQmjdt3b8PltuH3/su/j6NYTBjbXBfITIyEqbubwnEiI2xK6lFnEmlJZjYxPCb93+5UUa4WkSoeI1fJIJ4+wsTMGM5fvCBOl1KWrOasANvFQlkYpHwvZQg4jpOlNB48fiASRJFwCGNDg4buZxvojw6iLzoIt88vbOyN1+uSL4H7gWgogq/ufi2a2Bw/1MefnZsXmaEKwcBqQfIzlBqklLfF2UlQjPIZXO98dh+mJ6ZFy4qM1cdrz2RufvidjzEyNgA7wchCA3uvNmGutLD57DVWHz1HwOXDyNDIyR47n8/g+cYLFO1VfOt3vovL330HNUdT5hTDUkvpIkKOALJ7GSDXRjPdwMsHq6gX6xgfmRCpiN39PQHBK5xPfjfCoxHYfVZ4ox4MjffD4TUjPGYAEFxjKoW2AFTpRA7FTANDgyPw+J1IZ4/pEZKouEa9LfMk6POg1QCePtkVEsTk5Dg8PjJoO3j16gn+j3/5+4jv7xpOFZtFmLiqM8qzBfdBnD8EeCllxPWGOtxcs6xmG9xWI0okVyzI2nPx8gWsrKyIHANBvT/8g38v+zY6DSVZoS8k65RojCe5lhj7S+5FNeKT+0vK6/BsxP0cv6cus5wRYCTb5rNIDqKNYs4Fsp1dHg9KZEBXqiK5dPnyFdSbTQwODovEBsc/n0EyDddS7jV/8pd/hUQsBqtIDhB0bws7mnIPszOnBDymbjSBU4J4nMMEgylVwT3k1s466u0KUpm0gIpkgJcEZDDCkKlPPD87j3Co35AjoRYmHbiMJAkYeV/u3PkaX93+Usrl9ThRr1XQrFelDbgWU4KjVmtIHQmo+3x+KQOlpLhPYb8mkwmMTY7K+UGlG0kAYMLFZq0pGt7sS7YXSQzFQg7+cAQjs/OYnV+QNhUgB0x2WMJRPIaXL18IS9zhsEqeit2dDdgtFgxG+zE8FEU8kUY620J/dBTXrr4jus7M78Dy8Lxss1Na0C7s4Nu3vxQWnPiGqG1caSJXYjJsQ4+f2s3MueB0OkQvnvs/OjMazTbSuTwmxqdx4+YHGBmbQqdtRSyexPNnj1AtJbG9uSaMbkpmOOwc835JVCtSFqGwoTFqd4q0y8KZJcN5UaFjq4ZClVEHWWnn9fV1YSXzo1GwbocLZ04vYXn5rKz1Rq6WlLC2jXNoA9lsBulMUqKCufZy/JJUUSxUUSxQirEfpUr9JNEm7VGtYUQds9x721vSVux/n9ct11FSleO5UW9JQvRyq4IqyrAFTGg6asKGztcSaCMPh7sjUiVkQNdqeTQaVSLG0oZkwBqMQ00OZkjl0JlFFi2/V1kHBZQUH2A7EIDuZRv2ApcGcGrgD/wos5H16r1HzFY3UZqenQWsIhmse/7kNXpG5bzhdYrp6Nm+FwDXv/HNcs7tAlyK9yhW0gtSKn6j4LGea/Ue/q4AqWIqajMU79GztNZP/997n9ZVCXlaNy2zfs97OQb5O3EYPlsxG/aXob9r2DuOC3HMV8sS5cZrBRfrShApttMLNksb2g1AsBeT6m0T1rkXMNb7FfRkTjM+pxc0VIBaCJkNQxJHiaCcR9p2OiZY7t4257MVM1HmtAK72mb8XbEO/Y7P6+1XBSm1bor/KCGT5eLzNacAy8a2UECWP/Nv/LCNjbOUgWUpJsbvBOjvkmQV29KxpHIzCnoqOMvnsi+V6axjjH3K5xsytmYBbrn/0LkjNrirya711bZnvRTbUdIsnZAKquvckvHVMvpVJWwU4yLx9T9xQnTZ/sa6aD0BjxV/VWyW9/eOfX0/6yA4UVdKhMmxdU4Ibtmdm8QNvzn+FajufVYvk57P6Y1+UGxW21jmDfNXdbG/3jbUscd7dPz1Ome0nU3/4n/67zrsVAVgadh5k4Cb9HK11Ath6ybBMBK5KQjJycBruajwoyxq3qvSBhwMqpernhAtYJsKZWaLwUxutyTcjwXl9Rw8tbohSUC9Kb5L0Xk1XkY5zaIerYZQAG0yCKiL12xJyBWBUqXjyyDqTibqQHMzxwGpifb4HL5HvWoKHCqS3yuZUW9UT0IotIEVhGf5dTFhffhMpeqTfcA28nkD8m4FgglA8308SHEAKYjPgSBOgK4OEN8lBrNhaEZph+rEVO+ntGGtdqJ/w3exHmQqKdirAKsubjqgOA70o94YCWFqGkZPwFyP1wi17AKwaiD0PeolUq+OGseTyWQxmN0G69sYS9r2CobzmdqmOiHYh7yW/avjUUFsBfy17HwOv1PjrNIc0s9Oh7yb7cF9grLsFahmVmn2gSZf5MY2HGZone2E1UwGhy5cUqau/pEs4KZfScJon6hxZz2NBIcV2VCpweB17Dd+uPHVMcRNIlloClZTv5ogYZOZTG0+NNo2nDt3Hb/x27+FVBbY2o6hXqOOWAelXAGx3X0JaSULjp4vMitMtrYArirxwTkwOjQKr8stmzgCKW1KTViMaAQyNO7dvyvt5fcF5EDLtioXc8IKdrscGOBmv2FC9rgAp8mFZrkpiYAqhSKiA30ge//xwwdoWjoYmJxA2VLHqXPzWLq2DLvfDoeX+rBAnfqRNQtsLRMKx3ncufMV7j++J+zny+9cQd9gCCVq+VYNPfm1tTUjQVCrIfIJ/qBPWDVs10wqjcOdAxxu74v+NXUox/4/vt4rRrI0vRI74b3LiEgT6b0rb7u6q92Y5gw5hlxyAQELQSBACJIgQK+CIEDPgiBA73qQsC9cCVqS0lK7wyGHM+xpU13dXTbLZKV34b33IZzvxlcdbCyUQKGqMjPu/e9/f/P95zvfOdPTaPfaAmDxMCxB+MCMs4tzvN7fE4ZdOBZBqpDB64NdFAo5rC2vYHpySoJsljtX6iXkizkBRxhghwJBOQCkMllk0jn4wyFsbl0SgIra0Vx4Gu2BvO9KvoRSsoBGsSYsS5rPJRMp0f1j/5IxMh6NCmPDHfRjcWsds6tLmJqLITIWNsBnmxXlagl9ZkAZ7NaaKKdz+O2//zX2Xr4BXZjL9QbCsahoFNc7BIWtcLmt2L52Bcsbm2h2+zC1TTg/iovuL9uVuDhHp11HbDqK23dvYH59XljhzW4HpWYNxVodVqsDjXJT2k+QxTmwwtLpo5DIGGaX1NMu10VSwOX2CgPs5s3ruHTpkpTBp9JpSQ7wQFbJFnF6eCQHTPZvMnGBdruBYNgHOM04S5yghS7GxsOiMUpQ+MMffojxqXHRseyZrFJeWixV8fDBtzh4SbPKJuwDi0hdVEsVTEyOIxQOIzo1gQ9/9BGu39s0yu65zDWBlw938X/+7/8Gezv7CLiDMA8MnbXbd99BNBpGLpeVg87em5cCBNpZmj3MoJdKZUOjd3peDv7USL/34Xt456P7cI4ZIHy1UUW1UBI94UG1KUZYZCNx/yMgwcQLy7TbzaYwigigWgcWKcMm25jrBQ2U3hzuod4ydOZq5YYcGE1eKxxB6uAO0O92Meb2Iuzyi9714e4Rus0eAp6QgOthX0AkNkLjIRwWLmAf9+Hq/euY21qAL+KDy2lDJZkXAO7No13sPHwuwGUmlZe1jfufqdeV4Ho2MiFr4UU2IZIIm9cu49q9m1i7tIbINGVczBh0gK8+eyjMZ6/FD2q4/PZXv4PX6cTy8hTcATtaaME96YM14sD9n32EqWuTqLSoG84gtWOUalS6qJ/m8Zu/+hX+6f/+Nbw2r0gE8NDaptlf0ItWvSYsLCaYuX4x4ezzB2V9oNmZ1WMTw0aymih1Q4CD1QYEFDiey6W6gFbtUhO2vgW58wQGrY4kGOKpOBweB8KxcZykL9C1mrFyaROR6RgmJsZF35UeyP1OGx6HU9bM+NER3uy8FC3exNkF+p2+ACoEMWjCuXt8gNDMOH788z/CytVN+MfDaIJM7CK6XNcqdZTiacT3j3C+dyhM3kI2h4cPH8r+4OB+6XFhcmEW/okwJpbmsHZpAxuXtsVcFp2ByPyc7R0jfZzE/rNd0UGPhsfhdXmxd3ggCaqB2YR0IYO+DYgtTePdj97H3MK0lLQzBkvFkzg/SaDf6qNcrAkYura+AW/Yh+OLEwECyJ7LpFOyP1XLRSzMzRsa0Dwcd3uIJxN483pXJJx+8IOPsLq1hvqgKfItZPgz8dkQXc4eqsW6sNecNjeWF1eQiafw6uULOfARgGHM+8WDz6UU3DAeo5Sa09hDudc3WmJOOzMxKwallBX54rMvJcgP+v24fHkbZ8kzTC1P4b0fvY9cJYfzVFye19wfwNE1o5YuIHOUxtnhGQY9yq3ZJGGcL+Zlf6YEFWPN4FQEM5sLWL+xjcBkVOJYGr22ijVUmVjb3ZUkRjqZFjNFIhrzcysio7IfP4DdbcWf/dmfSfk559bR0QmSF0xq9jFomeC0uDAzMSdM7uxFGhE+szco4ANMLVwkT5BvFhAY94mMyerlNQGgg5EJScxl9lPYe7mHcqEmUiZnx2cCZtJjoNio4PDsCCeHR6hVypicGsf84jymZmfE32FlYwMuN83EagIYsiKAsjLz4zE8+OJLnFycS9w0M72AW3fuwB8IyR5xmDzFafIMvokA1rZWUW9XJW5qVmp4+eQ5Bs0eFqYXMTE+IxIjj3aeCRh6/+P3EfR5EfB40K3VUIhnkBFPgaYY7nItpKyVSGAE/JIApkxUplnAjR/fw+UPb8IZ9SK2PItEMoWdRzuYDs8gYg+hnqrAXDUhvn+BYjoPh8UFl5drrhldc180rL3RAHxTfsyux+AI2RCZtaDWATwBQ3uWBw0rk519oEUjyRJQKTL+aAkLk7EkK5/I2O20BwiPTSLgM+Pioi77AoFbsrsZSxwevMLrF9/icO8VLi7O4PO4pUqCY4DSGHxH1BNm/EqdXsYVXOsYD0hpcquFxdkFYfcyPmaVI+/NeIzmuIzlHn75AH/9b/8KtUZNpF0IaBFIJfBmxOZGlSYZuvzSOJvAPJMrZHZqrL64tCQAo5gf1jg37ShlciiXqpKkmJicArnxA7MFyytr2Lp0WaQQyBwenxgXyS72IeduvVEXaZ9HD78SrWMmVRVkUEbf9MwcZmKzsDtdArKTxW+AVH3YbU7k8imcxU9QqhZQYjWg0yHJOD2r8FxI8JfJHErvmGGwFbkXcF0KBIOITBCcrOOzT38vTFiPy4Fe1wA2pyYnZC1jVQUzMowFuGiLaaqL0ntO0RDn77Df7757T+RvGNv97d/+rTDMJY7muc/uMghdQy8ZIb3QjNLK0igDzFpbWZWECM1yCWxTa1sMklsNtFt1AcWr7RIcsGJ9fRW5fAVFepl0LMb8u34LDocTmRTZu8Yz0NCSskSNelXaRlNGnjnj53EUSwWY2ixtN6PTbaJQzMDpYoLNB4uNVZ0BqX7I5UvY2LyMDz/4EULhKfT6JknwJVPnOD95jVq1hHKpIKaVjIuEOdtqy7g0zjFMyoREy39lbQORyJhUJXR6QLNHs8g8eI5mIoAVQvwM37PIWJosWFxYxtWr12GzuiSx0Gx0JYHBuFE9QXweJ1ZXlzE7Oy2VKQSfBfTtm5HNFvGbf/itgOE3b94Qpnu7XRe5T7KUOQdyGcpMHcsZkXuKx00ZDjK9Lah3GojnEii3i/COu2EPWqQysFRPwxsyweYiczwHm53awHVJhJvMPZF/E/PhIQBtAJGG5nKPcjGmgcQqTDzR5JJtYVKDhDi+P/6+bWi2NwoO6zndOPN/x2xUDGAUKFQAV8/yo8xiAUht9rdSqQquKZg7ChZ+/9p6tmayfxTQHf09bYcCd7zeKOil4KuygCVBOyRp8WfKOFXsQLGBt+DfEHgffSb+TIEyrQBnOxQXUXBRcQgC0Oxr6n0rcGpgYVZZ41gdL22xGGAc+7tNttOQdEY5IY05lASnbFEBUTsGZqVMbPbVKOgswKPdqCoiG5dxEitDSWZiHCEg31APXDEvxbmUjMe5IEA3PZiaLTlv0T9AcY/RPn+beBi+NwUIFej8PpFU8R79uQLQ2p/6vrVN+q5H8RbV+1c8UNuj/a14H9+jAsQKrMqaKx5YjqFx7XdSIsqu1T7lZ7Sf+S5UqkTHEd+rYkV6Xe79rPCQtXkoEawAroK+CviPjqO32FLXSCjxHoqnSRKhbUhJKaCv2JTupUwGUv5FMUUF4nWO6F6o/asJCX7++wkcSSgwM8eV1mokK3QPlEp/JjmGAPZokkcTIzqf2Hd8BmUq87OMITQZoERVieeH9+AZRxMQo+vSWyx2yIBWjFITBboPm/7H//a/GOiEYQN08eFA5IDRScy/lbaupmraqWygsj8Fjaf2EEExq/WtZjQ3w1GtG+obMhIhw5MThhOIrD8u2OwA7Qy2TUXWdbJI+WOzKS9e9LiGzpBvswVmAzhnVoDANkFG08AAxDXTwLbJc/PlDRnQmhUxOs9gCNF0hF/cIJWNqy+Az02tNWPwGtq8vCafX7OIOlgYseoEGc3msFRMwT9joTUkKXgdHZQKIFODjX3IAEcZd7ym6obpgFJ5EPabLupcpPiOGISwbQwi+TN+TxdtXbh1ceFg0c1FxwOfjUG0LhZSxjN0qNWFgL/LZ9CMlw5QnciaAeL3R0F5I9grvmVUs+90TOo9dJAr4M3vK7Cs2s38Ge/PhY8bAANLXRj5t2bu2E6CV+xTQ2JFlhhDl85E/UOPsBtFI20ojE8Whm5KZAtQc0cXVN3keQ9tFzNEbIuODQWzdc5wTgnjcThmyDhg4oQbEK/jsBtzSPSy6Ybt8hpZNZtdnotfwVAEPTK9Cg3cvvsh/sWf/gskM12cn6VkI6V5SjaZEtO67EVSGA8eFw873GSrqFbLuHP3FrY3t0TnLxQOyWFBDiRtg4nH4J0sGkoPHOy+wavnL1CnaVKlIRp5Z2dnEsj5PC58/OFHuH/3PWFMkm1nNdPswiK6kl6XkdE/PT4TNuf2nRuIzk4gtjIjBmSBqBX1Lk1AS7KIU6aC97EP7HLfp4+fiIYoTV9ohpgp5IUR1B600Oq3RDZi/coGFtcWRO+y3W3D7fbAbjIjeZLB1//0EC8evYC1a8Yf/eSnCIYDBlODpdMNoNsEEvEc3hwcolguoG8aiLHM7u4LnJ4dC1v61o0bUmaYrxTQtfUxNTsprKOFlWmRMKDebqNqOJHv7R3AandgcXkF/qBfgoz2oIcSA+hkCt1CXTR7UxdxFDMF0Wkli5rrIec4WSgDCzC3uoi1y5tY3FpCeGpcQEeLk6wKHho7UkpXpR58s41ypoCvP/1SDNRokiGsfI8DDWEvFwRUp/zAH/z8p5icmxTNy0ahI5qhjUIdiZNz+eyjhw8NZlw4gKnY8J7MAjuNUl8yaZqVOnI5trsm45TGhGT5FTN5YfwUMyUpx5yZnpOxSDbK8sqKrOmc65lEUspwg36vMC0PD/fh9XnQHbTRQwfegFskE9KFnJR3B8IRxKZn8Yc//4Ww782DvqzNF4kE+iZDQ/3Jk2c4OTiDqWtCrwEU84YG4cLSPCJT44jNT+H2vVuYWZ2DJ+qFxWaCuQmYBITew6e/+gzVTF0sj3iAJZuICUFf0AOzpYtvn3wjBwyXxyFa2fyZMNVsTlgHVtGo5MF7cXVFDAxjszFZJ8gAZULAwTL+UFAAHZH+cTmF9UVDFB7E8/mCHF5X19aEhU3wm2AE5z/pyey7xPkFEudxnO8m5N5kkwciPDCSkZ8WEDuXzwhYyfeyubmN6amYJIH4PD6nBza3E8lqEXA7sLy1gvG5Kbi9TvFE6NRa6FSbaOQrYrAZPz7D6dGprBtcg8mIs9qoDc+EpkVK6bkuvfPufQGRWC5uc9uFmcdxfHGSwKtnu5gKzWBibAq7z/bw4skTrK5NoW9twzHmRddlQnhpCh/84scITrspvSu62f12D7aOCe1CA8n9U7x48Ai/+Xd/L2zyqdk5WaNN3T7Ojo7luRnckcXECg8yeAX4bzaQzqWldHJsfEyklKZiEyIFYXPQcIoVJBD5GVYBtEpNFFM5lNNZ+F2G8Qk1jm0+F0xOCw4uzuCJhDC3sY5QNIyAL4DttQ1YLWZJJNFAksY1pUwGj7/5FsVsBtlkFj63TzRBaaLl9Ljx6uRUKhve+fg+tm5fRXhmQtYsHugr2TyqyTQqySwS+6dibEi2Iff7py9eosIKGPThDnhgcbsxtTiH7RvXsLy1LnIuXN8ziRTcJiuyZ0lkz1OisV7KFBByc403YeflC9Gujs5MoNypo9AuY/XKOt794X0srC7B6WZMSPmWAY73TxA/jMvc6tf78Ht9uEhfYGCiXmgNA1NfYq3AWAA3bt3A+qUNuL3cW+tot5qSfNl/+RpnB0dgCtTtdqFh6sg+5jQ7BZwvlCvomy2YnJ5Gz2qWyhHKSXAf+OJ3n+Kz336OcCgiyc8Xz58hHPEhIGtHHetrm5iaoGbtMTLZvCTxCAxdvXpV9uCd58/FYG95cQmba+s4uThCoVbCwuqCmG89evQNFudnMR6JoF1twOd0o16so1lroloie5jyXGZJwnIOxqjbPR5GdHoKM6tLGCfw6HYKQEqGKcdBvVjGzrffotfqSHVbIp5CMpkSrf1yo4KmuYPl7RVcvnEJc5RgWV1GPleUZM+b53soJcpwdOwI2gMYNAdSFSGxLU26mlXYLT1UW2VUenUEJv1Yv72JrZuXEJmegMljE3mibqaDbDyLfCqP9Bm1/1PwOjiPTQhFwkgk0yhWyvjy4ZdiiHb3/XtY3FwGHGb4qOtst4ouNCsrUgcX+OIff4+IJ4RCMifGvhdnCfgcfnzwwUcic9I1A6V2BafFCzgiTpj9FjgCNozHolItJWSQYhmlbAUdJsr3z6SSjwAVTZm5J3TrNcyMR9AolpBPXMDU6UjShG0uliqo1NqiQd4fdHCWPkO2VkR0YRo33r+L6/fvwBP0i2QKqw6cJgcG9R56pRYcXRuahYZ4FLCCp1CsyrwJTgRg8QL+2SDck27Yx6wIzXrgCQMNxoUmoFxpoN81iRuxz22AomgBrSqQTRZwvn+CMg1kHdQspmSHDSFWAYT8ODw8EU1ffrmdThQzORRZNVKMI35xiDOylK1WTI5PCnuZEitc810et4xjJtcfPXokmuwupxHfSmVUMChjnAlLVvFxvyfTl/FnyB+Q9fqrr75CqV6CzWQcXmm2xviT+wKBCr/XK6x6Jn4IuDFppyXlNHYjgYeM4UtXrkjyhvP16PAE+UwWXSbISiVJohKZZzWJ0+cTwHFz+xJisRkEQ2EB9eRgbzbJ/JGzTb+H1NkZnj15JNf0+30yj8k45lmArGjKyISjExLfOD3et2cjA+zpyj4UT16IafP69hYmZqYQYaI5FJJ1kgmvb7/+BmeHJzD1TSK9OOibEPD74fX5EJ6aQHh8As+f7aBYrAo4T1kj7rX9Lo2Ky8hz36Bkj9sl0hnsO65BPD8YhKIBfvHLPwElQ+xOK0qlGv7mb/4Gb/ZeoV6lAWMTFjMNv30CAJuHh/ZCtYzD83ORIWPineN7c21D9nwyp6n5zL4VU9tCTtaodqcB0xAUo1ygze5BIV+B2WwRyaNoZGoI1rtlX6TEA+O/+cUFiVEpDcf/F/J5MVKuZyqIjoUQjvjx5nAHz198I89Qa1SN84fLR1QDE1NzuHXzXczOLYq5Ms/tXNcLhRTSyXMx6OSZOZtJSzykcitMGoyNhREIjmFqchaLy2uikW+xOuGkgbC5g1qjLAmYv/v1fxA2NMc2YxAFRjwegw1vtTjhsLphMdvQaRll58VKSZKPy0tzeO+9a/DRB7gJxE8qBiGhWMbRwTF+/et/kETIz372hyCpP2kAACAASURBVELkorzU+fkJ2p06egOafLOij5WgDrkPJY9UjpGVg61eHV17DwNHF/agDR00cXyxB5hrsLr6aLTKMFt6sDn6aLYqYNbd7bCLFrdxqjTmHokX1GWlZnS3a1Secq4yWUJJUC40/P732YSck0oSFCJTpzmsSPiOGSngKgx5RsNO0/jS87dxPjckQBTYYpL++1+KBymw9n3gWK+p11HinbZZQUp57iHDU9s++lw8LysYqyChAlv8rOIgeuZXYFDvJ+2ggdiI6aGySPU6eiZX4EufRXAZs0nwH/HWGoKFYtAzvJ7RR0bCijrsRhsNJjsxI37GYTXkCrQ/FcTUdiiBUMF8xR+0PfxcRxizrJamdrhhh0HpH/6f70zJbgpCKu6mZEbBn4hl8WIE4Alqj8je8ueKXSkWodgOAW+9rrbZeJ7vtLj18wqAK4iq40bHiz4T/x69p+JJ+jnF6/Td8xklGTKsAtH3oc/N+yhZT7Gz78B+o3pex+ooQ5mfG/Vx077/Z+/KZjXwyu+Z9GnbiFHqOqT30ecUUHVIBFUMSN8/78HnUrKgjkPx7RgSMoz+MGRe9ZoKHGtSY3Rsjc4D7cvu8P6KM46y1WkGrMkZnZM6d/SdK7jMNvF3FShWjE4JvzrX+TyKS/L9EKhim7XflYjJ3+e/ZQ0wG3NG+2Z0vJj+l//hvxnoC1dXSQWejYXRYDzzIvw5N2Yjc25o1erixp/rIiML4ZCCzgawgQQXRoFNam3JxLHY3oKc+hD8DDtCwW9tn2ZvtLONDIrBmObhkfdVEFYRdgVZqds1Oil08jALwe/TEEA1ZXgfLtS8hkp/MGOpA1BBet7f7/EPyxK+62Cd3AqkS0akawxyBUKNtYJZXkNDWDM+zO7rc+oCrH3NCSqO3K2WBCYcHMqyVhCZPyOoycCU9+Phn18EUfl/BmZsg2T9hg6Xo8CzTjZtg/6Mn9GfsR0qVaFAtgLdyu5VgF+MW4ZC6/p+9N3w/2rGqNfn72sigACellDohvL9hUIXMz7jKPDPZ+N1mGEWreahftDoRBSQvNMUHTyjpI5jzmVkyVrGou10uoaZUKNsWhdFshJkkYHBjNB3rvPAGPN10YjiZ7S0gc9u6IQapT9joQC6PW40fdFO5Ptn4oTzh19OhwFgt0XKpCOa0lJS7vFJ8N2kSaWTbrBmDMwurG/dxAcffIJ214JcvgyilwThqQ+cS6XQqhol+jSfIHuDxlY8tNx75w7u3r0tpoZkVnXoB8oy2C5Qr7eFuUFZAOrkdmtNFKUsPYV0Ko8XL14JCM2xGR0P486dO/jBD34gbJ6vH3wtQFur2YXT5pRyVIKsootnoRHYEvzRIGIL0whPjaFrJuzIvm/JoaRWrhkg6sCCnSc7ONzdw/TEpIAfAoJ6XKIjRzO56EwEN969jsXtRcBuQqaYRr1paDz5nUEEnQGUEkX8/le/w8HOAW5eu44r1y8jFpuQjf9wL4FitiRSJGTv1iknZB6IOVCxUsDOzjMBnqcmxuX3i9USJpdmcfOdG7hybQuM5US+oAfk8yWUecguUoqiCo/PLwzgvtkEX8gnQQIBJa/JhkGrh/PjE7x+sStMdUvfLGZvZK4kMilEJqNY2V7HvY/fRWQ6CneQchYWmOyGrHGp2JHPEKir5ctInFzgq08/w/NvngqbRzQXfW7Uuk00zG1ce+cmfvjLP8DsSgytHo3rWqLPSaNIF0HXWlsYza+ePsfDLz5HpVhAKOgTUzMGYMy0c15SUy+byoNMfA5XmgqydJHzLZ8pYNAZwNY3w+PwihEc5Wy4TpMZUyyVRb+MA6xWqcDj98LptuHV7o5oPlMnvG9qwxvyCFOE5ovZfA7h6JSwcT758U9x49p1YYnycPbm4DWSmThS+bSw4C0DG0KhKHqNAfb3j+Q9bGxvYOPyFsZjY5hdnkY4FhbjKwadrXIbaJhROi0hc5iDtWNHr9ZF+jwhayjNeYIRPwIhD47jh8hXcrh28xI2NlaGepYNAWhT8Zwc5MlsHpjMknwgIMf+IoO61W4gFqNJWEASG2Yr5HA4OzP/Nqn39OkzvHj9CpcuX8bs0gKiE+MYH48KAOZ2WdHrDER7On2RRmIvhXqZAFlR2P5ckS7iJ+Jcn6W54pDBdvud27h16xYG3R6SiQTOT89wnkgiW63B5LBhZX0V88vzqNQrUk5K5jUPxYMGpWKa8FqdyKTTjMNlzeTaQ/a3zcre64OVIhyz7757H++//z4mZ6dgtdmQTKfkdxNxmj/GBXyenVgQSYS9Vy8RCruQr2RQ7NTgGQ9henMBdz5+D+NzMdFip94qk15jrgBcsOJ8l4zi13j04CEK2QJm5xeEOcoFa/flKxRzhmbmzNw0zA4r6p0a/GM+qWZ49YY/NwzUXE6nADTrW+tY31wTNhslCmieR1O4UrqIfDINc6sva7gEdpzcDpvIDhwlTuEbj2Lz+nVEKIkTCou0EXX2KSVBINzOUvNCHgd7uwIE8Dpi/gUL5qbI7HMiVarBHxnD7Q/uYe3KJgLRMOqtOsr5PIrpNCqpLPJnCRy93EWzSmM/Pxh0Zmh63KyhRuF7qwW+0BgC0ajIb0zPz2Ntc12AFFa9FNNZmFo99GttnLw+gInMTH9YtE3JgPaFg5hdmUemXoTN78Dtj+7hnY/vwRX0we0nO4dJgAHqhRrSZ1mRpDg7PEe1VEa5nhf2IffGRquD8dg4bt69g+t3bsIbscv+0aSpbK8rczWxf4w3T1+KJA73nmKdxs0hhLxjRvKX7OleG0uXNrGwsYL5tUXEJiNczhE/zOA3f/trPPrmKaYn5mRf67ZYeeAXAMHt9WFudkGYxSfnZ6g3a9i8tClAHgkCTCb9P3/117IurS+tyf6WKWcQigRRKRXw8KsvRUucRosE5qg7zjFd4Rperokeqd/jRaVcljFtp2dEMITpxXncvndfNF1LlQpsDpeUNmczGVwcHcmexeqU2CSTVTUcHB0b7CQbRLLmzoe3RUpoYnoCvjFqRBtVGaVkA5/+u0/h7Drh6blh7ZjRrTdFQ5Z7g9ftRLtRRq1dRsvSRXguiq27l7B+cxP+mQmA5MNqXyoQMudpFJIF1PNVHLw8kKTneGQcVpsL/YFJkpBffvu16Ijf+uAOYsszKHeq8I6x/NUslVDRQBidYhMP//EBsidJBJwBFHMlYa8f7B5haW4ZGxtbopFe7FRRMdVhDlsRmAthfCmCufVZRCedwiIuZxvInmbw7PPXePb1K9SqTfzg40+EYb//ehdvdnZQyqQRcNthNrXhtNpk7LNCpD+woN7uIjI+DpO5C7PVhGqnKRIa69cuY/v6VcyvrIrUSKPaQjgwhkq6gGq6jH6ljXa5IUaImWQW1WYHwfEIppYnMbE8AVvYCt+cF/4ZM0osQ/bZRBuX4FC1Snb+QDTmTQOrJEy8Th/qpQZyZ2mkTlMoxXPot2h+RZkNE5bXV4VpTqb4i5fPJZYhqaXCfZpVPc0skqkzFLM52ac31jawsbYpFVWUZjo5O5d5yoSkJGxTSYMYZDIb+23fYPPymg22j3EshQi6BjmHRAYlsJDN3O43JSY24u2eAEQ+txcuK00Ea2I+GvAH4XG5kC8ZzGLG79yDVlZWZB0sULu7VBHTXtfQOK/eaguj1+ULilyY1eGWzxB0ZCUXEweMwck2FoLPAChms+g368hn0yKHyBiZwBrnCO+RyWZEqz4anZD90zAJhKyP/W4bjXZLfo9EBEoOXbl1DdMLc3D5HFJt1m1DkiOf/u6f8OD3n0slFJMfnNtMBJL9HpqcxPLGBtqNPixWByaj08JClQN0s4rj/TfI5eJoVssYkGXW7aBcKsn8ZRJTyDh2G97/4AdY39wSmQjGCzTVe/nqBYr5JLodMloN1jrfSXAsDKfbK34OrMrJV4pwwinJ+/nZJawtrwprm/sEzRgZB5OpV6lV5VzKKg0C+TyniAZ1neORmrNuREIGO5vgKSsDOQ4i4XEsr65gfp4VKYa8hhBHzuJIHSQQ9HoQmw4jkT7Bk2dfoVIvIpGKC1kiGIzAbKVkySQ2N65ibmFZAHKu1bx3rZIXbepiKSua09TV5lmXZzf+4XmGolQ0k5ydX8ba6jZ8/jFQOpOGqvV2BfVGBafnR/jd7/4R1SaBbzIZDYIY3wVZ3dR0ZmzpdviEHOS0u6UCgiAdGdvz89MYnwjD63FIvE4jZUrPnB2dG4aOj3ck8bK1vSESJ5xHmUwCzW5NktS9rhl+3xjGo9Pw+yKIjI0jEp2Q8xBlmfK1HArVHAbOPjxjbrQtbemvWiuDVruMersEk5WVl1YMTE0ZOybq91IUrNeXuIlzTs6QDqsAxQSaCTzrGVsBIANoMoBVzl3pBxLphvKOAuCI6eFAzIz1TKvfF/zEZGAK+kcBMdGlNhkypQJ6DSsfFA/h36NA4uj39WcKiunPRkEt/Z7+Dj2rJJHhMBjGCkALiDtsu4JUioEI7jJksxpYjGFOqMChkuLkOUeAdgV5FXtQnGq0H7Rdcl2a5bJSX8hnxvl/FIA2xt/QKBEGoZJzR3CQoVcZq4MVYFOQTd+TYlGKS2j7FMwT0G9I+tRn0vYpg1SxsNGkgeJQircpOU/7SsFmAXWH2IuyWrVf2VYh7rGiZwg8Cm73tp8NDwLty382xoayIaNgpYLTei3FeEbbNvrcoyCk9r2CnQou63jQPuAYEtBzCO4aeNR32uijz6FjRubIEAjV/hrtH2IIKteh9xkd3wrw6rtUHErJlsQxR4H1UexSwV3FfPhZJeHq2Ofn9d+KpWo/qNKC3luxLp1D0p9DeRdt8+hckXlFmVqDWSljXTE8BdiFIT3Cyh8dyzoWdNzyOQ0s00hiSRVW9zuyLe/x9rmGJFrte50bimnK2KcSBU0IuZHwwiqjofIKChgqWKayGLw5wTV2EL+nE0IbKgOEh4NuVzZoPjizotoY3pjZfmHIWu3yfR2ECkLrIsjv8+fKftZO4IPw3wQCjU41FqjvZ8B0UEo5zVBY22C7GoxkLuC8NvWYVDZCJ5YBwBugsZoJ0EFXZSb4AhjIGJPUKJfQF6Pt1ufgQiaHjiHgrYuugB9DMNLIVhgbEj+nA5HXJYBM4Je6ZPwZQS2+A9WY4WfZLv4eP8dgVoDLYd9KyX/F0JVmMKflLPy5lkaMZqA08zYKPOuE4rPxGuwvKZMaatfowjDKNBcmw7C0htccfSZej/fk82vZFYF1tpuHDWW56zOOAswK+OrEGk0OSEJhOD4oicD7S7A0HOejIDlLzZTFzfZYLIZpAAFoPpvd7nibIWWfioHLcDzyOo12Uz6vSREZ2zSXHJaqk7nBtmriQQFsZUJ7yGqULLFFGJ5kxDPw4/wxglyb0TcEkctlSdjMzS0gHBkXDV+yfAgWW6wuRCfnMTW1jPmlTQny2t0BWvUOTH2WwXdh7vekhJm6wjw80AQpcXohZXNzszPYXF+TOeT1ucXYqFbvo95qCTDDhbJSKKGYysBD5mu1gsM3h3j58rUckMjaXlhcRHQyis3tLbzz3rvweJwo5Kt48PkDVIsVuJ1u5BJ5nBydiiQCM9BLG2uIxCaFvUmNYJPdMNXi+6fGNRlM1L8tZfP46vMvpYQ3OhYWJkqn38XV2zcxvTQtbODFjQVcu7cOkMzc5hm+i2qtIWyPbr2PkDMAv9mNL/7xS3z+958KuLC9vYmlpSUxH6N5VqfVkYCe5axEEZqdlrSHkgo04mGmmuOVAZ7b64E/5MfG1jpm5mbEBIUgFcc/mUoEapnYIFjhCwZFhoOHHt9YAE4p9aTLWAfdZlcA6OePnqKcK4nRJDPYPHgI+97jhCfow09++RPMLs/D5bcJ+MxthXtLtWxkUMkSTJ0ncPDmAI8fPMTrnZdSYsfDLEH6eq+FwGQY733yEd754F0xBay1a4Z+VHsAp8UOBwHxZk9MEZ9/+y1ePnuK/Te7AviHIzRrM6pdOBdm5+aQSmTkMOTxBeD2++By+YzEWqGKXrMrB/18MgevwyPt48Gc2qRkAVKyheXunE9OtxMTM5M4iR/D5ARuv3sLVpcVsHA+NPBqdw8PHjyAxezA0vwyFhdWRd9xdXEJVbKmMmc4T53jLHkqpWsLC0uiQ8mS2YP9Ezx/vkNfcmxf3sLd+7exfXUT7pAZHRLaekA1V0c9XUf2IItyvAxby4ZavgaHyahwyBVyuEieod6roWvqYHpxGj/45APMrE7LnGkVmjg5OsHjr54hS+ZqsSZrG0uTKZPAOUwGfTqdwPLKImwWMxK5OFa2VkW3k6C8MBubTTx/9gK///3vMbe4gLWNdUyyhHlyAi43WWYGw56l/OlECpl4Vhzt6xXjwENQ6uhwT/YjSYI1DZbcrbt38N7792EJeFCN5/DNN9/gnz79DCfxc1idNjmgrm6sCsjPagaTyYJivgCf0yvA6eWtSyI7QxVQju3jkxPUa1WYW20peaUuI8/FdJy/fvOmcdgN+GXsk/GWTWdxcZpAv2MS8NPl8CKbSsJq7+E8dYZ0JS+g8+TiDBa3VoR5SXZTIZdDJpWBl2ZXMwtolus43jvC8f6RPDMZVizTZtsIzNFobXo2Juxbm9sma8P0wrQwww+P9vHom2/x8MFXwk5leTRZUbHZGTGxIphBVj8P7d1GCwOy36n+Ua3JGmlhmaPTLkAXJVUm52cxMTsnDD8xo+v2cHF8inqNLFWWXpK1ZBHzQvalBGis8Gp2sLK0KqZNLKMmgL1OnfipCELRiAAMpXwBhXQapWQGFwfHwhquFSvSpx6fT+YsxzMNt1ipESI4OhaGl/IMkTFcv3ZTtOppHvvq+Q4cBCjMDlwcnsLcN4kpGTWUO4M+xmcnYfe68eJgFxvXNvHjX/wUW9e3YKM8jUGGEbZqu9YUGYh2rY3j/VMcHOzhNHGEYqUoIAf36+s3b+Hd+/cxszAD54QF9cLQ2KreQD6ZQvrsQkDwg1e7wiymZh3ZkdTUd3q9wp6lzvztj+/jxv07cHjtsJnNcDM06gLH3x7jb//6/0XIHwW4v1XrAqhV6mVki3nZQ5o9lrcXMbc8j7vv3hXTrmwqi2qhhl/9zb/Hs6+fwe/yY2NjHePzYSQycVlrD97sotIqyc94Tc7HgDcgsg+UtZmMTglzksxEqV7oUnsxiLn5Zbz34Ud45/59MfwlE5X7dyGflfWT74ASSRurTHTYsXd4iGQqha7dhHs/eRfvfnIfrqAHoYhfki4sOze1aGLYw6uvXuPk2RFcHSem/FHUi1UcvH6DQi4jrEyr1YRau4q2tYfg9JgwoDdvbSM4Nw44rRhU29J+sp8przRo9HH85kDkmW5evwOfOwQLY/BBD79/+Ht5pivvXMXKtTU4/U5YXMZ+zKR1yBmEbWBBfCeOT//D78TQt98ZiNHnl59+BafNgcWVVZjtZnQdfbRcfQQXw1i+toKp1TG4QqS1DccUJ0MdKOy28NlvvsTuyz28/+6HUrWSuuCYfYaXz54gFovAyet1W0aVGnUV3V6Y7S4hUzRqJRl/LbrZ2yy4/s5tYfTPL6/I/mse2GA3W1GMZ+GzedGvNKUagPI61HEmkG11OzGzOoOFK0sIzQdgiwB9xhCWPrrmLnqmoT4jjxgdk+iU0xST+rRkg5bzFaSOEyhnymjmqrLPEYjsdHsibzM2EUGpXsWr3ZfoddqSMCMh4NG3D1DIn6NSzaNdN0wEY5MxWZN4bmLMyPiF5oDcIwk0M5ElGr99A0AgCM09XkplyXxm6a+wLk0G0CwShwaDjAxVxqwEcButhiSoyJyTikFYhcwQDUSF7UzQmLH42cWpcPIom8M9itVKjActhiMjfA6XtKPe7iBXKqJHBjWJAS6PVAgQ1OP+w72esTFBV6Ma0IT4+RkalL7r0kfGJmAfwWH2A+NjGgFTlsVudrwl1TB+IDuXPhupQhoezxhu3rmNH//kD4QFHZhwyJrFog16HJcLXTx/8hRfffYFDvf3US9znzSemSCw3RPA5eu3MBdbhMcXQkjAUcOrqFopolLKIJk4xe7Lp0gl4oiNR2Xf4/pM82BWsdgdLiwsrmJhaVmAVvqP7O+/wcsXO8jn0/TjFMBQYieXB2ORCAL+kADolNngs06NT6FSopnJAPOz85iMTiIQCGPQG0jyfHp2RggMDrdHdLU5tmnsSkNpvieeG8hen43NCsO4R/PXYlnk9/jeaNQ7OzsLf5DgOisMW/IM6eM4aiWaXltRKmdwcPgSzU4DqUwSpUpZZDi8fjKYI5ibXcT84qokBEg8LTBWOD5CgnFRnWb0PMuQVGRUOfJ7lM+iCSXbYrY6sba6iZXVTQGxCU0XK3mRkDs+PsLTZ4+lso9McWrUs78Ya3BP5ho26FuksqDVJFbhlyon+p9wnw2GfOj2WMZGGUeHJHoYd+QyBYmD9veOBXh22q0iB8S1ymYziYQhvWKoFe3zhjAVm8dYaBzT0zNSrcexyPgonUsiVUrC5rXCG/aIGXa1ncfAUsdp/A3K9RwG5haszj463SrKxZzINrBEXQFoxSesFLg3EcTsi8SG4gl6djSAKAM0essSHgKFb1mqZoPwxqo5xRLkTDwkypE4p+xHBcgMUNM4jxpnXYtUBSh4paCgnqkVuFVgUs+x3//97wPQ/wygHpICFddRQFKfTSUrRwHmUUBy9NoK0I22hxXG+n/FqxREUxBUyYyj4Brvz/Mn+7c5BPmNNhoV0t+BnwYhkOR0A0A1wPAh3xjdlqFXrMCegL7DCnB93wr+6jNq/8p9hgx4xaP++bv6TpuY69UooCntZyJiCC6OgqCjTF2u8Qr6aUW6yoxyfqrHm0HmNEiWxvszsCqtkOf3lLCo4Lg+j4LTo+NK26dg7+g7kwE7/FJgUvGR74Okeh0d42yDjmujHcb70HvrGFFAn9cdxbfYh6PzjRVGbKNicIphvsWXhgDv90FgJaFyL/k+qVSxO026yJ5bN8wi9T0qAMw9VNuvz6iSK9znFTTX9qiKgM5NJuBG+/btvFaT0KHUio4T3mMUpFY8VeeO9t8ogK99Mor/6VpFHxLFPXltxRtHycg6h3kv/hlNoJj+5//+vx7owONFFbgTQGMoRj8KACuCzw5lB0lZ8PBLB4EArSyfHwLQxoA3tGyV7k4A2siEG+ULOoi1saOgncSqdUOLTDNnOjFE6F8monENnYja0ew0A7H/7uE5IJU2LjElAV+zUfKhfaAvnOwPAbGpMy2lF0YgLOAgxemHrupcmDSTMLoQKgOYJUUGYN56OyEMqQhDg5ht4DMxwGIfSGa70TCCQ5vtrUYwN2dlFBOc0kWCwSnbTJBSALLhy+Ymzfby+2RQ8D58hwT4JIMxnHzsL2Uea3KBz6GscGW7K7Cu1x/VJ9IJx3tJkDxkxSs4bjCKDfYF+0o3BrZPtSKVHcz28ecKsmvpwuhirpOF19eyAAXUdXyQGUIwUZ+TP1cgXoBj26jIP1kFhkg8TQmMZzXGMdvIQwHbof0r/c3y++GXTlRdqAWErtbeSpywP1XLSAFqisNbpLTHJhlZSnAQXJAIj6UnNkP4nhRTsio5X6ZiM4jNUDvRhvNkCs1OF+OTs1hY3oLXG4HPTyAiLJpp7WZXgCHLwAQ7mR8OBkVG2Wi11EQhVRAzmk6zIaWcDqtV+svlNaFUHggTmOwbHqgJ+pIVSDYbDbbOjk+QTKQlAHZ63ZhfXhIjNWpHbl25LAA0ZUhf7cRRyOQx6ALFdA7JiySS50lhRy6trWP76hUp1WZQF47SHMYHt9smrIEMtVNPz/Hm5Sv87h9/i/GxMOZjM4ifXwjzduXyJmYWpxGNhRFbnMHCxjSslKNndQiJGn1qSQPlXAvpk5Qwwg5f7OHpl4+RTqTl4La9dVmczZ98+0gORgR1CCj7Al5DHwq9tyYPdBI/PjoV2YPY5KSAu1wjCDSxjJkgNANrAnWRaFTGb75YwFh0XPqGus2egB9j0ZAh8VKuit5fpVCWwyXLvqkfS6kGzoVKtSSBKlkyW1e3MbM4K4FTuVYW6SK7zTAuoOM7S2IvzuLY39vDmxevROKD5oqTsSlk89R3tWDj2iXc++g9BMYj6Fq6CEaDRvkTJQGsJpg6EDA6F0+KdMA//OpXOD7Yh9/ne7t58Lk4Rqbn5uVwSZYSwS8aDbEEm3OnXq4JCF2IZ/Hi8Q6KyZwckAl8kdVCTUsyoGnqSLMzs92GibkpVNtVzCzP4id//FOYPQwQjeTj3t4ePv/8S1TyFThsTgGT8tk8wmNRWbccAYIoLdG4JpPw8vUbmI7Nwu8NCrPr9c5rfP34a2GMvffBu7hz9xpsLitapq4km/rVHnrlDpJvUqL7aq6b0au20aq2RbbIbDPj0dNHeHX8CgPbAP/qz/8Vbt67AnCMUaam2MbFyQV+/9svRfKj34Fo0I5HJyRJxbWjXClif/c1HE6rgJT+iB8f//zH2Lq6CTM9iJoQwJ5aoQSg+RmCuQQdCdQNiyLeliln83k5ZAmoWWeJPJMIZik7phYyKzu4Xm1uXxbTxtmFeTksc+1JJtOiI/zV1w/Q6XcwFYthcWVZgLjD4yMxEZLDQacvJdkfvPc+tre3ZczStf7l61dInceRPr1Au16T/YVffP/sL/7h3sN1LZNKIxVPoUBheuqEi6CPCZlcFoViVjQWwzRTnJ1Ejuxrpw08pLHkuFFrijkoQZaZiWlh7Jwen4pMAdsYDgQxEYnKvskqDK6Va9vrmJ6fgSvoxuqlVbj8LnTRFlYS1xJqjn756WcoF4twOzxymKcRCUHohaUVAeBb1aagGARtKT9AEykCzdR0txDYsdsQnYrBTqdzh1vaUKRO9Nm5xAbilg4e9gbCzpdKFYdVxmuv3ZXnIrjpdRvlxaFxQ06IEhb8PNdUgqv9ZlvYkdViQYwQCQQRSKB5IMswuO6Q6cmSd58/QJ6OMIFv3byDhfl5kWo5Br1FAwAAIABJREFU3NsXXXgC9o1yTao4uBYXSkU0+l1MTE/JmnSWPMfapS387E9/jrn1CdETJlO12TLWKAFlChVhxpN9fnx2jGq3IoBQKDCGdCojoPqHH36IuflFjE36UK/1xaCL1R4Hu5SASqCQyoiRIuexnT4DDOJhhjvgEwDaGfbjD/7sF1jaXpREGxNszoEZXrcdKAFf/uYzJM6zos08H1uS8Umm5puj1yg2ipLAmlmZxceffCBJFV8oIHO5kC7g6YNn+Mv/7S+ROk3j+q0bGJ8N4ejiUFh7jAvKhaIkESVWbTQlwcG9mAmIEDVjA9xXzcinMqKD6vAEBHy6dOUqPvjoQ7g9AdExZfzLQ2vq4hwXJydSccD5wDlFYCedyaJuauP9P/kIn/zyE7gDTpgCxloyaBma/DTXffPtLnZ+/xTWhgWT3gmpPuIYJnhELWDigD1LBz37AJ4JH5avrGD77lWEpsbQ6ndEeo4JKnPPgtRpEo1iA4e7B/ji08+wsbqN5YV1dLiw2Ew4jp+i1Cxi4dISNm5sYHZtFi6/A06CQcxyN02wdKyonVfwd3/9dzC3WN3iRzQ4LtVJNrNVALKOuQtvxIdst4CprTlsvLON6KIbfCQeGClHYGP5c70PW92Mg+eneP3iDYKeILrNAcy9gYB9L148h8Nugj9EgzQWy7REX5jBeoumvzxkdTvy3mqthgCgd+9TJmAOHpo1t3syTsmAttJUzOJAt9LEoN5B0MUKsoyYJhbrZYzNRjG5EsP46iS8Uz7UbW3ZU5i05V7LyhEmdAhc0yOh1+pKApsJZvPAhHw8h3KyKOalJrIp/QE0uSdXSgiOj4nJ4eOnjyU+oFYt99N06hyZ9DHqjZJIIxFsU0DA62WcbxMQm/EX97jFxWWR2iBruVauiDQDfQSUEMJqTI5VkfLrDiX/LAb5goAJYx3GvFybDNk+aogYLEuyoR0WBxxWp2gWLy8vSwKe0gpyPiR5we1Gifr4TVZPOmAzWxAMBOQ6jU4X6Vwe5XYDhEKdDo/svwQKjfb03pKVGOsReOOaUsplRe+er5Xt41zW843IHpWr4ulBGTeeCWanZ2XdoydQtlBAFxbcuHMX795/D8FIWLwyGEeT6cm9gOsO/T9YbXO8f4BGxTgfsT00xhtY3di6fAOXt6/B4w3CZqbMoVNiknazhl63jlw2gUdff4GXO4+wvLQoBIFqkQztrOwbA1YHe4IS49nsDlk7mHjdP9qj6rTIMhFQFJkFq12S0pT6YPuOjo7gdbuxvromSdSkJJbTotU9PTENu9WJeqOFheUVSXSFolHx/eEzErjd33uJ45NDpFNZidXXltcwOzsnGuSUGuGZgfEh2et8p5RkpvZyoVCVMXSw8wLpVFzWVspMZLIXYmxOeaccTXv7FgRCITgd9FQJY5bg+NS0nEm55+/v7SKXThlVolYD3NEzKtvD847XT9moulRkjkencOnyVQF3GVvzGXgupfRaPH6BxZVFrK4tC3ue40CMn09Psb97IH4zW+ubIuXGn/Fclspk0Gjy/NyUyi3qMBM845mH/c19ttloS7zD71ECg3syZc18fjecDovE64l4Br2BGROTM6KnvbS0LKQKSZaY+qg2yhJfDuwktrTRHrRRaRXQNuWRyByh2a6KJnQPDZjtPQGg+72WVH1yTDNW4Tyl5KMATlzGTAOZBwoyK/7An7MigH8r45PrwijOQt8hvldWcPP3OJb4hwC0IW9jfPY7QFHN1YyqdsVJFIBW0FiBJ/17lLE4CvJ9HwweZSXrtfi3dYjZjIK0Cp7JOVuwIQNoHQWSFRtQsEoxou+D5IwNFesZZdsafWiQMBTTGQWgpY3U/6W/lKx/ynA2zlPaXkOX2yJ7ufHMxpopC7VIgBjAtN6Lv6uV0opVKbal/9d3Iu9rBEQeBfp4bf7+W7xsyH7nWNG+UCxE3+foO9R7EhjTMaSgpxIChWgq1QmUoDPwOLaNX5SGUNBZ8T8lH/EZ+T1l5yszWfucn1fip/7OKK6n7eff+n4kGTIE/vX7vAevre9ttP36fkjYHgX2td90rvAzig0p9jQKtIv+9pBRrcxeBU9l7I0w8N/26RDEFYLqEIAe/Qyvz/Zx7VADRn5PwVmJd4eGhiS0jbZfx4C2WzFP7dvvJxyYjBydE6MYrlyXa8QwsTAKMuuzjI6n0STGKGg8+twKvCsAzUoATZ4o1qrjW9+prg3aR6pGIDjZ//Tf/VcDviD9kA5GYxB+Z9qgL0cHm7A/G41hmcw/d4eUB2XmfaiNY0wAo8SBjZGSsOHC1OdvDgfeaCcrkq/C3gyYRhcqXlM0zKzG57VsanSR0RdtvHhjQeb3+DkdJDY7y0QNwE/bISUUNqNchNeXF8OytqHAvYCxLM13UpPKWEANEMpgHHMzZjs4+LTzCZTzOjpBFJxlgMC+1fYwYON1pYw9n5eJzD5gMKb3kU3d65X/Cyt2qFmmchz8HtvB+/HQw2uxz3USsA36nnUx4vf43LqxK8OabeH99dl1MAq7bsjAVlazTjr+TF2K9Zqjm4GC+7ymit7zs/zic+nipkAvf49tICDD3+Pz8R2Ojq9RAJr/1uvyvQqbdUSEnYd7nYwMrHUz5bWZsWc/0aiD91TgXZMB/B1l/vPn1AU1AvjvTBP0XuxbZuL57Aqs6walc0FKlEYAaAWZdPxz45OFrm9omLc6BDbHMRVjqaEf8WxGtPcuXbmBhUUyrPzCDrJaHLA7TQKE9bvAoC3kSTgow0dJT9EpbqNX7+JkqOe3vLyIUCAgAbYwdOn43jCCPJp0sGyNzOd+ryOASL1SkQMugWTSTebXlrGwsoyZpQXRZjXbGHQZCR4BLqp1YVCxnJfapGenF/AGgphfWBAzJy5MwoAI+mQcUN+LJaWnxyd4+ew5vvriS6wuLmNjbQ35bE6COTCAtPSwuEpt5JCYqEVmJ2BzUaKCk84Mmsnz2eO7ecT3LpA8iiNxeIGjNywDr+Lmjduij7d/eCClzYdnhwhGQ5hdIshvlhJazm0G0cVsGQd7h2jWGnBanRgPhMW8kOxgshGKtZKwpS02i7Sv0qgLoDE1HcPYeFTKNe1ulwBNRuLEYGgznlmYncPm6hp8Hitq1bawlwjekCkjbMVeB8trqzCZzVJizutHI2Nwud1yGJVS3Uxe/q7RZd3rw9TEhGjc0gDM4rBjeWsVH//4RyJd4gt74Q4YMh6Mq3qNLvoNo9yZzCT2+f/xl/8G6WR8+PxVYdQQyJyYjEnCYmtrS4wPfIEAxiempJyeshLNUg+5eAbxo3MxsKPxWbvSlEQEExksMaU+JRM0koxyOTA2Mw532CtSBLd/dB0gKMslcwCkT3J49vgZzvZPDXmIagsHZLXUW8JE90Y8MLss8Ed9uHL7miQ1fH47smmumwMBu2nu+Hr3JebnZ/De/XuITozJ+KFBWbfcxqAyQPoggfPXF2hkajI3aLLI90SDuWQhiWe7L1HtVPHn//mf44M/vivrSjFZQSlLyZUKHn72jZgA0cBwamIKfl/QkA4Jk0XkxeuXL+TAWMzn8N4P7uPP/uI/gXvMatDZO0AhmRGwamdnRw7cZEBTP7rebqHRIjpllOKm0xmUahU4fS7MzMTEWDDgcsHc6eHl8x3sPHkiwAXXzB/+6Me4cvM6TGYr4tR7LZdQb7ZFB/Ho6EAYUWS8TU1Ny57z+PFTAXhpqtlpGoy9D95/X4AdeiaxqoGO9WTt0xiPAGm2QA3InswXHrgItE5PxgRkpSxGqVCWOc1qA66XPHjv7r3G/vGRVE+898F7iM1M4cmTxyJTQvkeJsWYtCCQarWwUsrQDCSw0+p0kU3nRMLl1vUbYlTEJAUB4mhsHN6gD4sbi5jbnAOYI+92cXF6LG093T/A73/zW5wfnYo5FNfcnrkvLEoefF/tvhZQnzrsEV+IbjCyz5Pd5veFhPVmdTgFnKTJEeU7qK9NQIV9TkkAHoapu1qsFVBpVLF5aR03bt3E2uqG7JsPHjzEw88fYMwRwuXNK/B4vTg6OZaSZR7IucdxXamUDMCEBlRkRtMwkYcDKZ80DUTHmpqYZrNN2JjUA6XmPYGClaVlWUPIvj4/PZZ1lPsN9y3RjKf0Tq8j5pc3b90S0I6HsR9+8kOsbc+gVuui3qoinjpHo1FBq9t6SwSYn52Fw+uClwab9YqUGj9/uoPnz1/gw/sf4PbtuwI0VuoG045l6Uf7B8jEk8L+ZHJMqp/qTDB1RbaG2pwmlx3Ty/P45X/6Z5hcpbkgkDgpoFWqwjGwolfrYP/VAR4/eoJsooDLq9dEv7ZcK2D3cFcqICLTYXzysx/gwx++D/uE25hbXEbyXZFgevDZQ3z2D5+J+a4raEe5YcRQsoeTzQQI6ME1lWaRsYlJiaU69GlodGAZ9NFpUFvfDa87LIw+6uPSXLU3sCAVT8DjNiqNuFce7e/j8OBAYkQmObielys1FJolvPuT9/DTP/1DBKf9AM/SXO9qQIcJttM8jp8fIXeSR+WiiE6xhagvgk69hWwqjVKlhHQ2AU/QA+eYG74JP5auLOHKvevwRfyS0KDecL1Sl/2fSUGun88fPZMqJLvJjmuX7wiY6/A6BbgfuIDY8hTmt+exuL0Ek9ci7FxqNfUbQC/fQ+GsgFdfv0LyJIVYeBbT0Rns7e7DZXcawFirJutxupPD5NYcrr5/HaFZB/I1gvwleRfcYyxtM8zlHrrlDi6O46Ix3qv1RU6CZkqZQkZAsZnlGYxNjIlxqH/oP1KWCq4CmqUaGrUayvWayMnMLyyJNwDnEWPcncfPMeYLIuIfQ6tM7eckvHY3ZqdiRlxNduTZEer9BiaWpzG2MIHJ5Rgml6dhcptR7zSFMdyiCTpjuUYLDtikuodSLATDJ6KTQL2Pi6NzZE/TsJtZgRgWNnwXAzj9XmSKWbzce4V8IQOPz42FuVnMzk3i+OgVKjTRy+ax8+I5SkX6FfSHJndWmIcMP86VhflFbG9eEmPiAdn/jSbevHojwDXjdZfDZQA6HRpHG2cKAkBKbtGqSEocGLFuS5JHXLNyKYKefmEqd9GVKjNeS6QQTEwi5Q3CELegnpEwcjldIrNkczrQaHdQ5H7k9iIkCUFKDXCd6Un7GIsIA88CjI0FhenMZH4+lUY+lxPNX+4znIfCnG0037LS9ODKcRObiAnrlRUJTB6k8mUsrW3I+jU2EYUvFISN2rvDCsRcOi1Sc8f7ezg5PkS/TXCuL+ufyeZAu2fHwvIGbl2/g0AoAsuAJCCnUAgom1GpZFCt5HG49xLPnjxEwO+DhwxvJi7KJeQKJTSFWOMWeTyn2yPxFvdRaln3Bi2YQMbkAG67V/qEGy4TwVazDTX6RVhMuLSxiZvXb4hUz9NHj3F0cAiv2wefNyj7zvjkHJZXNzBBLw2bA61OD/VWBZn0GVLpOM5PTnFyciayOjMzc6JRzaoUnl/YFsZqm9s8HzDONpIOrFza+fYbMVWm4TTF70ymnsif8fx2eHIse0twbAwmC6UtPHKeFNLB8ByUSiTlORm7izzUkLRmgG1dIRaFQmHZv+kTQQkVSucwtohOTCCbL0hb0tmsGF4yPlhYmBdZFa6X3DcYCx3s7ctnLl++KuOQyVSaHmbyOUkecr9lheLy4rx4CzQpgUZglv4H2TyymTzcLiYXSAQziRGhw2GXZCLnxwX9WPoDxKbnsbK8gZX1dYTDXhDLFaay0wyXl6aJQKVRk6qL0/QBDhM7qHVy6PQbuEgdA5YmpqbHZL+kOSMT+DKP3koHGDEM5xS/DANCA9QUwGYIyhGA1nO6kr34OZnblEAYAtA8O+pZVvENqTQfahYruK0Ar2IcCg4xsaYAmAKveh5WsEvBPP17FIj+Dqj9TiZDz+VDsEP+GsVlFCzX+yrY9X0gTtszen/FEfR3yYD+fnsVS1AAV/tPf0/7mmdDwbFGKuKZ3NC+MTAv473wHG7ccyjVIQaWRvKRX8oKVryGfyuIOIpv8ZrfgbxGrPH/17+KeSnzXciSQ/mU0X8rCMm/R98PiZ6j743/ViyH7WCsPgpaKhZF6E7JqLyPmgMSzxF9fMbhQyLmKCtZ34u2UbGR0Xc7Oj74b60gZ9tG8SVlbOv6/x2WNmTvC75oxG36R8caxwCvxbmgfaiYyuiY5dmDzz+aLBD8T99fx2D4joLGvIf2k2sov6rvh9/XZ+a44ZlHn53XYV/qtdg+SqRo23XcKsirc2YU99Q+0ncqeuFDtvMoQK9jWDFJEmB0nVDwWwme/7F5LfHycCyNjidti4G5Ug5tmJAZrl/fJQaMpJj2v7HWGdJWHDcy9ghAU4JDmbQ6EFXqgBuKdppmYvghvdAoKKngKi/MzwiI5XS+lSvgJqESFwKOaqdRQVIkNP7jC6ERBBkyHaOulroB8rq8Nw+Bo/IOuvBqZocDVduoQGx3qHFDEJJApb5AAZadxsBgACaDsWsMnrfZBBji8Dx4se1Op1EGp6AwXx6fl31I4JDMBwVo34KPwqw12q8MXT4HN21+XpnRbI++WD4vv3htfcEKvio7XTWztT9UiF1ZxJqJ4XWEXTscbGyHZpx4DTU3lP5wGExtBY1Fz43MisFAghKDWUHnYQPc5vPw55p1+n52RCcxv8/nZZu4yDG44ed5bx7C+Zwcn/w9uk8TZOfPCCLzM/y+vmPdZLUNstD1jUSBBCND00W9l2zUw0yffoaAqSQQTEY1gEqV8Hl0k1E2voDlPYMdzXuPzgveWyZY3yiRUOa7kUQwsqz8DF2EGUSQoc/DmyiEDvXPZZzQ7ID6YWRbEyjrAdHxSYTCE7CwxLpcxfjENG7ffRfR8RgsdsN1mgRqJvfaTcrhAL1WX8po6QU+aPfQrrfQqndFczGbyCGVjAsgOBYISjkfT/6cy426cRBgIEh3bp/XibGAH4N+RzavXqeDeDKJfLkIh9+LhbVVrG1twhcModyoiTFbeMwhjOt2vQ0PS4nIhM4XBJgie4QMBd6LwAv7ksHy3PSM9De1PTPppLBX9nffYC42g+3NdWF4kCX56Zef4cWrHaxsLuPyjSuYWpjEzNIcTETarSZhv5It47W6xVgs/uYcxUQetVwZ54fnePPqQHRD3//offRNfSSycbw6eA33mBPL6ytiakMTIfZHKV9BrVjH0cEJ8ok8qtkyyukCxvwBLC0vixwHAQab24FKs4onO08F+aaR4dTcDObm5+HwulGhuUy1IuODho9MbvHfK0sLmJ+egZNsV0oieQhQE5DK49GTx2L8Q0AyMjEuhzrq+xryNGYBBI9OTwTQ5mfZh5evbCMSGkOhXEIqnRX9RSYKPvrhDzA5HUMgIoQ7dDoDVMpFVItFAZ4HzaaY11FTd+/Va5mHHKuiaW53ijGYLxCSAwFZsbLOBQMIhli+ShTFjDb1k+NJJE+SKCSyON8/Rj6ZxcXxubC+aZjDZIcwtshyZulmJIiF7VVs3biMK+9sAex2WSiAk/04vv3qa3z7xddS8j0eiIqOIecpmeA9a0d0UBfXF3Hvh5QAiIikDWP7SqktB/a93Tf46sEXUtJ/5fI2FpfnxMCNE4+l6Y1sDcn9OE5fniB9kka72hbDKTKJpudmYXFY8PDxN8iWs7hy8yr+4r/8C3iCDrze3UUuVZDD9uHrQ+QzRZH+mJyIyeGRY5p9RIPPg/1dxBPnaDfquHrnGn75n/1LWNwWMQbl/GRpfTqZwO7rl/K+AsEg/KGgPEtNjMcomdQS0H8sHMby5VXMzU/DbTELe10yLbUODl8Z0jhcK1fXNjA5My3BbiKVQSKVRKVaF6a/x+uUg//8zJwY8dE8jVrkjx8/FpCBazOZU5e2tw3mWZOalFm5Lg/LNCI73D/A8dkRytWqvEvulUFfENFwVErWg54AYpPTcrikBiNlQajHzCTKFw+/wvOXr7C0tICVxSUZh+FQEP12F6VCDj6XGx6nVyoUcoU8itWayFTQ1JOSGd8++FIASLJuCeKy+rxQLmBueRYf/PgjWAMWA4AeALtPn+Dk4BClTBZHr/dFWoPAXI2VBo0aOuY+SrUSEtk05uZmcefWbcSikzAxYVdviw6w2cRkOmesoReYTecFnKaxIAFLkekx9VGql1FpVkRjeHZpFj/7k5/jx3/0EyBkEYDx4ugM//p//dc4frKHWHgKY4ExSZRwDaYBK/c3mmTFU0kBiSJTUfzJn/6xlEf/27/+v0Qbu1GvYioyKeXbg55JSpNNXQsmJ2akmoL7TjgYEikjiT9YC06SbddIRtfaTbT7A4yFI7h96x5iU1PYfb0nJfgcr7liGt1BRzRBfQGXmDmarH0sr63g7r134CK4a0x3Ye+f7p7g7//uHxD0hURihOX33LulWq5cxdHRIS7OztBuNgQY5RrV4v5xFkfyIgGX3Y7AWEgYoz/6+R/g8o0tuXYmU0QtXxTN6QLNBYsVPKGkTnuAWHgOXjfjri7ypQxev36JvqWPP/rFJ3jnvbuit08gg31L5jYNbbl+/+rf/R3yxRxcIYdUQfGLP+f4JimA/c94Y2NzCzdv3hTmaaVUwunBEfZe7+LVzgvZm8bH5xCLzeHuvfckiUNdYWpb+71uWf/ip6cCjjDLwWQQwWcmKlvdngD3zjEnfvDTjzG7OINGpyZl7JTl8trcaBSbyJ/mcPT8CPG9cxQSBcyEp8Uos1ahQVkRifQ5PGGPJF594z4sXlrG7fdvITQZEdNTJk2Z3CT7m+X9+y/28NXnX4jJWT5dxPoKK5V88IcDsLjNsAftGF+cxPT6NMbXYoCNMidVMSVle0pnZWSOMgJC73z1AptLl7C9ekUAaL5TlhS/OXkDuEywRZ2Yv76My/evwxk24zSVFdkAjsuQJ4Cg3YtWti660gSzd5++gqVrkfnMNX1g7SNdyWH50gpCk0FJKE9OT2KMUlAmK/LpHC72zxE/u0C9ZXjSMN7gXkXJldWVFYkxWF3kszul6ip+dAK3JIymhBU6MTuFvdNj/NODzzAxP4nJ5XmUujWsXN7AzPKcJJ9pUsa1jqx3VjjEwlGEfCGDmex3i2xDv9aVvs1e0LTUL+x+rrHtwUASzwObCYVyFql8CqVyDjabFdHxEPKFBAb9trAzn+88ExmherMqjF+plqMJscSPhtbz8vySyDP4PH6J1WqVhqwF1LsVwsZQ+5VxAatGGAu0Wy05m3Cd14M1pdh43XqrIUl3khAYwzMGk4MnG4S+xPYE7cggpT6+FVYxUDX3TCInQSM4Vi+ZHTYxCF5aXsX45KQArdxPkhdxPHvyVNaTVrMuEnDUCi4WC0aVAE3XOh2pmKFsE9vHfhWPgvNTib95hqJRIt+rehCViwU0uwM0eyYEwlFcvnoFU7MziExOiXEjn4FrD4WDmaCgDj8ldurVEgbC2urC7qAOMzAVW8T1a7extLgKjycAm42xLw2Nq8jnEkilTnB+vI83r3fQ67aMxOQYPXZMSGVyKFP+isaNnY54fUTGJ9EZEn4oPWkAOE34vH5EJ6fgEfNAl/FeOY+zefi8HsyxenBhTioAfvfb3yBxnpBExNT0HGLTy1hZ38Lc0hrcXisqDaBQpEHhKbq9Bo72j/D48RNJqJJwExmLCsua44AAMcfO9RtXJWbQs3Qum0S5kMbzp98iGY8LG5lVU2NR6vFDzL1ZzUbZuFrdmF9CXLLTPMs4H5AtT5k8jjNq7TNWYt/x/EMyFecp3wfPbfS6YSzZ6Q8kIT8+MYFKxTB39fr9su+MhQ3pSJvDJu+bcS7NYQnILy7N48aNG3LWZkUKE84vXu8OwaOWfPb+vXtS9VcuV4S0w8QAGfCUCGPMorGL3+eReMzChFm5jFypBKvNgcnYDKZn5zA7v4iFhQm0O4yPIYkT6oqz7RanSf7//5H1nr2RplmW2AnvHRkR9N4kyWR6n+Vd+5nu0WhHo9ld7axmsNICAwECFtJ3QcL+Aglauf0wwK600o5p9fZMT091l82q6qrKzMpMpqFnkMEIhmd4H8K5b1xmdIlAgsmI1zz+uc+5556byCXweOc3OMrtIJGKIZHah8nWxFDECzN1462M3ilJpADPeS8BVYMJzXHBMijuIOfwPsmNEQkKnCogxvHCOaPzU0CgAY1XBZ3keQOEPwW0+Hy9RkFAIfmIlIEBJCk4rJiAfj4IUilIqCDftwHkQYCR9dHnqpNXmZZ6Xmd9BoFLXq+gGsfb4M8gViT17xMdeb+WdRC4VmLlIACuz1cAuvFbSegMfEvxCa6Bcl436fP7f/cTgfbaBvip7+a9KrOgAJ7iaQraaVnlngENXwWR9Tq+V9uM5RkEWfk37x/sA2WLK44nGESf9DkIeioILviDyQBqB4mChoSqwRxXfEjXDF6rkqi8X9+p4KaCybLv0GHfZ+h+e/zo3wZ291LCVPtGn0177NsAt7aPgecZALSOcX6n+IrYun0JWq2zYitneBrzIPSxGGUDq+oAn0UN6EGnweDY5XuZK+FsPA0wqbXvleCpZVYQXJ7dboMAtva79qUqNOg41PmhQLDWV5x9falZWRvahnNK1w2Wi/unYIt94Fvnhl6jOKnitrpGaFn0nWcOq/48U7yWufN47eD6Mdi3Ok6VwMznKZYm4/t//pf/bY8HBB1AvIB/s+PVYy7e0gGhdt6oHaGLlxZUPQNkMCn9XMIc6gZYwgVFGk6p7SaDaTzYAFr5wQVRAWcDFKaGmAEYM1mZcZ39jNXLz3XwvwT8DPkO/SeeChmcEPalSmjwe3aa02G8QwF3GizqvZDFuU9VZT34Q0+mssMVmOe7lQU9mISQ1yvgTI+bdpIB8htglIKZCiaz7VhvSpnwuWxvBecHmc06mfib9WA9aYjxmpfPMDYc8WD0NwhtF518/FwYEpWKlI+GKMeFSoqoro56vsXAYHbevuazgsJaD3UiiFHY3+gUsKaWH99HA0EmtcfQENPbC2JSAAAgAElEQVQxyXt4rUie9KVGjDFVP6sDr9cFWUP4ZEwyCURfWF/BcwW4RV/XZTgueI1uHDx8KtjOQ6PKjCjgzbbU8hCQ07E76CnSTZoaYCwX21I9Y7pB851kqNCIIMAyCEDr5kMmkOEtohZ1A+SeDIdH4XB50Wb4jDeI8+uXsXr+IuwMJzeZUa7Qe24YPO0m0RNm2e0ZyQcbHWGDNqpk1XXQa/ZEe46MRIZrkzlBSiyZrmQwUBOLSTPYNmQMjE9EMTpCdoxVQgcZgspDy0E8jqOTBGweD5aWlyU8nSBZMEi2PlApEIBmdF8P1VMmdSqhUa8jLZnqTyTRCLVRCRYzjJvAKfuLLA2yALOptGhq0pibGB+Dx+URCOj4OIEPP/lIMmpfvnEJqxfXMDweRr3TECCIBjwZxs1KC6h2UIhnYWmaYCEIflLA5pNtYUiQ7Ty1OI2ey4R8o4CppUnMLM+KliyBGzL1asUa2uUudp7uIr57LGyn1mkVnXpL9PmGomFJaNKjfnazis8ffCH6zTykkp3DMHeuNeks2RpFMbwvXbpyppk3Oz2JoaGQeNvJ0iAYwXHGcE4CggSmKMfA+cJ+YQOIs8RqkhBGAtBcjqZnp3Dj1k1hgtGoFzZOIoVYnMmMcpiamcbk9Ky0GRxMo9lArVIWdnshfYJc6gT5VAap47iMPTJxZI5wNtkdOC0WUanXMT4+hhvXrsDt9Up4JLVp6SzhGkYdykwijUwig437j3G8E0MlX0TttCRgnjiGbHbRceYczJZO0bEBq1fWsbC+gqX1c7C5qRlprAlkvG88fIz7XzwQnVACNE6nVw5ZvqEgWuaW6DOvXl/H6995Da6osQ3SX1dlLs4OkDw6waP7D5A+PsZQICBazASouFcRiCxliigc57D3fB+xzQO0OGY63MTdAlZ4/D6RrMgVT6XNr966ivDokBzcysUa8ilD+3koGIHP45M5S2cRy28YFU3D0eNxI+j3AnazsO6oc2u3WmChkdtuoVoxtDfzp3m4mOxxNCqATI4hy6clmXMEha/euoHxmTDM9DlVgWK6AA8ZVu0W0pKoLI1E6kSSjBEgYNwnAbBSqQxG/oxPTUgCvujYkAB9zVxPGDvFXBFPH29gf/dA2nB2blrmY6VSlr8r5aL0H+2DYr6Iw+M4kqmEaHXTIUd2GboW2GFHq9rGzMQs7t64g+mZSfhHg7K+EIypthp4+mITv/rVr0T2YjgQwtTEGK5evCgANMFiSjUQQHE53ai3m6i3O5icncFrb70tB97nT5/g4w8/kvFGaQqLzS7A4szCLC5ev4joZBSlWlH0IRlNcLR3gPjBviTqpGxJu2ZEp9S6DZhdNqROMzA7bcKQJ6jt83glwSd1j5lsrd3sIZ8uiCYlF+x6ieCRwfpm8kuGLhPY5/yvtaoIjYVw87WbeO9H30VgOSpArWGxAvf+5hP85f/679AuNhAJhjEUHEZE1l+zhCcTVHtxuINMMYc3v/sm/vhf/BNUM1X8H//6f8fTp49wsL0PW9eO0dAo6MJg4s3Z8Xmsr64LO5wOCC4TsHYRCIewfnFVgOx6x5AJItvZYffCYWNofUnyBWSTadkXGObPNSiZOhYA2hty4ySXRM/cwVvfeRO3Xr0DT9T7Mkqh1EMmmRa9f85ROmEoGTAUHJI1hADG8fEREhz/fg9u37iOKzevotFtC8Nt98mmJEu09MwyrlYvrEvUQbNjEBdM3Y7IjlA2pGs1I10siCQKJVjsJpuEOHcaTXzz1QM8efQYM9NTWFtfFeehL+iD3WkXKQmCKlxLuZfffu0O1q+ch4sgQKONRDwpURYPqcVfLOPOnTt45913Mb82bzh26MyttPH8yQZ++pd/JfkPfIFhmMw23L55R7R7U4kMCpmcAJYEvA529xDweRAeGhb2OvuWc1AcmsWiRCGcv7CCielxlGunwjKnQzE6HEE0GMZIcBRbj3eQjWeRPc5JskY6X6nBW61W0DU1YHKaDSeW14qJxQlcvXMZkfERZAtZ2dPZNo1iVWQjsskM7n34qRBEivkS3I4A5hYWMDo5DqvHjuGpYURmRxCcHIJvxAe7xy5SDJVcCfXTKvIHeew+2kX2II0XDzZxeeUG1hbOCwDtcbpEmubzB5+j3K5i+tIcLrx2FdMX59Fx9ZBhWHo/9wqTCnMfJrM7vZ/A/ot9ka/w28kw9Qrbud5rIl3NY/XGGsYXJmD32zA6zoR0LmH/Uz5s78k+8ulT2SdpQxAASyWTsnaFvEGMREbEcUHP/bPHG/JdZDgMt9MBb8CLd77/nui5//yXfyPjKjIxhofPNuAZYuTIu2j3OiKJxDE5MzEuTGE6I84tLIrjosGQekYPVZvYfbYjiR69Ng+aNUYI1oUkQA1oT8ArTul4KiZ6sgQ3O50GjuIHcLqsiA4PIXawL3YRow4Y5UC7k9FOBuuIZwwHvE4PbGabSNf43B4MBcMSrcEIJ9qz2r6015n/RKIJq0a0INdHSmawrWiXck/P5LNiH2RO0nJwF8DAzMg3ynZ0BMxkZEI2mxfNdgLQIW9ANKOZZLfe68DmdCEYjmD1wgVxdtJGoKwVzxdMMPz5vc9QLZ6Kc5zgrcfrQi6XFZY2nS1057G8IyOjZ1GHbPOnTzeEwMFzSzQyLOsAn8nfdJAn0hnUKTXidGN6dhajExOIjk/A7nKegRAel0McRztbz7CzvYnTQhbNOqOiWiJhZzZ74XaFsLB4Dteu3sL09DyIKbC9a7Um0uk44ke72N7cwNbmM5GeY14WaReXVwBU6nQzipZJq1nWyMio2BRGCLZPzl7JxAk6XTPml5axdn5dSCP8YbLn49gBjqgFXS5jIjKEhblZ7O5sC+GiXK4gHB3H4vIFrK5fwczCCmxOK33yODkpIZveQ69Tx6NHT/Dw4Tcyd2hXUhKJTgfKQ4lTrVbG8vKy2DGUEWCi1v29bSSP9oRBzUhNEhU4r8LRiDgDRK96aEicypubzyUKj31oEd1lIwcTkwFy/ySJhIAzJbf4To5Vnp1E39/tNpLN9yjpkhNpDznrmkiScUlEEZ0jdFDzTEQHhHGWMgkAzXfTaT83N4PXXn8Ffr9PSBlkQFMnnJspJbCuXr2CyxcvweMxoZClM4b6yiS7GZGttKMJWvOZ1IJmuWj3sky0RbhZUkpOCRbziwsID4UNlixBuV5Hyuz3ezEUcaFjBRKlGDZjj/HNsy8RP9lDvVvkzgqb04RQiPZwX15CmMaGnjCdO7QF2QZ07gyCPopdMBMtz28KvulZXcFq9pOgFgMasgouyfnyTNrBAEj5owzLQbCX+T30/Kprh2I7fUvlDDPR8+0gPqOMSC2H3qNnXALvWj89o+vZWMFhfq+AnT5b8QgF4cRk+pYcgoCJRubtM0aqYgBaB33u4Jlby0qZRPYB84ApOVCkhQYSqBH3EVKeybiWf0uf9J35JLIroKb9pe3McvFeg4BokOWElNYHH4XB3JeeGCzf4HhQ4E+Jj9p2WgfFSPhbGdGDAKpEewwkmRvE7WSt7/Q1rvuSrXyOwVo1GPja/vpe7Qcda4PEvMHxynfqdzomBu/Vz3iN4olap0EHAssyOO507L4EWV8m1tO2UNB8EFdUgPTbGA3t4EGHwLcBbCaJ5HMU59S5dIbv9MmEOrb1+8F5oH2v+JJiYoKV9bXYteysF9frwQSEOne1XbSvjfljEDB1TJHRPQgWDzpeBFPr42qD7TAIaKujQuehjmWtr+JybA95v9kY44p5Dra9EloHwfGzcqrz5H/87/9FTyuvHgA2DMFATTTHBhG2aH8R40N0ICvgzM/UW2UwnM1nmsIGYFc9G2i8hw0vlbU5zsBGfZYCrHyfNi6frVIhg+AmF2IDGH4JyGolFXw1GMQGy1gXWT6bCw81fw0WrOFB4LuFeWCzC72c19OoMBreSKInk7LPmG7Uan0PgKHNw01NZSQIzCkorc/XRUIXHL5fvUQGeGx4tlhHTfBI9infa7CJDYF8/vA9fJ4yqI2Fw2CS62JAw5n3E1TlO5WRLMZD3zuiGxnrOuiR4ucEMfhcGiR8Fzdr/nCC0Kjgs/lOloV/KxjOsrMtOHZYF2XT83msL38IwkmiLmq49kMZ+DxlHmuCAvY7ryUAznagYcNrtC1VqkMXM96nbHlhN/YdCYZki1XuJ3BHg93r9xnG0YDniG0lnvp+2wrTva97pEYw+1a8nU5DA103CLY766IGA0E2tp/KvgxOcJlP9NjJ8w0AmkbQ4CbMkCsyT8iM75BNLRqfAfnd7llx9dodXL99F2OjQ+C5ltM0cZw3ntfuCENZdPWsDvEWE+CVbOkMLzJZRa+WACyNXYLQs9NzwuqnY8RhN5j3PFBQMy0SCWM4GkQg6DEAaC8lbSS6HYViDfuxQ8SZWMzmEHbb7OyEGPP8PpUkE7kqocvlYlFCyeg8YluTXUNWF1nZfDcPI3Qc8ODDw4IsyJWKMGVy6ZSA9jy8lPIlRENhpE9ORItbNKSj1GkNCFuKLIq1lTWpP6UUipkCckdpRH1D8Dv8aJWbKGcrordbblWwcnUV/okgHMMu3Hr7DqZXZuCgegttRALozCNWAZI7GQEECEDXc0aCMrJVCeqVGxXR3qz36vji4W9g97lw8+5NTM1PC3BJRhpDvsieo2zQwty8jElqPVMbcmpqQhZ1Q0u6I+P02bNn8o+sT9HcN790anBdIcjCeXNwdCDA6LUb13Dzzu2+08AmxvfRURwH+4cSjs1xHwhFYLEDJgGgqXfKsNcScicJpI4PBczhGre0sCgJbKjtS/3CeruNxxtPxPgPBPxYXVmWfuLhw+ujiCkdaA4JuSQz5tmjZ/jk1x+jWa7Da3eKhma1WELyOA4Ps8j7g1hcXhKd7GKjhrXLF0TLmwkJi9USKtRh5GbXbOFgdx+xnUPJ+F4v1iXZTsA/LLrYZpcZp/UiVq6s4c47r8BDEo8NyGaM0HMCW+VCEXvPN7Hx4BsBJC5fvijalwS5WvW2HK7dNo+A5nwPQc0qQZd8XhhnXEt5MBYjxW4kAXJ7nQYztGtCg+H5JitGR8clYU80OiravKlMWsA3rnt0ohC4n5meRCqdhi8ckDqSEVYtF2Cx9mCxm0ULfXJuEucvrAtoyLbnmkPpDWopMxHQ5asXYAoB3VOgkM3hYH9fcnzxACfrDfMVtFvitCDjnQ4EsqH4j+vxjTu3MTkzLvrTvbKR3LBVbiGbyggYd7C3JyDm8vKirNPF0wImxkbF608nlrAcuj2j76olGa/CFLIwqZUdvRaf2YPb5sT6Gg+GLtHdZlb5cqOEWquGerMtetKffPQxcqk0xkajeOXmbQQ8HiQOj7C/tSMJp7ieeYJ+rKyfx/LqCpZW12AL2YUdH9vdx//9b/4vxPZiArpIiJepA1/Ah6GRkLCNnF4jcWapkBftemp40hHChJs02szU5e7W0HOaMbs8h7ffe1sAm9FoFPVqA7lEFsnDE4mAONw/FMeE1+lHNVcVAIqGPPc2siXJ8KauNfXIr756Da+8/Qou3rmOOrUqOy0jZL3RQHzrEP/uf/q3KBzlMB4exZAvBJfVKeCGJxDAcfYELwh+JA7wHhm9b9zGUSqGSq2IUjGPF09eIPY0Bhd1E9jW9S4WJxdx6cJlAcgTyaQA/WPTY3D4HZhdmcXKpRW4Qx4BFU8LZTSKLbQqHexuHoiTztZziLwA60RAJJ9PI54+xHA0hJ69i3q3ihuv3sDU3DSGRymLYBHmO5W9S7kiNh4/xb0PP0Fs7wijIxPCxBMDt8tkok1pm5GJKN79zju4cvMKqt2GOGVSe3Hce/8jxF7sY3luCePjk7j/wJCRCYYCwqzlmt4wNxEaj2L5ygW88c6b8LhsErbcZQRDvoanX2/go/c/ksR/DLmWUGeaa+hIf5CZTtmaf/yP/yFuv3EX1iABVtKfadQA+URapES+/vqBOPrefOstSQZaqRhJtwNur+iKfnP/G5xk0vjN11+J9v+5xXMYi4yifFrF8cGhgH50tDI5Jdd4Mv6MvB4N2e8Sx0lJimbpAj6fF4sr8+IE5Z7FtWJ3d1f6YHJkEtHQCNq1Ll482UTAy0Sw1rPs9ZQRavQaaJmb6NraCESDOEfGcHgIhdOcoaOazcPasch8ojPlmwcPRZOdGsbVUg0TUzMIRoYlEeXqlTVMnJuBY8iFrhOS3JdMPmqih9x+dPJNPPjkS8RfHKF52sbS+CpC3jA2vnksawpB4Htff4Z88xTzlxfxyg/fxMTKNOqWFlL5rNhJ3FdYDmfPhmamjs0HT/HVp1/J30OeIUTDEYn6SFeySNcLWL+9jpXrqxiZGZEkc506mYANlHJVFI9LqOTrIofhd/tFpuf50y0c7ho63B6nW2wM5r9IpU4k8oprFMekO+DC0vqyyDYwKuToOAmb0ylh/ZQreuc735XIpj//8z8X0PTHv/O7EpVBIIuSEh6fR8Y/AdQhTwCp4xSKJ3lZ+yrFmkRG9OjAdzsRDAdln3i4cR8H8T0wrIIsyZOTY9FtDfp9OE4eScJXAr9y4DOwFdF5pa0gur4d6tuaBQAmuEXGNyV3aK8yYR/3H/7QphXNZ6sDNrtFWPm0RWlbCcGgz3jM53PSPt1WR4BbIYqQsVurwOpgPpBhsXMpm0UHBvdIRoU4LS4BMU9rdfjDYUxMTUnehZXV81LnE0rEMKmrxYrdnS0c7u0hGT+SiL7FxXmQOcUfrpu03zlugoEhWfsIerI+m5RoerEpYAgBaJEYrNUl7wbH0VEiiRpJFBYT/AQ6/QEEh4dFl5m6/py/HGvpk2Ps7m1KrhNhplpMaHdI7Ogg4BtBtdZGMDCMa9duSZI8zYVTb1RQrzMSM4OdrU08efRAZKd4P9c1RhEwIobRFQSgGVki5zYmaHcYEaokRlEPvEDN5VoDS8uruHbzFqJjIwJw1woVkQZ58PUXaFSZTDiPoNctUUBsA9pZjHpcOLcuWtWT00todEzw+SMonGaADpMq0on3FNvbO3JupeOD8h4aicp9j3t+ODwkkmm017jnJY4PsfH4AdKZJDp8CUyy7nJ/pSwdc4eIbFCjgUcbD/H48TfI57PiPJHcKASwRJ7KLddQkmp2ZgErK2uShJP8VAFNrIZEZ6Vek7WNz+BnEhHtoDOiIPOR/U42P9c+3sfvGYFM25i2ltVmwszMFLo94zzFcxUBfsolXjx/Ebdu3JRx36jWcRSLy76tpCPOGdpP3E+Uyc2xSaZ6rlCQ/ssWC8Lmp71EG5tJNEOBkIFB9B0hDrdxJqJzNBi1o+6ooVBP4eHT3+DZ1kMU62m0elVYbD3Ro6Yjggko6ZQ3AEzVEKZkBUG6xtlZXYlQco6nLOhAXiYl3CkGo8nwFMRVQE7xEspFCQ5Dincft+E1CgYpRsBABwV7B8FaBZwUa1FgV8/CihkopjIIQCu2IfjNgAa01kHLqqCescoZAPMgyMZnKhisZdT36DMYUaEAGsegEusU1NRy/9aZus/45jrBtVUIkf2oY85XXsv7DOzCIPKRFGTImDaMc7/DkBNg3oNBXErP/QqUKk6h5eL3/FGsiXI9sg4OkCP1Xmm/PsDJvmRbDwLYCi5qvxoERoM0qUCgKg3o+5QdLeSuvga0tr++18ChDOxLSGx9uQTNBzaIdSjgqn07CGwqLjJYn29/r21vvNNwlgwC2dq2Ol61rfjbaEsD39FyDILZimcqnjjYdorDcB0cJNF+m1jL/lEmON8hDos+zib909d61jHDa3Tu8B28V3EkXsP/a/2EFdxnKZ8B2n21B1Wl0HGr412xP50H3MN0zstnDPzuqxqoE0AwnL6Dga4obWcF27VN1SYYnCtaL/1O20LvyeYoU2fkn1P8TfFXncvat9qHOl+lztSA5gRj56i3gRfQWOYF3AT4YO1MHfS6YGgl+XCDJWmAb2dJ1PoNSkBFKyyd3B/1ZqsRJqYLI9+j+sScIByAgwNf2aS8nUY9ARiDsc3F3Ri8gw2uoCU9szp41ANBBjQBIWqG8TN9Nr3jLIMAtI0mzBYDcNfyi2eZEh3tjoBqhha2YTTy3ewQAZX6jARj0huL/7c9YZQIoAGo7HDWg+VgeVgG2VAbZK2V5F4+Z3CwKqAsjO7+Ajw4kWl8sA/pUOAGzB+dcGxXg1VttL8udupgYBl4j35P45Dv4SbO74wF+WWSPj6P1+jizb/1Oh0ffLb2qw5EXq+g8mASRZZb9adZfwJBvIfXKktaxyHLTnCc7+F3ZDDxXapxxM8VsGaZCPQLA7sfUqJyJTT+dVPVsvId9PyzPMLG6rPeaTi1GDbt8ZyNX12weQ/7jhu8todhEBjAv17HUEuGMfIUTG+biuKrJjnvJQBNB0ur3RMWhcXqBuRg4cFPfvKHuHH9ohzCE4kmchkmQDPJYVAScfTnWbfVFMaxsNjLNWEVsu7UsTNCx0uiy0cgkWHgTD5CQ9ZuN/TGyVDw+r2IjAThcANOF+RgyvMkm5G/qVtMKQiyZaYnp0TTWHwlPWpqxg298p6xkRsLWEe0O9ku1Nasl2qoV5uifUpGLe+Vpu62MToaRTDgE/3fg7197O3sILZzgGqqLEnKKE2xd7CLk0wK8+cWJKkaGZlkgogDI3sKNDuSKGh6dBIjwTCsXSv8Dh8O40e499VnQMCKW9+5i7YbeOX7r2J8KWokNARQTnVhqgKVZA21kxIKiSK65ZYAq5Qt4Bx2ezyi9Ug25XEmgWw5iyt3ruH81QuYnJ2SAxsZGxzHNI7J+K7kypJcbD+2B5fbiZW1JQSHg6gSeG/VETs6lLHldLskGczCwpJIeLBOudOCjCc6Bnx+D7L5jPT74vIC5pfmBfDjQkvNXoKWDEumRjTntNvpxXEqDoeEcxZg6jRROc0jcbSL2O42IuGwJMahvi7BZ2YFZ7hPuVbHzv4efvPVl5iaGIfLzjHDOUE9KGputYQNI0lnsnkBMnkQdVAz0u6C3+4R3WcmsNO1h2uU1e6QA++tu3cwOTMpjiGCRdlsRgDE2P4hkmT1prj2uCQpHKlaHK/MEG9xWVDr1hGdHcWt1+5iemESzS6kvblJE9jbfrqJcpoM5x0c7uzh2rUrCIa8wvChDAPnWKdNgwaSXJZATzFbwm8+/wJupxt+l0+AS0YlvHL7Fezv7iBbSOPkJCH7D+cKw7EZhku29OTUjCSGe/j4keiks57U/OIPGTh0wszOzst61mhW5HC2fbCJnq2LtfUV/OAnP8LS6iLgpRA80K13kUllRMuXf4+OjGByelqeR6YZAVA+I56IywGRmeRnFmcFRBmOhiWpXC1XF1Ymx5SXyTDDwxLtUMoWkdhPoJavCMuXoAqTEcZi+7hwad1IxEjjhums2h10Gy3Ros5z723XhY1PiRk6nrhecR1iRjlTR9xZmJ6cQzDoF+A+mU0hf5qTewiyEORmnajrabMwoZMHLqtNmGvxg0OpG/dCakdevHoZN27dgjsSANiUXbLcW9h5toV//3/+P9h88hT5bB6NZl0cQla7SdiUofAwotGIsTcQyE+kxHh0WbiP1dEydZCt5DAyO4Y/+Ed/iLe+8zZMnD8ihmdCdTeNzHEGD754gL0Xe5JcyAo74vtxYY0T8BUGYashjHgC4B1LF6++fRd33ryDuXMLEhmRTJFF3BMpld2nu/j4Lz9A8biAy2sXJay9kCmI7vDMwhwKjQoOMsc4LqUQnoni5pu3cPH6eURGQuiYWqjn6vjgrz/C1x99jWqugl7LhIDDh7s374rkw/bBnkgKURd9ZGFMksotri8gEA2g1iKAV4K96RQN3q1ne6jlapiZmEe10EC1UBJG60FsH7lSGrVGBW1bG66AC5dvXsLU7DT8wz50TG1xQDCMnOs2nRcfE4Dej2OKyXJHpoR1TLZRuV5G19zDysUV/PB3voex86NnG1Sd2sx//yne/+kvxTn4+mvviE7x/n5M9tHt3RfIlvLous149Qdv4ff/+A8xPOUxnIPkRnBLqQD5WBEPP7+PX//tr2VcEHDrWnpweR2499U9dK1dvPLmXfzZf/VngN8sc0JCaWpGFMHxZgy5FHXqSyJrMDI5DrvDgZIk2iyJc4WJvsg0/ObxI3zxzedYOreMleVVjAxFUc1XRLYoeZgQJ03I58cbr76GyfEJOBxutJttJBIn2Nrcxse/+gj723sYiYQxwyiD8bAkaEikEiJXwugeapjevn0XAVcQjx8/FZkQAnW0w5RRw+RYbXMb4dEgZs7NodWtyjgj0HRh7bz0I3X4qb1NUJz7Jx2gsjUzt0SzheFoFM5AACuXLmD12gW4h7xoWtuSbMvptqFdr8HvdMPdscNUbSO+HcPWo23Ymi44TG4c7cfEVuY+sHO4i67bhMjCGF770ZsYnh7BcSGJWj+hLPe9yeg4TA0zdh5uYfObZxjyBHG4uS+AHO2z85fX0bUD6UYB566t4o3vvQH/LNd8I3qgV2sIKxsVJ/KpkjgF6Ixy0klaaeHDX3+Ek2O2QV/CzWLoQZJ9TAkP2jQOr0Mcl56gFx63D+lkFjs7exINQACNjsT33v0ONp49lbPG6MQYtrc3UW+SpW5CuV7CceoIly6sY2luEc1KAx2JlDiViBp0jKRzdOCrY+pXH/89MoUUItEgWp069g/25Fm064vFPOy0Dz1OsdcZGddoUkPYyHHDvZ5Alt3sgMfpQblaotUobPhGrwmX1S0SRCwr5XtoM9PJQJtWHPanRWHyCRGhUZP5ysaUKMeecW5iNBK10Q2A0IVGqy72ILWpmTA44PYjTLDX4hYd4zJJPVaLJB29fO26AKzUCma0VjadEecHbc2DnU1svniOQi6FlZVliQKizcJcBHkm/mx1RSuYeyYBZu5P6cwJnjx+IExoSl4QXA35Q4bWMOU7bDYkTk5k/x6hfeKww8F+JSnEbBJ7gsA59+fjxKFEwBC8HBoOyJznOYDredEAACAASURBVMZlozxE4CzJ3trqRczMzIqNT/uWAHSrUZdkew/vPxB9dxKT/E4/hkMRDPmGEQ5HhADBPY3nUYIAo1HKSxhSfpz39RolP5yYmJrDytp5eIMhmb+tRgvJeBzPnz1GPpNAo1JEp1MTmTuCXnSMHMZPMDk1i/MXr+PK9Tto9SxIJDMyht02E+qVMh4/fiwyE7SLBNTpSwiKnnbD0O7nuXZsfFTIDYyCi0bD2HjySIBlOjZWVi9ieXlFyEbh4Yg4DZvUqy+fCph6eLSPjeeP0ekaYBiZxM0qZSR8ktNjYWFRpJzIsuY8bTK6slKW8VUk+aJWxcHBnpAkaM9TMoMENEY/3f/yK7GhOF9jsSNpG7KDuRbE44eo1ungbsNhs6DcOoXD6hKbZCwyLnYa1+OF+SWRh6GtS6cAc3JINBaX+H57KKbBMcQxxqSzbB8m9j5On0i+Fm8wIL9plxHg5A/tPyVV0bHBf1avBXVHEcniIUrNLPZiz7B/vIWutQlYGjCZmfjTLfYSk5URvGQUGdchJiQmuM4+GQTQWF/+a3eMZIJChOuDWoPgDxnUilco3qH3so4kGCnRywDVFGZ8KW8h4Gz/fKrvUJCI72If6FlN79YyyDv6RDmNFh5ky/I5Ip/Ql3Hg9QoSankVi1DgVKUYBkFmvk/zPSn2xPcqMZDfK8ApRBXRbTYANwV9ea3eo+Csth1lWBVDMHAwQz5UQVe2M9/BqAc+h5EhfD4BaAE2YYCKCiwqQVGBQj3nKxCu7aBgv7ahAtAKUvJzbQ8DfzDAdQO7MBQDzvb/PvCs4LZidbyWslh6/aCz4sxJ0Jdg0f7kvcZ7jVxXg/Xg5/pOlldBSW1nxTl0nqhyghIsB8evtjkZyFoWBcn5t6gQ9CV8+blE7VC+s68hzGcJ1miy/FYE+qDzY7CteT//5pqp4LuMkT5jmOuj4ntsN/4tZbQYz1f5YB1HSshV8H8Q9FV8TnE4vUbbScmWPO9oEkMttwLgfL4qUYicltN5RtRVfI5twfO2tqX2icxli5EEkZ+xHxSk5rX8v2AuJAL3r9F71YHx7XGrsrNCznU4ZC0UXKV0egbQs1w6jrUNFO/ke3Ve63cyB/7lf/PPevxAATid5MoqVU8Br2GBdTBpQ7FjdcDrwJMG7xii9PpSLrS/tSD2vT5MQqjgr3a6yh6w8JKMx0sNSIsRBtOXn9BBSuNNAWgFUbUhdMEzFmYja66i9PJO8QI1pbP4o9/zPj6XHcXNQxa0frJDAQ+cZPwxzIiH5CLIgqbhoYshyyphG32WtzG4jVAyeWZ/Q+GzyIBWjWOj3AbYrWWhMclDMxd5Alcsl37/siwGSqayGPw/n0lQjGHK/MdnE3hi/RUIZzlEm62fRG9wwVMvDcvLPqZBzLKwDgR6Da3E6tlCraCt6Hn1tbD5meov68BUDyq/4zP4LPbpYD1VW1onnm4mrBP/sS5GeFfwDBznZyrhwTKT9SneSGa77oe96ILJz9nuIqzf1ygS3UuPU54vgF9/8dO+otHGPtH3GgtEXXSZdZxr3VSwXxIneg1nBOvLerEMg04DM4+BZjourKLR2s9pIMC5en9Z1nqthXKlAbvDDW8wgnbHglbbhNdf/x7eev0VUNnk6CAJS9ciuodM5DM8NAQmaahWy6JDSYCKIZf88fr8cJKZEwlJiLJP2KuApUcHhxl5aiQfHIl0AzOyE1jiAYwEGrMNYAR6g6y7juToQrvRQ7lUkpB5zglmZGfW+KA/IKwVkV6hTq3JSKZIp09oOAizzfDEUqcxfZxB+jiFZqMlYKzDYRN26vzCNNbOrSAY8INJFaqnNZEY2NnYxpd//5kwHy9fvoyxsRGcpFMCdDHJHxl3bGt6G77+8r5xQKy2EKF+8cQ0woEIPBaDDXL/2UPsZ+P4/h/9CK4xH6bWZrF0ZQJUiyC4RKAY5R6aqQaOnh6ika3BY3PLM8lUy+VPhW3XYi/amHjIBd9IAPOrC+jauvAGfHB7qPvHDO4dAcAOt/dxmjpFrUR2TBmHx4eIHcUQCgcwszBDqxkf3vsEvoDXODCQWTszi0abBk8Hx4mE6ClynDidXG8gusxT0xPCdqFsA5PVsH3jsTh2d/dRK1VRKVZk/CfTSTS7Nbg9VoSCPrRYhv0tbD3fwOz0NF5/9TVMjI5henoWYxNTErbP8R47juHDDz9EtVbEMMPKuz05uHIt3d7dk3nBRHGUi+DhhIy2ybEJeB0uYYsTfN7b2kWlUoTVbBg1/BkZG8X3vvNdCbPnOjdEFl+hgOOTY6SzOdksK5U6sjlGlnB8h+VgHgoFUO80cVovYXl9Ge/84DsIj44gXy6iSMcdDzZ2F7769Dc43NxDNnGCXr0tYfpzC7MCDqSyGaRyedkLmECT2q/KxP/y3m8kcRcdF/aOCZl4CisL50RL8t5nH8sBSRIFjYwIkMPxRLa7LzQk2s0ckwRmRPcwGhVWDFng1GRdP7cmEjjUYj4t5fDN02+Qr+Zx5/Xb+O6PvovxhXEB2RrFpmgZ8lBFJiPbkKCL0+YSIJuHxZFxSvPYcZg8Qq6YF5bqO997F4EpvyGVUAFq+apEEzBhHiMeNrf24HK4EbQHBDx7+uCpgNvD0Yg4p6iRvXLhnIC0BDFcTKJJ1lejKZITL2J7mJiZwM2bN3H56lV4w16UczVsPjOkbcgEpJEYjYxibm5OQHHu6alsWsANsl85zxnhYTUbUT1kOTFU+yQeF7bmo4cPZe2iU+W1N17H2vq6HBLhM6FSLAsrvVYoIx0/wZ//q3+NQjYPt4NGm136k5EREmVit2A4EhUAw3AANWBnIpp2Hdt723AGXYhMj+A/+9M/xoVXbxvgJinlhgoVSjsJfPbrL/DFR5+Lpng4GEX5tIJcJi8h4TwsSoI/ZqLvNlFpVrB+eRXf+d3vYm5pTmSByrUKsrmc7AXVfA0f/vRjtAtNrC6cE7DmaOdQ5sO59TWYPQ7Ei2lkm6cITofxR3/yR5g9Pwb4jISV7KfmThMf/OwDfPqrT2HpWBB2hySKhQfnRCaJr5/ch8ljwoU7F/DWD97C1OqMAPe1ZgWtcgelwyK6xS52n+/jJJaC2+qHuWPBsHdIQCc6gKglnMol0DK14Bv24farN3H+0joCwwHsHezg+PjYSC5HY7dak2RYZAKHQ5QBCIudRTmRg+OYMM1nl2bx4//oR5hYHZP2bdcqOI3ncPRiHx/8/AOcxDO4uHYF42PT2N7cNZLFMTqjnEPN1MSr330Nb//hOwIiNdp1nBbyqORr6NWBaqaGo70kPv3wY9FFpe1DJjv1p9j+lIpZX1/Dn/zpfw5TwGzMC5Ixq3QylpA6SiEVT2Dj8RPc+/wzWc+pLUsd02a7I46HyfEZXL14DelcGi1rA5evX8F4NGQ8h0B2BXj+6IVoRXOMzc3M4srFK4CX2kxG35E5eP/LB/jgg49El9TrcyMQ8gn4R6csyRG091j3c+dWMRodM2xFWbuNpNrcA8iAZUg8ExE2unVkCifIl7IoFMhUrOC//JP/Ao1KFfe/+ArmLn25bRwfxQWYIYhCEI7HaEoCBMJhLJ4/j8u3byAwOox6rwGb1wa3x4F2q4ZmqQprrYWhQBhP732FB589gKPjQbcBFNJ5sSHoYH7CpGa2HsaWJ3HxlStYuX4ee8lDHKeTCHj84oh0Whyo52r4xU9/CZ/FjYDLJ/JMbptLHH50IkcmRlDqVTC3vojXvvsKInNDRsbcbgvdVk3kc6x1LxKxDO59fA9bL3axNLsgzq6t51s4jicEzGRS4EKxILkiGE3yu7/3O5KzoGNuIyPOlaroiXPN+vLeVxIt5bTRWdDFq6++Ks5sRi3QZnm88Qgmq1nWxaPjA/TMLUwzv8PEpDiQTC0653oo58vwOClJ4ECrySijHmqNMj789AMcHO4iOhKC2Q5sbZHha/RFp8VcGwa5g+cN6k/S/iTAyvB/G6VmembRsCawLMnFSZaxOOBwuiSJaCQaxcT0jOzZHDtk0JJFzLwC1XLRsIetZlj7Eh9keJLRLdJZ1MOlbJB3CJeuXITdZcd+7AD5bBapdBIhdwAusw2tSg1ehwdzs0twBYOo0c5y+3Hx6jWcW12FxxuE3WpHo9ZAInYkUWy7W5t4/5d/K5JqQ0N+DIeHZN2njVKmFFKLOXO8mJ6ZF3kp2sypdALPNp5gc+uZMFApXUBCAeUWaDfzmq2dLXHUMyLGHwqJLB2dXdwPCS7lsmkheKTTSSTJNu804KTkjqkjdjHrwXlFSTs6l8LhUSwvnRN7psw8HVbKvB1LlB119Uk2aDEsHx4E3AEsTC7Ink5bamdnC+0epSjcRl4cK8HgrshMkNDq8QYwNTOL9ctX4PUH0e50UatWcXJCyZhNNBtlWNBEq1lDq1GR5IWZbFYciWaTQzSgL12+iZt3X5UISO7hTMK7vfkcmy+2ZawQiOXaQJv0JZBnknNWOpMSRifHTThq2CKU02KCPjpcFhfOYWHhHMbGJ8VO59pAJ4fbQyCyihMmPMwmEYvtCinr9u3bCHpDqFQaONg7wOzMPF577Q0EAj6US02x3XimsVotEiXC9okdHYidzuS5/JxyVbQjHn59X0gLi4tLYivQjuX5ztALL2BnZxOff3EP3R6jmNuS54HjOxyKCghYyJ1K4mcfx6iD8mxuMMEe+4DrpQJ4HDM8z/AcJ/KIra4QVQg402ZrgwkHKTdn2CIk3tDRT3sifZISJjnPimSSB6J+1BxlxDLbOEjsIJmL4SR/gEa3DG/QAaeb0QR1Zt0RLV6Ngq4xMXmHwCaxj9+WBmW7C27AmB1iHYbSxm+R6gyc4CVpT8/WCkQJCa9PktLn8WygQO0gPqIMaGU98hkKjuq5W3EUxXz0Pcr2HWTeKgjKsguQ2wc0FaAzavPbP4PAlGImCt4pNqTv0voYGI3BJtbyKj7Fz/VMoaDrIPit4Jo4HgYSJBqgu6GNrziTMtTtNtU9N5QAKMHB51gttjNcTLECbScFFQfbT4Hel7iCIc2hP4MgnkFcZJSxQVzkb9aL9yqrlvcppqNtpHgc71ftfCUdavvxPilDnwGv6gWKsXFu6rhTfIhlUYzojFHbJ6vqtYqvEVfSdlSAXuusAKTU1WSMbW0rHaPqRFBM7QwQ7jNt9f3cB5R0OvhcbU/FHLX9FIvR9iPhj5/x+XwO8QLibVpnyiqpM4Bl07ZVRw3vYb20DxUv5fsVpP42OD0YIc/w8EHng44dxZR4VlLQV0HkwXFFrEbv1/YWnIsO2P74YV20nOoIkTFMwkzfxtB7Bx042l9ab8UvtT2kjn0JZC2Tzkf9rXPz28D02Rz7H/7Fn/Y0JEWRev2SBWTB9cWqu6uDTRcinQAvZSIMAFo9UsbEMMDfs0na94gRvFJdaAW9OQCUJWqArgbrVxclfa/hCTCAcTJa1TOgg0870RjM//9Ml1x8DGZpVzYKLd/ggNYU6szoPjjYyMrhJsZkGMKAhiHdoUA9J6smBSQQzIVMNZsH68PEVUrpNxjORtJF3sONl4YMjWjWnUxVrlUqzaETm2XRhVoXOJWR4LvISuY16mHSemhYh3opFOhXprAy4/k3383yc/M1WLkMGy9I2Xmg53vE4Oh2xbDhtSpBoiC0eqFYfv6w3Tjx+dtI0uU5807pQqbOEX0Gn8lJKcZHOHzmhRt0dhiLmLGoMZu2wXg3gH/tW5ZbPKtms5SBho5Kdxj6uwaozzE5qHvNcUYgScFmGs/qhGEbcM7ouOf9BAJYL/6w3HynehL5GRlRBEsZ+kOh+EFngLHYG2ztYolGiwkzs8sYnZxBNldCKlXEzMQq3n3n+6KLGz9MCjMlEYsLA44JQsi4pC4pAWhqMJZrJQk5XVhaxMjEGIbHhmB1crEy5Duaza6EgTJxYaXYEOCyWWeyGDOCw0MSLuz2OuTw3+kx31mf8Uqd8WodrVodPcra9DoCrFL7UsYbk8FVymh1uzJehplNOzIEi12CQoQBnU0XcHwQR/zwSMpptpkxMTWKW7evyz3VckkOYAz17jR7cHXt2HnwAu//h7+Ttr1y8VJ/rTC8qtSjZT9znBCMSMSPjYOy14uJ6Jgw1oa8QWmffL2EWPYIr//4HUQXRmEbcmLu/KIw9iivYOmYYar0UD0u44tffo7TeF4A6G7TCBMj44Isiq7ZJFnkZ9fmMHtuVsLWa72GgJOS9K8E5NINYUkxgVsjR21OHuDcSOeSuPflZ6g36xidHJOQ84cb3wA2M9YurOPKzeuYnp1DuVoR/VYa7tRr5eGQ4CR1Lc+dOydhsxI14rBLKDEdM2QZ0UinNmO7QSCjiGTyWNiBFmsXjIitlwvIZ5PInhxjaX4Bd+/ckWRiE+NTCISCaDDTfekUJ7kM7n32EZ4+fQJLryPgG0Ge6ekZ0SLcOziE2WKTA/Ha+nncvfMK1lZWRbrB1O4il83g6TdP8OD+17j/9QMBRDlGzq+u4wff+z4efPU1trZfIJk+kQMAaRrUDyRQwsz1ZF5RW1k84v19oVA+RaFyitULq7j1+qvC7qWuHw8+TMR2mi/ik/c/QjldQOY4CWvXhJWlZczMTMtB+ziTwiHBUJ8HF69fxfU7tzAyMoRqpYNyvogH975E5igNa6MnIHTEPyy61F989qkkAyOr1eFxYSgSJvEXJ9kMLC4HltZWBCylXEi1UoObEQUuL4q5AjxWJ5w9p0hPUCKg2WkhnjpCoZyXhJrf+/H3MDYXFRY75wb1XCunRXlvJnkiSRILTIRZKGA/FoM36BXgpk1HiKmDu2+8gjfeexMWB8O4e0am+EJewk4JDHz1m69FVsLas2LYPQyP3SsANHXCySZroI3F9SXcfOUG8uVTI7FN14xuvYl6oYpYLCYJ367euI4f//gncIw4BcirFlt4sb0ljKwK13ey4ut1OVQGRCfSKuOWbJKTxBGqlRLm5xYxvzgna6vdT6vUAFhrhSo+/PUH+OyzT+EPeHHp8mVMTk+IbmTXAiRzKdlnqtkizM0u/urf/AXa1bokuKTWK8GbfKmAWrsJp8uF8alpGc8EfCLDwwh4XTg6PsTfvv93OK0WMDI9gn/2Z/8cC8uzaPUMAIjMTrvJIYncYlsxkXjY3HiBXscsQAttCDpWeNjloVac0U5qpHbg8jvx7vffxfBoWJiP1MVnJITYUsUWHn3yGPa2DUtzSyhksth/sSffjU9Pig6tI+xDLBuHJWDDH//zf4rla3MGaMrIEJJ3uJ48zuFn//5nqJ3W0C7WQBok50293cBx4QTZagZr11fxO//pjxFcGjIYv1x2m0DuSQqJrQRS8QzK+RoKqbI4+C6sXECRNkg2K4zcrd3nImFh99hw684tXL1xVXIDUF6G/UiJtZ3dbUMPlHq8Ngfm55bhdQckpLpMe6FyCrPLish4GL/3B7+HkfEQnB6zyNIk9uMoZ0vYfLaLred7sFpcuHzpOo4PE9KPLodTQOh6u4zR+THceOsORuZGkcwcYW9vRxjXVhNJBkCjQs3SbTx8+FD2T+4dE2PjEnlBcIJOn/feehe1dg0lUxWHiSOcpnKw9Syw9UySOI3SGjt0Svg9mFuex/j0FJxujzhUyvkKvv/dH4pdNrM8CdeY0Q+dMnXkK+KVFZmXUgnPNp4KeDYzNSP7CMUT6LRk4kQyNbfJFqaOnpM2CpDJZ5BIxsVxRhCC9gAdN5TxWF1dE0CdQBnlFGo1astmJeKEoPPGi0eInxzC63ejXClg68ULXL14WZzRe5vb4jQhIEBdc4If3Bc63TY8Xh9mZhcxOTsHl38IkclxjM1NIzRqQSpfR/LkEE6HBRFGapyW0C3V8Lc//RlyRzkszayKjFUqfgIn2badLpKZNBwBD0YWxjG9Po/Xv/8WrB6rhLp3Wh2pP5MaFjNck+8JWDsxMiryXJfPX8KzjQ2c5FKwuW2weRwIjodw69WbWKQWN5jE8VRAOkvHBkvLjUdfPZPkl5lkDjeu3cLs9IJIjOzt7iMQCGF0akyc7WaHSf7v9ntRKGWFwR+eYFRfE41yEy82NvHgs4fY29yXJLp0onP/G5sYl/wGNrddnDH+4aBEOtFhePXGRQHcfF43OkwQWyqjVqqJhBOTcQ4FRhCPH0s/miwmPNvcwMNH9+EPuEXKjOBjLm/Y1uwnAtBcH7hGUk+bLFBlsHKdIQuZfc89hDYyozwIHjKRqJk5FRaWsbq2josXL2FkhNJcdZHv+uUvfiF7Va9Vl0iyHtmLlBLwG/IMlUYdFjPtOiveePst/IP/5A8wNjkmAPSv/v6X+OBXfw+fwyUyWqeprDiymX8hGB4R2RJKet199TXMLy6h27P0E4MSiC+gUavg6eNH+PnP/hr1WkkcCASfbU6b2BWU7Oh2TbBZXZianpPExnT4ZDJp3P/6C2RzKQFbCWRTWoL2HAFBngGy2RRS2ZTYRdxna6026v08OUz2KTlWbGTzVQRM5e/caR71DhngbnidRnJ1E+dlm4zVgJHMtt1GMERJGYcAj4yIqNcbaKALLwIIeoeBjgXRYARj0RG0ui1hCJfLBcLfaLaaGA1H5TxnszLi0Q6vP4Sp2TncuHUHQ8MRYQSflopInySxvfMclVIBzUYJdisTM9YwNBySpLYbT5+jxATtoYgA5W+8+S6uXL0ua/jW023Drs0a8hKMkKAW/cTYhIwhnqt4TuV58Ch+aDgTU0mpH887PKtxsyVIHgyEMTU1i5npBbGf6TivVosiuXEU38Pe/gsUK0yO6xT5svfeew/DwYgQDzYebwhZhbJjZLJzbLI8BhEhj9xpTnScCfYuLMwb0VA2swDKdJLs7uyJA+Lq5WvCwJ6aNKKpiKO22oaz++c//xky+ZSAtvv7uyicFuD1sI9cKObLaPU6GAtMIBoekwgBzifqiuczGbmfIDzBeSOXUEDOxHRE252UUnSizWjqeg2VBuXxLDK+JsfHMEZNb5tNHIK7W9syH9cvXcT8yjx63hb2Uzt4vr+Bnq2GtrmMfCUNs7MrSQtpM9EeINORay7btVQqSmJgfi5Riv0fPcMKRkJekjAcDYBSk8UpWCfPlGhi43sFwIizCADVz3tknH1ffs9BMwhCimOHofD9f4r9DAJsCuIpw1lBKo1gVDBTANn++ddwknaFia2s4EFwdfB9vw2oGTjLIJtZyXB8Jq9VzdlBIp/iHrLOMvJ5gHSmeIviVgro0k7huUJBXj5PNaCl7CLV0TLaq08w5B4t4HRf+9bc10lSbIrfKeimZeJ7FRuQM38fdNQ2UJBc22cQxxpkPCsWwncpoKpjRjExBacVYOSZS+ui5VCQX8rRMWxczQ/2Un/YIKWy3EqoUzlZrZ+OLUMBwPCUKHOc1ypjW/tysN4KSNIxK3vdAManz2J9FQfUMuhYO3N0tPqSuQOET+1nxeL0/fpcbQ/+7fZ6zgBoBfi5XqozgwC0zkGuaVonfZb2jzoZtI/4vUic9HW/1emhALXimc4+OXEQnNf21Xt07CjoruPKIFS+ZB1/G/SVdcP2UgKE5dd5yWdx/esMOFt0XKlzR+ehPlfxTbE7NPlh31Gma4SuLToudUx/2zmjfWAiAC2hHn0tGp3k+iDV6NWBOMiy5Utp3PNhBghsZAiVgUsQSwX4pZIvwWeZCH0PHQFo7QydeEINt1qlgRS04z0KCp7p+/bD+A2k38gmqSxXg/VsyG4YlTcWf20o8Urw744RmldvVH8rjEIHOBccAS4ZidvPjqosVh5iGZ7F9ms0jUQfCgQr2Ml2NTrjZUiMsqPFM8GMH31ZDE4y1oNtzsOBMoF56OACYYS6tAVcYvnYDiqVwvroZFW9YZaFRgDrzHey/XTR0PpxU1ZjhBOPg069YDomeC0NGDlYOhxnkihktfL9fK4he1GU6zREid9xsCoQ/22gVhYAt6HRp54ljh11SCgAzHZVOQ4+Qwyt/pgdXLx0wTTGUV9ypa7en5dZY3mPTjYy42SidTWUwfA28lk0dPl/MgXVC0XZDV7POspGCEMjScZQP8yD9WWbyVzq9mQc83lsV+1TlZkhS0SkShxOAaA16aR6wghME9wsnDIBmB0ra5cRGZ1CKp2Xw8VQcApr5y5jemwK+WQBPSYZLFZhagPpVArpZAJOrx2lekmSErlCXiyvLWNuhYkC/TCRDdemt5oanQ00a/TwmmHt2dBtdGEzOZA7yeLkKCEgvsFMHYbX60HPakZHGCw11EpFSYDm87glTL9db6JMTTUmSnQY7XEUT0jyuunpaYyOTcBHQpPVkPIwk0ldI9BWlUQhZBdReuHyzYvCfByNWAVzySbbIotAwD1/nIO52MHGV9/gr/7iLzE2OorV5XMCGHFscYxQq003C4b67e/u9TXdTIgOhzHsDxqhRm6baE6u3VzH2q2LKHVrsPsdiIxG4SQ7s2uFqdJBIZbHl7/+ErlYRsI3yXDnWKMUhI8JfqhNWS9jZmUGk4uTsPnskvTLH/Ih5HegWuwhFU+jmK2gXWnA1jAJQ5yMnUargWT6WJiLTG5kspmRLxckGdPl69fw2ttvIDo+jFKlJTqNoud7fCLJ2hgiSvBrdnK6r51nF8dGqVYXfWoa3OLg6UDkNCi3IglZMimUynmUCzkcxbaRSx1zROP8yqqA0Eyu5QsEpf/K9RrK5SJypTy2d15gY+OxHAqddpskHJufX8Tm8y0kT9LCsHd43bhw6Qpef/MNjE5GBTBrlKvCwmvW69jd3sGv3/8VPv7wQzngXb54EYuzi3j04KEYPQTWyewmQEwgvVSvCotodHIK8wtLsm4+f7ZhzBlyGSzUSlzG1NyMOAJEM7ZjOD5Pc3lhyNaLVdH9DXi8CHr8cgALj0RQrFcRzyRg9tixfvWiANDjEz5UywRUm+hVWvjs158ivXMMW8eMoN0nwPHz508lVJn91Oy1RH+8be6iSx3n8VFcvn4VYxOTGB6OW2SC/wAAIABJREFUCCDLuUQApl6qYsgdwkRoVJLJUb+7Vq+KM6SDDqLjUVy9cQUOr1NkK7hesU3K+VPs7+0htrcPEx1S47OyHj168hhPXzzF4soiIpOjmJydxO/+wU9Es73R7Yn+qITBFgsonuYR29kTELVd6YjTygUnPDYvSvkyjo7jiCWPUe3U8NaP3sX3f/+HsJFpbzYhm0gjsX+E5N4xThJJASHpHHn7jbeRyxawsxeT8O1E5kQkVBq9lgA4bp9bdKsps1Mt1eFzedGs1LD54hnCoRDefu9dhMbdRog98bx8XQ5pBDazmbQkIjrlAZ163Z0WfMEAPD43GmQGWqzYefICmaOkSOwEXB5hfnA/VH3HWrsuTFwBAK7fknBhJvx0220CTDzd3MBf//yncPud+Id//I/gG/IJaErmLpnfsf0j0WhuFBv44pMvEN8/wvjohCQ9JNhKRyeTdFFjXwxt6rfXSqIRO7s0j3a3IexWMi7IrmPIO50H7WIXEX8EV9Yvo1mtYfvZFg4OYuKQovwDPNSmbqDj6GJyaQpLF5awcG4OkzMTEu1iqliQPczglz/9O1QLVWRiCRQyeWFoBcMhbB/u4LR1ipUrK/jdP/wxhs5FBLwuZwoS1VGLVxB7RpmTJvKZU2STBVh6Vlxcu4zjoyNh1zdbVWzvbolEAMfR+OSYhD9TuohJ2ih/ND41itjhvoRrM8w4fZLFzPQc5qYXsLtzIAwzrkMEfam9+8obdzA9PwGnvYdmoyJSPTubO8gVyjhOpBA/yWCMUknhCQQ8PljaXQk1Z4xJZDyC+dV5rFxiolI7Xmw9x5f3vxY9curBhiJhjE/PyPonMm2UF+iYsb2xjY0vH8EJh7BumQzw4Yv7Msc8djdczNdQp8O5hP14DHafHTMr84hOhDEUjQg7ijINyYMUXrv9mshbjE5HRZ6Lc4mSIZVCSZ5D0Io6nGSQi53s8UkC4JHIqEQQVEo1DI9EMTwzgvHZSbE1XA6D7ZRIxPFo44lI0zDy4MaNG1hdXRWngmvIYUjPtIBWpodyoYnDwzj2YtsoFHOYXZrBzVvXYLebkUwksLO5JRJP/H+9UpUICoa/E9yR6MFaBZvb3AfyuHjpGtYuXMbI1BS8w374wx6c1srIZE7gsJthZiLITAaVTBH/4S//Gsn9BDwOL8wdmzixQn4mqq6j1qgjPDWO6WXmUPBi/cZFTC/OCmvvJJlEOVuEAw5YYcaHH3yK9//ufQHxFmbnxNmQOUkhFA7JWGqhDavDLFEYSyuLsNl7aDWq6HSZL8KOXs2Orz9/gL2tGDwuP6YnZiU8n8zGvf0DpFIZzC7NITAcEs3yQDQEk92EYNiPUUaGMIUHTfAakN4/xbMHz/HgN4+QTeYRGYoIo5S258jEuCTtJTDO67kHUhd9KOJHOBIUMFOSyLbaEt2SiJ/A5wjC7wngtEAJgjLS6RMcJY7w9YMv4fE6JKEzbRQyIpl8UAlAtIc5Dpi0ksQI6sWTpVytlOGyWOGnvrPDYGm5aIfBjDB1mb0+LC6v4fqN2xifnBLpDv7YHcCzjU38zf/713hKh3a7BafNAIsoE1NvNFGsVOF0+TCzsIh33n1PnN2Ti8My1l58vYu/+8XfIH9yAivlhio1IQqQ0OB2BuDxByWp8SuvvY6VtQuyV5PAQPuX0jztZh1ffXFPNJQJQNPeo4Y9E4NSKsTh9sBqccJssUvUw9K5c/3zRF50oKuVojiZmAuAoHlkOCpJaeV8YmpJwl4mQjTbrEIC4KGbDGMBuW1MkMQ1zAASuL8mThIolAw5QpfDYPoF/JTEcEpOF4LClLCJRsJiHzRrLTRrDXQ7VoxFZ3Dh/BWMDI+jXiHbvSv7T6NZxs7+JjLpY5Fe4Bz2e7ww9SzijLdYHHB7fRgbn5YEuvOLExJBmDhJ4yC2h63NpwK45zJJOB1WpNMJwNQV8hCjf4YjYakTo4pgsuLypavizDrNFgVEpXOJJCEy4+/evYuV5ZUzKUuOK57zjpPH2NvfERuONpGScgiQ+7whRCKjiIQnRI6GkUMib1krYm9/G/sHm9g/2EKtWcalyxdw4cJ5Oe8ymo7PIZHms3tfSBsz+TVtYomS7es+S9I9svWdNol8FGkDYZGyrRISIcY1aWF2SWwdynjxPEoJIvYpWeUEkQmeU6KGTuejo5ghK9k1iSxNwDeM0cgE3A5G5VFGzSPP5HmAZ9NMNo1C/hTFsiE5w71hKBRCIBgUwoLLzygXRpoahAieCSmxyUSZXDtpPPPMy/4g4YL5FIZmh5Gtp/DkxUPEc3uAvQ6zuwOn3yoANIk4HH8aJW3jealSlPIY0cwG+KvgkjKH6XzkZ2cR3327SHEZkXoRZqyhX6xkwTOi34C0hJ4lDcDTyA+l52bK8ZyBgX3QdRAAHAShzkC/fhS6nqMVdFZwTYEueU9fe1bXNgXq9P3KElUAVUFZBb0UDDs7T/cBaMWWlBXK73mtsJr7ObD0XQraKxCv1wnOwaiBvoQmy8Jxq2Q3g5BotC+jHQ0w0egTyvAIy7ofsa6grgLRCsApuKxsVMXKtIz8XDE3rYOCllp+7R/t+0G8bRD4VLBvMNJbNaAVAOT7tN8UgFayn8o8GJiZISnLawcJpizjIKNZcQxey/nOZyr+oazll84RIxmm4n0sJ9dqtqOOoUE2Nz9j3fl7EPMbZPEyulUxo8F68Z0q2aF68QpM63V8JqUeZR/sa8rz2cQ0tS3JENZ3a19KlGOf4c82U3a5Yn6DeBfLr5gbv1dwWQFYTz+B32A/Kh7Iz5RJrnNS21LH1yAArXPnt+aQ5CM1ysBycn7onBMpqz52q3NEQXadK7xH8crBOSf4qairviQa65jWZw3WYxCA1nVEPvvv/ut/2uN/2JBsYNVaOXsBtSK9ZEwYnaR6P9oQg3ICCsBxQpOxogUwgEcDCNSFiLRO6WTTS3azNpxSxtlAXPDFU9VPUqBAHv82aPQG6GsAdQabmN9puICyfAlAn71bwy6Y2LzRkcMRD5ni2WMSpb5HRoByS1+7iGHmDiPcXRjCZsjCRfCFDV+plgyN276ciZZPtZ1pDKknRhdN1pN6eOr9MfSWXmq38LpByQn+zcMRf2uCP/W0KJjL7zjx+X6Wj2XlBq9MZe0v9aJon/NvI4mMoYGkC/mgLAefyzryHdy8+VtlL1STmeVlfRTM5ve6waoDQBnWbEuGWSnLWMMNyLLmj7ahThid2FoO3qeLprb7Sxa+TcrKg8jge7lhqHeUOlsE8gJB3xnLn4aRoTXdFuOPY59akDxASJgktcXYBsxEb7GI1ivHNcvKcargtS6okunb45Hn8DrRYBZHgjFGuYAyXIzAhIDi/QSNBDCoz0jjjsyXcrkJk9mGyZlz8A9FQSW/YGgCZvhg6TmxMreCYvoUtWwFZgoBtnqIxw6RyaUxMTWGZOEER+k4li4s4/qrtxCI+IVBSI1HgtBMGMIDOUOGex0TWtW2MNKox9k4reMklhT2MTXt2LdOFxmSZPe2YXM5RSNrOBhAMGAGEwS3mtSlrcmaQXYgDwKnpYocUD0eL4bDUYxPmqUMlPFoUHKpY9yXTKYRT8RQbVXkgL96cQUhP9CsGwziesnQTs4lc6gmiqhkC/irv/gLZJMpXL5wUWRHGA4v/cLjmUhRNBE/ZsZsSL/SqXAcjyPk8wq7yRv0CQgdGglhdGYcudopImMRCd8VB0HXBq/VjVw8j53H28gcZeCyuDExNgYbdR5NVsn4TfCtXK/AHnRg4fw8ps+RidiVcGgzDyMds5Q7c5Rl48PW7KLXaovRSwOdni4CbdliBm1LD+l8Bp4hH67dvo7zVy7B4XVJYjm+hxp8+WQGiYM4tje34LTaEAkOyXrEZFcEAvYOj2B3uxAeHRWtZI7DGzduYWjIiv3dLA5jZFEz/KiNnRcb+PzTD3F8dICRUFgYyx6XB26PkWSAurZMBMPx0uu1kc6SIWM4FHhQH4lERf6A0huj45PwBv2YXVzApetXER0ZksMsk56d5nPCwo3vx/DZvXui/0t2ILUm00km2cuJM4FrHQFIAvPUaD6tlTAUjGBiZlbGDwH44/ihzF2R4+l1RSeYAB/ZzyXq1po6EpZMORhKhZzEjlDMFeGwWEUXOugfEt1Ju8eOYrOCjqOH+ZUlvPLmqxg95xNt2XoacHSBx58/x/OvN4RFbWuZ5Tlkr7m9bjzbfi6sKn80KJIry5fWcOv1uzh3fo0qZ3LAatU6SMQSorXMRG9euwv2rg2723siy0EAismieMBhvdl/1UZVgDTOOTp9uK4QxCHDkol1r1y5It/RufLxvU+wuLQkbNux6XH8+Pd/B0PRMJq9DnKFrDDF6lWCgyk8fbaB+G4MPosPI8FRhN1DEobOA1/utIhMMYMy6rj73mv44X/8A9iZjLMFFGJVpGMJPL//FMl4UkAVrl/T4zMCwCWSaYTHogK8+qIBBMeCWLtyHjPzM/AHrChle1J/c9OM/Re7+OzjjwRc+/6PfijOGz6PoC9BAmp20jnC02SlWhSAn+HytXZDkjT6g0FhFrE+O0+30ChVMewKIRIKi74p51G+eIpStSTP5Bq7vn4R7777LlbOrQkTlAmCyEwiiPGv/rf/RQ7Yr7zxKjx+N0rVsjBknE6XSDIcbMckGdvo8Cgmx6cwGokiFDaS7FGuaHtzG9lkph/63EHhNCsSR9ScPTjaR0XmmRlk/VF3u1PvoNewYCgwhAsr6wIqMXHnzua2zKvIaAROvxdNUwtOvxttSxs9hwnR8TCWz69gfW0d5pYZ+893sfHVE0S8w7IH7G/tCUjlHwrgMHUkUiJkDVOLenQ8ilK9KFr9p5kC3G0PaoWmaJEzaWQsRjZdUTTQOQ+5rtN2OdjbRaGQQ7NRE4YaneJkrsWOE8Jcp6wGpSPSuRNJpPfomw0BfhdmlwXc4MGOY9TisCI47EOtWcXoWBjNegnl0qnIsZxWS7j9+qsYm5nBXjyO4+QJui0z4ruHcHSAlZl52Ezca9vIFrMircJ30+G3GdvH8OQI5i8sYXZ1EXPrywhFXWAuVbcTsJIsUgQ2PjnGvV98jMpJCSdHSWztvpCIEa6LtGkITFXaVeTqOaxcW8OP/uAH8IQ84sxiBEli/wTJ3TjapRbMXSPhMIHifCojc4d6y+XTIg4PDwxChKkjthrBVeqk0jnMCB6C0Vfv3sBP/sk/gM3X16Imeb0KWEmKawMnyYIA/yzXxMSY2BcEIiWJXLuHBuWIEqeIHx6Ls+HG7WuYWRkBQsb93E9LR6e4f/8+jmKHRvI8f1CS3c4vLggQzWRwD+7fxy9+8b7IK4WGIgK2RiZHMDE7Adi76FBf2GlHKZ9DLpFB6ugYqVhCkuzR6XSwvScJAafHpmG3uWF1OBEaiSA6PYbI7Ci8Yb8A2gTqK/lTqT+jfzrNNl68eCFg++TYONYvnBe5Jn5Gu5FSDFzXbRYTJiZGJBllt9uExdwV5jaluk4zVZQKZJ1b4LR70GtbUCs34HH6kMnlRZqA6+H0wjQcXrskaVxaX0JojJuYkWC4XaT3mw6hU+w838chwdXjvNgvTI48FA6LzUBHINdQrsmRkbDoint9DoyMD8Nhs0oCWRc1lPN5KUO92oLN5IbN7MDxcVIY+dzTtne3RYuY0gaSaI0HbGr1Ug6QxBwLo07/P7beK0bONMsSO+G9z8xI7w2ZmUy6IlmOZbpqemqmu6dndxralcZhBWkfJEGC9KAnARL2RU96ElYSZBYQBK0WGtuzY3qqbXWXY7GKVfTpvYnM8N5HCOd+ccmY1iZAZDLiN5//7nfuuef64HK7BYBmv29ubuDk/BghhxfjY3TKUFe4gVK9ilq9hfjwOAaGRuEPRXH9xh2MT06Jvq6wsNCR6Ki97ef427/6S5yeHCAS8KLF6BAmEaecS6cLfzCKG7dfxatv3oUvxOTAo3AGjb76vU8e4JNffoTU8THCXj/qhbJInzG6pVJvIBCK4NLlVbz+5juYnZ9Hs0GplK4417lmfPTTH2N3Z0NYvmR+nxwfimQMEyj6fQG4PSG4nHRSjiA+PCp2fb1VFdmMVqOKzc1nyGWzRpvXE0Y0FJOx0bE2cZ5MSMRArlbo+S+tGIgOYXCIES4hkUDQqE0CjEy2yDMI7Zfz9Kk4CyeGpxAMR4z+bqdjGLO5FELBkNgXfncI8YFxXFq4itmZy4iFKMsQFOY87flMNoHHz74SAJq2ztmpAUvbjJCzk1TkhScQQiQ6gLtvv4uVK8vEkZHPl/DoMRP8PRYAmpEL8fggTk6OcZQ4EL3usD+MlbUrsu6mU1mJKGFiQ+ZXIOh6zrnU7sqafOvGK1hbW6N6G+p1I79GVj2dGpQUYdQSx7GShpin4zxBJxkwMz2P2ZlLYlfwbCVh+JYWTs8O8Oz5Nzg63oXP58KVtWUBdnkNI5kIfNNm+eLhfXTQQdARlLO0ifzsCpjNNbbeYuLHBhj3T71sktK8HjLQS5Kng/soE/uyvWm/ejxeAZc5TUmgYNQTcQTRvvZ6pV4XyXOcJ88RdFN6ahaR4BDscEi5yPKnHcC1i/2aF4IUWfAmqTsjoYaG46LFTJDbGwqI7jrlMTg+mCibyU75jIO9HbFH9PxPibv51SWExqPwDniQzB/j828+Rqp8Cm/YDjjqsDoN61kcIDWjMesVqbqKrG8kz9Ipx+TztOsEMOPRjZrCLUOiURxGwSsSegz2YpirxD0UvDKuewM42XtSnaqfrOClYjCKcdh7SYKUvKfg5b8LCFbwsB9Q7Ae3BFDsgeb8W8DOHrNVQUctK69TgqCSAhUHUSCvn13aD4Tr5wqSGZzmZXI/LadGfCvop3VXAJpzg/2tSdQMufIl/mJYsA3Z4wlA8zkcK4KddFoG17AalQAFLLXdFJRUB4I6GPoBaAVCDfBtnAha934wVftO8TQFIxUfeemU0IxPLxM6EoDmddru2u+KRZEoqmCm9onBhgyTXuvW/w5tP7NGvCQ+qsyNYkysl4LrOjYVBJZ9jq3dS1Daj0dpfykGxHIpKZXXKT4oTomakURhH/G9LJuSZDXSXHEZHZMKqLJsKsHBvxWH4vqjBNZmD2hmO+g45fc6nrVPtL9ljjO5KveRnuRv//jod4JIefrGLsuufcDvWG5l5/c7IXR8mz55KeGjbaxtq4AwP9fcYor3cY3huGf9NKKhf+7qOFa2M/tZGewKqEs5etI+Osb655r2af/40+e++P3f/Rd/3GWjsFPYCcqW7UfE2aD6PcE3Foqdy8918gh41tOpEda02+gd83kCtPYAaAXryIIzHhAD6rLgxuP0shP4DgU0+WwF8rQzWBauxcb7ZETxdaJpBXXCs6P03TqBRf+XPAwaj9QOE88WLXeziBuQ0ADkZDawnKyzeD9aBNUc8PUyR5NBzY1YvCo9RrDZIMyiQiBbF24dZHwPtWAFyPT5ekDpy6ycOohp4BAc5oCh91rBZR1g6pFiOdXToaA9wQkyhg272siCsA58BjdB/l9Z5grkaF+rCD2v5T0sJ5/F62n80eDhdzRu+MM69APa6tnqHxe8ThcE/i3ay71xJFp0vSSDOsHV8aGLjsqCKOu4Hyzn81hHthM3EpZL2E89LW7ZDHracbJhoCNSBjRA2b4MC+M1JtzDiP7z8Mf7eYBgfRheRuCvkC+Z8RAwwLJxghhvIdvVMAysImfB+zRxIj+n116Z0NTAlY1Xdch7mwXHoYwfGx05THRggcsdwMj4LLyBAfgDYUzPreJwP41yoYm58Vl0K23UMmU08nWUs0Xk0hkx9m1uGw5Th2g5Orhx9xbmVhfQ5fnLCQkdpHaxvp96hTy4Oto2WOsWdMsdVLNV7DzeQiFdEODMzAsHmtRsjUcwuTAlmsNujwVuJ/vALEzVakeSmxhGfVe0EMtFRgw04A+EMDoegtNHQxlo8AzZMgnOCqUCLjIJ5KpZ2D0W+CN+LCzOYXTQh0oWsDWBzEUNe0930C7VJOSeYOb+5i7CvoDoW5LxynFG2ZCR8THsHe4xJxBeff01jI6O4ODoUNirBPwq1ZIAwJSsYLjmwvKiMD7592jP0D4/Pke71kE5UxF2eNAVEkYktSwJ0lK/rl5ryngmaytby2L5+jJml2fh8lnlkFbJl9EsN5DYP0fyKAVb04JmoSysVuobktVJg6jBvkcTDWsbqUIWwcEwllYvYX55EVaXHeWmYfyK/nyugtO9Y6w/eQp7B8KuIyuCY58ADmUgwgOD8EVCuPnqbTG4x8jmcjEiADjZT6FaKSHgdyGbOsVX9z7D7uYG3HbKKAEOm1PmOkFdZnlvtGtIZRPIFbPCJrI4nKLbR4cHJV+YmC2XyWJkbAzD42OYmJ3G4vIlAd1oXZtEmCUkTxP48v49YfKODI3IHDjaPxKghMwhSlYU8zk0W3U5KBKAjsSYrGsO8ZFR1Kp1Yf06mABpclLm18H+odHyslvhCfqRKeVEi3dsmmw/q1wzEI7A2u7i7PRU9F6pX8rDPh0Q0ZGY6HZPzU/h6ivXEB3zonjRFNmJs/2E6NQerO8ie5KWZH0Ey3nQIwD9zfpj5GtZDE0NY+ryNN7/3rdx6807sMcsMp+6FbK/gYv9lMgs5FMFVAplSSpINpnH7hTnDzVQmSyMQAzbgGsJtSzJkOfaT98S24+RGNRTHogPSILKdrMhodYildKsIxQN4Z/8wT9FZDAiDLpCtSiAtpUs5kwSO1vbAoZVUkVYm3ZMDI3D7/TCBrvoFDsCbnGirLx6Fa+8tSpATTnTQS1TRLvQwMaDZ9hZ38Le4QF8rgAWZhZFEoAatRaHBR13F7Nrs1h7/QpiExE4CIrx3FQC8odNlBIl0VL+yY8+lLWSgJhGV1CrmUB0JpeR5EcWuwUOtw3hwRCiQzH5TW3tdDqJxOEp1h8+Q+YihaXZRSxMLiASMol3yVg8PDvB1s4mDk6OZX/l4fy9b30LC7MLYtOYPc7ofD589ABP159KmDLHesfSkXB4MsLI+N3e3BEG99ryFVxeXJH9juOMzyGYS7mibDIjbCkCO4enR5hfmMPa9RU8XX8mIHet0RJHJvvVYXWiXmkh7AtjaXERA6EYWrUOjg+PJZESryPzjex6Op6o1X+cOkOxWkShUsTS8iXcfeMNZC/SEg0ScgZEsoQsde5dZHYdJA5kPWHwONutY+nKoSqbS8ta4bMFpQy3b70qCaga9TbOz5MvbAaXjXqxVjx+9A2S52fwOlx45cZNLF9akeSDTzc2JUljKOZHvprD3vEupmensbd9gNPTC8xMLmAwGsdQbFhACu6Fw2NDePT0EZrNKgrUJi2cwcOkMyEPfv+f/xG+/Y++C+eEXQDC9G4Vf/X//hA//4sfIWB3YXX+skgQiETGyTZevfEqvGE/9pJHCIxF8cp7b2Dt7k0Mzo3B4QOoKpBPteFp21A4qcCa6uDpJ09QSRRxQRb/yak4zkT7L+TH8/0NnOTPEJmK4vf+w9/D1TeX4QkbLXCqB+SO89h/souHn36D9GkKflcAD754IHpUK5eXMTM1KYA0E3tRm7bVaWJydlK09KcmJmUtyVykRQqKa8w7v/sbsIaoZ8UEoQ1US9QGZRSYeIWRSKbw4YcfClhByQ/aDXIwoZapyye63Uy09sZbb+CV966IrMpFMm0cd/WaAE602S4ukjhJnOLtd98RvXbq6ZPhF/IbJu329i6ePVsX0Nblc0uftq1NRKlV7KCmLBnoFQRcPlgaXcQCEdE9pqTM6UkCqdMk0LDi4jSDjsUKTyiA8NAAAsNh2H1OJNIJidIh05y6tXvr2xKxk6/m4Q/68Pt/+IdYXJoXO5J24F/+2V/i2ZOnuHPjNnxeN0YGhoysV7kkoA6lFFgverApH0DdZYfNBY8jIMmQqQdL6bL9gyNhLV995arUhbbK2s05o+1OAKjeEcC4UaetYkE5X8fhwQmO9xNoNdsSmcP5zT2G5BQOSoIQBIZb3SampkcQjPjRYPgWnQ0Bt/QH331+mkYhV4HD4kGpWBWHDfen7b0d1OoluD2EyixybnBYqU1L/V7mmPEa4J05NOS3HevPn+PJw29g6XQwNhLH8ABl4FzIlcoolKoYGBzB5Mw8WnBgbGxGGMmhSEyAtlIhI/r6lWIG9z79BbbWn8HWbYm0AutWKJZkX6GO8+LyGi6vMfLGK3kUFhdH4R0CztaL+Nsf/jnu//JXCLrdiEdiYqsxWiaVzqLW7MDu9uDK2nWsrlxDp21CuMkebTfq+OLTj4Xl26jT8RQVOTWOCQJpPg/zY4QRDAwIkzsYjvZYcVZxPGayF9jb2RCbpt3uCFnCZfOJHFww7JP8GUzInK3lxP5gBBEdB36PV/YCOoVM9BfPbR1Zy+OjY2KPPHz4FVLZjMnDY7dJJAKTbfP/dEYRQGcEn8fpw9joLC4vXsdgbBJuewA+dwjdFpl/zCVTwenZHo5Pd2CxtFHIZ5BJp1EslKQPaGMwISVlzBidwRwLPHdw7mWzJjE05zWdNPGRIRknBMGFiNI20oGUJgkHgrIGkNXrdvvhcYVFhoHPX1q8JFFkHrcDqWTeREwVWa5jQ8ZpN4XdHQoFpQ3I4mXC28RZCkeHp6hVjQSJy+kxZWlUYbW10e7UsLX9FFvbz0RDm4kM5+ZmxNYdGojLe548eSLjm+1MRyXPknwHWdzMxRAIBYSFTe1mSnIwvwTXH5fTAG/cm5kcnfMrHIjCCpvsu5TOpOFwnkgKOYORhnQIkZlOCY9k6lTW25AvivmZSwj6Y/A56IjqCsGEjn2Jvu6aXEteD/OpTCMaGZCzHW0nyU1jM+dXrmc8V7MfTg4PRIbK7bRhb2cb2zvUazeMZtZ99eYVjC/PoevqotzKYuPgES4Kxyg0M8gUz+DycQ0ig9YiidRp43rclCZgpKshIdEZQM1y9q9IVVgNw7bRJGbSfNE2CuIQMDTnWcqhAgvJAAAgAElEQVRDkJ1o2JgK7CkIxeMkz2jK3uwHhhSIFdC2bZi9et5WbERBLAVWXwDgPfY0r1NQUHEVBahelIHJD3tAo36m9RDwtseO7me96nP5nco4ED9Q7ESBUF6nkgCK+fC3Ar4KGCqOo+2jZVVwlAmGFXsxbWUY6QrIKwDdO54LHiSYTq/9ST7ijyoAaNvqZ4ol9QOPGu3d71z4dWCyH3BUXEcxMgUgFXP7dVBP+5PXaRJCbXdtRwVHmWtFMSMdb4ao+TKH2z/AT3r9pvVTVrCWX8utwDSfqY4A9o2OQwV4JXL135GgjvcpAKvAqBIHlejKdxBf4PN5DW1+lsPgjT3plN7YFsxOCKtGWkfVAkhM0zHCNuI6zPZUIiPzSPH//cRMlkMj4kXGrFcvnTsqOaPOBG0T/l/H/Yt50EssyWsUS1WJWkPcNZH5/X3aP5apfKLjtX+O67h7ca/NOBr4HI3WZ3vx8KOOBn7Xv5bwepU+6VcX0DkqfdhzyGgfKgar9eTn/bislkvLaiEAzYuVsdnvieELlDWsA1czMyrQp5q1OvFedLTFgNrqdWDoRz9K3u7pkdidbnkH71f6NyurbFdllNL44OcECrUS3FC4UZgJaEIwdBDooNLNzW6nxWm8i9ogZL+63H7RWlMvC8ErubcHAOrGQEBSgF+PV95HAFq8lj0PDjda1V1mx4qWZS+5lgH2DTObPxz8Wj+CGJxABE1Ne5kJpd4kbU+VQmE5+Dy2vz6/fwHRttQFVr2FxptnQHTVbFbvKA0atqWCvzz4st78/qUovTGQ+SPZjxsNCQlluVX3ke3B+/gsyeJts4kBrQumLlIsB+8RiYRwWDZz/pCpzf5RkF+Bdk5E3Uj5nWpes5/4Lho2uuGwb1hOSkrwHdSM03LJQtAx3lIZzwxHstlQKFK7uiX3mX4x4YN8J/uEwBUZaSwPPfEEn3mYFsdET8NIjG0yZR2GeS3gNxcuu5H44Hd8jhoFbB/xIFoNU5fGr8yBHoufxhnLK6GJwoJ2wOnyIzIwBrsrAIuDBt40zs7LQNuJ8egY/DYv6pky2qUWbG2INi/tt0wxhVKnhEmGLd9ehj3oRdPahDdCTx1Qp6dTEjdA2ocZ3Mk4c7aB0nkXxbM8nt5/ivx5VkCLeqWOUCgMTzgAe8SJ6aUZhKJeYXQQZKLNYXFw4aFGIecWUC23JVyvmK8gn2MopUNCTAkuMwkcQxmpXydsd2sXLUsD1XZZqKdM5sVES9RUHAkPI+AM4HTvDM1iA41KTbIhknVWTudRK5Qk6RKTKxgHl12ypW8d7koo7rvf+tYLoJkh/KJT7nbg/PRCDvqffPxL0aqdnp4SwI59LlIW+SLymRKcNg/mZ5YwMTyBRrkJe4eMb4fIITDJH+eWL+xHsVHC6MwwoqPU2GbCSLLLW7A1rMie5XCyc4LieVYO46dHxzL+Y/GY8eT6vQiGA4DLKgxefzSEYQKbi7Nwh7wo1SsCkDE5orXSwdnuEZ4/eiYJkJrVhhwMy6UK9miYD8YQGhiEPeDFd77/PTAUmTrcHJsepwWU806et1CvUO81gWTiBLnUhWgVk9WdTFzIgYRtxOQ7jVYZj599jdOLI3gCfiyuXsHK6poA0OtPn6HNAz03catVnDPzlxZFFiMYjUgbEBThWplOEIC+j2ImJ+xkvoMgPiMGRNKozo3faKNS74/t8iYT0F1eRSgSFXCAIN/R8aFhS1Xr2NrcEfCCYO3iyhLali4+/epTXLt1Dd/93e9i9coyQoGgjI1yoYgvP/sKf/2nP8LB3rE4Da5cX8Xa7StYvbaCuUuzsLvscpAp5YrYfLSFTqWN3SdbeHL/EUoEFmATSROyZcutEnL1AgYmY3j/e+/j3e+8B1fcaZiItFHrQCUDJA8usPFoExvfPBdGJVluooecLyJ5fIY2Ix1qbSzOLuCtN96SdUycYrUq9o4OhZ3M0PRkKgN3wAVnwIVE+lwOWkG/V0Aurj0PHnwl0giDo0NywKKMSZ15GGRdodxLQxjgLqsbqZMk/HYfxmIjCHh8Mu6bjg4iIxGsvHYNS1dn0GwB5XwRzVwVpbMcEtvHopV6eHKMwYFhzE4sAC0Lms0uSvUiKtYKFl5ZwLW31uAbdwDctgmyHTaRO86hnm6L3vTDLx9KEkEmeeX6d/u1VzE4OICt7ef4+uEDqsNjZn4Gd997E5fWLmNoYgjB0aC0+8XpOSrJPJ4+eILTwxMBcEeHRyTCwuPzYHRqTKRYCCg/fvZYGIg8wL/z9ttycGaoP5lWXKcEAKiXsbW1gZ39HVk36JCkbv0g9dtDEfz8Jz+XhINvvf4Gblx9RdYvMs0r5Zq8n3rFbCMmq+KeRBYbmW6v3L6J3YNdbO5sIlcoyn1iRHetwoqPhqOYnpiGx+FBrdxAIZ2TZFcsI3MIkLHH/YGSPHQkNDotfP34oQBrq9dXcHlpCQO+CLwWN5qFuoDgZKdz3SPrmpr0ubKRiCkV8iayhwC90yN9RwYdJaDiQ8MSihyOxATcY7i20yq5ULG9voFyPoehaAw3r97E7NQsqI93kcmg1KwiU0hiY28duXIW7/7Ge7JWU1/J0rajUWphanwG5WJFxmY4GhL2GtcDtlMieQaHzwZnyIYPfvABbr//JhyDFFuksQQgA3z6F5/ip3/1dyJbwyR2x0en2NndwvzsHBavXEKuU0bN2cHwyhQuvX4FkdkR2AMOkeXgmuRs2FA9q6Cwk0Gg4cPJ82PYS13k9s4xOTIuyQaz5Rz208dItjKILw/j5m/cwuKtcYCMZGIIDcDGBIP3n+LZ54+QPcpiIjaF9UfrAlTSbmKCLQKUX33zFTZ3N/DBdz7Au++/JXqvjFoo5wroUMag0hDgdWAiDqfPIzrI9Vob8YFhYUxm82VxMp6eJ/DZF/ckgSaljKjxzz2JCUgt7Q5yJxdIJ5MCWpHhe3iyjzaaCEWCEhFCm0YA6FRGtE6v3bwBT8ArSVclMq5aEX1TvpcSKdx/p2YmJfKoY2ujUM1jffMZNjc34XN5sbK0DI/FDY/Dh9XLy6JxzkRrTJLargNHe2colirY3t/HSfoC2VoBQxPDIqNxfnaKgNOLerGMw+1d2WOXb1zC2++/jeHFQeOg6mmTn+6l8KN/+7coXGQlQigeHkTQ60OHB0aRt6miXDHRddwLuBfHB8cwPjwt4DP3ajp7KAeVK+UwOTuByHAUazdXMDY7gCJlCzrU0E8KsF6rtQTItlrcWBcZnBMMxOIyR2ljcl0VEMnCSB2XOANjA2Fcf/2qgNnNahGtToNK/kJe4LqdOs8jnSqhWmqKvvH5+YWsdfuHu7KvBfxuXJycYndnW8b0QMxoBjPHAYE2Os9pG5M9Sgbml19+gWIuA7/XjVgoKJq5rQ5lVJrwBaO4dHkNA/Fx2HmmsXmF1UypilDACysaqJVz2F5/gocP76OYTcFiZYJuO6rNBlptK4LRQSxeXpMIBD/tdu4bXhcuL87B2u3g4f17+Js//1NcHB9jNDaA4aG47NWUxsrmiiKfQ2JEIEhQtCWRYZKLxGFH8vwUpTITYDcxMToKv88jwHIidSbyCQ6HH5HwEIZHJgWAlgO+lxtnG0+fPcT+3rbsg5Fg2CSFrnDGdlBHDU6rQ4DDKvcQztNuRwB92vSU2/F6PJK8UCTz2ub8RYb4+MSErI3ZXA5ff/21aN3zPOL1e+D2OOS35FtIZZDPVRAfmMDt629jZfkG/O4BNOoET5jwvIpGs4RyJYPN7cfYeP4ILjfZyQFxMJuwfq9odFP+gbqjlE6hfSOEIJdbInVEDrHTFg1nMoy9PWmAw4MDfP3Vl3LtwtwMYpGo2LucMI2mDcFQDANRkyuIiV859ni+4B7DBMdMknxydir7PutHZjgB3CtXriAWC7GbkcsC21uHONg/FkBb2KsOwsENxIejaLUpiXaC/f1tnJ6dyBlJnLxMKCoJ22tiwxLA57q+tLQgADTtPZ6vGInJSFIC0GR6M9qJ+y61deX83iE4QsJaW2RrBqJxjI9PwuVkknDIep8vloRARJ3pYCQs+sn1RgG5fBZu2i/DU3A7A4gFDPP9+OhIJGZYNibgpK3COfbmm28Jy55R0UzuyQZgW3u9FjR5/hHUpItcNi0JPPO5tCRrZLLYYikn9hfPcUtXLuPKq6+gZq2jgRI6zjpazjLO0gfY3H+CbCEpSRYFtDTHTSFMEJDmGkaJQUpASgR2Lz8Rz4s8nxLgVPBJ2b0CDkk7vQSg2WaKUSgOIGeormEj67lYwa9+sFIAp4ZhsfaDWIr1KHiluEr/vdLZPcKXAmwsXz+bUgCvHgNXr/91QJjnZsVF9DsFyvpxDQVBFYDm81RiQTEfAe5Z9x5gp3VW/EFxI8VC5GzXi2pXwJlz6uXfBJYNO9nlNAkBVXub5DUB4G0GV+K7FcjT9lRwVsun4Lcyafl/ZSRrm7NM/TIJrKMCovytjGKWSYH7flBPcTgtE3NA9X+v/aCkRQLQKnmqALQpp5Hg0Hu1fqyLYoSy9/b0rHmdjlMFf1+QNXvEUm1XBYKlbraX+uTa74oFsh1eMJF7QKy+U8c2kxCq6oGCxnq/ft4PHiu2yDWLn/NcpRrWLC+xG21jIWJSFYFn2R7xVGVFlMwpEd6tHhtegHsDqKtDR8dC/5zSvhEHVC8ZIO8zCghmXMsa0FN50Pmhz9B2kmtaxjnJZI7940z7jfdKvzA/Fcc7iQe9HG4iH9Irr84vwUx60QlaJtZZMTStj0RW0WnGRMKKp/UcCeoEUhBax4iuH+ookvn53/7nf9TVCvHhCowqEMhO4Gam6DwfrhR3XqvIPTvEePCNF6HVMECigoz0gvIZygwlA1pYuS6PfKYMUu18pcELO9RiEdCTZeE7FIzUEAnTYUbiQgFmXRR1kWQYrZZVF1QC0A6yvpxcWMzkJgAtA8hqNJZ4rWHoGhCUnSaeKxo5PaH7Tst4KrnxEhRhx9BwVKq+eGoo01EuvwhNYpmN/lsVhWxOnmVCA+zGUOpbiPQ9ZlAZhi7rLgYA2eY9z48uvupZ5G9OKL6L71dWNK/Xe1gmtpuCxnw3wXOdtDrQWE5+RsPFHK5PBFAlC5rlUw0d1pXjpd+TxD7Tga8TguVnPfhMGkUsH5kg/M2y6eLKe9lOLAd/2KYK9PJaXsdQfN3I+FwN4eLfNJB08ognjqLjulhaunIoY5l4IGY7GDCcm0BTdMfo2GC7mgSNZpxQP4zjUbT6rC+F8llu1oXv4TgQRn9TQ3cMC1p0zXqaRtVqTUKupe891Ho1iwMBIF3UuCH6vEHYbV60yfYhHcvmJg8H4eg4ItExOCw+eKxuOFo2nO+fIeQJYW5sCieHhzg5OxYgNxQPY35tCQNTg2jYOhLWzRBmn88Bq92c+6o0qLlIWW3olLooJfNwtl0oXRSx9XgDjVxNWFepxIXoPftjIQzPjUkiH6+fQEmPKVZvinFFoJGsPfqMamWgVumikC0LUEPdOmrjkaEq7OuOYUqTiUB90+mFUfgjgM0HlGtGlmPjyTryFwXEQ8NoVbsCOE2OjiAWceP8KCsM4K1nmwKWDIQiYmDmKyVhFVc6DUSHolhaXpLDOZP7+II+ONxGIzGXauOTX/4Kz755hIO9fQEotZ9mFxYRDkWFdTo6MoV333oPkxOD2Hx2hOffPBVgZWQgLqHO9KAzLDwQ9sPmpoZzBhVm2W4zSZkDfodfWLfnh+c422OioqAcgMWLazcbHdmrLmo/tmoiUTK1MIOhsbjoV3pCflhdNmFndhsdnG0fIX2aFACMSYLI0LR0IGzs/aNDFOt1xEbicEeC+OB3viuMZYfXJMYs5gpwdGwku6HbrCOTTKBeKaKczUqyI4YGnxycSOg8w1zrnTp8YS/OUyeIDIXx3gfvY35xFdHBQZHQ+PgXv8T5aRJPnz41uoVDg5iYnBS2C/XHeeAgcywSMWHVnEPUT+Q8IoOHB0HORf6fybIkMYbdIcxgf8CLa9euYX7xEq7euC461rVmA6enJ8L83d3akcMi151UJi26xE6vG189/Arf+b3fwR/+8R/AM0BaCLVT23A4bahm6/jqk4f423/7t/jm8SMMjgxg/vIc5pfmRbaGIC3nPudos1wTluv+xj4Od/YRiwxgcmxSAG0CN9QPJDjoDDjwvR98F9feuSqsYYIqqfMycpmiJC+rZ2t48tVjPPnya1lrvv39DySZU6fSQvY4hZ//5Y9RTpfg6TpxZWlFWIasJ6N1CDRnSgX5TTDa5ndhZGFE2Nt3br6Ca6vXRIbl+ZNn+F/+p/9ZxiLX56HROALRMDZ3yVjeE2kGgoBc2+hkaBbrKKUot+PH1OgEXG4nDhPHwoC++sY1kdCgDAPZi5XzInYfb6Gba0pSvo3tHUxOTGNkYATtlkV0LsvtChL5U0SmI5i5MonQSABuvwc2RpJsn6GVb4t2MdmbFydn2NvdRZGMYIcDb779pgB5uwfbomlNNhXBo+//4Hcw/+qCAfON/JgB96vA7tfrON47wtHBkfTH1Mw0Zmdn4YuGAY8VrWoVu/s7+PizT5DLZCSpGyO0uN+kUzlZczkeXA4HFubmcOnSJTHMqEFO2R4CeZ988hkeffNQ5s3dN+7ixtVrIltBZxP3ewJep4dH2Hq+LRrdXP+5p167cQ2RSEhYdjy4ppkEkjkZGG5rsxmnQK2OjsgmAV6bWxIeMtqE4BelbahTJ3ue0ylgNAEfMsTPcxcIDAZx541bkhSTSS3tbbtIInzz4LE4oggGkbkpetZVsy9fv7qGsdFRtJpkp/mRSCZF3z0yNIBKo4ZgOCTrdqfVkMgvS7OJnSfPUckVJGnr7MSUJGgjeF+o1xAeiuEkdYJvnn+N6EgUv/FbH2BoZBjxgRFUcjUc7Z2iWzUOA4LKdCDTjuF44L5OB2OlXZQxM7Y8hpXXVhEZi4l0EIHaiDOIbraBp188RKfQxu7GDs7PzvHs2TNpl+Wbq3DEvLAOuDG6Nocrb92Ef9yDuh2o1NpwOWzoZIF2uonCTh7FgyzqySo6qRpG7DEMBqIoN+s4Sp/gIHOKjeQWZu7MCQAdmY/CFSEbuQWnxYaI34b9L07x8Fff4NnnT3Bz7hZKSeraGxYameVkUl/kLlDrVvH+d97HtRtXYPfZZP/cebqF3Wdbkq9ha2tT2o0a1AFPCOFwDKMj0wiHIsiXyjhJnMAd9uPy6go6dBYGfViYXxL289nhKZKHp+KAyZwnRQJOkqs1qogNxTA2NSryL0z8mClk4Qn78MY7dzEzNyKATr3Zwc7WLv7Vv/xfcbh/KNJV1G4l+LV6YxWxpZBJdCnGMPD4y4e4f/8+Iv4oVi+tSMLS0bExgPyCMlDPGdbxyeE5srkCnm6u4yydxHH6FMGBIKZnp4S9XEimcbx7iEq6iLffeQO/809+RxIhE+TPJYsiKyEHwlYXh7uH2Hz4FHubu3DZnJjoJVZjXWlbcU2ig4r79PDQOK6uXMfIwBicNje2Nvax/nxTgGqCPOV6SZJf3r57B21rAznRwk+jVSpJBFLXwkRkHtRbXWRy1ImlberB+NiEMKSp0Uyg0MMDOw9cXSA+FMXq1csyNmBl+BFEC5jsYVCzvN5GsdDA+vMdZNMF7O7si/SX2LFuJ87PjpA4O0ajXpP6kZ/i95mEtUxQSQCOgB7XcOrdPnv6GNViDt0OWbHmnNJodREIRuH1hzE0PIGZ+RXYHF74AozcM6HLZJk6HV1Yuw2R2fr663so5tNot0iwcMLhcuLsIitJ7m6+dheDwyMYHBlBvd1BpVZGNBaCy24TB/WvPvx7PCUTm0n6gsb+p6Mkmc6I48FBNnrXAtq2lJAjoEbAnpXzEdBNJkTyjvJe7Geyc8loJh2d9Rgbnewxt51w+1y4uDjDxuZTSZpMwJn6vozosYPEkAiGRgYRGxxEOBpGMnWOg4M9YdgGPF40GzVJ0Ov3GElIAvaUA2KEgcfrQ2wwJiA/I9129vckJwbXVRITxidGBTzlGYqa/NlCAV5bBJPjS7h+5TYWF67A5w2jmKsIWYlyHdVaHoeHm7j35aeIBUMYGR5CtUIpljrIpKPebL5SlpwRBkD1IiqOBC+Oj0+RZtL52JDkTGACV+ZaYSQU+5DRYj/78YdwOmyIx4cE3CYYa7V70e0YecnJ8XGxU0nk4BmMkSwmAXVWHPOcL2tX6cAPiq+HeQKYlI8yHHRiWC0OVMqtF3l9hoYGEI35MTFJqR6SAYBsJo+PfvWRsI4HohGJtqMkCJNwknRA4JPA/Y0b1+UsZPacDLZ3d8S5W65Rc7xiIv2aNZmHHPucw0ysScnEYCAkWvnUcx8cHBJbtlJrIZVK4/DwWOYGbZeupQWvz5w9200yp2PCVKcUEKNR2A7UH6dNSfmMzz77TM5wv/Wd72FlZVHIOTxvML2OqFpYGF1Wl3M8pTeo1Xx8cIDdnS1JwspryMinjA5Z9+F4DBOX5mEP2HGRO0W+mYJ/wAFX2IZs6QLPNh8LYOm0EyZjhHWTisui/y6SnF0TgUsAWs+7jO4R3KCX7I5nXD3/C8u2t8/wxGYATwOM8hzN30qcomQExwTPxcpCVQKYgpCytHcM4KSgWD8IqCCWsiKVsasAk+IKCrzqeVylD+S+HlNaQTR9Jn8roKYYjxIDFb9QEE+fr+VQUp3iKv2kSZUOVQBPATV9lwKvL8iAHpMEUuukkib6f42E5npttH8No1fuoQwHufq99usHzvm3gvH9ACL/VkCO9/E97DsF8VhnJfSpY4HvMtiQkYHQfqTt1N8H6sTgs7QvuO7297s6GhSEJwCt5Eve/1IH2oChwvbuk/BQIFrbnO/RftD+0WfzXdpXCmqy/RUH43cERlk3JcAqPqT9pe3Tz2rW5wqOYzFyQYpJkgBGrEZBVm07Yk38189+FgdH9yXrmXutkh1ZB7Yt5ZhYJmXJazkEPO5J9fYD6tru6ozR8mvkvpAWe84KGdeETHoYZ78TQ/FQxTRl7vcIrDp3pA96DigC0Dp/dH4r0Mv2VQBaNau5L7B+CrDrWGRdFMhXTFSxN9ad33G/YnsLlmsz5GUlK+v8ZjsoAK1rmzg1+5KUCsb13//X/7yrE0q9AjpgdQJosjllSvc3Mq/RzxU47dcFJhAtB7zeItk/Wc3nL5nL6nFheQS862XnZKEVKFVGLYFV82PkD2Qw90lnKAOY+pv6vZZbny0Lhs14gGhE6ADQhcQwjY1WEZmu6pGU+lrovaJnjIajMYJl8SgbfSdlGrMuqv8r9WqbhHVsB04WJi8imMt7VfyevxVQ1UGnC5fKV+hiEw4SGLW9uFcXDZ14rJMAPC7j8eEBVIFW8fiUjCaW9gv7mnUxMhbGG8N3qf43QRM+hyHLLAsP/AQM+LcYuwzVZ7KP4kutLR2gnPyc0Doe+JueaV302O4Et9ku6o3q96KxPMoeV4CeABZ/1FvGcrCOPl/gBbBtGJUmJEMcBb2wENaZxqZOVAW6aWiYxHkm5EsdHhp2wXJy/LGsXS6yLqcA3TpvpD4KqPbKRskAGusEEyT7cq0m/cIkcjRSyYqgMUzQK5fPy7MIyjmdLvneanHB74ui1aXX0ItodBhugtEdH0aGJhBwByWUn9nJA24/IoGwHJq2tzfhC3owPj0hkhDBmBW5KnUdW7B7yKK3SDh7MleUhHUOq0PAkE6pgWapgVqhJgnTqH16tHsIW9sCn8OFdrWOxcVFzFyelURQNieTbnAuAs12B/UWNaupiUinkRX1alfYJ2RuEUwm65MJQE/PEhI+yaQvTTRw6/VbuP3GdXhDgCcI2N2GUV3KE8AGjraPsf5oEyFvGLPTTHwXIjFJQo/LuTpaNf4jMEl92jTqjC6IhJEvFYWVvbx8CZNTzGoN1NptZIsV2B1OlPMFfPzTX4hGZSwUxsaTZ9jfPRBDd5qyD6NjCPjDmJtfxOzsgiT46ZAlkUoimTjHQHgAiZNT/D//978RzcX3v/WegK0MZaKXlYYM1wWX1yNMcDJumLiFhjY1/lo9iSIyhsj29gR9EgJKBsXltVVEhqKYmpsVUIZG+0UqKQmzaoWy9E32IiMSCkzmSJkUbqZP1zeQzGYQiEXw2ttvY2phDtV2C9GBIdFIruSLcDEqoE72Wg21QkFAJmJ8PmrLtVuibUogcO9gFxa3Fc6wG6FB6mSP4M1338alpRW4PA6cHqXw8OFDVEo1OWRvb2wL0McM4pSMoO4zEwmRXer1kdXPkF83fMEgzlNJdO0W0Qgks5tzlMkKrR0LAp4gOvUmhmJDmJgYw9LVVbz3W9/G6OIwcqkytvf28ezxE0msR4YJQW2GgnJOLy5dFvb6m++8gzfeugmbx0i9EHi8SJwg4Ati+/kuqM1y79493P/qSzlMv/XWXVxaWZb6nJ+fCSuJTkYCkmSPjo+P4c6dOwJyuuxOYfP/6hef4aOffST1+sN/9gd47e3bSJezeL6zhYdPn6FUbmBqfFYkEj75+UcYiYTx7//xv4flu0smHJz+tRTw6Kcb2HmwBVfDjsTeMdwOZiv2weG1IV3KotKtIjoWF23gkYVxzFyfRzjuhYVMUXqRssAv//oe7n96HwvTi/C6jWRUqVbEs63nogk8MT+Nu+/exerVVXzz6CH+8k/+ArtPdxCwe0VSYGJsVJizxxeHGJ6Oo+swoVi/+9u/i6g3hqf3nmLMHxfW4f7uvhg3ZDuR8U7xGALvTXsTXXcb0ZGwSABxH8mcZ1DLtVBOl+G1BjASi6NSyKJaqWD/4AAOtwtzC/OyJqcyGeyf7gtQOTo5gjtv3sb0/AQsXhvazTpsdptEP3RqHeQucthYX8dX9x/Iunv3DQNi0xNTqVVwlkzg8foTqdPk9KTMJR4gE0lKKVXEYbI0O49/9P3vC8PT7fVDUFuyp49Okc5m8PHHH+PP/uxPZE/53nd/G6+++uoLRy3HWrlQlfV8f1szEp8AACAASURBVOdQWFNkzdEJw2gKMrUIPFMahodustCrpTLsARfGLk0JwzseHoLX4oKTiaXOc/j843v4+Y8/kn1oMD4s2r3cNxgSzv4cHhhE09bGXupIAMNoLCKH7vnlWVzspfDJLz7F+uN1tCtd2KijySSzlQoyqRRu3b6J8fFRAQ+S5wWk8wVYfTbcfvs12EJ2FKolAWXoFAw43bA2uth+8AzFRAqVXAndehM+J+0JDwqVmqwrzpAHpW4Vc1eXRK+ajr/h+CjcNi82Hq3DUrUI075VaeDS3BLsXRvy1JSuldCytLCfOsBJ/gTxxThWbl9BdIx7XQeHOwcoJbMIWgPwtOxwt11oFxtoluv47PPPUbM2kG2UMbwwikuvXkF0cQyXX1tDeMpJ3wRIiKJOsK1sRS1RRnIjIb9bmSZaqSrCHQ9i/ghcHg8uimlsJQ5wUklg4NIg3v3BuxhdG4QlAFSpEVitwd1yIWR34eMffYG/+j9/iNfmXsVEZAKnx+cyxqllzeiXYrsI75AXq3dWsbi6KIBlNVtEqOtD8SSH3Qc7kqNh/fA5znNJBEIx3L7zuoBxkVgUXWsXf/+LDzF3dR6rt65iannehHS3AE8XaGTb2H28g8JpTqScGIHSqDUFRDs7P0V8ehTx6SE0PC00XU1MLc/gxuvX4R2yoF0xiX9r2S4e/uwB/o9/+a/QbbXx7d/6QBjW84tzcLpt6Nq7cPjtxpEmLMQjsVUZufHWm28KE9XP/YzJRJ9t4eIiA7fXJ06MdD4rWvg3Xn8Fq2uzsHqAYrKOb+7dx/bTTbitTpEAYH4HOkiZuO/LB98gmzW2j+hLZzLYfr4ha/rk+KQA5Bz7dHwQVBMJosEIbt26iZH4KCxuu9gBPNXVztvYXN/BTz/8udwzMT0unw9PxNHo1sSJ2202UDvPSKI8OmUbaImkjpVgA9npw3HRKBY5wa4NxayRIMucJcVBGg0EMTY8AKeD4fNWuDxOyfVA+S7wPMCkzU4/qtUGPv7V53j66BmODg5RypooiW67jlq9KM4DJla1WwjEueF0uCRhazw+gsWFZcxOz4jEARPuUkuW4FillDdgU7MBt8eLgaFxkWiLj85gamoBDpcP/iCTinMZI3OyiW6njuTFER4/+hqH+3uoVQoIBSlzYEO11oTLF8TS8lVMzi6IUzkSM+Bnq8uxX8H+3gZ2Np9jf3cT54kzkbYYHRqWQz0TaCsxhnYy7XbaeCRrBHw+A+B7ezrrWUYBUMYghhIlyLjXkw3Ic1anCQsP5FYSdkwUpZxPHA6Rk2g0OhgaHMHE+JQ4ACdnprFyZVUSxNERkLo4wd/96K+x+eyx/D+bSYrcAX+ikSE4XbSdh6RunGdk5nPOkvVLRzttFJ4D6PCOxYwUCJnr1UpTwOt6rSPOjktLVzAcHxfNYtp1hwd7wpZkjgWJLKjVZXxTfkMAbzrTnU4hhNAZbxIBNhAI+lAX1iblCpzyzNn5JSwuLsPl9iDoD8HttuEimcIXn3+Mn/z4RwiFArh+dUWiMUeGJ1AoFKXsxWIBg7FBWbePjs7k3FBmNKBECFvgD3gwPT0J2FoigUKJjUad0ah1VGsNhCIRcYZPz82Ks38wGoTPT9aukWsrFimxlcPWzpbUWc5xwgDtIpO6EBu7UixIQuVgKPBCdrCDNg6PmRA0IeE0BKBDEb+UiZrMlMPgOZpELIL1oUAIXpcXV5avYXZqRtYXSuTQqUG5n2QmK0A9Zbu4l/K8d7B7IHPKBpskNGWCWEbWUdKC5zWevXb3D2QeLa9ewZtvvYVAlDa85OQE+U25oiHacbwlEqfiTNzf30O5mJVogfEx7sNenCWOxS5kNKI14ERwOIymvY7T7CFqKCI2GobVDaTSzL1UE/YzxwNtfKfTIdI7sr9yi+0Bkgp4KhCpv/m9gjv9QKACnDyjKsGK37P8Aux0DcAr0jM8c/cwFQXvlI2rYJWyJ/sBYgW6eL+CSfrel6RFQmj/8EfAp85LaQUFMfm5gp30bUrkYt3kBtMxqiCaMnkVE9LPFcR6AbCSwN6T6zCgswGHaTuwLZS9SamTfvCP1/QDmXSWad35uZbpBYvWabSO+V6C0Oa3kZTQaxWTUSxInQcvsKgeKNcPCLOvFMDtZ9IqvqG40K8DuXy24ki8Rsh1Pd1trr8KHtLG6wcF/3/93NO2Vgzp1wFCBRJVtlWxEK2rApKKEfFdOg77QVrt3/7vWX6Vm+gf4/pO1kfxJ21LllNxGj7TOAVeRgv0Y4E6p2Q8MPF9jwCrdRUGdIXJp8xc6WcY62ckoqjDQEFkdRBI33iMyoO+i4x4PkcdQToWFLDnXvByHDYFgNY24DNqNcqVtiU/DcsnUfw9bFHGUdPY/3RoCZ7leOm8YBtp2ymmpW3Iz7XvVH6E+RBaHTMndT1QB4A6hRSQZhvwfnUk6PinEoTew3oo6VaB+v65oNikYnASBfrf/Ke/35WwbzdBAZNM7eXiYiadym5op/z6IqX/V4+ALlhCYa+91GPRwuhgNIPYLF466fmZAoTaoBxUisITAGU5CUjzHrK89H71nPE+AzqSZdnL1tjniVMgkuVptNoS/k3Dh52lE5nvMI1vl0Zvdl6GWJj3GoTf2wNoxdNJhpLdMGo1jEIMq17GSBmETpd5B71NbHenQ0IkVTdYGc3aD2LI9eQztHzaPgLQu4wUh7KCtW14j2SAt1iMFljBaNnxeSbJXkfCvNh8PDgrgCugcKUidVbNbT6D3+sCqf3H//O5+h72CdmA/FHGMwE8Xag5OImR6KIrdWwbXR62J+9Rzwz7vN+bqYuIDnbWk/cE/T0DuicXIiz2NhP/mEQVLCvHDo0snQC6YPH+QMgk2NT+5v0KmOu7tPz94559UCyXpcwSRgITEsN72If0ZMui1Bvb1YoRlGf4NUEJ/s2DFUOtqaHH+0LRiIjFkw1IwLxLJ4eFzoAImKk6mSqh2bJhdm4Z8eEJlMttVEsWBH1RYQ/kszm0G21YuhZhsFIKgcYZDzdkXq9ev4KFhSk43XIuQJPnEgs3a6DcasthhjQAetmr+SpqxbJoVVLon+XLp3NoV+poV5tAuY752Vksr60gEOppZ9eNzjitHwJHPMTSk885zrZwOZgxtiMsChqexQKlJNrYOzjAwdE+5lfm8M5vvovYiFfYRASgGSFCh3O90jQajdkaEqcpWJo2AZnI0CjxOZWyhOpSS5fGLA8r5WoNzW4X2WIB+yeHcHsduLJ2GWOjcTjIAmdW2KZFdE9b9RoSB0dwwioANJm/F2cJPH78FBabA+HIAF65dQcz8wsC3DS5bjic8Lnckp2dhi4P0X/zw7+Rw/zMxKRx+tDL2GO/MPEKwVaC7Yy6uHHjBsZHmEiS2cSLKDNT98WFScRGneRMWpJYTc7OCKNw4dKSHJA5X/YPD9GoVaWv0+cXSJ0l4aKcS9MimoFT41MSZn1weixM5H/6x38IfzQqSQmDkYgkf81lUvBQS43RH5UqkidnyJ4nYWt34bO7YOt2RIdZwiYzSVRQF23g8EgU4dEBrKyuSigrDy0E/Dc2tsQjnU0VJBFaNBzGyGAcidNjeQ4B3N39XdHzJTDs9LnQtlng9LuxdvMaZhanRbeXYXtksn/2i89wtLGPToPtOYP4yDCoCcAkkaMz48LqYxI0Wf/8LplzTHiUz+QlORbnEBlVExNTGB4elXrw0N/q0ilH/dAOGtW2gBuc81988QWePH2O6dkZTIxNyqFpc2tdkv8lM0lhDv32d34Tr919HdEJIwVF1mqj0EVi/wKPHjzGp7/6WJwukXgAp8kEjlPn6DKJRpvSR1HcXruJbr0OS6uGP/qP/gM4JpiFE2hmyczuIvH8HJn9LLq5Gs73T/D5J7+EFW1MzU8gHA/Lgefm3TuYvDQHMDEg/YRMpJUng7CE84MLPPnqGZLHFxiOxOGihjz1W5s1SWJFwO7Gq7dw++5thMftSCcb+LM/+VN8+pNPUM9V0SjW4bS7YLF1YHNZ4fA5qKQgoP31teuYik3i608f4urCGsaHRrG3vSNjmo7H6GAU4VhY2OBNa0OA9WLdaE+GAmE44EQ1X0cpW0Gj2JCogVjYJ4fhja1tec7wyAgGRgbRtVklJLpcKwqww4RokRgPxG44vSYRqkQ7VTvicNpc35L5SsYuGcUEtXnoYIi5sI9rJVxeW8Zrb72G+Fgc/khAWGjUrKbDgvrNo3QGBcICjhBsMAayV5Kznp8nBKwnu25+fhY3b9yQkGeua9ynuKY1hL1Zk/2czqunT57LNWT+pdJpOF20RbqiaW3ptjF/ZQnf++N/DE/cI+MIuZ5Uy1kWP/vw5/iLv/ihSDFQ15tJbyPhMJxkrNcbmBkdx+DECPbThxgci+P1u29g/uqUGZMFYG/jCL/88FfYf76PsCckzGq2y/HRAWZnpzE9Ny0JdA4PznF0kcDY0gSWblxG1VGDP+bHpZVLopXutdhQvijj6ScPcLK5j/O9Q5TSBdi6Zo93eLwYm5lCYDiKprODiZUF2HxOMLvGwMAQWtUWHt17BFfbAXvLirPtY3Eezk3OiPFdLKVFsmU/eYBcK4e5GwtYeWUFwaGghGk3K3Wg3sHR+j4effoNoo4g5kan4bU4sbm9jYqlifXjbaTqOYwsT+Hae7dx+zfeRNtvQ6rIRFdklltRPssju5dCqOlF7byCwkkGpbM8rMUGfDavhMQ3GIreKiLZyMI3GcT1969jeGUEobEgAlE7WnWCyDWgbMWjTx/hf/sf/nfELUP41q13RUKBgA+lbnL1PIrdInyjAQzNDmFpdUHmYKNQgbtoQ3rrQljYjGBJZM/w2YPPBPz77ve+L4xW6kaHBkL4xec/RXhyACuvr2Fmle3qgrUF2FiO8yIy+0lkD3Jo5OqwtW1olBo4PT5DmvIKPjvcQ24MLQ2h4W0ivhTH0HRc2IkknEqC6lwDtqQFf/8nfyNs4bnZWYnK4PvzpQKqrQpqzIrogOh2M2KIditBHK7RBKtJQPB6fEicXCCVyck6QBuGOQuWrizBF/HASZY0CeItoJQqoF6oirP8+bNnAjoSHGI/kTltQmCp/1gVZy1BvatXr+Lq1evwht1oVbrY3zuUfZm21Ot378Afo8fLOOCaFYBpXLpNRluVsP74Oe7du4+pqQmMTA5LXZw+B4KxIBLHJzh4uCmSXe6AB56AD+NzkxidHsfwxAhcUZeJx+cZvicP0k1Cnkkd70goKIrD1NzlRXQc08lE8MPhdNEngMGhUcDqwNbmHu59eg9PHj5GKVeS+dOhBIGjhXT6QliolINwWpijxY9QMCoA49rqdbz22mvY393DRx99hOPDfbicBGxMLgAmZbXYXAgEwrDbfRgemcbU7AK8/oixj6IRib4i2FypFJE6PxZSApMAVsp5uHvspWarC48vhInpWQwOjyMSG8Lw6IjYdm63C+cXJ9jYZOLZQ5HOSJ2fI5tJwev0IeD3yzor4EKrLfYv303bm0mJSdxiLomxsQnR9eUaSQD5yvIVNCSniPA5kUxe4Pnzp8KKJjOLZzJGadDxFghFMTQYlySXJIVMMorFExRdZbH3ybK2tOBz2XB+cYxf/OzvcXy8I4x0MlaLpbxE3LGOU9NzIuPg8flwfHaAs0RC9n+SVnj+oOPDgo44G0mG4dmAADTPENRWtsCBaGRQnB6Dg8Owwy4AH/cByuzwfDM1OYeV5WUEA5EXLNRytYzE+bEkKCUYSz1+jhlJSGd1IBalw2EFY6NTiA6MSN058Lh/1qtlpNIJbG48wehYHDeurvUSp7vgdnmRy2ewu7sjyaj3dvZQK9fgoUMiPozZ2XkBnjlmcqUMHj95IOVgq1Ov3OX1Sb4ArrcMh1xdXcW7774rbeJxGAZkpVwW0JXRpnt7u3L2EuACRpue9j6jSJlfgk4wzt96qykSMNQJZfQO7d9mq4p6twFKA3gktxQBpI4AprSbJWk85fPqLZETubx42UiYMFmMxSqSIq12FzMzc1hduyL7D8+dzGlB2+v89ASjw8OI+BmhU8VgbEDOgSIfabVga3dPzoN3Xn1VIkv8oZDRYO5aRVKK95AwwlwkjJo6PNgVpxITjA7FIhge5Zm6jVTyHIV6EZaQE15G33i6KLTyKLXy8EXd8ARMdEYhQ9kZoFljslCejbuw2rsCQNtVT7iHuej5XsE9nqUUMFRsQwE8ZURqDiwFtRQss1uNVvELYl7vHYqz6FlWcQzFNBTk5m/+6NlcAWHFZ7T/SdDrf9YLEKwHQOt1CnLpOZ4HOwW5FOvof44Cgsrg7gfoFX+Qd7VeMi35OQFouddhl3VBcSMy3RX8pl2n5EoFtglAK9itba4grpDBegzolyClwYN4rZa/vw1ZF17bD4Lyun72s4J5CiArU1Tsql50vSoG6HsV7FYM4yUo/g8lW0xb0HHwsn/62/cFltED7LWv+W6OGyWBKmjZr3agZWH5+bniWwrEsswK3Gu/a3/qeFJQvh8bMw4EM+74o+CpllXH4K9HxGu79zsEtIxCHu0B1P3YHrEwzX/G5/MZOh61T6UQPRxQyJU9nJTPY/nlvehJYPQcEgTU+E7Fp37dwcKIBb5H68QIDdpi+lm1ytwddcEWtD0UNxVQuWMwJjoZBVSuG6UJxdsUqH8xz/rkQFhurausIzyL9AAaXT90PdDyKVaq55z+MSvvoL5+z0HF9mE5dNzrWtLfP/14qOCJ/+K//GeShFAnX/8AVxBTvWq6uPSD1Aom9hdYJx8Lw4bigNSFr3/BMxPSsIGVcs7v+wewNoAuJDx4qhfEdNBLXWcdIAo6siO5Dmq59beWTwD3HkNaG0vBXgUk6WHk8whAK0iqC4Ysrr0QBF3syQhhvQniikRDb6HVepMhopNCAE5qlokEBJMz5I2GrM8khuF1nCQKquok4fUv+oQ6uz09aL7XyE9UZVOm4UYjiu15zsN5L6key6aJBBnmxXfx/6y7gv3qneKBRCcCv1NmM5/L8iTPL0wyJrKbWy0k0yl5Ht9tFh9qpBndahMKYIBj/i0Lfc8Dx3s1iaHWl/VUj5b2hy7I6jEj+1AnG8umfSTGk8cj/aALBp+hLH0NIRA9tp7nRhcq3ew1tEI3JB2XMnlplPUkWcQH0umB9PXGixAGGV+9EJsmQUvqGFktwpxkuxqpmra0GcsZCIUQHRhERxwoPFFZJKzdZnWCLvWj43PUmlasrt5AKDKIbIZs5yE4nR743H5hJDU55ltdCRclsMnDAZ9NNh616thvo6PDYpAxIYnMZSZoiw/wlIAaT9mMbC+WBOjgBLN0TIIMhoSj3kYukUTq4FQA39FhMoND0vc0ks11PG83YXcSKAqg1TVyMaw79bMFfO6xDXgvw4ZTuTRWr13B5WuzKFTrsLi7wpBNF2i01gXgt3VtsHQdwrysF8kmcMsBmYs2wRIe6hx2sqcoK+KEx+dFoV5CvlyQRF6RWBgzs5PweMimKSCdzsDSZsbsDmLBMAYjUUQCVmEvNDNANlvCo0dPcHh8ikTiAlPTMxKeyvEwPjaJwcGIHHjLhRKy6YxkaX/84JEAPWTX0vjttoxDgkZuNp8VNiX1PGk837l1TdgR7VYX7VoDxWxGWHEE9RhKyrDJQrUMbzAgwMHo1IRo205MTQkrl8xKatLubm4hl8wIAM2DR6VYEW1UhtIz2RdlYv7j/+w/QTASxdbeHqKDQ5IEMnWRhLPTQoggW7GM3Y0tnB0coVmuwsGNtBcxkC8aELrt6MIedMMbDWBwfBhrt64hSq17jxdnx2c4PjxBrVjD8e4J6sUqlmYXEPYHZO2hphifQwkIm8cm4IKVbFZbF1dvX5fw8OHpkDnwU0Ik28Xmk+f4N//qX+Pi6AKrl5aFUfRkcx33vrqPlq2FyzdXsHzzKm69dhPz8/MIBM3G3qkCZycpYZw9fbSOKPVDAyE8ffYEiZNjGY/x4UHRa125ZA44nBePnj2VxIa+YEAAI7Y/D4gWyfTQwe/+4+/j7t03YAn1QAnOeztQTFRxfpaRPvjq/pd4uv4YhVIWTbSl76xONwo5SpwUsLa0gptXryIeDeDuW6/DHrIgk87jZCeB9FEWjoYLUVcE7Xwdif0T7G1s4OhgF5F4WEBYhuLPLM9hemke/ngYnhE3Ku0G0skMTo9OcXJ4JgkO29UWWpW2JNkiSMSfROoc/ogPr7/zJmYuz6Ftb6Jtb4kj7Gz3FIWLEjYer2P7+ZZcPzkziSJDaHtsu+F4HCvzy/j6swdwW1y4tnpFMs2vr68jk8vJmj8wNCTjjhsbk5cdnx7KIYCH1PHhMXQbVtRLdWyt78JhsWJ2ehzRcAiJi3NJLEev/OjkuCTLTOXTAvxzfQiG/XC4HfJ3p9sUKSjaAvlUVmQqyqUSAl6fSH8RIBOmoGizSYyb9DlB1ztvvo65xTmJCInQoWEHWoUqfvyjD/Hg/pdyoCFrn8wy7id8z8DQoOz/3MfMvp6VNYBruO69BNCMgWccnkx+RgY919loNCzP4kGc9gTXwlq1jLXb1/HtH3wXdi8ZrEbKoHSexc7GNu59eh/3vvgSuWIBgRAjJEwYoN/tEaf+QDAsQLrF78TEzCTe/dY78FBzPM21u4a957u4/8kXyCcKiHrDkpyL+w/B9uhARGSC6AQrFuu4//BrrNy5gonLE4hMRLC4tgg/nRtNoJXsit735v0nOFnfw/HGLqqZonFSBfzwRAMIDEXhDHrQcHRx653XMTQxJvI3rXoXlXwFe8/2UU4VBIRO7Bwjm8xibnIWo2PDAnKWmkVka3k0HE2s3FnBzAqlTRjmR8diDZ1qB48//xof/vnfIWjz4bVrryDs4v5VRNPSxdbpPr7Zfw5r1Ik3vvce3vvBb6PlZVg0NTsrkg+hlqwgf5iGPdfF8ZM92CtdOJpc50voNJoCZNm8bjSdQKFbhWvEg9nbC/CN+uAZ9GF0agRxSg01gOPNc+w83MEP/6+/wvl6Am9cew0rl1ZQrTdFuz9byaJmb8A95MX8tXlcWpsQALaZayF/kMGzjx+hdVHDQCCKdqeBX378Ecr1Jt7/4LcAJvW7OMXI5Ag2j7fgHwli5voixpemYPM6Ye/a0So2kdlPoJwoIrubFiA5GojC3nWiVqqiVCsjXcmgQmfCmB8NXwsTa5MYmByAJ+SFw21CIckCD5T9ePTxA3z+8ecSCqpjnMlNyVLM5tM4TZ5IskBGKAWCQQG7aK/OLy5iMD6EubkFdJoWkSpg1BFtgHfefwezC3PiXHC7HXB57SAokk9nJBEjme2/+NnPkUmmxTnIPYrh6HRCid0aDeHV11/Fd7/327BG7EZ2h5T2Ksd3Ew+/eYJsPic5BhjJRacr12nqseezeYR9IdG2pt724eG+ABPT81OYW56FLWSRPidtoJQo4+mjJ0hcXCA+RifvgtgJVu4lPAvT116sSf8xuogOPSpucK09Pj5Cp1OB22M0WXkY48GRdl0gSEmVqOjx+rwhVMt1fPrJF3jy8JHkN2BbtBrsqzzKlbw4zCWKkKG9FgdCoRhCwQiW5i9hbe2aJPalBAftAoskSu8Ig1WSBLW7ojFtdXgwNj6LhcVlBEIDsj4SQG7WayJ/QuA4ecZyHyB5kZDkwzaY5MEE9RxM0DY5g4HhEfiDYYSjMQzF4xLJlUyeIZm6EAmNs8QRKszzUsyjlCv3JAnNgZi2s8iGDA6JU4GOdTrsvW6f1KdG28LhwPXr17GycgWVYh35fAG1hgH/uBfRVqVmusj/USaKCab8ASHMUGKC4yMUjaHMBNRtG7KZHAJ+H6q1IhyWNjxeGzbWH+HgcBucsK12XZz6BdbX4sDYxLiA2Oxe2t6MAuU6TRuBQDL7j45J2u+MeGI7Fgol5HNkrdMeJ4moLRIgZKiLw6RMO7SK1EVannX92i3cff0NYQ6zXQiu06FaKueEZZ1Knxu5NZ5nrQRJuHM4RAN7aJDO1riwk8kOJ4uWtnW9UUa7Vcfq6iVcWlyQ9zG5Jc8v1BTn3L1/7x4ePPhaHL4EsqcnpgRs5x5GmzyZOsODr+8hcXECl9uOxOmZfO7x+gWA9jGiNRbF8qXLBlhok5DWEccupWgYAXF0emTIVk7myGiLA4l1oa3ECOCNjQ35P9t5b/dAAH2SIBgFWKtXJfqSoHo0NigAtJ7ROIdpEzDSpMG5wGg9f0zs54A3BJfHK0Ax9y3K08wvLCEyOCRRCp1mEz/9yU9wsLMtsiXlYl5scj6Lawn7ktGn5VpVGOqUhnvlzm0MjYyj2qS2OxMRWiUHTpOSKsmU5G0oFZgwvgiLlUgBzzEuITuwP5KFNNqejsgH2X0WuKJO5Kpp1FCWZN2MCHVaDSDVbTUFgG4J4NeC1W4SnTGEvR9XEZCJxKUeC1fPtvy/ShUoOGiAagOe6ZlUwSAS4ZRpyO8od/USPDVzVT7vhf/r/QrIypd9yc/0TKwgOe83bGRznu8HYuW+XnI0OQP3AKqXoKhF1mb9ToFBBccUaNTfigf0Ewy1bFzftR6KJ0m5mMS3R3YTu8xqgGraQJwnjLIQVm+P3EcAWkFABTL5f/7Ncrhdpj0VjyLhUMFklo8/7E+2Q3/eLJZJiZn8rr99FUhXcJbP4DX8v+Ie/WRMBXMVp+CzhdTXGzP91+r44fzS9/QD5FoOSiEq+Kh4C+cb/1ZZVf6teI3ifQok6r2so7KVhRjSYwXrONL+0rbod7YIDtYbh/3gfz8jXO/XPmGb637T32/92CTvUbxHn9sPQivbu7+/f70cjHDXMSOOCA8j4420FX/IABYnT9fgP/pOwT4Z2NpjDZMoqwRFxa5kvHfpsGWImfnh9SJ10csdpuRInj+1DtrfLDftHSE8uk0uPb1Gn8fP1BmgoPgLoF706O2yD+rY09/qLOmXflHsTceTtHsvt5/OQW0/vcasUQZf/nXni9T/f/wX/1VXGc66qOigMV0eOQAAIABJREFUYkHpydYCa+F08OqA1vAi3q8GrA5aSiTwep086uHQdzA8it9pIyrQqJIO2rB8Lp+jTG0FGgnU8Vp+pwxfPo+NJQOnl1RQG4R10MnBslD3TQeiLljqITMTwCzUPIDqJqALqYDKvbAHvpPPCfiMLjOfQVCX3m0aJLyHE9pKHVhhDDikfGQG8nr+zetV5oHv1sVF20wHLt+rQLnoNPY8cSxnv3wFQWgaB7KgtEzSLrYVy8lnsN8JFvAefb+C3PyO5eUhWxcXHoBV4sIYIE4Je2JZ+DeNKUpIkC33Ejw2IQrqhOBg57Wa0JAhazpu1JumCQpZH37W7xTRzeyFw6Jt5Dd0gJtN0chssLx8Fu8R8Lf3bnVQyISyGy8ejVp+rpNVx/avL4i68PE325ehu3wGWYPynpopi3qCmpow0mEWGYK+7A8CGxwzZFWwTQslZne3i9FPRgP1+xheUShU0O7YMTo2jXKtg1S6AF8whnB0WJK2+H0xdBrGOGGCTJHtoLfXJF6WrO7MNs8DzMnBIdLJlBgHrPvJyakYjE6/F8uvXEVwKIKWrQtfyCtJFxh6ylBEWbi4QcMKFw2LGlBJFpA+PsfJ7rGEpZK5QCOOBqQuXjypETCq1KsYiA9JohiyCxgFQDaKALP1GqKRsCT9GpuaRGw4ghplatAUAIrMGBqGRnrHKmHGDHdn0ieOAYbK8SBGhg1ZyASgzdh0wBvywRPyITQQhC9CXUTA5TGs6lymI5qxR1snkkBwZGgEM1OT8LtpqBnCE6NzmGBpZ28XTx4/64G+AWH8z88tIMRkYpUuUtTaK5BddIFUMimyKmTEDQ+NGD09X0Dam4cstsHwaBxLly8hEvGLFAj1ItluTKCYOk0gcXSCvZ1dOYhtM7Sz0xajODQQkazdTDhF9iaZtjSmM+dpuCkl5HChUigLE55hiGSjsr3J/n7/g9/E2MT/x9Z7/UieZldiJ7z3EZkZEeldVZbvru7q7pkeP8shuUOutKSEXT4ssOA/IEEQpEcJgiC9ShAE6VnAvggQSVErSJwl2TPtXXmT3kRmeO99hHDuL25VTK0KKFRlRvzc9/vM/c4995wVFIplkXrx+kJo1KpwMbA10ySohKNX+8insnIfZD9zM83yWQLm5XoZ+VoZvlgQW7euYev6LhKbK2IiyfdD4DN3mUculcX+k31YRibc3rmJhUhUDHNoukKN0nKzDqvLcP4eWMcIJIL4+Bc/xsr6qpRUc7z1WEo5MmPcHOLw0Ss8+uohVpaWsbt7HelCBn//6W9xkjrG6vUN/Pm//o9w74N78ITpfGlIWQy6lCEBzg/P8dWn34qp22RkwvOnz6S/UG5pa2dLmKwsaSLrOhZfQqaQR7lREw1G6luS3fH88WM06w1c29nCX/7lX8KxYEevMpDECBNFBKkFfOxNBGQ8OHiF/aN9WOwmLK+uimM73eVPDi9xvH8mbM737t7BvVs3REOUiYVsNo+Tw3McH5wgGojhRw8+ht/mQ+4shVqhjKvUhbDdAmEfzC4brG47HD4PljYTWNpOoNZpSFnvVSYtGqpMfvB+qCNMzfGg1y+gJZMfZP5du3kdyc1lQx7Db0Y05gOrtAmyHH1/hb/5P/4WqfNLaQf2N27EqNlIwOLm7g0Muz08+e4xtmmIFAlK4oXGotwsD3uGHwLXAsYOZLuz3HhjdUPalAanZL09+e6p9IvtnXVcv74ra8g333+L89QFFpeXEAqHJenRG3YFaIwn41hZWxYpCzLIOC+tLa8gfXllJB1tNoO92R8gk76U+ZCb5dFoKCAZk4VT00QkPiivsry6IsmxMcaiZ/nq+QucnJxJ1cJidFHWAZb+co5Z39yUdqBBH+dqssC4lnLO8nv9YmTDOY9ABtdNjnGuAdRdXl1ZQSIRl+fr9TpoN5uy3vAZFhJx3PvoAWwOq+hgsupg1Bsie2kwzcqVqlQUeQJ+AUDYvxwWK2wEZajjOxggkljEO++/i73r12X+4/pD47bDZ4c4eXkqrHbKqowHjGNMSOcykmBhcoHzisPlRSqXxtLGIq7d38PNDzZhSQBoAYPmFE3qfD98gcNvaLpXRLtQA/oj9BttYfBZAw5EVmJwhXyYOKz4+R//CvGVZTg9Hgw6I7TKbdG7L57nYepOpT/nLjJSrUBGrTPggslpwtgxAZxmXHt3B4mNpBjqsS0H7T7q+QqOnuzjs//3t3BPbfjRgx9KWzG2mlqsaI662E+f4bKZR+LmBn75Z3+C+LVVWFw0kRnibP8M1asiTK0xSgdppF9eIOL0Y9Lswz4cCXg05drm82BkM6NrHcK/GsHynXUMXAN0pj2RmVpciCMejKN8WUEtU0fxLI9v/v4rUDjlwf0PBbTjXEIA2rPoQ2x9EVt3txDbsxnSEA2gvF/D97/5GqiOsRyNY9rrSfn8RTqDWDwhOtzpYhb+mA9mr0VA9fi1Zazc3IQr4IDLCgxbwMXLDPIHGVSPyzB3zDJvUHrLNJ6iN+wjXy+g0C9h7J8AATMe/OoDXL+/BmvUSJ5xbRvXgNZBE9/+uy/x9NFTAYZZBs/xtLd3DdGFCNq9Og7PDlFpV2B2mACbWdZ0qToJ+LGQjCNItuvUgqffP8GzJ88FdGV1j7FOeZEvZUUHVsxP220ZM5SSuThLodcZYmdzW9akfKEgFTIL8QUklpN48NF7+PWvfy2bPBoNEmxgvNTvDoWxzeqegXmKCcEFM+AlkzMQlDFAg1XGNlYBGpyIRiO4dmsLAVauhIBxkcBnE0EnZSA6UrVAFi/nBMoisDSfiSwxSO0OsLm+KRVcGJpgF7+ZKVLpC7SHVXgDZCB7MR4Z2ruHr/bFFyK5kBSJLWqhWy0OfPn5V9g/PBBAztizDDHotzDhpAhD31PkBjBC0BnC0tKy6OuHAyEZC+1WU9avVrOKgZiiG2y/MQlRLGUz2ZBY2cS1vdvCoKbxHSX/BBDpU5quglKO0mR5MVgbjfpwzUgu/dEYw9EE0VgcSwR6w1FJMLH6gnugbq+D8XCAaqUg5qQ9Vv+JSa+IR0jFCQk0w8FYAOhYZEGe0eP0CAmFlVpiGt/pSvxEeRHuCyi5IJ4P46nsCQgmMv61kkAxA2J4/17KD81ibn7P4XEIG7rfZ7k8z082Vg+tRkVAWtN0iGwuJQxorsVkQFO6jOso5z8pp54ZfDF+EbC8Rfo8GUt8FwZxgPcajyeFJNDiXmcwlTWWshw0jLyxd0fumbEfYzECApTNuHXrDn796z8VAJ19IpfPSvKgWivi8vIcNqcZa2trWE4kRRqErVgu1VFvdNFuEQgOyzWV3cbnyhPAbtawsBCWWJX3h6lF+i6fjzEvCUFsp3fvvSeMc5vJLgkKAR9N1Bxu4umzR0hnz2F3WATUZjKD734wHsEfCMnaQ8CSsRvjBmrOc75mf2NMyrVPAGe7Bf1ZiTj3WmwrMr6Y5CRD+ec//7mM0++/f/RaJoFrsBCaTBNpV4LQ3Htxf8rkQ7/dQjGflapCxtQECAV4NNukIiAYDMm1SVwJRWPCaOe6H41EcHp8JB4P3IPTj4G6z4VcHqMpJRMMM3GJx/odtDsdbF+7juT6JsRtkUQc0WedyprB/sS9BysFqL9utlBWgskNu5gTW8wT1HsNtE1tjB1jYT0vrEZQbhWQr2dQbZQl9mGiKRTwidcJk86DEcc6NePZbwWBeg3MzDOWFSibB24UlJwHMjmnKrahILCApDMG9Gugbq4SW4GgeTaiYgqKJcyDpvo9ZTYqk9IAm/598Jn7XEqUKpageIrgKDO/LxqDKo6ibG4BpGZguoKyjKvmQUUF0RUTkcSg2dBh5jOoGSYZ0IpnyTkY6c2Yq0Issxn7T5rKSntM3ugVK1ahe3jeF80yFWg3GMoGOP0a0J7JQfA+OO8pQ1bvSwFhBbF5TX5HQT1lPfNaCtopTqOV4ELumlWjKzA+T2ZUYFLBUV6bc5RiU/NArYLV9MdQTEwxNWXTihfDjOHNeFpBYwVF+e88k1mlVPUdahvofSlIqX2LPyuuN9+HtR+8BslnbHDtT4rTab/Q6yl4r/2KxytmNp/smMcg2SYqF8HjFFfS/kcJDp5HyKwzEz+Zv2YVBTQLlQTThHJvBiv6NfbDfjYj15Ioq6RHfR+cYeizxLhD713bcx6Alj4hSec3UiH6LrhGKHFUZXNVrlgTVkpWncfR5HpWvnuT+N1o++v4Unxxnn2t2Ju2n7DXZ+NC39n8WNX+O88I13PoOzP9z//tfz7VTqBAoOqOcFGZ75zzHUA+mGWYlM7OC0k5arVq0Mgp+TAz/1Nk/G0AmqxMnSjYgTWLooNTAUXtxNpAkpVyOiUg1QwZv8tragcRQHBkyGrog/OedVDJC51lGnTQ6ySlEzIzZdJ5Zx1AX4i2hX1G0efxvB8yoHVgCrDYMABHzUSwIlSF0Hn9drPxupOqzIVmKhQY10BMJxDtHAKAmw3QXzNDBBuV9czAhO3JLD4BT3bM1PmFtJdKe3CxJVigP/OeOTmJbEerJffK98qgj8/Be+LveS5JTgyN0jP2GQYgzDLzugwqjQ5v6H/qIKZWHM/Da8pk2jWYBqrFwz6nC5wsZLOs4/xiNb8AUntZ2fE6ELUfalJDMkXczM60t3kundyo/8bvE4QXLbuZ4aG2ubbt/GKg7c/rTsijEWa1kRlT00EGbfy9Zkc9bqP9CAJxfPAdqWwKXZjJuGBfoUaQU7SfXbDaaNxFfWUvdq/fhtnqQqHSwNTshNvjRziaQLXSgttOlh0d0/2UHjQYpF0CPQM4LXaM2kNhtXYbbRSucmiU6wJ4crPQbXcxNE+wdmsXjogbzUkbTh8ZS5QLccPn90rgJlUf/TGmnSFcEzs8E7Mwr1Ivz5E+vhSdaKfViVGbhiBGuQoD3mqzjrOrc5FL4Aaf2rXUVpzZlWPUagoLh8zvxaW4lEKTBcaET73TFK1GGkVSgoKmXTQCZKBaLddEe5vsBAJcZH3zvXrdbgE2CM66A26sX1tFLMnyWsFNQCWWmYcoaoUuDh8eitEV+xHNwviH74ntyWQKG9MwFGvLPbGPsK+QZU0D7cJlHrVyTYJSMonE/O/kVDa3TEoQFGb2U8acxyNAlj/kx/rOFryUjaBRPI1FBhPUCyVU0gU0SjXkaUpTNsC2SrMuEhh2j1OMpfheqNPJsUS9ZbI2yf7kv0wGMHgO0miGm9PpCFfZKyRWV3Dz5k3R6BS9XpehPz/qdUX/mpIBF6dnwiilvjc38KFAEIN+32D1NRso1qtIbq7i3R8+wM17dxCKh+GK0rEbOHxxjpdP9lFJl9HI1dCptmEaThH2BAUYI+OZQSD7wNA0RL5axtA2xL2fvo/7H92H12foQrOf1QpV9OpdNPN1nD0/EuM/Mvy4qSW4R23sbKkAz6IHP/qnP8Ta3prBXqHRa7ODbqsLr82Daq6Kg6eHuDg4x7g/QaXIkvyhsKtYKs1MTKGShTvggjvoR3Ahijv37+L2O/fEOInJtdPDQzx79BixQAgPHjyA0+USSYdCpSzyRTSx0Lm/UKb+9BHsLqsw6RZiS8ICnY4sOH6ZwtVpRsB9bvqdVhOWFmOIhmOSsLvKZoQBzDnkn/36nwm4mr/IoJYrybirFkuGdJGTkhhmMY3zhL2Y2IBquyZMf2oc7964hvcevC9zgsvqgm1iw6g1wOXFlYwbjiWzw4xoIoIHP3of0fUo97BoVVoIeXyoFlr4x7//LU4Oz0RaZSpyVy2ZAzKZK3jcTjFG/PTT34q51Y2b21hZXpbrpc7Tos/OsRmLRLC0sCilxo1GDdsb23A5nXA53LDQrOwyI2Ax33tyOSF9tVQt4fLqSkzZmu2WvGeOGybttra28ODDDwVQYYkv1yC/3yfa39lsWtaJSDQklR9kWvHny6uUrFO61nAOlooeu+EZwQqJq8yVkXAymwUgYdUI10up5iETr2OMe27Md/euiyRHdMaKIwOTJcGVWhXpbFZkhHg96pJ+8NEH2Lt5HQ/efx82PzsKNXA7ONo/EIbd559+JskOViPwXigj4nI4xDyVYDrhYgICTIysrq8ZfhFkWDDRx7aamfBR53Xv5k0k43E4rXZ0qnVUChWULgt48fA5rFMbAu6AoaE56OMqnRZGeGQpKptwMVrbSMIV9uDeD9/B4kYA5HHQmLXXGaCeK+PZVw/x7KvvMai24YFdPACyl1fI5DMYWSdY3EgivBQVo9P/4M/+OWKJhAAjo+4YnWoXR89O0K914JjYUc2XRHOXDLd8uQhPzCPGnXCYxajv5v1b2NnbFkmEXqcrfb9erOLk+T4+/btPYB+bcXfvNgYE6roD6Z9Wlxt96wTZdhVVdHD9/TvYvnsTC8tLoit++OIA+dMMnGMLUk+P0Mk3ELJ70Ks2YBkORLd0MrXA5nFjYJpiYAPCa1FEt+OoT1uotutiltusd+A2e7AcXsGCN4aAPYhXD5+KAeby8roAb1anA81BGwsbS7j/k/cQWXHDuQRMG3z/QxSPMjj49iXsHTOWQ0uY1NsYdno4SqVQrJYRTcbRnw5hcZuxsLmEvmuM2E4CO+/eRHDJYjCBG8Dp0wL2v3qBfqYPa9ss5pNhf1AkqCgB0Z70cFW7givuwSgwxbs/fw+re1HD1LcPtDpDoDFC+XkZz373WBIDlAShoW2v28Xq6jK2djYwGDOBeY6RZYDWiMkQjzCF4ytxDDBBplKQcmePzYPjVyc4PzxFNp0Vsz6W8q+treLwdB/PXz5BjbrQk9Hr6jgCupP+BOvLm1hZX5PxIx4BXoMQwIQb1yyaQUusziooxkMmu2hFk/3emHbgjwbF2I2SdtROpL56o9bA2cmJVH9cu7aLW7dvYGErbFTY2IFOs4VCvohee4oAJc7MFpFdKDChWy5KRcnXX3xpsDmdbvzRH/yRxBjZTEGMW2/cuIWpfYL6pIzYcliq2mgQVy4U8eLZS/zu330ikig/++FPsLmyBZfdie+/e4Tjs1McnZ+iUCzC7XEg4HGi2TJkKkSycJb4cjk9onUcicQkNpEqwm5HJA6mk6HMWbpvYiKM47vZ7iAUXhIN4VgsLnEk5xoC3tRbE7CkbejcUqqK3s9uh1E1SQCa1QIsy3V6feITEYlFZd6X2Hs0RKNZEyY1jeXIgHa67BIjiIThgMbbhqcJ9ZS9bp+Ar5SQW11dlZ/pG1OvVOU4VtOxkoQxnJA9JiwZNwn4TOA0ubImyQT+4VxP5iiBQCYVKc9P9q3T44XLRY1krxAs/H6vmBvXqLdvmiKbvRTmKjV3e/02WpQgqZYkDqEBYDweF38Frt807MvksjDDLvdAjWH2vdXVNZkjyc7lczFOr1Sq0i+YLIgnloXB32l15N4YU0eCEZH9+vGPfipEEq7v9XoNl1dnuEidoFTK49r1LbzzLnWWF2WP1O0MUC41cXJ6gZPjC0QjcWHQc4/A9Uu0bU1j+ZfnqNeqM6k/AxgaDFgRaJW1gUmLO3feEQa13xuUvRkraIaTARrNMh49+g7lSh7+gAu9fh1un0PiVkrwmSxWeU+1eg0LwSgiobBBLBHDK4vEwjRJ530R8GbyjGstpRAJDhOoZlvGl5J49933EIlERYqK8TD/cB/G9mYSgFVRW9vXsbmzKTaUl6kL1MolvHj+BLlsWuQZuZ4SnOa/jKOlQthNY/MAQuEoQpRAme0RSRQgoOiwWVEtFqRSg+3CpE29VYXNakdyNSnJKsqu2FwuXL9zD8vrGyIdxwSyVGg2G4JbMPlCyarnz59Ju9PUkhJgySSNzwPoTjpoT1uw+MwIxX0Ixv3I1tK4LJyj1WlIv2MsvhiLCKOR+zsmcijhwdiR5+S9zBPMGAsoYUorcBWU5HhX8OoNyGYQq/Q7inPwnQlwr7IGs2MVz1EwS4Ggt8FLxV3mr6nHzu+/+QyKpwgeMdMbVwBaj5kHXgWUm5nbKWtYiV7zYOU8GD2P/wjgpyZ/M61rnp/fYYyjz8afmWRS8JHjgJ46CjTKvp2xF9msU2Mfr/gP71GxD3mumekj/29IDRigoeJUcq05LzLFCObfnWJWvFd+rqDmPGCs2I+C6rxXJc/pcwvuMMes1vehzzlPoiOeoH1GgWNtS+l3EwMb0/fMZ9M+qPeoe2LFcBTIFABSfDYMBriSTBUoVxxRr6fvWBMaCv7yvNpv5gFK/b8wjOeMIvXdzwPO/FxB/nkAmv9X0qoCsfPJFcU8lb2s7a4AtPgRzN6BEmn1/Ppule3M96RrMr+jxEzjvRmVkZpwMHBMo2qLADS/r2xtTdjI880YxtoWmqRSDIvrJtuZPzNm4uecY/k8imFp4kTHhd43CSjzALTOFzqeeU0+g2Ku2r5K4BVMbMafljV8Btbr+1TM93VbzkkX6z2Z/qf/5j8TE0JteJWO4M+c7PUmtHH1Jt9G03kzBDF1I8fGFuCSwMisrID/anZJB7tkX2fauXyRKqCuGUDNYrw9UWqmgS92fkApMKydZDA0xNm1Y+gg1cHQp8v7TC9H6eaaNZTM2EwbhmCadgIdrJKBZqnBLEsrHZ3MvoGhmcs2YUdQEFPKGEwGUPKGwWtMRArSStnZTKZCJwZtFwWk9V3I92AElgwI+DMZBvou2dG4cPO9ECxmByWoQtYej+H7FXblzPlSSoN7PQlYNVOpi6AykRWkJcDMDZdmaiTIJQM7GJDnUSNKznHK5OZAoW4y+xCvzT/MwLEteJ/se7wHPqdqG2nfnJ/sdOKWCd1uuNjyPnkOnluy8zNGul57/hhd4Pkemm1DhoLtJ5n4CQNNQ2xdNwT6f15HSh5nmS3p6+2uDFKW8fM5aL4g73fmkKp9icEPz8cyNwak/C7fK5msPI+UjtbrshFxOjywOzyiC+cLxOANRBGOJtGmVjEsiCwkhR3dG7CPOQQoYtmczcbg27g/85hZcCtG7QGcUyv8NjcsAxNyZxlUcyX4eA2LFVaLE8V2FZ6lAOxRN3r2PmwBO+weC6xOAofGYsu1xsIsX5V/u7B2p7C1p7A2TTh+si8ggXVsRrfWkoCR435iGuI8k8JZJgXPQhCJrVWs7G5gdXuTvm/Cgkq9fIWDx88wGk0RDkbgsHuMpNF0goXEojhNUxuRsg+UnyDwxkBRJncXHdyNCgtuaCg9YWiIW7G0vIC1rWUsJoOweVhWN0Gz00SH8h5kEJrt6Na6aOda6DY6wniy2M3isC4TptUimnXsDzTs4iZKJ1S+W2HzcNNxciXPwc+3t1dgdXDMQTQxx2RtDSbCXqzVGgKeEvRkm66ur0hpICt1ppQpItMvW0bpKo96riSsZrKSm826sCDPL89RahThC/oRiobwqz/6A2FgPnr6RBg5ZFxLn5swqWVUFVAfslItiSEk1ztqdnLjTDMnjKcSbFM/mkBbNp0T5nS/3RM5EI/djXAohEgwDLPVKomTZreDxdUEljfXce3mDWE++hf9GGKEzEUGpwfnmHYmsA0tyJylcXF4ISB0wOtDKBoRTV4CvfVOTUwQ49tJXP/oJtZ2VuD1iYE6qiVqBDfRq7Vx+vwYrx69wLA5QNAbEjYVExQMKju9NuxBBxJ7MaxcW4WhPUq97ZH0A8vIimKqgIPHL9EuNhHyhQ0dUvr0NeooVyqotiriXu4KuuFfiOCdD9/DvY/uIxSJSDkpN+31YgkvHj5GKZOXTS6lS0x2qzDLXT7DcZmavuyHnV5L2Pa7e9ewspoU9lGt2ES10EE100C93MSo1Rf22cunj5CIL2FzZd0wlWyV8PD5Y2HV/OyXP8ON3WtoFGvIn2fQqXaEiWqaGGwvggLUdGafJhjUwxDNfhNWnx0PfvIh7tx/R0y8Qj67MMJHbeD0IC06ydyEk1k8xBBru6u4/6N7UpLPZEez2kK5WBOTsfEIiIQXBQTg+OLmqVwmQHwBp9MqMhjRWBAfPnhH5F4cdgcujjJ4+M0jnOyfSnKDm+HDVy8lIbmSXEY0HMZygnIEZpFs6fd6kihyug1nZSaOuMGtNarChJbNwNiQLqKh5QcPPpKKJZ5PAKhhHyenB8iXcuIqT1kVv8crUkP9gVEVxe9yLNDY6MbuDSmbvri4kP4+HA9gspvR6RtJ0KW4kaTlHE92GpMN6SzZTHW4PT7cffdd3Lx1R0p/CQo0O20cH58inb7E4fGRyN1UGhXcvHML//zP/0P88lc/kWqTgbCPWZViQu4qh8P9A/zVX/0Vnj55LowsbvIlcTmZwM0NgJ1VEgls7+7g/R98KLrYjqhZ5AeoN86gtVYo4fjoBJ2OIW/C+dZls6NVraNWYgKng+NXx2jXOsLIM8EqYDpZ/hanHUvLSZkTLs7O4A34kNxaRmRlAd1JF64g2UkQwAE0KkxncfbyEINWB16bEz6XG4VMRjTSu8OB6LEHoxF0RgP80Z/+Gu89+BAWJt66QOY4IwzkVqUJr82NTr2NSqEocQj1SAfmASb2sbD4ybDdvbmLm3dvCmuVgA9Nb61jEyq5Ep5++xCW0USYsCyRpk67eWLByDSFI+RH1zzBfuYcFp8bS+tJLK0tSxxBJl0jX0HUE0Q5lUMplUW/1oSbMk2miTHv9UaiJzpi9ZDHhaXtpEjcHKZP0J30EU8kxGjw6iSNm5u3ce/aOwh7A6IffHp0LLr3jO0iiwtoDTuw+m344S9/hI0ba2LCScPFcqaA8nkO1YuSmCkm3BFY2wNJCOdKZanuYDWSO+QWDedgMozlW+tY2lnB4vYSHGQvD1l9BKQOUtj/9hXG+SkmtYFoqi+Eo5LAkAS8aYiz4gXGvikcMSe237uG8GoUjoBTWMyNdgvZozRahzXUzysCIA+aPVnHmfxkVvHG7Wuw2k2o95uSJDhOn2BxLY67798VcMbktqHSrcu8228M8e1nX+HyOIVSuiAA7kcffIA7d26hP+ri1dFLPH/1HFeFS4NhaDZha2MLdporu31IJJZlHWKyimtebzK9AAAgAElEQVQ75aX4HNRPZ18wKgNdhkljKCZgUhdDbN3fwfq1DYTDBlmGZscsva8WKzg5PEajVse9O3eRXEkKs3mEMXLFjMhyibxdeySJYgLmnK++/vIL7L98Lselzs5l7aI28E8+/gkqxSpOT42ELzWplzbjCO8EEUqGRTYINILtsPKkhr/93/8a33/xHfbWd5BcWMaoOxA5glK9ioPjA5xnr+BhQtntRLNelfmHMTr3M2JuPbEIAEl9bS3fnY5HaLVZ+WWR9YlLlGxc3R4BEKv1hpinUj5oeYUJkQUUCiUBFClRxhiacwRjb3rPyH7NZDC8yIBlco8SBfVGSyqUmKATBhnLq202Q3poQnKBXWJHzrec5wXYmJplzchlikhdXMFqtiPgj2A0GGBjfVMSrUxGZtNpmWMplUQTd1/QLeQYu82JfL4kMQnZ0Tdv38Xm5tbrvQGN78ggpj40+4jdYZCdlqklb7GJ9AXvlaxdISJRQ9NqbMqpndJo1gWEpAlgvpjFAD1EA2FEwoa5a7vVxeVlWiTvotEY9vZu4sH7P8D163tyv6zwYyzIdZDt+eWXXyKbyQvLnO3k8xiSg3wPZB3SS+D2rbtG1Un6Cq02TcsLOL84EcmVnd1NbG1tYNgjeDxCU0xsW8hkyuj3R/jowx9hY2MTTETwvKVyQebkhcWwSMqcnR4ZZJl2T8YH9xJ8XgKPXLvu3rkvJBYmSCnvUq3Td6WGXr8h99DvtwWAHk7amFrGRlXsxCRrBEkejXodXqcXG6trxthgMsFqFTNp3cMxeZCiF8l0AJfZIGb4XAGRwyIDnyD8zb1bMJsMUIRxMAFrGiNSczq5sopVGkmu0Y8AqFdL6HaaePL0e5wcH8DrpqeSwTbknol/yUznWAmHo1heWUMwHIPN7pRryv5pOJC+areYBdxlYM+Yh6x9VmIy4UACB8/BOTeWXMberXvSflJdQWNS8QsytLd5zWargeVEXN5BuViQvheJhGCyTdC3dzF1jRBc8sMVtKE5qiNbuUSr2xDzTvrJkJhlgxmVanlmiocZYWKM8ayKYR4UU4BnHlRTHEZxD/YJA/A1NIj1GAWBuXbrfkXwjzkZDCMKfgPY6f/fxlHeBuMU+FPA08Ba3kiIzJ+X6TwFvBQ34b/8K3vz2f0rjqT/Kog1D2bz+8oYngcU+TvutxUYk7370NB31vYhaUkBX+4NGTe/xl6mU9EiN9rHuF8FjnXPr+An+6femwGgGjiO4ljz4KMeM098VMBNAUReS0lwPJb/V6BOAUB+RwmZ822peBmfW3ERxb3YBgq08jyUqdRj9fza1kZi8U0FPZ+Z11OyHY83Ej/T1xiOsnz12ZX4qPfMc8/LNiiGpXjba+BxlqjgvfE783iixMqv+7chjaLn1z6oxxjvwiD7zbeb9kW+A65zyuAW0H32nhX3UqxR703fi9wH17+56+uY0utzDlaCKc+n7aPMa+3v6oU2D7CLCrPI9hljWJnT85gnjUvnn/3fe176eM0SCGwHBf95H6K48Fb7zIPIxKJsrGx5ay7Qd6Ug+jzgzvPpGJE+Z31jIKp9WhMq/K6OhflzKpYr887/8t/9FyLBoQ/Nh1ENGwXJeEIdJPoAfBH8o6CoDhY2gL4I6dBW2+9NEArI6cNxAtMBpdfTB9YJUSdIvfH5DBwXe20UleLQbJsMRm7sZtk/HRg8XsBlyWC9yeAJcEk2wczITp55pnXEe5AOCmahJxKUedxujAeGvrXLaRg50i2aQQrviYENv89BzAybgusGwGVkOk1TI8vAZ+d1+Qz6/PrSJKCaZab0PnRS0UlOP+ezyfUmE2F78RlUzsQwJQkLeMaNOc/LQF91Z4zMnmEEyD7Bn/Xd8HrCGptpPWvnJsOEz/066yK0fmNyNbJKxgShEweDF34mmsCAMA0V6GW76cAlsKPn0Petk+38BEw2Cjcm2nY64PlcWhJi9COjNFwnIgWkmc2fn2R1IlSJEW1fze5pW2pSoDcwShwZgOv7lfc6mwF1wpvMyuBo0KNgvSxybhpgTqT0j+UU3FybrQQhvDCZHZiaHQgvLsPti2IwtcDlC2IhsSxAGNnXHtpUs3yT7uEmk4AiNKxiOa2VjKGRCWGHB0Eb0C9CGL80AloMxuCyOWG1OZGrlzENWBBYDcEStcMSsMDmtWJiGcIbsBODEFa1jSBt12BzDcp9WJoToNRHev8c6dNLjJo9cbf3OiibAnSGXaSKl+iYBljd28LG3WuIrSckWBuzeoPmgvk2vv3kC7x4/AL91gBRf1TKHMmYiK8YZnP1QQNjOxCIh+AKeIUh6Qv5YLa9CQIIXBN4TF+m0Wo1EYn6sHN9A76QHS6vDWPTUNzOu70R+r2xuJm3Kx00slX0ml3YHE5xr+ekXGs1USgVkc3nhVX54x9/jFt7a7ARLKam35isnCEaDNSzVdGTjC1GBbj0B60G4N1kgAf0W0Cl0kH6KiuMDBpCWhxWMb+kmVqILCOrFePWQNqvki4he3opQEAxU5CxGYmFRWLh+aunaPYaYqD2s1/8REDXq0JJkieryVUp52TMffBqXzZrF6lzYYfT8ISlp2IctbOL9ZV12WCTwcM/op0+moIOvjSxJDOV5dxBbxA+NzfgHuRLJaQuLwW8cvm8WEzGYfXaYfNZYXaQAROEaWyBy+KEdWTH5UlKGLwE4L0uj7ii16klPB7JM7DU/N5H7yC5tyrsS5H6MJmFHUmDp8JlDodPXgkIS3CFsgPUNaQmJccZpZeEMfnhDuIbcVgcNoynJrQ7XTH2nPanqFwVcfLsCJ1KC34HWesOYesxwcGN1tQ6RbqUQnvaQWwtjg9+9jHW97aEgW+luzh94TJFtKt1vHz8HJ/85h8FAN7c3ZFNT7XVlLFPeYi17VVE42HcfvcW/FEXxn1DAqee7+Di4BKdylB0kykpMOx2pAyWjLnEUhy1bh19Wx9dcw+usEtYoGsryxi2Bmhkarg6uERq/wKmgQnTgYGi850RGOVGORQLo2vpI7axiLs/eBeBmEsYNpRpmHYMZZJmDjh4fiybqN5ggGqjhM6wA7vHKqA5WWntTk+SHdRXXIwvIxKOwWSyod8zghlu6K6uzsWMitIZW1truLazChPzsFUgfZnH8cEpXj5/KaWvPKbGaphaRTaxTDCtxJNwmJxIX2YFGKTOO8F7YSmbGfA2RVs1W8nDYXFIgGaCWUCJ69duCFglmo9S8tbD4dk+Wt0apkzsOA3DEYLaZGdx7b26uJLEgc/txYP7H2F1eQ3VUhVXqSvR/yTTlIA8QW8CsbrmUj5AAlGYBCSWv7EotndvCOAzHI0k+UAAWEqsy3k8evIQ5+kzLCaW8O6De7h977YA4nxXNHHiWsW5hnIf33zxDTKZLLbWtwQwINu3kMugWq2ILAzZ3n/2L/4cmzsbAJfKIVDO1iUxxXYTJnGlKuACAWZZI7nBG7Gsvw8bey/nqTq1sI1NSaVaF2NTMzfQ0ai8c9t0KrIAa1sbGFunqLab8AS9KFepre0QSZKwPyCmS91GUxiG3MS3O03ks1m02z2pqCDw+uLgEOGFKD784AdYWliG0+aRea1V6aBZrmMxvCDJrbPTU0PXdNRFpVnE1DpGjoaTgw4cXpck56Qk1WKFz+WFw2yDk6zXYkl+d5k6Fwbrjes3YYEN3f4IU5tF7v35ySFGVhNiywlh1XLuqlYqKGZyWE0kEQ8vophO4+DZC1gnU4TdbrRZQTM2i26vxeFGeGlBZIZYtfP5918CNhNu3L6DUq6Eo+fHiHij+MG9jyRJ1+40kLlK4/j4TNqX1ySY3hx3sXNrG1u3tkQPlFIwlFeqpUuw9E0I2QNI+KLwje1oliqoNVtSZdIedeEN+2ALOGAJ2PDezz5E4vq6GDt6Ai6S15G9aiB/mUHuOId2qo1mtimJ5og3iBhBS7cbrUETl6UM8u0cEtdWcP2DGzI/BJcicIcAWkwcPDxB8VkezUwDMV8Upv4E485IzHiPDg7lHd374B3Rijd5zLiqZGH2mLC2s4nl7TXcff8OhsypMjdSG+Hr336Oh599J+fIXxos6F/88mdweFwimfTds+9xVbzCyDKRSo4bN/eEnU/vCo4NWSucbkm8MonN45eTcRlnTD4zFssVigiGQ1Li7475sfPhDtxRC/khYsaqus2TNlAtNPHk0TORBYqEolJBJVUW6SsxlGVsthiNIRFbFPAsl8/g//m3/1b6OvctlDygmRnjyFt7t0SCo1KqoJQvSZXEj371Y8RvJ2AP22Hze4zrM/ydAqffHeM3/9ffwdwdw2P1IH+VRaVUlnXnInOJi3xa1mqvgySVHpwOo1KRQAhBr+FwKkxPJgCN2HoIh9UiDEqW3Q9GPVhn1YXCQKacBU07x2ToObEUTwozt1SqoFgoiUQX/zgsnEsXEQz4ZwZ7ltcm85SUYrVHo9mWKh/eq5bxEtDi/Gxs0ieIBENY32DSfdPYu5BB2x0je5nH82cHopsd9NNTI2JIJnh8xnXalLmYGHuMbgPhaBALC1GEQhH5/OwiJUAgJSx+8IMfCIuXwCorvQ4P93F8eoRckUxlA0Db3duVfRZB01q1gXAgIv4cW1u7wgTmtcmKpAFys900QODLU5HKIhBsMU+xtLQAvz+IUrEKOu5Sc/vOrXuIRclAj8LGBIWLlTUjkafYP3iJTz/5RPT5w+GI7KmoT8376Lf7ksxluycTK6KxycQtWeMEfdOZFNqdKmx27heMKjoSTriPpQZ0pz1EOLyAP/yjP8biQtLQEPeQyV5BsZQXglM2x+o4w9Ol02oJk9ZgX1owIgBrd2B1ZVPWcVai8Bzcc1CSgqB/o1kR1v1g2Eanz7VzIiCpkcAfCLDONYaxX9DnlzHid/tkHDK5U6oQJO8LOENDSQLLPhf7aoC7PUkk2a0uaRfKWdFw0iBjDeQzxva837WNLSSWN+D2eUE3psGAZJ4OTs/28fD7b2A2TxAO+mRdZ98gm59Gr+w7bNeFpQRYARQIhoWhTtCcsl70rpFKxYBXKhtIVGHyg9VO7V5biB8kT5HpPDBZEGZlHRM5rDq1OwzNXjPfWxnHx8eIJ5bwJ//017KHvDg/lba3svLZ3ENlWERjXIYz4IDZa4IjYEWjW5a1rdGuiQcKTawtE5MkQQwy2lRIBJQwoZH4PEg0j3koqKbAmIKy8wCiAqHzoJkAQyaD0at4CwFoxWsUUOMxipUoYPc2iKf7XgUKFUR+cy9vZDPmcRrVgNbfKcin4DABaJ5bgdt54uDbGAc/U8xGAfjXoJholBsgNO+N8xefSTEHzvn8Y1SWUJt7JJ8JWYySCxbjOCGDzjAevWd9dp6f0o6KWRkMTwM0nAfYjN//vgmdnkvxD8VRFD9TsiJ/r+TOeRBZwVW9N55fn9UgvhkAu2IjCtQrviXVGzONbn3HCkQb/WQmzzP7kOd7m4XP55KK5hlwq+2g59VnmX//CmarugI/0+tqH9f3ps+u59V+Ov/M88+gjHBlHs+Dwoq36LH6jlRdQfuCVsQrRqTPIKSXweA1Pkjy1fx9aDsrpsjvavJIj+U1tY9R0kdBZ32/2k4GCZoE3IHMb/o520m1phmDCe45k0LRc72eE2bSMTynjud5CZX5caU4ms4rJJ9aWck961M69hVcV8a9thmPn587tA20zRWf1T0UrzNf4fA2CC19+X/97//LKQem0rh5kCLqOlnMTz7zHUk79NsIuU5S0pkthuujPowCfzrIjLJrIwNiLKJv6PbaYDqY9H4UBOfPBN94DL/D51DmrmamuGvW7JJmB/izThbMTCiiz5fOUm4VXxcweDbAeU1pwBkTmgA0gxun1bi23WaY3nEDKNqEzK6REW0x2Lmc4BTM5ELOhY6djgGFBnk8bl6zeD67pdkNHWzzk652EH7GQJrt0Go0ZJFVU0JugvkM/B0DGv7MoIRBkDAAODkPBhKcsu2oZ8bf8RmkZG8wENkIEe6fUfMZTLDkUfTUbIZIPzPI+j4NWY03JgX8nOAH21XfBVEaZW8rg5nPwzbScgXeqzLq5R3NFiR5rzC0nJQpzfYjkM1NMtuC1+Gx1N9UAF2Pl8zqxGDJse35h9/nNZSJzXvWsjFNtswPdK7rLU4eeMO85n1T+1nvSSbWobHCUYJBWXl2l1Oek1qezNoTOO7TbVuCbhdMVi/cvjBMdi/sngCWN3aRXNuAeaahzON1bLB0kgxTKXuxsMSR4awVZupD901wEewtDnD03Su0cnWsLCQQ9IWFjVTuNQWAXtxLwpWwY8y9lBfoE7mS8TnFZGzCpDWWMmZ7F2hcNTEudtG/rKB8nsf+o+ciHbG2lMRyIiHmotSNJPjsXPBh98FNrN7egiXoEjB5aAbsZHu3gUFpgMdfPsLh4wMEHEHRy2QQT1A3EA+jNmyiZxsKK426msFEGNG4g9LJ4H6mUWuKxiKz2cPORFgKNHvxeqxwe02IJ6JwuW3Szh0BoCfokqlUbeHs5TH6nR7CizEBUUw2u8FSJ9Oj1UIoHMC9O3cQCTlARSL6BdCnkbITrRqktJtJKOpNF0p5BMIBSWKZpzbYzDbZXNMUqU5WKQ1DXTTIsMJGIz6vS8zRGIyNGn1YhmaUL/NIHZ6jU2miTFaP2SKbLJaNfv3tl7jMpUSje+faNgbToYha37n3Du7dvidgJkHmy/MzkSn45tsv8fz5U9GtY4B+fnqKWCgiTFRuygWoEIkBg6VMdijIOIQZEX8YYV9ItIBp9Cma8L2+AJv5Sgn+YBDhhQjqw6ZIOCzFlmA22+GwuuD3hiTJ0W12haHDIJzGlwQXyVAgMzsYCiC5vYLk9XX4oj7Z3DMZVy/XcPRyH+mzC2GmV4uGvvW4b2iAcmySzcoNa3gxiNXdJBJri8KMHlLbu0mt3DbG3TFalQaefPEQrVINAZcPoUCY1BNh0XMeCsaCcAVsqPfqCCUXsXFrF8FEFP6wV1DbUrYAdPpIHZ3jxXdPxJyP68X27jV4A2GZI6+uMrC7Hfjwxw9w98FtbF1fxcTCpEMD9UoDjUIHlXRN/iYicdhMVjGF4kaGiZJA2It6rwZ7zInd93Zw/f51RGjGyGWwBUzKEK3ZF1+9QCvXgN1kl3FNFu/lRUqYQNvXtzG0j7Hz3h723t8xgBAyyjtAqwy0a0ORNMmmDDNNY/4bSkKgWiuhUMrC6XNiZXNVSut3KDXho5yPHb3u0GDvm0wCkjJrRAD6vffuYXtzGQ4SD3s05aqK9Ab1rLlpM+Z4q8grsiQ+y/LrUk1AdI/dI0aJNGBlP+b3OO+SpUQwJp/PGhJe9ApwktFsSOQsJ9ZET30plpD+Mhz30EcP1XZZKgU6/Y7owdMo8saNPQGUvvnyGxy8OkC/1cO9O+9gb/sGLDSuKteQK+VQalWQL2cxnAxFI1o2KHarbJ6XEnFZJ5cS7GMrmExNCC/EYXe4pB9brDYxLLQ56Hg/xf7JK6SyF7B7aYDqhN1lSFeRpVMuloXpOhmMheFPQGY9uSZmXQQvDvf38ckn/4BU6kIAl5/+4qf4l3/xF3CEnBh2xth/+QpPHj5BkxJMowlGXQJS1K40vY57BNTptWWMEMwypLeWBDSR9b7WMJKtTE5QWgwmOO1WObfD48ZiPCFjiMC8w+403LmtZmxvbqDRrmI47MHttyO6EMbYNEb2Ko1avi7sQZoZP98/wGUmLUZhThvHaRhby5uyBlGe6c7N26hWygL+8B5ZSt7rNOENuCUB0Op3UG1WEAwZpefU5ScATVCBfZ4AA5mb9UZN4jcmFUwTKwLBqIAY1VodZ5dXsHtcWEzEsby2Kgwglu6Tzco457137kmJ9rOnjwWUdjCmo96rw2uATXY3ovFF7N7YE631h88fgussy/WPD09RvCrCASd+eP8jiW3Pzo8NmYNyXQBoSkVRMmlE8CQegTfiQbNTF/CO2v7FdB4Bmw+LoSjWYytIuMOi28xzdLoE5GuweZ2w+e3CgnYt+LBz54boArM/UjdVkieZAlrFFtqZNoqpEizUi7U4EQtEREqK8U6j38Rl9UoqRAhCmz1WmD12ROMRJJaXUM01kHlyhcJZDkv+JZgGU0kYcKzkrjI4ONpHLBlDdGUBbVMX1V4F1UETK7tr2LtzE9HkgiS/Li4uYRkAhfMMPvvNZ9iMr8Jj9yKbzkiSg7JR9W4DZ/kLdCY9OEIOAfdv3qbEwbJonp/sn8nckIwkkTq6QPYiLdU88aUl0Yi3O+3oMDncqKI/GSG5uoJ3Pr4P75obFp9BYiGjmPr//VYX5rEFGJmQTeXw7RffodNkoqgjoBNj1PcePBDQ6/LkTOSzqNPOnM3jxw9FS9hisyCbvhLpvZA/INImHGvsj2SDstLw/R9/iNB2CBZ5Hh/80TDslJqaTMRo9R//79/g9MUJHBML0mcpYf2XKiUB8KodY0510hum14QVxpzDcUlAj8QYAmJMtonHAMkJYnzdgsVM0GQs5eMSI8uTGAwqEmYGwwE8Xp/ISDDJ3KUusccwo253WogGgggGfPD7KANn+FM0ZN1sihkk41wmIhkDqewejzVidkMSw+N0CaM8mVwUc2C304fhYIJKoYWz0ysMe1MEAzHsbV8XORBWwMjGvj8Q1jHn93whjWyBJnUz9vLCgoC6h4eHMv6pIx6N0A0VEtNT9oJGfhwrhVoBNpiwvJbEykpS4sVqpYGAJ4ytzWu4f/+BAMixRQLbU2To/UC2qW0qEhhfff0ZTs+O0KiXJWtBU8LhgKC/Hx9//FNsb+yiVm1J23OTTgIRzbAlkVQq4NmTR8KCZLXG3t6esNf5HQK2ZJ3/9V//n8jniiIVwWQo9bIpvUBdasam7U5N2OTUNibDne8hGlmURJjXG8BPfvpLeD1cgw2zNla1UUea7G/GHSRu8Zw2Gns3jWogJiZoei6giMWJSHhBwGyaP7K9yR7nlnk46qLbbUni9iJ1BJPVDJqxM3HBKjn6xJwcnghhI+IOY2N9XZKH3P+xQolSXuwDDicrEmwwWW3YXNuQ/tRqtHF2ci77T7aHyj+yOk8qgCc0964KCE35jYXkCsw2si4pJzrCaNxFsXiFT377G1TKeWxuriEQNNjlfD6+DzLQC/kSLPQR8PrgZiUaq1cGQ2Hki2RLfyT3S68IwR+cNmSzGUl0Mj4na5xGlg6PV0gLTKAIqWcCkCS0EF2Q+D91cSFr+J/+6Z+KrBiT2hz73N90Jk08PvkWhVYWY9sAjVEdrpAVrX4dNqdJ4hEyuJ3cr9GkrGccxziD0lAkSVFXXXEOBRfnGY/8Pz/nv/PEOv5sAHqKwrwBguU8JB/MZCoUwFLwc17mdB7kngco58Gk+f+/DWYyjlQ8Zv5fZUCzL6q0AI/VfT8BcQWzFBdRgFLxJn1mBezmAc7X9zEHQMvzTg3wTwFo62yONDCAngDUCowJeDvDnxSAngcJ9RoCYloNIt0b9ufMG2xoENsUKJ4H3xTU5O84xwpje04j+O2kwTzexs94DMetvndtD31/SlZU8iE/5/eVoCfA+cx7ar5PKb4nQC9lmNxGpYuS95Skx1hRkxgK2CvupNeZB9y1L2kVPxNSb4Oy80D5fFJh/vfaT+f73TzwqpIfWpWveJ62jxJS367iV8lTlU2RPc1MqYHPN3+c4oMEZxXvmgdUFWTWPqL3qu9N75ftrxiNkCre0rMmA50yQcRt5vuesqE550nfmt2HzgWv3yFNWVUmeMaEnp9HdBxoW+s71mMYLygDWp+T3+V9atKBz6ig/Hz1wDww/WY+MhI180kybZv5cf36O//Df/WfTHlhFcieR/gVvdaH0I4931CvX9RsslOAmv8KAMclagZOzg9IzYhxAuODKm1bMwey6NLowk7zAyPLpZ1//uEM8qgxwLVj/h6QPTEmagXF5yd07RCahVJAW841MvRchm8ZKFLzk99jYCYDf0Z1tVhmpQAqaj82ZE3oIM3nYGmWTk5a5qDX5cDQrBDbQZncWiLANlE9HWUO89ycBLSz6QvViUazEgGf73WGlYAxjyMIzTZiIFCplCR44jV4P3wu1ZskUKoTLu9FzSaZLec9MhBkttkwD3EbWm6zskDNxImpw0wjSDrsLGunWZphv/t7GUl91/xcgWVeW5Mk89khI/g2SiT4h++D/yewzswRA3odRDS71MlcmfC64ClozWdS3SfeB9uB7cngm8+jrGz+LCA19YphaIdS+42f+7xeeV4JgmYse77fQd/Q1WbwowOXdWeyCFKD2huAx+USA5JSpYnJxAqXNwJvOAFXMIKF5DoSa1tw+v0wU9eJZkndPjweh+GYR0NS0TI1mLdkVojxEY30qmOgNoSpPsL54yPkTtLwmz1S4sgS6gYZWn4Ttt6/hp5rCEfMJQB0Z0JGzUiSJyaawnUmcPWt8Ewc6GSaKOyngFIXrWwFxcs0Tl8dI+z148aNGxhN+ih1KuhY+ghtLYrWLw2ihi5gSCYxZT8ngLkI2FtA7riM518/g61rhtvkFB3JkWkCV8gN54IX5rAV7oQfieur8CY8MDsBuwdo1oFmo4dRdwSP0yusz0FniGa1hHyGeuc1eKjFNis1tVndmNKYpU+ziL5sbMhAXEgk4fS6MZhMBZzs9AyplKDfhwQZMj4boiHA4QY6DbrVGjrbhVRRwKz+pIf+ZIh2vy3vwjK1YTQYwTq1yLugvivBk/WtVTFm4kaoTz3ivlHy3yrW0SzU0C41MW2PMOoMRE+RIFMsFhG2dyZ/hWevHsHlYdWADUury9i5e0/0pDfWNsSRnBrI1FVnH3z54in+4R/+DlfpSwmES7k8nBYb1lZXBchi6Wi93RLghnPA7vY1YZhSW9VtcyLkDwlYdrR/JLqyBGEIulHr0B8MYefGLurtJgLRoDCCv3/8WMBslgDbLHz+sWzIQj4/mjUyKp3C0uZY5EaKk6d3MSyGQtzcpy7O0DVayTEAACAASURBVGv1UMikhbVLFhpZnAR6yPZs1pti7Mi25Pd3r+9gbXMVC4kFTMwm9EZj9MZDSfZQrqJVb+H5d4+QOb9CyBsQho6XkhIT4DKdhdNjw8rqEjwsA15fwcaNHfgXAzCzjw6BSr6IZr4kAPSnv/lEtMJZqk9m2YcffSwluyfHZwhEAljdSWJlexl2nx2D8QADyq+MTHBMHejV+2hXumKsSFYRsxdkXRKIh416rU3RYv7Df/kLgAUNvtlWYDZ+a4cNpJ6l0MzUYO5NMe5PkUtncHx0JOve8voK4jsr2Ly9hZ13d2Di8TYgl+ujVKig3xxg0B7gKpWWNiHbUErHuDEajlEoZtDDALu3t7G+t4nAQhBjiwmLy1E0GgMUC2W0G23Z1NAE72D/Je7du4Xk4hLsJpskO1KpK0lmkEXlIOgU9WN9c1USP2Zukss1PPv+CR5//QRXJxm0q2384MFH+PkvfgGrzSznOD8/QyGflTmMJdR2i110V8e9oSSZmJyzmGzYWNmAz2OA9K1hE/GNRZyfn6DRbuD2nZv4xT/5OXzBAOqlMj773e/w2T/+DuV8GUuROO7euItYMCrmZ+l8BqliShJlBD5GJjIL+wIEbmxvCQgi8YzVAreX0jcxJKgJypL30UiM0whOTTnnWswiLTNEH+HFkGwyCRhwDhEf4+EEuXQOLx49k+v/x3/2L7C3swu/1ykVH69evcLp6TFevHiOw6N97N3aw69+9StZG54+fiZM7n63L+N20OnLOOHYUq8BJqjy5RLG5gl8Yb9I3d565w6u37gmmtdc86KhsMRjfPeUQCGQwNJlzj9bm7uIRpYkOUeploP9Y5EVstlZreFGb9hCOBHE7Xf3EE6EMZx0JbH26PMn+OLTL0SShnMn1wsCMCz9Ti4uYyGwgHF/hPt335W4g2vT4fGB6KEyodEuUZvTLH2H8y8ncAIsZDGy/ROxJbk/GtZxzY3GKDVF526yjWi6yA2lVfoJgbulxThWV9eFmc61lfJUlFI6T50J0315JYlQJCiyOaVcFu1SHcWrPOJLy2IY1+uNROObJrHFShHZUk6qRxgvcQy0qm1EfEGEvRGZo1jSz7WFcjVkqVbrLYmBCEBTaz2WjKLbb0uChEnp9Dm1ngtI+BNYXUhgyRcBN+v8y3iBVQ3dYRdju1m0oLumvpgpVlt1RKIxkVrhc3udLritXpgGVkxaI0x6I0x7Q8Qji0gsLuEidQaby45cNYdqt46BZYCxfYpyq4qt6zti8hnyBeAbe2DumRHzRkUipV1pwToxi6zUi/0X6I36cARdGDrGOCukYPLZ8ONf/RQ337kr/gy9XhdPHz4WyZdOuYGjp0e4s3MDH3/wsVTifPvttxiYhvDG/BjYJ7CHnIitL8k8S+mMRDKGXqeHy4NLHD45xrg2RSvfgKVrwun+MewmCzY210TbvjNoozXqojloiYHn/Z/ch2/dA4ffIBmwj9OEl+cLe8LIXuTRqw9wenCKq/Ms9l8ygWgSyQaCm0xIfP/V54hGw1jdWke5UcLZ1ZnId/Fvo1UT3XvOd5Ra4bhdW1qB1+mRMZ1cT2D11hqG9glMbjs8kSAsXpf4oJBBeXWaEkZ4s1hD7iItDH4yUGlqnCvmBCAzDQzPBvEroTayyYR6rSlGrdR/JkDJhOqIJoEEMSaUDDHYrozZKUvF2JuJN7vdLABMoZCXfQt/T+kI9i6C1bLx7lM/lIxzSPUcjfwY41LuRvZys80s41TGwLwvnqdeb8jxbwgdPdEkNlsM1h+TgnabB9OhDZOxDR5nANev3cbWyi5isQUE/SGJj0Vpe2o8c7VWEAD6+GQfz1+9EK1vxiFkmGZzaZkvEkJmGElSK53OCtDM+6W0G31MbC7uZ8ICHFI6gX4L13Zu4c7t+4hGEiLRQHk87ufIGLZYJ4BljN99+vf44ovPpAqJ5t1kUJO4YTbbcPPGXZGwoLHueACUihVDNmTMNhoIm9lmM2Pvxo7IaHCe4R6Aaxi9CpgU/pu/+VvZXzFeYYKDiRazhZq0ZlxcnODV/lPR8+ZcRi8PrzCICWKTrOUS/W8m2ZmE4HsgoEuJCTKhDb+dEGILUYmpeD9M2pJpreDNYDAWaTbKcIhhXygi81SlWoTDSePCghimUteb6yY9F8i4j0WiIolCHw0aknK9IfDKRCt1nskCr9Xrhu+OyYaFhbgAz5HIIsKhqGhhZ9JpMeLkvB2LRuB0EmA29sxMCHJvRFZ2QPY1a3D7A5I8arXKKBZzKJfSOD07QD6XhstlQyjslyobjm96MHB/9+TZU3SH3P9a5fkS8bjIldC0sFyqoFAgC5tyMzTrdkmSm2QjMqC5r+2NukJIEAZ7dEGIEpSf4Xjjek+SA2PaZqMh7PCf/vSnCAeYEKBUyUR8MeAYI1U7xOPjRyi38xiYOii2spjYRvAGnBIH2igFwsV4bFQ6sw8xviEAzXZhRcD/H7DM96jA9NvYhwI5NEBjIkKJUYqP8HMyoJXAJWDYjIGqwNM8kPyGjGeAGW+DcUq+mweZFKxSgExBptckwYlhjqZAnYLHfIciXToDtXicAoLzwKPiIQYmYyTM58E0/R3bVUA5syHV8JqsOJvHtB37o+FrLWXFr3htSoAKFsUK0BkzWgFNvZ6A6HYjgfIGLDfej2I686Abj5NkYafzWn+Y31WdYSXsKW6lmAfPMf9+FLNSQp8A4TNgUNtsHtRW0hw/UxIlwYF5YFuBYyXaMXGl/UkSolyHnE4jiUrfgdmcz88U/+PzafKAXh7a75RIqOaFPK8+K+cLnksJhKpjre2mxEoFSrWvzXZCv9cHFORVzIfPp2A9f6dJDv5O+yXbiW0373WmuJFK4CrZUgmrilcplqb3OP++tHpfyYaKNbLqcB4013MorsWYldgn//4evjnDFxXDZDvofRovaibxOzWeR6VjtB01CaC4nWKvvIbijZoskX4+kwPWsTOvIvE6WTRLgs33P+27JF/qPDWPC+t4VeLxPP46P0+Z/sf/+j8VAFoFsnWi4IPMNwJvXgeQZlx08pjvJDpZsQGkA0wNmQ7tsDpgeYwBlhqGZTxuPouknUqzRPMDXe+RxxDg1EYXyYyZlg4bT16cCEG9EfqfH/R8PnY6zU4Zz2Ewdgk0KwCt96q/5/U068VSbdlAWIyBzomV3+PCI8xmm1EGw2BAFm0YmsjK2lY2rQ7I+XbSAcTfqeSFgqyajRODCZpTWa0S4PG8mq2QdzgzIVATQm46+XtxLKYearX8uoPr9QjU8DraJ7Tz8lrsA9ScZPDMhbxUKEogT7BWJl7Z+hrtbUzQxoaX9yQ/z0pU+O5ksRjTUMXoa/pMCryrljN/1gymJioUPLZZqOFkLHZq7khQkQwgBcZ5Xk60XBB0QOtioxkhYYE0DFYK70Xfi04ofAZdmPl/3psA1JQNqNelNEwSGnItIxnCa/F3YiIynkr5GZklmrygzt6ASBeAgMcvm+XRcIpStYHB0AarOwhPcAHJjWtYJZMkuSIpyx43FdzkjhlgGoxaEnTY/WhyyfInprXMlM4gw7gyQeuqikGhjczLC1y9OoelB6yTtRALoWseYegDkrfXYInY4V5ww+qhCZZR1snJdNSZwDKwwj2yw9ycoHlZQX7/HONCG7b+GKbeGCcHR8inM1hbW5Gy/ua0C3PEAduSC2v3drB6ZwuOqE8AaII91qEVlhwwyA1QS5WRO7yCo21G0OETN+9sPiMb38jGIsK7i/CtBOFbCyOQdMHkBvoTYMQ4eGqAweMeYB4CVjLKCjkcPH+KLz79Dew2MwLUfvN44PaEMAVlRUyio3399jXs3LiOYMQu5kztLsc+ge0m0qk03E4HlqIxOGQcjQzNxClle9i/J2jWeqJJPTQPYXZZ4SR7zWlDn+7u1Sa6tTYsU7MwqFxOOza317GQCMFFmY4x0GZyZjJFs9RA+jQlusV+hw/J6JJRmizVIxb0Bl1hnn7y27/DxDTG6toy3v3wAeJbm4gsLiG+EAZjCbIEGdRyPqKD929/9/d4/uSJmGjQhTssJc8DxGNLkvlMZa4wmkywsrKKe/fuYW15QwDfbqOLZqUmusXUbM1cZAUUJEuQ7FuWu75z/x5iiSVhffE8T1++gslhw9a162IyQ+MbSmuYJ2Nkzy/RbzXhsTsx7vfEqJL15O1hD81eRzRwuYnjXMqxx02bzJMOq4wvglWUYyDg6XZ64LEbEjvcmHAcTUxmAaE7A27SDbNIBuETLvBDJkItMia5GbU7nGiQ9dLvIjQzhdy5tYdb799DcMlL4hza3T7y6ay8k+xZSsCQSq4iJf8mk1lkBri5yWeL6Pa7MLtNCC4GYHEb4JjDRfOgsCRu/E4/yvkSaqUawoGQ3Bc3eOwn3UFTjGzW91bx4A/eEfCZMwI3zGSQj+tj1K6qOH14gnq6iogzBI/VhdxlVphi1Phe397A6rUNrF3fxPrtXZg9NvSnY6QLOTEMatSb6HdHKGQLKGRL0hbcCDpNFrjHNjHXoaFWYmsJ8a0E/PEQhuYRfKEgAiE70umaJFkomUNzSkpIuGxWBLwBNMpNNGo11KgRXa+Iedz9D9/F7fduIbJoh5n5NuK4XWBYAdJHaXz9u29w+uoc79+7jx/+8IfSVyvlsgAPZCaxvJWM/avUJU4OjjHsDlEvN3B+kpIS3zs37iC+mESxVsTA1IfTT4BhICz79z+6j3BikTWXuEqlcHp4hNTZBa7OM8JAXltaFSCajFomf46yJzi6PIXL68JgMka1WRV2cyKZxO7uriRZD0+Osbq+gYXFuCSq3DRCCgRFd5+bSGqsmyzAxDKGL+jByuYynJT2qDax/+qFJIXWEiuSwPjit1/i6NUBbl27g+u7u+jS8Eg06mwCtnBe+ezz3wnbj/MV4waOaevULJIPrAQgEEpTSbIQvR4DoLC6bOiNhpI0pDGlzevCL/7wZ3j/owciCRIIusV8jQ6D7UIL+89foFypYW1zA4tLywj63ZhQL7wL5DMtPH/0QoBgbjCDES92bm/KX1fYgnqX5rA0MHOhW+nh3/xv/wZfff+t6IyyZFGCYZOV+BSCngDWkqv4kz/+Eyl1Z9K1UM7JfEZZnXFjgE9+8w/47rtvEU8mEF2M4tvvvxON76A/gMXFJakwIcixurmKxHIC8eQSKnUaio4FQHPb3KiUqmjXWhh2hqLp63MHkM/mQLPbYDiMQqWAi8w5IksxbO9tYXF5CT6nWySPHn31Pa5SGSkX99Kcldqyy8tSIs24geaiZL1RboxJEUowVEsVmbdjlFCy2+Hx+EXH9uHDJ3CQnOB1od1t4YMfvC/jPF/KS6xVyhfECJrauIxdEtEFhAkEe8jmNklMlS8VYSIwFvajOx4K67dQNzw2KEXCuIaMzWRiGVur26KDXcsXZUG0TU1ScUK5B4JKNrcdhWoBF4VLrG6uodKsolQrI0IWe2+ErcQWrAMz1hNrWI+vC1ud742VNwTDzy5PJZFcG7bQRg877+zhL/7yX8G/TFYokDms4eE33yJ1msLl4SkqVyXc2r2BX/7oFxLPff7559g/O0B4ZRHuJT8WtpewenND9Oo3b21hZOqKbEGn0MGkAbSvWsgf5mDpmNCttPD4u8cCHG7vbmJxdREj+xjNUQtOnxvx7QQSNxOIri4Ycgb0juj1xSzSNGAsYEbmPIdCuoz06ZXI0bCCgvGiy+MT6at+py3GrL6wD7VeHdl6Dh/8+AFuv39TEly1WgnffvM1nj58hMJlFuPuEGuLy1KZcX1vF8tbSUyZD3XZYPLaMXVahAkdWViUKqOro0ucvjzEwy+/RiGdFV31TDYtY4trlNfqFCm/SMSQTmHsWCyWhEnq94VF4qDT1pLgN8ZGXr8HVrNJ+iyBxV6/I+AmK6qoEUy2t5+yRlOjotNpc2LMBHm3ARP1nUUv0imsW7KttSoxXyy/JqxQJoAJKwaWlOIh4YJxtlZLNhp1mCwDjMYjeJ1++LxhAaCDgUXcvnEf8aVVxMJxSbqyrxPcG/QMM3ACOsNxH612Cc9fPMKjp49gtZkEWGUHJADNRHUstij9nuAoixXKJYKfA4CVRMM+whGfJJOMvYtN1glWM+zu3MTO9k2RmuFYYRw1ng7gdFHTeoyvv/kCT548wk9+9GORqmDsUavVkUkXxKB5ccEA1Jn0FMm2fl/ibb+fxtxsy76ci/Mjg23Kq1EmhKD54kIcL1++lOqTDx98JOsSE2cEr8l2pwbzl5//FifnxwLG09OCFT2DwVDeNXWlg4GISIYRzG7SQ4RkoWpVkliUrYqGjUoHt4fG8GYBn6/SKdn38L2SNNLrUY6JwOdYAPx3799DtVrCFEMBoilVxWSMkbQovAYSlmILiEYiIoOTObsUOQ7GhKyODXj9sj6ScMMqXp8vhoVYQpIMBHSZeCRBgTECjQ6TCVbUEn819kdS2UpwZjSFg3uehYRUzzgcFmRzV8hkU6jXysjmLlBtlhgNIhigZEZYkhN8l/Qw4vo4YNUSTMKSZxzIeISSLd12X5j/1UpdmNH+UBixcET8drg54hxL42IC2dzTkaikWrlMZDD+ZzJAzYv53Pdu35E+JIlxraqdtJDrpnCS20cqf4Zqv4j2pIHetGUY5jDhQFyAY2hsAFKSfLGaRIKDezfxyqDImLCZDfag4g0K+s3/rJ8LaEURRtE7No6ZB4q5NikuIIDPWyZt8+dRoExxHAVBFcPR+1LQWkFh4/sG45h/FKuRZ5kaPyubUr+jOA/3yYoBKFgm6MusHZRIp9eeB2YV+JVzmQxNWgWg9TOV3lAcQgFo3d/rXp4MYAGVxwZONY9BzDNLnQ6jOv8NtjJDi2baw9r2/K1iOJxT9Zz8PecoxViIryjTWLE1xa5UClUxIgVj9Vgl7/H3+o74fwWP9VoG4Pj7CQUFIRUsJADK/2tCQfr4DI/TttSfFfRWcFHe+QzklVhshrkpUK3ArgL3PJ7PJHOxaB8bGOA8CM37UDxOP+Pn+t6UTa+kRm0bfq7HKmCvfY59SBMTmqzRfimY3ozxy3Pwnvl9JS6SjKbY4zwArYCyPpu+u3kAWp9Rwdf/j6z36pFsza7EVnjvXUZGpPdVWfbWNXVNN28bdpMzFEczEgQKAwp6EgRBetKLNJJeRoAAQZCe9BcEUBBFUeR0N9mX3Zfd17vyLit9ZmSG994Ka5/YVcGrAApZGRlxznc+/6299lp8XtaRcW3VUjYCUgoy84zL7CaWU1nQOlYNPM9g4TMbR/rceKrMMB28OjZnx+osPqp416u5Yhr0mMVttdy8pNaDguTabxQTZKD7+5jcbH1pe7+uFyMopW1u+t//x/96oh2NF1KQWQc+K0EnF5XPMEARg7LOjqCTilaYXkcA4YEBjmoBvg8ks/L1e4qW83saFVQNmdlJUq9hAMGGy+nsBKiTgHT0sdHB+E87kF5TBsyUHT2ckeWQshKy4ejVv0+jeZz2dUBIx5gYDACacgiz2WIA2FwTBOQkQG0xwA+RpKCJ1NSZVcvE8kqEfRql0cbRcutCNAt8SzrTZCLRZG0z42Dilfe56eQEyN8JrDLtnhtcloGsLE5WXHgJqjFSr9FSrXsuvmo4qAOIQBAXb35vfX1dNm0ECfh8ovPm8wnDdzYQQMBHGcyqG2YAwgZIqykwvIZIlkyjWawTBYk1bYHfVxNAnZzI5tMFTAFoZfMbTs3GhkEHzGz0RRcbnYAVgNbn5r34Gf6ukwd/VyY1r8824vdEk5ZavtPUGS7AMpkT4PL7hRFDAJrpzXweMvT4+WKpIuUPuP2yYaWURKXWQndkg80VhDeWwsa1N5Be2QC1FDt9RvEpJ2IRxowxtkRZQDbokkokEfcpGNsDLC2geJhD9aSI0kEWxZMcOuWGbBhp1uSbC8ISccIWc8NMPUPKTQSph84UFQYOxujU+nDBBUfPglamgsL+JS6fn8DVHSPuDBANl7TdvedP4Qv64I140bMPEdlIwrcaQWInjchKEq6IX5hYvdEQlo4FjooFxWcVtC7q6BcpmNxH2BkUEPUxWSK9ChJbaay+vY3o5hzscRc8CRscAaA3BLokItiAbhvoVMaYdEdyCM8fn+Cbzz/Bb371S/TbLfi9bkTjcUmh9/lDcJI1sbyIK3euYm4xJEAZjbqJixKZpcwGDbPO9k9gN5skdbReLYuRIRcIpieabFZY3A6kVpaE/RpIBEVag2leBA+Z+lo6L6J8WZSDcSQUxOraEkJRL3xBRpoByqRPhgTSJyjnKjh6cYBJf4JVsjypIT8N0nGqyebO8emnv0elXBB9u93b1xFeSCIQiSIZjwoRvt2gU3tdNJ4PXj6TQ1aOTL9GTYJFqWhS2DSbqxuIxmN49vIF5tMpXLt2XcwJw6G4OIAPukPUCiXsPzuQn0cvjgWESSbnhX3LAxZTb9+8+65oQj94/gRHmTN44xG89cE7WF5fM0w9RyNU8wW8ePgYR8/20MiXQBKS2+aAbAopdVEuGcaVXqbBR+BwOYQ9UqwW5UAdn4thbW1VZAvODk+F0Uwwj8AetQAZuFnf2pY0/Ewuj2K1LOCRP+gTQGt1dRXhKNObrRIo4hikedzj+w+xEGS9TbC+s4UPfvxDARTYBQqlCo4O9/H0wROUc0W0Kg1hg1M+ghrTO1vbePut93B2fI5qo4qxeQBv2IuRZSIa4gTEyYQL+INycKpWymKc5vf6RZqlWe8IgGUyj9AdtrB1axuru6uw+W1iKNgZdFEv19Ctd9Epd5A7yKKRrcHWs8BrdQmAfXJ4JK7e1CtOLS0jsTSP5OoSxg4zuqY+So0K+uahBEi4bonp1IQGTW7RTC1nSmifl6RvwzHB3MocVq6sIrmWlHR9X5TgA9OfaQ5ZQ6NSh3XIdPIzZE8uMOLpfmASwI+HwVq3gUQ6gTfev4351QQoO8p/A5qODQGvy4Zxg8Z0eew/OZL6JBjPl9NmF6bj8saCZG7UK2U8fvgEn33yuaGvb3bg4vwS/c5QNMxXllaF2VpsFOALeUQjdnNzHTffuAmL04bTw3188803wjp0mO2inXx6cIZEMIr5uQV5jxI2h/ljHF6cILW0CE/QLyD6RcEw6WX/Xl5exrNnL4SJPJ9egD8WQSAcxsLKKvwRI72acwH7KbMa/CEfUgtRuDk/tYHsZRnDTg8uq0s0bi1jC774/ed4fP+RHD65PwgF/LKeMpWbAMbxyRE+/f0nEuhp1hqSQcH1gVI0E+6nzDbR2Db2WR0xaKQGerXTgCvkhTPshdltxXs/fh/vvP8GTIGpNm4LwnDdf7qHl49fID43hzs/+ADuOU5+QOlsjGaxjXath2qhgqODAwkK7FzbxJvv3kIgZkPfPMDjl49QrBWMgJ7dhcODY3z+zRcyrq7fvoW1tQ3J3Oi2e+jUW1hcWMD7d+8a7H6eVbs85E/EKNdUA4rZAj777FNhhrIvExh48fyl9ItgMCSZF2Rj0ziv1eugP+phZB5KgCASiAm41a60MOj0Ret93BujlC2LJwCBlWqrLnOJxW3HG+/ewXs/eg/RJMehERh5+u0hPvrlr9Hr9EW6ihkfDLLv7l4R/gKzNTiPUMbgcP9AWL3Uvw4HQ5I9IwaaLgLQDnz77QMBy7iPYXBobWMVc/NxQ+6mRqZ9FYdHB2h0m/CI2bBVWL5eu1uyNMhYPTvPCLNvfXsL8+m01Mfh/pGRSTfsCQhOLXyy9MnU7rTaKFxmMWD2FGVFKOhgtghj3k1WaSSMk8wp1nc2JHj66RefiREX977UpKeu/ObSJq5vXYODwdl2H26XFwQ57z95gKdHewZ72e/A0vYa/vw/+09gDxnt+PjbQxwy8Hyexf7T57jInCPqCOLdt94VffNas4Hff/V7DJxmJLfSuPLOVazf2gH8FgSTHnjjQL04RvG4CFQmaJ61MSwM4OzZ0Sm1ZK4hWNRoV8QcMzAfgs1nx9huQmojjfTOCkxOk4Bpo2FfACJmaTSKDZlzKtkqqgWy3PNIzS3I/Ht2msHe3r4c3ghaTayAnyZiMQ/KvSre/PBNrN4Ii/Y6AzLcV5Uvy3j83UN88uvfSdBiPpLA7vYO1taWxZMCHiv6tgka6ImRZDSVFPmMbqOLy5NzfPoPv8Ojb++hQVZprS7GlwRPkol5YZiGg4EpE28oaxSljMg69jqDAvaxP3AdYfYbzwMEndi/OG96PW6YrRPR9a3VjT7GtAzuJ4O+gJwRDObXANnLjGgR22lYZ7EgmTJkalgWfubp0+cSpOV+2UV5PZr5Ub+fAbdoROZFnh94FiiXC+iPDNlDav6m5pcx7lsQCszhJz/6I0TCc7CanOIvwblAD7FywB0N0ek2YTIP8Hz/iexT6o2KAJGRaBC9fktMD7kAMTBHLVNqJVvMDsl0CIdiWFhalD0L64LjnGv6N19/JyZ5yfgilpfWJTBEihADidy7uei7EfGg3anJ/HLj+h0BjI09vV08MOq1Fh7cf4JyqYFr127B6wkYUkomwO7gZptawPs4OT1Eq1MVWUaVJhGw3+kUNu3bb7+NO7fekPnZ7eaZZ4xatYhSuYhPfvcb7B28QH/QFrkmzumUuiKATnYcQXTuQwm4CrhEJjTPddTRpo7wFCShfjaZ49QGJ1ufcxWPrRYrzz0OCWKQQEJNsatXOZ+NRH6jVMxLoL7XN0y6+I/rHeWaKHFBwJbaz/ViWc54tXJV6oBnBmb78IoWqxNeXxTLSxtiLswgYb/blzMiyRKX2TME/R4xPqzR0HsylLOQjWaiNH2z2uH0BOD0+cRAnWzsZrOGTotyRgXpA3yP8oQ0IyXIzLNnNp/H0dGJ7GkYfOE+kwxvymbQvNNqopyhUzLU5uJz2LlyRRjSXMPZzmwbei2cHh9LnfW7BJ2sEqwcDQ1AlZIoJFmx/3FPSgkZAbYMfpWBN9gHGLm7aKOKo9w+crULDK0t1Lo0X/5wygAAIABJREFU7K7CyeyvaYa0mtPTq0IMRO0kXJmFDMK/8Z6amasAngJPCtTpTwWXFIBmHShwq4Cr7C1nTOpkEpu+FF+YBeZmAWm9loJ2s0Asx+7s99lJFTzTc7/gL1MXpFkAWssmYOKUlKjA4SvgeAaE53UU29Hy6bPr3wxZltdlmkpdSxqwAuL8jppZ83s8fzMAQDCPBDh+jmQZJUoqnqDgMcvNgJkS04z7qR6+Ua+z5VO8i/XxCqeYGtkpgM1riWTrVM50lgSp4CM/oy/Wg+Jv+r7iFsp25vdUTuM1MG0QOxVD0rri7/ociuXN4jb6DLynECln5EcUXxPQclr3fC7Fp7RNVVJ1Fu9S4Pb1KDLqbhZTZLmUsKhYG+tRx4iMvel9dawYgRhDU1zJmsq2VkxJy6g4oALUWhZ+V4mGKu/RnmF4KyY6y+Zl3RnrmvEMGnxQ7E77oDEHvwaghdwqsiyGhrRRltfgO4mjqtCgeKdBmHXI/ZSpzHE+OyZmwXx97lfzxVRHehYDM0r1OvCjQLQ+4ywAPQscaxtQ0eB1VoARQNM21nlEAxYKhM/2AWFA66DkH1RHme8pGKmMXVamRIKnWjY6gfGnpmppJ9AORF0m7URaIO38BuD6WvSc7/M93kcnYx2gWmiNWGjkg9Hi74Pasw1CrVYtyyyozesJ5V5MASyyuOs9BEicGM9PowUtg3SmKcNXJx26o7LMnHBFlsFlgKh0rGY53JJ+ZMhbsNNMTJZXk6oOfN5fRdG14XVwzDamTvTaoK87sRE4YP1xMRbmVLcrwLJqKZsmhtY0F3EeaLhJ4N/ISmJEWdNFFNRm2bjw6j14bd5DwWqCOiwHDZ64weXfuUGmxrFG+gxQ2ZDmUGNDoqX8neVjvdm5CE8najnIeTxSX7wXP8Of3AjwfX5eWdk6wTIVXyd/rR/VRuJmZxbM1wmAn9NBo/2Jn1P9bY1M6mTGfiLas2SUTOtBswNYPj4bWTUasRSmpbDiDQBadPQsNik7WUkCvDsMNgB1RQny0qWcm2w6iXcGE1gcAbhDc5hfu4L1qzfhCUWZxW2AdgMyOWjcRQNOA8Skczaficwz6lFTJ3TSGcJGyQxuwM+qyDw/ReEgA7RGaJcaaDUaiKaiWL66jsBSDH33BIF0BN6YA14/MDYDzYbBqG5WR7APLRg3higf5lE6uEB27wTm+hDJQFiYrWRKkL03Ng8RXojDFnFi/voKdn/4BhZ252EOAmMr0J0YTONxfYzJpQXn98/QLzThHtowLvfgJMt0PMGzg6fIVC+R3FnE+t0rmN9JwxTkQW+IsY3BIRMGXYiUAA+bI164Q+rHAJXMJZ49eIBn390Tvd0OnbmjYSQXFpBeXUUoNofl7RXMbc0LcFhrtIVdYxpbYDE5YBtZRRPz8PFztAkCDSnrMBHwn4BTpVmF3edAcj2NzdvbSG+k4Y8Z2tkk6FQrQLfeg6ljQrNQR+70XFi8qXQc2ztriCaBfpcyE9TINQDvarmLxw9o4JYX0yRNqSLLkkw7r48mSHlkzk5xdnIIl98NR8yPZDqFpdQSrCYrqkUjKyF7cSlp2K16TUx/GjUCSocCvIUCQbjtRp8eYoLl1RVcu3YNydSCbLydDjf67a5opFayFVyenQtoRQap2+nGoNuTQwr780//6I9httuwd3KISr+JK3du4r0f/RCBWEg2adx/t6t1ZPYO8e0nn+Pl/afwWOyIkC3TaIgECPUnOXYIMkViUXSGPRRrJbQGLVx/8wbuvn9XtAmpg/Xs3mN8/He/FaPGYXeIfm+CYDCMq7vXhUmTK5VwdH6CzqgnmsYf/OQHIklgtppgokHq0CwBI7LMLg7P8PyL+6jkClKXV3avwhPwozvqCQOZc93B3iF6nY6wBQkYeawOAb4JCL5x647oXsocbRnDZIcEVqrtpsiBWJxWWBwWLCynMZeKYdDvoFwoo9PsYTwwi6a1dWLoeq5urYlmrMnFa/TQpIZrvQ4HNdwGE9gmNhl/9VxDUu1pOvbi2Z6Rek25lHAMwUgUifQCJk4zWuM2GpMWJq4xogsxkYVIJOdEfoNpxZyfyqdVHH33DOeHx6g2a1haT+PW3TeQWk+KxI07zB2ToQPfJHv5OI/DZwconRdQL9Qw6U6wsbwh8362WEAmn8H61XVs374Ks2sCk5PjhcY7HUlbJYPX1DXB3Cdjs4Yn3z1CPlsQBVPOhUxzXVlZlEPs4ycPRb+ZmRBkvNstDuQvC2IgyD66trImwc5asyos5OFkILrP6aU0stkLfPPtVwLQj3sDORwzbZ7912N1yiHaPDZhZBqjMjBA251ru1hcW0Gj18H9Rw/x7Plzmddv33xDxiElMiLxOGxuJ9xBP1Y3txCZi8JqNwujicDeEAPpZ4GADz6fW4B3gsx9arC6AsK6nnTHqJZrwuz+za8/wnhkuFyTccsNpwSTx5OpwWBDAJFGpSaGsgSB2Of5YoCO63g8Gccf/vxn8Pi8aA56SK8uYmAd4uHLZwino/jZn/xQGOij2hjFfEkCB/e+/Bb50wt88MMf4+4f3pXskVpxgGqhifJ5BSPKWoxMODk+FtPJ1Y1F7FxbR71bxRBdFKo5NDlpWYBM5kzG/+71q5JJQp1i2fhPgFqlLqaiDCBEo0yFt8Bip75sE/VOA6PuGP1yH716F6fnJ3i291z2L9R0JRjEfnV0dCzmp1zb8qUCFlYWsHvrGq7fuo5olNkEQCFTx1effYncSRa3rtzCfGwe975+gOdPnhm7a4sZA9MYFrcN7/zwHbz13jVYCaAyWNsA6pdDfPzrf8TLFy/Qa/VxsPdS0tDffPNN8ZKo1ipiZFUo5MQI7fj4GI1WHTvbO9ImZC6OBxNMmDoxBtKpZYx6fZnfyOIMRPzyzAP00ei1cZY9l36UXkwhPhfBxto6Ju0B7n95X/SP680WqMSfTKTx7t0fIJlISiCFaxDZ+McnJ0jyu6mEmAUTqHNY7HDAIuaEDLYwU4ESSDwgvvfBB6jUqrLnWF5exLf3vpHgBhl4NFGsNcqIe+K4vnUdiXDCCAwwa8fjRr3dwKf3voTT74HJbUOpVcXVm9eRXl4S2TD7yCJp+pQrKmRzOHixh3GnLwFOzufzqQXsn+3j6fkB3Akflm/SjHgdK7vr8MQAu98IwPYrQPFlHYffHqKbaSNsC2FU64tmunkyxvHFIc5zZ5i4gGg6Bm/Ej4XtNcytpDGxEdAwo9trwUW9XYtV6oBBynFnhHqxjmqhioXkAkwTiwBTpyfnArQy4E/ZpshiDPHVOKrjGpauLiCxlhCDUrOdGYtOeIgF9IAnX+/jb//Pv8ZSYhFri8sI+32yH2hN+jB5rXCEvfBEgwjEInC6LeIbUclO8Otf/D0++sWv0G22JPja7XREE5z1zMAGWdA8jArT2O0V8Jn7EbuZZwo/otE4tjavyB6UjFX2hdOzY9y/9w3cbjvmkjE02w2RtqG3ALWDyXqlHA0lW7iHpizd2ekhcnnK+XDNtSAciyMRnxNZK+4dqefNfWin3ZW9+60bN5FaWHwlRcfhxOwDsn2prd5olo0z0ciChfQqc2swGdnx1p33sLy0Jr8Tb27VG7L/0bNfu9mQfltvV9FuN1AoXgoA3Ro24DTTO8AA2TnuU6kFeW7qM6fml0SShDo3V69ew+ralgCtlERghsFXX32D+/fvo0WJomBUQHEC0CK70GuLBIeb2upuq8j82J0+zCXSIpXIPQiDVszuuvfdY1itDlzbfUM0lJn5xUwdGieWylmcnhzg7PwQ1XoJmdy5yDMEo0FhROvZhczZra0dCVIJ6abbQaNZR6tRx5OnD5DJnGMEsiTJbCNJhnvBjmS9TEa03rXA5fLA5/UjHo0iEkuIhNbR6YkEjbnvYMBSzivjHhptQ8ebwS633YMFBqXjKdGhJsBGADgY9OHwaA+nJ8dydqAMBrXredZ77/27cg589uQpTKMx5mku6wuglC/g5OhECDScw7nfogH2YGRCLLaEzc1dzM+lJOAiRrsEwy8zODs/wHjSQ7VWwHnmELVa1ZDR8DD4ZYfJbIXD45P+zEAugVmy2ikLSZ1/J/dPVhOq1YrxrPEYlhYWRa6JDGgBoZjkbDKJdBxlS7zugAQq6EVSZRZNMIw//MOfy/MxaMJ1S8G4k8MDnJ+dyhpGSRCDWWjon3LMGBiEkVkcCYWNc2m7Y+hfOxzwR72Arw9XxI5Kr4h84wJ9Sxu1XhHNbg1urwND0eYmrXoK9bC8VpKTjHMrM724F1NwTTEQBdZmQUiDjKKZxfSjMs6cymLl2FT8gOvvbAo9918KPM3iMLPsRX5fzpDTM7qCx7PAm7IjXwPe//TzCgwqAP0aXDPwFGWKEhDn/3mun8V0FIxkWWaBMv2MgmUKFnNvOQtAEwiUOpyCmHoN9jEFueXs7jBwGQwNbWYG+RRA1eupVKrgXVOmt2IMXOh5bcVdFChn/c+yRBV0mwXTX7XRDPtU21VBf8UtlJSpZE9+bhaAVpBxlh2tYLEBuBrgs/YNBY+1frk/4ednQWjBs6ZMaPWGU7xDsTBeU8o2lSFREiTfU5xNQVJ+VtnRyqKexQS1TFoGCQhMcUAlwCpeo+CxtpWCsWwLJRoqjsNyqMngK8LjNNCj+JqC+Ap6K0itoDsZ0PrSepwFdLXdVepEAVwdq9pvOb/w/waI7HzF/pes6inrn/cxAhQkZr5WBdC20qAFGYaKwyqBR+/3CpecStDoPKIYKX/OjnnVf9b+ps+o92Q96TPo2Nexx3JTgmN2XOv3dRzPBmFYflVw0DY2/S//5r+YKPuUjWnoMxm6JAKUTRtMAWH9ojaCsFqn7FWNGmg0Rx6aBmbTyU8rn5/n99hRFIDWDqcou0ab9Kd2wNnoAyuJC7RGP/hztnwyWZiMyJF2LAUQeR0BYKZsa42Y8Zp8Zm6q5Dmm6wZ/n42o8VBD1gAZFxKZIvvC4YDHTb0pOrgbKTXUGGI9KCuXgV8FClU3mfdTjRwFbzUCpXWnWjrfB+JZLp0IJbXNRt0rI+WMv3NDws0n70lAJZVMSvl4eOU9mR7GzymIzPsoWMzFQQeLbhz5rNzM8aAogQmLwWbm9SVyx8jijJEkN7H6fKKVPGWavwpiTCdyPhfri2VX8XoGQ8hskFRFr/dVyoq2pwQhYAD6Wj6V6uA9VZKE99JJydAhM1jzxuJgRAIVdNb+z2cw3LXL0r5sK25idAJVcFvMKGQQGgsYNxqaFaCTrqTMUBqDUTqboefNNDYypTw+v+iDU2Ow3eL7YzjdAcQX1hBNr8EdTiO1ugWQMTriRo19egyrZQK3wyIyDr2e0b8IaJnNBFAN8HTcHcPcHsPaM6FfaQvzObt3ipDTL8Y4hXxWNFTvfPAmVm5soTJowRSww+7jAk2wewI7NcYIctO8nCzjYgu1szzqZyUUDy9gaY6Ekemduu1+8tnvUe83EFtOIrgUweKtDdz60V0kNoAhDclGNG0EWo0hhrUh2kc9ZJ5kgHof84EEHH2z6FlyI3pZyqE8rGFxdxXpq0vwpR0CphQbHRSqRZlXqOlMRpiJG/YBQfe+PPug1kT26BS9RkP06A6OD+XQH19MYnV7E55oCPHlBEJLIfijAZTLNVyc5eTA5LH4MGqO0MxVxcW+X2uL2SjbvDvoYjAZCMvVHrZj460NJLfmRBJkZGXqu6HHTRYnU9pHdaBXHuL84AyNSgUupxWrawuYWwiJzjDNerhZ4x6hXhuKjmAul5f9KsdLaiklrI9oNAIftZKHA1ycn+HRvXvoT3oIp2PymVQiJWaKL5/u4eToWOa1kN+HjfU1OaQE/V4BoH/38e/FkZssXAKcHCMEW8i2W1xZNbIYzNQ7bQqrLnueR71UwcGzl2jXG8LCpAYlWfFHx8fwhyPwhAOweRyYOK1468P3sPvmruhh01xhQh1s6jHnSvjs1/+Ih198i6gnJExUMf/sdlCuVSXwScOaaCKOFk2gPHas7qzi3Z98gNXdRWGjUU6melDFFx9/hoPHL9CtdYXRRgobQUnOAUwbz1dKCMyF8Ac//zGWdlaFcW+ymcQUzs6AYR9oNyfoV5o4ufdMdHnPzs5kfLZ7XQEUgtGIMJhrjZbUFYMcc9G4SLywXghIe8WBzyQMbKuTMik9kUEgCD2gu7YdcEfc2NhdxY03dhCKelApNVHMUlN5gFF7JBrT1UJJ0sApSUI9xomdQaguCGmuba5hbWNd9GnZbtnTSxQuCujVO8gcnyN3mhfDLY8zBLvZgbnUIlwBDyqDGqrjCmKbUey+cwW+hAO2qbZ1ozYQQHtYGyF/kMHz7x6LASD79607t7G6viRsQ2/EBovT6M+N6kiYhF/9/mth9XfLHeTP8nj7jTflgM1Awv7xEeILCVy5dQXukAs2jwXtQQPDCbMHagK8eG0+ke2o5irInl+imMmjUiqgXK0KCEu2G/skjQzJYOa8y0O81+VFo9EUFrQYdphtwgJLxmMCdh6dHgrDj4d+MiaLpbyRiUQjs3gCS/OLcqgu5cuG6RylWDwumH1O7Ny4iis3ryMUj2JitaFUr8kBl4FZamLy+e7du4fuYChGaNTkZXAjkU4inAzC4/fAzPamGMzEkH8JBCxiuNSpDyWAwPtRn/7Bt0+l34S8QXz8298KmMlDAJluHAM85LcbTQmoLS8uIRaNopTNC5hObV9em6Z8nT7TjBsSVLh5+xZSC0tYWErDFwnhycFTfPzF70VG5fob1xCbi6PTaghLNX+WE1YpZX7+g//wz7B2dR2ffvkYZ4fnqORqImFxdXMX6VQK+ewl9l4+Q6F8gaWVFNqdhugiU+M7lUqi1q7jxdEzzKWT+PP/9M8xt5sUAFZenP/awOnBseg301CV8xmZSNQ+Z6AnnUyjXemIaRXrjodympOSCU4QgyDXw4ePpb25h2n1urh+8xr+5X/0rxBJ+4zgSA24OM7jF//PL4Thvr68idvXbmPcm+Cjv/9IdGPX1tcRTcZgddkFgJ5f90rAL5+to1Wso9/o4mT/FAcv92Ez28Usjge3ZDIhc6Pb68L9x/fw7MVTYfpnLjMC5hCg9vvJVDQJcNVpdMXsjrrV1Cl3O5wCQJxlzvBs75nINHkiPiRWUnj7g7u4cuOqmH/SCNLcGuNi/wzffnYPv/zrv8NR4RybiR1sb+yKcabH5hBG4mU+h/uP76PcqqHRryNbP0c0Ecba0qpIeeQzOWHqJqNJkXCilMNPfvxT0cRmPb733l0US2Scf4ajk33Y7BA9ekqlxIIx+Jx+2T/QolLIDAE/Hj1/YszvNovMrWSix+aSmJ+bx0p8DV6XB9lMRvR0WzS6rNVlrPH7y6vrYop6lD9H09SBJ+VHcCmKtevrSK7G0OH+qdmBe+xGLVPD6cMTXD47xZx7Dj4rQ9Fm+H1eDEZ9Mfh8cbYPT9iD6Hwc4bk41nZ34Al4MRwN0G5WBeyhudu4P8CkP0Y1V5J5ixr4IV8EnbaxXyMjidIK7c5QpHeSawl457zoOrqIrIQRXgxjZB2iN+zIuLSMrfDZvWLWmNnPoFlqoJjJyZgmIWBsnwhD3BPzIzwXRSydQIgZZQzeNYHPf/cFfvHX/07Gtt/lhc/lFpPG/MUlGlUa0k2N2MW03QqbiQw5H+wWt3gqLC6sYWfnqug2E1whg7BYLOCTT/8BZycH8DEY7XaIsR+fjwx2+jTYaQYaCEnQmUBVqZzH8ckesrkzCUC4PS7DQG9Eo2l6VbgFeKahH39e372BP/jRh7In3z84kHWSc+v5+TlOM6foi/a0Hc1aCy4njQ0j6HS494hhY2ML8cicMKwZvOfemqAz99TNRm1KTIIYtTebzCLsCPDY6jcwwgAhd0DOEjxfcH8ej81JdgX32pJ12B1ifY0GgBGpZ3oN5PKXRhkLFTH0oxEiZSyYocjD/gRMAaZHQ8vY00eTUzKKQXzivWgclTnPyXevXrkpAQEJttitAkAXihcoFLMolC5weHqAs+wxFuepLR+QjAY9a5JNTF1pztnCriN5odcT1iV/0tSVAQ4G6l12mrYGjewoziUtZkiZEA1FReqLmRmRaFyyNC6yl3Lu4ph2u3xTs3tDe491WCiXpM5Xltck249rCyU7aKDHZ6A59aNH38pzzc8vIpfPSx/Y2t6QqbtWKUughFIcKzSP7PVwenqKF0+fyf4kFIwiEApiYnIgmVzDxsZVIUxQmszQNh2hVi8KQD+edFEonuPkdB/Z4qXsaRwmB6x2ZlgyG5geNgaBTYlHhWIe3UEHc4k5WU+5T+TejusO10Rq7DMDjy9qaPNvLpdX9LL93iC8nqAA+GRBM1vq5z//OdwMnpXqopdNgJtr+8nJkWQH8lxsmDASMDbYtM2OYVrHQI/BsA5JPxfGsskkc7vD58DQ3oMzbEXX3EKlk0fbVMfA0sXY1IGZGaS9pkFQUMkB80QAaLY5gSQKdDBgpkCWAnMK9OnZVgEhxQMEWzEZ+rDKotS/GWijIcmggNNoaASuFTxSoGwWUJ4FoBVLUQbkLIA1C8ixfWaBuVd/m+I+mpXM95U8JuDfFLyVLMkpC1jBWwUHFTBWEFeBs9lnMMw3X2els2/IcwwMXzMCz1qHgllRxE1NAy0QeUBlQH8fgNY+KZjTyGAz67VUNoHjmi++z8/p76wT/q5BAP2Mfp/PwnlC9LCngQMl1SkWos+poL1iJnxf201BW72G1oUC2hyPs+Ct3l8BQvpbaL1rVj3nJn5ONZEVZFcsaPZ3AqUsi8rLKltegfPZNuf3FehVAFv7tQKgCnYqEK8YGX+XuXPK5FdcchYQV7BUGeH8m/gOTD3CFNdUDEjbU7HH2QCPzDcOh2xnZ8FkBXi13IYBl/FSTHT2dwW4KXOlGNmsBrg+j44hA7+c+jEwQDGV5+GzKKDO9VLHBuv/+/efLYeSLbVf8KeCwgYexWCbEbTRPqP1ohiZ4p6KPfJ9DUh0ptiqtpfWA+/LzyjjX8F3BfZ1XjL9r//9fznRCAgvolrE2qFnJzW9qDYoC8bNjg5cjXzMgsBMBVTQmIORExI/x4IZzo9GdEQfbhaJZ1m0I2sEQytHy0emzGxUgddUR0m5l83+ipGr32FHVtCRGz/puNPoH68vEyDTcfh8ZKfK7ua1G6Y0+NR0kAigfIfGAkztsBl0epfD0HoZDQzGuE4qTM8XwLJvRFrVmVPLpJOYThQKXHOi1gVFAPLppE2mnja6gNc96pxaZNFUAFWfVSK3NLyb6jVzE8dNKRdXBaG1feSwOE2r4OFPwPrpczCdjdFk/s6NDa8n0ZCmYcDD39mm/D4BXp0wuZFnSgPL+WqyHxgpHjqJ8XsEzPR+3MSpPh3LwWdTgz+ZEOkANX1p/xXm+jSFQWUyFFTXaBzfN6KvBrNb++5rRvNINt18n3XBn3wu7V8q1M/UT4PxMJWiMb2WpeH1+TfZuIwM3RsyxPkiAC2aeGRKmqyGgVyHgv4W+CMJLK7vIr6wQQQLPpojjUzcjyIQcAlrlh2WzOTBgJrEJmE8U+6GxmdkdhGERW8Cc2eCeq6ESXOIQbWD85cniHqCiHlDkrLZ7tewdWMHS9cWUOmPJI3UbLdiBEOTV4wTYZVDpmVkQitfR/OyhPLxJQqHl3D3bViIpqYC90M5nJ7mz9Awd3D13Vu48v5tRNYSGDqEJCOMhXZ7gFG3j0ljgupBDeePTzBq9bEQmoff5pE+LAu0eYSR14TFq2twJazoWQGr19BOLlbyhhbg0IxeZyCHXoKdXqtDns/UHQjD1TyeCEv/+PxYpAncET+WrqyJXEFsJQFH1AK714FapSUyA5aBHZP2BO1sHZWzEib1HqwDswAA7A+NDo3jTHJotYYtWHlzEXM7NG0DqgQgJ13RuHNa3bAOrXAOLWjn+7g8yqBBWYeDPVQqBTj9RgSepl9kOJHByMWyx8WcB1qTWVJJCUxGYxHJXDCPB8I+HnP+6nURTQThCDkRDNPA0otes4vnj57iwXf3hCF5bfcqfvSjH0lQjOsk6+fiLIt8NivsOGpcc37m2PD5g2JmmEwZTBaOIUqQUHaBLMbf/cM/ioREPBQT7VkeiE7Pz/Dy9BjJpQWsX9uGM+TGG++/ja2bCwJachoddIB+bYiLlyf47d/8GkePXmA5voiQxy9agd1RVzb/TOs9Pb+A3eWEO+rH2vVt3H7vDm68cwv+qF1ADALQly8K2Hv4DBcvz1C+KKDb6iAcCMsYouYfzdDsHgdWr23hrQ/fhS3sgs3vgMljEbCFgIEEBgiQ1Xna6gqYvff8hZSBgCDZgpLefuUqrE5mAwSwtLCAgNuLbr2NZw8eid4q2cxnZ+ciEeDxuGWeana7hg61wwJnyIPAAp9lGatXUkimA6Lx3M8Dx3t5dEodDEp1ZE/OkTm7kDThYzLQvE54Iz4B0X/4Rx9i9+aOyLpwPBJUIahE/ZletY/jR2cS5LBPXGhVeohHUgjFw6gOy6iaytj+wRYWb4TF/JMgidNhEuY92XyjBpmHXWT2z/Dg2/t4fO+RMOTJQF3ZXEVqlT9X4I9bBFA83s/jN7/4DcatCWwDq7Dimb66lF7E6sa6MCwnVjMWVhdEysTll+EpzDymBvNsQGCQwHklX0ExW0Qlm0ev1ZG03lwhbwQl2m0EwyEB/65c2xVTUzKSeDB//vy5gNPlckXAZY/NhflYAp1+W+qPYDHd7sV0ttsW7XXKwET8YWn7s5NTAXcDXp9IttiCbgTjUdFtrTSaCMZjePu992V9YvYWdTibrbocWPcODzAyQ4CvxbUlRJJReONeePxGKqVqMXJ+9/vMInPCe3IX28gZmt5ff/YVYuEYltPL+ObLr/DgwYNpgNYI7EoQpVSWcXd15wpWF5bgctjw2SefotNuSV/jdoRrKes1ONW2vHH9Ft56520xIqRswln2FJ1xV3SuyXwkO3A+nkQ8kEA5W0HeXKqiAAAgAElEQVS72sbG+jYi8SSK5RrmE/OoV5p4/nxPGON37tzGXDKOi8sTPH3+WA7S+XxWAgmJRBJXt3fQG/exf/ES2ze28O/9iz+F2UcHYuN5M8eXKBWK6LcGODs8Qe4yL4BJvlgQIIvZAQST5pNpOD1MAXdKmjXZgAzGFcRUqyTlYd1LwNdqEpD93/5P/xZmv2Gwe76fwbdffIMH3z0UY8nU3CJWF1YRDkThcnrx9dffSrZGKBoS8HpuYU4CTOwvmbMzNAtV0Txmvy8VyrKO8vDa7w6EJbW+voq5hST+9u9+IQxclpvatX/yp/8cf/DjP5C2Y5Zbo9IRY83/9y//BuVsETeuXBPGv2UyxvOXL/D4xRPAZcL8xqLMa+/95AdwJU0Az5885dALKA/Uj6r4+tN7+P1vv0Cj2sFScg0BVwDzkTksLyyKYWuhUsS9Zw9R7pUQSLsRT0XRrNYkAFkvVEU2aHt9R8DwQq6E9995X+ZHglKUqeG+7CJzhs+//BT1dp4Owwh6gzI2KRlBEN5NibZQFIFwyNCR7zBbpY2V1VUxGiVb1m53Y9IxZCTYXjRE87kdIjFBNrTX4xGzQwYUG+M2WughtpHA/PYC3HEv0qtzIn9xsHeGQaWPVrGFUaWH4lFOTJK537CMJvB73KKjbXaY0Oq1Ue9RisVIH4ovpoSNbrJMRCfWbCLD1Slz9enBiUgHPLn/VILxK0vrwo7knk9IGJUGTGMb7G4nQqkgTL4JnHEHFq+mEUz50Z50cZY5ls/bYEez2JIAmt8axKe/+UyuLymwGMHpc8DiMEsGS2JxDlvXdrC2vSrSXtzznJ9U8cnvPhEZjuJlAfFIVAgs9XIJGUocVA0pNsMzxwa3nYbWYcQic4jHUsJkXUgvC5jIbDueORqNCrKXB3jw8Bs0mjWYzROZq3iopPyGj206sQhA63F5JCBMAPX45KWA0GQDW6w8zA4w7A0FrL6yfRWTiRmZ06wA0NRgpjfE7tVrsNqtEiBnIIb78mzuQqSyeM5oVBvodoaYS6RkD1uv1kX+YTG9IEAn51uCbjxzUKu4WjYyMAmOM8DOvT2Dh5zbuC8gwFhv1ES+gntu6lrzvLS9vW0EFi0WXGRy8LjDAnQzC4aSHsVi3mAB1xrotIfw+6K4cf024pG47Pd5fTKh9148xv7hAVr0tZlmFLJ+OI/7fH7RTqa28e7VW/D5giIzJeeuCY2ryzIvHp8d4MXhMwHLV1eXMRh2BASnTA6fh89gsAAn0tasJ64pyhakJvUYfVhhFjNJBgkC3pBkzdSpZ9/tYTG9guRcSnScJUOyN8JFLiu6+IVyFU673/DkCfHMxXMrjQZLqDUou+JFKBwXXeSFdFqChgzsnWeO8e3XX0jZqIXOFwO/NGelHwRZvuV8DtFIGKn4nIxjMq65N+I/kXYM+OHxR7CychXbO9cRCcaljBwrvEevTxb0Caq1LIqVC+QLGZTrJWHWkzTFc7uVfiAjQ7qQoL+CMHK+G00MXedAQOZ+BgH1zMm1j+WgvxLbU0BOh1c0r90OH8LhGExjEpD8uHblmgQKqaJYKjUlM/Dxs0dC4qDhcCGfEykS1iH3DpRMMzOzqtaQYDC1rFk+7TuUQlleWYTL5kKz34Q9aEPP1ERjVEe5m0VjVIXVO4HVMUa73xAiDYOVkykATAkObgr400zglHOL2SCpKcDIfq7A1Syj8P8HfpmM7xCw4nlUQSB+l2coZRsKQ3F6f2X1KmagQNYsAKbAE6/HsigGpKDla/DNYHIr4PVPQOqp5jXLwnGuJDQlLFqnkhSz2cYsi57beQ8FBg1G+tQzasaUzcBUDAa8lp99S8Dz4UTOrnLOnrJBDdDeMDMUJq15Imcizt+ULNLPKc6hYBnfZ1BTM+mN+cfIeJ8F3FgefoY/FdBTEFquMfUHmwX/Z/EuxX4ULOR3WFZlN/NeWnZlFyv5U4HGWQDcuI4hS6F1q/dW/MXIoDaA3e/3O96Ln1N5WA0MaHkkM5wg7dgA+2fB1NnAhdab9iutH9VP1u9pEOb7QOgsBjiLEyo5VfuM7NmnGKbWD/s778N/cqad4pUKpmvfVhCe1zBwKyOAQ08TBcW/P1aMMWsw3rVe2UazIP9rbMroG3xpmVif2tf0e9rvOW8IE39s9Gets1fj12QEVqjBLUDyVP5Dy6HPxfdny63Pon2MW8/Zetcgj/a92fJpX1cM1sBJDQUD/ZyOWcWKNXik99Ox+mpe+9/+h/9qop1FO4pOdLyISiXMRl9moy6Kps8OmteVaJgQamcXgNZuaJgpoMxNiUYudMBrJ9NIjH5eO7lqBbNiGdlmOZWhzfJqJ+MEQcMpnQz0p4K9sqGYmha+igBMJw+NpHX7BkVeAWiNPHFnKRN9hzqkFmGxyIRvNiZDh834vdtuvmYH2+3yf5aPJlesA25UNMrDetNBoh1SQI1mUxZAfUZ+ni8BbftGtIr35O/UA+Q9+OxcuPniZlEHnIXR26nUBScWajyS2Su6Za2WdHT+ne1pmPkxlY0uxxG5rm6eyIDgRo96sQSMFWwdjIZTt2MjqKCaTDoQCKpptEwGy2jwynWV1+OLgDg3a3wuSZsisD2ZvAK2hXE+jS7yAKD9lXX32pTRMKHkdXgfRqBUP5qfZ/3wb0TMdbLi++yjvD7BDN5fXbj57BohVHCerBsenGVxGRqbYn5GTVpY/xoBMluNTQXrRwan0yGLHgFkJttxohmIbpcFLn8YsdQa/IlFzK3twhWIoUUJCLMZAb9Z0o7JdpbNR9/QHeI4o1boZDD916Ue8gT2kQnlixJGtZ6k+Z69PBb2s2jwdptwecwYWgZw05TIaQC0sfmEjEnWPVN1+TxzsQTcFieapQq6pQZyL09RPslhkO/j7etMVfYJ6Egw8eHLx3h6cYDbH76Nu//sR7BHbKhRB9ZmhdNuQrc1xqQ3Qr/cRebRGU6eHMHSn4h+J9myrBdGdBxBN1zxAHypEExuM+rDhujlhcI+MfZgW7eaPQHkmKI87HbgMdsQ9QbgNtlRviygVjRSj2lC5YoGRBYkvbWMufUU/AkbPHM0RJwyvPsGKFfLtFE5LqB6UkL2ZQb2kRkO2GRDXGs3Aeonuh2wh624/uFVRNYtwn7u85+ZzOUB2tUuypdVOPsueCYe5E8ucfryGPe++wrdXkOMvcjq6vbH6LIdxyNEY2QzLyMynxAGrs3lxHkuI2YjqbkkBnTwvshKmvHW8jJWN5fgi1qFpTrpiXcPKrkGvvz8Kzy+/wCpZEI0EufiCZkb2KbziTQGlOuZmIVtU8tX8OWXX+IinxcAmnp5QRnrIwGx3TYXjg8O8bd/9TfInJxiLhKDz+uF0+pEq9/FwGqCK+QXwJRp0dfevIGNGwmDnTjV0+7nJiK98dFf/wrnL86wkliE1+YWwLfZr2P72o5sGD/9/DM0uz2k1haFSb1xaxvpzVUBaXxMZc73sf/gOS73zlA8zklgpZzNIeoPwmZxyJjg4TuaiiO5vghb2I3YegqBVETY926vXcDHXn0El9mCTrmP8kkWnVoLlXxZDMIeP3wkzMulzTW8efeuMEpDsTg219NsdmRPynj09XdwT2yix5jNFWbSiqjx2MBluQxH2I+V6+sILvqwcmsRc6thOP00qTRjRODssCEBjtZpFpWLIs4OM6hXGzg8PBZDvLVrm8ISvPuz90Vy5ujyWBhA1NP1ue2wUuLgfITjr09RPWrC3nOjU+kj6AmLIR0BaHPMhI0frCC8YcYoAIwcIo0n4LtNglRGv+lXx3jy9RP83//H/4WDRweiy0ygMzIXRnotjXc+eAdXrq7h8rSAX//tRwL8oT3B+fE5LjNnot+9vbMrILSAFnMxkQhweO0YWQYYjLowmceyXlBS4+z4VMyKyPx+dv8h+q2O6HnSSKbbG0iKbSyRwN0fvI933r2LWJwB0glqzZbMRwRt916+xPnhKRxDE/wOI3hDY06y6I+ODmXO4gGVBwyyuajzTf1k3p9szwB1J11OMewrNuuottu4yBfgCQXxH//rP8eV3WsCBHRbXeSyF7LePN17AavTip2b17F7cxeRtActHqadXEMYxDRLmnmpWBTgmiw1GkbWSmXRJaa0wf2v7yGVTIvG+8e/+ViYZdwT6YGXsgBkOBOETtFcNBrH6soS9l++wIsXz0XvM7Uwj1KliOOzU8mgIYj75htvYXNzC4+ePJZsD6vdJBkS1MMm65CmfoupBViGNmSOM5Llsbm+LSxQosZkV9odLikPGco0k/QGPPAGnAJaMROJ4D1TxGPhBLbXduDyO9EY1TC2j3HnrTcRjIbQ7rbQajcFgKKOdKPclDm426bxmEvK8XzvhRiGLm+s4J0P3hZjwIODF5iYxrhx8xq2N1cEAGZq9MP7j/CrX/1K1iJ/MCDgzn/73/0bbNxaQ/4wj4/+5lf4+198hEI2L/qwO9vXsbqyCavZjtu370h20VdffSVzDRl+R0f7ODjaF8CGgGncHxTwORKOiU5tq9ESA1nrdN+YWkyJ1veX330t8lGiN+x34c/+9Z8hvuY1Ans1wXDRqU/wm1/+A05fniIdScjcOe73cHhyhOcHL2D22bB95wru/uR97L63KfOa4AJDwDoAuhcd9Eo9tEpdPH98hMJFFQ0GqZp9RNwhCfZTu9nktKDYqSK6HMXytQTiy15cnhYluPHgu/t4+vA5YoEYUvE0LjM5XNnahYuAptvYQwohwW7F0xcPsH/6BN1OA36P35A0avUFDHPY7fB7AkgvLsj+6yxzgUzpEu+/9QFu3XpDZA0wsaFe7qDfHcFEZim1gKmRSxmCdkfkJGi6fJ67QGPYQn3cQnQ9gds/fBPp7UUsrIZEcix/2UGr3BJpH8pVVTMFmHsjmIdj5M4vEAoGBFgj6LWytizZFntHB8iXS8Ko9Pi98PgMk73nL59JNuLdt9/B5tomjvdP8OCbh+g0+thY3RZjWEpTRCIx2RNSU579jqzFkWuA8GIIu3e34Zx3SPtQM73TYbTOIvN27qSIkxdnePj1Iwl2XL22i1K1hMG4g2qjiFqzhAhlVa6sYWF9FYFwQLLaTs8yyF3m8OnHn+DJ/cfiCUETzqDXI7Java6RSm632hH2h0VTnDIFTptXWMXUIaY/QzgcN8gejRY63Tra7SLyxTNkadrXa6NPTTIalvopReBDan4RAT/392602jVUqyVkLo4EHJygj8GoKeOb33E7PLi6fRPjIcS0lYAnPR+4piaTKayurwjz4fjkEIdHRwIUd7otA4gRIogZoUAELsod1Zuo1+kzEjQyQz0ekbBgRijZzqVyQaSjNta2pYwE/yjZwoxW7pk10KjSgEdHB6K5zPmdWbOUOWo0OrCbPWJCZzIPMRr3Zc5gudg3aYJ4Zecmru3eRiSUkPmHgDvPzReZSzzfe4LffvJbtLsNmC0871TFW8PrMUD+UDCOK1vXEY/PCzucxk8Wy0TA1XyBDPBDHJwewmQ3weNxoDtow+dzCcuWZyiaBMvZBBbMxZO4c+eOzC0ENnl+uiyfwypiO2YBNGcBaBpY0zw5lVzEwvwCQsGwgPU0KzzPXIoWfaXagM8bxebmtgTYSPSzOizC6D0+PZeAn8ftlTMypSjS6XlYmD1pgwD6udylAVxOjAxQAbEtBpHo/PgITu6lgiEJAHHPx3ahHBIZ5mSW+ghAr13DrdtvIz2/hMmY2cYDYRj3h13kCqfYP3iCarOA/qAJsw1CvKIGM8e9nIeGPVhFq9hI3bfYHCKxQjJOPJbAO++8gw8//BALqykMumNks5d49OiRzOkHBy9lzLCuw8EofL4AAl7WUxhWkX6ZiJwXz65ukYbsoVouC3Of0nSURxsQAHcYciw3btyY9kF+dohytYLPP/1M2tEgtZnhtDmwubUh0mgT0wjukBv1fhX1YRnlXh6tcQ02vwkm+xD1dkUAdsqjEICW8/A0Kk0AmnuxMY3Gp3rJ32cYKqg0C97oWZ/9ajwxpAoIQLP9FDgTKS/6S1BqwmYzwKGpZq6SDRWoUkBqFrhSQE2JYrNgloJVChoqAC3lmWa6S3mnGtR6TlfS3CsQblo2xX4081sJYgq68fuaUa0MVgVCDVDVwFteAb4S3CDD2jBfpWTlLHCmALTUo3kiEm2i4U7hyilQrSCy4mICwo9eGwga7WRIuM4C0LMguQJvrHttR8VslIzI91VlYPaZZtmkSuRT8Fazt5WYqP2f7xt9wWC66724n2R7GFiMIRuiAKIBXBq4keJ4CtYqmK4EPgUWZwFg3sPjcsl6pDgh3+OzKLis5SamomQ8fVb+TduUdcd6niVXKlua19L+qW2tz6BAJr+n353NkOc1VLqC3+G5QHEefRbtX4q5KWAveB5lRqZyMbNg7Os6fW3yOBtg0HGqBExeW8ulQQMZm1Mch0EqrSu9n4DO03EkQeKpyoCSJSlPRDNrxVe1DnQszgZCdLxq39CyUpFg9jUbENH+rNfRPj3L+icArdfmT/ZnVQDg830/g2L2/rI2/s//zX8+UTF0BRf1Q3wgnTBmowD8uyLksx2G7ytCz0KyU3IiFG1kt/uVzox2eO3UmrepbGB9QO0gslANBq86z+znGIHQAc2yKJOW70n0aKrppNEcA4w0GJYSQZiZIISsNB2oI6byceAS6iJQSlxs2hGlwglAy8JJveexTGY03rFZjYnMbjVExNX1WaMUEi2YGCwbTiL8DBdIFUzn4s8UNd5Do138XaOZrGMetqXspOuPVbPKAPUZYZ998bqqiczBx/sRLKTIuTJcyR4giMzn5OaFHYftxfIJA9Zikb/z+vwOo9I80AmQLpF29ysgnfWmKRpGQMEAojWdpd5svpJ5kcn5lY7V6BUAzudjSr0RnePEz2gQ68NIC5mVZSGDUwcun5MHVbYvI+osN69lTNqvzQpnI1Fmk9FeGhDRNBHWOeuXG14FlXkfXo/1yHqgQREnBjHWMBvBFX6f3yWArUxz/k4WJfstjZp4XdYnN1usHzJ5aaBE1iuNPZy+CEJzi/DFF5Bavwp3KIohpTVsTJGkYR214qipx3Q+u+gWU4rEMrHCZrYKM3pI6QhuQK1OSdcfdQwAmtqfZG/SHpzXuMweI1/JwUQGyaiH9qiLZCopjAA+K5+BoAQ3+TyUNstVjFtdAVQb2Sp6uQ4WYku4ffs2ktTudFjx8uwQ3+w9BHxW/PRf/XPElmMw8TznlsQBtOvUlJ6geFpA4eWlMDD9NjesExsatYb0Q6a5+2MhOGMBAZ/HDhOGppFoX5MZGfTSNZxptH3pbw0aZBaKyJ1lMGh3EXL6YJtYYBmbhVV7WbxAam0BoeUo4ivzsAbsaI5rcIbJcHXDYTPDzgmAMiMFoHxYxTlBgMNLDOtdoD8WozCmnZOFZXbZ4Qg7sP7WKqKrUVhcVjgCLDfQbAHNygAXRxcwtUyYdCY4fnyAk719PHn8UNzTt3bW4fa5EYzG0KOBYykHk8OCjetXsXX9CvxRP9qjkWyCueFPxqKS1nzyYh9+pxO3r93A0rIXE4KKdrKMDeNt7m8fffcAf/fLX0qfYDBHDUUJpqXn57G2so5+p/uKNf35558jk73E/MIC5tIpmEkVHhnzHxmPNAmjfMegO0DA5xc5BJHfcZCpGxDTJbLSyDSOpeNYWl+E3WFBt93CoNmFqTtB/jiHj//dP2Dv4QtE3QEEPF4xc+wMyXYNyPjeOziU+ti4to3rb9+GJx5EJBXH0DQWCYx6uYLyaRHFk0scP9lHOZOFiy7u7a4w/IRBzrQ2nwcruxuwR7yIrycRWpxDs98WEyVQQuMiD6/DJwzqYbWLRqEkmqGWoQntehOXl5fwBENY2dmEzetGOBETgx4GeZ599wBHT1/CMTSL/iud6SWDwmyV4Eu5XMXj/X24on7c/vAtpHbn4VvwIpDywOyYyMHF77GhkBnhyecPUHxxDHvXhG5zICy7y4sszA4rrt+9ha03t+Fb9OCodIbasCE60R46108AtwMo7g1QeljD2f1z+BCCa+KGy+pFtV5BqV9A4koUG3+QAuLAyD9B3zoQDXrqY5qH7DRA2OWFe+xA5ayCT/7ud8jsnwvowjmu1W2g1K4gNh/B5s6WzLuVyyoi/ijMXZP0x0qxgNzFpZhQzcdTAlSwnmnwV21W0Ow1YLJRf48REkOzkgABgWRu/qk/TXbYwuqyGCeVqhU4nG6RYvkX//JPsba1iZF5jMtCTmQ6eAjnushgwW9/+RGef/UIYQacnC688+ZbMve3W025R7/bkbZh1g8B6G67LcAuZTUIxlnsNrQGPVRaDRSqVbSHfdQ7Xfz0pz/HBz/8ULRiCQZrMPTl4UvU23XRIL791h1heVsjgIkmqFM9d6b57u+9FGDB5/Si02iK9vSwNTAkW0ZjWSs4Rz1+/FTWUR62KSPEzSr7DzXcWW4Bm+fnEAlxfAzx4vlTAUl2NrdkbT44PYLZZMO1azewurwq69TjJ89QrBQxl4ojFPGjM6SPQlcY4/FQAu1yD81KG6updSzPL+PFs30B4+jpQNM56odeFrM4vzhFtVVBPBnF/MK8SJ0QsHt0/wlKuSLCgTjMVrMwR+fScQHauPZzTB8cHEgQh2AumZVk0BF0v7J1BQ67E7kiDQx9WN1ex9gxxlcPv8Hh4T7+6I9/irfeugUL4+bMeKgBuaMcXu7t4S//8i9lbed6y2yRK1e2hZVIHXHq3nNLVipXYbO6cP36Lfi8NP5s4E/+5N8Xtu7v/vEfpX6Yol5vlFGpVeC0WRH2eGRck9nGwxrXUAJpNAkmUEKNbU/Qi4OzY+mHoVgA4UQUN+7cRCzmR7FQFs3ocDCGp/ce4/DpPs4Pz+G2OHBtexdej0uYlg+ePoA94MS1u7dw851bmF9bRHvQxmXhEvnLLNL+BFKBBExtBoxrKGRqcDuCGHWAi6NLlLJFRMJhhKMhkcdxhb1YvLKIpZs+wAV0a8DTR4+QvbzE0f4hPv7odwh7wwh7ogj6QiIhQcCPQJJ6C1BC4OnRQ4zQkX2OAE9nZxLIDHtDSCUXsJRewpNHTyWw1h/2sb66getXb0rA0OcOwTxx4sF3j7C1vYbJxHBnJxg3GY/EXLbRqEm2EDODMpUsir0qNm9t472f/UB0pBkMqlWaaFUbqBfqKF0W0a02xEg47PejXMiLUSflZjg3cC3z+nwCbD9/uSeyKmS2y98rRdGB/ubeN5JR9rOf/Uy0YSlFYhoTPPKi2xxiPrmAZHJBsoB67YHMc8VGXrRcI8th7LyxBqufRAC7SEl1Ol2UszU4LTR4sOHhV09QyFSQiM5JEMvutiGVSoiG8cvDZzDbRljaXMXy1ppIddWaTRwen8Ln9uG7r7/D8csDCc6QHU8ZtVazJrJWBKKYUWKx2IUBTVkBjzsEt4MGly6YLFYBR/niWCDoOhzWRYeZoDDT4Zlhx0wRgsehSByJyDy8gaCsVZRPuMycIlekKTH13DtotIpi9mYlDGq2YT6xAKfdjVKpAofdI+zMSDwxZSMORGKPDFfub0X2bWIw+8gaDvoDMoZ83oDcn8QXEkQcToNFyb4Q8Hngo159sy7z3eLCBlZXNmT+ERJLpy8/mfVAoNEwAid72IPv7n0rDGePxyVZIfl8EdVaC+srm4jFw4iEg1K2YrGMVpMSd0Gsk6G7dQ3hYEL65dRXHrVaC+eXx/jq/mfoDZuiQ31xeY5g0DD9azYpY+LHretvYnV108hWE/+jvswfJO7kSxc4Oj+C1UWiVluY0Pw+ZVC4P+JaxHoajoZIxufx85/9sQT/aU5NBi8DevVmVZK4bWYHwsGIZBo2Kg202i0JjFGag7KK6fm0SGqsrKxJEO/bb77DcGTCXGIJS8vrcDhsYkjMcparJdHy5njmeY5lYZ2GQgEEgn4BoMnsG476yGbO4XSxTbtyDa7xlOTJXWRkDPtdHmFFU3JCdMT5nWwWpUoZw7EZocg87r7zA8lmIZTOeiO4zXF4mc8gc0mjxhocTgsikbAEmalvTqNNASwGXdF/DvmD8IeCkhV6cZFFq93F0tKygM80c+wPRhLs4HdKpaKs79999w0ePnksZVtZWcfbd95FMpkWGT3iArmLnEhnERAnWBP0+4yzmt0iAdWLi4xkGPK+S4srwvQn4chms8scyT7L9fkv/uIvcHp6YoBqfYOQxf3ofDoJi9uKoZmZjy00xlX0LG1YPBOM7QO0uzW0+yR19TEcGX2HbFvBEmhGyLBdfyD7OQU/ec9ZJrCQm6ayA3IumrItBaeYGKQSZjix3ThW+JK+JwFxrmUzutBq/kegf0paU6BSAalZYE8BaGFimkyvztkKZBrgn6G59QoAnjLOuKczgDKerY22VrBZgLQpWWtW41fxJ2XizuJQ/L4Sz2aZugY4ZhC3WL/0VFKQVomGIwrvTMFZfs5MZvFUlkE0eKf+jFq3CuIqa5bvG1rek1c4DZ9JwU/Fn5QEqPgYP6/M9Nn3FHvSoIGCldr2r0iOU0Ic5xEFsZWEqEQ7trmSExW74r14D36P8zC/y5fiXtqWRr8yGLz6eSXm8XeuMSy/goiqjqDtKNefgowKrvJZhPhpt78iA3L/rJnlOhfxGVlebVMNPCjjXiVpFUBW4Hm27bWvsw4keGun8aoBxCugrvfh+xqM0f6qCguqQ664o+KSGsChYbZilto2/GmUzZCc1bZXQJ33YP0y64x1qGRetpvipPI9GNgT9018KU6omBYBaKPtXisHaH+ROrOxbQ0Jmu8HOnTczo5tbXudFwiyab9RTFefhfWgWNtsn9G6lWf6nvkk+4SOYwXElYHNcmtdKWtaTAh52FRgj6zX2RsblWiAiEq918lGKpKRwBkDP4148UZ6LdUk1miQRresNjp1U3bgnzqJ8vqzkTqtLB0kysYWoNdOqt1rGvn3OwoZp8q8VuYtn0MH1XhqHidRj78+6H0AACAASURBVMlUF1pYyl0jDWbakajhq5OIRgb4HYK3AnxTWHQ0Fkdq0U622yQ6RMMJgpXmKTDdGxgmFTKp2Lh4DOXzBKFZTm4aNJqkDanPqffViVkXCNaBDjQdfBol4TVVuoOLKeuaoBRBc+r/KJDN+lDms0yQkkLP/DxjQeS9ZydMTiTc3HDws515Dx5ieD2NIPJ7BIV4XX5Xo2qq0cNrcqPLQwXLyQlPGQ9kUUhqzJjSJ4weszzG5GYAxgaDnLFLlfwQbTkK7gmT3GBJUz+N99c+xwFvRGmM1AWnw9CD1sVEoziSvjOVgOGGg5/hOGFb8Xosq6ErbUQcme7F+lKgnWXRaJuwjobjV+aQ/JsEARzGpMhNe28wgccTgsnswthKo6s4YotrWL1yHU5fCF068TqoGEbdYEj6P8FV0m479a6RIjixolysiIkJtehYNjK0afhCKQqaFFEbuV9vwzo0wQ6zsAmfPX0Mr9clDCIeyumozcACU/Hfefc9lCoV3H/4AJF4TMAilrnTqMPUN8PSssLvDIre4OaVHQGgjzJnwngqNirCRr39zh0xELE5Tei0J5KuyfYsXZTRrXQxaHTFQK9ZqaFVb6HZaSM+l0BqZUGMj3pkVI378Pq9SCajAmJXy03ZvNKAx+FyIF8solCqSFotU6ltYzNcZkPaBNQjHrQRiAWxTu3JjRRq/SbGDhqlmWAnO6I9hMfqgdtkhXsIlE/aOH98gOLxhYDj7Uod8UQUuXIelXoFVpcDFp8VppBVAG0yOEOxGMYWE3xeEyjpe3bURKvSwN6jp2iUamJ2d3ywL/pnTIdMLyzBG46JDjLZqfHFGJZ31xFdCgio0DcB7S5wenwiz+Mw2YR9XsmWsJyYx9r6IrombsybVAWB1+lAv9kSI6gnjx4Ly4f1TDaSsJSogZvL4607byA9Z7CiOc9R3iEWn8Pm1o6kw19mc/j6q6+MNP9aXVI5l5eXhWkZCEcEIOz3RsIs73VacHjc+PLet7ioFIQRsn11HQuLCWF1DVs92CdOtAptfPv7r/Dv/upv4LCY4fM6EBPTHh5eA2i2OnLIcPn8+MGPPxSNT5pDUQqiLZq/ZpFtqefKuDzO4KtPPhf2diwQkjQkai36gj7pZz0eBOMReBMBJJZTsPodkq5NmQfqRoq5j52SFQ3UM3mc7R2inq/A2jcj5AlKyiqZ2AvrS3BHQ8Ls5tow6PRQvSwie3QOx8ACn2hAQwBrv8+DVDqNRreJl+fHsIacuPreTUQ352GL2GByW4UxSoNQK9MAh0Dm+TkOv3iM5mUNbqsXYV8E5WIZY/MEW2/uYOX2KgrjEjqOrrAd/WGHsNMoIdKrjTEujVF9UsXRvRO4Ri4kA3NoVloYToYo94tYub2IxI0YBqEhCqMSmpMOzFYnBkOTANCWIfVwOghYXCge55E/uoS5ORRNXB7QcoUsTsj0yp2iT6Zh0I+11Q2sr24hnZgXrXYfT7PdEc73z9CpttFu9kCDIqfXI0ah1VYZ9x5+jdG4Iwys9Y01nF9ciMwJ5ygr16NoBA6yzniQYUBhPBIw4+rNXSyspFHpNtA3jcUwc2frCrwOJ+q5Ko4e7+Hv/+qX6NbaGLQ6ePuN2wJG5jOXxpo8HshzUNKDoCUBRWaqcF3goZ7rLzXdqUvMv3m8foRiCaytb4o5196LfdidTkTjcVisZjx9/gS+gBupxTT8IQ/i6TksXF1HYiEJJ7MxxzLVIJ9j5kVZ1q7SRQ6tWgsWSiS1B1hKpdFrt6SM5xdnqHf+P7betEnO7LwSO7nve2bte6GqAFQBaGwNdLO72SRbpERKo9HIoXFIjnA4/MH+OA6Hw/7s8Af7V4xHnpEiZsZDWzPUkKK4iVR3o7sBNJZC7XtWVVblvu+ZjvPcfApJhjOiorbM973v3e95znMOGcOUPWAQN4bzsws5PBMMhqMvDGYywCn1tPlqHS+fvYCbEad2Hx0enmCVwNg79x5KsOrrV6+l/cOJMLxhD2o1s58juz7ij8MNHwKOENaWbiHgCuFw91D2IAQnYhyPlh4uM+cCjDZaNTkoc49z/+EDYYfRNHJ9fQO7W7sCaI1OJkRjmoFcBgYZMP7pT38q2R3BSAi37qzhxs0VOawT+KdRbeYiI8xmZpN4R4PIlnMolwr4/ve/j2+8/wCg4RuXVQuNXOtyUP9X//L/xNdPnyEaiQjAT2kT7mMIyHFNLhRzODo+RqVWQSySQCI+KfIKNqsb//xP/xxub1CMJLd3tzAxM4FiOS/ASp8p8u02MpmssNDv3X0g8i/7R4fiMzAzP4Mbt1elHjpsXNaHj4ZxPKAVkL64kLRua5dB37bM0Qw4kO1KsJb7OkqlvN56I3ITk7PjCMUi6FnJIAzDZncIQHp5lMTS9AIS/ihSh5cIeWMYS0zB4w6imCuKMRr7Mg1+J+cmEY2H0LS1MH9rEZ6IV4KaBHm8XpdkZvz1X/5r7K7vIOaPw9qyoFntSDAg4AtiYmIKoXBYTBEva5fwj/oQTPhERiJ5foyzoyTqhSb8Vh8m41N4+dUrpNIXcFtduHljFbFwDE6LSwBory2AX/ziV3A4LFhZW5G09r61K0zo5DlZmBXpwxzjZ/lL5BoluEJe2DxOXFtZxvzUrATSGRzpNNvIpyklUpd53WrpYptjzu9Gu1mT/QwBPe77uOclAE12/9379/DOO/dQLJeFWXpAXd7TQ0zPjCOaiAlgyewY6ilbeh4kIhOIhccR9IbF/O8yl4bV3UfP1cHsjRks3ptBu99EvVelSKhkN+xt7sNj8WM8togv/uEZWpUePC4/1jdeyzj49scfCrux1amh1Wtgcn4GkwvTaPQ6ePbyhewfOTYOtvdELmzzxRvk0inYrAQJLPB7vOKjwb7QbnbhYwBdZDhicDhJ4PHD7qSRdU3uR717p6OHdotSQxUxzeU9CD5zTWegzu3xYXZ6VgJ7NPAV+TPKCaUppZNHrUn2c17o+2SmMvDidntkfSRbmNdgcIbnF+4feB7hnp/3MQdsK8LhMWFmc39AmQdmHLCNarU6kskTs//3uQWUZPCH5oLcx7P9aBLocgTh9xuZBTl8i5m7YXNeXKbQbhpwLRrm+7z46qsv5bzBdiMI2absmj8oUh3MEGDAhFIMlp4TjXoX0eAoEiNTiMfHxHCyWq1JXfFAf54+wcvtr1AoXxpyi4egSRXNVgMdYQsCM5MzoqftdvsMq7JWuyKcvHj9DI1eBbGRsOwBTk6P5WxwWUjD6/LKGYQLdgcthL0RrN1cxWh8VNqy3+3j9evXYoZpyDVOCeByH19j9g6lAWt1YR+nMkl4LG7cWL6BiekZMWMkC5o6yrH4JKZn5qX9GKARALlaFXZzt9fB+ekRut0WwrGwsLs5PrnfGxsfN6aM3R4qxYKsgQyg8/zCdsplsyjmsmjRE6NeQ9DPLCOv7LEYZDw+PUKTuqY9C+bnljAyMopk8gy5bEGycg3I0xeTRmYFt3tN+L1+Y3Ddot52D3XOv30DyE5NTBq9fa8XqZSRUZF2j8UkaB2JxQRoIYBN8F/Yrc0mUulTXF+5iTtr9yXTg2Pc6bTg5CSDly+/FrPHvYMdAdcJ1jAgxfWSmw1KM11mM3I2nZtdGMgIQORruH+gdwSzHqkV/eSLz6Ve2G949guFA1i9vSamwx1LGz1HF7VuFU1LTcDner+MJk2g7ZwPjfY4P08QXTJQ3F74PN5BcK0qz6IAkDnfGxkHPccTbFYmooLSnAc10MFPDAPF/FkBaAXDhNBHRqXNKgEvIegN5A4V52GdDxPtFB/QaytIKwBcjzJVRg60z8xVs2Rf4TnCmOTfyTAmiY/sW5FpMWQyOfv+joatgsGKcQwDjgKg9g2xcLgcAgBbKI/TEWKfgrTMpOMZfhiYk7qwGm3dQZElqM3yKfgp+JDdyKPqi8EaJa5JmSyG+cniK3ub7x0umwLKSspUIHAYrDTjxDC4lcnKvymOo6CdYFEDcqTOv/zdBI6MxAT/rhiZgoQEcvT6eq/h6zN7URnGiie9xVioe20IjnwNS3Xwd2W6KvDL/3Nc8nqcR/R6w0xc6fsuA9rq5xVg1+dS0JPzPOtM+8DbIILlKsveOQgMattov1BMUQFjDQawrJoJL7jQ4PMWldyQdbopcqbaHlwvFOBVfJHMYYNDcs9lyLUsgwYG3vZf0zYmA8gm9xbyIuVYBwx6JetqW+uzvPUZe8tsVyzTrJXMnjfzrOJXMnMMsFrDmDbBBy1XIGjmeGVz88w9/FkSOpVUPMx0pi8F38e60L8rPqr9SYNovLYGjLQ9hgFy7f8yp1AD2kRKXFdRi+FIwPCg4I108tNIGY12+HmNQOgg4UNwcGhHUPo4G0sLJSBw32ijDEdCNAowXPjhQivYqgNeG1sjc7ynVipBPh28BCf5WW1oiWDYjSQIde74eXYUM7ANtZ0bEZm0LCZSMHwvqWimBpJlazXMaueAJevT+3aM7gwnfQGQuQZQM6dpIhrclPJFQJJaaBop0SicgrnauBo50MlMB6dGpxTk1UlBo4G8h5gAismGMfbg8xMoH55INOLFyZydlg7dfB8nA7YXn1XTRsQQqVKR3zU4oREO7eA6+LTTa7RKoyM89GmUntcrFY1LMfsJ+0R70DeVIc7BxjLwMEJA3eXxymaZm0cd3GbSMQsRJ4jhSDCXHtYdJQZYV2Sss51Vl4f1pNfh/fkz24XlUUCa130bJDDaR9xUso34/LyfAad7Um8SfaPm2eDvvKYGBrr9rgFe4MLICNPQPai2AFcwjvnrN7B8+x4cHp+wZD1umxioFfMNcZ73WL1oFJoC/HDjGg/F5RDNjXmPJ3QHJDWVbNRQwA8PAx75quhe9usdOC12pI7P8NVnT1AuZAUMGktExBRHTK8mxjC7sCgb1vWtTXiCfiQmRoSBRDfpbqOH8dAk4sFRONxuMUk5PjtFsVwSLdgK0zN9HmEzsr+bOunLpkQOSGw3i0dAbZq6MShSrVRQKBbFXOvewwcCfJFtUaTpn8wXxhSE/fLgcB/xeBieoFdYjF2LFRaHUw5APD2E3F6kjo+x+foV7HYLlq4viYHR9MoCQqNRlJoleAI+2Yjw8OvoOdCtdeDuOlA9zyOfvAQqLTg6fTTLVWHhbO5s4vziHMFoBBOL0yi0S6iDG0G/6AWTaU8Q9PryikglbG9s43h/D+VsFqVCASf7hzJWxsfGsHzjFiwOD1rWPoJjISzfXcHkShBtJ9CwAe6AMeg5OWojnTyHjYB/o4eLw1OUMnlZJGmU5PE64GJGQz6DWqkoWrFkWTKwwdTpbKYgdcJNPjkRlA1KhEICDszOL4jOLtk1dE23+mxoVbvCPqLWLj83MzuLBw/eRYIaxnagVgYyhRasfSsCPm4Gga9ebuHz51+g1Czj0QcPcO/+Ktw05Kk0UMlUUMnU8fTTp/gP//bfoV4rIR7zYHQ0IeY109PzaDU5F3ZhZ4rj9Zvw+v3CLpucnBC2m8NOvauOmDadHycljdlIK1iENc+xRoDs3oP7wphmmvbozLiAhJQTsFO2gnOdZMxw0baJuWL6KImDN1uS+k2mttfmE0d6RjkSUxMYmR0VhjeDBNViBbaWSZcvp4o4Ozg2c2mrhahoIgZQrpeQrecRmorj+qPbCM7F4Yh5hbXo9gOVYl8OlrY2cLF7iv2n6yglGTBxiqyBtWfBUfJEUvUn16ZwVD5B4toIEvNhOLxAj+M/00H5sgx3wwWkevj6H17A3rRhJBjH2XFKJC+6ni6W3r2G8duj6EUt6Ph6onfct9hQyNfRa9kEyLTWWsgen6GeqYhRqWQ1lOoS6OLBauNwR1Lv65YmphfncefuO1iYv4bp6Vm0SnUUkynUM0VkKFmTyuHlly8FjPzmdz5GeCyG47MD/OIf/x6lchbRRAij4yOotBsix0Ot62g4IMzmVC6PeoMyR8aoJBqO4O79u4iMhDG+OIWx2WkxEQ0HTSp8Ld3GZ3//K+y93EY2aRiia8vLooXLPqJB8/OLC1hdBHFHRHuSh32CoNSpbbQaonUfCRLgJWMwjnA0jnAkjlavjzebWxidmMb41DjOL1KicTM7P4XEOD0KHEhXcnCGA5i/vozJqQlJJebhvNlooFGmiVRf+gjlamZGx1HMUvf6QuaDZp0BlwYsLvYfMjE7cDEA5g6IDA51h2vtOuq9GsYmRuHzuvHy+df4v//1v8fh9iHcPYcwOG32PkZGR3H33rsSsMkU8thLHqBQLWBkMiFzgwTz4US73IELfswkFjAZmxHDuXq5JpkKPEhlCpcCzIYifhyfHEo6dzQWFo3dVqcjDDHO20xJJjv84Ggf/oiRP2k3Wnj/0Yfotns4ODqUdr6xtgJPyIOj0wMUykWRsLFbHeiTzVZsSEYLgk5cFNKw9nv41scf4ya1pWvUfD02UmqWvhi3MQh3uLuHiJ+AbB4HO7siEzM6OSWgOb/SuYwAxAxiZDJ5pM/zCAdGsLK8hg8/+LZoGjM7gH4Ae3u72Nh8hWuzs9L2ZFwSGKGkAoMRz1++EEbh7fvv4NryojDjCKId7h/A0rMIkME9QYTM71YbjUoDr168EGb77du3sb25LfsXj8+LnqUvwQGumWR6kr1tJMvaYBiY0hcvnz0HWh2srdzA0R6lTpp4eP8xRscm0e/ZUCiXcHp2hmarDo+PuoZOuAJOZGpF+KJ+LF6bxertmxgZ94l+7Re/+RQ//dufYDQ6Br/Dh7OjcwmO8J7MUuDzuCgXYGui5Whi8to4bj1cBWxdGR+tXAvtYhuNXBMvvvga6+vr0rYEn6fGJmG3OOEm2NNzY2trG4enh4iORjA2MwKLo49yrSRMTO6P2f9YD2RC9+12LN+4jlypLOvLeGIEa2trkpXB68/MzAnoySBlqZDF3/3nv0HQ74HLaUVQMkxyst/kvlMA+V5PslMe3H8EbyCI1+vrePHma+SrWUnb94Vdog7B9yUiY7A0neg17Ah545iZnJc1kZllxVoRtV4V08vTuP7OIkC8i2c3O9AplLGzvo/TwwuMxxbw9RcbaJQ6IsFxlOR63sTk+IQYFtbrZVhdVlxbXZYAerlVFXNW7gPFiKjelIDC/tYedrdeCYPZ5SADnwa5NqkDrqvUqrZanXC6AvB4gwhFogKkM7hE9jCDzlwMMumUAGvBUETGC4HfXL4Ap90tY5UAmjn8UkPVmJLTRLBarYg0QIfRTALnA78Wh51sLhscNocAu2ridHGeQraWhd9mzgN1VBHzTMDjieH6yprsD7j+MsNka2dbxuve/o6MrbGxOArFvMhjEMDjIZggs4Ma4j2nMK0p1yLSd8WckdezWYWhS4CsXq+J/vn9+/exvbUh2spqDHdwdIRIMCrZeTSci0dG0etZ0Cy3MTE+JyxomtKFwswy9SFXKAmASEJQ19LAm/3nODjeEkCRZ5Szs6QYIVpsZu5j0IYgN8+DZOd6XD5hvTFjhaBqpZ7DjVvXJfCxs7trgCO0RV6FQQynlVmxlDuzyZ4vHhtBPBITU0Nmu2QzedGhpkzKzNScZClcXlzI3oT79dFYBPn0JY6PjlCulRHyRTAzuwCnxwurzYWp6SVEogn5mSAyy8g5IpU6QzadEqkQq60Lr48B+qDspSldE45EMZKII8ZsgnJR+ie1j70+4/9RFIZ7FcWsyWJwuwjIeRCNRyWQwfmZfi8iHRcbQSwWF+YyTaAF3rPYUOvX4LW4xbQ75A6IJNKNGzeFLMCzAM9961uvxQSRZzDKsDBDw5hVch/bkMA/+zCNdrmmN9pNCSQSvLc5rPjWJ9/En/zJnyAUCwJ1SuYA6XReMqyOjvZwdnGM3YNtIwFWzEtwhXJLo4lxCfqcXVxeAYgk7hBo4b6Z+ts8zxEEYgCWslLUmCcIf3RsxvM495ZMRXNAfEesJI2ggY6jBThbKLcK6LtakgHW6fP8U0WraRiQzNQhCBsJhSSoxKCB4iUGiKa+tdF2FUyF58QBdmHOziYIRENOvk8JXsNENMVuFINR7ELBYMFPYEBLvoaBUgUrFXQc/qz+TIIY20ABaAFRhRUtKK/BOwSks0iGuGAyA21onuMF0xhiVsvnKSU5ICQqmKYMXsEULAaD0mdgXxMAeiAFIOQCnhNpGSM+GdUrAFpBXiWcCXGSMigDFvUwQ5vjVVmzpv7fSlvI81BOesAAVzas4kOKbbCcipUoAU5xMwWnWb+K4QwDgcOkTgXvFAPTOuXnhgMXWgcK1AoQ2X1rwqj4nQK9LDcl45ShO9wPtO0UgNZAhAkeGGa9lkMxJmUtDwPG0hWG8DgNZGhgRX9XkJtzjwYMFJjV9h3GcfizZNgPCI8K2r4NjhrGqN5bgWwlUWq9uQaZKr2BIgKfRcZcx4w3bQcGyRTIFwIk18B6XcYf94Fc5/hersHKcjZAugHQeV8dy8qw1jGmeJxic9q/FQvUutK+oxgb64XuddoPh+tZ+xczJ5WgKgRg+9tgh+BjVqNyoW3J87SOP51/TEDKEJB5htL2ERxtMPZ0bjLYmhkrVyznwRhXbEwxZBl3/8f/8t+LCeFw2oKCwbyIDubhzquAowBu9rfaM/xdJ0BeUx9MI2p8IDYW76WDyjUAQAVsHICivJc+vH6/mnAG0SLehw+q5dYHH+5wMjFazMSqkQsFyvlZ3jPgNylXNK/iS/WVueGQcqvzqc3Ie2in1M7dJmvU7RYAmtf0OBzCzOEGmhOgNqZKO7Dj8ll4PwPGGldKPieZwPziSweUgNUDgXeNDGlqCf+nOs/cWGonkJTwwQBVVrMwwrrdK40WHYDUQdTOyvuaVK2IsI+5QWDEkvXHBZfvIxtYB4SmO+j/FaSWVCU1Xej3pQ+pqSA3F3x+/s0MKLtEovlsfHZuApThIm3UaMj9uBHm+7mIiymF1y1lYmBAIuUD8J6MGDHr6hugWuuO6X4CTFP7dpAyIZvuQVSR99AoleqI8/78vJhcuCn5YPqEMJoHKSTc2Bumutkw8L38vwzWXk82U7JBcJqIoAZ3+BnWA1Mau5SKsDoRjU+iZ/GI4aA7GMfCjTVcv/WOAaDbTP9huBUopFvCsrK2bcif5tCu0HyyjTBdtB0uSYuweW3o2/sIj4bg8Tvh9zrho1xDC6jnuqhmS+g3euiVm9jf2MKLZ1/i4uQEY4koAh439ra3ZZNPlhK1ft/sbqNt6YseZqPTlo3X1NQMJkbnRF+RDugzM7NIp7M4Pb+QcjDVSVNLqjU6gJt+LrpINgeCgYAA537pg8BoYmRgrNhmopr0u8TomEx4ZFMRJNCI72g8IW3CMRRORFBoVmH1WBGIB9DpteD1uBAPB8X47+XT50geHoleqsPjxdTCAmauXYMn6JJ0RDITxNiH82azB3vPipOtQ2RPLzEVSaCUKaDfaCHg8+PNm9fY2dsVsPH+4/tooImzLN3O3cJmpBEeDwI3VpawOD+HVoMs4gLq1bIAv0xNp077ysoK/uCP/ilq3R7O8hl0bF1MX59FfC6BbIOgdgcjE1E5HJNIkzsro1/voVuqY+PpK/zqp78QXdhuuwaH0yL618V6FvFAFLOz00iMjgjYaOEh1umSdrF0evA4XSheXmJ2fEIWWW6AJ6eZkjyBhZUl+AMhNLsG9KfGLJk0sUQc8wuUDAmiUKkimyuKSQx1BWenZ2QzvHt8jKcvv4Iz4MLHn3wD03PUfgQa5R7Ojk6xv3EkoHG5WMDC3BQmp6MYGUnAanGhwj64e4Ripghr34X5uWtGmqbZlsMqGYQEEcjeKRXzchByO5yIRmi+6MX2xia++uIpkkdJMe0hw4UHiZmFecwvzsMfCRj2MeVrJGBK1+aWSLa8ev61MEvbpSYCTr/oCTOYxHEZikXhiQakf5EdSxZpu9KEo2NF8byAVJJpqpQRon6mWzIHePArtSuYXJnF3Y8eAiEXnDEvfLEgfCEv6rWWzGmU+yBwuv3lS1wenMLetmNucgGjkTEcHB9hanEGs9dnUbaWEZ2OwxV2w+qk1A6ZUW20qzTxBJDr4KtffgVr24Kx2DiSB2TVlmEL2DB7axbLj5bgGvXCGbXCSVPAHkFwSvhQC7uBeraAy4MT5E+zaOSrsDUoj2NM9wi+tF1dMeOyh1y4/fAu3rl/Tw6v0agLxVQDKLZxuZvE2VYSnWIDB692US6U8Pgb78mhLJU/Ryp3Cti7yNfzyFULEvyZu7GMYDyMZrchgSU3jS9bPSSPz/Hiq2do1epYW7uJu+++g7X7dxCfjorkEecJjlNrHfjRv/tb7D19g2q+iEaljng0gvR5Sg7HBNi4nvT6fdGmpqYz52aOvd2tbWysv0Emnb6Sk+F8HopEMDo+AYvVIf08mbrAyMQUVm/dBN2eqYnNudTq6MMbcKPWamD9YFckX6amJk1qrtspfYKpyA7YBegOeQNYWpxE4aKCL794gudPv5TMLwl4B/wyB7YbfQGJvQ4vVpZvYHl1BcFwAJ6QTbIhBAyrAc9//Rx/959+glq+Bp/TjafPn2J0bBzf/NbHKDUaOEwe4TRzjsXri/jeH34Xs/MzMudmUzm8ePIa2WQJUc8IAo6opHhThongsz/gw8HRLpKnR7DYeqg2y1i4NgeP34XT81MxHJVArcesY5y/3T636J7SLJDMvru37wvDn/PyB9/8CK/fvMJf/vVf4vwyifGpCcQjUXjdXtRKNH+zo9vv4KKSRYPs+IlJMTZk4IHr9+H+vqydZA3WqP19cAAKqYzEE6Kfy/mc6xyDGDQaGpsaQzgexd2H9xEdSWDjzTZev95EqVhFr23D4tyCpLiTTcd9A+cVvkqlomRucT1moItAO8kClGeh3wAlTyRwXG3gR3/zH3F2fgo/fKLvTHO3R48eCgBKEHJne1O0a7/7+9/F8o1lfPnlE3z6+WcSPOW+gXMOn/HeO/elHJ16C/VKR8bL0eEBMhcp2bMwK6xQWaeTkgAAIABJREFULEifXbt1R4ywK5WGpL5T+5cmsFYbWYVtOHwu1Ls0ArcICL28vChrbq1cwk/+848xOTaJW6u3kbnM4OIiLexCZrIsLi6i3mui1qtj7cEaVh9eh2vO9DGavYIGpcUOuuU2fvWLf8Dnn3+ObruLbquLhblFhJj15CNAZ/Y4T549ES3UOPX2bV00unVhwZO1yLl4JD6KscQk8pkCVm+siUzDZ599Liz+cq0qdViqGKbtw/v3ZD99crSPp188Qa/TkAArM7L0EL61uyP1EfYHQAPO6yurZp+yuYHLQgbZeg52nw2//09/T4Bx9t1auYmDzROc71/CZw9ibmJB1kA55/idEixxh1yIjPoRiHhhdfblGRj4tPedON49Q9Adx+5mEr2GVQKn6cusGP9RqsrlIYDnhs1tw8y1OZGjYkbM6UUK+4cHJqXZQcm0vgTcn3z+G2TzJ7BbunCQoNLtoNtvS/CY5ypOwD3uV51eBANhyT4iACYHOdrS0LAveTToo04Zh9TSrdYYEm/DbfHKHJggC5wZbl2zn6UhKYFeAtJ2mkOjK3rD3JfJ4bDHQyr9TNwiuSUm5Y22nAdELq5NZhyRIht8vjju3X8X7777GOPjo8Kc3djcxMH+vgDOqcsUlpcWRbOZMjuZ3KWATtRxlnR4i0synyYnJsSvgvfneYBZBRynNPx0SEpEH0vXluB1erG1tYVit4iJwDhmZxbE+4SECc47NMScmJhGKcN5jTrQsyJTFApHMTe3ILJhNDcsVyoo1/O4zJ/iZ7/6O9FWJ4u7UMjh9CyJZrtt5BhsNpF5Y90Q7HKIb5AhLDCDl14e8dG4BOUIJPOgLvJV9YqQW7hXiYQMa9jGOiWz0uOX8c89DhmbFosdiwsrWFy8JiZ6yeNjbK9vgELJPpcD05PjAsQTeBVpjWoNI+MTYjDo9UUQi49hYmoKTrcX9QblHhhoKCJ1foxiKSPmiLW6Ye1WqlVh/bLORxIJeK78g9qDOY8MZfqqlAV0oz8DZU86AgxZEI6GxYuCYy/fKIKhTfaxkcS4AOrVijkvUcaN/ZEvAZBv3caDBw9l7uHZgPttntWOTvfxxRef49mzZ5IJxzV0bHRczlo7O3vGIJKGqAMPIpfXI334LHUKl9uJ9z54iL/4i79A0BtE7qKC82T6ytA5W7jEzs6m6LJPTI6YzNlmS4KnXpdf5hzuJ3imIGDNs+jYqJHg4DjlOGNbsr9fpi8Qi0Vw+/aa6JezvQmGM1OJe0svtcNjXnStbXScDbiDVpSaeVQ7eVicfQGgCTRTS1iArK5N2okZMgRj+bw8y0j2sdWYKwpBSkCsrgDQClgZopMhVqkhqQKcipcoQUqBacVUrhjVA6kPBn4VOP0tYHeQ0s/rmPJo1sPbbHUD6BogUsExgvcCiA0AaAJ7BgMxQCi/K0YjmM5AKpXlkvsMAGgFY7m2DJeLxJBhIJIBFwMgvzVD5P8ZGNG2U8BZAWgBtG2Gwaz4jLJI9Tosh5ZBAFCbwZEUPOM+3ACKBmzjexRY1ICABEwGDGxeS/CogYmi/s69jgJ6ej8tg75fgMNBtr+AxoM24ThTPEGfTT97BYrTYer/p+2uAPtO97cAaG1HXWe5r9H2VwB2uHyyJxwoJAyDwIr5KcCs/Y9/H2Za8//6bHxexUWGsUSVllEzS8W/BOgf0pEexgp1rGjf1nGl/nGKNTLQKM8zwBN5TWEm94zkiz4zgVe9htT7gJTJoDLHqGJEEpyt16/eS8xDgVfth/wugUruowc4nWJzisUqvqg42jAeqv1E+hIZwL8ls2MA4rd/M5kQVxgfNToH+KqQjl3MkjTzjvZtIaRSls5tyEB8EWjW4IAy5gUPG2Rp6BjU59L+reRW/j4cmJGLknj5v//P/11f5AAGFHJ+QNm0ygrVgaADn5MCK5kX9fsCV4LjyoQ2ETzDgOZnJf17wCzld9WgEzDYYajdOoB/C40fRAB1APGz+hDDDaYRFy0n36fPQcq4gp06mfO5NIWH5ZdBQVeEAeBuBrlhdbO5+DmayGnlDk+g1MSSyrVANlY8HMSiETEgqpQKMgmyIblI8/O1ASucaUpmwBpAVBcM0bjzG5YBBwCfXc0BFbgfBpI1dY0TmS5YCn7yeVQ+QtuA/1PGOa9N9tMwa5ltJ5IYTpvcV1NiFMDnNdlfrhjKIkNiDqXyfqtqP5mJT6NXvD9/Vk1pORDUjFYdXzohMJVGwV1pr4Gr6VuGflXqkRtxAsa1hhG3Z5n4OzfVLIcxjTDsZjM4jM6RpugoSM4FUKM/Ch6bw6JhqPNnfl4nRAGNnU75H+uRTA4TDDHX0QlFoo+Dz0sZBoEGnWyFxUOdN5dH0uKpCOZw+AAbU2Fj8IbjmJy7hms31+CijmG7LywEByUVsn2RYShflEQz0t5zoMA03VwOsURCZAsoLVFolGDz2+DyOeBw2+FzuxAeGNZVMgSfW+iX2rA1Oth6/QJbr14BzQbCAT+2N+ngXce169dRbFRwnDoDPDyk+WD3OXHtxhIePH4PFosLx8dnqBRN+j0PC4VMCQFfWCZxr8ukbrLe6i3j7EqAj2mNND0pVYqiUcr6IgDNvQr1WclWOTo4RPYyK8xoGoopm16CMnTiJkvW4RFWdsvWQd/dhzNIqQMnxif8iEaAVgUoXrbw7MkzJJMpdDpWBEJxBKi3F/KjWkqj1aoJWyhEDTqLXYzKXn7xHC6LDVMj4yilC2KIFPQEJNXyYG9P2vnjT74Fh8+B81QKdpdLvp9fpnF+fiqmJ0wbXbt1HY16RUBoGj9xU35xkUIwGMJHn3wbkfFJVJgW6egiMTOG0EQUmWoe5WYd4dGESddsW8Qor5GrCus0d3qJ3/z8lxIwcFp7CAeYWlpGLp+Gw+3A3MIsEpPjImcxMTlLlS/Rb97Z3BETw7P9I4S9XixMTiPo9cvmu1AqYmJmFvHxUVjddgncUeua0ifMIgmQse7zo8VIaKcPf5AA8ghcVruMPR4Ujs9PMH1tCg8eL4CSRSIl3eoKq+vVs9d4/vQ5Hjy4j8fv3YGNPqoc+nWgWwVqxT6Oto/w+a+/gMfmQyI2gnanJ+WqNqqod+potOrCvrlz744YisUTIdkAk4F4eZbBq2evcE6WWnxMUmY5R83NzSAQDcHptaEmIFNFdAzZJzlnXqQvkE1n4erb4bS60SjUJIuAfW1ixrBuGXRZub4CtxO4OC7jaPcIO+tbYlxIDftOqwmv05jOcVyzrCMz47j9/l2EZ0bginrRp3wO0xX7QIPmmeUKiqk0MienKF5k4YUXzXIDXjsZSZwXXFi4sYTIWAiOoBuBaBCeADMrmClAoqcdpXQetXQZr5++Es33RCQhWr8Nsir8dpGaic5EERgPChjToEMp7JIx0ql3cHqYFD139qnseRoXB2diBOpxuLC9u41ctSgaveHJGBZvLWHt/i0B9SklwPm0eJ6Fq2pDPVXA+foxUGqhX+ngaHtfdD6dHidKrSL6zi4a1iaO08do2nu4//Fj3P3oPfip706ZCacDbk9AjNxODpJ48st/xM76hhh03X94D/feexfR+YDIMlDmsFVvoZIr4u9++COkdpJoFpmG3hBdRkrGcIyOTU5Imms0HsPq6qqkaJPZTm1Emmke7e5LOrXT4kCnabQ6qfsbjY0gWyyhWK3B6nTh9p17EsDwh0OYnJtAKOoXXeu9w22ks2kx7ySzc/HaAqZmJuWQSpCWLF0eDsnsoxZ0LOHB2WEWT558htevXlxtPicnp9GutVBMl2Wc+2wehAJhJEbj8AV9mJgeE4Mp2QMQCOva8fKr5zjZT4qm9M7Ojqxxq3duo9XvSqAwOh7Fn/6Xf4qZxyNAg7m5QCnZQaPYRjndwuVBFv26HehZkbk8Ra/bRN/Sx2X6DNS2yBfScHsdiCTCYma4sbUuwSjqZRLMn5mblUAxU/lz+YzMaWSD3ry+iqAvIGZb/Nu/+qv/Cy83nqOFFuam5hDweyVISkCPpoTU5rwoXCIQ8mNuZhZ+r9cAjO2OBIfIKlycNyxVAkx8TyQcRjlXQK1SQeryUoIc/rAfK6s3ERlN4M6jByIVxeABweDXrzaFKU7WNcFG0a8fGAxSQ3ZqetqAQS6nsHSZUr2wtICxab8Ee6ntvfFqE8V0CU8/+wq58xzu3nwHAYdfZI4oJSOmm1OjEqyjvu7Hn3wT3/mT7xAzkxR7AmavXr3Gp7/5TLJsbq/ewvz0POKhGErpIvKZvGF79jo4PDlErpyX8tDoMpKIC9OQIORlKoPdzX3pHzPjMwJqca5nWnzq4kz2Pv6AB/uHOwJYsCyUDaG5FgP0BHR2dw4xNjImRoInySQmZifwX/zFP4FjYSB7wv5SB5qZruiWU+rlZz/7Gd5svYIvEBD5LMp4EICO+KMi7UHG+LP1p6h1KwiO+OCJeDA2Owan22R+EbzMnuURcPjQKXcwFpnAxMgY9veMrnbfYZW1g8GdTCEnrP1Pvv0xLs7P8ZJat5RyajQxNpKQvSnZ7senSZwnTxHw+MXgjYxhBo0YHPfGApLJs/roFv7kz/8Y1jiNERlcBrr5Hk73TrH9Yg/JvRMc7R5jc/0Nlm4u48F792FzGPPOWquMcoWSBnYBG8dGJpG7pEQYwVor5qaWMDE+g1KhKhln+zvbsp+gSSLNzQIRP7xBnwTcau2GzEmX2Uth9zPIQimena1NPPn8l+gxCEemNXVi22bfag6ZVjRbzNHgT04xlCMYzD09M8AoH0c5At6fshtKrqGBmhw4qQntdEv/DgaNpwqZiGRQE0CsERCz8gxCsyMLBQ4EZOV33tFmYaq58VGZmZoVsIyBbO7bubamM3nY7T7cWL2N1Rs3pFxkK1PfmDrwl5cp5LJpyRyLJ6Ky7yHA2+jVRDqI6223R3GCngTDeB+RWwjHRIaCgcRivYiIKybSJNzfB7x+KQNB85mJOZHc4LOWC0WZL7hXnJ6YEl37RtVkpvn8YQHwqfXLXEM+N/f1ZKxXWyX85rPfoNluyBpBwIX7IQYXqblOnx/KTC4vL8tejPr8PFuQpc7Ae2IkJkErPnMiMSpZGZQ+OUmSgXuAQNAv2sMEuNSDgMFHBq+4b6K5pMfnx8LsEsbGyMoNollr4WhvF6fJY2RS55ifnsbs9JSsUQdHx/jqxVM4rS6MUh7EHxHDyTE+c3xEzM15Hms0Kzg7P0Hq7BjVWgHlch4eZoHxXN5uoVyqSL35HUbS0EgM0YyMYDvP5cycsQoTmG3IICB9HWjCR51xzknVThnke8+NLkgGHbWdJfBqdwlDW4FJ7hPXbqxiZnpOsgBoMkh2c7lSEh3t81QSu1yPG3WRVFxeWBZyC8kaByeHkqGkqd8ev090tlmGbCEjc8ZHH3yI1eu34HMEcHJ0irPkuZQ7k0/j+ddfolIrYWp6DNeuLci54vnzFyJhEgtFhazAcvL+3LvF4yMiE5KIxiUwyb9xrOzu7ciYfPjwvgDx7N9HySPYHDaMz4zBTom1kAcOnwVdZxvukBWVdh61bgGgVjuaEnBlRo+scU2jf23wDMMWVnKbGftG+lLAVDJ/+wao0/OsavfyefTsPJyZrCxYZV0qsKhA7xVA1W5dAbiKwyjopPOQgl8Kiim4x7+r1OXbvw2AZIuRySDCb4BZk+nNuhsGXFsDspwC4wzODeMr6l91BRQPpEx5LSWU6b2Hy8f+Mgye67OZMhgA+i02QPDaZERfAX19c31tEzJHh4HEYQBagUXFh3gPvpdfikMoaKjgn4K4SvbU9hlmDyuOo+CgkkEN4c2QQ38bRDfs1qu25fNIRov5+xUoPZTJT/KM9onf7SNCzKyZeUKBcwUpFaMZxsyGCaGKfSjIqm1q+ozBVRSTUoD7bTDAlFX7s+JfXB8Ua9J6Y4BwuL/qGNFnVvxG8TV+XqVVBCOkZ5DbfcWk5rNKfVCffcDeF/yRMkKDcku9k0QqMq1m/CiBUZ9J2eBkSA+XSfuolms4IKR1JA04kGbhOquqAbyvYph8Lz+rMhzatppZoH2AmXJ8DsVmKXvIayg+5XAaYiVfxLVkXWT/6hkCoALIBKB5Dw04aH8iPqqf4zX4fn5pP9E6UwB6eE6RNiIAzU0dL6yNqgVWsE07tdLkTaqXWcS5wVQR798asANhc96QDcxrsCOxcKxIjcxRH0oHsDbK8EDRBtIG0cZUEJVlVXByOAKi8gnUedTJRzsvf9dBTCaPVOYgkqCTEjuONNLARVMBaK0jHTRkofB9TpsddhuBaOqb+oSZx+chCM0yG9mI3iBK3kVroIXEe5t0zOaVzAU3cgp46nNqh9MonDB2qlXDoqXr7QCsHtaVUfauAnc6aWhbyyLVal6l3ihlXgIPbqMFxYi9MrkNMG80h9TcT9nGGhXhe3Ui0sgLy6iTpaTVDkBq2chZrfL8khpNdjTMInu1CMFEqPlivTDyS+kN1ovoZrvsV8xYPruYTEjkuizvofu3LjqG0WxSq7jJkAlvSH+cz636R1q/CjZr8IWf1WCN6UM9qQsCMqwLbRMTnTYpHGLoWGtctRWvybIWCUIVyrA53OJk1be54HAHEUtMwEkQYoL6k3fhdPnRafbhZgS2BeTOmyhnSsgnc7A37Ah7QsJU5yaYupvLt66j2q+i1K0AfqvITniYIkYReFjQrvfRprREA/BVLbDXu0ifnqB0mUbm/BTotHG4s4N6qwahCDutyDYqsAU9CI3FcPf9h7j5zhoSU1Hk6x2Uqw2RriimK3DBi931PWSSaVjJ2nZ5hR1KdomC/i4vAwUdATdJ9KEWJSPnrDMarNTKNYxEE6gWSth+vYnN1+sCdDIFnGxc0fByWFHjfbsWhBIxOEIOuONuwNuFK2QXhq3PC/id1MsFzg6LSO6ncHx4AacjIOwdphkGPQ7Uq0WcXaaQyqaRGB+Re2xvbsmidGt5FQ5Ke7QAS7svIFm1UJHFiCmhnW5D9KfZx0/PU8Zpu1wyRlf5HGZmJxAI+dDvtYQ5wtTX3b1tnJ1fCMN2dm0V19ZuYG5lHrGpUXhjftSpWY0eApEQjo/PUc5XECJA1+rD1uqjU2ngx//xR0gdHmA8HMBoPCIHKGq21vsNzC7PY35lCUurq5LKT0k+gpZfP3mNl0+eYm99ExdHJ4i4fViemRdg6+TsFHvJI/TtNvSdVvmihuW77z9COB5GMBqD3e0R4xsBcmsttKpNkSZhWnyI7NPCJUbGo7j36A7CUc77QLFCV/QcPvv0S2xubOEPvv/7ePyNVQGSB/tT1EuAtQ306kDmuIBesy8aqkyzzJWLmFmYQ2I8gWwph1Q6hYVri1hZWUI0EYQnxAAeRJahUezhdPsM+VQeF8kL0UMfHR3F/LUZTMxMoYuWGKtVG9w41NDsNsU8LRKLYjSagMsGFDJ9Md3a2dlltiBGJ8ZFvmHt1pyABLtbaWysbxrwtkNWU1/01QnaUpNdTOcqRUTHE7j/wbtYfbAE1whQ7QD5CjNquiJHwwNdt9mA12mD22qHCx4k905ROMujnCmjmKHhXhgLS4tGm9HvQcdCA54sigNtNDIdK7kcSvmCyJeQWcVAF9cyi9OGSCKKnrMrByOCmXaPWevoTWADAy0XqJfrYhRJ5n/yICkM79HEmJQxwz7cKGLp7go++t7HGJ1LwB8R3JJqAQJuVvbqqBzlkXy1h+ZFCaPuMDInKQmGUQ+eEjFWvxV1Jm3b25i/u4yHv/chIgtB9L1A3wM0WyKVCRc3/VVg/Ytt/OI//VgkF3h4v752A4ury/AEPAiEjGHl1us3+OrXT9Cm/BCp2gPGAudTrg8TU5NwejwiH8MUf6Y/OywOtCo1nB2f4HjvAI1qDSFvUDSAyWQUfUGHG4VSBQ63B9MLC4iPjCMYCUp2gMvvgsNrQ7lRwuHJnozvy8u0rBlLK0uisxmKh5GYDIgeNJnabUq22IBWA3j16oUAxmSnxRMxTE1OSxZBo9zEzuttHG4dolfvCxjDYwQZYs12XQA3vrjejcXHxTCTuv9379wVqRQxXOx1ZT65zGewdv82PvrBQ7nnRZqp72fIXeQRD07C1nbhZOcczp4PE2OTaDXKaDRLYuy0vfMGsXgQbj+BCgYMKzg5NanfNrcdv/e9T/D+B9+AJ+FEo9DFj370t/jpT/4elWJFskMe3HuIx4/fk/X83/z1X2F7dxPJi2PMLS6I/ArXS7+XhlgBFLI5HB0cy7pFJh71WzmnEpThV71SxWeffiqg6vTEtABL1xYWMZqIyT6BpqiyjgY8iI/FMbt8DSPT07jz7j1YfcDxWQ6fPflUwKRIKIyRaAweuxPlfAnxaEJA6c8+/wJ7+0cgqGF32nDrndt4594dkdzw+RzgmZkApdvmhr1jw+GbA6x/tY7p2CQWpxdFduQ0dYY32xuwuyzw+Bw4zZ7hnUd38Mf/1R+j1WxJJgmlJna29rG7sYvsWRb2rk1MUO+t3kHA7hOWIYMHNF4s1IrYONrCtdUl/NGf/TF69p4YbZ2fXeJg7xibL3dF+mJ+agkRfwjXl5cxM2XAqVK5IPI7L948Ryp3hmDMh5nlaSwuLSCdzYrppcvqxnmSKf4VyYb57g/+AB988xvSxxjgI4miXqqhmqlI37I5bdg72JaAFs1l2UbFfAm2th29lgWtWlfufXh+gOmladx5tIqppSmMrsSNkaTBN/Hzf/upsPcjtiDsNQsirrDIbS3evG7MCWsZFBsF5Bt5xMdjWFpaRDgUhLXTRzVbwNaLNwI4kzBAEGNsYkyyCN68fA20LQgGougxw5Jg3PwUwjMxfPP738L06pj4KzCT0WVjHq0xt0SJTO8eXn75Gj/89/8BR8ljafdAMChBMUpApC7OUa8OyDZ9qoY6GJ/H5MQs1m7dw0h8DNaeU2TjCBYya4RBKALRZG5QCooMfV/IJ8BrtpDDZepMjMd4PrBZuvj1b36JVrMMt9OGXr8phoAijUFNZ4dd5iPqKhOIJizstnmE5EImLudyIX6I+ZhVjKPNHrRu9sD1Ksjb9bjNfp31RmIJQUbZQ3caEnhSI7Ee2ZAC0fJJyToesB7RF+mHGwwwBcNyTmGQiMBrp29DIBSWoI456xnW32U6ZWQFqsYIz+shm6otKcCy9lJ73dgnweMwetN6TiQDlYAzDT5rrRqWZlZw7dqSSMuw79EQm/IgzGTh+YT9OBwiOeAMmctLlCtlmdsIGHOfz/dym89ACfsq1085INstEuij50g6eynzDvelx+eHYsro9/llzmp0GliYmsf0zJSRixuw5VjHzabJiiSjf3n5utyLoAbPOZQ6YYCA+AUlVpqNmkj45DPZq2xXAuSRWEK0pmmO6fEEJJDKOf7pk8+RPj+D1dLD0uKCOehbgPUNmtfm4PRSk5ksaAZIw/CHgvAHA5K9VasxU+0CR4e7QoDw+91itC3AHYzmNIMhzGpgQ1gdVtFuLhQY/LKL8S2Ne7k20uCbbWqySSHXJwDT6bZl37l665awyxn8JgOaZ2cabjKYQP10Bl88voAw3Fk/fE+hUBZw6/BoR/qDdAZAMj3Meroi/YwEBLYVs+BYBq5FkVgYM7PTooVOSSWer67NLsEJp0iQ1atVMSUmqHiSPECpWRCTaMp4mHLm8PXzVzJOri3Mm+tXjDYr2dmUCAn5g8KQ5v8IhPNs1Ww3sba6KkEG9umN7XVYnVYsry6LAWXX3oM/6kbbXkff2US1U0C+diG68ASgRffYOdDk7TI70RCdOC4U/OQZSAhvkuFg+pqAOAOzONaRATqNxxEBaAU7lRnKfqJApzJAh8E9xVLkO2WRBhIJb7EPAxYr2DQMjCmwp5gQM5LVBNCAqgbsJB6izFgFww2GYQBPYiV8kbEvgPSQhIYAejxzDXRy+TuzSoeBaWa2GdKiIYcNl0vBSz1/K3DMz1NOUp9fn8GAaUaSVJ+Zs70CmwJAUuZrkA0vwN9AA5oMaMWkZGwNMqO1PMqAVoxrgC3+FrFNAV5+5ncBaMXEFDPRgII+2zA+ptc2bT5geA8kSxRTGW4LKe8gWKkYiZJO9bp8vwFvTTspBqjXUdKjPoPiQMrcJQaj/YD3UPBTQXU+s4KVwyC3ElL5GfZrvl+ZxoqtCJN6wP7V/vq7QD/fy/fxGVRCVWWleF1musj4GZh9GrKiRQBovpStTRxR+s9ArYDa0QasNVntbA9eh2uIki15P/5f62K4TrUvDz877633N2PJYEcKHg+D6tof6Nml+CbLwDnFBH4MY9vjcct1FNMlk5/rLP8mkj+DNV6vp9dSFZzhulZ8UPE8IfI2DX6o84sSMxUvU7xU21nHyhVW+7/9j/9tXyMCCuay4jkZq8OmmRDNhKARDDNxdknwv4qg8Dp8j8o1XLFMB0aGvI6JhplJgIVmFH8YGNVoDB+EhdeojwK+2imk8wwiQRpR43f9vABcZIK5jIEiP6/SCVpJUhlEQkTj2QxfLRsBRen8A5o8Hai1TMOdxGI3YDYjd3w+pg6yQbjhotERT9YaxVNAW56h+zaqxM+xLjQSwd8VpFd6vE4QfD4d0BoI0AlYIyTSAQcaSKo3rFIc/J9KREj79d8ygLWj8rNknEon4WZ0IEKvGto6kDSdQYXnWS4159NJX9uDv7P+2Df4Ut0hnWi4IZLAQMNoAEmkvtGQSLxGZdTJWd2dpY48TumrKkFi5Dm8sqAYAPytnIswZ+uGeU6mtdxn2FV4oB81PEC1rvlZBcKViW6Y4zRRY4rdQHOqUrmKnOnESdYK0/iuorwWizCSODldpvNi5GF3eOD0+uGiMU4gio7NjsTELB689w04HX502xY4+jb0KsDFUR7WJlBJV1A4yiERSsgh+zJzIbqh3rAP8ALBqQhis0E4aJzu4kQO1KtAq9oQkM/XtsOd7aF8mhEws18jE/JcNB8ylxfGVdllhzPoQcNhgSXoRGRqBB/+/seYXZ5CywY1HdnLAAAgAElEQVSjV8xofrkNV88Jews4fH2GjS/fIOqLwOfyinmcZj0whY5MunQ2g/NcGhZPFytrNxBjSrLk11uRPDxDJVtEOZ1D3BcSxi51qudmZvDu48eiQ9TjOHO7UKdusMcF+KwIz4RhD9vRd3YQSlDew4aY3wL67DC1uHhZwc76Aar5Bi5SOWQuLuGzWTEyEhc96Kevn6PWb2N2cQ5tdDA2Esejh4/hs3uEbXq6n4S1aREzscP9IwEglxcXxKCMUj5kljCVnZtyGoxxg5ovpbF0/Roi0QCsdsh8xE20HITqVThCIdx/7xGWb92AO+STunZSs9jNjT5QKtOEMA23xYFmsQZLu4t2uYZf/OSnyJ2fw9frwmHtIVvMwRP2IjYZx/LtG0jMTWFmeRltMnUcbmnvzNklTreOUDy/xPn+CVr5MjxtKyZGx3CYPMGr7XXMXl+CO+xBupzH2NwkPv6Db2NmcR6BWEQA2ZYwpXhQaCN1lET26AzNSk3kVMpVaiv2sfbODcwtTqFULeDrl8/x/PVLnKfIVvHhw48/xPXV6/B4yfywo1qqw9K1op6tCtgQ80Rg61oEnDo9T4pW8KMPHmNmOYBUGnj2/LnMf9QLjI754Ynx8AQ080DACTEDO3pVxq///h+w8XpDWNrRRBThaFBS1av1EvrWHrx+D2LjMbz30WP4owQwDaDKfUfpEnj1cg+np+dyIFlcnMfMTByFQgP7+/tokJ0eDMkYpmmDW3RcusinLnG8fyxyATyczyzN4fG33oc74ke5U0cqd4l6x6xJnBPI4A6Fmf5tABGO7exxEwfr+zjeOsHhzr4EPBhEY7YEda0JuFXoMH9xDrfPicmZUczMTCEajSMUZKq5TViZqXOaZRZRrZVhdziwsDiP2YVZCczx8OQQTVCTBsZZ3gkX6sWK9BMGg8iiJtM5Xc3i9rvv4Pf++H24IkYTlQB0tWEI7K0TYP/JHk5e7qKXqWDCFwfqHZwdJ0UD1hvxwBl2It8uo2Jv4L0//BgPvvtYNFZrdqBI/WMeLho99Gtd9CstnG4f4KtffIqjnT0U81lEImEs3LgGh8cpY53ZSvs7BwL2zySmMDEyKqDM+fmFaNUeHycxPTsrZkLU47137z7GEiPClGfggOnNlHDotzoI+QPyd+pX0sSUrtU+fwAjo5OYnptHz2rH5Mw0pman0LP1YHORIdlCo0Om3z5Odvdhs1kxNTsjmRjhaEiAYG70uJ4xSMY1kew86iq73G4BMmhuNzadMBhPHdh/dYZnnz5FNplFu9qUoFA2fYmLy3OUKkafUwy9nD5h2lFLmVqi87NzItnAAzLBdmr/j89NYWpuGhu7m/j1P/5GwIbJiRk4rD70Gjb5QsMuae9TE3FhXtKscP31S3R7DcwvTCOdTgl79uT8GP6gBx996yM8/s4jafRmATg43MPTr55jf/sI2YuM7AP/8Ac/kHWI98wVTLCIDOp/8T/9CyzdmcXRXhI//+XPpY2o31vLl2VeHouOCNuMa+zUFA3D4rKB/uzzf8T+zq7IAHCvsrAwJ+nc2cylpKMTCODeYHF5SZjP1+/cQfh6SJjyl5k6NnY20e21cH1lCRMzUdl31C4aKGTLqBTL2NjYwbMX6zhLnQto+PG3vymGiQzWMAWb2TDVXBn58zx65bYY5v7yb38BZ9+JR7cfChjjdrtwfH6En/3yp6IN7qb56N1VfPy9b6HRbwjTipICJwenKKYLuDxOI5fKoZQtYXF8FtPRMQETOQYuy2m4IwEcpPbxrT/8Dr75z943WsQNoFMDUqd5vHjyBl99+jWKmSpmRmZx89qyONGT2c/gVs/SQbacRraawtyNGbz/yXuSIk52Iw0kt17sYv3pOnZe76FarkuwgGBvq9OSDA5r3yISEGTt89xNYy1vwoNb797A3E0yCN1IpzPoVHpIn+XRLHZEo/uykMKtBzfw7nfvASSaymYa6DNw2we+/vU2fvk3v0A5mYel1MX16SVYCF7GIji4PEFgPICKtYpiN4+H33woAR2CSPZ2H41CFbsvt7G/tSsZDgz8iCHwxQVeffk1us0OZmcX0WaA1unEvW88xq3HdzF3ewH+KQcqvb7INzFd1WNxiqyIrdZDI19Ds9iSgOMPf/hDOQOwT/G5uV85OT6UQAlfvNfo+DTGJmcwPjmDQCQOj9uPoCeMscSY7AU+++wzAVjGJsYle4yMZwakYomoBCKoQ8uDLbXECVhPjY/jiyefoVYvwedxog8C0BWjJd2qiYGQy8NgfVeMcQmeUNaHQJsAJBJS7SLoCsu4+OST70pZOb9TDoHBLtFdRgsBFzNVTZCfYAr3y3JGaFXEJI6gmxywO23YuKY5+DsFUoF2hyzsHuLBOJixQUkv9jeap1aadZFa47zJbECahBL4I+jItnK6HCJPYoAdu5gH8j6qlUnCCbOnpiamsHLjumSp8LM03aRxpM3mFA3nR4/ew/LSDQmyks3Mv+9sbuCnP/4xPC5KY/AcSu3Ojjwz5xeWPxQMC2GBP9O7RPbqloEuqs2KQrEsgcejEyPbxPMD5RVElg1d0XqmTBSPh4lITCR0mLnHMwilSuhjkiQTPxASKZixiUlUKzXZC2Yyaewf7KLZJCDqEvbr6UkSmcuU0UV3k80bFdkUAuWx2KgY9ZEB7rG7sbu5gZ2NN2jUayI/w3bjnoOmzMnzM+QL9DDhesN1JyIZbx6vV3TCec6qVGmSmkK1UhBZNi8JENR3b7Uk24fjk5koBriwSqYZ9a/pbxANh9HvdtDrtKX9TFp5Fx2y6skq99GgpI98KSf7Z/5Og0evJyigIAFIBv/ZVwjgUkbIpNDTHJJZqibrkaapZIuT5UyCyUhiVOqW5WO5uMff2toUoJkgL+VTeF8Cn4VyQXw9GGigfwalrsiqZ0CPwSpm54hWuo1AZ0PIBGPjlMqKYGf3UNZkyv+xLbj+MBtVzpRODxyU4xibkDJyz8c+yYAKg8CcI1iHNGK0OCxYWqVPThu1bhm+iBtNaw2VVg61XhHNfhm1ZgHtPs00bcZ4mW3v8IlvEcchAXg5kw7kDPRcyfHJ+wvYKBtU81IAmt9Zn9wPK/bC/3Pfwesp+Ky4Df/HsadAqvx9IMGhAJTecxiUHma7Kg5kADKC44bQpdIbKgmiALSwtwcMWoNhGMCRjBh5NvFjMdrRCsAJEMkwmIWGpCZzmmNUn01AssFzKACt/2P5NPtdsQX1tRLsqmdYzVomxZX4LMp4FUDSaryitK4oSfpbAPXAE4ya9noNrRv9nLadgm3D7TkMVAugPcBsfjdQIGNzAEby+zA+pmTO4ftqHWrwUL3HFCPSPf9VYKJr9P+HWdYKggthbZCdz/mQ11ACpF5HQWOtfwVU9fpaZ4qZDYOw/JteUwMtvI7Wp75XAwrKph7Gjhgg03tJoGDopeVX4FSBYo5x3lfGiJp3DqRR+Hwy/gZSMIrJKZFVMR1KdxiQ1WTY89r84mc5FhW3JENapWAUn9N+YcaDIVyybRVT1edTBYnh33kPxTslQON423ekjgeeGyRsmP5ssDaVg+F5UDFA3p9ZxsP95woYHvRvJQrrM/L5tQz8H4Otil+aQI4JmCkAreC5tqv25av7/K//w3/TV93jYeYqFwGCJMp25QevogEDdrMB8t4OVDJU+aD8HAvCyUOp7/zZAINGWkIHCjWg2Yl1oGnlKmKvYKAOPgVqWRa+lJKuHVwbVK8pe6hBR9eHZrk1smQjKsRJ22Y6r0YrqAfFFwFoGVQWo9uiE6oOOO5WpZLbJhLgd5vObbcZwJuRMsMg1nQOM4nwED08SDXypNF1vkdZw1qm4cZTUJh1qTR51QTis/FnXktNW/T6vKZGNSTaOtCq5nt1EpTOwjWCUZJqTTYO/OJBmvczUhcG4Off+V0nIo0S6USqDqHaTsqC12gW25F9jQNZO7tci6iSWTGlXDrwmc6nqQGsP0bGlZHMa3OR18mWmwWtG2XYcoHk+3g9vo8b2uEIEW+pjPrhRYEbMNYl60knMD57NGrY6gS2dWLRSLSywSXA038rScJ7mDHHrIM+as2OmK95fdQo9sPuCaDeBUan5vDoGx8iEIyjVTeajPyqXFbhtXiRP8khe3CBmdEZ2VhncmnsHe+i1Clj5uacmNr5plzoOIC+A+j0gXajK2xqphe7qha4cz3Uknkkd3fRKpVQvrhEq1bFRepM5Amo++wfjcA/HkNwMo6ptUWsvnsbo7NRYS/WKD0jRj0sXxfWshWdXBuvP3sBR9uGpdkFSZnmIZwbY7IyudHdOzpAqVVGYCyEdz98jPjYuGzo43E72jXgcONCTAD7pSacXeDZZ0/koPvhx9+EN+DH/vERejaLGP75CC5aO3AnfAhPx2HxWCQNln3Y3rbA2bXC33egnqsjuZPE4eYBXj57CbfNiflpo/vXtvfQsrVR6NUQHA1hYmYS7z5+F16aC7S6qKTLONs7QSNTR7/WwcXxBU4PjxEM+Aa66TExAxsbHxGJh73jPbxYfy4adxOz4wjF/GJONDE9Jdqu1GTMFIoo1ZuYucaUb7Le3XAH/aIV3CNrsm3Yk+ViF/1mV/SsLc0OTo+P8OyLL9EsFNHOZtBt11FqMP05insfPcTSnTXEZsYQHB1Bz2ZHrdZEMVMSE8NmuozUzjEuD0/hIjuz2sFYbBT5SgG7yQN4oiH0vTY4wm6MLkxj+Z3riI2PAk4bmpSR6TCFkJIyQPGigMZZDvnkmbDZeOiuVkro9luIJsLIlwtIps9wmslgZHJKWKQ0pOTBjmw7BpeiZAB5Q/JsuVQGbosNNh4cAz7MLc5hfHYagbgFrR6Quqhhd/9YDk7BQAS+iAvhWS/cfjtsHSvquQ7sTSsujtNYf76O5MmJjFkGZipiDmVBfDQqBmkEANfuXMe1lTl4Y05J0e5UIGxxaiSfHWcllbNaqmJ0ZEQOzwTkrA4LwrEAYiMxuFzGVJZjqVdro1vtoFGoYPPVBp4/fYZqs4q2rY+urS99yksd6HAAC8tLuHXrFsYmLWhx/FBHryYxIzSzwP7LM5ztJPHFrz5Ht9aH1+FGrd5EuV7G7NIcHH4Xdo924Y24cW1tHjfv3MTM9CzCYYIGQPqijo03O3j25VPUilU5JK8sL8sh9PzCpLwycMeDGVNZo/E4PA63QBt+d0AyEM4vL6Sd9k8OcP3ODdz74AGcfsDiIvu5L+wjWxOw5a04ebaH1MYBnLU+3E1j0ljI5YVVVmlW4Iq40LB30A/Z8If/9Z/i+idrMicdl8pI1wro8KDJu7dtsNW6uDxI4s2T50gdnghDljqay6vXUWpW8PLNOi4yacmAuHljDXdW18TQiQFgspE332xge3tXXN55oFy5toL3Hj3G7NS0BBsJYr1++UpY0FzDmFXCOb3AsZin0S4ltEYR8Ibg8vgxNTOPpeVlAZU4fouVImqtisglHOxt4XBrC7VKUaQSVtauIzYWR71ZQ4H6pWSLFotXngTcH1HeYfn6ksjCgBI1lNHO1HG4dYCjjQO0Sw20yg1GekSGghv/ze0NYaTPX1uUfkApHAIjlA8TLd9qDXt7B3IwJsPM5fNKkG994zUOkseYX1zCrdvvoFKpo1xqIuSPod+xSB35PC6UqQfbbqGQuxSNysnxEezubqLeqEqwhuzgH/yTH2BxaRHlRg0X2QyePvsS6cscQp4oWnWzR3r//ffx//7w/8Hm1hthqFKq5J//+Z/hO3/0ARAwEg+Zy6ywTcnAPDs4x/qvXor++fjEqNQX53PZ+zicAuBs72wiyuDqZUoCSVz7GZjie2l6Nj81Z3wARsdxjRkf87OodBqSjVFrV7F2awXjS2GjoU02Luet8zoq5QYqlSpefL2OF69fiU7uo/ceS7ApFjN68W3OAwdGG53SG5Z6D8c7SRzvHiAWjCIWiQqTMXV5jpevvxa2psUNPP7gPdx6cFu04ynrQVPEYq4kWvj1QgMeqwuVfAWZ5DlquQKcJDs4bEgVcui7bWjY2vj+n30fd7+xCuu4CfpogKycAb769BWefvZKPCCm45Ow9iABGB4+OgyO9OuwB4GPfv8biKy5zVmUyVpE0apA6agnbOSf/fgX0h63VtdQa1SFUUw5GKfNIVIpZO21nC2svLuE2x+uwT/mg9PrlrHCfps+yqKZ7aLbaKPaKGLx+jyWH80Zo9pCXVj5tAIp5WvInefx8tMX2P1qQ2R6ZuOTqOTLWL65Jianx6VTjN8cwwd/9CHufXxdjL1aVcBJ3f4LILWXwu76NnbfbOJgbwcOh0WAVpqPMp19dmIWNpsLTodH5Fg++oNP4BsLwTtmv9r/MC3f3rFIFhH3FcdbBzjZPUGlVMHPf/5LpNNpYT0S5ON+iugI2eusfM45E3NzmFu+hlAigb5kPDrhcwYQj44IYEHgkuxmfp6A1d7+rmTtTUyND9Jom9IEOzvbSJ4cSfArn81IkJAAdLfbRKvXhMXaFTNbSmGQkyx8LAEhOGUYcJgMXdFsdrpgG+jVPnz4CAuzc1J2Sh0QNP/80ycCtF1l9w0OrCY9HcJ2pZ8KgVCucXoOICOM8yPBt0q5JhlU5nzoFr8I7s9ZX7U2zx+8FpmbNoTpszHQzqXBfCIxIvOTniUpr0awUoEiBnnJomJ/496IWvIELXnPbDonvgAMuK0sryIeH8VIbEQCrQSgC/kM/urf/EsxcTTm1H44XVYBS08OqY1dgmWQgk7pPertU76B8jbck/P3cqWOTC4ndSRSTYvXcHJyIrIL1D4WuRGfB7UKAfseJsZGJHhMaRYGe7lRYwDX5fbI3Ds2zqyWsGTOnp6dYG9vR8BSK8Fsh03ARupkE3jkPBcORQd154LPGxxIBHlh6fTFP+Dy7AyVZkHmDHqbxGMxyTajNnnyLIV6qwOLwy3yOJF4XOSHnD6PMZvMpJHPpFEqFjE7SU+EgKzLrXZTWOOcECLhhMzdDEyfM9hZLsLpNOZ4BM2r5ZIx9e5B6t3rD8DrpzGfB/VmHacXR8ZcvEswxSEGpzzrUFNVxpCaldlsIhNDpjFNd6mVzbU2EgxJsICBx+9973vSBgJu9XjOckhQ7cWL5yIB1GjXJeOQuvEM/p5enIO2WLFgXADo2YkZOW/Y+zYc7x9KpiHHD+UYkqlzVBtkVwextLQiPg9kp9dpeFgymXKjI+MDgM0uQTiOCZ71JMu3Z8AVleZkndD/wB9yIzoaAhxW1PsV2NwQDehKK4tKJ4+OtYZWtyIANMlKDPxLRrLH+BjRC4rjR3ES9glzPjcEPJ4pBXQcMIYVtyAj1WAmxoRPwS093yuYpbiIYgcKLCvOQp1xXkuxFAUQ9fzOcaqYxPC1FOxTBrDLbjJsFfRluVhuPX8LiZgA6pWMiMFSmAqprFW555AB4TDwqiA6g10K5JoyDlj9Q1rCrDf6CijIK8RAp1PKNwwCK+hqQF2Dd7D8AlxybA8TEgcmigrUE9fhi22nr6sy/g4QeoUVDa6nQKjiBSybAnbD9c7rKfajf1d8S0FZtvdvA9AG79J7/n9cvWePpGmWHXbCe5sRmRnpfWZl+S4zPd3T43rWgFyQhCBA0ldSJL/L/gDZ3yBAoADxkyRiIXJHWu3O7E6P6Znuru7yNn1khvfeRwjnPnGrYieBQmWGec1j7vs85557juJaPJYA99M4rn3J5LeOPTMmzOeUsapkRe1HPiMUPxJm/pQ9r8D47LkNfGOIlTyeSax8SDTos0a1hoWROwX9+TmtFFfskXGG3xHcakqKJQCt1/DHY1zbRXFLfk7IotNrEdxnCh4zccn7Jy4jxMopA57nExDdbsYp74XHYwvz+yQo6Xm1X3kcBX05PlWOQ8eOtoEmN3TcKFA+O4f5mo6P2Xmo9+Zg8nhaDaVjV4iX1O+faXdWvfJ83I/IvsdjgHbOP8VKzfenLPdpRQKf65IQmEx1zkcmWaEJHD7neD69F50zs4kI/by2E++DP3Ld/8N/9Z8LA5onUUaxAnpiAjEYSFaY76uejeqcSICk2OdU+4Odp9rAGjh1UitgqmxgpW2PR0Y3VztFsn3TIMT/dbArAK0PNF6PMlF1UOhntHPkwqwfsoEqH6HBVkDw6fVrhuNDYxltGTF0mwLQs5lADTrUdJas0NTVlZs6/s7/g6GAlFrzmIxJMnDHU9B8mnlUfRe2mxrtaSZOgWTNwugE4v/a1rwOPgz5GgeugsRcJLHt1G2YbcMFgU52nkNkNOxG63k2syJBbgpAk4nFBzAf0DwGFwscLzyOMt35umqCc0Om59X74HXx8wpC68NR2cW8di5M9L6knUZGcoOLJwXijRbQUDZ9vH8FoHkctqMxQTTANd8j+1FZy5xIHLdcQBPwFtdnTqyp5IdOHA2qes2atODx1VSD7SOT2O0W9iGvmwC0jlU1WuRn1BGVOnIa2PWhLlljGkG1+4DVKTrCdjcN08LowYrE2hbu3v8YicVldBpA5qKIYXUMS9cGn8WL4ydHaKSruLV/Q8YowaVnb5+hMWrisz/9DHsP9jCidKp7AlfAInIXrHbrtYAhzc9rQ9gzAwyyDVweH2NQb6BTLqFeKgnLrEYAsZRDbH0Za9d3EN1cxM3P7mP5YB2eKBdahlnNtblnbMCzcWmM4lkBF89O4IMbO6ubFDfE8dmJgI7RhTlcpM+RTF8htDSHlf01bN3YEUYRk9zM2LEHS8k6rNSXzBZRuyrAb3Pii7//FbL5HD7+9GMBxinPwPLW3RsHaFlGgM8p1+mJetHn/BoMxWzRNbRizuFHu1hF4SyLcrqAzMUldjd2MOqPkUynYA+64I0HUB01ENtYwNb1Xewezgtu0aoSnJyglMzj8vkp+uUuPBOX6GFyQ8GxRF07snK3trcxsQ4FgH7y+gkyxRTmliKYW5zDwDqAN+CjupuwbbjILlfq8IWDIrcRiAQQjsURnovKJmk8NmxUam6SRU7Gp308xpNvvsWTx9+iW63BSc2lXgfdcR/uiBef/7O/wM7ta5hbT4hmt8VFow+gURqglirDN3KgV2zh+PFrDMpNhEY0UKUjPJAspnGau4Q95MYP/vyniG8uIrAYgSPoE+DR7TegeKk0QafZQ6/cRO+qAHtngFIuL4yZZqOO7558i2gsgsX1ZTiDPmSqJUxcTti8bti9bmE8UebA53LCbzEgtJ1Mq3ZLkg1etxsH13Zw56NrAtDWaK6WYkKkiKt0HsPuCOHgHOaWwygNsmj261gIz2NYH0pihhsS2whSYvrkyROkcxlhcd64fQP7h7uyaKR+rdvvwsbWsoBTFupRDq1o1LuoVzqoFOrIpLIYdPpS/s9y0dj8HDb3NjGXiAoA7SQFmIkdgjtdwMmcaGuM14+f4/E3j6Wk9emrZ8hXS1g72MD1uzcRTcSwc7CP7d0NYRhPvCzr6iHkdaNbm6Bb6qB4XkQ318S7x28wao4FgOaC/uziFDavHaH5MNqjDhJbCfzwH32G6JIXIqVPdIOsww6Quezgt3//Jaq5qrAZlxcTEn8vUmeykZ1fjoum41wiLoaVfm8A4+EE/c5QynIb9ZZsxAvVIlbXV7G2vQovpTxCHtE07fXb6Dd6GBUGKLwxZoq+sR3ugQU2yoD0RwJSZ0t5jOwD2HwOeBMB/Nl/+k+xff8Qo6AVNQuTPmMBV+0jq8xTmmym3p7h5dffiV455UXIXtrd35GkzIt3b+S69w6v4bOf/lBYzlxks4+sI4vot58fnwqYPOhQ9BWiX0pGDTc3lHbhM4xjw2K3wus3jGqaEzVqbUk2+Vwh0di0WhjfN2XjTbCCck+lakkSbmQ81SpFZC9PUSrn0R31RO6Gch3c/GglEBlnfI49ePBAJHvii/Mi1TGxTdDtD9Bo9lErN5A5TeHy5BLW9hj2kUXkQsoFmkUZiZ98sYDE6gous2lhDZH1xX67d++u6P+fHp+KLqnP6ZfYsraxKQZgZMox6RNNLAh4SOkvAazsLnTbPfRaTVmjdNtNSTx6XS4EfC7UqxVhz9GEjxrUt+7ehD8YRK5UQLZYEDkBas0uMvnp9Qv779XrF/jl3/5CjP1Yfv7w4wf4F//qnyM6H0YqfyUVB5FVMucoHAfUThr49//mr5A9zQgDjdIkHn9ANGoJstEokNq1nW4D3333SCpHCOh6Aj5JCGxvbokhKEG2QpXsszC84TAsbqck8W7evYYHH99FYJ0VCowvI6RTeQxHlM0KS7UNDfLISuRcpTTBUiKBhXhc4n6vTp30NNqVFprluhjH1UtVfPPVI9GcpaY/pUO4znj69KkkbGlmNp+Yx0//7E+wS914nxeNVlMkBaqlKkq5MhrluhgqVgpF1HJ5keJhpQplX2r9DmwBB370Zz/C5//kU1i8wMhB/GdsZBhGdhRzdbx8+g7ZZB7jDp3QrXARMR+NRWe7O2rDN+fGX/xnPzRsZMaZHkCcgXuOdhLIn5fwV//u5zh7d4q/+Iu/EMYP/RZK2QJq5ZoAgvGVGCa+Ee785DY27y+bJII878ewDK1oFTpoZXuo5iooljJwe2yILYRgIQDdpR7zCKMxN54edOp9nL05RSNTMSzkTg/dagdLiU2MnRO8zb7FR59/hM//45/Ct2BlTk+udVgHJm3A1gGSb9P41d/8AsnzU0kkcpy7HW4MOgOU02WkLjLw2D1Y39zAn/+zfwJnyAFLCOhyi+Jg8rQPF6s9WGjV6ousx+VpUqqZkslLiXfUgGUip9PuYT4WFSCSCWWr24mV7XXE1pYlkegK+mBjogRuVEp1YfsKyWFq5PfqxUu8ffsO1WIJt2/fknHCao6rqyTOz04kwcL9E5mC1KL30Ix90BOWJ5NHTUrIjfsCQXNNK2X1XA9MxiIJZkpsCa5BzIEJ+hH43t7Ynvq+cONoR7lYwqNH38oa3+lwy0aaFTW6KV9aXUIkEhLgPRQyhuxc+5MZybUzKyvOz5MCInONy33HvJIAACAASURBVDnv89I3xzC22M+DCT0QzMZdyCrTSli/18gDMInLChNK38zHF6cA+YfkHMFmJXZQioOxgOt0MonLhTICoTncvfWRxHoybLlJJnO6Xivj5z//P9GoF+Akq9RLbUuyvgzIwX0R5SDIkmV/kkdKlraw7twOON0ekVOhN0m308PWFpOD+1MAvSNM6qPjd2LamM9mZFM/IavMavZfvU4fkXBU9KYddg9sNKAPc13glT0GWbuUOCQLl7HNCjJ+PZKkZwKO7NVIKAIr9wETeuJ0xaycRq6tWl1kTSjvRYCQshyjsdHSZUKQMbnZbaNQbKBH1rroLjNx5pb1JIERXgM1q/u9NhajcakkqVYqxjdD5Abs0o5kz/M5w/1Du01GeB8uMQ6NotvuoNfpIBKM4uDwOpZWqDvtF0Z+OpfGd4+/kUQQ70UqVMNRaXPugZW0xHNx3ev1GG8X/nAsqdYyNb05HjkGuc/kOBJ2s90mkhXU5X/89FthdFOrmhm3RrOGc1ZZtWpwWdyIh2NIzC1ge2UTi2SE+wMyd9m3qXQax9T17vaksumje9/D6som2p0mjt69kIQQAXVK2Gjlc8gfkuc+94yU6iBRTSQfp+3K6gJhxtN7xjGCk5JNlj76tjas3hE6kzqawypagwro7DyysBSfuzoDFhOAJphHyRSu/9hX7w3rXS7pc6Mx2zWgmMfsHxUf4Tg3WIVJDClZSolrynJUMpSCVwoUKcuVGrJcDyteo2CSAonsC2W76rlnGb/KgGYcVtBJcY5ZrEYlRQh48nO8fgH3PhC7zf74PZxrfjHYCZ/TBtAWwaCprrQhFhoCo5InOeYk8d80nlhKbJzde2s7mjlgcCQmzxQD4PEYYRSwlmNYTYU7XxPAk8NQmKsGtJ5tGwX3FZBXIFY/NwvgCUQ143WmbavXosedBab1Gng8BXX1HIzL+lm+xrWtArRyPxP1xFLDWcOA1mMpEK9Ymukrc39mjBjFAx5TAVP+LjrKU71ynlfxPb6n3mBKilTyqAKfynLXKgB9XeK0MpKnsrkKUmuFPTX6FQxVrFEBTsVZlJnM4+n3FY9qttsmATIF7d8naqdSSzpviCPOtjuBV3O9BrtU0qMyofXajfyTGZ9mXkwlPqbjiG2mMi2qEqDgrM5BxgGeQ6scZjWhOX9n8VPtNwWgeT+MAR6Xy5iwdzpGrndaoUmfHCXWyrhnYp39O9USZzyU9pkyqvk9ZTzz/knQ1XGu12GOY/BT/adjUPtWr9PyP/7X/3LCgMgXFDDUjuImir8T8NPXeDI2BBtTSnnp5DsNEpqN0ayNTg5eqGZ4ZgOhMEMtHxpwFuEXcHg6KDT4aCaEx2djCmA7Mgul2SCs1yOlFx4TQAke8jqM3rAptxDzrK4pfVGm9IeGMgOb2Xm5dquZiH882NlREqBEH4hEFuq2WUX3VtpVAjxdzI2YOx8mEgCHJnhQR0tBec18aAdzsGgGhO/xu/ysuGlPxdT5WQ4oZdvyHNremjhQNjvvQ+55yppm+0VCQbkuZQUrU5rlXnydC+T3civTya4ThO02W+qjDzeeg32mDrZynKnuMdtKjQjZF9LGnc5UX8wAbgKAcxfDxMaUqawPDe1nmhDy+mkqpg8ZI8vSke/x88pUNgFZdaXVPdi4ldIgTYPZ7INNs1I8h96nTl5lfPN1MqCNBrrJGrJf2JZc/PJ9tp3ock/MONEMtwlII1m4Wqwsw3BizLIfqws2LtSCYbgCIRzefoitzX3YJlZUswNkTwuYtC2oZ2vIn+YwqPawvrgqQa5cLUh5/sg1xvaNTVz7+Dq6jgGcUQesvARKQJBZ2wKqhR5GlSHcZQu6mRouj45hZSlOo4lMMokmQYRaCS264AZc2HtwG3sPrmP99h6cMR/cYTvsPqDNjX13BPfQBlsLKJ9WkX2XwajUgwd2bK1s4Cp5gVQmBU/ILWX0ZMVSHzG2voDte3sILdIA0IlaHWg1eoh4XCicV9DKlmGp99DIluG1OlArFfG3v/yFaCzfun8H88sJ1Jp1JLZWsby3BUcoiMBSXFhozLG1Gn30qi3YeyNMal10CxX0Ky30ynWgO0AsEkMqk0eDG8GQC+45Lxq2LjZubGLv7iECUT5IgW4DGFSB4lkRp9+9haUxxmIgjk6TmngTkZb48je/o5e8ANAsuX3y5ilenbwUE7fdmzuIJubQG3eFNZLJZQUEk1gyMnGG4JbNaRcdy8TyEj66d08AbY4rJrMigSA6daM1eXFyhHdvX6NZrcBrscvmpmcZweKx4/6PPsX3f/ZDrOxtwhF0YGiFaBc3i0AzV0dw4kErU8GL3z/BoNSCvQPRIKa+cL5eEgCk1K/h3o8/xY3v34HF78TIaYUj4BQzJPoVcDrR4IcAdOMoA9TaovU46LRhGY7x4uUzeAJ+rO5uwuZ34byUxchlx/LOJmJLi+iPmXBqCfCNRhe9Sh3DdhdXRyeI+YLY39kWyZJwLISedSQGmPlGVUymanUanVKjLwJP2I3z/LFoNnbrHazEV/Dg+j1srW4g6PYiHAqhUMiLlu72zjqWt0IC0o67wO//8C2OTo8EKKeDeSAYEuVLOtKX8lVcnF7COuaDF0gsLAkoRumM+ZVFxFdp8OiBf86GkR0gOWXcAlxDoJPrCQB9dZKUfs2Xcnh3foL4yoIxFVyIY31nA8urK7C6LWI+affYMGgPxWgyf54TIL1XbKNf7QqgTbYbFxrnqQuUmhUMbSMZTz/6xz/B4cMlAam4Mm/VgH57bLSoy2188f/9BudvL7CysCKABeNcrV2FP+JDIBpAZGkOwXhIWLvcQBouF8f7CJVSFY0qy90rEo9ppmSxT2Tz6w15xSPA5/SikazixVdP8PIPj+EYTRD1hNBttqQkmWyVV29foVjLI7oQxcruGnbuXsO9z78PF43Cwg5pP8YQlwUYNgYoJdN4++SlmI+16w0Mu31h8hH8X1lbRa5ahDcSwI//9GfYub6HscuKYJhsLStsQ6MjfvruHKV0XiRi+m3KCRXE+V6fHT6/X5LqS+vLom9NHXDqLmcv0yJN0Cw1MGhNUEiX4XP6YLO6hPUZjUZk489yfrK7290KRsOWcbgfDeAJeMUUr9vvCohPaQ9qDVOe5k8//5mwu1gOzkQc7FbU223R7q6V6iK7kTlJIX+VRSK6iIg/jFKxKAx+mvRlCnm4/T5c0fivXsO1wxsiqXLn3m0MukO8fvIK58cXMmYO9g6xs7ljtFjLJQwsI4TZ1/MRdNFDc9BBIBLGHpNlfaBRaaCczyFzeYVKLgfCEvbxBO1GfQrKxXB4/QClWhXVVgMjylGNBiKPk1hbwe07d6R0nsxUAl7H747w7MkTHBzs4dNPP8GTF08EPP7Zn/8UDz79GN6QXRgkqdMc/u7f/R1y53nR7ObmhiDBkyffUblCDB0J2CwmYlLFQJ3S9Z11XL99HbHFBXkmfvvFN/gPf/lz5jixurmDVq+PcrWCxZUEfvCjj3F4aw8OtwW9cUdYcLVmUwCi+x/fgizr3NSbY9VAG6+EXXuKpYVlRH1RBFgNUGshe5U1iZ3JSNhyT188RTZPbVYLfE636Ignz5OilcrEOUE0mox9/9MfiAkm24s63ZxHBDHevH4t/ergGsVG9rILw4FVSttL1aZ4I/z4z36Mjz65DVfQikqvih66GLFSYgScnV6i1uhLKTu1Vm1jCxrFlngDOCc29LsdzCdiuPfxXfQsTVQ6ZZxdnAlQvrO+h169i+++fIa3L96Kpu5Pf/RjSUC1602gSwksAo5dqRJZPljC/sN9+A9sUqIhfI3JNOY1gUoSeP7oKVJXF3j39jmG/Y70Gyt8hrL6tWMIK+bjS0YOKRjCXCSMyZjJ4SZSR3nReb2sX+HGJ9fwJ//RD2BlonNIdUIL+vWhVIE0ci2kTpPIXKYEIN7YXkU8MSfPIhohVi5LOHpxhC9/+RvEo4v4wQ8/Q2J9Ga1JVxK/FnpBDHoYtFpIUI6nPUA2eYXk6ZmwfAslJlQGAgYSCON+wXiOOHCVSyGyGMWt79/D1s19+OZDGLosUkUyao9wlUzh7PgU1WodkUAEfo8Xqcs0/uov/z3Ojo5xsLOLuVBE5DzSyaQxsSMb0GqTfUJ8zrD+GZ+4RjTVkSO0e5SMogGlFX4fZQEsaNSr5D5LkrZeb6A5GMLrDYjRI6tRd7d2RcKGgCbX0v3uEKmrDEqVqrCWvV5jzisGv9WqJMMSS4uyxxOJDtLpMUa+kBNwpVlviJyH2QOMRZ6Am1Imrfg85Hpb7scGWY9zzUsWOOMrtdvNNQyQp9Guy4sH979ngGSvD8+ePROmOE2odf/BNTuBdL7P/mjUmgiG5rC1sYV4bAEuF+OxQ/Z/F8kTPH/+Fc5P3wqASnYzmclsS+432JZso1K5JGAn/QN4H0w2kenHPd/K8oYkiQh4s5qE98R1/Fw0hnAkJG306NHXePbksYBQ/U4HtVYFXocH/UFf2mNjkzrCTtQaLWxv78Lr8wuTuNZooFzMw2afoFwuwevhHs4tyQrum3jPkVBUzHL73b5hp5HNanNLRQ+N54Iun1RaDLmHdtmRzlzB4XRIFd3Eyj1WH73hCB6vD50BDZCHIsNBYITbZ8pn+NxeWEcT2acwwcYYpHrbHHM0quJ6NJ1NiRFts1uX6kBqQHPdye/tbe/h5s3b8AWCMnYu0xk0Wy38+jd/J+N2fX1TxpASerheqVRLosFP3xNqyRPoXlo2FQasoms12oiGokLg4D/ev+pwi0SMzSrrLpr3UaucIKHH75HKHCYxy7UqCsWSVA2E7EFMhmNsLq1iZ30bIa8fHvowWS1iOEgJOIvNicNbd/HRvYci69Lrd1AuZfHtd1/JOGS7sKqBiZ14dE7iOIFngy+MhblPMpAhXzUEgG52ykhnL1Cs59G39BBc8ErMJQDdGlVEgmMwplkjq67J+DV7YYfFJcazJIpxnnEOcUwokMxEg+47BUAjWC0SJiZOEDQ2ZCmD2ygIxLGrQKmCxwrk8n8FiRWko9a9Anc8hrAnpwCv/q1xSY+t+IQBwQ27VYE4tpNcr9WAhwqMKhDFeSc4Ec27Ge8IoE/GwrDUPbfhDRrAT79HyY1ZYJf9ajCrsdFp73ZNRfOUTMljK9ilIK4efxagVfCX16U/Aijy2TWtzJd1o93IgbyvuOeDWMBjA4jPAos8n7Jp2Ram2sSA6JoQUHBbwVzFMCR+khk+lSnVa1BQT4FpPZ9Kl85+Ts8lbT9VABix/HmKi/D++Hnp96lkAs/PtuMcNsQ57rOmOtLTz75voJnjcOxqeyoAqfeopFPF1LQvdXyqH5jiL5o4nO0fAT9npGj0HnTMslJHx7T2uV43z8djs/014cKYyx/eK79HAqkkJ6ZMbqmMIS45NhrJfI/XSdKUMq/5fRJT2bd8Fs4mKsyY+DCn6Jmgz6LZyvtZsFbbZzaBw9f0OabV//xbP6PYqCaS1XyQeJ18hqnsqUoE44qTRu9ut2h+azKB7xOrFLkQixmbJKiwrZho0/tQcqkkI4ZG05vyaPQaUiBemeVcW8yOYSXPzs4tHXvSlwSg9UR8QUFQNjofvjwpg6RmlowWlLkJmZhSemWo9ZrZmQ0kOmEUgFYAl9/njVAjTAfZbKDQwCVo/VSLRgMSz6OZPlmkUgJjms3i/5pJkWyGzyvXx3shIKomcwrSqga06Mr+A60iA4TqAGUh3Cyar79TjFyAew2QUlJthdftlIWedRoAZqUnTCbKUOfJcFAQVwecMrt5XC3V4mtc1LGteB+qxcL+0vbgcdlvHFg8t2p7y0Ku0ZDPvddUmv5OkycOCNWT5jGkXGWaIWFpp/a1lhKwPZW9LIN4Wjak2R+dxDyfOpjqd3gsYX44nbLY0EnOcWV0nI18CBlaMsmm2SNeF+9Vv8/NKsckFyf/IKC0DbuZx+OE47FMBkoTFSYJoK9zA6btrgxmnTTsfwWxeX5et2alP9yrR+5DHwTKzOa9mABl+nk4MMx+fYjxOGR9czHNRbrD6YHHF4I3EILN48eQMi1jO+aX13Hj+j0k5iPo14G33+VQvqpg1JwA7TFcQxucFvKpDLAxtIxkIeSIOLBzZw/WiB1Wrw0jJwemRVy9xz2CTH2gPkL3sokRNZGTSYyJBHW6KNGtvFIWM7XYcgKOqA+h5TgW9tcQ2VwQhmxgISDM0WK+ZkyAbF44+3bUkxUUTnKwNMfwWV3w2u1S3pgrZES/NrxAdvcAE5sV4ZUoVm+vy7Hi80ClDFRKxiCR8hvUph5XuwLshZweVAp5/Pb3X+L4/BihSFQ0dh0eyhBcw97tG/DPx0XvmgojjQ7Q4YZ8bBGglC/0C1VhU7eKFUzILHB5kSUbzefByDnGxGuBPebBwf3rWLu2hWBsusCg2VqOzO4sCkdpWKpDhOx+YcS5Az5ZKLPks93rwulyiX50Dz3U+k04gnbs3z3A/OqCAH9kP794/QpffPEFXj59Bi/cwm6hvANNcghykKW0kFgUTTzqHbJsjWwYMuXIxCnk05IgoOyPSvyMuKFyWpHYWcONBx9h++YB4qtLcAeo18hd+hjjRh+DQgup12d48dVTtLJVuEcOKSenrMmQ5fZ+D/Isp759DTsfHaJnH6NjHYPHb5MpJAk7O1x2J/zwoHacRu7dGWqFImx8JnTNhrQ7HMAecMMSdKNp6WPz9h5uPLwHd9CDHnU9+2OMOwNM6l3pn3wyhd//4ldwDMbY29oUptKIGoOdKqqDFlzhAKJLCwhGI2KExMyy3e1ArpbF6cUpyukSfHY39ta2sRybF4Ydr4UsmuuHlEYwkhP1gjHFefr4CR4/fQJPKIRgOIz1zTUp/+dmmcwZDCZYTqxgY3UDvU4P9WYDjU4XY7sVkcV5LG8Zk60xK9wJyFdG6JYbaKVryJ+lRE6ErFoypy9SFwjEI9jZ30MkERPTTJ4rFPfD4oPIeDTrHbRrTXTrbTFRHFQ7sPUssFGGRcAEKyq1MsoNOqt3ZTx98vkPEEj44fAA+UJN9B1DvhACDj96jS5+8ze/xdHzI2GEtxoNYS4FopT4IXA+FmmN6Nq8bGz9PpeAfrVKX3SnvQ4nWrWegLIEo1mKW6mWBcynzjFlTFw0T22NcP76CJcnp+JMGHD7TKI3EJLNPNuSpa4enwfzywtwBV3YurmHwGIUvlgEIy6YaOA4pJZsA7nklWh75tIZjHp9YQoSvGP8JQAdmgtj98Y+7n3ysQBB8Dng9Nrgpf63rAyB9LuiaJwnj0/Ra3aRSaXF5Z7zyuvzIbGyjIefUCbhJgIrNC41oBrNydq5PqrZGi5eX+D1kzcoZ2qYC8WENcjYTnCt0+/i5PQtXrx7ArgH6Fs6okvv8DpFWkMW0oMx4pEY2tTpdHpwuHtNADi2NRezsLMixYFSsY5mvSVtXsmVkD67QjwURTwaF81ekZcgiGkZoTsZoVgpI7oUx/2HD7C+vYX4wpyATOWrIn7xV79A7iyLezfuCYDNzWmOMiijDgLLEcQ352EPOQGPFb45P5aXY8IuHbQgY6+apxfAJeqFkkjiZJJXYg5EQIuJtVK1IkatNAQKReYQXZ7DKmUXru8iFLSiWhqiXq4ie5kRpmoqeSVglKzfnHYc3rqJWx/dgMVpRblWRrVUx/mrJDx2rwC13NDaXW58983Xot+5uryEQY9A6Ipo/m4fbOPuw4+AeYvIaRQuK/jD3/4Gv/gPv8RkbMfhjTtwudwy5tjX168fwO62oNIsIDLPsTbB+t6eSArFlz1gZbmTa4zxRMbIl1/+AS+fvUDQE0I8OI+1xCpcNo9IIHTbLdHLDc4FYfUAQ2tfytjrxSq6jTZePX4lEhsOixu2sR31ckPi1O7+NXnuEUCvtevY3N6UJAYTX276K1BTvT9ArdySyotMuija84c3ruHjzx4ilPAhW03jNHOCjqWPKl3prTZs7OyJJAsrishGbmbrKJzm5dlbvMxh2OkhGPLhInMiFQhvTt6IPvje3h5WVtZQL9ZFM50bif3dXTjtNImYwGfzo1vroFFsYkBg6doGlvaWgIgFI89EEhcEzKxEw3tW5C9pXJxDrVbA+ek7lIpZLC8uyto5WygI8OP2B3Dv+98XM9FAmMZpfnj8TnisDjRTlJRK4dGL34uB8NpeAr6IR+I/5dECjgA6dcNwLhUqspa/ffs2YisBI00yYgIc6JZ6qF5VcPHqBKnTlNHV9bolITRxWNAetLGxs4FCNiNx2U8JAZqgHR+hWqvBYqfRWQtOl0f03CnXQakwru2Y9CKY/fHnn+Lge7vCqh7aIVVD9Gke9ScCSJ0cHaNRbWFpMYFBc4D//d/8b/jtL7+AY2JBPBiFn0BjuyNxutshUWKCsC+M7Y0dLCwsiiQBpSKEQUrDOBsEcMznMxgMOwj43GjUy+g0yI41Egp1eos4PKJBzWpOAnpk5NL8mSDfoMvqHTJrvVhaWRXGbyAQlLV2NpfD8cmRSKOxvUnqCAd96PbaKBQywsim1jPvjTGNmsUc01yvktFPw0FufEvlgqzLhVwzNkw5rhEo2yEyBmTnwyYmgh/duY+bN26LrAYTi2/evsDp6bGsEQm6K4nJ43UJA5VraLJTeRzKVSgLmxBRtVbCyclzMdtjQsPldgkT2kGTdI9fXI7Z1pUa5S6cYjYs64rRSJ5j+WoB0WBMnou8diYchmMjB8nfxachRu+HMh5985UkjfxkxLYb0i6GOGD8KEYTC9LpDCLRGGILi9KWXMuJfnD2Co1eDRFPQI7LxAPXSKw0YJ/zPnnOAtsRQwScAXhcHpGfIrOX60MBa2xAhhUwYJx0we8jeciC0cSGSDQq7JI2y66tdknkEeBljWfYH0YoEMZ8LIadnR0xA0wszMPutIvpINmib968xus3L5HLZdDvtqUvRsM+vA4X1lZXsb93TeYUTePoR0DgkPdAiSTuw27dvCMyGuFgREBWguyZ7KWwiylDcpW5EuCZBtKs3hESz9gimuE1mhe2WrIu436Qc45tT5JCqVIx3kuDnpDJCBKzclDIPdRLo3F0tYxhq4PJaIKwyyda3X6vVxIW/lAIne4QrWYXvlAUd+48xMLSqngzEKSx2ceo18v4+uuvRSaQ41LYnBYS7QKCb3DMcb5w3K+tbmB5eWXqYWTFxN5HqZbDVe5KYm3f2kLP1sbI2UZzWMbY3n0PQI9GfWHRM4bxuSKM+qkxH/9XwMgAv0Z/V0E1+szwdQHLBJQzuAGldgwz1QDHCmTyeNxjzxLzBFidMVsTohdtyGY0hvma4jsKrCmuM8tIVQCQQDjH+QcgzoBvquE8C84ZjMaA4NzXM5FPeSoBxsnFn9HD5bqDfyvLljJtev3SDnYD/DFWcswYmVPDxBWgbMo0VSxFMYzZYyhhzmBNH3zJBEScAuIKfjL5pDInAhgaPFfWLApA83oUfJN46WFZojHR0+tR8E8xMu1PBRQVR9P+09e17xVo1tdZUaC/83+2lxLdBKOhkJNIm3wYOwYPmcooTMFzJQkKGClSIUbi9o9/ZgFhg5cpEP/BC07HIa9DJTz0/mcBWu1bA3gaHFDbRe9XsTEFafXYejziGexvBa+1f9/325QgyvjOzzHJxWPyb5F8nfYPpTw4hxQbYv+yjTQZQBkflW0VHEpN/KbEQ20nvW5JJIt8r/Fz08SRgslmjn9QfvjjdtGEA8cQr1fnsYL3OuZMEorYpcHBVHtdFQy0r7l/lDYamtip85wxUF6fJrLoTWeuxUhv6HjUJMGQ5BoC+zayN6ZJm2miSMeQHluvUQHnWVz4fdLmf/5v//VEgV8toeKJGXAJ2vKDfCAQ/OSPZit1gtHFWDPfBEbZWHqx2gnyoJ4ZYHpT0gnThlHAWQeQDioxQptmXP4Y/ZeM2FSbWT/DjlI0XrK8NhPI1fSCHWoClxlw3FxIY9CPeUafRsX9OdAE9Bx8oNCbCWoAeIdLB4jJXjrtptO4mRfGsddoFitLmYxtBWzl/GS1TOn5GkA1aPI4fMgzuPJ83MAyQ8XX2NbsI94Lr98wGIwEhzK9NfMiQHq7/b4UQgcWPx/0m0yQBnGeR9reSka3Va5fg9IssMvXFPhnO8+ys/l9ZY+IPtj0YcB2EwbCNCNlst1mvBAg5vFpzCeZJrvLyIo4ne+BXNUD12OyhImldDw+x6dqjrO8jQtMHpeLHZ3oZgwYY0uWEUq7iKyH0X3SbKQCx8ra1mBgMoNGh4j3blyTbUbKhI5x0wSOBl2jST1NztBtGpBr1PllSq5MGZzT5UV4bh7xhSW4/SG0qAHa6GJufgnrq3tYW96D3w4k37VRTdfgHLrE9C9At7rBBH6fA53eUBjBhXoBzXELO7d3EVoOoEeNZhrWsBxnMIGNZRUDCyaNEYbFHnInaZSyGYRdXpF4OH17hEI+C28ogO1r+7CHvOi7xkjsr8O/FIHV74A94BAjkXa1j1FjCOvACkffIsznXrkFS3sMxwjC0qWWHo35HF4XfLEQLG4brE4HFrYT8K154Ai4EIn5ZDM36ACtUgvtQg3Zk0sUTtOIeHyI+QNSkn6RPEelXhGdVZYbRhcXcXjnNvZu3UBkMYCBDRjapGJE2N7N8gilZNYwoIvcpF8JAD3umlJNXyQCp9+NdCWPlqWH1YM13Pr0HvzzQdhEJ8kY29XSDdSuimin6xiV2nD0JpgMJ3B6PbIYGvb6YjxDKZ/j5ClcQQ88sQA8MT+2bmzDP+dHZN4Ntxe4vGzgu0ff4tGXXwvQTq4JH3Acs9Tp4/gh4MnND+cRtTmFLeVzo9tqod4oi+kOxxbZz7VGXa6DwEo0MY+twwMkttcQno/CE/Sj3+nCa3OjU67j7Mk7HD99Kzq7vWoHw2pXJArIQKSJjTcaQrnTxOLuGrbvHGLiB5qjMRq9DvpcbEyswjQh08VLWlmtj6PvXqBTqcAy6GPYbgtomCkVnLxrFAAAIABJREFUcJpJwpsIY+POLh7+7FOsXYujPQKqtQF61CLvDIHmGNbOBJVkDr/++S/RLdQQD0WEYVWolZDYXYUt6MTi7io2b+whuhyDy++RBbr4BvYGomNaK1TQps71cAx7f4JyOoN8Jo1o0Ic///M/Q2IhLuPw9ITmgimcnV4glcvD5Q/DHwmJ8VpsPopyKSdtevP6dTy4dx+hmFtAzXyhh+MkDZ0AbySC1e050VXvCCuxj2F9gGauglqqgla+igkleWASgpSyCc5FxNzSGwkKkE9+X3ghilAsBJuDyU3IPZN5eHF8hklvAC8TUxYb4hFunN0m5nSb6I16sgl0B71whj3CLkqnUpLdno/EMe4N0a138fK7l+jVOrDCgVqlKjIS8cQ8bG4rGv02bj24gYPbu1Lu7vEaADebbcFCIMPnR6c6wOVxErlkGsVsUZIsNFWKL8axf21fnmnUd6+XK8LOE9aLxyx6rU6X6NpXysbs0211YHNzA91BF3MLc8KMJ5DW7o+EuTdifLBbBUw4PT1hQh6+YECYYFJJM7YKCJlYXcLezQMc3r0NfywMS0RkOEWTtlfvwdobY9TqoVtpInt2hUKmgJN3R6LlGoiGsURDwY11/OjznyC848GY6yiuuTmYCCaVgPxZHmcvLpBP5pE7LyDoDUlpPhd3sVgUDrcTb4/e4Fff/D1ynSss7ixibWMdNjc1KyeijVrI5LAYmUe71ITP6RGddZak0yyKJljU6eT8JjOFciGU16mVarg6u4TH7sLifEJYaZT2IXASW5pHe9iXKpZrd25gY2cT0biRs2DRz6DWx9/85V8j+y6N/dU9AXUZ305T5yh1q4htLWLv/j4i63FTEeMzklSWngXD1gSdWgP1XAnJt8ciW+RzuNCpGhkaPt/i84tgQQCNMAeTEVY3N7GwlcDK7RX45lwSa6ndT1kW28CC149f4dFvv0L2MivanGQEk4FIwObR02/x6t1riTlctwTDEcn0EdghyEWDw3KugPn4HCaDAfx+tzCwaUa6fGdFDPAuMilhnjKZ9ru/+x2ymRIW55exs7ErkkXDwQD0i7i6ukQyfY7dw10EFiL47POfYHEzwZwpUpk0qky2lsoiNXB2cgbSjFcWV8Rcbim+jOX4srQTqyUqzSIOPtrHze8dwk1zQJqHloyJ5NvHx/jt3/wajqELfrsf+XQR6VQWLo8HNpdDkkYWtwV3vncbNx/cxtLaPOhRzeusFKtoFBq4eHeFs9dJvH72RtZT3//se/BFveigha9ffQ1b0I74ZkKMTdd3t0XneUSzWgvgZe44BZx/ncPxt8eoJvNixkUt4ch8CMepI7w6f42Jc4zbD+/i+u0bmF+Mi54s5xh1aUvpkvhLjBoTOPtu9Jo9WClTE/Ej18qhOxmITi/70mn1gLqfBGnJUmw1yuh2muh3m9jZ3ZJ1+fnFJb569C0cHi8e/uATbF7bgmfOi/jKHBw+Js5d8HY96FR6ePria7x5+xxv3z3DeNSD3WpF0BvErcM76HVGsE0cWFpZx8raOja21uEKyKNIQOhGZSSJMHvXikG1i5ePnqNarKDf7ktC3uF2IJm+RGIlIcxRJjcYa6kZzHhzmUrCFwpKUnBrf1sM0LgWffv2rcTcarOC5a01fPInP8TNTw/QZrzhsss2gWu6CWP8JmDWavakAqSWr+IPv/4tfv5//d9IHp0j4g5gZX5RyAIEoXl+AmYEXmiguJKg/MASgl7qldsF+CLrM51J4tXrZ8jlr+DxUq6tjlatKrGE4zLP6iHmUKTmizlRF+bnFgRwJDg5oSSS04XE4gr2dg+xvr4Fnz+Ier0pADRBx/PzY2Hbcp7F4hHRA6ZxHZ9rXEsz/tL0NOAPIRyOwef1S0IuGPTD5XYic3VpACC6BkyZYszrVIolo29sdSEWW0S3M8D1a7dw9859YZeyfL9WL+LZ88d4+/a1BGGOe9Get0wEsGTsIbBugGjveza2yOfYLdIulEGjvAoxIafVSGs47TR1tMp1E6gk2CkSEax28ThFWojVUTTOo9a2k7qf0425ADZTM/mFuJFkoTwLAfOgjyxvaqkaQonKqVHe4+T4TJhxoUgEoXBQ1rzcW5ycHQkD1iUZEyDoo4ayWySvaJyplaCsrhgNB2LcLQmE8QTLCwnZp1ASi3uPaq0MGmC1Rh14XT64nD4BDyjHROkNyjoZYzfWMlHL1oDxXONRYoTPHJ6P+1RKyzAxxucVAWjqKrN9Dg/2EWNcmECqNdiPvIZej+tblyRObXanjAsm2CmZsru9J6QAmjOz+oHJuQkGSKWu8Pz5U3zz3TcYjQdILC0Zk+N+DwEfDSWNYfzVVVqSENSOdjld2NralmQHyQqNehOZXF7uc2lpBR435V68UhETjQeRy6eRPktiMuij12pj1O8JgMxEG30c/IEQPO4gnC4f1jf3sLS8LgA0ZTzcfu4f+3j+/LmYJSpBjfRx7kG55yNjn2OwUqnJNW1v7QpATtY9pYCcHiu6ow6OLt/gPHOMQvMKA3sLfWtT2NAjtESCYzDqYUAzVBKb7Mx6cx3NvjJ7bY6VD+Q6I/egfxOAVnDRkKIssv4iiUn3nQrOfQCdTBm87mt1n6sYizBUx//Q5I7nVHCZ39Nz8rsKQOu18thaKc35xeNSYkPA8KnWsO5/CbbL+QXYNZiKgGdS/WsAMfk3NR9UjETB8PcgqyipGVDVAGcGTFVpBWVd670qgYzzVYlls0CyHl+IP1PtZgHKpwC0Eid5n0omEyaqxeA8CgAqAVL7TMBASrNOAf3ZqmmJL1MNXD2vAXPN64rHKQam/8+2hQLBxDcUX+FrygbndUgixWGIfAp8K1CqbchEgALnCgrOJh64z9Lza5vzfcW/GMMVLFdwVJMh3PsoFmLAWEPoUxCd18Lr5ed13PE1HQuKEyoIrIkFBfTlezNGfppQkATHlDWtbcrnCM9NzIbXpeOL6zMBhad6yXqv3G/r75LIGY/e43CCz037lc85JaPqtc+2D0kg/FsZ2Iod6WcVc9S2ne1/vjcrmcv3FFvl7zIepgmE0TShwLgwyyiXOD/1vJP2E2PCD2aWjMmSjJgC6STaivDElNmtSTHuzYwMmMFXSdogyUPY1cRZp3NB+24WfH4PNk+TBdo3kiz7n/6bfyUANBuJDybVIWZHycJjSvvWiWyYm02TEafR3diwOvk5BgGlhM8OllmWrIKB+rnJ2ACes4GPF6iTQoPgLL1eAVR+joCuDjIFlvV8cn1TrWVl2mpWkI0ipWh9w+bmgkMDtQlUZtAwm87jdXqGcq8DRbMjbq/RHOJEZJuwNI7AKDMNZBKwHI9AK6+N4DA1tXgezYpw4cfvaaZHX1fQk/+zzdkfHIzMAKuZI4/HhZ/2Be+X18VjabZBwX++xn7j+wq2iqwHWQPTTKmy2+UBNGUWU4uR4C7PzTbkZzTQyECcBlreI9uRC1Z+huOI1/k+gFOPaGo4qNds7tUEcpXI0BIePtD4455m5KSvZwwKNIByQ8G213HK1w3Yb1gbZFRLxpnZrrFhg/B/cTp2OIThxfvSoKYPQ9Ue4r3zfV0caMDk3yxP5wPEHN8AyzqPeD0qoSL3N9UGnM2EyYNhAgEhuGAMhKJYWFxFIDyP7nCMSrMHjyeCxNIWtlevIeL3oZoaoVXsIGD1S9k6CW3sKoed4D7A9UiunEO6koEr6sHqtXXY/A5YXYbhw5JGcVK3uDFqDmHtjHH8/I0w9fY3thEPBfH028d48eKF6JPFaI4X9ABBJ64/vIPYZkDMB5t9yjD0MGpZBcDo19pS9j8st2HtT+AcTAREYwkiN6hOjwu9CVl8fWHTkkl1+PA6JtGxSIZ4nFxw22EZWjCkvnClg9TxOd49fomAw43VxJIwoC8vk2I0w+HRpz793ALWd3exsrOOhdVlKQu3UOeSJamMo6MJCskMuqWWyG80sjSVamLYMnOEbNR6v4VUIQNP1Ied2/vYuL4DR8gDT4hmm5TJGKOVr4kUSDtdxbDYgmdkE81VmpKRmWFiiFVYRk9ePUNj2EF4JQbvQhD7dw7hCXvgC1MHne02RqNex/HzV3j86z9IKTDnRrvdQnwuguXlhMxrziGOIZbAylz1umVzVqtVJXFDGQRTlpmRTevG9pYw1q/duYnlzVW4QyxBNEkf22CMzNmltGfu9AqW7gSTzgC5iyyWFpextb2DuYVF2cS0x2MsbK1h5WAL/oSd+AqqbeNE7XLZMR5QT3QES3+CTrGBs5dv0KtWUc/nhXHOn2avg0evnmLzzi5+9p/8Yxw83MOEJdw2oMUkQ72HSc+CcqqKYXWAfqGB8yfvYG+OxIBNtCevLvC9n/0A8Z1FLB9uIb69CFfELhIrzPdIOCC5uwGpDiicp5F9d4FGrohSKotaoYBeq4HllYSAUYUCwYZLs+CYTLCxvYdgbFHMOcmEcdjHqFTzUsr7p3/yOW7fPhRNcgLm6XwJmUIJnTFgd7tkrDkDTmTrGSnlHDUGaJUasLTGiLj8CDrcovMqkc0KYXhSC7c7hOj4lspVKannJoRJNG7sPiTiqoiGg/D73LCM+kgszr9nbqmrcqVax1nyArlSTgAWWezCJokKsn7J5KZBFw0dCWozxvA8wUgY8YWYJIOu3TrA0toi7B7IfGLlH+PjqD+Ea2zHsDVAIZlD+iQpWtIXJ6eyUVteW8a9h/dE4/n84kwAgL2dLSnZX9lchc3jQrneQKvdRjlXwembY1RTeZnDZGZSBzkUi4oWL0lMZNhlsknU2jVUWxXUujWEFiLCmGYimNIzTKIsxuexs7+D7f1dAWB98TBa1p6UgVFzetQZAL0RLN0RBo0uavkirs6v8OLpMwEPwvE5SahtHezh/scP4ZkH+jQ7G01g7Ru2OepDXLw8w5tHb9HINzDu0LDVgsVYQtY5NO/whwKycX9z9Qbj2Aj7Dw6we+1A4iWTUCdvj/HN777C1WlSNG+Z7Aq5Q2KmRwDP6XYJe5L9sb97IFr1BOrJWCtk88LQ9Ll9wuSt15qITmVbJjZgbmke2wc78IX8oulMgJpJxXFzgNS7JPLHOfRrHcTD82B11tHZETL1PBb2V3D7h/cQ345h4reijbYsqqPeBdiGFpEAqeeKOHryCq1SDevzy3Bb7LgiI5oVRd2+xAan1yvJrs3dHUTWowhsB2HzW4x5Ha222kOJLUzEpE6ucPT0HfwuPyJBk0yze1z4ze9+ja8ff4Pr929hZXsF/mgIXr8PnU5XwJB8Oot8OoMW1zcV6hH78dG9O7h59xZC8xGkS3mcCzM0j3axhnaNUlpANBTDnWu3sTC3iGKmIJrLTOqlc1ksri5gYBlj49o2/PEg2qOe6IymkxdIXyZljcVneHxuHgvRedgnToS8YWyubQo7+M3Ja3TRwd7tHRzevwZXxAonMQSOmQnQORvg//3Lv4Zr4MBCYB7jngWZVEb0siutuvgSbN/cwcG9Qyysx+Hww2jIj4Fito5+lRIsOZw9P8PVcQq1UhXbu7uo96vwzvlwnD/Cxq1N3PzsI1z/3iFslKmwAbVhF9axFTGLE94OUHkOvP71KxSPc6aCgqXDQTdqgyqS1UvUJg3c/ewuvvfjjzG36pYqDiZvmvWBzPHzF+dIvU1hWBijXWzDZXWJxFS5WUWr30EwFDYSI/6YbDxSxUtUWiU0WxX4gk74/R6Jc0xGsUT+0TdPMBhP8OCzj3H7wW3EN+OIrXrRwhiD1gCBvgvjBvD61Uv8/je/wt/+9c8pDy6x08vEzcKyMGfjsUX86Gc/w/7BDTHZZDLd4rCIJjv1uIOOANwTB9r5JtKnKXitLkwGY9FSJhBYphxAOolrNw7lmcmElNvnhtvjQHvQwcrGCnav7WHv+r5UKHDMUz6A13V+cQF32IOPPr2P25/dRwsd2MMuWN3MXgH+EEkOVlnLkbjcqg/lmc4E81/+2/8Dr797Bp/Vjbg/YmSnBhORfuMmjs+icCCEYDCKpYUVJOKrUv7KZxsrLcjOPL88QbGQhcVCgJexfIiAz8gslBpNsSnkc8ZlZavZEI3GMEcWqD8Iy4jsMFa4hLG8uoGN9R15v9PtCaP36PgNnr98gla7Cbeb8oEWI+nVbQqgLLIAVodIRTDx4GeVnjcIr8es70MBj7C0c5mMgKNkRJIZzX0D2ZmsMKw3mggFoiI3t7d7HVtbO/C6Sdqwo9urIZU+BzV1W90Ggv4AhmMC0xVZUxHoa1Oir92Gw+mW2EgyEB9Ybo8H9VpF6IoCCMMqlWKsJrRZeC8uuBxk03tk/c51EPWDuW5y85/HaZKFhYI8/2jyS7Y21/BcW3KtTiCfQDi1r0nIoqwS2dhMADC2UG6JxABKAhQLZYmpy2urYjzJNdpl6kpYxVwJiG40y7phw1x4Thi2laIxdicwORrxvobCLuN9MMGzEF8QwJpxnjJSlHxktRY9CDw+P7wuPy5TaRnjTKIweTK/kMDq8hqi0TjadeprT8Sol89So9lrEQIHmeucR+1uW8wJCcrvH+zis0++L3rRrD5Jnl/gi1/9CicnJ+i0uwI6CKtyal5F74C5aBzR8JysVT3TqtOgzwt/wIt+vyeJ//PLc0kwuihHKErIRkc7EvbB43bKeo8xmBW32WoWUW8MqysbWEisyufLpRp6/TESi2tyf7w3apb3x03kMlc4Oz7CuN+V5Ew6dYlOj8aeIdE9p7n7wuKKOLEPx1bxdWCik2sCi30Eh8cm+1bu5/jDNuJ6QkHMvb0DGe/5fFG0wqkVvbm5LeOKALwv4kMw7EPP2kGmnMRJ5g2y9SQ6kwpaoypGNmquDjGaDAS05h7VYSVoM0HAxz2G2YuY/aqWwH9gIgug5DBgsgLS/K6UzPcNi1rA5OkemX8r2Cokuel7CuIqCGmAVPOXgnwKlClAqsClgnuK0yhIKliMdSIJHsEspmAyAWjuabhvUbCUmIICu7wWJkAUoFMQUkWhiQkpkKn7al4T11eKM6ksh2JKs99R0E0B8MmUHawgnmIYSihje0rlt0pg0FNkCkjz+iW5NsXJeE+URZwFD3WsKOCswL+SJhVDmAVgDVBqgH3FF2Zxjj8G/LUCXRMIBscxkkGKoSkBU6+VFT1/DEArdiJ9OgUjeV2KHWlfGM+3D2ClAt0K8JokAsegkWVQgqB+X7WfzZwylXBCepiqJZikllE44LH5GU10KManbcxj6O8CXE7vmQxo/ewsPqRAroKfWpXP7xpJHYP7UbdfjjWde8o2NibmRvZWMCyrSTbo2CMAbcaQwT01AaL4kfYj339fxTAjF6JzcDYx8A9wzSnWNZsU0T7V+SxzcNouXDCYJMY/rBSgybhWB0jbT/Exxe2YWJF2UykRKxl3FpHA1YSGxCa54LGYqArgPqAskqmCIUaq7a1xTPHH2fihfShHUtma//6//BcT7XSVB5DgMKV9z2Y1dHIqsCY34TLMT0W+NfumAKoBVoyINgepApIKEpNAoIg9z8sBOZstEkdhluBMyxg0m/AesGbp2R9ljzSISzmGw2TxZPExBbYV1Rft3jF1TfvSmMo8NoPMgPL2qZYYS7N0AmqA5zW5PD65J52MLI0jM4D3y/seDnqy8aLWGwFgMtE0YyTBajR4ryvE6+M1awZFgWmCu2xzLorZVsw4c2IQgBaH4ukE53e5YOOA56DTgKwTXoFWDY6zALROTG1LZkZkXEwXTgqivw/+04ChoL2C1HyIq3a4SmDodfAcyujmNZoxYUqHxNFbJqhhNBun5NEUwOHyzWRmmZbXscZ2cntNRo0/PDYnibALpmOCbcb3ublk29E8Q0FkeZDMaGgre1+z4Pwe71sZ0dpG+sBjUoDgC8/FjLwGYB5XJT70/Bxg+nB/P7dcTjFG4TUR/HHY3QgFYwiG4oDNS5liWCweJBbXsbm8h7lAAtaeDd0qkSIay9Xgt9nFcIOZLkYjboKqrQ4y1Twq3TK88SDmVuOIJYJiINeqtY0+IM3oGh1UUgUpvZ4MhthdX8f+9pKU4VMPs9XrygZ6YB/DGw/hxvfuILEVFFf5TLEmJZadyhgei8cYAaXy6JbqwqSO+oNi+FOrVkRPamwdI1PMI1+pwhHwYnVjE7e+fxvj0BgWzwRjUtIGE7QqTfQbfTRyVRSvckgenYg2ZcjnlcVlsVQQsF1ijt2O6MIygtE5BKLUdF1FKBqGxW5BKpNFpVSGx+GU8nLqy9oHrD53CyDUqbdlgc8SvnylgCGGWN7ZQHAhCk/ED1fYJ+XNZA9x09GrtYXZmj++Qr/YQMjuFS3GXDEnLCBqurPagiDueTqJ5qQvMgPL17awd/cafCELGNtZ0EFG87g/xPnrd3j669/j4uhEFuFutwvhoF/GCWPFxsaGgCxkOUj2ttVCs1UXB3QumPvDLnxBn5jk0J18Z+8Akbk5bO3tYmljFTa3HYVyVhIAzWoVhVQG7XIdnVIDHhtlDyw4Oz6H2+kRDb/E0gq81Kzy+RHfWEFkZRGeubAwkJuiD9UT2hlZezaybIZAPpNHgRqYL1+gcJFE3G8MQiPxeZxkk9h5cIhP/+mPEduMiJSHO8CiP27SDWhcy3RQOM2idlFCO1vFgjsGS28kAMHR1TkOP76B7XsHWDxYhnfRLckPlsB7A8Y3gpKVfRrUN4HCaQ0Xz96hflXAuNETNj91w3P5rOhvW11W0TVvdjvwh/249dEDzCfWUCxVUC5nMGaJ5LCDpaVFfPLpx2JydZXN4dunz5AtluELR9AZDxBZmMP2/p4A/Oepc2Pi2uoJCLgaXcKdgxuYD3hhHfI+O6JjS0N4ctRypR7KlRpana5oRDKpQrb7YDQR4ziyerxBLzZ31hCK2oUJ7CVATEa/lSzpMcq5MirFpgAkj77+g8RRlqXTHY/apbo50IWaVgRJnHI45RlB5untOzcFyPT4HcIk7A2NFwDZ/OyDZqmJRraKy3fncA7tGPQGePPmDVwel+hYk419ljqHy+fAj3/6I1y7dQ3x1TkxZixWO+j1hyhnS7h4c46zx+8wafaRPk+CzveUIyEQwmDCGHmWPMKLkxcYuEZYv7mF5YMNzK/OS2Lu4vgUR89fwW134ObNmzi8cV00fq0eh8gKUF/YQkCCiN5gjFa5IYz4YWeAy9MLfPXVVxLDI/MxbO7vYHN/FzvXdsUQcmBlYrknSa9Row87kyLJIo6fHqFb6QpDuF3vIhqZE23YRqshpkiNXl0YsMv3N7Hz0S4CCRdAQLHHMT3A6yev8cX/8wu8/e4lSlcFBF0BrK+siwSCx+dDqV5FKpfC+vqalHALm5yyTT0msweysSQjLJ8rYnt3B6sbq3B4HTi8dYjljSV4Qz4ZG8VCE5VsGfVcBVFPGM6BVSQInBa7aCFfpK6QbZSxfG0N937yEPPbCUyCFgxonmS1IOJ3Y9I12tm83/OXR6hlCoh5w3BZbNKGZIbRxMkbDIgETnghJoB7eC0Cz5ITnjkbStkabCML7H0LqqkSqqkybB0Likk+W8j6CwvT3eF14zR5judvn2H9cBMHHx+IFvni4pIk+06OTlFIZ1G8zEpc/PqL32Jvewc3CBw6HajQnMrnFikK/p5YWpA23d3YE9CdZe7VfBMvv30t7Oug13heDCZjFGsFjB0TYQGP7CNhk79+/RrnySTWN9ZEyzpB+QhY0WOGdUBgnRqpjL11BOJ+JLYXsbq/AleYJrEjTLpjDPm8ytfw5HeP4YUHUU8UHjuTkhMUqxXk6nlEV+Zw/eNbiG/GJIbBNUEowg0B/Rg6sLYtqFxW8Oabl+hVuiimigIgtoddLO+vojKuYf5gEYef3kRkzYUGK/PsY2HwD9t9uJp2BHsOdM5GePebVyi8zSFg8YmMDRnr9rADfc8QTWcb935yHzsPFwz4LAaHBgh3WIBWDrh6foXjr07x9pt38FsDWIgswB8OiEMwPVEIyMejCfFzOM0fo2frYuIcITjvw9xiBK0edVvNBj6byotx8PWbN/DgsweIEE9yA3Wq0JAF1mB1UQ/PHj3C4z98jd/98lfYXF5FLDQHp80p6/NaswWb3Y1PfvBDHFy7Iet0Ph/JomTFhSSS3SFh3l+8u0Dy3TkiniBikajIGJDxTBO0Zy+ewuZxiOb96eU5JpYxAuEAdq/tYHljBdFEFJHloMSvMZ8nuYJUozx+8p08M3au7+DuDx6ga+0DPhusHpuA0FaXA/5wyJgmMkFJXdDOGH/44kv82//lf8WT330jVRlhlx9+h1eku7gGE9BhNBTGpw2slgzD7wnIe7KPGg9k7dQZtDHst4V5K5tmCyX+vNLGjW5XdGvJluUalBtDvsdk18rKhmizk3lMaY9wNI7t3QOR4aB8B2PZ27cvBYQmYcPnd6E/oBZtF81GxUgLWizC+lyMLQnoR8ZtwB9GNDIPp4vVeySdZHF0/FbYrsMRtVgNc4t7gnajiWKxil6X+xy3nJts7OXEGqJzQWFAt9pVkarIFdLCinV5jTQENYSF5dmjlAQETKRvx4Bre2qwcvPf6ophM8cKEyXR4JxUpbodXviDIRzu3xDSDn+Sl6d48+YlLq/OYLVNsLAQl3s0RpPmf4KErBBkW9IQjyCxrPObLPOnZn8f0XBM2OD5QhaDAeWXxhJLqZHNNeD61gbWNlZFU7tUKaNcLkqy4aOP7mN9dQO1WkPWi3YL+82GCqsPSkVh4zPRwH0jQWinzSHPNCbW6LOSyeaxtrmBH/74R5L0CIYicqxHjx7h6fMnYkJ4++4t3L1/D6uJVUk8cL1WrzaEYcznII0GWe3l8XuRylxJ/3Lva6Qsu1Jlu7mxBpfdIeOMc/T3v/+9JJ7bnbYAx3x+cQ0q+0ML5dgcwuYnkB0Lx410QtcYXXFTQpC2PeR3yRdnusQmFRSsHo2E/aK1zX0x/yZ7mhVqDqtDxmwkEkNsfgluF/2inIjNLWFzYweRcFy0DE9fAAAgAElEQVQSCeVqHpl0Ern0JSbjPjwOi/Rv6vISpXYJfhvjlgPLK+uSACmXawImM4nGvqdnDhPqZMPzecsxzWTSsGcAKmIEHD+MxaxKoM47n81GimNV+pHEDJtzgvhKFMGEB8VWGs9OvkWqdIpyO4+JowenyKxO0CFZgXNYgsxICGtiLDllgbJNDfnJAM4KZJEBPQt4MmAbMtlUAnRava0glgKrPIbKUigANFtxzb0GY41iIsraVaKdAmAKrPF1va4pPmuqfLkvmJEsYHzhvZi9smzbPxDILKbMX89hIWg9PZgegwx2BaAFH3IZPWmt1GaCiD+GJGhwJcUFBKjvG7KgYjPvwfcpUMfX+V0F9QlAK1gtQN/EVLCLvj0B0skHOQYFoE2bGOBfAWjFyKSPp9IQiuMYHMKAdaa9jamf4j26blewX+5tanzI4yvupn1hMDADwM72kzm+SR6SIWuAasMy5o/BqoxUB4FFJUQqUK2GgkpINH34QaJ2lqFMwJN7Bn5mVnNcYsC0j3jPes5ZJrCOZ028MNYrNqXAvWKTQoqcVtLPJkkIHL9PcMzIiQhIOjVOVLxNcR29T77PPTWv2025klkQ3GKY3/yOzEeXeV8lWDmCeR2sfNfEgM4vBfgNLvrBJHMWQFb8UkmcCtxq2+r80HGlc1THtH6f/TuLvVI2SceeJDBmGNByH1Pmtj7bSVCQcW81GOaIUi1UpYBNpI74ZOBzjPNh0OdGYaqtzvEzIW43XT9OgXAdy7xuBcoNWmPmiPajvmb57/6Lfy7o3Sxyrx2tB5vNBChILMLcBGDdRoKCDaiBTge3Zkr42dlJxc8qJd/G0t2ppjCvQwFoHXiqqft+wkxF9nWAqgSHdroOPF67UManJXJmU8eMmyk5UFBUTQbYmBqA+DlOYBkE0wyL1W5KYnQCi84pmYUO13utZS5ULJORgJZkAQi1fcQSUr+Ubkk5X7nyXjBfjsWM9zTI8Jp08muGhm3HhZwGUg1CmpnR7AaBaH6G5WJsA/1bTRe1XWQzNg0M/DwlOAzzzgCz2j7M+MkDYmxKXYT95Xa/10F+T813OOR4PI9qOus18Xvat7O61gqEmwyplhqZpAcnrDAWRuZho6VudtvUCXxavsPjsQ2abcpgOOTejVSJ0b/WoGSyxJT5MKAwFzUq4cH+9HlZAmaCtTm/ybyyPfg5/q561fxdM106hrm44jm4YNVSOvarPsjNWBqg3zMZQD22ZKitFmHzcKM6GlIs3A47S1udATicZM27MRw7MB9bxVJsA/PhJcwH4hg2gVq2gfTZJc5ev8J8dM7oJfrJVPeiPx6hgz4q/QZqgxoiiTjiS/PwBQLCKmLZaKc+RDlXQjZ1JcZAYZ9PjrMw58SwD5QrNDcZIE3QuFrGwD7BxrUtbN+MwuYmi7MrSQLbwCWal71WF+VMEZN2D0vRKJbjEXgIuDZHYrxX77RwmkwiWyzBFwpjdWsXm4dz6Puk6hn91hiWAQT06tZayJyl0a42BeTsddsi5VHIZTEZ9bm0QaVcFI3KsdWBYDSK+EIcyxvU8Z2TDTVLJqlxKRsVgsP9iZSlL4TjsExsaFZrUp7Zo8v3cABvwIvgXAjNUQ+eSFBY32RshyMRWWR7bA5YeyOUL7LolOqI0PXdYkG9YVjwXKAS5KCxGE2+gotxeBbCImWxtL0Md0hiOZp1lqp35fwvv32Cl19+hV6tJkmq2Bz1IDfRbplNBVka3ATRmIYbODLKWMK/uLyIQqmIy9QFLq9OBUDj5nB1ZZ2KTgLMs8S/1amjN+6h3amjyyRAv4+A0yuGfwuhmBhPUd+XsjQhfxBef1ikYPzhOSysrWFubQmR5UUEFsLCXGayhBsLbhYGHXMP1UodtXweX/7iFxjWG9hcXBbt5PnlVTTGXdjjfmw92MP8ziKcEQ/6TG72RrCOvRjUhrA0gexxBpWzLDrFJhL+mDD0i+UCMtUiFveWsP3wEJH/n603e5I0u6/DTu77vmfte1d1V2/TPYMBMIPBjABSFElRlBzSi/Uk68kRjpD1B/jB8qPD4fCjzWDQDsmWLZMCBQcJAySBwWBmMNPTa3V17VtmVu77vjrO7+atTiCciEZNVWZ+3/3ufs/v/M5Z9sLoBYZk/Fu4STei0+nDNLGK+ZxjCNQuOjj9+g1KJzm4YMFCOIFGrYqL1BnOc5cIzkdQ69XFyI8gWjDKw01CANBus4HJeIB+m7I5JknfDEciqFHn8OICh+ensHoo+RLEnQd3sbS+KPrf6WwOpWIVhsFEGHgRdxAhyvsMALfVLuxNjxvCGk9f13CZSqNLhrHdgUG/j1I2j3KhjN5ojN2H92G0mmCwGzG/nkAgRmkawEyW7gAwMcA0NRAtpUs4O7rA6xfPcXl2io9/8ENJb73O55SWuNkoAZRAiMCIYtOQRcYgD035WtUm1tfWZM5mSjJBGQJKZPb2e12YR0D+4hq1TBXHLw6QDCawvrImdUVQrT/sozlsIVXJCnDze7//O9i4vSHMTEqOt2RPYEE9W0G31EH65Rku907x7LNfo16qYX19Fbc2b8NrD4rpVmfUkDR/14IPO9/eRXxnCeGFAOqNPnLpDPZ+/Q2ujs4FiFhaWsDmzrYEm3jIleyeBh3je3Jw7HX6yKWy0kdp7vS3P/2Z1Mnc/DzuPn6Ae+8+QmIhAV/Yj1arLkHiXqWNWq4M68CEUW2AyzcXIlFjNziQu84Lg/zWzjZ6wx7GxiHqrQbcSQ92f+chlncXYaAcAxkBTWDYGQkg+fMf/wx/+6OfiSZvwh/HrY1bWF/fEOZotpjD66N9pPMp3NrdkX0F12wG9Bkc4GRBZl72Oo/ltWUsLM6J/vUHH30HsQU/SBMlcHl6lMblyaXIz0T9Qcz5o2LcWC3XcHmVFgPPrmGI1Xu3sPuddxBZjsEaNDO+KdrhjIrUyzTRpINmH7VMUdjq3WpLNL0pfVIsl5ArlODweWBxO0TaZ2VjE4E5P5wJG9wBI86PMujWm3Ca7WjnGyhe5GEfWpE7y6FX74sp5WA4gsFqQm8yQK1TxcLOIm59dweBZBAOO9dcoFUlc72G7Hkalwen+PrnnyERiiAZS4gG9cnlGZx+r3gI2HxO/NE/+0Ps7N6GI0D2OjCqA7mzCg6eH6OQKsPv8AmbXDwuBm2MjH3UemW0+g2YHRb0JgacXJxj89YaHj5+iHAkhG6rg0q+Kv9qRWUYxn7vC3uxuDmHrftbCC+G5Jq5VE4kSyrpEva/eQXHyC4mkjS15H6j2KygNaYGtx87791GYCEk/gwm+g3Q9I3gD8HYPpA7quHnf/E3qOfqsAwpYxaU9pvbXIQl4oR/NYjN92/Bt2REgxYQzLobAw6DTYDcYb6P8kERx5+/QeO0hoDVLwEZ7jNcYS/a1h7Khjrufe8hVu7F0BhP4IoZ0DdwrzUQreKA1QxjB8h908HTnz7Fi09fIOQOC+sv4A9NzbQnIndidVtxVUvB7DfCk/DAGXMIwN7o10WaQ/aOE6NIpRDI29peR2DOjDH3Bcw6IShRmUiQ6/XTl3j+xVP85C//CvPRBDZXNwX4ZGYP5QdanQ62b93GfHIBg+4A1UJZysI5gGWLhaMiVTTsAE++eCJmnkEyi50u0bLlHNfotFBpVmFymnB8fiZZINTivv3wtpiyMqMlQNkqP01ch6gWS2hW6jg7PZX5MxAOYvHWsuytmpyIHWbYQx4x+qVcmT/olqBQtz2AxWBEIXWNf/e//Ck++8nfIXtyKaB4IhCV+Z4BM2GAjdSekzrukplmsguYR+BuJPR6BdtR7MFsMEvKuclgQSgQFnm5RrMlHhQEemUf31NsNH6WWtDcF/IwORwoEkaca3N8Xr5LUIGBPwKzZD07XWTBMbPKhCbXRDHPosScF2F/FMFATKQMCP5RLoR72UG/hXKlgNevXyCVvsSEofxhV1LzxZRumq5dLzfR7HRFI539aH19S0xdGxwfrTouLs+QzWbk3OQJcMEcigkjWbkMdHI82R0uaX+CATwn8ExgMlDeUIEpvG4ysQCHw4PJmBmsNsRjSdlDed1ulMt5vHj5BE+ffYVavYxAgOc0uwrmj4YoFHNodVrCJ7darPJdnt0IOjZoXs3ALMhOpqyiYgw2OzVCgYqJxnrGEOFQCMmFOdmLcm9IEJqA2O//gz/Chx9/ICbItWob/c4AjXIT7VYH1WoeZ2fHOD55I0aTJP5QooObY/aJsaRLmcSc+p1vvStMUIJw1IvPZK9xenGMSCSM73/yEe7fvy1ZV/lsAxcXV7JHI9v36ye/RjZ/jcWVBbi9LlTrKsjAfqMzRIkosD+SiR6PRiRj6eT4UBjKfEYbtbkDfjECpwEl+yzT17kX55q1MrcyNbsaiPEVz2ME9lle8ZEa0deopXxgMIHP6hGiRalIuaka4omI7FfIDG41OygWS/B6gvD6I3DYPYhF57F79x35b66X7D80QG1WSzAbR5ibi6A/aOLs5AQvX79AZ9yDw+AUbW4LtdJHE1jNDpFgpLQVAehgRBkhUoucBBf265A/IOQoBkU5nmhoSA1yAv48V7C+qKu+vXlP2IPU+I7M+7F1bxVwDfDkzZc4ybxCtVsUHWiLjfs4g7B+BfwZk/XKQBRNwqdGYFNwkPXPc7EG8YRAYFSAl37pzGHiFPrcrgFffm4WrNSgpyYkzIJAGviaZWnyHrO/a7apJl5pUEz/zvbiWUoTBdV9ZvWqBX36jQxmsqbl3pplPAWoeA0B1qcAMMsi4OmUdXRDRpz2U2aTaRLc7POJRMBUTkSzu6W802fT+JCen7SWsQbKmMGjz/sClE6mmfJaBsGodIe1+aLGzDSY+tsANN/XoJwmBPIzrDtt5KeJdBoc1EahEiSaArD6Gd+Cegq706CqxitIWBFgdMo81gC0rhONl5EZrgMB+v6aKKpBY4WlvAUPZ/Ez9lOuwxrz0DiTLjP/zufgS7PA9Xu8n35GTRL9bQBaE1U17sbn0ECyBEJm5F11cGQWfJ69ngaINQ7Da5EEJJgPmfwzbGoqGOh7E0+SrMUpTiRBi2m9cR3SY0XXscaSFOD81iPvpm/PeNppBrgGnFk2jQfq55nFHWfxS8GgpkFi3a7EG/kZjWNNZgiuQkCS4JYqs2B4BkXYpPkyPawYrOYc3ZvOKyQAEX9kRgs/S+yC5FQyqUVq0WiSuuBLBwY0xqjrYzZAoIMCGnM2/Jt//S8muuJnUWr9Ad1JdCSAD8qCc4KTCMlIReI0YKwLoQeM/rxE9KfmgTpSIh2I0cMbOvvbgTQL1ulICe+roxk3k59JIfezg0iXRzrtlIkxG93Q1+Z9tb4YK5O/8z0VhVOVyv+X6JpFMS30c+hKpoqTBjyVy6WSqLBRFJHamnalA+Rze+Tv1H7jwYWgoyxARpVaoDvM2wlEscH1ZMXvMhLLspEVyXLMgsviGgwIoMD60Do3msGrI4B6cOqfNCEUsfop+/xmEHIF4KZqmibI++tggNak1pOOTsHQmtN6ItOMYh1t1ANptv9QVkClpSi9a9a7RA4ZgWF7y2ZcAbr8x27PsuqgSKlclvcZDdcdnb+rVDNGkVW/0+C+bBJFpkQxzZwOpV9zMyFP9aVY9zqypdkcrG8NPOs+xg27SlVRwLlegPQkrfslU7dYH9KXeODoM5WwrzSETWaYDXaYjTaMhxZMBoxCOWGzeNHvGRGPKQA67I0j4oqikqmJUVarXMXTLz5HvVwSIVSfNygHfWFjWA3C4qXh1MRukMM205y93JyPjOjW2ui221iai2Nxfg6xkAduJ/UUIZvWdqeHMaPQTruk3xYbZXgj08NaCGi0lIu60+bFqDcRsGfc7QtrLuLzwe80KMBMUrHGaPW7yBZKOE+l0RtOML+8hqWtKLo2oNbuYNjsY9IbwdQ3oFVqIpvKC+MxEY0LK6bdaeDq4hytellA6EqpKONg7/ANgqEQIvGEsDdi8bgcuKnXxs1ro1ZHt90TUzDKE9Ccy2l3qUACZSQG7F9GcQ4fGccCuHtCAfnXGvVhsTKt2C2mRS4eBGhmWGmJxILPacOo10KrTQA5iO5whBIdzo0TLG1vwkcGp9cGZ8gLu9cuAFW/0xdAvJLN49kXX+Hq9QEGzbowU/0+N+7dvSsGNp//8nMB0dc3t+Qglc0VYLHZsfvgPja3b8kicXJ2iE9/+VMBrG0Wp6Rqsp9xs0/JBzIuji8O0eo10B+00Wu34bE5YBobsLlC4zAvzBaLgNDtZk8OV/5AVMxazE4ngskE5jZX4YuFRCebDJtmvYpiNo8hgehyBcfHh6jk89j/6isEbHY82LyDUDAGg82O+nCAlnWIud0VJLfnEV2ZE62pZqMHh8mHSduAUb6HsgCdZanbiDskCZpMkW9PuvAshbB8fw2OmE0Z9hHk6zVlMZQsD6MFLosL/okDjasmLr86QfYgBZ/Bha3lDTmI0URq7/w1Jl4TetYRLH4bkhtLcHrsIok07veE6dnh3FxroU1ZA4MJ/nAMK1ubMDqtomdNYGVlexGrtxbgCdiFLUNT5VKhL/3I0B9j2GwjfXyJw1dvYB6N8MlH30cyFhfWOw+L6UwWtWZTDIQ8Tg9K6bz0CZoHkbnuiwbRNbYRXgjCEbYgHHfB5VP6zN3GEI18C7VMHeVMA9XrErLnl/jiV7/Eo3e/hc2dHXTJ1DAD7pAPixuL8EbccLnVOGSQp9/s4vzgVGQxxu0+xv0xKCETnosglAwJwCq6/BMDWsUaCudZPPvVEwRdQdzepm5sXIx5Ty/PUB820Rh34E/68f1Pvoe1nRU4GMCiHBDBxEYP/Wof3UILuVdXuHp5iovXxzjeP4Td6sTG8gbWFrdkjTa5JnAl3QhtReFbj8Ax74MnbgdJXDRNrWeaOH25j/1nL2T+ptwMAQzjUDFUKU3CVG9qYDLImMlkhcnGVPfXL1/h+jotovCrW+v4+Hd/iI0dAlxukfeoFvLo1roiI2TqTFC+KuD1k5doFtt47+F7ooN8dnGOWDIhRqIO9puRMnq9/dE9xDfmxAyV805vOMKoO0AtXcXzXz3B1esLZI9TcJucSETnJNOA46hQLePo8gh7Z6/hDnrlb1xnqEPLQAIDiZyjmCbP56X2tC/kxXc/fB+haBBjwwDnZynsPTkSwLvfbKPfbGLSGcpeg+tOo9nGdbUsuu7LtzdVnw/74PA7JcDm9BK8JwDdhm1sEP1sZrCkT85xvn8sxqVaAkvkd7xukU8KxENILi8jkgzD4bXA6TEIA7rbasNKZmdrgPzZNbrlDnrVHi5PLwTAHxomcPgccAY8GFvGSN6ax6PfeQR3XBmugRgGg5DXwPVRGqnDM7z+6jl6lSbi4ZisrZR2oRY2g33x9ST+4J//IcJJt7Csm8WBMLkbuSZSRxlUr5twm7xw25wyzgmOufxWnKeOkC5ciIa6KxITffvN25uYW4jD4VYyZt0mTUE7yF5mRWP+5OhI2GvJpSQ27qxhdXtFGLjNalPmjMzJBU72juExOXF7Y1skY+gNUGqUYfaaEVqJ4t1P3kNwhRklItYLchw4lbmo0NUELvcy+MWP/gbHL46wllzD8vI6Xh7so2MaYeXBJu59/A7Cmx6YgkDHIh5rGJQmsHFSbE1QvSjh9OkhMi8vMK4MhQHdrVKezCqGsF3TAEOvETvfvofAQhBtUwdD1xhj2xhjSmP1e2KKu+RZgCFvxP6nr/HlX30p2VYelweLi4tyEOPeJeANwhX0oDKowBAwI7IZhSNhhy1ugcFD1nJD9kW9WlfMNVvVBmKxqEj0eEMuMf5k1tRQvBlaON0/w+nrE/z1j34i+6DlpVXYnU4hgNidDpERoo66z+7FsNWTYFEpXxB2KjM6mInocrmRSMwhdZFCr9WB3+WDcTSEy24T3fVgOChBxKFpiCevXsDqtGF+aR6rt9YRnYuKQarVTXk8CxqVKvqtHprU5y7XBRAkSBmIB0Waq9KuAC4rujajmKlSHsfisIgmrYCRozHK13n82z/5U7z84mtcvD5C0OkTaZuzw1MBFznv0puDL8obUNHSZXHKPoWgBHWNCTSRbUoTNvJRqRpNFvLSwooApNw79mlWXlNmbfTJEN3IPg+JRsnyYiCbdyGpgzJvzOZweuiZYkOjXUEqdYF6g34/lNsgYGAT+UAhagw4B7gQjcxjdWULfk9YQGiX0yfSU2P0Ua7kcXJ6KKZzE2q9si+NVdlZFu6fKAlFsLzTGgqTORAI3pBTms0GiqW8gM18brvLCrvVIpkmlOJgX7Kb7bA5HfB7/KDsoWUqDRgNxVEp1wTUZPvHKB1kc4lsC9c8u02ZTTnpTTDpi9TT4dEeysUsTOaJaCKzD3X6lO1rypwrwPpgIPt5So5wbRl2p9ezUKbSA583BK/PDZ+HRugjkR8pVyq4yqTRm3Ql64kyHLyGkGC6A+xs38aHH34ssjLjPskZXdSK6p7tVgUXl6dSNgKxZNFT5qxTox66DUbqpbs8uHf/oZiP0vejXKd8Rx8GkwHVRhn+gBdra8tyvmAWaqfZxtOnz+UsyHMgg0LlahFGBvFNY2GVck6lCSLPKywnzYq5V+Ge2+/1io4820VkN40TIWpQF54ANF98n2d4i0HJEJJ8IKzMCWRccv/FrCwCiMvL1B/3CIBLNjezvrwuj2QA5XNZHB69Fj1Bm82E1eUFCWDQmLBHw0ubG0YzvXv8eP9bH4gWeSFfFmA9l0mjT5a8oYdEnDKGQeQKKbx581qyxLjnZNloUGu3kNFoF43tYCgsWVQmqzo78jkJQjNjggA0NeKrVRpFKlkWGr4RFKd+Oo0xe90JktE1zCUX0B23YXEbkVyPYuLs4tXxNyi0MxhZJVwFo3kk0oA886vzMV1MhyLv57QrBq8+g7IsHDs872pgjlKdmtAnzEarArYomaaJdRrgnAWg9bmZ780CgBoDIR9dk9s08DkLUGvgVJPJNNAlmIXZKFrbGjfh9yhpqgFf+buAl+qlnk+bnCnWrjZPY+BDYytyXp+aEt4wYd9eRmE9U9Yv1yN+RhPo9L2Ewynnf5Uhz5ecvaegtMa3BGuYAqwaxOV7BKD1vadAyM1zsNxKXI/PxHCV6TeYnbPgvb6GrlPVtiqFl/MnAWjRAp/xoNLtpLPhdfn5md/GKoiX6L9pHEy1h8osZ8ByFtt4C75O1QjGCh+hBJDGKjSYrsuprvuW0a0DELofCtN6yvieDQZo3GUWV9PBEo3paezspp9PmbOCzU1Be40b6brT5RIMZgrA8r3ZetB1wZ8atxHpxSkGqdnl7BksP6+jcUgp21DJ3dz0G8tbnWrpJzcSGW9JiVo+V5NdBd+kDewMQ133R95L9w0dBJkldeqxzvtr5rDGt/SzyviZBiZuAiAqn+0GUyQhdhaXo6Gtup/KbmK7y/xGXf5BX8xamZFbb5LQo0iZrL9kLCrry4Tjm0Fz1hEJaYPh9I5KBWMW3NblfDv237LodRkFgNYdRDcgH0YDbAL6TVnDWhdXT2aS5jGNNGlEnZ/RpoQqgq41fqd6IRaLIOpsCAGBmMY4FZSfbSgNyArLeNoZtQyHRB+nzpKMdM1OMBqw1Yxppm0K23QqE6InKrWgcBFRqUSknWtQW4GzU8r/tKNwo6cnKN2JVEd8q5Gj6mDqeDp1pmSDM2LAQyGfm5FwkeaYRiDoDi8Rv2knZfk1W5gACxdhBViPbkw5NPivGbr6WrMgsx44onM9ZTzPtgW/IxsTl1s2oox0MAVLDRg113LDwZ0rWb4EWKmjyomNILuOxOnFazb6pBdsblr0JKqfTy9gWoqDADQ/Iw7gZBQ0lVkiNaUUW1g5qTIljUCFbHYYkaa8ynSjSDMJdnzWLz/L8mn9cg2Ws9waCOemlC+RZZlOJHpC0ACyrktu5HSbcBOnXUkl7X6qE8d61KC4jlLroAL7LAfwcDC6KZNmSre7HQEthZ1td8Nh40HaiC6FZsc22C1eWMxe+OxR+BwRJAKLmAvM4eLwEucHZ6JxG3Q6cLD/BoPuUDZ0jVZbSQwE/bj/7UfCVhuaRmJ8Rg1oulPTfds8MSIUCOLO7R1EggGKqcM4niCfzQnwyag+9eysHhfsLieuK3kMJgMsrC7A7qERiUnS1ga9kZjOMTUyFgrD73TCxY0ex/0EcDms6FNH2WBAq9fH6/0DXGayWNvYwt13lySNvcgYAgGrcgvGkQHFbEEkMpYWFhEJUiNNaVyz+Vl+E3XRWy28fv1KaQd2lC4922NuYUkOFWSYsn0LhZKAOGpzZpPxNJ+cUzrq/ZGYBZGRyUM6QZA3B0doj/pIrixhYXlJWK5k5TBwRObwpD1As1CGbWJELEh2nQHlYk7AW0qWWBwKpFnc3kByawXuWAh940gM/KpyKGjBR934Vgenr/bw+suvUS1k4XY6EPT7sEin+kQMl5cpHB4fI0wnb38AV6kMYvE5PHhMF++EsH0KxWscn+6hWioKyN5pdoStSUmOtY1VBKMBlBslFMrXyOczuLq+ENaJ2+rB7s6u9GtKDGUzGVxfZeG0unH/3mO4PQGkr/MwOmkQ6UIgHhGwhowxsjJrlTIioRAsJqOwagrpFDrlMmJeHz58/B2ZQ+qUgalU4Iz5sHx3A55kEPOry4gkEmi3hui1gUnLAENlgItXR6hkinCbrFiMzcui2Bo20TX3MX93FQu3kzAQtLEDvQFQqVZAEd3BVJaJbEFbz4RWuo7SQQ6V0yKcEzvWFlfFoI+My2yrhPKkBmPQiuXdNYQXI2IwOOyOxACunq2imC6IjMCgO5ZUTYvLJZra1qADJq8FJo8RoTk/jM4JPF6VutofAgNmJrWAep6a6iMUrvL45V//jZhPUff43p1dmQPIfiFoVapVRb+R/ZAatwQLTs9TIk+wtbMNk8uM8FwABscQroAFLgIjFhPK2TyOnh3j/OAS1qEDyUAc3WoVX/zqc+VVChUAACAASURBVDGJ89Igz+1AfGUei1sriCwGFfPerNLdWeetYgvV6yIuD87w4qvnsJnURnRkmsAfCyAQ9onUCiV5yPq/ODzD0y+fwmm0YnN9W9zuuT59+dWvcVnIwJXwYnl7GT/43U8QX46ha+ijS6kWs02YpOaBBYWTHHJ7l+jmm3CNLXjx9TOcn5zCZrJje+2OBH56xh6iWzEsPFxDYD0K92oURo8V/pARrRpgaI/QLTXw5slznB4eKSknaqE3O2IOSJo4GbomZumMhpIFcufOHdEb5X6kkM3hm+fPcHWVwp3dXdzevSv+B4NGS5iKbPdRe4DSVRZvnr9G6vgSYX8Yu7d2BdzY29vDaDJEIEpWuVeYYOCBc2cJK3dWEY5H5b5iDkzd01wNzXwDpjbw8otnyJ7nJPtk69YOQtEImq0WLosp1EYNlJpFxBfncf/RO1jeWJHgETXYqPV6cXqOF8+eK1ajxYAtBraCHpFOqZarEogwTyy4OD9G5iqFYjaLgM8vz1yp1TA2W2TMJVaW4PB7YPE6RELGHwvB67egTf3fRgNuiw29Rgv1fAnp03NcHBzD7/LIgY1pfgyWDmEQ4HdudQmLq6uYW5hDMGhVrCLG1bpDNIo10eGmHFPpugR0x8KAZb2QcWewWxCI+OAOeLC4u4yFB8vwJHzwuR2y1+hUgWq2hHFzKIGA/V8/Q+roXMw1ydokCNXstNEdDhHbmMMHf/ABxnaDBBOZ4UKZpavjHLLHWUxagG1oh2lkFOZGt9tBOOnHm+NXuM5fIDQfg9nrg9XrEl1tm9cukgys6x73IeUmrs4uBYB8/WofqcyV6HY7PQ5pJ5NFac4SJDk/PpE1ayE2h92d20hdXskGPVvKIRAPiBHt7/zx34c3ST3mHibWCYxMU20A4+4Y1VwRmZMrnL48wosvnuHOrXvYWrslGUNn2TQ27u/g4UfvwJGwIbQEVAaUP6qhlW6heJFFo1gWUDZ1cCZSRo6RA9aRBV6bD2aTHd3xEI1hG5aQA1uPthFbiSO4HEHXPhD5DLPNJOZ4zVwVUVsY3r4Hp1+d4virA5RSRYw7Q+zs3BG2MduSa7En7EXL3IM1YsXa+xtwrxhRtYzhiBnRoYRad4hRc4Tr4xT2n7yCcWwQk12zwwxflKbZFlhhFu3pfKoopoQH+0fotXsiZZHKpBEMR8WQrFlpYdIaImjzIeoNo1eu43DvQAAY7st8/qAAlQ6XE/l8Fg6XXZEQqA88GQobNRgJIZ6Mif/E6zf7klHErIjEYhIrt1bhCrpgdTHtGagWa6jkCuKTwHpt1Vqy9tE489bdHbSGHYwdZtTRQ4ugKw0JPQ6EIiF4/C7YLMDR6zf4n/77/wG1bEHMhsPuAObDCTz7+pkcACkbwUx87hlFG3gIOKlbbDVPTdyYmaf0KttdnmFoWm6B2xXA6tIG4okFeDwqO5Jau7VqVQzfNKBFDV/KBXDvK2eIMRAOxRCJxESmgtkjrXZZpC80COGin4+Fqd08n/Ul84rnaAaV79x+gERkHlaLEw6HWwDbciWLUjmPTCaFQpGSFJQbMIrEhWi8SnaZW56H2VnjvvI7IXAie2O78lihNi6flVrG4qtiJVFDgf7MoLNZbArInmpS87wRCoWxurQqGVyd9kBYlwQqeZYwm2wiTdKs0ySzKQF4i5UH9q5krXWaXFTe6o52px4+PPuQ6MNzCoFKym406h3JtOK1Q4EYNta3sb62hWAgIAASmb4ELSlp8XLvBQ5PDlDsFOCxu+GkIZ/DgW6nj267i42Nbbz7+Fuw2ZyoFGrot/qSUdbuNFGrlZHPpcUQkjJVfGaaUlIvm4B6qVKF1+NHKB4VQJfgA4MPfWEZZ6QsbPtMJiPAJsdqNByT8xS9cuqtqvhqVJtl9Mc9BAI+DAYKhCcLm2cdMiIDPh8SsZiAbK1qXc6v+ow5vzgnGTyNVlOVuUjd775ojyuda7dosvP8zOtqApTd6ZL5Y2NjS6S5Wu2OkDYMUD48BOHe7L/A//vTH+M6m8L9uzsSYOY6T3NPtkWl1kIuW8SD+4/FTLPT7qFabaJSLIhx6WDYhstpxu3bW2KImsunRf7n6PgIFhONMKMicUUDQkrT0JTZEwiKQbQi0Bkk+M4zRbGSh9upDLx5/iFBhP2PDGiypcmGNsCKqH8R27fvYmjoY2Dqwh4wozYs4uDyOYa2DmAfoj2sUvEeME9uTPg4JtnPiQdQtlOTtggsaxyGILQOYFCqU+My+jyqwVN9vteAH/su600TwLj31AEGzcLUICINOzn/aAKaxmI0mKQzeDXBUIHGigQmAJOk4Ss2swBq499kT1PiUoNNGoDWDE2NBSj2sZpz2P/0tQXgNJklQ1WD4xqroq4H70lNco1B6HqQupziUhqs1CCsBsQ1XqExAda1/ptgJ1MGtwZUiYXMAsC8vvatIgnmNzChKeitM7MVEPnWrE4zjBnkY9dn0I330RKeDIjxeRUuogK+uv51eTQ+wewPqYcZHWXVD5R8B/duGgCcBSb5PuuSZ3ch5A26N9fhfMwys+/xpfAzRfrTda37jwJHFVjL62k/OK1kIGWY6pqzjPraGtPTuJBmF/N++j66H8wC4vp7uh/TtFQ/vwaqdf/UdcQ5iC+Nu70NOkDkhER2cEoO1PgNlRU0mMrvSRbZdBxJgIBm9FN9aLYX24Fjl2uPBo35U+p2qtOus+J1X1FrjJKW0aRMXVezOBLfmx1/eq6Q8/tUgUCxrSllo7A7/RlqNuv/Zn+itrXCxIaChdBTim0qZpUwoNnuoFiuStZPRwKjLbku15Kl+TkximdWC2/DZ6OEiW4T3pfPo/vi/x/wrEH0m2Dbv/mv/4uJ7tR6ELDDae0bjZ7rQaQbmTdXVHTFUOVLKmAG2Z+NivDz+prsEKpxibCrqAQnHv1dXkdLN7BxZYIcjmSB1INCN6aedNhp+d+8BitaayDpStCDW3dm3YEN01SK/lBpCmm9GnYoqcibxpwC6UY18d2A0ZOpKPeUha0qVk043OAQw+V1nA4bPE4XKDkiEhRkjDIq2VdMXZZPdzrdgBzErCu+z80vn5mp+vqlWc96AdCAKJ9BS4TI5txHAwqzRPq5GdMDVE8ystiYraJHTVSFmrZqQTFIFJ7txM1okCnPooNVvmH7mgwTeR7FYp5IG/E52E4sg9YV1xsYDfLzPe2SquU9eE/WO6/BZ+d1GHF2eT1i5khNmglTohw06LCg11PBCW6E+ExkjnLzKGlvpdJvPCc3ojIAJZ2KKXRMRbAJi1ffixOKjsLq9tX9lj/5Puuf39VjRCZobmqmjq8MNPC/+XzcsPCZ+FmHR4HeTJnQDAtqxrHbcTEI+INSty1hFFjgsHrhc8bgNEfgMIbhMcTgsQThs3qFwfizv/oxIn4/7t3aQbVUhpUSIB43Lq7TeLb3UsCY73zvQ0TnkxgyfWiinHBZB8eHR3jx7JnUFU2XKFNBxgmRXoIJoins8kg6P+NbdrdLwBU6ynND7Qt54HAxYNBHOnMh7LJENIFYJI5kJIFEJCqMqXqljk6rrRjfwwE8Pp9sXD/99FNJKv3ex9+HKxiEy2NDqVCRPs7+STZOMhbDgwe3QWycesG9DlCrNCT9VkxarA5cUhphb0/qWZsGkYlC0xj2GTKjCaKz31i5eNqsYPogD5FsR24crs9zOHlzpPRjJyOcHJ6gWq8jFAkjNp/E4uqKaPKSaUFQIZ9Ki2Fjr96Ex2lDLOCB1WJAOpVTfX4wQqPbxs6DB3jv4w9h9rqYYyfp0kz1rBZKYtZlHI5RSqeRerOPXOoKE7qnez1y8IhEQ8IS4neoPWx1upAvVrBz5z5ube9ibm5e9Lept57PXknKJjeyMo5NNMOhs3kWvqAbJkpVDFpo9ZqSak7pDh5Ed+7siqYq+/7ZySkMIyDqi+Jb73wLDqsb7UYH14Uimjxc2K1wBf2oT6/hD/tx9+5d+P0etBolVAoFHO2/xtX5Oe5sbsPloPlMH5VaGX4aqG2uCMBG7V1vMIZujywpC5qVjgDQlVQJhVRBjKOW55fR6TeRr+XgjDpx94N7sIZMwqoz2hVjs1rtSRorzbdM/QnapRoG1S7q1xUMih3U0iXYJ2SUB6Udq/06moYejATczB08+ugRHEETAlEu/Ar0amb72Pv1CzFPiwQiMlaaA1L/yF6MIbwagTvhgdEt8uywuRWDkVmyZOj2a0Aj3YGpYUA9VUXxPI/s+TWyV9cy777/nXdhcVtFP5RMO4PNjHDcr7Q5xiPs7x8hlykgGIzi/r0H8Af9sNiNIEbRH7QwHvZx8HofP//JT1Et1HDv1h1sr26jUWZmQEqCMDQmylVK2Li7jT/8p38ER9CDCQ07TYBxNEG/05YASjWdw+Gzl7i+TMNmtAujLJNNw+K0IhQNCGjPzVQ0GpaULQLcr56+RMAdxOMHj0S78vLkAm0eYhfDWNhcwvsfvofoXBidYRc9Spkwm2FsFBZs8aqE3EEKnSKla1ySKUEQ+eTNIcxmO4xWiwIh50O498n78K1F4ZgLoGsaYWRQOoKDWhuDahONdBFf/+IznL4+QNDpxaDJNO06ctWymBL656NIri1i68EO7r/7CAtLQdEgpIxJ5rSLl0/2pP5oVEc5Eo7lVrksmugs16snz5C5vBIW4vrqKsKhqOwrqBWcy2an6bkqiEWplPitZTz+8D1EEhH0KEvSrOM6dY1SrowOA2pdAwxd4Ef/51+KSWQiFhezQl/QhwZlIDxmuCJuPPjuu1Jub9QrifeUqxj1RmhXGvj6s69RyZdkbp5fXkRyaQ6hWAgHB0ciEUGmGpniBMgZLC5WCshl8sK459qysLiC5PyimBkGwiH44yF4A3bJJmBAhyALKXnUI6cGKeWO5uMRbG1uikYl175CoYhvnj5HOp1Dcm4RO9sKjHS7LVKuTn2EfDqHTqMLG8zoNMggbmA0GCCTSst6SDMuzqPhSBDRWAx3vv0Q1iU3Jk6jAgSsTuSvCmiW66Il7TRYhTG//3wPc9GEBEx5CGBfZ+B26dYq1h/tyLgyG6grahAQr3hVRv40J/OKpWeE3WBDj4HZThtGqwGZwjWavQZWb2/AG/EjWy1g6+4dWFwO0Y31eOxiPnl+eIxiJo9Rl+sc2Z2KTcR9iWSGDXsi4fDNy29wljrHhx99gEg8hk6vK5k3hwfH6He78vn3338PP/wHP0R0xS+BNAY7ez1lftmsdXGVuhAdXPazfLaA5bkV3Lm1i8tzZk1cY21zAx988hFsXqtIqrw6eoWzswu0sx0BSRv1GjLn58KC9zs88sx2ExmjYdlXeHxeNPptWH1WBOJ+zK0lEVuLSVaI2W2TPQB1i61DC9qFJoalnmSStHJVtItNZC8ywgr/g9/7hzI3kgVIwLbjGMC94sPC42U412wwJoCmScX1KS1iawGdTA8HX++jki5KX8hVcnAH3WIex7WZgGQ0mBBwirq8JsqAWCaiWbv3ah+xwBxMfRv65SEi1gCirgDM/ZEwqAc0Q+4MJHWeY88bdKMr/2uh2iujjRasHrPItHAvzHWN2t61Uh3NWlP+xuDD/OqSGGIaberARnmpUiYHU3cs4D5Zy7lMToDbUCyGerctXhgD6xAd4xDzK4tYWF1EKBHD3GIIVP760V/8B/z7//Xfwmm1oJ6vwG6wYCE6hzcv34jhphzYLDxXjNHrd+kGAp/Fg5DfJ4CtHCEm3JbRtLgre0UyQF0uH7xc24Ix3L19X9qXe/ViKYezsxOcnB/J/M05j3OjJrAQHKT0AME8MyUFLSbU6qw3td/mmk1WL/dGPHwqUIBMKaUJyX1zIr6ApaVlMSQUdmuxID8p0UBTPjKWKWVBaTuSFBjcYjvHozGRPCjk8gJAkh1Lg8Jeuy+64uQUaiBMnyP1+VHpjw5hdxCMoRF660YygoaIdmo+W13CRuR5IRyOCDuc+/V2oy0midQVNjIYYSTApeQgeD6jtjOlPixCVGLG6UR05QmeEuylNM3lRRa9FjNLIthc28HO9n0EAxHJYCLoS6Z6d9CVjLTnr57i6PQAlXZBJFQs1HF2MkOHvkJ9WM3KpycajcHj8sJmdqBZb2DYGyjZRKNJ2Llk4H744UeIRxMi7sG95eHREX784x8rJn4oIIagzXYf17m8SDtGQ1EBGFJXnKvGmI/N4d1335W9eqNdQ7GSw3nqUmRDBhjIudDp8AgQfHpyhPx1FuFgCOGgH7FIVP4RmGH5uDdnJsL83KIEUHkG4v6zUi0qr4J8XkyCeXbLXWeFIcyxxT0m65H9aGv7Nu7dewibnQEMmqMxKUkBsdQi7XZbePLN5/jzv/i/BPDaurV+o8vKPlirNlAq1YS5zEwHDcxx/1RvqAwcyvXdurUpJI5yuSTjgsFjjoNYLCHjjsa+TBsnKM3M5oXFZVnXeeZjsISfvby8lKArr81ncNgZAHFKHyVTWoA2gxUOk0cY7Qsby3CHXCi2szi+foN86wpjaxd9YwvtQUPICpTVIQ7ARYrZiNS77vQUuKqBJwGxpqbSCoR8C+jocyWvpIFTPU9wj6IzpjVpkPWjwTl97laAmJKF5PPyLK2ZmJrgx+9rEhnLNevhpQBHBTgL6EgV+CkIqM/OHL+zwO8s6MSyz5K9BGegvjVo/NmTcwxfGrxlIIVnR16b1+RcMwt4zzJl9fqsy8jftbSMBr31s7Ls9LIRE0DefUaCQZMfNTiqcRX+fbaOWU6SBDTApwF1DTDyfe1HNcsG1diCfI9z0lQrW/tGsb55T15PS1TwMxrr0gCqYFlT9vVsUELrFOuggK4DAo/8jsaadLvxp24vDfBroJj3FKBzKkWq60/6Fdd5Hian4C6vrdnGrF+2ocbkZgmWgoNMJXF1X2FdzPa/G+CfC+AUW5ytX13nBKA1Nqn72ezvuq/pe+p+pDE8veboMajHi35f17XuHxo702sU15jhkNn0JJ9S4vdt/9Z1STIln1e3nx47fF6rw3kDQmvQXurqhpmv8EM9tnRb6PKxbaUvT/shg3mqHtQ45XjRmK2MB8vbQIcKHOpADv2GTGLwW67Wb3yKWP1cb7knmF9IivkuJYN4D/qf0RSYe1wawd+M2RlS52DaP2bnAD0+ZX/z3/6rfzHhhKMfgAszG193Yt2AavAreF2DicIUnuLPvLnWgOaDsQPzc7rj6g7Gn2+Z1Eq6gw3Ilpt9AB290A1NAJrglC6rptBLdIJSFw7HTRqDMAqmesYCkk8HA+/N68oBYho1ohu0lI2LzRTBV2VSaRFsFDVhqMMHIyG/UZmcOKcTuh4oanCoCOFooCjubpeKhBumRnxkJ/DFBtfl09GjWRCf1yKgRhanNhzUCwTrgwNe31fXN9tB69DoCUezbrlBmNVotlmVBIWOxOgJQcBoifGpBUbXMa+nDA6V5jdT8tnGuv75nma+S4SNRn9WJUOiJwEdneXf9ATFz7GMBIX5PkEb3pdaNKwDgqW8T7lckWuR7UwAWgwwMJK0NT7z/HxSBgsdntk3NNu5WlGu2kwFFt3TaaSKzFeWl3WgQfRZLWwdmRO29DTqpRdnloeSB7IQTaOejJzq5+Sz8dn5PHa3Q0UPp4EWNTkQkqD8CQMfdtFrItBPswy304+AOwnLMACPKQm/OQkn/LCPbfjmi1/jZz/5MR7f28W97V1hBVN2w0RTQ5MBp+lLBCJhvPvt9yVCTJMcvnj4J9tSQOjjQ0nPE43ACbCytCCTU7VcUmaXdhtS6TSqzSZMDEiYjHD5PAIekE3B9m80qzg7PxJGLF22ma4ZCcVw+9ZtOCwOXGd4P7WBob4QGU+DcR+NZhMWglx26g0H5NoEs5lWyA0Y06Cpxfnw4X3MJ8JS9mK+gYuzCzQrNH7swk53a4cDqZNzRJlaa7WL2cvh4aFshplyu0zwmAK8BgM2b29jYWVZAHCryw63x4vL8yt0Gz2kzq4Q9gSEiUFNXolsG0jKnggrlUKd7X4HzUZNIv4hnx/VfB4He69gGA0QD6u+KUycDhmuNQRjcfzL/+q/hCPgR6mpTJnYR8jaNAzHaJarOHjxAm3qDzIwVG9g1OvC7/Nibi4heofd0QBlHiD7NNyx4OGjb2F1bUsOMazrNBmPhWtUqmX02i1hjCfjUVkwctk0zi6Phdk2No0kOHGVu5bUSW8giFt3doUtTwM3HtJo9rgQXRBtaAss2NnaEX37SrMpOqQdakvR9KVZlaDGwtI8AkEfup06PDSCAvAX/+H/xqsXL6R+aFjAsUhGkzfgx+bWttzTHQxhMGZa8QTdeg/j+hi1XE3AD5fJCafdIYeRkXkAk8+IlfurcMfNmDiF9KwAhzYgfogd6oeW0Ss3MWx2MW714Z7Y0Sk1Je2b2ocrm+sIz8dQGtQxdgKOqBOJjQQCTPu3MPUZaFbGqKcrOHl2gE6ugYiffW6McreGsQuY21lAbHsOnqQbAyvQM4xhtRsxNioQmoihnUB2boR+rovONenQE3QrLQFq86U8lrdW4Aja4U8GRIeXafkuPzfqDGCNkbsqIHuVQyVbRyQUEcO6eNyOQrkrY+zo+BBX5yeoFEuSTbO2uiop6aV8Da0659y2HExZ39TIXby1JlrHkQWv9GVOXwRb0emimi3gzTfPkb24EjMp6ggWK0VhBgZCfqkX6iPff3hPALaDw3387K9/JiDMu/feRcgVQL1Yl7Tz4GIENr8dm7c2EJ2P0icIQwJUVRo3ddAud8Sk7eTFATLHl7CNjNjd2kI+lcHhmwOUy3SJNyA0F4ZvKYbFe5swh9zwL0dhC3pA3i3H1rDVEQZ07vAMz37xBUqXWSQCYSTDcVk/KZeTbZdgCTrx0e//EHfff4i5DZ+UkctxtwGUr3uo5mo4enGEVrkDt9UhWQ2m4URY8KeHh6L7ajaSyeUUhhgDWJyrGXy6pjmSwYTVxSUsxJMSIDI6bVjYXIY/EhBTM5pD8UBD5izTtil267a48OUvvsTV+RUioTDmFubFKNXhd8AesGNuYx73vvsOXFG3aEm32ZfaPWGQEsRLHV7iaO8Q9UoDt+/dFpCzPezhLHWJdreF3fu7mFtKwEDzJINyJk9fpvHy+R4OXh3C6fDi3UfvYnVtQ0yZbW477C6TgNbFigJGqKVZr5fhC7oQCvsxl4zCzawD7lEaCggrXFew93JfmHs+T0CMA/n306NjpK+yInVBORACyXarXeSyuH9gQJMBlCdPnqDVaCIWjogZ1+7792Fb8gnTvU0JkZaSwum3hxg0Oxi3B7g6vkKnWkckEJZ+T7BSy4vNrS+JtAglTPw+aqUC9QJENqOWLqOcLqCZqyDsCaLVaAt7mV4ENIl1+d1IrsyhRIPARBQ2nw82D9e3GCxmM7IXaRRSaZi47yN7uNFQe1mTVYxPO/UOsrkMrB4LrooZrN1Zxff+/sdILCVkvSWAwbo/fHkgvgacUx6+cx/Lq/MYmHqoduqSwUEDyGRiHqfpU3zz8ilsbodIOFBiYW15Q1L0D/eO4PcEBPy5SF2hPeigNeiJAazH7BF2Ho3kSsUMFhfm8f67j7G1cUvAvcPXx6jXG2Iyw/7p8NpgchgQivoQW47BOR+UPhPy+tFvjjFoDDCsd5E5TSN/loIDFthGJgHif/XzX2JrbVuCzWwHaiD3HEN413zY/GAbgVshAaDbBJap5dnow9N3wlgF2ld1VDIVvHrxUswA7X4Haq0aKo065peXsHP3Hh688xALqwHYSFgyAeViB0d7lOa4wunzNExNE9bCK1iJzsNpMGLUG8Jidoo+bvrqEgfH+3D4bQI6X9Uv0LF2cP/DXTz+3ru4tbsl62/+soCvfvk1nv3qBUxDI2KhqEiLbN+7g6XNBCxe4PqqgWsGTWoNOCcmuCwOHO0doFyqwmQyo9Jo4s3RMVLlDJwhj7DZd+7uYuvuNu7cv4fEQgSVahV/8if/Mz7/5S+RiIRlvhN5HJdfxjUXMwXejkWuwjQhmDCGgYCX0QTP1DeGUh001KOm8XBgwGRMxqgVHl8A0cgc7t15R84HJIXQ64Bs5MOTffT7HThdVtkHdRiwkT0ux4gil7D9CLYOJ5TGqCm2MkaSBcV5bwKjjDNhuxNwMpkF6KXEG/fXYqzudEoGJVmFBCOZechzSip1JftOZjfKeaPfkKAutZgZhOJ+OBKLigxJo9qWTBmC6IqI4hRglBle3KfyzEMAmeA2948OJ02fmBGqPH24d6a+uGHCuuFBnxmTDmFOUnqEZwW2Ow0NCRJTo9lmsohXDu8zGSoCDUka1LIuN8oyj9HonYA7GebNRh+MRY+HRizOb+Dh/fcEgOYeTJWhj2a3gWw+jcv0OfKlrGgC04Oj0apJJqkGMMicJFDOMwQD5E6rHTarkpgplSpIhGP49re/K1IWsXAMa6vLYl7NSaFSbeOLX3+JP/uzP1VnSq8PBmYaMVW6O0AylsTS3CKsBos8F9uNbWQ0jTE0jFFrVnCZPhMtfGpAu31e7GzuyLN++cUX+OKLX8neLRwMSOAxGo4IIYIvZhLybBcMhLG6sSnf4e80/LtMXQhrmGc0snlJtOAZYjxWMjM0bGSg2ePzY21tQ7xKXFPmPi2pe+KnRJZ6B6nrS3zx5WcolQoYTwYiPaVAL0pkNFCrN+XZGQBRgN1A5mYy9ehJw4zqhfkFeFxOuW48HhP5LYLk7LsE8y1mmwA/DFYQkKbGOQk3PH9SjkOAoqn2KSEP9h+OEQa4KNmoyHFmIdh0az3Rlw4nYkiuzcMZsuMovYeDqxcY2bsYmymv1iIKJIAdNf+HI7KTmxKYIAmmd2Pep4Bd9nOP1zVlxSrpSf5dsoimhKkbkh7lG8UkTgXONF4ySyLU4J/+qXEQwVhMCtyaZY3q6/DzcmYeqSxk3keDhBoPGg/eyhRobIg/NaA5y2LldTQQrL+vwfIbEI2AsGjyKmkMDby9BQ6VCaK+rgbnbv62HwAAIABJREFUeM9ZXEYDlBow1aDXDSg4lYRlVE+XRT/3LIuT19RgMO/FcvIn60PKJ9iQwkcE75niTbyPJm/OYlmaXKjrQgPQGivR4CTf13ibrgf9Hf2cgldZ7L9B/OS9tHmgZHLRp82mZEpmQVDd5rr+BJuYPodm/s7Wve5vfE9/RwBNq5IT0aC5ZnfrumR96RfLze/roMFseXT/01gWy6PA37cSIvo6sh5NGfdcAHQf1fU8Ow5m+yLLorEu3ZY6uKB/13Iiuj01LqbbQF+bdcr1iVl1swEPXX5iO/pe0icGqpz8vsaUJJvHapM5mvdhWbT8irBmpuTXWRBdX0PjdLPPwXJwLVbjXNWWZCRN8TcZM1PJ4xtgfQaANpHoOzGhLplNNWFDa6yXKgn0BaCkMLE3Bsa4f+11aJDcFwD6Zk640cc2YcJ92nQOuWmzKV4m7fHf/et/KRIc/IUF1GzUWZCZD6AHpY6g6c9zVtWDUouD68lEDi9E+acVoKMeuiNqIX1ukBiN0iC2nrz4fR0tYmRMA3qzk89s9HA2ciXRuenmg/89G9HT15XGG6mOoWU6aHChogvTyMGMJrQMEhHeVrouMhFM09s0iPk2IqcGHrVS2BnsNosscPZppJWRfDXJKKdVvnT96YbSg55/V/rS1ClTKWVak5u/63rTg10/K8uimcZsA5EAIW1eUgYU8O6wK2auvreeILu9jrzPFA35OWU4s8xsB24ACeTWKqWbSWV2oWR9sFxaLoWDjL+LcU8uJwON9+Q/XW5+hsYzfH6WkZtXgpRsG9lIGY2oVKpSXmVworTGCGZyU8rNL3U9FxYWpN/cHBqtVrSaTbWAV+rT+7qmaSaum3QlHRjRfUoHTwTgkLQFtRDrCYFln50QBPTvKFY2n4F1z8/zvgR0ZbGdLs4EjMna4sYKE2pTmUWDhxtoi8EGq9kJjz0K2zgExySCOd+mANCGDpCh7uunfyuMr9X5RXAT0O71UWs1EU3EMbIYsbqxjjv3d+EhYZ6u7JLS2kClRPOVgDDlvnnyRFhAVjOZeVFJJ2YqIevO4/WLpESxWhWTQDHzNHMzP5SDLNMs+72OgDJnJ4pBPB6MBFy4u3MXPo8fdZpqWezC7Dq9OBf2dDASVmwA40TkH9oMAE0DIDQr4cFmc2td+goZdtyAsjwE3mii1m63cPTmANnra6wsLWMuFIPb5RJNXadLHVhOTk8FiGaa4vzigqRt795/gHfeuweqrzBo1mgCz5+/RDlbRCGTx2JyUbSRC9dZJSHR7qDRacMXDaDarGFsnCASDeDe7h1srC4JUP/s66+QOr8QcIqMqUg4Jqm01Pk1223YoSP5+98SPWkCP2SKWxnIY1ucX+Bk/w169TrcrIdWC+VcDuPRUBzsyZC0uVwoVCrC9guGYvjgex8LYCh66c02jg4OUa3kkc9mhHF3//59zMUTYro0Ho/w8tVTXFydw+ywimxHKpdDp9fH1u07IuXR7ZGxST1ilxyQLw5OcX54KuDad77zgbQdgw9vaM7SqsPmV4Dg0saayAT4Q34MetRhNkjfOX6zj//05/8RqasLuJ12YWYyO2E4HiAxt4D43DyC4RjiPIC4faJbToZsv9GHgfE/HrD7Y2lHX9SD0EIAoRUPRg6gzsOjYSJSJ0Nq1baGottrGYzRzFeFBW1oj7Hgj8FpsKFRaYgOcK5YQCAZwerdDXQtIxjcBniTPjgCLmXk0x/JdbrFNqpXRXSKLdEJZwp3tVvHyDlB/NYc3As+mPxWDCwjAf+oT8nDCk3vJt0hnAYnBqUumqka+rkOPEYXrBOzSKLw0Mf0fv9cEPOb8/DP+2EP0jxTAS083NJIsd8ATl5mUC9WMaE2OdOg+x3kyzm82GdbXkgWCscHzTF5gJcMhskErZpiKXGNWVxaQrXVQCAWEV1pYfA47LAyE6HRxOGLPbz86ivRP15f3ZA5iqx9ylbY3az7IELJKHbubYupFue+zEUaL5++gNvihMfqltR5Yc2x4awGLK4sCgN6ZByJRjTfM41NaFfa6NW7+OKnv8SLXz9Bwh/B+++8I+OMsjZiADkawO53YeKxIbo+h8TWMjYe34E3GkAwahefhPxFFW+evMTJs32k3hyjXajCYbBibWFFUmQZFEiVssJ0/8Ef/z6+/YMPYXYBfa4PZsoVtHB5dIVRa4JGsYl+nXr1FuSvMnBYzLjOZPD0668QCQaxvbOFhcVFSedvdppi8sSskYuTUzjMdqwvLsNmNKNcrIi2PUEep4/p+1ZYxchrKGzg9x+9j5gvCjus0sc++/QzJOYSwiCjzInRZYY74sb6/U1s3N8GmISh56dGB4NWT5jAnUobBy/2cXV+KQE1/hNWu9uM5PYygomQgMqcU5kO7nJRbBKoFfsis3J6dI7VpXXEI3FZE9lvyXAs18twWp2iz9LpteAOOHD77ha8ITdIwKS8AYNyBDitZEu3gKujK/zqF5+jXmrg/i7Zl0akLzM4OjgS4zOaHxLk4vpMQIJ1Q0YX57Sry3NQkoz/PaCup88pY4ttz3mbQTiCPmRGsr/RJNfn8IosAaWZaAbbqjfRmKZAr29vYPeRMu50sIAEyTNVMTFslurIXWUwbPZgNdtQq5aFBZyv5EUWg+PO5DChUq/gwaN34A1HMeI6ZHcKG7hersNls4r2Pxl63PO0mx0MRDd9AFMPyBeyKHcrCC9F8dEffh+xtbjML5Qq6rR6aFXbyJ9SH38f5esSlucX4HTa8GzvKV6f7kndxfwxuD0eXOYuEVtK4p/+83+Gta01OAjCkgRbBZ7/6hK1YgO99hCvXryGxWrH2sa6HGoIghGwOL84RLtXx+07m3j07gOE4g4MmtRoBU6OL5C+yghIaLGZMTZyPXFjfn0RtohbmN+xEIMHQCXfFimWk9dHuDw9g9fmRsDjRb1QxeeffgbjkGn+LsQiMZiolWzoILmzgA/++EPM3fVjEgTqfRVA6VU6qJ1X0b5uwjNywm/14M3rffzlj/8TvCGvzOfNfldYwx988j0sba9gZBsiGPNJgIRsZcvQjqvXWZx+k0btogHXwCpGm5R7MptMaLY66LO9GjXsH+2hNWqgZWjBFDLg3kf38YN/8hGsIWDM7iHsJKB1DXz613+Hn/z5TxBzxOCyOhCZS2BueQGRRFyC5JfnF+INQGNPajk//fqp7E0IblabDTS6HVykr3BdzGB+bVHkc8x2q4DpS+vLghj+H//+34lJbMjtE4kWp9kqGSceuwtOOzPlmsgXrlGrlURCQJh4GMNCeUCbXRzrOcd76FvBlJuJCVTioKEg9zvhUAJ3tu8jGokJA5zAZ6tdxf7hK/T6TZEJslrJ0O3dMJylz/CgKhqnRvExYMC61W4JY5fAM7MNCepqxiXXF6686lBulr14KBiWfSSl8Djfcb7nfpeZh8VaAS6rSwLp3McdnxyK2WLQTyasMoKnYZ7ZaBbvCiW3p4ENBc5Sl1hMzzs06KsKAM39IQ/CwvoaDRToPenB7/RjNFCHfP7PbCSpYwiH1SVl5D+eN3ieaLTJAqSmflgCaE6HWwFwkyGKxSyOTo7Rmyj9cPoDBYNhuBxe2Cxu2XfQiHFn6y683qDs51gGgurUv3a67XD6HJhwDew1pT2YWaTPhuPJGC7KctA8vdEWwombUigGs5oP7U7c3tzGxx//PQR8QQFyub/g6yqtZFK4D//RX/1HeGweYUB7/AF5Bs65NJWO+FVWIyXxCEawPcjY5Z69VC/h5PwEtWZZ9NCZfn7v/q7M01fnF/j0F38nAUKyh8l0o8QaU9FZ3pZkGjXlv8kY5lhgXXJ/x33H0dGBsMrZrmwf1jXLTwNbp9MlUjo82xDAXllbE0kS7ivoMSDBc7LPjRM4HFybmqhUC7i4OBf9czKPuedVIJcCcVxO3isi3jBc0wjCMwjBQILdaCeFRM5ggaDKWOWZk32REhFkfFOai9fp94bSv3gGkQzGqaFlKBxFPB5X+vI2lSl7ePRG5FL4YpkoFUQTSconUqovsZxEcj2BnqGJ88IByu0c6t0yau2azD8MBFBGy2LlaBqIRwuzYOW9qS6rImQZ4CA4PTUjZJ3rrGaWQ2eSCxBuVlqyGpTUGIiQt3qKHCXjdwoy8/1ZEJHSkDfsySnZTp3vpyn9MyQxDcZpcE6DhhpsZRn0+NaEs9nPzt5Hg1Waea7xJka0+TcNQGvgVM1ZxFwUgDcLZuvnmwU6Z59bYxqz4LH+22TQvwGTNQ6hcQxNjtPApQZeZ5+Xi4quLw1SanxK17MGdnU7abxJiIc2BeDqdvttwFzfWz+bfnb9HUzeagxrwHqW/Mm6mWW0s33YL3SZNKCq2coa6NfPoJ+Nv+u+o9uM1/B51fypwWSNWc0C7RrD4980xsLy8/uaaf22fRXB820/nhIhp+oKs8ESwRGnGJ8OSsyC/RqL03jiLACtgX6OpbeEWMUy13XDMurgju5PvD7/xnMW/9G/QIPKajz8JmNbY5AapGZ76faXLASDktnRAQ2NnUoAn6zmad/QuJPGX3ldbe6ogx4amOezGXlWno5HBearYI5+Ns4bghtabbIfIEhJPMZgtApZkAA051VmrvCexGqFTGoxyd7eP233TqspY57Xne3fuj3NU7Nevi/lmiLjusyG//G/+VcT3UFmB7IGNWcjMSyI6HVNNxHSAcjcnBZAdxwdZeLNuMjoyUZXvAY0iaLz3gSVCNxoJi0fVA9elbo0kNQMfk9rCuuBqKM1vz0wZwe0SCAwZWYK/mogXDrVlOGrJyce1lVnUxsuJhioa0+jhNIlZtJITEpTRQ7c08mdz0RGpzTCNDLGBudBzM4IkFDq1UJKxq9eKGSBnC4UusOLVu00csIOz/ogw5N1y995gNcTop7g9QSqgwZa0oIAtP6OljaxWpR0hpbK4H1ZPx3SDKcM6N+OEKryKI0gMps0W57tRlCaz806Yb2zvfh9Pgc3KCwjN5JcSPkMZCLw81ogntFobm74XW5snG6vPB+vp5jXKjLGunK7XQK+ijmG034TIQ6FArKp4ov3EdPLaQpEPqcAVh50WS5u+uR5p0GAWaNBfl+DzDr1Rhsx8vPs77Mmj7wuAWi9cOl6E/a0SaUYMrIl7UzDql5fNp/sA2TwUsqDGyxBjAcW2I1eAaDdxiQSrjW4TEG4DU6YR8Dei6d48vnnmI9EEPQHRAqHbCK6sdMQKxANC8OBQLQ/4JFU/nZ7hNy1SoMWvW8aEHS78LidslFVqY5caCzwh4Jwen3CwPWFg4jGY3BS6qLJSakHi9WAfrslh9Rn3zwR4GHU68vhZW1lVYAtwa2NRrx+80Y29gR0yMymphed3RnsoXkQ65T1ThYFtYckC8NgFA1mpqNy3BSLeVxfZyTFjgdu6mfxkBD2ReC2qywAHRggy5kANHVWBbBxu7CxtY3b93YRjYfgnMonVKpDkTTIXGZEL5iafeViWQG81IYno1DYIyNY3TbE56N49PAeQkFuzNXkkDqjQdUx/p8f/aWAwB6HU+qQ985WS8KEXt/eQjyRUAEMBvMMJpTzBRTzBXERd9gsEkhpN+qSBj8aDoSJyvYj48NksyE5t4R/+I/+McZjg2ze05fXAvQ26kWkLi/k3o8fPxYmGw9F3MBy/Oztv5INrj8cQb3Vhtvvx4N33sPGrW0JSnD+oBwQmaBPf/21BDcIlDx69EjY+mypPBnWxgn6ZJNaTFjeXEUgFIbL6xIzELKd6S9NGZfnT77B//6//Zn0DaOBm+CuBL6Yfku9ObPFgWA4goWlVczHF+GyueG2edCr91HJl9FpKF00h9+OtdvL8CbN6JmBBhlaJiNG/TGqlSYG3QnMIzMmrS4qmTxq2TKsQwOWwkmEnQEBCqnX9+zVS2SqecxvrmDiMsGb8CGxmoDBaRHG/aA3lnuPGgOM6j20Ci1YDGbR8hxax7CFnfAvBtB3DjGwjWB0WRTLdMxsiqHchynwk9YEg0oPvVwTrXwdzrEdfrdPIsSZQgbtSQfJ9Tms3l2FK+qCxQfYXIpBPegAlgEwrAKZwzwq1yXRoO3SBApDDNDHSeoYhXoBC+vLIPBGSR/2d44VpjsTuKdMxunBMe7s7IqUUa5UFAYv1zS31wufxwXzeIzrqyvRkw543MLIZWot9VPZztQHfvyd9xFfTiIyz5QPJTHSbgD7L86RPrvCqD2Ey+yQ8c1xSWaZL+xDNBmGxW7BgAI7ZOOQtVSoI3uRxdUhjQ8PsRhJYnV+HvnM9Y0hb2fQh9llw8huRGJzAe99/F1853e/A3scmBDMagFHe6d48tkXSL0+ESb0oNpCr9GRcesPhlGolzA0G1DpN7H5YAef/MHvYWieIJ1Li8SIzWjD9SX7SU1Yo6aJDfVCWRjPdrMJhVwOl5fnWKQW8zsPsLK5Cg/N8sge7/UkQHS8f4Dr0yuUrnNIn16JmSgBeR6SW6OemDzVek3FzkMf/+iHf4zFyBw8Ni+cNie+/NXnsnnzhnzgM9e6NTijbjz+6D1s3V8VAHpsBlp9msHW0CfY2eiLlEvmLIVKqYJytQJP0CcZCLGtBbhXQxi7zcLu9fk9cLoIYgGmMTDqAheHZZy9uYDP6ROQg4x8yQAzGSWIxmmM4ARTsrfubuHxdx9gYgWsLtmTqkA8HdVrI/RrXdSzNXzz2dfIX+Vxe/u2BAkZYDw6OoHP7ZOMI64v3MTe3t1BMBK8YUsUiwUxdwv6gzIHmm0WGJxGBKMhGC0G0ZOjJNn5ZUpuTJCNGjd+t1+Cg26HV0z/0pcpYQwmk0m88/ihXKfX7gp4wmAigWIaexLQJkuD6y8zPbiJrnfq8rwXqVMl0zYYIpJI4vH730WQa2kwLGZtvXaHya3CWhMjSB48KKIyNqJXbWFEBnT2GnCZsPP+Hdz74D4m3gkcMTsmFraBBZ1qF8WjEooneVSuKmLUxbm+UM4jnb+Qfa9hQhC1hfa4i3/yn/9n+PbfeweGGA0qyN5Q/873G7g8SKGQYrC0DJfdg4cPH8Hv9yKfL4rOf6ffgME6wtbuGhaWw2j3RnA7TDJ2JAup2RHGdLNeR61SkeyVudU5BBZi8ASBRo1a9iNUi2XpFwyqnp2fwO9RNHga/jEowKASGbxhTwhkN5o9DixsL+KTf/xD+NZNGBiBRmciknnUjWZA7s1Xe2KQmAjFJbjwd7/4W3iDAZH2avQ7MLsc+P4ffILgYhBdWx8L6wn4Q3a0agMMKxP08iPk9srIH+RhqI7hk+C8FWbT/8fVe8XYmqXXYevknE+dUKdyulU39O2+3T3TuWeGHI6GFGVRdAAB+92GHwwYMPRgGDBg+EGAAQMGBNnQgwTJgCGLlEVSFMkZzgxnprunc9++ue6tnE7OORvr2+erPuxqNOrWCf+//533+ta3lkXkpJi90e130OrTN6CPgbuP5I003vuH7yKwbJcAJsF8AtCd2gAhlxPt0hh/9f/8BU4+O4J76paAscdv9OO3drZkL0m9amrhM1Pj448/xtLSkjGW8/sQjkbQ6nTw9cP7IvOU2dgAjTrDCzREXpD96y9+8TOc7L8Qf82DZ/tIRRYQDUQQ8PgRj1LT3IsXB4+Rz+fQ4Bo77MKKsTCuqbVIcM/noKaxW9rcLjJhTgFsCXoRBI2H08Is7Q86mFpGIonw7OCxMRS0T9Hrt2Vfp6worgtGD3oKOwFokaIz++shdWYxFfCHhn7MjOAeVQ/ylHgiQO1z+2SckCzCDAeySLnnrddrch3VC+UenNqiYvLX78yIPSYzNEhZPX8AayvrAhxzHiJTlqAfGd30fuFekLIKsp9qtfD5558Lc5ugIPf07TaNLtsYT0ZoN41WJevG/ExkvjByFwkjb9frXgMlXDeZUUAzQ3PunaDZbuDps8fI5i/hcXnQo6eHnQaGfgm6EPi3WBxIRJNigsd6Yt2QYUuJnkQqLv4oTo8TmZW0MMmZoUJZnYuLK2ER88Afiy6g1+tLVISScv1BX8goBP3JvhavGZdXvsMOzjMKiRrsU1zLWX8bGxvY3d2Fzx8055d2T2TZ7FO7SINQuoMgMuc+AsEMeJarJWQLVyjXSqJ1L3J6NFKkN4DNjv39pygVCkIcIHGK4ALLoUzOwdCQuoQx7PUKGM6+VCiXRAOce/hQKGgk5GaZn8VSSXx9SAapVmogILG6sm6+VyjJHM05lmsNGfShcBCxWEiy4M4vTw3r2Gv21HpOZuvyzERPIrav6R/cN9oxGowko08AjklfAqzMpmQ9sOz1WkPOfVtbO9KHeb4TbVhh1RrzVAYekulFkXHRoBM/s7+/b8gmrZZhATpcsn/nPnNAzWGPHa6QCwvLYTgCExSbV7C5LWK4ywNDvVVCo8U6GMNhH6M3bIvc2Tdsyp6sCVynRN5AZAkMiUnbQM/JfAbJGLcaYEkBrnlwVEFE1pdiN6wXAXhnRnjj0d/VXOa1lFyoRDuVOvmGlTrDRlQHes63Sr9rSHwGNFbQScvIv+fBKgVdBXwbG8kHSsnwdT67Zpjz9XlGrIKnBm+ZEf7Inp4ZOipuon8ryVAz9QV4Gxnio85xvKbiV/y3AqXz4J6eMwXv4vlnhi3wbwUsFShUzEPBTD47P6/tSABa60Ovq+2lmJSWQ0FTfl/vJV4hM0Ce95bg3Ezulq8L5jDL7Od7fGZl2c4znVUVQAFcXkMxNA0OzIPQWi8EJBXU1HY27WT65Tw4q2XmdRXfUsxK6/fb1yCOpvWj7cjv6D0JQOvPPI4p2NVcP9PrXn949g+Oa+2LWm7tu4p9msDHN7K7ir3JHEhr65msjcFBjSSJtqWC3lo2SqaYYJMhvfaIX80Adw0U8PtsI8GYZuNnPpihYK6+Nv9MWu9cDHR8KF6nzyl9fBb0olymAOEz2Rur3WTi15otyVRnRjcDhLwXiWFcJzh+CEALHtkxigfzWQIGiJ+ZjdrNeqX1N/8ey2355//kf5zORw80OqLsVQ4gAdZmutAaXbmeWDhTzmm6aGfX1+YnIR1AGpUhAG0ary+pDDoxajRPG97sJ8xkMB+hkQjSTE5DI/D6mrKAWVmasqmT7vzk2CH4Mjd5cVE1E5qZ1KyzyUxAQaOs8ndSXfrXk4mR9piPnsl1JyNpKBoeMco+nGmrUZxfJwTtsFoujRSwXVSfWBabOQBdJymNXOnfOtHpJKXtR6CJ3+eCygMVQWlhKDEVfrY46wBgHbfaRgJDOxw3lnzfaN6MJAXJLBRWuZbqRPGZ5rWMdJJjW3JjJbpsnY4AnmqyqBsMA0rbBZRmWXmQJYTP+uNg5PvcMKr4OxkcZjIybGwC0TTAYF/l30z5IxinkTZes1Gry7UI+Bqw2YDZrGfWgy6yOjESMNCFUzcK/Cw3IfwMN0CsBx2E1IZUsXup+9l++Lov09Xd7ZbXyeamUQqDOEwX5KaUkXy71QH71APn1AfXOIZ0eBueYQxRzyIS3jj6jS6yFyd48PkXCPMwFKQj+QgWuw1TRqq8ZGFYBOQYjkfY2FqXujD12Jb04HaniVAggOmoB5fVigcPHsgmUfqAx4308hpcPj93eogkEkimAiBplVg6/+8PpijlsmLId350gsuLM9EDovghU6XvvnT7et6g7jXT1a8KeRycHsPl84oGcTAUwmhIVn8Xg15fUuJKpYoEKAhe0e37TWrYedk+XTx99gif3/8UgQAdrMNiWsWDMEFonZ9U3+rs9FwOHOFITNjH1J+jBioBDuorDagt1u1g/+lDKT/18hYTaTisTLFzCrNqSEDeaUGz35F0+fWdNbz8yh7cHpOSzlmbxHCS7548OMNP/+ovcfj4GeKxiJSHmss9OtiPB1hZ25CDEMssUcfxWNj47IeURfHzAOx2opzPScoswQWZl3l9lwfJdBo/+vHvwzq1olyqSMp7f9BGo17Ci/2nKOZL2Nvbk+fg2GffY389OT1Fpd6goyi8wQheuvc6tm7clNQYAtlkDuUvr1AmQwRW9FtNnJ0cS1ry7s0bkrJu9C6taI36CCfiSK5kEOTGnyxCBxmyQ7hoEtofwG234uMPfo0//Xf/FkNqRwX9oslnMiwcolmYLxTh94eRSC1iY31bmJmj9lgAjma5ilg8glgqhrUbq3BErBg6JuiMerBQG3RiR6vZF+M/DAiKtbB//zGujk6RDMbw0uYeIp6AaMHmcgX0RkNUuy1Ue00EUhGs3dpGNBODK2hHrdFDv9VHo9jEsN4XsKdZIiA/EJkZR8gJfyqA4FIIXdcIY+cY/oUQ7B6g1emLeWXYFYK1PxXTuWGti2l9hFaxBktvikQkJjqx9U4N9UEdm3e2cPONLQQXgZET6A6MpAgB6FZuiOppQaRAuqUWvDY34pEoeqMO6r0aCp0ifIkQNl/agYfGnLYpQjGmQomUJTwWslMr+PN/82cIegKiccwDPI1aKf9CAI5SLXRep1HFhMwij1eADjnA0RB1MhKt7tfeewMLmSRCCbc8K+/RbTElnhIWFRQvCzjaP4RtZEHQS9R0xCQOTGw08yV4SZNSp7DXKKnw1WdfwWd3C+BLVupifEF0URmAYcCNmrnBeBiRVAyJ9Qz27t3Bne/cgy8aQL6YkwP0+cExzp4fIH90gXq+hFG9i0l/hJ31GwhFYrjMZ2H1uTGwTbC4sYx3/95viykYmeDUfGSQo9PoonheQsgdhtfuF5Y8s0gICtJQi23l8juxvr0hsi3eAB3CjO44x/qw3YNrYhMQ+ld//XO0izW8+dJrEvQ5OD/C5w++xFnhSuq81qhje3Mbb73+pkilUKf70aNHsnbx0EEZhYFliGnAih//Z7+Pe2/cEcZ2vTNBiaw1rg1jGrM2cXl4gV6zK7rDl7ksfKGgmIyuvrIF924c9jgz1GxMxjKpd+NZ0KA6RbPQwOXRJWpXVdSKVZRyJfg9fjHQ6rVbouFHM72xY4qtO5u488YdDB1TuENkAxvt/exemkQQAAAgAElEQVRZGfaRFd6pC+WjPJ598Rinz44x6PSFvasZSpT2Wd/ckE0z+8CNmztyDc5hZM8RlDx5cSjM8XF/KGAHJbzI1IwsRBBciMDudqBQr4pO/9b2tqTA26Y2kfZwWcngn+D86BxffvIFGpW6pItTroAZMgLQWB1wk8lGbxGMRNfc4rSJASLTvMmu496FmqfCZhtaRK/81t17eO073xWTNo4H2U9YphhMR/j8y88EUKe/QcTtF/mXTr4hhrL2qAeLuxm89sNX4Vn0wLfklyCCg5lt5RHGpSmKzwuonVQx6Y5FfomgYLZ8KcZhNAkrVyuizfyf/lf/OZJbYamvYq2DSrkK69gFS9+Ki2dXOD+4gnvsEfmPWCgpICgZl9V2DRb3UOa0lZ20aJHWmjUjlxVg8ACol7vS/jRKzJ4TwO+Icd69d95EJBFFp2nk7bqdJp49f4pHzx6g1qph6rSIfBO1Ycv5AoatAQaNPirZCiIhI5/FjJgf/+Hfx8JKAI3+WLT/qf07ag/QzFWRO8ji8NFzw6aOxETDm+mew8kEx1dXcEV9ePf33hMT0uRuAsEkK9AQwAdFoHkGnH6aR+FpAY6uBc6hBfbpCEHqJ3rpXTJGtpRDZ9yGJWBFy9FBaD2Cl773Mpbu+NF3APlaQ5jA1qEFfrsHXqsHhac5/PRf/BXa2ZYAewyeFSo08N2SPcPi8qIcMOvNGv7mFz8XeaO9W7sCMPMwJxl8PPBPmFHVQbFWgZvySNtbsh+kIeDZwRFG3T6eP3oiwemd9W2EgxH4hABhw+nZMSqVApp1SuDURe+f0kBBkitoVN43MhPMRqLxHw0lGcQlq9TnDQFjJ5KJNMaTPiaWEcrUgT4/QLfXxHDcF/O96XQkZSVoxr2qSBZ0+PpUGKjc49Ig2QCuDqknId5gCBsocTdjdQncTKMjkmm8so+lcbYCJZTB416ae2LRae91ZD/N+9LXI1vKSn26bUZ3lgA0QWd+h7I3lN3Y3t4WcJXnAJ4rysWyAJUMgDx8+FgAZtE09/lFpsBiGUvWHvfjkqUppt4ziUWLAdq477LPiFLcb3l9BC5jAnZTlkS1N7nvIgh7dHok5ZOz6WQggSNKvvGsQK1P69ToYTuo10yDwSFJOC0BnQnms3+8//33JIhfKOVlHT46OMZPfvI3yF4VjH5xbyhnIAaHeoOemAGTnUvZCf63FM6YOXN2kI+EqbvsEgk5Arjc662vr0vWC4kGuau8GFFznuTeORqMChCtZysSEqaUxhkPJSuOmR/DcU8YuR6/S0631XJZAn+DHoNrOcnAImOPPhA8O9g5mRPMHJsgAgkFvD7PWOfnp9IfyDj2+TySlUQ9d/aD09NTFMtlAYnJ60qlM/LZcrkiADSv4Xa7pB1HkwGCfoLiNKfsiHwT9xTKsuQ5inXOTQ/78ObmpgQq69WWgNLT8RSlYkXaj8E2/jCQpFnYPPsaYhSzbYPiK8BAJuc4Zm206M00nkpwhaaFNOfiGuRyULbwQHT9Wd88R1Nzm94F/Js4Qn8yQmfcRTDuRXIlCmfQgmDcj6X1DDxBL47OD/D42Vdod0uwOcfoDyh1SCKV6cusR84BZPm7PSbrnAC8AlyKU7BPq9QBmd7TsQHkFHCaZ20qiMj3OCcp+GjOo2ROz2VzzyFZ86Cb4B4zkFexImW6klA1D9pqf+V35oFRBQAVTNVbEXDWM7ecs+cAPAUQBZgeGT1rY1hpfgTgnMuS5+eVvKh1xteUua1AugLOEqToGSKZYjd6bcW/VHJESZZ8X7Evud9MHkUZnRoYUFKbyqHy2RTf0rqU8tMnbC6jfh4k5DPwO1rnLOc80VIIdC4DILJ8fF+9zvi3zsv6W/Wk5+uB3yEeInPwTF6D9+A1FZ9SsFTB1PlABM8PSs5TsFs/p2CoApB/p91m4L6Cr4p9KRamgRBDgjB6xvPfV4yMgbJ5gJP31j6on+F3tX0VU+O1+HwcD98GvbWeFUvUsaD1wu+yLk1WvgLTRklB763l5d+8t2JQsua63aLdLYoGPeOBp+WZV5FgG+hTzwdvJNA6CxRpm83Xsdx75kOn+CAxMgXF9Vp2eu3N1jkhWDAw5fSKuS3LxfmVuKFiiST+UfKWcxNJj5w/KfGhfnOKPZr54pvMC6lfAiVzc4K2peV//5/+O3lG7QAsvMotsAC6gOkAmwdr+UBMZ9eojrJI5yMtWjHaaTVaZyZGjSyMJV1IIyPzERV+XypmpqlyrUk200jh5KKDXCti/hk0Ejs/aDSSwnJz4ZhnrPKwbiYvw/Z2zZxA1TWUALRGRngdphubScFQ3rVDaNSIKXU8zPg8bgPIEcwZDa+1WhSgV3Ccf6vkCZ/DgK5mctDID+uXn7+m6c8E+jWyppEnBUwl8luvS/2SXcB/c7Hjv7npYSfjM6hMB38zpVFMBF1uqV+CABwcXHj5WXZGGdg2o5HEsulGjp9XAz72LdWS080py84yKHub1+R3+BoBWGU4SFpupyfl4gaI1282jXEMr8/0B7NAmCiS0aTzyHVYdjJWzOdMmphMBJSrIANkPNNHs5p0Cv4oa1snRR3oOomwPvkzn6bBOuE9eD8+D7XnWBe8lgRSbMZIQDcFHNwC0FstJsVuzInQI3pw3NwSjHU7fHDbvLAMXfCMY4i5VxB3rWIlvgPX2Cn6tv1mEw++/AJOKxeALs7OL8VgikxTpngLGM1BzzQMgk52Uz8cc6adurBbp0hGQ6hWirh//75MPARoo4kE7r76HdiZKhoKwUPmvD8IEnDE0MsixAxJdSYoVMzmUcxmEQkFBFggqHDn9k1hvnE8FUol5IolDJgi7nHDHQpgcWlZ2pksDeqVHh0cgnrcPrdXNr+sP9ZTJrMobOuFhQganTr+8i//HPlSFul0UubYqC+GWDgmASPWMY1T+L2Li0sMhmNp24VkWqQ4KGXBzfDx6QmyZIEPe6Jf3Gk1kYwtYCm1iGiQKYQeVGo1Aa+aww464x72Xr6N77z1OgIRH0ajvkQDqd/msjE1HLCOKI1Sxn/4kz/Bi+fP4HTY5cAaX1gQ0J0u9mLIEgwhQsZSn0ZtIzhdXpMqGA7B53Yhd3EujOJYLCqGPqwLTtA8OMUWEkjEUnIAo0M6D5aBgAsnhwfClgn6g1hMpqT8NBti/ZLNfZHNolJvI51Zwhtvfw+JxRTaLTNn2acWVIslXByfCiOWrL/HD+/j+f5TvPrGa1hZX0O2VkZrPBC92727dxBKLIDkxBblYApVYTCtLMYw7E4kKNFvN/Hn//5PUMpf4vbuDt5//10ZM6en58hli5JOOp0YDXBq7y9lVhHzx4R9lzu7wM7ONta2VxFeCGL7pS3YfTbU+x1ZFC0Tso5csEwcAm7WsgU8e/AIlwenCLm8WIml4bW7EPEHZSwx6EG9VFfYi0CKBmwJZLZX4Qs60OyMUcoW0ShVMekAHqsTw66RKCKbze63I7O3jFAmhDGD3V4rQgt2kHDf6gDlXBvj2gj2nhXlbFFAbGt3gnGrL+y/SDgo82S5VcLQOsTtN24jvRtG10ppYLqiO8RcatAcoX5WFlDLPXSgka2IWSD7yWDUQ9fSRd81wsJGCmsvbcIe8YgRmSdoRzRqpBGsPWBUB37+pz8XlurG0gbsFh7EbWj1WijWSji7PEO724Tb5xApAH/AK+sq+yUBBx6gGHRZ2ljD8uYqFlcXUe80JCAlJpewYdDtixzC5ckFxt0h/DangLiNdgPZYg7Nbkt0kKlvWK5V5XOnx8cicbMQDOOjX/xK2PEO6ixzXrQy5XaAYCSI9GoGqdVFJFYX4Y0EUG3WUK3XJMBIsDF/fintPW4N4KVmqN2FkD8q2o6UwiBD3un3Ym13G9u3dxFOxlGu1yQQ0W8PRO+dgY54II5Rd4Jes431tTWEIkF0B105+E+sIySWFxFZjMBOOQwx8RDfIPTrY9GErV2W8emvPkA7V8NuYh1r6SXka2WcXJzgLHuOXKUkrDAa7REoYPmY0s/5/q233xBAk+N67AQiS3H88B/8SMrr8DjQ6rclAEWZBzLxB80uLilHcUWzsI7os1Gre2NnA6/96C30FibwZGgaJB6yoCVGtz3EuEtzzQ66lQ4OHh/g6NEhrEMgFooi5A0Kq7lWqaBaLkm2hTfiQ3prCXfevAvvAlN/gHaP2vt1NCt1BK0BeKdOVI4KePbFIxw9fIF6uSbjl5JXN2/dQq1Zlz6UzCTx0r278EdM0LLVNQQGGiZxjD/++hHatRYOn+5j0OoIk5GgbWZrCcs31uAK+5BcTosJbCAYQq85QKNMJ1orfFaP6BR/8dFn+PLjL2HpDbGcXkKtVhWzImZCxRYX4Ax5EUiEsLq7jtWdZQymzHoyusGVclEAwYef3ceLB4dot3qAxYHvvPkW+r2RrIFbWxtILqVxXrwQg0F3wItULCHBobPHB/AObVhfWkGuWYY74cd/+d/+EUI7bkychsVOYg7VaeqHwJOPnyH7LAuv1Q2/3SXZZaVqDrV6FZP+RNihidU0Xn33dazcWEG928TExuxCD9q1Ltzw4nz/EidPzpCJLKN0WUajwLRuC4ILIZErsnqmmLgG8MU98Mc9CEYCYmRq41lkBFiGlGSpi7Hiwy8fSNaLxWGDxesSJjL3TQTcKeFwenWCcreGm/f2cO+d7+L2K7dkjnc7bbh4cYlP/vY3qF6VcX50gWatLUDU3p3bwtEgQCYZcTQfptHuVQFuq1MkURxWau8uIp5Iwel2weJwIl+tYuSa4pUf3MOtt28jsuFB20JvmRHVp+FkwPsSOPjwFEdfHDIVBiG7Gz6SIVxkQduQzqRkruhTx8hvwVU7h1EIuPO9uwivReFNADXOyeO+yO5Me2OgO0b3oo3sZ+d4/OED2SuR6dqnw7vDCk/AL1IohXpZJLgeP38kYNHN23tYW182LF+nEyV6EHT7KFSqaLTasDo8stfgnpEg//GLA8kqOt5/IbI9r7z0MqLhmGQMcU0kG5XGya16TXxMuq267NG4dpC0UsqXMKRWJPca9C2x2OF0UCc5Ap83CIzt2NzekaCGgIqjDorlnGjzDocEGCFMS5r8cT9gpOtM0FEIQQOz7ydTtdFswO0iwG0YWnxfJeSY5cJrGPGAIWFouO0euMhGD4QE5OMemHtMgoJk1/L5uIfnHiybu8TDhw/RHXYE0O1NmTXF/RPPFNEZ2DGSbB6WUTxlZtIUBCrrlTpK9QpcFo+szQFXyARYQtx/G/NwnmmK+ax8n2WvVivCzuZzM5NS/IKsNgGkKfFBU0ZKfxiG5UBMSk9OjnCeP4cFU8maUQBagKepOa+ajL2APB/XT8pxEbSPxuPyOxAyMoAk0jhE/qGIQW+MSrku+7RWsyfyI2TgMojF8wKZaATPGbjhfLh3Y1fOOfR34PrFoBTZ2AQKyNx+4403DPMVY2SvuH8+Euav3eKCx+EWE3CCBWRucx9OgDUQ8Esfvrg6x+HRC2FEu/1c+0dCqODZVEylBjS8NMCgzM2YwGP3wOMLGIDLYjKbyZ4NhiNy/jk8fIHmpIGl6NKMPDFEZiUjgVhqgnM9JAjBrLpQKCyEGEo8MXOP1+SzEmzmWW0yHcs8zkBhvlSQQIjpe2PZ9zJwIH22WJQ6IFPZMqWfBiVb+igWqiKxwvNuKV+QvbrxtrLKGiw4gUSVAa/Tg7W1NXi8ZPzTs8cNGmeR+cczv4VzViojjHJKup2cnBmpx0BI5AZZFo5FMcCkrxNN5ewjmY8JRPsZoFzLwOa24/B8H189/gS50gmm1g6GlAvq8TxL34WIjBWuY+ZM6RVmOn8IQvM9yaSdAWesMyELkUwzMFnpCvwp0MTffF3xAz27KgBpgGOyfw2ZbB7kUiBU0/xFbm2W+a5A2zXLcybXoeflbwN2CoJfg8ZzkiBsawUK+T3NKlDGqOJNnG8FkJ4B0NcgGnVrZ4xLZUzzN8vL8f5tYFXxJMGaKMFC+dcZ21dlDhQslkDHDOBmn1F8ax7TIm6lwO48O13JgnxPPa/0ORVvk/ahmc3cj4LuWv8Kemo9CKYw98M5QeZxBitnzOj56ytQqcRN/azO7ywfx5zO9YqN8f15iQcNcOi1FUwXmcCZ35uWWcl7WgfSrjMPuXnwXa+lpE29B6/D8rK/UTpiPqihwK7WpUhaztYzZaJrIGY+iKJBG5aN/YLXVLb4/PhQ7ExxyvlggwY1FF80YL9ZRylpNd/v2Re+AW6NygD7Ae8ragN2l6yx3YExA9Uy6zi8Bs9n/U/HrMqFsCysd607fl7LLt+9znoya7160um4Yt2znp1W1vUEYwGtrbDMGMvEThhYZd/gDwNALIPLYTKQCEAbdQaTUcWyzPcxzofzIDxxUx03fF0DKWJCOA+oKsuVr3HSU4r6tyNYCuhaZ9pdOlAUhOVNdEAqoKeVpB1PtJHJBqUT9iyypAOelaPovUSCrDS18ArIN58SwnJwcdGHUjkMjXrxeiwbG13vz986iTKtSCMd/I5exyxC3etUFYvNMJD1fZpssHzUjjIT+zc60vo5EzUzpm9epgzysM/DrEwYJmrFCVUnAx14Gq1hnSuzUweCUt01ossOohOvdkptT9Vd1uiL0Oi9XgFYWE+iLeVkKpvRN+Y9RKea6W0d0u+ZEmgCANzc8T4Ei83CZTantllHV31qlo8/vA4/azYxbVm0+Rm+rrrPmlLFZ1GmNtOZ+HPNou4Zx15uKnmtWs2wLPh5piuZATIzLpj1BT5Hr2NS/miExt9kU+ug4/VMvyYgrdpS5kCg0hoKGuvCy/LwNYlKzXSVpD9ZTICBAA2Bb43CKiBNAIjvcyPKz/P7wmZ3OQ3g3mWk0SMOzSYY0EFAdC996LessHa8QMuLvZXXsZ2+jXFrila5LgD0/c8/kY0yJ5XHT55IHd28cwepxTQGXJDGIzmUP9l/Khp6ot23EJU24ITiczuwlIwgn7sS3WTq5WYbOYS8cdx6+R6iiTRWt3YEhCYAHQiQHSzG0Bj16RTfQDNvGNCFq0th/k5GfZwfH2F1eUk2VY1mE5VmDYVKBVs3b+KN997B1GZHuz8QkJXALbXUqA3JPsYxUisbw02mVlJ3mSmNwaBP0hl/8+kHOL04wdJKRpiq8cCCmF4pq315MSOMhWqlPpPrsaM3GKFQKiKaSMrBgNILj54+wZePPgVVuUMBrwDXK+llYZ1yvqZZHyVN+uM+Ku0m1m5s4J3vvSvgrXt2WO90qC8aAIZTtGtV+BxOnOw/xZ/9f/8O2csL3Lq1h1CUbKAWjs8vcHGVRSjClHQu+h2kF5cQTaSEBRT000xphINnjwUUisYi6FJrkuYnzY7R7eJmO5GWz1MjsNdvoVi6EhY5jZgIxBPgpuYpP8NDB1GBfLGEcqWB5ZUN3H3lO4glU6KlzPc65YYYLxI4djvsyCQTcLpswuautevYfem2kRcYDRHNpHDn1VfhJ/MuCLQ7QKnWEdY6dXRDfj+y52fiEPjwqy/w6Scf4u03Xsff+50fyrhgCu3z54fCFgsGoiLjQWNBj8cL69iG7HkWT559jVRgATdubmFtew3btzcRiEfQG1GPvC7aqha44LKROT5Gs1rB/oPHuDg8RdQbwPbSOsJev+jG0niGwZfT7CU2bt5AIBGDze/B+o0dSbnm/JG7uESv0YJ9QiCVEV4zxhudFpxhJ1Kbi3DH3bAGbXBHPKLbTDkbZhqXLjvo5fvol3uo5IoCOls6I3jtbliHYzF84AazNW7BFXDh1ndvwRXzIN8uotFrwO7mRiSIcWeCTqGJQamFiD0oIFe30hRAiMCoK+zCNGCDI+ZAYncJ6RtL8MQFM5NsBOIulg7QzrXxyV9/iPzRJXZXdsXMkHN9o9MWtm130gVcFqRXEljfWcfiUhRUHmI2Zq3Zw+nZGb64/5UETlY3N7CyuSpsXa/fpAW7XTb0+HxOOzqNIQbNHsbtnuifF8slA+KOB7A4rbA5bBLEYdpqu9kUU6CFSBRP7j/A2dGhBHFurGyJdjzlAQhYLK5kkFrOIL6YgNVlE1CJckLMbKGm8vMnz1DK5eGYWgXII6DVbXWFhUTTzlRmUZhXlPkhiBxbTCESjeIql8Pp8RlOD86EAXl39y6cFjK0B8J0TC0m0eg0RZ7BFfEgsZxEfGkBjoAV5CawfjxWoEfCbLmD6nkeT754gPLhFTYjS1iOpyTrhAd1zhtPD/exf3woGscrG+sCYleqVRwdH+D3fu93cXx0IMwvgt1kf775/XewuLIIB9mUlPvhPmQ0FuCpcJ7D0YsjMRxl0IoGd2T4Lq2v4vt/8ENMkhZMKLvBfYUYWgKD7kgYuE4GVStTPP3qGR5//gDlbEl0s8l8J6DOe9D4jPIdvmgQiY0Udl+9heCil8RgVFttAUCYaEwpkMp5Ea2rOkqneVSvSnDbXDKuuZ5RssnusqPaqsMT9uHt770Fu9eFMVnelpHsI+hY3q218ZyGbsWKaLdHXAyK2nGUPUF70kFye1lY/qnNFURTcfj8Pgx6XPPasPYBR9+BPkH1R4f46b//SyR8Mbz+8mvy/KVGEZeFS9Fa33xlGzuv30Fg0QpHhCCcJPPIWCFDHHXg8Otj/Ot/9q9xeZqD0+3HvddeQ73WFPa0y+eCJ+pHCx1svbSDd95/G8kkcP6kiy9+/hHu/+xj1PMV2LwerO9t4o/+6z9CdNcNEDOwAK0KAd82BpWR6EAfPzwUORrOTWSQNOsVVEplMcIjKELpm82bW3j5rXtwB33Szi6vFaV8F+PeFLVcE0ePj7AYXRYpFOqqM6jZRx+hRAhOnxWdSVuAj3AqjPRSArGFoMzygy7Qa7VxfnyOpw8f4fjgUAK/ZC93MZWUSx5YKtUC+sM2vFEvXn3/Nfzef/H7CK250B9CvBM4GEYNYFAHfvPXv8aTr57ib3/2G3gcXtzcvSXgjZsmjbDI/RzUoM0XJLuJ7H2uYQSsyC7kePWFwxjaLOjaBljcWcTbv/smwCwry8SwNbsjTJsWDItDFJ+XcHL/EO1sAwuBEKKBAMZMD211JZOP2Q6+eBiOiBMD1xgVSxP+pSBi63G4Isw2oYZ3Q1jZbtjgtbjRuaqj/aKBo4eHGJFpzNEwoVZuDVa3E5u3buCscI7mqA1f2ItbL99EZjmNpeWYBOMHHYDZ9U+fnOHFAQ0Aa+j0uOcygB6DwWfHJ/jsNx+jeJGFz+XG1voG0slF2bNwP80MFxIpqtRwLuTQqpUFgHM5reK/wn1ar21YWmR4jkecjwgohgRA9TiohUvNlgn6YxoNUn+4iadPH6HVobzBdMZongjbifM494n06OD+vdloz4gP3KOXZY9MgJYSLbpP5/6dezPuVwczs3ayoMniisUSQp7gZykNSBkLMkqZQSWgn8OwEnk2OTw8xMHRkSGIjLoSYOCzkN0tLLthTwLgcpAWLWe7AKh8f0hDVqtdwEYCfiF/RGTGVlaWsZhJSbkJHr949lSel0E87p0us3lpU81k7A+YLRkyWu8zAE4P9Qx2Us+5NWQGklfAxYWFmOzbyVYul0qyNyBxhwAqn6lSLAk4rGZPHMti60Iil9st54uOSJSRsOAUqbxYMCE+Kevrm0glSBhwSbCBh/hHD77Gi4N90falxjHbi3vhZpNnnY5kCVKS5d33vid1S/CApAqae1KGKLmQEpkXBnYlE87rvdb/ZjCce2kC5pRLqdTKMj+TiU82HMFmzklk4KZTKZFZ5P6Bz05JKba3zxEQKT3+uDyM0AKLi0sixXWVvZS1S4yMSbwKB9DpdZAvZFFrUPqIikoj0Q+nvB5ZLASg2T6UAVMCEO9JUhHPKQoqcU7uj7tw293St9ieLQa9Ly5lr8sxQPN27g/JOF9ZXhOGOM3njWyDYcZfXV1JfXLvy8xDNh7bscVsFqdDfFz4XqlSE/kZpnaR7c7rE3BnH5RzspsGlQEJMFOGysF944Rm3z4xYu5RgN81QSQRARxTVDs1FGpXODh7gv2Tr9DqlzC2mowcjllmdPKsz7lAyXkcgwpgEoRWDWze3/gnucRTimQiBaAV9FFwmK/zh8/Oa/G7ClYK+Q22b9Ll58BdBcDIcuQ1Vat3ns1JchH/1mCWAoEKoirYyLJ8Gz9SLGaeLas40TzDk88mAOZM53oeaFMgUMFCPqcCo4qFaD3o9xQMVUB01Dd+JZx/rkHVGSGT32WdKaCtAQAFvIVUNgsI8DPsq8ow55jm/5q9zXto2yjeI3U5Ax/1PQUiFRRVIHO+HRVf+jazWT/L8gm46HReS1VomRWkVCCSz6cMZsXueH2WkddQRrHu8wwYaRi7kmki1BXj9aYkRoOHGZkQfR5tB8XPFFTWgIC2udaD4oCcBxQvVPCdn1EwkyQWflfA3G73WqZH7ycY3ZxpIe+rBEIF4+f7iOJs2qe0HhRM1/lI8UltC+278+C5BmzmSal6PQ12MAtZ2sRqmNw6NjkHSf3OXmOWl7YBf7McynpX4Jv1pPWnz8FsV623+WfnZzncuSeR98WPjCG+mbzODCTWvsF7sW+T8S4ZGz6jW82AKN/TTAGTVfFNkETnhOsgwux9Bd0t/+Qf/zdTgnj8oAKWrESJ4M8aVAcmCzjfIeVzXJZmE8x84ykbVgfbNx3KRAzMdwwAzbQsArESlZoh/jpR8LOyYExoXEHtLDNh8H9+ntfnQmAmbWPop+xJZQnzGsrk1kGrFVKnTuDQgMQKUvPzfK75Dk0AWjuXDPCZXAEbgJ8nY3o+svJNJ+nJJERTLunoFkb55DHF0I1ROJ3Y5qMZ85MhN2w6uWp96oTO7+j3ddHQCYG/2Vm0oyoYbBZgAxJ7Pb7rBUQHBzv+YGhSA+TgSEp+20TquSCZRcwwlfVZuEHl87M8GlHkRpb3Z1uZTZRZXFnXvIdO2vyelMXrlc2DGKOxkwcCGI6n107cJlhhBO/5LLKBbnIDM5JNIe/DuvrgtlMAACAASURBVJIIud2Ok5MTOZwwFYzXNMxtw2JmWUxns12/pwAxf/M5tA0VrNcNkW4AeD0arEm/nZgIF39Ybr7HCD3BTP7NzSi/p6mP1BEkO4PgIjc1ycQiplObpIVHQjEEPRF0qtSW9aBXsmJv+R4207fggx/FyzyKl5eoVQrSLpFIWCQ0eM/3vv992aB1el00qJv35Re4uroUVhdT45ZXMqI7Vijk4fM4sL6UENM6Xufo5BiXhYLoKsRSi9javYU7916Dy+MXNlYoEoLXDfQ63DjW0K430C93UCsV0W4QZHJhNBzg4PkTQakJHI2nY1BKvzscYnNvD9//4e9gZSuGwQRoNwEH08WHwOHzE9HS48irlkqyaeUmlgcAm8sqABVZkgdHL/CrD34NP7WurXZsrGxh0h9LgIF9YnNtQ1Lyzk5PxRW7Wq1Lij/70Ztvv4W1TaZ3WkV380//7E9QqF8gHgkjFooIaB4PR6RvEDwjm4sMUAvBAJ8fW7s3cOvuXezduil9nKDuyXEWlrEFi4kFdAgqXGZxevgcH/z6l1jfWBEWPiVHxmD6fB7VZhO1elPKcO87b+L7P/ihaNRSxqDTbmL/8UOcHB/C5bCKfjDr9fz8XMYgUzfdbo+UjwdHprWOJzycQsx8qC3IFEQCVWQV8eDGjT3dw3v9MXZ2b+PmrZcQW0jDarOjVW2KCWM1X5Q2XIiEEaexTdAj7Ou//tlPYfe4EE4nMGFK8toalrepPxxEIOoB9+fPD44Ng0jkN2zwuVwY9tq4ODvG5emRgJZbmxvCkCJQXa830COQZnEaRvci3ejDsE9tqJfr+PTXH+Lk6BijaR837+xhfXdVNIVp/GSx2eD1hDGm/Eu+gquLLNrNqjjJR30hJCMxBBxeWPo0IHLh6uIMpVpVwJyVrQ2k1tZgcTlRaTWkPVmnlAkZkg04ouZhDx6nHy6vEz3KjaQjCKRCsAXscEVciGei8EeMiWW1Okb+tICINYbCUU4Y0GSYTrt9JEJx2MZTVColSd/2R/wIp4JY2VuDN+4XHeliq4RKrQHrhGztOKzdEc72TzEsd9EuNzDtUUd1ABsB4IgH9pgLtrAdvpUQFjbTcIfd6I4GcDCI1hkArTGqZwV8/cvPUTuv4ObaDaQXUihXq+hSvsRrQ98+givixtadLaTXF+BwGw1q7ie7rYkYtX766ac4Pj6WuZ1ZBgRn00tp0ezkvoLTZ7sFFK6oX27F2fOja/mDMIMm/Q5K9Sp8AS88fo+AXJTY8npMevTZwQGePXqMerkE68SKqDcixqg81NLIkEETu8eBcDwiOvYLybiwoKkPTyPARpmM+6EAqNQRng4nopVMMOb9733fZNK0W1gm0LOcFvPXYqmCaqWC08NztCp1vLR3l9xKARv9kRAya0uotRoo1AtiJORbCCCciopx5NQG9Ht9+B0u2HpAJ19F47KE0ycHOHt0AGfLgs3FFcSiUUmZ5x5lYBnhV59+jK8PnmB5dwPL2xuAy4ZPP/0YYTIrV1eQP7/A+eUZgskofvjjH4rcEJmoBGGY8cB1jOsHpTu4ZqyvrIvBbLlWx5Pn+xLAfPfH78G7FAA8hslEVinnAoLQNDSndvfV6RVK1BRvdFHOFgQApq5t/iInICG1FpnqTOb5zVfv4PZ378IZcEnWh+ic98dw2RwYNgY42z+RPjZtj9GutESChkAFJUdoaBhPxGSuZH9/83tviiGlqMhbx2jVG6L53Wu05d73P/kSg1YPeytbWF9ZxePjpzgunGH9pS28+aP3EVlKwOZ3wh+ihgfZ54BzwPofIffiCu1iC7/4s7+Bs2vHK7dfhtvvQqtfx1nlAundDHbevIXVV1JoOoBiqw6byya6zmiPsRJLCU7cuuri//rf/jkefPEQb7/zPrZu7Mp6TKmffC2Pnm2A1E4GW/duYHVnAX6PKEMADeAX/+oj/MUf/xlKxRr+wT/6A7z+7qvwRfwIptxo9kbI5gqS8VG4LMI+taJZakqgkprKzADIXV6ITrWlPYZlYkEikxZdd184gOX1VckScnm9qDfbMt95nT68eHIgDFCyeBOhBZm/yLanyVU0HkJv0sHYStk4IFe8hM/nBaXeyFbxuT3IXWVF45bzEvdENO8bMY1YpCR4mBwL6B3JRPHOj95D8mYEYz4wTWBbQMhvAl2cB4qP2vi3//cf42d/8UtE/DHcu3MPQW8YYbdZl/s0N3bY0ek2JD3f4/NIMDCRTInzO9evaruJrdt78C+E0Z528Pr378EVBUY2oEr9Z8oT1AYY1vqSZVI4uMLXH30u5pzLiTQ8NgesA2N8FU3GMKTmsW2Ml9+5BycDfb0Slm6kSRIWUzimWxOAHjY7kmEyqQ9RfZ5Hv9oXORayYQlODqcTnBUu4Yr4sbyzjsRKEvFMDKm1kICNlOBidgQ6wKhjsl2zuTo++OhjFIp10ZpmKjmz4cKBMP72b36KGr1HBkORcqBHhrCgZ+ARZRBo5n16fIRapQSLlWCxSbvgdUi6sTDb0E4NT2q2k4zjE0B6IZIUA2pKdoWjIUymZCr18XT/Ecq1ojBkPTTxJCmjz7llCr/XL/c35z2nMFFZFgLglWYF6XhK9i0+v2Ehiw56uYaT0yMBQMkoJRhpzo0OAQCVKc0sNWq8kwWtTORypTiTE2jh5OxM9i8M1tksDoymvBJlPsZy1iChZTDtibZuJBwReTkGNhqVprCOqd1LRqrfayTKgoEwxpOhSCiNxgNcnZ9g//lT2d+GI0EJ2p+VTsQk2OsLGIYt+bSSxmzMzGm4zXWDWSmcx1w2l4DoN0mYeOONaxM7at3Td4P35VlAZQf5PYLvBHIZrPA7/CJDRIYzA6wERkejKWplmuUNcevGLfzWb/0OVpZWEQrGRLZjRPkgO3B+doqLizM8+PorYQRvbm3ImcI6MyynjnQuW8DKyioyyxnUaoascXR4KIEKti37HUkIzF7l+YcmhAOy5Tw8+0ykn/DMmM1fyb6UWYY0DKeOM891DE6RfctzLnX1GQi2zICJKTVMZ6SalZU1eJz0VnIKu5gko/3nz4z+dtCHYIhSQA2RPyLwrGBbIrWAeDIhe+jpmPrVHdjsztm5zmmMiXvGO4TtzXNVtpCXPT7PZqlUQiRUCCznry5FqiSTWYbXExDtfWYWJpMp3L171xgi1qooFvPS1ryGMatn/5nC7w7gxf4Bjk9O4XRwTxoXIhClOMgIFEb0cIxwKCLANMlC7CupeErOWVyvxyOm+LuFcBVPxhGN+yTzh/JlhH+bPaBQL6Jv7eKqeIjPHn+AavsCTi8lywYiwUOfG3P+NIAx24HlZZaawV0MAMQgBM+/RurSJUE+ktwUpGObGUa/IUpxjCvRS8lffF1JfJzQlL2osqUKJimIqWdmJanx2oq/aLBF8Yh5Mp1iObzOPHCseJHBTYzGvGAuMyazgoumPvoGL5rJDijANv8Zg6UY+YN5oH0edNV/G+DNMHIFvxqaelWgTYNRCpRqhr2Cd/MgIa9DCSPFs3htvRavTzyJ358nYiqGxt9ShhmpcR6cngeQ5YwyAxt5ffa9eYUBvi/yOLOMeH5WMTrFxLRutV0VsFS8h9dQLE3bXK/B7/JzrFfFx+YZzyQ/8XUl6qk8qgLSLLOC0CzjfFvx34r5aZ/QetcgBvs978//FUhWIJZlcs3JhqgCggRW5rTH5/uKgs3anopBab9l3bLN5seRZBrM2vnvgq2W6yCZYl4qjaPPOZ+VwNcUwNb65BlEnstuAgZm7FNGxADHWj6eCVT5gGXldVhGHYcSDJnLYtBndjlNnWvAQceJ/k3pTyFEzrzgCEDrd3lPbUcllhKAlr6r2O0soMUymzYyeOE8FjkPgI94eJ730Ptn/+s/nmoqi4JuOsh0gtDImaLW+ls6MoGMGbinAPa8xoxWlkbotJL5YBKRpSmX0yEbZY1kKKCqnZngGDdi+rdqGRkEETMtFkM1nx/gyhLW6NF859AORrMLXp8MVWXhSvTGZiKd12xZHkBnZnj8rkwCEqdnejw7jvVaB3g+2sMIHt+nVhw3GtxkUb+K+mHyvCMTKdKy64DlNTQFhGVQlvL8YqATt4K+851RO5hOWirhwU2TpJjP0k5CQcNo1glaO7bdYQwAKFnBeteJVaNqXBhYPkZC+FtZ1Qryah2pZAfv900nNaYoLD9fU6NAbgoowWH6hpkIbDOTRtWwJrtV02E48ZI9r3WiTG2WgSA0ddnIvjPuzAvyjIwkax3Lgkp218w0URchXWj53Drh6ESvE5EOIgIuuvAJW71twHRGzeXgoALzswmsOzPs1AWQDDNudGLRFAb9CSYjqxwqLGM7hu0pLG0PUsF1OPohLEc3YB/axQBq0u0il7+Qeg9GQshmcwJavPfu9+TZWb80rCKbYkpQgkYJ44GwQ5jqSWggGvYiEqJjtJGveLr/AkeXp7BZ3QJA7915GRvbN+FjSiNBiOEQQZ9f5DwIQLutdvQqHVyenoiDu2U6RL/XFWD84OA56u2qaNHRxLDZ7QkI+NK9V/H6m3fg4OaMzKwKU8HpOn+MTqsuB6hiIYvRuCcHZaakJdMJZFYziMZiwp7+D//xL3CVK2CNLBu3VzRw87kcXE4PoqEwmvWW6OGxHan1xkh9t9PDvddexebOlvQ5mrM9e/EEH3zyC6TSPCg4hQW2nE4YrVwuFuMBCqWKmCa6/UHA7sLG5hbSmVUkEik0W11MxnaEAkHRbl5fSqPTqKOcz+L+55/JBjm6EBc2KHVbCcI/fv4cDab+b2/hP/mHfwiPzzD7KWXDxaJRreL+V1/g6y8+xRLlR6w2AQS9bo8cihjwIiPl8aOnYv5md1mF+UnX835vgEKuKHIkZOgwzdRoQbsFhEsvLWN7aw8bmzvwei0o5Dr4+qPP0K7UhL1McMw6GcPvoxt4F4/2H6PSqMMdCYsMS2ZzA+FEGqFoFFanCxa7Fd1WB8+ePRO2ZjzKAIULhew5PG4HspenODzYRyZDkJmHHmZ82IU5Qy1LfzAsutx8zTGxSltenZ2LWVsuf4nuoI3N3S05MJFFyjTk6cQhrKt6uYkPP/wQ5Xoed3Zu4eXbd7G2uARbfypSDWR0c/xRg5H64zfu3BKzMbvXi0KtgSrBXxsQ8LgEhCsXKlJ3bpdf+htTJuMrCUQXo/DGfbD5LIiLyR6EEXh4eAz72IGwLY5epYuT50doU6rA7UXUH4RlMBLZBbKJl9YyiGfiWNxcxuKGB30e6JsTdLp9TEYW1It1HO8folfrIhGMi8EfzffYJ8bUiCP91mtBx95FamcRmRsxkHhfa07QbfTFFLCRLaNXaCJ/cCEM1UwkJbIXnJ+qnYaYpXlTQUwDFgSTEaQ3FsVkszukdNJQ9JwJlDVKFTy6/zXaNOux2bC1tSka8sx4iSfDqNTaYrpD/XKaJHYbbRlrRr8fokt7kcvCardiaX0Zi9RS9vEAPpAgHYMUp4dH+Pyjj5E7vZKy03iSP+uba1hIJtEf9gUIIOAaScVxmb0SJrkABJWKHKoXUxnRLi+e5zBod4X1tbGxieXlVblWo9MV8JrBL4LgZhdmwfGzQ6TocB9JyDh0+HyIZ9IiGZKr5hBJRRHJxBCIB+EJeWCxW4Rpbx1NMKi20cpVMKl1UT65wsHX+8g+vxDW/UZmBc6pOaYnM4voO6d4cLwPezKE1TtbwoZ+uv8UubMz5GkCeZ5F9upC5JLIZl5cXhI9Za4vvTHNaIeiVU9mxMv3XsH23qawQ9GmnMAIx5SzKWfhjbqwcWMTDidTowGv3w36WzFdmKy5NgOcUysS8QUsMbuBxryllhinHj8/FDknsj/7kwHWdzfw2tvfRWopBTqnUS902B9iMpzg/OAcxYsC0J2gU22hJUagfQkiMNW8M+hIsAJ2GzrDDvZe3oWThp3TPhyUI+p1UK9UBTysFsp4+uCJGFre23tF5obT3Cmu6nms3t3Cd3/7HWzcuQFH0CJMUwGgq0CvBNhaQOmoiMJhFtlnlzi6f4xoIIobt7bQmXaQ7+Wxdm8Dm2/tILAeQNU6xNgNBMMOVAs9NM5KGJV7iFoDCFsD+Ff/9F/g6NkJ3nnvB1jf3EKxWhEZlNaojdjGArZe3YEr6Yc9yP0h4B4A/SLgqI3wm598iH/5f/5L/PhHvyd7qOOTEwF0aLBHg113yAeHlxk4XaTTKUn1Xl3KYNjtIH+VF1mVxx88QCVXFhZpIBSUQOmNvV24gwHRI+5PpzIOuMfiOjAdEUD0wW2nbi6zOAhKtGQNISDBwO2HH/4a2WwWS5k0FhbiEmAlQ/3o9IUwxBkUuHF7D4sry+iPxxJoZeAwGCCLf4hgIoDb330Jy3dTIsTcGJDRN0W70YKlZ0XY4UPu8ApPvnyKn/75z3BxnMcf/vgPxGSwXWxiMZFEvViW9Zsp5q1uHcFoCKtb6xgJ9GiRACkDgeVOXeahhcUk1na2JPjEOqR0Gfd5Z8dnYkjstTowaneRPTzD6YtDAfkoL+K2uATU55jZfekWSq0qar0mtl/ew9AxhjPoRjQRlnR+1vu000e32hIT1iFNIk9yqOdrKpkogGw4HkOxUQU8Drz89utYWE4gtRqCOyyemOhTeiBhxbBupHmGfaBW7yFXKOLk+ErIKMbXwYNWrYkPf/lLkT6h8TCzbPZu3BSAl/4qBE0dDIg367i8OsX5yTE8XqcE7AgsMVPSAD49qTnKVpBlRNICx3wsErtOASf7kmSMq9ylBKc73bYEbYVpNxiKnIQdRj/Waeeh2iPZbNwj8H9+R1izfq+Uj2CY8Vzh/D0Wfdqjo2MBe7kP536TB2Xuu7iXV+BrMp3A5/djcTEl1+VelPtUBtI1Ld4c+G2wObxIJZfEsI8gdEU0kytCROA+jfOWnE+GZDFHBAhkkIDa0zy80xiQ+woG8Gu1smheU5Kg1igL4YJZGdzzMxOQ+3TqwvOsZqOe83Qi9UdAm/t0ApmG0BGVTLmtzR288847srYRuCS7mUQbrkH8N1/nuOT449+tYUNY3WwnmQdcYWysbcLt8qHH7KiJVXSG7955BT/87R8jEoygWKyYcpH92q5JFgLB83zuQsZPNBwSco0BGEw9UuOYbUcSS7FcMOPfakOz1pS9DA2t5aw1C4iy79NonBI5RvOUvgYD5IsFAeO5rxRWeq8t/YffV8k+6vZTx5n1IqStqV2CMFyDV5dWxeiRpCoGAfh+s93E8fEhyp0SAi6vpHGTpMP1ZDAmlWCIFLX04zHxoWGk1ACNZLhbJeBBkJX9ZGdnF7s3b0ufpF8OM9oODg8EKCZTObOUxmjQlX7V7QywsrwhJAdGjRkA4TlMzvw2o3tOwhf3EGoimEkvSwZBrzOUa7Nd/UEjXWe1O2fAqAHcDSjoEMCdmuubm1sIh0NynhIgfcQzvOi0SGbdcNpHYnEB4WRMsvdoTgzXGLVhHp99/Uuc5p4hnvKg3TeyOfSHYpuIMa0QoAwLlTIzCgKqlIMCPMIy93ikzfiaZk4rW5FbHsUGlJFKLMcQuYwZHfdwHLvKuFXy4TyQqfjPNQg1x8wkgCr9YgbsKv6i52PFIbTM89iIwTy+kV6VeqR5tehTmzR9ArzKup4HiXl9ZZjqd0xQyWAZ+kzzuAq/o8DYNSg5MRISWn+GXGckPecBQf6tTNZ5trnH7b5mBCtBcZ4hLPu5npFIUSxA60iA3Rm4ye/oZ/i+lkezR+aJnPoc+gwKPiq+oviGPse3GbgKwPO3ykIQ69A2V9xDJFgpFzprk3kA+bqt5owXtR/ME0lVQeHb2JsC3MTEFG9RNrEGT/g3zw3zoLS2idYHiYbXbPaZ+aKyzTUowt+SVTgD80WRQOQjDKitAD/Lz2spbsj6ZR3Mjx0TNDZ+Yfw+/9aggAK92vcVz9R64fW+PT4obabBB37+GigmKVcCM4ZZP98fpd/PxjbnVymH5RsC7/w40vFPfynBNHiumGNQcw8l/WHmMSdzjdzbEET5twk4GDNIxSoJQEv2A6yytirmy/WHr/NH+5+Oc+3X2v+E4f1P/5f/YaoRMj6IVp7S+VWKQDv1/OARAHGWWqeNoSze+ZtpA/C3NoKAytOxRA1pJqcSHAp6K2isotw8vOqEowOBD6jMZYnwzwa6DlCNAOkgU0q7PosBoU00jwxVZbjKhDQT5+e9JNJtMxU7H0VixcukIhVutHUV2NXBRHaRRJVmHZupVVIHdJxmBKNnBOB1sGjD8beJcjLCbDq9cZg2i4pOdvqsOnnoIjTfTrwfWbj8Hhdfk8pj5Cbc1JWbTcw60Fkuq81Ib3ADokwGnSBlw0R2HhcuGx2tTZqOSm2wTTSYodE6jVrxu7qQ8t9sfx3MnBTY8fk+61G0cuhGTRf7pmGNUmKAfU0ZzNwccyPI67CcLINKYbBcNNfhxpbvsX25qddonbQRnaPthrWtdahpNKrtpONCFzidMCW9Y2aGofXe65iyM3KuE6PU7yxNpDebTEzwgZ7iZNgx5dIPrydEZT247T44LE4MG1O4EUHCtwzHIICYOwVr3+jNWsm+HvTw9aMHosNJNjUPNK/ee10OD3x2bprzpZywhblJoeYb2QgtHkwsUzH383uY3mTa+qv7DySN1MIIoMWOt9//Ae68/Do8Pr+ArUYriiHNsege03jOPgTyF1fCoqYjLjeUheIVDl7si+wH2SVk95FN5/B6kVldw+rahqTi+rx+SellmmLu6gy1ehlWyxD1RgntTh0Xl6fCnuLBnCArJSsSqQw++fRzXGZzAnwQNCX4zY2n6FpOCI43hAHCTfLNm7ekvWm8SAB7fWNNFn32kwfPvsaj/ftIpGNIJBaQvTqD3+2UzSCDY9zgEcgpkh3lcMPrj2J5ZR1OdwCZxVUEQzFEIzEUCwX87Cc/kQOu22lFPByCZTISMMDG4JrLJWxOyj5QemRisWLv9i28+977wj4lkDDod41pj5UM0yZ+8dO/wuOHD5BOJmVs0biQjAsyRSr1Gj799HMBSpg+n0ylJK2X46XTMnMQNfDYB/jsZE2zb1NGxeMOYGllFX5fAIWrAi5enMBPPU0708KrqBaLiMejcnB88mIf+WoZdoJ06TQSS0tYyCwjsrAAt8dBD0DR2GNa45TAtdeHYZ/GiBUkF2JyoPr0k48QixnDAupKUW+O6cOhUAyxONPEE4jFCNgypXkocg5HB8/x/PlT7B/sCxjs9rvFFJIH0Fg0iXRqCcPBVOQd6q0Kdra2cWvnJpaTGVj7I1ycnuHw2XMcH74QzcNcOQ9fMCASLKmlVfTHUwGgOZ9Fwn5ziKx3UKvUJU3WE/RhOB0hvhSV9HqyjV1BF+JpB9pdoNZoo5Avwe8Owjvxo1VqGAC61kDMF4TLQjZ3BZViQeZIMvejyTg29rawshOB1QNUm8BVroKzo1MJWlHPmmaMK4urqJdqqBTKEjSjFiqBRtuMmbh2ew2RZcg1mBiTP6+KASK6I3RLdUzqA5HvaJRqWIjFJc02Vy0gsZXB8u4q+u4pEutp2IMuAX46w7GA4NbhFLbBFANqTh5fiDYv+zMP8wuJuDCa2t2ugPk0cWJbcO1kP4lHF6TP8SBIAz0CxtGFKHZu7SIQCSCVIdtpKBqTZKZTnuT08Bhf/uYzkSYgMMl6IkDH9u72erjIXmBkmWIhk0J71JUgErWP17fWhaUkGTN2J3KH5/jgJ3+Ly9NzkeKI+MPYoMN9PCZzXXvUEzDQ7rShVCziyaPHCPtCEiRIppbgDUUQSVHT3Cdp4WQwpdczCC544Q6YYAOzAGkI2Kt10LwsCQhdOL7Exf4RDh4fIez0YSOxhCS1TC0m2OReCKJhH8OS8GHt5RsILbrRbE9Qzefx7P59PPjoU5weHIL62o3Zus55kfNFu9ORzIUbt25i984txJIJ+MJB+ANODKZGf79UbaFcLsp4iyXiAhQ53B4MRhNkiyU0Wk0xoeVaJqayqQTSiaQwRizjqfS5br2NwklWgLFsISdsnHuvv4L19VXRweWh/PD5IYb9kbBR45GYGHU+uP8QxVwBQX8AfpcP21tbUmaaGfqCfjR7LSTSUaxurcDjc2I4GggLr0097/5YzPCO6B1wVRCQhkB7sVnCyDHG3Xdfx1s/eg+ZnSRsYaBG4LkzRZeZNhdlOJoWDModdHINVE7KQNWCwmUBNo8F4aUwbFEb4rsL2H3/DqI3XWjZgHyrJX0g5nOilwVKBwX0s03RW//1X/4K7Vpb5IkSi4tCKqj32hg4h0hsJRFcC8OV9MIeplRZU0BL78CGhC2I8mEB//Hf/BUF3RHyUsPfh3K+KqCLJ+TD1D2FPebE3r1d7Ly0A1/AAbcLsnZiCIyqwOmXx/jk579BMVsW5uj56RW2tm9gY+cGuuMhSu2asNEX1xdhsVngDRhJGo43ytJU83WEgzFJpaxXGug0mmIQyuTg7c0tmXuJkg4xwt/8+qc4yZ/gjR+8hX/0R3+A5fUMbB7g6KiAi5NT5LLnki1lsU9w+/W7ePnN1+BP+9EdT1GsVI1hWr2LXrUF18SJSXeK54+OUC3UcfLkCEGnH0G7H/FgFPFAGPvPH8PusSMY9WN1i3JKuxKg4PpFKQSyt5+cvBDt1O3tHWHhEFilRFN/OEKr0xKZmm67IeD4zsYaFkIRFC5zImdSzBZgHRuggvsLSo95QgEMMMLqjQ3JwKCWdnQhJmbZhctLTHsDuGBDvVBBs1hB6bKIZqUhwD738FxrGTAfEFTxOPCD3/0tDOxEWaeILcZgcTKgNUUgaBc5Imr7upzUeASqNYJhlyIpRGJBJV8UCY5hqyNj7uzwFJfn5wKippJJWRMXwlGZG1vNKnL5K1mzrNapANAWy0RkFpQEQyDPKi3Lg6CR5KBEhRBjqGs5HYkhY2/cEc1cZpb6OEap3Ttj4pF53u7xHEGNY4ILhsXFfTrnej4/DdG4f+f+zaTUat2QBMINZwAAIABJREFUrEMdS7O/FU3l6TcmZkJimRJ+5ShiVpY5vxgdTwU/rbIX515mb+8WNrduy3OQ7Xt2foTTo0MUinkM+z1hl5YKecmi4/O4HWRsu7AQT2A5s4LJxIpykdIEPWFOc3z2B9R07aEzaiLg8WFMyHPYF4PZPmjqJBxeMVKkoWEilZQMLB6cyXRlYFU8NHxmX2C0OqeS4UXpNkonMdBH0JXnP37GnKX6aPbqwgwPuJhdZUF30EMimkLIH4LV4oDd6pLf9+7ek2fnvn84mIhMxPn5CUoCJtdQq5YwHHVFG3g8HEgmEkF37tFLpbJIbrBczDDlXKPnJ0rXERDjvpfEBbJ+BTCYjsWDiHtFEooo1cSfZrsrwDjZ1IYBORJQWH3eeMaLhsMSxFD2LZ+T+yb23aX0kgDQRKRpbs5zFtcQyjfWmxUBsUlSYABOzod9Q34y2YxhCb4w59loiJrzLbP2eB4jgSezuIz00tLMsGsoAVXZ89UbCAVDWFldRijgkX3HxfkVwuGYBEPYH9hvl5czci4kyMXsrsvLy2uiFOtyeXENC5FFeFzGA4g/zNQQ0I80aDJaRQvamE7ymW1TQ5pbXMxI5qnbQyatRfbt7OOdDn1mDnFyfiTGzMxq8lLPPeJHIO5Fa1rBZ49+hf2T+/AExnB4JugPWgLgm/O3MVEzY45rvQGM5N8zlq+St+S+s1R6BVyVMak4hAKqbDNlvKosgQS2mFbvMM+kWcm8lznjG1BUMR0FVpU8JcDkLAtdMINv6TMrwUzrVgEsxYZkvqCR+9zz8bPmb3N/AtDzxEPFhRSUV0CMvxUXUtBZP6P1peC0AqrCuuV8NSMuKkCs5dSyKNip+JHiBDJXzjK8FcSeB+n4PUOS+wZkVLBYQUyeDQXIm9W3YlaK32iZ9FnmwW3FmLQOlDwozzUD4xWXU3BTwUltE5V4UfY731fgVPsBy6L1q+W4ZiTPZE8UdNbrahvP41nzADbfN8EIw7Dmj2Ja83+rdrHWufa96/vMpCnmQXgNlPA1tst83+DzqTyKjqdvl1k/z+8rAD0PTsu8MDP05GfZxvzfzKHfsLXncTW9x7cDMlw/9bnnibIknhgA1wS/tB8YzNIA0Cwf9z1yn8k3rGPFWCXAMetbxGa0H+pr/N6g2xM/OuJTCjhL21nZNqYfcf1UMJnX5o9ICZMgw+Dj3DNzXdQgln7HPLsBr/kzP/4s/8f//N9PdYBqp1KAzzAIjfOtdkIp9NxkZnN8Q1c3wBsXD881yq43FTbtbALla2bR6cgCIU6Ss04ooOcsOqeDQbTErLZriQstEzuBbp60s7DD6CDm/VgeZQ/rtaUCZykY47HRhNEJvDcT2xdtMkZNLDBayDT/oLzEbGHitZnaL1UraRQmnUQneWpE80dAMWHBmgmSIt4ywbLDTLkBMQscP8PXdaLQKB7vyefnZ4xJX+86tWM+AjgPQGtd87N8nWViVNcwjNU0cSzXc9hN+2kURgcNAWjek+Xn9eZBcl5PI1NMDVS5DF5D5QI0cMFn1jrRhYRtr0aB0ahJfyO4KQzbIPXDzACXSC0jLAMjgM7yMPWQdcRrmLY2wD8ZGSwH+4wC3GTW8958nymmfH6yhJRRLguKpFkZuQ2dcPXafJ75oIUOfp0o+GzUDeP9+Dm5/4BMkYa0NTfaoyHragQacLCN+wR8OKHMWHkEX7kJtU3dSCyswGH1YNSbSmR+3KJERQDpyBpcwxDsAzfcU4ekUdfKeUmbOzw7EYZEo95EqVDAy3fvSeoZn5UAQqfbgstLyROb6BnT9Iapd1K/Hru4rpN5y/Ly8zQEm1rIrvHiu2+/h/WNbYTjC8jminj69KkYitEkj+yWsD8gB0Iy6AhK+5ly5LDJdZ48fihmgdsbN7C2vo52t4dKo4mtnRtihjeZWtBqdBB0xwS4pJRCq03A2oVOt45s7gyPn3wtxmlkMd/YvYlAKCoO8LVqSwxfbt26Jdp1BL9pwMJ0wVHfaHEzEBAJh7G3e0uCPXSwpskMGWEen+lvNFsa2ehC3kUo7MPz/SeYTofwepySpTDsdWXTGwhF4PYExTzGH4jC74tgKUPzsrgsEONhHx998IGkqNqmE6ysLGF7awPPnj0VJlpqOS3O39TidfKAkEzg9kt3sLaxBeuU6ZJWNNttXF2ey8YznUriq8+/wJ/88f8req2JhZj0TbrD+wMhMSL76uEjAZbI8iRrlBp1HKf9jkm/MxkPAwMO81DNVNNAQNhZfB4esijB0SyURZeUgOPzZ09xdXYq7JHd3V1kSwXkS2VMnU5s3LiBQCQKfzQOp8stadTk+XRZ7osz6eMcy81GTfRNaXzTbFSQK+TgcJpsDoJjNGtIJNPCVkkuZrC6EsSwB5RLfUxp/Npq4snjR8IE44GahnblSgVnZxfChtnY2BYDQ863PGx3ybyksWAyIzIcIzIs80UcHR7g6aOH6A+6qNQr6PR7CEZj2Lt9B/5AGK2WCcARKCVrlodEirfyUEjt68v8FRw+G7ZvbyOUCCIYcyIUBy6vJji/yqJcqiDg8QsL2jV1otNood9owTYeo12ti7Gj20bjKNcs+OJEcjEtQCKN/noEHVottJoNGT+c63gQJLuGKaEHzw/lkM40aMrO2D1WrN1YxdruEtxRjwAhDLy1ix1hpp4dnMBndWA5npa2LF7lZAxQU/jo8hix5QW88t53MPXZsLi9Ck8sCJvHJXIBnLOs/THQHmJQ6aJwfolBvYVmpYapsGvGwpA9OTshLRvf+e53cffePXhoGBWn4aXI3iKXhRyO9188l3mRRpIWpw2Z5UU4nUxXtML5/9P1Zj+Sp1mW0LF93xc3M9/38FhziVwqs7KqM7trRtMNGiQET7zwABJCwAM8IOCFBxBCgj8DEKNBzahmpqa36a7urqrcI2MP393N3dz2fV/RuZ9dD6tUE1IqI9zNfsu33u/cc88hk30MNKsdfPObL1G9rKBwdSMHfKm6oVkvIMzt7niI9MayAZH9Huzc3cfu/g6CsYjspz47MCqP8cPvvkcxe4PcZQ7nR6cyT/7gi8/l3mfXF6i0K+gMe7i+zqJYKMDncqJcLGEpuYw79x7B7Q+YJEkkiHA8jNRqRtpbTnc8+I0mGHR66FbqaFyXUM1SA7mAdrWJi+MzMZ2MOvzIhBIIefwCwrqiQQz9diTvb2D9nX14UnSlA7rNMU5evMD3v/6tMPWZZHj15jWKhQreeecdBMIRMAYZYSoA9NruBkKJGKxOBxwuN+rNtkjYEBQZdLooZC/kUE3m/urWphitvnj9ClOrRcz4qMkcS0WxtrEq70jPAFaTkeVGNHtQ7qBVMGanN7kcEtGYrDc0sKJpGMFn7luxWByBYFDG5tPnL2Q+p5dSAkDT/JRaqJRY2NhYh8NtnRu23UEsGUaLHgClvJi9cr8l4HdDMIAs+vYY5VoVzX4bkVQEP/vjL/DhH3wKZ8QDiwu4zNVFamfQ6MHWt8I/tKOeraCdq8DasWAjso3r82tc3lzCn/AjuZvE2rtruPuzfdjTQNcFZEvGFDLqjsDetsDetqJX6KBXbKGczWM2mKFUayISS2JjZwu96RDNaRPupBvJexk4Yk7YQw5UalXRn3YNrQhPfbA1Znjyb59gUh0hE1nGcjQl5o/0UqCcS33aQHw/ga13thBYDsAfJYBmWLPjwQST6gAoT3Dy/RGujnOwTqw4eXmGRCIpAHSbWrbWEfr2AQ4eP0Ag4Ucs5UZ/wnhtgptsDoWzCpxjl5g0dist7K5so1vroFmoyvyn9BFB66F9iN/88DuEVsP4xb//T7B1Lw2LFxiLfi0wI4u3UhN5nMPD1/AEvdi5u4f0lpnDuZu87Bm2qR2NUlWMPCf9Kb783TdwwInjZ4eYdScYtXrw2z1IReMSYxCAXt7IYHVnHdv7e3AGHKgSBO11RR7pq2ffiT/D3s4dtGod0XClnwGTLFPbDMNJFy6fFXcONvHRx+9ifdWPenGCXLaAXDYnSWPqz5YqVSPx5mBFwC7u3X8o1RjUng0FAsIkpWTYqNNByOcX3X8C+Ff0r8iXZD0nACnA1dqaqZbxObG8uYretA+Lx4o79/fg9Dkxs09hc5qDM+M3p8P4y7CCrdPpirY8jZX/6t/8Ob778nfIxLg/ZVAplUX7nGCiMSb3IhoIifQWq/Vq9RIOD99gMh3A5yEYb84N3AeFEDQ0epg0AjQ8civC/rAANFJ9R8nE0VDiS7fXK3EtmbwEzxhH8DM3NwWRi6AuNw+FwyllQTwCXGr5P8eWHG7HA6k6EmbsjMvXDHabU0Bxgo4KfPBspOcDAz0bsIzPbNhQBJPMITqxlMTu7i4++ugj/Oyzz9HtDFEslvHkyXd4/eYlcldZ1OplIQAEufeXisYkfTyBnSbBU1bhhbGztY1QMI56uYVGvSPxGkFQI8XRx2Q2gN/vQShKeRCHaBFX6hWjMzwdGCDaSjDfJhrGJG0wNjl+cyZMaK75ZIKxrfmZkDsgyUHGmaMZZU3cIu/BdjKm6V6j4d3pYnt9U1jFpjJ4Jglavy8kXidc5yl/QgkJtkm3M5C9r1KlOV5LQNx6tYTmuA6f1SUJQ/5hX1JrmGcgVkIw+UsCBg0v2a+MeSmxI0n1SET+o84zmdn9URdOi13Y4JTiIAvcTYKMk5riVjGs5nswTmP7MXZjPELwk0bIoYgxnqcMC1nC1SrlauxYTi8jGUnIWGCCkeMlFA4jSMILayxpDm+3SRKd5yuaSFIWkXs7vVF4FlMNXsalhSp9eqwiM0RfENE69wZEeoVAB+cNq7Wom0oiA/WvPW6LSI0QdBY2f5DzqSdxCGOveIJSN0a3lAA0K4L4Lrx+LJzEenobmaUVxJKUQnHIsxKXkDWcmuZzvyQmxtim06EZ26urayJdkkxyfBnzdMbZZDCfXpzi1eFztLodiTsjqRRWdzewvreGsaOLr579Gi+Ov8bM0UE47kJ/0DLnWztZtua8TKKUADkzwwpWctjvg9AWMSHk0ZWf1aphBYQUCFLQUAHKRYCKDGiOLQUgFwFUBTsXf6bgkYLVBqAyZDr9nMEHzFql2IbeU0FgxYVG83XhLWBprjOba/XyPspk531UkkO/v3gvXYP0Z4vAMj+v3zFRnfnDOEiBUQXttS0UD1MCpYKcChbzmY2f0lvymgFVTWW3YhZKROP9lWlu2O7Gp0qlFZQVrMQ3BT8Vn+B3lA3L6/C6/NkidqE4ko6X3wPb56D0IoDOecF9WnEOvrO2kwLRig0tApTatqyyUOxMExuLwK6cSef60MqMVdzK3NMw1rX/tZ/0nbj/8fq6v2kb3vblnH0vWMxczmQRgGYbKnap76EETra39vmPkwuC1VHlYC5zoSRWxr3cb3l/SQx3DD5GP4JFYqiOicXEzCIoz8p9g/EZpQW2mfalsLxnZl6pNjTXH35f+076mesDBRUW5GtkHWe7LhB2FVdcfFfOL36OGIf+kTlqfavfrKD3W4D5rWGo9pNEIXPsbPH9eMYwa4DB1RbH5SKgbvnf/vv/QiIGHdDsbGWR6iKjHacLzC3dmqVcbkPR5yDm9/gZXTC0UXl9dpy+iAKkkjWlWYOLDW5YHYvZKl2sZALPNaj0xfk7zebwO0qx52DnvyWAmmslqaQHf85nV6DcLDRmsdB3pFSBAa6N1g6N3IQhPjOi4CwN1AFDAFoWJ6HOG3o7vysNbjNsCgYXJpMw13SxmMwPDUa44VNHczwxFHb+0cVPO0mYi3N9ZAVOdSHgpFiceFp6oO3LzVMXfuPc7LsdCLyGDOaR0ZPRZ+e78T3d1JdyOIRNqi6pqgFkMpcmU0tjE16LgCf/o5wLA0ZdnDU45r/ZR1r+w2czAdpIMvlcjCktwGBDdab5btRA1IljMrEmk6JAc7/fmzM9TaZWs0m8D8vlJFxnAoCBpJVAnClz1oWJrDk+G7+npRTsC35X2083Fd3IeW9dZJmg0DErGwVsv6cFzfItKXuzGxCOJbaiFW1liY9bdGcH/TFGA7tk472eCCxTBzw2P+hjYRu5Efel4Z1F5aDpmNpRuSng4uQI/V4HQWoXb26gUqrg6y+/EjPDD957XxiwDKAY0I6mYzET8wXcGExHKFZMGZrdxc2PmW+THeN7UIO7Xmshkcwgmc5gMuWhYVk0k6kzfXpyJAFdIhaRMWydzhCNhEV3jm1LzT6OgVcvnkkQuL29K+1NU8CpxYKPf/Ip9vcPUCpW8Pz5KzhtHgnGZ1T6nfYRifoEgM7mzvDmzSujXzeZ4v69h3C5fSLBsLy8hvsPHmF9nQAwWQozY/bSakswTL1R6vVRKzYWCYNGBdSXvrnJCbOPgR7BS0YfI8oh1CuIRIJS/igsbCswGhpDA4KD7733Pqx2N77+6jsM+jOsrKxjf+/eXGfZaIA9ffaDyI4EvD48fHQfe3s7eP36pfQBZTjI4j47v5QNY3VzA+nljIDGQU9AmDj9QRcn5ydigrO6nJbEz1//1V8KWMQEA/tHynY9HnEWJ5ifWVnG7sGeHEQ4b1iKSo1GmRvdtmj6MeCv1soCLPFzFAg1aydgZxKgVBW2DPV0ry8ukb/KCuOGhx1qSzbaHdi8bmzt7sHqcYsDn1iX2Mm8TqLbaeDy8lzuyetXyyV5B4LPxXLejCsbpQFYimuXPtzZvoPtvX3EYwlZk8qFsrCAfE636KN++bu/l7GztpIRZirBsbPTC3z8yafY2z1Avlg1sgKZNLwhsnFDCHkCAuwQfBl2e6IxzITCN998JcabPPRMZhasrW9Lie1oYhNGNkGKvYM7WIpHuFSg3pygXC3h8iaL4WyIzf01bO2twse8mI3aqkNc5aj5WIaDq8rYKtqetplFDKl8PMTwQHlTMEnG6UxYStxHCPw7PGTB9wX05MEuEgoaxj1LI6nZ6nQie32Fs5NzOXC5yBisluHwOJBaTSKznoDNbYHFNRVNXTe8qJea+Pu/+TV6jQYe7N1BNBQUc8UnT75HMBzAVekKIzvw+R//AumdNSzvbWBjLwbqMVCLnZWw0w4k4dW+qePs5ZFIcTQpAUDn5tkY18Wc6FlHkwn8yb/77+Degwdw+23oTijVQLTIglF/hGq5huOTEzTaLUSTUWTW0wiEg1Jt4XY4MaJkAHXAGy2UrgpAf4r8+bXEDqVyQfZBjhWynKcOC+qDNvzRIJZ313H/vUcCUjJXQInGcWuK6nEe3VILrUpdtIUvDs9kPj5476GY4b06PxQ936ljJqDa2kpKzE9f/PAMNBFdWlrHZGxBaimB3d1tBFnyHA9ImT3lU+QAPRyhWa2hdH2DwsUVSpfXGDVpiOREPpfDsNGDlyag3hDCLmPS5I6FYI14sfzuHu5+ch9Im/EzbQLZw0s8+c1vUSuWZc9hpUo2ewOP2ytzxOlxC9t7+2Af+w8P5O8zuxVOF/XcmbToo91so3STx/XxKZ5+9z36wwn29g9E+7rSMrIGa3vr6GGA9FoKq1vLCITI7CKgPpb/yGZ2di3olFtSxfLy2XPcXF4h6PVja3VdxtfTJ0+E6bC9uyPM0OzVFQLhEN7/6EME/X7kL/JikHj0+kiuuba+Irr91Pnc3tmAk0nOSV/YeGQ5EgBg4kT0j2cM4ifIF0oYMvEX9uPgnfvYvLuPLqhPDIQTcdxc5TFqD+Ea2eAe2nD07QtUzm+QDi5hJbCCUXeCy9wlutMuEptJ3P/kPnY/XsUsRLnmCZqDjik3703h6jsQtAXRL/Zw9eZMgEjqK5+eX4GOF2tbG7B6HGI8unywjMR+GLMgMPEY7XfHCJg0gU6uiUG2g2d/9QShiQ/2kQP2oQ2JYFJKzsvdCgaeMdbfW0fq7jImwSmiaTusNA5tA+P2FJb2FL3zBvJHN2gVmoi4wmhXushfF0VqyhF0o23tI3Owiu33dmGhfE7CJgaRXKy6jR5mdQuqVzWcPj/FqN7Dwco+PDMnGrkq8tlrWfuDyRASmwkcF86w85O7uPPxfYzcU9iDVrgJQo+NXrhlBFRvKnjx7JmMSQ+9SyIhWZfIWib46Pf4MR3P4HK4cX5yJoQDh92OoCso9+XaQb1xDrRYJCpsR5qChpeiIskToFGxlQcdoNJu4OjiROShllMZjLkW5IpwWt3oD6fGADXoxPp2Cg/e2UV61S5rFmW7SOIlWJYrXMq6xGdiPHV8dCJ7IddOSlDxAESDaB91rh12NGkuRt3/bh+F3I3o1+dzBal0okat1xvA9u4udvf3hMdL/fyZzYJwMoSH7z9AKBHF1DYRoGo4HmIsoLAVrGXj3PW4PLBbLcLO/uf/1/+NX/2LX0oDe2xOjAdj8aegXi2fkQA0NRgpZ8b4t9mq4vj4CCP0RN6MfUwwkPsn43OujUzgyLlI0qUGiI4EjLGxkGL6RmaNQLxqkBJUpwa4IW7MTbdEemmAPiuyZlOpZuD13XyeVkskAHhN1TrmPTWuF6BhauISajAr2USBUMqbsSLDxOaGucv34xrPWH9zawupVEak4ljJlM8XxfeCwB+B+KvrS3l36pQzAcp4kolasqAJChMaXgqlsLy8gkGbXgumgoaAvWjokzFtm8Lj9+KDD99FlCbGo4FoK7M6h9r7lUZF2s8CVgH65Tk9bp+w19mPBKAJEM9GFgERE9GkgMp9mtw1W3IepUwj22B7dw+RYAiHR2/w4sULkWS7f/++SMMYwMQp1x72Rzg6OpVzDu/D+URGsSHmcH2nkbNPzLfz+SvU6pW5Rn9PJPMos8Y+FcnMMT1BKAWxKd9XwENkx+ivIOXShsgj9xt1JYHANiRjPxDySzVcbzAWkgWZcGRc84zk8ZgSda/XLTEnzxIGF+jJvY+OjoXswbNGLBgVNjjZ8rw3K3dIRHB5WRUwkfOyIn30ozg9P5HqHN6D/gzTkSG56ZnLgO1u8W+h8aHfGRRt9snMJmSSO3cOZG4z6dFgzOh1ChOZ53ieMZrtjoxfgvQXF2cyfyhFw+oqJn0GvQHisSS2tnZgmdmxFEmLeTdNhDn+uOfzTJor5HFyeoxyqSLANecWZfdoukiNaY69zPISrDTYtU0lYcvP0Bi8UC5K5SYrFDv9AbyRCLYP7uDB4/twBIBnR1/jOPsUU0cHVmcfw0lPzoQcKzSoZb/xGQQQn0ubKIijwKLBOKyiFT+dy8so+Y+fUdBPAU5lPSpYbM7wlCY0vk3Kctb7KFNTMR8F/BSMVZKfnsWVMKegt95HZUT1egpw3gKxIyODoCCksu8JbHJMKAalIBsByUWgmd9bBBx5/7eAmUmG6Xmdv1MwV+cLpQv03RXcVUB48Zn1fMxr8I+e/xfbbRHwVtDZSN6YNVtxNunXeYKO99R1lt/nOqkYjALpSpxUgqNeW999sY8WkwAKoPO+/M7iewq4uWDOtwg2K1CsuIsCi3ptiT7mSRGesfV5BTidyzxoeykBUd9df3+LkynTf86iVYBZxxH7m9fnsyi+pWNRPjvvb8UAtb/5fLy39r22hT6rfm4RW+LvFAvTsSIkzAFNbXvSZ2wbro06jiipJPghzDpmJC+N6a6ypBeBe97XjCFTucVdXBMP2r4y7sYm6cT10yQ+zLjWeSXX1MqB+bW0zWXO0NFjDmrrfOF3deyw3/icdDXWOS39OidKKs6qbc31SOfu4hxgYpDXVNxNxwVxC7NWmXG/iNv+HgD9P/3X/8lMFw8+qICuc81hXbTMDvI2m6UTXqjsdMKdi1Vz8mgn6SBWeQ92jg4GBUKpjywyEKxLnAPKurDxmnwuLmCyWI5/vFCZF2cn8x6LGQt+VyeUAtO6kDEI4n9sEPMd9+0CKPecL4aiE8YFy23aY850lw7SycESLA0GdbHgYVwXIm03Qf+pF03m6xzsdDlMxpmgC0uklK28mC3TxZT3YDto36jUhzIM2J58P2X+KgNdDDfmujY6yHSR4DOJ7s/QZIEWs2u8j8/vNUBtx7CVJfidZ1pMlsUA2NTE0olD4Jj3Yfvy3iaIMdkiTRhockAWgAkNGMqSWeYfgr4M+lSTjs9Koy7N0Jkg27SvbPb9vvQXP8exZ0rmDINe3Wf5GTKh+YcJD2pWGwMKkygQ4GQui6FAP5+V78xsvxmfRjdL+13bku81GI5vyxx4OWrraZZKMmM+/y0gzX/TQEY2r7nbN4OZfm+C8cgBvzuOZHwNyeiKlEcOOzPMujZY+g4E7DFE3VEM2wO8efEczWoZO1tkWqxIYEjw9fj4BIWbogTA6+vrc21AsoioHziB0+MQEIYGYSzHo9M8E1RWh13qunl4Irvh4vRC1AZdTjcGwylcXlN+RuCg220KIFXI5dBpN0V7iJrBbDOW/m1tbEr731zdSPsxBu13COaOxKxmd3cfBwd3ZYwcH50Kw9bMecDtcyISD6HTbaJcLYiExdX1tcxTBoxOGu3Fkji488CYjni5JlEoX5YP1Co0eppK0uf48I2US8aiYdE0vLnOCrtoOBlKoM/xSwCQB30mkrwBrxxUjI5gX5gjBHB5MKPTNQP+b775DpV6DUFvSPTp6GIeDkSk/V+8eIaTs1PRcv38D78QVq6uNVIqPxpJeS6ZXwzoB6ORBPdk0craYp0hX8pLiSGNR9ZXVkVDuM2SRa9X2o7PO7XapLQ+trSE5bVlcRyPsOTSQTMxAs/Uaxqj3WyIKzxZRfl8TpIF7MPAvCSMzCMegEednkiprGdWxAyODGi/aJh7RGPSHw4Ja9fp8aJYraLepq6kYWmsbqwKQMqSS65FDBYI/FPDkYB6r2eqGgj6M8nAbK/HGxTwfm1j2+gYeojsTI0kQKclpiDnp0c4enMoByKy1wkCVso17O7dRTK5hFKxJs9DZn0ikxLjOi+fqQu0qm0xFWzVqjg5OsTZ+SE++PB9YYNfZC9Fw9Dl9GI8soqu9PrutgDQoSDXFqDVnKLZbuDi6gI16kiG3Xj8k8cChjS6bdFtrjY7VFIGAAAgAElEQVQactixW+wYdYdo1Ovwshza6UDI4xEdaJo6kvHGz3B9ana6AiDGllLCImZpNGVlPB7K+ECAoAEB9HlJLUF5YUg3O7Dx4EgwLh7CUiYiZmvj2Vz7a0IDowmO3xziyXdfYW97G5/95GMcHb7E3/7tr+VA2R32MJxN8OD9d/HRzz/B/sP7SK5G0BkQyJ1IJcK4PYJlMMWsM8bNxTXaZPvWanKwZGLp6PxIKigePnqEP/zFH2F1I4J2n/IGTUmmkb1J+ZdmrSFJl0KpBLfXLSxozivKeIzpZM/9pFwXHVcaAjqmRq6EawZZyVyvKfeRSFN/1oajqzNs7G9h4842Nu/uIZqOwOMHmGui7Ej9uIJeoYFiNo9OrQUr+5AGsw6ryBd0bH04gg5k9tZw79E+dg92EIxTuqSFfLaA09dXKOeqCAX9IuXCUnW/32cM+KiBPDFVXdwHmJzhc1+fXogmdCqeQLVYQPEqJ8zxVCiBpWhSAIypyw5X1Iu1R3vYe3wP/jSlV+xycKfEzIvvfsCYGsoOE1xXijVUSlXRNA2Fo1jb3sTGziaWt1YRTy0Jo1xKiVtDtOpd5K9yuDw6FbY6+77Z6KI/HOHuw4eSmIHbjq37OwgtRRBbjSGW9sDKMMtiSoVFkpuM1fIAteuKSMFcHJ7gu999LX1CTXWaA1IrutVpSqXAxv62JCA297aQ2PZgwuW2DZy8vsDXv/1aDFNZyTYbjwSITlH7PeKH08tEcgO1RlXK5HvDAQLegKxpdhcrXgbCmKYWcX86hjccxpia+IEANnf3TIKu3UW/3MG41sF3f/NblC9usJvZQsDiEyZup9+TPY5SOTTRS++mEV2LYuqdijEfNe4IUqJrwaA5RL/aR+HiGpXctYCpxVoL7f5Qqn3cIQ9CyQBW7q1i/4MMXAmgSZ6BHfA7INq/hTc9nH93iqNfv8CsPITP6hNWcMDJTQno2QboOvtI38/g4NM7sEcAuynuwozYfxvoF/sYX3eRfX6Bxk0dy6E0HFMXqqUajs/PYPO7YIk4sfV4D5l7q/AkbPBEIfrv3DMGBMKvhqhfEoA+wbg2gLtvx5IvBu/MJZUYlN2qtKuIbydwXLnEzk/uY+3dXXhTAXiTZCeyonGCYXsIO9eS5hBHL97g/M2pIO6sGppZZhIjMGlLuTkaYBJIpb7+xMLE45K8d8wfxevvX+Ds9TFmI4jGbSwSh83lhCfgQ2plWcrRXX43rC4bsjc5VJqU4xiKmSUBonq5iY4k5c1hKxoLYGd3FXcexJj7RKczlfVFvLooVRFzI5mMiLQJwemzpyWcHp2jVCiLuR3jjWF/KLJMZJNSbozAFE3/uOcU83npE2q+MukVjRPYXMZSMoVapSK6x2T2e/0uqWRaWk3D4rYDDotIChCQIlOT6xd1kimDRjkUSoP89m9+jX/2f/4fyF/n4JhYESQTO5KQKj8yi0OBMMJBPxqsAGg2BYC+uDjHaNYTsJD2zU7rnNlFw0hWo8w5uWLdZ6cJE4kirrfsLybOBjwsk9hDWQ0yog3BSEhGVsO4Y7zGuIWySiOMYIdNZCkCPr9ci/OU78RYRQgp80QZgVP9NyulHt57INdj/E3Qjvu/VGS4qSnKmMBUHrIva/W6ALas7GGb6QFZqmG7PYl7uE/TcLbdbokRXjJmmPSMxzq9jmg3U5KD5rsrmVUxkeN7iB9NICDvxffnXkUgL5mMI72cknW20awL2eDs4lQSJ5RZsYKyGHa5ps/pQ4QyXxyzsIkcBEFj6g+TiRuPJ8Xor9ZowmHlPGDVYgp7d/ZF7opmi9999w1ODo+wlEpgf3dPnolnCfZHwGck0Ui+uCQTmESUmQUut1MqgVmhspRIinkiY+ejozegrIaAVTyDYgqn1YA8dqtDzk2rEkN4xHRcZRYJsjP25L8JYDCBX+CcmY4EbOe92D9yjpkZggxlkpScQ1YiWe+UN6SBKRP8Eg86jITjq1dvJHHDd0/E47fncMZ9HG8GMJnJ3sn7i6wEZuKl0u13ZB3h51jJ57Q4BdgV+Q2n3cSogYAkDEU+zuUVgJwkncePP8Qnn/xUAGQaPAqzzzKTOJ/VKWQj5osFeV+e9XI3V4bNXLiRMXvnzl2RrGHs/snHn8rc4j7IYxCTDCS7kKhAQpgYAGcvcHWTl78HvQH5HsFxkjyIG9jsQL2ew3hoiHSUsKEGeavXND47jOso5RKOYH13F5v725g6hzi9fonr0hFG1jaGswasTvNdIca5COYQsJwYDGMOQCsbUXERBaAp6algKj/DWIX9qjKW7AueH1TLVzEYAYomUyExsW2UvKVndcFcFiqjpa0XNGqVtKWkLMWQTCLIAK76GX1mBW0V3OM9R2K4Zu4lGJMkTgwoJ2eH23sarIVkGb4T//B63JcUXFwE+hYZl0qu+/8DoPWZ9TkUpNT76LMoqKnPxJ8rOKxYj+IKCiorFqAkxx+3r+IzxB54Xc4DfmexKvsfAqD/oev8GFDmvxVo5jsquXHxfZQYqNdTLEfxGv25Aug/BqF58NZ+1vZSkFTHrIKPOoZ0fJj2NhV2i2NYAU0DqM5jpjlYzs8qViX9Nh8HOva1bxbxSt1n+P9FsHQReOX3FN+RcTUnsWrCR9tWsSd+VjBFq0P6TLE4yldxvmnbv10P1eftbaWAArEGgDba54KL8d8TA/IrAM0zhYLjtyD9nGTL+ITfWfyj80Sfi8/L7+sc4d+FqDon33K94f20jxR45plecT+9h/afjC2RAjNs/EW8kwwDGUMLkrPaN7quyLj4H/+r/1ggagVs+VCcPDqIFHjUh1sERSXj5jMmE7yolImxnm+OePNnuojIYjMv1VAWLA94ZvBabyU4dJIosMzO5M8Y2KlujnacLhRqkKAgoU4WbUQ2ziJIq5Oc16E+Kv8oqMusgpl0JvPi9Rt9KGZkZSGbM2qlcSXT7xBjMF28qIm9uMgrG5lZSpkU81IQC6U8LFOE/AFxC19sP53QmpnU7Cjbgs/EPtEMp3kH960WGdtNNxydqHwGvrMCuaqBzI2eDF1dZHSxYnuRAS1g9XSusTdPSoichYDhRg+brt4agPI6yroQp+s5+E1AWUFiZcnzZ8J+rFAn1WQ1eX8aXLH99PddsjrnGpkGWDcZSGF5MmtsNRIcumCTHCQMjflkMsCYYUfIZGTpNs1J5iUWDKh5LbarZj55fbYVDwV8Dz6nmqmohImA9Cy/mZjEwm1Zic20i24iBOuUdS+Bo9OwCwgEMGAS7U6nH257BG5nBEH/EsKBlJShWcYOTMhM7FjhtQQR9kQw6fRxfXEBp22Gewd34HB4cPLmRAJWgpVXF1lcXV4LCH1w746812DUExdqh9uGUDyMja1VAS9dfhd6ZPDYrHAyUBzMROeRZdYvX7wxOq8jQUcFWGUpJVlsF5enePbD99Jv1BZlGQf7IhZLiHQDA22ycckuz11eC8jPgJ3BPA8Qd+/el3HP0uunL5+i0qhJm1CTcn1zDf1hX8oZb4o3EvylMssSiPIgSdCXsh4c8yHqMI6YWDBzrlmri9YiT1znp2do1qtIxuNwu2w4fP0Sz54/EXDAaBx7Ze2ilIbd7YHNYUdmNSNBM9clHnKfP38qGmQMzAmunJ3Tpb4m/U328d07Bwj7I2LCVqxVcJMviqHYH3z+uYxBBu4cQzQb4yGErAyWSfJ3DJhZwk7dXwKxLI8sVcp49vy5rAsfvP9YAkSWqvOARLMyiHHODIFoGPt37yEYCwnLh9NUC2c6HZM84WGgUMzj8NVL0fUjo5oJBJpI8rm4vjH5TPYuyyx3yZzMF3Hy5lAYLVIxEaAhXxrx9JKwoS+usqg0GnB7yMRsgnIJO7ubMh/JsiHDiPIrPEhyjklWdB5AMGBn6STH+v7+HayubIt0EbUWeSge9nso5nMCnF9fXeDq/MwwpAY9OWhxmPLgTsYW9b7JJmaZ9crWpikNn7P4Bs0++u0O6uUKzs+O0R808fHHH8hxnmaJ1UpDZAWajT4cbjd2Hhxg9+4eAn6DDomWY6slshfHZ5S+AD74+EMxqaNsBtutVm+g3eVBywmX1SlBM7U8ndTtIqPEahEzyqvLLILCeKNbfVtY66FIFB6vH95QCEupGOxuyLtZuNQCaIs+J42txqiUSqjky5J8JTMsGguKtu7l9QXqrZI5wPeZBHSJgVQhf41kMop3Ht1Hv9vG0x++xdnZqSnt4l4d8OGLf/QLfP6Lf4QxLJIMoeEPWXz9Rh+T/gQBZwC9ZlcSWmSlk12YTCdxlbuUBMnjDz/A3bt3pPS3UC2i1G2ImZNtaoN95hDmI9nhL16+xHg2QnI5KWXQwtRyuwSYqeZLeP7tU3QbHSQiUWEYM/aqFEsCNLBKgKB1IB4GU2eRTBR7j+4KAO0MOOHyA+Mp0CsNcPMki26hjW65hVatDpeVscsAFo8d5V4dlqAN6YM1bD3cwupeQr7LNuewbJaB2mUbpy9PxciQiZhGrS7sAU348tAcCAUEkM5fX8n8oE6pZTxFMhqBbTpGq1ITjWKf049EOGHAwelQAMTd9+4ikArDFnLB4XOhO+oJSEPWMPeU7b1NUwpOZlVvgumE+9QITh+Zo1GkV5exvEFNf+rrA9060Cg38fqZMfGr5vNoVmoYDCbIXeextbeH5fVV2H0ebD7YRiAVQmY7jVjGKmOM6x/brtMChq0h0Jzh5oQg9rFoXL/49qlIPC3HU9je3BLzUzJ6qSGc2VzG/sN9RFMBTG28xhCD9hiNcgOvyChv9YT5Sd3bCIFGjwOJVEwMPdv9lsjpEMQjCBWNJ2TP9voC4iPCvxM4uchew+qggV8IHlY2xBKSZOy3hpj2x2hdl/Dnf/pL3BxfIhVOIOYOCjjtsnGdjohEWrPXgCfgRnItiZF9AIfPjo2tddnf6bEw7o3F5HPYHeDizUsBsBpdKgfbkEinEU0lMHWM4YzY8c7PHiG2bkfLkPxhHUOA9+zLPF793QtYbwZoXFRE8iIZTYg5IGUaXGEnpn4rknfT2Hl8AE/CgaHNJErtFmDYmaKRqwDlEbLPT1A9LyEVWoJj6ILfa/T3G+MO4ntpxPdSSOynkNiMYOKawRuy0A8XgzowLgG18xpOnrwRALp2WkbaF8eSLywsX4/XjcPsMarTFl7mj/DZf/CPsfPxQ4z9VrhjXrj8NozI8Kn3MetMMaj2cXV0Kaz4sMePs+NT5G6u4fJ5RdOU7GVqU0diUYQTIbhCdjx+/C7cBOSmwMXhBV4+eY5StoDpyIZkPCXVgwRi0msrksCIpuMIRT0olBt48YomyVPEl2LCyuSaWiyUYLd50axT07qOja1l7O2vYjhqo1QtIFcsSRIxnk5gZTuNaMYO9Ayo320M8at/9We4ucyLRv+Dew/g9wbw5MkTATc3NtelGip7fS5SEtwXmQje3N1GamXVJEXsJu69Ossie3mJdqMu4J3FYUMwEcHUAbgCXlhdDgS8BrCVEuFOV/bUoNcHj8MhhqP/4v/55/juy6/FbJzxG9mclMshmLm6so7peCgMaO6nZE+WSkUBscas9Re4mf4PTlnj9SDI2Mocph1wOz1yNpHKCTmPmcOvyFZoNebcCJuHTO4lCs7INZwGvFamHtni6+urxqyt1xbAkvEC5yzjByZENbbZ39/Hh+9/IDGmVCmdneHw5FRiUT1D8ndkoguZpFo1lUABI/kg7zMx5yLGbzxT8NlJRCF4zPWR5u1k4lYqNVxmz+WzdjFvNGzyTGJJDu/8LOME/T5ZwAIMjAYSv9FM1mJjosEqMSxjTjHxHE8QcIQlCS5nApvRnKWeezK+JPEJpTMcDARgkcQz12ev1y8EDfYjpbXYPjT7vMxe4Fe/+leolitYWc0glUzc+vf4/UGpAuJYYVyrZ07K5PGeZIcTyOb/2TeMpU6PTgXcJ1tazsYwgDHXkUg4hFg4JEQm9o0vEJDvUu6O0m9sxHR6mdvGnO1uGHDmTGoqMQ2jz0j0OV1Gi5ZgKEkLZNKzikHBBSGkjabCCCbzbymZFMBY1tXbMnkDoPEZCYrzXSldQt8Vzjc7/z+XLSxXavC6g1hf2xagOLNsqpPI7P3+hyfSRrw3q2Soxby6uomPP/oEa2sbklgg5uHifjYGimUDAnHsvDl6LXIykuzskxHdkIo6Vhx6nH6srKzi4w9/gsxSRqojGNuXqiU0mjUxUeTnzXzsolSpCClqNbOKe3fvS7/zeZgornEtyr1BtVYwWrFjgsiUOCHQMxPiRiAUQ3gphfWtXfjiIdS7ZVxXzlGsn6PRL2Jq68DpNTrrQoSyEgQy0TzBObaZgl/8Gf++CODw3GaxGjB2ESRbBIs4F/VMfEu8ml9rMnxbMa6kQQVNZa7NgSUFEfkzBZIFEBapP1MRrPdfBBoXQT4FpRXsE8Bv/j4GbKQfkcEjFE/R570FyAyhUv4oQKftsQiOKja0iBXpd/Q5+G9WKAous3BfBSAVlFcca5EBqgCtGZ9zcHwul6OENk3UKQCuz62MV70vr8978fOcL4q5KfCsDNZFkqASKrVy/seY1yJw/GNgWsmSvC+vo0kE9RsTYt+8P7RtFwFobWf+jmcf/Yy+n4K0/I4SKnXcsJ11POoY19+ZZKmRatLn1+psXkvxGWUWyz6m42Dehwri6jWUmatr7e2+s3AffW7FC9+OMIOLalvwWsrE5mdFCnhm8DjFPbkWa0JD+3dxbHFdWpwTfB7Tz6Zq4bZPMFdmmBNe1YyQ9+e95Xvzucczio5NHdtS1TwnZup8VJyL39W+UeljVTTgM+vnzd8Ne1mBeJkz8/kpSZW55rO+4y2ATdoUk3JzRQr+XgF+XS+kj/7n/+Y/nd0+zNw9VNnKi4NbX5yDQAesNDABtPnE0wZUkFqBOG1k7SQ+pJmkLDEjA3kqADS/pzIPqsPLDmFwwYOQAn0KZLPRCQLqAFAG9+Jgl0kyvy47hN/hf7yGHMzngKbRpO6LiQI/zyOqZEsc5t9SEkTx73kmhgcdGiPxMwSgbxf/OaVeF04+kyzOc0o6zTLMQKd6yhRelxs+71vNbF38NaOjC7xmL4yphxmci5kdBd/lHeaTXCct20PZ0bwuP6Na2QSgBeCfP6f2EfU4ZbLOXTJ/PPk4MCVja6Pmt/fW2I99K4DR0ADHfEYGKSrFwUCJ44JBbXzuhKyJCH6Wh0GVFhHA2W4CNu1HArZ8Ln5WsrzzvuT1+YeAjC4y0u4SfrGsy/QDHaUUQBeGSN/Ijywuqjq++fwcF7w2xyB/ruNEANBQSEzh2A400dA5YvrbbGocI7JBzTXzBOyVYIyUHSCeSMHjC8M+CyDgS8FuDWDUtyLgDsMJLxzwwjqwY9a3i+M7dV6nLKWwjuF3u9Fp9aRc/yZ7I3No1B8aveNmR4AiPje9v1nizMAoFAvg7oO72L27LiZb3RFAOUDmr0ZdwT5xcXqJJ98+BQNmsjbFqCZIiYcubvJZ0TbOXZ2LDnQizkOVKdfkOGDASz1dBqgelxeFKxrKjOGyu1AplAXgXkqksBRPYGqZ4vXFazGtWllfw527+1hZy2AwmgpAS0YNxwrfgeYw3XYbayvrWFleE1NPnhM7XaDd7kggyYO0dWqE9S8vLlArl5BMREVy4/WrZzg5OZSAjo7rkWhQDhDU3d7Y3BHTMk8gKGwnarAyuSSmJc0q3C6nHEILRf6bLP0hghGfPIt1bEOzSV3BCVq9PvbvHeCzn/9cZAm8Xhv6XWpJD4Qle3p8guvshUlsNOrCplhOLcsBjSOV0g9nl2Sfz/DZpz81712polZrwOtnuWQfjV5PGJE8LNvcTmxtrckmYXTgyP6cSuDOQJzM63qV5ZgWYTqcHZ9IIo+axxzTxXxB1oLtjU3sbGzKc54dHotEAueDaEqORwJA09WeBnQMGDkWpGSyUZUDL1nlPPAQPOQzU36E7t2GgTWQPiSDhYfI2dSw2ddWt+WaRju/D5vVgmo5L6ZDpyeHKFxf4c7BnoCBMvdsnC9WVKo1SW6Eo3HcffAQS2mj3ThsT4QJOe4O0aObfaOJSjmPZqOMvf0tuNx2aZdGvYlmrY2rizz80TAefvxIGLYEBThv6SRP7T6CFFe5CzQ6VWRW0iJlkVxOy0HwKlfEeEK5JB9SsRT8ngCCXuqf22EdDzDq9VDO3+Dw9WsBCHZ2d+WQVChVMGIlD+VqIlFh+UYTNDw0zGenxyml3RxfTN5Q9oFsYYKiZCPHYiEk0nFc31yi1iyh3mK1wpkcQHl4J4jjcAI+jwP+gAdnp8e4PD9Ds9YUxhOrlR5/+BE+/enPkC/ygN6V0lEBMbrUgh7D6/KLjEaDWsNkRk0HCCciwlzKXl2K5jgP2+urK5jYZxg6pjJGCF57bF4E3CE06y188923Mi68QQ+6gy6SS1FEQ2FMegM0ijVUCxU4LFY54LJKlyB0tVKRcUQTQhqIre5swBHwIpAM4fFnH2Pn3jYsbgMgk71+c1zFs199j2FlAMfIJuxqVicwgWX3OjELWjHxW5B5sI7UfgaBJTdG1qk41AvYQQZwYYLcERnfDTFiuzw6l716OZ1GgCCozyv3Iiu+UimjWWcCoweH3YogPQq6HcwGAzTLbWGAkwk+6I+kFDm1sYwHHzzCzGOB1WvHzMME0hgXuSuRFUqkEnj/4/dlLjpA8N6KWqkuJem1Rh0unxubezvS5n4vMOkbqZRmqYUv//Z3KF/nMWESgczjsUWMOre3d8SIze51w5fwY+oBdh/tYnknahjQdgOCjgbAqDdFr9zH5VEWhy/eYDaYolVooF1uwD4GonMtUbIDRxgino4jvbUMT9gDm9skgms3NdHubZUamA6nOHp1iPJNQRKTNIF0uu0Y22eYWEa4885dfPjJh0hlMvAHXQKEMxSi+thoNEP+poizi0tMZzb4Y1FY7A7MHO65FNIIIY9PmM9/+ct/jUmri5DLizvrG8L07bZGCPvCInNAmZJg0Ctj7+zqGDY3sLW/DTeTYnaHaOKSYcsy+nY5L7Fbf0pDzpnsAZGlBNx+OyzeKZwRG7wJH5xhj0iP2OER08Gzpxe4eZFFuOOGc2DFb1ltMBkjGPQjnAjDEbTDtxRAeCOBzJ11xNfT6E1oGGbiBKfFAVsfGFzX8PLLp8i+OEcmksZqbBnE5C7zV+jbRtj+YB+xvRSCm1H4llwgvDEEtXVtsA3t8A7sKB3XcPb0CKNqH9lnp5hW+1iPphChcZnDiuawhVc3p3iaO8Qf/Uf/FPc+/xBNyxCx9Tg8QYvM135jAPfYjX65i4uX5+jk6wh7gmJOSmkpJk4m1imcQT/yjbKMse17W3jwwT52dldAk/VubYhuvYvqTRnf/uY7vPr+FdyOILyuAKw2auhHEYpF5btM6rQHPThdXri8TvijblidUzh9bhTKZRCtrxVr6LXaCPvdCPpdKJWv0R12YHE4kFnbxM6dXdi9jF+6mA5G8Dm9cFpc+NN/9qco5sqyNtO0liX73Ju4X4WiAYwmIxTKOUn6rm+sSNJ7fXsb3GI4N7qdGXqtLvIXOUku0Wi33WkK+9vmc4uZHTxOhGJhkUVwzX1mWHnlddMIlb4GffTqdfzqX/4Sf/fX/xaW0UxK/VvNrmhck8GZiLOE37AfhZHkpnxbF612A+12Ew6niRWVjME4a9DtoVKp3oKSVq4cDqesyaxAiycSEqcydqk3agL6CvuZJJ85UYKVhyQoxJMJ8frQ8xuBNybeRb4tX5B3HgwH8FKrOhwzJBlm/AEBkVllt7G6Lgxsek1w7S4UjASfSoK0u/TdWBL5CsYBhp3am4M21HWm0aJhTfI7CiAwtlZvGcbrBCAJ7iqJhvcgy5WyKmwjSprw3EFQuV5viAwFY3We53iIGfLgLgA018mmJNSioQRcziBsVg+mNOfjwXpkjO2p6RsJRuHn2kzw1+kV0LbVpKYoEA5FEQiFkU4t3+rABgM+MV5m5dHR4WthYlNOTc3R2W4cI4wzzDN7RV6FGuaGmGPYqmT4hgPGbP3w8FjOnow10+mMnFfYzkz40ztkZ3tDKqQYI1L2ivEZkz1DvofXg0ya+sZLAtYTSBUtb9EvpUZ3D+1WHRareR6OC+pG8zxGCR4mtSndJuNuMDDm9YOxOddNZ1IxmUjG5Dyl/a1AjxCEqDc9HsPLCjW/MeliNRurL/kM1EwP+JLY2NgWLGApFRcWNA3Iv/32W5GjoXQhxxordbvdIfb3DoSJHI3GpF2YZKKkGvcRSntw3lxcnqFcLUq70kOD1yRpQcraJ0b6MLO0KnM1FPBL5R1NeJmYGE3ZP0bTmG1CkgzbbmudMev6XJrTA8vUhuvcObLZF7i+PhHSwnQ6FM364ZS6sHYxHne4vPBFk9jc3kMolUCzX0W5fYNmN49Gr4jWqCzrDtdzAWxoiCIVb2SOEyMxFddzmOI2eSQMQwqzjIzEpwK2yk5UEpsCWvrzRbCVQj6sVlK9aYPFmMSEgqACsi2AfIvnZPatrh0KjC8C0YtAogKYCmApUMbz8+J3WMGs91CQ13xnbrK2AEDz+ovgm8Ft3vqVKYDL/y8CrYsAPhNPvI+C4nr2VwBfwT5eV1nMCrYp5qNYj/5cAV7+XttU31fb5C1o/vZ9DSC7QGabG8hpeyxeV9+Jc3gR8Ndr/B7IPjd/07ZXfIzXExmGOeFOSRec5wq6LvabgpOLIK4C0JqUWHxWxawWxyTff5FxryaDCvIrtqfPqgC0jmNdZ24lMeaJg8X2VQBY+4f3VxKgAtJ8XsWRFOBX4FyBaP6b7aOAsQKxCpLLtaZG6kI/o/OAQAo/r3idqWowIDP/0zHHZ+A6o7jcaGRY9TqWST6TPp2b/WkyQ8brPDlELHIRuNc+kHW+P5DnU0yW99X76fvI+1qMqsDtXFjQlpYH+JGMBnEtM4ZNsmAR8Jdnn5l4gwxr/m5x3RCwfI6HWf73/+G/nEdrpHcAACAASURBVLFBlGmsC5l2mDaoLkhqJKcNQcKhln3wOpoZMGBi51bHR0FnDTCUGk4jAsn0T2aw2a23Boa6kfEaAqg6XTIYeH0FX3WymcXa0OYXBcIXFzJdYPh/XZhMJsWwZ5UVzE41i5BZlMhUFXB2zEDRCL7LgJ5rpxCoIgCtGwV3CgW5FztN2IZzpjTBIrIaZNOhYzqZYfNMiw6KxYyGsIMHcx3RQMCAigvaR0azzSnvzsVDWb/sO35WEwE6sZQ9LMEcjR7mJfe8pjJ82ReysbH0j260brcAyfzD+/GafGYCGAyA9fl5fwZc/DfLtfg5kaLwGKMWsjP5cz4XDeHMRKV5A/XfujKgFxcCP8sV5zo/Bhw3ZUb8I+81L+Hhv3lfAq98PpaZiXnKPJNHgzwZs9ORBDQcT8yq8lqGUfDWPEU04CYTeU7dZNm2LCfkwkc9ZD6TGmDKRjgwpgJvJ7gZBxJUzJ2EyeJlSauUDHp9cgihJu144kC13MfaygGWomsY9S1Ix5fhFkNCYNwF+o0xvFaWdwI2PuoUGHTHaFbqePbkGWrVqkgqsJyMMhoErUSXO8xA3ovOsIvrmyz8YS8+/8M/wL2H6+hRHmMMNJrUMhzB6/IKI7ZwQyCwIu1F8ynOQRrBNVsNYWKytI0AKkHGtbVVMa2jsQybkAcAjpVqsYkpEYbxDOdHZ8Ypu9nGbDhDOV8Q48FEJonX2UMpeX7/g/ewtrkuIAl16WhSSDYqgUuOCWrvESCzTi0CZAUC1PGms7Zpd45TBhN0da5VyhKkd9tNrK6khVGRFa3JvIB70xmNWniNIGKRZWxu7CGzuiZoiNXuEiYy+46atLncNeKJMPw+BmcjtJt1uQ7dygmw95o9AUS9wZAwZMlM/slPPxWDAO4PlAeh4U+zWkWjXhVWNsvaCeZzcyCjhOZeBKx5KCILlsH6J59+JuOL4/nyMgurzSEgNfWfaQYoJpY2SIkqP0eAUZhMvaEcAOutpuiu8lDhcFgxGY3EXIqHkI21dfi8fjx/9gx0YT64c0fK7Vn+2RF5iapIq5CBQ01Nt9+DzPKKSCpw4FG6hWsSGYuHZydy0ODhh6znx48f493335PDMGVNqDnJeUTjyKurHDqNroz7ZCIt45MHp7G47I5wcXYkB6IeJVjKRaxkUlKuS1Ya52Sl3JByWMp5+INRJBNLYmRotdIEsIdhZ4RBuy+69dSSHvapJ3khbBlqk8u6PRigkCvgzctDRJdieOfT97Fzbw9+Pw85UynJFgZ5q45Gg0mQrACowVAI7z1+X8Cri+yNACc+bwh+b1D0H7m+e8lAc1hF37ZSyOP86AStZhObm5tSwtujNnSjgWarI0AXS763DtblAFJpkpFNOY6psJl4UmxWG8KwpjQFS8YTsSjSK0l0+m0MJj1c53P44dlTSeQ8euceMpklTNBHMOCVQ9zF6Sluspcyl+1Wu1QPEAyIRuJ4+fINSvmCSLMkY0n4PNSEJOPMi/PLrJSZ0qyTrNWZdSwSB9fXVwLi8KB/794B7j56ICArNWLrlTouTy8x6lFJ1xgliWyE2yUHOw/L8F1O0S2ulypwWm2mzeZVPZy3PAj1aeI1N+Fb21oXKY31vU2s7WyIKZgvEoTFaUd/PECn1Mbzv3yKWXMCn90levQcwxfXWVR7TSQ2UgiuxUS+ILm9BEfEgYljiEqT8iZNoAv4BwEMykQCxzh5eYjzw2O4bS4c7N8VgKbSqKNULyNfKWBinYih4u7+FpYzSwh43Bg0m3j53Q/4/msyuntwwo12rSP73cH9A2ENT10zzNwW9CxDYWb3LVOkV1fkvTxBMtuAXsuwuXpNoNce4PD1GzGZ5T6ZSaWlXJ/JqEaxgXKxjOffv5AkXCYeleQ85QaK+TIwsWEwGiOWTgAuK/qWAfbe2UdyNS5maqNpHzanYaF4HD7Uq00UC1XRf2flg8/uQ6faQLfWhn1qFWb4+dmZaPm++/hdJFaS8EbcCMVDkqSzDm04P7rAbDRFvdTAX/zLfyNj971338VVLgtfyA+n3wm334mHH7yLh+89gstrhZWEwplJmFGCg2v4TbGANyy/7zLBF8V4ZkUwHBfJH5poBTxeFC6yyJ9d4t1795AMBpEKR0Qy5uV3LzHpW9CvD9FtdrG1vgGX24Hr/AVuyldw+uxiatfqdeGh7EGzjUg0gORSCEtLS7A4vGh1R+gPxpI0pklMZ9REZ9xEbzZAeiONgwcPkYwtwQkPzl9dYlwfIjx2I+YM4Jd/+v+ixXHucSHFNor6EUiH4V9OILaWRGp7Ce25rITRQKGGeR+o9XD+9BDf/PVX6JXb+JMv/kQYl/VeB4V2Gevv7+Dupw/gTgcw8UzhjVhRqXcFtPTbfOhm2yif0hizhMDMheLRFV599QRRuw+ZpRRCkQAaww5OKllcj+p4/Mc/wyf/3i/Qc1nhjTnE6LFRa2DWmcE5sqN0VsGbr19i0hxhI7kCv9ONQj6HcrmEzqCDxEYGpXYN3lgId97dx/5724gukSZjNOQp5eGcOVHJlvHnv/xL/N1f/Q5rqQ0x7o0mkpLoFQ1oO0ODKVKry0gsJxFIOuAK0ngQaDZHuL7MoXRVgntmx6w3RL9TQ6GQkzWbHgrRVEoqgJrtmkh2EZhjLERJpH6LlW5OjPo8zDkxHk0RiceQL97gppxHIOSTvdNin+K9Dx6JRENymfGi0fmejoERzWjLFTHMPD56IxVZ0aUEXAEf+tMROqOBeDsQ+KXBX4cyAb0ePA6PyDGVctcYtTt4/eIp/uYv/wKOmU00gXPXRYktopElqeghEMz4l4kCGpIyPikWC1IZSGYqq8wYPzNOZSzJvYkgL4Fo7vmUYIuGo5KU57rsDwZk/aRhNE1XyxXDImWVkYB+IwMKkjxwcHBP9lYawDEpT9BRkrSNhgD2wlie+9pQlkvBFPrk8JlIJGDsQRa4fo9yCYwXyRTlHy8lH2JGdoP3pfQF9zfG0YyB4tEgxhMyvyAGzTRmZ0aS+saMIRhPSsKGIP/cEI7X5fPxeYdd6glTHsIhiQZqLRsJwI6c0RjrE5SVs5jIFYzk/jaHVbxE4tEVzOZG5GwnymYRhJYDPdcfH4knTPC6pdyaBpM8GxIApWEwjWHZBqVCXhIhXNQoK0j5OCZ/eY4SVnKHzHHjJ8D+YezD/orHIhJTM2Zn3MY+YtWUkD8cHmFcWyx27O/ewc72nsQ+ZGB///23eP7sB6xlkohFDFjP9ZPyJYzpCELH4gncvfdAWLicBwSleYahdMhkYPSKW+0qyqUbI/gyHsvYY4wnMVCjKjE1+4FtI5XDZNuD5dxGkzWVWrqteuUa3mq1bxl63B88fp88jzBw6R4i1bVOIbZYLQ6E/EtIp1YFYHW77aKr3uu3ZOzS1LtYKslZjvc6PTtHOBjHysqaSLHxPMVkndPpEjKTAkacT+1uC9e5rLyHSIlEY2ImyT5lDEzJl5OjN6Ih7WV126ArUlMEqzn+WAHGmIftnUmv4c7OgcROHKeM5ailfX5xhBcv/h7Z7JGA+ZTPGM/6IlNosVsl4cbE29hix/LmJtb3tzC09FFs3KAzqKA3qQsAPbEYrWPiApJMmxpwTGJtskgdWpU9E0IGn48ADuMlPq+ClgrSKcCoZ1plHypGcQsgCoYxFlN5MXz0cVOmTnxb1gRDbJlrzs9JdryWMigVpJUE15yEuMiGVsBS8RAFBBW34c+5hpFERk15fT4FchfxCj4nf05mp/5cgNM5o1SBYgWQFUhTEJTPp+/N3+kzSXvOwTUF/iQhPZd2ZZsKQWBO0FOcSQFtBZL53ovtoffizxT0VGa04heGCW1iYMUz+DMlfiojeRHvUjBQ29bUTZo/i6CzgrCKBS2CjdqnyojlWq4+X1qxz+spGXGxvZVMqtcjY51tYN7FEDIV2FWgdbFfF7Gdt+DrW+xlsVrcYHUGyNR+1POC9g8VBRSs1b5R5rpil7zPInCrQD4/x/upOoISWXWc6vvo+yuQyrZRFQLun9o/im3KO04NK97gRmQjm6Sbkj91rvIzOj/NGDBsavMdp+x/Ml4XNJ11fMh7z40Dda5rYoL/lrEHI1mi5FvdS3UO8J7mOr8PQNtlnhkNZ+Jk3AONHjfZ0/TAeDve9N46BwULnMyrmuaSQDpP9P+UppQ58r/+d//5TLLvLpdsYmT/aIZaO8CAx4Y1rBId7EQ2JnWQVW+XLyfXmCP9bHwFkhWhNwurAQ8VhOZCx4M9JxONbJTNy81Dn0HF7FnKpgPMgK3GvI8/E2bpLaXdvIcOeO0YBZC1g6hvpwCn6ibJZyxmYnFBloE6p7lTF0wXCZYW0bSAgQ4bn59jxkJ+P9eHZgfqYqXZHckA2bnhWGEnQ3fOyhXwnHZslCqZGwuwnWXxJHgyn+Q6OPl/lp/z8+wLXQAXFwOyA38sbK8LkADXLlOCxz7k9VSeRPuJ72WCJ8ctC5g/Y9v0+l1hVMomabdLICKliPPSLgW0FYDm9dnn2i8c0JFoSDY+gnhkbWq2hhkUHdBmc+PGaFjqyrbVcSZlXnMjRL4br8MAXRd6Zdjzd5rl40bGg7idvpI2k3AQsLhn3JSZJWegStlIEwRwAzMyIbrpmUXEZLB4ApMFe2akPFhKxX/zfWXDnlqkRJgSI7VqXfotQr1Qm1OkNyyzAB49+ASZ5BYwtcNjdyPgpsmZKbsu5ToIips5hF1N36/STQm9RgtnR4fS9wRf+I79OZhPEIn9yhJBMk++/f4bYUB/+OEHAqTQwHBmc6E9N6aRhEG3J6VwbqcDXp9bmAWXl5eia8dDBscCg0zqaRKgohP0zv4e9vbvwu1mxGJKjFni7bGzzJkaoaeiNUyAaNgd4/ToGNfZa2ztb6HUq8ARsOODnzzGwYM7QsVmmoGBbqc9RL3SxWRowaQ3g2VCN56plIVGwsycA5VaU/pDWQtkJ5oDVFGAL5/fLbqP4/FAGEaVclHkKfhewXAYGxsHSGVWBYSLRWICilxe5qTfGMC2Wk0xUAuHabIZEMd6MosJDhEY5HhhUE+mfn8ywh/+0S+wRLBW1jMj5TKgBm+/J47uHqcDldINyqUCbq6uhGnVZxabOot+H/buHeC9Dz9CPJUWHfZyuSnjhQcU9iVLhsngkX6o16VNCfRL2b7DK4kNmUNOB+weJ9xeUwbPcUEJhRfPXyEZSyCTWhamPPV7t/d2sbW+hkQ8JuKi5WJRSkipd0hwQg6SNOjptjGZDsEYnWt1Np/DizeHqLbb2D/YE/Om1fU17N09EPaNy2u0equil+wUBnS1VBYjMh7A1lZWUczlRU+QB5+LyxPY7FNsbK6Ibh/lO/g5Hh5cNg/KxZpQX6MhMkKDcrBzeQzAYJk5MRlMRcea7TOdjdDr8GBXlU3T5+Lexvdwo9tp4tn3X0kJ96NPPsRHn34yr6gwppM8QN7kc7IBl2tlYYWRXfPe48dIpVZkzhaKZWFaki1GQJ/zgQaUNMXoNTqoFIqoFYro1JuiDc3DC6tp2ixNHY9FS5sA687+KiZGuQItStkwoJ5ZJJHSrrWkjJ5rVYeaghOjlevyOkRXtdKuoT0kW9iHjY1VDIYdLCUiwn7+5qsvMRn14fe48Zu//TucHJ1id3sbq+kVOYBRl5Tt0am3wWCDBzoCIpTc4SGWay+1XYMhP5rNGgajoZhNtvtdrK2vy3jfu3sHn33+BTZ2MuDS9+LFG0muSOlzty8anayGGHQGUp1ADehyMS/tz4OT7N+MN2jK6HRJ0MaEJseWJps5bjknWt0Wbiol9McTDCYjBKMRLIWX0LtpY1ynzj8EzOgN+3j++hVuahW4wn588U//SADY5d0leOM2jC1AvVdHf0jZgQFmFQtGtZFoKQ9qHZwfnmLY6mFvew/7dw/w9M1zFJpVWDxWOCMOYWEfPNzDyjbFeIFJHTh/c4Env/0BZ8/PYO9b4Zg4MBtNRHplZB3D4rXAHfegPesikklgdX8DCR7cY24xlBMn6ynNAWeYEQTrDFG5LODm7ArtQk3kIgjAkrXOBNRlPg+r04UPP/4Ie7ubYiZqndiF9Vm5rqBSrMvBjkyzeq8FZ9CBjz77CCPLAF9+/RsxtGJ5eCgawYxsNLcFdo8dqUxC9keWJPdrbdSyJRROisi+PkPxKo8vvvgC77z3AM6AC06fQ3RVmSAh8Hx5fiWJxr//9W9Fn5WJqMurS6RW0nD73Ehk4jLeo8kw/AEXbF4D9BXrXXSGPRSqeVzlr1Bp1jBhLOXywWJzwmn1I+gLIx6OoVYowTodYSND860UPMyHE7C/HuGHr56iclnFrG9Fr95DwB1AeimBUjWPXPkKvWlHjCi/e/at3G95bRWf/eKnSG3Fsbm3CbvFjdnIinZzgFKuhFfPXwvLMF/I4fTyDKFIRBJQ733wWBJfFxdZnL45QTIcx87yOi7fHItxJ/uCci1u6phvrGDj0R34Ui6SpkUChWzjyaAv+8C0PUS70EDu6BKXL86RO7zEdmoTO5s7KDJZOekifX8dB58+gjvlRd8ypPir7CcelxuDWhe96w4qZ0X0K01Mmn1Y2iO8+Po7VLI5rC1nEI6F4UtGcFg4R7Zbxvv/5Of44j/8E0yCTlh8RhO8Vipj1gUcAwfOnl3g6Mkxgo4gttJrcM8IxjSloiObu0ByJQWL3w5rwC3a5mv7yyApnFVZrGiol6sih+SBC8++fI6//bO/x6AxxMrSOgLeENIry5KcHVtmGGCAlf11hNJhBJJu2H2mjTqdCSq5EmqFKrxjB0qX1HdvwMWqPI8DNo8DDr9bEqMSg89JDoxdXr14LZ4NIX8QJycnwhwiYEqX+nyxKPM+noxL7Mcqpu27G0hmEgiH3Gg2ZxL7sRyWMWW1XkO71xFgasi1ye/GxEJzO2OsSM1yxoiU4Br3plIF4pg6YBtbxGR11G3h/PANjl49R0sMXfvotroS+/l9IdEYJrN1Oh5LDKwl2JQOqMz1dLkwMN7lXGbcTJCyUq0gGjLavHd2jRcFq7kI/jImpZH04eGheFhwLR0MKcvHCjXX7XmMYDcTz3xfAopc75W8QmCXMS/XYMM0pr46GYgGmBmOjQwfwV3qWvPMxvMh41y+X50VW27jG0KAfGNr89aEnicqxqJvjg4lTk+n4gK4CZuT1aWYikwHK1TImjZnMwO8M8nA/ZmEBJH96/SkSqjdacE5Z4EzDlf5Pz5jailzKwdifH0cEscyXt7c2EEqsyF+DELyGY3EsI7vTwa5nD/HEwFARV+akslidkk/jbC8E4F2tgv3RgKmBDvZlwRvle0sie95ab1q8VImKhyMIB5KIBIKyTUIYhJY53gi8Olgqc/MAQeTSctrePDgkSSP+e7ZXBZ/8Wf/Gu16Hl6PU0z25L4kONAEuNXG3p272NzZRTAcQ3dIlh7jalM2TQCWkhGspOwPOtIXbGuyynkO4LghAYN9y7ZZXV0V08FwKC6eLtdXNxI/ZpaSkjjhmDMm00ZbmiQKErO4pzPGlKout2MO9tgFiJ6OLHBY/AgHoghHw+Bhpz/qo1orodGqSntSu1rAPUkKkswxRCQUk+vwPOV2GZNqntco2UYmvJT4Mx7vDyWO5XPx+fl7ei+xwoB9+/LVM1xdHsEb5NxwilSdgJFWK1qNtjz/cmYTn/zkM8QiSXgcXgOYDkcyJyrVHL774a9RrWSl32JxSij6JUnP+cNEZ5fn1ZAfkaUY/DEfJq4J+tMueqM2epMGBpY2BlNqvisLmvOATrfGvJsAnAGATAJJPIuorU0G4fz3rCDQymkFhxXEUqCJuA5/J2vJPJl1SyIUIJuJFA9sFrsQt6TSwWKqxxcJYAS0VCbVAHmGlKeSEIqN8GfCqp9rzCr5bhHEUxCYs58xrpLYFlmhChZybeJ3VQpTgV2u/QanMUDaIoisGJUCiIr9KDjLn/M6+kz6zHKG7vfnVQlvwX/FlhSY5RhU9quCkIpZKCiq92CbSSX0gjSoYixKjlTQVyuy9V0WCY387CIgvAg+/xjc5fdvsap52yixUUFixYoU0FZsSMFsfT/Ft/SZtc0V01KQnddR1q/iaQr+67UX78WqbfahMpIN6MmqdTP2NKGgZD7tA15Dn01Oowua5ZKomCdFFPBUkHTxe2Y+mbMGv6NjVcch303fV0FpxR65nmt1vIL/vNcivsjnU4a5PjfvoYRHo24wmt/XyN0I6XPucSb4kt0wsLmGKfCtfU7deoNLGQxOgWlNWOvY0/e6XUPmF9D+0MSIvvfteLRMBYdhAkwYzbOxJGG5LmlFPxNH/L7OCV0HdN3hs2mb6PhWjE+Y2P/Lf/ufCQOaH+TkJqCo6L52gBkEZmDoIsa/SynOzBgF6sUXFyPdeBWwVKBSMxKLpR632Z7hwGwC88WB3+FLaSnIeGSyhXqNbteAzPy3asTo5JeAYm6MuAhAa/ZGJrrdAIZ8VpX94P3tNpOxUAMPAsqSTbKan8vizbBpNhZjwlvgm6xSgsFTs2mw3XTBk4E1fpvpo9STz+WUrD+DQ2nHuWTDaGDK8mhauJjRYVqSz8pBxefhJqyDT4McZWqbNiOT1JRp6HvqwBNW+1z4XLIR8ryGSa5g/j90Te0b8z6GUby4CeiipANNF2WdzJppImjIbDgZumwnE/iYjYQDXMeUGdTmoKFadV6v73biMZjgPZip53NL0NxmSZsVDrspbdJJRpBIGfu8P8s+aYJJgzS5X99sEi6nYVKwVFqkV5g/54JIsJEb1JBasQ0xPbTbuUmb9mMCQiaylNKTvWvGJtmVDF7ICB0OmFRwSYDZHxC892M1cw/vvfMZIoEMWo2usGhcLFt1OzDsAMUrvtMIVovTMAhsVlTKBVgnQ2A8MkBdJGSSHWIE2ZWgiCaHZFPkCjn85rd/J6Y69x7cxf17B0gupTGcMMCxiOQF241BCNkwu3tpYeYx6C6Xu2KOR+CKZaQnx2f49tsn0i7UTX7/8YdY39wWURkBA1kuwkNJrw/LaIJqoST6rNR/pele7uoGT58+hcVBFpYXOw+28fFPP0B6LSTMONHH7rIUFujVgU5zjHq+iWalI7qdZKUsp1Pg8L7Ol5HNXUmf0byMrBr2i7Q/M3VDOr23pbSVGrqTMcsMa+h02hIE33/wISLhuGj+Ccja6iASiso8+OHp9xiO+6IhSDkBjiHjOj0R9+iWlOMbPfbBcCQ6zR9/8qnIq4zIkonH5F7VWllMSLvthvTbeNhFp90SfWayUEVzywIsrWTw0Wef4Z3Hj+ENRkSnlwfEqsiP9ETvykqn5HYTX3/1JS7PThEPhoVNPh7MZGwyNuXYpP4ctWDvPNiXsmMCwnSPPz2hjiI1uV1ygHC4XNjb38HaGlnCpjS/UOjiJnuFm1wBo+4IXZaHii3PDBbrFLVqUZy/yYj+/tVrVJsN/OwPfo6H7z/Czp09hOgpagdqdeDN0Q1GoymioShazY5IGJDJxH2GBjfVYhk3V9e4usoy9YZ0Jo6t3Q3MrBPMLBY5/JHA1G50RdezUW7DOrPJwY2HCrJ/KYvR7wyF9cRxR0HdTq8uJcicF9R9rpU7wiKlPvOgR3O/krjP7D18JIc0TWbxYMg/PNSSdUGglJq93z75Hj//+ec4uPsAzXZXwHRWBdA865133hGtcBYA1qtd5LM3UrpNpyzHdIZ23TCbEktJSTI0uh3UO13Rns6sJ2D3WEhcxf/H1nv9yJ1mWWInvPc2vWcyk76K5atr202b3dUAO3rQvyBIC0lvguyrHlaQ9C8I+yhB0moX0z2jnp6emvbVVSx6JjOZPrz3PkI494vLii4MASLJzMif+ez9zj33nHZ/inZ/YJKdo6kcdCY0lewPMR0OpCS21qrD5XEhlo4jGI+ib7PQRwjDfheNZhXhkE8Y38XstZQBE4TLXV3hFz//G9GfZKLFZbVjKbkkepODNtfUoYw/VvlcZ3MCqtAAkkaaZKfzulzLOJZpyrt3cGjkj2DB2uY2Hn74AXZ3t3CZucbjx4+Ry+VFr3h3ew/RQEyMAfkuAxqazSbo9uqSyKAJkT8cgcPpgtVm9qkJpUhsdmHhF1h9EE0Ig7zRauI6m0e5UZeyy5WNdWysbcMzcaFwfY1gyI219TS+evwV/vToK0mKOHwePPjwXXznx5/inY/uIbxGVyDDvO2SfFrsYFAaC1uzfJVHs1RFq1THdDAWFhoTd+VGDfl6EbagE/60Hzce7OHmvT24AnaR9iGI2q4McPXyCm++eo1Wpg3H2CosUI6dbCmHvqUPV8wDR8SOu5++g82b27B6bZg5LSIVQtanANB9wMocZneG8mkW1y/eIPvyCr1aC+nYEvLFEkqtBtqzMULJOH76l/9CSqApJeEY2dEoNvHmxRmquQpGPSMZRh1Xq8uCW+/cRmo1jicvH+PVm1ciFRHbSGL91g6CqxE5HIeTfpE1GnaHmHWn6Bfb6Fy28PS3T/DHX/4O77/zEDdv7sMX9sIb8gormiV2ZPMWciUcHR0jn8kjHIrIYV+M1XodpJbTWNtYRigShN3lkHknB0vLBN3ZUEzyat0KZk4glAwhvrIEry+E8QB4/fwU3foA1hGNCDtYXYrj/u0D+LzUAJuiV+hiUBvg4vUlBrUh7COntMO0Ozfycc5QLOfQGbeRrWVxcnkiJooffvwhPvjeB/CkXfDEvEYUnLmPCnD9qoxXz1+LnAfZ32bvGyMaiwlwfXDrUOLeZ8+eSdy2tbGJqCcoMgtum1NAhw4NqawzRDeWsby3AgcJoVZKRg1lDbJMJxi2Oqhly/jqN38SEHpYHWDSHGBv+ybCiRhsQTcimwlsP7gJe9yFznggMj3cL6hBPmoOMC4OUTzNolWsYNbpY9Ls4ujJE+QyFwi7jQ+EI+zGi8wZcv06Pv7LH+CH/8lfouuYYeQgW7MoVU++mQ/D+hjlswosAytcEycGTbqUDuGyWFAtwF7qxQAAIABJREFUZPHi1TN4ogGkdpYRWIpj7dY2Jh4CLU4hSJAB3KJmamcAx8CGeq4u88IytMNj8QqrmPJLrN5hGw1tQyT3l6R92AeUA+kRyGTFDtno9R5m9RFOnr3G1eszAd29QS/sPjcq7YrIirVbXam0EDKL04ZkKoXd3V1ZSxiX08cgw2ooAmsdU5lAM1/+8UXcWN9bQSAcQDjgQatFNuBUmLLs3+t8Fo1uEzPnDBanDd6IV3SqKc0TjtBAi7FRHZVSHbmLAsqZKqwjGwIOP6bdAbqNKi5PjvD80Z9QKxUxm1KD2STQ6ZcR5H5kd0vV2iIrjoleSkgwZmHMySRnIMxEYFPibMa7TK4TgN5Z3zTSEw6PxGqMMVk5xuolVkAxFhpN+nA5yaI2MS73Op4NqF/sY/WE1YHxXJd4ODDxL3/OvZdyW+YcMTOyaNlrMbZkjEt5AxrgytnL4RQGMgHaASWyghF5LlY7CYPWabRiLTabgJ3PX74QmStqxZPEweQswQfGbTSDa3c7b6UBhdRCvxSbU9qKbKxQMCwxNPWrtCKTYJ0e0kk6IEDExC/vT/Yr20Uq8YQ0YEMqvYxkYsXERmQ9DnpyBqT+8fnlhex3Slrh2OO/VZqR3jfmXEewwy7PQGICxyBjcO0ryqsZ4sxQjBEN45LVbiN4rG4EPWGJg6JhtjOT9BX563J44XB64PeQRevCyvImdvb2zdmIBI9OC08ef4WL0xeYTUdIxqNIJGJyLZ5bjt+coD8cY21zB75QCK3OQIBn+s6wH/iMrAQcDTtwOYzGp4J5JEIROCYpgLrmNFQk8E2/JOovBwNRNJst/OPf/yPcDju21rcwms5EliQWT0l7svKJ712pVdDtNUVDne9nzokzYbszZmV1J2W/6BNBQgvBcBpAd3pNIfHk6HFAZrjdSEW6RIublzBnVI6vUrUCl90pbH4mQthHfk9QWL1eTxDD4UjmEKs1KZ1Vr5dB3e1KNY/Lq2OpCrIQbBkbPyDZN9vU3XYjHlvCJx9/F6nEspxJaXtGySvq4l9dn6BcO0O7U5HKRo43/tUzqt3tQp9+FG4bEqsxOPxOdGc9RFJBqXo7unyJmZPnlJ6sDUaOYAani7E2De5pdkhd7jGsquP+tuTfyFKQgEFmucijLJjXKdDI9xEw2mIkbhR41HM249LFfl+UOhVQlYm3OUAnACqNVufgHucDExa8hmIyiksoGKfMaAXVFhmf3wbIFEhUrGIRjGOb8o8yYBXMVWKjgmuKwyjBUIFJBSL1vRXs470U5OY1ZIzNZReUPLnIFl0EYBVYU3CUn9Pn4dhc1MFXvEqwhLlxnxITFSD8p8DVfwrUVBCb91ewWjEtBUoXEweLILveW591ERRWYFvBWr2+tp222SIAru+u1+FnFYcTk9W5prBigLzG4l7Hc6XgQWNTUU8yoHk2Y6rH85uSVfXdeC19P8W6eF/FnRRAVdxJxwKv9+fscxKX/lx+xSwuf84mV2xMMS5ta2UT67svAuL6GQXmFRRXTEuxUOJDfIfJxOCCZo+Z65tzRVAzQglQv5GX4b95DpJ3VSmOBYKqgvcKrOt6oO/Hr9qO2r+S6Jsba2rSabENdSzqu8n4n2OGeo1FsHlxPut7aTKF/5d2/Z/+6/90ptkk0QK2mZIOHVianeCmrw2kpVgEDLkZUhtNMzxcKBZZ0hyEgnTPH5QvpmCyXHsBPZeMzVwzlP9WOQ19WOm8uWi+diwZ0Pr8wkCeZ4gEBFyUlJi7s2rD60Cw2CxyH6Xjvy0b4LFOtHOMFAVBAQlqaag2L8egmzsBaG6OOjkJwGmb8R40+VjMvjBI1EXKbrPC53GBhoQel3GiFfdravkOKA/CDPW8o+aDkyYOfB7+jBuzkwEkg5I5yKqA8VvGMkw2j22kE3OxjfTZtL91YmtfK7ivWRtusPyeGj/yeRngKXi/KIGi99TJppkZ/r55TmpuGzF3fk+znAK4Wwk6m8XJPL/JcupGQ8BXF2xlPKjWtPR7hwZbbbCNdZPh7zLgluBLxvhIStkZGEm5A5nWwoCZYmYx7qYMYhRglAlLYJjZzMnYAJ3Us7EwezV3ErbyFMsqZILP1NMi48UlphUE0Qm0+7xByWj1ukM0mjSu8WJj/S72997B+vK+GDs5CPjNbKLB2G+NMGgRTJ0JwEjTCY4ZmtVsUmPO70EoBGFzyx8RdDbl3OVSU9qQJYG///3v8ObNMVY2lnD78ACRWFw0rJ88e45nT18IaPDDH/5QyiVTaZaOMJ1JQIQHLcO+Yak+GTyPvnqCn/3sb+TAJ1q86WUZiwwApd3JsqCGcLstLN1aqSSHr6V4Uljg1HhjoLm2u4pPf/ApPv7uhwgnqU3D1CbLcM3iO2wDtcIQueuKlLb3mnRCtyKRNNITNCw6uziTvoslYxK0UcZgdXUZyVRM+ojjrEVNRQfDOmOywlLQ4+M3WFpeRzqxLPfk4YQHCvYXmbMEqck8iqfiskHSQIDltiNumF0moywi9cFDrcftxdbONiLRuDnElMrzgNAuwanMY9tMdOeqlaJIAJDV2mt1hNVYqzexvLGGDz75FDv7BwhGEnB6HXB5gFoV6HfNfHdx7nfb+Pf/778TeYVP3ntPDIpK+ZqsNTTLEVMvnwe7N3eQWk0LWOTy2OHxE8yeYjQYodcdCYuPzAOyIZNJP7w+w0pkrNeqUjIjI+X1lFMgwzeZiMHvp+54XYJ1gr8vz07Q6LTxwx/9BT757FOsrqfMnmCnMcwIT58fodsZCBOWZX2T0UQAaMMuohlgCwG/X0q8eSBKJKI4vHUD27tbArbEYm5huleLQ5y9ucDRs9co5Sti+LWaXpfqE7JvWrW2SbI5bRhPutJu6XRCzPL4HkcvTkEyDtmHHFguxxQWqw1TmwdTkJFjSp54SKcLPQMDORDYjMHik+fPcPfufWysb6HWaIhEBVnL+7t7Ml8kUWm3otse4fL0DNV8EW46ds8sqBYp5ZJFMp3CKrW2ZzO0+l0xmNs9oM6xRYZfoz8WpvFozEoglulP0Ka5aLMlxlYcM5lcRoCV9Goam/t76PL4YeWeY0qa+f7sT8o5vD56hV6ziU6jLhIBZI9Rn5RA3u72Du7fuU9XMVmDeFhlIury6lrW3ViUAEII15fnKJVyZu+3cf1zYGdvV8Z8bzRCoVKVRAcleOo03CzwwNgWBk0oEMGDuw9EN7Lb7kiCgYdPGkPaXVakl1NILC1LspfVNGRlFbI51KplvH7+Eqdv3mB/+4ZIULB/uObPbGQ0TuDyGzZSKVtEt91CbCmC5dUUfv+H3+Ls/FxM+Vwen7DcE0tRrO4t4/a7N3Hj1o4YETbbQL3cQLdK9nNR+quQyQrwNRmMBNhgQol7e63XwMQxRXp7Cbffu4W1/WWMLdS+7otxoHPmQK/SR+boGtcvrjFqjkSvn9UR1UZVGMPepBcjzxjvfu89pHbScPjtsHmsArpypBFs7bfHmPUmsPZmqJznkX15im6+hWqmiFQ0LX4bU6cN7ckYjqAP73z4EMm0h/lHOKjl3wBefnmCXr0reuhsT2p3d/otxJbjuPPwFlr9Fj7/w+eotqoILEdw/wfvYeVgHUHqHJOBSrLDEHCQZFWdIf8ii8zzS/z2Z7/GSnxJ2FGsLhnOhgLGbWwYE1LKMDEeOj+7FGCM46NQKMo6u7axJnOkN6S/QwdTC5lTI7gCHrijfth8dkRXY0hsJBFKheGPmUqaToOGi0DuLI/ydRG5iyt4HU48fPc20qm4JFLGtRHGjQlOX56hdF2Ge+oGBjOpQqC2p83Ja03QHLSQK2elvRPLaWzubOLDzz4UAJoa0b32WGSeOs0h2o0OahXK4Fjm1RlFoyc7Z6cQlEvFkxhORlhaW5J9aCW1Iqw1p5NEhhHy5RKypYLoPm/d3EIkGTV62OOhZBtES7zXRfb8Ap//zd9h3BhgI7mBo0cvEfCFsH1jD/5EGK54EPsPbyG1ncJQ5OCYnJ2I1BA1zCe1AapXBdTzJYxbXdTyeVy9PkHh+kpY1muba7D73TguXWHit+Hjf/ED3P/ex+g7LbD5CKL2MGz14Z25Ma5PMK5NYOlb0aameb2Nfr0Fv9uFTqOK12evMXZZsEMjyu1lJLeWANdMEhxykJtMRbJj2O7JXCidF9DI1BAPpOCYuNCoNgV4BU03mYh1TZG4EcfqzXVJPPuiDpRrLTmEOmc2DBsDVC5LKJ7mxXDTOrOK9I7L78TQMpEknMgflEr47e9+JxU+P/7pT4SpzoQ7Qc+D24eSKGRSjX2ohyLu8atba2KiyMRIIu5DlyaG/YHEeJRrucpdY2gdIRAPwuFxwhfyIRA2ACD3JFZ9kDPS79LQtI/iVRmZ0yzqhYrIhtgmEzz50x/w4uljNKpFOGARKSSyZlnG73F64KV0luUbWUDGjARCG0zSOhwi8cHSftVEpvkxK3L++q//g9HSpJyJxC0E22iWzb1rJu/LPZZtSUYl90aRH5t74nCCye/bDGGC15BEuJgBuiSJdHh4aPY20WkfiGktQW0a9CpLmpIGTgd11T0CQLIkmsxkxs1kVXLO8HqMzU38bIBokVcoFufEIRPrC5HDQamHFhrNBqg8H/AGpK14EiN42um1hI0ddNH8zgeXxW3OHqOetCOv0xt3BOINOIxcIRm6YmI95FnRMGl5ziXzmX4YM1hFsoz7KwG3er2GYrkkcaIenBk3Lp6fJB1PMHuweK6ak7gcLrQbLSF/kJHLuEeZz1JFNhkJEYJroG1GnVA30qmEyKKwbdgulGabWeywzVyw2j1IJtJYpu8HS7M9xnSekmXF7CWur85krQ8EfSKl5vUHxXSPCUuXLwCbyy0G1pSU4jPJPJBEcBOddgUer1MIGIzbCYSw0o/PwfZodxtYXaIJrl/ajkkGl9ODWDiKk5NTMS7f2b4hyQDqTSdTywiGIxiMRiIjU2/WUa4YQ0u+N002KTPB5AvruCdDO0L+MNI0IEzEUKuXcHRyhFKliHA4JOdunvMScVPdyXEuFbZ2Q9hS4JznEn6uXK6g3erD4/JJhUE4HBcZGJKkCEKT7MVKMY6xarOEi8vXGE0pn2GFw0XpRRJUGiiVKkIUSidX8dl3vo/d7X0wOUNiE/uHsdX5xWvMbNQZn0h8wzbjWZZ/OdaZhBxPxxjMRkisJuCL+TB1TJDeTMIdcOLk8hVq3bIA0CRKiRzGaCCxM2N6U8Zv9GWZZFbw07BWDQDNJDC1zBSk0/HKdU4xEJl387mxCAApW1Er3vl/yjgqviEkuzkAzWtw/lCeZpHsx/GsALSCzYpBKBip4KOyhGUMz6vVlaXM51XQi//WZ1PQT3EZrY7XeygGoKDoIoirrHDFDL4NLPL/qimsbHAFv3kdWYuJwcyZqfyMAuHaF3wP/V3dW/jM/L6C5QoCavU320Elb/k7BoA0wL5iY/p+2i7ar4tEP15Xq9sXweNFgFoBRwVvvw246+/pVwXsFQfi7xtG8jfYi4LY2p7avgrka99J4mNBsmWRGMnf4c9dDpqGj+R8bd71GwNOthOxJam6mQP3fL5FvHKxTzVRwJ9ru+mYVCKqkGzn1S7SlvPrKUb1dr2fg9wK0vJ6Zt79uUmiknJ1rimOtjjmFPxVIulb/E/GmDKIzTMv9rMA8axQEhkcA8wrdifzWKqSRKz5bVyzmBDgZzmeFFhexCG1PxVc5/85PtnOi9UMmnxaTMJomwvIrQNsATTXa+vYUSxRgXp9Dmmjf/Pf/euZouUCyo2MuZ1ORF2cpMx8rgekZhEsS6YshE4c3Qx0QeIDqByDDnwFNDX7Qx1DMbuaawqzxfl/XoODRctF3mY/5o2uKLxqprAhFRjXjJIuCNpx+n8FtPksdEnWspSFthSmsskoGmF+MpplAZ4YqrwApoO+mFoQENCB8W1RcuoXmsDHlHowetXBTtMqlhUSTKShBK/LjUYOgRPqMXdF51EXBclGzIFSzdQO567Wuiiw7xYnutNhAHDdoHRw6MLAr9pPsiDM2eCLk1j7QDcUfp4TmvehfrVIA1Dsdm5OosAxv0cgT557LtGhpdWGBW3E2Blg64LE/0uGlZqecyY2g2mWF2owa8aCyYBrn2oGhkEJg13q60qQPDUC7LogMODWd2d2uTdi2aIBi3lfHgrIqCSwRbayaKdJhs6YVw7H8zILO9ttKtpVBFX4PKZ/zVdm7/mVwazoX4P3JXvehngsJV8b9TbqjQ4sMzeCgTWspPZxY+ce3LYApsMJvDYvXFYHOtUe+jwYU+e2z/lmWBcOpwU7GyxTZEAtaylmUy5SgNNBlivlDzoCXOZyWTz6+gucnp5IwEmGI9+ZuowMqC4vrkXL+/33P8R3v/td6VMCULx2u91DIOBBtzMVlhuDVI5z/pvGVytr61hd30AoHBVgnVp0NLKrV2uicU6jnVathpA/IEAVzUvIKn30+JGU3L7/yXv44NOHCMQAYj+1RldAy4A/AhsZ2PkBipky+p2RMIHJAH6bfGj20GjTdCogWo5SSeB3Ih6Pwh8ChiNu8NSUNn1MDT6Wo/LQ+vnnv0b2Ki/txlJYgsva35zTalpDhj6DPCm5dHtQK5ZRLVelwanvzECZEgaUhGB76GZEBvrjr7/CDGP4PG5hPhO0ZrBLcICBLg9CZNNm8zls7Ozio+98htTKGvwsM/T7YSPg0DF9S51JHhxKhQz+9m9+LuXo1EKlJvjpm0tJbFDWhRp/1KNeXl/G2vY6/BGvvIvTDQyZwOC6TFZ9sSbsYzLqKbnC+cBnZzBsnVlEn5kGl8evjqW9k/GEyJhw7IyGPTx59ggOvwvZYgG7ezv43ve/j+RSWq5BvcFag+WsFTH+s1gcqJRroh1I5+npzOwxxHmTqYSUsNZrFTEwfPfhfaxvLsszc0pxmneaZFlW8PLZETLnWYR8QTlY0NTw7OxCdJf5XBbLCNNZD3s31vHpd95HIuVFpwOcv8nhzckFqkUmQohED7G8tIJ+34pXr09FYoNM9/TKsmjDsrx6OOwJg44H91qzYdZnq132ADKAOIc5nje3aKJjk74ka5IGTgQzCUBQ67hRq+L41ZFoYe7t34TD4xbjQYJS63urImcwtrJvpphYjPZat200whulMhoVo+/OJEaxXMYIUyTTCaTWVtC3WsQMkHIZbrdF+tZPtuUMGHQmkou6eHMiDGiC2QGXB5V8UYyzbu3fEgPU4Yhrnwtur0+0yMkk8rMc02ZBMZ9DLnMtyS6yrHlQJ/N8bX0dg/EErW4PZPoQrOW8l//byMqxCYgej6dEp5zJm1q9gla3jpX1tJjEpVeWRCOYfSx6770+stcZYd+f07Dz9ELaL51Mi842D792DmJWHDlcUpZ7lb9GJBHC0DpEb9iRkl2XwyUARSKaEPb+89fPcJY9QWo9iXc+eID1nS0BgfickwGQy+Slv/LZnFSdUPeYGo80YGKJPxnKY+sUW4fbePjZe0is+oTRWiFYN7Vg2p+gfF1F6aKIzOsrNAsNhNxhAczIRAwmgvAnA2ijjU9+8imSe2lYfRDpFXqMCJjVpzzRAJPuBNNWH7WzAnKvrzAstzFoEFCewB8IwZ+IojOdYGlrHbuHu9IGXGudcGLcnuD02RlmvSli/qgAtJVqGdV6SRh3m/vr8CWCeHL8GBf5DAKrYXz4V58htZcW+QNS+AmuWSmhQOZFDehfD3D15By/+9mvsZpYht/tERbk2eUJsvm86DOT7Xb3/h0kl9PoD3vCdhNW/WgqUkv0FmByk0aoNIjkPGNyyRvxoWsZIb23jIN3DxHbCGDgBCZ2k0xlMszaB7ploJHp4Pj5Kxy/fInN9TV8+MG7SET8sPeA0vUQx09fo3hVkHcftaitP4bb4UC1WRYZovaASZaeSLdQH9TmdCG9kcbGwRqcXgJHNKVl+Tj3uy4adc5vE15TN54JJGqW05yMOvtBb0ASk8m1FLzcK6PMuhkTOxZyFcpNKeNnfNkfdlCsFtHqtASEF1ABM6RTMUQJDj97KePl3dvvopqvSmWUPxRErlrGWf4C+/dv4eHHH8IdsIr0VrdNqbAxxu0BLJ2JANAEnIetFsrXWZQyGeQuztEdtxCPJOU9r2oFuJMhvP8X/wx3P/0A/lQEM7sVgYBNmPc0RCwcV4SxnD/NSxJjZ2NbjB+ZRK5Ui8iWMqiNWlg53MHqzW0s31hHIGoSl/2uqXhyWWwYNbrIvMni8sUpmtkmou4oAu6IPPNkYkGj2ZT3Cy+FMQ6NsXl7Hc6gG7GUD4VyQxI3XqcX49YAuaMMGrk6WhWTSO90u5L8GdvGwkZPRCOSJDo5PcHf//pXAtx/9v3PYHFaRY4nEo3C4frG44XnG5EbsNiwtsX7Gt19VhIqsYCJNH8kgFDSDz9VqSglRm1oxlg24+swGJh4wsU4kMxIWbiBeqGP/EUexctr5C8v8fLxI5wev0KzXJQ4n/I0Ijc0mcle4bAa9jgl/xj3c08UAstsJtrk3/nsE4lzSbKQMv9EXD7z85//NWrtKrwWJwazgRhWc91mIpx7lLRVpwU3q2ViEQHfCBZRroBxB9lT1LqXswjJORYTgzORIAw2mwP7+/sC3sp+NOC4nQlQcJ3JSMwoh+Upy9gNSMa4m+xuA3KZkmA+92Q6QZxkByHyMACZCtgp5xRWDLJNCbyRgci9cTTEcMSqwxmcdqfsN/FoXM6FrLCoNWrwuinDFsOkL7WJwpqXdcXpQC6fQblagB12kUXg+Y6gqe7fAoSNKEUBRGMG2KTxMO/LZxGd7VJe9LIp7SFsPDn88xwzZ3lMphIHTGATySzGtLxHkMaFvgBmY4uw6b3eoLQNDRvZn2wyzv9s5hqvXr1Ap11Hu9MQAhIlmxhrcu1knDsY0lScUgyG6bu8ui7XoWkm+/Pi/A0+/9UvZH83saQT4XBUzs2sZuLNKPVVa7SElby+uSF9ySTgcNATsLXbpekgmdlG6kSYpVIBzIQAT6OUGTRGgJO5Di8NIVeXl8VMk341a8tbQkrZ2NxFMpUGfXvYv/liQRjN1E/PFq9l/LXbLZFbEfB4PEO3NZR+ZNKcCc1MnkaWOeQKOSPJyST//r78nUoVNs9VNmlr9uvV5bnEraxaZD+WSjW05azokjMX2dpkwbPveb4bsJ/HA9TrFVSbRZxdHmFmHcl+wzOV7DusMqiTJNESqbe7d97B9uautA3XJrY1Af5yJQeLdSi/oyCPAMWUv7PbJZZrtpuYuazwRX3wRjxwBhwIJo3xanNYQ7mZRbtbh8dtPKF4D2raE4AmOYtjReYoyQwLpfbcpyS5hAlcbkNK43xS1q5iHEr443MtAs0K9upXBRkpDaqyAUIgkxjcSFXw+tyAlAFtQGnDTNb7KDaioKqeuxXAEjB9TqoTwuG8klvxAV5L2c0KXPPzCv4pUUzWpHlSeLFCXK+t11HAdhFIFDyHa8C8ol8xEAWsFXfgM0nV+5w0yWvJejYHi3kPjkGDZRhz1m8D4ULqdBj5JAXb+XmVElFsR9tQn2URrF8EfBWkVLxJsTLFwxaBZsXr9DzKz2j1t4LDfBYFCL+Nl+kZWwFDAUTn5FRl+ypYqe2t4LCSIvWeZqwYoH0R3OaaJdedGXB3TgCWZBWfUZNMis3x+trWvA6BfH0HtjWvr15cIsUj2urGj4xtpd97S7icP5fic7wmP69/FVNUcF3bX8FV3lvfR/tEx4DEjvN3VgxM+5df+WwEoE1bzsHkuZyIgPKsuLYbwiMBaMVldS4q7qgeB//UHOM9dCwtzgV9Rj6zPj9/rtghv6eJFB0/ukYsJkHUZHBxnut4XQSa9T56X8XrLP/b//hfzRRg5M2px6hsV+0sMwmN9ARfRrNX7NCWsEQNG1UZyFrSYRrum4blC+gCqRkiBh06gbVTpIH7JuDhRF2cjFpGopOFpfAKjOoAVCM9zTToy+sgUrBaAo9O622GSxaQOdVdJxoBKRmsxBbnpRPydWocWAmSKMApzOW59AYHDu8jbSqusiZTTuYHf99mtYMANIFnlucTaOaGLxuYgNJm8HJCLmZeJOiTTIkBUsUEkfddWAB1I+LnCCoqK1nbhd/XdyGwwX9zgip7XcfD4uf0vvysZiH5eTLS2VZ8Fmar2F+6cfC9GTQrmC0Ar8cwtk020Wg6U59Ps4XiVDzP9PD+1AbndZS9Iu8sbG6b3Esm6ZyRzrHFMUC2CEuFeNAgy0AmwvyaupmxbxjskfFI1iyvw+cm20IYy/NyBBoGyqJpNyz+1lxf2cL+c9rhcZPlQba9CbjJgJfFa75x9/s9wzRxeOYC7hakkssSRDUbHTEkIxjo96axuX4HicgmQp4YrGMHfE4fQm4/MAC6jREK1wUBaciKYekV5U9YrkjdYzIgGSBOxdBlLLrHvC/lKhhYk4VAN3seJMk0JbuXwQODYgaX1Ncr5NlXU+zvH+DG3j7ef/99LC0l0OtNhC1K9lU2W8WXX36FfK4Ij4/adTZ4fX6sbWzC4fLA6zcmOGz7erUiKILPzU2YAGZU+obBI9v79OwEnX4HvoAXyxsMQL0YYyQSEgxyidBYpnYBZxrVFoY9ulOb8cE2JxDebAwl4OS7p5bi2N7eRDDqlPlKNI7sHbJ2dN0gGM/SU7/fhq++eI6r0yspM+T3dJ3gGjgYD2B32rB3k+wOsykZjV+naGYevTzC8ydPRVogHo3KwYAANAM4DQrY7v/f3/4c2cw5tmmcFAnKO1tmY3lOyTjSPKnREr3JW/fu48c//Y+wvLaB4cSGZpvyQlwdTAKHwHCrXsPXj/+EL//0BVKxMHbWV+C2OXB1mZPDTsAfFoMXgpTptSWsbq4hEDUANCUFKZnPM2CzPhGjlXw2K9IOrLggEC0HFLJVqWXKf3f6stZRh5nyIxxnZOpgNsZXj79As9vCyfmJJAAevv+ujCeyq3hYEEPWsUWYPCxnpJY4GfINKNLsAAAgAElEQVQcb5LE6vfg8lAz0SdMW/bNZ9/5BPfu3RHmCNdSDVJ7bTJkB8heZZG/zovxkd8TosoFqtWmsJ+4Z/T7TaytJ3H3/j7WN9OgFLc4pDeAy/M8Xr86RqNKAALY3tjGbOxANltEsVxAo92APxCAJ+CSdZXmNHxGzidN7HG9InjJr9Tl/ujDT8WMqlqpi7kokxhkdFP7meNqKRFHs1ETAJrvLQC9wylzhYZa4VQIvXFf7CcppcE9xTCR6PDuQb/RRqlQEIYTDyVtOmVZLAK+eCJBWAMe0YNOpOIIBo1kVKPeFzCfZf6VYlZA7Ga5jNVkGuvpNCrZPC5O36BWbcHrj8AXisoBcjieIRZPIp1eRoDrBlnV3Y4YIPa6LVxdXSCbuRJtzo2tTWEW2twsiw/BHw6hWK3BSmmVeAoujx/NRhvZbF5AfDKoaJ5IA7q9m1tw+5wiJUJJBmPWOUWzVpeKgFqpgmapIoaApUwOqWhSSrpZvcLnFPNX7gvTAf7+j5/j5ruHiK8nYHcbHwIaLHXzTWETFy6uUSoXcZw5RrFegj/ml7bjQZ0MKafXJwx36l1yjdhcWxe2P4FvGmVIfDIeIxQLI76awq13biGY9Al4XKt34LHTiLSD05MzlLNFNEt1dKot+KxeeOwuXFxk5GAdWY6LiRwB6OhWGDMC0DaCzzMpYycF3sH7jYFBtYurF2e4fPYajr4FbqsT1UIVrXYXS5vrCKdTSG+tI7kcQ75cFtPNgDuESXeG3Js8upU2NhNriPqDqJcLqDUqaPV5EJ7CFnEh3yqh3m9h+709vPcffweeJZFWF0a/VBr1x/DBCWsdyHydRfuihtNHJ/DChbDXL8xisn8pi8LqGSZnVnbWcP+De9K+rJOnJn0xX0L+IofsRQ5+l1+kgqLhELZ2N2TNn9jHyPdrWL29if2Hh/AuudC2jDCysvKAyLwV7rEFlg7QL01xeXyGL37zB9lP/vlPf4qI3wvrkBIo9Bk4wemrEww7A/hcblkTWZEQDHlRrhod955oDZpKq2QyLez06qCCcCKMne09BEJB2N1uYdt3+l2pRiDPhHtW7jqHVrUBP4067W7EQlGRGIilo1jfTUj70dC3xzP6nE1SLRVF55+a//lcRgy2qHFKHfXucICl5QQODjZwY2cHu5t7iITC6NS43tpgdTpwkb3EH7/+Cja3HTv7N+ELBKWKw2al3I8d1VwVzXwJk14PnVoNvVYL1yevwfsy4TsYdASw9AS9yFQLuPvRQ3z8o+9j43AXyzthWOZGkNMm0K8AT377DMePjsWc0z6zS9LH7/JIwnc06qOPAQrdKgJrCazs7yCxuYRwxItEklIMkKT5pD3AuN1Hr9TG098/Rj3bQMAehNcehN3iENDq5PhU1rmtw00gMcWtjw6RWE7AF7Ch2RmIjnDAHZRxfP7sHI18DZS/rtMckzrIZMHaLIgnY0hzz3U7EIgGcV3KYmQZwx3ywh3wwO52YmVzXSrcmFQQMozVjnK+KPsI+zaSJjPdIfE5QUiP1yvs5+RaGjsH2xjax8Kep2ki9aflDDM/VLL8lJJabqcHlpEDlrEVbosDtglw/vICv/rbv0X++gJvjl6iVihI8tg1J0CwKoQAHA+glG0xxteG7akHSY4vsl0J7IrmLOVN5uw5EjvG0yHsEh1ANKWNWa9hE/Mv4wtKrjHWuEm959lY5NOoEVxr1+CyEpw2snXiOdBui+YjY3H6iGicr3uwHhpppG21WI3RsDcgoEy1VoXdZhfpIjk32o3mKU2QjSk4pTYcqNRrEvcLqGZ3wuM2Eh8G1KHEHT1cKsKYHaAHN1yIRyifsGlMi8s1Af9oNri/fwj71CWxCU3ootGwxN1nZ2/w7NlTkT4zMQur1wwbTwkwXAM4JoKhqAELweexiXGpmG7XyvLsU4wNe1QIJuwv7rFkqxH6I7OUkkJOkXwg4EkplGg4JVUM9OQQlrbTjVsHB8bsdE64Yf+9Pn4mMg4Xl6eoUr7D7pB3FFZlf4R2dwCP04fegMQgt/hr3LlzG0sry5Jsv7w4w//zf/+fotlvmfHuTvq/ynPwHBOKUPrEhYvrK0RiYWxub0j8RsCbpok8BzTqlbn0g03Y4CFfWPpLwNYRDZ2NnF0qFZMqpfHAsBG5Jvp8QTitQUTCaekPAtDp9IoA0EI+qleERd3oNHF6+hpNVt34WFlJvfG2ALwjyhHaXYjGwiLpxgQ7ZUw4x6ijTXCfTHxW2vBsbs7RdpSKZDo3hNzCfo9HovNzbF8SEqyOMu1Ag8YABiNDeGCsS1IQ2dndXgOX2RNYHFMxwmT/ksDC+5MpznHARIIYUFqMwTeBeZ77DGHJhmCIUo2s2jBg2GwyEUxEMAmfC00mgUJe+KIeWNzAyDaCK2h8PPrTNjqjGlqdGnxzjXY+Y61eFqkZJmr4TPxDiRtzzjVkMjN/rJJUZZJJ55BWOyuQxucQwiAlPea/p+Q/PfMugpeK4/C28vM5kYrXUWBYGcGCwSyYAMo5d17trviJglUKzipQpV8V++HvMa5ToFKBOwVmFfDTOSwEwAXsR9fNRTCVa6WuXcpCNUmob4wVFTBVkE2fd/FzIu80ZycLxkOPrnl7KMCpoDafU/GwRTBa1x9+jtdTbEjxMX1uxZIUmFbcRTGVt8DdvCJegdRFkFoJdpqU4O/q+ysmp+8tcl5ztu9iu+jzKIN4EbQ3CUaTGFHpXP5b20XP0Yq1KJirz6FJCAGp6TlL0NfwIN8mXLgXfjvpoG2yCILrWNY9T/dOfSdNWLDNRTJ4zubWfvbM5VbeAtILjG1+TwFovbeCqoqNLY4bPoMmQ3ROyRoyN8Fd7Mu380xkqGk2qhC7YZxz/PMvSTIGGzNEVF7rLb4nuBOpDH/OnFY8TufE4lzUfl0EyflvTZQIhrWgi67jUTHYxbVCQOoFdrwC8Itjhc+gc13HwWIiw/K//Pf/xUw24PmFyC5io3Fy8/sKxrEBdACx0xXsZanY286cuxFrdlsB7EXkXWne7CgCiCz50kWI1+eA5s+oBclnMFkCk7HiHy5SmsXhdcdz4FB/j5NAJTA0U6WD04CeRv9Lmb4j6gDPFyQJmERDynSo+b5hLLNdtPFlAjJ4BBmxYzBrz2vy2mRF898MBjlwuJmbEgIDQPNwIx1AbWirBW6nfS7BYZyuBW4iE2EuxaFaONqJOpjYH8y08v/crHWB4zXYVppEoP4V21k2x/ngVSBeAFuHMW7U5ACfUbOY/B7/zWvrxFrsA/Zzt9M2GzXZtNHoW4BZn0PbXDOJi3InBlhuS9BHcEYWZbrQzzOMZkCbzC7vwTbQkgIyKVVrSEFptoUmQciyNP03l/uYM7R1g+M9GEgQGGE/6obNUj2+C/uNX1lOzs96fQED1E4mhkEyJKN9JkkEswgaPSYtmeCCahYMIx1CdhWTOBxPSzQys9rRbtEIZIo3J9dwOxJ4cOdTeB0JBL0pARTsEydsY5pa2THtscyLhzMaADIhwn7vSYBI8wzDJhevVMmci84cQVTR57Kh022gWKIe7wCDSR/ddl2+73TYpDSfZWuUZZhSYsbuwXc/+y7uP3gX0UhEZDZ4WGAhWL3ewC9+8Qs8+vqJsIbsTq/oH2/t7CIQikj5nY4bBptBrwv+gA/hoBs0+6W0Bk0M+ZlytSLjRQJNjASgIjtNGPHUhupP4LaTiZ0QMILgGseygNgeHpomKObqKJdYMlkUsOHm7RuIJ/3CLHR7AOLY+XxR+pfsqWq5huXVVaytRPH86TkyF5eYDkxAEQyHBOBiwExwYmtvG/v7ewJsMaHBMjseHJ0WJzLn1/j8V/8gvx+PhoXhR9COpej9XlfWrkjIh+fPn+I3f/gHLMVT+OTTDyT4fXNKkzczz9s0OxHT0iluHh7iRz/5l5IAIEO2WutjPDLjiuOdIH42d4knT75GNnOJtZUUQl43Jv0+rq8KMqbsNo+w+eLJJLb39xBJhOH0eoQlRhOYdo+AdxeNal2AZbt1huvrSwEZ2K5kx/CAR6BY3J/tLnmeVCIFrpUi88BDWquJaq0i+qr/8PnfCeWWzvXUDebBTgImUkBgx8raBtJLq7i8vqJsq3yOpbaiNRwOyZwuF4q4vrzChx9+iIfv3RWQnH3icFoFYOacIwB9dXGBi9NLpGJx3Ny/BUwd6PdGwvYk84nM7Pfev4fdvZiw38kgb7aGGPQN++7Rl49QzJUEuCDgM+6NRL+ZYOrLoxeYWWdILKewtrEqBz2yaxrtloDnlWJJ5Eg4djc3Noxh1cwq5jxaKdPrDqQqQoz9YlFsra3KQe789Oxtko8lv+yPMeWL0lFUWxXpIzKiuc7RvI3M+oDPh2Q0Llrj7VZLDrIE9phNWN3agCvgw9TjQIKgtt1ISXF+UxZmSA+BYR/VYg65iwt0qzW8c3CI3fV1AUOYRHn58gjd0QyJpVUJdMrVBlbXtnDjxoHoQ/fabZHDGPd7cLvsyFyd4fmzJzJ2t7e34XC64fT7EU2mYHE4xTwumlySMlyX24pipY+L8yuc0Zwp4MXMOsadewdY20nD54dIH5DdzqRIuwUBUif9EYrZHFrlBs6OjnH68hhrqSUsJ5bgZzm2x/fWWbozGeCL40eI7y7h1od3sbm/AbcTqBf7qB8XUbssopYtsJNQbBRwdHWMRq8tgDgZdGzz7qQPB6smfF7cuLknjHa2fb/dE8CxVWuJTvvezX2EYiEkVpeQXIujzUBtOsO4NxOwhqBHNpvBsNsR9q1jYoV1asOgPZSEGgF6e9CJB589RGwzCVfMDYfXVK70uzMxV3JaHPCQAVkf4uTRS7z80xP4LR4ssYzYFcDrk2Ok1tdxeP8uBlw/HDbRpuf6EQvGRU+zfFlB4TSDuCeCuD+AXqOBZr2CwbSP5riFgXuM+rSLgWOM/Y9v451/dQeWiDF+JQDdbHYxbg8RgA/Tygi5pxk0zyqoHOfRLTXhpxGTnUlHt+j49kdTnOcy8MU9uPfRfQTTfoTjEUkcP/3qKS6PrvHVr79Et9ZFOpbC7t429vZ2YHVYUOqV0XcNsfnuPrYf7MKVdKDrBHqzAboEiztjRBwR2LrAsDxE6ayAF4+eol6t48G9+8Laq5eamA0tYnJJVuNyMoWNtVWmwMDkLyWYWs06Os2OjJ/ZZIZipgSv049CuYA+Oqg0q6KjV2vX0WFFXMiL2HIKMTKUUzFJuFBqIHuRQf4sg2lvjLAnJP4PwbAf73/yAaw0HnZDTC4ZQebzFZy8foWA04Feqy7mt5PJWEB7aua3Bn0Ewj78xU8/xYN37iKaCBvpLMod1IFirSEVBYVyEa/eHIt5GMGsoDeCpeQqEtE0CpkCylfXAkJ2Gg00ygVcn5+hUS3DSr3h2RA3bt5ArdVEo9fB93/yI3z8g+8isbIEd5BkEuD5UyZ5Cpi1piicZ9Epd7C/cVOYuievj03JtcMi/gl2rwuVURP+dBypvXV4Y364fXaEAkaWym2xY9IdAp0hRvU+fvfL3+L1V69xsH2IWDCBSQ9iGnZ2doXXx8eIb8Sw+/E27n58B5FERABhOaRNpph0p8i8uUbmKIN+rY90NC0ANGNOrtUT61SSGKzUqDQrAhp7In5s39qTJIjF64CTxIaQT0BcrsuMlVhR1mv1pPKH8V2hWkQgFJA1vtaoI55OMRMEV9CF5c0VeON+9KZdhOJhAbn5ZzRnYRGAFtkVuwu9Zh/D9hhuiwdBtx+Fyxx++bOf4ejZY5wdH6FRrQjZxGlhUpbsacDvMoZmTFoyNiQhgPEH40k9Q7HCgW3CtZ0Apkl8ViUmmIwHFBSjgBRCwagkRiV5IWQBczbgvsz9lfrAJHpQxoLVXySG8P3JpOVnyfJnzFurUvpiIskzxlqMsZkY5p5HQJzX4v0Z3wT8QSRSK7InkXAgbLC5V4oyrwii8bqMs8mmJrCs5vI8E8VjadEF53MQpKbkwsXFmVQciFng0BBMSBAg4M3JxfsTFDy4cYit9V2RcyBQxvnO8xLjYVZpUMOY+xdjGoKdvUFPqmPYllwzqTNt5PCssDpM8pLEBjnH9TsCvBKw5bmESAm/T7Y5T36MUJloJ/xPWQia83k9AQS8EURCSbgZ71tdGA6niMcSuHPrlrRno1afH8jpM1HHdfYYZ2cnuLq+ELkKp5UgdFhKUYx0hw/1WlP0zpdTy9jZ2UKz3ZCYgrFks8YKU5qV038FcFopd0JTP6MxzjPi6cUpQpEQbt7ag8fjkGTyy1dPUcjnjI8Nz9hTK27evI3D/UMhR/Fd84Uc8tkM6o0yQmE/ut0m2s2GIbvMRgj4InA5InA5/ZJIiCWWpLrT5fHKPOG1wQSNx4FM5kKSvB4XwduJxH78Sw1YQijsE45RVpFI5bPbJUlDVjCQ2MF2YHxLeRdWw7548UIMBpfSCaSTRmecZyvqjzMWIwDNrBHP2f5QWOYXz4aMX8vVEnKZLErVHLpj+t64RPZmTFNGnoWn34BfNOIWN+yZRdpFgLYZ55yRCOWZkOdYjh2y7VklSANGjtF8uYB6p4HhdIDEehzRpQjqvYqYENL3YzDtotktweawiBa6AbDskjiRsiiLYUfyLMeqCc5FTmk92/P8xnMgKycU+DXkLMNq5PxXqUzGo0ocVAxBAOS5gZ8CofyMENAmRkqUZ0gF8RSEU1BYzudTA0by7yLwqNfm8+i1F4FZBUyV6cmfSaXwXJpBcSIFEvk++kffVdtBn09BWr02vyo2oM+njF0FKhXYVvzr2yCZPo+S5xYxFH0vPjd/T59ZiZSLoLHiM7KWLHicLX5m8V0Vo+E99P0WgT3FaRZ/X0FUBRn5Gf2ejovFBKfiedpvAgjPWc78qm2x2JeL91gEqRWA1nfTNtD+/fZ7aHuzSlLAWJchVHJtMGCnIQ4qqVDHs/Ypx6KCtFwvFH/j/TkvNQGr91UcS5noCsCS+KnA6eK4VpbxIjivSQdtGx2z2u+LyQe9po7Rb+Blw5IXQhkZfXOcj1VEmiTQPhUAfmJMHfV8qc8gPxNprKHErjo/dD7r/RU3XcRg9bOCa87JqFxbFmWUFQNV/FWTT4u/K/01B8X/HDM1eC1/R+WIFgFvnXMCdP/P/+2/nvGH/I9kebweWbQYdOjNzEAzE0c7SSdFh+wL1jgTZJtT4EVLbL6w6fe0I3URUxCYK6qyotkg7BgFI3ldakLrNRbZ1zr5GcktAsqaOdMFhu+kCx9/n/dafBbn3BiBwPNi1m0R8JXsorCDzOKuGQoZKHxvN2tpaXJhpER4T4JA/D0C9CYDb0wJCUDzjwyg8UQAaD6rKYF3ycFJ2sFmmM5kJmqWx0xas7nIQjIv11YGtA5s3WD4OQJX/KOZqsX2kSB2ZPSIFNjVLCnvxffRjJkuwAJKMWCdg8J8Tgnm5gaCOi6U0ayLnG5ECvRKhp0lPXO3U13Elf2nQLWW8nE8sl0IkvGaWgrD7LZmE/U9eV0enDiOGFDy3sYIxJQLCTAs43Mq7Bf2KU1G+Ox8Dj4bg1+zgRt2tNvjE4DdJkFMf85qZ/mKSVYsmhDKpKar9/wAwLb0uKk9RFkRO9ZWNyWTXas2BeC7vCig06Jp130sxW7A52DJahy2oQMeuDHqDTBqjwSgKBGou76WjKGUSk3GaHc4V2kKQ6axVTL4FhqxdVuoNmpzzbOmaL7xnfsjSlw04HTaxOSMgEuvxyTGDEF/DNtbN/DRB5+IozUPS33JHvaklJVGJjRlOj09FwCKZbwE0Q8ObiG9vILxZCbawtRt3buxg8O9DXjcBmjh3ktp20ZjimLJmK2Uy1VUq2U0mjVcZc5RKORlMyLjkZqGO1s35JASCAQlyEyl0wJkcyb0ukDuqikawI1WXYLr1c0VJFJ+uHwG3Ko3ZyKnwLHDUsQBHcZjcdEWfPL4MWaDEZ4/eSxjimZyE4sVZZrsOG3YPdgTKY/xbCwgU7PeEu1Nt80twOWbo2N8/acv5QC5vrYi7OfNrQ3pEzJayLyi2cnTp19LEL+zt4Wt7Q0pUb+6ujRAYYcVJ0M5eK6ubeDg1l2s0lzNHYDHG4SHTDAysvsj9AZdAaBrtapIIsRjIbTrVWHCXJ1lhaVhs3oQDkdw+/ZtHN66hfhSUhh0ZOzzMNCmjmKb0jgNCTLHwx4ur06FYbu8uiRjlv3L8UngZXVlHdt7u6Izzji816P2eUtY5Q4yWTpN/Nt/+7/LurW5uY7NjfW3FQ7U48vmSgJAb23votZqycFi68YullZWZM2hzA3fP3t1jaePn2BtZQXvP3wP0ajRfm53xyhVKnJPAghnb07FPDEWDOODDz6Gy+6XA7DPSQf4moCNd27tI71EwNPo6+aLTdFOp4HnycmZaL0ykUngpkfwyToV7eI3l2fCFLpxax937t0W0NDnM2X43OIIfNFkjwD96tKyjEcmSSjHQXaMYXCY5CbB7a0NMm2p/Ak0qj0pySeATeCSY/L86hK+gEeMrigfc3jvthxArrMZ0Wq/vrrC5voGXHaHJHtoaNQXZtIEoUgU/lhEmLirmxsCoBKs4NpERo4EKr0eGpUivvzd71C+vsL2ygr21zdg5/o3GInR0ulVFuF4UrQSWdGwurYp858lxY1qFZenb9Bp1ZCMR9CncebRc2Qy1wIYpFdX4I/GRMe50ekiFI0jkV6H0+2TEtP+kHO9I+W0ZJefnL3E/sEO3v3oATxem0iPkAzPLapen8he1Gt1UczkUC9WcXVygevjc2Elb6RWBNx4axLrcsEZ8qLrHsKZ9mPrwQ2s7nlFqqVbHaN9XEL+1QWGlS6mkxEsbgv61PcctEVzvdXowOV2I7QcQ3JzWdhh6ztrwphvt2fIX2RRzZdQvszj5NUxllLL2Nzawtg+Q3p9FVY3JZAIxnoEZOgOG6i2ChhNyKrzwTc3yOq3+jg/u5b1tTsZYev2Hvbu3ERoxSasymGXBo1jWZdYDWEjkNDq4eTxSzz54yNMW0NspFZxsH+I0/ML2H1eHNy7A6vLLYxMssYYO1Buqd8Capk2ilwL+kDCG8SI86ZZwcQ6xtQ1Rd89RccxhiXoQGx/Cbd+egMjv4Qvcvhv1nqy17gnTjTOq8g+vUDnsgFbY4JOoYHZYIKw3yfJS64RNEuF04rSsILoehg3H95EciUFh92CbmOKl18c4ejLIxROi4gH49jZ2kQoHECjU0e+nccoPMPNjw+xensLlogN4wAwtjNxOAIGE4xKA3jHbri6TpTPi6gVanj26JkhGQynMm7FKGspiVu3DrC2Hpd1o1IvSck8+55rW6fSgmVogYt63bWuyFsxPijVCnj09EtU2k3kawU0xl0El6J4+Ol7ePDJQ6xs0tsAcFHOqjhF4U0WmeNrZE4uUa9UEXB7sbG1AYfPiwkT0W4HJtR4bjVQyF8j5HLCYZlKwo5sejL8ai0mQYIIxAO4994Bbt2/hfRSFBa/MaLMFtooVEuwOqwCHhVKRal8IhvS4wzA5fAhEkigVqxg3O2JCfGw14XbbkUsFITHYYXNOhO2Hw3VqEXKvXppbR1be7vyN5svSlUGmfuUXIk4ArCOrbAOrFhOr8iB5ypzLYDTeDoS2a6RbSrl5OsHO7j53gM4Qw7MrIY9SJPhXr2FCqu06m14pnZUrqv4zS8+x3J0Bfvbh/A5qXscEJDzq68fY+qd4pN/9TEO3tuXhIYy8ph9LVwWkT/NYlAfoVvrYXd1B1bRKR7K2SRbzKLVagqTkGP36OoEtV4T7372Pj76wadIby2jM+4LAG2VqrmpyOywWqFdb6OcK0ks2em1xcSMwCcrhrimnV9fYGQb4/DBATZvbmHqBFyUSbIwqjMHRe7Hfq9b9huCVIVcGePeGEFXCDF/DLV8BX/3Nz/HF7/5DaqlPHotJteosTyQa9DMLOQNisQYD8GsxhAihNWcV7QiUc4x0wl8Xp+suQTWhHgzHots1WxmpO8I7BOAtlBpWg64Jq5lfEpwmAd6kRAjw3s6nRMrRmKUTEaqfX7fcqmEarOKndUd2f95BiMYzPFHADwWi8tezO81Oi3Ew0vwBZm4NwQaViIZQMp45hRLebT7bQHJKaXBNcZ4vfC5mkjEV/DJx59K4o/xNef15dWFxEYEkS8vr+WcQK8KPr/P5zcVl7ALY3clvSrsW4J1AzFuH4hOPWUc8vmctCPblfuzVqZpnO/xUJ6rJ1IVXAt4fT4bgVG+92DaQzJK8PMbYJqkD/3DeTEY8/ctiEaSSCaWkYgtSbXjoEMQk7otFunb9ZV1MXVkdY1hprdEaqHTKaFQyIgMG1nkpB5FyFy2GMIFJbHE8Hc8EhPjtbUVHL1+iXqzJuZzK6mUzNVpn7J7Pqwvb2NtbVMAcSa5KUl1fn2OSq2Ijc1lxBNheNw2VGslYcK3mm0xD+80+4jFkrh/7yG2tnakGocEA0qEHL1+jnazImQAynUQ/C7m8+gPhwj6E7A7/QiHYnC7aK6ZFHksIXK0GxKPcD9kjJ/LXwmRg0l9SVBMjIyCVvlG4jStJJN5InEikyRkhPOvjnsSf6jPzDiK5xYXPTsCRuPZgGsmMUBpSgL4IpcUjiAWTQjLmvEV5VVIdri4PpMk4OYOPTzIeG5J1/L9GBtzHonueMf43zisJBDRHmKIkIfM6iBY/s7xKOamoRDu3rmFd997iNF0jPPLMzw7eorrwjVsXguiyyF0xk2UGjmMrUPYHDM0u1UBoMMiH0OplbAA9SMyU62m2lOIVXZTPcw/37CcqalOw3tDFFNsgm2rVcEcxyJRMDMYgCaGFJhS0IvXVVxEWa8SQ3LvmF+PP1fQSgEucp0Ub+BXxU30s4r3KDahAKxeR7GfRQxHwUXFkXivRWlQXoOfV/kDZZMq2KxgmYJei+DbtwHmb//OIovTEMgMvqS4hYLACmyy3ZTlyTZV9ig/r/dXRQC2tUkyGOlQSbbO8Qj+jPdbfD7FmxYBZYeCIEcAACAASURBVF179DkNye4baQx9ZsEg5niawVm+qdTXn+kYUHxMx88iA1afSXGcRYCT1zFEPqMSoCC7jiPF7ZRVq6D04n1Y/Sf961bpF7O3cf/QMbQ4lhaxOwWJtcJfPNrmqgl8J7a74n2KRy36jMkYnOOUi228OJ4XEyv6/cUxoaCteWZDXtUxoaC59oneQ9/BAO6mskC97NgWSqKUfX5k1AW4xmsfaP9RJpb3JQC92D86Xvk9mftzKTnFTBfHjF5LCaY6hvU9lICssZlikQrCC9VxSl+FPzdR1KSUvoveZ3FOytrzv/4P/+WMF5NNnsxmj1s2bTG4mwvFm8lkMmq6cLCDCSCMJkbqQAeXgtG8lko6fHsBWFzIGHx9u5EU5JSSsEH/rYGFspd1wmvmng2qSL0CqPyeBmoCrIuTs2ksnfjC7HWbsnMaDEhgM184dHArIE7QQAXfNTMjjTmXWiAjmqX7/JkJxuYDZp7F4WYoi4C4PRvAXwB1MqI5iecuvwRy+EeZtSyBNplPA9Qzk8sNWQb+xAz6yTwbpNkmbU++M4MsMg54Tx1M/LdmJmhwpe69/H0J2OayKSKxMfqGIW6y1Am5lrCABwN5Tm7+Rqe59ZbKr5NANwfNQAmLYDB4W17hE61RmzwD//A6/Lmy58XpGmRmGQ1ALdNRnR8G2nwuvSafRfqu1zcgk5hXGbF+PjPbi+OBxil8DxbSUeOV+q0c72R5cHwQHBXQsmaCKKuNSQU/HG6jCa7MbrfblBqSAS3ZVTqKs28nxu3WSEXwAMHSOroQO7G+tiWap9lMQeQoHHYfstdNuG1RHOx+gNmAhYcB+OxBBO00WnFhNhyLLmK5WMTVxeVb48xBtyfl9l6fE/FkVIy++v2OaE1Sb7XVbSOTvUCjVROtMo+H+tY9NBoVCkbDNpkJ+9RuIUOZGn5hvP/eR1heXpd3YZtxYT89P5ODMDXFyRZhgElmtNXjhNVux9LSirQR9XifPXuO+3fv4f6du1hfWcHqsluYqCOqakyAeosGJTVZU6gRSjbD6emxmJMwAKPrtstmJGwGPRp7eAXsu3f/AXYOAsISo8EuQcVSjiZxTSnbnFpGiCYiWN9KIBQ25dDjCdDhP8Q42yYyFr3uVEDrV8+eI+By4Xe//o30953793Drzm1c57MC7tx+cAf+YGCuxe5APOLCdABkLuooZPKo5Mvo1+q4PDsX/cFBryv6wmQaMTCjKQxB/rOrM1xlLsQMjIE1zdf8IeoETkR2oJgz5f88wLi9lDCZiLYxDRL3bxxKu1JnlXOzWM4Lk5nmUTwQsLz7+dNnKObK8DoJqrKyJIj33n2Iw9u3sLK+Al+AenJAf0SmKZ2trSgVCOo2kM1dIZe7kvWFh0CuT+wPHtg3tsiGvSFyBQxe3V4Lms2hyFKMBkP4vR5kLy/w7/6v/wOJWBQ3D24IEOJ0OeTntXoDlTrLpgcIxxMIxaLYv3WAzd0dOLwO6b/evOSazPLz01M0ay0EAwEsp9ImSHPYUavX58BqR0oneXhghcOtW3cwobknbIhHEwJIMaQjY4aHvVjMi2qjJ7rFbp9f2q/V7MpBnYC3dTaG20Zd/76YDmWLOXgCXmxsb+D9Tz5CIBSSJEa7Y0wBKVdCcJ7zj4f2nc0dLKfXkMvlUciXZD1h2xNkI8s7kTTjgAxfo3M8xsnrN2h3OiiVynjz5gQdaiSWcwhFwji8dygMJ/bvq1ev8Pk//gqtZkfKS2/fu490alnA626vL2M5tpRCIBaBLxLC6mocjfYIrXZbKiCYqOJ47Laa+NNv/hHdWg320Qi39/ZwY2MD7WoNl9ShPD6G3e3D1s4NfPjRd7C0vCF6ijRhy2eyOH19hHzmColIEAEvmTETMaHjIZ86uoF4HL5wFNeZAm4c3sb+4X1YHB6RkWJ+vdWi7MBANIO/fvoVZtYB7j24g+G0i90bu9jc2UY4wnFldGQrpZLIKFSLVWE/NwtVJEIxRAMh2JhRGE2k6kkOZUEX0nc2Ed9bRmQrCHcUKBQm8ExtaLzMI/PsFJMKjYPH8EUCAkLXCE6Uiug2ejIet+/vI76WxMZOHN4Q0CVrHkDmvIV2pYZhtYfHXzxC4TqHmzcP8erkGFanHZF0EmMy/IdWePw+HL6zh8RGGPYAkExTixUgNsH1opRpoFZr4eXRCfrTIfbvHmJld1WqNMr5HLxul2hJtxptDKj92erhzbMjPP7jI0S9QficXuzvHki1ldXlxNrmhrQ7E888VHs9NDqdoFntoJarol1sCAM1FQjC0h9g3O9iZBnC5rcLAD0LORFdT8O+5EX4MIqhayRSKG6vHb0ORfMnsHYtuHp+htqbEjpXDXiHdgyqHdSLZTGyHLPixkK2WgxWvx1T3wzJvaQA0JF1ipADswbw/LeX6OR7qF01EHD6kU6m0OzUcZm5RKGXh387gNvfvYeVW2sAScARYGhnHDAWIHxS6cPTd8LVcyL7OouQM4RHXzwWAyzGM9RsD0dD2NhahS/sg9PPxIZTjAcdbrsxmemNMGlPcPnyFPXzMgJWD3wWHzwOlyT12sMWGr0WfvmHz1GftPHJP/9n+OQn30VoOQx3iNoLxphx1AYYpZTO2vjiV39ELVtBxOsXFl8gFkOPsiTDHqqtmux3BG2t06GsM41aTfaG8/NLAf+2tvewtr2BxHIEB/cPxCzW4QNypQ560x7KrQpm9ilsDhtSqQSiYbINgfx1F19/+RzNSlv2n5VEAolIGJFwSCSZVpcjAIk1POO2JviHX/4Sr9+cIBxJiCEaE8hc/2g6XK/UYRnNsJZchmtqw3Qwk4QKEV1KEI1mUxQqBZH5gmUigHhiLY17HzzEB9+7A1vIkANpbNuolNEo1lA4z6BVrMI5tcFv9eLr33+Fp189w739+3hw9yHsFiYKm3jx/AhDWx9/9Z/9FQ4f7hjz4QFQztVQK9bw5sUbTDtj6adavo6V+CrsM8ZxpsKQ+32r08TEMhYfj+PrM1h8duzc3xeTxBsPDhBOeaXv2l0DBHJNJEhezpdx9vpU2oMHXa4HTDKvrK1iaW0VJeqGh9y4cecGlraX4Isa7edqffBWIonxAiW5CKqSzJC9Kshzu6we0Uon4//n/+Hf483Ll5jSwK9ZQ+bqEq12FW5QesItfhJcz8jeX9SmNOxmw3xjLMq4mjGukT0IvC197nZayOYuzCEbjKGpY04WoTFsNWCTAYKJdSj4w8+zHXltt5ekBZuYQfEe1MxnDH5w40DiZyZNuday+otxcCgUFiCacefFVQb9wQxLK6uiX8wqsFDAP6+0NKbJl1fncj4kAElwkYsr42HG0iQfhENJ/OD7P8Lu7q60AUFAkj8Yd6pedblAFrMhw3DsmnPhUGQZInO9YQO0DYys34AVaEbzk1UHhtVpPGUY17B9Gedvbm6iTDb9/HkY0/KZlUzDBJthX8fFD0Xbj2Al26/ZqaHeqogRPf0JYtGUaAbzrMfKNjJmKdnG8U45J+pzky3PZ+j3WFkAtJpVNFs10QPv9PoCcjJ2MVIfJqFsIQBmmSEUDYpW8tPnT2T882wRCYcRDoTgcQaxmt7C4cE9RCMpSZCI7Mywh3qzimevvobX55BzQiziF0Yz+/b4zTls1Gab8DzvxeHBHezt7WMynJj4MHOJfOEajVoR/oBTpO5msxGKhRxKZVYuOsSrZWVlHU6XD8tL63LWCUaMlAefk7+Ty2UkocD1mOOHa5roG7Ou0mGVpD7nojG0bwsRjn3Bscpxw/4SIM1ik3HBBAWrLsg4FqDNCjjmLD6j498WySr2xXgylXiMsWwwFMDx6bE8C+MYehH8+Mc/lso9Xp/zhPdkNRafP5crCJu5UqxKXBmNxOWalGRhfxG8572YHGfMs7W1gY8+/Qjrm2uwOe0YzQa4zJ/jxZunqHRLgGuMWreIdrcGV8CB4ZhnsbpIe1Cr/ebNG/J+lVJBxi5BaAGZLFaJwTmGjaSnIW+RQEV0WchIc+knjlMljimTVjTP54Dkt0FXZQUvMpk1ocTYaRFAU/BXCX6UIFIAdPFzCjTx84r/LIKyfFZ+hm3Hn+szK7bD9+OZXSunVbrT9JEh4XEe6/MoVmXAPCMLugjKLwKESuDTdlCwbRHfUvxCQVVZkydMnrjegn18ft5Xf6asVsWXFCdQ4qQCu/wc5zW/KsDJZ/g2SU9Be8VM+Bmt+lZsS9tL21sxLt5bgVJtQ00s6GeFqMcq04UEg6oRKKbGe+vPtZ/12ooTabU7n1+fR/YWt/stOKnYlGBgcza7EELnZ3OSzkwfG2xMAWglBCpYvgjaL+KKOh4Vw9NxIcniweAtAVN1w7m3CWA8x850bvD5+Kz6nIvvvAgg65jh9/Qv783flfm6kGhYTC7oc32T6PhzAFoTMbrXMA4wiQuTUNbxwnvS9FuuM/++JmzYH5qwkf1jDkDrnBPca8F8UceZjkGdX7wXn0Ox0EXcUAFoVoEpMK/XV7B5EfBWzFfbkJ8RAPrf/Df/+YwDTC9CgEQW4JYBJpXtyhJxHXiaNWNjcZApBZ3X0GyEUud1AVxEyXUi8DNBv3GvVZdKvTYHHl+cgQg3ZJp46UssTi4dMJp90M8owMt30EwEG1Y0IueDUoHgxeyBNsxi5kM0lOyOeSn8N5kZs2BMxLBOJ4YGjmSL8hoqvUH9QQWQBSyfa0rzUCIDjHIOdE6lBhWp+RNTisCUq0zquSaTAtyyEM7BTR5ETXmRAXc1cBGg1el6y/zVBVAnFxkO1IZiMK1BGN9DFybNlOhGwHvomJDFg4C41SKAOJ9RdH/rdRn8/J5mDXUz0LHEPtWEB3WsGODx2gw4GJzxWbjJ8ntaBsjr8ueaBeb9pV/mz6ubrzK1+XNZOOfSMfz/22zwW4dTw1TWvhaGs8VsBMoU4QbJvww2JAD2kHE5QG9I1ioz/UZEn0xzaV+Y8keWcRkg3bQ/WREKQLNMjUzo66ucgLzra3vIZxtwIIzV9AHGHQfsowDcFp/obhKACVLTbDxFrVJBo2aSQ26HR/Rha5WyGNv1Bh30x10k03FYmV3v1EX/MlfOIl/MYWabIhT2IpmMCtOTzKmjp0e4PL2A287kwpKUEKYTadFP4/jgO17nMqjUqmIqwkRNPJUUQ5Ot3R1E0zGEoxEEAxEJeFnW//vf/kG0AA9vHmAtvYxYNIxOywDZvB6rAi6vM4iLAYxNAjy2MQMxsrfZ5x6XE5ViBYX/n633CJIsy67EjmutVWgdGZEZGSkqs1QXqtHdEAM5aCOBGYNxR3LHFRc0cscFjdxzQSO33MxqODDSbDAYqOkGGt3VpbJSZ2jh7uHu4Vprd9q5z2+2o8koS8vKcPfv77//xH3nnntOPg+/LyhB68bWJrbv7Ep5f4cVBQz7JNhkyfMNbgrXWFlbxOLqAsJRF2ws5+6LVSQoRUOZAcqMkCHx9s0xspkMEqEgjt+9w9ujIwl6n378EbwBP8jGuPvgnrDfuH4zwA14DaBE7L6Yr+Hq6BSDRgtU5KR+8s9+9o+iZUzmczjix+bmBhwem7Czs4UcsvlrdIcDWOxkLthE3sQNm2gucw1aXFyCx+ETGZRqpY0OWVaBCMKRGGKJpBj1+II+VBsVOBwWpBZTaHRq+OKffo5Oo4d7u/ewsbwuBjaUVdnd3hG5AWaXWS7P5EckHJeDgt3qxLPn34kJC6UDEgspOZDRUIuHgUwuhwcPHggoHU+k4HJZTRKBIHZnJEAkmYW58wv8/d/8NR7cPxBzsNt8RkpXyT7kIaFCCYBOF4vrq7j34KGwR10+L4ZTrntT2EY2YYDWilV4XF6kL9NSWsmDpchuUId1athNbKMxPZmA2l2yZzAOZ5mlNwCvO4BWrS1/MxFFdpebdHkHWf995Ao3Zg0fjGXMBX0u+F1TtFtV5Is5VJs1xBbiOHz4ABs7uyK7I5U/U5tIr/AzP/1PP5E5R61AHgoe3n8sh8xGzRxYNje2cXhwB+021weHMGG4xpgk1RSVYkXui/rIX331lQC5g0FHWO5k76+uLWPv3p6U2f6Hv/4rkbzhukIG+f7dA0xgF93s9c1tAT4zpQLsLgM2+ILUOhxgarGgT/ZztYpyIY+TNy9Ru72FYzxCwh/ADlnq0ynS6TROL8/QHPQEHPrsN36AYCAGp426rx3cXKdxcXKCRqWIxUQULN4h46jXbgk7yhPwY8C9ezRBvdnBR598Hx88+QwOpwfd/lSMobq9gRz0CLKnM5fIFdNY21wSkJ0AEq+xs3NHnhXBE4KwZBSW8kU0ilUUc0U+PixE4yLhQGNGJm7Y1w6/A3sf38fivVXYksbUj+OzdFVF8eUVmtclWBtkKnrQmw5RbJUwYcUGfRpGViytrWLjYBfx1QRcQYtocIvWK1UAukC72MG0NcTVyQVOXrwVY6LuYCjjkJ9l4uHld++QWorjD//172NpLwVn1IYwZdBJVqK5YAVolCdolDt49fylsCi7ZEFauCoNMWZ1SaOJpaVlGWMEVib9sRgxFjMFuK0OHO7fFy117nfugF+MTuvdrpSsr6ysIBlPSYUNdfK/+/qFsH3dYwucoynCbg8GvTamtjFsfht6zjF8qSgi6wuwxFwIbgThiLjgDxKgYUkfUC1WMW70Uby4Re2yiGa6gqDFC5/VKQD0TSYtxpoEw2g65Qh4EFmLYueDXYTXIwgno6hXOgh6vLh6XkTu5BZoWuGxGRNXgkRX6UvULTUgZcHTf/EhkneW4YoDY1a3OIwki2UwwbQ2xLgywqg4wKA6gN8WQOac4EFFJJxSKyns3N2EzWvHxDGClQB00IFg3IchCQU8JLJ8ugPU03V88x9/Dntniojdj2G7j1iYgO0UzVEPz06+wyhgx2d/+AOsPFjHxGfD0DFFIOJGv0Ot6Q4CUy+qVxU0c3XYehbUsxX43D5YWRU2GcPqduLtxQkK5Sz8US8OH93D6tqi6JdT5iBD+YnXR+h1WCruhNVlRXQhjmgqgYMnd1FoNJApZ9Cz9hFdDGN1cwnBsAtCth0aILxRBt69PMfr715hY3ENC/GY7LFrqwED5JLrYGRqcXVyiX/77/4vkVZhrNHvDrG8sIxRf4qj12+wvbSGkDuAcXeIsC8Eq8UhVU1Uvx3b6HnRkJJ1kV6olkRPenV7Ez/+s3+F2D7NM02il9rltVIV7VIdhfQNKplbJMNxpM+u8Ld/+bdwTFz4jU8/x9ryllSNfP3Vd1i9s4I/+29+DNsGaX1AP8ck5BU61baw1AeNHsbtCdBn8GsVzeIx58gMeKD+6Wjax035Bvl6CVO3BXc/foDNB3ewuLOCQNwvQDx5SYWbkrBPu/WWyGeNeyMBVRnnKeDYHnRk7x9ihM39LazursHuI6vdIkmN4ZSSCG70ekZPkmtQMhUX4+rsdQ7tRhcumxsWJlZrXTFSffnsW/TbLfTbTeQ4b8ol0eb2u2kqa8gnUgkpZndacm+8Wwjo8j2GBGDMsDTWlvjZRk1bI33B2JIJXcY2ZAQzrhKCEM1fq1WJAQgS0/SP636lYYwYKd2k5z8tved+E4tS0sMrlRn8TjKgeU5gtUGMmsvRmACQnd4Eaxsbsg5JktrnEZIKz0UE0rj2C5u735H4nes3Wcrcn0kumVpc+ODxhxLzMcZn5SLfp+cIAUhoDDsYSBxNkJT78MXVhchpmOogkgR6spcaMMjIdlBvna46/KEcBfcXAruMG1jyvEyJLa9D4hWC+yx31gpTyjzQGJIJ5bU1Y/rHNhtSSln8Hyr1EjL5C7S7rEB0COjb7xqwwzHT4CaTVph5ZENP7SLNQV1izjMaAVNeSxIIUyuisQR2tnaRSi0Ia5r9TyN1Ss1kM1e4zl4IcNxoN6RCimxe9rUNDiGOEIDeWt/D4gKr0BxCiKL8CKtBjo5fodLIC4M5FPJgjVU8VitevDkSKUCSYCiFcrB3f6ZHzrNrD9nMNSrVglRR9vqsIGwjEDQl7vJ8K9SIpkdIEpsbO8K8pv8D+43XJ/DM/mC88M03X0nlGM8VHNuJZAwW+xS5QhY/+9nPkM2nsba0Ks/OmDVOkbnJyPlfz+pKljMgkWGLy5mfZCzqqbuNHjLnJ5MLcj4cTSSWZYVeLn8j+t48L3AceQNBfPa9zyUBIsCkldVubWTTN4awNJrIfTptbvzu7/4e7t09EJINKzH4vN8cvZPxxH5mJSpj/1gsivsPDrC4vgCb2wK714p07hwvT5+h1iti7BhgNO0wKsRgxOrTjuwNBKCXlxdlDJdu85JQMUaEU2FkG1DQ+NHofHC47O8BaAWF9CyskhYC+M08injWVbBuHmhTUFBBIwUdxWd0VjE8D8ApMOewmvZxzZgH/xR8VQBLsRcFXRVsZVt5Lwre8hr6PWzffNWCkgwV/9H2K57Bs6WuZQoEzrM9+TmZ4XPGawquGZDPnN3nmasKps0DZ0pi1O9SUHwelFRgVz+vGMP8ZxTw1vYoAKj9yPcqeGjWLIN5KPiu11bQV+9ZyYb8PH+n/llcTxTY1M8qYVTBdG2nMnvZFmVQz/evPm9NdMzjezqWdD9TMFbnroKwct3JjFVvMeObZyTzOUMy4e90v1csbx6Q53u0un/+/nWMs33zmN88SCp41EySl23Scax9oMkT/l6JrfNjUEFeTUBo1T7jAiVLmnOfqaKdH3uaHFGCYrttki2KX/K+BUuF8TzjvmTWRVPRL9/J9B0TLXO/n68omB/L/JzOPZUF0ftTzFXHmwL7/IyO0fm5o/cjv5vNKQXhdW7qfNH1RMebztX3c4USHGocJ+YDY7OQCLvVadxVZTGhWc6MZq6IuWaSdKBpSYR+Rk3iTAkRNXPNg9AJJzcwE8nn97FT+TtdCPg5Bi/c+AlA62Kiiyj/zTYqmj8/yXUBVJBSH4wyDbQdStvXDIsuPvy8PhDZ/Kj3ONOh1gmvE0UG9Uxag7qqOojYl2S7mE3QAJQENPhvSnFIKYaJemChfi9Zyk7DxHXMHj4zo7LQzjSNNZvCwU92Jk1Z+Lr2gS4EHGR8L4MZfW5auqODiX2xmFowmmcdYwyi96wbBvvtfRZ1rsRAv2c6MWwGfdbG+I+Buud9xnb+eelz0UnLU5IC1mwHGcfzgLU8e59PxgEDBj4fXlvvV7OqynLmd3Hi6kBnqaNOJM3C6aQyCz2d5Q3LWwxAZhrdmmnUTGyzPTNOsZnxxsMtnxd1eflDczy53qyUkQxos3kaQJvO9iaLZRe9Pv4/tYsZaKaSaxgNHPC54rBNwuiUgWRgBWF3Av1aH8vxJHwOBxqVKnLprJShUyeOkgvWyRSl24KUkmZyV3Igo8kTy8lpond1c4Wj82Mcn74V1u1Hnz7G00+eSKbeY3fi8u05/s3/+W/w+sU7MXNJhJOiZUemCdtN5gefWb3VEGkAmpwQeN6/dxeLa8tY3V5FKAkUsiMB9ibDKZ59850cjgkY0YSNwRUrGSTR1Oui3e0gVyhKaVsykRJDKH/QZzSd+mbcEkAl0/T87EwcsDc3NyUQ5QGRmb/+sIdgOAa3nTqFPHVPkS/eiKP10moKy2tLRid6NBTNRjl4cHyVauj2Rjg5OhU26298/JGUIvIPDdj8oaDozt1//BCxBCVXbPAFHHKMGbRpBtkRxpMDNtGpPf7mOUY9uoIv4t3RW3z33bcSrBPgZxs8PjcsTjKN3PCF/aIl2ep1xQGdjFpLfwjblGVHE9G3TcVTwqThoeD2toJaoy0MlUanLRrVjz/6QBh/S6tLiMbDYmDHg/SgPUTIG0LQ5cf58RnePH8pDuZcS05OjuT68WQCC4llJOILiMVSUp55kT0R07BwzJjxeLx+eQ75YlFYI5Tx4DpD5rzdxfJZoNNm2a8V/VYHxy9e4dW332J7e130+PrdNsY01RuNxOA1ny+I1vH9Dz7AwQeP4AsF6KgiAHSberPdqbA+CTQSMO01u8bRHFZZkxqtJtpd6iJnhFXy6MkjAWk5X8nCur7MIp/NYzKaIOKLYzriwZsGeG0xwUktLcAbciJ9c4mJfSSSKkwOcp4Wb2/QrZdRKRcEDKXxmNPnwtOPPsRHH5MBTU3mvoxrGpamL29EJqSQv5HEE5MfIW9YtKlbTES4XKKh+OjRA0kYTggX261iOsaDuClFMxUuox5LqK/FSIfltG+P38Jqs2BxOYmDw3tILibFQZ27QzAUkjLS3mAklQMr6xs4fLAupmd/9dc/Qzqfhc3uQDyVEN1qzhPOIRqfUSNy0G6hXrxFOZdj/SaWEikxz8pkCUAfIR5PYHlpQwzCyBAfDyGM8lQsKnIY9cotgl63MIldTnoddFAuF0Uz2Er9NZcXvlAEjx59jN39h6JDPp4SODFSIJT+4aG90Syj0a7A4bQIwB6Nk3UcENkeJkd8ojnKMugu2vU2ApQtgh2DVgeOqRUeBoxdggoWkQbyhHxYvrOG8EYCngUXWpORMeu6vkXuxQVs7Ql8Y4f4SQwsQxQbZbT7PSwsLSIZXZDEcWpjGfHVBVjcNvTGfUkMMSncpjZ7owvbEGgUamjd1pC+SuPk5ALL62syRsisvzw5gz/iww//5AdY3I1h4oeAlp1hVw6oXpsfpVwJjWIDjaph9f3DP/4UhRKZz05hxFHCh2XP3P+o99nrdjGhme1kimQkgfWlNXkeTHIS9Dm7vJJKhQR1zMNhAYOsNhf6nSEKNwVhintYLtwbwMOD/GhoDMt8djjCXljDXoSW4ph6rYisR5FcTck616XBJvfW4QiVbBnHz15hWO7B2p0g4vTDRePcchWnJ0eiz8lxlkikRI7Ev+DHwu4ydh/fQSAeRa81wrhnQfW6gYsXaYxqI/jdYURDYZkHR2dvke/kEN2P4MmPniC2uSDGjG0MMHUa91jqutvaQOW6jF6hA2vPgoDNJJlo+km/gD4GuP/0ngCvVh8QXAqja+3B6rEhEHaLmdOUVfP1KaaVPo5/tQFY7wAAIABJREFU/gqv//FrjGt9bC2uYn1phWkAFJpFZBt5jEI2HH7/A6w/uYMhjSLdVgGVHdR56AGOLtC86Ul7nAM7qtdVMexjcrNYq6Az6CJbyWPiGGP7cAsHH9zFxGrAHLfdAcfEgZvzDI6fH0myjXFTpVlHuVmVcfjkNz9EuV8FfBY8+OQQgagbVpdF4hQb72UADBqUkyjKuKJ8xkpqEWtLUbicQlSWtafb7aFUKqJcq+Hbb7/F9dWNMUl1+rG+ugHr2CZA8Wp0Aa6pHa1KA8Gg8S0Zcn4xERwLIrmcRDZ3g1cvngsYxrRJu9fFh599iu//9g/gijgxmg5kXIy7fUR8QdSKZbx9/hrDVh8OixVXp9fIXGTgcwfx6dPPsJhalvYT4H38n99FszxC5vIamcsr2V/Rn6B+W4PH4kY0GEPQRV0WwDa1Y0Sz5FwevXZHkljVdhkWlw2tSRdWrwPRjRQefu8JIitxOENuWJ0WWJwAlRO4TzKxlb1Mo9PoSBVNrVqVQz0BSibvqAfuDQawd38PixuLGFgGGNlIMhnA5qL0nQ02pwNOm4Mia1K6T7NGSvpUSnU4LE6MexNkr7KSwCvnb9GqVTHstTDoMClYlHWZ1SmWMd0AINJDTpYozXnPkMFM1ic9WrgPEhBl/Mp4WI2ORbpAzNMssNtIdBiI7rB46zBQm5Vh04iQezurJQhA85zHAy9lR6aWKQZTMjkn8Fg9MnbIBieBgAlygrYkCTHwkzNaz5gjETSnHILD7cODh48leU4CAbW0CZIxHuceRCkMOYRbp8YEamAYYga4sCAYjgtjlu+V8uhZHP2e/WixCwM2FkvI52hOzfZThq45aMJD4z8nzwSGAarAiIJxXFPp0bC8tCp7CysVKcsg4Gm1hN6gjua4hogrhkgkKjJXTKyR4UyWECv7jD51+D0ZhvdPljalHI7P30p1GwkOBgglw4/mhMZQi+ZyAlCxX3mMm1glwevzRhANR2WdZ+KRkmvbW3dwePgYK4vLc1WWXVQbVZFeu7lJS2zZHZClXsFETOpIKQcigRQ2VrextriNSDgBm8N4AY1pNNgo493pSxRuM+IFw6q8pYW4mCg2ml1YbE45hzBu2l7fkvvnfk2GND01mq0qLFaTMG3VayKdwfiLpKpKoyayL6n4kniFROML0iYCt7KfUc6kY3xOuDdvb2yKYbdoj7vpr1HCxcU5vv76S5GqCHmCkljlmY9tMCbQY4kBR6J3Tpk5cwakz5LdbiolTXvaM6MxeqYM0ei34LQaU1l6VjCG43ikwfhg2Acl4tj2+wcPcP/+ocw3JrdFZ75YkcQN20yQ++H9h3j86AMkEj7cZJlMMb5HDb63XEatXsXx8Tu5PqsKkkuMxZKILUbgDTtR71WQLp6j3i2iPa6h069hYjGguZylR2P4/F6pAKXGdqNWMwxnpyEzUQuda808SEpiA8262Q4FkxRj4f1zjikWIwe3GetQMQQ9iyseYwDAX4FlfD8rlKV9c2Zj5rxr2k0AWs/3igfxGvr6PMit4KfOUX6fYB+zimy+zrnCdvHcwt8rGU4BbwVK+TfHl4KjCnLqd8yDuwqK6e8UHFMG9Hx7FOTT9ivm9P+HfWnbFbzW79F1SPEpBYy5fupntC3zDGbBhX5NUkOBVO0Ttk/kgWZVM1olo/2juIdgFHO4kDJrNbGgbdT+VcKe7hmKq+k6rn3EvlOAWfcruanZXqP/zz7hHwV25xMcJpHCMi3ufQZH4WHKgJXGG4ljne3X/tDP6NhSDEuTF/8ckzNyJgpgz2t0zyc+BEuaVQ7MY4jzoKnOifd414xZbrAfk6zg/89jXIplKn6q4Oyv95F5VobNL9I+M1laxVHZbu6/bDPPjfqdCsqTnGX6zmCO+kzncVSd8zo/+G9eX7FSXksBaF1H5wHoebB5vl8U49R1YX5c83r6b51P8/c+v85Y/rf/6b+bavkGF1wa5vBDymqWYItMDYsxo9PJpmZ6ejE2jos1f/RG1OxBtJxnjFRtODuEf7ptI5Vg2MLUKjJsXl7XOBW3jDSILqYz2QkFwVW6QbMfvKaCzjqA+V6TpezKd2oZhU4WHVy6uOsCrYNaJrcUFJufeQCT753XOeHmO5oxGSRzMjQyGdTLMg/aAPq6kNJEQDJCs4yvdToRcxvXTNeFFHddZHWwsC/Zt1KWNDNWVOmM+QWT95xIJOX67Iv5zJFs2N0ulheXjOv1zAVbByzbyn7UrA7by/cri1gXAL/P+17Cg2OGgRm/18h/mM1LNxq9b83EsE26wOmk0snAf2u2T+VC9Lt1LAhgKewPo93M19lGjgnNzDHg1D7RRVETJpJQ0IWS2smUanEaDT4GtQSkRVpF7tvcO8ESmVSzqgHdrxWA5kGU7WHQYAB/EwzR5IMBN58/A27RNBtbBDhwuwII+uJYSe2iXbOicTvEcmQHQUcYg1ofsUBIdFtL+byUgpMRQqZBv92D1+EWZ+3hpIe3x69xfn0mrFvqSq5tLAv4eZ3L4PTyVIyOPv/Nz7B3sAOuu732GPaRDVdHl/jpf/oHnByfweekbIRbNGz5LMnspe4yg/7TC+Nez7J5HjpYNryxv4pgyoJ+wxzyGrUecukC3r16J0ZnYa9fABaP27DZG802MrkbvH7zDmeFc0Q8cSmNI/uY44OSMBxrNGBrN1vI3+RweO8AK6vLptTFbhPJGWro0uyEFQZ83oxlyPTI3ZLNG0OUmrXDjhwqOfdoYkMpC+qsutw+UHuKOoY0Bjp+d4RWq4dwiOYtEWxsbSO5kBIDp9vyLShLJEyWVlsYQWTd0EBo0unjq5/8XBIDuztbAvK8efMK51cnGE3HoitLDUoyWFIriyI9sXd/H06vE0dH5zg7PsKLr36JTrUm66Pf50MilhAW9IAlkI0uqgTCqKudvcHjj57iP/uzPxWWrscPtHoTeb48NFYKFbQrTUw7QzGVyqWvpS/JVhU9cgITdhv2d+9JgqFcqqNDWp97iv37d+WgRUCUAKcwDwZ9YUyRdU7g2+22gCpCrdYAE6GKWlCjxvP5FS6OjuFx2UR31GGbivkVD9UE88jgndqs+OT738eDDx9CVAuIwTogxoDtahudWgflQgkvvnkmB7KH9w+lNIvPm9Ud1DAlC29tex0Hh4dILdB0godNoNMAMpdpYSDbxtSgdCMSjCGbyePF6xcIRX2ILgQxtHWwf38b23trkhSi/MFNuojn3z7Dl1/+EkdHb6WUluA+JQ7W1rdNKWkwKhrk4WAYX/7iSwGS93bv4N7Bnimn7Y5wdZ7G6fGpgDAsx797967oPzsIMLpc8IWMtiQ1lynVwXWAGssEM7jfeb1ufPPdN6J9yZLKQMiPxEIC65tr8PqDWN/cENZ4o9VGrdFCMrWI1CJwdtbBv/u//wJv3r0Wx3vq4N7Z35OSVn5fOn2FUMCHlcVFYYHe5m6QPj1Fq96AnxJOowGu0ueIJ6JwOvzoNHtwOX0o5m/lOVBPdtobwm6ZIBZmvT3LhhmwDMXAqd5uoUlJDKsNe3uH+Ozz38L29gF6AwaebnGqp3Y69ebJOBqNu5hghMJtDsdnx9ja2ca9g0MBtKgjzyqj5MKi6OITgFxKLSLk86PfbKNTb6NWLuEmnZYyce6ToWgEWwfbWNheQXzLiyJZu3zPeRrHv3wLRw9Yjy+JdvjQMsLIMkaj20YsHsfW2raUzw4tY1Yfi2EZjc2o6xn0BwQ4o8RBp9KEc2SDE3Y0Kw1kMjkpid7c3kIymUCtVoDVOcXjz58gsh5GyzJGuVMXsJuGupMRj7g2NJj4arRweXqCL3/5c5AmSTZYJJgU9jMrPAj0vXj1SioQoqEoUokFREIhuO1uhPxBtJsdMXVk8ofMN4IiBDa4TzXaHbRbHXR6ffi9Puk3as626hUBQ1gR46KOu8OGaq+JB08/wNbdHVwXMkgsJmS8cU1ttxrwu/3gZH/2i6/RrbQQsHlAe2QLdTEnZDbmBADiPijxhdsBe8CO9YNt3PvwEG5/AJ32EIPWBDenBeTOirB0rXDzOnYjUVWtlzBwDmBNWnH42QMk1lOYuiBMZJrAkckWIOu3DZy+TKORq8ExtME5dcA+dUhZO9ljNp8d63fW4Il64I174Y4DXephT/siP+WhFFqfJoYtuDs24LaLn/0/f4c3v/gGqWAMHxw+Fkb8TS0HS9CGacSBrY/uYfPpHgYBCwYuYGRloikCO4koNSMtUkvXMK4PMapNYJvYBdTiHsnEQ2PYRGIjhTsf7CJdzcAZcMDtcwuAbGlP0b5toniRR6/axbQ3htXuRLlVxdevv8HGwRYOPn2IvQ/vwJNwY+gcAi5z+CBIYRtaYRlYJeHYb/TQr3fgdXiwsxGjopYBoC1AqUxg50KSnRdXlyjky8I4pbmchTT/4RSDege+sRuOqU2SPEFfAHaSIpx2LG9v4PDDx3D4mCzq4viIRnrUEh7D4fLA6fWJTAVcU5SqBZQLZYT9AaxRimsyxU0mazSX2x1ZF7utPiaDKXbW7mB7bQc2iwMZmsZ6h+ijj9WFFdGl57NtVxo4e3cq0jMEdLcIitEcmsziZkcMXQlAs0ppYhvDF/XD7nOiZxnBHnLj0WdPEFuLY+oG6u2+rOtMcBGArhYrKBfLaNcaAu7GCLKSOWd3odlp4927Y1lHV7fW4PS60Rq2hAE9no4leUy5Ngbr1Oil5j5lsIQ9Oxgjf1PEsDdCs9bB8ZsjFG9upaKhXa+h36aGrAWdVh0lVtuUS5IYo641dSBZwk9zO+4fdptdmM8Em9k29jn3QyV20PhQ5O7cDjg9BJ4779nPTgfZqYz3jck2P9/ptN8DV0qiIXuUDFlWVXWpjSYpfP43FEkrsvqZ2KJUiICvHr85aA9Hos3LPUKq/dw+SVIzEUXpBPahGH/OzOl5LmFsThBZQGYa21arRhaDutdWA1b6lLDC2jubU8596XRWmLTs37v79+S8w6opfpZxP5OgV5fH6Pc775OuBAO59ylYz+TqwsISEqlFibkZh6uxebGYw5ujr0Ueiqc7h8WMAyZiAp6QkDyEDORwSiUVzyEqAUgyBtm0tWZNNHulL+wuTMnc40AVPW/ORRqYuyXxRnKSdPWUsRIlWAJwW71S2UBSyt6dQzFWTsZjEtuQvES2eL6YxW0xi9ztDSrVWwGhOcdJ2mBigsZ8ydgq7u7eRzK6KGC2YZdP0GhVUW+UcJk5k88yATIa9bG0uCjVbuz/NnXkYeRJlhZXpC/pXSJeEpSoKeQFuCY4ZJIhJkYXQN9ql7FHj4q1tQ3EkwtiGKiykNWaAbLZd5TXiEXiwn4OBkICZDfbFWE+v339BpeX53JWE3KVzyesYgOsUTbOJC2CYaP1LPKQgzGK5SoWFxZl/6SmNtn9ZL4z8d/pd2WMccyLjEc8JvfEZCCvVygVwZpVD7wyRnjflP7jeOMZnGOJsdLDh4/xR3/4x4jHfZJEuL1lPNowkjWdjlyTZ0OST96dvJF4jmewQMQPX9ANf9SNqWuI9riO3qSG1qCG7qAuEkskqYmZIM1MXUbmkQB0i7JHlCexGnCOADL7QUAop2oSk2JiiE8KVM4DUQr+CNg0Mwfl+xRMFACW1WAzAEswGYuR1NCzMhndCqwK+DgHUgthzWokExTPUFBXATmJ4WfERT7beZBLMR/+bt5bivej4J2uV4KhzLzFVI5DMSrFghR8VmxCAd33YNmchKyC0PPAooJm8yCwXkPW4DlpDwVU9W/2teJGvI4yZqUqxG3GoPpbKWip38d/K46m/699Mw8Wcu1hvxCPUAkPJdsZkNJU4ivoq+Cy3iu/j6/P95+2mdfTBIISABWjU4BV+19/P9/P8wCjgsSG4Geke/U56r2zjbK3zTSOOcbNewwexrGu0iHaJ4rb6H3Mf6dgNjPGuPYFX9f7UpxJGcl6TyHxCZuRbGcAsN6X4n3z/aJYnGKD/FulRpT0qeC/YmjaX+x7vQedswSgBXeiHBeMP4KSYvlvVn8bTE6lOH5lMEwAWubWjAypbZofhzr/eA2dU3xdgXjFFOdxW73/eeBc++LXX5tPTM3PMx3bOvZ0TPDzOtbl+v/H//I/iAY0G89FlBlHvoEN5ACgBqdkTRi4zhYqvp8LpwK82jjN8Egp19wXKTAtjN9ZpkQnNgMrBcBlcMwAaM3ocbPTBc4E4UafRXVOFGhU1F0HiwKpOvD5t2YG9DUOgl8BlUYjmdfV987fL+Uu5geqfh//1muYdprBPJ6xid1ew+xstg2DgYEwr6vZKWoQywB0mWwKM7AMcsl8JghNAFofrDJ42XdceISiPyvH4WapYK9OfA5mBlOcIDrotByDixAXRIJXDAx4LS3r0X7SAS2uxE6njAd+Rhd+3q/Pa8wX+B6OH5XzUMMDfh+vzT7SyTc/KHkt3j8z5by2ajDzWpKRnm2Guvjq97M9OmYlkzWTbOH38btM+SFL8WauvrMECdusGxVf78wCZSmtoPu3a6afYzP9wmBYJDe6NA5pSPmzPC8Gb5JIMKViZKfJ+KUcA8tk7CYLLOVVTD6MGIxybPADfI8XAX8Ybk8Ive4QPncEdzYPYUcE/ZoVMc8KHCMPxs2BAJ2tSgnl2wK6jY6wZMOhBCq3NcRDUSnFZDlXtVHC29O3IrnhcNmEcUtDNYKU9WYdwWgIj58+wMpKEiPqvnf6GHdGGDYH+PKLr4Thx3JSHhp5yJHSVMtEADnOw+t0WkrI19Y38fjJh1gkyzhkhYWMipRf5BCuzuvCZqXuJkt83z1/JcZyLC1jmSZZnJTzIJh9fHYu2sYPHj58H4Ck09SbqyEaDovzMwOn9dUV0V/jcxDzSdBgqSksQD5fmhFdZa5QrRVRrZexvbcphnpWuxWv377F2cWp9L3XH5BDxYcffozD+w9lHDRrDRmzZC+9ePFKFvwf/OhHInPAQJnO6WTMOliW3OuDeoTlwq2UAlMaoJYtSlliJEbtcOpElvH25DWuClcCIK2ur8jBdXljDSurq2LAF0na0WwA5WIV7757hp/8zV8JWECgfnlhEV6XF3ab2+gV+8MIR6MiY3H45Am+9/2nsJLwbROPLowYn5KJyv9vAmevjlHK5uCyWsT46iZzDb/fJ2va9XVayj+Xl1cFXOUGtnF3A9u7uyLV8+btsYDQZDGxhHdjawNLK8vCSHG4qOk/Rq/PzPYU3c5ADvH59DUK2TRGwy5azZoA0OPRAKO+MY9looZafPcfPcRnP/whkss+WAg+T0zCgqZbTFjkMjf4+hdfwTIc43uffCZMKM5xGkSxJJxgw9beNrwBao5DzOImI6CSB/LpgrDihAXujyERTaFSrsuYqNTzWNyI4f7THezcW4QzbkrTO3UC4BNMx1b8/Oe/wF/8xb/Fu8wb+OBBLBHH4sIqVtY2UC410Kp34LA5sLKyhv3dHTx4eIhUkkwAoFoAquUuWtUWKoUiXpARL+6/TlQpKeN2CpAcTcRRqVZFpoaGmgQ5zbo8EsCZB7VM5loOewRBQ9GQMM8592gCyX2YjDNKQLBfkqkgSKj4xS+/kGdmF4PQCda3NsGyTMqNiHkU2YpPPsBSMiUULDJ2qX3OsTyZDnF5dWqkjrwBJKMpHNx9INI3V2eXKGSzsEmCroeV5AKWlniId6JQYsVFR+RkMuUSplY79u8+wo9+6w+ws3sgyQ7GkqVSFdVSGY16FTeZK3GZd/tdyGbTArZyfHzyvd9APJFErdFEtVFHLLmErZ0dAfcJrgpQZHfAabVJMiWXyQoITaCU90nDu/hqCsn1BLqTgQAC1ydXOP72CNa+BYfbdw0bqluHL+RHQKSh7IiHEvAFQijVSlJdQDYZ9YApj0OjJ4JThUweo85QyvV9do9UKFCrk9IyTMStri3B6yaI3cPa3hZc0QDKvQbq/Q6afTLLbLBOrQgFgyjd5JE+P8fR61co5LOSsFldWcHm2h62NnekOoGxVzaXE/M3VoWwVHk8HMu4qpca6DZbePv6HRaSi8KY9HkYA7gRCIVFwoWyUPTk4Fwl6MFEgdXCklsikyM5bN5WyrgtlfGbP/whdu/tC4jLvTW5kBBGN8ECK+MiqwMXRyc4f3uKeDAML9diljh7XAIM0ByPLOiD/QN4/B50Jz0cfvQYew/vIxiN4uoyh5t0CdWbuhjKTamVbfcK44QHbpGmcY7hiDmxsLOEhdUUogt+OMggFzYI5+dU5EhO3hzDQqZgZyDmbj2RLLIJi85Pz4D1BUSTEXhigIt/4rLFIl+gNqgFo84U9atboDLEuNjC2dev8N1PvsC0O8L22rbIENTIpkz6MQ3ZcPf7D7H59B5GIStsIY+42ZJgOagCncIItgZw+vURKtcV2IZurC6wgmkk+02tXUe2kkNqdwGh1TC8i14EkgEkF62YdIHeLdDKdVA6y2PSHCHmiqJSqmDqsKI16eC6koE74cGT3/4IC/s+NCaG2c39mlIt1qEVPrsX9qEVw9YA2bOMJGfWl5fEsJuJR0quUPuV+2MgFsJFJoNqvS4gC6UAyvmiMIALlzl0Cx3EPSEsx1Oizy1gg82Kjbs7uPfkQHTRe32gkK/i1atXKJeq2N69g2gyCYfXhS+//icUqKVqtcveNeoNEAoH8ejwvsRArGJKX16JxjCG1NEeik4yK0f+8j/+JS4Ll9jd38aPPv+h7KkEn2+zBaTPrwVEy6Yzsl5S65VJ0slgKBUvVlafRIIIJ8Kiue0OeSWZ5E0EZS5u3N2GK+zAYArUmzRgNrquVWr+DhjnuUVbn4aYBAYHvYFUbJydMCGXQCIVF/Pe9qArZqlMTnGd7g2MLwpjTgJF4Ti9PZwyzymr1Ki1JJbIXd+gmC8i4PEhm07j3avnaNbKYKTm9TjQaTXR6TThhEP8R4Qhyw1NbOgsIh3HmFbjXJoECovJZhjM1VpVWL/hcAgNSRxRmsoKl1NNCo22pwE/BggGAzNwy+hGer0+WQ86vY54ePB9BIZbIoM3EMYpfxakIiuKRDwlRAeVlKBvBStIWE0mhrQLC0ZKz+1Gs0Xt4LxULLKtHFOMpeklQeD+9rb0nsVHZjnjMMa0TKRxn2VyzeclC7cu7yV4+NGHHwtRgXE4zwo07cvnM2i3SqjVy+/PkPxOqeZkBYXLZap7lpextLIhTNZBn+crww68uDxGrZnH8xdfoUJPEkLvwiAPwGUzhAjG6aKjaTcHf/GBcdgkhmV/tXtk5gIei9eUcGMEBwOcKeu+WFtBoz4vkrGotMfnCUrcz/1xRHm4PpNGDpGwW1/bxWJyFYFABBbQMNqApb1+C6VKHtfpMxTKOWE0s/JydX1N7rVcqiERXcLh3UeIhpOSvJXS7SmTL0OUankUSzcCIudylJ4oIRwIy/mKsl2Vam2m9TkxrHsmp4d9eAikisxLTeQoeCbjGYiEjlg4gdXVNWxt76HV1PJxm8iCsY9IHBiO+jMplhsZc0ZShmM2KvrYzU5dAGg+v9PjE7k2Jd+4H7HKUM+f7ANNarCSkEAx41my+Elo4fuELDQZoFStSIDH8cwEi8i49YzW7cLSkiQHCE7z3xxDrByQKmWLXc7mvG+3wxBwON8IUHHc/fAHPxKQnenkZpMVnPTQsUoynYx3nvEuLs5wcXmOQIgG2BwLQ9hcU/jCHtj9UwysbfQmDbSGVWFA0xhY5AOcBoDmuGLSiezseqUs/cdrk31OYJj3xUoCgtLvz9DMcsyY/8pqVHxDwT+OS35ewdJ5cJh7xD8DmOV7zJmWfcSkg/7MA9BKKlMTQr5nHihUYFfP4QrcKW6jbeQzF1Bd5EIN8VC/X8FyXQN5DaNn/yuQVbGOebB9HnidB3f1Pnl9/R7FeBRwV5Ic36MgIa/NMaa4kPazYliaNFFQj5/VanPOpfdJxBkDWp+DfpfetyYGtG3zbdLvFFasyyXjTSUt55+X4lJsrxL99L4VC+MzEZLczPiQ7VGS6DxjWXESba+2T0FIZcpq0kPvRwiVc8xgvq4KBHpNfea6rxFnMOPSJETmGdAK4M7jdnpP2l4dE9pWHX/sI2XhK46mY0XAafHt8b/Hi4xvgDFG1Hbzmuwz/qhMBq9h5odFsAu+X9UC9H28vrKkTSLTsL61beb/jSQOvdr4HiXSsq/ZFuJPpr1GS10JmtJHJHOJLv4/l/iYB7r52fmEk2KYugZon+r81dd1zs9jr+8XgrlKLf1mWRtm2t46bxTk//VnMp8Qsfyv/+N/O2VjuPDxp1KrGtO1WSaSWX6ZWHTzJejnNB1vyol/5fzIL1HgUgFoWfjEgdpkyPTm5oFdZkB0QdAJLBkxt2G1iv5uu/3+YesDeM/MnbWP11SEXx+iou6aGRKQcWa4OA+Q62LL7+U19EFrdkAAxKnJyuk13rOgxdXXsBQkAzIrqSFKwkFL9qRZkIyGGYM9XoMMBV53OB6IljMDYrJEWf7KAx6BZ+oGkmGsg5af1ywUzeDYHpbt8IcbrT4PBVk5IXxeljWb8jTeJ/uTr3PD5t/cANhOBo+8fwZwbJeyjvl97GvVk9LMnGoju5zGFFECgPFY2sH+n38WwnaYJSXknmcBvC7qDCik7InGLjM3Y/5b2Qb8f7aHr6lciG5Y+jx1kRIWvcXynkHPzBLbxt8xcOXrqhkkiQFJcJDlRzH3KYJ+n1mMRv33LHNJFoxZ1tpHpWr6mbIPkim1ms2MALQsXiNjCEF2ilnYTX9TU1kYGFOLyCtwQYmEkohEF0TSYDy0YH3pDuLhDaDnhhcxOEde2HoEuYo4f/MCV2dnsE+teHD/MVaWN1HMV+CxM0i0COvR4bbiOnuFYrWAy+w1Wv0Z229vG/FUXECGze1NxOIuaTcD4HqxhvOjMxy/O8GUmrxkiEymaFCntlGTYI9Mv9tSCdl8Dj5/EHf27+H+4WMEon700JbS9Vg4Br/Hg14HuLnKiVbo1ek5vvzFF6JTSKZP0JBSAAAgAElEQVQRmaEOrxuRWFScx9O5LNa2NrG2SRFIo9PHQyCZ1/1OD7VKFd1mE/1eDwuJJJLJuIwTgi03N3n0Wdpot4i+YJagjseAcIurKQToKu22ySHp62+/EeYgxyCZ0H/6p3+GDz/+WLKOdpoU1XmovcVXX30jrOP19Q0p25SNiBlcaj+KAY5XNBuLuQJuc3kpOe5WGgKU08y03q6K3jNZ0+lsWuQ31jbXkFpZwp27+1haWRMnc4/Phmp9KIZr9dss/uY//HucnZxiMhrA5/II+E6GO43qphYH7ty9h0g8haXNNewe3Ifbb0GjO0JPSuuZtAOi/iDCHqB43UX+4hr9VlO0WjPXF1haTIk53cnJCWxOtxjF7O7cBY3vAvEANnY2QA/QbK6Pk5NTkSPhOCZ4vrqxKgdAi42uwpQzAUrFMvJ5amqOYRn30W3VhP1Mdk230xBdLfYTD9b+QFCAhM3dO9jbv4doyi/GUFSi4H5cyPXw7s1b5NM3uL3JCQBNAySWHJJlS0Atmoph++4e1rZTcHmAMZlF1OprAtM2kL9u4uL8XICYpcSSlHrXqNfbb6PaLmDnYAUffr4rwH2fWXmXVcwUbWRaNWhAO8IvvvhH/OVf/nvcFm+wtryCBw8eiQFkvdbFT/7+p2Bi5Md//C/xR3/8h2BFspS7U16nb8BsyrMQKHz25beyhnONKRYLeHvyTsag3W3KIckm39+/i/3duzIPKs2KHGK45tDA8fXr11I9kVhICus7GA7j8x/+pgDYXF8owUAGGhMyq6tLCNBsswtU6zQzLMAb8AqQQUkPrv9kLD99/AHCwZCUe1fLFbx59RpX5xei73idvhApE0o8bK5v4+7uXRa5CgOWYPXRm9eYjHngDCOZSkgShTI1PNxdZtLC3PT4QwiFk9jcuoeV1S0kEwtSUtZtj4R1TQA6l72Wgy8PZlxz2Q8EyNdW1oW1XarV5TAZjMbx+OkT+AMu1Ks9cRGlAWuv1ZQ/1MzMZ7MCQLP6+LZahM1tw9g+xMRmGEUs47ePnYj4Ynhw75GsxzRSIltodZlapT6M+0yw0ayqA3/ID5ap3+SzoktJaYtmoyGvkftcKZZFFmZ1aVkO98KMatblYOhwTjC1jBBZSIhUQ43ADQ9SjF+Y1GWivt9Fs15Dt9NCMZdDvXwr7V9ZXMHTxx8jFIoK6MeqMquTeu1dLK4YVrTXYUUuXcRtpijrzdvnrzDpD9GhOWU0IkaOdo9LEtHd6Qgj6wTdSR+Dad8AWrYJplZTDsnEXrVUkfH+6MHjWcm7OfwxqUcmF/uK5b+3N3m0anV47U4BvawWHnxp9OQQzfFOj0aaRcTDIaysr8Hl9eDug/tY29pGMBLC5dUtLs8zyFzmRR+XyU7qPzPYZ1kvF63usAd3xIfkUgrrW0zSxNDud8T4jiw2gn18PxmGXLtp4jYdjmSPJpu4VKwhFE7g4OEDxJfi8EXdSK6SNmISIAwtmzWgV+9gXOvB0hzh7c+foZrO4frViWhAB1wB+AM+TFyAJeDAJGjF93/8I9z59EBMEQcM3xxmnpfTE7QydQxuuzj64g065R789hAO9g8lOdHqtJDOZ1DqVrC0v4SlgxX4lz2iB+4PUdMaGFeBfmGI69cXqF9XsRFbAwZAb9TH4uYSmpMObvslJPeXEN3xou0ERi56GQykosU6tCDsCsI7scPSAy7eXeHlt9+h3WgI0/bNi+cCfLk8Ltw5vIvESgpb+3dEt3lrNwZ6Oo87rH4CLt/m8ezvvsGw3EXA4YaTpfPDoUjj7D06QGotBIsHaLdYbXGJy4trYZ4Ppxbs7t8Vk9pn336BWqVsErxuj4CtnE+///u/g3jSL5XfBBIpMzDtjSThnb++xaA5wBdffIE3p6+xt7uLDw4fCXubsh1cj8gEJjjyzXfPkM5eC3j1ySefyDigTryNScQujebaIpuxtr0h2uM0ZLUH3Ji4LOixmiEWEqYyQR6usaJH3OkL+Ex5Ma6XUrXYH6FZaSJ/UxBmJUkV1KVvdJtwB9xSVm912SRRxXnCmK/b68DhMhUhbK+TJtGFIvLZItqtPm7SWSGU9NtkbZ+gmM+iSyY0DYE7TTHydFocwjbWQxq1g4UsMjCVc0wycS9hUlrPOIyBS8WigHzBkDH87Hb6Ug1GLXga4vGeyEjmNdr9JqKhiEhqsXKJ1xE9TadDgFXKmjH+ZxzMsxZj+NOzYzGnZnzNNpAxawgyJjFMkgK1sAlPEcDTMxavFwyqlBLBUcOap6wD74P3Sokl7mWNTl0AW7K/E+GExOmUsCA4nowl4XYxwWbk/SjxwViUFUCFQlHOLe12HdUKgdWGtNNIjxj5SP7wWScXlgQoXV/bltiP988YnOecX375c1TqN7hOnwvDnHEKgUifzy/SDTyzydmqyXZOZB00gIIF/VFPJCiGmCLqSWB9ZUsk7MhA5/3SRK5aK6FcyaE/oRQEJVXCYlpJWUQmvkf9iZHU6YzB8o9kYgWp5IrEflxPRGe8Q+P0PlrtKq6uT3GVvRBJDM5vzgneD/sjGkrh4f1HiIVTxuSwRyZdBxMLZTKKwn5utGoSO9R7DWG5O+CEy0FZEuPjw+culausBhoPQGMwsuv0PMzKyGgkIbHxyvKGEBnobUMWNs9W7FPOD+4TlMMjQz0aC6LXMxKckjD0hRCNMpbpSzxA35bBuCdznomH3/8XfyCJ1wqT19WqAbx7PQHBJfE7MxSj/rvIbVVqop38wQcfYGd3U95/U6DcEE0zBwLkV+sNMdYmiY739umnn4qkH8cqr8l1jWA0ySw8+zBGYrWjzU6g00gzUgc8HIohFIqJH0OhWBG29aBHwpMhrbl9TFZ0ZN1iIrs3aEtsEox74Qza0B3XUekUUO+U0R83MbIMZC/kuU2qW2wGDGNlGgFoyjjydQLrrDwQBrSVZEFKARHks4iprDl//kozdx5oVYkCA2AbuQvFAjhO2Vb9UWBR8BimwQQYNoS6+T96HWIUZFbNA9tsyzwTlZ+bZ2bKd860lvl7rdzWtW0eJ1AwlddT7yc1YFTwV9m6jFsUT9D36HcpIDoPjGk/zLdNgWsFT38FwpsYSbEfZTfr90licIYbKQirALSCjvPYFr9b/z0vCasKAwpA8z36eb6mZD3VomccrT/aPt6zMoeVmTtPvFTAXvEZtoV9y1hXZVh5Te0X7QPF6BSL0jGgz0jfp0Dw/Oc1CSESSzNsRj9H3x/B4mwGR+Feap6DYXMrBse/FahXYF7xPQWW55MRbJ/etxJl9X1smwLGo8HAeE7NqvWVca4YpSQfZxIxinEqljkP7CqorfOE36mMaG279rk+M16HOu+8jpoG8zUdf4L3dY3pJpNjSsp9n+jgmYGvzcDw99jgjOirWJiOSe3P+bmsILFitfNjn23Ra8yvG/oM5btn7HEdHzoONDmhQL6OGwXt9XoCQKtsATuIh34VJudDmZJJx8W8OxOKp/blTONHG8iLKsvWsHxNBkS/XEFjvl+zC++R+KEBuDVbowuKx2WATX63AtAKZmtGQgbJ1GSz+TvNRGjWg9/P3ysNX8XI9f2a2TJMVeMsq5/RQcb2ivTDaCjX52Dle5Qqz5JSXZgE+J5lNAhAy8FuPIbHZ4BHEZKfuY7y3+I0PuzLoZkldyIdMjHANBObbC8P/tS71IwFFxdhMU8N4M7Dky7aOuh1gWS/ej2UJzD9wD+8T76urGR1GpZsuM8nrCZeXzNkmknTzKVmfrj48bPBgAmANTOnC5luGhq8KDtbF0hdLLREhW0TN2GbyQJL0NGguYd5fny/Pi+dJHxGbB+fD+9dGJezMge+35SKmXJltp9BEu9f2dn8jLK+KcXBgIuZb5qHEdTUxIxsqiyvm05BLWhm/Cm5Id9lMZIc/DfvnYd7to8ANNumCwwBaAbT1H4mC4N/hwJxOJx+WODEoDdCNJhCLLSOYcMGdDwIOiKIuoLoVup4/exbPP/qKzmAP33yKfZ3H6BZa6NVb8MfoLFgHBb7BGfXZ2KKcnp5gRpNvnxu0WwmW4Is0kDAB4/XJJIGva7oEhI4S19l0Ko3YYdF2Jml26K8Lvfi9SCTvUEmm0M0kcTjD55iaWVdTHkcQSu8fi987gAS0YQE1jz559M5XJ2dyiHmxYvn4gC9HCe7cRtr25vCDpzapnj49BGcXo8Az3YHQTqHGLKwXPb64hLPvvoax0dvkUok8elHH79/js9evJQDFmVGqvUKrrNpxOIR2J0WBMJBeAMu0YCuNRoSZN6WinIv1BL88z//czx8/ERkJXiCymab6DV7opNJHdVGlQdbY5RDZiIDafYFGSEBn19AsPPjE9TKFWEKepxOLCwvSZm7BL9do6VPFqvDyyRRECsb61hYWkY0EoPL60O1UkeldIt6pYA3L7+TQ/yw0xFNSp7aQ/6QHNTIGN/YvoPY0iLgcGPv8AA7ZC5OOBYbYrwjuo3tkYC3lOCo3hSQu7oSjWOv24Gt7TVcXl7i62ffir708soqdncJIGzDQSO+CEsOPRKAU7f2+PREQGgeAA4f3hfNPjJlCNgRgO52RgL+MFhwucYCxsZjIXTqdWF3kiFOg0LOLZfdLcy1aDwphnQtspMY9Pi8BlTtd3H09h0qhRJcNruUYVNTk/dE/WeOvSeffIg79++BZu0OD9AZAPVWB+1GD86RH5a+BTeZDNIXl4gGogJA1+li3m4iGHdj78E6dg8TmDiBNqsZRjSgGoLioDR75LhoNCt49/Yl0ulrJOJRbFAn1eJAo9bGu7cnqFfq+PjjD/EnP/6RgCqhMNBpAs060GsOMWwPRO/z/N0pgh6fgPb8ubq5xpuTd2i12wLUEbRhmStZrA6PQ8zxaBRKhj3BiuurK5yeHpsy0elEwIHf/t3fFka/Jmc4nrnWkAFHF3dqG3J/GoPmimUcnR2hVq/g8x98jkePHmF5maZQYrcg5b6Z6wwuzq9QKhZwevwOr168EOYdze5YHk+2MWV/eD8//fu/w3jSFz1eslwXkkvYP7gHq8OJk4tTqaqIpVKwOxnEReB0+eH3RQRI4JrLzB0N66h7en5+KodcJmU/fPqxAJgEOReWViQxRba8xeHGxtYWEqmotJd6qpR+6LH6pFZGtVKW9aBVrQoAfXObw+rmMlxeO4qVPG5LFVln15d34HUFsbu1J2ZSjXpF9gkGvOFASIzQqJfMPYRrJ/dbGibZnaYcNH2TRb3WgN3pEr1wHvbJhPJ5vbKelAp5TCeUquEeZUUwEhFDRUbSgUgYDjIavE5JRt3kM+bwYLeiWa+iUavKfS8tLAuDmNcfkt3ksMPlp0Enjb3WsbwcwoiyRpUOarkSKvkSmvkKhq0ObCOLrPueoBvVVl0+S/A5sBBFeDECm98pJo0jy0iScqzuobngzXkWjUodiUgchcwtnHan0dW2O6W0NxwISmIsfXmNeqUirEdKBYgU0yI18gMCMrBK4uYmg8mIplYhrKys4vDxU+zfO4TL7Uez1UWl3BCzwPPzS9lPyODy+T0CGPBgywoBYjyRaBxLSwuSLGHSplQvwxcOwOa2whcJ4KZ4g2CEzDoPHj2+j63NOKjU8ebFMY7f5sUAK5oMIZriHy9sbmBATEdYw220yk3YBhZYu2P88m//AX6LA9mTc1yfXGLSn0oiyBvyoG8fwxpx4I/+ix9j/3fuCQDNRG29C5Rv+yhdlVC7qKJ+WRHwOO6NY9gZY2VpVTRz07kbqT5yxTxI7Szg0Q/vILQBDJgwswPjNtAnA/qmify7NErnRdjaViQCcQHcWSkTWAyjOKhi8XAd9qQNXT91sUcYTIdSleQY20V72jm0wTEEbi7yePPdCxRzedgxRvr6SgCrSqOC1d11PPrsQ3zvR5/LOjixmaSf4HMTYNoCPB0g/bKEwmUa6RMm8ZrY2FzHvUf3EYgGRY+blRsvX74WQGc0pab9EN/7wQ+FVffuxXNhEel6T2ZoMOjFR599JF4MU+sEHq/VGCgOAfcEuDzK4ezdBdLnl3hFmaRAENur61hbXMV0MBGWMrN7rLLIFLKij51cXMDm9oYAMeJc3xvi9csXktgJhANSJeKPBOAJBfDgo8fCKK91WiiU8qi1mpI0WV5deR8jcj6HqYfOxAPXmSGrLUZolptihEiCCGNiVo8xhvKFfTKPeB3GG6LJahmJ3JScWWxORMMx3N4Wkbm8Qb8/xvXltST0aeDHCpB89lqStINBC3brFNFwBLaJRe5f4iwaJgn7dIhGrS6JLm42Elvbze/1DEKCAF+3Oajdx/ieZnwRAcm49xCE5ppze5uXvV/Y2gTnbYZAJId5AcqMprXII8RiAqZxjb64PJOzAH0ZKMwRD8dk7aPesBCRrIZYxGckpeUEPSdddDFAzGUqKm+rt5hKdOsWKQTp02AYqeSifBdJHm+PX0kMQ4kKApsEgindNB2xOtWDvTt35fdkiAl7zup8X2lZKuWRzZzC6zNkHMZrbJMkDrmnNxoUMZBk7e7OvlQwEVrjeaKQv8Wbt6+RzV/IXsuKG8Y/TLxLdaI3+F6Hmdej3jeBdQKSXEtZyCjVeANWuESxvbWPtdUdhIIssbKK1jW9Do5PXuPd0XPkCmnZY5jgFC8Ttw/hYESA92Kugkz6Fn5vDOtrdwTcjUfjIofZatdRqeYxHJFkcY3jkzeiuc57ZQxttzsEPA3745IIW0wuijcM+7TZruG2khPfhXK5gHKN44lyHxFJVFCGjr4PKudIEz1hHlIjedCH1TYRiUfDILQjlVzC3f1DrK9twe0KypknGKBPRltY71y7WdnS6zfw5ugVcrk0UgtRBII+k0zxBmSMhlix0x6g3qzIfTER0Wky5u7hzs6eVCfSWHc8ngiozfHLsch4gWcyMcccct6NJQbmeW17ZxMHB/eQSiXkXEZQ/uziUmJWGo+XyxU5A21tbON7n30m8Sor6ehjQVPBV69ei9xGwBeUtuazGZQrZOob/XSejQkC2awEgtywO71SeVYp3srrBLafPHkiLGsm5wWsYnLFzUpUNyyeCUqNPC5yx7itZcSE0OqYYGIZw+0lY56pHFORzbnabbdgs3MsOjEc9cRDR829RWN8dp5nvGHOmWYdUkBJMRr+Xufre+B4dkYWYI5J71+T1RBAcAZAU8ZnHqCeZ04KaGw14Cw/o+xQPYcroKpt5XvmwUMFWhXsUwIg57BiGPysrleGuGfO7PoZxZO0ep2/5/xWPMeA6P9fY0EFwPQ1JRCyjQoUKojG6/FHpT2V6Mdr6D0rAK19zDbyWiq/wWsoGM+/lY08Tw6cb6viJEJym6kJaN+xnxSH4XXYJ/wsr6XgNj+nlfnafgXMNVmoOJ1K5SpLmfegmJLe4/sE4yyBoUkEvY/5pMc8BsPvmMfMFAzWPmBllPSLw2BUxMNMXxlip1QyzDzkFGSfB8E1yaCkWL42D/orjjf/O32uZpybpIxiSpqcUSB1Pgmiff6efDpLzrEP2F9K2tTX+Vm2XbEvmYczs0MdJ0wmmfcb/wJ+RucB+5G4q1l/zfPUZyhzC4bg63KbPpR9isSvmSmhzhV9Vr9+j/xe/aMgtYLz80CyzpX3C8GMAS2/nyWnFIDWdYefn09azI+PfwZm/+//838/FSkGzUzMGMVaMsEghf/P8l9F5+dvhDfAG1WGrA5UbaxmDTQzojesixIDSXaaAp46Sa00xfB45DVtnwLQ7CRlHYv77SyrJtIHMya2PnRdGJUxKyDxTCuHbWKwwXsnk0LlKfQB6j1wQhBQYnt0MikAS3aA9p0A7FOzCZCBQPYev09MHm1Gt4pmhO8XdCYQqX09Gs4yoDa4ZlIfDFZ4L+FAwGwss4mii/NwMDMfIHuaDAmv971sCt+j2ReyPHVRlQBultXgNbmg0sRQWdDidt3vv2cQaOJgfgIJSD4rNxCJllkZAJ+HMhA0CTFffqMAsma0NDvFUn+dIGwz28gAjdl7Bh3zUh7KXtYNTxdilWbg77VUQtndNAdRiRFNGsxnM3mPMvHpKu60Sek1N13+P9vIPwK+Oz1mbI3JgGkL40QmrV01xU1gSwBPgHGHyU4R4ZTrzyQ4yCKgBi9ZeE67D90es38eYeD4PVHEgysYNuwCQEc9cSyHU3CT5XB9ibcvX6B6W0Eitojl1AaGA27o3Pi72NrakJIvGqOU6kWcnZ+j2qzBTSmJpUXcv38fmzubUlLFUnO2tVjKi0M7S1PJqOHhIhGOGp2/fEEMMc3Ys4mETLlaRzy1hIPDhwiFY+iOBugMG6JbG/RHEA5E5ACxlFiEfWrB6cmJGPBQ//Xs/BitbkvYWBu7m+j1+1jZXMW9h2T0krls9IUbdZbzDeGg+3u5ihffPsPF2Ykwgw8ODkQbmuvBN18/w3AyRGophmL5VgxlFhdT8jsCJCzPp1EhTUL6g56wpfn8kskUfu/3fg+PHz9GPB7kuo5aFRh2Jnj57DW6raEcRi4vjcYpA32W/xGEY5KChorFfE76i7IF0+EELrcTqaVFBMM+6f9Guy6B3fLaMnwBv8xvGibS5JABOJk91BRvtWhMVsCb1y+QvbqUcsfJsCfPo9siS96G/nCM/YMHOHj8BHavF8tbW4guLoiWshigFHMI0LwNDnTKDbRKNTSKJTRKJUwnA3TbZAkGhLX17fPv4HB68eDRB9jZ2RPAP7qQlANovzeGxcoE1VAMeqTMtVqSoJ/SKZSC4OFsOJyIgY7TRU1EB4IxB8IRD9YprTE1bHKaLxXzBVTLNTFn6rVY/TEQLVEelMME4Vk1Yp1IGWI2l0WrWkcqEhOtWbeDkieGfUMt6qeffoj9B/dFi9XusaE7HKHWaqBd66F63UXIFRCjtevzC2H2hPzUm5ygXC0jkgrg3qMtrOwE4AgA3SFQKLdRqfQwmtCAFKhUS7DbJggFPHC7bEjE4gj6XGg3x6hXmri8uELptixA5We/8QC9/gg+vx3dLsFVyo3Q6GxsZBbOroTVRikfOWRjhOevX+L6Jou79w/w5OlHxuzUaZXS3S7GsJJlQuklghrjMX72058IY4fPjfvFnf1dMdGhSSHnLRMiBO0pl0AmFpl8nINkkObyaTx/80JKs//L//q/wo9+6/vwEQsfGyZjuzVF5voapyfnM5f3gVyrUa5jb2cPywtLGLd7sI2naFQqOHv7VkpkqfXL5CkPV4PpWJ4B5xpB7929O9jauYdgMIkpHBhNbLCMLXBTf7TVlOQKDYU4prjeJhZSoqtIyZmTt+/QbLSwtLkO2OyYcM+LxhFPpARgH3YHIJrdqlSEOVwvl3HO9YDVDKko3p0dYXt3DaGgDy9eP8P1VQZ3Dx7iyQffg9cXxmRsk37lekKD00G7B5b9TYf0n+jCYbfB53FJgosVH2RljaZDXFylRSZoaW0dmzu7kohaXFpCwO9G5jqL/E1GklKZm4xhkPmDwtzis2VlQY+B9KiHTCGNWtvcN8Eiro8E1i0j6qU7RV5E1ploEOF4DN5IEM1uR9YN7oOxkBv9xhSZ0ytkj89h600QdLjhd3pkj+xPeji5PoWN0hiTLlb2NnH344cILYcRSPgwJdnYZmR6es0Rbq8LuL26ATpjdJt9SbzRXE60P/ndtTrS15do1JoiLeR02DHsdVFv10XLPpKIybylcR7XdQJpxcKtSPoc3HuEJ08/wUJqFfVmF/nbojBPqbXJZBWTCusba9jYWIHdZkH6Oocvf/kSo95UzH/tNsNycfvdCMWDKHdriK/EUGwVsbqzgoNHu4gQQyKAOgCGTeDkVQU31yX0hy24vTb4Ax4ZF2SGck4xmdkoN9GttVHLFXH0/A12lleQvbjCS2rOD6wC2HFd6dtGsIXs+M1/+Vv45I++h74TuKpUUazW0G0O0C/30co0UT4rwt2zIeaOYtgZIhFLyv5C5nrPMoAj4kJ4LYSdJzuwR60YO0jesMJlcWBS6aOZbaB8UcLtaR7pN5dYSa4KiC8mmH4Heq4JHv3OR5gmHBiFgbbVVH3YGPgPACuJT80xrH3g/O0JcumMVBw5LDTVK0sCtNwqY+tgB7/9J3+AhZ1lDO1TWFx2BMNGUqPT6cPRd8BZt6KV7qKeyeP42Uu0azVhMpPxS9A7ubIgDOKz80tksgU0u31EU0v4k3/1r2WdfvP1M/jspiS42qggVyhINdCjjw6xeWcTobgHgaBJfFFuadQC8lcFvP7qFQbtPm6ur0RaZCGcwP39A5GAoL44y/xbvTamLivW97awsLoghA3uxQQ/W422xEPFQk4IBpvb26Lx3hsNsH1vH56AFzavWwCqq2xG5heNk0VaY1YeLMm7iBWsYiUTddJjHABcnaZRui2Z847DJh1PGQ4a9YlcS7OGWqUkCWYDflIuw4egl4SZnlSmkRXMa7Ccn/JQ6asLtOpVuBxTkarqtKtibJmMJRAKhGdybhZZDwTYVXOzStWAC3YDvrikiosgpwFAGb9TLsPr9mNn546AoUzAsQqFMSg9C46PjyVZJESKGVtKzm0kyxBIpkSPAKxBAaC5x7Q7TYmzKLtjDuo2MSjlOiqEkxkjmyD4cNqHzUJiErXAZuaJHrf4P7RbNOK2we3kGcWPe3t3cXf/QOZMo13FP/zTf8LV9ZlUIFIiZjKaSqJ10CGDbCCJ2o31LakcFbDHZogglDvhXkcGdDhs5EXkwN7vSP/pYb/Mit6usty8wm4n+Uf0/4d9NJoNDDGEGx4k4kkhKBD4JoBMtj8BWQLUjF0j0bAwUl1um8hjMTbKZW4RCcSxd+cRdrfvIxImK5kELAcSyYj4Hjx/8SVevPxSJDQIKBNA5DNcW12Viq3ybQ1npxk47QEBoJeX1rGUWpazA0FIsom7/Rpy+Wucnr1Df9iVcw7JYYzN6/UW7HCKuSelTFRCo91rod4uotNvodmqSRUcmdUbGztIJijj5IbbHoTT5hSQmM+v2WnId5QrTGUXarUAACAASURBVBhOZc6xPwlYE2Df2rmLZHxZPCMsE3PGYTUQk/1MdjS7RnP67PJIgOjF5YQkHVkJSjKQx80KUy/AxMyQDHr2rYl3szc5OKwu2Ys21jaFKc7fn5yciYSQqcb1y3otCfdxX0w4mQTiUYtjl9JTPNeOhhNUa00Biwka87mycvPO9h0kFyMSD8mCagO6gx6uL65wfHSKerUhCQZWo5FZf5NlQo/eIBEj2dfowOHwYH1zR76DJBIOexIqmOw/eHAoni3CNqRpqYcxzRgDSx+3tRu8O/t/+XqPHkmzLEvsmNbazN1cmWv3cA8PlZGyKitbzXR1zRAgqIDmlgAX5IYkuCA3JHdckJvhbyBAoDcEuOCGw+pudqkUlZEZWrl2c9NaayPOfXajvkkO6EDAw0184n1P3Hfuuec8xbvLV6i1ihgRhHaToOYSbWX2C45PEmsGXHs9bF9jNEqcg5kyg/8ZjEHGs8fIKSjjlmNDCGwL4PYDoOU0hCgFNJUYxg38/x8AzXPxWPqZnwJWfvdCOlRkKMcyNnV+tZLOrK8rkPoB61kA4vyeArYq26rXq9eu57AylxWgVTYxj8+9voK+VpBZMQ2230/BZq2csAJ9vAcFw1VOQ3CehdGaFTRU0E3f57Xz2fBcWvkt/WJxv1YQXTEsK/it4DKPq9ekiQb+rViXtT2VbKjgsgLyCrIqKKngoOJy+j7PyX8KXvN1xUgUuNV74Pm1HRTT0n5iBcaJTUmF50I2hJ9Vwql4HlAuhIlUkbgwkhkcCwpAW3WR+ZriP3o9vA7+6LP4gK8tEh76/K3trX3Taake0DZTAJnHUXBf1059lkqaVYyI98d5R8cHv6sgOz+j+BevVcFdHisQoGcDQWiTwNH25GtyPXbjx8eqFus18PysrhTAeSFdo/3ACvwqFqdjUttAr0GvTZNX2gb6vrUt9bv6W/o51TEWYLPOEx8AzoXciLaFjlNNPMk5aULIC+cfmmmgJIRemJSv0RBvoUFivTkFjgnIidyEOBsbgz0FMjmgNAsn2k6LTJk2Zq9jjAuVQc3/S6ZraF7nMZWRreClZhtkUA9NZkmPpxOTNpJmIBTI5HWZjIJ2LjPpqei5ThraoXkcAa1nJjOhkxxf47HUVEcHJT9nJk1j2sdrcwkz1/mBHU1gWh84FwDpTIyCZ3NhznJjLvc6MXIRPrfJbI1HC9CTWb6FGzQ3iGwjsjV08uC1s81MxzATiE5YbFsFZyWr62IGvSr3wr8lsFnoP2nH0Uwmv6sTobZvu9X88Pys4K918hRAdpE04DF0UuN1UbpCTFxmMwEo+GyN9Epb2p3HZGCs5hdsF51oCA7yH7/LTDmv25oIMfpfQ/m+FaDn+TVA1WQEAWiZAEfUeHYIIEENQ5YQKugu9yxSBAst4unUaMKJuzbBoaEwoHUyZ7mUTigMfAmsisFfNClB2Igal3MX+oOpmPREQ0tYS+3CPQ/DN4sgFVzGeiKNuN8hBkjVQg0351mUC3XYWDMMp5REcsN27+FdUE+cchfnN2e4zrK0zWTPCMYeHh7KP/ZPgpG8LgaMheKtsG0I+IX8AWH4kmWtpnvMcLF9qS1Ibc5wJIGNzBZ8gbCUb7UHbWRvr0WihMFtNBARfTmWuJYKOQFVWaVA3djvnz0RwOrwwbEE8NuHe/joi3tyXEpA9HtAozERDUVxo26Q9dgUAJoMOmGmblHLL4JvvvkOnV4LsURYzPRo8kS5i1yxIOci4EFghT9iiLOosiDrcHd3V0BVMu9iiSUB8TF3oVlt4/zdpeimUwOQQCz7G9mkXBCZraScAOUL+r2eHIcl/QI0Ticiv9HqGnOsVrctwL9oIMIm8hsbG5tiqiOAfpvSQmQOdVEs5pC9ukQo4EPQ6xEGItlTZF9SlmBtYxOPPvscqbU1rG/vYEojxgUDh4kzSj4kwlFM2j0UrnNokC2Su0GrXoPfx80FGeZNfPvkOywtreLBw48kIF9Or2BjeweD8USkZRjjkjFC5jHHKQO4H374XvoKWfRkT9dqTczhFJbOzv4W3MEpPF4g4HdJNjnsB8Z9oN8aY9jp4fz0Cs9+fI5KoSqbB2or03SN467UrGLiIJjZh8Nuw/72FmLBsDitZ6+yUrrNcR8IhaXkO5pKIJaKwxP0YDCdopAto3xVR781RMBjTKao70nQyWV3od0j822Gx188wP7dGLosy59D2q5cFc6pKW+cku0zRyDoQThI3U0arhlmXJ+gbauPEs0DpxNs72zC66Msywij4QzDDjAezjHpD1HKGeMtAp5kvbHkmdxTbpbqZBbu7QpYy3FKZos3BNholNWGaMhyzBEcffnsOd68finBWKNlJLFiybhZA1i2LXr83ICZgJ/AIV8n479SLeLt+zfi9H7v3gn+/f/w3xN2YCQWRLtF2ayZlK0+efKjSLLQdDWVJJNzLMC5x+7GuN/DZDhCv9FAuVBAMhnHn//5X4rOdLleR43PJ59DpVkTSY39wzvY3tpDudJCvcHqEJuAU1zTaCRaq1bk+jjPs98tUVrCH8DmRgZnb9/h22//KG1DaZ3E0jLWNjOyyZTN13CG6XAg+vetWkXMeS7PThEO+MVp/utv/gmxRAQ72xuoEXzr9fDg4WNs792FJ0AKq0vmJpoKdpstDDp9TLsjKfGlcZhNDLD8WEolFgnHIXqjAZ69eo3LXBYHx3dx595dRJMpkbmgJjPBUj4rPqNC7tok4D1e7G3vYDmZkjWIiahSvYL2oAW72y4SLGT8kylpGHIz0bctl0sCmtD8knJEm3s7wv6cUrSJG3aPF4NWD1dvTqUSxt4fYykYgd/hRqNZx+ntOS7zV6KFPXHOsfPwEJ//1ZcIrvrgiwPOqJwO/RbEKJYs3OpNCZcv36Oaq8Ixc0hyhaXhBPLq1SqeP38u/TedXsKnnz0W4Pz86hTlegWOgFuAK+ruEnieDSYYtPuiCe91BhCNJvHo8WdoNFu4vLnGwfEhEksxHB4dILMdhTdAeo2RgTh7W8a3f3gmwB/BeMqtcN7xB33whX04L5wjtp7A0eND7J/E4AwZ3Xc7m3AIZC8qyF/0UCs1cZO9RLNZRyTK6oOYyP/I5m/O2iMHnHMHSrd5AZ7XlpdQzudkHh92qI8blnLpMY1w3DPceXwPX/7qL1HptfH9q+foj2dIxdJIhpZg78zRytfgnbowaY3gcbiwsrwq4AVBTvouTGns+vEdrB4G0SNB1THBZDqAbTxHK1tH47aOeWMsxoq///UfxNCWyYvYUhJ2rwuFbgVHXz7E7qd7GAaMDMhgxpiuh3l3DufAjnlngnFriHa1LmawnGujwYBY2V3dXOL99XskNpL4j/6T/xieeED0kB1+YDDlJs9U2LlHbjiqwKQ8Q+n8Bq++/l78JqgBTkNKSni1Bx1k9nYQjFIvvS3yG8OZDanVDI72D9AtV1C8prSEYXw1Wx1E4kHcf3yC1FpcDLiSS4yZIGx+6mBXsiV8/Y9fYykSR7tew9m7M5ESu7N7IMbFlPua2mYY2ceIpGP4/KvPsZRZkYorjdvb9ZaYG7569hzVcgWZrYyswUz0FcolpFaW8ekXn8rm7N3FGVY21sUAmAA0k3Wca5gwJg5F6Qrb2Ab73IFhd4pyroJyvoRBvy9j3ulyIBwLSwKGrKNiMY/Xr19hOZ3A6toSAosqxMmY/gc2AVDzt0UhI+Rvb1GrVIVR2W7VEQt7MRrSe2UMr8cNLw2lw7EP0nLUX2a8RVa5VJ6yCmowkHlANnzjscS8KlXHdb3Z7gpomlnLwOVk/BwQMJfH4jrLRBFjfGWj0ZWUbFOurdTdJ4lCWMw0exOu7wRumxuDeQ8RlzFCZLKbVuw+p0/WV9kH2ByS3Bf9Wo/7w/6BYLEBUqhX3ZU5L51alXV/d2tPfDiYhGMi9fLmHZ49fyL3KjKQIvXoBbOz+XxB4uQ7h8cSOxDQbrH6w+FaGKf3RNqJkjO8Nyb0DXhitGR5PDKBqZEtCUg+Z9iEgcvNe687kBiAezW/J4id7QPsbe/L9bGCx8gMtiSuO794L4xVSh4mEhGsra+IhFTxtgyPO4zVlW1sbhxgObkpOtLcd0UiYfgDblQbeeTyF3j5+gnevnsux6PUSjwRRSwU4+yEaqUNvy+C5VQGsWgK6aW0qSCioeqwI3F9Ln8Nsr6pDc0qMkp+8AONektiFMYHIW9A9KE53wwmXYym3AcuAHmPVyQwKN+3tb6HZCwtQhwk6ZBNzD1wu9/E6elbdLoNSVxKYqneFE+Svd0j7B+eIJVcg9cdkT0t12PuJ/qjHoqlW/FhaTTLqLeKiCdCiCWDkihlH2Q78/zsq5TuILOX8iCMc4SlOQW2MltihMw4aGtjU6RbyPAmy59xqtfjk7mSbOS5bYpC6RKFwi0qVVbudkRKi4QqMuYpueJ2BbC6tomToweyDydpRPSpyaLl/REEdhhdVsYE5+fnEvdPR0PmwzEc9ITZvbK2glgsLpWL5JBltnZFIlNBQLY9YxZ64/C3x8fKUINzc86duyn/NsHZ7Tv88PI7vLsgCJ3H3DWSxCnnGCbc+Y/yXEwY0ODP6WIRGYGmochvSMmmmBMaHWQasStGouQ6kV4TI7c/yZuSWKUEPQWqBExbeGr9lKFIBrTBW8zYUlxFgWs9NveNDu5wLNIeCkApSK57YMVvFGxVEqGSGHkOjlklHfK34jEcCxzbxFSE9bkAYHkuKyir+IUC0IpRKViqx1QAWquqFWjm67rfV7DWCrjpffK8+rpWzv8UgFZWtCgJWBji2pY8hvYf3psCn4qhKVCtADQ/q+xvvR8FNnktegwF6/U9JZMq7qLgq2J5/B6PR/yHfYdjUUFeBbQVD1PcSsFVxYj0WApgGmzHsNWt5ET1BJAKHOJkU4P9EYA2xMneh8QAE7v6XBSb5LFUmvUDSXZR4a+xgeJ72kZ63/xbfNMWmJ48y4VBIv+v2BSvgz+8F65LCqrrNavCAp8r3+e9EgdSjEm/z2s3ezUDLOs4siZxiCkY3Mx4hmnChfcgfd9FbNIkQcxrZL87JKnLsTmcGNdpN3E1JjYowcK5jSsDQWyC8wumMuc98ZRjxQNjiYWmtF6P4nRWkNwKHiuupQCyvLdgUet40OvXOUDHhM4X2j8klplOYftX/91/MdeJgqxEdhAZUIvSDKPV6ZK/dYDISeymwajfZQWYWbat6L1+3prd4QUpKs8HSDMkPkRlwap+DTsav+9dPEBtCOtkYLJlphyDx9AHLEGIa9HBF+UOfE/LCrSRFCTn9enEpZ/TsgVrZ9EJQycGAXwXkhl0ntfXDRjJ4MZoJ9FojUEYP8tzSRssMstk1mrn0smSYDLbnIu7TLTciPp8AspzcRX9aym9qsp1a2mITly8B9n8L+RLtGNJtmQh9q+TlU74BH85afN4qrekk7suHDrxa0aM7elaTBI66BUA5rEkc7MwzeIA5XXpZKcgOV/T6+c18FzCuCfbYVFWohO5DmRrwoHXq8+V59SBy2s0GVCTGVPdJL6mC7G2E+/LAOZGgoVMAJZC0nyNTFUCIdZF25pp4jFksnJ4JcM/mpAxojpb0w9mnSyL4zmogUcTEtEEpxmOPypaqW5XCF5XGEFPCiuxDJKhZQRdIcQ8IYTdXlAtYtqHGCplb4p4/+YCYDmu3Y2L0zOE40EspRPiyv6br/8Jg1EPkzlNYtoSXBL8UZ13PqNwkIY6I1xeX4n2KZMffD8aiUi5PcuyCSJRZoIazIk49aqTwlIMRWNwe/0CWnADRN1agr1MnIS5OQoEsb+9Axv7+3iCJbKOXHb88en3+Mc//BbheBTrO1v45MvP8fDzx8ISIIsgHGS5OdCoDtGut2VjHQmG8PrVC1xfX6JaK2J9fQXrG6tSLk/mj9vnRXpjBZ/97DOsZNJo9nooVUqy6fuRINurd2KISLd5SiNEw1EBjKWMvtGEze0UZjKNCdvNNrI3BYT8ISTiKclK8plxI0KjQzIj+OzLxYKMo8cfP8KDk3tGp7RWxW0uJ0Fid9DH69ev4XA6hQlFLVcfWUlLaaytrEqfKpcq5JcAjjGW00lZaKizymvkuGYZMPvW1c01ZjYbNnd2cefkHjI7KbT7xsRPk4b8zdLpCR10mw2RB3jxw49oVitI0KQrlZDA7cWrV1LOenT3WMwW94+ORRLC7XWi1THMZ2oMcwPPccJ2ur2+lY0WS5YTKWooMpE2R2o5jShLtF1knJsqD26S2dZBr4+eZ3DCjmquhKuLS2QvroU1RQAyHKFhowO5chFegjYxP1LLCdnQr6TtGA/IkmvixQ8v8fblOewTO7qdsZTKkz2/srkmABXnwnKxKmAzmeV8Jv3uAK16E/VyVdi3NL7b3tnApz97KOaH7dEEQ7JEZgSGKYswh8dvRzDshzdgNN0JLE+nNjhnNgFN+g3qCg/FBI6lYX4vzRUNq48mZDTUod7j2dVbDCddOS+p1TTcCQciwnjnppYyLYF4ADa3DZ6gGw6XSKGj1xsLG3dGR2ibE5dnl6iWS8J+YiKOG1aWzzLhw5Ji6sEuLaext7eHleW0gPdkuJ29fyvgSC6fxWw2Rq/fEsbpX//N34ix4mRKBp8X19lbXN3kBBS+d/eOsI2cc6cwsZrVhiQuyKwnoE7dyuPju7h78hChSEyAUfb1t9QIrZdFboKlzUxecKPYaHbF0IkJGgKoktyeTIy2csqAs3yOZKX5vX7c3uSk35FZTVB+d38PJw8OwJiM2tbsC5ybSsWClLtSyqOQuxHT3lDYg6uztzKOMpl1me+G0zEeffIp7t5/jGjSLwwnSuV16jNMe2M0i2Xkzi6FEeuY2uCe09jLbM4ILrFqIpJK4M3pGSqtFnaOjhAIR+Ami2MhocQkB0O4+XSMVjWPfrshYBWLs6MLc0k+q/PLS8wdNmE200jz/oNHIPJHEyFKIVTrLZxdnuPq6kLGG+eJO/sHsr47PV44CFSPZxh0B6jcFtCslOEcTuHnGtmhxmUPT98/R3vcFSmjSDoBd8yPg4+OkMgsg2Q8GtiRrEP5g1YZKF0V0SrVUbop4OrNGXqNNoLeIFZX10Wbs1SsSEKTSb3tvYywWNe3VxBKhETig6qnbr8XtVYL3/3+jyi8LqBb7iIYjIjOb7FQxldffYXuaCDJk72jPewf72H7vp8xNqo5CIBC9uDZu0sUs1UkQimEvGH0Oj1gzCQvJMlUbhXhS3jx8ZePcHg/DlsUmLSMeWkue4uz95c4e3sJh8Mj6w9lgzg3sT/GoglTXjm3i3ZryO+T9qpVirKuU6t+SIBxSs3PKnq9rgBxlJvwh8PYPTxGKr2OUpVl/E7RZSUAMaUEWrslAG48HIFj7MSwa1jkNDuLJKIo1AqILIWwcZhBfC0uGtx85vbxFMNmH8XzLObdCVqVBp58850AH2Qubu3vYma3oznq4M4nJ7j78wcIrwNDJ5Ct9ozWbm+O/HUezqlxcg14vJKkbZTrkkjhP/bh7188QXApiF/+B79CYj0BR9ABT5igGue2MTwuD7xTwNcB2tcTdIt1PP39d+gWW1JWTVNcu9sGd9iHUqOCT776OVa2d/Hm/RlGMztK5RaWEklk0glkzy7gQkC0bCWZkVnB4Z0dMZT0hBxY21mV6gn2ZdfMiaff/oCnX3+Pe0fHwi59+fwF6uUaIv6wAERSVh/0Cnv/3qd38fEvPoU34sOMBrczm1QRdBsdWWMK2TzevXoj+vec/wkgvXnzRqoH/vZv/1ZilLfnlAqKGa+DaFDMCiPxqDAPyXzudAYCGlKSYD6zo14loNcRDwrOyWSEMybluDSkDTt++7vfiZTZ8koUHr8HXh+1jQcYjmfotAcYU/t5OMSzp09FFsnrduLlix/gsrGCyIVi8QYriaSYF3KtYDsI6WduNqoLLy6MhyYm5WeEZOMwBu+Ms1iRIXr0nY4AbixnFt1bgigeY2qkMS5ja8YJpkKDniiODxq7NGnk3Mn4hvs5xr8Dskphl1iI5yPgRzyLlX8cyPL32Bju0eiOGsdk9XJsGTanw1QNwiFJ941146vh9xnpBs7/BLuvs+/x4uVTWQN008/9D6+bcwnjlkQiKYxugtCMnSnlwfPzeTA+paktY5TeiEDzQiJjNkM0EsZkOha9ejK1WK1JOQ5eJ/cKrQ6lFWdiRhz0xrC3exdr6W2RkOK6zb0Xk4PVWgFnl69xW7iCx2uDy+uUpD4Tm5dn13DZfdjM7OFg/x4wdQnoST1pPgfK0UwxRKNdQi5/iRdvnoohIPXL2d4pqQbzYdCfCMmD7FqCsyRKyF7U6ZLnpICOyLLALhVRW1uUwvChmMvj7du3KDGekopMB6azgQDzw1FH+u7Ozp6IodjmXhzdeYh4bAV2m1v2Z5TPIEmF+4RiJS+xDA0MWSHAPsxz3t4WxbPmy8//DHePH8m1Ntod9AYd0ZdmLEGQnlJm6XQKLvccLkqzpaICiH/97TeyrkTj1PqOivlftVpBvUvi0FT6EqX/Pvv4MwFJSEzbXN9EiC6osKPZoNRgWOSWVtJrIk/nCbgxmnZweXmK129eoFzJSxUTj0tpEiZhnA4y29dwdHBX1gYmOGYEAwcD1Gha3iqLBjX7EiU4DGlpIFJfhnBGk3NDJiGBhMSvfJ4El7n0I5IMWKXGNuJz3NvekzmCOuL7e4dSXcD1bO6ewR12oz/v4iJ3jpfvnuPl2Y9o9AvwhpyIJyJCgBiN6BdRxaDfFsNSSl+JzOhoaLyhHDB69HYDHjOe0upxZWvyeSvpTIEfBZgV32DfVODXCpwqcKS/FRtRcqFiFbIHF2rNn34Um1HAzgrWKkCprymATmNpBd50vlJ8Qfu83qMV9FSsRzEPJd9JtfLCpE+IR7PZwjiUiZbR/0e+g9dlJcUJXrMwHeT/xQiOBMwFwCug2UKyQfEeK+Cu7ayfkfh3YaipOIpWYCtQqc+N32Xfs+I1VuYqP8/PKKtaKuoX65K1skXbWJ+d9gcrE1wJpgowa8JCgVIew4rFKaFQkmIWZrC1jdjueo1K1FRZVcXcFE+zApaqOPCBQGkzrHsBQumhsqhEl3XIZcxg9ZlwPCp+qViM9RzaZ4jJWJn8+nw49+i16DMWjGoBSGtyw4r96XjRz/M5sF04h2iChp/n/9l39b6sAK/2cWs76PvW+9B24zn4T8xSF7JbUhEB+lJATIz5m+u3VMZw7zo3+CxfZyaM8xQZ30wQMzYmEZZ+Q5og0sSFEFAXRGId09bkBl/TcWcFqK3t+GGcLz4rx1wA7Apwy1j6n//b/1wAaJ6cL7CkSwBjlynX4AItFHe7OekHRFtnnumfNJh5DJVR0AwKv6vaMjoxaaAhnXmhnasTkmaTDCvZMAEMJd/Q7PXBskEMI9cwanWi0PMRtLVOrDqQtbF1stNBrKUPitDLw17o72jjKfDJ8ykIyUWAwYyULXoJQpr3VM6D7SbHdhlAndpV0iEXpW3c/CooLQNnoTUkYAp34ItOHGEp/4jMrZIJ7lxuCTy143PR+7dNiOJsvTAe5ARBIJLf10wiB41m1qwOoJpEULaxguPKjNSkAwFonlefMdtAy2j4Gs1KNLumC6UC23r9DIp5/QSUdHITAH+RQVKAWSds64SjfUond/0ej2MGjcnOCqt+USKkA5z3ruVKOsC4sJt7NprSTICYjI/JJuvgUbfWycKgkCRacq2YsGGAzGPIQLWZTCkZWWzDoDe0YHQPpEyZAZJLMv4h2Od+BF1JrKU2sZneQswfQ9wXQL/Zx3wwRa/WQbdtSv4rhbowhZORBKqVErr9DlwLI8Kb3DU6/aYwC1iGR+0wgsFsA06IUioejEhCpFApo05Dr9nCaGI6kywaJTQS0Rguz85lE0bglsZhTrcXwUhUJtvt3X2Z2Ljhq9cq0qcG/a4wAw52duHknDGdCUOTWrHZQh6//n/+EbU+tan9ePDFY3z5V3+BpTWjWzcfzcXIkJvC0zcXUgbJoJSmK3/4/W/xu69/g0DAg0QqJsEY9YHJAHj0ycf4xV9+hWA0BKfXCX/YzBPFqzb+6de/wfuXb5C/yAnQcnR4iNX0Kk5PT/H6/Vvkq2Vh3O3vHxrjtN5QAlduIAiY+X1BCUop02CSUkaCJRIJ4dNPPsHBARk9brQJKLTIfp6JdMzL169MyV6bn43IZkznOwaw7PtkGCbSEezsbGNraw1+H9m0ZLrNUC2VkS8VcXNNoL0nhkjp9Q1hh1IzjvtWymF2RKrDLgZtxXwO9VIRjUoF2QuytDvwuykvkJS58OrqCg6X2zC3Mxm558zOhgTI7fYc3IhSw/MP33yD16/fGkd0JzcKVXEuTwlzNYRwJILl1TW4/U7YvTNhnxMEZtu1ax143V5MegMBCSjlQGZj7upGGMpkpVCfckbgp9dGZDWB5cwykssx+IKs5jB6nKPuDPVCEz/87kfMBnbUS3V0egNh+RIMo+kYWWk0bFlOp5HJ0L0daLeATmMukh4Mbsmep4ZtNB6Fw+NAfzKFm6ZS4TBiyQhS8QCCEQ/8MZGEpveelGQzCW4jaFcawzlxYdKdopgtyFgjU4jVEWTMjdtGz70zbKA5bCCSoN7/VKQMWo0OYoEkYsGYbL5FJ9xnx8wxgTfikaQMGSST4VTGUb3Kax4gf5tbaNCP4fO60Oo0UayVRLoklkihSbZYJCpGiV7RlO+jXqng/elbXJ6fIXt9CVK4Z7ORbHJpCreytsqUviQQhO0+t+OzLz7Fo4f3DOtkQMO2PrqNrhgo5W6ukL0+l/mOpd3rG7twe33oDiml0pRS3e6wKwA0N2F2u0vKrZlckTWnZQBSjyQ8nQIEsQIjHKZ/ApDNFoS55Vxoepo1aigbvdW1tIxf9msmkmTtn83R7TVRzNHU0Bj00MirVS2g3+9IsoRasASLP/+zP8PSygr8MS+GI1NZUc5VxXSuWSjjxTffY0BGZmAIIwAAIABJREFU+soGPHO3lH2LfBQTxg47/GR7Nuso1upIra/DEwrB5QsgGDKbYd4bpnN4HDbM+i0Mew0xxaN8AM2UeC9StTMeweZywxMIwu5wYedwX9gINHGMxTzS12rNOl5SizSblTl3K5PBUjKFYDAk1TStVk9ARRoxlrI5tCpFOMYTOKcz0dD//tUPwq766POP4Qy40ZkOcPDoGOntNbiCXkxpUEupMadLmMrFqxxaxRpq+RKKNzm8fPKjSAd8+snPpI+enp2jXK0IaBBOhuAJu7G1v4Gdo10sbSThJIPZCUmCXbzO4+bHW4ybEyQTy8JEffLH7yWJsLaxKtqeR/fvIJYiSGcTwOcqe2O0ZZtN1Ct1jIcz7KzvYSmxKuAzxwHjBspIXRcusb67gpOPj3Dn/hol8HF7XUc+l8PF6QXyuSJajdaiTHwGfzCKlfQqkilqxgaExV3I3qJerUhlE7vR+kYaSytJKaWnDqjP5UKtXJHrEWmn736A00aj1m2sr+/D54miPxijwjWgSSPeK5SreWR2V7CzuSVAMFnUpUJRzGjZD0/P34s0SigZxsbeBtJraYTDIaluoQxHt9ZA+Tov+rpn79+jWmYF2ljWHc6rU6cdO8e7+OQvPoY7CUxcQJ6yQbzX4RTVYhO9xkDWZeqK05Avf1sQY9zM2gbiyTj++PyPcIW9+Kt/96+QOdyAg0zq2VQSC1xXud765x74u26Myj20cjWcPXsHW28Cx2SO50+fitZxYiOFQruCO48fILiUQrHeQDCSgMcbEBahCyNMuiOE7HG0yl10aj2kYlFE4z50x024gnYE435EEnFJMl28O5O26jVasi6RHU/Dr0alJd4RHicNkToIJsNIby7h7sd3sX6wAXjM9RM4JfA3HcxF/qpVbiB7eSEJaiaVaVbGqgsmtNmf+S+eSGB5JW30nCMB0YqOpuJwu1gZMBewi8AtQWNWiBBIdlC6h9qac7vo/1N2hxViYmjtNH4u9JvojdoiyxEKR+Fwe0BYpkKWpFyrTXRiS8UcWjSkqxRx93APzUYZT3/4DpPBUJL83DxyzeDG0c2Sdqch9RCk5AbS5XQJKCebPpbvAIhFoxLHNZptMZZj32OChEkgAi+MQWUOpfj4giVoYlFTzs34S87R6QsAR+a0SGhQvszlwmhqpAplzzfj0uHmlcimlUA0jytJuPlEKgxC4nsQNRvu8VAIN9STZ3vymZHlHaAT54xVR5zbHbIRJhhL9irvgWZ1nKsMgMf9zMIXxs49ngOp1DKOj+7KWKFHB5MMrABk9SO/T7YysxIEUnkNHOOME8uMj0dthH1BJOJxpFJGAqxUrqI/IInIgURkFbtbR1hJbQuj2T4z7G76K9TqeVzlTlGq3oikRrtbl5haQIH+CPOpDRvru7hzeA8upx/zCcHcuch9UKLFF3RjPO0jX77B6dlr9IYt4/0zGYr0opRuC5HNgeGA5ltOrC6vyrpHSQhWiTJepw/NYMC5NiUSVpub23DMjUfO1fUF3r55IQk2h3MKn5es2rkAwuwPTKCxGsjniePO4QNEwytClBFd5fnEmN3ZyDDtSjVItVkRMJcVuYx3C/mKyHA8PPkYhwcn8LiDwp7vj7riOcOYqNVuSmJvNh9K7BGLByUZRQLeqzevUSyWkEgtI5VcMdrV9RpK1aJUUDJZTaPkNRIbwhGpZCOZYH1lDQF/BIPRTBIR1JyOxphAGIjxut1BGTCjdU4Q+iZ7If2AADGTMA6bR6ruju6cSB/muOC4JGubEnOdPuWxDIjFuKXZMkb1lMCx24w+NvtkamlZ+hslPbiPY2UsP7+6sbpgIBtTxKCPTMiAJIOoec05nXGeI+BEci2FYCqA5rCJq9tznN6+QXNUBMX8fUEa15NoUUO1VsKUMiseVriOhZgyI9uROtCMPUmMF2aj2dsqIKkAkBWAtgJIyp4VxumCIa04x0/xFSvZ8KesRcUrZD8sjGzzo+fS3/qa4if8niTRFprMstcfmCpxnl+JYYo58H3Fa/QcSlTU6+Vnde+v2JHiBQoeanU+j2HVOVayG39bsSnrvei1KZBpBaAVh7Der7LQFSvicfUa2Y6KSen5FLBUXMHK6rWeS/E5vUe9Z8HIFqaOvA4rm1WPqbiHVrArxqLAtwKDen3W56UV71oFbwVHNbnJNlVsQYFq7TMKVup9K4ao/UtxNyumJp9l+Sl32xNT5fmh3RbxrOJ5/Z7R51b80ArYK35n+pMZK3pviuWQTWx93goWE3fU9rASDhVYVTCb40crDhSz5PE0qaF9WLErTT7w/q3gtvZvnlMB9g8Da9FvFatSnI/HUCCdQLQ1+cF9Cv/WMSdVl5bkib5HuVK9f2lvZTRb7l/7sPY1bVfr97Rd9Jr1+XJ/yx9td73eD3//j//1f2oY0AuA9wN9feGOOreR7m2ANB0scqNE2UnnXrAE9T3NTCkArdkoZa9qRk4foJSYLrI+OiHwuPye3NRCY1onHP2+AtAsWeH1aCdQEJwLuw4sAyCa69dsCo8vwSSzrdwRL8BFHbR6/H9bJ9ROzvPSKEJKFj44JBu9JAW2CUAbBrnJHBGAVk0hfo5MaJkAbabc4E/Aurmvfrcri2A8amQqmvXqh4yagO5248Cq8hnsZNpRte25UDII4b0wa8vXec88r2aadNL+cN2LTqOTFa9FmFmLsgQtrWBGiq9ZSze0zIH3whJC/lgXAR18Ko/CaycAoEx4fo/HVxBXJz1dDHTBUFCZx9MMoMqeSNtK5mzybyxs2i95fNXs0QFtFhQT/CuQTeaK6asGfNYMsvYBbnLZ5mQlsgSTGngm02rKWrg54XFFd5QSId6gSQLAIRq0Pm8YwVAcHbIsOzYE3QmsJjext3GIeCCCiAvo1oFRp49GoYpauY3BgEZ5XbRpkkWJC5thQJJFQw1Mb8DoiDGYZFklqwREq2+hZ00Aku3AMlRqvLN0OL1ktONG/ZEwf1jiyr5VL1Vk82OfG1Y/Xcj5Hfajx59+JhukN69eywaf75OZxg3u7s4OvC6nMMP29neFHZYt3OKf/vA7dIdSc43YcgJ/9st/JiAWA7Z4OIZYJIZhZ4CbyxsJzskAobngy2dP8ff/9GvUaiVMFgBgaikNh8uPhx9/gs+//Bwz+1yYhiyV5YbMPrWhU+/izbOXePviDVq1FrYz28isbxiDnmoR3zz5GqMZHbpTsoElW+fB/UcIR2PCYGAfkYRStyuleCwlJFuHGqM0RaRBHzcY7Y6RxyFzkWAGA24az+lES/1E/p96kE9/fI5uu417Dx7g0y8ei3EKmTnxGOdalrUYo6jr6zJub/PIk3HtdsPtD4gZIFnfkq10mcWK99JtN0XGo16hsVtDNOzIhiEr3beQ1eH4YlkwSwT39/cF7KMcDPuBVHJMJ8gVS/jhhx9QLJdlg0MgR8w8ySCPUgMxjK3tbaxvrkt5qDsIBMMGOOc02pOydLfort5eXWPY7iIZiQmbPXt9I0wugjRkwfRp4BSwYedkB/FkTKpsuAmlzAFGDtgmDuTOcnDOPZj0DMukQi3hTgN2jw1rW2vIbK8hlU4hFmX2GRh0AKnUFtOrCYq3WVycnctY8AV86IyGcPrcCMSiODw+QDQWgNtHRrJDzMuIlw/GM8zHNgEEByQzd2foVLvIXd1KosVBnIz0Z0od1QfG9dwzFbOZ43sHCIQDaNVbKN2W0ax2YJvaEQpEkUyl4Ao44Q15EV8JCAN6NJzD57ZhOgIuzvICKulmutmqYzQYoDds4yp7hTg3no8eS9LFHwji6GhPJAl63Z4wiK5vLnH2/p2UwlKaqt9vo9lpmhK4SFCYnXz+k6kNDz76CH/xF38Om3NiWLbtOcaDuYBpNLjqNmuolEsYD4ZYW11HJJ4SzXD2bW44vUGPaBsmlmMiD+L1UEOSOsszUzHQaIkkBudAmjetplewskLdOqBSgbAEWdrbaZsyPR6312uDBoU0g6VZKucptgXnEOot93td2VDTF4eM1ezNBbpkh81YQeLBUnoZW3v7UikQiScwmFL6pCnAcr/VxXw4RfHyFj9+/R3m3Sn2MltSau5zmfWTZc0pVigM+yjV6rgtl5DObGJlYwNBGoa5CAAMUSnXMB6MOYNj3KzDMRtjY21NGNEEVyltwvFJA8kxYRqXG/5wBFs7uyDPkMkkMTizzQWwPzt7j0IuLxIhTDQz8cXYhIxXSuKEQ1GpKqDWb/HmBjaW4fu8Am6cZs9Q6zWxubOFkX2KqWOOx19+jMR6Gl3qUNNA0O8TiR7X3I56rozKbQnNchWdWgPv37yV5DkBDQIS796+Fy1jAmET+1hMDtOZFdx7fILjh/cQjAGdEdBojVDJNVC7aMExciCdXBXzuBfPnss6sLG5jsGoj82dDOLLMdRbVdzcXkt1BeMR2YiK8ZcL947vY3N9Fy6HS8A4VgS8PX2LfPkWM+cIa1vL2N7bwIx68dSXL1dxc5kVPXrq9RP8W06vYu/wjsg0kddAhnmnCZy9O0Uhd4tetynl8Lu7O1gjCL0chie1qGjmfDFk1UUF/8f//n/CMXXD70sglVgXU01WHVSbVZTbFTQ7JRTq19g5zGBldRmz3gytagf5S+oGV7G1tmnkwnqUqxjDFfII89ZJ0LLfEQY15+Vxf4BkPIFepyN6trlsUfRFj+/eQ288lgTbvc8/gj3oEikKam5TaiEWjEvJfjlXk7mhUC4iEqR0Vhi1chXJKGWlonh19hpj+xiHj49w8vEJljZ8UjUzGnF+KQnAE6BzQNuBeXOK2mUBt++uEbH7EXL6ZB1vUUu6V0epW8XSfgbJzVXEN1aQyqwhmqDEVhE35+/FEDFkS6B528WsS6NEyh+wRH6MWqeEiW2MpbW09AfKcLHyhNqHgYgHO3tbUqVTLzUwaA7hBBOZPdGR3jrcxu7JrlSNOJmcnTExSDYgleYdGHVHGDRaMucRxOT6zGQX5x8yHLne3V7d4vD4CA8efYQojbajYZkLuY4ydqMRJ+chMoQZA9gcJCpMEQ1ExRiv2+7h9ctXokXLcck4lsCcxMGjHmxuknPmpjqC64DLhSbltfp9AdypNtxuN3D2/jXGgzb+/Bc/w6sXT/HN17/FdDgS2SOz4VyU1HtJeOAY6MmcSANAN0HqhZQeASjSVALOoJHdW8jPMX5PJZel5JaJYMYrrX5LJCd4DJIjlOzCPQnXBMYNPFd/0kfYR5k6r4CiCp5w7qb0hgEqHAgFYyJPRokMVmxxziRbnutUvWok8KScmHKFDpeA5LKnG04ksUQQcTIcS1sRDGRcIRqziwpWxlkfqi/n7EM8F6WcDMmHephMZPJaeFzuGRg3KlDOOFfACDHbdIgUD+PSy8tzPH/+FL1hVxLy9FZgvDWezNBoEmj0CvN5f+8Eyeg6HHavVDcxnua/3qCOYjWLUvVWTPO6/aYA0NQjF5LNcIh4ZFm0m6ORFLysZvQGFpWcfZGIYtKiUi+I3jWN5xTAZrxGfWwCsGJQzopRlxexiDH34xpAQJOMaLfLLwbmZOKe3LkvLFt+l9dA+aHs7Q0uz9+IBIbbPYM/4ILdPkOxlJd12eH0IBFbx/bWHYRDSfFH+BND047+qI/hqIfRhOtfUSRS6IUj1UHDubCeV1e2kEqlBWQvV6pw+zxwuAl2EEGfYDIeiPlgpZqH22MTYgHJPDRaJihPHeaPHn0q8iFcJ96+f43vvv0azVpdPCMkcZSkmTmQu8lhc3NL+jUJAUy+c//EGF1YEw47RuMeBuOO3P/F5XuRs6PsCvsc5Tu8br+0G6timJxk0Eo5PQLNrNAZjnviGWPasCFVMbovVmyAv4M8lteLUCgm/Y7Jc+4DHG7D1DSSnPSaoA+RT5LaHIeMcwlAs6Jj93gH23e3MXNNxaCz1LpF395Ce1iXZFYw5EGnW8fNNbXCGwj4XKLrTwCaDUItapFds0+kjN7hNMQvBayUScrXlLyle2Ven1Z1K6ioeIhiAFYASgE/Be0UbFLgVMEu1Yj/6ftWQIrHZz8zFclmjuC1yvnETNKAqCp9oQC64jbKhNbPqRSCgl269+fxORcoiKfYhR5bEmsWHWIeR8FZ2aMvwDIdE3pPilUpkGYFnBVrUfaoArAKDirQL3vDBZOa3+HfWtmtn9XrlTlsoROt31PmsZIE9Xy8FgW4tR2s1eOKyykQyWfPzylOJKTIRbW5JgCs7GgrUK7rwgdwcXEcfl6lMfieYjC8NisQq/iWNYHB71n7lB6b86M8h4mpCOKY/TcAdho7k+wpFed/MrzTY2mftoLH2r8NELvQnqaprIXtq9dI823FeBSU1vPwdT4P/rNW3Ws/529l7WsyRSsH9Ls8liYTrM+I96TkWE1wKAAszOyFf4XelwK6XBv1OFZg2FQLkSRqkh96r9oWrHyyfl4BaBHvtTD9dUzoWFAcVseCdUwo5iFz0EJyV89tPZdcy//03/xnc3noFoBWBoDTZAbIeJRBRC3LRWmHTAwO8+CE4r0ATjkBkE2lE7gCwNpxrA9SHybZPZqZE4B2aAIgzYwQOtYBpg9TJ1XDODYov5YL8Frlc2PDQNWHaO30/Cx/JIBhmdVi4tKJQDuvZup4PTqx8HuaxeB1kJ0o55kbTWmeX4FNBlgEdvjD4IKuxWRM6z1KVmuhn0QAWoFXBeDZBoOFo3PQ7zMs9bHJ1vJahUFMkaiFayk7PT+jIDs/Q7CJfzOYJUOTG1tmcvVZasfidyXQWADYbBMOLp2sdFDxnlWPRyYGpxHa1wVGJ09tdzLXtB9YB5YubLwuvq+saWs5kXZyTQrocWTzutCj5j0pMK0Lqk7ORgbE6GjrxKugtfYXXeR0YMxZ7rRYrPk83Iv74wTIe+Sx2W9MYDwSkJbPtt2hG3gXTNiYvrLQ/OEGxYQ95rfdKWVzLG30+sMSsAaDSRRzTUz6LiRCq4gF01hPZBB0BRDxAO45pSnmKN0WUS5UkcsWBEjihshmn8LjZklnUUBnDk0acZD9SY1QBuIEcVj+ppPb0dGRTGSlWhXJlRT2jg6l9Jt9g8womgIVsgUp7SXzjqWYtUoFNzc3Ys5FjeBINIovfvaZyG3wdeoZs8/QsZrl6NRDZf8kK47yDRkCljYbnr56gXqjIUCxJ+DHo88fi4QGA7aNlQ1hyhRu82KCRRYCjbBo/sKN1+npO7w7e7cAtmyIp5awnN7C3p1jfPqzz8UUjfqtIh8Em7D++q0+evUOGpU68tfUpHYhHDB6TcPJCC/fP0OjVcP6+ga+f/KjMBZ+/otfCOuT0hzcTwlxdAYUCg28ePEMz5/+IH323r17ePz4E0koNFqGiUfQiUakb96+FUBbqyK4GWO/IABNgzmWTRK8/me//GtsbWVkU0cGO3+YYODx682GHIOyGJxvKZFEkJh6i9KXFosR+z+16s5O3wmbzOu0iwY3gYn5bCJ62uzTYgrXNQkT9oHt7V3c3GSRvb0VfV8mGQm8kR21JSWeW7Cr63ypahIzoykym5vY3l4VLVYSa8hM7LUJpgKDruDSInlQzhXQa7XhpOFPpy/mZmR2sz+sr26gN+0gvBHF9vGuaOQyOVdrNDEeTDEezOC2eZG/zMEDD7xOs2FmnypWS/LZrf0M7jzchz/kl7JgKpoIiWtipGp6TbaFQ0q8yYqhORwTfgTcZy4HDu4cILkcwZiUe9dcQFUOU9HFm9rhsVNSZIZRa4J2tSUMaG60mZSy2WbGOIwmupjCGXAgkY7h7v0dAeRHPaBemaBwXUL+poROo2fKn1NhMdRaybgF7G41ZvB5qPcPlMsN2Xh9++23UnlAHWevz0gBUVOY45cGkuuZTTGbWloKw+cFSqU+Br2OlM2TAc1Nd6djWPscN0yCMVkhAIovgNX1DXz26ReIJcOYgo7jI3SbNKWbCLuS5ecOBkgDmvQ5Za6p14080mQyhsfvxNHRAYJxH/wx6vX6EfQ6pR/MRiZ50ulAGE8EhTgGlpdowBlBLMp10shrlIodtFsD1Gosm61iShTewThjIOsW+yg34W/evBJH+ma9JmagiWRUmBHNelkYrkw2UV8lHI3j/oOPRPIqs7OFSqOKMe+fe9UZmfFNnL98h+zZDRwTB9xwIujxCRDIPkuNyP3DQ9zmCji9vEK+WkV6M4NHH3+C5bV103e6AzGnInOsWSqhWy6B9mT3To6RWVtFu9WQ8Z0r5EWmiEz7mc2J5bWMyOhQ5oH9kOuQmBjV6gL29VotqVhgwiiRiCEYCKBcqeDi4kbWHCYB7LM5+mSK96nTS/PKOZrDNprdOhLLS2IOOJpPkFxdwtQ5R58MbIdZKzmv+uwedOsttEt1jLrUc5piOOgKaMfNOs02i8WyaOQ6PS5JrM2dM/jDQZG+Obx7iFAsLsettdtoV/vwToPwO4JipDYbT9GqNaQihs+Hm/PllSQO7h6iTG3y0/fCiufYpZQAy75Ty0tSScNqG5bIMxBl/zi/yKI7aOP69lyAFIKVXN84/v0evzDgWM7PpO96ZkcYrizR1sQx10QmA1gZwmcymwylZJjJ2Tt3DrC7mwILDwiM0KyViZ93r07xu3/4Bpm1bQS8MTjtAYzHczg8XoxtY/RmXUSWvfCEbDh8sINkMoFytoRakZImRVy+u4SNVh5jgo5tDMYDuINe+CN+DGY93NxeSgVFJBrE7tY2fvb5ZzIHV0tV/Pj9C/zrf/33ONg/RqfbR3w5hbW9TfRmQzHXm9hmYtZ5uH+MZCQpfhA8x4v3LxAKBXH/6EQSSYx7N7e34PA68PbyLWwBJ7YOM9i+Y+YlxgeFAhM/bTiGNgxLfbRyDVw9P0W/1ML+8pYYAjIJTFPEd9dnqE3aiO+uYufhPjInu3BGvGIOyMqLajYP19AB7zCM/NsKhqUh5r0pVtOsHnKhWLlFf9yRahmyADuTHqaeOWbuGdLbaaxuUNokgpvTLEo3FQwpdUQTVIcDO3vbiC7HJNkYX0rA6TGVKfTLmI7nkhyv5wvyXMfTEX73zW8kgcmy+UQsJnFJLpsXuZFHDx/jzvFdqURifEAQulFt4NmTZyjliyiWqzg+uSsVOpR6SMVT2NzYQDFfwpPv/ijjhzEDgS4lTrT6XcwdQDQZRzzJ8QeZZ2mcS/C+Uq3CbpvJ3NygTMGwi3DQg5dPf0S5lBMQ3e1wGQDSaZe4gUazvHdhJ/eMObxs+hb7LK7lsmdYxJSUaxiNJ3DYHbL34n6K8SnZ24z5+CMxPot1aTi4YGYLAWHUE3NnsuLJVub9MUnCH91AE1wVNqnXj83MNnYp+0Dg00VvlqBo1mZvrvHixQtJzpPhbPZfpmo1HIoYkk+nj0qtLuP+8M4xQqGwyKX0OwO4F9W3rDYjy1lk88YzAaAprUWgT/cjEnM7aViYNmZ7BLdhg5/VcAt9UCYvaXzHKjWC9MVSDv/wD7+W2I1wPL/PGHlpeQXFUhWzqRNbGwcCQIcDSThsXgHrGeNT9m007iJfvsZN9hxTDODxUnvXjTpNmutlIRq4XPxOAMnEihj8LaVWJYaT/QkoxTcSY1oeT+b+GWW3ejIPjxd7XjU6J8BKYhZjeiZcKM20vbkrDPR6rYVUagX725Sp8sPvoUl2V9ZMyu3lslfIFy7R79e4Y0co7BUJL/FRmnONXEJmfV90oCPhJIZD6iHTgHqOTq8p7NtGo4L+uCdmizRe5lrsdfmlemo8YsJ7iE5ziGq9IVVRrLhgWTiNl11umwDgtzmalp6LTM1kxkQHpZUcQur49IufYXlp1VTO9jv49tuv8eb1a5EDofcEyRqDDs2WTeUdzQgJoBPMdXn8iEbiSC4tw+U1gOLZxXsxpGRijcxJzofsXyS9uB3Uae1LO3LfVW/UpJ8TyOUzYTK90+/K/phxyvbmpsS9HEPcP0q8WSjJczS+GwZIDAUjQsIhaM9+Is90MpFqCa6hw/5YEqwSDQsxBsjsZrB5tGmk4MYtjB0DXFbO0Rk14A96kUyFMRg2cXH5Do0WExMOuGzC1RHJJ4L89CyZ2yjHA9ioDy5VmUavVsE8BRCVbKV7bU3UKH4iX1yAnYopKE6iGI5iLgr+Koj6AVBi4LoAq/Q7PwUUFWzmtWo1u4LgZHhbwVFJWFlwJiUeKgbz03tQQhivX9moig9oYoDfVcxGsSLFcfjbCswp1sBrUDKmAtqKB/E7CvaJUesCj9AEgLXN9DXFMqz3p8x1xWD0mB+wE31AC3xH1wXFIXhdvHZlMlsBaAH/FiCpYjoKziu5U9naCsIrPsPPK6akzF3F0hRj4W8F7Pl/1Xnm91QjWZMQir0oOK14n7a1AZgN0VV/FIAmfsT3OWcL4EzZCK5nC+kMj9tgVgpcsz30+q3taMUBDZ5odM2ZAFVQls9G+xnZTDpO9LnoOXit2p8+ALYLcNeA2zbj3ebzfVh/2TfVWFOfu+Kaes3a1gry6rjV5IMeW8eqFXgXKY6f6DHz5MShTL81BEj9jrYz95jW+9I+NaLv3cLMV5Mh+sz1bx07VvDZ0mXlv5Tj0vlBz28FwW3/6r//L+dKrxfGKlGEBRtYJien0UckOMEJWTsbAy1pEOoqLTRh2MBSFrXQ+1BgWh+kdgL+VjCaAKoCvzyOMl/1AesNMUhRYFUnTZOxMVo11qySPKBF5oTn1gHIBytBy0IcXSdTfl4HI48t0gtybJPZ1Aeu5zADwlDLFaTVzqsANL/LyYltwg0XFyKWnLEdrRMsN8sysCYLkHtqxOh1UlPmA4FQOa/dZG7IwOu1We5u7odtTuCbIAe/ywWTrA6CDnrPBCJ5LgIB1swWr5F/6z1rdkYnV35Hs6w6QLWzE4Dm8Xm/OjlpplMWZodhditIrMfRhYPn4OKvkxCvgc/zp1lcPkPr4sNjG7NC08aatLBOGqbEwQw6HldNMPV6+L518eTrLHPSPsjzsTTNMC0WkigsfxSNOru0r5RaBQIdy4GLAAAgAElEQVToD0ZikjKeGsBdJxe3ly7pRmqGQRBZmtSMpcQDoxIaj4RDKbRrE4QCy8gsH8DnjCLmTcFr9yAV9MimtpCti8EZwY9Bt49kYgn7d/ZFB5UyBMJAp3EQ27NRl+C2UjKB+9n7UwniRSR/NhX2KwFHglp37h/j4SePhRXMPupkQSWDgO5QWIPUvZ0Ox8hls6KzJ/8KBenT+/t7YspGqQ+WbXNDzE0/f44Oj2UDSKMtJqkYDGYyGZSqNRRLJWEH0eBoYyeDX/zFV5gMjfvu2sq6MOly1Dyt0wF+LkkWsrrI5Dg/PwOdzXnO9Mo60uktZHb28bM/+4UAsgLa+X0CvJK1dHNxhV69jV6rh2FvKCYtHFPidD4fS1nkxdU5dg8OZcO4sbmFz774AplMSoCQ3sBUFFBKhIyXq4sL/PjkewmOWQJ7cnJfmKkEhpmkC9JJ3ufFbT6Hdq8r/YdMqngsIt8hgFkuFPH+3Tu5308/+Rz379+X8lVq1OWLZaMn5zPMHgL6vcFQSl/JTORYDEUj8rzpas4NYyQUlv54dXEmAOzO1gZ2trdFq5jnYsk6y7NFa93llfmC5omHh3dwfXGJi+sr6Re90VAYYj//6hc4PqHxDwNcw2wu5QkmllEoVcVEjvqDwSiBqploKPc7M/R7E3Q7TMp4MB1MMKJRKqUwaHDUH6JVb6DfbiFALU2fH91JBxt3V7H/4FAAJkqK5EpdlEt1tOqkHjvEgM1BUzunS8qhef8sOx5OxtjcXcfq7pKAG4PeGPMJjdvcokM97owE/PbYHHj/9p0whL0B6vj6UG025H5Tq0vYOdwRJjIBG0pwkJ0k86mA2U54HT7U8nVUC1WR9RjRndxlDI8IJPJZMPHhi3iQXElgZy8pQAm/P+gB1fwEF+8uUbgpyhwZjASwsrYsMgAsfeYcwnalOzw3Tdws/frXvxbpCbLCHQ47Dg73ZE5hv6B29/pmBpmNbUSi3CSTKV9DvVqWsUltdJb31htVNBp16Rd0tCdjkXMgE0ef/+wL3LlzLExtmuUw3uy256iVe7i5yKFRbQuzjbqZ1M4liHN1cW2qQJw2YY1/9vnHyGytwBFyiuyNR8phzT1zWmUpMecCnpvzAlm8/OGGkvM2JVjmczKm5zI3NVsteH2m/FyqN0YMjDj/BhYGWSO0G2Q7D0UvUYw4MMPrl29EL97p9CAYiOLo7gMZh9u7W3D7nGh1G3C5bOi0mzJ/Uvt43BmL5nW/1ROWfDgUkMoP0aeOJlCpN1CsVlFrtrC+u4u/+utf4vjkEKMZQfUaSpWylH03ShU0bm7RazSxkk7i3t0jWSeow80KiOF0hvR6BhM4sJLZEnZ2MBxBIMRks9G3LhUqOH37TvStqXe3lEyIpEkkFBCt7WfPX0sfOdg/xMZaRrT7ZaM+Gov29RB9VOtlAb7ItOKOtTPoG01cv1eSSQQmWXHDcu15n9S+mZhNUkebLLVmuyYl7ZyvxfQz4IPD7cT65oow75nAIAgdTsSNHrbXj9mc/cOOTPrAyEoFQpiPpug2uzg/PUWpkBf2XDAcxEefPZKkJZnestFw8mpscPpcIu3h8QXQ7TGGm2A+M6WE7MdMpFAmgYx3AnkE/wgAxOIJGSfUWp3MnEgl0zKuKRsglU1SAeNCkXrhWUr/kGVcFWkZaprvH+yKdFK2eIN3F++ERUcmKs3nKPVzfHAfAXcU3a4BuWdMQoc9qHYqWN1LYv/+Ng4frCOQAEYNY+44685x8/YSP/zuCVq1jgC4dpcNAQKd/SacATvKjTKqzRKCYY6fx/j5L77E2nYa8x7w8tk5/rf/9e/Q77B6airgWGptBZVm1RhYJhPS53a3D0RLn7JcXA8uC2fIV/JIJ5awnErLHElw7u6Du3h/+R65ekFMH1e3VmXOYXKD8nTcFvTbfdy8vkL+9AbnP76GvTvD3lIGMV8U9qkdDo8bl4VbNOd9bH20j6MvTjAOzTH2TTD1UFvTD+cYCM2D8HaAV7/JovimAlsf2Fpdx2w6QqNZEQCvP+wgkApi9WgdwY0Iup4hMscpuMKAzw/Us3PUbxu4Pc+jQnZ3b4RQJIzN7Yww39OraTjddqn46HZ6wvDNX2cxkj3JRJIw33z3B0kwbG5uYG11Be9evxMPg3Kxhp2NLXzx2ZciRVCvsBpsIsbGU0pWNDs4Oz8Xj4NEKoVMZtN4obg9SMZTIo/D/zO24lpCA2W+X2nUkS0Usby+ip3dXfjCQUkCUa+/PeiiO+iKDm8xn0UsGsRsNMCTb/+AaikPP43ySGyc2ATsJEg5XJijU9ZO9yS6WaOJHn9M3E3BR36Dgh9GnoKfE2DV6xN2L6tIKP+h1aWMPYUJTekVvx+hoJGvYhzF+JmgLc/Je2SMrl4ujKcZK1EffjOzhaXksuwRCShzvqEhL4/BuZ7rGPW5pSKL5IHhEBFKbwSCkhjPl8viWfLwo48k+Z7P5lEt10V2ioxVAs6rKxui8xuNxBCLJSQZQHCbVRNkOHNt6PY6MkcJMMREloPgm9mvMTZnXMZ1czQeSNKebNKrq0u8fPVUjuF0mTWGfhRk0nINWl/ZwUo6g5A/gWhkCT63V0BTyj71+m0UKtfI5W8ww0jAbY7hequGXPFKqoxmUztmYzJlo6JTTb8PypCwbdku/dHYMMzHY/iDNHv3S6zGypRh1/jl8B/3bdwvkNghknZMDkTiyKxtwuX0oVioCGC+t3copokBX0iqcQhA06iQiY1avYhak7/zgH0sOtR8jrUGdadd2NrcFx3njfUdDOgpk83JmkX5mvF4gLmD3jRO0W/e3jZjgQz2dquP7E0e+VxVZEeIpPqDxliYUphBv0cAaEpwUFrl+6ffCBhtcxA8Dsn+l/rNlA6j+Te1+SkzcXV5KZJ49J3hPbNdqO3N/SqBk6WlZZEoIQDNtYf9YiPDykMmCMc4uziT6i+uD5RXOTk5EY1syu+Q+MN1hWA+Y+m///v/W/pAKBwQLWVWU7Jahe3OffG9kwfyfcp98FokhqnWRR+alRKMweYzm2hqf/zxR0J+oEyJkJ5s9NGo4vvvf8DFmfFwiceSMl9wXzLnehDzwUHTQZ8T9oAdb7Kv0BzVMcMYoagP/oADw3ELtWoenXYD9tkYQb8XHjeJTSNhqPOzjH+45jPRq/tYBbasgKoVdFKMQoEsxQCUhGUF7xRMVmxIMRcFnxTIcrJic8Eg5XtK/voAJC5kAvi3godWLIAMagXelHSogKLiUEoIVLBV8Q7duysj2koSVBDP2hYKmOm1aXJPr00BNmVGM2mjmJXiFQqmK35lrWZXAJfHUQCb1yH42QIYVdBVQXcFGa3trNen7WkFmPV+rExYbX8F6/XaeByr6Z4SLzVRYcUpFDTXY/DcCnzq81J8zgogK9ir98nfyvZVnI/nU9BbnxGPKQmoBYNfgXptb1ndCK4vPBCI81n7qWI4XJvM/83neT2agFHcR/uuXo81saDtqf1d8S0FoD8w9ReGfZqgUdD1p22p72tCyAp8K6alz07vQTEra79UDJVtrZUBin9ZMSv9jn6eQLQe3+B4RqJGxz4xHivQz72rYnnW8TsWEqXBPhXbMzGGkdy1YrY6rnRO0HuWzy2SGXpO63wkbfi//A//1VwBN56QwBLfUIB1OjdoPoFTZZcI09ZjWK8st1cAmg0km8uF1IUCqXyd/9dOymPznHwgBJesD0BBZgWLdaD6F+xcK1huwF6ayxhWH8+hWSop319kgDT7oCArr1ezcQo46wDURmbHUtBTgWo9h04ael/8m+fiAsbP6kTG35zEJCM0NffPLDCZDh8mUTElIgPOAJdkLOnEIBOI15Tu2xYZH24eZGKgS/hoJMwuvXZ2VAZg/C3s02pVnqUGlFIuZnGR5eae12SV3dBOyHPzuDwOf35aFqDPnJkobWcei99RZ1Bhf1KVYiGHwfvQ58PP8nv8DK9Ts8jCzKCZWp9Za+PerNdiHfxsZ2V8c2PGexMjNB913/pyDN47Swb5f56bk7FOfHy+mqlTsJ/tTgaNtqeyLZhUCfr9H0qImPnmhMjAkiWaDIjISSHQMhybiVAHqNNtHLs5kYq2oMMl5VzUEmvU24RCEfDR3MiFVCKDnbUTeOwRBOwhBF1hBBxelHNF5K+uJeHAdmMZ4vHxNoIsISbY1TMVaSwj7nWAG/lsC7kbIz/AIErvnyAVmWc8TnvQw4NPH+Kf/+pvsHe0boTqe2SP0uhphAED42ZPWAn52xsBQvisGMyzlDqZjOPwaE/c0WuNOuY2I3tCBunezr4EbS+evZRyvqg/ik8++kSCpnqtIQB0rpBDb9zF3fv3ZNPEY3MMcbN1eXktgC+fM9+jLiwZPTx3pV5Du9/G5vo29vfvIRJL4f7jRwhQJ32R0ZuMhsLyouxG7voGlUIFPidLGyMih8K+QqZUvVnBy7cvhRmaYgn/9jbuPXgojIRufyT9X1gGs7kAIoXbHF69fC5MZqkmiCVEV5l9kxv2lfU1UBqk3e0glkxgdTWNkN+DgJ8asXMpNWQwfHV5LhuHXK4gmzTq4+7s7wnrmQA/WVqsriCrqdPnhnsgwArZMex7LM2kjh2fLTdaEthMjdnbwe4elpfpAO6QMunz96c4Oz2VoJ4bNo4Ln8eHfTIyFxlrgrKlagVH90/wN//Ov0Q8yXnKMFUJQHeaPdnQ3uZLck0si4wmguiN6rLpn04I8vXRI7jn8KDD0tbZHG6HR7RPXTSko/boDGgShC+W4PY7EN8IYe/+AdJrNLgEClUgT7b1cCobFAJV1Ne1T+cCpDGj22x0MBpPEVuOYmU7Bn/EhW5rLODNpD9BvzUQuQGM58jf3MoGj3OdBB52G6qUbZgDsaW4mKSlliMIxyCMyN7IrCNkYE0GY3idPtxc3IqZIg3LWCrLksjL81M4PU6sbmUAlx2p1SRWNpaxsu6TsUigZEIzxewIhesyCjcF0Sal83sg7MVSOgW7fY5ipYwnT56Ysm+anAkwOxdTPYLGpIRyvuFY5NgVeYONDB4+/AisKK1UgaurLLJX1wI6M5knZcOshnBANlYsLSVvjvdFIOtXv/olvvrqC5FPoYkyCd/NBlArd1HMN9BtdeGmtM9sLhqzZP4QUONPs1GRezi+s4vtgww8Ya9oq9oISJJl3KZ8kWGPcF5WYMLvM1I2lHmQIG8MRCLGwJB91+lm2RrdsM1GpVgpipQFN6Ecq7F4WD7DpAqBNFYEkSXx+sVr/P43X4tpJDfoERqkut2wOe3Y2l6Hy0t2nBvXVxeoFIoIeYNwzOwYDSZwwYlWsy73SW1Vrj3CXhqMYXe6xGjP5fPj6OQe9o/uGFkPggQdY9Q8aHXQypdRyecwHw+wtZnB0lJcksNXlzdo9jqIJdKYO9xY2djE7sExltJL8PgMSE8Aupiv4fWL58jdXGMy6mMpxTljFcvJhDhcv3r9VuYIap9SEodrjSZibLYp2r06svlrVBvcrDuEjUbWIvU1E0spWWv43EnPZHWLe+6Ey+aQxIrbbUcg7MKLN88FIOKm1piSjEWeaG19RRhiBLr4r9MfYDZ3SAm9PxBGKBzHyvIO/JSV8gcwHU5RK9XQqtVRLRXl2XkCLnz88WOJa86vzo3EmNPIn1GaYv3Ai/YAuMm3MCTCT43f2QyNehXlfA6Z1WWEAz74FoQH2ZRMZjg9vUCjOQBsXjE1pawPtegJKlB7lApynCPP371FrVQUUJwJ2Z///AvpH1zTL7MXePKSY28ImkizP9gmdmykN+Cj9MbUBo/Xj/5kBH80iMa4jq2jDD75xWOkt9z045VEE6kI/Rrw7Pcv8Pv/67dIhpKinc+xKkzYZhnBpRAmtqGsd8vry/jVv/wb7D3aEHAYfaByNcI3v/2jJIAcTKKxP3q8uLq9lsTZ9u6OxDixcEwAO5bEswJl5hvjtnSLcq4sST0yFTnXPfzkEdr9DqrtKurduujdx5IsH/cjFo8gHooIAJq7LuDHb77Hq29+ALpjrIeWEHGHEPREEKVZ23iCQreKzUd7uPvVQ+T7eUQyEfgSRipi1p/DN3DDznnoSRGlNxWMG0PxpmCybio6twN0hy3MfDOsnGxg69N9TJccCG444QkZVjZBa9sAqN7McHuWk4RdpVLFycldMeLitXNOE61gxiWDgcQXYihcyGKMESLxMA6OtsUcl3Fz7vYWr5+9xre/+04Y6o9OPsL+5gGuz64FKKXhYYSVaF4vLq4uZf0jYWD/4EDmTZ7rX/zyX4inBWM9rllvXr4SUgfX+UKxjNOrK9hcTqRXlxFbTsHhdSJXzQurmNUDBAXr1SJYQ9pt1XH29jVsU+omz4VVbZuZ2J9ruDLb3CS/OM0+gLGrvM51x27GhoAhUvloN2NmbhOzPSF32G0iD8b+Xa9XBTRTVhNZm/QCIMuY8zE1jllVxnVFKucWMS7jVJ7HMNc8AoYSkBNy0cwmcZoye+3OmchLUKJLNv4TAyxwreY+gGxmxnS8B8oJsSognUrj4OBADBjd8KBQKKJUrAmLmKAqNYbTy+sCfJPdXCjkF/reNQE62aZMANPAnhU6NIzmtZlqx4CA25zLuBZe3VyhUMxKzEQmdLfbxNJyQsa8EE7GE2H0JhNriIZSSMTTkuRxOY3UChm6tRbJFQ30hk0xKidzVtjiow6a/apopY/6ZOXxiXA/65aYjnFSt9sThrIkf8MxkWchK5z+Gzsb24iFwou4hrFgVsD2RqOGZIJzWlwSuGxXn4uVMcuYTVjR2EA8lsJHDz7DWjojSTsy+ciArpQLKBSvUKnn0OlVkMtfIRwPyLMsliroDydYWd3E2uo2krG0aEKXShWJa0vVgiQ1fX6XVJ3EEzT9Y/UhRdfJtJyjWKhKe22sbWF1ZROhECsT6AFik/mQyTwaHxJ4fv3mKS6zZxiNemJWTxm57e0dPHj4kdwL16tqsYxypShxMfsIfUIUxCJgzHtn0jrg9YsJMisFmWwkAYfkLa4FTGATPCdTm9Utx8fHWFoi837hJ0LWdm8g1Vh/93d/h5dnz6X6gMlIrpcEoLkXJAOf5ByaLrM/cdksl6qyZrUbbfFQYbUW45Hd3T0cHx9hZ39L2N8GN7BhMpzjxx+e4Zs/fCfturW5g8zWpuhV1zsNqbajHIc35MHIOcZtJ4+RgzIvbXS4iDjHogU9nXTQadcxGfQQ8Lvh97owmQ6kso1zBdnfxD4YuwyGhoClAJ2VXKbkOev7Eg8smM+yb1kYvuln9X0ruGUldinAJ/sIt2FW6vF+Cvxy7lFynxVIVuCSMo1WkFixFQXF9NiSbKKU6YJQqDiQzocKnOr3FKSzgn1Whinft35XgUvFSnhexQ30Whk3KOCo16x4lWIbildYSZHEJHgdCvxbr1WwnQUhU/EyBVIVL9OKG70XvTd+3sqKVeBPAXVem+I2itcovqXPWvEvU3FjZFn1GWiVufYdnk+vRXEcPb/2GcW/tK0V7FVAm9/T+1Wcxfps9R5YkcGfVqMpv0lEU5D4/6XrvXosTdNsobW99zvMDu8yItJnZZavLtM1PX163Jk5hzPiBrgDxAXiBoGQ4IojrpD4GVwAghsEGtMz06a6q7pMVkZmRkZk+Ijtvfd7o/W8+8n6pjREqRQZ23zf+73+Xc961tL6M8CnYU1z/dL+bw1gWLMArPWiGKe17ylIy3KpBIdif/pdxaC0n1klTRQgVmBZMVQdE/od/c1raSaA9T7arnxfAWgNSGs9WzFaUw/m3CgmhTOQWAFoxaNMXzPyVfodngu1vfXZpA/MQGu2nwLOiq/+AGabzAsdS1rv1nZiJpYVmNb7ah+2/S//w38lDGgywliBfGC5gHs22EcG9WY7WzsM3xfQY2QAN42K6MNYdWU0GmRF2AW8/hdE6cnssX7XGh2TCp7NitqxudHgv7VTagenvps2rkZk+FU57M5kOhSM5Xe0orWC+Dkrq1oHlnXi5nW1cTjQuTHl90SvbKapzWeUSPbANKRjNgCHY8P4JHNSJ2l+1i2bLiNFwr+VlSyMB25E7UZPmcCARJNmIuw6kWm0SdtEjNEGA9kM8T4ESXkdbqBUSkInJ9aBdl7tTJJK2uvJ6/yOMtPZzlLGiSm/deFRhrdcCyZypROyRjl1UuNBlBtVlkUnP5VEsUY6dRHQDq/AOp9XU6VYL7wev6/O0ao1xs9oWoQCztIvZ0Yr+tw6YLjpUn0fNUWR/gqjYcv7EmCplGszbWyjxUsmmZR1Fg3m5oTPzLRaRqPM4Tsixhrd7gCTkRt2mw/ToRuJyArWF2/D6wgDXSd89gC6tY4YuBVubhAKBgR83tnZwuZmyJimjU3KMj0SRz1zUGFaejFbxPnpqegjEsSjESDlISjpQOazyJOMh1i7tYG//A/+LZ68cx8IMQUBGJWBRpkHvBYFcYWZkKPGdI8MDaaInQpbjqnaqZVFSSdk4IpMNqYOi/4f3b2dLjHvYQqr0+bETz/7XBiCNNbj/EHjxNOrU2HU8NBg5gOzMWD76VhKzCfkudmX0+k0ag2jvUdWzi/+5C9kTBGkEw3hodG7JluAa5jo2dYaKOSKwqIls4UprzTxJCcoHA0RmkO+UBRzsNt372Bza0eAchqyEnSn2RfrsErw/fxcmHxN6rVGTIooU2AJuvXHI2GnUuKA7GRq2O7vb4geKRWNRK+3OUWJ6fuVqozzFwcvcX2dxngyQXJh3gQH3C5E4zF4yMLy+RCJx2QzTHYHD4Q8GPFQw0MUze7YppxjCCysrCzJfT0et0QfCeKTdV0rVvHl736HfDYvYAsZ5zQ7iwSMCWmr30WuUsL9tx7hpz//GVwStRe8FtUqUzxHBhAsViX4SBdESjGMbTxcUMucJqJto487HAuISV3xR/cfYnFuHiGvS0ATql1cnpzh6OURXB47vBEgGA/BH0nA7vZhzCCW3SbtSXNAu2QMAP1OT1jOvdZQWNbUbXT5nfCEJ0gthzHoMTV7IhrG9VINPX6+1UWn3pQDdDQclLmP9dbqdKTP0VRzfWcd8bk4wlGPuAUTOFAGAXVSe50+GuWasGWFsUbnuMkIpyev4Q+HEErEEU5Esba1jmSKDFHKLEEkNXqdMYbtseibZq/SwrxrtqgfSnf4hKTxOl0uvDx6hfPzS4zGY8zNzeOd99+TgAQZ/QJ09nq4urwUkJlzZSwSxe3bdyVVlOs2GXcHBwcyNjnXEGRimwZDfgl2kKF2fXMp44fpqZ9++jF+8Scfy4HZ4QMonVkpEzzmYXyIfrsv4DUdk7nOUK+TjGGOOWpW1mtlSa8nEBybp7mjG0wSF/3srom6c31jfRPEYf9sUoOZ8ig2k4VEtQ0yZCOxMG7dopxBDF4fJb/MAl9vjSXg9PT7A7TaDVkfNnc2sLqcwvLaHOIJI/dSyHfwN3/zS7SaDDJSCstsSKv1KuyOCaLRIDxeN85OXqPVqEmGBYO4zIbwk00VCQuY43PSJBjIZfICQLOc3V4fV1lKCIzgCwVlXDPIRSaXz+/BpE8tkZHoUHebdWFkzyWjJr2XgRI6Yjp8YtgWn09ha3sXqeVNuNzmXvyhzib7EgFo6hTHomHMJxJYXFgQY7CXr45EL/vd9z9CIr4gbaFZPQyWFoo3aHUb6LSM4zvnJJk/6zUpK3UzKa8R8oVl3nNLW1ImgrJCY/giDqSz1yKnkJyLiWZooZjFb7/4Jwmeke3HfkkAulSuolJl9sEYTP1Pzi3h7oO3RUZKwNvxBO0KQZCijDuy0pii/9ZbD5GcT0oAi2sm+wGZjbv3byO26hJN6WK1hQlBNpfpAEzNfXXwFAGmDzKyMRoimUiIsRPlYJ69eIliuQmXKyRsur29W4jEIiJLwohVv9uG2+kQEJTSRN9/860Ekf/sF38yC4RMkc5l8f2rA5kjKZNA86uQ14+tjW1Zv8jIrLVaYrY1tAPtUQfzq3N4/OEjJFNBtDqUqLEh4PHi6ugKv/mbXyN7ksH93XvwOjzmeZtVUKTHHXLC5rXD4bXjrXffwuc//wiepMmQ4OfGPRumfTumfQf63TEy6QKarTYurq/Q6rSxsrKMlZUV2cfReJFBNU/Qg8XNJGILEZyfXCKbTgsLk/sgynC0qHkbDuAqew2H24ZoPCIarVxnCegnF5Lidv7Nl7/Hzckl3EMbInavaHo7xi5EY3NIrW+g2KnDFvXg4WePMQ6MsLgThScGNFsjdGs92Bo2NM+a6N50Ma5MUMvW0Wu2JQMlFvDBRf1G+wgdew/e9RDu/uwxHFsBTKM2+KPcR45g7zngpAllG6jnuyhlqrg8OZezRTxBFq0PlUpJtJ5l/M5kC7jm02B2aX1BslkicbeYdJE132oMUc2U8dWvv8TBVwdIBhOI++I4en4s8xlloMI+AtB+AYeyuRxGtqkEByuMyI0n+OiDD0US4Pzk1EiZXaWlfhkU55pNUHXC/YHXiREPc14n2qM2+sMuWv2mAHLdTlOCKbVSQSShyPobDnpYW1xBtzPEsG9YjOMp9/dOAcH1YMu5n/PoZDoRPVvN5BNS0JTm633RwSQIZYA7/rYhOReXbL4GJbBmpJjFhSVZN7h/5Xd5bUqacT8j2WE0W3U4JbuA9zSEHbNX4hyi5CIlV3Bxpl5wrV4RQJ/gNBmnNFClRAevz/rR1HAytPVsR5Y6Ga3zsQVhoF9fZdDvTbC/9wBvPXpXmOoElOv1pjxXqZQXoz0/PRS8LtGqJuP16uIaiWjCsF1tDjGCZAYAn4Wb4kwmjdOz15jaRqjVGaAtY2l5QdZIapKTzEAZDr+Xc2QMc8kl7O/ekWCmZFzQP6VaFNBvMOLztGRvSsZ1b9iF3UsyU0tkvYRdBjv8nqAY1vLcwP0D6z8WS4qGNYPFzLJ5/72f4NHdRxj3GEAweqMESJ8dfIfLy3P4vU6kluYliMA1n5mP4RDLl0K10hLQ+e7th7h96wGcNppsFYcAACAASURBVDKPyXwjY7uBTPYMxQr3lB0xuysUM9K3Gu02ehjDR3JLIC6M78212zLPMWDTbFZFgoMyIc1WRSQ4JhOuZUO4qGvqDaLXHYnfw/27j3Br5w7GEyemDKLQOZrZY4OOfJd61/nCNaq1gkgpiUFhryd9jzJXS6kVWQNIDElfX0tdK9tQQTLuXWjCSMCZc3MgaOQ9p3azhxBAzu6UuqGM1AcffID79x8iFGJwlfsZBsxrsofnZ8lA/9WvfoUXLw4kqMUMM+qpF8tlw7y22bG6voatzR0hCnGeHDGrp90WMJnnivnEHO7evYvN9S0sLiXhDRjNca5pPIdxrb66usHx4WvJ4iRvjPJQPHuJGSHNIX0u2Fx2NIYNZLtF2AJ22JxDCSaXall0epR5myJIU+EmZdlo6jkVKY7+oI1Wuy6ANvswAWhlKioQJICe2wC/es5WEMoKvCkblZ/XM7x+TsEoDV4peMyxbzKLjQEaiQr/fwA0P8P9qJWRa8UJBN9g5tYMK1F8yQqgK9CsJL8fE9IUyFJQ7cfAtQLnVpB3BiH9s6xsxUD4OWtGN59V8QwlzFn7qWJmgs0wMOhmYNZgM9b61XIryKxAuraPkhmtjFvWC7+n97e2oQKi/Iw+s5V5qviaNbhgBVvfAJZ2u8zrvIfiYXxPMTUtN59NsSyWXTNkFFNT+RN9fsVrJMjX778hEyqGpPWmeJqwYWfEV+0PLAdl6RTQ1XtZn0nZ/4ot8hrmx/RPHRPaR7WutG61ThX303rj2Uef3QrQat95U+eU0ZpJ0Gof0ACCArWKzVn7uYLVzFRSVQAtA69tJcTy+tom2t+13vTaWsY3AL5F8lVIgbNs/x8CMjODT1pYzABp7YMyZmaSKNpfFQ+0gtssg+JxWo86LygIzSxaBc313tr35FnIgJaHnaVC6GRGkEGiJGMDCPFcxy++mSRcRnOIIJN2MlakPqiwc2daKdpY2hn0oRT41SiNVHLfDAT+28qm1gomgMX76oOSBcjPKk1dIx6MpOrGR4Fu7ZAaxVLpCZaLg0QBa+1Iwgifva6dx/pMOjlpZ2DUlPfQgcz3eU0OTgLQMsDcbqkXAgfS2ZlGN9NV5ucJQOvfygCWSWlm9kj9UTH/cBm2MVmxPEArIKwBBA501h9BB/6vBoLG+MNovKnUCOtOB7l29jfMT0AWcF6f4K5OzryGtPUsMqUdVIISFh0ebmj5PAQ8WQ/WiJF1EJmIs4no8Tevo5OBdm7Wg6SDzaKXLBOvyTJzk8DvcYNjNqwleY0bRX6fz00Qw2y+TbRI+uXMwFIHLncSZnEwAIpObFpHBJ/IMmd9so7IlDSTgGH/knXFPkNQlN/hRoc/nS61ux2yWeNGlRtssiymEzfGQ8peBBELLYsEh8cWRK3QwbgzRSVbFsMomqmtLKXw6NEDSaNlH/AFfXLApWHUoNMVUxum9PHgd3l6jqPDQ7QadThsZnwwzZI/F9eXAiCTnbWwvoTP/uhzczCJzwlARebmkAej3hBdaobW6pLK7GHK14QH5gscHR0Jc8Djd8ET8ApjkAAsDQFprkepADKNaZz1+ugE494Q25s7IothWI1h5Io5YZcUKyWpZwaT+FxFavz2+8LgY7sQcGad8z0CGPyhwzXr//0P35N+SZZmJm+AdR4QWE7+UO+ZjFUylsm4iYdiAkKxzQS47ffwyU8/E6CuWK3gnffeE4kJop4EcZodwzqnWQYZEGenr1EpliQDgYwLsqg4ZmnKSoAmlkxiMbUsZaDW4c72NiIRjzAeq+UaOnQOp0FRqy1mj9Qw5Dim0eDVzTWm9qmYMnLTTQCJ4+JnP/85olFKuRg2MoFY1k+r0Zw5wrdnWQdki0Rx/+FtAb1rtT563bbIOZA1949/9/cCXmxvbuHq/EqA6a2VFRN0pHnTsI9b+3v4+PPP4PL4BKQlYFsoFoV1eXxyikF/KCyjFgNfjjEGE44xJxYXUzJeyFznmGS9/+xnP8Pm+ga8lMtx2TBoA736ANdnV3j2zTNUygVsbKYwmAzg8AcRiEaRSKXgjfiRWCSznHrmDmGP0+SQoGWrMUGj2sNk7JEARmLBj9U1yuMA/bYxH6xXB1LX1NmmgSZlJCgrw/KxfzA1locJHgiW11bkAOH2ciPhwoC6gL2WYbRzA+jwiBQMAWgGIVyww+ty4/XxKyP14vJgZWMNu3f24Y8EBADryWJvx6A7Eh3peqWJ7OU16tUaRgOaKU0RCvvEtIoM23ang9evT6XP7e3v497DhxJ84FRH8j37Cxns1Hiu5MvG1T4UxnxqEZFoHKFoSEAsPgeDD2trNGqyGb3PqVnbuE5++93XODo6lAM45xEGfZgeSqZnqz0WoyrKAglzDWRPmIMMgfgpGbSg1Abn2hZymSs57HIFo8yD2+GVTAAejKmVTIkNAme6aSezm9F5ghusm3azjUqljHDMg4eP7glzOBAA/EHDDm51qSM9EP3zr7/+WiQ5Hj68j8XUgmjGzi8QADP18/z5S3lGzsk0byIDnOObmp9kLtIc8ObmSliTzAwgOEFJK1mbKI8xvyj/ZlCGcxaNcwmccFwPmMU06MlBl5kdlKshC5oyDitLy6IvT+CVAPTV5amw/Ql0EwhutMgGm8DjC8Lnj2JpeU2YZ5wrOYYos9MdtHBy+gpXF2fotBtYnEsK+y1O00M4UK0QWLbh/Q8+k/T5bo96r9y0MqjZEMMnHlL5b5IBKN9BQIGsxlyhgIUU9UgXhXHm8/qNVAr7RBcYip63DYkkD6sMCPC1Hl4dPsf/9r//r9jb38b8/JwJfLvcaHa6Io9TKlXQH4wxN7+EDz75Y6ysbqDb7Ij2+rQ/xMvvDyT4RcY/NZ8fvfUAt/ZuybzPvchoMBITp+h8EoGFiOgJdxnIpg690xgjMzD27e+/gM/uQP7qCtnLSzH4owFXu9fFTTongZ7h0IG5+RTuP3oAd8CF4YRSHj1h6lM7fS4Wx3d/+AN+9ff/iP3dPTx69AjxSFzWGwLLF1eXyBayuDw7w/rGqsxX77zzjqTJS0BzMEKxSmCgimK1hEqnirnUHELRIMq1ggRjoqGgrNPnLy/gs/mwkdrAsNuX8UoNcho59jjHeR0Ixvx498P3ZN65yVzj8PSl9KeP3v0E87EUHBMPnn59gEK+JoZ4HPtHr48lW+fjTz4S4LPbbqGUL8Dhs2F5dxFzC3GZnwmkUgKFa3O715foIQNjT599L0GKjc010a4v5rNysNve30YXXQlkbqZWELC7cP3qDKcvz9BrDjC3sIJEYgkUmi9263j7s3ewcW8B0SXAETDjtJobwzt2IHtQRCfTQWAaQC1XweHLF7g4eY2oP4hoMIBwyI8RjVq34rj3r96G+1YEk6gdA7RljnJNPLB17XD2HWgVe2hVWrg+u8Sz757KOsu5mXIEBGLm5pKy9nM8Oj1+bO5uYXkzhdX1CHqTqTAxKbtjZxCw3kPuLI3XT4+QO8kie5pBJVfBnZ07WF/eRJwGuc3GTLe5JX1rbDOeMrdv7wkwx3mD2UNcq8mqLZcocdYW89vVtTWk6GFhm+DZ4TOUmhVM3EB3yODBGbwBNyqlIpq1suiRewmgsU843Qj6gnDRZ2Dm0SDMwukELqdL5mXuVzn2OIcxqBeLxqT9he3v9cprSnjguOJYI0g/Gg9En1yl8HhIpHkq5yTqODOILVJwkkllMp/I8OQcTT18ZqZw/1LMm+wTPVMoU43AF88P3CMPJz0hBXS6vZnPiQOxYEzYvrwHJQO5DlRqZVk7GKQjcEsgj/P1fGJeDDQL+TIq5Rb2dh/gnbc/RDjEeZwBdEOAqdXKODs/FhZoIhlGJBKUtjh5dYxedyBkBOp3+wLU/zV1x/0is39u0leoNcqoNypoNCpi1E39au5fCBy/OHnJVR0BZwihYAIbK5sylriHZF22Wk3Zo7Ec4qXTayPgiaA/7GE46Qipgsxu7jhdNpcEiiTtXvapHln3aCRI8Pbi9BLJxCKePH4PO1v7wMAp/cpHUNI+RS6fxtnZMdqtCoJBXoNeRlOcnV0I0EqN6U57ILIhu9t38OjeOwKe8zMEXWgK3+03UKqkUWuWEQi58Kvf/FLk4ERGk/JNsGE+uoKPPvwMe9v3pN0MCCKRP1zfnOPZwTcolXNIJKJi6kegk+zjXpdeIkHcu/MAW5v7sNvpv2GXvkfSh4u+BPUyrjPnaDRLAkZTWqsha1VW9l/0Vtnd3ZO5vFap4+SIEoEZ2cdzn0+JPTlHTowkDH+4rxVNVYumKD/Dtuc5ju9//PGn2NzclH5MNjPvxWAox4YB1Gw4PT2VS5DpzOB3p9eWDEO2L4FjEoo471NShX2IAW2OP+6DOQ998O4Hwnz2ug3wTO34EkH2NgkhQykPf9fKDdzcpKVuydJmf1hmhtRSEk6ymacjVAcNdD0jXBYuMZh0sLgchz/kRKFyjVolD9j7oIUQJVUmg670W6eduuJ1kX1jcJiBWgXsFaTiGdvtMaQ6zmOSiTyTGTVBJXPe10xlBfR+AKco82PO4lYWp2IrClQJJjO7P9uI31eAygoaKoitEgQKuMk5fDR8Q7JToJXvK/hnBV8V1FIQUDEhBRcVd1AMQUFNfT6tHwX/FJxW8N0KgGtGNsusAKoyghXjUJzCSrB8k4E/0+NVEqPiJvq3AseKOyior9gUn1Ey+WbsaH02JV7ydSUS6v35mhW81TZRYPPHv3lNBZOVpa5gKuc6fU7+1j7D/QjrywRADUuZf7MvcbxpNry2P+tDM+y17ynGpCC94jFKDNQ+x+cjAUb7ooLa2g/4W7KTZz/afwXYtDCmrWx5vZcGCxRYV4xS2f2U/NU2U9zT2m+0PYiPap3xGla5DA0yaCDon/X7Wd3JnmYWAPoBPDdYq9ahBpB5f+2zWvd8zTrmFOylFAd/iLNocEDbyswFRqqEPi06jhSP4z2Ii/HaWqdvgPmZkaYC3/qdH49FK56m7cZrWUF5aaf/+b//L4UBrQ0zohHGjL0pF7dx89ITgFonEgWZWfF8T3VmFOhlJehAsyLkVqYyH04bi/fWB+VgF/mEqWH6agRNJ0vdWOgDd9tNWaR4DSurl5qtJgJvACQ+EzsUy2CVytCJWAcjP6dSDQRerROrTi46AWvn1boTwGLmDKqTLYEEvt+e6Vv5Z8aH1O/j95m+xusRQJPJZebOyfpTZrDUJw8UAEJMR/UZkJrxdkpzELSXwSpi40aDh7+5EeN1uABz4lCjQQWDWb9cuHWh0Y6unUSA85mbOMuoda8TtQQCpobCr3Wh934TXJgFKHSA62/twAo08xpaft5fJ1PeS+U4dPDpQFawn/Wik4zqYLMcBCvHY7OY6ncEvJ9FFWXAzwIGGhR5E32aZQPwufic0Whk5krdeMOklr5JV28v9eJMxJl1y03zgKnGLqayGRZrr0/mJhnjlLQJCJtgPHLA4w7DNvXC74thJbWDkG8BndoQvcYIky7gHDuEadeuN8SBZ2FhDhvrq3K45kap0SE7dSApnQRCKHNgG41xdXaOb778SlLWqSdKTUyCm8IKyWdkI9YbDRGMBvH2+x+Ijhs38CvUmqMm4WCKRrmKerFq3OLTN1iYSyIU8Iu5GdmwZxengIsM1qhs5OeXUvjzv/wrpJZN+iQD27ViC7ViBRevLyVQQoAnn81KOrg/6MPZ9SkyubSAVl7qoTvsuMneCCj36PFbsqFkHyRgTtCQqZvcCBIgIqiWSV8LE4CatmSzcxPJz5FZyD4wl4wLG7jZaAijaWVpBfdu30MytiCacN99/xQev2HNUJKEoDGZEZTPuL65QW/UmwUkhqKnfHF5jl6nLWNLFmUaADloQ8bFn+mhbWFoMPVydY26kx/KGOP/rH6aMpKpVi4akJ0LLPs1pRFoXPji1aExM3I4JF2Wz//Tn/4UyWQQvgjQa1ADk/NFHxUCQW3DuJfgR6ch1yLYs7WdQLdjUhA5txy9fIUvf/OF6IcuLy0JAH1+eoIhgzQzinYgRkbwFj785GPRIKWGabdrwHEenE7OzoW9yX5PLW9KgticE+QKWUQjEdEL5HPRdf7O/Xv40z/9BQIcGwzwdcYYkBHcHOLm9AaH3x+hcJPBxsoSkotJVGng6XJgZXcDvogPqc15OH12+EKUNxITcAwIStaYpjlFr22Xg4E/YIPXbRzkr87TkqZMx3j2FzPf96W9ONbJHGZdNamjPjNZXVxI4uz8BN8fPJVD7cr6CkIRmiEZXW/Kz3z33XewT2zCpF5NLQkITQY8Nbu7gymW1zeEXbiyuYoAdUCnE9Acg0aaZJbxd7fexKDXQbdZw+XVGaKRAJZXVgR4p+YwD3BM6ybwRaf4YNguzG8e4guFvvQbjrnsdUbYRhznfC8SSyAxlxQAhIZBq+sriMcjGA4nAkAxJbvbNYcvmkV9//13uDij7m1P+tb+/r4cKD1kyHqC8h06w1MnMxoLIpkMi16xYaFT4oebVhtevXiBk9dHkhbP9ZRgKSUaKFngJcN+ZObclbVVOVSSIc+6bzQ6YqZGozGyrcZoY//2lgDnwZBk+goYSnCx0+mi3ekJ4Ek9ZLZnapnstoBIJVGihmAu59vllUXJAPBTkkgAVmYe9fHl778RjUnuA0SnMuTF5uYa1taX5FDNZ+NhUSRihiNM+ibwwFRbaj0HQhH4GLizO2S+PXr9WgBxymR8/vnnaFTqwgJy2e04fvUc1+cnpBZgQv8AfxDhKAONfnh9ETFe8vvDGA4oMdGAO+hGKOnDTfYCxXxOdB7J1Ofeh2OSc1S72RXm808+el9kS3L5Luh8JnJHox6yBFeqJQxmMkGcG5eXV2TNpAzI1MF5lpI5iyIz5HLQddwpwRCmes8thJGci8DtdqDZKuPy+gTPn32DV0fPsLCYxPrq2hvSwfLKqqRhv3h+JMa0Sep5vv0hNra2EeAYZeCgNsTLZwcSXBNTMtsU9+7dkT4ie6LRGC67C8+eHWAwGWP9zi5Wd7fBk/bUbcNUJMnI0O7i4JuvUbi6wsunT7EQjgmAzAM9x5fNTtNUJ/KFGtY3t7CzuyOa7sxkIEPb5yEtDfA5yZKv4ve//p2M+/3d26KpyvmEewGCyN99940EORl83dzZxieffiTZEO3eCNwPt/v0d6gJONnuE0xjEHSCw8MXIk5CdqDX5UPAE8CgMcBcYl6AN9kXO4BmuyGGt92RMXYmw5bSXL/+4tdiQPX+Bx/grYdvo1Xp4bs/PEMoEJd1mKnnZE2WqyXk8hnJ1FhbX8ao30OhkEOmcA1/lHvIiaR6v/POY9RqXXzz9Xey/jALIbmYwsuXzwUIpxFwt9uE0z41pmP9BtwLHnz46Qd498GGaIn0c8Bv/uEL/OG33yDgj8PlDqDe6sEXiWBtdxMP39lHeJ5me8ZstFYZwDlwwNmy4+rwXKSKmFlTrhbwy7/9G9QLJcxFYlhZSKE16WLl0Tae/PlHCN5NYuCfYmwfy7gbtkbolHuw9e2w92xolhoSbPv262/g87hwe39PMoBoajkY9iUITr+E+aU10YJdXJvHwlJE9iMMpDADxscsp/YIxYscXn71HFeHF0gfXyHg8GF/cx8P7j0S41pqvVM33e5zCiv2Jk/5giY++eQTMWKllBczyhjEXEgu4Juvv8Wg38fG1gaanbqYi7n9blznrpCtFNDo1pEupZEtZIx50nQkTMzxsAeuhjRN9MDIaDCkyX7idhuT3UazgSGGCLhCssfg3pFrO+c4fo7ZWQTq2I+4N2ZH5dpG6TEG2fKlrJwL5GxhM4dYfp6gXLfbk/4k703t0gepnSnAWY9AHuCwOXD/7gOsrnAf6JB55PDwUKSUhOXqsEs7EODmGsJ5lYdwZiUMqNcJNxaSKdy981D2aZRTI/j56uVzyXZbXVwSgJ8ScRxDoWAQZGbzUcqlBra39nHn9kOT4eT0ChDOOiiWcjg/fy3yDpSG2Nxak31e+uJK2KkE8ZeXVjG3mJLycB8k607Aj5s0wduKMEfLlZzsG5l9lFyMw+Nz4dXrY5TbNXjgQ9AdQyKaNAFCkWE0GpmsbwLAlAYLksSwvCZ7BJotsv6F8NJtSeAvPh8XeToampP8QeB2NBzDbnOjVKhJm29t3sLm6i489rDogJNFbbNP4PXRbJoGlll0ugws1oVwwjZicJ/B4kqlIdfaWN3B3b3HmE8sSht3e8zsYkCpi0azjM6giXDEi2qjjKubGwl49/ojnF3c4NbOPv71X/w7BH0Rqa+pAI59jMZ9ZLJXePniqWTXMCuGWSzsm1yHOw2eI0N4cP8x3nv3Q9mLMqvTMNIraHeaUsetZlnM9PojMuDtEnAn0HtznRHjQpoRkrRQqzRxenIuwD73C/SJ2dm9JWdWsu/5mmRDztLKW+3mG7BXQKQZ+SoWi8scSCa8OR8bUIzrBfso53i2EeuJGs/c+8wtJCXjkGdR7hUur9MSzObZqNky53MGUgiwT8dTAa3v7t/G6uqSZFyl01d4evCV1BdlkgQ3EDLbUFj97ENuO/2kaHo4RTgWxmIqJYaEYiQYdAFRJ4qtIkr1AqaOAR6+vQ+3d4x2p4bL62Nkb85RpexZt4VoLITRqCc60Mx0oPa0g1SBWZq8nqUVIOTfZJ4rK1XPuHxfAyoK0ir4pWdvK+lLz908Zyu4q7gI1yIFwxQ3UpxIcSAlv2kWtBVI5r5UyYQKBPN9K8jM9/mMilMpCVCwpbFhuvJ/6+cUvFPsR0FoBW71fQXKrIxhxZYUB+F3FfNS5q+1zpXprKQVBYG1vvXaei8rSMxzr4LPCiQqUKhsaGudK+DHa1sJfQp2KtjHz+n9DSBr6khfV/CX8zPnOf1hGTRwoeVUgFSAyR8Z3SmOw2srXqTgvWada7/kPazgs7WvKfFV9bK1fj0zEJ5rBV/TdtBggILD+qwKDGtf5Bqo9c/fVtzJ9ENKWZm6srKOmUnOZ2J78178rnrgaSBGyalW4FjHit5TSbCKESqYruXjvKmgsfZ7HU/ad3kta9spVqqAuLadFcPknM760oAG58Mfj1/+zYxx6xyg5ScArbig4EszBjxfs2YIaNms4LK+Jn1yBprrPbQe3ozvf/9f/6fCgNaG4YDgF9lRJEpD+ScydS3AtA52BT7MZucHCj0vrlEZa4NbUXN+1zoxakdSIJEbeDYeDwnC9KVkADWjZ+ZzWgYe6nXgq/yERM+ojdTrvZGy4Ge0cytgrpWtYLGWj9cR0JgpSzPWLr/D+rBGbRQk1Q4sA3327G8A4Zl2EbXGuKgyfVfA2fFIGpKLO9ldPLBLPY+mEqlWMFNBeh7cpM7I3JpFCGlAGPB5BJzWDakyjHWi4meV+aeRLF6HzyyANtPuZsC1MrqtHV+ZxRp5U0kQ7TP+gGFS80cNAVn/+hqZZdafHw9064DVaI4uWLpIWPuGBit08tLBoYsd+yKBcp00stmc3F4M2DyeN9EifX6mUSpTxDrhD2epN7wPnzkej8lmnKA2X+PExGvamfYtfd9Ef7UeGjRe48RhN9F4Aas6A7iYRukhE1ms8BDwJeD2RhAKJLCyuAm/LyF6tm74EfXFEHQFRa+smi9IGmirXhM5jdXVZWHDtHvmcNIns3A0hJ2sx/EExWwWJ0ev0O+00Wk3BTymnhs3LtRLo84wgUW334fljTVhZNOALxlLSkpjMr6AzOUNOrWGMG3Pjo+xtbGGpdSCbPqYxnb4+gg1uqY7IXIEmzu38Is/+zOsbi7JQbBZpPboFJ1mB1cn12jUamJCQ9B2zA25k8ZMBWGCUdOZshWcEIlYxhJxPHj0CPfv3xepBDKUf/OrX8shis9NNmo6c4MXz58KI/Kzzz5HIpYUdhLH2bNnz+TgTqlEAmY8DNH8rlwoCbDz/jvvw+fzCwvz9esjYcORkUhWKctDMDsYCUo6LN2myWinBnQxl5XNNq/HAw51IQlkef2GhV0p0yiNKVg8+BlTk52dHTEzItB5fXFp+suUe6chllMpYdnQdTZXyAsbi+CzgB3djrCIyYQm25L9bnk5JZM60/vIgqOWLccNxymBEfZRalk/eHBPmDhkSZGx/e3X3+Lo5SF2d/YEgL6+uEYuQ8OnDBjEo46lNxSA3e3Cxtam6KrysJlaWpG5goe8drcrQHt/wKTyqTBsyRamiSNNDTfWVkSOg4ep/du7+Mmnj4WNJgY2VaBe6qBd6SJ3VcDZ4SWKN3nc2drC4vwcdyboTvro20cIzQewvreM+XUPvwrx66Q+M1MqSwN0mhM0amNjYlRII0ozPY8Pp6dn0var65siC0Pjm5297VkAkodrY65ZKVVRpqFiJovUXBzp9DVevHyOSr0iAMfu/i2pQ84tHCNkMlIaai4+h+2NTWGv0VAxlythbX0P4XgSF1cXWEjNYz41L32G5jMMRlK7e9glI7OCEhlArTpeHR6g2ajg7Xffw/wyTbbIkunD6/OJ7vOde3cRDBuGTaPGw31HjHDI6C7k80YXdGAyKkKRuPQPMirZN7ifcnuNOaGYBjqAOmXUJhCpgXq5hKtrZke8FADh1tYthCIJYT+T5cu0/Ll5sqrdCMf8AgrLHoCAcNu0wXQCvDo8xtHhCzimBL7n4XEzZbmO0cQAGyy8ZJzMJd+sL5SPGA6orUc5FcNq8waBeCI08y4w6Zpk3vPARjCah/cmmcT9IVxMu3Xa0Gg2UW9wnE1El5kBg9RSEpEo7wlwCuH/7cYE3dYQr4/PBQCicRTB1rX1RSwuu0UnuM0+VYGYETIroUsWh9Owhwh+Hx6R6R4UK3qP1/hNUBqEaxyNjgTYabfEPLDfbuD7r7/E8YtDcP3gfLS9tYfU4oqkPFMbvdcbiUzN5dkFWgRT1qLoTVoC6jx56yFSC/NiGnpyeCTM+enIjoW5ZXzw3ieIRpwolYBCsSIazNRwzaTPhQFd4WteHxaSc5ICz7Wuy9T+EbMUS/FPNAAAIABJREFUpvAxU4PGVzan9Ek+K+uSGr3hiA+BoAvlUhqvjg9QKtO47Vp0aOcSBFJo2tXB1ta2pICfvT4T07Dl9W0srm5iY2sXyVgA0yHQrJFBfShzU7FYEDM0ptvLuthoypgIB8J4eXCIRreDnQf3RUd94pqiPxkIO4xGk4VcGuevX6FwfQP7aISt5VUko0kJvBBsInsunc3j7PwGkYQJvIQTESyvprC0uoRIxIFapYdCJieZPKVsUcw0Q4EIFheXRBJKDgfjLr76+iucXV5IQOjeo0dIra0gHIvTgRsdpl5MjalznSZdI7PXYmC32Wqg1+0LEMZ5lrIDQT9lmRhsWBQZIQboqVdLTwCm0xOgYttQ4iNbSCNfucH29ibu3XuE3/zT7/Hy4DV+8tFPsXvrtoxvpqlTc5ZjZQzK403FeLZaLYqmbX/SEHkBBo+py0+m5E0mi42NHTHHpZEfy0tmLBmdHNs0CqMxW71fxf2P7+EXf/UB3Ek2EEQCo5wd4tWzYzgdfgQDCWQyJZycXWE8nWJrbwe39lZlbmq1ujIWvDY3XAM7Lo5PkL68QGI+hkCY2r4ZpM8vhYkccvkluLD3wQPc+ewJfDsJOGKMtELkkzr1LhrFBhx9O/zUBerTj6IrskXhgB9b22ugqgJlelodiLFgoVxGrdGTLAXq0W9sx2D3GD+MXpuRrDEcVMkpNZF9ncHZwTHOXpygW2kj4g9jY3UTXhczEfxiiHxydYZirYT+ZCgA5ZMnb8k5goaHXqcXQW8AQX9QADM5f2CMTOkK0fmwrJ+5cg61Vk1kVlrDNq7SF7K2MyBFiRsSCQJuFzw8DE6nkj3KYD8zcpjRwP0i13FD4jAZdNwL84f7Xu4vXe4fzNG5PpEcIMQXj1P2T/UmDc24aortOSkqb5h0ZNrzVT6DmhGzP/cHIwwwgpf/uX14+OAtCdKz77HfP336LS4uzySzgIFOavXTxI0/clYaTVEp19FtD8SAbzW1KRq5C/MpxJgVardLsPJ3X/4Wg35bpHLIAqfkBO/PfZTHHYDD7hVjvNWVTZYag4EBl/icBN4ooUE5CRrlLa8syB6MgbR0OovMdQaRWFzGNoFhzllyBiDTs8NMsY7oKefzaTR7NfEtYXbi6vqyEDIoncC50ucICENcQS6fx5hBc9/Z71EiMYiN9R08uP9EpHrIYmcgnOB/oVwQcoaXmr1+LwqVHIZ9o6dNADoRm8ewS7PmIRKJeWyu3kbIMydyRgSaW62amMLaHWNUalmUK1lMMRC2NoksnLfb7T5eH5+I58H+7n1srexjfn5JjKiZzSdnuHFPspPIhCZrNj7PjDqPmDczeHh+eYPF1Cru33+ERGjeECzkjN0Qw8VqLY/0zaXcn3rZlL/hdbm+l4o11Ost3N27j7/4y38rciOdHk26jQ4gA2OvT16hUsmiUEyLbEmjWZFADAkmXYIZDre0U3JuEc16B+mbLErNEpxw4b1338NHP/lY5k7uPykDyH2ZgoKcawuFvJSFP66ZNxVBXgLWbCOezTgfKkmLwDNBZRJVPv30p7Juc472em1we4WDhFJpiLPzSxwfv8bTZ89RLJZFRoXa55xXI+GwlIljlmORGZU36Uukc6cYjroi2cfzYCgcljM1jTRpCpuIz8v55/LyWqTfuAdx+7xCvnGGPQgshcXIeWobIle5QWdUQ29Ug8fL/VoRJ68PUW+U4JiOEIkGhaVOyRsG4JmhxoxoBkkUoGJf5b81q5xGo8pkVCY09zAK8ClO8GPQV6+nWICCsQqgCdbBOZBR8VlGsWJAViCN95F5iyQXixEhr2vAToND6HhTXEfmNIv/kxWAViBX5p9Ze1hBNMUC2GcVr7BiVlag7seAoT6v1osV1NaMcQXSFSNT9rACiQqkK4DL+leQWTEjxS8UANS/uQZoeykDWkFlLaviDEry1HIo6KkA5o9Bdi0XP6dYD4FWPpeCr1pfisNpW2r7KBaj65ECx4qNKXOafwtxdTyWcaHkxh/anUFPk72u/cJKFHyD/czIgwSStZ41gMG6ZHm1b2ibWQFhzjuK2fF1xSoVu+Rcr31H60VwKJvB2bSv6fyjn7XiWPpM2j6sGy2TZG3M9Nb5XW1fbVOu21ZgXMuuWKR1XGr7KsCvz6D7Ayvwyz2rlsOA9ca0V9tP25vzlnVc6thgIE3bWPujllNBdWv/0jrgtayvEw+1gs9WsF36/P/43/xnwoDWH2vKgADEZPfNIlAKECodnx1IovCzCUQHnFaaRob4fY0caQH4W6NSWilmo2EmUGWsEjTg+7LZmmkuK3AtDdDvvjHZ09el48xSj1kWfo/ADF+3DnRrQ/JaWiatYNYLmS9GvsBoKOuA4zOzTAT/BHB1cxNpIiUEYhUsVx1XHqZ5LW7idQJhdF4AaJEcscmCy+tLlGlsUqf5b40+sG7ISjAAtBPcHBGAJljPa2i6kkY9FKxVI0TtUAqws/34bNwAKlDN1348UK1AvDIy9HNM0eb3WUZ9butAJEiug5iv68DVjq4DUSdEloPAhZaRz8zvab2wz+hEpPXI6+skz88agzmyku1Ip7lhHb55TRcAHczctPPeCjRL0GXG4Jf0jpm8Cze7/A7bkNfj9RlN56GT7cTXNDjCf7Mu5HfHGMmRsVWp1OHxBsVApN0dYkTXbP8cFlMbknIYi/IQuQSfJwq/yw+PmPwAYzIPaz0xU8rfZATM4gaKbAGfLyrgYKtZl80YmdCjPg9uRRQyaRQLWXhmGxVuhvnD9Cy2KYGcdD6P5dUVAVB54KCe4PLisrBgysUKbk7PRQO6WiyIaR3Z12w76tQRMK20G6i0yNqZiIHfv/nrv8YyWXPDCdxOD+qVhqTZFTMFkTGIBMNS15SEoIN0rVHC6fmJAMDUkabW6s7utoAA8bmkMW8hw9Jhx9NvvsNXX34tTAaCyZTFKOQzwgSgGcvm2oawDdgvmIZ8lb5CtV6WwxkZzrwvQYiwP4L5ZEoAvbl5uq1HJRVFUu8mIxydvBZ2NCUaXB6XSByQtUbTs5tMRoAfgrvUpS7lsiLNQX2+cCgqAFO31RGGCvWhafazvLwsG+JXr17i+Ph4JjfiQjDgx62dDUQiIWHgsT7b3T5clD9yOgR0J9Py8ZMniMdi0qf4DMkYpX4cIqFxcUoGZH3G0OvIgZFsKN6TZizse0zxvLgwGsL37twXM7NSoYyrs1NUcjkBo+aWFrG0vCxa0Ly3Mk4InMhGwevHQmoJw+kEJUqHcL7EFM8PXyIYCuGPf/Y5Aj6XmKZwQ762uYon7+8DXmDaBRoVoNvoo1MfIX+Zx/nhFSq5EjYSPDyFEElEMfbYUOtWkVyNI7kaxdxqAM6AATxFM5cmdxWgUuihnO8ge1NAvZgT4zb2kxcvXwqbaW1rE7du72JpPSWsQcp4iE3PCOi3hsJareQJ6KYR8bolxfbk9BjPD59LWuaTd58IiJwr5JDOZkXLl3NEaiGF9aU1dJstAbGrxTru3H4L27f2cXZxLsxch9spwDznC84PMt8NhqhVSiILkIiFkUlf4suvf4s7e/ewtrmHAeWmAjRTiyC1tIC1jS05gBBGaNV5YCXIVTUa1vWGHHLJPCGYkFrekBPU5s6mMGToOO/y2o0pKY1khwSNDcuQh7ZhtyMAX5XmRr2+gKQEJanRzCBzamVBwNxYMoBgwi4sUkraN+oTdFoEUoyRBfvx4cEzjPtdyTIg4M6U+FanL+OYRlocH9RUZH82myQbhj2y941RIQG5VqtkGFJMmw6RKUT2z8ysNWSCOk63kfhh8JZjmUAKjYuqtYZok65tromDPOuMgDmlAaiX2G0anehW02TDsJ3DEQ929lcRm+O+gAEN6lu6QJJzrwNUSjUJKMna4rALI71OLetKFe1WVxj2nO8ZEEnOzwnDmCzCUa8Ln8sB53SEV8+e48WzA/kM55k1Al1kmTu9kvnRbHRxcnSMQqMId8KO5HICjx8/wnvv34IjRWFo4PV3WRy+OMKrgyPJHrh/+xGWVjbg94UlEOR0UbOzjnwujV63ifRVGolYHJvr6yJPFE0kREKEIDSzr6bcN5CJN6KxkpGnoqZyt9WAP+iC2wOUihm8Pn0m7Lli4UZS7KMzT4V+t4/dW/tYXVoVnWy25dLqBkJxAq2LiASj6FAftVwRkNUErkdYWDRjk32X84zondqcuLm8Ec+AhZU1MfkrNkrIljKiKRuM+EWkukFt2WYD8XAUT+49EImRSDAirE8aw1XrDVzf5BCORYVleZm5EhY0jR6NHEFFgp1ca2gsSLkkJ+flYEwycagPbrf18f/8v/83cpUyNrf2sbO/D18oisXlNQxZVreRwSALr92syb7LYZ8gHAxIn63XOmI8TMCi0WwJsLy4ROkKI/XFzzPQQxkrlofjl4balEVhlsE3338pQNytndsCLrGvkv28vrYtLHeROmCeQLsubFsaepEp2erUJZOCQ4vgFccTAyTZbB6ZYgF39u7jydvvwheISDkZeD49O8JkSlaMQ5iNjtAUy3dSuP/2NtpN452QzxakfqnrvbuVQsBLBjnwxW9PcHF+Jesrx7XJVDR7pxh10UcTXF2coli+xtoWr3kPsVgYg1YXxy9e4/DpKxRLNTz5+EM8/PQdeFbDoiPdH5hxx8wDcM8AF0gMJDOZWuWNSg/cQybj1OY07Oa+eCkA5VoD5UoT1XoT69urWFwOGFNHm8m46TZa6FSacI/taJeaeP6HZ8icXqJba4tcDE0Ao+GkBFvrnQa+ff4UnXEXwVhIACJmlJChSx3aRCSBWCiKSCgi+yKOsXqrgkwtje6kI2thd9RFm+1DCY5+G5n8NbpdpuYPMBkPMWhzjnAi6PNLX6Y8w3Soaczm/MCUf7O/NdJuut8lc1nPHOZEazxYeD4aTQei7S4HzvFQWPnUo+aqN6XEH63xmKHHQwUgLG5KbXCeph8Hv8OActQXFe3jnc0dkVhQQ+/j4yPZozVbVfRHPQlc8dzCOZKEBfYXAtCDPrC9vouNtS2EgjGRxdhc3xQ9/pvrS7w+fYWL8xMEwz5EwgGRsKC8A7022PfJeKY8BdnF8di8yNVx78F6CUdCApAeHb+UwAZTlxkEMr47zKrLicwhyR57e5SGMJ4FBjgj4aYnUhzFck5M9VhHdES2OaeSGWi3uVDrNBBxGRN3ZXkxQ40B0zqzmaYTJAKLePTwHTy4/zbm55bFzJXraj6fRaNVR6lWRDQewmhsxhvBQXoQTIYTWavoYdGoteX5Ht1/D+tLd+Cy+wT4JQDdH3FfXkKheI1muySMb2buUG7PgBcQ8gF101Nzq5hPLGFxYVUkz5j5Yc7XEwyGXXT7LZljQtGAkJour69wdZkRc+3U0hru33uEZMRILJHRzzmm12d71GRdSWfOZ8Fhzf5sYdCfoFAqie70/p27+Is//UshboiE1XiI4+NXOHx1gJurUxRLWQkWDKaUL6OfhEuChwNMEA3GJSuHhpjs65Sv4/yzv39b5i1mopAEwow9mjwqIYuGg9QC5zrjcjkR8nllX8zgNjOfCJDrmZZ1QWNWylNxPeJe+q//3X8ozGTuk420jTn78d71Rgutdg8vj47FIH5jYwt3790TsJxzED9bmclIMcuPfbHbqwm7mxtM7vnW1teFvMDA8/bGOqJhkylyfdWRrDzK+rH3LS7OI5qKoTZpoTmqo9mtIVe+xtnNKzR6FYQjLkxtPUwnA2HEM6HHH/AIiJ4vpNHtMnXfLp5QCg7rmZa/ST7geZR1wXFAEo3KJmg2ueIlyqj8MYCpAJ8CSAp0cZ5RkEkA6NmPgmdWIJp1xutyrlACoPW8zcCHYgBW5jT/LRnWMykQK0lSy8H3/PS6sbByFXtSPIdlUTxEMSTFQfS59b6m3n5gX/N9flYlOFhf/F/BRWUGK8Cp5dB7KoahoCPf/3FdMtNKAWM+lwLlei2tZwXxrWC+FatTjIhl4/X0f8X2+FyKqSmexvdI5DJySsarjJ/RfqJYl2IwmnmvbWplNituYr0fy66yHMoatraHymdov9E2VuBX8C/6Vcwy/hUD0vf5NwO0po9wzTTYoWJ8uv/S/sm/6VnGzxmMjdmcRiJWsUvFoRjY4LVZBu0XuiZo31I8618CjbUf8XpaJu1Pil/xOjzzKBj847Kb8htNccXAlHD5A7PamMlw7tO+os/P61ESyPz9z+Uv9LMMhsk5kX5yM+xRXqC8zkwmRPFdllfJqjKnzBj1iqn9eB4R7HKm726dO/R6Uq7/6b/7L6Z8KP3RwabRHh5adBDqTTWSJmylnonwakVphbPTsED8mw9m7URamB8j4zpQeT+D2ht2r0YftOMrkCwdaTSYGS8Z0FEnR9VMVh1pdZNWcJHfZZlVbkMHjk5W2kn0mRUU5feV3atO2fybG1U10uPrakRINqPpjHZQdkMBaD4TP0+2AhcELqAm5WssaZ/ccPJecti1TIJMzTXPb/TVKMFBgwY+C+9pTRNQsJgTi4KkvD7riROWthUZbHyNbamROp2k+ZugK98joKKyHrwPf8gC4sKrUTS+pnUs1yBVZhag0AFrBcIFjJzdVzuytj2fSfuXAry8DzccRt+ZDHIT2dENCu+lMhu8T73ekPLzmvrc2jdZzrpo5xlgVqN/Wn6dAK2sar7Gz+trfo//TcoKn4X3VvCbnyHTmACx1xeE1xcSFtx46pJUvkh0Hh5XBAupTTicLjFl2draF7kFO1mHPaBVBgaNMSY0xhqMUSkUcXl6hk6nLVp9BK9pYkeKItP6J4O+pGTT9CabuRaG4u7OlkhwXF9dinO8BgECgaCY7XgDQUmRpwkftYEI+KXmUxIFTF9eoVNvS+o09TS5qeImUBYvtwMD21hkQC7S13D7fPjzf/1XeP/DD2SjSmCHms881F6dXmLcG8kBjptdToyxeBh2N/DsxTOU6ILmsGNpdQVP3n0HC8tLwoTUBSboZ/8cCgv84NkzE+ygtALGAkZfnV1jZ2cfW+vbUv/Fcgmvz4+QKzDlzyUsPALCBE8yNzn0WjSAHKPVrEhKPg/VZDyzbnhQuby+wIB12WxgaSWFze0N0W07OTuROkvMxYX52apVkb6+kbRK1udCIiXmRt22AQ2Z0cBxQ9YF2bQEocls5iGBeq3BgGETMS2cMhxX6Rs8ffoU3DFSA7uQzeHewweIhSNmvpjMJJLs1KWeoNXo4uzsTAAegqec1zj/cGPDDTf1ilmH7G/8zM7WnoDnNMchIzp9fo5+ryNSCes0tWPKuZTPjCNq3pKdvbm9gyilT3p9FCol5IoFeAKUaEiKljBTE2ulvIBhE9Jl7WNhJa7tJg0DukH5kSbq+TaqhTrK2SrapTqCU4JydngCHtFwtQcdWN5exNxKHJEFJ2wR5jSSqTpAtz1EvdRDqzrEZOBAt9FFu1pHOBiC0+3A0dkJvvn+O6xsr+HJ+4+xuJ5CIMQUKiNFMh1OMGqP0Kq20G90RRajXSuj1aginUtLmjHrkFIa7X4XmVxWKDaBYFDkJSbDsWiId1pdNMp1+DwB+N1h3N6/J/VFcFQMDjmf2G0y71C7lK8LEDHoIbVAc6U2fvubf0IoQi3jNcwvpuANeCWFlxIz27d2JPDB4DSVY9qdgWg8i+b8YChzH0EAswE0Bpzbu5sYjDuSGs9x6XC6EQ47DADbGotU0M3FFfLZDBLxsADhkvouBlgjkQfioZz9en1jEYn5EFw+u5Sb4K+Cz2QWjyYQVvjJ8SuUsmnEoxEk5xckaCHnXxqDJeLi/k4zzWCQ6ZGU1JiKLjbnZYKwl1enwsAlGsS+xufhYV7qzeWVgIfD7kY0noAvQAavC5GIDU4PzfvGyOYLaNS7WFxcQDRB9v4Ubq8NZP3Yp050GgN0W2MEgwHRFz09O8Zk2sXKxhx8IabmttGsjBDyR7G8tIhkzC9ALIHjWr2DUrkMFw3BvH5hoYnmbaWOQq6AarWOSCwKu9usQfEw+4Ib9VIexUwOhZscLs8vJGV6b+e2aOL7vUHYqGtJs85SCWP7CG1HCwtr87h77zbWt+bgM8RC9OtAKdvEN7//Fr/821/BPiFTwYGd7V0kFxYFVmLAoFItCLs1c5MW6YPbt/aRTMwLG5D16QtGJPXa4eEmFOgNgHy+LoBKPBoWJuJ0PBD5jVo9L/+Xy1nkcjcSWFhYWMDp8aloYG6ubQl7mSzxYCAkJnVw+AU8IsOPr5vDJPmFUwQCHiyvLUsWEDMGZM8wnArbrlFuihlXanVdgCib24ab/DX+8O3v4PTYcffevngCfPX7L7C6tIyf/uQTZC7TIoWzPE/mXEsYbwwaMjuF68+XX38lhnDeEJnqHXR6HUmBZp0/vv8YWxu3JN3daJoDgaAH00kbX3zxGzRaXUSTC7j76G0EqCNOxoDdKc9BOScJuGOMuUREjCJpPijGq3UCPQOcnV+Jnns0Pi8gBMsk+3iCgoOeyDc1GzWE/AEJFBAMJxP58vxETOB6gwlWVlYRDCUAmxN7u7fR6Rtmm03SlAcoVgti7OVw2SSzhxr6DtsYtUoZ5SqlSLYRjSXw9bffYjS045PPPheQR5hU9inyxTwq1ZyATE7XBANbF7bwBIGYR/RZazNPgXt3H+GPPv85UvMekT3K54CnXz9HuVxDIjov+5RysYx6sy5AymTcR6nA7+eRXAzhyfv3cO8xpZSAcRPIXLbw3RcHeH5whOWtLazdvgVX3At30Kzp1Hql+TMB2pDPj43lmOj9D9oTVIsl+N0eBP0+0aNnyjYPmyJX0WihVm+JkVxyPi6p7UIuptbVZATbaIJaoYKQJwD7cIrXLw4xbg9kX8PABNPz3XafjHH6YTx9eYDOuCea3YtLi1hYSglQ3CVwzODRxI7l1KqsZwTGau060pVrtEYdYfJN7CMSj9Cf9FCs5JDJZSTYR5DGT733VhO2MSULnBKIcDuckjFpZ9aI022y6nyGLcaAgu7lZR9KA1dRUGaPpCGZ20iaOWxodYxOLt+h9iONDOWASU7L7ABILrQymRgcITOZn2G/pkE2n5EAqdvuxdLSCh7dfyz7Fs5T1VpZsmau0xeot2oyX/P8wf0us4LIpmbgpN+b4u7eA2xt7MI+dQl7lJIIDDReXl7IfP/q6ADJuagEJyhDQEYogzs3NxnxD2DWGCWHVlbWJatGAQz2X+55CeJxbDOLj5kFPI8szM0LiMm1gwdtSjHwOvwxZytD0MkyWDfoylxOWTaHh4bBXbkG16fjoxMhYchZwWPOWGT/cr7gesVgUzAQw907j7G1eZu9B/HIvLDLmG3X6bdweHiAzVtrGIzbyGZvxIQyEjVG66P+RNa/TpOylWE8uvc+9rbegofGskKY6qLaKOLi8hhX15wTmri8OkE4Ri8Qs7frdAYSLGZviMcWsbFislLY5p1eH+MhewjBJALZVQHYF1NzspfmPrFDjeKxTdaITz/9HAEPg1N9yZKUObPbRLdXR61aEOkS2IaSOclzIfeFTod3Bsi3REqDhAbuJ8n45rpeKuaRy6Vxef4a9WZFtK0pR8I9OevAaCUz+9ErngQEg0nOYL/NF4tYXlnDO+99IJJclOPjuGCgi32VbciMi4NnT+VZXHYbUosL0oeHQxoo03y+LnsJk/Hqkr0tySt6Bn38+In0M84dJJn02h2j9UwDS2qUO5xitBsORfDk3fewubGNQMgtHiTcl9APhO1EcsiroxcYjlpi1sigMLMm1rc25VywvLyK/b0dhJjAQOJEy5gilqsmQ5OBTbvPjratjavihcgp9dGSjIpapwB/0IFwzAsbBiLhw/QiO9c2rxvVWvFNv2ZGNJ+Tda8AniEFGj1aBf6YiaOgJj+r4BHnGitoq2CY4iisGwUz9XxuJZJxblPgzAoyKain4CznIcWNNPtYzuMWQpmWS4mJvIaCfby2FVh8A8yKiuYPEhxWIqF+X2UUeGZVVq7iXfyuMo0VcNNn12dQEFwBQSvYyvpVrMgKzCuGYQJCpuxafmWusm489JGZyR3oZ5VQx+sac0zD9NXMcAV+TaaMkdBQAFrxG2tbWIFJK8Nb7jsYmkzumQ+ZrhEKlvK7CkRb5Sj0PopZaR+xsmRZB+olpuXUcaiMeO2zuk4p2M3yCPg7w+m0Lfl9JR6yXLyO6eOG1W39vgLQ+sxCUhwaQ0Ttswxy8nPa53hNXofnZvU/sALjGuzR59C6VQBXzoEzBQCWU/3sZC84A8e1nwiWyIw/Kh9Y5EG0P1sDOVbwWsvL38zuNmNZM/GNzMqbPmwzDGtmalr7l15bJZf5HR078l1LEEPbRrFP7Sv6Oq+lwRhexzqHsDQ6rqyAtdaHMKC1QfgBZd26KWTvZnTph8GjA1EHFAvAClZUngVTUFMlD3ThYEfl9a1gt05k1qiJRpd4b3YAPphMqBPDglbmrQ5Ck/pDV3X/bCNhNlU8XPPB1XVTmFVto5fLMitobvTRTNoDy6PgoYK2GpHi4NOInEZgZDGdRThYTn1mPoNODrwfI/ysR9kgztwlWTbei2n4alrIFGwC1SwbDWgUJJaNYqcjZX8zgVBqQVJgBgLAsK4U8BejLadTNpA6CHTyVeBYIyh8dpOOZDYQ/NGggV5PJyHWj9XFlHVGNqgucjrJKHDO8rEd+D2WQ/6eDTZlC/O33k8XBTOwzHdYbv3N7/NerC8+h4LKrHcrUK4GjPw8QQYyjzQCa20n3mNEs6wZY10XYg146EIhoN8sUqgTI1/j85K9qZFOCVbMXFF9fmp/eVGu1mXTHKPBXziO8Yis2pCkvLtcIYQjKfgDUckbjS/MGfYjtflGomKBbg0QgROySIsdATbIgu63O2KwyPT584srBAMerK2toF2v4vzsGJmbSxTyWaFAriwvIZWcR7/TFS1kCb443aJLPBiOkc0VjIwHNxMOpnwbF/FOsw2XzTEzmCLrK4T93V2RLhCpylfhAAAgAElEQVTZEup1uu2YOm24vL5BuV7Frb3b+I/+k/9YUirz2TwI0FOn+PjwWNLcyTriBqzfG0iKNzd3N7kbSR8lizqanMP9Bw+wtLomjEqOu3DYLzrC7TZT91u4vrwSYDZN0z4MEfQH8NUX34hsyOOHjxFLJFCuVsTkkBqf1Pl78OShuFs3ai2cHp8jc50XqZKz40N4PQ7Rd6O5EftRJntjXHSdU3x/cCCHJAIp3qAX6VwG2VJBtOM4bkaDPqrUnK7WEHaHhDn+8fuf4OriBt8/PRCWKfWkb9/ZQy6fx/cvnwkwwpQiMiV4CGWMhmWjBjA3xV988QW6vT42t7YEJM8XC5LtwH65t7f3JqWTaeR+b0A0btkHCXxwbDDllO0jRpUMLBBAbfGAGcDbT96XclNDu5wjg7iIBtMZbbY3mqUE3VkPBJ/EqHUGKFIWpMw031YTtXYT8eS8GL/MJ5JoVmsi+yLt1Gzg1fEh/GG/mINR1sQfCIoxYL3UEqPAETV6K03kzjMIMA/SZYPNbUd8IYrIQhgr20sIJ3zCJiMo2G6PUS830Kz20G+OMOnZJTDSrPLQaYPL60aHmrilDDb2tnH37fuIEPtmVoDLmBgOW0Cn1EOjWEe33EWtWMCk30azXpZDMOdmgpyD6RDtQRe1TkvArLnUIrZv7eLe3ftIxBz49d8e4B/+7h+wvryBsC+EcDAi/YfTJw9Iornf7xm2u4uHXGOM5vO7EQp64fbYcXV+jmqjgWh0AQ8fviXAyvHpsRig3X/4QNYLSmIws6bZHou8COcxsqtHI2MQKJuGkVl3du/wwDYSAJq+AgTARXJhYkOj2pHf6csb0f0mYzwRCQpoSeaPx+mBz2sc5iPREO4/2MdiKoRKo4LxZAC3yyN69aOxXYyUOr0eTk9PkMncoF6pyuEzGI6IdIwEY+NRCVYkFxKYm0+ILMZoSjNFIbYKEFqv9aUsZFqNh30BG8U0iAyjdkeeaW19E6nUMubmF4SNGAgbOZYejSbrRuO5WmhLX11am0cgAjjJHB+be7XrPWDsFIaemPE2K8KgpNGP3ctAjgOOUQCToV0YQuEgpZZ8Ut7xBKi3JiZ46fYimfQTVxe5AIL65WJbUtcbItHlwkoqjogXuLmsInt9hXK2iKMXr4Sxdmt7V/Sgo6GoMC667Q6qlYoYV409E4TnQri1fwsb20vSpo1GG/3uAFNqRRdr+D//j/8L6cuslJdmseFo1BhMup3I5jMSnGAqPoHanY0dYQUytZAyX25PQMZfLJ6QwAH7aKfDICXNaW2yfpUredEcbbUrAkAX8xlkc9cC7PAgffr6TAKJq8ur8gz9Ho2oGHSPolioz/QyjYRAn9lBfg9C0bBkQezf2YPbR8maCsoE3XvU2R4ie50XfXSCrvRXSCzEMJr08MWX/4RsKYuVjSXR4eW6wOyPZCQh4HW33kYiHMewO0CEdHeHXQJF1PC9zFwj1ypI1kksETUM6NFUMnq217YFKKPmqEmHp5EwWeR5CQoOR8Diyhru3nsLyYVl1JtdyUph9gOZ5rJXGHYR8Huxtb0uqb9yuJiQWDDA6cU1nF4/EnPLuLW7J2OXLHEa4FKihXVKkCcZj4qWPIHpgMeLfrctbL6n3x/I90PMmgmE8fDR2+IlYPatTQkOMZuHrEQyoEMhn2TkjDpGFixfKGJlfQ0rq5s4en2KwRD46CefIJVakiyGZquNAYHbQROlag6nZ69QrufgDkxlzFSqddFdtzs4R8Xwk598KiBVNluEx0Wg3gGH3SM65sxKKOaKsg6QRU5WdaNVQDThw51HO9jZD8JLSQ9qubeAws0Q3315iBffH8MfjEsKer3fQGfQE0CLgCjB1E67jsX5JH7y/l1020COoGR/CPq50FiZRoDcK3K+4f5EMu88XqTzGcn4KNXLwuatt+oY9vtILSzCR23lTlekl5gR5vO64feQgEETUgaMGpLt4vK5UW6V0acB4XQo/gacC9nXJ4MxHFMHOvUOIoEYwsEwAr6w9M/2qIWJi2O2hu6gJ9+jBEImf4NKpSD6rQQhAz6vyC8RECMATnaq2+aStiE7mV473JtyfNGwjuOfaxLb35xBOKUbphZ9KfjFRJRa5gYgYF8zwA71ds1+niQWZcm1maU2JNhgDAQ59qf0RYjFZK8w6pNpFhBJkmgkgW0Cb4GAZDM0OjWkM1dIZ6/Q6tUxmZLDSn1jiARFJBRDvzeRIObOxm1sbuzC6wpJ3+P+hPP66emxmNsdX7yA3+2CL+AWKTlmT3H+JnOfQS6WmdJonHdois0zDMtHwI97btaJpsCX60UZh9zfSPYeyTUeygyRBWdAeP5oGrRIINoh/Y33lszPmXwg9Z1fvnwp6zAzFjw8zwUpxWGTjA0ClO3WAMO+E6nFNayv3ILPG0EkEBcNcuq815oV/OEPv0NqdR4O9wQTO892LTGsFpJAtQWvOwCXjcEDH+7dfoz52DoiQWarsLxjAcQ5F3Oc15slvD47EiNCrvcibTU18m40PY+Fk1IWZqDYxmYeotE2iRKU6aFUBduKuvHcr2YzeTFIJgBNpvjjx+9gifrbw4nMTd1eU6R+KM8zHnVRqxdlbSAwzfYOhcKyr2egqlqpSYaI3+0VwNUAedyvMLuS3iyXMwmniGTjiQ+OBPGYZcjgWV3akhkVoWhE2q3Zbotvys9+/gvxpPH4JJYta7HHxPOQybTxj7/8O/z617+WeZXEDmM875I1nt4N3LsTJI4novJ9tiH7PvcWHB9+X0iCHO1mU3AFehKMKdni5roVk8Dq0vIKltfWEfD7ZA2Xc3ynI9JfDHxwX09dchuYPTBAiXNw0WTjMDOK5l97O/tYXd2Q/ZXbRcKZ2ZvQR51By8G0i9akiWIzg1fnh+iMGmj0SuiO6+hP2/AH6JkzgtfnENNYej7QtI9GnI02Wd8OkeAw2eVGs1XP2KwDxVwEZ5EsAENm07O4Fayznr0VEOX1rCxkXpt/63lf5p2xBcybgeCKJ/E+itPo2V0BKgXRaBL+Y/assiz5GSs2ZAVFFaxmfeh9FETT9xRfUiBecQzFexRYVGKagmJK0LKCnQrYKVApe52ZjKmVwarYgRW8VvD5XwKgabxslfKwqgrwWop3KdlOWaZWjEXlVqwsVgUgta2sICCvoWzoTrP1huzJzyhRkffW+tbnY/mtYDc/q2oICqBq31EmNcsvWuwzbE37mQLKvIdiPPyO9mFlpZOsZu2bCmIq4K2McO0rzLpTkJjl5rlCn10wJdcPpnuyPkzNHktBVP6bZWYMW9uF91egWbFPazmseJG+r21tBYO1TrV8cn+bWaOsQQ7FvhR/43Pocwrp1qIeIWQPBptnmBnPCDoOJJhgN8EpLYfo2c/AZbknDPiu2JeumQpA63No/Sr5V+pIsovM963MfCuYTga7tf61/yoOaPv3/+1/PtUG0MmBvzUFm671yhRWIFABXC24lXWrjaHpCoqW64NoZfG3RjI0KmWN4rCjEygRIKzTESBGwWyWT7VjOq2GDBpN1VcQnRszrVSN3KiUhIAqs5QEZUjzmqxcjYYpYMvvKJDNMilNXSdxAgQ6QBVU5bWs6QviwjtLqSPAxy6nkSYXWaSDgdzDMFUM4E7Ik/dTIJumRiy3Ni43fzLxiO2BiQrpc5qIsIkOkR3Hf+uky2vopK4dVScjnWS1c+jA0Ilc783fbHuZuF1mAtHFSkD1WTqHTAAOo/+k7GJlEOtiphOagOyzcusiqlE29gH+sOzWRULrTKNwrGfe0wpA12r1NzIpGlxQ6RUpE/VcZ4x1Af5nILcONG0bHvBZx8rKVtA8FAi8AfAletY3KUVkbEgAYTQRoCISiaPXH0vKKXXuKMlxnS5hYX4bqaV1RJJRxJNJxOYSJgjBDEGmv7cBLwk9ZEMXusid3yB9mcao15eDNg/O51fnYl61c2sTtWoR333zFcqlHHxeF0J+n5iv2RnA6Q1F39nv9YsuMAEcsoCurq8xtdsE1GBdkH1AQI3maaNuXyL4ZCKRAbQ4vyDjMJcrCHMtOheTLdjF5RUarSbsTjfeevIYS6kVrK2sIxqKSAr0d19/J+n388mksJ/JAqLsgD/gxGg6FsA4Xy4jEInizoP7uHVrD4GQcRKPRmh+RrOwFnrdNtLXVwLiGCZMBe1mC9/+gazoDj58+0M8evRYpBN6ky6ubi6wsDKPP/5XPxfAl0wWapWmLzKiZfqbv/9bORQ+uHdf2FxOux35fA6xOA9GYxy8fC66ji6fF76wH+VGBfkKze8CYmJC5hZ1CIuVIkL2AN66/wS/+KP/j673/pEszbLDTnjvfWRE+sqsLN/V1dXTbnd2Z3aWSy5nRUEEoaWkXyQBAkGQIATIQhAgCPpThiBIaAekdneEdbPT09sz3VXd1WWyTHoTmZHhvTfCuS9u9ZuWlEAhK8O8973Pf+eee87v4/zkDM+fvkCvQwYpDQXTqDYreHO4h+F0CLuLKeDGYZMMMLKhWa9ky+vGhoevbqsrLvUElcmipGmcBP2GTOVsCLjGf3ydJoAEoySdsFYHNzfLS8vY3N4S8xcybn/4gx8hGPShVjNY7RcEQquUJ+jI2GE6ZbNZx3AwkMwGjr0SNQ6vLkXn0u71YmqziGRHfmVFGE4EhKrUo+70hGl7sLePX3/5awHtqQ0eiAQMECwSEyaZ2+aEy+oUbdCXT16IuVOfY386QjQVgTPgQiwdhdVtFfCWBxuWze8OijQN5TMuTy7RrrfERIcHRtDM1TZDc9BCbiOHPM0Mwx74wkbqNjMKGMxpXgzRvWqjfFLGm+fP4bTNEAp6RbKJgB1TqAlm9UY9lJo1JJYy2LixjVx+WRj0S8kI6pUJPv2rv4V9bhPZG/bFjz/8RDSni8UyLgqX0gYvX78UZn9/ZLBj8ms5AY4Y9bZiimqlhlcvD0Xn+MaN66LzSHBFWBEzm6wFwroSUMIvGQoEOMjo0QPH2WkRZxcFrG/kRQeV7GAGTFxespcBC5+7N8d0MMP+qz08f/oNYqEg0qmEsKEpi8B9UDgYE+NEHihoPujxGu7r1Mkk44opv2QtUQKCkhpnZyeSBk2Ahochsuc4viQYaLOKsWcqm5Qgip+Ar108VNHvcJM7xpjgbbOB/TevJajEuZxMXrLQNYCazGTx7v33sLK2iqWlECjFTL15znlkFHW7E/TqM5yeFBBJhBGKB+EN2kggFZYi911Tsucp/dLrSAAgngjA6WWGPzdGlHSZkzMo2Q4MVJC1y2d3eozDYo/ASrcvqelk6rvt9E2gnAxwcNRBsVIVmY5kOAyfy45xt4+L0zO8ePIce6/fwOn0YnkpL4xursWhQFiCCsxEuawUMbPPJeWf80M4FsZoPjFMbMm4n8ww6g3x5Muv8ebVHm7euIX7D95Fs2MEOLrDAb785mth9tH47tbODSyl0rAz80TW+SlsDheyuTwSqYyxZrt4+DDqj6CT02ETOSUaRxWvznBw+FKMqBjY5n4iv7SMQX+MbrsHj8MnDM1OqyWA4fXtW5iOLaLrTfCK29lGpy3yBbF0HMsbq4gnbXB52e5kj/fQqbdxRXb43hGalQY2VlaxnFuCx+9EJOpHtVXG01df4/TyFM9e7ooe+kcffYynT57BbXMhHohj0h3ASRM1q0NYj9TttTrt8q8z7mEwHcJHYJ1rymVRAOi1lXVEgmEcH54JoE7wOr2UFrMnslcpj7WyuomdG7cwISOXbMNBX9K0OX6puUkwjoSHhw8fivwVDztCjrDZMRwDlUYbHm8UyVROAsrs5wQeCVzPyM4ZdzAXiZmmCKtnkym4rU5ZH5+/eo2z8wJiqSzya+siwxEKR8ULgPclUYEmduVKAZP5WMZolBlLXUNmgIQFh8stet9MI6f0RnZpWQAj6tdyTHEMdof0GBiLPARZltXqmUhADUcz5Fc28d7DD7G3f4RyqY7ecCQpulxbaDRJUM/pcqLZ7KPdNYJqBEVmliHGsy42tnO4+zAJEuMZiSTjj8Ga0kUbJ2/K2N89R7XSXpiKUZfcj2QyA5JdHHabALVulxXXNtZQKRbQqNSQS6SEpUUt2Ea5Lmskg7H8TZPeSDKMo/MT8MQ4sUwliEg2aqvTxY3r22KcxkB8t9UW8NHltgsox/VXwEuHwTh2Btywemzwx0IIJbkXi8HhduDl85conBVgm1gwG85RK9fhsnqQiCaN7AifS8bjeaGA/rgrKfJknlZqV3KvN292RSLFbptKZsZsNhDD0/l8DCeBL7KgLK4FyGlBwBuQ/Ss9MgjI6uGTICH3q9wzcGxTj5zzCHXfaSTFtmm0yBSdS9AunVkSprqSdi7OzwxDP69LAmasUy56QkQhucLpExAwHk1KMJLEAdYL2f+cX04vjqTvWEC96AGmGMt9fU4vApIVMREQen15G2ur2/A4+RwBmZdY76enJ7i4PMbe/i4G4w6stplIfknAMhCSfScz68hM5VpAiRpmcFHPnntufb3V7LxllXHdm2Ei+1nWGSWAGHBXIJ6GoSFf6K0GKccA9/cErAmarqysinQUwWd6eZwVTiVg1GzR52UmJqwEMgdktzo9cNm9EhjxuINYyW8hEacvB6WhmL3qQHvQwu7r52j36hjNurA7LegPOhJwZhYgg5kuG/caVvn97r3vIehOwGE10qDtDqt4OPD+olXdb8FmJ7OPsmx2KTP3UGS7la4qYghL6bdcdkUyKw3yi0Ek4nrHoAEzZLgJ8CxS1cvVqhjoJRIZbG5tI5fhPDYT0gADWoMBmdNVDAcdw7Cx18TlZUHkZSgxxz3olLzcIec+Q2qMgbxRfyjZsJzXqOst2R4BY45KpRNGhpOVWYIBMYY/OS6ILjLnXtFODoTE82Fjcwt//x/8kYDSjC9ynZKkGjHIZOZTFZ/+4uf49a9/LXV28+ZNw5g8EpdzF9dOgsS7u0/Ff4Tjzki7p45+C1fFEny+ENZWN+G0ORHkujWZi/43z9yxeArXru8gnTHmcJ7f2C+FoDOizCXlPDrweTySycZsU+7tCCQdnBxjNB3JfoB7KvZheq4Q8Pa5fUgm02J0LW1NYoUPmDCm4AS+efkE37x+hNPiPkbzLvqTNiboIxL2wu93yxmFcy2zKJiBQENHAtAOmwEKE2Q3/3B/qOxmObfz6RbyEmzv7wJq+l0F1hQDUIxGgSnFdfSMrrKOem3OVwpAm4FkPbcrMPoWFFvIsyrRUM/bWg5ZXxcMYi2LfldYlzz+LGQ6zJ/TZ+f1FABWbErLqNdWaQUjcGWAaub7KpZilqb4LoitAKAC1Fqfip2Y61vrgr9J+lIAT/EWxVn0Goq3KPFRcRp9DlUf0DYzY2xaJ2bAVLEvqfOhwRpWxQP+X8hlC5a8gsKKd/A7ZikK/Zz2DwUqeT8z89wM0ms7KvCs5923bP0FNigYzMJc0gyimutSmdTapxlYVlDbyJ7/lgAp/cXxLdgqQKz4NRmf0fo1ArIGJsfXFRNk/Sr4q9iZBnn+X/16IVOj40Lb3IyD8nqcN/Qzen0FwxVfVbyOr2vQRDEsBi0VfzMAboOYpPXNdYs/34LOC08/fRZmYizmBXOQwkAVjR9tY95HAyuKX34XXNY+rK/zbK99wzw2dPwIAK0flkpdoOv6sEwFMwOICszqADXLJGh0TCvJDDpqA2i0i51OGnaRHsUNkZnqzXsqkCiRa1q2LQBglldlMNrNusHSW8gfaNSGn9foG9/jtZReT1BZB61+XqNk0ikWdHk+Bw84Ell3u2XjwtcI1rB+JNVnsbAr4KzX1UiFguazBUOBIAe/Sw1VPgcdvs0TEXUbjcFuaN/w/xqFlEPlkJtYg33LdBw3Q7wL+rxGqBTMZRm4QdBOZO48GmnTSVfrgWUyR0i1PnQSZ7vx+fl5boa5idVn10giv6PpVjws8DnU7JD3FYmAhbg8v8Pn4/WV2cD3WHY+uwLbWj5tG110NEWIn9eBqoskv0MAmvfjj95Ln49/c5NBnVvWqznKqe2ofW3Qo063Ee3RKKGWV55vcXDg92QhmBn9mRqc1CqlzqrXG4aTIJonhDloGsPU8ySuXb+DdD4jZlouv1u0h0W7tdWFfeLAtDeHpTfFrDNF5fwKp3unwggiAF2q1XFRLMDltGFre10O1H/7N38pabG/+/3fwn/+T/9YHK6fPv4GP/+rn2PYmyAWiWHUp4GNkWpCCQ+ay9D4j7rJrJcf//jHWF9ZR+2qLADnwes9nJ2cC6OI7AkejqwOq0Tpe+M+Ts8KkhJOs0Vq8TEN8vd+8COk4kk0qg18+vO/xekxD7shAWOog8nUvmQqIu7Qr/fe4MnzF4in03j/o4+F6ReO+ITxSEWIarkiVIj5eIS9N68lrdlimaLZqaNZr4kecOG0iBtbtwUguLgqojfootwqYXVrFX/44x8jGHOhURljMpqjU+uJJMOf/OTfYPfZU6QTSWysryISDKBWr4oxHpl8L9+8xHHhFK1eCzOHBf1xH4PpGIFIGJFYRBhInGR5wC1fXCGfzOOf/pM/lg3nG+pQHx2L0aHNbZfU3EKpIOAmJRfIGqWmLlMHaTLIOaq/mJtYx5xfGATgnPHN0yeIReNIJJICJnBc80BZKpaFqfjuvXfkwLa/v49SuSjsVjK7rm/t4Nbtuzg6ORMGC/X1UqkIutTdHE/w+FdfoFIqLbTwIOw8YfD2Om/nyL2DfZTrNaRpdLe2gmgmieVrGxJk4KGPzMQRTXx6A0wGMxztHeHLrx7j2vYmvOEgesMe/GG/MGGikTD8Lg/8bi9cHJ+VuqR/81mo7esLB0QGg6ZQBN4prcGUWWaaeJ1eJEIxkb8onl0KSO52eAWktrkdcFDLNuDE+s1riGSjcIVcIikijKGpFZb+HL2rLiaNEaqnFXzz60coFU+wsrok7FEagrR6HQwmQ1TbTdR6TaxtX8Py5jrS2SUE/DQL9UnQevfrA1yeFdCuFlGrVrC+ui7jhYe0ZrMtTOi9wwNZ3yLJqBijZZZSwnSi2zxlVxh4ePPiAD/5yU8Q8Hnx4L37SKUSAvAWLyvYPzpG8bKKpdwK7r3zLpbXVuWwQwY0QTH+XBUqonsdi/tx650dODwWROPsm14wdtRrE4W1oHJZxdePnuBobx+ZRBzbW5uMhcuhjmxYK1xwO1yolMqi00n2k2U+FMCC7TObWoVRzUNwOpvBcNQVAGE8teHs8lIASMrncP4jO97usiO/ksfK2jJ8QQbujINkuz2XABQ1IRnU++Wnv8BoQMd4j6QNM0OD7ckfmlgxGJZfXUM8GZHDuejAuilLAjSrPRRP29jfO5FIPkHPSJJM3zFcDqeA5zSMZJq63TqXVNlAGAJADyZkYY8x6zsw7M9QLhflYBeLhxBLhBDismkFypUROu0uMLMJEEvGZCycQCrqR6kyxGXZAM3DBOA5J/gCInv01aOv8dkvPoPd7hBJHj5fKBjBdGKsMwS/CC4y6BdJxKVdm722SAHoWkWmJjfCxfMiHn3xCPfu3cODhw9AYIXBv/awj8tqGaPpRLRYb924iWyCKcmUq6E28dgA+xwGyEMQglJGBKAJCE/I7LTZcFm8wNn5AZ49/0qYsblcFqury6J9mUlmJZ2+UqqhWqJcTReVq4poa7737kNkEjnR+CfDdkapCCuDUyl4g27YPQ74wjzQAUMyn8cTTAZjFE7OUClcYdQbYdYdiA5+LBJAJBHEzDLA89fP8OjZY3yz9xxjWPDf/7f/IyxzuwDxYU9INH1pLsf0aTIjA9GgmOkG4iFMrXOcXpzB6nJIBk2pyCwcNx7cfw83tndEgunLLx+LPAo1cGmQdm1rQwAdrtsEDKgHz/0I5y8CUNQOp+RQvU75ARtu3rwtmUqhsE/YimeFc7hcITgZnHGGKZCATncsex7bnH2PbDQLGrUrnJ1yfr6UYMdmfh1rqVVh0za7Hfz13/4C6VwOD773AQKBCOwOp6SUk7lnpJP38WbvOaq1EpaWUhI0tY4tAo4RDC3X67gslWF3egUE90t/o0QDZQjIoLRgPB8gEHQKW/PZsy/QvLrAvZu3Ua4SgHLgo9/6PUnTPzg6EcCMQYXVtRUB62lYQ7CN4hUMArEP8jl6/SbOi0eIZXy4//42VlY9sm6XSl0UzxsonFQxajlhgx8Y2dCpt+B0MCXZjmgsaehrD1sYihFxDZGwH/12E/FwSOqIbPdurSUZNMImtDtwdVVGbm0JzpATe8fMNLHDF/JLkJR+EkfHJ0gmE4jHExiOh6KjHUuGRU+12qpgMhuJDIbP4RFNZmfQg8ACfF7dXkV6KSKAfaXUx+HrA9SuahLEOzs4k/2Dx+5BOpWTNYNBCgnIMdDITJxeS7R7/QE3rkrnooU7EDCRUwoJCmOR5iCU64QbDrFf40HQLix9zg3UbTaAB4MVxkAf55B0hpIPLtQpB0BA00qCB1mJLpmnZrCLhAYBaEq0EYTm/cqlKwlOE8DiGsR538jMWZBf7B7pK5tr18R0jcQE7keKpUsxIDwpHApj02aZye8xBpLtFPL4Ze7vdelpYkUmuYL80iaC3pjIfmUzGeTzOQGyd19+g/2DXczmQwyGHZEGioQTIgEnz1Svo1IpvfVY4fihDi+Z0JxDyOAliMhyEYjl50Xr1m2YaFEKTQk24s9Cf5ugoelMxjDPJPyRYGAsJlln1Drnes15gkGZYZ/M35JIUfj81OW2odWoCbDr9zD7g2zcIPK5TWHRBkNRGRPBkB/9cQ9nFyc4LRzitHiM8bQnQQhqBNNz46pUhB0ueOw0Ig/g/u33sJziOmz4RpDwQECBkifl2pUEAsnCZkAvlUpibW0ddq7RlRqODmlmbRMglWaILpdXGPKa4VKrlHFwuIdy5UJAcBImyOgnEeGEGZnhBJaXud+NGX2n04Kb87XXjf6AsoU0Kz4QvWGCxP1hX3wdlvOrYjbONiF7/LEl7AAAACAASURBVOKigEajJmsJTR5JfCCbmtIM9JrJJBNCrgiS6T7jmdwpsnSXlyUUCgUJpDALJxAKCwC9vnENH3/yO4glU/C4qe/ck7MijWTJ6q5Vqnjx/JlkfXBvcOPmLcn4oQyKce7tod1p4NNP/0YA9H6/iTEDgMwWoWRdpyda49nssvj3YEiWrwc+b0gynSwOlxgbp9JLYijYH41lL8d/NKumnjvZ88tLOdmvvNw1MiRZtyQu1Ft1kTthZi1JA7L2O30i48K/02kac8YEYKdRazTrRTgNNHtjPHv9NT798q9xcPZSjIlJJqApJYPiXg9T2+YY0JNlaGjvM5OMhEclRhngqbGmK5ai0gQabOJnNMtcz/5mYFqBKgXUFBzlZ80ELb0+AWgzcKUgqLJs9Tp6bjf/Lfc1MSj5N7+vxDO9pxIkFVRWQIx/ux0GOUWJgQokKqlOM/p5fzPwqRiVfl6f24xBaZl5bZVV4P8V+9JnVdBa8QEFMhU4VqxC60+xFP7uLYxD+R7nQDOgqQCo4hqKgXwXKNd6URDWXG9adwpAKxioWAfXGsXiRKqRJqYLSV4FXxWQV4kLlkOxPr6m2fR6bV1TVDaEr+t1tRxatxrI0DrVvxWH4hxgBm3NgLfWr7adAcAaQQS+x3rj/s0MPOv3FQujRJ5iXBowEfxpAcyzXIpraTuawXwFzRXw5XOZxxP/NjOMzWCzAN+SoWGwshVY17ZhWc0SOKreoPVv9DsDK9O+Qga0thevx4ChgsJGfzUyJfSH5yYNzGj/lL8XrGxtDyUH8zMKyOuzKNap/VrvJ58VeRRDk9z887bN/td/9V9RCUZSwMjaJOuKjDMubspMNleIVpJeUDuOHppYUGVEq4SGTijaofkd1fYSkI6u9yMDXTf/04YjCEwTAIJX343M0YRQmcH6eZaXzFttfA4wgjkKqhNgUYBRO7fq4DDSyXsY8iMGS1tZyNzU8Lm5+PGZxOyORiKL1AW+Jp19ITeh9SaDzWqXKKroaC3cKHkfMRKg5hsPQ4zO091+bJg0qQO2RqGE+Tj4VsOG7URTQppfcWvLxZftZjh/zjAaUFSem1OjU/I6LDN/WKfKNOPreg+2De+rgQUefvRvbXON0MlCZzcGO59Bo1G8vqHRx4i4IYNCsJqTlgLQvI9+XhcrAeYX8iW8pk7sonlKuYtQ6K2kCMvOaxj6Xcako/fl6wp6kxGirDo+kzhuL1xfJaAxmQmbjOXk5CVZGRSIXEihyCY2EnlrRMB76QTLsgq7nUwhm0NAQX6W9cS0crKS+Plmqys6rvHkEjKZNTjorEbmhJVsxhDi6Yyw3wjSEbgxJuwJOrUuLCMrrGMrZt0pBs0+OtUWmlUehgzt88LlhbBvyTzY2trEdDLAz3725/B5nfgX//Kf49571wVImbWBn/2Hn+FPf/pnmA6YghyXFG+nxSZ1yAM2JWLOLy/k0PmjH/1oYf5HqMgmhn3HhydIhGOSukowWPS33Tb5/GA4xpDRRotN0u1zS8uiFxoLRuTz1G3+4osvxDyK7chUuX6/jXgsjNt3b+G0cIEnz55idfMavvfxx2IaSE027RsjmqcNhpI2d3p0KPMFTXHIKOAkTs3p48NTMfva2tqWlMFGu4FuvyWmVDSWy+aW4I95MO0Aj7/cxbAzwO7jpzh6vQeazRBc52+y1DY21hCLR7B/vI/TiwJq3aak6QZiEQEU3T6vAMPc6Iu+/HCE4/0jAdZ+/Pv/EA/vvovxaCju22RkjWmq1Wvi9fE+6u26fJ8pldQQJdt9OUeN6hCY6cDNPdPOuamnYRiBZYLE1PZk/6Ku7tramhwoxTAqHJZNPo2BKPdC4IDGiNzY//CHP5Q55fj4FNncMrLZPFLptBwmBr0Bnn/1BMcH+4Zhz0JrbNAjO9oIlNFwhsz23NoKktklJHNZXL9zC/6wR9KeqclMkNzv9KJZaoi0RuH0HI8ePUJueRneSEAYnvF0wmDmup0imULzFAIA3UZHykotODLhyALigYsMly8ePcKNWzv44IMPmGmPYuFC2EOs67b0n74EQgjAiWlULo3NW1u498E9zNwzjISnNRGwYtydwmvxYFofwUJTz3JTzOLOjw/gcTmxs7NjAP49slrLOCsV4Az5cefBfaTyeURiCTlADLsjeBweASLZb3qNMgbdLoa9gUhxEKDlgBOZoNEQ2eUssst5BGMB0eR0+2gaZhz8Ccj53WH8m5/8azz56rEwh27tXMft23dRrRPELohpaSSRxL3774g+c6vfE61ozo+iUdaf4dXrl2i0yti4toxIjIxzn8yjNP2qlRuw2Vwonl+hcFaUAMO923ewc30LAZ8do8FMwEpqU1qnFsmMeP7kMQpnx2JwxrHF/uQJBCUVloT7aCwGl9eO7334MZLZPK5KFfRp9Dsci2QBJTrIpI/GI8gv5xbyTobOGVlGxpo6EhmdJ4+/xGQ0Eq1N9kGy743DlUX6PZmm7N806yCYz0MXmfJG/Vlx+PoSpau6BMHYR6kdT/NIWcMdNpEayaSSyKSj8PktAozZ3IaOda8F9JuGPjizHgZDMtXtwi5NpCOix8z4SrlcEc1gyiZRxoSMaQKzNJ57+nxX0oijgRDoz0DDPKY1HuzvvzWsYb9y2J1IxGJiaMY1wy0U6xn2jw6xubkpY5IA1vnluWjF8zk51n1+o16++eYbkcS5e/euMOEZXKO8jDscgItzEY1RM1ksZWjkKGdVMT+i7x/LyX0BAyhOuwXj4VzGnnFgIYNoJHqfj7/6QrSfV1aXsba+IUFASiTMpxbMRpQ06aJ8eSVmpkxBziYyeOfOOwIuU7ZnRDaGdYaltTxCcZ+on7T6hokp5RPY38PuAGYDjl+O/TqqhQsEvS4x0CTgQ0CzM2xj//wQLw/2UO628IMf/Aj/zT/7L/Dp3zxFq1iHnaBquSHGddwbJDi3hENwep04Lpzg1f4eoinDFNPtYnqyTWRuljJZBGi267biyZPX+Oyzz3BZLsn+5M7NW2jUDT1/MvHff+8BVtdyEjyjdvJlsWhoMDICYrEJWOcPe7G0HMOXjx+h0RogFltCJJrF8soWLgpXol/KyZ11brVMcXS4KyBcZ9BAJBDA5soG0qEs0tE0QvE4fvHpZwjHk1hZXYfXH5b1oVatC8hOMGc07OLVqxfCSE1nE3j44H347T6R02KWTavTQ7M7wGRugcvDeSAmjFB6E4jsTacGp9uKwaSLSrOMWvkCs04bW+sbODsroT+c4f47D4WeJ4HMSlnm+LXNddHFj0S96PTm6A6HqDU6AkCTLUlN31qjhOG0g0QmgFw+hYDfKbIKJwcXqJf7iIdXsZrbgs/hk0yogNcuzHmL1YJej7JRTQFrLy9PEAsHMBn1JZgScHlg46QzmqFWrskExP706sUuVq9vYPvuNl4fvxYAnmaCNAVluz9++kSCdOvX1hFNRuCLerB6bRk2jwXhuB/xrA/t5lAkoBq1hsz5noAXqVwat9/dRChpyDYZ0l/Aq2cFXJxcoHrZgMPiRvmijGgwLga/lL8gGEqQldktiUREUv/bPWrZAy92n+L16xfoD0mEGGAOZoBRq34oDHPurwhAO6wu+T8DnGT3EyjV/SYNBHksDAujNC2AGve1zIJywAWfNyj7LsqkEJyl5wj3TtyTcl/hsFlRuDgX410G5qipzX0LZWY4DxD8pq761rUdmWcoj8P+XqlXBGS8KhcwBL0hDIMz7vkI4nsdbjEG7fdH6A0mcFi8yCTzyOc2xNDa7/UiGo0IW55A/Nn5MZrNKtqjtjBQvQLqjkVqg/XRbDXhWZxHuB8Ph6Mix8Dg3fk5A6HA+uY2bt26IzIH/Az371zDOG7Zb9/svZYMIQaVlSnGlqROsMPukv0o5+yl7LIEf/gedaopKUUZCgK/DBZRrobsdbJnGcCzWwyta583ipX8NYSCcTGDZcaSmEKOeygy2DDq4uB0H+NJDz4/zXiX5GzCbLl4LAU7nNjdfYVxb4q13BZy6WUJ9BLQZM1a+UySddGTwGSFWu9Wh3hDsK8d7B8JCL2xsYl7d+/Lvt9D7wLKXPU437eEgLD78rmAsWKSy31lIirnaHon0FDXOBhA1leuMWQyR6IhIXYQgL+4PMX5+QmYpUu97vzyMn7/9/8A9+4/kPmk0xng/PwUn376C9kv8pzJs/HZ6bE8y3w2xUouLxrRDFi22x0Z85wXm42OkdkxHkigzupwSBbGxrVt3Ln7DnJ5w4+EdS8SKjMawJNociYG45Se+OS3f0fmSsqcjxmQHAwlG5Ft9hd/+ac4PN4XEz9K4rD/jSYkMfjg94WQy+TgcnjF+HQ0oI8Ms5CysLs9aLbamNNgM5HC6uqqBLT29vZkvWhzvry2iRvb14WNTbk+Bg2Y8cU9aLVRF/8Zymky+JNOZpBOZTDsT9CscawZ5DnuE5OZBOKZELwhF9LLYbhCwBdPH+Mvf/HnOCkeYDBpYzRpw+NziJkvSUYMBtSr5QVYNROiE8++SvYj49N8nuc4eAsQLcA56YsLprJm+irQZCbg6XlcATgF2RTHEeBsTgM4Nb/89rp8j2NPwTAFgPm3maxH3rbqHKt3k4K8ev5XIppiQwp08m8yoLmfVHDWXEYFz81kST4T+/p3X9P6UDBQgUoFGxWAY1l0TlFwm9+RIAk74SI7n2VTYFCvoXiQYk78LOd1xdm0vPJci2xrBVIVyzKXS8F8xZvMgQBzvfO7CvhpWymOx+A8y61tzDVBQWWtVy2v4nb6efVnUtKd1qkGA7RP6r21nCQw8jMqjaTsd8XbNAghz2zq29o3+Xl+1iwp823g4FvGvEEWNDL+BU+yGRKuijvR64qfIdlTwOBFvQuWNDX6tbm9tU4V7NU+p8+nryugaw7GaPm0D7x9b+HlYwbmFcBlmVi3RgCVcrKdt7ipklIJQOt9jcCHgcfpmDeCft8GpAx8ywCDZW+xIMSaX+N7JCLzOoqVmZnwyoB/e42Fz5+ZHa9gPdvPDIBrv9MAgOV/++/+2ZyNxA0IFzwCaQQwNXKunYmF1Q6pg4K/WTA+LN9TLV5uxhQcFIbggjXKz/MzArgu5Bb8QUNiw5wqwcpQlJ8bCzX040LJxtAJRDrixNCF1kpmefl9MwisA1WjXRox4zORTaGMW20E/s3rcYDooDKnKKiLrHZmXpdl4ut8jQsqr63yHToZc6IVA4LF5MwUT3YIAgn8HvW5eG+NoOkgVYCV9cfNFu9ljmyxnHKgZTIdzRQkHYdA2ljSrbhZNQB3CPgTCPqlbFxAeTAWKQ+7IVZubEaNQADrQ9nK/AzLrekZOmGp5IYytRWw599qisjNpZTR7ZZ7KYtagNqJwRTSCYCdVQFe3ksBZiOdgk7SRv9R7XEOOHOwgM+gDG01BOSzqsQA61bLImXViB/Z6B72rRHabbbRYlFbRLC4YSWowkCNBhxUb9cAr41FiCAVU63Z7xls4MaRuopjMghdASRTK0il87DbvRiObegO5ti8tiU6mATf2EaUypj0Jxi2xrBNHRj3JmjT7b3MtLshkomosK+YFkwZC4LVVh5aLDaUSyW8fP4CF1eX+PCjh/jDH38fVu7fumTztPB3f/UZPvv5LzFqDzEfThHgRjyTEWdtAk1knYbiUdn8kcHm9vtw7caW6PyWryroEPhrdjHtDpBJp2F3GEw+6hQvr9MA0INubyDyG0xdxwiiA9huNvH65a70p+xSWpzRmRbq9/nw8P33BVD5+vlTXL91E9u3rkubktnC+uPGnYZCtOxpXNVwUSjAOp2LoVOv34I/ZKT17R8eiC4xAVoGTtg+dqsFG2trWF9fE302arG6PF5JmX325BmKxwU0yzVhY865gZjN4fO4RIKEzNuz4jnq1LSrlOD0eXD/4XvYurEDX8CPeCqBevUK//fP/kxSyy8LRQGy0qEE/v4PfyTGgaenxwI+kwFdrJQkrbzcqYnWItPE2a917HCOYeorgcxcNicMeLIfHzx4KODJv/s//60wJ9jmlLfweN0iZcBDF4NWS/kllGs0/DmRRTcRjQmwEg1FhOHH1NxkOivaj2RoUBeyTfmNRl0CUpTkEOYA19+FxhlTECkjkc7l8b0PPsTWjZvwBn0C4I0mhkHplG7ENjcapSowtqBarOD48EiAAAJD/lgQa9sbcHidsDhtAkjzAMu5d9QeoXh2gb3Xr0SbuNWog0HFFy+eYf9oH6lUGn/8n/2ncjidTKeolMvCnOE8pqlbxRLTnb1YWllGfiOHh5+8h0DagRmNklxA4aKJ+dCKSXeKy4MLVE4LaJXKGLW7aF41JLiysbYuBxACGYenJ3hxsI+7772Lm+/eh5tsKq8fQV9IgjZMoe5UO6gVS2iUSqJ/zfFOWQXWH/tuu9cVWYXt2zfgj4RE35q7ZUowDSdDaa9xb4RRd4LPP/0Mh/uvMR0OBBikXMBSbk3aiO2dzKeRX88jnfOJBEW9BfRGZJROJUhxuPcGjx/9Gjb7HJsby1heyQngx7YhKMBDz3DA1P8RNjav4cH734PdbpHNO2V+7FNg0ptj0uuhT1b9ZQH1chHtZg2ReEQAvQ41xSMRIiOIZbMCQt99cF9MHokPtdoDYWUVLq5k3HO+5MEzm04JUMJ5rVItS3oqmVPs96fHx6gUi0jEIgJMs25orsh1qdVowgbDwHN1ZUUyFHgdzT7iOleuNjHqzRGJxeH0uZHIJIRJWm+25RpBvxchnxu3b+1gaysvLGw5c88BTk3D7lwY+0wlZyCjVCqKPq1I8XBvAWY+2dEfjORgS8Nffpn6cFxhOaYOD4/kQM31l8xusmS5DlCOhcw3Anj1ek1kEJiO7nMFYZ3aQJI3574vfvWpBI4IJhKM6nW7YoBKRtrMBrhDbmF2Tq08YA9ENon3otYzwbLOfIx6r454NIrrOwRcjMM4ga96nSzhmTARqc/KdYUAF4OjrF/q1nJcUV+72WyITqkEja0W3Lh1W+rVanHC4/aL+V+70hTw+PLkDL16HeFAEJtrm7A7naixvTwuWMn4SwVhDzolG+GyfCXanpTKsQwB98yKAaWd2l04LTN8+fmnGA9aWF9bFfkZpua3em2cV65w2ajQ7Q23793Fw+99jPlkjsLBGXxWFxqXVTSrDTGLIkhAXf2LqwsJgBSrV2IIyICPPxSVIM7W1nWRCyLDj+A8m5JyOc+efYNGrY6bO7eEefr61Sth8b3//ntIZhPoDdroDrp4vf9SAj+uhWM89yuVVgXJdESY33/32RcC3q1v7ODuOw/ElFYOw2J81EOjWcH52TG+fvKFaDCv5fKIhKLwWbzwOGnuHMZsbkMknESjbugyUluWQA61hgkkDCZ9kUthSjglIu7duQuXlSz5sayxNKZssmPbXZhZbVhaWRF2H4O0NMNqNIfojjoYzUfojDt49XIX6VAYq7m8BC7LparUJddJzrFvDvZFxum99x+KBAczs7hfrdfoMUDd0zKKlQKcTmO/SKCKYCfbkQHm06NTBANRBH1RYXyGg3Fq38geNR71YTCcYTzsYTLuCuDFrItnT79CKhaGjR4pNgfWKCMChzAgOeYoFbC3/xrVWg0uvweRdAzD6UQYi+ubWxLYrzTquChdYf9sH6mVONZvreG9T+4hlvNg5uGYAlwBQ08elPKpUru/Lpr9DpcHd+7dRjxpkTEn8jFDZgsAp4cNnLy5wOn+OUrnNcT8MdHxZkAyGk0Is1GAHArdz8aYWUagSRhNH/f2XuNP/+ynOCm8gtNBs9Qx2jSJE1UhssNt8Lr8mBKgszgxJajFtqVJqJgLUgmY3h02hKKUJ/AJQHx1WhRWJ4NObqehUcS6YIBaSRo8zzkddpnfKqWiBPu4fvKH5wmSXyoC7hv7axresR15LuRaVm81cEb2J0YCyFMCilIDZKNbGAWT/FQGBw2zdb5OVj77BDN9OPdLdle/L/tLYSlP6fgBuKw+BLx+2QtwP8uxEg2GJDuOcxFNqAga05CW3sbUYU6lc1jOryEUiglITwCYWuocI8wuoBGgISNBnxSVVaTW51xMBGk66/eHsJTNw2Vn5g3PYRMxNqTcBFnyo1kf9XoZnW5d1iQe5CWwB5dcI53KI5VcgtPBLNUJ6k0jW2AwHgqznGB2JBHCnTs3sb6xKmuCSKC4Wb9RnJ6e4S///C/gc4QkcyUcMeqbdU9JMc7/XL8DwbAw7Cu1uhATOP8z44nntu9///tYXzVkRHimISBvmBT3cbh/IGuTBHUbbTmfsByc46gFz6DW8cGhZORwr8vsNPZdOe9hKoFgYdwOO2LOzXnhzt27AqYzKE1lhE6HzPoLAaHJECZwzzWlVq9IWzBTi0QKtr2fcoGjKVqNrqxHnMu5nrFv8ow3ndtEOiiaSEu2F2W32E9nlokwskvFcxwd7+Ps+EjqJpfNYHvnFqLxvKxRIsnX70oA/ap4Lsz9vcN9DMZ9hkpkDFH3nOtfxB9Elgxntx/zqQ2tZk/W4OBiby3nmWpF1kHu8xkgIVBISaV+z9A+pUY524X7kUgkZBBlXA75HFndDB4aQI0DO1s7uP/OO5IlW63QmHwiutOUCRRwz2lFcimG5HIM3qgdv3ryKZ7vP8ZZ6QAzSx/DeVtMY8mmZzYDg81KAiMjmwEGnknFpJzmQQsJUMEZaHQqJmUGsUrBRMU82MZK8lEMQPEFfpbnCLO3lbJj9ZoK2CrIpKCUgp48fyngzTIqjqAA2W+AyQsgWb8roLXNIM/p+d8M9iqjWTKZFyCrlllZy4oDafnM91PAUTEHZXfyfkqCYOBCP2cGelmXBqHRkDPhj5kBqpiN4lwst5ZTgWoF93gvBeW1nArm8ToKdCrmw79Zf2wny8yoU8WMpCCLjHh9Bl7DIBssDOxNBEhey1xuzermd8zXZHn4OTM4rOxf3k8BVr23YlcGwGsYVWp7aVspwKqMfC2fuU9RZorf1Yx9Zd8qxsd520yMVJBa8TqWmXJE/C1eX2MGEw1JV+4DBYxegK0CJM8MMqPWi+J/bwFiiyHTqv+MdcEYfzq2zAEZ87U0eGCuRwWSFZvUsavPwbVASa2KyZmZyjQhNAD2b3E76UMiQWgwj41nMCRGFLxfdFmZp/Vz0k8WSj7moIH+X667AK+1z+izaxuYx4GMgUVdKQardaD9xPK//w//fK6gIjusDnAF9biAK2ptjjSZK5n/53uGGL6B1POhOeB4MNcJhL/VyZMb8ymBZgf1Fw3g1Xx9nRTJLuX1+F2dCHlt3kfSFebT3wCw9Ro6wbKiVLuHzymT2sLYkIPNbjUmBj6DMBkXz8LPsMHMaQcasdF6El2rBX1eQVVen8+oA08nAZ00lPnL5xGg1EH9MEPYX8q86BkaQdCGfjvxTg2NJY30iVM7qe52SjwYzGUdXHLPRf0ZWjNMH3MKcKUTHTcyuvAok1wlLFjHCiKzHHxe3ks3tvqaTlTm65gnIn1fwV8OGNG5ZPqGnQzugAwiAQwXz8Hvi27hQvie7WJsWIzn1EFMHTIzk5rXEOMoB/XGfNL2bBtei9+XoIPJpZQAtEyMi0iuGAsJGG1o51gWRkCUlpABtagv1r/024mxeOjCSnaFjgN+n/rP0zk1nW1wekLIL1+TdF1upN2+COzOANY3NpFOJ+CgX9aYmrJj9Oo9AaE7tb4wlpn6zEOsw2XD+taKyAYwJV1A/PFM2Lwjfq/ZkWj9weE+ooko/uEf/SESCbeYbHXqY7x68gK/+vnnKByeYdjuicnG+soaSpdlYSRwM00zRAKu7qAX4VQUv/N7P5D07/OzMzylbMHZJQatnrCQmT5JDWmClB9+8rHoVu7vH8jmPB5NIBaMiQ7nyeGRbI7oZE6ZAbK4xMxjOMJHH30kYPPu65eIJuNywGKdUoee4DONVXxkss3n6Le6AraTPTObjgW0IWhI9vZFsYiAbOQHKJXKYkTktjuRy2axtXENoSjr2yHyNwQtWa7yWQndelOAvFGP157D5bDLhpxGVs1eB61BT1LdbW4nHn74Ee49eBchpttHQsB8JAyV3W9e4ptHX+HitIBmtY5EJIqbN3dkfuI8R33KZreN1weHKDSKSERzuLa9JVkK3MBz48/+RekOstM3V9cxG8xROLvA1uaWsCS/ePSFAbo658JmSWUyODk6wtHJieifugNeOQjQaZt1lWJqv9WJZDyJQaePXD6P9fUtYSpWa3VcXhQw6nTgtlveZpdwHPAeBPAYHKRhV6PbFXfy9z/4CBub2wLu9HoDAXsIVBwdHCLg8mElm0MylBDTSrKVqVNn4wHd70F+ew2+CCVmPPBHyYwkmNCDfWqDz+US9vjR3hvUSlfYurYmIPpf/NXPRCP7t3/3t5HKMFW7JkGgFy9eCAhDFok4tE9n6A/G0r47t6/j4W+9B3/KDmZ8yymXi+oAIAGtftnD8y+/wpunT8CZslvr4/T4VPrRjRs3sLVzHUenJzgsFPDwk0+wsbMDhz8gmS7UFR73ZrCM57COqR/cwOnrfZGF4cpNcIjzDNm6BN+p537/gwfwxyJweBzyjyaB4ynB+4nI4QwbPey9pLzNIWzzCRqVhkgdpLMryOVXhG2fWk4hkYsjGHMIKNLojAVM7nVHCBJImEzx6MvP8dM/+bewzCb44Q9+Gzvb29KGDJgxdDMcTdEdTpBaymFtY0PmMQc3lL2Z6BYP2i1YySSrVnF1fiJjgZrJ4UgEL97s4uXBAWK5DLyhCDZ3tpHILuH2O9cFxCHQR5CmdNUSyRBKNBDwJNs6t5SRMcB5tdasCfBAqZ7mQqvROptiZ3sLHp/fYI13BxI8om4rgUAethLhKPK5nMhM8ADfHQzRarbRavflAEA5nI3rm8KApSRGjWDAeIZwMIR41I+NtRziUQIiQnhCtzdBpzVGrzuB22rHdGT4K/B7nLtTmbTM/Qxcci7hHmjQb4vh6GjYR6V0Krgw8wAAIABJREFUhU63JXOQmHwyMDG1olRm8OdUgg937t0SlniheC6bPM6rBGYC7igy8SVYxg5Q1qlSPhMW0Vp+VbJR2I8azRra/Q56sy660x5GVlGsls0h04YdNgd8Tj/i6RR68xHGVup2BxGPk+XtktRhAlEMOlxdVMV0cMZMGtjQabVRLV9JIFMM2bxM5ydYY7BEjCC6E+tbO8IotRFMcrhF75z9fdYdoVYsYtLpw+WwIZ/Py7xVaTQRikVR6VYRzSXgjrpEg73WaaFea8LrDiLg8MM7taN+eYl2sYRBu46LiyO0GlVEAn6ZT8nYpPzOwcUZerMJtu7cxMOPP8TKeh4vnu7h2RdPEXJ64ZhaZW4jKCVZUzSA8/sF8CKbtdHpot5uIxiJw+ULYmVtU0z1yPihnjmBGga7DvbfSD+5tX0TQZ8T56clmRcJotKQdG6dYmIZ46pyKbrhnFDI9ub+Y4Yxio1LwAYcHpwKKLG1fQP9HjPugrJHM6TfqD9KA0wLKtUrPH/+FPlcWvwYZj0LbDMnbFbq+YZgs7oFULJZbJJhQ/1WZvFY7FY0WlWcnJ/JvjGWiAsLlAGx+XTOZUgCVu3uAIFYDMF43MhA8bsxHk5lDFowQ71TR2/Uwd75iay/t7evYy2fk3Xj668eSXBlZWVFAMbnuy/g8wfxR//xP0ImGxGGLd+/KvYF8Dk5P0K5fom9gzeyfm6sX8M2NU+9AQE0K5UGVimhMZ6i0+4Li5QmexyIBGAo4zMeMqWcutBljCiPUSkixGyITk/A3ag/JL4BNEMOsn0DPpRrFQF06+2mSL6MZsDWtRu4tnVD5EE4/kqNCg4LR/DEnXjnw9u4++EOgkuAKwzYA8CAQSSuDT2gcTXFZDjD0dEJXr18I0G/1fW8eD6IE7TVIoEwmrl2agN0awMcvT4DhkDQ5YPfTVOzNIIiUm8sN8R8mFnapf6zg7rrNhwevcKXjz/Fl49/gVLzACFmQVmsckjDlBA0SSPUmfdIIJqazATq6P9AJn5/QobsFF6/F/4AAwsR2SNSAmcynove94i/XZQYyBm6uzYe3vuibUxwkGNfUq7tDllLOa+wL1P6oj/rw2PlPGkRkJHnIuqDc14geNrotWGnXMgC8GDgjQaVnFfY17m/FlYgWVkyVuYIBY3vcz/OOYbgHuF0SmeFgjFEw3EhN3Ct4HOeU/qlWReGNgMaDOry+6lMXnSOa3XqrIeQzdCkMIN4PCUM3umU2vlNnBcOcXi0h3arKuApxyuzNAk92u1uCYaQJc6Az/bWTTFR1HMfzd04TskabrQr4oFANi3lUkiEIJhII15qQCcTWUTCcURCcQlAdqgJtQgSVhtVYQzTFPz6reti/Eh2PPcsHAucY2uUqmj1sLN5C9vXtoQ5f3l5JqA5WW08w3AfTRYuGeDNVkfkeGgAyLqmZMXW5gZu7uzI+VHP45SooKQI5Wo4DzF4SIkUrp0MNEo7DXtiFFgpl1ApXcicyzrkGYaZTGxHBr0McNIiEkXcM8TjSTmvL1Qf0Wj0Za4cDDpinn16dogG9bNFFsKKVova5zYJRMfDCQlala+qqFUbMv7ZfzmeV9c3kcnkxCOn26fetVNA8N6wI9kClDmidEu1TNM/BlT7MjZWVzcRjS+JpAa9VmjM3mk3DUYtwVPKmXBN93olqEbJpsL5OcVusJZfFnZyvzMSOUIaN5MEw2BDPMPAY0+kSs5LF0I84Nzu9lLWxSvMfs1yM/ACMh0skpnkcNglY5DZIcZZ3zCjpzn6u/fvwUtD7TYMCcThGJVyEyfUsHfMkF5J4cb9TZzXj/Fk93O0JxVMrG3UOlfo9WsYz0eYMluc555Fxjr1wckS1zHGupcgmBqrLYxLOcaNHwNAUwYmWaEKliqIaMZ2vgsoKW6gn9GzvX7XDDQJ1sK5ZMEGVnIdP6vAlQJ8/79AHY3UFuQufSYtg4J+Cqrxb7221oeWT8ulwJ4SFvm3YixaBiXfsLwMACsArWxxA0A1vic+cm8BfgPs4/cVv1JmtN5HgVwzvqOAomJJCkjzddVR1jbjvRWQljMyz78Ozk0GAU6xOr2+XtsMMiqgyWsqcKj1o9iSAqIKGGp96fMojqb9QMuu5TRjIgpAax80A/9mANNcxkVnFZ8D3lNZ8FoOBeY5Fszgpz6/9mklkRKoFuIqA7sSGOJqa5Fzst5XrjM3iJdGG39r0PcWxF8EeLR+7ZQUWkhamNtWy6F9Rj+v9fYWgF2MRfM9tc4lwDE18CkzKG8ek8y+MOrQCIBomyoArfWkprzfAsBGMEGymRYmhgpA67hSjE3flzpZSHOYy2Cuf31dAXoFoPV5zeC5lOX/+J/+xVwHDd/UxUwbQNN3+J42vnkC0MpnYZVJqwOIFUcAWsFD3tAs+C6VajMq4jdRfRrMGM6KehBkJzYPNI0Q8RCk7GNeR1m2OsHy+wpYmqU6WBZh2k5nb2UpuDHgfXSA6EBXqr+Cu2bGt0a1eC1en+/xexotk9T2BZtYJ1AFm7nQW+3G5PG285ocMXXgaTRGKsNqTBrK4mZUX8vH51SAn/Unk9LY0KzmhpAHYb7mdtOwwvhxikSHoTMnEaLhUNqI0VQ+L+/DzRDrhZtwYUTU6wIgC2Dm80mda3SFn1dNbpZTr61sRXN9yQCwGC7V/CyvyfLx3rqg8Vra7vrMLIOkNTvofGxsyPhjlvjge6pBxPdYfo1GmgcJB5Swwy1G+pAaHUpaGJngNoMZ3qamJgMWToPFbZ5Q2PbUEZSxswgO8LtsC7KSrHbDRd7lC4kER38wRbPRR3ZpA05nGMn0kmg6cm6Tw3F/LJqbPFRSooBSCaJRbZ3BH/Qgm0+KsZ7Xy7FjRPLa1QEapaaAs6UCdfsIhrVw5507soEkI69da6J4eoG9Z29wuncsGroEV6KhsKSGX5xfiNkLwdXT4oVoa95+9x5+50e/izv318TR/tmjXbymuR5ZbJMZ5X9xeHQkqeQPHr6HjY1ruCxeidlIJBiVgykZWn2Cu5gJ2OryOoUlQT0zbhjJPqWTNZ2h2e4EoFT6hSmDHBupeELqgCl+ZDJQY47pryu5NWODw017m2zoIIrFC0l3I7uD4Dx1wjKprGHiEouK4eJVqYRhf4jL43PYmYXgDaDbbIjEDVEN9vUUTarIyqFJYrOOmcOGhx98gPc/+EAYaN6AT/RrG/UqHn3+GGcnp+hUm5iNJqA5Kjf11PYV3V5qpc9nOC9eoVSrYHVzGzdv3xYQhwGD4+NDMQO00JAwlcX2xjXYpnbUKnVEw1FhNFVqFQEKmv2G6FNvXLsmZpBkfvPES5Cb9eNwkxHSlX7hc3qQTWfgtrsEoHG5fMLuIAuU2Qc0e6KOPCVPfH6vsHDIhuZhjuw3brAmsAjw/OC997GUX4XF4RagkCZfey938eSrrwV0/uD++7i5tQMiFZwz5EDDtFca8G2uIBALw+mzwxcG2n0yNHtwzKwI0wBqRobZmcirBHwuYTo/ffo1jk9PkF/NY3NrQ8YcdbeZgslx+vHHH2Nja0MOgAeHJ2LG5w14cefhHWxcX4KVgW6mitIMqz0GxjY4JsDZ3iG+/tXncvgiUMn5jCZEZHRu37iJCI11KGuyuoZULg+HxwW3C+g0gU61LxkABNwn7R6ujk/kUMADFduQdcd+MWC6ZzCA63dvIJJOygEoELWJrl9vANF/JwDvGDtFJ3z/9S58bgecdpfo/VJK5trWdaxsrSGdTyGY8MEdtGFmBwYjoD/gvN4z5HkmI3Gd/+mf/Ds0aiWsLudx/949OVgzdZnmgYPhBKMJRGM2mc2CgcvJkCZ+nbcA9HzQw5A6sqdHzBfGUjaFldVVPN9/ib/65aeIpVOIZ5Zw+913kMouYeP6uhEEY4b80GBG0jSRffbi/EoMDrOZFBKJmKwtwt7BVA6Y7IPUdPQ6Lbhxc0cyE6jvSSYyGamX5wWRQ3BabbBwjfb6sLa6IYdxgi2cpyhr1RuPYHfa8eB77wmTqNnvYjA2wF6aBtoxRSoZgXU+XJgSOdHtjdFl/XeGEtCirAslDAhcsc7k0CLWCtRLGwuoOZ0M0Wk2UClf4tnTJwJGf/D+B8jn1sS0y+3woFSpYW//UPrh5vYaLLY5js4PZY4VJmogCo/Nh4g/BsuY8icjDHttzLjm0lCM6dwO4/Dd6jdR69bRmfXkN5mrXG9pKsrAXqfWkTnFHfShPyVoMZXMCOph5ldX5NkktbzG+amD2YgHFZcAh2Q/M9uGevd2hwX7B68w6A0FiOAhnQd3pkBnc6vCYJ1PZjKPl84vRPoCoxHCDAJjbgTvmSnV7cMXCkpZN29dQ+5aRjJv+hMCQx2M+tQEmWLY6KJ2XkC7VkH1sgCrGGA1RTc7k0kJ+Ekd7K93n2NkneEHf/gH+Oh3vgdLCHj2y2McPNuDx+IQIJzAZK3RNuY8px2ZbBa5fFa0OE8vLvH64ADuYBihcBxL+WUEglE5uLNfErQl8E9JglgwLIBEPBpAtzVGtcJ59hTnFyfwR4Jibsn+YHPaMJwawXMr96aUBWoUUGlW8eLlC3hdAXzyyW+LzqrN4pDgXCQSluAeZWNoYkUA8bJ0iaVMSljLAZsfTosbVxcV8QMYD2e4c/sdfPj+h+LLQGOv49MDXF5dYP9oT/ScY8mEANBkcDLjSNb/Gs3Zhqg3miLpFYxHkchkZV/UbNQkSCUas4zIOebYL5xK/8xSozWdlIPs0eG+ZK5QioprLoOAgXAEv//3/h7iyZRotxpspKGs068ZmNp7ht3dZ5L5dfPmLZHeItDX6w6FFUtWL9u/Vm0JELaSX4E/EBA2PuvDYZ+j1yFweCxMR5/XDrfdikrxSrKeKMERDUQQ8hPcccg+gYeu13uvJOg9tznQG4xw88ZdrK5tCouc3NpSrYqz0ingnmDzzjrSGzEE017E8j7Y/UBr2MeUgcSRC61KFx6nV2QNPv/1r+W6qaUEEumkmOIyvZ5yQGQnWyY2WEcWvHiyh9ODC/hsHoR8McRCSQGALaL5TdCFaaxjYSzTFI1l9wdcGE1bePL07/Dv/69/jXL1XJ5fCBEEchlodwclYynJYInHLwdkrk/Uli1Viqg1qhjPx/C4XWLobGSXUdrAkNOhjAGBLRqRxmLRRYo+BHAmwEuvCq6jPJCS9ck+5vF5jIyIYQMBl5GNOJz2kQgmZM9kczpk/mZmkN1iRzyZwMb6pkh9MFtrOp4sJEiqEkjn3o7BDc6fDIyxLrhXbNRbYA/0e4KIx9IigZFOZGX9pmQigbzSRUGyEoaDLqKxsAEI99qiVez3hYUlSwPvTDonQdpMYkW0rmnIRtYu18HTsyPU6kUxbaMpJH+Y4TadWuB2+cTPgEGSnes3EfBScsI4UzEoxzWp2aqgVL0QAHo46qE7aBsMWjjEgM9p9Yn+cyQSR8gfFbCf2swkN7Dujs+OJVLDDDqaVLJsBKBl72pzyN6I55ZsMouPPvgtxMIR8dy4ollmry17ddb3ixe7CIeisqem5vqIMpV2Bg290tYEE5PxKEaDgTCaeX3um7npYZaMtI+XsmBp0fWW88hsJvXE/R0zkjot6lsbspECOIAGhl0B0A0fG4vsPdNLWZGpoNEpg65k3PGe/CyNwJk9cFk8kzanjBLnGgY+6B9BreZUImNkWXPfWGlIUJN60tT4ZuYZ/R4YnOdj0UD08ZNH+OXf/S26/RpG4y7KlSs5PySicTEd7477iAeT8AdCEjAlQWfcG8j8zrWWvhn5lTUEQkH5TCqbEWPfF8+f4/nX30gglpkfXG+Zccd9Y7vbkqA95ZtIvihVSyhXashkl7C+vilZLSJVw/v3mTmUNFjanFfnRraakKmmEwGh2R78x8BDJpkRPxYGrSn1RGNnGrQzG4RZAQSgPWG3ZGo4IxZ8/viv0RpXAUcfV/Uz1JtF0cnnXpN9leOZYDPnQrJ0FUOhvruCbzLOKcvzGyn4xllZQSMC0Pp/BasU9+A1v4uH8DX2cQXneK1vQa5vtXf5utyXOtUmAFqBNDPIpQCg4kpmQHa2CF7pNZQ1q2Q3LbuyihWI5bXMQCv/VnBV3+OcbCalKaNXz/YG6GnIaihIrWCzGbRWgI5l0XZQMFvLp/XGeyjGpoQ7bS8FK/lZvqeZ/UpQfNtmJqNE4jtmZqsZDFTQW8Fl/a0kPMVmzKC1/l+fT/uK/q3PqG2uWJTiNVo/ipHp+/qM2u5GRr4hU2IG8BWQflu/C1lWcx81l8XQzf+Wgf4WKF68ptK7zKzRz2n7S7BioZig5TIyeX6TMa74m9QNV7AFIC4gu8MwfeV3/r8IumYA2jxuFBPU51Jg3zwuFieQ3+h7+nkd08wyMcaLwdp+W/YFA5rvGaoBzrf4l2KTLI/2db0v539zAIVl0DaRdlqsleb2WECJ8kvbUn8zAKn/V0xWwWn5/b/8q/96bo6eKHtTwVJG1xSgNnc6c2fWyuT7ykbVjsVDIF/XyUyvoY3FiIQOTv2OgIfUYxVNE4OFK+kGpnQErTBqQfFafF8HtJkRywpW8FwHnDklgEwYHQw6uL7LyDYPCh1Q2unYuDpI9Tl04GsEQQFnBYo1UiGD0m4849tBuIimacfQdtBJWiLQCw0clpObTb0vy8EDoTDFHYb+Elmq8rxWAu4Gg5gReQKlrC+baH4b8hq8nk7IBIFVF5vAvOpFczLk/xWAVvCZ5dfggtafgu/6bNpBzZM4dcJYTn5X2eY64VPKgvdiOZW1rCwL9lOWj5sygj7CClikVmg/0D6qgREd5LpIyIS06JtkYqsIP59XUzjGEyOa2RsYLGoCNzrZah9kuUNkSbrdGC0YBKxnApAEoJ1OF4Z0rA7GkUgtYzy2CtMplV7BZMoIeRCJREqYC4PuSJiWNEvioT8WjqLTJjt2LrIb1HC0OoFYKor0Uhgjg3iBbn2MerGK+WCC8+NTlIoXomuXX87g1q1bSKdTqJUqOD8+R+W8LExLtkO73xRGBsGoQWeAk+NjAzikwVvAh//oH/8jPPzwfeTzcVjcQL9CEPobMdxjX3T5/CjXG3j01WOps5X1NUm/FPdym1OMC8nC5wGD6dVenwfpdFzY0HRGvzo7E5aLmJilM3IQE/3Jy5JooLIPUJaAuoVkktEwkv2YDESfx49kOC3MKuoHk8HIlNKXL18YgSVmIswtAsayzdi+NM6j/jIPmaQU9motCR6QZdmo1TDs9oVNxzGaW14S0HhCveJBTzRXb965jTvvkgFt6LOGA34ULwt4/s1zXBWuxFzL5zEYGUx3JcODqdTclFqdDgFknV437j98X5gfBLe4SacOM4FVypyEvEHk0lnYZlZYZnbR+FRZn8JlAedXBQFEcis87DsFTCeDnMwN3i8ci+L48ABPn3yDYaePoJ9u9IYeKFlsHLvsl0zJbTXJliZDieZFaalXaimy7gnI8XNuAgdrm9javgm3L4Bef4hOlymqTcwnY5FDqRTLSEZi2Fheh8NuF11N6uBxyaaMy9r1awjFIgKaWe0WDGik1ycIMBNH8UTEg/PjS5wc7GMyHgoQRnO0YrkobBI+//XrW5ImSWYNDzUPProvIdl+Z4yz80tcVcpS5nQ+iR2yc3n2tAO9Ltn/fQwJyg2mKBwd4fHffYaz00M43U4Mp0ORDeG8kM0sSbrv9Vu38eFvfR9+Ghly8zpkZgIZ0wO0yw24LA4Mmx3ULs4x6nQlaMbDS7lakmAIfQ1CyTh27t4W08ZgNIJg1A43U7oHdLqfo11vwzqyY//VGzz75jECHheW83mcHJ2g3eojnkri5r1biC8lRCfQ6bfD4XNI0IeBJzJcJ72JGFG1WzX86X/4Kfb3XsJmmePWjRvweLyw2Z3wB6PyeQYScivrSKTS8jrnTWYysP3IgO6UK2iWrlA6PxU5kJV8FslMEkfnp/j5F5/D6fFi7fp1fO+jj8QkKL++DBflfUgw789Rvqqh1egLIHJycCws+EQsjngiKgdSajCSfZ9Ip9AZUHarh7v3biARj8rBbjgYCTDVbrRxVbiQgA4lQkbdoQAIPFCT0cVD/Gg8EzmEVr8Lt9+DW/dui4Gr1e0kiQEuO9BpTdGqlYVR2W4UJchII07qxfd6M7SbfUyGU5mnCYpT81bARa6xTs4XDIxORUey3WygVr1Cu9XA0cEbUCf9g4cfYH1lS9bgRDyN8XSGcrUu2RVT60QMNakpTXYV02/DwQi6jT46zYFInnio8ToeYzYeodfuSbqsME/cbOMhWqMWrB6bmGvObHM0WnVhbUT8YdFdPz09xwgTATfJlPAFA3C5nFheYfoy5Z6WJNNGgPYeA+RjObxzM861eTjoYG19GYOeYe7EeqC2M8dlbnkdd+/eg9PhlXRryazZfSXyGyGPF1trTCufiN4l2WYOl08yROa2OVavr+Dm/SRshv+JaOl2qbfdAs6ZAbJ/gPlogAEN0TiRTabCagv6vDLOO8MeXh8fYua04J0P38fH3/8+nD7g1ZNjlM/LGDV7qF+WJcjQbHQFICMwSdBEgvDBgDCyv372DBOrFaFYEuFIXFL5ZxMCLKxrJyKBIMbdtjDnqBe7lF6S9AQy04tXF/j6m69gdVlF/9gTYJo4RRCor0x2tFeCAu1xA7VGBV999ZXsRf7gD/6BgHKUPmOmhp2BaAbzXXYcnRxibp2LOZ4QBRj4GEKAlEqpjl6buuZAr9PDP/5P/gkymbBkS5xdFuS7v/ric9HUvv3OPQk+UqtXJOl6Iwn6cP26vCojQgkwuxXRZELam54GZP0dHh3I2ukO+WD1ujC3M23bgZDfh2QigWGvj92nuyL1RaY49wfck8STSWRzealjrqNkBko2moO60lWUyBIMMiPIWGNisaSAhRyr1TKlgDrodfuS7cfgaiweFwPkdqcpxoPjUV/0n8kWDoc8cDos6DZamI2GIvEQDUaQCMflnnxe7jNovEwQiAx9ZkSsrW4hncrC4w3KWkgZDgZxHAErHCE7pq4+whk/kitxTKwDNPpNdDpd+GxhWOc0wWYqfgcHB0cigeP0ubCyuYKllQyiiRiSEsSS5YT4PY72u3j++DkGzSEC3iiiwZSweqnjzGxEZhIJecJmnH0oW+H2cL8EVBqn+Om//wkOjp6j060KAOhxGaAiPTPIjKexMIOR1NbleKUMDPcJ5xfn6FAX1mboyArDaE7TavbrAaxiWjhHs9eE1+GV+Ytsfpqly7jvDQ0TMpqVWW1wOCEBcsk07XUQDoaljTkHMwjP/RclI5g1dnx8IkEOalDTp4CgvM3ilHWPwQqCxewzBCTJqB4RJJTvByUDhDJvZGoRvE0kMgJA5zPGXMWcYQaEmPny5MlXaNQriEQZQSYbuCYANg3aYWEGGxCLpbC+to1sYk0M+Him4VmVczRNE4vFgpjK+v0+obozuM8AA9myYijoC+Ha5g5C/gj8voAhkdGoiAwHpVFqrbIYelusPJ8YWbyU5aMPAjOPHHYa8mawvER5t014vP6FRM0MhWIB5xdnspbQtFp8C8ZjOd9w3Btn1QHW8mvY2b4lfYR7dYLQ3W5H+jjnqMvLouxXc7lVAbjTqSXkcssiOSLgZrkkBA6aklI+iRJVvAelYNiONJFNx7NIJNICZAtJzOGQzxEQL1eK6HUYvKMZnCEjyfmJe3O3aIQbfgXxREwCUGRAU+qMgUxKjxig3xxHx3t4+vSJgPehED2MekLKIDhCmYpwOCJZfQKI+4KYUQqFmssMQKSWZF/B+uc+z0a/IusUe4cv8atf/0LmhelsJKapDAIE3SEh6rA/BANBmVe5ZkyHBLxHYudJkgXlkN55932srm3I3ntOHIJsx+lMMhV//jd/I2N55/qmgLo0Qqd54P7+HrqjgfRZnm+4nscSCSQTael77DsEe3yBkJyrrDZmEIhkrFG/HjdcHgYimI3SkSDks6fP5TzHfQLPQcwCkX0GrMICZ+A1lUuhO+kgngvBn/Lg8bNfoFA7FgC60b1Cf9TEeGZk3HJMkGDGMz3nFfZ79k/Oj2TS80exDko0KIBm4BsGY/QtQCq7N+OHr/Pcaiba6blfQSvFU5Skp6CaXo9zncp0yLnbamAbCv6awSfNMjcTIBXnUAyAAJaC2by2mSDHa/FvlXBQkFOf57ugsRLYtH6UYCdM4oUUhZloaYDv3wJwivmYMSzWsxm3UGxA60mZwIoF8bu8L6+l9aRgnuz9FjIJijNxj64SG2bcSDEfBlX4HSXpaf3y/nxelflQDEsBZm1nvq5tb24bxU4EpDVpfGv7KODKMvE5hGy6YBO/BR/thrqB4mH6GW0nY0412ve7eJfWA83nVXFAcTStB+N1Y301gqoG1qjX52/VoWb2j7abZN47GEyyCplNvy/vWw08zlwm7X+CK1oMrW99LjKgFdcyE0W1v5vJpWbM1NzPFa80pDQMZj1/eA0GmcyAuwZnvh1vBojMoKMC0EaDGteQjFwhk7rfAtDmvq5jT5+R5BPFRxUX/I2gwKK99JmV/Kljzoz18TWOX30eM9j9to3+53/5X87ZSDo4WThWiILBjEqbK0YvpoUyM1/52lvmrYnWrQ8ih54FI1grnZosOpi0cvl5j8tgmrKhuJFTAFrBYm7MpIGseKs9rexVHVBa0WpiJxpJi+iFDnYC5BrxexsFWEx02hnMDaudXNI+yYhdGA5qtE1BTn0W/tbnkBQAk2OlTAJksCwmaJ2QBGBeaCGrRgzvx2sp81u/MxgZC4pGF1g+focANP+vjU5QguxG/k2tY+4EpfPMjQiodmgdOLwP+4UYzS00u9mZeV+dPHlPM3ivhwMNNqh8h2jberlxMRwxte/IBETzDqYELqRDtC/wPjxg8W+VJ2BZlMn87WRtMAr4OR6g2VYqtcLPiuGT2/32/to3dAIYL1IHWQ6DXWOkv/H+sriMDSkZzgTsXzTa0omTZaD5HuuMep6y6C/4dxuDAAAgAElEQVTaw+12CvPJuI4Lnd4QoTDNVBLweMNYynJT6cegT2d5HgCzqJTrqNfbcpi4PL8UZsna6jKcThuisSAi8QD6kx4qtRKsDqsASV1qGZAFPZxhSk3ZVhcHrwwpA2r8koWxvJIXCQfaTF+c0hSITGmLRP19Eaa0dzDqjcSN/eKkIMxoGXPjAVY21nH/wTvI5nMIhZlvD1weNXD45gCF4iVp51hazgvwx/5LxgFZ4h5qAMIqhlVXxaJop1K37fr1TaxsRGViLZxWsb/7Cm9evJSDKkEaNyfKThfdFnXZjCADjfwoc0EAKxD2CYDJgwJTlclqdTm9AioTECEA/fz5cwGbqIFMFpWw0kdGiigN+WTDOp8ZQZrxTLTgqAtXLhUFLKeWHNuUqfgOjxszuxX9ycjQmlzKIk+AJxiQuuXhgeDY7rNdlC6KCHiMa5FRdHZ+Ioc+0bJ22EQqYG6zCUPtw48/EVYGNbS5yTg+OsDus+c4PT6TdPewPyjlCvkicDucYtREwI2akDwgj2YjMR/L51eE2Uxt3dVrawIih+Ne1MptYSZ//svPRL+WWnwup+EozIMAEewvvvyVpOWKGed4JE7unU4D5VYJQa+hkzWdW+Dzh5BILWF5ZR1WmwtXAiq05JBKl/P7t+9i0Ovh7OhE2PvUFCcQQedAMktZztVrG0gtZWReE9MgRviZNUID0PlUWIjF8zNhoTPNkn2/VLoSc56Xr3eFbUNtTo5Rzhe5LCVSImI0yfTPaq0p7uXeAGU+XFi9toJgjMZknL+cqF3V0Sg3YBlP8fr/YevNfuROs+ywE/u+R0ZE7juTSSa3ImvprqWru2dGM5bHsjTGWANYMuZBfvCL9KAXww+2H/xgA/4bbEDwAkHSSILR0mi6e7qrq7rJIovFPZlkMrfIzMjY930zzv3ikjG0EihkMTPyt3zr/c4995ynz/HsuwfweG1Y3CTD2Ya9F3s4PkpLCTkTGm5/EP/Z3/kTrK7PodcHCtkuHHCiXWmhkiuhU2+jV6uhWy4KUMLnov72m4MDMa3pYYTF9XV88sVn8EfDsHtcYvzodFPTzuj0Emjq1frYffocb17vChM9mZgRFh2N/aj/uHPrGiKpMOxeC+w+B5xeF3qUdRlQl9KKbr2LIA+LDfb3fRwdvka1XJSEQzw+I8kCaRdPAHa3D4tLawKmWe1WNOsdtBttuC12DKl7mD7B+cE+0gev0W+1RTOS5qjn2Qs83X2JcruOax/cwRc/+RLhaAypxXlhVMpeBzsa1TbKND4slJE/z6Feq4npKPcdlnK3+h053DGxE5mJIxgOYG4hJuubifiAMXMEjY4kcw5f7wv4TG1yMtV9Hh+GI5bIWdFo9cxh2TbGxvYG5lYX4A+7RfObbDHGZLVKHyMmjtpNHB/uoVmrysFXmIpwCyhrzGPjaLZaksCIJqKYXZgXsJHsIpauEygvF3M42H8pjNk6xZXHQ6ncWKHZ1tAi7DAXdU57fUmuGFPEBQEvKeXAuIj6KYVMAY1yB516B/axA16W0o7Gwlwzclk1YVy6/S44w24E4kHE5iJiTsuy4AKlhTo9kWn5xS9+IYlCAgacE/FEXNjIs/PzmE3Ni5EdtU6rtRbSJ+c4O83KIVslwmhqN5uaQdDvRjFfMH4L1N51enBpa1vWFmkji13Y+i+fPkf68ADxcAQ3d67Kwfe7Rw/h9noRiSUl4UQQeG55DrOrScwueFDvcKyPpOSYCdXDF7t4vfsMTssYAY9bSrMJNlbpG9LrSQKMZoysOgnNxLB96zquf3BbzLeeP32OdqWJTrmBXPpC5Amof5GcZQXRvCQVua5Qo749HOLl/ht4g0EEozG4uZ5ZbMJ8Jvg54HhihUerhWq+iKXZeQFHKfsw6HYw6PdEWoJ60lzzHV63sOstDifm5hcF5G31Wzi+OIDFNUL+IitGr9d3bojxFoEXgnJMqhKkpxxRp9sVaQsaxgqRYGyDa+xAzBeF0+6Bw+qB3+XHX/7sLzE/u4APPriJUCQomq3lRgX3vruHSqOOO598jEtXt+EP2iU5UMhVxIOAfch7BcMRYYEzgUWfBFYPOMYWPH78vYDi7VEXCxursPudiMQ9iMUimJ1JiCY99/X86YVUD4QCYWSZaLbZsHPjujDkubHuH7zG46dPRVLEausL0Oj1sWLMJmDi5a0dMVvr96k938fBwbHov3IdSs0kMZNMynwmqzHHBF6f8mhNdLo1Ya0Oe224qaHKxFqlJrq1yWhC5rTEtxMAjrFXOMSYzYpoOCnMR68/JB4PNVbTuW2Ac4AOGih1ivDHXfCGnWgNm2h0CQ6dw20LYH5uVRLmBIio0cq4ZmwHkvMJrF9eQYrSQ163OSf0xhj3LahVGiK7Vc1V4bL7EPLFEfZFhcHsJRO2N5bEOmMMOeRbLdJenoAVvVEN/+GX/xbPXn4rzEZWkXjdHgGT46GYJMQpScE4k7GYiVWHskYwudWclIUL27LbE7IO9xTR3vcYjxSeecjO5J7OoI0mcAJGsOy/UEKhWMLYQr5TT+Ip9nen10HIF5B1gGxl7s+xSEyqTgg4sjqF7UMGPg1K19bWRM+3XCjiFRnphQICAa9UV+TzGZTKeYl/KbnGGJgxA8Y2qe4JBiNYWlxDamZJ1iqyW7n2McFHo0Lq+LbbDXi8PDMMjVnimIACvVPGwnreXN9ByJcSfXnG2mSnMXnO6oVs7lwA6EgoKAxVxg8nZyciDOKCR0DajY0tzKaWJS7iWaVYKggzuNEsCfPZ7hiLoWQiSbNBnolH0saHByfy/wSwP//sJ0YKhTHm5NxItvqDh/eFFc64lWszk2RvSVc8t1rssk4k4knpI+qUdlp1AYeFIV2pCmh/eesqNje3hblNJrPICPkDEmsTtD5NHwjrm2uNShaKx43DjcWFFVy+vCPJUb/XL6Aov8jIJQDaalfxeu8JKD2iZ0UmP9mOlL+jFAn1wXnGZkzEigt/gGcsBwL+iJzZqIvPZB1JH3yeSDQsADKN8vQsyfiATH2C4Ey00BSVhrmp1AKc1MOxmfHaphxPv4Fmp4Z6q4SLbBoHJ69lfeD+wQoMBzW/7V6RNBxQnitB8g6Z6EEWbaHX7sv3udllXLtxW5IWFmIadkNwCvj96DYa+Obrr3H85g021pfhtAM28WDqiodLpVkXyRzGrkxy8e/JjPR4ApJoYBKbY5bx0eLKAhwOYgiUVQO6fYLdPBaR6EWSAPXlK0Iuefz4qcyrlaUVYbg3ajVZY5dXl7C2tQaLa4hSM4986wLn+Tcod3Jo9gvojeqw2ClJOJK9nvNB4gnREDJrA/tPxpndAGpvwbpJaf47oM8AVgoADWkcP1W6r+dqHQ8KMClwqfgQ1ySer6eBymlinILZNPhWME1Zynp+5vjhcyiAqwDhNIjFhIkCxLyOvKPNyHYqGY7nOpPkM2CXAsV61p8G9PQZ2D6KS2nlur6L4Ccu1wQ7MbjLNPisWImCuFrxPw2sKrCnTGB9Bn1HbV+pwh+P3/aJMqQVH+NaoP3D99F7K8BMBrReU1mx/Lf+nj/7j+F3ep3ptlbMQ4FibXe+g/aRAtYKrCoArwkP7R/9vf6djittIzlbTvpMMSptZ372bUXGROta/177gf/WBIH+nfa3guPaP/w3z7n8G/Y5/46/45fbafZnA+IKjGuOImLObUB8/kegWyrzSZ6a+NdJv0wY09P31nfT6gHFSBU70/6eHm9sL72Xub+5twLQ00D99DjQRMV0u0ifktwg+tett8oU5pr/f7b4NP5HAFrH5PtMaV7POsVo1vdR8Hn6O6/JL5oQTo9fZV3rO4gG9HQWR0HFdwDqO71hHbTaQLrIsFM18yVqW2/1hswjKXuVN+fCy2uzQWXgjd+JuGv2QiYUtdEmGaFp4JqHJy4OZHWI3tjIAIQ6oXUg6MDnZ4XpOwHW9d7a4QS6DQDTf1t+K0zWXu+tieD0+2g2SrNx2k66oPHZpye8Avm6MOpkebtwO8wirIA2/5/Pw12ff6tZuveBa+1UbnjTjG0dkKptzevxWWmsxhO+WawHMjBEQxtmkPL6b7NOZEhMAG+yIMiGZHsRKBN9rck1eV/tI7a7MqD5jvxP2cr8vEqj6ETR5yRQqH1lwHGPef/JuOF9Nds0PckUBOc410QBn5VfwlSeTGIC0Aray/tOFmdd5AhASx8xSPf5TNA/YdtLUmZgNIN4qGGblCpGk44/43VpUCWZRpXl6BmpGJY3csHiRkl2L3WgaZZBF22ydLYu7YA1ypUqzSXCWF3ZEmmOfK4i7MfM2bkAE2QwJ1NRzM0HEIxCjKmKZTLtcpLxbzbIJOvAObbBObJg3OqKOVq1WBB9YQYYbEPqsC3MLwrTmew5Bj4spQzNheELuNGqUA6BUdQIzVpTzD54mK01qgJ8Li4vSbkcM37tZgenx2k8ePw9Sp0mvvjpj7G+sWHmtCQPrWIaRFmPzFkGww6lbgaYn03BH3BjfiEBn9+wSiuFJtIHJ9h9/gLHbw7Qa3eRSiSF+agJDDJ/6MRe69QQCYfFbbrWbJhsvdUtrEmPz2sOIeMhDg8PRR96NpmSnYTlanxvssHIDmLfcZxRfobayGRpkgFdKhbRqtekRI6HFjK17NSXtlFnkgYzPXgDAWHh0niL/et3u4U1+PKFKWO/feMDxCNhkXR48fwpSuUShuB4cSNBwNntRngmho8/+SHWNi/JvMgXClLW//TRY2QzOTFb9Ium8iJ8Lpb3u6Vkk4kjsqnPMqeotmpotdtYXFnF9pUrAnKTxUGwy+a0w0VzyGYdDx98h/t37wkrORQIyvtTtzUciQqwTwDYw3EPskJrEtReZM9wROkABvtOJgGCCIRiom8aiaSQzRZQKFWknJLvurpAN3kPHn//EI+ePMb8DBMNlyWoZ6k4QRuy8ciiU8NRMuIISNKwpdaswSMs3gpsBIhaTZmPZt22SPBOxhv7jGW5su6AXgN10dmtNRoolmuiI7xFg8hwEO6AW8ooCUBTrqFZIdOxi061LvMjHg7i0x99jNUryyI18/LFLv7iX/wFWHEXDJhS36tXr+H3/uBvIxYNoV4ZwGm1o5ari853q0whvy5GjTosox6C4TBOz89wcHyEGo1zh30sLK/g89/7CSLJpJTnSp56YgpDULXd4Jxz4enjJ2L652C222KR9yyXagIUKwPa5gFsLitsBCJpHNWlbZ9NZBtqpTLO0ifSb8XsOUqFrKzZZOi8fr0PlyeAWDyJSGxG+tDi4EGJjO6OSNXwvbx2GyoXObx5+Rz7z5+iUa1idXUZ80tzUs5+cJIWWZ7ta9fxwy8+Q2wmgfnFBQHHJDlCE9yhFRdnOWTJdOuN5PDPUnqWy4djEfgCXmHAR1MJbG5fxkwqCBII3Hy3CVO23wIsPQg7/M2LPeQzOWEt8T3JWiO43Op2UW90BGRzB1z45Ec/QHjGD08YYjxJPepmg2tLGbnTU3TrdTSqBQwIToq2qt8cYPtjGTPU6a82qC3qxfb1K4jNhFGpNwy4TsbQsCvALEGR5w8f4tXeC1iGAwEPFpILAgzYHR7Ekgl0uZe4HPAEfUguziIad4O5GGJQZG41yny3DoqZMoadATxjq5itkVnI+UqghOuFJ+zF3OocVrZW4PBLjhEkCrYaQK1ck8Tev/6X/0oYVhwv3Dspv0E9/NQcE0AB0aRmsoh64ZVaU1gQC0uLiM/MmEQ8TcZoLDfoiOyJZ5K45l6xvLwqZcJiMDYmE7aK9NExqsUiYtEwbly7LsDEtw/uwU7JBhvjKLcwJT/94gdoD+uyrzCBQSCFBndk6LL6oFjIwmEZiNlYIpIUDXRW7FB7nyA02Z5Wt0PMcLevX8f127cESHj8/RNk0xmpWhk0uhj2KOfix+zcgiSkqLvOucH/WLFCGY5oIonZxUVEYzPwBYIC/HC/ILuwVaHueR/lbB5+twchrx9Lc/MiacHEQ754gRev9uAN+eDw+dBnMtnjxdzSMmYSsxjZRtg7fIb+sCugG42/1lfWEQ1HUMhnpc22t7eR4byitFA4JIkOfygsciFM0Dr7Ntj6VkRCEVgGViQiCTx59BQPvv0OG2sruH7zpjBUe+MBXh6+QqnewKWrW1heX8HAQtCxhSKTEu2O7G9aLdbqd2UNIMhF/wSpJGh38OD7B8bfgdIiySCi80HEZ8KYicyApRWlTBHnh2k0S3XEwzEUckWR5fj4Bx+JMVin30Gv38fTF0/x1Te/EgDa43dKYpfl5CyHX17dxNoqvS48uMgUcP/+d5LI2Lp8Betra0jNzoJeGdlcBunDfdHF7nabcLpsAja1mjV4XWTP2VDK5SVxscDkgG+iJ+x0G8Zkt49QMC7zOeAPYzy2iZY2V8Z2ryVxgsU5xsjeQ6Z0Lt/HziFsbgu8YQ/OTjMYj+zCpmV5PXV8CTAy0UwDZmGIR9xIzc8KmEupMj43Y0671YFStoj04RE6zT5sYzfC3jiiwRnRZx9TV55x6JgH1yCCQZIYuD6xZqGJh0++xld3f47D9Es4HBaEgkEZN5TF4R4wZlVApyvJczUZYyxL34UeZdoYU9jY7ob4QDMkMqDJ9uwMGP+O5HkJzvHv+TkxDqcETauD09Nz5Mt5rrqwO63icSBxrN0QJ5g4KBbLkrz1emh4SKN0l0ipME5eWlqWCi4qVzMOI6h5SIZ9vw2XmySQhmg5k+VOnxG2Adcfq8WBRr0Dp9ODrUvXsDhLebiIGOIyBmm3ajg9PZbqJILINNYNRwNiHtWTc4sL/cFIWNkri5fgsoYwl1wWtja1jZn4oQQbWdhk4Ho9BLC6AriSNWzOjJRlpD/BMhIzS2LkLDrQI+q30l+hivF4gGDIi8vbmxI7k8bMa3PdOGYVSDCGzz77HDdv3BGGM3X2CUBTfoReJN/89jcyTxQAoDScnnl5BhEyS6MJL2WTYjGRuyAIzaQFz8ispGSSmfPo6tUbsveROEDAgzEckz0E6LPZNE7S+xOj30m1cY+mXzZc27mFO7c/RjgUl3ip0zE+OmSsE/Cl9vruiwfI5tJyzmQ8y+QOE6+UoxAZFZF5MCQqmriGIwlJtgYDcZHPLFfy8txsc2qzy1ncBtHOJQmHcSj/nklNfqdUBsFg+s7Mz1OOJ2nOFD36PA1Qqmbxcp9xcxadfhPNZk2YvuJlQYMwCzXyZxDwRiRJUCll4PHQvDUu8Spl85kQ5jpgPAxMJQfZ26x25pwM+liZUcDrvV1ZZ/icci4nU33YQ40izQRPHHY0xBdqhF6foK5LZL8Ma5kAehIbW2tvJSvZv40WDdnzkjBdXFqWhAz3yUqlixfPX+LVq9dGT75WE1b+XCol53HKrC1vLaBQzeH+09+iMSjCHhij0spgZG3D5hzCahtKpRPns6koJUuSfW0IZAKksUpHiHlmLLBqYxow5bqggJtgEBPwehrjEKBp8vdsh2lgmf/WynQFzBTAUlbp9M+ZSORzKCCr53L+TCuTlZinWIJiOewTnlv0fRSz4f30DMfxrMRDBbQFSJwQ5RSfUVBQcRQlDHK88hqKMej76TsSX9LraRu9D0a/D4AqmKnvMQ0sTjNieV2tildATpNUioVNg5GKc7x7tpGQFhTs035WsFKxsGk8SoFd/d00sKnY07RZouI0yvrVhIS+h2JnilNxvVOsTcck21bB7en3ZztpEkPfQd/bJF1JULT+DQNKHZuKp6kZpIKfSsRUEFrfj5VfOuYUBBf8cgqrVECZP+caq0RKQ5qFrI/0JdCxIgnp0TuTyGmMzlzDsMvfn0/6bvrMipsJ3iRVJRNvr8l81jabBnw12cLP8m8UZ3zb9xMGtI5F/by+l7aPsp3196zeVZBYcNj3GPCy2U2+ppMJAnr/x74m8iQ6d7R/dE5Z/pf//p+MdXBNZzNkARZU3pis8Q/1htNIvoKLCghOT3hdUHTB4PVk45uYAUpD039jwpzWBWSaKczDlTz0xEmTwY/RwDIApwZn08+mE19N65TCrxNCwVDRKoZFrsdGNwY8xryO1+fv+e76/nx+1ePRhUHZvDrIdHBpB+vCq2USOij5ez4XpR0UjFZwXAek3GNKg0U3hbfZBclGmDbVMgj+jS4S0wtyKEBmhCmXEN0YNVu0mQyjDmDNDCnoz+cmu8+4YnclO2+COCMMz+98XgV0dWwoqC5JhiljR31H3kcWZnHxNfrP/B03Z/7Htp42jVRmtJbtmGwON9t3LGy+L3+uTG1lgryfKFEWvhgN6sQZG3a5guf8f0kKTBjNZB3wOtl8UX6uuuJkVTFr5KRBCTOFnS6oq+WyG3NLCepcZBnF0e4OcZrOSBA1OzsPfyiBdod6owFc2rwGfzCGarknh7bcxYUsejQrmklQx5LgoxP+kFUYM8UqmeENdJs9YaKO2gTXGugLqDVCMZNBtVKWTV42AKtNtNzIZiGTgDqi4ZkIRh4L/EE/xt0BbL0xfKyr7UHYhwyQyD6lGZHD5cLSyqoEi2RA8BBWrFcxszKPS9euCkDN+7DPaGzZbQ9E1iBzcgYH2TXtFrwsL3JYhXVHwyxZH+CS8vM3r/fx7MljFPN5YUrzi2XvZNVwfLMMk6Az5yYdualTLfN6UsHAwzYP6mTApNNpZM5Phf0Vi5Jd5pDSUwagZOGQ9Ska3xaTBU0kkggHAqiXK6LzSg1Q9rUwBV1OCUTpvEK5IJZeszyR40TGvM2CQWeAbCYLr8eD69vX5ODHMu7DozeGmTJoYYARQsGwMEfJyru8fRUffHhHAmOuM98/uI979+4ZIIil+QMIAO1xEL1iOtYiIDv1qwnaZvMXwjqfX17Bhx99JJrQZMWTFcq2IqDG4Jrz9Zc//4UA8QRpOBYpX0HjrRIlNFgp4WC1gwP9QRcuhwXFYg537/1WDlwBmkB5fMIyv7JzC0uLGzjP5OQgyq9ZGh067YhHovj+++9w/94DJFMzWF1bEyAomZqTskS31ycGlTxEcc3loY/6kxWau436GLa7qFfLwsZtNVmeaExa1YOA+xDbiQZtXI/4/ExKFMoZOTSxicZWanT/EKubG3JYZRtw7BQKRbhsLjnwPXv4SFjWX372Gf7O3/tj2MN2RJJhAU6++vlX+Oqvv5LDea3axPLyOv74P/3Psb62hVqlJkaf3WZH2JfUH7eN+qjns2C9SiAUQjafQ75YQq3VQqFWMUz3L7/EysY6wtG47HXjIbtiLIEjpWVoHEojtH67KdIZovUu5hOA3e0RAHppfQkuVikLUweot6ir2xX5kjETkJ0WchcZAUYP3+yJZA9Ln8kKvcgQjI5hbX0LvlAEW5d34PHbhdXd7Y5QL9Uw7g/h4WEye4HTgwOkj/ZRyuWEtUxDUGoSZ1nCXC3LO12/dVPAh82tNdG0LhTasI6sAt6fHZ3i9OQU9qFFEjvdZgNPnj8VZizZwJxP7qAfV2/chCfoBGwjuD00JaNOJ8R8ldIz3XobBy9fIf36SA5bqXgSHrcXHWqc9oaigU12qifmx0eff4RoktUFQI/xxIhrRxOVYkUA6MzxMfr1CtqNulw7HkkgHJpBNJ6Uz55kWK5twcr6mvSVw2UXpjblLCqlgsgWcD1nguBkf1+SReV8DqNeX4BxMrsSqQUsrSyjb4FIQISTMQRiEQQjrAAwMhTczClDcZYu4HDvEKPOABGnFx4HD8E09mwgk71AtVGFzePE+pV1XL6xDZffxEkCZPeo6dsWA9VHD77Dz//9z7EwP29ioonLfGJ2Tg751NLMFotoNLuik0tTutsffohEiuzUvlSJELwkq5kl85x3XEdXlpZlDKbTZwL68bDMJCCfj3rW4UhAgFWyQtPHx7jI5NDtMNFpEvmcV2fnJxiMuti6vIlCsSxyIazEoFRMr9NEf9CStSMZTuDls+e4OM9IGT0ZajTAIiuTCRin34+btz8Q1vHe7h5efP8M9UIJ8XBckgkYOyTRE6IW7cTUmgmperuF81wW0VQK29d3pBQ7HGWcYohjp+kuipksKhd55NJnGHV6sk+lYjMiCUPt3vT5Me5990C0xWnsF4hFBdCeW1xFIELJjzHKzQIOjvYFzK8US5hPJUVPmbJMXHu4NlNe5sWr1yJH1BuNkZqbx+UrVwVYdfYtGDR6CPvDwvan3jHB4r/6y1/IesW5xn2tOx7ivJTDRbEoY2t5c0P0dIXJ2GrJvs+qEcoYCOEgYIgaPMCTSeyxOQR4IbuPCaV6v4f4Ugxzl5OwOsdSbcO0f68OXBxmUM2VMRtLYtjp4xf/4a/EH+DOx3ekLciO7Ay7+L//+T9DpniEECtG3Ebuh8kotyeAmzc/EIDv+OgMz569ENO19c0tbK6tIzpj+o6at/t7u6hXi2gwuRwLweujISMJKEOpLEofHKFDSZj5JdFRpf60w+URyQ8m4JmoIxtzLjkvsh+jIQkXY4nJegOO+wZ8EQ+Ozw/QQ0fAZ7ffKdJCJWqh2wwo+uoNAc8CQuGImNnSLJc1+vVODd6AR1iw8/Ozos0s8myUGfMAZ/TbODhC7rwCJ7wIu2MIUBPe7hZwlvE5EzOU8+F+B0cfDs8I+0dP8H/9i/9DtIZH474kX2bicVlnOJZEq3loSvb1UCpnEbrdW0yZPFmplza24BaWp2FAMiFFDWQCVU4nS/zNoZkMaAUwCL5WizWcnKcRCHjgD/oE7JeDdc+QK8hYlf2WUiijsSQYCCJTzodMUbJAySJOJuclXmc8xP7M5Wlk3Ra5NXqWkBXLChiCg3xeq8WA2Iwndq7ewvbmdWPU5nQJoEbpjKPjfZGVoDGl6DgHPeYsKrImNDm0iGRdwB9HzJfEyuKmxIWMvxmz0EyblWc0Iex0aSJGwNkt8bgxnDceFZSwslhN8kyqbr00pyI43ESPchA2q7C3uSYyHszlCsKaZ2Jua2sLX375E6wsrwv7lR4xcv9CFrt7e1JpwDWUCXgm/DiXQXIAACAASURBVBl3m7OZOU+zn2hGyuQLQXbGOf2BSazzGSPBsDB5Z2JJMUv0eQlAx41EFSXURhZ5v2LpQnwfuNYQiDSJxa54zty4fgs/+tFPEA5FZN/otPviG2Hi6QrKlRxOTndxfLIvfh+UbxNgzmGVhD81nJlwEjlGf1CYy3abV3Tno9FZaTMmGPgZthn1oPn3nHckE3BP0ipG6spzfJH8wnFFJnQoFEVyZkWSCeVqQQwf84Uz7B+8Et1nsrHZXvQFWF1dRzAQoQASbGJATtnNJh4/uiuGk2rWRg4jY1wmadgnjBU7lOoRAJtB4lgkbphkpESY0+p8W31LaSXGKayqExAGQxlz3ANZ3WMY8BxPNHXuSUUIk3dCSnO7JucJqxB3Ou0eltfWROeaYDTHrN3ukN9R253tT7kZGnAzWULCxNxqCnaPFc/fPELHUoXF1UO1ncfA2oLFwXHPCnJWMQ9ESoXjUwFSAes4R4bmTK5nXpKYpgFiYgAKjsn3KYBVQST9vAKaWuXM/lN2JO81TQ7j2J4m4b0FoSk9OGElT4OE02fy9wHSaWyFAOT0l2I7Cpbyd3reF2LihHk5DdbpeymGoAAyrzUNtioYqtiNspDfgmVToLZeQ/EnfcZpbEaZxApkvg/e8j7Tz6Tg83T/KNalOJKCgooFkfz0/r2137Tdp0E/Bd4VP9FzrL6PVr3zmtxPFK/Sz2sbKd4lEmDdrsw/flY9VBRHUpCZ11NG7fR76t6mwDO/KwajCQjF4HhPrZRXHInjX9uE93i/j3Uc0GtJsUklOPKdFYDlnsrx/G4OmOdQiRf2M++t92eViPSTVGUY2RslbSqRU99jGnDW8TE9TpSJr+NEQWPZL4bGF2v62abHwPTfKAan88esd2b+6HhRPE7HCPfC6XnPmijBZSesfAHZJ3NKxtOUfvz7c2y6D9+OyQmzXOfQ9NiWz/9v/8M/HfOAIeUpAZahGdM8/tIAmEarRifPdBZIX1TBuPeZqorGaxaYn1P9YG0UMsOEdW0na5QOzCbjoZmht4vA5EX4GZ2U3Mg4MPSz0889zRxWIJoDn/fSQEQA4IbR+9XFQCeodgpBEDUnlMDTbUrxtAMVhNWOVaBeyzh0IdYNUttXn69YNpudbiCaodKsBxlF08C0Av26gDPw5/PxOTkBNPukfaMd73WbvuR7Ue9VtXVoVqIAsi42mvVgu/E/BphiRmKjmQZdlqtvFwnpu4l8xnR2je3DtlE2sUpw6IKj9+h1GejZ3spe8F7CTnXyMGO0KrV/dGPQyWGkYkzArJOfbWWCsXdaS7KQTXSS+DkTRFglaCXwIMkLi1kgFYzXjWkwNIsQAWg+50WOgITRchP98sHYBClu6u2xvNeUTHKqUttPF6alpRUpPyxVGhJAkQ0dnZmDLzSPZseCtZVtLCxuot0c4+T4HJlMlgoGmImx3CuKYMgDu8sCt88jmptkhPDdxwOrSFb0Wm3k0+eoFQqI+nw4evNGWHJsT75XtdEQQIo6vvwZGWHugAfuCMsPO3JAHTS76Nc7cI0syJycCluAhjDfPriPSq0mbWB3ehGJxoQht769idjqLBwBtwRjDLRkbLDUjwzLWgsnb04w7vYxIuVywsRn4MwDGU24GFD2+wNUqxXRJM4XDBAx7FOL2RgxEJTV6xK4/6Pf/yN8/tlnJglFIyPKWwQCpkydrJB8Fj/72c/weu8lYhFTKkhGJvWlyTCmvjQ1FqlnR1aaBG4dYzLGkqYaWcvDMXpSmugUAICldxbqhPt9Mj6bjbYE+jJ3xsDpyZmUq968dlMc3GkMwxK7p08N+EZAlFIUkZgp9x9brdi+siOsEkrNvHnzGg++vS9jjdqkNJ+klmgqkkSzbhjrHK/VWg2D8UDYtt3RQLSFr+xcleSSw+UQwJBGRS/2XshaxUMNGcRE2kTWyObA7VsfyKGKwJTNGxBd6Jl4GLFY2DBxmjXs77/E3bt3pcydAbh1bMe1nQ+wsrqFs1OWcLblYOLxOKSElCXEv/zlL5DL5fHJJx8LGEfphuP0CRLJlAD3ZFPxcEB2F4FYm8MKKxlKPCxbbZhPJsRs8uzkRJIflFlh2/IQKMmh8QC//vWvhdl7+dIWHj95iJd7T+V9ac7jD4fx49/7ffzgs89hd9txkSshfXIqc5rXrxXLePL4MQ5evUI8FMHtTz6AI+QU6ZIrW1eEnbP77AXu/vYeHn73SFhav/fTP5BD9uGbA1ycZRAPRGVesHy+327AMjQsK5o4EvAjMzxXLOGimBfDv7VLW7h26wMsLq2YdxgQABsLWMTx8erla9G7JOBCYzuyFMkYDYbjYoB6+dpVXLq6Am8EwnikZG6N7N5yWw7jg04bpUIOpUIebw5eCXOsUSu/M3atNnB15wZuf/gDdLo9JOYWMZNIie4iQV8andbKFXRrdRwfvEEpcyZAbf7iTJhjZBESMKLBZ3c4kgqH5ZU1GXMExwgaFApVjIcWKZPNpLPIn1+IuR8BPa/HLQZqLEsmwAuXA96gHx9//plo2ZPJJ2AjD0ZDmqm2RAqgXapif+8Vnj/4XpjGVza3REOWTEo+BwHP3YPXWFhbxPVPPsDCahzVVkdkEpgw6rVHsv6cH50IaOzhHKTJYKUBp80DjzuIufkleEMBHJ+dSgUBzZDiNFpMJuDyMgYCalUyJ8aStKDeZq1UQr/dgsNm1t2jV0avnuAa/3ZktYj2N80BA9EwErMphGMENYBWfYBWrS2fP9g7wLDVR5zyCBarrMnNdlsAFAL9cNpw5cZVLK4vwxP0CnuS1Q2BoGmnzHlewLn7v7sr2tLck5h4IzuNayQ3NJudZcVG/5J7FKVFdq7fFLPCRrsj0j4EO188e46zMzLpjrC0sCjzjSAO40LuZWeZc5xkTsScLrWQkGTXygrZXT6RW/nmq6/htPtE5oXr9McffyRl4dTI39xcF2PGUqliYgj7GOfnaQFOdq5uYyYYxvnJKTJnZ2afdbuEyUi5IkqKNKj76zWAI9eE/HlBzKbmEimpAKAW6+bGlswFygNwfWZCjXr72WIeTq8PN+/cxtrGurDdKQvh81rRbgDNagsHz18hmz6DY2yDHWNhyW9triMcCuLZi8f46u5vhH0enIkisbCI1Y0tbBJ8DwYF1D/PnmNv74XI3jjsVgQ9Psky5S8uZH+6fv06fMEgzs4vcEaj0/gMrly9LmuDVGSUW6gXKsJSdsGOAKsVQi5kTysCUjGRVOTeWCmhb7eItI8nFMDMwiwqNG+kh8hwiGI2J4kk9mm/18H6JiuSLMIgdrFk3skqmpqYodYJcPa7mN9aRGjFDziAkNcOlwUYtYBKZojyaQE+uxdeu1MkFr755jcSe8wvz8MfCSAUD+Of/Z//O46zB4iL9FEQyUQKlIQjwJianRNgiQaY7HvuCwSDqBvMvYfxUyGXQ/b0WBiIBIq9QS8CIa/o9lJ3vVGrYPfJM9TrNSzMLYkZG2MLj9cnsjnFQhXn5xlh+68ub4imcK83kuQm5wP3yIvcOWZmY/KdMkb+oFcY9hzDXNP4t4nkLF6zGqg/wJ2PPkE0PoPusCfM91aXhmMNRKOGGME9T8kqc7MRzC8C3z04xrPvX6Nd7cNrCyDoCSEajCLg9UsinlVych5gktg1lIRUrZvDv/o3/48A0OVaUdYS0SseUF+yhX63JVV1BGYZU1J3VgyBR2MhATDe4vteu8K9PCpzhEzKvb1dPH/xWPSMq7W8yBvxsMyYRM8EZHDSUK/ebIq3RjQekcQn5y73AsY+7FOeLRh/MYHLe/LfBN+4n0aicQSDIXjcIQz6Q9ip3TsmAziHQiErsg4uNxPbhhTAZCn3fgLQBLHJWL965SbmEstyTRIJeNhmVdNo3EO9XsHe/gs0GlWMrCO5DnX6WR3IhPPS4qpU3MR8CcwmaMZJkN8v78AKONG77rURiQRlHWLyIJVKSJUI17QnT57h4fePMehTIsTEYBrzE+QjQMj/SIBg3EXwnO+dzxcpVy0VXtTIp+wfE5VMPhNsJwOaptLlalXOFTdu3BIzYd6XcSPXOJ6heN3TswN89/AuGq2ynEe43zJeY8Xb2vKanBe87gCubF8T0goBzFaDZ14DUlNS6iRNA2pWcBpCEMlFPBcwPl1d2cRPf/oHmJtdgt3CBMNAJCA4fo08SEZ0yNOnBwL2Cmlo0JXEM7XGJXEgoLxN9l7uLU6HMbRyuX3o94dizKoSEGROs+qMmCFl99gHfFZK/DDhJGdTm90Y851n0esNEQ3PSgXReSYtSVC+S7fbkph5MOrh0qUtXLmyg431LVlPyICv11soFXnebePRo98ic3EipfFMFHOt8AUoOwMZC/TfIWGFOumM76j9T4IMCQTtRhfjgeWtoT33DqfTgT5j4G7TVCONx2Jsu7G5+fZ8yL3m4aPvJ2X8BmCtt9pyBmcyTAg6I4hU3/raJlo0V7faJb6o1Q3eIGB8lbr/NKakgfgA7VEbqZUZAZy7lgZKjQyK9Qz6lias9i4GY57HydTvGQ1oiwGdFXsw8b7xytIqXcb9ChoagNj4TCioZFj/BkxTvEYBMMarWl2lAKXeS/+t51tlKWsFs4J79MpQ8ExBS8VEpgFaXkeBNgXADMA3kHZWYFHZv9MAtp7n2a78nIKqipsoUDYNuiou8n5F+zTwpqCqAoiKCSl2ZTAgQyRUXEPfUcE4JczxGsQzpHpzAqRqe3ONZZsocKnvyvsoq1zXbm13fRYmu/VeCvYqBqU4lQKz022m/cO2U2BYAXl97/elTfT6CuQqHiNxm9eYvfJvlNmuTNrp59GxpTiiYnZvAcsJ81nBWyYg9Fn5PiaBaHSKDWHwHQCtyQkdz9PXJAFTgWzFD6fBcQK12qbmu/m3ki15Hz6HqjlwTxXG8iRhy3uxb/nFcajkT50v/K7jSMeY4ETv6X4r/vR2flkM0U3Hiv58OgGk81vH8vScZKJyuo2n29+MD2Na+hbItph5qEDxNCYoSYVJEkbngL6zjkG9l/YvE3767tPzUN/d8r/+d/94zIwqLyRmPA7jeKyDUV0fpxee6cVHL/QWoZ+Ub+i/lTXL65kSecN2VeDSbLxmMAkjddKRukBSJFwXJJ2QmsEwC5nJyk0D5Ao2aqPwGfgZXl+vKzqwQ2M4w9/zbzi4dZDwubRTFAjlM0oZm91kS/QdxUxrwvKVTXzC1p4G1Nl+mklUJgLfo9nuyOfZJnwG7XwF9d8uOJP7TWfT+DsGKwLE9Q3Yq4sv9av0/WVxpxutjeZMFF+3CAOabcJnYNtpm2qyQDNbHAt8Fv5bMy/KTObiNRyYicV30M2B3zWZweflNfheDN5183s72ScJTgYluoGwfXlQoR6aMGonGSYFlXkNzQjaLO+yVvx7KW1jqTUdnydC/9oO2v7y3MOhAS0nGlM0Q9TNQyefLDgTMx6qnArDt/euvIklvyxVFNMq6ktOTC74bCw94vW54TOQFYaQzS4O3DTnET2xUAw2TwS+UAo+bxRLC5sYj1yolFtiRke9T7+XemtuxOJhzCQiZjPmYmY1JZcM7JxkVlLbp9vF4as9NCtVHNHs6Swtc65Sq6NWNwA0gSjqNKfmFhBPeTF2AkyiDhp9dKstjJo0yOqhUSph2O0JgPr02TNh25KF5vIFpATy2s1bWNpYgTPpQSgZRTBIyQegXKyAbn3WPtAo1lC+KGHcHQrDlUys9PGhmA4RMCVgMhhahenp9bkQiPqRyaVxdnGMeqsqwDI1FIM89HVotuaEy+rBfGIOf/yHfyxANR3SqavbHfTloBGKBYXB8PXXX+OXv/zl23WM+tY8zOXP8wIA0XSKrI6dmzektPjp94/w/Mlj1EsVtJt1tKk1RibqeCQGkz2OcwvB0KRZx6i7PZnrnIMH+4fCXrl6+YroflKjnhrGJycnUtbJzKLVZRMWMNkQFZqQWOwCrHDcUqOKByZZMyg/QrOwZgcBZ0CAbepjM+ikFqLb5xZGYrvfgcVhx9jGdMdQgHLKcJCZR1kLMpV4MWEtDEeSbCOgvLG+LgY4hVIV3tAM1i5tIxEPY34hJTTNaqWAOnUMHzzAw/sP4LS74XcHsbl5GUvz68jnSsIG4iGYfRYIBeTQt7//SoLvv/tf/F3cun0Tx+lT/PbuXRwenyASi0m5ONEcMoLI/pOA2WLKBtdWVrGxsorlLT9GRaBYZPKhJYkyfmebczz/5te/xtWrV3Dt6g7eHOzhd3e/ErYO2fFWpws3b93Gn/2Df4B4IoR6cyy6e/VKFV6nC+1mA69fvcLB631jaheLwuqxipzKnQ8+QHImJTIqTx4/E+kKHth2rl4X1huZ7NTUZskkxxE1GmdiEYRDPpTLJWHpUEeUxjPPXrxEoVzD8uoaUguLYuBDlix1PS0jGl9YRTObSdcnTx6jkM9gc31ZgP+Li5yUfHpcISTmFnB55wpmZpPwRWxvpTPq9Q76PZNx7/eaODh8hWqphOOjfTEWIgDFtYgHXYfVIZULX/7491GpNjDLsuNUEl5/0LDeG330Wh2cnxxj9/FjkRPx2B3Yf70nZbVk/s0kZ8SAk+WolOMhm/3OnTu4dv06ekPDuKTp2qDTQ61Yx/H+ERqVmuir0YRm9+VzYQzNry4jubwgJpnLly6Z5I/TsHsdvH6th1G7J8ziWraAxw+/x/7TF8Leu3PzFhziCWHD0GLB3svXqHaaiM3P4sPPPkYoHkCpWQKlB1gu22uPMe4NUc8XkT87h4ssdY8btoFFKiBYej87T/1vF04vMrC73FhcWjLmbbG4PBuTfOwjH5MZmbywhSkPQ+1JPlPI48HRq5fYf/Va1sSF1WUEIhEj22O3Irk4L8Z8cwtzYlDHMUdwncmqUrYkeuT2/hAzoYjoTZ5mzmX/LtdrUj3w+U++FACasiXdQRdzC1G0WqZMj3386sVzFC9yiATCAji8fPlSwAdWVRC45BpGyRdK9VC65/K1bWyQOcsYjExVml1VW8icXiCXvxADpmQqJqZIHMc03+Je+eLlc+RLeYQTISytLMg65vG5DGuy1cH9uw9RylexOLci+xwTeNSXvnXzungPPHjwEKnkglRwHBy9wd7+LkaWDhYXZrE4m0KlUESjVhWJDibuWBHBWJSVE2Qym2S+R56lVCwhYPcKI55sQGoNE2A5OzkV2RQCZZzXc0uLSF+ci0Y4/QvoUxCfSYqpIhOfh/vHsqcUTnOyN9E89ezkWBj7m+srSMzE8Hz3Kb59dA9dDOBwe3Dl5nVc3rmBhZU10TrNF+vIZjKyFh++2RcGOQ0vAz46cxrm2dLSkoyNWrOJapPyG1Fc2bmBufkUeh2gnq3g4OU+GuUq5pMpLCTmDIg9MN4XZNINrcC9J9+DYqXeWFjGld3rNms/GSz0SanUUbi4kERq9uIcn3/xBdbXFkX3vl1v4PT4SKSiaABKo872eABbxIXk5QRcISeCbpeY6/WrQLMwQLtQx6DWQdDtRzwSwJv9Q/zrf/sXiC8kcPX6VQGhf/XNr/Bw7zusLq7g1p0PMTe3AIfTjUa9jdPzDNotmq2xao6Gfw3ZO1MJajkbQkAo6Mfek0dotmrSP0xIOqiRT2DFCjTrVZyeHBsz05mkXH95cQXxGZIhHCiXqshm86KPu3PlhiRAaHjItYixXK1RlwT62DaEzWGRBPUQhlFkIThfYVKEGrz0EmigPxrjxq3bSMzHUOW7h93wBU0VYqHYRraQE7CKcSkBvFDUg49/cAWJGTd+89dP8erZIYKuCBxjhySFXA6vGESSMUsAM5aKojNqSSWDxdHD0xffIX1+KHOrRlY6TRmbddhsNChllUpXKn34vFVWy3Sp30o2kx3LS6tYXFjD+toVhIJRMXcmGPJi94lUMB2lKW1yjiavOWjKWiyGZf0+gnyWcAxdGmxbHSLZw7WJZxAmRQmOMqFM0JTz8PT0TMA8A0IbJjPbjEBkODIr+xUrBiThUSrg+OQA1VoRVqsxneb+TdkPVrA4HX5U6w2JJwhAz0R5byMXw2vTCJExc7tTx7NnT+U71754PCYVBJRYYGJ7YX4FI66fQye8E2M8MrIJnrNvCJ7OziVx69YN+AMeqRojS1fPn4YpfYHr1z7A51/86C3YwFiJ5I+XL1/hNH2OSqkqAD9BUqm+dROkNN5E3I8ImhfLhnXN66tEAs076YWytbWNjz78WJKC4XAAXj9Qq43MmnH0Cr978CscHO5Jco4ANuco99PV5TVh/NKUfHVlA163kUXheYdSJg4rK0RbSKffCAhDhh/PHVq5SmDE4fDgs09/JEA0+4pzgiQMfob9eZ49wbPn90VnmffknKT3AUtEul0a1lvh8RtSGBOawj4f8ezrEMkLAbRcTvGT4Nxm+zDJJMnUZtMwvAslka8hA5ljkHr0PGOenp6iVCgh5IuJsSLbjvflGOR9eS+285ZojdOsO4JkYlbIO5wHlMoh2/7V/iMcHO7K2OuPOjg7O4HNRVDZi2qtDNuY506ToAr6aDjqFOktJk5p0LuQWpLxzLMp1we/3ysgbvosbRIQZZpT97G6viJANvcwxv2PHz9GPp+VSgt+8RzGPiVAzgRPNBpDIjUnAHy90YLV7pAkKAl3Qpyz2FDIZcQEkjIdNpcNnWFbDEbnV2dQamUxsLbRt9RxXjjC2NKC1TFCtVrEYNiX+aZEKAUEBSuwGnkKPqOAgTZjDqeAHkFrBTrZrzRc13O9ApUKJnPd4bUUu+DvBXSbVEwr8Yyf489UfkH1mU1FsPGdUhBtGoTm53lO1+spqKXAoXx2QhDTdxCy2ASUVDBNcYdp8JmfU+BLwTvFThQ4FemiiUQAP6s4kswTVg9RF5weGxPwcBrIU/yHaxWv+x9jhyuoPi1NogxyxZCUfKj3UGBcMS8Fkacr1JX0KKQ+gjpTJn6KbymGoe2uAPk08K5At+JRChrqsylgz2dQcqGCtgou8xkUdOZ7KuGQ/6+Ar95zGoDUvtb+1D6fBtMFlJ8YGU4nE/hZBfblbD2RulBMSccBP0fShDCM7WY86FifBtNlDMAkcphU0zbT8aVzhz/n2iTvQaE80dUziWFeQ8fENAir7TQNhutzmM8ZEJpfXD/Zt1x33o7pUf8tQVTH53SlgfaR7EcTXXPFUJXBLmTPif6/El81QcVYQtnqgqeOjTyyjh9dE/TdKDOl76rvqfNX57b2tyQEJqaKeo/p5Ir8/f/8T//bsU5MRe51MgijeUSNIZNl0UmhIO30ZNFOG08+q4OWG4oyUhWA1Emng0+Zu7rY6YCS608Z5MkLTZjQej8OwL8hCj5ZePjCnBwKErEztGH5O9UipWTCdKaHQZCWcvD92WFimDUxA5kGnhUQ5fPzs5qh4c91keC1VFKEA2SabSydMTKZMdWp1sWSn9NOk0VoIpqu99LFzTp+Z6LIQ6uC0CzJe9snE0YuS/EIQFNtjZlFXZQ0+ND35s/5t3xeLW9RgJ4BqU4qBjFkm+imZBjJxuSAgJEu4ApYK3iv40cOIk6TgeG1VBpFJ6Oyz3XDeb99+ZwMqHRs6v34zNP30gWE7anB49sFXY0RhTlg9J6mF5LhyJQksJ8kkTEwkiP8DPuY7BayAglAS3+NDOBHAJptxTHPYJgZta4Y3A3kwERWqcMdxMjtx+b2LUSi84hF50DPhmaVpdEtFPJ5dCil4CZQGUAqGYOfWoLyPNRZG4nWIIEADxkog65oP7dbdRSyOTlUsKyMJdIvX78W4PP2Rx/j8vY2lldTcLgMq5LraIeMMAZlJWrbDoS13KiUpZSQjA6byy2ALXV9+2MrbjOoXp1DeDmKUMoNEmzqNaBcamPUHaNbb6GRq6GSLaNbacIJ6jVb8G/+5V+g3axhfW1FDtC1ZltYg+GZMK7cvAxP2IHWoIH2oC160V6XG8lYHH6HH5bOGA++vo+Xj/cQISUUQL50gQ7FpC0j0ceOzEQxsvRRqJRxeHwofTo/v4BIKAyP3Y3cWR7VUgVLiXkBZX7vD/8Wbty6KeXhh69fCRBNtmsuc/F23er2ujL/zPjkASwgRkGSoHC6kYjP4Dx9jv39A1xa20QiMYNYKCxO4wTZKYlBViYTFeFIDCtrqzKOWM7ZapoEFEs+yYAKRyOGHcsDZ6eHeqmKpbklhHwhYc7q5pIrFoTJSK3TkdXIVTSHTdG1tjttYoJGZnEkHhPjALKpuMbQrIpak0vzS2LglZhbx+Ur17G9vYVkyodOdyjMmmqliL2XL/Ht7+6iUqrAMrQJC40Hv3azi26rD6fHidTSLCq1shzKqX/MNfe//vN/iKufrGDUBr65+wy/+vVvRJuS6wwPIkwuUQ6F5drU0+Zc2lhexUcfXpMD/5g6wDag36aBSwYnJ0fCDD07TctB79qVbWxduoRKpYDDo30p2X19eCCyCWTn/r0/+S9x/eZtOXQROHm59wIFkUhxyQGPzBaWonLDJ8DFg8PK0qqARZzHNFuipjGlK9hWfCe2HSVVmBjgQZHl0p9++gMsLC3gr//6F1LaSaf057svsLv7EmMrDb7IdtyRAIWl2B6nV7TIqanLigUCfGSKdXtN/OTHXyA1E8eLFy9wdpYVppjbG8TyGsv9w7B5qB3AQ9YQ3R618dyij9ZollGrF/D8yRMBogk4kEFGRhvXXR4WPd4APvr4U9gcLtGC3r56DX4/gYGhlO7XShUcv9nH2fERfE47nDYrTo4PpSIhGAoYM04mSRp1CVD8voCw0HeuX5PSb8o9sD3Jajo/PhUDQiZRIpR5Keal7eqdpuinz6+tiOnQytYm4smUlKXzgNoSUL0H59guaxh1ur+/dw8Xx2T1urG9cckkyF0+AUf3Xh2gixFSy0vYom5zKoyBdSDMRaleaA1RKzWESd2u1mEd9uBhAMnalMFYAGg3GbHjvjABWdpOZ/uF5SXEEknR7/R4vCJ9wy+CYWTgnp+eieEj3A6a8gAAIABJREFUk0ypeATdRg33vvla2JYEtMmCpsxIzzIWxjH7juuMYZnYUM4VxNiN13Vb7WiVShj3TV+x2olA9PlFTiR77nzyA2xf25FDL/WuPQGakDLW6Ehy6+Xuc7gtFvhchpVGkOrozZEwg8nQ43yrc13otBGbieLK9WtYXV+Cw2tAEDKGB22afzVkXh0cv5Fk0Eef3Ja1jhrYNOUiQJYtkb0bwoc/vINAjCauA6nyYQLj7OgMX391VzRLo6EoDl/tYzjoYGN9FVcvb+O7777HyvIGPIEgHj35HumLEyQW6GuQRDwcQIb65ZlzNJgorVUEWOG93S43mt0WWKVFxiuTAUwQoU9NUSd8bj9mU0tS3k9AmQkul8esocsrK2gPOtg/PsSVnSvYuX7dmLj2Rzg+PsPrF69gszjQrXUR9PixPL+AzElavA/mUnHMzqXESO3p3hOMbRYBfC9dvYIPPvoYm5e3MbY4sPfyFU4OT6X9KsUC8jSvG/WRSsQxPzsnUgoE5LnvUme82e3CH57B1Z1rmFuYFU3wer6NZ98/Rf7sTDSx5yktQKYpma52Oyocu04Hnu/vozXqIzqfwsrldWHuj6w21CtNMdKlznn25BTn6bQAtl/8+At8cOMmElEbauUB9p/v4vHjR1jb2sTcyhLOSnkMPCPMXk5hjlVM9LTqAsMWUDqpInuQgRsOhN0BLM4mZH7/5re/Ecmkmbk47F4n6p0G9g5ei1TKjRs3sLV1GcEQSRxALt8VILNYLGF/f180gleXV3Dp0qbESH3G41YmRSs4PzsRvwUmj4SJaQNazYaMPUrgnKVPJY5aXVoWNmQoGJHrHh6nRR6K1Vg+b1CSC06bS8AdSkmQ4bz7/KmAaAScyTBt9xiLsZrAsOUI/JFZSw5pvdnGwvKysMRpPhyNU9MaKJUhxoscl0xMcb/jfHH7Hfjsi+tYXknh9fNTvH5+KKbItqFNqpcIVnaaXdSbrCq1IxILi9GY1TWCJzBGo10RyYGDQ2qgZwW0bVbLAkBTg5wSZEG/T2JpWdN6fWEPMzFKQ7iV5U2EQ7NiuEaJCZrGnZ0di5TBRT6NXP4M/V4LzVZFqgq4kqkpkJeMe08AqdkFYbZKVY/dKhVgbw72RUqOYCKBRZJDyIJmvENJLsaUXIuZVKKGL1mmTDRSw557hmh694z0BZ9FJAIJrJIdZiO7ndJlTjHXm51ZkJiAe7GwxrifOGyyDhymD2QMfPTRHdz+6APxZmDC897d+3j46BFO3jBh1BHddLKxuUao2RzvSXb32tqyxEkEsvWLyXImZ5mo+qM//GPcvLljYuoBtXpreLlLw7jnSJ9kMOiNBPicn6eMRlx8NBivcE+jKXbmIo2917vy3gQuE4n4W/CPYAb10H/4g88lluA5hMx7Q5RpivTF/UdfY/flE0nmE0Qlo5HrCSveSE5oVjtiAEmxOo5158RMj1Vkwz73eVMFLNWbA0NAUj1wSngsLCxiY/2y9COTeDTYNpXDY1RqBXz74CvkSzn5N5XFqXHOlAur/1gxZ7Eb03kaktOQnbo0JE7MzjJhZErPyexl7MS4mP/pGfHVq1eSyKeUR79LHAHiN8HvEhNU6Z9hweVL21JNwy8mzAnaEmRudwdyTmKlUiQ8Iwkoxh9MMLF/y5UsDk+eIn26LzF/s13HaeZEZME8bvukgmcIj92PaCghVU9MeJDFbQOZ0F5h0jO5MDMTkzMvwV3693CfzWTOUKyW8PDhA6niIjN8aWXReHSUTVVmqUrj+ArmU/MSaxHoYfJgcXEFVptDZKxOz8+lra7duCEVOiSRkDBWyGbR69SkupVrzsDSR6VThtNnRb5+Djh78MccaPeLaPWqaHVqaHeqopVOGr7IxFgNaU3BVOI1en4VXGXCkFVAicmKaUBRtEimSvS5Jir+oudu/l6xlGnQUkFa/oxnYz3na6W4JDSkUved8aECgDKmuibJwOecBhGn2ZQ8tyj4zO8Kek2Do9PA1zTgJ/0pBnLvzAmnQUj+nM/wPuCqoLSC2Po3+m85x9iYCHLKWmXWDoOn8HeKR2i7Kk6m76UgMX8+/XneR8FTxcaUxChY3JS5pLJeDaHwHXtXr/0u4UDpFwOST+N40jckYHaMAalW9qvkhGJHylLns0630zSpU4mM/L2uLXr96XfSfno3Ft+RMvk7Ps9020i/TxE79R0UnDX9YrSWdWwoRqg/I0AvFfUugzNpuyoArW3DPJIZUwak5vU0WTD9d7wfv0SCg55blNeZSlDoWHuHT5r59P676e+55uv40GoDYqaKzbncpn91rGgbaF9o8kD3Nn0/fQf1bGPcyy8Bo4k7Thj33BPeB6B13uu19bv00QR/VSyV19Rxr+vKNFb8PgOan5+eT5b/6Z/8N2NeeBpAVcapBA5k2U2yTtMXnp5M0wuWvrguiryZHq74s+lJoIAfO3saHJTBPslyKdqulHZeSxvVgMUGJGWn8drKclZWtRrL8d86GRTIFKCVxUsTrRfei3+vA0EAzglDWMsseA/NBunn+R5Gr5TuzAZ45b8VCNX7sp31+roAU8eOn1VAlAfQaRBaFzEtk+AhVRcfaeuByXgq+Eu3dRm8LMGdLLwygCgJ4bJLRkjsPiaD0GScTRZEAWCV3mCb89lN5seAt2r0x5+Jnne7awC0Xs9k0CebkUqlKPiuVP2/uXhY4HQZ5jn7lPfS7K0uSAqoa1Z2GiSXzzuM/jT/n8+ofcH76FjQxVizRNOSMdTNNJmagYxTnZjKlmZuTBYjmoZJ0MlyQMOCl02BtVZs0dGkFGZsDBccNpvITGhgPRpQm7ojrCCW9lMHrMPMmTuAmx9+ipnEkhjqRMI+AaBr5R7a9RYsRJrHhqlvt9tkfEkJ16AvARyNcFjX7ydIUad5XheByX15uGIwyAPL7t4+nj57Ie+6srYuzM5ghNRDBt0j0T8ma7lTbWLQ7cBpMQZAL1++kHG8sLSMUq2ObL4g+qsf/uCHWNpcQWQ5DGeAWUZg1Ddap+1aB7VCWfRcK2cF1HJlOIZWzETCePC7e3j+7DEoCROKRTF02pBansPK5gou37iE2dUE3CEXxvYB3H4XrDQNpFbAAOictfCzf/7/4tn9pxh3R3DZXXh18Fq0DEnxt3vsmJlLoD3sIpKKIkJ9Yhr3eTwCmpJ9yGfqNzvyrgwg//wf/Tl++rd+wimBYiaP4/0DKQ2m8RIZaPsHb+SwouOTsR/7NBKKynhnwL11aVtApfv372NuhqWeKdGBJgDNQPX0zEih8CBEhtj80rIcpsiIPyVgl88jV8xJmT1NuzQ5Rg3Qar4sGpsEz6lBzEMBk94ckzzMELx3ssyVZdqFrBzebW67GCn1MQC1srd3riIciQig/OS7xxKULi0sIx6bRTy5goXFVdy+fQsrK3FiAxLgn5+fClv93u/uilmd2+aC3UId0YgYMMUjMSmF7Yy7wjLkOGOygm36J3/6J7h+6zLsXmB/v4B/91c/F7NDspxYKipzeDAUoBdDsyGS/fflp58LkMuDN6UoyCbiex0fH2J39wWODvZBV+2NzTUBIxx2m0hPXGRP8eLVC5TFsMaB1Y1NYYfxoER2Tfr4BM+fPUI4GJRDtVSeNLricJ7PF6SfWfJK1ihZleyb27dvC3uT+xDXBYJ+TCYcnhyK1uXCIqsJ7uDqjUt4/eoAmdMzAQm+/+4Rjo5P5DBCMGxxaVWAR6mAgB2lQkHKP7uNFsqVIm7c2kF8JoKrVy5hZW1BxkCnNsTJcQaZi4IAI9QUlnMhWS39gchPULqGhwmrvQ+nayxt43bbEfB7hElPQIMgCXW+yRYi0OAPRhGNJXD7ow8lc8/1e0wj03IZJ8fHaNdrcNutIjFBAKDdMbqWviD1u8NvE5pk+HAOpObnpILEMJ5aUgWQPkqL9AWZTslEAqSsSeBMveDMObzBEGaXl+ALhbGysYbBiAC0TzTauSexSiJznMbZ8Qne7O6inM8KczzKBFwqhWRqHtlCHq/3j8Tccoc66nMJRFMh+MMeKRnmOtmqDXB2nEHpLIdmqYpK/gJ2ym+RHTRinw4E3COQmpybFS3oZoes3GVZ67w+47JO808yEpos+y0VRKue1Q3UQF6en8WgXceTx98ZzU+rHTEmnxJJAeXmlheRmJuToI3jgW1Jc1Ia7XEOUS6JST9qvYoT+0RDL18qi6QBZT2iyRnMJJLo06OA5bNui4ABp5kz5LNnCPq8iAXDUlJPcPbxw6cY9UfYpqRMtSYAO9t/c2sDOzevSfUL9ewJKPJw3GkauYJytYJM7hwXuQxu3bku1TJWhw3p9LGUQ9OUbW55Dp98fhUOypmqNGMBqBVHePl8Hw8fPBbz2czZKUb9Nra3tkSGYG/vNZKS8AsgnT0DqbaXr20iFPXDYR2JdjnlVhiLUc+c+w2TPPziGsP9mok+YQQ3OqYsl5I9qTkEvPQSsCGfKcr+amGi0+OWqpZ4Mo6Dkzdw+7z49PMfwu3yimZvlvOqTcmbkWiSri2ummRJPofTo0PEImEp+U+fHqLWrqFUL0v7X7q6jQ8/+gSzc5TN6ooMSvY8ZxixhYL8PcvHU/G4yIuYOHVSIk13TLsD8cS8lOQnZmYlCVG5KOPk8BjVXB69dgt+lweJaAQ+6gZ7/MgVijL/s5Uyis0akisL2Lx2Bd6glX7BoF9W8aKECnX5L3Kol8sC9q2vryIRj2OFzOIxAeoGHnz3LaLJGGaXF3FSzMDidyC2GkV8NiYm1XZqpxeARr6K7JsLdKtNhJw0w12QuXB8foLXJwfwhb1SubK6tSkM/0w2L31EfwMCgF6vTfaRen0giV1WAR2fHErlRyjgl7bl+kCFslDQJ4k9zpFKoylMQFZLcA1joodrUL1SFrY0xyTnJwcf25yyHlx/NjYuC4gaCIRRLtRAY26HzSFyVblsFuGoWbsEkBgPZH9j7Oz1+sSkjzG3PxKaSBTNwh3wwRewSpK/3ujJWmjMPmlGTZZuHZlcFt6AE1/+5EPZk06Pcjg7ycIysME6tAhQSEmIYX+IdqsvRIVwNCR61J1BDWNrR6Q4LrJp7L/ZRalQFJC0ViqIti1jvmazgQh1+EMhSSpRqqzVNlV3Imcyu4y55Ab8voiAvZwzjXZNErOVahG1epFWvqIxXSkX0e42hYAiB0BYEY0msLS0IUAnE5Y0xCMA/eTJIxTLRYk72Ob8PJO23NsV6OJeefXaLQHACSZL3N2soVotyzpZr5YmZ0dzXuG6yxjZ6w2KTjdNSYPBKFYX16SdVF+TsbX2k9U2NhrAq0sCcPI8M7JYkcsW8NVXv8G9394TKS0mj1n1EQ5HJNZjbM5n7fW6UsVDZjn3ykgsIuOY45HrOhmtf/r3/75cm+cwzldKbBwfnUpiqUwyBjXm55eFeU8dZ647BNp5/e7AsHCP029kvLLfaOrG9cvlpCRIEMFAFF/+6KeSjGYs2Oo0J0brHJ8FfHPvV3j67KHoLtMXhf0q5tv1lrQT4xGfm4QHY+JIo1E+K/Xc6b3BjYv7B8cz+4DtyHWu1aJBOce5TcBzstn5ewL6ZG2S+JMrZGSN6/SNlBzPWtSsZvsxMcykBsdVq92U2FLO1A4mbkaYm12AzemS2CgqiYpZrK2tiT60nge5Xh+8OUKxlJf3YAKHnhOMX9nPJCFQfopGqYwN2e9rK+vweoKyjudyJVxkikJ8YTuurK+L/CCfh+fWYukM6fNdHJzsoT/soDNsoVDOYQgyhE1JfDQcQzw0g/GAkmmA30MZDw8W5lexvnZJ2NWhCMcfATaThLBYWUYPNBpjVBplYXLf/fZ3AkiHaPRNvXC/YX4y7jk7P0MiSnmXJBxWN3au7AjjneeuQr4kcizNbkfa1snKFZsVNqcDtUoJxUJG9NKDoZDsi+1xC61+DblaRqQ4fGEr/BEnhpYOGs2CyHBQgoPSFtPAz9tzNRPDutbxZagZPwEo2f8k7CkIzJ/z/D2N70wzKpVIp7gF/z0NpGlVtLJ/9W+5b6v2N4FyZUgqsKsMbAVb9bsCcQqUCaA1Acz0M/puiqkoIKfyA9NYjiRlJtXo03jVNLiqYPI0iMxr6BcBfgU3+Tw6tgW09RgAWjEvBRqnQVcF6vSeeh9ti+l78WfTACw/q3Kx02Axr6XPQYa7tqc+x/sgtMxniUHf4W8KvHKtUQCaf881UEF5xYX0evy3jjNlNytOozrGvJ5iKDrOlLmr2Jkku2QsmqoLxdOmx572s5BSpHrnnRax/r+5j6n8UJxKf8fzpeI+UsHvoQStRfIt03/PmF3xNNPnBszXccT2UOzLtK+5ro4nnvkUgJ4GqhWM5RUVO9S/ewc+k7RoJEb4M7YF/zPeCxW5h5/G7ROJ3un+1bbVflUgmNealuJgX07/TvZWUY4YyPmYvg66PggwrXjWxERRx47OB3OWMQkdBaa1L3W8aPtJ/075qmk7KaYp4/F//Mf/aKxov7JcNRiQDathtKx0cujEmc6yTQN8+nt9qXdAndEfVjCTf8/rT+v1KvAtnTGlbaQvxgfXTJu+PNlT/Dw3JP5OnConzF0tUXl/8ivYK8C31WSydNHQbMA06q+NrRkR1bjh3ytArSZ6KmOish3TGQoF2hXoNc9N8wYTEMtiaTNC68rY1oBPJ69lMhGFXs/PjyflIpNMYZs6ohNglH+jjN/xcCDlOdQIpM4VgR62A4MEHbDTSQA+EzdYggPaLxJITgJE/s20BIe+p25SOmC1TEevp5kbTSwwEGKfcTzwWabv8XbQT0Bt3Wx0IPO5WJLGL91IeH/ei9fX5IN+XpMQvB//489ZnixjlTmtCbiv9+HPfRPzQQLQ8g69d1pNwpCn+QQ3hJ7ZaOlsL3NlkpVjWwtoL3uaVYJwq9UhDMtqu4vgzCI2tq8JUJVMLCIStiF7AXSbAzkkE4AmY/I8fYqLTEbelVq/7LtquSoMtFG/h0DEL47Ug1EHV3e2sbbGkrElCajY3dXqAPuvD6TEn2OWTNFEMoa66qhPSt+rhYqUw5P5yVLe7HlGXMBvfHANxUoTB0dpMZWKJmYRnY3DHrShZ+nIOJRxbXOiUW6ili/D2rOgW26heJpFNV+UA67X6cCzp4/QqtcwdlnhDPpw9c5NXP/wujCxorMO2P1AlxrBLqDbGGHY7qPPez99jSe/eYhhrQdLdyQlmKcXWezuv0St1YTL78Ly1hr8iRA++OQOfvQHP5Zy+Ga7hd3nr7D//DXOD0/RKtZQPC9Iyfef/tmf4r/6h38mhkO9ShdDGhsVSyLhIQaIbeOsvn94IJsCNZRlPbKaBAfZvD/98scCftz73bciQZKIxREM+OQwRwCHDGipfHDYhW1BfWRTuWfFTDgm8hVHZydiPubwOASElgoIix27T3cxZCDti8Jtd0iJNUcrGfF8DjIqAuEAWp02ipWiHBxG1CUb96XU+sbtD/CjH38pTGge2P79z/4dTg/ToskYC8cRjS3C6fKJRuLly5fENCwUCoom9e/ufoOD/TeyZvg8fgHhYkEe8nxi+sX5cP/RAwmmKcnAzYllj2QfEjhbWFmW8vHf3b2LRruJza1LYvAlB0nOvWoT2dMs8hclea/rO1cQD0fRbNWRPjqW4ILPTX1wspgfPXooRn3U9eaYjAT8AmoQyH2+9xTFSknkGWiGRZMarzeAH3zyqRhFPn38UNqLB51gOCIHNEqJyJozOdBTa5jPNhNP4tNPfoirV9dgcQKNCsHyqhxmqfn65uiNHKbI1vvDv/2f4NKlDTns0RiuWqrj6OgIJ8dpWOyUz4mASSy2GdlFZGCzLRvVBh4//h5LawvYvrKBmVgI8WgUPo9Pqi3SxzlJ9pDNx0SKP2T06gkmV8p1lEtNkU3wB2zCoOGh7sM7N7GwMCNrO/cHMpAI/h0cpnF4lEat0UI0OoPrN25hBIJBPpGBIPBMEzgPGU2DLs5OT0SuhOZCZl0H5hcXDFtwIhPF8mRW1JDZY5LNHjns0Lwxn8sJW3+WkgJz82JKRBbvo2fPUahU8fGnnyE+m8LK+oawn03S0SamjEx8Nas1vH65h92nT4QROJtMSCKAuu3U0mZZb/qMDCE3NneuY+XyKuaX4vDHGLEz4gOqWeD88Bzj9kCYoUdvXsHBBDWTD/RMqLflOp1eT0w5qQ9M9hJBHn8wjI2NSxMPgj5qdRon8bDZFLkVGgDNzs4i4HPBYRmKhArb2uylbtHYpo700tq6SBd1Js7WGrvEyKp3eyTBd7J/IFI/ZMCJR0aHwWdVGLMur09K3YVRzSCbldAeK7rDDqqtioAqqTjHjEfK2B1w4uwwI9rCyXhSGI9MYvlDfuzsXMHq+ppIqVATutVhQiWDbqsj0iqNVhNn2VNhOy+tLmHr8iU4XS4Zy2SNLq4sYG1rVQwxfSEmuYABja3KA1SyFQwHVjx7vCtaztQyb1Rp/GnD6P9j671/LD3TK7Fzc863bt1bOVd1dTeb3SSbmUNyKE6QNLMKtmytFgth94dd22sYaxj+RTAEw3+HARvwLgztylqttJM0JIdDzjBMs3OqnKtuzjkZ53nv07xDqIBGd9cN3/e9+TnPec7pkR3VEQCBUktkek3OJ7FyeRn+kBt2G8uhMyJv8+TxIwHNCfQZELoo4BB/mExhaTwDCAEPXR5JSFAjlez5XLogAT/lCLjf0kiOjNOdwx1hJ77x1uvCoGNFRL3aFFCHsiUEgRcXFmAbWFArl0VmxS1nEi/ypSxyhRzyNE7sdRGIBqXKgTqnZNxSkzR9kReGrxhKebxw2q0C3MxMT0kSjWco6veSMU3PgdT0HNbWNhGfSIqOfPYkj3KuIPrTZFGXMucIuD0iu0TgkfPFEwyi2e+KDnRqaR6rl9fhj1pYqIRygQB0GcXzjGjcU06EYDLPJOViAXNTKczPzSLgdOLR0wfIlnLwRAJoWXtwhN3YuLGOaCIKtwsYdoHMURPVXAVHj/dxtneM2dgUZlNTcHMfbbdwSo+GSADVbkMSfalZ6is3ZR7xDMTEBtcDMmsMGaEpIDSZmr2+qdDiYYgVSWTJTiZiwiiuEzBrt+BmMqrbkbNbo1EVxiZN9SyDvqwnnCd8NiFu0PSM5oqRMLwuv/Q9Nad5DwYcMYESz6DsBwnmvZRMokRDV5jU8j4CYl4PuhggNTsl2s/EIC4ypgqK2t5yRrdB5GuYkOF6lpiMIDEZkuSdgM99OyKhOFiV2BbpGEr+WUR+glUrE8kJTM9NoNVroFA+R3dYw0X6EJVqEaVCXjRhadDZ7xsTN1Y5UM6FbUEAWgAOqciwyj6WnJyF1xk3SRfGMENWVHZRqRTExI8M6F6/gYlEFL0uwVUyLo3Eg4ldKJmQkiQt55WYLluG4hlxdn4Cq4UgdVTOOYxvVCaQcmKULaC+LVmlPDwpA5BGpbwOJXXI7gqFfQJM0ncimZySc9Kjh0/w4P5jaeOANyiBsAbSrOSgBi8D83AkBLuTJBWzb7NajMk5SfgUynIWe+m6kc5issYQYEwwbypW+7h95xa+unML3W7nGcjJPiVwyKqe97/3viTPWS3YpoQUjb1b9FYhq4S6x2EsLa6KhEMkQtAUIj9GsL3bb+PwZBenZ4cCPtsdFllrTEVuX4wWk5NzePXVNzA7v2wSfTRl7BqDW1Yq7R5uYWv7kegfkxlMwIF9UySBo97ERCwpBpBel0/ukQkzSf4mEgLgGia00UE155vYyGickgI92eM0XmUihYx0+nYQkOH+IQQamxXJySkZFwRJJea0Elih2S9NnC+ws7cjfcx5wn2MsiQS98MqFR68xtWr10Tugvsg11a2Adnz/MN7Z+KVADr7RdinrQbcdjumkylEwkGpTkmlphAKxpCIp0QqY+vpPqw2FwJBAtBLhuktWuE1ZHMn2Nq9jSc7dyWR7A150erWUaoW0ezWQfXzxZklbK5e5rEGzWrPANEdq5zLUlMzWFlZxcz8LLotavPynOZCuVI2ZeZOw8TP5DK4/+Aunm4/ESICx6fGtZwbHNNCBHO44XZ4sbywLHsD1xcmR3nuzxby6PS7iKcmkaIOfjws7M3jo31J2NDwkIQRh9+OWocA9Cmq7TxKtTRCcTdElQlN0cXudGviP0PNd1Z1aLwqwJDN6AZrQoLjg/NBgU81LXyGzzjMGqkEt3EQWcEqJW4pzqNxOc9tCroqqKTgFtuHMbYC0HzfOCaghELFVDRGH8eXeP3hiBWsAPQ4WM73jjN4xyvXldyo2BWvPQ4UKsbF3ytmoaDqOAjMhKqCm0ryM3u6ReaQaTcDHCuYzH8LmNcz81Lbl3+rRA77SiVn9brPMJ5RMom/V5IT/1bWsbaR/D0wgKPiVnoP/C4FPzXeUuBQMIRR5bcSN7X/x0mhiukomKqfH/8elXnQuEB1rvl/BY7H21XvS9uY1xjH93SMabtRgkXvQ0mBiuMYENYk3sbngPR114CsvI4yoKVBBr/Noqc8mo5Nc00jr6ttx7VMn8XggN1nsi0yPscY0PzM+PhVrGscgNZ5pwA771+xMF6f98r7JvYg16Vs2EjXfHzs61zSvuBn2Bf83mdJ3NH4G0+I6FjXMwCTfXpPMm5hxrL+4Ws6pqRvRlIfgnmNPOf0dX0mxeN4DVYw6A/fp333DNT/3/7NvxhqZkeA35FMhIp909RLJ5QOjnEQmQcavUnp8JGZm6LguvAROOUCMf6jWQb+TrMgz0BaMUA0Oka6gOoiJ4B5i46wbTkMqgsz/z+eoeHn2PnaKXxNgA+6ho8mNwekLoa6GCnrVhc0vW9l845nNzTLxuvw3zwcaCdLEFAuyyPrxNMsCL/TiL0bIJiv82DEHzE5GzGZFRzn702gbyj5z1jHtlFmRzeZoelkHuLJluYmIPfDjUoMLuh27JfMBK/L+zal2l9/t16T985DqWbL9BCvg56AHM8vHCu8L83IqpSKyorw++SexgwMNVmlAAAgAElEQVQudaGjeQmfh8EW70UZ2bwGBzAPh/q8ugAL0KsTjQcgTowxfR8tI+F9qUaRTlCRx3C75Xp8rmZrBLKQDDw2PnTc+ANB03dWU65D4yHdKHhNsnnM4ZslLszYGnBYGd8ETmQu9YbyN92fKX3Aja3ZBfzRFBaWL2Ht0iXMTE/C4QTOT3piDsbyzS5B6L4Vx0dHwrI0mlQG7OYhetgi2D1AJB5Ao1tHp9/AO++9I5pl4TB1Afk9BCKGKBcrOD48kTFJkHR5bRkOj01M0+qVuoxdlkHzkEgwjOwTGgDOz89iaiaGRguoN/poUZ+y2hQtUH/cg6GV92PKTFhSR6Zut9aCE060i3VkTs6x/3QbRzu7iEfDEun6qf017KJjA5Yur+H6K9cxszSFUApo9YB0gewxltI30anU0Ss38eSLu8gdnMLVs6JfI8hRlyCCmqlH56coNMuIzcQxs76AF956BW9/7z1hEJDRkM8CufMMsgcXOHy8i09//ksx8Xrl1Zv4gx/8wOg6k0WPobB9PvjoIwGeCXSRkcWFmXPJJaXuZVTLRiefbfOn/80/Fa2/3a1tPHrwWECUcqkkoN7JyRFanQYi4YiAGiwpNAdTk32MBsIS8OXKBVgdVrgDLjEdo5EKjYAO94+w/2RLSkOjroAYTdlhgd9rnNvpsu0PBc14aNbQs/TR6HVgcTkQTU3ive9/Fxubl+AOWJE+q+Lh3Qe48+UtfPmrL9DvDuF2BcRQSOaP3YLE5IQA5AR/d3d35QBOsIxSSGRzJKLGEJDAL4OAW7e+ElZZciIp84LtSP1VMgZhtyKWnBDzxXgihrVLa5L00LnYIJB6WsLJ7gm2njwRKZPV5RV4XA5ZB3gw7w1NqWG+SPbpFuqNGhxWC1LJJMKBIPwOrwDQT3YfolqvCvA9tDpwepIVfc/11Q3Ran78+IH0F9cDrz+EZmsgZdwM4lQmimWU1Gr2ejx4+cWX8a1vvSba+ZS6odEhmc+5Uhbbu1vIl4oS9Hi8XvzO+9/G2sq6aAHvbR/g/PQMoWAYV689j1RyWrQ2CWwyKKM2JMvCGBzevX0Hj58+QDQSxOREBBOJmOh0i2TH0C2a1leeu4aJyUkEwsb0tFyqolSo4vwsh62tJ7DYOrA7GNBZcOP6c3jp5nW4fHYxAb1z+zY++PlHOM9k0Wh2YLO7kUrOiKwHE2FiwtrtIH12hsP9A4T9PmGok/nebtWNCZHLJUaf1Lgm4CfyMLUa9vYOEA7TOI/GiznYrS4BqH3ekAA8LBefn53FxtoanG43CqUi7t5/gOPzc0xOzeC9734f65c2RKuRgG6lXBUpFILn3KPK+Tx+8eEHwt5cmpuVNcnh4DWS0o40ReU6ZPH48O3vfxvXbszDSiykz3leR/68KJUYjUINB0+2cXK0j1g4JH3L+V2pNoRJaFh9LsxOE2BPCgDBhAFLlslaZsUKWQFS7dNh4B3CxGRCWGT0DWjUi8hn0yJTJBrrQ1N5RLBxMjUNfzCEDmVT2m0JzCVJ7vFKwM15dbR3KO25uroqawnnFpMMFzShtTlEM5661I1OFwen+9g73Uff2sPKxhLmlqYxORGFZThALlPC0c4xtu5vI+AOYm5yVoBpAkvUdJYSabKfrXa4PF4BuAnkcA8vlAsC5pXqZXQGXTH/Y1/rmYX3l5xOIjWTRGwyLok+GoMJIJLJibEiWZ6VckPkHwJeJ+EyXJwcSSKJCRcy78mWDcajmFqaweqVVYSjQQnomRinpvrO1hMZh6w+4TUJqN24cUMO47dv30a2kIPbanRoue4R2JqllBB1wTtDOGwuAS/YhgJ8lLJ48OQ+dvd3pA0oS1Iu1tBqsjTZBOkEujY3LolkAnXZ0ydnwpBkZR3Lmcu1CprthsiY0PSPCSImH+x2I8PVahv2OufKzPS0nK14FCObn3t1tUQWpUWIBmTUbm4+h9dfewMTEyk0qy3UsnWkT88QD4cw7Lbw4M5XUsnEtYisRa4drHeodzrIN6pY2ljD8uYaAjEP6OtL0LiYaaF0kUe33oSl0xN9UM7B3b1tzE1N4crGOtrNGrq9Fg4vDnFWzKDrtCAxP4nFtQU8d/2yaNO2q0Ax3cfp3ikefXUP9VwZIWcAqwtLUoVAWadSowab14FiowbSBtfWrsBqpw+JKaun14SybrifEvg7PT4UE7z52Sm0mySKNGEZ9nFycoxavSTyVlyb0vk8UrMLkuwS2ZlaBRfnJ3j65AEGvTbm5mZEf5+VMSzRZyk7Ez409qW5JH/Hknqew4wPiGHWCoNY/BZCos9KBi2Z8FyjKE9ljCttcPndiExEBGBiookgI8+E8YgxACZwxuy83eXA5HSIfqq4f2dL1n36dlCzl4kfklooeSEgh8ONppiQORGfnEBqJiLnnr3DJzg73xf5pPmFGWE0Pnh4F8V8FkPKAlVogleUdmJ8w+9irMCxxPWKUiBTiTmgT0NrExMIYYj37CQDOC/AfbmWx/zstDDNyURlZUyfkg1WOzC0w2pzCkOW8jaxeESuxUofaoZzbXfanUabsj+QBHkXJFnY4LZ5zX05aBrJZLhTzryct1znXA47kqlJSWzThG4iRmA0hkK+JAaAjVpD5Dzcbib+DEvTEGFc0s7CfK9XZHww2b64uGhMmKs18fYgCP/D3/shrqxfFtKHkUnsIJ3JCUOZMWIoHMDu7o5IKAjQYmfi28RRZIBLXIMuHG6XMMMp4cH2pU+L0+5FKDiBhZlFLC6uSkJI4iKSphpGKojaz9t7T3CWPoEVXTFjrtcrEsPVKg006h2EwhNYW90USQZ6TYhcD83nWlVJYvPsQuM8mvRyzIies1TpWCRGIJOeEic+CocPLGjWG9KOC3MzYshZL1GqzbBaORfIAqcWtjGXsskaz3iX6xyZto0mjTuPJEHB6jhqK3v9Ybz4wk1zXRvjwo5IfYl5JDrIZi/Eb4NSGpwrlA8xQMlAqg3EmLI3eCZTQsCcoCzBb8Ym7Bsmp0Weg3PRCjlbn5+dwDroIRzwC0nAEHhosOjHNOVdglHksmUxQOR90reGz8lEULFSQjpzjN0dnikORGZnemFGfDLS2QshflS6ZSxFF/HS9RelOpNrvscZgN8XxuHRKfb29jC3uITnb1yTduZ3sw3YRwY0a+Ps/BQX6bQk+6krxuRiH325f4L3bqdHkpIk3pDU0WPi2O7CsG+VMyD3XUq9FGiobbeJDFZyOgy7GyA+y4RGoTiQxHOhmofFbUG1VUapkUOhdoHHu3fRHpbhdPXh9JIm1UW31xglo9oi48Y9VBM41Lr9LUBSZFNUXoCAnAGCFZjlHjse+yugrBiPAtIaj2ucPU744nvHgTB9TaQqLUaeQsE5BRMVp1E8aBxj0vsT3GIMxNXv4HsV7FIQbBwUHSeS8aygYKcCcQqo8/4US1C8ahwIl2cdJf74uoK2XOf4GqsWDMHvt2VLFPAdZ+bq8yqGwc9xPVP8SFm4eh+K7/B1wQ1G/mWcS+PPzHml4O83kwGKy42Dhdre+iyi7T+qgNf2VdarGhQqkKptrkxdxeeETTtKYrBtlEGtba9jSEF5XkdBXWVgjxMTx/uA53Vtm3/sOSUpzMTsaJw/w9lGALTiRO4R0388SSBJg6EBuPXZdX/gmsbfKwNapTK4PmtCwox7gykqYKv/VoKuJi3+sYSIGedmLCshV5MSxkDVKVIfz+bqiH2sfScJwVE1Pu9VJXCUMMrXtS/HQWVdD3iv3L91vvE+FIDW333z2QhAjycWtO9lXf6GVPOoUZ9BvuPPoViu5S/++z8fqiukAqEq6SAA4kgDSm9kfHEwwKYBTzUDZDS8zOGev3s2YRyOZ06ZSsnXjn+2eI7YvWw0AlSa9dGFw2yyJtvD4McEhYYir+A5PyMMYKLvowWG/x7PYkiJU6Mhk5oBmgKYOmh04VBAUsTeR9+rh2td8DS7w/9zMPCHnzcsELOZabvqwNAFxOjuGB0tHex8Dt4XAWTVnR5fpNkGem2ZbAMzgVRKgtlsbowCgo4WBr5/2KfGcQd+N7VNw/CNXEvZPzyk8DtUeoRtLDIPowOllrXpfWt7iqZs1QCXPOSLrle1Kv2sfacyJHLoG2UD2d5a6sESIL6HDAcCfJpB0+QEQY1xM0f9nG4ibqdxRdXxxvbja7oI8rDGcaLfq5NSJy5LuqRUFjxcGM1w9hk/L21Nl3luPi6zkTXbRspFEwFSotbggcAAlNRmNf/vy/cx98xr0kyIB0QeWAAeLj1wuAMIhKexsXkNqxuriMUDwliu1fpwDG2oVbpolFrIZYpisiTXoNiyZSjjnozUJqU6yOJ2DzGwdjGw9fCd338fS0spuOmFRF27ApnEffSaXWG/HpFdarPh8tWrWFyP4yxdQz5fNOO10RAWK4H/aMjo3Rk2UgM1urHb3fD6/QJA8yAWCPkQjBISpXFcS0xsOCYd1Pkj3a7Zx8HWDv7h73+Ep48eIuj3wiuZY6uUAwcTMSnlvX7zBsIJshi9Ik1ykUmj1WwKG7tVrsHW6GD3/iNUz7Jo5IroVviaQzSPCXSeZNMotSuAz4bEygxe/847eOP9t+GPWdHsAMVcG9auBY6OFRd7J/jbf//XUuJPVnEqOYlYJCpjmAwgasJS07VcraBUqYnmLA+O3//+95FMpgQou/PVXdy7fUeSOvz9H/7wh2g1+zjcOxS9S4eUCV/g/PQYjx+T7dOT8UGAi+OBmnY8jA9bA2zvbgvLjsyyzeub2GCJtd8v7e5xOHGwvYdf/OxDHO/uw0LDUIvDsJK9XqwtrwmbnkwVMsgI/FbaNQRiEaw/fxVvv/8ewvEJWROYJCA78vTgGL/4+QdolluwW52SNOQzsRSTgT+Zj9R3lnnBqglZp0z5WTwSleSfzKlaHaeHJxIc0Qjo9OxMgoyV9TUB3Y7PTzG3uoR3338X1158HhNJmi8BjNHK5Tpq+SpcbTeKpwU8uHdfwIXU5MRoU7Xiw48+wNOdp7JJs3yZkjY0X2PgRiar00ITPZaaVpEunMHmsmJhdRm9gQW3bj1AwBcQNgoNv3Z3GEA1BNCLTabQ6VhxcnIGh51ZbwigSnCJAMWwO8T83BxevP6imB0Gg35h6ZGFTemD/ZMDKaXtcp23GyB3c21TwDaOi5nUDP74j/8rrKytSdKBqmH0gGg0+qLHzsCMY4AJJRo9droNeNwO+L1OYQbG4knRJ2TAtXnlKvwhK7hN1JuQJBID22Kuiq3tJyiWLmCx9pDLZ2CzDHD16iX4/G4xMH305DEuzi7Q61uwtLKOqWkaJQYRjkQlWGeA2Wk2hZXYqjewurKEiVgU9WpFTMA4ZnMFY7CkeywDYIJb1XIZy8tL6PQ7AgQRFK63WHrsE7Y39w4CrVy7CdhRBmFv/xDNbhfHFxe48cLLeOnmTXjcrPZpipmY2YdlecP8zLQwsakbTwNJ6rLzuh63ATtotneey6PnsOPytcsSnJXKWdQaZZGM8Tr8mAxPIugKYOv+QxSyWSwvmlLki0wG6UwBLeqcBqMyrlOTUzLGmejhOt1uNJGk1EK9LlUuZDITuNm8fBkblzfMGcc6RDpzioPdbVP9UCiI6Q+1o8kGJWhz44WXEAiG5fM00eQeQqDC5/ZIlcnR0ZmcZVh9wD1Q9nJWt5SqwjKz2p3COuPc/urhHdx7ehfRVAR/+Cd/gOsvPYdwzIVKuYZqvo5bn93G3//HH6FT7WJ+ck6SZdTiJjOX67mX1TwWVp6xka3yXDSi3N5/imavLaxhEiydXs8I0HDC7TDyXtxHLXarsIqHdoj+L9k36eNTkVwhAM2EqNUCrK8uYtCuo14r4bNffCJ7x2RyBg6vB56QH2tXNvDC6zcQTQTR7pkSRX4X5RIe3X+An/30x5II5bhR1j1lkAgMM4FDWYC33npLdMhpxjZg0rPeRbfdh8tGRj338A5O08d49OQBPvzoZyIN8Pzzz4sxHIHCaChuEuK2Pl577RVh1/Lz5UJZGM3UHab80tHpkZTysw94DmDFC5MV1MQlCMF+jcSjsu6REcXxTuCiQKkq7l82pzAS2TaUHZhOzeH119/E/NwS0LVIwqCSySMaCcBpAx7duy0GsDOpKTE+tNrsqLXaKNPo2m7F2pVNkb7yhv2oVVvGeC9dQymTF01xRx9ot1oCwB8fH4mp4ve++55UEtAvoVAvodAsotStwhcNShXHzZs3sbZ6CZ32QDwSjnaPUDzPwd6x4GL/RMxhWXFClnOt30Fr2EGhVkGhUse1ay8jQNavVJHZZJ8RlhfZ3w0j5VPIZ6TyKZWcgNtJE2Y7rIOBGFKmc2m0egSCXfji3h2srjyHt95+G60OTfHoMdLA9s4TNKsF0eWmpmilWpIxzzFx6fIVzM4vCOB1//5DTCamMDM9J2uQlPn3BjLnKTlEbWrD+KFWZUu+g+uAL+CF1WlFJBGB2+8UMJCyFZREoNSB3+9CMGBkZzg/mj3IenxylMXdL74QVmq3w0DSlNCaWMOcm6LxmFzXF4hIws7to1xWBvcefCkgtNNlw8LCjMgobG09FbC+UMig122b/U50xA3Bg2sH1yaSHHgfTPYtza4IkMz1ma/niwVZzxpNymGUUCrnEAx6EY2EZf9jFV2r14LL5pL+GsIm7cOzRDLJxJob+/u7yF6kjSkXzSptZg1gUo3riNvjk7Y/yZzIuS8VZeKFRA1zxpcYaWBMvtfWaYBnRW8k8ZG+oKzbEwR8rCbg/E7KnhQJmwoQCYIHPZyen2B7+ymarZrsU2R2Suwn97cvn3vvnW9jbWEdjVpzBBr2sH94IAA61xx6avDarOJlwtKYj5OpaJHEwMRkHMfnR2j26/BZfZKgohxJs9HBoGuVisSl+WVMxFMibyS60i4b3B7GLDXsHWzjy1tfoFwvIRr2wUG2tnPUF30gn2MCIyB6yYmJKQnjyjUyyYuoNkryfWT9inxNLIpQ2C/v4X5IRq0AgzaH7EnURibgz4Q5Z1oiHjXgNM9AbZJiSOSxiRQN25N7JMcJE4zpzIVJ+lh7CARdsk/eu38L7U4Xk8l5JCbn8L3v/a4k7FkRKmA+NYrzWUnisbLy6HhXKvloPssEkAJl+WIVNrIGGRd4/bJnkU3NOIZjhIQbjoPkRELW7WRiUkAVVgw9fnQPzWoZwx61zUuibcxEJMdxPDKBeCyJAdeUAX0mmBxKSFtxLb7IXuDk9BCZixMZo3NL85hfXpJza7FcEC+N7a0n8Lt8WF1cEuYjgeGZqVlcv34dR8cn+PlHv8Dx2ZkkF8gc515DyQ7OW8ZCPG+cX1xIwjqbN5WjlCPj/l0k+YpVth6/yL+EvEExhKWUGDXNaSDOSib22er6OqwuuwDQNAJOTPmlesXuBPxe43dCCCyTG6LcKqNQzaHRq6DczOLp/n2c5/fQ6VbhCbLa2Y7BsIVuz5hz2x2s2jKxqvSJzFeDRQje0DfgmIJ/yoBWzIOHLQUPtU8V4NUYV/EMBXI5RpVgpViEkgTHAWy+5qUh84gcpjH9OGilmIliPOMAofx7TJ5VAVXFjfSaGvuP35/iUcrslf1pxKYdB0z1O8bBaW1LabeeaTv+6HeNA6nU6JVKglFVyTfZvONt+ls42ahiQdmq+j5DZjOyafo8/LdiMoo3KR7HxNn4fY23jYLmikkpNsL3KGOa6+Q4lsXrm0SgIdIp3qf3ws9JYmFMoUDHglYFjGuBj2NX+mxmHzNEAsW4FITVNtLnVwbteCJkPBFAvyPpu65hOysATea/AtciB+M1sqk6LrSNqdOuY06JhGY+fC0/a75T59FvM6BVYk3bR4FexboUQ9Q5oODv1+832KT2kcZZSmiltJPet45bbWc+gzL5dd/l7xTc5TXYxgqY6zowPheYmCdpRnFFniv0XjVxoX1hAHsjl6zAtpJMOR70RxMV8nmeIUYSKYrB6rMKLvqX/+O/HGopxTfBZQ4OYfrwBDXKmo2Dn9rhmhGSB7MZAJDv402qNAYZ0Apk6kIgB6UGs75Gv1cadrRYseFU3kKCspEWscth9GA0y8VypnHAT9m2Oin4PcpmZQMY1jFLBem27JRgVwFrbcBni/kos0HgSD/HNuHnNWuoUhu8V/5RDRzdAHSxUoCcbTMOQGumRQ4jI+BaglubYTnrYHgG8I8AaAV0eRLl555ps9AZfTSIWC7IASIbCoulrJRAcAlLJ0A250j3SzVudYFS8Jz/52t8n4KzvB8yHNgevM9S0TC8uXnzNb5fs3b8PduDPzr4lG3OQyr7wOUms8NMQl5DMzkC2rZa8jseYMYzhZodlAyO3ZgUKGOf/xZmw2jTUGdRZb2PL3TShyNzNrLZxoFuYddz3FuM1g0BaH4vJTh4fQ00uPmYfqJumEvYKKZEh+7LfgEkjIbs1yZs/FoC0PH4DGbmLuO5519EcmoSvgC1h3gAJWt5iFKhhnK+hkK2ikqxLLrDU1NJKWvsDXri5Jw5KpqS8k4ZHUsbFjdw6bkNzM5OIxazo9sCytR1LNZB0chiJo/97R1sP92Cx+fBzTdvChDcaLZxfHYq42giOSkMQIJnLrdd+q9Wqwvbi4lGC52ou0MBqq3WIZKpBIJhjn2gWqoIk9jap6FRV3Qptx88wqcffohaqYTJRJRSmKJDvrK2iq7NjrkV6pNeE7kGO5MXTjeKBLUqVTioockvrrdRPr9A8eQYx0+2UbzIyKE2OTEpGmvnxRxqgyZqlhbiS1P403/153j53atoM0HQAUp5A0A7uzak907w//6f/w+Ot3cQdLjRajYEEGL/8nDNeUMgdmizYnF5RXSW1y9fxuaVyzLXeKhnQFIplvDRhz8XaYA//ZM/w+RyCPmdGu7fvw+/xyz8PFwLOFytiY7k7dt3ZY6kkrMS3LqtLuRyWeQqBVg8Vrz5/rfw/u99V1jN4vre6sAOOx7euo1f/PQDKdnPnp7BSeMejwfrSxsGgJagoSVlxOVmHfGZFF588zXcfOsNBKMhVJttk7Co1FHJl3H31h14HB4BCZmAIoMzXynBxYOr2yHGc9SOJuBEFMsccgCHzS73/+DBAzy++0A0dh2w49q16yYAzhVgcdoRm5hAZCKGazdfwML6EiamyOqGSFqQhFGrAZVMGeWDGmqZqujG9rpduR+u8QR8P/7lL3ByfiJ7EE27UqmkBNbNRg19lp92BmiXyECsSxCZnElgfoUGj0Pcuf1IZBaW5hcwM53C+emRyAvQBHJyeh6dvl0Y3tFYAKGAB/fvPZTgNExAkkaBfYuwZZcXFrGytCxBB3UQTy/OcJI+FfYzgzUGGNSpo0keg6dfffwpLm1cxr/+1/8dJqcmRNpFDuwtA0K3O8DBwaEENbsiiXMBl50mkTZhGU1EY1hb2xAAenX9Ep6/sUzqDkh+a7Vo9FkTsIMSPQTk6ABPRky+kBaQvT+gDJVPpD54mCCA6HT7sbC4gkAoJgyzZGpK1hmWSn/2619h0GlLYuH1117BpfU1OGQPp9khk5MX2NvbFaawJPHabRnHNGMkA9Xpsgqziyy/7a1dMYKkPIEcoKzmcCis+Jlp0aO2Ot04TWckE0G5l36nLVrp1JZUoyQCT8nJSUxEI8ajodMRIJ362QTfqa1N1h3LsYutplQNNJpFNDs0mqKbCBB0hRH2hQWEPt07kMTF3Mw0JpMTIqlxeHwijN1YKIpEjMxtrzAoy8Ui4rGEBPWxiYSAHcYYzQpfyI+XXr6JzaubsDJx4QBy+bzo5P/0Rz/F8cGBADITkbigVYViEd/77g+Eock1ant3R3RWp5KTRgfT5UWlzL2hIyx9YaSz7Fnmak3K3Ans8PSVrRRwlj1H09LEzPI0fvcPv4/AsgHFWuku7AOHGMj96uef45OffQJLxwYbk4AWgj9GOovgSn9oE98GAga+oBuVahblRhkvvPIiVi9tiFkopVood5HPGL1ygh8sxef64mBJIAZodFrCcqR3AM0nB/2hlKbPzUzhxReew8XxLurVInYePRajJjKTaT6ZWpzB6++8iRuvXYc36USPhqMWoN2AVOd89Zvf4Je/+Fg0cdlXuv9Tc5Z9USxV8MYbb+DNN9/E9PSkaHdXKm2U8hUx6vK5AvC6beh0gf39beRLGfz0pz8So1Ia2EVDE0gmp3Fl4zkBMiNRt+i4yzxtmLWJcdfB7jHuPXyAH//4xyhXS8JkIyBO88mJ6IRUBhFsvfXojsgeEKAnsMIkAucV5wiZ7GSLrq1uIBqKCJDUbnakPJtaxtOJaaR301LRwgSUyzbAyfGBGF6SIc+kDuVSukOgwnEeCggDenZ5AbFkXKoaapU+6qWGMKCDbq9oSFNaiuduGmYe7DzF737/fSQmQvj0s0+Qq2fhjQWQb5fEgJVVJNQupeQMmahMdmfPcoh5I4h4gzja2kev2cHs7KwkLFxBP1gPdFbIolRrYGHusph6sRKJQLvHQ9C3L+vD+cWpSFGEAl50WjW061WRraHshtdpkz1+62BHtJ/rjS52D0/w2pvv4t1vf1sA3la7h36viZ3dJ3h495Zon1JKjnu0EBFaXbz19juYTCSxtbWDjz/+RJKPbO/V9Q0Zs9T0FbkcP1nQDqnUcLncoq9bKJRhJ0OZWq7dKrwhD0LxENq9BmLRIJJJoN+RKSl/eK7O5ArIFLNo9zqScGxX63LWoeEb11Q5r9stCAQ98Pn9wn7kmZNsTp5jrY4h9o92cOfe5wIETk5Sm7cjz9TuNERHnIkqSo+wLWksp/EXv1tYczbnyGANIi/AdSIWT8iayJ/Dw0OpGhiQyV3Kw2LpI0TZGDKZW205v4hMQr+BgMNoTHOeRaMRScpxnjXbTWFJ8xzLz3FNXNu4JEkfp8sjFQmfffkFmrWqeCcQhJudncN0akaSH9TE596xuDAvMks8BzOuYjKTfwgg8/0T0aRUhbGveB1W+fDeDw52xDujUMgKE517PNXaqIIAACAASURBVPckAQmGXXidfrhdfjEg5H7Iszt1iHkWZ7KJ45/JYRqPktktMV+Vla/U5O6Ipwvblb4B9Lvg3kY9YFZydTsD1MpNhEMTePvNd8U0nMA9E040+G40CR5XcXx6KInoWqcGLwGbfgvhSEDag4xbShw5bJSGiSMSTcg4qLfq0tcDmpqIKaRb2mJzcxMbGyuSBJTXaYjVHeDuV3fx8P4DMblmPEEtdP2bC4OFQOaQ1atOM858YZnPTDZSAoZ9wec7Oz8UrfFQ2IPl1Rnk8ufIF1iRY0V8YgZvfetdYTAzTpHYrEmjP5pZnokZ68npvkiNBMN+EHQjoM3x3miRXNPG5OS0yKB4fD7x0OCCSvCO8oFM2m1ubCCZnBRDdZudyZu0SKqd0Ph20EWv05Ckz+nJAQqVAiI+A2RT153yNewTmthyrLM6MFfMybMR6CXoLom55UWRqyI5Z2eb1Yj3Ucik5fwQ8nlFM5vx00svvSj+KQ+fPMXTp/sidUb5FdFVT07LWGZbFgqlZ5KfPOux3enxQFY/z8eMZZlEZptRuvDk6ATNGueNQypfHj16LOOOAHRsIgaLw4LUTArJ2ZSczWh0PBhYxTTX43OgwgoSsutbRbT6NdS6BeQqZ8iWjpHJHYtkD43ZbXYyplmhRv1eEstMFbpJ3hiATNmiJKooqMe5w7VGsQQhUn0D3xkHkRTD4fsUcJQxO5JPleuNgNJnANZIMkNBbJ/HELf080aexlQw8zMKhCowN469SAw/YjsrQ/YZcD52Hwq4KYirmIniAIpTKTFSwVveg1Z7857YPnrfCmRyDOvntY0NgEbWc09k6Hjg1PvSdlAsRbGu8e9QAI7Pp7iRkaEzVQDjeBTfo2S6cQxGf68AtILzCqbq/Y+D6eMESG0r3otiJfx7XDFA+2wcHNc2G+837sVKuOM1DN5hPMHG36cAqGJ5CqzqGBpvX8UbBUsYkQqVyDkOuPMcLqAvtfBH2t3y7H0jraEV7wSgFXuSedDpiqyayDWOcL5vAtA6bk0bmkSESnAojsT9RPdnHdPjeKkCtc+eZ0yqhd/L+aiKATpGdAwJFtY2CQKdw+NjXd+v7aEAv15L+0oxMYlDO+1n2CzHsGH4G3xXcNWRFK3OzfFki4xbkWT8WrJH57LOX/0evWfG9DqvFDPTOSH9+X/82381ZKPyJqh/REYuM2vGZeZrV07tjPEvUWBRS1aEMs6FdSR7wUMBAx8CZM2R/AIbSzMYHKgKQGtGhLrG44DxOGovaP/I9dMAwDYpXVFGtQzE0R9hAHeMlpxmDnhdHnTY4TyAsSFFm2q08LAxdbLz+/lv/q2awfxuZdLy97wfXoMTUAFnfi8bWA6bI/2U8YHF92vmwjCF6YjcFFBHfwRYHWUOVQZkfFHVQS3fYzfGfywlkEFqHU1IkYozRlN8H0v5pO/sVikBV5MAz+g6PLCxH3UR0Emg7cjnFca4xfIMlBaGSbcvbclDPl/nIU3ufyShIrIVIxCazzJeTiJJAJcxcuNYGGd88ztMAoSSIYHfysixPU3JXUtMXnhPBIJ0smgZA9/H9/C5NXOoWV22tWxqIzNBAtC6aZtxYDI3BKipF8jsNV8Xd+ZOWwJ7lu4RgDZZJgJEHWkPnYR8f9DvNwx4cDz15WDa71ukJHM6tYSZmU1ce/6maL8Fg9QfoplMF4c7h7g4z+Fg70gO6AygCAZSyoBagk6PFflMGY0sIx8bmv0aOoM2evauMPX8QZ9xjeaBstpBIZMXAydrty/gBstGqTsWTIblYFSu1gXwXNvYwPLqCgKS6XeIJAi7r9MeCqOPTDeyiqhvxyA7mz4XuY4Z6kwGaIRlSnFpmtis1qSk+ez0FPYhV5QB7JaBHLC9XhesZJc7vWJMtry+YRzQPR5hnTebHclqNipVdCpVVDIZdCk/cHaOw52nyJ+cY2VhXlgg2VwOpVYV1UET1UELM5cW8W/+4n/B3KUEhi6gXAcuzkrCxvbBiepFAf/h//p3uDg4RtTrw6DdlWudnJwY5mbIh40rlzG3sgBnwIvEVArTi4vCUjHmbQ1hytVKFextbeNXH/8Cz199Af/tn/yJsHGePnoszw+LKY+j+SDbnN9N4y+CtyyfDAfCmAga4KJnZQbDihuvvojX331TdEadbis6lDyp1VG8yOPx3fvC5vzik1+Ze+70MJecRygQMJuj6FMCxXoV8ekUXn3nbbz01uvwBAMiQc5+Ozs6w/7OLh7ff4SluSWU8gUJSE/Oz4Q9lZxJITGdEiOvpdUlAaZcHjK6OA4GUhrM+UaG1KPbD/DlP3yC3GkGr7zymqy99+4/EMmCl159BW+8/SZYp9xGW0zMyJZnAN5nVM/IqQlsf7mF9H4azWpdWLWU4SAI+2R7SxhwBH8IALppiGO3SCkkDwNc95xWB7pFauH3YHUDm1cuYSKVRL1Jnclt0Xtl8BONhcXQicEfGdDeYBADi1uCmIk4AZg4dp5uG/3IPrWIq7BbXAj7AyJNQ1Ywv4dA/O7xLp7sPDWGkmQt+4MiZ0NdXxro3b99T1g0f/SHfywBLZMpDo8d9WYPXZqmOp04P6dpWR77+4fY3t4Vg9i5+Sn8+tOPZS29dOmy6JkuLq/i7XffEOBaDhVWM7fIru21B8Jaf/L4LvYPdjDst1Eo5JHPXSCZmpA1mMmEXo9zehOLS6vwh8KyjjBAPT+/kM/fZxB4coJeq4mN9XVcWl0R5h0ZeGx/gghkOJvDFbcUqwR3ZKWlEpOSfOLYYukumcVse5/XL8Ecg2omOsl6u3v/Hs4yWVTrDfjDLP01Ze1kWhOMX11ZF7kK7rX5bA6PHz4SUDbop+FnSJjhBE/2afBodWBunnrGVnhjUeTKNPE8QatdR7NRQavahAsuOAd2WLoWdOp1+LxO+AM+0ESM8/DkLC1g9vL8GpYXlyRTPxmfQD6dETDG5/bL+87TGTSIjlotiE5ExcBx8+q6GGyCf5qQsfYPP/kpDg72UCoWpTrB4/bJeLp8+QocLo+AkWSTE3BaWV9FJBoQwCSbrgnIQIOj+dk5LM7PCvuXyUWyMOLxCTEfLNdr6Fg6sHmtcAUdeO1br8E/a2UxDcCiGuaB20CvCDy+vYPiRQlHu4eolZisISuKe7/ZfwPhiADG6dw5umjDH/XgT//Zfy2a++RPSCGXBXh4N4NPP/oUp0eniEWjz844Xp9PjNp4/uLaRMAonc0Lqy3gc2N1ZQ4+tw3lfAYnh4diemp3cZ0uYGVzA2+++xaml2YQT04iFPXg/KIq6wn33Tt37uDzLz6TPvjud78rawp/xzL746NTmW//7J/+GS5dmodVjDlNhQ9LtXsd+jTQj4Csb5cAwd1eUwxM7975SsbbVGJa5DbeeONthELUz/cgkHCiV6aB7kBASZa/5wqGSfpk66kAJTyHcEyTKZ+Ixoy0hg14fLSFL+98icRkXORZaE5JSaXd3X0BkMkKDBJgi8QxEY8LC4/Mulazh5AviKXkshgOWtBHyOdGLnuG4/09A1aJCXhftLOrTMaHg5hdXsTKpVWsX94QgC2X7uDiOI3th4+Fzb++vCJ7DcHRTz/9pRgb9ocd/NE/+X30rV2c5k6xd7GP0/wFwhMRhAJhYcDIWbjRRtAfFKOwuck5XF7ZROEihy8+/Vz2qnA8htmlBTh8LuweH6Le7mIquYxCyXhukEFJZqmpuOvj6GAfiXhE5t7O00c4PT7A3HQSszOUT/LDG/Bj//gQxWoNe/unIiz+xrfeExmOUIRmb4DLSXC3hbu3vxAArEJzOyY/XC5h7jJZFwyH8OMf/UTWUoJHUTISg1FMz1KexY5QKCwAqt/vRqfN85cBiwt5yiVYkM3nxGzS6XNgfnFWNJqdrIYoF8Rg0JS1U183jK39bSnxJ8jMShELzSq6BEYpBRiWfYFnQofbKckasjU7/Z6sWS6PU2QQtrbv48HD2yJ/ZiRbrHLe4nPtbhn9ZSHiWIfokh1uMWBNZ9CC02rYafV2EzbYMJWYQioxjVCEOs9ke08KgMykMvuEQDhlA6anklhbWxMGKscfWchMYG7v7AmgyD4LBUzikPNZ2cw811PrOTU9YwhENjJMjSkjYwbGjqbKZRqvvPKqyNns7Ozh7/7u7/Dw4X202zQNNYxZjS3MmT4kEgXxSFziA77G/qTmJe/r4GDf9LObjHKbVO110ZHlboghehjA7/Ah6I8JOEkCwfTsPNwjuT9qLXOvDMcikijl2DQ60S543H6RxLlz7y4sdiaq9uWajDOmJimv40QuTXKFA89fuSHn706LwN1A9lcms/hclAbjmYAM1l6vi1a3Jnr+9BTg2p9JF4S5y/M+KxWkwtRiyq65l1LGp9ezIR6fxOrqMqanpwSApvxPNBoy+y2A27fu4ZNffIy9XYK1PUmCzUxNib6+vW+VNcWAbQPR2p+dnRcmstPtFQ+AWrMmhpQffPgTnKcPsL6xCJ+f5d3UygZcniCWltcRj03KvCCoIjJa/Y609MnpHg6OdnB4vit7JM9TPBu0WVHXpgxVU+Yh12ay45mANlqqDtHnZ1JufWXdaHBbLIjFGO/1cOf2b/Dg3m/QalXkTEgGeTFvEjCclzSYX1xcwpAa410pRjd6026vJEqdDg88di+cbp7XNzE9vyBnEXpOMGFwuLeHi/NjbD2+L9UXPmpfux0IR4JIpBLGoLnRQa5QlIQrWeerq+tYWliS5Jb6M7FtiRvcePEFLK2syFksPGGSps2GHHFRLvRxsL8PO9dSWFDIFqQi4+zsXNYCmoAHo0EEI0GRz2HyknKONrtLkkc+no1dVvRtjAU66AyaqLQK6FsbaHaK2Nq7h+PzPfj8drjcQKfP6vQB2i2aUtZNlS6ZlJavMRvGBDRDHwfsDPPTENv4w7nYI/5DryF6TLCKYWQwrN/J7+H8VEasArkKNurrPFvIOjWqQBegiiVRIwIaX1MCnzI9x2U5FXOQ/WPkUUUAWgHCb4Jw/A5ei+9V1q6SGnlNZX8qvqOV/fo9CviOg7TPgOeRhjPjPQUWx8FlSRCJY6Uh9imoNs4e1efVdU9BSwM8GnxKiXlakc3Pq0yH3jffpyRAvRc+n5ALe18b+fF3Cn4qDqYSEvzceP8o8Cz7/gjnUhKfVvnr8yrjVqVN2e5KQGTfKwFUiZq8pjKrFevT9V+vq30qpK8xDWd9n7JseS5X/Gycda3gqki4jUwDx9tecUMScQR38nyNHQpO1OnKGsL9gKAqxxkTQlz7TH8ZXwLFckRWTfucOAYrTEhIFK8Bw7zWMT3eDzqW9T3aL9q2xFq13fW9fI2/k1ivZ6obdOzw8+MAvj67JhF0/CqWqONBkw8qt6tEXQWg+T5egwD0ONCv2JmC2qz6VexsHFwfB6p1vMuzjtpw/HfaTwJS/8X/8M+H1DdhwxOAFpZMn8xkU+qsE0uBO96cspW1Mfh/1UcWEJqdOQKhxwclWVT8Ps326CTie/l7HgD4eWUVy+I40gDSTlFZDT6EMc1g+E5tKwNmqz17e4S8a9aIwDbvk3pkwmbumTIHZj4JwCi4KnIGo8VWgvgRs1lZzzoweM/jwKl2qLJ59f0qa6FAMgEGXZD5HfycguRkw3EB5f81o8ZNW1nMvLZm6lQ2he0imtWUdaCG8Wjk2RyGccABp8+kmUyCN7roRMNBBEfMCfaPCuwTGOb38b7ZPiy3F8DAZnt28GRbu9yGCc33qYA6QWj2Gzdt/i0JiBFILyzhkeaN0TMeCLjDvuF1tL+flUiMsl98XtWz1oVQs4DfnPC6segY1AVTEwi6GOsk1UVQJ6dpW8h9m83NZM9kY2j3hKVB0IttzCCUTAM+B81mtATCZjdZIruF5i7GDd0CF9yOIOKxFOxWMll88LgSmJ1ZEtF8Bsa9ZltKkU8PjkS6oVTN46133sLSpWX4Ij4kFlLiFE9GnH3owjBvERYZS6+okUmQrtluyaGTxnBelw17OydirCf6ddUaPE6XBCKuoAcT8wlh3xJUYv+zDHFldV6AcMoEko1NlYtOx/xpVgeiOcd2qRUrODs4Ep0ujgHqxEbJ9iuWBLQiYyWTz0mQZTZ/G1x2AvUNYRgyyVJr9lFv0yAmKixJSpXoBs3DarfRQv48jRoNAYtllLM5lAl0VapwjrTNmcgoNiuwuh3oOoHrb7yCd373fUwsTCEY99CrDAd7VXRqDdGPLp9l8Ff/979Dq1TFJHVRe31kTtPY2dmWQ+8yzfKm43CEvPAnw3jv976D0EQM3aFVWLWteg+tcgflfAEHW0/w5MF9eG1eMWtKxZPSlpwD1Ke3ux24fvNF6ReuF/HohBhKkv16sLuHcqEoB3My8GKTCbz59pu4cfMFOD105+1LcMSqBRpVZc7OsfPoCQ6297HzZEtYQQlfXGR1WMIu6zE11/p9JGZmcPnGDVx76SWk5ueEvd5ot8RU8vNffyYMeMpThELGFPDk7Aztfkf0pxfWVjBwEjSyY/3KJhLTydG6MJSEHdur0+ygeJ5FZTeNO5/dwmSc5btOfP6bW6jWarj5+st49e030LFSorWPwEQIzU4N5+dkd9VEP+14ax+nT4/RKTcQ8Phghw3NSk1YKJyLDHT94RBWLq2LTu1J2phwkolJkC93nkW/3BQAgCyn9UuXZE5WaOxKE77tXdlQ44kJFKsl2D1O0RelPAgjTwYD8WhExuKjBw/QrDdRK9TRb/WxvnwJVzeuwMqAwkJAKofTi2McnR8hU7oQs0eX3yuBLdv9xsZzok97cXgGr9MtmoobG5uwOJyotVrC8KUZDdni3IvY/kxskYVNUJLlz48eP8Cnn36CpZVlhEMxxCYm8dprbyGZCsjc65JhN+xK5QEDRDJuT49PcbC3i3DAi2a9KgxKlqVxTe2RO0ttz4kE3n7vPUwmUiIxEo7YRO+1VKqLjjSlPJ7cfyjgKTXQm/U6wjROlYOWXcAWJuA4n3VNZ3m/XzTsaLA2Kk9kBn04EKbpe9/+HWGCkVHKw9qHH32MX332a5EsaBOQcdhFZioUiePw4FgAWgb/qyuXBOw82t0V4Ony+hqmphPyPNzf7957gKOzcyRS00jMTKHaaiOSIDu3BquNOvclPLx9F81cFT6LC5mTM3hcNiSmJozesM2KcCgOy8CBeGwaTk9QQH9Lvy8JLSu1L/NZNKoNuOzUb+0inc3KWsXKEJbvUiOZrD5PyiKs2Uy6LEZXe/vbRk+5xiS0TVh/ZIUS5JMEa6eJK9eu4N333xYpGnBdzQJbT47w60+M4ee1q1extrIq1QpMENhsdgGgKYthc1uRK6YxtA/x0msvYu36nJTusqLGSuSYbM3aANkTyiicIH2SEVMkAVRyOdHhJtuRDC4mK2rtOtKVPF5+61VcvvYcwlGgPlrnPU7A0gfu/OYRPvrZh3I/S/NLcLs8CMficLicYo7FPZLfe3B8gLOLU2G3NRslxCJBzM+kkLu4wPH+gZSScw1iO15+7ipSszOS8JR9niwXB1VUB6jUKijWSlhdW8PqxrqAP1tPt/HLDz7B/s4BrmxcwcbqpoCtL968hr6NwbjZyU8vLsxZpVpBh6Z3na5ou56dUtP2RExCCQKLQaPFgqvPX8XC0rxoplK2pdfuSZKDcjCUX6IOaq1RxXn6TOYbtfuj1Ih3uDA1kcTB0SEK7Qr2zvYRS4Twne9+G+vra9ja2sZHH36Cne1DYWeyTJv63tNM7sWMXEWxUJWSbZfFhU69KR4dsXBQJKceP7wrSQjuawRBuIZYnQ5cunoZdp8Hm1evCHg8HNhg67lwfpLBxckp0menuP7883DbHKIvv7+7K2O+UivDF/Dg5us3EZwIIlfN4vOvvkCz18JkYlrmFt+3t/UUEX9YAPZEaAKrC2vwO/z4+KNPcHpyLmvn9MIcApEg/ubv/gbt/gDXX3h5VPEwENCXYCh1fmlEarcDbifXjRaePLiH46M9eFx2qQBYWFhCOMikegzHJxe4c/8JwnH6YWwiEp+URBaljyzUGm/VUK/mUCnnsb+7JXJD3EtplLaysizAJc+XXEt5RptM8h4qWFm7DAwdsNtYyeUT0JMAOecT2WsEaZutqjD0K7WqmHVGo2FDBrFajOcD0SVGFXYrXD6H+AAEI34B54rZDOqFMkq5vMRO3MenZ6eluoEyXj0aATsdMld4r36/RwzEPvrwR0hnThCNBYWxKeBrPI6Li3OpqqJ8ErXT5GzfawthpC+uxQO0RYPZMPfqnTqirqgw/yeTKVlz+j3GA105f/Acy73lxZdu4N2338HSxipplxKbMbD/D//x/8OPf/IzWf9ELiRiYiPDTDPEjsX5BQEWeT0mCjm/tna2DRt0pOvM9qcmO5nl3At5ZqEMxi9/+TG6g7bIZTF2UaN2nocFSLTTjJuAuk1AcoLP3E9EtrBNw76yyBlQj55AAs1QyfwkoEdJhMFwgOmJaTFTpNQNyST8Pt6DyDO2WlK5wPEd9PIZXKJ56fH4hSnM89Cvvvhc+p6EDP6fezhl1igH1u/0EQ5GZP2kRrfEE6xcEd3NUYKIBKYRM5v3xnOeEpb2Dg9k7LBNOfbYhXZW9Ilvjlf6KhiewKXNK3KfPIcxWcEYiPsL+y4WYfoO2Hp0gJ//7B+w83RLKou4P/MeQz6/AJ6mFNphdMgnU8IeZizI+Jha3pV6SZIe+0dbCATdCIW9kiBptDtwe/yYm14WUgnNjXnGFRBxwMoZh1QElGp5pLNnqDVqclbhGYwYAceaxWqTsz/HPyU3xN/EF4LNyqrIDtqtHlaWNySZyqo/tgdj3Wo1j7t3P8Xx4Y7o01OixuN1iHQQWe+EnP0+v8RPjAvsThog9pFMzYjUF6sYAn6atUYxMzuP5PSUfDfPCUyc5/Jp7Gw9Qjp9KhVm1E8mqC+JA+aP/R6UalXUCVLZqQPuQcAbML4hEwlJAosUZbcra8zlq1ewtJ4QiIHgs9MFFApAvwsUsjUU8xdwOaxCDhmS7HGaERD6IpuBgwnwoA8erzHLrJNgM7BiYnJGTAljqQh8US8cfgdsbupg9WV+X2RPUCqnkS+dIls4QL58Aqu9A7ePmYyunDVYRSx+OcRRrDQXdUhygv3DHzLElWXJ9zBWVEkBzmvG0Yw1+DsCcpyP/FGQkK8rW1WBNL7G56Ak0nhVvAJNCtbx/wJitQ3RT6uMuU4rRiLr64gRrQCdgNcjgFmxp3GmrAKZ/FtjbgVK+YyKsejrin0oYKfXVIb1OGFOATK+R8FfxRQUO9AqfAVr9bkViFNAkvuqYkPjINw4eDnOFB4HahWvUBBR21KIczScHIHHClQraDsOyCrOo+07DmALviVkr6b0jQL0yqTVPlYQWQDREY6mhEvFqYTkaDFyhLw3zkG+/xn+NgL0lbjJaxiQ2qgScD1VXIfXU0C+Vq2OFBJMVkTVAxSzEd+tUYJWcKBRwoOyNGQ4kxltJCS53xA4N3uUSBnJGDPSVnwficCskpHEgMtIuyrbn+QuBYhl/gytkpj+5rhSIFeBYP2/jtdxkJy/Iz6kbagJAn6Gz8dnVTxO+1sxK61OEPLaCBTma0yE/jYYbhJAvF8hqo6B6kKyZemWxBCj943moo6TZyDz0HitKZFTxyITMAq8K3tf71/nL+9nHHjX75a2+N//7b8YKlDJgSA6Uz1jNGR0tPzPJvj4oqSTaRwh10bRgcIBJbqqI72Y8cwOP88Bzx9djHh9WfA7nWfZIf0/70m/XxuS1/Z6TNat2TJMWyMbNDSu8aPSEZkEI+kLLs68js1qtJQ7lBXomhJVfq+Y34xM7XTx4XV0kusg0YMFP2O0xcxAMIClOQTxjwKuKuEhxn0jZ05d4HiY5r0wyOGk5fX5fdofeg3tWD6vLra8pmRhuGeRpjhy8RwHoHUQm8yJWbz4bDQIIHuVusLsD9VKlkXG8TXjWcZHwyxS/KzpX5byVeDzB8ZMUkwkaEoVzOTVxYjfze/RzA+fTRdYLb/jOBhPALAvdALroW58LI0vnDomdEPVpIZunqo1pW2hE0uzw9rmbB/dbNkOLIfmtdlHvB51A9kOfD/fx+DCTkfr/vCZ3AzbzmxQXTFUE8PBepv2GoiEUliYX4fTGkC3Y0M0MINwII58Ji/6vPmzDAq5rJgY1SoFNNpVXH5hE9/5we9g9kpCAMbGEKh22sie5uGu+0QHmuVo1C2WzcnpQK1WFUdrBnkEMmiUxbJmPsPK4hJevvkiUvMpuGOG9ZbPNSRoCXjJnI4L+Nxss59ZzcKsLN9lNUYb7b4wPVrVBiq5Ai6OTyUw4TwjA4cgZn9Ixk4HnWFPgMzZ+TkJMtLnZxJs04Cr0WrjIk2X6Zz0M0tnWYYvyYhiUbK7Fprf5Iuo5nLCpBs021Imn7tIo1YtI3dxLgemWqspgHpsJoXNG89h7doVWL0OYW15A25UCw0MOl1YGh2c7uzjP/37v0K9WMKl5WWUclkUMwWcHp+JMdHla1cRmYoiXc/i/T/+XbzxnXdE83Lv6BitSg+9tgWWtg2OoQUHTx7jeHcHYU8QPqcX8WAU9+7dw607t4Uhu3x5Da9/63UEImE5IFMSggaGxUxOgvRHt+/i6eMn2D8+EjDkB3/wT/DGW2/A6WZCpozzszNZ1yw0fGm2cLi9K8DC2eEp8uks7H1IcMWAla+zzWxOF+LJlBis+CIxHKfPsbq2KbIet2/fMprv3bYwZZJTc8jlCzg8PhQ3dBpLhhNRzCzPIRiPYPPaVYRHJaycS2S1E7AlkNouVpHfPkM9WxD2CI3kGLyTAU3g99rLL2DjuU0kZmlcRl3vEo5P9pHNnCN9foqt+49wcXCKoMMrgVS9VEX2PI256Tnj5M7kTSiAuZUlKb8kYMLyX7KOaCJ1+/Mvkds9gstiE3CVTCceKFiZQCTs7sMHOM1cwE1zPbdN+mBt8xKiiZi0BccspTzI9t16+BS7L98s5QAAIABJREFU27toFBsIuAN46+W38OK1F9AgM7tCLfCSmMBtH22h2CwhHA+JaVW92RWZi8tLGwg5fWLc5YITzz93HcurayjXWV7ekiSLHnzIWG/VqKVclvnI8nYmRr/48jPcvvsV1tfXEY1NSBsQIFpZmxNWarUOlMol5MtZXFycYm97R/RHqWM+PZmAzTrAna9uodmpy1rO57W4XEjNzmHzyhUsLa+KIRWbh+Zl5+clqeZ4+vghvvrNLRQyWdFc5uGsUiqO9jK76DdTK5/l3NQmZ0BPIyb2te5D/qBf3k82NdfKG9dfkKCbC9bi4jJWVtdES/2DX36ER08fiX48Dda8viDOz7Io5svodXtIxqZFY3c2lcTK0gIubawiEvbD5rAKCL5/eIyv7t2Hxx8U6lHfZsHE1CS8AQdC1KwfQnRrd+4+xf0vbqOYTgs7fHZxCtF4RGRNVpfW4bAStPDjNJvDRZrXzyAS8AoTvFGuol1viVEjWWo0IuR4IvOXSQsmOyhzQrYjE3kEUnePdvBo+xGKlZzcK9cwMZTsWbC+sir7AYPi1FwKv/N77wGsUmYuugVU8gMcHBzgb/76rwWMpFbmytIqarWGVEskJicl4dHsNFCqFljwiZdevoHXv/0WfBG/JERp+2fpDFFM57H7cAf5dAGRYAwep08SqKdn1Mw8kkDVH/CInifn+n76DH/653+GjSvzst4zocrEBEEvKWNsdfHxz3+B7YdP4XV5RbeViRGn2yNgHmUUhjYeg/voDTpY21wR3dn/8p//E2KhIII+Lx7evQsbpcI6fal6ufnyywhFY8KYJqDndDvEPJXJps1rVzA9P43F1RWkZkIy5jPnBTy4/RC//OCXCPsiiAVjcFoJokSFjUvzxKWlBVnnK6NyfZq5bT15KuuUz+WVvY9Jv+lEUsYv5SEYoLA6gMBJLBwTyQE+N8F6ym/kK0Vpe7YTzy1ka7psTmEIe+1u0UkNTUfFmO3b32GiKCjMeM6tfLaHX//qFm5/dU9YsGTgUcaH40LOc7WmSKRY+1ZJPju59srhtYtKIY96rSb3QWmsUrUi1Qvrlzfhj4QQTUyg0aEJdxeOrgt2iwONWk0Y+ExehAJ+SWxyL6C0Es0InV4XLj9/GelSGpV2BYnphAHWy1UjLzI5iYPdHVTyRUxPTGJtcR0xf1h0qmnwuLe3L8xilo+zWubTz36FRreNq89dQ2pqDnYLQTk3At6QlMXzLEsjU6cdcDpoglzARfoUp8dHwlK9tL6BifgkfExiNDooFJuirRwITyIcn0S3N0QsFhWAOJ9Lw4IWet2myKpcpM8lARmOhWU8b2yuC/OcQOpf/dVfiaQBZQ+a7SGWlzbEaNcfiEj1hyTnaxUBYVjZQDM2Aoc8H1JWgMxVmqYSXGWyhIEZzX0DAZ9ofefyFwIkNZpVSWhkTk5QKxUlwHV5HZiZmYLb55bkGtcFJgFdXheGliGa1HctnOHhozsY9Joix8NkKM+S1Glnf3e5h4sRq1uYdSQ6EJilnAdNahnXZHO856bs9zTrs8MlCUtW35FZynVLTJM99JHwyLhjlccLL7wgEgQSqHb6+PTXn+EnP/2pmPNRioXPHI8ZDVzuS9wfqfmvcZqSX7jus71onMrkLu+fxAzeP8/GZEdzviyvLGJr56lIuZHYwN9RX53rWo0mdZRiGvZFGoF6zOQ2k+HLs7vX7UOCZ4AuJOlDEJrn7EgsiFK1KNrL3INsAzsKeba/qUZS4gqrIHjW59mdgKzfTX1li5jDcRzMzMzD4w3iky8/Fy1kMTuDTRi+3K8mmCgCkD7PSJKWALXEWegbE9TpGUmwsn8kXsRQ9J2JcHb7ZLZakcln5DOhUEAATAKCtqHR3OQ5mrrn0dg0rr/wgkjyiDxIpz0CCSh7YEHQ78Gg34ZtOBTTvi8/+1wSlV6O0UgUbrsB7/ndTOKy70nmmJ9dELCTAD4NlNt9GvcWsL3zUCS7CEDTXJWGmyQvhfwxSdSgZxOQnolPm82KZpfmqW20Oy3kKzmJ+1LTKekLIYp1usgXcsKuF5PIYklIXTQSJKDtdPhF+oY62IsLK1IpxjFCaZxs7gQnx49xcPhUvqvVbkoCiO1F3W4mZDi/TSxtwfTMLGq1FmLRBBYXVsVAM5+rwuXxixcK9xSSaxgjod8Tfe9PPv4AhXJOzHq5h1bLRZHDoswYKzBo3F4sFSW2iXgjiEcSInUYCoRk3PMsw1iVxsOTyaQw/V0+krB6IBejXrWilC+i1SqRp41uq4rd7R1JCtPQmt4ixxdnaHdNFRWroQieW8CKrAguX30eiakEoskwIgk3XEGgT5JOHyhWKa9YRbGSRalMA+wjHF88Ra5wCKuzBa/PSKEw3hRsZmjIO2I4CcOyZaUN759nABObd2UMC1lF5CONDIQCsAo6E4xW8qHG8vqaMBdHREJmVRQYfgbqjpi4iqMI+a5vJCiVifmPYSXmnoyUggLQvC/+m6+Nk9L03hRTGAf8vgl26bX0PbwPxSFE3XdUsa2gn4KpinUIsW9Ukc3v4j0prjOO+2i7KP5h2sOA6/o5vW8FNpUBrniaPo8BBb+u6FfgX8l7CuIp25yvKz42DkBrm+ozSxX8mOYw91F+B+9PX9PPK/Ct36FMZcWhFDhn2yiGp8A036vgPNtLn1fB0q9BSYPDcZ4rwMnX+D2C2YzIrByr+pnfAlj7pn1lTxsanWa+zjV4nKzJ+c7+5dljwD23ZxIoOmZFwgNUOGhJsovnVCXbSn+OGMLPMFAh3XCWGfa7jlu9vraZPrtiouPPz885RooF+sx8FsWWeP+qSqBJB/1eHb8kco0D0Hw2bR/TXqPkDv0eZH4ZfE77lmui+TFzTO9fxx/7RhJAFgOISwJrND9lDFoNc3oc9+N1dTwroVS/T8fvs778y//pz4fjmSZl446DwLwpHcD/2KJkMrZGuF9ZrbwQb1iZv7qI6EDVbM03mcMKBOsioAC3Ln7aeLo4UEJCFo6ecYHkgsr74UFNO4KHEDaRYUgbVrObwCGZ2y1T3qBsax5idbFQer0OCraDsn0V9ddJo5rB2k6aoZHDpNstByF+Lw/mfI86oCrIz+urDAWZAubgQpdoo4XN3yk7Wp9dB5Fo8AxHbDWb0d0xjDWTFVUw1mQ/RpOVYDIBHrcb1GlSVjqfw5R+GvkRgoq8D4ISaqioCzKfhfU6KjfC+5OkgJqJjAY6r6/AOtuA7Sl9YrU+u7dx9rsudCp3ou2nB2F9LtXbNg7lZoxKVlYyumbs8d/8YZso4K+gtk7c8Q2PB1ltV94fQXZ+VvuvUTclH/ysjHs6OAtjxDCmadTj9pgx+XV5xRDdZk90XR32ICKhJHzuGLzuCGKhecRDCdFM7DQ6ONw9QPrkRFiXVvREp9MTdGHtuTW8/OarCC6b56jXAJ5p6mddVLJVpDMZYRszEUEAukIN5RHoT+ZKPpOVJEI8HMLLN2/ixes34GUJctImh51arSvGSWw3BiIMspptstebktTgeOJhlhpndDBnoM5DfvaUYKIx0uIYZPk9yx6HdhvpF3B43YinJrC4HJHN+OSkinqtIuwXtnuj0hFjPoLkdqcLCwsLIudCBiIZ2QzIGASRGU5QikyY9OmZgERMIvGgybLW82xGgAgpU15ZwOpzlwXApLkQATQrZU/6Qwwbbew/3sLP/va/oHyRwYs3nsP+1o6YBwpDB1YxCrEFncg2i/if//J/xbV3NtBuAemLGvokFbQtUuKe3j/Fye4ucscnmIwlUMmWpIyV7f7pr3+FXLWAl954BW9/59vwRUJShsdkS61SE4PFTqUJV5/ap0e4c+82vrp7B1abDT/4gx/ie9/7HrwBj7jWV4rGtI4M6Ht37otMAJnsvOdeqwuPncFICEGvXwBisuamZ+Zw+drzorn70w9+DpvHh4lEQgAa2fCtQwFevIGggBBkFDFoJUvTFw7irffewdzSImYW5+ELuQW0ZP9x3JUKFQyol3uRxdPP7qBVrGBpYRketxv3bt9Do9USBjxZjr/3Rz/AzKLRQm52BqIn+OD+HTx6cEf0Y+002+lbUC2UkL/IoVwpYDY5J673A6sN+WoZdq8bKxuXsLC6KHItXMOPjk5wfniMux//Gp1yTaoQplNTwpYhaOQLhfBo+yke7+3BHvDCEwogPp3Aa2+9icWVZSnb3t3dwf3bd2QcZ04vcPfWVyilS/DZPXjtxVfx4nMvweVwyJrNYPI393+D08IF4tMx0U6nDuv+3jGKuRIcLIXtWVHLlNEq1QXknJudR65YMqC53SZAIWUBGORPTSZFD5ZAOgGghYU53Lr1pbCgKV3BgJRZeAYQiVRSgl2yqxqNijB7Dk8OcXF6JgD0wsw0Fhfm4LAM8eDeHWEskw14lknD5fVhbnkZC0vLSE3NYHF+SfqdEgmlUkPYOWTkbz19LIx+S78nCYatrcewMGXmcoocS3vkbk0NROr9c12gOzzXPwnI52ZkPb/11ZfIlbJYmFoQtj/XFGo1v/Lqa3ju+Wu49/gBbt+/I6BeanoKAT/XBRs8Tj8a1Saq5YaAhQQK11aWsLw0j4l4VMwvyFTrDIboj0xhD86PMTmXhD/mh4NgdL+LZrkKZ98Oa3OI3QdP8eFPfiJyLz/8g98X80CeD9wOD+wDN9LZIoai3cky4qoIudbLJXn+eqmG9HkO3VZPSttFnsVBKZUapuemkZxKGmNRb0DApu2DLQGhaYS5vLYs7DWeJdJnWTGydNjt+PLLz3FydoxvvfctvPeddwS8aeaGaNRasv79/d/+Z9HDDgYCmJ5isN0Q2Qmuk0x0evxM2tX/f7be80ny7LoSO+l9pa2qLO+6utr7cT0WGAAESRALkAhyQS7J5TJiYxVB6YO+rCKklfkiKUKhD/o/JC21QVIEFxgMMIOZnpme9qZMl8ly6b33inNf3u7EiBXRUTOVmb98v/d75r5zzz1H2GHU73d4nJicJ4jnQ8gfEvC9misjeXQiTH7qsV6+fE0OAmSlSpDrtCOZOsbzp0/Qsw0wcDvwh//qj/He+7dQrvYQCLGaDSJD06C5YLGKg90DJLb25NkQgI5EYvD5J+Dx+8SMqWvpYG19FdPz05hd5kIB/MN//FhYyNxvfv3RLyVhRlYv5+cHH3yA2OQ09vb28PjxQ3gnvChUygiEA/jhH/4Yl65fRTDqgY3SIqyO7BKE7uCL33yFUrYMj92FQdvIcHGMv9jbwaXrl/HG7dfh9jmwn9jD5rPncn1WpCwvrsA2tOLw4Eg0krn+8TXuLx104Xf6ce3yFZFvIKhDcO9Xn/4KmWIOC8tLWDmzMjpkUFvcJ8ZffeoTkyjgsOLMuRVsXFxBMOQQKSDqvReK1PQlCy4tesEs//Z4qT/skHnCNbpV7WD32Q7q5SriU5Nw2m1iWkvzTbIcGXcxcUA2cHx+AfH5OVjdTjSpP3xyLHrw/dpAEmAEIVgLeOvmTQT9AVTLFWEGkWn4+MlDzC8vYHJuEg+ePYA/GsDc8qxUSaUoi1OuyGeY9GYFClmg51c3sDy/CL8zgC/vfIWDg0O8/e47qDTq+OrBXdnrCZ46XV7pt/DEpOh8WwY2lAol2AY0/KMRGtlCHThZwjrsIHGwJwlQJsGvXLlmpFP6dni8YXSGNkzNLCI6PYtSuYZulyzYPMrlLDxuJr9bqDfKAoKxzd1+F6FoVCSDmFRgAvLTTz/F8+ebog9Mn4WlRcqJMWEUGknmkbXZFLCLwBxZtbwXJgBzxbwkfRk3MgaJTU5K/EdDZIJ8THAVijmEY2FhCDdqFZwcHqJWLqHVrqHTbSIU8mNgHch6xdjH6qRvSFP0xsu1vGhadzs1YXzmchnZh7i2CFO1XpcSfpKA/B4frDYLYpGo0R6fnxPmKRmyL15si8Hs8WFC5oewwOxOdDs9tDrmHMBJ2GjVJFacCBgvEtF5DoXlN8FaJgsPDvdlr2X/GaCIsmGMySpSCcDYkeBpwOeXfZCf1fMS9wFKGh0eHwl5IZctSNvJMGU8eOPGNdH5V4kNxvjhSEzW4GdPNyU50qiXhUjA9YzrlNttyDvUTl+YXcT87BJsQ2OA3Lf0RYKu2ijj2eYzSaLNx+eQz+ZNdYWTklM9AcMVGKK2P/e7oC8oDGhKn5HlGQ7FRAd/e+9ApDuobS1miBOGBe5yuOW8k0mm8OzJUxwmEjJuSoWcGBBSBoOyO16nMVznNfOsMAmHwOrbar0inhHsF+rsMkEi5yYxx+qhWqljMLTB6Q7iyuWbWFpelRiGiT3iLjy28Ew74DjJpuCwsBKgie3nzwSIFnCRclY+lzxTArTsZ+7LZFrT1yA2PSWM62qjJmag3QETQzm0ezXRqpb7oaFnrY4eTTThQsBDAJhjhMxjtyRpGHdwfWGFHM+pHIuLK8uy//EeP/v8E4kJGAeY8+1QklaMXajhzCS63xMQljzHGddf7m27e5tIJ/ewufVI2k3d8bmZBZw5c0a0UdlmnkN5jkpnMzIPCLBTnm5+bkm+5/A4jVa7L6zlcCQilTascopFI8gXc/j1x7/E7sG2nHPJ+GbCg3GYhaakBKQbFXPeE4P3gJjT2iw0f6TsRkwST4zZqfnskbNwGEEaNdebyGZKGLY5ZyBzmj4j9DJhAobPknEdSROsQOkPu2j12zyQwGrheu3F3OwSbr3+mlReOLx22N0W9OwDWT9sTotUUDCZVaUWdzqBZHYX2VIC+eIhitVTNLsVuBwWk+YieCRUIhOncz1hP9dr7Zfj04CbQ4n9zfwgKeIVWDRCokZsZANGCbA3Ip4pe1LP0lwHiCEo0Kef528FofQcbhETdNM+/VHAVt+vIBbfp9/NMaUAl36/gld6flfwnJ+TWMlhJIXGgXMFwPi6gmKCk4wkQxTX4We0clqvMQ6wCWtz5MOlILkC3EpmUwDaALUG2FOQWzEIBZD1NQWQx7Gd8dfGMYlvgtTjmBg/r5/jd+o9jJPmFBSV76T4l8qNjHASxbYUkFTQkW1Xoh7/W5nRio8p2U8xPwUsVUWA1zMYnWEfG2a7keDguFTMTFnWxu/ASOFyrdL+VpBUvocyREzqw2BdguXYjfeMVPqMFAXoK/Rq3HRgHbJ632A9ghN1exIHMNZnGxWQZXJW+1c/r2NAQdbx56TPRvEomSMj0ibvU8e2fpYMaB2bSlzVsaLEU71vvY6SLQXfHAHQ420x80kTGAaApgTYbwPl5otZYcW/837H265zVIFxxYi5t+r9y3gYGjxP70HnvY4VHefj19N2CFb63/y7nw4Z6I7fpA4SfkjZwXpBZaDqIFKQ1mTZRjIFI/kN7RQFZbXj+D4D0JnyBG0kr60PQWQlRouF/p2fV1asgpEOGjhRwN1qghQGN7wugwBdKGShG2kKcaBL5sY2EsEflQDo4OL1OXBfAo5jJomaMdGFhu9TgJn9w+8Rc5R2+6U+NNuk8hF87zjArX2pfaALI4Ewvk+DPf7W79L36mf5vfKdXVN2QgBN7tdmKPf63MwgM1T7l1lGemBbLOJUq+UXfB/7r1avysLAoFGMtqyGNS3g9Eg6hNfr9V/R8hXw10wc+0vHh24+bBOft0qIcNzwfnlfquNstOXM+/g5viZyK6PFSDOhClTrBjSevdHxPD7pdPHUhVU3NP0uszAbYFRBahpMMLDTkhAuUOMMaS522rcMLLs0FnBzTBsGhhnzwHBgFwC613EgGIhjemoRc1Or8Loi8DkCoh3ca7VFXiF1fCTaqNzcqdVmo3Gb3YIzF87gg+9+iOA0S1wg7KJ2Djg5Kgn7meZa9RYBYwtsTqOPJZs6GR5sW5vlnBaszC9idXkZLp8XbWsfnSH1hE12i2OXDFLqkrm9TmETVCstOZQzeKeeKINoHhDIkGNwnDo9FlM+bhIEzRg02d0uLKwsCQg8tzyP+KxX7oNDstcxv7lsdetApVQT0xoag9Fl/dzGeTk0MMhjuykJQBb00vyCgEQClLfa7FTRNmdf8zCdzufQ7LYxEQ3i9XduIxAOSlaUmtOdehutah22Th8psig//QLpkxPMTkbQ67SRTBrtcho+Wd12dJx9LF06g7/59/8lppeDws5imztlwEkzuRKw8+g5Hn/xpTCqJ8OTOD08kjJugk+ZQh6n+RSi83EBYUNTMWFjc63lfdHEqpYtIuL0YtDs4fHTR6KTSxkVatgxCP/2t78tB2MypXlYfP7kKTafbQlD9NKFC2I++OTRE+xu76LbamJ+choWOnHXWwJgXrl2HZPxOdx9eB9fP36MVq8L70QAbh/L7ExZf5tJIiYtmCF2OpDOJIW19ebbt/H6W29iZnEeNocDvgC1+41JV7U0EDNDGiJuP3iER19+jZmpOK5euIKjgyMxQSoWyhK0//Qv/hSrZ9dQrpWQONrH/t42trae49nTR3KAX4zPSkk7S+CZbMhnC8JioQFiZHISxUYNJ9k05pdXRBt7eWVNyj/FKKlQxeHjTew/fyGaezSDnJ+Zl8OQM+DHaS6Do3wO0cVZOAM+TC7M4uZbbyAc9YtuY5UGcPWmHDK3nz3Hr//zxzjdPYTf5sal9Yu4cfm6MPU5xw9OEvj5b34pzPg3v/0W3vr222KyyAD/+OAEuUQSJy8SeHF/C8WTLFYXVuVA0xvQ0NKHiUgINOLlgZ9zjPIVkmxtD4UpfOHCOey+2Ba2FZMwZGFJ1cHQKms71xiWfXf7dEBviU4p/9ZtdMS4cYo619UKMtRkj/EQ3MEvPv4lHG4P4vNLuHHrNTFgjE/NmCoDC/UfW8JgJQC9v/dCkhcehx12qwGuBjwE1o1ZL4GwWqeBWGgSLhpFulwCJvDzBOLCkaAAaDsvtpHPZbGxdlbkAAh8fPrpb3CaSmFyZhptKjk6LLhw9aIAkQRaCZ4M+xZJOmVPC3j66CkOXuwidXrCmgdMTARw/eYNMeupNBrChicAGpkOI746BV8YcHqMHuPJQQbdagdBWwDtUh33v7qLrc0n2Di/jhuv3RDDICYDMyc5JA5OML00i7Pnz2J2Jm6YqeWKmIoVs0U8e7yJw91DtOpcG6k6aiSFZhbjuH7zuvRBYj+Bk5NjJE72MXAOsbaxKmAo1wACnLlMXpiIXMeePnuMe4/vCpP21hu3RFd3YXZFjC95jS++oDFZQUpmBwMyOWwjw7Ga7I1kARp5tIYYmzIpkkgdw+vziwYqk3Q+t0/WSWHYDQ3bj+XEEm81CE6wUqIumqfJbAptRw+vv/MW/urf/qUsyCyZ5jpIdifZsEkCx8UKes0+8tmSYYiFo+bg6rDDR8DNNsSFS+eweNYvayTX+XYTqBarCAf8+Pqru/jk5x/j0cOHwgr7zoffE8M0Vl0kEvtweBxI5bICxv3Rn/wxLl67IMaLlVpbwBQ//QL63OdyuPv513DbnPA43HJvXAc+v3tHmHxLa4uIL0xj/2gfR8fHMs4vn7uChblFuKxOlLIFkY/KpFJiGErAKpPNCvuRRqPUcGY8QkmRO19/gZ5lgLfeectIKFmtOD48QrVQhd/hlf7g/CvVq3C6bag2C4hNh6TUmsaIDk8As3NLoo3OtdXnd8HupJyPiRN5tieIvvd8D3c++Q2Gg54kXFjqv/18E2Uy1G3U3nej2mzB6fWJ/vLs0hI8E36cppKStEhsHmDQ5aHbJjqH585uIBwMCGEAA64tATlYpZn4moniMH2IiakQFlYW4PGbqr9nz54hsXcgCXCvw4daqYx4eBLXL11DQAznHgqowjl4cHyEB08ei/wQnxd9KlZX1jATX4IVdlTyVWFAW4cDtBt1uB0Qnf2JgBcO21DkMyg/xPH89u33cXSYQqdrhdMThDcQwcziKmYXpyUJUqm1UK+RhVtBt91AhQBul7qZNuQLWQGyuQ5cunJZWLYEARkb/uxn/1nm7K2bb2BlZR0eb0DiVxNPtoW9TBZ0rphFdziAy0sZObuAhnqoZvzPBFGj3pa1kM/M5TLl6mQicx7yWrl0Cq1GVYDxYikn1SfJzAlojs51nwBUMMxkDdnUlCsYYEggsJRDMnkMh4PMRKsY74qhlNVuYs2R+XU4FJL9bCIYhEd8EOwC8u0evBAzP7fTIVVr3EOm4rOYnp6VGIPs5a+//lrmOcFy65BSED6RbWD8wTWXQGqjV8UyK6HicQT8EwLI8AyUzeTl+gT5KDt05dJluR7XESWLFMsFqdxgvxGw1Bif7c/nMrKO0HiOyVUyZCk7kc3mcHySFEkfXov7FdvBMUqfBradPyQ5eF1+zMUXsbywiEajKSbETGS3OnUcHO2LNvwK54PLg1qd5eE0WzRgrHrxUHqO+xcZ3l76fQgA3MegbxWTy0vXbuGNt97F8tKq/J3SCXwegYBXYp0MEzSlsphCdptNYfDns0mJKfkdAQ+1/Kdlb83k8uLbQLYsS5tppPzkySNhgU9ORjEdnxJg05xTu5JkwcCD+OySrBVk7pPJTgKJAbUGUr1DkH7Yb6FcyuP4KCH7Mp8pvRI6rfpLNiZjFZoRitkpYwyvMZikj83RMY0p0yLPRaCSUl6UhSHDttaow2ZxIuCPIBYikMwKYYf40nC/o2SNnL9cTnktGovh8rXrkiw4Ot3Fx7/6hYDRBuwaGgLSkOO0LP1MjWvq6s/PLYo+NtdNAvM7289Em/owQXNZyq04sLZ2VmJfxv9SmRINi+zHz3/xj5JY5BymZwdBYYfLK/I9qVQak7EZzM/Pv0xC8HWCf0zq7x/sSl9qYoljnbrwLMe3uShfUsfe9oEkKF30XYhMigG1Aj6UBuFaR1PhcrkqFSjz84sIB2NCRiEBpEpW/t0vpKqnOWjCaw9I8vLy1YuS7JtbnEalWUcylcXxCc2U+1hcWJGYhpWSIOjstopMnMfvRDDkgt1lqt4cHqDB800ugVRxD8ks/x2g0cpLZQjXlb6wmdsjQAiy3pnzMjXk7QL0GfahqULEymOKAAAgAElEQVTm+OX7uQ4ozqJELK6BxEkMkGXIVgpsfhPTYcyn4JPiO3r25m8FVrmR67ndALOm0ljP2gp+6Rl9HORT8JXfo98/jmvoeVzJjZzvuo7rPWhblDj2EkQeAdAKiCo2ouC4gut6H6ZvDGirAO84zsT36TporvGKIcrvUBBSP6MESwXLx0FsXkvP8ArsjYPP2h/jeMU4uKcYhgKECtArniZ91DMYkfYL/3ucbavPX0FY7R9tP/9f26wJAQVdFfTme8eTAortsV2Mbwz+Yir4+d/Es/gjz1HIfexTlucZ0HscR6T0pPyN5CniLSMipt4T/yY4mkOv3TbqClbu5yOZWa8LPbLAB1JcK2s3Y2eCMPqsFTMyYLPRQTZj0bRPsSQdbzondLzoeNX3KebJOEnBagXy+V71MdO+0PGpuJ8+BwLAil/pPDDjwagosJJFsE0pCzE/Zh0wRAgm4E2bTXykOKjeB6+hzHj+N/2HdCxIH7PaZyQHo3NzfAzq2Pvm3OVY5Diw/Hd/8+dDs1gbaQb+EGTUyczOUYDaZAZeCa7rDemkMkGaCQJF4sHGzLwBwsYXGM2wqBzCeJZgfKHQzAw7YFwiQwentAWGYeygINPIaEsOaLy5UaaK7SHQasBb02p+jq87RfPIDGoFxRVw1MWE7ed3KGiqwKd04Ei7Wh8S70mF3xXIF8b1SKBfFwF90GYwvGIra8aKwY32py7WbL+WXKiEBb+X7Wh12mZxI1NL6j5eLZLa92YwjFH2B334xCjyVXboZf+zNJ1SE0NTcqZZLN6bAMZ280xYgsW2aqZTNxW2i23kIVyAvVFCQBcjfpb3wvfoIj/+HYYNYRgNfA68d2Wpax/o4qcZM/YXX2Mb+F5dmPm8FYzXftfX+B3jmyAXFP5okMigmcG8bmqcgGbhHLVnYLTER9I6L8sYeqOFgcG+zUpHaOr4OWAZerG0eBbT8WX4nBFMuGMCyFKWgTIL2WRKWHgEnykJP+hTfyyMRruOFwd7Ag6fv3BREgwvtndh6XCOMVgMyMGUYBBlC9bOmiCO/c/DjB0WVItluX6/1QEPNizrDE6F4Qn4XwYafJbUv6REAQHTQHACvf6orIU6wlwb6m1h3lLfigepVqsGt9MjgvnlEt3BD9G3Am+++xam52YFpJgIh2B32Yxp1kh2p1auYVDvIZfOCdOGeqt8FjQjYxk6DTEYCBJgKxcrElRJuTI3D4cTzUYNvT4z/DYJolOZpKxd1DY9c24D5y6ckzHEv9FsL5/KoN9so54r4njvQOQ7CHB5nA5ks0WpmqC5T7FVRc3Sxo13X8N/+F//RwSmGAACzfoQheMC+vWBtPt4aw9fUR9zbx+xYEQ2LzLbqB3aZ0DpcWL1wjq+8wffh93nln4myMFcULncQOk0h36uinImJ4HrM2p+l4uiTSftbo2SPTaTJVbm0fWr13Djxg0xfukPLPjs089x784dAYQziWNhFLMkkZImK2tnkauU8PD5c9x/+hh9uxUXr17EpetXREfU4rBLKbbqr5OVxMMBma7f/73fFdY0QXyCjpI4IgNwVEZ+fHCIVqWMUiYjnoK9Vg/JgyM4LA4pISY4xCCcGzYPD71BT+QUaOiUONzHSfpQWHvRiaDon9MwpVQg2yOFM+vrWFxdE2mVnhWYW1nGa7ffwMb5C2h1WtjZfYHccRLlRAab9x5id/MFosEQ1lbOSBJjYLOjPuih1Otg5uwqfFMRrJw7i8jMlCSJxPPA5YALVqRPktjb3Mbmg6conqbhpy5rtS3SHiuLS2LKeJJN4uvNh3jze+/ijQ/fEiDaIqa4QL8BtAs9PL5zD7/5+49RSeaxNr8qRoGUxqFsxdLZNWFvpbIpHB4dod6u49LFK3LIJhOaZafHhwdSwsr9liXABFQIfLbabTnMHiePUShnxbCHutocI2dX1uF1ueH1uFCtFNFqkA3ukEPxp3c+F4bj0ObE+YuXZE5R1oMVDobxSLmFkrBBs5kUAh4vpiep29xDqWhM5bhesj3UsKbRFUtpyeim4RGTNdVmQ7S6ySAmYzGfTuH06FBYy2+/dVu0Ksni/ehXH6M77GL90nl88J0PZG0IrbgBxnLclnI08qGbvDHge3L/sQCXZPvygHj1+jVcunwV+XIJvlAI8wsLuHJzGS7iFQbDYQU3WlWglu+gX+5i2OhJpcQvP/45vrr3BcLRMIITE2hWWzjZO8XkVBwbV8/jjdu3cP7SOsCKPMZjfaBZGgg4uPVkC4VMAd1WV4K1VC4Du8eGt957W0AbgrPPtzdxcLyHUDyMS9cuCrg+NTctewgrFTLJDFKnSWw+fSYgLNerxcUFMTOlRMdcfEYSaAR8CF5wbhNY401Rj5PBITOBZG0xcCaQzPeSfcby3qUVmhcum4qiVlsYi/l8UcAnPt+5uQWEJ4KS9CKDj4WDw24PJ+lTAaBvvHkTf/KnPxU2O0vkyTgjKMuk3f72HhrlGmYn56QcvdPqIeDhGmaDLzgBb9AjlQALSwuILwTBSndKT5KEyfd2mw0ZAy+e7eAf/tM/IHmSwu3bt+Hz+WV9KJQKIt9BIzhWqvzeH/wQr71xEy4vkMl2peJGpNuYQKw3sP18GxMevzBD47FpWav293exd5zAUfoQ4ekoLE4rPH6vsO6XZpcF4O83ugKO0mgvc5qWygbGC9SqrVYrkmgiQ7k/7AkwX6yVsbC6iPNXL2J2aUHYgK16B6eJU3SqLbSqbdFwTrIap11DoZzC/vGeJD8p+WN3BcTs9INvf4hAkBIQTjjcTO6Y8mJuhIM20Cy0BYAmq/H1WzfEjKzdagiwd+/+Q2QyOdFaTubyiM/PI065numYJAvF/KfWNZqwoYmXur1kvNLIlYc3xvbBsB13vnyCcquM5qAFl98Jp8+FhaU5+PweYb0e7p3gxfY+2rW26NiTMb4Qn0XA5RLTLsayXL8TJyc4SafgD4VRrjdk3ybISzNPShfR9JImoIxhTg8TqJVzOMPEwHRURMUZP9KHQHxXfBMIBmfg9kyAdHeyn7lW+UYMTG6UbhflRcooESxuN1CrFsUAjbIU1Pyl7AEli8g4pDQEtW/Jrizly6JBS6arhVrD/OdyoErW8klCgBqnx4WhzSrVXgSke4Ou0bhHT5K7bKvD4TEHVrtLgF4C0z6vW76L4B1lj8gOHQw6KJWzKFfy2D/ckYoiGhtSfowANNmXAysPcxa5j3TqWOJmZn/5XbFwVNZlznM5fzWM3ibboD46XDcITvJZ5AqUU2tgeiqGy5cvYm1tXcBXObyOqlETiQP87d/+rcwRakNSz3hpfkn6iglfmr0V6mnYCbj6AsJk93gM2YUSMQSiCShevnxZkuFMQqjhPAHZPZr3He2DLOipyWk5R0m86bCZpH7GmJyuL65jZjqOeHxWdMI3t3bw5NFTiZvJQmOcyriVyW/CXjREI8GBkhizk7OYn5mF3erAxcsXROefZcPHpwn848/+XwHUo9GYHLAHA6tIVzEeplQer0/TZPYXnz/bx8SMxOqDIdr9IW7ceA8/+cmfiWwF/97p8fBO00CrVEYR9+CaynFXymZRyKZEEoOJor39XVkbxfQvMoVMroDllTMidcV4lzKIlH/4zZ1PxJCRJntRysZYh3LuqdXbwMALfyCGqSky7mdEtoKyfzy/UmOUyQ232w6Xy4J2k3I0SWGMC9jYYzKyZgy/m00Zn5TA432LHEqnK5VTEks2qpJsczg5VntIpk7RGrbgGvk2TEbjkgyOBKPy/FnpyTZSEoSMYQKVTgI5Tg/sDo/IuzmdVmztPsTh6T6aNUNY4poqyZDYJOq1lknc9q3oNM15Ts+ETSanaNTpNAxDJoNpDnnj2ms4t3FRmNIcFw6XRXwF7t27j48/+Ugq6Nx+c9b3+LyiA01ZrlqtKYl76vnzDMdrct4wUcR5RkUpxs/nz12U94VCEYlrKPHu8QDlYgdffnkX9+/elxhMJSzI5pdzqs8ttEICulwzeC6kbM58bAqtalXeQwZ8LleQ89LU7Bxuvvk63njrBmKzIfimRmgJKx6P2rj/9aY8fyZzmDikQSklfoIxn3jucCKw+LReb8HussLq6KFnbSBfO8HW7j3sHj1Hq0OZtBoctr4A0Ny3ua5xneCewHMzzVHlfDswUgeKvVDfW8/d42CwAmTGKNOwo/XsPg4cK9uUJoN8rnr2FqxlJL2pZ30Bk8eANgVzFWtQME3xJH5O28Rr6Vn8VdtMu8ZxDXOvBowbB4QV2FVAmf+vABrfN25yqCDjOACrZ1UlXI5LKhi86RUYqeCgYhamvw3Tl9dUXGwcGNb+5WcUC1IATxMD+ne9B+0n/a3tVrBvvD/HrzneP9q/PLMq8Mn2jT+bcYCdfcY4bLydem3FBPU5KZtckwi6LihRUKV4zfMzBD4mRrQdiu/IHB9JcXDNUoIm/65t4/xW4FXG5MgLjddim6nprOdmvs7zuRAoJR5wCTGA6wgJIoJzUPebWJW5qZesYclGvpRFMRIWbDuBXP279rsSIXX8fxOgHh/nFvF2MPej84HPmexv/qi8r2CVI8xJQXFN1ki/jKQwFMtSAJoJw/GkjmhXy7g0sihMQo4nMLj3acKH36Njgm0b7+c+K5e5dwzMfNf5yDbrOFRgXftFcTO+n20W/PR/+2//ZsgHodIZQmcfTVL9TbYCP6SMTkOdfyXlwC8dN8rTi4+zmXldArhslALZmv1RNrNO5nFwdnxBGX9QCtq2mg0zwR2GVc1Dm7hwjtwpeW0BkEdmf0b3qCsMaAlIaA43EsnWrJneiy4E7CgZrD4625tMni4OOsh00RrPDvA+FYjXBzSeZdCFQxcW7RdlkisAz9e5WfI5MADkP12Y+Xd5TiyJJIN15OKpDGj+TQe2yVSZBd1M9h48Ljcm/IZdrBlKGZCk8ZCJ0Ky/lB1RrWoZKz0jddJqG/0gXfS1P/TZizxI37DSdeHVQESA85YJdNhO/uMY4XNQxjevbQw2GNi8MlPQRUzZ4brIa7JDF3y9V91M9RmPb0zjE0UzQ8oGZskVgzn+yAQkEDBKbDB4ZuAgi7MY8410xfkcepQwMcmBwZDhjBN2xwQGPSdisUVMBCZhs3oxP7Uiol8Mt8mKZAkswYFhr41OqwmrpY9CNiP9wX5IZtISBHHdIsOg22ibQMIyFM3X5bVVXLl5HWfP81Bmyj/Ibia7tJQrIHlwKKX7tWJZkhZkKM8vLogzMwM2MifJVmx0WgLUUXOSTKCVpRV5LrViVZy1Byz1dABtlp1GA1hfO4t4fALlchuffPIJtnZfYGl1ESsb64jFp2Bx2qUUjUALy8wJkNDMLuAMSBBvsXJ98KNQLsnhgUEi+55MQAKTPJBwkyC9zOlwyAGbQVKzUZXF9zSZlMMwD6apTAadfhvXbtxAfIbsi6EAUelUCuVsHoV0FqVMDvVqWUp8+fyo/USdJ5Y3W1w2lPt1OMMe/Pf/8/+AN969gEoNON5Pollqwmdxo5ap4cXT5/j7//M/olWpwT40Lu4M+Hm4LtUrCESD+Mmf/0u8+703UW4NUKfOHQP64UBYa5b2APmdYzTzZQFjKJtAwxgG5gTUj48PBWTQOR6KRqSUk4wksj0oqeALhIQ5WsnlsPv4GT77xcc42T2U0nPKYsTnFlBvt3CQSuGrJ/dEmuSHP/kx5lYXEIq5UGn2kcllJejmXDzY20difx+PHz9GbGoK5y9egMvtlblnEmIe+L1mc6RZm8NmER3ceHQanVoLdz76FJuPngorhLraHLOc32TT0PzM7XEY5mZiH6nsKertqkjWMIHBZ0rmJuUlwqEIpmZn0Or1MTkbx5VbN0QDdf38hvQfpSyKqTwyOwls33+K5w8fY9gZYGF6BuFoDBanCz2HFcVBB9GlBcSW53Ht7Tfg8jmNUzqLA7jONXsop3PY39pB6uAIzt4QC5FpHG69wItn23IIml+cQ9PaR6FVxXs//BBnb15Azz2EL+xGvwO0yoCrA6S2k7j30R3k9pOYj85K6XAul5eAJjQdxcziLDqDLnZ2t3GSOcWbb76J+OSCsGqoiZ3YP0DIHxCWFFngLOHkoZhrCdlm5WoJ2VIWe4k95KppOCx2nFk9gwsb58RUtyja8W24nA5h1hwfnSBfZIltQ0p7F5dXpMyYa+r66pocHDjXdl+8EJkXutvPzczATukcm0W0Jsmy7HT7uHr1Oq7deE10C/0Baq/axAxwYLXImsHDD9mK2WQSL3a2pJT82tXLkhQ4PDrBx5/8GpPxSXzw3W/hw9/7HiYWHBg2Rbpc/rWqBGubOD1Iolqq4PQwJSCPl4ZThbxIPVCyw+Zyi4QK5TyCNBil/LkNwpISoMHqgr3rgK1thxt2JI9P8JvPPsVHv/onAdCEUdEZwm31ChAajoewcWkDK2trwtwlIF6vDoDGAPVCHfubezhJHKNdaxnd6n4PtXYFCyvLiM/NSNIpX8rLOI7NT2F5Y1UY0p4w5YEoWUPT1rYA1b/65ce4e+crKWcnK5DgKqsFmKSgbArLtz/87nfw3nvvwR/yIHVaRiadl3Jm29CBZrUhVTIEqY4PEnj6/DmcXidcXrckCqemYvJsKY1RbzYkafHV11/L+hGfmpJDNeV7Stm8mEVRJ29mZQbrlzYkGcnkJplW3LPIqKZkxvMnzwVUXF9ZQ73cxEmCupw0coxgbf0Mpufj8Ez4EI6G4PZ7ML8YQrnelbVLjKQ6HVy+cBlOmxNffPoZPv3Vp1hdXsXM9KzMYZp7suLjNJ0ST4DL16/j9TfewurqGUmmk00rWrvpNHLJtDHrDQSwPLcgOp0niUMZf51BDw+eP0C5U0cgMoHFtWW8/fY7CPrCcFpsqJXaaJUIjDbEvHRmatqUaPZMiTc9E1pk2dYrOM0mRVv71tuvi+Yx5WLcLi/clOPJUJqkjmFzgEKmiL3tHQS8XoSm/Hjw7GvwCLR+/hzSxTLsbg+u3LiByeko/AE3XD4DdnBckOHbrg2BpkXGRip5LPrB83MhYXnmkhV8+fU9OEYM6M0Xu1jZOItzF84LAG1zMSHaRymVl4ogo3U7KeX+XKcn/GTnsArLmFTmKyVs7W3DE/IiGOV3DLC4uoBuu26Sx60hcqkSUkcZ7O/sI+j2Y3ZqCotz01haYrINKOU7ePD0Mf6v/+c/IRCOig4s5YFE9igSl+qIXq2LUiaPfDqNw/095NMn8HudWFqchc/nNQmlRltYvLl8CUurF+H2h9DpDjG3uIpGpwc6dLKSSmJJm1WS8DQipIEh1xhKVxh2ZETkLbTsnwxX6kpPTs7gYP8Qp6dphEOTAqoaUMSKaq2IbDYlgJRvwge7wyEa5OxzSmywyoGAVThK+Y0SmrUGJiYioknMeMo6YHt4BmgL4M9E3USQ1SxO0dYdDFsolDMCkD7ZeoJaq4L5xVnx47DYh3L/hVxamLQCYHT7UvFASSaatBE0TCbTYsJn4n9jts5nKdWTQ2OqxD2F7KOA35jV8RkIYaY3eFlVSp1zgs9ykHe5Bdy8sHEBG2cvCjuWOrsf/+qfkEjsSdKc0kQEfbUc1xiSmYM6k2LUceaBn+vyzvamyAmdnp4IuE4mm/r9cB2mr4zMJ/onVAsIuLk+xVGtNCQJ5HEHZL2uduqIx+JyfuFz5DrEJCmTS5wnrCBhvElzQZ5X8sUsbPahPDvKobR6LdjhRCQcExas1xeSGIUCdow9CHSmUqcSNzJeJzAn56tmC+VKExcvvoEf/fhP4PZSl9cGK83o5H7MvGlS6q7ZlEq/5NEe8hnqj1tFm5nJxeTJCRx2Glt6YbO7MLewhtm5edGnp/Z3n0bchRR+8dE/4uBoB8GgH91eU6p6vN4A+n0XgqE44tPzCAUnRZaj0TAAtABugy5CYS8VvNBollCr5lHIp+UMSCIA+5jVgJSkITGIY0UkEYem0sLtckkCl+OP/88+IXGE1QNlkeUwZl2U8ZAEgT/4snydc1CqWNtd9IaU1AnA6wua+elwojvoIJM/RKlOYN7of/OMyu/n9Xg+IQjdanXkGfI3k0ACpDhsmJmZls8QDEkcnGJ+bhnvvPUBFheXZXzIeO530CP7u1rE/cdfYefFplSvsdaX14lMTiGTzmFnZxeRSNSA6JEICoWSnHGZ2Od8IaDNdjFZwMoZ7mGUOvF5SBqhuXZH+mTr6SZOT1Jos4q63RSPglzBzCGuE7SSp2SXxx/AzGQMM9EoOo2G9CEJLM1WFxORSZzduCB+BlPxiCRlGVvUmm1YrA5Uqi3sbqeEBDE9O43AhFeSDG76B1Dmrg6USzXkKXnj8cu6YbH3MXS2Ue1mcZDcxIv9J8gVDgELZThMf7AyjqZg7GNKcBj8xshtiO/2GBNVXBtGchMKII0DY1zbOP6UKKZnZF0PFAMhgUTP7Mpq1HO+npnlGVsNqDxO9lJgTN8/3g4+O/03Dhh/E2hWsGwcIFPgU8mPCojzt2JIL4G6UbWzkg35d60G1/5RQHG8TfrfSq5TPIF/V0KmuZZJfHGsjpv4sR3arvF+UGxB+3scp1DMTQHPV4CoYauPA3/8fwXoFd8aB0YVFCU5bbxf9FkIOD+6pj43s3a8IpaOX1cr85WUqTii3gfbJvvnyDhRkxrca8xzf2XGp4Alf/OsT9yNryspVvveAKTtl/ctJEPrqyQLv5tSRwq48vNGgWAgiUsmCCmxQ2k7tkO+t/tKu5rXM306kMogrQrg/+uP1cpDg/nRPv3meB4HpsffI6AyvT/GKgX0s+oZpwA0r6/jSN+vyQLBysSO/BXR0joyY6S84XhCgnucGXcGw2VV7TgAzXOdJnoUKFZGvyhNKCg9MKx2xs86DjTxonNRnxP/rnieEnUl9iFu+H/8T/+1jF4xDRkBrfpBnZQcXKrrotkMXog/qu+lE/ubD4E3oyAog2TelDA3RiZ7/M3Bqo3URUszNMqS1gejdH+dHASg5eGPMh8MmngfBKB1UPDahunrlgHL73Q6WFJuAOjxSacov4LBCjSz3XrP/9yA03vgtRVQ52eN0+erMhVtvz5kXUAVdOW1OeH0sww0VANZgSgGxnJ4GslTyIBymAwbWaSy8IxJcPB58jVTDmCAZrOo8PQ/FDMUzU4RrDOaO6bkgaCfTGCHAcG1bXxdDBv7pgRCExS8tm5IvHddmHTD4v3yb8KeHi0I46UXvBa/g/egILOWIfDvKsXB66mEi4L/uoEpmK2TRZ8p+0EBaLZDkxPjY5YTUzNMMm58AQnsXiZCRlo6Mg/sFoQiDGYswvw188cwuiXLRsdVAkgdMkhp8jKHTodZf5akTkvJ29z0EtwunzCwfC636OKyLMM2GKLTaojG8clRQsCgbCotpiwMSpjZIhCxt/fCjDe7BUO7FXMrS7hy4zoW11YkyO2xxGYwRKtcRerwGMe7CSSPjpE8PBbAls7fFN9n8ETQimwWOrfHZqZEeoAam9RBmo5NyXNx20zJZ9A7IaCDK+Bg6IPpyTg2zi7CFQBO9it4+OgRUvmMsEdX11eFcUXpBB40cjkC0AVhENSKdXSalHZpmPFQrgkD5Pz5i1J6ykwbHds9bq9kQ2liwjFJ1qfFykWf4HFNmDcEchiAMZAk44SA8LVrVyUIJwjEUsps8hR5mh52ejKWCHzwnkVHj4zDRhV2vwulRgWH2WN88P1v4U9++sfCFEsd51FKFVEv1rDzaBNffvYF0senok1NdiIPArwmxyX1qAmE/PQv/wzv/eC2mHsxCExn6lKGylJwGllVExkk9w6l7TzYpTMp2fC4UT599hROl6k0oPYjy3B/8C9+iFu3bsmBgmudy+1Dq95Gv15Hcv8Qdz/6DZ4/eISA04fVpVXMzC2i2m7iWWIXyXIBf/5v/wrv/M5NpEsGaOeY4YGEJlbUYc5lsihmc7hz546AY5zzAere0UzWYQx0yD432e42Zhdn8Ud/9IeYifuAOnCylcVnv/g17n/2tcgZlLJFYXYF6ADucYl5G8dBOpvC3vEuSp0K4jNxARTIUmLATFaiBMtuFyY4Jn0efOu735ES9LUzZ6T0nxrTbG/lOIuHd+5i++ETNEt1+Bwe+T5vKIQutQZtQyxdPofo8iJWL51HMOoF/Vg4j1p1CAhaL1RwtLuLzP4Rgg43FsNTSB0c4sEXd2WNo5anfzoCz2QQ59++hpWrG3BP+hGbtco1sok+hpUOaskSirunyB+kMWH1YzIYlbF8cnqKfK0oxl9MSpxmT5DMpXD23AbOrl+ScmSW9yd29+Bg3QONTizGWZ7MS64lmVIaVocV1VYVdx/cRTJ7KmONWpQEBrqdFhJ7u+j32sIA5xxttzs4Pk1Jn/LwF4nGMDERkr2eTHyOHwKRtTJLz23GXM/nluoLMpMIgmxtbUlJ7w9+/0f44NvfRa1O0I6O0TacpDNiAij68NaBGJ0SdEqfHMn8mqV26eQ0TpIpfHn3rkhwvH77DQH2KAXDQ1nqOIlsOk1yJEh1rxYropHeqLYlacx1ifvdi71d0X6cnosLwMp7jk5HEIi6ZA3iiZv92KNWTtuCQdVoixNoYInw8xdPYHVQzoFrmAsBpzkoR2cjOH/lgrDWrC4DGqeOq+hW2hgwOZNIo5wpiFQLmUqUrUmV0qjyUD8VkzWQ8g/dYRvhmSjmVxdFI9xJk0Fu+x2j1V/KVfCPf/f3eHL/kbDDVhdXJOYhS3n/4ECYkhvnN/C97/8O1q6uAARAisDmkwRyKQPgWHoEKylrMQGXzSUsS7vHge39HVlv5xbm5EDLSphGp4FmtyXyFqurKzJ/08dJbFLG5/FzqVjg2nnl9euiv7p3sCvyTVPxSWF2cu/mOCFTpJwviXTLfHxBkko0kOI+SZkfJjy5LgQjZP46EZtm8scmoA9lQhhPUBefGvylXF407H1OjwB6XD/a3bYkJqk32xsOsbq2gdiUYUvST4DrDddVMov/EHUAACAASURBVMh3tzZFdomHpuWlBWGOo0ft07oY0D7bfYZE5gRWpw0r6+t4/1sfIhaMCtO4kq2gWWmimqvKmnTp3EXRGC3XisJ8pmcCAbVSvYhKs4bITARvvv+myEhNRO0CwLYqQPKwjGalAcfALgmqSrogslBnzq+i0i7h0y/vyDrV6lthcbswv7SIC1fOIxJzS8JWvCKqLAPtw9Z3wt61wNK3IJk8Ec1fv5/vs8pekM3lUCOjfTouevix2TimZwMCBlnsstXBZwN2N4siG0KN4OiUX77HRJyMz4FqoyHJq1QuDXfAI8mw9Y1J4kgCwJSLQKM6wKBjQTXfwkniFLPRSSzMTqDVoJFVRYwlWVlld7nx9z/7JySOkzh3+aIYG3Jeeh1eDFpD9Gl6ZXWh12jhcG8Xn/36Y2H7hoOm+oeMSIm3eJDpUZ7rDIZWJ+rNDiKTcbh8EwIGSmxOM/RKBUMCKWR89tvCrO31uyK5QdZ3LBIceXQEJLYtluvSObsvEshmCuIrQWYwD0oE4tptGvexWqMte6ov4IU34MP8wixWViiZQtmFNAIBGtr1hbFP4I0JFMZbHKcE0+g3wENiOnUKq3Ug8kMO5xCeAPUo22Ic9uDxXTzffoqepStzhCC1naZxPrcYTfNwyWQKkxvRcFhMPbleUVIgQNmQkUwh13Pq0Qq70EGz1aDEO5lsCts7T2WPYNwpMT0VYUdak4yL+DfGbdFwTFjc8zMLAu4RMGbi+CDxAl9+8blIWJiDo1OSSyzd5TUZ+3I94GtcRxx2Sjc1RNKBevjsT0E7RbYiIP/4malYVNbL02PDmvY4PQL+WSjTUqpiOLCJ4TOTR8FwVEgO7M/1s+dw7twF8dQgaPz08RM8uHdPjJcpT9SjEbGHbXNIYrZUrghwvLS4ivPnLiMamxFfAZfL7JvJ5CkO9nfR7zZFQoWxC0kK9Bk4TWYwN7eB229/C/MLK8ag3UGg3imyZKLt2yL40Ecln8HBi03s7TxDt1kTU9HIREAAcuq8N1s9rJ05j+XVDUzH5+H2B+Qa9VYVTo8VT7ce4eGjL1BrllAuFzAR9MoztVgY+4cRjk4hEo7D6fJL31DOz8jhORGJ0sOoj1QygYPEDrLpE5nbkXBI/AokUcEYIZNBs9GA1+NFKOAXMgSfV7lclFiYwD7jSmMoTombMtK5FArFDAZDgj1O4ycQMnrphrFG5q8NAxDM9iMUpv5/SEDy3rCPci2NxMmuyJiRhUvwl+d8Ajw0h2QFKOMMAjuMi5kk5VxjZt0ARlYx/SqX67h44RquX3lN2tluGdISY2Ga51K+bWdvC/lCGsFwUOYqTb1J3GHFw9bWtrC2I5MxYYFrVS7jSFYqMalLwJuw2uhoK0kGHoE5Dzm3ec483D2Q+NOQ0AbSN6wUyJdo/gtTzk+JHJdb7jUeixqm9bAn+2e13saZsxdx5epNRGI+qcyq1roolrOSMKEcxgAOlEtGGuDytTWEwgSXOFaAfL4l8nXNpmGh8wLBsB+BqA9dSx2ZyiFOcrs4Sm0jndtHs56Cw84zukWqA3gmFZazGHoaORmuB5SOVMBKzsmjDULPvgry8pkbcp8BqLUKWcEtQ0JxvWT+ktnM7zPYgmFMKrioWAfHMQForUpW7EbBW/1/fT/bpLjIOJisZ3fOayUryhgagbnjn1fCmb5P78uQFF9pGTOZqACcAnV6P3yfkv0UW1ACoV5DMQQFK/85AJqvjZPqFJxV0pzpbyPdwd/axvFnooDweN+MA8Bsz/h79P61H/X3OAFS+q5vmLfj96XXUgBbgW3dVxTIFnLbiJDJtXs8WcF7UwKljgdlIiuwb+7PjFeVhhkHn6XNI7yI6z1fU4BbsThiWEPacjMmGtPmlqpBxj8tA7ByHnCdMQB0Xwg+fL/L73npx8b3s5pEWfxSTS99I2ocvyWnwnXJzCdKa/3/zft0vCkGOY5FvsSSKDmsEhkjk0PFIlVJwvjWvdJU12ehz5f9pgRQwa0Gr1js+p367GWeiRzPq+ddbdSlf/jZb2KTZlya6+scU2zsm1ia4rffvJbOeR0L2m4du5b//T/8V0M+TDW+44XHB4FOBtUjVnr8eNZEHtRI00czNrxpLuy6gOl7eB2+R4Hlby5cCvQqUs4Bo4NNJ4QydWVAj4BXGjYYoNwjHcYMMn+0vTzM8nUGnjLwaM3NhYjGZKOHLxv+KOMvm5Ki9KNskA4EvkezENpXvLa4ArcNCMX74N8EwBgtzjpx+Xv8oSrwrxuEaiEr0KxyG/zNf+IY3DJmeCpVQcduXpMTTr7HZjYeXZRkExgxoPl3BX1NatQMQD4ruqLyvcoCJ9gng8ZmkcCEm622n+8plyojl12T4WN/i8mVz/cy0cDrji9iAi45HPJ+HQvaj2wb+4//+Jx5r5qB0cyKAvxaEsLv04HN7+VYZoCu/aaZHH6HgtF8P9+rwLhOHBWf1wQBmbE6tqXEw+x3JonhsmN6hvqaVmQz1AejgY1H+keei5eAuR+1FhnnbgQmJtHrESBbwGRsAR5fUA4fDESjIcNyyJ5WYCPLhWBcp41qoYAE3ekLZdGxZKa+XKjCZXfJQYSMmmKlhHQuK7IXl25cw43XX0MwFpFAycZSlG4P+dMUjnb30chXMKBzdToj5ncsOxHpCgEfpoURTR0ysri8BDJaNNGoGuCeTrGdrpRAz0xOYWF5EesXVuVwy42cTDDdlKgNS1Bje38XvqBfNCdn5smC8r0ce+wvlsqy3JM6iwyMeXBg4DUbnxOwjOw3biZkCPHwEGeJ4aAHr5vfZUWtXpLSUD4jluZSF4/PhmZufF5z8biRbuHhDUbvjX1CRgRlHkKxSdF8IlBCEJjz3ua0CWvl+YstVFsVvPXeO1IGygPJJnVhdw5QLdSQy2bFVf73f//3heW3vbklwO3e/gtUazWEJ4P4l//qT/Hed98SQAk+oJMHEokkCvkyvDYX6inqrB5jd3tHNkdTjWKYkafJY2GU0CiGR7zJ+DT+6q//Dc6cXUeEpnSUi7HYBZRqFMrIHx3j+d1H2Hn0FLauVVh+l65cR7FexSf3vkTLPsRf/Bd/jXM3L6PjGMIXsqIrbLwhWrWGAM+Zk6SYHW4938T9+/dlHrJESdd7Xas4P9w+D2698wa+853vYHnBlP92j4DsQQof/+PP8eirBwLekY1BgDMcC2FhYQGlatnIB+ROYJlw4urrV4VBL2vVYCj3fnCYEJkBHlAJVv7rv/43IEOURo4sQybDkwzNWrqI3/z8lzja2ReDSXQGAjgEIiE0qIEVCeJbf/B7CMxOgU6KE5EohvyePsSwhoz2BqVpjo+R3j9A2ObGlD8I1NvY2zE6m9liDlPLC5g9t4Lpc4s4c/MyvNMTYjhWK/WFWdnO1ZDePoKl3APKXbi6DkyHYiId02y1cFpIw+F3oDVsI11Mi1bshUsXceXaLTQbXbTrDRzs7GL3+ZYA9wSiudaSlUzTq2q9hIGDmrNFfHHvSyRzSZnfBKnlIDQ9idPjQ9GJZB8SMOF6mTxOyzhpNowM1sbGeXmeTMgwsOI6wjXWOKP3ZD0Rvb5eR4BSStdkMnn83u/+EL/zuz+Am3rGA+DwOINnL16g0WnD5nYiSlMjsm7zGXTbLXSqdQFTYqEoopEYnm9viVTH+auX8eY7b6PWZuUSvRn68hwDbr9UKORTeWFzkSXHtdjpdgu4RtM1Ar1k/9M8iEDH1MwkvAR8rGaPkv2n3segPUCn3BPWMkuDT9LHgLMHVstNRyNolOvokT1aqsDituKD73wLN269Aa+Pazewt5NGMVlAq9RAq0hTNjs4USR+QA+J00Ns7b8QmY1A0CuSD1wzF9cXsX7+LLwhr5S2sb18BtlUFpVyGXc++RzpwySiwTAioaisR5QQYP9TR5Xr6Ru338KlqxeEWc/2tmvAzrM9NApNWKhF0+Hx1Qqv040wAQh7X9j0v/jlRyI7EZqKwOa2Ay4r/GE/Ll27hJkZ6noC9UoPR3uH+Nnf/Uy8BrgvvPX2m2h2KK/QF8Y0AWRWqBwcHUj8wD2G1Rqz8Thev/UGsukc7nz+JSqVKqZj01hfPSda70yOEIjqDFmF1UKxWnwp2zUVjcmz4Hg42T9Cq95Er9NHMGDMIznHcoWCmFSdv3hVqmPyuZIBuRcWpB37O9QWz8BPrxGXXRiWM9PTcFlNPOQMOLF3coBcvQgL2XULC/jud34HYX8E/fYA2aMc8qc5NEo1OGDHa9duYv9gD6fZI0zHY6g2qnj6/Amq9aqMJ2/YixtvvY6LNy4jPOsGWBbdBFoloFbsyv3c+eVnKB0lEY2EEJ+NweqxY/f4ALtHR7C6/JiemxMN/UtXLiEQcgpo7LRR9qaJaqkl45QVQNybmEjOMPlooW6fRSRJCFrSy+TStetYPnNGNFgnIpSbAro8VPX6cHTtsA3N+8VA1k+DOe9LQgH75uDoUAy0ipWitPHKzcsIR2EA8YFpU6UMVIrAoMUYpIhOtYFWvYyjwx0U8klhnBJkOUqmsHzmLBxuP27efg1zqxEjf9MziZZKlnpEfXhtTrTrNRzsbePLzz/DyXFC9rK19bOIRSeRL5VRqtbgC8cQCEUwESJTMIBgmBUWE4blSAJoDygVC6gWCyhQr3vQxcSE3yRx1hYQ9JnDIe+lUTdl680WRBt2L3Eo1RveAA3AO9J+soZrtbIhWNDYrdMTA9WV1SUsLs5hft6Gao3VPaZct1IiY5seGgM4rE4kEkeiH84KEiFT2OzCyO51WuLXQQDaYuXk7SFx/AK/+uyXKNUIXo0EJgGpXqJ8AuNUJtX5vClZxViTc4TszcXZhVH8akAdxriMvwnWBkMBITwUS1nc/foLSSCLjvSo4o17Jg/m3LsZE3GttAztcgC/cvEqImFjIssKgnqtKv4bfl9AypdpMjQzM4dQiAzz6IhMMxTfhs2tJyDhxySSvfB4HVJVQjmQTqsjJcuRUSwei0Xl/sgQ7zRbEhdvrG+IUSUrtiidwCFcrjYRm5zCNWr8h6OYnplFNDKJIdloPNPZrGJc+atf/Bylch6ZzKnMkcCEB26PB9vbe/BPhMXQbePsJayunYPfFzK+K8OhMFh3d3fQatYkidET3VsrKuUSctkiAoFprJ29iNdfv40BEWOrSxjpXHsJCnJMc3yVcxnsPH+MJw/vopA9wXQ0LPIn07E4Njd3kMmUcenyDczPrWB6blmS9iRb8DrlegHZwgkePPkSL/YpvVBEUFjzBDMDaLeGcHuCWJhfxdT0IrweyulYTEVogOx3w4TOF1LiZ7C7tyN7d3xySoDTWrVKXpswdsnK5hxhtQZ1pykXQzCRZzACsyRKMOYPS/v6KFWzSHDdzGXkefG6k1MxiacFfLM7JA632jwg228iyFhjXuQjWLWTyh5h68WmSH9RGo3Slh63R+ReGDOS9U5ZHHowHR1Rhzoj63eESfIgkzw9lFj1ObBhbfkMFuZXxIiQSXPOUVafcm/c2duWfYka1pzP6+vrYjrKJDnPwnt7B5LM5Txwe70CcJPdp+f5Dz/8EOfOnZHzW63WQavZlVh/2DfELFZYcq0kk5vJv2qlgma7LtVgXFfL1aqYGsqZc8j1xoVwNIJIJCRr49BOLQMLTjMZhCNxXDh/HROhKPptEmQaMv4IQLP6g/eMoVMqAlfPLSIcITHPilqtLvdbpsFqqy/nImpVU7ppej6G8LQP5XYK28dP8fzFPRwnN9HvlmCBiaXoPcTfkpkcHVR5dhLgsGOA1pfAld1IHvA1JZDxv6ViV8zrzOsKriloqkCVsh0JLAvD2W5/ed5mHMb38fzNawhJEYZ4puCbgskKWuv1FIw2rFVTja/tVqD2m9cYJ5ApxqK4xzgAqJiMYlwC+I58xvR7FdBWqQ3FmrR92i4Fz1WWVT+v2MgrINFIZfFz4/2v5EH+jd/FH+17xYsUpzGIwyuGreJQvEcFz7/5HgUZxyvw9b3jICCD+d/6/9H3fLM/9HoKOCtQzmescrFauc/3GtYyyU2d3yKc8kyjsbqRqDUEVMoyKjajfS7PcITN+XwmwapKDYoJSqJkQKnYV4xy8+xH+s1Dg5H1e+Z8QJNhwW5sTtGN5hnK7TX+dZRc4nvYT9yXBSscDAX74jhn0sZgkAYzlP1/ZHyr40aBVX1G44kLTTIoRsr9mom5cVCXn9O5xOdv1uRXgLHiZIqFqR61JjMY34yTW/l3fe4G0H8lXSNjrmfUHNgGPePrWDdJid/WeB9PPozPeQWgtR90vOo4GceVx+eoSHAoQq7MZAWRFCgUYGHEmlUtZmF4jkwH+X6+ruCkArdsjGTlB8ZZko3ggOX/yyAYZVm1NEEnkWbZ+Fk+JNUd04mq2sqyGNqMHi81oNkJDDw4+AkyEOBS5u9gtNBywArI6aFwpCmBU4CUA9UMKqMfzO9R+QcdJNqhkmW0sozHZNp1MZfyMz8dhBn8VV+C2Moi14mtg4vX5Xu1zxSo1UHK92n2QMAgj+clqMzv0kWKgDPb0eqMAGP7K10WPle+zwwws6m8zEBYzEbPHwG43ebeXwKzlIMYDuWwKs/P636ZoZMBOsqw6oLwcgKPTCmVvayJBd4Lv4+f5bNl21RGQwFlvlfBYcnejjIwukApsK4gtjLEta80ENdNiN/FdkjAMRKM1+/QMacZSgbmWoJjDC/NAUATIgzieS22hQyP2fkZYYRUy8YUzG5zSoat2++h3mQAEYbV4UWjyXIOPy5fvY25hTOo1VgS6BfDPjF69Bk3ZeorD7sd9NuUzWgIAH2aOEKrUkd0IoKgP4xipgSH1SGLJMGY7qCHR0+fIJVP4/LN63j7g/cQi9OIjGZQbQG0CHyQXd0VFlhBvofnRgbjZEFv7WxjYIUAd3avE6/dfhMTsYg4wKezWWEjEgCm3AQBTzIcCSi+/vZNrKwsyyZEp3CzLhAMruLZznNs7+wYk8PhANOzcRmDfnGUD8piWOdhSTQIfXLwMIGrXUpRqbt6lDiWOb04Ny8bBJk8i/OzcNpd0nayYk5Pj19uctSzpUu8gPO1GgI+auox0dGV8c05Mz07g1u3bmBt4xzsfr+AXDzMV1gWTFZnvyvGJc+fP8VpJimllMsLy+Iy/+zxM+QzeQHMqPN3+eZVvPfB+9g4uwEuKceHeTx8eF/AW4Ljt9+5jWvXrkiwGgrztAw0qwOkklmU82XkjzOiX0wGLI3cxPDTbuSOHj15KGOq1e0IA/Sdd98VIJZsoYkQD6wEDapolqoiKXK0vSsyHJVMHo6+XZICq2tn0bUC2ycHGHqc+NaPvodrb78Gd9RJQ25TCt4cytigLAslStInp7j/1ZfCBCFr6GUwCGMCyzbdvHkdkelJvPbubcRn5xHxOmCndm52gEa2iud3H+LF401kj9M4PEhIqSgZKJGpmJQZMmmRqRfhmw3jx3/2E8zOzMs855rN7/jyzh2RAaEWKqVA/uJf/yWuXLmCZruFWrOBRrMpB6/Ezg6efH0fjXwVvUYbA2rmWR2Ynp1Di0zeoB/f+8Mf4dz1qzjMZNDq9kRuhmaRVpZdNQciHdIqlpA7PsaE1Y4JmxPFZFrmYD6TxUkujYHTjoULa7j47k0sXz0He9Aj7N9StopuvYvySR710yLa6RqcDSDun0LIHUC9UkO710Fr2EGRbuaVLE6yJ1g4s4SzFzeE8ck1o9/uSN8zucEKheP9hLCaOcbXN85gemkGhUoByWIKB0k6omeEfb6ysiKyNpTroZmsyMzkcmJ8R431RqUpc4rjhNnvixcv49LVS3Jwoy4k5ykN8Hi4o+Y4gyyn3SIAD6M6u8WOg70DrK1t4O133sfS8gZoQVprdLC1v4tqq4FSrQy7lcUaBLkHUppKnfZiviSyKDSc47qZKxRx/eZNSY4RtOQhp9NuCgN70O5if29PEh+mDK6L2PSUJBwIcOzs7coB+9q1awK88kDLz7u8DhTKBQFceFCuUx6hY4XX5pF5xXt0uq1ooo619WX4KTtCA9B8Xdhr9W4b8wuLAny+efttKcE+2E6gVW2hnC2iVaxIZUrIFxCpH+rGbu1u48v7X2FiMgSbm7qsNtFTX91Yw+TstByS24OWyOkwFuCBlmaF2dMM6sUqIoGwGGeR5agMDYJjLAW8+dpNkb1hwN2o9qQdiReHyJ3kga5F2KUem1P8AgjeusIu1DtNfH3/Hoq1EgLUuZ4OoWcd4PyV87h8/ZwAnwQdBu0+ipk8djf38NE/fYTD/QTeefttAba6/a5UJjAxxLnZ6XelaoVzfXFpCe+/954wnk+Pj/HJx5/g3r17GHaA82cu4taN1+Rwni1kJVnDhBl1dQmuc99cW16RdZsVPASgCSzRSJDznRURrMThnrmyvI7FJUrDeMTck3qa3BsJPJOFRt1Zjk0e+gm+0Yw1EozJvu7yubG5TwOorkg+zc4v4PbtdxCPxlBMVbG/mUAhVRBWvG1gxfXLV6S0+iSbQJ9Kte2W6NSnskmpJgrHI1i9sIb1ixuYX1nC5GxAwKgO8dVaB73WAD/7v/8Op1u7OLO8AG/ADV9kArlSEfefPsPc8jomYgTU5ox2rZOVYlzXCX50MOha0Gn24RhaUczlZQ62O3V0Bm2Zi4fHCVnnp2dmsLqxjpXVM/BMeOEPAaUKmXJZiRdsTZuRZhl0ZR2gkRtjQdWeZLzHpOj73/oA5XoF4VgU8fk4JuMeKdoc9A2jvFUfoFJso98cig50MnGE0+MEDg+34XZZBGgkO/6LBw8wGZ/Fj/7oT3Dp5jIsfkji22kBek2gUwW6tR5atSasvR4KmTQOE3vCzqQu/Wuvv4mJiSBy+SKebm2zQABLZ8/AZneKwV4g6BOmYZceigPIOJeDIZM0pSLqtYpUdq2tUMYMqObbKBeKKJfq6PQH6A2tcPv9KJYJGBWkmmv1zIqARDanRfSD223jcSMmoemSxNcXzm0gGgsiFiNTmRWhRr6kWqyhUWvh5DgtMUer1TZ7B2PfIWXjjRdFp8kkXgcuD+D0sky/jnIthwdP7+HpzhPYnTzMDYWVyjHNtbHCxL0YGg0FM5J91soDI0TrneQFetSocTlBaIKWBH9pBEpm8tf3vpQQVioKe125tjl0GqlBsvwFDBna0acppSeI6ek5qaKzM4ai38FIF5kxbWCC5mw+nF3fkCS9VplRAoWVJM+ePECzWRMQkWuUP+hHoVg2HiaUNbTZX8oFipxPo24qCLsDMV2dnZ2X6ocOzdGsTlTqHbg9AXzw4YcyxinFxoQpr0OtY5Iw2jRcTSZw54vfoNupg46kwZBPAOPDRBqh4BTOnrsoAHQ0xsqJCcBqwIpquYhisYDjo310WjXUqmQA05cF2N87gsXqwqVrN7G6wrVnBc02D+M2qdgijmGjWWh/iHqxgJ3NR7h751NUS1lMhifkGnMz8wKeHp9khH199fLrCEbjklDx+EyCv2/p4OhkDw+f3cXO3lMkU4fo99vST8EQpTGcaLZoGBrCwtwZLC2twecPinyKkS6kLA3Pb1ZZ9+7f/1rAzPnZBUmwsZqu2+wIEMM9m6CqqRRoIRyizIc5m/N5DrrUTvYjQs8ShxVdtLB3uCNAPXXQmy1WrZqzLecHjVApbdNsD8WTZWFxVYwuWS1IORjKJzHmZgWJATj6cnajqSNB4gsXLsr+wvm2ubmJB/e+lvi8P2hL4pyygTxzpZIZBHwTiIUnsb6+IZ+h3jRJIQeJPSGUcTyT1HPx8mUsL6/JOZ0n2haJUOUytreMfwn18SlJRvkOzgPOByZ9Lly4IOA5+7RSMcw/PesSoGWlJb9PzqjMZtmApYV5TIT9Ai4zkSfEiCRlENvikROei8IdoOk6YHNZRTKuUe/C44og5J9Er22FfWiDz+WUMU3zVILcZIUz2Ts5GxUJm+TpqTDVGfsQfA9PsMKRwKQVNocFcytxzK3F0LaUcZTZxq+++CccHD2Dw9ZCt1MxCSefORORBc2KDFMhTCCtK5WkCorJcxqRzhTU1RifrxnSnsp0vjJJU4KcfkYwBcEIDWtXS/SVDSzEnxF+QfNYBa8VbzKEQOOhxB9el+8ZJ+fxur8FSI4O7JpYUJzim2zhcTaz4Bej7+B3Kr4jeM9IcoN/U9Id38++00psfqViMOPt5H/zexSzUVBScQeDJRnGteI7iqMplkH8Q/vlnwPY+b38p7iPYlSKn/D7td3a/2w7P6OYjALayhxXsJG/STjUe9Bnz9+8lvb9ON7C+xAiniQpDMakAKdiTHpvShTkeY6f4T0oMK1MeQLQJgliJFZ5TcX3BHgdyeNy7zRMacMW18SElZXf8v8Gp6LkhN4v91GeeXif7e5Q9iESJxiDyXywGqWAQNDIjxIP0T5ijCprhxBrrVKda7Nzzyfb2kiBCpZk+W3mtWKb2sfj/TSOiyoeNo77KcAu+3AgIONeMT7u73IfI985nctKqFV8kQlEg4OacanjVueWmg3yPfq6AtA6XsbnJNcpTXR8cx7yc8QrFE/UeaDvM8/DAN76ms7Ll0mP/+Xf/ztZmXQg62TQwaRZKwVZFUDWiaQ3yo7R17TBemPsBP08O1InNK+tjdRMiQLAqhejCL4CkZoN0GzdkNplbjd8fpbgESw0E48ANCem2cAZRRg9Ix5aZXLazWLH4EInEtuli6NmengP4yCoyYAYBq9OCF0M2CdkLfOHE00zeGyDguovV6MRqM/XxmUldMEZz2zpw2P/SqZmJEjOaymoSoBPNk46PDOjIYcQM/nYfrbNLBwmWGX7zeZgNgDeN/9G0xddQGQjGZpJyVIv/lBjUBdh0XJ2e1+C2+NAr/YJ75uLLNukQD/vWUFvZdbrpNHBq9lTtktBbc2a6ljSflOQW5nK+lvYoyWjBabfyevppiggstu4sOo4IwuFbdaxzBJ6tonXkLnQMxu0jAGnTYzFyK6pV43kC/XgwkgJagAAIABJREFUdGJXaw3YnC44PX40mwRLwrh9+3uYXTiLfJ4Bjh2R6bApobRbqLYhBoFkGYuuWLOBfr0l+rQ8uMejcQk4u80uSrmyGAKSnCfsM7sVzW4HkzNxXL51FVPxGTkMlQotpI5PkGGZYLmKdqkmRnxkU5OZyoRMsVwUBrUv6IPD74UvHMS7H34L/nAAJ8lT0WAVaZZmC9mTpGhoEsRhln1umWDuTQkmyagm85hgBA9NBCNoYmKxWaQcUYxXahVJZrDMkSzpJoZYWl7B97//fbz1xm1hBhJ4JvO5UiwjsX8ooJTX5YXP6xUgmqAbS/wMYFkU3VLdlAj80khPtejEGI2MhlpZ3MDJnn33/ffw7e9+G06CzwEeVmzS3zVKOjAAbXXw4P7X+OKLz+WgxXFCbTn+PtynC3pB2LPuCT++9+MfYO3CuhxEwhMuYW2R3ba59QyPHz5AoZjFyjJZLX5MRqNmY2CpcL6E09MMDrYPJJFAXbrVtWVhWkcmIzKGtrY2ZfzSgPLo+BRLq0v4/R/8EBPUBHSydLqHfKqAeqmC3GkKu8+f45jGlO0B7AOrMEk9Xj8i8SnsJY/hn4ngtQ9v48b7b8ATC0jCoVysC8hI7fFKroBCKiOl8ptPHkvZO82LZJ1GX5i81JVk277//e9haW0Vb3zwPuZXQ0AXKCRasDQG6JZaONlK4MWTZ6jmjPGlsPtsECCebNFaq45St475K2v44U9/IgZ5/GHZPw8TW8+eS/nu559/LuZp/+LHPxIjJO4LZOTT8IUasjzUELBFswN73ypjvJDOwR8MIRibhD8Wxvvf/x3MnzmDZr+HRqeLcrUmjJCgNyAgGlmlnVoNmcMDdMtVRN1edDl3B6YEb//4EC8ODzAxG8Mf/fWf4crbb6DrtMDqsKBabqHf6KORKiGXSCO/l4StDsz/f2y914/kaXYldsJ7HxkZGel9ZWX5at8z0z2G4zgkRe6IHEgrkdCDJAgLYfWgBwGC3vSgP2UhrACBXJJDcmbImZ6e7uqu7uoy6X1Ghvfeh3DuL251cLQFFKoqK+JnPnu/c889JzCLgNMnOr+yvtpNqHYaKDRLyFayiC3O4db920gsLcPnprZ6F4VUDrnrDNo0rkumUMznpPzUF/JgbnUeFpcFnXHfMBMb9jG3soA7D+4JePb8xTNcXZxLsolgrsNkQ7VQQdQXAQ2GXFaHaDLyUEc9Tx7w5DBUykt5+sXVuZhGjUZD+ANezEZn4Hd7cXJ4gk6LDDYPFhdWsHv/kWhAs2yewBPTR2fX5zKvR2Ouk4DP45Jn4Bgv5itisEU9cq6dBE6o3xyKRASUyqRSyCSv0Wo0UasyAZSReSbxhNcjZqg86KYyaZnH25ubWF1eFpZ1s9GQvUUC3IFxoCe4YYMNQXcI5ZKhm03N5lwlhdlEBH6fC/1WD61CXdZsi9WFIEuhzTZsbG5je3tXAMJ8JofupCrATf8Il1MkShjwnicv8Nnnn8PstsLlc4kMBllXbjJPnTYBpB1ums7ZYbZYjKRKvY58KivyDfHYPDEUQwLFaQBGTrdDmIULywvCPKRWNxHCXKaAq5NrXJ8l4bOz8iQOn8MFl82FUq0AuE1weBx4ubcnSc8xmVABNxJLc9i+fwvbdxYB5rcpNVProlqo4XDvEPvPD5C8uEY8HBepI75bd9DB0+df4OBoHwurS7L+k+X24Xe/g8ePH8PjtaKUaeDVy5f48ouv8OyzZ5gNxvHdb31H2KWnZyf48sUzSTYurizKms9DO/fYrfUNAaGpxc9qHq5NdGA3E8Ubcx8CIuFZLCyswOdlUGscNCgbQHOy66szZDJp0U9dWVlAp2skiikLwv14bAX2jg/QGXYxE5/D8tIK3nz8FqKBGdSKNaQv0mIgyKQfddZ3b+0IUzBTSaHTa8n+QB1+ssDDsxEEogGYXWapKArPRhFPJASI6bXIrO+Kce5H//DPOHn2HLubG3B4HQhEwiJ/cnZ9A7cvImZ6Hp8f2ztbiMQ8ojtP6Y1uZ4Ae14xGF7ViWdZUVuYQfCYwdXpxjHQmg5X1FWH5be3uYHllDb6AXWRkaPLIkvBhZwA0KCVELdaclNTzwMvSeM5HtjvXdlYfcO2kuTCNcDe21oW1PxoTDG/IIdRh9WHcN6OYrcr62WJ1SaWEaiWPVptzu4fE0gLSuQIq7Tb+9Kd/gdmVGMwBoNGtY9QdI+T1w2U2WKPjPtDgWpzjPl6SOcBDHvWUTRaCgz3U6OzrtOHWnV24PBa0J6Az2d0kNnBoOCldRYPbHtPUY8NEbkx2r1PAwV61gf0Xr3B8cgETta/DbHe/eE5QLmdmbgaJ5RkEo5B4iETdWtMoVSexNJ9pot3sCdOWIB/XRY/bwrMpBpKcJUlljGKxInqSZEXr4a9da6JZaYkutJOyEDaa2NUxRge9kQFAH5y9xOn5sUj0ULeZQBjnG2OITDaFDjWcTBQ4MLQZSSwg6YEHXFYAEHDmGYW/dF3k/hsMBCRpxL2Rc88AHwy2EsF2AlnUM+effVZ4Sb2FGR6RgpuVfcBmcWEhvgy/j2CkTQ7rTOJRio0JYSHRNKoifULj22dffooXL75Eq1mTecgDumVSMck1k7GuGDUG/PC6PFLJRXY2E+E0VWSlC99neZHSUm7Ua4wNnfKba+/q+qbsLeHojPR9IZ/FoNeGzTrC1fkR/ukXfyfjMRT2weGyilRDNltHKBDH5vYuNjduw+ePGPqWRAQxQrNWR6/fQi6bEjkFmmP26H3S7eEmTdNDVkssYX3jFjY2tuV7NEG02VmRaJL2I2u6WSkgeXGGV88/R5ka8W67jEcv9c9nEgI6kiW8srqDxaV1RGYiMt4IQI8p61JM4atXT/HsxRPcpC4kCcL+ZpzOBHS3P4LXE0Y0ModgkDIXlKvpyT5IFjvjWMPwySS+JQRaKYu0urAJh80pJeUcF0yudboNVMpk0hbRalY5a2RPpkEfJXAI0pCJTvLLyNIVM2jGXTQTZ+UT93DemzJn9LZxONygNDvJWuwbVqoQCG63OphbWER/MEC5VJC9mN/jPL9z5w42NrZkDaK0DH+RLLK39xK//e1HSCUv5P5MRvNMSuZvp009b5swuymbQdkQjvlKuYpWt4d2pycs7ve/+SHWN1aFOOGw0aiRkkYDSWSyeo6xJtdTr88j3hlkXfM8zuQPDXljM3FhITPRwTiQZ+harfGaMMazTDDgQyjCuRIWiSauLZV6GcmbNE7OLmQ9o4F7bH0Wic05RGI+eENMclnQbPRRzDRxc15Eo9BFp9YTHx672QSLiedgu4x/ShsOKEojbPOaxGMGI5WrARM5QSMZ47AgsRJDYiWKWj+Ls9QePn32L0jlTmExtWA28f07IsEhYJnTJgC04b9i+LWQED3NbGQ8r/gMx40S6hQLEt3biV7v7wPE09gEATnFZBSn0PVRrysYSs8guekZntdUkE6vz2dQbEj/X7EIBXWV3alnfAXY9F0Ue5oGWRlHKK7AZ9JnEKB7bBiCGpWnnddtwnGssrOK+eh78d96X8Wvvm43Q4tZn5fA6jRmxXsofmLgVf9/AF7fkd9TvEKxEwWDFQNSbE3A5CmQktdVLE9xIMWAFGMTwHECpGrfKS6jALRiR9p3/JziYdPAooK+2v78jALQCqLyORS/UgCZa7Xx/wahVeYFSVcdasd3BCcwns3QXeaaqUxducZE+5hyOUb//GtNa0pKCeMJZsHG6vWGVD6yyppxKisZZL+aVPZT7k3HhejMW+kvRwDaYOSzwkPmhtyLVY4GdsZf2obTgKyOj+m+5HMrAK2ArL6XkjP5PHwO1YDW/td7aZKG+I32jdG2X491Ha+8h5J9VeNZ+1mf+zUgPFF7EHBdiMIGiDw9txVk5586tnQ+6njVtUbnsc6J6SSNzKv/63/7n8YKmHHBkk3MYpGNRAFWHYSa5dIJzYfXBubgVskDHYTaWDrwFbjV7ymIqzo6bGwFtKfvpS+pC5VOAkMSwchwOpwGM5iBrTTMZODymhzI1HIxsl8GKMvvSTZlUqrFv+sE1uyMdo5urNqI2vD6ec3G8ediXDIx3mIwy2c23KSNQaeLt4LeKvvBayj4zOdj200zshXQ1f+Tw8WkJEGyNpOSGxr3SOdTSmECQCs4J6UIQyO7pYsrWW/STxPTQTkME6C2GpktAo/T/afuwHx+zVjpIFNtKLYB78X25sbPv+uA14GsE4/305/xvvy5jiVllysDXttIAX3jQOOf6JrR9M8AjvV9+X+6WWgf6r91gdasjyZaqCfG59GMIxMa0/1gMRv9JOPeAri9HHcEZw2dHLvFKaWzUl4oZVx0+qburRW+4Czeeud7mJtbR6HSkiZf2piD1+uChZtafyQRK0sWCX6YBn0BoMlGOni+h7AvKFqgdrMdL569xN7enhjnEIBeXV8TTV9P0I9Hbz3G/OKS9DEDy6vTc9SLVaA7QrfegolJGlhFYzqfz6HaqIoWMNlRnfFQmH0//OOfIDQbQL3VlTHNQJwHiGKa5m8FXJ6eI3l1Ja7uPCRHZyLCHqD2MsuZu3SndVglOG1128JKCAUNM1MxSDGZccaSvHpdGGZ/9md/hh9+/4eYj4dEszN9UxSGIoHIX/3iV2KiSPMusqioA81DjZF4MOYJmbG8dq5glMnpeNONjixAGg61+l388Mc/xk9/9lMwJKK+b73ZQ61URLfexKDVlvZ5/uUX+OrZMwmceA2WpTKAJ7BeIvhOM8SAF9/64x9g++4u5mIhcUxn6R7fb9jt4PMnn+Ls9Bi5TBrlYllAPUoycEwNeyMp66Nxzu7urphusWQyEiI7NAav14pMlvIHObQ6LWTzLLHu4L333kd4JiJjr1nvoZwvSXIheXaBk4N9pM6v4Lba4RMGbE1cgPmO1EZdvLWGD//oe9h96z7cMwH0uZGO7WhWyJStw9QbolosIXVxhf0Xz6Wck2xsSjYQpOSh5/j4UMb+z37253j7/W9gcX0dsViAHk5olcZIn93g+uBMNHTHrT69rgQUJThKMNBFRo5pjFK9jMa4i/k7a/jDP/8zLK4sw+tlogjSvlcXZ1LqfPhqD8+ePcPq8oqY0MkcY+nSaCRJEzIOyYifDUUEWKwXyzg7OUcxVxATs8TKCr7zwx9ieX0DNppgdbo4Oydg2hJGm9/lR8gdQKtexssvvsTF/gFmCUKQgWY31kkCOPunxwKW/Ojf/Bd4+zvfgi8eEf3CVr2Nbr2NVrGBRraK8mUW5gYw4w7BPGAygoduu4BTpWYF14UUcvUiovOzUsK+srEqWoQ3pwUBoBvFmrQZxyIPUqn0Fa7TVxg7AE/UB3vADU/Ej/m1FZEH8ER8sLvsMk++/Pwzw5St1obTZEMpXYDL5MDC7CJ2NnbkoFYslGXNJMhJFlKv34bFZhY26HXqGmcXZwj4vfB7vGg3WwKYkq07HjBQ9+HewzcwO7eIkcmCnmmMRr+FarMOX8CL2FxE1iPuOzfJpIDX1xc3sJtseHDvkegOc3/e3ryFUDiMarmKi7MzHB8ciNEqge9gwAOPz4M8k0ZNythE4QkGZK5z/CUiUdza2karVhU5iHQyJf/XELaxG8sLy/C4PJgJxmScUkInW07j8GofA3ThczrhsFjRq3ZhNzmxvnpHmGfZTF4MoL797e/I2s11rMQ1oddGKOSTZ6OURaFcEK3g49MTjK0mkbvgHsd9RBh39brsv9SGjs/H4fUz+WhUzFxfXkvybnYmAQzHAjzY7TQgop4kdTcN5hk/L2ZSHhqMNpFNFUQrOxqewXJiAQyDZyIzOLs+QxdtrG6t4/joRPRuaQpJmRDqDt95uIuZRAhmH7PdNMs0AOgXz16IgV6NVQOTfYvlwNRjTmZvcHJ5LMaCBHMjsQj+67/6b7G5syhGbd0yUMqXkLy6wd//9d+jU+7g3s5daZ9qnSDuqVTUEFxgbHF5fSXMTOrWP7r/CLMzMdHg5vjIpzJiiNtqtKX82GZ1ifRSIrEIr8fYKyIzMTmck+nJyhKzZYR793aNg4dpBL8nJP3cGfZxdHIo1RFMus3OxrG2vCnmqOahWVjLlB+5vroS3fTFxDzGliFq7SLypazoTDPO4L7hjwQFoC01S4gvzGNjZwtWpwOhUBhL80vIpwr46NcfoZYt4OrgCEuJBDx+p7D5gqEZ1NtdjM1OMR/2BUNYXJw3AJNuT+LNdmuIWonmefQtKKBaK8JNkMNmHG6++OpzXFxeip73G2+8JWaPBMAjM145hnF8lpioK9TRrw8lIU3vAmry0iiT+wWZ/4yPhLXbNtiG6SxB7TU8fPxQTLN8PpuwOAnwdjsjYWRnk0xAlo3kW62M8agHq80oO+2OesgWK3D7/Fjd3sHq7VX0HA2ReqmUamhVKRMDiVMiAScy6ZIkDrKpG+y/2pN9hKBhoWTsoRvbt7CysYn17S0Ew5S3MTSymagkI7jVHKPHUn/+vDcxDqKRWrMuoBJ1Zz1wwtQ3oVKro1yviRYH9cBnF2KSRPFFPXAHAF+Qe70BQDdbIxmT3eYATpNH5EMatY4ks2lSx3JbVoDYrADVLZg46PfGqNYaEuPQIFiIEc0OctdZeWcycmkISDZif9DEgDUXnbIA0GeXR2j3mhJHUDIpGAwjm8oK65QMVB5qRX/YTPMwk4wRUqt4WPS6uD64xSOE6wTPM4zHCNBSe5+kgMaoibA7jPl5g905ovxhw5BEYLKfRtEWkw2mMYkzDjFmJNDsd4cQiy5jJhqXf8/MzsmfrEAjaOhy2w3/AZoF18s4PdnHyem+gH6DIedLTdirZEHw4D8Ti2NlaVWSzDayettNXFycoTSRd6AhIJOZfCe/14fhyAyrw49QeBahmTjmF5cFeKUJHRMM3H+67QZGozb2Xz7FJ5/+BsVCGj6/Q/qKWss2WwA+bxSr61vY3NgRE0LOD4uNoJJNzhL1ahHVShmNRgW9VhOFYlZiErfXi2wxj8FoLJUXW1uUE1qgm5DEaAKG9foY9zuo18oo5lK4OjtCPnMjkhg0x+S6QTau0+HHYGjDXGIZa+s7omHv9hL0YG68iWanivPrY3z6+W9xfHyAVqcmc9VDPxcHJc7s8PuC8PojosNNwoJWgUpl8nggsbzqqBIAnZ9bwfritlRF+if+SuiPReOcgHsuf4Ns5krakO3JNZpJYAIw1DUnA3cw7oheORP6BKDJeOcZqctqWlkTW+iPTZK84BjyeP0CDvPs1+n1sbmxhehsXKpbWInEX3xueriQtMGEDa/Hccs+KxRzkuA8PztGu9uCw2OYzguQxnK84UgYzXazVZKi6+vrsk/WW22UyjVEwnPiRXHv/gZokUPli2bdIFixnZLJJI6ODpCVceIVYJb6+mQZM/agp8/a6oaw/sWMzO2d3N9gSMZmZrGxuY6FuTgCYbfATTYHDQiF44Bctoq9g32k0xk4wy7c/dYdbD+eR2iGgangXBh2gXIWePX0ChcHaRSuS6KJ77ZTzsSDhfk5qSahjwYrYSkLUK1WcJO6lipTti2JC/HZOQG46q0qvEEHEqsz6JgquMgc4vnhE1TrNARuw24dotdnhTkTJwYDmmuYcS43pEAJwk0zV18TsUaGH5QCiAqeaQWNVoErSUtJdYrTMAmjgKACp9MgoTJWSRhQkFTxJcZJvN40qDxNmFNsic+m15kGZ6fBTo47BbAVnJsGRf9zgLFgLBOmM8/7ignwutNV7QrATb+XYkRC0hOA1CBxKmakP1NtYwW9VXaUfaLguhD8KBE5AVenQTpeU9UGeE1td31fPd8qsK7tpwCgAp3ab9PsaK4lsr5JNaGRvOS9+EsBaP6fJPgnLHfe52syo5F84D3180rkU+UAfWbFvX4f6CQAzZiLVeS6dmgygGdt+jcZGJHBQuf1FEw1SItGxb8Cppos0AQA91VWa3BN5e8mSXR56rFThqsv+vZun++1t5lh/jsQmU7ekwA0iYZOm8G+VgDa0IamMr/BUJ9O5ijwq++u7yyJmElFgPbLNHitCWZtB15XCaY6lnWMs0+m8UQ+q7aTJgh4bafLYWCPZCpO/TISkRxPxhxUYJo/m55HSrZUvJLJ8ekElPaJYsXT4LTOo9/vE8V/pZ0owaHSFip4zYvooWm6Y0XqYqIpoqUPSuXmn0Jj144RB2fj5fgSOoh10eDN+VLTmrDKglVjQ5aciT7lpCRAwUV2irJSGa0ZYKBxeGPDymS22QRE5H056WwTwXQuCHyP3gSwslmNEgQ+5zRDV5+Xz6jvKgHJZLBNf3568dFJzPfUcgO2pQH+GgOVvxR8V7BUFyydzPxTmcO6+E4D8Tog9Zo0H5HnGxsbD7M7eh9lsxvvYkwYfp+/eUgUMHgitcHPCFBvMzJNBEN1wEjf0gV4IuehkgYKnGtwxP7hZq4bjmjdTAwZ+VmVuODPNCPId+P40Q1JgXDNhE2PM2U88zoE+SVgovFkq/W6DIh/57UItPC7uvnqeNYFmu+mZTnGNYyNku/OzzCDrONXFj+bwXBWAJoSGPLMA4Ot5bAZpStk+ZA90KRZBywYwgFfcA4LS7cRDCcAE7VDrVhem4U/YBh/DdnU/bHowTJQdpgsGFMGIJPDsydfoFWuSzlXKBDG+cmlSBSwDJJSILHEnEhd8BD84Xe+jc3tLXlGLuKXp5eoZPMiu0F9RgesUo7datbFxZyBoNXlENM8s9OOmaV5fP8nP8TMvBvExOkSzY1q0OkKMNYq17D/Yg9PP/0EvVZHGAJkCjDpcXZ1jlanifagI2A4WbbUb+UGQ8MdAls8TIUCAZxfXuLo6lKemfIKP/7Rj/DG/UdyeKG53/XFNY6PjvDl0y/k/jQt9Lrdr/uDwRoBaQIHvEe5WhWWw/LqmjAU0un014vpeCDBXKaYxzc+/AD/w7/7HzG/nEBvDKTTJWH9kgU9Znl0r4vj/YMJC7siBz4yEmUs9YfSpjzIxRYSePzd97G8uYZw2I9eZ4R8NodSLieJm+dffSk6mE8/f4JOvS3AWafZkdJysqCbzS62bt3GG2+9KSWL3Og4tgIhvxgscd1heSPNdqiLSo3SR4/eELYwE2zUsWrVmiJxQcmGy4sLkWtxWMxivsXTPIN3MtKv8ykEZsP46V/+DG986y2E5tyot4FysYFqqYJusw3rcIwkWexfvZD352Gc7UnJA1LCTk5O8GrvhcxZAtB/9Vf/HYYmM0Isl6RLcX2Mpx8/Rer0Eva+RcaKk6YrgwGSV5ciEeAPB9Ae9VCsFtG3AzvvPMSHf/gD0bf2+6kpCRTzZUlu0Kjp4uQcBzRjtDulnJigDVmmXl9AgIqVrQ188MEHWF9bE1NCAccur/Dq+SsB5Vjy+843vont3Ttw+wPoDYco1+qoUH+8VBXzrIgvIEmCl199gZO9l/DRWwBmxCMziITDePHyJQ5PzzCymPCjP/1jfPjD7yMQiwhIWi0SCKqIAaK5PUK31IKlM4bX7BZ9aYL43MdiiTjylQKu8inUek2E5qJ4+5vvYef+hsigHL04RrNQRbvahLlDRhwN9HhwrWPv6AUytRxMHiu8sRDiq/O4de8O7rz9CDa/A06fHYPuEKnrJI5evJKE1bDRw/4XrzCodrC9so3333gPDqsL5WIJ6QwlD4ySTcoPkFVJ3V4moij1wnJalvKSJRajeZXJDNOIAZgNiaUVbN66A7vLhatcGp1RH7OLc9i9dxuReATegA2U0C4VgIvzS+y/OBCj0cXYAnrNPlq1lmiMsz+DvgAKZPien6FcKmJtZQHReEiANOoam2xWeAJB0Y0NBcPIpNOoZguIhsIYttoYdgdIXWeEId1u1wV483v9CPlD2NrYBjXDO+MO8vU8jq/3kM7eoNtpwUEV5e4YizMreP/t78Bu8SCZvMHLF3v44INvyzqYzqaQLWXRQxuhGI0wbXB6HDg+PcLV9YUEsWIi5vcLWEB5JJYLlgpleRdKCm3e2oTH5xWZJALK1Kg8OjwT40eC5NxbLCDjcSz7GIPISqWEfC6Hufi8MMgsMOMmmRY2N+8V9Adkn1tZWUKF5fW2EbZv3cLx8anorLpdHmHHBiIBJBbj8AbcsFjJZiDjtiUA+P6rI9EfDvupUU4meAMra8uoNWqSzBiaR2JyWWpVxUTvpz/7C2xuzcsBu1MGyoUqqpUKnvzmCa5PrhAJBDEzExWQQ4D2mysk00kBd9iHrDqhTvzOzg48To8YvtLIjVqwqbNLHO4fSfvzQOBx+mXOzszEpM0CXFucdvzTL/8RH3/ya4SjIWEUk+UnMQyB3tFINOGvU7wGy2pNAkAvL6yKWa7L7oHdbJP1nHrT0WgY/oBPxkxn1BIQmPsLDx3M4xPcrrWbyJXzsl5F4zPwh8PS/gFfGLVyDa9evMKYMjblMpx2M+Lzc4hStsZEw2Y3rDa/aHkyJqC0Ujw+K2t7vzdCUyQ8zGiyVHbchc1FYzoH/EGOCadIgeQLWUlwkWlIHWyyQ+PxgIwRErdoGlfKVdAqt6XSgGsin5vtzqob3ksk2+wuzM0lhPHK9Zvs2JW1VWHhzsx4wMI2FrVVSy3xJeC7MQaxmYB8NiPl/G63S1jHp5cXuLxJYX3nFlY3tzC/sQhLYIz4YlCA2mqJbOK2aJSToTse9vDF00/x8uULvHr5XMaGPxBCs8GqRBMev/0udu88kKqtcNRrGPUKkGAYwFGChiAvE1iUGRGyBuW5Bj1hjV8cniHkCGIxviT6xdVWA3a3Aw6/G7FEFOFEQMBn0JSRRvfUvOa5g4kUaksXmujVrbCZHGiz2qFUEPkzsqznYvOIhv3oE3zuM+lpmISxqo1a9u1eW9pq0OxP/CXAyFgkIvrDJvqjJjr9Gk4u9nF8to9WrwGrxSLgHUH2SrFiyIH0SEQwGMpyoKTPBvVSQX8bu8j08Odet0/iDybumZRmfC0ghtmMTD6HYCCE+w8eYS7CbajSAAAgAElEQVQeNzT6ry6kYoSgFkFoJVTwfMRqMibTQ8EYIqEFzMYWRCpuZXkDLjKv+gQ9BpI49XicuLm+Ri53jauLYxwcvkAw4IKfutqjvuhV039nNKRJ4QYePnhDjOCUpHRxdoKvvvwSl1encLsckpzn+sjqB7vTA49/BqFwDHaXX0DghaVVJOaXpRqEEhwcQ/1+Ay++eoLj41doNStwe+y4ublEu91HIrEBh8OH5dVN3Lv3EPH4Mo+1GJtolmZHq03TZ4P5TCCabOZcJiPGt6ww2DvcQ6VZx9LimsyTlbUtMTFkH7HsWkz++j0U8mlkb66QTV0Ku5iJGTkXtClzMYNwaBZ+XwRz83z+JWlPrl1koZeqBaNyoV3DJ08+xpfPPkO715JkA41XyaK224zydLc3OAF7aDb5dXkzzymUorIywWJ3yVqZiC9ic/k2vK6QmHLLWbI/Qr/bFNPQSjmDZPIE2VxK1qhgJChM6fPLa5hGFiQWFzA29dDqNiSxyoSC/iLpngmRTm+I9oD+KTa47G6pZuQ85hrKNSQUiWJhflHGGn9TL5WseBpOkim9uLiAfn8kcm6ssmLiiPsnzx30SNi5uytayNFoDDaLWRKEL79iNdclouEQNjfXxSOn0Wojm6PesVV8MygHFvCZ0KkDrQYZ2BUx8CYD+uiUlYOliVwkqxKM6ig+H8ertPGA8iFkBjplPaSJeqfbxfrqOja2NuAPeMSE0G43C4GyPxxJ5R0TUMlUWhIv4fkwtt/ZwNpdH1w0HebnJJkH9BrAyYsMDr44Qfo8i4DLh9VF7mshRGJhzMw4hFXebQH5PBngOVxdXQqxhGt3uWAYR9ID4PjsAPV2BcsbcThDJlS6WZwlD1BvZQFTEw7bSNYQPqvDaRUwmhuZATAZYKISp5QspjgMiSVKDFScgeOIyXCtAuZ5RzEZlbd8DZxRPmgKAFRgVEFjJZpRIo7f4Z7EdUtJQloFr2fu18D4hOTFf09fS8FSJZJNg77T+MhrktgUu1uxFgUn+aysTFP5An5fcRjFB5TIxO9MA/W8vgKxCsJOg4l6D9UL1mdTHEixEgXpFN/Q+/NPBer5HQUFFYBWwHMa7NR+0OfQNuJ3VVFAqyoUyFXi4e8D0NP41DSYrc87zSjnM+hza0W7Au16XcVdtP8UsOQ6ZvSLoUWswCzbl+dMxtRG/zMNbdznazBUjTYNKZ1pYFT7hJPSeFcnbHanzHkmfCjPxRiq1x2J2b3dTqB2gJEkHonlGMaIjDdYBe2mFCV1Bke8J6VnJprJjFmm7q1g69f3N1bU6WSJklF1TOiaq/3N9lD5l2kTQmNeGgoIbH8laBrvbcgdMz6cbmvGzoLXmb9O9Bjjwkg6fA3gG8DydIJg+r00KTKBL+VegqNO5Id17CnArvN5epxOA+CvceX/83/978cq7aBUeV5E2dC6YClINz3IFdHnxThJmLnTgaWgHxtJB7BOiGkwUAesgpy8JgEl/inahP3+ax1mHgDYaDz4qdA9S+XkGc2GOyuRfLn+JIvDwSsdYKJbLpnIRscN+kYGgRISCobrAmxkZCiQ/nV2UIF3fXYFSDXQ0kyFgvCaTZvWG9LFTLNfOmmVYattoIuTZsV4TxWyV8auZqJ4f8mksWSQ2ZWxobeibtgKliroSwBar8vvMQjQxUQGjfBNDFCW36G+nUwUmXgjgyEyMZzkZ9QkUE0bxfBkAp5Ps4w1G6Rt/fsbDe+lmxM/w+/qu+nA1Q1EGN9keTN483rlN5+NDAG9vo6PaZY6n5tjhe2t76yLgC7wCtBrX1CHj995nbm0UcbFkG8hYMjgRvpxZILL6YGdWoZmsuJ8sFitaHf6qDV6sLoC8PhmMRi74PbMYH55E76gH3MJD9wuYNg3NBRZmk1Qt1trSskWAWiaw+0/e4Wrswt0Gh0xrGGgyYCKRzZ/0AezzSrGd3YPdUQf4c79e7Jwt+oNZK7TuDq7Qvo6JTIFZCg5LNR0tqJQzAt7qlApom8mY3QJS9trePDWG4gm4qKxykCfgTalQQjQUgf65OUhPv/4Y2EmmzBCLB4TNsPFzaUAbUPLWAyYLA4bMoWcgLicfwOyEFwuzMfiuMmkBWjyeL0CxnzwzW/h29/8QAJ/yj+cHp/h5VfPRWqEATazkRxzotM26osGKI32uIkdnp5g//AAqxvreOvNdyTgZODEsrxsPifAAwH/ZreFlc11/Ml/+W9Ej3IIk5T4MUMvh08aqDXb2H/1SgwNCfzmMllhjlDLlsVxHDsEZnfv38PtN+8jRF3jkZH4aTVovHQqGnQ0hSOQfnS4D4/djdu3dmC3u1ApszzaLTqYgXAE9x88wMbGJjwetySOeNiXeW6BBO7s42w2j9/+9jcCSpHNxjFH2Q4ezrVtqQtYyRfhdrkwF5sTNgUldciWy+YzSGav8c533scf/fSP4E84hGmVy3al/LBG8KFQErb8+fEpTo6ORauVc5LvyvZkiTo1mXn4/fDDD/Dv//3/goA3IAxGamdfnl0ieXKFWrYsATeTHYNmR6opCEpl8hnRSbW4bMKcHTnM+NaPvot3PvwmPH6vMNSZUaYRHs3vUjfX+OLTp8KepqYxg+VSpYZ8MQevP4Dde7u4/+Zj3HlwX4ykyHChPjcBmSRB+asb1Cs1aac7d+5haW0d3mBI9PqypQaur24wbHQRC4dEZzZ5dY7D/ZcoZNJoVKqiXRv0+VGrNnB6eo5Ko4kf/fFP8N0ffB9mu1XGFkv62WaFVBbWgQW2gQUBuwcBhx+takPkZAhAUy+cDL0KS67tZngiQdx/8xG27y2LedbhiwO0i3XU8zX06x04OPeHA3T6TeRrOZymLpCu5xBIRLF5fxeb93aF0T67NgeLg9I/UkEu5Z6Fmxyq6QI+/off4OjzPWwtbuD9N9+HZWSR9YAGVnx2JgFic0G4A24USyUUK0UZfyenR2JSuLqwJFIuvC5NesiMC8/EsHv/gYD55zfXaAx72Hmwg92HdylcitawBU/QIwepVoNmbT1h2frtPpj7YzTyFfzml78WZnViNoFhe4iriwtcnB8hOsPyaz/SxRTOri7gDYcwO7+Aew8eYmF+GdmbLC6PzuCy2GQdoj5su9GFL+gTQ6xU5kaSTpThuLN7D/5IAH3zAD1TB81xA7VmRbTWU5c36NU6uL/6AN9+94fChCY4+eSzp3Ko3ry9QY8g5NsFpGopBOaCcAYcsHtoflmT8c+17OYyiU65LWDuwuw85qPzaFbruD67kDVibX0VdJYVnX9hCNdwdHgirLJ4LC5mU7VKXZLjy4tLAuBeJy/F/JJ6y/cePpB45ujkWA6iLo9TgEYmCuYW5uSQSHCX46uYrUjijkx1Vg4wsByMuzCbWEZHFulYEk25TBGDzhBuuxd3794XIy7q/DPhReiLAOXsQhy5Ug6ZcgGR2Rm8/8EHUlIdClvlYJ3LUOYmj/OjU1mfXTa7JCBZpkiA7fnec1lvxhYT/JGQxCI/+NGPRNuaILjEUP0BvHY3qrkyLk4vcHXBMvCqJHIJgJGJycoQh8sJj8+Nz774DBdXp1heX8Li8oIYREmsWKkLW4wyUex7ti01erc3dnD/zn3Zl6mRSoZmmyaZZPWyDNrjRL1RQbWWN0gKZOqRsew2YthasyGa6+w/T9CLcGx2End25X6jwUgklcgMJV13fj4hoDcPNJTS6rVN0raMrUMBn2hdM3E4GtAArY1ex4RWpw1n0I6ZRFgkDSKxqABvTOBqXHl6fil7xeYagTaHxB6iqUt2DEHZRkfkHMi49wXdyBZy0vaMT8gypQQH3+/O7Tti9Evmj8drlByzvba3twXg5t5KB3gmvzuT3+VcQUq5hTzQ7aBEWa1qGXa3Bz/48Y9g8dlh8oyRWAoLYzmbbQsjl6hHv0ctWQvOTg5EO1gkRvodkbdhGT1Zri53EPH4mjAoFxfnYHdaBdjlAZBxlMVkFSY2uVmVPN8zL8kSHup7/a4k5p0jh8hW1FstOL0exObj8EeDiCbCCM8BA5NIpws41KTGdq8npkMiBUggODdGs9aW/i9RV5uSC70+wr4IFhILhoYkH8BEqZERLHayniDJVO6RlEGhtAyB+mwmiXq1BLOFZodN1NslXCQPcHlzhl6vLdfhfipnKxjJXcqHMW7TA+F4OJa5ajcbfc19T+Jgsw0Bn18S93oeYCxEQDqTzQlgnFhYwre/9W2pZOM+zf2a7E8aJKr5E2MiMVQUuT0fEvFVbG7swk+DcU8QdqdXmP6UJuAaF/D50GyyZLmKi/NDPPndrwFTHzEmcfw+AWprjRZarR5W1zZx/95juD1GzMznL5fyIsv22ZPfAaMeZij106LkAZniQzhcATFr84diWF27hTsP3hB5CLK7q+USapUifD4rDvef4/DwBTrtGmZiIdEMPTo6ofo1RmMr5uYX8fZb7+PuvYfw+YxKARoADno0peyimM3gqy8/l4o2JprSyRsEI3787osnGJiGWF5ak7g95IsgEomKESG9EwQgG/aRTl3j+vwE2UwKw35HTC/ZD6wKNJvsiIRjIh80n1hBJBoXI+RgJCxtWK4VYHMyjm7it7/7DV6+ei4+AWK2OGbpvNtgAE+qjo2/U/bKJlrUbEeREOwPZV20Wig/N4LPG8Hd7UdwOQNwOzySjCBBot2qo1EvoNko4uLqENfJEwwHXbg8diELZLJ50TVnFZLVYUjxsD9kbEiKhqCNU8ZDMMxKAJcha8KKr05TEnYEaLe3N+U7BEp5HmNiRkE5XyAsLOjVlXVQxpBGwiIzUcxj/3hfZMPWN9fw5rvvYHF5SUB4SticHJzhYO8l/vmXv0C318HSfELi3ZHJjFa7J94AoWgU7773LexsbYFYa787QuomI+Ps+fNnEh9yP1pYjAu4bbabDU+YeguvXu2LXA+9cVgpQ2BqaWUZscgsOr0u5maZDDMqDEn8IHGG+vdsF0roULqDSSieC1d31rC8Mw+bb4yhpQ2HlzqxY4wGJlgGLhRTVTz/dA+1fA0by6vYubWFUAhCshDiS4qGAgTXbBLj15p1iX1p1kizU469lZUVXCXPkSncwBd2whE0wezooVBPoVhNwmxuwemixwPPoQYDmkZkBKCN87KBD5CIoiCYYjpCshoaZ2n+XauijXFoGMnx59N4CMfAdNWyyCJNNGenAaZpfETAxJZRAaLynxwnvK6ezxX4+n0gke8wDQrr/flzZWdOA3l8XiUNKgv3P8eg1vtR91sZ04ZEqyH9pQCy6isrSK/EP2V6KhN1mkCo3zXexdDjVdBUcQd9Tu0TBSm1DXmfaaBen0v7bjqRoNeaBh6FLDiRy9A2MwBHg1GtOAm9BpSAqcCmPq/+W/tA21lBRr0Gr8/n4VrHMUScTvuRn9G/K0DMzyuGxDObAZgbhEn9pQAuGerG8xvESMWRXo+LiYnia/xwbOBCKsnBjdtsNYiz1LPnOsL4ktWVjWZLSGByZ0rUUDN+wL7nfmuQwewC3pPM6hD5WVYesU9VgmNMHempBIyC/9rfOi60HZSsqW2gY0WZxJo4YZzANmKbaltoP/FaQiByu6VtlQmu/WGA4MYYpqQSn8lhN4iT2k7TzOZpYqx6xPFzih3q2NR7GfigU/pax78+k+KjCkDrPNP3V4Bex4Tp//if/3LMCzFA0U1QJ/f0DadZq7+PbuvgY4Now/JnbBgFbhXAVmBa/5/3Ut0XXch0kvK7XAQJbmoWSFnKuijSTJDf65LBIs6pBqN5SPo5y20FlDaJaZFRYmnIjBC4ls9bjPIOzdTocynrlc/AQ4RqV/Pn/IxmlbSNBFybsMD5HQVJdfFTJjbvo1kMHaw66LQTBRif6BLxvjxwKLiqmSx+VgMWAVbHBpuY6jT8DF9QF3llOxuLppH5kM2HIC6d6yclFtIuMsEmASolMWhGRFNGMYbqSsDL64u21yQDwp9r6TGfe9pUke/IIIX34M/FIHKiw8w/lQGtfaX9xe/w/7S8eToDqNlHvh/fjWNXyzZ0fKlZmmY1+VzaL9OAP9+Z/+YYMXSnDf1R/pz/Vg0ccTImk17M7wwZF2bGyDpie/W7A9nkSfnlv8mYJSBttthRabThDszAF5hDuTaAyx3F7r23BXBJUFVgTGMjlvuNpbyaIHOnWjdYx422lCnf0OWZ2mMl6qqWEAlSJ9QrJeI072HwRNdnu9OBeGIOK+ur8vzUKaTeJo0LaS7ngAMzwTC8Di/CkaAcyllqfXJxinQpj9XtTSxurcqfy5vrouHM9yFjTVL27R5alRqy12lcn5yjX61JiSVLlL0hP9qjrpituSNBrGyt4dbd24DNIqZxZDBenV8ISDPo9fDqxUthMzE4ZCBOndC7u3cl60jQnezfy7NzCZqj4QjsdmM9IAOIfb+ytCSfbbU7YlKWTN3gzoOHePfdd6XMjn1IRgSZh/ztDvgkGOWWE5uLY/fefSwlliYZQs6njjBkCLZTfkN06ZodAewoXzAkO4ka4O2OPPOt3Vt4+PabWF5dEfNPAsFShk/N11oVqeS1HFJz2TQcZquwQnxuv2Rho5G4rFHsu42tTQECyHAiWMNyPAIgbBsZqxgincrii8+fCLOGm6OMV6dHmIKUN+GvesuQ+uHhcCYck+xxLp0SczjqCFJbFA7gx3/yQ8wkYlhaX0BDtGEbKGWLyKVyOD8+EbO0WoVmT35henO8sySewD/nJUFxst6/98F3hSk86o+kXHb/+R7atTaK6TzmwrOYjURFC9jndQsoQskAk9MCXySAgXWMzqiHH/zJT/DGu2+JXifnEpnz7AcGhucnJ/jis8+lvJOHb0l4ddo4PDuRhCMPL4/eeQurWxtILM5L+WixWBPWUrPaEEb02eEpPn/yuRzk7z40jCd9kQjKzYbMC1Onj8hED7leL8vhslopSAKCYAelaggWkDHDA+DWrR384R/9ERIL8ygVisI4fvnVS3n3UXcg772xtIaoNyyyN9l0DjPRWbi9HrR6XVRIebFbJWnx6J03sLQZF9mR45fHyF2kUUoVZY7ZWMky6qLVacDmteA0c4mD5DECC7MiAbL7+AH8cxG4Zv0IzFDLEGjXevAz410fYlTt4PjZAT79+UdwDW14ePsxAg4fhoOBVHGcnp7iybNP4XRbMbc0J+weajmTDUC9To4xmu85x1aM+0NUimXZWyjtQ81WglD1fgfnmWsk1hexsr0Os8eKNhnVDh5sjEQnJYOCZKEObfBa3EieXOD4+SsprV+YWUDIG0E5X8TLV18ieXMGm9MEq8eG6+wN2uMBHr/5Dt565xtifJQ8v8H14TnsIwucI7KfmnCxKsLrgcNtxsX1Bfb392VuMlHDNalr7sMZcmLl9pK859XpJX75D7/A8bMjrMc28N23f4CIJyJ9SYZoMpWUg2Xb3EXD2oI1akN0PYbQYhj+GZ8k+2yUWOoOkL5M4/DTl0gfpxDwBLE8u4RBo4fzozOkb1IiCeJw2eEJ+oRVTV8GakjmcnlhOPMQWyvV4LDZsL25Ies5D99Pnz5FfDYhADTXA8piROZmMLc0L9epNMvoDulDQMMpY9+gGVqj2sSrL9i2ZOUFUCpmEQ764LCbxSSSmuqVYh3z8QV47F5sbt/GAGNcJa9lTvuD1NseIDIThc3jwGUqKfOS8jVsz4W5eWFvs++o656+vsHh0b5INZCgEmJS6PYtvHz5HJ1hD/HFeSntHpjGInv06N1dqfLJZo2kXp/VRp2hVIfQbJaMYZakJ5Mp0duluas/SBmoOjK5G0lSrWwsIbGYkMQoq1yKqTxKhZIkVFg1kc8VUas0cXtrF++/+w0BAwi8SkLbMkar30R31IWTidUedWnLkuxiktY6NiMSiokBXJ/SY8OemNhRp5QJpFyxIBUWjMUioQgePnyAKOegxynVOZFQSMwF89kyrs8yUmHB5AKZNJ12S9b42eg8zCYHGrUhUrkUrAFgeXNePhNPzAqTpd4ywHUezp5/tYfz8wthjpeKFWEW6y/GZATX+d2llUUsrS4J05Is6HqlKgQOJgd//atf487tXTF3pMwA5wcNdmlO6PMFxJxscT4hhr0EXxsEiypVSULNBKMyHtrdHonRovne6LaFPbm+u4Vat45oPAzmS7OpuhASOC4JWA5HZCpTL/13CLFCqEfzL6MihOXlVosH/a4TibllbO9swh/yCLDMz/FAKEbDYxtMA0PijIzjTOpGQFvGcl0m3GEVQJXsUG8wICbKc8vzSCwn4I+YYPcAtTZTKyMx2aRUlxEjOxHyuUFp0mK+J5JnxWxOpKjq5apIMy0sLAmQyAMqq6uYTA/EAqLpW2k2xEwtlUyLnng44Mfp8RHOz44EnKQOdDp3gfMkZWFKYIUzk4mcr4yFuXezHbhfM24g8UFYRVYSP1wSh7Pv7BbDkI9gPH9Fw2HpPyaH9eBL+Zp6rY3+YCSgn/z/iHG+WaqGRFuWR/xBX+J0o9qRjCfA443i1vauyFl4PH64PAExamOysZAvSRWOheX8/Taur07x1dMnqFbz8PvdCIYCIuXQE9aYBavr29ja3AFMBunH5rAjn0uh2ajiy6efiJRHyOeRTCkTFeyLdm8Ip9uPmdg81jbv4N33PkQgRE1+K1qtBlLXF/B57Tg93sPBwXOR4GDV3527t+X50pk86g3DbO3W7bt44813MbewAKfLIwkQJmZrtRYuTo7xz7/4JzH2jcdmUatU4PS4cHBxKHGzGNg2upJIYezOscfKltmZGSFq0PySkljlYs4wo7WZ5TzJGJH4idfpx8xsAnMzi1hYXsba6pZIkRBwpSwQx3QyeS1msfwZJfO2t3dgMTMRYhZDShqtEqQlmNhs0dSP5wi3IbfWaBvGdbE5AYTHTJa5Qri7+yZ8nrCMU44dxp+VUh6F/A3qtRwKpWuk0ueo14roDTtSQUOyUr3SlLiR1+Zo5bsweWyBEz53CNGZBOKzi5hfXEc0Mvv6/NvptXF1fY5U6gowDVGrlwSgUSYr160apewGECNYrjfUblZwm5UrZPoS0Hn45mOpTgtFXGBefjgYIp9Oo91s4D/+3/8Br/aeIxbiOccNu8uQ6uiQkQ4TNje2ce/uY9hMrHIeopDL4+yCBIkzqSJ59703haAQmzXY+C4XK1MorZXEX//N3wtZgnrWTIYxEcT9Vohc4zHSuSzOzk5QqpDRbUBjTrcTXr9xpuPewAqC3Ye3sbIxi1w1g2Iti/6Isjt1SQK7bSGYh1bcnKWEjPDw/j1EIwEMTTTgbqDR6eP46ByOEas6A/B4HXC4SCYp4cvnX0ocU63W8f7770uyotYqozOso2OqIRB1YmBuo1C9Rr9fhMNJ2RUavbVELomxOROHBtt1gotYDPBOz84KqJLUoSxGnsGVTMi3VnBY8QrFRPgZBdjIWlfQScHBaUCbbWqcjw19ZU2iKtajoJiCbIqJKAisa9w0cKeYkhIE9R6KNynpkbjRNFiuoLGCYoLF2JgYMirUldzHGaHvzvmk7zvNClbQTrEgJaXp3myAoPSvMvZyBVwVhBXMc8Ly1ueZBlcVX+I76ntOt4G2jyb69P7TwC+vp8C1gogKQOq/aUCsz6fjY7oPFJzXaymJlN/RdlKSJwlx/DnPjUpE5ff4/EoY1Pfnc/F73IcMrMyQ/J0eD/w3zYf5PASg1RfsX7GvqcQmbGSDoc6zsnE/g1GtpoSUiRLQmok0m10SrNx/6o02esOBEIXEr0DMOhkhWIx13jIBoN30TWM9Il0HKV1p3JfVlzp2dUxM96cCzNru+pnp9pTrTJJACtSqpAnXTU0gTI8tXkcVKYxxYRA2BcObyIfwuoyn+HOaGU//0vv9fpKB/cHr8Zcmn6bHPdvUAJEnHnpTyRXFTvX70+2g430a2JZr/e//7r8Z84MMWvinAr38z2mmqbJ2FanXgSU6MhOtEgE+Jw9uZN+MLByvpSDudCcJsNVuvwZ/pzM4OkHIqFVGtlDyJ8Cg3p8AtADgZG3I/0+0Tli+6DRQfwGXhaZOwNNg4DjshgRFv2fIhPx+ZkufUxtf2AYT0FYBSpUu0bbin9Of43MrWK8Lid6H158G8nWR0wmuwCrvyaCehy3+nwKx+v66aNKASBYLs0GNVwBa20wXInHYnmgqycZhGol+9HiiAa2LDw9h8jmzUcLDCcd3YODLX5rh1OfQ99M20E2L9xUjtYkkhmYZjWSBdRJ80+jC0PrRLBcDZV5T21OfWQeybmC6kBGY1MnL9+I9pZ8nY1IzrxxvulFNZxX53AYwb5REC8AsLr3GROf3+JsAtGYSRTLBapQu8CAoLNj+WAJ8OURY7XC6vOiNqDMURXRmCT3QMDOG9a37CASdmI3Q3IPyG2PROaSOba1UQTVfFGM4MqCvzs6QvLhCIZMVTVAC0AQzyVyiIQklFrgQkkFKYwsyU7x+w9yqWSEbgtIdNgzaXQEqAl4fbGPquTGQHYneZTKdwmU2KaDz7PICFjZXcPfxQ7ku3486wQpA06iuUaphUG+gns3h7OgQpVpV2K3BuShaoy6WtjewvrOJ2Mq8mAKR0cJSUILpBJcJXrz46itcn59NJDnCwjal9iLXIkpikMFD0IT/JttMdOz8fsMwpd+TUnyyfMmwoHQA9U8fvfUWHr/5BpYWlqUfaRaVTKXkWtRuJMBZbTfRH49w69YtuGxOYbEQbKCjrN3lEMYFx2s4GhWDF7KeGzU6sWdFwoDMaLLECBi/8847SCwuSXmPzN3xSA59x0cHONzfl4MOn1HK9T0+0X0j25uMGerpRWdjwoyjzifLGtlOLeoUlktyWDTmfhm5tGFIN+rTjdwkRi3MvsZm46KtyVJ3okBSph9kPSCZ9G3Rtm416qiWi7hOXuD5qy8wvxIX7dqde7cxv7QmY56SLOVcEZenF3KgX5hbxBsPH8MfCgtzpDcwqgDILmZwLE7eJjOu9ju8sx4AACAASURBVI+FhX5rcwvZdFZkUwadAbw2F6xipULWF0ufusiVc5KgcPhcMHlowDLC7EIC9x/eg9vvEzM3ImU8YJLFxDb853/8hTDg5+bmZD1nmeTJ5Tk63b6Yc/3gJz/Bxs42ZuYo8gmUK0awQx3TVrkhusp/+//+jehCb23v4M6jRwjEohhO2AAOBoq9nrjLByJ+PHx4F/Nzcey9fIWPP/otTg+PRc7DCquwUskO+8EPfiTahGyD3/ziV6KZTWM3JiuW55ZwZ/s2Qp4QipmCgGNkhZJtQwZ+lVn3fhdziwv45vc+QCAWRLfTw9XxFdJnSVRuiqLV3iNTtN8SANoVdKCJLqrjFvzzM7j37mNsPbgPW9CNkd+M4CxEDzF7U4J9aEa/1oYfLuTP0jh68gr5iywWQ/NYTiyJfA+Bz88++wyfPPktPCEX5pbiwh4k44dmemQ0kQl4sn8IH02Zen1hqTIB4XB5RHqGoNzMQgLZWhX2EH8Whzvmhy1gg8nBSgMaiwxgG5kQcofgGFgwqndxtX+K6+MLmHsjPNx9COvAJkB3vVHCR5/8C/YOnyEUD8HCcm2XC7uPHuP9b34bAU8Axy/PcL53gmGtgxl3EJ0mgSgLLDYLuoMGUqkkjo4PxdiJGpxmlqNahwgnIrj//n2sf2MRKAG/+bsn+PgfPoK5YcFbt97GWnwVzXpdgMqj00OYPCY0LB14VwJ45yfvYX53Ea6EFVZiJ1Iiy7kFjOpA7kUKX/36Gfr1PiKeECw9M8rZorCDKZHhoLmgzwV/xC9rDlliPICurLDke17kDpgIiYaDEty+evEVaKQan09IZQS1+a1uO3Ye3MHKzhr8MQtaAyBdzsnawMPtuGeGbWTFzUUGH//yt6gVWIHgwfX5KYJeF4IB6ozaZO01DcyYnZmDbUxgPABPJCTA2qeffipBe6vbEtA7GI2IRrzNxcM/GbNk8oYxG5yFw2xDJV/G9dW5GK01mjQVrCAaJCByW8AUAuRMADCRwMTf9374A7zx3j1hkjYrI0kiltJ5FJJZlHMlZG4yQjNdXlyR9Z3VCQRs5xcXcJm8RKlewq3b29ja3USUGvlBG8qFBkqprHy3XCgilUobEij5KuZmEnj8+E2YhhbRiuf6U2lX0Bl3sba9Cl+UyTUTrk7OcHp4JAkgVh9RloTJXbKZOReaXR70S6JF7gv4cbB/KDHy5voWNnY2cefxXXh8rKjrw+VwotOgMWwZmeu8MGvpBUBAhW3FWGlz7RaWlzZgMXmRLRdQRxHrO9zLY3BHDf3jYZOgGaWvWth7dYSnT77EsDdEJpPD0sKSGNWSAclD1+nJsSQ51rdWsbO7I4aljAe4bzJ+Yj/9/G9/LokDrln/9r/6t6I3fnWVlOsxIcJYif4M1LUli7fTqIsRL1m3a4uriMUTkjTtjcYYMB70OpEtF/EHP/6+yJ7QIIx7dCgclb2KgOdo3MVw1MGnT36NSjWH1bUFw/C4XJZnJ2C4s/kQ1nEYsfACltcWROKGTHCCcAT6mdR3mB1icGizOGR+VEtlYU9yry0WMjANevB73SiUKjBZrZLku/3wHlY2V9AdUQbMIxVedKunIajN4ZQy/vGIcRIPlTTyBrrNHpqlCvLpvJg2+10B+Dw+SRSRhZ/MZRCciSAQ86I7HKGLvmjepm+SEi9Qmz2fy+Dzz34nxnkwdXFw8gLX6WOR43A6+WwN6Uc+OxO6BBQNUGcgKBd/zuoNMV8zWZHPFNCo1YT0QdNjlksHJvs7KxI5noTQQTbNmEx3JhcNo3ICkotL86Jjf3F5JjEJY5Zmsy7GToxhCViPYEUoGMXi8hoSc4sI+KNiSkhDULI9s5m0HG6rxQKS10ysXSKfvxHZFu7RZqtDDvUOu1cA6FUm/i2O14dhJnNpYHh0+Fw0iW2moVSvMVzhGajV7qLWYpLdjqWVbbz3ze9hc/suC/uFAduuV9DrNnF08AI3N+fS5/V6RcayEEoGBEEbkqwJR+PY2r6FWHzhNcudyWiRfLi8xP6rl6LtQp+NbqsLf8gLq8+OTDGLLqXXhiaYxzw3ugWQYPKIc5rEGZrWGwmUioCSdp5rqoa5JgFk09gCjzcIr9uPhcVl7Ny6A4fbhWw2I33MWI6VJkyU8dxz595dvPH4bZhNLqmuq9bKODzcQ/LmAt1eA512XUx9210abJM4RKDDitnYPLyekFRZhEMJPH74PgL+GUkkkT3PWJYAdCZ7hWKR8npFSQLVqlkZf16pKKHnRes1eUfP7xw/Lo9fWNzr67tYWtyAx8fxEILFahhRU8opk03i6RefYG//GVw0Wuwb8go0XBWSQLsrxp0mqw1rq5sS54rRX7NhMIv7XQSDXty+s4ud+48QjjomEj5tkecyj0f427/+a3zx9DMZZ0yk0E9GiD8Ws5xJqJdN00iPK4pB34R+pyNAPwG/peUFfPDBNzG/GJX7dToGBsH536h38dHHT3Dwah/x+QVsbm4aAI/VkIlkFQ4TskzQZQtZiS94lqKcl4cSgv4gzNSFtTqRmJ/F+sYCCsUblFp50fg+PT9Fr9uH1xGAx+GF1+rB+uoa3nv3bWEVt3t9WT/MTheSl1l0i0x+dUBHVfoIUA6RAP3VTRK1al3OBvRh6JOM0K+i1inAF7HBHbSj3S+hWL5Au0tiSBWDIU2VRwJAM5nI92EMRlIeJTimMRkFh0hgMoC6r40IDSDJYE5yDyF2oxI+0/46AuBOKmQUaNN7Kg6keIdKgkwTyfh9Jb8pMKVA6jRQp+d6Bdimz+16HwVeJYlHwtxo9BrLmsaVFN9QoI5roX5WgPKJFjNxJwU6X4O1E4BU7zUNxPN6Cjrr/Qxc6GvTQf2MApYK7k4Dh9PAtOIMiqlMP59iQQpK83tKjJsGoacTQwoaa18JsGu2vCZUKpakz6/4leIh+ty8jvaPJhT4M4Kl/KyOFcWIOGb0WgpS8t0MUid9fwwTQsWEFCjlc9Lridfk3FFsaPqdSX4y2mLCzDcZjHwxbSXGZjEA2THZSeQtEzi1MuvGSoGxJLSMqg1+pysANNc5AaBNBgBtJfva+rUMCIFpY7xyD/tagkaB12lwWcfb9PxQDFX6d2gwjaexQx2D/Lno/08qB6Q9JgCwXoMY1DQwrcxnBhSSvCGta1KNJONzEmfwOkYCwFgbp5MOxjg2lBAUK5NrTQBuI1FnJA6MvjESBzomdLz8/nxV5rwBYE/ehQxovjCBC15kuixC9Zf5gIrIayPz4mq2xwflIFITOc1i8DM6+JQ1q0CfAoP8nuqcaAmIovOavZJgqd+XLK0YCloN4x/RKBoYzAEy4wwZjIkg+URGQhufDGhDE5pBBE0YDHY0S5Z08dUJL0DrBJDkZ/hvfoZ/FzBuYpY4zWTWz+sCq5NEF3edgHoNY2MwNlVtI2UB678Z+PDv04upLr78U+8hE25oiIozsKdjryxW1LSZLKr6/No+OiEowaGDQVhCk+wmM2My6EYG1Z/aYQJqdbqvhdHZnlyo9d35PFJa1zcAZc3iaf9Ng8r8rmS42ka/vc6oTkwJNTGhz6lJAp0UOrh10dTJJJui3S5jhffTchNlSSsArYs1/+T7sQ0N1vS/LkUiOKda1/yuakDLImHlqcaYgLKQiGInNyKT6PPSBI0SHFanD3YavsytIhikYdEsZmdW4LBb4TBR/28IKzNP3T7y6SxSV9di0EQWEgZDCcoqpZK0vdVkuBvPzy3JQYWsDOr9sayUBqYEZqczkASPkpfXcFqdsLOsZGQVExgutBwTDNZMNrPIVPCQNb+6LFrBlN8gAE1glG1YyOREgmPYaIvhXb1QhWU0RL/SwMnRAa7TKYxsJsSXEhi5LPjwD/8A7373Q2SqJYxtqqftQjmbR61URbNURTGTxtNPngjriIcCMosZEGxvbqLdbBq6cRcXk8y5TcrNOUc4xthf7Je15RU5yF1cXUkZKdmZNLwiwMMxTHCaLJWjoyPsHRyIridN8Mj8oyZz0OvDwd4+Lq8vUKqUxMWamnCUa/jO976LsDAwWCrfxMnRiZT9EhxnCTpLOYN0NxqNham3uEwd1TpOzk9wfn6GTr+NBw8eYHV1FYeHh7ikCdZ1SqQHXE4mCOzC5KD+MTVdGeSSXUkQm4d4GioSFCN7m+XSXZqt1Vvwuj14+OABhtxE3C6RMCFDb3F5UQ5m3NeLlHMoV1Ap5KUkn2zIm2sC0M8wMvVEQ5Ugk0WCS4+AzmQv8+B7e/sudnfu4tb2bfgCQXEMpiEN2/zmOonz01PZkCu5AnKX1zI+d7Z3sLywiE8++kQMcYQuNxihRUbPeAAzg+9BB4VaSXR57T6XgHNkBpO5R+Mkas9y3/MGqHcZEmM9HvBo7EjzJq41XbqdlwoyZ2/fu4v3PvwA88tLcHgNrb5q01iDsjcZkXsp3GSx/2IfJyenWFvfxP3Hb8DqdqPSqBuahYMROq0a7B47Nm+t4e6DO5hf9ggDL31ZxosvnuP/+Q//EZdHF1hfXgMpLHOxuIw5zs3M1RVcVruwHQmuBDx+rK2sI+gJoJwri1FeLEKWuh2hSATtfg+VVkPkaT78/vcErBXWUqaESraCeqaMbrWBXDKFTrshOpvNcQvOoAfBpRm4ExHMb69j+9E9eGIOdK1AZ8TAYiSMYCaJCNAGzR4cPX2F4mka6ZNrmNtjLMzMy5jn+vDzn/8cz15+hcW1BfhnAqLXvr65iYWlRWEHnh+d4HT/GPFwFG6bS9jkNPg5pBzEoC+Jg+0Hd+GOBeGLhzG7Pg9X2IOxx4QRNVb7BIks6FQ78FrdcA2dyJ2nkDu5xie/+A3a5Rp+8r0fwwqn6IGGI17sH7/E3//j32BkGSIyH8PS5iYWN7awvnlbDMPSF2kMa10BskN2r0ilVGslxOZiAgKSncV5RrYU5zfXHbKpA3MhbN/fxpvv7UoMevk8j9/94mNkjjLYjG3g8fYjYcLk81nkClnsXR2gbmlh8fEyvv2zP0DsjhMgPkcjoq6hUduuAUEb0DkFfvuffovyTREekxtBm0/AYGqXk43FCiOLm4z3IMrNOurtljADd+7cxcO7D5G9zojckMfpkvX5+PAQL1+8QDgSwfqtDXjCPsRXF7B2dwszSy6AhoJOoNenMRowbAE+gmgloJJt4eY4icx5GuV0Gs+ePEG/w7U1iIDPK6zDWIi6rzG47R7RNB/YLdjY3cKvfvVLqRZh2Xi330OflRRzc5iZnReQp1qqyzoxS71WJjarTVxcnqBaz2A2EUOtUkKr0UQ8FhWGIfv/9OIcxVpZGCZ3H9zHt777AZaWlwXQY8zHiovTl0dSPUCpI5rMrq2tS1soUMN9O5m+EdPSd99/B+9+8D78ERdMLmrOA51KU2RZuMbnM3lJFLKag4Dl9sa2JNeaTB732zi8PEIHPfzFX/45FtYXEQh60Wk08eLpl/j4lx/h4vACw9YAG8vruLt734hP+j2prGHSiAZ+XN/J7mfy4OG7byCx6pMx1WoYRo/JszRa1S5MQysa5TrGBAUtY2SzKRmbsWgM6xu3RS+WjMNKr4T5tTnc2lkWaQeWUzPJUSoB1UoDRwenODk8g9PmRj6bR3wmjrWVVWHHkUWYyiZRrOSxsraE+288QGyOZeVAJlPD6dEJWqUm/u6v/w6pYhpv334HP/3Tn4pcF9dPGoRVqjUxM7Y7LCiVcjg6eQWPy4l4NCISBH6PH6lURrRgHU43xhazsIyZOL376AFKlQZuUilhGs3OxmRNbfdq8Ic9uMqc4Z/+5T+h3W9gY5MSMy6ptmECrN8ZYXV+GzHvOvy+GYSiAQGymt2GxIOFdNaQThmYBCx0Wl3iH8GYhesXWZvHR3so5tJYWVqUMdvotHF0coqHbz3CW++9LeOs2WMJPTmTFpDcRODX4/GKZrHHx6o3nl2AWqkr7G8m/pOXSfhcPnRbHQGcVtfXkSoU4A54xOBwaBnB4ad/SlcAxkw2haX5BUnyPP30Y9TqZE4Osbf/Ja5Tp2i2S5LsYIkv41bGMLHorFTMEfDiestE99cxzZowLSkLdH15aVTq0BqPhklajTn8mtRD8Ixzk9q2brdHQHMFTdqdJk5PTyQBTfCU4L6QgXiuoWQfo8/hGDGyd+NfA9Ab69sCxLIKiPFfKnmB05NDVCo53FyfS8zq93ths1Ncm5J/VszFF7C8tC7mfgS8KCXGcxf1iF/tPUOjVhKJAFZkEAhtNOsYUje/UkO11oXTE8LGxm3cf/SGMJi9HhIkBqhVCth79RwVavJ328IS1YOzyD+MxlKdRLLHTHwObo8hDSLn2XYbqWRSkkA0ZWbMRlC5UW0IQDyzFMXF9aUYhgf9QZG34/8bprsuSX4z0eO0G6C6MNImUipSqdaoS98wme62UkqDkhpk9c/LmOT5lOcwg8VoF/1mJvPWNzbx+NG7sFkpHwjRoyfj9/jkFdqdimiDw9RDpVpEp9syNHxHYywm1qQaqFHvIByaw9tvfihJA7Ki+ayMl5qU+iqnUSylUK6mkEqdiRwM+8xCY0svjXEJAoexsbEmJJt2iyDQCG5XAPOJVayv3cLc3DKsFrf4ZjBG4bu22w0xOTy/OMHLvS9hMnXQ7RmSKobnEWs4LRLrkGXo9HixsbkNi92OQqkgrHZWIXPt3bh1C7d2H8oYYmUAY36Sbkh6+tUv/wnPv3wqEpACpphH6JC8YKFeqx0miw2LiSUsJDbhsvtgtVuljelptLyyiHsP7gqA1O60JMGWzeWQzxdE3qXWbOHq8kZiZcaVXCekWtVsFn8WSsV9/vkTIbXcubMriU9+1uU1zMoIMF8l0yIR4/NaUarlxez45d5znF2cSpViPDonicyA04fNjTW8/867AmZzvI8sgM0FpK7aOPj8QGJEs3UMb9AFi8MiSUjuPZzTPFdSdota4q1+HflyEiN7F27f/8fWe/9alqXXYevmHN8NL8d6oV7lqq6uzmm6h9MUm9SIQ8okRYkABUkAZQukLNgiCNsQYBjwD/5DDEOGbckGCQ3DhI5V3ZXDy+HmnHMw1nfuV3XVmtdo1Hv3nrDPTmfv9a1vLavIflRrZzLHlEs5yR7jzoaSKnzfa4o8+xv7zzSuoXt+yiLp3lsJcawH4iSa9at7ZL4zFPdRTIQSHEoO+1UArEHqskiGlAJVCkQpc1aBK9278/6aySzkwYkcwDSjUu+lZMDp7xTHUdbtNAioeIKCdpwPFJPhM6n3Gd8xRjbPK9M1xbWmgVwFRXmPacxHn4kyafqj3ys7mOXj+VpOxSQMALX/EhjWdwbPV3BSsSPWIcs8zQbXuVHvq8C33kfBRF6PcpeKRU1n1+u9FFhUoN8AH1896zRgriAqj9H+wblGMvMneJpeVzE8MvSNujLwKy3rS4B7onnMsTwN7BqBjlfeZRJEIkOZYO54IPMuiRQvgdUJa5eGhMZn3C+aMJqY6mnbKBFTMMFJeeTeFMYiMCurNAaLDeCZZdD6VnBYcUsFYhVw1b6kx7GfUpJM61Sz9BXzE0LbZO6dBt/1eJaD5dExZvRtg5nOYL+0zciQJBG8dfKsBiZI3JNjkpkRPJ7PQmkWow2M+qUPBIMEBvnUAKO51uA738B8+ZkGJqaDRvqZlk0xTA26GGUcw/Tf/tPfGav52zTLlAcSwFNAVQeNVqp2PI228OGnJyL9nIVS4XU+jE5iPJ+Vwu9UR4SVPN3x9SGMF2bbePlPOY7yfCPCY1DYlYUrkY8Jys6OMh3FUyYrz1MQXDupVryA1iYjIqhpKRr10YWdNhCvrZXJYwmS8Hw1EOT3Gq1i/SggrECvRhB0gLLBtE40eqgAvWokGxGb3strvYwkmgyNOX4vKSVOx8SwovsyfaFSq0qHZVm50CdIoJO8guXGRGQwFJiyxmMVgB4NB8JkfSlRYjeYyxqY4O+8twLIvBY7LF/c+kLTumS78ngumnQC1f6lkzG/147OulU2Mu/HY7VtebxGazQFh3/z2vq5Rkb1OdluHIBMheRnRiqk0Z6vIk2GQZQuPjXypEELMqAlGCCpC2OZ0GlESDZzq9lDDyb0hhaE48vwh2YxP7uBC2uX4bf7RVuVDuzVSgkOs0U0g49fvBDjOgbpkokzkb5QQH9hYUnmF262LWaH3Ov+d/dEg9nExXav8zJSxzJTa5ngYzaVFn1LTqL9zkDS6xVYX1xegNVhx9HxsQCfTBGbW55HbGEO7374gQDQvD+vQ6CYwBg1TocEiy1W2WAT3CW7o0pjKI8Dc1sr+Hv/1U/wzo9+gGSliLrUqVl0nPuVFtrlOgrnKYxaHTx/8BiPvvsOXo8HbbrYj4aYn40JEMt2T9HNu5CH3UkDFGNy7A1o/GMwcslgIPuKqTok8fN3smVv3LiFi9s7LyU7jo8P8fjpExwcH6FNaRevSxjMTEksFwv4+uuvRVvV5XZjaX0VkaV5/OEf/zGu3domzohqeSjp+8njM2ROz1FK5kUuhWOBTFiyoGj8dZY4Q75cQN88RHQhjt/5/X+IG69fQz5fwS/+5u/w6NtHyCWz8FjdsFmciMXnEI/PSRojX4gcd1wQcwHIlELKAhAwYISWIC1NMtnXafgTpIYfdbEsFgT8PmFQr2+sYm0lKgv6Qq4q2sw0Vzo9Psbp2TGOj/fRbNWEXUstVLPDCovVhrn4ItLnOXSaQ/zgox/ijTvvIRqbg9XhlDQ+0UIb9AV0pl7ymIad9YaA8QSla6Uydje3kTg9hdNmx9bmJgrZDJKZpAQHyW4eWcYoV8vClifIEoyGJJ2e84Axrlsv9WgJRDPlnfPH8soalpeXJwwYY5yzPN6gH1tXLmHr4g7cbjuqjbYY0XEcF4sExNqy6SS4Rd2vC9vb2Ll4STbd7AfU2eOxXPCzjbYvbcLkGAszzkfAsQtUsy3kEhk8+uI+EodnyJ1nRIIg4AuIKWev3pG+6/a6cJ5IyFwZDs7AaXchl8xj0O4Jq42beW6Mu6MBitUKnF4nPv3sNzC/sY5sNiea751yQzSpT18cIHueRI/ZOmSSuh3ooA/fUhQX37iF4GIMyxc34Qg60Rz0hbksEkT1trDerT3A0h6gniri5OELJPdP4BgAHrJ25uYwNzcrADR1fmOULnHYEI5HceetN3Fhe0s2K08ePMLRswNY+2aE3D70212RwTk5O8Hd7+5Kn5zfWsKlt17D9Q9eg3/BhAHXKl5Dd5VaaXSDH7WBQR2opwd4+Pl91FMFjGsdnD5+jovrlJ2JC6AQi4ZQrGTxiy9+jlQxhVB8BluXL2NuZQ1bO5ckcJY5TaNdbsA1smPY6KCQSuP4ZB/BcMAwo7XZRX5oZLag0mmh2qnDF/HBHfAKS3Rn6yJm/D6kT/JIH6Zw8uwUzp4V17evw+cytFkJJu6nDnBcOcPMThSXP7mBpZtRuOaBqkFUNFhcxAdqAwxTHRzd3cPZ8zP4zV7M+mKwDCzCPE0kznB4sifBDUfIhdagI0xaml6xH66vbqKWqyF9nkbI7UXQ60e3xhTlM5RrZSxuLLPRsHv7CnxzIdiCdlg9VvTGPVhszFbrwWlywm2zoJYdwDmyopppIbl3glGzg1wigYMXT5BPJ2XuZ9bExe1LsJkd6DT7IqcArwWRpRgajToePn4kmRfUcK1UGnj7rfdxafeqgBuf/+JL0c2bX1xEd9CBy+OSueTo8BFmIn7MLywZxq+pBK5duyZsS+ptD2n6RVNWqwkuvwfvfvAurt66JrqrlA14evcJfva3vxSQh3P7nTt3sLS4iFyK+u1VySpiYIfyGYurK/joRz/EwlocXfavPmDuAuVsQUB8BsYYDKSUBsFEAS65dvF6UGyUsXdyKJkXf/pv/xThC05pa/mpAeVUFd9+/jVOn5zA1B9hPjgr15B1gMUqwdmhxYSh1SIZAJTziS/EEIpbUa320O8O4bK4cPwihXqhgWquApvJKhkAXqdDABSyG49OjhCfn0MkGpO5t2/uYml9GSsb68J2ZxCt2zEyAwnAfnv3vmRFLc2vSIYJ9eyZUUH2MnsjAcZCNYeZ+Qiu376CpfUAHC7DBKua7+L82Snuf/GtlCkaimF+bhkOt0eY5ZVaTSS8KI80GPXEI8Dld2HtwjLClLPwe9Cq1nF2co69ZwcC3o7NZtFAvUhg5tJVFMs1QydZyCZtYW0Wqlm4wzbkmhk82P8W0cUZbO5uGqzbzgD9FoNJGbRLI1xavQW/JywSGQS2Wl2DjPDou/siPbG6tCIMebKh5+LzRopvwCvvwsODA1QLJdF5TaUTmImGUKlXhEX4wUc/wOz8okhEyFrH6USlQgZwQ+YK2atYuWajYblZ1sLSz4YjlAoFMT8kK5as4J3dLZydZ2B22eAMeMTfwhlwYWAaiZTR/v4eIjMhzMbCSKdORS6i3igim0sgnTkTgI7tzzmRazW+7wimk5bdoBMwjL0G18hcv5C9LN44NpthMJxISPCI3ZVAKNfTA7pHkmTDd/fcvOgQe30hrK5uiJwA36d8t3H9RAYwsxTITpdUZ5vZkFlyGLqwzCbiOpjMV0qDkUVNpi11ulkuEjNy2aQhvZA4QaVSxGjYlfpzuf3SVwPeSZkdHgkQEGhlGWiQTdb1/sFzuT/rghlRZBRz3UH2NFmhnAvaNNuyO0UWgbIw1KX3eJ04PzlGKn0metKsF67Xa+WKrA9YZ14f5Y2o0Uk/H4vcmxtsApk0j2LdMYOO7VnIFeHzBqVPEHS2ua0COJbr9FMBQmQAL84J25wMb8rGCShltkj2E+XYaGQnJA4TJPON7wOy59iXCBTyWAJPXE+zD1sl/dmCfm8Mi9kuWtFXr9zAxvo2+kOrsG/rjTIOj57j5PQFsvkzdDoNhGa476WJYlbAZwK7wQDZ6TEBehm4eefOJyLrw+clSYBlzWTSyOcSqNSyyObO0GMQMhKQOT5bzImhIAN07IeReEQYvT5x67QCPTPCIepZ9R5CxAAAIABJREFUk+ASk7Kx/WkMXCTju16ByTQU+Y5vvv0a9VZJTD1zpayIlbksTnSHXbhtXlmbMmOKEj5cL1CGz+W2Y0hCghnY3L6EpaUtBMOzkjUqvj2gmWkR392/h3t3vxIClMUylmvaYAF3VD5bQGTNAr4QNlcuwePyS6C+x0CTBSKtQs8Fpsoz4HJ6eoz9/X0jQ8DuFOYjdZhv376NH3zyEewuJ+bmGDwAWi3g4PAUf/lX/x/OEqe4c+c2fvhrHyMWY2ahoQXP/4/3Ojg5O8XDhw/x4uAFbG6bZJ5o5u3G2hZ2N3eESc9MzQ/fex9BvwPlShO5fF6MQ2k0ePz81AD0zD1cvrmLG7dvYGgyss+5ZiRRxQCGzchX8jg530OqnEKrW8HI2kGjkUS9XUQ2fY6hqYf+oCE61Ox/hoazsR/nmo7gkYGNGBIalN8w9sAGqMi5lb8bOIyx5ucejPfXzGUFK/mZELKsRiazYiffx4cUoFIC2TQIJ7jLyADQ9EfBcD6/XH+i+zsNRE+DlNMg3zSOwyzRaUBcAWreRwFwxV4UB1IMRrEVJZ5NMzZ5DM9TsFQBOsWAOA8ogZCfSfYEM+0nAJ5hIjyQdlDsygBPbRM8xmQEOSba1FofL4HUCebBc5SwKPrwE6KiYjsSfON8ajIUABTMVBBay6tgvbaxMqan2ar8XTGTaaxI20zBWw1gKMDNc1hGbUfJYO1QYrEnz6vkwZfg75T2tradHsP7KiakbcD7qIa31qGCsMwQ6jN6M8FyDNzO6Gdal2Ts8b2nxEvF9l5inRN9aYK80yCzHif3n+B7+szaHxUs12O1HArSTn+uARA+lxIpeZxk+IiMjjFOlXyqY2m63vV+atao2uP6vAoes28ZZEtKm5C8a5+A1gTm+ZwGO1n7neJgiq9yrcdxof1GDJSnxtpL3Hci0aIY7q86RuqAADQXDMpIVWBxWgpBB6pOVNOI93TlqIyCgqxa6OkBxwGpnVivZwChppei2qpJxDJoZ1UEXaN42oB8EfM4bTger53CiKS9EtlXAJjl0UrWz74/sXAjwwZWkJR1MK11xO90ktBJlc+lILF2Dp0YtNNPTyg64Wkn0Y6vtPvpiUgBXo0S8lwep8+uExw1gPl88tIhG9hppOJoWgRlCDQqwYUFO5xOUDqxGgPdeCFxESdgORMX6QzKdD8y7iaTBdPfdJLVyU2jcoZJnhFoUHNCrSuRs7DZXjKoeZzWqfY3AXYnejQ6mXES06iQBkj0pWlMPq9SGngdZavr51p/OnlwALKNWXbRKRsajHh9FgVqeX+WWfuJvrg5p/H5GJEXFvrQZGj0DpiiMECzR+MaHwKxRSwv72AutoaLa5dgagOldB35VBYU2mecNHHKFMczxMI+hMIB5HJpMe5hvI5AoKRmWmjCVxZQjdq46dNzAQT56CaZQMbCYGJkn6mp1XINx4dHMvE7rFwIm8URlaBZNBaD02PotpPlxedrNJvwBvyYX1nC1WvXsHt5V/oSmTdMZ3xy/yHOjo7htFpEWmLYN3QFj09PUWTKecCN+c0V/PiP/gBv/fBd9J1AqTWC02FGLl2DqTlEyOHGwy/uYdzpoZRK4+vPv0C9VkGXYHu3DZfTKhsxYc322sIkIbhEzSbKFZDlzX7LdicwyXrhhoQMvmq5Iu1x4cIFrCwvi2wCN9ncbKghIZ+HoERsJmzIDnXaSCaTws7gwtodCgjI8OPf+128/cnrAlRkEh0xLyunCzh8/BzJg1NYxiZJO+d1OXnTdZ1geWfYRq3fgnvGi3/9F/8Wu9c2BMRuVrt48fAZDp7sI5/MinkZF/jR+KxskmiQRbAmX8rLHJYv5iX97/U33xATATJ93F5qSPcl7ZNjmiCx1+cR1g5BZbbJwlxcUvA4PzGFN51MikELzREfP30k5lsc12SNdkd9hGciWFu5gNPDBLKpEn7909/CD3/tN2BzeEQ6olyuSGonDXxqhQITmDHqdHDvm7uyKSZDi/Iw4+EQPpdT3O7JGKEZzMPHD0QahfqtAwxEE9bInKGe4YwwLucX58Uwq1ws4vBwXzbGNjpl93tYXF3Dr3/2Gwj4g2DwjPM9F/nnp2fIFwvCmqaT+tra+ksTRwIJshGgjMTBAWxOF7Z3dgXoZ5qo6Jn2+8hlC2IMR4Ot3Ws72Nido/oFVcTgctqo6IF2tQNqHqQPEjh+uoevfvYVnt5/jEg4guW5BQHaOAezzPWmkepNKRmr2S5Mul5rIKafboexEGWAh6mo7MNkEf/os78v7KBGsYJSOgubMK/Pcbp3IIGN3qCHUDyK0GIMA5cNK1e2sHx5W/Sf3dRVpds5ZSFgMQC7zgC9WltA3mGthfT+McqJDHrVhshq+NyGAdn+4Z6wOy00yAsHsb61jSs3roshEEG/vSd76NRaYrI3bHVQyRUllZRMIxrCJdMJhFdmsfXGNVx99yasUTu61j5sATtgM8HOibEvJC50SiNkj4s4ePAcrq4FQbMT+/cewkcjCzc13TOIxih708CDpw+QLabhjYZFX319ZwfhSFx0jgfNPlqlOo4f76GaLsLvcooWJc1BgqEILDYHYnPzGNNsdNhDploQAzn2s3g8Lqz0QXMEj80J28iBZ/ceo3CaxWJ4Tpi9skmxm9Gx9JDp5hG8MAPfhSCGYTPssy44wy5muoskCQM8jq4ZpnwPJ/cPcPz0CObWGPOBWXhMLrRqlFDpSD0lC0l4Ql50zANYnTasX9zCxd3LcDm8SO2ncfLiGKb+EOuLy/Dancjnc8KkGjnNiKzEceuDN2CfcaGFDuAwoTduy/uZAU+3zYOgy4d+dSTBgn55gHKigEG9hXI2i2GnKeaaHKM0VFldWofV4kSt0hBGdnVYx+r2KuILc5IFc/e771CtNWC3uPDRR59gfXFLjqch7Hk6CQvNywLUw/QgW0zhqy//k7BnZ2aiaHU6KORyYuREg1ga1JKV36hXBQTojrtwBTxYWFvCwip1Wn14/mhP5HEoH+Vw2kSr+M07t0WGKnl+Low4MnU5XgIzYbz93vsIz8XhDgfk3RZyeiWrhvN+4uxUsoQY6GSWJNcfzBjyh0MYWMY4TZ+jZx3g9/7J72Pp4gzAtTdfiSTZDYBWoon9757j8MkerP0x7GMjQ42Gp5RtOkoy1bqO9d2LuPXmm4gvRmBxkW2cg8Piht/lRSFRR/okK3O8bWyR8RyPheFxOwR8+/bhPQkuLG+swOq0isb02taGZHMQDOP8QV3iRqMrzLi//cufynv79VuvC9Abi8Vl7mewgFInPXo0oI/5Cwu4dH0XM7NO0cJv10ZoFeuwda14/NVD9OsD9JrcLNgwE40iHI2iUq8KW46BQbvbhkqnKoGfJcpmeWwSBO+0Oui3e/jyl1/iaP9UWH2JNAGuMq7fuIXY7IKk/1PCyWQewu1xoNwqoNIvwuwHli4tYm5jHrH5gOhTk7VezjSRPMogtZ/FuGFDvzUSTW8GYQkeHxzu4+ToWAL5sZkIojMxyUjh/CnvvNmorFk4z1Pjn2uZfD6NUjkPh8tgd6+srOHypevwegMSQOl1DdNGgnkE7VcY+Ax4Re7J4XJI4JPvJu6FamVDu5/vh3h0VjKbGORtMxsw5IPd60Qw7kRvBNy990CAPavFJIaU5VIW7WYFzVYZxyd7aNTL6PXpO2OAz8z28HrcEqRtNlsiv0ZgiO8QlptZXATInZPUcPZrZoLRIFI2mfR+cFAWzJBL5O80R+Yz+v1hxGcXEA5FZF3Nax6eHApwTICTDOgm5UiYuTbsw+t2SzRN1rQjs0hvhMNRYYlyPIeCYQHsyCwjk/Ts7AinJ4dyLQJcbhp51ujP0zf2AGabAVY53MI0ZnkFLK5VJBuEbTsY9wSUFVDHahHW9HBsaBwzgMXsGgkaiR8LZMwwnRpi5jWQeXx+flE8Jzi+k9mUyF7YqE3fH4s0hfq2yDp8OBAA0JiT6PcB1GstOB2UxhvATOPcTlNAcrJ6i7Ucbly6hrlYTOqK9S9+NK2uANA0Gc3lCgh4/QiEZhCJReFwcsyNRAIhnU7g4PC5MNMcdsOQi4x/Mu6LxYqA0JSluHr1JuZml9EfUCN1KBq+pTLZ9KdIpU/RalcRCvtEMjLHANFwBIvJhmCAbesX4H4utoTbN96B3xcRk1XWKeuQ0m8E7Ht9Gn+2sLw0j/l5gtZmnJ8ncf/+Q/S6DFq74PaT+WuB0+YRbXpK9DHzge3CdTWD4K1uW4BnaqgTPObk6qZE2uE+krkEZudisifk+pCBTvZtlpHBWq5ZS9WKAT57nAjPhNBo1wQYnp1dxNWrbyAWXZA+I6Bmq4FHjx7h4f27KJdLmOda1kcmsEEqa1TIoGZ/4/p9DjN+anQ7JcuGfYcyQeLLYxpI3TmdlAQxsioEQ+j0JbjaH47EhPzdD9/B8vK8IQ3VNPSSOd4ePn4oAbWl5Tncfu2myKAwG0BZgY1qHfVWGw8fPUKuXJQ1OSV52Fe5n5yNxhEKUCasA/PILGSgRrkqcjhc55CrTP+prQsXpb9nK1nceecOPv7RW6JbT+wskWii3eiLZBIVeDp9AvFNHCcP8XT/MZrdIrqjInKFYzRbFXS6NVjtQ9gcFphNZD1yPBqENu4bVfJH5A6sBtCke2bFBBTk436G9aV4kAKAQs6bgIGyV54woNm3FFxTsE737gr+6r9KIhS8AQYYrviO7qsVKFagdxrIUgzhv2BTToAzwTMmeIKCegre8e9pMFD3+3y3KNlSgVUF0xQM1XP1e5ZDs+C1TApAK2CrXl5KlmO9KnnOYD+/0hDWbO1pZrjiclo/eq4CzSyzBKunvMnUi038gwYGkKnPpviFPpu2G8vPfYGyoPV7JY8qfjINLvOZFLB+CepOAF/tC1q/05ravIYCyxpMmD5fAjKia2yoGygupdjZK+zPLPOYBk60H2k7KUalIKr2IX02xd2MoMwrWQglF2rf0eO+3x+0H02PI/1d++10QGa67vV52Ye1DrUNtE00iKD9fBrf0vbU/qBjiwC00UbG+NV+b0i2kXhqZPtrYEmJm4p3KZCt7fwSwO4b8jT8XnFe6fNkm0/GlI4LwfKmZD20L/D+SlLmOYLD/rs/++OxNowi8WK2NolQKOimx0xHnBQw1ElDC6ZgrTasHqdRG61gnqdRJv6unVIBSG0A7cQKugog+hKcNKJHeu73K5KRPJ1INarAStfOwPN4H/6t5RWAnBGUSYVPu8HyGJ10+L2maWiD8dpqqqh1Nz3hTQOgCoTrAOF1+UNgmPfhfXUQsIx8iXKiUVBcGeGGWZ7BNLfQIGkClvL6XCRp5+QxTEfUzsvrKeVegwKvJgJjoqZMhLSvaOgwfGR8brBoGUU16oP/sy74v+ox5/N56WT6DDyGZeU9lNXN39XxUweTTnYspwYjtN51QuJ1WX5tO9Wpmp5Y+TsXZNpf9BlZHxpF0oHJPq/pN9MRUQLUClar5s30S4D3txOAtlqkbhWAHg8ZHSMTfgCHNwxfcA6XL7+OuegGdlaXUEsBT+89wdn+CSxjRgpp2JLG6fE+otGASBC0u02E4zOif+bxeTETiUm0nulzrNvMeQrpo1O8ePrUYEozoj0aSho0AdgRtXArVWGHGfXA6KpPzFW4kSHzgYtMMosJIrMOyK5udlqIRKOIxmNi1tdst8QEjnpR+XRKgC4JSNCozMOccAiIRGmEWq+JS6/dwD/91/8SK5e2EZi34CDRlo3eqA8Uz/LwWOzIn6Tw/MEjeCxWMb4jS7dKHU+yvts1LCwuIhDwC7uTWqS+YAjROM1QXKIxl88XpV3XVlYlAZQgO8FGgvk6yQ17FOA3SZ05XQYjh2k5jIzyb2707DaLpCxS35bP76NhmN8PTziA3RvX8P4nnyAwM4NirijM5W6tjYPHz3H8dB82mA3mdqNuRClNYxTJorKNkMynMXIAf/bn/z1+9JOPATfQzoxRzZVxvHeMo+cHwljlKp3jhYv27qCH+/fv49v79wRwIXP4s9/8Tfzmj/++pEsyOODyelEX85uSweiwcOPJTY5bjILY5/0+jxi3kJWWz2YNKZPTI9EL3zt4jmTqFB6/R0xWaBC5TWZoKIaD54fCmv7g/U/w2W/8WNJy+W6plGvIZbO04kO/2UaLBj5mszhbCxMpncGLZ89xnjvFytwKZmdjonFMAPqrb7+WxbnVYRO9dLZBwO81GF4Opse3sL6+hng0JuOPbC1hW3OqsZrx8Y8+xQcffQiX2yPtw82f6HnX6jikK32WmzNyOc3CmIrNxmVeqhBYJott2Mf7H36Eze0dRGZi8AZMOD6piLQJxxGZbtyw7FzZwep6GM0e0GhXZfNBSRh0hjD1x6hky6hlS3j4zX188bPPpb0ubm0b5qo0sxr00Rn0RV5heXEJppEJD769j+MXJwj7Q6KlGgwaplPpXEaMxuxOF27ceVOMekAGE4E/mHH0Yh+n+4eolsuwczMe8METC6JvN2P+4jrWLu/AOeODM+gTzWyH24lhZyCSPQG7B/16C41UEa1cCcWzFFrFCky9AVLnCdloE/Qnw5yMpvagh5nZKK7fuoXdy5el/sgUe3L/McbdIUbtIWq5Miq5EpYYKAgEcJ5JIJVJo28HNl+/gc07V2AOWjB0jmAPOkQKwzwaS7psj5rcjRGqmQpyRynYWkPYu0Dy2QsxWiSDjvIykUhQ2vEkeYJ0MYux04bX33kLSxsb8PpDqFVbGDM60Brg2b37yJ2mEA+FYLMaiy2L1YEBTFhaW0d72Eep3cCIunBuuwRx6CZPQ8lSsoSA04uAPYDMaQrl8yza1SYi4ajxvsUYnogPPc8Qc1cWMZgxIdMvwjpjR3A+bLxnO304zHZ4THYM8w0UDpPYf7iPUqKAjdk1rMYXUc4zCFISZvz+2QG64z4cIQ9sLife/cGHWNtYQCZRxfNvX6CWr0gbzQSCWJlbkPf7s71nuP/8Ea68fROvffgmzD4bGmiJdrHVZYBPBGHQt8Bn96NXaWNQ7WNUGwiTvleuo1uvw2Yeoddqydg/PT4xzKu8IWFMNmm6ahtgdmUeS+sr0rbPDvbx9Mlz1MoN7Gzu4p03P4LV6hTN0BeHB2L2FoyHMMQAuXIG3X4JwRkv4rE5GZ8EqnOZDK5uX4LbbpcATbfVFENZMg0boxa8gQA2djcRDEeQyxUFSKTkCFOnuVG5sL4hzNtMIoGjvX30u30ZXy6PB5evXYdnJihZDwQiupUWus2WvIsqfP9Uy7JWIXs4lUqJOdXiyjJsbifq3SYC8RBuvnkT4bkIXB4HPB4rGqUmrEMruvUWUvvn2Hv0HN1KA6bJ5jAQiYjG/kkqAc5M8cUlbF+5jI2dZZgdQLXK7BAL3FY7WrUxMidZpE9SsAypLz+AeTSAx22Hx+/C0xeP8eDxt4jNzyIUC+MsncS1mzdw6dpVSfG2UX+2N5TsDepZv6BhZ6eP12/cFmYs+0Yyk5H0cIIiTocFViczrGYQXYzC5fMa5pT9EYaNAQbVDlIHKZj7JtSrZAA3pa7nVxaE0U4wxB/yA9Yx6v0G4svziMYDcHgAYk2mITDuA9VCBfe+voejg1P4vDQZcqJcqQnwt7hIM9GgMGuJFLcGdZzmDhFdi2L3zUtYvRaVzAiJsheBQmqAfmOIxF4SneIY1UJNPBi4ziGoTrYiy0kpFmaTbG5uG+nkE9kzejP4Qj5hA3frTbTrDUk9Z9o8zcP4EwrNIDozi2CA3hFeYQWfHB7Luon1Fgz4MLcwK++g5bVVCW5yTuN6jnM6M8bKlAqrt2TeptEwpZPcNCH1uxCMe9HqjoQBybUNgZST4xfIZxPodinT0kK+kELi/BidXhNWyd4CzMMxgiT8OJyyJmszI23COhRmNNceHs9LxhrXOFy/UYZKNnx9MkKN4D8DPkGPXzStCSaSLUmQlAziQCgk65t0JoGjYxqq0ayPJsnUlOyLLBaNLQnWKimBciPRyBx8vqAExgk+E/DlmGQ/OTzaAzPJaJDH9arBbuu+zEz1upmFFZP7kqHNfQzbjWvLVCYx0dYk8dsgsOh+kBIkhKIk05EeNXaLfM93MHXpqbk5HvbB/4LusMjfeMRk0CYSbdTVp8mSLzADn5/Gf4YcEE0XTaMRfG6v1NfK4jLC4QiabWpQOyW4Tum6QNhYbx+fHOGXP/s7MYSbmQkbWVYTxli1UhO22KA3RqPeBLMRmYXmD4QlWM4gAxn8pXIWd+9+JbIjBOn5HDS5Y5CmWiHLviYs5uXlNQH8+/Rs6A3FIK8/6KBSL4gUDnWgmaVHBjRNC3uUbDRz7TQj0m0EFKkl/8bt96TdyUST9dPZCZ4+foRSqSBttHtpRzIBY7GYsGhpWPmLX/wcz548E0IH5ebGlPVrdEWz3gybBMs5bsQkk2nZZq6JGga72O0QDWZmCtY7DXz17Td48807uH3rlkjDEUCWTNe2wWDNFYooV2iqXZN1gVHOlgQlCI6ubezg2tUbWJilGzulhyr4+usvcXZ6itnZOH7w4fsiYcf24zhh4PRg/wiHh8cSCCZRRYgWrR6hTHQGQ/F6YR/vj3vwuGhc7kIsOgOP24dqpY1kKotmo4ft3Uu4desWVtcXRM6qXm+gzIzNek3WkjSZ93icsJhHePDdPTx//lzMKRncoVQLJVzS+YKsVZ30eQj6JKhFQJ4MeWII7UYbBy/28PTBI/SZ7d1pw+6wSd/k2Fme35BMjUanJsHydz58F9sX4xKYKteARsVgL1sdZtiZYeYAmv2+rLXP0s+Ryj9DIrsHi3WIUjkNk6UnMjcYUVOXEkMeI6uXzAeuqSeELiOAPQSZKOyjGtxTXMVgRxpSCrpXV9yE41YJf3wOxVAEX2CEZwqEnAYNpwluAlIRYDQbYCS/4/hX0FH36tOglv6uAPb3wWQtlwCRE7kKHsM5iJ8pFqGEO8VfFAQUgghlKSbH63MrNqTYiAKBWp7pZyQArVnUCupPs4rl3TwxKDRwMENPWEFUXltxKB6noLDBWmXwpTuRWjUy+BWAVqIjn2EagOY8rPjYNNirIK/eb7pt9PkU6/v+c0//rYDrdJ3o8ynOMw3UKzDPsvCZpgML0wCxSpBomVlH0/dSgJem6oJHTVj4CsRrH1F8iOdqO2l76r88X/ubBk0UuP3+8+mz67/aB6eP+1V1ImNPpD+MfxV/nL43z1PfOiXaah1N41qKj2mfNur7lZSw8eyGd5fWnwZl9Rz+bQSSjHbQsaHXVpNBrb9p0F7Os6iPhBEA0HrQdmGGmn6uz6rjU/FH6V//2//wr8aa7qDAjQKvCg5OI/D6UNpx1SVUQT1teK1sI8pjMHK1IyogzWO42NKom0ZblFGrg0pBZR6vrGN9UNFymTSsVt50GbjAZIVx8PJ/SQtjxHrClp0GeKc7JiO5PEZYBhO9Yh0U04A3mXY6gWsH58TAzwyG8SuRbm0InZh4fQU1FZjWQcvPdcJnHbFOVIZEn4FlY5n4HX9k4WwxIuEKBvsCoZfXkXI6DLCY530fgNY2NTrjZHIg+OfzyWZA2rEzMS2QGCPgcFJ72Eif5f15X/6uIC7LqBIarDcFp7Xf8BraHuwXOkDkWSbuoAruK4tb64b34XX4LCp/ohOV6l+xDSS1epIOo+fwXy5eCEDzeqwLjW5rwMEYVEb/UnkXnaj/s0lm4obKlDu6lROo5aaNbAmb3QObMwCXN4orl97A/MwKFiKzKJ+3cf8X91DPlYWlMRr2cXp6hKPjPaxdWMLsQoxm4vCGmELuQWx+zgDX7LaXizum2x98+wQnhweiEU0pidGgh9lYTNJ0a9SDm6SWZjM50Zz0OYPCkDGihZNFgNVI9eBzE9QgyEC9RpouMY1Ox2uPTG0xvBlLZJWsVUbUaJzHjQ2lFVKVNJZW1/FH/80/x9U3bqNnt8IVcKNOc8VyTcARx8iCbrWF/cePkTw+FTCTlyW4fXp0LKwXSlq4fR5Jj623O5Ki/N4HH2AmHBUNN248JGVvMBKgjgDo6cmRYTxptUi662DYh98XEPCi2WnDYncIGE0NT+YNSloZHcCbNblGp9tBwB/AAtlRoYBoJC+srYkMCRfkZF/06m2cvDjE0+8eCGgY8geMQEyvh06njUwuLenlNN+yeBy4ducm/tmf/HNcfm8XfeK9ANInBRztHeLhvQfCTBTGHhldlaKwuKkhXWvW4XS58Ru/+Rk++63fxKUrOwJiE7Bu1CB6dtSxYzozXybDvpFay0WnpLODjA4yyruSwitpuK06AmE/1i+s4L3338H+yQH+93//fyKdysIyYsoW5UTqIsHxB3/wT2RjS/Yh55dKsYRuo4V2tS7a3aNuTwwyKUNChiNTkROpc2HXffrZp7j5+m0MLCPRDD49P0WuaKSMk9HGTR1lXPb2n8vcEotFJcDBfkbt61K5DHYIXzCA3/rtn+D2G3eEdckxdXaaErb6oNfDkyePcHywZ2xsTVYxGuOinpkI3O0TeCQw/elnfw/vffAhvDEz2lVu9IBnL44w6A0kqFAqFIX1d/XGZQTCLnT7XOzVhE1ZzFcw7PRRK1RE17qULuDe51+KtAk3KS6fR1itlC5weBzYvXIZly9dhcfhFhD3//k//m9JIb928YoAa5xTntO0s1wWIHhxyUh7polZJBASKQia/zHtnfUapAb5jB/2gFe0lv2zUThnAoiuzsMfo6a04XLMnbt1SD1gNxq5IprpEpq5ElqFssh5ENhmIIJtdOnKFYPxWsiiM+yJhMXl69eElRsMelApNXH/7ncSHKvmqUndxLDLwFZMTOqarRYsTjtSlSKuvPcWbnzwJhwRN/q2AWx+qwSwODeNe0MMmwNYBxagDZHfKRyfI3twiup5EmGvH/OUfklnxem9UiuhUC0K0NOzALffexsbFy+KtmcxV0Gn0Ya1O8LZiwOk9o8xHjAtf0ZAG2qAUgaJGt+FDG7EAAAgAElEQVT5WgXpUglrF7fEYJVp0guzczAPLaimSxi1hjD3IOzUUjInerN+b0DSvlv9LnrmPga+MVZvXoAl7kLL1YMl5ITFZTdSCNtdkQSxk3FXqaF0nkXmMIH0cQqLwVlsrWyIlj+BdZvTikqrjqPkEZY3NzC7vCjmmYFgGI8fPkXpLA+3yYkaA0r1Fi6srmFjYw35Sgk/+/qXWLlyAXc+fgextQC6zCB0QEBPLl/6jI9Uu8LmJgDdLjRgao3RLtRQyWRhZnrgqC8ZMTS5unv3rqSQLy2twu3yo1yvYXad7NS4AONLqyvoj0b45ut7ePDdYzisHrzz5vvCNGOgkSnHh6dH8E2Y9wNrFzvXVrG8Oo/Yokcmt1YK+OLnn6NTbaJZrsLncEmAj3PR1/e+RrVfl7TsW2/dxsXrV0XrlQEgvtc4d1MnOToTFr1bZtokjk9FXoms1LHJhK3dHcwvr+DWndcleFpM0JjXYKYR8CcIzTlv2DNkwjj3MeBIZn9kNg5fJIjVzRXEF2ZF85+pumTrm4ZjCUhQ9zyfyFLEXHQERS/X5xHt4/3TE1Bg+fL1G7j22uuwuuzCWo5GPehQ8qLQRT5VQuY8C9vYLNcl+D/otOHzGxkq1Gx++vypBONWLqyi3Kjgws42rt66Jf20kC9LeiRZffVSDcPOUOanrbVNAcC47mDWBrMomDHDAExoxo/o3KxIGjm9bpkL++0++o0u0B6jV+/KOGRaKtdDJ2fHIrPFACfZsPNLixiYB2j124guxuAPejAT90D8m4dAn1rb9R4y52nc/fo7cbpYX9uSLKxDBjWGQ2H7Ges7N/wRD05zp3CEHbhw/QK2b23B6RMJQtTLYzTLbdFJz50VYO050a51UCjlJejKeVfXfdRSXZxblHe2hUwvZuA0qmKg6wsH4KKROF/l45G0OYPIRweHYh5bqzWwMLuApYUlxKKzuHjxkvR/BurZb0THl9JPTkpAdGVuTKZTIpvAtdOVS1fFb4GGzwRIl1dXJLDlmwliaDfB4TUAOL73uN6z28wo5tNIJo6RLybgsBEwMiGZOhbJCiEtMK2904Db5oTH4UKrY4AJ1GJmph2lKQiWC1taXOYJDDkMEDJfEgM9Bjb74y7sZmZE9eG0MoPNAr87iJHJjIAnKIA636uUMas3qjg62kOuyIArCSeUazO8efhDTxOuHzi+o5GYAKWdNrMBG0YGpd0hcw3BYJruEYjm+oIgGgvaZpYDDctoXOr0CzjMYJ7sL2pGYJ735dpGUv8pTTE0vGaMtfTEwIht2B/IelMD6ryvyIV029JuXItwvW6z2hEJGzIdNA+mZBFNJVdW17F2YVM6mgH2kX06lkA5pRBYlkAgKMCv2WxDJDYrmtHMAqRUR6tdx3ff3ROzZwJJBGwXFxYk+6xCnepqXYBagv3b2xcRn53HxoTBynopljICQu/tP8G3336DVruG3qAjfkMMfhMMpIQaM4z8/hDsTi/GIwOkJhBQb1VRLGalHJRgI0tVDG8lHX8kpubUZGcGV6/Tw0xkDm/ceVfajHWazyZxcnoswXXZ3/j8+OD9D4UxzrHEgDrZ7IViDn/1V3+JTCaLlbUNLMyviEQIg4wW2MXMUOUSKetHcIOa/hy/4WhYGN+cUz3+gASwQ5EQtjYuiAwN9wU0vkwmU5KFlkhlDLat2YxKtSyBUJN1LJrANA1kRiPrktr2BnBmNQJQ9QZu3rw5AaAXhMhDFjrNDZPJNO7fe4BsIQN/0C3Sdc1WF+3uEN3e0MiU7HYFSKaBJckYG+vrEoSymOkh00K52II/SM3xC1hfX4fbzffPUPoSpWLm5uNwOhgxGyCXSYvUIdd8G2sX4HK4JGjAfc/e0bEQJW7covEpM8RM8PrcIocXDppRyHRkb8Isz0q+iOGgj/l4DIGgD4nzDOq1HhwuLwIzQVlbkfzCjMe11QtikNpqkpDWEcNQ2MaAYyzGqmPHEOf5fTze/xkSmRcYjlqo1nMY9BuwOwl0DQTs97oMmUsC0NwvMWOVgZGXgCwTmifSG5pabzAWjf0/++Y0W1LxH54v5DAyuSfgnwJZCqjy2GmsQ/EZxTUEZ5owqJV8Nw32TmM0yqJUIPFXgYn87iX5aCLJqvjL94FWxRQUn9Iy85k1i12lUKeBtFcAnYEP8Rmmn3Fa+mAaKH+VHW4Q9/g3zxUvmQl2o4FHzQ5XYJVYBp+fayi2heAuDsdLoJnHK1amBEjeQz6bBCynAX19dgXnp59vGhjVup7G1+TmE8BW21E/Uxzo+8+tcrTKBuc9XkmSGHiV1uErwNRgQOvfWsb/AvyeANP6fNN4mmJBCo5qP+U1tD9NY3I8XgHoabD+VwHK031z+vn1cy2nAtlaFv6rALSOD62v/6z/TgIo0wxpBaO/j60qAG0Aysb7VAHoV+35Sl/bkBwxjBu1zfTZVY6E6xEdYwIUTzA+rTvKQfFenGNYZ0rK1OM43/OHZdbraIBKn5Nj1fS//vmfjAVAmWjUaAMqEq+DTCtwurNoR5ruoLqw0ONkgTUlqK4DXgFGPoTqC2kqAf9m4abPm2Y2qzaRIRMySeeaVJAOLu1gXNQpy1rBYo1wadn4bJqmoM9EAEsqaELN14rXqJmC0GTvKCDK+7BMCr7qS1wH7DQwrgxcBUf593SaBJ9dwXZeT0FRHcy8D9uNE5JG2GQytBnXUTBY3luTCCPvT1BG2crcjBCE1LaSttYo5uQFxEmM5kBBGo7YbKKLyGurOynBPGWfax/RCKBh+mikuyurXsFybR+te+1DChCrhAjP42csm9Yr22A6qqnRIpWNUXNEBcPZRnxWfq5yG3oNsjy03/Eekk4/Yciz7MIOmWgoaR/UutcJkukGTP8SBjRhO5NVhFCHAzNc7iAcjhD8wTmsL19G2D0H19iLTqGF44d76FXq8NAIYDzAs2ePcJo+xe7VbXiCbpRbZUQWZhGIBbC6uYHYbFS0D7kQF93sZhuJZ0do16qi6VfM54QNxkUOQU0uYll/PDZXLEmaGhnENodhACn63+Qyjw3WPdMU6fytRpIEE3kugxac0Pj8jDhyY0GtRLIqwpEobA6HgLjUVq43a2gMurjx9hv4rd//XcwszcPmc4thD5m0XprttDo43ztB7jwpBlAzDHC4XWKYJ0YxVmMB3MdQWG9Mlbx68ybefvd9bp8kXVOCO0Na35hwdnKEp4+f4OT4UNLcuGD2uskMphGHS8DnSqOBUCSK2cUF9KjzWK2hXq9K6uxYdM37XIlJX+AGNEwTpuiMmIYRiN9Y3xITRjIb8+cZMcgjwHBhfV36PyU0mK6ZyiRlY1hsVhCMzWBkg7Dbfu8f/yMx4KLRXzqZQSaRxn/4v/4jUifHYirF8U0jRGH2d9pIUOIgFMJb77yDX/v0R7h55zYcQStdBwSEbreAw/0TPH94IJuaYj4rm0MugLhpIyOQC3CWiayvSr0si+Obd27i41/7GNduXIUv6kO3PcYvf/kFvvnqLs6OzgX4XF3ZwGef/Vh09rhAajVaIgdRL5fFpInGXY1qBdnTBJZis2IoRCbfwcmxEC3+we/9BO99/AEiC3GRiKCOMZ+rXMyjnC+glMth7+kzHO0fGBulQEAYYmRKsb9xnibbxhsM4I1338Vv/+QnCM+Gkc2Q4Whsapki/fDbezgj423MRaBNGDaiV02gol4XNitZlv/iX/7XWNvcQHwugmbXAELanR7Oz85QSuSFJTkeDeEPuCX4QOYNmdncyDUbHZSLJUmHp8HgYnRW9K73nz0VxpzFbUej35L7be5u4ye/+zvCGiMDkZItP/1/f4qf/6e/ETOakI/akxxfhtb8xsYmVggsWRzod7oy91CvnSCceUyNNzs6/YEwFH2RMGZXlxBbW0J4IQZvJASzyyH3J/BiN1kRdLjRKlWROTqFowuR4LBTQzebN8ysKJVzfiZaupu7WxibxiKlQNbO2sa6GMDxp5gv4+zgCF/+/HNh59pGZlhhFaYjQat0NiNMy2S5iPndS/jgs08RWg6gOe6J6d+YYBalEwolWPsWoDeEi/kC3QGOHj7F4YNHKCUSCDl9WIguCNhBHe5CpYR2v4PWeIAOhrh08yZee+st9Poj1KsNjNoDkRJJHhwjeXSEaikPj92JpaUl2BjEsTmxe/Ua6oMecuUKLt68JvMO3xWLs4sYNHsoJgowd8cil0EDSjD4WK8LYy40Exa5mHKvDlvEiaWrG7DPuuGe98LkFTI8hpQUafbRqXWIyqBdzCNxeIhusYlyqohhs4fZwIxkH3AtUW/XxQgtXczj4vXLomvN4BbNTyhz0i21YG4P0ak2RGN/Y2VV+o/D48ZJ7gx9hwnr13dw4doFuGeAvhmw2AnMAE0ypAodjDvAqDnAoNLBuN5F4TSN5MGhuBS6qO8d9KLX7+LB40dIJFOIRA1AudntYnX7AtY21wTkC89EBdx4/PgpjveZ9t/D1vpFzM8uSYo0WaKZSl7MQ5k54Y64sHJxDtF5GrVyQQuMWsCju3s4frYPcx+YC0eQSSaQSabw/HAfPQxFS3n35hVcu30L2XJe9Jm57hiNhxL8jM5EEA9HkDw9kayAZrWGTCorcz7NVucXl8TEkwCj02RHNpNBKpUQcJJGW7KJdDilv9YqdRTLJXn38xnZ180Om4DoXHPQQNTjcArjle+OfDqHRqWGbpvSAl1ZpHM+pgQW57L2cIS1zS2898HHMs8wOMxAEvXOi5kSuq0hWtUmSpmCgChjygjNx2CzA+eJY7RadZwkTgRojc7HYXHZEF9YxIcffoS5+Tns75+J2W2v0ceLpy8k6DYXi+PmjRvy/uRYp+Gt0+PEw0cPkMme4cJEwmNxaQX+kE+kM1p1oMZARLaCdqUl/dJqsYj00d/93d/APxNENB4R9jnNLgnqjq0mxBZjAspG5/xw0uuPQY8a0M4OUMiUcHZ8JnrwlALgO486+vsv9gR44vppfXMdkdkIqv0afHN+xNZjWNlZRzhul2sNWkC9MkItX8X5fgIz3phkE8g7L3H2UlZL5gSYxWDXYmPmElBr1zG2m+CbCcAdcEvm06BZF9maerku7MRKoYyvv/wGD+/dF9Dzo3c+FCbnTDgsgUtKF4husNcrc/x5MikgGt+dZJUXWkW8eettfPLRJzjYOxRpI8rOWNhPgl7El+bRoga70y7yT8mzpNShxTRCp11FJn2GfP4cAZ8LXp8DjU7FkFITw54eKqWyMDeZQcP3EPsqZQ2GA8PgiMEDMi/JeqSGLZlG1FEuFytyPgMTlBQYEriR8LlJNN0joZhIWTAjivrextqbwBWNEpOo1cuG3rV4lphlfdXsNmG3GjqxDPj7fUEMhyORtiDYKgZS7Z6UQwEAgshWq5FKy7KTha0ZoSRfSJYj9Z+txt5J9gqjgYCfoqVJeZi2QfYQ/Uh5Bv5n+LEYPkFOGasce0pO4VglK5SBqEKBpB+zsFC5LxEApj+Ex+cToJfv1VAoIGvxcp6gXA/jwQj5bE7WzlwTUkt9bmEBC8ygs9iEAEJgjubRNFcl6M13Ndcm3CMYRI4qyqWasKiZNWa3u3D58m043R7RPq/W8sKEbjTL+A//8d+LgSCBQEq+8B3EOqY+Ndfdsn+0umACzcpHAs4zO4nn0Eiv2zdIM05qTJsNo/ouWetWj+wz2qMOnCAxyTDGs1pNqFWLqLWqoqfusrgR8AaweWFX9LwNo2lqoo5hd5jxzd0vkS8UEY8t4YP3f4ClpRUZP2TFU3aHGSvUNs8XsrKmpz43M+aCMxGRHen2etjcuYjtnUsyNmPxKOKREAbDgWj/P3/+VOTkimWy7g2jOxpxdphZxsybfhflakmy/ti3vB4fdnZ2hVWeOE+JcSRl3O7cfl3kBMWMulJDu9VHLlfC8cExGr2a6CD7Ql60uwM0Wm043T7xVWHfZOYA1z2chwlwL8wtYja+IJJSqVQWpWJF+srWzjbCwZCUk3J6JDbQf8dqHksGsGk0lLnOarbhxtUbINOfQWh6iZylktg72pN19eLaggRhzZYRAgEfnC6HvFMoT3eyf4hsJiV7hsuXLgrw/eDBIzx7diyBCBo8knTh8nglWEAzz5lABOFgHB63VwLj3A/R/BROMwbWPuqDPA5Sd5HO7yFXOEd/WEO7XYTTZYJdGPWGBAP7h81ilz7EdaYAQBarkHv6I4OVqcCRkgE513CNKlmjEyBZQVrd73NMOO2GvAPre5rAp2D0NLA4jR0pOCVZChPmp5LTODcpPqTA2Pezo6fBsV+FORGfUPCL5dJ7632nQTWWX8ZXd+IZMdG45T24Zp4GFaevpfjRNPD66lhDAkGJeYobaX3wO8menBg7iszlhEjI59d2UFCR5VYSnLaLYhnTQLkyoBUDIgOaZVAMZfpZWKcK2PNzBcW13NqmCrDqv6y7abBT65/fTwcjWE7+rSTB6Qx4llnbZ7r+tJzfB72n+5aCuBJcmMi3TAPX/F2BX157OmNdgepp0F1xHB6r7avPPg3cTz/nNB46XT+KP+qxmrE/fbwC0Fqu6fbRbCjFXTnG1PRvmhjM6xm4n5oiGiRQ1YCevoeOX15bCZeKSWrwk+8Y/q6YK7/XejTqxAicyHt4inU+jbdOPw8JA8b9jAwvfR4NlChOavqf/80/G0v69tAw9dKXBTu3goHGIsKQXtCCK0inF1egltdRFF0LpxOXEVE3JjRNM1BQ9vtpGCrroINU78/PFagwQFsDiNUOoyDhK0B39JJ1q2zY74PoOtlNaxmT/cLr8rPpgTkdMWGZWRZlbusA00giz1Nwk+cpyK2dkWV8FXGYuMVO1ZGeq1E8DQpoJIT34b2nIzpkQOsLQoBfmpcRIJ1o5bg8r0TxX0bWJxOUTM4T7RbqCeukx/NdTruwPbmwlPMm4utMi2S5FCxXlrIy3rVdWPf80QlPwX2dTF+9+Ax9Gj6TRkUF4Ju8ILQeuaBjPfClxb5E0FTrhewPpgEqAG2woyqGlrHbPTFZMDZMqovFttbFrgLmrH8OTA02aARHJ1leT+qaE5cJwp4hKEpQlyYfVlJWaRLljiASXUE8vAo3AhjVRhhXh2jlq2hl8ujzPpYR9o8PcJo8QWQxCl/EC6vPhpn5OAKxEJYvrCIcCcFkNUwZya4jGNhM5dGq1GSBT6YVWZuJkxNh1nKzwefl8SUCsxYzgpGImIKMzXS9J3BlE7MmAjAL8VlJDRVzuUpFmEJMtxN5il5bFuOsG264uICh3vjy6roAfdShJjOSi55GrwOzx4mNSzv4k3/zZ2J0RnaOyHw0O6J7XcmWBHxtlqpwcRx0ewJQUkeOk2gieY5Wr4tgOIRwLIZ3PvgQO7uXRJ+UG39RghkMBUR69vixAMKU72jUyhhSisZqEhYQWTLVZgP5cgXrm5t4+/2PEJtfEFkPgoZHhy/QbtbRbbbF9IdsM7IzOA7IcGBgoVAsiaYpF/FMRS7l8sKcdTtdAsJTr5H1wf5GLetOtyubZX80iP54KL/vXr2Mnd3LyKWzkl7drHVwdHCAYbcjTNr11Q0B9siANuYnEyLxmDAi3nn/PQRCQQH/CPa7vR4ZS+VSHblMCT63TwANsoxrlZIwltjulKkgeErGEzd91OD7+NOP8Qd/9Ps4PDlANDYraasOJ3BylBNwgWzUk+Mz0c7c2d7F9uaOuKsTQDo9PEK7UhdQpcGFWW8ID8XpRkPRwat324jMz2Ln6i52X7uGtW1jQd5sG1rs1UJBACUC2AQ4qfMpAQ6zBY1mHdl0xmDzmqkPSVFzE5w+H3706ad4+713Zdym0xnZ2KQTadG0zp4eiVENxx77l8w3MEtdkmFjd7jwF//T/4iVjQuyQfWFwqJ1S8CLmxgCRTSySpwcC/vF53XjypUrMkZ4TJkmhuWqBEYIYrx27QbWl1dkY/v0xVM83HuCYqNGvgmu3bqJP/yjP0QwGEC31UcxU0Cn0sR3X95DMZXFo+8e4eyYQQamVVpw4cIWXrv+ujAeSxXDLJWbf84fbD+Zv2xWDDCGPxyE2WPH1uVdvP/JDzB2WDEwj0VmgueYhiOM2z2Ukhn0Kw34rU6c7x3CMTZjZX4RX331lVwvlc+K7uyVa1fh8Lrg9jqE1cSUYppysiz1UgWDdh8P736LfDIjzOxeuydzKqVg0qy/0RiFVgNrV69j+/Ub8M0GYfeZYXLRyKcn+r8MkKEzwKjdhctsQ6dSw9NvvkXqYB+VRAq2EeBzhYStSmCCDEiT0w4SpuGwY+faNVy7fVskL1oMupXKyJ8kUM7k0CyVkU0mMBz3EAvHBJQMhKMIx6gPPIPmcCBtnspSH9+CrfUt2EdWJF6cwtwewTm0oV2twm7jxD0U0I/mgP5QAGOvBdH1eUQ25xBYi8IesdObCc1OH5axDcPeEN16H/bRANnECRIH+2gVa8ifpVE8yyDsD2A2GpE2pNHjWTYN30xIWOarW1sCdDMNnBJKnVwV9XxFpAQ4LhbjczLnUbeYmtGVYROOiB9rly9gdi0o7GebU5JQkM90hQE9avYxbo1gag0xrnaQP00ge3KKUb8Lr4tAkUlArkQ6hf2DI4wtFni9ZO/7EV+Yx+b2FuJzs8JCPjtPIZlIo9XoI32aFnPS2eicADacMzmX9kwDOKjnuRyBNWxCeD6EkD8Ev9sAGPce7OHBL+/BabJgfWFZjErvff2N6IaanXbRnvZFApjfWEGdiLXDjOXVVczEZpBIJrH34oWABmdHh3BbnHDbHYiFZmQ+Fy1PjNFm5pfThVFnhHIhL2ZrTPsgs4zAFecRztkEj54+eiySDJxXqfNLuazNnU3J6iIzkjJCNHQkY5CmSgZrsy5SACGOiVZT6o4mt/2xWczT3nrnA+xeuSrgJY/3OH0y5t0OL6xjG774/HMJ0s3Go4jMBHF49EwkEMJhv7zbqEVMICm2OCtgJtPoF+cXRQIhcZrE+VECibOkvJ93dy7i8sVLoomazmWFjUsdZLI1P//qZ7h69TLeeu99bF/cgT9InQegkQMSJ3l0qx2UckV4HR7RgKee6F//7V8LsLS9u41mtyNSFDREdPndWNvekDR7m8sCTsEcHt3mEB67BbnzKoqpPLzUHO8O0G23kU2n8PjxY5TI0AVw/dZNCbj0TH0sbq9gfnMRs2tzCC1xnQQMG2RBj5A4SaKQyMM+tmMmRFkBG37xi18IWLx78bKAfXt7lFjKYufyJbj9XiTyaQTiYSxdWIY35IHDaYGTmtn1JnqtPhwmpzC1u40Onj18iv3nz0SOjLJi8VhU+k8gGBQfe84pzIw6SZyLBv6Va5eFWf7l11/LmvKNN96SdVGlVBXXsVypjPnlJSysL6HRa8PucwqDmkZiDL6P+x0xHUyeHaFQSsLjssBsH4tecj6fES1dkoLI4qQsDTWSCXhyva6m2VxzDTGU97lmKbIfcy/G9RnXXlxfM0utOWzSSs4gEMCESHhWNGU591JizUXNcVkzNzEcGW7XqvtKEJLfcU1utlKnOChzP9eJtaqR5s11NgFTBYX4buIaW4gP4z7cdrfIwhGwJoTVoVGf1SqZJDQsJ1BugD1GJiffygbo0pXMGwbomNFgAAFGUNjYGxjmYawH/pC9yjL4fCEBbzvNrhgW0vSTDHWuATnGybhihluv25dMQQKKBMcioaDcmxraXM8zYMD+QNmDSCyGmWhc1htc/8fjUSRTZyIzIhIOAqAYhCLuA2hkTD8MMo7ZR50uPzy+GXTa3ZfGzjD1Jdvhr//6r1BvckyMhFDxEhQhg13IXgSnrGg0GZgYSLs6XC6RcZNsXer5wiqyEcFQaCI5aRhYGsBYU9bbpVJNGPHMrKMONcF+A863iC49dZ0JQJtGBrOTkias4/6gLfILV6/cxjtvfyDa7mT1sl9yncB16N7ecyFpEEAn0ejg9Bg1ZsT5SEZy4L33P8KVyzckKOjzEVgHavUa0umkrBdL5YLUGQkRNPuem6NxoEfKKWBvIY17332Do9MjDIcmrCyvitwOCRUHLw6kHxB8poSI30+Sgh3ZbBEvnu8jk0zD6qaRSR+hWb9kinG9vLq+gdWVdbidJtTKQ3z+sy9w/+5DkdIhG3h1eVVMytkGlPugNncgGBKyB+s9kTACaqfHh8a6ctjHheVVzMfnZc6LBqPSJg6zEzb6LZlHuPfwW+xevYjVrSV4Q16MTF30yEjPpPHk4SMhBwkTv9FCq1YVM+A33nxdTOqfPDsAU13rXB/TT8nlgdPuQa1EGRETLm9dRThq7AM8YR/GjjE46dl8VhQ7GRS7J6i2k0hnj9DtluXf8bgJt8cGp90wohOwdWzgAnaLgTlQWoW+C9xPToPHRqDAJuNWfIMkDcaQKFCmo+6TZb09YTBPk/UUN1AyowKMitMoCCsBqg5ldgZyT8WclNGrOI1iPwqeKnjI+2j5vg8OKgDN6yrAqIEyBT95Pc5NvAaflZ9PayDzeAMDMABc/kwD13yOVwzTV9iYAWQasgZK7tQ64GfTgD7Lp3jYNCaipDfNClfsTbOR+T3nRQWlp3GvaeND7uWngwD6HNMBAtaBtq+S+RSjUgB2GhieZglr27BeeIxiI2x7JR2qtK/B+DbkchVTmwZ49Z6KJU4DwoohTgPTAoxOWMvTwK8+70uCILOPpowjXwKZU1Ix08C8ttV0O2n/0vbXYxTH1LJPX1uBei3z9wMZ3w+c6DW1D7I/cr2rf2sb671Y38xo0f5ptO2rYLEGEjQQYKwpDO86/hjnaZ82jCq1HrV/8BwDWH71ndbldP9XYFrvyblFCbU6bnT+0PlE+tT/8t/9i7HKFWikgieyc+uDqYSCDvzpBlaQcBot5wPyfx08CjprReig02iDTkC87vejJSzs9IPwGDaMgpSqbWIsdoxBz0rkJMn/mUqlWjksk+or60DR6+lkps9DIJGVyrLqIFcgWAcN/9Zy6GSrcvFZGqsAACAASURBVBk6YPi9TlI6QKc7ojaKDkwDFOVyAi8nRZZVB70yyHlNTdnQDiXRHoKgkwiVdEizEYESRilZnpPFlk5EXPy9+n2E4eRcsh6Epdyf1CmzfxwO+Jm2SK3qkUG7Zzm0fGwXY1AYmk464fAzLl4VlFZgX/vR93WOJLVnMunzXpxQte30haBmhEzX43WUic7z+B3BEo0M8sXG84RZOWE5a7+ijq4u7NUhVF9Q/Jzghba7vli1r0u9j0xiUMNUb5E/4ZbAZIHT4oLNTHaJDy5HGH7/LCKBRXhNATi6TnRyDZjbfTz4+S9xfnKEQMgrDKRCNY9qrw67z46FC0uIry7CFfRg+cI6ZqLhlwB0MZc39A8LFaRPTmQTzVTUcX+Iw/09AUn5Q4CU+nFkr1HHcm1zEzdefw2R+KwAfs8fPxMGqGUEeJ0uOCzWl2xebtjIjORidP/wQNjIbCvDRM4lG7iZ+Kz0uXw285LtzpTlvmmITKWAy7dv4U/+9F8Ja4xMXOrLEiw+PTIY0Jc3d2A3mUTDOZtOyoKPbJA8Ae1uBzORKC5c3MZ7H/1ADOnoYF2r1QUoG7S7GHV6OD08QPLsTADoajEn8gzKaCF7mWzDeq+HW6+/jl//8W9jaXUNncFAnKhN44Ewx8myI/jNf8nwLpeKAnS2KcNQKYuRDZmJ1AzOMr2wZGiLczyx/zMFmcwm6r7J/Dfoyoa+3KgKgMG6p552v9MTEylqCWrghoDJ6tKqnPfs2TOZw1j3HF/sxxcvXxIXcso8ULOQk7uwkobA8tKGGAb1R30x0ykW8rJpIKhLCRYC+wRazs9P0eo18f4P3sef/7u/wHhMZk4PL/aOgLHhDsxn46Z/f/9QGC7UGty6sC3SEXaLHY/vP5BFNKlIZycncNkcmA3NGAaSwwHcAR/8kTBcAS+uvXEbF6+swuIBqhXI+CRoSwkPBlxyiZRoR9NQk0A5QdRyoQiP1y31QqCdAA0NuygX8dGHH+P69eui6/r0yRMBPNhutVJRUpNZV1wQi/6+2Sp9lmnq3I5dvX4D/+gP/zHcfh/cNMcZj6U/k1XLQAJZ2a16TTYKDOAQWOE86A2GsLy+BmqOzi3Mi+aoz+USxrrf7ZK08ePsOc4yKbQHXSyvr+CNd94SYKJZa6FSqIjkDN2qiucZfPPFl2LcWCmTjTZEOBDEndfekpd7hdImlbLMRZvb2zKHUmaGbU1glu3OFPBwLIp3P3pf5ARmlxbQHTNw3JTMBwakGvkSXBYbHAPg5z/9G9TLFbx1+45oprMNsoW8pNDuXr4kuoWNbhPzi3NYXFg2dFbbPQF6R90+UidnONk/lnKSXsd+yRRrmhdyHNoDAaxevQpbKAB4LKKLarLT/K0C9AawjghIdjBotkUfN59M4cEXn6OZz6FXqws4bhlZpB1EIsdhh8vvxchqRWRxEa+99TaWlldFWoNtdPD8BRIv9jFsd2Hp95FKnIs5FjU4N3d2cOX6a7A6nbC6vSjU65hfXkW2WBLjqdW5FYSdQRROMyJVYemM0BcGD02zbCIv8WJ/H6H5CHyzIcQ3FxFYiWL24jKGToD8vWa7i3GPUrZmWAd2WEZ9FNLnKCROkT1LIXV0gmIyI+aK0XBY3guU0siXSzJ/X7v9mjDuCJDUm11UsnmUjlOiLc7nI1vK7/NhcWlJGMZd6whDtw3eeAjrVzYRWQijMxyJXq7ouLb7MPVNGDcHGLX6sHbH6JUbqKQyaLMNma456gsIxvmBYGkinZEADQMz1GJeWFnGxuaWaP5Tvubg6BSVIgOaQ5wdnsFmcSI2E8X2xUsSkMuWi2gOOojMxrCwtQRzzIyRnVr0drhsLpi7I9Ed//bnXyN7co7FUBzxmYhs6mkiODCNBYC2eVxY3FxF1z6QQN3G9hYWV/wiO5VKtPDt3Xv4u5/+FPvPXqDba+G13Rt4884b8g6hYa7T7Ybb6US1WAe1/qkxSvNQZk4Ia1mYIx7ZePM9RzagaknXG3V4fX7JXhn3RijkS8KW5ZgzjLaGcHkdWFpZxNzCnAQxz1NJHBwdodUZwOmgge88FhaXBczmtSgJQHmEeqUp77jjw0PJYFhdW5I08C+/+jnGwy5WVpZFYip5fiaeCaLZbDGLpv/6yiY++eiHyKWLeHL/iWRdXL54GZHwjGRE0PBlbB5jcXlJWOhPnz/BF1/9HBtb/z9b7/kj2Z1liZ3w3kdGeu8rK8uSxaJvmmazzUz3zCxGEjQCNNAKAiQIEiBBn/RBgAR90v8haFfahVY70k53zzSbTbLpyrBsVmZVuojMDO+9Fc59cYuvuZMEkZWZES/e+9n7O/fcc1bxxhtvyZyORgJSIXP6IotH9x6jVqyJXMPC9LzsCQR4afJ15+43AvhHJuKYmJ6A0+eW9WBlg5rr1FOHJLW5NrssDkS9ITElJZuakkLUp16cnxV5g3v37+Jgb1+kBShBVKxX4WBia3YCC1tL8MUCAvKyUqxBcK1aR50a5fU2JoIxkfngHvro4UNh+zHpSXCOTPyT0yQuX9nF1OKcMOV9MT/CMzF4I2QyQ+KWWqGFcrYK+8gF58iFk/0TSXBOxWMo5rK4d/cbJBJx0XFm3EPZOEoqjGx2WcuKtRKu3ryK5dVFGf9ffPGFsGSZgCWDvt8fSOJ7dmkB8ZkEio0KXEG/JIp4TiBbvk75rNPnyGVOcZE+hdXWg8/vEF3fTO5cPC4I1rAfZX/pGeZDZKsqC05M+LodMa/TqkYz8PCSrGHlGciQqGO1G8drwBsWObRqpSFtSRYlGbVkr7K6iFKEPKyayTQ0uHU5fMJ8ZhxNYLYqBsU2DIYDBPwGkUMOocOhtBljaMbbsVhcAOoWyQvNJvL5HJwOp4BrjA3JuDTOD0YsTyYpvzebDZyenQjRgUl16vtL4r5WkznbEUkpws8KGhg+QaFQTO6TEhFk37NKi2tTKVsSkJPEGhoBk9VKHXEyP7lGsnqAZBphsFqssn5QboWxPisXVlbXxeiahI7pmSkBZ9Ppc5ErY5xrgDkuiSEJdA+HI/h9QUkeB8MxuF1BAYPT6RTqDZIPGvD5ndjbe4RcPi3g68RETPZWkRIZa2YTZBVjOJcTFpvhG8TXsE+pzc624LmFVRwct0wQGEZyBnhzfpHC6UlK5nKThtdOt8jfMHbm+YUSbtTV9jsiohstTH4byTRkpXVFp3h5aRU//vAXmJv3oVmn/jJ1oGvSRkxQsaqE+tMj20hihnK1huPTFIrVmlQn3H7tTbz3zgeYnZkTDXZKSPD56f1Bk2jK08QiIVy7chUri0uIhIMIBnifgrMjX2ngt5/+A765/62w2plAmUpMi454LluQCjSeXSn9RSk9jmmOQf5t2B/BF/XBHhphfXcFV6/vYGtnA4FJuTWR/GqXgFIG+P0/foVqoSZVB/SxWF1ZwNS0U8xa954WcZbKCMmGck3HhyTvlIXAwySABy5cvbSL3e0ddCgDUmuLkSTlvAhAO/wOlOpFrF9ax7VXdxFMWBn6yD6UzmRw/PwQD+/dF1m1fruDLokuTqeA6qyy7A4sOD49FbN0Vh1QJ3xzZRvVUhOHB0msLqxL9QUrd0hEalva8E8EMbc2i3zzArleErVuGu0uTUbTuMi8QK2ahsXaRzjE86eR8GAyjWNLExgci0LmctPs0zAQVIalMiv1HK7nXwWZFDsxJD2oNW2AYApeKx7A9+uZn79TgNUMVvL9gkuYyGkKyCqOoWCZmYGpxD2dM/8eyDc2OVPw62UCaCy/oPegeI+ZYa2fr2uvvlcBOjNQqtdXbExBc8V/xEh1TFRTIh3vXbEP3ocCnfpdWbP8XI5//VlxJDMZU3EvM8Yk6+94nSAAbQYozQA078OsBqD3oveu2I65bc1AP5+Vz2b+UuIn1ygdPxxz/OJrFezm3xUg1vebwWVtawU0FYzWtn95r2MpJwVOtQ11TOuz6Pv4ezOIrNcxt4sCpOZnNd+bjgd+V/Kqvl/HgxlEN7ePGchWDEqfUe+R519+mbFKnVM6R/l5fJ/K6TDmNfcbrVj5xfHN/dVmNRItuv8zvjKe00gCmwF6iSso6zmWQDEnfBQk1+8EtPWZFQ+UZx/jd3rfOr/M7SL9QACaN6kZCwX4DA0xI1uhALReRCeP0QCkgRsaIZq1YSPxOgo4cwDytZJxpwyEn0YpxuDVa+okUzBVQWN+18WGn8PX6yDnv7lomxcG80DjZ6kRhGbCGOjwffzZDJaa3yeNO9aA5rMr85Wfz/tR8FP/piaA7FwGEsoo531rBsO8iCgArdksvk+va86o6QRW5inbj++VDObYpFB/1sW/0zMWfX02m8M1LoMzBhlBQzNArWLk/Fy57hh0J8DF+yIow+clI5zXDfh8hjGJ0yHPxvbkl2ZFlXWsQLm2iZbV6ERmm/Ez9dm1DfX9yg7nZ/DQxDbl66UUi+ZK47Gp5oNms0E+O8evZhsZbLItZSKOs5b8Gz+j3Tbai+1vlgxRRjajGbMGlo4/zbzywCkCxg4rHC67mLfQrdo2tAMDJ3y+CVhBbbMgpsLzSHinMOGZQPb5BRztPg4ffocvPv0dSLt1+RwYOi2odmqw+ZyY31jG9Mo8HH636ETyoEjmjhwUKhUpP++Uyjjdf4FSoYA+3XBbbVwkT4XFTFkBRllkF3I58kfDAjhcvn4VKxub0rfpVFpMAFkaRmkBMhfJBubfhNFCwxy/D0cnx7A7HfAHg2L6IskXMmFbbYSjUeSzaTEKkSQLtRm9TmHEpisG+PL2u+8JY5pBPMHGvYdPhBVw7dIO3DYHvv7qj0hfnMlBif3Ag0q5XsX2zmWsb2/h1ddfF3Yj5UPIgiVoYKNMTn+Eo4N9AbBPDg/QrJaMEuR6A51uSwA8Jw0QLQ7cfudt/Oqv/0MxKqu3uji7SKFPbTsalXZ7yJ6n0aiUxdSIBo4s2SXYrZspD2ME6AjYMzFBwLc3GgpQGvAEUK9WpR2N7LRhcniWPhMQlRqrPLA5Hca4t1qdEtSHYzExhSLTq1QsChOFpjVcfwiAk63BPiBjjgwtGvjwAMGDCxmLkdiUsO95LzSjoxY3dZQJhtDIi9rNvXYLlTLBa7eYydy4dQ3/5X/zX2Hn6jWZu7kzsrRyODpN4ttv7uLZwb5sQDIn+0Nhh1zZuSwsW7ZrKZvH40eP4HE6kYgn4JJxEZDD/KO9p4gmovjr/+Q/xrVXriEU96BSMRJgjTLB/SoqhaKYi/GQks3kRK9R1nSrTeZhtVxCW3QP+6KBLpu8zS7mflxn+EwEMcrFgsHsHmv0U26E6w5ZS5wjbCOWgJKjFQyH8d4HH4qhYb3ZxJ1796Ukl6wYkRVqGgxUJhB4uKEUQLXZlDF35fo1vPPej2TfqlWYjAghGgqK0WGxUcbJWQrBiQhuvvYKJpcCUiqcPm+gUaYMRU30YA8ePcGLZwdIHhnJIg3cttd3pK1zZId3O1jb2MLPfvFzdLs90Sw9IpDO6o7hAJFYBHaPCzM8lK4uY21zzWDTchwSOK83DS3hel3Yx19+9rn01ezMDOZn5mWMsbSW+8n6+rponPcsI5EzWFhYEP168umYGMidp4W5yoMTmZOJ+IQw1ahLznJnTzCInWvXEZiewogyJMOOyG9YWdbZ70hlQofgTbONWqEoh79sKoWH33xF+iHs3Z7oA5dzJZFVoW73xPSM6O2WG00k5hbw2ptvwucPG2M0nZF1LpNKwsKAfjQUdn+2WJAEGNvto48/xsBmw+lFFl/eu4+llQ0sr28KUOG2uOAZuWBtjNAmaCnGcT2EglyzhjLXvrz3LYITUSSWp7F0bQOzl5Zhj3kBnx02DxnQQL3UFOahc+RAp1ZHJX+OYvoc6eMkKukMiucZWUfddhtcHjfy5RKcXh8SczN47c23ML+8LNqToi97kUM1mUYueYHzkySa3N9HwPLqMkrNOgZuO+JLMwjNxLG0vSbVMBaHTZJbnXYTFh5020NYuhaRW6E8SfH0XIDfeqGAerkooCeBJ2rmjuzAUTIl84GlvpFoHFduvIqdnctyr9SkPD5Kiu45ehYpxXbAKWaeW1vbcHo9aFOay+OAJxSEO+6GddIBq4el4h5JOnQrTWnfg7uPcOfTL8UU8/rOLkb9kVTTOP1eWTOr7Sai85Nwx72w+u2ixTq7MCFawawKpvdVpzHCr//u7/H//Ot/hYDbj7fefF3GLxm3O7uXxaCu2zDYmpV6CXka2TbLiFOn1OmRtSKXzqFcKGNuelbukaxCrnWMpajvevnSrsQUp8mkgHWsVnEQ9I/4MD03JeaprBxhYpm6psnTC8zOLoiRWLvdl0Qmy/EpBxAJRQU0ptEXWefUNWe5O538jg73hF0XDnoxOzOF9NmZJECLtYpUeoQCEbx641VcvXxdzMByF3kcvzhGo9GSBKAYs0rCcySmaYxDkmcnyJYyYoJKk83lpRVMJSZFJ/Y8dYH739wXA8Mpanh7/LBbHPKd6wnljyg3E4yFsLK5isTslEhHBSJB0aeW2GzQFdZfyOuX0v9Bq4d88gJnxykMOl0xHVtbX8SD+3fx6OGetKPXH4DFaceN27cQnp6AO+LBwEbGOsVXDO8IGgUP6are6gi7XaRGBkOEAmHRqZ5KzEjJfK3awG//8fdw+lzYuborgDaNQP1xL3xRmtXRZ4O1ycCAeujlIcoXVRztHQCdIWwjmjmWce/etyiVclhYXEAsMSlSXPHYJMrNJiqtBiwum0iHUCc8Erdj71kaT58+M0qie4y3+6K/OzU7A18siHQxL+M4EAqILmwuw2qcA+RzZxgNWzhPH5E+gpm5CYTCflykkzg9PUGv2xZpGD4rmffGOcYAbiiDwf2O+2QHZLQ64HUb1YoVSoVZDXNxvodgJEkO1O/O5S8kuURGps8bFAkqvy8sMQTjLMZAetDke7nv8DPk4C2CDBa4bG7Z2+r1mvze5SaTuinrBvcKxtIEwYwY3jjj0OxQiCEdg9GXz+WMOHk4kv2UEj80YiOYPGIFpcclz8JxfHx8JM9AdqvL7ZNqGokPBIBuYzDsCijMWEbvlRUbnHMY2DA3u4T33/sxlhZW4bH5UKs1hfNbKhdxkkyOTYrLsj/IZ5MJHY4YDPR2W4BNAo7RiTjmFuYQicfETJKHcRooE8CmRwPbgjEbz1Q0P2Zsn0iwQiUu7et00IBz0ag2q1dRKOSROjuWhBllT14cHggrmOcXBc+Y1Oc9sN1YyUYzaCMBYZF5SVKAErcodcE24nmLfWdowDalKo8mg6zYOjk+gcPmEBkqrnsEqdnHhXwenfYAXq9PqlcS8WlZ95TMQ7b366+/henpJUQiTgGg2bdMUj979hRn50kB4jl+mEhlsoAEikKlikPuEfkSJidncG33JrY2NmQMNlpVNHttAa3TmXMcPX8Bh82KP/vpz7BzaUvkjnhUot621+cWg/HP73yF3332CZoN6nNHMDkxJYa23I+pBc224FpNjxtqfzPuJmOfbeoKeDC3NYc3P3wd116ZAkLMmsnUQ6tGT5k2sskqXjw5xtzkHJYWZhCNSHGVVBLxeMRC372nFam+oLk12fss6ycZglWdvWZXCAdXL12B1+FFo9ZGq0YN7p7smRbnEO1RBy6fHW9/+DYWN32G2aoXqLEK5SiJ+9/cxae/+1S8Jjr9JoKOEBbn5kWr/Sx9gUqjKUkuy9COWHgCsVACg5YFlp4NWxs7si6QONCxdGH12BCaCmJ+Ywkjfw9Pz79DpnYKp4uG9xkMhnWUK2colTPweI3EBs8irDzlmBemcYiG8hSrIp7yvQmektwMbOR7rVrFS5TNy/VEwTdWiyouw+/CsiZBbUwIFJ+eMemLsb1gEGMGppyxx4Q5PasrUM336/3o5ynxT4mG+rkKhvHvRvxPYUbj/QoQ6mt1DVUglD8ryKtkQ/08ziPFtMwguwJufK8Z+DS33/fMYcOLh5+n1fQKyiuoqu2mv9fX8e9KzuRnmZmrZsxNAUIFptnOineRQKj3q89lAIwGacf8O/5ekwuKefE5tG/MQLQZA9S+Vsa3Eih5DSVU6r+VUauYiraTYmLmezVjcgqu6nMrcMx+1v7n73gPHJv6jIqn6Wv0+maAm78z44+Kj0njmL4UPDaDsAoeK7BtbiMFpfXZ9J5/+Bq9Z00UMG7laxhPaX8oiZftJhjLWGaX8YPGEdpGMg4sBiOdY0FwQ5JOxn58BkhvkFy5P5vvTx9XpY11zGm7K/iu7cjraLtoW8tzmow2zX/X6+tnWv6X//4/H6k2LicAFyllqCoobZ5YfNjvb9IInpQxygc0G8opZVwnKv/OBzBKkIyJYV7ctIP04fShtcNVcoKfyXszQFNDfoHXJVCjWSO+x8juGMG0do6yp/mzZs8U4OXn6f2xpF4nAN+vYLkOCH0t70NBeGUoMGDj5zN40rbTRUInufl+FBgVLdRxkKj3pxkdZUuyf9h2KvOhgc3LjJpUrhvPLKV0MFwuFXhlGT+/uMjxs9g0uvDxdY2WATgzIBUAvVYxSgBglMYRmOPPDMD4nSxEs8kfP1sPSzqRdCFVwF4XSN6HbhDKuFcZGPYDgwyzLjjblfckgfUYNNbxaC6d0QlNAFCTJ7ox6fW+z4QZ45dfqj1uHveciPocukDogiVjpW2wwBudppS00Y2bbWofsk6ajPFJBHwJeFxx2IYuxN1xuPtOuFpWdEoV3Pnsd9h78pBOOhhYRoam5GQUfQcwMT8jbDNvOIjljTXMzExLQMngjAAxAdhmuSKs0od376PXakoAlU9fCJOh1aijw/7yuNAdjiTQXlxbwebujoC6LFOiTi3Z0pnUuVyH4OCg00M4wMOM0S4MPMnKIADBYJzlyBxPovncaqPWrMNltQurhQcNji2y5QZ2q8hxFBtVrKyuCquP/cAF8WD/hYC+K3MLWJqdl3I9mn34vG65Ng9d1WZDGNgEol65/bqAJnYxhKEWX0UOwd16E6cHBphZLeVFgmPYa8shiGYiBO74uQvL6/j5X/wK127dFhkGu8uLbD6DfC4tJZq8Vur4FOlUUtiIBO445rXsm4CkbBxDI9FGeRKH140mdR2rJQlUebAMePxiNsKNYTKREBZSOpuRg8j03CyiEUNXm+V38ekpXL99W9jhZAwxaTDoDYXNSsYOwUAeMrrCVuiLrAQB15nZKbjdLjFrq3Tb0sbTC7Oi68zPI3PljKX0J6foVhsCiBFsm1+YQ6FcQKtTF+Dh2rUbuH7llpjsjCxWMW8hw+W7hw+EVbSxvSWfz0P29NSUaPIRQCA7hOXqi0vzol15fHIoDuFkdpIhxfb4+Gc/w89++WeIxeMCSPJgQ4CN90Lwg2X21OgrlStyaJ6cSGBrY0367bvvvpPAlKv27Ny04bheNdhXZMtRBogJMbYjdYNDkYisce1mU8ryaZykrAoytOTAR6YYLNja3MIrt15Fq9OTAwffx/nd5uF7MBCQitdud7potNqiaR0MR/Hnv/olti5t4uI8JaX01Bgnqy5fLCFdyKBvBd758D0s7MTRbRoSCY3qCBfHF6gWyujW2zLH7t+5K4dVfibblcwc7hE0Qnr1tVv44CcfY21jBZVyUw5gLw6eC2OL4LQEGi6nsOHJvLxx8ya2tjck8cU+oa4i+4cajATxnz1+Kokpgpori8vCAMucZUQ+ievEq6/fRnR+VoBogs9k/ZEtz/Xg9OhQGLnPHj+SxBLnLQ9+9UYLxVJV2KVrOzuIL8zCFfULi3XksAlY1+t2RKqlms1j2Ooi4HGLkRyvee/LL2Dp9eEnkBIICAOdrDBWKrBKgNIKDo8XS2ubePX26+h2BiIBw2TK6fPnOHz2DB6bBRPBoAFa9Ls4TqVkTn748U9lnXt+kkQqm8fa5mW8+cY7CPjCKGcq6Fe7Ir/RL7XhGdhknSAA7fE6Bcj+7KvPAY8dq1c2sHlrF8tXN9Ci3nKIcidAtc7y/hb4w4h61I06erUqmuUyLo6OcXFygkomg1a1LrqjsjexeskyQnRiGrfeeBM7V6+KXjX38WwyjdOHeyLBwSNTPpOWWGZyZhqukB99hxWh2QmsXd1BbG5S9gEfNU9pstSmvrcNls4InWoLzv4IudOk6H+Xzi+QS52hUSmi12vLYX9mkTJIEJ12spA5pucXl3Dr1dexsbkNi92F1HES+3vU1qZRGuUp+sIQzqZzwkK1udxi8Gj3ORGIxuCfCcI25UR4MgiXzYEBjWazJZRSWdTOc/j0//uNsLInQhEsLywLAF1ptjC3vCjPcpxJwTPhh93vFLkUGuN5g+L/h0KhLua8TqsT//pf/gvRVabJFef87/7wCfxeP25ev4GwL/RyzTnLniNbyiISCwtDkeBR/iIv5rHrS2sibWAdsuy3jfv370tZPtfAxOSkVB+0ek2U2zVUWhUsbSxhai6BVrctQDIB7XKxjGdPDhDwhYQFyRC21WwLKLKwsASf2y/l+exD6ii3ew3UmlUxI2M/pM9PpfR5MhYTLWAmhDpDQx4s7I/grTfexu7WrrBuTyhRkWE1S01MxBhjnKROBCSkdjNBKbI0G4OWmDhyL+U1WWK9TDmTSFSYmccvjjCdmMPK4ir8npAA+zQbS51cIJvPiblrfGoCV25cxaXLW6i1GrK+MB7juun1eGAdjDBqj0Tqyzmy4dvPv4LL5kTQ70Mk6heGfaPeEa3tFy+ORNP68o1r8ISDsHudMl6oac4qLIKC5OoQ2GaylwnNr774o0hYkf1InfyJaBzhQExY1t9+c0901OmBsHp5A9HZmKw1rqBNEiqUBqhX6vA7ArD2rWgVeyie58SnIeRzw2EdIZk8wt07Xwt4L7Iz0zOYmpmH3etGudOEO+gXHW0P9fCDht50q0VQtI0n95/ixYtDUF/76is3ZD+odRsSm5ABTc3+F/v7ov9crxVwnn6BXD6FajULX8CFyamIsEKz2bQ8Rhh9gAAAIABJREFUh9tGeQqn7GOMFzSW1AMwNTvJPibYqXEyY1Y93PE746twOAInZVFy52g0ayKx4PeHZb2k3AxBR8bd3Dc5hhjTKqmHJAaDSWWTxAnXToJRZOwzcdLuGOcW87nP5w+OJTIMAJyGbjyDkFnLz+E+Q4CzkMvLeOb+QtkFEln4nMbZ0ABfK9WyPMP0zCwikRmJaSk11em0RRc4X0hLRcNoNES5YlyPkmhz0wsIhaJwu/y4tLmD1aUtAeu4Z6sRNuMbMlmfP9sXjwcy+AM+DyL+IELhoNwH5ydfx+ejLweTpqysokQJz5AidZNJyz2SHEASAolOTLwuLi5jZnZOJDTYZ2QRS7xK6TcmhVLHAtwy3mG/kE2uLGo51MOo0OReSoCfUg0i9dbpCgub2t9CnHK78MYbb+DSpUtwepzSBoNBX+Re9vafSkUbY0TqbVM7mVrGZBBzH+czcMwwbshmDDNcEhl4f61aR/ptYWERy6ub8PpCUuVHEgHjfYLz1GJnYoNnZ7vDhumZGWGLX969AidNkl+c4NFDVieciW40KzLYhtVWFQNLT/5NfW+SDdKnKTitNrxx6zY2VpZFgoLViZRioczZRSGP//vv/i2ikQQ++uhjuS+OU8adTMCTRV2tViQW1zM4xwtjcX84iM0bO3j7x+/g2o2YAL+dFlCr9VHK19GpD1A4r+Ps8AKziVm8+8a8rNnJVAl7+9/hyZMnGA39sFk9MkcYV25vb+P61atCsOKZ4usvPheptqX5BSRoJOn0oV5polFriNTayNEXwtBJ8hCx2QmsbCxIspdSRzzTPHu0J/vn86f7UrHESqFGvSHrJ9uN5wdWqDabHQy7QNgfw9zUImL+CdhHdizPrYgnzVnmHKeZJAqNIqKzUey8uouGrY6v9z9HrpGC0zVCu5NHLO5FpZJCOpPECF0BmCSB5HAZCR6ScpwOeMi8l5J7gzCjjEoFG8Uw1GZURip+oqAkx71iJwog63qh+IYCswo8Koaj5259PQFs/QwF5vR+FH/hdwXzFHzTxIRiIWY2Kvcu51h6g6/j/et3XovXN5MYFS/5ofyE4k8KVis+xWvp3/TezCCegq58H1/Lcct+UKIM12Let36uGSTVZ1Y8x8x4VfDeqMw2wGJtZ20XxUP0mqzKVfzN3M/ap4pfafsqiK+At/aJYnLab5oo4HeVL+G/hawoskrG+qgYnz6Hqh+oYoACq+bn0f5SDOyHCgQ6ViVRZ5JHMQPe2rbm5AKvq+3Ov+sZ0TzOjNFoYGgKYuuY1TbTvubPfB7FBLXN9f0vQXKTtIVeQ7Ek87X4OzVq5NmGsS6/dNxoQuVP79fQGVfQnfNW5xM/i/NU+9/4vYG5yh4j8hoGmVWxWn1urgv6pYoGqvbAPjawQ5Jax7jgOBmjbUVpXiWX6tjRsWQeU5b/9X/4L0aG8YOhdSwL8Vj2gB3EjVRvThtab0wfXCekThpzA+hgVDSeD6gAH6+roLUuaPydXs+c0eD7lVms6L+RCTOY1bIh+f0G+GU1QFeDOW1kefilTEYdeApSq5aOPo8wj8eAqwq9K6NbF1LzhNH20efX1/Bn7TTzpNKsmt6TTmr2g4LsfD0DCf6NGwcHAf+urGO2mzLLlfEspRcuA+TXwVqp0fnaANv5ewLQvCftYw5IBYGFgTHWfTLkS3rojc04xFxPtHoN1jo3NV7D5TA0pXSQ6yTnZ2r2zJzx0WyIOVPKycZrKROfY5DXISCv44XfVV9aWCKqbTWe3Jp1NS/qWm5klvRQEFwDfoJfvE9lxOuY+z5J8r2kiALUbCfdwEYdsVZBtVlDf2gkMKwjO7yuMFyOIHzeOAK+Kfh8cQQ9cQQsPmSPzmFv9BGyO5FOHuHzT38HX8CL3evX0B314I8GibIhVy3h4PRQnO0TM9Mip0FdS35VihUBw1jazqjq3tffSqlxLBgQFgqlJKjFxvJMkUvGSJiTs6tLWF5bFT1Sti/1IV88fYbTF0cCgLZowNRoSbku203WhlBA2BqlGgP3kpRj8r10f7Y7DP0s0tZYWkpDv0g4bEgHDHoCkrb7PcSnJ8U5m/+zb3n47nf6sAxG2F5fE5CSpf8OO+duT0w5yIJdWF3G9VduinwGGXtubxCVSlVKLbvNlsiQUIIjnUoJ6EYtRp8AXnU5CHC8W50urG9fwp//5V9ifWcXFgJqY21s6jOyhJbtxXK54+cHYhrCUrmgP4BQICDBPO+3UCrJAs6S7Buv3JSy8eBkFGRCMBlQLVSQPc/ixbN9ZC/O0aXRQrcngKOAjF6aYAbl+X3eEFa3t/Dae+9jdmkVAa+VZzXUq33kL3LCDM3nMkidnApzqtGoI5O9EGYCSzoZ4JebNVRHPTQtA8wtzeGd994RcIL9weA5dXiMvXuPkEmeiTxLNEwt0gMBVMh045rQqBp62jRlpATCzPyCMIPIVKdeJkHaVDIp97y5uY6gzy+mSLdu3cLly5fhDYbkgPPbX/8GL2gyJmZLfWF/86C6tbMlhzinyyHgw3kyheOjI2TTGRF+nGBJtMctSQ+OKZfNinv37qFRqxqlxNGQBODWkXFg53KeTbPPyLyPoGejcYtPPo/amAR1eSB1u1xSqlmrVAxZp4Ehl8RxTLaQl3WgQp4zAiWOHb5WjHho2mJ3iqkT5R/4PurkstSdG3YgaDC7uGZwHfz2/l1kKyUsbazg7Q/ew+Iq9cKBfGYg2qS1YhW1UlXGFMFUsV0ajaQNfv+7T2X9ZLLt1ddfw4cffYxQxC6MpIuLLJ4/fy4HalY21Jo12Y+L5RJK1YpotS7MzWJjc23MkKpLO8zPTsuzUYqFIBsNfSiv0q61hCFNZmu1UEJsKoF3fvJTTC8uChBBBnm33ZWyejLmCQA+338Gl8MAGVgCPbTYUSnXBXAKxSJY2FzB5NIsphZmMZBKi5GUsPZr7ZdMbBt1Las1JE+OkDw+gmM4goNsmdEIJ0enRgJ7OBDTSZfHi1Ashus3bgmrOeAN4uLsHLmLNE6fH2D/yWNYej1MT8QEjO9bLTjLZIUpOjU9jZnFRaQusuiMLLhy/RZuvfqGGHOd7idRz1Xh7FjQr7Tgt7jgczFgZh/3UKmX8dX9b1HtNnD1jZvYfG0XK9cuoUuWpWMka1mtzoNnHYNOH/aBBQ4GX602ytks0kfHODk4QJlrR4t6k254/AGjPVptJKbncPvNt7C0uiYgBPvw7OgEyScvYOn0pJqFACKZY2SmslrFPxnD6u4lrF+7jNBkHDavS64nXhaNJtwWOzwWJyztHiqZPPLJFC64jheLqBeLKJfyqDbywpaMJSZEJipNjXu3UxJoBJ6p4RlPTGPQHeHZ3nNcnOUw6lthH9lgG1nRbbRFs352bg4NrkPDnsH+jEUwu7WE6HocgYRB+urVgUqmgfPnRxiWWygm03j09R3U8iVh5XJeecJhLKwswRcN4yx3gbZtgFAiiuX1NZGDgMsOBq9SLWcZCfv2//o//oXsTWvLKzLO//DFH2RNJgjLAzrnJNszV86i0W2JRvLNmzfF2OruV3dQLdaxTMARdnjsbklUPXu6J+vW0soy1jY2BJSvdWso1Mrwx/y4+cYrWFxbgMvrQKlSkWQZAWGywwOi99wXZvXU7KzsRdTiJfjMdqWBLMvQWRrv9jowtAxFiiF1eoh6uYKA1yvSEUbMZJVqCwJF13du4PXX3hDDtMMXp1LFQQk1XpMgFcEYXpfghrBgnTbRbs7k0iKdVcznJPns83oRi0VlTSF4RvA8Fk7g8s4NxMKT6LKUvNkXmaKBbYAuncyHQ1zevYRrN67C4eaaZzBbeYClLJHDYodjaEH69ByP7z/AsE3dThtm5yaEbUPtXVYi3Lv3nYAd/mhUqq1Y/WTzOmTvI4jIJCTHLtcjVpMcPNuTPYGJL4IzczPzIhfSKLeQPEmhUq7Kmn35xlUEExE4gy64gm757qHurMMuSVtb3ybVCda2BR6bC9VMHoVsBh5K2VDy5OxUGO6FckXkZhaXV0F6RtdpFSB6ZXMN4WgAVidQqffluclWrVcoz5CRhOLM7LxomDOW6lkJUNdFPqhaKaLbruPi4gip0wMUy2fI5pKotYpwua1wOAmetdBiLC2KzVSVtoq0Cdn+jrHPiIAJYzNHJvgY7zL+4lxgLKbnIpfLLXv3YNBFqZIRg1ErOdMOF/q9EQK+oAB6PAv1xlqc3A+cDoNZ1WhQjo+Hd+rEOo1YjtJ/TsrNDZDLZeUzKR/B2FhKgVn94nYjEAhK/EPJAO59/CzOyVajIeOVcQf7k3EPAV2CekrQYVJey4A9XjdmZhewMLcOfyAibFjGWLkizUarqLUqkmxn9QABY5HPAyvLgoiEJzAzOStSHFOxKbmmkI2cdmHx8+DOPYMsVv4v1Xw2Mmf9Ms4EIB0MJDYkm1iZYdFoRH5PM1OSXDie2WYGON5FW2KUiMxzxi5KqOrQ7LHbB5+JfXZ2lhTGdHvURsgdQjw2IR4LiQkSB7zS+2zTbCGPbr8tpsRkH3O+0WNB2rzRRCQSFtY9dbB5yuAYarRqODp+ISQDnpOuXrqGW7duY3lpTRjZLsogWQ0JIhIwnjx+IDEf4wKOr+x5Hhw/y0vrooPdZbKdvisWEsM6Ms7IAG82q5icSuCjj3+MmZk46NfrC0iRC8oVIJOuIJ3N4osvv5R9IUyZqM1lTM5OwuN3y9rAqvBSpoDP/uETiUXj4RB8LpeY7fKZ55cW0elbhPX97rvv4a23rpHDAx4nMpkGDg6e4c6dO8jm0nCMqzK47uvZyx8Kwx+P4dL1XUxNxzGAsSYJJlCqo9caolHsIPkiifnJWbz5xqtwOYCTk+f45Pe/xsNHTzAY+OFxBzE7PS0SbwSg41E33GRI0/Sy0sa3X/4R3927LwaN8eiEJPlozE2KBKtWe+giU0jj9OIEx+fH6KGPeCwqcyweiiEajMBrZ98wzqXkX0HWF8qOuSkJZ7OItwQTmyF/HBPhSalosA2o423H8vKyrPW1bh2pYgo920CkjRAc4dvnf8ST4+8EgAa43wzQ7ZTQ7VbRH3TE+4HjgUaqAtL2e5Jg4jlCzrM2A4hWcJLrg1FhbVRKixEpO2TMElX2sWIdZLgr3qM4wJ8CYgZApSCUAqYK1un7zaDUS8BmLMthBun4upfzblzNoWd3xZoEKzGxgBVfUdBYwVa9Fr//EITT++V38/MoqMjfK9ZgBp/5d7aNrknfk9mMdUZIa2O8RPplrK2t+MkPgWz+Xl+n2IQAr2PMgtfXvvsehByj+hwRYwkO82v0Gf4poFhxOsWQdM/R9jDjeToP+TuVmlWin/avMp6VBGkma/Ka5sSAAv06nn54nzpGtP+kD8bj0twXCoIqBsifVf5FsT8FsbUfdcz9CThK1ti4n3WMKK6l41jHh96z9tf3QK4BZOvrFf/S3ylWqYC96ndzneMeoSCyjhMFj7WvqfCg4/t7ANxIbCtGqSA5/068S/ErjlHuKfp+81hXYFnHLN+rShTm+cakqhl413YiA1rbSp/ZPK9frgf/83/3z0c6YYwb/N4JlDeqwKv5wc2NaB70+uE6aM2TTTMr/M4HEVBgrEEjQOZ4wdCsg2Y9dOLw96qNwn/r+7nZmBcWfRb+zij/MBYEXVgVLNbBrdkwnSAKmqoEB4MzPo8yZ3WB4LPpBFQw1DzI+To+l3nBNbeLTiI+p5n1rAC0gjj8G9lSvA7vRZME/D0BaraDDlRhNTuNjUbbrUiDujFbXO7HZhgTCCDmZiDreZkJkv426RVp0CuTY5wAYGApsiJ2hwSo8WjkZaZImfAKwOuk1EVSShpNWkBqOkBQRfuX/aLGjjywmjNqOoAVXOd1NcuoC58C1mxXlZHRzBjfr22h44wSHOw31U3iMyjjxMgwGuC0Lvq6EGgSwW11jwHoOjqiZWWF3ULDRoP5HA3PYDBwwe2JYXvtMqaCITz440OcPH6GfrWGyWhQ9GdfHB/JAYlB6cb2BubXV0Tf9Sh5CkZyItHi9WJuek4MVshepskFzV/cDgceffcAJ4dHCHl88Ps8IJOGgBLHBlnLDIpoojOzOC9M3LXNDTE3oewAS+XSyTMU01kBX6mtTL1bSXBQSc5OwDIq5eRk35ERTaM2m8OOWqMlzuQ8WBZyOWFisjSXrEwGOzSn6w4HAm4SoOLvKD2hGz5L8zfX1kVW4uL8XIybyhVDgoHXWN3awtLyMjYvXcLU9CymZhZkDpQLJZHCYKn/s8ePhYlE0GzQacLrMbTf2Y9S0eGwY3v3Cn75V3+FpY0tYUlSN5aMvFIhI+/jQeX8NIXU8QkKmSzQGwiDh/pzPIzQmIvlcpwLZC7cfvMNvP2jtxGemYCTC3mD0ic8nD8S5jEBCzK8eABjIM57lpIuutvbrIhFJ7G5exnv/9mvEJ2KY9CBlMk1KnXUShUBoJ8+fCRsXGoY5nMXUsLt9hCQiAmTodCowBb1wRJySwnxOx/8CInZaVnrquUKmqUKzl6cIHVwiMxJCqVcToxlpmYmkZhOyGbERAbLZdP5vABlkYmElAZax6zXfK4gZn8Cwq6vwumyY2dnG3/zN38DXygogBYPfJSEIfi7/+SpvJ73LRua3WC9+wOGWSgPkkyUcL7devU1vP/hj0F2FYFJkZpot3D37l2kz89kHVBtK4JzXA9WV1bkEMlxVuMhbXpK2JOXNrckGCG7+pRyCBz7lbpoYHO9Yhm1aJA5HZLIIYDjCwZQqVflAMDXsZ95f2y/gNcvh0EC0ny/sKHiEdE5jEZDMjZZBVKt1vHo2VMxzCzUSphYmMX69iY21reknFQOKp0Beq2uzNvlhUUEQ140210U83mpQODBm/OU8+qdd38EmxPotUcydnmoJ1BGwD15lsIe5VFGfQHQmQhwWGyYiEVEDmdv76lI2PzlP/sL7OzsSDLCF7Whluvi+dMDGU/7D/dEw5VAtI0H90gUW1euYG1lHc0m5zLXjBqajRpCQS/ajbq4uUvQYnOg1egifZFHpVIXwHBxdQFLW6uYW1kSaQWpUMllxHxxRO8B7j/tFkbMrlC2p9GQuWalea3DKRqWbHfqGjPBRKZVfGISC/PLiEbjImugIEI5n8PThw9QzmdFT5LGPJ0RwD1OxgoTTZubqDU7GNkc2Li0i7ff/FAMYc8PL1DNlGFpDtEuVOEZWhHwsrKnIwBVZ9jFwekRzgpp7L5+Des3drF6bRsDj03MAMXaycLV3SLVEmSH89moeczKkQIN/p48RvkijVqpKBUCUj3R7GJotWF+eVXWIK6pTGyQ+cmkXyl5gagvIKX5bPvj5KlIu/hjESSW57F14yo2b1yBPx6Bw8OxaASmHP8+uxthh0e0tsnArlAf+dkBStkLdOsNtBoVlGtF0VN1uj2we5zo9vov5YB2r17D9tYuvJ4AmvUOHj/aF/MjagaTzUwWdDGbl3kTDIcEpI1MT8LqdRHNwtrVLUQ34gglpIAHrTLQKDVxtn8skiCenhX7Dx7h8d3vJNAN+sPCfp6YmpTny1aKIoHAsbN6aUtKg/kZXJclcU9JM6cLv/vNP+D48BArS4uyljBBxfHE9SQemhBAVuSgOg3RK93cuSSABsG1P376lWhZ+x1e9Ns9BD0B8UloM0FJM81+H/HJGLqWkfgWtEZdrO6s4+rta5iYCcLJPJUYPtZx9PwYpwcnqJdrwiSk1vPm2oawQNgnBA0naXA16CJTzGJgHaA9aMHj96DRqODk+BCFdFaM04Jur5g6Ly+vCpP/k9/+owAWV3auIBQKy5znuOaYm5mdRSAckioTVptEwhEB36dmpySBd35+humJhJgx/vGzP6DWLyLiCkkcQWC53mxhZm4R0cgUJiJTWJxbRac1xOlJEo0WDavcMn9Yqn316lVZN4wvo+w3fXEhmsWRQBAPvrn/MkFrwRDz83OyHnHNZNx5eHiMLg8r/SHmV5ak2ioUi8sezL2T455rLMcvE4nJk2Mx6IuHoyLTMpOYhsvmQu6sALuFaQ2byCfNL86LWaV/Igxf1A+7zw5nwIcRDWvJZqr3Uc2XBYgOuf1Coy/mcoY54EVK1spIPIJvvv0WB0fHIrcxMTeHodcJdySIta01RCeCGFq5nrACqSvVbKO+wRIs5DmPLGJ0Z3PZ4QtTliyJfncg2s6Dfh35fArp8yPki0mcZY5xkT5GZ1QXU+MRdULYRhYSFIyjsx0OWPmfRWU4bC8ZxQS5DJKGIaGnwA/HPGUW+NzdHhP+LZGssFI8fUSdZRpK2YVBzrWGerMSu1rHpfGSiKVHT18AXZ4pEpPxMcOQ866JF4fPkS8WZb/lHkdmc2UstUdAlomNqakZATV9Hi88LpfIZ7F/mXindBm1vrlucF8NhYzKRSWu2OwGC3h6Zh6hQAKhcFwqekqlAooV7sElZAtpYRWT5a0xPbXb+Zxkd7vdfnioe+yh7jErPgcy7/ojo7KWc9/PiofBSJj0NBFm0p5VeompCQEqs4Ui8rmytDOlrNbWVoQBzLkgY7RZRSgYQSDESsy2VP8Q5Kcci9ttJAfISqbkmejcsWJrdlbY1JRUIBOd0jgz03Mi1eFxczGxSnUZ57cklIppiX15lltZWcHS0orERiRgcP9/9vwZaqyyaTdEho0GflxLRR6n18POxmWRI5mdXoAFTjHV472z+tFqAw6P9nFwsCfmf4x59p4+R6lYxeTkLEI0/3TZZW6SbEGNefYR+4HJlY3Ndbz+5m0sLy/C7rKJZnKHUje9Eeq1tpxVnh6/QKFVwer2Ki7fvIwI9wI3QN9LGpi2K8CXn36Nf/sv/5WcLyIBv4yJTPpcjFcTk3N49ZU38Iuf/zmmpihDMq4eawCp1JloaT94eF8qSDiHuf6zfQTAgBW+yISY9HHcd/uUeiEAb8Og3Rc2OCs2WHnFeH4yRokSiAFjPp8VJv1o5EW7NZQxzZgpEgmi2aBETQ9upw3NRgW5zDk+/+wT5LJZ0TRfWlyUucE1uFQpiIY896NKs4KD4+fjcRMSQ86QN4zJ+CQmwglhNDOZW2MSMhBAhnGQ2y1m4LMzC1icX4Hd4hYz24vTC1QKJQS8PoQjQTE3tHltKHXKqPXq8MT8sIVseJF/ikcv7mKENoYDSlPSC6aAETWJLAbLtt1uSfWTVKfbIGcHzhPGX5Sb47zleVarqo2zilF1oZXQPwRLFUDyug3dcq7/XKe0ZF8BagUDFaRSrEYBOFZ2KvD1QyBXwVzFmHQNNIOces7Q87gSxxxjNq4Z9+H1OdcVD+I9KSNXgVC9Lz2fKov3h4CiYmAssDUD2kwUKUNccQOzHC2Bf8WBtI34XApAm9uLv1MQTwlz+nwKLvLv+kzaxtpevEca3ipx1AzgKv6lWI0+L69nrlBXbEvfawYT+Tlm4qBW8nMc6XhQzE7HmMqw8Jn5pYRA7Wszq9uMJ5oZumaiJyWW+LOOR9lZxwoAPwS3FY/UWEXHm+JK+mw6RnVcvuxrU3/oZ2q/aXvqtRV/4z3oPf3wc7TvdG9UUqiyysVwe8wk14QAr69APe9f8VQD4zJAX6NPDVkRxVgpS2nMa4MsasxnzluDECiqHWOgXNuSv1diJ2NcczJEx6kZC5Y4rMfqlq5IYqkUi47LH15f2vl/+m//dqSNyO98ELMesbJSdQBp5kAnkU5qpWQrUKsDyvw6nQg62HUB0NdysKqEBwcmBzR/1odVJF/BZT6oZPLHJSTKnjakNwygm51inpDmBjNnH8wgJf/NkkB+nmoPK7hqXmz4b703Hez6O80YMLD4pwaeDn5tV20TDbYUIOY9qJSHZiMUDFV6PQ8/unAwa892UVCVZWPsEw5mXptmHTqx+RqCT9pukhgYg7oKxOtrbRaLYXrIg2bLYHIwoGMAKG7eY2Y7r8Xrarmfgve8PzVb4b3wSw0blfGsbaeJDwXxdcKxrXQT0ntmm7B9+BqV8WB7cPyw7XUS6AKhWZzvN00j6OKiydez7QiI8LMYJHDi8boKepvZ7mRkep3GIajebgrLkocVuk9HQ1MI+OJwu+OwO0KYmV3C+somvBbgzuf38OSrb3C0twe/w4WNtVXRtXx++ELK7Wbn52B3u0TvleZuBPE4D3TRYwknQTguvtSd471fJCm7kBI9ZeqPEqDmMxpgfksO6JTgIACwvLYsTFdZ1Lo9o2S/WEL+PI1iJicAi5jkuF1SxkyWEUEUMh3YnpRa+MlPfyrtRZYmpQIK6YyUYbIEk0EBdSR538zyU9+VAA5N4MhUkxLwoFGtwIPM0sKi3CNNBKnLy2fiKY1u2wtLywKURycmEAzRSXteXKjZn5QKaFbrOHj2VD63VMihxfI2l0OY2AZL1SWs/um5Obz7/gciPRIIR4S5y/FLoLNSMu6boDEBaEpwWPpDkXOYnJgQyROy3IpkdpKpGQri2vXr+PmvfoEodbl7BI4baNYaAkDnLshEywjzhvrLRl/1RcaEkhXdwVBYaQtrq/jr//RvsbyxilaN/XAmbFmyD0edPp4+fiKGfWTM5gtZnJwcSvAciQZgs1lR6TZgj/thCbiEBfLRn/0UiZlJtCk/UiiinC2iXayhms7hwdd38OzRE5QKecRiETi9TqN0tEzgISDsdqffh5WNbaxtbgkziKyeSqkkpZw0GfJSY7pTx/b2Fv72n/9nmJqZRmcwwMlpSgIdZtu/+eMXePzwEQI+w62d80iqaKTs0jhIs13IovqLv/hLXLlxUxhFZCw1qhU06lU5mF2cpUTvlQdivo/jmO8lsEcQOhaOIJsvCgP6jXfexbWdXWF7sVxy79ETJI+pqdsQIJlrgUr7cPzSLZ1jl+BOZ9iD1enAzNysGB+K4ebBgSRm4pGYGKu16i1hCPmDPgytQ9gcNvRGfTm0FgolHKeSsLpsGJCNHeZrLBiBJeWTmI5PyziKBGPY2tjE5Z0thGOGdmk+20A+nTOM1VJxyh+GAAAgAElEQVQpSYr86EfvY2LKA8rkZS/KAk4T4GflwaNHD3CeSWP78rYYidLwiXrlqdMTOTh//c1Xwvr/1V/+Eh///GPML06CBRKseachDwH50/0jPL73HZ7cf4RCsYSB14uFlVXsXr4Ku90h0j21Osufe1jfWIbXw3Fi6FMS/EydnGH/2SFa9a7I4wSCPkwtzor5ZLXVMLT2KzXYe0Pwo89PkwJm8x7iiQQso5HMcRrk+TweuW+C0AICxCNYWFwW46VedyhsMZZ4k37nc7mFWf3wwT2kTo/FONDrCyA+NYOz87TMUdnz/D7E4gkEownsXrmBt974QMD83FkOrQKNXwcYNCjF0UO3VcNZ8jmstgFcfi+q7TrOS1mEZxPYurmL7VtX0af8QsgLp8eNPvVMBz1ZYyjVc3F6DvvAhrDXh0Gzif3HD9AoFJE6PhYWKw1+Gs02YpMzmFlYkIOmkfR1CZOaOuidYhVziSlh0Ja5DpWKUt7vo8743CwWL21g68Z1eCMhqVpotwzPglq5Bi/X+oEFjVIJ58cnqBayIr9RzFyIpEyv00atXkGPZXYssfd54RqbmJI9fuXKVWxu7CIYoCZ1G8cvTtCu9mEd2tGrt0UugLIgHJ8EKijVsnltFyOXHc1+H4u7awjNRRGIO+F2Ao0yMGz1UDrPoHyWQTNfQr/SEBOmSr4sz84kKKWLOF4qNNvq9bB2aRsbl7al0oYSB0x6sn14UGfCgmvp4wcPsba6LHHM46ePxACKc8Y2tBoAbSQge4zVacX2zi5eeYXSQh7sPXiKgyf7IiFh6Y/EoJNSNOFQSMrAKZ/DtuH8tfk9AkCv7GxgbWcdobgXlMpzumjQCpyfpHDweB/FDP0WBmjRK6HVFhCPcg2Mg0LhKMITEdEFpQnttdeuIxxl4qAnFS2VbAGlXBGjdg8+l1fMazlu//HXv8Env/8EsYih+0q9fwI8BOt3rl0RY1Pq1DJOICjA13ANJVjNJOL89BQalRq+/PxTtJtVOD0O+MJ+lJtV0e2+duMmGq0eBn0rttZ2YBnYUMgUpTx8enJSWNbcMxlHRaIhJBIT0g8s9Zd1uNkSSanDJ8+kwoogOuMLJkPZJ9zPJTFMdiMTJI0mgqEIXrl9GztXduH2GJIefK2sxS2uJadSvURAivsF1waf04tqsQr0rNhc25RKIX4Ox21n1BN5sshkDDYyDy0juHwkUAxF8qddb2PY6iB3dgGvzYmZxKRUQmXOzzE5NYH4ZBy/+Ydf48tvvxGgMLG4gJHPg2nGROvLCESDsDms6PRodEymdhvVYg1TU3NoUnqoWJbkNZPprB45TSVRrdBro28APmijWrnASXIPqbMDpPNJ9AcEe1pikEnIjCx8jj9uPmIMZ3VIeyqgQNBMDvtjE3QC0IxxuZdybaV8hvzdRjOlAZwOMhY7AjwSrqDGN2MMqQJyUxfaIH0QIOU13A6XeCTwwNnrDiQZGwwZJlEEg7hXP3++L+u9m9IVJCm028IAFn+ZtlExyLiQ/9uZUB8aEn+MS+WsUavIvs+5UagW4HcZkgmMvQUssVvg9fgRj09gMDDAXKfbK4QWsnGz2Qwy1LbuU9+dY9JIYhsHcovIk/D+GZcz5iBzm+c8Vhqw4k8ILxYrQv4gVhdWBGSj8S/jeq69s7PT8vrz9AVqlTaGsCAaCQupgvs/4zQ+f73LShY/llfWEAyGBIz2BUOyBpNFzvvh2sj75f0xya1JaepV01chkZhCIjEJl9MnsZYBIA0lphKgekRj0nmRN9vc3JTXc79ttgxG+Cd/+AT7B3soV8u4KJ7Bwf2QzNvxmJiITeCt19/BZGIOLjvBeBuKhZLs4Uz8VmtFYRA7nQ7MTc/g6OgYmXQBo6ERmzPZ7fUbxsrsa85hysWQBEI9bCb3WCVC8NrtpZcThyb7ciRmo+VBC/aAC1deu47pJTvgEkl21KqGQSiTo51yHf/mf/8/8fvf/IPEVTRyZhUEAf2ttet4950Pcfv2GxKoUFpPwTbuXWR6P37yHVqtOkLhgFSvMX7l2aXTJQfZgWKpgUazL3rilKFxuwy2scdhh2XQFaPqo/09FPJp2bsZO3Psrq5swWrxoNU01j1jPQ1JMqPba6JayaPZKqNaLoiOe4Z+LsW89BfPTZSg47p8eHwoIDTXDkrHcA8n4uuyu7CyuIaIPwqf0yeyQ5Te4dcrr7wCrz+ISquNqel5xOM0i2RiGqiWgBf7R0bij2CObSCeBJ6oBxavHUOvBSPOe1cPDUsJqdwRyqULkf0JhRzotMqoVOhTY5DMGC8IkCiJaIL4dpHGkfL7noEXcH6qEaZx1m2/BJx0/VGgVKuppaLQBEAradAMJprBLDN4+T3QaxgQKqhofr3+2wx+K2FPiWAixzcG1BSDkuT1GJjkemMGbfmzMjh1TdLPUTCWPyuYbpYR1fsw1koDK+O6agbWLFaD8KiYE1+r2JHxe0Mzm1/6GjN2pLiE4maKkSm50Qzy6/0o0VGxCfN1mezke/VZFcBUHE+fWfEq/bsCwcrWVjD8h0kCjgVVJlAlAh0filMpIKyAtf6sgKViOQqo6r1pv+ozm+9NcTjVgNb+UABYcTnF+MxjiPel738Jzo37VPtGgVz92QyiKk5lbkPzdfTvfB7tE/27GffjtTUBos+mREgllprHiTlJYb6O/t6Yp0YySAFmJX9K4lMSHQbQ/D0GaOydhnPr97rv5jFqPDtBbSOG0M/WfjT3Cz9PzEn/BLz+Hhj/9+6bJoQKDChaz8GnA54NYqZe68RX1F7BO81Kqsayvuf7xvheZ8icFdAskQKoKsWhg04BWkHLLRbDGGQ8qXUz18/STtasjDHpDLavBnj8nbKdFexWWr6CjJJ1sBpBj04uswY0r6XX1E6QbH/PKLNQ1i6BUZWN0EXph52sJQra3go26+DV9tdNQq+j7GteT40jJVnQ77007pDXinGDoZ8lg9FBhoSRMeI1vBJUGMw1ec1YL9rM9JXFcJyYUG1svp8sItYQckPT+9eMDduN9y5B85hxrRsEAzfNlJJFoRsTJ50EyeZNczxJVf5CF1IzEMzr8fdmKRkGkPzS9lfwWhdSfg7vmcGgMqkNwJmHj7Fkgtst+qQCvI/LMXSC8f1immZzy9/qnZZk5O12N5wOH6LBKfh9E8DID38oga1LV0X3rVkqIZ86Q/LpHr785FO0qi3MzcxKsEndM5Zb0c2+3W0hXyoiU8jBF/DLAZH9SxkDljsSXBDtbatFDMIojXJydCzgMVkeDJCoN8nnb3WMYJlAm7CfN9YwOTVt6Oa225LZF8M6slkLJdH5ZmkWpRMI1LFkm0A4ASYe6pnE+Oijj7C1tYVysSp6mmTzFXN55Mflm5qIYMadjDYC6jMLc0jS3CSTERBwYjKB7e0dYRKQBVKvVkTCgRp8ZGAQ7PMHQsK+4wGFxmw8sBGwpFM2wTLeLwEpMn7rVYPxLY7rIqHDI5kFjRYPwyHsEHDZuSQBNdmWrXbDcLyuVpBJZ3GWTEoJKeU4OM6ZZGEgqeVFkhTrdQQo3Lx8CR//7CdYXFkYA5wd1vLjwZ3vDP3l45To3VmGRhDIQ6eRnOuj2uCh1YKJ2Rl88LNf4P2PfoKQLyAlx5lkVhh2ZMxSS7pZr6HbMcxnSuU80pmUlN5G4mExJPHNxNBzAtdu38Iv//ov4CHjtQEUskXkzjKoXuRRvcjhzmdfiUQA2VoMglhmSVYE5x9lVJrdHmaXl/Dmu++LOSEP3NQQJROL7XRydCQgeLmcR6FUEHbdhx/9GOHohGxMyeMTZNJpPCHLdu+ZHAA5jzh+CNq3mg05cLFygocZjtmbN1/Bjz/62fjQVhWgkuW3ZOTvPXtqmAm16uh0DRazBpYzk1PYWFsXTfDj83MZR1urmwKQUL6E5ZKpk5QkQrwuj5TfcjzWeY1OS+YEdaPJhqaJGBM9N165gSs3rqM96Mgz7D1+gkqmCJ/DjV69I7rJEnAHvGI4SmMsMsCpV3z/0QOcnJ9i7dIWNq9ckiqT05NzWReCnqAk6VaX1nH96jUsLc8jFDJKWS/OSgLMkRWzv78vB/zr169je3sd9HGp14fShpV6Dc8PD/Do8WMx6Xvr/XeweXlNmHXd5kgM7KqVEvb3n+EseYKlpQVh57NdQlN2DOpAIVcXmQ0mJe59fReP7z4Qpu3ixhZ8obBoSHKcttvUzG4J8LaxuYy5bSOB2szR+KiM06NzHD4/Rj5dlmQA+4UmnwS5eKCX/avdhoeuy2TfNOpSIs7qkHWyDGMxhIJBMdBj/xBk/PKbL8e6uS45XHKd5FwhmMIkAA+TXIMJJh0dPZdxKOZWzCCMHGjUW7LHkMlJ1lggGEYsPoN33/tQSrzbjR7QoZegD24CNaxWOD7B43t3UG8UhJFOmaOuZYh8rSg6x1dev4m3fvIBrD43nH6aDdmFiVYs5KRKo1WrCiiXTmawvrwiz3q0/xRodfD82R5K+RKsdgesNhdm55bgC4fkcMu1juOP7PeTF4doFauYiieE/UldZ2racp0lGBqbn0NiaR7ru5fhCYUQikVhGVlEqqdSqMJJR6dmBxdHh8ikUsikTtBvNTDqtGTtIZOdyQsyAzuDnmiph6IRWb+4p3PtXV+7JKXshXwVmYscRh0bhqSVd4ZiOjrqdXGeSkp5syvgw8LGBpwhP+xMXGwvwzsZMjShfTb0WxDDyk6ljvzpGZ7e/Q7O3kgkgLi3cB2YnpvByGZFMBZBi07psOLSlasiZ0SpBYLIMlerValwIbuc5pqUm1qcn5VEA41dGeASLOPPlDWanJuSxI/b68PW9jZmZhaEwXp2dIZsKgfbwAovJQqabSnzpscBgQbO20ypIOB3IBaS/l7b3UJkKgY4aahBdkhfZK5qlL06ORPjQ4/VLfumYYhsF4ZkKBISMCsYDaFvHyCciOKdH78FLxVxeFIiRtkALg7zSB+fiawO9wUCdzQC/ru/+zv5LCZ2aNqXLuSwvrONd95/T9aqg8MXsi4xjopHY7CM+Ex+qbAIeLywDgYo5rKIxcMoNUt4uP8I9WEd2WoB04vzAv5PTZJpt4T5qXmUshWc7J2ikq8gHolK5VSVeubpM9kjCEBTkzcnOvJDTE9OoV6rSXKWpeG8b56l2Q8LC/Oy1pO5yT5hcots4cu7V/HWu+8gGqE0VEfai2OSzy6vy2QEgKYx4aDbl5iK7MXp+BymJ6cR9kfR6hpjl5UqvkgAoUQEvpAfrX5XpLSY7CG4z7HChO03n3+OYaeHm1xvFxblcwiysprmsy/+gPuPH8g8ZLWKOxbDys6WxCZOVkQ4bMIcrZNRXW6gVqojHp0UVmUmnUOj04WNya9gQBi09RqNn1nG2kTAZ0erU8SzZ/ew//w+soUURjaygcg66kvCW9YtjGAT1XdC0DQDMg5/woYWiQ6L7J8SY1rsknBgrMo1jknAbp8AK3VMrXB5DWMvXoFsPMbz9Xrzpe4yJc0ETBgahmM0NiQ4KnIdTOgK4GYwJfk/2yp5dip/e3kmY9Jq7E0jieAhjQh98l4+AWM13htl2/g+pl85Fhg7sIKHbF090BMgdthsAr6xYgB9SjL20R8ZzDuW7hJ45H7hkWcbyNo/MREfMxetoK9DKnWOWqcGj90hB2gm2Uh6oAcJzzKM2wnmx4IxMStl0ptVUbwWxwLBN+63g65VwF7GMASAKXNWbxkSf4x1GR+xqmZ6ahbTc/PCvs5mczhJnsp4oF4724QyYWx7PoNxtjEO7OwTJlJ57uA+xT5ljEqWONfg+YVZ3L59S6rqJNa2OeTvjWZTrvvdo++EAczYhaAwn7XVa8Fhd4jONp+NlUJkhnN/51qon0eyAe+F45n3Qvk+jiOy2MmCZ3Jp/8VjVGsVSUTQxJSJOWpxcxywIpNkDp49eG80grbSqJhyiQ436oMWRn4XplZnce31GwhMWDFk9RaAarUt3g9eAmBD4LO//wy//Tf/Do+/eyDMaMZE7dYAk/FFvHbrLVy9cv3l2KWuvmzto6Hs9fl8GlbbCDROvHnrBhKJEBrjSqy9py9w985jtNojrK5cwkRiFsFAFAHKlvR7CAc9GPWb+OPvP0E+e25UXnapf25HtzPEdGJG5gL7ms8YjISlzwlAHx+/EAD6+YtnGKEDj8uO/oCa/5BqFrbpyuq6EJDIqOb+5nAbZ8pBd4BGlWC7X0xgHVaXaO8b5DgH3n77TWxu76APOwJhn1TZtLr0FDAYyZSxOU0e4yydRCQWwszKJFwRlxgie2I+jFw29J19NHpFFGsZJJP7OEsdwWXvYThooVEvY9DvSLzNNYXzkqAyra3Yp0z2cN4LQUfMRQ3SmhK2VIKD96KMWAVy9SwuCaWxBIcSvMxAnRJQ9Hyv3/U1BnA1XvvG4JaCu4r36HdeS0EzJTIKBjAw9IYVz3jJFB6TXZQ8pq9REE1BWsVVFDtSbITX1oSZgnFmzEUJgzyPmp+P15V7YN3ZmP1qBob1OfSaChjqz+ZrKQZkxuN4TcWedE/Qe1ZgVXEWYb+yAnesxaw4mbafAry69vNnc/9pm7wE202Gf/paPq9RdWB96bfFZ+A9KTDO6yheqCRSxV/4N21rM8ht/kzzeDGD/dLnJp1ybW8zAKz7lo4PbV8FYc2A8w/b3gywalvoPqb3oX2hn6n4nr5ex6N+juJI5tfpWOTfzL4PXP/1by8B9/E+re3PKiaZRw5DZsSYc3/KqDee1VgDtM+ZOGE8wv1ECZ7aF8YzGXgtv/6pBIlW/BjriMFC53WUPKoAtLl9tc10Hsvn/G//4389ekmbHiPnOkn1xjQLYi590AFllB56ZGNXurYRABiHQtUbVlayeWDpA+rNa0ZBgx/NkPD3vFlelyChDmgDVDTAU304CYDGbF0DPDbuhb/X6/Ce+BqzuLeyiXnPRjBo0NsVgDZrB+vg5Xe+htc35D6MEg8FY7Wh5XpjHRrNzOgA4mt5bd6LsnkVLOfhnsGngrg6sXUQKbjKPlBQnYcGXaRkQbI7X2bApA3shumATnpqmmmWSAFoHfQ6SQRw7xnMB2YcdQMiWNRvM3gzsmzaf7w/LZUyJxv02fk8BquiI22mGVazGSOvoZlDBbVVkoPXNDPS9VnYPszis83IdlDXXzNoz3v408WQhyhDk1U3D20Pvo7MJp0HUj49GEhQzXsis5EMaF6f7ODhiDrZbrgdQcTDMwgGp6TEy+4KYPf6q0Y7t1tIhIIoJE/xu//37/H1Z98KwGIZWiTwZhBMJkaumMPJ6akYtrioBegzxOQZVPIwQcApdX4mrIwrV65IIHr3269xdHiEAHXuQLOlpsHq1hIfuwX+IE14EiIvwCCvXmsYgHu3h1G3L7rKRtlkRNgGNGOhhAZBulq9jnA0hkAoJM7Xr732msiN7D19iv2nezg9PhEdSjJPm62mHKREimPQB120yXKjvh5LnwkIk8V2afeK9BkP+gxmKJ/RqteQKWRQKBYNQ51QUNgXRpKkK1qRfG4CAIfPX4gjeDQUxvzcnATvBEONsWRBLpMX2RCy/8iUY0kkzfXI3pV50qMUQg7JZEqkIYT93utLBp1gP1mjAkZzzgwHwgb3BwNymN/cWse1a7vC6CGg3OsMcP/OfQGgk4en8n5qL3vcTlkf2X88GFWqVbQHXXGrX97cxPsf/Bhry2votXoo58oCnpJlRxZUvVaRkkhq4Hm8DpymjnBRSApgEJ6Kwxnxoe+y4PrtW/jz/+ivEJryodoaoZAtIH+WRa/cxN6dB3j49T00ixW4yX6gBncujVwpJ+sOmY3ecBhziyt4+0cfYHVzW1ZAztE2zVE6HTngn18kUShk8OTZI9EipUYvS0b9/oAcluh6T9M8zjsy9LgmkKVIQLZSLkn7Evgh+Ey2m9vlwaXL1wT8ZAKCGuJMGFJL+uGjB7DYbFIuyyP74fGRsGWNhJcT04lJYbE12h05yJOpxNLIgNsvUhMHe8+lDNftNCpoZM+gVmyxKEarPFRF4zFYaBSCEZY21/Au9Zs3VtDvdrH38DG++Mffi6Ga3+YSkIfl79SDtLjsmJyfhS8aEAbLOfVeuy18+POPcenKjmhHPnt2IGOv1+4KS3NpYVnK2wl8eP0OVoTKfLF0yfZs4vHDh6KpSGYOk1A8ELJvqFN5kc3gPHMuiaC1SxtY2lyH228YyPbqA5E/IHs8mz5HgwBBt421zTWRWqHxE6uDc+miAN31Ug35iyzSqTOjZDUUEAkUMq+MMlZCgAOMLH2E4wHsXluBM8ooBBjUgMJFHaV8BccHSflOkJCgG036aq2moQXfqKNGXdvUKYZ9Mr668IWD+Omf/ULWNzKcyQ5ilQVBXJYjP3z8SA7/6eyFrK+hQFikfMhmCgeDmKOG5uSEaPJKuWuNpbEFlLNMFlHLkNUeFRwfH+P8PA2KuX78k59jYX4d1WITloEVHosbzqEFXosd9XwJR8+f4OL8UNZWrlNksNPU8PA8icuv3sAv/4N/hlCCRkk55Ap50eBu16uS6Oq067LGPn92iOXFJbhtQP7sXFyQmIwjM95hd8PnD2N2YRFePo/fL5JVjElKxaLocDfLdfhdXK9ZTWWAFplyQSQhZtdWMLe1hsWtTTj9fjEOJIORjD7qzVt5SKpUUcnl0ayWcPriANV8Bi67Bc16RTSlBWQB9WqbpD6IbjrZ3FzvV9c3cevm68LOSyUzKGZLAkDTLMk+sIuprZRRd5oYWUYiwUSANjozjcWNVSxsrSMwE0XX0pe9kH0/6LQF4K9mC7jz+RcY1dvoNRpIn59LHDO3sICBdSiA/4iAhsuH9cuXRWbJFwhiMNZj5D7EShQm4VjWz6oe9jGBm3avI0A92cFkBDeaLYTiUUlyxhOT2Ny6JCAM5ROKF0XUijXYh1Y4LQ4B5t12h5iIWu1WnF4kcXB0KO/3RkOIz89g5/oubH4XGt0m7A6aSVNPtC1J2mqGa7oNMV9ETM6q1ZLMU4lNQ0FUmjTrdaHvHCI2ncC7H7+P6ATNKMkOByxdoHhex+nBIVrlhlQw9LsdkSx48OA7MQCjuRbZ00O7FVdevYkPfvpjAdY5N9mO1B2mLM3h/hGcfadoUtMLIuD2wumwYW5hDs+T+/j1F7/FaSEFS8CKd3/6Pl5/+y1s71wCFSrQBdIv6nj6xVMcPj0UwDMaDIkHw9NHD4U1aXHYRF7DYjfiXAHuaHZYKCAcCEmCqNvqS8VIIOATTwCCHKzWyOeLYtRISRKCS+FYXCQfGNOmGNfQYGc4kpiDsTPN8nqMJenWbnNidXFdDNb6HSPGpwQYJZNCZEDHY/BHvKi1O8L25T5TyqVxkUzCMurhzldfIHN2joW5+f+frTf/kezMrsROLBl7ZGTkvu9LZe0bWSSbZLPJJtnd0mgfSRZkYTz2CDOADdgwbNgwDI9h2LD/Ec8PhjU/WR5L6paa3VyqSRZZrMqqXCqXyn2NfV+Nc17c5FNBBRSyKiPixXvfer9zzz0Hv/PTf4Z02jHzYaXS6sZzPPr2a0TiQcxfvYaZGzcxvbwo4EmVXkwUeMkObqFRa4uJ7Wmy/BRIXWRRrDYUt9TbdZycpdFmtUCdYCeNwdtotPLY3H6Kbx5/ioNDVrTRf4NxLmFnLqIkt3QpeUAQ0CPJDEpvOCWuXBP5TpqUOYlrkkQilxWdLKHlWLODP9uE6woNNrkPMi7mnkvGL4Ey6qiLkdZ2WH0kFtDAkH1j8a6dhxjncu1lQoEfqDVrWqdVWSgd5KrWkWqzQqoFIhHn3EdAj9cm+48/GT8x7iQY3Gw0cH5xgQbq4FNyLSJQTQa0QCsiz02gzgYmm1DM7ra+zzlXhhWHLizMIxrlWaghJvGzZ6tYWX0CVmayMol9Rqkh7ndOxVRRaz7lhHriPWKfEoRmWzjM6pqAW1bgEdBm3MhxZQbn7BNW7DCOIWDf9voEvrZabek7MzZl9W0sQp+XuMgYBKEJ8nM8W1UT29MNJDDmVAxSLMoYkHJm91+7q2oeI+pwbpAdzPvcPzyUDwQJKewv9jU1p6nZzWtRGjGXyTnG7y3HNHtidEJAtOZVvqhEMXWol69eUfyhMvhmC9lCCs+ef4NHj74SoM/XqMHOdr+4OFNlEs1USRggs9sBiLzw+all68NFKYfQQAx3fvga3nzvBwglvTJPb3hIiqog3BVAhMz7Shvr36zg059/gl/+zd+JtU6Qt9mg1U0Cd+88wM0bdzEwwESPHw1KJNWqSKUusLf/EslkHHPzMxgeHsLcQrekQA4PqzJCfP50A989XkVPYggPHvwQA/2jDgmIZKxqEb52Hb52Az//279GvVrEQF+/1gue654/XeGsc9qnfxC9fQTak6q4ZMy0u7eF56tPFfP6/C0MDPciFGYiqIjTkyPsnR0QAsNo35ijk95sore/X/GK5mPLg0apgZ7uHuTTRbWxAUyLi/MCoMPxJIKhGFodfeYuEib8fsXXO3tbCIR9GJ8dweTCBBDzoh5oINofhz/uR4OJskoauWIK6bMjrD5/jGdPvkI6fYKQ3wMPMZMq53CXGPMMgwmgk8DCqgHOFYLhnP9GCOO4dwDN73VkOR8N3NL87pzvdeZXsb3zx81uNODYJBwMn7FY3PAPAtD8N193A152HjesxQ0AGhBs66WBwYYlCAjrSAHY2d8NSrrv1Q2y2j0b/sHr2/Ma1mPYjn0nExcODuVUUhuWZQC0G8R8FaTk5ygFZMCr4S0GuBqeYp/j/RmYzfvgWDJ9brt3axvDy7gWW9+5+8mwKUs4WNu7v8PwJntWw50M8DYsz3BBXt+wKr7HPLh4HRtj/B6+31QWhC11sD0DSK0djBBq7+V1eH0jjKp9Omxm9/27+9fwHv7OgHjrXwOPXwX/3SCzG5C38e0Gk63v3H1rgC2vYxIkbiDWfX82ZuyejHlu1WI2fm1+2Hyw+aMKKs4dn1NF8Iueaf0AACAASURBVP3rjiza9+Dy9754/H5+ju/nHsM5aEC5YYeOlJeDE7pB+0sAvSM5xXXEDfxfYnEdCQ53+7jH92W7/u//3b9pu7MqdiOGxvOngX3KnpKa5ULFCV5ZtsMkNNiYVvZMPSobQJaZcXcQ/83PGZgq0KMDEFu2xO6Bizw3WGt8ZxI5GUMDQA1s5vuUoffisuzPPufOBNmzcLLwDxtQAZsoK9/r+/D3Bm7bRLbFxl1iwdcsI8C2sqCCv3c/jzvbIkmLjnC9TXK2IScb28YAfQNibVAYEGxgvwa51zEL5L/53TSEsefQJDXNvE6SgGxS61NN7o5rrC1o9ixkxWoSex2tKP4lK5MAtJtBoaBSlP3vAV17bjewbYuazIY64LwlEtxa37Z42ThhwMu2suTGq5OZ/c6+ZNBn7t+2efCe2bcMos3MggdVvm79a8A5v5fv6yRX9Uwm8SEGT8eoMhaKO33Ew7dkTr0IdMUwMjCDgb4J5CnF5Y/i9TffVttS7HdpOop2AVh/solf/L+/xOb6jvR/x0aHBZCynJXZ71w+j2KpIL0ushGoAXd6cizA1u+BQI5kshdvvvkm7t6+hyfffoO/+5ufO1rIzTrIA+YfK5Oh+RwPT4lkt/ToCJTxcMeAjxsVwUEeQhmcav5WK9ja2ZV2M3WOacTFYJQsxr5kPxYWFmQCc9BxHd/e3JLWnhIZVcfokocDHjqonzs6Ma5whSziYDggCQXKYdAgKxIii47sHMqgVOQgzYOLguxAF2LdBHC64W1TZ4gsmoDA55WVJ3pGgnt/+Hu/r3H5m4cPBUTJiTxXxHn63JEWkolOXBrHBPlo7kLDNZrBsfRS2nnlig5IPCSK4UbHFVVc1LkYIJqIK8jsHRpAKOTHyGCfDMc0juDHxsamyppZnp/N0JyqLQCbOm6cByx7ZbsWy1UlAAJyJJ/E9JhjBMfy90q+pBJ7MsxUbp/LwONpobcvhlT2XI7bgaAP0d5utANkQngwcWUev/0nv48bb9yHL+jDwf45TveOBKB+8+uH2FnZkGlaIkpZA+DgaB9r+2R2eHWA6hsa1oH8t373DzAxNauSXs5N6gWfHOyrfPHk9BC5XArVRlkBsg5W6EIum9ch+cMPP3RYv93dmF9ckG4pr8E94pTauNmcQAcacdE0Mp8vwOMNYGyUpoAhlWUSbN8/3MPZ+amMMj/66UeYmJkSC4/a0HQuJxub85EsQAKVC7Nz6PJ1oVVvIRlPCoSlXivZ9GTaaL1kWwcCus7J+bHWCAJ60xNTYl0GElHcuH8HSzeWMT4+inq+iF/8P3+L7z79EslABN5GW4dzgkCFehmB7ig8Apoc6Y0rN5bFQB8eH0S52sT25g7WVzfEmqxX6povTontoMY+pY72Xr6EnyY8hbLud2f35T/S2eL6Q/Anlc/KmPSt997Ftfu3ZEZHvVqWZzfzDQTgVZkpteTr5SJymZTG9ujosErFw+EQ9g6OsbO5gwxLXNteaZxy3aKRIA89zJBz/JPByIM8GdDerhbGpgaxtDyPkeEemfKkT8to1lo43b/Awctj7L88VCJhYGxEAJFY1DRY2t3B6sp3WF99rnWLjNI/+/M/F9uV44NAKu+BfcT1/OFXv5E+OZlEXHtoCkStU7Y5+21qaga3793GlRsL8CeBWhY42j9Faj8tgIgal0zKvXixgYcPf4PnzzZUlnzz5uuoV1sI+ULoCfcgGYoiBB+qlBTJZ/Ds+dfI5i4crXIy/SIhpEt5JIaG8NFv/0wJIkqsqFy7lEchk8Lx0R7y2QtH07paVZl7JBCQrAjlMAh+VcXA60JXMCaW1ODwGGi22Wo21E8EsAm4VfNVKcHS9JMJMx0+MylkqiWMzs9h9vpVzFy5gnh/P7p7kjJYpQEeAeg2/QouUmiUKP+TRjGdwvqzJwj4IO1KAtBcO3002cwVVHmhCi1q9LVaKi1/8Nqb8HpCKGTKSiiQxUz2MxnjZD8zYUrtzbanidXtTZRadYzMzODma3dlkNg7MaDkAw98POwKgK7V0cgX8fCTT9AslAWUv3i+Jo1Rrr2SZWpR9iSOnsERTM7NY2h0RJINir24H5erkljafbGF08MDDPWSpc0KjIwYoNzHqFX8YmsL6axjVNfT3y9zuSvL1xAIhFHMEQjPYndrj15mCLS9zjPVamrHZG8P9o728Xj1CYbHJ2SuODQ9gfnry5pv/jCDdA9Ojo/EVqc8FcdOT6wbPeFu6c1XGmWBr4wnKFmV4fzxttAOejF3/Qruv/NAgDTjCcoi+Roe1PMV7K5to3CRQ9Dj0x5DHVnu2d+tPEGlUUH/yAD6J4Zx/603cPeN1xCJxxHqBWppYG/vCF8//ArPvllBsB5ET6BH3g+9iV7tGd19CTzbfIr14w1kkMfNd27jz//VnyPcRyFQJ5lUSjWRPc7jyd89xcV+Wkks8ra4P2xuvhA7st6qI9IdQbynW2xoHpZZhXC0v4exkXElzrs8ETz+5jslz2/cuKZ1h6aK3HuZxOZBh0BfoCsshiP3QCYipXk/OCidcRqzFot5lceTUUttX2raUkYily3C5w3KnDQcj0lCLDGQlIwLWaK1SgNh+jlU83ix8Uzx1cbzFVWDMSny4O4DrR2sDHz+fAXn6TMcnuzB42tjbHYWD977EFNLC5LVoEknEyBMqMmsp9qAr9klILrVZCUUDdrKWic4hvf2j+DvcsxsgzoWlQBvCYfHm3j45S/wcn8DkagPLQ+NojwCaBkLsF3oscHrcf/1MN7g4ZHKJtWGw0gkuM6YxR+8JMo4ZwbnwM55wjiQSRuSCQiych1llREBS0pYcb4RoOX3etudMloqBVM7OcRY2HGzt/MY43BW2zgGoB1zIU9HB9LnAESKx6slR+YjQjmLMT2/G4Am09gBLzyIRSLI5LjelTWGVOzr8chPoEU2NI0FQ2EBYTT8bVMjm74rIae0mwlZJov5l/fKNiOrmAmOx48fi6FPSTgypVPZlIzhxK7zdaE72oO+xACi1PptOucpSr1RYiKbT8uo7MqV5cvzBJ+DCS4mfRkn8jsJPnv8XdJtJoO/Vm+KYc49qifRh9mZKxgfn1Qs3N/fJ0PnSrWidYox5cOHn8s00DkzOWcPp6Kuoe9YmJ/H9DST9Y58CZljBKeLZYck5Q8E9NwkPRAEdjR5q2Jpc2/kX7JlOWo5JgjsMsHP8dpqeZFJ55GIJeVJMb8wi1CIDOwi6rUy8oU0srlTPH/2RHsmpVmGBkc6TGyfqrIIUPA8wqQxgWcHYK+qf/PVIvZzx7j3w9fx/s8+xOTSpEx7c+Wc5jKrMePeABrZEvbXtvH44SM8/uJr+NtOJXOBe4O/G1OT85ieXcTo6Lg8idj/TDTQzJEa9XPzU3jzzfsIR5zKMbY/4+JnT5/j0199jouTNMYmZvHgjXfQkxiUREpThzGngocUg4dffIpmnTJCfaqy4phfefKNNNspXsMqIO3RoRi6As55jibup+cnkjGhBnU8ST3muDCFTCal8xcN5xn/CHhpNXWG6usbwHDfkDxAgozO2l4lLV6sbzjgmZcxckxm8B5/WEaQ8HdJfopVa8FoBLFEGHVUMTE3huRgHNH+IOpBoOqvI9DbhWCPwzRnkqnOarJaBQf7W/jk7/8GT75+KBIPk8deyiWRtMGKlUAXWg0Sv0rweJ1kDXXt7cxuQLDDkHXK8Q2otKpyA5iMletnFZbLqM8ATAOljLxo7zEw9Hv843umMOetGwB1A50GrPF1wxOEMVAKtMMKFrBmEgGdRLYl6wyIexXQdgPfdk9c5+w65gdleIb7ntheBKANQzJ8SJ/1OkRAWzOtbV/9PlUadUAGN/DtBjntng2o5U83Fmd4i9a9DhHQ3ssY03AqAzOtT/ke9qv7++01+37bH4y0Z+RI9z3Z99p7TWLVKnf4Xn7ewHJrXyNrWp/bWHEnMtimhivaPuNOCjDutESqu60No3P3qd2zJVlsjPK9bjzOxqob7LUEiiUU7D02d9z9av0hvEw+Yt+bQrr71RIMzl7pMIjdz8hnt4SHG+eye9V47wDJ9uza6wnMd5IiNl7tGblvG6anRE3zexNLN3Znz2vzh+QBuwc32K5yzM4f+07Ng04lgHvc/1PX9/zP/9W/bNsDubMnvAGTqDBdZ77OAWsPa+CgZS64AXJT5WbL33HAcSP+x6UdzU62iA1BtjIBTWbZ40LiGfjR/ZgbnQKYWLfYA8xY0jmXgKlTHtIpcepkqQzEtGcxrUVm8rjpO2CiE5xYp/C9VlbCyWINJHO8zsLMZ7AskQ0sG7i2qNk1+Tonh7Gt+Tqvb5PX3X42KHktk+8wENo6lO8xYF7MA5podQapfYd1sA06goq8Dq/LhYAAtPUl38PgSqBeB6Tm2mfmA2oLVzbPJpD6uwNM2+InbexGE61GTdqB/3jzciaAlbDYhuEewLbAG/ue/+dnbDPhv0332JISvI9XWdDGmjbdIZvwvK4lACxrZkCssa+dzzgBuGUwLTtnoDRf5/caw90tNVPI5cVQ6Y4nFKQy5qEeod8bw8ToHIaHZ1BtdKFQbuL2vdfUHjTBuDKfhJdV4dk2Np/t4tnj5wILGGzTPIS6qjSkIguaJif1Vk3A3MuX29h4sS4WHQ9vvMdk74Dcm3/rp78tLeN//3//FR5+9jmOTg8R8josGvZVNObMSc4pHlzINGHpIedXrDsh00Kyj1n2amaXPMysbayju7fPaaNOSRGvScYAdRuT8R65OpN1zOCdbBiC2TxN8Xm6k92SEOnp7ZVDeaFUFMuIZWAvdraV+SfLhAZt1BgOdPk1V+ngTeCSmtEcC2SXEfwWc6jMcriQdPQYJLN/5ufn8Wd/9me4df2WDr+Us6BZlaPRdyr2EcehJTJ6eroVzDOAYkJBTJViUXOMzz85OSWmOdcvOZYfn+kQy/ptArY89HC9qpcKOvxwHaOG7vlZSgw1grPMXlj5WzziJD8Y5CtzXXMOmlpPAXTHulGr1EE0h0ZZLLV3NBzDWu+KlRxCoS7UWxXsH+2hVC6g6Wmh0q5Jk7UV9OPWg9dw7wdvoH9kSAcmiojQeO27L7/G1pM1saBG+vtlGkTdwu3dbWQrWZRAg7xh3Hv9Af7j/+RfyR29UW8LvKchIxML2xur0sCrNkoCw3OlnFMqmmX1R0UH948//hi37tzWX5bYMvmQLRRRK5cEfFbLRaTPLvBidQ27W9sqic1migLvR0aGtF/w8EzDnVgyjg8+/gh333wNk7MzAphOTo7w6Ouv8cWnn2Ht+aoOkv3d/ViYnsPtGzflUH5xlhLDjhIk7AMLAtnOHIeUHjk8PtZY4GGHCRzqBvtCXRidnsTA6KAYrUPJPjz69AscrG6LMUvjMmlaplM4Tp3DHw2hZ3gA2XYFDb8Hv/W7v40/+uPfhT8B1MtAKlXD+vN1HOzs6XPhYAQzkzPoG+zT2st5cLh/gGaBRk0NpLMZp1S8J6G25HqzsbmOs9SFGKtXb13Dj372MeauTqPuAXKVGkrFCjx1j0rPG6WSSl7zNFI8P0cxn0M0HkHfQL8SATw0Hh4cKxHAw1k82o3rN69hZHKMdWzIZQpizu3RjDTFsmnKMZXh72pi+foi5mdnEfAHBFJ6WmSS1nB+mkK9AiT7+jC/sIBQPKJnLRfzqOWzOHi5g92tF3jy5LH0OT/86ce4ffe+qigIDh0cHCFPo7V2G189eoTN7U2Mjg3LiV7aoyWCBSzBPdeeduXqMq7fvoHe0bAkDeoF4GQng72tfQTJTPe2tQaRKf/NoycyW+rvG0Wj2pSu+tjACJam5xHy+pA9I4Bcwdn5IVZWvpPmOaWFePij+evh2Qlu3r+HN3/4DjySGmji7OIMq89XsPliFY1qRcaaNF6kRE2fDIfCOD84wMXJGdhJBLJa8GFh8SomZmY15lTCXqVGYUOaz7UyRSg8AmF4UFRit1nHRT6LvvExGaUt3rqBkYlJ9CQHkIgTWK0LvCQ43CqXkD1lImAHvYkYVh5/BZ/X4xgQptJa57mOEAQ6PT9TQpUHTzLZmITrTTL5F0d3JIlKvo5asa5Dc7NURcDrg6fZQCDolcnmyuYaajTFm5vFnTfewNV7t2XgFox6kU4XNJ954KfxV71Uwq//7udIkMXZauG7x98qsTc+NS6AkkBXsn8Q47MLGBwZk9Ecx6pAS48X1WIJJ/uHOKD0z/Gx7mVne1PPwv18ZHRU8jxkppdrVYRjcUxOz2LxyhUsLC0jEe2V+djJwQW++eoRgl4/uiNRyXDs7+2qMmVkbBhVNPD//fxvZahJXeqrd+5gbnkJsb5uRBNh5PJFZzw9/A12NjaRjMYxPjAkPVVKTp2lTlTKyH2mjyxBnwepQhbecADv/fTHuHr7ptikbPfTw2P4GkSomlh9vIKLw1MMJvolT8Lky8LiLJ6vryBXziM5NID+8RG88aP3MDYzpQqg/uGQ1pbjgzQefvoZDrcPUL0oo1GoozsQxUByQFUfBLxXd1fRxZLtXj/e+70Pce29KUiUvQmkz1k1Auw938P2FztI7aZk9og2pTxC2N/bwfbLLZycn6Cnt1ua1mRCs+25Z7FigeaJ3MhLuSp2tnclH0O5C8qkbG1tIl8qKVZjEqlZY/xe1ucH+4dQJsmkXsPc9JxMRuUfQF31oyNJJhG8oYEc93omYnsSScUM3oAfU4s0C+xHoDuCNjxKxHBtiAS9eLHxHPlcWhI4TJrS2JOVMT98510xKj/59a/RaNdRrhbh7fJiZmkBN998B9PLV3RgAuU3yNHwU4e1jPQFK8PaCAeiCPjDSjCfnadk6Flp1LH1cheJxJDiEwLQtUYerXYRJ2fb+PTzvxMQXW/lEQx5lcRRjAwfhgdHMDY8Cl+gS2aNBKRUWRgMqn/IwuXewJ9knFt1qXPucpjSPGeNDI+if3BUawaBasY4TLwzTjw7PRY4xT4VoUd60Q7jUR4dXhpbhxELRy/lNQigcW5R7oHxjMkDMgnKPYv9x88xLpPkUSSM0XHHdJPVNSzHZV/o9TL1ZlqXB3CTADRpBXJlGOspeR8Mqm1FhmiStRVQn5ORzKQKJdwYi5EVTfCZ98398dGjb9VvC0uLiFGSpVx0vEfIoq01EfAFMTk2ozHWHY0rFkilL7C9vSmda1bckLVM0Fb61VUn/iDoSc8GxoFsL0oscBw75CCfqkoYX1Eb/PrV12Qgx2vY2YH3wXlycLgv41Duf719PRgYHNRex1icMSf7qd1qor+/V+daAzyY1BQ4FA4J4L927TomJicRj5MBTqkmVhU1xKQ+Oz8Rg5nxMtuTz8ME79lpSuzcSCCuay9fuY5kskeVho1GBdlcStrKF+eUM6rjObXdPT6Bp4yzaYjIZ/j220cihPQP9KovyRbnvXNM0u9ibX8b8cEE3v3wh/jon30kc9DNl9uSqqLeM5OZlXQe2cNzFFI51PIVDPXSALuKw8MjnKWK8HhDGBoZxcL8skBzalhzDBBoD8d4RoNAaFYI8bl1nolG8fWXX+Hg5Z78C3r7hnD95h0lnYkhVCskqXhQK5bRbFTwhHJb+TTi3RFMTo4jFgnh4HAH9VIG2zsbSGUKiEa6BUCHwjElaSiByLbc3d2RtjjZ+KEYk7GOQfTMzCwG+ofE4udZghgFZQHbJMXV6jIhnJ2aFlmG9825yXMSYzrG9AtLV8Dpn80V4CWxr8uH0ckxyQtdu3sNk/Pj6BkKwhsBmpQ26QJq3ia8MR8iHQBaQJjPUXgifLX94jn+5q//Gk++eQRevL8nqapWzkdWh3hIB6Iufb2kNT0QjqhfOa/diSjOXQMxnbXC8dXi+DWwTThCp2rLwE3+zjAQww/sbG1A4T8Glh2g1sBj/jSCnX2fgb/2muEtupe2Ax4aqMn3OOusA0YbW9bwFjeQbe914xNuMNYNaPIe7dkNzHPWg47EEXwC82RK6GB1l5gI3/cqKc+uzXZ2YyfWNtYXbszE3baGd/F53HiU4TqGycmv4ZUKfMNZ+JPPbu91A+D2vQZQG47F7zOQ28BqawO+l78zGVnDb9zXMKzFwHq3RKoB0HYfBszaeHOD3pc4UYd17gbXrQ8NwzFw1wBSN85pWJsbHHW3uf3e2tD63u7J2sBet3u0122MuMe8Xd9AXpEZvU6czvfzXG2SOKpW6SSC3D/ts2YubPPXAGi2L6+hip+OAbAwt45kh80ZG6uvfof7Oe1z7kTHJQbcMd2077+c+52KBrtPmw/WNzaHPf/Hf/+fiwFtaDs7hwOIN8QN2F4zJq87y+J0qCNgb4sVNYVsM5aQdkdfyD5n7GMGUtzYmB1kcMaSLP5kA9XqFcdsp0atqyACQb/Ki/h/TnAGOsrQtx1Wsk0AY1hfTj5mkDsgsDWMDQh2jJi/raYCJt6fyXvYxLQFjM9mA9zAYssC8PdiFckR2TH8s4ljC5aBIO7F1RZ9Y/IasGyThffL33GztYltmR8Dunl9bpT2vDaxeA8Emm0D4DV5wON3MXiwCa6AgiU6weD3Mh2dxdIynXwvv58Dyc301vOT+UFN6U47O1rUUADDe+N38TomseEsqk7wG+hk6oIhAmxOFtQN8Nt3cYHitQxEFpDEg02nXxn42gLO/rPr8HdmIEkgnpOaCyeBTL7GsalJH3AAen4f//I9Fmhb/1n72tjldfk+yhOQvRimoz0NVVpeXJxnEAyxZHwO4Ugv0Aqi1vJiYnxWbDSyi5cXFzA0COQuWLbNkvgLHeAItJAd15tM4IL6lwTiYjRwIYe4iY2NNektU0+XzxqJxjA2MaVg8YMPPkQ42CUDt19/8kvp4ErSoFpFPBoVuMt2qNcql0zuao2HygjC1Lj2eeVWTmB5fmlRAJDYt8WCzOi4JmQyju4pwSxmVglAs1w2c5HSYZwAFttW7uvBIIbHRsXcIOOaruqHxwcoC3R1dA15KOT7kz1OsM++5hznuCFQwwNYtuDMTQbiNDyy0hSC3BxvPAxzzeG4uHv3Ln784w/FNKW5BgM+lukRpCYrVEkRsjLicfT1JwX81OuOHAwZ5plcVoDSNAGWe7fFTHbKKS8EQPM5GywBzeYFpjD4oSYmKwG4nnFcaM3rmIIawGxu0xxPTFjoMBcMi0FZLlM7MiZGKPUdyQImKMUTtyPHMKU2YQmmP9iFfDGD/aN9MeMLdRrwBKRbTPZEggwZAvUDQxgZGUOrzmCzJSAmfXwKJkzmpibFCj46OMBJ6gSHuUO0PX7KV+PBG2/hT/70L3Drzl0EfCEB0NTWJvuPpmvHJwcyvCtXCk6JrhhFdbF1KtU6bty9rcPgH/7JHyMaT+g9ZKuTmXp+ci7ArJTOyXxtY21dMhCFXBHDA8Mq/2S/b5OJXsxiZGYSb3/wLq7evY35a1cQ7Y6iWCwIrNlef4Ff/If/gM21F2jXmoiEohgbHsHy0lUMDQzi/PQUDx8+xEU67QDQHRNPzneOaTF98zn4qPPPksegkxQgy4egHMGYYiaHQiqDVrWBob5+eFtOJc1F6lwHdOqKe6MBVANtMaGp0/ov/7N/AV8SaJeBYoFlomQdb+P44FCGVmTH8DAsALpQEEDI7xKrs9VEpDuGuSvzYvqxWuH5+lpHMqSIgZFhvPaDNzG73I9SDThJs1KoKnO1EkHcal2mP8SYKvmcQHrKnkSiUQyPDCpTTs1n28cXF5fwg/ffxvBcFKUmkDuvo1qo4OzoHNubmzjZPxDTt92qq2wzmXRigVqNBxNG2H7MzC5IG3NwZFjgYe9ADOVCU7rlOUpWpNM4OzjAKuU1jg9V3bG0fEUVBGQDc2x4mz6sPH2Gb1eeSFP79t3bYsNqz6GcBzXqj08c9ry3jcmZSXT3xKXJHOqKopSt4WiPcj1nWseYqGDymgfEwYEh4i8CsV5uvkS9UMLM2IQ03vPpLHp7upHJp7C945hdcm/gGKHB5NO152J/jk1NSqKG45PjKJtLY2drW+sqrVWz9bzDVKs20R2KoKvRlvFi0BcWuFRq1zAzvYiZ+SUxzaVZHIlInofP4wv5sbAwo3vaWF2VJIES4BwjrEjy+LFw7Rre/+gnGB4aR6NaF/OUY/Nw9yXq5bzY72enJ/B5mthYfY5EPCKPAIITTDq1vc6hkcAvE19M/JNpSOMrtg8ZgvFQNxrFBuqFmuQc2E4EgVv1Gnx+LyrtJvZoDpbLYnxxCW9/8GNJwfQO9qsqgL4EPOTWSxXtZf5WW1IIsVAQXd42XqyvodSRa2Nik+Of61Sib0CM5anpWTHoVeXi9aKQziKXJXt5E1tra8icn2m9TMRIVHD2DyYNmLRgOTplBeYXlrC0fB23bt5G2xNELk2ZlnOsPHkmnfSxkSFVTRwfHUgmZZlyOT4PHj76jdqGBrXv/Oh9ydJML8whEu/CebqEnc0tzaWNlRWcHx9hmOvyxIQO36V6ASfnp9je2lGCiyZ1hUoZU/Pz+OinP8HMwrziMK5z0g3PFZT8oAY7DUinhsYlp3GROsXY2JBkjpqeJmpeL+aWr+DGg7fQNzwKbyCMWDSqvTh1eort9XWkjk9RTOdRushqDaDZW288gVK1hEZXC8nxfvgGY3jj47cxdX9QMgUH+yWNjfRFBpmDNDznDeyt7WmfqFXLSnBwzj958g3WN1fRnYxhdHxY87VUraJQqeL45AJLV65pTUnnsjITzOfTmBmaxOjgsOYifQU45phQoKFkKev4fkzNzMjwlhrXjDVodCnjvUZLeviJcBwzE5NolRvIXpyLMUxTxHy5gNP0OYYnxzG9MMPaffjJIi5Xdd7guOF+z2qho909nB0ditHtaTfQn+zBvXv38Mtf/wr7R4cI0wA51o35W9eweOcOEgN9MjymlnejIwnBfT59lkWpUBWblvOZpqJUb2ZSgmspgSN/IKrxGo2FUK5kxSittTJ4vvYNPvv855LkCEdI3CF42tT5Jdndi8GBNp6QPAAAIABJREFUMX0nwSydN3x+x+ityzHVprQRYznOGekWdwyyjTQjiYtQBP39wwJHeSYiUefslGZkGbHKpQVZd8ghZI1aLM89gH8US4fjOmMpnuf6xtirRFPJbiVUTLOWbGCn+hRKtrDCh2ziHurRtgmGkvXsJPkZAzFmZtzC2M0O1gKhmzVpRAf8PC/VRXoQASkUQz7HMUJDuICYxNSIllyJz6v9k5UbBJ8FzrK6tN7AwNAw7t67JxIGJWJoOM3vzqVz2NnZlWwKqz0cIoZjBs0qLoLDZPn7vA5owjiWazzPgpR+IhuXz8H2ODk7dViCHWBJ55V2Q2zbe3d+iNnpJWknS7pEeqc1yePxfZvU5z85USw3OT0tVrXWt1JRQPjz59+gSDY2DXdZSdJoSFqIsS7XOcbhlAkZHZkU45r7by5LUJVAOxVdqni68ljmw5QYMbkMys5wf6UM0eTktMNgJiDXdMgsxVJOCf1M9hy5HOPtgp55YnxKhBAah5Ik8umvfonPPv+V+pr/Z9ArXwESVhJRpHjODHhx8841fPyzj5DojaBUKsqsj2Mvm84hdUJTb6/Y/T3RhMwh2TZHhyfY2N6VabYPQVxdvgG0GRuVkEj2opc+AdWCZLkuzk8cmbZKBZNjk2J5U8qD+zz3kmi8F5NTcxgdmZKHBJnJPk8bJwdHODrYxfqzFWSyF0qmUkt6fnYO+wfb8Pnqmi+PnzwVw7tvYBCJRB+6PKw+rKsKg9fjOYP65KQVM97uHxzA/Qf3Vb0nkKrWRLVUw+7mrvZ/+miwEjXZ16MYnvOTiUxWNkie5eW+SHfUktfZK5mUWXsoEUGsL4Hf+oOfYWAyAn83UGkDJUroeOqqRvWHuhBgJQtZyiy9D5AVTMHDtljPlIb6q//rryS1NjEyIRb02rMV1KsFeNqU28ih3eJ52McUkaPv7aHUVMkxKuzIdbCP+DuOSXcCys32ZHzhBpDZFgKcO7ryRtKzdcsATAKvIqhRlLrzx8Aqw5MMN3GDwgae8r2GybiBYAPO+L1cuyhtZeCzfdbAQs5DN9Dmfp/hOm4tbMMn3GDj989OCVLOXzJCHVaoAe9ucNSwIfvuy4fvAOaGlRiAyDYy7MwwIjepkeutqk86gJ/OmH7H6NZNWOTv+eeyzTqYC6vjDD8xsNXwISMQcu3ka+bdxXY10iLPx25JKL7PLXFroLmxmHmvqvRwYY5uoqvhMpbw4LNYW/AZ3ViYgaju5IIbvLa25nPze91g8yWp9B+RMZ2EAq/nBlsN9zFw2ca04XDu+fAquGzYoSUKDHi3igKbF/xePjPfb8QpUyawsSIg2EPc1CG5Gt5nyQj+NJDdDfS6EzqW1HGPZZtL9lnDNg33YlvxNf7l5+2zvL96B391t7tdh89ifcbPGabonj+e/+W//kuNTDaEAZEcBGx0DjL7MntofqmBgg4Y65TjWAM7jGZHz1iAbAfYswlNoMYWKQGWbRpnOCCrAaYmO8GOEGvUZYroXkQ0IFgu7HJmtAFgjWAZISsBsAltg4iHCANJ3dkCQ/j5Oxs0llGxCcufxgg3qry1k92TtQ2/j+3BtnWAY8fZWmBxqXQ5mNwMXn73JVDekT2xTIINKrdEhA0kPWsH3LNFhAxU21BsoGogdFxkbRJRJoLPYIPHfm/twU3SXuPmQYYUdchskeIizIDZ7pPX4l9bGOm2wHv3dYBtCnq5F0frL2sXd8mOPbM7A0f2oD2PJSDsXmyxNQCaz0JAlJ834J9MPPdmYAumDhVRx7md92eLM/vcJr7YKI22ygmpVRyOdKNaa8LnDaM7PgCfP4J0qoR6DdICZRKFJSM8+FO3eaDHi9QJcHx4IukKMifIBqKW6cnRAUYJ7PQkdXixAIZMKR602D5kNsa7ncD2ww8+UADNsrH93T2sPV9RqWvq/EImYG0afuUyjvGR38oR6yp75MGDZjaUTSCTePHKEvrlxu2MTwblpTyrEpro8nSpnPvl1rZAIUqzENjkAZsgNN9Px3oCBNQbpXmQN+iT7rOC5HLRkeaIEChqau6ztJBBENuYgTPZHATHWdbL8UsQngE8A0fO97W1NbFfGWwzWDVBfAb316/fxPXrN9CX7BUjge8lgHB8eKTrs+/7ent0PbKLSuWik8xotwRC08hqYnZSLF6CXXyNgSiNp8jSOnx5iM31DYG6kXCYPvZOBUO1Io1obbA1ronU0YUMn3hw4/u0SLcof1AGjVZ4SKQZGVlr/b39ur+zozMdZJi4DoeCKtGsNaooUs+7Jy6X7fPUmQzRWOqdr/AQTPZ1ANFYDKFoTN9HsxyuveZyzWCdJn9sd+onk/FDM6Z8LSsN12q9hcmJaRm3vXb/ASbHphEOhsUgobng9osXeLGxht2XmzKJlGa31rAu1HjI9fowszgvU74Pf/oTvP7G65KcYR8TaGU5Pcvq85k09rZ3VL6+v7Ov0m8d/gYGHXOek2PpqHYPJvHBb/8U999+EwPjoyr3ZWDnYQlsJoPPfv4P+PKLh/C3/ZK4IFDOeT86PIKrV69iY/MFVp4/EzjG8c3xSEYLGSrsB75fia1mHYMDgxjs7RNLmexL0Bm8VNZ7aBVFtiPHCz9HeQ+xLoslnBZSqAc9iPcl9ew/+dlPMbd0xdHtb7Q0p1eerGCX8zVflmkQEwtOMFcWsEqwjtIwt+7fxZ0H9zCzPA8/neRbkO41Dyuc72QA3r53F1duz8PbBWQKTrBbpcxAKo1mpQZvoyXWEYGyLx/+BseHB9qXRyfIkiNQwnLNFkZGh3Dzxm3c+cEdJKe64ekC6iWgVgSKqaIOjLvb21hbeYqzk32kM2eXVTqZXAmtthfBcByvvf4Ab7z9DkbHxzTmgpGQjO8ImuSpn55J43T3AEd7u0ifnynpWKlVkGOJt5+BDAEix6gpnS/gzmv3cPXmDTG0lcjJ5SXRwbHKsl2y1wimSh8yl0a1VEc8kkQ0ktDvqFM/NTeLK8tXHVmfCDVk6/peglv7O9soZvPYePoMmy9eqA97EwnJ43BvqdQd5/dILIyzzDlKtQq6wkFp2DPQ4lrV19urxBiTUaF4GFfuLstolIaVh5s7aJVqkhWIBCPw+LpQYoKr3sD47BySTGR4/AiHmNwpaOwt317CjVvXwdT7V599hq++eChNyrmFRaRyOXy3soZivYkbN+9g8cpVhAMRscep03xxeoR2vYS93Zc68OfSKezvvcTYyKDmOddbgooEotjeZPjR3ItVUiy9VUVJAzJAZLVEg2Bbuwu9sW5Mj4yLJSyWdqMufdwK2shW6+geHMK9t97G/bfelLY+WYgEsk8PjzR/yIJOn50IGM+kz4kVKgl1cXYuiQC2H9cN7i/UoqXp3o2btzEwQJDUr7HEecf96/nKEzz99lutGywx4jpB3Xn2E6sRKNkiM9VEL6ZnZ7G4cFVt5/cFxYxjcuf5yjM8++6pgH9Ku/R0x6W/TmPFrngUz9afSbd4ZGxUOuWzi0sCKcOxEM4uClqPKTX2cpNJsz2AjGvKNbDKKtol1vPDL75UtU443i0w4fW3foB33n1P0lEhagZT+/8ihbPDQxzu7GLtyYr2lOmxaVycnuD4cA+jY4Pw+ppKJp5k85i9sozFW/cxOj2rpA/3swrZldksUifHyKcvUM4VcHF0gvTRqQyvKFVCrWOKkg/NjwOJEB589EP0TQ2hxbM+tdqzRexsbAHFOjzZFnaeb8t8kEmY4aEBmW1tba/i+fpTwNfE0tVFsY8vMnmks0XEEn2Ymb+C8alpFEp5ze/8eRZxVvjAo4oZ7n30faBONBMT+XRGe/ni0jJyTLbns0rIV8t1jA2OisGbvcgg7g8jHgwjd5aRlvxwfx+CIT8u0ufY2X+JYHcEgxNj8IcCMlWmDNGNW3e0BpDsoqqaVBpb66so5FKI+ilv0cbSlUUl+F/s7MAXDKF3aBQ3X7+P0aU5B4CO8JAN1CotxWlMONL/oVZuas32tn0yva1Umzi/SOMslVbSNUKmNsdxPIpqLY9yLYtmq4DVjUf44uHfI5M7Up96PQ6DjmZkNKkOs9Q/GFaVSl1VhCT8dCPaMayTwekxZascOQsCkcZWY4zBPUYmhj5eL4SuAMk2JECcoFDMKR4RgSXomLaTPMD292jddSTy+JceJmQg+zsGRpTpYQzHvlMFWyKp+IwSUs65x9FCZkxAvfJM7oIR/SWowD3SISNVUaW+pIhCjvgG4wlqRtpBlIAi75ESUfFoXOObhA5+R6vZkoQRByz3Lq69AjsaziGY93Tn3n3MzC5iamZaOtHK6bO7WjTGLKpC7uuvvsXW1pYkXiLRMLr8BN79qDcqGg+VIkuQHZmYa9euKd7m+svYn6+TvEBWNBNUYoV2zMWYOAiHurE4fxt377yBsZFRrWtM+rGaiTrVXHOpwczqE94f1zlHx7qmMcNE/urKV1hbf6pn47lZwEyzpj2IVY4ce/RBSCR60d83jFAwgWaDCtxOJXImd4Lj4/3L/ZlEDv6lPISSzQ0I9CbAzfiIz07yAttDZ3c4gEej5RWIvzDv6ET39pPpTjBzB599/gm2tjZQb5QRCTlkD/qmVFsN1H2QQfnU9BhmZ6fg83EslDDQy9i8gFKB55nipc9NT3cSffSfYax7eoG1zS14PH4kuvswPjajapwoq4kSCQTCQRTLOWxurWF7e0t7GUH22ekZTI1Pac+jvJcSOIEoovE+9PUOai0gsY044OnhofxLUqdHqNWqYnszmU6SykXqBEfHO4gnWKmXR6FEF12PKumGB0ZlEOrzBCSNl83kkCM5BA1Vy12/fVPVWJSKEQ5RbqJRaYhM9GJ9HXu7W5J5oXzi2PiQjATZxwzseGZlYpTxG6sE6UcjqTomfvoS8IW78PHv/wSTSwnkyailjryXhTMNh40f4Bym33ER/ji9TSoIymeGYLkf2UwF3371LVafrauahOeU7Y01rK18i0LuBMFgU2tUqZBTZQ0Z8owNRZ7rVIqyUtbmssZHR5rUiHMGxpGIY/iRYR36PwV3XmEmGyDrgFXO+kMyjGE6HPt2DTu727XduAevYzgPr/UqwGuAnPCADrua73+V6CbiwGUluAMav4pFGEOZ3yncokM4dAOHdj92H/xpALSR2ux73EQ7O48a8M77tvY1/IpxsOENvK4BiIZfWFWvgauX16CcU0eX2jAcIzfqGp1Kd6dMxgGm7Z4N0LUEgGFzvBcjRlrFueEl/KxhYdYedm/8jFWHOKQlh3hmWIoxpfmaI0/0vVKBqSnwM7wvYwQbKGztav1mQKj1pSUntPfJjO97yV7hXx3g3vZEw4IsscD/2/O4gWCbG7xn91g14NfGpY1nGy+GJRq2Z5gin0OAbr1+qSdviVvrc+sPewbrV8MybQy4Eyn83asKDK+C4TaXbI65Ezs2Jw3zM3zSfu+lf0UHtLfvZxtITaEzT23cWVtaG+ha/+t/868vVeStFMHKpWxQWiPxoioL7xhqEdhjZtQGnzNQHUDRQGYDNHktx/TPyTjzO/h5spyc0nQnE/YqwG2azvw8gxA+hA1gLTA0SXEJmdsCwUawbIqh9pat4f8NxKS7N7+T1+b1DHy1BYvP+z3Y+30WwAaUDWq7pn3OFjd+1trVsj82kaxD1A6d7I6BqLbg20B+FWS3CcMstz2fZVt4DzIf6shw8PtpPsdrWUmKPSe19dzZkMvNoLN5WD/a8/B1MSi8HgEDLO1jSZ89I8E0Z3I6Y4Xfp/7qvMc+zw1K2Sxa1XWcPZ1g1DFhMCYpP2vjw30v9n1kIfPzlljQpkZGb2dhMUa6ZdyYbbbsnUofXBpSNt5tsXOXh7hBeZuwHMsMDqnfxk2crJ9yqYZcliXWAXT5I2jWeSQLyqCOATYz4Dz4E4BmSb6Z7BAYk9lTvYn9g1253U9MjOPWzZvSmAx2OeVEvI/d3V2V75G5eXKe0UHu/fd+hPfffxOValtl9k+/eyIQm+BxvVbVIZDg9PnJqfqDTGRpMnmcAwGZszdv0yRtQNn9mbk5MasJskuTsFx15ka1KUYHQVga3TAgJBuCwDFZfRzLbDc+Iw+tZKSQLUrwjwfjFuVzwIOPw7onUGIJJicB5ASwlCGgG7fpdpMtRIY2g3OWxBGYY39ROoRVAN2xuA4SnMdkJdAIpNloOYeC01MxD/mamOMd8xy2AwNk7sE8IlEDMtnbi+n5aVy7fh1zC/NOdldjpK3D7frKup795fYuEmQJdfc6GdN6DacX5wLCGCRyHLINCIbyJ9lizLezdDN9QZOmcx2UCR6RST05NqH5QPYCAz6OK7HIBwZRbVaRyqQQiUdk4shDP1krvoAP5UZFwDQPacoyh6P6HNdhAn0E4Iw1zvtlX/Gz05OTSOcz2DvdQ75WoEK9QJzR8UmMjIwiEU2qDDoaDEknm7IWB3u7AkDI8KERHNuTLCQaZFEXc2puRgxAMsg//snPIM1bD8RUyV6kUSmVxGzkGNzd3sH6s+eIhajDXUIy4VRocJ7yQENZC8ofvPPRB9IxphkOD0xkJhOAefb4CVa/W5GxGHWg2U8cEwS4XnvwOiKUVKJMA1pY39iQZifHgEn2sMKAiAMrOCZGxzDcP6CyXSZVmpWGGK7lfFFa5jTcstJWsnpoCkjpoXSpgLNyHgvXlpHoTYr9vXTlivr/YPdA8+Tk4FhyOn2JXgwPDmmuUaaGrB8rteZB9We/81v43X/+h+idDAsk4t9GBdjfP8PTp9/h2+8eo1StYP7KEm7fv4vh8TGtO9VCTeAWAZ7N9XUlW54/+U4VFJyLLFcnuMLxG44SZPFgfn5WIN7k3AQmr0yIidesepARk7Islv/+zg6+/M0XWF99Ikd49gtBD7L/M7miNMJfe/MH+J3f/wNJpHCecn2gxAkTNcVsVozP3fVNAdE0f+PvD44ONL59XX6ZQYbDEWkkU6rl/oPXZRDKEupWsy2WfvosjZPDI+lJkinHfiBDb/+gs7aVyBjuVgIpMdiH+etXMbe8jMVrywjFmBgFqIaTPs2ilMthIJEUSP/1F7/Br/7h79EdDONH772LoeFhMUcpU5HKp1ViX25UnbJvbwtp6sOXStJrZlKPibc3334TP3j3B4jGIvBUm9h6vo7M0Tna9YakTOrNNor1GvLlCq5cu66qAK5RZKdEw0zStpHojeHNt28AcaC5X8eL1XWxuqj37A+FsHd4iq+frFBMDn29HD8tsSRjwYh0POuVgpJYZHtRHmR3cxMjwwNqp/TFmQ561Asl+EzZA7KGCaiT7cXDHw35CIQ2K3UUigUkQz2YHZ/EQHcPmtUqjg72HPkDvw+legPhRBIjUzMYnZ3BzMIirt25pcMwxwz3HV/bg2qxKN3mdqOCR1//RolVgvQ0a1V5YbMhGSMlxPMFrSPLy9fURjSXDTEp3Gwjn8vi8ddf4ZN/+AUqhZLWN4IpHLvsJ16LyVr+6R8YwuzCIpYWr+rfPl8AhXwJmxtbSnadHJ4gEgxgqK8XPYm4cxBBG4V6FV9980hl/vHeBG7dvYMfffgh+odH4CPbrdaW0SH12vOZCwR9PlRyGZQps9Fu4fDsCAPDA3j8+Amy5aIAMRohvv3D93Dt5i2EIzHJXpVyRa2BlGihrvXW6jqC3gAG+gZwenyEg/0d6ZOyPJwM6OebO5hZXsa9B+9iaHIGhWIVB9QcpkxZraQED80ZU2en8DRbGnfVQkkl15QU8kcCiI32oRUL4Pa7r6FnbAAhgurhANIXWWytbyLc8iO/l8Kzb55qjnH/mZmeFJv37PwAz9a+k+dAcrBPiQZvOIJAMIrhsWkkB4Zx9/497cE0Rka5gSqTc0fH+M0XrD5JYXR0VGCeCC30VggEMDE9gxfcv7NpJPp7cHxygqvLy5Kdypyl4Kt70SxWkDlNIcjk2eCATCC5V8kTwttCNJmQBnQwGpO52uLiFSVUGAtTW18mu4d7yKXOZUDGJN/46IjiwpW1NSVLx8ancfcHb2CAFRX9vZK3EgBdbmsfIABNX44uL8tigXKBWppdyOaKYq+enF1IYqc73qf9lskKAtCVaha1RhbPNx7hm8efIZc/Qb1RQqmcU5wQiySkhy1dawKy1J72OIk4RiH8ToEOXicuY5KD+2JPd+LSdEpACNfPQklxJ+OoSJjXCyCdOhW4yM8owRPr7oC3NLp0zNh1KKbZX5PMa4ehTHYr4zDuk0zusb6RFUJDI8OdmCkmbV4COmRM89pkwtKrg99P9jjnI3/H6xvgQE1wi+u5f/D3XP8Pj/Ydz43O+ZFeKqx+ddh0Pvk5VFFFd5D3HxPgbFWm3DdZEfXB+x9jYXFZc4z3YGcbVsRxneRe/+jrx/KO4H0xjvZ526qopdZJiiatlabA54mxccW7jBuNsEI5J36OQDaTUJQuIuAo3Va0kUnnEI/1imHMfrC2FVmH46fGisqgYip6lPA+pV/ccM5G+cIFjvbXsX+wpbZgn3FsXVyc61nI/KfGLCudKAEzMjyOwYEJhEMJhPxhhMJBfLfyrTSKdQ71OFqi1ADgWUOAlTeo+JNVQIyN+vuS6O3tQTzq7Nfco0iw4Jh89913MTo2hVjM0bU9vyAZ4lwA8EtVCRXhpx9MgJ4COUTiUZEXWNm4f/BSFRzBEMcCzcR53xX4eL6oNCRD0azRtNHR1uY4yOXyeLF9gFAoirnZJbGXx4YnMDw60QHX07jInOPwaBc7O5vSo2aF6NjoKKbGJyQzc3x8hEgkqjNWqVxDu9WFUFcEHhETaujr7pH+OM04yfgtFHJ6NiYDMvlzrK49ltkyq1fOzxzt+r7kIJYXKePUI+IImhyXDRyfnCFfKSHSHcVrb72BqdkZBOJsb8dglkn8QiaP9dU1vNhcA7xNHJ+daI8fHnbkV1gJYsabTDqRKT0xNSmJomw+j3B3FO2AR2bT/WP9SA73IJyMIprwwEOZnyY1xh3fJW/Ai5qfrGhHHoS+HbE4dd2BUoG6118iyjihWsHR/g42N56hWk4hnztGOn0kKT2OT0kRUk6wXr/EU8yYzOknJ3llGISBagI7qdne0YY3YElkPLLzO+xS+xxftxifa54wH0rruAAswyLcmIABfwZqGTgoALHjH2XYhq09Rggk0GpgpBv8tTO8gXv83CWo5rofA+Lt7M3v4dzlHwMfbd2x53CT5rgGuf//6j0YQGrPyJ/u9hBG0WlfA6yN3Gn4lmFOfN3ASOJqbrzE/bzO+uRIrBD8M+zKcBRrV2tnd//9U2C7YSMGlBuQaQkIfsaAcQPyDSTl//k8bCO+365lYLvO+J1xY7iZG2PjZw2zMhDagFC7D8PUdE7vPLcB1/ResOvx5z8F9hr46u4jvpf39Y8Jid+bRNrz2j29CkDzeXnvl4mcjqmkqs7zeV3Xxhnvld9lTHc3Fmj4oj2bzQe7P2s/fr8BwYaXvor72by2JIiNGa0LLp1y+361S2euGChuz2vtbN/B52WcdIkfdrBez//23/6bSwa0TXp3NsAGoWWP2GjGMOUEINBoGQ4x/ciI6zhV6sY7HWWDh2CRTV4xYxvMljuLm0krGNLPG+Z7GNiwoY1ZbY2hAd/lLJwOG9thS9ugNDayewGzTIhR4Kvl0qVJm9HyreHdjWgZKVsE+DzO8zs0cwNobSI5bAFnwNsCZNkfN0jO95hmjntQ2uet/e019+Ry2vF7AJ7/t0FN1pIB/bqHDpuav+N9WxlEV5AGak6f2POIct/JnBhb2CaaJSMYgFG3jjpbZGvYc3Z3zBzJprGMvgYsvRBc+tKNZt3ZoKRL930W1co77D45GW1he3WS8VlZmmfgso1Lm0D8PwNIfo7fIXCr7kiOGLOdruP8Y+PHAH8bR47pR13XYfu4M3+MPMjgYuk3g3KCOwSgMxkyZ1oIdnUjGu5BNNKD1GkG+WxeGn88XDC4jMb42R5doy1dc7Iqgjg7OcXXv/lSgfLC3LwctifHRy/HE8FLlg/y0Lx7eISj41O956OPPpK5RerC0WSW4UnZKX0tFwoCrqmzSOkbZuGdYN8rdg3lJsYmxrG775jx3bpzR6ZyLBPTQltvOFrPL3exvb2tEjKWWFKLmQYXCtbTuctxwPJaghYvD/aleVaulhw3d48zzrp8TskJD0G2CbGUlv/O5nOX81jltYmYkyDqlJnygCAAN5tFLBzR87FUjmOFgXd/svfS6MdZuJ2sYjzB9cknaQaOf14n6GPplBf+gB/xRELGVpQAuHZ9WYcGO1TUy3Xs7u7j5fZLAS0v1jdlHCQANBZXUE4JErKfeTjkmJtdmMfi4qJTvu+htFFFpY4EQsmgJMOTMgWsJBgeHFR59c72tvqNc8fY4TTWyeQzKp8k+Fyp042+oEMkjeZCHWDRWUed56GLOvtxcJDO4l6Bs0NDLC9MSJdQG0I4gFwtrxJTlrdS/4/lhhzLtUpN5a9k/rFKhSxmMqijUYdJQ0kQzqVq3XH+5voyOTstM0MChMtXr4sZyz9aTxpNMYrPjx22P5MCG89WBe4zGUEZEh4s89msmCBkAdIU8A/+9I/RNzQowJt94YDZ53gpc7IjafsGSBkGgcY8jk6OVeYdSyYwNjmBD3/2E3z73XcykTs4OlTbE4RnQibo86NSyKOb7GDK8JTKaNfbAsTJmOXYJKNT7erxXJZCcx0hS5+gJ7W3l25cE9hN5j/nEde5w71DzeOD3X2ZjMVCMUyMj4vpr/VJenoesasOjo9w+/5t/PCD99E71Iee3h4dsPk+slS++uorfP7woUA3fyiI3v4+DIwO61CejPai2Wgo+UO26Cl1lQtZjbnbt2/qwMzv2N3bw8jIiHQJ9f0AhseGcOPudQwODyAe60MhV5ImN6swnj97hk8++Qe8WF9BdyKi++Y1ebDf3ztCsVDFwpVl/Ed/8RdinPq6ugQ+KyldKkk+oczy5b0DyRZcHJ+qAoNjmwkgjt3tlzu6p1iSo44kAAAgAElEQVRPj/TX/+iP/0TJAxp1Ukc9SwmFw1M8/PxzsWdpfEaQQKaWlGQgs49AECuRYjEkR4cwPDuF7qF+LN26iaGxBOqU4MjXlEwgo3K0fxCjfUFkU3V8/dkXCHn9WFqY1/0cX5zgIptBvlaSIV0gSvmkJkI0HcvTfO0AaR5C0xl0eXz4+CcfyhgxHGeWBTjaPpSu7/npBT799HMcnZ1hcHQMi8tXcevefYHZBIEoV5GMJZQIOjs9xK2b15GMRJDLZrC//RJfPPxMBq3Tc3PoGxlHsV5HNJGUOZLJIHl4YKJm+toqquUCxsfGUMhmcHZ8pKSw30/7U6eENhAOoFiqIMVS60pJ4PPwxJgSL8loVAmX1NkFVp+uisG6NL+AZDgmreqtFxuOZiyZk14PIgTGwzFEEz24cvMGppeWJaFEXXnKb3B+Ui4jzYqXwwOcHh8gl72Q/j9N/5jw5rrBNVvBaDGvfuyOJwUkzs0taD5T4omj9OXmC/zmi8/U/4wPk329Aoz2Dw/1Oc4PAjo9yT5pP9+8eUf7qt8XUnKRxptPvvtOiS/uu4O9SeSor92TVAVRpKcbnz78QuXPnFvU4Xzznbdx7eZNaem3PT4ldcgs50E+FvBLXzh7firQjkZ9TLSRZVmq1QXKU1fzwZtvYenadVWYEdBkgrleLCN1fIyNlefYWdtAdySGoaERgfyHBy/RHY1iemZS7MiNl7u4cuM2XnvnPYxMzKBSbshsLNzlR61QwNnBIXa2N5R4GBkYRPr4Attrm1qrKWVCFp0/EYanJ4KJq3OYujKH5GC/mJkl7jupHFBpoHqWw8NffS7NYQJTrI4gAOXzt/F84xn2jl4iV6Ve95CebXpuEZHuHiR6h3DjFpPjARSzNfjqTZzuH2j8fvbpryQfQaCJaxSVB1mFkOjpQXJgEN+tPUPd08bk0izqrbJilny6gJP9Y3Q1fPA36Y+Rh4+GObW6jA+rtRoyhQwaaCLR049QPKrxyPNEoieJobFxBEMRxURcg3KZc2TSKQTQkiZ9sichIO4ilUYgRG38QVy7dw+Dk+OSXAkGSUqBjFZLJZp6NZVUadcdokUuQxC5inQqj7bfp/200fQgHqN3RQSRaEA+DcVyCtncMVbWvsTq+jfw+sm6JBM/JbJONMz1PyCTOMo/MR7huam7Y67OuIDJfAIz3IeZCNWZw+eUSjeYPPI6rKNio4REuEexRigYUDsy3mPCh23QpKxTmODtoGQ6ZCqcTqPUrKALZBdzhWgg6g86ZzqvR5UeuVIGXSyzkb6sUz3EcUoZNMaNXH+5h1SrNcU8jMPJlqZEFpOu3B8ZvzB2o5QEfzIG4FpkZzEC1xyLx8enYkoHvQ6oXapTBsCDMBxZECMH8d/USuYfAqlMmhL47e0dUdzGNcjYWQ4BRnaHOD05w5dffq3PsJ17FEuGxOalbEiyZxBTkzNaPwniMZYl8zydSSlWsApA/uRz9A8OakwzoUc5vNPzY0Qkn+FoZOv8EokqluLawfu4ev0abt64JaA3my92ACUPdl6u4ejgOWr14qVpOok9JhNGkI4AIRnEXBMH+ofR10sWdLcqYbgnp3PnyDLpW61I/zqe6FHyvUFT9EZbzHKaVFIC7R9+8feSaKAM0fLSgu6NzGeypDkmf/DWO6rSsXMUpSnOLwhWnosJTbmOidFRzM3PiJ09PjWKQMiP4/ND/Lt/93/ii4e/VuUf15DuaMyRSSrXJKfJKjUSVmgySlKFEtYNanIXEQxFcePqHVy/fhvLSzfFvibesXvAeO4Ap2eH+OrrhyLQMMHCzy8tLmjc06hQ55tSA15PUJ4Ps/R58EdwtHukGJ3JTOpjM4HN9qXWOfuwUMnhm5Uv9JP3w3iZ+xfNA1+7fR/Dg8PSv+C9cF04OTuXfBBjy5t372BkagJd3WGNBUqJkX1fK1awvrYq7Wwyk/0RPxJJjtVJRCMhZC/y8kOpl2poNVrIXGT03QOUC/N6JL9GWatyo4QGWoj3xxGj+WFfDIEIPWyqIiox2dQz2IsqK2Z8TfT0datyjuf2SBToCgBbWykc7O2r+qjL18bhwQ6yKRIAzpBJM4bLyGOI/U3AWbgPVwQxF51KXwONDAQ1jOASIOwQyAyAsrO21+eQcKzS20BArgEm1cnXGFcZAGqgoGFNBpoZmKyEXMfYzzADI90ZgMzvN3Ka8IIOA9pedwOoRtyzNcmwFjegbkC8YQQGqrvvyYBLw7VeJRPy926Q1PAiw354H26Q2bAkI2XyOw3L4u/cEqGGyxjL1e6L1WIGpl6SCjtYlQDuDtubpqe2zhq+wp/OGupoc9v9up/D3mNtaOC9YS/8P+/JMCDDrQyAd2Mydi1rAwPl3UCnJS6sr+xcabIVBgazn91/DXTlNd3twevwM24A2u6J77X327+tDV4dIzZG7druJOSr48s9Bmz+WLsYJsV+dktw2Nj4pwBoax/32HED39Yn7oQRv89AYnsmA8ftme261h6WYLEEAceYYYYcPza3Xk3E2HUtMSLCacd3z+ap59/+l/+pAGjLuhjwaaCpDWx3w1tjOw/iGO9x4DEQY/kUP3OJ/NPRvFO+4DxQ16Umj3UQAxp+LzdU3iQHm8C4jgSISYK4B6oByAHqE3YAVRu4fBYbOHYf1vB28LHAhqZvfL9NQisjsM4x8zl3J5k+jWVrBLB0Bq0BlMYiN30bG/Aa9B1nTMtoWHaN7cFndmfYDFx1M8NtQPGnjDs67WsDg/eistnOQmKJAB7geB8c4AxQNeC6HEkVfrcbsKcZoYC9DgPcFn67d7svHoDcmTICSXYtJQIanRIFLXnOOON9k01GLVWCdQ5z3ikV4D3zfqxNxdLt/OFrr/6RSUhHd8pYEDZ2OR4FWnUMKLV4dTKu7s3CFjH3OONz8/PWfwQ7LfC2DCQDOB52aRZCxgP7gmVblXId1RL/HUQi1otIsBvnJymUCxWE/EGVfvMwQgZNw+NDLNGjwzWBTDKCOeZWnjwVkEQjHbJob9+89b0MQJEMwF1kslkcnZ0LjGGbESAi842HFS3CdNTOZXXooFYx75/XJjhBB/RIMIhpGgD20gQlrsPH14++FMBMzXCCPYP9/U6iwOuTAznZfwzMCViwpI3fyXum4zd1HBl08jsYUI1PTcpoMFdwpHRU+k32LO+t2UKLTJBAUMAVxxqBcAKhFiTIGCwcdnR5KdMT6pKeLV9n4Mk5xvshaOmDw8ChbnGQLHyPXzIv7NtI1GG8ESggfYXO6QTF6aROhpHD9vHKAI5MBT4TA0Zq1jLQ5r2RBsh2yVykdWgiAM3gKU5H+XBEJZM8fPEALOZvqyXwmeXBZIJRr5IB7tHhsQ5D2U6wW8pkMdDf2zGOofnQPvKFvNzcWfrHQzONHLsTCRTLZA+ypN9xUXfWZic7SV1ujl+2l/qy7oBPlKDgmOB3s9zvnXfe0Zyjpt3e4R6Ozo9VMkpgur9vUOOQwOjJ0akY2gRpOZ7E2q1ULg+b7AsyfOptCFhj3/YkWQY/j7NMSmAZAWhqD2q99PjVXkxUkBHMckqydPmT16feLL+Pmu5cmwgGjU5N4A/++R/h5r07Cqzz2bSAcJZ8b2+8EIDfqjZ1bRrIUQKFrO+23ytG/zs/fh/vvv8eGmgLpGJig0Atxye/e2t1FXUaFZarYp0SmCajneDp8cGxjDFvXrspsGFz44Xmj2VyCZaT8dw9wP7pUfvyYKP5ECYDxyOmLWUEqAF9enKitmVf8A9ZLNQUPT46xX7qAEO9QxiZGBOrfWBoAGSOcZwX8lmVmbIvydLpCod04GGig4wxjl+2A/uHwIPdH9v+L//1X+reeN805OQcpRkT5/LL7R0cHR8iFHaMiyYnZtEtfWoHrHz27Bm+ffwVGo0qkr1xJQicBHBI7P96rSUQ597rb+LdD36EpStLYgmxVPno8EDzspjN4PzwGC9Wn0uDlyc0to3kb5pNrG6soc5Tm9+n0vA/+eM/xXvvfyBGOzU8q+UqPv3kU6w8XpF00MTYpBJt/EMmNp/36bffaO7RrK8R8CE21Iepq4tYuH4dPYMJ+ELA6XEBhUwWhXRazN7FqXFEAsDLjQNJcrDPWNK/tbuDGlqIDfbAGwoIxGNSgTr4HDdkd+ZPL6Tju7+9h1gkjD/4w9/D8vKsEoup/TRevthRom9tbQPH5+eYX7qCd378Y/T1DwrkFhjJ8d32YntjAyvffIMaS2/jUSVDKNfCvabl86rvArEE7r/1Fq7fvYe4dGAbSr6xffn+7x49wsutTfQmerC0OI9ENCLAjiajnNOUnOK8X9/axuOVp5obEzMz0vmnXM1AvFvSLYcHR/ji159L37onGkeXh3JBTRzt7QGthtjqTLIMjo/DH4ygyPV6cAgTc/NiZsdZydL2SFInn8pgb3sLhRxlNyh91ET/UB/6BnqRK5Wxu7+nihhJ6jRrYNKajGjqow8MDMswsJgpCAxgfMeqB65XXEfYJlxbmORiLHJxdiLWK410r9+4hdce/ABxPpPHLwkFrtN7L/ckqUOz5GgwjLOTI40hJo57Bwexs7+npBc1TTOlAgLRsFj9y9euS0OdySnuW5QkIYDzYvWZDDabjRrGxkZUgUQAKJ3JIdrTR5MSXLt9C5NTMwiGo87Bvt6AvwUlZJ49eoyd9RdiKxOkZWXJ6cmhkvnsM38ghGyhhDtvvIX7b76D0clRSQdkLprw1Os4PdjD3uam9LH9XR6M9A8id57G5uoLVQRx7YsxiTXYi8T4IOLDfZhZXkTfYA/OjtOqwmqUasifZVA8OcNnn/xKoBsBGoZYA4OU2JjC7sEO1jbXcZo5Qw/n+oM3MDwxhWC0GxPT85icHtP76+UW4kx6pnIoprP48uEX+MUvfqH9mKA29/UkE8nxuADow/S5wJv520voHaF0D01Ny9hcWcfGk3WkD09RyxVRyeY1Pwlgc09nFQJlcYaHxwRAU4v5PJ2BLxDAu+9/gPHpKZTqVccXoVpCrVrCxdGRKgEiXU6VI9mSNOYmPjm3tIi569dUSebxsDKOJc6s2AHadacQhWarrOor5mvIF2iOnEdbIOUJPF4/wsGYvs/fBVRrBZRqWZxd7OKbJ59ia3sF8NUQinhAogvbg/Eqr0w/YzJ9GdOyXXqTSQHdTP4xycQYke9libv2xyrjp6akckQCaVPqjXGcIyen81OC5umOHKJMy5kM95o8XEySR4wFaRDp9/pFCqm3K4hS1icSURKG67IAaBqn0VyclYq+gMYl4xjeo5FuCODuHxwqtlKiwUfJibzDYms5wJajYTys++SeKTC9q8sB+yi5QVmZSk0VULx+V8eDSEmEXA7JbkfzXWQJn0cyK/RGkV9P2wufP6rKrYmJSRfY4UWtShDNqyohVg6cnp6Lucy1kHIFMpv0enHtyi1pLPP5mdQnU9Yxrj5xkgyN74kaTJZOT8/oPhlfffvt1/hu5WvU6jR1cyrCGG8RcKX2OSVWWM3BxIiSAAFKYDiSDbzu0fEuzk5eIJs7c/TE/X7HXNzbVpWV+rVO+Scyh7vFHmZVpaQhaKqa7IGX62OlqNhndGpMic7pmRnU6i3sHR6JUU92fS6Tw5NH32JnfUMVEzeuMXHYD3giTA9pPrz+2gPF7Va5mi9klDghw/r5syeSXPmtn36MH/7wHfT0kOTQRLmSw/B4EuvPX+B/+rf/Ay4uzrS/M3ZmvMN4TrFooYiL0ws06lW9HqRpe9uD7kQ/mm2/PHLeePC29jBygjgPz1MlnJ4dIZU6xS8/+Tm2d16okoD7BSs1aeZIIoS8YlIlAdB9PUO4de0e5qfmBfYGvV2SiCRJSmdJrzOGmAito4rN41WcZ08U1zI+VUwfjuDK3BL6E72I+GmMHkKr4UGBMWqxJK8Vkkvmrl5BIOlDKldCrVRD6iwlgg73cBq4RmIhxR+DI/2KMcjA97R92tsyZ1nkM0UU00UlCmSGHY1I+nBgZACHlKKjaWJPXNeJ97D6xKs1plGvqBqUxIx6yIdivYzegSQGxuLgqO8KsQK6qT2JCaKt7Q0MD/Yikz7F9osn0oD2tKvIZM9UHUJzR+7RAgfb358rDLyzaga+bmdpA0e5PrmxIY5tYS4dNr6By0aMM2lNJlf4O8bc2h87DE37vGEcRirk791kPK4hnL+GwbjvwfAcYTgdVqvNOcOzDADk97gBaAPdDFMgAG3YEX/HezXwU/ffwbqsPQwoNdIc5wDv0e7zVUDX1lIDf+3sy+dzY3BuEJDXcAOrxpA1NqywPCYwO1Uhhk3Zd4kl3cFhavW6nsdwHbu24VX27Nam7jawtrK+MfzGrmX3w2sY+dBAWPseq2oxbMgNQvO9znnUUUxwS3fw+U26wxITwhU6fWT9xOsZ+VDP3ZHr5T3zegZA2xh0g7n2OTduZZidjT9+txvItXtw46n2b2uHV5+V/3eTIt3SwwbaGsBu2CY/Y8xxA71tTFt/u8etfacbQ+O/bdy6sUz7nL1m/crr2nw0jJKYkfW/O7lj49k+624j63v1xf/4X/wLAdAGvBrd2hqYb7JJa5PH3bkEQAw0dMBKB7g04JdmOny/AbKmAW1gK7+HgZlYkS4DuFezXZaRMXDanHB5OLIJbp1vnzWw0gahLUKciHZQpwClG5U3ANkWRHcD2nUtw2aZKTdIK5YnM/kdiQO3HIRNQltkNQE60iMm+6Ay+lDo8hoOuEQDCKdUxoBfmygEDIxxbos9r0VwiO/htTRwmizTiV6WwBkDmgwdW1Cd0n2HDaxSxk62xJ11skmsrHO5LAaO9ZuCS59jssbv1LO1OmU3LNXvyLfwuvlcDjmCP02HYcb3WuaT/7ZMnvXp/8/WezbZeSZZYud678t7oKoAFLwnQNA3TZMcdvd0b0+PlxQzs7Ha2V2FQqFd/QGF9EP0cbUxOzHbPbPTluxmE4R3hfLeXO+9VZx8boJXjCkGWMA17/u8j808efKkzicNfiibXKUHFMRn25VJr0EFZZib9nyTJqELcHDT4xiLxAgd1D4wrzpE3y6qSKOPLBWPP2D6rU5Gv0VYIu0GYLO6MRQahR0uFPNl9JpdYQAQ/GKBCqaCti12DI+Pi1FrtIJZcdsmuq/UcuZmROd+cfE05uZmhMFIo4safGTrMWWSwBervdOBpOFLqQICpizmSYOKTgefXeZitycp1QQsqEsXDQalr3mffCEr4CiBnXK1Lv9+petMHVa7UxihMh865iCm9ADbTAYYi2MRMGVqI9kyb73zNhqdrgAv/CFAS+YoNUw5fmS1uZ02HB0eiqFEHUI65Lwm5w+BFv5MzUybSuGhIE6emJWK4NwvjuOH2N3cRiGXQ73SEGYhmZM0NqlTLVIWbrcYf75gSAp7ke3JIi+UBSGQTMCaz9NoUn/Q/J2GIh2nQD9llMxYAm+szk1nic4TUym7LBjm9sj3qE2rhS5pSPL5OKY3b70uv5kKy/TKo4MjHMfjAnLmqEFYLOLE3Jy0k8AVjXSuK6am2vvBmcnpCVy7fl10uu0OmwBi1Jbj/ch6pAFOzT8yjNl+CdwxhbVtQGOHy27A0bEx0SmmtjUB142tTbDCPbVLKS/CtGlmBHBN8ZlZCAntTl+/j8VnSsKqmpqewfmL54Qxv3t4hGwhb4Jg3Q48nMN2p+jfsiAc+9EEdkxxEzq9Zu8n+70Dt9OBFCVd1jdQLZSEecZx4w9B6Pc/+hCffvYH4uQTJGExu8OdPWxtbgqrUJyromGwsIgdHYy9+JHoAf/FX/1PuPP2m3B4gWzRZNJwj6HzwwDYytOn2Fl+iWI6g/hxQtozNjIuwBWL10xPz+KdN9/C4uIiDvYO8Mtf/gJPnz6TAE6lUsWVa1cwPTcnusfpTFacbkorUCIh4g/KPQSILZYEeOec5tyjo08whcAHU7spN0O5l3A4iHg6jkQqIfOBIDTBRAJ13Jupy0kWIceSRY6k6Ge7h14/pZfXd/s84sgQOP3rf/03uH3nlvTlxvoWVlfIlq0jvn+IzbUNkThoNoz8E6vID4+MiyZgKpPFi7VlKVJkd1pFIzng88p6oLO/t70n7B0ZZ4cbb7z1Fq5evy6a7wSkuM7jiSMkDo7w8vkL7KxvihzHxPg4YuGQBJ24n3O+be3vwO5xoN3pYWxsHKMj4wIIcC9hYc5GpSH3IxufjN2TJxfku4lEEolEHFubqyJBMzI9jWq3hdD4CG688xbG5mZQazdlPkiwtV5H+jiBJkENnw9TI2OiL/3111/D7XMhPDSMXKUAVziApSvnYfN7RNubgVzunwSECK5VM3kBxzaX17C3vSVMr8uXLkgBOJ4txwfHIr9BWRruOXMLi7j91huiXcox8TidaDe7qJQqePn4CdafLWN9+QVcolVrET1gAi2U3yAYHh4ZxweffoqzFy/BF/JKmm0uV0MmlRLplePdHQGy280mzi2dkYKZnC9cH2Q3sehjZHgIB/FjPF5+AV84iIvXrmNkbFSyD7oMBOcLONw7wsb6uhTnE9EomxVuux2n5xdx/8HXuHvvKxnv8ZkpFGt12FwuLF24jNHpWcn6IcuMeykaLRzv7gpL+Ic/+AHymQQK5RyWzi3h5MIJvFhbwS8//w3WN7ZQa1Vgs5iiPdSYjUVicFpcIk1BtjDZ/GwLC05xzHleOTweyWbg8cP+ZHFZ7hfFchWTs3O4fPUaopEhAXpqxSqODo6RS2YFAGYAhCnD7aYpxux0uzA+PYOjdFKCZoFoEMeZlBQRZPBrYnJSbC5xhFxujI+NIOz14PnTx1LUibrmoyPDUoCTT7G6sQG724eJmVnRRue5Xqqw6F8bXRYJ7fSQT6QQ3ztA5jAuAeeh4ahIWGTTCQFZhRRgd6Le7uL67Tdw++3vIByLiY42p3OrXMf+xiY2lp9jZ2MdwyNRRIIhkaxYWV4R/d+gP4rI2DB8sQiGZsfhHY5g5sScBIQZKGE2T+ogjuTBEUqpNFaeP5H+aLaY/lnA6PgILl65iEwug2crz3GYjEtGwCef/QBDE1NwB4OYnjmBkbGwyFZkE2V0yezP5uC2WcVu+eqr30vxsHqtJuAkWYsu6oU7nMjVK7j97lu49f4l2MJAsw10G0AjX0NqP45yKo/41gEef31f9LIJUoz2i+CRGOHyeCTAwCBIjtIm5Qou3LiKk2dOodpu4tqNq1IWgtgBpYRKuSxc/SwcAqgMPBNMZs2L6QVq7jvRbjNrgLarAUWYWUPbpFMnsQAo5gggVwQopOwUJTgYcHU7TYCBTO5Wu4JWr4r9gzXce/RbHBxuoN2rwh9wifQYx4bsXir4spghpcgkk9BmF61scZ6bLRAUsMEqrN7pMRPApd0hgITFKvsRAXCeQwwqyPzvs5Lpz2jmaKPZEhal284ihiGRF6PsB9m6Srpglg61mImrEISi/cb6Dkytpea+7H2NmgTpCY6ytoaymYXtTGMSEJuJr9N24Tlba1Kakf6AQ+wvzgEGzdnHtAdo6zCYRlkJ2kanF0/h5s2bmJqYlDOaz0SWNOXOVldfGlunUpJi1pRhow3BOhe5fEWA+pHhMZPZIxl95jkJvrOoJDNqaK/xugxW0vagZjdtk+HouACixmczAHQ+nxPbkmtCAr8+n9izrJHhlyKoZp2m0wk8fsp5figEANqnrWZPyA1kuBN4pvZyvsgsTkP0oZyIghbNegnZPDNEUmi023A73dJPnI9C8qikJQuE/8VCw8KGpv9gtzhEp5yBJj5PpVlDIBLGOx98Bzdv34LV6UQ6X8LxcQKVch3lnJHGYfHTp/ceotOoS9ZENDwMX2AU4RBrq9hEBon2twYwuBdQhqNczmN3Z1MY0H/ykx/jzJkFCZI8e/oIv/zVzzA6xqKaMXz51e9FTogaxWT0Uz6Ezy0Bl0ZTzlD6gwxmiN9tsWJoeBqNZg8Bbxg3bt7GxPgcUpm8kdfjwrN0cXx8gM+/+CX2D3dgtXbh9poAgs/vkgAJ7aFmtSNZp6xxMB6awdu33sL02IxIXgzFYmLziUQMMxDTGalN4wp54B93o2vlmquLdv3Gy1XJEKF/5CZZrmtBKEDZHNZ0sKPOotfBEMKxIZxcWkTXa5W53qy2kDg+Fj+IdmrX0kFkOIThyRjm5mcQZFYK7V5mgHctKGXLyCbyaBTasFvcYgvR/6OeOWxWkw1YKiKbTVNRBWMjMVljx0d7ODzYFQCaknf+kWGwHHJ0NITJuQn4on6MzlpRrQO5ch27+zsi19holZFOHaFcSKLVLMkfsqS7HZL9iM/UXmUlcX3JOUQ7pL+m+FtBWQUjOT7cuxQAUyxDgE6rsfN5He4LyoRWP517jbA7RTrJkGi+DVLx34q/KBYhfoHs02ata5sU/FLM5xVW1cd62Ab+KIaj5DwF5AaBVX0+fp7zTME5BX21nQq0Kiipc1bBcF6Te8e38TNto4Ls2gYF+PibbeD1BxnoCjRzjzXjY5jTCkrqa4IDWY1etOiO93+0jwX462M7LKz57b4fBJAH31MgVbEY7UMdZ+7rOt7a30Je62M7Os6K8ygGqHii9i+bq/PEkFpNwE7Jo7w/5xP7lljN4Jjyu3o9BUEVTGc7dB7yPZEIGgCoFeTXuabPpTjRIE44OJ/189ovOvcUsxwcb31PweLBoIqRIG2Jv8Lf/IwC0EoA1TXBeylWKQS5AQxXAkn9OcRrDLLn9Tt8X8eG7Rwk5iqAPUgMHQyU6LzjawSgdd0PjqP2lbZD+0jnk65hKULIAWTD+KJKEeii4ARQ0FMXjA6yeQgje6HyGFKYrf9wAuT1NXqkscLYMxIQ4iz3U5YGNwZdePw8v68gKq/P+wurr8/MNc6B0ZchxKWAsAKyOhCqI6vtko2FNWMl6mYqa7JtvJ+Cy2bz+Sb6pW1kXw22kd9TOQdej4cI35cUuAENJH5Goy66WQ5uGKrZphEaNdR4TR6cBpAwchC6KZtJaJfkZJIAACAASURBVPplcAOWaBEr3/UjK3wmMph0wesGIBsrWRCsRutwSNuVga5jRCBaweBvLyx+XxeSplqQ8SzBi35qjrM/p8i6Yb+oDhxTBcngpWFNR1BB98E59u0xGOwvBcDZTxpF0zHknNUJr+/p4pBq731dJQWYv30wKaNc14C2jZs5+5Z9JGlqZP80O6KPSANHgi/1JpoNw372eALwOSjuaRUN6EaZGtAtkSAga5GGYq3XxfD4hAEpvSx62JTDI5FISVqszPc6K72zGEwMTpsDZerwNhrC4LL1GTBjo+M4dXoRLif1G5PI5wpisPO7HO+hoWEx/Pjvar0mjEY69FbZqCBgLwuoECgjgM2K1TRA6YAQrGTxREbquWHTcKeBJpXjnSa1c211FdauVdIUCf6yOvntO69j9sRJ+Mh8ikTkOmSVcFXxuseHB6gUcsjlMwJaSfG+rkmh4tgQqCMoRxYf28rU4nAgiCvXr0l/UYaEBdhSRyxWtSKFEQnsEkSl4aiBh6HREUxMz8Dt9WL+zCkpMEiJB6la3ulHihtN0WMWbet8XqRFfB6PtNdIzPT3npZx0pj+yYwNFv5ioRqyeg27XI0GOmUB3L59W/qEzhIN5SLHpVYVptPh/r6wGAmqc39g0IFAMudnpVqB1UIGjwOhSBDvvvcezl08h2AogDxZ7cWctDOXzgjLlvsNGYOqed5ipVwCvG43DhOH8vfT58/itVu3ZL4SWGNBQ4Kl1IZlUISsG7ZLIr+NJpLxBDwOoxUrGtj5knyPzJvr127i1uu3MT4zIYEQOpPxZALLL14KQ5dF+Lg+uCaMnrfZJ8nMJTOcldaddhsCQY88AyuHb69vijbp4d6+zCEGzRh8ePvtt185t2T6VqqlPluajF+X2R+9HgSZXl8pY/f4EDaPC3/7v/4vuPXmLcBOPcZ+FL1Wl2dkAchKLoflBw9xsLWDw8NjWRujQ6NyNmUTGXFkf/yjfyVSLHSk6KA+ePAIX331pazPq1cvw9qxIJmKo5gviQNPgIdn4sTomAR7mIVAOYGd/T1ksgS5wnC6XMiVC5LC7LK6xaknm5qOMR3zu/fvwul0YHRsWPZMrkdKIKgcDdcFgxiUMeFcpxPAuVaslERTlH1hdVhx+/XX8Qff/57oHTIV9sXTZ3j68BH2tnaQOGABu5Ywkuho01keHp8UXdWD4zj24wciAxKOhmC1ETbpCgAR8gZljfB6rXYPDpcPPn9AnHiC6ycXTgroy3TZ5RcvXgUWfB4X5k+cRMDvlf5nuxkk3dzbljnldLgQjkXNfGl2BOiempiS+xSyBUTDMVl3lARSwIUyT9Q7tVFzkkWL/F4MTU3hrfffl2KELGbJvifwU83nsb+1gxT3t2oFYeapWntY3dzAcTYBfzSKsZkJLF48h9vvvYm2ywZXwAenm5qlZVjaXQGgM3tHiO/u42BtB+svVxB0e0WKqloy64ZABx3QmZMnBYhkUcrrN29IMS9f0AUHtb2bQOI4i+UHj1GMp5CXcWwg6PfJXkj5Akp/2L1uKUD33qffxcKZJSnKRAC6Um9LsImav+vPniGfJnufOrEBYfoy3scCl1zPZBdwz6NOOWma1AGeO3UK3gArbgOdcgNHe7vY3twRpjGlMxhUG2NWjMeDq5eviI31xe9+i7sP7wtD2OHz49zVSzh74TJ8wQiqFSPTkztO42BzG/d/9xUyx0f4T//xf8P5M4s4OD5AjKn4M2NSOO83v/0CP//1b7C5s4lMMSnrZWRoVAomWdoWdOttNEtVFNNZAW0pl8FMinff/Y6Aui9XV5ApFJErFl5p7y+/XAXlxNjnzOQgmNOoNoSVy8ADZZl47lIKgin4PBt4Dp48fQbxfAZHiSM0rR2UGjXRgj6xMC+BWtEXJQDt9mAkFkXI68HOFtnHG9jb2ZKAOzOUCE4cJhIIRIYwxgDd5StweD1IJkxhXgIhnD9k0JMJbW204XTYEItFUKuWRGOaBb6Yls7U/WqjhWu338C7H30XVmoGk81Jjd50FgdbW9hZWZZCoQGfC5FwkFRWHOwdIp8uyP4+xIB2LIKW0wpvLCwANAtvschXp9pEYv8YmURcdJK311cEwGRGE3VWKUXAwqX1dgMb21sSvHD6ffj4s+/h7KWrIplD5jiZvZSrKGaKsNZbaBVLINyUOj7C+sYa0rm07O0ESyTFnMBKoYhkKY+Pfvg9vP3pFWBUcEqA5irJWCTG14DSURYPv/oa//2//QOOD48wOjSMc0tnEYpE0W4RoKygXG8ATu6lFYyfmMHc6UU07V1Jj2/Qhmk3JYOErHwvNWjp3JXK2N/ZF5toZGxCZFYYQFCnl/Aw9yBKaxGsdlIyrNpDuUB9+KxhQZbKAjJynrlcPBtZxLcqWs+1VhEbWy/wkPrPlTRs9g6cLkrMGRIOgV5TZK+HFph9xb2VILRLGMf8NwsVhvwhYZHOTEwb+7ZlaqYQWed5t7OzKxI+ZEZSUk2Zx6yJws8Z5m5HAG4CsbQfT87PS1A1HKXMglf2rPX1dQG7CK6zWObVq1clC4z2F3WaWcSZ+xnPCP54XIZJrqQTZj4p6YZnFf0GsmBp64nee7cJr4vF0UwNGtr/EnzMpAR4fu3mG5gYnxKQ2tTKIKjUEc1rPgft0X/++T+JbBj3eto5lPrgeUjWM6VpeE/KTAhxpl6XcXE43MJEHh+fEi142ifC4p4aF1kQtoP2CM8XJQyRWU2dYxIveH6p/8jvzZ9ggDgqUhLU3mbfWuzA2sYTpDJxGVMC0JS0yOZysrdGh0bErmCbyViWrFuXqbnDYoy9nmFBNzt1OG2GdET9dvYD23KcOJJzkv3BYJWADHaXgNjNWlMyzygTxaw7Zmz8+V/9jzj7xhRQB4pVoFYFstk6qoUyjnYOsLO6gZXHT1HOZuF1uEQneXh0HqNj0zLnJyemMDt7QvxU7llkQBMAJeuYGRpsx3c/fF+yGmgbrm8s44sv/hnlSgHU8aCERLoQh9fhByWiaPMy2MEglWG6ksxgE5Cb85ykDqvNjUq1LazupXMXMTV5ErU6C5UZYEMyLlMM6m4LAN5o1cANtNYsiwyFL+IXu8Nld8PRcyGfKAqwe3b+LG5euoZaqSr68ixeyzmTyRWwf3gg2actewenry3i9MVT8PssSMYLePj1Pbx4+kQCwcysFEKG04NQZBhuj18CjCySaHW64A8HEBgNSmbi9uae1DZh3zncDgyNRjA8NYSZ+SnMLEwjGDY65WRjs/BvudhAfC+N1H4RjUpbGM/0dZjtyflBH4DyUvtbe2jWa4gGQ7DbrGJ7HR3uIxYJY2JmCoVaHW1HD4GoTzSjo+MRLJxfwPBUAMl8Hmuba9JfieQB1lefolrNw+O2olRIo92pwe83UjyG0FUz2ak0Yl8xhw22oGQuJYRxvvPvdtbP6TOYB9mVZJooWKZgE+c3f8y6Mlr0WoNJ76e+uPr+CgwPgnuDOIRiE98Gb9X/b/SL+CmbWMHAb7NW9fVvns/IUKg2tgaNFPjWz3NvVsKaAo6vsAZRCDA/vJ9iO4P3GARLtW+U7crvKACr91UgdpDNrJiJ9pWQK+1GaWAQa+J3XoHefQCaLZRx6GNdCnTqsyjjVduuzzLYXwpUKtDJ7ypRUAiGfYlXbcsgiXIQ1NY+UiBfCZoKJA+C4YoRKF45CJAOAu0KgCpmpvNAzypmtynIr8C+zg0lisqa7jPudS3oXNbgA/tDgVv+neOl4O+rSdD/iwYN9Ln0+vp5nhcck8G2fnvOKBbG++gc0jmi/9bABJ+d7VaAX8daPzfIlFfbgZ/X7H/dj7RN+n3BM/vqF/y7joGO/f+PiNwPlAwGHwQT/b/+07/tKaimkXPtVN5QgV8F5RR8VaYoF6hObN6YgKiybgXJ7zNvFSXnQWe0Wo3Dxj+SXj8AAg9GkDhmOtl4DbZNIhd9zWhumvw+GQ58Dk4iZUTz32wLHXfdKHQCEcgwmmQQw4TPKoaCPIPRH9MFoREWBdF1EWu0RycOv0MggK/z2jopeT1Ga/g53kMBUP2eRoh0M1VAWA0gZXLy2sr81Q2CgL+C2zoBZDOmsFd/c+G9cwUCHg3TV0yJZzGdel2KYemmw7HW8RZAi/3TjzbqYnm1gfV1r/UZ2HZpb9vIdpCpIfOnH9gguMPn4DhzPMgIoaHGysM6vhoE0Y10MKKifc92qAQG2y+H4EABS+1bjWbR8OX4KeObYIGOp6YWaZBlkOGsEV+9joByfS0mHU9zspgo76sDkzpgLGLTc8Dl9MLacwormn/SyTToIBD0o64mU3e7LqdcgwwVGuENMXDLAvbJwq8Zxi0/T6NZWfC06qKxmLxH4I9G6507d16lz3H8hEnalxyJRGKv5h/7Teaqz2/Sq8tFJJNxmQ90Nqj9RkDDrOuusDGYDs8fguR0jFgIimwNoh1sw9rKujgcTBOUQI7LjckpVv5eFN1Oskh5T16fRiWBtmT8CF2yrsoFmdcE5ghUqu43wTSCTAQ8CUDwferdkslLEJNF9agBSzCR4NrWBgueFUSOgDYU28X5wu+zwFV0ZBgLS6dx+coVSUXn81HXWqo893WBKR9AuYBysWhSdKwmgkhWN5106kBevnYVt2/dkVRl3uP+3a+lUA0ZHpxbxtBkgUWj0yeRV4dZEwQd+T4/t8s07kZdAGiuCYLwTGtlu7j2CDyyD7jHvfn2W/j4448xPDYikiZMh6STt766Jg4k5xR/2Becs7o2qBvNdHeCwksXzuPW7dtg6QlqcvMeHFuykqXQCFNwuy3pP2rzUxKD/UJnkIA+924WrSGTmyzV1+68jvkzC3BJdXU38qUifvPrz4WhyH2F+44/GMb45IQEaui0c6+9du2agLpk73S6DWFvsvjm6vNlPH/0THTKqaHMvmU/8bO6v7BIIMeF7GD2LVNr6QSTGUemfb5SEvkEq9OBH//Zn+CHP/kMZer4kW3W7qDTbIlGOjWkWRyvnM3jxZOnMn6UR2BgIxYekkABQfdPP/5E1hUBaK/XAasdyKSKWN/cEn3a9ecvhTHDtWpkauoidzMzMS7yOWowxlNJKa5I6YO5xXlhLR0eHMHesGBYgAwX0umkBIKePX+CTo8FLsweQYfP5qTkidGhnJieApkL7CeyjKWaOQ3hdlNkOnqkIdutUhyNc52gAiu7x4+O8Iuf/ZPotNbLxqlhEIBZDzJelMDxBwQkYoGbS9cu4wc/+gEODvexubYqY1ApFPHw/gPJNAB5FD2nANDcf8iADkXDMj/iqbiAG5xH3GcpM0MGM1m+Unyqn6HAfiEATa1SrnGy2TgXRVqpw0LCDSl8yvlmgpfuV4wUFrOjg0xJGQK2lEMKRqJ49/33cevO631H2ki7UBuZjFHqUTPoxeJ7PTuQyKWwHT8UaZP5c2dw7volfPSDz+AO2+HwmaI/iUQV3XoL1lYHjUIZOy8pFbCCx3fvIXOUkKJIY8NjEuBiWnkimcLU3AkMj44Is3rx7BlMTE7LuqYjTiAxl85h4/lLlI9SaFbKsi+Ojw9LwOIlNXJ7XTR7HYzOzOHDP/gEi0tnJWjGLAP+x7XKuZvY2cfexoZI07COAIt7MiDB8eA+sH98BIvTjuu3buPE6UUB2kcnJ8SBZiFFS7MjQTxqRZIpuvlyFe1qFSGfH9ZuBydmZ/HZ978nRRnvPn4g2QWOoE8AbX80AqcrCGvPKpIidgapjjP46ovP8cV//zkmRkdw5/YNdLpNeR5f2I8zF5YkEPcP//hP+PLBl4jNjGLxzCIW5xYQ8PhRzZSx9XJdZCpSe4eI+SNo12s4cWIeP/qjH2Ppzm30ilWsbm7h15//BvH4kejDM2gSiEQxPDIGj88vDHMGkaiNPBKN4U9//BMpRmiAOVO4mJIrT1ZWMDo9jkq7xlpTmFk4iemTM5J9QckeApbMSGJ2BtfZaCSCWDSMWqkgxfayyYQAu7lSFZ1uDxNzc/CHI1IIk1rD0diIsI3Ixt7f3MbhxjZCHh/8TjfcNhuyuZRoFN//+q6sLxF+IFuv2cKtN9/Cx9//AexOZtUZp/KY0jl7u0jt7SGXTCCfTcLrdiMWjAiz7vgggXQ+h1BsGJMnZtFzOyQYxz3n9KkloN2DtWVBp9qSrIR0ah9Pnz1C/IiyJF3RKWWxYAENnNR3TaHabCIUG8Li2bN476PvShAgMuwRll08nke70oCHxSd5PuZyONjbFoCR/cz9kHs+i7SValUkWPug08T73/8UZ29cgDVolwASdZ/dzI5hXeRGD5mDYzz46itsrqzJuuXZuXDypLBQaa8lEmls7x/AEQjD4nZj8cIZnDy/BLvfBU8sKM9ANiTnMGsMWFodYTXTXjg+jMtZKRk7Ho+k03P/ZVYUwW2CTjKnYRN7hvT2dr2Lo6O4ZIZlc3nJQGHmmzqTXbSlCGGxmsHyy0d4uf2MEBccDgIZkIJx3KPtIkFIm4LScGVUqnk5c1U2zWOnHqtdQOjJ8XE5G4Tc0TKsOGbcMdiXFhtqF/lSSgoAMkBOUJT7MudRt2PYfi0SdCxW0cleWFiQIpDDQyzSSUmMHLJJUw9DbDu/H5cuXxAfpt1uSSCMsmMEuGkDMRjPOhC8Ps92SlJMz07JmTTonEqR6s11qT1Am1CBqUq7DJ/DZ8gFZKqOTeDSpWvC9H5F+gCknwiwqXP94sULPHjwwDi4VoLXGWFoM1OLfcH2c79TKUaSA3zeoLCSqxXaW05MT82KzUqbQwAal2FEMojL56ItRoCb0i21WlnuwYJ66kwHfWEDwtncxkfqWuFy21EqZ5HMJKUAOc8/2r30aThPokPDwohl4JlziSQMMvkpecAsID4L287imjK2DpdkzkxMjktwlDY55ekYoOIcalQrUutEgs25ohA2XH632DssSvyjP/0J3v7gCuBhsWsglWY2K2DrALVCE3d//QU2l5ex/OipZAER9G20qc0+jFy2gJGRMdy8eQuhYFiyISi/wcJ99UYF21trqFQLuHb5Cvx+HzbWV/Hs6UM47T2MT4yIX0umba6UE3IK5yntRSmUzOKKpZIpPu72YHpyXAo6st4I3VTqqpfLNUyMz2BqZh4+bwjpVE50yPnd46MDyTKj3nW2mpK5wYzIiROTOHN5STLRAt4IGuUGHn31CP/5//nP6NXaeOPGG3B0gWwyjeHhESE90J7O5grIlyvYje9i9NQ4rty6Kr5Qs1bF2upLbG2soUqfoN0UUgjHKBobhtsfxPD4tGSLSZYKSV6OngTY9rYPZB6JXRoJYnFpAacvnYY3ShkOi+xxgQCDEKJOIZkVyYMOSqkWVp6vo9asSiYXJQZZUJ3kBQZMWSC4XqiKvXa0e4DjvQPxeybHxqWYb6FSRqqYlQKF4dEQeu6ugOK33n4NTUsd29Twr2ThcltQKCbx1e8/R6tJuRegVivA52NWpSHjGV/X+LKcmwYINHiLrnnauQZwNfrszONQoGsQFNUihMrkHATdDNBqQDHue4of8TPq+/Peso/160YpSKpAl/5bCT+8JtvJayr4J/tfnx3K7ykwqtiOAr78rViU+vi8Pl9jbR/FPvgs+rqCk9wHv03+U+Kh4lXKoP12P/H6g/iC7jUKGCq2oWDnINA/iE8pfqMgPPuNvoeClLyOsXsM01zGoi9nymwbbZ9+TvtJx3qQlKk4h2JLvDfPTvVple3N7+q4qvSrtkfHdBDI1LYr5sa2KNFUcTQdc/09CHwrwKzt0mfQcVeG72C/qQQH7QnF/9hm9rd+TrFI3ksxIQWUFQMdBHR1LrA/tE8GAW39rgZU9F7KOuccpl/O7yh5cpAFrWepzoXBwICs238h0KH3UoBc57D61Ao6K56pBF7FAvl8qmAx2F6+X+2T7nT/UDBd7KsB1rqyz9mfopzQx28FgNbozuCA6kDwNW0Qv8SbskHsJBoXqqWlC1IOUbJD+8XuaARyAuokNIaXEaLnpGGatiLz/I6yTHkPjUyw8co0ppFEB5ZgIQEIskb43qvPt9uv2McK6JrUJ69hILTNBPsmcmKYeboZ6HNr9EGfn33EySFAWb9qJ/9unIZvNHl0g9TFpxP4laHaX5jG4DCgrTKJeV1diAr0az/yuiotoZOBr7E/+aNsXvaFyKnYjR4bP8P3qI2qi5SvsT8McGrE2AlQKSA72Hb9LAEejRANLkoa8RoQ4DgRvJLvuN19ZrpZSNRyFOZaviDt4djJpO18szFqBEdBbv6bho0uBN5H+4HPLHOlv6lyDPWZRKeqX11VI4iqf0w257+0MWjQhJ/j/QejdhqY0XnPaypbnEaWYYsTeDSp5dSDIwODaWXNBlPD2vC4fKhW6mI4amEEN6UOOoQTeggGqJUYE+eErCGmEJsoeE2AyZ7ohEWMc+IguOmR56eDICCixSYGFgE0OgYEs/UA0Q1fongWE8QRMKTdkPTfQi4j/crq29pPDBBwvlB7lePGZ6SW35lTSwZsIhA2MYEwC7LUatjY2DLsWabG1uriAFGDjIyh+VOLkl7J6/H6BNnufXVXJAC8bqc8C/vz1JnT0u/UqpVAUqdtNrFWS5wjgt2sSp3J56S9ZEMzNbqQySFxdCy6yjYyjIBXFdlZfKfWqSMaHcaZC+dwamlJ0hSXzp4VJjIZkrs7OyKHkctmRauOjLktplNbbfJH1mCzKXtOo9nGmXNn8cYbbyDGQiaNmjhbO1u7UmyOY0u2HB0FAcKpDd/uSPEx/l2NGNPfKaleT+YDjX/ua2Qzi35jPxuD4CqDfHTiTy+dNoXkImFxoNhPjx8/FZkUzmv2ITXdDPO7JcAcWaYch1KzjMmJGdy8dQORWExAQtE1z+akTdRYZbCQ7AfZl10ukRbpNI2RSEkPggjsT7KMqWltZ9Cw18KppVMSeOQzbm/vCEPbanfKfnJifgGLp05hYmIK9x4+kHEdocb27BSu3bwmurAEWjvMDMgXsPJkGSvPXyCVSAsopoUYNXOCDh3nLq/NPYT3X9s0+syiJeywiRQH9T0J4P3wj36MsxfPy95JkI4SFPvbO5Len06lBIwlm1nSnCtGQ3t8dFwCBkydv3XrFi5evChMHvYpWVAejx3Pnq3g2aOH2Hy6LDIlnCNSUJPpi9R7tdokKEBwgZkCdEKZR/+TP/8TXL55HVaXA9ub21i/91IcDJNibAJBe3s7si+SQUiNRzL0WOTR7qL8SkX2dgZ/GMhhn1WLhp1GJ8dPppndJmuFqdPMHqBucjgYlkJsh9u7yKcziPjDGGdxx25HnORcsSjAGUG8TLkgANxb77yJv/53/0YY5KuPn2N/dxu/+sUvsb+3J3IL0VAUTqdXgmbC8qcEis0qbU9lkjhOJASEFb1Oaiv7/QK+ClOi1pAgFLXGo+GwYVeHQsgXy0aqpZ9+SQA6meL4eESjXY0xt8srIAFlNrjX8P4EVVjo9fzSefzwhz80kjQ2iDTPxuYajg/2RTu+IyxPHyJDYURGY4jnMtjc3cTI9CTOXbuMP/2rv0BwUrKEUakDh4dFcWQ9zD5J5xHf3sPKo6dYfvQcx/sHIh/Bwnjcq1iAimwmStO8dut13Hz9jgTgmC4tgW0W4+20hIX59RdfohzPMmJp9D9Ho/Lc6WxK5Ii2jvYxPDqJ9z7+CKfPLcEZIGvbsA6oAy8a45u72F3bkGwZBhJ5dpB9RpYZr5nK54SZduP26zh36SI8oRAcLNzaD0x67U7kUmkpipo8OMDGy2X5TYCUWs6FYk7Wa3AoirbDKrrC525cxfjcNIYnJkXjlA51PlGAlVkQ2wfIHsXxi3/4qYD+1KIKhf0SGAnFwpIx0XPYhE2da5bxN//x3+OtD96Gh1OW/Z3sIHOQxN7KOn71039CIZ7Gwe6ugIJnls5KIO7U2XP48ut7+Odf/BzNdkP2w5MswvvJxzhxckGCAFssUnqYwNbKhsh5/PlP/gyTs6NI7iUEzGL9CcqJfPXkIR69eIKp+RksXb2IK69dw+jMODwBBlabODw4EMka7pOVUhEnJifw5p07SCXj+Onf/1fkkmnZozJkWufzUoR1dmEBMyfnMXPipIBQHPNSroKj7V1Zf44OpBgiZU7297YRPzrA3d9/JVktVuq7utxw+LyYPXMaV197HXMLC6a4bA/YXVtDo1RGev8IWyvLqFdLcNqsGIoMyzwkU3d3fx/leh1zpxbg8nsxxgJYfr+wkKn3W8hwPlth6XWxtbWM9Y0VObvobE9PTchvgoc8ewrlEkbGJyR46/T68KOf/DFcPp8UOutSfiNbFJahs91FjYXbmNVTrWD3YFeuY3yHhmQ1MHU9OjKK43wGCxfP4/Tlc8g2SoYN6/BKIcOgzYXhQFjY4s8fPMDTRw8ETSN7eXx0TCSSZG+otZEuFJCq1mH3+3H97dsYmZ3C7Pk5CRyVGYPusJhgG9ZuD07aubWW6N9urW7IGVKrVQU0unHrBhYXJ4WdnMnUJHuM96NkGs9xkQOye0S6g38qtQZW1lZln2XBSLJZy9UCemABvwxeLD9CPHMAZn1YbNS5NcQB2m9kMJvgchv5QgbVWgGVSkECT2Lz9wyhwdIl+O1FwBc00nUevwFQYLQvCZSncxkk0gcSpKRms8ftE2Z4sVqCx+F5lVrNZ52YmsDJE/MIRWPCTOX5XaJ8Sc5oNnO/uH79uthjtPfIPF5lpkHKFHv2+ow0IOsR0H5jFgFlKc6cXZLftAkHCSxPnjzBz372M5PxZu0XOEdHQEVxntGD2+XG8PD4q4xS8bn6xBU+qfpIDMrzOtw/eeYbW4UFpOzweY3etzrfPGso4xQIUobDjXyujEhkCFevXDfAetcUWWP2HDMEuW/mchnJqmIA2O11S10E2twEXznJBQhvW+SMsXRNHRkCvOJ3+dxiv3d7FtGhd7rdCMViMjcob8i+EhCzUpbvzUxNipSPEAaEHUy9akqemDPd7fOLjUeg3GLrS0CN5gAAIABJREFUYX3jJX79q5+zWoxIrtSrZTkrGcjc3d+TQHvHZpHMqjfffQcffPYJxueMJBATBMqFLjx2K5rlDh7dvYeHv/sShURasr+ClIWjfrs/gkazi3y+gNdu3paAP+cM7RELOsI+JijbaFaFScz1TFt7c3sNZxaY1eQB655wbvBMlnPQz8KeLnjcXimqmUzEZcxZzDkSCiEaCwuIWqs2kE7ncHyUwNjENE6fuiAa751GD816WySUaFulE3Ecp45gd1pw5twpvPvBe7jxxgVYfEDbAimpSVA3vV/Br372C/z+V79FwOXDWCSGdDwuGZ0kwTDLipl5Hq8f8UIaFVsdrZ7xoRkct0qmQl2KVFJWr16vIV3Iwe5wSjDZ7vLD5w9LMUn6efzO7PQMRmJjQkARKRynDXOnT+DyrUW4goDAtQ5IkUAByNpApwE0q8DRVglHhwnYHBaZd9GRiOznFElwwyGZG4VUGTvL27D1HCikCug0DJuf/cwszkIpC2fQjWqnCv+wF017Cw1HA0uXTyNXzeIwtY9urwaf34F4Yh/7e5uwWDuw2ekn5cXmZxBLbFiVxrAZTIFjrYCowTmM9jI/K1gJzPpQkFYBSkoF8jXudQrGGbyCTGsGgM33SAjjbyHD9YFuJbXx+oobqd/EOaXgluANUjDxG/apYgeKRxFo5fUGcRUJBPYlRfh5LfrOtumPYk4KQOv91f5UIqMEavv4lL6m4KDiOwpAat8MgnOKCykArv04SHr8hrxp9HYV1+JnFGvj3xXgFcCYEYA+E5f9rZiOvsagOl9jZqzifwqkKqipfcs+UoIoX5PAQx+k1XuqCgDxGgW0FWdQYF1BVSXzKUgt512fWMg2sK+1vwf7UHCtfvFABdIH2yOYhqgsGAY/283v87eCr4NkQRmXAY1wM/+/Ya3rXND2ab/r5zSgoEoNem/BWfoSKjoPtU2Kdeqc1Wvxc+KD1uuCeWkfa3v5voLiek0F4gf/reDy4Jx7FXToS23QB+e1FC9T4qcSd/UsfbUY+moQOr/5uvrgyqD/l/pO8VzuI+yTQfKsBi2kCKFGUJRyrRvOIFA5KH1hIuSmGjKdcn6PD2TSvy1Gy1bSUctioPFmOnnIKlOGnrBVacQNFJfT6JWCZvzN6yudW4plsPCSgN9WAa8GAUumuAx+VxeILlQaOLrhmYluZDfYBvaDRvG0TSqCzuflPTUtQFnHyhbn53Vy6YbMgdLIiy5KXYyDG4xOcAVgByc8n4335W8eOqopxInKtjJVnf3AQdZJLWxrh/0VAM22Vut1abtOUA02EIDm/QhUmYifcf55TQV8RVO2/yy6yDVaQtahfk4ipmRPcsNSVrLd6D+5neaQIaOI/a2ALx1TBfZ14usGLgZeny3x7cWmxmmt0ZA+1g1MnoVAdR9E1oAJ+5CGNdMqNbChi0g3ZbaLfcTP8VnY37qp6Ge5Dji/pcKzyHGYFBzqJpsUS4LPLgT8YUkxpKHKooQ0YIUF2wf8CVQSSHB7g8JopfPD+zkdnj746BJJADKCCTC3Gy0xvjl/uVyE8Virid4iX69WTUCHbeN1yAzRNmrAQue2zDMW6bNbJI2TjrVs/I2GsHIIhPb6Re48TteriBwdjfFxo9HHn9jwKJbOnhfN5lrZSOOQqUOHganHNJDJmOVcJCBOIIb3oe4gi6Cx/dFIQFJ+CeAsLs4jEAwjnaGESFGcAjJnyf6UdVCtIJvOSb/x4CBLoFWri5wJgWOyLVlAhI4e+44audR1DXqNY9C29OALBnH7jTv43ve/j9OnF1Gp1IQ1vLG6intffy0OSa/ZRqUfLNH1YLc7BAivNppYWFyUYn7R0Rha6AqYQTBTWCmligCQ7XpLdIQdzDSo1sQB57U4/+nQmYBXA26PUyQ2+JycW9RGL1fLUiRIIo/tmuh7BwKsZk/HwhymZFrwoCIDmAycgNsvjgnBLY5fqVKQzxKOZyo5wQRqZwajQYSjUZk/nOeZRNIc0haITE+jWUOtXoPX6Za1Qse4I7IwppiRAH/5nFRZn5iaEgCIbF2yqUTfn2yxHoF2ph4bffSr168JA+nuva+FtU05lanZKUmHPX/pvDybrWdBJp4U0EgA6OMU0smk9IEU6AwEhb3C1E8yZnnWkOF79Qa1sT04PDrC+tYmitUyotRR9LgECJyZP4GpmRlZ89TNZXCBWn9k8pJNzTZzXp87d0H2mnqFAERRmG+cRwTO5+fnpW+5h6jhytRkskWT27tw98dKDKqWycKhM8Lf4SCrl3uELUMQ77N/9QPRKvWFAsJu+fKnn+NgY1cCPQSv6QTT+W11W6JLS9bzyMQY5k6ekHXAIn+JZFLmit/ng0sKEZrsBH5XzuyAV3Sg6Ri3WobBQuke9iFBSxZ8nJ2YwYnZGdGpJtMtmclKO4fGxtHotmW+nD53Fn/77/8tgjNRtFIVLL94jr//u/+K3W3qrueFKdWps1CI6SsJJhNEcNilMNJxv0AcJUFGJ0YF4GCQjIENBn1Wl1dFjzbo8YsxRECIoDSlETgWlBJgYJTPW2s2EY6G4fcF5Bm5hnLFkjCRuHfOz5yEzWITkImMxyvnL8v8zWRZUCqOOP+kjlCslTAxPYZAyC+MNxaQZeHTXLkobGiCkp/96A9x484tAe+ob85x9NmcIo0U397Hk3sP8PLxM2SPE2hUWvLsZONx/yUAfXB0jJc7G5idOoG33nlXAgjcjxmkJChOu4l7IGVnOsU6XBbaQD1MTo0LsMMADgsOxjMplGpNvPfhBzhz8by0h1Wnq42qzAuOZT1TwNrzZewRpO20pY0EJ/S8YuCYzOnzFy/h8vVrmFlYgC8UFhCNexD37XQ8ISAv2XHZeByOngVhr1cCFVuU5qBkkKUrutjjiyfwh3/+x7j+5i04PUCp1BFd0mIqjzLBuWROWOJHmzvCEs6nE1Iwt8510a5LurTNbUe2WMDE2ZP4k//wr7F0fQbdGlDNAZVEEaVEBscs5vhyXVjmlE5p9ZoIuoOYnJ6RQnalWl0yKlw+BywOO85fuoz3P/0Y0zNjSKerKBUqoqf77O4jPL3/EC6LA5998qkEbR4+foBWt4ezl8/D6nNjL3mIoZkxnL5wBmMnJzE0ATQYQK1K7AW1UtfsTUfHorc+T/kgpx2//+JzeZ1p8dwPqfXatVhFi5r62FPTUwI81Go9WeulXB6Hm2QwE+B3Ym5qEi47tQirWH7+QvY1svO+vHcXFo8Hk9y75udx9bVbsk+REWdjjYpSBetPX6BWyMHao3asC4V0HtFQROwNBtQIhk+fnBPgeG5hXopNc+8mE5NBGr/Dj1TiEPsHW1Lcy0a5EbcTkVAQvr6NzT01my9gZm4O4zMzIGJBvfexqSnJNvH6A8Iw3d/eFW11Z6eLSj4rKeIs9EsATyu68wwkIDczvwAvA+lBP5auXBSdc9o4BJwrmTzq2YJcJ+Tx4uWzp3h0/yspAjg7NY2hWEQyiyjpwEMtW6ygRRkzC3Dh1lXMnVvE0IkxYYASJ6S8HNPb2zy/CLi3OmhW6jjY2ZM9sZjPyR7A/Z1B5VjMi3K5J+uT9hbb3Ko24XF5EfAG5VygbcMgGesnUObO4XYB1o7IFPWsHaTSR9jeW5fCbY1GBUvnzkrGGO197lm0Y0ga4VmSz2fQaBVRr5dFy1+KXUqxX9o3PTittJtZ+NUpEkS065iJJJIulZqsqWwhJae8101msV8AV65r2luGzFMTO2/2xKwUVqb0APu72TJ+BWso8Nzi52/cuAHaewQSWUR1ZWUZx8yOqVeNXvJwTM4ZZszkS1mMDo9ifuGUvEcAWn8TqGUA4+/+7u+wvU9NeSNLJixe3rtbFx1s7tcsrOi0U9LOEEMISPHMpx1Ju5X7qvy73RX7xzAOqfXLoJ0Vfp8T2zvr2E3swmPxyFnE5x8bn8b42CSKhRrm5xdx7tx5GYNEMi2AM23DYqmAWrUoARDq7TZ6NVlDZLRSfo57KLMReRb7nH4MR4cRDjJwRKCggVQqgy6fze0Rvf+R8TGRdWHGCwtf017lcz9//hQPH9wTfeRhFuRkAbkYz4wAWg0bYHXD7wuKncLi39TnJyDY7raQyR3jl7/8Zzx5fB/DQxF4fU40ySCzWpHIpFFvN1EjE9duw803X5dsmaGxUdQFmGOQyQ6XzQlLq4fd9U389P/9Lzi7uIjJoVEBgoOhYQmqJJIZ3L//UEgEV69eFxttY2MNL5efSoZiu8k6RNTaNvIlZDKnKdlWLyMaYV0a+g4ma5bnE8eBDHdKetDGZoYZ/+QzacPuo90bCCDWl06hpnq13sJQZARXr9zE+aVLUkSw12K9hKrYUVu729jZ28bFaxdw5503MD43DFsIaHYN+Nxt9FDNV7G/uoUXDx9jc3lVaj9w/RPQZdHCyelZsU/oi3ijYexljpGt5MVe437FOVitlVCpF9GzWeAOuFDvNITYwMCtxeqG0+Uj50CChZPRUZw6eRpT41PIZfJCCiErcGg8hsULC4iMeVHrtWF32+Bwk2kMdJpdsavRsaNe7OJgP45Wt4rwUACjo0MIBWyiaU3k2s+s6VQH60/W0Ktb4La5UauYougkuqyvraBUySM0HEXT1gDcAHw91KwNxCZDyFYy2DnaQL6aRijshd3BwpEMsDVQqRRFho+FBxncMNiAAThJnDDgqAGbFMAkEUMBSo5ju2Gy0ZWlK0EygpM8UPpavoo7KPBr2LgmC4lnlwKSygZWsJifU6xACYBKklNAUX15BS0V71EMRvzEfra2AmqDYJ7eyxQhNTrx/FEyoBIslc2puMMg6Keg8SDArPcYBEP1fem3PjtU+0uxH72utlXZogr4fxtH0s8r5qU4CANc2q86dgrEynj1gVxq+PJHx0/BaAW9FVjUftYxGexLbRPboOCmAr9KelSM7hsc8BusbRAgNeej0SDXceNryqBV0FffH3wmBasHNZS13TpfFGNS4L/Zl/nVfhycG9ovikfpvFdQWLE8PqMEKUk26weStc/VX/xm/Rj8cXDcdF6wrew/nssKQA8C1fo5Bf8VkObr2g/fBp51HHV+KfaqfaoBFF2rigXrs/J1DW5IwKkfeFDgX+ePzodvA/j8nALcOuf1OnKP//v/+NveIDVfH0YnlT60NlzBTv5WdoN2FgeexhMXszjzBAIH6OxmcL8RsxdQ2exTr6Jsyo7lZ1VOgxuX3l+MlD4rm++ziJUOBH8r2M2CUqrNw/uQkcYH1vc12iUF2/qIPjtoEOjkZNKJr8Cmgni6MDVKpAPA9im6/w0ob6IqulHzu7ph6kLQ6/LZJDLVTyXRDZLfZz8ooMpnM1FDw8jWPuJzSbFBt5nMvA/vSwCZ/9YNSseXjg0/o1EctkcYy26jrcr7K1gtAEu/X+nY8llp0EoggcXz+lFFtpUFYPQwkH7vSwTQwJZNwGoiqBrMUJb9YKSOn6PRbQIbRnSdP9pWkc4ga75Rf8W81gX7aqz7Wjz8Ducn26mMal5Xx0uDB7wPATy2g6CBAu7sF/YDATR+n0a2RHJZ7UbaVBNni4axRP69TBf3wOMOoCXsAhZK8wn7RDapfnTY7fJJ+8kilFTLjkmHoiYqWS1SMKdUQrdtmPosnMXvi6YeelK0bnRkRCLhBK6k7/ti+8boNwx3Pqcc8P1Im0mPs4neHQELpgWyyBhZVgS87VYzrpxLpuCnAd15bbIcksmUgCF0/K/duI7xkQmZW2RGskDY7u4+Xq6uChOLTFmyr+josS0Hu6awUKdt2FEsNOLzBjAxOSbpoXaHVQBZFgYhYyhXyIvxSqZPuViRonlkxFEOhMVVqIXKdnk9HinYyEI2LA7GcaSZyFRFFq0ioFWp11GqVnDl6lV8+OGHiIRDon/86NEj0awlsMb0Je4XuUzm1VqkA881wWc8MT+P9z/8QBwNpu4n00kBru0Wm4AMOyLvUEI2kRIDmqxbGsBkEhOo5jjJfHM4ECETZIbsq65hs8fjr2RldJwl6s4COn2pIt2DOf+KLHB3dCg6bn6fX5xNs0ZrAkALix0EKTym6F2jjnAkIqAr9490KiFjQnYpx4nAIxlGhVJBHBcG9KzsOwZPGPDzBWWOsbgW10coGhIpHRZ05PiEQxFhXBKQJgBNx5J6qnR+D4+P5Np8DhmjcEBA6KXzZ+F1uLG2sopKgRqduyhkClJckgEtOp7UQCRjnUx3MuMZ8KGcyutvvoHX36ZEhh0HR0eSGk2Q9sXKS+wdHUqbGLAQdpXVikI6i5WXL2XuuWweTE7N4P33P8Tt26/LmqJzQDkEOk0EIphZwPbSueaYcW/kHkAHdo/jnEgJYKeBVM5ragdSGoL75+zMFLzBgMkwYSGvH3yGSzevIzwUQqPYwFf/+Fvc/c2XwlwlE6XTagq7i8UhKQEApxUOrxvXbt7AxSuXYbHbhJ327NkzbK6tSVo+WqaoLjVpyWAhm83pMZIsErTJZmUfIADNecS5PTs5JU4kgzh7ewdIpFOw2e0CwHLcWNiL7Om33nkHZ86elj6IHx/iyy+/ROL4SApUBvxBWLssmuqU+xOEkCBLsy5MM2qDs/9ZBG/p/DnRQp6dnUK92sTz58/x4vFzbL5cE11ppu0y1ZtMNwHg0ZH5ykKa1KKmpMXFKxcwNj4p+y5lQJiGXqmyv8sI+0LY39pF0O3HRGxMtFNdDjvu3buLlxsr8IX8sHptyNXyCA5HMDE7LmDHUDCM5HFcnp/7SrPXkvRu6iafWVoSnUcJeFNzOJVBPpGWlN5OlaA+MwPMyc+imzwTgqEwjhNJxJNp0TtXh4m/ud7Y9katavb0ZgsuOBD0mkJmUmg16EMqkxKwLsXslFJNMjYo3eJhoMZhRb3TQqlSlL3G3u6hkMnIeHCcyXwh65vX4zygbj9ZrJFoTHSJ33z7HUzPD4s+KH2PdDInYPjx/j6ePXyA+O4uetST9vrl/Mlm8rKPdJwOtHim+1343h//GO98fAfVJpkxFqSOcwJAW6hT27LgaHMLtVxRNMZLubQA0O1uE2vb68KsJ5BOyZTZi6fw4f/wY4wvzKFb66JTa8HTtaGWLeHl149wuL6FVrEiwAlZ1mL/UP+UxQQdLmH+JXMJdB1WKdJ45+23sHDmnJzz5XxFiuxlDpPYePFSNI/Hh0akTySgwEJYLhtWD7Zw8sIirt55DaGRCGx+B6LjDtTbtJeAcr6IoMsrKdDFVFaKK6aSCQkUPH/8BBsrqyb7xB+SwJ4/EJJMgjPnL+HGzVOADTg+bgsATdSinMtJwGBrZQ0etxPzs9NiK4lMHEH/Sgn/+Mufo9hsYOnKJbzz8XcxPBZDoVwXXW9rsyfff/TlXXhsNrz75h2cnJnF86cveIwiHDBSW4+ePZf9Y+nieRoEItkj9SVsTrhtLrgcLhzt7WH/YBskepLuz4yosN+HvZ2dPuGDTe6JRAUzfyjDcfb8OQxPjElh21qjhWhkGPUSiwfuo0lSSKeFL37zaxQreQmicF9mgJcGaCgYQWx8HJdu3IDd74OTkmLRITQbLdSoj51iACODRrmEHguE3v0S6dSxZCxcungRYyOjKOfIyoQ8Aws4l3jW2aw4dXUJ5167Ct94GF2nBT27Rc76XotB6iZ69Y7s0wTvGXCRoruZDHxul6yXxdOnRUqF8kXFfFH0w+vVOkrZomR1UZOZoCNB6HgqjeNEHJVqVQoDW2ysyUwgsIxsLo5sPo1mixrjFRnXGzdekzOMbFief7yGKfqcRqvFQtwGUBIgQ4pg057uwWExNiDXMlnYEuTzmsBzLpdHs92UfbaGBoZ9IyIx4XL6RBv53LmzAhz/6te/QDodh81u5AGZMVir1cUeUqIRX6ftxPOcADSBRoJpO7tbOI4fieSP184MKxMEJzGAzzE0PIqR0TEBYrm/UUJJiTl8Puo2085U8kww6Bd7jCAXfxP8N/5mR7SYCQCRmSc+Tj9TjxJ0zDqanZ2TjLuxiSkJhBsfywaHvY3Hj+/j7//bPyCdS4mWNuWyJiempSB3ODIizHCSQYS81O4I8MwfSlsdHe5ibXUZW3vbaKEBv4sEjoDUYxBmY7Mpz0o7fygyhAtnziMSMkULKR+xsx/HwWFCAu2sTUJ5GpfXB38ggOhQDM1OE9l0Gr//3RdYXVmG226VbNCx0WF43EEUi220Ow5pK8F8Atj8HmtAiNxXIY2NtWX88lf/BIcdGBsdQqlEu6iJfCkvhAhmxlCHOBiL4Pbbb+LS5atS8JPrnTVnmMVWzBaR3D/Ek3v38Fd/+Ze4dmVB1H5qeWBv71gCVxsbm/j8N7+VYBdZ2AxA5LNp5Gs5BBxuTM9MIhIKCwEm4PP1mfMxkUE6PNrH2NionDU848i2ZwHcaGRExosEmcePH+PlixdG7oxMSpcd/n76PiXA0tk8rD0LZqZP4v23P0TYHxVt+0a1jtnpORRKefzmt5+jZ+/i8vXLGJkZg2/IKyxwPqeta0UxnUdi91ACWvlkCivPnqJWLnIbRhcdAcRpx/vDISEEVFiXpQ+ccx4SSCfTulArwB12we6xwR8LIDgUxsTUDM4snRd2fS5XwvbaHmKuYQSdQYxER1geEoVc0fgd1h5CI0EEhgOwu60IxoLwhx2SnkmiLecVswrrFQajirC4epiZm0A0ZoEtALQzQLvYRSlZRmY3g0qqil4daJRaKOYrYnuQgFAqZJBOp2Bx21FsFJGtZUWCwx60wRmyoetsIZ49kD9WBzO07IClKXr/DJKxmDnXJwMeBqMwfjx9L/O6If8MMhwVNOUaoGyJYhgKfgnYZTP7Gf+YjA9TZ0pJjpT2EMyjZ8CzQXBPAT6+z+8SA1D/VYHMQWBUwTcFynhPs6+YmkX8YRsHmcQKFOr16OcqXsLvK4uVc0JBT76vwJuynhVvGAQutT8G26rPxPf4Y0B4A1wqOKht1v5gn9BmHHx98Fn4vgLGiikp5kIAWvEY7Q9+VnEl9ouwjLWfBvS5FUPgNRUTGyQ4DoKtCqTq+Cl4rP2n4O0gaKvAuDJqB7HGQYBUQXHtIx0/BXoVn1Msj/dUfEj7RQMJiispBqdjxCLJg6A//64gq4K0GkTQsVPwW9un46jjxGtwD2QbNJN+EAAfBHd1jvDZBgFonRMKcms/mjVqsEy259vrYRC0HyTT6nd0vuoziO/SD4hoAIj9qOOn/alBKA0g6HqWw6D/o/igtnVwPxhce0omln74P//3fyMMaF282jB1nPiQCpbqwypYJ8Bm10xqnVQswsMb87DnTZm6PojOM4VDO1XAW6vZpAyL1GiDEAjgYPB7qhXNdv1LTFcazoPRIwWoucwVfOU1mB6tIKKyGk10xLRfWaK66WqUQjccXbzKlta0hsHooA6mgryarqGgtoKBOgB6j8HNTPWINZWBn9WiH7JhfAuIFaah06S7s02quSaFqKxGx1omRB/QZ/8qi9z0g9GlVl1gPgM3G4IPuiHrc+nkFVZw/3Aim0MAk9431WllcbA+cT8ixO/R2VdAlKAHI6wKZg/2tS6CwQU42K+D1+QzybN02sJ4HVxAOuHJQNXNRuZ4u/NqwRkNcFM4T1NIdBHp5qgbvradTgT7mc6AAPBtA4zzoCLYQ2CMQRXRMO1aEKEGpMWBbIYFF6mtaCKTRrPXKgCrxe4QgJKMIvanRJmtpr8EZCmWRJON7GeRQWEhuGBQWOZ0/ng9gpwCZJNJ2e0YveFW04BMNiui4YgwrNhHfGajs2rmhsjRNOvinBMkJUDssBtmO9tAxyRGDTSPYWdTb5NGOfuP1aDPnz+PiQnmrPcEIKaDRQBy72BfnF9qAC/MnxLQk/q7BJkYvacRUukzrhUkpzPEP+xbnRcs8pdMpERKgPOV7Bo6OAwmsOhWs1ITJjqZGKFAWNglLFzFaxig3YFShbp8HJ+GOI4s4MJnY79TV9o4fx2RszDM1VC/oCIZSnWRPmAwjQfK5PQUPvr4u3jj3bfgj4YFJCMwyorllUJJKmmz6Mvai5doVOqv5BgIThLc53qTezusAsZcuHwBr732mqRqPnv8xKxjsjv7c5cgMBk67F8N9tFh5HNRj5LXJHuUjiLNbOpMCpjJ/zNqabeblHyXU+7BoNHpU6dlDtP5TiSOhUVDCRSC6kyLvPfgPjbW1oVlyX6mZi6dMMqecL2IlFK9LlIadOT39g+l4FAsPCxpjtyXxsbHDXOvXJbiOpxHBMjEWIMF2XxGpARc1GzuGYA+HDAFbljUj7r+HrtTCrPwh44L2Veyji1dAQkvXrmI199+A2NjvFcX6WwODx4/wK9/8zkSaWozOuFwc5+zSmp4t9FGIn4sBZjYN0z7/INPv4c333xL/k3JG9HhqtQFCOV653iRubWwcFLawjaQqXu4u4ficUqKtpH9y3VFVjXnd6lE4K6LKHUDx0aFFd6xAu9/8hHefO8dhGJRlLIF/PN/+RlWH78wzPeC0bymjSqsf/oEzDDpNMWx/d4Pvo/zly4KoE6Q/OmTJ1h9QbmSpPRrMnEs+wod6GrNSC7ZXE5hgrNto6PUE/UKABokUMY1WG8L+E3HkcxjObcdrBhflflCBp8UP/T7JduJc40OE9cfASHuYWT+c/89efKkzGtqgAv7utdFKBIW6Yfrt18TQNbvd0u+bPowh73NXXz9xV3JYmDWQLNRkzE4TjAAUkK1VRPm0eLSGXznux9K0Cg84hNQL7WXl7mVTORw9/dfI02gcXlVALqJoTEsTJ9EOBLE8vJz/P7hXXTtPXTdwNDsGN748C1cvnlVwJZisiCM5vv37wsgYlgURr6GrHfupfm8KcTKrBWnxQ47N3gyNeoNAaA5Zr5ACDNzswLKMzjDAJoEPWyGWSQB1nZDtCZ5fdEGTadBzdex4ZE+46OHEyfnJFOB6dBk2dfqbZxaOiN9R611G+ey3SLgFudaq1YTYJJMdgL4BAj8Aa8w2ehUmczrL7NyAAAgAElEQVS1tgQCCI6fOnNWGG7USqasCec4i7xR/3lrbVX0pKkxTKkGFt5icKHRaiNbLqHW66DtcuDtj97DJz/6PqKjduRyXdFHTh4mJbXbAwcq6Rys7a4UuOOcrtVZvLSBR8+foMwCuEMhYeiPLM7h07/+U0yfWUC71kExlUO31ECv0sTu8pr8KSQSIoHBQAvnksvpEQBaNDh7TZSaVdh9Tpw+dx6Xb97EyMSkCV5Si3vvWLSEd1c2kT5KyjnBWgvnL16UINVRLoXd7DFuvHML73z0HVQtDfiHwwhEvbL2irkK2rWm6OBnDhKolyrIp1MS/AgE/bKO7v32KwnQjY6P48L5S5ienYONMnT+AMYmJjAyPCb7B7OiuJcWMxnED4+w9XJV5nulbAopEthj5gHXXr5RxeTCLL7zvU8wszACiwtg3D6X7cLRsqCaLeDlk+e4+/kXWDq1iD/64R+KNMPezgFS8bQE/RKppNjWHYsVR8mEBH+Z5s9AJP9kU1kZc6ulJ1mEfBbKGcyfmMXvf/c7PHzwQD5P9iiBxt2DfQGjWfSMDEsGThloHBmehNfhQfrgQApPNqsVfPm7zyWrh/OUdgLlwwgOTU7OIBiN4c4772Fu6QxylQpqTeqit+GzOpA5PBQQ2tJqo5hLYX3lJYqlHMqVPGampuQMIwDNFHSyzon81ijFNTGKufMLOH3jPFxRP8rUHAdl5ZpoN9tS9KtRrMHNeh31NgqZtGSOMWuKgQTuZWR8Xr56BdFoBNVqQ84fkiWKmbzYNKIFDavYY1vbu8Zmpgavzw1vwId0Jo5sISmFvXL5FMpVnt/GvqLtRP1lnn+0uwhQsV9W1l7AZTcBI63VwX2Qus1OYQg7hCHIPZG2G8c4FGRhN9pmDaMHz4y/dhvDsXFcOHtRAD/uW1NTE8JcZZE7ArRb2+umNk6HqdqUGTfpzGQ+EmyqNitwCn2yC7vFLkWYCfwwY0BADbth7fHa7DOegbTFxsanUGTWV5+Qwn5Rn4nnPokHZFeTBc5zRIgCJCi5fWKjHB7uCjP86PBQzjTuqSRqKFBFkI5gNDOUYrEhXLh0xRAxmm0kk0eolLOo1Up48Pih7KkV1uHotCUg5HR44XSxVkRYChFyP55fPCVFFrknF/JZHB7sSrCe+yQZx/xNOYnp6Unxg2g/s22He4cSDD998pQA0HyOWHQEmVwVhUpdguOhaFS0+ucXTyMQMeNEAJrZTVwTX/32C9isXQS9XoSCflgtBEy8qDdIHgjh5MIpTE3PwR8JyV5PxiwzItKZY9y7+wUeP3mAWDQoIDTnEHXOi9UaLE6rZOExKEStd7L5GVinr9GoGxkh1tY42NnGzNgE/ue/+RssLbA4o5HEe/H8JQ4OjtGod3B0dCx9xbHn+BXzLByeRLtVE9Bcgtt2MiiZQWmVAqxbWxu4f/9ryeDhuc2KG+fOX8ClS1dE3kNsjnpL7DcSZWiDcv5TF9owq10SGKF0DAExArkXFy7g2qXrmB2dgdNqUtM5Hjv7u3j47BH8ER+i40Owee3oicxWXQo8ehg0JfGDczUUwvbaKnZ3NlFrlGT98AwkOO8LBNGy9GAlqcTBbEO72Gi0SXcOd1DtVREeCyE0FsLZy2cxOT+NkbFxnD13HgG/C7lcGy8erOLrn3+NRq6JqdFpnF28IAGMdCKNQrkgMirUPXf47IiNxTA0EhPta2YkMltTiVs2JyVUWATaBqvhDaCZB1rlFjLbaeyv7cNSs6GeryOTyCGfycm8DEdCUkwyXzSB81KzhHghBf9IAM6QHY6ABZVOCQ1LFcn8AeqtImzOnshvWK2m2CDbaTAFk/nM9c9/0z9X/+sVwtQHK9UfF0CuX2tKsQEFTx1OA6wOgp+D/jn3RrGL+n47P6vku2/IccZuUsBbr6eBM35OSWnSZiluaJizrwDzvqTCILA4CJQpaMk9SYHhQfYq8SH97iAJU0D6PrFFcSkFBBW7eAXS9TuQbdJ+UtyI+5z6eUp2UxBZ8IUBDOUVltNnBPN9I2diQEC9Jv/OTDi2R21QxdjYVvYzpfCkff3aa4MYldqsQl7qs5GV+KgAqPa19rP669z7NSNesTIFsfUeg8Ctgrz6Wd5Ps/t1HrC9g3NJ+0QBVrZJ54RifPyt7w/OC8UuFUxWjXB9DsWKdJwGQV7FlBSQHrTtB0F5DQywndpv356fg2tKgyOcCyrBoe3TftHPazt1Lg2Om35G5/8gaP1t7FbnjGKKOvcU/1QAmp/Tz/A9JaOqEgSxBd0PeD/FSbVdeh/2jwaz9HoCQFOCQyMMegGZwH0mL9+jgUbDQl/na98MpJGZ4A9vSoCHD8OOZ2MpkaAAtOmEb9I1ZKFzM+5vGGyYRjWUtq3MWN2E9DMKrrLwjrTFaqQ8tNMJ2mikwTBVjaOoz0BAlA4aI5W6aIyWb1e+p5Ner6G61Qr2asRLO3xwYbLN/N63o0bsU77Hg50/ysTls+hGQkefbSAIphui9iXvNRjtMcC12XR1ofAZJCLjNAAmvyt92I8mahSS92Mb6RjRANSNSTcE6nlqBFKvbwIOhgUtk050hEx0VF/TuUGKhYy7FNMy7WN/S59QQ60/FplU4lVf66LTsdVNQDcs3ch0gfGZZIHTiG42TfoHwTK3+1VQQ6VAlJVO5qykMPZ1dnlt9rkWj9R+4L1FVxZ4xWjnNdi3BKX4w/tQo082R5vZBMk6obMgzw5W/Q7D7SLYCsSPk8JukShSn9FFi8NiM1pYkegQvF4a34blQvYan5msWSkIQj1isNCjAdEpYdFpmMgyQX2RWmi2xMkguELwiq/TUSTDkEayXLfTkTHXYA3BS2pAjo2OijNKQ1HAbSmoZgx3Gv9DoyPy3cMjMkQrAro12mYeEfsk4C4qhdxYCJaT9en2Crt2bvakAFosCEb2t85Lpjqyn7+ZwybirJsyK35zvWxt7eDcuXP47kefYH2dBu99MewJnhEQogEZi4Qk7ZLMMgLwHB+yL/j9lgLRZEBlM68yKgi+sO/pgAr4dXAofc5CNpcvXxZggO0m4Li5bQrKsO9p5L92+xauv35TwFXKChBAzSUyePboMQ639rC9voG9nX24rHZTUKDZkn7XtUAdYG84KMxsSnpQY7tSLAg7gg4ywT5qVDNtn/IRsn/2mBpeFceUzgDnGgFPynaYgJtFrsc5zX4XI8ZiUso4tym3QNB6ODYs2pTUq+NkJDB0+603cPvNt6TgytMXz/Hw4UOsPHshOrdlFiyx+KWoaCxCRtKsZDXwWdjOnb1dGe9QJGqK8dhdov3NcWUxOgL0bIvH7RaHlEA2JSP0IBO2Do2ddgcuBtOq5ty4fumKjAHHiU4vmZ+yzh12hIbCsDiseOOdN3Hj2k3Za47jSTx4cA/rW9viUNI5DoQDsk8ROA14A8iw2F8yI+t2enxGHKUPP/yu3I+FAQk2kgHNthHcNcEmsrmdIlPDPiQLeWJsXIA6U1ySRXvyqDPYybXfNsYbWSpSPLbTFJA3OjYiTCWaoqIFX22jXiyDqWC5dEqAfrLZGdQgs6fNFHW0pbDR+x98gD/7y78Q55CgfzGXF5CSQDTBlHIxj4DbK7qEhUJOAk8Wpw3JbEbYvSyOQ8kchiYIMFPjt11toVOnkW2CvdyXjNFklzlEAMFkdpiAoQQOe8Yon5qdkT1KqjZTZ3RsHN1GS8aJciks9Onx+XDm/FlcuXFdgHg9VxlUy2cLuP/lXWkH9eO7HZPVQKYTZShy5Tyy5SJOLC7ghz/5MS5cuojYcJg+O1AEioWGXOPpg2dSbC51ZDR/R8NRnDt9TsD45fWXePD0AcqdChxhN97+5Dv40V/8GJMLwyjl2zjaPEItX8bm+gbWll8gy8yOVlOyQSKRkLBI+Ty1el3OL2pfcr1xz+A4M8OFP9RHJ3PNYXeKc0vQhLIYOUqbkP1cKZt9ZXYKQ0MxkY9g5kWn08VwbEjWLh19OvTci7a2trH87DlCoZisc48vABYUJQPeF/DKmuU+f3DA1OZdWSO8tgGdy4gfxmW8jN3kkPVIcIbjymDgEHXgS1UZaxZ5qpVLyOcyaFarKBTycFudmJ2cRTgYQ63ewt7BEWoEaFptxCaG8d7HH+DDTz6SDAjO+e21HdE4LlGKI5tH1Bcw7FKrBfVGGceJI6zvrEtWAuURAqEQps6d+v/YevMnSa/rSuxkZuW+VWbte/VWvaEbQGMHCIAEKZIiqWWoZTQhxcj22GFLYWussfSDQxGOsOwI/+A/w+FwzPw2WseiKFICQYIglgbQ6KWqu/a9KjMr9z3Tcc77buFTezqio7bML99y333vnXvuufj+H/4+Vm5fUwp14eBUQO9IFyjuHOBnP/oxivv78p8T+Zz8WblcRcDLRql3m+iNDBFNJ6Sr/s63vym5ka3NQxSPC+jWWth9tIG7P/tQedrUQCeI8PKrrwhQvb++ik4sgNuvPY9v/+p3ERtPIpEfQXMAge49skVLVbHf66dlBcPIWv+rv/iPAu7TqSRa5Zp0+zmHzzxzG8sXLuHatRvSO97a3pFEGv/R51HSgb6U+vPbWxuy+fxY1skDFU7EbCfbf3p5AV//3rew8twltSVIXJAmfzZAq1iTnMig3sH/83/933j88AG+9vabuL7yDHa3dyVrw+BIMBTS+uTBhHUKGOCkfXKP7nS60tinDnuV0kn9rvoyNzOJpYU5FaAjaFWt1OQHuXdSaoo+fiQWxvMvPo9+YKCzynAQFks80O1IEuRob0+A8be/+21UqlX8h3//7xEJRaTpStBqcmoOt154EZdv3EA0GcDRaUcM6cgwgNLBMTosbtppi/n8ePURTopHSp1PpBJimg87LCTbR3AQlORJMjeKCzdWMH1pDpeeu4bMTBLHLKDd6yBICSnqOIeiqJyUFRQJkvV/eIDVBw/lt5kBRhCX2RuLF5YFuDO4z0wuAuMslrq/u699g+toa3MHD1ZXXWZUv+9Y+akEzsrHYn0TgD4uOF1h4gJcj9UqgdgJ7ZkEdrs9x6pl7QjeW1jsjn5XF9cOsxG7OusRKObrxeLqOX1Lu3fQZqj3H0tmMT7Bmh+zuLh0BWNeQdsws5CKh3iy/hCf3P05Hq3eR6vDIDXPpTyZMlweVAFP3TOGXYxIKZvs1rRA1rmZWenn0/9zL2NWD/2JgZN1BiyTmfP7krIZu4PzIrJsIwFrMsvn5hbOz+TK3mx2VICYwD1l4FifwcDroFc/wYFDQZ3fWIQ2gJCKkeoyG42JlFGrkDBQx+HRgc4hDIpTAoFZX4lgCrNzS7LTvb0DVLj/p0bFbnYsa+pQsyi6O8OTsEGAlH+bnZvTeFP+gT6fvppzQIk3np1IoKDP7zPg1mZwcYALKyv4ytvvIDOWwlm1LUBTd9MAsLe7jZ+/9x4qxRMFnSpFaiUPkEzlERqJIzs6jtn5JVy8dBWj45MKRPH9rI9xUjzE9tZjvP/Tf8Jg2MX83JTGmDJAzI6KJxIIjARRqZVRKBUVvCZrXKSuRkvnTmXeHe8jH8vg5o1ruHLpIiZZRHwQEGC6ubGjuznHh+/lvLm7Wh/lyhk+u/uJGPGpeALZNO+ovBeFcf36da2Xv/ybv9Q89Ibu7kvte/5tYnJWGQ61Wus8KFqjDFizJZYsA188px2fnrhMGfSQHEmxQihmczN4/c5ruLx8GWVm4jBzGD3c/eJTVFs1nWcqzYr2QTEO2zw/pBSMJwA9PprFWDaDw6M9PFlfdRI3wwEiyTiyuTFJCg15dwkFpeGtwr6tJrrBHqYuTOHSrYu4/eozWFhZRCwb09+z2VHEqOc8ApztA48/2cRHP/kEp3tFzOZnMZObR6AXRKdFecUYeujgrH4mssnoRA7pdFLrmZma9GuBYA+ReBi5yQiiWTK1gCGzk8h2rvQdAP1oG6XdExQPisqI4DmPZ4k5FXN0GuQkkLT7bZzWSxhE+uiEOging+iNNDGMMIB8iHq3jGCYeuM9EPQmA51nXQekGkDk/Azl4FxGrrtr+v/7wTT6GfubERnpTyJRx6LkP7vPK5DmAZrMXtA9GJSgcrWdDIA2LIV3B/aPtu7IW440ZGAfx8DwEj9J0vAsPpPnaj8gbUCYkd/YRwuY8Xu+VvdeT26PGLthUrRrw1+sDQbsGuBmAJ4fhPSDmv6x0zh5esp8jo2PSEP0Gx7Oxs+3MbH3GzjLtp6D7R6bla81oo//MxSA9OqNGADNbEc/IdJwNj7TsDe2x2R2rZ+Gs1nbDEtwGOCXGev8uz3fwEhj0ZotWF8N7xLB0Wd3fjKaOwk5rNHGwsBm2x9F7vJhVX4Q38D+c5DWw7Lsmee4oodp+QFUA6CNrGuYmxFdDT+119kc2WdaO/zgsQVM+B6TGrYihBwDA4INgDcs1f8sC3hYH/jV+mdBDLbZxtRAbXuWvc9eYzZgY2iYoP2ezzH1APpkO5MY/mpYIF9veCG/92fkmz0H/pc/+i+Hdik0gNMWHBtqk8/fiSmpSqnOqbjF5gAn/t1FIdxiMQDJwOUvozOOAcf3MoKvgfRkA8xhmXHb5Bs71wBAY0orehRwA2AANI2a7STz1XSG7e/G6FWfeMihdvWIA63Zd78Ts8E2Y+ZzeUDia/1pteyrXfSM7m9pE/zZAGqOkYl+8zkGUlsb2WaOiTG/zQkZs5l9MJausZzpfHmhVNE9z1lbZI5pszZ37JdpJSv65RU/dAskon7xNQaI62KdTGhcCZhZW9gHBQ28SJ767TF6/f3UvPW9SCThDs+ZsP+2YfCgzTFmZXk+z0B/S+Gz+WBbLbplzs4WGKmCfB3BdnOYBjzyZ46pTkqeo+fnc8Pj+NmY2eYp2RJP/sTsUFqAnnwFn8EDNsEoAtAEmwj+k2khID/CdeBsmulNbU/OJRTkYTepqtzVMxbzc3IAbJuiSSHHhOY8kPnGQy0rR7vnd8X4qpZL2oTDLC7GaB8PSdQjZlCo23cXgkpdrDhGxsl8IhjK/joZAccUN5Cen610R6b/hF1RHIJZvISN5/LSAKTkgoFqBO/YNgIrnIMqWbEMKGRSOtARHG812ro0hZjiS2CeDJQ4L1sDHaRnZmbde8+c/jHn3wVGuvq7CvclE+h1XADFNmTqL9ImqAFI38LLPYFhfsZP3/0pWrWGwEwyndqdlvpJ0J1r3RxzgOxaRZOpk3uqyw/bQq1MajLze6aP8vWqPK0ocUypx3fu3MHShWWN4+f37mFzZ1v2QzbP1Pw0Xnn9NYyO8VDqNJP3NnbwwU9/hgIZd80WNp9sCmiwbAiONVkGbD/Zz5FkCpNzM3jxzgu4desWBr2OO5wPgSePH6sQ3/7OroAsamHSHgl4cH7JxqW98eLV6rSkR0k9bWY/0E6n52bPA15cx2w3LxsmMVPv1qX3yUJsPJR/8zvfVdG0DAvRnZU0VgT1yLLd8opMEkjutdpiNNHWeLGm/1Cx0GRCB3r6GvolpmByPfI5DBQw3YkBCILnPHyTEa416nYMBwDv7WmsqHvNC/C1KyuyB2qkKlDWc1I6LOqWyiTRHFCHkymsWbFoaSsskqj1PRyi0qyfa0bzbwQBOH47BzvIp8awNLuEXCaHN15/U+/lWJ6wKNuZx0YGA1QJ2QML2PFAy0shiy2yWM9YfkIFJNmPBw8eiI3KKubsH5mTBBBoXyyUVK3VxGDlhYcAM/0tA0WxUFhjSs1rAtAMYnFeqeXc6PXQYLpkrYr5xQX83u/9Ht5686vqH9v4ZHNDwRhK0ZROjhFigLDnso5SXJ8sADXoSC+SmuW/+/v/hQrBra4+xkfvf4j1e2toVRqIRkaU1knm/+zUtNLOJVPYHwjs5sWcmQO86HZYQYeZI/ms9G45blFWM293pG/LNcUAJvtIQDAYGcHEzDSWLl7QBZZric8jI3TQIeMuKN3mMAFzQCyk/YMD7J8cIZPPYXJ+Ft/5tV/BxYuXtb6Zyk+gusZsg9UnODstoVtrKxvk3sefIjkSx/L8gsbo+PQIa9uPsVc8Qig9gm99/zv4zd//HUxeySloVtrtoFaq4XB7F7/42c9QPimgViwKyGdAQ5IgJ4cCNriuxDzrdRUsIsDfbDg9cqZ4k/E/OprTHkfwav3xhnxiOpUQ4HRydIBUKilm7PhEXoHT8llVAS6OPe06O5rWZ2w+2cKwN8DFZcoWOZ1cstwIVlHShIEmalN2Al3sH+0L5Hn99dcxMzMlW3z04IFS4PfEbGsJvCGbkNILly9e0V52sHugNcxiU5XKGY7IlGd+BMEw1gjACOZmFiUhRYmSkXAcCaaqMn122MPk3BS+/q1fki84Oy3i/qdfoFGqIUsG40gY/TYB7hiCoQEOTg9RrJZweHqCRqcpTf7Zqxfxxq9+G8++8pKkH3pNFpE6RL/ewt7jDfzdX/wFerUmZidZYG9Ue83a43XtKwx01ToNdEN9VLsN6ar/1u/9HhaW8zg57uP+5/exv76DrftrWLt7HzNjU5LBWGZxwOUlXdq/ePII97bX8Mwrz+J7v/nrWL45AUqyNnq0wbIAp0g/gGa5qjXCArfUT//rv/wrBX6yZNJ5RXDp75YXlvHs7efx/IsvYXpmVvNQrtQkraQCzJWK2M+UfKmdldz5MxwSAHNaKiISC2NueR7PsBjiGy+jHwsink0imk66dPp6G82zBsCixojhh//v3+Fv//avMTkxgTvP3kGgN8DpcVGgJz+b65LFWMlWnpiewfjEhGdHTe2X1PgO94NiRpaLRUTCAVy8sCT5Btr9Rx99jE/vfi6fPjE1BYQDWLl2Bd/+la8jltDyQb0MVAoNDNoNVE4L+OLeXQFRv/YbvyZg6sGDRygcMUgcwtbmLgaDIGbml5AZn8To+Jiyv5iB1CyW0Sd5pd5A9fQU5UoRn3zyEY4KB5hfnFehSWY1DdjHA8p0tFym0vgY5i4uYHRuDCsv3sCVl+c0f4Vqhzpv0oRnAcHqSQWdWkMSHFtP1rWfJBL0vzHZk8gc/Z4C5QTOGEinHAalC7j/smAbWbf3v3iIw+MTBAMhdL37C1Hb/qCJwbCNaqMkBnSjUXXrql4DSx0R7A0FQyo67LLlKvqZkik8S8Qjce0ZXHPc70gA4Bwyy4F7PvdRu//QP/D8xWLCC8sruP3si8jnpnRWTCUc83bQa6F0doyt7VV89vmHeLR6D81WXRr93Bta3HtVHi2AbDyLYR+odWpiiS5OLiAZT+rzFmbnzu893McZjKOD0DkrFMJpgTrIQ0Qjbm+lb+Z+wbMx/SClt3hOMUCUQS/LICJDOzTCNHsGMAfnF1SBPB6jWpdxOPkQkhFIztCFOcD7GwPCTQWyWVCQc0gNZe63ZKor+y2SwPTUrKTK2C4CjQTeGLCjBjKDNdynGaRPJlLqC88SDHZShuL+vQeSBmPtiGQ8rroeDLYyk4Xn7Km5eUSTKUl7ZMcm8ebX3sHc0iyaHaDZ6WrtM7jHPfmYAfTSqYrhUv6G88osA2YR5nJTyOSncO3abcwtXZSuNKXieoMeiiWeWSs4Ot7D6fG+Mr0yqSRmF2ZweWUFC0uLSI/G8PjxJn74wx9iY/OJshVoJ5STseBGhvV2GjX0Om0FqXnWp44xz1qJOKVHcqpBM+5JFem+SZmoaBg721vY296SdjH3KUqQ8e/UDWfG1V//9V+iWD5VViMzHwRmZ0b1zCRlB/uOtc/5Yy2c5aUlnXfpm/j+3rCPzz//FP/4Tz/C6dExzo5PER1EMBrLYGX5MiZGx1VHoz3o4PDkEPsnB8iO51xx6bOiJKvoXyvUt08mNVcsAjo3Oy227y8+/Dka3TpUsYB6+AneZ7JgbZcgA7RRgsVDtAkyz+Tw6tdexgtvv4CJpQSGcaAdICbeRzQcUsYLZYsCHWBYBX7+o4f48L1PUD9uYH5sEYuTiyoYOOiTgNXH+uaagun0NwzME9Qcz09gemYc+bEkkpkY8jOjiGeAYBQoFfqoF8o42DzC7sNtHG0doV2soVvlPj4QG3047IEZQQT6KfHGbLMA6ywNOig2Cqh2yuhHewgnAxhJDXHWPEGlVUR30ER32EIsRu1yd7d2ZDRH2HP36JbuDfy73fd5HzMgzTAP+SUWlvQkAYTpeMXwGFww9q2R3fz4B+9AyuwOOX9ngJQBiwaOGeZgDE3DOQxb4Zo3INLa+s/a6RHdDH8yAp58oAdqG4CoItnKmu1p7ThQ1bXPMAp/u/zAJ39vQJyByvYZBkAbZmY4huFgBnoaDmXPMvKj/exn4Po/z7ASw92EvXmZptpLvAx5A4M1l56yAQPV/L1/Dp8OKAiH8ORPDcuxzzdA2AIIBtIb5sA92vAw67+RAQ2Ytmf4QVV/G/zjx9caPsg22DPNPvl3Izf6x9swK8MUDXR9WiPcPtds3ABiA8n/mY17GKhhRDZ/Rpg0ANYPsD9t33yPH2sUrsM9zwtI2N/8ILN/zPnZftDcPy9+PNHs1t573v//jISG2ZG1wfAz+xxHtGw5TMNu7x7h12/DNv7a53yyNrQhG9fA//lnfzQ0RFyRaa+4nS0mGgk3fyvGZwZlbFQuUAPu3GB4Ve5ZCVfsVCfObQ6AG5MZEQ98clgeAG1gr3+w+L3fQVmUiM9QNMxJ6njF2VwUSaCkp9nLzzbAWUxIbzG5qy7EADSjM0dmTtSM1gB6A7cFOHoHOTNoG2Bz4l8C7l9qHFk0g8/hOFsEzz7PH0Hgc9g/frYxRDkHfI0VdnHpG2EdxPkMjve5FjQZdL5KnCwwxv6YIVs7OR/m3C3KYhEv/swCRLagbS7MNgSa6yDoQBb2y78Y5EBZKl0Zhk4PxyRGtClRr5IbqreI/OC4RWP4Hr7WH0Uzh8SdXICeF4W1xao2eCuD1cxtjjieBL/4PNsUbcEYwM828Hubawsu2CLkwdXmj2wsppYxXZuHNFYxdpuSY6qz0jlzebkm4rGU9O2YHmwRIjKfe5LgcEx0SlVGdQgAACAASURBVB/IrgJOX112G+IFzYG11I5j+na75ViWTOMiE4ivOyucqfAX9YvJDqW0BPth0UgC5P4AiQF/DMTwewLQtC8ypXmgYxqmBUkIRPGAzkMtGbfkz8h+CC4FHVtfc83K2zUH7iaTKSTSKQxZdHHoitxwSs5KJbF6CVKRcTI+ST3JiAAwph0SLOHcc65UfLPnAgnUiHYs3q5SWm/dfAbTE9NiX7FaPFPODw73dHBgQRFrO9tGcMf5pa4udAT7aYcE7TmGFnxhH1g00TZtSodMTc2IDcO1RVCWAGm17orRUT8tmUlj+dKyCqqwoNrZYUEX1uJJAfWzivpqGry0IaV60iGHgkoFHJ+dlcTA8uKi0nST8ZjLEOh08MH7P5ccCseMhQDpsxq1mtOQDgQFmvNZCiZERnRJJyhIxruYxZ5evsDYnstSOD6gvIULAjQ7TYwkgxhGRsTifvXtt/HdX/01FaKTVjaLFB6eospiTaUyyoWiipURRGk1XbHF6ckZPZcXWn4+L3DUh5+ddynNBOXJqCeQTvCmeHIsEJfgM9Pq2S7bP8g2JTOXtsJ1yjGnPAHHb3PjiWPidqh72UN+LC+Qs9Fvq+iNAl5DFyRi3+i3uK6GoaD8A+UleHHipZLjwQtUoB/AwsSMLv/UjDT/xour+ZLBgD6TDP8h1tefOLuivmitgRs3biI/PqVCc0xxZwGatUcPte5yLJoYDMkWCWqT3UPQlTZOwJE2xHnipYQXpWB/6ORzWm3s7+/KZ5LhQ5ZOtdXQZZQs3JWVFXzve7+KlctXBJjcX12T7nXx+EjFwJhWzyAGL2DxZAztwACVVk2MwBdefwl/+md/hokreVSOu9ha28CP/uMPsL9BtuOZGJGjqTQWZ+akqciCn7FYXCxIgg+F0qlA/Wavjem5acwuzuOkwmJbbUlJEIAuHh7LBxGgFTOn3RKriJc7ykgQnOe65jxTX7LbbCOTSiCXyiDCDCGllnel+06wstnt4eLVK/jGt39ZEh8EbDkXo17AgdqhTLntNNpIR5I43jkSwDSCgMD0RquBcruCx9vrqA/qePlrr+F3/qvfxaUbl/TsXi8iGY3DzW38/d/8LXYfb6gI2kQuLz/LvZdZDwR5CaRTp5cMdhYWLIuZ44qLUaqCjNOpKWYxVLG/eyDG6/hoDhP5MTHpWVyV2Sa0RxbQZOC01emBKd8E1KlJShv8mHIglQaW5hZ0UW3VWwqakUHPtZKbyDnG+qCNRqCD7FgWr73xBl5/41Ux13gmY5ru+pMn+Ol7P8PGk03sbm4pq4DFyuZn56VZSeCPQTKiT4XSCTa2N1CpnYHJufnsJMIBMn6DiI7EpC1LeSP6LaalkuE5YMA1OFSwi4c4Fl4dS+UQ6A+ky59KxjE5OY5oIoxS9Qw7R9uyBdoi95HszCRuvPYibr90B8tzS+i3+8ococREce8QO0+eiJMZpz4lmYCFE2zt7CCdG8X80rLsGtEA9k8P0R8J4OWvvImvfv2XML+4LA3+ndUNvP/3P8Hhkx3kklkszc7Llhmoa/f7SI2PYrN4gMREGi+89RouXL+Ibph9GkgDnzJIYarE9QZolmqoFFhUsYCtjXXZcGgIRAIh7esnhye6TDNASrZ5hwy12QXkxicEfKmQJgt0VSvY3dnRV0kSpWLY2tnUeZAp9IuXlnD7xefw1re/hkguKUAhlk3i5PgUjUoLcUQwqHVwvH2EH/ynH+Djjz8UyPfc7ecF+heOSyrYRwYb90LK31y7eR2DQADZPIFs7tdt1FgY7MkWOkUHyu7vbqHeYBbUBJJJFyTa2trW6wjQsvDjpZVLyE3mcenaJeTHc/JR3fZQDPUWMxpOjvHowecCiPi5L7/8krRf1+6vSmJl/fEmKuUWxiYnEUtlkcxmtAcysMqgQ4sA0vExzihNE4/ipHiC3f1tBToYBGYhPu6rDz5/hNJpyWWN5bKYmB1HciqL3MIEXvzqy4jkomj16HtYfCyMEM9YLARZa6lo5ONHD7G1vqG9YmJsUnJyvIMwS4QgBAFo2np0JIpaqYqTY/q0BDY2tvDBBx8qCEOiALPZ3Dkj6ADoQAeNZhmV6qkKmTELhQx4I3zU21Wx6Pn6VruKWCSB+ekLkmlJpViYLo941Onyx1g4vNHA5uaG9iqeSbi2ee7gfiIJslAEc4uXcfu5l5DPTCAUiiISiqm+SiAwQLNFQO4Aa4+/wOraF6jWzmT7bI90t5ttAXc6j7BIY4B0PyCXGUUy7ooas/gwX8+sJJ7rGJhggJTBZma/bW1tIDhCnzDUfk0AWuB0IORdpEPac2dn5uW7yAZn+3WnGVKDlLKBlGJwIAfvAyLotBxz0e5R7WEbE9kJTExN65xKNj1fz8AcAejjkyO9ludwnqXZLwa1o7GU2sQ2SIYmFMKnn97VXk37IaOZ4HQ0nlR/qXXO/r72xlfw1luvoXBSwScMxHz0kc4Y5WJBQWbuVcw0oaZ9fnIcaRYvHJvAa2+/jWs3VySlcHTSVeDxw59/gK3NdTSYUdnpoFopoqd6AE0xY3n2SmdYZHIKl6/eQn5yVu1m1pGKyddKAgUpR1OvnalWwPWrK1hYXtBeQkmqfqeNYqkgnWXWV+BZkUB6h3v66Kg0pdmvne11lM4K2ofIFs7FR1XwcTQ3jrH8FIbDoLIIs5mMI4l1KNvHTLAD1JnFw+yJkxPsbG3JfxFEpozaxx9/4PSui6c6F+sONewjNpLA1OQsBkPeMyFJDp7vLixdxM1bz2CcNhYNSIaGdkt7+vSjD7G3sSWf2y23lKE1ls27GiiJKGrdBjb3trVmeV6hLw6zmB3rFEiSkmzCqLK16EfoI9aerCkLZzgyov2Dd45YIil2ODMlmJnB37N+RSKfxJ237uDWa1cQzgG9KBBNAaEw0KgBg84Q/W4fydAIogOgtNcRC/pnf/8BemcDXJy+hOncDFLxrIp6nxZPlH1HprZA21BQayydSWBqehTpHIOMMck+letVBWgKe0XsbeyhX+0BtT7yvD+CkmPbaLeqYjLznheMxpGdmEAylUI8l1Htj5NqAbVuBeV2EfFsGPHcCBr9sgoRNjtVDEOUDIuJPMhsS56XHW7gdNgNgBYRK+CkNPnPQD4DTvV7ym+qtpfLWjUMhYdx/sxnWDa3kbwcw9VlrtNODffwA4oGgvkBVN1TKxU9V2Qyj4D2NABn+JHu7h7AZqClYSIGMBrGw78b3kIf6zIMSKZypB8/W9dARBuH8z77GM02HoaTWX8M+LPxtLG1Z/rH2sBCGxd7pmEW7J+yK4U1eLW1PLa6aoF442N4lfZrI5AawPkUAG3tsruQYUMiy3nvNzzFgFYbBwNaDXDkXspzjc2/AbKW0W8YhM2XYT5mZ0Zs9QPybANfZ5iUYRpmg0/bkmEtNr7Wv3PMzwOA/cA022n/LKjxtH3z9bQTP3ZmdmDtNpzTwP3zh3oguoGwxti3taIMX5++s91Frc3+vvrtxsbJvw6t3RaU8duq2aJ/bGx8/HZgAQr7fAtaiUDh2Y/NGV/7NIPd2mX4os2f+s8ihJbWwME0sM/YwLZwxTzyxOA5QNKiVZE+B0YJ9JWgumNv0vDIqCQD2kBht5AcSGeNcIDWl5VK/Yi/Rb/YOTNOm9TzwfY0i+jIbLDlZDyHyM8WqDjEOZuXC8NkIHjot8+0BWXtZf/YDwOD+dkGbLFNFgXwG4bYYF5ag4reeSCwGYVNNsfXnsXfGdvcWOZ8Bheqn3VuAP2XYL4r5mGRI0vZEMDadRsLf8f+18S8dGl+NiauLS6yafIjtvj42QJAWcTLY74bKGvMagUsOr3z4ISl0tgcKYIYcjpQPAzwZz5XjGxP/J3F7tR/bkbMa+KYdzoI+CqfmlFbpPIcJPbSCthXzi+LS9AOzMkq8seCCNLMc6kqZHzZ88x5sb3mJMnaYXt5qDFg3CKR7D8XnRi+6bTs6fikJDYaQSlLKyJg5QIljJwyDWigAwvtThXf63WNGSPv7f5QrBQyLAlQ8SsXNVOtkumUUuvZDh5kNO4BSEvUijeE4ZhzDjRzACf/cZzJeBkJhPV69p3su1BoxOkF9xkUcgAE28rLMceDrAjJ7RBQ8NjfbDPzSXngseI1Qydc6GUPUGs6ps+ghi51rbXJxOK6iHM8mT7Nv/NSr7XvbZqxVEoAjOaPxUQ6PJgEpdVZODkV+Eggz7Scae9M8+Qcz07PCijiAZpzw3ZT0sM2Nl6CjP0hRh+Zpu2OLlrUSuVYc3xd6gvZKE4mRv4w4hU06Dq5GfoyHuQpDWASEPwsFn8xO+IBkfNBNjgvUJFAGHUWGyrSRlykmbqR5vgpsTC1MI/8xLjGK8dK6pOTAqP4nidrayouRtZ4u9FUUIHALMeRqbEWwNJmSDmPVFIXLTJ2yaijffIfARBeoNl+ajrSP7PIZbNTR6PfQChBHcsM0uN5/Ma/+ld4/qWXxcDh5Zmvp0Zvt9nQ5b14fIy97R1sb6wr4MCihJwLplDychtiYbfJCbzwwgsqmsfxp3wGJUUqxZKY0LQ5gnTUIGYARAHK4QD1JgNaDCzG5bcY7OFlhzZQLZ+dr0nOD3UoCYaBxU5CULV6zi0vRTPzc46tGwpKa5lSELzIlcplfRb1T7nWyNQM9wPSDbagGyVbTMaIxSvN51rgle3iJYtFqRg8mZ5fxPMvvIjrV6lPzsAV2SUx+T0C7VvrT7C2uirdw3a7JVYgbYtzwMtwneAw195ICJeWL2BifFyX4+NjFrMqqbo9gfRC8ew8isy9+MLCsvxlrdWQ/2AVoZ3tbRU5o61RH5Bjmcpn0Bz0dGmbv7iM//oP/zvcvnML4ShwdtxCeaeIx9TbfbyOJ48eipU8OzElvW/qoDIbg5e6k9NTHLLqfbeFcCKKX//+r+Eb3/kmNvZ38Itf/EIF+sjQ3N/clr04EMKlvFKGgzZC1pFp3tGGaROUYCJLPBGjr3YSVdIYp676yQmavZ40xW/ceEbavSwSKSb/cUGFP+PhiAIZfG8mkUYmnsbG2ob6QSkLXp6PSydYXX+I+qCNRDaBK8+s4OLVSxibmsYgFEcoGEHp6Ahbq4+xvfoYuWRawLEL+PVRbVSxuv5EGSaRRFyFGl99/TUVRtzd28PRaQG7W7ta81zDx4fH0genjyGwOpYfFfOftndWLUsjm2xXXnYjiSRyLHY76ErahuuB7N2RYVC6s/PTc24viCYFQNMOY+m4C5xHQyh1qxidYqGzl/DGW29gfDanQkfdWl+BIjLg3nv3J/j5e+/rIj89NoXISETFnQhAUyaj1SXDvizpk0a3rQDJiy+8jAsXLuNg6xg7m7tIjiSRSWVxdlIQC46+nyCUwNpGTYE9XtrGRsdwViygXi1jjgG86QkEwy7Vf3tvWyAB+0GflJ0aR5TFnZYWMD81J51gFlbsVFtiokdDQYwwO63DvZuZNmd6bzqTFdhPVnY71BMTuk6mTzKOazdvCwS+cukyIsMQ3v3Bj3GwuYep0TGxWllcjb6h2x/g8s3r6MWBUqeG1975CpZWltAJ9rF/coghHVcfyMQSiAXCKByc4GBjF6ViEXMz0woWag+rNRU0/eTDTxRkowZ++ayiAAT376tXrytoQT8m0D2bRal46gr9xsIYSUZRblQEOuYn8ojGRyjgiP/2j/4AuakkImmgVGUhwyMFhdrVJg62qG19omAoWX08V1ATmUGgZq2JZ28+K9/PjIyvvPUG7rz4gjIXonGgVmUYOIDCaUkyJcfr+6icMsD3WPJeExP580KxuoSEQiiVq8pmeeudryHC9o0EsLO/qb0lRWBkGEKzXFbw68EXn2P/6EAsfRYnzuXyOD48wcaDdbGz87lpTM3NYWxyFlMLc4gmHMMsQQ3o/QMUDw+lDUuWMFn2nWEH4zNTuLKyIrtbe7iGh/ce4Gj3UOueF+3F5XnEJ1I4qpxg7tqy9LPHpiZ0NhXBotWXXwgy0LS7g82NDZwVTgUyM7uLLPV02mVscE8lQDaeHZO9MzjJ7KNAb4if/vR9/PhH/6RsAwKhYioNXTG7eqsi0DkQ6Euzl8FwsqCpr8yAjTv3tiUzJEC6R/pk0AOgZ9z+n89qf+chi4AvgVmuqfv378vnsYaGnTu5fhrNDtK5cVy8cFXaz5RPIFOA4HSv3xIAfXy4g0rtBKXSiYISykIkwEzpoCABqKF8NP0OC/5RboJBY7aRjHPaFtly7Cvfa2Qkaj/uHe5hde2+snNYEJHZFQy+WNFe+jueIfiV+yr3Zvp3BZKbHbS7LDo4lASHMgKjTjeWYKpY0IEB+oM+IuEIOt0ewiFXrI+vpa6zJBQHwDGzVKpHyIaznrQbAbaczt4TkzN4+eWX8cYbb2BmhgUTT/HT99/DZ3fvuno5/YHOApT94Ljw81lI9Pr1m6ptMjM1g7NCET/8wd+jcHSEmelpya0xOLmzu4uTs1Nl0WbyE5iZW8Drb76Ja8/cQm8IPHi4quykzfVNnXcSzGDrsrhlE7PTk/Kh+8c7CiQnEqMYn5zFwoUr6HYpCRFEiFlBzADtU5qsi929LYyN5/DOO29hYXFe7z8pHCsz6+6nn0jGh3MnAgjtKZvHwuyCgsHMrlpdfaR6H60ez/89t36GLDQdxvjYlEeC6UguhUUvlYnIui61muSZDJTgz6zDwrG6ffsZzevWzoYY/wfHrA3jZP4cqBPA/NwyOl3eFYLI5ygVdVFtm56dQTafU6Cca2VqegzB0BA/+Nu/wcnentZrr9HB2VEBtXLN2W42he6wJ+1iI6gszM0jk8khQwZ3LOFq4TBTrlXBWaWI0Yks2oMunmw8VjbZ8qXLKp7JQAUlvErFsgJAo+N5FceN5ZJ47rXncOX5K0hPh9ALAdG0TA2VYlWSPt1Wnyrtsp90JIbd1WP849/8E463isgnJpCJphELOXmHWJxz0hfJh9Ico5mM9nZKfQVDfWRySTS6DbGkH6+vqYYOK/5yD1+aWsb82Kz8Y6BPiblNnBb2UW+cqUhiYjyHUDyKAc/B0TBGEjE0ezyjhVGonSCSGkEsw0LsZZzVjtAd1BFOUh40rGxC3tcYQGbmFdclZcBUwJzEvYjDD4xAyPk3jMUAuwB16D0ZAwOCBaJ6mekGTtprjISmwqOeNKqyT7pf1icygI2v5d8MV+CZ0SQk+TdjWBvoaDiI3a/4MwFoA5mtzQb8GdZhGcmGKdHO6O8UeIuGz4lcRozi+9he/3MMaDZswjAdkZqkDPAlUG/t41f/+PrBaHvN+Tj7ZFAMHKaPpA+0z/YDkwZA+4F3ex+fTQkO3Rs9WVg/BmV4m2F81m++xvphbTdw3A+mGmPcSKvG6LV5MgzFMCezERsnw6mMLGkkQD858JzE5wU/jJhqwQkDhw0P8YO/fkyOARizA8PmzI6tXdY3mwu+js83trwpNBhYbXMq+/NwSD/AzbYYhmf4nNkyfZqrGeLszubUH2QxP8y/GXnLxtzAbMMwbc0+/Xv2wTAJa4vhoPZZNg+Gp9n6MOxWEj2eRrkB8mYjNj/WVsMmzbYsaBL4P/70D4Y0FANbFVH1gFZDy/mB/LsKhGWzLv3fS+G3SaMzMRDa2LV8jslG2IK1Btn7yEzzpxYYSMlLt9/IeHi355sDUDSRek8EtocOxD4HoT1A2oyX2qXsg2lZG5DDwyEnke/ja9l2m1ST7OCC0UbifRXjKx4/r+5Kh2Vts+/9i8iAW4vamHNhuw2s5u/8DFW2w55lKQx+mQjb4MmWtX7z+Qa0WrSJz+RnuEJabT2Tn8s2KRWCbB2yCn0OUhsOXEqJjY3R7m1OCe7wfWKPsMihl4IitqxPs8gWkZyeAOioniv2tDRu3Dwzsk72JOeTNsj0Vws62DgpIus5bduMCPzKeVJ0PzxyXtyBn8H+8QLC93Fc+N8ffTM2vGPWOla6wCOP7SHwoVrVmNnnmh2rYng87liiBR7OBg5cCvplSrhRuXQDMito51Qvcaxtp1HMtGYGZdgHsVqCIaVWJmNJAU887PL3AuyDzvFRI1b2FXCBA8cyZ9TOAcK2KbBISLfTU6E/Z7+M6HL+CY5zTfcECOsCSHZBJCIgj2NBRh+f5daymzvODxnf5sD5Ois+aUElAqNWgCuWTKktHCeL1PKwTyfLsXUHylGlsnLDZPqeZE2kkxZT23hRp263PwLJtDn+a1Rrung3Gi29X+zxoee0FYhwFz8BmpwX3gpkPy7lXd8H3UbC8SMrgmtMgLyXMWAbGw9pnF/bxAmGkClO1gABfo4XDzuUGOBhlmxWh9MMxQjl9+7A9WXwjcVPJqenMBJ2bKdKuay1Qd9EdjHnlkzxs2KROafSpc2mM2o3iyUaAG3BokQyLjBPzh6O/c7x5n8W7aPNcq4JohOMJ3Om2a0rfW9IyZZsGm++83V899d/HePT09K4pD0ItD06wdHePvqUoGh38cnHHwpY5nhzvYp5zuJZC0vSqCVAQ0kAAoO0ibPTM+xv7QiYq52VNadDAgSMaMiYeeEKo8pxD4YEIkcTcRUmUpFFaRxXBXpnU2mNEUFLAivsK1lZ5vv4nHAiovffuP2sivqw+BX7zrFgVXVKt1RPi6gdF5RiT/aim1tX1JY6kqVaWSmaPKTxmToMU16n3QSlYXgJXly4hCuXr+K1V16RTMPR8YECGZRdkETGk8fY2drQ91wDDNjaPsA5p4xOy9s7qXH+u//6dwWcb2xv4eDoEPcfPJBeLTVJuRapOc9/zWpN65kXLRaQISuYLGW+hlrLZOhOzc1i7sKSZDi29nbwYO0RxibH8P3vfx8vvfIy0B6gvF9A+biEx6ur+PCDX4g9PJ7NYX7WNDs72Kee8HCAQqWI48IJ8pN5/PGf/DHe+PabQBKoHbbw8N4XONw9xOOHj/Dk4SqGLKbV7pxrSju2GlPU6+dFX7c3NiWFkoqSUeiKONKnENhksKxUKQt4IFOP8hvURyajkeAai5wSYGWQilq9lIKhzTGdmKxz+mRmc3BOeVklqN/quIrXsWRchUQJEO4XTtFqd5GMRhSMoj3yrDBFVlHSBULohz+5e1f2zWyOidlp/Ivvfx+vv/2mLn3UNX70xUOtEUp5rH7xCOhQgzKHfHpUdicgJxJWyjrT8tv9DipMPQ+HJMXDFHT6jgylMbb3cHZSwtTYDK4sX0Y6lhR4ynVLth91vblDhxJhlDtVRDOukOlv/vZvYGJqzAHQna76XDop4tEX9/GTH72LSrGMXGIU+XROwQLaPIM31I5kHlpn0JMvWLl5Hb/xm78l0KheaeHxgzXsPNlGqBeQxFCAexlCYl2NL8xiY38b+4d70udkQaRiuSBQIRwPIUSWFZmoTNNlAjEDpUORrtELDFHsVjG7uICJ0TEEGOvrQb6PQQwGnWJRplaX5XvpZ/m3paULSm++v/YIrdAA7WEXUzNz0sTleZLZMpR7oXxAuXSGe599gXQyKdCDgYLAgGc8ti+GcD6J7sgA3/qVb2LhwhwiyQhOmfLuEQ9GhmHJEHG8KPfS77ZxbeUqrl+/qsBCu9LA3tYetta3VHS234VABkodMStnYWFJF3wCBGflMnKT48rY6PZ6WLi8gEg+gWAYAoOoSctzzN7erubkhZfuIJ3LKPWbEjoEI4vFM/0nWH/99jXceP66JIialRb2NvdQKVQxmhlFvdrC+++/r73nO7/yPczMkD3rakY1ah3t0bsb2zjZPJS+LVmDZFaWzopYe7IqH0VmLtcI5YYInL/6xmsq8EtgmGx+zk84EECjUsWDTz/XzwQxC5Uzje2t55+XbAKlXtq1DnKZMcwvLkmCIz89LUmgaGYECdYlZS2YNnC058D5/f099AJ9pEazGJ+ZwO3bl1GvD7G/vYO9zW0VVRu0OpjKjYkA0AsNEMsk0EAXwdgIshNj8vlkkXbaDHj3MZbPI0rwQMVOezjcP0QuN6HsAmZkUFaB/p5nZQLWlGYiUFQtV6Ul/d577+HBvQc6U1DzmxISzETI5UfR6zvtY11MIwR8mnjw8DM0akX9nE65AD3tnsAzz3dkA8eTXtA5nlBQdThwWo0M4uj+Mxgq4EnmPn0IbYnPIbOcNkRfwt9fvnQNnQ7LCwfV/gD3dPCeVkOheCxiBts9EorqzJkfHcf8whLC0aTeTx13nmd2d7ZQKRcVJGahPAIwXK/sl4rDJyi7NYVMNiumO3WBDw4PXdFL/XMShQwiOgDH1ZihBjFtiP0R2aMPjJD8g6GCmpRiI1mE+yPlxFjQeAQj6KOH2EhM650yZ8x+o6/kGU5nX2VvlHU2TUQzSGfySMRZ5DSDyYlZXL68on2BQXGeLw+PdvH48RoODxggqGCErNvtDe2dsURKezqzDqk5zWyj2alZ7UuPHjzU3E9NTIodzH2K/SAIT6Yv9xUGSi9fuSq2Ps+49794gN3tPRdAJOEkSMYcwfgclpYvqijdoyf3BaDXmi1EeE6NRHByXKIEMjrtvsZR9Wl6XQVCL1xcwtLSHOIp7qdNES421tew9viRpG+ouU/wmTrViWha0hXLC0uyu48++si9rl1HOOJk+eJh6vyylgHJKRFJNU3kJ7VeWAhd92ZmEzSbCtzpPNzvYWtnW3Zz+/ZtzMzPaM9mVsz27pb8F4sgxyJhfT5toFQoS/5kbGJOhSupeT23uIjxScpJkVTTQr/XRq/fwNrDh3j3xz/SnjyazGovONw/0hmKUn1kz9IOuRfwTHzz2i0x/0ciSdk2z9OUZWr063j/k58A0aHA2lB0RIA3bSIRT2F/5wD1Shv9zlBBt9z4mPZ4F6S+hCvPrmD2wgwCERIkHBGlWWER+CECnQDGxzMg7zQUAOqlDj587yN06wOk4xkMFT9xd2PKnTCzrXx6hpF+EJlYGpHhiILnDBr0+iSMNfDh3Q9UbJwFta9euIFOc4D58Xkszl1SFken1USheICt3TXU6iUUWse4/MIyLbDlyQAAIABJREFUpi/N4LRyhn1mv40EEeM6TcVQqVdwfHyARDKMVrOIerOAQbCNYbCFicmMzhPlqsNfJibGBJSfnh5JF99AOa5lu9uLUOBlmKtYqchtLlDBOTEcwrAdzyE4oGvoMk0NP+BzeR7otlvnYJvwBJ/+sR/UUiCmSy3x2jlGw/Mk22kZ2NyzmJnAzzPS3NMAngFmbCP/MdPE+sef/cCdMcP51TJX1W4aLNx9zlid/Nnu3YYl6Szr4R12b6Q9KNPDq/tlZEC+35ijfjzMgEIDQ43JaixU+nQF6zyszT7b3scMXz8+w9fZmPhxOgPv+TeOteFHhv3xfUaiNEDWiKdG0DNgkq/jONnY2Lzy2fZasw3/M81u+NXaY88xLNDsUdgf7cqrc8LX2+84voZxGYZh9mwgsbGS7Wd/8MI/RjavT9u2/2c/HunHKfygs/VdO+Q/w8scSM2xoh0T66GN83uzSz9AbkCy2YvZhf+r2aix9v3PebpN/NkIV4Z9OpzKzYH138bEfrb1w7uufe8H1e0u5wezrZ/8TLPfwP/6b//N0MTXNcmsnO3p/PobYqzCsAfkcrL5QAfyuQeyw9YYvpd/MwDYBt6iHNY5ssEEeHq6IBwEAUkEIb0BUISs7zSazYDt9bpEeZrDFgnSITDkCiUaUMs0Pz7PIiIWKSZrVOCax3bmV4uuWZttMK0/7KfAOh70vEVltHnJjnh6KDb4fsf9JVDrWJvmUGyxsg8caxs3cyjmaC2yY86OLAb7PL7HjMmAX/7NhPYtkmjzy37y4GFAuzGmBZh6gL/NB8fCHJ3mh5dcT1vaDMtFVNzvbe5sYfD9bEeG1Z89oIF9DXP39kWE7H1m6ASizdFz/M35WZSJB1D+Mwa5zaM5IwOgjdnPQ5eB/vZcfyTIFrjZMZ9nAD0PgrZgeaDkswh8mSSKDvhi67pK424OnMQLQSbZk1ewjAuXYDM3cGqi8TU8YPF9PHQy9d2ipxYVc87UZRxYRKlZd/IrtnE4x+s+yzZtzi8ZdpZixPm3ORpSp9UTu+dXXsQMvLd+2IYiYLbROt/s5ISJYnpO1YIUblONuSImrPPNg64XsGFfzAGzDz04f2NzwGfwkMn1JZ3bEtMP3Qar4IQXqDEbkqRJ50uAmgCviyY6NiXTaN2m4OaBTGizSQLSBOI5LmaD1hdpaKeSAlDZDme7GT2L800mLwERXmrMOXPuZqamJY3BCyMv0gQAJiYcq5ksbgus8LViQjHh3Qs+SF/WA64J0MovdlyqLIFl2h/BU1aY5ryTFcjikCwgQnqGltLASYjw8MsLCtvBgEOj3RLzlnNRYtXsLvXbA+gOXOCn3m8hGc/g2rO38OZXv4YXXnlVGtLsK9t1engkfWxKJlCT/NOPPhaYy0sIsyt4gSNQwvdQQoGA4HO3n8Xc9IxS1AnI7W/vY/XefaWgE8QOS6PTyT6p6F54BN1gSMUuv/Xd70nSg8UfV1dXxbomMy4ZiSGfyyngwOyJRIzgfU3MLdN2r5HlEYggPZbDnddfEeNlZm5O7ClepgmCETR58uAR7r73c1ecysuQ4VwraDp0bHUGCTg+BJclm+LJInEuMikCjHkBCtSBJohD6QguCa4dAmdkBbnvz1wAgoWPlNrnDu5ky9MeebmjZM1v/85v4c13vor82JikS+49uK+0WmqJ8zmUUCDTtlouIx6NIJ7gQY8MtZbmYGx8ArdfeB4XV64KgCarp1yvYXNnEx/f/UTjSSYYi5JduXAR1eMqDrd2sLWxiY0n6zg6OJCtMY2f48UgFws7Ug6jUC5I0iI3OaqCiP/63/w+MvMZoAWcHJyKBb2++gQPPrsnezncP0Cn0ZTdKhDBzKl2Q9kEtENe+jZ3t5FLs8gjM2Bc8JesSy51ZfK0XGBwemIWSwuLSDF1P5nUuJGFRWYpx5SARGY0rUAQn8H3cv3wgkr7Zdo015SyVxJJyRZQc/60XHJSGu0Gdvd2pNeaH82JbcjnUGecDD8xWIddyfCkMxn88ne/g1/9/r9AbnoMtUYLG2vr2Fh9jNXPvsD6g0eSjpjMTWgsXdFhMvWDKgRLnUkGu/oh6nP3pAtOgGhybBzRkQierK6hdFhCOpaSRnk2mUVwGERBkgT7GAb7aPW6QHiIk2pRsghvvv0mvvaNr2F6dkrBJtoWU7K7jTYe3PsC7/3oXRSPCkiFk+5S33IZSbFEGO1uG01e7jot6UjevvM8vv/b/1LZGAQU97b38NkHd3F2UECv2lJBv169jRQzNpbm8WRnA589uIfmoInWoI3J+Qm89MZLLJeLw5MDFUmkFi/B/VatLc1zFmpirYFAckTSLEwHJwBP4EPBNRZj69BeKO/k0skdgDfQWuu2u3i0topOiEBWRGx3gkfMuKEdEaBgRgZlqTh/swvzGE2PigHdbw7EAmdQhe+v9xq4eesavvLVN3D1mXFUz5gtV1EGw9lpBZvrW9glyLy1hcsXL4lVPDs7o2BYr0FZhxOcHpxIA5uFsCglQl1x+iv6Bhb/GwQDODg9RjybxvzyEhYuLmLhyjIC6TDaA6aZExRuIdDt4/ToCE/W11whUcr/MEuMPqLtAigEqajT+uY7X8HV5y4jEAYSIxDocXzYRv2MNR3KePRwDXc/+UTSNZxLgWfZnDJFKD9FeygeFeVTr167gvn5OYHjZFaLXd1oIJ8fVwYKfXA2TaIKC3kPxJiLhsOol89w7+OPsb66hvnZOc0B/U1uagrXb93S/vPo4RME+wGsXLqKyelZLF26glHa1rCLdr+hFHnOfSQYQqNc0Z6zvbsjRuDYzJSKd7300kWqEeFwu4vTo0Nsr21IJ5Y1MFjHgKzI/shQ6yI7mUdmPI9AOIxkdlTzTxY21/71lSuYncuhVmnj8doaUrG0bI7nHspNsNYEaxVkU3nkR0dROi5qr2WgmwGzh/cfnWczMGAQjRGYTYnhyWdk0qNiMpP1v7e/js/u/gLN9hnGx7KuDkeLgPgAiUhS7GAVFSWLjcE63kVGeHkPo8KAbrMuv+nILc6v8fzhzjcEM1mctip5tMWFC66OwiDgdJoHLJiWRjxBdikluAYim8RiKWAYQjKRw4WLl3D95rM613BP39pex5PVBwpyFU+PxNZNJ1wQjp9NqQgGFHi+mZmdR63p5DR29rax9uQx6nUy1yngM1DNEO6V05OTaj8DhewLM1Pt7OrOfE5CjOB3c9BWacQAAbt+T/7jXCoRLIqbUQYHn8sMJPoH+jlKkp1V6shmxnDlyi3Mz11AOsvaDFOOGZ5OihXLYnTH/H98KDmLXq+FqclR9ZeFhSWRxXotyTQmxybVT0rJCYCqNlXYlXsKAWW7p7BwqAq+Jzi2MbCoF/c7MuvoL5gRlxvN6zwaCPJOGkF2bBwXLl5GLMkCcl0B8IwEssj1xx9/giKzowJhZReQPHHlyhUFVVkIemFhDvvHeyiVT2V7rUYdxyf7Ai6zo5yfmMD9wICgZx+paBoXFi4KvOc+xGDA6pNHAhkZTGIwn58hILHD1PYBcplxks9FVhnLjqFapebzvuS36DMpa8Y+zszPS987Ozqq4qkkI5XKRaw/WcPezpYKDOYo3xmNoVQ801mbjP2l5RVMTc9jin4/5VL7eT9qtxvotGo4ONjCu//4Yxwd7CkriPs1z/IMYvDswzVAm2VW4J1nnsONq88gOIih3SQbNyS/3+y30UQTD7bvoYE6oqNRzCzPaCxn5xdRrTbx+OET1ApNBVkpdcezLO9JPBOPz4xjaWUBl65fQDLrJIkY1D49LCiTKB1LY35hAfnFSUTiIRzvl7C1sYWRYBSZZOb8zEP7ZGZko1TFxqMnaBcamMtPIxmIi1TATIxC8UjZE1988bmKOL703Mv42ltfR78TQK3cQSqeQSzsCg9T4uekdCjpmsRUFBdemkVqNolSvYpCo4o673bBIWLMnu51sbXxRAGKdpNFPpk1UUJuLIHgCGvzUFrC1fai3URjIZTLRdQbVQWeHBHPsV75z9atA6fcnZN+yRHFHDZj4KwBegYc0icY9mH3V+EWPpaogV4GnjpCkft8w0eMZGJkNMuk5ufxeTzvGdnBSEQGFupu5xWvO7/fexnyBmzqzOnd1a0/RqLUIHh3XWUjjziZSj/I9jSIyr3S2KyG6xgJzkC4p4HdpwFott8wMsNabFz8ILJhPv6AAbNpzFcZ1mT3VT7L5snu5H78zjAWw4ueBmFtPKz/9gwDYf3tMSDbsCq7b9trDBj1g89mBzY+fI+BscIDiO95tmn9MNuy5xu2YLihzY+NgWGG9vmGDfhBYvtcfz9tLOz9htcZPmfAt83d02239xs+yfYZUdTuoP71YPu+rQPDP/ka66PNp3+M+b1hPTb/hqFZfwyTtTb5x8LWrz3T+nMOOlNGw8NA/TbK/trasDF3/uJLBQwRGP+3P/5vVISQh1xjnLJB/EADl9lwyiK4C7RjGZvhmKSCfZhNgEW7rHH+yTOknA3jRcwPOvJ7vvcctfeqs/p/z86dOzO4TjngzWnh8Gde/MyB8b08LPOrSS0QYHLAndMgtQHTAcOLohnIa5Eeo9zzM1zavgOfDPQ04/cbF59tqQPWLwO8zdH5P9/GzSJxFi2zBcTPsg1Bi9EDoM1pPe1A2Rb/51uUzRwZwU8zUDlKj3lur2M7rA1mH9pkvEAFgRkB/p5D5iHYDNoWpW0OtBVudDaXMsigm0uzCb+h8/dkT9kmY1EhvtY+kwC2f4PkfPj7yA3UgFgBktSB9qJL1m9zFuZwzbnxZ362gFKvqKCNmz2Tl2Prrw7qIw7MtGeqojmLDlpwRhcHwo6uwJfYB2KmUB+PbGTHDLb5JnDhNionleEfH60D6m16Gyb7xTEVu5zsepZr9sZDa81L6+DzmA5qv7ONxIrJ6bIRd2nzZA/ZOuBX6h7yn0kTUKPZ76BtLv0bGQ+LvLjw8MvPOA9sUROaoLtXMFPzrQI87vCjAAcZop4uvQHQFmygrck2Bl/qj/Hg7KKm7v0qJqSIo2NGU3XM5lcXi7onpu8VrbT1x4MMU+N5GTVmE/thgSfqKHMuyEK1SCMP8vMzs2K4HB+fCuyj5i1ZOzxEEwSn33FrJQKmsTKl3HSyuPGQ6UswkRcvftY4ZYwGAYHyfN/25g4SyZiADR6WxZQPDHWx5aGQ6eAKssm2HHjN39PiKFUjKaVcRlXAxb4g+zw6IuYgWdCBcAQzC3N45xvfxLPPPyc75MWFUhwsQHiwuycAgHIPbN/c/LyKwxD8pO5yboxpts4nMJV5Mj8ueZ2RAaQpvPXoMQ7291UwiynjZK8KgO53VNSKZU0urFzGH/9Pf4oLVy5J/5KXQ4KjlCMJDoZiCypjggUsO02lM0vWg0xrgo1np0qXJNjzxlffwvN3XhQDipcsBh6Zek197nd/+GN8/sFHSEfjsnGyrXkJpW+jrAUlI2YXl8RSZx+tICvtiExFBTsQ1tjQvqLxiEvnHXF2yeAUwQFp7XnBU4LFtp50SOr0QakPrkfOxZVrV5Uy/PwLz8vn7O7uqZgc5Sq0YQ8C0vDmHNMec/mMAiX0k7wgMbX01Tdex9UbNyU/EoyGxXQ5ODoSs5Fj2e11xPaLhaNitZIly2fWqmXJvXCMFheXMTU5I83VkyKB5yYOT44FDsQzMV06v/Wdb+GV114Vs54dJXD4+Sd38fndT3GyfyzQl3acGx0VaKUaDP2eKwA1Nqo+bG/t6mcypriXWJCnyUKMvR6qZxXZ/cWlK0olDmLEpV73oYKgBOlYxliAIQsgISiA27KVDIAmYK3MJRZ9jESxvLAobVsCzx1PEuq+9Lud/yCji3NCJnmt3VSQg/rFlAti0VH+/qvvvKNiVbyMU67kyf2H+OTDj7D2+X0BidSt5AWa9k3ZIOknk+lJm2Cl7nhUl8WxKQaRwgpMHO0dYWP1CYLdIKKhCMbSY8gmM5RAFuuUQDjFh6kh3uw1JIERzySwsLSAUCSETDalDASOo13SDnf2BJyRxZtLjgrYYGFUHVyjQQEgDerjN102BNffb/32v8TNm7dUTJHsz4efPsCDu1+gcVZDbDiCrgKRASxduYRqq46P793F4dkRKt0a3njnDfwPf/I/SmKCz6YfPNzdA9ux9XgL1UIJjXITRwf7SrtfWlpEJBJVmzlPBG6od06mbYhFgAaO2MDChWRJslAb96HT06L2UTLXLi0tq/CtDsFe4c1OoIdAIoKJuRnceOamMgPo/wsHRa07ZW00m2LtlatFvPX2G3j55Tuo1iqSQKK9HuwdYX9nH1ubO9oHvvGtb+K7v/IdjOajqFb70sanHES5cIb7n3yOermuYlEEolv1JhqtjrTqWUyz2m6i3Knj0o2reO7FF7B4+QKaQcpMtOXXhv0uCgdHOD48FIhIZib9b0WSFENlDxBIpn1Tg/jFV+9g4dqSgCxKqZBB3msr/oXTozp+/v77+PTTT/VerneeMyiRwiyacrGMcqki2QRqD7Og6uJSHvEIg2cA5WpZqLBebyir7Ec/+gfp8HPOqL6VySSRH82wMAQ2H6+jXq5gdnZWhIZBmOzs25hcmFU6+b3PHkhLeXnxorRWL1AeJZVSRkWlVlR9EGrg5zNZBfApEUaf1SbLjgBqt4nbzz2LZ25MgvVPK8UeTnaPsLu9jWa1Ljmaar0i+RQWp11auYypuRkM2NAR1nUYCIAmyMlAxYUlZigB5VID3XpbxaFPKC3Tg4oSkhVH/VaCpQX6xmJZDFKCitwDKf1Dm+bfpybHZLeDPusCOH9B3XMC9PVGEb/48Kd48PAuMOwinXGZDNy7E5TUYVHqbkeFoJ2cQE/zxNdRskGArncfoRwI/7FOCPfwfH5M+9Th8SHa3Z505nke4rmNPoJ+kSDSxOS4fC+BRcpuzc4sI5nMoN8LYDQ7hvGpac3bsN/B5uY61tceKnDFWg0MnpJ5y3MkfQnvCnw+s0cuLF8SyM79bnd/R3uLZZfSdxOGZjIt+0Ngj5k+PC+RVU5/zzMe/Q/9Ks8lKiDHOVRhagfq0A87MlBUmXY8F1Fznc+bGp/S+Yd7MfeJcrWOfi+Ilas38eztF5EZnRDgHqB0QZD2XMHJyYHkbygzQAB2OOxidm5CUh+cT8pkca3QhlVkempGYDSL4jGbjnsZa6PQz7CvnLN4Ki15L4KWkpcKOwY6JYkYkGA2ETNJ2MZUOoNEPIOReBzXrt/AzPwsWPeiWC6KzU6Q/O7dz3B2VlYbGPy5uHxBxR0ZzD08PkB2NIWff/hTHBzvCzDkRlg5O9Xnz85NYzyX072i0+goK2LYCajQJbokK0yIGMBg+ObWhmpHzE7PaP9mH85KZe1jo9lxZFMZBasIQBM43trakQwfC0xT95qFwCk5wmCfNKZjUTGjmWVUKhSU9XW4t43goI8MizQyy7Y7EEOZhRsnpmYxNj6tYBrnmizgbq+B8hll947x+Wef4uHD+5gYy53bAvdj2hZthEEf1m64Or+CZ1ZuIxFOYdgbQTgYkTRZa9BCJ8gaCXWMzo9ifGEciVwSkURM+uCUezsr1LD1YBudWlfSSgzuk/Cxu7uNQbCH0fEsZhanEU/FpI8viYp9ZmR2MZYZRzQZR2I6j5klV6iT9sqzGDOnxqfGlDnKDarXGgLtIY43DrD/cBPBRgCR/giG7S46Xe6DO9q3+Ln0Nzx7ffeb38XU+Dzq5RYOD081BrR7aj/XmhXpUV+5cwGplTgwTbYREWLF41DhXSAUQL1ZR7lUxE9/8mPs7myi262hcnaCeJqYSwexeFiFjstnJUeMiFPuoq6zGM+pjknq7p9cF0bOcvdFBzxZDSmSXPwAtN3njQRIANqALT8AlvLYqnavNXKUztgk6HiMawPg7O8G2HEN2v2L489gpBGfTOLB7qJqtcd8NlCM9w+uWyO3GVHND9oao9YAPsMRDPt6Gqz0fx5t9j8HGhsmY6C0H8A0wNUP3Nl4sg8GQhpAaaC/H6OwZ5CoY+NtAQTDz/h+A4YNzzMQ0cbXfrY++kFMu9P48UA/SG24D39n82Z+3fA6ww7sudZnG0MDhO2rn2yn33kSEE+D5Iaf6M7kU0bw26B9hv+zDOA2QNvG0cbHsBJ/P42gaLiE4WQW1LBn+YFdWyt+gNeIMzyTGnapO6InZ2SYC5/vx1cNgLb1YtgTP4PPNAa6gb8GXvv7auNutmHr8elgjB975WsYOHzavu25bKPNm9mgzYuta0lwCBAlQOFFf8xwLLoiINrTefY7D3MKvEjyvXLAnhyF06V1KfD+6Ac/yxayFtXQRa4kB+Hp0VixQHs+GS7siDkacw5yiAHHCDWQ2JhPPOBIJNuT1iAI4gA0xw4lmOWM0zlWGygbTLaNr+Vzrc38nsbB/riUKre4DTgzY+HvDLTkeNhF0NpvYLEtJgPkDDjk5/AZ9vkcGwP2zWGdg9xesT0zGLbFHK+Bwn5HYGAt28rvmWZlQQKNIVlBHVdIzvpnzAsHXDqjkv4qoxwe+9YciMlJ+F9rY+oCGi6di8/X4dIDcPmZumR6kiH8u+aHe7dn5BYQsT7wM5mGbwvMDN/vVCWt4AUfbHwtKGC2wfHi+Bozmu83KQ5eUo19xUMs7cLm1KXpOmDTghE8xNi4KXDTcsUECXKofV7gQ2wCHcDpbKJKCXNO1AV4bA7IdHFBB8dUNls3myOgaTZ/vra8IiA2/3ytOVDbCMjc5e9NXoSfIUkAT/uKYJ3Gse8iWeYoxeTz6VGxMKEBun5743v4n78jIMsLMw9w/G/rhJ8vAJq6vyNe1kPXpdZozXjpmucRPJ+elwUgzDnz4ups2q1HghT8x/HVph2wApEutYRzLa2vutMGd2PM/jpGPeff1rilxAgUbzl9QluHFrWMxxO6yFH3lb7v8NAVCkrGnRYuP5/PJPhpgQJ+ZrVWE7BgPoNFY6QBFSLjJ4Wl+SXnG70ABVmj/ig/mc4cAyvaowKP9brHRHIpvFY0kT6cADGL1ywvX5R+IMefEg70w9V6A7uHRwKSF5eXxBpkQRr5vXpVIDAvaWRxEyxhKu61GzcwMTWpMdnc3hKLmWn9ZJtyjA52dp3ud7OtNEIy/VisjpXEmZTPAwRZ7EpjJVgwBC6urOC//6N/ixdeesmlCZbLkv/gxZ+SJASbyS5sN+ooFU+Uuk7gntXi+doqZWCGZHiP4Ctfe1sg4eLCsgs00tj6A0lN/MPf/QPaZ1WMkRkdDIrNpfoFtNt4FBNTU1i5eRM3bt4UGC3t4dNTpdUSoGJqqDTYqy4tUAGNBjWZnWYmx50sdIL/nMsLly5KAoNjxc8hYEzN1kKpIEamBedoj0z/HRsnuzqg11FKwNmpu0xTfobjRdbv1PSkLvQEA2LROK7duC7WNwtkUtOQPp2XW/aP7C/aeY+X/lIZyYiTf+Aao84jdQrZ1pXLVzE/v4id7T0xsyLxOHZ3d8RuJ0BAsHN+cUFMYeqOUxqEDPnHjxxbnaClJDhYkFFp432B2LTVeCKB0VxGZwoWcuVzCNazfRwbBSS81xJ8jAVjuHXjOVyh7m6L8kHctxkYqeCoeKJLLwGkSqOCyEhM9si1zeyAo4NDtYv+h+0hG5+pn9S51j7rFcdlhsDDR48kz6GMoH5H2uGSCCOQ2mljcmYSv/Stb6Iz7OEv/+KvtC9Qa3hyfFwBb4JwO+vb2FnfFOOfKf9kmEl7nplNKirl9FXZ95HYCGYvLWP5ygUFFjjHDz6/h8JxUWm61WIF4+lxBQoIBNOfELCJJWIonBWk2UzGcnZ8VO3dPdjRjTebSWNickySFJS54joksDAyDGA8PyVAgLICZOuHIkGUahUBvpQ5q/WaKjjIfr726uuolmsI9IBqsYbd9S1UTs6QCscRDVEao4bRfA6JTBqFWgkntQLWDzZx4cYl/Lv/+U8wcyvvzutMUd7rqRDiweY+1u4/xMbqugr6sabBzNSk2Hec13qrqTXPYEJyNCUpB66ns+qZUrgJ4JG9zVoB9WpD63luchrL8wsCL7lGCWi1g30gGcbCjYt48e3XcO32Mxgdi4D1Sne3j6WxTY3RzcdPcP/eF/j83l1cuLiAhdkZtFu8uJcU8NrZJBOYYHsQqUwaX/3G1/HW19/GBAuWtds4PjrC5toGaoUKHn/xEN1aW7ql1P8nO+f0pIhwIobZ5UXEMikclk9x5dYNvPjqK0gTvJxMoNmBGKgMyjG4RwDn5OgIGxsbOmdpXOp17GxtK9gxNT6Bixcv4aXXX0IoE0EwEkKUKejU8qC0gQJ0fYFq7777riQcCGBKYiwUVZC00+JZY4i5hdnzNH/uXbpU8yw2CCj9ftgf6oy9+vAh7n7yETbXVwVsFksnqqfBWh3xcBRRL7DebHUkf/HWt34JqfwoioWK0ue3Hm8iEUthdmYRK9eugfUPCJA0OjWUmF1xdCwfxmcyQMNAF2sTNIc9SXrMzE0L9Mom0wK9VThxZ1drRkVm2w3EUjFcvH5VEkGRRBDtPtDqOO1WBvrJlOV+SYZyOBTEWDaGaqEpljM1tjmflKeZnJhS5hQlVBhYUPZDoy1dXGZkURP4s88+Q6VckswLg8yhYFTBXsqnTU5OYGw8CwS6OD7Zwc8/eFcAEHWZuf/Tv7I4G7MhTB+TYDN9YyZB+bERAdD8G/0n/VQs4oKklAvheYDs3mxuVPrVkq+ivnmpJDCcPWZwmWCdFYl34EwGly5dxdzsElrNvkA40q7Hx8ckE3ByeIC93S006lV0Wg0F4Pj9+flR7OWIAFWeC6jHS+B/b39HMhzGcnTnbJdlZ8XwBED2egqAMDDN8427RLu9R2cvZmLV6yiWz3QeHxsf1xlMl+h2WwFinm94piHLlMA4j9Rk6gZClBnoiln73HMvIJ0dQ73WUs0StoegGjW1aS9sL1nPkWgIs7OTCuiLdb+zg7NyCeGRCKanphTwjEWdfjvthz47+9hsAAAgAElEQVRaGr5ZF1QkWSQ/PqHAGINFzGKi3+V6JeObDPHp0QntPfzHjJFkIqVA/6VLVxQU6/b70ib+5LNPFbzguuOz+ffR0Zz2VZIX6Pc3tjdRqRbx+f1PUW9WBNo2m1VUqmfodlsKjJK1z7ttoBdAo0pf1EMqlkUinMDC3KLazvHnPk59ahYkTKRSjiTT7mqM04m0dKDzo3lJ0LCII30gZQSPT0+RSGVUAyEzmherO51lhT6gVmupTkKzUVMA4/ToAIXjfZ7yZMc6P/dYqyeBZCqDdDaPVDonjXxGzxgQ2N1dx87OBo4ODyQvwiw9Atyz8zNIpJPSqafcE30a5YYmopNYmlhGPjOG6fwcJvKuSHy5UZb0RnoqjcvPXkJ+yRX5I32GfN5anVJEXRyuH6BT64tMEAmO6Ky69vCRZAtZI4WFRVlonYHS6ekpZe3RdjPxFHaPD3F3YxXPvHQHixfmsXLzCoLRoOTfxiZH0OqKtIxmFaCIY78MbH6+h0e/uIej9X1pOgdATfQKYpSECoYVFCwXq3ju1h288PzLyGfHJIGmABUz/lIsthhAYCSAiQtjyF3PIT4fBFgTNuY6R04Q+1prMuOyo0K1f/+D/4QI5fvDARRLxypSyjXP2iE8Q/NenslSnrHnZe25IBDvpn6A9UvQ0wBil8HJ9W4Amx/gtOxS8w32N/ua9Mh/fmDTD6Ta5+lOxzpRHqPTsAK+1u7e+nwPQzCSmX2OYUaKCXh3bwF1vmx1A+EMHKNfsoxHw2r4+cJNvPM+/25Z54Zz+IFGEUsoDeLPemy1zjNZ7B5vd3vDMMznGkDrHzc/qOd/nfXRDyZTavJpANrf/6eBQQOcdWzz9h6bA2ujEfUMaDXsyY8L2GcYkGqvtXs7//4lxuHuTn774TMN/OV77XvDguy5PM/bs/1jxOcZBmf2aziFjR/bYNiQAdg2r3ytAbnWf/86sD7z9YYH8D3WLr7W//3Tc2Pvtzab7eie4BEIrb1+vNMwKwsK8fPZdgsOWRv5OgviuEP4P5dQMRDaxsJe438tn2lt8QPuthbZP0pV+v+mPd9bU2yL2ZfZk3896m9//u8cA5pvMqahAaSKRncdg5MpVfwqVqQXVTCgyPR1DUi2CbNBMTCSv7eB8TeOHTBhcgcaNRzQO3BO7WkGrnXKAC8DqvmVKewms2EgIifVAGh/5EAAIosIe8ZvUShdEH16RxY54u8kZ8BLtDceFh2zseJnG0jJ9hi7mX3Xxd/T0/YvcBsTf6TGDJEGYP0w8NAWDttN9oM5DRtvA//4szG1rQ/nALLHlI1GnEwCD7H859i2jh1rhsQ+GMCvopEe7V5j5KW0GGCtCtQegHquyeorhsgDp6XGaM4jjhFsUSRzUAZA60LifYY5FWungGLv/dZe+5uBljwwW3BDjFpP29dvb1Ys0gIgfC7fY4C3LXYLSvArx4SHfae7FtSY6X3h2PlYsU1kxXKcGClSQCfoIsosQMi+UgeQfSXTQgXwIi5gw8u9bXRmC24jc0C59dOcOD/LnMy5Paka+v+/QrHZIN9DOzanZfYlhzd0TE2OibNb50ye3iAD3kXC7MqibHyti5CG1S+riGvBEQPN+TMvkAQPFNQYuDZrrgMOyDt3il4qkh0GbH7M0Wpj7DognQd5zjFTrt3G4DIRCFiY/7LNxw+wKyjmMc3Z19F0Rm3hoZ394aXe5oW2RHYIn5sbHROzhwcgAmm1clXjJVYfAxwscuMVizIfqnEOuoKXbAv/TjBW+vpBpwHPtFMewEcCIV0OeBGinAdBPbaDQCS/8oKn/vccq+j8oMiCmg3HJp2amcbKtas6yKdTvMBFZL924Ds6PsXO/p5YObVaXUETjiH/cUxYqJIAF1O5zXaevXMHz71wRyyaxyzUxrEPQoAwWXxMzSYIWC1SL5RASVigBSU4CKoRSJTdRqKSNugFApien8Prb3xFTN7pGQeAE6xSIcMzx9Y9OWKa8ImqwrMP1MkmMEswlZcrMssIqs8pNT+jInZkD3YbHbG4KUtAZmM2llZhIY4/561aqwsACUVjyE9OqIDXjVvPIJ0hi5cs7gJWH6wKqGWa89nRqbS7yaw93/BDbg87LRYk79DudzE5NYUXX3kZV6+vKE137/AA9z+/h5OjUxROT2UrBCv5DGqpWrSb2rW0FyuKatrsBOpYQJJapbQ7XorYf16KaasLS4uS9CBrifsocXcHfBddQI/MHGYbRCLaG/k32helPfh+FrW7cf0mut0h1tfXVdDr0aMHYk3x0ppKO5aY80mOWU5JArJsGSBg4JDP59+lYWlZLoOutMWVhkhwMRbBtWvXlFrMeT46OhTrvdt2GsUEyQnWT+SnBUDHRuIuwNojo7+F0/KpdIcJQFN64srVa7h0hYWcumJ8ffrxJwKexjI5ZQdIe7zXV1qwzjvtrgMaGGBoNzG3MCe5EbJiqVFcJXDRrguc/eVf/S7+4A//EGvra/jzP//fxSImi4nSAdynCB6JWXtakB9bmJmVXTH7wxX4OZHfl8RSMiFN6JfefBXP3nlWASZKrvzD3/1Qcg5j2XG0qk2kI2mE6LOarkI9ZX+iiZhSnaltTT8wvzinYFKpVFThWabWjo5mxHYjkCvgigBCu6vPJgjB5x0XjhGMhlRAlAC0YjNMsR4GcPPWs7h14xmN88nhCSrFimQ02JZkNIEwgpJxYMCZepPJ/4+u9/7RNL2uA8+XY31V9VWu6uruqs45TB5yOIHkkJRI0UORoiSLsiUY2PUCXgGGd71LbAIWa8D7y8L/gLErGbaBFTZYEmRRphiG5AxnOJ2mu6u7K+dcX85pcc7z3ppXDW0Bjer6wvs+7xPu89xzzz13sA/RvhgWtldxWM3hc++8gbfe/aIK63H9sWAfg0+VQhULj+bwyS8/wfzcE/RYUIykhW5HRULJkGebmEJ98dolvPXul9A/PIjl1RU8uP+p7HkwGBVz62DnAPVcGRPZMZyePKFUZxZ7ZFG/ZqiLUDaJi69cwxff+zVMnJ0A1QdYX7d4WEWbIHa+irVHi7j7y4/xeO5TxCJk1HTQ35dGt9mSNjKLXRLsZl9mR8dw6swsTp89jYGxEdlE2pD11Q3pyO+sbCITTWCob0CBHe4NnHtk4VIOKJiI4rBWxKtvfh5vfPmLSA5mpAHOmpC725RLqQvUpI1ZX13VfGAgivOT+uQM7kinHMC1i1dx/YUbQCqMfDmPw728gnmxKGsARFVgitIZv7rzCY6ODjE1MaW9odvoINufRbcJMeVPnT2NM+dmleLPPT4eiaJWYQaOyxVq1BqSkSoXi5h7/BBPHj9AKNjD7t6mO+fGksgODElWRQWigpDu/Jtf+woGhoewu3ek7Jz1xVVUSxUxi6nn3jc4KDmfYuEQrUZV9QRoRxmIpnxKNJ2UPE0kkxKrmQUmCVAT6O5jYchgWP1UyB1qHTFI0T80gKu3Lrt5HFSdTdQaHTGNeQ6j7WOAkoxjag8P9Q9gdCArn4FFzmRDGh30Uwc4EEaxUEal4IKODJ5S+onAItfynTt3pEE/mh0Sc5LFeLkWCAyTUZ7uT6CHJoqFAywsPsTC4lPs7GxhZDiLgYGsAvu0jbSltIe0TQRTs339LovNI7rQjgr87DnpCsqGkeFKdu7smTNI9WWUpcbnYnCYNVF4RqzVGRQNSG7LziF96UGMjk7g5PQswiHWL6lofyCTmAXRysWC5h+DgdReZ0CU+1y54mqQcGOUlEQ4pOflmqAW/fLKou4fj8f0TDzj8+yiQF7b+S8cFNpbSq0wcMcaCvIrw8yScFl1lLLg9xlA5v7Aec+ME9ovAsfcn8g6572oh6uMylRc96H0CdnZ8UQaszPnMTA0jGqlhnK1JuYtCzByfmpfPthz9SvQRXa436tJEJEd3NpeRygYFgDNdvIZFagkszRfUtYF5SzIiCYjnGuNTGCO4w4DHF6dFvan1j466E+6Yo486/GcT1kvzpWpE9MqpsogJwMa9KV4RuEP1whBdvYT92tmUc09eYSFhadY3VhSkdRkKoZqvYRGq6ZilwwMcR8m2Btss35MHd1mF+noAIYyIzg7e0Egp4LG45PY2d/F/Yd3sLtHhjf3yyEvCNzGyRPTGBkisaCFkewIBgdGUK23sL27h77BLF5+5TWB77FkUJlrnLvkouTzVezv7Sqg1m5UkTvcw97WukBpnhGpwUumdA9BJNMDSKayYnsHgh1JiqytLOP+g08U2Jg+OSkbxXPTpSsX0Q60VVug0a5jdX0Fy09WkFvIoVPoINwL49TkadWuYIBoP7eLeF8UZ685Leex2QGAri4VSnqusGu1BNQLDexu7ElTP0C2b62pTK5apYy19VXZuTb7t1nDzKlpnJs5rYAT9/uDYhH3F+cxNnsCN168htuvn0Gd/UCgl3GyLotjA8E2EOa/ClDfaePhB3fxyU8/Qjl3gIGhpLKzWVw5kxhEItqHuQdzqORrmJ48iWtXrkqHn3P8gEQFgdtDLkMr2kH6VBKZ6QGMnMgiwWQH1jBlVnEYaLQd2Epm9b/79/8GzQZrEkzh2fyczsyhQBfxUBelYs6TVUohQvJEraz3aTc4v83vMxDQkZGcL2iZpfzbgFs/znNMJgp8VsDO8CaRh7xC9/ycgVP87ceH5Dd7JCEDzMxnMZDRgDkGqvh/I/kY+c98SD8Arfv/HYUVzXflmvADxwZImp9tOA8/Zz6jH9BzvrIjNhmu4cfCnF/qbJ71sT2n7CHtvY90ZgCvv3/4f+sLw2sMLxFQyLobHl5jGJCBw89f20BYXsfwF+tH+461y57TkfD+NnhsQLLDP1yNMcMH/Niav8+Ox8cjy1lbbU7ZNQ3gtL4hAO3mo8PxrJ0Gksp2e0CojRuvZZiHYQA2BoahWR/42/U8ZmnYpHxjb782EqDhMf754O8XP1Zjbbd2GQvf/EnDc3hNP9hrILL/+/7xMazTfMnnQWc/sG/XtvYaBuP288+Kj9r8NGyzzAO1D9y2axqp1v62OWI4qM21wH//T/5hzxi2NpFNE1psEk9LkVFKEzw3LWGbJPyMTUTTQPYbIXsoW3z+ic4BkyHwUi4MXLO0dDpE1oE2Afyft46TI81rqWgRdU8deGbAKVM32Wm2EOSUySFtHms+O6DNRVvsuwaMWoTCohEWjbNUV2Nu8ZBjFPpj4+vTrjGw2N9uMxg2kfzGmKCCn8lqi81e42bKaxqz2wBnPpsfALeUD2MfW5CBDGg9t8dEN4Nm9zEjaZ/neNj4qd0eK9XGRMV9FE1vODDKA49tsfIgZQaJ7SOD2a5trFK+bpsdwTb2h7EkbK4aUE4QyIzJ8wucfxOQYXtcATACvo5Zwtdsc7GggkWTbKPh33TYySyx/jDwUAyNoSExHG1eCXA9Zto6IJOOD38sUkTniNdPeoDzwcGh+oosDh54WUCJ7xsAbfPFGRO3FthuXpv9qMKFIZLMyDPghkr9VBeV9i9+P3BsxpG/bQM3g822sj0EQvkjeRBthJ9FLO37dPyCHgBtQLhttLZJqkidt9Ha2hEgT8DDNgYvcs3P2SZrv8ku5TXtbwJnLFpIagtZmMdtERs+rud3lZId65QgpwUHGByhw8P7tlWcgXaHgTdG8TjnXOFCaiuSea50fGrLZvrEOGN170ePHus3WWZyDMIxMUCZ+sV5ROeI2nR8bv7NNlAugv3If2S8ElDj89BJ47iQCUUAkxqL1LNmX5ptpfNECQM6OwQUOE84d8dHx/RdgiR+AJoHDmcLXMDAghdk4ZKBO0OnNZUSyEpAIhGLiElKsISF7wiSOaaKCyAQDLTCHwS7WIWdjgRZuWRjscgfQVpq65GxYqwusZa3NwU+U4qBRQjJGCaww/uGezxwBjTfyQwaHBpR2jRZWdJwTaVw6fJlXZeOKIGwo8N9OcQH+3vY2dzG3u4OCoVDFRQiqMz2spCK7TdkQHO98PWZmTOOSVQga/oIe5vbYj8QKKLTwj7d3Nry2M9xsZTIXHz7nXfw2uc/J8eR/X+0f4RqoaRiJ81qBctPn8qZVeE0L1gr+xgMCLQkw/0gx0rsQ3jr7bdx86VboFNNJtHa8hqWFpaxv73jxjYW8XRwWwLwKbnAwmnUSCWTi32aLxXRZMGmSFwp0HLiY2Q+dsWCJ7CoIll0nKMRpcbqgBBxMkJk2skWe+sgGuN6cHsm07bJ4uN3X3zxRdy4cQtD2VGlAvP9uw/uylEmkMI14AKTUbWVY6rMkhCDPCxW6iRR7BzAAJzWMNnx6Lk9l8UTQ0FMTk3h5VdexO3btwW8PHz4EAcsPtqhHvCRdKkJYhHoItDAtUoWLPV9k+k4tvc2sLG1I5mV9957D1/7+q+j4mli37tzHw/u3kOn5YDherWm4j8MbtG2kBVNAJ9swsHRIc1lFjPbyx2iSbY3WHBpFcVaBe9+9cv4wtffwtO7z/A//4v/BYc7e+iWqLlbkCQL5TbYB3SAueYnxibQz8LNfX3IHblCiJwXBPhV0DQYwND0GG7euqXCVgS6fvAXf4XtzR2cGj+JE2NT0komm7xZrWsMyJYi+FAsF9Q/LIjHfYgOOYGkSoVFx3bVv5PTkyruxR8yuMulioDv/oGs7Avlfw7yBwJ8tF94wT+uGQIgk2NTSMYSAl5Wl1k8tIRMMiMGLr14ymUQuOsEgNRAUsUQyTw+rB4hmozh4o0reOHlF46ziwjQE1SnZjJ1lT/+4Bc43N2VljsBmWKtJMc5nc0AkSDe/fpX8d3f/x0kx+JoV4D5+WXsbR+IIfbw/mN89LMP0Ss30R9N4dTEFPqTaWmOE4Aud6poJ0K48vnb+LXffQ/jZ4YofSsAmqSDRqWFw/U9bD5cws9/9BOxP0NBl448MjigVH8CokUy0nJ5pNJ9KmDFrIJoXwqp/rR09XNHRRVV5XPl9g8wOTiGC2fOIoKQdOmLpQoaRHvJSg73kG9UcenGVXz9W+/h/LUrqLWopZ3E4V5BbNPN9Q0VBJV8UyaDN954A5cvXpJ9WVlaxsbKujJByOA/feYUUsMDknLa3d0T4MWCbIVyXhIv/YP9eLYwL0CShdjIkO7UO0hGEqiWqgKpx6fHpB+eiAFHh05bnmngVe5Th3kkY2lk0kkxA1dWF/Ho4R2UKwW0Wi7VnlIOtFHpeEJAKuVQbr76El556w30DWUF/pJFn9s9xN7mLnY391zx1plZSQGsry6I+1A8zOkso3oBTOsnEBcNYnj6hABtBoj4fqNcVV8wgEn7Sy1/ymBlhgbFkhyWtnRHnyd7ngVG8/mizmH71FBncKvVkPQbgaTJ0TFlL5DxvLezK2kSsj4JUVOjlbJRW1s7iIdjODk9LfvB8yMBaGZ6xLnHRGIqNsmijZOTJ5BOJ9HuNVAoHmF3Zx17+xtYXnkmIOj0qVPaPylNQvkfyqs4GaCGwMGJkRGnk9hzTh8ZtwwcceyYJcdzC8+01Ce+fOUGhodGsbK2hu3tLWmq0wY0m7xeTfsGmeHMmiJwTEmFTN+gGNDp1KD2J+4nkpljFl+jpgAvgWgW2BwZGUa1XNZ5hX3fFqvL6cLSb5iYHJP8ydraqs4cPB8oyS/kdK153Z3dLdmgRCTpAC0vYzWVSDt2s1erh6A2bRCLzvJndGJc+sKUr6E92trYEGO3STmjdlO2m6Cy6gHU68gODmuvY0x/avqkxiMYCKPWoCyT8zl4tuEeSLu5u7MjoJ17EBm8LgC9g52DLUSDUYyOjThJDfoAGerPO/kTaprzjB8Jx3UWi8dcZhNBXe6jDPgsLy8iGgkpQMLijgzaZ9IZtY99VGu1tb7jCRdc4f7DvZFFSq1QNMdrOMuaADEFhzgntnc2cXC0J/te6VQxxu+FAwrEVmu04S6rgUELZjq0a23EgnGMZEaRivZhYvSEMgM5Zwh0M9DT7NTx4ce/kJ4+M/icHndeZyKy+zc3t6UZfnJqRuB+oVpVMP7GrRcxdWoKdBOaDJCEWAyeLOgySsUj1Fn0vlpCuXSIx4/uY3d3WwxistYZ7GTxzEg4iU6HBBXqUEcwNDyASrmIZ8+eKLvn0uWLqmlw7dZ1zJydQb1Tw8jkMLITEZRKPaw9XcPKJ2tYfbSqQqfxUBRTY1MKBuzv7yCZieP0+dO4cO0CTl6cQbjPBbVKjboDwBMZSVzMP34me0iddGau8EF4Tnry+JEkQZKJCI729zGQTuHFWzc1h5mFEU2mkBwbQb5ewtipYVx56TL6JuIIpoEGA/48s+UbCCGGUA2INIFoHVh9uIYnnzxAr9XAi69eVcBz8ckKDrcLiIf6sLGwgcWny6iVqwq6McMtlgij1moiGCELOo2RsXFkxgbRTrZQDzeQGkhh8swJTJ0ZR3IwiGCCZz4G4KBiqX/z4x+qIDYzM9i/DBIMDCbRzyBGlfrcdW5RAqC5rvg31wltjYGjTg7H4TX2PuepA5c+I9j5gTLz+9llIht5PqXhMmHPBzXAz75r/q3fnzQwzHxWzlVjOvM+/A6zjsxXZLsNQDUQj06dgWgCWRXccRJD5v8bIcnhBy2d3wwINR+Vn/f7noZhGMZlWI7ZQ/7N93hPI06JaETSkAcQm89s/c33DK8yTOT4OXwytNZeP8BsmAj9QevTv+t9Aw8NdGcfmISJYX92TwMwDeg20N9wFz8OYz6YSUAYFmG4jn3WZCr8wLGBn4b7PN8/fhCW6IJhFxZsMByPrxsB1A/iGqZiOI8fkDaSo7XHQHprtyawd0/DGPl9wwn5fZtHhq9Y//9d/WTtMvBce6CX8Wb7qOEf/kDF8Xz3sFPDDA1H5e9jUiTl/jwMzUB/+7wfoLcx82N2htkY3miYgt2Hfp0fOzIc0J7HT1a212wP1rgSgLYJZTcTUy/qqgzTOeFFDKwzdq0BsAQLzFiwUZy8/gGwz1mHCdzyqqEK1PU0jG2BO4faVbE0QNLAU+sYGwi7jy1Om5gGtmmmeCCXH4y2jhaDkVXTU6ljzUhj/1okxAAcA6VtwZohonEy0NcmvrHVzAjZwj8G0RQZ+4ziz//zuwbKmQwFn8/0j23SHxsWb6KHo45xbMxr9p0DGlyBRGMvG7DPz/F9k6GoNbz0NxW4cykuZqC1sNpOckOHYo/Wb+8bAM22mXFSUT0PILWokC1aXoPOED9r/RwNuyKJvLfNLZuPvC/1Ovk9iwr5AWhtSB4AbWCmGW8DmKnDxnYSSCbAy+cnkGPGRyClx+o3oNQ2C7aT37FFxT7lZy36ZtEuMzoybC23AX4GZrtIJg9dug+j/9Rk7M8InKQj4tJKnOwE2XIC8OtOd8s2rb9lZL0iU/weNdkIOPOQTS07h826jc6+49+0rG3HIF3AbXJmaM1QWVoTHTfTU2Xf+TcD9QPzWyn250vZseiXW9PuUMw2cLxsLlmwS3aB0HnTzUObg7ZJEMixQw+vQ4aHgadkTDtb4A5J1G6kBIHbkB3IxcMtnSeCZEyjtvlDhrQKjjQ7cgDprESiIQGdPMhzHrsCpTFVMmbRJzquPJAz/Y8AGNvqNDmHBf4RQGLAiCmQ/L4FYOgwm42hNiDnEec8bQfvzblB7XAygExKg993mxFVkcnmdoEAOn7G7mTfFfJHYv3ymbVuvKKOdiAyO0oAklIUTGtlu6nrmz86QIjBgFpNxd6s/dIWljMZFIuZjGj2Gx0lsjF4bTryhVIJ0XgCkydOCOAw7XJqR1qhRjqKdMLadcc87ZE5FAw7dk8ihQS1iJMpDAwOYZJSDK22sgXqzZYYsrzXzMlTSMSTmmYcZwLRe9t7ONzfw97+jtKNCXIbW54MIPYv1zzXCA/xQwODcuQKh66/CIaTrcqU6OHskJxDspWbnKs8+HFzjIbx1jtfUsE5XotAMwFRMl5ZPX5jZRmPH9zH3s62C9pwHXmHzBDnTSop7ff9/BFCsSjefPstvPbG53Vdyh9wzNbmV/DsyTw2V6kpyqKKlCUKK4ixubEmJv/YxKi0Jjnv93NH2N3fQ0dstADIkJYMULcnEJTADJ+f7DUFMqKOccvxY9CA/6ShOTKOCLW/qxWUqiVpYro0cMdaIGObYMql81fw4osva+xZmIyyAIuL81hdW3F2rheWw9qoOa01rkH2PbXh7QBE6Qmm5nIds0/EWAwFBIpS/5rz7PTpk3j11VdVVJIg9/z8vMsMCEacjETdgTDMCJAtabZVmX5kdBD54hFW1zcEQH/lK1/BP/jDP0D4RBq5J3v44Ocf4ufvv49KsSqAsF6uKHhDWQsyH+mIKT0904fhCScpc/WF6yBHa+9oD2DKKlOc221cuX4Ft79wGxvP1gVAby6tIFjroF50VaspYcBrsUApA4icV+xLt+/U1H9cj+xLfr7SqKOBDrKjw2L2RUIRBSQYpBrtH8H5mXMYTGdRK9XQKJOF1VSKOIOeLD5GkOPc7Dn19/7ujtOETyWRy+/LDiXTCdRbDXQCXWl8ck1xHvLMwHXMYPLW7rYYeLQJ9ZoLEhAgPDNzVsw32XAyebf3pJXLtTN7alasT873xWfLYi1Tr7lFtt/IoDTCK80qYmnahgmPSRUWkMNiikkV6w1jbm4Oc3MPxWojUERZkSba6BvOSH7jW7/9bfyD//zvS9uSP4VcVwWjasUa7t99iF/97EOsfPoM3UpT63uQc6NLXmNHRVVL3Rpmrp/D17/7LVx8YRaVFqTNz+Ag7W0jV8ba/Xn85f/1Z9ja2kAyEVM/kh1LPWKy3AhwEny1s+3Q2KikOAhuUqoon6NWbwUlMkWLJYxmR3Dm5KwAMtr6YrmMarOOFnqIphOMaCKciOClz30OL7zyMs5cPO/mzFFeBcUoc/T48WMFvZmFcOPGTQFDBF43NzawtriK3Y0tMfjPnD8nuYlKrSaNVtppruXVjXUk+9O4+cJNdINdgbLUkSUJo13vKniQ3ys4QOtgF2cvnsXNqzfRPxxAtwbkj5jFw8yMHK6bBxIAACAASURBVBpVAnhOv313dwu1ekHSEgQ4OZ+p6U19ZAa0eLahjMC7v/F1FX9N9GXcPnCYQ7NQlX7qwtwidnZ2ceLkaaWHr60ucYmJ2a0APgOo3TbOXbmCkZMTmJiZwfDkuAJ43OvLuQKO9pxkR6tcQ/HwQFJMDOowk4ByQZS0inHv78tg7+BIkizcT7lfEaQnKzebHcDs7Gllf9A+DmayYrcy4DCQGdT8JADNYBBZ9ZwvHAeeR3lOv/PxJ9ja3EC1XJQPc/HiZUwyCMLCraGA5C8ODnawt7+Jnd0N7O9to1g5wpmZM9pbd7b3UCDzkBkqnaYCVlxrQ/2OAc3+5LxgOwigG8u6Xm+JMXrhwiVMn3R6zk+fPdNYMgOi0aS/VkWtVUV/f0r2h8VVmQXFYDmZrJMT00innDxOoeLqCUQYMKVdKTBoUtBaJZDOIK2k2Sru/MpziLIkugH1B6UJ8nkW9GtjcnJctk2AVNABUgyoEGylfIWdSXWGDroMQAbAVaSa0ioAKlUnz3dy5jQuU95rhLUbotja2sQPfvAD7B/sSv+X88TJZTG7LHwsk8czHgshT06cEFBHO8szMX2R9fVNtYlnbJ7TRQioN5EZ4Bm/hd2DXezubSOXOxQZgTJRfJZ0Io1ggCndrBUUFCv52tWbkqlIxPvQ3+98C4KwP/7x3+BHP/qhgiqUHwn0ugK+uddQH5jPU67XsbG9oWvyDJhIJ/WMlPBgn9TrDe2n05PTmByf0vNxPhDEqzVZ3HoLC0sLsnOJTFqBWO4JHAv5Yk3XvwxcpsIpzE7NYCw7gVQ0ja31HcRiKYHQBHdHxrOYX3qGn7z/U3f2JgDZaIpUQRCadmBraxuDfUMYGplAOBJHLJnCpSvXMXHyBNqBsKtr0COppKq1wbnEgqpHuV0cHmzj2fxjMctZJJHBIq5Hgu3MZEGXoPwIhrODki9JJeJi4G5ubshHGmbmyUgWV1+4qmK7mSEg1O8Kru5vNLD/ZA+rc+uYf/pUAaTR4RGtJ54Je0Tigx2MT09gbHoKyf4+ZbaRXMBMpGg0gXqtLUm1Qt7pj1N2iEW9CbAeHuzpfJ2OR1Vstdds4+IsZcAaCpgFwhGcv3oFbbLe+wMYnxnFhRfOITM+gFaUfg331B5qpRbQCCHeiyBc62JrcR2V/QMVwJyYzqJ/dBDdXBvFvRrKBy3sru1hc2kDS/MLkiJptGjPIhobRvDJcM4ODatYcP9wP/YKezgqHSE+EMX0mZMYn53A8NQwBqYiqglQoHzL6iKeLDxGqZTH7sEWDvZ3kOmPI54ISXub5JF6o4xgsCdCE30grkNKSBpoxfVCe+LASpfxy3F3+IbzAQ2jMX/c+fxRMCpieI5hMfxs3GPPGjjnx3jM7xZOFHZzWz6g1wb68ebnm6/MVhigyDYYbmEYkadYapCEAGj+GNDtxyYMk7AsYSPe8bef6WoANttg4Jo9h0l0GsbD3xbYsvOx4UKGCfl9abOZBmLKtpIZ5fWF+caGiRkGZhiNpC297GjzrY8f3ruGgYp8LvaDgfa8pgGIhqlZH9iYGKgo8N9jIhuGZJiCH9j04weGBfwtPMlj+VofGCZg88me275rkpn23P72+IF86zdrp79fDYz197FhWn5MwvrN+sLml+FFhnPY81gfWf/buBnOatexzxkuyt+WFW3EScOTjIhp/fPZPPsMu7Nxfj5oYs9k69kwTruG9a31jQUYbH1Y4Idt4Htc15bZau0xXM361Na8YVEWcDG8MPA//Jd/0LMHt4sQgBBDp9fDYY4pWY5mb8xWA5J4MwMkDEC1QaCRsOiUDYh/ottDWqo5723az1Yl1EAoMz7+A4x1ghkCsQC9Qk/GLBSI5gFxBsSaUWObBO72uscgrV3DOpzPbK/572MTSAcophJHmcr+GevaoiGccGyTRbxs4P3SDnxfA9l1h3yXbuUOnzYx/cbFJosBiQSA+HknB+D04XhNKwjCMbCJJkDZ0/Pla/wsi3fYwjPD7Z+gJrnBPjGg1W/AmDbG71k/8ZBmBoztMLaxbQA0yG4Dc8B20GP18n0/29zaQsDR5p0FQgzMdICkM8j8vwVC/IaHaaWcv5ZOx3by4GoAq1LjPNYvr8G5w+ux/zgW/Nv+ccMTW8QDxM0AmdHmdciQkQPhBVHIyBAbpF7X+JIhyu8RiBGzPxjxxsSBiHSUaHS0KVHv0ktjl3EPWNqTe1YrLicg3tt4bdPgs9hiN0PnNwLH/RtN6B7GoLeIJNviNnt36GAfsk84B+y6BMToiBAINuNq4/yZsXOHAI6hBT9sPcuoqoyUcxAEFvJw6IHVtjbsIECWJceC3+d7vD+1sS1IxNfJNNHrzY6YYWTa8NomB0OJFIJyZGlKfx6UqKjot5wVLxptEW4CQ9Q5Z4GwBBk7YSd1QMeaDCoyVnhg50FdDFLPUbN1aOAw7YSqbHs66paxwWflYY5MAo6prZdkIuWtKVcsi+0en5zQczHtJZ0kG6qNdtMdoOjg+DdyW4MWUCBI9IW335Jj8Wx+Hh9++KFjz4Y+Kxoa8wJH0rjLZI5lH9gmsnYpkSEAPxYVq6pcqaHtHQgJAGSz1Pru0zxmn5NNRSCGbC5qWCajMTELqXdHxniYIGCzi8NcUSDWiZMnMTg0LLCsFwgJ/OYzESCQbEIqJceYjjtZgAQTmFbNMciwb71UqGPJk4SrXs60craBIBFTqEM9KJBBPUmymTgWBJX4XDzg19st1NsdxPtSGBufwFvvvI2piUl9lsAw9UCrxTIe3ruPpWdzmltiHcVdQVc5kXQCqT3Ps2LEzXM6DF/86ru6F4FkAjeVoxI++eVHkgShZAXHg0xaBi1YfFBOfyqpImbnL10WELO5u4PV9TWlJPdaHcTDIc3LDMHdLvG6nsAzC5jRkWPbaL8IQBNEoY4nAyxkSeaKB9japc5g0WfjXRYKWUITo+O4dfMFt7c06ypsxrR+9ns8npLjd3iYQ71RRyaZdpIgERcI1R5IJg1TsfkcmYwAaKbYcnwJxmi8wgShTyOZSmBhYUFsYb3Ook99fXJ03AE56jTDmy3EoxEk4gwqRbG9uyM29cBgFr/1O7+N73znu7r+L97/heY6U+sp3VI8yuHE2ARCAQY8XWFCanUzA4jajVMnp/E7v/+7OHfpoopZru9sSj+bjCwCee98+R1srq/jv/3+91VYL94JIdjuam3TNnG+ks2ePyocBy/5zNQ4Zt/TvgisCARQLJcwfmpKhZi4XgiKU5KF0hbMEDg/cx4XZs6hcEBws6I5zOAOHX2ymuKxOC6duyjAlJrkXBezszOgaPPq6jJyhRx6DFaiiyjZbtRlZY2HVkfOPeVPGGyRtirtUqeFWJAar4OYOXFaYBrnKIFGMjGpDUqtXI4v2eh8lr3dQ9kJAkHc2/uz/QK+ycpTAUHa6SAzeoqagwQ++P1kMoXNvW2UGyWcnD2l9b+XO1Bhum6kK7bym+++g3/yT/8z7RCcq5ubBWlR9ycGcLBziPnHC7j7i1+ieJBDKhrHQJqp/XHJj4QTUdTadWwebuH1L72J1996HfEMUG0AO3s5HB3msbO8if2FDfziR++LgXf9xlXZlDu/+ljgMfU+KQ9CUJuBQYJeTJmXJFI0gmK5AtZA4HgfSCe2oz5i/x3sHuqZ+FNtNSTlwmDb2OSYmOeUx6HEz9nz5zAxNSl7xLnIeU9pBM75r3/jG7LXLLC5srikwAYDKEd7B9he21I7uK9wPtEeLK8tS+6n0m6InfjS6y/jy197FwnKWKRjKjBYyAFbGzs42DrA/u42Htz9BEvLC3jp9kt45513MH3itPqCzD2uueWlFQUre70u8qVDXLx8FmfOnpIGNPeAZrWFuQcPcUApImqSR8J49+u/hqsv3EJ6ICMNbAZU2uU6SocFAeg//vFPBaKm0gnkD/eQJlO5RvCTNTbIpgzh1msvY+rsDM5cuoDByTFMTCY1dkd7Fck5HezsonyUR357B3MPP0UymcBbb72FP/+L/yANcbI0h0fHcMSCrZW6wHGOmYLjgS6mpibwwgsvYJtMQAHQg5KwWFlcB/dBBtZYOC+THJC9JGjJ4o20gZVSCR9+8Evs7W6hWs6j22nj3LnzXhFMA2E6qFRp4zaUxs8KhwR1VKgxkVCNiGI5T36awHIyv+uVstPARleZMKwrwXuTgU3pknS6D9VKU4HBmzdvi5VPwrBp+y+vLIgdG4uThkwZjDgSSSc1VCxRA7kKynBMTZ5UYD4YYfF5Ft/d0rm11agJkCc9hrZVWW0eqECby/lJKUad7do9jE+MKuDF1wmAkpXNjCWd11qurgqDvh988IECt/yckRO4l8oXo3ZsKKSgF+0kwUnaEzI8r1y5rOKk3Gt43no891CseTK708mkXiuXqmh0GoR6dYaijSEpimcbrkOC7rwnA5e1Wl3ScpLfi8Vw8tQMskNjmJmZxeBwVuOzvrGMv/qrv8T9+/ck70HJK+6bLChKe8h/tGFf//o3cZ62NxDTnJ2be4Sd3W2B7fx/Ih5VkIOBrJ2dbWUvsD9Zg8MVv20oA0HEpmgIB0csitjTXsMzHve9/r5+afYzEMhzj5Ndc0UaGXBgFlWLTLcW/b4IRifG9KzMEuPcZdCqVihjbGAM189fxcjgGO5+/ECM+v7MEIZHshiZzCKZTuInP/kR9g4PBLpzftJGs7Als9w+/fSx5p2KaWeGRRi4cOUqBhkcSKcl1WbF6lT7qcX5UEWheCgZmu2dVaxvraLLYgKa3S57U2SlUBoTo5M4MTmhPXSgnwXLk3j06JEIEfQ/ee5899e/gvNXTrpiexEgSI3jXBvP7iygdFDE8soSnj59iqGhQRFGmD12lMuh0ayjfzCrIAOz7SjNwiwAEjvyBbbVFedmkJwSXqlMCgPZfgVvWIMjFYtic3UF6wvLWFtYQjrEbIkIAg0n9VesVHD9xRtIZllQuI7TV2eQHu1HlAXLEynUGyzyXEavFUI6HEeo1UWtUEQIbUyMZXH6/LjWWKcSRLcUwOrjLRT3K0gEo8qM29newMLiHGqNMgr1AstgIhKJIxCKqnDs1atXBbSzkOX20TZ6UaB/tB/jpyZw8twpTM1msXOUw87BJg5L+1jfXkSjXUGxmEOlnkcn0FRAkWc/6otTG9q01bm/c66Y32gYiPORHKmIgXYHwDrmp/maOk/49GAZPDFAzMBD+ZI+aQ3DPI7BKQ+vcH6oqxFm/+c1LJOUfgHbJAKKR3aijTIg1LASAWzPZdmSMW2+od3fSF/2PIZNmI/rZ3UalmOYkGEk5oezX2j3+LphAtaffE06/z5inx+LsWcw8NVAVr5urxlewTbZc7CfDJNhZq0fADWsxK7lBxX94LD5koYH+IlhfiIZv8/xMhKbPYthPGyrqSIYlmEYAttgoLX1rR9c97fB7mGv8brCFz2CqWEghlP6QW8/bmUBAnt+9puBpX5cz9pmWJL1+fM4mLKFfQRGwy74Of/csDEw7MzmpOGl7EfDpNhG7m18Pus7W3s2zoZR8jc/bxifzQv/eNl8ZVv5WSMSGgZh88ye0eagjaVhpoZnmo8rprwPU9T68nAnIw1be+077BMDtnXd7/8X3+v5QVk2kF/ODAzoEMxFbgvSJoEmSdBNHh5+jfrOBWAPZwC0RSQc0OJAR17fgFBGotl5qmwPV2DJgCcNoldA7vkFzgfVQvABYpLU8KJTdMj5HbbNP0AGVtlAMSLL+3EhW2dZtMGANv8AGVh3bETFdoy6FFYPCLRJyns/v6gNVLYFauC+TWReg5+xiW8Lzu7nBwgFVsccwGyTxsA5x6p1jE8DlO27frCxLG1Ix3yyyW5MbBmnrit897yRtP6jA2uG3s0TF020cTejyD5hH5NpYBWDNYG7jvXKH5sfFnE0TVcuRD4Hx0esPu/6AtwjoWM9XDr4Bt4rEi9D7FjkbC8PuLw256ifIW59xs9wzrOdfF/MvkZDB2t+V0wQr+Cmi/664nX+Qn5kWxoYbyCkjEfIHejJzlGgJOICALZ5lopOi5dMaPaHK77iCgFa0MEMHYFnfkaBjyYj0WTPkIrsNib7jn8DNeNgkSszsDbfbP4SUDYQ2YyJXZftt4iWQOUYDZrTMTZDakx7Y4SyiIt/k+K1BK57rHoCdCaBYv1pxtbmjgH+BCF5SLWorxkyXqPRcEVuqFdJILHX6rkK8wEn38EfJ7nTFROFjh2Zf3S0eOgnIM37sE9NgojzjxHygIC4hA7akbADxGwDIOOU804pfGQBNl0kmM8iRkXcMaEduz15XPyUbWW1bI6Rm+9ON/h4Iw+44BaD13T0ySAaHhtVSmZV2vUuyEGgREB0wzEVDOw3+6L17xX3ocwA205GjtM9h56X4CnbRpCdTCzZLEqdeJkqHB8C0HSeGHBisSC2m8WCOG+dY9YvJ0i2iAzEYknrhwA8bTHTmjOJlIB+Mo/5w3ReBKNodJztZOBAuorUgux+Zg+0X3iptyNDLl2VTFwCP/wegYSvfvWr+j+dcfabMa+PdvextrqqAl81SS7UxYQl4KO9peMkZ/g8YshEXDX3cDyh9NhYIqlAxkB/vwo9kUHNdHsyuakTqDou3DO9orfsM/YVCzpyXkn6ottBJJHExatX8PoXPo8Tp09JfoEs4e2VTTx7OIdnc3PSgqa2LgFozh1qL/NarGie6s/gq7/xDRUvK9arWN/cEEC9ubSMw90dFXlkz2fFAqW0CuVoenLiOPfo1Gu+FNnmgAoLMWkiEouAqhm8H8GSRtNJClHqgnOyVGTKcRBnzpyV1AODQPwsWd9MOyZSyHtQP5UANEFUfo4OP+cjHb+JqSlJo3A9kgFGtjElJDgHt9c2BIDGkg4oCIYCOgNIj7tUkp1kUbD+LKvKM0XbgdAb65sosehipIdYNCSAJZsdkoQOzwRf+9rXcP3mDenzSu97Y1sFxBLhuIrwMWCj+8Ui2Nnbxl75AKlIWkGHb337Pfzu739PchAslPaTn72PH/7oP0me4/d+//ewuryMf/7P/ytlVcT4IWUguIMd+477FZ+TYAydXjrTh3uukj0BRc5bAo1clyNTE5iaPqF1yOem1EUpX1Rxy4nsBE5OnkQYIWwsr6vvCSpxjAjYE/AdG6JNiCgIQP3XMzMziMVDSsendMhR+VBBFeo0twI9MXdLtbrYu7z/2Pi4AJaj4hGiiGl9zpyeERDN4CMDeFzHBII4Dwic0Y6Ojk1Iy5bjwfEnAE4JmSzBX87tDs96UD8Q3Gd6OzXRA5GoAmmS1YkEMHXxFN7+6peQ6utTUGJxbQnrO2uYm3+CQjWPr37ja/j2t7+pucoKUoebFYR6EXQbXTy8+6lAB4J3Kpw1Oa0UXAIwLP5Ke/zhRz9HsVJSwa/TZ88IhN/a3sE6/y2tKS2aa3lskoGmNxVUIfv+6dwTfPLxL7G/uYlwF14RVUj/nsEoriUFt5sNRKJxBXCkNhVk2j9T4muyH7QrXAM0tgLw4s5G0gaTsR9PxgTqca7TNtN+cO3wvT/8R/8I8XgAe3slPHv2DI1KFfn9Qzx5PIef/finiAXDKnR57fIVyVLNPXuK1c0NaZAOnxjBV77xNfz63/sGpk4NotWRqgnqVWB1mazeIvY3t/CD//D/4M5HHynD5+TJ07jBAm6ZARQKFeSLZQSjURWajCbj6M+m8cbbryE7ogx05I7qyO/THlawucaAoGPTv/6FN3DjpXPIV6DMg3a9iWCji/zeEe7fuSfm++bGts5t5VJe84razovP5pW9MTIxjmg6hc9/+R3cfPlFDJ+YQDzJjAmgWqgpcEh7l9/fw+LDx7j30UdaE9/97nfxL//lv1Sfnz1zXjr4PN8uLi4hFk9q/+L65hmUtujs2TMYHhkVyMVMGPbrwtMl2fJuqycbOjI0LoB6bHQCQ4ODGqf3f/JT7cmlcg65wx2tQ36GUkVWFJoB1s3NdWVL5etHSIYcUYQ1Jdw5rqW9IcpgXKmArqedzLMc98uUV5uD+ybPZOLTBoKSPDl1agYv3H4JsRjneECgJ+VFyDJdWHusPWRsnAGitmTKBARXWYT2AAFQji6DoFcbhXstwSTKxURYB6haw/mzThNcAGCjoXmZUSYgz0gOBKJuMPcB1gLg332UpUml1GcCHcgarVS0nrj3UNrEUvCVWVuqoNVuIeadFwgUUzaFe7uICPGkAFJKgUlyo1oSq5Xre2CgX20SmSRHKaIeai1qowekz9xoNUDxpGiIzq4Dfggk8zzNQDhZ3AyYnz51VkXwWMfkwoULGCRgnM3gydPH+Mu//AsxytnnDEpxvFvtDjLpAfX/Ky+/jldffR3xSBKbG1uyQ2ub604m6+gAE+OjGBkZwsTIqM6325ub6geSNSjdQwBaTNMAZR+bOktJvq3R0BkrjDDi4RQiiGBocBgXzl5QAILycOxvZpIeFovIlas4KhYUPLp1+4ZY/qyNQXs89+kDbCytYXJoDCdGJjB78izK+Qru332g2g7cS8Yms8iODKmmwOramuwTQTOOA4sQM9DIQsTr61uaa7VGF8MjYzh38RImTkwjlklr76WfxXm2uLgoUkC9URFoOjY1jLHxLBqtKhBmdllPRYMZ1KQ0T7ATRiqeQToZ17lnRMHrCHY3dzE391R91ux0cPbCOVy+dhlnLp5FvnTkiiE3OzjY3FefFStFscoDUcimsg+Vgdim/MmgNJZZoG9ieAID6aw0ySn7lMuX0GAGT7CDzEgGU7NTGBwdlKRU/0AC2T6gWQV2Vo7w7/71H6O0c4RmqY6pkQmU8q5ANjeIE2emEEmGEctEkSFwPTiEdo8nMoJkYURDSZ2tA50m0qkYpqdGMXt+CvEhh4p2DoD6EbD0YBWH64dgBVXaxFaT66SK5bUFLK4s4rCcB8t19oWzGB4YwqsvvIarly4rkEYJK9ZO2MntIxAL4cy1cxifGcfgRD928pvYK27i8cI9hKIdtFHD9t46WImXuUsMILXaNRWzZPYCz/LOh3BMaPO5zV/kHOHrlGxz+MhnBDU/eHdMZvPmlPmQ/IyAa4W7HFjsB8Tk03jayOYvPu/POjDPZfrS9ojAZgQQDwsSgSPusrLZXmqQGwDK3wx88nt+kNlIO/KJ4i6AJ5/dJ69gfpphJuYjP4/vMKhloKjhQoZBGeFJ7fLpGBuewtcMQzAf1oA8ay+vRd/L/jYf2kBikhb8eIz5pobn+AFzP4mSbWW/cIz4GQN0zX+3NtuY8br8x8/y3oYh2ZjxOoZT+fEJAzWtvfY5N7bOB/QD6jafrI8IQD8P2lsb7TOG4/FzhsnZPLb+MHzR7mv9Yq/zuzZGvK5hVobVGR5mWI1hKPbMdh8Dvq2/DJA1PITfM7If28j3DY+we9k4+Z+H7z3fT7auDFdTcNY7hxqOY/iTfdbabwC54al8PgOybe4I0/XhYNYvhl0aIUuBbK9+mPXb8dr+F//1Pz4GoO0mOkDwMJFIyMBaxxsArcZ6ml2cgNrgvUiIpRXYQFrUh43jTQ1wsUnDjZL/J8BHcInfP06lDgbFGPRHKMTai7mCT3wwgjHsRB2yajVXLAPMdHTAKF83sMgON/ye3Z+G1O7P56dzaAPG9rJN/uiCn02pSeppmvEeNqnMSJgBM6DMnt8WgQHBvK+B3vy/gYFykD0w2iabTWhOUn0/6IBIfo4/tlBs4VjUwwAwvu8PEvCAbgvWjAU/Y9Eqp6vGiKeTleCPTR4tcO91Mzo8KNtCsEVp84b9wYOTGSC+Tg1ou78tUjMYYsXW6toEOD847o5t4XRn+EMAmodRPqdS8ihn4EV6BFDHXBFDWzx2HQOh+TefzcbVAEjrA84HXp+gCtvBe2ujazvdVP7jd9hmBV2ijvlnm5qB+wSg+dNoO7axFdikE8Z+IpOD96T2MH/bmuIhie1zhwGX9mT9xd/Ug3URY9cf9lmbR7Z5+w2jAbx8zeYNr6Fx7biDhH8+2f8t+GLrQ0EGhrY9AJp/GwB9bGAI23nzhu0zG2PzmSCIba7+fmOf8ns2bvye+rLrWOp8X/Ml6PqGALQBsJqjLaeB7By3gHTb3DM6Fjmv7Q5WTnLGv6EYUCyGg6fBThvjj+DyHmTRKBU0dyiWFXUlCY7Z8/C6nI88eHJ++F8nMEvnL0GwnExyFc/rud8ec5QOE9tl6a+8J+eHXUsbvie5cbzBWZTfTQYVL2KBJh4kmVboUupaCMecxAgPKDbfyPwimCZFlV5A7BGm5bfaTSRTabGE6o2m5hwZjNafZs8skECHnIA4ixcxfZRjxkwXpq6S4S7by+aRbUkALe70IclcI0tL4+VJ77DPZd+p+8tskQhlI6pyCgmEs+jWjdu35AzS4dN4dztioG5vbUjz+YBpjOU6VleWVOir1WxIc5tziynGmndiwECsspGxUQyNjSu9ldIPZMhQS5xgf34/Jx1rynAwaEEnjgwmaTJ78kVkONOuEowRQMX9MR7H0NgILl65jJlzZ8WCJshXOiipGBsBr9zhvivRji4a1Yb0ORk06IWCmJo5jd/49rdw7sollJp1VTrPHR2gx8/t7qFWKmJ9aQnbq+vosCgTNcm9gJkAgEJB/Zrp69cep+KgfUmEo0yhdayXHB3XQp5lUzDQl8XJE6cEWtBRJCN/bGREkjPU5V9ZWXaBzZA72BOALlVKSCWYJRCRc8csDzKp+vr7MTSSdXsZeugbcOnd/P7dj38l554OD88UBGQ4Lod5pwlLAP72iy/i2o0bqNYaYtxQdoiswK21VWwuzgvE4JrIDhGkBvYPD473i+mpk5o3rC5/wAJKqYzYhdT15d4W70vIAWUbKBvRQ09SMK9//jXMzM6i3evg8ZM5PH78ENdv3cQ/+5/+Gzz++B6+//3vo92oY7h/SJriZHqaQ8FzEwsr/uZv/iauXr2uc9TdT+4qoMC2fPDLD/HsyVP1TzLTJ0CWDL97vQAAIABJREFUlorjwoJ/ZMD1JdI4NXEK2cyg5GvI4J6aGMMo5TrCQRUbpFwDwVPOw/WVVaVon5o+IWYiWY1MYz4q5SQnUuvUEEkm8Y33vgnKSPzVD/8G9z99cOy4ueKvZCQFBc6IodhkwM8FbXv03+UQuoBhOBrXOqk2mmLm0m4x8HHu1CkM9mWw+PSJgljMiiCwxMKoTxbnUa43MDw+pnkd6Y/h0svX8Z2//x0kT6QoCY96roUHD+/h3/3pv8e9R/eRzqTw0ksv4pWXXsHkyASCrRCigRjWlzZw7949dIMBXLh6GS+/9Irm3NPHLhWbwSZqdC89eYLdnS3t4QyYdgJBraduMCTWPjWAx0dGNbZnLlxAkrYmwvcOkdvfE7i58PgxFh4/ARotTI1NYKg/K5vGvYTgMecRC1eGEzFdN1csYOb8Wbz1pS8q2Gl74frqGp49fiSQj0UZCdoxMMB9jQEX7jXUmT01O4Oz5y/g29/5DkbGR5VBQAmU3a1tzH36CHOPPsWvPvhYWSHpWAKfe+01MUYZcLg/9wilehmZsSxe+vwreOXzr+Gl117GwFBUezsB6IOdgjJ1dtY28K//1b/C5sqyJKgINN+49RJ3ZKxt7KDBYqEswhuL4tLNK7h++wbGJocweSqLvgmglQe2V/JO2qZUUbo45ziB3y/9+tfQPxxCm7XrGDjYPsK9j+/i4b1PccCAbcMVaSObnyzDwfQAttbW1TfZ4SEEEzGcPn8Wv/W972FkelJBYNpTysE0q1U0mWlUqWJrdQV/9ed/LvmIL3/xHfzJH/8bzdczZ85oPkRiCezuH6hY97kL53HlxnVuEfjok1/pvMTAGvf7vnQ/ns4RgF6WHE6gy0ydGLotKDODmuhimi+v4P3331fQrFzJo9MqI5lyusi6TsplXDEYw+dzEnpcB1mk4i67jnsK28gzJWUTqIe7vrIiYC0me8rqYV1lcxGQZ5Yc9Ya5QFrNnoDB27dexMjYGGrVliRX5ufnkC8cotkqC/xjcJsFx6jt64gnAYG+PBfJd/KIOgyuyi/xznDtek3SFwOpPo1lpq/PZXfIx2I2YlSg4Nq6A1t5RqDtrTbKCvYTgC7Xy9Jjt/OozltUwvWyYmn3C4USKtWK9hp+zz6rtgZdjZBWtyHpLe45tHlLS4sCy7J9LOSY0TVYMJBnG/kK3brYtbThRPUigYiASGa7cF/gHKc0BScAAwZk+09OzejcpbNMpyVZFrJo7977BGtrK5iYmDqu7VEp16QBzX2JNVymp0+qsB8zFbl2Xb+sSMpqapzFHqcwOT4hWQf6scoKK5ews78n+1JrVBFPRlRMkPra9F8I+lOCgwHIsZFJEudRzdeksz4yMqqsOx7QlBUUCqPWBg4LRdy4dRMnT54QuM0gezGfkzwYMybOnZpBuBOULvRQ/yCWF8jSfqo+7RtIYmSce0pYxXxVwNkD3NjvUxMntC8UCxXJ7dEuMLuLxX4vXL6igCLHi34W9+1nc08EBPNgGU9FMTwxiNffeA0TJ4alSUzNahXHzOUUtFp5uqLi0tQ7ZsCcNVdmT52W5M29ew+wsb6F7PCwGPecVzdv31QhZxbXpLwZ71moFdA3mBH4mxxMyqYy0CoyVC+C/a196UU3Ck1MDIxhemwKffG07EOr3VOtByRDyIykkRhJAbEAwMB2Ioo+kp/CQHGnhp/+xx9i6cEztEt1JMNx9TMzkZjJkMok0Al0FFQ6deYspk7MoNdjoHxfYsyjI5NI9yXRC7QwMtqPc+dPY+RM1MlL8cxXBGp7wLM7y5i/P49mqYbBgX4E0UT/QBL1NkkH6wo27e3to9sJIh3rw+XTl/D5176gs0euXHT7WvEIDRYYHEwhmAoiOZpABQXUenk8XLiDvcIaeqE66h2SULoIRpnB3JQER7vdUJFWzg3nT3l+lpfpbD4jfQeHC1iBQBcY4Y+Bb4bRyDfB35b4NH+UsnEMehuoZQCdLuTzZ+3afjCUrxFP4I/5ILSXnMvmSzqijQO3hQt48p+GQzF4bT69+ey8HttsPqgB6gaw0o75/Vj5wT6A0o/bWLFGw8fs+eR7+IBd89ftufnb/FI+i4HIhsUZpsFnM4zKj6sY1kQ/zI/rGCbjB1HNFzag0D5vPqX/+37sgW3g9cznNxzLQFTLFjdSoIHYBl5bfzr8wvnlz/+zrBl+157P5oru5/lc1q/PA+XGmje8j+03P96uY+/5MQ+b5/aef3wNU3l+rPwgtD2HBT7YdgPPDWt4/r6GsbF9Jl/L9ptfYd/jONn8MJ/TsE6bq9Z+u6+tEcPW/EEAP1Zk17W22HUN7zJAmmOubDDVOHB9aviL9avNb8Mi/fPK7h/43/7Hf9rTAdlbdMYWtQVrrEsCZv7G2YP6jY1NTpsEbJANFm/+PBLPziXAyA7l/SyF1UA2XtvYgwEPRORrHBD+GOPZZCbM6FiHchAsRcHfGeYQuEnlWNnGrKQTqAg8NbkqleMIhMmJGFBpA2Qa1gb88Vn4Gb9hMIa4Ad8GINnkMMPnX1jsK3/f+sErW8AaWE872IB+tt0Baw7wMmPA3zy0sB/YPovo1ZvURHPF0ASWdR2L0gA/Y03bJDoGNH06RPwu78vv69AfcWCrGXFbUGwjARsBEV7KTIpO23MRVusXAfqepjLbblFO21QE0gr0c6xUYy3b/OCBjgd3HvbZBraPgDNBEf7NsfYDnTb3bdGJMcjCN16BFX6PbbV5xgO4AdXsV8cidcERGyMzJAQZ1a8egM/ikbwPgRder1p1MjdkavBv2yDI4LAgCl934KQzfRqjtkuRMmNmi5yAtH3ev5k/v17t2rYJ+DcCPofNEzN0ZryPgwURl1LhNzJmrJ1BdwCvPQ+/d5wqFIvKubY5pvnnAex8jeNowQtrp429sc6Z6u+A8c+CSlxPZEeYjVK/hl2QwOa1ga68n4JaHrPHHWo+A7/pWJht0rjX3frSoYBM9XhMOs5MVYxIzzx1nP7Ea7G9BE/5/G5+ucMSARvOiZjkJgj68vgddECOF0wiwME2E4gWy6NYFBuK89k2VoJ9FhDR4Y/zi+uJmzmft9VBB654ULlcUjo3JQuk5eg5oTanyIwlyzIUcEWGyGRW6m2bUjRpFeuhE1soFwS4EkzMDmSPs0xUqIgHHi5KRdApTREUyC176bFk2G/sky7CGBgcljPHMWJqOh08/hiwzuembbZMDh6Uue7o7DFtNzs8KsCDztmZM7NKu2Zh2Xq1ju31deT2DnGws4PCYR4rCwtokvkacnIrnG926OIcouM6ODgsAGjyxJTAQTLVyGhkYS4CW0z/7jQo7RSQ5nIk7jHb6Yh5gQyySskOzY4Ma4OmU1JrOtYdQcfBoSEBcEy3DrUDWF9el94fC/BQIzd3eIDd3X2l8PcPDiIQj+DMxUv42je/gamzsyr6RoZ2IXeIOot87R8g0GmLrfno7n0cbG0JgCb/xp6PtpD2jsWauFY4p2bOnEalXsXm9oYYMARx6CiHWYCzF8QsmbAsQpcrIpfLi93HgNlgph97+7vIF4tI9PXLLnMuuQBETzIlnFOWucLibVMnTsjpJ/uJDivXFH/mPn0oMFia1W0WzHPSOMzs0Nmj3cJb77yD9779baQy/TjKFQTsHOWLKB7s4+7Pf4a1pRW1iw4z1xfBZFujZCVybSsFu0JGVEfrJ58vYP/oAIn+lAppERDIt4qIB53WOgv98bmGR4cFgtPRicRjKkpJhtyf/dmfaf6QIay9rumK1XBO8t4EYljI8dKly0qT5T0JMv7ND3+MH/3kxwpcExC7evOGnpWyI2T1UzaEhRyvXbyKL7/9LoYyWYHMzUpDhQqZ1s2gObXPH9y9i8efPlR/M8Wb65Vg6rlzZ/Q+n49M86NSQZIW3XAQf+87v4nf+NZ7Sre+e/cuVlbWtMexoCDv3am3nERIL6igAjNYxGJuu/El+43sZcqpUP5r/+BAZ7TJ4VHcvn4D6WgUn35yFw/v3PHWWhBjE+MCxObmnyFfKbl11euo7wemh3DzlZsCMwgsMCON0hx//G/+D/zJv/0TZAb6HJjY7SkQkggmEAvGEO5GZC/e+LUv4te//Z70dxmDzR+VsbOxjcLeIZ4+eIi7P/8QlWIB2T6XqRdLpRFNJHFUKWNhaVHSDTdv3sTn3nwTF69eQ0/FtCircYBet4NWpSSZj49/8XPUjgrIxNJipgW7zqnlGqWGdZHSW7EIAskY4pk0PvfWFzB7/pwAaNUEabawuriEj37+gbIous22AAkCZrVaVfIAnLcMAE1NncDoxCSmT57E+StXjqVccodHePLoMVaWF7H4bBGhXgD90QQuX7qEE9OnZKfIgN4vHqLUrCI9lMG1F27i7KULuHrtmlsfZG1XmgowzD/4FH/6v/8xqvm8xpYSIadnz6LV6WJje09g/dDElOSCLt+6qjR4yrZmx7IYGEqh0WyhWayiUWIxwCIWn87j/t27WFheUKCNoP652TOyb3c//AgP7j2QDXjjzbdw/fYL+tyPfvQj7G5uoFVtopKj1EHV7bd9afSzcOu77+LWKy8hMzggGTNKwtQqJVQKFfRaTayvLuNXH/0StWoFJybG8fjhnGT3CPj2ZyiVkkS13kC12VRGxBuUoTo5hfd/9jMxsdOJlIrTMiBHIGxjdUta3p0mZYziiIQTOH3ylDSXKZ/BNfPDH/4Q+/vMaOghGu9hdDSrwmfMiGCAVOfMtMvorFG2LBjR+h8boURCVGAa9zMGIXmm5P+XFucV5CKoRdCCUkd8XSQXFiBMslZJG7V6W2zs69dv4uLFS2h1elhZW5WWOgHxaIyspLpkKq5fv6ozAzWkaZcpP0E7R5ZqrlrA8MAwAsGQgM9wKIh6qy5G4vkz5/HSrZsu06zdVl9GY+68wPMD7RQL9nLd50ssSNlCpVXSuuSeyL2eDGCC9ISe7WzJ/WBwYMjLMKyKYUzpHp58uuiKwRwJO5KLwC0WrO10jhnPtGl2puMcYfZVLEK5nwbaUtwNuHNUgIF6x7B02WqejjWLQ7NGik5ajnk7Nn5SwXQHIJcUGD0xPelJKnak86yzpufj7HMNMqh1sItYKIHswLD2egYNGOCijWdROWZXMQA3c+o0BjJ9ysignaVUDrMl5Kehg3SGjOyo2sRx4PfbvTaiiOD87CVkEhmsLq5r7rOQ4OTYuNaG5EUos9UBdg/zymQRmSYcUoZPONTDxtoKcgcHGO7rQz/Ppe0uUvEUgr0Anj5ZxPzCUxWdG5t0gWXuu5VaWQERji2ly/hszOIh0JgdGcHO7j7mF5cxOj6B2y+8hP6hIel3syYK5wWliCgRwowm1vNLDybwwiu3cXJ2Cn0DULYVoQSSHPZ3Gnh05z7uf3JHWuvMBKCNn56awpnTZxRYWFlcQzzG8SE42lbA74UXb8km5so55OsFxAbjuPHydQydGkYgFUSsL4FkfwSsebe3cYTiThHrc+tYf7KKcB04N30Wp0andIbrdHsoN2uIDkQxMTuB1FgMTWY+tRgAYTHoGo529pDbPMDO0jp2lrfQKTcQC4S0xo8KlNIpHBNaWp0ALp67hNOnziMSTGFhfhXdXkgFNbOjQ5K8GBxNYXpmEpkhVyywcNhEM9dBeb+Kw5UcFh/OY2d1E21q18eAweE+DGT7EI4wiEQd+31UShXEAkm0ym1cOXdNRTe5YLi37efyqjXQN9aPWrCBarCKEnLoxKrYLCxgbecpap08Kg0WQ+8h058SGaVao51oCoA2TWf683aW0rncA1t5Dnf4StrzdR0AZb6eMVmNkEgSix8E4//l5/acP0SfR/4+SQ0em9MAN0d0ccQrPzlKAGTgM9KV9nePjMd2WLYyr2dMXRJNrDg2X+OZij/8rIG7zh9yWbqGTfB6BgRbrRv+TVvvx7vMBzC8if1rz007yesds7E94NUPaBp29TxYx7/NTzZ7agAu7ar1Fb9vYKBe8zKj7R5+INRAe38/mx9vOIE9v/n/Ng7HOJDn29t9DQcx39f8ALbdMCz2h+GKhlv43+NrPIOzfQ5Tcv6kjY//WWXvveCIYV4GjNvrfjzF5pIfr+C9jWRqY27j8Hddk20xzMUwO9uz/GvAMA9rj+Gh/sCDzSl+hj9+8iV9N/P1bU7ymjYGfpDcMKvjvdN7JptzfrDb+s/63A+c27PZ+LI9xsBWkNeHL2pMvQAA14+pDtj81vr0yIeGRdo4Wv8KgNaE9aIZdgNbsPyC9HBZgdVjFJsR4mc5SdghBi7z0GQT2x7e2KHsUH+USczRoEXQPiuaZrR0DphFinioNADXAE4bCJs8/klgi9SkPawzbCHYIiWr1BYX3zPpALaBneoHx+1Z+RkHHsbQarg0BetYA2I54AaE+lNABHT4FpjpdJoRs+iZjQNf5/XZ536A3aJKZKDyM2aE7Hr8WwfITkfjx+9yIpm8hT0ntValaRgOC9ihHqaNsy0cA7ss8qJ7efIituAMPCQgaIdE/rYUEvYln4GAqxlXgew8hnU6x3o3fM02AxmGoDvAOiDORWP5LDqY0yiH3fNzU+AC4bPamPNAx4M3ASwDU/n8TlPUaYDzmWwD5HUtGsrXeKDj+7wO/+ahz4ATtpOHAQNe2BZe2+kFOkCfbTHdYx6KNU88A8LjtlucbsMgAK2gT8SBrrZg6XTYs0o/zdM80oSjbnrtMw0pM2BuPrqIodLQfACwzXU/YG3XMqNqxtlvzGxDss3AgGjq+NrcNSNqBwkXtXVF8/hj97a1yOfioZd9wvljm7nd1+yGDsPxuA6d/AydBf64Of5ZNFpOS8BjtHpZDmT82GFI9ibM4qo8bPRcEZqaK8BFZu7zz8vn4nyw+apNwAscCPRuOgkPAVbe4UuyMgyO1RxLnvputuEQiDDnU/ZJupAuim9RToLOamcgKOCCQCHnE6/F5yaQQaYoNaGptUr2jYJiAv/cvcyGaM43HXDENcB7kWFm48DPcX4ZAK3NrekyK9xadeA+r8v/UzqB60HrkyAh2V1dFxC0CL/WZsAdIOxQSbkL07jmgUhtpIgfAdxYQinsFmAgSK3veQEjm7v+IAdBU7axL51BOtOPWDShdUCgiyCB+qELpazvbm6rwB9BEqZM9rquz+n08ZqmcS+GNu1jKq3fLGBE8EheMAhsFSSR0ak3BbK3WexPGSA9bcKw9Z9MiJlG5tT5ixcQT7AQXFPAOosc0rnz7x+jmRE0ag0x6/JHR7J3BIqlf015jy7EnL720kv42je/iROzp1FuNeVoMt2wVSwLuCFzrVerY3d9HXP372NnbQ2ddlNsXzLtmu2uA7jyRTfnIjG88tqrSkk/ONjH1ua6GNBMxQ6RA9kLir2VSQ3o8ywkZswoMUDaLTQZrGQRXAG8ZBQFUSxwjjtnoVavYXiIer9MFXfB4GDYBbX4j/N8d2dH40XAxEkcVTQmlBRggIO/L1+5gr//e9/Dm+9+WfqP60ssonOEVq2Khbv38X//6f8pR5lAKecnGbnu7ODWK18bHR1XP/AfJZVKpTKezj/F0+V5NDsue8LWKfdDphFzfrMA0oVLl8TKXFlbFqhCwHhnd1fPOzs7i2vXrglkJhuDDj41suefPvPWVVDPfe3KVQEUD+4/FGOW8hyz587i2vXr0q7m2PAfpTmop0sG2JXzl/DijZcEvs7PzWNzfVVFkwl2raytqCgm7UStWkapWBSQ099HZt6UA3coidaookx7F+yK6f3ml7+I3/3e72Fy+oTmGQFogh6U/qBW9ub6JoYG2E8EnduyV65oYkKsdAaLvvjFL0qOhO8TjKCcBLVOz52cwcLcY3z44/dRK5JlW8Xu9hZOUtt9eBC5fB7lhssKOMjnEO2LYmBqGM1eQ6AK+0R65ckY7j98gP/wF/+vgJlrV6+gn0U4m12UC2WUj8pIMOMgFsfp6xfwR//8n+HUxQkn8NgB2gVge3UfP/nrH+LDH/4ErUoNmXjS7eHZYUQpj7C7h0/nHiGaimL27FlcuHIZ733nt5AdTWJ/32VYtFt1bC4tYfnpUyzNzaFeKAl46NU7yohQ0U9mD6QSCMdj6EVCaEeCuP7ibXzzO9+RhvjBUd4RCbo9Fc578PEdrCwsqrjh2Miwgh+085z77MdiuYjx0UnMnD0jxv/u4YH2fJ41OC9Hh7Oa08tLS6iWyhjpH8T40JjkmQazWa3FrcN9bO1toR2i5EoM/UMDGBwe0jhMjU9hZ2tXklEEnrfnF9GolN16pC2OxyRJQJUkMiyjyT7s5g4xMjmON774JqZOTyKaCKPKvY+i0sysKVf1j5kYT588URG27f092QSuIYJx0aBjoF25eg1ff++bePPLnxfj/cmTFfynv/5rfPjTn2FvfQuBZldnagbq2JaB0WHN2es3b2tuiC3OgrPFkvaZR3NzeHDvjrRjWcDs6eM5ZSaNDY8peyfVN6hASSabVebJxetXce32LHKFDu7cuYOVp4sKCFCih2cwsv4pT0Jwf6A/i0goKntBeRLK53z88ccCocsEm+NhTE6MYGCwTwGLpeVnKOWp69zFyLCzRyxgyKyjZq2Fs2fPiQmpwnOJlOYjtZh5JmbGwoNP72Fvews9wqltt8+av5JOZVSoU8+U6lN7Ll+9jlq9hWKxIM3lVot7zBG6vabOqrwP/xFEIojN8z2lD7i3kEHKPXe/ksNQckgSU6VSUYxZAsHXL1/B1auXBehwf69UXbCWgTsCjSWeZXhODQedFnOlKBCZ59l4KI4L58+6s7p3/uDZhXJGkaArykopDwZMeB7hWYKF4ygM4BSoSVigPNhnwBSzjOxMTga5AzBaKJd43ieQPILp6WnZjrW1VYHstVpFwCrXDQOTBM+bdVczhOeiXi+IoaHJYwDZztw6azBLLBrReYJ9qSwQ6vYXi/j00UNJbtTRRBwJzJ6elU4x1yltKaWpEgz4F0uyywzYTk+d0Pvziwvqf6dJHkK6r082RAQZ2upaGUHB42FcuXAF0+PTWFtcx/bGrmRFhtMEvAdkk8MkvGSygt7PnLugGgWsJ0A4v1YuYX1tCUtPn6BZqWIsO4hQr4tyrqQCjRyqX/ziF6jVyxgYTGN8Ykp7MxnU3H/Nd6FkCfuFWvdDI2Pquw1KwgUCuHz9Bs6duyS5FAb6CcxzjCTHlowoo4gFaYcnhjE8OoSRsWHpX1PrXYzdgwNsra5j8ekzFTZmJhFrX7D/mYHFM1RfPINmg8BkDy/efkn2hH4Zi16v7qxiLbeO0dlx3HrjFtLjMTSjPSARQCQJVCsqh4BgFSis1XDnJx/j/vt3kQxEcH56VtlQuVxBshVD08O4+OIljM0OIZQGasz0aXRQY/HivUNUDotYevQM6/MraFDGrBeQ1NVRYUcFeFW8vBtCrxPCuVMXMDN1DkOZURSOSlr/PHewsG4v1EY6m8DASAaxdAzpwZQKQwp8Xj8Cyl3UC3WsLS3jydwjxBIhJNJRfZ7BZ9UTqtVkrwoHBQSaYRWIvHDukopWxmNpBedDiTjGZ6ZR7pRQjzVRCRdw1NrBVmEJ8xufotKiBnSOXiL6MpSaiKqAKQFoSnBwgijA2vpMVoFnOsMUSFjgDwkKDrRyBEVbQ+azGg7DTAnabv4YwUf4glcMlNe1c6EBxn7ilV3H/NBjn7PjCERGGqTtNz/UCGV+LISBHPPxde4cGNBc9DOSDaPyg5XOt3Q+u+FN8l89v88PepqPzGdVNqiHvfAzfEZ7LiOpPQ/O+f11/t9wF9sL7J5alz4sxHA5P8bETC3zve3zhtUZbmXj5vf///+e1fx+v6209rAtvAbPu7y2ER0Nq2L7LJhh2KCByjauNs78rOGI5pcbOc7O6QIxPTzE2uvHGAzkNBDdnt/6w9pgGJvhQDaWNt9trj2PixiO4X/fD+Db636Q2o+18LMcW1N04Hs2N7j3ixTg1ZgzrNN8aptj/ntY/xp+5B9fP25k/Wf3s3n4PLZkY2wKExY04PphHynYkHIZfoaV8ln8OJ0B6rZ+/FiRMKj/9b/7IwHQfMM/QAZ68maaSB23MfCfodq8sYGyFmUw8JjfM01EgRdeQw2otIXIhllHsUH8vwak5yJkZkxscdjiNIkN0xM2sNeMC9tpwJMtYt7L2ueMgwMA2WEWFePrRvs3kJIDaixIAzJ5fYGeleoxO88cdJv4NtAGVlsES8CrVZH02JR8VgPDOOkMrBcI62ke20SxfhJg7gFIBi6bTrGBd7yuHEkP1LQAAdug+0VichSotck+EEjmAb423n4wiexKmwMGChkIy7byYC1wzgtO2OZgTHbTFzNQm4CXAdAGtPGzZhSYnmMG0gyHbYJsa9wD74zRyGdlvwj863aPGZX+PrOFxueyjcvYJux3Y9ny8G7zmK8bCMrvGes0n3PVk5WGTzkasQYG9H8e+A38Z8ifY0TgXn3PYiMeS9AWsJv7TjKETGjOn+dZwVrQPTee/GFaoK1HM9Bu7TpA1R/ZddE8t2la/5LpZ0aTr/nnGP+2DUFt8mRGbM3rQOGx7A3QNgNpWuD824IpNo4W3NLGpQrajinsX3fGkj5OP4l+FgAgcGKattREFnDqBcHYbwYcu434M6MuoJnM3V5bqag2rw1k9W/A/KwCLZ7NE5jjabxaVoWTsmEGQULFLyxYpf4h85gR/aZLL2KbXADNHWKcbXOfYRquBU0s4ktmM98jwM52WGCGBzZqqpIpS/YttRN5LWPzsi/Ubu9wwue0ecbnIzhohwDq/NKh5LVDIfc9ArSuGGzjWAbGxpbAmUnCcCzlVLLAlGeneXDVPuKxGgisqz0sAhh0xSr4z9mVMPlKkpIgH4mMUB3sAp50khdgciA5nU0GL52uO9cS2yeJEhbx7LSlQ0iHkQxUrc1mC6lYHLVCQU5OqNMTMMEK52TBsqK4mK3eAZrvqZ8bLrBEpoTaE3UFYSkNQoeS7Ee2ldcV4knAAAAgAElEQVTg+3TYmDVC55SsZrLaKF/F+a+U9hs3FNxlYIH9SgYa568Ox60OouEEJkbHNLeODg6lMU4W4PbWroBOArzRdBIz584J1Hr1jS+Ax/hCpeRsXLONSBc42tlBgHp3AB786hP8+K//o5jUI3R8UilkBrIqKLO5taN7EQB45dVX8fqbb8iho0bl9voa1sma2j/A0f6BCi0OD4463fxyVc9AlhKD0Qq4hIOIJ5J6frLrbHzTqZRYU/ybjjLbuX+w+7f2eY4f1z6/yvdZ/MhF2Ckv4mWZUNueZ4JYFK9/7vP43j/8Bzh3+ZKAq1qlqar0j391F3/6b/+t5BT4fWqsmgwSHT+ChOxH2heu21defQ2vvPKKwC0W6VtYeopni8+wx/4LBECWKRl/nAOyf72uNDK5P5YpyVMtY3xyUsWXCU5cvnZV1yXzWBTcTg8/+MEP8OEHH6joIRl0bBfnC7NVEsm0mNGOtT8icHtgbADNSkug5+7BvkDWvZ09sarHhydRK5bFnj3Y20e9WpZW91HuUM4NmXUq/saMl15T6awpb05HYm7+bhxsIYQwgtEI+oey+NLXvqICd85x7OGTTz7BL37xIR48+BR7h/sYGRjB6AgZdQNiB1LPmPOZwPHQyAi+9a1v4cXXb6BSaElrlGBPhYXy5hexvryiYF4pdyRZEM6T0ZERSWnI0Wu3sLq+jnwph2QmhcmZKQEwCub2ugrmxJIJpYPPrywo2Eb21LWr16QR+uThY+nzUhd7dHIKR40Sbr/6Mv7wD/4RZs+cRLXURf4wj3u/vIMnDx9h6ckz6l4hHU+obwYHswoA7LHdqyvSJeX90gMD+O5v/y6u3b4tm8512m7WsLWygscP7uLRvXuo5UtIRuNAqycJC7dvthFJxlUkNJJKoNio4sqtG/jHf/RHiKSD2FxzGqW0RyyA+fHPP8Ddj36lInosakeAjM+ulPyy2wOpx/z222+rQPTWzraCVk+fzmn9XL9+HdmBAawsLWqNUjOV/UKGP9mlPF88WZiXDE3/8KCCREz1Z2EuBhUY4CrlS7KFlCMi+EwpGduLZZ9DESQz/egXoB1Hh1JN0YgKoN56+aakmLpBsoxdcOpwexftUlUZGO//6MdYXV3xgkjOr2C70wlm0PTj5Nkz+Nzbb+Lc9WuYmKaNAIr5NlaezOPpvU/x9NNHuPfxJ3Is6dwUqmVcuHYFN2+9oMwU2va97R20VAskiE/nHkvDfXgoi2a1hmdP5jA9ManCbUeHOXR6IYxNTOL6iy9gdHJCrOqxExPoH0oid1TF/8fWe/7YlWVZfvv5iGfCe8ugZ5LMZLrKcl3VXaZNoY2qZzTd0OibvkmCIANBEgSMBAGSIEAS9C9ohHGAoAE03Zrp6TLdld2VnkkySSbJpA3vX7jnnfBb5+7gTc4EQATjmXvPPWafs9dee+37N+/Y4weP7fbN20FfuDRk1eOatWoN7a0wMi9evCjGJ0Dkk8dPtW6UTZglUwTbXhcAe+f2p/b8+SPLJJE6KtjMzJQAFubK8UFFLP3x8WmtLQJiocJ9RrZpbW3ZVlZf2EF5x05ODgVGkp3JfKAPCYYSDJImqyWtUCja4pmztrBwVvrBSNxs76zb6uoLMesJNrA/teuMUwi8cR599uypbW1vKOMF4PDsuYv2ne98x86fO6d96bMPP1YBPvYA7NqFc+cD2JkOJJvt3R0B0AQU5ZjmMtoPOAsAJo+NDAXWmiVkH90HYu9QcdaDw8AGn5gOBeyTSEGhyV+1FyvPbWtzzRodspRCcVmK73GuYI3ww77C84QzvNm5sxcEPKMXDQgMkP3RRx/ZX7//vpUPkJpKqR0DhVKo/XJcPS12n0712fjYlI2PT56SRvCFmGM8C5r1nOVpHxk6ZH0w31dWVuzho0e2f7AfJJsmZ9RHtJF+QMJoaoxMrLZY9bCDpyYn9dwELlW7osf8LllTWaz4eOG8ybOSZbe3vaNg5nfe/Y4d7R/a7ta+slqyiYzOGTxTX7FkyVzBCkOjKlDM3gIhqdujmPWJioyWtzasVSND4VCgdP2kJhb1zNSsnuP+/TvS1x8ZG1fQpy5Zy1ooLBvV0fHzWjbSI6WoLc86O78kGROyBCjMjHwIAW/JM1CXpVu38nHZEvhG/Vmbnpmxc2fPKquGzIDPP/tU2Q+pJCS3Ezs6OJA/rrNeq62iiecWzlsm3adxu3blmtpN0JUsnKrVbadTtvx00RZeW7DceMpSwyYGczcp18Q6FbNUw6y/Zbb56MR+9s//wj7/m4+tV2mpPgt9SEbW5NK0XXv3DVt4bckGxgZV/6FB9t9JXc/WqTXs7me37KP3/9aa1YqNjQ7b4tlZ6yQbyoBpNbqWogJgI2WZbtaS9aQV0kUb6BuUB4s0D/txO9GyaqdmleaJans8fvLE0smcTQ1NWaJuVkrnlfVUP6na57dv2vrWqmXySSsOF6OARciyJfgMcI2Gdj5XstmJWZsemzGMNVm/A0PDNjo7bVWrWrfYs1Z/0zbra7ZdW7Gn619arUfhb4p4llUokiAYaD1FCDUHo7M2/oozGh10CsBsqMXkGa6Mm4OzcYDLMaVaPQBqrNs4uZGMRJcqdb/EsRkn/jgg6LiK+5HaW1KB3XyKNUW+f5wQ4zgQ30e2hXmtPRmJ1UI4l+BjgAE4QY97ePaytysQdYL/5s/ochzuI8V96ICjJDWfXSbDwWEH/xyQc2DSQW/HuRyYD75gIDv5OZs20Ea/Vhzsc4yGc6djSO6bO94X/7zfL94eByB9XB1Aj4Oh/rwBWwjkEsdpHB907MV9OfY7x/3i2EMcoHbw10HoeAAiPi84JzgA/rXXo6xw9zcdM6J9DjQzD+KAseMBPhY+D+Ogqc89+dIRacXnZ7wdfMd/vF3x6zrO4tiif94Jjg5A810FPyOGNNf4twHqPidfXUNx8NsxI7+XYzrxtvjzxdtKf/k69mf1Ocee4PgDrzkR1vvC+8nnjPeFz+HE//zf/MfSgI5HHOJotQOSOAIO9HgHeMTFG+WL0xsbZyxzWOFzDog6C8zBMJ+0DtJ6UTB3knwA/MEAoPmsWHgxkJbre8TIgVva6cxkBx8xHBwoSZFwA8T3HDx1AEq6fDiQUWTHjTHXlkNVD3Id3NfBRoEw0T+uw3X5mz5wg+WgDdfgmWgfB0Q+z6Hn1cX+quHz52i2QwVS2uCp0D5mvni5B2PnxsEBf0X60oEJSHGM+Pj4wvRoBu0SI7LD4SawagVYRcx5HwdScjxo4ToxLHTeF0BLmmpkxDXxW0HSwD97CiRGYCeSBD4H3Gg5UI2OGMWOAFB4zecb16ANXJMNUinG9boWMq/FmXwOQLNB8I8fxoH2+sLTxhVV8OZe9JfPMTQbFRGCqwXT2EJBGq7loKVA5G5gkQJO8X2xP+pBP883u7AGabPJ+fH15ax2BXKKoXAd99cmGmn6xYHjcJ2XMhJ8ztc4/eGbmaRJul9PnXID5/YgpNW/LDDAmLscgu4fAeEOfvsmEgrWhPQt7ys3as6YFeOZ02eUjuXz09dDvJ0cEuXIFotqj7PPOYyGNRnSenwT0SG2EYJmfv2wqTHfiRwHJj3jKfYJjOUOVd/JWqLYYM5KAxTVIZqbCgzWw7IcQJx55jmHMAAzADLsFQAN4Cv9g8MWDgghgMfrkmGRtIWdFjc05DeSoVIwbRebuVoLKbpiLSckIeABKlKOksgZ4ShEc1RFF9FsjtJjVKU7OgxoXHQEfgmaelBATn5/KQKvQzYLgZQQxKsHTV7p+YYgQtjAQuaHB3zop8NjtEspRBOCZV4YhP4mIBPGOIyDzyuY26wXNPx1sLPoXthNFYTMSh87SKzQnrbkG9TGvlAgRfbdUkFXXe83FFBjPCsU9eovWPO4Ygd7u5ZPZaRd7IUSJeGcTFgimVbRSmQPsDWNWi0Ug4QCmOgqYIFtYa6yDgHTpWMdpRcdkjGSDqwIdAeZCwBaJ8g99HpiZTM/SUVmLwGUVD8Y4xXm2ez0rD7LvYcHh9S/RwfHcgRTuT5l0VHt/s1337Xf/+M/tjPnp63SMDs4IqW4a/2ZtO2sbViV4j8Hh/bxr963X//qr8V48gAghSJhfwDaY/MHYGUtLtiFK6+JxXt8eGA1gPdqxfa3t8TA+fLeA0lM9GfZ51oCHQ6pnk5GjWHP+mzh7Fk5xLu7+5KBqLcBH8z602hGT8hR5PMAKthFnNQQHE5p3iABxW/GpVqrKnBCHzK+YihErBrYXd/9jd+w85cuK92YAAbyXT/7f/9chdlgnq3urti5ySWbGJsU81CgSGT3Qx2vhJ05e07M7zNLS5KKYbpubq3b3bt3bX11zTbXN8QiVlp6dL4AdKGCGyxXwIjrb96wt999R4Xr9g/KIdgKWzSVthePn9nnN28aer8jg0NiWfEsMJsBaggE0O8AiUvnzmreT8/NaswBCgHS2b831zetclSxva09W37yTGz+4aEB6ZsfHaPnHfTHaWe1dhLAICTLTk70fbRVYdLx3LDwWSPsQf2logrc/fC3f6zinQ8ePhT4fPPm52F+Z/sFZAJowvrOUKysv09OLcEA/o+8wltvvWVTUyN2Uq7Zg/v37a9+8Us9M+AGgPPm2qrdv3dPQAMF1bCZHoxAWxYAbGh0yEYnhi0dsWXKR8ciOgByN7tNu/fovtpPSvfo2JjNTE9rfFirrKdBzknppECxs0vn7fLFy5bN5m1nc1csYwB80tGxh6X+QBYgMIu9oeYC4GYbilya4qf9Nr+4ZOcuXLRzF8+F9PPBoh3sbtlnH31on330gR0dHko7NNFj/wj25+ioLAAimy9YfnjAqs2GQM6f/r2/a1euX1MRNBWq6nRte33b/u9/+s/sk19/KL3Zgf6ijUVgGlkVBO8JbsF+/83f/E3ZswePHmpuPHj0yHb3tm1pYVEMS86drEX2INao9oks/Vy0p89e2Em1ov5F/x9GYqPdVLoz0jC5NJlWYX+6+dnHmkt+9gOEUsCyv2Bnz1+0aq1pA8Mjyn7Z2t+1K9dfs7MXlqyvgPRB3fL9Retwltk/tEd379qvfv5LSQkB8hcHSwqAMG8EXmSzNrO0aN/+8Q9t6uyiTc3NGMedPraMmlllr2rbz9bsz/75/2OPHz7WHoR+OcD3wMiognuuF4qGP3P6+fqyTc1MKnB399Ytu3nzEyuk8zZUGlQAJZXM2dyZM/a9H/zQxuemLT80YCetmg2MDAm4R891fXnVbn12SwGgQpbxNTs+rIhhjr0E7FNBzkLBVpZXJakEyEigqtkA1MAO1+2Lu5/bB7/+pVWRqEqbTU1NSAuZQBip/P19nDGHtL4IBrC/M+/Yc9fX12xt/YU1GxUrl3c1tv39QW9ZgRkFw+QlyY7RnqGRMRsbndT1SZ8/PDywg8Pdl75Gtt9GBketv6+gOcNesLq2bDu7m9IfR9t6YmreZucWZKszqYTduXXbHj98ZPfu3rWt/U0bzg+Fz01MagwJiJCpQVFCZAWGxkc0X5jjsIIJYKveRivUz+GegbwTzm0wxwHel86eFwi/dOac9kv8AIo2fvngrn355RcCW7vdjpjknDXIDmDNcm6bmZnTeYlCur/zO7+jsUA6AnY3bbt3/wu7/+CBbAg60DqzRuANBkWF7dpNFRCkDQTZgs49xXkHBPTzTNhWMl7ob/Yr5ICQkwJbYM9if9kv72qfoo9PKieWzbC3DtjM+JTOjmT47G3v2cTYuBi97KGcXZEPSqWzNjg6KeAY3emFxTk7c2ZBGQBf3L5tn3/ymewNxeYgmD68/8COGoc2Vhi1uYV5rQ3L9Nvc2bP21jvvSV6o0YR0U1H/PX/2lSWaTeu0qra5sqL9nfoVI0PDtrR0VufylZVljR0BDoJorNXt3V09W2DAvgyCCIgv9FsiqsMxPjFtY8NTNlgaUXFsdOB1Pk1is9uSapMecbsZAPdiQWedseExq56wb9yzZwQZjXN4UTUM3M9v1oI9HB+ZVBYWfdmpt218ZOJUtmH23Lwlp/I2fnHSFq+OmFHrddismzNrRQB0qmXW2DPL1MxaZbP7Hz2wX//8V7b2+FnI5sNPsK4VR4fswuuX7frbb9jixfOqj9FqmoqWt+sNO9jetUf379vtm5/Y9WtX7OzSvJ27vGCpYkKf7dR6lurmrFNJ2MbTDXt+76mV1/asr5dS9scAJJVkwiqNmm3tb9vq1oYy4zK5op1dPGsL4/OWov5Oy2x0MMjULK89sw9ufmhHtUNL5pQrLJBY/g6YAhtXJyXpm1K2ZEOFIWUHlfoHbGJqxsZmJ6ydS0qC4yRTsb3Glh319mzt4Lm10zXrKyRtff2pHRzu6PyFfA+SLBBiyBINmEyor+F+vo+PFzBnHwzAcCCWOObiIBd/088A0CIsRSxqByyDjQ11xNzfjQPNjgs5kOb3d3AUhw0b42Ax+4ADa+6nBoJNCPBQhFDrP9Jgprg8n+f7tIm9Mo7nOKjmNo7fIpJFmBLXdHDNn90xqOBzB1DWmawOEHLP+DNzHwc648zceJ/wf2+bY0px35z3RUqJSIICCROBiOlYBvfln/efE72EXURkqzh4KowoIp16++KgsQPQPj60nTbEyYve/zyv42S0zaUdXsUOHKQXASjCEHxOeLtPQdQYAO2Ym+MM/A5BADKxX0pBBYJekAT2/or3iX//dI5FL3gfeT84uO198CrI6p+Pt8fbGF9PPsa85yx3D5LwXcdOvQ/4zXfiuAZ/+zp1jNQJoj63HAvhb19H/v94//q1/Uz4klT4Uh7U12UhwmM8OONt8L/9OR1T5tpxfDjxv/y3/4k0oP0B4kCWFmajHlJ2Y7qoDJxPMBwEv6gvBt7zKFdgCQZHOA5Qe/TBDREHcP+cLxJ9J0p598nkk1OLMTI2qi4byT0AdjiQzHX8AOQbqYwhaYG5nFLqYBnwORZDOCAFIMWZwmzmgZkVmAjeD9xfgHwzRM64RpwB7WCLb+Ie6YhT6mkLz++gK/fmul7VlGt6n+oAH00y7wtN+GRYSN53zk510M+B4ziI5BGg8P0QUSPdmc++BBBfCsMLLI/AJdrhQKEbB3671ASOK9dzANcZrA5Qc5BzEErtxjGKWJvedgdLZdRiTHg3SHzutL8bYeNwZrs/p/clB1+BepGWkIPmHgX033wfgITx4bscwHzM3KA6cOr9L0OQDJufjxPAYAAP8xEAGfS2AR/4yRJ1B7gnOi895JBmCbAZjGAA5twIuCY0KZa8/hIAhsHeEFOa67w0pGEj82ipDlnSt3p5TT7rYC4AdNzg00Y3cL7Z+Wt+eAiAb5DHQQeSw6bbBJ8TblNoC32PBIPPdYF1UdqUG2k3XFzHn8fXB2PiRtCj1HxGz9WiUmwoeqaN0YvpSAYgBFW4jhtAAB/AR5wMXj/tTxWyqUqSgkrjAMjFIpXdi0oFRSZBUfxqXQwTirIhv4BzSB8C/rBGulHxQ4Bu2bYIeCRFz6UzGHvAM7SfOaDwTL7xKHijDICQyqR1jSZvxEaHcSX5G5w+HAp7aZO0jiPA2Q86clijIA7X8cAZr8OyGRoY0bwkPTYEsqLNutvS87QagWEPWCp70Q17AWnAAoE5/DUb0nvVuk0H3fmwHloCVLDJPv4e8Aob30vQPIl+HbIdJDC3WQuCqCPGPvsNaeGRDFQ2HDIVYGuHApzNVsfqnZaAD+5P8UG+f7RXFjMuFxWipMAY9hXWD6B1tR1VWe4lBeqwD8mJSqTFBIGtgyPtoDbPTxthdvJDKrpY0v19RkEn2Nj9pYKkM3yj1Qc7Xcmk4AAT+ISpC0seYJ1nk/1stpSuC1A3OjwmrehEKqMiYNUGQFnG5pYW7cz582J/wqBi/JHDKG/t2MazJ/bhX/3Kbn/ysdiIg4W8zc5Oh4MWLOmDQ4P1DjCD1EhpcMiuvvmmgAQ0pA/39qxZO1Ehw7Xny5IugQGYYY+Aqo7kT+VIGuNMKxjeV65fl5QE+yQ61mg17u3sCgBm/sLQ9KwkAJuVF88D84QAHYVvCKB2YUqPBM2+GiADNSkISiSsr7+o8SqUSjY2Pi4glM8TMIIx1am2JP8Ac3lzc8NGBoZssDQo8JFAjvadFNkCOY0PbNXLV67Yu998z2Zmpi2d7KpgGODppx9/bE++eqx57QFyGLtrGxvWV8yLBQrL9fqNN+x7P/gtGx0fU5sBXp4+fmL7u7u2/ORF0CLtmTS+0bIEdCftGsBM87TVtCtXX7MrV67Y9WuvWwZZqmxG7QRI5/NInlB48OSoYpsrG5JY6Uc2Bnsj/cWIXdNBJzKkip87s6TnpSgqoAIBWq53Uqno+QEQVAyXopazsyoO+Ojx48DI63YFDF26eMUmJ6cFQKsg5/ik9iyGvFKryuYg04UdGRketIOtHTHtP/30puYtciT03+HBvpiSB3v7AsVZS4W+fqW2w/blGcaGR2xuflZA4+HRiYorEVA/c/6cDY0P28MnX9m1t2/YxNS4vYAdenhoO9vbtrdbVpADoBb7MjowZO12z5YWluy1y1etVqlJU/v58+eyBWIkTk1aq96QHacYJUX9jrqHNlgYtPGpcRsbnZJDT0EyAmgEirrtho2ODNj+9qbtbG9qXgbnM2PdTkLqPPXaiWX7MgpklUaGrEbBUuva4rmzNjs/J6CadnCe6M/2S+4BGwPbFt1t5grBHeRTRgfHBA6x3igEh51dWV+T/UXnl6KSsKbnF2bF7F9eW5b+KGCkpKZSOUk8YDs9oMlE1D6XCzrEO5tbNj05JcY+c+VvP/vAjitHYs3yQ5GzENzt2eLCkqUzfbJvSCV9fveODY8O2ZWrl212Yd5qnL0o1Ndu2c7zVXv24IHY+gkye6yj4FtfPm8HJ0e2tbNj9V7bLr3xhv34p39kU+fP2EG9IlvYbbQs38tYhnPj7pH97M/+3DaW1wXMsr8WhwatQsGvSjibwyYcHR7WPjg0PWrD4yM2VCzZ8rNn9q/+xZ+rqCtyBaXsoE1OzdnIxIT96Hd/zxbOn1c2yUmzqjFivk8L3Ova08fP7PbNz+3ooCJN6EQvJSAQWQ72gk6nq3kEKAm4z/8BT/tyg1Edj6qtvHhsP//5n9ujB3es264JVBzoL+gaiS75PmkbHRm3kZEJAffhvEvdgUExQAGgj47J7joUoMy5g6Jwfp7GKqqQXjZjhTxZi/1WV2AQLdtQXBjpjhqVH80snx6werthpcygsi2wGQQCB4eKNjM1Ltbr5PSCHR1XZLOZUw1YYa2mbayvByJGpMntRBTGg/nI9c6eO2cTs1Pa+1jb9+/fV3FV9mb0s1nnnM/4m4AnNp+2Ys/Zc7AtlWpbPiaawCUKwjYr9uDhPXv45Rd2cAAIHyTt2Fc4R7LtAjxjnxiD169d1fmJYC0BhNXVVQHZFAL9mr9GZgiZQKUgI6Z6Fe22Cu2qzks9kBcGCsiD4JNRFDrIjFEcmYAZDNbBkSGxrQmSIvGxBZAYrQOChyHlPWmTIxMKLhFBXX62LNYqmQ2AsLp+12xgcMTOXbphI2NTNjhUUGHF8xfmtHd88fkX9o/+4f9lq89W7OzCos3NzKsI6fLzFyJIUHCXOTw6PW1jU1P29je+bYOj41apNm15dUW299nTR9ap1a3dAHhuWpui6fWKTQyO2dLSuQgMOlbWDf4JwUnOBfQHZwX1V6EoP3lucd7Onj+nZ36y/NweP35kmxu7Nj2+aNOTczZcHFCQlCwxAjtkDO2Vd21te10ySjDlkPYhwDk7tWBjgyM2MFiyz299ZF98ccsq9WMVa0SPGsmbZqMlkJpgYyqRsXNnLupM16xALGlYebds/WMly58ZsfPvXrBv/OAt65swaxV61uvrWC8HSaNt3apZ58QsU01ZppG0nedb9unffCgbIcIShCgy4/JZG54ct7OXL6uIYJGAawcZt47WxdH+nn15/44dV3bt7/67f2Rj41mdHQcmMwpg9rhP3SxRMyuvtWz36YY9u/uVPf3ioep0QAaQL9LuWJMAaK1utVbHLpy/au++/Z6kQo52961dadpAsSjpr0anYe9//Le2vr1qif60JH9SaQDErp0clDXPIJBQjHCsOGSjxVHbWd6SZMjk1IyNTI7byPykdKCPEie2VdsUCL1T3TLra9nwWL/tlNdt/2BDAalEEj+yYfkC+31Yt6wDB+Livj9+PHsre00AmQI7+FUQ0+0G+z3rzUE6x2XI+nEAUkSNqJ6Qf86xAAcNwz3DWVTto8h3JAMrIkBE6OKaXvMKuyF7mM+HYrYQTCJQGokhJzwxH/iME9xoA2vV5Qs5T3Etx4bcb3awzbEhf87QzpDN53iRg428xnUcSHXw3vvY+8T9Ywc7HVR3/MyBVdrpxDj/Du0j+O7t9T7zMZL/EmWb+3uvAryOKzie5eCrOjQag1fHjNcd6/M2CfuIdKAdm/K/He9w7EmEvijj+tX7+X39NxKXcfA0/hz+LI6leLv47f3tGeZxUN3nl3/eQeN43zje41iL+3o+Tg72evv9+g7mc+14oMXHLI4l+hpgPrpv79/zPneslL+dWPoqAM3ftMPnSLwt/qzelniwwZ9R7mvk78bnL9eE3OJ4nLfXcUsfc2+j97tjGcLe/vf//r/oxcHK+E2DwQzAg0dfeJ/P+yLDsXFQ1cEuX+zOHPPUC173xeCgHY0R+Euxp4glywM5EIXD75EiXwwORMKWAsjhh+/wOYBUj4b5hHYj6OA6G6w7JhhODlqkqNEWDpgYHNrkBogF4SlJfqjhngGwCRppDrwBYviz8Z4Puk8g2ugp/GJpEqGOFpEYoVF/+KT3waXt8Ql7usgzL9nXXIdDg/cfn6cNDsLFgWOfBGhAn07u5L9ZjdaBRfqiFmnDcg+PIPE+z+MpA6XSoN7zZ6FvPEIZGJohguuLqlGrnLK3HaD0BQS4RDvpIwdM+bvVboitgFOLA8d4cs84uM+YhuFN6ykAACAASURBVM0iLBCuSVv5v4Pi/rdvSDwXh2P6zQ28Byz8PYHxEUCsOaq0yChdn/T5KFjBBs1Ye6RVeqYCgkIwBjCSH5zvADSGRc6GHt98HVynTS4TE4oghH4BkHFNvGCUA/ve14gHULi+zwXS7AD7cA4pOBEP6jj4wpW4hoO/XNOB6WCEurIN1UpNh1fmPQAKjFeeVWMXpUfRBpis9IdHwd3QeiTX17gHU+iDIBUQwFdvO23wTALNucrJqU0Jxj4RJAKioJlXSHcb4UC0b/QAWQAnMH19jfuBgnnicwrAwOe1BzdgsyQzCavUamL5AZKRbknKdIIK3BxeClRrPxTQyPcZL2xPsImA5KT4j4U0stqJ9Vo9ORghiMY4hUMZYJYHV3yzop0UjKIdEDz9kBMOjiEoAHPGDyL0G/2v4moj4wKoNlY3FHgBMFDBRAVzQoBH49gJwUbY5Nq4IjvktpVChzgbjLevGdm9TGA8+yYEkMvnfP/wTZDxUbAk0npHskSbeFQZG0kMBQRUtK4XSbaEgIvmRjdE8xvMNwrwoD+IQ3pSlSxA/eTEGidVSaRYOzwLQCipcbVWW1XDtUEChNLnjRCQxOng+uwLnl3B3gAoAauA63G8BHzvEJCgSGqpoNRR2hGyIsK+hA6kAE3kYJIZASg6SDY7lsrmwvOKooskRZB7unD+kl29fk1OBu2s1RtWPj6xlfUNO65WxNa8ePmKTUyHNO92rWErT5/Y+z//uXVgUpeKGpNzS2dk79APpc+ZL9gs6RJOTtnC4lmbP7NoU2Oj1sbBr9dVGPCLW7dtB7kOin3B3o8O/VqvKWxG0/KDJbtw6bJdunJZoJbWeDpojT7+8qFYvzCIcn1hbZFODUCwW96WXijs8l42a5Mzk/bmjRu6Jt9ZW102MksyZHKks9ZXKEoDmEJk7M2Mg56l3tD8xknlWVnDjWrdqpWKAH/mN0ELgnr8DI+Pyb6jFw7rfW5u1kr5rHSVj5We/kznCQERAwOh7gU2vdkQwAFjvn+gaKXhIYFr84uLAtBg9KLfjTbt4f6hggj5XJ+dlEO6Oe1B51yH3V5XjN1EKmUXLlxS+jsAcPmQegWd06rSgKikHfPcxb6CgPnjowPp3LI+GQeCRcd17F/WxkZHJe1B/8OMRsMbaY4HD7+yzz77JKSwp5I2MDis+Q+Tmf758tFD7UWk7CIH8dM//rt29ep1xazQ+pTtiGwW9oECWowh4BLAIcA4Mxd71mq3bWpmWlrOY2Oj6sdPP/3Unj97ZkcHZascHwqQQg+52WnYeGlU2q2joyNKzX/65LnVWg0bGRuziYVZS/al7fo7N8Q4f+3aFaVKb6yu2f37D6SZjl7wyuPnVj04kSwHrL533nxLe8AHH3xgt764Y/vlso1PjNrQ6IikbbAz2A7YdCxICmUR/MhlCwLJWJMwKU9Ojmxvd8dSSeZvIAkQLGYcsfME7mEfw0YH2IM5DON4Y2vT6o2GmJLMNcJVnt0GG5551d+f1/ykfyqVhjSZAfpgRM9NTVsumRV4hZ1m3GC+qUDZ3q6uNcw6yOft2fIzBTNgJyPJdHJYlWYxZ7CF2QWtCcAEQGdsysjQoIIlBIWC3nbRbn/5hT169kgBCdjSrCsCIJxjsNkE8OkXwD40XglmADj2UTS0EwAFBVvSWWscH0v7FlCAICtgNe0jgHZcq9j63p4NT03ZD//wJ/bDP/iJ1TrslVUB8v2JtGQ8GuUj++yDj+xga1dBVmwvWWOsvyqZMK2WbIme4cpFG58HaBnVuWN8eMhODg7tn/7jf2I/+1d/qb13embOcvm8/cFP/9guX70mZiRBpL2jA9vb27G+RMoWZuZEAPj4g4/t4ZePJKMjTVcKBUdsWNbb3NyCGKIEYgi+IT9wbvFisEn7W3Z4tGu//vUv7MNf/5VVqofWl0kp0EgQiUwdgKep8WkFeAjgQh4INSkAVlva/7e31hQMZt6hLSvJqGQoqKXzTSKwEumTBkHJRLAFnCO4Rp1aANazYr4YQO5k1qqVKNNOkl9t68/nrEi2Tl/Ocn2w1Pvs2ZOvbO9g14b6whw9kY+EnFbwCfzMLL+Ec106Y9Oz01YYHLBqo6KMIQon6owLgz4TCvIh0cNraPQPDA1aA1mkTEYg4+jEpGUzRWULoWNdb5xY5eRADO0K0g0RSQMgyc/hyDGwbtgXadPE+KjOLRnqp2SzsqXMX53z0gEox65hR0WwiWqzsMZhVQOEc3YlwC7/sNEVuB182KLOhgDbe+Wy/A50m8nGYF4eV0/0mn6SCVtZXhOYznrts6wVAQcLBdva3bBiuqTnlz5qLgTJRydm7Pyl1+3s+csCy7AvBIyHB3N2XK7ZP/qH/6cyCthPsGvjI6P26NEju33rlgBdbFquVLBOKmXXbtwQq7zW6tqjx1/Z8vKy7e5t2nG5bJlkT8VhK4cH1qhWbXp8xmanpzUOR9WK5Ho2trdkq8jqoa4L+1EqmVamzo9/97ftypVL1j9htv38yB4+Dnv7r/7617a3cWJzk/M2NzOr4OjGyqqAdNrGHl/Gju7va66S7YWk1OtX37D+ZM5gn/bn0/bZZx/Zo6cPrNI4sWtvXrXv/9b3NZZHR8f27PGylbf3rT+Zl/RRPh0yOMjQWtnbsvpg18bOT9qP//hHtnRj0XqlrjXTLcsVyJIzqx93rHPctkQlYblOxnZXt+zjX38gQHl+acGmzy/YCEGUvpwdHdek+0xwsUOd6YZJfgOpIwJ49dqx5Utpe/e9N21yNietaIHPFMJjDpwEsLt9ZNbY79jdjz63D3/5K9taXbFkpycbFTII+63eaNru/onlMgP29//037dk26y8vWvtetuo4Z3uz1iz17a7j+9Z3Ro2tThtk3MTNjc/Lbb43Tu37M7nX0iCY3RgTEGFrKVs48ma6gOcWTpnQ2OjVhgvWTXRtMPOkZ3YiSVKPWulG3bcKFuPAoWtsp1U9mxkdNBqtWPb3duy/jyM2QAwB4mHAG7pnB3Tf3V/ENvzKlDo+IXWXDpIt2IHAJxVjDsbMjyFK7wizeHkGc6cDvqx5p3oqLNfRFRCgsPfiwPQ2EvsmGMK7jORPeq+n/z/CLBm+Di38p4Tf9wndcYzdoZ//zYci+dzAD0OACooGBHE+M01aZOTq06JZhHbN+4fxd9zv9gJdO5reb871uQAaCANBUKNB6O9Xd5fPKv72DyT40BxgDpOCvSxiAOKPIdLRJz6ZJH8Y7ChITM9Dsw6luUYlmMNPlYeMHCA2j/nz+r312+x70NAIv6+THLE3HZ/2J/LM4W9Npg/N9/n52vXj5jh/uwOLDuexGcd42KMHM/wuerXc9zBSaQO0jqw636ys8Sd0Mn3nBzLZ/y6tMPb7deOY43xteP4jhNP42Cy++jy92Pyuj4fvC8cO3Q74OuJ86AkfKP55m2ULyuJuvDj2Gv8fQHj/9N//R/1+LKDuw7W0pE8JGmbwdkJoCEN8RQGBsXBVB9cB7C4JpuqH0jCAT6wODmYyzEHOMwGbTEAAJ/ADAI/AmgBtmITw4FwnFMBhVQaYB+gXGyUyk9bcRAcCBY4SYpJLKUIw0XHcZjEqDjrmO94dMGBL18YqmYeaQw74Ez73aCpL2DIRYccBzi5L+xDXygCB2l/xJoGyHO2KX1C3zDpaAuHIZ/89F88Asf/0YB0g6wxFGswAjO63ZB2EkVA1KexFA2BdLDII3alG/W4AVKnchCNVRt1w4ijFwYvaPA66OdRL15TUZtIjoSFzz+XwlAhg6gAB9eERQEwRHEt2gy47PIofI/PsKlwKK9HhaxwfgAYnGnvgCGf54DJ3w6i4sQxtwANFP2OjAf/5z3a7QVHeCz6H+aSR0aZI34QZgwF7ETyLHzex0kLTsxMqkqH4ou++Ol/3TvKHBCLM0qpcKDcAXGP0r1qWNyo0b/MD41/M6wfl6rwRc9rAcwMhcEE9pGCQiQ5ApndGMoIubxFMwQWCoV8AH+lu4sm60vt5HBf5E5a1oDJDZOXaDSAmgqXBFY3Y+mAuBtNB0s9gOHzlDlNe9128X4cWH11IwCo1DzLZIJOYtR+vs81/dCEHVMUPRmCEb4pwjqljTgqPC/OBmvQDx++iXlgx6UYQhuDdAxrzosD5vuCJi6AAu8DOPt4aY5YsFthTGAvtVVMEFspZ1NF00LAC7YKTiTPANMvbD6h6KYkPXrRukRLF2aFAoMvA1W+8Tqg7psH3x8sDmqur6y8OE0/Oy1UWA9zFqCBg6IXpIlvHqftJ6DSl5P8gK+NMM+CPeaa9JE05gRchpRO35wAc/k/z6KDSTtshB5E4fCLncBR5xphPoc5wliwD5wyCSJdftm5WljfjWpgcMPEBExXSn4mSHsocBKl4nmAhfnEfPfx5/8hHaol55a16bIkfAf2P8wowFQYe2Isx9d7lIHgaxrgiTmFTcIB60bjhQ314KzalMkKKJyanNF8OjqpCPTjNyAIqeGsKfo9BMIo4JSwTMQkp694TgrTSC+xEWSQAEKYW5VK1Sq1huX6igIHhgcHpBdNVXEVBXrwSGNBUUKkIOhLDzqGLSElJjKAJsUWf+M737Vrr10X8431s/L0ubSBV5fXlJbNHEI+grHH+a90jg0Nzr7hAZucnbHf/tEP7RvfeEcg1+3Pb4kpvr+zZ/Va1w7LhwJ0C3nS4AOLdmNjLdpXAJcpGuWshozYhl7PgCAP/V0skc0Q6f0122LI6XBlTSsCpkXrGdCE/lXhKlzySJuTPXJlbVVsLkBWxo/PwEhkXmBTfIyxJeyMm2vrVsz1C1gaLMHSbUuDkHE4aVVtbmpOrF3Gke/vlvdPg9nbW7uyV+j9EvRg/esQ1woBJKQUSDvfLu9ofpDiDaP6zMKiHL7K0YlS8leXV21/f096n77n8KwEVihc9+z585BOXquoqOdP/uAP7U/+vb9vuf5+u//goUAkClbSFvbItdVVpaUD5sLqa+CQdXsCXtGiBdT88e/8tr39jbe19gEqbt26JUY9oObx/oGYcqlE0GIfGixJA505DHBEoUOyCqYW5uziG6/Z0muXbPHCOVs6d84mp0fk6bePOlbe2bON5+v2/r/8pa0+X1dGAvYeth5gqYCo/X0BNltop8KAJ9skH2S46G9Y45wDYfDSt4wRkiH8n2DE0dGBng0WKmxDgluwnLkG6fPNdsPK5T3JaUgXvtexZiOcGQgELJ1dVGo+ASNl1iU5a5E5MCZdYQLAi+evaC1uLa/Zxos1q+0fWrKbtIFc/ynhAICclG2AH4J42IW5+XkFOqW/nkQ3vq7gCfrhaJteOHNebGTAK2wgQQPkuxg7gnnooA+PD9uDp/ftweOHNjM3q+wA0uYpMAfLkPHJZ3LSr8XmvXj6QnMcO07BQ+wKwTXSqJmjsKghknjRZhVKZW/OZq3Z6yiQlurP2fjsrH3ju9+23/87P7VcIWdrmxsqjkZ7yeTYer5iD+7cs2wipX7kmjoL9ecs2QeYTVFNs5mFeZs/v2CziwsC1EgLJ7gBG/yf/eN/Yo8ePrZOs239xYJ973u/aW+9+w195xjHPNGzjbVVaZVnEkmB1evrm/bVw8e2t7kj9uVgoSh9bOYmewCBOiR3CEoRsGHtX1g6r7VI4b+trXV78ewru//lHVtdey7Zh2QiMNDRwNZ+0WopQACwWSwMah2wdzBfkfKgUO7u4a4N5AvSzeVcQDYdwSZld7YaAdg9OgoZJhPTNjM3r3msfbXTUbYFOtk66w6OyG4jX9GU5mWQpyMQJImpXL+VhgY1howtMlVOGFFQqdu2wTxyJsEPYU2zTikSPDE1peJyMOifPn2ugFd/X7CLI6NBRpCAh/ZzJLYUPAvnCdjApSLXHdZvAtYEBFSEdW8raKtHezvBLPqL59b8jdKyRfygkLHO0OHcgLQGVj2fyxtBNs443JNgCj+Mo+zvSVX1DFhLkxNj2kN2tvc0nwlCwSwlSB+0tLOSt+F+BO2OToIeNRlErEfGgXlBYdyD41AgG/tIMUpsJKH8PnyWRlXg8+DwgMa1ihzGxIydPXdJ2sbsqZlkRpkRhf6cPbx/z/7ln/+ZJdpte/edd+zShYuSOPqLv/hLe/zosdjnx42aHVaPFFAdn5q0vmLBVjdXtaYAKrMqWJ21wf6CDRdKkqvq1Fs2OzmljJxqo2Zr25u2f0RBupSeszAwaHvlQzt76YKC4GQeXXrtkr1xY9Hu31+2p4+/Ur99cetL+/j923a8X7XRkSGbnZ203b0dAfD9xZz1UknJxlDAEkmbRDdt52bP2fWL122kOGyNo4rlIGX0J23jcNs2y2v2+ntv2JvfetOKo4DHZs8ertuDO/ftwc0vrVdr25XFS3Zmbt5ODo7s0cpX9vR42Q4TJ3bujQv2e3/yEztzddYOyH4i8EXmYDtjJ7tHlrWsJZod214PtS6yuZQtXV2y0vyQ9Q9DOMtaq252vNe2nfWyPfvyuS0/XjZrmY0NjtrO1qYVB/N29fUrdum1C9ZPjCJj1k6FzKBuzSxnWevrpq28eWS1w2Pb2di0D//mffvy7t3T2hQtCHNds0wiZ/u7B9Zpp2xmYtZev/y65FZ6LVOmDwUcK+2qtXM9u/LOZXvzvbdsbC5vCWr+9Zn1Ds1ePFqzp3de2NbylpX6CjqrHe4e2P7BngKgINnpUsbyoyVrpZuWGcxatpQxy3aMwiHbe+u2s7tmiSRrpm3HJ3tWOSlbp8u5uqczE/skhU9Zy5yZsemcVeX6JzivA6pmdPYMmVlfz7R1LCeAXhBYQgCP30gqEfjjPQconXDkr8VBZ/cDHQSUn5YJwLT/k48XgcwCfiNNYvfB3H90jCTuX7pf5sE+9/lY37TLbYf7LnGQzzGOAIiEs2ho50uwPP6cfMbxLidP0m73Tf3a/vwOEHr7HezkHnxfmFeEmXEN92HITHVg0YF9xy64tpP3uI7fw0HHeFDh38CEIrzDx82xrXjf85qPp/eLf87xEgdDfdwcnHbcwucP13GsRMB6pMcNzuDj4f3geKbIE5CRqtXTDHjHUtyvd9xTPnZs3rj/6df23z7PvK98/rj/6DiY4x3/Ntws+LsvgyvxNvgz8Ix+jnIcw0Ffx1CcxOfBCW+/SAHUUomUGbxNjkH5/d1PPZWviWmMuw/u85p7+Bzx+aUAVSQj6xik+7YecHKs0Nvs4+64UOJ//Qf/mcIHOmxEA+ZoNn9zcHc2Kw/k4CyvMbCBjRl0PXziegfgpDnQHKL0AaSjQz2ijmOswYxStXxxOMJPGi3Xiy9qRXu88FhUQAUA2ieojEskLUE7uSYAtAOjPFcfaWxUlG3U5RyIaREV//MJ4QPuneigyyk4otTylJxKDuzOhuY3h36XnRAomg5AI/80ySimlUiE6J8FCRB+cF7U75FBIRXSgR+PugjQzgTmAyyNeGRDDklkAH3ROwAd+iVE6hyYg2UiBzhiTbqxio+nJl6ENX8NZCVikgiGz6Msfm0Hs3FW3EhqM4ukMALYGsA/QDh+NE6ZwHgVq4+U11xgUAPSh2hbn8YN8EOFB3ph7nlww+ci1/Nigs6YdfH7OCjvm5lHNh0c96gngCT3oQ0cZrm+BzZ47dWF6c8RHNIgYePjQTsBoBVFjgBoN+z89k3RN4pTI3u6mfmIhogS/wCgBQw1A4MVVlLcmPsc5oCuMTotvhk2QDcqbhCJKOqZegHADRXJkwKgZTR6IaqFMxSkCIhCJlSF3fuSzzkoSISMcXfDGt/I3LFzGQxf87TLDya+Yb0673wNcrh28EjrgKJVAjlDEMN10Zk/Ghv0Q6PNlvdx2r192ADe84NGPKLrqVn0uQdSPIjhB6PQ7y+L5oXRCvPA+5fDm4+dNrVIA5q0WpiMHiwBfPY5qWfv+SErrA8YjlzTA4aS7qjVxLT2zdTnk7czPtYU8xkYDDrWAhWiFCk/AHn/sia5Nn0a3zzcRpKSyXM7uB1n8tMv7rgC/gT7GwqA+AaJpIiCAW0PnIX+IajkhxfufWpzo5Q2viNHuh0kbwKYaEZKnTbDZsie6ItsHamhYrdGxQ5x/NH8jh8EXj3AKAAaBaoACZgXsCR8XvjBwA8lPkf9cMPfYUxCxpD/+JrUfO2GdXVqN9i3ojUW2BJoaBO0CEXgTsdBAiMd69Sbgd3taWVJ19yksnmfZZMZMcDcLvLcbr+ABaqVlhwKAqKkYcIm3t6iwvqBHFf2sXbUl9wHZnLYI0J6fL3REihx/uw5e/vtd+3qpcv6e+35qt27d8+++vKhgBXsCcAE8wV2Vr1ZtSaO6vCQioP93u/8tv3kJ7+r/Yz393fL9tWDx/bJh59LQxNGnVh76ZTS0/d2AhCRTKOpnrQOyGQPVly/nD0Yhi5vAyBLH1dPApDOv3L5QJI7mVxSsjE6+/T3a81JczUV2D9kNzBOyFUw9ozt1OxMkO6hgNhx1Ta3twIbgSZEBcpg1sA+mZuaDBk8qbS+j0YpzDCQVPaTyfGpoOFrJmDHD4Uw0FjbMMsUkIhsFuOh+ZVIhrTz/W0Bb9i5qYlJAcvSgubQXa0JsGG8eFYHbpjHjAUsTvRsV1ZXlYYNuH7ptWv2h3/0R/bGm2/pTLC6viE5i52tbR2IAQOVyUIwvFpTIUjAJmQJ0HOn2CCBwG9+55t27sJ59QvyJltr67rGzvq2WFAwdgE4D8sHAtlxJFnPOM/b5T0rjQ7Z1XfetAuvX7WZMwsCSJWpUW/Z7ua27W/s2PqzdXv0ObIPVbHrpN2v4H0uFBrrdsQ23y3vGlp1aFqnsintvdL4TqdtdnxCTjQyITB3AekYW1/nFJ5EZxqH/srr1+zcpYvWXxqQE72+tS7WIgGy3e1taazyHHtbm9KLPr90RsEdgB6Y2LVmSzIw5y9fse9+7zdsZGLKyhQRzvRZstFWMb9Hn9+TBE6qHcAr2ki7udft+3ct19cnzWPNwf6CpSM9Stk7SHjlQ+u12jZSGrZK+dDmp2Zsc3VNADTzfmVnxXLpPnvvW9+y4fFBW95cttXtdYG0rQQFC+va6zv0BUH/rgm4mh6fEMN/bW1DbVo8c0ZzrXpUEUmEopEUaWPO7kQasu7EaN/IZAN7F+bb8KANIUM0OW6//3f+UHs2xWy3YZqub6m9T+4+EKt6CKkJsmEIWKSTlshlrNIOuq1DkyM2t7RgIzDcBwZscXExyAocn9jqi1XJQaytrClTYmZ+wa689pq9993vqi0tZc70bG97Q6DnURnZtaC9jjRVt9lVFgl2pyLAsWto3ZMxgPQRMjEsY4pbEqQFfNne3rS9/S3JMmxvbVoyiURV0o7QxE4GYKTegiHbtWJuwMbHJq0/mxc4yvqG4ED7l5efh4DIYGDikkGiIGc2BHl3drdVuHNmes7yxaKNjk3IVstP6fUk+YKOM/aLmgLad6lxwXnPwlmZYBBrExkwsXKjDFLPNAOwPjg8EMDLPsZ5ARuD9AkANyB5oa8kljtnGMb8pH6iPakv3aesBpezYy0dtSqWT+UV6OdsFkCelPpgaGhYRAfaRYFESQIhy5Ey2UgCRUjo0H4yE3if+cznVUgOkk0kqeb7KPUJBBo1A1jhGVx+Jmp3EHlq2+TIuNj/ZCZhmw/2Q42GdAL5x6RdvHjZxofHbXx8Qm3f3NzWfDmu1ASKF0pkyoR0+ompSZE7EDTEHuwyTgpOmW1tb9rR0b78mJPqseRZ6nyvULSZ2UWbnZq3TpM9qm77eweWSZidUPAXSapmQ8Ud37rxpi3On7HNtU27+elNq7UbtlXesZ2THUP4p5ArSZMbwhAguQIlxbz2nmKuoIDK/uaObARANrZk97iszArmCpJLqhGRzdjuwaGym+bOLNr45JjNLc7ZO+/csFLR7OlXW3ZydKSCd5vLB/br9z+0p88e2+BwSYVwO9ZS9kpxsGhNMq46BMazlmgkLN3K2JmJeVuYXLBsJ2kJCjFn01a1iu03yzZ3ecGuv3PNRs9kBf5uv2jaV/ce2ie//NCWHz6zqaFxe+O1ayow/WLzhT0rL9uz3WXr9CfsxnfetO/89vdt9tyCzgP4PJ1Gz0q5vO1vl1W47/Bgy/Klfrv2xiUbnB6ySrpm6WJOfmcSieWGWe3A7OHtVbvzyRe28XzVZiamVetlY3PNFpYW7Ie/8wNbXBq0k4ZZO9GV3BjM+ePdI9vf2FMwjaB74IFR1K+jPYa9myy7O5/dto3lTZsYnbJ2rWudetfmp+ZssDRsqW7SxiamrK/YZ8ftmnVyXbvw+gW79vZl6xsPGC6HhTZg+W7dbv/6rr149EJrFNYy43hYOVSdlNxgv80szdj47JT1sj3rZrrWS/es1Wsoy+L588f27MUDOznet0yqY6121ZrNI0umOpbotQTS+7kbSRTOSJk+Cq4nRbzg3ESAI/JyTv0D/sOa83OyzvG94K/yz0FHXqdoZvD3Iv8sYjpzjTjoGsclsHN8V+zdGDmOz2MLsGf8X5hAxOr0+/K6n9f9PM4zOjjswJh/jvccE+AaXNPb6oCft9NBSvdxA3gXAmN+7nTAlve4joJoUT0zbLDf38/z3OPV6/r9uBbj7d93ANvxHl5n7/TvO37E5zxr35/bP8N9fXwc63O/JjxP+Oc/jF28H9zPiN/z1e/E/STvS8csHKh0DMSxN/epHOjk/r7fuV/q4+p+rs83ZR5GOJdjZY630Je858/sfeuYVdxXD2ssSIn699yXE2bVDXIrfu6J++HxfomPjyxEjCns5/+w172UA/b14PPBcUTu79ibP3d8LXlbfQz8+bzPHEekTXFwXWeDyK8MWF3429vKOYH/c56Nrx3vL9rCvX0e+3PGn1W+9//xP/yXPT7MYuaB4x0vICpiMXhH+2TnPY+eOFjqSLs79bzOoUXAWOTI+0RwNpIX7nMwzA9CPmCABnIKIxYl7TtNN4AdmQhRbfSlxEaMADSkJXwBKRqUCYaSG5llzgAAIABJREFUdnMvDKfAm16QNuCzztgWWysySqeOfdSZblg1oESXieiraFVgRKqwCHrZRAQjtp8WfAwgF+CF0YkkGlScLNLwYRziaR5E6n0TcIDOJ6mMVSsAjm7QAKDdQPhgxw0YEXg30JrgEVjIvuZAiX/fJ6X+RqQtAjn42w0qALQvAu7jALQvRJwvHaKj4IVHr2QcU5FxTLzclArZSCO5EyRZeDbmCs8e1wbSwBOEToZCGSq8FFvIHoygHRhbT+OLg3q+OD26GQfqGUdnOHtRR67BZkQ7mHNuHH2DiRtmZ2YoOh4xOnkfCQ6tkxgA7e1wMNvTbJxR6t/3jc37nt+kcykFphukSMRyRJ9cbNoA6jlQFoJMAaAE8HBgj8+F8QgODO/DrOQ3bFz9RMEWaR4DZEepKTA4fePU5hVttt7/AhejtetzwDcsZ7H65uJRQ1+nvI+T8rUDSwRYqo1a10GCxtsEkCtAPmItUcjEr6fnVXX14NjTr81aYL955gFgHT84OXHQ1QFo33jcDrhh9rb7QQfNSD9shM8EANY3Etgm2kx6tL2hAx3XwBFTMCoR5okHVjzQAsCtzTOSRUCLkOur0FFMq/50PKNx9j7EUfN1yrrK9xNgDHPU7aWvA9+kfCN6dWPnfV8HvjnDkgjAbZDacXCYwzFzAsA7pPUFm8D3AsAdNkDX8nZGq+8Dp3Mg81LXGzCMINbpWHZCOrjPe17PZdCzC9IhKkYKIxo2eUiajAIroYAK6yQAlyGjQiz0qK2sfdqKPY5nY3AdPzS6/XF7zXU8ayZ+oPU5whjK4YvqHPghIaxdO9VOJm1QLN/IvvE+gAxlaVIBez7d99gPuA7znnkEi9lZBDpg9EKgK4AOOTs+qtvBEeBbU0HZPmQxum0x89BCBVyCleWMbeYtY0FRTkA8pEH4gc09NDhiY0PD+mz9uKYMFJwz2k0bZmam5ISpsBOOW+XEqu22FYaKduPGG/ajH/1AbEvYY2j03r11z27dumsH+wdWzJdssFiwbIYS923b392yWrMmTUUV0O2yl1DYpCA28NQUqaphLHECGE9kMpgTsFI3dwKbrtmuKcVdAMLERFgbfTmxnGF4fvLZZwImFEBQ8a+QOsp1+N2oNW1rZzvoV0dMWgHWmRBMygLmtUIglTkEcAJwzPcJzqCJ6YdinTuiYsBcD0BqaGA4ZANFKW6kAzP/kOTB1sF264vAFljiYvzBOG2i5RoCjL4/8psAJT/0DaD60MiovVhZVso1SHauP28LS2fs0uXX1P6t7V0B46wD1k8hnxf7DUkN5jYsRd8TkxkkPgbFBnzjrTfsT/7kT3R/WIO7GzsCGPmNBjPAM1r3FK5CSm1oAPAjKzbls9VldFXs7W9/U1IcS5cuKDWcsTnaO7Dyzq7tb+zazvKGlVf2xOoHIIORrPoNJ6GIMMxOdK/LgKP5fjuHBnCh3/Klou3sbNvK8xdKW4aFR3+jg4t+cUh5bMk2oBnZTSVscnbO3nzvXbt09ZqVRkfEPJaucaNi7WZdoCfA8/b6uj356pFA1Ew6qYJzOnvANmwGQsf1N24EDfHJSTuq44S2rXVYE/v3w1/+ja09e2G5RErMcAW5da9taT5TeLE0OCAWNoGbM+fOS6IGySD27OP9I7HMAXYaxxWbHB2z50+e2tFhWeO3urmheXzl2hUBRCftqlU7VTE50/k+PTMZOcx39PPpo2SrYxfPnpcNffLVU51P0YdWJhnFqqICvLAwM/2BkACQDZliY21T8525nKdQJmuir0+gHUy/vqFCyCjoKyiLCGbt8V7Z1l+s2NTImM1PzgRb3UuGYrMwqRmbdNJGp8ftwjU0W89K5sYd25PDI6sdV2zlxQvb29nT/Gd+kPHy+ltv29Ubr1uxNCg5HFiw6GuzjtHHX1lZtc8/vmmVo2MbKOTFqM735QQCIrfw1ePHls71Sf94eDjoR2MT6IfNzXVlOzSbNatWjmV3KOjF/V2iys8N3Dub7LPZqVlbnF/UHPFztNvNJDJrOPiqq0BWUUrz7qRyLIBpdmbeJlXH5mX2BfchU4agHfcSo5lgYRQABYzEfhwfB6a/pDt6LeuHCV3CXgZfIth4/K6e1Rt1SyVDMHlyYlrziDZik2Dzsm4poKqsk8qRNXtNK/WVdD36hrW4gz5yIiEbi41m76B9ZCxgR1WELpHQnAnSHcHmYIPn5+ciDeueMssAgAlSujNOu7y4qJ97nIBA0EqB44Og+ey+hJMW8G+Zx8ht8Fxo7yMbpSLgllKQZXx0QjI0Vy5fNerA0b88K9I3nHM4u80tLNi116+fEiB4hvX1VRXkJEviyZPHkhhhjNe2Vi2TDWSJbB+g/KTNTy9aIkEmAxr5+1Y/CcVbqcGRy4Y6HmS3UBuCoPT6yrqyXzYON23ncE96wYDogJf0McFDESWq7OtZEaAImLJ/kA02Ojhk+VJehZNZn7SLNcEaxj68WFtX4OvSlSsC1glOY/cXFxbs+KBsK8vLNjwwYtlUv3322Wf2+Z1blsolbGh8yMZnJiw/VLTSyEDIJOokrZDJ28H6gd3/+I5V96s23j9iuV7WMr2QSZodzFmle2LpgYwtXT1r116/Yhzdyzsd21heszsf3rLPP/rM2tW6Xb5wUXt8+eTAat2GrZe3bOto2+qJls2cm7WJ2UnL5vtV9BEWOzI6Cli06ja3MGlX37xi8xeGrQHgjBoSUi/NwLhGizmfMitv9Oyr+1/pnmQTzM0y7w9tc3vTli4s2m/98DdtYmLMOo2GbW9uW6vatBfPlu35k2UFbUZGhuwy2TvnF2x0YtTScHk4/vfMbn5w2/7ln/2F3fv8nl1ZvGypdsoGCmGtsJYWl5aU7TEwMmh11mYpZClgA1gfBHCNcixds2dPVzVvkT2ZPzNvyVzCmt2WdVMdyw+XbHhq2IYnRjCfyuIhAwJ2OBkPK6vP7cG9z+zRwzvW7dbFfG7WDy0HxtzF90I2JK11XCG75gS5ryAFyJynvbwvPynKMHWMwv0+z+oL5JOm7Kj7scJh+sJeEwcB42CZ+yDuA7uvypzR9yg8HmXwi0SQy51qP8t/jIBKvu/Yg9+fazvu4mBw3N/wcz2vOenvFF+K/F8HfR3vCKfxl5J19KHc5xhJ0/1Af2bft14Fbx3Ecz9UuFIESLv/zXyI+xvuC3h/QbiJ4znukzqQ6r5yHPtwENifxdvL394mrsk9HIB24NH7030wb4f3iftxDnY62zwOQHt/OK7i1/J9yZ9B94qB4d5eb2fAL17K3Po4Ovjsvx0TjI+dt4F7OMDK+35W5zWu7dhn/LveF7Sbz/sc9nHw53F/m9cdE/H57X4x93Ag1z/nY+zz3vvU7+WYhM9zf05elx8Tm58OLrtvGce0+GzwJUM2XhyUpk20DWJH/Hl5zXEl+kZBqygrwedL/PkT/9t/95/3PCURQ+YAnU9QmC2+qfuNfCHIoYn0eX1C+mDx0A4++EM5s5C/BX5E4toOfDqw6vfTYoMlc3h4yjSl85xprAFOJQQqoG3pgyjDRJ2kiFWqz5PCFgGn6shOiFR42j7fcUeKRU0bfAB8sfj1vCN1oBkoCYDmgOd9QRvRHPN0M0Wpki+LC0rLF20XGJfpoEnk4D3X9lTeANgEYCg+Bj5JBfb2AviAceX+HB4c0BRzKkrr8MlLVNyjF7SLNEEB9xGY5AaFz3uwQJEPQZYvZSYclKLKuB+c44vHJzpOg1+T+/J/2hUAnwBew5rwz+NE41zjCPJM/DhjnmdxRziBczc8osI+vAZgGADLsJidGeqGmrnGjwNCvih8nr6UfggMX77Pe16ALM5mZ/542+hrxov7OINW73VDNBYGRhxA5uqafyKjB9DLQQK/hzNS5HBHjHj6Jw5A+6aGg6BMg3QA/sSoj/TvHDBkfB3AaDRCJgLheQey+dM/w7zUOoyKW6IZqHmfDgEdB6B9w4UHLSc5KoQpXeQoLchf8/E/ZarGdJXcKPrzxTfZYEuChIdvKr72HPB0aQreV5vsZdpPMJoBUOdZdSiKJERO79NyRmTQKsQZ4T3mg1+T/vCIsdsqHwuuTZ/7PHsJNIaAiY+tA9DeFgBE2ato7gOeOAjsTGiYT7RDdjdqJ8xTbY6R1rcDVvRROEQF6RfvL377xnEKlLpcQSZp/bkQyfTN0W2eHyT9edz+yBbE9Og9w8QDABxQHYD2wyeHMA9c8v9XD17hen5oCyC9ngeNZK9ezebZCfqRtDXMrRB990MZa00AbKRFHgKSYV4ACFJYDDsBQ5T+0zNlgpYWz8W44xwHuxuCGtgLxtHtAend3r+wr7BVL/s+BDPoOwff3ZbH+9X7UPtXMmTG+MHG5zW/BWrWmwKF/ACgdZ9Jn8qAJBk70s5PpXZaYtP15YLUAM8fNC4b0TpKyk4hRWIpwNyMwGSeQQVLsjCN8wIuYEW3GwHgL+UH5NhOjaP1nLGdnT05dQDyPCtADDq+FANsN9oKDNHnsHtJPeb+k+MTuk8ALxJyfCtoamczcqCWzp5RASN+qscVyXfs7hxYG5bt4Ii0s9EvLVDganfbXqw+FWs3KdA2OGTZVE7yMjhNBH2VJgpzpRkyqUZHx6XhC6iMpEa9U1eKdClfVFFBxpy1fv7iBXv77beVMg2jUNrVu7ty9kJRKrR4h60/l9dzIIcAqMKYcm/kpOjDHjrS0VqFaacCg+VyyM4oFXUu8KJvjBf3BijjfaQkYJ/TJv7GzpR395Rmji40Z6jd/Z3TKtkcxtUmpDEaYUz9AC02dyXoL7JesDGsk+HRMclnVKoVySpQbC6cGzJyMrFTaG/TLkAVwB50SnlWHY6RG6sHiQm0j5WuSlHObNr+9E//VEUJ6fdGtSHHeXtzR2n5a8srmpcALWQnDJYK6jcCVC/WV1XM7+1vf0NF4xYvnjfYp9yzcnAs1nWlfGy7a9uWrHXFGmOfJjAj+Ze1ZTup1Gx8etwm6EMKuhYKdvHKJclPjEyOCUS6+dEnVt7atRIySb2u5JfQ33TWEmxpNJ+76aRNzc/bjXe/YQuXLlhxaFjp5UiX7O1vW5o9J5myg90de/rooT1//Ng2VtYicDahtjfQv8SO5HJ2/c237Ac//pFNopuaha1dscr+sR1s79oHv3jfdtY2JAuxMDevNfRidcUOTo6lITswVNJco/jL0vkLKqxHQbI+Avydnu1v7uo61f1DMcxzlrS1lVUFlVh3SJwcVY5sfHLCiqNF6+YS1jfYJ4B96eJZFftj3BkbWJzPHz22yv6htKlL/XkByqwHJCUABzvM1V5XgDh7f8vaKlYGMEqA5+7tuwILmYuM78j4hOxHrd7Uc6xvr2uNBYmlnIImzBMyOy6ePWfzU7MBPKVIV61i+0eHdlyvWo4Cq0uLNjE/Zd/+7rfFYuV+zKX93T2rHB9bukcR3ZbdvXtXIJ8kl9pdG52csMHhETE9kzkyGNs2NTVj7777DTGxf/mLX9ije19KQocdemSwqMJ8nMVW15a19qdm5gSesq/Lf2o2xN4FpJJP3EMSJmt9/VmBcMwP2id97agoM+zfxZkFm5ub12vIvvheRMq/MvaUIcUeRdCfOgdRxkwqnNkAhJlbrEVsMLZCe049yMJg53V+C6e+04A9BaxDQfAoCzM6MzAOrGEP0h8eHp/uHexJFADkel6kGza+AskUdkb+7ORQa6vZalomnVHggfd394O9IOiJXWMOBJ+lLluBXSkNFKU7zBre3tyUnaQQI0xj1xLF18MOoH2fMc5QIRDohIcACCRlj2hPCMhRrDFIbzhZAnY/jUZ/mucikzBkn4W9lWvQ/wQIh0qDsuvnzpy3ybHJQFyIHG18U6RF5hYWben8kooscqbg/Url2J4/e2K3b9+yg8N9sc2RKyD4uX+4JwkeinkDbg8VR6wvx3P02dHBsYJ06VRCDM/x0RHtZcpKxB51TYHJg5MD+3Ltoe2f7ClAA1mD89fY6IQygTirpBMB4OVcz9o6PjyyyslJ6O9SwZApgTSiPcZ6CtQVBwZsfXtbZBm07enfUjHIbyKLw7yqR1JkysLIpa0wWLC5pTkbnRm16aU5KwwPWCafEpgJszjTM9t91rKPfvY39uWnd626d6yCfZlOv0BvbFAv27XsUNbOXjlnb9y4YWOTRased3UOuPf5Hbv5yU3b29y2qclxseLZvwhiN5CV6TXtuHFk6f60ndQrmkNnz563seExq9YbCvzlijl77c3L9t7337Y8x4yMWb1lhhpNs25WOahbu9a2fLZo3XpPmTYfvv+B+gwGOsU79/d37fbd25rvN65dtyT7cxWp0JZtbe1IXoz+olDrH/z0D2367JgZHJhABlQAw+pmL55s2s//v1/YzrMty2f6bfHsog0OD4Y6JkMl+Y1klCDbxP4AcYSiu41K3XY3tmXj+AySRFPzM3b52hWbXZq0VJ9ZM9G14+aJpfozVhzuN5KUeUZ4DJyuwYsB3AGh79/60H71q38tFnS7Q+Bs13J94MlN63SDXGa+wFyKMo6TwW9R8ESZ6CFYBQDtQOXXzqrR+ZxzCPMHRj9r0H1GFbGNwC0HPh14dB/GgTr3CwJRp6DvVU+CZCk/7v87Y1l+UlQPifWLDXC/nc+7z+YAn5/r3ceMRuxrBKg4AOlAaNyPdv/uJWAXfFcnKPEsjlM5kcXv6wC03zcOHDu24n3Mew5S+ufd3/f+U1vawYfyz/v3+U4c+PT+iGNkcb/b33eMzv1D9x197OJgo2NEr+Jm7iM5JiGfJmoj14kDrd5Ob7cHK/wzEDm9/1/2ecAg/Jpxn90Bcu8P9/G9Da/2oe8r3qd+TfcP5fvEMpz9uv5avJ/ibeJ+7kf73OBv1kj8bycFay5HOKDPC8fofB773PTr+pg5Huh4jD8jfe37oX8njjHxecfSuEf82ficcLwoG4F7uZ8SH28H0L0NPk/8eRL/43/1HwqAZpPiAmyoHGCCk5JTqiGN9I72Re6ADJt6HIzhQXyRO/uZ6/AZHzQ53lExOI5GHi3zjv/aYkkGPUePAnH9U0CIQlHJYHhgAGrBRCxDgKc4eIK2MPcEcA2d9XU9Yl9IPI8PugNIPml9MOgL3qNdpC4KUI5AZJ6Ta3Dw48DNdVVIBj296GDnYAHtYIP3aIL3Le+7VAWOoE8870MH9DC0ANB+PYF46Zep6w4SuiMqYCWWAqO+jNIK0LjUITYCYnzC+KKGeeGG0g0ev7OZAOw6gByfaIwjhxq/rjMendUp7SgiqIBvkaHE4eIazvAEQOA6ONU8L0W/VACp29XBHgCa5+NA7KChB098/Pgs1+T1+Fzje4yls6NdR9r7m2fyzYz552xPHwdflLzu1zpd0O0AaqlAWwTwyRhFKRPOVOcg6IuX9joY5QBpmNtf3zjdKIcgSXBQ3PgA2qm/kyFdxI29b7JuwEkBV3sixjKSMP5cev5oPvjmCQM6vrG5Njyax6wL+k6OT6THHBf4l8QDzCo00iPw0K8LI8cDWb5e3YAF0DhibEda0t7nbnOwH36g8WsHOxCej2vHjSrMGA+saD7iYiItEAE0WpOwtF7ZWDzS6fPHN0R0fwUSh3OGfnQwS78EMcN3/s1CCT7PtBlFUjTBzr1MJWP+C4hvhTQhmJ7aLKPgGt5ufDMl7dDX/Usw/GXKlK4Vgfq8zxpMpwM7mfcUxIoi3b5ZML7xjZvXfR4B/IkBFkli8LngoEVFAmPtwzQ7y4N7e+TZGfpcA+eK+/Eecg88W3ze6PCb+rq9OZX3aLespcJMCaXmxsFqGKjYCCrVq18sAAcUl/HN1+eW9r6ImeoZKX4o9fXptpDK7Tj+fg23g9prImkQd1ZfHQ8dHCzSSY0O5f4Z7wMKjEruJio64UEWgZrJnnVxpKOggM8PbLqPVygOFey6DgjtUMQTwKrZ6lguC/MsYnikgqb0QLGkivRBx9zkcObSOaVKz0zOBkZMpSaAACBabaOIcCXUKOi0OmJsEYSDUQ5TG/CLv+knUtLTkR4u8xkHlP25rz8UMeTZyCBA3gKgJG0ZGxkZU7uYK4DQR+WyvVh9Yc1OjQaq6Cd9Sftx1Pjx7CD1czphZAuwZ1C3gbYjD1Rr1wOAlsnKSaV9nu0wPz9v3/rWt/R8pJ1/+fChAhgCQqPiG3354AhR2JD3+MH2EUgFgB4s5G1p8YyAWsAQvru+uSkwSntGOm1bW5tyMgEkAGz8kA9Qg1MrYgBSB6wPqi6y/i0EBPnHeNIBzGlpyUc21e2hnL1OU898XK8Y4ReeVXtbf0GM5ZPqiY0MjdjoyLjsOGuFucb1kOrgnINzTR9evXpFzyxArUzgN4A7e0f7NlAYEMBEfwES/OC3fmQjw8PhfClQEzbgE+mtqo5HqylGXi4bmFasmZ29bRXHunKdonE9Gxwd0bkG1nQXPeBOz472ywJtZ0dnLJcMhYUl5SC25Y7kQAaQeqDtpaJYfK+9cdUapHz3ZQQEfvbJTasgNcNcRK5jY1OavcjEgPbk8n2Ww9FNmo3MzNiNb3zTzr52xYojI5bKheAyop2N2onAit3NDdvf3Lb7d27bV18+0NhSMIv5VKnXrN3pWV+xZJdfu2Lf/8Fv2fyZJWv1ugKHWtWG7a1u2F/9xS8kwdFtdoz5h4TCsxfPdW6DYQmT+sXKiljDaLTOnlmyidlp60sBTlStvLlj5c1tW338jIIf0n6FMQ6oDhB80ghFx9J9ORufG7dEIWnF8UF757337Dd+8H3bOSzbyvqatIgp+HhIYaxq3dKdhCWQLai1pNMOSAYAK012JOQG8mISUnDw+huv2+zCvFj1FIukoCnMaWzCtatXtT6Ojyqh/ko9FDFORZluFPGkcB02DPmZieGxaN/r2tHxse0fHVsF0DLfb+PTkzY0NmyzZxbse9/7no0MDQvg2FzfEIiNLYDB/Te/et/OnTsv5vjy6nqQGcFaML6lkk0vzttrr123t9+5Lvfh8aNNu3/3nv36V3+twrXtVt0GANgJjrx4piAbQQUROVRULCeWabUK+7khxjLgrmcY6XPtTmQ7juRf8NrZpfO2MD0fWLFra/qHhj7rlvkZgpbBj6GYqqQNIikepA4It6cta0nscy7Ua2BdygZHTCfsKdeDHau9i6BjBL5gC7PpcK7Dnu0f7Vs2Gc7DEBqwRZLmiTK4/DwQP1dRkI+1h/SOnwM4n2Pn+AE8FguZgr/drtY9z865F7B6dQO5EfSe07KPBAixf2TOcB1sVfx84EXp2bMA+2FQ+t7baDUshXRXCn32puUyORsolWxifErXdIKHnh+gI5W21bUNZdEwVtgriv+eOXNG+xsSUki46OzX7dnk+Lj2vwZAdiot2SEBLqRlZ3NWGioJMIT1TuYE+xT73s2bnynLjIAWtof6Axtb61ajqGkq1IPAogPuj41NqRA1wb59PX9X83qwNCDwkuKS6L0vzC1auVq2BxsPbO94X5rXyWRGezA+2djImK5X6GNc+rW/6Rwl+alyJIESWNLML3TqyUggIAPzOdirAF4xlyZGxxQcRu4I8J4gNeONVkhhpGivv/WGvfe99yw3mJVOcSpvhmtYr5mlyUprmNV3erZy76ndev8Te3LngdUO6tY8gXmQtmaiaZl8Rjbp3Gvn7eyF85L+GCgOqn4Bgaw7d+5I1gRN9MGhkkhTzVZPmRE9qvhZz4aHB7UXAggzlgOFQUmRQDTbr5StNDVk175x3Qoj/ZYtZK3RpH4L5xVToPv4sKrCy8cHx3ZcPrQjZIzmZiVlQuCV8/LdB1/Yz372r+3RvYeWqiZtMD+g8wfZCpJu6rbt7KVz9tO/9+/YxasXrTDUryAR5zWddxJprcfqYdU++NXHtru9Y9ffumZT85PWTLQEQBPQQ4qlvH1oR7sVa1balkvmzBpme5u7ViZDs9e25GDWzl2/aDfevWglJDr6zE7aZhVqUeUSAZBuIbFKIDxl6W5KLO/QeWYP735if/mv/4W0oLtWs1q1bKkMZ7eGAGjsGOfbOAEHe6KxjzFi3YeF2OfgIHZC2enR509BK8iJUYYuxEG3R441xH089539vO2gL+tVflslZO07KOfn5+CDUSEykF/i2InbC/eN3X9ykglt9nbH/Wbu7RiQg3/O9jwF1GKM3OC/BolZJ+CI9BKRAj270oFex78c5KTNrE+uHfe9XwVrHQ+I96ODkg5A+7P6uDkhht8iMkZ+ufcf13Jfxq/Lb8dRhO1Q6ynC2xx89MBlIEMFQo6ThHQmj8g+fM+fw8eYe7s9ciDcv+tjyPf9uppXqBhEGuJ83//5eLhf688v/zHaQ/mst4e2OW7kr/u4eFt8vvvf/vzxeetn8leB6Hi74nPV+zvuf3MNx8o4+/tYCheLgGgfE+//OMbh7XFf1QMePuZxQNrXjn/Hx9j7IN5Wl1SOPzekEx9XH0cfK173dRTHdHwtq4/+wX/6H6gIoReL4gteZNABTR8cd4rjf/ti1iEnkqlwIM/1TL3zHSQLUgAhXcKLiHEdX4DxCc/h1jvDF6EPCNfr78sqMuwp6A5AwwT0xRWAngDS4VjzHBx6fDK7jrUvAGfDOlDq7eZ77pzyXUlY4PREALRPEAH4DnBERQBhlPAd1yiibXwPthB9z7M5k5Z2+OIHAIiDP/SNg0QhxTpEjHyi0F++2NyAcT36mn9shB4g4HlAGGQQo8XI9TFIHlXkWgKKYgC0jznXdQA6Dt7wvuYOxikqPMbfDhQ6WMV9C6W8GHI8h1iDkVY2ALTGLarMzhirf9Ohuqv3FQA0z+XBDZ/cXDsAWkF/Kb4YtWJg2VWrGg+liUX970EAZ4nz7BzIaYszXR1YcqDPjTftoo3hoBd01RnfOKhEPwuQilKhBR5EPz7uPn6+WXl/xY2lGxwx1SL9LAHOnbDowSkDA/JlQTcHxwNgHlUu9khwtMm5ccnGBPm1XhIhwsV9/Tq0CwZKSFlhq0j6AAAgAElEQVQOEXIKGPEc9JnPIxnRRKiIS1/FATlAGnds3E74GIZN8KU0BP3tm7mvNYof0SZnnJ5eP+rf+CEpvBeqLrsNw9Himvzwus8J5gXtdCa9b4TeRgdrAaD58eKC3kcA0H5wCGBtAJL92fyeWoMc5JzJ2wsZAhymNZcK5O4JoQ4bbTvYQyL7WvfRZhrfmF5uiC9thy4RrQW3e2K0iK0YKsjzftw2xMdBzxjdk/t70ABGtkv6+Jrne/Qzn3PWkUxBxGbm83yWvuZZXdIgsL3D52gj3+W39NgpHtkNWtAvN8WQSRAHewFsfY74PqGxjrSs0bb0gySglx9IYBHjyACSETTDoYOBQhEPWKO8T/BLrMJ8/ynr2CUvABjZe3BssbFiWVOoFDkEwAD6nmCfaChIqASbhLPsBwNfV24vfP4AuMNwAoSA2dZo0w6qr3YtGa0J5oeyKsR1exnsRYc4OACBBQaDDJYTDnSnm5D9plAmdgiWHoENgqc4HTiqvXaQVbJuCNTACNOBVVwas24r2FeAf/oVoJq/KaSkwmT5vFiw9NMXX3xhG+too4b1qmi/MgFYKyETRs9B37RDoIT3eZ7BgZEAHkdzg+c4rh7aXmVHDGaeGlGSfLJfbDEAChUGZR/JpBXoBcjH3QGMRdZATmm5fFqDgP5h3QP8MS/5P6xv7CiACs4lYIOYPFExXRwoBa/qQaKC9zR+XVM/UpzpjavXBCAA6MCeRlP52YsX6odSIS+wVynp3bblC0UbGhzWZwFpCJjQFgBonTM6YTz8TADIqX0isve01Q/ovucz/tV6RWAIQLnWbrcltj8AP/0Cu5x7wjTn2QDxJPVRLAh8BlTeK+9K6/XKtas2Oz8nrdpbX9wJAVLmpPVsdnI2gD1Uu5fW9Ii+S6YA/UQAUPaf7AYCRbms9JIBogkasW8QGIBVPXdmQeAxxfFYG0opP6na/vaOAF8UDidLowKZ9D4ZQEglkN1GaxIJsYYBWwFs33znbf2fswx98eSrx3a4uW9dgpKtpu3tbCmlF2CrYx0VgeP+6XzeJmbn7ca3vmmXXn9DADRAMoGTSuXQNteW7XB332rHR7a5jITDp/b8q0enae8BmGsLtKZoJ4DpW++8Y3MLpExnpEvfabRt4/myffq3H9v68oodl48191iXgFEwFd98+y0Vn4O9jyb2yOS4LUUp8ujVtpAHOqoINL714SfWqdZtZnTCqkeH6p+1jVXNU1jHzW7HRmfGLDuSs+xgwb753e/YT376hwKQYcRzj2ePHtvKV0+tP5WxdqVuJ/sHYustP39hz5AJyeWkZcsc6Sv12+D4qF2+dtXmz56xZuv/Z+tNYyzNjjO9uPua+56VmbVvvVd3k+wmWxJbpARKowEGYwMzgDF/DGNgGAYMYwAb/mHYBmyMAQOGDRv+acOwZVuyhJkhKVEaDSWSIpsUSbHZW1XXvmVmVe7LzbtvxhPnvDc/lpVAISvv8n3nOydOnIg3It7o+r3Isnvy+LF9+uEn3pj05WvXbXpi0ikgsJ939vecN5dAAecAjQAJ5KAbsQ3GqyFA7+vb7TjnvKhRoFNZWlv24C1nBA3jlpcWncPZueubbfv5T3/qWdGXLl32a+4fHPm68R3A514ua1deecXOXbhs8wtLnqHL/oKO5Xt/+a89o73TbthYqWjZzNB67bY9efwwVjdlbWZ2zsdDxQNnNskUZCsryE2A020jstzrAJZBP7IX0C80OOMMGNmzhcBfji7BZ+G7VDN049nXJ9tzQNMwmnSjr2OCSmx+6zZTJ9yf/Riq/oeWTyP3NKpNO50GumdpacHG0PvZrOsgAhR8tlKuuD0D5zFZ6oGiMJyVnlkco+3VStUpd9xOqQYqIfkn6BjOeSgs5ucXnUIA8O3mzZtOoYHd0Ou37aRJMK/mQYGsZf3z6L1uq+P6Fl0uO9b9sT70QeN+bd5nn4tCEZ2isz/YphmnbgoNngN351TMyK7ThJA+Pa2OB2K577WXX7IbN97yBqHM34MHD+yb3/ymB2JajZbr8MXZOQ/OEAxFrxLI4zfzRCCTs96rHm1oCwth/z54/MBpONBF80vzHkSCM/3Jk8d2fLwX1ynrWfprq2cjHUjdHt5/4PONbBFgguaqWhr3NV2YXbbmoGmfPf7EDhqHNjEx5eB0o96y1CDjTR6XFpcddOQsZr6uX7luFy5c8GeDD5nzfbxatSOoeTY37M79O3bcOPaKFzjaodzg2eALp5pgbmrahp2BB4io/CmgHycr1k337Py1S/buV79i1dmig6BdbBbPig8Z0J2jrnUPm3bybN9u/+xj++xvP7aTvbrVDqgeTblMA86Xxiu2cGbRVtbOeBCLwDMVxnfv3bZPPvvMjk4OrTpetUK54Oc4IC10NvjzVM1Oj0/42NL9lC3NLjmdCo28oVFqQlMyXrCFs4s2vTLjNBepPiAf1D89B6GhUjrYCw3p4Ts/u7pmK0vLNlZNWw5VhGmeM3t0Z92+8y//1B784pHlhjHRB1/V+rZzsGvtQdcuXjlnL71+3S5evmizC7N+vsIVTbPATgNqyLK1Wz2rd5p29tKKTS5WHLiHFsT4t292tDOwk52m7azv28GzQ6vtHTs9EPbb2OykZacLNrk0aWevrFp51ixdNWsNzfp580aJ5ALwr17rWfO4ZUOyziGeGpDF0bGNJ3ftu9/9tt1/8LkNhvClw+PesnwW7mqkGL/uxOWd8auSzoPaiQxJBaWoiJF9p6APezJpo7tPSp8NQEzM2ASdw4s+nnCQJOjF50e0AN3AbZ/0CwXK+XUTGbXyGZP4hTAtvs8e8Qq0dqDycnu2cNpbTLiVcAx0ncalZ0gCrGFOQlIZ9/FgVfTz5N+8CPwJa5KfIz0mTCWJsyXvLXsweT3/bKTgEBaiYB5zxljQqQI7k2uruRLGkcQkBGBqXZkHfVe2qWxkrYvAZvnP8lcDFhexiIiN6G/5ywK9BaQKcOZzJM5pjEmQU9eXDxswwGArB1zhV3mfkxgN3xVmJFyL78hn1/v6jtYmCViP/MpEMlASo5IcyGeWX6M9paRdT16N2KieX7LB/fScSVA9OXatt2Re+I3mQH59Um60fyTLWgdhxBqP4169ntsqrL/kW/LOvYWZCeMSDjHCE/7z/+jfHfIFDkqBYUwCh7p38y4VR5tbwpIctCZON2WBBZgxQKLayY3K571BTmwOSHYVzjmOYXKTahIxTMT3o8Vx8KcfyqoBoMk2AuDhYcWxCyAtgQnRpyB8HN6Mi6w5/tY1JZh6Hp6d5+BfUnEoW5xFYhz1Zmhywf89ghaVkkBirqcNzms4+cyzH+yQo7sjGKL4Au4laIyfw1HKQPMTAK2YYRgVuJQizpcycvmehNR5tiIYIgfVFUhUAMxbcoNJyKVYOYq0wQVguaKwYAA7iBajWryfBKADIBUyK70cLEa6+LtUCUKKAeBjLMSSil7I9KIczgU9OvYORqE422THNd0I53v8JBWUviO5FNcQn5UcJ7m/k4egr1OMmur/kgs9g8B9Xpcciauce2AguMKJEWEp0RHXduTqliKSwjoFD0+7pDJfmtMXlSAcssqclgwn/4YLXWOUklLmqSvneECRhRUU6ClnlYOSkVNWCpgovmQfY5tAD8AQ8sfzOkcZGSKFwFflDSMByNOBGoUMTCm0cICEqB6ll1oDRVOTeibQ+J5SS0jem43A/e0dvKOxwBzpUBLViQ5AyaL2ACWnOph4LZnlHgDaEGHVwc9vKW/pMMYieRs9W6S5yOUClUtwJIOuCMED1eRFIybSxgAqct1u93S/uPEWKYRGB8UgrlMuyJnAVq49kqFBAGuTB4r2qevQBGWNBy/UgDIRZEheT4aBXuO+gAIh0BAzDuLhzrV5n2dRIIJ7+N5w4zXQxZAty/usT9KQkMyfVqEQpT+tatGc4vRlMqH5nPakntGj8INAQ5Aigy8auozND+JYvsVZ4E0JB6EpJQ4i+xcZdl5SaFvoTk+2EDJLZnOkISGrz3VMCsA544En9jxAIcAe+t6z8ZFQeFbj314uHXWDzjqXsXQAeqXP/D/QSJChMwgZ3tC14IjjHAwB3PGcyCSBeoQM4vRpVQHj53oA0Mw3gDqALIZpxsGWQN/j2bAxCxunH/D4+ODQuVFZH/rEBh0eKUv6Qd9CsVHIo9NDRoSDaZ6xHwLKk2OT9uUvf9npBAAfbt26PdJl7WbbSln0V9dL2P1ci3QTjJsfAG2ep1qZsOm5Wc9MV7VFu9uyRvvEBqmeBwYcbIeTNZuzXAaQPOMOiOte6J8IotJ3gKoC53rO2dFJLeo9s1qrZsVM0ZuZkdGNXgO8IBsRsIM54p+Meee8LeRt/+hwVKUiWwCHHQAa3urlxUXPQGN9AZqh/iBTd2ISjzY4J6wNhhzfHxub8MxBryKhCdzUlFNhMAYAYz7PGgE+A67hLCF/AujD5+oBgIk82Mi006tl0g7w7u7tWqlC8G/oQazz5855BiUBAIBhAArvwl3IO2XJzCycmT3bfP7Mpuam7er1a67X7z18YIeHASQn2ACQA4AI5QbPS/MzngO5YS9zXvE3QD5BGEp4T2o129vb8bNGwSkCzYCsBv9tNpxhTiVDpvXWju3VdqxiRZssTzpXqp8/UX95vwoq51pN36upfNZpKsiqc3s0Hfol7O8f2sHzPet4o8221Y4OHGwkW7FDqpk3tzQrT43b/Jk1+8KX37NXv/glK46NWbZY8azfRrNmW5sb3vivfnBgn334kX3+6SfeUBCqEJpMsv8Oj2veTJSmZQuLi85DfGZ11Y7rR+F8HmacOmN747nzZD/f3HLZY7xkWvL/i5cvB/qB+omDQ5NzMzZNc8bpKRt0ejZoti3dG1h979B++v0fWnZgViErssbnJx3UJyv56fN1a5CpW81ZdWHCxhem7LW3btjbX37Hm441ex3Pbn909759/uGn1oWi56TlmdBT1UkvSX/04LGvMxnQ49PjVhyreLPIr/3eN7xR48azTaf7gM+922zZvc9u24++/wObqEzYeLnitCmuT6i+oY8BWqzft+dbW/68nMshmz9UrUE5gh4iGIjckWlanRi3haVF//6dO5/79xfm57xyo5SFFqhvTx8+dpAN/eNZvvsHbuHkigU7f/WqNfopb4Q6PTNn0wsLNjk9aysrK34+fPLRh/aD73/XGidH1qofW6/VtMX5GW8ySAAMIHR1LQB6vodbwWeiUR5zRGNmxux+1WDo7yFTXFu2IkAZewaQkf3LniE4gv7jmpwR7GXop5BvdD/N87w5NAG3UtWBemW2MQfMORUVfA7AGVC5lClatx90Kt/jB9qSpYUF/4u9CQXIQePI8qlwHiNjUPIAVPK3B4dOQgBXdnHVaXNC5aVsbdlhTgdUKtnCwpItLi9741fAZ+6D7NBQPF9KWaNZNzLfm72mVQtVnw+oqUJlWQhAs/fdXhkEMIsGyti2zA+VBcuLSw7cykciS91pQuJ5Ql9fdAvVGIyP+T86PrFidcJK5arz3l+7ds3nBPCVxBd08g9/+EPPoN9af27VSsXGSxUHAOHC914HBC1pXttqOvBMgI9AGDbD7Oy0BzuOjw9dZpfOLNq1V1/2QHGDpJtB3z768Gd2794dPz+pFjqzetbnnQSRJ4/XneN/ojgRqDRyec+CpZprfnbJssW03d+6b8/2t9z+UiIAMsRckAFNRQp6Djtr7cyavfnGW3bpwmVPkGo0mg6q06AW2qPPbn3qvMrop8tXLvo+AGwGcH98/7GdHB45sAsNBIFwA3DNpyxVzDjv8ytvvm5nLp31wBYhEkBlt5e7fWsd1q22vWf7T7ds484je/5o3TO5a0cnbkOypnDSO+1JuWQrq6u2cnYtJE1k0rbxnLnYtMnpCTt76Zz3jYDS5LB+aEe1Q6ekqB0cWr/ZtXQvbflBzoPR9aNW6GFRqVq2mLMmJEGZnpUmyzYFdVG5YvVaCA6pnwfBb579xo0b9tL1NctOwt1otrNV84xWbHGqKwpWsm/+/p/YxoNnIaFt2LNMMWutXtPuPbxnBzUqJcbtyvUrDvyzx+u1lgfFKasheDN/ds2uvnbZKguUTtGcgcwos9aJ2ZD+0g2zft3s+cNDe3T7oe1s7XqQi704MTdpM6uz1svB91yxsbmqpcopGxSH1uo3rVAJVXjuuwG01zrWqXdsgBnXxWY1OzzYsh//5Af20cc/N0u3LZ3pWp0saBoRpiDJDgA0iXsA0GgT94egJfeKzFO/n/v4ekWKRfdHY+KaQCu3JSPQKABTPpWSWvRZZEL+FL/Z2/IJ8SP8vdh3g+8IXJMf7KBbxCK4hzI4k/a2fEXhN+whvudYUkya0309AB4rBoIPd9qPjP/L35GPF3zi4MfJvxegKQxEvpR8FvlqST9fvrdfKJEIpL/1XY0zuQZQaTpeEpsnKpjHGJWskAQ0BaIqKcl9qKhDk8C7xifAPImVCXfiHrp28rk0B7wnkFPzo/vzTO5HxCxrzXcSHPbzJvrWAdM7zW7WnAt30vc1R7p2EkzWNSSPXF9BVQG4mnP5p5I1/S2sQJgLrwtLEm6n9Xrx3vLb+bwwQ2x57ZMknsfznGIYIcNf6570+ZMyIfxEeKLGoWfS95MAtsYoLITr8b6y5kmcE1YqnFRJeDxDEuuRHGuOHE/8L/7jf2/IC17aGsE9OUQYCTjNOtS5QFKoPIMplly7URgbgwlMZbNiVOFwMGg2gZSUrkOTDx9YFCCl8EsAMbYx4LiWwAyujyHKgQy3HY6eMkG7MXMOp1aAKZNFZ3QHiSIIRGkJz6txCTwVOIzRJUWk59f1+Fugyt5BcCAECA+i0pJwoMicR6kcqAoAHvgZgV79AJTr+XjPM85GQE4AmvW6uI80lzieUs7+PBg3cIfG0g1tKkWmMGJ5rhE4JJL1yPGieRfYJIET55OeVQAT5VPJedH7UsI4koxBCl2HgNafiLED5hGApmzNFZM3GAvgAc8okA35cGB0GDPYY8Yj4+XafF6fTUaTcNz4W/QK3AOjg3kSKK2MfUVtpDwF6GouVY7EuCVDOlRH2f1woBaLXmbK96S85SQnm0VKFnQ/AWXavFIY+ltKIax7AH6TSk2Kzg2BCLAKsJMSkrKjG7grqZiRmY6cXtzDHaf+qUHhyjgVMuIFpgLywIPOe9xPlAWAb1I47pAUQsZjSwCKuK9jU4pszOARQKyDSOC+uJx1zbCnS9bvBaBT3LyaS+mZAFAGGdQcab+FrCP4/0JTsSQwnwQBtRe0LhpD0tBgvCMdgKPYVlQ+ZBjzIz7gEBAL3N8ygNwpBgQeBtA2XDvwsPOccPAJJHb5jutCBo4MBB3A2t8+h8NgKOmA5DPK4PfAQPyRfOjw0MGrQ09zo4NVB54a2AAAywGSMSIwTgeigjBBp0Tait5p4Etrxm99R3Px4oHO3w4EeuiSbP9QuixwWevJuL3yoxWCCXzPm73FTGpK7oPuD0EExsw1ZESLexI5H4GLUVYwbjUO9gnALgYfGTk4ys6WEoFhHBa9z+sApgRRde4owKbId/ieOWDsdDpwf2ehmkiFcuxO3zPCoSOgRHZkjESDk0x5n4tYMSNjAD1LMJGyU0DZQiEEQ1lvHFvnn09nrB0roRo0wbWMO5x8DsfWz8wGHcYZV2hQqICK698O+iE4n+VixTPp3v3iu24LAGxtQROwv+/f7TS6dnJ0Yp1WM2TGtkJDSgDwsN+GnsU2OTVja2vnbIGsrjQcnw07OjmyQartDXbagBi7+166DRBNQCGfyXnGNtmOniVlQ3dyyWA/AiRqhCAzgKPLbj+A5jh3ZG7ihDIGB4QiHYX0gjsqKcpuuw60KaguR8b5r/NF8FPPuiOgIfoOvkN2fC4PPycAb9nHC5Cs7E+yBgFwyAQ8f/68U2OwFwCgXXfTuK7bdXqF7edbPidkgKLLsF3IuOOM4Xlw6H1v9Hs2Nj4+0jk4+MwrdBlTY+NOLQDv7+T4hANoXIfzDLoBKEyqZDFmzQFQ6EKc+5MGe1HOOKf9HARwvHffQXL0azhfwhnOPnOe0WrV9yXAKCD6wwf33JBln/AzMT1lq2fXvKEgz835DYc7mdQA77XDQw/q0DyNrNB8LjRXZo0VeOLshfMXMJ+ycsDokcPU77mNQak2Dex67ZbVT468oSDxdPYWWdADeiEM+jbMF+31t79gX/na12x24YxTc1SnJqzROrFBn3XYtrs3P7en9x/a7uZzO9rbd77UiUrVg0dk+pLtBd/x+OSUXbp82eaXFp0CBkACPlsy4wbtnmfLUgIOcMcZDJ2IV95VK85FDnjugPS1K1adnbXKxJh12I+tjmV7Q2scHtvf/vDHNlsZ90aE9aNDbwAKBQDNDDd3nluLgMSgZZX5Mbvy+ksOjI3PTtviyhkP0jDfhzt79uT2A7v72S3rHNWtkivY3OSszztUKutPHrkc5Eo5yxTzNrW0YL/zD37PvvL+bzjNANQhlJdnegN7eu+Rffc7f26Ddt8B6Nmx6WA3o3+zGc/s5qxuwEEdm1PNelPQoe8/EmEAfNWkLp8r+r5YPXfWbZHHTx7Gio2gU0u5vFO2kL09Nz1jZ5aWfX43Np/5vkBnrVy8aL10wVqDoU3PL9jy2lnLlUo2NTMd+K0HHfvuv/kzu/XZx57lfrC3bTNT8DkPbGF+PgAymVBlFkDlmo/BK02agTZQ1Y3olmBHhkoy9pWDWLlisHEt5foG+URHspf4vwPOBHLbgeKsTdNdkkZsaI3+iY3nJjxTftTEsNX2OarVQgaf94ixgXPG64xxW2DYt+XFZTu3suKf415QHTx9thHsJAu86uXquN+X6zMnVJbwWQ+E1Gpe8eZVU9FulB+JvhkfD4C6V1bMznlGMX8L7K5WKzYzP+3PB9B5cHRgGadbmnbAy8/iVtP1RO34MOhmKuYG4SwngHZSb7tsvP7qG06hoUQqKjjYKztbWz7X3U5svhSz7dwWyOYtlSvaufPn7cr1aw584+8yRuQQHUolx/f/6nt+HcBamv4S4GC9VNVBZnOnP/AqkxYJS6UwdrcnAOSsb0vLy95IFfodz+TvtuxLX/qifefPvmXf/vY3vSKg1Ws7Fzl80jTl9J4K+0c2NztrE+VJD9AVsyX3ewlsEUDdO9m324/v2C682/2201HBQe1rSBIN3NAEh1s969S7nhX8xmtv2fLckg37IRMfeqJSteyc0gTJyD5ePLPo1VtwsVPBcPPDT53OBvASH5eKHOwRKxfMCgTq+ja7vGgrF9ZscfWMZcsFDxBBl9Fvd5y6A2qhhzdv2/b6M78ue6LVpinxplcGYCdAgwT4js6emplzOYcW5KTV8KaG7331PXvtzRuWyqftpHNs2QrVcm23V6CmuPXLz+3R5w9t2OhbblCw1kHdDvdqNj094/u+j74pZOyofmAz83N29ep1l2UyqaGjwQbiPCOo9+qrL4+wh26v4/IL5QONu1eWVuz84ll78PET++jnH1mxXLSD4z1L59NO/fRw/YE9fPzAM/tD403OrZxVyxNOXwK92OTsrH356+/bG196ydIls17WvIEnQPagM7B+a2itw75lujnberztQT9kpzpWssmZSefwT9HkNN13nufZM3PWAVwfL9ne0Y71Uz3LZ4IemZmYtVI+a536wDO8sd/yhZwdHe3Zp7d+aR99/DMrljKWLwxta+eJtZrH1u01rVSmHw4oOD2rClYpBTubM9dB124ACeVXyAYXiAzIzfuivwmNTkMVs/wqAVd8LunLyPfQ60r00b2kH4SPCKwU1uG2WvRJ+b8oUAUmCpjlt4BQ+QhJME9+t7ARgbJ8Bn3HPwG7nuQRqy+SALTGKGxC+I7wlaT/LgCQ1wTCC8iUD8pvYR3JscrPlX+DLe/+T+wRFsYUbEcl7iVBU80141IyQKhMDZV38kGTaydfS8lbwgLk2ybHJH8zia3wOe6XnAt9NwnwJudo5CtG2g1kUThJEmjVXCbnSP675CCJuwjL0ve0rpIP+WvysR0ETwDfSdyC8ciX1JiSzynfVNfmngKbhRkIh1TiljAHrpMMDCTxHY0xiVcI7+H6vK4x6z5al1/BDhJNF3kOgfZcQ4EtAOgX/fwkgM24Nc8aQxJbTP1X/+yfOgKsN1GUOIo8HIYfzpIeXsCAK6AEFwsCx8bjwQUQikNQgCMPLCHQ5vMFyATOUGCEJEAhISGqjGAnHXUXGCLu3Z43auBAtnTI9hUYR06kFBITguJknBhTDrjnQ6atDhxtSjadnj84fKEMXE66HBiP6JBJUw90ImQNJQFvnlcl/dxH1Bs8q1MzpAPtCd6H7q3fUujcCyBdG09RKSlMX4NIQSAlSEaAGmfxPW1ggXAYRJpbF+ZYWsCrUhQCXyTU/nsYlK2UhYChfi+AF+5kJrhjdW8cfwmo3neDO25asthwuoPBOu6OugRUhjGZeUSePQqTDffSenQiP7IOPL9GLjdqNqi557caECKTehbuzfNhuGptuZYAfh0ACrBobMhJ8iep2B0Q7cTgDOWPCUqTkDXc9cwNl8PI+Ze8VjJap3EkQUSBcy4nqSD3yvSV0hkpXEzlyMWtdZAylMKTA8W6CKjkfsn5KMSADa87+ExmZaTlYOzMn2eWeJl14JXzeYyBBCk+z06LTQ99DgehhFKyofUCkHaKmhgg0fNIWVO+5uBgOzRd1DNp7iTLkv+k8pMugmMY/j+tD/eWUk8qau0X6T+tVfhM2L9e8h+dDh3SfA4gkDHgSCswxP1VkQBw53spOoG+twehhNYdmNjEs1o5BW0YY71GNhWARsg81jNpjcXzrNdfNFK0/xiT67L48+JBzhgkE3JgeT7u6TIZG/7wGfYec8n681kZSNIVfI/3pSclY6NgRgwSJOWRYYUmbWGdtAYjYyUGMGVE6Dl0lgg4T6VCtgIyKyPRZQ6qJPh/I253HigAACAASURBVAWJgNxTAyOU/PI+Z5r0jM4Z7T3nrEe0IxUG+h1gxbm7hzCFBg5ib3CUTrnzxevS9fxWRroHbNCD1g88zD7LOJYZy2c56wJfoRuGna4Dxhovmb+MlfF5gAVgfNQXAYoL7htKs2nUy73UZwBARGc9GWdOxdUMYDxOrM/WMICMqkgY9DEeQ2a76zKA+misuJ6CY31g3rwQbs2QPQxg3HInrHfSCVndUIvQtJPknFbPM13LpUDPQ7BmanbGOVMvXLps01Oz1oW3tFl3gLLXb7lj+PThI3u+uWltzuR2z7Ovx8cmHbQFfM0Vc14K+8abN6xYKdpPf/43tru35SANYwX00B4lwxGdRnAbLlJsIc5r6CgAhqHpwKF9tv3Mnq6vj/SUG/ZkHZGJTSZ6p+UOOPLA8wX+Wc9d9+uRJZnNZ5zrF5klW80rz3LFoFPzwbkp5hSwOm1ISaYW648cnJzUbG5mzqkxmGMyihXwYuk8GBK5GHG8oUWBq7daGffmew/v3rPN9Q0HWpwndjD0IIpzZTcbli2GjNPSGFy/0NEwbs7iyC/vfN9kB9YdTIKCCCCVteO8BWDB0CS4AGCDjcXP2bOrDsJ/fuuW0z5Q6ov8otuZZ+gg2Os7W9sOGFPx5rQ4jaY76w6VZdGTIQCtCjU1XGySoZgvOrgXrlt1feJ60YbOK3xSP7ZJGm9tPHXOVagWkHGyTOtdGslmvPIa4Pni9Zfs2iuv2sWr1yxXKlqrC9VI02kpdjeeedXAk7v3AyDc7dnU+ITz0h6f1LzBHVQEANAAPQD7UF4A0GUjqEszTA9W7OyHho5QYjx/7mAezc4Aa8iKock1VB5L5897FrAncnT7DkB//suP7Xh7z6zdtSZcpseHnt1+Zu2MNbpte/ps3RsiHraPbFjO2Je++hX74lfetenFeTuoHY9oDepHx/bk7iO79eHH3ogQAJqmeXDB0kwSgA4d0R12Pct84eyqg9lf+91vOL0IevbBvft277Nb9uDWXbt/67a1a01v+ljOBnobmk2mchlb39z0wAZBOrJqc6Wynbtw3vna2X95OI5LJXsICBSTOibJJp9bdPuRLEhklaz6SxcuOID70Ye/tAkaxC2fscWZBQdYoTMhoIBmWlhdNcuWrDNM2ZnzF231/HkrkCnJmYquLmTs8HDX/vgP/m/b2Vm348M963XRCyX3J1ifRj2cdWQhI1+uz7Mp1/vS525n9QJFmSjFkH1PTCmWvLEoOpr5gPOW53PqBfjHhyGQfXB46BnWBWgYxip+7a29LctZxmlKoLnh83zPeWgjBZaSJWTbYbcJQOH32vKy7xmdRYCecKjzQ3+PfDEEvhkf95idI1XTXEcxn/L7CK7IDuNenrXcDlncrkenJr2ShP+zXvzjueB8li3uuubkxGW1UiqH6tNs2hoNMsBJXho4p3GlWnJ9Cq1Sqzt0/uXF+QUPwAFwMSYoVLgHzSi9OqMS+vEQ+FST+ZXVs5aF3qJcsusvvxxphsjqr3ijwFu3PvNs8p3tbQ9IslblfM6rdLgWfqcnYFSgKRrzBpyNZtP3ulftQsnR6XhWNc1Qz1+6aBcvX3Jwk/03vzBr9+7dtv/xf/ofvJKEprQA4GNkxi4u2eEBNl7Kfu93/769+/aXXZ+eHJxYniqpXgCnhtmBffr5Z7axvWl3H92x/FjOxmfHvVqKgBOB6iePntrxzpE1DxqW6eRsbWnNytmKTY9PGXY2Oqk4VrZzl87ZpWtXbW5x1ijOocqq2zR78mjd/vovvmebGxuWGhBg7jhdxX7t0LLlIn2MnYqEvXz52mVbXl2xucWFEaDEvtjaWLd7d+7aCb16Gm0Puk1OjdnM/ITt7m3bzvMd2989cDtge3Pb7WXkiLOqPFa1dCFrZ86t2G9+4+v2xa9cd1srM2kGE1l2zKx7YH6O76wf2c0Pb9r9m3ftaKtmtZ0jnwMqrThvOct2drbctsKum59b9qx4zi0aIXOmctZzThPo9wB1bCRPYBZ54AyiIm5ldsk6+x27d/ueVcdLnv3c6LY885jmiIe1Q6fcwhanWWjQE+MeKKFyd+fg0K6//qq9/9u/ac1e3fZre9YdUHkz8OxneJ+zvYJlBjk7gVrp+NimF6bs7OVVq0yXnQefaOmj9Q2/78zCrAPzPFu31/JKDRJ0DGqvYskuX7josrq3t+sJAr1h345O9u3B4/u2vbNpU9Nl29nfsDt3P7NhCr+KShPsr5zbMdBJjFXCGdvvxQSxTKic5EfgmvAh95XpcRCBNdn18nnRh9It/BZwqQQWdCk6Vv6kPpv0w6D80P1CgDv4VgLC4Qjmvsw9Py9iWaEq5XTs0mGyQbimepAJ2Bb2JX8ROU36+AKsGQNzJp9K2biMUUD0KJM7BjHdZ4w8yXpOYS7yxeQ/yUcUoJj0zwSEeuJKwq9KYnAal+aGZ9BcJn0z7EteV1aufErWTwmjXDecbz3fZzzXqe91SpuYxJh4PiVKSnb0/PLj5OdJhuSXy8+XLuZz7t9FH15YpOYyCZIKqxJe+CJgq3torPI7BSbrPgo08OwaJ/dBHgRcc60X753EcpJ7RmuTHA/BMcbBNeVPO94Y5VzUJ8IAeCb5vsJgmMvkHuC7SbBe8vOir8+45dfxrKyv9spoHSLul8RghEHx/WRVTnKfCkdzADoplGxyZXV6qWsrcJVJ+ATkSElwAx6az3rTjZjpK2ed9/iuEHN9b4TCRzZJMpe10ZLAF866soK4PovjD5siGRMu1KGX3AJAO/AXy9EBoPmchIVSTwFDbjRZcFg4cASgisvZS0QTXTnZgMqsk6KREjiqUULUdcdZEbokGOJRuphRF5z9WKoWARGi1UmFIxBacwF3oBSN5lHAsCu6SFUhcAenWFm4misB8W6EJkryfbNoPhMAtAMzCToN5tHL0mNJjEBBPtPtnEZDBMokwT8cbV5XxJNrKOOY+5Dh4VyjBAkAgTMBBNVm0HyTmeQRNkrHo9D780S50T0xQN0xoCFepFTQuqiEhs/yGdafDc76cB+tD+OVYa2NGhzSUIausUqRMD+aG60lDgjjBHRKAmrIimd8D0+/IyUkZaXPJ2VQ95cCCOAkzVtiF1b2Q6QYkEHgczKMJfGRWkNKl+tJPnRtzfmLYK7vI5qERfoEnwgAilTKHQaMQTn+PnexysCdmHLVm1zJiAB4Z64VCQdYU+SU6/E55rxYKPnzSVFxLe3vMAfBKUqR3xPpQ/RMkjF+S5aT+1D7x6sOaM6RTQCqETiXQhVQmzzEk/MFT2OQ+9OGEdIzvtcjFUenE0rgkUnpmyBHYwGwjQfXyFGMlRFkCrshVixZoRjGydhotuRjSgfDIHkohoP/dF50WEtedTDpUE/qCV5jfA6CRt5V5pDXJdvSfT4PqVCSkzw8lUUgI1CAdDI4wHv8zZ7XOif3kx+6dJNv94ITPgjyLoNF4xM3dlLmfd9xYLP+PsbQ1E6GFtn5Lg8tqCzCPgw0ASFLXXKEXJLByfOoCge9oAxy1xvFUOKoQ17GpwzqZEBDRpKMFZ/POLcYUslMAyij+BwyE+Y2ZOdqD8oI7rVwMML880NWsQcxYoDYjSToQdgryAtNKgchcBkyZIPek9xJ7/M5xo7j7VmsqRBwSEeqDW+q6bol6AGNjUx0Pufz28bxqQQ9mAngTC9SZfj+6g1tLD/hZdfwoLbQ2W2Cdz3rt0OWooBu1mB2YdGWz6za3Ny8l02TgUWWa6tV94ZNG48f2cHervVabXeQS/mqzc7O2YAxOyew2fTctL3x5mu2dm7VAZ2PP/7QnaswxqyfRVvPnnnmJmMk4w5AB5AWAJDMLICx11551QGDR+uPXb+h72V8evD+2fPQeGx7y8F2ssmQK7d/Ysn61MyUO7nHtUN/D8AVHlQ4kanogOcdgN+B1Wxo9Am1GD8yOBdmQkaq7C+yyFhXyr5FVUI2X6PT9KZlRYC/xQV75ZVX7JVXabqWtaePn9g6YNJJ3ekScOQBeJjz/Z3dQKXQazn4PjEzafly0VLZtDdLQh7Jcnu28dwBqbHymGdPs878hgOauSWQjpwUS6FpI+diuVy0tbUV51ylNJ8x8IzMF+AAcsnf0Lo43yvlmGTJQuHWgHe77rQgON06lwNf+EQ4q9ttp3zi/oBnXumSyp6eRYOuZ9btHdI8sexALQ478Zo8wSNok8hWR4+jqyambXxq2pbOrNmFK1e98dpR48ifZW9r29afPHUQuLZ3YCeHNR8jXOBBz4Yzkgx+zj6ashGggosZQAL9jtzl0nmbotnXSdNt3M1nz7xBmGejlsshM/nw0ABfoQ1YuXDOaVYIbBWhseoM7JO//Vvb39yxMlky9abtbm/5GFbXVhy0eL773DOyT3pNa6d79saX3rT3fvOrNr+8ZM1B17M4oS5g/X76/Q9s4+Fjax3VHeQGyA10Fk0PNNAU7Kh5ZMNs1tYuXbCzVy7Y6194y/lbeV6qER7duWc3P/zE7nx606zdtwLVJn3zNRmkU57Ve3B05MAdepaS+7ULF71p4MTstAdnyWDkGQCHkA+4H6mWqO0fu38A7YVXtqTNeVvJvn94/77TZqwsLnswikoB5s7tLADE6pgN0yXrp3N25aWX7aU3btjY1LQ3UyTTcGBdm5oet9//P/83u3P7M0un4AonwN4clX4TIGKh1ECTs8r1XwR60QnuzMcAFPY8P579Pznlss2Y+Iz3zciGbDVVe9Jjgs8CbCLjRXh3I63Z9s6WB08KmZA9SiAjBKNOnLoEmSGbWLatn8cxQxpQ3ysOHDwJ5z2fh5bBgeVh0wpWsHQmVJpxDfTTxOS071/mnM+NHMxMcJCVsFOJlTICMqhokG/IGhIIgIO+XIIbP1B1MAbkmqDW4cGB7e/v2t7udmjkFalICM5742Qy3ghm50puvxG4EuUH+zbI5q6fKcwL2duMe/v5th0fH1k+X3CqDSocvKKjQh+EktN5QDfEHKLz0R17Ozu+lyegPRgLHMxuzzoff8FlFoAZKiZA53QmZfiF8kUDB3XBP/POV75sv/Ybv+40M/cf3XdalD//N39uP/npj/18qkyEAMjY+KRXTGw/27XLF6/Yjddu2MWzF2x2ctaDDgQ10b3wdkNNMcgNLFU0m16ZttVLK1aZKls6m/ZzfvPxuv3ybz62v/qTv7THdx/bGxfftJnqtA17qdDcMBuomm6885a99cW3rDrmZoJZ12x/59g2Hz+1n/zoJ/bk4SM/L6B9gRrq+d627dZ27eK1S3Z27bz95Kd/44FFssl55qdPNmz7+XMbG6vE/ZHzAJNTbKys2Nr5VRubLBhd8Z7cf2of/vwje/LgsT1++MRqByc+lwQZFleWrd5p2MTMlL357hd8/hZXJi0N3TQtdNL0veHMCmN++mDH6Soe3H5oxzuHjlLvbO247JO0NqASaGzMg0LlwrjNTs85qE9mcrAB4aY/sCfrj+2k0fLgVrU6bm+89ro3CSXY1Kk37fH9BzZoD2xzc93SuYxVp9BdlLOkXZ7KlYo9WV93Owk7i6Aduh06DvYKFDDdfsorffKlrM3Ns1ezoYFn12ysOGmpbuAxb1D5lO3b9Teu2crFKevQ0LtidnRsdlzrhoz9o32fLypmaJi6s71l/XbL0qm+6x90GYF3ghNpcIdh3zZ3ntnWzqZXe0zMlC2XH9rdB5/Zk6d38dypJ/L9Ro8EwFQS9/B5mEPHKCI3PHvL/dFczvc5Pw5csh9idqr7LQkKCz4jP0AAm/CRpM8g21S+r+7FdXGwZE8rSUz4EXoAP4CfJDgr/4vfoj3jmvK3eS6BiOg9vovufREY5v6y2QXQCmsQ6Mhc6XoK/MlfQN/JF5VPmfSzhJEJD+B7jEGv6zv+nAlfV9iA2/I0K080gtf1NT75jVoH+XJJUFKBVPmJwivkj2ve9DfXVEKPsCuttfxozYF8UL2v+8ufEW6oZ0/6ij6OWN0rv4Xva62TIKv8siTWknwt6XvK35VPJwyAa2suhTkIi0piJ/o8n0mCxlxP49Tn9ZqwG/lSeh/51GvaG5IB1jw5H/LxkmMc4QmRJtj3bMQ29X/NtftAsZJdGfPCFpJ7KLlm+NbJtfuV97TIL1DQaB/5OKHgYMFGjmecJC0IkUAh5slF0o20QTH+UDwqrWTiHGiLiDyHJd9HmDFSZIQp+0iAD4NiEjRxGPc4hQIJtQk0yUkAWhvcN1mMyAvBhytIY3EB7XfdcMBx9EwTzz7adyNWk67fMggF5Gqh+N1shyiphE3PyPPJOBOALaUmECkAHWGVNMf8X4ZLUHCdkdJW1qQUsEe5YtMmReEwYhiPNr6iUIqKBJgibARfg8j9Kg7oF8FHKSpxvSr64s4khP2tkJmojZ9UMP7/zCn/bTJyI0XNeEWPIXAlXCMAaIACyugLgYMA9HvuJQB4O3BiCvRgzjEuNG5tYAFCvK6Meoxe1laZtskyBz4jJ19jZTyK8nEfyaLkKqm4BECrKaQiqoAPXh0wCNnP3F9KUUpHeyt5AEkZ6qDkOzyLwCUMQx0uLqdwK8a1VZTMx9uPDQPsVxWRAEQdRJIxDlCXlyijzj1KE6xU2h1k+Ak9czE6UIwLgx7AIV8MWUI4G2Qac21kgNcAbzyoY+E1HaAKAslZocSLdeAnKddci+eUMgas0QEhoC/okRDtG5UgRY5dBwaRMuhzY3PA5B58EajXfkkCrbyGwSfdlaRuAQBOGlU0yJHshAMgBNLQMa63YtNEyYLmP8jCwCs1HAAMhQaut4Jhd1p1IoBLe55rkP2pva+DZwReUupcCJzqfJb51VmgoKOCSn+XoaCDJHlo4YAnA5Z8Rtf1gccMWsm29pbmitxQxsB4yC4ns5zfZE4GQPiUi55rALxor+uaPi8gERkMsMyv6CB3iKO+4nrdqLvHquOBMqdeH5XQ6dn5DSDGmKB+EPjtOiKfca5nGcGSUf5WFDy5lgoUJvV80ihM6v5g3ASjR4c82XW616BL87+uNySUkUp5ttZKayreTA/8pdKhBJgMUrrHx+qc5Jnk+jQGcMM4B5E6Ku1NB11GLJS81Ruc8eH+XH9yejpm4jU8c3GiGprvQfkB1QOBIzJZWdd8OmfV/IStLKy4E9hukNlf9wY9ZEnxLH5/56Y3z3RDp1SrY87ZCuBAdhQO4+b6umc/w+ML+APwXS1VrFqZ9CzcTC7vYG8qYza3OGNnVpdsYXHGTmqHTrvAM+OgUroNGHq4v+/OiWc9tVqenUvQkDJtuHi/8u67tnbunDdtgkf65Og4ZvTNOB/lj//6h7b17Lm1TmqeuSbdwtx7VVm5bEsrS/byay+7/FLejJ4k6wy5gS8SoK0J2OZNIAONlQIwTnnSH9jC3LyDSJyXjI2zb2t3x+ce6hGXoQxOUN/Hz/056wXKIM8+dnQRtFGZgme4OaBZLNrh/p4d1Y4dMAGYg/eYzOfKeNXOXzxnX/va12x+ftZu375rH/zwR95Ebndr2wHoYNuFSi94xtlbjBGdIOqeS1cv2Xvvvef7imZfGxsbnolNVpoHhkpln79G88SdaMwW5A+AaHPrmfWgy3DQLwRnmB/P0KLstwF9TOBhB/CgqRRzyn5yOxSnvX7sgYylpSV3rp8927Ct55ueSetnbmwGC9VIsVy1Vq/vIPrq6lmfi86wayWA4YMDe3jvvlULJc+Ap+TdkwO6Q7dv6shAGl7rVQec/Rlo7lbIBW7zbMGfm8DDyvKy26/IHefL7sG+rydAOHQ7XI9GfpcvX7ZULutzyTNCbVHNle3e57ds88FTqxYLVs0XfX2539hY1cZnpuykXXeu5dawYyfDhi2vrtkX3n3HltdWrDw+5hnC7Gea+f3N93/o4Hq6O/SMbjJQ4dslKMV6Hh7uO51N3VpemXD+2hX70pfftSWoPGKW6MaTp950DCoP8Bk6sQCwA46WJyqePe0c5zUCFz3rDgf23q//mlOcTMzMOl97qVoN8t9oujwwDzvPt+xge9cpVFjvMB6y77NeGQklD0DlmYUlD4xA4aKmPm4Hp6kyKZhlC3b91dfs9be/aPPLZ2xIpWSb/ixtm56ZsD/7zr+yH3/wPWOb9XttqzeOnB7LG8kS6O2FIJEyyDhjGKf8H/5mb/lZ2O04XUE5X3ZQFICAgJPsd9bfz79Y1k4Q1W0h9P6o6oi9HCrHtp5tWq/fs/GxCQehmXNvYJjO+B4nYMa4AHvZH/zgTwFc8l1lC6In+Dw/6CH2I3WpouJIZ8I4uJ6yjJ3iYmfPuta1Uj5ULECxxt5025zgTSqcE2RAX79+3cFu9h7yXCiU7cqFl+zMmZVRBR2ZzNhsjOHo+MB++Yu/tTt3P3f6E3h24VQFhIYGAj00sIwHIxmT7Hfux9yzT8he9kzXSJkC7zBUKQCC6MH940Pb3T/wLP5iFjC5aktLi6435U/ubD2zE4DssTHXt4AeBMT4NzUeGsZyLj149NDtWhoNktjA98nAZi4a9VAh/Gtffd/+0T/+x/Zse8v+nz/6Qzt/+YId1o/tg5/8yPUQYC6UdpxrYxOT1msP7eG9R/bxLz52/vXrl67Z8vyCzU5OjbiLoS5ZPLdg77z/jq1cWbXJxaKlxqKjxxHaMTt4VLM//ePv2B/+r39oU/kJW5xctEpx3M/J7rDvYP4rb71mb3/xLQfAWUOas8KrDAD94S9+Ybc+u+n25Nz8vFOq9KxvG9uPbGFp3l5+6VX7yU9+6vqV85kM5/UnGx7ABpSm+mJ6dtppNF56/VV74+0bNjVXCLzHxMUPzA52juz2p3fse3/5ffvko8+CX5fPeKXJ7tGe9dMDW11bs7fe+aJdvnLF5pdnbWaq6pneoRdO17rNrmdq727tuz3AOXZycGQ//cnP7OTwwOZnZ21xfs75vO/femCdWt/GiuO2NDtvY9WqTZSrfl6RRHP3wT07rNVsa3fbMtmcvXXjTT9DQgBtYJ/d+sy2D3bsuFGzvvVsemHacqW8UdUbAhpjdrh3aFRaVkqVsFe6/VFj471dKGfybhPPz83ZubVVm5mcctuHJoHFfMUKmeBD0aiQppPnXz5nF15ZsUEwCWx7p2W1Eyhw0ra7ux8aLfdIystYu96wMn0qUkNrtU/wGixbyjhdBxQwe0f7zlddb9es1a7TbtAmZ8as1Tmy5ztP7Padz8zS+Cg56sk9OIs7SIAoFf3vPj0jMjkPEKF75OcifUom4v/CCFqN0Jw4+C6B7kZ+s4BaYT9KIGNvy17We8omBuDWdQTGyW93fzD6rfLRBNIJi+F19wMiBiYg0I+HmCAjP1+fEyAon1DgtJ5Jnw/+aLCNBaQKpOUsUOVH0t//u3x/4U5c1zGfiIHwDB6wT2AIybng/9jaepa/y//TuDQvAlblbyj7l+96QB66pbiesqP4W9cW+CsfRTidrvciAK3EPeFOur/8bNEC8z0lkY18fvxhUSnGhEnukwQ4te66flI29LkkUO1+RsQb/q6AQxIg17NJZpLgrmSR+RNOId9Vcx019CjZUj6c/HH58e73x3/CiPQ8wk2SoHRShoUByaeWLMjn1PtaQ11PQRfNh5IzNSa3jUkiSlCg6L4KuvPswoY071qfEd4kADoJPGmQ/PaGShH5V+Qo6RBrEVRGj8BgiARj8HCUrcoEJp10LS4OcRI40ESPBCVyCIXsn8CNKkAFJ5ksOUqHMZUEdLgQ0wk2GnEYut7shmzNmOEXcTUHOAX6AAwm6QCS6L+c+V/NUstbvhgyNbUxtSm5DwcHc8aiKQNYik9CRsfs5PNLwGWQkjGRvGcApUNGtisrml1F0N4jatkATGoDJBWGZzR6dqQaoWEYB+5ecUPzfwmjFKlv/EjFwrNI+NzR64VMRslIEpT1zZI+LRkW0KfxeqSsWIjNlZqjzMswN4GiAvlQxiHPTUqcOxiRygFDNAA14cBTJofmVNyc/C1QE0dGYBavCWxW5JS15jklZ1JIvK7MaoFL2shSYqNDiSw85zYPAQVedwAoRq0E/ryovOTEvAiA+mESsxr1bA44tgLAiEHt+zWCdxjnykRN7gtlkpIRqINU15UBoehlyEwO6wsAzfvsF6fViUAugOPxScj2wBBnXjDMCZxgjPPd8D7dKoKxoax2b8I2DPOj+dP8KopK+b7WV3KdPPDUXDJUmJ823VNQIpcLmZsKEqErPAux0wmBJhrJNMMhLmU7AvgiX6AOCh1mycNU/KqshUf8IxCuZmHSmTjYAmNDwCIE2bRPvZlOpN3QXGhduB8ZlNLLOKOiVgCAls7UuLQ/g1PeHGUZSM9JTpgDMnNwcmXcKFghwEx6SnoheXjKWNDed1mO3OwCYKUPZZhQsqofrsUzs9YOWhcDDzMZTwJymQt3ZkeNMALnJn9LfgF6dPgjlzrkgv4P13QKgoSMKPMYR98DUJmcO6pcRzRN3FsHccjGJYMjUFL5fnR6ITLoQ7aoxindLB0u40kBOH1W663D2PVwpOiRsUKDxbC/Y4AJbtoYeCF44tQYgxB88TkAcov6mL894yTqTC+Ny4WMDqchiTL3KwZ75AeTXuO5Xed7tIYMXugxQi8HeFgp5eSH/Q0QiA7g/AdI4fw/Oqp5yT6OF6CCy71nZGetkAbwrNiZxVVbXT5vmUHWGrWONWsNd9w6rVBeCfACXyHVO1RK4ewDAK6dO+sUEgSO79753GknWicnvn6Az9D0wLk4Vp10agq+B09jrXZgliXjeMyqNOqh7Jms1EbDqR7IlOSZ93d3XUcwn9wDp5T9jEMNmHLpymWboBN93McODg+GzhX5wV//0AGyfDoVALNoi/g+NwDgSVs8s2y//Y3fttdvvOagOTQUz59tR2Crb5tP1+3Jk6cjLmXoWJRBBOjPGKEICYHprIOozL+aJkJTBvASbIKOA5UAKYDJArIJLfoZwpqkUjZZmQj827Gqgb3oZxGK2BvGZa1OVlUu2BoBPQAAIABJREFUbRcvnrf333/f5hbnPDBBxuCf//lf2KNHj7wJocstXNyeEVP0dXGagfHxwB/bqNvc3Iy98847vlbsw/XHT+z+/fsO2FE+C49yyOgMXP1y6LDVaJxVh8KkkLdLly55Cb5nBK6vOwDourgf9hRZsdBssNcI5nGvjWcb1ux3rThWspUzS54VzndoaLf1bGNUDcFrVaf2KniWLjrM6VOIFqSHLlfMI0ArwAaUDzT/8oaivaFnY+7t7TvHNs8JGM7cON1AteKZ9ewH6DvQ1+yfRqvtDQMpj2fO4No9rh0ZjTvrx8c2NzNrFy6es739Q99X7E3AEcBWmoXd/vSWpXt9K+UKfnZzP0B87DG4uykR7w461oUTNZ+15bU1mz+zaHNLC87rzZo/e7puDz6/Y3vPt62YzVs5Fzi9Q8VE0HeUeTtYh1Rn0za3tGg33n7LqQbYK/BI89yP7z50ihz0M2Nq1Bquk/PlfGgmOA+oPXQQ77B2bO9//Wv2zq99xTKFogP1UO64Dd5s+R6l4uH50w3PysaGQMYarYbLnlO64REQABkObHF2weWadWQPESB31CtNo9kxy5fH7cK1a3bp6ks2s7BoeRJTvMqSJs09++Sjn9u3/+RfWCpFFlzPnu+vWyGdc7CIAKcAFeaDuaEi0ylgop1OEBHqJNmRfg5YKgDwpZKPl7niu/Qq8MBnDLQSLOU99vjs3LTzmHNtqAQI/tfIHD8GwM4FDmNVzURqMezbYG8XRgAte58sZPQE9p2fRxZ6fqAHGd/x8YntH+9bLhUqYr2KpN/3zwB0e1Y2+nIHfVrzKgDkFDXB2cJa+Rx04llRKNqlS4ECgL0T5qdtL1+9YVevBv5lnpsEh1C+3bF2p+m6+Ic/+p49efjABkMCpn3nw3ZqjV7X2sOBVUsTIw5szl7ZLm5vJRJMoIBC9zjYNDQ7rp/Y9t6uZy6zp9WvaHZ62rN2uQ5jIvjIXLG+zMXIzqZ6Npv1CpD9AzL4j+zM2lnPpEY/e0Puk7qfz6Gio+hkWjTArDcatnd8aGcvn7dXbrzmNEJLa4t25eVrNjY96VVb1YkJB2U3nj6zn33wc/vLP/8LO9jas7WlMx5sQpb5oYr00iuX7Z/8039iF2+sQihvTe//kvJAcyVfQnXbo19s2P/y3/3P9vzeps1W52xt+ayfy5yvBNqm5+fs0vXLBjUQCQ7OW15v2IM7d50+g8ai2Bw0P6WSom8du/fwpi2tLNprL79qjx+uO60WjUZzqYxtPln3QBMmGQ3/CuWc5Sol+9KvvWvvvf9rVpksWrsXEnB6zYE3vyTzd/3Jpn3rW9/2jOpxaDHSQxtkhvZo47HbXK/fuGEzc/N2dnXFpifHrVzCdgx2CvO+u7/vsomd/KW3v+DvP9/YdLtlenzC7RECYXc+vWP/4v/6lm082nTgmTldmJ7zABtUKE83N2znIIC63Jf9StVCMZtzeq3do127vf7AKnPjdu7CWbty/ZJNzk46tYXTD/eG9q+/81377JObdnZl1dbWzjqlENchO/2Tjz6xjYdbbvfceOU1O7dy1sr5kvWaXafgYG0OD458PSbnpq2Zalp+ImtXX79q1Zmi7R2d2MmJWbPVt3a3b20qx/pD99GqxZItzpaBt63TMDs43LZms2apQsosN7Qjmufub1mzf2LNbsMODnasPTixfMksX8rY4sq0ffDBD2zvcMcDbyT6eRUeEkxMm9wy1m0QKiP5Wz6b7G8lJfBb/hiUGfJR+R56BP0ksJnvJnEXzkjZv/J7ZQs7rtIMNB7yU+QjyQ8nUCl/SjYy4+FaqgwRgCz/MYlTyMeQr6KkFPlBAvCUBJMEiEOGanhe+TEjfCA2QpdfJZ8oiaNI/wgc5xryFZIJdfJdR/5hTEJxMDH2HOM5XgQx5W9oPjSvyflQso2AYlW46HmSvg730PPLBxUwrblNPif3F66h5076bgLudS+NNwkMs77S9/K9dQ/JVdJ31brxnu6l5xZOI5kURpAEsSVDyfFqnZKBBs2L7pMck8b5K35ztG/0LIxFeEJy3YSFCBvgPJKPzfXkr/B/7QthSVrnv+v+uq7wR82ZuNs5t9kvwpJGuFUiK19r6YmF0RbSnGr/CzPQfkn98//sP/QM6CRKrwV3ZzgC0LpgEiGXAmFyZXTwXRRsMGKORxmKLwIYAoG0qfithXegKxpdOEP6DPfQA8lppiTNDYJOyJBTJiEOgRxwDPrx8ZBxWa8FhUZpGyV8REh1vyQAwH20gFocri+ATIICn58ALo1NIAKfwaDT+yP+6WLgdwybOgC6ureyJjDCwmcKowidDB8pAQcaIsenDFiczeRGFXitzDsceMYnQYO72pVF3CFSuJIBbWLmNRiGwUBWdDOfK49AtBGwGOXJBdJC2bEOoQBWhDJE3qf0C2NUQCKAnhx6B6ciuAMQ7aAUnbAp+Y4AKFQq+hHAIzlic3ItAc58TgeVnAPWJxjoQQ6k3Lg3nw0Ntk4jjzqcuK6CCgJQdVD6fqgHrnEymDzbKsouHH5+z0wA1ZIHm+ZeilzrJFnTumoz+6HdaI4O6DC3oRRKGdDKwuezAgH9EBzGrqmx0Z2AR9aY7xAAcMA/AsZkEvmcpNLO0ac9mXIO8wDghkO96CW87pRlaSyQc75Lz06IB7HTySai4gITJWuKbvOcORrFxMOT55eu4j3kTUEpDiLJlGdoZ0874vp8dsJcE7ASR3qlPOYANE6fDgzNrZS+5CIJEgqcc5nOKbAWsuoUQGg0WiNaFgcG0wFwRiY0V8y1QEgy4oM8hUNZOkfPi7zjyPKeO4yp8H8qOQTM85zuAEejzu8VHVoZfTyP1g4A0g3WyL/GMwvc5bfmU3tCBuCLB5hAsfDsYY0QMY0jZJ+H9QkZzadBKYBgz9Aqh3GHsQXaIkr+klkUQQ5CAIHxIaeaH59jSrJSsadApERQUClkgWJEB7AWB0/7jXuwP/msqicoRWYsSUqOEDjIjnQFn2csSZ0ZQOrQYIX5DLL4/y8DlNEDwMzntdclW85xGBst8hvgSMbMaB904MQP19drzjUdAwo6hwjS8V3mS5l4QR7CueNpwTAHxuwK3wMxTiC5J5fc9Uub7OQAMABC4ZAix1Cc1OqBW5fzX5Qmm5vP/IwlyBMyeEN2su8v6E1SJRuvTNuZxbM2WZmxdC9vzZO27W/vOUhFgCXIfNYzedkn6NDVs+e87Jd9RtOuBw/uWb/XciJInP4MgeV0waYmZmxudslu3HjLM7WePHlgt+7edIer129aKk0QrO/zwjyhT3g+SrpFYcEaSkcxbjghOZuXzizb+NS4O/Ay0AE8yBx9/PCRNz3LeMPAYF/5+U0zREqtyXAbH7ellWUvKb5w7rx/7ujgyAE2wMyH9x94puBYpeL6o35yMsrg1PlMCTVzLZ0CiILz7I5PP3Q6J7jsAYdebMTpWYjsyY6R605mqFdKpNLe8ApHncaQteNj52d27uhyybmbS5Wi7R0ceAPImfkZz+Y9PD6wdrNjhWLR7ty553OxsLDojRPxxCnVrx+HTEAyygFgGS96mH/wBVOG73un2fJGkrWjk5BBHLP052amQkO+duAZ5PvwFR/Ujvx8efvtt+03fuM3fP0AoQGNAMbgtIYPFroHQFr2AEA0a3vzzi3P/MuX8jYzN2u/9Vu/Za+//rpnQd9/9NDHRgMmt2Oho2k0QnZpdAQBDslEZV6QeTL84UiHUmR5ecVBeTjUqdLqdweeGQ/HNwCl7JD5MwtekeH28tGRN8NCNkLp97E3Lnvz7bf8eR8/fujzjM1DGXilWHAAkCaOjAkwc2l+wcHEzz+55dn3mWHabShsYJ5jt3FgOc/8NQegKRPvO0Kds2I18OHSHBF9cbx3YI3jmmdAc+6Tje72xXBghSIZfhXrNOo+JzQ1BFwBUGZOec9tiULZgwHsSbIp4U5FRqmI2DvY9SaMUCFcv3YtAND3H9njjSd2/eVX7O//w39gZ86e82xksvqZo9rhsTcXZG81jmqWoqSesz8GmZ9vb9n2No3Meg6CpVmfyphVStXA5Z/JecNDtxVzeZuYXbKJ2XlbO3fJqpPTli9VLU9D0jRnTcpymaE9eHjb/t8//H3LZqiEqdrjJw+s2a0FoC2d87J+2dOFQskDHLJxqc6g1N8bCY+N+bxw75PIQ87rBBDQMU5H1QkVQATwWAMPuqQBfTKefQwYxbmI7G3vPPf7qmpMtqo7d4mqmBed4FM7kYZncNYXI51EPnCNxx4CrOsRGbxUEcTeLApAsIbeJJX5h6pofNz3tXwEdAsByDt37oQyd3RstE0mp8b92TgTluZXbGF22Z/N7YKYGRgyx0KQ+eatj+3Z+lOrnVBl0rdyJVRcepbz8YlnQo+qHpoh8CQeUp4V8LjertvCzILLgPutVMT0utZiXz1/ajnL2eqZ1VEfGvV9YJ8C1hNcg8+30Wy5TzMxNuEBgX6n7Yz+G+vPrGY1u7B4yQqlvO93/EuypQ/3j6xYKDtAT4b13sG+7ZCtmsva4vk1+43fft++/N47dv7KSsgIhsEAtxAGuZ5Zc99se/3A/tv/+p/bj//6R3Zl9YLvbXTZxMSYtbtts2LK/t4//D17/3e+bpOLE3bcJtB4MmpAWEqXrLZ1aN/+g2/Zo1sPbNgMfNrof3i+AVihw5ldXAgZutmCVyDR5PjZ5qbzJkM1xWcAqsvjVeunoTA6sE6Xpoz0pyhavzVwvuVKvmxdzvzjhgfzOD8qYyU7bjVsemHGvvDel+zcpfPeS2Cc3gpwsTf73qQUoP6TTz6xn/3i57Zb27f94wPLlTN+7tOINTQzDkG388tnPYkKnwP97NzNva6fy+/9+lfsC19428YmY1ICPRq92ZFZp9aznc09+6P//Y/tZz/6mTdFpGHp4gzA9poHCtElG1vPbQpqjGLB+ywQ7JqolD04Sgb4dvvI5taW7TdpJviFVyzD+kX6kn7H7Je/uGnf++733AbyZsJz054NPjs/4xniP/6rn9rtjz+3meqkrc6v2tzEjMvisEMAp+n6kKzxxbPL1kv3rJvp27lLa7awsuAiUq/3bZDK23Gz7pnWpUrVG/NCEWK9vmX6Q2vXa9aoHVurU7dBZmA5dHQxa1Y0u/v0c9s+2LR2r2HFChzWx3Z4smPXXr5kB4c79uDRXevR3HLYt3R6+CsAtOuVdMiMHeFDseJZ9myw+YNNyj/5Dr1OqDwW2Oz6IAbs5Nvxm3NPXNEC20TXg01zdLA/SiBM+m7CBKC2E+g7ei36ismEM95Lfs59xZhhLF8oaX/LF3oRcOW5hSeF7OLgj6Ov5Ncq81n+lsYlbEFjkd8rgDmJUcg/HfnhsapLwKP8IWw6rqOx65qaK64t21Hzm6Rw5T5KuBn5EwnObz2T5k5rzTPoPd1TY0gCunxOQOyLIKUwI9m6miedte47J/i7hY/oeo6PxYRKzRfXkG/G/SS7XEvjTQZFBOjKL+Z6o+BGgg5F6578ruMOcW8k12AEWEXwVnLAPZSMxfWEF/K+5oa50HXlkwgA517CH4QFSD4kW5oPrYnmQvsyCe5z36RtwbMpMcx9UvzpmPT44rpLDrUGWrPgg59Sdqb++//ynw0lWHKcFfVw5z5ykEoYlFUpVF3gKt/lPX7EAcR31PDBjYuE4GpBBe5pw/N9rs1mc4PKReyU+0b302fKcBrBO9sIIALjDQIbnHJeY1wzM4FnDGPdN1xs/seBJDCDe/IdARJMsp5FEYckWO8Rj1LgEpZQSLikTL3RSMyEZiziFpbi9fKWCALLKeO3Mnkp4+FavMa9kxEIH28/RBcFUgJsaiwas0ASX7sITnAtUVr4BkgoAm14Xte1ONQZk0BMxsP7lDgL3HTAMPJEMw/u/A4pWz/xz8gATYI0OFu+fjFrgo7Wcs5ciUYghgPc1yZ+jr9dEQxOM/QVAND3VRYZDO5TLm7JXBIY17MxZzyzgEEBuAKfNM88p4Bt5kKvS2GR9ebXyAQFztgd+IzdZ3luXUMykwTApSCS4J8OPe4h2RYX86lSDBlf3rgsHh5ScFKwrqRoFsbnYoa2FAtrH0o1w8EpY8C5wntwcJ5ynVMKyfoISCU7TA6KO4veXDDtXI44RK1u4K3zteh1fd8IPJXDprXSOuRzIUKuYBDXTR7IfM4jthFkOwX8QmReYC6ZiTwL+x6l6voqV7SBOz3hEJS8MwbJctKQSr6vcQNAB5kPekPrTwa4Sl79IKEsLmZTCnBMGkzoraBbAnApAFqGize5c5A1ZFnRnMdLTjPBcFPgSgfYyLgZhkCHA1AxO0iHlOuHyOUtHZLUHTqc+C151IEiXa5DSXoBwDAYm0EnyRABgA6GwWmAzIHqGEjIF0KWLxlZAbANgKhoS3T+OIVDPNR5fuTI1yhWggAA+XgjNZHr6ELB5TwA5SHzAdCQ62idcZI9czZyrZLZy+dDFUAIZnAtGWN6XbqC50wCzcmDXTLJ/TR2Gb8AJZIHrbsbUrEMntd8v1AtELM2GI/2QQEOZ5rwxgoQ6V0CFtIddHAnmS/Q0aBHodQInMhk5rMmOPvNTgDCuT7nkoAIH3cERmgSBOCj89opI/Kl2JA0ZAgDtJCV6nsErmkFxdIZOzkKTgcLwp7pteDKytr85JLNTZ+x8fykWT9r9cOGg5GAO15ynRo4Tu5ymM85YDk+MWWH+6Fq6fj4wBvmUBrqUXtjf1RteemsXTp3xd5++wu2uLhgn93+xH7uzQc37fBoz07q+3ZSP3KQjHkUvycANPpO0XzWhGAi8qEg9wSZ3oOwt7T+ogLiuQGym7Vjt2Eka4NMKjSlxPiFBqkYMhfJpqTxFpQlgBaAlQDZVJM4HUo3gMjK6FGwhoznVDrtpeZk1VWgE8PRS7O+IShGINAdQbg+q1UP+pZKZE1Tx2veBO1gLzQ7obkd1BVeBpzJOODGDw44ADNl4gAxrW7buaQpZ994tu5NBtkb3lSMTLKFJQeVyoWi3bt3zzaeroeAbLFo169cdV0AqOPZu27fBf0JF7Jno9cC1QJclqwD3JsMFhkdIsz8EAzodXz9oaP4xu/+rp09e9afgyzqzz//3G7duuWZ7ADlcBrzTMwBc7r5/JlnaJIRzBn1m7/5db8GZzagFZniT58+dgAdapbnzzZcH0yMBRCRNWJ+Aa8BRR49WXeZf/XV1+2Vl1/z562TSbq754GbdqvljbYAY52iK5c1KEj4Ptf1Zpfbe5HHM1CE0NBrOnLSAuhh91C9x3lQzhc80O2ZvqlAiYH80bDy2camzxvNDQFAAcjRrdsHez5ngKvoKABH5BoubRoUIkOTM5M+395vY2huM5N57GdtH8vCLFcs+fmdGQ5sa2fLG2vOzS/a3MKsA47QPLjtncp5BQaVR8GeCwkqqXTWAVTsIQJDVy5fduqbk1qg7imNV+3ilcv23lffdx7ovUiJA5cr88h4uo2W9Zo0HA3BFgehe+1QeUFvj37HZqtTlmOvdQbOGz01OT2y7wpjY7a4esHmzqzY7OIZa3f61uwMrFAux+w4glIt23q+Yd/8l39ox7U9O39h1QaDvj3fWrfdvR0rpQPfJbrfM5aG4fxjPdx36Addicw5aDs56fOOfHmWZibQTUgu+T7XwZ+RL+VAfy8ABexlga3wbyNvBNVFpaFAM/ZGp9fxdUEeGCPzr/fR+cEOhkIm2JN+FsaeInLUqZhTFmLoDRTsDb6L3lpcDFUXC4uLXoHA/3WOMbY//dM/9cBMu9ex/YNdHy/BRA8qZvLWbgBeZR30BMAmUMCPzjeCCTu7W55AkM1hGzC/8fzzOenGXgbhmjrzvKIK/yNWg7JPdT7zmmdiQ9tRKXvFCgEyKFEW55dGILjbRFCk1E+8AoG+QgRX0BWhIeO00zmwr7jGv/rWN13mAeY9O5lKrXbPihnsocBxffXKNZucmXZ9CRhbnByziy9dsfe++hU7e2nN6REy4yEjiOr5k8O27xmydP/o9//AfvrDDyyXSjvfe7GY84BgKp+yp8/XrTBWsTe/9Ja9fON1q0yOW7vTseND6KFOLNM3y3Uzdv/mPdt6vOlZtlCO9Bv4+EP3/zg92XeMnya4BMpqh0chWNBqOH3T1MKcvf6FG3b1tVdsfKpspTH0Ts0+/Ntf2qP7T+3B7QeWs7zNT8zZeHnMBs2e3b972znTx2cm7agBwHlos2cW7MKl8w4o02CvXByz8eK4A9nIz8HxkbUHbctVC5YupCxTSNtrN16zlZU1n+Obn92yTz/8xOoHNW8MeNLER246r3Kz03Sg99/+R/+Wff3rX/XqCdafqpymc9cf2frDp7a1vm1P7294dUaq2yeV3PKprNNx4Hej//ePj7y54OQ0mc097+mAXi3lsj5Xe+0mDQPsLfiz33nb7wtQHoJvOdxT+/TT274HoLSZW563xdUFW1qbt2LGrL0ztD/942/b5x/etMZB3aYKE7Y8T4b7mCfVAfqnCxlMJGv22v5/gj0Li3MenAN83vYGpR3b2H7uNFEXz5+3cq5o3/nWn9jB820rZbIOmmMTtPudcI3pCZtemrTd9pat7zy2VK5vlumZ5Xu2f7htuVLK5pem7fHTB1ZvHNugD01ixrKZtAflQq8mKoCCnS+/AX9QoBd7WNXFAo3lp3bbgauez8jmRi8qocjtlUjzKY58gXvoVf6hD48PD4Jtk2jUJjzFMafYIyrpR8ufkX6QLyM/XNcS1iXsJQlsKhFFCSoaQ7Blgp3Pj/wgJbMgh7L9pY8E/jGOJEAYTJzgv8n3F4Cn78hvZQ2EZyT1YKAtO+0Bk/y+fDpdXwFMT+SM9+S3/Nikj67xyC9Kjofn40cZvLqP1kXzkwQi5U8I2Eyuifzu5PwLfyRIprHozBJ2oPlN+q/uWyUqjbVuwhGENQgjEs4o+daa6CzVualnka+odXwR4E2ORcAxv/U8noxVooKmP9ofkkclj+k5hRdpzpIyqO+47xsTK5P4ks5o3yMx+1rzq32gZwxyfJpAp7Vx3zdRle+JcYlqZf6voInOYa4lfJHvp/6b//Q/GPp/orPimQERFPAP54PDnwRNXowKSGkIXNL7EsLkxOj/2gjwzfkGiQCLJkGAiJxrCU2IjPc9I8VBv0IoY1cWI2X+ISMsgIg8Dz+URRHVVtOzHuFJNnjkr9Sm0UbCmJehktwAEjSBrt1+yMRTaZYUD9+VcuK+AtuUCat5oNSLZ9JzYbyjmPlhHmniJuCZa2vxRwIEp17MmPSx03cuGppunCaieL7JY7M9PsMzkgHtSiRGhpIKMAnKAYgo408GIverlIPBmZxrKRyeCeBHADqv80zaeA7c5oLhiPJ0gCwXsj+lCNRksZgPRj1l0tyLLBPGU8idcp5K4UkB8z6flTwqyzXIRzDG1eQreRhoL2gTSyZ06Mi4VXSWdeaHcQugAjzh3jiROjC5J3QUHtEtnDY247o6tB0UjtmTUkxac70uXiQHlGMDMr13qpxidmM6cMYmDwgHBpUBHel12IcKrgTZOs0QdaXqFx56Ca3P1TB8PkOma+R3D5FT+ORCsKDu3dwbntElRZcrnAZr/NDsBb5fAeA6pKTYBTySCS1AU3MkWXWnKgYOtI+V4YcR7cZPpHeQsuU7ZBm1vdz1lMaCawq4Rn4DaBkidtKTMqJ8zaPzJ7CUigU+z/dCFlhoiKlscjIZHfhVlUAucGxTmhme55ROwfdfKji2oQQOADeC49ls0GnVUIGggJfkkPu8eFi+mOXte4CmdN1TCgs9m+ZWz65raX30dzYXwC2ysmS0hABmeP30INf4w/OpuSocUv75fNjHeF5hP4Tg12AYmqp2YhMzPR/z7GNJp5yzlFIzN+AASCLQIaBWB7SfBelYcqzmqxGQ5rtqSOKctfCAeiPTkLmt4CpjE+juTm08cLkn7/mhHDMeJK/a35Itfdb3dwyMSVc7yEepeAxW4qCFQEHQ/SOQGuaNXn+UTSl95qBT1CcuV27UYgwzn6ec2ulhkLtBH3a/U341ss8DyBEMDulS5yMmcNPqekjY36MxoQV9EHQjWUqBq5xGOJxjQe+kHIAieACthuszAOje0NqtgXEUT1cXbHJs3iqZSStkyma9FNXvVod2oN2yZrfufGNe/lkIjRNz+aI1693YWLHjPIeAQ2GeB5bLluzihWv2xbfftZdeetmmpyftzt1b9pOf/Mj2djdsd3fLnu+uOzBPYBMAGLDOz234vlsnlg1tXAIXcCZr4xMTXkLN81bGSFULGaEyqnGGWzSqpEyXLLtGfSQTrg8qZT/jyH4jk7rWbDjI7GvVH9jU2LjNw3vbHfgYALIBM7yUO3ZxdyqnmIFAAJ6+AnBWk+lcKhQ8G4w1UIWAN50cBMDTg1aF/IgfdqIyHrhkN595dZjzfcfy/cWFhVAREAM1BEGa7YYHEtkja+fWCBPZSfMk7Od+3wHok5O6ZfNFB5VYf8AdeDnJJMzY0FYdaCo7VzSBOs/M3aWR3Invs6mJSRsrVl2+qXiCN5L1OWkcO30JwQWITOAaRabQfdACvPTyyw7y8YyU1gMcAyCzT69eveqBE1GscW3mv14/8edBbi9fvWbf+N3fsbPnznlwAGDw5ue3nNIDjvFnG0+9YWW1XIrjCkG9ubkFv+f+wYGlc3lbXTlr119+ycrligOqjx89sr3nuw6UwFHKOOCeh5Fq6cyirZxdc53hTgeUSZm084qzD7d2dlz2WLOxmHlHNhuULXNT0zZRqrjt7NmgtWMPpFCFhMwgf+xZzsZCPjSZwx45qiNv4XwHaIJrFn7vevPEs41dR2YzVoFugMDtgEy7wI2fymT9s/A2c32ArHaHwGvOM5ln5ud8PQ/39u24duwUKm4PAi15ADhWOmZpsFrzeWdfkr0Nh3bQUylvf8V9Ll9/yV598w23IZgjStJ3d3Y8O/tgZ5fMAqdt8CIOki/uoPNeAAAgAElEQVTQPTFTHd26MDtns9MznolOVQK9F9iH3GNmacnWrr7sAPTE1JwdHp3YUZ0Gh3ABj9n4WMVs0LWD/S37+Jc/t6dP7tv8wrTNzE56gzyCG2R1j1Wqro8ULPVzLPoFysRF3tEZVGxyb7K40fHY677/hwFEBiRnnmvHofks1/WK0n7PQevjVs3yI77zpjX6DatkK6GfTQzG64wW2OzOYyHQRulMksMLjYf7RRGkIGMuOIsBDOKH8RTzEVSLvo5sJLje3b+hsmBy0pu1cT/WFCDz7t27Dr71bWAbm0/j/guJSd48foDupbeDua6ZmpoxKtO4Jv8IZDx8dN8O9vY80zgADoDlUFSMe6UHNqSD5xH4l5/hzx3919Pnbboegk93qjxlL70SAkWPHzz0jPylWRpWhr4FniBShwuc0ZtVxsc9IAT10xS87cW8nRzu2NT0pFdc/B+///uuK6hYYf8RnKSRI+POG5nxJbt8+YrPE8B+N5Wy2qBl5cmqrVxYtpXzKzY5N2Gp3NCG6YwHg4b9rPXbPfvgBz+xx3ceWPOo5o3lZsYm7LAG//qejc+MWa3Zso3nz5yyBmDy1dff8Cqh1CDlgGvj8MR6UM0dN+1we9/oooPub9fqLmsERZvYR9lAEUHlAg0xSzns7pRXvEAH9PJbr9kbX3zLVi4tWpvqgmnKeejcZ9Y/Mfv533xqH/zVB/bs0aYtzyyYdQb27Mm6HR3uW6lUsGHWbOdwzyw7sPnFRQdYU8OszU7NWDFXsfHqhOu7/rBjU0uz3nTv3V9/x4pj6ZAZ7o6qWa9m9tknt+zHP/jAPvroIw/QkllPMHxvf8f2DvfsytWr9rXf/rqfDfRcwAx69nTLbt+6Y1ub27a3s+9zk+oNbKJUpeWmtQ7rTmvFGkGN1E8N7Khes/2jPadaoennMRQfx0d+r1xxwurY+lMVu/7KdVs5v2q5ctH3AzZqtz+0VqdrrV7bxmcm7Nrr1606U/GmkenewOayWdu8uWGf/Oxj+8UHv7CHNx/aWH7MZsangx9FJUYubUMaSuKDZ/Gfs44LrKyu2sqFC1bvtJxK6vN7d217Z8+DsW++8Zb99V99z+5+ctMmCAxPzngwjHMNnZsloDyZs93Blh12dy2d7dv+8Y5limb5Stq6w6ZNzozbk/WHHqiHOqNQpCI1Y4Vc6L2CXTkkSBn9yySwBxCN/kpSNqgimf3J9dAv6ExeR3/JXveEoggcsw+FP/2qfxHp+lrN0WeTQCv3CH5u8Dtkk6PPlAwgWj2dvfLvXOnFn2QCmq4hYE04hsYqnEh6OHw+4CZch7/lgzGmZLZq0seUDyZ7Pwliyg/l3vKb5U8IexIewyMEurvTDFq3MxMZqO5jxmzvF88Gri8AWvdKYgn8XyC+5j7pmzMezUnSb0wCni+Cp/qcMKSkDysAPDnPBNy1nqdJPbFnTKJ3lJ5TfpLwBflsyfnXMwa/NoD/SZ9fn9VzjHyyiB1I9vQ5zc2Lz63Xk3LPeCQr+KMC03k2yYv7uYlM7CQ2odcd08MfiEl+ktHkc44wtgRALbnXOgh/SWIf8nXcTnshqYrXHFuJPrCSepNjFgDteMZ/8u//O0PvSF4sueIna8fLXHN5N4RVSiuQQ8KujSyAgff5P8BL4OoLkXImTQpFBpAcca6BwetOUTpkZPKeQCQXuFg26SBzzDB0QFHRoUFopDQqOYul92paJeHEsWYx4HBibPCLuSKJ3NG6voOa0ZhUVi7fY4x8XmOX0qJMhuwgjFCnVWh33Kj0e8TS6mQJg7LMtdAcylxfc4YThtElMBUA68XNkQTEyYQJgE8AnAIvaQCkPKOIgzcqHJ/fVMrvJ9BX8ygAWmCnvqPsDmSDjaI5URYqB6HugZNC1NZBgnTIUHZgNWYfnj5TAFmQCwzrJDjvgp6hbDQobcbjIHLk8nXut04ngIq5AOI6CEC0//jY50AHizaRojAasyI1AvQZt5SGwGl3DuIml5JUUEQ0FdporJkOX2Vdw6vpG3UYDHnG4IZnKuXr69lK2UDR4gBvzDaXktKGlQKWPHFPP7BLgdvP5zyCmVxHClXl9ZLF5KZ3ZTQIDqj2M4YO86r1BUxSBmTskzni44aCA6MaJ5h9xVjdeXLAtuuZEn6YOXfqYQC6+AYgcWxmI8XE/PAjeeX/eg4+4/yCOBKRyzcJiilY5sGLCBRrLsks9QO/2QqO0VjYB/xTVPCoFngIcf74cYUagQABjQpiuKxGfu3kgQ3nMRkJrssaUAaEzE9kLfD+hSwcStwFZutwkM70ccWmbuG9YDDp0OC+ZBy44ea0GeFgp2kKIHQmNrqQvmEswVANRopkQvKqA5X7kjmi59Lcag65R9IY1CGkg4u54btqpKq9Ggym046/QdedloLxfnAIB56lwz4nAzo4vgE8C2fFKRjPFULAJ2Qks+/dKEiHzwRQM8jY/0fXe/9Yemb5fefmWDmHzoHdzSabocnhDCfsaEbaXRsyJEfIgmHYcIB/MWzLC1uGbUDwD/bfYMOABUMSVpZlKGzwrmY2zOzOkByGJtlssruruyvnqlt1czY+53m/Ve+27SKI6rr3DU88zznfc873eJ+TIc2dNanocB+HiPpGCghzzxr09Odez6MyHQTz9GIyTkLEvbJceDaymvvh3lR0K2MikFrnmM67M2U4Fh0hpYVUTjko+CwYLpmz1EPaJsXKKVM6XTdK+MzPKoz4yHnoayZKB9ceardYk4FHO65EhL2fsCZRhL3gAHJZkAV4jsD/CADxM74bzhQioc+UWPbzQLQv59QuAHoA1WFthLkkpZdxJPIOwMGVr0TGeh3O7rRNlGaskB63RC9vxcyo5RJkP6U8kh2jr1I58Ejl7oDiphkrloueqptO5HzvU/iHdPfR0RE3oBuNthfInZyYsR/96NcN/k8AvBerT+1nf/JTW994bts7a5RA9ewoFcLtRDoLxjcRuBSZg5uS8SSKD+MvlyNMjUyEjKdbSzYHPaTngBJV4okwA8SSw4mIQaKGkRcUmmJun7xY8TXH+kJ3aFXr7tTAyCaCmOhZQMVuv2NpCwByUERTDv56JDRFo05OPToYPYp1wn5DhgOOAqyQaj4yWrZCqRSijAZ9P0OgY0COuLOljRO450YLawmdhvNJkZeuvA+6voeQqYvLi15wi4jkNJGTSRwnbdvbP3DDlIhIKdMba+v25JvHHlHHfAGyK4oXHQqaDHQBB266A1ucn/f2EckPH3WIEN73qFba0xw0bGp0yg1xvnOgLipwyFyxBjmXnQJhOLTXX3/d1wVzwxkHYMRzMtlA2eNUWb2+Xb56xa7fuOH83JzT+4cHDlgRRU0xslYzOAKa9ZoN+30bH50IKevZgo8LFAzQFsDxjfGMWCKS/WAvRLTjWIBDlP3E2Ukq9tjkhFMqAAwgt9EncWpA8QLvOFzQLAmXJ0nzwl4UuKQQ1tzohJ/D9Wbj7DwPMi8UklTUNNGweS/GmXQOZHQydyAN0JdKlsikPBqZaNigU7TdacQcseYYI+yEwsiot425Zs0SVcicYmhz3jm9SqvlY8fnIYAg6WB/OAbSrh8QdUl/FudnDRnF9aw75g1aC2hVihQA7XXszbehzwm0IDhpNtfXPZodqppeq23T01GKfLPhoB3rgTln7dGeN++95Xvqj376x+6UUF2AhUuX7M79d2x6cdkmxmc8OOC02nR9IJfJ2djoiLWbddvb3bRBp2WVk30bDKkdEZyr+wd79gk8teURX38639nvOBvo3/j4qJ8tAMsKavH1GdWzcZAzai+fkyGAP5V1ynO4l2wPvgNoDTRGjGWgemJ8AIVCcde2DYYDKxZChCBjwE/giw7ZKcyRzjqnncqF+gvozsg7vpufmff7ldkhHZWoeo/4j/ZZ2JNHIaNANU6gCqrX3aHMGVoql+24cmT5Ut6pUZAr2DxwdeOIQQZOj84Ep2sDDv2QDcHYcf/k5LSdngLW163dQW4NjOChTrflALDrNFEQk/SX0ZFxpxKi3awX2kMfZ+dnbHJ6yvbhD9/bdfn6N/7G3/TsiD/4/f/b/tf/+X9xzuIRinlGWRJuK6RD7Zw2hetHRryeAMU8nY++z5lmtr666mA77eFMRS9APmAMMgs4CVKJlFPkjI2M+z7vJYbWTpl1Ul2rVI9tmB1avpS1/eMDp6xg36SSWStly05l8eLZc+u3OzZaLFg2k3JKi92jLY8q9uLzA1zJAPQ5u379hl29ct2a8AnjbIvadPXSZV9jZNINCLFu961yQCZQ27Z29pz2YWZi1srFEXe+4rxB9lTqJ3bh8iV78/137PLtGzY5X7Jae2ClQtLyNBU1nmOna/bowQv7ye/81A639216dNyO9g88ewQZgfzZPdqn1LRdunKZU8pOodIZkDFQtnv33gxZAUf7Nj4z4bQi81fGnY6k1zHb3aZAZs0drRSOfvDp5/ZP/sk/8/2mSFoouXB2ENzloPmrr3qBVGTz9sauvVhZs1yuZN1W1506FJdcmpmzaxcvWymTs7mpaVtaWvKo/i4Fgjc37O/+/b9r+4d7NjZetv6gbWsvnlu9wVmQs1JmzLmsL12/6kUSW1DHJKGzaFuhWLLixKgtXb1gV+9csyuvLlsibzZAbWsNbZqJOzVb+XLFfvWzD+3nP/kzO9k7tgQZajwdSkoyviYm/EyFggk6l5HiqJ/7d9543X7wox9YKmf2ZGXTPvr4E6/zcP+Nt21mfNILv0JrAh1H7bTmMpt+cZC0k217fPCVDYodS6T7tl3ZtL3jTStPFGxsChqivu3ubtrh0Z71OA+yFEEH2B16wd5gqwXqSsdSogxyd05FgR7sd+lWyJQzHKUfggNli8SxIYGYPJ89zLwin8iMCbqsJxe4HGGfxW2lcMic25AR2+OZjSBQ1XXtiF4zbvOpDwqIEyAokFA6rWw4BQ46mBYrqCgcBf1D9rFAzLgdKtxAdr/sUK5x3MNpPIItJfuK9ziuEjEKeCBfLBJYdizXEMCgMRZ+IXuB+5Hhbn/FiuXpXQreVESu+s79tE3v5N/CzbhGOEscXNa8yHbQ2STdIg6Qck3cdlJ74jgi33s/YhG4wrW0friP8VPQpwB24SWMi8ZX7Yq3k3/L/hcWpPUj+1GfK8Mo2DjBPpPTM+741VrTnCggU+PGtZzBvEcBUXqe3uGBh7FIYo238BzHS6K6NAoKFpCtfmrtyLbUeosHqakPeq+worijO2gYYX0KO6MvGuM4yK4+/4W1/Hd+6z8eokx6BJkrpcHTRuorQuoMRIy4LXkZDdJGpTgRjdbmcmMl4r7UplRn1RgBBvqeTcCgayOxkBQN02mF9FYten47l2UUWs49KBiqgiyAjs6ixPE3zxcYwW8EmkDmTJQyEkAi+MNCFCttUxQa/+YzVYkWqE2/j48Pw4LDOEA4IhwiMFiAkDwXmhgHAiKqDC0alC36FQo3hXaHhRYm1kH6yMPPONImLRa+iwtTPufdPEPKpjavBIUbkxwAEUijxabrJAgBeGijhI+EURir88IkpGsGwwUeGqLhcmd0KO7B7IZ0ZoBIRSS7wt4PUR56FvOAIcrzlFaodSIBIgFDbBrXjIyW3NBh3ARgcUAynhoLgdytThCc2pAYJrRDa1hgXQDDQtp7XIBLydVapq/cG+cGl1Ch3TzbDeZm09vqBboikKLTG7ixSdoUPKQC1vme6CB3/sjTNQyggMBH0iqTmfBuDErepT0pcEtgnNavGzERDQP/ps3ojRLCDqBEtAf8ZvzEXxoHyZ1/MgL+G7XA884aF9hA9BZGHHsyFO9qnfHNepReREsTPLZ/sThpXLhKiEpo6uCNC00ZSQ42R3y8+l5AJ/1SCphkkcDZo6NjL+zDjwxXjQd/j4+Nne0l3s/9DkhmczYxPXXm7eMzpc/ISNSedKCW9N6IBkNzBeDAfmG981wBlSpYKEFP2+Jex+BsIoqga+kUBW5CxK6cFtofSiHTvMr5dX64B441KTZhvZ8XL5BSqejqsA8CEH4OEocCZzqcNK7MhYBYtUNKhvoD2KX5kKNLsjWA3y2XfewD539tAFSEaFHmyJWATFDEfO6jYlRaC3LKse8k13xNAxDgFMpl3REjcJb7FMXG2gVk4wcjRWtcSpkUac9WSQQFXP9LOfQU9CgtKaz1oNBoXfq4RJHqAsl1Vkj28LnWBg4rRW4yB1w7OTF2xl8tYEMySs4p/a31pbOTiFcHqmhHVHBJ60HKqvYc1/jab51Hpzj3ahSVS9/lRPL3ACIlQvq2K0uRQ4D9jq4RZJNZygBOUpbLjtpIftZG87NWyk1bOTvukVGAYAf7u7azs2GHRzuWL6Qsk094RgPp43Cmsg7gMebn/v13A/BgKdvdObTTasOuXbvm3L7DAQXFHtjjr7+0g/0d63Vrls8lHVSi/e7QSmYctIKnemtr143qMNeBD5xoXwCQBBkiKYqDBiomxsbPsVQYByJleaYovDyNMZGw0bERL2gHVQTUC49XHtvDhw/9nonRMeddBrgj4lCgFuvaZYGn1KOW4bAMGQMOugKjt9oO3jG26G+sa0AggNF8MdSRwOlOerB0KcknODj9PHcqh5TrgACk0ndEFeD7KOJkZoyLIwBdBS9MyLv5rt5o2dbujpVHRu3eW286FzKFL6H02NvesfW1NVtfXfP+kOqchBu+n3CuZixLQJujyokDNXBmAkwCEjMWzPfJSXDe0jePmkqGTIW47PYzMeJqBqiiSOCdO3f8f0Bd3v3ll1/a05UnlsqeU9XQdtYA/cZRQJo9f6OTbWysOUA3MTkWyQW4vVn/ZAJA2UGBQYpytm2E1PMo+stTyiNHsdN6nNZdphFl5/pJPwDlohJy7lkCLDJpu3XntjtOVCzUI/MjPQc+aMDX9knN8qmcyzLfZ1E2GX0EMKIdGO6bm5veb6KU+U20NJHT0HjQD98zkc6LUe9OSQr5JVPOCw2/89KlizY9N+uRp+AmzMPJwZFzkzNPZKWFyPXgCAM0YC5aOKV7XSs7h3jRo/4BSYhqz0NRlk75+Sh9gH6wBwfDYFuEjIOUUySQsQeQyVqljfSX9ce/iXpPRTUjTqo1m5qZcSfIe+992+dm5dkL++Uvf+n0B8i3hQsX7fabb9nswqJTkeztHTh4SBQmcoXocVLtjw72bW9/24r5nI1OlC1foChqzhr1E/vwFz93xwjOMj+TeujV7RDI04eGK+hFrEcZip1uz7MpoOEplQvOSY28l44fd9ayL3Fq61wo5EPtGBxl1HNBt6q36k5nQZ4GNARkbGRzgYKCPU7x0fgZzXmKfl2tN+zC5Wt2+/arLqugWinl8nb71qtndBro1KNjweH6+7/zz+2f/tN/6vy3UPiwTpwjmrO6Feib2Auu1ydDUUOKrbnzAcweLmvPmMu6E5Kim5lUxsFOirQxL4x7hswRp1SAciTrRQcB6Ucnxryw3sHRfnCCDPtWKOatCvUb9BgpQImkA7zzUzPeF9bkCc6NdNpmF+fsB7/xI3vv175nnX7XKRa+/PRzu3Txoi0tLNrDz7+w/+l/+B+tcnxskyNjvn7D2ZgJe3A48P2KTYTTaHR8xDntKXS9+uyF7WxvOwXUhcVLnukC6O/7pNa0QW/gewOAM9EdWimdtdHxcWsmB9ZLJ6zeqtpuZc+pVoZ4mcysXB63jKVspARndsqdZtgbkxS6Y22N5Gz7YNszF4i87lrHclbwjICZyRkr5gNne7FQ9jGjuOHf+q3/wl65e9sOT46s3qhar96xfrNrrWrLnn3z3B5++siqRzVL9ZJ+BkGhVBwpW73TsNnlRbv26i278fptm16csR6ZF41Tw4bmnB40upYdZq11Wrenj57YH/7uHzjYnUklbe9g12r1qqWzKafI2DvYtyuXLttocdymp2e8nU8er9j4+KS99sY9l4eXr1+zO3dvWz85sEa7bkeVQ9va2XTnA3aUO1PrHfvpT39qu/uHLh9wJiAzvv7mKzs9PrIO+8EzZwkoogAq52rRo+zz+ZLLMIoSvv/et+3G9WuWy6b9vJqbnLZuu284Tjmf/+hP/siOa0c2NjNm5ami1ZtV++TBZ+7Ay6UKlqCQ4Jv3bWn+op83p9W6ff7VQ5tanLE3v3PfXn/vnk1cGLfceM6GBbPOsG3Jttlos2CFntmLr1etXW3aP/jf/r7tb+3ZSKHoHOkKXmKsHdDq9t1Bx7q8cPmKXbp23W7ffdXu3Llq+bLZs68pSnvgGTcE22WMLLWAF1QrVbeRKXy7uLxk5YmifbX+ub3Ye2KpUtIaw1PbqazbaevILN21C5cX7HB3xzPF+tC4JXEgpKw37LijxDGCAefneXYjudQC9pBnqnElTIOaFW6HdgNoig0vIDrYzSEQ6mVsA3kvyg7OfgIOOQ85L12epVLeN+aTva5gENkwtNXxh6ggYhykFXDmwHlUz4NrlcFHP2RvxMHxoOcGsFs2jXR1YVzqm0DnuA0re1xtdJwkApP5DNnPb+EgspX0bH+/hfFyB3Gsvs8ZRhIDpuN2QNzmE15AW4XF8A7GV7aecCphMbLJZTfwdxyfUZ9kk8r2E54imxS6ubi9LmcGzxNwz70CNH3NvVRQMd42jX+83cJ03FkZYToaQ/or7EdAq9oqcNknNwLd3UaIAgb1b/0tXEm2ou/XGN2H1pycDdJfZCMKF+BvzjvOnzjuF2+HcCDZ21obGh/ZegL41Q6Bv7qfjCLtCe4NWexBr5INyG/ZtLJ/hT9q3uPX8h0BL7K5tb40TtorjsH9d//lfzjkAg26FrHAKzaEvuMBAte0KFB8BBrwYHkAJABkbGvjCWjU3xIMPFcgp09AsxmM4oiXUgtXgxUHMXWthIQoMdhATKIWihYR3zuA5gWCiGgIAKgbjlAIxABf3R8UglBxXoONsMM4ps8CSiTMMBQFQMYBewHDKCZcK0FDe1ShWR4bJtCrFEfpZQKeNRYCpSQ0JWD0Xu7X4paHRYcDv4OCdx4dp8Ur4eLCwKMrwiLlnpc9Oyi8Pn7DAEC7wRBFkdPedhSR1xsEg4FoBbXJBSe8wlF0ngAc9UtCzIGmCCjnt4SXC4goQgeFzMHIQRivbPrcw8k60NiREqUN4IB+BLrGDydtNm0gbZw4yHS+mcK4SKDzW/PBNUpBkjcTg0CANQ6feqPjilQxHyI1uT9EcEegZORd4qjxDRt5WgEpuR/DM576qfdrLwhs0xqSoNI4EmElAR5fj8wV85SNePUk/PjNuNFGFEtPJ+4Gp5ODLakQNesASCZj8EIHZSKMEUYTn8vjCggVB8A05jpA1E6NvQ6O+KEpmSKnQfyQ1HMYD61dgYFuOMExGwGS6rMi6N1pEAGdukcyBEPLo2LT5wCG2qj2CJSWLHSjPkqfkfxLpnJuRAbZEyJGfW0lgodXsld7gs/Ce0JkIEanaCskmyRjeI4AsLM1FxU6YK7D81VUIYC43V6IVJMscaMykhFBAY4oLlLBy4pBJNkQV0CkMOhQ1Rmja9U3jDR505Upou/0uQxpKTvaa7RXbdO65u+4rJOslkKryDApHclUiCCWEuQgY1R5WxE1rANAKPqvrAz65c69fgDatT60NwTIaj1LuT07HyKHke/jCEDX3qXNWreaS52x2g86A8g24R3K0onvH3fmRRRUcZmkcRToqPdxvYqF0n6tASmFfl0Uyc5z/ZzqB6VV495rB8or6RE4orxN3fOijFJ0iGZPJzKWHOStkJ2wYn7KStlZW56/YYvTl62YG/UIy/29HTs53rPdvQ1rtI5taG0rlog4pAhNxWq1U6f0wPh84423PIq3PwhFrra29zxi7+rVqzYc9O35k69tc2PNKkeH1ugeWxFKG8ctQjsp8vXWW2/b/NyiHe5XvOgZEYk8k/ONd0HNQfEunDWKYNd6cudz5JDw8YMGqh9kqe95gPxhz8bHJoPj1Pq2vbfrEVw8AyAd5z/Gv4wW7SscVegDni+R8BQDK5bLnmIMMKW1yxwCmEgOsq+Q0b5+yyH7Ka50MpeeuTUcWplUZIqFwWubCGvAz50ouoeMNa4DsKQAFiAlgALgaqV26kAiKcGlkVGPJv7ed39gU5OTNj4y7s+oHlWcL3V9dcNatbol2j1rntbOqAbgXmcdUtiPNgZnXstmpqZtZp4CiQ3noE4MQ+0L5gXwk/3p+wBAFYC1Ugl6AmnwhYJTcFy7cd1BCgr7sa/W1lbt0TdfWaNZ8/MKGayoExwOjEOIYu6dGb8LCwt29drlwAWOPO8N7WD/yAsf0t6To4p5YcjI+X1yfOp7AXCPdkN5AfcsXN35QsHW1l8EB0aUxQG463I8k7bL167ae++954D32vq6jzEGG++FWmRrdd1Odg89e9F5WyNHKsYLz7h+/bpdf+Wmr9unz1acY5mxdZ2b4APkPIVIe30HrbgOShIATD9ncEQMB87BTKHE+QtLNre0aDOL834/kftQUKDDEYFPdga0OThGWU8AAugtHQrQFfJ24doVW1haMnjQ61D0VE9tUG9YBhqlVpAb+7uBG3l+ZtZlGhG2XvwrkbDJmUnXRyrVimdGeJQo4H6r6SAnfWNfoVsfVU7dwfODH/yaXbp6xZDzRF5T1Gtje8vBwavXbtjEzIxN+LtK7ixv1Vs2UiJy1ux4f8/3YhMu8NUXfs5Ozozb2ARzlLWDwx3bXHthB3s7ztPrgGsi7eAwoHS1euIABVlLrV7Lx9XtAoIwUsERiiONQmx+frGn/ewNUcnncrrtkV44nsqlALgwDuz9aqvh0e/FTACb4WqF2uawdmzj5XGnLkFOuLMmnbDTk5p1WujDoRDl9VdetVt37tjE6IRdWFzytQA4feHCJQeD2BPPV1/Y1ua6PXnyjX366acGfyvegWAoB7kyOjLi2QsU3KSoIT9keWRyGdve37Nq+8TSCYp65xw0BlDyAkedvhfU5H2AmMTgFvEAACAASURBVNl0wZ1o1Cjg+czr0UnFtna2rNlvWaFQdA5bMjFo29TUpL+/2Qx7F41oenzaAUTA3nqlFuZgOLBqs2Z33n7d/s1/59+2ibnpwNv8j/4vH69/6dd/w9566y37e//737evH35l5VLJzxbWBDo2ctydWrl04PBnHzrd08AzK+gbUflExd69ddeu3rhp9958w3KFEFj12cef2od/9oFNlMZs2OxYn4hkIvRGRi03WrBBamjH1SNrdjvONZzPFPwM4twcK49ZaXTMGq26zczP2L23X7PxqTHnJp5fnrON7Q3745/+1H7yh//C1p+9cBkzOznlUfwOghNAVSpacbJsf+tv/5bd/f5dAnfNAsOKGSpf36y72/aieD/7wz+17dUtd2yN+LtHrJvs21Ht1CbnZ+29H3zPSh6R27NcNuMFEQ+2dmz7xaaVUzmbGht3qo9f/vkvXAYsX1h0hy3FaqsNCs7X/N+L80u2OLvs4PyNG6/Yixdr9vzZqkemL1+86GfMq6/ftRwc9d2WO3zr7Zq1Ok3bP9oPgS19s9Na3aanZuyNt9/ysxD97eHDL+3Rwy/s0ZdfeFFbMprQ3dA3RsYmnDqSNROyIYb29ttv240b163bbrqspnjrwfauPX/ywjNftnZ2LF1K2TBrVpgqeJTwwfGBrTxesZHimM1PLNq1SzdtpDDutk6xNOYgf7KUsnd/7Vt25907lp9MWhLYIWd2XK9b46Bmo62yHa8d2Ge/+th2N7bsxeNn1jipWzFbsFu3bnnmmGeUNUJAGZSGHiTQ69vM7JxTFEHxsbiwbN9+755lE2bbm3X78sGXrhPh+IW+kP3tWVf9ELjmNlgxZbV+xb5c+cyayYY1rWq7tS07auxaP9GypeVZa9QqdnS4ZwmyDFIDS2aQ521LwUsdUanhfHPbDvvFQiE16bnYB9L9HYdJhKjUbC5kKErvoU38jVylbUEXDSA1f3Ofg6rDEBQmG4BMAoF00vvjunLcdpGTOm4zyD6I21rRrjgL8pM+K/tEwKLbclCbRYAk18m+i9t5CkSUzi4MRraI9Lw47sGzZC9KV0OG03Z3WEOLhF7XCva7AEONSxxfk+6mfglvESAqsJL3C4R1sRAFJ8Xv173qq4JZNCayW7hO1+ge9ZPPheHgnI+Pn9oYv5dxEAakNssm0fuEYWjcZYvLztW4yK7h+awnl+OR3a2AJdncvNP1oMgm5xnx9zIH+uFz3S+bN+58kI0Vf3YcN1U/fK27g+Y820n4iK7hXdLJFXRIO16eJ+F2sh/UVo2nvyuKrNc1wns1f46RRXPEe+VE17gqyCyOAfCsfsRcoPmQLRLHcfyz//Zv/QdDgUECajWQMoxlvMvIpSMBHO16Gh8/MowFQKvhDvJEnD7a+GqMNzSKDIuDe1qcPtAI3wgkE6imydZmUeSansG7Obx4L9Ef/AgEEljsEUnOmZj19DgUWYE0rjyVSmfPUIQsz3DjLPqfzw/hZYsiGAQ00y8UlvhiV9tkuEuJoa1OxxClC0ggMgaBWzhs5Di4E98QjJ/AF4EfjDN9kQdN4+YRrxFdAs/wSIVY2kh8s0kgCxQhclnvkRETgIcogrUfvCc6NBRxWnd+N4pqBYGGER0Ht4iA1ubRRuM6DgsWvhRxbUwBkFrwnibK3HUDgAf3lG8Y54kLUVKKknVBmAqHmzzLjJ8OSAkkrSutcc1dXIBrnvqRJ1cCUEJLAkd9k1ASUOOAN4bScTCuSNV0RbpRO4vQj0c/6t0YdGFuQooOBaV4lqI+GQPGKu41Zd55dtyo4Z1cByCs+wOgGNIaMSS0Jl8W7vxNei/GBAV+iK45A88ibl6Bcp5uG+1xlye9ABxozFGQtZ906EhIa5+7oyE6BKRk8AwdfjrYNa9xGcQzBXhrXgX20t9exBmsfaQ9iwmudgg8koLgAhxDDYB3JKSAa03rEOe9omYRuKl+qJ/8zhdGzuZO7/MDenBOLaE1pQNchyBtxeAkUlhrnTnmOuZUADiKDtciZ2gr/1abMETDWg33sI+0txhX2qRrg8IVIobFsY+RKrkomfLyISbZFR9jHZYASFLQaLvSj3S461zhekXO0w7WdFBawzr2MYucM7zHZVtEuSK5pnXA55LpVA3X3mQ9MT6AV3IY8X4Mft6HMcU1ivTnGinLceVENDx8xhqIyzKBf2dyIhkiovUjeRRXWKTccY2AZH4zJkQxyXGiVGidt5pnjYWeGT9LBDxqj/ve99TIiOs9alhcifT9Bg8vAHfv3Angf0ccz2on0VdS/twLH9HdhH3ctUGHogUZSwwKNlqctYnyst1/43t27cJty2fKdnJ04ly8jUbFtrbWbHvrmVNxkA7K75PTYzutVWx+es5ee+01m5uZtYcPH9nBYcUjrEmFhVf05vUb7izZWlu1o8N9a5yeWq16aK32sQMUw6goMRzPb7z1pl2+fNU6zZ5HE5H2KmAUbnkizgB0AZqJ/JOTwNeZF/wLZ6XvF5LLKPRVCEXbSJtlv5IhhLFFeq0cBegRGL8um5Oh0JZkIOuMfxOx3hy0HczKJHIOmAO8z8zMBkPNnQTndRH2jw593SoCSdz+OpfY/0r3Z90Q8cY6gv/Zlcx+MCgpAkk/OUt9PUfFUIlMJb2e73YddKs6f282H2gApqam7cc//rHdu3svOFjbgTbk2cqK/dnPfm7WDBzXDgzPzZ1R9bDfoL7gfxzzIRKvaOOjZQccATyl5wh4DzUtgj4ig5YoSQfIRkdtfHLCz0AASSJsK6cVe/DgUwewASK0l7m37g6B4IyTMYeM5J1wjeLUQFYRSXd4eOxgFdfBFe37Lgl/bKgjwvgR+Vyr1z2jhihkHAxkP+3s77i8IUqVHziUAZwBpAGV337nvtOHUFAx0BaE8eO5z589s82VF0554TpnJBPQPQFiiPy/efOmg+iHlRPnLGYvnRkDcJd3unZaOfJ17Gd4IqT6kh3Rsa4DUEQtE9W3eHHZpuZmvYiac8Y2m168Eh2sXWt44b/a8Yn1yN5r95y3l5/i6IgtLl+063dueWR5MpexJEXxGJu02cnBgR3tHTqoubayaof7+06vBu0UUXvHp8c+VtAnQIEADznruj+kAF/O1xw/cLaSxu8O3U7PU/x/7Qc/9Kh3HDfQKJye1jxjDG7umfkFGxkds9m5BZ9/wEYcBq67ZnK2ubpmbS8g3LGnj7+xZqtuuULGcsW0jU2OWf301I4P9m3X6QUSgQKgEApc+l6un9qwD20UmWZ9y6ZDsI5HlVNAsh3mrYks8SyRULuGyO8AVof/2M9ECksfUwYoxfCqjaqDzACOrj/CFx9RzDiVQ65gE1OTvr9YH0QZAwDCbYxDZHRy0oFXKBCmxyedfoL1RCR3H8bY4dCItl/bgL+5ZpWTiuvY2hfIV+eBLo94MAgURPxbe6k0UrL94yOrnBw5/UKr27LWsGnlFJy88LmbFTJ5L/4X+LrnnO8eAJp5OIHXvNe1gyMcXCe2fPGC3bhz02UOwSzIH/ZXtVpzQPnFs1XnnLcueSFmkyMTDhJ5BlWn7fzn00sLTumCvNjf2PZ1yp5ijLBTFPmnICfeg9xwmpxcJlD7NOFNDoUeS4WSTU1MOKg+6A/t3XffdeqQN9++b3MLSy4rnj1ZsX/0D37bgd7K/qF1ai1vJ+Di/MKCOwYPq4d2XD0NdEtJspsoTtqzifEp7zdnVH6kYK+9+ZrduHPDHXJJzO+8WbfWsV99+JH96U/+yL5++MjlI1mS/NBuol4xHX7zr/9V+0u/+Zds6dKyZedy3h5D9ICl9Mxqq3X7xR/9uT346DPb2dz1iOSr16/Z3tGhHddOrT3s28XrV+3W3decp7lRr9ru5qY9efS1rT157g6t6ZFJy6XStvZi1anvZmZnLVPMOYhM5kWlcmQn1YpNTUzb5aUr1m50bGFu0eUg0b/In6mJKZ9/zrdsIWdHJ0fWtZ7TyQw8IrrpcvS9775nN2/f8toD2Px7u/seKb69teWy+LOPP7HTk2PniIbabqw8aTNz807/peARuLpZs2NjozYxNuLrD277Qbtrlf2K6xgA0DPL03bh+kW7fOeyXb99xWUhRR4P945s9Zt1e/DpF3Z6VLeFhSV77e6b1h50nKP99tt37PrrN2xsNmfZMac9t1q7b4PmwNo7Tfvszz62n//xn/i6YM6QpZcWL9qPfvQjmxyfdMdZo9b0edxY3QhZ0mQP5PJ269XX/dwEzB8tjZoXaW20nfIJ58XO5k5wcPbgyJ6w+flFHyfXUUtZ6yQbtrb73Nrplp32ju35wVOPgm51T21kvGiFXMrqtYpTanR7TWu0G1Zr1zyrCh3AadJY9xEopoK46EbIDtmU6DqST+wr6MDcBuxQeD1kJMpeCRz9gXaLs9j1oVSoM8KPg14W7C8cENLvBbgpaIY9K6wiHpSigAnuk54gADcOLssWVIYbz4tHydIu7C/p77JppNvLJhFIFwcIpR/LFhauof7pHtlU/BYvPecdY0M/vDhrFLXNNdIlZd/LluO5miPZEdIXNE+y9VxPj2w/AZECEmUHSKf3IKyIujJu5/AOYUEaW42H+ur2bmT7aKyDbRki6nW9QE8FigqvcPs3CviTTRNvp3Abx5+iICHpcnqPxkzvl40axzwEwPp8xyLotTZ5ttacxke6qdakxlHAcfz9cUBYuCnUP7IfNU9qh/BRvUv4RxyDEl7CtRobjatwBrfrowx/vSOOvdAu+sh36BzSqwWca40wT8JG+LfbIOLljH2nfaK2efv/9n/27w0VOSGgmQdrQtRZLVINkF5IdW8NriYi3nm8w6Ky4B5tFm0IGfE0TgCZgPAQYXJeZV5AkBaBQCjehxGhieB7lEEByrRd4KYWgC+mXs/GRspe2EIAtIz1ONAsQEMLkN+i8cCDgCKj4oHqD3QcMnzohza1Jg2lhnbJC8a1caCf65zrqhD4YCS84uCTFkIcQOR5zJH6zjXxjauxcOFPRGPE3yTBp3e9DKCKW/ocoAjAT5FoBhbxMHiStCnPaBaiw4nISZQHB8DSwVjytdUN60cHFe1gPOUo4PN49KrAKhlc5ULgiQY487FPBQN00AsOEhUxkDcKw1gHngOQkbANx5iiS8+9d3wvwR3fF1prAN0vAz4aS94p/jzNn4SGDrpGq2Oki8JP6tHR3QAQSiAIiJNAJsImCPwQsUp6rNalDmz6r72ig0DAKGNJu7R2+JsiVnHAzwVKtGYlfHiHrvE14nQHaS9UFDi5Alf3gISvyKvoBwf0PrHCB/1hkC0SwB4FGaV7aGzih6XWoWSM1h9/SxmIyxuMBxkQIfIvAPK8Q6lUkke+F7H2oh/JOj+8o8JqjCkKkQwqnuee9AiAJmItXjRUfY0LZR2UApPigjuRDJVjdXhIrqJYCSgVcK09ozVJVWuMXSL05BDRfPEupaQhg7UPlArM9fQJAzUcTMGRhWKncYgflmofxnCYC3GShcgFRT34XozRb2hPxdcA/9ZeAgBjTDVnitjWge7gV+R55b0qIHW+L8KZovHWs9UHyd44SK715QpvPvRf8oQ+i7pCa5R1o/R6vhNnGmMpBUgAoTtlowOb3zhAWW9yikrhkaIIRQI/7hCNeMT5Lg68a39LUVFEuMv5blDc+U4Avs4rnke/3dkVq3QcV7aRv1zPj94Zrj/n0dP60xlFeyjU5ddDqhQpjL52KUYXSzsjMlfPdcdPO0RghvUAiJr3QoSt+sAmxy/Y0twN+ys//Ffs4vx163US1m50PYIJ8Oeksm+VkwPb3d5wbsKNzed2cLhL3SS7e+dVjxgCSPvgg4+8GA8wDkWCx8rjdvv2bZuaHLf6ScU5lVtEM58eWLW6b81WzQEiDHxSx9kvGHXUX+h1h54WHgwCHDJBHwEE87mOohaDfB66UaZ9S5vRA4ic9Dkr5iyVATwM88FaIENIOpUr5hTeQ45GmUPNVtNTy12epwOw2iLyK5AX+fnCc3g+oIdHQ0dnItHngDcrKytulPf6PRfHiuxFhwHQltKOHOO9tGdudtZBW4+OLQUOYDlTSF1nDIj+g2caKiJALo88PTqyY6iwkKsuo3Pepts3b9vli5fcSGadQMXxzaOvrNNoejRrCBAItE30f/XFur+TSGG4POl3OE+p+WDOIy35Thv5TkVbHDgCtqNuhAEShT0JHyhrF0CV+eWZGxvrgeYj4scN4F4A1JFJ9PPkJGQ/SIfk3JOu6lGarY6DaZzf1KjgHY160ypHxzHqp/Oq8OwHB0TbTY9gpZALzyPqG2cC7VRW0+zcnL355pse/Qx/MZGwyEDav7+z67zS/K9MPWgC6APfO+f41LQXTgMYZW74n3nkbIA+K5/K2OHBno8BfXD5FNEZ4dwGZHMH9nBgV2/esJu3XrG55UVPsWS8KeIF6EgUO4UHoZBBNwDAdC50IoPyOQd7b7921y7fuOaFPBMEXsCP2W/b9vqaVXaPbNjt2eHWvhcXpF1ehLPX8/cAHuZKBZuam7b8SMlO6qfOjY3+oLPD61i0A6/whYuX7f3337fL1675+iMyn3VLBCFZf+hPgNcjY2O2vHTR5wNwfnN9w6Mlpycn7fnKM+t6kdBj++rhF2aJvmVySev0Wk5FgjPneG/XqWVwpEIHA0e8ziwin3EQDoZyGIVznnXiBU+H5o6HWr1mXeu7Q8kDToYhu4p9zB7FEcH6ODjYPxtT3/NFIoQ7DhB++513PXJ0b2fXxwPHzc/+7OdOS1Isj/p3APRuO8GbSubAybHjj6wVL55ab3gBPsC4+innXN5lwMR0KIhGpsDG1pbXeOE6nGm9PlHVVVt5+tRBX88My+eNTAHX47ttOwIwqx97lCqyBOcd17EWAbupYwDtCSDkhcULzoPfbgZQHpnY7HWs3qx74dbv/eC79ht/9Tdtcn4OvkiXMfADW2dojx48sN/9579jH3/4kTtGsAGIZB8YfPZjDh4DujP/zimODmtJp/+haC5R+hOT004343p1OhjSrGPf70nzuQCgXFtf9bGEPqXerdtoftS54GenZpw6CEcHziSK/WYBggdmj7586FRUaMR8/uzpip1WD22iPOFR9dVGzaOcfZ76RJ93bGJkygubAh4SAQwxzszitN27/4bdf/ctG5sM8p9AEJ738Ycf29dfPbK9rW2Pymf90H7W/mn91PLlnL16764Xy3v9jddscmY6FBwc5qyYKVlmmLNnX63Yr37xK3vwyeeWzubc4cQ4IKu6Q7OF5SUvigc398TkiAOn6y9WrX4I6J218ULJeekp+gktCPNeHCsHuqFG1SOYATIZg2uXXrFiuuigKWdP29dhy/+9vAQtS9WGiaF1hwOPEofeD25lHKLT89P2b/3Nv2Hvvv9t1zHIluCse/bkuT19/NgO9nZDcU7snW7Qh0fKEzY+MWnVatPPUOoXUBjUbcxUymYnJ9yBlu4lvC+TZO6kkrby4pktX122H/z69235xkXrWssKUyUWkEeSVzba9i9+9yf2Zz/7hcuWixcue6bH1NyETS5O2vTSjM1fmrVL12ctN8H5ZdY4HdrKp0/s0z//lf3qww+tnCvYxaWLNj0xae+8cd/lFoUAhx2cIm2nWfn4o09sc23dx3d6etYuXLzkhcSHnYFnJx7s7PnZ1W70nPe+XBjzfVQ/rbnjlgwKMkPIKBqdHrVUbmgta9kw37ej9r69OHzqEdCtQdX6Bp0PwVo1pxrr9Fu+PskkgPaI9U8gEmfjmT0WFXEGgHaANDo3AaD93G6FwBBotRy/SZ/z1SpQKtj7wYmu4DEAaAWauH46jHRkilnHCtALbFR7pNsIm0L+8nzppApWks0tO1N2mDKW1UfZ5bJrcG5Jv5ZeHcfM5ID2vkcRs7LN9bcCfGSn0ue4DSt7RXausAPX71MBR5FNzWeyD6WXy9aS3Rm3dxgH4XKyZRgT2aSyv+P2Q9yWi9ve6GD80A/pwAqK0LgKxxCmEoqkn2e4y9ZRn3i/ApoYX+FWwqniDgRhLLIBZXdrroUd8L3mSuCsbEjN5cv91hyorbLj6B/jx7NlL7p9FAXyqb2yebRW46CynCRxbFQAtPrCfbIZ3E6I7Ic4nsm18evoQ9xBoHu0J3yOI7tP86Rxpz+sQ9XgilMcx3Fi+hq3v7UGOC/ic653xm1NH4P/6j/9d4cCF7TodJGihuOD/3IUGYpmAMT+3yAWL3WvcsStKSoEoenyStAQGs5gBeU8GNMuBKJqqTJqteBpE9cBgCFQBEBzP9fyLAewYxUj4wtE/8ZAIc1eG/HlCdWiH0SFLhSdqwhpDCzew+coXCFq2RGWs3a8vDB8g0ZVYiUo3RiNjB7arHsAiP6/Fq0ELc8SyKIFJ7DMD6KYMNEG5d44IOqb5CUvURz4c+ETRXXFwXRveyZKF48i4eW5E0hCOqHDWr2hH4DOY4jATIcDhgNJ4I8iDuQNlXCQgI4fItowAgA4kNzYiSKzhv2uz4dHnaXT50VfcuFvCcK4MNdGciU9irDV3Mq7Rxu1L7iukAsclPL26Ts2Kf+zTuKOFR3IEmBEGqKgA+lRqZlibAHID5HBEij9KFJX3Kq8m+sEJLJeBM5LKGgvSGBJMPK3g9BDottCdXS+E8DlAH5UoIDfRGTpIHDjMrrfOficZ5D9E5weGEQ6rLx9mahYQASAocX72oqATCK5ddhrXer9Ohg1/+qHfvM9/xa4zH0SmnzOXGjv8DfzgELOZ8oGyOULPm7Mrx8E0d7gXoF3Z5GFUbaAy5VuUIAwFriP+10hiN4ZB1Alq/SZ9rYfZskge6QcxA9A+qXDVxGpkrVhn4Xo5FAVPsyZr0noUTIZbxPAhaJ249HROiiQL0GhCGOJcanzQAej9qf3I+LqVJowgJwiyum7eGW1/nkPz9P/Uop0sLJuNG/aQ3o/nwvsFfAvRcudBN7HQK8jxUVrXwe/DlIpmFKyGIv42aAzLq5c0X/GDnCHdgDi01cOZZ/7bNYqp1X/Tb/5UYS55sDBk0bD2yrwXOceY6S1xfNpu0C+uGKks0lrlHuUDkikoEBz3s87GGN3kkTAsJQt+htfgxrvOGDsMtkdCMHpqXM0Li81lrwvfm5qX7pySPRxpJy4XI0clOp72PNDp9kY9NPWrg9srDRvc9NX7Aff+Ss2PbFsncbQcmmMWYBtCmx1HWx+8s3X9uFHv7Cvv/nc2u2KTU9P2Ku373jftzc3QqQo9QFyRet6sTez5cUl5xWGb9brXDSbVq8e2+HBpu0fbVutAwgNuUfTcKPl03m/HxDAOVhTgSc7lQxKMLQarnRGQL3WN0ANACX9g3P54OQwymECDh/aMAGoEck8Z29Oe0Eqiu3FdSvJYqIVNc4yXMgiYn4Yb4AloqahBcmnizYxOelOpTDOYQ5DbYTg6JVMJaKVn4XZhTM6CZffURYTUdqMp2houP+kGgr4cY7r7AH/gbYHgIToVqLaiRYjLdgd36LvGgTQmIw5wCnS7tHZRvJFjyQPlA0U7xvzdkJrAaAzMTbmVA9BziejQq9pB8lc3kWKOf2UMeJOX0xnonRrVc80krOWtcgY+H6D9zaKJpIDjd+AtdJnw3jAoUtUUKg/srA4504KXA7IBuacl7iTK5P1tq6vb3hqv3Q5InMZD9dRouw4BwTGRi1bwnkw6ZQKSidm3UGtQLQboBfPDxGYIeX42uUrPhcAAMgX9jv/x7PpXKfO5fz8Zp3IGc4zt7a27PjwwBr1uu8tAEsoBODg5rnoZfSHQAlf95mMRxJfvXHdQWgGIxR5bNkBADiAdrXmPNk4FDqtro+tu2USZqPjk/bGO2/b/W+9a4uXLvi6oPAa0ZCVg33r1tq2u75pB+tbtvVizekTcCy4XtPr2s7hvqUKOZtZWvD/x6bHrVqr2ebmtq8bZd8BQMPP+86737Lvf//7ViqN+DpwcDiTDkB9n7kMNFfwDc/OzPs4w5O9+uKFg4RQgKy+eGaJfs9Wnz+3r7783HlPc8WMVesVpzRIDnHEJz2aGD2KHQ7tz5m+hUNrSGBN1mzQ8TEFeGFfQRWDbG3gDCP6rxVsFYqjLcwvOogJwMScMedQFzx69NCePn0SMi6HXV+L8MlX66c2Xh6x7373uw7iuo2Uztqnnz+w3/m933WdrBBR9QAoA2xdvXzN5hdmrVqvOmC5u7Xtjr7DnT2P5l2cX7S5hbngdMmmnEoN6pPKyYlNz0w6h/34xJRNzMz72vnFn/7cgfgelFodIloXwjoHqKzVfH4uXrlgi8vLls4kfe08fvS1UdiQbA9oI8ZGR10epSnc1w+ODzfwhwMvAAs9xfVb1+27P/ye3bj1ik0vLJiHYwdvvX3x2Wf2f/z2P7TPP3/g5w/O0XqtYf1BkIXZiG4LXbsE1VAybYVM1g4B6SkWNzrixQWhmXn3O+/b5etXneqDPTWAX59ofoJEWi37g9//fXvw4IElM0kHBpvdlnO/j01MWoIo9r7Z9NSUUx9Aq4TeVDk6smQicJmPTU75mDeqp04zyVrAMclaQAZmM9RBavi+7xDNnUi5nIAKp9lrWGGkYNduXLPrN684QFzKF+zp4yf2fOWF72HeSfYQ841+juzYO9yz3eMDpz/I5rO2dHHJs1V438z4nM2Nz9v1izes3xrY9tq2raw8t3Q2b9OzM753cCxCr4Sch7pud3fH0qmhLc7OWbI/tOODY3cewF+MXc262Nhad9B8ZHLMpuemrdVr2NrGqgcjZZNZK+fGbCRb9oyA2fFJL4zYrNSd2gf6Ce3/xaUlyxTzRhUhQGgiqTlbc+MFe+3ea3b16jU/96onwbn2/OmK1xpA9gEwQ2eyv39oW9s7nhGFXIBrmyh/MpooPAhtUr/dsuRgaAuTc56eDhc4a/Dx8yc2Mj1iP/6X/7JdfOsS1P9m1B6vmDVPzOqVlq08eWb/7B//M3v45SOXt9AfTc1NWraUnl+8VgAAIABJREFUsWF6aKlC0haW5m1qfsrPvucrz23n2ZZTbsAfjk1BbYDvfvs79qMf/tjlLk6hQG3ZdYfmJ7/61GlWAJevXb1hrc7Qs7TILOJcTfaDE7jbxvE+YtNT835WV44q7oRAnuB0wIGULxVsZHLUOoOG1a1mx90j266tW7V7YP1MyxqdE2s04VU+cd52iq9SdJmsN2QystvPhshWdiyiFXAQdBxl4QYdMQB0zLNwCT9zo2KFwn3OQdnw3DPsw+tenBfi07kqwIxznf9lFwv7CbWK/mL0r7AfPVv2GH9Lr5c9JWBROi995H/e48F2Fn4H2R2y4/l3PCtOOodsRMZF9r+ie+kH8pz5idun0kv4TGOj9ruNC/d6DMSl3Xwu3OBl/Ev2DfpS/FphIsJKhHtpfGVfuW4f2XPxZ+nfsjn0Ow5Cyr7XPPp4R5GysjHV9rjOK9xHAGq83bJd4iB73N7Uc2Q3a13IjhSeqDkKgRXndZBeHkutEfUh2N8hMlp2vrAGrTthYrLx4zaq7CrNh7CAdoQfKXg0DizLjhOG5y+O0ZponOiTU2+9tCaEm/gaj5w3/Ft2tNaCdEqereh/7hV24PhF7L54X0Qpp/0jjElzqf2U+O9/6z8asglY3IoSk/KtQdFA8ls0HFyDoOGQoBESKvxbG5TGirdGIDSfKaJMi0KGe3wyZZDD+RcHknm+osWCAh48Y2fAZmRkqQ0MooSGhEocWBn2AvDNRDOA+k4biPaGZ4XffO6pnpHQJZ1Og0x/lKJKgRF5R+RxE9DmiywqNMH1AtD4zbM5nGhHEFTBYJJg1KKjHXqvFqfapMhQzaOEhhYin+sz9YlIaAkIgR8CtNx4jXFBM19nm24YvJ/pVIjklMCTN4d96QvbU/V6brz6+wGl8ZxGfIMClATgxb2hEgIyngVy8TcpwvwAnPlv0n8p/GUhTV+CXZuWnDUJHxnRnhocpXLwDNrnhmhUsExzync6ZNR/uJsF/ErYaoPzt5wpzCV7LD7f3t4oApRnEMnqhQdTSatWT70/WkOkOfqBaeFgjoM9XCPhp7lx50AU/Rifdwk/7vdDMorcEiBHe/U8RROjxKodANA8jzHyfUkKYqng0YJ+8EaR09o/nqYV7UkXjJkAdqOgB6Dx3Hl1pmxEgDjXxxWCeN/izhr6qShlxlhRvjxf/aK9PMt54KLId+9rNux7KS5E5PA51ygzhO+0B/UZipbvu0SQiawh5lbAow5GgUYC3rRuJNOIjgk8dMGT746B2KHgIIDv1zBeYcyU4k80aQAV43JXBwZ9xdBTyhZ/o5CHqL3QXhWBRA/wOQMUizJg4nJfBzWOpAAqBwAW4Frnh9arlEHuEdAvRUAyQnPJ+9VH2qNx04HKs9gTrD+B2mHfBEcGALQOQsktgbo8K04LpHnnXs2j2qz9E98f8vRKPhBRiIJIVDMymmcQIfTyPTxLzizaFI90UL80tpprN/Sjc1SgPX8L2KYvcQfTWV+j1ETJdMlzPYPn69lagy4fo6KBuo+/df4GJeHcCSrZLJBPYyZlSbI1bhRY5Fg6U8yjSG/6wJyE9W+WSeWtVBy3QTtlw0HesslRu3b5ro2X5iwxyFkuVfYiVQC0pBsShQgQ8/DLz70oYaloNj5RtoW5OavWTjzqiki98khULG6Y8oJXU+NTNjszYyWAol7XI636vaYN+i3bB4Q+3rN6P9AOBJblwNUKGMXZlhoA3oaUeOftHhJX17UsZX4SorGB4xkDJchngNkGtSzSQcYh33l6PgtNTkgJRv4CQJN33xv0PPVfjiLmrkmqt8cpmnM5nskT6BMA8dsd5+qFNzRp0ENMOA8ugBjzBQDPWEuvoF3QT2Cs8oP84ZkY7b5HI8q0nZ2tM3lDNGAyGXSb49NQ6IcfgA0cpu7k1lpFH4qKy6rQsr+HYmLw/lI0L5+36ckpB5QV8c1eoigda4ooLX6QVYDW7DX2kMvHCBhlrdIOIsHIVhE3O/exR8/XeMMBUEA7OVxQjiXfiXYT8A94KeVd+4fvtWcBiLhvbm7WiwNOz055BCsAMVGzZw6dTtd2dnaj6OkTBwRYO4Wo9siFCxeck3pmbtbShYxH97H/iNQGBPaU60YrFPaLAik4aOiDdHLoNRyYjvQV7SnJLMBO52iOijFOjU84oM+4OGDdgHe6Z9NEtyaS9sXnnzu/LwAy4D3r0Q2KZHBCAbi6HMmkjahs1SyB0mFnZ8f1OKLVAY159+kxqfYVO63X/Blw4cLR+v0f/dBuvPKKR5gSCbm9tx2oSuote/zFQzvc2LZnXz+2dHfg+9bPonTKDk8qVhwftZmLS7Zw6YLTeaBLALIxTnK4od+hrywvX3CgjGKiUJ9wxhLhSt/h7mVPc/YQ7c4eYKyIgN7e2PTCZRMjo7a/tWPdTts2V5/Z1taG5QsZ61nHgXNCMrrW9aJvxWzJlpcvWak8GiKym5Jx7AtASwBoxqXmY5jNhCADz8jCowaM4Vs8abOz83bn9qsRBzOFooNjARqSzc11W19fs53dLacRYf8RjcoYrT57HpychbKv0es3XnGO7D/+kz/1iNFiqWQLyxccOIbS5e233rFLl+dse3PHPv7oQ/vgzz/wooDbaxseMQqVEcA5EcOA32R85L142UJwIiwuuurN7qhWara1tu40DADYrKFcKhRzLZSCYxYHBpQoV65echoVztAHn35sX3350COKM8wH3PL5shdjhYfb6UTaAZBN5TO2sbNtxydHNru0YHdff9Wu3bzh0fVup/T69uirL+2P//iPfM0D8mbzGWu02iECuFp1ALqMUxG7wPo2maXYZMfKxbLLiPagZ/PLS56BcP3VV+3Nt9+ypQuLUbHpth0fHFqz1XCO93/xB39ov/d7v+d7iGyASr3qvJ2AoKyxIkXCLWUXFpadn7tebzogS3tYl+PTMz6+ZKTg4BorFf1829/bc155MkVKxbKfj/Rnm3Ftw+2e9bmgWOHI+KjdfRPw9arLgsePHtvDLx76emBdKfNqajpkIa+8WHFO7UYbZyvQMy7RhJ8Xy/MXLTVM2+WFqzZaHrVms+vBCxQQZUxw2kDhAd0Q+xFZgqxqnJ7Y5QsX3aEC/Q7rIBSwHXEZcVA5sGav7RHX33r/PZuYG7cHXzywTz791J49fWbWTlu6n7D5qTmbHB2xkVzJTg+PrXVa8/OAAoxkib362l1rQ9XQY9dB5de1F1vrtnawYclsyl5/9XVbXrzgmQicoZwTUA4dHR/a2MSER7zTd0oAwTc+PTPntCTVZtW++eaRncD1bUkvOgoAPTM6ZaPFklM/kMl0UDm0Xmpgr7x+y+5/574tXlmyATpzwuzF8wPbWtu0fntoDz7+zOsBcD586zvfctqZ7qBttUbNnjz7xh4++soLzMueIrqZopkLM7OuIwAyk7Wi1HiBOikkLIX4jqvucD7YoTAg0bxFOz1puH50/8237fatW9Zr9WxnZ8/q1YZTiT1//tw21jdd3lB8kP3kdkTSQt2pRMtaiYb1C13bPF2zrcq6ZceGNkx3HYCu1Y/ccUYcAdQb/PQTAz+PWOvB/guBOL12AGMBoGV78y450tk7yD7u84DDiDJT4JdsLXQlnXWu60eZZsIk4kCnAiw0Vjqv9XccBPXGvwRIy979/4tkFubC75CZQo0m6NBaHoDHbzm/hfWc90MFt8MZf4abRDYM18mBzBjiiFbgmUDnOOAcx6h8DaETxzK3hW3IVlQAk/Qa2Y+yn2SHyl6RnSXAMD4Hwq/0PtmJjsPE+iN7R8+Ig7h6rz5Dd+PnZdtWcxfHBB0vivExa8x1v+Y23j6tBeFdcYxG7eYdtFXBSrRFerbu1xqIA956psZO9hGfK/JYuILaJGxIAL/6pH5prjlTFJ0fnwthKdJP1a54Pxk7PY/v4xgs90lH9HUfOSviY6jxoO1xQF64oubGccGI9kV2rAIo0LG1z+VciDuIZLMn/s5//Z8M1SgZ5g4kkT4fLar4Ro4bs1wDZ5GALoG9AhEFRspQ1eDLYOdzLWoGRYtDRqsviqjojQZIADTP4P14ArWpBcSqvTwHI4X2CMEXKHi2STyLK1AeBKDuXGBosyIQziYtxs1Im8pepCYW1eKFXOrO4cfzBOjFN5IDSG7iBrBTIJvGTQBaWNjnPDcC1dU/AcYSdgIK9C4JMAkRjZNAB1cMo+jLuPD2RR6BXH7YRCCGQHofl0SIQEdZ98VOalkEjsWBbBQCB6Mjg7gZFYshssaBvmQAVLXWBKB4FE4nFIiU0KWfAoaDcd0NkU4USssEAIVoAq7PpAJQxzWKPOQdUF7QH57Ld7qG7yRIBEYLND4DWyNANA6wUexQgkgCyNdlRPlAP9RuPmOPxEEhFO+wiUPEU4hwonhI6D/pgJpf2oFN6MI64vnkWRozbWrtO3ljtd/kkND68MjVfgB5415Z3w/JAJwpol/7Q4eOBCEAifaXDvIAYIUiWCq2qTZpjdM/L4AXRc4LxIofpvGDSYe3BDdtc+Az4hSPe+jkMNA8xxUQybjzuQpR6qLCCYWY6megpu7VQa2I+njUdBwk1LzzfAloPtOBy+cCmn1dd0PRSuZAYxqAwgAyq13xPR7vD+msWscOiEbgOnOBcsm1yBOMMN6H8hkKa4XDBaAxyIAI1I6KfOhge1l5CIa70+dHzqaQGkSf4iB7XFETeKQ+SnkMh+Q5f7POIc27nsncypMrgF4Hrve/F/ablAYdeNwvR5acq1pnarPGTLKY31rH3K9oZzloiWyh3RjQgPtTkzN/4ZwMjqSgbNJPyRSdTVrH2pMCtyWLuT5+rYA0yTuNpfahlI244ql50IHv5000R/xbZzhjScSqnqW9FeY3OCQxnLWm+Vzyy8ETL3oWIiIkR1m3ul8GCe8jnZxxlVLie8PphDI2Njppg27aGqddG3ZzNlqatUJ60nLpMUtbwcbKEx6xBCDF+AKO4pjOpOEkr1m707B0iojMUzvY3/Fr2DeAEN1OWJuTY5M2NzXrwEj1+MhODo8snRrYSDFtp7Uj24feo3FsrX7TDTNA3y5GECcMvMLOXQ2kkHbAFwcMBmEXHlo+80gOneshEwGwCkAIAFrrotFreDQ1egbPBfwiwpo2+loYDiyXDdXg/TMiv6P/YFwEvMpAMRE5ewHS5RDErZuxkKGDY5NroEAJsi44tki3v3PnjkdB0qZdOCMjOgXaLPCbsWStkaavs5FIUtKuq+2qc4ATfMC4u0yPdMZcoWhTMzMuYyQnVCPDK7ZH5y/ni69dirhGHK0Al6yPyYj/k/vzRBVnC84v7EX4IjkJaOXOjHbLI+kAnfm73qp6u5Q5AXgAxYWUeN6lLJ1SvujF05BpQccI+gU/Am+ItG61QxQasoaxzOWy3j9oRwAYAKyIXJPDmygv5BqOM7hpATb5n6gW5CLg/7e+9W179zvfts6wa802Z2Hf0I32d/a86BoR4ETy3717199FkT7kjQoQAVQCQpfHyoGPuR5l3kX6GuNDRC9cqH6O5AuRQz1k63nBt0LeAegbN27Y0cGBffn5Fx617fprZOyJ/96N8yizQoWGQ/+qLgtnZubs4tKyR7hxLxy07qhIpl2vOTo+sfmlRfvO97/nEdTwFkOZkcqlrQaX8u6+ffXp51Ylnf/JM0/rh+N9JD/iwRqnjbol81lbvHLJ7r71hr361j0bGx93mg72jRzzAgNEb0ExN/ij3dHvkbLJs2AKPqMGAGBWiBrsOK3J9vq6R3FTXG1/c9P2djYsBe3eSN7Bo9N6xdsOJ0Kr1bVyadyuXb1pM7PwLOc9+yI4Zdu2vbPphbz6/Y7zheay6FaJMx1jpAQFIE4r9m3eHWVQD7i8g4O2UonAdfTlttVaVdvb27GdPbIC+jY6Me6gMuN9uH8QiskNhlYsjbjToIkOmcva+NS0zc0vOlgJV/7i4rINBh3b2lyzva1N++TDj6xWOXEaDZwTx0dHdlqt+thAnZArF3284V/+V//1f83pjpLprFUbTaddATT8+IMP7fNffWJbG5tWPTr1dbu0tOTzR6Q2RUnv3bvnvOSMzzePHzmQ+81Xj5z+xaPxWz2bmZyyibFxazYavr7I6mAO9ytHtnuw63U3Lly+ZDgULE2gT4jk2lpfs7XVF/75zds37cLlC9bq9W33YN82VtdsZ2Pb+aanyqNeJC/RJ9Ml67zUzAGc2rlS2ertlv8bqpmJ6Qkj+hbAemNz0w6PDrxP1ZOKffHwyyAPigVfn/BVc14iw6bHJm00X3RgdaxYdq7go8qxUQQ9N1qyIQFMAHcjWbt+/arde/U1L95X2TuwTz/8xD776FO/Z35mzteusmvZhzjdXcfIpOzG7VcCp28+BBtsrG2G869cOtMz4c7Hplh5/iw4seGYjuwTnG7w9L959y1r1joevU0iYLhuaK1+29r9nvPnl0agLwyRmkRYw1U8kiv42UjkO1HYRHTXazWfk/HpKVu8uGjTC7NOGzI5P21Xbl61RD5hq6sb9rOf/ol9+ssHVjs8tX67a83TqmWSZEM1PMCYgo1kP0GHc+fu6w6GU7yUzBXUjNNm1bZP923ncNemxmft+pVrtjizEArkjozbo2++dgdXOpuyZI6CjUv21v237cKly57ZAf0VVCBwh3/x6adW2T2wpbl56zVa1qnVDHpHivHuH+559P3h6aGNz03a6/dft/vvv+trJZ0t2kmlZs+fPHPaGriXOQeQ27dvv+LUXrt7W05/srb2wj744AMHae/fv2+vvfq6lctj7piAcojz+vgw0CQ9e/rUAV5+AlBLgU4cKCXnWl95/MT2d/ZtYnzWGvW20yDdu/uavXnvLbcpnP6oN7RyedQBaBxJ7EfqA/BcnEqsXc6t0kTRitMFG18o21Z1zZ7vrVh+MmXpwtAOT3as3atZJhtsVGSOn8vQG/Y6dnB8FGUZh2Ar5GYc0MVB7XZ5RIkJoB/XjbNRJrTsPun10oGduwacInFO28ja1/X6t3Rc6dzKVJbTNg7Uuf0cZbPyHnQKYRAv2wdybMd1aoHMPg65zF/IoJUdIptPtjB9ln0iHZ7PGBvWSxy0lS0rfVvtVRvZm/TTcammKolGta+iWhDSkzzILGICiNt0sj/0nbAl2efcL1xL7z2fk3PAWBie7JdzO+AcLNacCheK43zQ38bnTvaR5kH4lNque4UbCtvSmhKorDmNz2ccB9P9ardwQcekoqBW7tX6km3E91p7arfaJD2ce+REiOMAGivZbMICuF4YoNoBAK3xZm40LsIIZGNqbPmtMRIepWcJs1CfhcO6nRwFE+p+7QfZnQKgtZ5kC6hfwgeE99BW+k5ACj9a68Km+Ez4o69rihBqsWkgZFDK6I2DTppQLSYUHhVlehmAjhuiQXEPhpM2szrN3/q3JpXrPZItKnghAzs+ACwGIqAdcIy4WOShEFChBSShKYEigxCKD6JsJOgzmQAA8L82KfdIASBaJC68LIqqFNijiDsqkSsdW5PKQmBifQwjDmjeKwCRz+PRaQG8DJGJWoQSGFoQjKmEXFyYanG7ly5WlVbAgsaZ9+t7AdY+ZjGeXj5X1LoWr0cMINw6gbPYrfYoDYBn6wdDnbbm8iHFnNQdH18iyKAuaDTPolLjG1v95B1xQN2N6ohWwzfhMBiLVBPnc4AJFj3UGAKvBerw3sppzd9PxADt0QEloSNBprac8QvG0lp0mPiBEh3IEpRKW+BvgYcYEfyNYkSb5dni/QAU4V2hH4ANIR0vUNpwDVG23BfWdMQHHo239oPaSz+4j2uVvsEzBCwoRZc+BCM75yCHQHWtexQFrRFxHOuQiu9BcQfzXTz6l3FwoZQ4LwBKO+SsUlEsUpMBALRe/4JwihQFfRYH/gViUsQlAJnnSoQcBpIzAdQPlD4uM6L9EPZqqCYcF9ICtyVD4jKDfupZrqRH2QTy/LlTJFIC9H4pZJJFAgNdvnbOI47jAC1giGSZ1lb84BAAhYLGWEiBkdNBskSOBfqKMcd9KKLqg+QLEQcu05PnlEo6bOMgKkUIwzyEOUOx5N16v5Ql/UYuypkiBSAOQBM5Hwdh9U4d1hpfTzcuh4KBGgfS+vgekIl+Kar5ZQWC6+MAtYBuPpdSGJeHWk/8pl8qJskzWCfIDjcWjo+tUQ8c5tprAmilsGgetPbiBznv1hoTwO2chREYqfNTYC+fx+l+NLdyjqovUjppo5xocYVF53uQsefKpGSIvg/rNRgWOp+1hnUeYWhKPtMOUXdonojQCM7lUMxRkTKKzLBh2ivSd1o9q1W7VkiPO/CcHBQtmxyxUm7SMomSjY5OeJRcoBzpurGbSg/s+HDdVp597dFYvX7LakTs1U59fog0HRKlB0hUHLHFuUUbL5btcHfHttYBlfo2Xs5at1+zaqtmleaxVVun1hy2rW8DS5Gm7xlIzmxv6QQxUikvEsYPRqH2QehvoDVyLmg3cAaWyQEGB2ct0ZD1KCJa6yKbCeei9CLn/oXT3d9t1umHsfeCYERfE6UV6RH+RQ/gumntfscjoHPpwGnO1LkDwgEpqtOnbGZ6xiNvGRfaQ9QnRrMimiVL6YecpfBvOoUHNAZOcVS3Ng6fFFQjWQfVXG/oo4tlHYhcurDs4L8X0+ubA8fInm6nYyeVEBkrLkg4YaXb0XeMbNoHCI1GIQcSRZg8krFW8+g2GRpQINBfRQq3u02PagVwBdwmuvC4dmzjpfEACMOz2mj4mAO8eNGnZiuku5t56jTt4V2sawBCL2jdhc6IYpjhOi9+ls9B5upO4sW5eb9eMoLIec8aizK/AGmJBpZueevWHfvxb/xl5zRWVhhjtLq65uN1Uql6aj+Rpm+8/rpTO/DjBahwJvbNI0ovXb/sEaXwl8bPVvYDoPezJ0+DI9sN4LQ7TTR2jNvk9IS98847rqsAYpO+DwBCEULJH51XrBP0Je7j2egNjDv/xhFH4UroFIiGPneUpRzEXHm+6kA0IBDRiHOLC158DSCX6LjD3QNbX1mxRHtg1aNDBzRZI3jcMWaITgUIu/LKK/b9H/3Art18xbIRdyugB/sQmQK1COMDF7M70Ostm12Y9wwteBUBec/O9ZGyFccm3InBOYKzA+7cLz/71JonVcslEvb8yde29uyZjZcLNjk1bvX6qZ02kDV9SwG2D9KWzZXs0qWrduHSNZubXbS5uQXLR8WZVp5+Y189+tIODnas2274fkEuUGw66GjZsGY8QCNl3RYO6YxTN7Be4abmbEYW4DyBhxUn0NbOtrWgySmUfA6ILHQ9ox+KH3f7CZuYnSbCxAHbxQtX7Mq1q7ZIZPgs/NUpO60cW6t2Yk8eP7LVlWe2v73jAPTk+IRVjo/dYXJwtG97xweWyec9EvjazWv2V//6X3Mgm+wfBzq7A6deWHv6zEHoxw8f2e52cLrwLjjXyR4ChL54+ZK98cYbLh+IlP3y4ef2kz/4Q4+aBgAHdIUeAIoeir8RxTk5NeWZJWRfbJ/seMQ5UcT8DQDtASZDCjDWvHh2eaxkb757397//vvWzyTt8OjIqVo++eAj217dsgy0FjUcV5AqB6DEdUQyPdKBdgZ5x7oDdAVgZp/zPihLiCK9fPmiBz/QNtbX5Oy0F3Sn/sAHf/4L6zTadm35oqUHSaf6YIwA4ktj4zY5P2ujM9M2Mj1qV24xL5dsbLQYCgJ2zL76xSf2D//eb3tEM/tcTnLWs0cl90MRR9bN5PR05Fwcuh7N/iToBz55nKPIK6JW55fn7fj4yNY31915CPB++eIV63f6dnRwbHdvv+4UImQMQCtWrdetPD5qvdTQktmkNXuts3oDXii617fVJyuWbieskKCgaN9GigWfw+PjQx+/8ckxe+u9d+zOvVe9n7ly3tLlnExF21zfsi8++Ny+evDQKSgS0Ep1e1bI5a1+fEKupxfb4yykeB6ZQp4tmEra8VHF2oOuNQZt6wz7XjB4djJQy1BQk/XJWbtzsGP1TsNy5ZwtX73o0fPT83M+PgQjnUYF/Z4/eWobz1etnM1bikwnMIH+wIMbKPSJ8+3Z5qqlChmbv7Bg733v27Z06bI1u9D7ZO1w58BlJ3oG+xUny+ho2bq9lv3qk49sY33VZTd0RWQG/KXv/dCuXr1uBJa/eLHm2Qfo0owD8ovzCUc7c+l4AZk+BHlR+wdHa6VmE2MTNjO9ZL1W352VgOWv373nzmUCwoId1PcCosj86ZkZfy4OGfjzCe5D5s3MT9nY/JhNXRy3g9aevdh/aoli3+p9uNsPrDdsevYHVSpdN0SvQd52Wg5kB30+2kcRp/MZ8DcMdKicPZ51WW+cBSy5Xp4Muk8cc4rbQZzfjmskQpCg60KRczQA28FuEVios409w3t11us+gX96h+xl7pNOK9ubZyrbWmehgn0UdJVMBF1P+r2ANrfbY7W7ZPNI19PzhP3wOeMjPALZrwAS9Tuug+s90LbEA394nvRx6erC12QzxrGtOPCtMVC7hScJ74oDyPpMeBLPlpNf9vfLeBTtP8MNo38TAS2diO/iWBTjISBfWJzGWs9xFoRs9gxDiwPqwtq0PjQHcXwqaPLhh3ZIL+e9cQxGfYvbxJpjPVdtFY7K2Oo5rDdhlBpf3R/so6DXC5chm0b2suZffVb79T79LSBcc6Lny7bgOu6JA+HZCDeVzSt727HXKNiDPodgpRBcJSyQMRPewb+D/RcCatF/hPcKExUmIH3S1/N/85//+0MZsp7S2MMjOnXGfcnNcXBHjaHB3kgL0ZO6l4fyHRuIF8ajKDXAcVBYHX55UWhBw+nLNfqb5wuQcYAuWrRxY1wggNrokZ5RquVZiHgUEQZgqfbI0+NCKnFOVC5Q0tvaC4aAG02JtHViBPiKhPSChBFNR3zymZAz4RAZqfH+816uEY+nK5LdAJIIDNFYaHFpU/O9hCB9lAGpTRDAolBgiH4K2BU/kGY4AAAgAElEQVQwwTt4fxwc5d+u+UbUEzKweA6CnXdwQPvG7Yd5KUbvZrxZO4lUMMqSFJUBKOPEZeFFXMDOOxgZkBpnCV6uE/gj8FLXyGNEoQj6QNo1v0uFYNDCAS3AUiC9R3wG56lfwzjRR97B81mz8mLFgX4HCiOBQF81ji4gEoHrSgKM70N0b+CZFCjmqZ9R2qUOTj8IvJhfMEJckFHGz8c88G4LPIP6wEGbaP0LyGb/cR/P1HO4X+Mv4SxAjGu1HwI/ZzgUtHa0z3yuIsEYDKGQNiVhqPGgsIvWDuOhdvA8lGUAGcaAsZCA0niGgyGsm/jBIw+v9rkEn+RQHPACEJVgix+UOtR0uCiyTX3SYdCMPMhujE9OnskyrnOwnojDCFjQvDLfeqecBFpr7lSJ+KD5TJF0EsYCP3VIMaHx9kvox4W075dYxLvu9UjW7HkWiQ6elw8kyV3mT/JcRg0po0FOB0oObDL653tKfPbRfvE13gvoG8VReS7ROPLgx0Fexl8HpsZe86hDkO+Rb2dnSeR1F4AqxUGHHnJRSlRQcDteSJa9IqVK88q9HqUR7Vsfw4iTWDKZ9wAexcdL79ThL6VETgnJCYB1ng+Ip2t0iGuPxOdQ60NyIq6IyXFL2+MODKXVC4Dmedq7kmEAsUo/15w6IBhRFkhxiitY6i99wQgLMiKkMus7yQSNlSKbNY5SqDA8JFtevp+/tecBiOJpaeyTHuAK9RryI14a3mk2uxkb9igiV7JibsomyvM2Upyy2cklKxfHHKB0xacFJ3TbDnZX7fmLx27YEDFJhCKcj4wl41E7hVIgZelk2mbGJ21uYsrqJ6e2tbpuzcaJjRRTwEHWS/StM2xZtVO1aqvq9BqA5kQoU7ArMSRaO8hadkA2EQoXWTLQYrhekk64oep97ne8yBoRR2QXBDkx9MJWGKjRKeRjzl6KzzHcioB70hdcNg8C1zo/ohvCqAOApk2NasOB4WK27O3BERD2RMjC0hnrXMORLK5V685hqznlnbSR9xItSpQ2ICv7hChBnsG81XH4RFQXWieNZsvBcYClG6/cPItyYl2J1xBAsd8bODAFuOr7vBeynNQGwESA64sXL7qzAYMMR0+3FTJeDuAwTWa8fZkEvL5Zz/TQ3gEgB0gHCHUQKRkiLhgzxqUOJQSZa07rA3ACwF61RrNhE+MTATTH2dsOfKweXVigDkfXKidHnv7c7YY9QxRvrV232fkZu3n9FX8PugTtxDEe9nUuiuECaA3gNTQW7D1Sw5cvX/BibryTcdjd2vFig8hlOX4X5xd8jcjhyXziDBmbGLeL10IkKO3kf/Rlzi1oMQC9N9bWXEYRce5ORihfovoAKLmz8wsezQooGK4JQRBHByHDAxCGfijqy3VjuLOjQobof4fHx/7ZiANTQ+87PwDroE3QRcDZunew71HDRIzn8nnnrmVf8PzK/pHrbpeXL1kOAyaT9ah3+kwwB+NVGC3b6PiEzS8vOMXG2OS494X13KaY88mJRxO6Tt0N/Xz0+MkZB3bYmz136Ls+ybhNz3hkNgUDWTODTtt+8nu/Z8fwmJ+e2rNvvnFe2EwCJ5R5ph1R7y5fE0kbJguWTGVteemyzS1csKWli3b5yrWz4AMyGV6srtja+jPbWFu1g8M9SwBMGAXsoNrrWHGkZGkqzA0S1qx3rFo5dRCOvYrsYu2VRzj7GFMKgNbt5LTiwDlAkNsNmawtzs/bxNikU0IMExkHbbPFojsqrt961WYXF2wCrtty2dfI7vaW1U+OPOL76TeP7XjvwOUJUew4ok+IlKyfeuQxRSBL46O2DH3MndsedQ34zH4ZHx2zsVLZaRM+/uWH9uWDz+3k+NTpJKAgAtgFQKT4H84hIoixMSfGKEjatQeffmZ7u7su09lfnmvi9kzXucQBhGlzrdGwo/qJTU1O+55c39zwoq4En5TyOWux91stu3h52X74V35s3//xr9n4/IwVRkcd+Pviwef2j//B/2nbq+s2bPb8faxV9nMep1UuBCIE0CpEcOEgK1O8NGW2vb9nrX7Hbt65Zd9+/327cvO6zcxN2/zigiVLaQeQjw5O7JNffWyffPArW195bsVE1mmfKL6LvLhz7zV77e03benKVUsWEpYYMUsV2Sxmw9bQKtsH9vUXX9k/+u1/aBsbW77PWP+yCxnXavvEpnMTPk+pQcpq9YaDysV82UbKAKtN6yfMGt2mg6/pfNr5l6W37mzuWKvRth9+99ds0Ozbs2+eu7y7cvGKjY9POHCbdr71eZtemrbcaMH6iaGVRotOt0DQ0M7Wtq1+vWIHz3ctP0zbeGnEDvb3nbOYNQ1dRyKVsIs3Lttf+zf+ut147bZZIdjycDd7rYtG0w42D2392ZpduXTJlhYWfR1jFOAAg8bnz//0515YEZk0Bh8zst9p/rxssA2gZuv1bdAe2vL8khXSOX8uTi7kTD81sIPqkYP9C1eX7Nqt6871ncwGeysxSFutUrWnj76xvY0ta1ROzTo9G3Y7LgO3tzet3W1ZJpexwyjzoZ80m1mctXtvvGUtAkWQNamszU5P2ztv3/d6E+zV02rFHn71uX3w0S9t5clj7zv0Mjiuaevc7IIlLOs0OG6v1UPWCgA+6/3WrZuWSAeQFYCavdBvdWxnd9vG8iP2rfvfsumpBXdaPX782DMR4LpmrbDfGDN4n588eeKOFDKTKCzrjpzdHatXT13ezS3MWnGiYGOLo9bPdWztYMWGxZ4d1nesUt2xVD5hmWzCEpngDGF+y4WA7wBmSwfwsyN1HunrtmY7AM7I4nCuRrRKUSAiVDGO3aTOnZbok8IwzoqmJ4KdGMcrXA+MKB9lQwSbIgQByS6XLsy9sp2E9QjQFL4g7EGgLtfxTNmeAiW5zu2qRLCdZVvwvTAUBX/IXv1/6HqvGEmzLD3sC+8jMyJ9VmZWZXnX1dXejNudmeUOsZ5LCgJWAAE9kHzgg14oPQigREAPgh70LggQoBUFUQQp7XLd7M727rjunu6ualdd1eWr0vuMzAzvhe/c+2XeKYxy0JOVEb+55txzz/nOud+RHRYmFCmhUTgQ2+dwH8fxr8Qoszt9Yp98Kz1H/ZLPoj4Jpwht+vA5HL/QH9YcKaFFgKZ8DY1F2F+NNa/V+0MsSu/TvAl/ko/CNA3518J2Qv9Efjzv5/P1Hv1b/rfwMPkghs/5rPPQLwnHTMC8+qXAtPxT4RTeWP+VfqLaLN/P+aUuUGP4mM8+1/fC4TSmsqd437HPwpNu9brJb5iwpHkXRiPcQPNvtmVQT0rzL/9UY6YxtN/+tKv6KJ81lCUB1u7EtMMQ1bZQnrT2eA39nlB2Q/9ZcmbrRBQcahQbwIGTU2CV0f2Rh3DyNBg8TiqATwtMwianJwRk1MjQAVfnBSDxtzrGIxp6vyZVYI4NrAenw8kQSMjf6oc5vF4wtAjsHX0XYdTk8bcpqagTILWTfTdggZkY/liDfeeLE0ng2Q5OFA0vfq9ImTmJHoQ04CjhyOPDBSVFF0ZCBNBJsbF96pMUhdqoxSrlLYdFws/v9W8TEk/ar7Hjc8K5M8DIT44cEAESAtZoqNoC8EBaKiDptzazMjY5fT2XNQFoU/ZpR9jPzAc7QumPxHCclcXJ9mqs+X047/zbFkLCgfN0hJwh7jN3e53jSI/abjLgAVfJkmSFcxIC1dq0+Gx+rsVLGVdkjkNDqg8FHiRfAiE5LgKh2TZl/WnOeT+zQATgEI3WRipOXgK4pgB6Ao7JxXZCO0MHmn3QBqnffLc5wj4yKQdfWZJSjAwQCCTShqNNXWtCGcCiE5G8OMPCrQsp0nC98HpmPfG5lEnJl9rmxtQ545p/tZO/tRFpo9BnAvP4vXg7JbcvbjDamEKlrX66YIHj/+Z1J2CDCzJw/CSvWnNS5uH6kdJm+wT4CdAP5yXsG+83cNRXcdba1+b9os51VAAn/M/qTyrrqGT4X7hRqp38TYCGAAznmQYdf3PunNw6g5EgLuWahdO0+Wi8QzCZgIJrqyLtTq5DIJ5t06bIa38V+Hqy35wcHQvnJZRBjavGVsYjx5Bc71wr4Rxo75CuksFketcblMc6k3ml3rALx1eyL+NFBpPpGB9QEcAtEIXXCIS3te2BYI1nGASSLEgOBDbKIGQ7BSyH8q7r1S7qP+277J/Wd2iU/Kp51Pc8Euz2QwfEayz4fRiEI1e73hP2g2OvoFMYvDPd6IEuZ6SeBKpk6Nm67ntKEBCEI1qYwKCXQHSQQzxWQHJYRGlkFvPTi5ianMMIj+V2B5a51OnWsLe9gq2tddRrR9hjobI4LMOI7zZKhL4HhJtdpGJxOzLM48JH+3to16sY9Jnd1AbiAwxiAzQHTdTaVfQ8sE7qECu82RlaNjVDQfxhtm86m8NIccyK+rg9gvaAA3QJhG9tb9gxdmYuOt3Zs4CHC5ic7LWUUwI5zHblcwi4stgX91ZmfTEoRD20s7NloB75NpnJmSHAFPcFcUjt1HNzSbDf2SO+6BpPzgxYP8AZ8KG8JzjvA7eX+sqRzi6IuHkhyORkwelC/ttOt3RajkLBZ0moiBr1DAEmBShEBUKwh4BwmnyozaYV5CIVhlGsRSPHRV0pE2wfj+BLli0rvO1PThk9EcOwUcxMzxggKbm3gF+naePH/6jrDKT3hrlz8vp2AoQOfssAKEenIlvVjjvT1iOA7eucGBDWZZZs18ANtofjSKeex8AJLC3Mnbb3GGDKue66QGS96Yr55fMFt//5xAOKEsEAZrtbXQTL4o3j8PDIsvlJwcAf6gNzpAdurMWHT7kojOaRKTBTivtrFtmsc1j4fq6PavXQuECZ6co2WMbaQRUW9R5G7P0EKSenZ/HqzZtGDWLHtONx7Gy5bG870dXgSamEAXR8v06AkDKEY0Mwk0EFgr+0RxwlQNo4cQn4Eigi2E2ZrhxVLXuYQQKzoyIxF+hFxArvffPdd+1+FgSj3mT/3d4WsbXF8W34QIzZFVnyj5J6KmFzZtn1DJwPo5a5ur9/YMUKLfDri3eaLZlOW8G5wtSkAVIs1jgxVkY6FsXP33sPn334CzQPj7C7voYGi0QP+qBtSwB6GHH2QrY4YgB0uz9EuTRpuiBfGDXwh1mIBJC5buqNKnZ2No2OgzqK9DZGcRKPYmt3w47pMzBA6ph+u2dZvzEG1odwNABWAIxFbDNGBbG7v2+nPDh+uTyDd0PjMma2PgsXsngqs5NZ16U0OYHTZ87g0rXrmJ6bN1nl/DLjf393B4c729jZ2sSDu3eNPz+OCFJJl/3FQpP9YQ9L66vYrx0a3SCz1pkJTXmgPLN9E+PjOD1L3Zy3QngP7t5ztg1iLsDQaSOdzbtMToKFLGxdKCKby6CYz1nWOjmazYYzirmh0XEoMEsAlnLJNjPj8uKlSwbUEVzjc6kni1lXTPqgsoeJyQlMzU3j0o0ruHT9JYxOjJnMkq/8vR/+jVE/kDt80HanBHmMnVo7m2QNgpjNBTnd602CACkbs3Qhg0E8asDu2Owk3n73Xbz5jXcMgI4VkkwOdYXpYsD+2gHufPoFfvQXf4XmYd0KWjLQxzFlAc0br76Cc5cuGxVFssxkhiF6jQ62l9bx9OuHePj1A3z++edGycMTNMVy6ZgKqUku6a1t9FpdzI/PIIMUEkhaAJKnJEbHxowuozPoW8FBy1weL+D02UUrgMcAxdbmDh4/eIx8MoeZwiS2V7aws7VlWbbl8rhRZ5BqYuH8aZy/cRmlqTKQAkjlUczH0GoMsLW+hZX7T/HTP/s77CxvWDZ1IZM2aggGWcoTYxjwNF0iguuvv4zLN64iN1qwPpGOgjzWPNVS269iZmIG3/zGN1AsjxqIXz88tAx6BiM++NkH+Pyzz1A/qlo2OIMdlF/OGZO/+tGEZREvTC9gjFRebQaL3R7cHXYxTMbQS/QxvjCBt3/tHZy+dA7xdAzxtM+t6gJ7W208uXcfzx8/tyKonUbdZGNrk6cpKpb13hqwPHHbThlx92FRVfJSx1IMTvaNVosnB2ampjE5XjbZXd9aw8rqkp1+4JiQJodFQkl/xKzz0eIYzsxdQI+1Bzw2cXR0aLrUTnnlchak47ogFzyzzGnPcFxI1/LytVcwVpqyRLidrV3jvKae5ykevn9uYd6CEUsrKyhPlAyA5skBcu8/evrEdFG7XkdxJGsAfbIQRzfWxk59A7HiEIN4Cxu7y2j2qsjm4sgWc6aH2B4WOKQ8b+/tH2eKunFwiYnyAWhTyP7lfR0GJf1+bD6jp5S0wpg+kC+cQs8xu7Pv9n3qE9mWwnGUlCGbQ3a8/IYXk37kZ4S4h9qkdwoXkE2rd8qnkC2cyzq/Vn1Uv+W/CKcIfSL5utJ3SliRT8T9UElx/E4Ygmw3joH8LYHyhln5U8B8vrAgYTxqY9hnfiYAWXZc6EepzWH/+G/ND5/tbDFfP8gHp+WnOX3vki3CZ6jN5kP7Nof3yHfV/IV/h3Mr317jqT7rPvl6wgSEP8j34n2UHYGp/Lf8L35GeVT/wmdbhzxOqLl78dkaTwUWwvEP/Sx9zrHiXqRkXgLQlEWzy/2P2hLiR7Ll1acQ/wixPPmLmn+NmShQQr9PWISSuSR3YQKZ5kttC/tv8+3nXDhF6Iurrdb3/+G//ZdDZVqw8yEgpwiOBvEYhPU8Hga4+SPZmix+xmcoC5mGWBj5MdDIG5UafEUc1BkOjhztdNIpMz1XwIkGxXJFfTazFqGutwzewPlQZqWOsPI9atsJUOeiZDSITYhi7igFjVsXUXOZgQLjstnCcWROAmIApOdwYXtVfVxHSA1kzThnQe0LF7sAT9de1w4BYrxOmWRy5I/BFJ91GAKuEgyOsUB4LUwpVf4W2KC50PgLvGERESlZAcPsG51jc3Y9MBUubv675TmgmQFtctF1HMwCLTi2xjkYVHIVWMm2h8C7nEPKD6+3iFHcb3YswmRVdp1hTAdZz2SfFHVptl21cS1UBgI0DvxMm5V+8zM5wmHkxhYZs4liDrjUvZJhzp0AZ7ZbWaVaxFKeBBBMqfosTvaBTvOxfAcAMg15GpluA3Ccwe6I5kllWm14bIdAdLZfcqBMu3CdC4BWm8LNk/+2gIin9lD75fQzw8tt6G5MFfSQjDL7yQwT0pUEvFvMnKXjr/sFeKn9IVCoNSrFbevHBwUIfITtF8goncC2Sd8YoOKLEGrMCEAbkOlpPBSt13pg2/lv8ilKLimvRvvi+cml0/geyhr7LqBGwLUUPP9WoEPHy9W/MFJOkE3jpbbJcDLDzbeXbTLg2POCadw0v2wHDVk6cHy+OK55P8eC8uPWvDNaSGcho0Rtl55he2jsOllyepdOsXTFr9pkpRP5Dj5PBtGJzPqsUg9+mi7x+l76Wxuu1jPnSMYPAehws9dcSv4FzsuQ47M0ViaTcQfqhxup/v5VBo7kQgErji3fqT2Bz5H+lQxovgQka155LSkqeJ3kNgTyXzR6ZDxobsMgiHSYgGwZSNLHvFYBS+07Nm99l92hNukdzDCS/giNwxNDxt0TIy1EDMZLLPtBwLmMeTcn7ugXixkdG2X9gWUqWn4/98JhHD2euu/FgF4Gg14G6UgJ5dFTODWxiPm5s5gsT4Nr/tAK9bYMgN6vbBmAwczhcnkUV69dNp5IO67caBuPZI8Z0+0uYsZJ0UftoIKD3W1EwIJOdQfKpVhUq2sANEEhtr9QGDHwr93qY+Cz9e3URTxmR8tPL5zDHLMBs6SSaRrlUMGyFfn+bayur9mReWahMmuRtRVc0NYgNQM+2HfSKNBxVKFLAnY8fkoeWALX1Ddr6yvY3ds3XRuPJpFJu8wiZtE4WXNH4AhGHp826znallbbZU8TwOL/+O5EJGVAertLCiaXMR4j+MzCov7EWJ78oRlH66H9zOS9XjXnlhni0oPOvhjYfsgfrg0Fp5hhx2AqAW9SU3gM1AAFUjQQQONzuL6YuTsc9JH0wWXKH+/v9DrG7ckfFiq8cuUKRkpld3rH2z6yJ9Y31wwQZQaWsycd1zKPc9MmJZBKXmwWuZJutHU/dHROrO1AOd6wI9EV49jMWjFG0nNULGOadZEIrjJDk88wG5LFMo3CzTlqHHs+b6RYcnabd9C5aDh3u/t7jo6t704fmA61U1Fp+54guq054/PMW9ull5nBS5DF5CHugsH8oawQNO5wXmMJK6TnaOSqrjiVFcFKGRgRTyRtnedHigaY8vnGp91wQIHNX8vRoNFW4XOs6KI/lWd9HQ6wtrJqmdu8zp6RLVhgwWRi0DdqFoKXpCHhmqjWm+4dA76DGfruxNj3fuP7dnye1BTatw10bnAtOJuKSQs7O3sGoHC9ueJsaZyanjE9Y/ZezO3D7CedOQI4hzU3lpRnyiBSCVYIRCQRw/hYCWfPnEY5V8Cnv/gFfvinf4pho4Xa/j521tfQrteQtGALk4Q7tv5ZSC6WyKLZ7qNYKKFYLCMRp+OatqAv1zPBU57IqDWrRjXC+SW1xA5Ph/FIe5L+Rc9AZMug3d7Hwd6e0TaQF5byVB4dRYSUBiWeuklia2cbzWbDEhFGmLFabRiA6K4dM1nMZQtAnJQPI5iYnsLVl67j3IVLprM4B5X9QzRqR0Y1QNqRLz77DI8fPkQmxSKJCQPtR0pFC5ht7u1YNnQyl7Eip5RzgRDdZgN52hfZvGXkks+b/MCcSxZlZLY5+WetOBzB3rbbh5jhTdqYi+fPWebm/v6uBQ8ciBKxrHnOtewF6hIC0Lx38exZrK9vumAyj6oa9utsovX9VSsMG4nHUSgXkS0UjQObwQ3acNsbm8Z1nrL1knBBXvp7/aEFJ5tHDQx6XaSjDIgyWYYOTsT6XigVGXlENzrEpcuX8a3vfgczC7PgSQRLwIk7H5FyTU7g//N//2Nbt7lM1orZUlb5rPLkBC5cuYqx6TK6A56W7CLWj2D1yTKe3n+E5eVVCzSOTo3h9W+8jTe+9Q4Omi5xYOnpEn7y3t/h049vY640g9lUCWemT6Pb7GNraxvReNqKm3bQs+BYZiyP0+cXcObiecvUpv5kIdiHXz/G2rMVDA876FWZdX+Irc1NWxvkvU6P5HD68iJe+eabOHd1FkmqXW5WPaBRA5pHTdR2DvC3/+GH+OrW58ilc7hwdtEyoDc21p3uatUs27k96GBqfgalyTHn/xnB1dBOLSWQwCs3b+Kt196ytXlwcIRnT55i+dmy9bdysGfZ1pa81e5getIVxyQI22xRt0TQbvZxceECLp4+b5zx5EkmprG0voz9ZhXDNDC2MIE/+KM/xIUbc4gx7yIGtJtAdX+AlacruPf5l9he2UT7qGZAMW2EuFFgta3w5fbertku9GMZSM3m8rhC3u6JcYyOljE9OWMBui8+/xRPnjyy9yfTcZTKBQsQrmysYH1lxbK4J8cmTbbz6VFcPHMVmUTWailRp/a6HQvIUEdbhmA0bnLDgsVmyxFcHwwxXipjYW4R5UIZyZgDwb/66ivjhrcCkdWqZTZT5w3jsGKaw1gUE1MTyJdGsLu3h+rRAXY2Vq2wZiwdRSwdQyIfQzfWQCQ9QC/Rws7BGir1baQz5CznySrHA00Oea5NrkPOk/w+niJxCQonuIz5dOThpt7oqtCvByV9sVvz5QOKVp0EVtY+KV9kyzt70iU4KLFG7w99fdvX8i7wZUHsntNBAmjlT8lWlu+p4BrvfxHg5fNlC/GdssFCsFN4Dfdh/ghbCu1+tok/rIsR4kB8N/upk1R8l3x2YTP8PgQDBdCeYFgu+YX9FS4XYm3CFkIfWZ+Fvo98ohD4FI4g/1OAcOirhP6qYYTe75cvEvqxBEDNr/QZ1GqTnidfWuP1ItDJ2iMv3mvjGoDxob+jvqgtpLPh+Grc5X/Jj9L8CwfQOJot7QMPGjsLuvrEyBC/UZv1bo2H8C2NId/J/lJuaLPwGcIE9D7Jk2zFEPvROGgO+Vu+m94VXm+4pscgwzbxWmG9wv94rYIJmt9wPvV8tU9FCDXXwg7197EfqQxoDU4I2kngjw3jIFNRn3WaVEgu64H3qoM6bqjj+3KWld0a8oJosk+cWweGGKATddk5MkYF5qnzLA6iydYASWi0UDU4fKbAK0UuBHJIcTnQwRmEvNaOXwZ/02IWkOt0iHs/ny2ggf1g9of+ViRDitCOwSdcZEtt0iLh+xUJdJG9kwI6ctw1mVKkAhA0/hIeCb6AMS0i9Z3PYxv4nPC4t8BU9cnm1AtqCJIZsAnXPh6N4nUCLzU/BDgcWJm2qAjb4jJn3LEV/sd+qv+8T/3nuPKZUuQqRKbgBtvCDEBTtv2OyUk+S6cjgW67eXx01AxUfxzisOrAbm1sdAil3NSecJNRG9ivF+XUomXe+VQ2pJSQFjT5FPl8yhHbzx/NA/vFIkcmc0O3wVL2wnUnJSTAjc6aHbFkFQ4zvl1GW7iZCvjRhq2jSJI19S+8LwSoQvlQEc+kp51QtFljRbDDKVC3tgRWykmmocln87tQARNccRv/ScRcQGbYZ7ZR8y2ZYvsEaBOolW6Q8pcxIF3E78UFRj2l8eW40LFlu/iZMvHNUfL0I/zceKYy6V9aK8ZX6oF9XiMQks8SiB1uPJL3UH9xrCyb0PNIC6Dkfcy6DANG4RpnP3Wt2i3QL9yMw02b65xOMZ8jKhEX4XRRcFEpcD3LmOOzZLDJMFCxJwGUBKA155LBcKPinAn45HirIq8MDAIGod6QHuYzdHJGG56Niz9ep3ZxnYft1Pf8TNmIvI99FSe7jhKZHGUcfUL4ow1ca1XGjGRRciIDWIEprhXpWq1BXqt5kIEYGmCW1eINBfUv7I9Av9CoCvez0KDQupD+NAPDnAEXwHWF1NzxRK2RTu+kiGD4DsqFAjucKzkI/LfjDGYgNGUURLau/SkHvkvrkc8TQM955g+dOLbrWJ7b3Od9IcQIgUZSc8QQ7RRSeAwAACAASURBVOfQayWQio1hsrSAqfHTWJg9h7GRCdRrLXMS+wM6zhvY3lmzglV0jpjFyaOrdNqY8UYnl7I67PTQazUx4HHmaAS1yiFWlx6j26mi3jhAB00DpZgFzSO3vWHP9mhy9LMIHoFyZu+RW5F1DAzozWaweI6cygu2Tvb39wxsYd/y+axdwyPsrlDbjmXlkitZBqftpR50JH8oPyd4xOJyPELMH+qng4OK8fIyM4qUFKQLoBOfjjgQRSeeLHOmXUc27vjSbV4MOHY6xu2xjppDMkfOSjo7DGimsw5MJmBoXKJ02NKJY4BWssj7jQuaHPgYGo/yiT3VNb5GFi7LJR1ge6yHeaqk30IcLktLBVHZNqc3nfNFeg4GE0jpoTGhA1qtVTE+5sDj+bnTRh1BCg7q4srh4XHRJraFoAHHu1Z3xRQbDYKQDRs3ZqvxGZTNiYlJjJXGbRy1L5vebXcscGDPPtg3x5mBBa4tgtp2hLzbZj4zmmgZkMKfQsZlmBK4khPIPhEQJMDL9/L0FwEFZvJaUkLDUd+xj5xLZuMyyML5ssxQH/Djd9Thx/YRqSBIgWbFMqNIJOPWt2iCgXgGOk8KGHPf4ekWyhDHheM6Nj5p1B4VnzVMsJDtM9npuBM1srmyPqjKceCP5Ie4CPvHI/McZwHUfC7XE9vKQEVpdAxvvP2WgWMMMDAznGNMahyuAXLOPnv+FC/ffAWXrl52ujpC28+driGgTnmr1xtWKJEBHTcHHex7CpDZmRkLiIwWi+aPGFdt3+JHlshBp442k4ESEdLtDtCMDgygnJ2exPzMDPLpND55/wP8/V/9EAPqjkYDW6srpi8YFDFfIzIw4JMAa5t+SneIfLZoR+oLhZIlY1ABxZIODGeaHwtLMhuac8+sVoLmBIRuvnXTwHaON0HAZ/cf4t6XX6FbaxjPPUFoAtDsCIFszr8r6tkx8Ks0NoGlpSU8+vq+rfVs0gXKi8VRFEdHkS3mkchksHj+HK5cv4ZcseCKkB3VjaaOmfoP797D559+iqfPH7n7M25NMbs3lcsa3Q0zj2vNxvEa4f6QTsQxOTYOMuObjRbQXVF2GZTski82kTI+aQbzDvYrlultpxCyOZQKeStax/VqAaNOE7Q1aTfSJm62XR0U7pPmu3ldI0oax7kPKz7ObGwGHZu9up2U4fupw+udpgOqel3bpzgHjqO3iGy+YHWEYjwZ2e4aKEt6pr2tbaODIFDOPYsyHE+nkMxnDVglHQxB6Ouv3LBCoJQvrne+x7jmD47w3o/+Fnt7DJT2kM3kTfY5lixWGE+QjpGne1uI8Pt4Gr1mB0d7VZOVSCqBCzev4vu/9w/x5ndfxiAJRBPA4Q7wwU9/hv/r//h3+OJnH+Py+Dm8dPYqRrJFNBs8VdAz+Wr220gUkrj26nUsXjmLidlpxBlwHzDpaoj9nQM8vfsQT768j9ZBDclIzBWuY2JPKgmkIjhz9Sxe//a7WLi8gHjOlYNjFnKr1kTzqIbDrQqef/kIP/nrv7MijxfPX3CFFKm7aQf02rYfrWyuGo1JvlQ0uSdVFOeCYCpPxIyXJyxzmGMYH0YsuET6DQLNy8vLdoLA+Qo9TJ+axuSkC8KxPQeVBjr1DpLDJC6fvozp4iTSSdKpZPFs9Tmebqyg1q9jZLaE3/onv4Ob77yETBlG97W5cYSt1W08ffAUn330CWqVKkazRXTqTeQpI5fOY2Zu1vaBp8+fmd/V7vXRbNBfTWDx7HmcvXDR5ryYcfvt55/exvvv/wxrayvI5DOYX5jF2MQolteXUatV0WThxkLBTvgc7tYwW57HSJZB7iGylK9k0k6uEBijv8xABEFonkTiaSzDB+Ip45pmH7u1jtF/8Jk8YfLZZ59ZQLBYKtoaYpHF+cUFnD53Bl30rLjmyPiorTEGULvNmnFN71X20epRxqMYxrvIlJJoDY7wfPMRDmo7aHVraHaZTERqsqidMqOOJre6/DbzLxna9vUvhBGZLki64Cj3OOe7OMyEFE/CFOQHmW1IFer9WvOzmKzgE60c4O38R+oRfs/vRAMr25L7Etc426PivfKFZafLp2RbZC9rf5UPqOfJfw3xpeHAcVyzD7JjQv/daEiZqOFP0Aurko9BwN70l/cBhRXxb9lbvJbv5r1KLAixmWPfzL/HYVjOzpOdz2eoHcJawmvk6/B36EMKd9DYa+/nNaFfJl83xPBk54bAqNqh+xn80xyEfpH8Q+GFGi+NhZ7D01QhgC0/TrKn5IhwjNQu81M92Kp5Ea6h/ijpTO0JMRO1KQRv1RaN53EAxdMR8h6Of4gr6X4l9VmQ3Qcv5KtpHtU/zYPaEI6d5krzo75RnvldOB+GIPm5VDuEI2pe9C7JXPjcF31zBRxYP0HPCxPsKN9Ol/t5/+/+639uoTVeJKBADeJvgaShYIWLiAA076UC1MQKmNGg0ThxTo47aspGKIuQnVIEIuygFhELS4SLmwtQ4JauUVajHF8Jp4T1RYBEwun64TLgHDjgHB5buAZsuwq0NmE0iLwCNIU0dIPII5N6nhSPOTB+8UsQTQl7IN1oTeCOcmssBbxwLMJMS3OevfIQ8BBGWtiGMONOitT1x3HQCODVHGr8zIkm3xsB6LbjyVYmHr87XuRUjl7yBcLyWnO0PPBIh4vPf3EOCFgxU4MANLOr2D5ew+OQmh9lOmgROQfOAft8pgDoMAP6GBSJewqJvotWkkfQFj2zuHx0i02XDLEIIft2nJEbdfOttvBacdeEGyufxb6H4LgBvM2GXS8gn31T2yTnBCDYJ8o+n8HvOSc08rNBJrwD7x0hfSiLbsNW0TefmdjtmaHBIkf6keIQACoHWOAAr9Pmw++crDvZl2zxGuc0+YxYzwGv7FVmmmlc2N5EyvEhC1TimtGGTTnnsVDNpZ0aGLqx12bdaruNVUCZQAB9xnZJcUq/mCNC54IZMGZQu+PZofIPNwe2TRFwAYMWrCC3dds52vzbsizIBemj0GwT3yPeZOuXpwSiPPBvZYLxffxMQDDv438CJWUM8NkCj/lvnaRwwQe3lg0EYnE9zyVuYxNxa4fXqb2/lIXmZTjcoDWXbIOAHMqpxt7pJNdGyp2t/bgLCOndAsx5v0Xd+woQOaCRcspr+V6BwmGGMd8Rtlv94/y6OXMZ0NIbGlN9JjBb8idQVBnIrYajiOLfHCfJoQAlHZfn38ega3AChyDNiz+hsSODQTpJ61YGIY/Pc0ylXxRBf3Ez1zNlfGhTpwEuo09zx7FRf/7/AGht4Cygph++UyC01rk5LP5oo/bcYyOKASyvP6QDJZu0Dyhrkk8+g3pVQDbfafu2PyFk5Qp9Vj7bJhmTLFOf8HPtXW6fIWzn1p0CvsbR2icgkAN6WUT6RZyevYxTU+cxN72IdCyPvb0DA2sIHB9V1i0Dmhmq1D0sEEUA14ICTHYmOEagqlpH4+gQkW4Xo/mcFQRbefYYtSMW5NlGtXdooHo8EbNj58xstfXej3g6BKcPOV7mAHVbVoQsEc8Y6M2sUI4rM1rJ4ah5rjfdCRAGeCzwMXRBAf5QbgpZlyVMYML2RZ+1YxyWDJbFknZ8d2/HFfLjmDP7iT9ubbgAHseZzyFvJZ9hTp2nx+K/Ce7aGm45WgXj6UTUjsKbk0vX0fO/c674LhY5Y8awAG7ZD+F67liQI2FgjYx9JsodHVYRDbJBzI4kv2GVx3lzOH/+vDmxbAOBBe1VlFEC0Gvrq8cnU6inKVv8LpfNm1PJ+xcWztj+xWzOg+qBAasEz91adMAVQQCOS/XwwO6XLcpicNlcAaVS2XEn+2PDDuSsG+CpY7AdcmNbkIhOF8yZ5rNtX+I8kN6EVBKtumXfmX3Vd9nDbLcDZvOYnJ42h5mywe8Oq1XsG1UGAzpkQBk6ACuXO6YfoENP2VDCxrFu8O3tR5hR6hIVCBER3ONR+YnyGIrl4jHlkrOtHH2KOeM9xzFJwFZ7I+c9DFixjyocqkwyy0SnnDI7NUadmwS5xKUPeD/7kMq4mg+2jyd5TH6IC5cv4e1338HU1JSzORtto1ogEM3+3XtwDyMjJaM24ftm52eN09b63nXzSb7uJ48eGwAdizse7HrdBZEpg+wLg/qTk64IpumwdsvULMeRCQeUZ+MjZvA0HkGxPGKZlXmCL13gvb/6a9x+/wPsMft9ZwfN6hG6TWcfs38ZUmFQ1yYpZ87ORD9m9AWnpud8QUDHa07gtXJUscDUIOoKMpYmxjE7v4DJuVm8/MYrBi51mg10Gy3sbqzjFz/5Gb769DO0q3WU8kUUszkHhHZav1SnhJnAC+cWcf/+feNebtFp7TrQgX3k2IyUS0ikM1Z4bWbulNGu2N7AYuoYorp/gC8/vY0nT55ge2fD2kyqEfon41MTiJLmJ52yjGRxfed4IoKAba9vmc+krbBg1IB0XwWT/4N61TibC6URdPsDk0PaGgRAmZ1OwLE0MmLtJeUMwcqd/T2sba8bNQmBYwKV9Zbjlmf2/bXLVy0gSH3OExAMpnT7Tna4ZpiMwnZU9vYdXQzlkBmPTHanLdZuIZlL46VXbuL1d95CebJsVAqkRGAA4HB3H5WtXTx7+Bh//9fvoVGtuQBkIoEdZozWj+ykAP0ZJtFkcmlMzE5ZximDS04/Ov/h4LCK9a1N440ujZWxcHoRZy+cNxCetEzPnz3D11/dQYunK5ptoNXHaGEU0UEMLQYGUjG88d1v4O3f/DXMXVlEJBsHY1xpUoV3gJ//zfv4n//N/4jIXhenRqYxNz2PqfEZxCNEqiM4aleRKxdx460bOH3xtPF3s2Ajay1wT2vUOnj64BG++OgTrDx+5gJncEH73qCLWreBwuQorr1+A2evnUdpsmwByn63j8ruHqp7Feyt7yDS6ttYkXqFQZwUT7p6PIDBPoKiBOyZdZvNZw1U5djxNCf1RKvewf7OvlHSUHfOT89ZxriByOk0VtfXsbT6DEd1Fpwc4sLVS3jlzZu4cu2y0a/UDhs42D7CvU/uoL5bx0xxChfPXMJ4eRzPVpbwwe2PsXm4ZRnQb/36O/j2b3wHc4ujqDUGePz4KZYeL2N9eR3PHj5BZXsf+WQWsxNTOHvuDBYXF4zfn6cCHz996oKKPXL7s8ZAyk56MIBB3bO9tmW8+wTUnj59jCdPHqPZqSE3msP86VmjhiLtyPrGmu01pKkaNIZo77VRLowZZdGw10XRag6k3OmQWNS41zO5PBbIkX1qHtlsziX6dPpGp7T04BnazY4FdHP5PB48eGBgd3m8jKNGHdFUDDdeexk3Xn0Jo+MlS7joEYguF2EHZgZA9bBqpyrMnx20jWM8kQWWN55i+3AVtfYBVjeeYnN3Hems2+d1CqbiE6wE2FHROj/U+feq20IqDu4HBrT72khmI/paF9wnzA7yQSyePJdfaaDVwAGosicZROP1DAorqchO/lBfeECN8yI7WvunsKlj/MLjDAIYtb/KvpJvwc/li4R7ZN/7TfI3rI8+ic6C1Txh8SvAX9vvuYf402s29r7vwpzkEwkzMd3s64jJ1hZwbbZpAB4fz4d/j3xn/pZ/LjtdgKR8aPlJtqd6vELP5/0v/qf+CUcI2yJAMvSH1E4D8r3fqvFQW4SpCewPfTL5KtangKpTYyIMj++WLMjfUiBAeEf4fl6jsZE9Kp9Wtq/ayd/yNUNcUJ9rLMNghHAKgcpsp+ZcvputbWJ2vuBfOOehb685CMdX6+UEzzyh+eVnwhjCMaGN/qvmU+sh7K/GMJw/YXT6ThgUAWgFLzSu8knVZvOp//W/+mfD0NkPBZULSBnMQrFPHFTnTLLCPBcKDR6BDZw0gXhmhNEx2t+362kUWjaGVzb8LXBAk6x3sHOsai9lwHYKwFGHeS0VmpxjASca5BBYkxIxIMVTOChTRYNKR9HAIu/Mk5/LAD1u3h6cM/DSZ34wQylcLBw/45LxmWZsr5TBL/323KNSXFJ8AjPZPkdNcUKlIIBW46QFL3BGky+QSsqa/WW7BCpLCfN6AtD8sWOwnhdaQI5AFv6moxWC3XyHAVgCIIJidmGwgg6OtSviImbM5jHh9kfm2C4BZFIgfL+UmiKB4UYgBWcCPHDPY+amKQLyTFoWkRt3gXQCYVh0SxmQvM8qX/sNSwCAAE6Oi/ETeoBWTqpkx8atUbf3K3Ag51yKlG0UxYioX6T4DfD3Re7kqDJLxsniSXE69ywnf1EC+j6L2jZwf4RJa1ibLude86A1wH69SN+iIoQCrqSo6ExovfySgvKZ8MeBhog7siylQvoQBVC45lmdXfJpGZg9B+RrLfT6Ti4FlOmd2uxDsFQKW0rZIt8MogenD7QBhJtiuO61CbC/bCePoGtDcMCSMyD0fukVrR9mTknP8blyzDXWvI/PEZBKWVNQQuuXbZOOVHtFoyGdy89DAJpHw619XndpI5XulHIPr9E4ierD+uvBSG14BEacXnDzzQAB26LMXY6tdLkBLn0XoGBGq9MPzNJs2HxqD9Be4YAvx0fLa5XtrbFx69wFALXhs11aZ/xcbRdwzWc74NtlwTOLS+8T6Gd6yVMGCRAON08ZKLwvBKBl5ISbKT/TWPNzMw581rq1Gyc8/zJMBbRagOYF/S8D8Lg9/ZOItAmeNxglk5J/tUP3ycgwagM78u/0n/aR44CRP7nBtglQVkCHWcJ2MsUHXX/ZkDrJmlZAS/Mk8NvpI5/N7PXCi4aadIMKqmo+DICOxJFN5QyIIiDo1tgA3Q4zoXhseQTZ+CQunLmJhdlLmCzPo98Cdnf3DYDe3FrB8rN76PZrdvycfZ85NWsANHlQ+W7uzwRlK/t7qB8ekGka0+Uyhr02Ntaeo9U6QOVgB5VGxY7Ex3QU0J3sNuAsk+SZXV/VPEZwpm9Z0LZ2+y6oPjNzCqdOzRhww0w+B77Bst047gRECZDyPs4N+0+6DWbtmT7B0I6gE1Qh8JtMONom/mcBIWZ493s4u3AWN2/esKPU1AUKHBNA5img1eU1LC8/N3mgc0ZghIApAWjOHwt1MaOLDhz1C49Omy5mRminYwa9Bcp7LqgnA1PGtjkEPefsEJiKm/xQDiI+IBGzDOjd3T27Tk6AnXwwwK5nIOyFixcxPz9vALL2AmbOMTuW4CIddTt54vXHsQPTd44owWvSOvDNuzv7ViSR13M8rG3JuBVEnJqdcqdbGo42if1gluT62goanSbSiSyS6YyBTOw3x5RjQyCB88z/zyRSVjyKGYvkghbgzwxx0+lGl9LFxuaGcRpbANwHRmUbEnzjfKez2eN9me+q1VsGyFAOzPbzwWwCz/ybP5wXFo6i/LggrhszzvfISNFkS3qflhWpDTjeBDIoV07+mAHvAGbucbITaMcqS4tAKPtDcCi09XiPHDEVKnS0HClbqywAyD5rX6c9zsx0yjMDugQImPHMz196+YbRIRDAsOKULXc6if+RYobv5b/JEz4xOYbRkqOUYKFG0lnwO441eXlnpk8Z1QJpHSzo2XeZ+wSwCPTJkTcnNRpz/aINT0CcwVwepS/l7bTB5HjKsjsPduv40V/+JR599RWePXiA9efLiBl1jLNJSZ2XLxZtzs0u4zH9VhP7OxVEesDk+BSmpmZQHi3b90e1I6yR47jVQqZQxFGzjrkzi3jl9Tdw6cYNFCfHkGXGOcFR2ha9Hr745BP89G/ew7P7D5Bi0cZMFuPlMaMdIHUEx43zOXd6AW+++xZWVpbw0QcfYotUBUfkPXenAtlXjhM5m423mScckhnkipznOJr1Kva3drD0/KnJAAMZdfLfsq4CKSxG8kbfwdMMO/uOV53crwSPGTxsVmtIDKIG/DOoQc7kq9ev4a133zHgeqeyh92DCjbJM729a2ubQCcpIFiobWFuHp1q3U6HMDiwX61gp7KL/GgB5SnSmzjfjvN4amYOVy9fwerSCpYeP8fzp0sW6COlCGkGrl2+4gJOiQwqe3vY3diy4BqL41nhSMr9oINYPo23vvUNXH3lOkbGyiiUR22eGod1HBK4TqSxv7mN//jv/gMefHXPdD8Dfuw7AUauKXKLmw8x6COeTmBsvGy6xlHXtKzvS6trqHVaKE9P4sK1Kzh/+Ypx/JPbnTK+sbaOx3fv4v6tz7G3uoGdjR2M5ouIDRNgkbtuAnjl19/B7/zTP0R6sohhJg7Ehhi0+yjn0ujXgP/4x/8ef/K//Xt0Kk3MTszi3OkLKGZHbC12In2kRzK4/sZ1LF5eRL6UN45qHuZtHA1wsF81OpJbH3yAr+98iegganLGOgkJFiFtHKLWayExksKZi2dx6uy89ZE80ftbe6gdHGJvcxd7G1sYKeQRIwVjv2efEzzldXRZGHBloky1VTdaLAZBuPa5T2bSDFIN8ODrh5Z1ThqS8/OLWJiZx/TENPFX21tuf3kbK5vLyIzl8M533sV3fvBruPrqFQPkjcJnZ4hfvPdz/MX//ecY1vr4zhvfxnhpyrJ6v3r8Ne4/f4T8xAguv3IJ73732zh9bt6CQnfv3sW9L+5aoeJhZ4Dt9U30ml382je+hTffeh3RaMQyiPcquwbs0lbtNHs42DtCOpm1rHZnh8WxvbllWduUaQYqWIAwnUthe38TuVIGrNXS7DJQNzT5sVNk7SFy/QzKubLpl72tTQuijE+U7XuekGE2em5kFNdvvITrN24axzuVDjPr156v4u7tO3j+5KmtEwaMuFZIcbR7sIdWv41+dIDv/+B7+O5vfg/FyaRRj7COeLzo6FRaRw6AJtUU9wwGUwaRLg4be/jbn/7QsqCR7OHJ869x//FdJFIM4DkAmu9iMEi4g9nPfZd5q0LLx8Cap7qTnSB7tNtyJxhdQoIH38jxH3FYj2xaAdDyMZQkI+om+buyWeQj8zffJX9ViSSydWVH63q2V767/HQlDMgGkg9lfkjMGYq6R7Y4/w6xMtnM8lGOcTZPrSIfnfeHwXD5OvITZQdpzEL/QvMQzocwlRCclK/I6wSUyu+Qr6/vXgSgw+dpzEKwVViJ+u9OS574NbKHhLmoCJ789RBrkM+je8L3ad6oq+Qjaa41tvLD5L+qT3q3YR1WHNzN4Yu+i2RXz5N/GD6fcyxcLQTu+Tz9HcqG+ik5EJal8ZJvysC1ghnyfdUfya7wEMms3qdxo5wKCwyxIF1v7fJzE/YtHA/1TfOucQplXv6ksFkbZ5+sq+t5v7AK+fomN//9f/MvhnwhDThlLEhg2AEDebygqmOKStjg9Z2BLCddxiyzVPRS/hb/cWioyrkJHVtNuhrLIjU6gv/iIJlB6CNCUgpyxDVA+lsCGy50GxzmAQQRKio6B2j4jEorchW1DcIM8fRJ1XuLPvVcRpOcKL6PY0kBYl/UPgEwHEtzqnwmpfouYELODf82ILtzcuRRgqdFroVvgHjAsyOBsEwPn0Ucvl+gAH8TgA7H7JijkPzNL0Tv7P3++IDmPEWnrEPuSTdOUm56JoEA+zctdTr0PjtOBYwcSOCK+mihqs36LdBQykmKxjaxlis+yAgr54NH8TjmuYwDOeU4aYEzg4390nF0AtACrDRGfL5FXf0Y6N9S9tokbMzJLdl0mygVneZTC09zo40pXIT8jMcvbVOM+izQtqO0oWTyd8IfoT8p/ubBtUHEjp82WUjJgyZuHlwGrwIbkm0DF3hEk1lP3kHRvLEfWuu8huNDx1GKls9ShJbH+Pg+RdN6vniSFBX74hS+W/NUcTRssrkTrmLJrynhmMv2leEQGgghkKf5kyJVn5kBHW7uUuDHhos3QHg916XAUilrAtAyMKTXTN6GLsCm+RI4QQBJ653Xa4MON5xQXvm5AIBwI+Uz+MxMhrzyvMY50ZIjjbHWGeefz7EMFX9cK5xP6T8DpTzQojFTe7TGBG7yNwMbTkf5TOSuy/SSrg2LYdiY+aKJvM+td7d38B6Bwhpb9kuGpcbhl+gvbG85CbRIZ4R7gIB57SXSs8e6grStniteulXrVdeG+xfbaICfHZ0md6iTZ/5orYT6VXIUXmPghc9Y6LKwnJcDndCwZwdrUbpAxob0GJc5i7CIhiQ0eGQkqO2hPJ/Ie8SOJnZ77hSS5kztkVGu57IP0nHWvj7pN5j5ehLU0j4pg1XcndoztOfo+4HPNGWNADkMbMtxX2InASKNy3F7QA5/ZlXREBY1BQGtIWKDDDKpcYxm544B6HJxBs2jDg4qNVQPD/Hg4Vd4eP9jRKKuABdljWAS+Qmp5znXtcMqDisHqB4dot9uIJ9K2LHvfrOOrc1ltNqHOGpUjOO0M2xbVqBxXbr/AwbMv+O/yZocQywZMwCrPXCBpuPicLki5uZnrbgZ9Z59FzHhPg7m8HMWNzQaBisWNGHAJo+TE4AhMEoAmsBdo0mwbICYadCIBcT5w2J3169fNaCLNgRPWplz1e6i3qhhZXkVK6vL1veZmSnMzkx53ka3nzSaNStmyHdRFxKANtmPehquQc94mqn/QmeEdpH0B8FZ2hbkg80bh3PfikKZXHpbiqA/j/ebnERctjz/GwydTUQwY3xywuwGgqaUL/abbWO25KFRFrgjtJQr6gH+2CmVYRe5FCk0CpwRq4vAzC7L7m3UGdpHPBk3wGdhYc7ex0QG6h7+m/Owsvwc9VbD5jkSdZQ0XL/sA20DZiZpvRB0mjfAewyUdwJ11MHMHOe7CZQRkF3dWLUiVeSuJoDM8SaQT/lhTn0uRQqP9LG9zMDPYOhOeTGDjWPCTDizK2xtOhDaAkedtoF8zChkPxjIJa81AzfUwXyX2fBdBhEYIHDy4jL5I34/d864Ar4GlPddZhrfRXoGOnQWgOy4fUb2i+xLnZjrMbCVTKN61EYs6morCBzgGJPj2vYhcr1aMWKXBKEieAzaXLhwAdlECv1BFzzJQd5T6VbyoJJaJJXO4OKVyxifmDDuYs5voTiKazdewquvvg7GQrgnyDLCZAAAIABJREFUmY/Q5amhts2dbGDqL4KvlintM6m5fmvkd25UURwbsYzskZEkWrUeHt//Gh998AF219awuvQcj766Z+3IJjIGulBmmUXMIm+00cZGcyCI8uzREnY2tm3tMOheHilbBiPt30qVOsZRONS7Pbz82ut44513sXj5MhIsxjeSR6w/QKzXR4SBsWfP8fFPf4oPf/Iz1PYrGC+MYGpiymhOOLU8vm8USLk0Xnv7dStk+fWdu1hbWcH2+hqyaV+XgVQ9LBRYLBgFQjqbslMb8SQL3HZQ2dtFtXJgwRmbXxb/42mmyACZfA6JbNIAQGbEsnaKrZ94AuMsdFcsGW0FqSPIjb9b2TMqFAYYfvcPfw+Xrl1Fihmv9A96XWxv7eLOna+w/HQZn926bQG1s/OnDWA3SpFBH+1hF4XyCK6/dgNXb7yEsckxk3/KIDnFCRS+98Mf4dYvPsL9O1+bzI1NTSKdS+PSpSvWtjhiWHqyZEXlkohiujRuADQDzXVSDBQyeOs738SFG1eQKxWskCTX3+7ODo72DpFAzDiHv7j9Ob7+8isr9jc+UrITEft7e45iwCcf2XNzjqKDwTaCd61GA7ML86iR9mfYw7e+/32cuXLRUWB4yjPKab/dQfugioeffol7t77AxtIa2HrGNUlbUhu2UV6cxn/2L/4LzF1dxDAVs372Gx0khhGMppPYfV7Bv/1f/hi3f/YJ0pEMZidOIZNygUtmGycLSVx9/RouvHQRoxOkZIDVWFhd2cb60patt4cPvsKTxw8xaHYxWR7H4txpTHPPiAK1TgNfPb2PSvMIvUgfCwsLmChPIkk+61YfG2trqOxt4zd/8Bu4dvGq8RgT+N/c2MDys+cG4BJspQw9ffbMaFyuX7+Oy1evmB7utLvY3t7HvTsPTH5b+zWcmZ7H3OQ05qZOgZn23UEXj5YeYf1gC+WFMfz6b/8Gbn7jVRQW0q7wIzvVBta/2sCf/Nv/B5/+5DYm85M4PXvaCvgedZp48OwReomBcVqfOjNnYDxlnAEFJskc7B9a8Kiys4dOvY2XX7qBc+cWrWbAToXUWXu2XzKo1W8PjLZjsjyFHKkz6CtGEzg6OLJ/z05No9Gso9qoOuqNjWVEUkOcv3oRi+cXcPXGNZTHSrj16af47Be3ET0CypmiZfjub2+Z/DAYavsLed7jMaPQuXj1Gt54623Mn15EMhnB7n7VAOg7v/gcdz793GR4Zm7GToARNH+28gxd9FFr1fHWN9/E7/zj30e+lEWfhY0zFjGGMXT1gfW1TQtcUwcweD8zO2Jz9Zc/+nOsbD1BvpzE/uGmAdD11hGi8YhlfzPQ12m7wm3yL6l7veFkz1N9sWTKBTEZnP4l8M1Tsskm5L181jGQzMLOzNL0dr78S+7NvI4FXeVLyXeUvS1/S7YqnynfRz6DWXoeewj9hRMb3b1fdjjvD316C5IERcz1btnvSvaTbyOs4dhP9ZRWoe/p/LITu/FFfCdMyqIOVPvlL8sXly0fAs7yU3mt7IDQfw59H8MfPDWZfBf5T7IH+AyBnKGvx+fwbzvt7+t7HfvswXi9CICyfXq22qrxDedH85b0GdryiTVv8uf4blGkCPgMv+PJScmjsJtw3DQXoe8uXEQyqu9CADuck9CvVN9C+ZJvx/EStsBgu8B7JazwOcJdNE6aF8m12Xw+cUR4lZLpNP7hfNNel2/Lz3+Vvyv8QADzi/Ie4gtag8T51A59r6Q7ybbRorIIobJsaAhogeklisAIDJQDqs4YD5F3ftlAHY2gganOuIrjju9OEyOghY0ywNZn9ul7CTpT7ijEyqTR+zW4EgYt7FBgvCY8Bgv4tzJq2C+2SUUmGMWXsnCAigM2aWTweBb/zWtYuVnZdeYQ1Zsm4MycknCYIvAgkQBo3q9sSANTPPAoQEwCyd9hRvPRUc0MLfZLQI/mgn0IhVYLVoCXBFfXKxNXQmpHa3ks0B8bsTmNOd5X/gikVQaMCagfVMkFs23YLoGyupefscq9HbuzYx8JMC3fAJCu46IREMT2mjMUFIW0jd0fmzdg2Y+n+qjFcCz8Fnz13Jw8Nsjoj8+2tXZ3e5ZFw6N7cjLl7DCbhQEGHRN37XWUIlIe6p/GUooiwmOtdTqyzrkLFbUUk/jRldGlrFqOETPTbNEaCOmcPqcgXVYjnX0DSL2jehygGDA630Kr7Y5bs7/aDHi9AEyBchwnyjuvpTzxh9ezsIsdpfeZmvZOKrq+21j4XMo359sKKvmjv9q8mMFGB9yy3XjElQWUWDk8k3bHISsVA1xYQIfPFgBp6ylJ8N8VZ9Ecc+xflGnJrdYS2y4wlpysphs4ZwQXCbJx3hyyaUd8+DkL6zAoxGOqzMQgsG86oMk5cEE28RMLQCPvnzYwFdTimGut8j6tnWN95cdVOlEyEfYv1FEyIEKjSbqV2RIskqi/mY2ptS2jT5RGmj8FEiWPWjfadGSsydCgfiHIQ5DF5p0eShDRD49+6zgdM1Y5l9KlfEcY9FLmnuSH79aa4rV8pulWv15MH3Ieh5Q5lz1BvUFwmJYyC1ZSzngaxRWZopHr9C2BGsqFxkUUTfxbRjEzBWV8KrtA36vgpzbh0EDVWgjBZ82F5I88sLxHABvHTmOha2XAan+QEUI7jE4zM2tkNEr2peekE7WXynB14xmxdUcAWmMsI4Jjq4x36RTNl3QB96gmdXTcUUGpv79sfDtwWp/xGu3BNn9dF3xgxpyoEsLMfWbUW6EQZjeTvodzxix3Bm1ZwDiSMmCXhpD0VqfNZK80irlpRAdFXDz7GhbnrmG8OIvaYQvVg4Y5hLdvfYClpTuIRXsoj45YJjJBAMopuUPZXxbEYtGydrOOBAsEkvaCYGWtiu2tdeztb6DdbaLRqqMzaFkGcMxnU5vuZ7FNX6MyGouDGZAEO7t9VygmkUhacSSOu2VqJh2liMaS65HAA9tF2eQRbl7H742HOO2KWNqx5FbL9OWzZ8+wW9k3cJXgMwFVHhPneKVTKesnn8HfzkZJoNPqWIYh/+NzxifGLNN0rDRqa5r7CQHLnd0ty5hktjF/yN/c9cdbqR/5LupL6Xc5ITwCb3uGt/WYWT0zO4fJqWlrOzPSjZOXNACDIY4qBycncAikK8PYr0vKJo8Mk8KB7yDgRUDE0WgwIOkCEmPlsvWVQAHl6nhs2c4IdcYQuVQBk1PjdrSd9ifvY6CQPNzXrl2zAoerqysGcFPfcn3Wm0fGpdntuUxR3iMqDvbdAciO75xzNXdqxpxzFickRydtWQLlzO5kJhxld6+yh2TcnQRk8TFnZzlAn/KStkzrpNEZaH/qkzsWQ8zOzOL8+XOWEGAZwEc164tsUlL9UMZ4L+eX74jHY6jXjix4yDayyB0zwV0NcuIztNcGyGddpp7WLjPjqG8pf9Q/lvnq+ZG5dpRVxCw+Zr9SDm2/8AXHrV+9HnLZImJgVq2jIKJ8K+tYVBe0I0jvQMBX+odZ6rQ7KZ+cWyYxsH0EJ9otR6fBLHjaExYYyKWNizhbyBt3LvVNeXwMl65cx2/+g99CKuVAfcterziqFQv29BzlyBgLIM7OYOAz1clbbgWQM2kMo1y3BaSTcexubuOj93+OB3fvGu1Go3qE7bUNk5tCLoez5y/iwqWLKIyMHBdOTET7dgru7udfWuG5Nu2JCKngstYnFslksULyPbdIQdPr4/W33sbFa9eQH59AtlQyeoRskqnUA+Oc7lVruHPrFn74//4JNpdWMFMaN0oVJlsQUHdBmZQd619YXECpPGptZyHC1efPTIZsn08ljRudui2RTtmYcc1Rvln4zyh9km7fN053ozkBsiMF439OZjM4qh3a2pQPt76yimatboGz8ZExFNN57PNECgsbVg/tnYsXz+Pm66/h1bffxKmFeaQnskADqFQOsPRsGV9//TV+8vc/tmxb0o6wPZRJgm1nr1zAW998G1euXrUimdlswrJ297f38PmnX+DTj27hwdf3kYolcfHSJVx/+TrOnj+HVCpj/MGbqxv4+Xs/xaO7X+NgexeFVApjoyWUx0axc7iHXiKCV959C5devY58eRSTp2bMV9vZ3sbhfgUba5t4/PVDA+bIA02gO5/OGFUI9TwDNqwrwGx7ygELNWayKQui8sTJl19+hcUL57Fw/iwy46N47VvfxKmLZ5EZyaHd7yHOoH0kas9q7VVxsLSJD//2J9hZ27LsZp4ornca2K0dodKr4hu/9V38k//yj5AcyVrAsXFUA9p95OIZjKRyuHfrHv74f/1jHOzuo5wfQ8ZzZJOXOp6JIVPK4dqrL2Hq1KyBwdlUHmur7OMT8zc29tZQq1aQjaVx5cJFvHz9ZYyPszhiH61BB7vVfXz8+S08fPYEExPjOD1/GnMzs5guT+LooIK1NQY8Ujh/9hxOzU8AdWBrcx2f3rqN9U1H6TI+OYaN7S2jQLlx82W8+uqrxkVc2TvA6tIm7t95gE8/vIWDjR1MF8aQiiQwli9hdLTo6hG0j7DbPEBpbhzf/u3vY/Gl88iOZsAzSCwufLR3gJ3nm1h7sIIPf/QBVp+sYG5qHhGerotFsFs9JEMOLl67hO6wjWgiZjLDdU+g9fGDh1hZWsXRfsUoRkgtw+AkudAZHmUAhvvGhXMXrUDy4/tPDeC2IEwkbtQprSplAuZn0E6tNWpIF1JoDZvIljJ445tv4NzlsxgdG0FsFOgcDvHjH/4dvvjxZxhLF8z/YxB3fXUN25sbiEaGdoqa65b6av7MIl57803LpC+OlFBvtrC3tYu7n9wx/nfq6YUz84jQJozAuNR5H+nE0oUcfvsPfgezZ04hlU2iF+nayYRMPut0SqsDUqny5Bb1+NT0BBrtKj6+/QEeLd3F6GQWseQQ67srODzct1OSsmESMUeNxUKG5tPFmYjgArrcM7Rn05CyAGXE0T26hKe4BQup74VtCMfhXmf4hqfI4/5swGu3Z6ceFGQjAM3v5Ne4PffkNGDoVwlYlK8UnrBS0owSS2R/K7GHz5Q/IX+b95AW6cSedzSt7DfbI4xAbeIzZJerP8Ql9LkARre3x21MBB6HuILGSwFiJY/Jhte18h3k66ltwl3YH/ZFvofsb4HtIaYh/1G4i8Mo3EksjYsAaGGHvFaJOLa/e5kIwVzjLAp+dK8+ku+lv3Uv+8bvaKvqM817iNuEeIL6wPtsz2FSgwdgQwA3BJIFqIZtFuao63SNfG1hmOpL6H9JJtQWXmP2pvchFWyoNxpmd6j9oRzqueFYSeYMe/Q0nRpv/S3cUvNt/mmAiXL8wu/4vSVv0K5vtVwCrqc+/WUf8aRmn/x6Yizqm8YuxGiFvUX+p3/9XxkFh2Up1Osu2uz5nMUZ+aLQacGxszzCLZCLQsJB08Lms/gi8UgL0Q/BRi0ATaKybg0cDbLVTPm8wBejRSBhDBcQM8P4w8i3gWesSuuzN/lsAWH8js6zFaIIMkdpjLkB7JjT5UASp1RppPMZcuRt0H1V82NH3oMuElY64Q7AdUqK9wgs0HhqAQnM4DV0RgQkKLNRYKNlrgwdb7Xeyz4rA1D0JpYJh+ExSb/GNQQnOb78XNEiZYvyGgF/OpavTDcD7iwryWU/heCJLfCOA/eOwQvfZykjc9ZrTVt8uobPseOUPnuZVdolwIqmqpiYFqCBMgaCuQxSZj+zL+JTZnuZPcL5YhYL7yfQ5QBRVziM0XZmAhqY4jO5JZumWDxlismBz442ahMfmWUqp/oVRp54QkeboxakgCnLXCNfGgvFkIfOc4Wa8+jlXZvGyUYqnlfXRxopHGdtMpINXh9mpoaKVPLC38yE4bwKhA7BweMgg+ct1iYscNVAMGZDRI1B1IxWZogxs4uFlPhMOoJ0pAnA8Agy76Xjw88oOyxiSOfBNnN/VFjjHwJfAu+kRDmWAuMMLBkMLbBBoIaGNoNG5Blnu5iJxExTax83fAxtLSuoo6CJ1g6vY181jwbu+Sj58UmRhFsrHZ/ZpQ0ylGM9Q5uosnmlxDnWMjY4b07eHHBqG0/KgU4uUBYx/jf+uOPzLqOMYK2OqTpw130uI0Ob7bHuHLrMPhktLEwlPWEAmud0FsAsDmsdA9JmyWdYQMIbFQLY+VwFOASU8Foem+a1dGTZb8qF1hENVlrNzEohMEDAmQBzsZj3QDODWQQyuyZvDAoyIGOGW8Tx6Qr0ZaY938H2cJzcWnNZ/fw3nXfOpzK7RU3AZ0jupLMlY1qPFgjywQ991mBGuudKMwBWhrLnZBPgbXLoj3mFa1sgvIw9XRNu1k72nYRp43ay6oCbIY+IhzrJG+QyBiR/oXEsA7/1Qub0sbHK4l3emA6NRxmnbJ8Fjz0oyGtoN1hmU5ARY3NPuibuUQZYU191LKeYf1v2dz9ijncm5XRBghmVlhWUAQZ5TIyeNRB6ZvwsqgdNHO4fGg/lk0f3UK1uIZuOIZmIIRGPImM1Ddx80ylSW5hhSceyPDKKhdkZAxSeLz11x7/7pJsgMD5APEX9flLpnLJ6bAwnXF0IAptH9aoBu8zotX2R1E8p8lZmHADqT5RFIqw8P2l8ucXREczOzznbgcUfeRQ2GjWbSXJl9BPr66g2Dq2gHOeVcuV0laObkf4leMQ1S3tkf//AZJrywewkckwaR2U6ZQAJ98KVlWU8efrIsoy7/bZl5qo4JN/TaDNjdWCFvmzOk8w8dpREHFf2jQE9voNO9/jkJEZKJeOrY0ajgbKHh6593qnkfssxYwEz2/9UXDpJ2qaBA4FpMEcjiMQjLliRjBqYQz0yMznlHMp+14IOPFZtCQnDHlJJFpmLgnUJpienzflVTQ43TqSocAWeFBRh9hazhMmDmYy4pAOd1pNDJ3uL+p1AHZ1cyhszqhfPnrYs9eXnS6avGs2GBSy4Po2uI5lDqTRmsiwng+NCcNhA2rQDNZhR2ey0MPDUWtQDBFyMF9Uofpi5Q1C+bgUJ+SztfSyCyHVVIBUEa110aUc42gzqSNpB9m5S/XLfyDuecY4tA9ZUJawdoazrau3I3kNqFlvHuYyNOQMCjW7DBSWQcDzhPhN/GImimBvFZGnGftM+soKFvriUdDDBbBYSI683n222GI9dD2GZycz6Nmfdc2ESwOF1h4cV6xePoXO8+MP9PZt2+wvvKY1N4dKll/DyzdcxMuqLaWKIR48eHScOMDu/3e1jenYW03PzlpEMcpanMsgWC0bZwozx+sEBnj58gM9v38L2+jrScVfnhXrKanXk87h+/QZOn2EGIm3amIEhpPI53N/Dw6/v49G9+2geVq3YKWkISKcSjSVQHCuhSJ5g0llE45g5fRoXrlxFuphHcXIc6XzOTrJEeLKGAY96HWsPn+JHf/qf8PDLu8gnEpifZUaoX5dcqy1HNzPm1zrpI9aXV1A7qBz7Apzfdr9jFBUEiAn4MHuaSSPM2Occx+Jpq2vB4A3lNJaOGzj37e99B+9865tIppNmRzEYTNvp73/0t/jhX/ylZX2XCyXkYhk0qg0DV/cO9lBt1i3bemZhDuSovv7yDTBoR+o7zlmt4YL6d+/dw9f37xoVRXG0gGK5ZLQbC2cXMUH6DdoKuRzqB0eIDoboNdt49uQZHt5/YLrllVdewa9/73sojpZMnxLwjzEJpdnGlx/fxg//059j7dmSZVgzaET+9W50gEqrjtmzp/HyG69h9twCphfmjCeeAa7lZ8v48vM72N3YRrPeMnCOQQXOTSISNa7qfIr8zhXjS6a+5xifXTxtdgjtlfv3H6LWauLCzeu49MoNLFy/gKnFBYxMZdGjL5Bk0pKLasZaAxw83cC9j77E1vIaKju7VgjRuIK3t7C8tY54KYd//E//CAsXLliggtn/taOao6+KprD8cAl//Wd/gb3NHVeQnRzjpRJGyyVb/2xLNBnHzPwCzp+7gLHJKdQPm1hdXUOr1US1XUEun8LFxXO4fOkSJsZSQBIYtoD9wy5Wttbw/oc/RyQZwRtvvmYnSiwRgYU9e33U9qomdx/8/H0D1W9cvWLBiYcPHuCTTz62tTM2PY6ZhVncfO1VXH75JZQnSgBp8qvA6v1VfPb+LXx563PsrmxiIlNGhGB/w/k0tOVb6CGSS2B84RRuvPMazl27jGEybuC02Xl7FaPKqR/UsPLkGT796LYFNxzYl8HMqVMoTUxacIQgK4t3vvLyq5iamTTaLc7986dPsbK0bFzWDNLu7u+Y3mHWueEh5vcXkEkW0ajWcWpmwepXdBsdlAoljKaLFtTLJdO2ripHe2gO6qgN6rh48xLe+fW3Mbs4jWjBZW1vru7jk59+jK9+fAvDet+AfQaXnzx8ZHsLwf3uoOnspETU6hWcOX8Bb7zzTUwvnEaz1cFwEMWTuw/x/Oljy2wenyqj1WthcmbKAsO0F7h3cA+fnpvDHOWwlEc32sNBvQLEB0j4xAOC0BwHO4UZG2Jqdgx37n2G23c+QHYkiWhyiGqDQeU+piYmzba2BDUrAu6Sp5gIQduLlF+WhZ/N2skW+ntMWuGapk/jQNUToFZ+nmxLAXicW9nP3HcMzGTCFROcaGdFXfFRcnTL73D9dbZ+mFRFfED7D21U2bncEwU+8/mmE32Rbtn4Kuhs1FwB1aDZ3vQmfXCXv/Ve7ZMWbPKnQ/md8AVhKNwH5WvJthNNZpjcxLERTiKgk/0UxsbPQr9OQKT6KaxEvgDfKeBbtmcIKnLthLa+7pOfJExGfRdQKhxKoGvoD4cAcIghhv6JxlDfh9exvfJt9Xnod/Pfao8wNmE4GieTwaSrFSA7XfKn8VXf+Lk+O3YCfLJC2H++S/hKiB+xvfK/w/GR/S4wWgmctEO5bvhsfsb9mPdpDYRjL9+M3wu7U/95P98hOdbcS0bkc+q5v2pedI/8e65hfsa1o+80Jvxb4832yE9m/4UBCI/gZ8ISzL/+N//qnw/5pSICDuhwGbcCWKUQwg5KgFltWVEaZYWpEXyByxJyBaA00WrgiyCbACXeJ0AmVEByvgVGWXs8iTaNqrDjzAxzz3EbUdeDmhwoZTMqI1lZiOZ06SgxVYs5Sy5CH/dAC4Et9kWFp6Q0jhVA3PWVcIMWkxwvA2kIgnkwWsqM7xHwYGCXN/IlzDK4BSKFERcWIND86LkCmAUK2bj4onJ6V7iANC8S9nAcBU7xMy1aCZOBvOTg8tnrapfN49Ad8eB4KotHwQWL5kTdwiHwFCo3tk/PMxlIumJzArwE6nFs+G8FArSIU0mXieOyJIFYxNFOOHCOG7ooV9yRW26gfJYWVjPoCzcegcRWQduD+2F7yXXm3uPI3MO1YpsGTzsFxbkkE8dK3xcW4HE1t8m49mmT4XUaD7cW3MaQJCCQc/yd4gHldRwPKSqt0VChSmmonVY8yfM0CThUxjHf57K0XRZ0qBP4THMcY+7ILn/sCPOw54qKkX8wl7MxUfEnfk8gmu3i8TdyNyaNr7Fgz3KOtzM62EdtsNIdUnK2Tj0AZtkKPktNY6tNN9x02B4+OzQytAEoMKV5MtCqf3L8mO1glozmxTZBn7kOz2GqNct3vBiBPAYO+ByfVa55ImDsNjAXbeTSt/sJhvnoLueAgKs74uzWIe9zcuuKi2kjInDB+yTPbLNk2MYn4gxABUUI5nJzYbu5ATIrRHpbALPa7HSAM+4s+GR6TJl+zhnQu0/a46K7zNzicyVjxyB73Bcw6rlq0uasNlyhNAVF+H7Oh/SbNnZ7V8zxpCp4QQNXcufk0o0H281rNO7SreyLwGsF0LShygARWKt9zDZOntYY9FGt1oyTVfKokzBaHzJo6RxKzvhu6iIF9FSUhe+R4SYZlk5lBrh03om+dmMvAFqGhfYiGdZ8lvZW9Yl/s40s8vSiscG/mW3P31qLeqd0iea5WXcBPP4oUKl+6LlaG9q/tQcZyG4FNwfotSgbeSQjpPvpI5nI8ZA5hv0cUvFJnJq6jLnZi4h0XdDSMpjXl5FKDXF0sGOZKOlUAoNuB/t7uwamaU81/cmAXm+I8dExXLpwwYpn0TZh8JTgICJ9ZLIJAwXpTLnCbiwG4kBsZhI54zVhTtTR0T5qzTrq7YYxBZMqg4WT8r5IUMfz1VqGbtbxH6czDlSlU51RVmrbBSEpC8dOXdcZx6XSiB0tN2jT77MEqwlSH/E4PoDySMnkm5nDnUGHBBCWWXrp0iUDTElhVqsfGWi6vr5iv0nDQaeRuoNAHOeL7SKIWK3VXMbDsINCpmBzYbIccQ4dgWg7WRXjHh61I/6UQtpHBlpWq76opHMwCcpwXe9Wdg2spYJrD9t2VJ481vVaE30rZBw3R5vAWhttFLN546+em521AmScg81NZqMe2ukcBjXIwRyPZUw3pKJuj2IAUvMublr+TdC5j64V6SP6yYxFggrMIr9y5YoBSdSD2vskw8xEoz5i5ifnhJmU/Ptgv2IAhQVYeh3jfi6MlHBq+hTGxgigucyiVCKF3d0dbGys2X0MlCTTLMrXMboDAqQE0G0MeBLLH3mlviddh6hgWHTK1jp70e9a4IK6jPQKliRh9SB4Us8Fwq3Khuf4oR3DAAWDZTY2Phh26tSCyQrB1a2NNRtfgiCUfQvM9NoucEuKFBaZtmylqKM4SaQxOTaFxdlzKBXHzN5jAU/piVzOnZriXBGAXllZOXbeZXenMhmcO3fBgCFyQVN+CNryh5m3VeNBbSLOQKwHpZkoUiQ9RCLl+HQjSUxOzdgayBeymJ2exr1790y/0q5gsKvT7VsW8plz53Hh4hXMnppHlJn3kSgOjo6wvrGK5SfPsLm2hPVny9jd3MDimdOWyGA2DYDR8hjOnjsP+jsEtHnyk/JFDtDKzjbuffkF7n3+BQYtZsn2UK3suyy9/hB1crqzqOLZReTHJjB/7pwVDxydmET51LRRXfQ7fdNhrcMaBo0G9lc28OGPf4xPf/YhMtEoZicmkBeyLqK7AAAgAElEQVRdXCqJarOBze0tFEZHXDHP7hAHuzvY3d6xIB91CoFVArs8Ycag09b2lnFIu4KLafS6fUQJQMfcaTAe1+d85UsFvPzaq5aJTCCTiRmsrUKZ/+SjD3Hro49ROzxApDvERHHcdAGDA1vUuywaz2zrqQnMLzj5YuauZfoPB3Zagv/tHXD9DFEaH8Ebb71p2czRVMKAbK6T7a0t7G5u4sGX91Dbq2DQ6ZluIdcug0o/+MEP8Pv/6A/Q6Q0sgFc/qiJD/tziKJYePcJf/emf4fG9+yZX6WQCxdKoy4CPDDA2M4FLN1/GxeuXMbUwYwkUDG7xGcvLq3h4/xHWV9aN7uTo8BB72zumC48O9pGIca5YqG9gVBTzM7PGiT0xNmYJFgweLm2uozBRxtvf/Q4WXrqMxevnkRwBWj2A8XJmdDO40a+1UV+p4Pmdhzja3cfh9jb2trfAPZWBl2q7icerK4gXsvjB7/8jjE6OIxpLojzhxpx0EY/uPMCXtz9zmaGppMkQqTJeff0VnJqfx/2Hj3D7i88tY7Y0No7FxXNWx4PgJIMKzR5PWcRx6eJFXDh33rjrCXzs7mxhdW0Nz9eWgOgAr731Gt5551WkSo47uFHtGQd4ZbNigP1HH/4CP/67v7cgQGmkaGD02saq2apnzp3BH/znf4jf+r3fRYIFPOmOjkaAA2D30Q4++NH7+OC9n6Df6KKcGkG0N8Dm2qbpVs5ZlgUUs3Ek8llcevWmgdhIJiz5hj+7O9vYWl03PlfSazGT/eiwYmP8jW98C2kGgqIJy9Z+cP8Rpqdn8dK1G65mQ4QBcUffwz30g/d/hs+//MyCb4PYwOhjCELnsgVMTU1javKU0cHks0U8uvcQq0/WMDk6jmvnriLSGeBgp+J0RrSPnaMtNKItnLm6iH/wu7+B0vmCgc+tKgsVPsWtn3yEBx/eQeewgflTC5gYn7Q2bKyvY2NlCTv1LYzEHNBK+p786CguX38ZV166iUgyjXqtjUGLp3672KlsodaqYvLUFF577RUkUww6dnBUaaLL5A0G0+IRtAdtoxqL5xKIJqnZ+lbskX6BC3a20O42MDY1imfLD3Hri18gluwjO5pGs1U1vaq6PlwvpMqKxjz9ZZ8gc8QSRChTZifEXQal7fMMJA8dbwpt4TRPXQ5O+JNDvCK0ZbknCpiTr8cx5v1xYkz1o2MQl7IdAre8j+9lEqEAV52SpD3H4Ln8Ot0nf1N2qpI7ZM8KozEgs+NOc+pa+VWyr3V8LrT9nc3ukiRorwhzE/Yhf1Ego/C5EMyV3yJMSL6R7uEzZLur/aHva2srwJr4ncBWPSNMNuK7Q5Ax9JFCMPhFwFhYkvrM3yHgLN/kxefpOcq8DYFgjYPGXVhG+Cw9T6C/bELzOXyQW2Mof+5XAdB6ZtgvAbaGA3jsVLIh/0q+l8ZNn0vWQgBZ8yC/VViWEs80f3yGEjo1l0qa0ClggeHH/rA/Gc95YF+EDer+Yzn1YHsoA3o27+G6Fz4Y4rZaU5pnyaHsQI275jxcmza2IQCtrGCLKOfIV+ciBSEYpgfqMzrGNHA5SMo2YkPF9yFKDnVe4EE4kBIWTagmx4DK4Di4nAINroGRBtpELIM5BE7ZPhMsX5SOVcx1P9tmSsmDkmFEjFlZJjykRPPHnG0heifeCix4sETZwpZtxaIUBM9irjiWyNUlrHS8TIgZOn6hT4qIsL3q27ET5TNJBUxICSirvOcdE0VapDTC8bUFG3MgBO8XaO4AzyCrxUfwJKS8Xlmaer7AKwFIBKD5Tl4bKjW+j8+ngyogjffwGsuAjzngRxncWsAaAwk2d1/KlhaBQC7Jn4IJfBbvpRPHNnIjNEAx4jLzzFEkLUjDHeMlkGuZT55rmc830NNn7/F6ZhJoUyAfl+RacmTro+myUyV/Ao6k1JhZZwvNZ0pLxjUXdNzdv50zK2VDp1LXuMx3l9muMY7HCWi4I6/MFOImz7WmYIqu1aYuGZPyNiG0aJ4LNHH8uA44NwIsdVJAcyaOTOPh9DyvPL5vwD4zsoKTE3wGx1RySsOK72ZWHttGZ9+ialEXzBGgqXFTBr5oZLRpSB/xc849I+I6GaDNWH0TFYQCGJpLtV2bkRlGPoOf9xiQ4uk3FEElfQzbdqyI007vMPM6HFuOtzL4DaAPqAnsaHUA9ufzBctO4OfMZHaZdy4DTBuW9BTH1wHUpKRo+SPALPznCw55ziUCvZovbY4hAM2AgdploGn6hN+b95GKg98LFGMfeb/kqdl09AKcL2eonfCjaSPVZiejw7XDnWxQP7TORdWidxCAFuArw8J04tABWnx3uIllkyfHyw149RXvT3S6y2RvNOrHwVAFxLRJcvx5rzIfJQ96v9oqOWL7zLiLkKaIGYIui4FjxfWsvYeypH8zJKnIL69ThizlIQSgQ4NSutxl6Dv9JQPDtckBlQSdTuTDPZt/87lhFvqLRiDvJQAt4zk0srQOjR7D71faX8MAMPfVUKdozLR/SWfyHifnDiDjdRZg9BRcvban5BlGLVuGwGI8xmzQFCKDEUyWzuLswnXkEiPGdxxjlkDrCM3aHrY311DZ36UkIp9JWxYmHUgCE+z/wcER4tG40U1Mlidx7swiSvlRby9E7EhuilnUyRiWlp9gf38Xh0fkIHbjbadCIq7ddKwI9HEd8Ngrj7fzc84B6TL4fuk8swn6XbR4KsQMvITdw8xWHoenHFf3nc7WXuvWvgOE5+ZP4czpRUexQiCrXrfAHf+rs/gxC/kihmza8QC6QDW5pccNWOV8kfu4crBnY9HhsVwGwUmrEHPyyLEgAEPwhBna5J57/vw57j96iMP2IXKxgrNbPCdxIetAdAbiD6ssWOYcCnMIWTCR4GztAANmGCNpJ2Gop1n0qUtajELB+t1qt3zmsOea5rHIYQ+dAeHOLhIR53TS2WWBPrab4NbRIbOfXRHjLoYoJEYxNXUKyZg78kdqC9KLcOyZEc3xd/YeQX4XGLXMYHLZEwAbK+P8+fMGdpsD7vdztlF6gbfs7WzZM2nrclz5XbV+CJ7QanfbNgdz86etCBUDKQTuzc5q8cTPoQH/3APJGUkaBGbrExhldqrp+D5zsl0gxygvGCqPMEieQyadO24L544c2IkI9yMXgOePZQP2HYUCs9DYN46ZFZaansLhQdWyx6mveaqGc3pq4TTeevtdXL58Gc//P77eK8ayK8sSW897E/HC+4jMjIz0ZCarip5sFnu6q6dHjYEa6g+Z+RakAWQ+BpI+9CFA+hAkQH+CBMxAGv2NWoJ6prqrXZFVLPqkS+/De/NexPNeWPvcFXGZEBREIpPx3r333GP22XvtddZeeYGvvv7C8/eYNK4YE5CgThstxELUD45YIpTvxT4YGx7H4vwlFPLDDlE7LeTjwHIy6sg45HuXTo49RqLzLzptnjaIYnFx0UD08lHJ7FZK8mDdLir1iisqGXLPJCva/IxUwuY9EwjZ/LD56mSpUiJgenISz58/NVvPNhKg5ByNRCnjwYKDUxgZn0AinbF+tf2XDHfqv9bKJtvw6ME9zM3OGJOTySLqTA6NjWH+3AKCUTL2uxgcGjEgt99qYX9nGw++/w7ffP4Fq3kjFYmguLt7SiQ5Oj5BPxpFfmQYQ+MTuPzKK8ZmnF48h0AiajrJ7Gey+ViUr12to7S5iztff437X99GuNtDJpY4ZUCTYUi5nBfrq9YH9FPTyQzCPOXoaW7antlrY2xq0mIOjgULjdFO5bM5Kzhn2vZdV4PA/FbWIWm3rVAi5TAyg1kr6loYLtia5/pYXX6B9bU1k53r1TsoZPJmVyllQDZhOBFzUksGeDnfljZ+/vwF5AYHTDs7EAlhen4O1165hqUrF5AejtiaJLDZ7HBPZaG7fdPjfnz3Ib7+9HPsrW+5UxX1hvmQH374If7wj36BTC5vfiQBvaO9fRSyeXRqdXz1u8/w4M5d07cmME3fNBSLoh8LI5yKYmhyEheuXMSrt26a3dnZ2TNbXz6p4vnzZayvrJqvxYQiAWjKZBGUJVCXyzr9ec7ZWqmC6bEJzM/MOz+j2cDO0QFaIeBnH7yNpZs3MHflArpUMOLy6QPVStnVrql3EG0AG4+Xsf78ubF3t9fXDLw19j+ljdotbBUP8MpPXsfVV28gEk3YnjY7PWex06O7j7C9tmXJjokxzslRvPLKDVy4OIkA2dYN4DeffI5vvvsWT569wOzsrJ1aoV0YGxtFD06WqZArYGZyCrVq1dYswUUWPuX+dunqJbz1zlsYm3An8DhtSsWqJQPKhydYfrZsutnf3v7aiF4Ec8mWpxYybdvA8CD+6E/+Ef6df/fPEB6NolfuWxKiVqyhslnCw9v38Omvf4fDjV2ko0kMZwsoHhaNNNBl/DaUp1YUqr02RqYmMLWwgE7Q1cAhAEquUYcJrFYb77/3Hl69fsOIRolsCJ26K2TYavZx+/ZtPHjwCFMT08bipfZ7u+cYujwhzcTu/Qd3Uakd48KFc0hkUyg3TuwECU9qTE3NIJPOIRlPgwnBT/7ut7j/5V00S3VcOn8Z2WTGwHjrokgArUALSAaQHc3ijQ/ewuz5KQOCT8rHtsd+9fHnKK3uY/nRM5OGpMQTbSPX18HeLvo8pRToIZVJmj5/8aSMarONiZl5TM0uWDJsID2IZDKOaquCYDiIcxfPYXHpAtotkiLCaNY6KB6dYHN7y5KclN9AtIfB0QEEY0Hze5zcIwuy8WRODdt7m0ikYjgs7eDh87vYPdxCLBlCMEwyS8N8XO6Xh/sHaLBeQsT5v92eK7wcCruTYrS/PAlkMVvbnQBnUpP34FqhnKkAaPrWIigo3uf3acf5mUlD8fQM5T684sSJZBwpr2aByHG0YyJq8Pk6bU/URb61sCjel0lVPVfYlLAAxRnCNkQGMYKQR7jgnusHT/0AtOEEHmHRkYecrKfiG1McCDm8iX4Ff4xs5AHU+r7iFQHjwj7k58tvV+zJ+yuWtyS4h5EJ2BQY7o+XFa8LX2Ab+J6K+872dpFeHEGFf/xxgWEwvpoyLwPHig+Eoehafx/yO3oe2ywMQHiI+tAPBBvW42Ou+4FQxf2K33hvf0JA8bbhNL5aai62cvGNPhOeYn6aR+TS/NF99f7OWJ5pWqtNircUB+k7nCP8DueF+kOxtMZciQVdw7Wg3wl3MMUD34l8jq3wQMNMPYKfvqP5prHUvBOuwWv9yQg/Xqnfqw3qC80D88E83I//NgzOO9FtiRYC0ObAesCJgajesU/puSlYNsPqaXsoSK9W66cBND/jw9iBvAcDId6P/6+BFYAjvUgtAi1qXmfGzAM5eJ3+XxNek9c60ztOIQa0f5KyvV3TNQsYY4QdoHYb+BKLueIlnrSHDRKzYmRi9kQVd+2RWDoBL7Hn2FaBcnxvmwBdx7gjYK1BsHbreIDHUPEvRH7Oe7FNAvG1oGQAdJxc725HS3lP76i0vasHzijoVxbGvucB6vqejPRphtCTfBBAqkmpcdNiFPAk1muPEK53VFvfsXcLe4Cdl2HUghFYwc/N0PDovcf41aLmnNF8CHmMcr6LNKm1mGRQZBwM8GZhHlt8LggSA1oAJseH48QgguPE43n80ebCYMUYr+220/T0mLknlfLpRsHPxDZmZXJzsr2jHVofMlwEMcwg9Zyx1rgKBGTA7Oa3Y4+eAbHOUMio0EGQ4XKGL2JsMjrWHFtu1Az0/KArr5exUGLDD7o6QMsZY4Fs5jR4LCSOgx+ME0CnxI0ZEobLniHW3+xPAxk8Q6M1rISStCJN17PlxkvPlcES0CyjqECbgT8/k3MhaQP2q9ayHAj+TutKm4KSLwIM/fZMIJ4BsL0zzS8DWDyQyArmMAGVTjnt4YbTr1dCRu+qDYPvzABRzpOTz3DFsNzvo6AOc7PpNhIWpZSd1eas5Ip7FwcOk8HibLUX5HlZXTI6BebKlv5o0wy6zLjZKM7LgAMv2c/sP3MwvTnANmpf0NjyWLsAfLeWncPnT0JpPfIa2Uox9/kcMZudvXT7Db9n7EO4z9kGbcI2Dymb4tMfFwhKJpCOhttc7Z9JCbn9yzkKlYo7Ysz7KtOsNit5KOfRb/tkm7WeeY2SNebsevIsugePkGs/4XN4Hb+vkzN8N4HjckT5uUBtB9afaWqzLe5Eh2Oca264awUe/1h7zoD4YNCcWiv04GXqbcP39lPdixIcckTYVgPDvOtt/vXP7KPmo5wIfo/smZeTyVpzeoZJ1XiAnn+PsCP7BFMaBOq4kfFYL4GzHiJhMgyz6HRSCPRzKGRmceHcTRSyY+i2Oui1GmjWyqie7KN8fISjw30DnTPpJEaGCvbeq6ur9j77ewdIJQga5BALRhCPUi+UQU0G09PTGBkZRCabQiwexKNH97G+sWxgF9cn33l7Z8uKFBLEZXDlHE0GN1FjHTN5yPE3nWnznRygTMCz1+/ipFKx7zEoJkydyqasqBqHc3V52eQNHAjt+r+Pnj17bm7OgGFKQJTLVQMxGSTzh2wpfieTomxDxgV0yaSdjOC40LaSjcdCYwR+uQ7YXsqLcM1znvEd8pnsaZKMLEEWiSMITdbq2uaGPdf2aa+6PRPsMZ5+aHdQbdURDEQsiGPhPZMKCQScTrN32kAnyDjOpls9OGDzmX3JIJz2K51Noc9iZOWSAY42Rxisoo0owkiEWUw5bNqPlmht1xBmn6XyuLR0HUsXLxvQbceAmy3s7m1je2PdgHqyciltQcC3eHxkNsAlblxipdlrIxJmIVIyp3sIm32k73Kmy25JWU/jUvrbXANbOzuotapoo4NEKI6BQgG5TMbWDOew7YMNjodLYphdDoYM1CSzmDrVFe+0kCsc6K4x7W8LfgKIRpykkPwABry1VsW+Q8D6VCfcS5Bw7vA+bhb1jCnJecRUxeEhj1i3bby4HianZ3Dtxk3ceu01K659//5dfPvtbVRrZQMEHz9+ZGPZ7NTtPi6Idraa7RspDOP87EWbg84vdSxmtpXjxLnK/j71Wzj3PN+ANpsA9NXr1wzcqZ84iTTaT5424pwjmGfScc2azWsmaTn3bF/xJCRYHI+++tBgAfOz09bG5RfPLDFMJm40ljAQmgUIy5UaglFKb1C3lwz7IbMFHCMW4xtIJTCQyWJ9mbILXdsnqjxiHgljeGLC9FeTuZyBvlMzTDaMoV1vY29jw9i2n338EaqHRQxlszg5OECFkg3pNEpkU1KmJRzG1Pw83v7gA2NkZ4cGkR0fRr3XMcmODk9e1OpolWsobu/i2b37WH38BH3KVrQ7iIVcEpJ9Q5u7sbNp/hMLWPM0AeV2mrWmrW+ODzV3WY+DMZKBq9WKFQ3j3KN8TzqeRI76s94xcAPyw5S0aaFYPsFxtYLB4UGkMhl7niUBik5nvoM21b+RDiWQiCZsLrMAK/ucLOoQ9ytjXu+bf5ofHMLU7AwWr1zC1MKcAeO3fnoNYZYjiQKULic7mIdpmBRo12t4/uiJ9etv/vbvsfF8FSnKM3nyIUyWzZ87h7mFBSNikDX69PETIxwlghEbz1rpxLS82Rd2gi8WRS9CqW2K9YaNpf2Tn71m+7FLbHFPddqgxSNX7JNF88goTiSSSKWSBn7z+7Rf//e/+nPc/s3nGEzl7eSDScDFY6DITTiVwIUbV3H5Jzdw/uolO1ESjkdMwqhJ+0jSDutdnLSws7aF259+iu+/um0sdh7bJ/OfzPlYOoNYNo2doxJu3rqFW7dew+7uvhWhpQzS6vKWneKZmZzA5cuXMTMxiYmJNJBlIAOsbx3j8fNnWF5bxb0Hdy1euHHjhiXdyJznmqIm9/FBydDx/Z1d7O/u2TqiVAVt4XHlGEMjQ6a3vXRpxgDorbVdS2gcbB/gm69vG4B/dLBv+wSTIHbiKxG1fYgsYso//OEvfoH3PnwfI5PDaNQ7ODk4RmWriM9//Sluf3obh1t7GB8cNbkTajGHIiFjyoeTUYQok8J9sFk3RnR2YNDmGwkUCwsLyCZSWFtdxeK58ybPwr3QJfYjKFebZvs+Y3HR3QMDnrfXN80Waa1wDy8dHxkTPpmO4Y//rX+I669eMx1tSkMxaRjNR63gIU11twE8/O4xnn//BE++f4JYKI5MPG1yNAS0yTIenhhBPdBAJBPD4rVF3Lh1zdrMdnJdPLn7CMWNPRzvHVlig2vH7K0B922zB8WjfdPAJ+DLhMTe/hHq3Q5yAyOYmpzFu2+9a4nBTC6F+QvzpredzsatDEC7CRztV7F/eGTkpEwubbrUoXgAA6M5pDJxS4pYwfuuK4TOdj18/Ig1nNFBA/tH2/j+/rfY3ls3qRb6NjzdMjgwgN3dHZM/icYcBtDu8DQddx63l7m418X33McMGLMTss7WkygQZg0gD/8QMCasgL8XaMrPaIMEcBnGEArYPOOZHPnyfgxFfqjF2j6AW0Czi38cvsTrFWsqftTvBMoqBlB8YPiDJ3PljxkEurJPvLzsaWwv/1txKNcLf1RfR1iXkrwCk+XD+/uE9kkxuYB3naoUNuIHhBVn++N9twgc2OwHfvlvvr/GQp/pPYXFGbbGGla+uELYFr+rvV9xi9rlB6D9uJ6+53+OYlX/9wTm+tvlf65hQZ4Ehvl5HpDNdvJdHannTC/8/+s9hSX62654jvcXpqC+5/ckn6IYim3w949wB72fYm8lCvh7ncLTPu/vWz6fP4rRHZblCAEvv4OwJPqdnF9ss6Qn1Sb1mdaV5ojiNDu15+FDwhP5Xfaf4nvNHf/v1PeaR4qt2RYj9Ii49M/+o3+/L1BQYKMfJFPwqMno7zAHPLrsOa/VQtWRbity4mmG6G86pPwR2m/mzxOc579pNARA8gUNYPMFxi+D0ZTg4A+/a5PbW1CnC5aVoL2JaJPVO+Ys8Jjf0yD6AWhumuw0XmKGzDuyQEdQ4JLeWYAJB4LOrE0Qn+C6Da4H5vG+GmS9q0AZOwbrMZR1bwExBBc1yfh8AdBkQGuya3HxeS+Dszz+pkWje5rD700ugdcCLLVABLBrjgg8USKBgaOAVc0fA4rCnqyLdzxb9zvtu5DLWDEAsH7zvifQTBsPq6DLAHEx8Hsy8Py9FoMAZqZU3aR3CYFA37E1dQ863s5guEBJxf40X5TtkXHn+/J7SqrQ8RVYx3uywJUZWV/xAfW9Mxwui6g57GTf3XzleLe8Ao50gGyjPC1k6Io2CHxkEKukAb9DCQ4Wn7I1E3PF8Ohk8DM/YMkx978TnytgjO/ktCYdk5qbF/9wzfEaBY9+0MiOOXvF9ywh0Op6AJkrXCWjyX+LKe02DhcE8Id9SvY5jaEVO/GSQMaI9LJz2rgEjsm4OZDUZZ3NsfGOMAnE1Bx/OSmi9aRxEDjGPlXxQd2b/U6AmX0l+RAGnXJurE8TcXcsjMUXPcDQD8JqTvO5fFc5TzLAvAf7I5vNOeadF1hKikVzRNlMgdwsuCRJGdpZ2TadxlAiTJrBshnasP22km1TUoCfO2DRsQQ5B/iH78R+sb62deTWu+7H9/wxgOsAdP9+wHto/XHdyZk0YLndOmXxGROFR669RIzuI7vitzPqcyZmOOf0nkqYEGxTn7DdZNNIx0r2WkCxNl+/E+t/poBbPkOAvByfkKdxr8SI7KnGl/ex9/SkevRuZw6AA+zOkgYOaBbAzn+rv9w1DjhzjojLlodCzlmU3dfc1h6rtSSHnNcqaUAJFdk+3lfJtTPnx403f7TPa6+Q08Tn8DPOAzlDXCv+tav5IoCd96N/QNadOYvNPhosbtmi1EUE0QhZopRvGEU0NISRwiIunb+Jody4gSxkPB/sbCISbKNV4xHPEwtsKG3AZJ7TtKUGeMjAq2yS2qcxBDpB0zhmwMh2E1woDOVdvYBQByurT7G69gL1WgWXLy9Z4MciatSw5RFe17c9a3sml0E6E7dreQyUyUgyDE27vU+7VrP343Hqk1rJ9CaDiCCW8AqCJTMoHRRRPCo5FkPUncIZHMwbOEC5Ivbxzs4W9vYOzB6zjwmC3LjxqrFHuy0HWjOJ5fYAV7CZgT/bzCKMFmB6QaEdwgo5B5Z/cunUqYNMJjQTHQzKuA4Jsig401gykUq9a1WzZ/zU7Tm4kyxZ7TV8BvuIc4tBLTWpCTSyXwj6k5X5xRefoVqvYHhsxBKqlKqgn2P7srWX2sMhhMEivY511Wh3cFypWhsnJqbwxuvvYyA/aNrrtJ1MKLOuw9rqMn744QdjqrOoVjaTQqVWNikCaoN3KfvSpwSBW9N9PiHo2MF8NvU82T/ykeRk0yYqMc0Cb1v72ybB4vrYVqaTJCFEHo6ZZAltHhlgXCNWfJMhc5dJcrgaKm0m3KnRzJNkrn95F1eAMmDsav4420LZn2P7nO0kyCzfjN8hy41/eGUwQFY5jA2fSav4ct30QwfzBYyOT+DS5WsYHZ/Ewvl5Y9J9/tUXuHvvB4SjIWOSU0+5XDlGi+sD3C/cyR/WPCnkCxgbnjRyh+wx/V/2P4tRcg2aP2KMsaAVK+Y4Epi0ngrAWH+Uigl40lEuWVhxgGmjZoQQJ1tHbdGoAdBsB8fDpJpaTrqGrMuBXAbRYAi7u9smi0AgivUxytU6dvcPcFAqIZ0vYGh4FO0uAfMeRgpjBqJsrq1jcmgQF89fMPmMJ08eu5oV9JuDQGFiHEvXriM/MmIa0hNT05icHEakD+xv7mB7dR2ff/RrrD58gpF8HoF224rYWcjBehPRCI7KZZPd+OAXf4jp2RkUJicRSMedLEWNIHsVtZMy6ieOib1L7eynL1CnhvhJ2RjOTLCwj7i2jsvHqJumfgODec7xtBVF5/zm+mAyh/I0iYzTkHfgljs5kYwlTIYo0QtZrGK2n+uARJVw0PqcALYKREsCy5IbHA/0EA+SsdVGIuASbhwfnmjjPB0sFDw/IGTP3yYjPBLGT958HT975y3TvcWAYLgAACAASURBVJ67MGdJlHDSMaMoa0H7xvlELV326aM79/C7X3+MJ/ce2O+YMJNUTr4waH07NTNtGtBMepEhXdw7QO3kGEkW9DypoFqv2tqm1nWH64vs2W7TJEHGRidOTzXQp6OfmvWKxO7u72F8ahJ/+qd/ikuXryKaTVpipt/s2Br89a/+Dn//579C+cBpdfIPCziGEjEMjA4jXsjhwrUr+Ok7b1pBx1anaQUMOY4sZtis1FAplVEuHuN3H/8GX3/2hQHvRpJhXRfKvCWTuHjlMjY2d80mX7t23VjOwW4AM3Pn0e4ELLEyNDCIhYU5Y3sz5iBrN5aM49nKM2zv76HZaZr9o315+923sbg4jQj1iFngcaOJ1WcrWF1ewcqLVQNhCwMDmJ2ft9Mzd+7exeNnj4wc8dZbb+DNN35m65r7w/LyKjbW1rG6sm4nCRgP+U+K2PdOitb3BLSpL37j1VdNmoWFJI9Wd/Hd59/iwXf3cHJ4jLHhESv8y5o9LEZLEL7eb5jUTL3bxnG1ZvI1HI94KokbN67hwrl5s7U/fP899rYdk50/TDpRqol7D232yotlS/Tw5+svvjSbVSgMGogpMJE7WaNVxQcfvo8//sf/EOHBCI259ZP93QA69Q4atTaOtg6wdm8N92/fweFuEfVKzXwY89MiYeQKWQQS1LoKIJSI4N3338GlpSWsri4b4P/s0WOsPV1Bm/UpeBK128He3o7zWwzY5L7BUzE901VmvQkr+NuqIRnP4/Klq/jg539gvkJ2MIuxiVHwpGbEhVlYf1HE2sq6YTQE3dMDKQRCTL50kcxEkRqJu5MHBE34mL5LADFxTQmkg+N9NDpV3H/0A7746lO0+w2MjQzZPON+enR0aEVaHYu6j0az6k6N9SmX52JBEeRsLySRIsLYm3tE3U52sRaBGJqqxWCEDU+WVACWfFDFLPZ7ni5mHQ2v7oDFlhHH1lTMIp9X2BQTQPyRT829Sf6snqlYxfY5jwgjf1ygpOJMJv/8YK/mnuID4g2K29UWxR0Ws3qJVD8piPdg++VvCxPQPdVO9hPfVfE6+1TEQLWTbfO/l8O0zpi++rf6nPfjnx9hFl79I2F/8uUFbgsv1OeKQ3gPJc79MYRiA8WFauvLcYb+n+OlZ778LH3nFND0WMuKUXmt+k8kNhHYBAbLt/XHfLLn/uf6CTzmM/oY4OpjfzzN5/JZIk4pNlWfCwcUbqcYVoRdEXv0bpqLOknK9aRYTuMqQFlxo3A0qQBw7+RnwnQ4Fmwff/hd/uGP8FT/GPEazTn6H8KBxHAW017f0brQetNaVuxppL3/4p/+EytCqCBUD/Y7tZoAzqy5H4HE1KnTC5w6oR6jS2AXGyYgm0GUOl4TWJNek0v34XMYdJyBF87p1KQ2o3IajHuSGR4grQCLGXENir2wB2ZrMA1E8jJtfC41iw3Z7zoWLjdzkxjxAhU/AK2FREBIk4EOuAUrHiAvw6UihHTs+MPBE8AoYymQTf2gxcP2cVJqgbOdane76bRReT8FfwJz9d4GgniF1QTWaOLqOv6e/SrQUG0QYCBASYuCbbaN1stgsq0yBgZSh0OOBdtyABOv9wMUdGy5IHlEh38bWOxJt/BemsSdrns39q8f1BPwxmdq4fLf8ZjrV4IClkmiPqPP6HKDcu1R0TsHVGvj4LP47toA/PrRbB+PiwqItPf1JBjs6JkH/AvgcgbNtV/AJzOiGh8DYE71wM/kUPievM7fb2Rm8EdGjIwMHmc+LlPDzQHsSgpYkSYfi1FAFI0P2yTNZTfeZ8XZ+N7KePGeAl9lVAX+S+bDwM6G00T3b8yaC+pT2geCQAIxtXnbfSIOdLG54mlJa47JqAvo4u91Tz7Dvu8x2mUjZKv4LI2d1qDmtDYOGVR+z7XRbeAEpNO5rJfI6JijXfGC6VN9YWqKkiXlJUj4bzHntU7dOJ6BPbJJcpD4eSaTPR1TN0ecA+B3Uggg8L3JPGIgzsCYY2pMnWLRsQlCTtNcjoMkL5QwUr+oT7VWNcdkywiacSz4e21a/H8BMJQI4XfVh342rIFoEVd0VPf3z0v2i7Sg3WbeNyBLSSQDittuHsgpEGDrrnUOlxwF1+cuIPdv8s42nDmZxn4KuTUtuRg/GCsHQJu1fxP3OyL+DK/mbMxjxvPevJ5t4Y8cZTk/BKCV3OPvXF+RLe3WNe/n1qx7F4HQ+kzvSLslm0cGa7nskk78nZwiA3Q9SRAVA+OztcfbfuA5mpxPvLdsiN95533F5PQ7fmob76mElMZHe7PmANuhvtb8l0NOdhJZZ9QXZlGlSqWGdp3ObwzBAPVVUwZAjw0v4tLiG1icv2EBR/GwgZNSCYe7W6ifHKHZqKDM4se1ihWr4xzWnsoip04XsIteCyhkh7C0eNmAM+o0s03JZBQbm6vY3lnHEbUUq0f22dT0mAHUnDOM0kx2wSvWZUF+Mo50JmHA0VHxwAA7s+0Bt8d3u01LDpIGc3R8ZJXpTUU3GMTQ6AjGxwmmt7GzvXsqYcDrxsdHze9hP62trRjzudltIhl1EhvsTwbVc3MLRpplEvDwsGjvfHxctuv473K17MQcyGw0XeC2xZpcw2ajuq5QH+smcL2T5cX5RVkIsqAJYGn+ngZj3Z5pEBMEDPM0hsfgEVjM+xKgIlOKwCKfS/3fC9TdzuWwublubaf0xXfffYeTStGOF7s9l/JYdVTIUu63kAjGEew7XeRWi8nyGPrUeA6EjB07N38Ob735gcmTEM2lFma17Ar+lU9K2N7ewi71WDMsDJiz4JfVxQnQcZ4aEwOBU3kfWxde4VqCt26/ckdntXa1VuzIbDCIzT0ebe5ZMOzEHihyQZiVPR1AJMy1DFcslfIV5v8FMJgbxOjwGEYKI9YWAg+cP2TMkzVOqRaC4LyWfcP16Rx8+oJlk/0Ih4KIcw/1jqySHe0KErYMvGF7KLnEuTOYKRhjnut5f//QJR+yBYyMTpg2+eVrl/Hm22+YBvrnX35mBTopm0FpDvkB7JtoyEk00e+hNArXrUgfBMdNPsASCDwbFzQWezwUx/TMHBaXLhrgR5Bn72Df1YHw5J3oN0u/29ZuMGDMycGhYQOfKEVi/mbAnVwkAE6dd2q0UzP3+dOnJjczPjxizEHalMXF86iSEBIIGeheaTQwMTOLyzduIJ3Jm+/ChNTm+gYe372PfCqOhelZNKsVfHP7ayseelKrohMExmam8crrr6MwPs6SaMZgHhkdQjwQQvlwH8Xdffzw+ee499U3JsFRyGRQPT4xOR8yb8nYPDwpodJq4dK16zi/uIilG1cBykLYkfWggafUrz082MPB1g6O9nZRPSiiXCqa3EO/3TFGXSzikkcs7Em/hEXrhgsj1h7OMRZQoy2llIad6Os2bS4kYylkUk6yikfDCdYn+yHT7eUpAJ5ScHrk3jHxbsdOsRLUUrBJSQb5HfVeE9lQxuYpAep2zyUacumcJZtMxpGyR2OjqDeaOK5VjB38/oc/x8XrVxBLx9DoNdANOfIF15Tt0ScVS8qU9g+xv7mL3/7t3+L+nbtIRmIGUJK0QZtIJn8gHDHpIM47/vCEAcFL9lUqGUerWke1W7VEltnCWMT0dJmYMGCaiZFgyBjxTOxR7oVAKU8pFEsl5AbyePu9d/GTn/7UdKSZ/+W1BBEf3XmAR1/cxd7aNo4OS2bfI6xpMjRges3rB7sYmZnC62+/icVLS64oW6WCZrVmzGyC0eXjio35d1/fxqMHD00jnlrX1MGnpUgl8rjxyk2TfCHjuFgsYW56Br1WF8l0Fjdu/gyJVBqFgUEU8gOm4Us/kTaCsQGTJ9QY3z3YQiASxNVrl/D2u7cQ9CRBcAJUjntYe76Kx48eYXtj2+YG1zZ9YMo/3LlzB19/+43tRdFwCMPDBZtH3PuHh0dRPC5hdXnV9hDOF/mcjijSs8TtEZnM1G/3yBhMLI0MDiEfzSLYgWknn5RO7OQCZZcsCYUeGt22ScHMX1iwfx8elXDt5it46813XAKbSbhez4rEPn363JLFB/uHtt44bykjcuvWLZdYqhybbMTe1ja+/vJLu27pwqKdaqJEEZPI1Jtn7Hj5+iX823/2jzE6NYpAPgTUgcrJiY0XZZX4p9foobpdwb3bdwy4Pzoool5rmX+ezKZQbdWMvZ0t5LC+tYH8YA63bt40aR8ytl88fYb739+zZDHnFBnQBJ95Uoe1WAqFAfR7bSuwyr7mKUkmG2g7292+JQhe++mb+ODnv4/8SNKxmVtkUPZwtFfE+vomDvePbB++dGURLNvQoG0kIB7tIZ6NAnFOEAB1khLoq1GgG6hUm1jdXMbhySE2t1fwyWe/Mf8ok0ni/IU5sDbCcbFoEogEoNmXtTprybQMgOZeYP5mwCV4WX+DeycZ6/RbzQZ126jXnE9O+6LEriWjPPatYkuBxLxOchxGdmDSmNIiHiBIwJfXiEwln1c+qL82l0s6OKKcwDfFzZzDvEZxlhLRipH5/xY7BR3+oJjPD2ZaDBp3uIUIRn5A2Mh9bRfryb8SSKo4hWtI/r3/ObR1Isax39hev8SjcAw/EKu4Tfib3pHPVp+L6CSwVfGMHzRlH/nfU33sj0Pksyh+8cck6ithOPJfdE89S7GzsEZ9n++mdikeVEyov4VBCEznPc9i4zMshW0WyKyYxY8P+PEGYaPCcjRuhkP6pAWFlfHepziZDxi3jcqL+Vz8cVawmvcR1mf7hXe6mr/n3BCor/moMeX9hP+ITc/f8Xs6ca25Zz66p/qg+Ex+/strT7Zc7yR8kG17ObnBtrG/+TwB4BpLjZf6k/Pa2Nj/zT/7Dw2A1kTVZFIQrqDaH+D6JxoZaAIJBAoJrOC92CgBI2ItaFI4h9Kh6ppseo4CZC4uZYfYeDvq6oF9dpFv8DWwbHtMIuwdB85w8AQI2eL2QHT/ZmlAjncdAWgHeDhtXALKfL4VZfGyZgLmBA5YvzBA47Fmb4D1jjR0NiFYQMcDWzX5BMz6QRsZED94+fJCtInUdmAD2yhAW0aL12qiEfDVopQxlxHl+Oi4vUA0flcTzL/ILfjwAGJrI4u5ePNHQJ8x4sKetrAHlmucNTHZHreBuOyLNhyBj9pQypXqqZ64gDneS8ZIYy5gNhpxxQ90nLnLc0g+4XsGTpxPLL7kAkuX9dG8MyfWJwMjBr42KG1K6gOyNbTQLcHhgehni92x/f0GUovYjqCzwoT3Y5utVRR2LHk/sKwAmMwt/pvtsCOinja12MV8jk4g+EFGGSglL3QEhQCe1qN+JxvA6xUgsj0CBrVx2XqvOzby2dxyQJjWs/qT3xEIJiMnZ1TJFD8TWGOsvlVf8P8doOjYybwv+5P/r7WmDUXsfW2Y/s95nR8092+KZujjTifeWOqtFo6KRft/aatSj5TvkYw5gELzQQCv3xbx3zLgmgeyhWT+ybHQJu3+dps8206HlgkHvi/flWOvDKTYQFrzHBsB9Q7Q/7E2ltYq26k1JnDDguBm/XQj4720mcn2EGji9wQmCpxmWzUGfF8Cm1pTsnfaLP3gLNdjtVaxNULQzdiXxgZzR9blyMhR0Dp3feSOzLr2uPd0z3Z6vfwj0JjsHT5X9k3OBE+26BrtOZrPfruhjVqbt81LJiw9BrSSaGTEy9mR0yvA1g9waw2R4aJ2+0GuAJyTINvINmkz57+dDaPeprMV2q95D40rr1VW2j/eep7d33OMKO2ieSM2BL+nMSArWetH+wc/c/IgqmzubBd/zzZpfZmj750g+PEaPWNtMxHJZBgBaJNr6ZItSubeAOamr+MnN38fF+YuoHTYx/bmjgHEtZMitldX0O91sL+7bZXjE3EGII7By+cT7KTswMryOsrHNYwXxvH6T17H0uIVC3hrZFp1m9jcWsXO7jqaLRYkbKFNeYmgY48yECTYy/lp7Oti0VhiRH/rjRM7usuibZTtsAR5y50iCIRdgVgeFa11asaRNS1oBDA2OYHJyWkLZMmAtj719iK3F+tEi0u8sA9dQijsZCQIgMfTGBsZM7iT64VjRAZ0hUUVDbxIGVBHNpIlC7sE0ln53vldrIZltQk8ti1BYY4Tjz0TyKTSMpm89MEI8piT2nYOptYodUi1lswus9BRs2n9RoY2wRDKeZDNzeup1UrbRdvPIlVMzPOIs83hEEzqwY7o0rZG48ZstGToCQs+1umUGOBSadTxyo3XcP7Cko0v27SzvYmN1RVUqmUDSDkPWm1KevTteQSiT9ciC74RpK8RpOvZezrwvGN7MvuHgFoymrLfs1ig9giurxgLSqZdcUUCpZ1+2yAuMtVszbYozCFJjTBiwYSBg8TK04kslhYvYXFxCdlUxsCzZ88fG9hLfXGe1nAnGzh2DNQ7iMfoQ5i7a6ALxziRiGNqZs7WINvGRIixXtuOFVw8LlrxQBZ9TIQSNo6mx3107ALiQBSJVBbMUJgW9sULBhbuFw+wvrFqABYLAZp/S1vQZN+4tW467AGgfOy0m5nMMHvJE148hk2tX++0VySWsGQB5Tbm584ZoMzatQxAHj1+aEC06YkyiVdz6zY7MGAs2fxAwQDBdM5pmpNJzvmQTqQs+dbtNNBq1nD/7l2sPHuKQm4Ao8MFJ4UXYGAIVzA4zmKVXWSGhrB06QrGpmYQjyWRiKZM7/f7L79Gq17B9NAo4uEQVl68MF9953DfQFMWEKR0xsS5BbR7fUSTKSuwSU53r1FDef8ILx7cx/effYnS3h6GCQpQQuDwEPV2C/mhAsIsxnlSMlkQyo8wCVUYHXPFArPZU5/mYG/H2Jp7W5uIhyPoM4gsVw3wCfVc8VBqRltwy+RMu4F8bhDDIwUDJcvVEzDxlsplTRKCSX4muygnMTo0bGvwNx99jPv37iHc7hkQysSEyVVFnG5qKBgxMFNzhtdzjlGKiFIetH+0Q3T9YtGEEUlEwikeOUmBpcXF06A5xmRFNILl7Q0sXr2Mt99/D/0okC6kUe/UTUaIz93b3rGEQK/VRiIcRafWxF/+xV/gwZ17iEejyKYzxlglwErfx6R5Ek6ah+ATfSXK8LXIKu26eLFHnVZLifDEQcr6nvsDbUGC64qngMIRs1lkRDJpmMykrU5NOBrF7Pwcbrz2CkZGRw1UJODPPYDg+Mr3T1ArlW1N7R3u2dwoTI4hUxjA8/VV7JWOUBgdwfVr1zA1PoE0C1NSr5hMdjhG60mxZHrKR4eHmJ6YdHYmGMD6xgZWNjdxYXERly5dMX/m2dPnxlivFI+xub2Ddz/8BV69eQuvvfIqJscLqFd6ePbsGe7du4e7D+5iYKSAydlJ0/UtDA/gwz/8APPnx3G0z0RlBxVqOW/uYndjGxvr6wZAs18o0WN/p9MGKJKEwXlDnXKylynBQK1v9i+lrlZW1zA5MYk/+7M/M11tAtFMQh4cHOGrr77Cp5/8zpi1TC5z3CjPQ9s+MTjuTnjQXiNk48HkRSwZRb4wgInpKUzNT2NkfAR37t3FF19+bcD4uYULJrtULZ/YXOQJob29fRzsH9n8nJ0/h4mpSbuejPYEY9J+D8elIxwfHmFtZcV0riuNikk0cR9mEtBIDe0Gkpk4Pvjw93Drp6+aBjprwtBOba1vGqs3HoohHUujU25je20Hzx4/tXb0eyGbO4ls2jTsA9EwZhdmsX94gKdPn9jeMjEyiqVz1Glu4eGd+2Y3uZ9ZkiidwtTUhBVuJFjLE0rck5hcY/8RyDdwlScHEynMnT+PN99+x7S9o4mQJds3Nvbx4M5D03Wm/aME08LCLKIxyj41EU0EEaZsRqiNQLRv8iYWv9U6qNfcqWhKj3DP29zbwMMnD/DNd19he2cN0VjIpDho96u1E0fAibj4nQxok94IO1DYfFavhgjttsUoEdaqcLJtXJGV8tnpT+1j8t1f9nldQqN/6nNy34l4ta3kwyv+JvHQH0PQXxamwjEWhqPTwPLf9QwRRAT48XNez/9n/ytmlu/zMnipWI7xhR/kFHbG+9m+ypMZHlmR7yCsQMCl/hZu4o+DhBtZQtY7rSUyHdvKP8K8/AC5fHM+X/GRYgZ+33AZD+dRrKAY1h+jst0C7P0gsj8eEaaguE33UWygGEvxvtqmWEdkHJGP+H3FEIqN/GNg89jDI/Q5vy9wlPdXH+rZihcVm+t6tVFj6+83gdDqV72/cCnDcjy5Dz+gLpxVGAU/476jH35O30/zTf6qYgD1p/pYfcHruAcKs/DH4vTV1e+KxRSvK8ZUTM/f+/ta9Wx4vRHEPMkPtkP9IbyI9+Z88OO5/vHg9/iHbT4FoP+7/+qf9jXJ/AG43whowKTdIUCZDaDLaWLqUVfogb/TkWxNVr6EMjta/Hxhx1R1xyUUtCtQVpCrwfEH33pJC9h91Tk1iHZvLUAWMfGOlHMS8seCRy9o9wfj1kHe0WEGYOwDHuW2SeAFgXR+FGQLgBawxkEhw9aAIw9EtGCFDHDTo4pZsMKJ4gcr+RwBlgL5BF6w7zR5xLLTe/J+ZEDzGVpkmiC8zgBKD6QjICwwW0L+us7a7QnVa8zY/zKSAqD5XBcUOWDMgEPvSLht3J5hNoMYddkQHnEV2PcjI+UdWDUGjZeR0eJVG8wA9N0ztRHI4MkQ8Rq/gZAEB8eN7WBgxGu08BgYunF148GgTZ+r7zSuHCMBcBxjjhuv5Tzntfa+nsA726PNS5sM70dgzIBmDyDlZ+p/0wtisRYPBDMgh8cfPXairlF/m2GgbpzHmjZj6vWziobyGrVTY+LfZNgm/ggAI2ihNch+FKAkQy0Doo2J31FCiP9mwTAZbjdnHPCnTZXXsZ8E3AqMFAgtIJ3P5fVsu46Y8F34XkposS0ysAZKkOF+yhw9q+prATJtgwfUyVhr/fsNrMZN76QNm8ESr2dgyHlOAJpMBbbTklle0UgyW9kmOUsaS78tktFlPzugyMkFGSjUdAUCDNzx7uNs0llxDN6LgROBG7bPz2RnW0y6wiukx2vlaLmkiUvACTD223p/Vl4Ol7HYvDHj37QjOkrvEicuycLnsi80VrJRZ47OGQDt3+T83+N3CRhq/7AjeN7YsZ/0nvyebJSBQV7w7ZxIAp2u6Kh/09W8YF84Z9EF1tpX1NfSbFa7tOFrDivb7geD+VxLStoxQCIcDrCy/q658RWr3u2RHgPVs6lyfPg9ntjQfPQ7MTz7bICLxzbQffS3xpParZpTtr94LHHZO64nvcPLn/EdzamwI49O6kNOpZwLs6EmueLewZ/AkO2VTVDizg+0+506rUOze15/MWDhv1OJrAFc7QbBa6DbCSARzxsAPTx4Dq9e/z1cmHsFxYMytja2rVjOydE+Drd3EQkHLIiv1U+QTaYNxKs1ajY/qQ/JKvCPHz83lhqDxmtXruNnr72BXqeLZ0+eYnN9FZVqCbE4kwo1HBxuo1478fQMe2bvpyan7V6ZpCvKxwCaFdCrVQLQBwb4ETgl+ElmZquv5I/TVGVpPYKchCXJgB0dGUZuoGCSIzqxwvEx8L/ngHnuHW7uO1vkggQnP0BwNBygHAF1FJ3PQbCICRmCSQSMLl26hLmZWRSLh1hbXzHNZUpQMAhlPpqF7AgissNb6CAVSxlIXmlWDNRmO9mHlEkgE5w+hLH2ymVjIPJPMu5AXbaTtprnpwm6cf5fvHjR+oqsNP6w/fxMzi4r0LdZfNUYIC7hxsKBlFHh2KTjMQwXCjYv2b97BwegWAbBLAKtP//9P8Do2JTpe5JlR9mEk2oR8UAUnX7TyXdQN7fbRDx85p/SBzOiQPfsGKVYVbVq5UfHX2NRd0Ku4RUT4royUkYkZmABx4FH25st1kOgZjPHyvlOlNJgMUUySuknR4NJZFI5jI1OYWnpMs7NLSCbpqRXFw8fPcDjxw/t35xXxeKRN+bOr3L7IPcKZ8eo08x5OTE5bfq6lH0xckabwXHLwBKOea1ZM4YqWen8b3x43Plwna6x0g5KlPMImDapSWREggYUch7wjx3vzuTt+dxLArRLoaj5nQTCS0f7VjCrRK3XFgs/RhGPuACD857zk3sX5QJYxI+AMgGaVNqdJGNBrkePHlkRM+6vZDIaYDoxaUmagaFhKxiYTGUs8eD2dRb7TNvJh0atbMAx9ZY3VlaMiTw8kDcgi1q0tF+1ehPxdBrp/AByw8MYnZzC4PAw0uksRY8NCNxYXsXW6gsEGm0kImGTqiDjdJ8FLVtNjM7N4P1f/AMsXFxCk/bQk5pI8cQdgdndXWw+X8Y3n36Oe9/eRjaZQmEgb2CYaSmPDiM3XDC2KBnUfHeya2nHucbITlcxUkmfbG6sG4OObFQmfrY3N9FtNV1xWRYBtASlW3tc+zwRR1kKJoveevttvPfee0gNDXOhO3lx/ul2sfr8Of7mb/4Gn33yO5QOj1whZ8qANKjpHjSGJokhBLyHB4dMr5jMYztNQ3a0l/RnjHRcrplu/KWLl/HWW2/Z9371l3+Fv//bX2NyfNziIZfY6WNgZAht6twHgNffeQsXry8hlk+AFR7MnytXsbayip3NLdTLFYT6ATSqDXzy0a8NDB8Zom4+5X/c6TeCtuE+7aM7ijw9OYGRkTFLBnI+8sf5ypQoOkG1XUYylrWEVK3RNKYtC+8RuG7ZySqYXi5teJBJ/lzG/OvBoSFcuLiIK9cuo95pGLBIW/b0wROs3n1me36r2UaxXEK5Xke2MGASHM1uB+s7Wzg8LiGXzBopanJoFFNj4yYlQnkeEhkspki6An/Xrl0zgJfJiW+/+wH/5//15xifnDTNcdrv5efLDgQrV418MjA8ZmDr9UvX8OqNG0jEEiabc+/uAzx++gi1Zh3pgQzGJobx7ofv4tVb1y3RUK6c4GDvACtPV/Hi6TJatYYBsg/vPzIbz37k2qGt4anPRCxq9p5A9PBgwTGdo1FjiRMYpS41v//v/ZP/wKRvCI7msdh4uQAAIABJREFU8gkgDnROgMO9A3z00Uf49JPPrO942oF2lO3V6aJquYY333zTpCpYI+GkdmwyJJS+YBFbSiptbm5bwT5m8pjoIAjN+UVJGerBsyZVuVozjXHKfYxNTDopJ/pk8Si21lZNvqtda6BYOsDG9obpXNNG8j70IykZ9ejZI8yfm8fv/8GHGBkZsjXKdm+sbaJZaaDX6SEaiBjAOjo6bnvc1tYO0iyam80gnc9ZkpIFNw3n6Hew8vyFJbu45igPE6V8qUd4anTaiCcTGB4dxcL5BZw7P2/7P0/DlIqHpq/NBAD9Do4fbSTp+NPn5i1ZRzs9ODBkkk7lUhXf3P7WTu9wHGdmppwERyaEFk/H9JvIFDJAqAOEWdiTyRieHk6i33fAGdvN8h8sjftv/vqXuPvge1Sqx8hkYwY8F4v7drrYTkRaccIWWm3K5wVtL6KxMV+66XAC3szihw6LyrnTf9xhGM/KF5evKOyDv5fPLuBOsQDvbdgGk7NeLCJcyP4/5vx+P1nRT2TkZ8IbeE/+ke8vPMfNBy+h7DGsFUvzu4r5/CCbbI4wImbolFy0ee8RVkTySEQdMC78Rz442y0cgs95mcTD59AGyl9/GZtRPyl2Vt/qbxd7ur1EeIUfCxPmpzhaMYvGQfG9JRU8IqlAfQGN7CMB6rpO91E71G7+v7A/3VuxpPpUILbuLxBY2JfhRd7pT4HIwg3Zr8ILxDhWfOX/rj9+V5uEefmTE8Ks9LfmrH/ucLz9P7q35p5wHO79ijd5H64Tq6NChQCP4OPvG3+MpjnCfub9hKto7TgyiyNpqe/5Pb4Lr+V1SlookaE4hN8T7sZrRehT3KikhcZF60jvrHHy42LCGXgN3zHw3//X/2nfD+76AWAtSAEaYr7w/5WtYsCjhgqY5gtJ15KNsEA77jQXLWj3FbxTh7HRbJwMgV5OQa1AQjE9T4N2L/OjYFiTlcxUM3LeURA63AK7+B1NFDJttIj4bGpG2aKIOEAokXBBPZ0wAziMVeGMqwyQP+C2Ij0EYD3tHQEI1JDl+9Oh4UKQzh0de2U1+HxlvPQ+ytyxvQIX/cBxq+EAVl7rZ7DxOjqMbLuxaSKO6s82a4KJKi8wRdfwO/pMi0jjqEUuIITVCvR8tkFAJYNVM0w+LVBNVNsIol5xR49BxT63oMUD7mXUCUDr3XgdP1ciRICiwBYzSJ7GtgCpSMgBOaeG3zQKybJxQB03Q76T+sRvPNkG/xF2p5nc8dhUTh+Xx7L8c1dzm3+zrSw4JSOrcebvbT4zZO2fsWNtfkXONJu0HhS8m4HvOCNjrCMmLjwJC76L5CFkvARq8j4CmZXskJGn884fSdtwfakir+au+p3f4Vjwc97bNkW49sqJ0AZgXCiPXSmAgu/HonWa0+65TlpGgJqMK++tNS7DqOf4HQN+T/NX1+jdZJe0XrShaMPU0RRt0v75yWPC/D7vbesGMOf7VMM+5ZJqDN60ueq9+P8CsmWsNRZsE9c+17kDjNz1lF5Q+3gtv+8SJI4RJjCevyMARG1TPp8a0lo3Ao7VboElzjFwrFnNKW0Wcmx4jdvIXTt4T60z/l6JsGrVsStly/2bjf6tDd3NWzc35HDx+UpGuk3QSXpojImH8flsF4NGA6W8IIP3EcDO3xsDwGMmmh65p+etPYPvSJagP0vMe4gFzd/HPdDWscUJ9LvEFO/FcZLtUNaWv1cfWgKq6wAArW0lX8WW4O81r3h/rQnNUZ7YUN9oH9a64/dZpEV7Jr/n728br9DZ8S85QbINci5etvOnDoNXFMzvHLo1GjDQ1r+25MBo7yNIbHugJ+/Az9UvvL+cUTlWmtv+9aA1YnY2kbOgkoneThtotsj6JOuWR4vncf3S2xguzKHXIjjUwv7urmm1tit1tFsNYzLHEyzHTvtYNw1brlUyOjmmpeIJ9nb2EUEEC3PncGXpEgZyg9jf28P6KoPHdbQ7VQSCHdy5+w06nZoxdRhQCfQiY5nBt3N8ezg+PkIgSKDRJdlc8syxEIjfmp2KhI1hxYDRWMMsrOZp4mtf0Ckb6oq6IM3J+xAo4T0s4eWduiKDzAIrMplCUdDfoO3g88laZNDJcWHAScCcWri25hJRs18PH943RjLlLnpMbvS7iAUilkSxPd3TNHQFuVp2bWFo6PR4rBKXvBeDYY4XgRS+H/cFJY64HsWIlO0zn8srsMdnM4lHTCweT5j+tSV2ImE7Km0a0/0eCgM5DOYHDMTdPzoAT0TVO5SfiCAzmMfk1IyBDpT5qNUrBoC2WAwJXSTCLlnoHGxvPCgfxKS5d1Kt02+ZFinHiONQq1YNgKBeN0FOjjORqUqT4GoMDfYZehgfnnTHjdHHSfXEMebDIQeg2/ynDAV3DcLShGGjSCVyyGdymJ09h8ULS0inMzYHKeeyvPIC9+7dMRY9WdQEw+Sj0t7TnnA8CNRbkBrsY6gwgumZeWOPEuAgK5NazfRpCFBTO/z4pGh2lAxtS1YEHJOeY0YJh2q1BjKgu0xw9DkefVjh5xhPsUUMDGORx5mZeQN+qHHKviyXSaJo4mBvA9tb69hYWzNWHBm7BH+Z+OdcsCA/HMb0zALOLV4wJjNhU0oesM9NDqXeMHCFoDnnFN9vdGwcE7PTGB6fQCabRy8QRDaXN8CY64xF9+LRsCWKjg/3USkdo1ku47OPP0aWhJdwxFjoTBBn8wMIEgShdvPcHCZnZ5HKZzE4NGYa2dzDK0clPL1/F62TCmviGbGAfWhs31IR0+fOAfEY/sEf/zHGp2dQqlSdlBnBIOolHx5hb20d33/xNX745itjRmfzGTQ5HpmUAa+TczN49vw5KnVXuJ1s16H8oLHLLQnl7WnxRAyVWtX8TCZ+3n//XUvgE5zlsX1q3T64ew9HxUOTAGn3WbwxbgU+h0dG7PTW+OQE/uRP/gRLS0vG8ud6pSb84/uP7W+C/VwzLB7IeUZAkXOMYGK5dGz9R/+UxVrD/YAxXnnai/aICQSeXCCLuNxqY25+Hu+/954xrMdHxk1C45f/+t/gl//PX9gJDNvPKR9CEDCfBSIh5AYHcPnmNdz42SsYGR+zZy8/W7Z3ZGHWZrVup033dw9M3oiApZMdmsPvfvdbs2EETDORtElS8P1YiI/2kWuI9+O8t+JreSfxQ9+6WuPpjarNXwLPI0NDBv6TxU27k0nnsL23bRIm/UDPFU2lnNDUJIbHhg3kZ1E4rsnVlRU8+vaeSYK0Oz3T+680mgjFIpg+v4CxiXFL7u7u7uH502c2RzOxBEYGChgdHLE+55oWQYMSIB/+wR/annVUKhkY/uDhQ5M3ISv78y+/NOYuWeB8H9Pz7APZbB7ZRMZiVGpDs6Bio9HE5Mw04sk4grEQ5s7P4423f4oLF8+ZraBcD8HQ777+AbsbW9hY3UCZBbIpWXJSNjCS0g2U2GBCisUJbW6Uy5ifncPUhNPO1olkJnctmZJOmXRNLjtgSVCOw8T4uJ1YYELn808/M63pwXwePBlhJ429gvDcM1577TUrdsikzXGlaH/vH+5hc2fTbEO31bUCjNRbrlcblizKZJgwYewUQz4/iD73jlgECxfOY37hvO3hTCrQzrZqVQOga8dlA6DvPbyDeqOK48Nje1/Wh+C8ZuHfo+MSZman8M47b9scef7kmcnCBHoBtGuOOMd1ffHSojHvTyo1O61B8JvSQQEv7qIWNY0edfF5/be3v7HTDSx0SoCW62NsfNwShEvXruDq1Svm5yaSMVuL25sb4KkIJgAePXpgNpNriYmmucXzZldikZix8HusNQCeVovY/sC9YXR02PbisfGcFSTu9JxsBjWdI7GgyRjxJKtpb/SDiLLgZiZtCZRwIoLv732Ljz/5CKXyIUJh1rgIYHNz1fk+TGz2XEwdDDHGcKeASADjD8fI4hfvpDPJARwHvh/3/EbdSVfyRz6mfFCBaPxMMQT3BvlL9O9qlbLZSREl+F36MZyL/F6z7iQFFTsIbD3zY8+KySlukX8sQovidcVIAiSFeyi+4D2FHwiAJg5kcYZXWP3luCoacuA3v8P7ClRVfKD76b38uBOvEwFIcQrbpLhNhEN/zMD7qT+F4egZij8UGwqL472FQfjxIN1LbRNmp/vxXRSLCSvjPf2AL9sqAPllbNDhd15hbo+kqTapH/z9oXFQOzSf9Ey9L/vZn1gQ1qYkgPzy/7++0vxR3Kc4xx8D83f+WFjXGP7lEc7Ml/OR+uir0sYKk+D9Na+Er3EOKeYUXiYcUSRVXsN+oI1Wv1o86ZGatLY01n4Mg/3A+4rUxnWkeSuiBv9f64D31fX+9+W/1X6N08vzOvDf/pf/8WkRQr8RUDaJLyRgRUE/G6/BduyzM4YdHyCEXQASr6cB5IKQIWHjZAw0qf2GR4AW76GJoImqF+b/U7NMoJcmgQXD3rFfK+7C73gAtJhppwCMd5xUk5D3M0Az7IA1Apn249H66ZT5J7Qm9elC8NgNZMJosG3ieQuIzr6OTmghyPjoHloAek8BgKLAa0KawbLqtQ40FyArwyiGuTHkfAC0wFFNIo0T+4bGnPfnPfk8AW7qL43v6UQLusBRn2tBsP9s3II/LlApMFD9y6N7MjIy9AIaLXjxFZkTwC6mtZ4p4MP62WM1qaI8AwQB1NZJLKJkWTJn2Agy6BiOH3Dz94E2JD6XfaUjxHw+9dr4TgIJZXx5vQFBwTPJAs0bvR+bEw85oX5+n+MVjVHv0gFNYjWfAtYcbwv+CEDyiHjQN09dkkdGVGtKmxufKcarxpDPpLYi/1+Gi31JoyGgzA+4CRjTOrX52nPHKgwU8elgU6vUnznk+7hsnVs/yvoyGOD8V9/Y2vU2Ht6TgYV/A5XxVvuUPNIGaXPGm3Nam/7fCQCTkTWwzQMV+ZnGkuCINgYDbj0dbzv+RsfT+5xH0LSxsA2aB9qUlbxT+/S3Oz56BlwSmNemwfYqO6kgnm1TYUC+M48f8/ssSig7wt9z09DGr37g/ciKlE1VH/O9BIDLQSDDTnNIwLbGju9G0IGfi62lsT9d954zpc2fDG/NG7VHds3d14HiAplpZwXgy7nyO0ZKVOg7DMB4fz1D76GxjMddAkEboZKjWm8EoLU2NJfsZAdZj15xTL/DYIkjb28xR4f4VMjNZ7aT9/fbQ2Wm1fcaK9kX6vMKkOdYq695b2OGR9zpFP74AVvNbZ659DvVcmj8zpbAy5edI9tnvESg9hStRQLQ2vv943XmVHkZda/YLL/jHxu/DX8ZhLbgwzuNZO3sBZCMJR0bpu0Su+0OEI1kkIyTfTSBC7O3MJSfBrpM+nRMbqPTaJqWYqVcNgZkAD1j8xCIDNGmhAh0JQ28ob5h8bBk7C4GwwyiqRfLIn31agUrq09wcLiLbq+Gza1l1GtlBEPuuL/5LJQf4OkCj+1BwIcgIAsFUQeac8eAy27XCldNT086mZy4Gz8WXuN4Hh4dGVuMABAZhLwngQiuIwInbqzaqLGQW7thwAvbIHtOhhOfYcft0MWEx2gt8T1YwDPIeegSRtw/GjW3TwwND9pzTDakXjMmMhmVTIASjCQAbWPWP2NL0MZprGyP9ZLJbKP5MGS/eAlFHhk3TU7PhlqtD2P+8tZeQUr0EQ07e0UAmpIIoVDUpE0Y4JM9TXvA4/Vkr5YODxDodkxawN6l3bT3Pjo5RrPXQjQcc2A0wTIrQO18T7aPfpoF8YmklxRnoOyUifkTpORGCHY8P8ziYcmkSXSw1gffTafU6LdybKudhhWuZMKdfUFmGe/PI/sEKsl6J3PZBYIRY1hb4NvvIkLxzW4Q0UgS42MTuHjxEuZmz1vigEW7DBzcXMf29qax+MnYE/tQez/f37XrxPmlYbLoxzE1vWC+DMFwslhZ6MzUVXodaw8JGCflkpccqRqwHg2EjY0pm8lkqxVGpJ6mV04xEAojFIli4fwSXrv1U9y4cRMD+QJKJY5N3Y7W8513tpfRbFRxsLuHrfU1NOtVpGMJ07KVXWWSimDvzMI8BoZGTAKBMhSReMSAWu4pBEXJIrQaFPGYMRdn5maN4RlPZ2zsgiGOM8kdjgDTbNQQ7LSMAd1ttLD67KkB0GQkj+QGjDXM+U3Zkx41hvMDWLh4EWOzUyahEc8QDGUhqA6qpSJePHyIrRfLGMykEA2EcHi0b/7VcbmMWCaDUq2Cn731Fm7+9GfI5Acc0BEJotNsYHdtA6uPn+LJvXvGsiQ4ziJwLEjHP5mhHManp3Dv3gNs7ezYqYOBdBbDmQEDyeVnt7ptAyCHx0Zx5dpVvHrrFQPG6JcHkiGgCRzt7OHTTz/F//7P/wW219cQJdg04hi3lhDksW6ueQ9cHRketrHmyc9OgwX0yvZvApsEx/PDBSsMSgCUEh3Lz1/gr3/5l1YMMRVKIEjJEUteBM0HoT2lRjJ12I8bTUzNzuDq5SuOTReMYCCXM83q5RfPsLW6ae+2s7+HSrNqzNjMAMHHKBANIzs6iOuvXMPUxDSO9shcPrbTLMbQtxNhAdPDpYQPn83fffzbj7CzvY2D7V1Eu2HMTEwZE5ZkISXUFTSXyiemzUzg+tyFBesr2eqHDx+adIjfJ2QxPyZCmJxxe3XA2jo6PoZQNGysYyZOCPKzcOXmypqtS669WDpp/TIwPIS33n0Hr7/5BmZm5kwS43cf/RZffPIpHty7h2Q4hsHsAIYLjlnLfZbsV4LgvOby1euWCNo+2MO3331vRSFb7Q4ePH5odpune+U7WlKKSXirFgnEgjyh27WkHPc+zqNOr41zS+cxPjOBsYkRs6cvXjyz4oGtWh0HuweWnOVeeFJ0SdB0khrErmAnn8ExZMKC0fDU5BSyJKEEHSGI75BMpF1xSA/w414wNTVt92CMQAlLJoQIerNY780bN3Hj5quIppMm9cC+5imWEyZx23XTMQ8nwiiMjWBkbNgATdrkJ4+eYndjB41q07Hr6QDyD1N8kbglShlzMslYGB3G22+/jXgqjpOTY7tHPp2y5xf397C5tYY7977D2tYqlp+u2BrhO7FvCepTaoUBtp0kiKfstFTtuGogP41KkqdCIl1cf+0VY25TboMtiWdSyOQGEImSzUgiDffLphWdJJP//g/fm9431wilpdh/swvzphF9+cY13Lz5KuLxIBWysPJ81aSlKE2ztU0b+dRqBQwM5nHp2lVc/8krSKbTODoq4Wi/aIB2o9pGu+VOQU1Pz5ptaDcbyOZSJpfRbFHHvY5Wm7JgZBBHbXyok8+9LZcfQCQZt5MK1Kdf39nA3/z6V3j49B6GR/JIpMLY3dnESfkIXUpPhV0sHQi6Yxb0i1zyPmwJS4ujws4PYmKYNTosziLD2jvR6wct2f+KQXgP4SJnMcqZnF4QDuT0fyYfgPdkQtsfPyuBzvbKnxZ47RK8ZycW5dMqLuMz5L/Lz1FsonhUAJsAOSaF6N/7nyFAnPcnA1oxI++lZ5nf5AGlLwO9ijMVx4tw8nKcIn9fYKt8fD5HONxpcO3FrnoPtV8MacXyimPUJv/v/biU2vYyKK1YQv2k2FxtVCzHz4WLCX8R3qPYWm30xy68zt9GjZk/hvGDropf1ae81vxDDyj3YyUaE7274mzFRPpbc9nFyw6/VDzMe/jnIH/vT2Tw+cIH1Q49V/PcEWLcXBSWx3uK7KRYgfdSnKV+VizB7+izH+E5ntTj6fz1sAi+B/8IY9Iz/Jil3tMf5yumVl9orsq/PdWA1qCxgQL6+GVJQji2qEPjTx1X78g9G6WX8U8sfk8ZDv99/QtQIK1/cDXhNJm0KPyBvxkX0suN2kKP2zOCvolrQXvTaUZL+1dMbDFiGbBqwA1098BEOh3u+Y6NaBsoM8ws2OExtTXhlOVxG5jLYvH7bN/p4ApY6bojtwJ/ZWzZLv5OYLNAB2U7+LcYzHwvBfiq+mpBiS+zowXFyWoBWcQd9VOfygATKOT78/78nIGOA6xcwG1959Ow1eI/BTMCLtDQAjtdwGEXdJJRruycQCNboF7AG4+6o01+wNQPxPF4qBa6gNEfMYC95Afbyu8ZImRZUHfEhgxojYG10wtMdZSZAbcYvTa+3ud6P/8CYz8KlJEMBwvgaCOTYTKj5R05pj6fv/9k2ARapqJOY5iJEvWTGVQWT/aKd1r/tF0f8487ieDuG4mdSTcIWOTfvCf7iWOqcde60+ZpAZQH/mqe+I0dny+HXkZFhunM2LrkE+9lGTNPo1GAIjWm7aiFJ9sgoPVsIz8r0ijgXWCe5oTGW20T0CUQWfNHQJfGW+Oh+2gTUkJN64hjqmcKSGVwpr7hvKHWorKJVuzB0xBMJZxEgfpAx6K0fs0x8xUk1XqnDeA4knGj9rqsudP01YaiTLrW5+DggD1Lsht8B40x35PMHtkCrRs5ZK4fztjm2vxkb3kvskX8IKbfIXBr3Dl8sp+8RpuT+kHJSa13czYFVHnALtvk7GjA7uWSE1y+7nQJ/6hdcgotEeDZXq1P6hCKmc9+1nw1cMjLFNOm+VnXHCO2zTZBsqv7rqCHnzkgB1gbqN/RknNE0M6/B9i680436B1cnzrNXfXPj5zRZhO5NMvRO01UXicbTPYWr+P4UqPZP5fM1lkhksaps65A2p/l1rNk00+Ba2WtvfyqbJTfwTbb1zsrOKzn6zs2H4IuW87v8vd6V+1PGkd/UGF2yxtH6t9SBogANIvJ8Vg5pQFoN7rdCDKpMURDQxgtLCKfnUA6MmiyBWkWAIwnUT2uuFNJnS6KpUOUj08sOXNwdGi2mmAONZy5z/FZpaMiysfHxiIbHxlFixr6/S7297dRLO2hVj82FjS1ZcmII6jsKro74JHgiwNa3bpmAo1ajQSXDw72bOzIOuSRWJ1OMVZw1RU4dd87cn5RlMFeHoOFvNl1Bmb8IYt6b3/X5gP3GZfEcHIRYsIWi8d2j4Fc1gBcMvYODg5NaiGXGTAGNK/d3NgwgFPrjQyl4eEhp3faqOH50xcGbikJa/tG2+0d8kfoE5G5pDls/p+naB0iY9ZjNdtxSw8MNvvWqdtnZGdRE9ba760FJW9SmQFjNrK/SEwmsEoAtVYtY3drE0+fPLKj03biztOOK1XL7hg8C1A53hZSyZTdW0kjalO3ei3EIwSYAqaNSbIEa1bwuDEZiyykFArobyaRwkgnneY022fJRhZLabB4WhcRRBGLp6zvhkfG3DzosgAhAZoidne3HYAaC5tOLX+4NszHqjaMvTs8PILpqVkDsNke9hOZbZw7BN5ZyIlBPfW7BbgJEGF7WNSuZnUf+hgeGsVQYRyVWt0F2f2OA004JlGOjDvBpyJNTGrUK+4UFwP3kI6s9h0zncxnAl/NDjsriFA4atIZV6/ewOUrN0yK4/CwZHt8vdlFtXaMUnEbvW7DjpVTf5vADu1pOuGCbo1HIp3D6OQERienTYohEqWMVRuRAE8YOMkQHrHnHOER9pm5eVy6egWJTB7JTBYs9tqxgpvcawnAhdDmqRVqfHOv7vXw+W9+i28+/RShbhez45MGQJPdTKC0Hwwhnsth+twC5hcvIj88jEQug16UmuMN9Op17K6t4dtPP0M00Ec+lTHgnvshZRLC1OcJRww8LYyO4tyF8ygUCOy2LImws7aB7ZVVbK8RYDs2ACaWTiAzPIiL1y9heHwMsVTSWOqPHz/G9999h9LuPmaGJxHuuT3U4iu492ctmvGZKdx49RVj3caSMQOUebKT848s809+/TH+p//hfzTbMTM/h1qriUqDzF1HCqCPwO9PjI2b3AQLXnG/45gQUGShvPH5eUyfnzedXF5D3fbBbA5//cu/wr/+V3+OjacvEOz0kKCMS5enBZwsA8GtQCSMRiCAwsiwXcfCdLT7lGZgYb3l58/QrDYMuOQcb3GeBcOmTR1LxHHSrKNFu8Z75AYxOTKGscKonULgHDX5r0wWswtzBpAPFPK2vh4/e2wg9cO797D2eBXxYASTY+N2coQgKtcNNXFZQG/3YB/LKyvGYF66soSRgkv2sZ3Ly8vY3tow4JP2ju/FYo60l5w38hcD4ZAx0Tmxnz5/hmAkZDaXa9FAfZIveh2Mjo3h4tUlK5L3+htvYfLyDFDuG/N5Z30b3371Nf7qL35p/99tdo1RbrJjJGQkkqAkEZmz5xcvGiBNUPv5ixXrN7KEy7Wy7UcsKJ/JpC1pNzkxhuH8ENKxJHa2dnG4c2A2VzJJBBLpp0zOTJocDwvcDQ4XrG5BMkZAlix+koVC1ndb61u2R7LgK/uRiSKehrH6DEw8VqpW8PDn7/8c9+7etf2D83JmetbY5tQolv86Pj5pchys2cAEFU+1UJubicsrl6/hZ2+8jnAqYXIn7MPb332DH+7esfeNJaKYmp/Cm+++g3OLC8hSJjUMPP5uG59+/IkxtgPdgAHolEAhwYL34D7BsTHN8VjUit+++tqrlpAJk0zW6xqL/HB/D0fFfbxYeYr9gx2Ujk5QKdcsuc35MT9/zhK87UbT7pHiKar9IlrVBkL9EHh0okWpr3ATr7zxGv7oj39hNQEI2rKdzbY7/dJuubVdPCxavzLxtPz8Oe7d+R5ba1soHhxZ31Pjenp22mSz3nrnbYyOUJcaOCmWTZ5ofXUVTx8/xtb2miVUlpYW8db772Du4oKR8J4+fILdrX0ralyrNux9KDH0yqu3TE+6USMrnidYuRe6Qs29TsNAYwLQnPvmR/MkUzaDXjCASCqBUDyK48YJfvv5b/DdD7cxOTtiMmVb2+s4Ptk3ADsSdb4t70W8hJrhBmrTP+y5pDCTA0ZaCbJmj4t9mA6mxJUARMULhp94AKBANsW28rcVj56dOHIkuGTqTN7N8BgvNuW46x4C8uQTm3SYJ2khLEN+q8BExb28h+7pJ4QoNpePpJiPCQexU3lvkbR0f8pV6Vq9s3x7xSB+QNMPfiq2kK9mdsRLTsnPlHiGAAAgAElEQVT/VgzI69hexS4COnVKzY9R+ONFva9iVP/31BY/Jqjvq7/8uA6vVVyk/uHv9P68Ru3Wffi34kCNufpY9lmYkx9I1Zzi37q/Ykb/mApDEHagvuc1ipXOsA4HJOt6vY///3UfPZN7rWIfPV8AtPpZuIwf3zT/2Ff3R+Rbf7s0ZxXnKiZX3+pd/DEY575iemFmSlwIF9IaUHv8v/eTZf0xHp/J++ieeja/ozlpRA5P31rY1ikALRCBD1DWQwMvVp0yOTIKjhHqkHSBFpqgmky8L//Na/hQBcdcNOYIexPs5UBdE5PXKIOljlWmik6adVKYWoYODPBPVhusjjviRGBRgDD/FrOJTBxdxzZVPO0VAtAueHfALvcVm+imOXqWnRGTU+/DY122ID0GsT4nA5q/p/6giq3pfdh37FstJGUn1M9sHw02x0WTmX1iTpP3PC04gQAyAJJjEACtYxln4+1pXPuyKgJbBFD6F6Duq/Hp9p2zq2vE/uPz+F1mtLV4eI3GnAC0C4TOAAwBi35DxSPu/vnDZwlcFejhN2IhJiPsx11HcEELw4yfd2SfoAfbTP1Gtd++FzjLSAkI0pxWUKpFZUmDRuMUfOHzNDd5RIr3ZXAqBqJ/nZyCajw2HSaTwCV7BEKTusPnMMg1o9F2GVsZNuoxGtjpJKpOs8R6hlhqHG8GLPxb7F21Ue/lHzsZFc59OqDqb0tieMxF/k5GjetfRscMaceBsWegqpNfYLsNoPBJ2FiwQjaUp4ulftIGw8+lAa11rfZpzfAduDb4brIhfoDMD8YZoObZIv+c4HpUm2Wc6XT/iIVsbHF3isPWHnUC2O8d927sKz6XwQs/V6aQTjk/V/KO1/AeSu6RzSUb4eaXs4tax7yW/88+ZL+k0ynrE81FJfhc3xKAdcfNNCc0ttrQeERVoKQyqVrTbvM8y/Jrs/VvkGHaWm9uC9TSeuT1WsN+R8wlFtwGxR/NP7eZuvUp54sMaK0NPkdOhjZjtUljTMBX+5McNtkD2USBolo7coL4/wlPs1/OqB/ktfXr08/SdXLqTBOLxCOf1hcBcfWnbLQcDtlubci2H9Qca9L+7TEw1B/8Hd/N7a2OuSmngH87MNLNFznbmmeyFeo/zX39rT7iPFZfqt3a39guSv5ofOWYyMbwunrTsUbkeGnMtE5lK9T3fhDb9hUWC6PcTNidJOh7J1OoLd+oE7AcwEB2FpNjVzBamMfE0AwmxyaRScdNC/T4oGI6yjzeShYlGc58Bo/rMlCfnJo60+CPhFAuHmNl9QV6zbbpcBIo4xrug/rEu1ZoJxYPIp9LGaBt0g61is1PjjeZeMlkwtY5Qdl2q2tHTtlHlNDgD4/hkk1oWq0slki96krNO2Xi5JdyuTzGx8dMp5JyIQbqejrIZMKub6yZjSCwQzCL7yTpHoILZMLxbyagCd6yL1mIicCSae5OzxkwsLa66tjWxsxvoocuhgaHDPRm2zbXN1HIOwYy31GJGDLZtB/xnXhtm3IdUXeiQHOz3amfikyQ6Uygz+YNg602WWpuHyG7z/YMLyFue3cwjFxm0JIEBMyrjartx7QxnL/Uvtzb3jJNaO09KuJMCRLKcgQYUDNh553ccHPYq8fgeQIEV4PBmLHactlBYzHr1FG/Q2ClYfOH/c8TLZls6nRNso/pw5BFS2R8cHAI03OzxgxknzGpwfcl635tbcVALc6DJLVT02kH2vcCOCm5Y5WUSIlEopZ4dKfxYjaurEVB8LnSIAO6h0TUFfe0fSrIY8c561Oyjk0KrNdBOplGNJqwOci+4FpmwpvMu2DEJaqzuTRSqYTdh+9cLR877Uza3XDE5CNkb80Gs/hpr2vH2AkW5gaGMUvJmqtk4k7bPO6D9grG0G/WSzg62sbR7j5KRRb4OkD1uIRYMGzPNiYrOSLRGHJDg5icmcfkwqxJcDCJS5kV2jCCgLdv37Z5PDhUwPy583j3995HnBrZoTCS2SwQiFiihT5Hvxe0YoE9FpnutBFot/Hxr36F7z77AqFOB9OjowiRHNkm055apxF0gyEMTU3gys2bmJlfQJgJhLhLICeCQextbOCTv/s77G9vYrxQML1S9s3G5qZJ58ydvwCCkTu7+9ZGMpMp0UISS4cgNhMWlbLptlL2ITs0iCuv3cDPf/EHyBUG0Wg1zRaRzfjpbz/B3/7yr7D5bBW5VMYY6dqn6DuyaFmr10V6IGdg98TUuPlxklOaGptAJBjC//Ev/yUODg8xu3AO49Pjpm8d9kgJ1FIma3NrbR2ZeBK5bNbFat4aHZmexM1338aNn9wy7WjGJrSb9IEL6SwefX8X/9v//L9i49ky8rGkA/vq7kg9AeHUQA6dYMjejdrFBKU5l/cPdrG1sWlsV74vtax39/dOyUIsLkn5HJJ2yWwvlU4MTFycncfiwiJYyJcnOtj30UQcF5YWcf7iImbmpm3ucn1xrj558BA/fPE91pdXkc/mrFgjNcRpK8h4zhfy2NzbwUHxyArXLS6eN1spUg2TM1988QXu3ruDw9Ih4sEYhgYLFpMoPqTWNhn758+fN1D4waP7ZvsHBvIG7PJ9qeufzuRw/dYNvPnWW8bszU8N2SHMk50jYxh3602svFjB7z76DQ48tjGZ7xxzYxBnsrZOKClm0ondnjFsdwlyHx0ikUphenbGip4mMilcvLxk9ufqhSWMscBrN4AvPvsStz//2hJxZHbv7e/bGuNpEZK0COryPcvVsjG7WQSQEhZMAFLLn6c5CXialE/LaRKzTgGfw3iJ7ZL0yX/2n/zn2FrfwD//X/6FjRP3Rf7QXjqiVMCKCbLQKk8nscioERF6Aduj2b9k5qYLg9a/XIMsZvh8bRmjU2Mma3Ht5jWcXzqPZIaSOFZ/FnubFdz5/i7Wnq+abelzfdcbxrTl/s8igywWyeQQyUWUenn3vfes0K3FeaxJ8PQJdra2UCwe4PmqYxTT3ubIWg4nbJ0tLV2yuiFcD/xh4oKnkU72i3byJh6IYHVnA4etE1z5yTX8/Pc/sARTNBcAIkBxj8UvCa5F0WSh4cMjk/uivMnR4T7W11eNQX98SGmQHgZY6Hhh1vqOc21qYhI9gtwEkw9L2N/bwf379yxxMDIyiPd/7128/vabCA8m0Gt2rOjg2os1HB0cs/IBjosnOD6p4OZrP8WVK1fsdBH9AE5K7nEs3FyvsbDpvq0nJulT6aQleYOUw+KcHsyjwWKC0T7Wttdw79Ed5ApJA6BfLD9BucJTXFUg4OQmQ5SlDvQNgCb2zPFWMUsmoM3vDTlfwnzdfhfJhKshoXhBhEf5+QK/5O/KR5XPSvIB90WBq5T1kA+qWOP/5es9gizLsjWtda9fv/q61u6hVYbMEKmzZFfXU0ZhYJg9owUPGKAGMKCBAQxoY8IEM4wRTDAG3W0NTdOv7QH9Xr2uoipfikqdoZVHeER4hGvtVwu/jn1rn9/9ZNgDT0vz8CvO2WeLtdf617//5f5sMmAUiovk/2JPJScrQDkOeioWkx8rP0RgsrCROMahuIrPukRZLve9mEuxLN/NpEKBbj1v5LIcvBYnt70OpMrndrwpkrVVfKvrhQR4IMDE4yraIHKNANR4fCT/XbFkPJ6Lx9cCRIP/GsZRr/Fd9Tmvvx6LaAx0X41tHMuKx3+6tvpIMSH30b/VTj2rYhb1h9oRb0983OMxVjze0z3VV/q++lB9/Prn1I44ZiLAl/f8NHVEWtLz8Sz8KA6Lzw/9W79FntXzvz42wg/c9kaJ6ThGqpg9TsDT/OW7PJfaIwxB2IZO+6qPha8qHvX5Hclnxp9f9/dn/K//3r/nGtCexY10ZcUS1qCpk/g7DvwE0OdQg1KD8vpE199xcEKN0OKJL5y4QxwHUHR9dRAViv2HbF3kwBEQ4KTw453KsVy0aoXQR0w8Pu8LJEaP57roNflzRddUASC0fLwT2fAiMIjrCxQWixhA2I1chPxrQgJM+HOhtxdp5nK9AMKFQgr8cB3fKGOAPd9ToS69R1tpB86iFim/44aQa4dK1fvOONaxXK4hMBINYIEvXE/gt5IFcXCKf8cnjxvqqFjWgcMWAYFikNOfanPcWAuARkIkDghpjA/77RDcUJKDZ9cc4DUlORzoiZjXdCd9Acvre9mjThgHHCoHcAhko7ERuOOAWTdU2xXrWu0igNYmKXBT/U5/1CMZigOjzqnJSGLD2x9l1ngfpsh+Z98LzZA51hF8PsfmzDPi9Dl7c/8QDOO7HLOjnTCeXjdu0ueVIeBYmgJQJUq0YQlM0qareUFf6N5xgDHOVtX1NZ+DoTpkhfq87Ir5GSQ5ZFj5DveSwRQIG59j4TkjTfaIXSkwVuub9mvtyWBqrGSvNL9lVzReYt1K69cdhmhdue5exHj0DSJiMmvNun6pA2ahCCFMFtaXQCLNJQU7knXg+2IxOkDZCAXtDtn9gX3IsWqtm2AbwtFyGAzS2qeveHbZNwH5YRwOHQ63R6+B77K70urWZ8S0lK3W+pKDJ81mjSNsP4Hpbk+TIRkpkJq2xBMLOi6vNb+3d5iE5PvYWW14eh7vy5jUhmw5YABPyvWVgPBkTQTY029iN8TthQMtUXYZBp7sh+4nIFhAGveLO3jezkhjDsaI7Ga8j/WdWiSrIQdafSP7JgDocD8Melp8nntoT+batBsmdLBfkkE51MfTfJfTLrsQd4i578H+GQHf4brBEdb6U/u4n9a52kC73Mkk4KwGXXiN9+E8Ciz2AzsYXVsOD6/zbGl3wFOuXQgYDXM1tHvfWg2ktPptbOSUjQ6dsanRk3by2Bs2OTZqnWbX1leWba/ZcuYXAShzIJvKOTBQLle94Nng8JA/E0EPQXdlZ8eLOQEUwVJNUPwnA+DQa89fPLHd8obLagwMllxLmvWFBqmv/2RwqGCYAjgyloV8KLzs7GaK0TWbHsRhO+MFRPzUhBcETniAe/bUadeoHJ8cc0YT+zQMWK6zEuk9sha92FMmJG64huyzTkDgZwRQPO9AJEdxSXohPeHSMzxjdPqEcae4ne892VDNnSPAfaV+Zy96P0X60zyTgqywV1NUrm3ZdABW+eH79RpM5JBIThGBRgU5ec5Gq+EMZLG4+Q7JAt8PO2ENEfhjO2HFwtDb2Np0cNX1tCvlYLe6HddWDpJiwZ9TUb22NQ21WoJqP9GQzXq7Nnc2LdUDcI8dRU+zaMMjozYyMuHFoZjXPT1J29lYdU1QGLzsuRQvwqYxn7EtrO2dSjlovCbMjh8/aRcvX7b+wUEHhfAfQwDccjbk7KPHNvfsibexWMz7HGN+Mya+ljlRYB3LpYJESgfWfzc6jgybtoHGftf7kvHg6DKMX7Q83b/w008V1/LMwixPhs/BnIWpzk82n3Gg1P0J92MPCylxJNj3kX0UEHosgwalS3ZECTCHoDnxx/pOWKo3Z2MT03b5ylU7e+GS90N7HztBoGlWr23by1fPbW1p0fVVqzs7trm2avvtUMAZ0AZJCABg5B7Gp47YybOnXQ6jAT2wA5EiaEDfvXvXgd7B4WE7duKE/dG/+gs7e+Gy1ZBxYiw6+MdN3zMRWacAYA8nEfAHq1X76Je/tC9+85F1azUbKhS9ECD+uOuuJ3usQ6J4dMQu3Lhup8+9YbmBAUtS5CeTtmJvry29eGFff/aZ3fr2K5tyWZywd6FBu7iy7HrjSCysO0M0HRIM3aT7ALmeXgfzQk2PfUsXsg7Q/uDnP7aL169a/3C/j08G+02xtK0d+yf/6H+zf/5P/9QG+wOjOcG+3Q0SVAC2+JIUAxsaG3U9X+QMsDler6NS8/k+9/yZg6vv/+AHdvn6m3bp6lXzsh77ZuXthv32V7+2//NP/7m9nJuzdLLHQUcARf4fPzJtb/30x3bp+jXrzfdYtoRmq9nzuQXXgLZG27767Sf2z/7hP7YMUmsR2M48dM3oQs5anX2Xnjh58rgdP3UySJbs7DhQOTv7ONoD9n0MCn0lO3L0qI3PTFnfcL/7hhApZu8/smeP52wgX7RzJ874Wt5Y23T9bcD4kclxO332jL157UrYGxIBRENL+NaXt+zuzVsOjNNmByPrVZdiaO93bXljzdK5tJUG+l3SBGAaX5s2Mj9v3btp33zzjRdn5YSD+6h7+1bMFwKjMptzPdyJiSl/7/n8M1tZW3PbShFJ1hmJtjNnz9nP/+j37eKVy1Ya7fcaALW1ijO1P//sc9teXbfydtllF2qVutVrNQd6GWs/QZzKuNRHkBzssZcLS/43119aWbZSX5+99+F7lu8v2NTRGbty/arvI0MFpGjMtpZX7asvvravPvvc59D46KjP3eXVVVteXbLVjXUbHh92QH9xccFPRmC3hvpKrtEMs9lZ8X3hhB1yDLTrzevXg654b8bn3bNnL+zRg4f2J3/yJ/bOtRv2P/9P/4t9++3Ng72JfcQTc9GJTZK82H/2B7E/AaRhcuNDDw4N+9okATk8OmTlWsV682k7ceq4vf+j961/JGPtPbPKbkjkljfLtrq0ak8fPbMEMVo27b9Zd8/m5mz24QMfp4HBPpfigM179fpVZ5Mzd1izJIC4/+7Olm3trHuSGaD0xo23bWrySCi82j/o+/ntu3e94DFa4bls1jYWVlxSaaRvwKWgnq+/svEjk/b7/8of2OSRccsU0l68b3MbacY9q9fa1mmFWIHkyJOnj/2EBLrTAMs72+xxZkNDAzY5Ne57CDH99ORRK+VKtrq47EA08/DFi2cuG0JByT/4w9+zq29dt8xg0Vr1us0/nbcXT+bt+dwL33OJ6/EFTp464zrmzGX6n4Qw1yLJs7mxbk8ePbQXz+dscmrMjp2Y8ZMWmWLWktle6xsdsOWdTSsOFK2V6NjDp/et1a3a6PigPZ69byurr6xc2bDufqhJlOqFmEcSM9SvYP7RrwGgiKQ4vTZGANcYNPZD+bt8THNEhCD28jghh8/I34z7mooZXLeexG06gK6H5JlAQISI6PFIdKILwpTv9dEJdcWoapOwnjh24fF5JPUlfETANH/LZ3diSRQryO9XfKnrS4JDGE48RtWzKtbieQQ8yj9nDSsmjROFRGIRaKhr8Vm1WbFAHODU+2qP8Lc4Xqd7y6/U34p/FH+//iyKBTRuXFOYju4bB+fjzx9vvz7ruFYErCuei7+n++i+r//muQX+xvtYsZCAbb2n54x/VrFYfN7EQef43NLYK7aWz6W5pd9cX21QHKh4Mh4bKl7TeMb7m89zH2ENei+OzcbxK2EN3Js5Q1s1ngfYaoS7yZ9XnT8lKfQ5tUdtfR3P5XXmqmMK//l/9Hf2DwLK6OizAllNPnWMBkSASZgAoQBOYLkFwyKAQEw/gauaXLwvIEuDEs9UCJzQItAkFdAVgJikpT0g4Tjo4bFwdKZ0lNkR+cShQfDBjLL/XNMHOpax8QmrwIpd3YvQBbYPwIgbnnbQ5tTi0bF8jI4AYR981x8M+l4+eSJWooBZgTICM/T8AsP4jo7W024GWwCZB/9RgBj0rw5/4hOWzxD48ANDBocCx8wdjAhox7EQeMN3NZaiyGsM9DsONnriohuOU0vrVIxrntNBzwhAjBs+N44RywkAOg58CLTQnIEBLYahFqXAM35zXwG8zCmq3gdjFTFN6wT9YZPhs4x/mIdhrqKPxnsCKTV/Ob7Jazh5uq8bjigIjCcKNB99QUfZSIE2BPraJLgO84DP828cGhgBtEmMbRmATlSoQZsDbDGBtIwRjjvXoOq9QCPdR2uL9nAvxlLPp2eh/Upq0C9xFrKqxUq6I24gtQlqk9ExW23U2IO4AWKDD98JhQz4UVYtntgS21gbigyo1pUMvea+jPRfl/mV4eQzXFcGVd+JzweupzUng+ysxWj9e6EhGN0xGQX6lPd5Zi+EVK8fBKQyrlqfOuLkayU6EibQXAA01xdLFjZE6JdDJi3PoESYNJiVtOJatN+BrxiQCACttSrnR3OSfjjcVAJbWuvTC2sdgJ3h1IqSk8FuB6aW1hM6o8p+e/9GGnp6fs0F2TvYf2IcBOcoSObI8UQ7XxuWbIqv6wgo1lr3PSsqokdShz7jXlybe9En9AfrV30vEF1z2PeVvVDMkO+qPoA2R9mguKPCd7XXeWD1GgCtOSfwulKtHtgnnkf3UP8gAwAjzW10JGml9cZn5Oxqf4AJrf4O6zwk0ng2noNxiTPcaTt9w/e1xtXXmi+yufF9XfsACYO4YxR3LrF1fgKi95B18v/nTGn/j7eDcMXXfGvPZRqU6OXf4FPZ9LCVCpOWT03Y5OgpO338vJUK/baxsmzP5+b8aC9HtmGDFvL9NjwwatlMziq1luWiYBiWPIV2AB7K21u2sbFu1tmzRHfPypsbNjrCHEn48daZmUkvrgMYTFV39jPACZi3rp/cqLqGMuxIXwOZcHyTMfHX/ahnWE/a22XT6G+OB8MMGx8Zt2J/0ar1ittw2Elr66uRPFcIug6SQb2AhOhLRn2E7my76xq/MGwG+gecmcvcIqBdXFz2gnJB/iLtTE2AF06bEHivri072OBstUze+4tihr5H7IWEn+bjgS/meteHLJZgkzKhAGSt5hJF/lo+5+sN++WMq/1w+kNJ4HRPVKSv2XLAjWCbdiNRAGgHUAUTk4JVIhLg4/Ac/ciRZIJPRdsbzbrtMy5oR8OSzedtYmLMj4zPz7/yeYt2dzqbs5GxcZfNyOU4Vp712gcEy+try84uA4DG9hERc+oNOwITerdc9mJUtXrDZRHOn7/o2pto7yMdQK0R2qIk1ub6hs3NPXWGOu1iDJD2UOLAayBY6BPaB0s/JP3D5zp7DS8yxeeCdjZa6KG9JM3FUKeN2IZSPmhUMz+xg9gjtJL5jQ8WAuVwD/dtwDjxHVtt67SbNsQJq56QYIOZ6EVdYT9bT1SUsMf6+gbt1Lk37PzlN9FIcXYmR68A8JqNXdvaWPc+3N3YsN2NdStvbdleq+G+mPt6ALO9adfNHZ2c9sJZQ2OT3s+V8o7rkT5+/DgkhlpN1zQdn5y0n/78b9qHP/2ZFfoHsBK2U2WuNRyATljKGdC91NggaVJt2Ke//rV98pe/ssrauqX39210YMiBRAr6waJuA34U8nbqjTfs2rvv2qkLF6wnHwqpYQ+qWxt299tv7c/+9J/a+PCQDQwUHSRkrycxksnBkux3X8aLbFNYixMcljCKSSU6Xcv09njROoMIkUraiUtnbeLojIM6sJwTe/u29mrRNZXRgf3i82/cp9xHC5V5YMG+c1+0ublOtVV3iZneDEXWBmxqYiKc+CTJ3JOwD37yI3v/hz/wwoq5Us7L1cDN2W+bLTx7ZR/9+v+xT379W9emzjOvSyX//8TpM3burWt29vJF6xsetHQ+a6VBs91Ns+VXC5Zs7dny0xf2P/73/4PtVxo2WCi5hAFr2U//dfes1mgaeuHIXRw7ddKlQJKppN29f89++/FvfV+CzUoBynfee9uuvvW2lfqLLt9BEqq207Tf/dWn9hd/9n/Z5vK6TQ2N2szkjJ+kwx5t7Wy7JAOnJK5cu+KSRfjUgGjIfDyfe2lPHz91FnQ6mXBtYuwFfQjwus5phFLRhkZH7PyVC84u5XRKKHi5bA9n79n9+3etghZvmlio5VrzaF/jq3AfiupxYoF1RsFR5ijzGuAfKRnmAjbhRz/9kRd/ZH3BkgYg//rLL+3xvUcu5VDKFl32iToH/CBLgu0EDIYIwNojHssX+9xO81qpv88lYNKZjL3z4bt26dplZ7oDJmdzZhBQd7aatvh83h7df2Cz9+659AwgMPsD9uLV4ksHoNsk8vI515H308wkUHNZQyMcUBabS4E/AEvWPwmDy1fedBAX2SjmJIXuNjc27I//+I/tBz94z7795Jbd/O62ra+t+QkGbMyYJ/rGfC8DEPSTg6lAzKLfsJeceHD2YG/2gGF+5txpT/rVWlUbnRyzt96/YcW+vEsMce+NjS2r71atWm7Y/Vv3nVXcVwx7F+x+9vYns49sexuWctKf1VIJP2Xktg/5l0LB9bGxdTB1SXKiPU+C7yc/+Rt24vhpH+9ypeJFF+cX5n2fwUfDKjarNdtvdSyfyfmetwKjvFmxP/jFH9o7H7zluu/M11oj6GZXd2tuw2Gkkzi8deu7oC2P3j77XzIUl2U82G8AqdGoTqdylBK0VrXlhRFJWHO65d6927aXaNt7H7xrV65eseJgySq1htW3yra2sunM8EQiZWdOnnV5tGy+6LaLk5UwsrFZYBi9+BN7XdeXnn10z9JpEl0D1ptLWWmoaANjQ1YcG3SN7mQuaY39tj1/9cwWVp7b0ROTNvds1pZXXrgMR7InkuxMhbibfY/9jOdTkUX8F/c3U5DrAsEu2ZPwE3aK7eJxgHAM+arxuPN1AI+1zrUdcItqZlBwVPFPIIwFeRYSfQ78tYNPTOJH/pv8YP7meuzR2tflu8ZjLJ5PfpK+o2vxm/aoqLribsVSWgu+b0R+1eu4l+LU14HT+N/C5PSsinHjmF6cgCK/VO0VZqBYR8+keyje1uuKW3Rf3UcYzuv4gO6tGDMO7sonid9b94ljCLwff2bdK95fun78t/xYXVP30bPTFpGN4p8V5qJ4PX5/xTfx/uG7asvroHX82egLYT/YQV8fERYUx8fUvjjGwnVEdFIf8n2xjrmv+lpt4B4CoF8fb32P1+MgPNfmvmqr4kbFmPSJyDWKxYUr0J74+nB8LVKY0P3VlxrfxN/7D/6WM6AFSGiCBnD58Ki9OkNBlQJpGCl0jLIvfE4P7gBkMwRqelAxAsVW4T5iZfK5eMZFjYwfkZAh4D4EBHLiZTBwsAUQOAgQFSGkQ/lB7kCTJwDS4fjDAehCURIApkYoCAXw4+9FrGQcTgX0XEcAkyYg93fjEz2LOlwANAVW+BFrM77g+KyeT4aEfuYeMhQ6bq6JrYAiDqummNIAACAASURBVNy+vkC5B04Tr8fZsCHIDUwmOZUC/GRI3IhGIL3mQ9yoUNRHoAfvKysCKOGs6GgexeeSL6CoeBUANPfgR3NIAJe/FjHONe+UjNCk51pxowADOizQMA5IcPBdfhwoTwe2eSjc03H2Ge0MgdrhcXScY94XOMs1HSSNpCwCmy1ocmpO+3yLijBpAXM8OzQkJGZk3BwkJbERbcyHi1fAYZBhkIFE89AB9FSQ0vCMswOB31/kmoc8a2DrhR+tMenh+rHwKDmhEw9aewdgYNQvmnsap/iG5iBEJAejNRTGOoAyOLLaSMO8PBTk9/6PNJIEUKh/9Jv+pa817zU3tIalL611xrOqL2UM45s+15Ntix8ljzs1fJ4iNDzPAXACuz6qWMv7HG2k7QScem4BvdpY6BfWrjPYo+OJWiusf611rgdwGz4XmKHYVdqvvnZNSQeDowIEqQAGcbSd74ulTlsC4HOo9US7+J/7iVHAZ3h+Ehnfd3wC8M1PfOPlHmENBUeSfoS5yJFAbXi+RijOFoG0h0kJsQSxwSH5qAQgADTXOwBJI/tLm6R5730GIytKDiqpRwE9B6ujrL72HtkS2qxkjMYkbit8bBPfB2j5PD/alPV9riUQ+OC0i2veBkdX15VNEABdrdUOruVJJx3HIwBBa3V/z51m2VnZJYHgSjq5vXCJk9APAqHZv7imz8lq1ftSciy0i3vqmFZ8jvN8vmf0hDnGT/zkk+yX9kYYyZonB463tyftLEteizvp2p80h7S3eZI2Ynf79Tg+HwHQPm+jBCF90m5hL4qWTY9YoXfSTh69ZNNjx/x46dKrlw56wbZkby7lAZF7rZjts7HRaUtni9abyVqp2HcA8pG8qewGoDFDUre8a1urK1bMIsmVsr1uy46emDFL7NnGBgUFw+mG5ZUl2ykjrdO0jU20mctefIy9ifO2BPtecb1Vd+Ch1uAEVtdSyZSzpnkPu4vjBiOMvuDY+dbulqVJUEanXQhYdysUXe1aL0BtNyTag950SFKG6Q5LMmGd/ZalE71+beQlKFAIAA2LCogjAUyXCEF3f39gojEHYHY5A6y8a0X6KRVY0u4sIr8Q7WHNbtOyPSFgQ9NRklQqoOoSTUlOYaCDjZxErzMNg7O65yADUiqy1dw7lw4FPlsN6nJ0LRHZK45KA9J1gNn3u84A5L4wz/LZvDM3OSLdX+z3eb6yvGbVyq5VdrZttwxY17FMMmMnTh47AJi2dygOuOt6oEg6TE4f8f4jZw/Q4wDX5prrL6MLzni3vDgTUgk5vw5+09YuWse71pvL2InjJ21setKBdYBu2qKaHr4/7nVtZ3crIil0rCcBcSGA+25TWiFRpsQocz4wpvYcWEuikVmvuK5nbxL/Nul7A+ss2JTAHgm+hNlAKe/BdK0OEBhIGchnpLN5B1JITJDE1x7ASQHaC8iBVEauJ+WsXB8T2KNRgSjvJ7SyAbqzeZs5dtyuXHvLSoND1tqnjU1fM6HwZygYubLwyjZIHHDqjuyRuz3h9J0D0IWcjUxM2fHTp2xkYtrlwzgyX61WXBcZAMzl9Dh5NDTkoN7Fazfs0tVrVoDR2sFXbfnR8u5ewpL7XUt1W5Zk/2x37etPPrFvP/nMtheWrFOp2GBfyfoKRddGpthgAwZvMmFTJ47bOz/8wK6/96H1DY8FSZNG01q1sn316af2f/yTf2xjo7CE+/0IPprygPnZQt7XMFrZYSz3HLhO7SecfQv5BeCriLY01a/TSat221YaHjT0QAB8iumszd57YLWN7RDrJMK+jLxFvVxx6RLAZQAjr5NCfNQNp7Eg2uC/HpmadtZ0J7Fvk8eP25vvvW0nzp52pnkqF2yZB5EuC9Kypfl5+/hXv3HNZBKeMEaZd8c4hXHhvPWPj7lcCBIpJIIA9Mpbmy4b8eDrm/an/+h/ta3FFZscHvWj7Fyb+bu9u2vVas2lGpiv+b6ijU1PWIoCfSvLdvf+HT8RAVj23g/ftx//9Ec2fGrCrBWkJjit2q10bW1hxX79L35pX3z8me3X2vbGqTNWKoRi6ADQ5XrNT7KMT407IQjgCrCYxMba6qZtrW/Z4wcPnU0/Mz7poPHi8pItLL2yaqfl7UJ//OSZU3bsxHG318y1hw/vW6W6bQsLyCw1AhFkj4RPr/utyL0APAJek/giWcR+T2zjvkM6azs7ZSuUSg48Hzt5zPtidX3NC/wtvHxlu5tbltqnWHzXqPcyOjzshYVhs7Mvb21vhrWZStvS6oqzVtF2DwmySIueGCWfcyD/2jvXXaKCvzvIl2xUrbpbseePZ/30xeKL57bfadvQQCjqig9FUb9qPcgbwcInieqko72un3wZHRkJmt3Pnvl+E+rb5NyWjIxPOJC7urrmSVD80mIub7/4xS/s+tUbtr0SgGF0mGGSf/v1d76PTE9NHWjAu4/eDbGy75PNpifomP/kD5mL+JIUJaX/Ej371j8yYNPHp521jlY8+yo2uL5bd0bwyqsVTz5Xqjtug4jr0Tne2QiSEiRGKRy+l9jzpAUSJ0iaDA4OuwyS+4apXitv7/hzo5d87dp1O3r8pA2PjPla29rasCfPntjq+qrLQeGv8X+73rD9dsScTfXY4uqynbt01t794C07eooETMJPL7DHY6c8roQSb2bPns/a5uaG5Qtpm5iesonxmTCvWK/NlicqAPgXny/a8qslS3ZTCEjZyWOnnNX97MVTl2maOTrl84GTJA7g7pm16ntW2aKo7Y6dOn7KwWfmyOr6uq/TVrPre0q1XPVkyDiyKe09m3/5zDa3ll3PudGtWWu/afmhkg1Pj9o7P/rQ0sWsLW2t2rPFOXvy7IENjfbb5taKM6Cbja0DADqJ5hGehxcTDjE9iR3FN17LJBXqavG8mSyEsWD/hFkwN+gvxW48m2IPYVDMG8VinIjxRAYJB6RV2c+I1ZARiXzc4MsGPwT76bhEN0iY+smDiPQiQE2xj+LdOEYjv9vxp+jUoHxztS8eY+CbKpaN++0HWFc7SDjy3XjcpWuob+LxbdhXgx2Oxx3x13V9XuMaandAA8KPMJn437quniX+GbUhHgcIRNY15NtrPDV2vB+PyzWuej49izASPq/PxJ9d/a7riXileEPtiPepx4jR8+p7uo+wIT2vYnm+T9s9gR4Ru4RHxq8XHyfNA42j5lH8XsxFYQr6fHx+qB0aM8VzXCt+OkD+uvw6riWcRnGY2q4+UkzKdzW34wQ9xYu8J0zh9bXAfYTvhnj0UD5SzH/hIJp76g/NLT2v//1f/if/zr6AlgBwhZtr8XrAEjF+Nci+kCPWJIGQgnux0NQpGnR9j2seAmoBuMQoCRwTCK6G0y4+LyBNHaSg2IEtjlxHQZN3TFQERwNZr5Z98imTxfua2AKgBTr4wESMSTdqVCj1oO+wIBZHF+OLXhNVC0Na1GhA81wEMXy/HrHQcGS5rwAO9bMMqhilfEcAllfAjgwZwZ/6wbMV0dF0LSSB/fzN/wLZYIHwNw60shkh0Ax9HM+qaALFEwN6Te3S/QCgfTOJZETErMZJC05zOE6gyc8z+cSLihBy5FqgYJypJzCU4EntEEguYFaAtRh1tAkAWgAMWnzerxEI7YFfdJSXgD7M82aoHI7WNCdFoyKSWlzcW5o33Idq27xGECeD6husg+oRiyymCasihHsRq1RgBM+6s71tydjz07ds3L5B+qYBABKAJweL3PEPAbyASTZe3V9AugA6MUj5noBHxj8Aj01nInAfZcO0TpW10joW2B6Xm5GToLUjm8E1gg0JiRoceRkt7nO4eQW7wbXjya+4c6ExiIOrcWOtftDcjQNgYhSz9j2hVAsFvsQG59/Sl6YNuq/6gCN7cceI12GhkFhqR4Cv1m6hGPQ6BURqc9AaxAbwfYAh2izAUJs0bYOdEMYhSDqwZ9Iv3ANQwBkSpaApGkDX4JjB8BObzvUII9kWxoq5o2dQokbJC/6WVAssVq1LsTe1adCWQ7CYDSeMJ/eEjQVYojXv+0ImFPESiBXfvENyK6x/AbtIcNAWba69sUJi0lBlrAg4lc2Nz1tAIJJ7BI0A0Rx5I/BgnJC/QNuVccMR9DXIZzhuFzklBFPal7iPwHH6TWv/MMkYitHBZIFFI9AYHWjNG9+TIsdU4++yO4D/sNTd8Q77rNsP7Pp+2NSDTEtI4mkzp22Sb+F62WwoKqr2YSPcCYgSZnGHQXZeCWKfw/RNdDLCgaxIiz++t2rM9DskcCQNE4IlObhZLw4GmNBxJi+i2ARgHFPdT3SNIrPoDnMEl9MmAGD8htWDreuN9oF6tR45ewnba/OcedvvwtLJW3KvYOnksJ2auWi5dL+9nHvhgSNj3qaAboN+JZBBbzdlQ8PjNj113IZGJywJMBSB951W3YvbpTkqmkzYCuym3V0/sj0yMmwDA4DVbdcphC3sANTyYjjCvEaBuYqzoZFoOHHiuIMRyUSQzwlAYt2WVxb9iHOltkv5XD/Oi74ic9kTW5VKYB9v7zizMpvPev9IKgbgu96sW8rnadeyHMuObCpjxNxAn9HDUtjwaNVHOvKABowpoK/7PNayTCIwxHxepqLCzT6e3CNlxQKMThLwJDUOK3YrqUghP5hffaU+GxroD6DQ1tZBAhTbx3PlOWqbTHiCG8Yh93sxP+8gjmwWvgqMYd/bWkEGAnkNLxCFDih66qyFdNbWd7Y8eTAzc9T1rKcnKaQ24Ozh9eV1ZzCi/7m0+NI21lc9qAUcGJ8YdfkGL8K1vmabWzt+7TNnztnRYyesHZ3yA9RF5xoG9Crs3d1dAzN0X61a8QJJuULegRE0oAHC8GlgsPucIrnaE1gpPI/8OfkE+KWsMwCPsHcHdsju9pYD59gzL8oVHUWst6peTBGgHxZ6vU3dkh7rde3s0C72frfjJK6Qutrr+FxmvlJ4ygHKYslB3HzfoE1NT9v4+JQzZyl6CMuPebe7vRtsdgXg6rEzR2HewghsVGphjkV+Wr1N+UWzvsFhe/P6DTty+pRl8rAIqw4usl8A2guAXl1ccAa0uTxcdKoDVjnMtGLehscnbObkCRuamAgnU9oN7/vZh4/s1dKi7ynMg1L/gI1OjNvUsWP29vsf2ODIuD9bT2/WWZgUh0R+p7a94YUIc4mU3fr8S3tx74FtLS05wEuBJ9+LCGaJY9AxTyadkXz+8hU7feG8HT99zo/bA5iz1n/1F39un/zVX9nM1JiPK/sbPuyFyxe87zcB2yKpQnzFernmzGdOs+21mp68QCKCe+YHi7aXSFq903BGb2V31/LprFU2tmxnfcs1uB2UHxlxaZutjQ1/JoDBGoXV0CTPFZxWKB8F4JKkDJrHQVJk1I6dO21Tx47Y4OiQ5VznOezRe9iXZMrWF5btdx99ZI/uPfCi7LA/YaYiezN56pSdffOSpfMFZzEzPl5AkuKM27t2/5ub9tEvf2UPbt62sYEh93+Zp8wpwHl8DNYJtXP2exKW7y9aMo3Nbdt2pWw9mR5794P37eKVi3b6/Bkbn5iybCnnQGN5c9fqmzWbfzRnv/mXv7KHt+5Zq9KwscFhZ4xSEHR9c9MZnIW+gutuT0yNu3SOEvgN5A3aHXs5P++JgDOnT1upVLAHjx7a+taGNfCHBvtsZCIwezkNQlwA0EshOk69kEBj34Xpe/zoCbt69ar7Ma9ekuTccJtFgVw01tnrvJ5PtOeX+gZCvEGBylLJ23X79m3X92V9jwwNeRHI6g77TMsZ+RMTk67tj32ALc7YcrLpwYMHdvf2PS/2OT4+6e8rAcbzD44M25GTR4MG/eS4VSt1K5frtrW6YXOPn9j66oqfDAJM7isgfVSwsckJ7zOSnOjmIzexvoG9DKBftido9FfLFa+NUKtUnG2fokgofdc/4AA0Jz4AoF1/vYPs04T9yd/9t+3Y1DF7cO+hr2FkND7/+FNnFAOiYjvxVdgvSHpgv4ivWT+uT9/XZ+dOn3WfALAXe52liFyPWSqTcEb+6fPn7MSpk64VTFLz5bMFq25Xrd1oe8HhvU7d6+z4yaZ1Ch1iJ5OeDKa+CPJJFLwcHhpxu5XLUkOl5AD/yOCQ7Wxte58MDAz6KaFjx096EpXYf2d31xZWXtmDB/e8wCy2mqQdMkbsuY4pJKiD0bBE2lzD+YMffmjFvoInyvjptCm61/D+xbaTBMDWDwz32bUb121ifMp60hk/kUI7iENb6Fk/m7dXzxZsbWnNajtVZ1zjo5TrO9bea1lvNuWFNcfGJ9xXgtkMmQv952dPnvsz+r6D5I/X1di3TnPfhvqHrV5tWS6VtSPTR1wiamdn25ZX5q3ZrVi5umNPX81aK9mxieOT9of/xi/sxPkzNrf4zO49umuP5u7b8PiAWaJtc88e2H63HklwILUZChESmwRcpOXJAi9umEi5b4APgh/FPknBQBI7As7wE14nI8p3lV8t8E9+OvMx4BcBVFNyDXBbGAWv8xnuS9xPcpm1SbFl/GY/yRidbBZOJOxKuIZ8fdonMpTi1tcBtjheRJxBW7m+4kMRQXgNEoTjODESjeJCXUe+tj7D/QTmHfgb0TXi4KPiQj7zej8K4I1fU/cRhvQ6uKrYO/68wiHifS0sS5iF7iHAVSBwfNyFcfCe7i+sIB5bKSbRNVUDKd5mYWXC5l4HjPW3cMQ4IPt6/Bb/WzGtxtHXd4T1xMdEz6fvHiQbomSKsAbaQRviwKzmGXG6TlYrQSJ8VXiXfDSNs3AW9WUcD+I+IqFpXPg+OIHwViUThGUIuNZeIdCa7+sZ1Ba+q5PEcaxQ6yk+T/XMvsb+/n/27zsAzQcUSMmhVsO0eMJRhhAs6zWYJAp0eSCBFYds1r8eYBRIo4nEA72+UNXQ+MDHswq+EKIAlvs6u7M3ZI3VmQQ9BH0eJOUx1GHACQI1UdSZdHAcwCWrX6DQVDRRFCxo8cqQ8LfuQYbeDSlZ0uhYt8DwACp+vxAagSCfY/B4BhxwPufHl6Jgjd+0HUNJW4JeZPUACJJBkMGI/1ZSAQchBDGBfchvJhjHOrmfwN+4cXTD3QlMOU1G+pjr87ePIUdEs4FVrOfUtdwxi8AYAYHMERkrGYow7gA7aFw2QyYzSgTgjdA3Co5pU3zSN9GZjDSSxQwSUMp7Dn4nQxaaseffesaQGQ3ZVt4j0NiP9KBl6Lh3HKDVmPA9D/IjZqTmb3gtPKP6RGvBQcRCKCqoAL/dDGCBxpD3uB994xWFuzqaH1jcuubB5hRp3srYUYBE15MB12bqLM52OIpEWwLwFqRmZOT4twyQ1oUCUr7Dd7nuAUgWaarHN9jQ9qBRLeMOOC8gIhjIEFQ3qo0DMFIbjdobgJdDnSb1kd7nehxB93n0GuiHU+cZ94gBSpAiQ+9gWyTRovlFX/hciYDB1zPd/kyUX0JzPZJ50TzmtzOjeoL+oQBaH/du1x1tGJOsWSV7fJ5ExRll33yTSAWQHv6iEm+AKWGzyIUNIxEyuv5skQav+lZzDacbUEjzjHvIvgYgOBSHBUTjqCn9w3PIfscB8LD+6xG7Nhwdp594LvrEj5dzfBv7H8mJHDgRe2FfkRNIH/haTEfzfD8q7hrNbe05WofYG7cr3QDgaFN1W9GiwnTOtURxPGFEExjABIM14oF7uWxbFGbDRsAobzb8KDgAEM/B8VecRGfBRYxp2TH6QvsGn2U9wkriNwGGkkr0J4CQHK+4PXZ7ga7qPqlMilZ2nC3m9iKDem1YK0oIaG0pqcS1nK0UrVHZAAHJvne0ms78oN2aX7IxrFklJhwYhxcbsSd83098vyik9g7ZIZ1woH8k8SFGP/dyW5wKupn1VsO6CDb2JCwDM7qHo+m91oWxi3Yvxf7YMAgWEpxSSThbrYVT3wgnSrwPYQ4bchw5S+7lrNvqtUJq2PrzY9a7l7HNtW0Pyob7h6yQylmtUrVqtWHNFnILJesfHLfTb1yynnTO8n39DsgFlmqDkrdW3t2y3c01K+9uWm132wG8wYFhH4eR4WEPlMbHR62z17THD+7b47mHtr2z4UEyQf17779j77zzjicStrfCvEcnmqPNSHfMPnlsKysL1j9QsunpoB3KnGEP5igzNgLQHICe/xmPInrCPT1eZK7eqjvADIMZwElOIs/g4wCL1vzskc87ly5xmaCQXJH/0zUSANiByIexsJc2OjXL91DQOGXDQ2MepEs6B3kQQFbahIQGch0rGyuW6em10eEhXy/ca2dny5nogNi0myQbLGZP4nJyxva9kBrsK+YvUkXsfSRi6jBY25H2e7Lr67ev0Bfkv9DT7S04cNeTydrR4yfs5Okzdv6Ny158srK9Y08fPXXQZa/ZtLW1V95ngKC72zs+f06ePOkFt5bXVm1lddV6smk7MnPMLr95xf0LrTeYzYvLr7wglNvXXM61UPlBj5r+6Rsohf16r+2sPd+jumG9Invhf5PEaTVszyVS0q6ZOjg6btPHjlu+yBHpoJPuRb7W110rueN65WmXgAOU9qKW++GUSdsh34TtJcxBb76LtAvtyGeCjBj/tZr16EQfAWbHGs22s58HR0cslc07QDFzLBw/Hxkf99My1JxYXV5zEHGwVLJnj+7b/LOnXrCvlMtadXvXkzTsc9gVALBaq+2M3rGpabty/ZqNTk75PMSG0ybkbej/zfVVezY764UjM/tJK2Qz1mkhadCwVnvPUvm8jR8/YtMnT9rA+Kj76zBEIYmgK0uClrkHWAJDFoYg0h9TR47axNHjDoYlOZFoSZd+qJZ3rb61Yb17HWvtVu3xrbv29M5dl+PYXt9wm9jZ61iuWLRyo+KyD8lMxoqlkmsKUzRsfPqog5KssZvffmc3b950QMvXU2/KtXdpx5kzZ7y9rPEvfvc7a9RgYgYGNOxPT9wmzdm0kBoA7bAhxEckWmACVsvoNmdd9xzQLRQMzbr27fTRY9abCTIyjDfA2IO79wLI5lqqob4EwBJr1AvDZdK2R2wwMGBX37phI5OjLldCQou9uby7bfuNlrVqNfvst7+129/etGa14vOPfSBVyFpxasquvHXdTp067YAd2vGFbNZ6OKWxBrA5a/du3bH7t+9YOtFjw0NDB0l8TlHUG00HlTnpB+sT8B1wOpzs6Nra5ppdffuG/fz3fs9SuV5XGKcAYd9Av/Umem312YJ997uv7NuvvrbFFwvORCcZQnJxsK8/FHVG9gOWcDZj+DX0k4JdCCX4Xm5TO22bnJ52zeellRXbrey4HaF/saMKoDm1tbK0aogaFTM5l1pY3d6yq2+9ZT/8yY9dsgHNZ/p+/ukzn6OMN0Xytnd3LFcqOph95o1z/hzskWjpDxT7nY39F//il7a8uGTjo0Gzm/sqaUy7Z6aP2ltvveVFG3N9RY/51lfX7buvv7G//It/6dIcb7zxhifSK42K2+feXJbsne9nyHKMTTBni+4/b29u2drisu2S2NzatJXFJSvkSVYlXLrk9LnTNsTz9wb/9vHjhy7/QjwZ/Ja0jQ4N2cv55160khiC5DCJu3QmZ/0kHnJIUYZEFwVVSazduHbD3n/7h7azs2tfffGF7wEkcgDgYQxjd4jH2dfxFZi7hVK/74O7lbL1l/rs6uU37cSx43bn1k27ffum29Bmp2EUqhwcG7aRiQm//8zMcQeRv/vytutAZ3oyPn65TNI2Npdtc3PdtrbX/BRTOpfyfZX4j/lz6tQpr3PgSda2H7zxQryAv+xLfIa1xf41fWTGRsbGfK2TCIYpD5MecP7Vq3mXckDjBt8FMkW5UnP/DlB4cmbKjp884UA2p3badfb8moPPjPvYxKhl+9LW6Dbs2Kmj9saFc3b06HGXoXAN6yfPrF5t2M7GtpXXt217bcs2VzdsYzlItbht6CVO3bNKvWqDg0M2PDLhyQBOHrK3oZ1OcoW5xZ7GfNzvJGxkcMT2Oz02M37EOk1z4tPE2JQVCwN+CmWv27BMPmEvXs3a3ce3rN6tWe9Azs5dO29v3Lho40cn7MtbX9h3d76yQiljM0fG7encA6vXd6xeL1u5su02MJPFFwk60PKpPZZGrohdDcmkSKIMH4bEguI+/FHhA8wd9ljFMwKwhE3xHZGMFMu4fxudZmee46fKF3JQ17rWarZ9HTAvSSgRN4iI4/Eyut2ON4TTk72pIBHm1Y0iHW3f+yLC0euAqDANxRAiKQlzUFwprKkZaVzz+b8O0Facz33iMbZwAK6nvhDhzLGZyF9gHovAJcDX+zsitWFjxDpXrE4/qv0H8VgEeis+iGM3IvAI/NZ7iqfVV2qr8LMQUwVpQH7ixDf3gyI8Ua8LWFXf8bdAWIG8Ps7Rswko1vM4/hGdVtXnFat57B3VLlK79Fs4ip5L138d2BYeoHmomE2xucZe/cLvOEajuaQ+F1AcJ2gKW4jjFHH8KGAmhzgmawQ/nnuLSKk1IuUDXSsONNOvIu0JFBd5T3Eg12FtxPFN9a9iTM1ZxbAihx7EegDQdISDERGzmS8JbNXC58HVgZqEoYMCcBxnMXIzaQFzJEMDomvFP8t9NMHin9Ni0HsCyXVvn7EYNILfKDh3oCOqiqrJ4MzW6Ei5G4HoiLJ0+0L2OTDyVNxL91LnCfjQQtMEFAjA9xmUwJhLB8ZaxD7kngJrQ+cf6iyHCR3AR2WS1JfObozYh7SH7+Ko0HdslmSVBVoLlNAEji9ABVt+3KS3159Rn+ceACoOBEY63jJ0AlQJJB3k8CrxXf++A38AsJGkAgwILXwBawKsAV20IOIbjNqqRQYQHoxtyAqp77v7kqQIoK7mKO1zJgrhCO2IgNo4UOOAWnQcEbaQjz/fiIB4n0uRQVKfyFhozghEFeAnY8DrXAcAWu3luwTg8fEQUK35ChstbuiooB43dK9vYPF+1aKOrwH6V4bfjWhs8+DzYYzDPZ3JGFUxlxQAoIyA0Ljh1Pc0L2m/XnAVqwAAIABJREFUrqPr8r168/vsefWb2nqQCIokaeSMal0n9wNwFl/79KvmB8CNHJSQwJEURAh+CZa9v3vC39rI9iKgTUYeOIfryCFJ9YRTHD2psAHL0XGbEgF0utbrTobmrPd3Jutsu2wu48AV1xFD19c1laALBT9ezb3j/alx93kTOekc7Q7M3+RBoZwwJ8OJBgI9rUElFNQnAegKwD+gm38uKv4iQFPrSo6RH9sFdI+02ASi4qSr70I/BEYHjrfmBs/L931cOD7YbjuYG98EW/Vgd2AEKpHljggamszLqKie9oaDzTdyFg5scic8v5zO8JxNB20ADFTkBPvKdZGs0bogwOBZaAeMa81jt0uRVI/mhdapHBKeKTCgw9x7fePHPoXM9OGxJu2l8WdiPPmRQ6k5T7UoOWZKFjJ+OrHwusOktaFgWkXf1G7muey/XpND7eMS1UA4WBeRhrWcePWNxkG2Kp5QijtE8UQbzxS3RUpCxNeU28zIdsJCQbsR9k+1UT3Q4ycplLC0pXsLlujmLNHutULvoOWT/dbT7bVGuWONatOKvXkbLg16AUOYiRtbZcsW++zEqfN24sx5a3T2rX9o1Bl6gJztZs1q1R1bXX5p6yuLVt5dt712y8HDo0ePekDPUVdYt3udlt28+bXdu3/bZp88sEp9x8HCS5cu2M/+5k/t0uXLPpZra1uh+NzsI5dyYJhJ1ux1m35iYWxsxJ+3Ut319cwxYpfa2N21GgVyAS+Z1xEzHWCaAnte0M+6Njww7NqQBJiwumC9uQ5pxLCiCDDBEUAz4Djjha60ayR3a5aytA31D7oNor/rzporOwBlyD+lsq6RPDk1dZCEHOjvd1COObi8vOis72XkESwUPESWDP1gnmUP7W5LutwD7yUpeJdM+LH55dUVB4IAMbOZXhsCQNzvOsgL0xMW4V4kIUXxq0THrFlreNI60Zu14bFxO3HmjIOEBOoAN8nOvj1//MRezj53xlu1smX1Rjk6urzuTP2xsTDmgMibO7uWL+UdJAMYEImCMaGw3NrGsm1ub4Vq9VnY4uGEAGMLwAqwQOEu2F3lne0QnLo0CQUPYbQF/1HBCGMBQDtx9JidPHvOUtmCn35j7XHiafXVK6tsbtp+o2H5TMZyvWlPNcCw29jd8AKA9B/6uvzmqD1AUF9/OLmEf6t9vAuL3C18whrtUNxxr5uwQn+f9WTyziA+ceacjYyPOVDhfiqA1ca27e/tW663x9aXX9rzJ09sZ33N8jw79qjRdPYyxAJY+svra5SVst5S3ianZuzk2TNGATYSfrDInH2+13FAeO4Jerxz1m02HNxD3gZ/tVytWzKXtqHJSZs8ecwmjx2zwZFB21hctp2tTZudfepA4OR4YEa3KUia7PGibifOnLWZoydtP5W0OnsMawMpok7bckzjVsOWX7y0e9/eskff3bZWpWacQERDmzF0OT2SM/hmyYSDyqwH+pOj+a6dnUjY6tqGtxVG8szR4w7gnzx3xk/W8NlsLu3+0zdffWHP557Z0sKiS3wwX0ga1epVXy+sdRKcJ48esenJKatslf3/VBLZqgEHY9C1dZ+7UXeG6syJYzY2NWknT59wYBCW5crSsv3l//3ntjj/0o+OsxdxogAW7tj4uE0dmbFGZ8+B+Ss3rtnps2ctVypYtyfUMyBRsr666pIo3375pT28c9sa5ao161VPxMIK75sYt8HxcTt96pTrowKmOzEF/2Nry6Va1lZW7ensrJMXxoZH3D9hvrufQ6KhUPDTIwD2sPe9GCaJtWTSCzgC7L33ww/t+IkT1tObdlYzACTSFDuLG/bsyVNbXVhyCRgS2ADQrEfmNfZsu7zr8RmJA05IMOfwq3yfJckGmYJkEEntYs4TDfgFaBgDEPM//YHEAckqmM2LL1/5fU4dORGSent7dvXdt+2dH3zgICQSFhQQ7NQatvhqwVYWFm12dtZPQlAk88jJ43b63Fk/cUEbd9Z3rV1v2e7art29ddvQgifpvbG94cxWbPPI2KiVSv2eHBgfm7TLly/bxJFptw+dJmDhhv3yz//SPv/0MysNlPzzqVzaFldXrJM0yxcL1psruH3MZsO8Q9oCcDwJQxs/pN3y0yHtRt2TOcdPHbfzFy/Y+UvnHSCm8CiAxK/+8pf28cefeqKHpOtgX5+fAGDOUTfJ/ZN0r9c+YX9AFqSbSDjQXt6t2v5e0kZHx+zUkbNWLJZCoqkBGL7uYHB5dzdILexzmih3UPugUOxz2RJY0kg0XURb/twb1mK/WFl06av5hZeeNKTwZjKX9aTF+NiMnT99wZqVpq0urnvByGHGNUvthud2/+F9W1p95XIQ1tMNp6zQY243rL9v0Io5ZKgGrbcnnKBIJQLZ69yZ077mKfrJnO4bHPB+J2GBEWSfcAD6+Zw9ezHne7uDXkmzdgs5k6YnXCrNsgP57IHnzp2zob5hazXa1qzBOkfvumHnLpyzE+ePW3GoaFPHp+zo8SM+F1hr6ILPP3vhifWFFwt+OqCyvWupvaSfWkFjex2NfU7qZENNGvZH6l4gH5JMIA2T9iQX4wMAzbrY3thyZvTJI6dcTiuf6bf1lQ3DZR4dnrRSbsBrV2TSZpNHhq1cWbdPvvrYVnaWrX962IaOjFqqmLbCaMEss29LGwv2/MUjKw1krVjK2NbmitXqu7a5tWbNZtWT+bkcJ/ySVq7sHILLe8H39boIkQY0fUhFBNaP4g754XEfWriT4iT9zT4hQpTic+FUfJZrKt7Rd538Eo+HWw23DRQ19X2nGeaxyDgA0P565PvHY0LhM3G/Xu14HZT7/wKgsfPxmFmx7usxqK53EDe/Jtvxut8OAC1SC8+iOEK+OAC093EUEwvIfR2EjeMhtE3t0HUETioxoPtoHIVnCbPQ8wkjEaajPtS4Cw+Ixz+KSdRfinsVn8fxC8Uhipf4TBxIFgAdv0aIGw8xAmGI+p5wHmEyeib1kT4vfDP+ufi81r01V/TMcWBdGGT8BL4wWcWyPi+jk2rCEhRzaqywAcJitQbUvvicUMyu9SJcVoQmrTXajA+s+SlAOd4Hwkfia0DzVvOF9/zf/81/8R/uH4BTVKWPgFgeRJkRPZQCyjjKDVuBH7Gn6RAFz6FTwpFrTRL95p7ci85xICUCFw8C6QiwUrCqCSuw9gC4jFgYWjgcX/vegouYc1qgBJG0FUNOW3WUi2fzIC2Sx+A+GijuzffjmR7+rUER8BWepRWc1fSh3AD9qMwFjAhlF3gdBp/6RMCDFi39KFCJNsN6kHwCQaz0ljWRZcg1iQR4CTBksnAdTQaeEeCXn3jCQQvCxyhiN+uYfRyQwBFi/An2aKeuGzdGHH8+6PsIIBMoHo4thwq6AEehH7+vawRzJhitkB3lR6CUg4ZddKzRUw7AoYzEgQGPnCmccd+QoqI/9LFnxiLgT0CKgB0ZHW04PBvf13F4BbJo9Mlw+XcsHMHXWqHN8QwcTM74OIkBLYNO36sftRbi6+d1QwObUuvR59FrWtPcXwxU35wpPhRldwkk6FcVe1KbeV+bK2MjoyEwWdejfdV62KxfB55lD3Du3DBH7FW+I8DX11UinFjg++r7MBZhzdFmOSc8SzzjyfPCAnNjFp3E4Jr+uag4p8A45xPGNO1xLPw5egMTVmtbYKA2A+a91pdAO9rH+/79DEfYdvzaOLS8jm2RbAnXZa7BCIp///UNmPdc67ra8HWO1ALAluYcJGBPhiSDhIfWm6QXwloOmWttXvwbxhD9zfFPrTvN17gzReJHiZlgL0LiThsZzA9tKGEdBuZAthA0n2HkOUjJvWKMXYJKdwxSwRnUeBw4GrAlImfI79UNWXE5ELQ1zNOgVY+zrkwur8Gc9YrW0f1pd7BRgSWFvdTpj/DcwUbQZu/H6Ni92iUbo37kswFwDW2KO4Y+nhEAjW8tJ0fPFk+k6HpURj9wAn1f6TkAZLX3ao3wvFp/OvWhNhw4VImg3QyjlPuK9aGEo2wx80TtioP4JAJ4nbnF//RR3MbRbvpQ+6IDc9EpAbVPc0/rV06dPsd35DTxb2lSM5ahEOu+tfZaDqy4DfKK6SnrTeUt2c1Zu56wgfyYlbJDZq2UNaod22vtu45ht9FxJvDuTtnKXliox06cesMuvXnDRsYnrTdTcGAEdl6jtmsrywv2dPaBra4sWKOxa81a1c6dPWM/+MEPnSFKcUCSCffu3Labt761p3OPbW1tyfa7bQMhHRoZdGZj/0BfsHuwwihUiI5weceZY8USdRuyDlCihQlQw1r2pHEtaBz6qYFOkFnYs6ARSX8RkLCLwI3HNuezBdd+LORLHrwhuQPAzLHeMBdC4InNGBkb8Wtsb8OC2nT5AABr2IReuboXpgls3bafWGh1zQZGJ+zqjRvOEmOO0cYnjx77tfMcxc/0uo29d/uOvVp9YVPDk0EmKhWKt3b3cNgD45I2JFjPCbNyteoANMzTVrtl6d60lfKFSDO44UkHntNc53jfRgdHvNBgu9EKReFSGZs5fsIuXb1qgyMTLsmA7EA20WtLLxdtfvapLS8u2vbucqC0GcW4CNAr1pOONCIh5rseMs/f78w2PAmeDZuwsLzg2t6wxul3twnZgvdDoVQMp+t04g9cPZlwnV6AaAesPTG17/3Q2IddT9IgYcNjEzZx9IgD0IWBYetEvmRtp2zLC/MOQu+srdl+s20jAwM2PTHpLManz+aCfUmF4sIAavn+kmuYcuzefbdmWKdbm5sO2HEcHlDaEzswgdtdZ4vSf2j6nj53wc5ceMP6B8LccIBieyccpW+3rLq7YS+ePrUn9+8bgPZYqc918QEbkUmA0QpY2NxDH7TjYOfJM6cdHCogK4O8BgdUOm0HoAFmH9+/58U98xRqy4Yj1rSN7yeQA4EpePasj8f83FNPInMyAOAsJDgy1u50bX1zw0r9g3bujfN24fIV16NFSxog2bd35Fq6Havv7NijO/ecrfti9qlrH7sUXiTp4knWTNoTIQ4y9fUd7CHYRbdpCVjm4bTOzJEjdvrcG370n3+L5MLYkDx5PPvQ7t6+Yw8fPnRZCD9lUqv5PkSSa21l2Srlsk2OjNnZ4yedQduskHAo2lD/kJM+kBMAqC1Xd21yesKmjkxZcbDfmbXOtmPv7k3bg9t37fNPPvXxwA4z9khS4LcMjA47E7bQX7Jz5887w783n3XmrO+BqYSD5PPPn9m9W7fs+dwTX3ckU1j/jF2uv98LSqIp7f5WJBMkMAYAOmgVb7n9wI5ArmGN8O/pmWM2PT3txT8Zv7lnT10bGlY883CnvOtazST4kMIi3iAZ6LJjFMesNK1VDfVp2MOcWd4ioRHJUuXSbj+xLdMzM87KByxEpoG9Quuv0qxZsa/PMoWcTcxMuyb2mbNnbXgsMJ+xuZvr6zb//IUz3WGXc59jM0eC/5lM2LX33rG3PvjAjh4Pz8Qk21nbcBb03Zu3XSKDZOHl61ft/Q8/tOljM5Yv5j2Zs7KwbHOPn9r805e2vrTqJ1wAe7HFC8vINwS/Dk1231NzRWc5k3jw4D/R4+Dvl7/70u7cueMJWeQarTdpp2FaDw3a8PioDY2M29LKsj16+NTnuM+nZMomJ8Z9TGHbLi++8rgbljWFGwFUR8b7zNJm1Y2GS6d8/NFv7auvvrKlpZUgDwWBoNWwY0dn7OjRGfdpn8+/sGcv5214dMTefed9m5yc9gK3T2af2tbGrusJ9+eHvJAtp33o42a95sxjTh/wA0ueuhVIUZ0+dTYkKZMpe/Ro1j777DPXq54eC8nL4ZFBcj32fP6ZzT6f8yQmDOxmp2MD/WP2/lvv24UzF628UbZ2lVMBsOG7trzy0r69+Y0tLM1bNtdr7W7TUukemwHcp0h2u+sEi+HhURvoG7bdnYrVyuFE38zUZDi5WK6EWkisnUxYP/vJKBZLhN8rq0sOkLO3SipxbGLS51ir0/RikejZA16PDIx6MhOpkGdzc7a1vW0nz5y0D//Gh3by3Ekbnhiy8RMTZh2zdq1ua2sbtr226frS92/ds9pO3TqNlo0MDFk2BWi+aQ8fzXqxVjSxSazBQkeeyk9ZJHtsZGzCIPRUyiEp2pNI+dqZGJ2wNy9fteRe0nWiy9sVq1Vb1qx2bKg46gcq8YVGxgZsfHLA5ldf2uLGgiWKKesdyNtmc9d2Wjs2MNVn/aMFm527Z6ubS4Y7ATG/3arZzs6G63Ezz/MF6suEk3eKp5gLHiP6ia8AfkIea9SDxCX/C0eR7y+/kr/lU3Id7LViQZ2QjIN3ItfwWZ2YFPgmEoliSwpMeoyRywcpw71wbcX/uWwo8E0tF8V8iu8Fzqk9imMVJyl+ks8cx0gUg6lI4etxvWI5nkHYhOI1YV/6HY+9hX/0+C4SFUKMaUUrNlQMon7x5ECsOL0wAMVs8Zglfg3urdhE5CrhTZKq0rMI5FQMxfc01sI6NNZ8RvNBYKXAYX1HcXgcJ4n3fbxfNP/UdvWT5oHicfWx5kDAnsJPvP3xOFZzMo5jiJyqecT14mC3+lV7GL81J3RtngWbFD/tGsde1VbNfcd3lJiNcCDFZHxWGAeviXUu0F4xseJUrS/ur/FSLT4RFvW6fsfnMK8pRo3jjVoTSg4l/tv/6j/ep0E4GRgrGsSGJBmAuB6lANn4RShiJZCN64hJeAg2HAIX8YGMM33V4RosGR4BNprY6kyh8zwkjq3YnD4R2gGQ1P8w7GR0/Jh81DEYR7VRIHccXNUzymjEJ4wDX63ACGRC0FdyDsmw8x3YBFogWpABtA6D70atWvUAj+9jgPm8jkvzrOpPgXDOpIx0dNUnBFIO8EXGRpNVbdOEpQ8EAqi/wyIMWR8tfE0ibRzootEv0j46BKQIPGC87ftmqP7R/QR2AJDKgMQBOP4tJl3I0ERFHSKNbc0VApEwmQ+ZvnEApc2xbtd0DQC0NocD0HcvAMA6NgsALaDNwaWUpD/CQtOCjM9VJUi0AXlAFUk/6Di9DBVBj4ygjLv6240YUFlMlkQBsfqL33Hjp8WtsZMh0ZgD8Gtz8PGMGh43AIzfwQYTrQetWRwFAU/aSLW+mJM6biFjx2/GTbIkMKAFGPKe+l/G1AMNP+ofThlorukZE90AwGkj4/vh2QLQpfmm+alNwANuvteNGK1UI4/msc9BjilHR1z8edBWjNrH5wAefRx6whFJ+os2abPXeOrZfI5FJyk0n90eRRRaAeNan2Kdapw4h6u269pyIPibMeI7FBHjun19/d4mbHKwRSFjSFCpecrfzn6JZXfjQJ+DkJlwwgEnXG2UndP9uZ4AaPU3AbLA8zB3QkCoDbvdDmOWyQf5nUyK4JJj4c2Do3e+uUaAazea9+rrA1vvwhSHa0YJRK0H+o9Al3u7ze2GRIXvH+kea5Fs6DQPAGiYocGuhZMmOoImpwXAV5usM+ByKgIWWD+y+/x27bpobHCaNZZak95XyXDCJRSHO2QAyxnwvvHAO8xzjklybTkNaViWUW0E+kGJG61ztUFrJ+7E+JrcD+Au/aa1yfVl77UmAFq05mQ/fQ9JBPkdfpxBGcmBxNcS+6bmp+xG3A5prOLOn+yPnDONsWwMvwmgYWIQrLpuKowM1tM+gFrC9ZUBoJPdjI0MTlu+d9Bqu21rVvesJ9FrpVzJWvWWB94U/EFvsVHv2PDohF24+KZduHjFin1DnhR0/c5Ow5YW5u3Ona/t1YsXVq1u+omRn//sp/Z3/s7fNjDmp0/n7d7te3bn1m2XmaDoIMV1BvoL1mhSyGnHX+/uhyQUTB+xAACg0XcEOBoaGnBZDSWMnQW6C/OwaXS69oSWUYAURhvsW5K46COHcSDJw38ER4VswY/fAl6RDGF9AthzLfwf9EFhuGWzGdc2BtCk2CDHufERAAsYQ47yUwSrBSs3nbOr771vP/v9P/B1AjCJvUEOYW1lyWsQABpnsj22vLBot2996xIQrAVfe6zHffyr0Bdhj2g7YEfbtqu71gZcTwZ5NHdg0Wx3oKLhR5x7U6GmwVDfoPUVS5YmaK5ShG/fJR8++OGPbWRi0mUXCOaRimhUGrb2atEWXs07G2s/ugdsNxJtHFH2+QUjkgRcJ/gAaHrDTMUuOBsdCYdW3XIkWFyPue2FqgBaTp07674lz6FCg+iVl7e2bWdjw9s/PDjoz7y2seHjmkHqhGPhpZKNTE3ZmYsXbebEKdcJZT3Vq1XbWl+1zaUlezU3Z8uvXrp2MSw8/FSKYXltCZKN6HxSLySTdr3XCxcv+jW0nwIi1XbLDkKzfkIQ2OMJYRiiSRja/SW79tY79sali67pymkdEpzo4rdbe9Zq1Kyys2ZLL+bt0b271ixXbTBXtEImba1qSOwC3gNqVokPmnXrGxh0iQ9AKaQpOCrP3kC7YDIvLry0ucePbH15yVmZPFeB/kW2pVZxOQ+K8o0fOeLkC1js2CpsD/OU9QJATBJoES3nRtOGR8ft0qXL9ubVqzY+Ne1JAfwOWNe13R1bXVy02QePbXV5ycG/JjrMnLxM9lppcMC1fcuN2kESrbpbDrVQkPrZQ6am1/1H5jPSGdMzR50tD4Mc+ZeRsWGv0YB27vz8vANQSwuvbHV9w4YmJu3UmdO+9kZHhqxQyDoD/Le/+rXd+eYbmxgasf1W1xLtPWerclIBuRlYofiOjb2m6/Ref/u69Q0P+tznuVdXVjyGQK7mzq1bDoxw4ghCCFIw27sV97udsTk6ahcvX7HzFy8GMgjMVSjsyYTNPnrozF1AcSRquh32RyRmGg66N2pI0wXyCGMAEMjaYQ5h17RWeA0AFfvBWudzsCxPHD3ukjewbb/69hv7/PPf2atXr1z+AiY5ACS0SPqbJCG1GTzB2UWvv2udetvnsIqDk9gBJOe+7DXFQs4q1ap/n/ugz8vzA0CzPjxmqtWsMFCycxfPW3Gg3/WwZ44fcwZ7psCJAgI1s90NGPpP7OPffGRfff6F1Ws16yWBDAEmnbL3fvCh/fBnP/PEw/jkCLkk29ttOwD96V994sAwiYwf/eTH9tOf/czShQwm2ur1hlW2KzZ7/7F99+V3tvBi3hMGpULe+wlJlnsP7/n8AzDGngBEA1SeOHM66J7v7dvc3JwtzC+4zV5eW/bxO3fpvP3iX//XHFRnHufyKZudfWUff/w7X8O53qyvl2NHjrjGOExkbAiyPsgHTUwHSSX8T+wZOtFPnjzxBCv7Ae3IZXp9ncJiHxrs9/VDWx7NPrbVzQ279OYV++D9D+3UmbO+zz64+9Aek+x5Mm/jA+O21wpzB9+KtqAlf/HixcP6R/W6a2rj03oyO5GyhYUlZ4rfuvmt14EYHhzwPQI/AJ1kikiubW1aB8zSeqyQ6bMP3v7AfvDej2wg22fbq5tBeqlbt2pt12afPrbNzVWX30DtgaTOG+fPuX/Knka/AnbmsyW3k5Xtqq9jJOy8DlUkCeWFdqMj/PQ/855r8FycWCKxBMmMhO3p06ctm8940gh7vbG1bg8e3Pf5yTof7Bt0DWROLSwsLvr+/aOf/8guX3/T0oVem56Z8HUK8x2WNHI+nVbHPvnNR1bfbSBCZsP9JCinvA9evHhpN+/c9jUVThXl7fLlN71YLO8fO3Lc+vuQz+rxa5bLVU+EnDhxyt556x2XywKv2e8krVyu2Ku5JWtsNm24f9isS7HOrJ04OWO1VtWWd9atCpA/mLVaomWzS09tr7dlJ88fsVaiYncf3bL5l7PWX8TWQM5oGrE4chyc9iwWC66tLkxJcQUEGvYLwGdfu+UgZyHcQrGx/CPeEybB5+VjerIjIkwKvIuTNOIxu+I2xXCKUd0n9RNrQcIuSLQeyngQjyFl49hHRERyMlF0Wk1tVGwaxz4UN3oiI0ZS02cU2yJ1JBBS2JmeR3FKPG7luQSixvtD8Y1jGrSxJxB7RN5S/B7HFhQfCytR7EPbtB8IB4mDjHGczv2sGPFJsbFiKYGPijXjgKjGS7GB4if1Qzye0T2EeymG1jPE26TYI46/cC2Nv+IVriHcTeMSxw75Toglw/9x3EZjLlxFc0FjLXwzjr/FYzfNY7VL14+PuTA1zV9hgvwtwhD9IUlVjXE8TtX4CCMQbqn+FMGN70rlQBiGav/xHtfkdcWFIiEKB1Nfq/+EddBW1o+eU1isJ3uI9/67v/+f7suxFdjBmwoYuKAz86IiXhoEGQ2qkAqsVOPUGJwIMRnVOVoUBwzUCBBWQCswKs4SFaNak1foPN9hU1X2zBdmJxgpTVAcN2ViGCgARz4vhqfARK7Jj8CZ+ALiurq3nl8Dqc5lg+KZ0ID0/rAgy6HJwfXC0Y5DLdbwHIF1LnCTz6nIDw6nJkUc9IoDILQjDmBoXDTBJDEiA6WFcbi4FDgGw8a1ab8WOk4PhpnXxAYViACoSKDAdiJAhc8J/PDsYzR5tei1mcioOtvFgb8A8BDM6vncwCaDMWTT0uKMGzmAAAc5ou8fAkYBDKJiti+oTtsnfA+V0yP2Ku9n0+mDImpqowyiwFC1RxuDNhcHlWLsfTf2PYdHPbTpCtjxsUn1Hjwf36fQitjlf53x0ybDZ+MbH33m4xRpTattzhWPNN01h7mvNh4cfX6kR0wQyHWZp3xGJwL4LuNOoC4DqH7XBs7ziSkr8FYVwmm3ZFjUDu/XiB2uOdRjAVjkM2K2hrYGaRMBngLFaasDPjjUsDYpQMYG0RP69WAjiBwJvi8AmnvK0CPBwedJcGjN6zllOwTGqa1xAJfPCqAlOMIOYSO5H9c7AJ6pLd3p+DFgn2/Z7IGmK30tgFLtrJRDATrGg8CEcdKRMOYxBdBkpzxBUK04AxBp3TgQqLmkNtI/rzsOtEv6sjix2iyDDQh2k3uGOXh4IiQ4TFFxVlT7kAaJ5idFRX2+t4I9FRiqviSAk1MWB2ldWzsmJ6O5Fmfg6zUfQ7TH0z3ohBkjAAAgAElEQVR+PNoLfe6H7+Ngh74Pc0HrhnsFMDckgOgXno0Al3/HHQABsoyPEjAUdlL7ZDv9hUS4lvacuGa7EptK6DKOYoXA0A7zLrRbNpx2+D7lgFIoyiLQl9dkX7U/6nu6v/bXeNLJHS+K20QF07T3at3JdtNvWseyz/QbvgCfkcxU3D6HI5WBiSZnU06v7FDc+XGbHDvKh/kO/R3mk5/IYU8B0Iey1UlZPjtsE6NHbb+btc2VsjVrML0L1l8c8r2SPZ3rEGAuvlz2goRnz1ywdz/40Kamj3oCAzv97PmcffXFp3b/3k0vxtWTRH8O9tiY/Vt/99+1Ur7PPvrNJ/b0yZyvKQoRjo0OmiU4P9q2xaWXtrW77myfnd1tZxgjoQH7izFuNOq2tbHpLB/8AY510ifh5FFgyyJZwRxlLvJ/pVN3UJej+RSOIiEMiwxfDDCB8fCkie+zHDenIBRzA4YnNRgoNFy0/v6S39NPC/RwLLvmc41glf87aHOTPExx8iwk6/qGhu0nv/9H9uaNtxxcAjSZfz5n9+7ctVqFxHbHNtfWLZtLWSbVaze/+/pQ75YA0pMugYHN+vdngrnX0+ssZILk3b2qjfSP2uTMZChCRLDSDcVnGbvN9S1PWsEARyN6sNjvACwANKzny9eu2/HTp32tIvnBMXdAq9XlFXs+99heLTyzagMZplAQj7bw2/25nuTBfhzWS8rtBu0EDG52SVyFBBFsX3wZANYrb16za++8Zds7ZUMn2jVLAfETSVtfWnHgGJkHNLED+5Uj6Wjfph3oTKYDexs25dj0EZeMwP5vb25YvbxrnXrdKNZHAcDVF/M2NTZuYyOjrvu7vrEW/BzWLABY0hxEvXztqksJcAQc8BC5CgBodHrz6YwfwybxUa5UbXNn2xLJtMt3XLp63S5cveLgc8cSngSR/aqUd6zbqtvSy5e2PP/KEvgU5Zql2Evaofis+weAgLWq7dSrLqWUymVscHjIGanZSPaFY9xopG9vbbkG9PLCK+/jTG/KC9cx7n4KgWRFNu1axUibUPCOdRQnUiBxQCIRII5+Y1yGBkccgEQCBFtEwtT7qd32+wGMAUjxmz0mVyw4Uxtt5NNvnLXRkTFfG9999539w3/wD+zl3HMbKJYsk0jagIPo4ehtOpu1voEBB+3yxaLBcDxyZNrtEs8HAK19gcJ9p6+8aecuXbCJ0RHfm0f6AdjM7nx9y/7sf/9n9vT+Q9vn9FG9aU0KRbaxDQOuf0vVS3S+E9ke+9nPf26n3jjra4bTEmhRMx8Ay2GVsw+wV09MTfr9kY9xe4lOdalkFy9ctrNvnPM1xvzQfvD4ySMHxAYHB9yfoKDx2uaGrawtOwO4vl7xRIGDzrBRp6ddHqvWaDiYzesw0ek7AGXWCqAqhfXchhRLBwl8gGeSKLNPn/gao5gf7d5CBoBaBtWGAzyhHkeP9wHFaxl77QkQhMJJ1IRrP8PkW91Y9z5hXzx9+uSBXKAD0MmwTtAm/70/+kMbGh/1dd/lmH8EUDOPc5mUy0FsLG/YZx9/Yp989FvXk+8rFdzHXdlYt/Ej03b9nXftDNIao+G0RG235mv+/h0K0a1YOpf3RMiNd972vkeSA031brPtmr03v/nOZh/Munbs9OSEz1liwps3v/U1gNwFDFxOZABAA5iHvTqw0pln1UbdAfbLV9+062/fsMnjk1SXcxB9aXnb5yAMZJKR2Z60JwIoqMfaw2bzg57zp7/7xEFR5jGgrse86RALwGzne9fevOzzh8QC7NW19RXb2Fh3lvXD2Ydux/7Nv/237PyFiz6HAOUr2y1bXV61bz7/2ubuPfHCwxskZZYXbGB4yIHsn//+79m7775rmVyP7bXN2s1A2sG/RRaC8aQNc09mPZGIfFWQdOlYtpD3JFMZOZh2y5p1yCNJe/vCO3bpzEWbGp20ZrnucyydS1iN4r+rFAmGbW82OjFs125ctbPnzjjBC6D59u279mzuuXU7MCszvoaWXy17EsL9wVbHAX4AeZ0qVSxDu50sldy3DDr8+bxduXLFzl+64OMEuL9T2XH7cOfObQfv2+2OJ5qQ1sBecYqEkwFnL56zG+/ecKkYpEL6ijmXfdiAKc7a6OzZR7/6jZW3y+4rIPEzOjzmiVpOrTAHd3apZ9Fyn4JTQRQsJfE+UBqwsdFJL6TZaYWCxSGWyNvlCxedhQ4xo1yuuQzJ5tKWbb3csb1Gx7p7bZuaGrM3r14yCs/uNKpW329ZPdW1nb2qza3O2XZn0yZPjFhPoWv3n9y09Y0Fq5XX3Y9K9nAqIuW+Ev9mr8XfBYT2+DyKSZHoYG0Tl7u/HkmJ6f04+Cr/Xf6j/Ev9LcxGoJ/HR5GesGJ0gX7xmDgezyOdSD9xQpa9HP9IMSdzhDjR46ZIr1h7p2Jg3tO9Xsc4hHXEgWDFhSLiIDkkkF0xrjAM4WnyxWn3YVwZQEHdMx5LBXAwxBX4bboXfaF7cC3HL6K5LSBX+4ZiAcUewr0UI8cxAYHifNdDokheIU6aiZNbFKPHQV3hVXGgWfeOA+3CMdQexfwe48QIYtpP1Db1oV6Px0vx8TvADyJJYt1HmIB+q7/jYK8/fARai6wVn3/C4A6wmohdrXHkdcWY6kO1jde5puY34yb1AJ0gEHanOaF1Ep/78eszT1ijfJ8f4Xs6ASupDfWJMFDahA3k+4px9ewaBz2jr/FIAULrIY6ROANaAbmAXh5ErF5lwQlmBOSqcwNA933JAAeDIiYinwe4UDAtUFPBsyaBFiD3V1AslhbXUhCuh/zehImYgepYoiJd3xcVWcVO50AWhECJjV9gawA9A2gqQ8b3uS9/h2eIQMzI2PA67dRkZKBoLwGgGPtsKmiPChCmH/m8M5ci3eDAKgvFl2gPjgDX4Hs4ZQ5sRaCB2iYAWQuPa2oyxgEyfY4gT+3kfe6pDEdYXEHmID72mij0KbpjOIT8KDmg7AsBMI4BxT90XQEimmR0iBYA142DD1qsYUMIxhAWUry9HHEPfR0Yq1rwAmOR4PCx74SNQAuX1+hnquE6iIbWJzpOFuYjzqz/Hc2vuKHQv7kf/xZAKYPJtbU5ArDLuDqQEmnkCmhRO/S3FxCK9GjdoEQAqdYGn9emxu94hskd6VzuAOD0zGykL6n+xoFXf3MtNlcBfgEoDBueNiM2Kq7JXBMArbXBnJWRU8JFGWDZAM0fASokI3R6QokI2QPv14hRqjUEAM3rWmN8NiRAQtbMGQkRMBa3DQR7DtBFEiCAIXHnpRkxPtUWEu8CYH0z8hp1SavVIwA7AsVkv7Qm42BbAINCtt5B5ahvvThoIkhEaAPmOsHuBWAXZhOfpz0EgvzotAN9rzGBqYw94f4CIrWm3Ab0BsDEnQw0LmEz1WrW6gRHl2fU9/mM2igAWpuTnAVt+Dimod/D+iPolwRQAAaDc8G/w/qhyE2PM1Z8/quIYzLScueIfXQkSPbVHatscBK1xmULAaBlczX/1DbZN80RBx46OLoUPIsKOeyJgRxsM76IQFgVSsCmQllSQobro00b3yzDsx6y52U/CWTi9kdzmnmn74QN+hBIV3KQ8ZW9YczD+IT5igkV4K3NXLZUG76Sv7LbrwPSktCRA8K9dL8DJzWa/3FnmPvFHU/NH+0FjDdjpb1YNkP2xe0UWotR0VTtD3oeBQj6W9dV//oa64QkAUeGHQBKZ52h68Dmfq/tdVK2303b2MgRK+RHbHO9apsbVRsaHPfCdLBVAd5y6ayDv19++pXduXPPRgbH7Mc//pldu/62lUq9tr3dsC+/+cI+/+yvbHVtyY/vpnr2vBAh8+LG1XdsavKYba4FzcSp8Smbmpqwgf6iNZoV1zp88PCO1V3nsOvB5quFFx605/LhBBM67dgjAGgdQaYPivmCg06FfNGyveGkE0CZA7CVLSsVS24TAIEBYeknGEzMFRpDPzEHkOwAqOWI/f/L1nvFSJZlSWLmWoS7h9YRGSJ1RurMElm6qru6e6Y5szPN2SEI7BILAhQgAQqAJEiCBEhiFwQ/CH7wgx8EljtYcrnLneHOsEe0ltVd1aWyqlKr0MpDuIdr7U7Yuc8iXyfGgURkeLi/d98V595jx44dHYy5/5CBRRukM4EFFMJu361Wak6Ow7KMnGSHOR+UpkilcOriFQNcCbJNTU6iXinj7p07eProkTnnq8vPjDVJRjfT15stV+eCGSUsvsRAQaovbXOA9QwIfNteFAujSaZ2t2NF+abmpu35zCZa0T7q2ZaxvrJuWquFXN7kSAbS1OdNOaAzGkOsL4WLly+Z/jP1nVlgK7eXs5Tknc0NHBxlUW+RYRc3QJOgAReV7UcNZ4/JIGf/VMol0662NcFzYcfJnXDPSqX7kcoMYHp2FtdeehlzJ09hK7uHDz74lQM6QmFMjo4ZYza3k0XlKG9jRTCOoLAKQ5PlG+9L2fdvvvE6BlggKplArVE3XVgC0BzTarGIneUV3Pv8c3SqVUyOjttZgCncnM88RxAQpFwBQWiymOdPnTSAhoAcwb5yoYhaoWS6uUPpQVvzHG8Ct9TQDsUiSKQzuP7qK5g6MWfBX4I6BK74OtjPIhrsOQ3o/UOkwjFkV9dQJYiLnskyjE+OuQyCLoOodeQJWodgwGxfug9RFtVLucK4BNoIIlEKhXICudyhBWhsv6Jmc4haml0DOBLWdyMGmIqpL1vEsSJAdZg7RCziAjc8Z9COUJKGz8k5xj2dQRNqo8cTfdZfTNufOjGDMxcv4Z1vfh1z8/OmHc0iZIlEGEcHRfz0xz/BX/75X2BjZQUjqbSBPNrvCfIwlZ5t7h8YtHuyjXqZlBFtdiiMxQvnsXjxEkamJjE8PIQoi1uFQ4jTsS+V8cWHH+Enf/N97G9so3iQM21t6sIyQMNnpERFanTImOU3X34JN1952c7btBks5Pbo0SOzadTLLVEzORTG3MK8ta1ULh8HBakPy/coczExNnmc7UbWOYOzlI24cGkJr9x6FZnBjBUHJWM0u5VF9vEatlbWbM1YAdFY1EmqBAMWUCEgzwAW2cTUhSeIS5D67OnTNg5s38GekyXgdWnTCHhznV+5ctXmEEF3Zmo9vvcIFbY74IgYXJeU1BBJhjrO/N7s7KxpILszccfmAkE96qQT0DW7VqXkRtokKjjmV65dxXf++O/ixNWTJmtQqTbNL2HgxGxyt2eBGrJMmd3ywc9+iv3dLIIBp5ddadRtnvQPDSPR12drkWNNTV7KWpSOip6PkzBNa0qzROIJs9U721mwbG463meFFJefPTN7QZs5PjGGarVs0g1cG072izVrAlZrgIEvMm6rpYr1M8HRyZlpLF29iHfefRcDo0P2HNl9auw2sLa2aVIg6UQ/LpxbwsTouO2hLMRL2RMGJzkXqEP+05//BB/8+pdoMEBOZStKdDF41D9gz8xsEGaPcS+jv8rCcVxXo+Ojdg0ykC9duYq/92/9fQxNDBkAbkB4DWjWYHIjP/zu90w2iZkvX969Y3Z/aHQI12/ewO/9nX8Nff1xA605JqyxWi03sbq6is3VTVu3ZGozs4Bjy/nDgouUamGAi2cBnnG3NnaRyx7i3MlzGIz1I80sjXDc1mUkSY3wI+wdZM1nCEUDOHlmAe+8+xbG52apDYTc3h4ePHiE9bUNlApl88HZl5Y1VXP7AYPC9L255s2HjMbN92h33d7LczzfN5AyGsXJUwuYW1jAzPysAdPsQ4L3t29/ZuuWtpl9GY9yfN0Zj/Yznk7gpVuvmHzLUSGPXpda5z0rIEnSGseEAeAjy7LYBQkd/G6n4QJXiUSfSc0Q3GbQkYHY3GHBZYJVKf+ZwtK5yxhIuwxK7g2NJusijBlrm+NOuaNsdh/VoxpS3RQ2lzeteCr13d988007o7cCPTRDQDsWwNrBBtaPNpBrHiAzmQQSDXzy1UcUb0QszCwsFpmtIxYLmQQKyUP8nXsZ169AKTLjnQ/NqJvDPOJeYP63fBwvI1V4gQBUPxgn/4XjKB/C5jSzrHy+HM92OhfzfgLlaM/Nh404TCHi1UZ5sUg35ce4L3FOyp/xA2n6v7AH+Yv6KZ/QDwLz3jrbiwGtNgp7EClEfafnFY7gBxeFR8hvct91BBz6VfLV+Tv7WffQNW0v9fAu+a/CIPz4xzHG9kKdJPktuobhKh7JT+2XL6R+4PvClDRe5o95MrHCTdQO+eX+9qvv+Tc9g/xKPYcfPxOOo73c8APWEfPAZp2f/TgB7aDfLzXswCPc+HEtXdM/XnouXfdFjFFt9vef+lg4lh//0XPqnOTslldjyWuT5qH8A9oqXoPzUPNf64VrxXwMX9BA/ef38dR+4UgcA42TsK8X+1Dt17wW+C7cjO9bW//r/+gf9PyAkTrfjJcHeAmgFnvLvzicnlnLHtIWqullPk9XZrqKFoAADA2iOlIDKmMiQECLTIaHbXvxJUBSA69ra7KR8cnPSK+S16AjZKCBisd4erGaaH7DJ1a4Ol8gpAaRhzXTQux23aaeiDlh/LbTGZTBEGDKRxCYZxtLxwE1/JyAUU0sjoEiPjKYGnj1GdvhB+gE+mmj1ALUtfwL2UXKXBobQREBCDqMG4gWd/IiAlzYDtOvJPBpG4VjOhm45DE/BcjYWHkBCRlJzSsDkbznFhDuAA7HJpQBoga0m7TP3+O9xHpn2g+/Rwa0u50DgGTgGPHnczKt2YDOjgOUpR3FT/tZf2yT+oHz3DYnL0Wd1+W1NG9tkb5QeIvOmgA3LTYZFV6LByoxffl3Hb79G5c+r43CvzlwbrHt/K4Ylfy8AGgGWPwGloen4wMAGe49Byrpmbg+eW9t3BoT/3pm/yiars/KMDMKzxfXrljV7B+mPvM+yhCQAZIR1TM2G475yAOeDLLawHZbSp9FoF2Q6Lc32ZAxzyxA1XaHC7WLADTfly3hRuzfHIxPyMALU9J80U5+3v8S2CfbJcPK72jt+bWRjg1x2JPM8NKTNFa8vhUZDAVt/Kgn6oJ9TuaADrCMOu+pwJXWOJmiLgjgAPg+pg96hzD1qc1nryie+v1Fu85xY1uYfsqfvDefh+mkzkY4aQnZAq5ja0PbsaLd+gH6067KstYMgS3bsHyBP9cGtzaZni/bbJtQ091D4yS7JuDUAXveGB+D4y7abdcLuoASgXtn+5ykBTMplF6lOeHS153OsIIeBhp4wUHNL//463BAAFpBArab97Z9r+VpiHpMBoGrsl8mUeSx4vkerycNZD3D873BPYNsqa6lNazot+wCr6dDlNop+8o+NhvraT/rQML3NMdtHwq4vce/LpWRwfdNtsrTJ5PN9ts3jo0CzFoPsmUaQzGudU7QHm37e9s5dq26s8+WIWCV0cOmLxwMRlCrdJFJj6N/gIXxgigXWzgxexJvvPk1TE5Po1youHTyUg0rj8ly/gTVUh1nTp3Ftas30ek5wKJUKiJ/tG9FcyhBcZjbwYHpOrrib2PD05iZnMXI4LgV/6MWZijYRamYR/4oiydP71u1926vaaA0ATbOCzLxOZYEGgjMMiuHAKsxJes1S/WPxVzmA4vtmVxXo23nhlypYOAz7RxBqUQ0YnY0d3jogkceQ97aXylbcaXn9p1lAckUzhxnKcnhUdAg5AWYLUhlBZ+7Jtti/cU1Gg7j7Plzlu4/2N+PU4sLlpVDkGb52RMDRWrVEvoSLhDIdd+XSlrauzsLNOxa1DBg1gPlNYKBoAWGqKuayvSZhANZvGynrW+SBmSPm45lfZDdQ71KJjQZkGkrIBYkc7hRx8joOKanZ22P2trYxPbmJpo1ynhUrCBjLBG1Yl4sUtbs9o6DgQr2sKhWXzSO3OGBAdB2zqLsgrf/EgSLxZMm+XHq3AVcuX4DiYFBA8eYGk1QjfvmUKYfsV4QW8urONjetrU1Oz1lepecQyyqVaxVkEin0D86ijMXl7B4bsn+b6zSahmVo6JpajcqZextbuHhZ59iZ5Vs3Az602mS4o412Dm2+UrRrskU/DMXzhmrkwxnMhRZHC7Mc0+7a2xeC4S2OgZWJfoy6IWCyB7mcHrpPF66dcuKIwbocPfcufJwP2sBh9VHj5Hd2EIqGsfh5paB2t1mHZlkGlPTE+Z8twOUvajjsHCEXqBresyheNiA37500tpM3VoCkdS9ZQE7gjLcQygTQQCa404kzApktprWXuok01bxPbaJ+wt/F/vGnKYe7Wbbsp04uLZ/IGC63dQljiaiBrRTeqIVDuDk+bO48cbreOO9d5BI9qFuwGbYwN9WtYFKoYiffP+H+PM/+zMkqbMddzJVLmjXtaJxbE8kHMPoyIiBpSSFcF0yq4Hs6pnJKbz5/jcwe3EJoXjc1gTnFDXly0zBD4RwuLOLT3/5AZbvPUQ+u2/yMXwGZmNQt5fF8hKDGQswjE9O4Zu/8y2cPn3agOm1tTV89NFHBkTv7Ox4wcqAMUzJXJ2YmjA/hrIalJV49uSp2ZxoKGKsZBGIDNDudjB/asFY1peuX0ZkIIFOtYX9zR189cuPregdC5wRrG1T75bnck54apG3XdD9a1/7Gl599VUDyDjWpsdO57Zew/bWFp4tL5s+LcEtFiQ9uXDS7Fo0HMNwZsiKH/78xz9DdnMbsUjMAFsLOHLe1FxhRdqlyelJvPTSS1ZbYm193UA92iAWd6R0xImZWSOVkC1MG8EiprliwYD5t7/2Ht5+/+sIJWIoVSs4KhZQKBatIB7XHRnfgW7X2rD69JlJKRAoo9wKJTuolVxtNnD3/j08ffzMQF0WSiwVCqiUKi7oFwhbwUPT3bX6FBnTF2YQY2ZixjR8qYVNwL1YOjIwlySPDjr2Pvc6An38Phnl8/MOUM/njvDll19ic2cXJ0+dwpWbVzE+OYHBsWGk+/tNS5v9VS5W8fknn1oRwDMnz6BT71qAYn11FalUEvPzc7ZnB6NBPFt5iqfLT6xI3vmlc84/jcctkHBqYcH2/M9vf4qPPvq1STax0CltI4si8jU8PoFzSxdxcemyPSuZyCxqW8gXjcVcyZewv5m14qpkPe/l9tDuddDstZDuT+HV117BuQsXTDaOxDCycgnmM3i2sbpmQbtcMYfMgDvjWzHdOIvPjlohyGiY41zH6vIaVh4+QyKcQKRNYXdYEVjOr4GhfpRrZSt2SSNNAHxmbgq3XnsF45PjFhwka5h2nP44+zmXO7K1YkA0i3oamcTTOvUkMsenpmx8KHPi/DxH9GCfcQ/kOp0+MY3B0SEgErDsC7K4v7h9Gw8e3LOAKseaa5TgNgM7MTINIxELip2+cAbMqmvUa0YiqVcr6DJDMhLFyrOnBkAz4Fup1JDqy1gbCUAPDAxibHQCw4Mj1lerT9ZwuHeAvkQG1UoDaAUsCNWXzNj9mV1FDXYGyVm4lJkdZNgLgB4KD6BRrJv9YP2EG1evIRSNIRxPIJ5JoW94ABu5TexUs9ir7WD67DjiAwH8q+/9C9RaRzi5OIVYNIByuWjnIgLQlDpjULHKZ/IIYuaPm/4z/Xj6c46IF6M0lOdfC1zU+dGPw/jBTQFp5r94WATnq8hZ/B6vKfIkrycchNfROd/OrR4RiXuMYTteJqbO0ZUySSuwsfP7jyIm6kystvp9b7ZP+JTO3CJlyM+RBrQf89DzCX8QriFcTX6BwMa/DfRkvwtENP8u6IgHL36W9/jbv+9luHq4lNpy7Of5ZET9gO2Lfj73cRGB5EsLhOZzcU9VO/m+fCE/kCwfg3+TH6wx5O9+31H9qHEQniNMSjiWsET9FC6mPpYfL1/V/77mojA7+Tm6t34XLuPHf/h/XlPXZdv97HDziX2SupoLwkQsqMUMcO9zHA8B3S8+Cz8jn9FP4hWmaMRMn7663w8VziI/mc/Pz/Mnv6/PSipLPvyLGKreF46gta0xD/yn/86/0ROjQDcV2KLOMsDE0yN1shoOZHBIuJNnMGPCqt4eIMIHZiN56DZAykuPEHAjsFoMPd5LHcO/vdjBegA/WCFjYsbNAx/1gHLO6VgJYOTf7NDjaTA7YLJpzgUnhCa4mH8caA4wF4miF2KE6ZoE2pSa7ACjqNNqC0eOdcz8E5YMORkjAyTDzyuLykgKPGYfKk1foAfbqb7kdRTB0ELzs0T5OUvT9/SLBFzos05b1U0qMV01IdXPZOIIoFE/63nJUuL3mSbpXyianA4Ie65D5BgNDpDR+KovxKRl6pKMuQUeug5cJQCtSA6/Y0wCzhNu3pQ28RigmpcyOASgzXhatfaOpZbyM3x260cerDwAT23yM/dk4GRY/axU6zOPFas5y2OU5rjWhOYpP092E9cTr2dp1h7gxPZqsfuNHv+v7/P52Wa2ne9xHJ5rBLsAAJ9HYJOMONeY+p4HL35OQQUe0Nh/ek9GSaxKgeX8vgoKCtxiexnAMIaTZ8wEVCtwoeCMxlSGXj9dSjDXwPPijTLk7BMBkAQaNVdkvMxOeUxnAoGyV/xcl4WUDPj0NMSdibC5wH9MObOobNtttGyPmLm6vkBG9aPNRy/tSUE49gvnBJ/Pn8JCpgj/5rcrDgBlan/MmHq8Vp6gSLttqX+0G9SL4+cUIeffFMBzxt8VUqLd0HjrcOBnPlMzVeMq++wH/rjebK34otVujF0BE65r2RKbO17AiACBA8AZeGyaM0XmjPqMzDDrL6+Yh+YRGdX2Cv22nhYBEAGg/j1CGyafUfuP5pZsCNtA1o9JLDRclgvbzesxkKUN0w6W3kYvAFqHN6bKao65+ewkTvy2yo2BKxLB92WLLTDjMWj8oLHmkbMdDtiXPWLb2a/+Q4fGV/sur+8HjBUI8LMHeG++r7mn4I8OJzowkPnl5otjEKrtfI8MJB20FPxhmwVAs92ck1q7Oqz655PWsQ5ZAqHV52zn8ZrzAgnqZ9snmDNLIJNF8ZpOd5TPRO2mVrOHaCyJcCiFcIRF/8iM7kM6M4Yzp/LEEB8AACAASURBVC/h+vVbCEcTaNU7Jo9wdJBDNV/E8uNl5PaOjC3Z3z9k85HPMTg8gGIhh729XXOWSOl6/OiOyRkU85RUGMeZxQs4e/ocxoZHTZe0Ui4gu7eBajmP7b0N5A52UagcIUJ7FHMM9tHRYXNKLSOlXHQp3TvbxtwzeRBjejt2WX//oDmlXCdML2YAbHCEDOZ+0E9n3xDEo1NPJ0IZK+zHUqXkzhRtr4AfS/oR1DN5Ksfa1zjqwBwORcyR5riS2UknkwBKIk7dSypQ99Do1EyKIklpjq4L+jGwR5CP9zW7EgzYdSanpwysPWYtNuuWSl0uFhxA2Okaq5As7XA8bIXqyJ6NUG4h4zJFeE2OCZ3tVCxhzrqxtFkIqsaiiXFX0JUM6ETCATehkKXF8zMEXoOmE941ttbg2AjOLV0wkLtiaeZRC3TxPpura6YN3GFG2uEBwha0ixl72XSsG20Dqsr1BgZGRnB66RIuXKZGZxpDY+NokgVZrSIeihirsVko4/OPPsLKoyfGZh4e6DetUZ4hNzfXLaDA4oGdUBhj0zO49totDI+NI8ZiZSxYWCSYVUCtVEFuewubjx9h7dEjxAgcJvvMUeTZ0dZNNIJau2HSF4lMCrMnF9DX7wDLIxYJW1lB46hkxarSfX0YImM3GDbAvC/dj24whKcrq0gMZHDrnTexdOWKgcG1RstYlQTYypSVePIMzx48Qow2vlI3Xdxi7tBYowS1JiYmwCJvTCMnkMbg6cDgoF2LEhyJPhdcoU4m0/AP83mzLTwXTs3MWMYh5zXnHec5587jJ09A5m4mlsTk+LiN5d7Bgdv7IkEHzs2eMJtAcOxwn3qtlDohCdM5aU5uoIN0XwaheBSpkUEkh4Zw6tIFXH31FQOih8dHnH2ptw38ymUPjBW4v72LP/k//jE211ZNG5xZBBcvXsTE+BSePnmCT3/zMZ4+fmIg/ATnQa2Onew2IgF3dpqbm8P7v/dtzF++iuQQtZHjxmBsU4Znfw8hFi1b38KdTz7FyqNHKB3mbWwb9bo9o+0DvR6GpyYM6KV0yh/+4R/inXfewdDoiK3zX/ziF/jg178ywI72i3aRhRuvXbuG8xfOueyUcAT5/QP86pcf4ItPP8P9B3eRCveZpAIlW1hMk8GiYCyMpSuXcPn6FZw5f85YxgRktx4s45c/+znu3ruHzeyOaXozL4Dav5SxYFCH9oDMyGtXr2JkaBjDZIn2YBkPlAviPHxCEPzZM9Pmfvfdd/HeO+8ZyNesuX4nUPnpR7/B4e6+gbSBNgzID4YDxgzlXCmUCjixMI/f/84fGsM0u7eHTz//xBiluztbuH//PmZnpl2W6GHObFI3zEBaC/2DA5icncEb75E1PGxg5kE+ZxIZnMfNag2Fg5wFV9jmTDJlGr4zs1NWQI42g/3OOf7jn/0Ud27fMeIuZQ2YuXCwd2BjQgaq+YmW+cS6tD3LcGENDK4/7me2P3ZbWFtfQTxJABBG0mEwjaxvAsDjoxO21/VnBm09MIMne7CPu/ceWCbH5OyksYEHRoaMfa4gLwOl6yurqFWaqByV0a61bR0TXOWZcGx81LEfA117fgcE38If/5t/jL5M3FjMHVaf7XWNiby2sYonTx7hcP/g2B+hT7F/yO+yICaZ2vNIp/pRYeG+TgihLrXD68Yof3b/CRjgYyA4nomj3qpje38bbbTt3vOLcxag475Uq1YsYMJ+5HoiEJrMJPHt3/82Fk+eNv9ic2fbbAGL67F/dja2cLh7gPu372JvO4t4IIoeZayoZV+vY2ZuxuQRirS7RvoIItWfwoWL5zEyOmxrjezzQoEyTQ7wKhwVrcin+YFJst0ZjHRZM9k92qA6+geH7dxJ+Qqem3h85R5F5no604f5uUUMjg2h2SPbt2WMc7J9GSDd2t4wqSoGvUzCjftBr4sB6m2nyaqGBUzOnj5jexE16BkYaDcaKBWP8NXtLyyIp+w7FaAlI5w68rQ/BOcp70Ed7oPdQ8yfOIloiMWoYVkjoR73v44FAbleeFYhAM3sBQZ6uC4YvAjVAkAD+PL2V9hc28BLN162AqfJZAbjMzOodpsotMuoBErIt/dx+fUlDE4n8L//0/8NpcYhRkaSGB7JWCY3A/vRGO9bs3M5WfH0L4UptDvO9+b8dOU/eqYB7Zd71blbACI/L1+L7+nsKcKECx64IIL5dR6BjP/ndZX96PfxhbNYkJ6yIdxFPOIb8SL5e1xzHA8jY3nnOIGHCvTLJ9W5+m8DMIVN6ezv/53zUFiVwFH5GHwGBT10dtd5XViWMh39uJi7T/0YW7D7ef6vzuXqU/7uB+flY7Af+c9hfC5IwD4WeVJnevlL+qxwMuFwnP/KoBcZze/HcG7IF9L7uobayOcxYkoyeeybyRcXFukHrNWfAtz/NoBXWJiwOX3H74Pp+8dkHq9PNA/ZF8JyhC1oPmichEHILxIorHM6f/qfn+3x4w+8t/qI12A/+PtTeKyeX/4Y7yNMiZ8XlsF2yv8UBqvPaQ4ZfuKRQ/3YpYjKAqD5Nz8ALdxK31U/CWuSH+q/duC/+8/+3Z7fQVZkRgOiDtIk5ObEB9Bi5yasAnwC9rhouJkQGKABEqCkyI0ABDltYtDpngI61YlC8ZXCywdVtMsdLqk15EBQvq8HtkMvU4s80NM2Ek8rRiAhqz5rUrB9MoCa2HxO2zCNPeTAUT9QIrDyGJCOucgbNzVF9sie4CRzi/a5Bqpr83MNa15fIJKAbi1sRUU0aWRcefCQWDivb8/sOf0CBg2o8Q6+fI9t4ThyfOgQq08ccPOcrm/9D8c0FMAiEMYiYbaZRIwZw3byxWtpbKzPvPe1EOUkq/+tKIVFMh2Lktp+fAk8oga0m7AudUSAojYCFTMgAK2xE+PR7t9xQBSZZLZJdB2jms9hjABPx4Z9ok1NQJdAVYE6chxUFM2x0lxwQtejc+Y3eH52rIGx7Y45E7y3QF2/cfKDUewzzVktZj6DNFkl4SCdWisW5ou6aqPTOrL+aLqCTAJ6qAmo51KRSxl3gfl8Nj4H3ye4ojnP5yTgx2cRUK41xHEykLLTtvnJPlckVIaO7WNRJP0usFvz0IBhr9o5x0J2h5/THOfz2KGk44B/fpdznUUIjQniMXd54NU6NxC56wJR/J7Gj20XMMnPWsDA0yjX3NPBSGtCQOHzzdk9tzYSAiR+MFEpaWw/vyPbYnpuBF0sDZu6zy6jRHaI39NhzB3CPOa6ze2wMez4vg5axvKzlGwXMNQBgod+bVacN9JyIjPNADRWoTeQPPFbDALTm+UBpPVcX5JgLg/wyT6nIcW+O9Y477rxpu1TX+kAxs+ZTmciYRqXsnG8huaR7IlAfDt0e4x69g/7hu8R/HaGxzGSyWBzz+cCVmyziujR5lFPl/eQtjkZ0AroaB5ozmjNOSaFCx5oD9DBg+aN1+O91Vb/wYXtYr9q89X+6hi5JQtE6JCs9c7nlH20IKnv4Cd78NzGuAOs9lAB9lGv8KgOmGqTglicMwpe0iHwHzx5b+0RWpPam9V+7Xf8rBwIzmUBkzrw8PMWcPH2VvWFzgJ0qPh8BFAF1LqgTcwKf1HLllrQ9QbndxSjE4uYmzuPU4tLOH32sjmcJNlQl7JeKKNeKOHZ42fY2chiamIK6ST1mTOWgppMJ1EpFrCb3UE+v49mq4pcPou7d79CrxPG6NA43nn9a7h84YqxkZhevrm+YoUIj/J7yB5solQ8RCQWQl8yasxbBlTY3kwq6RWxCRrj6uGj+8jlDgxkJQOMdp9sr3gwZvafABv3ilq9aRrSBF1bzbr1O/f0UqF4vHdxfloRt0LBsec7TdRaBI1DIBTdQQvhgJPlkJYh7bL6mgBgMpU2W0w2YbHknPFmt4kgemiijnQ4g0a7hihCluofo4QD2coBoFCuINM/gPMXHDt4ZnYOq+ubKBTzqB0dWSG5TqNhIEaz5tYJ20pwYWh4GPnykUlcECimPbR9gLa60USlcITc3sHxWiWQGo0nnbNP7d9hByLs7GwjgABGBkfsTEdAiVItlOigvMT03CzGZqcxceKEgU8xb3+lvvHjew/w+P49013u9BpIRRIm3TA5OW7nMfZTmXtGJILzl6/h4vUbiKcHjAUWpvPFFFXuL602UGtg5cFjPL57H88e3cfo8CB63ZaxTilZQOAnSN3RUgWJgQGcvXwZS1cvm+axSRu0W8gf7iO7tYPd9VUUt7exs7KCw+w+osEQhtL9JoViQWNKVkWC6EVCqPfaOLG4gKn5EwYMEuzd39vD1lPvu+EwhgeHkE6mPLsSM3D42eoajmoVvPetb5ieNoMAFT5vtWLyY71GyyuKuGpSDCxESIEOgoTcMwlAk3XLAlybu9tIZ1LHRc1GxsccucQLGh0eHWL3YM80VGPJqEkZkF1/7sJ5hMmsNEmUoLHFqcX84S8+wGh6yJx/2lPaDo7F0PCArVcyU7m/E8Dc3d52BXdpT2t1A92q9bIB90yBD8QiGBwfRWJkCJdeuoFrr7xiv4c8QIEZRrxPkJJutTrufnUH/+z//r/MP7nx0k1cv3kTly5dwuz0CJp14MvPb+N//If/CAdbO5genzSGOUFP2lHaUK6pa7dew5W33sTQ+AQyJAWwQCaBGEro7e/jcCeLzz78CI/u3Ue1QL3htH2XwJI5+CR3ZDKI9SVtvHnNd999z6QyyL4m8Hr/0UOTn5iYGjcN14WTC1bgjXsnr0c9cWZLbK9s4rPffIxPfv2RydP0xZPWVrKsmTlR7zSNbWzyJGfO4NKlJVy8sISD7T1jQD988tjY7fVuG/VOCyfPnMZ165cbdp21lVULEvIZKS/A/SPJc1ijbkDr+tqmCx5EY3jttdfw7tvvOnJAvWMyB88ePMHyoyeoFMoGXKPlmGsMSJXrNdSbdQuKUN7i5ddfwcsvv2zBK7J4f/nLX+LB/bsGmPZ7NWmYMUOtYLLfHWsbGBwdtuKfLEYYiTndcvMNK1UEej2U8gXsbWyh3ajjwumzePXWKxidGjMAkYxNssB/9stfGJDuMjEI5KeQSqZxkN03aRvu9zwbJeJ9Zod4Y2r00vIyUMI9nJkeBEGDYaDSrJq9bvW6ZucJ5LJNLMJH4JpFCY3QQym4cAjJVMbYvyOTo/jgV7/CYTF/XOSd+1EmNWCBsFSyH/m9HELdAGYnZmzvJOhXLBZcn3RbxgKnhM6//ne/g6XLSwjEgPJ+xUDSleVl/OpXH2BrZ9P0wB1rPmFrm1lb9+4/QCKeNkmSWCiOM6eWMJAcQDlfQb1SMwZyrVyxYqpHpbxJx5CN3D/aj3w5h26oa4Uo80VXMDLTn0Yq6SRLqKM82J9BtdVAciCDv/cP/j4u3FpCrwhsbG0Z45/npunJGext7aKYK+DRV/dQL9fQF05YwGVna9v2Z+5rMyem7bq0Pzx3jE2MWiYy78kxZABzbW3F+ohg7OzsnDGYOS/iUUeY4P7rwLwOvrj9Fe49fGSMY2rP83sMUjLDhcW0k30JjAyPmgRRoj9tAYNOq2EsYAZhtzfXvWyhhAUdGCirtZtIZxjoGjbSEgM1Vy9fwZWLV0wShUHb/ME+9vd28cVnnyOXP7SzzfzpBVy5csVY4Tyjce3RHhrAHU5gbyOLtWdbdgaaGJtGtdjA5Pg0gl1HqOGzWzZHImLrafHkAiampkziivIyjWID5XwZX376BdZW1jE9OWtze2hozDKPIn0J5BsFxAfD6CQbGJrrR7i/g+/++C+Qr+xiYCSBeqNkDPCAaUEzo61jjGvWNyG+IbIVg5LunNmzs435pR2XASdAU2Cb+X6+4m/yi3nu9IOgOjPT9nAO+EFoPr9wK51HhaMIaEx4wRFmbBpASqmepMvose80XcFiSh7xegbmewCdzrTy0fzAp3wxPgfPe3xGgYXyK+Sv6rzvwPmQI0Z55CWRc/gZ+UR6Fn5e/qmwC4/mY6QEtoHXk+9q89wjCAkgll8g0NP/DGqn//mE8Qig1tjJ52Xblb3EtrmgXeJ43/T7/sIn/AC4/B5dl+PKa/v73E/w4T045iLOaD4Iu+BPgfjCc8z/9EiQ+q4fexT+4fdH1ReaP8I0RV4SLuXHOP0gucaanzv2fTyVCfl3vKbmne7D78lf9/e5rqG1wN/lO/O78s8ECvuDOPJVnd/l1h5fws/UN8JCeC4TYC5yKftUbXB4hJPC1f30TFrHwqxEhhSoH/iH/+V/YLERP+rOC2ti8qdo9AJHLCLkLUIeKPXgQv3VUQ5sdBEWNsgPqvKz/kkrh1pgqBaIgBze27HuXIVk/s5Dq8A7dbgAWv7ki5sMryFD5B9EA7olju9FHgSuaRA00WRQOCgCWMXk4TUVCWDU0zFrn4u/K/3VOeNOw9cODAZsPweItGh4XYGEArz4nphwNJACC/3sVj0zryvAw3SyuNlUWSQmfzxWAnGMeeVpAAn4k0FgG5keJwCLz81nUx9KgoOOhQBmGQABH2RAC0gz4M9bUAY2eIvRGQEBiC7yJrAy6mlEma6UL9Wf37HJzvQ2Ml29IoT8vx8UZKqPGTAWBadWkLmnjglrLGovUsRrq8/YNs2nY+aBT2tbc4zX4WFCz24bZvi5kDzf51iJwanCG/yd/2S0tKlqTejZBVJqUftBLkWjOK56Hht/j/GruSBgXeuIDh3vIwCaQKakdRS8kbFl+xQQsfTwhDtAKuDh1vtz5p2MnNawGaiIYwHI2PmNMtvkB6AVOBDQZ/3bdBF0bTQKLvFQxRcZ5bYxB5wB5v/5PJX6c2kJM3ZekT1nk6gr6w5GPTjg0m9MdfDh+9q0NF/97VfAR4cjB6Q6sFH3YQqr7J6zq27ea2wF9vEROCZaX0zb04bgDgDPZSpckKlhasO0M/55p/Wl52EKoeanjWuv64A+jymgz1Ej2vq74Q4/ZEizLZpb0nKn5q+CXGRA96fSSKWT1qd20Gl7AYC2W3fHByMvY0YALtlLFhDquaCV2ujfEHUf/p19zLHXgUGbI9lyZu86nsSHVYUhU8I7UHqaXcZastQmF3zSPGaREYHb/sOXtc3bE/g9ZrYI3NcB0EXlnX43/ybGuQ6m1ka4oIbWBL+rvxNopNOtAxafUcEu9ZP2QW3w/O5vH9KctIz2Rd6L10v7dKfVVzoc2nyMuOKr/mKffH61ldcTE19t1vrm7zpgaI2w3WyHsgB0qNEBSWtKc0/j3KhKgsWxs+nAsQ32+RDZwyGQQkbwORJh4aZ5nDp1BQvz5zEzewZ9LFjUAuqFNqrFMjrVOrY3NrGztotUog+jo+MYHBx2Rb+CAQNMSuUC9vf3kMvvYTe7ZvaCO0Mi0oe3br2DixfOopCvGztybfUZjnJ7aDTLKJYOUCrnkM4kreifCu0xFXyUjnosYqw5OmPLy8+Q3dtBr+0FTjstc2S4Pvgi2GRMvmLBZMODVkSPYHwHZdMqdtkT7Oc4waZMxtLUCZhxDRMMom3pBLsGLHM87VzRdvubpGjY3yzANjY5AbIESdnm2ud3D/ayqFWLKORzpt/bBWskhBALOpDYtIKp14wARscmcfn6DZy/dBnTMyeQL5VQLZeQ3VjDwe4OCrkc8oeHlpLPdUCQlam/qYG0Ma0HBodBJhfT3Omw8zOU3Tjc2cH25pZj33U7BjySjZrddbqyttcywNNomq2YnT6BidExAwPX1jeRSKYxNDmNyblZnDx/DpdvXrcigJVq3VhpjUoN5dwhNpdX8PGvf4Wt7TUkQ7QFbcRCjiXFKGeQLLhIBDOLp3Dp5ssYnZ5FJEWNY6cpGe4FDKztVCoG1K49eWqgNtpkreUtdZfMOMpVkK3coqxVJoMJMt0uXcLk1JSBbQzI1aiVfJTH8oOHqO3vo5rLYW97F0f5QySDrsgbtSEZpAvHImgzy6vXxuzCPObPnLKigBxlsuTvfHobe9s7BsgS2EklUseBU96fAEi+Wsbi6TN4+xtft/OJ1WmgpEqr4QDo7D7WnjzD9voGSoeHaFfr1t8cIxYh5NwLhAJY39ywWhxWqC7qztQKUEXjEVtH+VLRgPhkfx+SmTTOL13A6fPnjF1qQex2zzIDPvvsM/z5n/4ZWkd1A/cp46EzGAOx4xOjOHPqtK1bAj9PHj1ykggBSmk0DIS2QDMJBqk4wvEYEI+gG4vi5Tdew9WXXzbwlXIjZPtR6ofBUuov72657ITd/T1cfek6Tp09g8GRYWMsDpPZnYqg2wQ++vmH+F//5//FCgiemJq2+UeWM+025/TsqVP4nT/6I0wvLJg0SLtZt8AGZd669TrWni3jZz/4Ib68/QVataqBewaQMOjTadrZukc/IRZH6ajgARUuxT8ec8D/2bNnDdxj9gZBs7nFecRTXJe2lQEt4HBlE7c/uY2vPr9txSQJTpWLZSseSDa+0xN3msiUY2D/npiZMj1lFiwjwP10dQWVRg2Z0WG88fZbVhCR7HVmspHtnN3ZMRkL6hv/+ue/RJGSDak+KyBJwLBSdnVwCAieP38eb73xloHULKRGXeT15XWTPmGxPuowW1FVym6QXGIp+ZTO6VjGw8zCnIFuJ08vWnG72198hvt375lN7eeampgwezswPAAGQQha7+ePsLWzbcGVgZFhxJN9pq/McSZQSdDOglaBkBX9ZIFABgHHJscQjoWxm80ae/zjjz+29cN7MKBz69brJrdCLd7srtMSvn//IQpHJZNUiQbCGB8aw9TUjAVW2BesizE8OoKlq0uYmJ00uQVmuSAZRSmbN5bvn/6LP8WTJ09wav6UnaFYVHZqdgYXL12xQpOUlfjJL36OD3/zoY2bnXFZqJDa1rU6xkenEAtGEWz1MDUx4bFEWWCVZ9+KBXsYmOG8OXn6FFL9GSv+yDVE1iWBqL29LP7y+3+FvcM9RIIkdfXZGMZjfcYCrlVbVtRuaGAUl85fxfVL11HJVbD+ZB2zE9MgbHF4sIvN7Q3wl+GJYVy8chGpoaSxvncPdnD7zmd49OQh1tfXzD5y37Q1wnMwnbJoGF//3W/h29/+NmKzMeAI2FzdsWKpBv5H49he2zR2/+qTFZtTDNRxz2BfU5qH2udcW41W3XxcPgOzkrjHstgdizY+fvzQiAZkvTOAw7lvPoXVMXDFjy3gkEwjm93DRx9/inv3HtjfuJdw7z6ibaM8UKNuNpGMYmb3kMk/mOm3YBnXMTWt7VweDtg6D0fDtt9yn44nkhibmLI5trKyhlQsbZI0E6OjSCZYq6hhQUoWj4wmYrh28ypOnj2FeCJq7Te2fSRsBUrze3m0ym08fbiKw728ZXl0aj1jx09Pz2B0ZNz8npX1NcTiEYxPTFjmA+2K5IZa1aZJ5Hz2yef4+U9+ZkUaB9NDNuaZ/kHMnVpErpxDuVdAKAM0ImXkG1lsFzYxMJZEC2Xs7G9aVlk0FkQiSX+MjGGenx3bmXu4YQsthxNYepunqc3C0fKn5UP4AWZhSgKodUbluZNjIwKbZO0E1LJ/5YP5gTkBe8cYlZdJSkkwO2N3n/tZBvBGHSGoXHGZocq8FpDq91WFGfn9ebaXGAzPEGqj2iCfRFib/ERHBHJ+vR/glQ/gB6N1fwGQpi9v/p0jIvKzellfenKzek99Lz9U2ADb6/cbeR/5BgLK+V1hUuprP3aga7yYISzfgJ+VLyGg0u+DqF8EwOr+mgvqG/70k6/ku+kZX/Tl5PNqHPR3/vzb/Hs/Hqo2+9smDJLv+eeafDjhUS9im7qW5qI7tzvSGV/qE/lMfv/0eFB9n5O/LUCY7dE1REbl8wmP5DV4bSNoejI4wqR0f/WHf1z0WWGyvAavyXXCtgts9hOnRFLUGtD1A//9f/7vWRFCdf4x4OClO/CAqYgGPycWMv9vm6Klz7tIDBvLzwoc5ORk+o1/kWpBCFzh5NSClaOsCaF2CUST9q0AMLZNg6YO0jU0kGRN8MX7KtKkgbcJ4aXpCwQRgOmPjAjsU+f5O9O/iBzI5gwYN0oOFP/xmuo3AtDqA3ME6VD6irAJ9FObLWrlgSfSyWOfaZA1DgKdtaB5T97bip14gAsPY3xOMdbZ7wSgFdXgd9jXChjYwvAAW7WD9xNAzSgqARhL5fW0qAUey/iQDaNFqc9oIflBaGnEMibAdhlIaEXXmHbNheQMqjGvfYx2HjD4O+lFtslRUsUDjxzA6NLPAz0nxRChDKEX9THD6Ont6NnZbkXsuKj0WW2OAliOWd4eK5v9Zpse9ba8iB/by+8TbOYcsvSv/JG9p41TzymwjX2jBc73LD0v8XzOqA84Dpz/bKMfAOXzyKBoPf4WCNhwTHMB8GSW83Naj5wL2jAUiRXIxLnElwIB+g6/z+vJGZVxZvvZTns2rzo3v6/vkaVH4FBGTxuTbQxkkvnSg/iMmqcC28yoRlxBQDKZtTEZ27/h5oHWJxkt2hDcIdsFgRrUlvTpKL24/rW+dBASeKwDiDTuxfLktXh/2VHZwiCZbB7wq43IgFWvf44DICEHJJHJK5vhNiQP1I64FB2BdEwZkzH32zmBp1y/xgKquqKOAum1jqgP6drq7GOHTg4de09DmkEmrVcBpZyTZLe0W03TxKR2IA/GNn4dLwBQLVkb+b7Zqij1rR24rfZyPMxJ5XgzndYD5jWOCgJpHfE60iRm4MfmkdY8i7OZrXVgrKt849Y676P5SaeXfcO+p7NChoPWgt/m+w9JvB4ZNTooaK9ke/ieY+e7VEDZST2LDhMCjcns4ef5u8lmeM6lNm7/fiigW9Fifkfjqv+b2okF4Nwa1rjyOiosam3y0voFKnMsnZ13GmIvAtsKULg93mWkyI5rH7X2e5JcCtSJdSubxDYpuKxAmn+902mzcSKHzDtTcP4xZZV7pQUWexHU6jwoDSKTmcHNG+/g/LnrGB2eBQJkBXXQLJcNOGtWK9hZ38bRft6YayPD45YuT13jQqmCRp3F+JycEPWcrUaUNwAAIABJREFUny3fNyA03dePocwIzp++gPNnzqNcKuHOF7cNgN7b3zaWD/8xd3xycsxYmsFQyFhcBJ45zylP4+xHALmDfSvsw/nlnIOQk0wq0pE9QjTkpJgq1GZu1U1blJIQTKttduu261qxLo/5kuRcY7YsiyKHgq74GiU8OnXTYmVRIvZrtezOO1zP7Zab62RdMbWd2qIEd23/77Sxu72Bw50t7O5s4Onjx+YwUleXTGNq1DIolRoctJ/jMydw45VXMTg6gRBZ+ZRBaDVwsLVuLOj9vawH9BQMoLPiPZGgsWAd8BXF/OKiFa+zZ+rA2F6UeiBzkGzFw3zOpDaGRobN/nDuENQh+EsQmkzKiZFRXLty1TRkN7ayODwsIdKXwtDEGE4uLeHVd9/BwNgIjoolIx9UCyUrGJjPZvHlxx/j6YN75uAHvIwSgpm0TZmBISAaR2ZsHDdu3cKp8xcRSsRNU5pBVtZu6DKQWqmgdJBHbncXj+7cQeFwF3U6qHzmTtP2zrnFBQTiUeQrFVx55SUsnD1noFKiL2kANOfFQTaLreVlBCo1BNttA/QoF9L25LBo1ym3QQkFsnvJql48dwanz58xTW3TY94/wJ3Pv8LBbtZS2ymbwnlumRWhEPpY4K9RRz8LeiWTOH/pImbmTph8RigSNTkQMp7LRwWTmyCQzWKEDG4wY0xEE/bP6NgIdvf2jPU+MjJ0XLSpP+OyjGgvCfRSf5pnoOHxMYxNT2Lh7GlLNx+dnMD4+LjNTc7hJ48e4//8J3+CzUdrxoY1YJZZUzHK1PRjfHwU58+es/OrAUgPHqPqZb5QZ52a/wyG8rzNfqcsCfupUKuZXvaJxZO2Tsol58jTT+E9apWaSVqwINeb77yNiYUTjilNuZN69VgCJcXsqEoN/+wf/wl+/bNfIB2NIxl3BAzOS0o1pEdG8Nb738Drb7+FqYlphMJAbv8QRwf7iARC1p/37nyFv/nuX1kwhYEFaqMT1B2fGseJkwu2tjheK89W7d4VBpZqlNmhzvaYgf1Lly7i1JmTOH3uLKLJEHr1HgLhgI0dWbA7G479fO+Lr0yagLI/XIMcC2M+x+J2jmf/JljTJUZWvyMOUf6DfyNom6Hcw8IJvPzaLZszBHCnZ8aseBwB11a1jkd37uG7/+rPsUnwrK/PUvypfRsgIzqZNDtOu33tyjXb98lY317bQG7fSeywECPZtolY0gJ1zMA0vXgGoXtWKALhRMTY3ounFmzNUPv58cNHyOdzOLm4iOvXrxrITSCddqwb5FwAjoplPKBcx8G+SRtx3fIZueaMMV8sWaHIE9MzpmHNM1UvHDCwj0EO26uaNZMv4fUvL120Ire005R5YcbFxuoGfvSjHxkI3a630ReOmZwGpVtsHFdWkC/kLNvjwpULWDh3EmeXzmFwYgRIBC1g0Km38U/+8Z/ggw8+wNmTZ/Dt3/ldzM6esP4rliqmQX3v4T2sb2ygXKvg8tUrBohTuqlarmNncwtrK5tYefwUEYQxOzNjmTbcY+jxkNSUOzpEoVJwMYqOk9Jin44Njdn40948W32Gte0NFAp5k35LpdIIh0gaCCOdGkStSnuWNkBycfYUbly8gXQ0g42naxhOD2J8dBgd7nm9pgHsyUwCmfGUC44kWHSwg6NKHr/55Nf4/g++Z/seC/vS9tKuF1iYu9fC2ctL+PrX3rdis6o90mq00ag2EbEit33Y3djCd//iuyY/MjY6avrCzDQ6yh1hdGjU1jPXBEFp7sEEmtlntRqzZ3Zw995XtnZffellfOMb37DgA31KgtkMPFHegiA0CVMkfzx8+Ai/+uBDs2kHuSM7KzJgxPnEjAL6OpTD4RphAKmfNVyCEbPBe/u7Fojl/sfwCrNYGBTgOutLuVoP8XgC21t7WF/eBGUnJwaHbV/rmOZ6EIXSkQXlLr10xfS77TroIhYOW7YVCTSHOznUii3UK23s7xzi/t2HONgvWPHCpXOXMDE+iXAohJXVVWsvteOZ/UDdcc5p0+KvN3HixAjWV/fxw+/9EHdu30UimsCJ6QUMDg/j3Llz2C8coNwpI5wGauECjlqHyNcPEMkE0DcQxubuCjY216zSJDWgzVdh1leXZAgnW2fnSE8D2iUouszThpfp6QfP/AC0zuoCPQXyyt82sp9XFF5+KK8rH0wYjN+Pkx9muEvQ+USUMrJ7dZxvJQxhgAETgnYeiUqYlB8w5f/lH/pxJPmILwJy8meEmfF384U8eVW/j8+dS+CynYs9PEX3Zzv5eQHJ8jeoVeUHQAVGepuhXYd/p6a/+tQPcPN6fAn01ed5X92L/a42yR+R72+YjPd92jU7m3qgunwFv0/t70O1kT+FIfhBWX3WnXOVIe9kIOWvyO9mu4W3+Uk98g3li/hBbl2D7/nBaT2TnlFYl/x5tVvzS+1UW/Q9fk7X8reX7+vMxbnAcfUHAjQP+Dn+TQEG/5j4P8//K5uf95bsrPATgct+gpz68MXxlN+u78gfFJ5gmItPYlRjrD6XPygM8Bir+2/+k3/bAGhNOHWaQA4aKktNeCFaoUnLg50Ggj8lByCwmpuiNEvEphQoxc7m5BRirwnFjpPhkaOsRasHEwimjpCBEZAjp5rRe/93NUm0ICnBoWfWgtCElREzSY1jh91JZvD5eS8e9AS8uYnoFgKZEgLz2DY+u4sQOA1aTWwaYznt/mcTEMa+kYYLvy+AXwAox4cvtkN/M0DCA0bEKuX9GMXlM4nZaAAYC4L49EH5TJxIMsIEhtQv/Bz7VUxAplXysEkH07+4BSDZQvHYbLyGgMcXI0rub465LABaoAsPlm7hOiangVWeUbb2eOnjBKClXar7O2DSgdkEoA249gB1Xt9Y8b6ic/y+5qSMq2MB9dlnBS7yb2L8kcHB62oBsr/4eQEH6hexW+kUSxdXgI5kOiwVz5MCUR8pOKG1wff5GYHC/LvWixkiLxjEPlOmgAyUrbumyyDgi/OAAJSeRe2SZIHGSxskvy8wnO/x89os+byap9p4NNfMKHoBAM0ffs8OB2GmvXlsZI8Ja+Bq6HlhRc0/bRICtKxPI46Z6hwOF4E08Iwapl7knX+ncydAjz/TqaQ9f7ni+lwvtUtMZP8mLBupYIHNp7AD7wSuaZ4LPGVfWpAh6A5csk9sK/9RAkabqAHOLRcoofOkTd+Bjk7+xwq6eBuvgd4BZ38VNFJgQvaQzq6NVbl2HNjR580GBtxmKGeNJzK3Cbl1xyAT5yXbYgwMbz/gAdlsBFn+fXErYmb2jpXmAWOZ0iaRUUBHkanf6hv/HkOmHfufIAefUwEe9T+/Y6CbF8g51gHzDonUBbWgkwdgEoB2tstFkRUANDDcCuq5yD7fJwhZrTgddgUo/YcPfzCCTp3/IKOsBs1xK8bK8fPWo99W6rBj+0P3udyFrZ0XAGgFlVScg+3RfqM5o73ZBVjcoavn2SHZyOcAtQNe6FRrT5ZNceP8XHNfBynZHq17HeLYZ/yMWCDsP0un9uyxDkbqd+3B7BfZEv5Nhz5nl70ggTfvbV8lW4iHLwvm9aHbC6JYbCIUyCAYHMDX3v193Lj2BtKpMXTbYRQOiqiXKwb8FA9ypu/KQkXUVR/qH8H84kkkY0lzeqlVaP1GYDHYxfrGU2xsriMejGNsZBLzs/PG7mKK7ycf/wYHe9vGei6VD1GtlRBPhDE6MYZ0mgy7mGkbk3lFVhkdOgaUuU7ItN7Z2QKL2JAtlSErttXCUT5n7Wiw+KbJWwXQYVDEK8rXQdvSuYPBEFrdlmmLkh1INixtKANT1OE1O0HpAeotB52MTDzqMlS6Ldo+Znl4ldBjcZyYn8PFy5cxNjFuoA6ZkLVKAU8f3EF2axNffvG5gaxEckrVkoHf5O9nBoeAcARzJ0/j7a9/E+Fk0liGsb4MQ3qo5g5RLx5hY23VtJkP9rPGhqLrbbrNkxM2niy8Ru1TBrw5h6ityv4oHOUMEKTeK4vtUVdYmpd8VgLEO+ubiFLTvsxCTS0sTs9jenzC0tkPCxVUmm0MTIxj7uxZnL9xHZPzs6g32waAkHWZ39k1pvXm8hPc+exzY32TRci052qNNQhYLGoEgXjSig++9s47uHbrdSAaQbHqCAKcL40igxxVoNlCo1zCvdu3kV1fRTwaMikhAjmUOGIKPQs4ZfN5nLl8GZdv3rDnMjmmQBDbO1vY2VhHYX8frWIJqLcMCKHsSoEsyv0dxINRpAb6LfWaadAEoyktQDYcWem7eyystYHspitGWGGatckiJAyY4RobHh+1Am2UKogwWyOTxquvv2YgBNcZ28yAR7VYwJ0v72JteQX7O7u2r6f6Emh4wX4WDGRxM/YDi8IFyFxttzE4MGDaxzxD0b6wUBrbVGs1rQ9OnTtrutUjk+PGbCUDn21k4VzO0x/+9ffw4U8/QLDj5qnknRjQmZqYxOXLl81mkThBtqDJJrU9kkE4YoEeBpOqdVc8b3B4CJVGEx0CrQQ5Ewmbx5Ki4vpkjQOCli+/8ooxL8lQp8QJsxh4X/ZbpeCA+Wivh2f3HuL//ef/j0lxEJww0JbZO+GQaY4PjI3jpZdfNvmOhfl5m1cba+sG8HFcVpefWYEvrnk+89j0OG69+Qau37yG+cUFO38zePD5p7ct9b5advU6qFnLAnqxZMLW0BtvvY5XXnkFmTTP+10L9jy4ew8rT5ZNzmX58RNkN3dsHMiI5Xrb3N5CgwCt9ZM7N2eSSWMP8xjB9Hz2Bfvu4tUrGJ4cx7krF3HywjkLVPQPDbBmmoVyW9WuFRK8+/kX+P5f/bWtSc4Rjg3tHP1AMrUJLHMPp0ZuOBCyMwCDYpTb4fxutusY7Bs4Do4K+OH3adeoxcwChJaVFHfg0sHBvs0r7ienTy3avCDgSECPY7+zl0XJKya3sUVG7pZJN5EBS2YsAx8Lc/OWfbLDQqHFIwP5aZcoD9RjEIN6nklXV6bTbmJqfMLWyfj4pAG/LIzK76+vbeGzjz/Bw/tk5Ncw1JfB4gkWEmS2XtPWHgviUR84mIgglopi7tS8SZ8QzCwWS7a+tjeyoO95+eIVfPP9b2BwcMj8rocPHuNXH/4aDx8/MDD5rXfewnf+6I+QHnP6zbZ/loC15W08vP8Av/jJT82msP3ytanJXm1WsbO7i+z+no0H+4E1DRplt1fFvAy3QrVgQclwOILxsUkjFB2VyujPDGFkeAK5/TwqxbrLiunGsLRwDsE2TLrl5PwcdnbXLSjLgFP/cAbDowPohXsIkHgZZiHLLrK5XfzgRz/A7S8/x9DQACYmx3Cwn8PdR/dwWC1haHwE167fwNLSJdsrOYe471mhQNrpTs+IO59++qnJ0jBIxTZTx7+YL9q6dNIhXZuPJJ2R6UuQmYWC2a/cY5gtd+nCEv7gD/7A2mFnpXbTbIpJqcVjBsDzDLmzs4svvvwSW7tZAx9NBiq7az+ZwcPrZ/r7LbDEPpsancTJhVO2L5FF/+WXt20et3sNTM5OY2p20gByzm/OJdbO2lzbxvZaFtntXexubuPlmzctkB2JhK2QI2W2LlxewptfexNDLHbYayG3v49mvQq0W8gd5FHYJ6mphGdP15Dd2ke3E0IqmcHYyDjCobidcff29i17g2fWixcv4/Llq5gYzzARgVxk8MjOY9zqszX89Ec/Q+mohPHhCXsuk2yitnMmilqghPBAEOmJJJ5sPMDG3jKmTg6jUM5hZ3fDsqgYhEskyaZ3xEPegXab+4X5K8aMZtKRI5xQOpMvgX18T74T3xfJUIAd9y2uUQsWedJ2ki3Q2V1+uv/s/Byvcv6OztAkqPE8SDtktr3rcAq+x+/QTzQw0JM3lO/C59E5VoQSR9xxmf0ivghYFnlH/ozfTxBAL8xDYJ8fqBXeJIKJ7qMzt87a8jWY2annlN9s/qOH9QnnYTDK+bGO7MCXQF+HD7jn1HMfX9+rpeQHW+Wv+n0Pfl4AtB/34Gfkh8nHFlaigDb7UMEIP0nG7+O8GFhQoELP6fd1hJNo3vBc4Mf+/DiKfB+RT/3Aun/+sM8U5BAOJBIk+5T3F74mTJPPK0xD5DeR/iRtoUC3+on31734fRFFhSFp/ejaaiPvL5xG2fjCRdiPwpu0rvg9BSLUbgHWwhpN0ofqAx7u4f+8rumfnwpi+MF8vmfr7H/4L/79nsBGASEaIA2iDi9aVBw0NZiAqt+p1ISQw8kDohxWGQj+9CPjAqA08fhTII+kCgS6KUrEa5g0SMgBuvynxagOsQ6i4+arlOmfvLaYPIDa7xQLxJJ0AK8thqP/Wvw+mS8OOHVaRjwU26RmMR6PvSymnGMpu6iSFgZTHDkJ+Z761D/ZOSEtVcgDvPk7vyu5BEkScJKJsSsDzu9pkdFI83s8EPLvbDO/W6s58M3YpJ7B4XU0gcSAlvESiGcgoUWfjEdwHHnSQhBYotR9GVlNam00AmpfBKAF4JDZ6oyES2PXy4EvsCICtkn1Ai691dO15XUdMOlSA6NhB0CGei7CyZcByd5mwfuxjdyweR+B9LyGUk35PRkMfl59IKNtwHz3eVVW9QXHnXOK84CAm8aAf9cY8e+8tsBQjo/WgwwAf7c0Vq8d2rBk8G3e+NL9+T2xIK2vKEVhFeUdi9xF2Vyqkozj83n8/D3OG9kEzRPei+2olMt2PQHQTPEWkKX3/ZsEWUliwtpajvYdg9i8j2wBDyoKEsgeyAibs0rNQHMa0o452/aKDXqs6ZrHrNTm5hgikeOUoUQ86oBhr1ifNll3kHeFPmXEZTj9G6U2ZjKJ+OysXK+DlAHu3hjRqTbb4WVCCCjWXM6kXOVxHarqNZdNoGtpPI5thoFOLuPEMkLILGcAh2CNz47owKXgGIvl+QuWHt8j4oJhen4LkIUixmgyZ7xW+63ADg/+vC+/z3TPJGU2QjB7x8+nknFXuK7TtfXIzcoYRATsKNNA7M9jcNv1S1W7vqKwZJkouKJ5KTDWtNe9TButXzJwjYnbcHpWCqjRGZHtFLBtmu9kNXoZADaH267ILP+vg6xsi+wk+5rzTXZe7bPAhlckVPsPmdA6XPLzGm/tUZpTZELzRSajDj4WEIu44rXSd+f3/AC0Dg8KZHD+af/VHsZ7sI0KpvB5CEy5tEvH1NYhNxJyDHH/S7aXc47X5L00FjrUs0/YTlZvV/u1tyrabfbRYxHowKE5qv1BmsUEO61NAZdZRVYjgR7be+Np1Ks9dNpRNGtxvPfO7+GVl95DJJRCPJTGwe4+SrkjbK+v4ejgEIXDvEkRDA+PmC4itQyZQn1c9JVMO3MUuP6b9v7yo6eWukr28+jgMNZWVowZXC0XEAr1cFQ+xP7BjmmIRxNsYxt9mT4DrmrNuo0R2XME9fh/Pi81oDmOfamEOcsG+lkhwKJjC/S6ti+xqCBZx3Z+8QDoUDBiADThHwK5XDfVdt2KBRK45p6bivchGgygVq0i1ZfC5NikMZfJamIfklVtTKFWG+OTk7j58kuYmCVTM2zAFotHffXZb7Czvo67d760s9RAJmVFt7geK9TNj4QRiiWxcPYMfvfvfAdDEyyaFkYiPYBqpYBCdheFwz08vH8fB3t7ONynrMk22s2GATyj4073mXbN9tSOc3AG+4esjZxXKwSvy4ema3rm4gWcOXcWSQJtvSAOs3v4/KOP0SpXrThes1JDLBDCYDqD2ZkTCMVSKFSrGF+cx+KFCxidO2E6sE3KotVqSATC6FKfemsTa08e4xc/+iECnaYVg7M1zb2k3THpAPAskEjitbffwzvf+l0kB/pNu9NY6tTm3j9Ao1QyjWQWm/vq00+x/vgJIsEAkrGoASNk6x6VS0ikU0gODGBwahKvv/uusY4rzLagsQRBziMD/g83d7C3tWUMOmqB8nnvPrhrDG+CzrNzJwwgjSYTxpg9dfq0sXUJQJO12ShXsb62ZraWEhO0tQTr2MejE+MmwUDGHiVQGNDhvCEwc/PmTUyOT6CYL5jky5e3v8Ty02cGlHJcCOaajQkFbA6Pjo6480KjZsxyBg6G+gdMbqLX6mAgw+BQ0HRy84UC0v0Dpll9+sI5Y/Ia0OllarCdgwMZAzH/5v/7a8Q8qSYGhyiVwP1gbGQEFy9eMPCc9nl9Y8uuzUAzX0x7J0DJdZge6LdzF/dgzn0jalSqtsa7jY4xPnm+tHokwYAxs9/5+tfx+jvvIjk8hFK1ZtdLZfoM0GbWQpWM8moDhWwWP//Bj/HkwUMrtsk5TW1djgfZjwRdMwMDxpTlGeMon0d2Z9fGhRrJlJpwBIOA+SKvvnEL3/j272BwasSkd8iIRQR4evsh/uU//5d4+uCxO69G3XmdOtEMAAwPD1omBwuWGcP18BAP79wzELTJOho8bzSapl188uRpKxbKeVhq1GwM+R0W+zzc28NY/yCmJ8ZRzB9Z0UwWIj1/+SKmF+bwxtffxdKVy+gbTzqJjzDQLANVajeXKlh++Bg///FP8OzhYwsG0WZvb28aa5T7/tT4lL1HZrM0vdsNB2J0vOwnnkGtfgR1s7twxUtNh8id7/uMIRo/PrsT2OW8JIOSfUlgmUFt2tF6s2a2ggA05yvlIyitQmIDdaTPn1+y8wqZ5GSOcm4RjPzii89N97rRZnHAmiMSUT4xErV2j40Om/wJweu5uQULcC8/fYqdzazp8LIo5lGugMFk2orJsf28fy6fx+FRHvF0HJVGBbV23Wx6LySmovNTk7EURodHcOXSVbz++uum3U7w+vbnX+Lx48fIl/Jmp6dnp/H6W2/i1BknRxONuOJz3U4QB3v7uP3Jp1bDgLaAZAjOHWakMeBVLBextb1tRXab9abZw3AvhMmxccxMzFgBxtX1FczMztqz3rjxEoZmxlA6qGNtcxPlUt3AyNXldbQrbWyvbWN2eBqZeApby+uYIgM4EUS14fRxI/GQaZWHE2EcHu3hoHCAbqiDRCaJJyvP8OWdLxBLxLG0dN6Cm5999Tn2c06qaWHxFK7euI7xkXGUixWbq51m2+S0CAqGPcm2vfy+yZMMj4yYrRtO90MyXpQN4b7K/YsBXLbJnUnaBmZzTlGb+NatW5ifnbH5x8A950Q+50BSsqCZWVQqlq0IpNVdaNRNBou/s1gm7Q3Pkmtra6Yrz71semwG89NzePnaTQtufHb7M2zubloAIpVJ4p333zY9bs4R5we28cnHt/H43lOUizVbTyEELUhg83t0yNbtKANWb72KE4uzCKaDaB4WUcrnUT46xN7uPgqHZdy//xjraxsmRZaIZzA+Nm1ZC8x6jISY6dZGKBAyUP/UqTOYm1nEyMgoMrR3aNs5g+uTc2dvZxd57gn5kmU9WFZfLIT+0RQKrSMEkl30T2dwWNnD2t5T1Do5tHrUHs+hQfF8tE3ug9JoDI7zjMg+5MswiI7LuovGnI+lzGU7r3hnRZ05OR4vZtXyOvJXdD4XMUg+k7AF/991RvXfw/mNzhcmAG1go88/Nqwi7CQF6Nfq7CrfThiXBTp9xeQEzgnnkr/G6/O7IqqwvfL72C6B7TrbO3/GMWH94LDO65yDOnPrPC1sg8EW6yev+LV8BPmyvAbbwf1C2IDuLwBeGIiwG4HAupcfUNWzCmwUBiB8g7+LgCr/WAC0AHKBvgL//YQvPZcfaOX/5fM8919dZo/wCT2LcDv1J3/3k8xeBM39OKF8H809/vQDvPJdBZiLMCUA2t9v+q7mI8eA/xexSjIWwuvkK8vftSCJxywXnipikMMXvYx/L/NXa0V4BZ/F8AqPTKqxVZ/r2uoP+bLCHPm+NKF5L/mUIr5pnAW8ax5ozmptHAPQ/9N/+x/3/ICzA3dYId4BdHJUBYoKCNHiocGWo82fjGDyM0pHprHRJBCT1A8my8nVAws44Xf4ObZBD6GfMjQ2GT0Gld/R1SKwxeYBj3LizWn2Bp3t5YHDbxAciOzSDwQIaqH4o3FyslnI5Zj9akbW6Z4SaHTAqSt8IKCYZ2B+/jm47RYRXwJneX+BIAKNNJH4XbaLi0e6vPyb2qBFLLBSzF2xbE0f1ysKx+8TgBYYKSasInkGrnj95zcAmjxstW1uEXeo0kLT4rXfPeBNE1BRHP4uxrYzZM7YigGthaDicirC5u8bmzMhd8B/EYA2QKDRQIUgWTKJZNwB7JTgYP8JSOahWH3F+7NN/CdwWPNdRkbzUvOExdlkTMzo9X47WugfW/6d80LGgD8FPmp9CXDU72yTf5N5Dtg76QxtTPzJdhCQYxvVJvaNNjQLcAQcOMp/biNxBoWfpwPhQBJXWNG/9vR5jouiZlzPdOT1uwWafJINAsL4U/NHjHq+Z6BcyAGCCpocb3YhZ3843v5n0Lqz1FsC6R23bqzSifdieyjBoc3J1lXQSYFoLVPbyw4e8eQxKK3DgdkFD4DmPaQRzP9r3Wp9EsC0bATPTsluCnRnyrKNkRdUE3tb48OiW1o31l9NF+TwzxteU+A8nTDZClvTPa/onseY9gd62AY+u9nxtpPGUPBBdpeHf7XV/c2B26Ew2WCwlER+lnOCQB2dfqbycX2xUjcZ0A5TceMRi4SMjULJB97v+VpyARg6IOw7RXAbNRd0EejPw75+13sK2BhA640Lr8HnanuSJwSg2X/cj1wA0R14tE5p0/j5ZNJJPvFl8zWI4yra/N7z+fVcEsQA3KSbp7qeinFybgjodVFs52hqPutZNY+1JgiucdwJnPClw6wOGH4wWWtb486f2rM4j/2HDNkP/0HC5rynd8vPag7bwcorVqK14/rwuRyG1jt/6j4KyNrfak6mSAc+/wFIc03BW9lO7c/8PtlHVqcg7klxtciD61gxN16Tqe6pviH0unS8o6gUQ7j10tfx1hvfRDySQf2ojju375jmcJOgbrNteqWpZApzJxYwNXUCfUnq7QP1imOoMzjCFFY67NwXWJjv3p175shOj09jIJ0POD+/AAAgAElEQVRBvVxCJBwwxnOn08Tm1jLWNldc0cNA16QIApEQYn0R+50sOT47dZA1djrn2AEz7oqMNpsuEHQsVRZ2rH/2OR1qA5qrVTSaLdNG7YGBkaQBxpaiTltg5yvH4CWAmow4XddkPGn2kPIeFrAmW5qBmHrN9ByvXL9moCBtMK/F9Om1Z0+t0OK9O3cQCQZxYnrKpA44Dw0obzYQTSQxvbiA93/39zB/5gyGJsYRCEWwuraMIwLQuX08ffwIe9kdkzPZ3d02CQ7Obeq0sm8IQDNYX682bA8iC8z2jVAE9WYDnUDAZDQWz5zG7OI85ubnLWV85ekzfPizD7B8/xGC7S4GYkljxJEZx7T41MAgSo06Jk+ewvkbV5GamEDf0ACaLRds74vEMJhIolEoYv3xQ/zgL7+LVqNijmU8FjVNWqao9xgs6gZQ7wEXb9zAN3//DzA5N2cAPHWUqatLdnedrFSuv0oZX33yKfY3N032ZTCdwtjYqKV7L6+tGvDXPzqC1OAQLly9ivnTJ60InDHoGLQMBrC+vGqay5Q1oKNIaQBqiN6/f9/WJRnLBIdYaJLtIJN4YXHRgh5cF5Qu4RpjWjqBT9pH2iOCUbTXlG0h2EpAhZJFBDC1BhUMIBgtUI7zkkxpvke9UGPOsh5HPIaJyXEMDwwiHgkbSPH5Z59gb2vHnp1s30QkhqGBAbPBlllSbxpAOzM/h+GJMXPg2SYGrKm3OUpZkHAYH330kYHyzrZQo7aGo2IOYQRNssLA5U4H+4c5FMtlk9VIpjNWnJJMfuqwk22tPZKFtdgvZHLXimVLJ6f2rRWPSyRQqlVsfnzr29/Gt7/zHdIe0SBBhYFYFndsuMJktUIBxYNDZFc3jOn+9OEjV/sCPZRYaDMIFEolTE2M2fPaWZnyE5GoZVvQL+lPpw2A5rMNjw7j1uuv48333kJmdMieKRxxNTvILP7NBx/h+9/7Hj759ScWrGLmR//AgDE96+0WHj1+YMEv/o0MyEy6D+1aC/vZA4R7QQwNDIPSJJzz55Yu4NW33kDfYD+a6FofMuhBAJWa1PtbO5ibnDRgntICzV4HqaEBnLpwDm9/631ceekGoqkIas2usdrJXGYbueY2l1fx2Ye/sYKCPPu48zGBb0doYeE2RwJJ2U8FLzkvuN7pCxmDO583tvZAXz8K+YIriBlwwQ6e6fk5vz9BSQmdbQjQcc9gMdWDowOb52St0oYODoyYT7KwcBLvv/8+Rlgg0NvPuGeTwc/1QamMg6NDlBs1HOSc3jznI8eezHUWDFxYWLD+ZlFBnlNYaLHdaCEZ77O9gmz3UDeI6YkpzEyfsLmfLxaMAZ3N7aMdaGF4YsQY1gyspzIZNGtO37VZdwWbWaNgbJhyED0v+NLwUqVd4OjwKGf28cScK5w3NDRqgaq+ZL8FnkgCeHD3jgH0JG1wXQ8MD2JqZtr6n9rWFoSsNUwzngB0KpZAMhzH6OiogYscQ/6fIPDiydOYmj1h9nN7dw9PHj7D1sYWQt0w6oUqqocl1I4qCLQ65kuBut1xnpcjKNPXSieRyiRwUDxArpi3YojBRBhHlSL2Dg6AcBBz7Nf+DLZ2t7CT3UaNa64vhaULl7B0bskCR8tPl012I7u9YzISsVjUAFxqy/cNpEwPn/OXa5syL/Sr6Msy04/B482NLfNN7BlJCPHOZCw2SVmJs6dOusAQiQexpNkPBza7NZQvFO28yr2TYRHK37BPqaXNYCL7lrbrb/7iu5bBce7kecxOzOL0wmkLdrAg5PrmKnKlQ5TqJbzy2k0sXTpv96Ed2d8/wO7WPjaWt0ggRzgYwcbaJvZ3swae095PzM0gMzKIhTOLmDwxgaHhfnQaVXQadRT29+zcUi7XsLK8hkqlge3dfatjMTIyjlTfADpNtpxWiXYmgHqpjqnxWUxPzFhhZjLmM8MZjEwMGXuf8yedjqFe7eD+nft4+PAhSqUKYskY4qkYEsMJVFHGfnkXsaEoKp0jVBp7qDaZWV1GJOoyNWv18m/VrKHfIMCP/gtJT3aWjYQQCjoil//cKVsu3OhFYp6fwCLSHM91tLO0w/JbhYXYOdOTr/MDmIYn8YxFMkLIZcowc13+qPkYEWfXAsR0fPKBIpbIL5bvcAyseW3R3y1b14gszv+XbTNf1SddICILvyfbKQBafpp8ac5P+XECSeVHMDvO+rHpwGteV/3mB0QZTPP/XT6GwF0+l9osf1J9qDP/i7gc3+d36KPIV+B7em75EfyegEqRe479XB+eJHD5xTHU94XXKYghH+pFDFG+/4sgrjClF7FNAeWaf/KR5O/wd2XsCrvz+0HCcPg5gezqK+1J7CP5svIV+XmBymqTyBoaZ15PJEiNLdvCz4nIxHvx+i+uJ+Equqb8FQH36m9+j3NT4DjHRmtSOJTmwotzQL/zmdRO4VV8Bo1z4B/9V/9hT4CHLqYG6YPqPHWovuw64Tl7j3+3qLanPeIWynMtUz6I2HOKTvmBLTn3GngBdZp4GlwZGwNXWDzGY8aqfTJo9ruXYq5FJgBXE4bv8z0tanNQfYXztJDYJgHQWqS8N1PojWl7PJEcsMUoqABo3sNSi0wb2KWPCAiv113VeLZHTHG1hRNCQI0WlyJNAskMfPXSmgVC8xlo7OjQGijp07gVGKgojbSX/Qw9GTUDMXqubZpQAhNsMhqFv2WHdwEf/sllE9rT9dQzqd/5uzGGlZrjAUdkfCnSaAuKA+ie8BhU9S9mnvQNoAmEbLGIbaxoI3X9+H8yR9hXcTLOvP5nXzKFXAbANhqvaqqiO/xpkUIPlGR71Z8G7B0DuV4l36hXTMsDuWVg1YfU7tRLa0DAqH/+8//+zVKbqBY0v2vOrMfg1s+Wl5ak+a65cbzB+wBot86fA3WS3tAGrH6WgXeBAgdY8/4W+fVpgtsmS9aPx6hVYEpAlD130D2XNtp2y4FvWrPdnmOQ6jllU54HVhzgfDy+FbfJEYDWHLQxonaLFym0v3cck5P3tr4JOccwFHZBNj2bQEYHYrqxp03jd/wSKbJRBFr8ByQeVBRddIcsD2j0Ai7VF/ShycBXP9s8aLtinPonNqUARx4sfhtY94r5ebJFBJq10eswxnboAEAGmQ4idqAKPY8YO7vuMclDDthkKXfNBx7M6RQRYObBno5ng+zhILWsPVkhuKgoQQUFutyBx60PghI6NNozNV0gRIcAtsnmS8CNM9ekBewaKlbnwFEBxXQs7PPUErHxdn1nh3jv0KPxdTbO05v0ZDh4wNSa5hyUHdQ9ZKOoAS27z8+wL7R3CTBXkNFt+G7usK81p4xh4a0NMaBpOxX40OauA6KCINrAeS0DOrxgho1z4PlcsfHyRedt7befZ47I9moPsENfh/PBabXrQOdfe7yG7LH/cKXgAO2Zfw9X4ITX4vf40mFL61HBSD4HAeyEAax99lmCZVy51E+k407nJRZNIRigXn8S5XwA505fMxb0cHocyw+e4qMPPsThXhaxcMiKAVETlaDt4sIpk1aI/P9svfevpFuWJbTD3Ii4EXHjeu9Neu+ef698v2rqzYwQ3SA0AmkEQgxqCQnQgEBCCBB/BuIHxPSMQAPTVJspqru6usv1q/cy86XPa/J6F97d8BForfOtm1+l+kqpmzfM953vmH3OXnvttcOQoelQ/xU/AINxPkd2TK3qimiB6TUxNmFJMMUhJ4PslEjQhoYTVihmbGdny7b3NsmQRFEhsCDrBiCzzyzUIQCMZ89lC9ZGfwbcPqB9OxKJ8gyg8wTmBorGYf5h/hA8GR62eAJB4RrBNtqfZtNSQ8MslIaiR1gXtWbDDg+O7XB/15qlMtnAOFcB3G3WmpZKDtrAQMod7kMRAsGdQJBs2tVLFx2rtAbWUsFypydkLr949sQC1rW5qUlXvyIU5L1zhTwLvM0sLdpn3/89W7p4yUanp6zV6drOzhsrZdNWyKUpwXF0iGJEp9SE7UJbnOz1PoINYGTlMhkCjLANiUichf/APoYOfb3XY5r65ds3bXphzsahfzs9w6Jhb15t2i9/+jM73NqxmeExi4cjZLo36y3rRyHqUMASk5N24/37NrKwYJHBpLU7XdqWECSCYAsgifJm0/7mp39pB3tvmFo7OjJsvaZjZ7YQ/Ov2rNRq28zion32+Q9t5dJl6i27rI22FXJZa51VGXSDbMWz3z603OGR1coVS8aiNjyMAEPTMvkMQehmIGCpsVEbmphgIT4UA6ONhW54uM/Sx8eWPTy27dcbdnJ0aJNj4wREMB9xfkTQAUxG6BujhgCKrc0tzBNQ1DzCbwAnAMNk98GGxvxCv45PTFBTO53L0rZhnsLZRkq7stdgW9EHADsXl1cp1zI6Nm6hWITsUkjAwFHnvAgYGaAbr14SlN17s2Wne4fWabQJKILdjGdA2jruD7Y2UtYBFtMhOquxEBLYwgCt0tmMNdsovOUA2U6rYxWkbPecFA2+CxLEGfbucIhs48mZWVtaXbGRiXG7cOmy08mGv93tEXg+2N61zaevKCkyOzpB4A1FzZLDg1aqnxGUBcj6+Y/+gU3OLFocesChHk1ytVahfA4Ka+ZPTq14krbd9S2CvjgDQBYl3B+ltvabnS3bePmCHDIGqftiFoKWO+Y3MjAQlGqjzkvDBocH7bNvf9su3rhKVnOAYE3XauUSwdynD5/Y9sambb7aYl0F+AkAu5DmjwDJq1cvmO03NzPLs0sS/dIJWLVcI5sSQDv6F9e8evOGffjtT21kZsrG5yZtaBKgr1n2MGt/+ed/QdCsls/bQCzOYpc4swRjEVu+ctE++8H3bOnKRepBY95BzgKgTKveYIHD9WcvbG9rm1rOaANkdcZGhsgQxn5/fHREcBdxVewL0HWH3cM8AGCMs1Q82e8yQ8DgK7fILAcTVX4jAKoUgF8A+GG31+Osi6ALfs8vLJAlCjt5lDnmb9h7Ek2iqLfSbzdu3LKbN25Taxf7arUG0C9tB8dHtr295TIGhgesCP+gH8HNNouxQpMejGEUywP7GTIzZD/WW5bJ5MgkxlkSgHS8r9+C3YAl+hOUBAEQjnWHIoObO1ssxDcyOWrJVJI2GMXysLmBuVwt1ZyucKXGccM18MzOdg+w6Fy+ULBipWSHx0cMOsF+j49N2eryipVKZ/bs2TNqcMM2Ye+YnZu2+fk5Gx4e5FqGjadta3YI6B7s7FosFKV2dTVXYl0LZEkoyxV2AMzkyZlpm5mdp4zZ9u4+95RwL0zd53K6YFvP1y2Gc+EZ9j+AJWGecyHLhoKOQyMpsmoj8Qi1jwtnFUsXcgxmIoCDZ6HOP4I4xTzl2mr1Jm3TxbVLtjA7z/5GgCuXTVPzOp7ot0+/85k9+OR9G5set/jQgDsblirW6/QYXMb8Ozg4YsHKl89ecoxHhkbYnwh+IsgAABrjcP3KZX4f2tfImmPBQvgGfU6ybmf/wJ1bwmHKUFy+cYV9hTFG1kMgHGTR1sd/95X9n//Hv7BKvmbzkwCg12x+1rGrz1pn9mZv3eJDcZtfmiabHTYYmVKQzygXSlbN1+348JgSHsjSKmRLlisUbX17i0H5yaVZm19ZtEvXL9vk5Kj1Wg3rNM/scHub8iKwDSfpDOdDJluwOzfv25UrN2xl+QLPwluv3zDLsFo4szev31inGbT5mQVq1mPehfuDNrc8Szkx+F6Tk2MWSZrlT+r2zaPH7E9kGXSCHZtcmrR6sG6P1x9ZXypk3UjN2gFkIeSt1a5bf38fGc7QaifIHOgymMm9qubIG5jXkOCgT4HAFWpNeL6Lzq86w+q86McWhPEIW9Fn/QDYu+dc4VV+AFM+OGwqz9VBV1MJe5z8AYJ5Ua+Ol5e1qbOsMBI/KOdnDOP62C9E7hQAje/heQWCoh+U7eg/9+M55T8IH9Izqw9IwPFIVfKp1VfyE0G2EGiJ78nXIhmvr4+ZBgI7dV4XWRPXxnflAwmAFjYhQNw/Jn4g/F1iq3wB9T3GSbiZ/C4B78KLOEc9tq58C/nLwsI0f3RdPad8F31f1/QTYgTuy6cSVuH3Wfz397dB/qXwCpEr/XPx3TYJ3NU4CONUn8o3lw/2LgDtx2QwbvJt6et5hFe/fyzFBD2X+ll9JxxGc8/vQ2r9qW3CSeV7ox9hc4UP+bFT+Yr0+b2M0HcDKZyr0IAWgOs3BDrM+CeNBkULFO9h4xcYI4RbkR4sLDCGNBHw0HgPjdLC8Q+0Bk5gED4vx1gDpwHV95GW5F+YGkB8jp0KBosXYdK1/JMan/E7/n52tij6Sh1QhECTA0wepL4JgHKAoYs6wIFQ36FfAMrASQRDT4ODz8EJ9APG+I4/IkanHAcDDzDx9wfe070FVrjCAo7t5wBvx8jTRBcLHZ9zqdhvi9bheno2ASc4OAmM0/gRePUY6mCVOJD7LRCBTRHtRZvwHgAF/C2gwr+g0bcOePc0mAh4OAYhmbkeG1xGTgtNGw82EBpfFJDw0lvw3nkUTEW2Ai4FCGmRABEAnKMYEfQLBX5qk0CbBLD6N0EBNLq+2M8yEmgj9TV9afR4VgFHjBq1nfyK+sMfFVX/4zr4rD8lBwZEQBYP5p7mqH8TYJ94cjN6fhlHbR6Ys3omHk5bjn2qZ0Nf4r64vgJTmlv4noDfcxDak3ZBfzHoMeAkMfBdge6KwtFgexIlClQgQk/D1Q0QyJRh9B8WWDTLkwGA06ofSif03GYOKQ1tvrpG19PG44aEND6xgQl4u/ZqLHAIxcEI6wG/WcQLleOb0GDHHEc6OwAs9A+yMsAkhSbp2wKOPPj4dLTQjvEJd7DV3KR9gc3wCr9p0yLYhOyGhtv0cS20WwDs+SEFcheeo4nrgqHDddUDaOcCQdqUFOlUoAPXbCIV2ZM6IbBoLoDz9kDkAixgXjqwE8WliudRTOjgoW9wiIejUyrmmJYNBgcYFbStQeN41tE/XpqO6wOAd44JreAEQCLZCdkprg1Ps11BIYBh2kwZUPJ0+DGbAS7gPmSaQ0uSjApny7ROVAgE6Zi4N+7FtkVjZH7ggFyrQw/W7RuOLe0CUrgemEYqJiqgGv2kbAH/xu7smztcae/z7zkC23kgInPfaW47nXvsH3AcYcPAvkhyT8G8dGsVB0f0s6eL7wuIKRVQ4BT3z4DTKNeBWQC22zM7tBeY7xp/zE/8aO7gexoX9YWCl9R89wKG6jOB2/79WgcTHXa0D+AenZbLfggBvOkLc20AHWabuy5NMBjos3AoYaFewor5jk0ML5IBPTE0YzvrO/byyXM7PT6mFMXU6LjVUZg1HLGhoRH2H2WPilWCX8PDozY/M2vddo9Aw1mlxPlezJdsZGDQxkbGbWJk2KKhoPXH+qzZOrNKFXrmOdvd37F0+cTC1ucKEHaq1rIGCwQNQMLBYzdxbJzCM1Om+8DUYn2tIHUSZQ8A8iLllmPT6XBdTE657ALnoHWt3etaKBqzO/fuEsAM9EXIpIWe6Ktnz2398SOrFPIEWzEWkLiIhKM2mBywPnwWWSSRPitUHCMW8hZjU5MEseGQA8SGXMGrVy9ZHGoEDK9UkqAC5gSASwSp5paWqI08Pb9g0USSgGCpkLfMyaGlTw4pPQHgueXtU2DOQpICICpsNsDEfDZjudMswVvwsgCaQKu1gnNQrW4rVy7ax9/7nk3MzVirZ9YXDlOaItw1+/Jnf2svv35sk6lhG4z0U+sba69QLllsMGWBVNKuv/fApi+sWiiJgo0BslF7kGxoNSzcaNnB5ro9e/S1bb56bgOQXEA2RscF3HA/aD7Xul0Wl7v/0Ue2dvkynzUSc6yqSrnEQmxgoEG+4MnDr+3Nq3VrVqvU1sW+DFuC9fFyY53M0hACGoMpAi4ATREgaTUbZCYVMzkr5vNWzGXJ9EZxtrGhYdo5AMTITkHf98JBAjsAgwHMA5RG5gDmBoBBgHRgFeeKBWfXIK8VjVm9VWfRq2Qyfi7NMTo4RAZlMZvj9yu1MzK8AXSuXLzEQmAo4BcbSFDfHPYa5yFIY1i3bc2zujUgwZHN2MaLV3aw/cYVmTvJkjmPOZhAwdYOFByQ4B2glrHqBwCsFaBJBzcWJksSnyYACZY0JC76II8WdSBQX5gsZQQvh8fHyH68ff+BrV66YIMTjuEKQDsBRu9x2vInaXv28In96q//xmIW4tpCMUIA0JV6zdLFPFnZDz7+yG7des9GJyet0+tYLBmzVqdJgHB3a9Nq5bJ1IelRKNiVy5fJyEexvqGxERZQW19/ZY9++6Ud7O5Qo5rnM+iud8xGhxxLtz/aT61lBNPuPXhAFjv6HUGESqXEth7vH5BRmz46saN9yCU0LBLrJ1CHsURQDnsA5ulgCnNkkEBJf1/E3rza4d6LvYrOfzhkixdW7c6H9212ZcnG56YtMZjgmRoA0cmbA/vf/9f/zR7+8lcEUuMRlxnY6HUsOpCw733x+za3smQXr14hAI2xgw0+PDiwF988tezRCfsZ/Y307dGhQZuZnWKgC/MWsgRbW9v8DvYCBEegX9+PAnulEp+F+13AbHF2zgZjA3x2nG94VgVh6cwxubCfwY4BCMbesbO/ZxtbmwQLk4mUVRpVsoPBgkfAt5AvWbI/QbsPGZLZmXnONdwTNhY2DzIXG1vr7KvbD+7YpVtXrRcM2EA8zsDJzsaG/emP/4SfAyCse8NfgLQKmfSQWsnmGfADk3ggDkB1jEF5+D6HxweUa8DcRiG5vqgDCpA5Nj05zXmytnKBc+XLL7+kZE6gGyRjHhJKzDTjWabH58M8gqQNgHz42xPjU/bq1TpleIrFrA2ODtq1a9fsww8/YMFC1nVA0Mw5S+z3v/nrv7UX3zxj4A/FICF/gz7gtQcGGGjM5HN2VmtZE9J9g0OWHEhxv8R+ggKw0+NTNhhL2ovHT6yUzbNgahPZJBGX+YzAK+4Z7HNnJshxIGOtUMrb7tGBlc6q1gsb58PI+BgDk/FElCA05TOQodRsU6N8bmbe4sgoa3e4zgJ9Zrfu3rJv/+A7tnTzKqVhqIWEI3m1bpWCk7V6/XKdOtGbrzcJQEPKhnIthSJZ4ngNWW937961CyurVq3W7OTo5LwODuoKpIYGOX6wiQCfwbqemp2x5OCADXnFOWHjD/f3LFjr2G9/+RvbW9+19RebFmgHbHVpmSSNWrNm9e6ZhaIBiw/GbGxyzCrVMoF/BJkg47KzsWf7uwc2OTJuywvLlFYBeebN9o4dnqYt1B+1pQvLdv/D92x6etx67RozD7Y31pmByKBMvW7l6hmlN7740T+ylZWLFp9MUN7ndL1guZO8dRpmG8837eWTl2bdEO+FQLSF2xbuj9j41DgDMQi8zC+OWTBu9uLrN5wXuwe71ug2LZqKWLuvbRuHr63WrVhfsmv58q5ZuGndHpi2Yf7GWRm2X7gHfdyGy3hGQFpa+zjftZqOLCcfVOdy+UCwIQJAdcYWFiAfVf4Avgs7AtsBe+gHVv0kCgFq8uPRDhAScB2sO55hPWIFzto6wwvfcmvT/eh8TDKPD49xWJAjIIiggnOdwGe8J3Kh/Hp9Xmfvc9KRR9DB59E2+eP6vL6v7xETCntSmB7xCu1En+IzIqfxHIpMu3fO+Og3/JOf5B8TAaACLAV8y+fXfdQ24TXyAeRDCOPA+wqcq1813vrsObnOI6qpfcQTPMKosEsRmNTPur5wMn9f4T3YDAGqwkHVZjyT8DC1ReQZAe26vuaSsEs/jiafUtcQEK6+FDYnvxDPgLYIb9Tn/z4gXp8VjorP6hnxfb+Uh+arMCHhsLrvuziwxhaBUvnSajM+C7sKe6q+FtblHz+8h7WIe/ozm8/79X/6r/9pDxNdgAc+hC+g4X5GqRoNJwlf1uI4Z0JJVNpz+uXESrCajIxWi9cW8OMAMFckTs6pAGSBSf6FrNc06XBvdIKYibinADn/ZCLw4qX5yygJFIRjL6CMTrMHwqqDNKDYyDnxUdzH03tGurkzsu6gLOeb7UHxBI8xitfJnkgite4tYxntxQFNALPAeaVIC4BEu/Rs6iv0AT6H+xOI8hUIg2OJ1zFWuJ80P7WgBKzgYCLgRotcQQABCJrMuq8fhCXgFnVROBwA1S9I22df9FzAAf9w+KMIfc+rLBp2EUdUp5ZhVB9Sr88zLAou4PkxJjIOSC3m/UJvmcIyCgJOMV5avNp0nGa4k/wA+w8Mq46XEoNrYxPGdUtVMAQcq0SLW/OVfR5wc5bzDCnNnl4q+8S7LwFFDzjF/XEdzT8tUrB28CPAVeAD3oeDjh/NDwHlaJeiq2eVCj9DcBtz1KtGjnXlNMFdmgvmCDd6r4jDOSjqyR/oPuwDSDB4zHX1m3/z0yYtbS8ZWPWTxoHBBw9YVRs0fupXBTMwHmDJalN5e2BwYCycUNkoAbC4NhiMAkrV1vN51Hb2RZuTvqc5rk2yA7ZGX4wsDhT3wuYNhwr6zWCP4NCE91vtBv/GgVvvw1nyt0tGG2OFPsNY+YFBRoUJTbm5THDGAwjdMzsQHteUrUAfQZoCxl4AtTYNsH2oE4s1B/yp4zYvPAv6Bf2utYt7q01gLDH9tuOAW7VRGwVtDvW8MTddMUI4YZWzKgs34jvLK4uWiPVZuVyys3LVel62BJxIV/Ta9QGAKGSLoB0A7THHUaEc95JuvTYx6M/hNdh1gpqxtxkmBO/BavRkWXAdB46+1SmWJhX6UgcV9Bv6RAE52RL/mgVjGvIIArlxbUqGRB3jmGmzkBiJub8xd2BHYecF6MtOa6379yKC6p72vA7QaBMAIuritTArnF3BfIR+H9I4UwNDvCfsJv4GsIP+BKsXnwd4qPYowKK9gQBPwDHyZUf1f80xZky0HQitdY1+xjWVyuVALcdUV5YN+pABvX6nB47r+deZ9gLZFYLhnk3RnKR9RTo2UoPDUabIM8recxXBu502A0dIY+92wmRBBy1hlbNtdSwAACAASURBVErHLl64YZdXbljmIGtnhbrVqnV78ey5JRKDlArAvuL0/Xss7ANgdH973+Zm5mxhdomAPvajSsnJYQTaXQJzw4kBBikT0SiZkGBg9fdHyA4C47FcLZHdBUAJ0hv1TpXFgqDhrPnY6CDTAszjroWj/TY2MW79CVeEs1ouUo8Vc7IvDHCsZ5DhwRhgjo2PTjDVl4fivqiVqzXLV8p2770H9sEnn9rA8IiNz0zZUfrU3qy/tqP1V/brn/+c4AicCQCRAIbGRkcJEmmvKJQqFk3GbWV1le3BfoxUdJzP0A+bm+sMsAHcGUg5XXoAGcVyxeLJJJmn9x+8b3cevGdBMJALBSuVC3a0v8nvAoBG0GVyaoYFrQYGB2nnwMIDkAK92Hz6lIzZfCZtsXDYUokBGxkct9JZwwq1M0tNTti//R/8Y7tw44blGUhvEuzqVuu293zdHv7ilzbcF7NYN2CRjpMUAqO1EQyA1m7D87N26c5dG5ubo3wEz08Y50LWrFa3cvrUnj/+2nY31slChgJ4CIEqBANjERb7KyP41heyK7du2ZUb12183AGcWG+Q+8G8AtifS2dsd+eNvdlYZxHLkPUIUAJYQJ+C/Qv91fjggA2OIg3f3N4cjZHBGvMC5sgoAXCP1Gvo+S9MzpIhDsYemLLov07ALADnHlrTkDkYGiQIBnAY+w8YwMOj40wXBzMX5xEELZZWFgkkYRxx39cvXlqw26EsSQ9Vy6Gf325YO2jUCL/7wQd2/e5tGxobZ//hOgRAYcMtyIKOAHqalbId7OxRemN3Y8OePfrG+QogerQ7ZDQOJocozdSotxh0hu0ASAWwFHOrxHVXJUgVxH4bjVBeA8FOAradDtcjhC1gL2LxhKVGhm1kctyu3Lphdz94z6aXFlgUk2csCzFQ0TlrmDXbtvH8tf3pv/p/rJwvUpZMgGa1ccYsHoCOl6/fsI8/+8wWllYYZCAgXynb9vY2AwMYD4C8Q4MDdu/ePYKROK3h+xgLZJ9Aqmfvzbb98he/tt/+3Ze0K50mfAqX9ozsDqxltBGAMgox4nyFDAeQH0qnWa5bjCc+s727x31nem6W/1C8WEAL5lw/dGxhGyDt0e3Z8e6pHeztcb8cn5y0UqVIrfDvffG5DU9PWGpyzJpdl1GGPm2f1e35w2/spz/+M9vb3CTID3kpAJ3BKIqNrrAA4dzSMq+DuQzNZBTdA6Oc2SF4rmiMMjbdVpNnSjBYYf9hSysIUnhyG9ReHhqkHQKQ+OrlS44nXr969apdWHJZAZgLOI+AXU+bxP4J273bd2xifJznL2gj/80v/tbJdCDzJBywSrtGeQqcTbDeBwcGKcWQPs06YguIFG23n2C94OfgYI9r+gdffG7f/0f/lg2OQs++aoPJBIsl/vTf/IX9y3/+x3a4f0AWOwJDGE9mypSqXsE7BDD3LBnot8nxKRseHeI8j6HI4+SEDY+N2sLyEoHMR48ecU5j/oAxvra2Zjev3eR1X754YT/9Nz9xeu61Opm8WENcc2FXwyeZHKC0Cc4IS0srJOuwgGS7YdVmxVJDSfv+579nn/zgM7MYHAbEihz4D/kU+AiPHz6yF988516YTadtd3vHUAelP+yILvVmi3U/TtN5KxSrtOGQpoC2+ezUtAt0tbs2PjbGoPHezhs7OT6yZs1lBqRGh3lGxLkPba4UIZ0VZ1/B3yJbHXIb7botrC7a7OICfbdIIkq5rc2XGwwC18+QbdpHcH5xZdGGR0YoaXJ4emAXLq3Y+598aGsXlxl0QAYRig1DikYEjf2dffvqq6/s+PiE92QxWshUxZMEuAu5HANMC3PzdufmbRscGLLDvUMvWwuyTHELAEDvdm1qftrmVxYsNTpo04sztLNJZNd0O7wfih3HuiE72Nqz9P6p7W/uW/owba0zF1Tvi4VZkDExFLdAJGCzSzMMBoIDhJoBG6837WD7wA53jsg2n59dsFg0ibiQ1VstO02nee5HgHFxedEWoQMd6lq5UiBoj/F1IHuE+8sf/OG/Zx99+CnPQIF4yKxq1i2ZlXJNKx6XLJcp2M7Gth3sHTJQgyBALwJz2WCgAL5vKNZnV6+t2ezqkBUzZ9RJh054uV61UDxkgVjXMtVjO83vEYAuNk6t3q5aJBIkuxkED/ggYD/zXIxzba93ruUMkgeIDySdQJu+4QBQPzFRYBfWAOcm9ir6sk5iRkAcnhvvCa/C/TQP8B6+K58d35VPrLOtMCL5X35QEeQAP2MTZza1wfkFqD/gan0JoMVvEdewBvBcbY/8Jx9d5C7hXHUv+4g+m4cd+M/JuMY5mc67lvwLPZP+lh9AI+f9qJ1qG16Wn0AMwCPo6RnwefW/wEuR33SGl1/PcQu7/Rw/uoYfKBXORl/dk4hQwEE+kfx2+UV+P+kt3uP8J+EkClD4n1X4mwgufmBVfSPCmTAnP7iOawmnwOcFmOq7fr9N99X44DPygwR2C3DW9+UTqX+EQ6B/9RmRXdGnAnuFe/mBaz2r/Dr5X8JR9VmNv+7pDwQItyEm4avrp2vi/ugn/AhD1PXwGs5zWG+a0+f4n1fjTm3BZxXk0PipPYH/5b/9o56ASTTE6Xc5NgdeVwEodZL0QJQe4I9UaeDliOI9AXBaAHogNMrP0hSQqoZx8XrAmQZKE0qgqNopNq8WiD6vDvaDzlo8AtrAx0DbznUxcVDxKP8CljhpPcacGGVIYwRQhXuCESljqEkLRiIGRyAH2i72sSayQG5sJJJTEACpfpMxIkvMu4YOpLg22o17C2xWFFAgAllGnu4nxkzRHi1EP1DjN8AykFpUuIaiYvou+hkRdDJkqo6FCEfBHWgcOxDAIQMOPQcSAUhxwLErqAdmjf++2hQcw88dvrUgtBDd4nPFBINhBwbhxw9A4z2Mn9+Yaa5qYQP8HaAcg0vXxxiEIw4kBgAtcF5As99YAcDjtT1JCYGbApnxXYwBrqmFrL7HZ3AtBmVQOMbTqBOoI2BOa03zXtE9GU+22Yv4CjzC/ET/aw2Axas+4ObjgXcCrMveHPWvR61jjbf6Bu1SwAnPxICC78cPKgvExtrUIUCbke6tw4PGF5fSeGOuuDnsgGdpkauvZIDhJLpAz9sggDY0OkRImfT9aHP1FBsYhCBQ52Mda90T8Gw5x0ZAOV5TG/AeIuWadxpn/I1r4hl0sFB0XRv1283KSXSgD9xrLpVGtgtrhBHEboeOGRx69RPSdKEdSD3hkOs7gMAAHMAml+0QG0B2jmvec24y+QKvh3GVBBA+p6BHq+3Ag0gszrahP6ELifU3CUdrKEk9XaSAu8wNd2BCai+eA7IIBNbbTrcejAK0S21SH+MzruCskZmJMSBr2ZO0EVAG4F/2033GAXsKQvrnrABopqh7gSCtT9lQgPf+/gYIrc8SYI3HfocJwIKLPga6pEewZhQ00f6nPQaf13zwR7fZvqhL09Mc1GFYAVv1Az7rT4HSHIP9kP3T8+Ja2p9h4/yZFLLjaBvaBTajO7z87n6sOaH2wGlSQEOHfO5H1Fd281Xr7ncWnO9g6j+I6RCMkK8LmNq5vjdsKsCNHtYD7DhYjO2AtdrIkkharxe1yYk5akC3KwFLRFLWH0vak0dPUBzexkbGrNft2NjwkA2mkqwYD13Pg90DpjhPjk2RpQiQH8A0QH5IbyAYCTmLRrVijWrNSoWcVcpFW15eIhPq8dOHTOMOhLtkQAejQeuLhy1fynOvRwANzrNjcQcpe9E/kCJoDEcc2TGQgkIgK3NyTGAHqfr9YEG322RoAaADkw6HuwEc8OoNK9XO7Oadu3b99h2mxs8sLFovFCTz+fjNhv3yZ39pL548pWMNTcxeu2VJMIBCIRsfHeVaOqs3eP+JqSkySVFbAW2GA4t1u3+wS5kbaHhi3Q2NjNDhps3HHK03bXRi0i5dvkz9yFyuYAcHO7a/s2G1OoqzdW1ubsFWVi9aOBKzwZFRFk9z55GSHR/u2fbmhqUPdu2sXDKUw0M6eKJ/wHoWtkYgYInxUfvhH/yBXX9w31o8l3XIOEYxuO3nL+zVVw/NKnULN9sWhvZnMMj07hrUspFZMT5qqzeu29KVyxZLpZyT2+nY6dGhNYoFK+fS9ubVSzve37NGtUSNUADUtL9gGfdHrYXaAta10ckpAkkXL14m2AbKZuOsTnYqgPHsaZpyI8VKwU5OASAEWNxrKDXIQnVYG6fZjEWiUQbbsEaohdloEvTDfCMLvZhj/4O9D4AHr2sPxJ6DtHXsVQBMmW3Ra7PAJueHlwkFqYbhkTFqRUMTe2pu1hKDA5SoAMhAm9Np2daL11aDRu2BK3yINhabFRarm5yds0+++20yv2eXFiwYQYHUDvcbyCOgbYXTDCUjWIzu1bqdnpxYKZOxF0+fnWdLAZRFWi/OIejfc6e4F7QEaiWEXfFcpL4j4DE8Nmzj0+NkBiPQgaAFwDUURERWAxjwo8Mj1gsEKec2s7xA8Pnm+/dtaGLMsLvTLtbbFoD8Ur1J1vv+1q794mc/t81Xr3nG0rmFxfgQMG3UKWlz+959AoUEzWpn1C9HZgQylFj1vdux+bk5u3HjBkFeaKUCrAUw7PRnjesQ+sCQRDgrn7kiXhVXyHvYkwAoVV2hNlwD44FnRICoUTyzPmiiQy6vL+xkAybH7e69e/bBpx8z+wpBX+haH+zusZBc7iRN9mmtfGbNaot2DcFyBH2QUAPg7LPPv2+Xb1/n2jjJZuysViFY0NcL2c7rTeqOB9GOoyOuT+79KMwMWaBEv42OTRAwR3AQDN181sm6wK4gmAy5FQLazQaD3QiM4oyWzeatAJ30aNRu3LpJHWZoKWPMXz5/Yf/q//6/rJDN0W+Yn5+31eU1R1BpnFkmkyFTFesBgZyF+Xm7eeWajQwPEzwEkPurX/2agRaXpha0Yr1q125ds0uXrvA+0P4vFcr29OlT++bxU9vf3XXFJ739aWTUBbYxjvNri3bl/g374NMPbfbitBnMQb5q6y9f2V/86Z/Zz3/216wTieAAzqH0D5CZxrNvja+PJYZsbWXNxifHGXSanp/jcyOIGI5E7M3Ojv3xH/+xbW1tsdAf2ri0tGSXL16xZDJh6aMj+4s/+3N7+vgby6YzVi1VuRdA4gM2Ix5xYBf2BbCfAQgPD42yr5B50w61CW6uXrxgd+/dZ3CSRRtzGQL6ANFxNkOAC3rKyBiGDIULsmQtFYtxfQUjAASjVqt3uEb7QMhAsCgcpawOMjZI2AlDlsJlsyF7N3167DJV+8KsFQBCBHyjINQ3ez0bgZ2CTxjt4xj3QsbABkDocCxitW6N8wpzuJApWJ37btkKJdQbidno+AhB6mw+a6FY0C5fuUAAGvsUggvW6BLkg3Y+1hsknrB+j45PrVqvWbvVsdNMmjYb5+WBWNKqlTPKEKHWAyQ/UDOBGsn1JvdcPAtkJybnpmxxbcnmVudtbGrcIgns7U4iEJ+Fxnwlm7fjrX1LH5xa+iBjzUrTgr2AFXMlK5+V+Izh/pDFh/rtyrUrdvnaZQLyJ0cHtrm+Yd1al3IhAMwBfodCOAv0LIwxD0HisW1n9So1sKOJqFVrJavUyiQpkFwTCHMvwF71B3/479qdO/eQu2hB67P2mVkpU7WzfN0yR5CXqbCWATTXuZZTAzzDYL4gW9QFAoM2vzRrd+5ftkjc7OWLTXv2+oVli3kLRLrWi7atVM9YtnxICY5SM2utHnCFkEVjyNpE5pera4IfPAvOxQLlID/CTEiuI5y+HXDn9+t0nlUmN/4WyUO+u/AiXFvZ5SQteNm39M081q/O4fjNLAyvtpjz6x2BDX6yfAf6Xl5xbuI8JE44f06YwDlhz8ugwnfkg8C3EQCNwJb8afmR8gfoo/ukEwQk+4FO4RgEi30kFu2rwu78Pof8E+Fh5z6vR/jU6/R5PWlEXVs+I64htjSeW4RT3UdjhP1P/fYuTqMxQt8IAxBG8C646sfs/P6D32cQJui/hrA9P/gs31nP4gdU1TfC3oQ3qY1qs/rb79P7QV+/r6O5IFwM3xGGINxOZzp/3/vHFG3F9ZU5JPBW10b7/OCx+v98T/LhZO/ODbXVj1HJf8R7wocckc/57ZpXwkV4RkUGg0dO1JoSpqh76jk154Ubq+/wOYHrvMd//1/8xz2x33AD/MNNeXj3GLwCJHBxvzOrB0JjBJJpcghcFoioCa6JiO/4U/1lhPCaADqBPf4OEnCA3ziA4z7YACUGjr/9C1iGTw63gB49CyLb6ESlgEG3UBNI0TZ+x1uEiE6TMRiJ8uBFUBUFY7x0bbSF70ffMsjxbPjRgvYPFrUbkUJTLnOCaYAFUOE7AprRZtyHwIHHUlOUTmw1vCdwE21DH2GDEkgshqDaqfGRYRGYJgDabzjQFi14GXiN4fkcCXmAsyQF2l4FV+Q9cRCcIQXIgO9KqkRzCb9dW5wEgf91tVWTmXMGxWM8AFqBAwG16nPNHz2bDD0O0nGym8IsCsPqnn2OKYw0Im5U0C/0WOtYhOcRr4Bj1cNh0pzzR6hkMPxRQdxfbcIz4H5gMIFxh7YTsPMikAKu0Vbcn4dmDxDFdxUt1Wtab7gG3gOLCq+p4IM2EVwHjhX09xxA+7YgpiKT2uxxH7FGxQzV2sA9MG/VpxoT/C3WHdqOQzAPIh5D3A9gy6DKzmh8deBwxtgdEDBftGn8Tn93NV9cYAP9rcAV2tLwGBCaV7JTMrJKFdNG824bdMARuxFtUh9wszJnwLXG2fceyxztVb+RJZJKnTPXFXXEgU3P74A8t04UsMNYsSBP2GlxgQGt++HjSK3VhuvWAbIPIO3gGKl4XjEBtCkQnOwYbYNsBZ0d7+CE/1dqjsWECD3YwTGkwochkdBl+j9SmjFfAEBT99/T64WzQzsRdiA8gnMEZluOVQvJEB34tK5kf52tGjpnZXJDDLvibOdFEPtccEWBPjhlGhtpTssOaJMUwKuDiLIy3OHj7Rg52/ZWu9kFjN7ZMD1GGp4NfQdHXDZR0j2yR7ifNnX/AUObMvqJc9QnseQ/ROse6Be0WQC3DnwYT3xXhzcB0Jw7HjCN/2t/FyjtD0hADkGHMP9hT4dA3JcAljm7gh/ZHDwnpC70vHhPhx3Zbq17vafr6nOoho4gWBNa4L5AXMhLOe+0W3RSwoGINRs9a3fAChu2oZFJq1XN6vm2zUwu2Ozsor3Z2LVGo21jwyNkdk1Njlt/LGqFTNpePX1uB/v71m10bDiFgn2OdYwUX8huIBWdheBmZq2cK9jp4ZHtbr8h8/n69Ws2OT1FABr2LBwN0GnrhbqWGnGgD4Ic+UIOdFruGXgRAPTIxKRNzM4QhIQ80eBQihIrAJSePH7IInhI/cZPPpsjAIHxAlBF/V/Yl0DAbrKA4Kr1p5I2MDRMaQvrQMsza1/+6pf25OEjsqIQEAGLEOBfGExYT84JY8yASjLpsrUC7kCrYppwzPAaQCyAJwDloCMKLV8wsE5O0gSjNJ8BsGWzabMOAqgBPvPq2kW7ePka08VRqKnu1TuAc3d0sGOvnj+3/c11gu+NszIB/1A3ZOFI3AL9MRuYHLdPP/+h3f3oI4slkywIBQC6WTmz1w+f2NbTZ3Z2mrNIp2eBdous3lKjShCyFw2b9cdsfHHeLl6/auPTM4aCp+ij44MDK6RPLZ8+toOdN1YpFpyj3GoSMETfFKpla6EwI1hZvQ5tIUBBzA0UeANICHYiAo6VSpVgEZiwEdi3NmSaEsxYGkglyBpGH0MeBDYAshtYBygUeFYsc66B/QhwoRvqWaFYJLAIO8/CQt0ux0Xpoc2OlxHQahOoxt6O+QFGJTJEAHID/IE1g372tVs3bWxq2gZHhy3c74rB4pwFLdXj3V3ber1u+zvbbGO5UbXjbJoyLWtXLtn7H39in33rWzYxO+syZCArAb30cpWap/VKlazi9RfPGTABC3dzc5NFJ2E/AK6DCY2xBVscIBSzHsNRp9Ns7nzVPMP66VlqaMBmFmZtZhEgz6QNj47wrPr0myf28ukzAkvLi0sEfPLlkk0vzduDjz8kUzs+PMjiZQCTAQYB3G9AWzedsYPtfQKJmaMTMqDlaGHcMRYA9HkW7nS4zhCUwfxXkW7qWWOv6jl7NzyUImMXwZjj9KnlcK6BhBGKcHOPjTvGablK+QYEtxB0mp6e4Til01mCH5izuB4YryyAXjqzRCRmyVSCbcKzT87N2Ecff2zf/fwH1p9KWKNat3whS1AeOtFPHz4mwN9rta1RaZLEgSAez16JmMWHk/bepx/bt3/4fQZU9k6PCWyDRFNMZ23j2UtrVWt2dXWVduLo6IB7NtZAsVRh0IPnjbaTqcK1+4KOmOOyZdw410Aw8fY4BIInpqe4d7t10W/f+9737Hvf+65Nzc7SvmVPT+1f/Mt/zvmCPkLRxCuXLpMNDV1dzDVkJmC/ATgILd2piWmChZD2ePL8me3u7lPOY3R83MYmJqwTNsrGXLtyzcIDCTJi68US2dpff/21/dVPf0YZAQQ78IyQwXBa/HVLDA1YsV2x8ZkJ+853vmNLc/NcWwhQPXn02B4/fmx7O7tsz+DgMIHjhcVlnkUQbABQ+uDWPfvgwft26coVBp5gl6lJHgxSB/63X39lj775hsznTz/91MZQoDkScWcmC9jG85f25W9+ba9fvKY9HoQExMAAA6Toy2K2xDkJdvDY2ARt2sjwGINfCEY1Og3qicNGI/vk2o3r7BdKWpQrtDnIkqqWira/t8ezIeYJ5mLm9MgarbIl++IMGgKADvfFbGFpzWYmZ21ibJIMahSWPTo4ZFZG0Ho2MTnO+Xp6emxnVYDFeXe2Gxym/SoWy9Qnx/ofSg7wtWQ8xoLWAJNR0O/ilcuWGErYUfqA6wks5Hw6b91Wh/rPWO8I9CB4kBxKWr5SYDG/ldUFu3Tlko2ODlsDuuyBPt4H2QE8v/Rcthqk4vqTCZsYn2TAAkEh/EPmALIMEazqwt/uizJwCBY7fFPgAfA1EEwYmRy2i1cu2uq1C2xDKBml3j+yJLAHYO+u5St2vHtopwcnljvJMSAEMBsMcGQ5oJRws13jc8/MTdvtO7c4/w72UNCyaZVC2Y72j2xnZ4+2A7mRQQszowUBGthDANAYt1a3bZn8CYOWmM9cL42uDaaGuYY+/fZ3bG5+gTIegV6fhXqwL8g8KljmJGedVpcFLzGfAdIjc3t0YpwyHpl0ztrWtrGJUZudm7D3P7htsZTZ3u6pff3oKzvJZSwy0GfBeMfO2gU7Ke5ZvnpklXbeukGn94z6KpSs8ApI4/8A/enndT0/idlhjoXLrDoThvIWQ5I/BDuJH/m/Im/I19RZFNfC2UbYCey7CByOXOF8XpxdBKTJhxPRTZKMOn8jyMJztWfv0GY/JiICBc4D8rPwPtqMvUb4GfZrBgqCjnBHH8rzUemTesCjzvB+/1PnauEV2sP8eIYwBZ2rdR35OnqdPrQHBHP/88h98NuEOTj/862WsHxZ+SF/H44Cur760o8F+NshX1v+hfpROIbGU6CnwNtzLMPzqUXyQXvUJ/J9hevhbz8Wic8JgxHGpefEewJDcW19DtcQXqA2yH8TLqdn9vt4AqD9/jiuo/a8C1AL8/HfS7iAvqM+xf3OMQtv7HAf7A0it+kZMIdFSBQW4p87woqEZWgu+PtNbRJOyswmr9iynyWv+S5fVuOueaT31ee4t9Yzx/G/+8//SU+anJoYcjDx0LiZBsTfKHWGOkwN0ID5qdr6rK6jQfQDxQKXXFTKAUlauHoodJDAaVxLYLiupwWjh9fk0CLEby0mTT4YSE1sguRk1zrWH65/DmZ4gKoce0TokXKC5weDAIdsRPXxN/7hcCnQQICeJqYfgMb/pXGLAyzaLCYi2oHn1cSS4fADVnjfASVvxfzRX9ic6DwEAucFkgRWo30SDxcb1W+U3p2IGmNNbFxTE0qMebzHe3qMSYAJaAdSSPm80CkEgNHzNH+RksrK4c5AqM/fjrV7JgEY/vb5x1HMWNxD/YDrKd0Dc1vX9/c7xgbFqPoQXADjk/IHTl4B14HTzHGDXp9XhA4LFv9o5FBhBPOp6wISDlRz0XH9oI/Qlwqu4HW0RcECgM8IbGi80WYBtIo44vtaS4qmqY9kwPC6a7O7PwFQL/Ue+w7GC2PoGKpOcgH6amgHNkC9h++iLXgdbWGhFujSeRI2GnPNY4GA/siZDgO4J+aDNLm0Satv8Ey4F+a8NlptEJpfXI8dxx6VdrQf3KVRbb3djGSk0R8ExyAb4QHQ2pi0kaBt7M/w26KIAjY1XgIHdbgR4KcxwT3gVDPVzytkqvsK5MS1NBcFzAtAds/tNn3ZLDjoeA7dC9fBgRWOB/uj7cBXXNMBku676kMAqG58EMV3QS/0gz8AgPfBbMNruDbaLtav5iJtRN2xgakpSu3ZODMXAD4BhCazIRigo50aSJyzD3AoIRPbs6MAcWEvwdLCekebXADN2QC0Q2ALNAcJjJRxyK8QFMDhEc/HPm67vQFjhb6B/Ib2Lx06/Ycf2QTdRylOYpYj1RT3wuvOPrgCKW/XsQNeFfRQgAprATYUNkS2F9/Rd/0HQO2jsrWSTtLh0c3zt8VJZDMUSNMzaJ74/1ZQTHudDrhYF1q3uL//QIJ+Y+CQkhAl9qUfKPYfVsX8h7PgP0idH5S9+Yq2+fcn7VGyWVqbuo/6pz8eMwwyxlFBpgb09LpttjkUDBimdKQvbo161wqFpkVigzY8PGmtZthKhY5dXL1qqytXLBwIWTAQccWhEKyN9Fm30bBc+tSeIg16/4CAVCwKjeSU9SC/Bcc5lrRIMGxDqZStzC9bvXLGFOPNzQ3rWtuWl5Ypr7C9t0VnFimruVyGRZSSwwNkaeEHDjlSwaGdiuK5YD8vrq7a3ffeJ4DtzjuQKECqcc22tzZsZ2PLHF5KxwAAIABJREFUioXc+T5YKVbO5WLgQEdRoDERt7v375NdR5Yu9N7hwCF7o3pme7vb9uTxN2TFgfUMnWkwweBUwckFywXrToc/t++68WLg3WM8RBP9Nr+4aFdv3bCl5VWCm2CFAhAF2IgUdAAfYIGTzQt2dMg5iEj/X1haspWLV2xqetriAymCMLDvLiU7a9sbG7az/ooF7LInhwTHe/UOyguboYgfZCA++oj/xiemmIbcqTetnC/Zi98+svWnT62WK1AOoutpzEL+pBcJ2wBSwLF3pZK2dHHNZheXLDkQp5by8eG+HR8eMGU8c3pIaRXs8zzjgekXDpMFDEYywF60GWsZ6yQRS9jE8KiNQA4i2Ee5BGi/ApyFDQRgPzo5bsurq0xDh51utOq06gBic5ksi6wh0wDPwoyDdofsV56noyGrNtGeiH30rU9ZJBJnJoBnkDUBeJRJpymtAqDSMdw7lkwkWOApFHXp12AtYrwwRy5dv0qWPBjQff19BMJhl/LZtD17/MReP39hR/t77jwQCZAlDfAcwDsYddCqXlm9QBtRwv7cBbOwahnIhDTbVi6VyCrHuA6OjVA2AwFGnI2D3R5Z4tFQmOAxgHpkFQylhjkXASwhKwP7OkCs0akxiyX7WewRwB3mEc4cpUKBWQtf/+ZLysLAN0ZBO4DON+7dsWt3btnc8iI10YFrA8BH/5ayRdvZ3LLDnQPL53IEiXAWIiON5yQ37jiPok8wnyvI3oOKi6dVKF1/9DMyJDDmcNQh9cAMxY7b0/H9GiRZOk2bnpplkTIAsTyPhaO2srZqM1MzbD80op88eUL2L8Yf8wdZQlbv0FdAYT7siWBKT8xO263bt+3KtauUcmgh2NmG5uwBMx1+86tf29jgsPX3xSg/gHmE9yC/ASmTUDREPfUHn35EPeejDAqDZjg+1XzRDt/sWF8vYFcQMLqwSi1ZsMK/evTQ0pmc1ZFGAruLf56Oc7fVJTjLsyPOzdDAR4ABMklgCZOdO03QGt8ZSA3a73/xI7twYY12Boxv7B8PH31FNjD+xp4AhvPi4iKDXvCfUJSVxQwPDgk6QyIBPwCtYX+gi495v7i8wv5ZWF0iuIvAHwIskHYBYIqAC2zbV189JKsdYCzO8ggARONRyjfEB5NWaJTsJHfKNiBwGY2ESS7CHMUehbWHIMXMzJx98sknduHiZY7vs5cv7Le/+a31h6K2srhiSyvLvD7OqdlcjnPj+auXtnewT3kbgPG4x8nREcE/gPoAdxvlCovAogju7PS03bh201aWVt3ay5ds+82Ora+vU9sYmslihbrsizKLk0Lmh9k83Z5dunLZbly/Zf39KEpb45rDeoVmPaSSKtWSBcLubJ7LnFikr2dNkAMCfRaNJS0WH7DlpVWbn1kkszsSDNn+7h6DORiPs7Oqzc3P2MzMlBUrRcrt4KznsmaGLRbtZ2ZP/jTnspd6CFI735R+cSJu12/dtFt379jwxIidZI9ta2vDXr14bSdHp9ZrdznmqHWBvRYgbgga2r22FatFi/b32cTUqF26eJF1CrrNFoO5yLrAOsPc5L52VrWbN2/aytoF2kXsV4eHx1ZIZwn04owKW4pAV7vRtvnZeRsZGTuXuEMWACQpIMFx9/27Njg2RIYw5OYKpaJVylXOqbNc2U6PTi17nKXtOSvWnOxQG2e6tpXrFT4HZLsQzUJ2E2wR1g72FowPGOI4Ux+fnFrAwpZKDtnE9IxduHDBlpaXCejiu4VywXZ2tu04fXBeJ+RoP009dKy95dU1BgECgbBZO2S9NvaMJKU3WOsp3MdgmIWMASDYX9hG2GIU2ExnMgygTk9P2Le+/SH1ube2N+3LR7+1bLFgw5ODFhsKWTNYtuPCru0ev7ZGsGTBvh61nxnc8LLCEehzGbzOLwfhhWfVrmRY+1yNj5oLOAnr8GMP8pNESpT/eQ6eenNKvp3O4X6gWGClsAudU4VJudorWOvO98X9eZb2aktBesbdzxGFhMXg/8w07jjCCq6PNSC/AO8Te/AyeXFfAdBYeyKOwP/Gjx+4kz8nkFW4m9+/FbCJ+7r2O9Yq2qf+EN6hfsTnRFLBZ9nvXmbqu0C2fA18Rj9+QFzXhtybgGM/DqBnEF6iZ5H/LXxPBEa1UW2XT+KCuy64gB8/riX/XMQYP4AtDFH+EN6TX6O+Rpv8QQFcGz8CioU/CXd818fxYzvyd/y+J55JBD7/dYV1aq4L+8I1/LinfC+B3f7xlP+EeST/VLgfrqu5LCxE46s+wm9KD3okT/8c1NzSWvATvPA5jbPAffniaIfWmx9cV8BF2IiwYp7D/uf/5j/rCR3X5IShgMEWIKQJgEb7EXU53AKdBZbitx/YFIqvBaJBkpPPhngauX7HlZEzL4KgDvdHR85Xhhf1kAHSgvR/VwCYngHvuU5395ZxAwAtxpyuh984sOA72NTRoTikJJL9/B70y/zgHZ3stktFF4NZE0sTQG3nYc1LpSRTxWM2C0yXw47r4B4qUIExEQMV19IkFBAqo64Jo6iF+kZAvH/BvGv4/GPx7gahRelSj13xE7dAnEGVDrQKEmrRwdn0gzN4LjHz8H8ZGQUA3m4QzrjKCGojkASGrq/+1jUxBv4ImPpdAHQE0W6m1bqiKXBMXfTSgcV4PgKHKFjkgaoE9qE5CIC85wBdP2jkB2rV33q2t8zNGMFTpDGq2A6L6nlGUZuUjI+CLALCNOZgXWj9acwFNuH1eMzpOcvA4zOKLOOAAHAPbcS9xYrHa7gfC8h4hfv881bGXEAg2iRjins7YNDp++peeF/BJXxfIK6AdhknrUWtXRxg0C48p+4jsI7Av7n0LLVP8wPzEZ8X6I4IvNqAvtN6FACtuf5ugAqfUx/gvgJqdSiCo4JnJFDrHQDQdtoMD+jTpunfIN/aRNd2bW7SpMf7ujcOMjhE014xVRDFS0tetoqbe9pIcOj1H5jwfNqQ8IzaZHEttBsHdvUHnh19xoMV0hlrDpCpo2AnAhdYB9G3B3yyncplHrSQxgkwG4A6WFW4TxAHN4LjPRaWQf+BEQBdZVzf7SW/G22G/cD18KNx1waH9qNqPPoFY+82QBcA0gFFYPpb++5Y/MpQEbCN8UF7+/vj7E/ZCwDQOryofbKL+A09ZtVBYLYQmGg+nXgFHGQvdYhAW9FGbcyaC2qnwGatC23u2rx1eNRzaz/T/Naakh3CwVgHKB2QMa7aT/q9givQc9Tzyk6+DWbAsXAHWt1PB6nz9eYB0Jp//n7XvNaerTXnt+M4wIJ9SekZaPIGUfgPutpOsgXyvgCgnTZiyHJFMG6xHgas04la0Abs/oNPbWX5kk2OTTL1tAWQq23UHG4gy6RUIvB5cnBg+1vbBMmwfyMdNdjpWSQQtsFEkmy8ieFxOg27b7bpcKMdiVSSAPJZo8x5nc6lLV/PWiIYZ9o60uRhM+Gg4jyBlN8iigLNztqte/ft8x99YaPjYwxywqYWS3myFqvFgr148pgF6LAWOT5eUZgONfHBDnYyLRcvX2Z6Nf6PrBWAQwzMeXvX8+fPyaoEkJkaTDJ1GiwpOOflYt5araZFUawsGiF4BLvpDuTOfkHzd2h4hADo1Vu3KLeBIrv1jgvmYt0gIJk9PeF90qenZBFi/LAekAI+MTNry2sXbPXiJRaNQ/sx9wKQn8jnLJM+sezRoW29fmUHO9sE0KHbWwXL2bo2OD5uC2sX7daDB7Z28ZIl4gPWgJ7r0TGZgtuvN6xRKtsZWJoVl0rbQbpv2MiejSUHCP6jUNz45BjbhfVxmkab9wi0AchD6jrXdChka2sXCXyhn5Eyj8+vv3pF9jsA5HgImrsRW5yeJUsOzF6obGMc32zvWnJ0yBZWV+3eB+/ZxNy0RQYSBKG4/1Wqlj46tM0Xryx7eEzAw+rQdz+zs0qZxdHCMSd9ADmJf/+f/Id254P3CCz98je/JlgJ2YXNl6+tnM1buNMjIxfhA64bnLMTUa4fsgxTAzYzO29rly+RCR1PDVBOAfMFUiEAIQG4PH74NdmM+M7cyoLdvHPLLly4yP58/XqD8gWQGHH7a8gVZALAfFanhJcDHrsEuq+/f4dsdwR1IJ+QP82QgQymIIArBFjAHh8dHiNw3mq0eTbGvo7AzcqlVQfC12t8buxzAMPpzDRb9uUvf839BCy/s2adetirVy7ZzXt37N7771lff5yfxVhh7E4OTuzZN0/s+PCEwDk0k8dHx8hylDwZz67hAOfzw4dfcT7zTJ9AkKvFYAv2V9gBSLQwiBsOn5+VUJyM58wuZAhK/DwkUG7fu0vwDwUnEdgES3d6Ypr29c3Wln31d19SixeBG7B6kYGHjAcAw7AfmA8I+EzNTNulq5cIaKPwJABoBhByOdta37BvHj6ycRRYBZv6rOHmeRmp+WcMEEODvhcJWjges5GpCRZOw14HVnEk2GfVXIE62ZBHQIYS7DHG/suvv7L1zQ2C2GsXLtnC0iIBK7yHQArmPMY4fYLid0WeHdAGjCeyAGC/KmfQfDcymt977z36NtjHj06PCRACrEd/g315+/Ztu7x6iZ/pj7tzKtYN7gd79uMf/5iBGjLIs3n2Nc51YP8vraxRFmVt7QK/h3M6AOijoxN7s7nlyAUWINDNzCTY3nKBczfaHyW7HdkBtfaZZQoZF8QO4HxRYV8hqL6ysmJ3b91mgCaeGCCAHAiGXYCq17Wt9S376Z/9xGqVGuctAobQ+EZGD+7/4vUraviCOY1/6Gf03fn8ajRsZmLKsBdDwxxySZcuXLblxRVLJVK0feiLly9e26NvHvL/JA5FXFbDzt6uBSNh6vM7gK9uQyMTtra8ykAIg5AImNWqDArl81kWRITMIArklcpgxZ5ZsZpn0el4LGWDqRGC7clYigxoMJixVyCYtL2zRbAYBVFv3bply6tLFkNBvYSrSYOgDp4Rc/Tvfv0b7jNhc4A+pOKymbzV2k1bXlmxy9euW2p0wDqBtu3t7dizJ89ZlA8yR7PTcyweiGADbEKhUqC+dL3ToJRMMhW361evsRYGMjMqpQKDfAhEYNzo7/Q69tFHHxHoZqZtq8l6C7BLpycZ2lZkCm1tbtrGqw0yiQcGUNwzwmK9WI+dYJe26f0PH1CKA1rV9UaNgRDYjkK2YIXTAse/lK9YvVwjexvZu/Q7AUBD6qndYhAD5yHuWbDjAO46LUtGE9TYRibe6WnGEvFBm5ubt9n5ebt48aJNz844ApJ17SRzZJtb67Z3sMdsJ8zp3GmRbe6P4UyETIohGx9DIeOE1StNa9bhYzq9VtgGaFAPjQxZvVNz0oKBPr5fLFYY8ER2ViTSZ3fvXrNwJMhgydNXz6jdPTE/TgAa0huF+rFtHb+0eqdgkbgjbkj6D1m3sHm4PogFxB7M+TOwme6M6wrdKdgn4EpAmfNhHC4j3wx/CwSGjZGv//cBoAIRBXDyrORJfYiM4sgizvcCeE5ClgcyRyGdgj2o4cgoyhyQnyaMS1KreB19jNeViQmbAvkqEZBEPPPjZgjS+3+EhfnBXj2fAGg/LoZ+ErB6jol4eJDIWgIm8bx49t+R0fXkUNBund3lT8r30NlfbVJ78Tf2MRFPNHZqnwBVAaf4nnxwPBPac+5H+4BfYSYC0/EZAbl+chCuJX/cjaHrC4HyAl/Vnrc+8luQ/l2cTX4XviNfzd9+9ZHGSfPT30f+/sbepufx417CVnU/4T7ye/EdBcR1DxGP8J78OP1fPqofA0K/Ce8UhoHPqR34rT6SXydMVu2j3+8V5oTtEuaDvvcT2/AZgf2cFz4NaxHD/Pgsrs89AwA0Hgb/0GA8tNiPmgAYfDndBN88wFiN8S8CPYBuhs+goTBCBCA81F2DK6BFwLa+JyAIv/3sLU0YP9jjB6/VNnWgBkrglb4nIA6aVf5BxEaH74jRKAAQMgm4BjZyPAMYKfEEKj5gUQXOASFsgPiHw7Po8TJqArZlXLUg/UYH7ZIBw1jgefGDMUDbBQqiP8XmEzihRYr7+FnLuKbADxkhPAu+j0O7H2BQv/kXlD+CIWMnQ6K5AyDWfde1FzqYfM6QYwZr8/Ds/TkApefAd7RZKDqIv1kz3duINLe0iGhYUKDHe18TX5uEPuc34DJUBOxDYUsCoEWlbA9EhHau0+qOcPwE8ODQJxBLTExujGJy+3R8/eMrAFabm8bMsdACZEDDEcHfihbiPjIcfkMoQEdGFmCE5gq+L0OLPhXAF/WK9/nXKOYQ5UbCYTrfmp8CUbXG8Lo0hgRwyYgzqu1lBchAy6horfuZtfoenT+fBjbmrGyKPwCB9jpg30shhrMO3TBPDwzX4AEq7J7bH0XkfCAvyrGTaQMoy+okKfyALVLstf7Vfs1pbahap9o0z40nDG3Y2QvZK61xAYnoC/xffYXPyh66Td+l/uCaDrx0KVwCgbX2z6Vmeo5JohTt/n4njaG2QoPZtd+BxmBBo38pu5JInAfXzg9yXdfP/sOCC8C49gB8BjMQ7QK4RW06FLECM6pcIqiB/6O4DRko8ZiXSutY6BEcyODUQf8WQTNP4glMNLQPh1a0Vxt1oVDi99BWrAOyYEql8z6DFiS+R1tMFrsDuqSvj77BmKPtWi8KBAgMluwArh+JuGfRPhH0pF50SGSqvgeW4zccZdxL8x92XqC+MhUku4JxYaFCT2ID9/cfcjUX0Ndk03lzlfPaV9hD0h5i1cu+6WAjmyY7zufuutQvfAbtQZ/q4MnAhncAQLEV2U+B4Oo32k+v+KAOnzq8aJ+AxiLe889BHfbxWf+hQwA02qR1CFDKHcI6ZCFGI/3WDbj1hH1VEhyhcMy61mfNdp8FQwlrNCEKErebtz+zDz78to2OTFhfuN9KhQplNqLBiJ0cHFoDBeHOKpY9OrDswYFlDo8shOK4oSCDyWBqNWsNgrP3b9+xscERCwXC1MiEQ9ZoN61pDWpHg6WINoHpXG1VCVyDmYWfeH+MthTgE+YsKtjHUym7ceeuff+Hv29j4wB0lS1xxuKG0JfeXd+w9VcvCbJhjdI2Nh2DS2cQ7K1g0QGYQvEl9COQee7x7R4ZWShYhBT4+cUF6jcjY6Fed87yzuaGlaH1jmBls2GdRougYCqZYKE1pMxbuM9GJibs4tVrtnrpsiVSgwRGwYbEPoh/+Rwc94wVijkCUrh/sj9O+zCQGrKBkSG7eu2G3f/gQ6urOjnqT0BrOp81yL1Ucjnb390hA7fdqJOlTsJDrW6h/qgFI/1kjd++fdfm5xetcdakFvDJ/pFlM2lrVmsEcKqVktvvAAq06ix0hjUDsDXY5+wB5AgAZqLw0f7RoeUKWWpn4ztIlQfLDKAhAEWAD6lUkuPw4punZJoCPC6fFqxeqdjk8Jgtzy3Y8MAQ5TMAOjx58dwSo2M2uTBrDz792BYvrdnQ5CgKLXA9g3mYOzi0l4+e2O6rDbJPEfwAKxeSCmXswSjmNhC3oclx+4/+6J/azQ8fWK3VtKfPn/EMmQOgBr3l3QMrpbMMlsf7opwbsL1g2AE4lVTT4tKK3X1w31YuXqD+KCTl8JnXG+sE/gDEb2xs2NLCon3yrY/twpXLNjM3Y6lkiqAytH7/5q9/bj/+kz+x189eWBTFd1nLoMMzL4LlGHf074OP3rNvffE5gxZgjwJYR2EuBAwyx6e28fKVPf7t12SRpvoHeH2sLZy7gr0gdVxnlucIRGNcIJUA3XDYDKZ8FqEdfmTFQsHGRicot4a+GZ2ZtItXr9ide3dtZm6BoCTYpLDr+/uH9vzJU6bbY0+6df2GLS8t2fTkFMFMOqedrkGLFEz+x19/xf4A85hAdqNFcAn3BHgHwBIgNkAinlWrZwT6dVYFuxwZB4NDI/bxp5/Y7bv3bWJq0rooSxoI2OjoOOcrNHjBPIeuMIo5jgwNWyqRpNYv2NDcm1jAq0NW+erFVZucmWagCTI4vMbpqe3v7FLLFwHd4WSKdglF+gDoAOwE4AUt92q7bqe5rMWHU5TzuHbtmg1Ciq9UtfVnL+zVN8/IxgV7FXvx1OwM5+zXjx6SbPHFj/4hn4fyKdGoCwbXGyx4+JOf/MQefvU1ARfYPNijUrF8HjDDc2P88AO2Mv4PeSJkCyzOz1r5rGqTY6P24Ycf2u2bd3gNnLvBCobdxX4PhuYvfvELPve169fJnM8VweRsURoHxfguX75sw4PDrkBezwWsNza27HBv/zzr73zuYk41aryHSD44e7SD2L/r9NkgeSDwAJ+BrMFnn31m16/fZEYDgMPt3R1Kc+AMBMC6edaw50+e2/7hAYFGFt2LYI8K2SGkhrxC1BhXt3+7MzsCJniWydFxm5uetVQcklA9juf4yDilIRCMRdYFJBfAGs8Xc7S1APfB/n324jmDhLhfCKLtCMcmhmx2ZsFGBses2+5S8qeFOjAtFJQtWHwgZsOjkLAatHgqYunMoZ2kj213e4+61gj6LS0tW6wvTpkKSOcg24J65Y2abW5vkmkPu/npp5/Y9OyUDQ4NsL9BxML6wHr6f//1v+b/kV0ERjMkarKZnB2nM5xfk5BIikctloxy/m9tbDG7AjIR4+OT9CNj8HkDZvlSkbrM4DYh2xgM/7npaQYzwHRHIBn1D0AIg73HHo1+X72wat/+3nepu02pIpzVmy0C+9i/jqEVfXBM/endN/vMXkL/w7bRX46GLVfKWXIoZUur8zY97SSPnj59YhuvNyjBUimesa9gz6gxnUgxULGwsMDzcqVeYQAJawDjvo1+LlcYLEfgCcEbYAuYC4V8ySYnZxhYWVxeJQAN/xn9msllLZM5YfAa8+H4+Ij2q15u0qYC4C4UigzULy+v2cz0AsezXKhSPgb9guLOI2NDduHqGgstIqjc14uQAd5qda1YKFupmGemUHLABdaPjg5t72iPUlETS5PWN9C1eqhi1U7Gdo5fW72Tt0gchENXEwv7hPwxnBFdLfMA5zJsHPwtnCVwrsa6Fx6jM7R8JRE4dDbVmZGgsOfvCdPxA1wiougz2BfxGq7v7uvAMZ2hMebuHo5849rcNUjDMZDRdJKOeN/vP57jJB4BSj6cwE9hMsjEE8nq7wMBMW46v+uMrd94XX6z/q/PCmPQGVv9JgBSbRWAiO+JZOP3oxEEOT+LQ3LEVzBS2IXwKeEpbLDXNpwJ5C/I35CP4Pf5hWfgNb9PrHFWm5xP6ApX4h/aIIKRfH8/niRsR98TNqJx1Otqs9ohXE/f1/P4v6f/67tqk55XmJZ++30dkc5cXaO3z/Sur4a/BQLjs7iGauz4s5HlK/oJiJon8lWFa2jcRGwVrqS5SVzAw0LwWT9ByI+x6bn9c8mP6WgdCRs6xxS84JAwKT/B1Pl6LkuK9/0f/qv/pCcHHC8IvFKKmSaRv9KoIh6MMnuAjpxhgTdoDK6lm6njyIjxABZ1mB4KD+wHiuXI+gFoLXw52+92GI2dx7bEbwER/uiMjBo2BGyMAlu4mH26nDIq6BdGqQEkIdoPZgQO0176PoypgA88M4AYshuqVZd25AE6DjB5q9n6O4CBF7XCa/ieQGOBQ/5+FiCsyesHoP3gHsYCz4Y2qF/RHzg8458f9MC1BCK8CyjKgGrR+gF7jQecawfiuGkLBrQWqutXp80NoEGLnX3T33/eJ5oPAlLVDmfY3mr5aE7SEHkAioIlfkPmN95aTH5DQ0ZMxDFRwJYhwNiqsx8QKdbGhnYKwEGUnyBjyy1igANoH/4vA+XfLPyLX0AT2aGejh4AaM17vI5rKPCgeYnXZPy15jB+ctRU5Zuf88A5fQeHMS163jPmtMmRmuzfbDA/8KMIIxni8birOO5Fhf2ArD6v9ff2fi4ypvbqfc0FzTHcB+3Q2sa1/ZFLAeY41NGYe6md5xufpwsFZ1b3okEGZdIntSNbpfsjxVgAO+6J8VbkGH8L/NcYCWhEH+i6agOuCa13jb1sgKKy2pC0keB1fAb3IauK/eRYEepbpOLxuv2uGBX6j/Yj7KUOm7Npsi3hsGPVhkJOukNtAQsB98N73JACKJbqgmi4ruw0gEr0oTs8uk1f9hPR+QZ0Jilp06A+HRziSNTZDxxgs/kCr08QOplkES7HtG1R2iam4nmwO30R8D7YjyzsBS5izwHFYg9APxAOKNqAdEU45X5tZ6w7bfgOMHUBBNxbzH3ZK39gQ32O/sHexiCit99pjmijpf3ygrLoR61b9LskagQmQ7PSfwD2ryG0U1Fi2Wj/XqBgoMYe99RBHH2oTAIxtHV4k13QvOE8Ylq7s/f40QH1HKT2Dh06NMjGAoD2B3XP2eBIx/eKafj3dq1L7Uc68OpgL1ujgBCu7T9Qns877DeoQuPtF81Wh6wypK5jLrp9POAY2LD97aB1oQPdCVs3ELNAMGqLq9ftu7//hzY7u2rBYJ/VKk3LnGTJugIADe3gNpywbJpayfmjA2tUShaEQ9Fs0HFNH6WtXqmRSbW6sGKLs/N0wsGkA2hZBXgfDtjI2LCNjo8Cp7V0+oRAJVhIZ9WKJ9fi9oG5hVkbGhm1YwC0nY7NLS0ThIakBdaw6/cOHT0wgg+2d8iKA9hIIAFnjE6PYBoPom1oYTZtdGyYji1Y1uSKM2ulZtVay4qVig0MDdoPv/gR5SewJ7Y6PRabApCzv71tWchn7O3Z8fYOi8iFej2CHslElOww6FUnUsN28/59/oN8SABB6hYkxqDR3bBs5tTSJ8dknJUhzQAZnEiMgFIaAHc4aCtrF+3T73zbpmZmOfcBQiBVuVwqEIAuZjNkouM60A+Nx5DJ0CMADcbbSSZr/fGkXb58xRYXlgnKEPzO5Ak4cG8Gm8vTza6cOakeSCRgP8lnM3QWARIPDadsdm6O4weA6DB9QqCzbT3KZty6d9cu37xpMQTHonHqlALQONh+Y9uvNuxoe9f2N95Y4fjUwp2gjQ+PkHlKSYh2z7YP9izX7ax6AAAgAElEQVSaGrT46JC9D/mMm1ctNT1OJiDAf6S95/YP7M3Tl7b17KWldw9YIDLUc+nIGKfSWdXafUEbm5u2P/pn/6VdunvTwnEEQPa5R9fyRTve3rPicdqO9w4IPmIO4ZnBtK/UnR1DX0PmaGZ+zh48eGA3b9+yBFL2mw07PD2xze03dpo5oW3FGv/Rj35k3/3+d5i+D4mkKpiEhaK1zhqUsPj5X/7cvvnqoeUyGfaJzldgrmKOwtZeu3vL7n7rY1u7eslGhoasD3s1itGWypZP51gA8Od/9TMyIvvDjt0fi7hsAYDAODOG+oJMb0dAAEANAsd4PoLAxSI19qMI3PUn+JxNRpIDlhwepKY6GMIu8OCYakivB2sPYCGYsl988YWtrayS/YvrAOQCW5KFyg727M3Whu3u7RGAxg/WKH4qKAbXbNnJ0bHFwn129fI17nP5TNZQ9NEF87rsXwsFGWD6wee/x5T/IADIsAMz0DaMI+bCm/UN+8mf/wUlIlLxfuuPxm18bPK8/gykV7C/QI4E7Onx6UnrBrpk1CKQBAY0bBYYpdAVH00N2YXVi2wLmP1c64d7vD9kPPA7FOuzew/u2/jYhGPBpjMsQPjlL//Onj15TN1W7DVziwu2trbGwAeKCEKv+OOPPyb7GP2OvR4+EObPX//Vz+yv/r+f0l4Pj495xKI6wWaAZgDwAI59+eWXBMqxVjPZNAMm05MTTP2HzjFkjfD5teUVjhX2+Rcvntnr168tW8hTygH9e+XaNUr7IbiE8XVZiQmbmZq28dQIi8i54L0LKvAMQ7mEMueaiFUQ+0H7y2VnWwFuIxCBwBPuD5AO5xCsJWaqFIsEoVGIFCx/gKIYh5cvX/LcgbEaHRol4ApgG3M3Hk9aXyxKQBBBRNyLZ+4agEAEugZcgBz2NJun77E4t2BDiUHqPPdHEzY2PGbhnjuL1qA73+va0ekRtYDLZ2UGnKZnp+04fUxZGjxv7axpzRoK707Y6vIFm51asGT/gEWDrlYN5sf+0YG1OnWbmJ2wq9ev2MzChIWjZieZE/vy11/a8+cvWdtjcnySzEbIQQGARpASY4rMmlKlxKwTFMm8e/+OTUxM8HWksiGro9WsM2j0q7/9he3uoEjtPqUmUqkR2vdcLs+CtfHkAH1tyFxg3ucyeRZgRW0G7N8AnhFwnV2Yt8RAnMUxm52m7e3vEDCHn0O/q+cAvp3tN6x3g6LDOFNircaTcbty/Zo9eHCPgQHiEfWGA2xbLculs3awd2jFXNH2dw7Z19DgTgy4M2wk1kebCQA2Egvb7Ow05wNY2JBEyeeKVio2rL8vwXWOvlhcXLKrN67b7du3LDUyTBvRatYILmM+f/mbr+zw4NhmJmcY2EJgAJkxbu5mbXJyyh7cf592nDhCLGwHB4f24sUL2z/cdcXGwwHOTeheAwSfnpzh/be3dy2TztvQ4JhduXiVWtAo8gswHPOu2Wvb1My4rVyasEDUrFI2217fpmxZsIeaPg2C4y9fPLdyMW1raytWKOZt52DXSo2KDU+lLJTqWjMCADpr28evLBRBBhKyRMJkpPNAJ9IGyQmOaAK9MmIZDCJU6B9gbYrlKT8Zn/EDau+eZ2GL/P4e1iDshgJewhDkI+B6+AzJNB72JH/W+VfuAIq5Iz8ef4c9gowIEjizYQ+UzyDfDIEvnfEFpsoXdhl8DrfAPwF1wmJ4VvYkO4WpyBcR6KvnZSO9H+FXAk91Fvf7dX7M4F1MTfegP+theHoG+Z74W7iH/966rtqH84z8Yb2Hv/19KX/kLcnnrc+hcff7Z/IX8BrmijADjbueW2PsB3j1mrCjc//Hy+LUZ+Wb4X1hlH58w4/n6Kwp8Np//3e/o8+qj4WF+DED+Uaaq7ouPitcDm0SRoCzonAf4VvyzfS86kfMOYwbPs/aUR65SfiH8EdhEyQj+Yh98iHfxc70HLi2sBGtTT/4T/8FxQW9QA/Wnea+/EzNU37uf/xn/yklOHBhoeECwNAYHXbRGS7F2qVuCxzGRRnZ8qWfC7jFpiWwBN/D5/SAuocWpx909BsdLVqBAppQeFAxLTWAOiRr8mtwNOB6HrGBHbvVMW9xXQdoOoakf6LygO+lucPRZxtaTpfNgXSOoYd/OPTgB9WGcR8cchzTzhlWRTs0+QQ0y6jot4A7/MZn0XbpTLMoBVLgPHadQAHcz88iFeAtw6jFos/J6GnC+g2H+g59o2CEIlHoG80XAYdwCtx9XD+AAa3AAsYT2oi4pqtG7AAGd0hInm8oGj+/wXoLgvyuVrTmg6Q//AConstvOAV84L7nQDtLIHjadiFXyACHC7QLh1JtMlq0NNJKWca+60lw+I2dnk3PIFYxNzUPjBFAyQhVz4G+0MM8g8Yt2OqQDABYiKAHmAUAELG+MO8gW4CiC1hLviihNipIeugH4wXnEv2BeYlxwyGYfxdLvxMcwmf1vFqjfD7vepqH2gQEFmvtC7yUofVvQOhPf5RMGwz6TRsMruM3yLoeAhbcJDpu7ciOCEgFi5wbqZdiBade85zr2QMqdD2/FAc+hzWsTUgOow5Amu/+9aO2y+Zg/ARK4nM4DIkBq74Qo0KHIHwO13Z95w5GbqwQ/Tzjs4hhhfcYMfaKbQJAZ6DE0yxH/wQCLgVOthjPBekA2XPnoFfPmdC4toJYQZBlSVNwARXZcfQvsy56jk3uNAY71NRGNsDAQIramQCMAWApswVSHDg448DGDJBIHx1maInyuTypHgDQeHZcGwAU+gjtx4EQNhMABJwGAQI6vLDCetCxdt1G5g4Qftuk9wSOihWBcSaI4RWUxXWwBrWf+Q9q6Ae8D9YPXpct0zzFa3RWww7QVpRXG7ff3mju4Xq6h8BmBQnEelbb8Dm0TWONOYX3/HNS2Ql8vq63f3lpijpw4DeujUAX+kNMcbSX2S9dl/mkgAeZh9AF7jhWvg4n7x5I9EyYa2Lq+m2I+lo2D2tBhzqxAxDEDfQC1BbFPMMaR6ARGoVwaLjGg4j19qzZDlJ2ow3GTi9iM/Nr9g//nX9sEwuXrdYEU9rI5ClmUdwuYq2zJvUrG8WK5Y+OrFnKkwVtjbpVweBNH1slX7ReJ8A01GqhQrbW6uIa059ZpKlQJEg2NT9ty8uLNjgyaGe1MoErsJcO93atXMoTTGYQotNksUGwoAuQKQj32cDwKPV4wQwGkOAcJdQdaNjx0YEd7uyxqJGzDZCHcDp9KDaKNevOTxWyuxYW5qhfDO43xrJYQgGouiVHhu3y9Wv2+T/4kQ1g7cEGehk8kGyA/EXu+MQe/vrX9vy3X1kT8mrtjoWtZwNxaJj//2y9Z4ylaXYe9txct+69lVNX6lBdnfPk6emJu7NBXHJFckXRFCl7Sa0lWjJIwDIcaAgGBP0xINj+QcOAfxg2aO9KAk2R2iXXuzuznJ3diZ1zqpyrbs7ZeM77PdUfxyygUV33fuGN5z3nOec8J4has4NWMIyXrlzBW1/5CuJ9A5YuncsXjXuSjgruBVJw7G5vGHjO+WOqd09vAmtbmygyuyEWxblLz+HSpUsmByxFlRykmTTy2Qzy6bQB2QThWMSQlFfMmqg3XSYIuXIp0ybGJzEx6jh1CfwQWOK5NzQ+ildfu2zGPceKlACFQs6iShefPsHCo0eoV8sY6u+zuSBXKQvMrW5uIF3KIzU4wMVllB0vXbmM1NioRRQyhZl7ucEicgSrny5h7fETrD5YQGZrB6VMDmEELOp0mIXEQjGU6XgjpclAEpe//LaBx/HhAbRCjqqtkMmiupfB8v1HeHrrHtafPkW9XLWznPuV64QAcpqg0mAffvef/T4m5w9jbPKAA8j29hCoNbG9tGoUHFwr9+/dw/bOjlFWVJouK8U5xJvmROd+I7B35swZow4guL6yvmZR3xw/Ppdg22//9m9janbSAN18Pod8Notyvohqrojt9U0sPXyKtSVyUJcNlOB9LFbFfUmKBu71yUOzOPnCBeNiJh1DfzKFKDOj6k0rVPjk0WN8+tHHxh9LEIpAdjzqohTZ/2q9YgArQUYzaiIu6lG6JOUF6TPm5uZsTXAvMuKTmTd0etCpwP3EonTUOwli83xkRH8oErN+Hp+fN9CI+5VR/wZ8N1rIptPG4871U2tUbZwY2UzAlXyqzMQgYM2Cfz/74AOM9A8bwC/nJeW36W/hkFG6DI+O4+9+69cwOT1jfOIswmeF9TwOUTq4Ht9/YMAteWgjoYC1hdGejA6kLGYEOGk36IgiLMLIS3LHFopF46omZ/TEKCkWjri5DpLnlUEHXePiZRbEXnYPpIE4feEcDkxOYuaIi8ZMpzPGE08QnHzRxUzBeHMJ1MbjPQaYnzl72iJ8WWCP5wQL681OT1s/7UxoNE2PZGYI6S4SA30Ikj5maAhjY+O4cPYcXn75ZQPWFhcX8W+/92+MQubQ4YPW12vXPjenGKPlZaATgKZjTTZSLpPGw8ePnNOrzSJ7LczNH0Uk2mPypFipGpf29sY2esJRHBgcx/iIizJn5gn127GxEeNnJyDPcTx85JDtNYJedBaoPw8fPsST+w8xNX3A6Bvo8CT3MPURRhPb/SyCl+jD3KHDliXhbEZHD8AAFjoyFpYW3TpMJIxHmHRL3CNGnRZ1QV1LS4tms1kGJJwtxzHqNmFUF+Si391OYyg1iNnpwwh1gs7e7gC1Rg0ra8toBdoGOod7Qjh79jTiyTh20zu29hn5v7K4gYHEII4fPY2ZiVmk4n37ICezQdLZXVSaVUwenMTpcyc8CgzWEWni1q07RnuyurRq2YLNag07dLx1XWACx3VwaAD1Vh0j4yN4/a03cfrsKRdxHI8BzRYyeztoMsp8j8DuGu7duYPHDx+h2WCWXRzhELNKq5ZlwGJ/wXDUZLPpss2Ore0D4weM7oN2Fh0ih+eOYGh02PYBiy4yav/O/TtYWVwwPX9iYtLm5NHD+8bPnOglNWXFCwwKIBQJ4cj8EVs7jISmDLc5rNPZz2KXw1h6uoSdrT1zjg32DZpTiLQ1BCW3dujUWcZeegeVehUnjh3Fm2++aftgc2MH9QqQyTo6KMqpI0ePYnLmAA4dOohAgmgxjROL7DHqj88++RyPHzxCOBizM2dkeNBolejQYPR/IpG0LArOvdlcEVK+ZK0eBSlQ6ITg2qvUK8Y/TwfUiWMnDcy9fu0Wrl27hWAnhMuvvI6RgTGEAhGjumGGEDOF4okYEgNhRPqZtgU0doFKsYPVlU1kSfMUDFlG1oP7N3Hs+Jyts1v3b+Px8lNE+kOIj0QQSDZQD+SxvPMI4VgH9Zar8xSJOp2c/Mmy79F1+rpqzpDCjt8psEMZFLIf/GCxbEjhHxwP2e6y9w1Y93Rb4SuyVQXgCScSgCw7jDop9zufxTVje9oLJgt6UfQMknC2rgsOYV9cZraLKKaoUFCJcCuBgbZ/vezKfZ3Xw8EUBUzDTbq1ApRkfwtYlj0rHEsYkXA22Tv6vW/rejQm/FsAL/8ve8fsRB8AzefxO9ki6gf7pX+yaYUxBCgsfAFfspv89jzf6bfJBKb6o9X5DI2jzga+U+tCdrxwFT1PWJ3a5cchZCcKw/jbnBmcW2W5CxgVRuSfB30nMFXX+O0iPwCv8VLf/XMoXMKPnSr7letfDhKtdWXAam0K72PbeY0wOraN9yuIyArdeja98DKtGd4n3MP/f36m5/r7IwBaNrWeJ5xUz3XBZ85ZI7yXzxGeKVvT7bmaK0LICeCBqIUqcFeAlLxLWiBafHqwFocMZEU30iPuR+D5Oe/RcxThJRDaP1kCdAlEiH5CC1eTaR61YNgWkKLdNHkCU52wc5Ha6g+vMfDJI7+3AiUeYEqvrAGonteK48J/jCsjuERlzxSLUNi85/yhYSaDm8+xyDRG13qp1PxOwkMR5gKQBKjJQBcwIYDNohe9iDxtUj6XE+8HPbTZ9gFhz1HgB6t0DRcc+8x/2tD+qut6n4SI2sZ1wGdwMUl4CIBghCrHl9xd/I7vNQ5gDxySYAgbH5gzoPlD41dtcHPmDii+g33n+4yPS4W6WGDBi/BjOhoPaAkYP/jrF5R8loSaNpWNE1NBmSzpUSkYgNJ1NDGhAPZThHiPFZ/yjCQ7KGpuTSniVoed9obWAfuqDc73aD/wOmUV2ByR2qVes3VDsJ6/rfBeIGh95LojQMPfBsp5gJMOZwFbWlf83PazV3CEnlwJVKV6U8lnRL+8YTrY/FGYfIaEjASf1pE8XRLCpnx4fNCcX44j/xYYJgGqv3m9AHqtW/8B4vYkOV8dxzi/0/XcA+wHOYHVRptjuJR+v2yiksNnuMiTZ5zZvJ/t5Dr1pwXxM+4tyUT1i3Pml0GSZ/xeipPWtd+xpv3G9/FHRa7c366YHX/cvnYRAmy/6EkscpnFpuhw6Li+8ceB+o5Kxw/Cah7dPnYUSExxVWYFjQZGsvFvRnlpf+swd4C7IhbCHvjftkhMAsQEAhgxGOvtNf5WjhUBO8pqGnEEQIzvkZFs2YxFa7EgjUUqsgI507DIXdiXtGcTLNcY0vBT9Kcpe72uMAh/zEnpcXnv/+1x5UpBcDLkWUaClA4pc/xeDjc5RSRrte7lzHGKwjOONckt/uY9XDPsh9Ybx433aL/o+Tpn/B5gOTJEj8H2+UFo3rPvKPOKU/i93JKRqjXAfimq2x+9YBQ/nnPJv685LtaupsvAENhMjZr9UJu51tgufs/3iyvPOTlaFsWsdSWw2n/W8TpFauudAqU5z4xGotFDcIyrWjUZeC5Y/6MRtGjwh+NAKI5aM4h2sAe/8qu/ifMvXkY70o9yndziTUs5DnXCZlyiCcQCIZR2M9hYWkK3VsXe+irWFx+jVSujWXVnOdohNKtNDPSk0Kw1MZgYxPT0LCrlusnfgdFhvHLlNZCapdogf+QGdrdIC5AxYLfNavT1qkU3WbHNRAK5chFRFrDrH0Cif9B4at94622LiqNBsrnJCGAWPysYFyXHlan8NNC53pnmS1CK6bbkLS4W8hgYYARnGNUSi/81LRKSYEq9E0RPXx+uvPO28QfHmBY/OoqeZMJS1glU1csltCtl5DY2cfuTT3Hv6jVU8wUkY2EkPcd4kFQLNDRicVx+6y289tY7yFaK2MvkLAItEg4hl9mxaOrtzQ3rP6NdVSiREakbOzvYy2XR1z9oADQBBEYNVyslFDM5ZNJ7lh5P4JnRnIvLC0YpYunRjIaLRLG5tolsMYe+SB9OHDth4BSzHq7dvolOMIDv/P4/xonzZxHrTRgfMOl9LNJ4d8c4vx9cv4mlJ4/Rn0xY4UCC0IzU5FgUGlUDS8anpnHx+ecwd+Y0ekcGEY6HwRpRLKjYLJNXcxt7qxu4d/26AdAEgDtW4C6LbrNl8o3RqxaNS67IVC9eeedNi4BOjA2iUKtYRGSLvMS7WWTWNrF0777xj9szGKGdSKJvcAAN0l5UShiYGMXlL72FY+dOW4Q2jddGpYooQwEJTjx+ihtXr1nxs9WtDUvFP3XurHGxUs8m3QyBnw1yXaczzjCxSMlJA6yZuTI6Pmb7mpklb7/9NqZmpyyCktHaBIvT2zvoVJsG5neqLetrrVwxqjCCvQRdWHiboJ75ieIxjB2cwuzcYRfEQTod1lQhxUW1Zk6Gp48XTD5YUW7P2KMcYP9M70DXIkUJIPL0pgyworYDLhWe80dgZ37+uOeIdoYN6Qf+35/82Dh+KdcYgXz02Dx6epMWIUpwy3iV63UsPHliAGiCBejI4cvIcgPWXQFW0hHMHDqIM+fOYvbQEbuPxhv5jfPpHL77f/3fRicyMzVta56RvHkWkKvXHBjfE8P07EH80q/8Mo4cn7eijNRzqRsaWNHpWvT68tIS3v/hD82RQGCcwD45hfk+RtZyXPqHBp2uEwxYAcLdTNr0E2ZikBaEztyzp05bZDEjTTnXpDiJebYGnWR0dBGMP3x0zsaOcmJlZQ3379w10DkSDCFCKC7g6s8wopXF++isYd9Y9I5zQz00lUzYejGHyM7uvp7Btvf0J9E3MYqx6Um88frrePnFl5BMpqzftXQOVz/7HH/1gx/YeM8fmbN9f/PWdYtAl66h+gyMHuX/uTdy+bzp26QUSg70WztevXzFokLJc3zjxg1890++i95wFCOpYctK4Hm4vLZqxdrocKAuvZdN21gk+5MYHhlxdlw4hPHJceNkfvzgsXH9375x0/bQzAyzNkgVybR7FrzlOqlgbHjMqGdIi0HnBCkyZNMRmFzb2MDNm7eN/ojPYeE4RsGKDoKyYHFl0dpNOgXZeNyLpEhIpQaBVsCyPGLBHpw5cRaHZw6b02Vnc8uoanazu9jN7qDcKCESD+O55y7ipVdfsHoEPEfrtRbu3X6IUraC8aEDGEwMAZ2gFemjnsI6Bqn+XuO9bqKJl197GUPjg+iGGNASwN5uxgDon/31h7Y3VpfpZNh0Z3PA0bSRV79Wr2PkwCh+9Vu/jqPHjlrtDwbKtGoErDfNfioV8hb9zPX22WdXUcjT6TVs51ssRo78gKOZKlXMsTA4OGTR36S5ee7iJWyur5tuMX1w2oo7jhn1RQTLq0vGK88I6Af37yKVZDHiYcsE2lhbNSdMksW60UGpmjfdOuw5spkhZPzQXsZVLBRBsVBGPJZEGBFk9shpnsDs1AwOHjxsdCwEvEl9srK2ZIUsSeFEKik6Wb72ta9ie3sP68tpkB6MTi+uYbZ5cHgAo2PDCJPbvsg6OkGzs7a3d/HkwQKePl1ANl1wdDupAduDthaKRYQ8eUDHDHV+zm0ul3X0HR4ATXnAdUR5ce7MeZw4ccr08Vs37hiQXMiWcebYWUxOzGJ0aBzHjh7F2Fgv8qWOOf02dtcRZLbS/CEMDkeABFDZAT784CqWl1n7oIz7924g1deLkyePm+NjJ7+LWF8Y4UEgU99EK1JAPVBCs1NFoZx1NnjAA4g9m96C7poOaKI+Q5migB8bE4+aQNl+0q+l934RUBa2I4CMY8Z9aPvay9IVjqMgHn7ux5VkJwgzoL7pdHYXrLRvy7KIO3Eir8geKTnZPjvLvNo+Zj81XSaEMA/p9ZIPzPTg/zkWpJqhjs6zj32WXSOsQv1nv2Rz6nlsr+xmPxjMrBDJUmFQukdYk3AbrjO2QwC09c+zAwRUCuTndWyH2Vwet7IfwBV4SgBa4CKvU7CZ2UYeFahAWz8gLDtJfWcfZHf5+6m5k40v4Ff2H8eF60HzLFvGj7kJL2I7ZLc5Gze0zyGteZfd7sePFFXMa4S9aYz1bP3Na2RrymYStqG190W7U3ajH3jXHAunlO2mQDWdIaLZsL3mizaWs0QY3xcxNdmEwiuE4WpPapyFq6pf/rXHvlMWaayFB/ltbT2X79GzlBFu1//RH3y7K7BFk6JJ0oYQEMiJ0CAKKNKikodHSDkHw4q3eVHPvF6AqQxQLXptLjXcDyRqgQlE9G9aBxy4RSSvghaSFiLfofZrgWux8nP1mX21/3sAGv/WZqTAoPJsUXBM4WH0NXNxAw5IpfAS8MF+2qQSKPQUbT5LG1Pjo8UmUEILWBtAoKXGWZuc4ykvidooEFKLyQ/AmMfd82r4AT9FbfJaPtN4GIvFfcEnkEugAvvH/isamsaBogdNUHUc8KcCDBJGpIcQOGvga+sZvzY/F2csn+EWt4vw1HgoUlTjF404wc3vWXTF2unxtgp0lMDnehVgqc0hgaENFWg7bicqWrb+Apo/x9mmDU+F1tZRxEVQMiLUxr3r6BI4Tvye77aCJl4xAl7LOXfOEldF14BQr+CbuNXltfILK+01P+Ar4SwBKU5Gfq7r/AcpAWgT9k1XhIHX6PAzALX9rDqsmz/nYPB76fxC1i/gNUd+YE3CSM9Qv/2eax1I6oPeqz2og86B6e7wVhE+yRl5/ixaw3Nm8N2k1NChJSDMCoR5By0VQSkuOiB5nf6vdc/3aA9KcLId+uF38p7yHr8zTaC7ZIEOHEX5SF65dewcLfxxUc8OKNd+0NjTCDM+qbZzhPHZLnPDZRJIadE4q53kN5SywLHhsx143+siKRip6SkYfgBaEdURGtJGqeOAW657RibRUCPIFjCl0ilmNLQqlZK1k8ABgX9SFNhzveJqBCwZjca46lTKFVdk9AHXP+fIUlg9oIIGIKPBOLb78tAD4CUnXcSSi4L3H+CSgeqT9rtkhBQgyQpbOx4dDudZ8ouAuv9AlVKm58V7XOS+5KRksvapnsP3+c8uzYnmUu3gu3mv37nBd+m5Ugb3zzmP61mAsMkyjyeP/6cxqTWhdW9p3nKy1h2ntvYio2u1D6X0SeF373xWCNba4nwhtv7857tkl7J0TNn15Lacl3RaWBQ0o9qtaGgUobDLxHAgQMtANHNaBqKot4IoN4DEwBh+63f+Uxw8dga5ZgDdINMF26iRH7zeRbATQLgdQrQbQCldwPriItq1CtJb61h+eA/F7C5q1aLxa7bq8KLFkmgU6wbMHDl01ApwhqM9OHvpAmYOTluUZLVaweLCI2wzArpaQSHLQkZ7iEVCqFcrBqTt7e0gXcyiPzWE8elJDI5MoNHtYP7Yif1zgpHPxi/t6R9pFgUDcObseQMuGIlZa7SM6uPBvTvY2FhDIZOxCN3eaMi4kOvVEqKMKu0AkUQKF155Ea+99RbiI0Po7R9AkM6sgHNmBVgUiDIln8f64ye4+9ln2FxeBuN4CJIyGyEQjiBfayDSm8Ts0aN48913MXnooEWcco8W8hksLz7F0sJT5PZ2DPhlerkVASWf8sQ4or0JA6A5Dr29CcxMTeHwzEErQsjzJ59JG7hFsK3RaVgGRTvcRf/gIAaoYwXDFoFHmomeUAxzh49ifm7eqCaW1zesUN83/96v442vfhkV6pe9LHLECOsicrs7yO/uYun+A6w+foJGtWJF8wxITMaxQb7kagWpkUEr0vfCK69i/KX/xpEAACAASURBVNAMgsleJAdYRwBoN7oGMBJsrmVzeHLnPq5++BEe3LpjdC4EZFvVOhK9vQZ+DAwNotJtYXRmEqcuXcTpFy8iyEjDYtZ0KRa8auXL2FpawpObd7H8mBHQJQcIxXtdVgu5uttNtEMBnHv+El575y0wL4QALqtEjPYPolYq49rnV4179vHSgnHNzs7P4bU3X8eVy69Z9CaLI/J921sbeHj/gYHV77//vvGtJlJJdDyaIgJkHBOCMclUrzkquK5XFxkFuI0ai+JVyM0dR4KFwOoNu5ZrdXt3xwAEZmQxapnR7sF4FD0Jp/842e7Sjen4YAFMnmfc9190Yg0MDFn0H6MdKecZ0cz3kPaJEbw8Qyh33nrrLQfm9Q1aoTvKBraF0as/+/mHNib8mZo9iOdfeMG4ZUnRwgjkhEd3cPvmTawvrRiXdYBnVb5gGWAu8qllAPSZ8+dw/vlLxuXM91KvssyWYhV3b9/Gp7/42LIg+TkpZcplR5exuLJkYDxpdwhAv/XulwyQa7aZseYclXwXweL7t2/hg/fex97mNibHyHPrIgPZp/1ivmOjNl+McOdYWDQ3648kEubE5Tw3yNvoRXOPDAxaJC2BKori4bFhFxQRCloEtnM2x8HaCQSqub7pUCC1AvtCoL8b7JoDmc9gpgHPcO5HZtixVsDExLjTFSouO8t0xEbTuLiPv3gR86eP214dGxq2Z7MQJUFE8oD/8Ps/sP1MBxr1DEadk6+XRfD4QwofjtH4KKM1qas2DHxn389cPI9DR+esGOLswcMGzodSSWSW1/F//O//J65+9AniwR5MjIwaL/TjhcfYTe9henbaAHjKjUhPBJdfew2nz56xvUD6Dzo62I9SroQHt+7h7s1buHv3tvGPnzp1ah/QYgEygpsDiRQS8YStm1qljtmpaYwMjRr3PnmMCY4+fvTUqDcIHJ6/eMGAaI4XHSQETNPpPctEaDfqaDEktt0xmqRKuYlMuoA4IzFbQfTF+3Fk5giGUsNGZ5bN5lAsF5HO7aKFJoI9XYR6QkahceXNyxgc4TVZdFsB5DNFPH6wiNWFNXQbAaO1oDOWOsX4+Ch6++OIJeMIx0OYPzmPodFBDB8YQqvTtDOYTtQH9x7iww8/RJlFZ5m1ksnbWVxqlAyIp3MnXcjiW7/x9/D2l76EKOtc9MQto4cZRa1GDdVyCasrK0bBcuvmHcvUIa1VTyyBcIjzHTXguNsJoeoV7SNHPOUSefa5vki1MTo+jrHxEQwOD5HBAVs7m1haWsDa2oq1ldkDw0PjNpd0iDKqNhoO2rlUqOStBgDnu1IpIxSJIkG6R+qeXViWE23NaIhUiw1U8lUcmJjEibmTxi/OrAEC2DvpHTxZeIxSuYitrTWjh2HWzqULF3H61HlkMxU0mg4HSAw4udpB05x7A30Jo40iOM45Yu1b0mywqCQjro2eouWiU6knUeZFIzFzvtCJwiKejOrmvds7m1hdXbW5EgA9Pn4Ap0+cw8WLl+xZ6b08tjd3sbawiUqhjsEUi69OYXbqIJLxBArFvO271fUlpK0eQgcXXjiPoyfm0dcLXL++hHt3bmNjcxXZ9CaisZBlfbFQZ6Vdx9jBIaPgWE4/RiOYRyRFOpA2ihXWY2hYgUGOGbPWtLdpn1ikIxzOQA5oZ0M6fd1vH/Nz6p7CnyhzeDYocEq4jTABfi7bTXaS9G3Ohx9bkV4s+/YZZuSCVdhu6b1mj4acLUz91oHZLkNVWJJwLWY6+QMNFbih97F4Lduoe/l/2d/CFmRHC0DU9XZ2eJiM9HPZxrIHyDWvceNv2RjS6YUN8Tvp8X4bhVk+wkb4fo6LxleYm+xpP/gom50AtGwS2QH8TqCwxls2v39OZMPJllLb9TzZMRof4Rr+3wqW4TWyqfy4ovqvPnPs+U94kn9t+bFDtUlZpgr+UfS77Gs/uK7x1XzIptxfCx79pTA9vkMYox+70hwL89Pa5ucaV2Gzsj0VLCfchf3j84UV8jrDrbwafOyHOYR8lMB+O1MOGv+684+71gLHRetEdrh/vvgOXctnCqvQmAT+uz/83a5ACRnJAgxlpAtNdwCJPEYeYOtxtwqwYkcFQrFxBNicwHERVJpwAYN+MNofRaqB1KIUmOQHScyo9VIoNKlaGPrNawQsaIFoUxg463mWBMRSMmqxSojxYOThxTYRsOHnBKCZTuKM+mdE8losouogeK2Bl2DRRGtBaSGoz9pMGit9zj5qAwvw4PvlrbKUal80m7w18lIIFOC9Wpi8XnOgTSmwQN9pQ/Fdit7k/Txsyd/1NzeKA2z4LhPGHrgl0INcsn5O1/7BPhcp7UU7q42MhNTmYv8E2voBNhpCxE6o6Kvf2gQSkGq7H4DWprJrycnIiEnScZCzz/PMkqONP3y3PNSM8qaSyX4x8pZtITAtj44AGBUpE2AvQaBDSx5Im9+Io7ARsCpwxu94UdvlteJ4S0jrgBSYofFhf2ytRJw2IGGvjU/Prgk6RgF63/OZcpDoIJVCoDWrNej/m/+XoJFg9LdRB4P/2Q5cdgezwELJG4HWbkwccEdjXYJZQKMdqmE3H4pi1Vpnv3U42EEfdGuSP3yuH+DVPhRAp/3IvmhuJBu1V6Q0apykYEih8ssfvzLgTzPiM5miqblxB71zrmgs+Bz+nwA0AV1q4lRKOAZuD7sMEMkq7R9by57zj8qVnIdM6zf5FXN8U8ZB53E22fh2nVxnW0yWU3VU4ci2K5LIfcd2shBPjBzYEec0omxgtB33KtM1GUUiBwlTOtk2Zo4weooGC4uc0Lig8sp7KBeYQcGIKz6PxhsjpOVNt7OAloivYjLbIQVJZ4D2hs4iORV0EErR1LwI3Oa48B6uJY6BA8WfVW6WTPODw9GIA58tSt1S9Z5xiul9km9aE5LvGn8d4Hy31ofWhM473Sul3T9nfKc83fsKlXcOSJEQQM22azzNscL5ZjEmT6b4z1H2V84XFqrye835flPuGu784XuUyiawyS8D5ODhNVqbtsa99Ud+cY4jjVMpkIwYZqRrbyKFRieIYq2Fcj2AmbmT+M4//gP09I9hp1xHqLcHzVrH0soD7QCSjM4PRCwKem99Bztra5YCW8zuYfHpA+xtraNaziEajiGVHMH0+Az6Yim0ay0EmwHEIr0WmTV76BAOzx9FTyLmOOg7DawsPEF6ewu1UhErTxk1uoZoJIh4LGLFkljkLVPKIBSIYmh0zArdBUOkbnIR6raGGSHqFaci9zFTkhntd+X1N3Hs5AlXuLfdNc7LZr2OB/fu4hcfvI/c3h5mpyeQ2dkyLmWOWYPWXiyGsy++gDe/8i4mj86hE4uiQ8Mn4HEN0zlAQ46g6O4u7l+9iid37qBbrSGKroGhpAvZyWQRTaQwNj1tNBzzJ0+Z3CUgtLO5gY3NNWdMexzYjM52/NGwaK2+oWFUSHFSqVhKNQuOBVoMSnQANCPUCHAxavT4iRMYmZywImk8vSsEtPeyWHj0GEuPnqBaYOThCC6cvYDl1VWUmw10wkH8xrd/B1fefcfAlEoTFvneIndlNovizi62jLf5KbZWXFtp1BOUyxaKRndB2gDO6ZW33sKJc2ewWymgty9llDME5xitaSBxJ2C0F9c+/hS3PmfEeNGyN0rZoskFrnFylDYCXSukxzF76c3L6B3os/dQJynlstaO1UdPDXwu+PmUmQVmAQ9hA4GjibhxC584fcoilSk3ubeoZzLVmmDOKiknGnXMHDmEN7/0Dl68/IpFllpSWBtoFCqolytGsXDj2uf43ve+Z9QNHF/uV7aZwJjxtib6jOqGa40UMOndtAHdjWrDaELIU+1oHiIGxtARt0nebupqrabJ5WicqwcGmPDZ5N0mkFmulREJxszJQJoEBTvQkUH5UijkUWEhw564RT0yspbgH+UIgUT2n21k1PrJkyfx/IsvINh1jlnKI4JPT58+NV5UnvMjY6OYmz9uwN/g0Ig5jggA64y+ef0Gbly9brQgYCYYC4QXCwZGkS+WoBoj4i+9+IIrIBcOIRFPGoBO6oxCLocP3vupFeCzSFgWVG84nYPzQWC+WK7guRdfsMjQ2SOHUaYjA+QlL1m2A6k+SElw7ZPPkM9kzJ6YGBs3EjjJTRqRBIxT/X3YSe9ZUAf7M3ds3ooIWrBCq4OPfvELLC8smu52ZPagneeLi0+t0CQzOBmhz2cweprzT/2V3Lamg5Mvud4wINUKS0Yj9lxeQ/5l47sNRnFgYsKAVTp3zIlDzmovU5TnNEE47p93v/VNjM8csOdyD7PAKTnAWcDy2qef4cHtu9jZ3nYAXZwgW6+NZ7latnXJGhYc09npSeND1vnU7Hbw0uVX8NxLLxrFCymBvMPY+r1w8w7+t//lf8XW8qYVVxwZG0ahVLK5iBIsiseMcmB6Zga/9dv/AMdfuADUnE4PBpFU6nh47z6uf3LV5pnRv4yq5xzQoXP8+HGj0dnb3rX39Sf6bOwzO2kDMAdZrJY0KqGuy2RoNGzNnjh+ynQ1s5NIGeHxchvNTbHgamBQaWcGI6MJAjFsbe1hpH8Ew30jaFU6GEgO4fD0YRwYG8f6+qZRIDVaNXTCLQyO9RmH84GZcZw8ewIDQ46CoNsOol3v4Ma127hx9Q56Qr3YXtvC1uqmAYOklkn09SIYDRoAPTwxggMzUxidGLIsFp69PMPv3rtnjquwFXaOY3dr1ygmuR5JBTI9O2M0IKTK+c53vmP8w6S1YBZQPBxFOZ/D6sqS8WLzH6OM6ZwhNQ6dNvkci+s2cHz+OGZnjqBaa9MEw8yBSRt7Ot24vx4+uo9oT48VOLQghSZtPUdXx2hkOl0Ypd7XP2Q6MPUYOiRjkYBlGO1ldy1zh9RDzP5jEVPuV1LBcf6G+oes4GC10jLgNtgO4vz5izh/6rwFT5CGg+OWLxWQze8ZqL21s2VUH48fPzRu3+PHTuL4sXMIBF2W5/rOpsteDLTw+huv4dChGexsb2Jtecn2AJ1NzDRgfYlSmVmXcXM6MJuCfea+pXxmVgp1fALQJ0+eMPlA4H15eRm1usv2ZnH5l166jAsXXsTw0AjK5aZlkxVyZawubmDx4TIC7QhG+8fRl+i3/c7gOY5ntV62aO7FlQX0jfXiuRcu4ujRQ9jY2MPKyhLSmW2EwqyHVLY9VKoXkS5lEOkLIZBsIdvcRjdWAXpIadNCoUx6vYaBy9SXZYNwvBkgYplzHVf8jwFRDiN5Vnzdbz/6MSjqgUb94+mmArYEkEoHll0nfVtAqoBQ3S9bUzq0OUoDTq9VRLZswFDYq6fjZQ5T//VnnssOpv3kBz6p18kGpLw0BhbPcerHJAREC/QUZia7T3a6gE/dK9xHfaRjks/iWMiekf5skeee7ab3OB3brVe2lQC0ni27WAFzbJPLenRZ0AJl/RgfdTu9Q30QFqC5FGbI5/Na4SWGp/kwq33szMOk+BzZerJHhefIhhCuKPtXGIO/vRY46uENqgkgXULjKXDVjyMJ4+BvndHCGTTGsveEk3zxef751LjyHXKeCPAXJinMTY4U2bJfxLU0n3w+79XalK0rG5Pfu33osEp/trVkvub1i2tLbdS+8q8D4ZDCNtV/XivcxY9FKJiTa050sGZP/qv/5p926WXSohTCLoOVA6LoNBmWWvD6rYXCA8Q/aTyETeh4EWIC6Pi3HzATgCCPkBYyO8UOCRCRAOGgCrmPxFz0hToroFqDpfvZD/9mlOeEHlwuLimrBEy1aCQ42C5y8vJZjEwxaoFgyNIR3cJxYJqMdzPOSZ3ggRlacDLav7iJ2H555NR+gSACo/S5QDgtND6LG5rjIQNX7xVnt6VoeTy8vI/zKFoTzomAF1OsPa+kAHmByQKZeSBoLK1IRt15QJ5tXBfxwveYk8HbbAI9GNEqUIT3MTrJH8H5bGM7gJTzakVWvAg7P0jJZ1sEfKu579gQmOkHALWRdIBJ4NomZjSnB0DbQeIDoLUujbPQA2mpXNJYYrEO29RtB+BpbWkdsO0SThKOAmEkPMwj1XCcSzr4VJTBDgeveKUocFTRV+vf1nzDRdDwenm97EAPOkFPA03fC/C1fnl8kVT62X6/QJYQ1wEkQNi/37Xn2W8JHD8IrcNQzh+BawJCBc5rjjVefKccRXwflUw7bL1iB5IR/Iz9ZVof30Ujis+ggLV39biMhf39FHJcfBKQTvlwypDWjPqhw4D36n1yEPjXF9spgFAyjW0yYM6XMuV3rEkp4nvdHLuCjeyPk4/OWSeZIQCQhqLNg8cBrX3AiGHub75P0fQ61LleBJrSWFIEAueayrxknvFiii+MkQCtZ4VCmy2XqiQZS8Oe48S0eKa2c/8lkikbW+4LplJvbG5aIRIq09OTUw5Qr7lsE4JvNi+tBnrIJd1Prnw3juwHI46439h2Kz5GGgEvMt+UspCLRNC6YRVrKRtfVFik+HAspWDoPp0xfoBXclP3uTPmWXSw5kQKrbXLo+jg2Gpt+4FX7kGOt6LcJfslAxk9JCeGlA8B2Zx7nQ1SeP17le+3OSVPpTfX+1HIPv5mySfdK9luhVcCwb8BQEsJ5DhJB3DnsHNUSg7uK4Te2pGi5Je7vJ7KBttoYLvHkc5rJVPAiGqiWCxxTzeg8Zm7VEjy45FiprfP0WwUKm3U2iHMnb6Af/Kf/XM0g1Fkm12EewgIwSI349EeJEmJXQVqRWD16bJxrpLgI9gh8JRDu0XKmzZikR6MDE6iWe0gijCquQrC7TAyu1lMTc3g8Ny8Rbhxnadze6gW88hndhFsNQzQXnj0ACtLj9BuksOdekQJ9VrFzsRSpYLBkVH7Nzwyht3dPTOaOQ79Xiok+1pgBEE7gJnDh/Dqlddx9Pgxyyowuo6Ao80htcRnH/8cv/jgp+hjZHOjioCXelghZVS7jQsvvYQrX/kKTj53CTWmTcfjyJeKTn9qVlHeS6OaTqO2s4On9+7i8c1bKOzuop9c7Izw6U3ac+rdLsYmJ/HaW29j/sRJi6RkGwg+s3+5dNoM/HbTnTeMUOe+J/heMxntHPgs9sTIRAKQFv2cy1gkF0G5Y6dO4p2vvov50yfRCBETbFt0YW5nD0/vP7TIxvXHy4hHopibm7e6HKsbG+gZ7MOXv/lLeOvvfBX9o0NoB81/jBbpMXbS2FvfxM7SMjYWV7C2uIDN9Q1X0DcaNlC43KiB0aEEnC9cumgc0NNzhy1S3ORfsGuA3cLjRyik82iWy9hb38bywlPUSzW0+Z583kBajitT48kB3Dfcb3QrF196DgMjo8azammb1Sq21jawtrSM3N6u8anyXPbLIwLAS6srBlgTfD0wPbVfCI3jRk5lgoBcO7yW4Pnrb7+FS88/Z8Arx5sOPRZ4JM3J7tY2Fp48sijoTz75xNpJOSKnOHV9m7eIKwLL9sdiUfQn+wwALOZLBhCquFKqN2U0KOQcJZhGmUwwKM4IYwsucYYs+ZYp77lWSONgXO7UjdsN46kmiDkwNGDRvFYEjhQynS7KuaIV9OS9jHo1+rFQyPYBATvK0onJSSuIZpRhdHTSSeCB0aMToxbdevDwnAGAdBwRUEbQGda8h2Dt9avXkdtLm4wgeFSjk0Tpu+EATp0/i5dfecUcFFwjBN6Z0cM5e3j3Hn7+sw/x9PETxEJhi5IlvQsjaelASGez9o/rmPM3MDKMbsBFcjNV3gDMVB/2drZx59ZtWw+UuydOnMDUgQO2nnS+mvwNwAqgMjr54qXncfrcWQNFGXmdTWdw4/OrNr+kRzk8e9C+W1h4gp9/9AsUqyUcPXrMnL9WeHNjw+aSjt3hgUHjKOb5UqejgTYB5WIQRklBuoEH9++ToR7J3qSNJwMx6GDgGuEc8YdOJAJZL7/+Gn7jH/0OwuO9QB1o5asIEqTdzeDDv/4AP/rBX2F3c8uAfhbP6zDrKRpHvVFHMBBEpVtDGFHjBT80PWW0IrKhirUK5k+ewJe+9hWMHphAMOLoCMqFovGws1Df+z96D3/67/6dzaNFIRro7N5FfZGOcfJgv3L5VUxMTVhkOftulI2tDq5zHG/fRTKRwM5uGtlsGpFYjwGuBAdZ5JDnc7vRQrtaRyrRh4F4CundPeR2swbQluplj1/aOaxHxiYsMIdriGd/qVqyrBhyCefyrAfUY/dxXZNaqtboYHcng2gghlNzp9GstNAst3H22Bk7n7h3y9USQvEQWoEGpg6O49i5E+hJRtE/3IdkX9zJ23oLzUYHD+4+wc2rt4wLulVrYfHJgjl4OK59g/2IJSIIxgLoSSUwNjGGnkSPgfemo/bEsLi0ZEUWyTVseking930ru19OkTbnQ5iyR77m6D2N979hu0JUmOEGPFPSq6ii6Y3UHV2Bi++9IoFkqytrWNpcQULTxYxPDyKwwfn0N8/hnq1aRH93CNUgDmOlCHUHRjBziAFA0+qVRRLBcua4DX1eoNVQ5HNFVAs56zQ6OTEKArFHNa2VlykuelvAYyPsZ5AApFAxOanP5EyWoidnYyN/3D/KN5+8x2cPX3e+Oopg+hIK5YLth8YgVypFLG1vYH7d+/YWcYCgH2pYczMHjG6qUwxa04xRmqfv3AWszOT6ImErQAvnRzZbB7pvSzyxRIYJtwb70MkxKJhLj2dhY4JfvOH4D3l16lTJ/ftQ56/FojVdlHcZ89cxMjoNAr5qgG8tAVajQ5K+Rp4sBJUPzw1jwiitie7rY5lM3ANEgheWF3A6vZTjE2NY2b6oNEX7mW2sb6xhE6ggd6+KLqBNqKJCMqtCgr1LPKdNMrdDNoRFiLMcfhRqDBK2dHV0TFFeSJMgXLHsJ6Ws+v4vbNJXNamgDM/aMn9LDtLNrTAUdmHfiBQ+raANl7jB53NXvFAbP9znQ3gAm0IMAt7MBveo+akveJsI4ebsJ0uAt0FE5BaSmCfP8BMoCAdOfxe+r6AQDnaBCDKLtG1sscEEgpj8WNk7BezUGVrCxeQbi37V3q79G7uS97D79k+6SOyb2Sjsk3KoP8ikCqblQC05k42rzBEzrucBbJD+V6+X/NHh7UfN1NfZPPJvhHepd8C0nWvfmuczVb0wHbLZPJwLtpJlhHkBW0pqEbPle2h5wmz0ThwzoUZCB/gtWy32i6cUjiCwG/ZXVpnmms904/9Cc+UPSW8kr/VN+Fswkn97+d95iD3aFC1NhX86cd5/QC0sAsFQAkDld3qt7U178JNhIHpWv6WPcr3CZ8Q1mRj/T/+y/+yS2GvmzXhApIFbPJhSh3QZPnBUQ6MwsB5rfjXZPya0uOjvBDg9sUNp42oBcj7DMj0QD61SxPegcdV6gHVGiANgh+99y9Wfs/vUomERW3wPr6rJSoOb6EJQCMFh0UcwoF95LujEOd4UZgKPOA4mNeq44xsgV7+Bap2aEHytxapFqHmwYFwDuSU10HgiRYj32FgZtVF5eq5jJiUUNJc7QNansebfws0Mw42DzgWwCDwTPPFd/AzAQ4EYM0Dvw8cOocD22bj5BXK04LXfKnPTCnyb36/IGbbWaxCHNB+QWKCw7x7ETPeBDJr/AR4q93+77Wp+TsadgciUw1pgLE4jCnmjHaORCxtkMYVwRADLUNOKBdKzmlBzk45aPyCXetQgKcAHQkLOXwkIDRW3EOaS+43/u2PLOT8+g9XzZMfgNa72Z4eD+CUA0LgloHi5CmPOgoDf7S2DnK9yw88CbjVQe7W/7MKvwJPtb8E3EpYi/+K7zNOYM9jpv2uQ0zrgIYAny8Obq1t7TMVpaNwY785VkpnM+Deq178twl//4GrA9+vLGhNS3hLWfAD8Vq7mnsJbDlV2E/uKwlfPl+HnqPaYCSwq6Lt9qLbDzqklBlAo9RkTMhx1Gt/UcFzgHLH+i0gXMb1s/XilDrKLHeYOZnV1zfgHZ4uqt76w6j4gONq9pIL9r3fjDbhfmM0h5PnXYugsewYj+5oi3ysWaZfB3DgwLgBKiwIZ4ZfteYOcHMuOaWUfNQcAz4vlyvYWFB28f69THo/Yl39l1LjZMgzfne/B9e/R+TckHKitevOiGcUKP5ikVL4VARTMkOyV0ppiEkEvqq/fmXP5IrnHJWSp/sVKZHsTew7n/Sd5LyUeM0v+y25KZmrNSwuMI6xKfDeu/ksyQheq/1L/nv23fZu1zlP9aO96BQc54xgH/fXh+9v8qRKtrB9eofOa93nl7nSNeysqTtFnsYg1xaNxX2Fzvj9kuhJplCqt1Gsd1GuBzF9+Dj+yT/95wgm+rDLCOhoL6LBAKIEBenPaQL53bpFRGd386iVq4gYf1sYyUQPBodS6Ik7ML1RCSK9lUOzVEN2I42eQMyq2h85chQ9veRYBpptWMHA9O4murUyQqRTabeQ3dvC4sJDVCss6NqwCN9oKGgRwwRADh85gmQ/z44QFheXDEQcGxmx6EcCkcweaiCMeDKFI8eO48yFC5g6eMgANILeXIMEQ5rVKrbXV/Bn//a7KOylkSKvZYhBy+TzJIdwGccvXMTXf/3XMHviBJqRKMJ9MVQabj+3WL+gUEBxewuZ5SVsLDzF8r0HWF9aRNTj6031Dxh4ulcoIBKP49yli3j19TeMZoIGNaOvWAyRxr8VDwwFLJKZfM/kZmZ/SaPANUDAg+PFiOGRvgEk470oFyvY2CL1RhunLp7DO1//Ko6dOYVQqtdoBiq5ArqMnkzn8PmHH+Hu1auol0gP0mttWGAUezyKr/3a38WXvvF19PT3IzHQg2q5ZaBUbmsX2Y1tZDa2sL2yjs3VNYs65V4olPLohAIIRMIGRpNCiA69uWNzOHnmtKXm829GLFIXZsQagVii2yxQSa5v8oOTd5tRkQR97ZwjdUIpb8BMItmHqZlJpAYGrRilya9QyKgIDKDt68fpEycxPz+PocHBfQOMBaauXr+Ga9euYWVtzZ0FPU4ekl+V9xLwY7soYxkJ+8ZbwMQ5jgAAIABJREFUbzqwNRKzCENG1xEkp2xlAcb01o7NF7lDpfhTDvAsKuQKBgCa44lnI5qIIorR4VGT0zx/zKHZcrRSBJn4OZ9nDt9w2PjK2X3SO01PTNk+ovxRzRe21eR/iM6IllEnnD57Gkfn5xFgTQrSZFGT7gIff/gRHj54ZGATx4wgIX/Iycw1lSsUnJO/5c4jBo8yCISZAWxLaiCFi89dwuDwqHOYtbsWjR8JO5qhMKllsjkrAEjgsJjNGe0YHfBsAJ/BOiWMBn2DUfFnT9taYOG/TNoB1n/1g7/EvVu3LVtoanwMzz//vIFdPPdIILS6vo6NrS3neA0FMTQ2antYZxjHb2TYzSV5cW/dvG72w4ljx3Hs6HELgGBbaYdw3Ah8b+3s4Oz5c/jyu18xWgeuN0Z+P3n82PikHz14iL2tbRyecbzDzBJgMTzSQqT6+y2F30XPBR2tTAfgWTMyMub0WVDnq5rDmPPtrq8Yd6+T4XUDw0gvtJfJmJPS0o8DAWsnwbLnXn4el7/0Bo6enEeg20W5ULFMgY8+/Ah//ZP3jNLFIqi9AsOmg3v1cDg21P8yGedgHkimcHB6xnjuebZVGnXjfz5z/gIOzE6jUC7ZGmSWCvXW6bEDNp4ff/qpOSo496n+lDmTWBSSv8vloq0d8j/zHKKTjPqKFUcOu2wlriem1zeabYvgjPcmzenI8WJ0/vmz5xDoBvH03kNzaE2PEVSMYmVhxcsuaDs+82jMxpG63iQ54hOuphLBcO4V0oGUKwXMzR/B/PycjTHPiWKphuWFVTy49QCTo5M4OD6HUCeEsf5xo0nhWDPiOBAhsQOpd6Zx6eULFsVM7nrSTLgMqyaC3TB2t9L46OefoFFuGr8wz0DOAx1rpKMgj3NPKmaOIDoExg9MuGLQoYDV+OCA0OmfLWRtnCo12jkBkzf1dt10PPKcf/TRR1h6uoDRvlG8cP4idjY2jaee3PbjI8O2XiemJs1RxsweylieZ4V8ETubO0aHUyxUsbG6g3y+bI4zygM6wrjPOHYumr3Xc7Q56rl0OrsflW8ARiSKbC6N7F7awOZkivZCHblSxlGL0G7rciz6kehNImBAbS/GBkdNt2CR3Xw2j0PTR/DVd7+OUyfOgmkd5BpnjQaefeVqEZnsDpqdBja31i0biOcc5crS0ipIC8kCh33Dg5aZsb6zgenxScsA6o1FLUiI0ceUcdvpDNLFHGgHx8Ip/KP/5DvWDu57rkPuCzp1b926ge9///so1UvoCccMNDeHX5sAXsScdslEP6Yn51Es1M3hEaROUaobCN0fH7Ko+vlDpwyALmVLQLOLvv6kOVVGRnpRKNeQLuyi3qyhf3DY9vTW3jqu3vgYW7vLOHXuGPoGk0Cki1KzjFwjiwpyaIaLKHfS2M2vI5aIolQtkNTG6YoBF7DBNeXsHFcrhAErlLXRmAsW5BxRpnS8gDTpvMJJpKMLS3AOB0crIGBRAJxALj+wKR1SuivbIP3f2uHp0gpw4toRcGt4S9cBfaqRwyBDfm80iF7AFp9NzEA6tfAxBZTwfjqQ7YzxsC8/+CiAkv0QbqP2Sm/md3yeH2OR/WiAoxecw/uFG/gDPmQHCZwUgK2AJwLQfuBT9rj1zQtuUZv89pM+Y46sbBsD7r0sfdkp/M4PTOpa2feypf34mMlGD9TVOpBtxO+0VrgWXNasCwSVo8H/vYIz9Z3oUgRA+/FG2T1ftBcFngtLFACseZFzX1idBc94gZd+bI/3KWhNfdR60NjJThJeJDyF38sJozHkexS8aLa6j0pT9quAfq0jRbTzb/4o4/6Lfbc960Xuy+7TmhRgrXnl51rz2pvqvx9P0Z7zXx/4H/7FH3Yp/NgQ3ex/MTcOG82XauH7B4CNED2CKYBeNKzATE2agCoXVeYMWhnHWhx+0E6LiPdJwJgx5Q2KhE+17oBC/u0fIC0CTbru9Q8I7+vxSNllpAuA1qBr4RvXVW/vvseLgokpOiak2i4NWSAYDxpxRVM50bj4QXdtcAGzEjASlP6F4wfl+Cz2ze/tEugkLw2/53xSWGoj+4Wi/347xL0NwzZpwcsDYmPkVX1lG5XWoY1LYEygtltgjhCe7ePnAjP5DgNJm440XgAsDz95UrRW/O3j8/xCRJ4ge4c5DWIGiAlA8YMkep42m9+LpA3f2+MAWBoB1o6OHAjOocJoGXM8eFHdTJuj8CpVHJBmYIG35rWuNZ46mHRourXiOFQ17xJENGzZDx5o5Fckxx6fTWWBhhijUg1ob7b2ryP4rTWvPeQX7Hx2XyqxH4ktJ4vmx4CqjhPoGhsHrLnoc7+XmZ/5x099EtDkX5fax9rDfhlidDZe2hAPD75H8kVgqfaJe4cD3Tjufm8av7M90/GoUzwgnO9SESGn+DhPuw5C9U/9keDW2PA6A+c9Rw6/l9NAB7JVaPeoDNRXS7fy9hH7xDXiDEC3p5R2pPeYcVIsmqLGMdEaZwSwgG7JONu7SnUKuiKdWu+kxNjfi77Dn8/gWKhABxUoPscLwNsvupFI9TtgkcUbO86Ta222ANTAvoJoa8UoIlxRQPI+O+DRl1kSdlEETMFPkwvWHAwwEGMw1ecigSuuMCUVM8pNB9w7ZdUd1i6bwpw/Xno3x1HyURHQcozx/TosdS6xD5KjKnbFPsoL7ldAWUBWEeOcB7ZH97qzjX106Wf6J3lMpZVAOvuhfeCXd2wP+8xnWjZC2FGVSJEwWdB9Fi3CNvJ6nbX8m7JX/Wd7/CCv2snnaP1J4SS1lJsvl/ausdmXUV3Om+dM9UV5aw1LuSDIJIVM+0hyjH8TXPTLXD1f8kjzqHNIyouTDUEDoN14EhJxDkUaUjaHbRr3A4inBlBtAZVWEMUqkBwcxz/8vd/HxMF57BRr6ARDBkD3kis+AFTzTYtQq5fqKGRKZJi2cUulkhgZHcDIKPcQ+ZHbSO8Usbm8jfxuHo1cBZF2BKeOncLwMIFEBz6HIkC5UkKtkEOg1UBxdxutShndZg1PFx6gWMgYEJnPZi3CJxx17Z+anjVD0yJm6nUresu0ahbjo/FK4BWROCYPHcH5554z8JlgO7l1GZloSlyrYVzT3UYNP/r+X2Dx0QP0sE6BccTCuE6rnRZm54/hN37v9zAwOYlWTw9alF9xnsME2StoFosobG1i68lj7K4sY3tpGVsrK8hsbhqgwlCm1CAjzRsI98QNRGPk4IGpaePBJIBh0a+1iivEHI+BhZ0Sff3ohoIGRktuPn7wEE8e3Dfe5J5QxIAcAmHrGxvIlouYPX4UX/uVb+Diq69gaHIQ2ULVotTb5TI6xSpufPwZHty4YfcHO0GLZNzJ5XB34TG++R/9ffzWd75tADSjd7n3CCoSuC7u5VFOZy0Cevnpwn5x6nQ+h1q7budoOBZBLO4K8dCQp3xI9CUc1UgABpQwmt10lUrVFemp1IxSxPGVO9onyfNypWjAmPQr6Usjow4QbXbaBoIxwvTdr34VL7z8IkDRViXyxcXqAN+lpSUDdchpzIho6ZPS4Uxf4JLodNGXTNrZwWAIcqn2ROMoMVOkCzRqFaN8WF5atPdfuHDBivPxzKUD5OpnV61ffC6BqWRP3ECmnmiPRdySvoIR/OWqy8wiQEUgkmvYUTH0WhQuZTYLnHIdM9qd7yJ4wvHkuW70SaQYQMf4wS+//hpefPkFA8EI0uos3dvK4P2fvI/vfve7Nk5s58Ejh8Ho4XyxaI5nl0npsvZc4dCOOTQJtM4cmrYIbQYEcH0WSy46DXD6+vTUjBWSI0BG6gnSmVB3p15l502zbuAgAc8zF87j5SuXMTw6YvNP8O/O9Zv45KOPLZL34NQ0jh2dM5nKqGqulZ7eBOrMoou6TAm2kZzFjNomlYg5S2MMbHBF/xiR/MkvPjKKAUYGjw6MmJOFDkPjwiZNDs+AUAhf/sq7ePHFlzAwOGig9NrqqkU+s+gmqWo4f+dOnbbIUTp3CNbTqUXg32hWyKsejaNNIeBRV1lGCakOIm6/kn6F72TWEee7kM+6bKRM2trOaEsztNtNa1/doy/jPE7OTuLEuRPoH+w3CpelxUXsbuyYA4Tlu0aHh219sB2kqyGIxmKz1OVsHWWzuH3zjjmQuM8mR8fBmgoWcBGAcaOPTBxAPJW0vcn3W4FZzn8naI4kZjY0u20cPnwIx0+dRCjiIt9ID0PHzXvvvWeAKkF6vo+Oc/aLAB6zWKkXMZM12TeAnt4Yjp84hW/+2jfNAWlnFIuBN9q4c+M23vvhj7GzsYWJkXE7GLifeBbyPdW6y4rg+TYwNGSZXQYOdJpI9bv9ykjai5fO49Urr1oUNB0dQ0PjqFfq+OSDj3Hn+n3MjhxEPJTAxsoWkvGUga3rm6uoNMvIlPZw4NA4Xv/yFYxOjiIUZX3Sju0R6o3lUgWNGtt617j0meXA8eLaIw856xiwQF5qaMDGp1QpWVFFjmuhUkajyyjjkjk1eW082YuhoQEcP3kCV65cxoXnLhm/f8PWQwP/87/+n/Af/v2f45vvfAPjw8O2V7g26ZSmHkIAmlkF86dOmGzgmLQbLquwXW/g+rXbePRgAblsweh/OI69EdaNclkQNe7XKgvNx8ypRKA22HW2JSk0uEZ20ztoEfjs0N4knRX17jIKZe6FIpoWBd3FJAHhg4dRzBaxtb6FVDKJwYFh03xq1QYOTx/Ca6+9gWNzJy37gTKMY8HCh5lCGu12HXvZHayvraDbbZosJNjOYrprqxtOdvWx5onLKGaxUNKzRRHEQJ+LvGdB3+2dPVRbTSQSA4gn+vAv//t/hcHBPmQyRUeJFAigvz+JVquN73//L/Cnf/qnqNaqGBocMjnCrAc7ewJc56Sv6UcsmnLnQZgO9j6Mjh5AIprEqfmz6I0kUS/WUdgr2BnGguCs+TA0lAKTrHLFrFFB0dYcHO5FtlTEg6e38XTpLqaPTGBopB/NYAN7pSzW08uoBUrom4iiG6tiO7cKhDtWnJnAc6PBrCgvQjsQsDXOTBjTF1suqIYAtLmIqPsGOfb1/x+m47ePpe8KgPZjBLI5RbuoDETp6bID/CCeAFIBsQx6cHaBc2jK5mIENO/j2cbnUO9xc9PvAhW9iGqeubL/+UwBegInSXHBz6nzC7vy2878XCCr5IffJpXeLLyC17CdsktDXpSvQG7ZMrKnqEPKTvgiDsF3C4AWHiUsie8T3qd2yTYUZmGYmcenL8xAtpIwFwHvwteEKQis1XiZsuvLVFW/2XY/fiPbSPPEuWM7ef1+sGjM1S3iHAiclr0vrIn7Rc/W+AvAlb3jf7e+E36goE/qJspM13rT3PB+YStsj/BVPV+fWRCQZ3cLnNV4CZdlGzVmX7T7ZBsLU5VuZfvNo0cUgC0njuwyzZvsPr+dqL7+bQC09qGcEsIL2UfpxsK6NJeyQ7Vv7fn/9T/7h13ebPyiPs8DG2SeIC8i2EUTuOhLTQz/tlRDr4iWHwTjfRoQATAyvgWa+T1GGkQNiAxgtUMLSBGBigKkgeffIBoQP2CgqE8NiH+wFCm2v6k8wEkgmAx4JsUbKBfyOGstUNCNBY0gvkMRiCYsLerAKaQCx2WkCKz44uYwged5uwSqa8NqzLRRFVnqj0rnvYqk9QtDgV3svwSoi750G1Rjyb5orNgHAWGaewlR/8YkX55ANQewPIuW4/sUiSxwhQqgDgEareTgM8DLS/nmb605N5eOE0ybVJubz+DBSQ8rD//9Z3ogjyJQOf4SxgLltK55D7m0bKw98JBFCa1/AUdtQsXY5t0DyMh5aSkELQd6uxRGp3jqUFKqjuZI33MdaD7VBvLi2RqiEHLojYEVbE9vMmmR2YwaYZo0PyewRFSPjhMWzCRYLUBMG5zzIAHMdCsTbl50K78TlY5FYZLv0XNqSPj4ATgdKFoDfJeAVR16Osz5fv9hxzGhQanDQYetpUV7oLdAbSkdmnsJcwKSZngGXQQ6fyza1nNocB74Q2NCwptt1b5rNpznXGMjoU9jkP2gUqu504HL9yhzQRkCfObfcDB5Beu0tzWmmmNFlPNzOWK0v3XguXF03JyKoKYh4QfkzQikHPbWGQF3OTY4hlQ4nELi+v9MEXBcxPG44yamcm6y0xyfngLI+UkxUs9FI3ONKOWM4Ib/INV6pcPHjY2LrOX8MS3TDjB7TsDA8ooX4U5QgBFXBKBtz3pgBQFoRkyw76IwcgrSswwK9Vtyx2R0x7XLQGxTPJ5FzEpJU7s4Hmyr5LJS5zgPOtipMCuCV95xKYBujTnlQAqBxsR91jb5oPHkNWwXn611IaegACXeL9nKa4wPmxzfHj2MFEhzenncXnLgsH/P+u0ULp2LmndRRem9kgXaA0wZ1PnHiBsbM66uL0RAax0z7VN91vnpP8+Ygqezyq9EStbqDNR+Z5ul3DoHn1undYtkZ1yko3AiCE28jYBJLNGHdjCKdiiOTjCBTiiBr//yt3D0zHm0WMSt0UWnUUeURYUYBZQpIruTQ6PcQC5TRG/M8ZcSsBqdGAAZlWi85vNtFLI1rD5ZQ34zi269hVg7hvnD82TQN4CARRFZpAsdRjGVEGrUUdjZRrtSQqdVx5On97G7x/TcEmpVpi0HTSE12U9qqC4LjJG2ijxtTDePodNuGRct0/TrCGP4wAGcPX8BB+eOon90FLFE0oAkywjIpK2wUzIawfVPP7J/tXzOKEDivSxgV0eEXOoHJvG1b30LR89eQJNFVsyicFF+dTrDClnUWFRqfQ2bC+RIXkE9l8fawoKtYY4/z1HyOfcPj5jBPzw+hmEC5rn0vtOLa8H2VA8j/aYwd9xxVtP45b6nQ+HJw0e4f/O2RUPWi2WMj4zavs4U8tjNZ9E/MYqv/Mov4fV3v2xRzbF4jEgKCtt7yG9u4dMPfo6le/dtjDhelCu5UhmPlheRGBvBH/63/xUmyAvLlHoCd3tpFPYyyO9kUNrNYZP8zyvr1vfh8RHjVkYYBjJWqmUzkpkWTz7PQLeNuTkWOjuEbjiAdJ4p0g6QY1o1d7cZ+8GwAfXOeeUKwtJZzD26urxoYODy4hJWlpZsP7CwIoFcjg2pSVL9g3jplZfx8ssvmzyiuB0eHkakh2A3C3dVDJz88Y9/jD/9s//HzjsCq8+98IKB1xNjYwY4pze3sbqwhM8//gSLTxeN2/Tw7GGkjFs3j93tTXMWEHQhDQP5m7/+jV/C6UuXUEqn8b3v/Rtc++xzi8A3kL5UtFT1nkCvOT4CobABqnRsHJ47goOHjlgErqKbC4WcAY0EFjk3KwtPDfBmpohkrQMLM44rulkHaTXm5o7g9LnTmJw+YLRrTv5GEYsmjJ6GfNU3btwwygICRQRvmXLP8SuUimg22kaVQPnFM4r0LOSIPXnmBEbGxowrl8YgHaOUOb29fRZBHg5FkE2nbXwJvnAr59IZA2FM1yJNys4ONna3MTgybEVH544fw8Cgc8zS+fDo3n188NP3rcgjea4JYLOgH43/wYkJKxp6YGoSh+fmcOrUafs/dTSzYaLPUpxV7+HmjWv48z//c1z9+FPjSDcdk47INovBBZBMJDEwNIJXX7uMK1euWFTz3dt3rXCpRfU3mkhv76BWquDE0Xlz8BJEJw2IcXP3uDOPwC+5mbl+eW5TJhMg4/pkoUb7nUzYecRxpYxkZgNlF3l8uR4jsbA9h4Um+Xc2l3OO5XAAvYke9PbRGUP9vG1RrHRODKUGMDM1azoswT3umfHJAzh4+BBmDh60OZXT5fNPrxrPcCreYzKFfMJ2BoZDyFdKDDG09Tg6PoGRoWG0a030RmMINjsGLJOWh7Q05y+cw5lzZ63YIR0BPJM5tx9//DH+4s/+vaNTIVjjUbZVSywqSy5r6i1ACwHMHz+K//jbv4uTZ04a1Rmod9IeK1aQY2bGR5/hZ+/91AptsuAigWOuEaNJyrIga9N4qI1CrC9l7xs7MGYR2XRmtLtNzB6ZxZU3WDh0wqvhEUR8YBTl9T189vOrCFSDCHejWF9Yt4hmUsXsZdMGQK9sLyPQ08FLV57H8TPH0T9M3Y3eLFescntrz7h+VxfXsLK44qgqio7SjJmO6+vr5nxLDvYbfZBsrg4LiYUCSA6mcO/JA+TLJYyMj+Dk2VP48rvvYHh0FJNTE4j29dhYoQEgASzfWsK/+C/+CCN9g7h46qytycWnC2bLWOZfIoETp07a/BA8NX51BMyhxQKna2ub+OjDT7G5uWWc8wTCy7mSRRRHInH0JpKWERcMRzE8Mo5kss+cNT2xXsxOzaAnHsONu9eRL+VI/GQORYK+oUgImXwGi0uPUalWkSvljD7lypU3kIqnsPR0yQJ8SOFB+4k65cTwOE6ePIP5uWNWYNZ0pFYd6ewe6q0adjNbWFpdRDGfNZlGXfHg7DR6I1EriLq5vY18kQE1tK96jQ+bMoeFkGdnZkwHzmTz2E5nrVjvoaPzmJ05jLff+BJCwTCWrVBhxjJdKB9feeUVc2r/8R//sZ1VXPtcT3Rycy3x/IjHExZFPTA47LLEuwEcPjyHI0fmkLRilkfN17mzXsTu6g5KhRJGB4ds3XGvcd20ah10SRfJgJNoAE3UUaiwkPImau0SGqgjNdiLTjSApxsPsZFZRnw4iORIBK1gFenCJir1stkPnS515ZY5rYQl0PElDMV0aOOAdvpmJBpGq+kKCQp/kY4pkG7fjuN8eIFB0u+1frnP/WCb8BU+U7aXdFZ+Z/a8F7T4zI75mzQdHGDT8VsuA90c7x7dqfASwxy8iB6BdeZw9EA/7gECvOaI9igfZUcIwGT7BOYJB5H9oXERfiAdXd/zbwbGyXZgOxXcIlvE/yw+TwA232XP94KWpLv7MT5hQf73+nV8m6OW2+vso2j22FfZD+qDMAp9LizQ2XzP6jtZnzw8Zb+NHi4pfML/vbAL4QZ6nrAAPzal/vMdPMP4t2xD2VGaR60xBV/qc9lcChiTzSm8UeuW1+uf7HIXdOOwGdmUX7xeuIdhNl4UutaUH1/x26TCToXLaT34cU8B0MJg5NgxJ4TXLrVXtqTsPrPtvTb73ytnheZJ+074l/a0H8/js3ifnD2B//zbv95lY6hgytDXYNMA0gTroVxstrE8z4u8QRxIGc+cVHk+tBipsAuAkSdIlB3aNGqcOqwOaCLYLgkbvp/3kbuQn6uTAsC0mbURtRF4H9u031Zyh/miJzU4vJ//dxPFiDpWJq8Y4MGCQ4wsoDClEiPgUQuF/eQB548C8wOUmiguFP+m0OaXV0cLSMLSDzSy74qM4/faKAI3BBgKxLD090bDPLeaKwExmhf2mW3SHPsFrbwqHBN5HNkeFYcTEM4CE+y3X0jwOZofHvbqMwE9RgjQUOeBKgVFEb9UVG28veInEkA6RDi3NQIXjIBuM6HMbXp9Ly+ZAGgB9Fp/el6chheBMwKcnS5CXmom6TloJBEg47hQsef6Y6ElBvfwvQLpOXcS1AKy+DfHSmAMr5Gjhwo4v2NqLttLoJlRL2wDwTtSvhCAtiKZPCyoCNNBQBCbABfBMSp6VKC8Q8QMJu+Q1tqismSHnscrzDExSgR6Zas1K6qpH60zga4cEz/oq3mgws05FKjkPwQ0phKWqmbPPvI+PluGqvaw5otrRvdzzDjWBKUMaAy4A1NAHv/P51Vqjp6HALTaI0FsoHDA7VHJNAEofI+4/vheCWIJU96rPgggNCDcE8S8XhHc/F5rTH3zO4MkL/kecYdJ9pEPk/c8K1zZsGgGKSbitiYgoUOE76NiJ1kl5cbtM8ctzX4KvCa/mTlwug7oVDEX9o8ANPcwFSlGQX8RgJbnVWuC+9E5t5xjTcA0jXH2j6CD7UE4gF/KCRVekycN9z0BaEbgusPOeavdOLoqxRp7PkffmdJSdw4iOT8FRhOApyOQctp/HnAsuOc4d/w/50xKieube68UXznknh2+z/qog9l/LhFAlZyhnJAipnHjPTSs2CYaIf6IZvaBgALHVvQfcu5w3+isktOH7df65/M1J3JscvyHBgb207n5uRxeovGhw0uOMRaEYvE1yWYpPVLi3Nnu9hf5aAlVMyLMv98JvNpcsJALozQpR3k95RblX7kMFkrpYVSCUbp0LIqOKo1zINCJSLlNWdM2oEk86A6EDiISTyIQjiOaGEZy4ABqnTBevPwWjp26iFh/EoViGzVGmtP4C4aR38thfWkVhTTTvx3QQr5lAp2s6s7Ct4xS5lmV2S1ge2UbzVIDtXwVQ6kRHJyaMcMjnkg5mR7omN1dK5cQbtVQyWdRz2exs72B7Z01K4rEcSKYyajusfFRcxqyan3Rk3kcc3P61mo4OD1r0drkUw/Gkoj39+Pk2bM4euIkJqamLQq6wKjlVgOZvV206zWLgF54cBs3P/sUme0NK5QXDHaNI5OF/GJ9A5g/fx7v/uqvI0Qag1jcoplZyK3bbKBZLiJMQLxYwMK9u1h69MgoJgxM29mySG06Vy3SdXDAHHN0AJA+gXyfjF6T49B0imjMwAVGKDJytqe31yIJGaG1vrpmxfsyO7vIbO1YpJhFuoRDKDCSqCeCV954E2985UsYmjlgEc61XNGisdulKm59ehV3P7tm3NeJWMLW3djUAWzs7eD+wgJefedN/No/+E0DSFnDIbO3h/TGrkW5VnMlM/wZaTc0OoJTZ05ieGIM+UIBhTJTqfcsCpZc3R99+DOsLi3aOPf192NgdBj5csG4cxn5+/bbb+PVV1/dX0PubHDyhZkY1Dk4Dzyj82lGc97EX37/ByZjCECxgFWz07HxZDQw+YmPeYAhKQs4jlOzU1ZoykWkNoyH90/+5E/QDnSNEuK5l1/E1OS0UU6wCBo5dvO7aXz43k/xk7/8ofXT6GsCXQP1nK7aMlkzMTlh4OS7776L6YOzxlvMFPEf/+hHVlyNwDGdBJyzJoteci+yJkQwYGPfUtURAAAgAElEQVRx7vx5TM3O2NyPWhEvFiZLoJDL4NaN26hVyE++Z6n4dBTLeOIeYBsIRFBn4WlA+TsxOW7AFuUCaThYxJbyenpq1sDV+48e2Vqam5/H66+/DkZBM8Dh0aNHeP+9v7ZoQ+PcpD4W7jGAqFitGPDI51AOkRLGKK/iSSQSKeOOXiV9SLWG2alpsPgyHSTUz1k0j1zt5jhpO6oQRtFeev6SFaGjfCLgzOjM7/+HP8ftGzdd9HezZRG069tbSPb1G0cxI46PHJ3DmXPnrd2mSzOAQWNh+ozj1SUY+pOf/MQcAeTMZSS0bAgHnjsH/fT0rM0fjWVy7DIqktkEzIJbWlgwmoS5Q0fsGhYc5HV0HPFe6hAEnnsjrjjk9IFpA/Cou1IHF+0X1wypBvjZ6NgwTswfM/2AUf03bl6zqNTxyQnjmSb1DmkRNrlPLXuJnK5BTEyMmfzm2JQMHAsYRUlvT8J0Tepwqb4+K6Z4+Y3XrSgd1yEdDlxH6yurGB8bQZe6fNOBKNS1S/WqgaEIhS16+uDMQRsvwpgMbA3FQoj29+Hrv/x3bPzDkRAGZqYdwFUqWYRlq9nE7du38f577xndCOc0t+dqHnENbu9tW1QvlZCTp0/hN37z79vcUQfnPFEPp9zu6+1DKV/Axx/+HMuLK+gnVUcsZpQmlIW5nKuzs729awX6uP+od9CRs7O3beAigejUYAqvv3kFJ06fsGvoxElvZaxNme0Mtld20aw0EQ8k0Kqzrk/Txr0d7GA3t431vTWMTA7jwgvncOrMafQm+ixCWM5yrvdHDx9ja2PbnCR723um27Ety2uLSMaTloVAPcRRscDkLyPUE/0p7OYy2NzdtDF95bXLFsXKaJymp9dVG1VbZ7TRWPD0/R/8BL/46Qc4c/w0eqJh7O3s2vs4dgS8z104b8VBGZ1vNBORHgwPDTm6w0gMmxvbuH79Ooq5gq373V1SaQStQCD38t5uFv39w5g7NId4PIVYiI4K0hON2P5vdhvYSW+5LGTa5bEQJg6M2Vm/vbdpnMyPnz6xd7/00iuYGDuAve0dhLtB+2xlfc2cDYyonpk5iGNHj2F8nBk7rlAeCy+SqOgXH/8cm7sbtrZWV5cxMNiHF5+7hJs3rlu2B6l+qLskelJGF9SX7DNZQycqHY3co8wuKRTLRhty5tw5XHzuBeQzRWxubOHewweeLRkAHXavvvKS6Us//tEPbS/297vMUfLFU69o1OtIJQeRSvRjYnzSuLaZ/XFgesaKEg4PjJqTzWWD5ZHe2UN+t4DB1ICBz6yVQTCfAHSpVLZaRASg24EGSo0c+kbiKNazaAebKDYKaIUbyDez2C2uoR2pITEUQrw/guX1JyhWCwgE2nb+9/Qw+rRj4DllGsdEdpPp2EEVtOuaA4GGnQA6nR/S36W/+gFs/V8YA+eJOrMCMxTgIKBPz5COLluT3zv71oGQ1EFlq9u1Xm0DUvUIF6O9QjyA11KmcX3wvfxH3IB7guua0eTEM4SBsY1m23g4CN/L/efnFRZeIuzLH5glsE7j4gc3mSWo4Cc9Q/q9cBfZIhynv2n7tE1Pp63BH2F1AmOl52tM/SCr8D9m4on6VZnNHEdeK7xAwVWiBxSWaMFLnk0vB4E/yEUOBgUf8hrZ5xwDfS/cRdiB2sm/OQcCWIVlmHyvEMvrGh6m58qW9c+BcB0/Jsr3cszMDveexf8r2NHWvRcsJxvcMBjPGcH/C8sz+eur+aR+6Rp+rwA/3qN3Ct/zA/v+9hs25wG9arvWlJwA2jt6vn//ySkibIl/C9RXX4RXCoRXX4Tj6hkW6OgF7MnZoO8Cf/QH3+4KYGFDlOqgSWB6lxaKgAEtML1IQKlLZXDgoxaK4yZyaQP+BWRGrfE6PwMnJUQErApE47PkyeJBKvDJddjxxWjxyaOgRWieQc/rpQ3Fa2TU87AUGKR+ySvCayxCjx69JukRGOEXsqgR/mZ6kkAWvydEXjsJNBn2WoAaG4F4fuHDawzA9lLotXm10DRGar+i2VxanROWLgUR5vnmOHB8JES1SHgt2ymvmeZQC1yAvdrqb5cfMNRi9C9QAew2315kqgQ+x0sANN9laWqWit61ySTA2mUUuhWecxtZALsfyLb5DTFivO2oOAjIeBH7rs1uw/NQ8AP4KhpoQRIGfHRNgbQ5YDoNU+kCXavQboBdNO7jtXKV62mwGG+at34FkEkoq39+PmcBipo/vldjYc4D7wBjhIAB6QQnwiFTIux99MR2yO0aNN5prluCz1xjOgQNELS2PatY26p73FleegsBJB4UNu51F0Epbm22X9HFHEM+l32jQc3rxGlID7w5f7yiDE5Ze+a51MErwa/DX+Mk0FDCXXLBD4AJFCMoos/9NAM6XGj4moCluuejkqGiYMKfgCccWP7sYHVgrgqlyHmiPabr2EcVd5MA1dixj6IeYvsMVPU4wrhn+b1xDXrpQLpGhwDXG9eHX95aVJ2XriVHEuUbx4fv5W/H90eA2aMcYgCPBwSb88Er0qex4HPYf8kRXiNaIEbKEbwgKEdDS6Av1x5BBCkHTqa6yF2me/KHUSgcN2WB+DMv+G7tRckNngh+YFjyn59JXlqfKWd93PkELAWish10GnD9cT4FFpsDJ+wqWZs88NLjdG6wH6LikBLEZ5k8+f/Yeq8mudIrW2ylr/RZWd4CKBQ80A002ht2N5tskkPeucOh5o4mpImrkK4UIRNShKQH6T5IepB+hUKjh3lRhJ40ugrxcmKGHJLTbLINGqZgy6C8zaxK7zMVa39nFU5Dg46OAirznPOdz+xv77XXt3bPOSlKJOlZ9pK+I2H8u9rsd8Q4PzW/yTJn0U+XTHghR6V7aZ3IubCkmXeiQE6p+ksbtcBltZvjKFtt700WrTcX1Zfap5VAfnldKQFn72pH6FzSUHbW+q/rkj2uz6smKWXgRtAVEOYfjhuf6bTWGVDEjfFBgJnjRkCawDB3ZwLQLJhC4JmsDX6f4DUTZKYLCE8rkCCbN9+o5xom4BSMYRCMI5Udx8TMIsKxLM6ev4ILl19BMjeBtedbiMeSGLT7xlJslOsGGrHwD+20W7NRCwxiiaSBIYl0Bu1WB5WTCkpHLGzUQKfVx/zUrNN3HSJDM4Beq2MJ50aFhf+6CPf7KBxso3iwg0rlCFsbGygUDxGPRkBwf5yM23Qa/WAf+wcHxt5UYqzdauLJg4cG+pFBFx9KAGTT5scwOjGBG7dew6Vr1xGi7ErL2fbj4hECvTZKRwdYfbqEx/fvYGfjuYHHJN9Qt5gniWK5LGYXL+KjH//Y9KCrLGzUZx2GDjqthn0/0OmiQc3hP/wOG8vLVgzOjsV75AHOAdkZ7p9uP/NOVvgSb1ynY2NjuP366xgdnzA2JWUWzP9otvDk0RK21jdMA3ptecWAEPOtOK5BMu2yBkb98Z/9DJML52wfp4xGYWcf3Wodm8tr2FxZw+MHS6cBIpOx/SDw6NljZMbymJ6fw/d+8OlpfQiy/Z6vrp2yEgm4UkOXYOZQNmRFKgkcsdgh2cqZ+BAKB/v47He/NQCEEgPjExOmh8kiggRlbty4gR/+0Y/w9lvvIpJPGOjFTESz0MDu7r69a/O4bIA2QaKl+/fx4MF9A16MdZgcwkGhaJqeXNc8bkz977PzZ0w2g8A+E3ZkXC6cWbB1YDrA1OQ9O4/Lr1w3HdxkOmN7VSoWR7A9QOOkjP31Lfxf/8f/iacPHtias+K74bAVRGNSn3aC0huZTNpAVerrcl1T1/jZ40fY2zvA8+VVdKqURIrZ6aoyyRT0gyJhLF5exMeffGLgM7VzCWQRjCKrmAUoj46KpolLXeVSsYRi4dDaYHbUK+DE7dj8yZCztTxFxuLABGaN2EHtcB5N7veMMT535qxpj1PCYmRk1DGQvVN9n/32H/HN13eMhRsMBbB47ryx7h89eYzRsQnMn1uwuXz23DljfVO6h4AoAZvC0RE++4ffGjh25cJF3PnDlygeUWqCSfy2AWwEjck0p5brmTNzBmha8Of51ASf79+9h/2dfQN3SRwoslgjwbsZBwAVim6seS33ciXfmRwn2GWFy2ruxAvX0PONdeTzw8Z0V9FdnTipVavYWHtuYDclDWjLmJzVCcZ2p4uRyTFUWjUEY87vN5+dBQ9TaYyNjqJZqSHcD6JRrqLX6Vlykox5nrIy20JJCjsdRhAiY/UaLl+7anOQIPOdu19jb28X6UzSPuO+wkJ9/EMtWQNZGk5qjHaD13CeWlFZ2vlBABNj4y6ZNQhgcmoKr9x6zXSWeQKFbM+lpSVLCLA9JEFRp9rFDY78sHuwj44ny8XCg7OTU8ai5fi2DYAEbt6+aexqjqcV80wmrICc7YcJd3ry8z/8zorrcZ/l+/G9acOoMczTJrbP9vt2QoGgBAFUIykxdvK0sge9ju0vhcND8ycIKnKecq1x/2IhwEqlZuPGnxzXBJOBgQDu3buHo+IhwkNhLF48j1u3b+PShQsGAjIBVNg/xNPHj3G4tY9oIIo4E5MRxnRxHOwf2bwJRIMolA5xeHKIsckRt05GJxEKulNjJl3BwrblMg4OXBE/+ks6QVWvVdDsNzE7OuXY1whan1O/nnZ5OJ83ogdPjJC1zDlNMJEM/N2DPbsv+9xO0gVhWvaf//q3uHfnGwN2R0fzFj8ZsYTyVCsriIZj+PijT2xd3b17H9ub21Z0cjibc5hAJGyJFAKzXIssvkk9bhZg5LxpVlvIprJ4+7V3ceHsRQzaA1RLDaQTGVQqZfRCbfR4goPj3G0hOhTG/LlZG/dSpYSnTx9bEoUSR2z/zVdueYXbHQDNcaIdTsRTmJ2ZstMX1OnnXk5t8fWNLWsTpT5OWMC4R5Y7WdkBXLt+BRvP1xwRoNpGPjdihf9YN4B/p43jM2nzzN9kQiuTM+kok0vp9pAfGTO9aY4V5xELk1LCJZNKWOL10YP7pv3O8eV3uE6ZbKtWajbfouG4AeZnzp7FG2+9hQgTz/UmhoezKB03zL8J9ALmE+2s7yDYCWI0mzeZESYDAr2+nVZxmuA9dANdtPpNRFNBNAcNNFFBLBPGSaeAQm0P/WgTtV4JiWwUnUADnX4De/tbaPdaiCcIxoZtn4jGWeyzarbGSBU9x3xkLGKxohenct75QWF/rCjATfG7/HGByxbnevgP169wGwG7IjvpRKKwEsWfFjdR+92LMXh/EUAshvHYoSKomGEjYM5ELVdPiCcxXdzJEyyMvfmT40u/XDHD6c++k7c0YNDDeegTCZPx4zQCD1UjSjGpAEHFzNRS9xOQ1Ef+ZxtA7oGx/jhHxCv2j2ImgZN8ngrW+bE7fU+YnjAnP+CpuIvtUtypNggHUV/zPorjFBsLP7IYL+SITd8C3b34zmFYTntf8YiwSsVP/rhNOJuwBbWZttBiWa8wo/pIc5H38CcENB8VV/En9wojKXp1cPgs/ylUtscf8yoWFuGT3xdzWfip4lLFj+oDzRfF+ML4BDQL39Sa0LNEItWcUps0pzTnbT57agz8TPgof+9sv8MGbN+TFKon3SocSNiOYmV+XxiKH+8J/Ov/8j8wAJpf1MJWoMyLaIj1QA2Ivs+fGgw5i7z2W9mnmDtCLnSen2txOeDEgTcadGUM+G9/e7TI+Lkmg5tk36az64X1059l0kCdLl6C5XDHuQUI0hyIgeDa5DIUvNYyBcEXmtfu+LjL2GviCwQQkKROF+Dh7xv1o9qqflF/83MBjLyvgD2xLPnTtKpqtVNAhvdSxkgZKbVNILEmkQT1eW+BjfyujIXGVEC5so9+cJrf0R+BbJrAfF7IO/KtzYQ/tQHwp4wN7+GfI1qEPIbJ5wrsFHhzChaGnH6xFgyBL2cw3DvRIdUcNVC/4znqXlU37hMGtBg0AmNh8F7JxJDTfNS6oMYVmZLcZLgAuVkz6xV1RfIEwGlu8V5ixQpM1Dj7M5r8TBlMjZM2PL6rJCxOwUFPF1abh8ZS9+aGrk3O5m3fLXwCQnb/tqs8nE66Ewl6ln3Hy9Jp/LRxq/3KlAmUVuAh0FrjIKMvUJbXyXhpPfIa3p/g1rfmi6flriwu2QDKvGkjko3hd5jAsjnRdcGqNhUydM3g8qi7HfdyjoLekcCXNi69lzZvtVWbikBBbc6ay5ob2tD0b60zJVjEVJWjpTbo1ALXL9vOfwsA0vu7WlfORmnDkP0ze2Bavg4k8s85vQt/L7kdvyPB+7H/9/cOHfAYd0dwCdiz/e5YrTvFwfsrUUgAWkC3rcmIm0Pqe/WB36bzeq11bcJKRmg/0KkBMib8GXWuSjkTvA9ZZHTqzbb4KjgrwaB+4L7C+SmHgDZdfXFqsKwYokuA+h0cfS4bpI1e35MDwOfzFIJ7J6d3qr5UYlR7pt7b74SYnqmvroH2Ge0D2sy1D2hv4TO0p9LRZfs4J7RONbbsE9kl9Refb6CQ7cNBOxlBAEI2XfsTHWl7/74DmLUfa1x5newD14kcd42V+tP/Tvq7nkHgu1mveoUO3Xuc7iUmrRVGMBRFD1G0+mGEYxmMTZ5DKjOGq9du48LlG4gn89jfO0avM8Dq8jqeP1s13eE8j9sHWGQzhd29TZszBBgJVI2OTSGVdsU3C4dFHB0WEQqQjcOkRgyZZBKjIwmTX+g0ugj2B2hVGhhi4IABjo52cLC3jmLhAM9Xl421NzqWN1CK88wlKPuo1MqWHOXaou5uq9nAxsoajvcP0WcNiW7fJDeocT0xM2s60OcuXEQoGjNgkow7akC361Uc7W1jfe0pni8/QvFwz9in9VbVkpUsgDVELeOREbzx/gf44NMfIJkbduzOXs8YwRSDbtdrWH32FH/3tz83UGp6bhqjU2MYHslbbEU7REYepQ4a9ZYd9+15CUAyCSVhQ9s0lh/B1RvXcf7iJTu5Yxqf6bQHTh4Zy+xgd89AQytcWDx0c45a0f0eZuZm8S//o/8Qb3/0oZ3wKRWKJi1R2D3EwfYuascVbDxfxwlBPS9JTWZyqV7GzOysyUYQ2CFoKQeaCR2zn5EwFhYX8eZ772DxwjnT8SagxDoLDLgrhWN0GnXs7Wzjyy+/xFdff4Gj4pGxFckOZPEqFuRiwuL6q69Y0TlqwxI8IAOaibud7T2Tz6keFa0vef+d3S2TvuAcoK40E8RcO2T8MhAnAMqXnZuaNlCFUh/UuWWSnOx9Xjd/bh4XLl3E7MJZnL1wHhRlIMB4XDgxQH/Q6mFQb6FyUMA//OIXeHznnsmFcR9lITHqBdO1YSE1MsRzIw7gJADN75SLBQNxyajd2tgGun1EQ1F0Bn3UWk2U6nWTKjl/6Tw+/OS7uH79OpqdtiuSuPb8tKgxQXce97e9pdW14oe0NVZciqclvAS92Gnmi3l21uQhhnNmP6ixykT7jVdfxY//5I9x6eo1YyOzcKiCuOWnz/D44SO3XwdcolfJseOTCjrdrq1rMrbJNnQnXpJOXqjdx+7ODr7+/ZdYuv8AEyOjKBeOUTp2SfTQUBiVWsX63kmdTBjhwLHF2A6ngU+g3aRNem4/yufyllxi4chw3PW1rY9m05jUJsPTcEew6YPwFAwNEjVaZR8IVLz57ls4e/6sPd/tty3T/V1fWcadL78yKQWykikFQiCtw+LmQzGcX1jEP/sXf4pQKornu5s2/6yP2x2zfdMTkygdFdEs17H86AnWnq6iUa8jkyaBx5EfaBMpiUUdYNujwyGTo2m06gYmHxaYOKoilU5Yv7B43rmFM5idnTEpQiZavv7DF8bQpNwMAWUeVXd7HCxWmhgd947703ICY5NTBniSMXpwdISg2dMjHBSOrA0EhXVK0ID6mieR1R1YHzI5SHkPrnOysclUpvwETxLwWoKelPUbHs6ZbUynk6ZVf3C4Z+9Em0FAncBrJpczaQ/J67F/WRTRYrVQ2JitkbCrUVI6Lph0Ty6bwbXLl/D6a7fNhtFn4vtyvsVZQK/ewmf/+Dl+/ctfW/9GqKefz9s8f7a8bIzabD5nSRKyyrmPkuzSbbdMZ5zSNi3qCNfIqEshEk6Yj1Ktt9Hut9HoNk23NzIUNMB4ZvqsMf0JKJp/acUlXxAFCJiS4c1ipyfHx2AtI4v1SGIYcH/MWgLH5OVoN4YSVgiUOvelasWKElIyg0A6pZicb+YSSplsGn//b/8WTzeeYCw5hvxIzvqDyTcC30sP7luxy+nRGbzyyqsIB8Jmx+qVumlxk5E+lIpiKB3H+NSkrRvaIPq0/JyFYCm5cnJwgpHECBbmFzE3eQbteheDDrHAvgGgiaxjaTN5SBB0/uysFSfdP9jBs5WnDiBuNo0JH0bY7GEs4go8dnsBN28bNeuDxcUF+5wsZgK+O7uH1n88YXBSZr9HbH/Ij+bx3e9/1/wLgryPlx6jWqwi3A+b5BfHg8be/NJQwNYn78FnsH8IfBqg3xmAMQ5Z30xocE7wf871lZVnHnnP+bpMJkcjcTttQuCc9jdmAPQEMrlhXL12DYuXziMUY1FYoFIBDvfqVni2V++gUqyiUigj1IsiAta/iiHCop0sQm3FljvoB7uIxMMIJcMoNYuodIqooYx2oIZCYw+hFGsXsHQtmeEtINRGqVwwADococ8YsALP3INJyCC4bhiIB0CTsOKIE46QQpBd8ZXfr5ZPq3jRHyNyfZ7+H3KArkgRuhfnp5iX+t3L/rvFyUEHDCp+0H2EwbyMTwhbMf+WRS9TqdOC7n58TLGYYghiCYZ98KS3d2JQSVk/RqS4T6ChYifFOsI9TkFIDzdR/yj+8YN8+rvwFfWHfPSXAWj58NzPhLfpvsIZFMcoLhVWJJyL/aTr/bgCf6+xE+bA5wmwFB6h9xEArXjWH/Ox3dwvzcfy4l9ez+8IHBU+pfsJ29RcUIzOazS26nPF2f6+Z9v9saYwBT+oq/cVAcgf//rjTLaB9oDf0xz0f1cxnmJkd2LUkUmFo/nXjvAFzV1+T7GiYbkscO2pPQiz0NjrGRrX03nrEccs5vdpjwuA1jz1zwuNlfpWuI0AdcV5vDbwP/zX/2rAhwrcFI1cR6H4UAYA5sx5uiZ6mAJ8DYICAXWUgRIsnNbrnQ6uwDF1nAWZvgqW/gktIEtBqYJfZVFcAOxATP7vfzF1wsuouwAqgTauOIgD7fhdMm+VETF2hlf9VAE8nSq+l9irAswV2PP+YvAJ8DhdTJ7esoyrsklquxai3luLROPjnGKnGUuHVc+WFAD7TuAXv2fBsHfMwd7NW6SavBbYeQZBrE3/gpRRUSZLcgACpgQ8qZ1anGqHtYWMXq/wlpIMMgIaLxkfAWUCYAxk9eQNeE/NM95PbQiGHTDH7zLAIiDk5p8HZgRdYoX39APQzGDa/eQkMHPJzI/H/CIAbXPeYwL2A94aGbzYrNRXfB8tLj9QyHZqI5Rx8IOkAhT5U0CZC+IcqGUAt1fcjm2Tcdb78Hv+tWHGlnqcXsLEgMugV2jMA6DJqOH1prfnabrLQGgdaX74M3oCDAVuKYDhtcrc+TcabZD+9czx9QPQkiPQOvBvRNqIKcsi8NI/t/l3B4C7IzQEoPlv2QYyYm3NBlz2lECp+sVtTk67T2CmPhMYzXFQ8kcAsDY1nWzgv2XABer5gVY+V3qwTk7EJUr8fcPP9SytbR1ZY5/TidPc94O7Yk5TR5Z/XgDvTn9Y32Uf8z3pAPPZvLfaz2CdmpC8F1kaZPWQFc/rKc/A3ytBQF07vivBEv6OTGXnQL14loFdXhE9fqY579/Q5RBwnHh/rWnT6E2n7Siw9LksgePb8J29a9vnuo9AWt5H60H9x/emY895xXtrTWm/MYZDyCVHXnZMtLFqH/HvcdqseV++s9snusZIdfOHAcOLooX+e8uBlC2mZIWeIadA65vfFTAhgFfJUdkJK0zmOaHaH7T/8D66TjZV33VjE0DEnAp3E7994dFD/uF80JjyftpHJOlDBoicIu21mq+838t7Etuhvd/u16wbyCGpHfWpFReNsAgWEIomMAjFMQgMIRhJGRv61q13cOv19zAyOovSSQPl4woe3FnC0t0lpOJJ0zpMJmKYnZ7C5tY6Do+OkMsPY3R8EtnhPEbGJp3zV29ZIBcMMpkMY8TT9o9PpBAJEYAe2B4Q6gFD1FwvVbC9uYLDgw2UTgpYXn5q82d8fNKAHK5n2hQGtdRu5GfppEvsEILpsBBno4nqybEVWKLURrPbQyY/gttvvoXrN29ZMElAx7R1W01Qx75WKmJzYwU7G2tosVAU5QcqJTS6LQwCYSR4nDoaRW5sDG998CGu3rpl0ic2Tr2+6SLf+fIL0ysul4oYyQ0bAH3t9k2Tt2BCkkw8ToVEPI6TwhFWV1as2Bp9QQbwBJJrtYqtM57MIUOO7SVQS+YnbY3Z7UbT2GUE/FiMkD4W1yKTv7bnMIkbDuH2W2/iz/7i3zWmbrfRMW3hk/0ilu7ew/ryc3suC92xLwnkM/lFwJCAERnKiVTSCsaZox2KWkBNG8Z/U5/6rffeNS1hyqHQ/hEVq5dLBiYe7u5gZ8sBd8srT7F/uG/A+Oj4iBW/bDRrdmyc9mN0fAxTE9POn7KaA2TtDJkmdDoWR6NWtTbWG1VcvXrFjp3HUzx6f2i/JyhJjVhKkxzsHZhO+Vh+zOYKISOOdWjgEoXjk5N474P3ce7yeZw5v4AqGU59T0OWclPNLoKtrvXT3d//HiuPnhgATbCk1iYAkzCgkwA0ZUQ4J2dmZkyDmXa/XXdF/ZafPjEA+viIBQWByFAMceoBs9hctWJrZeHiBVy9ehWjE+MGVD579sySAlYPBQEDZBUDUBrDiALxqLHAyuWSzQECKZaUoy55t2N66JwDPP4fi0XtHtxTFs6fNwD67OKixQxsG6/lXKOurEndeRJyBBopaUBAp0ggudPBG2+8hX/+pz9FMpF2UkvlmqvVUW9hdXnZwP+97R0jDHA91NyEUP0AACAASURBVKsNOxXBOUkGptvzklZbgyxfgpVsN49UE+Bh8bPl5WUMek5bmyASx3e/eGi6v5xvZm9bbdtj+T/nIQFT+lyFwrHZV7adoAulhRYWz+GD734HM3NzBti7gLON/Z1dPH70CN988RXWVpdxafEC4uEhY2oel1nMbmAg2Y9/9lO8+eE7GERfBMWFw30DsGk499a37P0f3mWxt2c4Pjo2OY5QKOySI7WmSUAR8CVrUX4+16b5vuYjVTA6OWryJa+9dtMAaB6z5/jv7W7jl7/4e5M54No0Py7gNJw5BjyVGI/Fkeapk9Sw86d4/D/BomxRY91T5o77MecKr+fJBfZ31Ks1sbayYu9NG8L5QIB9bGzCSWlwfvQG2D3cw/jouJ1Y4Hp+vvnc+TSen0dANUxWYjSC4dFhvPrqq7h1i3Y2beuUACDfl8/59a9/a2xZ/uHcZPLOwAFKpXRbmJqYxA9+8H28+frrTm4gPEC30TT/k0n6UCCEjY0t/OZXv8Gjh0+we3BoY8Uddnl1xfm/YdjeQx1onhDi/ODGwyQf95p2s4N6qYZBN4ShWBrpbM6AUhbWq7YoF9JHJOF8j9GRKczPnLWTCbYPN53fSlkVnkQSaejwaB8r2ytIhzyGed+dNGs13Xwl25jyLASjmZCkf7ezv2e2aX5+1iRpaLed/J47LcW58Iv/9+dYXV45JUGQfT83P2tjurm+gVqlhn63jwsLFzE3PecSMJ0eapW6sYor9RJmz83h/Y8+NEmRKAurBwhkhlEr1fDo/hIe3nuM1aVV1MtNzE3OOW3sagvDI8MIxwNI55JWFJGA9NBQBGOTeeRGcjgpn2BnZwul8rHt60yUbKxvYnRk1EBi9k045Agu/A7fbXx0xJITbAQ/PynV7IQOEyTUgyawzSTlmTPz+OnP/gTnb54HKsCd33+F7efbBjyH+kGsr60bwE6/cygxhP2jQzxdfmJjYwmyoST6TGy3Gcs6AJh2hacnJibHbT08fvzQbAgLydJuWP2VKP3wOKoV+geH2NrYtWQGk3vxTAKvvX4LqWwamQxFnVkEm5r3Jwh1A6geV7GxvIPKcQOBLmPdAOan5qxQPYHiRoc1C4BYKoZmv4H1vVWU2wWUukVkxuIodY7Qj7URSgLH1SMEwpRs4smBJlo8jdAlENhDkJXtjdlMMNCdog0OnHwCmfEGEno1bWgLlUxUDMW9gvPL71cqdlKsegoEeidEBeLx97yfMCvF5cJYXsaIBEDLP1YbhCn4GdGK7YQ9ELh3rFJH4PSDh/q34hPKsRh+5pHaeLLGAD1P/lFxNdsrEJxtFvgpv1lY0Gms7Z1MU1ypWNoPQOszxUzqQ5FKBDKfttXz0c2Ge6egFVvpXsKVaDv4HRtbT2bBP3b+2F24lt5FsZDwMcX3wj80lhab990Ja/aZ4ikXKzhJRxFwBLoKg1QMojhEcZ0wKz/GovhJeIbGWcCrAaa+cda/LU7yNL4VJ+pdhC3q3RXruajNSd7yWo25yHrCW4UVCmfhM9lOYa1qD+8l3Ea4jp+tLABaTG9hewKkBdwLJ1Pb+FMAv8X7EZ5scHroupfGT+Ogd+VYSJlBfaSkg9Zh4H/57//zAR9qeqr1ut3UmL1tgh/uiL42MU1g3szAQW/CqTP9AKTAYhWIU8Dtbyx/x8wxO0ygLttix4M8dqYMgia5nBtew3ZJ0N4/GQSkqSNeHiQFwBwUOjbmYHhgQstj3Io9TIdQACnbyO/72yv2p96X7fUbH/WhgWGeJot/QrMNfqOhCcff8w83MPWNjIDar75k+zVGAkMs8E2nTw25VQinLlzISY5oIbM/BUwJUJbx5e/ZDk5kTlQGTMoUCQDThGJbNSYC8Qzo8QyuNgKBrlpE7Ge2lc8WMMax5nNskXnF/3h/9ZPaxWfz/lZsJRJxRwo7rkIxgyp7RsBJSei5VhiKmUgPgKbjbwaZkhcco74DkQhCuI3SbSxkPCuhosUjI+Znhit5oX7jPdgOGVPew8/K17w2Z8gDjGRItOlqvDU+mkf/1KZK500G2vov4GlReZlBZhRtozTypTPq+l9JGT/AakGYL/PGa/ySFZxT2kg0bloD/qMtHH9/gkFjwu8IOH55E+ez6ADLaIsxrHnggl/HpKYmMv8tQ0oA2t4Pbm55tSLsd5xzLM7IdhMg0NqV0dWaVtaPP/kdA0SNhds4PZ6lxI2SDZpn2kT9bdaaFpjP9yUIrA1DMgsy9C7R0rL2ao3IARAQyPnP9/Pbatkatk0MHYIOHAOBRBw3/slTS4+JDHPenRSMswfuWJb0vtnPXFd0xmlLatWGc6jgtKakLS/QQLIaAsK1AWkseW+2x79hG4ARox6bY/HYuvE2fG14Kh4pR8KcEx8DmH1GO6XkW6nkbJ7kItQe2UnOG3sPz7mQbVb7tLf5HQfNUyVMeC9zgAfuxIwbP6dJrrUgm/EyAC3OrxxGv6PnTyLKwVESRAA0A2O/o87naG3JKfE7lnII3fu6AljcQ83Gebae7U7FE/bqlVL5tNClEp6273hjRPa09hM5bH77KJ/Ab7u0b3G+8VgzQQ6yejTvbU/s9NEPBK2wTpBgXzKPcDSJZieM45OmsZ9vvPImrl17AyHETOv1ydJTPHu4jF6zi06jieFsBosL86jVqyZrwKP+fervxZOYmKQmagqUGItG4yiXaTuA7PCI2YZ0MoZUmtr7MMZVdBA2CY69rU1sPH+GUnEXtVoJ+4dHGJuYMP1IAn58BzLp9nf3UDg4ROnkBCnKebBYZr+LWrmEEIMzMl8Jrh6foHhSsqPk125cx9vvf4Cp6VmzMVyzLPJGveJq5QQ7Wxs4PNxFNBJGbChkwFupVjfpBOpGxxIJ1Hs9jIyP4dbrb+DKlSsGyBX29/Dk0WOsPXuKXr+DdCKBudlZXLh2CedfuYpMfhj53LDJYJElzFNAR4f7WH22jAff3LU6AWRP1itVA8TFLCIAfPn6DVy8fMkYcnLgDXRtNAy8PjkuGIgnu0n7YIX5qM0XixoQdPv2bdPgJOBMxuqdr7/Gw7tLpvdL8JSgkiW+6jUEI14Cj7UQhmLGtCIzeXx0zIBFgvs8sswCdZeuXrZj6gTi2R7avAOCeAcHODyglu22JYoI1vC4tvl3QxEr5GaOd4sMctq4AaJB+poBBAZBex4LKxL0ySadFiDBBiYL33z7DXz43Y9MA/qoVMCBsSqLxqxkQmF1eRX72ztWhItJCyZQjUgRCKJYPDKZm7fffQeL1y5h5swcgtEYqs2GjQF90061hX6tib2NHTy5f9+KSfJ6vttR6djazePULH5HqS6yF2dnZ3H27Blb6wzkOH7ra6sGlG1tbJl8EeVzosm4sZ+55+bHx0xWhWuVDE7eg+DWo6UlY2laIFKt2ZiI/c59amxsxMASBuemsbqxYUAhr3W+kKsrY5r34Yhj4tYqCIUjlgghWEjtddlfgvzcg3gS8/iELNSWJQR4T2qhUleVAOLt197Ahx9+aOBM8ahg70YGfrfdxcrTZ+h1u3YPzjP2NVmLlBogKMkxZ5s4H5hkOT4pGks8lYib1NWFhfO2Tz948ACl45IBPuwTk9eJR60mB9vNMShbwVHnCzORMz02YT4Ii6kVD49szhLgJTBz/tIiPvjwO5hbmEfPK6TN/ni+tmJr7+njJ9hcWzUW9XB62OKUcq1uoDltR3ZsGP/qv/pPcevtNxHMUe/EpihQHWBvfQNPlx7ZyYInS0+MvU4Q3CQuIoy3eiZBRKmiVqNtGrPaJ5w0Sst0YSkzyNMdM5MT+M6H79u7V8mMZVKkVMJnv/kMX3/5FQ4LRwY+cyy41gy46Q8wFCFYTXA/Y6dAUlnHkiXSRWCVGu7yJ9nHJhdDSZJk2r5Hreuf//znxtjX/kRJEvbvSaVqiUWSTXgtdcMJ4BFs51iZr5pwCXkrqnftqhUa5Fpg4UpL4tVPEI55ieROz5JTS48enha1ZGFRvg9BdPb/SD6Hjz/+GNcuX6F4Fb1L89EGfZIguggGqBndMkbsk8fP8OWdb8yGjY6NWR/RP+f64r5I5jsTYpxroAZ5OoNsJoN0Im17WKXcNIB5ODeG2TNnTcJqc3cd9VYdtVbV2rm1vofpqVlcuXTJWOr069leat0TQC9XKgZs0v+lvjytpx846LAOQunE1TjqtE2ihUm9QcDFX0xU8A+TAjwNU60yudAwFj7tNpNqZMLzfXiaiX+Y5KB9YNKSCV6CspFAxIBostdp92LhmJ186gRamJgdxxvvvI38zDgzW3ZKBDGgWwHqJ1XsrO/i/ldLuPvVfZMnIZN6e3PPfK3ceBrDI1kbQwOgE1Fkhlk0M2rtXHvuwPFK2ZEwWKyUsd7QUNykbazG0FDSgFHaq0goaL5sLjNs4xaNOd97d3/PCgV2em1L7o2MDOPd99/Fqzdv2LsebB+gUiwj0A+Dsgirz1achngsanaGrOmt7W0D9WnbSOgYisVxbv68zRcmArim6ZMogUU7xD+c19zL6yad0zZZyGazg61N7uvPbHxrjRqOjo+s5sHwaA7TcyzaGGMdYrQbfcSpRd8ENpb3sLGyheNCGa1KGzNj03aayQqLRsImG5UdyaDSLGN1+xk2D5+j0j/ByHQG7XAdrWAdg2gHhcoheqBUVResC0sAulYvnZ4EHAQZT9MXZs0Z1tBwwCETu0b8sCRD0JIaAm4V9yrmVNwrX11+uuJu8+UjXrLMV0yP96F9ULwmX1l+qd/fZ0JZPrpASr9/z+8qLuO48L68H+0bsQMXFzoSowg38tH9ZDPudRa79Z0GthV8J3HNO3nMOSdykJ8562+rYgTFEF6g7/Z8j3SkuNMfHym+VwwjoJDf5XV8b+Fs+i7fk/3uMLYX8onqe8VFihv8Y6L+E5jpxw3VVrVXbdHv+ZNt8c8FAdD6johE/DfjLMNvPLkuYSaKl5WI1FwQyUcAuu3THh4mTEsxi39M+Sy948v9qRhW78Kf/vHg5/qO//0FUvO+Ann9MqOK4wVGCxPTfBUu6f+9fA/ek+OnthoW5JMhdeTdF/WNhOMJ6xGmyGcLB1FsybhEmKHmvDA5tU0xqWJRYUv+eWLzkQA0GyO2myYkj435EXXeUJkNy5x4otQE/DSx9bL+AJTBBv/4sx3+yccdh/dlwxTA+CUwtJD8GSl+j/cwRl77BUDlB3Y16f2Dp3ZpMrDTGRzx2RYM09jQEHsi4/zJTcyAVC9LQQBaYIuyY/6B1eJgHwkg1PsK/FDGzwyQpz+qSasFKIPAe2sQ+S7+49B8f4HnYsrRWVe7pFfL6/k7Thw+Ryx3cxroKLKosQdyqT1ucTttOf6O7eB3BLDJCPuNi4BRfkebByU4+B1jQHn30TvquTJixtDxkh4C2ujca3ILhNHCs7Z1pPHpHF8xpulQmSHzGMsC3BnIGoDZd4xn03MiE9oDoAkUcHwSngQBAVt7x5Az8lawxmM8sv3sPxkNl1CJu+NsngFgm/hevNYVO3CMZK0tJUt4nbJhmjf+xIT6iM/WGuW9tInIWDKj7N9omWm2MfWY7jxibf3Xc5INSqbwGiV+GEjxvTj+Cg5kLAWQiWUpo615pHby3nwfV4TGyQNo7vI72hCkky2QVxubbArBAG2qYuBrjjij6cZLa4nMSZdEc33NwNf6OuhkfphQsiPAmcwpa14ArvpSchACyrT2tUZllPlMMZ20DrXW+Zn6jPcR+Cyjr4KMaouAYWVCNZ5sL99ba8YPuPI7zbabz7pO85zPkU1zWXrH4Nc78O9kalL7zthpbQcoSw+dG7vsMucvfSY6xwww2e9kTlu/dZzuP9vIvrBTCB7QLbuoDVLj+LLDqSQc35HtEXhsjp+X0LO2mea4k/xQ32qeaMNzSYno6XEjHlXUnOVz+GyNgdn1tkv0yTb7kygC+f2Oh5wJ3UfJJ/afS9w4p00sDhdNuT/ay3Q/c1g8PTO2WfbWbwP9DoQcO76HHAYCNMqa8/lurFxClf9r3+WzdK8X+zRxBO7zL4oVsv/4HB4LZnvIkKM94DV8J/6058FJNjD41kkAPtefXNH6UTv848DPzFEfvGCQm4MTcoEKdSCbnS6isTg6XZ5bJENzxP7nlpXKjSKdJjN1AWfnF9HvBLC+vIGj7UML3qn16zQdZw10pe2hs19vtuxUTiY7curP0IaUKx1MTM7g/IVFp0keDSKbDth7Hh9UMfDAmu21VRzuUUu4gGqzjOzIKM4snEcmlzfQkQEXx4BARnHfFeEL9XtIcA+uV7Gy/NSkT1jpnv1VqldRrjo9VrJOX715y8AU3sPse7NlbM+T4hE2Np7bUep0JmVF/0KRIDrUNG3UQDHERCYNplYJ7pKhyaO8OUo9HLviYGTKms58LGLPeO3tN3Hu5jWTxRjOpHl4BrWSK+J3cnRobNc7X3yJwt4ByqVjVx8B7qRYvVo2MGVsahq333zDJBW49tkHpv3pJazJoCdwTRCd78TPjooEa12wTdCFp3HIaiQrm2AYgbpyuWpH+AlWkC1LsJvzR7IiVjytXjNWLeUIzp85i5NC0VjUbDcL/s3OTSPJYp6UgeuzaG3VAHay3dgmAr4D7gsDSh84O0u2MdeD9mXODa51Fm0iQB7oB0zXlBrOo8PU6kwbuFPj2h90cev2TXzv0+8hO5pHk8nuQdc0RHc2t0yLeGd9G6tPyEYtIBIMY3xs2vxJSfEQ4Lhw6RJuvv6aMZBjqSE7lt5pdkBd4MrRMcpHLFa2g63nGygVjmy+ci3uHO6b7aWUCIF6vgOL+hE8Yj+bNn3I2U+ua7J8C4WiMdipp0wwNjwUM9b42YVF63Nq9HJusqjf7NS0Fb9aebZsbHkyBQPhgK2ZubkZ2xv4LpxbPF3B/YXXU/+WjECu94mxSZubCdoSuO/ssqhmp4d4Omla0LF44rRgK0FuznlGERxzk1EgS4/yc426MSq55giC2/4QdAmgw71DW4Pnzi0YWz/CQo12IirsFSyOIj+Wt3clS5z3e/DgnumIE4gmuJ2MD6FUKtsYLywsWB9Ti5nzgSA79banzs7izLlz1ocslrj08JF9j+PJ+ZtLZo09SzvLfmTCU4UCx2cmrIAhWYtWEI4yAq0Wdra28OzJYzxcWkKr7pI/LORpbCXKZ7RbBsCXGjV88MPv4qd/9u9g8cKCjSufSZtPhr9LOi3jKQHojQ30On2TjaDvQwCYa7Nda5sckCWMNjdNVkGnOAiYEmijLMHCuTN4883XcWaOWuI8Rg1LqNz7+g4+/+x3jt3bbiHO9WBJzYCRmJiwIWuZP1v9FhbmnH09KhzbPp/PuwQ8AX0CadQKNuBvaMjsxbPlp/jlL39pSQTuR2wnE1PsL7LpzZb0+pgcncQnn3yC6ckZlIouOcF5QOYrfb88i2refBXnL54328t+PioeYGtvFT0rHhtGIBzGufkzODouYvnZqgGIm5vbp2x4fof+87Vr13B+YQGpRBSdNqUQaojFkvZZtzOw0w4rK2tWYG9tY9Pm+9j4BApWiNAB0ByjWWqN54dRrpxYHJtKDGF+7qy9QzaRQy6TR78XQiQcx9TUDDJjI2ZHuwEWx3O29H/7X/93e87YyIiBlOmkkxoj+Mv2k83P3xPU5/w4LjmJEbK9Tft4KG59yLVFm0zpDdoM7klsI/1ojhcTUEzw0Q8UCYDjxHuJMS5fhnIidqKJp4sHQYyPjCE0CGF9dd20nSdZuDaZMbsbTYUwOjmCa6++YicteAojGo8hkAT6VVhh4GalZfrFd+88QKvassK0a2vr2N/fRaNTRy6fxghPrvS7iKcI+KZQb7I2Tgjbe9v2HpbEbLeRz4+ifHxiGvjRME/YRaytYRastPUTsLnFEy/cP5mopu/EUw4rz1ftxBPBZCYvhkfzNldt32i2LXnabQ3M5WNCnX/hf3aKMxywxCbtnMWTPUoG9nDuzAKmxqfsZA3nLAsjk1FrpwHBAoFVvPLKK/jRD//IWOH1Gk8OtnFyXMHm5i6KhyfI5fKmzb2xvYHxyXFk82nMzE8hkSKhI4JYNIxsIoFEEuhWgZXHu1h5wtNGJUT6EWTTw7a3pjIppLMppPMZdNBGoXqAg/IujltFNAYsRNhAM1BDL9xCs19HrVlCq1vCUDx0CkDT7tvpv7DDD4QPsGis4Q0tp7cuAJpyS4qNFNvQ/xOWoNhOMYIAWREaYkMOX5A/Lh+UP/l82nVhMcIU/LEYk3ACPPk5r1H8LIxJALaAScUaLF7scDEHgvKZim398ZqBf17xbiY/zf/3TqPTJxUOIhxOJw7VHn/sIJ9aOBNrq8i352fCDPg7+duKBV4GShUbKB7SvRUL8XqBoPzpj18UB/nxLsW8/mv0TH5Pn+s5fC5ZMA6PcQRAxcp6J13DkyH6ncVNnpQr15g/JhM2JNxP8rSKixWLsT38DueXCJOKkRVf6l6aNy+Dp4ob9b5+XEBxkuIpPyaj/lVcJOxCoK/6QHNK/aK5758PirE1DooR+V2+h+ajrhV2JQUF4UlG5vTUA4ThWPzh4btqK/tKpFWRJ/X+WnvqFz9+5Y89v9UX/9N/+58MBFBYVscbWDqHGlhdIBYZG0AA2gyKt4Be7iQZHh4X8w+gjIsAFtMK8yQU+LK2CXpUb7ZFBoT30zUCWxwA67JQ/vtqgDT5T9/Jx/bk7wwQ9aiRCq6bBiI46QMHCDiAVp3LfhGz+JSFRkDPa4OBGh7L1Q9Ay0AKaNAEEZCgiaPJpwXksqWO5clrTo+3eUUEtSjVT2KTWpbRA4IFIgqo8gPKmphiN4t5qMUpQFoAhAAagYovLwpNPhmZeJIFSNyxATEetbCc8XabBPuHn3PDleGzxeVl9vQcTXb1nyQ+TsfLqo2Todp1wKSniaw5SCeAfeOO0rIglhNcFwDN8WW2Mj7EqvQdYwzZxhL1ilUGXAVVvo/a5D/uIWBWBpt9LskALnr/u/P5SrqIrcrfCcTxb5QyADIYAp3YZ3o322gDbj1pI6UGtAE63tEeboT2ecidILA17K17ZXiVLPBv4P71pSyXjBvvwT4Rq1aGid9jYKh3Zlu1dv1rXO1Xf2qDMSAt+iI7y/6TseZ3HJA/OJ0/ZiwZ4JkUjVuTxqrzJDic4+COZnK+87nahJVo4b+18WvNyhALJPdvgHpXbWi63h1rTJwmmDT3BaIbi9jTfqY94f/+7KMDy+mcuSy1f65pgzCnjDrC3pyRvdEa5P303FOg1FcVmJ8RSOYY1epkobY9vUY6gAFrP22HS2q5bCpBBktC9ZzD7qQAHJta+4P6gN+XDVIblUSSHdE4ngLoIecQyCmoewUwZY8IQNt4ejZXYK36TsC+WBRKRMl50Hgpicmjs3IIxICQkyKHTkwG2R6/46HkIAvVckx5VNwCVW//iMVeFNlVG3R/m8s+WSUloF5O5qhdpzbMp3XOIE/rmHZPhcD8jqrmuAG83mkQ57g4u0AmkpICelcC2xZAUDPXO+XwrWu9I3eqweAH1f3Opn+cNae1jtgGFvbV/mrrPegxx3sDAzSYoG5TXqc7QDAcR36UQFcWkaE0qpUOYpEcLl64gVgghr3NfQyF4sinc+jUGhjO5TA7O3Uqv0Ng9tnqGlbX1tEjkOgV/CxVaohG0njrvQ9w4eJlRBJRxBOUFAig2+yYxi/afRxub+PZoyUU97fRrB1b0PeTn/0MswsLqDZbJrVASSj2JY++s1jc0dYuigcHVryQDKGHDx+4oDQWNsaZNNUtORwI4NyZMwYQ8Xg8j6cPZ4ZNB5qJDTLNeOyfp3FoF3OjIzhz6SKSZFh5UmeUjyDQVTT2ddFkIgigMdFu7K5c1gBCA7vfuI2zr14FomFX7LbdQfm46GQajgvY2dgyOYy97S2Uisf2uc0b6kXXKxZQpzI5Y0BTe5hgMNlz27vuWDCPuhNopFbyHo9Cl0rGTiZwsvr8uYGKUyNjppEbjQxZv7GgnSV1U2kDoy5euGwAIUEc2kjqspLZ9+TJE2MdU5qDgMFEfhT7e3vYXN0wuQWuCQN2Wcys33HgqjfnCUaYfEmrhn5gYMEymZMXLiyaDi7Xy8HBnvWjaQAjaIXdBp0Buq0uSFenRijbZEzeoYgFUoPQABevXsInP/gEY9MTCJJdGwsbw3Cbmsubm6cA9MbyKk6KJ0inh5ElSBkJmh3mWiML7fyli7j26g3TRyXaR8YsEwAc172NLRR3j1AuHltBbM5jglo85m0BVyxq0kj0zcmCZv9wXVlRak/qg0xxjgeLKrNQI9n7BICsoN6ZeWSywwbg/epXvzIJDDIWZ2dmjMFFiYhKuWx7Q7PbwvVXbuD69as29kZ6SCaMQUuQlOP0xee/x6OlR8ik01g8fxGpRALVcg21csW+Q5AsFBvCzPwcbt1+DfmRkdPivzxpwaPzZMCyiBvnD5MJBIA59uwX8yW84qhMDhDo54kIzqPxkXFcvHgRqbhj6FOLm39mZ+cNPOJRfTKqOTf4npTZoE46n5NKxm2O0a6TSc41IjYQ9aLPLpzD2OwkWCCTYD378843d41lz0SHaUAPeIbO6SETwGNCgz4ad+14cgjU+bn5xi27P7WsyYzgnra58RxPHj6ytW/7qAdckPFNzWPT825WkRrL45Xbt3DlyiUDcJkUILNzd2cLv/31bwwgpvQI/SCesPj440+M/cu4jPr37Urbkiucd7/9x9/Y+9M+cC0SbONpEDJ+b918xZIMmVTSS4j3QW3uP3z2O2MbrzxfQ7lRscQewcqFc+eRTiZRLdXsFAiLWHJdLiws2rx5vr5pvgk1iPlvJkk4d7hH0Ddjgo1t2treNIYwE0acvy+ARCc5UW3UTU+Xmupvvv6WgXkBK5jcttM7VmOIBKhBF8ksJXtGTEaB9qHRqmD3YAPr28+9pGrQ5oSTGavb+uHJBc4/xaWUl+F64gmS8ZE8Br0mmjUnIWUFX9uML7pWBLBYfBjl/gAAIABJREFUOEGlWrOkSm44b7absiMWu/R7GBnN49KFRUxNT1gcS7tDqRPKlaSG0nj1+i206kzQ9lEslOzkyPDYCKLxEIjgcV7cvXMPf/M3f2NMcUs4ZhyTPW4xoyOQsD+5Xvh3guD8w0SOmMu8j5FDzPcN2/c3tnbs85GRMduPZqdmbQ+hjaL+Oa9h8ubw8MDGn3aH+3c2kzLgmX1AqQ2O22h+DGdnzqFartq6ZAKBpy4KxweotEqIJCK4fOMKbt66hdGpCZOTMImjoTia1Sb6rR4qxQqePVnG3vYBUokUqpU6TkpF7O5vo1g6QjwZt4RsLEnJh7bVX7hw+YLNIdogSV/8+Z//hb3PP/zDb1A4OEKn2QVPyUVCTqqRmuT8fHx0woBdJxcTQSKRNKD+66+/QrVRNZvV7rcwNjpmc6l4eGxJrkgoZsk684UDbt4hErQ4licP2H+T01NIDCVsj6f0FItrkt3MOaa4gHuPEQ06jvz1yXc/tVNW2cwwCoUTrK1uYmtrB5EgNcZHMTI6ipNK2VjglItMphMYirNIWwSTBPZjESSYqMuE0W8Bm+sHlrAvbhUQDsQcKSdHvyqCQJRhVA+DyACRdNAY0KvbT1FoHuKovIvmoI5oMox2v4p6q4jYUBDNTtP8G/qU9NGDkW+fnCcATZvCeMGIPh5Rin6L/EHFtP64V/6jcBH53sKKqEBofqTnyyn2ENlFcatAWK4NxUmGa9Eee+Qcgda8xt8GEf0EDItw1mqThOPk93gvR5BxJ+r5R7EP7Rxldgzj8YBonmrh51xzhkP45CX4feFCHBf2G+/px4r4HnzHXDZ7+jz50QL72C7uecIDFIfzXmqjcCuRrxRr2lh5eJziFf7Oj+X58a1TfMyT5BTmo9PE/v7UM43g5J0+JQCtGNePOwpXZP8JF/K3R3ZT4C2fJyBYWJzarDb4Y1J/rOLHbNgW4Z6KpXQfzQ//+yt2E2DLazhPFNfyGs09XqdYUu/nT5IIt9Tz1S7NaT/o7McM1K8vg938jh9P5LOU2LGYyyMqaQ74QXz/POF1YsRrDIQ/+jEf/c4/z4RvCus9xVD+x//mPzYEQ1qptli8TI5e3Ca07+iONECso7zCXhokP3jE33EzF5jgn2BqHB0yAzZ8AKuASbaLv1f2S4CQgF/HMnM0cqHtmrwaYIEImlACGwRkMfjh79RG6sxx0apNzPbyWsvWcBL1HMv1ZbaaFoeON4lST6MhA+M2shfazTra4Z+M/sUiw6brBZhpkqs/1F9+EEAAKftOALYyXXIWBPzy/mJA8zqBEJqY/oXG3xlzzTuCrX73gysygDbpIi80VpW11ALRe4gxyHuIxSeQicwc/fHfV3OJGrjsY7FWyYAWYGaAavRFFtYMh7fhCYDW2DKotvt7AC6deAdUO+1s9p0ByGHHAHPgp2NOaIPQeGmxcU7xnpIx0ML2z0UZBm1gnCNKAmizVTbYAahOFkcAs4yqjK4VEvHkPGzeDBy7n8fC6NwwCDLgOOycU95La/Hl9aU1oOzYt9aJV3hOx8X4HTHstZY5vgICtTFrbqkP2I/qJ/8mpQ2XTrcAOM1H9ZmYuXyegWXczPpOa+t0rnmT50USxiVm5FTIcCohJdarNgb1vTYQ2ROtazka/D3fTUbcz6JmW7TW/YUAOM4cEwGWSoKpH9x8d0CvniMDrv6hryNA2u+g8Fq+m95L16vf5YyQacrn8micZX49yRIeK5Otcg6a06ni8WFbVyHHqqbshE4uyNnTBir7rTbLIdIGqPfl9bKXTCCwbfzMaa46x039KnusDZSAr5uXHsPCk+7QZizbSSBTtpDt4fP0mRyClx1gzTsl9WR/5OhpfcpJNmZoveqYNF4SSPNMOnGaV7JfBKDVT7yPkk+yebynkpYCieWsWPs8KR3tgWqTko3+ZIXmhNpLGIQnI6TjzP4RWC07QUa8bJ32JpuPXsKVQa72Zzkrpwbb5zNIKkR7t9qpCvEEtpz9dMx7ahH2Bt5pEYQMhOZWGk1kMRTPIJkeNiY0+gmMjc5gNDOOfnuA2YkzGM2O4GjHSWCQBc1kCt+RgO/9R4/x9d17Vimex/4JfIQiccSHcnj97Xcxd/acFZBLppxv0apV0W910Gt08GxpCUtffYmTwh4CXcpBhPDhj36Et7/zHfAc6nG1jEKpjH6nhwjCiDBIqNRNJqFdraJQ2MfX9++gVK8Yi40Bs/qUc5igIIE0Ht1nYEpdYDJt89mMgUIE63YP9nFSqxjIeP7qZbzBI/znzth8I1OU8gj7ezt4vryCZ48euePG3IO9GgdkarLY09T0DD7+wfdx5pUraBsnfIBWjcztA1SOT4wBbZIRT58Y+EytUspv2N4TCtmaZ4FgBtQEIgg+EhCkveb9b752C1cvX3HSGIGASQFwHyQgQPDjs88+w/073yAWCGKU8h9Bd8/iSdnWQH50zI4e37r9hmNsesXfJBVHfenHjx+jWDw2Fm0+PWyyMOVCyZjn5rPQr2GRoG4LwVAIueGMsUzJnCV7jnqqvUAfI+N5fOejj4xpFok6OTiy0Xa3tk2iggUV0/E0YqEo2jUW2evbnIjFhgxUSCTidiybhREn56bw/R99irmFM4hnUpa4ZiKFjOfDvX3T4n6y9BDPlp6Y/nKzRlDf+Uhkm1rgkkwgEA1ien7OdGop22BBdiiMcrGMnY1NVI9LliigXqwFNuiZhiv7V8eayeZm+2iDEkMxAyfp3/I7BOfoC52/uIjv/+iHNl4Efm0fJXu5WjX28q9/+Rsbr+SQ0xM/Pigac5aMJK7lSDKMsckxW0fSn+YpLAtIe11jDG8+X8fm+pZJYCzMn7P5WGbxwE7HQG6uTxY/O7d4Hu+89y7mz5218aJd4Vqg9jTB2K2tDTvCTh+MCRQ+/2D/CLEokyyuACi1msnubtWdBEQqkTbwjUCSC4xcTRvql7M/cvn8qSRB+YSM100reEgAaDiX8eRTWD/BaVzyGQS033zzTQPtG/22sfKZSOLY7ezsWn+pn4ZCMaSG4pZkYZ8YIaFec4SVSIC1uTA2PW4JEMZKlMHheFWqJWNqtlsNk4GjbWB/8pg8E12063vHB3Z6YWRy3Aqs8h6cJ7TNZOVS+3qX4HO7Y+Dtj3/8R/jRT36C9DDZ1iEUdg/QqrYxFHanPx8+fIi/+qu/sj2dICT7ggA09X8vnD+HXC6D+FDMAFgmxslKfvrooQHEheKJgdosBkkg8Z133sXE2DiqxxU8X13Hk0eP7P6mketJPrZbXSvEyf2N9o39x/lAm0gtdJNB7HcNCKVtsxoVHitP+yvHgzKOXEsEDc9MnbWEUbvBuIs+kJNpZHKMRep4wiCRThr4X6oeo1ItYvdgy/nELB4XDqPWZOHzOMLefsyEl4qoyvcm2Ds1Sm30BqJG4mhhe2vXMbRjrLPRRKlWxlAkgdxIHtlcziRb9g4P3AnKQQ/ZTBqj2WFjr1OmgWNAe9prDVAp1TA6PIlscsSY0I067U3M7As3/Vafp87ittX++pe/wpdf/cGu53hxffIEJxN3TJxVqq4Yrsk6eaeZyLy0Wh49d3otRom1HIt3xg20Z5FVsuZDJp+SMhA5m82ZVBOTObQTpsVePsbG5vopiMhipwTxm/WmJapWnq2i2+6Z1vBwJmenRwYkL7S6BhxvHKyhUC5YH73/4Xdw8doVA6Xa7Y49l6eZktGEFTrd3tzFk4dPjIXt4nH6n20sPX5g8iYGQCdidmKIwO9b775l65cFIOlXcOz+4i/+Pfzwhz+0ub10/yHa9Y4VRiQxpdtuntZAYWKLPiXbHgyFMTo6bsxv2kSyq1nfgaDr1My0AdWPlh4bCzqbZh+N2HgzycBkNtnZ3B+ZkORc57iM5EbshED56MROx5DRLXIK7TP7nm2nDTypnWAsO4mzZxeweP4yOh1KZJ2gUW+j1eiaRAtPzcTiSQP+6dvwZBr1zSPRIKYmRkyKI4gu0qkExsdSPESC3Y0iHn71CMdHZFHzlBFPC4XQGVCqrIOhXAJD2bCB0Bv7qzio7WFjbwUnjSJC0QF6IcpodREK908BaIL/7CeeIDMwsOvYqpIuJVHDQOJBn4e20PbsonAZxSX+OMVPBFIcJj+VLGR+zrWh2I1rWMCfTkTKl/eDdMKK+H2BrfKxeX/FHcI7FPPpdCPvRfm401OD3glxP65hfh1PILc8HMgjdlIDmnOBALTiNMUB3CMEdov0IezHMAmvHpvZIk9WQcCxAEUDdz08RTGs+lbX++MfERaFUejdX+B0LzSY+ZliBd5DsbfIRQI82S8ixyg28GNKvI7vL2xN2IC118PbFKv8/8BwiqhyUw69IIfy3gKg+T7qMwG2/rjpNCb1xsUfsyp+ETbix2HUVv/7CxtiG0X44jVSJVAf6hmnMZbH9Nf9+T0lUIQpqW/9MdbLeKEfWPfHphpv9bnWjjAv4Qp6XwHk6hutAd7H/13FlLq/5pzwRf5b81bvKlBaY6HfB/7n/+4/G7DTlJnxM141AGYAPJCWFwqA5oN4VEqTS4OjgbYJHn5x3F4P1SJno5ip5nP8xvc02+xR8gX68KUMLPGKmQmA5vdlfPzgn7IDyhzIqGlSWzs9ANocEDJmyVSyQgsOmGGGi9edGp2eK94gxrGOPAu0ppPENggAFnuM9+B1/FyZEbF9NVgyiH6QS4Msx4f3UcZQE8FvBGRsBEbxuzICMvL8vh8I0ALiO4t9p77S4tDEZnsk1SD2rn+B8V5+o8kNRoZOhlUbiowp/y3Ajt8Ri9GAJW9++Tckv4EgA1QAvAG0nn4QATMFczK4bDuz0tZellr2+sEWBVU2yLaGY1fyOJ1tJNyMvewcfx/2iq7JIPCn5r36Qb9TP7Gv1X6tDV7D9shY8/ea35KrEOAl4EgANNttgYZP5kEGmsGjNltt9K64m5vXBKzYL9L6FUDsN7a8TnOM78B/2xF2DyyWxAjnr5IH6kslKzSXzfnwNlu/ffCzobXp+ZM42gAZlIlZK3CO9zMGi8d0VxLA3mvgjvEo2NOxQCVbGDjJgPN+YkKrb2VH/EAev28AgE8mQUxTXucHwPX+Wi/chJydc5rGuo+11ZMxkKH3A+xirpCdKudAToXmP38vBhjfRSCubICSao6Z27Bx4Pvyj0Bj6uHaeBOk4emNlrOl1IAWeMq2MFFoAUu/Z+NBHTrbsEz32CWBZPO00dr6taJ8jpHP50giSG3hvcSet+QK1eI8+Qi+R9prr5w69gfvI7DY9Bc9YEEbpdahEkK8D4878tkcD/aBge3e+mPf8J5K3PAzOQL8rk48aG9RgoM/Nb+VzCEgbokeOC35F3ujW5f+ZAuvJQNZe4/mvMZXgL2fES6br/2EJzTk+Kgt/A77UmPud2zUt26MHEgnPXSB8rZ2Wi7xRuae3lvPtj3PGwMC6y87FVo7WhuWcPCK/eq0hdlinoDx7CmBUmdzHBOJdtbsQiCEFtlU/QB6gxD6QTrtQQznxxEMJTEYxJEcGsaNKzcxP72AC3PnEQnETP/07p07eL68bGxdHpulTitB7RPqnpKp1u1hfGwCC4uX0etHMD49i9mz55ClhuRQDMlEBL12F81yFYXdfdz57Pd4dO8boFVFPArTm0yNj+Mn/+LPMHduAaFEzDSZSydlNEoV9JttdCt1NEploNfC3sEu/vD1FziqHCOeS1kRMrIWGURQc5tFm54+fGSMa0p+8Gh8oNvH6MiIBa1MFpHxVyPAkE7h1bffwIWb1zE2M2UndigXRrB0e2MdWyureLz0wIDPZCJhDJxStWIJOspDzM7N49Of/BEWbl5DpV5zxSbrNRzs7WBnfROHe7umh8sj3wSwSOCUnBHngTEwy2WbHzw+zyJsjU4b+4cHePu9d/H+++8bmEJZDX7HbD9rHJTLxgL8+ssv8f/83/8Gha0dpIxFHDegtnB0bADs1OwcXn/jDXznOx/Zns2iVXw+GakExK2g38EBtrd3TGuaTHE+q3ZSNeCD842AJ9cc5xzn7MhY3gCK9HDGGK7UaG6ji8UrF/CXf/mXOLNw5pR1ZoUk9w+wub6JLz77HIM2i1BG0Ki0EAuGEfb2GYKJBI8SqQRq7brNnU//2Y9w8epFZMbzJvFhoHmNRfQ6qBaOce/rb3Dv67s4OSxaMSmCovyMgDCTHgRHm72WaYtzHTArzndgMoisucPdPfSoGUqmVMPZaxbUI1BdrdUMYDc9FeopmqRIz/TQCfJ1vOK61Ekma/enf/YzfPzp93BmYcFASR6f59hSjuHzzz/HZ7/5nYHWTITYGq23bV6wiF86k0S1VbFj27x3NE4pJ8qite0oPUEN+lHsy821TZOBSQ+l3HwIhDGcIePO6VdTGuDipUv44KMPjVlM5inHjEkQMnFNwuTk2Ni/0XgU6ayT0LKktyVZqNueMgY92b48Bs9ECSUFOD8JIJUpwdJoG3hNPWAC0DGPTNLz2F6721sGlHK82H7aPhbktPlQOEA6m8W7776L733ve3afcqtm8iWU39ja2Ua5XDEN6r3NXTs9l0vnMDc5bfrdvAfnvhX2ZbHoSBDHlWMMQkFjQFO7m/IW5v+bJEMSLONNIIqnCESeYKG2ufkZLD9fw1AqacxF8x9ZSDIet7VOvXnOmZPDgouvUgl895NP8O4H79v6Gp+eQpv6vzsFk71xRRLb+Ou//mvrUzLrhoezXixTx1CURIug9QsBJtpmyrA06o6NTfCWDPabt25b4cr5+TMG3hUPi1hfWcPB3h7W1tZwuH9k60E+6uFR0UvCO59Op6lm5+ftFAUdc1e/gsCuk3Qj+5wJcvqhvFc0FMWdr75BvVLDaH7CZB56zZ6BX/IDjYgSpJQCmcQsfgBs7WzipFQwyQLbm4cciKUEAYFo2jDuHSaf4vnb9Dns1Fo8gbHMiNkZ7ls8nUHpIMU/9AnSmZzZB96HJ2YePnpkIDT9XyYFclYUMmSJMp6+MF8pPITycR2FvRNMj81ienwW8RjlD6OIJmJODnCIp9GYeEmhWq8Yc52FBjk2nGfdTgvTk5NuD2VieTBwQH6lYkx7xgmcHzwVw/k7NjZuJ07o7/CECtffyXHZ1hB9PRZ5jUViyOdyyCSzSKezlpBgEcFak+PpEtXUS7996zWEEDQ5GzK0t9a3rNDvSC6PiwsXLTFA7fF+qIfjyhGesahv4Qg3bt3ER9/9GGcWzuHosGAJVyaUhlM5u54FXJ89fmZjSk1x2oFwJIDnGyt4/PQJqp0qkrGEJRp4wsgKJ/Y7XgFuV8SSjG5j9N+6ZXUmGuWGMfMpR0LdbO513Au5HohN8L0ZKzIhSnvA5BJ9nmKxYGuYex377R9//VtjaNN/ZY0A2nDaFiaXFi+ex+UbVxFPslhs104PMpnHExL0E1hs9OnTZbPTBPXln1Oz2+oZUP6p28fY2BRmZ86i3yOoydNfLPCZQwARTE7NIpcfQygYRaXWsndmgoIFAcORATKpGHLDCQx6JDQEMT05YXUpVh6uGhBvWAmXBddJoI9esIvEcBLhOJCbTKPcOkZ1UMZhaQeF6iFOKkeotk+QTBEE7FoRyHqjjEajbifqIkNeja6BA69o8w1MYwlWSt4QfQ4MUK03bP6LmKG40Y83CDBTzKvY1LCRgauhpVhbIJpiVe4hsjWKC/Q8PoN9zpiAnyk+k2/qB33lbwuPEc5hxXE9gpDuy+8q3meb7XOvFhb3Kj5TDGjW8aAtEYFEhEuBt/Lp/aQ/Ad5mL+mDebGpH3DlO+v92KfqX9lDxSX+d1ScpvYrHn8ZtOd99Z2XEwaK/RTD8Ht+ANRAZ48wyjlHW6RYTtij+f8eAO3HPl7EgAPbWy2GNhUPJ+NheA9PHnino/lvjr+wOz3XD+Byvatv9XyNrcXD3mlTzUGNsR+YN/udZPLHERPVB6ojJ/zRf61+JxyAn/GeivWFC/nnov6u+e/HWBTLqi+EifG7/gSHHwMVcK1xdnGyw0cEfAv7ZNv4e8aIin/9YL9iRPaxrvHLk76M351ihv/6v/iXAx29F5ArgJCTqO2xgU8zBp62MW9onegF2myAgDdNODaWAPS3GJney/HevJ5HnXitgCxjCHgyDFpY/EzMbL60Y5rVbeKSPSEAR0aL91NQrAWgQITf4d95PwGPGiw7xsGiKOXyKSjOzKjub06Kd8RWToZfjkEACDdxOkq8D9+FBoPvRUNnYKC3QGQg1N+8J/9nv/gZk7wv78U205GRUWN7BXb4DYwZOB/Lk9dyjPl9Y614x7BlOAVS8xoBUzL2ym7wWrVJBvufMmp6roAWRq5aWFrMWkD+cZVkgR+ss0SEx4z3T2A91wxhwDEbtWgIQLOdBJwcgOGYzacbmufkUQNaoK0ZpIBjo4VDrlikmIUszqbxdwCkY8JrAVnyxicTou/yXjLOFgh6gBf7XsC7jvL4QWltHLyvsrcyiDIQyu5qjsvYGxDlnTjgd/m9OFPfbsdwTH6vqCIBd3+/CTTiddKtlkF36yxkwQEdfs5tzgHOPf+a13tq/ikBpHmudaY+kD4T7y2jJtBS9yLrx89MlSPwcj8xADCj2XfgsxwRFXnT/KCD7jZfZ1D5V2PY+ar4cjyUQVXWm23kfNXGICaexoZjoU2F65//5nf4PnKAZJy1kWgDYHDD7/E63sMCA++0BKeu5oGSdJp/LunltH618egZ2uzUPlWZ99/DAN+gd8Ig4DY/Mq1sHYSdVhnb4eyzY9swOGMbqdVs2nddV6RGICffyf93Xs95rnklkFp9wHfmffh7gkt0zjVvOIZkwMleuYnsjrfpGQwG2B69p8ad/cI/0h3n8/gMfo/jLW1XAjccV3csv3Ja0FTrWnaH7yUnR5uz7KfGWMCv7KQAW789ZuCs8TI77yU7Nbc0frwn39H2UA8o1zrUerf9puUY/fwu1yOfqQSn7Kzsk/pMa53+G9cHbRq/oySJ7XMh5zgzGJOj4w8UCEA7u+7mi2yy/q71THujhIGcXTlo7CfiZM5BflHIxTl7ATu9wmPQ1IRtdwZodczbQKcfQDKRwfjkWVTrAaSSI/jnP/pT3Lz+CoZoa5vA+vI+fv2rX+GXf/u3WFl9ZpXrWWxv7sxZvHLzNcQSSdNTTabTaLSYnOiBudKJmXnMn5tHghIcEaDT6KJ+UsbDOw9w/4svsL26jG6jhFyCgF8IifFRLFy/hu988jFmzs0hEAGKRR6tbaFVqdm1B1tbVmxxc2cTe8UDZMaGMTI7gXPnF+y4OoEmgkYHO7v46ne/w9Kdu+iUaxaglvaLBjyO5PPIDY+A4FOt3cLChUUsXLuMC7euI5pJGqOIYBD1kwmYHWxu4esv/oAT0xoOmPQAGbKtZgftQc+OAf/kpz/F/KXFU/bmxvpzbKytGvB6tL9nIFQ6nTRwnMwlzSNjMtcaBkRSy9GCpTiLF+VNC5aaowSgOa4sjJXz7KutawZgg76BdH/7b3+BB998Y3sSgXgydqu0fbGoMWIXL13EW2+9Y0fL97b3zD7Uy3UrpkVJi9XlFSNGcI5GQhEDN+249vGJSR+QrUemEQEjgi9k1WdHc1Y4ju9yWCqgG+rj4vXLxmi9fuOqMS9pB8nEpBwbGaR3v76Dx3cfI0699QF9xBYCXXfMnQweC6RYkqnbNDD21tu38dYH72B4fMR+Z3aNG02nZyzzzbV1fPP7r7CztYNmo2tFMbmeAvRDeLQ+EsbYxKjNTUp48Hr+bzU4ghF7P84NyjyQrUg2sx2Tn58zcJHgEu0iZTkIYNCu0W+l70ndaraFYAwBnO988hG+/8MfGAB6XHY6sOwrAqq///3v8fD+krEHZyZmXPLapE0DJh8SZ6HmPjXVna/F4pfD43kMe3q+lLZIDCVNU3zp3hLu37uHtaerBnwwqUJdZRZWo+YugbuJyUkrfEhgmNrLZCke7O0bqGFzLzgwffOJ6SljSrI/OAfpuz1eemjBOAvebW6vIzuUtWusyFg8bvdksNvq9lzBxaEYPvjgQ/Onefy91XSBFXWjTXLBagk4kJP2kcAT/683qvj000/xx3/yJ3YPMlH3C0dYWnpoWrgErbgGD3cOjNxyZmbWJHAoWcjinCcVV8DRGN4YYL+wj1TWFaDi/dhm7kWz01O2r/FEBBMNnMPUfqa9JbOeICyZ12S4M8lAAE0nHR3jPe5IHTYX+uj0u5YkIBjK5MCFq5dx5eJlHO4VrVjjzs4eNjfXsbe7a9ddXLxgTFa2dW1tBUv37+LevbvWPtY7IOhKgIvgJts5PDJm8im3bt7GJK+jtm6HBSBXsPqUmuFNLD97ZicPOJe571PfnXILtEv01+U/mYxLjEzcLrI5JgN5GoV+RAyXr17BxYuLtt9IHqp4dIQnj54aO7ZUrFihOxarIxtU+xHXabFUtGJtlNwh812F5zjOnB/UwGWCb3N7A4ViEcGoK0hHG8j5TV+ByaCjo0OLx4J9YDw9gYUzC9a39LGYFLOE69CQ/S4/OmzSNlyflIXYO9g3rV7KQrAg5mhu3En0mVQQQXMSnBLoNgcoFWqYzJIFnUev7STnEumE2Zhaq46TShGpbAKsnE7bQRkfAq9sw87OFvK5LMbzo1ZgmkDuN/fuWbsylFxjbYFSEUy89Ad9nDt7zk6y0JZzLtOmce3SNhNcJgOZIHAmmUY2lbPEyvyZWRxXj016gcVuee342Bjee+89K5pZr9atoCznAFnG9UodI9k8hnMjiAZD6KCDeCaCFnr4+ps7pnVPAJqgbjgUsXVIBjYLCh/sHSKdymJtdRWFo6KNC2U3MtmU9StPw5SqJdS7NaSGkiYlQZvGUwryfTm/1je2DEimBE86mcb48Jj1K/ejg8M9VEslNBpNO+VC20FAmSddmIDjdfTHOIcZ/7C/Fi9csoQUJVf+8PkX2N8/sL5jQuHshfO48dqrmJyeMFml4XkmYYHCc5g0Sb1cQRSEDaE3AAAgAElEQVR93P3qa3z2j5/bXKU9EkjHdcx9iGuTSQnqgKdTI/b3SqWB8ZFJTI7PoNvkSRfWEEogEae+u9szKrUKWu2aFctMJSNIJaMYGc0gMCDoFrG9cdDs2TNYtJX7Lsew1qiiG+giHA8hM5JCfDgKxHrITqfQGtTweO0hjo73UKjsA4EGy3MYAM3NgYl72ioSh9h+gZeUXTE/OOIVOCfzNEApGkfiECAqX1P+pGJUf4wt8NPiAA+A5vpUjSURcfg7xcpGLvRiPMUKLsZzxDPbwz3cxeY+T196hDw+T7GaQFrFpwJ3+bnAO723sBZ7bsOdHuM+zHswAcG+JgAtgomeIzBPcTH7Rm2mbfFLgbAuhPxpxeKyl/LzFS/5CTnyz9kHenc/KccSjB72J0xKmJlib7uHxxR/GXhmW+T386dwOL7Hi/jj2zWs/PNA40/inPBEts8fg7g58YKQKfzM9ruO0/bmT76ff0wM7/EwB/70x+V+3FDzTPfzY2GnYLGHP/HZjrDq6jEpZlPcyHdWHCvs1D8ewk8F9J6+vycZozmqRInaojia9/f3jWJE/o77C5/Nv38LxPcIYpoL+kx4heYj30v4htosTEcYl4B0rVfhh7q3MBzON5EBLRFPANrP4BMDUIPEI2H84w+aNaEs6PWAYAWX+q4WqJyqb4GGHhjmAmwHYLCBYpFx4rMz9FJC2i2T5mWU+LkDxR2QJsPgz0xo0utdxPASAGaBu8fQpQNoz+l0zLngtfw3M+9aMAZG8OScBw7xGsfCdALe/KMJT4eD7RVTUotRhk2AuiaNJp4MpRjKfJYy/WQC8JncpDRh2SYlDvg8GSE+xznPkVMQXIuBv+cGzmfyOWK069kC8ATCsZ8EaqivBcwJLJLBEfh/upADjummRf4y0KgFxb4TC5r3ULvCHoOSn4s9ZwCJJ29BDp8fCCIA7frWYwl7Djifa3Mw5BiyAYoNBAKnR/HJCOYfSXBYhtY2OCd/wHES41597geL+B1tttqU+Dz/vJBREhDEd9CY+ReuAUs+WRn2pZvrDhTU+8qYO8DQAUZkbej7xpCFJx/jbaJ0KM04eMxJ3kP3lqFmPxuLwsvscr4IHFUFVOlZG4jku4fap03UDwb7N55TgJgyLd5moE2e7yMDZwPi/fHPLRlHfldSHJwXBDC1lqxd3lFe2Sxm322cPe0wOteadxwrOS/aULWh8KfWveYNn6t5LsBQALnGQwCuH/zTuKlNtBG8jmtMNkRzpdms2+/URt2fY+VARzIO3NyWk+bvR36HbeCaUOJDoLCx0NvOphrDkXas5YAmSX+orSxGYwmjjmPW0jF3gfSLBI/GSRu2f0PjfTQXNA+0rsQA4JxTUUCtJTFtOd9sfPtObknzi6wtv8PJ57j56BxOJf9O59OpIyCnxM0Hfk+gs39dWRLMYxP4AV29j/YpOT+6l/pa8+jFGnZ2SRt0ucTK4c7JkpOgda75yGdpj1bf6ncsUqf1w3nEv2uP8YPm/5TNMr0+6yuX8f6Wcxv1ir962mv+pKGdqPFYBwRE5Kj556HZThrhnktsaO3qJz835nlXNR8c+CI/QeNMsDIQiqDDorJc2wij3ekjmcxicmYBx6UeJifP4d//87/EzOgsinslPF9ex/bqBna2drG2sozjk4KBZGQL3rr9Ot54521kc6NIZLKoW6JvgM2tfRRPaogmksY2Hh9Po0/iSquNk6Mint5dwsqjxzje3UanSuC1DQR7CGfTOH/9Ci6/ct0Kis0tnEV8KIxOY4DSURFHuzsm5XC4v2dH7kemx5GfmURuPG9M5HQiaTrY3VbPAGvq+97/6iusPXiK4/1DHO3tYziVMZYiwabx6WlEEkPI5kdw7fVXcebaRSRz7kg02coEjgmA7W9v49H9e9hcfY5clgwbx6Qk45BMYxYNfPuD9/DWO+9asMixWLp/H/u72+YTZVIJTE1NmG7v+fPnjQ1JMgGPctNx3DtwRQo7tZoFuxtbm8ZKpdalgDCCbpTgIBgmu6UAk+NPoISaxmNjo7hw4YK9X5O6he0W9g85ZgMrykUgjGzKk2IRBztkwT0xkJQF6qbGxg2gz2eHbU873D1As1RHNpFBNpmyo7+cV2QnEqjgGPBYNNtabdbRiQyM+Xz52lVcunTBjkqTKWkkB8qmHB6Z/MOTpScoU+eTGYbOACEWu425UyIERVvdFtr9DmKpBK68chk333wN2dFhk1rhOjQfjTIKjSb2t3fx+O4SNje3DIAmK5/jN5x35ILjkxOT7mACZnx89FS2hIABj78TPGaikFIWBDzpay4uLhooacfoqZ9bLRnjlGA9wUkCAAT5rdCj5/OR7YYo5Q7GzR9MZlwtAo4nwdSvv/gSh4dHBvQtnrlgTPpAJ2iSF80amWtBBMIDA7JoP+fOzGPxyiVMTIwZyMk/BNn4vAf3lrD0zT3s7ezbmmKdjfEpV2CSrOlK3Z3QIfDH8eIRfGouW/BpCUYyhsMGHl+9fgWvv/OWsQXJrOP6+uXf/z2ePXlqjHAyGqnZamzGTu/0vfgczn3OMyZeb9y4YbqqtWodtWrFncJEwN6/4RXzTiVcXFA4PjKghp/dfv0WfvTjHxtYvrG7Zaz/1ZU1+4zsTrKVqXncqNaQS2esAGQ0HMYhEyiNKiL0+wZ91JtMUMOxuSOuZgUT7vQrzp87a/3BYqrOxyKTgvVnkkhk0y5pThCDNWv6fVtLfD5BT0pxjObzJotCwIOnvgjCNVoNVJp1K5g5fWYOFy5cxNT4NPZ39nH37l2bo7du3rT1TtCckjAcOzJrf/V3f4ef//znJtXF8ZmbmT5dV2z37PwZkwGYmZlDOBxB5aRiiRpKkTx9/AT9tjtFd3JSNJ+Y84zM7fzo/8fWm/VImh1ZYsf3Pdw99n3LjMjIPbNWVpFNsrg0mz3d0LRa04D6RRAkAXrQgziAHqSBMBLmUa3BqPUD5k3QEJqHlgSMeoZkkSwutVdW7mtk7LuH7+G7u3DsfifyY6KjUIgMX77vfvfatWt2zOzYqMmJSypq2pmRTKYRDLiAKM1wXp9zwWdm1cjk5Lh9p1apWkY/bRYGYh89eoJnj18YB+/Y8Jj5AAkC2VYF4CpAmC3MQBSzq111mltvBrkI3nJNqmc1rL98admzyxcWcfut21haWvCoys7wYn0dTx4/xMHuIQb1ICaGx3Dtxk2zTXgtC7JbM7ssxifHXNPNTNIySxkM2tzewhdffobGWQuXV66DjdAYLKo2ztDp9Y2Tl3he76yPlbk1RAdxpKIuw25mbhqReBTbuzu49/gO6u0qY7JWKcEg6/D4iO399fUX6Pc6mBwZM77qjZdbprdJszA5NWUNfg+PjixTno3j1ECUa0P6B9qic3PzJgesKiBfeLVcM0A4HAxbc825hVkEo6TrKdo88rnHRkbx1lvvYHpi0oJBrFR58fS5AchH+0dIxJIWcDW7gNm4mSgSQynjyX/+ct10iAHYI6M2hrNy3Sh4WEHAdaWc0wfh/+lMBsMjOQvUETymvqu36taQMT86YsEaAtD0XU68THt6eTwLaWumEim7JvWEKgYqxSLOOmcII4ogwggHGfDuIxN3lc3O1nGAGoO4C/NL1gOBz1oqlXFyfGpUKzwXeC6//51vYWpu2taEmz0/ysAYcLRfxReffIx0NIzCodt/xWLpnPue+4B2CBNqjo8LBnBPT83hyuVbyKRzKBarRu+ytnrVaERarZ5lP1viVdT1jCJl0c7uJgqnhxgdzSMSGiA/nEE6wwbIXeSzOQwlExYY43lqAbVWy1WaNKsIkAM6GUJ6NIV4PoyxqRz6sS62DjdwcLyDk8oB2p0ygpGuBdNCYfowTAHo256THW0+SMg1xGaAleB3i8HTXgcBrzLOnwwm3mPaowKm/T6g34YgBYdwCiX+CHzk/XlPAcGcE74njMTZ2S5jU36abFXna7zip5bvIiDQ78PJXhd2JgDP7+/QTvcD0LS7zSfzZZzKp/BjAbwW9xWvpSQVP57CBrW6nzADu49XrcvvaFwasx8/0Nwo+Cc/kueuvidf02/HC+9gAFHr4cc/5N/L7+L4/fa93wcUiCoAWviJw2lcgor/2hq/w6teJSTxcwJ5tXZWneM1pRcAazielzArrMUfYBD+IL9M8y2/U74bv8MAsdZLIKvk9vX7+YMXluzlJcHK75OdKD9KayGc4B/y77U2fh/Mjz/x38Ip+DxaQ31G/jLXQ1iU8CR+RgEKw0o9ipBz39zLitbcCZORbyocT9iJ5kN4kwHQ/9M//a8GWhBNrC2wJ1hybuU0a3NLwJihpAvK4dUEcgDMyJASEUgj59w5qU61CBTRxheoq+/+QyAL31NGozKoJfAcp0Bq3ldGjiZXSsjK9TyAx9L3e73zzE4nUK+E1cbdcYCNGnRp4aQktJEJEvN6UngUNi2EP2rA5xU4ICXDORdgpGgcv8tDlz9StBImCY5/0/O6KuPns9Jp4ef5Gc6VcY15kcfXqUC0KRUB4/PyOwIXJciaN825H5A9j+B4QK5kTM/O7/CaAiIUXPBTcVhmQMA1Q+Ma+sv3FZURBYeenQC0U1AuK48Z0H7giAA0PxsKOkoFBQK4rn4lxExoKSl3cDiecgHunEt3H5dJ61eikmeBk7yugDD/oexXMK+Dr1LwAlN1fb9yEgjH3zpc2YiCn9XBw+w3Ux7eQUwA2gI9Awe6+Q9zvi7eIhpoCgTRMVNkXny92gP+a+ig8I/Zr9hkRPC3AwmdUeL/kSLVvjfQwzNEJNN8Pn6P68rrOABSvHDOYSFHMd8jSOD0klsvKXMCrG7+XTCDz8cfZUv4laVFqj1OKWWh6gAROMnxOn3kdI2ANsep54Ii/M17ymDQs2pcMm60n3gNAtCaK92D1+Sa8MdAZI+3n2PTnGosfF4Fazhm6hDe30pC212cNRyASSDZdHvblexwfhTR5zUIQFvlAwaOjqXp9Gsy5biX9b/kWwal/9CWDL8eQFFWNmVL15UMkUJFoCrvb3yOLRe0NCA0CNPXfM32tZfNIL1qzbu8SDjf4785D5R1lQjxu9oHWme+z8/7M7alu6SreP9qpeTpEydHMggYWNXecAeyy3zQc9EQ53ip0/zr/Xo1kmRGBqXknt+xtSY9AgNrvmCamyf3I3mXcSPA3K1XwDIxCG5IrylgSsOK46bjoPNAcsb7Egxzsk65dzpXe9YMLa8qhPNp+7PrqHhkIEonSj4ZMPCvHb9ncxMcGA0HmzwROegPgmi2+4jHUhibXMDh8RlWVm/gP/vr/xypyBCeP3iJrz//GoW9Y8vg4vnNzusEHwlmX1y7jDfeeRtT0/NIDsVROeuhWmvj5eaecUwHw3GkhzIYnxgyh5sAUP20iqPtXbRqVQRJNVM5RatRQqNdA+JRTC3OYXJ2xhzSmYV54wXc3dwy/ttq8dTWuVQuYmphDms3riAzkkd2YtT4GZmoT6C7Xe9Z48R2uYanD+7j7u+/QOnoBK1K3Zp5ddtd436lo5cZzlmjNwLfc2sXzNGlTWClwcdHODk+xv72Nl48eWwUBgRoCdAQgClXK7aHWXY9MzePSyuXbB9wLU+Pj02emVnLfZ1NpyzT+sqVNQNoaMtFyIs56BuQzUZp9XLJAKYPf/VL24Ok4iCIR/kn0NBkg0evQkPnHc90s9dSMctSI3DFTHACbATDW50OTktFA3MOD49tf7N0n05rLBSz3wzcMEhMYHVxYQFv3HzDsi4f3n2A3Y0dRAdhRAJBDCXSiCdirrlTs45mu4EOG5Jl0pa92osGMDSStexhApts0MYzx5r4MRGi1TaA8/nj53jw9X3LrCYFBwE17g02QDNqKzaaCgfQxQCzF2bx1ntvY35pwQBoPreuxeaUuxtbePzoEbY3tlBvdIyfOJ1OWvmz6aSuOysIHM/OThvwRuCWNhyBRe6TcqkKOp+kl2A5Of9PsiKFGY0BWObzl19+admt3JekMiJgaxm1Ho8k5+OoeGzUFPwhGJxKuca5/CG3b7lYNp741eU1a+oZ7DqO8oE1cXZNfY8KR3ZuMmt75dKqcYC7s8vRTpEvemdr18CoRDRh1VhcQ8rywsICQnR2ey5b6dn6C+PwJUXHlbU1kyXpMMrtUC6HG7du4Nrtm443mHy1e3v49JNPcOfOHdTKFQM+EwlnM/K7arBNkO+EdBakKAmEDGgdH5+2ueZeJSiaG8oaqCm6l+npSZNVa5ZYKuDg8NDmcfXyqgHHvBZpDVhhwH3Oc5Lrw2xPBq5IO0IgnTRHXAfqITYxYyC33W3bM3DfNjttW0te0/yEUNjxIXulxgSDKbPLy4sWuDLfKpGw+WG2+sOHj21st27dwtqlS5gcG3dVBaTWadQtm3xzbwsbu9vY3tlBLJ3A4uKSZbIaRVf9zKgEfvC971swQ1QtXD827PzZf/j3+PDDD41bl/PBIAO/x7WnPJESgRmq5GMm/YIBlqUqQgOXwWrnbTSG6lnV5iEadzYIG6iqopJzyEoY54d59inpGppNNJpn9r2p6WmMjg17jVprRu1RLJxiOMvnIGXLiTUhHBkecwHOds9ki3uQ/M+UMVYVkCaEGdjFkwo2N7cM7GMGdIP6odc2ag4C0pevruE7H3wbC4tzti+q1QrWN9dx/+u7ePHsJUoHNbTrbdy69YatsfM3Wi7QEQoiSR5eBncHzIp2vl6tXrHAEJsUTgxPI58fRmfQx8HJMar1Mwz6IWsU160NcHP1NqZzU1ieu2CVB7QjYmnXiHLncAu/+/IjbB9vmm4enRxFIBJEL9CzcRYKxxhKpizohC7pH6peQ8QRcPuyiR/3L2Uwk80YZQX53Kk7uKcySbcf9nf2bF65ppVixQDzKMIYyg0hnUsazQOBUu41rikbTS4aeJ01Hb75cstVBRwem45mxYL5osE+6u06wvEYsvkcdvb3UK7UcPON21hbWzP7Jh1LGiUI+zlQxng9js/8YzaszCQtQMn1JSjPQAODpeSR5+eo0zim/YMjR+lh9o5L1qFtyCoZZiNT4JwNdWZjIzk7kyGY+cw6fzbJpXw5H95lcfK6DPLMzzvecbOTEymUGBhh88BEBPMXFnH99g2rFOT+JPhNeSCV0pNHD3Cyv42gR+N44I1ROAnvwSad6dQQSqUaZqbncXntplFwHB0WEY+mcPPKLaTiGasg4bNxjOTCvnJlGnStnj7bwK9+/XOzg8jf7iqNabOHLZjVanCsztZiAJLXKFVIq1JFNBlGpVFBLBtGbmoIEzPDBkDvHm5iv7Br2dD9QR3NTsX0F+UgGnW+w6vKY5dMxea3nB/L0g8Hjb6n3WFPGUe9w88oEceakHrN5ARq6QyQ7yh/gxnQ1G/8nHGZeyCzkl8oQ69npNo4vN5Nfj9SPoMfYJP/In9cPrcwL/njwkT8/g7PAWE0fgCa93GVWR2rypFPoARA+UfCXZSMyGdWIg6/a0kzXrWsP0nGD4jydT+2IDBV/oPG7wcmNcfyW+WvCkc5x3aYnEqQ+Dww47Ayvq/58oOW8rH8PrLuz8/7AXtdU+MnfiEMUtjLq6Qel5gnf5UywO8LA+R4KPe8lh+/dL6H88n0uvxz2Q6aC/72+63yZUkFIr+Q620UWB6di+RIfj6vKbBZ6yd/yB988GOe8ic5Vs2t5k94gH89Xp9DzpFwRz2nZFc4ox+nkg+te8j/FPj9OtDN1yVfwn8Nd/H5z/Kvhdv4seTA//rP/+lAQBM/IBSfiI4ASqesXZmCBFiAH6PvUgZ6z79QNJr84Aw/I8FwA3fCqkEr+qUFEtDDe/Ch/ILK74vTVeCgxsIxvJ7NyHH4wR8DS7zmR5wUu75H3M5r87NmVHhjNmOaEWovW03AH98XUCGHm8qQBqWE0E9rIKBIYA3v5QdVtHn4uoBfCbxAZAUG/BE7P5itNRDnNIEnCSe/Q2NbCkEKTsrVD5JqU/ujPgLM+HnJixSwX9nZQeqR7muNJbCcFylN/0bVNQXOkDOPMsH7C9TiXOgAIQBtAJoHStIocfLmFBoBZ46X17NNFXTAD0u8tLn5OQJv+pxd28u8lSIMB12QhP/rNQfqsFST1BwuYuoHA6X0+LrWX4pEClqULFob7RW+71fmfuDJL8Pakyr/IADN8Sv4QQDawFQP0KHT7kp5nYMtxapDWUEBZYRqPXkfGgb8Tfnh/1JcOmT8ClGK1Qx/LxgkUFSAKr/vD0b511EGB7PApIeknyTnAhbdwfgK+LX5CXiK1zM0eCZqnE5Rehy3YVd5wXXgj6hutL9eV7haez3ruRx64DbflxwpKMZnVADCL7sCCXVImAHrKW5dwwF8ThfLqFKmuvaKX39r7/qNKAMSfU0peN/zg63vAjIs07R93XG6XhQc5/IfdjLOaTbdekZnrIpszhmt+l9reH4++PjRZJBJV6osSqA+r0uOTgXzDLj1Mr11uHNcAjudYeGyGrjvxOUsuiF+joAA509RYH6Wn5MhJyNLcyS54zVU9cHn5PNQ/jkfoj3i36Q9sO/03T7T+jETRbzpOke0t8yo7nf+IDNBVCEcl4xogeEySDTH2rMWgPGacSiYxmsbMOGjHdL55Q+CuHUKWGDKmoB55ZKSJRpWnBuVcvN6CnaYbrKKD3dG+mVUBkzMo3nSOS65kv6ULpfhRX2tM17PzzVjtpo9y4ARoygCwQhanS6CgQjiqWH0kcal1Rv48R//OdLhLO5/8QCPvn5iVA2xcMyaWBI06aFnwB6znm+99SYuX7uJSCKJcDyO3b0jbO+eIBpNWykrMySHhtJoNupg2jWb2h3uHCBE/nOeJw02GiQfetvA4NxYHrl83vjoqD+ePX9iYG40FjYAiBmJyWwKl65cxgxpB9JJ5Mej7FuIYhlonvWMnqFdO3NZ0C+38PUnn+N4exf9RtsAXFJMnBaLKNcqiGdS5iyuXr+KlVtXrFRcupTNuuik7+3uYGdj0zJ4ySNLmaCjTqeZZdik0uH6ElAlYEOAh0DZoNsxEDpAnkYG2jNJA7LmFxcwPTuLialpy+BkxirpD3Z3tvD1V1/io9/+xigKCDpz7ZnRHWfpYyiCvu1DZ0eZXqPTEgoikUnj3W+9jxu3rnscqR1rbEgQmmtOh3Rz0zWFu3fnngVNF6bnjTObQCNBM9KEXLt2De+9867t9a8//wr3vrqHbr2FdCSJRDjmSo2ZSR8IoNqsWYkxx9DqtUjs7DiFc1nceuMmFi4umo1AQJlj4Hj5nGym9eWnn6Hf6BqwQhoMlrVTIRLYIB0Fv1M5qyM/lsWtt9/E6pVLSOeHDPTm3uH8nlXqxo3KRoJbm9s4LVYRSyYcLVCAyQVJuz91CgHo3FDGwH9yYHN+GYzgZ8/qTbsvKRVICcEGigowmgw+e2Zl6aWCK1c/ryPyOCgNaKhWUKqVLdPTnJIwgRVnn1uCQreLYqFoAPLM1Cyy6axRgDCLET32NGFlTQPlShG7+/s2X/mRYQP4zK5mE66Qc/AYzGEGPjOiyfnN5yNoTfDZ9DX5o1sty1RkdjQzoBfnFzAzOXWeQW62TTSC+cVFTM3NWPNHNTdlBh8z1XkN11AdFkhSVYi9HokYcFconBi1DzNTJ8Zn7NkP949Mf0+MjDqarY5rfjc6OmxnhXTnaalgARieQwxomfMX9Kg6CPBEE3bdwCBo9CHMonf62yXLEOBsdpkx3zE+YgYzDAyIRa25ITPweRawkSLvTzkjiHbhwpLtX1JQDI8Nm4zYOR6O4Fe/+BAPHj8xGonvfve7Bv5R1jiOeDqD4uEhHj16hGcvn2F9exNPXjy1tSGVSb1StWqh2ekZ20crFy7aOccMcK7X06eP7bx7+uQxdne3bU5Vtk4gnXPALDjXDDNgQb9UPI1Bu28APGVobsLpHconAWj+ZmYwuX6v3rxqQY9Oq2P878yCJhBNSoRqtQ5S5dleODrA3sEeUsm0XYsZzGyotv7sOTa2XiIRcpVsPHcpexbUDoRMH/f6jt7GfsP1G+Jc54by2Nk8sCAXQcWlC0sG5NaaFfP70kNJLK8s4+r1K45yrsGs7qbRaLx49hw7W3vYe3Fg2b3M/ObeHR4dMfCRlYgEM9mc0qrJem2jYTD7z6pVmqhW6khEUxYsYTNJNqQ8rVZRLlTRaw4waARxee4ylqeWMT++gPHhcRydHFqQwpqb9s9wVNrDp19/jNN6GbmJHBALoYuO2XOU4cPdHZORxZkFA5CZAZ2IswljGkcnJ9jb38HwcA7T01N4/1vfxNvfeNvmjLRVXHdyeDPTu1J0WdClk6IFh4L9oFGYhEIDjE+Pn/tfBGoJaF9cIi2JC1Ls7x5YgGd/Z9/kgTqVAVEG3OrtmgUIyF9OHvHj0wKy2bxRODE4GRwErKKAvP+UA1ayEKi2isxe184AYgyyX4wWlhn6iwtG4UEbwqosWi2UK1V7NmbYM4jECho2TeQPK7HsPGTw0Zo702fqGdf1CGk6mjyTXOWafCJRrtDPz2fztm9TaafHzY5CF9FUFPOLc7a/SbtD2SeYz+8Wj4/QIYd65RTjY5N2bu/vH9p4KCfUFROjkxbY6fUCmBifNX11Vu/g5LiMfHYUNy/fxuT41DlHuVUENutYW1vB3AKBfuDLL5/izp0vz2lLub/4P3VSs8VsbZesRsokm6suz+EKQtEAio0SkkMx5KezSGTCaKCO49IuDk8P0Q+6JoSV+gk6rP6J0zemf8BIvrOHrfUhz/ye88uZeGG6s+Pmm304hCEo6U5YjHxb8889ueG/5UOFI64/CQFovs5zRGC23w+Xr611k28qH4lrYmPz/CQBiuaPeLR9wj+EI8jPkZ3tsChH06f184NzBKD5w/OQz0X6LrPL/yApyiWS6B66tn88/LdLvHEBDzaH1pwo0Uhgqsahz8tvko/o/CMXGDVfwqPHEOjIccgH0Rh4T/khdq55CVfC5fyYhcYlX1D+rp24UvYAACAASURBVMBNrYtwKD9Qq+9wn9te8vAGC076KGw1FtmWdpZ6/bF0f46Zz8b/JUcaA2mV5LPLLxVIrPvIx5e8aLw2/q7D6Hhdvq4eS9R7vD+/K/9LmKJ8b95PQQddU8/jlyX/fAk7kQ9IOfePTziSrsf1k++sOeXfwvrOEzA9+RW2qfnUvTkufU/+KN/j5/W3MEDhNPwt/FayKP9Q8xL4X/7H/3YgB94pYJftSqdHIJiAXA3AXh+4BicE/HRxLbwE3V4Pu4eVsEkQ5JhSqesB+H0aByrv5yLQyCYAwPdoSOt7EnRmCAoY1DjkgPPwkULwR8T0XdtwnqN9vrF9VA8OqXeOiAMb2/Z5LZIZnx6FgBaS91GWIQ1APptAZFGAmLHvgTYybPk5Poc+y+togSmoUspSlgL/lEGnMfE7/igPr8dNYVk63nPwEOZritZIAUm5aI34m/f2P6c+KyUpQEHzY3PkBRRMAQ9eEdZr8wg4lMLXfAjY1sHD+aJDen7geJlUfgXtB6Bt03iZqFb9zQCHZ6hr81n2F+fe64rsnBXH8STwyRR/wHEmM8PKKUaneLkv/BuRxqaeS4qMz+E/zHSoCNyRnOrQlLLwf19zqO8KgORY/IeBaGsUnHGZF684rQJ9ByT4AWjuIwLQ4pfVvGtcOvi0TpJR7k3KtMCOVyDpK3D39QNaB7Udlszge60poRkhXma+FL+elb9ZGiiQShFYyrTkTmClrkN9wnGSIsIy6L39x33MuWS2kd9YUGavjAX/eDinvIZf+eqQlD6T3tBhLWOJfyvQpENPB5iuobniPtT+UTBDnxUVBp9dBpSUuN+Q0j38sqhDTPIl/cJrUTc6Zyjh5h8uE51Oi7u+i2zr2TmvvB73D+9BAJpGdC4/dB6Zlp7X9/hbelF6kvPjz1aWHlNQhYa+gGSOh9l2Oh/cs70y0pyx4QKTHDPPCX5XALSTq1fNHjU+PocML+0v/tZ66axQA0nqS16LfwvolX5Oseu818CKY2DTKxeBd5Fhnl/8YaTdUfi4TGgC0Bwrv8O/BVYL+Ja+kpwp6KO9rf1EA4hjF+0Gx8L7cN1Mf3mVK/4giNaCxzL1Ap1vBXVkiLNElmMShYF/nsyQM9DfNW80dekZztKhBpp6vGMmhyxz9TLUbR16XsVAOOT6DjQcTQcz6CwgM1AlS99AJwaUQDqFYJQaHO02nZIwQpEcVi7ewK0rb2BieA7P7j3D8f4pes2+4zbd2bXS5NRQCq1+15xe8sdev/UW8uOjSA8P4/CogNNiA602s62ZnRK3zCqCEHR8S8UiTg8LiAZCSIQDaDfY5KkGBDpGe0DHi89IrtQvPvsY+/u7GM67EmXjuY9FsHjxIm6/9SbGZ2YQiEQRScQRjYdt1xF0YyYnmx1Wj0uon5bw4t5jvHzyDBFy2EZjGKCP/cNDRBMRnFHHx8OWyb16fQ0tOuKNBk5OC0ZhYJnOp0WzQ7hObEZ1/epVvP3222BGJ7OnT06OjFd549lLnB4V8PD+PZfRaz0vXPNdZ8/1TZ6y+WHjR56cnjH6DoIFDP4UT09w7949y8K0xkfxBMIIoFwoGvBMXmY6+swUozyw2RQBB1Ip5CaGsXbzOq7dvGFzSFCYcsoSZgIB5EcnPcL25iY++/1nlu0/nMm7oEkgaPuddgz5m2/fftOakT1/8hxff3EHxzuHSIbjyCcyBlgzU7TdblkGaqvvHOSzFrPFQoimYgb+sLz/2u3rRtXSRdeagnE/MFuLoPHzx89QPa1gamwCheNjy9IMBSM4ODhEJBK27K5as4FkOob5C0tYXFnCwvKigVFOB0SN55vUJbViBbv7ewhHyeEatPlhOTnnmjqDTjVliqAPASQ2G+P8MUCnih9+j43Ivv3tbxtIzfWmrmLmH5uSGdji0Z9wL5BLOBmL2z7jNa2apdu0bHgCA33qC/LcqsouSOqSQ2v4w8ZunN9Masg15ur0jGKA+5RnJMv2642qNSozlcsydepnj3qJ81RulhFBxHhpyQNrVCLthj1zPJm0xmf9jrOXCUhm0xnj85XePiL3br1mwZ6hkbzLKm537Lyn7JE2hKC05pBl+DoDORfZXM7khYEolrRzvpaXVgzQJyhE2RvLD9v1SPnCeZQtTPCYr5PCgfuLZxg5U6nT4rGkgaJ8bgLPVi2QSOJgbx+tlsv+pb5nICyejGFkcswKh5+/eIqD7V00z2omawRFx8YnnZPc7pjuYAUG78tM8WvXrhhvvNF1BByPNzPjyX/NsX/nO9/BheUV56Cz70y7g+ODQwP1CG4x8FJrNXBwcmjA8cTUuFU7mKMcdBzhqUTC8cBWHQ2h8a7Tj6JOQN9x1qeT5vsxcEN+Y4JrpPEoFys4PSmidFxCOpZCsBfAzva27VlSyZgfEQKiqQR++Cc/xM3bN5Blo8NEFL1607Judzb38Pz5Otafk9KkaIAzzzauL2VM5x6B+uWlRSQjMWysr1tw5tzv8OikOO8cu52lgz7aaCMeiBtQf2Fx2YDU8knVaBOK1QKmpqaxuLSEQJjldEA0HjUdN5QfsvlloIaifXJ6bIG9Zr2NZrVl/NbMpiWYMTUz7WgZe11UKmXTUVwrAxtiDowgZQSDc2yCx++xoSyDUGzS2ugw+z2OQCeEo41jtE/bWBybx8LEEt669aZdj2AfgzyVVhnRdBDFVhEnlSIW1hZx7e1b2Dncwdf37oDpP8WjE9SLZdSKVRccSKXRaLYxNjZha/jgwT3LyCd3Lxtz/uBHP7AMc8op5efLL+/g6aPHxmlOXVSr1CwzmnNXK5fMbpxlA9p2y+SRgR/6CMyi5x7nD+eHtuLD+49M3sx/oh8TCaJJEDsaMaA+N+yCP4fHJ1havIDvffCB0QyZ7RVP2Bo7PeOy4YfHRpEg3YSX3UjwlBXMsqt4Lpn/nUjYXrfGipUSckPDttes90q/51VhBEzGmLlEG4wVVgSqCaJfW7tuQHQqlbHKWcpgMhFBpVLHT//Pf4PHTx5ibnbB7ktQP550dh55unnW0P4Ym5ywKhXKHpvmMqB5SrqWWgX7O9vWY0WZgs4fc+OgPUkZYfbz5OQsmmdsyllHrdrC7NQCxkemLajHH56hqQT7ErSQjIeNbiMWC2NkNI77j54bzUez1TZ7Y2Njy+y2/HDaaCapY7lfuHYM1FHW+6E+IqkwsiNJpEYT6IdaaAzqqDROsX+0h3LjGL1AHY1W1YIrPL9o2lFGqWOdj+b6+7hK875VWtJmj1qwEyizuaoHasoHs2Chl00qf5e/lcikszTKJh2G1zh5kN0v/1F+g2xhP8gse1X3lG9K+fODsn4Amt+RfatzwYKVHvCs+51jDR6mY75hwyV7qRkjg7B2Pa9fkcb8ut9P2edz8X7yw3lPJdBQzyt5Rfa2/HY9L5/HbGovOY/X4pj4tx9vUkKgH4wWNiIMSGvFv+16SuwT5Z6PMkO+vnwY+bQ2ER5lqQt6G9fpeYKk8Ae+rEx42i76W6CnfG2+Lp9T19Vr8sv5t8Ysn8v5Ui6oxGtxHvnsDvd71VdJsvLKJ3dJs3Yv9pTwuJ85H4Y9eH6v/3mFOfC6AqC5nkpK0vXkm0mGBCD75VWBBrNNvQCJTaEnS37/W004JdP+eRBWwLEpCVWv8XN83XxVL/tamAvvo3voGSVTfpyV1xBuoc/796St0b/47/7rgb4sQeYD0uBVaaaoDwSAmKAHgnaA2U28MnptSi26GVLMgvBljQoEMSPJytKdIyqgWICpnH0ajjx4+L5F9L3SDAEudIK18fTwFAJlamrhBP5KiUjIWBqsibbyZy/TS1EgAlYCRwwE8Lh8zGj2xsL3BapwDOKQ5hikLDhPirD4AV7O7T8knHoWXlubXkKhDEiBZVoXRUI4nxIa/lslblKWPHj5WSkxXpfj94PNAscMVPE4UAVScB40jyp30GZ4HVziiWPAlY/nVAEPM8aYqeBl6/llgGPimjFTRXOhLHc5JAaoWxWIuLnopku5ueYrNLSllASg2fcH7jsEmLV5NY/2gtesjk65+3GbjqXl2i8uaPCK2P1cpnzVA/7AgmRem1YyJoDdD4Lyjjo0NH7/wabDWDzf59HPvuMn056igWWAvgf8sbmYUZoM4MARHy2A5EYgF69D55LrrUOJDhwdFQOhvLIpBVPOlbIP0Of1FRCSHuF3/YeiP6gihWcGP7sbs+zbkz/KpxQyv++PkFPuXNO/kDmZBKyso7onv+KKVyBBID4/L/Cer5mT75UO+6//+uHJueL//I6eRUCkoqH+71N2FKATmKh97S8Z0gGkA9/bGl5Wv7un9piiwdqXfp3BtdB+0v7jfVzJb9/jq6Scu7IkcTlTH7qDzMmRZIFGsK0THLBOoJh6JJ5wXMp+PeCfKx360kfa6zK4dBgrqMCsE2WL8zOkiHgFgvPgf3X4OcOSWSo0tGPOYfd4kDluF311gTwFKmQAWFDGC/KZQ+StD8cj/WQBJ8/AVGBN45S85XPOORXQTrlzQQTHaczx8D1/pQ7HyxJ/3UfGpQxv3kM6RrqBa+mnSuL7tsdbLntDQQw/Lznnj/pBxqb22SsDhZk/rqRU+5mfNXkOuNJnyoMMeL4nmeC6cC24x0RnI2PV1s0LzJ4D7h0XaOJ97Lz2MrfZeMnm6MzjyIt6AaeAayRqHdNpDAbpvDNzlgB+DO1WF7V6F9HICGamLmJ2cgHLs5dwul/EWamJYC9kvLM7WxsGktChrpxVjT95eGwcU3PzWL12BbGhNOKpLLrtEA6OiqCfRECFARjaG8x+tXVqdJGMEpwOoFkrod0qo8cGnMwCDwaQjseMc/Phg7t48fQJzhpVAyTOOi0DJW/evoUPfvjHWF5dtewzcllzTMyGpL0QC0XRqNSw+3Ib5YNj7G/sYOPpc1ROTjGUTpnjSqCAWVXHp8eWED4xO43F5SUMmJXd6+Pg+Mi4NI3OoOecyrXVS7h58yZuX7+B+flJj6oIqNXZYO/Amhzube/g97/+DU6ODnBaOLZyWQdKBS07zs6anuOnZYCAQB45qMfGxxFJRKwpE2WTzQrnp2fQqjfwxSefok1KkWbHeGrZ1IwZVtu7u0avwUzZqeUFfPcf/RCziwtGW2LnDIGbUtmaCzHLuV4/MyDvs999arbXUDJjQDlL7ik3bCz2wQcf4MaNW+aoM2Pvyb0neHr/Mc6KNQyns8hnhpAIRw1gKJRODbSlHFizpW4bsWQcjU7DStuv376FueV5Aw6YCUbZpx1yuH+AwuERDrb3MTs9Z6A6aQpYLk/OYduPbETYblgJdDqfwczcLFauXDJOZu4p7u/trS2XGVuto1SqIEYqlYurWLyweJ54wc/t7WwZtUDptOyA1XjcKuoEQDNrlVnDBHBWL68Zl7gAaNrLbMhHYJV2Ovdj8aRgaxQPs6ovaYCO0VsZhORsdAJkPB8I/itr6mj/0Pima2XOVRfDQw5I7LacPc7Sa4KzzEwslUuWYcorhkPka3ZNrShLbFLG31xjBpUJ7tQqZZQbZYxlRjAxNWW6hAA0s+bIsW0Nm4Ku6oz3Ymn4/uGByTsBO9P7Ide4i7Kwd7BvWdkEtEhfQfl06zJAuViydeGciOea8zQxMY3ZmXmzE7jOsWDUno+c6wYkttsmN9TfpNghby3nmRQaXA9yv8oGIBc4qYKYnTuSH7ExDA1lbJ/b+RIj/3gMk7NTlul8fHSAz373MZ49fWrzRwBtcso1/jPanG7XONINGB8bs0DLCpuGtmgHuUxc7mHuE8oXs+B5fto50Ww58LjqMs/ZXI+VBW3yIQf7ZlcRgCYQZE2KQo6+q16tmrzEo44ugnLQajcN7Of43n77TWsySlknz3duYgQhZjcXyhaku/Pl1/jl//cL1Eo15DM5HG0f2DxQj5Azm5RK3Hv/+C//MWYXZxGKMqOPDQs7OD4qYGtjBy+ev8TWxrYBhsmE47umDuJzcJ2No7vVxMLcvIGyDBCR/5d0IKQToFwTUCYNm5xlzj+zkKPBuHHfzs/MGaUFuX3ZUJPcwmxQODM/g1E2D22dmV4wsCLqzloCplwTA/NJD9VjAUXMwDX1RuGeN/uHFQYe7aHZe10HbPBH1afmZgQCWL50AdPzC8iPjWIon8fs9ALyqTGcbJzgX//v/xrNwhlSwTQuL606OphqCdn8EOrdOsKZAOL5GHrRIK68eRVXv38daAPPnq+j32kjFgpj+8VL3P/qHr7+4msMD4+YDh/KDNt+ODjYw+7+DrqDHhYvLODP/uxPcfHSRYxMTaBVr+PRg4f49PefWACO9BtntRbi0bg1JGUDtGQsZrJJ3mAGEDodpxcYqDBAMOJo/ZjZzmau1Admk7ASo99BrVW3ezM3neAuAV/OH7ntyf9/7epVa4hMne+qFwrWbJA6krqKwCzlkutivrJn0/Fzn3/+uWtI3+55VQthlMoVjLB/wpXruHv3LiKhANbWVo1yilzIPKssqSSaNMoP/r+6chlL80t2vtCd5HOR0iiZDOLLL+7ipz/96bm/XTgtodVpotYirVEAA8bNGeSMRjEzM2XnOM9EBthoA5WKp0abxWvL/mPmdzyesAx500WtDq5fewNzs0s42C+iWmmiXmshOzSK4dyYBf1YKULd1+3QjhqgdHqMw6NdjI5lMTM7ganZKTx69BAff/oJTo4LrhplhJVbabPfcjlWVbizgjzoDJaR3zs7OoRuqINIKoDcWAr9aBd7x5vYPdhGvVNGFzX0A00kUilLRmEFjQVQWy4xkM9l50XbBbCYmU+XmrYCbax6o21630B9r8+Lv6KTsqDEEJ0fwiQIQPPaBKD5fSXvCBCWvSpgTriJQDH+zfPhHGvwMlIFygoX0nV0Xflt8m1l90rXCHjjesq3pJ3OHwbCeU8m1hgO5CUjUn4Fggv85H1M//g+o3vzuuZzeTiJ/BPZ6nYvbz39PqV8fOkefYb3F4bAf0tXCUyVjy/MQtiEnwNa4KIfT+E1hdf4/ULNKZNLDK/ouuzxc//Cq2rXWJh0oHsLJJXfpGeVz6R5kw8tP1h+kLAVjotnj/AFZeDrfT2zfFX5+8LZ+H2es/y+fH/JFO/F75tv7SWqah2E83DN/NdygSeXUMTP+NfyHM/x/FTJrTKgtV7CijQe+c7CCPQ93puvCZvlfRXg8OM5HIvWVX6yZEc+o3xnYSpaD/9+EF7rxypNzglAa4PzQyT75+RRGfgb1XFzcICMVOjzdBbM0T/n3f3DZoUW0Qu9okvQovgjDDyYJBgSQE4KQSRFE5iJYE0DqORyObs/J9gBFexk6tLD9ZACuTkxWkxFCngvZX7aYvSdUy1lIgBagkMA2j8/jOBq8WSkazzaVIomcDycRwH5/J5fwHhPgUl6j9fU5vYLKBdVIIcifQKc+Dn/xpUCMKPLO5j9c0KDk/PB9wXW81o0qgSsSdEJkOA1Jay8JueO3/FvOAOMSVPizacpzrDbnLyeGdYeaK8sRwFXvL6EU/Nq8+hRD+ieWovzzeADuA2I9rLtmQFtB8PABTe0iZilYgrKQ6qZFWAKsO8+w3+bwvQAaMqHU6DuC8zs0wHhPuvKVPhdHYCSZz0P5VPUMv6MUM6L7qdDRocc7ynwS4pbCkmKSqC+AF5bO4/zWtH04MCjnfGityxvtcz3rssU0OHAtRG4qeAE36OsaP50X4HQfmBP86u58StA//4ROCvFq7mTbpAS015mYwwpRH5Ge0uBHQHWvJ+TKQegMePK9rwHKhPIcvdyhqoUMT8vRekv4TLD1csmfd2QEdDO59ce9YPsimz6S3f5HQGLfDbtdz3bOaDoqyhxit4FgJyMOsBbALbmWnvh9YNCcmN626tKoE7n/IhqpMvUP74X9oq0PUobzpf/ewQ8bB4CTg/0uo6/2EpLPWNIaycjh5+XDqdcK3Cl59H1ZWTwdQKL2jf8TYDU9p3XyZjzoXNCADTvL554f5WBDm0nty6Dwm80unG+qjTR/tJzUJ4ku1xrA1a96gLtFc6a9JutF90K4/p6xRfPMSm4y+wPOtTMsOWP9CXnStfxG5wCN3RWqKqHfxu4G3DUGCoD436VPEiH+w1C6Ru37wdmwBKA1pnDa/GedPpMf3qULDpLpLfJrc7sMAcwuTWSLjE5VHOHvqMu4VgsC8wrQdRnKT9cczpZTp+5oK013WIQxQNDaegyWM2AUYQUAIMgWk2g1YggGcljYngKF+YvYWJoBoNOEKloEpvrm/jFL35mQF0iFbfsv2A8auXOsVQal29cw8TCLManZlE4qeHwqIR4MmNgN5vKUaboDNrZWKFd1DMAetBjNksT/V4bxYMDNNmwtdlAIhrG6fE+drc2UTg5NM7PDvqod1qYnJnGtVu3cfnKdeTyI2g1e5Zl2+q56gOW7ge6wM6LLey+3ETx8ATHu/s4K1eQGxqyhoD9QB/HpWPUuw0Dcggqra6sWQkymyeyiRVTAlK5IcQSKSvVvnxpDSurFzA5krcg0/GBy/Rkme7x/jHQ7GF7YxN3v/gKmy9feBzQdUSDLjuEa+Hsi4A1ByTVjHmQgZCBILMXFywjkhm8U6PjGB7KWuPE//vf/p2V4GfIGd3pWJbZ7Nwcao0mjossBU9hbH4Kf/7Xf4kLly8ZUEAA4KxWtcBWp9W0sm1mQe9ubePBnXsmi2P5UQNPySVK8JkZqW++8zbWLl+1LF065vtb+1h//BwnO4cYNDrWjJCNHKnzTk6OEY6HLQvcuFrpbPe61pyQDfkurK3i0vXLBvRzPludlq1/g2XL5QqePn5mjb1I61EqVhAKxQwAdPZZwzKCmfHY6beNb3VsesLARpbd09FuNVr2TJ1mB+mhIaNU+Mb772FqZsayADkegjN3vvgSmy83rLz/yaNHBojqXKMNzPljBjQBUaNkMYfeZUk5IJfBmch5r4dwwHW1Z5CDZ5XxOAf6lp0dDAeMA5cgIcEkF7RyTSsLJyc4PDiyDFfq0XxmxPQOgWLuKzZR4plC0OG06BoWUh+kk0kPGHK2EcfK8RVLFaN/ob4iUJVJpDA9M2kZj/xhVv7u7j66jbajCTtzfNiUL8rfzt6ugd7MvGLZfo4gaC7nrl0uGRBIf4TcpSPDo+ZgMruYnNOyvTJDKRdkZmPPEIGhGYyNjDu9jbDJIgFrzhO5zPlsBOs4R8w+tXXstK1BW6BPG7tvWeT8Hiv2ONbpySl3fgZhTfMuXV7D2tVVwLLkazYfx8eHePr1fTx8cM94bgmwkx6Bz8LxcO9tPH9hMjiUHjJeXGYNcwsWiwUL5Chzm/rQfJuaqwAiwGN2ft2BM8yyZfYx5y1ImgZW+AX6aDXOrEKAABbvu7+7Z79ZNcFz4OjIrTv1MXXhtz/4tlVS8Lu8RifQR25kGMGI08mNvWP8/f/79/jdL3+DUD9olDUE+gk2ksKHAStEQnj3m99AbmQIiXTM5pYZ5+TA3dveR/GkZJQtpOCIRhwVFs8F9XqgfG5sbRqodXl51WSWP9t729YsstFu2rNy3gn4UV6ZvUo6JAaoCDYbiNoLYHJkyq5Dudk/3LN1YcYq9Wsi7XjECdbLL6PcaBykhohFQo4iokIwrouhVNbOd8qmzX/D+WZsisl9Eo06W8WSlAJ93HzjBuaW5jA+PYOllYsYGp9At9lBuBPlEYOnnzzB57/8DMcvD9Gpuz4X3D+kYckMp9AONdGL9TAyM4E3v/MOVm5fAlw7E3SqXQuO1k8rVlnzr/7mXxnf9YULK0gmhgwk5F4tVYpgbduF1WX84Affw/zSvGV/k0P6+OgId7+6i52tbZQKRQuIWVCI9vVZw+SM+5iBQgLQ1Cd8/hFv3hlosoSFVgtPHj32ZClk1SymEyJBnJ4VkQgnWRSFQSBoa8ZAPjnuuQ9IYdWoMaDrgtMMDFpySTCAmUlSnzjdzv3HH84v5Z5BHb7OPdxl8JSgbrOO4cww3n7rHdy7fxdnZzXTew48ZdKTs/tBaqqA24djo5PIZalLXBWIbPZggJUGdfzmN782mbIEuUQK5WoJ2wfbCASCqA2qjh8aPSQjSUxOTFgVCf0wzqMSCHhtYRQ//vGP8dab79g5uL6+gWfPXiASTmI4P456rYtkIot2q49SsYpue4B0KoOVC6s2P6TOYdCxUipgd28T9bMSms0a3vujdxCJBvB3/8/fWaUWdQhtCgYds9kM3n33PdNbnK/n5NwunqCDDmKZqGU8t3GGqaVxBON9vNx+jmKlgF6ohWCUAdyA6T/aF7Qprd9Cw9mhlHfDCgyA7Vu2dX/QMblxXNHuXBL4zmfw+zjyweRfyQflZ0jBwX3JNRQQJ9/CD0IKQBT+oGu47FNHvSGfyg/I8R78jB94Np/ES7g0OznqsovlH8gOlr8jv0uVikz84nlIakHz8T28R76kHxPQd4UZGb7hJXfJD+EZb4F7X8W8H/AUvmQr4yWQyN/l5/Q6vy+/mO/7fU6ujxJJhCvwb8MFfBnQTuu4H/84/f67fNJzfzb8Cmi1Nev9YYKRH4eyefCu7+Y+ag2MhfPpvv5n1XPwNcmBAFOOIUF/wEfhynmQH+0HoIWBmNz5qjupZ/yYhfBGjUnjt2CDl+ikuREm5l9X+fj6rObZ72Nq3fhMWiutHcfG65st4iUY6nl5TcmzMqN5DX/gQb7163Pp/1t4qzBXYY+6t55d+BRfFz7jl1Pba//zT/5LQvXG2ycDVopQfJSaMBPmniuREwBJgI9NY7RwQtWFqIvygJ/XdfgwvIbL4HMgMQdrjpGBSD17j4YGnVcagOIwFpCqRSAArQngb2VcKCuP19Kk8zfHzxJPAov8EfCmxeGW9EcCCHjwXvwcf7umHm6M50qA5VQeB4z/OamIOfnizpUiE7h2fpB5WTYcO+ecBzg/KxBMSlFzLFBEYIIyQyVoUkDaGPycAD89r5VyedEZNWDT/SSEnC+VtPMamgMJLb/P51X0hfPm7VfljAAAIABJREFULyu3e8GB4Pyf11M2tgAZrruuIcBIAQpT4l5UTIcG3/NnCPIAYHYBP3sO3Biw5AA7XpuOnTY7x05Hpt9zc0IAWkCU/9ByR2nf5OXV5uvbPpExytdrtcr52uv+ArL9Cp7fkTPP7/E9PpOurU3L17QuAvf1Oa2rDhA+mzWPSLlnMBkMu8CAZRqRm6jF8kDG2t2hwJI223c9V74hGTJQ0Stf430ti9jH36y9RbmR86h14nUoOwLh+X3+W0pT4xVA7z8g9KwCpPSegelGDOuAPxkPfC7RYhiViFdaJN1CDkDtK1t/y0h1mSeUTwKOOnD4Pg1kOtrOSXBc434lroOZ99chJr3B52GmBb/L+eK8cH44F1wT4+o8OzsHH/k+DSzpO829ZNdk04JqrmmO5EiBCOoiAa1cd82drqNDTvuJY+bndNgoiENDmd+lTqXBzzK/QNABoIzQOwok19yPY3OHopsXZheZwQUnZwRMeB9mqzHYSL3KM8EqSxjl6Q8MLOF1jXe23bFu2/w8q2NkbEq2CUYq+MLnYumV1sAcu4ijjpGeUUY0ZcE1YvtDuRbwSSRAQTeugeaO54f2Cu9LGVEzE1dS6vSEX+dqvbieRcuOc5VAmhd3NjiOeb7G6/O6br+5plgEoPnMAkW4ZvyRTtV7GpvxtntUHQYweQEvOjKWuefxkGmt/Qak9hSBtr6dewy6AgNyYgZclpsyqEU3Qj1h1+i5oJyuYYa6QOqooyMikMfS1wAdDs8AkjHJ56O88ccAfWYzebpG+pbX5751wZyoFxR1hhQBaJ1vBLvQZ4M4ZtyngH4M2fQEyidNxEJJ5JKjuLJ8E81qG/FQwsrB2YiNDvbwaB7dUMCygwdRFxidWVrAm++9jWQ6hztfP0al1sDqpauIscFnJGgZfqlUwpqlsbkPZS2ViCESZp5nGwMCjrUGwv0+djfXcbC1jcL+DmrlIs4aFQNoa80WekEYaJYbHcObb38DK6trhs9z/wVCLou8WCgh0OtbhhnLpge9AQadLmanpjCUIcXACcg/y+sk08woq+GkeGpOcjKVRiIzxMQ3pIdzWLhwEWMT4xgbGzG+3eFc1oASNiGqFE8NZGYJ+f72Dg4294wrmlzBvEckHMRJ4RAxhK0cn8AmZYLUApatE4p5DeN61rxvcnEGc4tzuLp22Xhni8cnqJXK+NXPfonycQHB3sDK9xMxx0E9lM27zGJmwmcTWLl9Hd//sx8ZuMUsaDZtI0dvtVwx8IMctQRiN16so3nWNDCZHMw80Xgdru3y6gquXLmG/PAommcdHO0eYOv5hj1bq1QHK+pzqYzt0+OTQ6MsYVYqeVQJdBcqBZcZmE1han7aMuPZPJBgSrXu9hrlvFKqWPMx8lwP53LGjcpMvWKxjN6AGV5A3ji2YwbGcj+QO5tgd7lSsXOG/KbaU8xY/d4Pvo/p+TnbgwzuETTZePkCv/7w15Z5TNC9Uiohlx02oJWfUwPa9qCHUq2KeruJ2alpXL161UDSTMpRrrF54r27d40LOpVIGz0Ks7WpY6g3CAAxW28QdFm7zOidmByzf/N51589w9Onz/DyxbqBwuS8ZlMygnkqmaW9oYxi6kL+MIOe+oR2JbnESRlhZ5qBxBVbB/Kh//mf/ti4h3Xeco99/LtP8Oj+I8sQZFY36T8I7mSH8naNw+Mjs/eaXRc4ZGVXJpkwTnSuEyleegzWom/7z2xP0ql4WUXMWJKfw+xMNgMjODg1MYnh4VGMj4zb3LHU3wGf5Ah3tA1s2sWxcN/Ktk/GknYPfq5crdv7pDmgrFP/E9CamZvGzbfewLc++CaCo+TPpgE4wPH2Dn7+7/4dnjx4aBQ2m9vbBuwREJ6emrU1Iggnp5d2DAMWbI7HjF8C7sym5E8smrAgAbniF+YWMTs1a/evVRwtFYMMzM4PRkOYXphBPJOwZnvhwMBoeTim9RcvsPHipT0fgzwG/FmSAoz2gI0QSSPEZnUEDhmkS+TS7ixlD4RBxAJET+8/xf/1f/wUpUIJ89Pz9j6fjwG5zPCQUZesrK1gcnYCwQi16sA4zsn3vre9a9QUzCzn2oRDrroqFU951TZBozJg08WH9x9gJD1scjs6Pop2r2W8tQE+4+wELq5eMNuH5+3k5LTJ7KO7D/HrX36EaqliFDoz49PWaK5+VjU+1pMi9WzRQOhBMIBsdsj2M5/hzEs+MqqSZAa1atkAfOotJWM0u03bq6o8qniVA5mMy6bl97iPbVyZJN7/zvu4dvOaBSpZeTNCTuL2ACdbRzhYP0Bxu4i9F3tIBhKonpTx5MkTnFZJdZTEjdvX0Q42cFQ9xiAexu3338Tl29eQGc0imSV4PkD7rGG6fSiRwfNHz/Av/+ZfWjUD9e345LRRLVjVSb2CsYkx3HzzOhYW5oxGgrYKKynIpXy0f4T15y+w9XLT1iYado1tqVd4vvOspu4ix3c6OWT7hXPAbGtVppHfWH4PgTieUaRuoHVBiifO6/qLDewe7FsTTfLkVkpVkzui0+ScJn0Jr33vwX2HE8TSBsD6QRHuTVaXcF8uLV3A9MSknWEOWAra3M/PLaBweoL79+9YEsXY2KitS6l0ag39aCexyo/+w9UrN5DNjhilCOWG9BW0IdutBobz9B9OUG80bU5jrIxOJa2PBIODzMgnIG1JdFUX1EonMwbAGr6RzCA7lLPM6yIb6waDRqn07jvvIT0UQ7sJPHzwHNtb++j3QqjX2hgdmUYslsTO5r4FbkZyw9ZQkwFYs5labVQrp2g0a3j85B66vTMsX5y3PffoyUN8de+O2Vo6cykn3/rWt7G6etF069PnT3B4coBmv4FBqI9AtIdKs4gI1X64jdPSEXqhDhqdKhqditF4WAPeHgN6TJBpGsbC+eczWnZ3gwlvtAU4J6QIiTncJuIAfdnIwkv4HuWG+of+iCp9haHw/aD1Lom4QI9HU6rkNb4vu5XXF70C102+nNncrBQLh4xKgaA87VPaFQzgcj9S7lilx3OI+oB2B21S/c3go1GlCJD1bAX5irLHWTFg2FDP+emkprLn9/xNgdgCk/l9gZDyVcxG8PEyu4C0mzu/TyJgUMldft/ewG9fkz7NhRKpOFfCevibn1eCi/wPvi5MjTrT77sLx9B3/biM1kT+r3ABZkHLBnhVget8Ds6tMBE+F89G4Qr8DquOhD8J7OW5p4QZA609Kkldx/xVr59d1GsoKv9T8iUQmvcUFqHXZEvYPHuZ7fLf9Exaf82H9JPtT19CpNF9eZgPv8NxCT8RDqDnFb4nwFqYj02UhykJYxHgKwxKPqzprbar4vKD3ML2tJbCkMye8wIfwiOELwgfEhaqe+m6wg6cDvCaenvJqFqXwL/4yX8xIEDHw5kOPm9iJVneIgnw5WT4N7lzGjtGIq/FlvPM7zBzVdESE1YvE1UALY1fywr1mtQZ2Og1NzPl4pVe04jlfamM+L5AXwkso7C8v4xFAdB83w/UydmlgmdjOwLNon/QpGtBBfjxXsraE+UGPyMlYc8bcDw1vJ/uoWeUAhCg4o8+CEDQGDlX/DwFiOvwOnDhBygFiAsckaJ9BTQ4QESfU3RQ6+QHy6iY/cCpwBTb7F5QQsC3BMsPsGruOWfKaBSIJlCDrwtA1PPKEKnU6mZ48H2VPPozif2KTM8kAJHZzloPAhf+hnXM1GKpojYWDQoCGFpbvu4HG3ltJ+OuVIZGMrM+qBDpzgiUDwcdlUI86riGCR7weTXXfjBKcswx8jsOrHFgueSb86f5laMhpe8H+AV6C8zntSh32hfnnd69pgSaK5r39swekEZgyZStx80tRWNZ0R54x/nXfqJMas4EkPE1XkOZr3weHrSKlGpfSf71vJIfHbbaLxqD9okOB82lDgApPn5esqZxc66luDU+jpsAs2hSFMTyGzOSQwGVvB7/5zX4fAJhbc296LwOBsoQP2dNqLzvaR44Vuo3jlWypSCE9I30mQwGN0/ugCUgJ8NBGSQ03Dh2jkOHFl/TAeEcUccPpoPTvzZ2cPo4zPk3s0N0+MpAkCzzvgL/eD9lIevAcw624zcllQ2NbgLMzA4jHQH3G0unUuxqbaW8beMcZkMgRu4NhIrEzimLeH/eTxn2r+t9c/y8BlacZ6fXHFCv/SDZ0SHPOef7HKfOIwvUeGcGn18Gng5Q7TVl20vPyljj9fhv028dp/cEiLs5dVVEPLsks3wWAceSJT4nS0DVsELrLbngOJQZIj3GsWtPOt3ozl8+A5+dP3xfJX78jMbDfUD5IujOjGOWLrqsIsf/Z0Z0y3VEd80J6Wi+atZqTQFZVdR3zoGCmTZuZpmTCsSXwUKjW2sjXStZV2DmvJTQjBwXjHa61nGrKRPf5IyZt11mffaQSeeRTmURD2fQbgRQLTQxlpnG7OgSQr0Yuo0emmdtPHjwAIVqwWgj4ukE2oEuYpmUOYkElq7euI7CaQW//+RzhGNJTM8tohUc4PY33kJ+eswaLJEjOBKPotNsIDQAEpEYAu0ueo0GSoeHiPUHRpfx4vFDnOzu4mB3Gz1mLebZLIo0Gx1U2Kk9FMbo5CQuX75qTjsBSSbeMhuMgAp/mOVECoGFxSVrEkaHjplou9ubRkFB+6VyWkKKGVOtDl5sbqE16GN59RIuX7+BZC6H0ckJkOYglYyCzXMJiFdOC0C3jV6riUa1YiX+L589x4uHz6zMnyAhQSrOd4WfrxSRS2SQjCasESOBNrOpEEaXth3PxUgAY/PjGJ0YxcULq5b1GugFjO7h1z//lfHQkoaDGdB05Ojgs2z6/HxJxRDMJnH7/bfx5pu3XeYa+wT0u5b9tbe95X7v7OLunTs4OSrYZ5YXl89lsN5oYeXSGq7ccDyd5BJn5vTOi02c7OyhuHeCYKeHELnrEcDe8aHj6o1HESGHJClgmJHKarBcGpevX8PC8jyyI8MG9re77fNEAIIYBO657wk6MduUmWsMAnA9CdhZg6VeD/fvP7SMQHIbU2cpy4sVf7JZ3vvm+/iTP/0R0tm0gR3cEwQWyY9K4OrnP/+5OVzLi0vGobu0tGQAM/cCs8XJ+V1pNo2z+srly0aNYDqDoFPJBRkIiD5/8tSCMbx+jZmDXuYMsx8JQBMIov4gdzGb0HF9uAePDvfxcn3TOHZ5P4JOfMZIMGTyQxvJHNdY1PQBecctC9FL7rCEA3KCRx3tB4E8y/wMBvCjH/0Qf/VXf2XBYQav2IDu7t37+OhXv8Gjh0/Qb7PZYwZjuWFrCH1y4niMu72B3TdB0CkEe1bZUhz/3uGeNchiRYE1xkpFDFAgeOyaljXBbHDTMTST2dPFgtQxzEzPYW5uwfYfx0nnliB2biRna8i9R+oVUqgUjgomm+RDt0xpUrJ0WOXh9Cc/z/OKPUmGchksX1pBeoTydRU3v/0WwOS7NrD36AX+7b/5KR4+fGgcuQTeOGfzM7O4cf26ZWdyHuijPXr0AC83Nyzz3yqYOm1MTUxjfnrRAgTFQhmj+QnkUjlcJF0D+5f0+hak4d4OxoHMcBqTc5PIjGaQGx7CcC6Jfpd+TMia35Fr/bOPPzUO5kzWAemhaNgAJe6b8alJA6BJsUA+9XavYUkZyXjSAOhsKouTwwJ+9u9/btmbDBxw31MOD472wexzyszN69cwsziLXqBvtEEENgl01qo8k5IGzHH801NzWLlwwYJOnOPj44IFgEirsL25jWapZQFRVrhMzk0gnU2gHxng29//I6RyCfStl0vPOI/R6eNo9xBfffolfvXhr9Fho9RIHKlM1mUQMoAeHBgASiCSmc/UedRZXEs2/uT+oVynU0MWtKf8kZecZynlgDqdGes826kTFCwnTYL5NcGIAebUVQRr337vHbz73rsoVyu2pgyEMWs6FkqgcFDA15/eAzpBTOTGjfamfFIy6ohG5wxrKytIZmIoNcpWsTExN4UL1y9hee0iGt2WUYfwDKX8kD6IfOBffPIFPqReQRBzS0tI5fMolEuo1dl0LozZ2Wm88eYtLC2R0/jMgAquC3/vbm/jxXMGAlumz4OBgK1Lfsj56AL5Gq0O0umMzRvtjeE8A4NnODw4tutwnqamKFcRNFkds3TBMq/ZT4EByL/927/Fw/v3rfnt6Eje5oUg9EnhyGSHn2NTTe4/ZkoT2CfQTD3ARr0OYKmgXC3jxz/6R/iL/+g/Nl3M9YuFo/Zv7v1SuYCHj77CweGO6QOOlzgFdZ2jFWXucgiJSBKjo5O4sHAR5WINlUrVqrYYyB3KJpDKJCxRKhimXkpi5dJl42rP5YYcb3y9gt/85jc4PDxwVYNd8jCfOPA5zaSKmAV6KQMM3tEGoh564423kB0axovnmygclVBlFVY/bAA0s7IJ/lcLRaMNmpiYtIzqk8MjO4OSiShOCvv46t7H2DvcxRtv3TQasIOTAja29pAfHnPc6kcHePrsMZaXF3Hl+hUg1Ee338L9J/cNdGYgI5gYoNw4xVm3jCjj/qE2mt06Gu06KrWCUXVkMgmjlavV6A+7THSCzbQNCdvKtuZrfH6e8QZ0hh2FH3/kSyjT3fxxr88I96GALAGuBurBq4r1qF6VzSngTL4jbVaNQfiFfYZsOeGQ6VyuPZtaMumJuocJMlbRg4HrhRIJm73PBDZ+j+cQwWmBrAJCzS5nXZuX0UvdwoCDAaYeBzr/rUQq/lt4BNee3+N35Os7O9hVYvNzSlohTqQMaPm23FuaP1Wk+0FN03NelbhLbvEoUrxEv9d9HPkf8jHk+yo5jv6T/HrhUMKqOL98Fvn/Gjv/5pr7wWuBxAJy9T1hQVwzXUfrpwRJPpOB+V4Sj/kcXtKoH0CWTyhfx13PebPCpeTTCMMSZufH2PxAtD2Ht1Z+YNqPWwnrcwm3zh/jvXkv+XVcC2E2Apr1XAJ6+b6wL8qMwwncs+s9YSuSHeGS8r/4OX5eMsaAi3Amjo/X98uf7V/Pp+XnFLwQ3sKx+QF6fl/4p3xVYSHCMfzJp4H/7Z//ZCDwU6CnMsV4YYGDElpdXEAaM1z10HxNADBLMvTwDpD2uqB6aejWQIWRGI8Cg/cSECVEnfdSJJkL5F84bXbLuPOR2EsQ+ZvGsLLQaNTrPQm3HH4/ACPUXkC3HxyTsPgVmRlvXgq/gBkJn4RaAIZAc5VFyBl/XYAFUHB+dLCbsvaV4vuFVBvCD2pKCUhApFgEEtJA4jUl+AJYBTIKNDVQwovYaJ4kcJpPZeAKGBE4pI2uDSIgUweJNYkLuJIGCTbHp0CHHFJtGh0qejZT1l5EiYe4RTpbLoOU5YB2AHhNCFkOZeP2NqsAYa2lgEg6ELa54o4KhQaBrZsH5HK9eX069gI//XOlzStZEPgoQF+yJxk5jyR6SkyRMu0HKQABWX5F7FcOOnilkHRg0fjmdwgA2kHWdZyrLNPiOghU4jNKBnSgcP5lFGjO/bKt9ZdukELkM0u5ah4UoOBnBZbz3lJ4/sCH1kTrzr+1L/0KT6/roNOaSgnq+jqEdHBLGfvliP82Xj8v6qo1lfIXaKnDXIcWxyXeYZWJUa4Vude+49xofFobMwaCLnO213WZ9gKgGVk3vdn2AMYus7d5cDtnXoaKDlDNDwELRcp1sPA9PrtlgPu42J0ud6Cf5NYfIJJRwPe0dzlWAdR8XlaE6LzwBwBoaEpP8PMC6AUG83q8fyzuQHrte+l8ZYob3yYrbzw6D1F6KAhI+dbBrT0iudAhL0BFHMr6nHtuF0j1GxXaq9KF/C2Z0eEtY4OGqZ5JQLb2gUBxGTUKFvG7yupIJ13ppYI1CizwfvyMdKf2Hd+XDuFvdX03neRxTBoY7Z0Vkl/Kid43WfGAc2Nf9Oh+TF8HXZCMgQLbA0EXiOSPybnHYSfAm5/j2Pg3fxQAoIPK73HONX86izlWGccuq901q/E/m6hn6KzILnH9Ipi4ySBLGoFBFP1uiC4ieo0QcvFRjKdnERrEEexGMOj28eLZc+wdHyCVSSKaiaMT7COWihkNB5thMWs2k8vj3v3HOCXNV24EgWQMb37zHVx/9xamL8yiz+/Ew2AhBWkyBq0BQt0A0iGgW+ngaHsb9z7/Ao/u38Pp/j4KR4fWfIzAE8G34lkN3QGTDAeIxuKWQUzQi2AWAeGJMZbbx5EfGTV6jpGJCVxcu4RkNoPjwrGV2x+wDwYz3UNRhHoDa+7XaXdx58ljtAYD/JP/9K/x3R98C0elJk4rZcRiUWtuFhowg7aAjSeP8Pje16gWT5FNpzAzPo7D3T08/PqRZbWS9zSWdFm4g34Xx8xmK5aQjafNmI+HXDCk1w9atikd/+agjUAyhNxoDpcuXcbYyCjCgxB2d3YMyCIAzcwnNuAhXyhli0GZbGbIQKkks8c6dbz1/jesFJ2l9OSxpGwwq4z3I+hITuhf/OxnuHPnjoGgy8vLdg2CDKRLuXnrDSxdXLHsM6YxlQlab2zhdO8QrWLNmjuSz5TXI5DWDwYQJPhs6H/XZYaGQ0hnh3Dp8irml5cwPTvjgNVG3YAOUn1wn/LctABPMo7V1TUDAMnXaXzh1arx3fLzH/7iV8bdzHXVOe3oLTK2j5iVTA7e737vO8bPSYDf9nvfcY/z7Prtb3+LX374oQExDCTz/tTt1CvMvrOGw7E41q5dNwCac6uAaKXI0munV8hfzexENnVjgIl70u3TnmUgEhTkerIEmxncfA41DWXpPUFxUm5QhyuwJXo+VoCJ05agN7Mtm62mATeRMMHfljXJiicT9ny0+1lVwOzvK1fW0PaAq2a7i3q9gYd3H+Prr+7gjIBeIGrUEGOjI7ZX9vcPrIEax54bHrHmYoOe67nCOSWAxGciaMHsQ2b7JtMJZHIpa1hWrdWwt7NnQYoOOeSZ/BBPodE842gxOzuHhcVlRElfUa+j2qwhN5zFwuK8Af+879HuPjZfbuL48Oi88R1BJwIVpFUhVQqfg2vOyh9mGSIcwNjsBOrtMzS7bVx94zqu3bhqXMSsevj0t7/HxvomXq6v48rKJasmmJ6aMlDKOdvujCNXL/fAF3c+x2mpZJnqf/z9P0E+O4yv79zH/buPEOyGEY8kDSwjuGqZ6uih3W8gNZzCtdtXsLS2aHzn8TQzE0sIWV14EK1aEy+fbuDli5f47NMvrLkoM/gZSGO2NffC/OISVlZWXFCl1cBZo2Q2Jfcl1zyfGcZZrYFPP/0cW1s7iEQJ8A4hnnCBYOrG09KJcTCvXblkHOib21t49uwZCpWiPWcqmsLM1Kw1oFxZvugA74kZOx9IgcPACnsG1Kt1nJ22jU+9clbGINTByMQw8pM5fPN730Q6n8IgPHBrl0qhXamjWqzh2cOn+O0vf4PNl1sY9Ak6u6oqAk/50bydr9u7WyjVS6azc8kcxobHTL5YCWKJQt5ZyzFVWWXWqFmgnWAjdVbAa47Mpp/cl5lUxkBHBi4sWDXqKGUSmSR+8OMf2mtsHMpz1Pi4A1EcHxSw/mwD6AYwPTaDleUVdBpt7LzcxOOHD9FsNjA5N2Yge2fQMW7tuQsLeP8738TQaA61Rt2qzoxruVy3Sortl5vY29lB56yJBs9W7qFw0JJ1zs7q1rdg7fKqcX3Pz8+ZPtvYXDfwdnt72wKBxVNyvfM86yEbc5zqnAfqLFKzdUlbGYwZCM3Mc9LK8Nym/iUFCuf62rXruPXGW3i+tYXRsTGTqcmJMSzMzlpg6Z/99/8MDx7cx4XlZRsT9wCDGAQ5qQ+pkzb3mI0dRiaRMRlJEmgvFEx/lcpVVKpVXLq4ir/4i7+0TGbqCWblE4BmIKBcOcVp8dAyk12WZwThiONe5xhJcUVoh3KdjZHXeg7xCHsWMWg2wDG5m8MDo5tgMIhVSG+8/RauXruBoVzWzjgmMFG2v77zpWu23G1ZNvRuYRf5RB7pRNYCEpQT07u0i9kQtgdkMznrd9Hrkh87jkA/hHgsg4nxGUxNzho9SK/WsKBaNBy16lYGB0hzEQxRD1bx6Wcf4aiwj9tv3cLC8jI2dvZRKFawfOGycd8Hem18/tknKFVOceXGGtodZj130Av2cHC6i0gqikavimqriECij16wyU4HGIS6KFSO0O02gTBpD6MIhmifOVCPMuf6g7geLuRjN7ucGfcd58sQxQ2zCaeXMCMcSr6jgZ6WLPGqAR11sN9XiXvVNQwyys7kGakzl3vVEpIGLlHQzk4mwni9U+ST8WzzJ4/4bWXhDn5Qkf+2QDYTJ7ykNOEj/C4BaLOXOs5eV+IXkwhsPrxqRupE+fx+TEIgK/WBf3/p/Jefn/Wq5f2JUgJt+ZyUOV5ftrf8HI7f+bQucUt+tXxu+RjypeVjyw98hZu46mLhEvLF9L58S2EF8sEFxtIf1Y/8TZtTL/tafrgwBo1P9xEQ638u+7eXxCocT/4Lx68KV45FDdTl9wqjkz/G+8qP1fhexyDko/mBd32HMqdr+4F6XcvvM/rxO/mMSh4VBud8Poeh6Nm1b/h9VQAItzQf2+vRxO8quUl4D5NfdE3tG62l1sGPU76SG0ffq/eE32h99Cx+3OD1z9q8/M3/8N8M+A8BkdoQilYIPOXfyvRVNoctBFxUxu9kG6jlZWiqBMEcGz9fTMhtCgHQEniBAdqkvK59zkPheW8pGptwKt1m89wBFnirzxN4VoSN9xBYrgUVSCPheB2A5pi1aSRofsC013HlD/zhNbRR9bdAYwmcKS7vf77mz2bTd3k9blAqHmXucbz+zDyuk6IvGrNAEilC/6YViMD10LWkqPh9zqEBr172i2W2eJE5/5ilLBRhETAkAFfX0j20AV8HIDk2ywhkowav8RUPIgF6es1AOi9i9zr4aUrI419iBrQpGY/D63wtBk6BEHfWdUxBeSWZWhdtDkb0+CMAetDzyPlDDqTrtl2mOo12rYdAOc6B5EUAm67rlxm+p4NRsqnXpETs8PWAMSloezjtAAAgAElEQVRXrav/b8qIAfk+ha0gEZ+DWY+2ll4whyCA7ZeWy2LmMwk0opwri5LjoZLzB0f8h5/Gxu9LyWnP6dAT6KggBh1UXtcit9Ho+eEoveBX9jqUpX+kPP3KnnOq7HqBV3xm3pfXF6e5rv/6wSFdwfel76xclRniHtm/DiTexwAIbx61d/lZAaTas1wPGsIcgwBTjk+HMtdPwLuA6VeHj+PxbLddlq5ftzg5+0MgkUYzf7Qfuc6ab42X99KzMwtZa+Z0q4uucxx6Dn3WAS0um1rzL2OMsmDz7FFAyFDg50zHWDmeG4sZgD4edOlrvkYHlfNE54D6QOVs0kX8rcwanUH+oMXr8yFji+PU4a65VaayjBJz9iLOMZacS79pv6pCRMahjC3JG2kHOBdyWmQ4yiig86mD3QAw8gWzuaaXqZCMO70lAF7GNcdM2fGD+jKKpGecbDiKEBk55hh6zUvc3nBrr+Cpzj0rLWQ1Bv/zjBrL7PK4ZAks27nXdWcm/7ez16Pg0vnGTGkFNyQbpvvgqpI0r1oXyaaqXXTGUH9Lxhy4784FAm86k5hhKACaXeN7nSBaZwOEBwlEBgmMDE1hKDyKTq2PyCCOZDyN3e0d7B/vW3ZXIB4waoVwMo5wPGYAL5vtzCwsolJtIMJnTydRaTVw6fY1vP+9P0I4HTHu5WgshHQcCHaAVtUB0Jkw0Cm2sbe+jod37+HRvbto1KuOJoad2YMBRBNRNDotVM4alkmWSpKqJ2HlsqcnR9awjwAJgZ2p6VkDny9dvmrNBenY5kdH0O12UCwVUDg4QuHgxMryS8en1oRsY28fV2/fxg/+5MdIZoZQZeM0NkaMhC1DKzroodM6w97LZ/j4o4+wv7mJbCqJTCqJ0kkBrVrbsn+Y7UjuT2b5kIaD2YZnlSp2N7eNUoPcuHZWhmLI5LJIJtLohQeodGqWabe8fBEXly8gnUjj+bNneHTvkY2TADQBKmYOssFZOBQ0uybHfUHu4slh3H73bSwuzZuuicdjlr1L0J22g2UUtlr4D3//90anwqyx0WGXkVgqlY1z8733v4Wp2RmPQilqIOjJ3hGKB8co7O6jVakb0Mfxs2nf0WkBzT4bqpJKhRlOPAPDSAylMTs/h8npacsKZob8aenUAAOCJEYlQ0qJYBC3btw00INBkWbT2QwERZjlx/F/9NFHlu3HeSH/NcErVQYRoP7440/RaNQNgH773XcwOe44eHl2cJw8u3jf9fV1+59zw/vv7e0YPQSBX2uENz6Bd99/DxcWl2z/UL8QYGFTMO4/zh0baXKfMdjGDGbuY77nuJPp5LcMaKL+VUCNQQPuYzZCJIcv5dX0bzRqwCefXXqGz8tGkRwvKVP0Y5UXIEep44Hl+Any88xiE0pShZDmhTqicdZBvdbAyxcbODg4NMCIvOoEDpYWFg3w4n2Y9c+f4dExA8xpf/P7nFM+Oym2MrmMgaYrl5YtO39kYtSqCcQNywzGR/cf48Of/xIlUih1+gb4BIMhjE9MYXZh3jIZC+VTC0y8/Y13jN4kP5zF4d4+nj15DjZnZHDr4GDfZcAFwwZqWVOoM2cj8hoEl4YnRpDKsmlcA5WzGtqDju0Z6tt8KotBu2v7gSDFxYULuLC0jHwud57J/vjxQ1sf0kQcFwpY33hh+v7d976B7333hxa0+OKzr3D3q/toVtrGC7s4s2jAdLVUtAzuQHiAZDaG1auruHRjFYmxPBBool4+wlmjjrNqE/1Wz7Kom/Umnj59jk8++b3JUX4kZ9mAhWLRnmd1ddWCCgTKqmcV03ndFitOWoiGHBBtGdnMRiUlWiRsOi5HkPXZEzA4QnmcX5i17H2d8eVy1fYMf66sXcW7776LpflFA3CHEjwL40YDwf1QLlZsvCOJUQs6nZwe4uXuOqLxMHKTebz7zXcwc2EWxWoRWWaRDw2hddbEy+cb2N/eMzn77OPP0Gp0TJdZNl2raUE47lNy4Frw1MvwIpjPbHDy9zJown1C2TDbpVYzENMypbNpl6nfdRUNlFnuucX5RVuzrZfcu2d2T4Kp7X7H+gMw4MX7WaIVwXXL1iVdSxC7G9votQa4dfkqxvJjiASC1mfg6fpjxEl1M5o3ehNS8TQ6TVy5edX6G5AHu0S6mHrVzh1mLLOaxNEtnWJzZxuBWASpTMp0XaVSMko1Nstbvrhs3P5MaDAd0WFVx32jIKJtanZJl02iGZh19keTPgU8Crse7dSIZT+T2oYBY+pNcpZzfi6vXcEH3/+eycejp09s7+7u7uKv/vI/wQ/+yXewd/8AP/nJTwzAm1+YM51FncczgX4JaVJ2D3Y9Sq8QLl68aA0MKT/lSs1+s4klgfk3brxpOoRj2N7csqooUs4YmNJ2/TMs+B4NWe8Y7meuBQMLPB0igZjRXExOTJsetD4zUVa+APVmxYBx9je4dO0K/uiD72JyJoN6jTb5wIKnDESS/5rzV6mVHUB+VraGmBcWV2x+CEwyw1vVE+aLBdnrqod8jrpuGrnMCHI5UoGMWfXXaHYE5UIJZ2U2xHW2LPcfaY/I/VyunGB94yGevXiMqZkJzC0uIJbIoN7qIJnKGlXPSC6Pl+vP8buPP8LqlRVksylEkkEMT+Tx6PkDFP9/vt7sN9L0SvM7wWBsjAjuW5JMJnPfs7KqVFWqKqkljaRRd6O7x93TY8/YbdgY+MYGvGAM2IA9NsbG3PjCMGAD/h8M2BfjC7cHaner1a21pCrVklW5MTNJJncGI8jYd+N33u9hfkq0zUKByYhveZfznvec55z3OfWSVZpl6400bWI2b7V22U6aJUuPJe2wvGeJEYKYaQ8w9fsEqMl6TjrQrMKc7BtQBPkeNMDPaAa8xo/hBiBLNnQABUcsN5Y9K9yrQKr8TH4LJFPpGgBoYVhxmg3m2E/l9Adn9rTb5q2Q1KJn8X7ZmQGYDYk5smkFKDrmEOkEdKL3I6pzFuzWoNflCws7we/m38hzHJyLA3dKjBGeoGeg/2iT6ru8soe7lne6xBAUk+8hDEF9516eKRwt3idOcul0v/AnAY+Mk3xH+T16B38Hvzn4T8Lv5BfIR9Gz+J7PBJzzTn9GjJtadkN87JXYIv9L2Id8Y2WH63M9A2ouH+8I3xBW4MHDiBox+ORhPoUrCK/TvOhzYWyaY/nykhVhBrr+1fgEamPuk8/ItfKpAsVV+C7+DOF1wjc0Z0puEtDMs+Vrco365rotovYQAM1n9F998DGL7OI4jiMsSXImDER+spKMtc7icyQsQv6ecAmNh3AC4cWJ//G//o+HapgWmZxvGisEXoCDgBopii5HcaIBFTDgAHUEnqFQHbhKvYqUuLM8GsAJDEwJkxZRHDDhO4xlnsF9yq6VUx2vnslnWsSadEj540fnBSzJ2dXAS8AdZIyOI+gdAikVUWIwFU2DgkNOfXyxaZJ1rwT2zDqPFp6AXr4XCEk/48C7BEnKTUIYb7NABCk3LeI42CTQzI+5RqA5m7kAEORAgJPAG74TaC+HIz5fApolYAIRtRgQYh1nUJviSgzuLI0VYxoHQ5WtrT5JoajtPt5nhSZDoTY4rBRE8baYOJKCnErJemQ7klspTZ4rCg4y1xhvOCLpv4oSkhHtoOhIWOzMkzYxvZc5leKTPHGtMmQ1zwJ8BZZrc9N48zzWj/obHwcpOgxrzadAYQHQYS1E/Y8oFMbzUFKEAiIYQop+SgdoDfFuBQ+UGazTEHrf60EqRadZowoc8BkyxbUoWwWktAFprcXXvJQ692jj0ibHb90jMEubkNYFfytDCyNIayMux5pz9IqUPG0QhYbGgfZL94Tjc6+KGGpjj/eV9/K+4ISEIqSSD8mflDBjrmz/V3IkMPJVYIvrBViqWKY2LS+yFEVpPZgWRbu5h36pbdLfHJ9X1nsYt1e0BwLDNa5cp82L8eJ5r+vG6clwzFT3akPEkeFHke4zgDwyhPguGKGBqsSPh0eZedJTjBfjqYAnn8cj+WEughOo9mm/kLHD37RbwSJlCqiP8NMJJH8925/nSjY0PzISFEDSSQIBtHyuzZ97RTGhLAYvtNZQhfCkcwoLKIobI8iQHCONlQIEtEU6GF5nGSu8FydTaznsvYGzXmtZxoNz2QEUw4MbccbzTHhiuR4Dzue7E6o4y0HwbLeIPw0ZIyNS86M16nJoYa4kD/RHY8i/HfyOVXwGXFA/w94dAg9kmkoeyJImG6jv2dUZs0HKEv20tapDy6cm7MLiFUv3i3a0W7FEe8SmJ2f8PXAn40hWuw3rDDo2kkvZSHrUxsaLlkiPeBZto9O1ueVly6BPrW/f+P637e3371iqYF7JvtsxG3DyuDGwfqNjw1bfrNG2/vGJlbb3bGvjuX3++WfuxN6+d9PBp15iYKPZlEGHcVpr2E9/+jPb2drxbM7x6Ig5WXDswdMzc5YtFGxu4ZwXpXvjzStG4nnEcOPAFrUey0dlXydfffXQ1l88t3Ktbl//5oe2vHrBmt2eZ2FJh01NjlvrpGyt6okd7mzYxz//mW0+fWYjAwCzUJEdJxZAATkA8HGu2EYoXtaq1T1jDv7lQafv/KV+XHi8aPnCuCWzo1btVL3w3vmVC3bz+nU/FgxIsbXx0vcYMm6hZUHWyH5kTl2n4ASMpW1sYcbe/cYHdv1GyKokA5r+nZyUz2SH7N0f/+hH9uTRY5uZmj0LakCrtbC4ZPfeeNPBSIqh0T4A1+ZJ3Uo7+7a3+dKO9w7c0PaaJmMZ29x5aZU6lAJwjBNM5thgwm3U8ekpm19csJn5Oc+o3nq56UY7/wZgun7tmq2urrjzTkYzMRIAYdY1AOzB/pFnCgKSAdZ98ME3PGOPtUSGI2AuP/CMkjX2zW9+0y5duRg4VQd9PwIMuOJgbsSByZF7cdy/fLkZBXELDoBVTmsOXvG9bMjD47D3AHyRgfvsxXOnzOD6+/fv+xF2180Z1tzAAbX9/X2ngQBMwTn37LWh+W8K08FdDRUImYq3btxwwIf1qwKEBHo++eQTz+yGioO20Ge3C61v48VJGytGwcxhOFlJJjv9JXMYsKh0dGIvN186sLW0sOS0PmOZtPMzI/+uc7t9B8/gcF+cX3A9wSkN9nk/kp80W11bdd7lC1dWbXZhxrKFYFdSGM7pQ7JjVjmuON/0Rz//hdXIjK3WvUDi+PiEXb561Sanp2xrb9vl4fs/+J6DrrmxjNPAPHn4yDZfbHlm4+bzZ9ZqNl3u3U7o9r0oHWtqanra1wo0HtDwjObSnvXfaDbttFn1UybpQdKzH9fOrzpIxkkDTq+cm1/wkwnMx0cffeQZr/tH+w44etZ6sWhf+9rXbGIS8Kpj+zuHziM/aJkd7ZY8i3hyfMoz5VnTljLLjWdtdnHG7r171y7evmaN2rG1O6eetQv9Bn3b3z30wooA3nsHB/aLj37pARrWFpmL2MfIFYFK1vLM7JTr50wyZSfHJw4wis/fHVlOzKRSDj4T8Njd2XGOWF9TmYzL4vL5FQeIPXB/VHb7/crly54lf865bckIDk47oD9yyns4VrI4vuCZoLTti0cPrNY4NUsNbe36Zbt2+6rV2nXnymdPYQ88Ojp2UBDQbv3JMzs5PrX+YGiZdMaqnbplR9MebCKjGfmtNE+dQzxnOZuZmLbZqVDUkIx3BxHSYX/l/QTm4N2nmCQnYJg7QFWuu3jhoq2urln9NPCLk1HsNm+KJK5AabSzu+t7d46ATSpnKwQRitP27NG6HR4f2PzYjF1bW7NCNmf5TNo2t7dsffOFBzmRbTLuCbABiE1MT/ipY7J4OeoOfc/NGzfsuFRx3cT4Q6HS7LWc3mVsLGf1Vt32D3ad9mXtEoBtKCBLP1wfteuWG4EugUzWvo9Zgn9H4FKn23NAiTNJlDfOJAg6zdjCHAUtR11eCPSwFqFRun33ju8jDx5+ZV9+/oXr0MuX1uzP/uzP7NqNK/bP/6v/1j759W+8PbxDyQl+eqpDMP/EcmMpD8zMTM84N3Q/whOgNKLdtVYDSNwunF91PUzmMnqYwBNMQaMGnUrg5Y7bVeG0tbJEEzZZnHTaGTjXXYcPhh6QIJDEOP7Od77t+3Z+OulrjYGgVvD21rHzn6NDCepQRBXfgJO4q6sX7b13P3QKEQegjw68zcgeejcxGHG9ls+P2/VrN+32jbu2uLDse5z7qf0RGx2MeMCoWQtrk8KfcIv3ui3b3duwza1129vf8poHBEeuXLthowS/KzXnjQaAZn391Y//wnrDrl29dtHGxjM2PlO0Zy+f2tHJgdW7J9ZLtKw4l7Ny7cAOKntWmIR2pG6n9WObnpu0QhGaqZrV6vhbXdf58kfdB8yFICTZ2VB0sD/hU/e6wZ6UTSkwC0Cb/VrYh0Bo4RHy5UaGwa+Hv1nvk58s/8Mz86k9E/nrDgpHuBVydQZ653K/BebKX4uDivILhXdU65xue1U4T3rGsYOIHsHxDZXPi+iphAPJX4jjJ3qHfA1lZyuZQz6Y+9uRX8/9wp9or0BwrqV/cXwonowCAE1bRb8g3EdYnrCa1wH4V/hSSKgUNsR9wjN0j3wVx1GibOkQEO87HaP6LrBez5Y9w3XCugTUyr8TbsDf3K97VfMqjsUIn9C8BLwl4uaOnYxXe+LzL1A2jj2wn6jfukcYjmQQuY0DtUoAFa6geZH/rLGULpL/zudxP1c4iOZZ46ox0DzQfyWi4WfIH9ZaIejN2Pp6jHBN2iR9K90ueZVvq8RZrVsBzsIlhIVpTuUb8rdwPseB/+d/8c88A1qTEo9Q8LkGUI6/GitQEQoFTU584bSijmvxwq9F47RQAKD934OQfcgAeKQqGgR+xx3ueNq8Mj5pE8aelFIcaOYzBxAofBQ5wgKKtUCk7NQmLRCBhvRfSos2cr2yKnUtnMDql4RH71HfpWDjQqp/C8TiGp4jEO11QZbDroxZzZOy3zTR+q0FIIBYgirnP56ByzMkUIqGaU55j8D214F2LY446BwH2gUGCbhSW5EdvuO5zegoDO8TwK72xOkhNGcaUy0w5ExtdQBmJFJyXmhr6BFt7yvFp1zJhIxoySrV6fV3WAchm9354MgmBHkALOuF39kImPbc/4iTSfMmYFGLTTIj8EVzJyWhdcdz6Y+UDp/rM4G/vOPv2hAlNxozgdWSKxXpJFPR5yMdAC+Cz9psHDCKVQJWxqY2AG1gcfDv9WCIFJWiZZIvftMvlB/zrWxJRWS1AWs+tFlJ/qXwJR98rgxaRdEEwPGdAGIZlDjWtM2VXZTVrM2Kz1UEQOOvTZ5nKSCmTFQZK6+vNUVVteYYP2QXI1IAdLz9r8uJ5Chs+iFKiRxqI9AY8lw37iI+77ApvSqayHUAkIqOMhZu9Ed992BDlD0Q1gqF+UKmsnSYNsbX9XFcxrXeGCMAaOZUdCcqXolToI3vdYA4rqcHw5A1wPt0CkMGkvRvGI9XFA8yXkKg4tUJF+0X0lcynrhfVA+AF/wtQJYTD6IQkr5RAEc6mvbwTsZLv2mPMoQVLJT8ScdqfTEfXpArkXDwhGwf7TkA0JJBZRzQbtoomQxrKgKEY5HyOIBL4EF6jHYq2AMALZ3u8tsI/NRutHsgODrZ0Q5jLLCZ57kuiSiyguz1PZs1bhiSuad9QfumG4kRx7yCVGGuwlxrXLUepbe1f4bxD1lIuVzIJiHT1NvcJ1AbuNLJgE5ZwXqtpM3k5+3czAUbNJJW2qnYsGXuNPIDxQIAdK3TcNA0O14IRZ+yKTuulh34K0xO2eqVKzakKEkubX/wp//AJhembGrRH2EnZbP6Scus2bVEZ2i9Rseqe0dW296z3Wcbtru3bc83X1hxqmgffvsDu/3GPVu5uOqZ1pz+4ofj/x9HHJxbz7dsYf6cUxOkOfkzNKtT1KlQsJt3btu7b3/NLq6tOABANvIgCjQ0CR7b0J6/2LBnWxuewbZ25apnbuY58jsM2bOAyPlc1nqNqp0cHtjB1oY9/Ow39nL9hXUBJTotB7igVvCssolx+/a3v+1UJQCAjdqpc0MD+Gw8febHfAlWsTU5GFqccNC6NWw5wLW8fN4zN6EW+eTXH7uTjlPdbbdtZmra3wGoVTs5dZDQ9SF1FiYLdv9r9+3tt992YAvOa+lgl6d+x4FNwEKAA/SN32sJW1xedgAasJ9CqmSLu33a7tiwN7T9jZe2tf7cC3Gx33HEnmzMk3rNqRnIwmWMyORk7VPAjkJQBAwmpqesUCwGJ3hAZuix24I3btyw9z/4us1S8JDaD0OznZ09Bw6UxQdNAs8D9Ll7967vt+JSJUNa+zvj+NZbb3kyBuMCcAR3MZy4gJuuTyiceHjoBbhYSwsLgQoA7mZ3QoYDB5rotzsYFEuEH9h5ccccJAesIWscYP3OnTv+TvpyfFzyzOX9vT2/hzkDMCsdHHr752fn/B0PPvvcEsOEzxGA+eLCwhk9EECPr8tezzP8yNaFg1tFyHw/To96xuPE1IQ/jwztX/ziF545Dj/t0f6RAzvZTMHKpbKDwXAhFykeN0cG5bQHwoJDa95OAGv6PDM1aclEmD+8SQJAq2srTu+wdOGc5YpZS2aCzuF7+KY9y7E7sKePnzrPNsApsk0GNr9zxYLLxkmjZpevX7F/+I/+xM7fvGFGnPOkZQ8+/dRpQgjMAKielspBvmzE0slgx0PvwU8un7ch8j6SsMLkhI0Q8EqNWq6Y82zxk4OyjQyGPj8XVs7bafnUDnb3PKMaYJpneVZnuWKH5UMrFope9JPAwuUr19yurZ7WrHpcs06z61mV5YOKDQkYcUqh03UubHQdGdCJdMIuXF21D7/9oc2em7VSacf5zDc2XtqnH39mB3sll1cydwFXyaBd31gPtm5m1DPTPWmFgqmNhtMrsAfQfvqztbnp3Oiu50dGrNape/AhnQmUdrKLAOhGR5O+LxOIAMzjHc1GqKeytLjogCH0RG5DJULCCAVJoQZ5+OVDO94v2fn5Vbu6dsWDOevP163Wqjn9ymguZXNLC9bst/1vTqF4wHUkZY163fuXT49Z9aTutAxu//Z6ls2lrRiB4WRVttoNy45mvY+0Haoc1h8nCD2xKpmwCWQwmYyyw6/4Oq5Uys5TjI4AWMX1AIylmKLbVvVQuDsY+mYn1ZpnmEPR0rG+FVNTdufOPS/oB+8zOnjQ79jSNDQgQ1vkZMywZyUKIcLl3mh6sAOdQu0N14ODvgPQrH/ad/eNN9yufPTksQfsANoJCpXK6LZR1zEPnzyyjY3nli/k7Pr1qz7mu7s7rt/cPgBbHcSSkozaOh3LZsYCiMV/AOuJUWJbXoBuZnLG9TNB5nPsU/m8tyPYUyMO2APQBoqynt26cdNPSyD3BGyZK+aCcSeQgR70Z/Ta9tnnv3bgliDBWHrMdTf6Av0G0HtSqRqFIcdSIQN3bfWif0dQ8+iwZKM2ZrnRvOtJxq44MeH7ECczMmmywk/92tOTigdLAGvRP7vb2zYzP+OUHc12w2sQfOd737X8RN7oervd86De+uN137cIDp2eVF230W9O/l26dM2+/a3v22g66/tI5eTY6z08f77uQUy45oM9lrP33nvfvvHBN216imQNs8PDY2tUGzbsJZwWLD2ac25q1gRjg115eLBth0c7dlTas1QmJCPdunvPVi+sWal84vVfWvWO6+rDw1178fKZXbp8wXJFAhpJO2mW7bRxbI1hzSq1kiVzfat2K7Zf3vZrcvlRqzUrNlbMegZ0p9OwRrPqASYAaIFdjLt8ymDbBv9/lExpp1UL/q7sP/b95Gg4tac6KnyGPaiELPri/vIgAh1HX53yjNvFQda6rgflo7pdzQmGWNIf75cvrcApNosATL6Xfy7/nb8J3jinbQSE+9y+dmo/7nfKLma/kE8loFn2s9rJ56KrlM9KX+QnuT/dap0lkcnPEt4QlEvwiYUrCZMJvh82RM+/l9+n/sonlK8l/El+rAffHDcK1Lry07lPwQH1h3cJYBVgqb47IhPDBTW2wjuEkQj7EAAdB8iV2BL3S5WIQ//lSykBMD7O+Blxfy/un2gMXsfaeB7tQ6Y9qBJlgKvtwgHkh8mPoy1K1mGMmD+Nle9NMQYFtUl9Uh94puRDWA/996BolPUclx/aCQ7BjxII5bvym4C8gHmtAfmvnogU4XLC+OQD0+c4thDvM/dI3oQ7yt/kPrXX/c//5b/7zz0DWo2W8a8MRTcyInJqOa5ciyJgMNPZQKzNAGoQfSHEqml6hlw/pJgzsP59MmT8okA0ACrGxLulvDSpfCbOXY9oRRlVHGkIhmkUkY4VA/QIRUThEAed5Qi7Qx21XQOtidczNbACTzVOPMOjC42Q4S3QIw4+CABRFpyUiBQuEy7ATQLJd+Iq1TsF6vFsLXwpFT1Tz9I7431U9iN9VAac3ivQQkLDcyQ0UkbKHtR4SWHEgTTJhpSp5EGLTOOi9gnoaLTCcUXNJ+PPNVq0yJnmQJuUFLpfG0XUHAxyWpKcLzYyoXkmR3980+sHJQx4EW8rALQ2LAEd3r+RAFQr4xkAmnbgsDrw2QtHXvSjf78OsAhck+xrvBUVw7iSItE8C2xTZqaUMb9pO//HNxdRXQgI4h0C/1Cw/nmUpYDCoU1kRCmzV5nmzANrS4BVXJYEEMYViJSwA1tRti39jG+E3OfOMEcFJya82cypwK64/GqMpOy0BiXbAiYFYseVoWRGG6E2G8mFZDeurLWpSnnzHhkQcvx8rCLdo/nRhssztaGEbOKgeLUpucMSHZGK6w21VXKndR0MopBhD8DGdYqYar0AuLpcRpu2MoC1tvF04mtO0X31H0eQeefzwDkXNgR3GiLjib81p7xHRoNkV/Pj8x9FUONBAdctg1dBDf5We+PGm4/72QmFwE+lrGGBwrRDRgj3Mge0lXF2wD06iSBjUuMsoBhZo/0EJPgOR4rnvCpm2DqbIwXUpMvcXJYAACAASURBVHcVmJFcxn8jZ/5+C/sA94izWf0QoEw/44VWpd99wx8N/Ni0SUYGn0snaPxHRqL9phWOxksPaK1BvRLfH0TdhKEuB8DlM3b00PUpFjE6tBv6c6Z7RW008kofuz7oBX2itpLJqr1TxpHrwojiI75vSm/JSNVeG/aKV46IAOgQeAhZ5EHVjji3fwIPbzhijXrXuo0RK+ambWn6gmUSeWufDGzQTJh1RiwN2NBoOJgNF+ggObTJ+VnPfCYDlqyZk9qJc2GS8bqwumK1TsvGZor2p//OP7GF8+OWSDtbk52WzPrNtg2bfWtUatY4rtrh5rYdPn1uzx4+dCeeDKLMeM5WLp63O/fv2v333rapuVkPZqYIaPbNj7j//G9/Zn/+f/5fDjhMzM3axMysV4PnOPrcwqKDMuPuzA9tZXHBxtJpBzyg3OA9kwCtYznbKR06AH3x2hXPoMYWO6nW/VgyAHOtUrZuvWbN0xPbe/4sFEnc2bFmtWYHe7u+JgEHkM3ZhXkHF6dnpxzsK5cObe/ltnPdku1JlhXroY7Ta2bj45PhaH+K6vAU3Jzywmm5zJitr6/b5osNp9xA1gGnAA9Yi4BdDsDUatbzCs5JW71yyd5//30HdwGl+F6OU7vTdOoNuF9xygEsAQjmZ2bt+q1bzi25DUByCO9qkFU/VTdI2M7Glh3t7TvFCJn9yCeZnFeuX7M333nTC21xHH00NeLZs18+fGg//+Uv7OXujk+681VPTbr84TDSLkAR6CeuEqwYDp3TFIAYkIn1h7yRYehjOzPjc8l1XsCwVPLiVTrNgh6+sLp6tm8QHASkYcwYw8xY0AvwEY9PFOzNN9+0d99914/Gk9W8u7vtICmgOQtkrFA4CyRDz8H6wY6hHwCW77zzji3ALVwIBZEAUAGbXm5tOW+v9jN38jtdB3IIUtCWo/1D5ywmKxVwiKP5rj8GspOG3h7ZHYCKMzPTfkICGwsKBgAjgCqArj//1z+0R19+5Ty++zv7DqAQkOl1eg7CMlfFwpi3fWXpnL/LgQHWULnsFA8E8whuAEAz3hRzhBeXIMrdN+7YzXs3vIhWb9h2gEC2WPW07qA3HMUAmp1O16ldAKBbABW9ofPDl0+ObfbcnBeKvH7zpoOT/U7fs7y/+Oxzz6TNUeiv1/ej1YDoAFcz03M+DnuHB37Cx7M16zUbSadsNDvqwY21Sxecx3xsFMD4yEHno0OKje5Yo1qzfDoXeKSzoTAQsudZ6akRl3/mAD02Mzfv41E5PLHKYcXGcxOWTqScN5ggDQEFir1lxlI2NjlmjW7Dap2qc1D/zne+aX1reSDi0cOnXjSw0wrA4FGJInw5Xy/PN5550ADbY252Nvg6w6RnWJ+UwwkzQHRPNPETD8Ef8sBN9dSf4dmrfvQ55QAe1DwOInQoEDjnIPTi8qJndxJkz2VCYJYsfWRghCKiyaTrIwC9B59/Ybsvd2w8M243r9zwdXZwuGf1VtNplcg453QLFBcEFBgDgELWGOuCwAF83ZkROHaHPp4eZB2GvQ3qEcacE4NOnzM25voH/nCnpqOfTpOYd9uiMF704BCFQAF3662GUy4xN5xWefr0mY8T+pbr0Vu8p3ZacxCLd9+4dcf3gQdfPbKjUtlWVi7YtSvXHVz+5c9/Yc36qWVGk5bx/WQYsqcBH7IZD1KiYwr5vBdInJ2ZiWglQnH2g9KxLa+seC2Cp+vrduHimmf0rqxecPCQbGf6fnCwZ3/xo7+wn/70p54VTfaxQD/a2+t0/DTAndv3PDhYa4YCrhQVJNjGCRXasf74qX3y8ae+X6CLyfKFhgQQF/AZWgp0JWsI/e1BT4Je84u+rkmUIYB34cLFULg0AnwAmAUMAdZ++dWnTl1RKpecTixlKRufmPBxYL0A9DuFy/i47WxvBUqc6WnXsZWjqnVaZtPFOdfpXJfK5nz+VDSOPpPB/PjhI5uembRLa2s+b+tPHnkwk4Bvx/l7EnbnzbvhNEsu63RM/F+thIKFLS8+a96f+298zXr9gZXLVZtfXLZ0Jm8ZuIwHoXYHxQoBoQm0ENijPd/61rfsrbduWDppdnQ8sKODowAgV5s26CVsZmLW/15/9Mx15crioq9XAOhPfvORU2tcvLRm12/ctEuXVq3RGtjz5xu2t33g444clyuHNndu2grjORtJDawzbNnu0Y51ky0r1w+tbQ0bjLasVD20Vqdq6cKoFSdz1u7VnQ9+OOw6VZkXvu+HhK24v+9+uXMytxx8dj0yEpLf5POe3eOevYVaERSwjU4jIgvhpGDkC1hIoCDAF7cnhRHIZzyjnJMfHAHQwhRkw2oP5FmivqB9cSBOICht8iAP1Dn9ACAKWxA4qWQTJW/RDn4AwPmJ+xiOU7DGYifwlTypdgrXkX1EgoIwh3hiTxxU1ZgKWFcNoZBwE/S27zVRzRkB3DwDHceYCM+RbSY/Gptc/oDGRf6k5ltALL+F7cnHgQNa+Iawo9f9RflCjI98ZvVZmKOAXGEG5HzoOZJB3il/nn/LN4hjEHH8j8/50XjoBIb8O+ZatdTkj8WxGe4NmFKwZ+MAs7AL4RRx+Vd/HSCOkp/kB2selHwX77/GgDbEsRM9zz2oyMeXPYXtIvyDtsr313PjuCif8axXp7EHZ5RZ6j99FIYXx3jiQQnJsOMY/+u//C+GcUBBC8AjqBGorM4KgBAwguBmcqEgVhw08sGOokCaQEjZtRB8MWYC52N8AARiSHnEAbfXQUgBGXCQ8l0clPL7o2PDAlLojyuMaHFzbM8VQD8MqvomIZHQvv4598jpp7210xP/G2NJWXUCyNUuvTv+bAkn1wj40DjrSLsmKu6wCwSh/8pM1VhoHiQM8XmRoCujNg6YCUARsCOFEAck4spBC1Ogaxz0EdDEZ3quFqmOuGsuGZdqveEbCm1W0EPRMu5TtnR8UcUBZIHlGovR6Dg+Ro5flwzZiwJlKdwT5jTi6464gmTUBHrohIMGfh0QGRk+EffjGMc4IwBafZRykSLT+El24uCjB11itDIePY2KPGqTEVgY30Tiik3/lgwwtwriaKHrOL84oNmovJ1RETGAQ/qhH94lXlZt2lKS2ixkKMTHX5uWIl5xkNABykzGDVjNr4BCBbq0luIKLA4AxteblKEDadERfq7VuPFv5EDgmMA09VF6Jb4RMPYybqSAte7igRHPHh4Jpzj4X5uy9I7GUnPJ93ymKGIASwMYKHmJAy1xYJXvxYmrrF4B/wK3X0VlA+DP925gcIQTpz9WVFL6jX5zlJx2eZEV5xwMFA6SG42VNjC1S/MT3+R8PIaBZkOGG9e5IZIMEVdFWyUXmjve6QVmLeg/7heoLCPB110UXNTmJ93BtQqccL2MHu1ZfMa4YAByj4KX/K31Fwd51c94/x3AiYwIzd0rPREZQ8MAjGgP4JlaR7pfm76ML1Ek+J45DIAUoOFvG+sh0MRnMl6lwzyoEp1oEOirTZ9+MBbw7Ln8Rxz7AuS1/5G5pbHkOhmRHOnTOvAxoUome15kMNM/1jN9cH7zyIimjRpjf0fvFc0G7eGZWk8ay7CeQh+RwwCgh3WGE8M9AJZhXwwFOsmsAoDmd7s1sJOjls1MLNq5mfPWr49Yt2pWzE54EcJeuxvtLdzcdwB6fHbaBsmE7R8c4QU4KEImGQWc+K43MrDlSxfs5ht37dqtGzY1W3Cnr3LUtka5ZtWjqpV2D+10v2Tb68+tcVSy44Nd5w8luxpui/5o38ZnJmxxZdnuvvmGc3yOTwDWVDyDDvDjx//PX9uT58/t/OXLtnzxgo2NTzhPLUURqyentv3smX312ae2vf7M5qamrJjP+bgfVU9sbvmcvffNb1phbtqyE+N27sJ5y+XSzvmJyNZOG1Y/qVqrdmL9es3a1ao9/uxTe/bksbWgJOr1nAsUmg2y5tDh0Ep897vfdUcc+X2+vm4vnqyHYmuANa1w8oIj5IBpBHo5bj41R9GuUI27MJZ3YBrqjW1AzUbDDVSePzs9dSbfOG2HB3ueudcdMVtZu+D0HwAYOinQ6cKDWne+ToAfTrohDxS28szI2TmbW1ywYmHCnm+8sBebGw5c1Botl/lep2+VctnqlVO/9tLFQB8BNcPyhVXL5sd8jcBpDM0WADKg7t/+7Ke2sbl5Rg9w685tB28BaAFNvFhaqeTZwXA7k+1Jpht9Zb1gs6BXyZx03dcMGUrIuCg1kGcAEWQdoIVgiu/lPaqMB+AREBvblIJ9BAd4F9ys+WLBTwWwljjODZVDrdV0h3Z2fs6z2ZQwwjraPzzwcel02g5cLi0tedYma412Ayy6gxWdCkNnA8ax7gGhK8cngZP7qBQArkKg8AIoIbWfjFjansmGE4IBHJ10IG5padHtcOp08N3G5nMHhMiOe/5sw/Z2duxg98gzUFPJrK9pMn99TiLna3Fxwa5eoRBZ1mUJQIfxP9gNx9XdxoocpwD2D2ww0nNagss3LlthasxGM6Oefa1iiaWjYy/6RxY1wQMKQ15avWy5XN7mZhcc+AdQerbxwgv/AWinsujUlvU7PR9Psrwn8gVbWVq2N+7etXt37trkxLTrZfAo2goA9fmDL41TC9idk3MzzhU7MzfrOuH80rIlBn0vBvrVFw8cZKRdgLjQPdCficLEWWDDT532u061AGhLtns/mXAu9GalaeWDY5sdn7GJsXEHVwFLuYdiioCLYxM5S2aTdlg5ctqHS1cv2uqFJdfvhwdlB3/JbqXth6Vja7TqNjk37cAefUYekDPmBj02Pz1n+WzRTitVKx8GICs9mnSgjrY73Ve35dnkSyvnIzCp4PO2t71zFtDiPoCmldVlByqVNEHbM+lRBy2nJkLdkN3tlyHARaZ1vWUHm3vOn04xLvmlBGz6dCSV8KBeq992+pmp2WmbngmnJPb3duzzzx9Y2jO6x308AS6RbdZWpRqALtanA1HdwGnrBVXJ1G21XR+xB3rbV5Yc2PTTE5OhsC623872rp8MePToic8j+hGAOJ3O+FjCZc3eh+zcvH3LJiennRpif//QyscntrS04vd99uAzpyXKppOWzozYafXYThqAgGO+vpwCpVzxgMhEfsLG8+Oe3AWlE5ztnLA5d37FM3wrNYDPBRufnPZgD4E71jDzzYkpANAf/vCH9nT9sZ07txCdYAw0euXjY5/bb3/r79nN2ze8QG+tUXNqC4IIxYlxG7YHHkj50Y9+bJ9+/Kn39dqVq3bn1l3vH8A8tEIAxEf7B1Zt1B3oR89CjyMaIPTf/TfedJ0GvQnzz16C/VM5rdjjxw/txfMndnJascMDsswDKInvhv5i/pqDpp2fP+9g9otn6/6Z/Jt2o2uDTtJmZxftG9/4hi0vrXggPPhTwU5mn9za2rBn6+tOHXH79i2X272dl45hVBtNw+ekuK2KlnKa6KRacU509ksKiScTKZ/L7333d+3G9dtWPjm1L758ZPVGx4oTFCMcs1wh5wEsagNAtYTcsCDv3r3tp1YWz01yOAvmLzs5pu5Pwk89sN+nk2TDdm37xbb3YXVpxdfh00cP7dHjL+3cEsGR6zY7Ox9RkppVyjXnIydTn3e22jXL5MlsTlsyPbRcIW27pR1LZAc2GO1Yc1DzQoQUJSyV92yY6tvEdN5qzVOrnJRsMOhYoYjvMeIANOv4FbgX9jje44kZUeIFALTb7P1Q60k+lux+AV4EXYWnyGd2Oz4dTuYRYJQfeObURv9wmzhKpJCvgXwIl5HvEff7uJX9Qj6lAEL5f7qW021K6nPfJ8qEVtIeuo17lQGObueZSjrB1otjW7RF/n/czxa+hp3PGlC72Ldlv8tHDXZ0qNnhIF+UrCR/M5zcCNzByLRwCuEIIUgQsnzjWECw01+dlAx+Y8DU9Hncx+bfWpNiDqCNcZwKKpq4j6X5l7+ptskXimNbHsCMkkiFkck3xw+O919+Ke8SJWjwrYOMCsuSHyWcRtgH9wt0F+5Cn3XaWH1Ve9Qn5kH+tz6T7PBbvh0yojZwnexFvhe9mrBM4YWSZeEJXCsZoI2Sa42prldwRH5aXKa1XuWLxrEV/q2kKhVBDFRFIUDBTxwj4W/hIXFgmradzc3/9N/8p0OBIpoIDRALS9GfOBjJg8+cydGQPadOCRhAHWA08gx3YDmKigNTj46mFUIFRaK7ceeY6+mQNhuBBBJy2hhfaGSgsSEyYF7ULspK5ZiSnsvn/NsBj2hiAKDpJ5uc7okDqxIktUXgsIAlrg0R4WCIINQsYD7DUOeZOsIhAZEjHn+fFpiUiCaRvxVB4DNluUqI+c33KDgJC+MZB234nH4ri51nCNDVWCBAKv6FoJ8BuTFaDsZMfdCYSiFIqKVEJVwCmhgbLaB4f6SYyIBWhEnzKnAtHq3SvMUXhjYsGY3IiABoHdmGM1AOGe+h2nNQ7MHowliNK1ooEFz+I85yZV7AZscPkWoHMAchC1EAYbztAsRoq5SPxk3riesVbZLCiSsvfRaXO82DlII26Tj4qU2EvgZZCAAjjpFvAt1QzBIAWkpVwL+AYl8XEfUK7RaY7ScK+v3ATxYZ32pLfMOQAcD7eZc2J22G2oQEFEtmFUH9LUA12jB4vvqkMdFGSZ+14UtncY3ukT7THMTXkMZQmd9cA4AggNSdoEzGx1KbxOsgpIwTrT8Vk/Gq6RFYzXNk8AiAiwPQkgdlbMN3qyikQE36Q181P2HNhaNhkkWoEyTvcuLdceqEzJ3c2JjrC55JeyuV07NTFdqkBVJq3OL7QnyD8vGEBTDShW4QRjoQAxSdqL1C653fAmb9/mQAJyXb0oOSTcmVNjltZLRR8iA5Y574XJuknBVlIZzRSETHing2Mo18x41CzbNAb+kZGQsy6HzMm+EovI9tLue6VsaW5F198HWXgb8vOLE8B65s7sMBoR9aA2Q8az4c8IkCIGeAfmRYag3I0JGMkWXC8zC89czfNtheAdA8Q+tGALSMGbxh3o+hLzlwoK9WC0XMRka8L/RL/Oeuz8kKjIIKCojwuewBBdfEYa6jfBi0QccHG4AM6KA/+u6ccoS62x1YOpW10WTOTssdy6UnbHZ80QYNMp/TNjM+Z4nuqIOGUEn4nhRlQFOojz1gv3RkRWgkKCpaLNhpo24d69nE/Iy9/f47Vm01bPn8eXfeAVv2t3Ztf3PXKrtHVjs+sU61YzsvXtiw1bRsJulgKiA3PK8c/06mRqw96NjEzLQtLC95kUH6SCbo0eGxPXn0xI+FL66t2Z237tsMmc+THBcdOofu6UHJvvzkE/vhv/pXVi2VrJjL2sK5Ras0anbabtvv/ht/aO+Qsby6ZIVpeDnNqJnFO04rZeu3O3a8t2f9VsPalbJ9+qtf2d7mpiWHA+fMpZia20vR0fbZ2Wn7+te/HnigzTzDE+oLwFzn6e2GDDWyrDzbkyKpSbOLl9cc0ASQQw4AJJGFKlQWmYzLCfJHhh0/fiIkNWrHhwdOg5LMZWx6fs6BS4AeZEinE+qNmh2XysbvYr7omXeAo17QrDjuWU/VWgC5d/Z2HZQ6PQkFebvtnoOqyCEgIdzHZO9SrIuMQTKWyK4+KZXtYG/HwWUyVh89fux6HiD+gw8+8MxGwGmOUAPYklFKVuPqynm3O8ng5G/PgiyEbElkfHtny0G70uFRsBuiwkQ8C9DTr52csunJubMM1929PQcPyBjl2Dd6jHl562tvexZcd9B3MJgCaW4P99qWyKatMJ53kA6QApAdvQKwQBCHNsPfynt//OO/dqDYi/dF+p/sxXBUveJ9YP4//PBDz8493Nu3jeebDvjtvgz9Zj5pP6Av6/P80gUff8aSnxs3rvvzr1697L/Rr8jNzu7LM2oQZYOTPV4pnQYQbDhi1ZOaZUYzDkQlEhw/zvsxd6gAmHcKve1u7jhoDhBdrwfbdTSZcsCpTWZdOumAM8W+Ll2/ZK1+07qDtvMmAzBCg8C4bjzfcFnmhNyVK9fse9/5rtPIFPIh4xM9WqlW7OPffGIPHz/wMapWT52+wXUlXMgzs7a4MG/Li+dsYW7BQUzX5WPFwDdcKntbN7Y2LZPL2+WrV3xuoREAhPbTQzb0DPRnT57ax7/6tY83YD8nCRbm5ryoZ9CDXacSIiAEOM48p8cylh7Lu0xWDsp2tHto08UpmypMWLc9cPokMuH3SvuBmzebtMzYqHPan3ICBJ1lA7t8+bL12gMrTky6/CFbqUzaNrY3/f6xYt4DpeyTZGvTluX5Jcvn8rY8s2KpZMr3wepJxeq1U9cLDt5kRm18atIWl8/ZO++9Z1MzM16oEXkgq5QipVubIZOdIBZ6/6R6GtFZTAY9clpx8HD53KKP70n52Dmg+R/gu8OplH7wNZcWFj3wBIAJAE0mKnQngO2ceLlwcdWWV1fCSZ9ux8rlE9vb2fN5h69btrOfGC3kfb8j8Iq8PH70KCQKDYZB/iNO11D4su/BIYI7gPXyuTxTutPzABo0PfgW8OiHpASGPmHWTzpt0fK55agoaMoLXiYsZTvo6HrN0tmslasV29rbtEye4oecOuk7fdRuad8o3jhZGLdes2uDVsd5rGfGpy2bztnU+JQDuJ3ewE/5rF29YrPz87ZyYc2zXo+Pa/aUQOPRgb3YDPzy84tzHiD86tGXtnxuyS5fueQ6GR0OZRO6EllAllfXll2XQr/imd0jIZmBdfzrX//ajo8ArCft6mUKV0469z0Z7I8ePXK6FcYWWUG3551XPPDVIgsUomW/oCCsH/dOmK2sLJ/Ri1A8j7Ft1Wtux9JGpyCJQDLuIXDJfsHzySpmbcPlzpqingLFT4eDEd/70ANtipwOAd4CBzH3M9+HzoO96frNqaROKw6KV6o15zln03y88cRyuTG7eOWi5fJZz6ynSCC828162+bnVuwf/NGf2KWL16w3GNijJ8+9YGKuEOrGYGdVoVRpN33/JBudwPB7X3/Xzi8vWq/fs8lJqA/Mjo8JCJtzoxNsQl4Sw6SdEiSv1J0KJZ0Ztdpp1QsDUnSYYCZ7rPuZgEZd/ICh7w8vNp5ap9O0NpQ13br1Bm1bWJmzUmXPRvNJG5tMO/3GIN2zdD5hlXrJLD2w/rBr3WHTTqtl54BOpUcsiXw6/hJ8JrdDU8F+pG/My0gyJCeBG7t9HCUcxAFo2slcuv0Z1Uphj5Gtioxg37o/NHiVRIj8yXYWvgLXrRLs/FQoHOVRIXUl47gtmM+77Ml3kv/qwb+omJ/8QX92dOqKdnl7Izos5EttlQ/pOEUUkFaNIgBo+aMCAvUsYSxxTIjPeLZ8doRAPoHAYtrFNQJThTfJD5E/wd8EtQQG8jkyH/c3uYb+KrtavgKfB18sUJjSBoG28oN1L/craCA/RX0lA1rtigPx8lEF3mssuEb6QX2UPxn3kfBjNG7cK2xPPrVAePYd9V8Yl/wW3R/HV3QNv+N4gPxi+c7y8TVf8oO5Jw6Wc738VvnI8o2EZ2Jnai7Vd9qswIfkh7Hlf+ETcVxJPqvwVGGR7Gd8pvn4u8Yqjl1oHQjvZb0IM5TcCg/RuGl+hFMIw3P/+F/+s/9gKAdeURM5wnFwU84njdUCDFWCw7FHgQ985yB0lPGnARelwVkHI05ocUrSOHWESeE+ATh0QMf2eb5nXkXFpTA83XCIAFOujYOhAjTI1BMAJaXkQJYFYEuCFY/+aNLVXwmXxomxgAOaxYWxIUNRWZF+DC3KuJYwS0A0WRJc3qXJjWcna9xDhfjsmULnej+eH4ucxAFZgW8SRgmYFjZtZRzJzsCxEFAcB4gEDEkZy5GSU0H/49EdLQSNG+3j3+KFFeAm54f3c+RRTirvkxJhDNUfxiwuzAJU+IyCTr6g04E2gP55hDAdHB8BjMnRQLbuhnwUteFYHpWbtbHwPHGTAUB7OxNhg2TD9LEcRuBdIgAzkht3eqOiA5pjB6ii4y08yw3a6CgRf6NYaAvyRTvFqeMAd+wIieRPhpWUsRS+5CUcKQn0AnqmFxkimhlFpwQMkX2hjVrjrA3aq8VHG65AZ8kv1/JezSVjEFe6UubxAA7OI/3zo3TRxsXzeL8bERGAKkUVX28av7gC1tj4IEXcYRpzzbdkl/skXwJ51QfJtfSBjBYZQbxbsheXPxmLCjApCKO2SB/yHK1ZBSoYW+aHdgnglIEQHzspaQGKGMaubyMwQzIiDquz/kZHbPQsyaAHy3o9d3614fBsAX/SE8ogP1s3UXBR7WFu+EE+6DdOA/1UAUH1NzESMluD8RnWiYKW/M27fR7h8o1FUKWjaYeyVdwRiApyidJEgbT4OAnolDHE85V1jOzRf/Etc7++04YpgJlnysgV4K2+8LfAWV+vvWAk0y7WM/9mLGg/74vvAfHAqeZAwA3vc9lwuolXBqTWpMZx0A+GnsYMfRX0QBhv9ZEx9kBKdNJDQC9tVh/cuItOBWnPRYfQdsAR9Lb2UwByAYPqn8twlL0u4xW5832pHbLHeRZjoPWptvMdc8oJjRAYEAVJONGkzAT0V+grfRv4Ef5MZsxazY71ugkbTeYtmxq31DBno4OspRMFy2cmvQgXGXIOjDZDRurk9KSNT09b+fTEA48zM3OWslHPWoF3twuT5IjZ3bfu2/TsrNsGudGspRKj1qt3rEfRwWrbEt2hdWsd29rcsHqjbMWJvNVqp36ENpPPWCaX8qwugBjKMo3PTNnE9IwNkyMORFXrdc8Uu3j9hl28dcUB6mwBqihzYA2nsrp/YJXtPfvrP/+/7bOPPrJCLmvjkxPOUV1tt+3Cjav2e//wT+zc1cuWoSBQJ4xf+ahip/C3DgZWoeBl5dhOD/Zt48kT6zTqXqCPoP/YGJmIe16ga5gYGCfJyFr9+rvv+rzB/QzYSUYuYLXTErhTNeIAtMtJp+mOthvM/YE75hyZ12kwGfLIHIWVghEcnDaoBfqJoRVmpvxoOHrIUm0lVgAAIABJREFUbZ1eKODKM6HxITuYYNbFtct+DJlnA2zKeeT4NtfjRJPtSxEzfihA6Q4fWS69vmd3r14MoAu26N7+vhdf293atidPH9nDrx578T8HdjsdB/gAvugzIC5Ahwe2HBgteMYc9ikZ0IBhtAcAxgtMDQZ2XOaIdNOBOQBa6XHWDmAw75goFK2Yn/R+kz3JNZsbL216dsbvARDHUSVbkT2U7DF0HLLqtsyga6li1gtg3bt714Fb2hHaCcdlOGYKLzPt+uQ3H9vjr74Mge9B14+1kxnJD84O/f3+d79nb7zxhk1PTPtz4Gal/8+frjuYyngCSD/bemaXVy/bzWu33X6EA53+zy3MuR77nd/5hoMn2ke4BqDxuFQKAA46stG2h18+srFMzlr1thcDLI4FihUCReiGyekJz9wrTOR9TJ4+fOpgF0CjZ3A1e14QkR/GZm9/xwH6F9vPLZ1PW+W0ZMlsyotwAZhRRC4AU3WbmJy2t995zwtFzs/MecDqcP/YObDRTdAL8M5S+cCPw3PMHPn2QqwRTZV0PgCHAowAs/7vdAiMk5F5buW887R74GFuIdA49NrWrFU9G/clHMyf/MaePX3udAoACzybYoz8RleXKiX/jvknI35pddnKp9XAEV5r2cvnm5ZLUaBuzOam5p3mkASbertpR8clq7ZOnbZhanrSA9HI/7DTs7W1S5YeTTuNjYMlY3nP+u72O7a4tGT58bwdlA4CkLqxZc120+Yn5my6OG3zEwvOpQzlAXtQvXrqWXW8h2APmd6379yxpQvnvbAj3NvIBDQc6BUAaPQM+pLPAQmR2dt3yQaetK3NFwHgPbfo4BnjCXj96Ksv3ZYke7lWrTsX6vwM3L0FOz48cl06PTdtY/m80yzB7w4AXZwcd1mfniRpyTzTGzkgQMU65N3IJqCl6HP4/BNogB4/9sAXOoJxgreaoBfrA4CM9ZcbC7yxOtXZaoYAKsAqJ3igmZmfX/B9jKBLOgEv8pLTBkEHA2B57+59u3blmj18/MQ2oB2aHrdOcmjH9WMbm8rZzTdv2cLKrNVadfvqGZzNG1beK1mXNVQ6tU6t6fsaVCwjAJFeLDFrCQpwFvOuT1bX1uzq9Rs2Xpy2v/7rH3sWbDcCY+CFnpuecY5/QP3ieN77QwAGihzGiPXAeia7HeqfYj7v88gpBgd3oqQEgjEEati70SUAjqxbAmwElMk0RvfdunXLT6oQPEC3McZH5SNfh/D1ozN3drf9ZMPkZLCzsOnqp00Hu6FvIliMPSRfHKqcp48eO581OoICt6znYKuGDNHS8aGPMYERaESKhclw2sqgYJh0GfN7TqvBLsqkXS6g/WBvADyG+qo4UbQX2xtWPqn4epmbn3d5Sg5H7NQLXr6wYX/U/vAP/9i+/73vWbnSss8efGnLF9acFoY+o19/9Fd/5cEYbCaCj197676dPw9NR9KpK2Dyog0UX2Q7DSC0L3XrtkOx5HYTO6LuAQ7ofNCLqVGSgTh1GAGjjWBD8sO6e/Dlp7a3v20U9Tuq7Fun27CZhUnr9FvWTjQskTX/PTo2sLGJrDV6VWv1Gwbbz2mjYo3GqQ2tZ6Mp+K8E/r3iH6Z/7AvMG+OoJCP8atmJzIcKpQm4JgFBAUH2W/qiE3jupw2C3UtdDPlRjB3PF5bh9idAfXQ6lvcBQPO9/Fv5tDxD9rFAuri/K59TfgFUn3GbltMEPu9RMqDwJGFWnDrjuzOwOKIElR8T9zfkl/BOfS6bSlgC64zrXgH1ubMTpao/JF/N/a2oDgv9ZiwJ8nhAzulLA9As/477eJ+udbshVkA8AMchSzru38XxDyWbCdsTnuVBzsjvV9+EhQnH0fwJb9P8xsFeTjDqc82N+2qxmlkeOIxOY3ON8KOQqBVOZvIufScZ0PPkt8l/la8sf0v+vnxy/a1xcPs4woLiID3PF0jPWCgB0OuORHZo0DkhYMZPfGy4V35/HPMUfqE1JBtMciQwnr81B9IFulcyHw+K6B2Sd+4tjuW9XcJA4jix/q3fkjPZwv6uf/4f/ZlTcGjRxpFygRa8IB5R0cD6xhoVkaOTElQGpunp7QGU82dGHD26F4VBR8jIpCHadHiOFpR4M6W0FCGg45pUnCEHBCIwS8CXBp3fHhmIHHGBbWcRlVEUezhuoDa8ykIMi0tj4oouUtqaDDJk+REwIxDS+xYpM71L4LtArfjEaAFzjRa0hIv2CFQUWCoACwBA74yDzQLTvO/RcQwJvBaBR8IyGd/cBchosWnxC+iXwtTvePZhfOELqBEAHl/4mj8pQsYMAFoBAC0oKQIBlFLYPEugt+aL+fc5T7zi/HEZS4XiVZIdgC7kk/aJg5VMrG6X4z/xKqsh01mRzQHVyxlDilPxMwjRolTsCLvGNw7E+qWRvDDPAqC9zxF4JzBNiz0OAnKvsl0FFGueNQ4eyY1AbQG0ispJkRCFdoUdgVOqJg5gIABWBoH3OwIMtSHGAaR4xE/ypQ1Nsho2pVec8LRdCpQxEPgvJchnOlKkzVqKUr/jOknrz4MOUaRboLbWxOsgN+8UYKlx0ly9vt5kuHCPxkcbpORc46T5kkyq35onjaWDKVE0n3/rCJDkQ2MouddGp3US1kFQ8vF301aKTOo610kxvmU9T3rGgx1RFrv6AhAl2dRGonmWDhBgHAcRz/oYZQLJoJCRYolXvPwyyNQeBaB884s4xLSByXCLb+4qJILjI/0joyG+xljf0p3aB7hXn+F4hsJ2ARhQwEdgsPqpPUi6VgaPZFb6yGUqKrYnUJp7pXP4LR2mzT6+QfOZg2wUyouOhqajwIT2Y3FXq5/93quiq2GeglwA2Ooa+sH/vvdGVbdxuGQEycCm3wJSNN6iB2G/1DFBl9nMbxv1Wj+crNB+Eg+UAUBrHLVOzoIO0V4b7IuQ4UI/wpwGihvADP32ceoTKO545vPYWNE67YH1ukPrD9KWSoxZPjdp6WTB0omijfRHLZcOlFinAEhkeJ5UHMwCdD6tVv1I/PzMgrXrZFwNQ1apDe2kEThLOSoMoDBbnLXkIGEjnYRlBkkrpscsNUx4sZ/NzRfWTrTMkkMvHgTXbAD6yVA6tkGib6lc1jOhc8Vxy5AVmMtZbrJoN+7ctdtvvmHTy/M2Pk1hvRDYg6N7dDiwxuGx9U6rDkD/8sd/4zQRcMdOzsxYrd+x6YVF+8YPvmtL169afmrK2q3g2HVwGro9S3R7tr/90l4+f2ql3T3be7llhrPU6XpWM84/4DNZXYAn6CQKf9FnQFMHE6ICSOVKxa9nLaVHM2fZ+sgXwDtAFmtLRZMA6ZRJIx3IHADIz83PeH0GahBAvQHXLjqJzDjkEUefjE7uCyeyCBjX7fbtu34UmfVAGwEtaCOgMQCQZxuXSra3f+jf3b19z9uws73t48JnM7OzNjFZdNoV9ACA2vrTx55VSsCZ9cEzATbk7LKuBRr7XpjOuJP8ne98xzmZyd6Fo5r+c69sV7J1AV0B9qUHVBxLx3IpWMc+nEqm/f1Qizg/8dGRF+YC+PD9dCRhxcK4tbott2OhU4BzGwDq5v3b9kd/8scOQPNu3klbkGvaQKD50aOvfGz4e+PZM6vWTnx8ATRHs7kQ2OgHe4NMwZvXAo8tQSieCT8xWYs1nhsB0Ad7Bw6Kv3HvzbNgREgogNs3YT/4wfd9fNAJ9Fe6FzoXjpYzxwBHZD0DQKeTGZsoTtrc9JyvW+hIqvVTa3WaNrc4Z+OT4/4citz1W13nfgYkT2XyzhvLe8jQxInbP9yzj37zS1t/8cQGyb6NTxYsN15wyhiyD7OZjEHDgT65dPmqB2Ogkihk835sHiCodFCy9fUnVqkcO5haPSlbPj/msgcfMHYU80Mwy+lXEiHQ+gogCIG1xYUlB/YvXrnq4OPUzOwZXRp6sXx84PILUPbpJ5/Zy80tH3PWKLoZEJt1gNwquMnxfgdjczl7ubfjexCAY7veMkh+KcBJcUCyePMTRadoIQuarHCoWJBpD8SQTZdI2Vv33/LMcII42y93o6znMQf+3vraW3b/nTc96xU5/+w3n/oJjbmZeVucnbfRXsYSPXj4sw7MjSSG1oiCb1AKcILg9ht3POObkwec7EKmya5nnW1tbdveAYBxCFbDSc54zM7POAjcqFO4jUznlhcCn6H4ZztkgkPlky8Wo4Bn0CmJPkBczzONkWeew3vJ9OMULrJZrQUqGeRs5+DAMtkxPx0RiqAmfa3oJJOCrk+fPHGZJYtXJ31kQ3A9gTWeB58yciCwi0J36E5kbGpyxu7cueunK/h3v2sOQGdSWaseV+zHf/lX9sUnn3vhxUuXoITJ2cOn65bIJC2RH7Vh1uzCrcv24fe+aUvX58wyZvVy2w4O921va89KO4e292LbNh6tW2m3ZEagtEkgv20t6Nks4fQtZBITFFk4t2wrK6u2/uyFBzHC/hz8n6XlxZBl7wkzTXtGAGp324ZOUZG1YwK77boN4VwuTHhhUuYPehHGsFmvuy4iQcGTEjo9rwnAeLKGuJYgMm1LJFN29fJlz8RHxoPOqLk8Hh8feaHEjc0X9ujJw8C5PTPpOpnTJ93W0DPYv/nBhx5A5XnIEnMA4O08x3s7/vf8wqyvrdPTivcxX8xZtXliOzvbVj46tgb0TSOc5IK+hMSIYINwWhbOb/f7UqOe6c64LC6ds7W1ix5ATiQTtrW3Y7/6+CN78PBB2CtTWS8qOxyO2PHhibWafXv7rffsd3/vD1xXPVnfdpqY1bUlB+a3tvbtpz/5ifsqyOLa2qpdvnjBxsfxGbtWrVVsOKCAdsbpNfLIxNBrWHqwsQNFftes1TRr1DqeBc140o7UKAlUZtlQnssQh1YjUC2AAZPBzL5wfLhnpeMD29vf9AAeWc5da1lybMR6o20bprrWh46jX7NEemip3Kg1OiRc1D3Tuj9oWX+AXxoSjGTz8xt5lk3IWNJPCtQKBBZgJt81+GLh5K4SK+Int31fTQSwF5kWYMraRoa4Rz4k18nGdRwmOrkp4DHus9I22fPyuQT8ye+Uf48Oit/LXq176Qf3C1tx/zSyi2WDyw+XDS0fS/6ZsBH5UHG/23GH6MK4Dc41tFe+t3C8OJgoDIpTMHG/Wz4U7cYnkW8pH/h1Hwm7VfMVx8fksyvoIF/rDHiPMp/PcDTAyP+PGlfCFDQmmjPHVWIZ1Pr+dQBafhuf86O+B/zglf8i30zXyS9WopJwm7jfr3vibROOFfTFqxO+8UCF/Fz5hfztOi3iWNb4KRHz9efzt8ZOeIdwJr1fMqB50R4rWRKGpu/j60VgurAm5EHyJCyD93AyVutc8xIHr7X+/i7szuX3X/wn//4wDgjEBcwzDDhOG6X9K2oVBxnJoJDRxb3iiCMDmoYIzCWbiE55NI6syWFw1OEVk1BI2OmsOPWUsSbgScIoReAOVRTViS8EAdAY4JpM3SvAh2eoWB33CtCizQJhpDTVtvgi4/4zSoZYQUEJsABCLSy1ye+Lohq0ib5KwUkoaA+Cz/gLNOE7AT1y7NiBFF2i/RJCtYF2awFJGKRwaAdHz3Skmu8VBRPwLEBF2aM8X9EZKcuwSQeOJwkxz2IMtanwHN6nbDiN9/8fAC3gTgtGi4Jn6Z0UdwrzFSgFAI6ljD37cBAy7dA9TgngvKJRETzPcqZgQnSvbxhhQ8FA8/FKhCgRVj7vGfZDwCObflUMTZmTcUUZB8bUD7VZ2ZUK2EixeeZAlAmvyKNklWfHgc3X/xZgxTUY7FIYGJSegR6B8arCy8YXV6SMjTLWpTjpA5+pXXHwNz6/+l5zHwfM1XcFUNw5joBzAbdqu2RNgKCUdHzz1dpkThRQ0EYh2Zc+0VqiXZ6VGVWa1XuVjS4DiPfhXHAd7WSMtaa0AcQNEOlNrTUBttJ5ujYAbCGrVoYYz5XejAeJtDY5kuaGVT/oTe4P7REXNZF2NtMQ3DjbhCLeL30W19UOqEYZ63oevJfxDTO+WfFvbYDaF+IboevIiGpBa0Bz5Rl2sWKZHuyKjhIrGOBBu0QA53lWPIAjnc1nCsQImNemr+vVV8ZRgVIZiIomO9gdFQPjt7IDlJUf17sy4Oh/PCCnTVRGA+0RRUXcMJSOVLs0Ztqf+JvrXSeOhqCaH0t0SpVAf8PRX9o8OzcdjohFnMrSo17oxaPkwYDU2lNVcBmMGJgywCT3vr5jR7UkC77+WiHzXLJ/Zqwlgt6PBy9dhqPP1C7NjaqOayy5T2OpvY32kC0X5joY69ovpEMAooP8o8eblhyBazpv3c7QegMySfKWGi3Ywvx5Swwy1m+PWHIka+fmV1xu4CNGFnGG4ZPmOc7R2+w48DVoDZyzlSxpuF8r9RNrNjh9k7RL5y/aGzfu2Uh3aO1K0xKtvp2bWbDJsZBld1Q+sE66Z5V6xXkiu+1QHAdHrAaf4kjKj6AfHB9ZMp937uZkMW/nr121N99511auXLCJ+SnP6qI9gMe9FilMXWufVi3d7duv/+Zv7aOf/MRebm44dcgcANj0pIPOazeu2pV7d23l8kWnE0G3M3+1k1Pb39m2x198bvs7L+1wd8cLEgKGktmGA50Yhetz3z7++FeeaTo/O2uL8wsuk3wOOOfBm3TWAdDV82sOSpLpxpFuqAH6A/RqzXmRAQsAKp1vOAJ8WWOAM4AG6BH4l++9ccc6BOd7PVshY21ozp8JAILOpWiVCvoBNnO0miAFxZuuXbtiK6vn3TnnB45dCt+FoEk4+YZOITOR9vLDvPNsMu4o9sU1ztWaCcBwvVazixfW7Nzykveb9pKdyXwiJw6qtkImvfjjkVcy7iiciEzD18y1/M/zAaIP9va8P+wtjNvS4jk/Wn/+/AX/nPGCB/f4KGRM48gBVAI4kmlZKh2f6X1oEKanZj2T8/joyI2SpXPL1mg3bHZp3v7RP/nHfoScNXYQ0YQ8ebzumd0UXwTApwBXNpv2vhyXSzYxUfTj/UeVEw9skMGrRIf52fkAehYClQQBCcA31jrrmXEiexkbn6xD329TIdBdPik70Putb33TOb0LxZD1Bg+qU6W83HVqF/q/trpqN67dtBGyB/oJL2oH5zHPIbv7qHJs65vPrNqo+hF3QMSjg0MvLvrGnbt29/Zdy49NOK8pc8oP7Xy+8dR+8+BTe7z+yN778B2bXZxxIHR8atyWly6403RaOXV98uDLx/bxx59Yu9Gxqxev2OryRS/o2Gv37IsH0ND82iamxi2XTduFC+ftxrVrNheByMjDJ5/+xg5LJaf/QBYEEsNtylqBUxpgDAB6YnzKM3YdoGu0QlZp7dQpBNafPrWvvnxk+3t74RRfJiRLIL/MK2PKeoIKox2deoS+qdEMJ0ySQ7NCJu/ga/m44vM0NT9vxalJK04VzUaT1mg3XTahD3Dfrlq3XDJj92/fc35aaFtYe25jDbo2GBnanXt37B//2/+Wr+sHjx7YT378N579Cr0DGfCd077VylUvQoicT02SIQy5ztCLQuYLBbt2+7plx3LB7kuNhJM0HRzatH3+4CvPInYb3eCIDW1kXxB1H/0vHR15sOv80nkvwolMsi6OqxWn9MkmUy5HzWrT/UFAN9YjcnF+7YLbSsg+pzYqlXLIYoeiI5O2U7LhJwhOUrgvUJTpxJWAEz/NQOZmdGKHa4KNHda7O+O5nE2OF89sSL4nkIFuorgswZr33//Ai1R6scXuwGonLetQTLfZsI9+9nN7/OArBw4zoyk7t7JspwC5jar1s2bdzNBWb160b/3g23b93g3LrYz6uqAwZ68EGF2z6mHFvvr0C/v0l596rYLGSd2z/SsnFc73WD5TcOC+3q1ZLl2wQnHCOf0ZG+YFmgYHBlMpL1Lo9Ja9rm1tbNr+wa7LIllvnLCoN5rWGY7YVHHWwWPGD92MfiRgg8ywRhg3xg8qJ+wbspEJtlVOT52HGJ+LjH7WCcFTftDpBJK2t7dsanrC9vZ27Vef/MqDpVeuXz7L/k0M0p7tf+fOPQ+eDXrBn+adBERTqbRtbm64jqbtUBBNTU1YrVG3o+MDy+QJ6PUdYN7fP3DedNZpKslJ7r4dHpcsnyk6x7UnfAz6DqADzlPUFd7rVDplGy+3bH3zhX3y6cf2+Vdfeh8Yj8nilNNjFMYmLJspWqE4aRfXrrrOqjUbVqmd2N27lxwQLpWq9uzJM5c95JEAzOL8tGWy2D5dq9VPrN9lDzM/xcC+ivy59YQK7Zv1ewDQQ6vVmk6HAiUVP4WxMSsUMu7PhmB/AHbTI6EOSQbqotERO9jbdn7xL774jVVqZesnOpbIDKw4W7DsZNo6I00rnR7YabNs6fyo5SZz1uw0rNU+tU63ad1ew3r9lttB8DwL9EQfKqFB2ArzRAY0Moa8yb4P/lQISGEHemA+Sr7hGe7X9wIlEMCy4ysjUQA/ojiQzyXMgICeMAq3VSPgGjmRj6f3sJblr8hX5R75j/Hsaj53O3gYnWBOBKBdCYnBxg17g3wQ9+N7IbOYgHIc2IwnadBevovjHfJr+O3+QgSWvwp8BkCeH/nx8pPkT8dxCuY87ssLoxHWxL3qO9fplI/uwU5W+2SzKzlIeJ90p66LJ7PKN5E/JH9VvrN8At2r67jP12N06j3ua/rYRJhU/L64n8xcBL8i9E/YjMZV/ZNe11x4cJiT8FEypGSBZ8iPkn8nn1xzobnT+4SNyP8XTYkSppS8JL8t3jb5khqPeHJYHCuNt+91/DMOkEt+hGnIn4/LRhyAPsM4IiobAe1c7/aeao5FRQnjwSjhNQ5A/w//5X845GFyYFkUbPzaBJQJSGP9OFnEDxuUhFkuX/gtcEVcmHAc8SIBRgC9/Cg6hMLwgY0AaCkbJoW2eKGHTnCCpMQ02PwW0IHhEwfGJNAC7lDPcRCddvO3wCYqVOtHkyqAVQN1ttgdIHhVGItnTRRDBiH9lILl+QxuHIjifXLG5dwzFvzoOik4CZPAdwwcAVYesYye5ZmUMSCLZ+k7zY8cfwmbQDcdxeZIfuB2bPp486MMOvoqMELzpvnnuQL8+C0BFHgoQXxdsUj5qI8EMATA6930wcHeCKQRQOYC+1qUjACAAyed4BzBXUcbHGwDkMoGYBVjwtso7u6o2BaHkIii6YeotyuIiCKG5/vGFQE+ANA8J5MKR21krCmyJ+UTV0gCXqTIlQUcB/sFImkzlDITMCZFEAdb+UwbBO9AHhgD1s6r4EfgcAqkc4EzzOe0H4BpxkZrXsC1lLPAIBkMkguBbeqP5kWbxyvlHpSyA2rpcERV2aFSxq8rRRkJUtrcy/NEr0Db5egry07KTvfG5VGbruSbv7meceSZ0ntqu44gaRPVWnUQMMrS0brl3tfBcu4T0CzwLg5oxudTcirdp03NN4HRYHz1e2FzVJtxkDyA12Ncg85hE5VOHI2MD9rKc3iGDBxvT3RkSZugKGfiOk7zy2dqo9YdbVXGOrID4CXnRfrTAf0IgJZ8xsciDmpzMkGyIBBa4yy9L90V1ynSPVon0nfMr3QRn0nf8WxlniPn9IsMPh170vhp/9Cmz/2ae80D1yLLPk6dINuadwG/ceMvrhM0zhrPVDp5dq8blBEALWqqyanxACAPxKsX9JEylcjaUbaVyz0ZktEpnbBfvwpgaC7cMIpRo+h6n+9uCBpL/mV0AIjzmXS1gmc4P3H51rql2rfWhnQb92h8+Tf3kV0V1mDYVz2rJaJcCoZzCA5i6OLIw9c4kiDzHx2dtVQWR+2CZdLjVj0lQ3XCxnITtnaRzMYxP/mBU91uNRw0plATxcdOjk/8OLF1A38xYByZVrwfQDqfLtjKwoq9e/drlu6P2NHWge1v7Nj81Iydm5t3OovOsG3N0Y4dlA9tY+OFNVtUvG9aZ0ChtYHNTc7ZueVFK51WjJ114tyCjRYKduudN+3+u+/a1MKMJcdSNkgMncsUvsnWac2G7a4lAKI7HfvpX/6lrT96aCflsgMuhfEJmz13zqCPskzGCrNTdv9rb3sWGKDMztZLBxuPD/btYGfbaTj6vZbNTs/4EWec9HtvvuUAzcHRvv3FD/+1vXj21N+NLuGIP6AXx/Bn5+YsnRuzxXPn7P33P3SQwA1waM8Aptmf+z37/MFn9uirx55RzP+caoOvlWxDsmZxErK5tN24fcvu3Lnl8+H7Qr9ntVbbgQrn2TwsRZlJow5WemCm0bbxiYKNJtN2/sKKg1wcqa7Xml7MLjgEgfMYeee9/ADo076Q/X7iIDf7Bve//97XHYigv2RrAygAfv3kJz/xI+C05cWLZ2dJAq6XOq8ygmQvOcAwyZHt4ISKf5T7N1+8cL0ASA2lBeA+7yZ4AkgKjQXAPUW4yPqmEB77MUUVycDd29t3x7xUojhcAIOYl43NDUunRm11dc0pEvbKR3bn3t2zjEnGDHvRAe69XS8MeW5pwT7//FPP/HNAvd3wQoG5/JjtHkaF/EaCHuJ7sjzRT9Ck+H7dajm1CcCeH4Gu1ryv0Mj42hwNzj3AIycJAP2gzQCABiR1CqxuAPXIeEZGGK/f/8Hv29zcvA07Ay/GBiBHpiunI8lWLdcq9uzlC9s/PrDRNLUZTq1arli/3bVrl6/ZjWs3bGp8xmZn5m1qEv7inn3x5ef29PlTLwJWnC7an/6bf2z5iYKlMqNOFZDLF23QZj77Thfw4KtH9r//b/+HffHpFzZZnLSrF685hzNUC+vPntj6+lObmJ7wMbxz84avAUBI9CQg1qMnj21nb89ljOxXfpAPjuQxJmR0E/C5cPFqBEwOLD9Ghl7OuZ5dlhqBF5eMTfYmtDu6Cz2M/B4eHvi4s26gRXA9PQjH9OkD8tc4rTp9CXzI0NLAS3v+4potra3anbfv2/mLgLAjnoUKj/LR4aEdbO7a4y++stSAhJicFfOFMP/QFJ0c29beS6dU+ff+6b/rVAtQ3FA87pemjjt3AAAgAElEQVS//KUXp5zMT1iqn7XK0bHTp0xExRE9oSCT8vFOZtMeeOL0CUlHBLtYF6XSkWfRwiEK9/mzZy8crAR4o+/IKvKO/LFPE/xgHTKerHPGn4P3z1++sHqrYZBNzM3MOF8/Y+Bj4hR85pzGcJo75Umz6e+pnZx41mQyl7VyJfA4M8bQZCDbsvtkNyKvtCthAWjC5kGvQQ8kW5sTAwtwgp8752PN541qywH2yak5++CDD+2b3/hWoM/p9q3d6tvu9r5tv3hpzWrNjvbh7O9YPpN1akFoBdv9ge0dH9ggO2InvbrlZgt25517duHqRbt687ItLS+7D9htdZ0mKmUpOzko22e//twef/HQqidV54amz4eH+9Yddi09krbOoGP8tzR33vcV92MyGecdZ02jQ2gD88H/I8OhVU9PndOevgFCt6FT6adsZnbRA3KBx7/ozypX4EzHzgrUcWTF8zm6cSyf9X0InV6rY790PagJqBvsydAeAk6e9TxOkkSgZ+Fk3drlNRsbY66S5oTm/YSN5Qphb8iBR5jr63I5ZDp74Gtnx5rNhvM/Z6M6Jccnh1ZvnTq9D/sj+34vyhhOj0IblnYAFxk8Ojj2Z0Ejw6kGgpy8jxM9ANxPXzy3vYN9OzopGZgCa+B3vv337MLKmp/WKo5N2Pj4tDWaHev3Ek7d4bZromfnVqatVTen6mAPrNdDskw+W/BM9EIB+hSzfgd+5qaPAbog6xSSIajqPiZHjGzE31etEgwd5dCTB5XQ5+wFvJOkB9cdFMwb9K3TbvnJhZmZCcuOElg4sU8//9jWN55a+eTIM52zkymnf+mOtG3/dNcanaoVpscsN5mxeqvmVGTtTsMzoAdDrJ2BJ20xdn4yIJMLAbSIavLM5u+F7wW6yW8h6CwfRfa8kh+UxOagYz9KkhkNeoX3CbMQUOj+VVRMW/4mwG/YswJOoCQf2ciy42UbC6BzHzrCIfiMNqKPFDzjewochzUe/Eyuke8s0JF9zu3cZADYBfy9DhJrPPheOIiwCvclI3+H72Rny5+M94t71Cf5deHZwX/RWAjX0b3Cznysox+BtQFrCqfMuV+gu0Bz9VmJcxpD3oeujWMAfKf283zmWKfF437L2fxFPoJT6UfJWfIXva8RVqdxkT7nWvmfwYcLNLL60VoSDkmb4niGrg2+2qv/NU+aI2Ej8vM09vKt3QeLsE6uEVCscea9cf9XWJj8SmEd8pk05/Jb1R/Jk/yu18eKz7VO5H/HZYXvuUc+OXKhQI0/sx/kX/gXn/EcYYmSI33/+neJ//4/+6dOwSEQlQvZ8Pmto4K+2UYZTPEoVgD85EiGrGGBah6mi4TDB6kXspvUOaLWPjkRBw6fc69Q/8A5FYoH6nNNTnwy0xyPiTICNNl6h4MPHN2K0seV6ciGSJs8UpULHIZSAnq/O6KvFQKU8lF0jWsg9+deRbm0uAX8xEFlTaYcc65Rn+ILIw4w03faKxBEi1FjDYenQDX1U2C1BEfgCv1lTDwTIIr8sRlLMcSjTQL9vLBQxGckQdXC4Pk8S4uW9+qHdwo8jCtOjbMEH/lRloHLU8QPK2DwdVAqDuS7YodXM+Idp08AdMwz8sb8cBTRlVs/gHSK2HmQAXkkChYdWQlzEVVEjShj4Hz2xZcMxyng/Hb5io6IS/lqofGdlCT/1pxINgXoSQEp+5fnCFhVxrrGQHOvTUjzITmPA8Sag1cga6gSTMEXxpxq0z4erbb3x6Pg0YbAexjDuOJHZmibwExFcdWW+CaiOeU3z9JY8O84oCXlTD80Rq8HX6TcpYilV7hXR7Ikj3q25FIAlsaHNkvxyTHgfRpnxl06hWfxbx3h0jrTBq1xiMuhNhA+iwPQiiJqA5Yhpb/jG5D6i9Gm9RrfGDrtkFGMURxkKGQJBFkIq86NgKgSLn/LuGJOFeRCwuOyynNkFLlxGs2JNmx+xw06GVMCE8lqQU/rGe6cFIsGB7TmNr7pxY0gb3My8IdJXygYyphyLe/RaRjmRAFNtZN7JWu8R+MgGdTGqbXEM/hOMi1dHh9zjR3zFNfZ0rM8UzzerCPNowxkyZ2MLBkdWqcaAzcg09HeExmhg0EIZmpjJ4PQ9XgvALFQabhhPggZOe1eyJ6GuiEuw6/WK4VCYsHPmDHhRgEudfSZ1jLt1CmN8M600y4gN4wb608GM8fZZQzJ2PY5GAbDUGufsQkOfjgpo6x2gii8i8CfjKx4AEwUM2SMYeyGDB8ysQeWy09atjBjS+ev2MF+2YaWsYuXbls6M2arFy67U8t7/DAL3iWgxEnduTa3Nl5au9Fy3tfNF888mxMwsVFtOP/j0sySLc0s27XlSzadnbSth8/t8Rdf2szEhK0skincs0FyYI1E23aPKfS2ZZ1uyzOCWwOyjoYOQOO8Q8PRG0lYbnbSCrOzdu/9d+zW/fuWHc+bpc2PR3vm1knVascVGyGrvNF0APmrzz/zglAr55Y8kw9QgqzkerPtBbuOqycui+gwsnwB0+EZBIVJ9LvuWAIM3X/jDc9WnV9YsNWLlxxgpg97u1v20c9+al989sAzmPd3w9H22YV5m5ictM5gaDdu3bTf/4M/cpChQTZduewZY/zAMbm5vWXPnz47A6Bz2Yz3G2C5DVBP8aSpcbt1+7bdvBWK1MFnuf7iuZWOK16sjWfi7AN+kY2J3RZOBXAqpWB9131Jf2az3XAA9v79e54Fhv7Z2911uQTIBHwFYAcsJDMJ2QMsRB7v3r5lv/e7v3uWIMDzyDhGx3gxt8qxg9C8m4xkQBHuI1PIs/goxFYuexYo4w2w6RnhhUIEGnYDb/Dhkc/L3//u3/dihgp2keEK+Ly3e+CFCqEioPAU1DDwwlJ8jjY1Gk3Xo8gpY0l/+Zx3kgVIBh3BJcBGgGiOsePg62QH65Z/w/c6Pl5w/uenTx/70W8AiFQ25UX5sJNCtmfg2nTe4cUAoOGkM3alw0MHHHuDno2TwWsJu3Pnjn3wwdetOA3w23FKm3q9Zk+fPYmKlNVDRuKw52AWxUM9cNrpe0E2spB/7/d+3zP3ydptVZv+nRfgrNc8q7XRbVov2bM2mZvFvM/R6XHZAfvZiWmbm5q2EUt5e+AKZ4ydA7py6Jmh3/jOh/bu19+xZAZKthGfJ0vn/l+23utHsixJ8zNXEeERHh5ay9SiMrOysqpLtJyu6Z6ebS7Z5MzO9nJBEOQDAWLfuA8Lgg/kw74QfCEBggr8F0iglzvY2QG5O5yZFtVdWmVlpAwtPZRr7cTPzv0ibycnC4WIcL/iCDt2jn1m9pmVDgtegA7QrlKu2y//5lf26cdfuG6YmZh1mpmZ6WkH7fYPdyyXz9n09KQtryw6wOZ2QaNplVrVqUIAnpAJZFF0UXyPHADsIhsLM0tR8UfOoEnLD496v4n4J+KeomyNWs31O+POHNFfdCLAOwC8R+13miFCuFF1pwQp/owb+h8AlC3w+foLSw9l7e6bb9ib773rRU7nlhbDHlurWxNKlNNzOz8s2K/+zV/bw8+/tv3dA4+CB8gnEhWZ2tzZsPRA2n76s3/Hbt+9bQeRcwZAdWdnzwqHp5bvy1un0bFSsey0C2RZ4JiBciObG7QKAQ5D/bZyecWzLXEmQeEAfRFgdjabs/NSyT755DMH24n65H/2EjIc6pW6A/gAhB79mAlZoThB+gf7rGVNKxSOPNPl6uXLdmX1ikeEcj/cumtrT9wZ4Zmw0BRA80TWY6Ppeqne7bhuwGEVgKXURe0hzgq8UzUPQhBFsIuhHUInucMAI90psNo2OzVrVy9fsYHIzoImijVLscH5+QV77Q5UH1BQpO3sFAqSXefbx2GYSSRtbGTE119/JuMUOSen57ZX2DfrS9p5q+J0HFOL05YZ6ndqmmvXbrjNQxR0mWKenZRnEVTPq7b+dN0j+SkkuLq07PvI119/7U5SP98CjiVTvu7dxu92nMZEvOb7u7s2ODDk0cpkibDO0LPIOr/Xm23rtNM2PjFpN24H2h50NVQ/1BdA/p1Gp15zPUAGBsViyaCYm5txPZ+wPqcdImIRfYvewumIjDsV0fmJjzkANHQ8nIdwwujM2cOLQF2CTshW7EtlHNgGiGYu0Zmya9GXyOYJXOq1mp2Uz3y9MY+Mu1M3wOXeN2AZzj2ZgQuu+YMDIvDLtrpyORQrzQ9brVK2cuncCscHwb5MJuy0VLazUtF195/+6T+w9979nvepUQXAr1mRuhzprA3lA3VMfmTQA6BwvlFMsnB0Zk1oKWtt15E4LMfJeMoN+Dmm02lYOkORz+DsOjwImTKeBUG0odP19TwzItiNSQf9/TzoWEnDncH0td1seOZEijN+texZFpeWRu3w6NwdsI+fPbJi5cw66bZVOxXrZBrW6+tapVOx1AC1LQadgqzRrrrzvVYvegQ0HNDYJNjMHqVMZnYiFPjjn4LfHCOJAhBYQwKhAz4S5lPBfLIvdO5EJhzw7ITMBgZHNpvwKtkVDpBFe9kF9hIVLxSYKoBOZ9A41iSbnb1QdoTAVeFibmM3iPwOTlraI1tGfZNN5fJAnQZLOH1S/N06b8tmUL8lw8JSdA+BZQIf6a/eqYAvYUzx+4T3OQZC4d4IY4vjWsInZLP42op4tYXj8beo83i3ArMEQMcD72RHCRNSAIrr6ciAle3M/qr2hzPgy+x6tUu2sbCbV+0+RUBLhmS3cr+wvWCPv8ws1zMUJPkqViNsUCB96P9Lm1ngdHx8hcVJznhHHMTmc9npmkc+EyamsdDc8lMOGL1b4y07T3LP93G8QjiSbGb9HXeoaL71DM2T3qX+aAywQ319R0B2fIzifZZtKqxRayHxX/3n/7iHYuBGAc6qRK4FJ8HggSgurhXA1e6GBSBUXMABBU608FyAEi+Jqn1xRxGmLEIZrigKAQs8j42OfxykNdlquAR6sC8AbHqGfuc5vqDaQcBfNZKlYNhIuM4jPaKCcRJSCZL6J5BM4IsLTgRU8rsDBxHXEWMkoFuCHQcSNTZSqFyDIOmaAKYOXPAjCZyVIEoJAAA44BpFXjKGjJWAaq4XSKpNKi5kpOQLcNHC4F7ex3MEoMYXF2PrXr+YN5P+CvwUEBgHZKSM4pHWAYAJz+FevVfKRfMS9+y9Oo996dAW2smzOYw5jUK3E2gUuoHbm8NBmIewWLi+SiSwHx4DdYgAPn5iuLoMpQJYxQHTgc1IbslcESAjmZci1bP4W3IpedNC1UbnvHlRJLUMDi3WOHD0sn1hnAXiKgpYGw9jJmCVdnPAcsAtopUhtZNrPIIkAuzkRBC3HdeLmkAbD318FUiVftCmLsBVyssHPAI8lRYnL6k2oviaUHu0CXs7oxQmvqOvHv0SZRxIcatdepbu13wINBcgpnbrwBMMxeDFo9/ch04USKkNib95l8ttTN7po0AzrvEIqGhDjm8wirjmwM/n4sfShuDrJyomp7EQ6NqOIvgB3mgjU4fBGwDWcIjxuYqoLjQW0ln8DIZT5YJPnvcSgUTbkR9FbuuwIsBQ7UWuuIb3MyYY/ACYrDOta9rhe0SUks073GCPnIRydmhtwMamtcA1cQCa/jAPSn3n/XFHgvQ6P+kvz3l1nWkj517aQfsBdPibg7kOTTrYyFMbDmfBCak9RTqKv1XoBjAk/k7tGfyUF18HGe2Z0he+zjPBe4B2oq2AOLyXiA3Gl2hPn5tqOIgBIPl664Zio+1edOhs/D43tPS/OOB1SICzWYc+34NSwWmoOeA77YVBf4RDFinBOifQHqWLEYHBs+O6Su3TvhdfbwK7A/99kFvAlGYDfRSiNHQgCmeKwOlIsSKcL61m18qlAFjnx6ZtdumaVRtm5UrLLl29aTPzl21kbNquXb/l3MK0eaC/jwx0544tFk684NfW8w07PT4JXMDbm74WMU73d/etdlq1ufF5mxudtZWxBZvKTdraJ1/b2hdf2fhI3hbmpi07kLZ2smf1ZNM29rZsY2vDo+Hg6aXNbWvaENyfpDUP56yVTNjY3LQtE4H83jt27fZt6zD0GeavbslOwqMYq2dFq5+XHXz+6ssvrHC471Eat+685oWaqNkAWNm1pNMx7O1sO6D56ccfe5QX88WeSLFK0m35PWldu337pl29cd2G8+M2NJK3/OiYG7bWazk/NFF4FG16svbUZYFzURPQnlTw5UX77vd+4IW6coM5B52PDg8dBALsdb0CrUm9bs+fPHVAY3RsxNcqgHgyjb5Merrygzfv2+T0tBdxerS2ZqdnZV+HAHGsi8uXrzp38MzUzIV+DNF5fX7d5198YYXjI/vJT35i9+7d8fc+fPiVU0/wO5HYyM0Pvv9DT5GmH9y/sbXpoCGAPNH82kcAm3/38UcOliB7rDkAYeTy7bff9mKD4ZxT8UhGQDHuAcgBeIQOAIAG2fF2ZsJZBAAdvUXRO8aN6EDWBUA7gNTRIXzVu14QEuAKoNLT3VsJ/z5Hcau+PjvcP/J7r12+5v1jjmkbkduMycHevvNFC4QAiMb5N5wftdn5GZeZnf0dW9984TyqnjXjBS/bPi8AHDp7AvqgsxbnF0IxKDIU6oAhwcEFmMPnSwuLXtTxnffetUq94pzUTeTN6cOqHhX8wQe/9nGiLcgT1CKhgCVAy7k7MpDjG9dveVQ0XCxpCtJyjsMhkzRLDGRsannart2+bourSw5onB4e2/rzF3ZWOPaCa/Aek9mA8+LylVWPhu/xzkTP3v/JD+2tt9+0TiI4rcn+IevhaB+6F6gJqtaothzk3N0+sPPCqWVSA1Y+D9kAzNd5+dS5kOGgJuqQCEr23dDXuh2fnTswy5wR2cneglELyAmgSmae6/texmlkJienHGAjPR4ai1q5aieF08AXThbb0EAU+YShGgJ6+AwnAkVUyRhZe7rmhS+ZHwrYARyPj445eFitN2zt2VMbyOfsvfd/YO/84HseCT2AI7PVcU5g9EyzXLVurWHrj57ZZ7/9yJ48emLnZ2cuj1euXDIyc1pdMhQqdv9b9+yd77xr5+WSA/eHXkQytLvXTNhINkSfb29t2cnRsa+FpZUV13tkHnSsa9dvXrPh0SGvpcL4Aaqjt8rlusvVw6+/cTkBVJ+dnfcxAJTf3d616alpu33zNf+OfYjozs31DefdHZsasZmZSacYGBsZtcnxSZdneP6hbvn8sy/saVTYkDpBvIO149zsBEX1el44DjCYdYX9IC5o9gSd2ZDZkC3VcSqkUHSWCOi2tSxwdven+r3gHjJAlshApt/XNfz2tTL0awnLDhKpO+efA7wWi6UQ5X56YDC6Dmb6PCNjZRlKlLKf19Z3tqzSrFqlQyp/xnJjw14gExtlfGzaAe2x0XFfRydHZw4ajwyNOp85ztTX7961P/zh+17I9vmzZ3Z2EopNojceAdCXK77uswODLvP5XM7PhNAD4ZAkGwDno2cZNJq+b5bOi9Zote28WPEsU5yb45Njrj+rtZIdFA7cmXd0fOQFaFmX8HFzpiCrAHnBsUC2EmdazlEzFDyMeP8BnwtHJ+6wwCl5cLBn5XLJC0miU+Akh5IIRxNtZ2x7OKfrTUt0EzY6MhHpsKRHeBMoQLFdIpfXt9b9mnqr6d81rGNDKWoRZFw2HP8YgEYhG3H4t32emC+49x3w57zZbVulfOoUIcP5vBd4PK9UfV/odHsux++8/R3/mbKMg8t7Bwcerb1y+YrL6excxvb3oQxpOh3J6UnJEt2kVSuc5+B1btvU5LiNj4/Z4FCfJVNk33EWSzutEUUYg72YsFaXLF/OlGlreARlyjoRvhLAw4712i3LjQ4Zx04KrnbrUJEN2PnJiT9/eX7Wvvnma9vb37Kt3Q13eE3OjjnQXOlWLJ1LWLeva91k07rptp1UDyyZ6VnPWlapnlm5cmbdqBYGWRA6P1crtZA5HNlvbksT5FgLme6yW1+eFQOojpzKdpBNE7CQiM4zEc6vFzXFIvCSa5St5/hRlMHHs/yMmQxBGQJoZYPJjqAdrAVRsMoG0Lla7ZWdJoAYLhQf6yjDX0CdsALXP1l4waOMxl64nvcqkEpAL38H2Q7BRHHb6AJriFGTKFiMMZMNLExG86B+yiZhjxHWg9wLS5HtI5yB53kwRxRkRXuCbR+wJj1Xtt4FwBizy2QnyRbRXAg34F4FGMl2EP4Uxx/i9gZBhJoD2YOOP0WBScKLZHcIFNU8Y4MISxP2KHsyjhcIr+MzxkY2v/A7vUd9lD0lpwjXya5W3/TMeJQ5Y6GAOa5nbEOkdggE4znC+HhOPFhQcyBbTPa0+kOf49foOuFtkgn6KPlE/uL2m2RXDAUEGqnv/BTOx/38rWepzxp3zZlzQMcjY1m0DIAivJReROcFimpQ3UDsvOTJ1CR7g6N0dQE1cPPqnw9sL0LnEwGkEyAlIeJaDiY0WO3TYoh3ZjgbIsQ0SFoM4viRMavJDIDNS0AaqgUBQcGACKThApq00OPIvbxfTBzFgfib94jCQJxGca+VBFOfCcQVeCcQQGCQeJ8FLDH2jAPfC6jmZzYCqQWOCWSW4uO5AqAF+vBugZ5ECXhkSpTiJrAuDurJ66H7aXMAECJwNop0E/gSBwC1CQjgi4PJvkjxAsZ4jOKAvDYr3UNfpCQka1BksFPjReYzFKKMB5+PdphvHB4B3AjpJg5Y4/VnI4gUfACNAo0Fh1M36vqCc4ICKDwfo57xgIKD718q4pfAsDbMuFKKg2MCK3keh1VtlhorAVSvbo5SHvzUhhKXV3kLvQBGBBzh4XSloA0uiqQEeJIC1H1SDtpkpDwUNap+aU0xV7pXcirZkjxLvrVGpZi1huM/X3UeySMr8NoNtMHB34vY1fMkm1KMSuuSPPmmFP2vtSh9pCrLfiDytM2QViJQ8lUdIDnURqi/6TvvF62DnkEbeLbkUo4G/pbTSnMOAB13WsjR85ILOnCac2gnoiTIQqCF8YNWxDcdDgchYjUOzh6fnARHSlSoDgBa+s9TpWN8a+Lt1phKN2EsS3ZJbeUeLxQURY+746YvHPC0huMAdHwOWZ9aG5KR+PrRIVRzIbnXQSLu9NKGJx3Pd8gn463DE7/TL3S0In/iDh+tTel7jYf6or9F5wEIFz84xuWMOVARo9/bGyP6Hwe7KWEepYzRHowsP3QlQsQeET+MPwYazwDw8gNFN/BYN0V10Q2effob/oXDnHRGLtIJcqroMM8+qT7rkKs9yg876ZA9IBmW81WHG1Kj5aSSY8znryWH3kuKFdpNm17uH0FGPTW6+hJolo4P+3C4HgDaeaKb3cg4S9jI+JxNL12zVjdjYxOztnr1piUzObt2647zZ9YaAfwZG01Zf9KsdGoOQBePz+xgm2jffU9ppTgXhjMR0CcHJ3a6f2pZy9pwMmfzQ9M2PTRuH//qd/bkq4duxE9NjNrU1Jilsimrd5u2sb/lUcBt6zgYR4os0Vr0Y3ZhziMlS7Wa5SfHbfHqVbv94A178N57lh7ss3on9LtRrtvRzp41SxU7OTq0nY11e/78mT9vYXnJXrt7x438gSwRacuWSRI5dmZrn0N/8dABaAA/omN9nGtV6wNgHOjzQk4e2bq4YKn+QesmE5bJhmjZXH/Ss3mgQaAA2otn615HAW5Qolq7RDf0ZWxqZtqB1tnZOXfq725uXRTrku5hDOEKRY8AFo2Ojtgc0c4dohQPXRYnJsY8XZWijQDKe/sFB2pJSaeNN67dtAcP3rTV5UvePqXME9kFB+na48cu59//4Q8cmFt/9tyeP3/qkc/ooOOjEwdc/oM//VMfr5OzkMq/Bw92uezg5WeffOJ9YD8hXZrxD/sFUYrzUUHBE1tdXXUaCdZw4bTgPKJrj7/xcQYYYn3C68zYcA0ALvsqMg01DpHVXhANJ8RAOLsBCrAGuJYUcxzDgIsAwVzXbZrzHGezgx6NB1UMZ5JrV667ngV44SfRcd6uwyM/JztQCW1Dq+WUBP0DWZtfWrA33nzgUcmAcbv7O3ZSPI50iEVF2TIehRWcX6HYE+n1rAXODPggQiQegFnR+3b96jX72c9+ZhNT455y7ukO1rNEmujRMdcXv/z139ovfvGLi3N0ohfWPgXy+vooEEWaeMnGRqccCKa4mY9VdtDT3BOZtA2ND9vf+5O/b29/+23rHxnydVXFYbG3b8f7h7bzYsOePnxsG89f+Dggf+yJpNQn0km79+Zdu3f/rvXnQrovc3xWOLVHjyg8WbDT43NLdlKWG8hZrdJwJxAANAXJPGuo3fT+9Wf7bHQ878A9IJW4iRmz82LZZRvHgABo5kFUBICCyOv+9qE7eyfGiOQdsjEKKEIl1OxZtxXOG/wPeB32L3PdD9XA5MykjY0P28zcjIPS6xvP7d/81V/Zxx9+aONDox41f2l5xeWx1mzabuHQWimzb//hH9gb771jsyuLXuwLagqK9EHz06rULNFo29H2rm08fmaPHj50CpDz4xOXK2STIm3dVM+WLi/ba/fveBT2ydm5yxu1G6pl+OYrNjw46hG7O5u7trm55bJz9ep1B+6PTk8ITrfLVy9Zo1mxk5Njd9RxLmUNIAesp2ql7hG0CwuLIVK9m/D1trm5bZlkxm5cu+GR0awjIlwpCsjekEh37PW7dwKvvWcchiABgO+dvW07LACCHl6cyXguQLSKg5br9chuC2AT4KCfTzJp74cCPACd0VOMSziP1pxCyM/K7ZY/M1Do5Dyrtxlx6OeH8g6Kdlvs10NWqdadB5z9jKwAImGRo63tF/7seqPs/V1dXQnnRes5oOnc3a2yOxngMG60GlYuVyw/PGmLCyvOLZ+wlO3tHdr5WclGhsdtejpwz0+OjbtTKUu2Eiu123adSXT4weGpQYMGh/Pq6uWLzAcAXeiq1h7iBNixidExG8nnnf8c+SydnbtNVadeQasZ9p2+EHxQb1bt6OTI+1OuFX3/YR+bmsIMjVsAACAASURBVEKOR1yXsl7QhWPD4z4eODO4F35ssl7QCTqrIQ/ortPTE58T1qPr8u3n1rCGRytj11HUlKLyjPXExEzI5E6mPVuI9lJrgayYs9KZLcwu2PziklXrHacHYs6OCge2t7MTZCU6s1PsNJUKDnYKWw7lRn3uNjY2nNardHZg09PjNruw6LRYiQz0Jl07PS/a4UHBxkcnbGZ63ubmFrzA4bMXL9wZ961337OxsZyNT5jtbJVsZ3vfjgvn1mz0LNFLW6PedicPc+rjPjVhU9PjIaAoRXBU0jOdEr3Qd8BlMoOSALOD/e4c4Z/jLBHthttznbbl8kPOGQ0FUKtSt0S7a6eFgvX1J21iJG9raw9td3vTDo73rNVp2YP37tvgeM4q7aID0Mms2Xm9aLtHm1Zun1p2uM8yfT0HoM+LrG/A5pTT8FwE+cRoboQFOOjaCnRvinh15310ppRNJzA02MMBK+LeENkc3sE6ke0m2lZR7TlglwpBWwIVOffKbot/LltJYJyCj3ReFpBI2wTcCZQOeEbI/ASAdnsEMjbsyaigL/tKPNCyLxEC6LhWGJZsWv6mbwKouVe2hsBEAkoYDz/L5aLs5ggglY0kuygOgr60xwNFCH2Rw83l5iIjM9hnstNlb8lGYC3IPtY9fxfQKntK2JuwBbcVI1tU7eTZGlPui+N1Ai71mXAfvVOYC5hQvN1x54XuDWMYAGVhVhp72XHCMWRHBXv79/me46C2bPe4farr421XexTkqTGnbcJuNB7x8Y3jTWpzfK6EpfFTWayv4h5xuRBOEMf2NJaSsVedLnwv0B4KZQHZarvsaeEFwnVefZev4//uv/wnLl0CXWXACvTlbwSTzqD05fnRQ+HwFY2AJp9rSWlVpyRkbOp4ntB+cUCX31lcEu4AFKb9oKNOxaM65RVhMybViYkVACugQgAbfwsEk2GrAeVvDBAMHz6j3VIGcdBWQiilJDCCMaqUir44GSMBGho7fsa9G9zP355+EaU2xwEVGRGealgsXqSs8DkHEN7BOEiJcR0p98yJFJM8FIxRONAGMJ336f2KKPcDYBTNp+8Epgv0lUCrz3wucFzzJcVGX+RIEAiq6Mj4YuGZAiuIoOefwEYBcXHgUHOr7y6UjEffh8hxnh9ApsyFMsfwZwMnPSoOSoUF1HEvMQA03mxtelSr5nvkwjej6JApYDAANinnQ5ShoPbLcymQhWul3Gmz04LUG27gC8DnJ+/x9GF46aJo8AAihchERVI6MB4VHJNSkfcYjliKLPETbkcMOd5TKQd+OykFgCEHkyJDWZ/TdiIxeIfkTBtifP1oo+Qz/mm+aY+uEyiuTY7P5RiRkav51vhIIWuO444Gzb8Aczm1fP1GWQP8TltUSVbZA9ro/i4lTLvinmmtETlvpOviG0h8E5GeYsx0IKGtApgFHut5AkHjnmy172KDiyg44hsgcwMXdGhvoNwRsOqHuGbdx5dIEQBons/n4slTQUUMZwBoAeSsUTICPPKu2/WxU/sFEkrvxkFhN86jdxB1RD+V7eGAIhtLMnhvZcDxO+OkMdX81ohYibJl4gdOOcDiBwAB1fGxkTNUh0l+Sjb9YBpxsEmWuVfrid/RszoAXThLI8+t9iVttoqGkv51HdYOxVwkS9JzkkcB8DrACbj1segLTqwWB+5oTomGdX3a7rixBXUBbS+enfu4KvrOiyiRoSL9GRUzYR6CgyHIiMYCI0b7Ec8LchPSkbUf8Dmyq73ED1utcK3WgJwXGpt2tLfQT0VruHzHqn070B45faUbaQtgC2AEzwaAfqknQlYO7yK9H+oNxgmwAsMMzkgK+xABPTy5bA/e/r5Nz69Yrdmz/ty4vfXumwaFclhTbicT6GvNcs3qJdLPz2xva89T36EgByhZWl5wIw8A8HSnYIcvDux048TmhqZsdmjSPvrb39iTr7+xtAXHz9LyvA0MZ63YqlrhrGBHp8eW7k97lBVGBwUP4dsEVDk9O7Nmr2MDw3nrzw3axNycff9H79vI9KQXwiKL+GBrxwHuTq3hkWdeKKzdsJGxEXv9jTfs/lsPbHFl2ecDI5vosGa5bK1yxT7+7QfOX0zxwaWlBRvOwaF67jyx8L0CxiAr+dERa3V6zisKDQBgTa9dt2xfxvK5EV/TcA5z7cjouHWgHieLB4YD/z/hhdWQh9PDQiRfofgYjlRAIPaf2blpj5hDrpy/tdN2MIKIX6IanzxZc9AHecPIVpbS2NiEAwSrq5c8Eo21iVwhB+zl/M0eRSr/zVs3QsT10ycuQ3AUr7944Sm5P/7xj+0P/uAPHIw9Oio4aAvnLPMNBy7jSxQ3xjmR2YwLgLkMPGhUtK8SjQjwzncAJ0R80wYiq+F3/rOf/0MfL/ZuzqtEfKNnOVsBQENtwHesV60jIu8oduURab2eXbq8Ytev3XTuYXQyRnWj1nBO3odfPrS9vQOPcOXM8uLps8gh0+djBMc5xQwBrEfHx11HHBaOHBSamp2xGzdvWrFSsl6qZ1u7Wx7ROzqa94J89BlgiWhD6EfQYyfHx952KHcy6QA8Y+SOjox7NgZ0D0TO/9mf/RkYpAOUANAAIh6gMjTogPrRccH+1b/6c/vqq698byDiF55rIv2gBWA9l0vwdg950TX+g46ECMOrVy87BUdmeMD+/X/0D+y1775uFmjiwbnN4LQtnNj646f2bO2xffPFV95+dBdnHugyBnL9zr8+A50DhfsaDX8/c/HsyXOrwTXd6NlQ36CDOABeE/lxGx8Zt1qlZuVq2YuE7R3serHHTDbt6x6QXaBEOO92/NzFendaAd45M2WXLq0GgCRFwEjTHn39yL74/KEd7B3Z8tJlu3/vvrXqHcumBj0qW5FGADKhABeFxuC3n7bZhRnL5vptZDTnewXOhA9++2v783/x5873C3COjAIiOqVcwqxQKdpb3/u23Xrzvi2uLrsSZHxSULO2Oq5nOtW61c9KdrizZ19++pk75DqNkJb91Tdf2WB20KYXZvx/OJz7hwY8ypLIW/5tbe5ZvdpyIJ1AGKKID3YP/Bxy+do159oFqCOSemZ+0s6Kp1YqnbnDkcJ2ZLEQiY58EJl6+dJVGxsbdwCayF0cVIeHBTvcO/S1wB5CVDF93ds9cA74s/Mjj/7kewAYAkX8vEXRxWrZCqcnTktQqkIzQ52bl4V0G/UQAUufsumBQMGQDoEH8OWii/jMqYRaYZ8i6hZZQsc3WvVwbS7ngklUMHzMRKRXy1XfA7FHoFfKpClGOucFD/P5UQchWVv0m/Zu7LxwoBb6CookIg8Uv0SHCvxG/4Wi4rIZal5Uc2Ji2mbnFgz9Was2fcwAcu/ff+CA8VA261H/D7/60gsBDsGxfXpmR8cn1u2lbHp2zh7cf2BXr1yPIu1CPYKzkxN3KH700e+cHgS9dmV51eeBYqIEb80tzrn8+zmm07R0f8aBUKKfi9VzOz49tP3DPWu06zacH7bV1WUHSMkkKRROLJcdsZnJ6UDL0z9oK8uXbGRkNPDBN1/SduF4Qd+QacC+xb6ysbtuhdN9zzaCCx3HDuBzp91zwJfxZuMiK+X502euG7///e96RgrjXnNubJwhbc+OofDsw2++8joKZHKwzi+trtprt+/63oYjEAcCP/8ttRmePrJuq+q0GNQ3YF3g3E329bujptUEU2g65QbtGRmdcOqasYkp+9GPfuzc1i34pQsFe/T1mgPQ/ekhG8rmLTfEfhyyemkHOnd+Yc51EAEn7owrVa1Tw6HHGaJj5UbJMgMJGxodtG6ibe1EAGoJtBJXMNzYbvtWa148FAAaHQKNSH54yCbH8nZ8UrCNF8+tcHpgqb6k/eiP37f8TN4KpSNLDHSsP99nZ7Vze769ZsVmwbLDaQev642SlSun1mxBwxHsQ8c0soEiDKcsMk8mCZ/7mTgVbF/Z58FWCnhAHG8RhsR6w/nDZuDnSpLpoZhLBvpIt22j86awF8eQInvXz7Q4+EAGomJyOtvKBhNmJFxDZxD9rX1ctq/O035ehVM7AoBxSMgOYB3zXM4d6GIoQdyO6b0s7Ec7eaZsfNk7wpP43HVPLEIVJ7ECJ3lH3F6S3SJ7XLaA8JPwfaDJE9goW0zPoQ3CeWTHKms0BLgEwFQ4E9fEx5V70WW8W9moAoZpl54pW1qgaxx7iIPLcbzM3xtlmcdBbx+faIwEjipIhucqaC7suWFMuU4yKbxEtqyeIRkVTqDgLtl2jIHAYGEVepbGU2PN58IxhbHFcUm+5xmSNeE0XKPAIp1DNJ66Rza7qDkusIVYpqtki+cp6lpjKzxDc6o2K+BO68AD9koBE9Y1wg/5yXgqU1Y2pb6n73yX+Of/xX/WU0fiAi6BpBhIXOAEkPFTkXEySuOgkQRIg+PPQxGQZh4JjYRVYBs/X22gvBMXCisqjMfnpEoNwInZjngzY5GhcQCdARMQocnQgIWDaaAg0cLndw2+lCh943spF0WNeWrfRUXNcDCTsuQZfC/lowUoBSBAhjboM0WYifdUHkSNpxYq/aEtUHAIgOZv9/ZFxQ0FFoa0pkbg7oqAWi0Af8ZASPuTclMYvcA2KRQpEoFNtJ+UYO6VcpMM8Blt4ZksBM113Kujdguc0OYQnyMpZQ6rPJPnyyPEdcxzoCToetRC3JvIPPq7RVLvZKDBuweY4f0j7bPzMgqTiHCNH/cKWLoAUTyl5GXRQg4DDrJR2dYPriF1k3EddMUbiujxNxFl7on1isURKJwMC5W2YPgFGpFAwM89Uv5xz6MURNiMI48qGxFOHzZ9L65EYQSz89Nj7zN94rm8R5HWLqepUJ1YbZRyk0zTTl3PdZIBjY3AOylPyRFz5Ol4Efc03wuME9e1HBYc4LleB4g4wKzPX3Xa8Dnt4QCng4DkhjGkfaSC6gAgb6CArQtlGhWIkFzIsyugUiB6HITzdEUv/heoY5gHfucafle2iPQif2sDlONFbZZuEqArAJP54j45IOiv/kbeGE+KqXFw9nv6wzwCOvOOsL4Bol9G6gfdkXGDiigZd34kew50quCpAEjpOm1OjA+fxR0k/M07NXYOsEdRx7RPulAHPN9oo8Mhv/tY4OyJMk+QJQHPflirhrR8yRjXudMt4mYM+jpEL0onxA8w2leky7WXyOnj+x0FjKLodK1D6fi/a0/QQUJOPfAQftdhgQMh48C9zBcRxJKP+KFKOi8UZgrzhQygH/jnm3MiYfnhQBEF+bHmP+5Y5N3MkeRKRf14vn/mfHovD5h678vDfdBD0m9ybHBAl4zT7maUCqmx4nvGCQ+4dBnXyyHAPMk5pD1de47Wlj+/F0Bv7T2uqzKBeor2w3Hte2MXTtS68yMS3OOylB21xaU7du32m5boy1ml0bVbd9+yKzdu2VDOrFRi2DrWbZJ2fm6lk1BYqV6tWsEpEA4sMzhg125etTffvmfDuawlOz2rHpfsq19/aQdre7Y4OGvDnT775FcfOODVaTctmU46GDwyNWblTtm2Dne9DyOjw+EMEZ03WJMOstaJsi45FzRpugC6V69fs9HJKUsNDVoVWpuTUzva3bdUp2fjYyO+l7W7LQfQvvXtt/36sclBq5U7DqgeHRzawc6up9NvPH1ua19/5QDIpdVlG80HQARghWJipMwz9gAU8EOSukvKuDvruiFQgC0NQAF5IgI1O5yzkfEx55uuthq2sbnp+5PLZD4fAcsdB1cwgDGQoc4g6hiaDVKSMW66zZY9ffbEAWh4Jj/99FP75JNP/D0AVf1wutaa/kz2AekA9nQ+k9MEMEoO2luv3XbAG7C3Vim5rBBFyf/oGgCGBw/ecsCZzwAtOPsc7h+4nFGM0c9znaYXyYOGbNyB8rBv813gRa45KAbVBaAzNBwYunxPJPrP/8N/ZH/09/7IErlBs0rNKTqIyEYWqpWKffjhhxfnIhwBgZ4hEWgJWl0HsVm7AMHffvc7XkBxZnzSnQwAvUcHRx6Z+uTxM4/wpkAWIF84vIeIUQIwKCgHxybAXQD1Sg5qABouLi95kUvAIfqLxd7pdSw/Nuq0LKP5wO3OGBEZvL+7Z2dnxaiQXshOpM1Eb1K4kMhI9pj333/fpmYmrQLokQlBJYw9z4Wrm6hTnCIUP/RMveyQ/58gi6GBQ6LiUa/jIxOWzw1DG2qVctlmJydsCEAvk/KMgnvvPLBbd+84COpR6pa0dr3hANrmsxcOQOPU4LtytWQb21sOcHD2wLkQdE5w6PkZ0lJOWwQwxb6Hw4IzBJHzI4N5m5+ZdX3daAZQmYKGcF+fN0oOfvo+T0J9KuMR5EO5vEd79lNsb3HGJqZG7e23v2U3bl5zIJ7I7xTZCmcV+/yzr+1Xf/OhpZN9Njs5HwC3+RXn10bukTdAyJlZokB71mrXbGV10Wbmxm1scsQGhwfcEdTutZ3y51/+i39pBxv7dn58brVyzUEywNl6p2XddMqWr1+1B99+xy7dvO5tLVdKXoCxA10TlF5ds+LRkZ0cHNmzR09tc2PDkr1As4jMbe3uWDqbsYWVRS/81uq1bXN304u1sna3tnbsYOfIOi04dClcmfL1BrfvpdUr7nBCDgGUoGcAWC2Vz92JCpAGUAqlB3zYr9+7Z2+99ZZNTkw50EkxQdY7axi5hIIK/cP/yDkyyzrjeSGaNgRq0P9cbsjSEacs7ycLwp2Cjbpt7e1ZO9Ezav9QeJZoahycya75WpqAP7lY8qKhs5NT/h4v4kamLBGGva47IeBP7xvI2Oq1S85dTIbSX/7FX9jnn35mS3Pz7nChoGvxLFB0DWbZx/ttYnLaAUxKeFxZvWT9mRBchOOBPgBqf/31l3ZcPrS+FHZAxvUEehD9Uu5UbXp02s9ZBCN4tLhBOTFuw8NjlsBFim1eC8AK0c/wKNcrgMol29s+tOnJaRsfmXS7aXxq0ovMfu87P3Bu45SvY3PqE7JUnj55ZB9//KHVyyVvw92bd3y/YP+kyN/lq5f9GYwRbQKMZq0ix1t7m7azt2lnxRPrJFpeNJJ1efnaZd8Xnz95bo06NDJzrgugvnnzjW85pUi7AVVKv6WSwYYjgr9jHac+2dha94yW/OiwNTpVX/eAyJxtk2kCsvq9MOnc3LzTnwBO4wygDs6Vy9fs2+++62esp0+e2cb6noNossEBnimcixPm6tWrLpNOLzKO/J67owu5ZR872N+2evXcvdsU6SQ9FtlgjyicHHt2OBl+7LuZvqwNj+AgAGDs2LWrN3yfZY9j3W9v7tpwf95Oj4t29dI1u3Xjtjtg/CwBRQhUYoOAtoHr2PevSsuqZyEgzPo6Njw5aNVe0XKTAzYylbXBEZx+4ANpK51TeD5hrUrHmpWObW/s296LXauelL32xNb2hk1MjNul1UV33ED1sbOzZb1k2+69ecdGp/O2fbRllXbJRqZzVmyU7Jv1r6zcKFhqoG2DQxlrtsrWaoUihJVqqKvTl8GB3Occ/cITyCJhz0CO6IvO9cgE6w1dKjBP98heC8BZ0OXMFRkRClxBhwpEY1/VmdKxp4gqVnacQL84wBoPsuF9PFdR1QIUdc6WfRQH5YRf6SyPro7b77SNADSn6UgH0E74juxH/qZNAo8VSKjzuWwp2Y06s/C5osjjtqr27zgoLKDS7ZtWoH2VvcAcOK4T0a+CDwisFJYnG4i/47aDbDe9XwArzxZu89LuCHiO08REwWyyY+KYoYJifA4jG1RYBs/36P4ouFI4h49zlPkrGzQO5saf78FSkX2kNsqWVL/j9pMwKskZ9p5s+fh9AnYlm3FQV3apnhW/T/OgMZRekt0mW/IlCBwyjfn/5Vlt8ILVgHOs5FK2sd4f5iIwBMTXhWSWPiJ3rE+1S7Ye1zPGYAzC/LSetXa0HmX3SsY1l47XAEBrAuPIOl+6cTsQIpu08KQQJPiKmBZwEo8g5nnxCVZHJfAumBEHsRaWhEBIv96nznCvhBjl3Z8KHKJquyZCXhmByg5QRpHVmngtJLVLn2sieZcWmIQ/PgECJ90Qjzxvmjyu57lM3qufSYik1CRM9IF+SnnyPYdBni8QN27MO2AR0X9cLIgIeJDA8pPnKcKW/sQjM+OAp+ZcIBPtdj7HUYyKcLChrZorDB2iHLRZcD/P1hwIxKSdAnUkfFJKUgZSqAIf+VtjF+YhKGzeLcUnQXcB74brea6AVpcLcQQlA+ClZwTAFDuEyNkQIe2KJjq48pywwAK4pL5QXfVlO0JbSIsiZYvrKErp99brYcPthihbChQI7HdwuROKchIZobni+3g0pcZTcsiYCIRSX7y+VoxjV1H0fE/b4LOU3PMezY1kDiBJm7HWGO3gOv6Og2aSHX5qfcbHWzLKsz2KbmTk4tAhgFWbs9axA/URt7MDgpE3Mu71jesGbdBao1AASB74KXBORUriAKkcZjxDc4j8Sn/o3VKojL/ucWUZ6QO1jc+0YWtTf6mYQ9YB/wuI00amn4oYdYMh8t5LTwnIk4OB+ZR3VR55xgvjlfYDJDOOFIEJjp9QMIvnBcA1FUUZhBRwIk5pGwYc86SCbbRVfIda79LXarc+p888W7LmEV9RJWoB+RoXyR6AaPwwFwespRM84rsTONx12I4DU9K1jD+HW82nj0PkhZZnnb91oNMBV4A1z6GIjA5ufqiP1jx9is+PZEGbrHQaALoAcl/vUUQUn7lh0AkAOf9+zxFniSiFN+lGC23xw2Z0ML2IFogKHhKlKh2p/Ur7oA7JDtBkQiaAxp0MGf7p+Vo3OpCKA046iHvpG5lKcoQ5v29ETaO58+wjOLnrIRpewB2faRzl9GEsddDWmYDrABo8qrzTdGMY3ce9Tv+VDM6IhAD8jvRxyOCgeOXg0IQN5xdtdGLBuqmsjUwt2rXb92xx8bL1Z4c9SwUu3sL+nh1TPKlwbKcnJwE4b/c8qnZqbtbuPbhjb7z1mg3n+63bbFuv2rW9hzv28Ndf2UA1bcO9jG0/fWFPHz1yYx78iuJrufG8JXMpswyRLQDuREOFrBwiiqv1ilVIdU8nPOqYyDCAEAxUongrzbqdEsUE+JHOhAJeI3mbmZp2ALqbCIDej3/6R3b1xrJzQp6clOzw8MA219ft848+seNCwWpFaAl27ez02GYnpjxSFa5QL4TTbtj+0aEb6PnhEY9wBMwZy416NDPfA7QRXkbxN947MjFuK5dWHYTuG8g6gLO1s+1gkBfMm55yegr6SlEw+EcnpyY8qgzKCueWBm7AqVKvOmBOphjgwWeffGrPnj9x0PWN1+/b4sKqAw3M/dOnTz1KF6AFHQTIpbWFMe4ZcYm0vwc59OiKegDeAIbQF8gq44jRj2wiV6x79BTPYO4BQTBIAWOHRoacgoXIMHSFoogAYfmbSEJ0EMX+PHImk44yTQbs8tUrdu3WTS/qhNwSgQ7QDZWJG061smcYaM+an5+12fm5CwcVYII7Weotu37tmrcrC6ciAGHHPKL7yaPH9vjREytGwPPpSdjPAZ1YJzi5eddoftT1eLKX9DEACOwfzNr45IRlh6gR0rCT0qmDl8MjOVteXbbl5UXLDQUwg7W2v3/oRQ8Bk4hMpb/HhRPXH5yvWKv8P7cwZzdu3LDJyXErVs88Ig9ZAPDmHuQIGYUCARALvchaJ9WeDAYcSY1a28H0YUDf2QW7vLTikftjw3kvYLa5u2Nt69rgWN5u3X3NZhbmfRz5HvB0f3vHnq89cfDdi9fNz1uz3XAAmsKuo5w9Wm3/DqCXomTUUQBsBDRmnkNgSHDEHO7uuTM+PzQcAgyIMKyW7cnzJ/5cxjvdTyTiOF95wUjOpA2i+0tn1mhWbX551m7cuGIPvkWEZYhWzKSIWEzaQDprG8937YNffeKF5y4tXTECGa+tXndaBaLcS2enPg84snq9thWOd215Zc5Wry7b9PyEZYf7vXA2DgVAt08//sw2n6zbycGZbW9uOogHAMu81zotu3r7pn33x39oOThqR/JmKbNGpWrJbseG0llrQQ10fGrls3OPwPzis89ssD9nM1NTtrG148VB4bTPZDN298F9S2fT9s3aQ5chuHhxeG1u7lrlPGTJDg/nHbAZzY959DB9gVfe6URyQw5Is649Aj+fC4UgWx1bXFi2u3fu+D2jI2NOtTE6POrXojvQB4CHRFPzOzYR40+GB7KFI/Hk/MSDL3DiwFE+NERBz3578uSJO/hwojEmiUzGRqYmbHx6yjMFm03A2ro9efjIyrQtm7M8dWT6BmxwIOu1UrwGRSrpIGMSG6IvbXfv3bPv/vAHduXaZdd16FRokP73/+V/s9PCqc1MTNrs9JzrlRcvNhyAHBudsLmFRef13dzZtkvLq06RgbOK2g/IC5HbR4U9e77+zEqlonUoDDgYstsoloheIrAkk+lzBxTgIvtCX4bs2JxHm5LVhq472N1zBy+czjgcBwcGbW/n0Nqdni3NXnK9xnOnZmbsW99616YmKa4b4IlquWi7u9v2aO1LW3v0lR0fQVfVsNvXbhlZotDU8B50x/DIiK9/QP0WDvX+tGcNnJVOHIAuFI88E8mLZvdlXH9z5oIHv1Zu2tzsggPmh0eHduPSDbt/703b39m33NCwTYyPB0DdqRmwD2o+19QBwMnVN0DEP9QH5vJPRtj83KKtXLrkdCoUV90horkSbMNUN5wHiVQfyY9Zqwn4Fs7G7JluS7VDUNrrr9+1d955x6amB6xUDAFCv/nNb1zG2asO9nctnexY4fzApsamLJlJ2knxxDLYwAnzDIpON2mpdMYuXblh+fyYJRMUOYSuqeRyhaMWEGg0P24z49OWaCdtYmzS5mbnXS/xHNYz5+qLM7RT9KQ9ar9V7XhRx2KzaFNLFDnut8mVEZuc67ORabz5TpBszYpZ9bxjzXLXug2zk4OSPfnyqdVPmlY6Kdl58dRBdpySJKmzzx8e7VmlVrTh0ZzNp7soBQAAIABJREFUrUzb9tGGbR6+sOzogBclPK0XbOtgzRKZtg3nByyZYh+ArrLm3M5+pkwQ0DXgQQUXdlUCuzlESIdMuBDFq8AkpziKChgqsEmgo873shX7iCaOglr4KWBY9gLXOx7QDvgAf8uW13jyUzhT/Pf485AZnYcFcCqojn7JRo3bSMKXZJfwU/ai7M/42VjXCTtSwJbwIoGYcTteuJfeL7xHY6KgoXgb4gAsZ2/Ngew67qWvDn5G+IDa8PvgJdHqAV+SDShcQbiB7Gad4zS+ug79z+/807zoHVwru0njKozsIhAuFrzJNfF2BPswBPfI7hFm5NooUnYCcGUDyWbUmKoPwq7i8+EkHhH4r/YKj9HcCjPT/ZKLOB6gz2QD62+18dU2qc2soziWJtBfQVDIvHA0nW0lE8EuDE4EPT/eV7VPwVay6ySHQV4CPiaZktzF50LzqT7pb3/+f/vP/klPYIGAHF6E4pNgsBAELGsymw7gwSkUAEnude9VlDIpgErPiHtg9B43SmMVLnWtOsQztFD5TMpIbXFgN+LqpQ0SAD2HgXYwMIrcY6EoupU+KypTgyfBugDnIs+N3hf3kDGI/M1GJQNcAFV8QtRm2qdFqOdr4apvKGCeIcXD5/EUdgELeo+PaTSb6rsiDwV6a9wx8BRVzXulDDV3tI13yRjRgkV4AaC5XvQJkgc3yCLhFTDKeHAtYy6FIqDkAuSNPG40HUUiDyj3qQBmiAY5uXgGQJM2n7gyuQATjWrhZZdFnqm5JPrZ++gB+IH7W8oH44MI6Ho98E75d7Eoa8lFXJlycHm5yLSUAJrD/BLN4w6EWkgtpK2MKQcnfsdpEnhhQ0SjJQOwJNl0cBDD+oLkPxzyBA7zHddLkRLpIXBJzh6B0PwkFU5jpGf6+o7mCGNdbZTTRmtD8yNZF0Ar+RS3rp4vwIl5Un+k9Gi3wD3mAwXJeCvKVTIpZSnQTgpR60hjrw2VaAUpeik9bVra7NQ+Aes6MPA30VbxqE2NUfy98c1Kss8zea90QvxgIX0qpe4H3iilTLqJz+hzHCDnO7VRWRPy5Gq+BSxqrojccmC6Gyh3AKAVucp8KWJY48Zhm3cDwDEPlWrJ1xVGHbLJP+RWnlfu19qIOxcla1yvAwzfZ6NUM77n3jgY6htw1O+wJhpepI3nS3ZoJ8+jjfHoA4+ujmgqGJOXm3ugP9F88VMOwfhhRN55nq9+cG3bI49CBIDWBGOsQ5hkSO2RbOugi74QgO0HluhePnO90QhZKXLaAEhJnqDkcTmPCp26HogiDqgc73IURZlTKEb3BYdS0GXcg6Hu0dYxGgwOBj4m0SFMa1h7Ic8I4xaAQu0p2hcUMTI+OhoiOqMoZR26R/MjDnhh3EjOtN8KbJZe4t1aL1zDs4Lc9F9EhQIeig5F+sUdBv0hfa/TDjsdEbxEQ7uOGxq1bnLYMgMj1k0M2MLqdVtavWUrl29YdmA4VEivVO3Zo8e2s7Fp52cnDhKGPQKKorQtLC3apSvLdv32Jbt6bcEGGeamWXGra5/81Uf28LdfW7fUsES9Yednp3Z8fOD0TINjI7ZyfdXS2ZQNjWStWW9ZuVL0QlAY7mP5MQeQKbJJJDPFgAA6McDZTzEoScel2JBHEcPJn0h4wae52WkvoNhOdGx0asJ++P77dv21yw40APg8f/bEtjc27cnaYyscHXoUEBHe21sb7jggJZ0oIpw7A4NZN4Rr1UBTRdG2Vr1us5NztjA351F3fE+k1cn5mYMyr71+z+7df8OLEBKtu07xvY1129nfczm7+/o9p59wZ18XIDgccgHuAMAwYHkuMsU+CLfsztam7e/vOthDRNlbb77hkYPwYjIf6BwAphfrz5y2QXsEEWge7Xx25sAotA2AvEQ9uiFYrXkmHCA08kyEGsAL64ZSNOgAdBsONtrogCTUaeWyc2EOjRLVGM6yXDs8FCLSeD7yB+8nmTQUKmOdletVGxuZcHkmLZ97XB7gYIzS9k+Ojy5kGRB8em7abt265eA84IuvxU7gzSfSGXnGwUNhNRxQ8EX2Oj3b3d72ooqFg+BA4HOA4YF+jPmw90j/Tk1Me/9pB30B5CV6cmRs1FP5Abj2CvtevAzu5jt3XrOp6Ql3Pri+S4WIUjh3OXcBirBWATdY38gB/5BLwFXA8mVoJjIpBykBGRhPaEdwIji9S6/jBUZ5PmPOPLVbgBtl6zQ7XpSrXms5AH3/7j0byQ0ZNV32Dvbt0ePHVmvVLTcxZldvXrfxyckQ4d5sW/n03CrnRes0gvHj50qi94n8jYCusfyIj2+jXnce1oH+rDWqBHj0W3Zo2O+jTfn8iDumXjx/7hGrOL4AwuEvr7dqHgENEI1jhnMbNBcA2kRrIpNE1ba6DTs7P7Wr1y/Zt7/3jl25ftk5oL2goEGF1LChgZzVKx1bf7Ztf/Nvf2XTk3OWtj7LZgZtCZnoJX0vQrYZt3Qm4eDPUK7Pli4t2OTMqA0NB4Cv1gy8xS+ePbPna8+teFL0tuM8cHkfHbFEJuWRz9/5w/dtID/o1CgAnH3JlGX7+2ww1W/FkzMHnz1LYe2Z/fJv/saLpQFAr29uO+DZSyXtuHhi999602YXpgMwWi3Z9evQZYzZwcGx0wGxZqamZhw8nvcie/2+1ljLgdqta0dHB/57yLrirEHARt7BqXwuZECgG1kjs1OzvsbgpAdERhbp89HBgcs94CIUBvwD7ERO2btanYYXSs2SbRI5Z2rtpg0O52z52hV77fW7du3ObZtdXgrn8EbPfvebD5zGxWlItnacJuTa/CXrT6WdigK9wVofzA+7PsWB+PY779jP/6N/bPnZKQf2rd62s/0D+1//p//ZfvPL3/i9d27dtVQiZZ9++rnVrWX5/lF7+533vNjebz/60GkQLq2sOiUG+z1627M4B1K2ublu27vbrkfgt2VsMFegDQnBPEkHoAl+IbigXgP8My9KiKMHXbmx/dz6Emm7+9ott0tmZ2bs2dMNe/b4mS0vXPYioMXzik1MTdu33/uuRx7zbD+3EO2+9dS2tp/bpx9/YIenu5a2pE2PT7peJ2t0dmrO9VHIfMq6kyqBI65a8WyLs+KxFctFK3fL1u+R5mTltGw0N+5nzUQi7focUwcnTPm85NQrd27f9b2bf7Qbm9CDi9Kc08J8ExHN3xWKMXJxL+k6+rQIr/yE1yoApOXzJ0+eWaVYDrZ/KwCRFGqEFoNCjVCiML4hE5po6JrvR1DgMMY4DnUmVPYO47u1vc4J0oql0+BIh/IKSk6wim7H5YSiv8P5EZucmbXc0KgNDeZtfHzSSsWara09tkqVPaTPefVpG5kVFK5lbpoNzmZdm5ia8YKeZJYEysmG9bodG6EeSNfs2bMXtlfYtYUrs3b1zmWbXk5YP8sLP7AfcsNBsFsySzKuXbPySds+/NXnVtypW6oT6gmgd8YmJv0dcOpjG5yeH9vh6YFdvb1qlda5HZV2LT815HQc57UjO28UrN45N09sTxEY0LFUumf1RrD3cPoxD8pqc6yjExwJbYqs4ujxTEy7yLQVLiKbL9idwTksrETBOGS2yDbifCNsRWCZ8BQAaAVLxgFo2Wg6u8bPnrSD9yEv2sNkl+r9CmrRuyUn8YAh2R5xkM+nJcIchEkJixE+JrvhVfs+DqLqObKzBA7yTNl8aqtsJGEjjpmlXtapkR0gG4frccC9DFZ5mU3JM4XxMEbC6XiGcB6NXbw/sg3UV2hmZEPHwfhIci+wDeFZsv1kI9apKxFFYsdxN9lK6nMcwJWtwzMFMgtPiOOUaqPa8nf9FNWHbMoL3Cni75bdH59bgcdBj4Yx1T9hVGqvcJFXsUn1S3aexhVZ5V20h3v5XZiKuNFlH/OdAjvj+KGwVOFEwpv8PA+9YqxvREDLDpXsqX/CWYK9GjIK9J36m/gf/ut/2hNQIIF1ACqK3JTBqe+E7neiSQd4k9EaB0fijVfDJERxIEz0CHGQT5MgwdJCVeeVrgn4TbEdTbIAQzon4DmuGBjAeB+ZGBSKFIAmRodaIf/yfPFcbdBaZPRJEXsCTOR9EIAuQIr7NS68g+dqMQiw0VjpWgFUGmMpswvQI/Lu0A4JiABFGVW8i7Gjv7wf4XTjLQKJeSbXsAnzPu7XWNMO3sW1fhCLPE4cFD0CLnJEcDjkmQKxuFbAnxaTQLo4CExbeH84VAUwi//5TIB3WGwBMNFC1BxfjGc6RPFo8UgWibDnvRh8UjJa8ADQREBXqwHwdQ9tBEa9BOzCBqRNCABaGwN6I4CQeApD9DdGKOPYbTfdQBHAKkUhWeJATuR1pxeUEGMsagD6obGmzbxDsiKgTkofShttymyw3EvbPUqEtNRy8cLzLHmUV5C5hEdSyjoopJdgt8BPrSEB0DoICCzVXDiwGSlUrSE5pPQORfoyx4pUd09/FL2qDVxgI/drk9XaYP60SRIZI3mXvMkw5/nIJWMrOZGO0KZOBKtnUvRTGClsqnE9IF2kda/DEc8T0BsHLmkX71c/pXN8rUROLz+IR+CBonG13nWQ0HwzJ5Jl+heXYQduioF/mENdWD+By1D3Y9BqAwop7lHhwk5wMHIAYZ1JFwjo5Vnql3SONpG4rpYOpZ8ekRdxxHIP8sj30qNymAmwdsAxknue6cZWVOU3DvzSFvouPS/wOxzyAqAb15uSS+k5jbvmIr62YeXx8XNanhBdq3Ugh6re50Bo9D+f+XhEzhy1j6Ji0n2MB+Gtep7vM91AOeJAsAUnBAD0xZ4YVS1vt4MMccDxdieD/tNmLgBaa186SuuCA7vr+Ki2gq6TbL/UnyEiiO/jeyNAIW0CgJajRZHx/I1h6GmhmQAQ81w5YuPrkWdK70h+aascaUTCOZgXO9hwvSIdiGjCWUKkhOs8Cw5AP0wl+6xwXjNLDVoqnbPp2Us2NXvJLl+9ZVMTiw5yHe8XbG971wp7++4sZ3yQd4/yTqdtdn7BxqdGbXF1xu7fv2Mrq5OWbpttPi7Zx3/9oT3/4rkd7x1YX6LnBQh7qY4XNYOCg/Tregve2VB1O5lM2NnRiX388UdWLKJ3MnZwdGSpvrQtLi17KnWIBM1ZtVGzzWfrdl4oO/2Ac/hT/KjXc7CUQksAwCQu37x9w65dv2lD+SHn+33ymCJqh+5chCt6cnzcGrWaPX78yJqNmhuQLldwKQ4AuA06AA2Y0ga0s56NZEdtZHjYwUTGswJNSLXikZJ/8g//zL71zrt2Wira46dP7Fe/+Y198tmnzkV6+fJl+6M//om9/fbbnr4O1ynjCQBEtCORYcgueoW9B2AsO9jv1CYYpZPjE3b//j1bXFjwOQCgA5RinwT03d7Z9Hn56U9/avAvA0YxJugx9tOD/SNPf3aQOtLXjB3FADmTAMxTPAsAmneHrIAQGcW+hQxDLYKMzc7PWGogbalMoB6hDUSs8n76FADM1gXdyPHpie0fHtpAX3gmmmd+fsEjw4Me7LcHr79hg0NZj4Km//AOv/7GPeelXlxZ9HMM8wZADKAKHzL0BTub2/bLX/6tR5XC15kmIv3s3LY3tiPjrmdD2ZAZwH5Furn0K3M9Mjx6Ed0dooNCNhBp24ChACNHJwUrnBx5Ma47d27bxNSEZ8AQWQjwI+CdsQYU0f7Jei7iIPJI36bz0jOGgP7TE5PBUdYNOpRxXnvyyKOiZ+bhz17wCHHA8EuXrjhVAEAwZ5/Tk5L9xV/833Z2fGYrS0s2TibO2IRHa3/zeM0OjwvOQ7569YpHcp8en9jy3KIN9Q/Y00eP7enaU58HZAQnCmAUa0xZe2gLHH5TExMO8uMkAthJpkJ9GeaZYoDIIeuK7Agygyj+t7Ky5EX3dna3POKyWqt5NCYyCUBUODj29Uo0edda9nzjhc2vzNkP3v+uTc2Qcp+y/kEoBNBtLbMWUdM5a9e69q//4v+xw/2CTYxM2dTYjKUsacuLSy6f0Fp4UeG+pPX1gxW1bWoaSpw+j2S3TMJqjZrL8eH+oa0/eeG0KZMjE/4ZHOXsK8Nj4zYyPWY379+3KzevGtGpnEHR24M8uNl2ABTuayLFD3cP7ZOPPrLCwYlHxcLJC+AJbdBe4dBuvHbT7ty747ywODEA4u/du2eDuSHLj46H4BCnVjl3OhPARNbP1taW07t0oQOCBudw32VOZzKOLexTfVHxcOdhpihXL2QHQGXBuQAdAGdwswF4GKLX3dDO9FnH2q4bAILdALe2DQ8NW3828MenB/ptemHO3vnedwL3/tJE4BJPmbWLPfvog49s7auHXhvgd7/8tZ0XTmwgmXZKDhwzyDV0Hdi8DkCnkh6t/c5779r3f/h91+nomoO9Q/vF//F/2ke/+9gjjhfmFlyfQAPRiPiAX7//ht25c8+++Oore/r4sdeYWV5ajKiGyJAJtR/IngCw591EQNPfVmRrE0HNWKLgKRAKoFmtNOzw4MR6vaRH9tImgH7s85HRIet2Wj5nULXAnz0+OunOv82NPXfuou+JHncsoEv2XsJOTg/t7PzAHn7zpR0cbvtnhO3jECTDxCNWLWXdVsf6BkLwEnsNPNmcq71QYh0Av+oOIsBg51u2tmVTQ075gZ4h2plAGuYaigLmjCKBtAXOahyWDuAY7wm6fGR81K5ev2JjE6POzY8ThOjws2LJmu2Oc8mTvcL7kL8zIv2LcHKFACXehS4GiAZ4Z7xYbTjFoc5CP+B4Oj8/CwAXBX0jajXOTui87e1NK5wcOuWEn+87bSMwjzEgapm1wRkFEPYMp1ubAKtRW5hfcpoaIqE//OhzL7g5NTFmp8cFG+jL2uzsvC3Mzlsqk7W+zJDTtiATsN0RswcFGdkT2JxnhRN3uhbOj2x+Zd5uvn7DRmcTHvncP+jxTdb0KNO2JXBs9VLu3KTYarFQtbUPN618GrK0cZYzbqz/ULh3z15sPrPz0qldurFotV7JAefR6ZwdFfftrHpknUzNai0i9RvW7TUgmLdMHzZty2r1qvfdbZ1esGGh30C/EU3veEA3nFWGcoMXtA/ubIgchALQFGkp4M1tdXCBqAZK/Nyu4Cb2AdmK7AP8rnOw7Oo4dsNnCpiSzSLsQyCcbH/hMbKtZGtwnctXRP9J+9lfhBep/fy8wCgiG0J4l57NTwGbAiv1HPovW13nWeEqsi0V4CRQXrasMDyuY68TViZgXpgF7yazQ0A8z+FfHMfTOwUsvmo/CZORDSSA9yVoHQJYBOR7UEMEzGrueXbctheG5bhWFFyqtgtHkh3ue0uMolD2te8LMfrMOOgax5ni4LCwA8mUg+6RvSgMUfY5P+OOBQHQArzjGKUPapRhrWfrMz1Df3N//HoFEGk8ZUcKc1N7JC9aA5LLUMA02H/en273wjGi8Yk7JmQ/Cq+Cqsj3/sh21jM0nnFbWnMvWfE+/4///J/1BHZpUAT4xF+MZ1NAlAxKR+cpmBRRYAiwUnobHeAQIgBDRrqAKk0Kfwto0SKMC6oGHUHlf6WMO3DQDAi8Iiy1qF9VJAJVGSApC/rNv3iEmu7XItWCE3BI3+NRgVoMtJvP+akUfS1Y2idQSpOt+wR8CtjQe2kn4xeiZcPhnn/cF18g4qDR5wJftIhpN98JEJJS41lSngLBtYg1H5oTeTL4XOPMHLBpA0DTNil799RHvK48V4CWBF6yo4UtxaMNhb+5VsC+p7FHAHRcGQiMkcIhdS0OlF2AHhHYjkNFcqTF6QwZRhTuy6hizqU8W0pLQOUF6BWtgzBGAThmEXKPR+UNDPhhoY8CgBQWPD2NMglChP6rc0kENn0VQEpf3biNuJq1JrUJaPylDDkk6974OtNnbPYaN21AWt9crxQbKUbuk8zwDo2vg/ix6sPyHgqY12aota13yekhmg2tQ37ST8aKw47eI/kUAO1tjGhltAnpnW5g9/dfRGdKfuPrhGu1lgSAaVPkHeUo7Z/+0EZFzbCWBaQJgGMMtOHyUyCvDjWSOe6TM0AbHfMnJc17/fAVja/6p7XOWGj+JKvxDUJj67IZbcACWXlPyCIIBgH9B+DB4Kd/Av55rqKjuVdRz/SJNcz3Gjvpg1cPT+qD2ioAWjLOc6UXFDkAIMo8MC6uRylwNTrqbXXAJ3JwyaGmDU26VACsNmGiKySbWt+aJ3nJNTaS0fje0pcJEeHxQ5nmkTbQVskg79S1aicOKz4TWE1RPvpBu5kHIlvVHnfGJCMKFJxF7hRLWJpiGhgHkUdeOtF1OTyCONZ6Yb0QCS05duOUSNdInhhPyY7zsmJSRQekOMgeDrEvC2fqkOL9jaqF0z/eSxpzPPocI47PaYM7QdNRMZnoACNwmXfLSaoDx4UxEMl9AIGDrpXelyOI4j3hvBGK1FbrgRYomQjgM7JcrtasVG158cGB7JjlhqdtZHTe5mYv2/Wrd60vPWTrT557ka5KseTGCkY0IA3ACP2dmV+w6ekJG5/J2ezijAOsFNV68uW6rX311NqVlvVabY82ml+YtNHx/EVhLkC3frgpXY9iULSssHdk3zz62j775HOn4Gi3ul6o6d1vf8f5nHknc1QuFm1nfcsef/zIuo2OR4BJb3g0Z6/rRWurFMPNQA0FN3hwKIR0ajjo285hPDMzaa1Gw9bWvvHIIo9AZux6wBk9Py+Rggz/dTqRtnQiaekeh+e2zc2GAoL0hfT+ofyw/f2f/Xv2rXffc0CayNdPv/zCvnr4tVMQvPP2e/b2u+/Y2OSQR1UVC3WnD0B/kLb79ddf2zffPHSQibGGqxejcyCVsXQm5QDYxMSYU4chKxTl0tojbZwxhHvz5z//uc/xWRTtTOo9oAARcwC3RQAnMqiIbG007PLqJS+2BWhLVg+18RwUzoTMqe293QB4JxIOZgJaLl1asfRg4BoG8OJ6IqO5hvcQkX1Goa4Ejr1wDnMd1Wq6fsdRMJIbcU5Q+FVxF8xNLdjt125GWUwtj7B9/cF9+973vufUEOfnJStWis57fbC3Z/tbu+58IBKayHlAKYokEl0KfgSAzZo4OoBLN2mLSxRpXL1wJNIe9k8ckYwL1C/oHdan69wkBblmPCpx/+jADgsHTrsC/cZw5PxhDfba4WzHs9gv+OdtyIQIY7hd4XWFSizVR6G/EHG9vLDswApjRbFnorwPjvbt8GjXrly5bP/Jf/ofe3FPv7dW8whkBpSIyW4vab/77Sf2i1/8X9auNWxqfMyBJ6I6dw/2vYBcs9ezQyLfyxUbyQ3bT378x3br2nXbXd+0J4+e2M7egQM+AxRWKxOJR12BcFZBDgBXAXUo7Nh2YGrEIySZaxVHdMA+MqAAspDdxeUFW1iaNyj5v3n8jfNMo48Wpuft+tUb/lxkDQA62We29mTNkv0AeQ9cj/QNQiPVcmCcaN1BgKTxaWuU2/bl51/b3/6/f+scvz/76Z/43KITXPc1KDSb8yJijWbFBnMDNr8wZWNTI+6Ugsv7+Ow0zHm5bEe7h7b2zSOnJmHeicw8ODy0bD5vyb6UFzy99+brNj074+sR/W5tiK/JyQjp+ch6+azstD6fffyFrzvoMVL9fQ4cHp2d2O07t+ytd9+2J88eOzh648Y1u//mAxubmrSJqUnL4GzNDFjvtGiff/6lrT1c8/VaODy8AJPg7Q1ZFGHNA4ZShMttvkQIfJiemA76qh7qTZBR4vtNMuW6CLIF3H39qaAv4SzGyeJ7Yy5r2dyQP5/zPmNEAc7ZhXmbWZy3N997x/74Z/+uDa+MWK8WCtSe7JxZs9Kwwv6BffHJZ07t8vVnX9j58Yklu72QjeBgKgULW06RAaDNWJNdoPoZgHZE0370wW+tcFiwlcUl57dH1nG6AHaWyhVbWFp2Xvmjk1N78fSJrb94YjmKhrudB3gXatCwf9ebAfwhU4QsDArgBSrFkoODrHkcT5NjU1auNu30pGjdDoFEw66bcIgdHG5ZqXzmmQrMGYAucwvQOJIft92dgr14vmnXb94KWSJQkLXJnCtbs123RLJj5dqZnZwcOVjFOkbPA6D6WaDRtloVHv1AuTc8MuoyylrB0aXAJ+YC/mMCIBoNZC9lqyuXHGzFIYXjggwA9jUcDuxxnG1PS6c2NjzmZxD2Nvj46ReZRPCKL62E4rH7h7SrZL1E0qoVnNJpp+Jo1XEs1jxrgTGcnZp2HbH+/IVTowDjArz7eaJMQeqUU1jVamR9le3waN/PqRR+RA6I8Be4ghdj7elDp+WiYCf0TMDky6urPj5kxrxY37bNjS1rdrrujCKieniYWgBJu//6W1Y4Ktn+3qHtbG1YvVpxKivG5daNezY7t2i9LmdlHC5D1p+BasUs22+G4waH3DaFQL3OUccG80M2PjNmqQGzDqHO6aZdurpkE9N9Vq+TjVKxdCpho3mcE/ALmh2t123ty+dO2TI8Mu5yMTszb/39Sds/PLXnz5/ZSfHQeqm2Vdtnlsi2LTuesXLj1EqNU6t2z63apOBx3dKZnnW6Vas3sNm7lkon3fHtdmk34EecTYi05v0ezV4NGAzyz1oSlsNYh6CdAN4qyEFnY9nI7JHCQ2Rr+r6VDFRUOtti58ruUDAd71WmqY9hRNWlM79A6LgN4nIdFd2TPSf7TbavHBWi0bvAKKJsHZ2HuV84Q/wMLjxNNg/XyCaP2yDhHP8S/BOeJsBZWILaJ4xIWAz9y49QLySAwEHvZC4C/9x+rIbMSmEXtE04nkDeV3EpjYuwNWELcfBVdjEAaNxWjuNVCvpS+327ioJIuN9lxTPvAtgrnE3jwv2OUZI6GP3T2Gus+F7tEg72Eh96yaqgcdc8XdgykVNQNpnwPZ4pGdU74+/Wu9Q2PTfeTrffojmW/f///z7gO8IlNOeaU+GZsqdlq2ruCODSu2UXx/+OY7TCFGXPhgDClywVmpv4eKpdaqP6cWET/vf/zT/t8QdKVgX12Fx5mG8EkacJbSGgQZ1yIzSrNFZkAAAgAElEQVTiWFE0Bi8AwIjTOSiqkEYIJBJo8OrkaALVUH5qELgHRcGz2TT4RzQP18hglodDkZM62PFcKQQtKK4VYMszBHDJGKa/HqkWAaL0C4HVfXzOJHCNvE5xI9sPVlGkJG0VtYIAJPUR4dCkcg991DioH/wtgOX35iECQPReXaNxE6ghBc5PLXKBFRerM/JuCdCIezt0jaLc2DAcyI94jbQx8GwpUMaEuZLHTPdqkQjYji8yGaNSai/lIaRLxD1YAivcUwPnVrThxIE852xjjBKBw1f/B8C/Z4kUkUQhxcaVeczLJ4UdV6hwQGuhcgAJMhI2UQe44EQDAMyGgn8ADQHICyCVnChc63IYRRoxXyp8pPQJ2qT5lMKVnHM9z6iWy/4cybTmSUqAzV4KRUpa/fG1F0VoCqSV8mUt8ExtqlrD8bniO4GQWj/6jLYx94qA1aZFP+iXsgWUGs1z1C5kSNHRHEw1tgJ85QByQC9yyMTvd2NkEH6/ELWv9avNSI4yX7tRtDJyxd/cJz2jg2ZcaWojkgzzTG1i0gHcp4hUKXz1RzpQzgKNH+NCZJt0Mc+XTpCDQod52qNDEA4oHSi4nr4j/+KzY4w8dbxcCdE0AwN+EOc6UR7wO89WkS/0nIAy5krrV3o/AIMhlVFzomeToi3Al3bFQWo/QMSqJHtkQHTQFAgpJ4f0lzYw3sW8SS4ZR/4B0HAPulWRBryXNkoXSZ9LRuObNYE5itLnOmRLERjqt3SQgFeeq/lFfnSIdH0RS1PyNmRCRKUOE4Ai/M39noLf7VkfTsJEOERJR4bDd8sNYH9XIxQlhG5BWTHMAWBN/GAX9BprPugzIqj12e/rhuAAie+vLpuxauG+lqNiHowRY0+EEnJC2/wQmQh9E+AV1/2aIx1+JPM6fLo8kIYZFaJhDrX2VQEewMp1Yy1UOOcsCS0C67Rwcmqp/gEHsvoHxq3d7rNUYtimJ1fs7p23rC85bO1a2wbS/R4VC/0GlAPQBBA15Bk/pP2PDhk4+lA+a+MTE9ZuJax83rS+9KDls8NODbC4NGOLS3OWGUra8FjexqbHHCQZyfZZu951g7lUPHPDFgoIQCHSqQG0oSqgcF7/YMq6TbNKqe5rb/fZhv3qX/+1He8eOhUUkcLVWiNEcyKHnVBkhUKV7jjKEE3VcgAZuQBoqzcrNjkz6ecgQAmMfqJNAY6gRiAtGbk+KZx6tF2uL+f3p7rhMA8wAc+0n/k4NA/029jkhF25fsON2nK16sAPAOTC0pL96Ed/ZJevrlq5XPPoJgzIFy9eBAAhWj8Urerrz3iULUAv3NSHe/t2cLBnhwek4Rc8tROuUAwQ+sZaCGn8E362u3Pnjs/xo2++8X2R/wHXiudl1wOAzcjF1MysO3mQNYoSAq5B4xD4fHMOQgKWAuYDjgO04/ihYOK1Wzds5fqK1Zo1ByhZe8+ePnXZ4D04KgDQ6VtfNjj03OkXcaxfv3bDgWtAcoAdnYEB0F0PDxPVNeDcyA8ePLDF5WUfo4OjQ5+r46OCtatNdw6EbIe2O0aIrKNQYuDlH/L3rq9v+r1v3H/TXn/whkfN0n8+e/bsme1s7Xp7AbwcUI3OMRTqIlIV/vFnz556tCDAiBeByoQzBBHb1qGOSjDCFQEFqEZ6OzzOjBnzRb+gYFBBxcW5Zee0xQlBH8anxm1ufsaKxTNPSf+DH37Pvvvdb3umFZGIIauta4luwhqtrh0Vzuwv//IvvRAeGn18dMznH6CPqONqo+lR9SfnpzY/MW8P3njD7tx4zdKGU6nqVB0HhSN76+23vEicjGruISqVTI7zk3NLJynEVfRo1Gs3rjvvLKALCoW1iwOAfREAaWPjheWde/qWTU1N2t7hnn3x5Wf22Wef2GBq0N6494YtzS7Y4ydrDrRMzU5YtVW3UvXMZpdm7NL1Sza3MGulejkYhj3SbJJWLdXt6y8fOSj28POHHpH94x/8xMbHp+3Zk6eux4lmpUhfOmPOLZ0fydrc4qzNzE54pD5zR0S20y5VG7a9vmEvnj33NQC4Bef/GvQl7aYDpRRzZD0vra54VDdc871m2zlwoYciChYahXa96cDmh7/+rbejWK54xC/g8nm1bHfuvWavv/GG/fqDXzv37q3bN2z50rJZOmUzCzPO+wzgWilWbP35hu1CL1QuuzwP50ZsemrKo+hxmMkmQka3Njb9/0qrYsP9w3b9ynWff28TQQ+NtmdXkBHAuWZ4KGfb27teUNGpF+AJJ1LU66o0bGyMYo05jxZHp6xvbfiah8ro+p3b9tZ33rPvfP97NrY4Zs1S1872j20iN+qUA5vPX9gnv/3Qdre2nbaJszwAjNuZBBFBmwftTn+fc/eyzmR7Yoni4MPRmUmk7PW7921l+ZJH2i4uEsHbs53tPd/vJ6emHJAmwnl3Z8M21l/4vsS4QCvCuBCJK7uGaGt0JDqJqPtSMWRn4LwehMJlfsXGKLo3u2RTk7NOwYHubLSq9uknH9pvP/q1lSundvnyqp/3Wd+kXk9OTls6M2BffvG111rw7FWKZmaCPe1c6mPDHil+cLhj8/PBgfq7Dz9wBxoFzAjHTWAHJVK+5/AMihICTPAM9hWARaLXXzzfstGRCbty5YYXZYQGa3gwOMsopk10PJR6QwP9dnR46I4E9slC/ciGLGfJVMACPLOM2k9mNjE55kUU2TOJgMYhSQQ0jt+J6Rmbm2Y8cu40IgKcLp4WWvabX/3aPvvss1DULztgQ9lB15EJo1ZDzaORS5WiHRztuY3BHsK6VIYvY8jvLzZf2AHURs2y763zi4u2uLzi7QRYrjVwDJzZafncsv1D7jzs78v6HjY9PWcTY4vO7//R735rlUbZqWfYVy5fvm653LiNj81aG4quzIBliSBO4XQ1q5cpXLhl5bOawbZGrS4jEyuVtGqrauV60Y5PD6yXatj1W5dtdCJnk1MEeiTdqYA8LS1MOS3HN1/tOB3Y1PSsdeHITqScTgeHFZkz8Hivbz+zdrJuw1MDZv0dqzbOrNwpWq19Ysfn+3Z6dmjZwZQNDJJhVjTSurKDFBgOAYLIe7CrqtZqN0NWX4ZgjFZwQEXn9WC7BFAw2FPhLM8zGDMFfghAg2JNAK0CCp3iLKI8BBPwAIpEkB2dRdmrdd6UzUs79Cze/f+x9V4/kmVJmp+59nD38NBaZERqUZmVlaW6unuqe7p7uneml5zlYMl3giAWxBIgQVCDDwRBkMRgwQf+H0vuYLEc7ix7ptk9rUpXpdYZIkMrjwiX4YL42blfxK0kAwhEuPv1e4+wY+fYZ2afuYMyipSVPSZ7TudmYTFxWzgevBanzJT9qWAQYTHCymTv64whzMdxhcgeF6gpWjzax5jRHgURabx0Tonb3lyntrrN2xdAZ9nEtDGcy4ONjr7QmAnYVnuELZ2CiTEqQ9njsg8F4qtNssU438u2436KHo/jg7IjZHvzPH5cBt4IzIwDpsE+Cv3RWMbBUd6Xjah7xm0k4SZ6/hmmogKKgVKS6wRA6/u0XyCz2iobUPcVFqLXwgV1D77PHAjrUTs03lwH9hTHIITD+X4VZVnzHnMm+ZN9zHtaf7IF4/iGsLJTDDhqmLCgMIfBsaTvaV3E+685EQgdX2+J/+m//Cc9eXwUbRqPgGPz1uRIeKUwGMBsKkSY0FlRJmgRcz33ih/aaawO8nHgNj7o8f8luAKDUEB8n8Ox3yvi9hU4ImBEk83fuAH8pmDEgVl5yOIDJvCC+3iEawSo6nu8pxR2CcqbYK8XVYqiEWWEC8hDOcYVAP11YyQC96SYube8dAKkXHAj45//3wTBJUAC+/xAEyl77ksbBPxoXARSMjcoTwGfUt78lWfJ7xFFv9M+gaASQm0IAi9onwBJl52IAzf+nkBPGXNKpyHSUc/mPjyDe8ihAcDMPHCNqBFc7sSxkwzgs5RzAMe6lspQsC14Wf3+7bMNUQoqvmEQsfGt50bjzoHL5yPaxKDiCAB5KLBFzlTcG0e73TiJCnnQLsZVfdDnAqA1L0pX0aZyQGGmKBpXwFQcdKVdkjUpijgghWeYH61L+iDQUSBYfMOKryeBTVqjkgEpe9rMGEjm6R/X8H6c9ufNDASNb1CwESddFH0s3SF5hILDI02jQ4uqvqJ3pJOkXCXz9O8UMIs2Wz1H60j3p73SLQISZZBoLDTuAk+1huPOArVPQL/mRLqX9+kHz6cP8cOH5kZrkudyP72vceJ50lNa6xp/1pM2M8ADOc6kP2gPz0V2tDYlk7SRH8ZB7dc46bUASSg1pD81HnIs+Ib1ZupTpOd00BNwwvMEasvpJ8ecgG2eTSqo5JD+x2VbY6ANWzojLgeddkif1EFEwLLmR3sH31Ef2QP0nKPokOpARuRUot2tenBK6eBIlCPzx/1EMeQF0roh0oO+aC/xiJtCiOxk7+C5AqZlvANGUqhFRQd5ptZxWK+hMC7tin+GUaH1rD64gRBFogXDIHN6qCCy1g/9FnjCeT7nBH7d4ZEM1Cjak4KxEaIytB/xnfh70gGS4bD/hYhErgvZS2G/w8j2z5tBvxLJzzgRRbS9u2stAPwckf0j1mlDCUGEz5Sdn79mmWTJ5mfO2Umt7eAk1AcUDgKcqlT2nW5icGjEOqmOtXsNB41I4T+utW1ibN7On7/k0YtUhJ+ZHbP+wT7rJE9saLRsAyMFy6fMdlYb1jquWaLTtd2tbVt59dLXGY4CwNfRiXGPPsyVCf0x69bhVzxwYPPl46d2//df27NHjz1Fu3+QtPGCh+YdHB3a3sG+NSPqkZnJKRseGrLGUc2pNDxlmYJVBxvO8Qsowusr1y/b5MykF9OlHRtbmw7wPLh/344OKpaDjzGVtmI+7E87O9s2OEiEWYgqI2oacBRHEkY+AK8ba80Tm5qZth/96EdOvfDk8VOnzABA9uJyzaa9fr3iIA0g0J3337X33rtj4zPj1q4GuomXL5/bN998Y59/8ZmtrUI1ELjqKO7F3LoBkg0ROOhCADUcvtJ7DghXgsP1revXvdAUka8Y9HDZLr18ZUf7ew46Er04PDDoDhN4qSemJh2AhmoEUJ737nzwnl2+edWBWDiDkbNHDx7bp59+6pQMtHlv7yDs36dFawLAC1hJangu1Wd72zt+DWMAMMQ64YeoOSLhAGwBpd/74H3nyKcA2cOHD63GPHbTXqjMCyxa14HF9fXXnsKNngbkYJ1QsI/xun37jt15712rVwPdVvU48FUDtnqdj6jqOWAv94Qy4uOPP7bmScO++eZr508FxGQtyAgkvRyKCtE4BUMwZD5QQJN5JYIaAJqxh98V0IZib4P9w762ur2E9x0nwaVrl5z2A4CNYlQffPCezU3POE0C48kabjc7Vq03PMLf9+x2x0EoirIR8Ul0Keezza0dByCXl1esc9K1bCJj799+z1gPh5Ujq1SPnKqD8V04vxDS8wcGXJcAOqyvvnb5P2me2N7OjoOAjMn8fLgWwIm0fKLYAT6nZmZse3fH6TPeun3D6UYAo7c3Nu1f//X/ZV99/qWNDo7ZB3fec47und0tj06emJmyWhvOZLOFSwt25cYVd2xwL3Rasa9s9eOaPfj6kYO02+tb1qi2bLB/1K5ff8u2N7ZdZkKkPYEbecuXCCxI2dBw2fm1271Q7JUkXOYeeoFH9x/Y5saGU78xX/2Foj1/9dJ29nYdHG6QRdGonvJXjw+PuK6nQCvjDUUAmYCAptx7c3XddS5A/MHhoUeX4wgbHR/x9QYvMfoTJwOcyNXWsVMNAD67U7yb8HnCoQF4zJyzPqHcKfX3O5CHY0UgEfr4F7/4hX399deu7xfnAcrPhSJr8Oq2QiAUNA9EsV5YPO+FXeHtRsaXV15Yggh+alfUj3w/BADF6cP3ifpfWl62biphI1MTNrtwzj74o+/anQ/e94KTfYms1Q+qfm7f2tj06Od7X31tzx89s/2jPSvny6d7oWekNBsO8jlQFgXbCISm8Dj80/l03nnHL128aBcXL9qli1csVyjY5599afdxTDovPQB21uq1Q3v65KHrXD8ndaPi5BHlGHoRWxcdXDmAI9lZNTwKHCqS4f4Ru3H9ll27+rZduHDZcvmSZyT0FbJWbdTsxbNH9ttPfu3FBBOJjjVbIdgGvXL+wgXL9uVtaWXZnj575lHJ7Lujo2M2MTF1WmyWeaUYpCUTdvnyZXd0kRHw+OE9q3eOLePkDUlr2olNj0979gBztrKy5Hry3LlFy6ZzzlWcSeTtg/e/a+fmqWmQsv0dgiOOPfr5gBoL25texBZnXK0WdNra+qodNWv+DPqN1ZtiH8uHbD8Ku7IecEh7HWhL+phdu3bD3nnnjkctj8xlnQu5stbx9iPD6E3XR+6IhYYKOWg7hcjx4Z6PH2vRI8EtYRPjE67b+aXNzuNfCxlh6O3y4IBdunTF53dzc9sdOlw3Mz3r+5vTVkJRUjkKnO3L6/bhBx/bzOScvV6jYOuu6y6u7yuWnR//7VvvO+UGnP99OFqSCeu2WlbZ3bH9XbjwcWB2bHB4yGta0CZqTyRSXdvYXrX7j7+xyvGOjU4M2Z//xc/t2o0rtrG5bpWjI5uaGLPJ0SHb3ji0VyvLNjo24QUmW1AGJaNaVNaz/cq+be6+tlavau1Ey/brO1ZtVByQPkkceQT00vITO2lXrTyQM0uQdxVoXATGsp5DoEjV6TeCTUiAVTgjy+5kb0U2+S76QHZwHDMK+FAAqOHid/1aLJ5GSgtTYa86BZl7QWfqfMr/sktlD8rOEQbBnOo9fU8gcdyWEP6F/ozb0uyjwsQErsquEUDLs5hz/go3kt0Y+hl+dC5Xe2TPcd9ArRgc6LIBZa+pz8I94jaj96XX9nNX3LZTgCL7OXaL8D/u+aYtJfxIgZqyBegfbYnPn2xGPjsbv5BhKltRYKrOW3FbUhigPnNANgoqVBuFcQg30XwIkxIArnHQvMbHOt5fjb2eGbcvHVCNAsBkawpklSzQf70X75OwKMkgn8nWjM95HFOIt1H/YzfxPcmsnqv+yoaXzRXHcgNuc5ZBINnWNcJNBOJr/Jk/5I/P2W9lLwr/dPuX7N2IVlVyEwfQT9/77//Tf78nAEgAoQwDj0w6CYasGqcJEWBABIi4a0MaZkg/FugogEILIg5gKEJR94wLw5tCz/MDoBd4OpW2zdFDgIQAIgFdAlvjQhQObkFRaLGo31JEPId7CuyW8osDV3xfz9Hz5VmQ94Hvi45EoJQWmxa8+FoVnc136SNtx4BUOiX3FqArzzvPx0BD4XI/Ac2aaAFJGCL8yDCKCz191fgISNR8yygUkKCoF0UaOzgXUUUIKNd3eDbt1RgIFEY+BLAx/txTSk1zogOdczKe8t6eeVriC0XKk2gzgcgC71wpR14gDGt+pPh0TacXPLNaEF5IIwKqwwILm6OuF5eUFJjmXhzPrGg+Exc0GLMX9WmFzVTAJ+32eUiElHzNVRyEpq361ZwrzZ77uGIgWoUDOlxvEbAomg7a4em1UftP+xBF07uSjgAwni+50715tjyj2lA0Jtp0pZQUNar0J228MjS4vzh+kQXnd4sKE9Ju0SVIsWqD1gYnUF1AvNoKAI0M833km7HkvlwnsN6B/pgXlLZro8ODyjipf5ItyQDt5n7aIPRXcieQUPcQeB734HJPxo0+SI+dAuCRA4fPnTs8AoK1hrmv1pTAcOk1rVe1RR5wgZ68r42Y50r3CMR0MCECrbk395V3k2s01nqO1okOFVyvCINTB1ZUcE/6TjpS86qIdc0ZkZ7oBIG3OsjE9SDyIQCf/khugr4PjigdbrQepePie0ocXNV4YGpr7cXvI90lp5E2eOl4xoBDL1Fd7kBrBSBbUf/wa37LSQCXMZzbUeYC93FgmRRxwL7IG+8gUgRAa03p0ClHnctOFFlNlAmHccm99DD6yIFQIqEiOo1wEPr2MUZrhUjRuB7mKu9rRMUCSEZ/PPrIzA0u0moLuZA+zHPlyJPc0D/Nm+7Ne5KV0zOEg9ZEYAb+bNpJdFQA/UMUA0Z1OGSH9F4cD/uVih01atYziseN2cToOdvbblq3k7PxIThlJ218eMp2dysOSsKDub66Yi9ePrPj4yNPmc3C0wgNizWda3lgZNQ6vaRdvHTThofGnPMTTlE4osmozpezNjsPtz78i3Wzw7bVdo/scG/Xlp6/sP3tbY+6vXr1sgOoMwvzliunDXrEWi2k7b9+teqR5dvrm3b3k8+9AFq7E6INxycnrX940AuxPXzw2HVmsa9kl85fsKmxcaOoHVE/3WbbWt2mtRMnTolAX8Ymxu0HP/qhXbpy0TN+9vd3fcwAd375i7+1Z4+fWPO45lGSI0OjLqtEgaKzoS9A/zD+gCHVk5rlkjkfZz8LnYRMCAAIQKS1tXU33omE07oBlGQOb71zy3mPz19Y9Oe/XHrhRj/ptMg3XNXPnj71OQDw1xpz/Uaqe2S4oNPR78iO1pL4TT947z179/33LZMvuLzg8AE0fvLgvgOOTcao3bFOJLcAIVAXeBRjVJz1O9//yObOzweDHUdGNuv8tRQ9w0HA+iFChP5hFPNLCjnrFZmvHddtuH/I1l9veIFFz2iIDC/0GDqDCHi4o8nUAMAD0OMawHi+X8pT0I7U74xNTU36fBBxCw8p9+PZFMoF6OcHHuUbN2/awUHF5aDXMQfKKcbEOPEdIuW4D7+M4Q9/9APXPXfvfuN0IqSyr669dqcDQI10pfYsIvEBoDFuAEwoOAcFA4WwAMjgwSYSttvuuiNjbXXdAQvAcO1vo5OAjGXb29lyEGp2dsajQHe3KFjXtOPjWnA4Udyv1Od0I4z/h+9/4HzegMSexXTSs88//cy+/vqeA5qPvrpvuUzO5qamQ7Qa4GdfyBb5wY/+2Okr1jbWbXN9wx0DnG824Oiu1j2aFfoB6TzkHmoY5pWod+b1wqXL1mg3ra/UZzffvmlzC9O+vigEufRy2f7qn//vdrhbsbdvvO3zQYr+ca1iC5fOW66/z3rprp2/csFu3blprV7IIPCAknbP9nf3bX15zQtLdhqMXcGyKSL+iAJrOac68g7FAX06f/6cZXNJG58Y8cKRANroXeggmGeoMyoHB/Z6ecWBe+af+WYN47wiKhRgth45HBjP6fEJB9zJRAIY7iNLIJPzrAi+RzQxcsu6hPqEzAfA28rhoY2MB+qaL7/+0sHAXDFvm3tbDtiRCQPQR8YI8Gh/H+s6b7tbuz6ukxOhcCWOAhw3OLf29nadzuOLLz6zBw8euI6gCOuVK1ccCHP7s9Z0HZjoJG1sdNQ+eO9Dv1+fR5Hi2NqwF0sv7PnL5y7T23vbXvyRCGjaSsQn4/ByeclqJ00rDw85tcil61ft3/qzf2hTQ+OWsbTrVaKgv/z0M3t4/4E9e/TUctmch2fIic9YMJ5+HooCn5B7ObAbtYY1q00bgKOdYpb9/TY8MOxUENNzc7b0asWzRRKAiX19To1TKuad6gGgnv10afnladZtt9e1ZCIUGyRq3m1rC+fBRC/hY/DWVfj0z9nU5LzNzS2G4ruJYJPvH+5ao3lo39z93H7567+z/YNNp0XoJbruJOjrL9jwRNky+azdu3ff7w1VBLzkly5e9QhpftFNlcMjB1VZy7VqwyOVKci7vbtqm3trvhagzwhzl/f1RF8Yw8HBYTs3t+DrfvP1jk1OzNrNt27b+Pi0vXq+7FQYFNYFzJgYG/WqeRPjFDsMNjaOL7KW6P/YJIVzoY/q+RqBkoM1j14GqD2shoLJFy9dcWfp4uKcEaBHoNrWVs1rBAA8v3jxwml+6Au2I7oQZxLUG/UG9Yza1u2dWC/Zs3a35dH2A4UB193ofnQGegQaMIIuSlH9E/YL5tKBnUTKI55xqFy9etXnHKAX8Hvl1ZKtrW3ZzOQ5u37tlmfjbm2ir4ueBVHuH3QHx7t3PvCsL7IloBKDWupod99pmpKdtFV261Y/bjiPdS+RcP1Q6O+zhYU5a5xU7fXGsm3srdnu/pa1E20bnxzzdYyTj3Uy0F/wPi6vrngWAXs7axMnbSbCQQ4O963WPLYWDrBew45bh7Z9sGWH1R3rJI5sfHrA1jZeesHKdKZj+T6oNjjfNk+zBAJjtZ8qnU6OsSPqH2eXInhl4/Ga+RBWFMcrZIPoHNs9CYEzrFGuF67C/8JW3PaLMn1lJ/Ae35Edyv+sYw+qiILDFJApEDeOC4Uzaggckf0lnIRncJZRkI9AYWEJ2me5nu+Kxkft11leQK3wmWDPn9F18vnZeTl/akMr015BM7L7ha/ofO42aVQkWOMhp3SgvGm6A1+2tsBdveZaBeOo74yRsB/Wq3AL2eDC74TDEBn/Jt5E+zQHul62hUBaBQgJgJaMCCzlngo00vgJSznDbEKGuWwyxl92d/x/tT3+PcbOxyyiD5T9rH558E/0IyyBl+qr3ovb9G/ib8IpXH4jDCfeFz/3tgJbgrBMYWD6Ttza830jwj74G+zLEMTJa40131F/GFdhM3yus74AZvQkcy5Hk2ROWIfuFR9DORW8L//jf/4f9jQBAk4RYP5HEWjxEAmtQY0DOkRA83ABmaLyEGgiz44Em4dqYfEZm66EQJ2ID7ZA6rgRovZyr3QU2SqgQYOoCZaCiHtG4mCMjHsBAmqL+sjgo4ik2ATOe3RIFCLvBnLE+0qb4qlZapc8UHqOQCmulfJkwTJxwdDJ+GYisIj7iCtHQKYr0yiqVAtWgJOUmZQB1/IczbGAFM1PXAlIQKRIJVRc66BVREviAGVU+E/jrEWm128CdA66oNgiDwmHNLWFsaAfApl0XVh0Z0W41DfmWkCZe34jPh4tOsay2N/v8iYO6DeVTKMVAGMBfQDVkj/ux7igZOmrK8F2AEQE7knO6U/YqMLTSd8L3wueVwAQ7tWXy5ym0DsY0w2HLAFyUqyphkQAACAASURBVBy0nfl3nu3IcytDXYC13x9+VNKko0ItbGbO6XkSDkKkYzOmiuzUGDMmAqA1V1JCjAX35nlxGh4BWVpL3FP/S57VD8ZF3mfWCu+HQ0f1FNikfbzH58i8HFncV1QIAmrf3AQZJx+/KB1ah0KtQylleTz5S1u5n2TPMz2iCdPmElfCjAf38QjQiKJH+kFK28EZijlGTiD6wJyJ11rgIs9XOlZc3uJONW0Q8Y1KehV502YVX2v8z71PAc0IvAHA0yZJf6FqkN7Tc5ATDF5tXrwvOdY10ls8m2do7DTPvNYewXegsGEMGA8+Uxqb1hecxPGDEP+7pz36kZzosMA9pQMVkY98nOr5ZACfdTBjLJAxrZn4+pXjMe7AI/JG+lROCelaZbbED2zaUDVmOjTEnT6u86PiKIwZ1xKNFz+4AbhArZDJBcoiHRql/7rtwLMc5u6sGrecITJ6ofpRG8L9zypVu2w2goOGg4qAPcZTezlUCAKEtT/4/hwrNuJOmXYoTMtPKNgTHGva/+XAkoEgPaYDi+RHTlIdxll++l9r3vf1SN4xyHz8UplweGsHeQC0gb6ISD8CdkhVHSlPW7edt5QVbWxkwWYnSYHus6WlFXv25Lnr4m6naS+ePXUD6fpbb9nE4nm7//i+HVcP7I9++Ec2Njphmb6SlfqH7fXmjmf4TMyO25Ubi5btS9nwSMqgsd3f79rR9qH11ZLW2q/bg2++cf7QZvXYhocG7Pz5Rbt4+ZIDbBi4RBUxz4BYS89f2ebqmkcgbmyuWafX9r5cf+uGzS+cs+HRUU99ff70hX31+Rd2sFexydExu3Xthjse9ra2ben5kqUzSTcKc6W80xUAdgNAX7tx1foGS17tvnvScl30+MFD+7//9d945DGyiVwRBUxk29LrFcunw6FfjjRF9LOW0a0UKwNgBEQaGQEcCE67kxZcq4GShahDIicL/QVbvLDghY/6Bwds7yAUGcQpArAFwEYEHXI7OFAOEbDRIRtHBPdlH4vejFJ3w/4JmIP8/eCP/shu3b5tZQByQNXjmqdtP7p73wG5tRWKEe57dDF9RZ6I1CSqTXUreD27OOdrT3oOgws5h5eUdsxOzzhdB8UGAdgA+bkf4O7/8c//hVUPjp13GQ5krs9FjhwAGPoHAHFYBWCqWBr6Cor5NQ5tanzGC/jlklk7rFSccmVhcd5yhbzdv3/XgV6yKyzRdSCCiEkiMIeHRh3MQL9D+9FptZ3WBEcAc8A4w5WM/iWibv9g195//33v34PHD10Gx8dHHXCgvRNj4/4Z431cPfR7EH3W6XW8gODI+JjdvHnDnRqlgbJ1Oi2PtAMs/Ju/+RtbevnStjd23BnhhajxfJg5gDw2Dvfznkd6EhHqRiIg0eGx9ZfK3tZ0PmMXL563yuG+j9Uf//EfOyius04qXbDdzU37za9/55zP+xu7LteD/YMOvJcGSjY2MeYRgB9+9yN/LvK0/nrFi1US9Ui0LEU7PXq003NuaY+QTqVsYmTUBvrLXmTO203huHzG+gf67erNaza/MOPc5cje65VV+9Uvfmn3vrxrc7OzXoCNwocUdhwYGbL5C+es0Wna8OSoffj979jg8KDLv393edV++/e/s5UXy36fTDJn5xfO20B5xDZeh/kLZ3g44kP2THmAAmRDlkhTvKxkiZQ5eIYjxfewXtIqlUOn4BgcHLCZqanTgIGdvb1gkxExGQWJMP5QDZS9SHbHuXLh7PUsQ6JqAW3yQd/efucdj/ZFD+WKBXu1vORZI9yTSFEKDuK42drbdoA7mwqFr7stgKeOFbPBgZjP5JyCA25ZIsyhIwJQ5QcAamt3w77++ksHGJFX2gpgR5aFU621On6OnRqbtp/99Kc2PQln/7gXmAXgSufSdlw7si+//ML+9pd/Z4+fPfZIfmSOMSqViv7XC4hub3nEL4B6u9sNa3po3Oexv1RyJwgFHZ8/fWqJbtKDe+DJh76FnxagpMffJi2byTr4SaYCMucOgUrgdueMA8BLFgyOI3QkepMoaLdLI11LlkDCOu6A4fMQ0b3iusXP662GpSxtxULRpiemXQ9PjE34mkK3ERF9/fJNu3bpho0MT9rA0JgVi2Wva4IO63RbVm0c2N17X9i9h3cdjD7pnFi+mLdGrWa7R3vWSbWdN7iyf+hAPWORTxXs/OJl5yxnvIuFsm1sbHnkOboXChAokDL5lCWSLasc77s+5wcdiXxAtwQADr1NJpWx+dkQ1b61tm2tZteGhkZtemreUhb47eFRrrerViLKN5t0uc95Vk/aZQG5397btb7IMZ3OklnZ9P2EMZWDlH2JLJnR8XH76KOPbHRkPJwvI+cc/+MEwMnoRWAt4fbS7Oy07R/s2NrGa4/eJUoXfnEKOZJNFigcOZeEbC+3AVNZ293ddyfdhYVFdwI/evjEqs2azYxO2fe//7H97Gc/c9Ae2f7d737nup3/0T84naYmZm10aNILlNaqJ7a1uUvygN24ftOuXL1k169fCvsge3mrZ5Wtim2sbNj+1oF1of7qpi3hQYBFI2ukWiUimIytCUvnUlboz1m2mLHl1Vf2+MUT29zbcZt9Zn7OLl68YFOzo5YrZG1t87VTjoxO8TpnDeTHQiAcuoQMGoovk02xtb/tNB/tXtUO6xs2Oz9iydSJy9nO3mtLpqDfIMAKXuFQkE/nc2ckshBMRzQ0wLs+l33BvsT4hkjmEAjDZzrXx+0VsrmwUYUJyR6Vk5F9zdeck14HmzFuT/Os4DDonkYSO14QBaW5bEUZ0ug+nVVlV6rmlbAHAYCyvWRTC8iTvccZQjib8DPazvU+3VFGNv/HMS31U2PG2U7jIfBTZzh3fEYZzW+C0HyHfQnOefVFuAdtkJMd2qo4dhXHl2QLCeiNj6vry6iPfK75V7+Ez8kxgTwIB0HP6XoBpQq8E94jexJZFsamvgpPUh9piwLLhGExprKlwgIL+1/8f9lVb7Zd4+R2Z0QPo2uFmQlnYkz4X21UO3iOcID4mOg+ssOZBz3fz9ueOXDGw81Z4dTGjALphFWq33FZPFuHIVMVh5lAewWLCY/ktUBnYQ88K46hsZ55Lds6ZK8GmZVj5nRQY/Mg+z7xP/xn/0FPAxEXfHWW97gRXjF9Hp8AUq4U+SUjNESOBFoDAbkCcISsa7FwLykWFI4iZQWqMJhaSHGUXcpEFBxxgEaGPgPD/bSwpVgkBJo4B04ipSPAIw5AC83nM3mtBEBr0cUXuJSgAJ24AJ4OfMzbomdpEQokVFS0QCiBFFJYfK8RGU+8JzBKwq3FK8BKoGkcCNG1mlsBiVoU/KU9el+yosXNRuXyESl3jZ+EkDZq3mgH91Ek35kSiviTYwawhP9M4Z0pZ+4tgIzraB8Hw7iikQED6uBzE30el12/vheAbbUXoFr31sLR2PIsABttAlynTYkxDeBcKBhJ5GCYx0B1giHM32w6RGxqs4UCxL38EW8xYyJ5FGDJewLJBHjSNt7rLxZPqTsECMdlk0OAON0VUS6w1D1gJJdF99c8asMQqKnx4DXzp/HSxiVwKe4Q0MYr0Fdyr76L71rAMGMs4JK+uaFOCmjE9UkbRH8Tj/RnyxC1hCgCpKR5pmRdusidJlEGhFNexJSiZECbBm3iWinmOMimDZrx4HOtPd5XdIS+p0OLIrIlVxrLuP6NHwJoK33TXGvTle7Upql50abFdRR5Ul8dGMmFA4cAZNpLO9EfcTBVc6toVL4jfaONhvvxHTmvBGA6+B+rYO36KSr0enpIiA5WWvvcg/HmR2BrXC/rkKAIyHiffdwjah7ej8uhNmGtJ32udpwC1pGxr01a/ZIsYCj4uo8ycPjcAdrIQSs51x6lwxgRidq0PSogeRZlz7M4ODs4m0xZOhvS5yTXfoixEJGpNaWDiQ6j0kFQFmhsXM9E/HrqX60aMpKIeqQPAoQ1Z6x/6XbtzT52kbdcFCAAFtojpfNc3hohikN7rPZBB4udy7Lv1InDa8mw1hhAgXShZFN7eVizYZz46z+9oD8xBLnX9v6h80kODU5Yf2HEOicUOeuzwfKMDZTHbXxsxtbXtu3B3QdOOwAAfXx0YDNTY3b7vXdtfGHRWomunV+Ys8tXFlwfNFpmL5e37A+ffeUR1lfeumhvvX3ZSv1ZK/VT3M7sqFK17tGJdbabtvVs1Z49emSVvV1LtNs2NzPlBu3o1LgdVI8ceGxwEO0mbGdr1zZWXnsUdLV2ZB2i0ZJdu3Dpov3gxz+yhQsXrVjKghtZ/bjthaYobPXi8VMrpLM2Uh62YiFvv/31b21nZ8tavRP/JUKxPDJk7334vl25dtVpMABIOKDCf42j+sXTZ05DAVepgxlTk65jv75310HpoYHBkDlSr1oeWhP21UiOSXVFJ8PZV+wrGpHI8ESKqxvZIFKX5Fu4NOEPhb4B/uhmOxxkk+kQlQTSQ5T4uYU5Gx4eOqVTC4fbnkdDAox7Md9Mxg1E5AVgplQs+z2uXr5s127csCs3b7khAb0I1CSvnj13bszt9TX/HutOZ0zWciaX8ZRtP4N0O86LytmAz4hOl9wS0cnzb711027fvm25qPgnoDXXADj/5te/tZNay+lgGGP2NK8TkgoALc8fH584NVqhkaEPADkURpsanwhAYJQFAmd027hmw9P8iSxl/og85hlkWxBZByBDhChO7US7FwCvduiDMlK8CFlf1qkjJqanrFzu96g/nrVwftEj/Bjjg6OKjQ2O2YULi76uKMDHGYZo/OvXr9ntd29bsQjwAOVH04g6JCJ4bW3Dvvzyc9vb3vNoPICY7W0iLpvWbJ14Ua7g0BLXeKiJMTo86mBkPpMPVC+lrF2+etHB58mpQM+AznAHW67gAGT1qGq//83v7d43961dP3Gag0Ku5BH+cFoX+4sOAv7oJz+22XPzPrc7WxsuB6vLr53TF75t6tUAYAFAeyRxs2HD5UBz4vtUMuGRuvlinxe2m5qfdt53gF+uwTmx9OyV/fW/+mvLJJJh3g8P7eDowEHNsalxp+A4sbZduHrR1zRRrow/8vTl51/Z53/43H75d3/nxePeunbDRkcm7cH9x05hgVwCXHoWXq/rReiqxxUv6pbNAcSkPUKVtcA+RF+24Jmt1z0CExATWYfCAOAHvQ9AQd+UdTg2HDjWOY/Cy3t0XPPI1QJgD2ul03VHxO2379jA6KA7z6AWAIQiwhi6FdoFUEnWBE5UrsELxL1xVD15+MhBR7In4KrHeQIQCHAMHREOBgdmOw3b2tuwZy+eOY85Be7iZ2HkEXCNH+gy7rzznl27ct3K/f3OHUzkpkfz9tq2vLxkv//0EwezceqFfTPhlD7IEmO0cbDl+j0F7Yj1rFgMdBnQSPlZsXXiBWVxDMJpzXsUIdVZhftk832ndgaf5yLqE+5PNPrh0aFlUyGinKwHvusR3ECxREvmQrG+sKb7LZcNtYeQL2QJuQSgRHccHYeI58nxCeeRpgBxuVQOmY7ZrD15+NTWVrfs5rW37cMPv2v9AyN2sH/s649x3Kvs2Mbmsu0cbDpHL5H6jZOmg4kO1vTadtA6tEwunE2QvU6HkUnaUAFH47gND4zZ5ctXbWN924FbuOkBjeh7oZg1SkBQiJPneYBK98Tu3bvnThvfew52nb5iZGjYz6QtigbXcHJlbHxsyp3EW+7ohUf+tWVSgKl555CHDxtZ6aMAYDec89mDKkfHAVuIADv03EmHLNWE14fw4Ihi0XXJB+9/x+eLQAudv9kD0X04+NpQKmZT7vQYGhnwdtTrRw5Aw/lMH+Bc5/pao+b0N/3Fsg2WB3zvg/bj3Ow5d+YCkrOmcLDcuvGW7xtEkCPXDx48sm+++cqv0ZkOUPSdt9+zocFRGx+bM+tlbX1lx/YODn2N3rlz265cHbBG0wy67U6jYwebh7bybNX2Ng4s2U04dY7otBQY0DqpWaGY83bTp8s3FuzV8qqt72x5zQyKC3uk9vGeXbgyb1MzEzY8OWRD41nrK5p1U2bVhtmL5WWXR4rL4rRF9/eSCVvfhtu6Zv2DOUsXcJTs2/bOqq2tv7TD422r1Q8sm005jz0As2zXYFuEAK+OU0NC0xDO/gL/ZMvovI4sKDACGZM9oWARztkKEBL4J7uJe+lsih6KR8cyB3zOXoM+le3kNnpEbygQjc/0vmw5fV+2Ec+ORx4LK5KtprO32wKR/Y8sx8FC9VnnX72OA9CyZ2SvyA6QfaDXwRaIgswig5Nnxe1t3ibbiffidrLGzcfLC3cHjl/hZuqTgG7ZR7IBhNmon2cYzhnAe9bOgGMIEKYfwr9kq/GZsLE4Puc2dxSE+Kb9wTM1RrJ5NNbCc+IYZxyjczMjVrhQNrHsdo21z2k0NsI3hJsJU5FNo7nkb7xtb7ZFWJ0wII1T3DaLyzn2HvcTZqM5kh2mvsflReMa+hnmRNfHsQWdhSVzmsdTW94zE88C4zQ3p2foSM7jmFvczva+/8//xT/xCGgZywLVGDj43DzNJQIGpRyCoSBPzRmSHxcCCTWN0eBrkOIT6ofeoyNXADp4avA1ido4+B5tkUfMAbdEeP63jfBA08FPHLiQ90sKLy40Mq7fBCriXpQ4+OeHo8izIcHmWgESOrSwaWqsuLfaGlcYcdA3DkoJ6JAnwSMCHEwK6SK8D4AkoaF9UtBxYFQeLFf8UWE7CZzup7bzflzgGHspbn2H+zFXrjQizljNmRZD/FqNqZS3wGWNlRZZ3JMWF/YgtGcOEAEZ3E9RfaLYkAI4BY1V9CxyoKhdWhQA0FKwLh9RJHV8kelzv3eU6irZCWBfoDHRwmNc2Gh93ahCaQRs8zqAMAHQ4UeHbnn+4nOD4SBZ0vrhcx34OOTzOc9GPvjlc60Tij6I052xUnv1DIxYfgKoE4AkbRzIkiJZJReSYYHVomNR3wU4awOmbdxDzxAnvEdLRfIa38zF58yzlcKjtqpYg1KjXC4jagvur7Ualw+NcVyuGTvarwjoeLoI39XBg+fpcBKXa0XMBa6y4GDQdXIk8Ly4o4Xn8Zl0iNooh5b0iRS0QGnuEYC4M/nXHMU3RNocnH7hMKd5ENiOjAa5CVWp/fDR1+fgBffWeuM9pVUpm0WyxHfkdBBQKy++1kgzAuwlJ27YRXLOd+DM0j0kG9okkXXpR4HbinaOj4scLHyGsRTf0LmndCvf4d5yZkoPxvUREdA6rDEntNENzcihJyBebZODlHso+kGZGt72VKCy0b0w6PVcl63mmVfZoyEoqlcMvJ8c9uVw4Pm049SRmwqpfn7oig7MDvBmw16g9nIfHQRcZnrh0Ike0Brke4qyY/4lL5Ix3yNOQh/y2cBNp0Px6fxHxh/RXToPvLnP0A45kMSRqwKxzB39F8hOKmA8guJ0DjuRcRIBERiuQVdlLZFMQaBixcIgcVaWS5XspJW0RjNlI0NzNjAwZeMT814wDzqLtdVlp+HIphN2bm7aLl67Yq10xobHx+xPf/axDQwTSRsA6E8+f2q//+xzq9Sr9uH3P7B33rth/WWi4swOdmvWrLasB0D8cscefnbP1l69spN6zazdspnpSRsdH7KRyXFr9jpeFKvTBbhu2P7Wnu2sb9vO2pY1uy2r9Vo2Oj3u4NnNd25bsT9NWQCPeKoedqzjad1EWN+1X/6bX1hl98A+eO9dB9RfvXphmULWgdRqvWrVZsOjfEtDgGolN4Q5oAKMYOwhewBSiXTKAQ/2TKK42PPyuYyVS/0uv1ubG9Zr4yzNOChDxOrBbigql7asFwQbGoQDeSEAXVF0Op9zbyKpiEoslotWrdesmwi6EHDZZSSdsMWFBacpOXdu3gFVyTZgAgDBr3/961NKEE9bTyQc1M2kA90SMj93bt6uXb/poA6cmnDb7u1uB05mKCoo5FgLcqUzJJGyjIvzGtdrNjs76/cCGIDCA7liHSD3XPe9733fgQTuwdgxj7QFwOwV0b+bO96nUl/B10E+Gwzave1d1wNwnwK8AShAmQBwTbEs5J7IOED/rnUcIATQ297ftmSy506p/UOyA9uWzpIiXnAeZqJLxyYmPFW7dgT3uPmz0fPcQ+c7v//osFOB1ZsBcCJykvshj4AzjMk69BlmztkcipCxH5iDjgMDZQfoB0eG7eCw4kAKFCIAe3uVQ6c/qFOMksyLLnoJmjwoBWo+VkQYMo5uVGbZfxI2Mggdx7xHlW7tbHl078jYkP34xz+2ufkZz6DR2dLP8BTF6vTsmy+/sS8//cKsk7Dx0XHLZ8jw6ThdyXHt2Nv+4UffscWLF1yWSHFff71m+3t7tvTipdNvMM+cL7BraJ9nd6UTzv8tm4D0dyL4c31ZKw322+zcjBVKIYgFYJLz35effWkrL5e8XxSlA4QFzPLvFQseIYjT6fzl87awuOjyTVE6xpwo7r/8X/7SAXHWz1s3btvz5y+MVHLo2JhTAP5CPutp/xRDa7YBwyiQOmQjw6MhKnFnx8eTAmbs18gq9AeA0BTyVMT58vKyrb9+basray4fA/0DgdLh5MRpEuC+Rm5zmbRn7VG8c39/z8bGxm1oZMhlBdDJgdGDfXf00E+oJTYiR4lTn9VbtjA3b9l01h7ce+gA7PjoRGQcR3QUw6M2Nj7ugDwRm7XGsa3vrNnrtWV7+hxapMDnyl/oRrxIbDY40jsnHVucW7TvfPCRzxUUQrk8FHsNy+Yzdlyv2r0H9+2zzz7xIpJVdxw3PKoZJxTzVz+pW8foa58XbXMnR7bPdSBrgahixgJAnqJ1ODVcr7itG2jbuE/gMt9z0LN1crb/8UxAP4rRuU6I6pDwHIBU1sn65qaPJT9EPk9NTzvdDsCp1i/rXGdSsktYO0Qi0x53XKdSNj8zZ5lk1v7+V7+zbidhH3/8Izt/4bLt7wVbmt/K0Z4try3Z/uGWVRvHDkCjJA8qlXCezKRs92jfGp2Gzxt1BXBIo7MA5ZmjbAqqkBnfOwBhAfJot9MmpBM2NjFlo+MBlObsxNr/3e9+40A0EfNZiolit3baIWo8lbFmo+MZDNBwnJu56HqRMVhzHuQdB8VwThEhSzsBOaDxQI+5UzEVdDT7VoiCz7ruqdXJ5gsBIDioGQMyZojK1jmOeaEwJhkm+ULJdvcPPGPo7bfftsmZCdeDxRJ7TN7yfRnLF82++fqJ/dVf/ZU78KByYQ+an5n1Z1HEc2RkzPU4+5PmEKD+wsVF5+7HoUNUNg5nZTF7BHC1YX/2D/7URgcnHIDudXAYVqwXFcybnByz9z+Yc/CdOIlmtW31/abtrFfseK/hlBzJXihUTf8IMiH7hQKdhf68HR4d2HHt0G69+7ZnIW3u7lm2ULSNnV1bX9/weT9/Zc7e+87bNn2u4M6zRtesn+kcMassd7y/ODTQl3Xqb/QVAm9/neyVnvWVTmxj86UtrTyxnjWsWtu1/coG1rBH1+o8jzMRXcv51IMfkgELoUihzsuyqd2WjmoX6RzMWZG1qUxDArt4jwh72fLxgJ8QYX1WQBS5lg0mrEvYh4LVPIsBJzXOvSjDne/IPpVNRvt4pu6jiFHZKrKNBeoKYBWeJRCa63XeVx/iAKDsF+FDOl/H7RWdr4UBaB/jr65Tu9H5GhMfO2z9TLDPvo3pBbpS7olsxYFg2aKyB2ibbBThO/EArriNKvxJYydci+/FbUvZ2nGwPn6GE+7mNkLvrK6XbD/hSnIcCNuKY4ICdGUfv2kDCesMWM0ZD3YcK2XcqGmk9sq+V//1Og7c6356T/PA63BGDgC867couzve3zg2p3EUTqh7q+18X9iL+hDHImUPxudfn79pR8v+1vuSL85gbtfHuB1l77OuaEN8/HQfOaUS/+y//Y89dJQbyAukVHg2WQ7CcQBaykJGv4rDxReJBErvSQgFSghwoHECeQS8SjC0EAUyyoBgkAVEOQDRCTQM6hDPiHt+dF9XahEXq+6tydRgSig0HvpcAvDmImEw4xF88X7zHQeIYzQFcU8F/zPeHr0beWviQqLFyiRK0UnBSSm7cowmWIsunqItL6E8PQLhBDgJtOQ+XKuFqvniujgAJjAybHYB0EJ4fEOJ+qvxl7NA7dKYSnmrfwL7pLQlg7qfFKs8NXHFcAa6dJwXL66gBQy2omhFIoriPwI1TzohuljKkPtIUel6LXSXTfjzYk4VbSpxRRXmMQA7PJXPiGjx+0SvtV4V/c81GEfIA9dJhuXIETjjh/KI54+DLFEFmjvapUJyPDs4akK0pn6lAPiM+xC5pf5ozGmDG1f1+inlSlxJ8bk2PjmPPBo15r1050REVC+glmu0VqXIdFCQ8uW+8njHN2Vf69FG4Ia9eKIiQE6KU3riVMFFRQL0XcmPDhnwnglAFIiuda1IcYH9ajtt4ReZIRpFB4y4XDDe2pgFXhJRx/uMGfP55trXph/fSKVfJK/abLRe6I8OScHbehbRKseRZCGAwSFSRboIQFjyxt+QthqKWtAfGUvxDUmHED9ARuOgDUj6QCA3bYunsMGZpXHWBigHjqK0lCalNurQqQOZnG9+KGkFJ05cZ2kPEagu3a/5iY9dMhFqCOhaAetazzq8MWf8yvmn8aBNOhzxHin4+gkOqLCv8my/Vyzi2O+R1mE38LdyAHYjuFDwX+kHDEf6zT24nwwZKBl0yA97xZk3m7YV+oJ8EwHNj/YojHPfF6I1GT9A+P+dEEFBxoe+Fz9g4elw3ZcO99ceoMOq9liNH+2Vs0LjLV3nOj4qvhSXraA/g4MHfscwRyEC2u+bxBgetGQiYwf7NctmitZpp+3wqGNTUxdsfOq8zc1dsnY3ZS9fAEi9tmSiY6VCwWanxhwM2T4+snQ+Zz/7kz+2vnzWjg6ObO/g2L785qG9XF6xbH/RvvNHH9jN29eN4LdOs2vNYyJPk7a3tGkrXz+z149eWPWwYu1G1WoU+stD05G26YVZdg5aSQAAIABJREFU6x8hsoi01j6nsIA/dndzx/Y2QjTeXvPIzl29ZH/+7/wjm5ghorhtrXbTGscN21hbtW6jZclOzyq7e/bZHz5xHuf52TkHz5y/sFnzwnpQJhzVaw4qAxih99G7E2MjPn/Hx4e+VgHLABfn5uc9dRgQ7Nw5wIyUp5sz359/+qm9evHSnRAAE0Q9VvYqoWBQKnAREz04NjplwyOkffe7XAWO5aBfdvd3vKgihccAF0ImQYjyh1bi+vXrtrAwbxPQJ4wM2WC5bAkvKt1zyoqvvvrqlOqC9G7mnD5nMfqjQpj0o1Qc8OKITuWUy5/KO5yugGkhEq/l6fCsXdYUf4mUpBigIpgAnz3gIsocIfKH6y5duuwUHAB7RCZWa8EhCCjOa2g/kE1APY8YJ4KVooLbu+Hc1uzY5OS0Xbp0ySkTAGW3t3bdoPcCWpOTTiPgEYCba/Zy7YVTQgCAHteP7fCo4tGaaUB+ok2TmQjAK3nKf++kZ33ZfKgzAWXI7KzBC8+zubfvvVB/VCr28PFj5yxmLPmM9QXVSHCUhkw2HDQOmI0O+XwxlzgKMvmcR8D6GTpymuusAUC1uHjeRobHPOIPfQigT5o7hSFP4FTOMW8ZQwM6xVwy533OF7LWS3bspz/9qV25dsUjv4l6A2hiPjwiuNW2lVcrdu+ru164j2jKcnHQOaYbJw1bfb3igRAUsyQCGu5fop4BsYiQoy1EjwIsApzBr86+FqKg6w54IdeMGXs+keilctmK5T6fVwrwEZHptTbaPT8D3v3qno9bsdzvdVAoNghlBcBmrVl3IB1nh4MbyYTNTgUKF7iBf//739vezr7L8ne/+z2XOWSC8SJiMHDqJ2xgsN/bt7W1afk+zhr9DgZyjiCSHrAa4A1OZXizkTG4U5F75rZGRDxOj5dLtvxqyaMzmc98X9FBTCLqoU7JAuakM1avHTtg60U3U8HBmiHqMRECHgQAIrcUA0QukWd0AXIBDzUZGqwJZcYwXtAY0Uf6BaXLhYuX3PlyWD+2ytGOrW+vO7i3s7fj7aP4Yb1R9bkYKg+5biEKnvm5c+uOc+Kzjv1Ml2xbKhuczEsrr/w+zBWOZd9LoZhqhTRoP/smEz4fyDqgJkC6r4OodoiKbl25fM2uXrni/fJzeSbYO4wNzid+GVvsB+aANoZzYt1BcyKJx8ZGXdaRL/QHz9za3YoiZXeccqKQC1G+OPQAnrUPIzeMF9QXK2srlkvmnQ4IGSKr4QyEztuL50vO//z27Xd9P4bagfXc6rZsa2fNVjdWbG1jxbZ2Nn1McQAQkV5vt6yOrqrsWSZFdkoxUBZBtUVEMdxGFJXEAZ2As3vP6U0ymaT1lwAUszY5PWfnFi86tY1HcVeO7N69b1wuiLYu9gHmBkcz/cFJCCUW2UC3337Xbr11x6Pcg93X9HHtoedSKa/VgI4ls4bxo+3I5PTsnP+PnDx8dN85tImk9YCJWjiXwwntNkvHPLsCXc56px1+dmpDMdGz2blF+9M/+zO7eeuSNdsAnFXPHKHN7faJ76/okadPn/ua+83vfu9ycOfOHXvnnfctl8L51/Y1x55LGz7/4lN7+ey5j6fAGcYQGibkJzjQ08FpM3/Ozs9ftsX5K5bLlu3FkyXL5YquA8sDBbt+47yViu43sKO9ltUPTqxTT1i3QcQ+jmPmqGP7O/veLrKjcBSUygWnyKnWDm1kctQ50fcOK5YrBrqhp8+e2+DYoOWKSXvrnatWGipYppiyVq9unXTXzi2OW3rU7HjHvBAsgPX+0bFTkVCQeHt/14sP5guM0a5tba9aNt+zyuGGHR3vWSLZ9n1eZ9O+fKBVYNxPz6LZtBeTFD4RP697hyOgV4EKwhYCqBUCDCm6yk8IsjgD8ASMntrwEQe0bDjZBH5mj84FtIN9mTn0KPo+KHQCwCj7UX8FZsuejmMFcfyA5wlcjJ+xlc0rAFR4iLAG2bN6tmxzYTfxsdJ5mGvibdW4ONAcFRpUlqWAT9azvhMH2HVG94K1EUWpzvaaF/olbCxuD+l+XMf/cWwuHpQle0JjqNfCDdAXsle4j7CQbxl8ETVrHCuIOwCUHa3PuZ/s4jfxSfrgWE0U0CdsSrY3z40D0HyfDL03bZb4feMODH33zXniGt6Tw0KvJUcaH7VN7eEv/RHgzeeaG+6lAMI3ZTQ+fsJiJU/xceR+cbtO8ivZ4FoCmzS/WivCXOMANM+UTMdx1sQ/+2/+aY8b8TA6woT5oTyfP03XjgumwAqu5TeVyZ6Gb/OQ+LVqiAZMYIkEjcVHhIYGIQ4yazAVIcWztFhlRASQK/AHapEJfFCHNTka2PiC0cTEwTkB7LqOa04PLypAEaU30D/1Jb7o4oKqPmsx8iwpJUUXq//xyebeioxVn7QApdT5HgCSFAHPinujNBcCrjVGUhbcV/eUIg4gVQAdtHgEfgqA5n7qN8RYcY+HFi/3UcSABE4gpgBG2hqfO9ovBfUmgM3BXAKsOdFm4outFQwoAUdu/JFyEjkdMN7iiuIUdEsEhaTFA8+iFIHkQ99zxdYNgJPGHGMtvrjO5OYsktbnPBF50bqhH0QbuJHgh6cACIrHWPMipSDASYdhFW5krXrxGnGSRd5axlDeP23UkgX1RQAXPJI8X33iXl7hOwIK+UybY7ydSq3XRs9nkiF5lLWWtFlzjTigOUhqjgWmSOY0rwJfeS0Z1mFFQGA+ApClrOmfNhIp6DgwrHWqNQ8Arc1Nkfl6fnzziDt2uJ+yEcRdLeUsGdc6op30j/cZcznUtKbim7B0VPwwo8+lgyR38c1Gh4uwDsNhvt0OwLQ2Y6IPw8YWnBvSAUSQS87jG50OffRTsiHdpcObNiI93wHw2CatNn/LcRYVC5GO5JnSf75eI04vrWXGTE4OjbHkhr+1euDn1sYbP0TwnuZDcqODnNqGXyp+yHvTccF1Km6pYq5uSEW8V9JJGiMilHRQczlKhSKWfO6OQ4rlRPuHj3cq7AeSNRXvBETiOXxXa1D6NADegVLDogjh+J4QdFC0F0cp8Bh3YayDXmY8PDsnEjZeewQJEWMR/7KPCym5UdFSLiVKTgcoPqeQlRw48XEUsBffj3Uokg7ysYuMFO2P8Aa7bETUQMmIQgHHCt+DasDPK4mkJVJZB6GJQjqsACT1WypJ1K3ZxPQFGxk/Z1OzgB1TZomMR/vnkhg9XStkg9N1dWPTgbW5qXHny97fhcu2ageHdWslEja9MG/X375h129etnQ6Ya2jpqU6STuptu2rX31iL764a0VLWymftWataoc7W1arH9r2/o6VxwZtYHLUBkaGbWx60qPoOo12AKHXt33+Dlp1y5YK9vEPf2CzC+e8j4fVQ6tWjm1ve8sqe/u2u7FlaetZp9kKBfYAkfJ5jwCDR7XeahiZaq1ux1qdMM86O5RLFPQJBbswHuFxvHbjutN9wAM52D/gYwng16zXDM6/X/0/f+ec0Tgn4dTsnnTcWCbaXbUYiHQlqimdKVp/f9lmZqY9Epv9DEOfonyAqAAmQ8MDLscAYgAKREKRojw6OmytTstGJ0YdXAHQ2t3ecmeyR6l1Om78EzXMOnG5TgQwm9/gkAnP2N3ddqCIon/BgZV1mg7AB75HKr6D4PVQYwOA+7e//e1p0ezDg1B/Q/JKgT3WYjKdcrD83Xff989Jk0cfLa2uOEDKL+uF4mnulO0lHTTbWNvwZ5HiD0B/+cJlT+snshxwBqCF741OUOiS9mY8ovTZ8lPry+fM0gkHV6vNY+fMTFraSUjhPieSlohJihhSnKoPcOXoyEGa7373uzY9M+k6hahrB8YLBZf9peVl++STT3x+kDPaDsUFfW41QlFAaC3QO9BhHB5WvK9eXG5o0LYBhKMzL20/qlYdpLpz5z378MOPPDo3ZDhAB3LonLafffqJF1wkU4/5YXy8Hkbb3DEBNUipXLTv/+Bjj0QkqpIoVeQR2a/sV5ziA8fQ+sqaHewehkjm4qBH+iZ6HXu5tOQcv0TlAXDeunXLKALLfO1thTkaJZUfcLlYdBlkTz6sUhCbiFG4dkMWJb9enGtoyPoHi+5gHhgqexQy+pLodcBaiqchV/SJ5woAgw8ZagA/40JNQfp/vW7lgSErlwedQoEfAHLat7Bw3q5eve5r+tnTF5bO4TyAYx6e56wNlgt2/8G90MZUwqMtAZpZ44DH0OkAhn3ve987LYDL/XHAHB8e2YtnLwLty2HVqV/Yw+DLhbotnc2enh+h4Kkc7DnQSGFAB1JLfQ7Y5siUiijsFDR0jmjnbNY2t7ccgHXqsVK/FXN5j5aFt96jCVNpd5wQsc9ZC0fGyOi4y2q713YKjUr9wNfEyuqqbW5teOFwoptT6bQXeXI++A78zBv+/8WFi6cBMGTOVI7PnHGNEwDSlOXg7T4Je5qPxfGx78HQgQA8ypk8MRqiwZFr5oy9nvmCt3p4EB7ivMv/+OiYn93YG5xD+NFjjx7PpAuWywaeaT97RA7gzc3NACwPDViWOiy5cBbj/MVevLW74zruoF6xyZFJGx0biwKSCh7Rq/P6ixevbH37tfVn+z0j5fzCoutR5hHn7PzcoiV7acukszY9C7/2lHW61OI4sVanYUfHB7ax9dqev3xmKzuvrZAt2r/9j/7C1+zRcd2jieH57rSbDl6urCzZ08cPXddDOeOR+RFNJs6rXC5tvRQ1IaCsSdtgacwWL1xzXmycDDiZ0BM4AgBycRK9dfOGO8aYc8b6008+s0cPHlqpr+QANBHerFHmln6xNnHeHB0d+nodHh3xuSGTBH2WjKKbNzbW7e9/8yt33NFe5odCh8H26YW6A9bz71A8V2dZ1ocXe67X7a23bts7d+44/z7BGTh71taXPfskRKhWQwABFAu1pr1+ve6ZBrfvvGe3br1jJ/WetZqd4LxJJpy+6vHjh/bJH353WgSY/Qb5IJNo/yBw6rLOkctUL2XDAyMOQL919bY9e/zKZezc3KyNjQ/Z+OiQ9Zf7wv61X7X9rYp16mapXt6da325bHDwVkLgAuexu/e+DsEDdmK1+pGVRwbs4uULlqQOTK9r2wd79uLlSxsYwTncs9lzk9Y32GfFwYI1rWGHrWObnp2wybkp6x/BkWW2s3dolcNjH8+VjTV7+OiRtXs1S2QblkghZzvW6dVse2fZ2p26pTM4nsJZzs+mkeMYwDMeDCGaGuEdOtfKjmZvkg3j5750iLQP2E/dysXgiIoHQXjgR5SZyvtuSyQCFWccz4nbUqx7ZEw0L3HchnvpXCC7Wjaigohkd8o2kt2hjEnZznofuVaEr8BH2eGyb4I8h8AR2WtvAoR8R22JA4QaP+FfwjeQafqtMz6BH/FxUV/9rE3GZivUTpINT5u4t/A42W/CUISrqJ+y6fW8+PfiuJruIzuI70sHyp6K4z+y55KpEH0rG4VrNP+8J8BdGJTsJH0nbvvyv3ABYQJBZ59F2Ut+ZK8AQMf7ofETLvKmfKgPms84eMyzNe6SJ82b7GXZuXot2Ynbvfyv52vshCm8+Tf+PZ/vCBuQrf9m+05xs2iscLoJZxEO8CZGIUBeMiBb05/1l//Vf+QAtDqqKLS8E8CHyVXDBCjHJxzCfAERmrw4IBe8VSHKTMZ/PJKKA4qiaRXlKA+FjHYNOq+5j1KOuS8IvDqoQdNfKSE9X0CUJojXEnIJmvoqYRQ4IsWjqFuBlBI+gQpxweB/Xc/91E4Z8A7gR3QWUqJSuJokzYHarDHQGHvUTYzrSICylAr3l1CpjwIA5F3SPfWsOADtoEQsRV9jyJz5oo4A+jcXRhwsEjAhp4WAOJRrfKPhungEtBRfUB5h6cRlTMqA9zDGNReaV39utBgBlvW+NjTak84WTpWxKzWiwGIVTDU2PMMjDC0A7hojxkFAsZRKmPMAApxuwOkQhRw5dj0SOgAFIZqWseB7znsZgb+SGY2LIohDleCQFopRofZKlnkt4IpDlcBEyR/fVwQJgDrXCiTkmYpApe30U3KhSNT4/XQY0CFeG44ilBkTFfyhfSroqWhODqUYxEq/PANMRVUSPOGMgcbFOfWiaGs2AMlBfNOQh1djKFmKbzje5og/SWMc13E6TMR1YHyD0bqiXZoPge5+WIoyMwS8ubxhVEXZAwLtNW9S7tKVvK9r4mtTuknr/tsbeSgIgFEo/eMGaRThhhHL9XICKQJa+ktyoEho2uCRllE0u0BtbaQy5Hif/hGJpnZJ32jd+xqKsg3iG730M+N45jgJEb8CoHUg0QYtoLjdOYtg1txqPKX7BJDG9yV5wnvdsN6lzyUn2ixpj1KidECUjGputHf6/AKMRvRU/MVojDsFPdI0Otz5PkAASxQlwH3kgMtkg5zooCW5PNu7ooMjEWbfosQK+ywRNA4GRRxhOKKC3IQiufzv6aJRhsjpHh0rnuhjngh6S3oQsIsxkp7GsND4xfWiZJ/509zRLndSRPxqzVYo/qbX4TAUUc20VfQ4yKs4oIlo8sNtG/lOGn8o4HNygsOFtOCiJTMlG584b4XBSesmi3bt2ju2cP6yjQ4NWSZhVjuq20n92Cj0uLaxaU8fP7ITiuusvXZO21xfvxXLIzY4Pm75csnmLy3YrVvXrdCXsZPjjrUOm7b0ZNn+zb/4P626vmlX5+dsfGTEeo2aVQ8P7Kh2YE9ePrWj5rFlB0rWN9BvC5cuBMOp3vLCdZ06kaYFO6hSDOrQxqcmbcbT/YvObdo4qnok4cH2rrVqVSsXitY5aQXgIZm06dkZT3EmQpaCWkReEqG4e7DrQDPnqqQDP32nqbBwOxbK/fYP/uHP7c//8V9Yqpgxa5htrq3Zwd6eg36vV5bs4f0Htrmx4ZF6cNf6fpCGZgpnScbSVGGEUqR5Ysc10nL77OrVKzY6POKyvra+6iCNF0OanHDAl3VGNCLpwQAO83MzHi1NtDcgLCnLcE0SvUgfAS/pE8AU+ieVDZzzgAC0C71D30hFB1Ta3t50wA+QgvEZHR2xn//85w4WuPwSSbqx6Zyu8OUSbUpRKMBICtkAsGsvQ0/kMiFiDu5jgKT33vvA9en+wYF/Z3Nn2//iseH+OPwo8JZNZGxocNB2N3YtDWFJCqdT3uZm5m1idNzKxQEHFx/cv2/QFaWySecchre302vZ5s6mAwfwCLfawVgEqKvVoBuCNqng/LFQB/h+3DgJoO7JiS0uLtpPf/YTByh9H85kHEBVVpFls7a/uenA12effeYgOBHGfpY7afq4kwZPf+BfDZQdAZibnps1BMuLE+eJDiu6riqVhh3M4pfr4Gj3M2in5XP56uVzLxC3tbnuABTjA/VDvR6ooHwO5+fsO9/9yK7cuHoa+Y0s1uoALrvudKkfB0D1uFL1IIBMus8GymXLppK2tEqBvIrVWg0/P126esVatZYDIAChODUAXNlfaEMDeoJKxerNurVOGoF7uNP2wnmiNKK4IcB4eaDfeulwjt+v7HnUKxGbtVrdgVZ0E/MJ+Mb/XhArnXU5hM4DnY6cFIql04JccGAjw+ht2nPp4pWIJiAEP9CWRrXmzsL9g2374ovP7KCy72dF2gGYRuFL7gvQfuHCBY/SJ8uCzBV0LMA0vLcbr9ediuSwUouyXKEt6DgYjCyhfwU0NMnz73Rdr6CbB4YHfB+h0BuBHMw78gQYOzs97f1dWnltz148d30MMI89AiXM4d5hoKyJzqI4yCiSBuAJSktmLRkPANBQz5D1QITuzu62ZXI55xXmu7Vq1WUOsNK54JsnHuFeLpSdsgWQEnkGMGRdMG+sYxw67FUOTLVODECY7wPg45BBv/C6L1dgA/a+sF/i3KGvROiid5rNlq9/5pNgKXQgdC5e4HOnYiND03b+/CWfP+d/T6cdTEW3UAAU+ghAaGh0WBOcv+BUZ00jA+ubW9ZPpsrEhGekzM2dc/515oX18dvf/N4ePLjvhQgZX6fsaXecWoj2pVM5p7SxTsoGh4ftwvkrLgdO8delyO2qvVx6Yavrr90WKg8O20/+5Gd2/fpNd+aeNENgBPoRsPrh/XuB2imTCdzV3RAtjkwtr73y6OShUShGEra8smTl3JhnwkDFlEznbHHxgrVPura6tmaZTNrefvumO0gmJgHwuc+JO/9+8+u/96wG5DifzftZhDFgPeDUQLeMjU+6Mwl5D3ZF0jPGoP5Bhzx9+sSevXjq41zuH3TnoygJ9/b2zelntjb9XmQIOOVKPm+TU1DAhEyYTifhewmFcSkoCv0M+xf1FZgjah7ofEb+Kg6jf/cf/3ue6QGVSCoJTV/HNtc3bG9/yw52d6zRrNry0kvntGY90yfkB95+KAM8S5EzEBQutba1623ntH/7rTu2sbbl0cz0ZWxk2FKJrhdCZN5TibRtr21bvdK0YkTzkvbI9ZI1G9i3PedKf7WyHHG+t+2b+186T/f8+Vm7cv2qNU7qdv/xA987Bkf6rS+fcp7owckhS+QTtlfdt1Q+aVPzM1YcKDrd0+CUWePYbHVtz0qDA06xBd/6YXXHjutE8h/YSfvYGq2K7e6tWs+ozdJ2/auzMo5j2XG8j/wEWypQE4Y9FBrBM3vWz89kkERZhuiDfF9wEvGeUyFSFDQCRAWuyYblfV8jBOIkQ3RoHKeQvSU7CdlQW1h7fFeO/DjwKltBQHH8/B+3+ZBpvqdMWtkhtEvAtLI5dTaOA9yyqWRP6IxOe2X/iHIzjosIcxB2hfzqnE0bBBD6uRv5iuwV2ZVcK4yKvVZ2k2wjjbfaKttczAmyYQT2CowWLhfHNfRd2Q5ao25LRvjQmzaZsDL6AgAtDElzG+yI4DQQ5iE8TRiQ8AGNRcCYwlgI3+Q7arPGQ9drzChUK3xMdm/cQSJbSxiF2hifL+FxmiPZSHq28J047qo+vtlu3o/jW2pvXO7jdrB0WxzjkPwIV5B9pn7Kngs4bThvaC3IthX+p31MMqg+ar4T/+t//U97DtRR9SZKreNDASUMoB9ooiguCZXAheZJ4B6NG5kaUG1ccTBUhj0D48KQwHNKsZJvc4VK6cTBFYEkAkECyBO8MQIEJawIgRSDBF4LQe2JG/W6J2OgtoVNLyjOODAjg5z3NdC6pyZLE+6H8lhVU00QfzVOLFz+lzeLPujzuDLh//hC4jURoHEAQ5+rHQKZ1VYtHCljjdubAiohpd+KmIsDBVLWAHiaI9qh78XHhfHUXCh6mnYpZUbfOQNXznjD1V5uHV/gGgsBpBRu0Y8UiQO2EUDJ51I+GhNf2Mlvcxy9WYRQHjQB0CpqpIUP4ORKLnlW6dRTd7IBPIQ3kPkkIsM9c1E1Xg69YY5DlIa4lD1lr48UvgAYSQlqPXCtDsscmP1AHFFCcI28f1wX1mXrNM1YbSZqR9Q3HM4VzSslq42Iv8yzAGnuKU5qOVbiyldgGd9TBKQATOZGwGt8k1UBIDYbAbrxDUAHAsZKvFwcGE+vjYBoRUt7VKcDcCHaWDojDkCf6i4Kv0WbnMY6vglJKUvZxw8sGis52DDMtOHL6NLhQkqYseP+tFVtk/J+cw1p81FUng5AcaeGr41kcIictTF4PzEupMe5F4Y27VAREKcxQvdGB7xw+Asp11pntJMx5z3pP21w0q8CxJhHrocLk35K32gD1jwAeDNOOuRoTGmzOBOlfwWcyGsv3azNzDe9bP7/k5qlzV7PEEDq+1zkMDvV971w8NAzJfuKhjtd55EnnPHXHqb59MNO5IjVIVGHZzmstNdAwfEtXZsOkb2KhohHcmgeQvsDcCsdTEQazizAp5NW+5QzT4djgAPWecIClQZgYJCxM84uxhXeSvqjCAbap3XsoHP7LMuHdheijA/JSZCpsGcKlNY+wPvK1tB7ul59CQeR4FjW4d3XVlT08OzwE6IwAH/8OyfoTrx4HJZTIcKZsWinLV8attGpi1YenrNErmyXLr1t0zOLXrgKxLoJrz486L2O7Wxu2ebGmqW7HVt6/syWXi47oJkE4BqfsNLIkA1PjdnNW9fcCMx0M7a7tmd3/3DPPv3Vb6zY7djkYMnK+T7LJnsOZNdbVTfWNw52zIoZ62VSdgF6gUTKdje2bX9j13KptI0MjVu7l7Q6vOCdjhUHS9Y/OGCT05NOu7Gy/MoaAElHhz7X9BsORQAhIlKRiXr12GrNmjt+AEvhNfZU5T4irg6t6VzbGf9OB27hfM4+/skPHYCmEN7e5m4AcHZ2vWgbxjd0FO6wSqXs/CLRhtA85VynEOkJDzIRwg3StTtEjga+ZGg0mMfV5Vd29+5dOz6q2PDggBdsSycspCu22w4GEpm9s7dtiWzSBocHHbx14DyTssrxkYNXyB/R6egWB4BKJavWmx4RDQBBFtFHH3zkUfm1qP/QHzh1VF/efvjDH9o7t2+F6LP9A4/opjgdUd7bm1ue3k6RxFo11BtwXtMojbVYCJGQfM64AwzxOfsF1xLBeNyoWrFUtGw+a61GywZKAzZQCMXqiNbMWsayiay/PzY46tGvE2OTHsUNHUy1XrfNnTVLpBJOVwLolitkLJkx5x3GZictn+hb+stzkaEExc8cGDHrtDqhgGLr2EbKIx7Nd+3aNQeQ+WE/HBoe9jFEX7IemaM//OFT59qGi5gzJGPEtatLr+y4SnR5yNTgl88AtymYLMopaBwAPBYWL9uFS9ccBIWrlOvdgOq07eh437Y21u3R4/u29OpFcIQnAgcrjo1QIK/pHMl3Pnjfbt6+ZZOzk84fCxAOSHy0f+Bztb2x6/PXqEYRjp2k03oMDZYd8HMnZwSW48whOpiMhNHhMdvcWvdzGNd4UbO+Ph9LuLdxylCctNfq+jiEDBbz6F+oOIhepcgn/drd2/M+B3slZY1a0zMwnZc2EYAUPkePjY9N2rVr110v7u2SSQAYEugBZubP+dzo7E2bFhcuOJWFn4lT9C3n1A0PH963r776wpbFaTgzAAAgAElEQVSWX5xSd3kxv5ExL6KIrBEtzPqbXzjnNBgesdnuuW7fer1hr5eJ1j8INp1zKqe9mF6xv+x63ykmsjiV2raxtubUBziHxibHwlgUCw4WM25O4TA2ZpcvXfUz1ur6mn359VdO8UFEZ7FQsNGhYeuddHx+OR+oT1DmQHuRB/yjtlA+504YgOe9yoEDgDgdeBa8zkTnMX7MG9G+rJtEN0RUAhxfvXzRHZbbO5seje/3Hxk8Peco+oyI4fW1TQd8WcPIB1QNOPgA8DnTM3dcj3MAPUTmD5HjOEp03gZYB0Dvj6IlW/WODZen7b13PvQIWlHNIbe//OXf2qeffkLeiuvfRJJU9NAv9mbm9rhWs1fLK+4ogkYFJ8/162/ZucUFBy0Z/EePHtm/+pf/0r7+8hunG0BPMiYUF64cHrkeoBhmLp23weFRu3TxquvKbq/j9BFPnz+yJ8+fOof76PiEjU+SkTJu+QJ8/1mr7R/6GuJcsLW9bsuvXjgIyB7IHg+lB/KCA3DvYNsqh/s2PDZgo2PDdu/rbyyfLNrE2JT1l4asPDBsYxMzlkjgGA71H85fWHDdke1DX7WtenhkDx8+tC+++MKePX3qPMY4S5nTUqnfZuZmXR/jeCyU+j2D5dbt275ucYrgAGK+AZcByvcOdqyX6tnVK9c9CwAAnPlaXl7x5+AIxdkwMzvrembx/ILrKuYK2pBqtWlfffGlUzI9efbYiw/iMEBOcEAR4IP8scY3tnZsduac/emf/txmZuasUT9xyi/AX8/62Xxtm+sr1rO2nTQbtr6x4uc1+sC8zs2es0wub5WDQ6scVz2qH2qVXss8wwOn4vH+oVX2D93Bw5quHR+5Iwl9QpbNzvquNWoNK1OEk+y0RMg+wJQlG6VcGnTZZu7Kw/129+6X9uT5A+vaib374W3rHyzY01dPvU8jI0PWapLVsWelkbKNzoyaZVNW7zYtDz/5/Kw7dc6dn7O+gtnK+p5l+7IOTD968sBerT6zzb0V2zlYs2TqJCpASIZT1zrdhq9f2fY4JnX+BgvGmeB2Sev/P9JVmI0o5cLZJwQMKngJnmhSadBhssNkNyN7/JwGRnWDo1g2gXAF2aLCWUTzEvR1yArS9/gru097I8+TbSZ7S4FSAocFmMsm57tcE7ez4kGXcZxKtrBshjiuw3OFfclu1RjrLC37XG2nDdp3/F6JkCmrMzx/ZXP7/6n0qd0RP9fLnjubp2/jeHzOM4Uf0k7ZjsKGtAeqH7SNcQjyHLilNV8CbNUPAZg4dGRrxnEDzSf3lo0pWYgD1PqubEC9ju/PArM1tpJpt6ci/EtjQxuEdQmbOrNhziK1dQ85WE7XSQwr1Jy/aTtJxiXDsll1vexrncV0b9lcfC8+juqzwOE44M29ZFNqfGXLhuDLkIkgfExtFcYirDR+zzhGmvjf/rv/pOfgQztEVL0piBIGqk3qwRLYMLHdUOSk03WvNgY3KZRefCmT9ggw0j6cSyYTPFEYz6RHaSEIzJSgCCTgb3wAdBiRIPN5qRQKsMRBLUW36bv0iYFRFNebQsZ9BKwL/JUSkCALGBCgLC+FBEhKSgsyLpB6Xhy0ii9m+i+jX+CGlBMHZS1KAVxSxtwXI5HXWiSKNpSQSWj0PAGDvJY3TH0S0CMFwb3UfylaPuM6FDXRJvDIxceC6wWq6QBI++RkkFKWc0LAW1wpxIEWKSE3tqINSPeife4FS5+NAf3THB5G4Iq/tgDeaKEI7G74Bhh4WwUeRTrtNJVZisdBqyglXIAVEY38T/El3SMAZ2eRj8T0BcWUPP1+L3LAECHB/cULrFSgeOS15pLnMPaML2PAIYkUJgeSqhQoCtXRtbkFhRsO8dokZVBiPPBDsSYfw2iz4FlS1FzrEU+xTSEewSzZF0in9SuQVJufwFZex50tvBaoLBA+3lbaIXmNb2Bay87VFaXNhmiGMD7xTUW0MdrA+K4iuN3LCi9qpNs0/3xfz1XUqwBXgWzqK7LFNRyQua/Gz6Nr+vpCYadI/7gjL1ZIlPnT/bSGBJTH16DWBvehzTqEIY/ufGg1HUxG/xJS6+my3YQbd2zPGDhwImLYelpqu2kFqqtYOAipkm8chJU+Up/im7vLe+Rl5jraQD8xmgBoOIxrrcUj0b2PEdAoIDK+QWEIa3PlvuJgi8uj9gzJVrFUPo0a1j3jDkk5T2iPp2TG1gLzBu+vNmPtL1wboqiCY1ROAN7n3uImCxGCXQef43sW1zA3XuSyZ6cUN8wf+kJt97b0BU5dRVnzLB1u+Z9nhcPe2cHRv48+63QpreLtIzpWMhPaHwADImSCDg3AP/fR3BH97DQD0cHc9VtUAEfzAMAR30cBRqSzGR85xHRglBxLlkTnIxoSpymIKFMYH9L81V9vVxRxrT2ACAPOHtBXBP0bnEoALOwJZHkCSmZzReulcnZc71oyO2Cj0+dtfPainb98y6ZmL9rQ4LgXVurCscyBCXD9pO2FA4/2d62Uzdqje3ft3ldfW6GvbMeNlo1Pz9ng2Jjl+4u2eGHRRoZGbKQ0Yjtre/bk6ye2s7puhc6J1fb37KRxbANFolKPrHFybNXWsR01jq0wMmC1Vs0WL112GVldXrWVF8vOvQ0gXh4Y85Ri5gGexkKpZAvz8178ZX3ttbUp0kPaaq3uUVmAkeOTE063AV0BKak4F+CfZQ/xaMtC3jl+q0cVj4Q8PDq0rnUtXypaOp+x8uiwffTx9+0nP/mJc9rCV0lE8NrqazdI4BiFOxyD/sc/+hNLkEbf7trG9o69eLliBxTGyhe8iFM3kbaiR6LiHDDLZTO2ubZun37ye3u99MoG+kvWRT9RLKjbMSifcGIAQFMkqUak5WDZgU2AVYAZqCZYQ3A0B/B3zkFVIgP5odjTN99849G/Q6VQQA6QrN5s2lHtyCMY0b9EJX73e9+x2anpUHhud8/B9ZXlZaseHYczX67P9RWAh/Ze1gvADudY31uJQO8f9DRy6BWQccAs0v1T+bS/jx6F1/bqpateXOrxvUe2ubpuJ9Wmg8/pXsaa9aaNjYybp/23Ok6xQXGogyNAuprlSkTnjVphoOC83KWhfo9A7vTa9uT5s8CTu7PnslIq9jtwCIcza8t5wLs968v3+dzTFj/39ALdACCI69p20/cDHAnIioO6UfYV11f2du3g8MCBM0qSUQiP6NOpyRkHUKG4KBXLPt6syfff/76dO3fex4CxCvslTrqk7znI7IuXTz2qHpoPeJjhoybSdGt92+49eGClgbK99/779vadd+zy1SuWL+Tt2bMnPice7Vmvu4yuLK06IEgUPFGH8HqPDQ8FHZxOWZWI1XbH++7nqUbTrl6+4tH8tKNyXPE1R3o/1wKApnOBsgq7BXoeMkbQXYGDteSUKzh5ceygcxnrQh/RzGQ9FW3z9WrYj7OheC9y4nQPzRO7ePmKRws/fvLMeXUVrcX5Eg5ezs/QFMDrzd6Zh2SeUU0nTyPTiOx/+vSxvXz1LETk1kLWIGAd0ahe5JGMiVbTxxR+eNqfy+Rta33T6ofHdnxYdbCccy4ZK9l83kbHJmxqdsb7QPQ9Y0k/Xq8u2717d53DHaAomUk6nQpnh6mpSSsVSn7WAcRjDOCVxSH08P5957Vm3wSA7i+WfA6IPIZyh1oNjDNFDScmp50epo9sDzPb2tl2HmLWfKMVKKfgdWbvQMbRAU4X0277mHVawVleoiBmRG1HrZd8oc8BaPal/5eu94qRNMvu/E54kxnpbWVlZWV511XVXe17egyHZsgZDehFgjKAIAmUwb5Igp5Wgl4kQU96E/ZhhdXLEgJWAigCu6RILjkcDjmubXVXVZfNMulNRGSYDB/C79zvn/WxQBVQyMyIz1xz7rn3/M85/0NBVD9zJ1NRtHLZ20KWxLlz52xyasbnBMeD7AoZ7nDkohPg0oV7vdVrWTETwPfkIOltmJudtZTlbWpswa5ffd3HXmc3nD/QMPzN3/zAnqw98r23VILWZtbbRcQ9tAlEeu/vl112z5w973oODnP0O+OTJcAkn7Av/u5T+9//+T93uSdCnyjzuhcFDbzv3f7AxscmrFgc83VK9CzgM44X+KNZz1DD0P7FE8teOLHXDcBvnkKzrSOPTuZsUCnvhzNBKhMyV4YJS2dzLvtd54xuWH/QcY743e0t6x31nUIEJ+WF85ctkcxaDrqVLJk34WwFlzk1hJFbnKLPnqwFPv1Gzd/N+kU2mQccFADPrG8cVThMyOi4eu2yz6sDwVtbvgcQtdzqNF2Obt265fsVa59n3737lQPQzOP4+IQ75lZWViMuaQBQ6iKYrT1+5nvfs2drdu+rO9Zo1G1p+YRfB30I4D7gPVkYT5+9sMEgYbMz8zY3t2CZdN7GJuZ9/SKrteqB7eNUJfI3k7LHjx96n4jivnmTKPBFdyBCsQFonSf7dpixZrVhaw+fWLNWt5Fc0TM90HusIyLE6QPyMF4q2dbGtvW6fRvNs29VPEMCyhb0Wml0wml+Ou2edQdDLyALuPzZF59YvVm2iZmS5YrwkG96Nsfc/KxlUkl78nTNtg92rDg+YqsXz7pTbvdg3x3UFy9f8qyCq6+dt87QbH1n3c8ph0c1e/bisT3beWTrO48tnenb+sZj6wwOrTSWNarjIk9kCwTbM9jJYa45t5DZRlBECLYT1oOMKuAtBDmE4BrZUDqXaq1R5BK+buEzwiwE+iqwRoEUwjqE7/AcAWw6wysKl/eiw/ROZFkBXgIs46BeHKiMg4QCQemDaqEogll4RDwoTuOh9uhZcftUZ3adwQXwCRh2WyMWhClcKQ5A+16TDLaOcJswP6F4JP/Qnzqvx/ukfgtolm0k25SxU7COzvfCRwIWEhy2stVk3wu7kTwEkDPoaH6+CmKjy9R3Ab+yQdzhGuEC8TmkHXH7Vn199Rq9U9hBvP0+OATeRAUchTlIVl/F3/S33xNhP7Iz49gE1wmboo36nZ/CcGQPc78cF8IWebaCq/iedaE2qc1qi2Q/jtfRlngQGs8SFhV3tLhsuONi4OcSybGwAeEG8f5KrjWPbnf/r//0nzgFB511z3k/cMLJ8yBvEwtRQq2fAbjB2zXwzZwoHudEwbPFQZQDw/i4f+91hHkhACXGXxThqegrLVLaokZrAvS+OIDAoLggR4vnGDyMQGuBTBIiLQaeGR9kfpcRrWjPEMkQeF4FwjFpbMxcG5+Ifww41QKOC4UWDn2Jp0EI/BBwLUHWopBw6FkSRCkUwKO4F0xgWrxdEiAtSPU/ACvBsOd6LVZPeY2lYajtXCeQhmeEiFZzJU3744td6fNyDGgRSKkKAMdAkjKOg/DcLzBP3i5XmDHvjX+P/EUULwLyeQfGAI4RjV9843KFmgqUGkQQSc6IvKBdAUB9yZWqPtN/DrkOXDZboE7UajlWilLkfE8b5FEaHQmGRViAYX1h4DHOosKQ4pGy1jhhuEth8wxFO2u+PCU6mj9FqiqaQ7KmzUGgGpsgfeKQxQYfL4rnUWCREnL5wDCLIqS0qfC5NghtTnEvmcaL9wsU1zqjDQIaNd8qyCADVmtCukjrUg4HjbPrpEjuuEYbS9xBo7QgvV+OGOaGdvA34yFQWx7vOM+v1qLmSBsAn6PjuBdZ8hTMbKhIrTFWJLb6gmzxnfSqnHkuU9G8aD1I/tUvjQt/S8Gr7XH9CkhCjQ6MUlKoMB48JR9HDVGLva5HkpL+iqNE46/5kH7yjTGisJHuoK8C+ePrjTaLhoQ+co3AcsmnDn3xQ4ScFXwm0F/3865QkCmsS6XE6SAoHRTf0HmOdKkOJnHZiMsIz1WUt/Y/OcZoP7/zfsm2ZETv9c251XYwi+/kTNGmz99qi/ZUyY7mkrRnOSrot8ZD1dQFwuNI0iHN9YdqEwyS7uDloE8bMHxoLxGnyCOAioP2g5d0U65jhj2D95MIFI299ln6RWRt3PmSiCikdKjVWpCO0xzQRu1HfCZHl3SQDjeKNEG/yKnmgGA6pNRJFgE2AfqOuQJ7wYlI5pWnVXbNmkdd6yUy1kvmrZsoWGOQslvv/4K9/cE37MSpszZamrJBP+lRu4N236OK+UkU9BA5rdesAJ1R9dB+9IMfRg69tnW6A5ueP2FXrl63ZDpvCzOLHlHZbfZsb3PHmrtVG+kO7HBv3yrVPds92LRhsmuNVtX2D/ftwuWzduW1K1apVj2ClT4DXHr6PQVjmy0bn5jyCDPGCnCH9QrYsby05A4G1msbLuCjhu1X9z1qE1CI/6WpcZtanLHTZ87YECC83rAnjx/b1voLN2CJQkWe0JMAlGT3AFyzhwFGk7ZPGj5RsBizfZwrhVDQDgWCQX/9+k2n3Kg3Ws6Xvb17YPlCyVbPnrOpuXkrTYQih+WDAxsfHbFEv2/1asWePX5kd29/7u0HgEb+kKkDikqxxwxx8qWtenjgUaSApnzuoMqQ6BnziG6i5+DHJqqPgm/ICJGVH330kXWPura/s2/bWzs2NjFmmVxUeCphDjgeVMp27dp1+973vuft+PM//TOP1ES+DvYOApg1HPh7MPJ5v/YrgD0AaIz54MhJHadSi5N+fWPD9cfFK5e9jZMzk3byVAAAb3/8ue2sb9vu+rY1yzVLdpO2u7FniWHCxsemPcKQ9dlsV61cJRK4aU9ePA78wzPjHoV35uJZL2RF+za2A+iyu7Pn84nMUJRO3NZQQsgp07GO5RKF4/a6kzDKXvJzBxHi+YyNj8HJGpy26Bffu1rUlWDfH9hR58idNuyTIEhwmE7PztvJk8tR1kbB3nr7ffvg/Q/DOcb6LksAlpls2BsbzZptbm7YT3/8E9vb2XGeYPTO9MSkBy98ef+e1dtNWzqx7Dzb/ERX4JxgHL0tw4FzgfMffcUeDdcrlAglP4NS8G/aHa7IOQApQD0c3HCNQ5UBeO+OBUBLAmNGCs4/TpQzkcQO5PYpJpZwWcFxx9zubO8F6owsGRbhLEakNXQUs9MzNuz0POoXAJCIRSJokc/bn952SoWzp1dtY2vHqhS3anUcSGWcOXsR9er7myU8owEgBbCLxdFohYCCCrQfUUYAMtJrB4cvepM2QLfAGifSEzkFtEIvjuaLHh1dSOedZmVsJICJg37CCiMlm5mbteWVU14AEzkEgGbcWX8AcTgJiHYlNmN9/blT53jB0IkQTQ8NBkA2+xQAMhQEFCpzwNL3zXDmZQ5pP3aC229Ds2tXrzs9Cef2yekJP4fArU3Eca0ZKDcYn9dee82jugEq/+Kv/q23I5sloCkE3JQpWtgMfPgetZcJ0etuxwLOQ+GVL/h7KY4HeMl+Ai0PeoFiltajvURQto+LAKNnRdnhIPvBgdNfuH3TC3bO5Djg4KQtzZ+2s6vnHYBGNpgbsgc4lwFAUyQvk0nY/OK8Rw3zHvjxazhDANe7IThlcWnZrl275nzHODwAVZ0mBTvIUg6G/4t/8X+4AwKdSOBIoxm4oFln/C/mxyxXHPH5gbecWgQ4g6CSQL8hT+NjUz5HnTZ0DaNWGi0EgKcTirhh97C+0CfO2Z4ORaM9yCGFnI7bi/VnlspQBK/tQCh1LUojYzY/t+RR/C5nw5TrHPriWRgz077ukGGK2vIZ/N0BYOSsUoqKBOZ9fVCwF72FzhkfLdnMzKyva8BZ7g2BTCG7a3FpwSk2VlZWrGc91xOPHj/2KOl6vWmXL1+1X/6lX7XZ2XkbdBO2v3/gRT+J0K1WD6zXablsPVx76A5x1uHU9IQHt+FopR4W+/WD+4+iiOiez8loadLyhQl79/2v+RrGedtphQwcwFfa+PT5M7tw4ZID0ETwT04gJ8FZ2zxs2FhhzAvJ/uzvfuw6YnF20dr1ptW94GnfpidnbHFx/jhLjYwY0StCyYNzj7oLixSVtZRduHDxODPm4uWrzoUN1RAOpcNG2XrDtu2Wt+yLO59ZYSRnc4tznmVDcUzWDAVXl0+vuG5G9+CsYc6pF1EYK1q927RCqWjpQs7W1h/b892Htl154dQbR92yDZJHZkkCmsJZlHQpMmOguHJMwoNt+Y4zLFlzIdte5+SXtmsIkBMedHzejepb8CzPyIADO5bFKcCZ71VM3W0RgiSjADTZj3q+3i/KDM8cjIHesrF0Pzqbe5hf2RPSQTr7o59kJ/O7Ai94B89zLCGiTxUwyM84+CssQM8RRia7Rud2AZgaQ4HDGjM9l+uFg/CTtvJPbZd9o37SFtmtmgc/o0fj7Xo2yrCmDXEgWHgV8yGQVE4C3qn+y26QXa73yF6S3c51cbtYYyZ8L463yF6LA8saI+FHwp8SEQWMbG23oaIaOBqr+Pzo92NnQ4Rjqt1xnCs+ZsJJNDfCtPhbeKLGXWOntrzEjoLto2cIAJYtFp9/AfxySKgvcQyB64VX8Lswt3AeDOMddwho7OJ9jeM7msu4vOl+OTaEzQi/SPwv/+0fDgU6Bc6rl8XcNABabAKd9DBemIpC9GWsClDRiySwiiYTOCUUXAKq++LeDg2CDGNFhwkI9cHkf6QsuE6TI7BSkyrgWc+MA2YSfn4KXBAIp+sloPwdn3AJfrwNEnYJq4ADDToLV4a4nhVvuwCa+ORJGbkSj0jhHbyP0QzwXIHNPE+LWMCPFn3c88EmznUOWsQWnq7R+Ikzy9NSD0MhBQ46cHopKhZh1jjIASCnRryfUlaMAc6IeFS2BFpgjpSaACLJoCv+QSiKJABaHjXGyosyxfhGA/gboqBdFjLh4A0AHf+OSAoHbJzvMnj/pDx8c/BIgZ416sFQI+KLw4cWvOZMY87BhQ2Nw1t4f0QVkgjAp8A5fsYV5rFMArTE5iUO4gVFFZS5PLuSK8ZCip9xEHWGqDcY55BSGXhmFbWqFFXxPQOCCGAVmMSztCnyDt6lzUvzrI1B0aMoN3FNqygH13i6dAzgpl3y0ko5c2/cK6414HMZ0e/wmRS5nB6MpzYtftKWMLfBacD86xqPIqOoUnTAEXgmPSEdxPXaSD3SPALmBGbG15ZASX3mgGUENNNn6TyeLXBdm4L68qqe0PpCJv3gdOwwCYcX6QnS8aRL5awLB6+XqXBeQCABryhpnCWfB8ZBKc0+PhH/rw4qMrJ0eBMgqcwD2qc1pvmVbL+qp/leY8I4M8+0g/sVMasxFDD86nhobWhj5Zk8SzqU3+Pyqc1T64g1oHciHzp06XAWPyzRFhUJlFOElHKtB71TYyD9L3nVfMT1cjIVIgV4ng7C/C3edIHtzukY9UvPdRnIhOwZZUCgj3wNDqIDWzpwsraaQbZZw/QZowsgC+M73j7fU6gU3wDkCUagy2oUtSwdxbO01uMHExkAckDwrPihRzKgeSKN3u+PqEmOxwh6kUj2GA8Ma3cM94KDukehpU7fi7oNhllL5IoBgE6P2Oyp8/at73zfrr35jg0tbal0ziMAifYl5ffosGG9VtdSvaEVLeEAcvOwar1W2x7cBXypW7VSc0qPYmnCVlcuWDJBxsm4TZQmrJgtWKvRsk65ZhOJvFmnZ1v7G7a++8xqjbJVj/Zt+fQJ++53v2OLJ+YdkPr45x85T/H27p5tb2+G4jKppEcGMkb1cs0yqayN5AqWHqbs5MJJm5ubCcBBr22dftfqrbr1SZnMJWx2cd5TZFcunrGF5SUbtNtWr9Xs/p0v7cvbX9j682cebUzaNunT7JWiqcDQ3C+Xo0iJUNCHSCJPlzwKzmdSW4lKXlg6aSWiqroDa3b6ls4VbfXCBbt85ZqdPHXa+lH6dK1SdadHPp226v6e1fZ3nVN7a3PTqnv7Hv2K0U0bAx95wiMv93Y2bXdn6/gM0IrSLlPZwA3+5ttveaQ2oDl/wyuMfgKQge5gZ3PfvvrqfgAxxkohkyCT9rEGcCL04fLFSw4g3b/3lR01Au843KZE3sJniYOudlSj7KUXo9Oa8zVJoctUyvmGZaiFDKecp8fD/HXh0nn73T/4fbv02hWzkaw19yp2+9PP7PFXj6yxV7XGQc069baVd6s27CPrKS/gSBRxMhXSqKGdgKu13jg0y4Q9fWJq3Kk5cD545FQ7gBqAr7TR13IuZEAAGAXe/wTkPJZPF2xifMpBGaLnuP/p8zWn6oEvF/1GP4gERc8T8Us/KablTrAB4E+oteB7St8cDAJEPXFiyQHEQj5kYP36r/+mR2wz3vXDivcFpwLAeaUSuFgZK0DK6fEJK40UrJgt+t756Nmabezv2ERpyt648YYDcryPNUMbF+ZnHSQGhCTy0c/S6bAHd6g22us64FqCI5VzULHgY9c56jjn9+LsnIODvLtcrdjU3KxlinlLZjM+vhSAHCuN2sQ4wDicruYgH6A1+vGwfOiUAPmRUTtqcV6lDBfrIBtAr4Uly5OFlQkgKDKJblMEJpHhtJlnMD7IbnCojXhUOoAxzgDPNCtkrdlqOCDrhTaPGn49wCy0CH7GSOd8rTjXNBF5+ZyDg0R9AvTmU1l3Nl+5cMlmxiedCxtZz6ZzHqwxHCStND7pUbaAnaOTIeAAflnkiOdCoeP0J4dl6/VaDkTBjcsWgNyPT055tC4RvM6zXam4XgYMrVYP/YzMdRsb6/5s5Ex78EhxzDmLyZyFQQnAC7oZgEKcdBTWXDixaCvLp+3ylSu2embFAf9/82f/2j7z4mptBy5hXYJWBQA6FL9LeXYI7WcvZK0CbrPWvOCcF+xuOT81nMJXLl21iYlJG7TYE0cd1PbClIcV/wkIzX1E1LptGxUyLB9UQ/DGxISNFMdtaXbF5udDRLfTZvi/EHn25Ze37ZNPP3J9d/HiBRubHPOociKgibiFx3lyYtbbj4wur6xEmRwtL/ZG4BaFS1mfRPH+8Ic/tI9++lF4j9duadh+ed/7XnS6rZTtHZT979kFQEt0RN44YyDLjG82BU93yUYKoz7HExOjdmrlpBVzRQdlicjGpvOzQSprM/Nz/jz2j4eS07QAACAASURBVLGxUbNUwu7fv28VdMigacuzOGWn3Y7ygqh56tNAXTPifTgoV32fm5yecrnF6cjYAKBTPLB+dOifA6pTSFHBXxQD9vmo1EK0e2HUx9i5zSliekzrSCYQBVenfb866hJBf+RBFoDYFGmfm5m3N2+9Y4sLy1beq9iTx8+tUuHsk7JiIWXFkWADvdh4ahRahNYFew1d7NGwI0UbHxm33V1koum6kMyB0bEJyxXH3JnBGZIzllOH9UOQybbXL2i5sxanS2liwkqFcc9OJNOrXqnZsDVwh/PjBw+9MCn9xKlFNLQD+6OjXqCSSFUvGtppu6zS/073yO7fvxOioKNU+ZMnlp2fmvV+euWsjY1Puw5Hr5ABgnN8Y+e5/fzjn3iNgeUzp21qdirwtQ97kfNiwu+hIKWfl1PmZ43TZ1ctM1q0FDRR6ZTt1XZtp/bCdspPbWP3qdWauzZIUa+hb4kke9HAxgrol7TTXjGPRP5ns2TmUNeg7s49AcKyz4Lt+rKYt2xLnX91hvezahrqllHvvwKYdJ2vi2LIkKfeh86ssrmFl8jWUiQn9+gM4M6XCJCTbaUIaYG4sl14jgLeZCfqnKtAFz+LR8Et6EUBgwIkZWfGz806Uys4xc8vMYBcGI1ssDhWFAeFhbsIqFSgkexr2W3C7vhbdqpsmriN488ehghkPlebFYQim9Ht5CjjXvgUbYnjRXG7UfiidIGATd2jvUTt1L1x7C+O/2l8hLFp/ByjGIaIY42JZES4j3AY2VySPdk0qkGl69QGzYHsU71bz5GdE2+z7Ci1j++Ek6pdcRs/4AqBmlF4AM/XfPButUMYV9wmFVAsGdF71Ta+F+6iOYm3jfcqyIz36x2yC/me6zVmmk/ukUwk/qf/+j8Zojz5gIWB4tSNEnJuFOAgBP4lKBcURVwYaIiAGzqnBasFcAzORUIpo1fGf1xINdF8JzBTA+udjiKmJXBx418TKIHlGvrB32pfPKJLCoxFp8GiL2pDHECRwGmy4xOrsZFwSUDkwRJYHzfcX1UoAhUVMSdh4WdcwRCZIyMhDk5qnuKgLL/HvV1c32qFlD4pNwHXAvnVrkD3MOIHOQ7F/GPDxwHBYZlnSTilvONAi4RQz5dCwuCkXSGaOgi02sm7BSDxXdwBwf1sxl4kIhoTrtd4KRpKUZralPRe2hEA1VD0SgpCDpJuPwAs8gJpk9Kc8m4/6BI5A68tFAhRWonaISDUgTysc46mlH93WoQADL0qN1KEki+eq7Fh7F/1OCmFSWtIG6Y2BPrvBz486oNB4IVNhKhDrsXABRBmDj0KDC7TqBic1jVjJ0MCwEhAnFNgRDzBkiGtF23O6geywjs56DDuHlUVS0eRAo3fp4MJPyXPcdmnnaTAxOVez5TiZlyQW8ZBkZbSC2q7Di+MLb8zXgLsuYbPuUfRqHEAGgeY2hSfS71DmyzXeHujzAqtDSltyZ3mTffpwCJngnSGDj1EKMc97TrwELHGtRpPHRyQd73bU+BSyGGIIsLY4jqif5AX+j49NXUMREpX0ibkhfcqwlsbI/dr06GN7Cf8zbjGN2O+4zmSbQG+rBXaIkcE98vJEZcXHdi0Rh14ikXu804+k+6VLMsZKF1Dm5BN/gmA5lrtQWqX+q7DkNbpVGn8eIy5lnvVJ9Z/XCfE5YbrPBK+kDsuwBlPPxSXudY7h/n4Icd1CGOaCX1st0IhUc0tUYPelmzIbuEArsOCr6tBiKQjg0K6mfZp3IjkCRFR4RCSioAo6UkAYz8XRNQf3Kc1qih/9V+HE60BrSnWGIZYMDgCUE30IWOsw6aMBIBy99Z3QtVl9B5RbXCv9oZp6yYyliqMW25i3j78pV+zD7/9q1aYnLH+gEJXFB7selG4QiJh1YOGp72mB2bZftKqu7vO/wxgS1oxkYO9Puu1aNOzCzZWmrJ+L2mDjgFn2/z0rOF2bB02bSSZs9TAbO9wxyrNXTtq16wwnrNbb96w6zeveUQpEW8He/ueEv2TH//MDW+MacBBgDwM0qePn9rmsw2PimJHWpxZsPHSmOs20qkBoNu9pg2SQ8uO5Oztd9+21964bpmRggNqhxTFOjiwp48f2b0v79jjhw8c8F1YoBjalEeiAeTA0U7E0/rWpq1vbHpEN5HAieHAfx7Vax6ldrC75/I2PjVtc/OL1qZg0mBo8wtL9t6HX7fTq2etUBqzmVl4rM2qB2VrN5s2ksva/vaWNQCtdnfdsH7+5LEX/yMyEH2FvsEoPXVyyRq1ij16TBRX4K7WOQO0i3k+d+G8ff3rX/e2II97B4Ak+75XAXodNpr24vm6p4dTQFj7OmvLeX57fV/fZ5ZPe5ZAvVp3ELwAF24madvlXQcrdC7SWZG1wPsAFtmr5KTie+0nPF9nEihNbr19y99FVNfO+qbdv3PXHQuNg7rV9nFwDJwaAQAFblUKEGJHEu2Mkb9FyvyLp9aBFNTNd4DOtGdysb5G4P304qEhgwmaHSioXC/2cG7jeAq/M77oZtLxT58947qGKFmPOof6pNm0Einm46EAGllaQafiDAtAEMCior0BUohSffH0hY/VzPSsTUzPeDHAS5ev2odfe9/HCFAMcAEgb31zw9bWnniROiLSoUCZmpy06YlxMrR9HLd29q3R7DjY9Y0Pv2mNegBqmeNnz9ds+cQJm12cdScpjhuicuG0RlYq5bJzpQcu1KTTo8zPL7qsEGH+5NFjz3aYGBsPWV79nl25ftXOXrpg6ULGxicmPFJ7bKxkycTQeu2WJaxvbepC9IceKfno/iPnD05msk7HQZYc40rRvIvnztmbb7xpC3PzTmmCTIp6q1lr2o9//GOXDz8nZ3IOJHP+AQhnPqGIWZxfsInJMR9vUtv9vJ0cBgC6XrO98oFTcADuov8AfokMloOWeea5oYDkhq9ddNPZlTM2OzHllC843+CYRS4LI6N2cnnFo5/RG104jKCwyQWgBmq47c0NpyV4/vSxU+KQaUu0rc75cEeTkUAENkS24iYPkelwzofaETv7u5GTM+yJnNVLo2MeiYru5n1E6jIO0Bhw7oDGAy5nzpnwz3If4/3Vg3tOJ+GATWLgtD1uo3UBu8KZhjFBblrdtusyolhZ7+wzsl+hBgHsXFk57U6g1CDpThTWGv1AfrkeAJr5nJ+fC7JWqfo4o8dYJzw/ly5aJj3qXP7oc/6HM1fIzgVoBqytN2vOPRyCTwYOwkFbwv+VZbijJ0KgBMEcubwDtiDs0GKmEyGjaWH+hPcPKhvePRqBZDMzU2H/zBd9fX92+wtvAxH1HmSSH3FbAzsCu00Rp8snlu2gTObOjmefAICjXyr7FSuXq1YuVxzovvraaz4/TutmZpVa1Z6vv7CnFNnb2PC1fO7M2UBZ8mjNzxNTU9MOzlMXp90fOKiOzgBQR4YpSMveBIjNs9DD6PjXX7/lusjnso7zqmJ/9Zd/7X1uA+SurrqzCUcb2Q0A3FBMQLsEHQsZMjhrdd50Khyojpptm5lasJs33rTpyVnPjjjYr/p8j40WbHwiRI03mw3XMd0hTo2QBc2aahw1nWKHDO9gLyadamd0fNzgwndqm3TKo5bRr4VCcOZBY4HT6vSZVQepz5w5Z6Vi0NfQF6+vHViremS5ZNY2nm/4XgkYTWR6r90NlD4jozYyUvQaLgRaQVHDukuk0VRd2z/YsIdP7rszw+3mbMHblklmbWoS59ucU5rkCjnPaDmshUytz29/4sU/l1ZO29KpJW8T+2A4YweaOXQ49gHZGDh3F1dO2tj0pCVyZBskbZgdWK27Z083H9jaxkOrHe3aINm0YYJsq45HmM9NTvuz0P3oPvRJsZiz/iBkHADky7ZmjfI/2EDBiSUbUMFLOt/KDk+TLRCdG2i7osMFojGGfp6M5FfYFtfKxkAmFeDC92qPsAPZAsIOaB9tE17lDvxYIJbO/Ho+ey2fiRZEfVRQJs9FF4qekWsV8Cf8AZ0kp6OvoQj3imM3OsPEgUsB4gLd44Am3+mMru+5V7YZ7VdgDH3V2Z/fj0Fczl0Rv7Per/O/bFQFXgojPMY2osA62YW8W8FnwgPUTwH1shU0ZnyvwB3NUxxIVX9ln/4DG4h1SLZGVOtC46ZnCgOM43iy8fVZMcpyjV8Tf54CA/U99wsflIzG54jPZCurjxp7yX4ckMeGFwYpuRUGJqxA8xbH4ITrxdfDPzZWwizj7eZ37hfOFcdF9bnruKgvGrN4EKHscQegNdl0VICHDHt1Og6EBgNQ1A3BgIw3AkFT9Knuj3ttJORcEzd642CEBiZ+H20QkKhBYFOLT74AkLhBLANYQJMEnWdwnW/+EciOAlPfGMA4qKoJdYM+Atk1QVpU6q8mgOfFAVkOpPGoULVNEydghbaiWOmzADABcfG5AIDTWPAs/dd8aNIRUvoS92gFoy4ARALk9X4pjbAh9V3BSplz2GDugjII/EtxxSbwnOfGPShacJobngsHr8ZVciEFLpAnDuJpzoJhTpp81qs765/mgSgMgU/a2DQPAvv42wtYRXIgr4xvYh5NFBaaFBK/817ax/MdQB5EkYBRtVhtGLyDMRKgg2XoCg76A9KHigG4lgErudU7NMcAwqHYIMVyKseRS7wntCWk+2k+mDf1j3u0WSmNSGlJHlEFuFfI+uGT97LBkYqncde60iGAvz3tNeLlU1qfDgpxcJj2S/Zph7iQVaBOShYZV+ZFXDFzD+/VBimdoznic1+nkUxrLKUfgnMlFNCkvfRbDiyBGbwPmdZGKfBZGzDj4VHyEf+UDhlakwEADPxZGnPJisA4ORm4lg1ahyS1U/3S2lC/495sDmqMsRQ64yLABsmXcSVZ9c0iEeRfUQUaWyKP1G+ABlIpHczp9x2oci470u8qFb9/fm7uOOJbuk0HMenu+OYqoFb6UesxrpelPwU0CnDGYOA7gdoaG4GQWku0g3eLkiPuZGC8Q3pmSCl6VYbleNGBhO9FlaGDpMB+vtM64XfmQLpIB8aRbIjO15jwUwdLOeW0hwiA1n7p6y8X1rH0p0DoENUY+kH/MFz1T4cxdxIOAhBMDWHpOdfXEcUQqeSuh9MBINb+DmVDmM8AQPNfESAemdENB0v+ub5TJGTEx4YB6U5r6BVi1Ejaz7SPvCrf2oN0eCGKLX7+QJ9Kb3Pty+iTEH0HAM0/UmPLFSI0k5bKjloiW7TUyIQNs2P23d/+fXvvm79kLZqfCgbfUb1v+WTKcgmz6m7TjmoNyyfy1mt0rLy9a1/dueuRdYQ3sQ4A5sguyRfGrdceWLfdt0atae1qyxZm5iyXzFineWTZBCDMwLrDltVaZesMW3bt5kW79eZlfy8F1ACQ4LElIvDjjz+xfD5nX/va1+ydd96xQrbooCRp8higP/iLv7Znj5964TpwCHdYtZCDfiiGlhpaNp+2b//yt+29Dz+w/fqhA+wH29u2t7trmy+e+3OerT1x/mWiLAESuGaQMNvd27Pt3R3nBGWNQ3nw4Ydft+lJincBzpedW5MI3h/+3Y885f7E0pIlMjk7bB7Z3PyS/c7v/769duOG9RPmKbVkchI1TjomnKLNw7JV9vacA/r+nXseUbm1sWlQ2xKdWasd+roCmBsdyTk1A+uJ+VWB3F7k+Ievl5R5HbpxeKAn9nYPvA+EFJLWPzkZQBylZwNEHRIB3etbMZe3d269bXPTc/b00WPbXN9yjtpB0my7sme7h7t26exFW1w64brAI8E7nQASrQXQi7axFzCWyCUyip5SQUJ0KTQQvkeksh5xTRTt8KhnbYoclg89ynByYtoBLsA4ACYAFCLd3dgddB1kA0wHEAMo9rWdCUWCKLjKux347nQ8/d3Xpjt/CARJeTp3AKgTlsvm7Mzqqs8f+mWvsmfFXNZ2D4iobdvs/IwlMymbW5j1VH9kDOAFgIs1CbUC8uv37h34PQCZgK0U8MJ5MkxkHCyj2CMOlWC0dT1KmCKTa8/W7KuvvjLSxUlpP7m0ZKWRotPdAF7vbJetUCjZxvq23XrjLVtaWLKdncD3e+fOF06zMDOHDM5Z/ahu+7vbXkQOMAp6gYXpOedLJ9qa+45aHY/EhCKCYl4HO7su5+gyCkPfuHXTvvatD210ctw51HlGNpNyxwvyy/qvlg+cax7ABB5lIh9rjbYDpJYggnjMnj9/5n29eP6iXb/2mutRxkw2DVHHgLifffaZ82YDrAFgMzcAb2CRmVzalpdOOgCtcw7zzu9QAfh+0e/Y5naI5kcvvfHGG/Yrv/odl1Oon3AMIOtE6JIV8MXnt90Rlc/knO5kae6EB0kQNc/ejwydOn3a3n3/fTu5umKHrYY7dZr1plUPqjZWHLVu+8h+/vOf2c9/9hNLDEPkK4YuoLvvEalMWLslwJ0AnBBpypyNjY37eTwXOTGq1bLt7O5YJh0cN4B3E5NTzpN+WGvY3Oy084ejzwHRoZnx8yeOSBt6RGgmn/FMSQ9gqFasO+y6ExBdwfkXyh7+UcSQyFrmFWd6cQTgOJyZBU5QxA/qk/n5BedzphaGn5mHpPwHWw2wD/552jI+PubnY8BbHBKsaf6hCyiEWzts2+xsAHBpTzzohDHjbAW9EeAo+wtjhVMQHbb26KHn/SAb/GsetS2dy1txpOSR7RQXZt2hc/zM3e74WoTXHEcERV+RA+TyxcaGF/Z7/nzdufIB+Sk0yfjgkALI5FoK+NGvmalJP3s8fHTH9XEul3eefTLnAKCJ/F9eOW3vvvuurZ494+ey8mHVdvd3jzNQKAJIBuKl8xdcrh8/fOR6AScQ+wbetSMy2wohQp2x4Z87ZUZLLv/V2qHrMgBo3jU1TYCMWS7aV/7vf/Un9td//ddW3i/bzdeuexFXdxxwHqGGTYMMi6deuFZ1Mianxh1Mp/AskfXVctX5i18795q9fet9/6x8cOgZFdNT6LooezLJGSjUS1g+tWTnLpz1zAWugxrG6WVSGW+zipGSEcJcsrdh20FVg4MVzm90EnYkzp5Ll67Y62+8ZdOToQx1p2F2/86mdetdG3aG9vTJmnPc51M5pycqZEPx93AeJADwyKOYcR6PjIXCt4N01za21+zho7sOtBMt7TZagbozaedKh+4J2XH6qgwZV3UvSHhQ3nVqFupdIPt+lusG5xF/cxZgT8Jx6JnG2aRliwUbmShZcWLMxiZKNrk4ZYlC3756ctserH1h9fa+DZNH1urV7Kh16AD05FjJ9RYANNHl9AVn4tC6XvAxmQjYURyvYb/lTMXnqreC7Mg+EOaCvgFY5id9ZN/idzlNhVs4lsVhKrLTgt0fbHnpXT0zjsPIDtDZnPvjILlsHW9HlJHKT+6TTSA7mOcK34rb/F4nJmqL6Dl0LddLBtAb9D+OAdEe5CMO2gp/0JlcYLdATNmQwnyELR3jJlFAYxwz0RlDmBL3CjRuUTQ2wkj4KRtZ9lk4q4fgIGSTf3GsTM/WmUq2dxxUffUe2RhxwJRr4naU2iQbU/aexuMYcI8FIMZtcM0nz5V9pHarPS5fkf0vufEORv+4T/3SM17F52gzbYo7QTSOGgvJq9ZJHIDGURO3v19tq+wvzZ3aGb8u2Jf/MHKa74Wx0If4/PB+7qHNwkYYm7jdpnHTXPH3qwC0Oy7+x//qP/YihFwocFId1wC+BC+CoRwHZDj0ShjpnA5hAqClWOKDyHNloMp7QuME0GgT5x5x5/BO3SOholNwX2lwBYDxuQZNA8dnSsfgnQJPJFQCBV4FbOJAkEAjgRA8J74YBBZIScioFxAr4ETAnLwjWkhx8FGAFT/j3KeaCy0Q596OQOg4+COBEIepFrQWvASkF6WmcL2UpiIB454p3hf3sAhMaWNkRQtNYyHQT2CoFoyAO42HH0ai9mtBxJ8l0FzKVIqPcXLArw/I2PEDr0AtXXOsBDC8o+gpgUNSRmHRhahreR15jntbKUzj0a1h04lvTLpWgKUWb3yM1UYMUcaNqCD65rQHbryGlPtqpeJNFbgmYFnR+EQusLEypkr1D8B/8ILSftaLInZFKyGwVcpC8qANQoqPIkM8L57GxHcOfDSbASyHA5PK1pGnF+OD5/AODhZxYFQKj/u10fIZ7xCAJ7oLnst7GV8dTrUxSGZ4hpwhAk61rpi3TOSo4T5tQPpeVDG8Q95nrR9F80jxA5DzO33Wu/1gGfFrS0/wt8BV5k2FVqSf/LOIO4l20AZ+Sr/xfh18JKM6HEivan0EYz5E5ujwwnP4Xd5wKDJ4ntaPDi9ElPE5BpD0u/QL7xXQSbSV+qP36m+uV4FC6fb4hsxnGi+/NvJoa73qff9/m29cT9NPyQG/03f0NfNG/3kP7ZMDBXlBNjAwJaPMIW0QYK0NW1xt+k4eZ70/rKOXFba1D/I+yQnX6hClvnIffH2SqbiMxOVY+j2s/+DU9L0LgDcRDimSXc2vDtL8Hd77kvpJzinuI+jTDwO54AhRujEAtEdpRCAmkcYhmiGA0ET5MQ58prn1CG4LQLv22l5UmfpYpiPaHO196N744SO+XhhTHWI0fq8aGhozAO34Pk6Etc4SjBvp475fDkOmydjEpNMBtAAE0gXngE7kx6yfGrHf+oP/yN784FtWOSRaCOoGs6PDrqWg9egmrX5QsURvaKVsyfY3DrxoHun6ROPNzs3YyRWqv4/Y3m7Z6rW27e8eWKvRtn6za7W9mk2WxqwAcN8bWLczdMMtk09YqjC02fkJu3L9opXG0nawt2fdTssLdD168MCjxjDM33rrlhcmWlo9QQChHe61PZJ72OvbRz/5yD752c/daCZi1yMd+12PYusnew5M9pNDu/H6dXv91i1LZNO+D248fWrrL154ETl4FwGfr1+/5vQTODsBvzZ3tu2z25/b3Xv33CAl9fvrH37TlpdP2eT4mBvOmy/WXdagPPjzP/9z++yz2zYFjcH8nDU7XcsVR+03fut37O133rYhafB9M3Bg+gmHLqm2KaIJDw488vnZ06d2sLPjRZyICKTwo0em9bruFCGijUJiOpz2Ikop5h7ZJJIVgGZ2fs6NTOSQNf/xR5/aTnnfWtAmpNOeVg+HKtcAwK0/f2HQgjgncaXqAPPVK1e8AOT+1p5HWALmV9t1K9crduXSZQcKuJ/9DVlDdz589MQ++eQTB8d8jygEY0pGH/s4Mgxogz4iogsaj2F3YOMjox5hmR4mnAOTIlIjpZJR5Az9y9zSFwA+dB0Rm3vl/QCY9Tu2Xz4IhdjGx33MAHloV8hSNDu9vOxt7ZH23eVcPnRgjzT6o2aoKD81MWnziwteUAsggUKQu/s7vtYmZ8bt4rWLDu6KgglKCsaYYlwbW5v28P4DHwcAIABMqC3QMUSqAsaWqxSRnLLRESLZUg6ecKaAyxrAd2NrIwBe8zP2i9/6pl2/cc2jN3HI9Fp9+/GPPrZCdsRuf37H19I3v/4ta7VCQMP6+gv78ovPrdtv2fzCjBVHc9aoH9rJUyft5s2bDoDiwKG99XrD7t9/aI8frXlQAZH9yWHCwdfdvR2fm0a7aafOnLI33rllIxMAcgHQJ0sE3nKe3T4CsDowgErA3cMy++fAXmzsONAHfzYRiMybn4fSWQf7kFWATfQWHLToKK4BfCcCFEcQkbpEb0IVMewNnQpFAQbsce3OkWdfBOcjTorAv42TD/CXaPa3333H3nnvPV8TR42GJXqDUHg0X7BHjx45CHnv7l07qjc9MnyMgAEv1Mn5PecO85n5Bfv6N75hV9+6ZTZOeohZ7bBma4+eeDYHbfjkZz+zH/3dD61RO3T94RGs8DnDYdqDK37EaQ/aHShhoLgIHKsT45MuZ9AYuCM2ZR5VGs5uo86pnkynvTAi1+MIWpybD7RQvZ4XnvSzII5XzqXFkhVHQx0IAMBqrebXoLtweHB+IUoTeSHidHdr06NDAYSRDwHPOi9Aa8A8EfXrWWLDABj53jzsOe8y8/Dg8SN79Oih05QQ7c3+wDhznYxp5JQ9aHx00uZmF0JR0OgsqwhGdLMX9UsmfZ3TdudLHw49I6ZRr/h9AIjUNUhYxov+sU9QYBmZBsDDBhgrjfi8s8YAsZHRna0tL7aH82GvvOcZG7PzC7a4cNLOnb1kBSgdoHxIZXy+yLC4fftTl/XxicBBv7OzaQcHlVDYErqWbN667Z7TZnzw/td8rGgzhTgP6zUvDoiMQ8uCLlpaPOFcw3vbO66j6A9RuDjYqrW6FYohApoMHPYmxmhyDAfGmD+PwpTfQjdcv+zR9k5Nmxg4gPyTv/+p/exnH1mn1bG3Xn/LFuYWvTBgPgPVUtJqjYrdf3zfI80BotGT9HN6YtrbVsgVrHHYsM3NPZubnLPvfefXPUq/0+r7GRpHL8C1Z2gclp2uBEoYKIWo33DixAlrttruuAWAx1FSxxHtUZ/Ylj234fb3d62Yz9r2duD3Bhja3tv2/RmaI6Kf2WuXTkwZ1MHNatc2n61b97BnvaOePX3yzJ17yCMO05nJkI1IEVroJNn3K7WKHVT2bBxqpvFRS+bNPr3zU1vfWnOqGfZWHA5LCyctm8rZs2cvbNgL5yXWF6AxlE+ZfNp6/RC8RXaX8AP2pSI61Z2wWee958wC3QZrqmsDK4wWbWRqwjnkVy6sWGEybY+ef2V3Hn5qO/vPbJBuWzo/tF6/6boBTn3kYX93xyoHe15cNO1HVajT2LdeZhoLV3Hbvhv2ANqi9cI5XramPwEsqhv2I3QN6wSdKZxBARQOCtOH6KwqWz4OnulsL+xGQYICoXVujdu1ulb2l87RXKt3CRPR/Tq7y15UkW6dKZBZ2SLCauib+uRYQsQcoPcIa6Ad3OPn/oi/WZiErnHQNALIZffE7SXhXdKX0nfqG+2MY2uddmBMiGOCcRxPmFSY0xDcJntB9mYcHBWWIgxSIGfcVovjXbItZV/ofv3Nu9RmfhcuqfHAeS4bX/x+RwAAIABJREFUS3Mj+RAWxd9x+1pz6jhkhD1pfHSvbGD1OW4Tx7FQjYuCluJZp5KRuN0p7Ir2BOA42JPqm9aHQGWNVRxrEAYhGy4+/nyn9wkHUHs1thoX2YQ8J74GXpVL4bLCMIRJOZ76P/yT/9AjoGWsa+P0aIeo8KAv4CjKSwuflwaFEe6VkR3vnIzsVxeFBkXvpUHa1PlMHeIz8VNrImUY80wHmiIeXQYjLrwybBUFJ9BFQibPF4MlEFzgktpDv+LCiXDwTqUlxCedeyQUArU0VpowAc7yLmkhxhePK9VYCjL94r1qowTkeFFFwHx8oUkh8BwUuARA7xFgEsDCqGhHn0iHAMLFgUPGQIo2PsfqOwd//gl84nMB0Irg1pwJVNUzfb4Gg2PFpEUqAZayFCAY7zvXEtVFNA7RUg5SRDJJW0QlQ+qQ5lifSbEHICgUDuF+2stnyAZc0EGpBEBLCkibGjKgFB0tVC1CzY0DVUToeTX6sDlwYAkAW/AqdaPCnxpDeWLVZ6IemBfWAW2Qg+SlggvAmWSE9cvfyJieofFUH7QZ8gzAE/rE5s17lK7o37Vaxxs+QLqAM37Sd49edk62I5cBKUKta0XGa3yQCw7SPBeDnrbyHMm81o+AV8YdI45rtDHGnSDuOIjWL+9UarTui4PMmlttzvRTa1YRsDxbkdoqzEjb4nOizUg6grRf6T9t9nEvtBwBwYAKXE1cz9jEN4X4MyQLyIsOHtJDtJXnc3jm2fLAas3zHOeTzAQaC67Tu7QpSXZ8/adCZCm/C5jVWPuhKKKV0JqJg4pywKhfr25sL50kQb9rXfjajaJu6Y+iXLXHKCKbg6u+12apcdCmSZSa2h1fJ8oKwBDleQ6uRnQpcnBKv8uZ5mBEFOUsEFpAk9qsdijdrHcUAAOu437NvXSVnA2uC6I9S3uTy18U2cx1cceF9qKXB8muP18yIWDXC9h5ZFuoKk1fPIvH+fETnlru/wbhwEJxKNfLsf395WGGqtehndIzpGRr3nwfiKU5+j4SFR/RHhcH3rXPy6Glc4T0hPYFf350jhAQDzDJs/Q3nM/uPIs4UEkrTaQy1h0SZTW0SoPo4IKlilP2m7/3H9gb737TDuttGyYgzUg5F+qg07du9ciah3VL982jl58/2TDS5fMjeVs9e9ompyctP5K0Xt9se6/qnLQH2wd2uF+1VD9h9f265RMpG8nkvEAbxmmz3bRcMWUrq0t27fUVGymZbW5SaOnQ9re37fPPPrEXT5+5jACSfu1r73sEG3vPzl7V08SJ2iTqb3tzx9YePPJifRjrpH0zzBiAgC3dBPtd1wuAkdoLvzOg4f7Wju3v7Xgk5Mz0lF08e8Zu3LjhHLrQbnz+5Rf20ScfO1iB0/6XvvMr9u677ztPMAAmjgcK+hxWq556y8EWUOOHP/o7KxN9OTtnqVzWMvmivfHWm/ba9ZtWHB2zXKHoG/EAZ3Cj6aAz4Z291pE1qlWP7IJXuLyzZ+VKiNSkSJ3vSRRigoYF9tJUKmTCdIPzCZkI+3jb9dnK6mnfO4h+Q6c5KNw5tKZ1bGFyyfvqoP4C6fxJB553AY22d+z2Z5/bsDOwN66/7oULATb63V4oZlbKWSbKAgLMRYcEXvyCp9T3B2Zffvml0ymga4hMlFHET9Yb7SVCElBxdeWsjZcmbOPpuoOD/XbPZZv+OFjtQMJhAISjLB283Dxrdn7ejXL0Q64QHLxEoxE1jRxs7e46LyhrjQKCV69dtvPnLvpardUazp9bKdc8wptoYNoGIL60tOhACnJDJDKFTwHDCmN5e+3mZU/BxrHnNO/JhL+z0wnnf3hjAZygOiAa+vnac3f6I6+kl1frbZchpwVAFiwYefAac7YA7O70OnbjxlX7zd/5TVuYmw0ULFCxNDu28wLqloFzJv/bv/yBvf/e121xfinSpwnbXH/hKeb9QceKJaLlhra6etreevtWVPgNx1XKQaH79x/Yp5984RkFRM5OwF0ena9qjZodHtXszLkVO3/lgqXyGQcX8+lsAPE7TdtYf24VjwZuODDKvUf1lrVbXbt9566fjeq1hkdIQj1HFhxcusw9MhqirisOuHOeQv9CQ0JE+ImlZRsZH3HQUyAJgDbRrR4Yc0REcMXa0LOkgt6DZoKI0mqNQpVVu/76DfuFb/+iLZ3CQVbyQoFjuYJnF/AcCi0yV598/LF1jtpesI3nsh44zxYLJZucnjayCq7ffMPe+fp7Nre6bMa0Ed231XaZre4f2A9/8Df2//7pv7ZmvebtnYWrmcLerY5Hm7IuKIKZzSSsXDmw1lHbHSvaxzzrYjiw0hgcsAEsSlAIOZH2/fjF1qbNjM+4020kqkPCmmOfIiodkJB70JOAd0S0oi+Z6zt379rzp8+9QCE87sXRouuKza0tu//gnh02KjY1PuE8yDhCZBvwXkC6xcUFL6TJmgNoZa93UKcb3kn/oI5hLAFhmUucEqz/YDMRzRiKLLY7YX8k6heglvuJmvVzHlkQPbhuQyAHTgiATjkv4MBF7ogihlsccLM/4MzXt/mFE7a8vHJMFQEg67JCFl1iYMsnlgIdIhH+B3vuBKA/jMf01KytnD5vF85fs0y6aOkU9HOcfxK2tf3MXqw/tYcP7polujYxXfLx5jy+t7dvB9VK4CmmCHsm5zJN30TpQaFPQHRxtHMeChQ+oVizsrbgowZcRpfgVJTjDDsCXbMwO29T09POaz81M2Ovv3HDlpZOGD7mLjJYrbrz5ovPPvc9EZ3qPM4zC5ZO561WObSDatkB6Er9wNaePPO5r7aqNpoZdW51nIwXzl5yXfX4wZolh2n79jd/yTnRRwpEj4940WNkB6AVmhccJnDDZwvBWcOcefQ6+rBRj7Jc8h6Rz7of9DvW7jTs2dpjt6UP9rddBxZLedvY3rCDctmy8L2vrNov/uIv243r521vt287W7tOv9E97Fp5a9+ePFzztTFCbYBCwXmrRTvBXjBIDGxrZ8PWt9ZtdmHK5hfnbGSiYD/57G/t8bMHXtQXW7iYLzp/Og7tzRc77qiENx7biEybvvWc23p7N1CNLczgzHvdbayt3W3b2tn24qwA8MzZHvqbQInk0HqJoaULWUvnc1aanLBLNy7Z5MKEHdR3PAr64doX1k0c2fTciGWyZtXGvtWrVcukky6j0APlqDWQDrWQBEDrXKvzeQAzQ6abAnf4XXa4bCjHitohozzY1CHLQgXkdRbmXiKgZbvpfukqYULuUIzoOGQz6Syi87vwKeEcjmHEMBjZccKwuJ//CqJSoBXX6fyrrCvZYA7MRcGc+ilsIQ4sI7eiweQ62QTxd8leop1qUxyAln1Df2T/yP7memRQZ3DhBrIHHIimZkIURChgWliiHKjCLYQnxO1eYQpcIxtRY6hxiONzXCdbTgGOwmTiOJXwCNnksqckQ3zv/cJJHdXf0VlB+Jhs/Dh+or7TDrfjYrVw1K84CK2xi/dN9jfXCYMQPiBbVnPwD2z1mA0pjADnmfqmTB/+1li46RejGNEc0S6u172aM/VV75WMxvHFOGB9HDgSC4JTX7XOtL7iAbe81+fmn/7nfzCUl0fgqqIFFXkrQ12br4Q5gEcvI+gELAqk0HX6XN4bCRQN4r/AMxosIFlGK+8QoKZFy/0CTQRAv2r4auIFJAg8VeRzHBT+xxSbFEscWI0LqD6XIMoDFDeyJWC0hT54JGlk3GtsXxVMATMCMLQY4+CvBMCBn0hRCRB2ZZsJadWMkxa4BEpCwd9cQ0qMBETF4QR66Wcc3Od+CVIAcgJwpQUvQaWvUoSaS54nJanxVRE3Kdo4SCfw71Ulr7HBUPQK1tEGwPMdfIuKtDAnqlhLJIIUpdoYFHHgSNYcvQpwUmiF9ylSWqCu1gTeYfXPlWhExRGfv6AEwuZGtFdQMkFd5SPKDCmiuCL2uRqECEn6pSgRgFUpKnSgnBS0I/BaBy4snqkNSzIjRw73uBIAeOx1/VDo0TZECjUax/2QApNSE5hM4R2PRk0FAF/X0S4BaYr0F8Cs+aAtKrKmdSu510Yv+RR3tTZHKVDJBBHQKoIpqg3eo6jZ+EFC4+iGR5S90Ib3MaJC4XsAS+RWHMdaT/F1KGDNAd1EqP6r+VP74yC/NkG1hffHN0JtXBpD6VkdKnRAE/AvJxFtRH70T+3ge61R5ibuSMAwkCy4oysdwB/dqwOTNloofrQRS3+r7a/qQM2zDku0S977uHNBc8dzlULmzoRo41QUkdog3Rc/CHAt/VTEL21irwgFP4NDBh1LKq72Ia1TAdB6/j9Yv9GhNzhXAxgrR4pkUuAYfxfSoQ3azHWf9DrPls6LA9CMh+ucdIhgp/+KRuZ69BZjwxiFg0VI09J48lnQlaF9mWQAv7UPkUru82RBByjCmPTHADaFKM5WMxQb5B/tw2jjeh08SXUNzwyRE4Aj3Ke9BfBSBxzJafxwTZt02OEe/lZKHp8HGqXYgWnwktOM52kPQs+5/DvnYoiGyxdHLZkrWG50wtr9lNW7Seunivbt73zfbr37LRsms1avtYj9s0G7b71G2xr7ZWtVm5bqD61Zb9v+XsXBjZUzJ232xLyl82btLoB2zaP1IOc9qrZsb3PPspa21kHTuo0jG80WPALNx5aoqVLGzp47ZfNLZp2uefGk2uGB/ezvf2R3vrxtdSKDE0lPNwc4PHvunHMnb+5UrXrYDEV6mkdOhQCvOKAEQGng55yyyZlJT6EtV8t29/5d++M/+X/soHpgl65cDtQHljToVgB4W0dNq1fKUdRszecPYIH0dWQGDt3f/J3ftu997/sedUXxp8NqxYGyUNS1Y6TOw39596t7dufeXcsVRiw/WvICYfBGXr5y1bmFASqImqOoJenv5f1dazUani6eSZh9dfeekaaZT6cc6EM2MPabcNwe1pzzW9yH/AR88XUyCFEnPL/X7znwHPbLUKOA9Z3IpCxdKtov/ep37IN33/M1A9jGugEIdP7px8/sy89vO3A6Pz1jYyPj1m93PTq03W1bO9UNkWFJqBXGw73VqoPQzBXFFmnzX/7lX3ohPXhNkXc5bQGGvRByp2+9Ts8W507a+dVzVt2rmFG4sd4IKdoZnLZZq7cbVjncd0eH6yVA3Gr1ON3YDeBMxucdXRbSbrN+zf5BxQ0eZG5xYcmuvXbFLly8HCKpD0j1r9lRvW0Huwe2tvbMI3YnJ6dsdnbGAW84QJ0KLDF0OoxsPmWnzy3b6bPLDmj6OrahJdPRGS+VtLtffOmOCCJ97925a5svNkMEVTrnTpqjNk7xjl27fMVWV057lKhH8nZaXghyr7rvtKnvvv+Wfe/f+TUbDLrO05rPZqxVa1shPWKdRt8ePHhi/9e/+mNLJfP2+vU3HGAnlb7Tatna80dWrR5Yu48x3LFVopjfuOnUIYA91PuwQcqeP1u3H/7gR9astVxelk6csDbUEP2u7Zb3rNFu2NmLq7ZydtWLlTGHk6UpBysLeTiat+2wsufUFsgRcwqYR0T5T3/6Mw90IMIToJI5d+AyCgoAKOXsRUFNokPlxHVe5F7T0+Lh3CZjFEoCdDZFHQHvANcK2Zw7kMh6oD3tVsvT+HP5ooNA1UbTrt98zX7zd/9djybv9YdW2du1XrPlugOdynwTCfr555/7uOFkKe/tu2yTcZDO5m2a802xYOfOX7Rf/O4v2+nLF8xyoAhEZTYsl0zb4UHZPvvoE/vBX/2Vlff3PLJz9dxZPxtBgYQu2Y0oWUZLeXcoAX4x984HnUw6b7BHqBez3kedFZgXz8T49At3WOShyrOB6xqcC3yGfOOYarVblk3n7erVa7Z66qw7HwEN1ze37P7d+04fNzU/63oFHm+4eh8+vG8PHt13gIvIZWQI4JUxCFkEDRufKNmp5eDQSqI3sck6YR1yDcAmtAsHlbK3SYE0RxSCTOAYZX1EjtwuUZx9zxDhfexLvvcn0iGiOQKG6LfzZlNwtl4PjmJ4tQ8p3Fi2VivouG4/cAyvnD7rbZyenvf9k3lgfr+8c9v19Bs3bzgtAzqXtUaAC3s0OvPcufP24dd/0VZXLlm3k/T6BRTk29ndsO2dF1arH9hX9z63Wh1qkLylIgpNoqDpN32AkzufJ0NxzB1gCiZQYAt9Q97PnT/vIC21QqDveWl7tp0u4u9/+hO7/cWdYK/ATX561ds3NTblHN/QjQCIknEDFcgwSfHFQLeyubnu+yb0VOOlKb9vfnLBiwEf7O7b+uamHdQOLJNPOqDLvtLttB2EXV46ZefPn7ebV1/3aP21B09s/dmmjZcmLZsp2tTEtE2NTzp9D/LGvrq+gXOt6bz7yBKc/BT+I/sGOePsQUFCnEicW+7fv+eFOktjBWt7odi6Vcq7PhcTU2PW6rftq4cPPEuSLIl33v3Avv/971ivbfbgwQurbJettde054+e2vbGrvN1z05M+7XwgkPP5AE4I8xRyp5vPrVHTx/Y9NyMzS/OWGl6xO49+dJu3/3MuoO2pS1rY8WSXTx30brtrnVbAweiyQIJDtCijzXR2hQWRUZPzq/Y1z740LNkKHr66aef2uO1R56NMzE15XOBwxonN8VfiegmbAIg+uLVSzYyXbReqm3ru2t2//EXVm3uWmE8bckUQHfZygc7lkwN/ZzpFE9eFJOoVPzrPRtQlDcKytE5kvXj9Wmi7FsBs7IhZFsjaxTL5nyjTEzOtuAYsn+8DgTOr4imR+dyfspW1XvjNogwKoHUwid0xuadfh6OnW/dnoqoJoQ/yYZQJr9sD9kybsNFAVayi+L2nwDCuI2i74WLCbOI26XCgwSu0i7ZIrLx4lhGGPNgC0pX8xn6Uuf9OO6k66CverVPwnB4jvCI+DN4Thzn+YeOhwCEx3E3YRYa21eBYfVD+KEAZN6hOZHtFceqApgdbJK4DayxoJ2SCdn/spNkq8dtd9mHkjH1k7mIz6kwHo2nMDrZzWqrgHX1R9hH3N5inai99FVYXnwsNA7xsdAZVu+Kz7/azWe8U7IX75fWQ7z/smk1P8IK444Pybhsu8R/91/8e0O9UAtcwLCEVuCcJk+LF+EiApoXco1AATon0INnyYCXcS5Ahr89itIrewfu5ThgzDMVscgzBOjGAWiG/1UQ+FVASIY89/Ec2h1fZHHARAAyz6QPAsgkJHEQVYazJpjnaGJ0fXzAZXjTBkWYCQTR4pKgamJ5ThzAk0I7FsooVZU+K3KQ/vG9InulsPUuCX5oW/A08l4B5BI4eZrUB9rBfCiqPET/hAOV5l+CLIBTng59LiEOi5+K1gFIiTsQpJwEQB87G6IifOqPAyOW8OgOyYAiSjzaQXylKLzEyxRvLVLeyUGSe/lM/VNkkxdJiArYeXrr0dEx2CJwl/So+KInBdM9Y9HiVbtCcZ+8c4UFQCpwnRLBKoXLPQKjdD+GiaKsODBzLaCsZJN2MZ/iVuYwrsO2FI7WDvfGwSMOnp4K3A4AsoqROo9mvXGcAiWFKTnxdkegEYakvKcCyxQdyvhJTmmjgC4B6WpXHIDSnMWVHYcwPpdzIa6IiYAWYMnnWtvyfkv5aV0K2KMPyBWpxgLzpUDVfoH40hXSPw5+RJHGCS+KEhwrklu1TwcEbVrcp4OgNm1tbPF1L5mhz/RDKU08TxG6PJN1h/wIoNX1fKc+MCfSxf6uflgH2nRJ9Zb+0hhpPTJWROgLIOLdOnCpT9q45ZxjrPjPmDB+cjDSjngkAHLOf21S3K/rRRsk2g3aEwc3+VvP4j45G3ivnGh6Hj8BoVnTgauydRwRHo8OkD4SSMp3Ash1ANL8Szb5WczkjqPsdKjU+qc9AnIFWvMM7be+j8HlR9RUVKhEhwjWsSLzeQbGJmMpHn7pItLD/ZCcDBzPPIv3phJRBsMwgNs4xsL9L7MJfH/vhMKgjBP3Efknh5avxW4oCmhEyJKamQ391VrGAan9lv7L864zgdpDGxUJpiwNH9dIL+teQFqNgcYxOG5CFGlpbMJ1FUDQCAUgk1kbm563vuWsPUhbemTa3vvGr9ilq29YqzO0bK5kg97Q+o22NSt1O9wu27DVsfQg6YBJs3Fk8ydP2KnTFOXKWq5UsEEqYQcVCoVlrFJuWGqQtp31HStYxsHr5kHNRrIFK0V8+FRUG5sq2vkLU5bNBd/dYeXQ/uLP/o3dv3fHmodV29nc8nE+deqkR5Uhk0P4i9NFL8QGIApgRITru++8Y2/eeN0L13qmzWjaQbxBZ2CHHr20Y//y//yXbpx++I2v24mFRedtJQ2fSGZAiQd379hHH33kgIzPX5QSj9FPqBacm7/8q79mMxOz/pyjZtNBHAA0DEWiu+D4hMf2xca6Tc3Neyr8wsllT8ldWl62K9de82J0yIJHThPtlcl4IUeiKHPplG1tbtrWxrpHOV69fMWj+B4+euDgOvtY/bB+vNewh0FlAViGoywNwXTE0RdtqQ5Aox8ARuhTaXbKfuf3fsfeefddL8RUOYBTuOCRldBwfPbxZx4JffeLux4tODk66TQJ0EB0Bz1rW9ujkpFNACIcsi4XzabliwVbXFyyhcVFj4ZE38KjLf2OPDrvcD2keg+6CRsvTti7t962TCLtcgeA8vz5U49goxBUo13ziD0HI4F7+wMvUOlrzQMKgoMQGQlFzWQ4Bgd66yhkWgB4ArCQCo1O2yVKvwL9ScrpOF682LRnz55FNEbw3GbcGQV/KJQuOMQTqYENkl278tpFm1tYCNFfZFLkAh0egMPao8dO7QCgAb0DxeqILqSYGXPT7Zi1jnpOYbIwO+eR++gAB9U6Rx65v1fdsxtvXLNf+IVveNR5oQhn/dC2Nrad/gEKg/X1bfvbH/7EPv7pZ3bxwlWP4gOshcqBglX9Ydeqh/uehn7ixILduHndZuamrds98oi9YQ+jNmFPvnpqW1s7TkXiPNvtttNGtActL9556eoFu/nm6575A1/uxrNtlxWcNw1qYPQ6ntZN1CD6EjmrVg/ts0+/DOesVogI4z90DUR5zs/POk+5gw5+Di97RCnzdEAhsuh8BdUAUdNkLxDhy/iN5Ee8iOHC7ILt7Wxbr9V2SgOim5kPnCBbRJxWKzY6MW6/8bu/bcvnzpqT2XcGdrS9Z9XyvkfIE4gB5zTzvvb4sdUbdVucW3B97dmsyYTNzC24kwEQ/P1vfGBXbt10/ZextK2vvbAXa09t+8WWDTo9j1ocdNq+3s5fuuiRwESDVw6r9uTpc6doYXxdtoYhqACOdnQHDo7V1RV3eBBxjCx7AWx0wta2/c0P/tYLnRYLWRsbH7XtzS3f49zJGmV9OkCUztmJhSU7f/6SR672e9iIeV+j++WyzRHlXBoJRfRGCh7B+dFHP7ONrXUbGQ38uRT9UxFRdAxOWEDThYUTRg1GaKQYH9pNkT30En10+qNusE/cBoKuLvkyZTvsz0HueD/zikPWCxTmi75HBUcE9Bez3heoggDJut2eHezv2bDfthcvntnDB2u2t1e2Tntgi0un7J23P7Az58570Ub+AcgDpP/Jn/yx/fBvf2DLJxadLgowulzet27nyPnC0eVkRfz6b/yenT510YaDrO9h6AToNza31hwYfPbsvh21QyFpsmiQc3Te/l7Z55TaPhRnJLsBpyBjAUUHc+xnmVTWLl6+5PvI+YtnDQYw9j2yf4xk5K4Z/tuPPv7S/uiP/sjn6/TpM/a9X/mu3XjtijVq4Xy4ub1jT5+vOZhLjQScU+1eqA/g589WyORsN7ygg+XTRVtaPGm5dN6OqD2UGlhpYtQOdstOaZJNBd115vSqvff2ezY5PmmlfMHufvnIHt6979QbJxZPsrv4vrNyctnbkc5lLJEc2kFlPxSibB159gaOifzoiDtbKboKDUmr3fVz5s7Olm3vbFi7VbdWu2HN2qHTS5Ct4UUChz1b39lwh0wikbGVU6v2h3/4n9nc3Kh9+fkLe3LvsZVf7NnW003PnsG5MjY6bifmT7jckPXAvjMxPW7jUyUHxO89umejYwUrTY75uWCYG9qX9z53mjD27VJ+zN5+612vcYHclvKjLj98D6C9d7DnTpcT8wueWTCaH7diYdROnFz0vWTt+VP77LNPbO35E5uamvDIdxynANQJ6h7ZwLPOW/2OnVxdtukTU5bMDa3ertqzrYe2vvvEau2ytdo1O+pUfWwy2aQN2dOTnEMS/pMM4IADhcxQBU68PCeHwEbOC6xZUUwqk1V2A5kJHsgQ2eYKfEMGVPfHbfuIalR2ls77x+flWCatbBzZrAoMEfYiG53zMjKKnpKN5HtoRNtIG4V1Cdd6NVtSdrxwnjh2IBBRZ2kFYwj/kL0Zx+/0nTCbOFCuc7XbBxGwKEyK6+mHbDLhNwoekb0q+1zndQqKCuuSHcrftE02hf4WpqG2OY7g+jFcHx8bZUdrr41jdNwvEJb5FpgqvIhn8k9OBNmOuk4YH+OGEzgOpsZtGQWKaT7VBu6X3S57TtgIP+MYYFy2hbvxmeYuYFAhA1lgN8+XjSVshXvpRxyTDf0I2VLCBrQWhAFIniSzcWCa74TPCHOIYwCyf30wY3Wu4uMs7CSOjwrv1RoVnigcQ9iZz89//1/++84BzT8Z5BIkeVY0qBp0dUoTIRQ9VDUNvK5akBJoCU0ctA2AdhhYfc/v8towKACJagfPlHKQESAAWm3Uc6Ro5LGl05r0+CKVwhP4JHCDz3XwiAtevJ2K8OUdAtO0oOJAmrzCcQWm6wXQSGD4KWXKszRpPC9Um06EAhgi0Kc6+siIfy4FJXBN4BN9OU4Zjw7PWsBwQEso4w4C2iHh5FoJqMZRi5qDiiJQteg1pvKESJnx/XHkbQSMMX/idpKQS4mjkFSQjO80D3EHA9XPJb+0MxfJn9qrCNDj8H8ifKIF7v2LUrs5nAcQOrRR8y+wEeMwvPclh5Er1KjYoWQFAEXEbD+vAAAgAElEQVQgHGMUDrFwH4VobCKgwwKOqF9eoS+RQpOzhJQ1KWp5UQWWB0A5gO9xBRP3qEpONIcCCl3pR0AkEdBSYgJ5Sc9iXjlo6R6Blj4P0XrqtI68X/J0akPXHBINxBgis7SLZ9JegdBxxccc8TljoAhWnsvvkjF5uLkPuSH1T+tPukMbsrzH2ti08WgDDnogRHjqACRlK/2i6DTdIxnXOhiB5zPGFSylzpgIWNThg3HkfxzIJYIqvs5e3aTpmzZh2kD/BUL64SXalLR24utTek6OAd6tjUrriffrnToESb64fwx+wghgpx3aoLSZShdp3OL6MwCnpIEHJ4/SMyXH0oHS1dKt2leOdVwU7awDjSKxlakjmhGPzIs4k3kG/cEw56e+YyzkMNNhlffqkEEb5TgJDtYQoaE9SmNF23x9RFW8BchqzBX9z/0OTBCFEa03vcvnbBCKZWo+1HfGBIOfdoeiKgAqgfuda5gTB+gBnKLnhzmIqigDbgI8JsK+QWq35CcUbwp6c7SY9z1WxQCP5WMwiMYp6AZAOzkftQb8ADEMejN+GJae1p6kPslRpH6Qnst/6RU/sEQUAzoM0+Ygd+GQCnIUdG3SAeid/UObmF2ywui0NTpmE3On7c33vmkrq1eMcOZCvmSdo54d7lXscHffrNX36OfGPtyXO9ZLDOzMxbO2ev6MA9DFyYK1+6QBU2Ng4NFK62sb1mt0bTw/btXdsvWg9ugObMQpm5Jm6YGtrCwZWdnNo6oN+y17cPcL+/Hf/60lnSc2aXduf2HNWt0NKhV+zVAAa2zK6k3OD0cepT45PmFnV1e90NTS4ryPLVFZisyDRxlu3SfPnjqo8q1vfSNEykM/lc7YIVF7Q7ODnW370Y9+ZF988fmxAZfOZZ2/FqcvPJq//du/bTevv+GyDccpzrh+l+KedQcyvrwHt+hjO3v+nJ08tWyjY2NWmpry+wHV5heXHCgFrHMZHvad6xngCnmrQ+WBg6LXsVNLJ+3SpYuuTwB64N2mLwC4gE/lcsXlFCoF1p04ZSkShmGesHAohzM77J85K46POC0IqfgAdTrIE6Xve/jQbIfijDu7Vt4rOzhdLh86iAToByAMeAnosbcP8HB0DLz6fpghxbXu74PKC1nEIe2OpXbLi/A9ur9mR42mTY5O+zhMjEzYG9fftPSQqOgAVFYPK1Y+3LdGp+FRx8nM0PYr8Kc2jGKgACF9qtJFYDvgeyaVsenpGU/D531EMDp3NhzCcKhOhuKMAH3ogfohfOEtG3QHzvlL0cw7d+4Y5zs4b5GZre0NK5YKNlIqWqtd9zTso07T07kXlhZCnYREoDbT+Q4g1Z1o3YF9cfu2f37yxJLTBfCefsecz/f86XNe9A7OZCIx/XyZGFgiPbCnG89sdn7aPvzmB7ZyZskBQKLimI+tJ89t2E/awU7Vnq6t2+effWXTU/N2WKk7cOe8ykkirRs2Nl50sBNAcXllxUGZZHJg3UHX55dI7JFsyQtUbmxs+VkO/Y/TJlfMGSH5kzNT9sGH79vZC6cdOK/tNe2ru/ftycMHHhlI0UN4sgFolpZOWj5b8LHf26/6OmPNQaHCvD59/sxqDQoVA4qd8MJlyB66lWhVp6bANuh2XBfD4+yc9XAWcw5NpG1qdMoB/fNnL9hoseDRx9lU2iOg+cf6wmEE/2y5dmir58/a5WtXbWxq0ubnZiiiYt2jQGn29MVze/Lkid27/5Vzd5MJMV4aD9QZ0TmUd+NgoABcvXVkg1zKi29OjIw5HUWjWrejw7pHZC/MznihSzIwPAI2GcBWdDBy+Hx9051h42MTxw7JQIvXtlF4m9NDB4VPLp/wKGh3+LeO7M6X91yWb9++bd1202Zmp1zvE4Feq9csl0kHAx893O/aSHbEJohYnZi2ZIL9L+3F4NA5FNzjDDc1O+OOCQoRfvzJz+3+w688uIb1DbAIAMz8hb2/4zzKc3MLNj4+aZUyxWwTXmiOSGzOqawRQFPayz31bt1G0iMGE5IKo6GbiZRPpbPH/LN9B6SD89e5lD04JuFR7jiMzp497/v3YbXmjo5ON3B1b6zv2L2vHnrxuHfe+5rdeuOdAAIXSz63yBuA+tb6uv2zf/a/uc66eu2Srw0oR1IJgMG6A5YUlnv/vW/Y6zfetWJh0g72a1ber7guO6zt297Buu0fbPhYkUFqSfTckesU3gOdz+zMvK+fAIpknFYEQN0LsU5M+3zSx5u3bti1a1es3Woa2YRk6SD/w8TA8iMFu//wof3lX/2V85Vff+2mvXXzbTu7etJgWNjY2HN5ffDooa2vP7fHTx/63AB89oZQkuQt42n+aXuxtuEyV8yOeCHCi+cuuzNwYnLSOdUrlUOnjkoOoUOZt4sXLtjc9GyIdC4lbeP5kR3Vmvbw/iN78vCJTY5N294evM15O3PmtE3PURy25nq90azZ7v6+9XBQdjs2Mj5mJ1dO2eq5c74GtrZ3nd8aYPbJ2kPr9o7szu3btv5izXUTRVMnJ8etUq8EHUs2whBco2jvv/+Bfe+733farT/94z+12saBO8PJRGL8V5ZXXK8GJ17VdQz9m56bdEB8c3fLVs+ftqN20yqNso1Ojrqsfv7pbafsonjqb/3Wb9lIruCZGI3KoVMC4Th8vvbUWv2Wr6ebN27YG6+/bY1Kw/m/ibJePnXK6YUerT2yew/u+pzApz0+NeFnALjsn66/cK51nNDXbr5mE/MTliwkrJ/q2sbeswBC76xZP9Gy5lHFhgbGg73YCdQb0IklmduQYSgnTRx888AMHAKJwB8tWxDZlI0oIA4KDvYaBRwJ0ENfMZ78c/uvFbiK42BtHNNQNLMHa0Q4hc6vuk/nVAGZwh24Pg4ocl3clonbTXFAUfZP3P4SSKw2sN8Kd5Mdzneyv/SdMBd+yp7VdXGAks9CQEfAOWRP8LsCI9Ue2T/K2IiDjAIRoawRtsB9OuvLHoyDnMIGhMV4MByZchHewvN5Ls4G5lHZqwKn+U72gMZOzgGeLbtDQK3mOg6yxoHcMBYhwIZ3HGOKx1hPeJ/wM8mS+hkCCQP1SRzo19zHbSLJCJ9JntQWyb7azZzQH+xanhuXO2Gvep4ioF/FVdUfzaXWSFz+JBfqYxwDld3LXAnHEz7A35I3zhXC9LhfAX/qu8ZCchAH891+/J//m/90KKBAQKQ6o4vj4G0chH51YSoKE8FVRyXsEhAapA7zOx5jCbYaTYe0iNl8PQoon/eDNv8lEK4AYhU444KmxSfh0ABoQWuBvGo4S1lIIQmoldBJaWliBfzFF7mAL42bAHr+ftULokg7gdNSEGoHY6k2MpYCI7XolXLKfQKamFh5CuNKS31Qe4KnIhgLEigtWi0OpZ/RnjhIJwOl0+kep2PzjLj3Q/0VKMM9x5GXUTQ63uFXlS7Xx5Wa5kyLimdwD3KbyoRIRQl/IgLktZjjoIcrvL64mEOUMoc/BxejSvMAujyPcQd8dXAGAC4C3wSEBBAEuCf85G9vR/Q8RapqEyNNkbkmnTF4E0P0J/MXXw+SDwHQUHDwmUeG5HLHnD1ae7Q3fo82UI9WjKrPSikwh3LIaK1QEAYQSIrteI4SgSOE9abIeAGRLvsQnuE1bR15mwSqSsHqM8YvHvnMe+l/HKgUgMa80uYArHei6JpAMcEhQspONAv+nCgqn7ahf/TcuDLXmqIv/KM/AjEzmcBFpDXwj0VwxnVW3NsdAO2XnKB6D9do/UnP6GAQdzy5nEdyJPkRUKk5ldLX5iq54m/GhJR9Ob00ZtK9uldzK1kMjr/gcER/ClyXjtZ4OPCC0yTylitrg+dIT7BGBEDGgX09S4dGrpejQOOpAwf3x/WPDjE8Q1QocsZp7XMPxhDjochm6Uw5QblWhTvlqZUs8ZP79U9tD4BfMP55Z7xv2mh1COK92UTKD8nIpuQcA1V7qtor+ZLe4NkOHA4CSMV7BIwL6NV6Dzo16AuB4TzHHQqUfItqKISDWtPXAAY972i1m4ECI+LURK+FQo4hs4YiMb5HR9RBx4eLCOSGH9LPBfB3Rk5ZyYcfUoiCjLJHJLNqj3SM9g71U3snutOfFelQxgoKEB3AaJf2Uox4P7AAPjiXdsJpIQ4PO5bIFi2dG7Pi+Lwtn7tmZy/etLnFVZucPWHWS9hRo+OF56rb+5buDizZNdte37An/x9bb/Yj+Zbc90XlnllZmbXv1dXVe9/bffc7lzNDDsmRSJEQbUqUaFoGDAMWbBiw/OIHG7ANGH7wiwHbL37w3+A3ASIJSx5LlkTOcOYuc5fet6rq2peszMo9KxfjE+f3rf7dtgtoVFcu53eWOHFOfCPiG69eeATV/Y/v2d1771hpfsoyxYJ1+hcOPl/0+tZu9q16XLVhZ2Tj6YKdHVbtot2zUS+cI8Vy0Yajno0X4ebsWbddtbOzQ3v68Fvb3dqyfDJp5VLReZ0pRMfcE1UFqEM08fU771l2vGjZdNIBZNbhvEo0a83XjojoWq1qfdfRfS9wBFjKOv7wN39s99+96xF3w/7A6rWqU0+E/585b/GDB9+6LDP3XGiJQCSCC5n9yU9+x66uXw9ZCs71R5r0yCN2AdAA5AB2f/8Pf98BaCKgxwCKKqfeB9K1AYfZL0Txupz2e7a/u+eR9RTAIyp7cWneVpeWLZfLOmUYa352cuxgz+PHT53agmhNote8qK71LG1Zy2UKNjFeCkV40wHkpghe2KM96wAOTMBLG4xQ5lYFexmP7qPMBxF+FDsDxKDAo0d9t1sOHqYzSYPbVM5B5I/5Zh8B0qCnJrxII3Qdkw5mtdzxOmHHBxXrtS+sPD7ljolhb2TrqxuWTwUKMoxgioNRPKrWPLPBqGvDsQtr9zoeLUfRSC8UO7wAdvYoSd+XqcBdOzs77/eQditQBADKSj8iA/B68ho8p0Tq9lp9B8aLhaIDEIAsK2vLzsm8s7/jkcSA4ETX11sNj/gjigbuWOf0zeSs16coMPegMM/ML3PCXbw76FqpMBkiqwsTlk3krVwo2erymiUGI6tDA0JEYSJhq+trdnR2aPuHO5YtZu2Hv/kDu/PuTeedxXFzdLhvvXrTqidVB6CJpv72myc2Zhk7Ojh1XmGPbJ1gjwVQgvtBaarkBfkmyuOWyo6sAxXB2bk16y0vaAgQf3R4YpZMefEwQKBjL941ZeWpUMDr7js3LZPM29FO1Z48eubRz7ls0gHo88a5Lc7M25UrVz2V32lhvHjdVQe3cKAwtw8eP/Aii0R6o29v3rzuoDB6DPqAo+PDcLeNnBnv3L/nhdd6o4HL3/7eoT389UOPPv7ogw/t5rXrdnhw4AB0JkGxzTOXNUBd7mgAxrmJcefOxVk2XijY9bU1m5woBrBqJ0QlA0J++flX7rRcXVp1PldkCOoM9hwgGusHPcph9SQcgVyHQfQGZv2Lrk3mS3bn5g2b4IxNhcgrP0/hvCdbJ5lzGpBKte5ZiL4upZL/g9aLtXr+/JlHu8/MTPkeAthDjg9Pjl1/A3D1Ok0HqBknEaWb25venVwq65kQfg4nKaqVtvI4cld0WedvAIpxnCY2cP706zc2nB7l889/aU+ePbH+qO86lOdm0pnLIAmyeRyk6fWtVJo2aPampmZ8/+OwQN6grOE87g36Lvfo+hs3brg+TkZnZvXs7LIAGlGkFEMEHCcS/fDwKPD3U6yWDM9EiDIOlErz7hzzjIpBcN5SjK1yWrX5hVX74Q9/bHdu32MpLvmk0a2MI5/J2M9//nP7+c//ypavLNrMLMVFe053AmJPxsrxwaktLqzY9WvvWLEw45zJAOCsyc7upn373ecOREM9xF7L5MOdgPHhFEFv4qCsVmv2y1/+0qPe0fNEDt++fdeWF5Z8Pp4+feK6DZ5vANfCOI6loVXPzwy6kux4CDjhvFiYXbD3779v8zOLTqlRPa44ZQ4c87VmzYtuPnz2wIbWt2vrG84PDN/xdHnas17IaIDjfro841HZczMUVp3EjeNRug7qkxnabDkt3dW1dbtz545N5Met36WgYcPvSqdHp/bk4RM/u+BOh0UP+eOcg+YCGcBh5QXM0yk7rVUdeL17/569/+EHNrfEHjDb3as74L5/8NqpTL775mvbP9il/KzlijkrUPi3fm77h3tOWUFNFmhL0Mt3b931qOOzw1PrnjSsVw/n15XVVZuemg2OrvGSzyN7+pTikrm0nxnnjZpt3Lrm597rvdeBTqlctIPdA7t5/YZtbFxz/UEmilOE2ZhnISFvz58/9zlk39y6ecdu37xjmbGM6zL6Wp6dcpngnHj05KE7iLmfrq2t2M3bdz1T6OX2a99j6Vzert64aj14xOcmbHJu0s57Fdvae2Gvj15YIjW0Vq9m7c6503GkEiMHoBkDwVjIq+wKtyMj6kbdVbifsi+QS2SNsxcHNfcYBSg6vhDZrrKHZEfQNlH0/Hb7l0rJ0Q9zrTts/D6u58SjOhU0wu84wEkbsqtlD/F92fJ8VvcJPUPAsAJi+C1bQ/d69Y2uyhaN9zd+x+YZcaxMtr9AZd3DhcMI95H9LZuH/imr3TGSKOtRuJvu7bIjhYH5uMYC8Kv+MiZhE3qe5k6ALX2WLaraNFo3+irglTuq+hXHkvi/bL04aKx+66zSPYnPau3iY3Z7YiycbXFAP95frYGCG1ivYPeHWhyyw2g/bsMKN1S/JSOym+P4luxhvSc7U1haHDOUDSi8QAC05kFyKcwwPj9xbE54Wdym1HMuN0rkUBAmIZw2jhf61SHaT1p3/c3Y43irQO3vycP//N/85yOlJQu8EaChjSMDU8A0DWgz8ZvXERSBRAKfUKTaYBIaCc4bsCJEP/OjBdViCYjkt6LdiFrifUVcNlvB4I4vcBxwEVjAZwRKxSdIk6JnxSOvEDptKAmUFlb9F/eQDHcB1zLWNaY4uCMBUz/U9/hi6XnaqHFAis8JjAbAVLQpayBgVs/Va9qEzLM8UCHSOkR/ChSQQDI+KTIBCJKH+FwQwe4GU0Qloc/qIBHIFBdayQ+fJY2R70o5sa68Tt80dsYQp23Qs5AtLr/88Fn/OyroAxDN5wRuas4URSl507xq3QSS5ceLflDzeS5k8QhH37xR1CyRWNqYcYBWIJKKBlGAKchxiEbBOPBnRh42KUHJgNqiMJVkVKB//KDDg6x1iStDni/+ayk7HdL622U2SscRQBrA8VAUSU4fL+4XFVxStPrlXoqip5lrFQzVAUcfpPiVQsWhwmv8HXdGSC9IlqXYHEyLvHC6gChy1fdPHyMCbsXEJRWDX/ijy4AoSVhXRcryXO1tIsTe1ndaC+mMuD5hXZgDgbgUI9I4eCavK02ROZIDRweBDnj1QQ40Herxvca6y4kgXSEZYO0YEynvGktc/uL6QheEsMbhYqT5TiSD7hZQGgcz+X8Wp0lU2FL7QPIoHaPfmnPNl4BE6Tutu6rCC0xnP+jskfxrPuhDAF6SfgY4OBQ5UnRp0/7X3uVz4pulL+KJjq+B655YNej4mKSrpef4rNZSc8V7frZdhMyG+BmKjOt81PmgS5EuCMyVzyvRQhGYrPXjWTxH60bfiCrSnohfKkgfh0dXlxdFuslhddHreDtu7A6H3lfJO8DT2Cg4zQQWX15iU+FcdicfEeSpAHxdnlkRxRCUAZLZt89VXbSZGwH5cbAaUIWxE2VEhLX2kTuIIq7pS6MBqiVoQqIUWzJfMOoOj89JjLb8+LTNrly3q7fft9mlDZsoL9rqlVseSdqs96xxUrV2rWm986Y1T8+dEgOAtTdq2537t239xoatbKxZvlSIAB8A74Ed7Z1a87xtqVHaCumCUx2QzoqhC14DuDdRLlgun7b+oG31+rE9+vbX9vi7r21sOLQba2seTXmyfxhFaZ07CEQK+Gc//rFdu37bZubmvfijZ66kk7a/QyToV/bdd99a9bRivQuKxkE5EYwSIgUxmH/yO79tN65dj6gazHZfvw7RvhT8abZCEadv4AwNID8UIHBYEs2K7AE4zM4uBJ0FeAkomkx4SjhrSUTnT3/6U/uNH/7QeWOhG4DOgDRkHAHo47/+5V97pC3fB4TjzIT/GXmk+ND87JwtLM5ZIZtzJwh8r8hR5fjIwYdnL1850FiOjA3ADiIPATeJziMC2qOeMrlgJDDpULA02k5LgHEfdCpUAFkHLNn7yC3AETqfCFk4eO/evetzDGUGAARye1o58ig7ZdIJxE6kA7c6adR+dwG473TsytWrXuzQncmFosvHydGpF7RsnNatfd7x6HiYzQB9KGwJ9/LFoGv1ds2aRMgn+pbNpRzkuhj2HAA43DvwyEOANfbIdHk28ATXGzY7DTVIcMZJZ0mHE+GHTODcAIBODFNOWTA5OeXzSGQ14FAql7Dd/V3nnyZif6JMrvzQIzyZI6LniDwkIpSoUfikQ/Q3PhFWLdAeXQzhvB1ab3hh6bG0ZUewj4/Z6uyqlYslG+sHGcWRVJ4ueTp+pXZifbuwjz9739794K5HMgP2nJ4cWPXw2DmX67W2ZVJF++XffOURm41ay50RADWTU4HTkyg96VGKKo5P5CyTx3gcueOFfVnIFq1JMczdfVtZW7WX21sOrsC97YDV2MgdT0Rhp8eylkuU3XlwdX3N9/DWq5d2dHxgkxOTNlWetrt33nEwjnlBZwMQpTJhD37z4Bt3UFDUbWf7tS0tL9jK4oLrNDhWofFxMCOV9MJ///g//U/s+r33zMZBXMxOd47sn/4f/9T+r7/85+5I/60f/dh1eeP83CaLgK0556LlBwfIiHobF10jk8FBrmzOpkoTTlMAKI5zifv00cmx/dt//VdWHM872AUVBpHkOGy2tras2Wn63v328XdOvwDADac3FBdkT7B/yeS7trFuC7NQR0BtVfS7zO7uvusVsGEcMOXpBZucnHaHAFy3uosS2fuXf/nn9s2jrxzAdt0e3XXDGWBeMI77cblccocYWSCMo9VrWRq4MBFqckCXUIeXeyxhpfGSp00jB+xnsgbYn4vLy3b3ndseeQuFwPOXz51P+LRybLV64L6HjiPYocEBD0UORahmpmc84pfgFHQGAH1xvHQZ7IOzYKpctrt3b/ve9PtEg8jRinWdmiKAZNgcucK4j/Xo5MSevHziegEbwe2Tbs8BP9YCx76v2SA4gHOcy+mCvfPOPfvk09+wcmnGAeC9wwPX1egqdFYqOpe//fZr6w86ls5DS0Ux74zVqhV7+XLTamfnNlGctLnZZRvPlq04XnadMDM7ZcfHB/bdgy+tdn5i5alp27h6y4qlaXes3LhxzYFm2YpPnjy1P/9nf+nn4Efvf2Q/+a3fsenpGatAFdKjcOGJ/exf/sz29rc9UrY4OW4ju7D9w11rts8tXch5BPxoLOkA9EcffGwri6vW7w3s/PTcNl++clkK97iEPXr20HKFnP3JP/z79ulnn7qT5hc//xunAILjHlB/tjxnszPzXmjUAbJCoF+BPsmBjV4IIJgqTdknn3xi2aTZ+RlFU7vuXME59eLZS/vy8y9sf/e1kXxNNDmOQrjVWbtqreb7g74kMhlbXFm29z76wIsllmdmrVA029qCzgIHw8gdJzhRmX+oHqBC4YfCpwRYUdQSqkrCf4dEshcmbHZmxuZKMzbWGdjeq9d+XsGjzfPpC3eG0+qZR4ifnsGjP7JhcmTnFw27sgT91bu2t7fj2RhQZ+CUIVsCJ9bTx09cNpeXFjzrikyI8Vze54+1Qw9eWV23axs3rJgt+lhfvHppzU7LpmfLVqmfeQZBvXHuZwRFbDdu3PSz8PXOnt9DMtm8Tc5NWaPbsMJUwWaXZu0i0bWDyo6d1vctXUhYvYHeb9tw1PEIfZwT5004mfu+3wEvWTPds2WDhLt5yIKIBzZxl2b/6f7rwF0iAMPCl+JA3PfAy1G4dwjP0f1ctl64Y4dnxjNm3QaKAr/0HZ4btxF1RxUAyd+KJlZA1SXIFf3H70cxfEJt6g4tPEbYUBwbE/gYANQQnMazZS/ofh+35WSTxdvRfPC9N/ZwCGxy2zKTCVnbEQ2sAEzNodvAYwGIj9uqcSxM7/GacAHd8x2HGAQZ0PzTv5DpFWri8Fk+J9sy3n/ZQwL9JQO8rmfwf+GS/D+efcx4oGAVIK75i49PdqFkk+/wvqg+9UzhJsIFeZbA57dt+jjOJ3nWOOWIoZ88W/c82evqv2xU9qf6KExLay27WPhUHAd48/0gkML9hFsKI9L+5HfcNpfs8JocMXGZvbQTo7VV37Rv9Pyx/+W//ScewknnZHwKXHLjMEoBFxD0NigrgNmjuaLiXzJ0FR6vh9OGFkMDgueN7wlEjoMa2qQ8gwVyL36l4v0U4EWKmxTY2wug77sBFlX5lBGtQ1YKS0KnydQiagzqu9qRgEsZaFy0wxzF50kghNoQQE9/Bb5ICN4A8wFw4Dtx0E+UFF7cBOAmGhfPjRcRZN0UvSoBZR6kEKSwAKTi3iUpAwEYDrZ6YaLg5RLQoTmFj00gYxwYlYDRjoCht9fY+xB5SfwwiUBv2tO8yODikkebokTgdTYnXmXa0d+SYQBiybEOMp4hRSE5k3KNHx6+2YlCicA3+n+ZwhitCRHRQXEHBUY7AsYEWLljJh0il4nEoP94doMiDo4bKBTiB9glsBt5lTAGJGNy9ii6mc8SoaQ9qrWT7MpY43P0UUCX1o65Yp4EhvJ9xsl+08EmxUjEs0Dq+MHHhYvx8AyBW/JE8hrPCinVLb+4K31RlwkBbQKopNgERPMdOUwE/OozAeQI0dcCaum7uNB5FntCypB50uHGd5Apohik7HlfukVedh1ycR1Fe4w5ODPeRKRJhyjqnraUDaI+8poOMeYWADq+Xvxf/dBBqguGPqc9SFtEFOq5cd2kPsYPjbA3giNOugCqAekr6ca4DobTUpHGjFf7UgeWZCl+Dqg/km1cCyUAACAASURBVDnJH/2OrwF/B8Mz8PzFD3sdvrShZ6odUZBwcWZM7CM5qPis1lb76u0LiM415oh11vkhhwNj0zrRNv2jP9p38n47uBBR8vD/OOBOG3weI0qga/zSqr2ZzhDNGy5dcZnXBYbXgv4KOiZ+0fH2+kFeZPhLF+viUMgHiiTAR3784h/9ACoknMM58N/zHel4LvZaL9qOA8TRweS/htH4JQf6rQsl86tL1OWlI7qU+OWNYok4gVJvxseaEzn7vfMqFS6igM4+/2MJL9p0enJu3cGYR0BPzK7a+vX3bGXjrk3NrtrM/BUbDVNukJ8fVa1RqVq70rBOrW79Vs+5ZRvtul25tmwrV9fs4994z6bmHYszMLlabWBjw6RVjqtWrzVtOEjYydGJHR2fegQfUUkbN2/Yxk2iVM3OKn178fyRPfjmc+d9vnFl3d5/556nsVdPAK0BWCq2+XrbjUwKOC0srNjq6rwbwr2OWasRigRtb23ar3/9pT168MA5ZZlPZAnQErmCSxRwGOMY0JfIZSK6dne2nQMWABpg8dWLl5dACmcla9lsU+BswgFoG6VC8S1P97uwZv3cTk6PXU9/8slH9id//Pcc7CKS77hy7MXHnJahG0DxzdebzjtLG6mxxBsAGD7R01OnFCEqGpoKjErfb6OBc0CzL67fvOVRgdeuXnVeYyIkv/zy1x6pxT6G3gGghrlzXTYKGVOkhDM+v3eNwh7o9TuWy+QckAeUQE8AuAGYs6hXNq5dniW0CYB3QARru+0RzfxMlie9PwDubohddHwuiIpkzZh36B9cF6Rz9tWX39nzJ8/totW3VrVl3XrXjvaPnNMTjtmr19ZD2nEGTlSc6gObmi3ZZJnU6ZwVyxMOVhKV9/LFK5creLCJ9BsMhrbz+sC5qHW/1H1UxiCp1Z7qT9Gp3sAB2JmpGR+7F/AF8E8nLJtP2Wn12P8N7MKm56Y9XR7aBXQDjixAKMbOPqOo19HJoYNnAL8X/aHduHPbI+EBoSnQNuhcWPOkYScHx5a1jNM2EM0Lj7yfx6mkpXJJ6wwo3NeyO+/dstt3r9tYFl2DE6FqtdMTy6dyVq+3rdMe2KPvntnO6yMHzQB9WSOoEdAhZY+ETzsHKTqC/TcxEXjtAVaI2idi8rzRtKfPX9g77913zlKK3iFrtUbNwdVau2q5saxNUggtNWUfvvexg60nJwf25PEjp44BfJ6anPZo1fX1Ddu4et31KPdd9htZDLu727Z7+Npev9724l1kMQD2s48IDKG+gutdCoAVx+1P/9F/YO998L7l4fUtJslMt+5Bw372L35mf/Hnf27Di74lx1IuqwD4RJYC/HMGUSQS0L7d7/m6EfUJ+Exko1NFNJsO8KIXibwlI+HTTz+1xfkl33/MHxywleq502+wZ4gwBXhynvOF5eBUh2cZp+/ZqaUSyRC9nDCbKpVdZ5xVKra3e+BUB+MTk7Z+9ZZtXL/h+4LzCJlrdVpWOz+zX/3q5/bLX/3cWp2GRymnEoF7tFQue0Tw8emJyxbzSUS+7B10iWcF9Pu2srgUIq/rwd6BEqWHI2s0so2NjUDNNJa0+YVZu3ZjI0TmPn/skaOWGPjcHJ8cWnvYcv7gxGjo2Q3cywGvsR+RA3QZrzcaUEl0PRMB/cOecDotM9cp/B/HDKnjFHqkUK34pb04Wybta8UPuueMQn+ZcXdiuCO2c2E4T1gX/s4kQkYJmcCcbdeu3bLf+OGPPCK7PzT7m7/5lbflNkSv684TAETm7MGjb2z3cNujhnFcslegLjo6OfKxLU6t2OIslDfjLk/u2M2Mef8bTahyzJaXr9rS6hVvjwwV3ZWhRMKx+OzpC7tz5x37yY9/YvNzi65n0E84y/Zeb9vW9kt7/Oyh05wUSznP6qi3z53rvtuH3qjvDhMbjNn87IJHsacTaSvlypc63e2+bNrPknqjYX/6j/7U/ujv/RQ2EjvcaXoUdqfV9f5sv9hy/uyZqVkvlAgtSXFiwnmhhQm4Y9+SLtc3rk8btVfbDfbJmQO1J4dH9je/+IW9ePHMUukxO2ucWspSVi6Vff3QFe6MhbIKgHt+zj76wad27fpNy+RzVqnVnNYCPZjJJj1jCHoLt8/GojocmYgqLDFm542W14sIVDhdz27C0TM3NWvLU7O2u7nt8o5u4wcdUp4oee0FnJNkx0xMlg2aSHihyeC4f/++O4Thuyf6n8h7ah0AbBOhDzcvTtnKybGD4uUigT/o9SO3WdFvG1c2bGP9mr/Hfnny4qlTJgF0Hx0dXtILQSvCM9DpJxXA8DGnbcmS9ZUa2UViaIVy3oaZgQ0SHUtPJG1ypmAnZ3t2eLpjjWbFKThS6YQ7v9D9gTu54+A/PwoAk+2ogpboFJ11At/id8x8NtR2iWMQfMfv5lF2td9tR6G4HTISf/1t8Fb2QBzsFn6ggCoFo8UjsXl+/A4dZCjQLcoeEu4jMFY2gMaDTtP+U1txGz7+nu7wspvfDhjUfMgGi4Pn9EegLWOTDSWgUvdu4Tn8FnZAHzR/bsemggNA9329p795T6BmvE+06fp+ELKvhQfKNuO31srv/RG3ttu8UTYO3/FsnMixKZtJNozsLTkDaFN4kuxj7jd8jh/1T5igbFDZpcIMJQ+aW9k1zJvwPz4TB6B1f+M5sp1lb8tGdzwmcrBovLQh/Iw2PUgl4rgO/X0TZRzHB4QRyKaTbGnt1a7kSJiK1ko2sdpRv3VGa060dvHnaP71Wny/vv28sf/1v/svRhIwFlPGdjzC1w3QaNHjngUZqDxArwuok9dIm08PFpgmMJIIWoE7WngNUuCnAAoMAL3G5nbPc0THwETEgRNNmIx/GegSVoHBWhDGEveA8D2F2zM2vqdNrIXmGYrEllKhXY/YyYcUTP4WjYOAH54V97pI8CWYmm+tixQwz/No1IhL1ykFouhvnq/nai0EnErB014cHAzKPaSbaxNKyfkFP/KAhUsXESmB+0XrFIQ1eHr0nrxWWkPaEVinDSwAk3ZI7+R1PU/rRNu8Tnt8Xso+RG2Hw8SBjYiigrHHgSSBMkT4Mt/MmyITBULG+60NyhzRF4AR1p+0Oa295DCuUC8GAdCDV1IyRbvahLznnKsYe4CPRI8BZhVCf6Wwpay0sfntm59S8xFwznilhASaqtCOxiv5fvsAFJAV3w8OmEfeS8k43M5xwEwOBD7rBxKkT7GKuRhbOny1hlKofC4UfXnD66z9oYOGNrVuWg8peIHTcUXmoFV02PM90lDVpigVMPrcWMnlLgEH7W9F8eqySlSM+iKOYil57Qn1UXIbB/MpEqX+xcE/ZId/8oAzB4reDUBwcOYMYoUydeBqn0if8frbF4nLAyLau/HPCrAPDpE3fQiRgsFbzZj4TYQdv+MOpzggjFkYB/jfboN9xec9Gsi5ZScuwWBdTOLygmzQd82P5DJ+6aENxstnJBNxGfMiP9ls4DaOFTHlOTq/5KEWmIwOZn2lI3VB0JrpDJIM00faYp6kc/iuLjDat6lRcNrwfUX3qy3kkecw53Ls6KyUnixPhiJDGBrMDWMTfUdczwDe8XydS3zHL51jwZnAOBRhoEs1/RdHOoWKdCHmuw4ElIqWMs69IBf+Ohyw0Znien4s6C1drohq5SdcKkjXDvpJP5JDvqvzTJcYAdG6lPM3RjV9132BSCVd4uKXJEA27w+clZ72xdlbdKqCSq1lvUHKErlJW1i5Zbff/4Ft3HzfZmbXrNXu297Ovu2+eG310zNLXYxZeixhyQHp5n07Oty16blJu3Jt3X7025/Z9KzZadXs1asdO9jd92jPbrtvjToAJZQ5Yw5UjJcnPOJtfKps129es3Ip4cD05ovH1m2e281rG/bRu3esEBVkatdDBDIGPaDI0sqqAxrITOC9Hlir0fDo48rpsdUqFXvy9JE9ffzICuM5B4vRXWSAIfdEO/3Zn/2ZFUuBE75eO/c9uLf72qOmG+f1kNk0MNu4cd3BXdbqwYMH9uTZc99b8Asjb17Es4FhOLLtV5tWOTvxub59+5b96T/4hx7lCeAAAH1WO3eAq95semQqEYeJyPmKM7xcmvL+7O3uOh2MR2eeHtnx4ZFHw8G5iQGKjKMT//Dv/pH97u/+rgN9QW8lnef066++sc3NTQeiARZb9aZHxYuCAoC35bUBcGyGsSL3g2E4j6CTWFpachkELAcAT2dyAVxKpx0oU+Qi6wK4Txu85tzr+eBYJ+0YwIi2PvjoQ49cv7zvJtJ2sHdszx89t+pxzY72jqx5WvdIXKK3KZAGbzZtDBN95zEuT47bnTs3bX5uykaJgSVzKb/Dvnzxwl6+2LTEKGkvXrxyMBmg5aIX6AL8DhhxM/N/QCTksZgreYQ0QDR3gRTV9UZkB3CuDezV1ivnYi5Njlt70LaTyr7VO3VPtUZ/QFtBSnw+m3WZurK65q8j+6/3drxGSyKVsOLkpP3xP/gTu/fh+x7VR2QuoO/DL76x1lnDjl4f2snBofXbpDsP3KHE+LMFgIqstfstW1ids+t3161QzBqFO+v1mhe5K2Tytrd7aEeHVWvVe/byxbbNzy845QUOjIePH3kUJNG9k+WyR2QTHc34piZL7qxCt7Ov/J6Yydrm1pbNryzZ9OK87RyEOhR+BjSbNhz1bWVu2a5fuWET2Smn2aAoIhGFh/u7dnZWsfH8uK2vr7tDAPDw7p13bWKCSOy8RwVyPlCwkRT8g4NdL/jZbJx7ZDXtA8YTcexOADKy8ln74MOP7f4H71txcso5xYleH+uiW+r2F//sL+yLX/7KdQTOPtkIHlRSyDlvNHvNz8NR3zMZvFBbJufgHHQB0G/AZwxtxMaVdfvsBz+wYR+7aOgZCq82X9jewZE7VdyOIuL3vGJLC2s+3+5Qx+GQy9nB/q4XhYOyBaQc+qFyqWTFfMH1LsVoU8msXbt+165e3fCIYe4CAM2NdtP1WLV2Yk+fPvLfRDfLETw7v+D0AHv7hzZRnrSZ+Tn/LmNln7H/2PPQTJANgj7JZQOdFjQTftcX6AH9UjJj5ckJL0rJft872AlOByKE02lrtAFc657lgFOAfJB8MueR/oVswWamZ113AN4CEPb8LAyUI8uLy74Wp0fHvubQO3gkdS9QZ3Q6IVLQ14XRcyctTdjU1KQDhC+3XrqjarI06WcW64DOd+APWR6arxnZCzg+6f+9e+85AF1wqqyM82yT8UF7ODr4+fCTj+2kcmSPnn3r+hSqBeqRjOeL1m21XSYA6ycjDnDOVfQG+p47h9ur3QvL5cv27rv3bGl1xfUddE+cMejenZ1dSwwT9tlnP7R779x34Pn06MTOKjgHhk7Vcn5+5hRURLxncinnuq/Ujqw77NooBR1H4E5vtrqWSeS8SB5zcW3tuuUzeevCZ+F3maRnQrFXf+/v/G37W3/w+5bLJaxWC1Hx7MGXL1/aX/2rf+NANHsn2Bkhsn12asbPFKLycYZwTiAv/B8dwj7mjOt3+z6+r7/6tT169MD7naMQJg6IqFCyTyi7MJV0ZxcUHOsb1+29jz625dUV60Fx1Ww6MExg0cvnL1xO6U8hw/4oOA0S3/M73fSU8+azttRIePLwkZ2enFhpvGj5dM6qJ9QfaLkNie4AQPY6DtVT12noYxzNiRR2KUISMuTOowAM9gsA9INvv/NI8Pc/uO+1IDa3nlu1cmzdHpRIAXTs9Ho2XZxx+iEKHt6/9Y47HaEdefD0oWfIZMY5o8lM6zg/e6fTtnQuZNTW8MwTnJBMOa/+xSgU8k3lMx4BPcoMbXK+aDNLZTuu7Nqr10/tvH5iNuw6PzbZQMxDqC3U9TMA54XAZeEGPF82Srz+j2rrIMusV6kY6O5kvwubcf0cAad+V6UIYoxuUDgUe1cYA23qHirQTxgOukD2KHIlUFQF03W31d1Z7cdxFfqjNvg8bdK+bJz4GDQOvh/HrOKvMx7+Fggdx6loX/cU3b9ll8RxtnCPD3Ol37QjYFFYhu73aks2KhHQGmMcu4kDoAK2ZcPFcS7k8u3nyo5RG7wvvIx14fsKOItjPrIzJUMCnOMAMW2qP8FWeRMApvnkdTkLeF6wN97QlOo5GvcbeyjgUqypwGX1VxiB2tE6xu3fOH4gHAhdIgCd5wgL0BhFzai+83p8PSRfcRmhj7IjtWaOYUXOmfhaS2be4LXfZ6rQ2smhIPxQn2d8YibQZ+RE8GCK/+m//s9GMljVqfhDNdlxodUg454DHqzNKo+KOiFw+HuWarSoREBrEiQcWjy+p3Rt2lREKp8TRQOXUrUv0C7eZwmAAA4JrwApAap+IEeRnByY/CgVQ8IgBaFxafxvbzApKylQxoBwCYyPA5SXQFIUYRpXXLQj8FnfFUDCfDjAFPHzSaB1cVVhQgEfjEeeEwGfARwJ6UICDQVmMDYpZ/qgyDvNheQBDmj6pA0hxwXvKyIwDjBqM/Ec72skoPqe1os10HxLngRKybvpmzqKoNdcS1lL6KG243PMh/PpjQIQoDEJqKT/8WcTeRIcEOHQoF0dMpIzxtDqRPMXGQ1vyzjP48LJ4cs4iDCjLSp/y+HxNuDId3Tw4FGXgos7KqScMQbiSljAj74TP3R4TQfTpexGaUBaDyKd4/tISkMAFxejuNJUNWPNDZ9Haeozos3QBcOjbCJFym/NgeRHYJcOAAGWcfnm/3JqwFGo/SiAkPfimQU6EN6WPcY5SWRBVDE37vWm/3q2qExEJSBZDcB1uEjwWfa5QMv4wa6LB3Me30eurKODTYee2pYOE+e9XpeekozgAdLe1Rzps8GJEwGLkddbFxatAQC0vK7sOb7DGC6BakC/WBE/vh8HfQFs+A5jF3eXzhPpGXl2mW+B+8yDxia9JAcARhJ90R5lzIrKl15yY3c0ugR/+b90pBw1Apt5zyvbV6veV0Xq05/4BeMSZI30mfaE1oz2tZa6pMEFrM+pIjbPk1wLCGcOHOhrBQeU5oHtzfgxNHiOpxxHxUtpVzLDPpOzUxc0v8gNgq7gs3KsucEeRXb3o3MTkE4gm84QokzyadL33jgRMfDjji7AkMvLpsNRwdF7eUkhTCnKCon/juvI+OWRtsQp7zLQgY6ITIIAsCvSOshuSAcMl5ywH6F+CM41nJOAIpPWbPWsn8hZ3/KWzM/a0tU7du+9H9k79z9xAPrFs02r7B1ZNpm1vKWtc96wQadvBYCELhRLNUtmUw7KtS6aDn7svt5xmaGwHOnQUO2kcnkH1SYX5mxuccFavQvrDvv+vdJEwTJZs+RoYJPFvK3MT1k+ZTbWNXv49TP77psHtru962t04/Ydp7VweqCxkR3s7lmjee5F6eDFBQDrtkmTr1kqOeaADOnmcBkDIBN9xXwRAb2ytuLOUniXT49PvACgyzsc0p2Opz5jYBZLZW+HiEHk8OHjJ26IQ3HgjtFOkEsAaJwVF72eTUyM22effWY3blz3NQIAAcQD3OHvRqvp0bU3bl33FHwCBDrtnoN8pFaTMk6k4cnJkW2+Irp34KnAU9PliJu9batX1j1VGkevR/ZNzvi8//rLr11eAaD98txTodio3kIv1IAoFEuRPgoANMY248OIx8glglHnAe2dnp85lQoyFc7lrLcjo1JOy1BwbWSFYt7Xibn70Y9+ZO/ev/fGOIOKoj2w3e0dO9k/tf3X+w7GOtjTuXBApTBRdL7efD5j7V7D0umE3b51w66sLlqCbKixvmXzGdvZ3nVO1HQiZS9ebHkhPUVFAiwDPvv9odn0yDT2BrQJ06U5W5hbds7QAgVRE2kfP5HNcPF+9+g7B7pn56c8Wu2wsmd71d3L/QuHe8rSNpEteGHGDUDfqSl/Do4GZOj4rGJXb163/+gf/8d25fqGR/6NAXhu79rTrx85l+nZ/omdHRPRXPUidgBU6JWpmUlPzx4k+pYpJuzmu9ft6o1VG0sMrXZWcT51+vD82abtbO3ZmKXswXdPrFQsedE2AEkKccFfyr2NKFGiAdn7RP8CPuOEZi2RG2hdJqfLdt5pWW84sDxOtlzeI4kp7nW0t29bz1/axtWr9v4779nYRdojttuthmceEP0Mb3ZyLOlUCTi+oDm7srbhfwMshfOgb+PjBQffdvd37NdffmXbr7e8SB2ACrqKzAV+049iedJWrqwbPNCk8fNDn4uprAPQ7OvNl5u+Z2g/OASD8wFQG35hIr79rCWKMJnwqNZCmkj9nkdYE0lLBgE/16+G/UhxRIBj0M1nz57ai81XgSu3Q8G4lLVbHacxYG6YV8BhIjApevjs2RMH5RM2cEcme7mQyVm5WA40TmNpW1m9avfu3XcQmCALD97oX9g3335pJ2fIT8vOqse+3uh39Ef9vBEVUjdLZQqWSKf9bs5as2fRJYzzZz/7mf3ir/7K212Ym3VqA2qOsB87LZxxx5bNT4SsmFw61N1IJ+y8dW6VasVaXQKq2h7x7Xeafs/6nBKpvN8BKrWKjWcLTmeUTlEE8dhana7zIIPzMffZdNb1EgB056JjE/lARUIkvYM2FEochnMagYTSJpvP2ezsjK8D57qft6lQT6LdaLpNsbSw6OO9uBhZq00Rvaqfruy7qZkZj1pmfdavwGtNNGfKKV3Q2QdHhz5PGzc2LJ1L+D7xqPxm1yOscSpBx8SZgC4iMp/zgLMHPesg3oAzPGXpTN75gO/cu+Pygj0I0Pv55587l3iv3XXqDTjev/76WzvcO/SsPwBg+jBeIAMhY+f1iiXTY3ZydmCHZ3vu5OoPu04RwZMAoIlAX5pdtrXFNVuZX/VslnqldkmRNpZJWrV2br/xWz+23/7p77pjTs5p5hAH67NHj724LpHM0JK1o3MTxxB6HL2DI600UfbvMibmh2wUdAXz7M6+ly9te3vTwVWCgTgjlTVChD86lIKzZOhyFuB4nl1YtGs3b/g+hnu83Wl6VgFgfb1y7o6ZmTIFGhf93MlHBXSRbcqN1GoXtrO9bc+fPrE9zvBE0qmTiOjHwTIxAb95y+l92DeMGfqtFgVvZ+a8/dLktIPsR8fHdnx84g5oxthtd329kKnllQV7/PCBNVsUl4Yua+CBBG5vj2Vtbe2qZz61zlu2ODXn+x26mp3DXS90mMiS3RBqI0CNQpARzhV0GXcAHLluE+fTXth1LJ2wfGncOqOW1S/ObZDqWXE6Z9X6kdNwdPoNSyXg0U9YvRWcxchOcEQ3XV/qvqjaOdxX43d62TaytYRVFXKB5lEBaOg12VKirnH7uB+y/IT3xEE6BYqw9+ibbF7ZzsIW4jiTcBr2Utw+152d9hkTcsRv2pCdI0xHUa5qN36vvrxfRzXOZGPQjvAWzQnf05nBe4xb92f1R3fzOIYVANgw9wIlZV/JfpUtI1xJNpaejXzG54vnxAFzrSGvx7EujY87LT/KLtW8Cq+THSW8Q7aP8ARlWMpm0bzrWbJFZeO/jaGIwkl4i+xjzYPmSP1QIFg8uEp9juM2ki+BrfytuY9jGfRf6ycwV/KkO4KwDv7W+LSeUfD25X1O/5EsybkiAJq1kbNBgYY8VzKqftIOa609IDwi3n5cXjV/Gjfzw3eFYfJZ1iJgJm9q2TkAHQcVAygZIrb4J1RcwJYW9hIgizwnSn0OF5AAtr69iTTx8U4CQOtvbUT9HQdbtMiaQBnmRGNoctwgjxZaCo3vqU8qQiZAKS60cZAjDqDxGQHREgApMcbIZMbBW54r8EoCx+cdbIoiY5kfCYSAXL6nTS9h8MtrxMkrI15j1BxzeVVaJu8JmBZVh4AxjVXKht9B8IJikAxI+PU5AYZ6P77ZHAC2wNOk1zUefutQiIMROjgEhOby+f9P6gr9UaShNr4Un0ApxuqKmEM8SpHnNSkmXmM+B5GSpT3AHT6j1H1kln7EATMp5EuFaUE56xASGKM5G/SDEo8r8jAvwVDGkA8ODXEdBYXP4a4NrHXnO2pfCh+vuNqLb/43+zBEsmre9VwdeKKtUBsCF7WPkB0p+7hMStER6SJZkSzG9y8gBd+Xx5jn06ZAJsYjTmQ5FaSUBfBK2enveD+kM3gGbWlcMsYBoLV3aEdrKW8r34/vTylU7UeqtXORZUyMIVxiw3MEMip6OX6IBZlG9t54skWLo/2u72svaD9/71IQo7WRTMXlDd1Df3QgCgDWWD1lN5iq/lvjUxsUWQzGbJgbHSqa12Yr7AH+FiiqQ9jnKNLluixJFvR9XvfUzqjgn0BORbnyXB2gOoTiEdq0owh59iXjRXeJ0kkyL4ejDmv1Va/r4kh/lLHB/0X5whxywbwE1qMLoS6lumjpohe/oGpddMGIZ7cAQOt9gebSw4w77oxEvlQUUTIPAK2zkj4yLv5pn0pOAdQUnRHff/12OH/omzKY+D77gs8pXZB0TOk7jYM2x7NkCQRgw3XYKESn81ynOiEKM3J2+vsxzjG/A1jIINBZF78J6XXdHeRcunRGDfoOQLt8DsM5zT/XTZHjTc6LQVRrAHCANQIooF2P/MwVbJgsWGeQtv7YhFm2bDduf2S//dM/tOnpRTs6qljiYszmy7M21hvawfaOdRstK+cnHIyGv5XiPgdHu9ZsnXvEKIANUaREc3qUP8Ve02lbu75hq9eu2o1375ilkp4mTREyqDlXl2dsumx20TE72T20Z48f29OvH1in3rZ+b2TDi6FHDhGVBYdj0NkJ52wGKIFLcvf1llUqp572fuXKqlMDsOcAu4qFgoMkANCnJxWDp/jOO3c8GpaCWE6NQZQXOve86TQcABMY1wDoo+GYFTyKE9ArUCLRFn/33TE4dMDi4HAvSnlvunELCE2b+4cHDl4hR36v6LU9+vve+/fs448/9WcBEjbP67a/f+gRZkcHhx5RTTo67RMZuryy6O2fnlVsMBqzO+/c9ZRjZH48FzhIX73YdLAA/eZyYeGemBoLjuCQacf5PmYlgLPZL4nlGQAAIABJREFU6UAvMyKytm7V0xP/rYK1/Ab8omgWxQ77g76loU/CARNFcDPPAMbIn+58gMM8l73Aun300UcOlmGIn1eJHG87n2mn3nSnBlQc0AucnJx6CjUg83i5aCurSza0C2s2ak6jsr62YlOzkw5A40CA8oKidJwnldNza54DVCUdDPP9ngwRSo1W3c9T+giYNDOxYNPlOac3cIBiPBRPg8MZ4ODJ80dOwzG9WLZiqWDtQcM5WolIdiOqn/ICdGRyAFSuLa3ZkstLMjj3hkMvXje/umy//3f/0K7euuHgc6Gcs5PDM9t/vm0vHz+3+knNBp2BVQ5PrdfqWrfV9SJZ6VzaZpemLVfM2MVY19auLduN21cdFCE7Z9Ad+nq8eL5lu693neYGHttRf+hgyupqiBxEFgBP4QKenJpxIJgo67F+wmVneXHekum0F2EbS49Za3Bh3dHAPv6NH3i0KBGUMzNztvn8pf3f//xf2OvnmzY9MWWF9LjToLH/AJMoAAoohf5cmF90cBdn1/z0wiVFifRtb3DhFACnp4cOLL148dzg3MdZyNkD9zQySBDEwtKyrW1c9cKjS2trlwEG+XTazk6PHcTaerXt+xtAJDhoG6EwLXzbcMPOTvk5T5FEB2LGkjZZnEbkLQ8xbRJ9T6GyulO4YBlBFUHmABzGpLy7U6dL5gBOgr4DUbn8uC0sLdntu3dtYWnRgWioCF69em5f/foLd4SRdT/sXlgX7vv+0KM1SyXoFHIOQLP3dQ+0xNBevHxir3c2PcuGKFOisAG6eCZAJvtpZg6gbt2mZ+ecAoRzC3589iGRnDgCv/jyV+4YmJmesnR6zHrdthXhxq7XncKjWJrxQnTIujuHySxMsE8aHm3JmkIFw1lEhDTtqnDykyeP7aCyb4tT8w5iwx0O8Az9hiLjGKvXgmlHTtJ0xqNU4db1O3IyOLAciEqMfK/g+JmeDlHusmUAgAGjCeAgqtkdcVMzlk7lPVLe5WQYbIZ8oeDODpwM6INave5R/WQr4oyCD5z5+52f/q5du3bFSiWoNcxadSgrTuz502fuSKyf1zybhkwfagOg/3Dc2Chpg97Awf8cxdYnJu32nZuhlgCgbrvtzodXr7asVjmzUqlss1MLHiEOtQW6BgqHxUW4mFNWrVfs6HjP+qOOFYoZ56U+ON23l9vP7aReIYfCkpZxAHqmPGvXr960a6vXPHtj++WmnynUFiDimCjwa7dv2t/5gz/wwqisXTZLn/ouu9BVUISRYp3c29PJodXPq5d2U+284fpuojR1WTcKQBonAzQYXvwTZ+3pqf8fBxm6HuoKKF34+e7bh/Zy+6UVckSyT9nxacUdzeXJaZuZnfczIpPLeoQ6DiucXmR+wIV+ZfmK3bx5y5bnVyMbItjGnItQZF10254pcbh/4FH0J2chKOLq2rItLM47Zcaz509cbrERkSv2KjrPKYmKkzY/t+A0Q+gK5iAURq24wwvnDHr14cOvfb+Msx5e4DjgMcVCyVaW163V7Nru5o7fgeamZyyTz1itVbWzetW6/a4lM2Q+Zoy4fhWsRu+RsUYWmt9F81l3QFt2zCamSzaWHbPmoGGV+pElckNr9qrWap9ZMgX4TBHCMZdlZcUyvsGg58FZsmt0XuMEl80i0C8eCCKbD6o47g0KnmEtdbcW/uD3T9jJo3ussAP0BTpLdhHtx7EE2VJvg47CYgRCChvQ/Vbt8znWyB1ZUVb8pY6MgFphV7LbZafrN30XJiD7SQC0cAN9RkE6nB+aD93/49hBHFTU62pDOEbcRo3jcrI9hEPh8Bc4HMf39L7sqfj4hJ/xPTjbZW/Hcaw4KCv7yPGc6B/fvcyajGoa8TmtldZauAjPFM4RB07JlOBH/RWOJQxO84Ns8JnLwJ7IJuc1ga1qV1iZ2mRehEfEcSLJCZ+P43yyRdV3ffftPvI59r/mPT5P8efEn685itu3AqLj7ev7cexJOJ7WUuOVfNB2PHBPz5W86ZlxnHPsf/sf/stRuMy/iTDmASgJFS7yi3/EsyJD8w3AESpacogoOoy2BFxjFMc3rBZbIAeHcTwCW4CRQBze43CmbQEZPM8rvw+HniKjNrUAmhBel1HPoBkPPyhp2hUIqmfpb/orqgvGy/MFdNCPuLGtsek1AWRSkDwTpcrf8VQRAUueghsBuOIyEvjqGzTiQ3YveiwqU1Fj4oBlXDxbzgNF8jC2eCShlJiUL4dMXHHSjuZPfRbAqU0sIN0vYGNBNngGfZVSuARQo4qnalfguzx2eMeVTqGDQ14ur/4epddoE8aBYKJaAggYoj6kIJiry/T9CBzhfWQm7pFhbaQ844Cjvhs2JFWtMSqTfukAKAE0wXPH5WiMusfRM7SB4xu0HaX9c/lnnFzCmW9XaMnQZwFY9EXv6fDlCVJoAlL1PD6DES5nhDystMFnuaTy//ihKqBYykLKnza1hlpvfmPkCRDWnpbC5X2KKgoc1v4R4Ep/GLOcWXpdjiUpTsZB24pUph2eISUYdyDxf/YM32VfFqJsBcmkvLHaD3xO8qSo7Df95EB5UzhHil8KWf3iN31jLPxoPwUgL+g/3hOtRFzv6FIg0FLyrzlG/qW34vMvZe2XvsirT/8Zjy4VPJMiXT5fg3BA8iMFHw76kMmgvcv3mSMZ0e0oNZM2eI02+S25gQNagKEORH03fgFC1hhTHOSNXxh0odE+cwM6mXTQVPuf/ahzRKC09rTGzJzzHZ0/Go9knMsX8yXu8LflSmtEP9DxjFNnm/ZefI508eB5ktd4hDH709cH3s58iMKR7metNfcul6Q1dnrWbDWcDgGM1dNTvep84I2kLV0wdfkJBz0wRtDxflFDD0GLdPGGm18XVZ7JvpBcYWhBs6F0LIEPrgOi4ndhXTBU0OWhaKA7CoYhylw6ligW10MeBB1Aa4s54eI6kE9Iv0o2mUMBzVBZ+BhGQx8HbbmxgHMxERyY2pPdfnByEWnH+/AYI1NEAY4Xy1bvUHU9adnSol0kxm1m4Zr99Pf+yK6s37RkImP5VNbSI7NRx6x73rVevW3DTs8S7b7tbFKYq2GPHz+02nnFi+VI52VTaY+Aand6liPq7M4tW1pfs/c++chKsxlrdMyqtbpH5M3PlC09NmZ7my/t5ePH9urxU+s1Os5xS4Qq4ykUxkNE8sSEF/lhXdi2jHP79aadnhza+XnVOq22gwKfffKp6ygcgZyH8DsTLcm55LQd3ZanA6cSicBZ3O16JLRHGfSJ5kk7/UY2kw+FlXJBXxNRzk8AJXJuIPP+zNRkMKgvLrwf0+XJUMCs0/GoMdbHCyJCB1Yatys3N+yTH3zsgCCAEdQfKvYKrQzjwpgmgtDP5W7rMoIRY7bVDVRqgI3sJfoJmH6wf2S96E4xHA0tZQnfI8yf6gnAAQpQRLtEKPu8Fsat3aw7wMB46A8cygAQRFvxOvLjjo1hKM6YiQp+IquAlKwTe4bvA25LdyGjFOq6ffu2p5YTadhtdLyoIWBgqTDuwD++wMpp1Q5Ojzw9PJlJerHKfD7nfM8YwwCm8xSJGnSchozU/0rlzM5Oqx5FTiQfe5K+EOnW7rc9chOKBMBSDCci4WZLiw5AD/vhHjUzORei1c/PHUgASOoOOjazULbFtUUrTxes2YafNTgeXz3dtmG37+uNc2BuZt5mASSSpEt3HQQDoB+m03bjzg379Dd/ZJOz01acLLuz4nhrx/Ze7djrV9t2fnJuzRoR4BfuQKL9F9vPrTw9aaXpooPepekJm1+E37bvEYl4cOBy397ecY5WKuKx7rVquPPjrGCvIM9EQeNAKI1TLLFs2XTBRr2hlb1IYNkBJOaS4pQ7x4dWKBXt3/2Tv28ff3bf5ZXac8Oe2eazTfs///wvvIDs2cmZdVvwJxM0MHTnDzLKXZF/qTHsBBzSGQfKi+Phvu53qyEgHnVMen4fhJ+X1HfSx/3e08OpdORzOLewZFdvXHOH1cr6+qVNkEkkrNVu+N55/uylAxZwsiKj7It6o+avoYPm52et0Tj38cHtT/Tt7NS8Oyn6o5F/3m2Gi1BslgJ57XrTDnYPfM9OT01dOqi7HmU9CEXc5hfs+o1bHp1N1CkA/tT0tO3sbtvBwb69fPXUWo06xpTVqzXnmkVvTBSIvpzxM25hbtH1GE4wdFoHsLt24vQ4q2vLfg+hT6zTr778wkZDs1Jp2paXr9n7H3ziwSEA6M3zhlXrNdf/APCPnzx0vYydQlHF4QDH45h1Wi3r9CjmSSRqz5qNhlOUQH9BxDP3beQfZwJOJJ575+4tBxTZG8z3w4ff+fuyqzzLJZVxRx0UL34mJqN76Sjh4DUyS+Rr5fgkFKOmBsNF30FAwAAAaNZ+cTlknqDP0JmPHj1y6gjOT9WwQH8RhUykLJ9RZBj65uOPP/bPoWe++eZbpxuChz6dzdsPf/hDp4K4dee2ra+vRVRYOBsoYAk38449e/rUdre3nI7D6wMckCFTMYoGozNxPACQE0AEVzNjk31Nm0HvnHp2DtQeC7PLDsJz35ybnbVcKutnAhzKnW7DhqML29p5ZYn00GYWp13HPH31zKl6CNLxeR2MrJQv2+1rt2xj/brNlKZtb2vXamc1t6ma3Q5XCXeA/Om//2e2cRMQ16x6PvACtgD/yB5zSW0Dsknz+bRH16OrkUnOrOZF2x2V7DsHCck2KJI1QeHOEP0Od7cXX6X2Avzy6I8rG75PtrZe29Onz11nsDe8CHYuYzaWdFoNaJWwCb02Si5lW4D99YbTuRAp/u6d92xxYcXnGUccXP44GIlsnhgvOGjfaQT9RhFe9izO5pmpkh3u7/m+CxRLCg5L2vLSqk1Oz1ir2ba5uQV3RNAvqDGgiIIChPVgbMwLzp9mp0qJXmt1G3735L0rK2sOQFer5/bs4RPLjFK2cfWKn3ONTstaFCht163dbVkiMXKOZhx7nOPMjQN0FI+2hFNwlGbK1iYKtpi14kzBLD20/cqedYYN61ycW6tbtWyOgKuE8483Wq3LouKBlrLj2cD8uD0XFTwHgJbdIRBMwRjCMELGXMhuVOCC7EbZcKpfI6Ba9bSEseguELcBdM8XxhIHLGXb624bBxEVLMFrsvcYE//4UbQr7cmWlu2vduMgpuxPgaKycXVHlnyoL3GAlXlk7O5Ejmg2dBfXPVuYGu8LuNXz+a3gNGFbcbtSNiTyEQe03wTMvAna0/eDvRzwIs0391oFBAY86fvAsnDJ+FgF1iqQSXMoeRHIz+f4kd0ax+3e/D/YM/F1DXZzCPwT1kJb/K0guniQmtY9voYaZ3ztJFdql8/r7BGmIjszviYan2Q8Duxy1xDIH8dZ+czbgLX2hmxwrYGC7gROx/El2W2SMe1FzZ/6G3c+aL6FB2jtNA5hNN7v//1//K9GXtU3Muq1YZlUpaTLqBZApEVVZ5hEgacqyKD0aj4bB23peBzwDMUgoK2LOG+j9F4Brnj0HRD1T4U0RBn2gdQ/8P/wEzdyBV5p4uICrImn/xz6Wqj4wgrgEODJ9wW0aSO6IomBOR5REFULF/CAsa+FDcBOiMQTyIm3mzmPR+4JvBWgLMGKezoE4HO4Km1FG4H3HISIQCEBCA4oRmDUmw0H8X0gkZcwxYF5GV9xICEOQJGieAkmx1KztYkFmmmTSxEzVxi9vYu+G4ja8DoQGIPSK2hDYBb/FwgVlFPORlH0uEfSRWBhNgZ8SwkI/KANnu9piBHYRvu87tFgUYT6JaBHcQBew3AHlCbqn++TOh5FCEfi+b1fAk+k8JlDRdcHT23EJRjJkCvviyilP5pLKRJxYumg4HXve1QETPLKOOQF5rOh0F6gUNEBFj/kBhEApz0qRSgZF6AnmeJzcY+fZx7GigIoilgAHxd2Xa5Fp6MLuIAwAW5xcFl0AqwJ6yqQUt5uXsfYEfir/Rk/TFyeiXSLLlDSCVKw9BsQhx8dVnHQK64XdDhKnwkIzuVCCpb0hHM+wgPoRTZ6l9HfAg41F7rc8Lc8vwLegx4JbWqfC4zgMwK19ZoATx3McmrEPcvSJayr9BHfoy1dysJ8RJzm0Zzxmhwb6tf3HYoh/YvPiW4ijCOkpcohJqckBpnm1eeiF7hgaZN+uFEQHczSOQIs3biOcR3rQsBrXGIYWzy7RY4ZOcU8Kq1W8/2gNaIPOpi1xvHDVEYh7/F/AefsC99/vSA/RMJozf0Cmsv6WNTHoAcpXIo3vOdGM4YsqZG6EPhZNXyTTSH9w285bXim6/uIm1nFTaWTtebSa0S/6cyM63idCUmPyEo7+ATQqWJQKk6rdhWRrTkCgHadQdhWLPJeFy/JbQA7v582qMu/68eL4BjWOSxdjYHFfGrsgC30X7Ie7hCjUGCpMGG1Zsdqzb5dWM5uvvuZ5YqL9tmP/7ZduXoLDN1y8CfCT9u4sMQgYWPdhGUGCRvVm/by8RMHgZ4+/s56vbbTUQBgTJQnLJlJe6Ruz0ZWnJq2K9ACrK87FYFl09YmOZWI6V7fzk8qlh2OrJQr2Mz4uFWPTqx6fOp1GgBGAVHkHB0NLpwnde9wzzmeeX1/f89T8AFK0ctwJl+7uuHvLc7NBz02HPpnxgsTfvfZ3tnyiGWK4jKvfEY6yLMJsgU3UMlkQP8CrvjdbGwsFNW7fduBki+//NIeP37sUVx+Np9WPNoSIBJwaHlxyU6OjlznEnHKpF6MBpYtFWxpZdnlk/7QB8Cdaq3m8o2sAuThyMSxoXoY2VzIlGu2iI4MRgcgbrd74c4NzpULT9UbOjDF+TczN+vRw+An7Dv4nwFd4DAGWGeOJktljzQHHEWWALMpNDY9N2XzS/N+5pLSTvQqz4bHlAhkQHdkrFiccAMfEI8CTzpnJ4oFB/ShQwCsyecytrOzZwkKYCZCoVQ3MIdBTlkDCvXpPlGaLDlI7veOdnA4eTvl8cA12gpFFYk4BCRnHknDRv5Zt3AWmA3d2eNUuDY+XgYGsHJxygup4SSfm14IkcHJhDsnAEW3DjZtdm7S7r33jl2/vW75Ytr29l478LP1HPqQI58rjEEoPNypOwq6G9CL8H4AiZnFeXvng/dseW3ZVjfWHYzstzqeRfDg6we2v3tgo4uhF4ikCB+0CES8HRzt+x1vcmbaoCcgktN1f6trS0RREpHfaHiBK8C4bv8icOKnifKGT3X6MnoX+aFoJGDI7NSsDTvm60+EM/MJZQH3shevXlm+VLJ/78/+zMfgZz4FjwYDOzs6sedPntqLp09s9/WmHR/tWQKqm1kAWqiSat4nIjApDEiBRCJkO62e5bKAJTg9sjY7N2dpeHYSI+vDZ9qoOYCNnud88Hsq1c9Iwc6kbf3adY8oJ5qdMaHfBr1gwFcqVd8be3v7NugNfXzwjc/NzPjaB9q44DTYPzrwucdBMDk1e+l0wonj9FIOlI87tzyRusXChH8PwDjYHSEdttnuWml6xt69f99WVldDYA7ANk77/oWdVg5tf3/XHj8hk2Hf8tmUsQ+qZ6e2tfXK23Q6CjjXi+VL2izkBqAcJw76yPuUJ/hiyqOmoQ8AmE+l83b//U/snXff8/nyWimJtFXPz6zdanpxt51duIhf297+jmWSIcORs88jeeFAn5i0Wr3p4yRzhXR+uLnZp6SHs55Lq0uu44hKZm8+ffbYdSjcwq1OPQSSOLVczqPJu70L10VkILAf3BGRHPM2ZqeQxUCZQeE2MsgYI3NHBgLzirPrxo1bNlmeNjJ3zqo1+8UvfuF87ESa0je4qMlSyGUnbLI8a/ko8wlgEj0wPTnlEcncazY3X9rB8aHbwBSDIyOFSPWpmTm7fv22ZXHkGJk0NddDx4cnoXjtWdWGvVDgd35mNmRkXlzYmRecxfmGoxW5PfM1R+fxPmtE1DDtNGp1j3aGr5l9BmjsQQpjCY9MX1qes94Ah3XXeYQ3t1/Z9Czjjs4D75tZo970rBfsMs6Phbl5W5xdsGK6YOdn5w7cE0xWazUtlcvYzbu37d/54z+2yem8gdM3z0MkLk6qhw++tS9/9XmgkCoUHAjN5bNO+fH8xVM7rhxZ56Jl0AlejC5sqjDllEhQxuTT1FAq2MR42fcl1BMAqugfChsuLa6ZDUb27NkLv6sBXFOwdWVt1SlbXm1tWrEU7iXJDFSKBdcXnAXUO8AxvDi3bPfvf2jliVlLjuWs1x04eA8HNR6wNJHegws/X49PTnwflcYLHhF90ev6XYxaBsF+CSB0Ph/4pM/PG+7UmJme9jGls1nXJe0mdQ46TkuETVNvVKzVb9gg0bPXe6/spHZsnEHXr2/4GX+wd2Avnr20zGjkND3INvug3gJPGdjh4YHvQ/qIPkOuKXzqtpjXt8pbMpvxGgaFUt4aOEgn857tsnOyZY1u1SPiu/269S4ali9wtxzZOUGAEW9wA6eWDZ2DW3qEe6Dv8YjS0JN/YnSeAlR1N6YIoew3XhMlhu6UfNf3byJkmKP/BGoKCEMnyNYSBuJ3paiel3AF3XPjWJPupLI7BXzTD2VaoCvot2wH9CV9ZZyycQTcqj1hB7K/1C+1z+fcjqLkQ7SvHY+K4R6y52Tv6H4o8FD4nbAgPVvfi38uDjxq/G5nQkEU1YiJj0V4hO7z8XHF32P/ygZV/4VR8bdsYmVUC6wW5uU5+LH6bfqcAu1kf8gmjmMxjIO+y6aJ44jCoyRbwsH0umxEavPoexqr1jeOe8adAPF5l60rbFH2jd/HKOQcZbEKn1JgljAYrYXkRTa6bCzao6/6J+xDQFW4Z4ZgHoHh38dHQmFM7RG1p/EISxV2KrmW3SYZkoxoL/N8dw5ShJBG5f0UcMQHZHQK0FIHBSBIQOQpkfH7xogMRoYE0w3sSFh0sUdh+ualyEbEnamNH5RSiPDEY6/JlZFLX6VQaFf9U/SSPDx8XptfEyVjXNGF6pv6qkUQeCEFILDVQXE8OlIEEf0HALSEIg7WCfRhPOKK5XNwIAuAod8CPORh4hlvKwr1zX9HYLMM/ji4JCHQ4gsIkPIOQgA3Ulgjvc48S+hoL/55zZMUpldgj6p3aiNeKkfRZMScEFIIfilpNT0iEEOD52hzS7j1t+aeZwroE6hKRIkUpjxBvvmiImtxYEbfFyAZB+wlp3KyqK2359AvHpHHjIIQFEGM/0jRas0ks9q4tK9IRNqBV87XJeKyBoD2uY/zrLon7g1wqP3lcp3NX0brSckq4pd24x47gdDfOyiiddf8SzEItJJC0SHH34oEDs6fADRqf/GMuMOKYjO8x3zKoSVAkTbZf1KOtKvoOvGm6z05pCR3Umw6PPktWY0DpaSO6nLxBswPQBavYyjFD22tk/aMPJGSQR0MbkB3ObyC3EoRK8uCeY9HRGuO+L7GxnjjnniNTesnUJbXFXXFs+iTdIXGHJdz10uRp9mjRqPsFek+1zsR3YEOfx2wkmXJg2SIv6X7tAeCvg7R/LRNm9o/El8+w6WBz/AehrzWwfdhRB2iPUl/5G3WWvCe9n38AOV9yZacenxODiYBxv5cdEJ02L7dX50huojEdZ+cNjxLDiv6oBQ3AD2fV6p8k4HS6UZFk0K0unitidri+bRDv4j+5H0iXXUo+xz0Q5oZ/0c+kKe4rAMyxXUlF1Dt1TiQrn2sDAbpN126L3V2L1wu0smwH+gnkSmJRDgPtAa6C0g+hsORG6FeED2KvI/Pm56v9xiTLn96zc/5TMiQoH3JNa87nUCpdHk5Yp4lB7onAKTksuNOa3He6lpvlLRsfs5Wr71r2fFl+/Hv/IEtrV61TufCKTX6na6NdcyylrNRN2lJKBPOqrb17Kkb608efWsjo/BbMKgBoMfLJTsj6rDZsMm5ebt6+7bNr646AJch+yOLDmkEAPrwxOYnJu366rKV0mb1s54d7oa0W85Y5rzXpThpy/9PyiyFwQAjGBPczx6tDigKV3Ym67qCyD/SpKEEYY2YL4A6QI+TyrFH1cJV6bowMrQAMfyeNjI3UEEtXe9E3Mk4/ols/uFv/tg+/OgjB5YfPHjk4DH7BQCXiGeM8f5Fz7mBKVQH5Zfr7WYrFFnrtKw/FnjDiUAlXR1gh4g7gGIikMtTky5XrDEgm/c/HwrEMg9EHhLRSxQplAceCU2Kbyphx9VDL/zFWOeX521hYc4LsCWSaUsnM05V0aw3rQr40mg76DY5MemyCVCJg4MieulcKJpEyvXM/KynuVPMDWCJvn/51df25MkzT8Ofm13wiHUiX4k+Zi7G84Eah99+FqUSTsEBKMOauJ6IdATjZt8QAQvgQvQi3wFgA6AAaHA9lc95gSq4RqWH6QtgI9QOuXTKHXR37ty22elZT7M+q+BoG1rlCKqIvvW60OIArOScvmRladX3jhto6YQ7ODZ3Xpml+vbBx/fsB599aJYc2stXzxy0qx7W7PXmrkeU+v1tOOZOB/aWoi6zBTiUB5bKZW39xlVbW79iV66GqHjnU78Y2MunL217a8uLn6EHoBhIZTNeyGr79WsH4gAgp4nYRYcl0s5Xu7gw58ASdArHlRObKJet3es4SDk9O+PFNwHtoHV5vbNl1QqR+jUH3FYXVmx1YdUj0TvtYNSvrFyx8uSkVasN6/Qv7Dd/87dsfmnRhsOBg7ZQOPSabdvd2bHnTx/a8dGunVaOHNwlUtazDeDPHwu1DgLdTNamJmYsnc5ZagyZ7dtomHTe5f7YhdXqgOI4W4LMDnHMOIgy5llz6AdoLwCsVdxMzlrkhOedHAdKgEYtUGMszi855/ja8srl/YQ2cTgSCU5RxlMCOEYB6DvaP3CqDYAP9inUNTOlSS9KtzA353p2sjTllDHsMfbdabVqMwvz9tt/+6e2fGXKGrVQcweu5J29PTuvV92BgazUzqAGyXvxTFDaSuXkMjUcIBB5AzAVhQ6UO0RSkiEIIA5Y6mPOhD1/ViXVv28b1+7Yj1ijGeSEo3u9AAAgAElEQVQiOFppu3J2aoeHu04hQTHEw6N961vPxlPjDijNzsxbFhqP6QU7Pas6hQmOO6h4FomaL+StBph7VrHceM5KxYKlskQ0J+zg6MgpPChOyB65IMu0Ge7h5YlQf4LzTeuBTKA/AelWInoa9uijp0/chqEY7VRp0sc/P7vgAPTi4qplsgWzRMqOTyr27bffWrPXscXlOStMjDtNBzovkx63yfKMFTJZK09MWLvZtL/5+V/7XkJHs+bI++brbY/sdl77leXglOkP7O6779vKMs6DKY+MJ/MC2X7y8ImfaVdXrtjHH31kNzYCrzYc1a6HzxtWb9ascnZgm1uBF9zvHFkcpVlLJ3O2+fKVdZs9K01M2Him6EA2tDXcaU4Oj1w3XbmybNPzU+4gqtWrdnB8FBwy/b4tLVNod971CndAaECoD8AegUalmM3bxvKGv8Z+JyPq6PTE+kTrThbtw08/cbBdVCboCfb/06dP7euvvnL6KCLQZ2amrDw9YYNh1zZfv7LDo11rdOCeHlnaUs7JPDkxbY16x53PibGMA9BkmkzNT3qU9sHeoeVzEx4hTGQ+TjQyTOZm5mxtfc3K02V7vbtt//Jf/0unxGFM46W8JTMERVy4rLAPW622jQ3H7Pq1O3br5j2bm16x8ULJqcIILoAu5PBozzrNht+zsCG5zx3u7jld1WRxwh2pRSKti0V3cIQ7cd/br52du7MEhw/n5vT8ghcArfP6MOE1PQB1jysHxD5bvpS2k8axnbdrdlg59LoO7hQlArxas7FB3x2O3C+Et2CPV05OHICmj6wXjmAyPqj5hB6D/onLX2o8a6lc0mrdhmUKSVtYn3cajv5Yx1q9qrW7Det0KQDac758zhTadHqPwYXfO3BGq2aVAhdlYxKsEQe/dMeVDQxlXNivwXnC/2V7sSacp8wjXNEKZAt3jpDRqDupsBrZsbJZ6IfuznHsSvdiYWFxEFM2s+wOBXii2/SP58exhrhtKnBTdrpsPNlv6jd9h8ZEoKXaiNtwmhfZfNKxwt/kII/bORoT7bIewqKEswgDcrxh8KaulLAPYVaX96KoQ8J14pHKAmmZYwUMyRZET2nNZMOyB2QP8xr0WcIq9Trfpy05DoQhyF7UHMTxRK1nXB74HHtPMqd5+D4e96YIu2Qyjv/xf62bxi8sQGOXfSfZi1MpxtdL+0CyK5uK7+lzceyAuRMGKvs+Pk79Py5vceBd2Mrb45f8aT41Puab1+TokDzwbGEHvPY9jO2//yf/4UibX14fRUFLKOVBiQu2DEx+y2OhzRVfgLc7p8nT9zAMXbAh+o+4UtwwjYA6KB7cUMdoj1LRBUbxPaX3B6M1gF0CUAXKKLpR77shGIEmAu00qXEwUUCOnicQTgrJ+x1FgAmEUuGQ+OIoPTxEV4YK8PTBN2gEqgoYiHtKtOHdMPj/ifDmfdIVBcIwJtZCqR5a+DjgI2GVcCnSTQIaB3p4TWBrHOjT/yW4cVBI86DvSaAFAsrb4sp8OHADkd8CtaR0eYbAasmhFJ82bgBUA9imPsUPKylCKQGfxwiYk7LQWsrTps0jOWC+tHnUnvrK2OAijcsOz9dhxP8le/yfNY8DqR7dOwzUN3EA2tci6sAbuXhTxZfnCSBPRRHoOlB0GMX7yjP5iQPQOpjS0UHMWJAbPks/kVF9XrxcApa5BNMv1pJLPz8CxWhX+oJ54NIqRah2+QzP4qIgIFWeb9HVCJDSIURbOgB4roDV+Fxov2gNHCjMZX1M+pzWRn1WlI680ZI1fmsc0gOSCY0n7NU3RRyke3g+86Hqzfpb4LFASendt/dk3GGk4liSGwHHDgJF80C/mButs/YNY9Kz1Pe4flF/44e15EcHBe0qIkGgZVwXcTHl+zr4mJswlyH9kXVW1LFfPFKh6rP0PxFL8cuXdLfOAj6ng1nrKp0Sv4jRN81VnA9OelaecelKtS9nkEDct9dalw2eKRoQPss4XYacBiBcBPlNQRlkmCgX2hYvOEYB6007fqkhfRsHyHnd50mXVl1yBfwD9PE8+qtLmOaLPpCKHd+v8c/4ZSqKlI5fTKSbXQe0gvOA9NawJ7ggpC2XCXzMOnsuHVJRUUIHYdCno+B4ePtyKp0bB7z5vHS3QHb+DsDsxSWQzneJsNHl33UZ3JORI0WyDP1SNjfuRQirRMAlszY7f82mFzdsYuqq/a0/+Hs2Pj5lrU7fo6Hg605eJCw1SFq/PjRrXthF9cxO9nbtYG/Pfv3rz50WJZEYeuop0YCAbm0MpfNzj3xe2bhus4uLtkHRvcU5y0+aNWpmF822bT9/aXPFst27sepUH8cHp3ZysO9pwYdeXPDMIyULhZA1hPMR8JjU3HAnCFkq6H7f2+1AX7bqRZUmnadZkQ8AVoXxvF29ftXWrlxxKgnpONb3yfNn9sUXXxgUIoAVFFpDF0AJxT4hMvr+/fsOCn7ygx9EWQkhDRydiCOEZz159NS2tl/Z/PS8R6sSRcrrDSJ8a2d2QiE5IwW65gA0ss9ecyB9NISgyhrtlvNb8734fmPdOUvoAxGlRIlBRcG4XQZyaefmzhYyDv4srS05/cXy2qqnQ+Pc5P5IIaed7R17/OCx7e/teeFIMm94HiADEVakTHPWwgN7ZWPdlpaXrTxJX0PG0y9/+bn96pdf2MHBoRvXRL4RXU9xJwA2gHz6WpooBqdQPxRRPq+GjA0cNkTSAcr0Rn0H4nAsEIlabzSs14eLFwdd3oFCP8vSgQYOpJ511hkEAHjr1g2bn5txQPTTTz/1aF+eWz8HQOrZt19/Z/t7x1Y9a1rjvO3UBYDHKwsr7gQApCN6v9GtW61xZvVm1W7du2EffnTP6o1T297e8ij2w70j2361644Fon3hvA2GYzhfCuPjTmvgkcuDvpWnSrawumyLy4uuW5rVumcBnhyc2OvtbTs9OXNZ8uLA2Aa5tINS9Xq4J6wtrdvi/KJTN8AMOzYauHPh9e6uPXn22IY44q3vtCjvffC+/eR3fttyuUCJ8sUXv/IofaJhAYjWV9fs1pUb7gQ4rzZ9f1FUbW5+3nK5ogPQyOTGjeuB6ui87gD0RasTQLpH39rJ6a51eyEDA6eT39tzITKNPUk0KJGshcKETRSnLJ8puBPVhvChtn1ud/bgZD9y8BPQnOtoebLkmQNQWbDfDk+OPSK+0Wi6w4H2Q4GqoNcEliC7rN3ayqrvT2wxZIM9zP/RDxQb+/rrr23r9aYlskl3XFGQDwcOmR44QSkueGVxzaNX52dnbbJYdp7liw6BAG13qtTbLRsrpO2DTz52HnZs+cPDE48+//U337hT9cgpAbb8nlecyFm5RGZXx2peNA/wLG2n1VOXdzIt6CdyDABaOas4cVRiDDqR4ExEwQLQAnIdnVSM8NZ79+7Z7Vt3fHxEBaMPW82GU/fw76x64vsKuYJTmoJygL3oxFSu4NGn0DLQr/X1dbt2Y8P3KfuOaNmzWsVBczJVJigsNxzYgIKEg4HNzy+GOU6Ge87k5FSg6kskI5n7wrMjAMQp0kmUue5NUKPs7R84MAfARZ9WV9Y8gwIwk7XNQJF2wZrt+lp98OGHdu3mNSuWx12OqAGPU6p2UrF0KuEg5b/9N//avvjV556NRMQ1QRIvtza930Tc5eEgzqat3mjaeKFsiyurtrS47PODPkGWoJYhOOr3f/f37L17962Yz9v5edOevXwRnL2AoY2qR6V+/fWXtvV6x+8m0+XZcLcZJn3c55W6c8NP5EqexUMENHecVy9eOf3GyC5sbW3Z5Rn6BgpAOqf+aGhX1jfs3Xff9chy1h5Ae3PrpUf9Z8lk7Q9sAcojuHJPTz1L4uD00PctYwVoZz1xYLJ/p6Y5A0N2xOtNaiVUfF/B+z1RItJ6ZOfNqu0d7Fq727RUMuVc/6tLa3b/7vvW7fYtO0ZUYdoyybzrdS9Q2b/wsxo9PDM17xHpExMlW1lZ8wwkOLcp/Lqzv2v/9q//H3dOcT/AsVmpHtpwbOSOIeoqANBCbUPh4tu37tmdG+/a6upVm52a8zEcHuzZV199YafHh95fzrWr6+v28Otv7btvv7X15dVQFDMR9AIBa6wp2T6070ULu13LRcUxr1y94XfQ04MTm5uetckyRdUH9uzlYxv7f9l6zx9Js+zM74TJiIyMjMyM9LbSlG9Tbcf0dM9wHIer1YqCgAUWWkiCIC8BggBBECToiyBAEATpH1j9AcJ+kAQQILhLAuSQMxxye7q72ky7clmVWelteG+E37nvk/WyuAF0Z2VkxH2vOffce55zznMyQyvM5Jz3v96p22/v/yuP3veAh3QIcMiPjbpDlPOX93HAonv73XA/AXyGo5nspQCyt2xxacmWllYsM5Zzme4nBh5h3U12bHq5aCOFpFNxnJcPPSq912/6f8iK6wPiDSlyYQN3fHimVZSZHY9QDoEk4U4k+0b2m+xXAGjZI7JB4wCm6g9xn2Wfx++lsjEFOoZ7Z5gH2W7CCeL2rWxr2Qrx+7TARdqi34pi5d9xKjuBvLQRD37T/V99ij8rjgMJVBUlnuZDWIzb3lGmt+ytONirvjNe2VGaW7WhM9CB3iigL94Hxk3WhHAC4SK6n/O7wH7akj2tgEvdZbVeAjBloyELivgVLqT5ECgPAC1bWLae+qp+yKaUDMnGjQPQWmfhKMIahBP+XZs33LXDK+CXcdxK9n78Pa2znqmAKNnjcXvIA5QiLnPJI09ifJIL4Za0x3xpbWUrCodT0JXmRpio1l9BVeprfA01xrj9GcdvJev0XfYh/aQvcRBaWIoCy2TP037if/ov/t2hp9REqci8KbBDIIQal8AI8KNBQF1NijaPBiGDMx4JqAHI4EbROhgwfBEmLhAxbOwA5nCZVVg9g6TPLA7vKbJS4IeEiZ8eNRALMQ8gcNj0UhC058ZKFH2nSRRgJOUTB/e0wBzyvARUAMhoPvR9gYVh7CGtQIDv4F9TwI6/SUCYe81nHDyTkiDKJz4mgTTqkzxL/M66aq0FwHAQxIElbQza4TPagHreC+M/RJG+3D8BZPq+C1kEyPFdRS57/+AXTJDeGSrXxmVD8sj7ElzJXRzQ5PL2MlCvZ8shwu9X6xP9W+PR4SGQWYrGDZFoY8eBW/6uvtIP+N8kS1KOakP9lYKXshDI6+uZDh4hoo5cLjuklvc9Ajq+rzxlK4qG1+Hj404Evt74Ic3n9Bl+yuMYf19zwzVAnkcOaOSD9jxqp0FRlvB9KXXmS5G7PB9wRQpKcirZ8nFHDiaB2zwLGeCzakeRRvQprrjoL4e2gDs5RHhfEZm0p8NC86DoIvqfH8tdRZ7qIJZ+YJ0k35J77Ts9g5+ahzgQ+uLSEdIaeYmWQQeeOMbjAHMcMNe+ldwLZJQeje8/6SCeo39rb8QBXYHQ2nP8TTogLp/a83GHiPaZDh5F7GrvCPjUfgvrEQ5fORL4WwCAUz63rLEKYbrOTL3g3PZDdBgOUF1QJANu0EAVEOPj0tj1+ThYrbWUI4O5VZ90ptGmIuz5LgAAbcWjL+LgspxH9EEOFz1HBzmAuq9vxOeO8e9AkgWw9YWMBZCZl+/vVMgaADRQRowObulYX2cLTiydF/GLAp93Xswo0poxCRi/Wit7sTZq40qO/Szquc7BoAryF1IDRzNEpYaINK23n4vJoG8AMfzyBD/+3wOGA3eaviuHqM4COZLl2PIzvB4cXlrjwHEczm/Xp1GxTZ2N4fzNWH68aLV628oOQI/a0tptG59asdml2/bzX/zb1mhzHiecXgC6hERrYIlOwtrlng3qLQeg65cXHu37yf0PvSgvzgQiN0nPpdDfAM7RXt82bty0QnHGllbX7M2337WVdZw+ZufnZheHddv+5htvc2ps3NqkHFfKNprNuI4k0hkQlrFfu7bmRl1+fNxBHnht4eokMtrBTRyzyIUXphrYrRs3PFq5Wq74nJCO+/TxE09bfu+H79t773/f04XHxpEFznmcJW375//8/7ZP7n/qTrjpKYqEdd1h7mdws+PGPYAJkZbMK5GRyFeIJmw6HRTA4dnxkXN/EpULaAkdBhGzpUrF6u2Gp+YCUMkRggHtkSvDQTBwBwPnsYWSg/bhgeT7AMJEK0ObQLQZ0Zk8VxFDlsDJAXA0tLnFOedV/cEH79sbb78VikJyr4jsgGqpal99+bV99vEnXgARICdpgIhE0QQ+UNLC0+mUAxrXNq95JO/GxjWXr2++eeAglgoBsi+IMifK+vj4xHrtjgPly4sr3kfAWmTz/OzMCwP62ZrgzO47XUVuLGt1Ir0jZwO0H6S8s6NHM4FWAr5pIl6Rfcai4qsYVT/84Qf2+qt33QB3MDmRDPQo3YGVyzX78G9/a7s7ezYcpD0KfG93387Pz5xjlfR5PpsgPTc9tOx4xlqdhq1fX7EbN9etVD33z7Lvj/aP7fnOnlXLAYTttbsOxiFP8CnTLyK1mTO/q6bNi3CNjo2GAo+DhNNttGotB4aOj099PmUXANYAXsMLDUC8NLts62vrNjcNb/XQHSSs7eHRiX386ccexQmwsbG1aW+9+5b99Oc/s8JM3rlaj3dPnUcXDnTW6uLs3G5v3LJiYcq67VCkrNMNEXEUDMM5P7+4YDduB+5fnBUA0JXzS3u6ve0A9PbTr60zaDhnNXsdGSY7hXWnHSK2AaMoFnft2oZlUwBYaUsnufvBYV6xnV1oInZ9TZF9ALHp6SmbX5iz/Ni4Oz/Yq8+e7tru3j5+At/XnD/KCJKjlyjYra0Np7zRGa77mfPlR85boj/3Tw6s7ZzI4VzxjBTYgOpNjwpPUz9kmLSxkZxN5Sdsa+O6R2BDfULgxyBl1ssmfE1X19bsrbfessvLcpjjb79xsBc+9UePHnpUMoAoxcyI8B70QrQhYBtzho5n/OhlHAql80sH+PqRY4y9BIUOc/jKK694lDrZFh9+/JEdnZw6T/3W5vWomFrZU+ZL5UurVC78bJqcnLDZuWmfV/aD35mzObN0xj774nMvXoiOBPAECAfcg2bj499+ZPsHz30fAVC7bodruBfoQ3AsrK1cc/AYuhfdrYg+ZlzI7Keffmrb248tmwnc35lM1u96ANinF5eut6FMKowXHKAm6hfnVWokZ61m17KjY34+4Xh4/4cf2Kv3XrfRsbBmRBD2umZHe8eu9/rtjt2//7H97rPPXKcUJwsu14CB7tAfyzoPca1ZtyQ2Q58iuG130LIvnQfcs5PSNj01ZW+/+bZTXkAlwuvhg8e2f3TosgUwDzUCPPH7h0dOH4R+Qy/huCD75ezk3CN6h92h66754ozTPzx7umPtVtNpWlKpYeBkz2Xt+PTIHV+sNefLxsaWj5uiohQIffzkkUehs36lizPrtpq+ttiAnF8XlbJn1pARjeOLbBLubLJrlQEGeM1+2Nl/6nzj4e6U9qKnAND1bt1GLOsgNFHt9159wwbdhFk/YWO5cSvkp/z7ODtYc+h1xnITtrCwYoXxCQfi5xeXA31MNu2ZRofHB/bFV5+748np1JI9Oznbh6TC+wcgTtF76LESiRGbnJi2xbk129q67vqYcdTKJfv6G+hRLtypUhibsFfv3rWdx9sOQL9+5zW7vrkVCg2fnLqs4azj3gzPOVk3pfMLy6QzdvPGbZtfXHEn6+nBsd0hO2t2zvXSv/rwV5YaTdnc2rTTcDS6DfubD39tZ6UTtIKv5dLSop8VUAe5HPZ6Vi5X3NEwNGrN1P1Oxn0C2gz2DfQ07L9rG5teuJTsp+6wZ+eVM2sNm5adzFiumHEA+vRy37r9liWSPesPWl5bAz5p7vw427lHMPfcCxSEIdtRdhgAn/4mkFo2uIN2XqgzZHnyd31PoKZoHuHdpt/6Lp8XfasCBOmL7puMWwEksjt155d9z7MEzgqEUxuMQ9G6rDt9EwAt8FD3etn58SAoAaFxbENj4xnCOLA73I6IsBqdD+pHHJuQ/cF7sgWDs/lFdqLa5e96CXeS7ep2QARKQ4Wm9vicnqH9KlBZNm3cxuffzIHspJf74fZFhEeqL7L1halwV+KZHtARK0ApfE7gftx+1th4j+9pjuP4Jn+L422uq6PAPz072GIhSFNt6MyOr5v+HsdFND/6ybMF1gfHU8Aj5cDg+eqfniG7Wzay5ii+dh7kGNEWy7bSM/kess9LGFl8zPFxat/oGfHPa92EqfE37Ufa09jiayH7MPG//Xf/6TDuedCgtAHE18rvcaBLn5MAM1AmWoCkNoUALSZTBqgAGweM0+FgBIAWKCYBDyBkWGCKY9BpgcS0T98YoNIXaV8AFm0pejK+YdUHgYsCVxBERX1qgePfk9KRIOp3uLviHhwiimWQxxWGBAgPqQTJN1ckIFJmPFsLqn8LvFN7jDkYjC3ntJPQxMeiuZCQyQPinFkRz3HYfAEs4PMCnnQZltLUusQ3IHMj4dZmj3vKtNmkFATiMA9XHhWi7NKZUNQvxiXKZ2lbbUg+r0CfKFrINxq3+QgU9t9j43Hg7cpTdaVPw+ej1HEuNPHNrc0ig1AbSOvDT20kV5wRIEMf4xv/6sIUFc/UmnPplVeKz+Nt5vfRKD2fi70r9Ej56nDSXIg3WsqECBQpGG18HSKaUx1G2pNuaEY8wzoYGKenb+ZyLlsc3MqI0H4U8K+1Dw6gABooOlR6QMAnIIZkD4NVMiOwU+lT9Mkv4BQWi9KopGN4nvZYAMnCocnnwwUpRGsKaFWmg6cPpQLQrT0TDo2whjrcxH+vAhiaP3nIdcBKziTL4RAPhx8vLuG8xEesPehgTOQB17ppz+pSRRu69Gh/8nwpajnXdNHRnox7e+N6S+3r+xqL9KOn85XLvh70m+++oIsIXmXNleRa447rRS6S2qvBQA4AgGRN+lJnR/yw1LzGHUp8Lu740aGm9ZIs8FM6SwY6n6UPvJhD6RE5IPm81oi5xrikHS6IzscZi3rX2OPnmWRWlxaX1dGwZ+D6dLqbXrjMIXd8To4NDBb2lDzOpGZrLNo/OnP9/PDSOcHZIJ2ki3AcQAbgo688S/PgstEN5xDP5305bGjT90tM7/FdyQdRWMFhFV2q+hFwDqAXAfF+OWoEgxgwQudOXLb5m+YJo1j7j7lRpDrzzrP4nEfnUlB4GC4vmn/0m2TRZTpW9BUwZWJy1voU4epDP5G15Wt3LT+5bPMrd+377/3MShXOFvN05gTZMu2hJbtJa1UAoDvWOj+xevnSU9optpVIJ52agf8A3ogAbUCJ0U/YzNy8NbsDm51bsDfeeitEOE5k7Pykaoc7z+10/9BOdvasdHJi2WTapouTnvLaaNadx/OidG6nZ8c2tzhvy8uLduvWLU/R7/QAvIjACzqsUa96UbZvv/rSZZQU6Js3b3oEJ2u3unLNqhTSOj3Cnra7r71iKyurtnVjy1qtUHjrxo2b9sUXn9s/+2f/lzUosuacpgnvM/N7sLdng/7Qgel79+65/AM2M+8AQ8gdfMS8R78AoAGwKVYXuMyRCzCKvoMN9IuIudPaqU1mJm1mthiKF/X7DjDykqPxgoKHlYqfC+yZjfUtB6CbcDpH52iz2XAO4+AMaFphquARckQQvvPd77jjl37k0qEoJY4agOcvP/3ctrefWuWyFKKYukSomEexwdnJe+lMylbXr3n0GcW80PuAVRR4PDu98AhjdCMODoDIaqVu/U7Po2FvbN10ZzH0S+EMCgUP642y80qTQdDs1ryvREADigRdFIpoE7nLnRaQCuCd+wugL9QV9I35ID39F7/4hb3x+utu+Ps53B9ExSA7dnFets8++cwePti2THrUksOkcwifHp36+rCvJieg9hi1fqpvU3OTlkgNbXVryba21i2VHjg/LgW9tp/s2JMnT734ISAxMjFG2nE3PNfPWOvZdHEmOEws0OG1um0HHIlg7Da5+yS8/ycnZ043wX0dFdPpB+AeXu6T02ObHpuxtcUVL3ZIoTDADua/1mja88M9p01g7pavrdny6pJ98Hs/8gJZoxQbo/Zlw2z/+ZF9fP++/dmf/KllhklbmJl3MDuc91nfU4CTAGFTxRkHJZF75K9WLVvtsmx7z5/bk+1vbW//kVXqlz6/pPqjXyj8xlVyfGzC0+fRQVCyfOfd73t0PTy0CTQ0/KTpvp2enviegZ8c0C03ngs2QJr0/EGgWwL4bbft4OjYKWqyubEAlE8S/T8SFR7Eyh16dCuGrUd0j6hGQcLljIw7BdU0qJ8wMWa3797y6FzqktRKNUv2h1a9LNmHv/kbfDgOQuczo7a6vOpzDh+8AweJvqWmclZu1hx4un79unPEA+Yyl0SPUwQSOg0yRM4vTj0a122fCDwiMxVdAchHdkJwTuI4DrzVnHfoFiLDP/jgA7v3+psOoDI//P3rB1/an/7pn1ql0rC1VWhdgh3G38mqaLXrfseEYmFlZcmmihNB7wCaJIiWT9jO3r4DyB+8/0MHgNEH9GH76RP71S//0s7OThw8B3Qmyv3c6UM6DtZ1WgN3ggFOQeWAA9bPrVTIZOTuSMQ5c+IURt2+R3Pzec7rSo3CbU3vJ9mE4rmGp5eo0maj41zXA0vYwtKyffCjH9qdV15xTvB0OmFtOMy5G1YpRHloO0+27auvfmfliwvfX1D98IKH2O3ddMLlE1kYJeM3lbJnu7veR2wfzlq330Yyvo/h/0Z3O3g8O2eZkaw9ePQ4OL17Xas1Kr6mzPvISMbuvfaG3b5116OGudvgmNrHuXVybp1G22aninZj67qdHB/b6dGRNeple/DwG3ekFiYKdlEpeeHb1Wtrtr61aaura5b1iNqBPdl+ZM+f71pxouDzSibD4cGOg+pwHrOwrX7XmtDhUGg5nfJIaJwT9M1laTTQC5ENhEN392DHgVw8x9x1CpOhyGS9Vfdo2xRFHjN5u7F5wwuK4qgEHEbvYI902yEDDPqKrWBUnycAACAASURBVM1b9uor9yyXK9hIMutR+n63h0+/WbXT8xN7trtte4e7Vm/WrN6u2cnFkWdsoF88263ddgonot97g4SNjozZ2uq6Z764bdXrOHc2coiDGeqXjWvrlh4m7NGDBzbtoPW8Hewder9mizOuI7Jw0Dc7XvOgDPVOs+vOHAoKsneh4IFqBcdVrVGzf/mnf2z9ZNc2b19DY1u9W7UH2986pzvygUMDuhGcsGQZ4KgNNurAlhYWjfP38Gjf7ywjiZRHiof79KjLIfQq1FSoNavWxyE9bFk/3bNEziw/lTHLDOyyfmq1Rtks0fUsE5QRnNXICncU9rHXKKLuRmTryLYQBsJndO/WXVgYjtu7EVUcYxI+gWz5GKGIirLmoeRhz8oeYiyqraBnCQBUgAvt8Oy4bR8HW3Uvla2j7ytqV89HJyCbcQpK+ir7mr7wn17CDvR73JYT8Ce7iPuBQHP1Tf3SXMaB1ZexAd2/GWccLxDQ67o+ivCN40Cy47gnxPsdv6sLD+R76rcAct3xhQXShu78+jff5yzQesj2Fw7k9lJE/8m/4xnLwigYl/Ap+iys66r/XgQ8vC/AW8+Pj112rGxhgcqSTbUrG0gYoGy2OEiteYxjfvSftngv7gSRnav1ls1Ln4WJxG3j+HN5TnzuhLsJL6HtuHzLrtQ8aD3kGLmyEWMR1/E5i8uBsEDei+O6PJOX8I7E//7f/+dDeWoE3Mgg5YNsJi2EQDBtGBm2dJTP0Xg8dFwHuIBUTZQAMBeMRJhIlDwTpEUQCMFl3YHXCIRiMPoMm5rLjS49PJtnKQpMBrCEnf4L0NPm1AJrISRA/Iwb9DLcGZMUHW3lI0CX54YFChF9+j7vawHpH8aNhMmFM1bUTRtd/dS8M0bajG9eGe1sQClQCZDSWPgdJaqoY4GM9EcCD38V8xMHJ2mPZ/oBHUXXaoPKASBQU4eB2uCnNiN/k5dR4EocKKToARciooM0BrUXP4j4W3xuBCy5p6gTvGRSnkQ6xZUsBQold8znFZiWDilOXPivlHm0WSTD7AcpnviG10bmOSPZv3tI6dkvA9CsF+OgTa2JyyJ8khEA7YcQ6YEOIAUDV0o3DkBrowelFsDYuNKQstN41YYUmxwt/F1grhQffaPvOjx1eGjPS5nrgMJA4rO0yTxL8Uhe4CvzaLo+F/fxqyIRAs3jYKZ4fOlD4MsMfNvIrw4U7Q3apw05tuLApoBYH/8gANrSQToIdVjrosJnFZEtBSnvoLIGFJmnMQawNKJiSKWuitBhHPAS+KhncAGRftIhqkKhQTcE41LUA7xHG8gObWgc/K59yLgVoS4Z0TN0GGmv018+Szs8C5CFv8UpVlgn7WHNUXzNNX+SMS6qijwI6xeiEeJ9oo8OWkaXQT5PO3IssZaae4GtAmel7wUix8emA1R9lqxovnxfjYb0T11O4kUKne8yotNANt2wwYiH0zeSB10wGJPAaPWbzxJNQ5sXl2eB4zKijIKCQ5EVIfVvEDglAcAAhkcDQC59IcBWFxYMSNdvkaNIZyNjVIS/72vqkUcXqDhYj17THGqv6NzUuSs9TdtXZzLZk+7gC04diq46rVQ3UHTonOi0AuANCBPXv9ILalO6WiA1v2vvy3EhHeBjbAe6kRc6OapkH3GlYhRf7c9uzwoTM5ZKj7mBb6kxW1q7ZYvLt211/Q179d49uyxxsesF2oNhwlL9hCW7ZrWzjjVLFUv321a9vLSDgz3rDjrONwtdAryhM3PTnj6NQdvuEuWUsvMLuDIzDvBhVE9SkCeVtvpl2Rrlqh3v7Fj5/NwmxsZtaWHOOYtJUX/y9IlHVe8d7jmoura2arfu3LTpufkoOi9EGsHfyhxSsIlCXxRLQ7aITHMDt95wkAWDlpTnOqmxlUsvenXv3mtWmCp6e4AfRO19/PF9B3JIm2ZOAWqg7gAwgzvZeklPGfcI8XTK6RuIAmbPsL7lStkygPdRqiEOWwxG5BT6CuRkanrKKRceP3lil/ULp1YoTky6XPLf7PycU7rQPmMDoHQHZ6XqEZTTxVkr5AuRDAaDCrAbegMiXwHoC4Vxq3cabujfvnPH0tnguB3LZpyqYzSTc37QJw+f2PnpmVNSAPQxjzibCxPjXqyYtYQWgoJ1cBTTn7kF1qDnIDT9cv3bpR+jfr+AjqLf6TsoAZBBwTsKQLGfkdVS+cxBhVavaUOitq3noPvM3JQtLi85IOzjbrTs+OjUixviuFyYW7Ree2jli5JTdQB+X5yeeVTav//v/VObmpp0A4vITV6MHd5kghi+/eax/fbD+zZicEtPevE29jA8opy3jIFxDVJ9K0wXzJJ9m56btMXVOZuZmXJOXObnyeNnHv0NB6oDf/CjFgo27AXeVgDhWrtm4zmKM855JmKtVbNavR5oIbJ559rOj4cxEhF6dn7uQBIgEtFugHrsFahVZvKzNj1ZtKXZRStOFB2Ad90+HDhHN3y8JGpPz8xYYWrSNq9vePFC9CXP9/tj5CD/61//2j79zUd+B6d9zlfukwCEcIQ7LY0l7fs/eM/n1LO6KuVAU3B+YU+fPbRPv/hbq9QurT3o2NgIzkTG07Fmt2UpuLUzYy4LY6Pj9uabb3vktt8n+0OnZchkMbACPyt0KVdZUMPg9AN8DtH6cEYXfJzoo43rWzYzPef72O+ZfQCJqnNJP3jwjT19tu3Aa7g3Ex0/7oAYTjeQG/YIUelbd27Z3dfu2ta1NbAIOz85syayf3Ro/9//8/9a6ezchp2BJQfDiLIm3EsA3LuJoU0uz9r04rxzFAOs0xcKceKovXH9ltPU0AdqFRAJDRjt50MmnE1EtzPv6FcyKSjwRgS1wIfJiSm7c/e2zc7N+xoAPstBj2Ps+OzQvn3wtT16+DTiRMYhGZyeREgCxp+fH1u9VfWIbHQn+8GdOpkROz4n6tTs3XfftZ//7Bfe75A9UrMHDx7YX/zyz13PeKp0igCltJ2cHlqjUXPQvFMHdAvRfpOTBddn/UGw4cI5mA289Y1Qm4LCj8gFFD1QtRDd7PdNx48ClZXuvt3O0MbyE5zQNhySeTFt7373O/bmG28bvOoAxn5nabY8owKnyP2PfmvPnj714pNvvPm6LczO+f2CswGHKKD9bz/+0KlKeA+9SPFO1qVUDbz/GeYmkfBxT08UnYLl5PDUnUSvv/K6O0EoZje3MGvlWsVlEmATcPHHv/dT+853vmezUxOWSpjBzPX0yYldnpw7zz6FYYmo7jZbgYu917Gj4z3bd7DywqORoRZCv968fcuu37rl/WdO4G5+/OCBr4FHA9dL9mzviTVbNV9TMgVYUyKMUxmokaBJGbrcsK7s65nitJVKZQdcKfh5WTv3iF5/JVI2PT1r+cKEO4o4W7yorSXdgTSeG7Nms+u0Z+xX7lhQshD5jSx89zs/sO+8+wPPumbtAGVPzgJYTHZLuXZhl+Vz29l76k6r7qBnzw933FEKV7sD1WRdjk+4TNUaFLnP+PmmoBqcRMge42UtO42m87SvzC/a8eGJ1Upl30vddt+21jftlduvulMI/Vat1nwf48Qsn1849/OdV+5Z6eLCTo5P7Y17r3sGBo7ZP/4Xf2TVRsVuvLJplcalc0B3Bm2/g3Buk5GUL+RtrDDmZyKOZs70iXzBHUkA/Hv7u3a4f+D7EAcBGTGcNQC5UNcUJibsonppiUzC+um+g869VMdyUxkbpHvW7Fas3cMR0LVOt26JZN/SZA13mkYBQvpJW9DwcffT/Vr34gBWvcAQ+F1gqmwSKDgciPb6JSFwRnZvcJKHOwiZGwquEq4j+449zveceoyC0VGBcdl5ujfrHi2MQvdnt9sj7EB2Kn0S7hCnuOW7CnQS6C7bVCCwsBTaxUYRFqZ7vjAJt/f6IVJbfdBnNE8KZopjKOq3bH5+8nm/z0dzqXaE28Tt9DjoSOS81iuOo2h9ZLfIJo8DqHEsjX87HhPhbsLp+F2gZRxIF6aHM1VArDAkYRZ6X/KgPsTnCB0q20T9F/AqTElzq981Nsmj7G6tt2xygfuummLUrFo/nid7SPiF1iGOt6hd9TM+PtqSPcV3hAGqT/pdNpP2mLAJYSgCq2Vz8n2Nm7skL9ngnn0UUVDKOROXCcmv7HPZc8IMGLcwycT/8t/8h8P4RNNhHizDXxs7HqmnBgVsxEEVgXMSWEXcMgBFYekzLriRoYzyFpAWXywu6j64iKJBQqs+63ATCC2lo3HEF0jKIS749I+2tIjagNoI8Z+K1NMFg5/w3+lZQVD+Llga30gBhAwKU4vLhTu+cfVvzTGfk0ePv+m7Av8FQMdBGHkX4qCd5ou+CgDiPdJqBBIIHFaUXkilDyCJlLtAON7ziL9YRLCiX3UIXCmJKLKQ9+MReQ4WW9INBQEt8bXRWOOKl3HqAPGIAAtR9/HvexuUoIg4nyVvroii9EdtVoH6mtv4waH+aw3jClIbDsMgHl34snJR9KvmSRGoco6QsuWAVHSAMiMuX1EhKtrTfhQ4JdBKP6Wg1Scps/j3aCcup3FliRxoHhRpq8NWAJzkVcpUygQ+0zjAqcNZ80BaKG0InA7RlcFBIznR4ch3BdLKoaXPSiFKQUoG5DjS7wLIaNsB2ERIB6b/khH+JoeA5kr7TjKsduPeQtY5zqkcnvmCH0uy7bxmUUViHSQvHyzaUwJv45ePl2VQlwD6osNR+pnvxfe05lrOJ82fLgLSJzr4tL66BGme3eiMHHpx/aD9GZdLPYPPMz+MVXKkc4D35OiM61GtBW0o24Z51jP5GQeQ4/LHdwQ2C2xXe3xOcxsHQ6UTdQkTMK350jnF+GkzroeDwyFEqepcIdIJ/VxvVIPzhTRoLqQRNx3PCQ6MALTIIQeYwOcFLukCKzkQeH61N7xAWwCi4hkxVLmXftJ+974nX6SFeX8AHGLVqvU8Ekhc9nsRj1c/RAwASIbI17C/Sdf3OU2HdL9WOzictN90+dOlnb/pHJHMSmYkQzwXedGFRk4J1+ekiMdqQhCFGP+c66xB0rKjBY98bsHvPDJuy2t37Obtt219623buH7DKDxPoTaKzSWhHu8MbdgaWuWkbvVyxXrNivUBpMoXnr5LNFY6k7aZ+Tnnu7VhMAIwCC8xwFtkp1Bcr+mAM0XYimPjRsz6oNm285Nja9WqXtxnbm7WNrfWvDjTNw+/dQB17+C5R8YCJmYyI9ZLmC0skLIdMk8cMLW+c38y/xiARB5SQIz5fPZkO3JiUu8i5QA0UUqzC4sOoISaCIFXNBQ+ZNAhOgSeSuZY85waAniPe8o160saNMAAWUmAseLH94ry3ZaN5UJkkdNtUBzIcMDnfCyz09P25OlTq5QvPWJ2NB0urQ42TE1aLjvqRdsYE7Iv/YPRHQA+gJwQ8QKoxfdKlZIb9+1ew8HYTnS3Imp5YqrooLLziWazDkICQD97EuhDOEc946DevDprGu2mNToNB2s9VT2dchAlAMShngiAISA8gMXCwoJN5Cc8jZ7U52q1YUtzK84RSngdKdfpkUDXQpRlu9+w/rBj+CTXt9btlddv29zCXJTx1Hb5geLgYP/IqQaShmGcc+B5eWHJgbmdp7sOtP5n/8l/ZMXJSc9wIxoWipZgRGAo9t1J8MUXX1u9VLfi1IyDGMzp8eGRAxus8dzSnCUySctPUahzYNk84HI+cPlOTrjhX600vPji4d5h4O1uBwMZGQcwR+bqXuch4RGiBII4YDDo21Rhwi5PL4MTYWbO8oVxK9Xqdnp54dG1OB5wIPhdMZO1TDJlhUzBes2OZZIZL5xIBiSAEEEI03Oz3n6lWfWI9eLMjI+ZaErn3464YHFkoKNOD47sl3/2Fw7aA565ToA6JV+wRDLt0ZMUXXv//fdtY3MzBLjAf9zp2MXpiT15+sg+/vRvrDNoOc0AhfLW1q65UzHM88DOjk99fQDZAYwpDqgo05OjA4/q4+4WJZQ47zBnAYXp/M4HZY073foOQBZnZn29KP5JRP2wG4IA4OA+PT2yRq3iXNePnzzwfYuzxu8QkXOIvUoU4czMrM0tLtjE9IzP242NTZscpyaNWbNKSv6B/fWv/8o+/ehjq1crXoAVYKvVbHg2BBy8FFhNT+ZtYXnFU/4fPHlkmUTGaRMo3Ma+xuHnOp1CaceHvkeISAVgDHZQz6lXyCAho+Da6jWnR9FdtdsfOM0NwBVOmkqt6uPxuLnE0KrlU6fF2d7esU67Z8WZQF/B59FjRPEDGD9+8q31eoD5rF/LllaXPFL+0dNnVus0bW1xzb773e/b+tqG64NGtW5Pnz71cZGFUasTud1zQP3oaN8uS+cO7I1nJ9wJgmxwRrOO0CiigwJFwIiVSxUbJJI+F14sdWA2ToE6dO5EMRQMHc3YxeWpOw3RKeHek7LSZc3HmhkZs8nijN178017++23nZaCM5LsGBwPnL8X5+e2s/3Ui/Xh0Lt946bdunHTgWq/p1DUtVazjz760EqlivdvcXHe5/H88swLO3b6gRqIewiBEEQ+39y6YacHJ3ZydmYbK5ueFQqfMNH6U3NF/07lsuI0DD//+R/Yd979rmVHcKz49rVGzaxZadvznV3v3+nJiVkXcpWu5UZStrg063RK28+2nXalVC87YEy2CrLF2YYMAZLj6ACAnZ6B1zljx2fP7egsRJd3Bl2P0PcihpSXGAJYZt0hxn2GSODVpWU7OgwZB37HaAeHIfIyt7BkC/PLHmmOI42obv6Dooh+4XQB8KT4HnNDwUfmNZ1MOz/6z376B/be998zgp77PQCXvn31zZe+PqDxrW7dao2SnV4eO6VRcbboRSihXJqdnnHnCnqRaGwAXf675I7RC/U/yJDQvZrADSKgmcdGrWELM7NOI9SsNAJt4TDtPPAA0HA8Z9KAxmfWKAMUD53Hnqwh9iJ6G+ojMgT4nef82V/8Szs42rOVzSWvAwAIPDkz4YVWiWY+Pj7yKGj0O2OoVeous2vLq87JDkXW3vMdpwFhT3DmnzrXe8F1MQA0FCk47pJZIteb1hjUrTVs2PhMzjrWss6gbsNk14ZGBkjPsqNEUodCqpVaxffxxHghFGOMMuYEsvFT92bORd0147av60XKG3YCdZgCMxSA5w5qgkK4x8NzE6MxYKyyW5Uhy97iPQUMyk6RbRy3y+J2vmxeYSWyLYQpiIJOWcJO6xJleKsdxicQXrYrd2u+Q19lb8v+0TNU/Fy2tPouDCgOwgpHob+ya2Tfyj4W/sWYZRvFAVfZiVeA4/BF5LZs6JdxG4GUsgP0d/WB78UxC937eYZ4u2X3x4ODHOCMbEXhW8Kp4mtyZetEDAmy05ETnDGcs+q71lCYiOz3cNZF2a0R/Qh/I0tOwLhwRH4qODYelS37RzLuAhnhorLhFfgnfADZia+XvqN7vORA49f39AzhNvpdwC/zKXs7DmDH+6ZnxOfk5bWiP8KKFJilfcP35eTR2PV5yU+CIoQCEgU4CNQV55jAAX7GN4kGrQ0aBxy1KBxEiqIWF2gcTOLgdYGLPFny9kghEYXiAhSLchXgFgd5aIPBCuQI/F5jLhzx0HEJqIx2bVjGIIRfRrQWOw4OSXFJuZCrFxcGLi/aYFIcAtbDpL8oWubGXCtcMLUw2ghaIAHLAlj+3oaIPBVxIY2Di/p+HDiKKzQAc8bHe37QR9xIAjsUyajIWNYwFE8JADQvRbjGnRc8j+/SphvWEb1CiG4Kyo2LVZfokMj5QJsIr7wytK3nSwEI2OCztE2KmTaV5MoVXQQ0YwgIMPK1T4TIdq1/HPyMy5PkV5tPClIHoP6OV/5lAFrt67NS4LwvWREAjUfYwbaIR1WUIANPF3xB66E1jc+xFLgcFNozcWUUB6U0v5JhecPiCoT1j0fca235Ls9mvvS9QLUQotpog3mQwr1SlBGVlORTfdA46AuyJq+ZeLJ04PKTS6P2dlxX6RAXkMX4deHQ3GUzgeOXdrRmfvFvNLxN+sGFiv4p3UcXBgGpDmhE3MaMPz4nFGPT4ajDXCCw5klrrjEJCNTn444DAa48m3b5m6KWdfhLJnmOvOjuxIioPqTHBVTq4hXXg8yjMiHEcR3XjRqnLg0OSkZ0Q7q46VIonc37tCXgMe44EwAufSRHhC5K9DH+fF2W+Jyic6XDaIuXnKOKKJBO1mUurqvd0IiimOW9jTtCJBt852VHnHQEz9Uc83zfw4kQ7a3IJ4qV8Rz4ERU5Hy51wcMvMBydFzzkL6os64IrAF5UJj4X/eAQCIZy6KPPR0TppLmgT7wAinWm+NkxfFGE9Oryih6kkjnOr4grGuOAdQwAdNZyng4+dK5q37vpiCYi4gfkghgHinV2SsdLNzgYE9Vd0PkjPalLdfwcJMKQF+dG0J8hal53DQejs3lLpkatO6COQNfGxuFnvm2vvPaerV57zeYWNj1iswPN2dCsTRRbrWXWNutU+l6sa9BvWz6X8UhPaDfS2bRNTU96lLGiuylEV7uo2/ajbcsmKNCUsPPjSxu2e1YgNbZctWxqxEZJKz89sdPDA7u8OLMbN7bs5u3rlhxJ2rePv7XDkyN79OyxR1RxLzo8PbBMLhciA6G46LYdPKQAFyBocTJwBwJIU/Wetb3/8SdXxojTNUxNOnheqdadw5QIScAQHKOAjRipgLl8FxAG5xicxZwzgHYT+aKDKvBKs44Y6lvXb/qeI62b53Pec0knchrwgIjAXpfozoZlEmmbX4Db9Zr3HW7h04tT3L9WyJFB1fbIMOSVMQHqu17IhIjd8nk1UH4kiWAa8WcBVBeLkw58AmyUK+cOSKazIx4hW5icdJ2dzeU8shrZQl4b9boDTqwrvweHUeCFxHDxSHaAnGHfRhzYGHcj3LlhyRbLZTwjzYG0tTV77dV7tjC7YKen5/b0yY5tP9m1kQTcwAWPgmQesqNQzyUcgO5bO/AJZ5LueHjnu2/b0sqyA9QA7WcXFw7yEH24v3ds1TKG9cApEuACJhIa4BMnxB/+o39o77//A1+nQb/r6wLgDVB0Xrp0WQbcqpaaNj057WuJs5c+ecTeYGD5KaLGmz7n6VzKJqYKNlEYc07dRCIAzRTFo0Ba6bxkF+clq1VqHpUL4EFfpbeJCM5H9GGFyXGDeo7v7z7ZcdkCXMsV8tbs9rxo58R00W7cvWlzy/NBbxDV12pbF3D08MRa1aYN233PHmjWqj4mHBX5QiHIZ2bE9whRpoCdPItigCtrq66XPBCiVrdf//JXvicAc4nIZl6c+mUIYBTqvMC5u7K6GvRvp+P0LPt7u54hUKoHjmH+dn3rpr377nfd8eBUEI2WR5wT0Xt+ehH0UHRfoW9c26vlSy8aCsWDg+LnYZ24d7rd4nWvk04RdG1jw5aWr/m4fvLz33cZTw09iNTq9ZZtP31sO08f25dffmEXlyfOk+pFtEaS1ul1XS5X1tajTIIRB9nHJoJ9tbm+YZOFvM3NTltuZMTOT0/s26++tvuffGQXJ8fuYGL9PAunXnOHwOrmumXGxqxSr7nDynnaG23fywsLy4GeqjDlMkWgy2h2zPUi1EGsR7kCR3PJ6vWaffLJfd9f77z1tssqe8ZtiGTIOmB/kamBLLBOjRZ8zESmZlzHPHu2A2G5Xdu47gA4BeAAcgH3AHZ/9+WnVq2WrFItedTfrTu3HPD75tFDp6Qg72A6P23jOaJP+w4qsu+Jcp2eKYao027D8vmcHR7tedsDgOZEznWv39GSBC3AAzvi8odcExXOWZTLT3qmyPISRQaXrDg963I54fNP3ZS2ffb5x/aXf/Xnzpc9Nzfj3L0USCxdVmxsfNwWllZ8XOOFyXBP6ras3w3RoB7w0O56EUmyBgEAmW/OW2QRW4c5h8oEsBG6IPQOm3RklKySplPjEHjj58L4uDt2rDewO7du26Dd98wLqFdw9uEQwUE0Q5aEDX3vE/H749/7mb355ruukxL9pIOiY6Mj1m70PTJ77+mOPX782COg+4O2jWbNpmcmbGZm2os8so8pJopD6fYrd215adUdQegm1gmnQLl8aROT4zY5BWDbsucHzwJ/e69rHetY1rLWtLZlLONUNXB6O/lWKmW3b9x2uULGkCtklmj0O7fu2Ps//JGtrmxYbnTcTk8vjUK9h/tHrsOgh2q3Gnbr1k2rVUoOQHsbpbLVmy0rTszYT372c/vgvR9bq9234QCHZNv1+iP0ROXSkiPUhAAcb7sTA85tnIXoI842KHyQSfRPcGZ2PQr/8fa2JYcJmyhOujME2SfC2O9yiaQ75iaRiXLVDp4fWaPZsLHkmC0tLLkDFD0MHRDAMxknPJP15EUA0GWl7ONDbrlLrK6v2F/++pf2ePuBjbK/chkrzk9ZcWbSEumBNTtkIFV8b3EH48yFM55zBPD57u07Ho3/zZe/8zuDZ14OB75+KlY4N7tkk7NTXoAwMZq0Uv3SLpsX1ramTS0UHIDuDpHxmvX6DYOcPj8OPRI1IbrWaAW6LafQIMspooCQzcN+RN4BCNGnstV0p5c9CQAdB08FJstGEK0kALS+ozskP3UH1X1atjA/ZRfKmabnyBbX+/wuvIOfwshYHwHavC9bTUFoPENgqGx52dDCPmSjCBAVtqS7fXCYhQhyfspm0Lkt4O9lYDUO2MZBa8ciInBcWJqwD9mvcdATJ55+FwgujErPln0bB735DGsumy1uI/Mc2UmsHy8BsegJ2lNQGbkPsj+0BrJ31S/JjGxPtQV3f7CBAx2nwFVhJnGnh/An2am0GbCMUe9PHNcRnkHfJV9qX7ZO/Cd/0zoLc5WsSZ5lPwm3ErakPut3ybZsctmp9Jd1Rb7Qm7Qv+fZ7SrQXND7Z33EMS3YzayOsjfnjdWXXRhgez9O8+Aeil+ROMuIUHHFwj88JDKIR8dQwEQJmPJomSmvWZ9VRj54YhvQ9RZXJOHalHHFB8xmn/CClKi162gAAIABJREFUE+CqFwxrgRYvgO4ocjOVugKNlC6tKEWBLwyOC1s8Ki4O3GoxBCyxWXmeNquACymWOKCkzaKxSJnBuScgxw33iNszPvlxwI4IaEV5Mn4uDYxbQEy8fYFQKsbFc6QsmDPmnIuhhJt2eDHPwfgKxpk8hBJyKbEg1C+KHArYEFinPjHfAoY1DwIitf4SSj1TylUbQeCK+urgGdQbGGCpwMEjkJMxCCyT8mGdBPRKQfD5ifFwmRO4qw3JBdKfGSkWgVg8S4pUh502tTa5HCkCJOOKVwqFPoS1ehGVyhwIZJHSlayhjAQgCYjiJ1aMK/goypwoFfpBBANjpkCDDi/GoDXWoac5CyBNiCxjbp2vLlaUTGkUcZBVcsGaCOgRzYOUNu9LXjTvAsGC8gnevjh9QQDcAtjGZTquHAXmCajyOYilL/FceQEF7GKwiUpBjhGtkaL00TfsfeRNTg6eRREwXS6kBJlf5oGxSd/Qx/jhwr+Zl7gilZ5Un8MB/YIrGTkUxQrfF8WFDkb1Swf7y/LH37X3JK/0IZ4SxviZbwH5rKF4j3WZEdiq59Em/2aO+Ly8yoyHueEZvlaRDEoP6mDRmtFG3JuvvsjJJACZ57zYHwEs1Z6W40UANJ9jPuTp1+XgCkiNVceWzpMOoQ2PZIwKpkqHSDc7EBxxy+nA1xpKTyA/AtR1bugCxvg0Dj6v7+jcca/1SEhBBoDw50bFyeCAjl/I2Cdy4vkcpEOEsjjddXF4+TKnKG4MFckt/eLZTidiQ0+lpy05jpiPTqvtaw2lA22r/asMCxxJhPkkQzEWIhFpU44ZUqxZz7FsoOQBBGM+iWSl3Sqpu5FzxAsy9XpXnHo6D3UGaQ9J7iUPQebC5Zk2wz4NGUWiP7o4Dzyieg8jjM8yl+OFog2GaesNU9bq9K0wMWfLq3dsanbD1tZft9t33zECt7udgTUbDU9JHrR6NprM2chg1FOf+xi82UCJ4kXxpietWAR8cNVs1cuGDToDOz04s7ODYxs0+tZv963b6FpmmLZcMmOJbt/XIZNKWq/VsqP9Pdt59tg2t9ZtZm7GsvlRrxL/5NkTB2dPzo7DHuZSOJq1axvrgXO3VvFoKwo7MqcAdszreGHMVpfXfL6h5Di9PLVsKutp3D6XyaHVa/BgDmx2Zt5lkShODL1Oj2iXnr8nZwdnY7dNtkLL8mNFW1+95gAe60OUGsXbiI4DUA46quugz9hYzkH6sA/Mdon2K1HAqGsbGxu+ZnA7qoI8xgLc6DgBkM/cOFywxUDDFNVqON4/DRHmnV6gvhgER4VHpiTN16TXbznPNFFo/cHQpqaLHpnud0yPRsGBGzK7BEpwniKHPMvP0WbTAXXoI9LwglIUbXbKHQ6k5tNXAPutrS0HyDDkb9y4YTNTM9aod+zJo6f2xedf2+nRmY0kyWgI3OXsJ2SYNqr1stWalzY6nrW1tSXbuH7Nrt+8aamRpBv45wD0Z5ceBV2vYQgEANoj64n47/UtP8octrAq7Ufvv+9RcItL814si+J7ANnNVsejWEnrpwihOUCRd55zvwsNw7kF8A0A3eg2rTgzYb1hz4GEENkZzmiKUlbK0KHUQ3/6A+eVHs3gvMhfZTyE6LBgaENhsrK86DJavajY2fGZJUYyXqzToFoZHbHFzWv2j/6df8vWNq+FyOR+3473D+zhV4/sbP/Y9p49t6ncuA27PTs63A93tV7XRrIZa0R0XgDBgHwKYqEYIL+jswHlmP8vPvud/fpXv3Hua4CZDJkSTgc44tGIrDuReoBDblO0O67ryqWSFxYrzs/YnTt3rnT1+rUNHyNUN0QbF8byLjeAbp79FI3FdX86ZSdHhy5zAJs6b9w4pWAfhnzk2CuVazY9O2ura5sO4BZn5xyUGvbSzo/NOQC4uv3kge3u7nhkp8tNvebjYF6QZyL/AfTYU/xfFB7sPfQPKckUnyOSGoAenm+4dtF1UCewd5F1HHqz8zO+plAOXV6WbGlpxSNj6f/q8rWwvqTm98I9gQhU9ALzzJ4lKvLg+LmNj+dtZ2fXKRZWlyliN+OOFOSYOxDPo+AdEdUA2KVqOdClZJI2NRFqLxDdSaHH9c0bdvPmbQd7AQgqtbJHQD989LXt7e14dLnv05tbTh1RrlTs+cG+dVshWo5Cc5z52ZHggMplM85ljQ47PHruoH+1VrLj80PLZ/NejA7niN9fyf4ZGfHxQ2vhtk4iZdVaw6an5u3G9dv29jvfs3v33jKKDyODrDlrf3p2ZPc//a398R//keuCpaUgu+K0zkGhksnahEeCnzundLcP53rb9TYgG7Q3hfy42zQ4CLwwKE4QsliGATB49dXXrV5v2MHRkRWnp+zk8MCjwrvDgRfRhCNa4AB9g+pmpjjrjh7ohHZ3njtXOJlbOAaLszM2VpiwdosinhW79/rb9vrrb1g+y5luTtPk9SQSySBPhxTSbdresx2rVC+s2SoRg2q3b9+0cq3s5yeFRJEF9D1cwWQuMMeVesWdjXv7z13u5hdnbLyQ9aKoOD7AADiTKKKHA5OisTj6lheWPVOacVGgE5oJ5Jh5gSu5dFm1t9542378k597dgqF+wBt9/ZO7ME33/o5Bl80zvTFpTkb9ntOGwJ4Xas3rUp2Sd/s1p1X7Yfv/cSmZ+ecqoOsa/TH4+1Hfm5PFHHq5pz7GXlEZ22ubToXMzUaRvNkJY14JhGOUrIvvLYEBYiPTh3oxzHKXp6emnb5WJybs+li0c5Ozmz/2a796s9/7bzQPe6RqaxHsHPnGcuOu1P53Tfe8WcBQF9enhtFXvcOnzuwPzM/61HQZHF99Mlv7eh433maxyfyNprPmqX67jSuNWtOc4LcsfdwkOCg2lrfsjdef9OWl5bs7PjEPvv0E896oJ/ZkZSVq2T5BRArPzZpI2NwPSf9Z71Xs2q3YplC2kYn0ta2hmcEAUD3B02v45AbG7HJYtEdPeh4HMHVcsn7IftLQB73ddaY/co+DI7V7lUwEbrF7VtoPCPAFJ3CWY8uFE4h4I1ihbIL1Lbu/cwB66bgJkUqC/wTwMn34viLQHPZTbJpg2wGShHZ53xW92A+J1uDM1b2jGwTYUcCjWVHxG0DYVM4T9UW7wl4F4D5so0pW1s2urAu9Y2+yLaOY17qWxyj8b8PXtCfaLx6trAKAZfCdHimbCn1J447av5Y3zhWI3tUuJjbyxFbg+ZQWIXkSW25TRSLlA/vhwJ83B/VZ+EqwuHiduPLzwjfDbXKtFYKlGMtOI/iMiJ8RvYY30Mvaoy8z+fjGJNs/bgMan18HpNB3wv/4bsKQNN35TDhd/qpwpzY7ZJd5uPlACeB7BqDbPZ4X4QHCA+U/AkXFHYVbN0XxQ4Fuif+z//xv7oqd8mDZCSyMTjwlE6uBrV5BXzIm8MgmXw2sZB2FkED5D0VNtP77smAZ4/0i36IDlV76rA4k+F9ixv+ii6TZ0xAlHhkBRioPwLU5CmSgMURfC2AhJixCtDT5tL3pAy48IkuwC/nmQDo0C9eUo5qi1RGeRtcIb5EOi4h56c2jTYcz6Y9gcEOIEUAHp/XAscjzXiWR/1E7Wk9BAhTQTsOMMaBTN7n8hgHYKU4tMGlJDQmzbMETApNQLTW1Tdbr2uVMulBwYsZ9wyy1lIYjFuAhIBdzS+ppxpvHHjikPf5i6KOtQkBfiTDcTA3rvTdMIuAe21agVwC2gXWo4AEVvIMPUd9kfNBciblS/u814oiFhNRGgoRTzwLI8mN51xI8RBIJ5Bb4KFAYdrVPNE37RUp7bgzRYeOZDIYdIEnV2CpgEBRTsQBuLhyx5j1/kY8VFqXqwON0J8IzI23EZcp7RHNVRzoVl9Zfzm3tMeZY2U68N24rqJ9l+WoQnxc7nXxkC7gJ30QcKbDRAArv2tPC9Sn7SALQXb5L04nwFrw/TiwKoBYDhMpeI3bjcgoilmHWtzpwBpqjZhTAZqac+1pHQK6ZDDvzBPvM5/SH/wepyDS5YJnqw0dLLqkSY4ljzpoJUvqv+RUYKMLQaxYKPPlAKeDVvAJwgkXovL4jvaS1sLPiIhHXYA4n9Mhqn2lvau11eVN+lFzLicq/ZUekKzJiSa9yZilD6Qnrs6IYZANKqW7EwyuTQC24Ysq2OGsChE8Ghc0BLTJ5Sd+wdQcxS/LftGJKDV0weE7ri8TgZtL5xLPoL8A0F5kJeKHvrqYDYO3W+dBfwDI1/d+a9+xtsNBAAQBtXxufa9lHehiHeqNmu97nQfa2/qpi7+cIZIpnfGMKej3kNom/QXq6GBlRO9UI401AkIBMACWPCowmbTCxJSl0hR7S1ivn7RmZ2gzc9dtanrNXnv9h/baG9+3VjthzVbbmo268yATEZZP5200OR7SxEfTbugm00kbG8/a7Kxn0NrxSc8jyI6eH1o2MWKtctN61RA9PWz1LdFLWHqQtEwv6SBaOkEmdN+pN2zQsyePHzqYDA/jwuqC8QGMPozwR9uPrDg97fcr+G3h6i1flq4ijYlCB3yuVMo+Vi6yY7mcF7hqVGtuODO/zjeZz9vswnx4/+LcaREAFuByHM2HDKXd588dCCZaCnkjlZvLNzyiaRu1jY1NW1/fdGAEugHWPZMb870FuELEGrK0srpo65vXvIAiIG3p8tz++ld/aV/97kuXRcBbovkAU9h/7OlqrRzm11JuoAMecTZz9iMbpP4CVgE4UCyLFzQYRCKS/w1wzjyOjoUACGouFGemLWEj/hyX5X5wtpN6zP7iHACA5oUsA2TyOaKjiWqDM5T5Iw28MDXmBjCv1dVl+/73v28TEVgJgxdGOVFfxwdn9unHn9k3Xz60SqXuKfVjozlP42bs6WzSga1q/cLyEznbAny+dd2WVpZsfCJkSR0dHdvR4ZmVqzUHg6q1uvMD12oNe76z58DSdAEHSNHBp8X5WXcgORQT7Vn2ESB2s9myxcVly+emvYAh13v2VjgLgkHS6ne8WBaFKofQbdTKzisMbQLtAvBxf/KMFShk3BJIWiY1ZqOZkNZ+fXPL28IRjnzs7+95kcT19TWPLgUgYY5Jma9323Z8eWGDTNre+/EP7R/84b9pm7fmLVEgRMasetK37QdPbfvbh/bwq4fWqTUsOejb8cGB73ci+VlTZecQSYpc3r171+ZmZh2cIoWNvyMzyBfRoE+3d5zCgv10fWPLI42JnCS4g4jMerPhTjr2EinfTinTaDoYmpsY96KWN7eu+7P5j7+zH1nX5YVFf872NpzM7avimehz+nGwt2+nF0eWTYZsv3CPTTtfr9tQUMe0e/Z8fz9y7Gw6d2qj3fEI06k8NCMQ0ZnzG5+eHtrxyaGNEY0/knTHg1OOZNIRP27HKPwH+DwCJ7QHWIQzPZ8bc2DdHfHRPZIMCIDD87MLlysAZHRouLcTwNJz/ntAdj4LMAngtTC34AA8fNjoGWgx2H9Qf+hehEPq+cG207nAT3v//n13WABAExlG5hrAEXQ+pP1PTxed9gZHWDBqezYxngvzXa45NcnWjdu+5gDQcADjRDk4fG5f/O6+bW8/sUan4joO+hFelWrV9wYFNCnsCYUDugAHDfSCcAVDuzE7O+0UIBTfLM5S0G806I8oo0i1hAD02GMXlxSiTHjRR5yiM9MLtrF+3V6/967duf2qc10jg+Fcazu4/eFv/9q++eZLm5gcs5s3r7s8cp/x4IhGKLQGnQJ6mn4F8KhhE5MFG/ZDcV7GAdgLCJ0fzTslDkArFECYeFPQUKyuevFzOLHZm5eXF3YZcTl79H8i8IwDKuaIAJ+ccvmeKkwGQPTxk0CfMjAbJFO+V8ZyeY/y3tq6Yde3btnM1JzTUFCclHOwg1NsgJOs55zSUAN9+tmHViof27Pnj13nTE9POY871BR7zw/s6OTYFpaXXA5Gs5zT4Y4ODRVc5+MTYzY5lfdo3BpncwToUAiUNUTeyNCAKxzHPlQNRPlyD1hbW3EZOdo7tdOTS7u2tmnvvPM9W1xYsckJHCtJB9txwJTKl158j0KxkxN5pw5pVCtWqVftgoKFzZbVGw2bGC/ad7/zvn3ve+955H+FIrb9vj17vmM96EGySeer3t3b8ejv11551TbXrtvK0qoVZ8iy5C5ldnxctme7z2xvf9917tOdHTvc37eJqSnn4L51945trK37uT47m3I6p71nZfv80y/sk7/5yLNc2s2u7712p22j6TEHrOG3vnf3dddbRKYjzziATi9O/GxbWVt0Ry0RzuiNQaLv5y08zxRx5f4BhzXRyjhb4LWmAC77L5NIOb3QtdV1u3PzlnOI37//sR0fHPrdVvd+Mv7QHXmc/9a3Ac7fiawlMgMbZAaWzietZXU7qx5btXlhqczQMw+6/baN5TOe4cIehKqI6CScASEjJ2A/umfLDg20Yn3HIWRfKUiKz7QaIUBK3+NvijwVLuCBDZyiUaRqPAACmdP7cdtBeIT+rvuy7Bbd0xVQKduJNnTXdXsgGpdsCz1LwS3ih5ZNLRxF9pTsaH7XOAU4uq01CEC3cBvhR3xWASCyjYRhxL8vbIn2FayjQBbZP7IBmWPZ1bLpccQJG4xjHwLFeU/zrTuM7vvMpdqMA9wK8IqvC88VmCwszm2MKLhJ/dH4NV96hmxeBTHx99AmuMmLWjxxfEuYQRyrkF2mMXA3DHZcoFSkb8qY9oCKKNtetrj6I3sUJRy3PwVAC1OQrGsN1O+rdiIKRdnXcbtR/Y/bvgKEPXgissEFjMvGZjyyF4UPqA3hd7LzhBNpPl6ef9l5mkPa5T/hCYn/43/4L4f8ooEJaOF3gQnaDOowyojOorjoSDy6UlG68iJpA9MWg2bjCaxisQDaaIOoDfVBYFnw3oi/sH0V6s/3guc5RJUyOIHAAtJk1PM5RTlqkjQJAkc1iSpKJQ+DniPQIK5kJPAY5vp8aDdQPGiCtfl4LyiEAHTxb48uN/NxxKPGmCdevMelXwKu/so494WMUvUlgBJmAVgCguICIiUiBanv6qeUP88XdYYAHQm1X/IchAuCzPMkR1I0vB8H7gWeS1kCwnAxhoNKgEpcwcdBJIFzAtkEjMLnqL64E6Qb0joEyAiA1sbQIUP0hM9D4gX/lJShFL3m8gpsiqUqXCkUUuaiCEzJSRyMEbgYLlch2lfr6KBlxLPL7dLnNhGUIfuCMWM0uGLohsJN4qkK0YIveNOlrAWkak5Ee+NtRkCavMd83yMJI0+doqa1t6RQpVR1qAj4DPsjrLGcI5IhzQlW7ctgmg6HuJLj31xOBYrSN/E9MX767hfZqKgcl3o5n+L9keNC4CZAoC4PcoLosAsHWtBj8pxLb+nAinsR4/Ko9dfFgvELbBaAxjj1HSlgzaW+pwOB9pRpEO+vQGNdFORF5vNKQ9Ihp3HpcqSLiT7LMxVBrv4L/KcN+iLwVbqBvigiXZepoJcDFQtj1txJ5nSG8Ln4oRb0etgDL86UwMUm55/OD+kT6RSdIwLbJf/MgXSCdAi/8zkB1tLPOtPkHND5pX7r4NXnebZHB0eF4eKR+dpLRO74+PMhQwNDyR0lg+D4ow+B2ihctpgz3/+RoxIKG4HsV5cSgPqIszl+jgmY9wr2UWR3wdN/w/6Tzveo7ojTGcPRL9PpkSuqGDmZ/QJGDGesICQXOi92F60regjQiohMzikMd57XaYdzV5cJ6cqryJSoACT6J36xlwzJYGBe3AKzIHs6OzDw9RmPDhuYg57MuyhjcmPw2Ga8QCBUHJflphWn1604v2nvvvtze/OdH1m1BghHFFnbC84m+mbpYdoyBrVX0lq9rvWTnOEpm1+kwA6ghtnR0YWVzy6gDbXRRMq61bZZs2fdSsfalYYl+ylLdAaWHaadj9EjzIjc6ra8sNH244f2+ZefGjn212/ftOLMlA3TAwdXP/vd5x7VGbiOM7a8tuqAM8AMa4XRGpxsDdt/vud6j2g3vlOvNTx12C+qRLjncnbv3j0HGx49eeyOCiKw0okRG5/Me/oyBjRGPtFppKLzfSI03Wc9zNhIetQ2N6+7/BAJKznH0F1eW3ZKD56zdm3ZC1dB9UEUcjIxtJODffvb3/zGvvzySz+rSB0PRcZCSugxRZwGFIIyj0z1e9pI2udB2XWsA58lahs5ghIgyDJWV88LWwFQj6QpZBgAiIWFFZcV72s9ZEABThBFx789orRS8XkDCKpWavZ877nzLgOu8l327Ph4zp/h41tbsZ/85CcO8CBjTh2Qgjd50mrlhn35u6/sd59/bft7R56iToo91DZ+nqWH1mrXvWDi+CRp4/O2trFmG5vXbLxQ8H4S+cx/5SrOkI6DUhQEo2Des+0dK1crlk+PecTmoDe0BIBPHwMzcFw6yFgYd4fM3sG+TY4XbWV5ywsw+vlTb3jKtJ+rHgHdtn6i70XJiHprtJpXxpZzZp9f2Eg6ae06oHXgKWY4hdyUg3nzc4u2urLiEXB10rwPntujRw+s22l7XwpjOecmd71KIb1M2j796ivrJHr2h//kH9u7P/ierV5fsOxspPBbZsdP6vbphx85AN2iVkK36xHQtIejY/9g39cZWTo+PbRcOucRf2QAMC6iA9FPAJ5Egtfh+IaHcjh0cPXe62+4fHjEcG7U+sOEffn1V54K/3R3x4tjTk1M+nyxJgCNRIG+/cabIXOqFxxvADg4esoXl059AYCNzuU9vosuoo/NWuAaRkazCrhJJ32vAsTOzc97RCbyfnB04iCvR7Cn0pYdGbWlmVUvSFmrViKO2J7t7D61bDplUzNFBxMPjw/ssnJpmXwu8HEnE549Afdw9fLMyuWQlpzPhWg69PPc9EIASCmg2R9auVS3a9fW7Qcf/MjW1tY98yKdGlpq2Lavvv7MPrt/33Z39qLsKKgxcD4VPDKVFwA0dBOyuZweIpuy/aNnfqbjiP/44499/xULRRvNZj2LANmDLgInCjoWYB56CqK40UX5sVEHqYnCh9pmeWnFI6DJqGCenz/fcT7sJ9CT7G67XllaXvD9yrlQrdf9fAW0Y98ij5PjBZcH5gJgjrUkIplipehYeNmJ4gboZ4/jBKU95OqiVAnBHu2Oj3V6dsGzUwA0AaC/890f2NbmTZ8P3c3295/bl199bp/c/9AqlUvb2IRH9xWnmUBm2a/wZBOVS7Ty/sGB8yjTPwKWAG5z2TGrMg+lip85xclpj6xtNTr+PYqgEo1OZPbczJzNzS74ucCYCd7CiUxR1am5GZc9voN+/eL+p7a/88wWZ+bszu2bXguCvYAso2fr7Y4lU1mbnJyy+YUVK4wXfZyrqxtR8b6ClS5Kdnp86Bz7x4cHVpyacF7vL373qZVrJ3Z8sudgKBQT6B/OCJ5/eBIyfdD3RNHjTMCOgdd/LJu12UWcGTg3cHJWPZKZIq8/+uGPnQaG+YE25IsvPrPHT3DoVvz7yeTAZuemXT8VctNWrbStODVrmxs3bZZ5gaO/l3DHR7Cd2nZ5fmYHh7uWTPUDIEoh3EbDgfsOd9l2xzrDoU3mi/bavbfslbuvOe2T1xHodry+wnnp1J48eWRffv07B3a/8+679uMf/MQ2ri3h17ZSqWE7eyFbAgAaXVEqXTh9B/ex7//gffs3/uAf2tb1TePaUy63ne+bzCwcR7tPd+384NSdj+gEMiPOTsnMmXC5Rq/d3LgRMkAaODT37OT8yKrNS3/u5PSE86JTtJgzGkcAegEZw5FbrZP1cWb1DlHJHWtDPZSgOG7DiuOTXoiRDLd7r73mxR4/++S+35nIzBDGQqFHZLowOeMUHonsiBXmJiwFOG8NG2Z6DkCX6mdW75adA7rdqdowMXTHDBQc3G9K5bKXiM2OpB0Mlz0SB6ADmBwyFHWXlv0sG5qkG2EMwlxEC8f7uhuT+SMbJ27TMa44qBgH6wTMxQFeniFwmj7H8SbODwUZ0d/g5AvOFPVXtq8CiV4GAWVXyZ7X/Vq2Gd9XYJ4HciYDsK77t+wLAbYCKmXbaHzCCeLBSwKq3aEeK4Au24y24hgGbeFQk+0vjMXxvOgc5S74d/GxAIzH7csrW6oZilt7YE00Z3HQm/YFcsuGJABTeJbOPtmMAnH5rILXFPxFu8GGDMC+bGb+/fLvwpJ4n++9bJuqj7Kdhd/JXhOoHe+P5AAKYtlRspU1N7wvChLJhc95FFznNrEFsFgyLDmR3AiL0pg0Pp4hZgXJqL6jiGfZy/H+xZ8f37OyU7U/tfeEIWsvydYVnpH4X//b/3iojakNpIu9Np46IANX0aiiu1BotrwdDqyRrhYBgRyEmnBtFAHX/U6ggCCUXIMQQBmA0GDYk7KhNmSAcvFQHwUyy3hSW1IW2jgSIAkRbYojNh4FKnBPiyLFQztxQIMNoMUPAFCIgpXClldP9CNcRpV24SBah9TWsavUDsYjLw0K2KNLIk8af+PlqQeRYoOEXeCWfgqQ0iVbgBZjkFcrvqmkOOLKnc3Dc5Sirsg7hFPPDvPwYgOrHYEItCeFwXek2DQ3cD1iGJ5TtCaaMwk4z49vBIFAcaDD57sbKAquInZbzStKDhf6KJpZcyJZhorDgREKPkRAuRSwFEg8hUJjZky6eCIbVHyWVygOQEtB8p7AzLjsyyHTjryXRGx5e1w8UDIWDE6M5wAUcQGt+oWZfnuUY+SoUL91yPA9RZIqWlBKkLbiICh7SHNNOwJwFXHMvHqkWgRKSf788HPFTbTFC9Bfa6y1h4JDey2+97SXaV9ZCsGwDNQ9jI/nvuyxZE20f6QHBKrSDi/aYIy0QaEsPUsHpfZvmBMKUQVOc57LfuO7OgQFtsaBZoH6OjglGwIFHdyIRTPHD0SeqcuJ+iX96xF+EW0Of9N+1n7Sd3Wp4hlxgFeHTFwPyAGivqqPOgwF5EpHxGVUnxFdycu6lj4KDEVOnRIior1QdCaf4Zm6JGKExnVPpxOiFyV7vgci3cZvokYMAAAgAElEQVQayAGmQzbuINAZEl8jta29yLPjz4tfVuJZFtLh0lO6wAX+2xBtznwIvNUlFsPZI90mQ7oVYBgvil9KngJIHuRQF0AA6CB/LxxT2se+BoMXRS9evuBoPXrtjk0U8leOGI3Nz6xuOIMEQJP6SZ/d8KxQACbocTI46JkuyOI45Rm+J5JBX1CVLNwPosKMUUE4yavWUOc+z5IOYN4kp7wnpyygcFgbivKGyDXpVlLL9fKzsxnOObXrdwt4fkkTbnY8fbveGtrk1KotLt+2V1//kb3zvR9bf5i2BlGviRAxTqgm9Bn9VsIoANtPJC2VRYebTRYzBCPa2VnZWhQrazQtl8xaqmfWuKh49HOv3LRWqWEjiRHr1bs20kuEz3FeUeSuXCbHycG6h3vfeoQovJMra8tesIdzZ2dvJ4C99bqffYAIpLGHuYycRFFU7u6zp75ei0sLLi8A0A42NpthPZtNe/ftd/ycAFjGIFCGCM+CvuPo9NgBtNl5+J5Ttne4588hwi+VzNn6tS0HmwBKeu3gPJczjRReogenihO2SNGzKSKYGl67Ak7NKZyXrbZ99NFHDiSNZij+RHGjcP8D5ODffaJyoXnJRoAEhcGa4TMUaXMALR/OIqcK6nYsRXrhMKSx9qB/sCSZ0k4zcvv2XRvPjdnJSQAGFVWJs4SIL841It8AqXQH82Ji8HwTxUXKuhFRWHDjnOcCuL/33vfsnXfe8fXxM69OZF7SOZKf7+7Z3u6h7e8dWrPeDPUGEmlrdtqWgk0rHeg4KPQ0PTPp4P3CwlzI3nLO7YwDM4Aqe0TOnl96dCsRfwcHx3Z2cu7cmOuLG7ayuOTRXUR+5cayTnfAHAGGUsfi2dNdj9AbzxUdqCKyFzlp1KvOY818VRt1ByOYX8YL6Oh849lQTJKo+WwKRy+ATM8adQDqUdtY37Lr1294hDVgrRsaSYoS1u1Xf/VLOz8/drmjiBbzDBBbKBZtdGLcHjx9akcXZ/bBL35s7/3eB144kvRvUqnX1+Z8D/36lx/aX/yLP7fj/T0vYtlpNjySi3Vk37H+AA9urAw4L5GBVKAZgb+2E4wngNXi9LyDVdNTgPHLVpyaDunaFGPLjTrYz3xt7zyzL774wu7euu0AP1RnREbvPHvufyMVlrsF1EOMCX3lXOftjl2/ft0DQbxwWbPt0be3b9/2AnQ4nogehksWcMwBp1LJ9Qm0HxTrAojOwbVcqdmDR0/8fQBoos9vbd52sJFiX4CryMre/q7VKmWbmZu2cq1ilUYl8AUnB3ZRurBBMhToymST1qiUrFy68PmpNWqWSZHFMWs3Nm95xPjZ6aUXaJ2fX7JXX3nDbly/ZVPTM5YZyVp6BE7/lh3s79rDb7613/zmNx6Fz3rOzy74uVYuhbR7zmnGwZ5AHojqxvtycXlsE5N5m56e8eja05Nz3zvFqSmnsAGAZz7gt2Ys7Afm36MxLy+dkiAUNsehOeIANBQQgKik/3/08W99LomgfvDwG7c30HUKwtH9+MmjxzYzVfS+Az7jkMO5iy56+uyJy9L8/KwXtMShhpOODBOi7p1CK8oogWbAC7mmUzZdnLHVa1thHs8ubGlx2d54811bWFhyUJDzkLWnoNuDh1/Z4eGenZwe+HNWVpe8CC3rGaLAj51znrE+e/bM1zGTDHeAifFxm5yY8oJa3WbXsyNSibStLq3a3Ny82zhz03O+D4jqBcyGDoWxr61v2szcvBXnZm2yOGXFuTl3qDBe7iIU6vz1r/7KHn/7jc1MTtj62qrXNmAdcWJVG23nbc/nJ+z2rbs2hvNpft5WljedLmQ8z90MTuqOlc7PPbPn6GDXC+fW6iXb2d+23HjaquWKXZTOfL4BmBUxW6pRbyDtmb6eyeE/e77H5uZnXKcdH50amc7r167bj97/Pfved9/z6HvOIGTn4cNv7cPf/o3tPt82S3St1QqFPjnrxseKNpIes/m5JVtaXLPi5IyN56ecIok7AwAP463WLu3x44fW6zb8/ILuB2dhpdF0Z0joH3QCUHuFLJR8ftxW168FKqdC3jMFDo72r4BlrJ+f/ein9tab73jEP2cdmRLQWOFMRG49urseONB//rNf2E9+8jPLjOScW/z0+Mz2d587CE0kfrPa9CKE1VLF6TbICKjVmuFe0A8g2tLCsjs9kZGjk32rtcrW6Te8EDEFZymkDN0IfSaTRwF/I6mEZ1+V6yUbUo05hTOcgrwhIITo58LYuJ8Ja8trtrK0bHu7zzyrAiCdbALsdfQWtDT0D+c9DqWFtXnrpwa2f7FnjX7VMhMpS2T61ku27LJ0Yp1+3TPMAO3hs/daFOwzsuwicFw4i9+d0fsRKIh9KdtLwSbCnZgXvq+7rLAGP5cjXCY4owm2Dhy/srn4KXxKwKJsBtlesqOU8YHOUXsK3KGNq4CIqK6O7OsrkC0CCOmT7C3d6RUJLRtFIGocaNXdXDqP72hOVHuAvvIdRWRzPiAD/B4HVYXRyMZWwIgwBfqlMcbB1jh+wL8FIrMHNRZhN8JDOD9E4al1Ff4gezD+XfVdYKVsUrUn2ykO5JKJoXnlGcyL7Kg42Ml6CYyXPRL6+3cBZ8mIbA/hUurDy/Kj5wmMlZ0qsF64k9qL45Ju67rOCSC6bGDNf8A/s38nwPHvzUkMf5Nt5U6/KGJc9qpknOerTdnWfE/YiJ/tET99wDPD/DpWFslG3B4VXvBivwZbUg4jxsDvmn+tiXCJxP/8X/8HQ0WASTiDYQq4GDqjyZfgsxEEWtEZdUhCKsOTz/CfA8gRT6/AI9pyT203RN6RFvqvEzAAaCYBAFpeIUW2CXSkrxxo2nAoKBmyAgrik6jNQz/phwBgAbRxsEnAhMB3zY3mhFQVKTKe0ekE0EzGMpdaAfohND8YInzHAe8r7svAkSIFxN8FgslL9fL8hEi7EOEpIeJ7Amnk9RFQSZ8FumgTC2iXgpDQaS05iD0ypA/n1OXVBVQCRfQDcqL5EFimeRNoLlBJgkrfiObptLte3EAAvz7vF6hIeWoza13Un7AhgnBrXRiHF1WInB6St6t2I7mWY0KgWrzfAlHkSdX8yckh744ro9QLh0QcgJbS10/a0MZnXMiKgzK9EEFP2h19gjHC5XwQ0l3Yaxo/z+XipQOS3zGkBCoKgIp7MHmu0nx0UPM5gcp4zB2oiviRaJt/s2/lJZWSlXOE33WAocB1ILHmApSvDoOoEJDmlzHrgJDSZozoAn7nwsn8SCfJg8p3eD6fdYMu4u5lr/Md/saFXHy0XPqd49nBpRBhR/9YA4HuQTEGIF97hs+KB1eAsPQZf1NajZS3Dg85FLR/BUDTrvRWfF3ioKz2hNaZNqUL9J4O7nikMH2RbtEzHNCJOLj5LvOi95hTHe6MGcBCzkMdnPGDRJcS2mBO4uDr1Z5LZdwwp23n5h8LKUm0zYt1DTIV6gZIr+mCSIaL5pcx6OWX/ogfjedrXnXZ04Gts0iHowBs6QNd5F6+WOgiocNWe5znxted53mKYuQM0lxIFjDQeVZhIhS6JJLV56kfjCydG6QT67DmPYA43yMAbSpYFXGj6dx03dwJtCnSz7o88Qzfp1AqREUsNGY/A+oB3MOx5XMeceRikHmqL84r58MPF3ja5bkAZK77I+eheNIEoKOfghyHlDhFmuliLWcUfdG5JP2gC+YLp4eKwYbzg/fR59IjQc+F6BE5hpJRBA7tj47lPY34sly3gdNwpC01UrSltbt2bf0t++nv/6GNForWanc9fdd5hXtmncbAek30UMIG6AYinLttS42kHEQK1CUJTzdO4vPtDKxTrluql7Jks2/dWseG8EqXmpbuDi05gP855cXUaiWKCFY9LZpCYpV62RZXF+3G7RseMQQICPAKWEzUGM9i3OgLQGgMCvYGPI6MG0ALvlCiUJFljEE52nBWEnEMqLiyvOZzqJQ5OYyhTiAlFxqOsYlRj9w8vzzzduGoLBYW7OaNWx5hBUDGf/B0YjgXJ4oe8Q74DFcyXNn5wpgDCY0W6eItT9Vdml+wZ0+feLQhoHAAB0OBn1QmqvHR7ViPyYcAI+JHJ2oP8g03Pod9mxifuopEDE5FKMoo8DK07rBr2VTORkeyDvwBjgKgw20b9njPgQTWcXZh1jY21z169PPPP/dIuHBnJOaKwndwBwKK9J1rVaA/8/jWW2/ZT3/6U1+TAOjWnSPz5BAQ/8JKF2W7PIdipB8i0Zptp6PxszLHva7vz6Xw2cb1DZ/viUgHIsvMy8HBoUeFQqUxPjHtWTid9sCjOEnBX5pf9KJyuzshio5U+9OzYweWr62v+rMuSxXb3z+0RrdvK7MUsQzAP89nPol+JnLPozmHUGwEuiIiS3EqtaJCjWMj2VCcsUl2YsemJmfs3r03nQYBfnvOVPRhp9WwauXCvvjsU9vdfWY7T7c9dZrXxtamjU8VLTGStpNSyR48fWRrNzfsH//Tf+IUF3CgUgRqeXHRFouL9uTbh/Ynf/Qn9mz7sWUxyj07JPQbcFC0b+h/1hid6zQtgNkjYw52EpWeToVim2+88aZTdCAHAMGMB4AR587J2ZkDvhQMg+rtnbfedYA2ANttu//JZw4aIfPocDhFuXNQLIy5I8p0ZnouMrgHNrewZIuLSz4/6MrJQsEpYpBDolsBI1lb+FnpjwMBuVHfvzhLjk9PfQ/ACTwzPW2zhWlbml9ypwDjdl3Za9vl2bmDNcnsiJWrJS9sOb0w44Udp+dnXR5Ikf/6i8+tXLq0xbkFP4e9YNn4hANVyHgyCad22376k9+3N95+x/8eeCsxLjvWaZft+GjXShcXPg+7z54HKpEo1R7ucrdD/n+23uxHsuxI8zPfPdw9wmPfM3LfM6uyVpJNFtnsja0WCAk96Nd5GQ0EQcJAkPQwECDpUQ/CPMxIf4BetEAvGmCmF/U0wbVJdpPNrCWrcl8iY988PML3XfjZuV/kZaK9UIgMD/d7zz3Hjh2zz8w+y+W8moIxMi/IH2vWH7SsTNPW+SV/XkBS1otACRnpzDV67q9/8Ne2swvVSs4Wl5e8WkHVfE72bknr96AMKNu5c+es3+34eF68fO7ZtpcvX7QvHnzm8sjL12Vmxv9nzh5/9dBaraZNjAfKEfRAPgqW0iiRJrPoxo+//jW3STY2N33NX2+89Gei2aVscq+69T4DBW+ISLZxoIhMGWgmtiX/JkjCvciwRf9QzQO3cKVy5BUbU5NTTkskn4Sxoxvh5HYe7lTWAwaAzcgJtgNgMz4dNEGz5Vm7fPGiA60EBFiHk+NTBzjRGb3+0GZmF21ucdEuXLlsa+cvWrE86QEXp+Dody2TSNr2xmv70d/8tW2+fmGL83N27eolD8QdHFas3R/a3lHFkomsvf/hh7a6cskrUQrFSVtamnMQdUgAFqC6Wbdeu2Wf3v+1Z+nDdd1o1ZwbGQB1ffNVVLV74CA0xDJOFZPMWI5Ek4LmOKKQyaa8+ga6jqWlcy6j16/ctFJx3OmYmOOXL587/c+r9ae2/vqZndSOHPgG2KTadWhpK6THnY4DAHp+ZtnK5WkPSHtVVcSxSrb9o8cPrFqB97nqwYfuqGuMZHZqPtAd5sZcXgls4+tWTqpOSeOVhmnocTgX6y6D/ITWqt1q2Y3rN5ymCT5c9zta7Jm0zcxOeXWAEmTu3Llr165ct3qtbUeHVa+CYd/vbe0GmpNW106Pqg42+z5YPe8V0zzHyWndk6VmZ2ZcVuCmb7ZO7fXWS9s73LHDyp7Vu9CaFO34tGp969lYcsz54NE9BHqopNjYW/cGgYDnA3iRot4k0IiU8iXb2951X/T8uTXfDwV0f7fjOjHosoL3aSCjnaRB9sXM4qz1kl0HoFvDuuXGU5YsDMwyQ2t3atYbNi2RIqEq7VRQnMXe/2lAYkPfmxDyEuYg8Cz4+0H/y1/X32TXo6+V5CUAVjY8+0U+K+eP/B8lQwgY0/uyU/m7/Ag+45RGUc8V+d7SFfwun0Q4kgBoJQoJI5PPIB/nbexFfp/wBeEdcdyD7yqByfGCKHiuawm8lP+uBC7hM8Io4piNAG7dX76SANE4Pii/SX9DV8T9szjOpspkYQFaX8Ygv9R9jgjDkp/D78IchJlIPrQuAjLp/RDHK4VfxbEyYTzC6ZS49TZuIh84jk8Il5I/Ll9agC62qe6lgEXcV9O49UzCWIULsdf4nq6newvLifutmifJj89nROWo9TzDJaNsdZ5R8uN2doTdCPPRfHFN+fTCWoTZ8DeB/Myl9JnwIeErGrvmSjLCPbSOGp/wJgegFTGSMy40nEHqZjy8wEtuLMoLHiq+wHGgSQAqN8XRCpkNRX9QlTYTzfOJoSAjoiEQ+M3vRNx806G0orLjOGAjB995EqOMQAHlcWEUAMp7ArB5T5lETFAcoOVvyjKVAokLvyYSB5yXQAuUteZD92SM2vgYflogfz8q6ZBwvQ0AMRc8jwRS92VM7ojGMirl2CuqJqAtDpYJiJODGBdqgWkCcwQEYLBxfw5lddDkXoyV8h5tbIEj2pBS9BLM+Obwcu5S0UurKQ0VMKnIGPdT9MgVbQSa8m854EGhhYw8ZToqeyWeBatn9k0fRYY0Zo1NcsTaSD4EwCl44lkn2cDJrEMKU1HPFd+wUhLIpBxy8dWK79YPSLIt4BCO9gHOmCv5CIAWiCh59MZSUeazK5GoUZX2GmPQOgosw2BivQQACcB3CgL6BkX0OMxJHKTUc3IfBXI8wyGqbuA9HEbuF5zErn9OusHnMhpf/HCR8SCFz3hCxkHRr41xLqNC8qD51JqItgZ5VBYuY0dWmWeeDeAmR1OkCIhFRhifgiphzYPy5778ZK54RjLnBP4yPhkyAtj5DMamqhHiGekCyhmPvifwX/Oo/cdzSoEr2so9BLDynsB+riWlLuBY66o55T5xQDKuL+Jry1ojh3xPh0N8jWRoabwy7mQMCsjGOdJ7vqcyAaSX7CkTfzQKNBuSsTe64rc5gN84gaE0SSCuzp94RYhkgufiJeNLxqo7DlEgS0G8+HzoOzrXHNSMZeRLB5E9yrgVJFEWGGcOGdA8K/ydyD2UFTwnnMNcSw0fRa8gfUsGNK9WI/AZx88EnodrebCjg6H+plu3zkYZCXgrik4LzPTqAaedoAlomF+apfn6R5RDMga7gwDu6nzpdUNwCceD79VqONshs9P3SyJQcYyN5UNlQ1TKxWdUGRU37DQ25pg9Fj8b1YBRPPLBGA2OiDL20e9yDNw+gDYjOg8BIXAWcc467aHVmjTZyXoG9PzSLfvTP/unNrN4zvsAJDOc50lLg5n3nXXBOS67fbNaI2QqUSbqujcJAD9ycNc6Q+d6Jgs62U1Yup/wzOcTuDGP6pbpm5UyeXf0T08qNmx1rN0iAFq3ysmBbe1uWb6QtVt37zgXcpfS107HQSr0BwAvOoxnY/5oYuzUEBMhI1qBC7I8AUgBJAFOlEnHOjMfZMjR9Inyc5oTAqziHHqGfTbtvKNwXEMJQSNBgLKjo4ptrB/YVHnKPvrgY7/O69ebns1Fc0GAW0CVqemyg2HtdsO/m0qTfU4GZ8HImCeocVw5dFCdhILGoGET2YngxGVTfsaQwdvoQaURygZTBOLzWc+QhQ+61+95FiDXRE4YC8BOwmHD0JCK5oHjYxM2Xiq7w092MnywfhYnR5Ydo7GjeTOmmzeve8ND5ovMV+aM+T6uVh3cmShRsTHuPUjgU94+2LZSruR0D3/yJ3/iGa6Mf383UDEc7B545uHWesiAQy8if8j1/uGBj4GgEqAcNASAU6trq86vvbS06FRy4hje3tp1WwoQGxkk2z+fKznPaz4z5pyily5ctPX1l3Z0sOdN9GhMxz4hSxu7idfLV68tnaax2aTPE2NBXtzegF+3XLYS/LyRjiFYvjA3Z6164NxfmF2w2anpiF8TndW22dlF++D9j2xhYTHi3ByzUb9n4yWymWr2d7/4qWeWVytHnqHK2k5MTdjapctOK/R0fd1eba3b4tqqffePvmvlmWl7+vyJB2XIyBzPjlun0bTnj19YExCo37GOtaycK3uZewD+q2cBTQ8auH1H8J1srqQDwjTNBJyeKE7YuZUVLxlnT1QOj1xioFjb2tlxIJpM8Ju3b/makunHPCHfW1tbfm3WhaZp2DLlCTLJq57ZLqceHwQO4OnZebt27aZNjE/b7FzgFQeAIkiIniSzj2xGMiX5twf/SyUvNSczmxecuJVK1Z4+e2YzAGVREOXG9Vt+VlQOD10f8yzwETOn7UHLucSv3Lxs73zwrhUXSQk26x+b/R//+/9lP/3xz5wLmnWHyxddDqWDJ/gMzSkkvve9P/bAAnPIvEGtUT05tHRqaE+fPbTKQcX3HE3bOHNlb8LdzprQQFHOODodUBtA7rRJo9KkFXIFP7PIDmZfoK8UNIOS4M//6s9dx5LJDVd7aNAX+o4AiI+XQqUfoCPzfnSw74B1yFAb2de/8bHrF/YZDUShHUIHcDZz/62NDdvZ2rSxfGiMPQLcirjQPdhPI8dMxm7duW2zc3O+BlwPUBLgnsarnDOtdst101iRQMes3b3zrmfAo7MAfl+uv3K7Erlxftpe3ykFoDzgTMT+gaam3qk7cDhVnPEglOxixn9cPTL4zfvdoQcAxzJjViqNO00DzXK9LBtQOpN1AHVpcdEmy9Me7BAlCpznB4dH1uknbWy8bDdu3bQPv/4Nm1+YsaNqy/b2D6zf61rlYN+on/yHv/+5vXr2xNd7ZXXBJsdL3hxwZ//IDo5PvNHq1Myc3bz1rlOglMYnQ0PbVMIb8qHf0f/zczP25NED++v/7y+t1Wk5oEiAjIDCyWnV6br4/6hWcXkvZEMCluvL6WCbD4e9QP8BlVgbyrIJe/ed9+3unfesmC85eFzIh+9xTgG0DkcdO67u2ZPnD2z/YMt6/WZohEkJFLRKmZItzC/bxQvX7NzyecvnoKOxs74C0PuQQb+7u+X8zVCIEUx97/0P7fY7d11e3d4aDuzp06f2s5//wgMgwacBPA/VhugK5B8fBRmAhsYTz9pdDwi4XZVOWak4ZstRoIWkIc4eQH4ytPkJ8D4/M29TpUmvroHqp1lvelNX6I8AvmdnoYpZCJV3UdNVAm3zc3POTZ/JJuzhkwf24OGn9uTZY9s/5qwoeePO9rBlE+kJu371ut26dcvtgkdPH9rnDz6zg9NdSyQTlh3L2DBF9nffyqWyjRcnrLJ35NU9VOBMT016sBKfyBO6UkkrFEu+lwDRnQoI3zWXstawaY1h3RKZvnWSLesmG5bMD61YzHsG9JB2rImRdeGeZmG84p3eIj0P+ssvkN8joI8qBvmJSpQQLYHPaRTAjldqy/7nc/zbExI77dDTJLJrVcUq0DDu28f9W8ahZDb5enFfm7+jX4SVBJstZCLzE9lAjgU4ejA36mVzhuFEWd+MRT7JGcAe4Q3CxuQnaH7g5+YZz/yKGAe1/MA42BzHf3R/zW/8OYT9ub71pr4BjwmY3JtxoouF3fBcAirl1/K8wlTkn3ENgdbCa4QZ8dk4AMpc61njvtuZfMQSCgXiul8S9cxQwEKAq+skKtIifzGebCdfhbHFx/qPgcGaR86YOC4on/RsfaLxv8H/3jTcFM4jfFFzIPwVWZLf6p+NUYVovalA4N9cIz53/DuO50nO9VlhDgrS6GyPY1kKAkiOhbsJD+OaSm6Ufy75iAdTGItwBO0DYVhOwcGDxiMRcSGVcOvh5VwqxV9GmhxGbS4BdHGhCBnAIUtHQoZD7AtPzXI0yRKEINhhwZheCXowVAKar0lnPJoMgYo8h4Al7hsfi+4VnzCBIhq7G1oR2KYF1nW0UHBmymEOIOmbLD/uJ0HmM2FBw+bQ9eiWK9BFQI4iTgIbpHi5Zzxa59+LIhIOgkTUBRIyRaCCYxKUB2MSYCOwSptV15csKEolAJO50HxKCdHEkGdR9CQOAgl807pJ+PiuR8qyGQcUcBjiSlvAveZPYLGUmpS8z/tY7JDp9QK3JoBhFPlhDLz4rBSJ5kPPoAOC37WxJSvcSzKgbEspKMBsIBG+o/l1MDmWcYusK5M7Pu9S1kk1MXRDyrwEVIC0ZE3z54opFwIympNGLfCwi0ZG68McMC4cTdZG2fDK9JXM4fzzb+3rkN0YSkK4r+ZNCoX3tMcZBwaCQHll/mue/bAnuys6cAVa6ho6iBzwIiO+GJwnzy6I9p3A3xDsCI0l+R7XUgWEgFkHASIQmrE5kN0LfOoCyPmemiyEdQ/NL/WsOjCV7ctntG6KJssAUpav9p3mkGspA5p7exYajd0iGdS+lvGi9dQhwHikdyVXAokFOJ8BwLGACs+o9eVzkkMdwrwn3SN5EGgp/aT5lW7VXg0gQOA14yX9Rymu5tNLqDuB0w9nGrlXNnsy0u98T0ZmACPfcEIruMC9GVccyGdcnjkR8SpLHrS/4waMdDrjUNmcZER6X8/LePibdF0cvEYW+JxnQjajTLAoqCDjDcDW9cEgyBmZKTxfo17z73pZt3Ovh9IwGV5kwvLqtgPVBS/XI51AZxMyYks+z8z5WSQ7OgP0eTI6mTc4DD2rKmrYyr7zZ5QxFQW0OG91vrv89aOO1J7MTDVTyMCVsQ3oxLwHygaiZDgVAYAmI4eRKztZQRHNteRYepzPxQMByqrWtbXPwnkSAHCcS3++mFHoe2kYlWIXC9btkbadtcNKw/rDMZuYPm/FifP2T/7sn9qFq7c9wS6RDs0FCfRhPpPV1WmYVY563qgM4I5S3QC8BOC33+7YWDrv/xczec94TvRGNmj0bOPlhvXqbcv3ycDKeil+vVZ1RLvf5Zxs2MbmS3u18cpG6ZFdv3HDHd7j0xNfZ7KRGvW6B8PggKy1apZOpb1slowggFTOMrKGmO/FlWX76KOPQgazN4PbcmD1xdNnDllxw6wAACAASURBVHJnLOuOL8AToBfZldwPAKFPpuJwYHML0/bOO3ds5fyK8wpXqyf2o//wc/v008/s/LkLnh1Lhh0vqDgAWnDcCa4AAPd6bUukqRpJWyaX8axbGtE5T2YjgMaddtvBZAJ/fsZzZuXh7a4b5dg4nlS7AbRPL8xZrVnzTDO4bcmALuZDs9QQwALEcYIYb2LIq1wMGalwJMP/y3qeyeVE0SanJ5x7+fbtm05hwP2ckqHXc/Dg6eNnDiwgu4BlAL40ewJcYo8zvx9//LH9wR/8ge/Bo0M4dk+s3Wg7iP3lZ1942T3gEOAuACxl2YyfEm6X9REAUsozQ1dWzjntAPvKq3UA/Te2fB+ELLcLtrK0ZulUzjZebRhqhIaTAMPse4AfBPf1xiurtWtWHi/b9Oy064bdvX3PdoULNUv2PqWT3bYdHh05eD89M+MgE2tPMy90FUAtWe48z1R50mbKk6EpXzs0QyyUJuzDDz+yy5ev+rMc7hF8G/hawzX8/OlDBwePK0ee0X/aqnk22+raBQ98wLN82qnbxPSUlaZKtnew71nniwtzliMjt5e0evXE6sd1a8FFan1bmV+2733ve57pyljgqH218ToAVN0QIAWkr9ZObX/vyAHLpeVlm52esywVHO2OlSKnEp5a5o2s43Q2a4+ePPZMfzjLmQ/sdfQ5YD/AMRm52Uza7wsXL9n8gMfMFfuuWj11vuny1JwVxso2PTVv5cmZM5DIKxaS2CyU2td8fakuINuT4JInWhQ4RxKeXU8jTrIH//X/+m/M+gObn5y2l0+eOAf7nTvveOXKzk4IMKWzNO7MW8/6zue6tLZk4zQ7y6dtcXHels/N2O7Lhv3f/+f/4xnA6MtLFy44vzFgJbQn6ErPtj869n3C3KDjAHw9GD877Ryv0CCQBU0W673b9+zjDz9ywF6OO0G8n/3sZ77HAesAnja3Nlz3oGPQ18jfyuKKZzDT+BOQGTmnAdwPf/JDzwo/qh55UEy23Hh5ym7fvmMfvf+BzxFrD2DNZ/NjOTvc3/NAx7e/8y3XJS+evnDZ/94f/UcehHj87KmPaev1um1vbThVVLlcslaD4Hqo5AMAzOZDWX55cjoKFCWcA5eg0uHhvlfauN7p92xlecUBXYICBKR4/9nLZ/b3v/qlg5OsL1Uc8/NzTv0CjUcIogLGTvg1HRztdqxvQyvnpmx2asZy+dBAHllBr46GaTu3cNmWFlad9mZmetIb5QIuewBwe8fWX76ymalAtwH4GIDvsgeS9w6P7PXWITC7rZ6/4AD05Ws3DFo/aH7QW63GqbVpfPvoge1vb1qv27BBr2ET4wVbPLdiB0en1oLjepCww+OqnTt32T7++Ou2uHTOAVCqIAAoCagSWE2nEvbs2WP7q7/491ZpHVrKck59AghNoAV7QTavsIHAPZ92KqdppwcZua2CPh4vz1p5YtpuXb9jd26/ZzNT8x5Mrp8Emxm7CsCZUqTBqOkA9Kv1x9ZsnVir2/LgJQd8wtIeGLp08bpdvXzDyhOz1u/RcTkkFBE0JNud4NLa+WUPWr373j27futmlEQV7Jjt3R374ovP7OHDxx4kbLRazo99584d1+XIE7qB8+LgaN9a7VNb33hlzTpUHiPP3uZ8I4Of/ZfOhIxV78nRHVk+WzAbpS0xSNuFtcu2PLdkzZO6NzetVWtewUG2O4E3MrLPX7wU7HgLSXwOQM/PO8BNQ4uT4z3b3F33IF+1cWK5sZzzxXOWEUS7cumKffTeR14Z8OTJQ3v0/LEdVKicaVmSgrBEzzPMCeQBQB/vV1wHLc7N+/k3Xir5+eVnRJeKpqxlPIEQmzfwjhNEbPTrNsoPLVtIWGNYs3r/2AHobDZl7V7NM6AJFLFmjq+kwGNGlsuGqjPZ7PI/kKGge94k38knUbNXfFtoqpgfVQpLx8kHUzIMlYZcW76X/EE+z79VGcvvoYdFoFHk83H8hHvxnvyrt/1kYQhxf4NrCbPimqpe5H0lPsbBQvlowmoEXur5fYNFGAB4gHx5/s6/mct4slkcu9LzC6RV0ib3kG+iZ5NPLGwn7iOegaHDYPPIl5XvID9Rz8W1hYPIH2C8cQAzjlHJR5H/I5BX6yX8g14DwpU0J3H/Jo7juH0U0WvyvvSTfFLGKvnRXAtTkC8Tx3aCTxx0G3Mm2Y0DwvIh9WyMMe7/k2jIveIY2Rk+FlXJMyaNV/cXOEzljp5b15AvLHnXc8V9ZPnwwgbiY5asSo8zb1xLVKlaS8agZDn3GWJ4kfALzSPzJ9+bv50B0P/zf/fPR3HAjy9ow/EFNogWgQcRmCJHXcCIRw+jzFAWIzizITqk8g0eQhnHfB8lSaaOCzhgZCQUEjoeFMPZ7xUJmsBYxqas17gC4VkEfAbHOWR1cm1tbE2wACEJsIQ1vhiaVG1iTaK+QwkqL56f+Wm33wBNUqr8XeADXGpaFL+Gd80OAFgcPBIQGN9wfC8OJvozRYCgAM047YaeXUKmzHCBInxH4OAZMBI1j5KSYFzK7hYQwnMJgBrCnxVRGwgYFgApQEzKQ8A6z8Gz0pglkQxZh7w0PgGv2tDcV4CbNqAy88liorMu2WoV+BIj8EucyuJw1YHG9wViCYAOgEcAN6UktWEwNrzxRSLtfJqMQ0AcADQc0MxhPLszDuDzeV5uCEe0IDyvQJt8oRSAom6gSvADJRnK2+EHYn9xjcCT1/TGMxzAkosQ9OicNRljLFJgnkUWgb9acy+37YTGaW5M0cCETJ5m0/myszwfSjrFnkxZLp1z8IEmKCq51SH7RjbgL+IgD5FgHbgYzSQVal2Z07isC1CUQuZZ/TuJ4KwzTh+jGrfB6R3xhUqBAuAIhJS88R1l/1OeqoPzbaUbDIAQFeeeiooLUObzKq+S/AXQNARQ+L6ASa2pDgZVerwd/InrHh120i1nh3qkOyWzbkxGgLuyxKWHmCPJiAPAEX0J8yxDRLqYOZHe1MGog1zrJh2o4FQ8Y1vyFDeAKOlVpoHv4U7T14zSWK4hIB81yftxMJ+/U2IoQFqBBRl1bqgmEmfXl7xITyrDWcaT9EZclyl4Fj9MNX7WSgC1dIL2D3Pl5b6DoZeyAxKSUcp5RSaIcwumU575BYkIDi97i7lw8L3VPNt7yCjGt/QEzwT1jevnKICnM4KmVtqfjIHrSe+6IRDpEulBnhXuWQA1nYdcH1DGswcU7ByG8xiDh+tJ9w8TwXjX+9JXOHWAM8EgDwCeGzpQGDhNSc6dKp1/MnjjlCgyNHRNzbHO3WCkEGQOZ6JkLchkOBORBcrs+W5oGBXOcXhgue54edJLlAvFsu0f1iydnbJsYcGGo7J97z/+M7t6631LpbOewevBxaihVLvW86ZH1aMQXCiV4ZYfs1w+beVxggjwo2acI7eQMcsnzXZet6153LTWadueP3xuo87AyrmCpXtmUBn0m20btFvWbbSs0Tyxx4+/smrz2AHo1fOrVp4p297+vo8bcODwaN/WllZ8jxwc7rtugz8UwAxQZGIyZIXyzMji+UsX7dq1a1aaKHm2Kmvyy1/8wjZerfu+p0mVDH9kDiAKAIuqrGwe/uW0TU6V7PK1Kw4SkXVXr7btb3/2C/uHX/2Dlx9DxeGNj/tRULjT9LnH0G51mw5GZLNJl184TXt+3iQceDuBSgv5SGes1W9ZIRMAOP6nBL5ycuwBP5INeAb4NXFIt3Z3fD44y6HwiAoCPBsQoAapy6bzDrrAZbu8uGJNmtGd1D0DkizB7qBjqWzCVlaW7e69W3b1+nWnMQE8Z/6kd44rJ/bZp5/ao4dP/GxLpbJeOg1AB+CADALwfPOb3/TnJqOWefZKhuHQM2V3trb9em58Z1jLY896PrMREyFrlExQ1i3soVoUVDSfX/Y21Cdf//ib9v57Hzv/5vZm4IFef/HKtje3/BrI/8HBfgCgG6H/w8TkpJUnx20I+j1KO9du2e8zsFwm5XO5d7jnwPUwlXDADYCR52Du0DFwiMKpPT87G/b2KOkAFODoO/fuOa8pPL7sue2NTQe4a7VTe/TV57a7u23NVsParD37igz3Ttt5VMnC7456Vq1XrUnz0ogOZGqybEuzi64/TypV69Tbdlg/sFKyYN/69icOQEOhAHi3u7ftdC5Q1ZAJCIBFoHJyetbL7KHAIFOWeTzc27WDvf2wvomRZxKSoQcAeu3Gddvc3rZf/N0vfX8g76zp4vyCLS8s+3Mf7AewEB2A/J9fXQvPvEX2P2f8yKqnVSsUaOwWqCLIfs4AWA6Gfl/uNVGCnzrvmXYOxK4s2fLKogdo2Merq/DdmlVO6rbxesv+/V/8uQ27HStls7a1/tqvc+/d9z1DO9DzHHm0DL+IvTtMmaXHUg72DFNDD3yUCuM2O7ViX9z/0uUUeXv37l0H8slUZTzYdU+ePrL/99/+W9c3vMfzIX88BwEXzmoqJJh7zrvvf//7Huwql+n/gZ/Vs3qtYX/5l39pz589s4sXLvtZgDy2Oy3ru07I+v65cG7N6Ul0RodEpYz98pe/tKcvnjr38+zcjAfert+86XzrUKosLkwa4vLq5YZ99fCBffnll37uEMhFFwJ6A+iRLcqe+OCDAJAfH1e9OuDZk6d2VDmw4aDjFQfQfgxHXd+brAcBCQcCyTjvU9IPcBOCz/Ve3eYmwlwQ0OFe59cuOuUI39nYXLdXr196RQLAOFzWcNSjq8nmDr5CqEDg83CjhwrMgWXS+M9D51Lnc3BHA+Zy35nyvC3OXrLF+VW7dP6C9wKg9wPBvEMqNz69b+svn9th5cBKY0WvgGHeOJfR7YdHx/Zyfdu6PYC/ol2+es1uv3vPFhaXrdZoeqCIOawc7dnrl89s+/VL63aa3jgwB+VfOut1Je3ewJv3bVPpZWbz0ys2MzvvFCqA/N4kOAEFTt+DFPDKP3/yONh3g45Nl2f92Yr5UMlIkFrJGMwDep/PEhAtT014QIZeSc1my9KpvGctX7p0zZsfzs2uWKfVs9op3McEvSp2VNmzWvPY+oOG7ey+si8e/MZ2DteNpAaCaznPXk85vcxkGY7xyzY1MWM9gsU0c00A3ob+MtBm3Lp1w25cu2KffOc7TpEByIw+Y999+eUXHtQAHHdbMJmxa9eu2+/+7u867zbNN9mrUJycnB5Z9bRiP/zhD1xfdXr9iKM/4XOEfHVaDafjYgqdLjJT8Mz3bndk79y4a2tL573pYL/NHqNKhMDgtD8L5yZc/A5ejRI+pkmqWkolp+w4Oa1YKjuwRKrvgT/2FkFA98fTgVrtyvnLduf2be8tBEhNY9e9yr5t729Zo1Oz7qjtVCpU3UwUS7b+8rUHkVdXVr0KjmcA8CYQh38dePdnXA8CSBNkHaXNeqPuGQDdsobVulUbprvWH8EJfmJjY1kbK42F6sCon1egG6Nh7hveWGEWArCwBdgrcf9LwBp2IAB0SBoIfjL/5vpKvPKqRLCjUaj0k00pHxY95sG+dNpll/tyfjKHSqzhfvKtuGcczxBNp8C9OEApX1D+MH9D72oc8s+QJ4G8cT+MMcmPYw5k28VxEeYwnoglrEfzGAclub9sCiXN8Tu+Nq9AeRUYAmQzuX/xj3xPvin4iHAUzlD+rWx0YWTy+Vl7AfhKPhPGKF9bWI8wRN4XjidwXWNiXWEA4Jry/dxHiQDbM18hSs4UZqJxxfEoxiP/W/ifvh9fn/hngv8f6Nfi4HUcAFZirrBHgdWSE3pPyH/lM/qubElhSfLTNddaV36HhkPzxM+4z871+F2gMfeXP8YY4ntLY+Tzwkwdp4s4x3lfuAFrzd/0PLqm5lbPJDzBfdHYWsmfTPzr//G/HgUwLABXGLFCp7UptKjuwA0DmAqVRHi4sHmUps/fJAwCIOKRjbiAMGiMkzCpoRGNwFkBNW9IzEM2sRZIIKcaKGmB4uCfgGwBGwKEuS8T4N+JGl7FNwd/0wZ0oyUSzjhAJCWkzSlAKi78Ar7iYGEcJHPAutPxSJuDBrFMZZ5PiyalokUTkCOgTsqa37VmEub4ZpIw8JON4dG4ZvMsg1fzy/VC1kloECLlLhBd1wxAQiiJ1ibkGqJH8CaLvcAvqvUS0CKQiOcH0OHAFPAUQL6QhQcYq1I9rXFQDCFyyb/pVkwMvN4MjXoUHFGmfRxUBmzV2mvtpPSCEgzRWG1AMiNQMmRnYPhJdnSohFKi4KxLzvguf3fZGQSFwCv+GX0H5UEGOIanDh+yulzpRQeTfzZybCi1Zc+4wiOjL5n2xh6U2sfnmO9wPWQqriABjc4OxhGFUV6wGDLMnPd04KA0JYBk4NAoh2y8+mng1dPhzxjQG/rdm5mhO8iAix1arB+6gfcYC2Wuvh8ioJxmFJp/cWjxbArIMId8n/cEmunZeI652Rk3yPguhoPKI3EmOez5jjLgdDgKtHeFGGV8CgQVYMr1AA/4vg5o5FFzJ2OH/SEDSEADzyoAU8pbGdAqY+E6LkuUoEeUKjo4tDe0nvF7KssUeZIBw1zpfQVHdFAJ9OR3NexRFipjAUh1/ZEIel26m89wyOSjueceXhYcBZu0V9mH/A15lQ7kZyEfyrYALN0orMMve+qd6BkH9/Is5+7QnRy+r6CM5FVGknSa9BzZMz42ql4mgtEUB1WlJ3wcTmsQKE2YV8kh13bDZRQi0vo+fxeQi0FK4yv2B4AujWWgPCCjE2CB7Bv2Cdkc4qLTOZKKAGeux7MBbjIuZImxyNgDvOPfzIdn3DSCDkMfeqZxRAnCeJFjgeYsWJ1GPJHBxz700qhuMNbFazs5MfFb2fT8PZxRoWQL3tf4uabzF95GxiY5I9CpAJMMYwDadCYEwGS88PnfMux6QS/KSJSBxO+qchC9h87UIO/B8A2OR8jqCOsUmve5busPLD82btlswbK5vE2UF6zWTNgoWbbc2JJ98LXft2u3PrAcWbVDMpzaVq82rdXsWqcxsIMDnET0U84WFueMWGGpkLOJ8pjNzphlUnB0e7W7He317Wi3at1G32pHTascntLHx5bJ9EznbO/FllW3jmzU6Fo+mbZG7dTqrVN7uvHIqq1jK81P2Mr5VS9bBvAhq7IB6AptwyAEBFgXQBACs0+fPXbH2GmbkK9sxnlsAR5u3LruYC1rjyNKdhdytbOza3vbO1Y9qdpYnoY5PVtcmndqCkqIAa8AZM9fuuAAtAdr8+PueP/4hz9x0IvsK+adzLFwboZ1woF3OYEWwBsKjTtQDCUUb5Ppzbj5W71fswz/ZdLOPcke5PkAItgvgGoAQgtLS76X4MwMZwmcuhNnVT6Ael59wJ5JZrzayzPdiiU/p3GK67VA6wJtCZQFhULO7n1w1zPWCCqECh2oXQIIjLwD2H/xxZfWaw/t9LTm+qfRbHqGs2xE3hONl+zTuAyjL1g3ldT62R1lPk+SZRnpw5mZWV8bZJb5VOAXYAqgDvD5/PkL3vgpyzM0hvaLn/3cfv6zv7XEMOGgIlmFZF2T1ez6qR+y6xLJtKWSBbt27YaN5bJBtxYLPs9k5w1TIzvFJhoNveTdm+ONkp6JTAY5IKo3VCtPOB/t8UnVAX3KvgFcPnjvnnPSopeOjwK1xBdffGFfPvrSOt22Z9oDHgImOR/rMHB+A0ggM6cAdZFdtHbugk1PTYXg8mnNNtc33fbMpDP2nW994oEVlzeLGnfV605tQoCi3mg5F+8f/uH3bHFuOfBlnzY8UxFeWOSa6gXnq/eminXPMj1/8YKDlJ9++qnd/81nls+O2XR5ynX37Ru3Xc63tl/bixfP7LTWsIW5FVtYWrVGvWP7+5Wzkm3mOujKcOagn3a3AZw420IgYnZqNlBe9EM2E2Dh7Ts3neOVAAB2D7Q6nPeAmD/925/ZF/fv22ShYPXaSWg2mS/a3Vu3XXYAytRw2jMqSdrodjzrHNAtm897YG7UD3Qyo36gvvr+n3zfVlbmvSkm+6lWazqPMhQYZCITMGCfEzhBD7Hf0TusJQFWzjSy/9cuXvB9C3BUOapZs9a0Vy9e2f1f3/dsT/YfGcZkvkKtkEwlXD6Wz606YMUcsU8VEL9//77tHR7YpSsX7Y//+I9sfmnBZmfp++F9X63fNUunzDY2jl0fvXz+wj77/L5T9xDw4Cx2u2HYd8CR+aV5H01P2Vvrr17Z48cPXdaXl+c9GLG7yxrBzR0aA9OgDZ2HrFI9Ib/GA3+z857xzDouzC0bxjVyRMNAeOTbZGKmE968rXoKGBqaHKpZpir1vGHmKIAmJK6wr7w3CVR8jbblMiRc5X1/zEwu2bWL79rC7LlAeTA964FkNeLc29myL7/6zPZ2t9wWB0xHxmZnZ2x6bjaAZdW6A58kMrHoy2trTjNClir3YD9vbL62k+qhN/0EQIbSAqa/vlNa5SHn8l42oaF62ukevGEujdD9/IUCs+Uc7jT6xKrLZfKBY30v9P9A9laXzznnNWNk3aEaQa4Pjva8ASB0HaUyfMoJy+TT1m11rDA2YRcvXnH6jYsXrjgdR7tDf6TQK8aDRAc7VqtX7fBo2za3ntvTZ4+cWxi6k6nxKZffyZkZr2SBF589OTs/ZxkCzxGFF4Es7CfoUjhjr1y6bFevX7PyNDzNGZ/bl+sv7fnzpyEgfHAQmvL2h/bNb37Lfvfb3/VgQqDNKlkunYqojjqeFU/FBjRzVPWijwJYOHRwlX8/f/YyBEJyRb9+MT9ukxMzNlWasrHsmGXTOdtYf+1Ni5FF7kWAlXsRmEiMEn4+Yb9xPc/StZ5zLfdHXb+vn5HdgYPYa6vnbHV52Svjrly+6OcyVVcHRwfWHnT8PHj6/JF1uqfWG7ZtbgZe/XHb3dnxeafCgp+cP6zny5frdngALSH9tiYciB8bL1qOIG8hY4lMwvrpgaXzIxvmhtZPdWyQ6litTa+JE+sPOlYshb4uzENI7Bk4nZdT2QwGZ718hH0oMQhZEnAsUFC+O5nNfFfYB+8Ld3K7IMpixj7nc9yXF9fGrxCdnnwO1w8EniuVs+pFYVFcN073yGdJCHsbY5Hf4jZC5IfLZhbAK4yFZ5O/rCxuPa8wKOEnXE++mwLq4B68r88KX4l/l+dm7HFcSwCo/sbnVbXLewK75VvJzxemwPcZr/xlAbDydxif/q17xfElzTdnO/dQxaXAb60jcx+fI+EyAjo1vzy35lh+Yhx3lC+tQIKA78JYaNQoH0W+dhzQlo8leVQiDd+RrygMTwlrwh7f5njmWjyDxpiKKlw1ft6Xn3qGEcTwSPnY/myxfk8C+eXDC+PifnHGCb4nv8qDhMmQCS5skHFob8kvln8n7Faf11wJC+AaCobwHfmV8Wvquc/2DAA0H0QZBFQ9ZDqdgVRR+YA2IQB0iMYEIItMKL6PYhE6HpzGAEzKWRRw7BePqDbCQ4fMJw4NAbZyRLkn3wsLEnh3Na4zADj6DN8VMCsFoInSBtWCCsxyAD06PAXcaILcCYtAHoHK8YXSexJsfT7+bFoARR8ECkkRuLMflYXEwWrNlZyYOMCi55QjI4UqZSejSgvMc71x5N+A/IpmkMGmg17gi89LFFQQKBoHERgD/4dNE4CduJIJWQ+5oCwjgFZKTQCHlCrNJXEaiAQFOQxNqNKAG0RrkuHgkDKRwhFXKL8r65u5wABVBEf3ULa0A35RRmAc3NOzhcNB/M5viOEdqIxAdG/KEePcEZer5imuqBkz/Htvy432gF83BkDH9x3Zz4yREihf/xgATQk0z+Jch4OR81prz5HxKCca+dFBovErU9IPuSENkxLujGj/MV7NB9dUYEmHYj/Kcga04Vkx0HQYuIKKshl5z++ZCMEMrR9jZz3pXouc1ClVjOgpVOLh6x5ljitrPL53dGC4ch0LGcxqToNzhZHIexhP3Ots7FEmvcbjchw1PZNBwE8ZNDooMFIYP3IVP7iZJz4jJ+u3gfa8G3SMn+/yGe4nHSmDCucyHliSzhOgp4Oc3wV067DXZ7RezD8HOO8zVv6PGzMCYhXo8gMjE9GaBKzxDCgUIOuOTfTSPmAOpO9wuLR+ilq7joqac5Kp54B/s+lGc8igRN8j3xmrHMGjHZraxnWgdIyAR4agw1tGhI8jE0BKPhc3VDQ+yZSCeXwmbuSQ+auDVsC/H56jwBUmueL6igbrgA7nTOBEIyDDfOozANAKhnI95F7lbjIO+D7ckfGx8X0+D/ce60WJGdfXuRTO3r4BQLu+tLCP+LefYd0QlOMc5znJYhEg7DoqagrKuRvOtzeBMQ8YqAv2IOgtBRdoPqhzzA3GTIiGAzzovNKaaa96BpHDC4G/TP9rH+ksD3ovjJvvBn0fKE10dhEAFBAoY7rRwsGnKR6cnSWbmV22ejNtIxu3/PiKvf/R79udd79h/WHKqDzCZjmpNqx2Qnlq3scGqJAAuCxShdO38dKYlcazViwkbUDjGs6l/tCqB1Xb3T6ww+2q1Y6bVipM2sXVNVtdnLXOcd0e/upL23++bcnW0MZzY4GDNDWwTqJp29UdO25X3FGbX1hw8AQAMG0Jqx0fWu206mWv3X7XCoWid4yHYmP3YN9OW6c2NT7tcghdRXlq0m7evGnLqyveAIsmYTp/PTBTC5UjzBGZpIBmOIlkYToNDM3+yiUbixp8AkjCgw93LRnUlJR7sDU7dhZUcOqtOvRpYR1Zh0B1lbH+oG1D69vO/p4dnZJBh9OdCgGffscpaZSBAcWD25FRcyrKsWfnF71JXKA96XsjxumZST83cJqhkEGnw/dMFm+tehpK0JOABjVvhoa80ECOGOpg1POS4ctX4F5e8OaJnkHtDQBDRR7l6Y8fPvHmgicndSsWxm1mbtb1UwAdAoUScg1dBTIIB66ynYJBPnT+dhx89jBAgWfY1epuu/DMXINsUXdc2yR5BDsp2KFZb6R4/dpNm5ue9ay3c+fOWzFbcEDjB3/1A3eCV5aW/fv7+7s+HE3FQwAAIABJREFUdpp7Aa7yXFSfF0tTdvnSNVtdWba56Smn8Do+PbLdwwM7Oq1Yq9f28x3wEhC7cdqwUbdvGSqckkmbBHCjCV6x4PO8vbfrsvbBvfccFF5aWLSJ8aJze9///L798Mc/socPH3pJNcA5ABt6oDQ+ZgWvEEt6xnK1FoKEp3UahIYDBP0A6MkcPHv61E5rp3blwiX7ziff9mc/ct7aEMziDH/05KFXYzGeW3fu2vLSOXv66JU9/uqJpRKB7/u0cewl3gOsIc7XQi40+qyfui6GVobxsd7D7sCBfsDUuZl5O7e2YplM0p48e2rbW3uWy5ZsambJUsmslUqTDl6Pj0PDUbGec2ufWt+rduiHcuTUFuhPCGLGcjnn6UXbsU5rq+c909IbiJ0ce9NOvgf4BkUL+3tna8O69OEY9l3u/Hsrq24vcQC5bTtWdLAIHm/+HkDvlAcNpiZn/ByAIiCXHnMA+5NvfttmZmgcbpbOm7XqQzuo7Nnf/M1f2y9/9UsHi53mJ52yCtninRBEWV5Z8WAuYPl3fu+7trq2aPUGQQXzDE2aY5K5/sWnX9nO1pbt7x44QM69ZudJAijY3uG+B7iYNwXr0SOcST/+6U882eGTb3/TvvtHv2flqbB+9CU9PqpbtzNwUKteD9mLDz7/woMdR0eHrg8IAiggChhNBnzlcN8KY8HG2dvZdX5m9tgE1QHDnoONXfTTiH1nDgaWvKooJCYwv+6LjZKhseTKeZ/PpIWAFfIDN/bG9oYHWQDv4dE/bSJboaGsg7NwTPcAAvseeCsUxrxaQ9QCAIhk3cPfTNUBMoFemSjM2MVzd2xl4bwtL6y6vcpYeJ7TasV2d3fs6ZOvvGlef9j1jNuuA98ZK3BOOb3XmDUBcRI+dJuYnrGVc6uWjmz/7b19p52Acwp+8Z3tTdefC3MzlkrmLJPKOf/82vkLtrS0YrVGyx589aU9evTIm1+yvmOFvDcRpRkttD1ocM4Ir7jpDTyARwYte41eBMwrc4ftSwb2zsGWffbFfTs8PrRk2jwoQNatV15ZxjP5L12+Zh988DVbu3DZRsOUndZUeUMiRMNq9WPb2X3t2dy1esXm5qecD5/zBd2bsJQdHlc8YHBwVHFgET0zWZ5y3UdAHR1M9Qf7B7wC8Jl5cvAyh1/SdzqlUJUF+D2wo4OKV0nee+c9f75OO9i7ZKlDXUPAiXOX3giZfLClyWqgIa3zXY+C7f/wq8dRc9XQ54KMeKhH0qOMV/dQ+XOwd+jrDx8zgYpeu+fVOXOzs14J4j7EMATg2XupXMIqrX07aVQtmch4gC2TyrsvfePaDVteWLC97S2v3GXvdPvtkDQB+N8f2svXz6zVPDH6HAZ/a+h0MtgMyBY2a0j+yXo/CGx9gHHsduwUegzky0VLZM31CU0Hh5mhNUd1642aNsoDkTc9e73ba/icFCP6VajmOJd7IxKMgi+pZD/Z4ci59Ejc55Zv6WdpBEDLf3O7I6J7CIB/SBrLRc3alOwjm1j2dDzZkmsp2cllgwbDkR3OGJXB7P7TWGQHR98RPsNPYUrCPBSoidvZ8uGEG8jOF74ie1xYEuOST8RnSQLR3Mg3lT8on0o4ljAi+W/CUmSfK6mK34W1yR8VXsK15T8JBJf/qusJh9Pn5MvL9/L1iNYF+jzNGePStfTvgDEETOZtPyIOmsYxwzjwqTHJH+T67pdE/X7yuTe9sYQ/ae7l18jvlp8mH5vPS1aVACbsQHJIglPcX3bsI0rI4TMkwOq54uuiZ1bAgTnTesbXkcA015GN/TYArX0h/EX3FmDt1bxRkETPK5/Lxxcl/slXE24hH05JiPJpmQfJodad78T3tL7L/RL/6r//L52CQ4Lv+ZDRwSxHT4BQMJ7Doa0H0oR6lLcUGgfwOa6p7wtY8BtGjqg2BfcLixfKfYXQS4h5D8Gla7cmQdfxBXurqZycfhn7EgQJlzaSgBn49jiMBGpwP31GyoH3pCDkXGvTS5kIINFcSpgkrAKK9fmzDRbxBWve5KBwT0V0tGk0HgmVl5ZEoK2UnRSphCkuVFImEgauw4GgF3MfjKmQRYdhqogL72lzxTdKLheye6WYJKASPgBa/iZwW+C7NlQrKsuIb/4gPyGIAdAhgY7PA5FYyayANTYDpaA6uLRu2hwuXzH+YAeko8aWUrgc+GHzvwGONacK0HBfV4yjoZHJpfHF10dzQglYXF61FyQvXCOugAIYM/CSeF65CPSkW5EfPoOwNhgHHPoOmMe4vaEeefsAklL3QzTxhoIEo7XZbgeg3zOY3zSEwzuQvDgQSwloLDMZR9PBhEQAjM6eUc1EowAF8+RRy0gR44S58T8MBigZ8PFmeNI1Kp3SvtR1WAN1T+d5ALL5mxuU5bKPhewF9rcoGnT4KBimLGTJvfSVAj68785eRG8hBSpjRPpRhoADhhHth8tUtFfiALH0EbLE92RsSXbiYJvkmu9z3QDIvYlyxw0NGWM6RPRZPiOw24HHSC/HQVHeV3b+2zKouUEKNfY4gC0ZQ/488zaWhe1y2g9jpxN4MCJCZvEgAhjciSoU7LQeAFeuJ8BfzyBAUzqR6yggIhCdzypzQJHauL5wJyeK7nN9ZVlLj6vZp+aIn77Pe4H+QXvfZS0y/gXKstZkVAZdHQItjAc5A4jTeRiymkMZf5wiKejKEABUACmcde2zzGxK6+N65cwAjKokCELpzPF92A97kfv59aNqFxmL/xgAHQ+OMA6fx24IRONEe0AvKhXT/PG765N0CEbEz0XNv183yrDXWsrI1Xfe6M6Qma21FiAdSqXjjVwCN32307OTesMy6aL1B0PPhF5YWrP+sGSZ7Izlist28er7dv3mhzZMRI1yU1nrtgfWhLs5XbB8Nm3tJnYFZ1vPmq2aZTOA0pRfZiwx7Dkgdnxw6NQIx3snVtk/tWE/aXdu3rOPP/jQZsppO9lv2KNff2V7L7ZtcNqyHI20yCos5yxZGNlh/dB66Z5NzZUdPJ6emvXM0uRwYJvrz+3Fi+fO90lmHc8L2IJ8kzHoTbayGc8APDo+9oAuIB48xcjS5usNd0ZlNGdiQXtAss2dbZdNrsEzdnodz5TNR02VcMxlV5ENDBDKekPF4Y7TIDQ3I2PQuZ9TIdjjRmSKIE3ORomhNdoN293fcfBxrFSIqC8AfgOHNYF+MgD5O8Bxvd+0cnHKoKAiq3t5edH199TMlAPkvFwfJ1OBjuGk7j/JwkQeSmNkV3KOhAAH5b1kY5/UoOyg0daSXb9+1UFp9FceLlNv1Na2ylHVtjY37bgChQB6KufgAp/jWeVMsAZQD3DekNXJfPPy/ZlMe5k/5cqT4+NO78DecHuvH2xkZPnGjVu+Nmo8TMYJn+EZ4IC+sHrB1tbOO3gAkFLIkLnet1/9/FcOUgL4MG4AVa4HyEVGdG8IPV3TJiZmHby9duWqzS/MemfNdq/jQMPu0Z7zbpNhDs821UHsx2I27zzTgIpwT3twwizw4R5X3KZZmJv3xlVwh5IxiB328uVze/z0iWfD3757x77/n/yndnocgF4CObmooeaLV8+dVx2dEED+kzP9gOySJQkv76tXLzxYcG5l2fL5MTs+qnjAHhlmjuHdZe6LJbIkL1thbNz2d4/scPfIOq3AI9ruNX3NB4mBAz6AHICMGW+8eeC6eLo8bXs7ez63zNPx4bFn5l+8eNGmZybcXtjZPbTRMGmLC2s2MTFlxfEplwmqMzY21j3YAAjGs3oFWirhwXNklDMQnenAZrvjYyZjGwAaeeM52ccAO+hTsmkd3Dw8sKlx+NonXV6Yp6mJ8lnCAvIGx2OgDui47A0A/5D3sTEH5jOZvOsTgCeArXt33nVKEOxGqlo73Yad1Cp2/9Pf2A9/8gMbL5ecWgIKHADo/b2KA3Ssy9zCrM3Mz9k3vvENu3Zz1as/UhkzqNj3dyu2t71rn9//0k6Ojz0Dln3Cmcb32HOabwJo+7uBFmVuOlBxwR8NX+zXvv6hff2Tb9jSymLIPD2uOuc1QDT70EbBF33w4IE3jSPb98qVSx5YIYDmVTM2tNOTmjcptGEIVBKM29ze8nklKA3tEMEx1+3W9e/wH3pjZmYu2OxD8yaSx0dHlsuMuc4jLgttCWA4z1ccK/p6wUVMA7WxYt4arXoAoMdCNrxnRVLp6XWEKW9iSFNUbB5AtonxklMzlIoTLufo0mrlxKbG5+3c0g27tHbNluZXwnqm4NdlTAcOQD9+/LnTFPRHALE1O22cehY8+411z40VrNHqBJ99gC8QmuCJWg+7njnAdoMeBp11984du3n9RqA8ypctly141QOA697Bke3s7XqQCbknO3V5ZcGBaOYMmhPogQDQCS6wJ69fvWHv3L3negLqJreTvIJhz6tHoQN6/gpai0OnSaIyolI9ckDbbZX+yMbHJ50H++Ll606zlI+aaTK/3tSwsm+v1p9Zu9NwCqjLl877/nVKp9HIKXPYJ95o9uQ0NIody9vqylpoClgoecINAUNeHjDo9+01zSvhMc+kPGDJHmXtlNTAWbG/f2hXLl21GzduejAGTnL5uQQouK+DqARMqV4DaB0veOCESgU+C3XTwcGRBx94UR0AH3QxU/JgdMqSXmVaKpQdxEeW4IQmqsCZTIAHfUqAyOXj+MiSuaTtn+za/tGuUyghwwRPirmC3b51y+amp21747X1+q2QdQ4Imxja5NyUpXN5Q09DyTI2lvFgJ4A68krVAY0aVQXNM6GPAZ4DEN51XUvQtjw7aQmSQOA3L6ZtkB5YtVOxevvYRpmetYd1q3fIgG653SG8wEicSpjTgCiwLftfSRjIW9wnE+YkfIZ5pAop7hvxN/kPcbyJDGg/PyM/ivXFL+C5+LwoKuP0G4yDv8kPiAOA8vEIMAh00/3kY3FtgaTCTtDbqqJRtqzsd/lg8d/lK8oe4r7CUHgeAGhhanFAWfY155Kup7/LZxS4e+YbRL40cyMfV1iHfspPkr+KHSi/S+8J3Jff7AHVqFeMxqMESgHQAUsIgK5wG/nXvs4RJinwVSCz/FCNT3OhZ+an5Eb4ImuhBAHO8fj4ZUdzT2FCvu+iijY/g6N5Cmd/oF2SjAinEO4IAC25iM+rcEYB5/KD+Cndw1wokCZcRM/AOM7uEdH4xnE9xq7PcE0FLuTXsyY+z1FlgPBMzZ/mV3Qqmo84FsCYVMUq/FF+rMtmjPeZ+2s/KNPe7/+//Mv/YsTNeRjRYcQBZt1QjiHAXFwIBB54uXIpcDXKodZCadEEhGmy5YAz0HBQhpIbHp4J4n0JJQC07hXfQBhjcecWoRBQqcWVIEuweV/KBUPcD+coMhIH7+T463va1FocjUPPJVBV72vhdT8JiJSJO35Rxi/3kAJWlE6KLQ6s8F2NkftJQAR0vw0EKBCgOZBylLMEAB2P3sTBWj23gDyEjbFoMwQBD8BLHFQTIOljoVNuxJMtR1fC7oBnBJ4K/OSz4fpRc8cYAC2FFhTdGz5gKRP+Xo2aPAksOwOWo+AGYC3j5Zk8GBCBp2fAVOSQ41SwftpI2uwYczoA8X1d0aXfZEtL2UhpCoDW4fL2IUHZo5Tebx1EEQANwOrBmMhxBRBhTN48h+ZOUXdkAXg4bwJypPDiykj80lJ0leqxZ4UDJCtoEBS2py2+CShFXFOSaeaBe8KZJzDQ18VC5s4Z92zEScR9A/gUUelEz0UTTmUJ6/njwY+48vT1iiLLAlQBshkHL/SPaDO8AWGkhJUNrDWW8aFDj+9Jb2ifsA/UCI/vy6jRHGmO44cL19C9mBOMGa2tDiYByvG95AB9FDjgOTQ+HVI6NN6WHRkQWmd9XrpMh6LmjOvIGJAhJgNJxkPcSPH1iAKJrIP0AAcJeiDo5lAJI1BWuhSqCr5P9kV4RVUEdMKOso98rvJkmFXPeNgE0Dv4FR2yek6ei79L5zEGrqVAGWshWYivF5/xcrmIT1nnnctHlOkrvSo9BJCrQ5fncDAgArADABWMYzKBuB7l35Jb7t2Nfpfh5I5NxOXrfLKRgUOGEOPzPR6dXYwLw4WfC/PzZxn0PC/39eyBqDIkVEG8mSsCTIyHDGJ/zkif6syF6ie8QqCZgHL8vGEM3JcMFZ/PUaSfIoog6dOzgFJUjSEZlB7iDp6R3g7Gmc4VGSXav2pCwnj1HGENQ0CC+WXssgvQMG78Q8XR7sCSb53uwDLZgi2tXLB8Yd7GJ85ZJjtvY+NLduHSO5YvwSvv+c5OATHCNhtkrNfuhkzbFHrevDS534UPll4COFvmza1ePX9hx0dV67cHZsOMFfNl++i9r9t78G3OJaxZNXv15bq9evjSKhu7NoT2KG22dG7eGv2a9VM9W7uyalduwnG5YGkobwApm207ruzbs+eP7asvHtjjZ4/dLiETjswaqoMou200GzY1MxOy3Votd/7JMsThJ3M6gFshUECpN+X+IVjYdUCRn9BTARx2Bm0HRCjh9r3eG3ppbZDhngMuABOeAdwPmbrtRt1BY+zDiRLl9sHmokFQsUT2/SiUiDdrBnhJwzQCjdiEZPK7wRk1f9vd2bfnL1/Y5u6uU0BQgVMcL9va2qrTgswtzAXKpn50zuXynmmKniG7+PHjJ1Y7gWt93DPxKGf3vZOHy/DUDmmO16rb1HTZrl274pyYbo/06LHRccoOnoXmvV6Alsw66AXAjJwG24OACs5F2wHEg4M9vw9/J0McMB+KITKGT4+r3nCuPBEAGnQR+xSdxpqsrV3wa+o8ouKJzwXe/LTx33VK/6dnQjVR8BvsxbMXtr+z68A0e8GDnPB4O+VNy/mRK5WqJVNZu3zpqt1957YtLy5FCQRd69nQjo4PbZRKe+k1jRehNkAv0zQMfmfAtg4UPKm0dZwiperAlSjUcG7Zv1BlMCfBjm062PY7n3zL/pv/9l/Y4U7N54EsXzIMaToIUL1/9EamWE+yqeF+5RxwzurJcadWeLX+1Pl193b2Q8PRBPdJngXvAHcIMrDe2cyYN+46v3LBqxHI6CazmEZ4NIFcWTvnfMmMj2xe1o+xMd+Nat0urJy3jz/6yA53Djzgw7rlKR9PJKxWb1u/l7DLl67bhQuXLZMLGabO1X64b3s7mw6+Yb8AqlE5CJALoAIQ7lmoo5FnTLJnAYGRZ9aI7/M3KAPgre3Cm9ynyeempRIjW10mEztwcbJfkBtsDxoWEpTARnInOD/mVAtyJpPpjE2OT9vy8qrlskWrndS8CSCyzPlANmOtVnUglizoBw8feMXMHBzMM9Pe12Rr58CpFLg/zTt5Jmh74EAGZAo6OWn7O3ueZfzs2Qun57l08YpTA0B1BqUOwObWzqYDWTz/ztauB5SggEKn0VgQCoaVc0t2885NW1ietVQ67SAbgSkCYU7rOAhANNcDGLx0KVQywEGezaV8XgiUnFRPHYDOZAKHLM37yN7nBTc9FCbsE9/DrbpXlwgooAHjGHpurOTfI/O0M2rbWGLMFubmnMYAmUW/Yh8k0tg5HQ8QQglDkgt0CzmaHOeL3iOCHinIEVmi3JfzBPoxKFjYM+gArkdjP87cADbO2NLMRbtx5a5zs0+Ml72JrFNA7O3Yzu6mff75b6xYyjoHc7vXcjDdqW0iu6fLOTKg1WEAVRnbgKx86OGHwSZGr9MAkX8TaPj6Rx/b5cuXrZAv2KifthRaKJ21zY1tO6qGYBHr9fmD+14BMFEuerYxdCtwG3ujyKcvfKzzMwv27t179tGHXwsl+V4pk3Q+YwJogOXoz9Nm1emnEmkaEFZsfWPdexKwJ5DXYqHsnOrs8/MXLgWZjqponYZlb9s2Nl/ZaNRzgHh2ZtL3GPNPdRMANEE39jvA8/z8ol2+csVu3rztz42/1Gp1IxqmtnEOMb79g127/9l9rzA5f/6cg6RkQsv2pNKlUW/Zwtyi7wfAaPjWOZ9nZ+YpuXF59OBlp+WZ0NAyYMC5PRj5135WeA+LQDfqFnF/ZKV80RKDlFcikKE8lZ+1CysXLZ3IeNCbhWT8rIPbj5PjPm9UBtBIsNGt29Y29ExDS0OlYgkrZAt2/cpVKxULHvw6rUEnRNA5Z8ls0lbOLZOybJ8/+MwzsaemJx3QxhalggE7ge9wrsuHEgAXMu7h0y8Z1Vj58aKlobYZL1ppqmiZQspqvaodnOxYvXdiXWtad9CwZGrglVhUTPNKDLEhhtbqUSEakjhEi+H2c5TpK3tS+JMwpTOgy97QXwpnEG4Rx0Jgk+PvcfAwjstgo7A/0ffoYfzIOHAZBwp97aIqcA9MRRSKqvyWv8X3g88bnjk+dtn/0knyReWHCXuQ7yPsyZMvornx5xwFik+BlvJtdD31npBvrTkShiF8L46/yB+Vrc+94/5RfGzcV3ih5ijuv3KWaQ7i+I185V4/+CGaU2FEGifvazzy9+R7a0waT+TYuP4RRiUAWs8iH0MYEEbQWTAhlqgledM1NV/xe8pfiwcEJMfcn/FSYaz1ko/HNeKYidZKuGFcXoQZxuUv7ue6rxj5ovEAjXCJeDBEc8xPYYuDCK/xPRlVrUtWmSvNvcak+wmLEV7gPmNEtyYfXOui6gElJGu8/tz/5n/4rxyAFkDCm5SgxIE7TXoQ/lCeoo3Sj0p4Bf7I8dcG42ba+FoIgR4BqA5IOQZ//LsSIC/zdaMrRAO4hjaTK4G3AGhtCBaflxSVQCRNjgCYTBQJ495xYVVUSMKhiY4rNykFCUk8SqJNpWiQysO1SMyBC2GM1F5OvNLa5Zxr3pS6rsWOC6UUooCsuCKSsHN9ZU0rw5MSbwFLAoY0h8psVDMsrq3n0PpjZikzSHOrrFXmh6hzfPNq7aVIMajj8iDhTEfcXZpvbR5tEoAJHY68h/xxH3hamT/Jj+ZDQBBgK/MouQKg4aWyGni0ApiuUvY34w+b8E3GMuULDqSkQ7awXlp73wO9sLd4L772eo+MKL0f5jSA2TjX/qzO80xmRQCaMGoDKB4OtnY3cKyeHb4RjzrrjEHIteMKzRuHRSAW83Bar/m+Ypx8HnmlSUs8EMQ1yJbmpb2HjuC+ZLBJV/g4RiEDE6oPfx5xwrpjGToh+3iiA5wAhA4wBXy0j7iOslsVnNLhw+/ulEeNGvg311HjJ34PnJ8BCFVJtQI1fF9gbCgze5O5LHnlXhiNKlcRAKj55KeMCiltrsN+4Tvci0wMHaLx6gSuJTkVT9lZ9msUPRRoKANDhpkOBkVgZaTwU1nPXDsuF9KHPKv0rA4G7TEdutpXMiR06HhQJ5on6SQZUDg/cfCRslte6tLsDnTmTeMfSpl5lSamzrLNpcMkB0HOQwVE2JMhUzoeXIof/vG9LlmVHDBXrIvWVrrMmwm+dfDKsNO5xz2YC+k56d9wZgTgGEeX99V8Eo5UAdUC6/i7DB/JAuWx8UNdwCz7nzmm6QwvgRKM1fdplJGMflUWB9ckUzHommDUw+EYfwG4BuMh2qfa2LHmHcwxGdA8N5lWfr5F8yQ553e/vvdwCGWK0tEK0rjMDUJwW2ekAgwaM/Olz8uwCvIXAoWqsPCGTpmMDSPA3J8hkbHaadvqjY6DaCurV2xycsVyxUXLj61YobRkV67fs1J51jB0XReMIC5OWr9t1qi1LDUyz4YsOr8/urhp+web1u+1rdU4tq3NdTvc23dDP5XIWGrEZ8ftg/e/YTdv3LLyeMpGPbOjzaq9evjMXj58ZqeVI+v3mrZyfsHmVmZs9eKyg88TyxPWP+l6o7R2s+fZO7lM0rvQ//rv/85++rc/cdAI4IYybrQ9DpFzwaaQ37KfS974NBMAURwgB4/bIQsO2Qgl+DmXn+LEuIMnR8dHfu1WNwDQZDoqcA53Js4XTj9ALQCgn4ddyhX71mk13fFGpsggZE/zonoIXkcvb0+nrNXvOO8uTdC4J5nMzqHuPAUjB8GPj0/s5atX9vzVupczwxFMtiGgNc9dnqLxIhm5Qb6QBXSoZxV3u/byxSsHMyZyk05PMzkeGv2R9QiwAY8xADRyCzgGdQb6A+7Tkyrd7UfWaIS+F6XipA36SedelRwiY+xJgF8Ad8B+MvfI+up0O3ZuacW5uCmZ5twEWAYcAGiWUU9AQH0HmCc1HpI+wFbxbMFRwg72K87DfPXyFf8cWbpkhL549jycHYORg0fBLopKIgeBi5Jn7Q1GdvXqVeeBhkeWz3EfslpPOLsKUCPsOa0H8lCtHFsxPxYySocJBy29B4RnTdLQKu2UaLwmx8nITHsTQuYTcJKs2mevnhmczv/ZP/vnzmWKjJzWCVKceLY15+7u7p43TwQIu3v3rn3wwXsOHJGR12rTqDblYNTDJ1/Yg68+c7BlamrGEiOqStrO80swnSZHrjPzRc9QvnvrXXvv3odWOTx2KhVeG1ubtrm7ZecunPds3Fq7aaNEqJx0nt6xgu1sbDrg/q2PvmbddteePXzsDfSgK4ECBuJq+MUvX7lhV65c91Jz5hLQmSZiZF/CoUxGOvsoZMWHzP0A1Ib77e4FYEtnPgF6go9w+UN9Acc5oDN6Hl7cVrPugRrZC5wnXAcZ4pwjYOUJDmkswJDBB8joQeBe30pjE74WNC8EwA0UDl3fx9hoRNvKk2TxNuzVxrrt7u+5fiiUiqHxOwkXNnL7GVByamrSgfHDw4oHA2SPt5uBv5yADPqaoAcyBwdyM0oOevn6pVMgOAiYCmXr6BBRpAFwbe2+tnwxZ/lixvtLQDfggcEUwftcRHHQ8YZ2wdZNWCaL8Tn09cKuJNCELmQ9yEon45rziGdDF1Bl4g3gui3P+iXbnjERyCKjFasUIG16YtoatYZn+XNOUR0UGgGGgDqgpSeA5IKtTfYx92T+3XZMpr1ZX3lq2sFY2U/B14BHfNczSQGg0eHo26mpaYMjPgRDczZfXrNrV2/bueXzntE8HtGDHOzv2/b2hn3x4D4dKCArsOqcQjiKAAAgAElEQVTpoY1BAdI4dbAQfVooTdpgGCouOBsAowtjpYjbOPTwgd6FuDMg8u/93u/ZvXv33E5OJ3OWHibttNpxMLTdCjY0gPrDR1/ZZ5/dtzQNEGzgYCNNFwlgoJc+//yBV1DMzy7a6tKqvffO+65v4a1nHkRnRONLggn0IegNutbut3wt6V9RKBVsfmHaVs6d8/3y5MkzD9hAzQR1hnOSe1+knq8hIGli1PdgFzLoAY7JaV8rGhpCRci+uXn7ln3nO9+1y1euWT6fthQJmLhnPbN2A170lp9nm5uv/Uz7zf1/sE8//bWNT4473Qhzi+2CvYecZTP0/AgVPF6NQIXbaGAzU7N27fIN297a8eDd6emJ9YeA/RlvCOj+dDLof/x8KMACHhF6jnRaXUsNk1YujFs+W7T0KG3ZRM5mJ+ZtvDhJZz8/q9yWzUK52HO6m8mZKc8uP6mfuE5lzx3XTjyAAqf71MSkzc3NWq/bdhnc3nntzZWpfuCcnJmbcbD/0ZPHDqxTgeR9OEacuT0PMhwd7XtD8VrrxLOx897oMegJ0aElyYiGQs4DeWM2NjlmEzMlG6T7tne8ZbuVTeeB7ifoJRN6bYAX8MLGAOiHgkO9RdhjnlwRVbwJtxDOIhxJ2IZjK1HvmrjvICxHvoP/HgHQ8rXl23At+YQEZxgD9pX8A37KP4gDnbqfGm5yHWWMC8yN+4QC7OQrc3/G/6YPStg3ui5/j9vU+pswGl0b/SpfQricwF2+o54yfD4+j4yHe8RxPj2fxh8HEuVbya+SDyxcTL6mxqn7CZzX/fhc3L9EhuLYWvzvfId9qHVEN8lmFd7B/eIvPWMc+P/HwFH3laCLiCg+dF/GG3CKkCGvbPU4DiX/NIwhVMrLx2F8yvAVAO3+VCxrWp9VEpfmLg7ca/7iPu0ZxhOjwI2vuWRb/rIwMPnO8e+rkljNs+NyLrtbvqgwF8113B9XkrD+pjWSXHFd5lk0kcyvZILvJP63/+lfjLhIcJIBBULmETdXOaIcSy6q0hUtCAC0QAgOf5U8C+AUABx/KAeooklEkYfIQEgJ1980WcooxLhSIxctuF8jcpz5niZckyDFIeBVCLwm2wGYZKAk4CUOV55bTrHIxTU/2jwC4jRX/P0NOBeVcQ8GZ+CuIk1SovzuyiE2bgFaOH9cT1l3umc8MqX3pIzjm1AbjnnimTSv8c/I2VejO34XWCeQSty3fB8HzTnKEgk3pgSSAyoJ1OZ+cfDa7xsdOJIhAUDuNAPs0L08ig5K4fm6WQCdJAdSfFK2yKHGK0DOsy8HZDqF0hlevCeZctBb2STRfXFy4gcbhmE4lALAKjll7sMmekNBA3j8NgCtz0vGcPLia84144qea8QVKwA0c0Tpsh9SEcf2sPdGMSoDDQcjnQ1lgFpPmhG+fUgIaPT7dMJ1BGoCYOE4diMuQAVqMP6kaHgmUalIzr3hkGd/B0qJs/0cZUZj8XIfAH5fwyiDErDKAbSIt5csaylogcg6PFgv5lw6RQGR34rqjUZn0WrAAMaEIaFM3LfpPdzwizJnBQZKIWrPS57Yf3yWZ4uDw3HAjLnmmpJTnoXxqaQLY117VIe2DhUdQHyWa/J8nvEFsBdFtQVaxnW0xhcPqmmcqmaIzynX1jNKxyljMr53NS7pFtZfh5pkBgBah7V0RtjzYT/qwCEDy68XlajpHEAUMDjhdvU5S4Z9xTh4buZA+k9y4AdVVJ7Fc/C+DjQFJqQruIacf66JDtOc6j4KLgog1dkhw8ADo9H4mWPpQckL9+dZQ0C0HwCwZIhqa+3RfColFKDK37RPuC5rQTZdfOzaX2TC+Tgi/cQzSWcGgzoq1bIwZ9zDDc+IE069HMi21Zw4oB81e1WQGWdC8hw3RgEwHNxPhooGAdcagwPSzgkcMtull2U4BR3a9Yw+nWtcX3LA3DBu6VWdbTxbAKcD1yWZaiFgEtklEZDscp4rWvW4YSenTRsME7a8eslKpQUb2oRNz123lXM3bXXtlk2Up60/ippsDhLWaXSt2x7ZqDuyLPQc8Ht6UC5t6VTfKg467dqjrz6z9VcvnCh7dnraOp5B23Xagu9+8vv28cffcKcXULtz2rKD11u2+eKVVfZ37LR2bIurs/bxN9+zO+/dNMub1at123q9Ya+ePrf6adPmZqdtZWXZJqdK9qtf/sL+3V/8O6scH3mWU4lu9nAXpwPXMUAoIDRAVz5f8IAhwBW0E8xr47QWmrCZuWPuQbVc2Cc0zCIbFnuD8nHmju71zDMZlnyWBlyffPKJBwwBezkTOp2ul8hzfcquyaClIaACewADk6UxzzYlC/SoWrHF5SW7ev2Kg19ktwEY8X31Hmh1um4/HFXgNaUDfdM63b5no1Ku7Ptngoyvca+e0NkIeByyK/e9uqBcmrJCLu9UABOlgoOmANCUywd7oufXBIAG3CKbGMoK+DwBNdEnk5Oztrx03m7fuuu/Q1GB0+3NUjOh6oV/M29kX7PfAY4DMDHu30GG+TcZ6YydOeU6fMczGQ8O/DsKFrIv0PfisT09aXjWH02x/KzLFWxnc8s2Nzb8Ov1O3yYnJ6KmpQMPDgOaoLugM+G5z61dCE2nVtccMGEMtXqgDnFAvtNxUBTajoO9QI2wsrjg4AP2htMWZDMOdELxwDnKcwMo0eTr+bMnHuBYO7/qa/nVV1/hzdo779yzQpYAB/y3Q+eDhm+aNYMfFqCQrDdK0clkRVc8+upz29re9DWieVa1cWBH1SMHwObnFs2GnDkBDATspBKENYYOhHL/O7fu2o0bt+30hPVoemY6jYw3trdsZnHWbty6aeNTE6G5ZbvhGUhkAgKi3//1P9jU2LitLi37vJKZ+ctf/633DUkm+FzZLl+9ZufXLnsFHmAJ67u3j+zvOjBLxaQyJNH5C/OBGxzKMm9+2GxZvUmW/amvw1g2nGuj4cDGiyWbm5my6Sn403OewU129BsfKWoinsx4FjHBAGQnBdAS9QohAAeHdAjaD2zQR46nbXlh2WanZx3UAsgjMx+5vHTxnC0szFun37Tdg13PXoVGAi76xZVlW710yfmkAem938FoYF9++cB+/tOfecazzgbAYShJ0Be8zq2et4++9rGfe70BNtDAgbDnz587VQ40AnDdY+eRqXr9+oJt7Zzaj3/yA3u5+dwrHGbnZy1L47Q+vXiggZizfo/mgbu2OD/rvzcAW+sn1uu3fU7a8AHXanb16nUHmV++fuqZ9YyL+yOft27dcsoL3oeyDl3AmD6//7kHLQBjafo2VZ61taVzduPadV+j9ZfPHViks0Kn045oNEL1FNdif7CPqjUyWRMe1JxfXLVr129YuTx1ZucBygOWf/nlF3ZU2fPgNOBkaHgWKsnYp8XClBUzUE9ccwCaQBR0MaCWJ9WKg92PHj9w+olRsmc7OxuWL+U8y5Yg2cHxkRWKk36+kqAVgvHB/oV6gkxgGtJt7+45CD01M2t/+qd/au+99573TMgG2l472O3bSeXE11W2zZPnT+zBl59ZtwcYR7Z31ql6ADDRHzRxXV/fsIXJeQ8CUuGwOLfkMsd8ASR7pvPLl9butR28Fv/53OK0y/X07KQ3JcRG3Hi9Zfc/+9T3hIMZqZDpH2zAQOOH3u+1Wy4fBCfGS2WnUwn+QOiFg95974P3vWHpwuKyy5bbIoDzvdDomfNUtm6rVfPn/PHPfmyJ5NCDiWRch2xlGrNRVTnpfQtajYa/R0AByhea8b1/7yPPkGZMgO0Az3wGqos+XNIE0qGWibJv0Susl8dksaH6ZhP0IJics+W5Ves3sUsSNjs+6/uZa3vwYtjxjOepmQmbXpi2/cquN84tFYu2v7PvVUxQdbz/7nseJGOuqDBB/l68euZzmC9l/XwECJ6anfMA0OTEdGRbd5xODS4cmkceHOx68A0dHgeukC10FzQyVGYsra1ZZgwS6IRZZmTluXHLjmfsqLZnmwfr1k+2bZho2VgxZ9kc1WvB/8xksh5Y6FtoXquXbEn5AvKZ5DPLzxXWoIpb+dvyB+I+sPtLqWAvBwwrJMcIw0J+hM8oycTP18g+jQPPfE/34ieUSgLf3gaAwzq/oT/kc3xGfp+SMeI+lp4v7uPIfpd9Hgdz5c/LJ2N8Avz0vNyP7wo3k43OdfwZItBVYKL8Fq6pRD35YHp2rZd8xfi8CNDX9YR5CFDX391Py1IVFWzz+HPynbfBzbeBZMclIrqQuI8T9xvj2EgcmwkJUVBpheQYyQNz5X5X1IdKyWfyy4TlaK05LxyniTEvoP/kZ5PIo/NdILSAZo3N7ePoWXR9ftecx7+vRB7JgLC9uO8aB6DlV8n/1z3jGdB69jiOo/WN45uaY8Yj319jVBVy8NVCkrLuKfwjjl/yHD4f/+pf/ucjwEUeIAB3YcJU9qfJ4mBjADhA2iT8TlMMCQaTDkjJoLSQUgRxJzcexUDZB1DyDZeNK/AYMXbYKGHzSnilgKTYBQJxH02CNpicXL6rzc/3BUALOFG5kjqjxjegG8zRxMY3oUBn3tNi+LxEHLLcm/d5zyN2UdakFlDldQJmuY4URgDmw7zEFbCEUPMU/ynQSEpFALoADOYmvtkFcEgwBYzweY1D84OByvW4P8qZn5QgamPzDAK8z5TMW00Iw+HzhnJASlrCrXWPqJHPsneZL16Mj+9jWAh00wZyxYOhHoEfUmJSkm40xjLOXTajDGjNIc53OHDfgG9SDmHTBqDJHYBokNxTmz6uIPw5LQBJ+l/PocOAa8QPRRxCniOXDmufikDuoPCGoalXIhhVjItmUvq+P2/UAFR7RYpBB7k4YKXA+Clw1Q/kZIj8SeZqTaL9o5AxE2VO6trMBw14lETpcxg18IBb12XWorKnaD8noiaRZK/5HESRRh2Eighr7/JMKgmW3Emh8X245vR39BfOCfOGHkIWHXSJDEcpcoHQ/I7BHD90ZJhy/zfVF0FvSKZ1wDkQGO3nMDdh3/u6RIdQXGfwPr9LZ3A9niWeAa2ItT7DM+uwlH552wiSLEjO4xnTjJHnYI35O3PF5zUn0k9x3SUZ5T7B0Q0GYjyjQIep9h6f8fnpB/CcUnzfbxEXKlxbYU2DXoEL2mUvKndlHQTSiBtNB52AS+7Fc/DimXQ4ysiL6yEZBYyJ7+gwjOtUB36HIfCqiLgitMgt41dJPc8hHS4eZ8YJCMJaky0po8R/z4fADPLIXKM3uJbWTrIo3Sr9J/lLJ8J8Uymguf4tA3YUVfc4DzxZQhFlULTf3JFmH58FeiOgOGruyt+DbP42h7TOTpoWMabg1CY8E1IAuuu4swBVMDZcZ0U9CeSwuM6LDDCdn5pT/uaNdCKebcmhzkWeied9U10Tqi+UAU0GWyqTs2ajZ50u2XF9m5ict2Jx3gHo5ZV37PzFuzYzd8FKOPVevQFAn7JOY2i9Fs4fLZDSNsApacMZ2rFkAh7tllNj/PhH/8HLW8eyGZufm3MeYjhtUcW//7t/ZL/zze84+NJtda3fbFvztGb1SsV6rYYNR127euOSffw7dy05YVbdO7HnL57azutN++zXn3oJ6pUrl50ntjiRt9/8+lf2o5/8yA7hc0yOLB+V9sNdHIIdTW/YRNl0sVh2Htu1tTWvhIETmAw/QB2ydDOscTZr5UmoRxLe9AlAGQCQ7L3haOiZxr63h6HcnGZ53/72t73pLdnV6AnOQErUWSsAaJzs/b09W19ft1r1JOjv0TBkjhXztnuw547o1auXbWomBKtrp6FcnHNHXLZ+XpEZ70Z7305rjZD55I2goFNJ2/jERADYR8EJOjg4dDCXRl7wtrI3oMFIDt/IL6Xv8LwGeytkzgLGIzfV6qmDZO7UGE2oxm28NGnf+e4f2t2777r83r9/3zbXX4fs5W6YM4B97EFPn42yiLiG06Tk8w4CcH14jWVD8JzoOAAz/md+NQ5qmVTBQSYcINbERNmbeLn97VQhcMRWHIDm8wDQ7ANsZcZCQzx6J5DlDPC/sLhkly5ctkuXrnj2Y+BCPfVn3tvfdyoH3gO0OqXMOpOx/5+uN/uxLUvSvOz4mQc/Ps/u1/3OY0TcGDIis7KyKmvogqpGCCGQkHhBArX6DdEqCSHekRpaPND8BSCeQICqh1IB3dVd3ZmVlVNkTPfGjTv5PLsfP4OfeUA/W/tz3xE0Hgr59TPsvfZatmyZfWb22fe//7G9+/hdn3+XaSCd0dArqsgk5fPrazfswd0HTqlBRqY31a3V/e8eDYypQmuPLJ0iCDHuQCjZgr7vqRhwuq2eA7il8ZABfHiwY43LajibWw1vXAkoMkqMBQC9AA1BPgDQ9aZXHnSbLQ9gk018/859W1pc9v3Q6mB/5r3q7bxSsbnleXvwzmNbWV+1haUJS+fM9veb3sD5slqzv/npX1vt+MzWV9dsujxhFxcV++bVc2/2WW+QdJK15ZU1BzedXzcXgOCdnbeetY38BXum5/sEOctR1UPgKpP1DPsh0pWGU7Xiew0KBhqlddot/y56tVTMe3Y5+xaKnGBnB5suk6WCYS7IYFRFhn3pwYlCoOQA1HcZStOIcuhN3NJjWS/Oo1nn/v6hVc+qThNAZj3gnwNYnaYDsQCpjx4/tkfvPbaZJfhgXeV4U8t6tWVnJ0f2z/+ff2Yvv37hOlo2GBnSE9Mz/nc2l7P33ns/UMxkxqxSqXsTQLKMyULduHHTqR5IcMnn2W9mJ2ct++rZ5/arL37u/MZkczZr8MsD5k16wINMdCgNkLWVlSXrdQDgLlwnsL8B/qCHmJ2ataXVJatd0iQu7RzGb9++tbev39rkJJmxk84xTCIH8s6Ytjd3bCyRdEARWb2xsmFP7r/jPNWNy5o9/+pLe/P2pYPWzh5Ik8sadEyBDpLMXNaFJne+x3sDu3Hznn3wwUcOqLI3xXeeyiRse2fLjo/3PRObLPjhcOBNNdGHnqU8TiZ0zhZml2x16YatrKw5EMm9aEAH1/DLV1/bm+1Xls2nfR9BAVIohTOBagMohVIE76OKJJqzAtzfvn3XisioJT0gcnx67mf99z7+vn3yySc2NTtp2aRZu2pGzO7g4NjPg1Ay3nb+509/80vrDMhYBkYdeAYtoPbC0qJtvt22L798ZhP5klcnoP+W5pecToO9vbd74Jm0NLfFP0CHQSE0MVG25bUFP1+S6YRVGxX/3NbOtoPPBBkH0DHkQwUnoLUHsqOKL/7NOcR5zf4jiLZx61awHft9z9xnX3z04cf27rvvRpXVQz83OHcIagFE+/k2NrIvvvjUtvY27Re/+BvIHPwZobBiLpD9bo/GxOMeXOPcCfYZPUJ6Vi5O2KMH7/p7jP3k7NgrkvoDgq9wz8I/HlESuvemqtAxWGwChVQibalEyqaKM3bv5gMbtZLWafRsbnzebqzc8DO4UqtYo1W13aNdS+WTNr8ya2cX6KyGTZam/fvsCwIBH3/0sYPSVG2QJU0Dy62d1yFQPSKLvuLVLLfv3vdMeNhGAOVPTo8DlVbarFq9sMoFTUYvruwG+S1UCyGfBBjSmYzd2LhpqTy0Rz277F9arpyx/GTO6p2KnVT2PQN6kGw7AJ1MkcjT8vOSs5kxERQViCeMIm4byw+MYxyyL92WHn07u5T3hEcJe3L/YSwE9+SDCbDlb3Sp77nIV1EgmT2msej+XFP+H68pWZF/y8fX8ynxSwAzr/NvrnsFymWC3yhMTT6E8B4Bm7I9dH9e9/kiCBlR1wp7YHzyAeXfa/2EAzDeOCbHtWTfy1/iM17pEdk9wgXi/qF8EwG0jFtUl9d2zrezlOULMF4AaK2Z7qPn4PvYPfKhJR9xIFrrojEJt5D/LN9Yfpc/TBRE8LmI+eTMmfy/+Pw4LhLhVsJ59JqoDoWTMjauw9gdD2gGeVeQQt+TDOnZ3BeNcJeAs143K3SgPAJ9hRkIE5C/KF9b68H19L2Al12Dwvxb8gMlXNxfk6xK/r6bwOn2eYRpyudnvEp8k/wKz2GuhSHwmhKVJLOJ/+a/+E9GwYEOkXqyaPjtQcgInAoTE6IlzvIaSwG/qDWu0s8ZNCClBIpJ0yZWaYXAHwmsol8RvujX0mIyideAXiiDEgjFg/kGj6JaymIWIMR3pTzcWYmAUxZQ4/eJjGgl+B5GD9fHIOJHoEVcgCTg2gwCJXQvgc2MxzNLoqzg6+cNgKM2P46EFlugieZIG4Xxx6NHeoa4QtDzOigYzdt3N502nxSeA2hRVE7jkyBJsJkP/hdwjyMlbrgAYqkL9HWZuoAhB64iDmgJnMYpxSEwnDmIA9NYLdrseh4BfgEIC84qRp+e2YGQTAD5BZppA0ihBGrj62ABqpHr615kAgcFft1gRJ8PAYTr4AjGhR8kEQCtw+VbSmgYAgoCcgSWCbDhGu6QA+oE4mUfiwBo+El1CDs41AlAIkaEz1dMufk9ImWpOVMjND0/mWgKAPF97XtFfHGIdYD5oRplATmQneHQC99HtnFsARwxMDVHANAC9twASATOVmVC07WYHwBon4OIYkfR4DhtBuNjfdm7PAfzIkBP4EL14sJfR+9wPYAY5JK/idajf3AKBNApqiqAS4EAyYn2swBlriPwke9gcPAeOlPf0eHCnPA/41ZJtwJi2k+MR/fUPv6ubtSeiOsgviM94EBcrJRJIB7f4/46nHTQMBZl5IXGRWFeeV/rFj8gpSdkKMQrRPicDkGejXngfcm1d3pnrLlguGicZBUFQy9kCXbhRLakdSJwm+ugV7hmPMj43WcK2bEBXOKzMhp1L5e5aE8I1BWoKR2mw9/31TBkt8ez4ZlDAA++L0OOf8uwQh6vA22Brgq9wHMzHq5fLBX8t4IiGCpad2W8e7PCaL9K/7IeXtlB8yIyq6O/42cRz8g+dl3qzeWCseJz0A/AsgerCOxGFQYyxMTFjrMRzoGw2gpASIeNBqGJmgwX9vG3AhveYIn1DRUFrrOiTuHxPUXmaNCbASjnh3XmM1fOeiwIxfsK3ko2w1kZMlhQNsHgIUOYAFTX+Z/rlKomaMy1ZNn8gi0tP7G5hTt2++67VhyftBZct978J+8cpt1LHO+RdeuBpw3QodGoW78LvQWcrhX7iz//x55BBCMBGX3s/XYLgLBtHz792N5970MbS2W99DmTSFpuLGXDbssGdJpPDezp+49taiVtpwdVO6+cWK1asaPdffu//slfOOBzY2XVbt3bsFGi76DK2+3XnjV20ah45jhlyziVyBScp+1Bz27Mbtjc3JK9/ua1A7SAL9AMAKAokOgOVJQNXSqHBsuAl96jo9d1mQQ0dv3SDwGGYmHc1tfXPSOE79+7+yDYQ9BkdLt2fHjkOoOAH1mAGNbolQFc4QmokrJ2Vju3i9qFc9+u3lgJDlkvNI3FQfZMrkE4Xygbd6M5qoyhEorxN7s0AMs5sIoDD9iBzVGpXAQ5S6QcpOj3QlPPPg24vPw1BGyhXmC+AFEUrIbfVOXPVCRxti8trVixULIPPvq+A/nr6zcdWH32xTPb3tm0Ro0suZGdHZ/5mpD5yn4M/Qq6Drpg2/ie74fSfbLyaNJE5jdZjAD1AH7Mn3qkkOHMOEOVB1mUYZ8DQLNH4PTmOQGgAc3Yz6GaJh2anXUDpVQ3KpVnnQFmAW+XFle8uWUo2x4LzSOboRkvdAtkZkKPMpZM2Nr6jXAOVAMnNs9QqQVwzbNvbcw+eP99u71x07PgyYoGzANUY/0JcACyZlN5u3P7ga3eWI/6uIz82dvdjgMY8Kqfnh1Zu92w0njeBn2yQcOZDZC6f3zkn4WX95Pf+qGtLKzZaDCys9NTq5MlDwf1ZdMu6zXnry4Xx51eANqWfLHgzQLhFK81qnbz7h3buHvbSpPjNrcwb5MzZTs+PrfDvV3b29p2nvVEp++Z8xPFkmcG1y8v7Pjs1DPyz84qNpZMeaYvdDTI9OHRgW1tvQ2g02DgTbvJvsZ+YT6pFGFuyWil8SL6NJ3NOYiPHBIkQb4Am0b9vh0f7nuQfqY86eBaJQpwuOPbGzg4+vDxE7dvMa7hLdcehU92vAxHe9EDNHDNonOXl1atenZhX3z+3ConVIGlbdQL+r1YyDkgSRDKAbhO0/fW/YcPbHVj3UAhu9AGoORGI19rUKl/9Zf/wn7zm1/7cyJHPDtZ08yLN0ZsNHwP3b3/0PUEY9w/2PXseM7Gh/ce2caNGw7AA+h5IkCzasenh/avf/Yvbf9wz9Y31jywxfUB3QHyyGRlHRg746byr9mi8VygwIIuCZCboN/q6rKd1069serayqo1Gpe+55jr4GcEOw0Q3AP7vYGtLK/b4uKyLS8s2bvvfGAT41PWqNasdnFhxyf79vlnv3aZ9SbfSSjYLnzvcT0oaEClPbB0fOrVAjdv3rff/f0/8AoI1vurr76y7e1NX9vLZqDsgIbDg2NDAjNBP4VGpQObKM/YxMS0U6isrqw7rQN8yAgSAY+XL1/Y6zcvbHyybKfnR57VCn83TRZHnM9w/46FvU45PiAnWa33796zyakZG/aHnu3coPFhDbqXafv+D35os7PwhKctn8obia8726c+rkxqzLNeqQ747Kvf+PmXK2T8eZLw/NdrgYpnMDIa8MGlP+oP7fatW54FvbK85vrrzevXkR4OwXGCNtl81m7fvmkLS/Pe8A4e4w7B3osz3y/Y7o3WpduJN2+u+z7s9juhqXgz+FD8AH5CY+X0R8Vxe/z4sVPmYAuxzp9/9aVzQP/49/7AlpaWXZYA6sEwqB5KjqUcTN7c3rSdvU2rXp7bN9987Q0OAdoV8GM8nB2cV5wbHowZ9TyjGf8MGwQKEppXbm1DLYSc0pQtBELrl3WaDNhgNPDAh2xs981GQ0sTDMmP29gwZYV0wW6v3TdrJmzYHbOVuTW7SSUGlDy9jtUuK/bpl7+yrrWc0uusGhoU59NFz+KnlwPVBu88fsdlHiepejUAACAASURBVPng/LpsX9jm9hvfJ9XauZ0RIO93vCrhIfOWDjQt0EwF2quhB8EJmGDT4m8JUwk2MhUQBJwqNje/aLPzcw5At7tdp8Yay5llyxlrDepWaZ56E8JRsmPFMsEEbOimzwNjVGNPBYtlP8f9F9nFAo7lBwWsCn83+KPy2+RHym5lzG43WADJhM9cJVpEABlnsMBZ1pvnViWmgDzZyPqcbGr59nFfWj6iy05UlRn3p4Q5YCvEgeArOz7CcHgeJal4VVuUYCZMAHte+IHrlRhwqblSUpTAv4DvBXs+Du4KAxF2Escd4n6Kxii50PcYm3wexsI+lq8mu57f3JfX3e/KFdwOlM8rn4576HnlD7o/E2syKaBWeJ7WQ/6H8ELhZFo/+bduf0bJhKydkrMYl+bIfa0oOzmOS8rPxC4QZYsCHPKF/H7DgO/EryewOS4bCl7wHf7nb9ZNvpPGHpcljYHPyi+PBwQEFMfxMSUrKdiAcxOfV8kQcyMsVvfmu/Jv9awC7OPX0Pekrxlz/LseWFRD0L//p//pSBsgLEzIrER5CTkPGywsPgZW3FluNMNiCViMR5muFylEqbgxi8zEsshcnwUM4Mw1SbvABQlmMIACgMFr/M0DCXiRctJG0yZ1cDDKsJLiiX8nOMQBWOCzce4WRal0aAjZ16JKoHBs9JoAopCx1LgCugV6STlIgfmmi0Aa7s91mCN+CxDkeaU4JWQCsbSReF4BPXxGWa+8JvAzLtgar89XpOh4TSB3HJjU5maucPy4DoahADZK1TiYnacyAqREm+Byk7zmb1XjNZ5fUUcBLjwL1+TewUALa8f9RL2iOQ/yETIMpUCvNvhYMD71P2OKR3VwnBQt4j75KMKn6+DgCuDmGirDETBGYEYZkNBUCATShpKy5Hlc8WEORxn92qxSwh51petKVIISMnEjKhnq22PR1nwuHJ4YNwHwCnOjwxu5YQ3o4C15EMjNfRmDRyQT1wCiA9iUuJK5mAyRS+TWo1zZiCMJoKhOeTfZRlkjs1WKH+mlnBkAWsAWqX0+372QNatmZVdAv4WMNc0J//brRtmT0g1S2iHoFaLOkjkByg4OR5xCodFImAPkhWfjeT1L7fIyONARrQXPJ0NFSt4Nolh5lgczIt5f6Q4pZ/4WiKnPMccYLdJzMkb0nNKxAkyZw5AZGwJ6cb2kbGUd7HpfEeW48XQlZ6I6iWQpDmJLbzJGnpu5Qm41Xh0YClpoTbT34ge4O9IxqiTm2ffsMFSnEMBxADWdctDlWo+GDGAy+v1zUWZlIqIe4d6sp6pQWAvJhA5N7WkBk9J/0qcKMvC3Dj2B8Do3dO7ICALoY210IPN5lz2aD8Ui0r5Xo6wYPg8oFgwSGYABhNdZRDmjmluGoErYlxqbgqLIJfMsncy6+bk0COci3KGSEQHofi53A+hL5qCMJAF+QT5Cdj0UQ3GDiyy8YFAEABA9GuTsuomEn3mRblVFAnfRGeLzH80NzyX9yvNpj7kl4Yd6mJO4waJ96XISGx/jZo71v2yKYLAl3RljvFeGUSpj1eqlTUzOWDKVs9PzuhULC2ZjUzY1fcfeffoju333iXV6ZBQEjr4ymTgJs9rpyCon52Y9aCIGzs0K2IADTmf4i8qJvXzxlZ2dHlmzUXM9FxydMQdB33v3Q+eKzeRKDgKQiUuWbJ+y/0zSbt+6YTc2JqzZGthF9cyb+rx5+dJ2325Z9ezcqqfnnmE3sIGX1dI8Dwe40+/Y4fG+g680+AUQ9kZLzs859DJdAOjdrV0rk5kVcZ3y2zNna6GJFNyTyBGNh9zxGYZKCgVHKVFHfxMAV9AOh1/2x9OnH7iTenZy6s7mzuaOgw19+H4568fGPMtw1O373m82L6096Fi9UfdsRZoSwg9OIIdxAURx706359edng0c1GTx8sNYKxcXzqXJs1z2m5ZJZBxsAfCgaRSfkY53XYDhPQzGt6pgmDMFfbR//Qxohcw3AD725eQEXKxTnjnJ++8//dAWFufsxbMX9ld/9S8cMMdBrp3XPINR5xv7hwxkmvcBePi5UwyUHKzZMJFwbmCANBr/8T+yn01mPUsSOgnGwfXgzu0PKPuesNs3b4VzMaLuAeTy5pKXAfzD5uAZ0RfunAw6Rr+KDhlkZFVDR5Ils3bKbQ72Flme3AsAkGs/ePzA/uRP/sSOTg69iSEZ1r0u69PxgCGNCM/Ozh1gvqw37eb6hn349H2bnpryzHDoG6Bh8eDlKPSDuXfrgT169I6VytMOqlFaHTihq97MKjk29OBL4/Lc8vmMg13oDM9ynZywRrvnQcj79x4bMpfLFh1077Xadnp4ZId7e9Z3PnKaBAJqU4EQnLO5pUUHmgGxaX5458F9e/L+e9YZ9B3UzhWhIGh6E8XjvQPbfPXK2mQKlspWLhR9XtIFGuFGXN9nF74PyUaemgr63e29Ijo4VMQ0G2Tstq5sKahD4LlGJ3TVtAfanMgmJqs3l03b4ty8FXM5O9zft7evX9ni7JwVxwueRVu/bPgakEVNNj6UMK7n0iGBh2t5ZqhzNRdsfjFkkJLZPDk1bhMzSbs46Nvnnz2zZ58/t7OzqvMbw22MAwxtS6V6HmXxznvVA4GdxdUlG58rmaUSrr/GS3nb3923l18/t1dfv7CdrW0HpYdRwhHjwfZn3QDL2c8EA6DaYC9AJwIFB1mw0FoQsMA+I0ucdWu063Z6emgvXj23Rqth0zMT/jpBymUaMaay1mgFqg1k++bNmx6o5pqry0ueIV3MFQOlFkFEms6dR1y4wxCUdBAksjGqtQu3QULjbbN8Jm9rqzftzp27tra84ZzjpRxUOknPzEdOX79+4U1h84W0QYfOM4XzJiQ5AMCx/pWLmnX7A1teXbPv/9Zv20cffWyFiYJVjivOnfzi5dduq0OfAU91Mh2qggnAozdPKxVfU3Q7WaUzkzOWz8GZP+GvAZbznOxF+PvRQSRrnJyf2MraqldwuM3aAoQzBz9pjueNLNNZm56Y9KqEVCJp4xNTls2VPJv35KRi3/vkBw7QlorjtjC96PJOwM2TFNpUJCe8SoEGiPAH0zyQPVKeKjtdEutemph0eWJ/wVc/NzPj/NJzs/OeDXxRqbheZ+6gaSSIBwc0z04mNPdqXNbdToHb+aJeCXbXmLm+J1D20UcfOKUi1yOzH7ufYBmFp5WzMzvYPfSEG+YBHvTJmWm/LtzGUADdvX/fHj16HFFGdf2chiolmUzZ8f6x69BBouv3JnjSaFx4AHMsOfTkmpDFGPzJVr1ljXYD5m7XCXMzs954spAruV5gnzrQmUx6A1xwBYKPVLi6bzig10HOytBjRL4CZwmZ/K16x/Kpot1cuWupbtrGc9N2dx1O/2UPEnigqn5uf/Prn9mbvZdWni1ZthjoRka9hPNIL8wuOBi/sb5uU+UJB5IHiZ5t7byxi9q5be9v2lnlxP1Z7A6eibUoTTB+qLAu3QaEtgr9zJpAIyeblWAtgVsCY9j4fB9ecCpj+4mBV+I22jU7b5zbWD5h6aJZupCww/Md64+1nGoFfmmagbrdE/lXBK+RAWEPyAz2rX6+Cy7GwU/37R1oDz6iwDlhNgKlvcIk+pzANH7LHpJdK1+GaymBkHVlbKq4lO+rcfAcAt9kb8if94BOlDyoTGJkPO7PMBfxH10jDkjyb9HhygeW3YyfIt9VuJj8BCVd8lmNU4lTjJ8x8To6Qz6QwHSB00og1f3i49PzCY8Q0CngXriX/EXNWfx5h7Em43EfQSClvqs1jidNyccTnqDEFWFZAnq1HsIz4/PBZ+LyIt9SfrtA1OArhUp3gbOy14SZaIzMg8bvvQUiWdeaCp+J31v3E0bImLmXwGUFAAI2FV6X76/xh8SL4PcpGCBAWtW38ueYC72n+YoDxRqb5kM+6FVCUoSrigVAmASf1/4VBqGggmh7hfP5/f/7/+rvjrgxgw8gaHDIUbJcSA+EIg43CcCgbkIkVI63FiAekZLAaCKV0u0gl1MxBPCFqJomXwCPAJiQeRZKjPnR9eOTLCdYCyWALh5lkOBIiMIkk2UQAGhlcF2BkVHzKwmwNnEcFAOA1r0ErPJ5cZkKSBEQ+t3oEgdWXNkImOVzyvYTOMJ9BZIJ0IqDVBJIrQ/fE+ir9yScAfyHGytw3vA319QzCvzRZmHOnSuY8rHIGcL5QvcHwyCU5EqJq+mb8+tFm5Zrq7yD16TYJT/6nI+V4rFobgTcCkgNkbFQLqFNdLWmUVaynpc50/z6usVkiGcCoJFcuTwkQhQPo9QNDzJ9o3L/sHaBm8idIDishmHuNFZtOskIFhX/FrgXl10Bd1KgfBc5d8AxAop4DgerIkqDIOfBAAgHTeBBEl8xjaG0n7kuRjPzxGtuTCQC4ClFgbPn46ecEy7RiLuSMk09N2t2GfGS+57zTOhw4A+ijEQFAMjMZuxXcz4KQDyZmH7f0TWvN8/A51SBIfmWjAs81PgB/ZA5cVR5ICBaI8aDYmMtVQItYJvXdOgLAA5ZAiGjmR/+1j6WAaLDNm5gaH1lwMRlW5nAOqikxL97aEo2tIZaG4HWMmZ5XfpSB6D0mfaM9rF0p3Qc70snSr54LoGE2hcCiDVmHWySaQUCrvbTMJQHxfeXjEcOI4A6P+QSoQO7DBntGwBoB3k7Ye9mnAc58D4zBhlYuofOAtZNmdgySmUUxc8fvafvIQt6Zt4TX7LWgIZcWvf4nOEcxK+v8y5kQIYyK+5BRg3XJcNUgUHXzRHAKwokKosUWY8HXHTuxteNzwFAu46MdAvXlP5jXDRXCvrsusM21/IsKA/AhYw9HLS4blczQc55nbvhtwLPEVVKVJomowGQVsaYG6tRc0MymwTaIxPaK9IPZPpqLWR8C4DWfEs/xq+jcyQE5Qh0Bb0IyMBeDbqCZkZdy+VLzh/b7o9ZvTayy1bKHjz8kf3u7/87VhpfsHY36Bzum00mrNMceuZnp9FxXmYa6wHmDvtkSQ/t+PDQuu2G7e/t2OnxgQN14u8k85Kstdu373m2KzzU8DpC7dFtNW006Nj83LQ9uHvH1u7kbH+rZgeHu7a3s20/++t/ZdXjU7u5sW7JoTnH4jnAUI6GimaF8bzzjpL1RWCXjFzABO8Fkcw6T+f0xKytLq95gyLmj3OXzvXMCVlrZ9VzKxVKXjRdbzYsm0n792k2S7BSZwLAKzJw2eo4OH10dOJ/cz9+PJttZcXqVfo9dOzijMZrl3ZZDZlBE+PjNlGesgxc5UaDwbp1Bz1rUj2QGDq9gmchp6isG9j05EzIJEuYg76T01Mha2MQsipYW29ed3Tk5ypzgPzS3IhKFhpA8axKEkBWCIKMFwtWjoKPfB6uVS+djmhpWHeuX78MwQ6AG+41NTkTMlOToSkU5+Ts7LSDCmQZ7u3SiO3UA6ketEqGag+oLtUMe2Jy0rL5vC0vLwVezHYI4KohN5l7X375FT3N/EwE9CmXJjzZIpMKTTurtYaXoa4sLzsgClgG2AQtxuHRvq85QQoy4ZkH2Tz+jATpCkUvi8c+p4kY96CUv9Ugq+3iW848ANKPf+/3LJVL2cnpqW1ub1nzsmvJTMZBQ54BkAYKh2+ePffs9XcfvuOABlQqAEGUv7c6cC8THJiz3/nh7/re6w/Jwmw5hYLbRj2aNl6ajbrWakMbQlXh0IEAgDnPJsTGS+VtkEjZBx9+7EBcNlOwZqNliT6gT832t97aqNelM4dl00lvEEbzLea2b31bWb9hg7GRl/BPzc3agydPnCrhnIZgURAzC4//xYU9++wLOz8+sYlS0QpQhVCWbgMHUTwTsAnNBhVUgSOWAEQul7W5uRnfC+y3s5OQeQkYg21HI1MHOdNZK46XbHp23oEdMv3RG5ubb5x6Y21lyZYWFq3fbtnzZ1/5fiIIlMpnrVKt2szMrIPPjx4+sdn5BV8HuLs5r7Z3d33eyVyfX5yzhw/vu7xmswkrwi6UNKvvDezlizf2+afP7KvPv7JMKu97GPlFJo9OT5zz9e6DB6DlViqWbWlj2UozBStNEuBqW+2iai+++tI237y1erUSaHNqNd+nk1NTLtcA1wCEZNPu7u/5OswuzPocoAOOjg892EQ1BbQQtHYMfRhYj65nw8NFnS2krFTKO4cqPzPTcy7DZxWaiAa6M28yN152bt3lhRWbioK+1UrN5wcZrNbOnN8ewJGzjdeczitFM8ZQgep27FjY50vzq/bOO+/a3OyS32eiOOmgMgFCeG833760g+M9D5z0Bh07OT707HFAXriyoTsBfHe6HEs4/c2dew+ctoV5YR7QtV988Zm9ePHcXr/5xs4qxz6uZqvhwCQVIq1u1zY33zq46HQh5WnnIYcaCh8Avelc//1+xHlsfm2A0UIJ+qCy79lSpmDddsczWA/29lxnkf0a7NIx19E89wRg+/iky/fyyro9ePDQ5XdpYdmbVqLn2Q/BzuRsOrVPP/ulZ4Xb2NAK49C/FDyT2n1Amml6RXLH3r567br9h7/1W16ZoKA6/QIYIz4KdgKmChSIxyeBmsgrimjQiT8HFYHhi6T8GeFivnVrw/emUyHVo0qNbkhsgZ5HND0EmArFogc2mefdg32n4iA4df/eAw9y0nSQ6jyaYxKMYJyTs5PWG7Wt2ri4AqDhbWbfJwjKuI8amv1an+aFQS/wM+X0VknrwFNvoTLb7dlc2vU01JSsBXKSLQR7Bf06UZ50qiNPoukOfDz0pCimy07BURibsPxYyW4sbtiTh0+M6Bbyd3R6aJ89/7U9e/2VdUYtB6C9Sn2UtkG7b2vLN2xhds7u3rrtAVDm9rOvPrWTs0OrNqt2UT/zIDF7EHuBe09PU4Vhnk0d7G8Sa8a8t4f7Rq1QjYSuoSkkc4HfTaCRMwxOcLiuE5kxr8Slwehx9cQbEU4uliw3nrLzxpFd9mqWyfOZQBeBfeBJCTSm7AVqFOZYAKWASPlPsu9lU8btfTUXlC8pDEL+TZDRkCkt4I5nE1Yjf1BYUsCkQtWyQGjek82ucfIe14ljHgLpZNc6vqBeU1FCFJ9RUqD7ffTJiDKkBbbKl5M9LRxCSVW8LswCe8F7EFgIIqgKl7+VKKe54DsCwgXOywcWZsRa8LyikFD2td8gxn+tsQpL4NrCouTvyn/Sd7/7nP53VBnAMwtrUqKBMC59L/g113iS24DRfbVmGi+v8z66xe2RKJuYzyFfwjXxNx3HiGhSNbd8Tr5k/Ln5N2OQv0YzZw9wOC4T5Fry4n5SlKEex/8kY8I7pFPic6rn8mSkCGuRzOp7Vz5WhK8JY9L4JCPxxCX5YlxDc8B14iB08LlCYkfcn9bf8blKZUNyAz+6nsaudeM9YTqSO9bAcYl/8F/+nZEENAAegWNXiy0B43fYdEFABZagwaR8tWgCWSVQAjYVXRF4IwDagbGoG6ayn7Sx9bBklGjxtdgCiPR3fMIEOghEF1CpzcDDh/sGcIrn00Rq8vmuFlHRhbhyCM8XvieQJxxaAaCMZ2rz/r9p01J6yuuaM0XMHByOohnaTJpfgcR8RsCE/q3NxNhRQFwjXlKgDaxnoxRJm4YxSnnEQdX4plU5HmNC8Y2Pl/wecvq4PrKhLEsaKUm58RsZwiDVmGh+ogxvB1CulEoQ6kS0CQTIc30vKU2GLHEpTAFCRMzl0Go94xuBUzuucDRvkh0CIWGer0FUbZYAPoaNyY/L/eg6U1vrK4Xi8sp5GxktAWAOzrYUAdljOvx4Xc1E6EAusFEHj/fyi5Qf2UChPCoYRAoYMLJwnXA4qgxGgB4H1rXsJz2TxPd4MoBHfC/wEEeUKqWgoCkzB4TWvdwQifi3tKeC8g7Z0DIIAK54/mAQ8zt8msgtY1KEOR4t1frEI6yMi2eJc8z7/sdsjagnuAZOCzKBPEpBI4uSPe7HdURLUT2nK/o1v7EMDYHcPAff5doyJgTK8rqivtJB8QOMf2vN44aODjTXoVG2jvb0lVxFIK8OgPi+lYGm70h/x4Mb8cNCwKHmWM/E/ZlXz9yIGSduDCSuDQrpTukwgab8DSADDRLc5X6oDUJJUn8QSt4AkAIQGio8MhFHO9zAvK7ovaockHkFA6RrWS/u6dQY0Q/z4pUQURRf50bYo9c6WWeOl+JmMt/K8me8lGP7c0TBRt1TTfd05ug8YZ1FxcF7lL8zDpoJ4njxg34CLJD8cm/0hvO3xrIigt4NFRm8/60zN6ImYJ/LIIzrH4Bm30+pYDBrL/F60EMhU4kAWzyTHCc9nN/XVEXamzrrXV9FlTFkdfo5PbruCeD6KjrPcFh0NkrOtN99XyVVURIyU5E1PQ+/+ayeW7rNDbcoIHoVCGy2XS+h9wOonwzZ9r2+dXvD0HQpW7Kzs751ejl7+uEf2Se/9YeWL8ySxyOc3p01shjbja4N2kPrdXpWyuUdgKastkFDs60tWuB687Wj/T07PjpwPU6m6tTknM3PL9jM7KKXikP9gS6haSAA9NhoaBvrq/bowT1bWMzYP/knf2lfP//Czs+O7eTowJKDgT24f9dK+byXHgNAN5pVK5XHbXltyR0SmhAWSiV7/eaVffabzz2IMF4su9M9OzVvE+OTVkiHbD8yKgl+5EuBZuf84izah6HBLyBrvpRzftRqLYCZ4/lxB88JFmK/4Yju7h+4DAPEtdotKxRDo7zpyUnPevaGf5m8He7texbs7NS0A8mri0s2MTUVKmi6LefBPL84t9297VC+niZryhx49fN4LOGgCM+LY55Okj3WtETUbBdgtHbZuNIbOOqhIeG4Z2IjY9K5C/PzNj87YytLS1YsFvz5KcEnsxBZUrYwMnZWqVmtVbOkpZ1jeLw86YDF0sKS2yp8Bwcdbm4ccAUdyOD2wM8wOBbK5OY1X/dyoC5h/IGOpucgO2NmvKwfNkUuU7T1lXVbXlz2OU4mQjbN5taOPxPn2sTkeOQctb2ZHNQPBwdHfi3KzGn6542gbcwziMnWPT49sbFUymqNSwd1AIM/+uB73gtiZ3vXM1Apdccugn5haW3V5/aYTN/hwLL5kj148MgePnzoeqNWqTktwqc//7Xtbm7ZTJkGd4v+/MwRYA4BCzLn33//Q/vow088q7zbp8y97UBgoGajn8TAKhfH1us3LZ3ExiULMQQe0U27e4c2GGZsdnHNvvfxDxzYIyObMUOunraRVY4ObIyGlgnoLziv2h6cODo9sjfbb6w0W7aZ+Rnb2t3xeYcS4t33P/AMb+bfKQGHIy/Z/+ar51a7OLeZySnf6+wbAiAE1AvFcT+3POiQIJidt3wh5wAy8kZ1APJ7WaM6ouagE7zFS4trdu/eA+f0BSyD7kBZ8cjQT3/yr+3rr7920PvO7dtWyGVtb2fLnj9/bjMzU56lCv0HnL1//Md/2zbWF50/G27WenPgQNqr16+dix6dvbGxbt/7+H0rl8y8yMx7BZhtvzm2v/7Jz+2b52/s5PDE0smcg1GT5UlrNC/t4PjQaVZu37vn80Rzs/Hpcbtxb8WbgzFWmg4CjANoYqZBd8E+IvMYPl3ARBIVHOTb3bVnX39tbzZfW2G8ZLNzUz6fgMXI8+rSott4E6UJpz5CB5CVubn1xp59/ZXT9vAdZAK5o5yf7NTDiOqHtUD/8D9n0NTElDd0ZN9UzgJdSgAuQ8AUMJnxo3PYI3PzMw5mcv7IlyJAMjkxax9++D2nuyCblv5nAagZ2uHRrm29fWWnlWMbERgb9uyyXrGL+oX3MsgVS64HR1FyCnzfxfEJu7Gxbqsra55RTaCCLPFqteIUD//sn//ftr+/7XNWb9WtXq+5LOXzBdve3rKz6qHlC0XnfgZwvqy1nLsdYJIgGYEqzkwqRsrjkza3uGTNVtspS27fvGPlbMmG/b7zRb/65qUdHO657Y7fhY6iOR2NfDO5gq2tbVipSIO6gT18+MjHS7oIdEaczaxRoE4b2MnpkX39zVd2cnrojQcBhNF17VbXr8tZCPUMa06TSM8uLgUKS/U0ga6GNUK/B39nzHXIm7evHVT3as5h32WUJo/dQccKNN+l8rRDw9is719sAfc/Li8tS8VWAlqDhE1PTjmVFfz02PuZbNazj6E58SqFQt5u3rzttF1v3245DYdzqGdzNje7YOXpsp1UDq3VbfrzVqtn1mw3vREtAHSwT4JtyD3xt8hodBuvmHPqDSp10bUCHVkr7FWod5T8xbwJTCO7nUQNz/ynyd1Y1rrNnpUy43Zr7Z4Vk5M26iSsnJ+0dx49tUK2YNVaxY5O9+344sB2jrftqHJg/WGYu4WZRQ9Gz0/N2907d6ycL3ozQRqzbu29tdOLY0ukzDPw662aByapyIBaa2pq3Kbmpzw7mrOjN+pYNpn2/iXuU5ENP5b2fQ8AzTnmVQZJbNakA9BQlgyT9Jbo+P1Oqic2MTtus6uTVpzM2mWvaueNY7Nk34i5OtYx6jsIHTJwr31+YQ/BXg6YiLAj+cyydWWnU+0gQE8+GN+R/8PnBUDzOfmK8mPliwmTEo6jM0rgnTCMeBW+Km3jiU7yezU+4WaMg3Ocz8pX4b1MFnq568aGcaBOuAG/5aMJyJRf6D0Gov45+LYCoAX0aR7iuI5sbuFzynLWteUL6h5xzEv+l7A39xVjfaeEM+j9uE8h/Epz5H5orH8W95W/rOS3OG7Hv3U/zQnyKcBTCS6aN/SUfAldh9eEXfI5YSwCjyUH8vu+68/Hk2Tcf8yHhA3Ji74nHBA/2tc5ojvRmHQf8B+NV2Pgb/mkematn+RP84w+0vPr3vKBJVfC1Limvif8T3PGZ0V5wmt8Lo4h8L5wTgHdvt+iXkW6tuZZMiFMT3IQX0P3S6HgEDDBg4eBBcRaA9GE8GUOAn4ExtAISEDg/98g48BNHGhlMsU1jVEuZaFMNzmoYcNcE7XHJ0CbJO70CoAIAHOYdCknLY4yrMhwiEcM2f2nEgAAIABJREFUpAC4nkAnFoKJVOQqDrATrRYQJeBPYIWA+StQIwKqBVT6Bow54cyfviujSXMgQDG+MeSMxQHX+PcQKM2VBED3vtq0Ea+WFK82gYRN0UJllwrQltICgOY+zA2HKr8xQFCKnjmUDZmCWguuz+sh+t12sFJlvzrEg5ILEShSrLXGms8AjgeqDtaCdVL2OmV5kkcpQcmGK8DvlOtwjfiBhWET7hfdP4o2CnQji0fP47IU8R8zYh9vdJhcAYcRAC3lK1m4UtBjQdlo/gGgXUklQja5rieFhKHsimEYgDCMOskv18zGMtl1LwHmDmJaULqSKzItPOI1Coe9ZB2jkWeWw4HxIfkn2u2ZBGPhYOQzrGPYpyESqHHTrEPzHw6DYNABlGn99L4CBlfgdTSfilhyL5y7kHkfAVcRVYGqBTBYkSfmRtmqKolhTbinZ0Jms/6Z85OzK3Bc4HRwesL8ar8JhNb8yCDSHmPNBMApmih9JnAwfnhyHc/8LoSxSufpueIKWwecjApFsXVPBYukf3TgeUZbVEmh7/JbUWKV5cQB6CujJ+JAlu4UaKiDX4cagHLYpyHAAADN9QGg3TBMhgNYTUDSqYh+JWqeobOEzygwxXqrhEkZzDIUpMe1f4oR97f0j4OusSwGnlE6QsEYAch+yI7CWabvXOmgiKNW6yCjjM8JDOezGOTIHI40VAaMw8Hu7HVgMey3sE9ZMxkTIRAU+hNwDsazq8mY5LOtZuMqezcc3oFKAWDMdfhVU8GwrgKg+ZyDZFfZwqH0DyA5VNkEw1dyHNdfLvNX53/Qr5nU9fO43ouyEQhYy4iJ2wECtXHYlQUunR+XT+1tyZP0uAxRsm484EKDLa+EUgAw8F+ShdZp921qetZS6ZJ1OjTAXLR3nv6e3b731Gbn1i1XCMHMeiM0NqO8edgeWa/F/BS8EdDMVN76XbOt19tWrVRcn33+6a+96R7rR2f5ufkld+BZ87FE2o5OTj1b0ucOKjEyKXod21hfs/ffe2LDQcf+l//5f/IM6Fb9wor5rBVzGVtenLflxQVvDAaQBiUCmVPrtwAmsg4CkK3KfP3kJz9xIDWbylq73rK5mTnLpdLO9QuQe1kPTfLGJybccT4gQ7Xf8nLcB48e2KMnj11eabBHtiKgnILynX7Xs07J3IP+ggZ1HGiURkPtwudo2EYG3cL0rAdbTg6PXGaevvPUNm6s+zmP/Ncva7ZzuOtg2dHxge3sbLvjzHmD3HsZfMIcxMYhzxWL3pQumQjAJGcJMkMWKmXnAOrMA44x319aBrgNFV3oBOTl5saGA9B3b9/2ayEfANDsQ77DvwE6CEpCd1Ft1GESt8mJSac+Yx3JSr1xY90ruQAf69Wq34PvIYOAnSkLmSy+39OirBn6c/DZ2YV5T9wA8OCaboTTwLHb9YzDmWmA7mW7sXbTG3UN+yM7Ojjy9+Av5rkDR3QhNBe7bDjnNOsF/UAum7c7d+7Y48fvOKAyOzPvtha0E2eVc6fI8t/VqnO8PnnyxMaLJTs9OrZaterBB0rLaRTVGfatO+xaMpuzh+888YxhL8fPF+xw/8DOTytWr1zYZz//1L764nObL8/au4+fOGjvnKiZlIO7bzc37aOPP7bvffQDzyofjMas0x44qBcyBQcOQB8cblrjsmK5TMopDQA1yTqntPxXv/7cTitN+60f/djee/qRA6o0mwTcpWlggmbXNLsctI3NWcilzFIjy+YzTuHw2Ve/tpPLM5tbnvN7np6dOzXAO+8+dVqUeu0y6Oom1Q5Nq5yde1O7yfKEN+rCFoGyBjDd+cRHQT8DhqEjAaDh8z06PrJSseQBl1K+6FnjZGk/eviO/ei3/8CWvVlY0E/NTnBwZ2ZI/jB7/XrT/vE//jO7rFdtdXXFK9AG/a7t7++GRIaxhK/b2tq6/a0/+rdtbXXDOlSlpUJ59MHRke3t7Xp1A6AXWaGPHz/wwC+Z5WTtvn392na39q1yVrN2o2Pnp1VrN9vOc0zjQK7TbLfs5OLUZuYWvAkhz03m9ORMwSjHOD85dVkmUAQtHXuctWJvA5jCcTw/X7RaY+h78vjo1N5uvnZwFt1FcznArtevX1q7eWkrS4sO1sKVPjc7GyVehCDr1988t1dvXnrFBFm3+BZ379y3uYUFvy7XR75pAjk3N+vVB/D0k8kOEA14trW543MOhcCDRw9tamLaM44/++wzz6peXFzwwNrM7JSfq7oujSbv3L5nN2/etXyuYKV82fUndit0GVBOXFxAmXRh/X7bA4LeGyDK0iSr2H3kREi86gyGzv8OrzQNJGkSGyhSCj6OL7/83Lm0nb7Bg8EZn89MJus6slI7tmFiZFMExGaX3R6oX9Q8W5cgrze/a8MhP2P5wrjdu/vIMum8Tc7M2mRpyrIJAmo5b+T35ZdfuFwBNgJsqeEhjfeODs9sbm7eKUh6vZHdvXPPs7blp7hP1r4M9Jjdpl1UT+20cup7FiMpUL7Me4NaggCzs3OeEd5uXzoIwbnyxRdfOFBPhjf689GjR1HPAIJsgWrp9OzE17fTvHQAG9vA7ZZ+qEaEAgLOZOa73qy7LUUAhDPoskGAN9iZ2AWz0zNenYGNRIbz6fmJ3yMD1Rs+VTrlTTI5twjGUeUD9RL7mPmHWzlbTDvwTfABEJ+miF6xMzfrgQyanTrlkHPrhyoOgvrsCwKP6Crnd45AKD7jflMiUEcynwII6a8jfzw889DPcSq8JrJTtjJ/w8qZGSukSpZLFjxbnzlnbbd3N+2semTntROrtS9smAwJHGsrNyyfylmr3rRHdx+EZo3djm3v7Vpn2LbD033LlgJfPc0MsReoGOpeti1XzNj9J3cd7H/z9pXTbhBoGI4G3suBFvIErJfmlj3gwJrkc+ORPZeyQqngCWKtQdMbXZJJXe/ULZUfs9JszgoTGeta0y6a8KVD80TKttfaeaWXA469EIBiTwlXQdZYY/0tfzKeKCGcgu+rapzX4tmbwlLcN+wFMFKgq/x5+RUBc7juZRT/W/6ofLYQEAmJdAJK4yB43EfhOqq69ISciEZWfsUQMD4C9zQW4TnuJ0f+DK/Jj+fewnGwR1QVxmtx3E64gMbPfTSHelbhY/Ih+b77axF3tfxdXUu+aBxTiQPQ3/XP4n5FHIe4WtNUsM2FncQBSgUfhI0Im9P9OKs5J4VlcU3H1CKKT/efoH+L+jUJe1KyopLS9CxxnEr+h7AZYRNxQNU/nwyYqe6tNdO6CSBmjQJ+ek0Zw3N4g5no+SXTAqeFx/I+MizwWmvjMhT5qfLbdS3Jh55NWBLXiSdGaUyMN44LxeVfmOl3MVbGS9WfsL3v7qHvyg5zGMcjfZ3+uz/9O96E0JXBIIBFcSBNwI4GhwOowxj6CBwHDVDot4ANlSpybW1QOeAIAZ/zko+IizI+QAmShAmgl8VzEC2KlHAtKS8+Fx+3hF0AoxSaNvcVgFEkm1a0IwFo1jOHcQWlxbUF6Ol5gzK75r8WOOOHIGkJ0Y+AU91Hm9gXI1p4CVBcSTIOOeRXcx5l6mkzuRDHFIuUzXfvJWXOZ6VkfOPGAFmNIb4RWDcBBpoznh+D3xVAOpSvMg7NHfdmbR00TwW6lvj6cF8BPXCPAbaSQSTZC2sszvFAJeAeYnTIMx4AaP2tZ3WFNfo2L7SADckR0fH4RgGw1nvBGAtcf6LO4LOMh0PEN2AyHFIhehuoCOKbPr5JXSnFMqBl7ElZuezmQuBFADNcpTpg/DW6k0dZ4WEtQpmHg9A2cD7T+JriPChDTGPW3nPZHwQFLQCa7IhwaIVSD2VU81nWj2cUQBcOeMqje+5A0gXZZdtG1xmzo5CBHq4VDhcdXiG7P8grn+F/dbfmeRQIE9DNa8EhLPg12A/BiA8cS55lPwhAsXQBz6XSI2RUc81rWrMgP0G+GlUaj4VARsgCIdsjZCxoTYKxGBS0dJSeybNwI55x5pvX9Rr/1ncUndYe8sMlm/EDSPohvr+0B6/kNsqe16HEMwg4FjiqygsFjUKAL8yhdLODKtHfOuj0ng52lw24I6NsVTeok8mICiBQQfCa60fv9t13QIfPwIPp69cfunOtOURO/X5RydRYtA/JOBXgzDOLO99pB6JmidxPHN9e+hrxrsFZmgYoiAwMAdiSbQH+DrxGe1b6UkEwDATuIz0r/ck+kUHney2SmXiUOMjwwAEusARRv/hzRuea5gm5V+RdRkDQt4G/9goU7ISgB5lbfp5EHMuAJTyH1gQHx+UlGa4rw4ey1BA0CJlK6IP4eQkgGAKr1xU5cZ11JZ8RzzdlzLwGAC1Di/E7/250rjM37oxHzVYZv84SgANlRPG+ZI91CHoqAOOSWRmH16+FvgiFPFQXnDFUTQQQn8ZAly34A3NWKE5Yr5e0Xj9r+eKyvf/RH9qDR5/YzNyacVQgjo0azS8pmR2z1DCAuMVsxorZtOUyZjubFdvf3vUsWJrrwW1JWToN3pYXlp1yAA7oi+ql1WtNa3cx5jreab7durTZ6Wlr1RtWLhXs3p3b9s2LZ/bl57+xqYmyHexuWrvV8EzQqclxe/Lkge8dMoaPzg/tnGzN6XIoy6fhVqlkM3OzDk7tbu+4g1s9rViv07V8OuMZsmRHkWlFditONxnV8MVSLo3junHrpt28fcszlj///HN3iAEGpDsAZEeWcFDbg1pQZ3imed2BfRoCLk7NO7hyY2nFs56g4ABw+eSjT2xqctKz21j7vYNdB6CPT07ssnPp4ApZldAm+B6IqJhodkgfAU5OwBgyoF0vR1yeZKPSkJHu3MwFTZMYP7IHUM5nAeSRJTKG4YZd37jhOpvnqkQ8qMjPy5cvHTRFFludoAPYL8gYMjw9Netgijd1Gw8ANnIF+EUQgn1ULgUKK9c7o4HNTc44WCz9XKmcOwWGNwxNBTACoxzQZ7w04VmdlEcvL6w5UFsuTPjZubO15+By4BwOIBwgAXMlvkeynBk/APGDBw88875cnPLPUokIiAhodELgqxfOyYmJcQdOADkPdvccACJbFR5fQP0+FUr5jC2trdn7n3zPltfXbEBgrN1zbvL6adUqh8f2zZdf29sXLy0zStnTd9611eXV0IxuzJwr+sWbl1Yql+33fvy3LJWhuaD6uIiiCb7vhm1vvbCj4x2jVJVkD7IWMwQh8iX75a8/t92jE/sP/qP/2O4/fOwycXJEU7OR1S+qVjs5sQH9Xi6rzq1eKmQtnUvaWNqs3WvbN1sv7NnbLy2ZI5hbDM3KRgNbml2x9Y1bLg8ASAQ/oFpqN1t2fnpqnRaZkAUHtpjvk7PT4MRS/p/LGI07dbYByjB/ZH4vz6/Ywtyy9Xsjuzi7sD/4/T+2jz78gWeX5nKRHdgnGwowGn+l5bL2k5/+a3v16hu3fTz4642cu17qj12LrABskr19Y+2WpwvjWPPDnmXe4eQFHLq5sWpLy4vOqcs+/ezTXzmwRvM6smgvTqq2/XbbOcxnpqdtaWnJkwvyxZzVW01vJMce82ak3bbV6qce+JDNAseynGz2BFmeyB5Z7nNzEw6qe5XB2YW9fvvKjs+OrTwFj/GUnVeO7ee/+Gur1ytOUQA4WMwW7eb6unXaIcvWKeEGfdva2XQKD/Y4XL3vvPOOn4Vk0LP/Do8PHPxnrgbQUdFUNzHmzfoAtvd2aF7YtsnZGXv69KndunPbA0i/+MXf2ItvvsbLsckpaCpm/dxAh+zs7FmrCS9rzqanZryJItRA7Hnk4fj40N5uvnLOZs+CNTIU432KQtVesBXSTjdEljTZ71CIjE+SpZ13my442tBuNT3rm+qQfCbnVCvoT4BcmsJ1ek3X2wSl0Nk0u8X2qF0ETubhYGSVStWzowv5st2/98Ru3rprK8s3LZvO26g7tFw6Z41WzUHErZ23LhdkmBN0Qm/u7e17VnV5fNqK+UCdBAB///Y9t6vava7r1J29HZ/3SweVe3QQt0Ix45n6cJijhwgocO7MzixYoWDWHoSmgPDDA0Azj1TdcHbeu3/H+b2fPfvSaYWwBU9Ojn2dMumkLSwuOu8+5wSyUfcmq6GBHzaVbHr2KVnLnIWV86rPLecez0ajS/YsNsHB8UHgqG9f+hlPZQhjDvt84EEIeP85zwGUuVd+POdrRAPgvf1da1nDxjNF5x+nQoZgEAHRWq0RKsBboecVz8ln4PX3PjgR8AUlhwfKO2FO4a5GX7uNmgjc/EpsIVjZbne8CrWYHrep8TmbcP7nhzYzMWfJUcqo8gGyPTo9sG9eP7M3Oy/tvHFiA+u63zU3tWCLc4vWql7aeK5gxXzR8tmMnZxDTXNsFXTnWN/3OFnd2LslmohW6q5HpxanbMqDNFTwnTswTPb+ycWJpS34iVCKoF/dnsyN+/P0+yMbI6kCOzE1CHRB3Yb1Ej0by9KIMG3pYsK61vAs6N6w5RnQTm2SDn4B69iNaHKULMNroliTnxj31+Vry2ceRk2U46Akc8wP8sE6OXDZCeum5CNecztWXbhjNqtsV11DoCivxzNzkQfuEQfgZLcKb1FynrAr2b3St9DyCE+K+3rfsqFzuSsfWrbb1TyMgt8l3EhjkR3BmPWMwh/i9r5wGflp+qzGIpxGmIOwBuFwcfxJPoj8f41FuFl8XjUGghF6fo1PzyawPP5MjinF+Ls5J6/A/IjSU/4fa8C8yy/mnh5EiWg5gq8XJfJE1xRmIXwiPrfxZw/rg/UcfHzhDMLLhNex37hvHMOQPPs4IwA++GzXzQr17MJJGU+oLAv+m8YCdiZbVL6bri88VL/jOJzwC8mHAhdxfIExCdzX5+LywXvYRXpN6yLMh9c11u+urfzsxN//e/+ZA9ASJBzCeHSIi7FRBXKwXzW5lHg6hyrNciIQRgvO384FGjmyenhl+2lhUYz8EOGMA4GaRAYaNkkoARboJ+ES2Ckh0KRpwriflIYABT18ANcCwOxR7RiwHXeUJdDaNFJIfL5QCE0VNU5tHglkXJHomeIKFSNG1xfIwaLFATc9WxxUZiysi2egxniMpSgkwFeKPsq8k8K5Eq6omVRciLQZ+KxAB42RsfG683J5SXTgFRIgqHXRmL0ZjAcaAsewZIfveCSRcmiegwY+EYdOAJiCo8hzukKLggHXcx8AGn7iChwn8ApESQT+uTjgGnJzryOBlKF+e82iD0SRdq7FnPKsDo5ABxZxC0qx6vv8FrCp78GXFX9fcqHvikNH3wOAFsDnGzgZAD8BrwDQkjXGgrFKEEeKuRBl9zJmDHm+p3l04Ktz3bwzyE3Ydxg5YUyh+ZmUiBSHFBGOb8igDdel7E0Aqiu6RBifDgXJnzt0nu0fAjbMIfcD2BKgqOiwgCrNW1wvyHBA3nCu4MbG8QzBkBCJ1H5WQIT3vCzOS/dD1ja/ARLGBnYFaOjQkYziyPOMArhl9MTnhnspgCcAQwEW5olrKCAg4FEHAgCtH4rRmsavK1nS2geHJtArxI0DZfhyz7hxpP0tXaJ9o9+SQ70v3SZQUQC0Ssa4L5/FmY8bZIOI6oGzgM/SUKrlUdaBA2Oi0yASw7MAXPqcRZQmNKvheqxNKNcMYL/OC55Je5jnVhDCDUsH03vGHpKRISoPPitDQ/PGfTVHjIX9wXNKPwhodp0dAWZ8Toc9c8a4lKERgKlOAO+i/aNzp9u7bkoYAjjfpnG5LpULxvi1YRxAZva9O4cRt7T2uBpXAiS7LKTDsyvCDcWGAkq+xyIeOp7d1y1qDhr4/oJO1lkRP5doMsfrACW+X0YhqHplAEfyoLOHa+vMjJ/dcJAyPwLfdX5fOwxhvWVzaI9Jh4uaK50iKx6O9wDi+JkwGrNGk/OlZOkM4F3ShqOipTPz9tH3/8iefvBjK5SmrdUhk5WgGBz0oeFWeixv+ZQZFZCEMk/26/bqm7eWHHr3ATveP7B6teGcwDc3btns9JxNTNFoLWGn51WnG0hnU9btUXZ+aLVqxZYX5q1Zo0HWwJaXFhx8hr92cX7edrbfmI061u0AAu/Z+tqSTc/DF1q10djI9g/3HNBYWF6y4mTZHfD1DbK3Svb186+8/DybTNnrl69sf3vHEpxPw5GtLN0I4FE67cABz0nzNYCeiamy3X/4wB18wE7kl+wzn78ufMmNqyoW1haAi8xnSv2x6XC8AQMBTNYWV11X41CPF4q2OL8YAsbWd75nHF7AUDKGM/ms6+TtnU3PXHR9GlFK0fWcnwuymEc9K2YCXRfZej6GibKPkfvfvXvXz33nHj46tPJ42YFi5MydkhTg+bRNz0z5/nF5bQcbEZnle4FOCl0UObbJcN6RsUcmMcArZeHS0eJTzGUyVh6fcG5m5gvgHiByfmbW3n//fc/k3j/edyqMTq/jDb3Q48yJZxweA+yVnTJlcXHVs8iG/YSlx9I2OTFj1UrDtt5u2gVZ4mNjtrS04EAJGYCyT5iHb168irJQb/n1Mkk6ywNKVezgiGDCwAbwhxfzNjk9ESV6jDxwdXCwZx2a8BGgpfKnWLCFtRW7+/ihbdy9bTNLC9YkUIWezmQtPUra4dauvX320ioHpzbq9Gz/zY7z8N5av+l0EawL1zk4PbJf/fpTe+/px7a4vGbZTNHHJXuXhlOtds2eP/u17e2/tXQKxynlXLfeLLE0bTt7h3beqNm/++//h7Z+65ZddobWbg2s2xpYOjFmlaMTa52d2sXxkV3WTi2dgfaNUv22cze3Bpf26de/sN3zHStkCs5NmiuUHeTb2Ljl9AJkRjJ+ACsAoaODA19vKkgI8CBPbsvSB2bU9yZirMHkZNkWFkOmOf9Xzi8slczZhDd5DCXsf/y3/z0HBNuta5uJyjDW04PRo2ArnZ2deGM6mnoB5qWyyGCwsWoXF57Bvru7b4mxlK2v3wrUC5mcr2UI7tHcE+CtZ6UijdzzDpZxXRIUCKTdWL1h8zPzNuyMbDQYOafv/kGgYyBj/O79OzazOOfBKc5LxgiX9l/+s7+w/qDnTVihgmAfBT8rAmvSOQeHsfcYD3rDgf522xtsbu2+sem5aVtfX7XuoGV//bO/spPTfSM9YjxfshJg5eyszc3AMR7Od56TYAgyubKyau+8965nBcMrHezmgTfbe/78K6cvOjk89AaU2LozU1M+1vZl2xrNluuLuYUlD7bROPLw6MBB6K3t1565S2XE/NK87wEA6Hq94YArVDzQ1XQuO65rFxcWnL7oYG/XEils2IGD0CMbGVVb6AzWgdfh/CdwFc4U8z4o7E0yjOEWZv8HGybp10C30Hww2CSFUO1QLLut3Go1bGsbqp0Dp4UhqxdZ7RNsboUs2bPTit9zvDRjN2/dt3t3H9vqyoYVcxM26gf/iHWuNS9sc/uNvXzzwi6hZSqGTH7OTBKlep2+1S8IvozbeH7CgXveR/7PLqq2tbvlAQX4mIsTcE3nrTSesw8//NAePXhok+MFG3a8GMFpVTqdgV12m/Zm8419/pvPXQ8SsCuVir7OZNqiw77++pmDxAQlPBCwveXyd/vuLVtdXY6CcASi2565W6vXbG5+7sr25iwjYxk7EBAZfV4qFK3X73hQEtoOt2WGQTapKuKH1wgGFgkQTM24rTQ/u+B6//Ky6etXrVc8ULR/vGeNBjQege8cGhXsR0rkCfBgz7KOtcqF07xAIwG9DMFZt5mTwS9u1kPACDuZc6pRu4yoRCavKoUbDiQF+xQKMK+27SSskClbMVW2Jw+f2oPbDy0xSjplBlXG2Ag7u69te4+gz6GdnB85FRLNXwlAZCxlFydn3v8BOjAqK7d339plv2X8Nzc1Y/fu3fHeHTzD0d5BsLvG+jazOGvlMk0q20ZAlcabAKPoKM5+2cXQmkB5EOg1kXuCHEMbny47tzcAtGXMcuMZy09mbZjqWr1zZu0he65hgzGelYYIIw+Yu9/eC4FhVScq0Uf+puxF+aRxf9R94vQ1B6/sWPmWAuuQg9EgJDrIL+Cz/B182etEQ2FAwhT0W/5YHMSTDy8fm9+yg2UL81xK0HD/JwLl8CF4DxlmvLwnADL+rALR5U/rWlefGUQJepG8I1PyCdnXOo+F+3APPa98ZWF0cQxIYGL8+XnN9V1EhSFfVHiEMJ84AO3PGFWqayxxnIQ9qDFxXfmhek3+RRzHkn3kWFcigL/yu4QlCAxnXoN/FjAf2Y7XAGzAi/QjuYtjhMJmNE96jgBAByCa8Wo+5du4PEQ9eZT8poQkrYEyoOM+UBzv4J7YKPxIVmUXeEAoosmK75P482hNNTZhIPK3pCd5P574KBs6JA1m/j+VA1onql/ieLHvtViyrgBoYYry7/gM40/8t3/v74z4Etk4AqJUSqvNFo8ooTh9MROhpJIMKQxvZWFx0HMTN1aixoYCdASq8lsgDYovOJvRdSO6Bgk790aIASQFEGkD6LrxCZIgyIH1h4wyTAWiSrgCqBMiKtpwUra6lyZa1xBgI1BjfLwcHJwo61NAgOYw7lB/d4PzN0aYlJ6UrzLIpcS4pgAlgcKMg897J9yoS/V3lfO1Ex8OQ8aodVJ0mQxoKQ4pBgHFEnSuqwCFO34ctGSmeDQqbF5e52CKf84PYEqtIiA7ABqhdEiKNUXznKi8wIHJK17hMK6rwyRaIylE5EUKUMqb65PdIQUQnEHxj0V8o5GmudpAUdNCKZcrCo5hAHgkG5JDso4V1JAcBaP52vmKBxQASQTI6jP8lpzCrxYAsADuuKEYZR/zGRx4/tYcois1dgxYgCHOBQGwlNyHfRwyMrlm2D+BfxujVgd+ABdDlEuVCGpeJlnlWXh25j0ol0ANwPf4AWCV/AQANhzyOhAAWbW3+Dzva6/4odIPh46UfFz5at74ntaaORG/M5H52Zlpz2CQDOjaKsvCaBXgzJ5RJJLPUX6Og8T1JGc8gyo3+CwyHQdc44ewwDvNb/xgFlCOocE88xmeJw5mE/0N6sc8AAAgAElEQVT1vR3JoPSIDnRlxWo944ecAjhS5DwPY1NkXdfS4ftdgFDGGveIH/ZXBktUOq91lAGEvMWNEsr9MNLzUWNSMqAB0ghUtDqhgsMDIKNQRUDTU/6eiBqHwUEfOrdfc9bLSGAsOGvcz8ubo4Amc+mgv+uhlpeASn5Yaz7LeDVHMvyCnF9nInvGbjsEI3Ro699k5sugVIBRz+3UKRG9CY56OEcC4CyQFgBa8hGMqGAAOT1HFNTAQJQe47WQ+RF0AxQcvj+7IciIA8czecDXKTLCmYNTJd3gRuYgBCoUSIJSwM93NQ2MMqRxLhR01bNLfrk+TfX0Pd//vVABwGf9+pGxKOBPhrGMSBkhNJvkJ75HFCAK9wvngWQ7bpyGvRaMRmBhAGj0JPcnow4naCyVdUBoLJmxdGbc0ulpyxcX7emHf2g377xvhdKk1RpdL7OnLBlOYhoAphIJy6cdo7D6ecu2Xm16N/oMHKOnFTs/vvBMaDK+lpdX3dkcn5i2bofMqYGBPSSzCesNG162vbe77fzPvVbbirmcU1e0G/UA3KcTVq2c2kS54KDcp7/+mXW7TZtZmHbqivHJcc8qrdZr7jgWJ8o+X1A8UM58enLk8nB345YdHe7b//G//m/u4AJmjhcnHUChwRhnCedt7bLmmVk0YXrn3Xd9fx0cH/kcw4ULeMncMY9k5QJOV1pVf/ZcvmgbN2/4vgO4Jj7rARRLeQn8sD/0LLBchmaQWUuMDf0Z4G1ud1sORk9MT/qa4sgCxgPEkfHney8TwAJoHFjXTCpUAPj+psJFDqUN7ebGTQcC0M8AC3IaGHfIDAmZ/GQp6gxmPfnh2s4Zms06ADY+GRrYQhXE/V+9fuuBhv3dA88+Zb7iuo7szUePnvh9vdlXoeggNPcG9CCzlsw+3uf5ORcpKfdM6GTa6TUA65LJjC3OrdiDO48tk8rZoDvyjMl69TJk1raaDrT/6Hd+6M/KfmC/88O9fvWrTz0QAJg6MTFp62u3DB7RarVmewdkNlYslQ/NvCGkuWw3PFs0n8uEkvGIw90zbTttW7t92z74/sd28/4tK82Y9VJm1Yb3CjTrDux4c992X72x1nnDxtDh5w1rkFWfK9rs3JyVpiY86Nzqd+1//7M/s+mZJfvkB7/tgJgHHSMwrNsja7di33z9mR0ebVuU6GPjxQnLZUs2XpjwrPRhOmE/+oPfs+W1m07B0eqMbNgbWY4s0vbIznf2rHJ8aId7b+34aN/K5YKNUiNLpBOWK2fs9cHX9uzVM2v1qGxI2crcms3PLThHLjIHh3Y2HWj2PIMo4vRmL2A/kOUIGBrWfuB7kFL8ZDZpi4vzvmc8WNhoWa3atHy26I0WJ8rT9js/+kObn1uxsWTWBlFAHZ3hdmzU4BiaFHTx5s6mA9vvvffEpmbgvKV8feT2GKDc8+cvbGt71wr5cZuanXMgE3klQxgu1vpFxfb2t52PvljMWu2iYru727Ywt+R7GYqXjdUNS9K7hKBfOuPZheiCtfVle/Tkkc0sTFqarNUe4GHb5erP/+k/8t/O1wt45Y2DCWiFOeN8Y44ALwH/zk5PXTZpgtdqN53DHhqD27c3LJka2bPnnzn42+k3LQc9RCpn3V7X5ibmbGl1zTNPocFbWVuzqZlZW1xYtbv379nUVNl6PThBQxM0bNfzyon9xZ//I/vVr35uQ5rYJUZOFQOFCuAmNBUdtH8m43t87caq9zJx4PrFl1Zv1rzh2uz8jD8L2bMEjJFTKiFo7KmmvfAXZwoZ5+afnJn0rGQoPXqDUKXHj/tgAA4OfKUtFQVkaQbK/oSmAPmgYSo/rlPGgh2Szweu1nJ5IiQlZPKh2ehFxbbevrbNzU3P0Cd7laolb64W+R/wOPfIuk2P2/tPv283N+5bAU79UcbGRllrd3oejBuM9W3vaNu2dt5YMp2wpdUlPz+g75mamrNeu2snh+e29XbbPv3lbxw0X5ib96aJ3f7QzmvndtGoWnGiaMXx0BgQv+AH3//Enjx6YoVs2i5OGnZ8eOpNAXnO3qjnmcffPP/Gs1upbBBNGNWJBH2gj1leWbSlhfmoomfL15f9tby+4rYTyQokM+3s7zkY77zspFhH3KToaNaQilkHXvL5yGYY+DixFXL5qPdSBCp6lr9Xrgw9k39pedVmp2fd5oLH3YH3yqknFTWbdR9/eQJKySwAR8hk7oZgJsET1pPsbfkL4TwKyQOcD5yTl0770/eeEoDSBKrQLcgG648MQVfRj/wesvsJLrSqXa9uSQ5zrsM+fPcjr7bY3dq2xmXNqSuarapzPwPmEvSGe31+ac3tld5lx452953DGZ+cIFOzXbd659Jq7ZoHZ37nd37HAxw0Yt18+drnuT3Wt0wh6wFMAs+sxdExTZdrPp/QjIhWBDuQqjN0hPvyg74Nkwmbnp2yPjbwqGOpQsoyxZQlC2Q/N63Zv/DfjHmUIkmBZLO2ZRVoHYQMWPkpwnQc1I/RcsgPd9s3luAEp758G+FKwpYE9nnimAW/GrtUSXTBbg9BJGwC/1yMh1jvy+6QvRz39YUv8V1hK3FAOY5FcC8l2CAzXvlI881YBaGARNnP/yYAWliQj3ssJOXI7mYMaqyHfGtONL9xEFM4jHxIXTeOh8k3jPtHWgPNi3xG+U7x+VECk64jX16+GHtUuJeegTkL2FLARjQurs+/dV/HBEjjj1Vbx5+Bf6NnlGDL9QKNTsATmFvhjvFxxTEIJXjqmfmt+cHmovKBoIrwI8amhBvfI23Om+tmlHpGYR5UXfEjmZHvL1uUz18zVFxnJGsewIfiOEmwfsOPcCbhiVpv7Q/9/pZfF1UEaDzMkfBVXU84Y5j4QBOjPfRvWiPdRzIgjNX//of/9X8+csAx4pYMCx42KhMZz9oLmyk45hLabC7nTrFvQBpO0VwqAlYEZEpgpCgEDASQNgBWOJraLCFjLAgW1wgbOwBorgRjJfQSfgmNwDuB4FxTG1T31eLwHUpPNKH8/V0wG+dNYI1AAr4vIJXDQ2CEQEDuLQBawso4+D8OgPB5UUs4OBiVvItvmXtoc0p5MkYpGcYhoElgdfxZ+KwiQALYlJGodQWAlnLSRtZnBRoIrA7ARog2aQPTcZm//VmM5i1Fd16ZKw5qMqAFKOngUgkSkX6VNF0BwlGjPTKBuYecMTUjvFZG4dkYI1E0z+zj4I14jKUwBQJd/R2tgwA1viOFGdY54iSKAGi+xzUDCJTzskmUmowjbXatrxSU5ggFqffiQJfAHhRQUIShPATDxB2YKFucrIi40sK40EHpALVzzYaGl674oixgrqeMXNFP8HkcHp4XOQhGXLgXgFSQjevMesaBQ61gQwCkQuCDLA9VO7DePAPABoaL9q8rScoYowxN7iuwmGsxnxjd2ut8ntdFScDf3qgjeia+zxpJD/DvuVlKokO5njpruzGKUQivY1RqhbzzPDgq8PrBDzkOD2lpwhuJ8B2uwf9cnzVG3tXAMICIalAZjBmBvlrX+CEdnLcArDF+QCLmAX0i+VcGNGU4OmjjdCICVQV6fzd4IzCd+/A9npH5C5zCYZ4EXkv3asyKbDJOAfSaZ9dTsSaEcR3GPuOZtGfgVuPzGMM0CgOAJgNaALRkLZ0MWWECoKfKZV9neA5xUqSvJWuSCZ4Hhw3DwblwI0Bbh2kHLvHhtVEioFVrifyGjK5ruhwdqtyzAddoLAIuw0AAtIwW6QsHzaJARtCBoQKAslfuw7U9UIPkw9F11WQv9AqQMcRaIQvoG61RONeigGAvZM9Rus71CdRybZ1/OM4KDBMIxtkJPNMhyMMPzXGkZ3RmAogGHX7NuyddxbrqnMllguGhDAZR9wiAJnDAXOisknESPx8EpGvO5FBIH4QzKwDQ0nHx4BWvAewR7AZ8DgHOUJHA/oUOKJ8rU5ztoFa+OG25/IxNTq/bu+/92IqTKzY+MW/NNtlswREsIj+pADwnBua8ynub29a4qNvC9Lwd7x3bi2evLJ/OWTaVtxsrN7zxIJVO8PJe1KD9gqIpZb1h2y5qB3ZeOQr8kZULGxsOPENveX7eKTngPofmrV49t3araoMePM07dnyyZ4Nh18tgGQxUZowxlc/awtKiZwh54GQUgLLK6Yk9vHvPHd1/+D/+D14eC3//wsySyxmyRHYj9BY4eeWpSefBJYMJgIa9Q+Yf5y2NzZgL59dOZW13b9/tIOw25p8S6umZSQfGKNdGJqC2oDmcZ3a1wpkPqEL9MJnPZIQxLWR0k3XImMjUSifT1gdciDiUuX6Opl/enGXg1wNMQlbQuWSiUsXU7DVtamLGnXa+o2AIMkGJMLKPniMbFM7KIH9kNobzW3oOsHhmfs6vQ8CqE1FxUDLOXkFu1tZu2MrSsssVQBBzNV4Yd4cd/QHogF4KjZb7zq/MZwGQd/a2A5BRqxgtcQGJaXRFVuzFBfzgaZsYn7F3Hr1vE6Up67aoCil6Zjklz9AZPH7y0H7/xz92+a7XLpyagOxtaFnIvgOovXXrjjequ7l2y9cMGUTfkEENHcX+4W7USOvcAZXpMmXSBG5Cg2L23tbevmVKBbt1777devDANu7dsomlpFEVluibdepmx1tHdrq7b7XDczs7OLKx7sBal5cOOJXJFF1Zts6gY6lc1v7yX/3EusOE/dG/9Sd2+9Z9B/bc1un3rFY/s7PzI9va/NpOTg48AxpnDQqWYq7k2cQQzA5SY/bxb//Q1m7esXxxzE5Oae02Zs1K0wqZrI1xHtdr9vqbL+2Xf/PXViiSgVfwEvR0KWXdVMu2D7ft9AT+/YHNTs3a0uKqZxEDyr59u30VwEQuaECohq88y/c+/r5nMaZSBCFpPnloP/35T5132fXpqO/rm06krV5v2uQ4lA1mK8s37Mnj921uftUK+YxVzkLmI/YU18cOg26A7PJAh9S28XLRbt7e8IzGcjnjdBZUuJCRDVAOAI1CcGqI6WlbmKfhHAF0Svpb9ubVK3vxzVe2vrbiHMNwdm9vbltimLDJyWl7eP+By23rsum6KgSw2/bBR+/Z6saUNzcEbrlsNa3WqDktyC9+/jO/DoC9O6pRZiZyDNgUbFfA0DHP0t7b3vHPzUzP+vnQG/U9AHNjfZF+pra799bevH5hnUHLufUXZ+bCud8iEy3v/MVk0MNlvryyZhNTNDh86nOD6e2BseHQavWK9Qct++lP/8r+/J/+nzboQ7+WcP577k9FCgBodzjyxo/oAWwswEh08Zu3Lx0cBwB2UJvAqScKYZMSFMw7XUG5UPTxjUPJsjDv8oEePTs/sa+ePXM+aPZ16DaQsKxzmIdz3O3ebLDpGnW4RosOdGKrECDic9guzCFjQxdPl6ddpwBI8vr21mvb3d2xne1tt50T6DI6UEbNqcLZTFNK+muM7HtPf2jLq+s2UZ513dWskXiQcmqaYaJvZxdQIDVsdX3VHjy6b2s3VhwcZ17cX7w0Oz2u2s9++jN782bTx9XqNK1QLFqj07Sz2rlzekPhQZCCDM17t+85BU8umbXzozPb2zmwfjckEaFTASLRY5f1hgfR0D/ocsBV9g5n/M1b687Xj14+Oz918JP1Xr2xZIlUAIaYF/Qq7wGKy88NdkPwDfg+ILTbxGNUuELhFl7Hrnf7MJ9xSjh6EUBx2UZXWNrW129auTDpQYhuu2/np/QK6HsAs0cz0tSYZ31zhHC+QHHE+aEqVoK16GVvkAho3O/4db06IIkfl3XAqc/+H8t5hnIhExJYoADyhqiJgGOg0/nNa9DenJ/VbIYgwSW0FEN7//H79vjBYz/PCKhcNmvWJriYNgeWT04PbOXGmv32j37X99XFScW2Xr+1o73D0FOm17aNW7c8Q3n3aM/P1z/8W79vH7z31IPir79+Zb/89Jd2flm1RAagrOWBF7jbt/e2bXf7jY1Pll0ea1GCiPwfZVGSYNLlWYs5n79sIW35cs46PuNNaw3qlimOWS/RtP6obblCxueu0Qr+s1f1tQM+IJ82ju3wmmxcAdLfArOifkhxcJU9dZUEEmES7rtFST7COPgtW/W7ALP8NsYimePzcT9duIDsZcbFODypKur1wnUESvNdrse+wI7g8x7sywbgmx9hRnFch8+JUlJYA9eVzwD/u/x8zZ1wFtGk8gyiKVQCC/eUzS2cTZiOrs1v5j/un8g/0hgFEvPdOICs9zV/8Xtpvh2fiirfmSf5aPqO/F9hQJpDAa7uY/eDj6XgQPAZwmsCRgV4cg9hWddJaaFyLg6qxv18YZK8z78FtMpP6TplYmBp0LrHcUIScJQwIT9LPiE2v9ZevpcwQsmn/GA9k+6jcSnhQrIhbDM+R8IJtM9CImGw9YWf6vn1nAK4NR5hEPL79TkoZDUvfEbAtfYO7wk70TNJVlwO/sGf/t2RhEODoAuqwAgBnNfAXwDsdFMHAKPSAhrqUeKB8leWk0BLDDEGKOUAMOlAhlMIhIiHAFgBHipfkHDpM9xfEScBK1IAvMcmi4NDUjoC5bgfm9QjnFFGrgAZzYUWXiWcmkgpIc2BN1SJHH1tLGX0yoHns/FSD20sj9BFZQ0CziU48ciXlBzzFV9Q5ucKIIgycJkjnktGkoBmXU8bUwCaMnt5353DqJRVAsim5Z6KFAbajQDG8RugRRvPjYAIANOhgDGsKGGcLF8boHUZDA2/1ohuuteZnDzHWERBgWz4IZQNpTsCvHke+CPJFhD4y7UwCATCuVxHVRbBCA0BFhkxKp3VHLhsRxQc/y9bb/ZjWZalea177Q52BzO7Ns9mPphP4R5jRkRmZVZnZpHVJeAJiRckEHQjNS0kEEKt/gdAIFqIF57oBwQ8IPECTUMPtLqgqruyuiPHyMjIiPDZ3dzm6c7ziH5rn8/8ZKhNcrnZHc7ZZw9rr/Wtb38rblhldOKgDiCPQG4ZcvoA4Jk28h3NRfUZn3PtL9odUYMUYHNvGSONTXzD4T0ds+nD9By/LbrGd68NccTAVN+yAcs4aI47CDEN6zKsaSVHaLfGUm1Wn/M8XJOxAXDmB0dcWle8/m0QyoGfiAnM/GFj1AasTUIOiDKf/M33xHpVG/WM3LfdbFixkPdgjXlLIMDxOBln/qeQjeayADF0MnEWcQSoFq8+U78rAcP3tBnyzNwjDpZprGgb72lj4TOar2LLqziiO9AUNUFT2otZhAJccuoAPwS6y37E+55x4hrcj3aj36mxo08BidRurSnvu2FoE/dVX/M39xYA6/MsKlLJkXn1o+4niQzXFkd2CVApOoaayqC9m4eS6gWP3LbCkIgSPm6DAbUTYePLZ7P+zLIT3EMsZ++bmC6/HDm+p/1IjtHYTwCEo2HaLOkb2H7op3J910SFeeKAb3jeAKDlXOpCGuDxTVgbs/Yr9VE8CaBMN+2iTxyAgKkVOaOy17IhwXkJe6BsBcw6dyrANH1fCwkpni9IhIz886ooD5DvfRrtBW7HxwM/hokjBDMTwMPH2MK84od1JfA67ijLFrgzFzsCBxIQ7FY4nSAWGNfw54sSjHLIZDvleHI/rW0lYZTQ1Fghz0FbAdnlfHI8mx/NURh4JIjSHEseDr2IEMG7A3PNts3NLnvwn8owl+Ysm523W/c+tJu3PrBcccWmMnPwr63d7TtjOJfFRwGhNOs0Os4Gql9VPEDMp3P2p//4T23YGdhHH3xqk0HCGXrp9LRNEmlvBwCTTn9MZ5JWrpxYtXbhx+GPDg89wQYQtLQw78WhFufnrFYt26jXslcvn9rm+pJ1+w375qvfWn/QMcuMPFAlyOvBnJqbsxu3b1mhmLPjkxND4gYG7vbmhtvNg9cH9uUXX1pz1LL5qXmbKXDkOQC4ADSwpgmqOXoMsOAJveKszwPXLe0FAJr9aWt901q1lksZua3MTfuxeoIC9C1ZL8xXxpt9vFavOshAkTatVYAxEkCz2OHlpajwUseZpEie+H4xnbZ8seD7RRdf0WB1hCJwgJKwOGib+wmAxM6KGXvwD6ubtsyWZvzaIYGTdFCYgmMAENI89iPUU6FYmQeI6awDIkNOFQHqeBAZkskUUGMu3b33yO7de+AF16rliv3ud79zoI8CZT/4wQ/sj/74r/q6/MXPf+VMcfoZcJG1KZ8I1hgFuzzwoPhYb2ijccqqFQrerdqN3Xv2zoP3bbG0wiL359Xx/CffPLZ/8S9+at/7+GP78IMPrHp1aZ//9guX10ikU3Z6eWUzpQX78Y//Ndva3HVAA1AiNQk+WLPX8mPz5+hvo99aL1syOfGCfQCh8jXxf9Dlv6o1LVso2t6du5aeydnSxooXTYOxx7yvn1/a0f6BlY9Ord/umA1G1kabtRNOXjBHYLwBIv7Fv/zMRqm0ff8Pf2h37jywLsAOUlhTAEoNu7o6sdcvnzrr3yaBJICdQu8WKYKpTN7mNrbsh3/8Jza/CKPWLJM1Oz8b+tF1ThNkkhNbmCnYqNe0f/an/4+9efXUlpdKVq+VrViatuxizl4e7dvF6ZWTWPLZom2s79j9+w9cG/XF830fb9evHnNsIdgWtIFhRD547z1bXAL4gk1mbj//+T/7My8ex5H00kwoNEnBzUeP3rV0iuKQFTs6PLbVlW3b3blv09mCEy0ApxhXMZZgtzoBZDqQBFZXl+3mjQ0rFFwBxO9Zr9d8nwLcBZErzs265E+pRHHisYPTrMny5YW9fvXCLk5P7NNPvmMPH75jlXLZ3rx4bb/+xS99n6Pg4OL8gvcDwGKQLDL75Lufum24rFzYYNx3PdlaLWg4P37ytc9vbDN2hpMNMIVZU7jUzDVAM5igLgnVDsXG0dKlQB591GjBSgVgz1kiSeKl7Nk9yBG0gzldRbao2TSWITaJoosffPCRfefjT211A633psEkJvnEWh8nB1Zvle3J09/a3/0f/nu3lTwLSQnkKxZK4TnR7xbpBRuH/wQz3E//JSY2mgwccPY9h8iUIJnA1xK2trRiCzMBIEaabmFp0dnVSEkw5lcUI4z05kl64Ofir9PXAoXQwGWMOQnhQHZh1vdvSRQCLtKP62ubnkCSFEkhX3S5kMuLE2u3m1YtX1rl6sranTrHm5yN7/s81XcTU9aZDC1reSvOLNl3Pv6ura6u22Jp1VKTtAOYFOU8Oj+2q8qFSy998MmHdvvubcvP5jDDPu8HTbOz40vrtgb27PFTe/z4sYO/sNXxIXqjro2nJra0uuRFHJkTs4UZm59b8kTtyZsTZ1B3W2ibB/+TGgmwhhnb1y9fud2lb4Ifn/Bx4GTMg3fu2drGquvdH58d2zdPHjvbdmVj2dcMtpTj5BCiVMzeSSNRnEZxUa5NIUJkxRwUToioM/A1h4/CCVWA7XavaV3kJwYdB0QB4bPJrE2nC5ZNInEy4dyUF5cFuEYb3fcdisIlJ66X3h31XJP75t5tf556uR709McjS09lrTviuiGwzCTxv5JRYUuKIfdcror5N50NDOkQJ4RiZKwxyGuzhVmXEaA4Jm0kqU7bluYWXPYK2a16ueqMfBJk6Lm71NUkEBD+6k/+xO7cuh2ATcZidta+/vpre/z4qT18+NBOT8+tWqm5jA4yNxQE5QTLxWUoGHpZP6PZ1mK/TiZsa2PTJXtePH/qgHG1cmUnZ8c2P1/yfkpns24nkL+hQfRvd9iz/EzWUrmUy24Mkj1rD+s2tJ5N5TitMrZmu2KFmYL3M4xubHDAFUJMolhDcTCJe5Ed4kAZ7yvuIqYVjiD/XL69MIs4cK3YjfHie/JPRYxwHyhW00exi2I74Rj6vLAQj20i8qJwI+ErigXEQmXMsBPXBEUKwZZKblsV28kXd5wiqlEjv1pt13NzfeFPijlFwovHS3xefr+fCoiYtSLNCCvR6yJV0gbFkQJ3NR4hLgsn2jzp4ScFgtweP1xTxC+BvAJj6SePP5EQi8hBcXxF84FrKeYQcCqA2DG1KB7yGCVSChDhyH2fiAAYB85pg0hUTgaI8Exhb0ou6H7xecM11b/+fJ2W/8346r5cW7Gt8BA+I+zN8aGIHIrt49SfiF3qa8WywqoghKnfNW/VX8KfBAALI3RsLMYYv/YFY4oJmu98V59Vf+g+wq/4bBzYZw1z6o9koTBZTuYKf+CzIsXFkzfC7rz9/93f/o+vAWiBoH7EOT99bRii/fs6yA+TPwSmMDkUQHNjLXiMkwJaPg8ArUXqIHE3gL8EyTIqvK4sh0AVZ4FFAKXaR0Nooyb6NQAeHf0XSKBFG5/gCob5LpumBlgLR0ZHgFPI5L5dJN/OjnDcRqxigWQCfZUJ8eePjhTIeIqpJwCaz1yDEtERcgG2CnQEjOka9KeMI7/TNr0noygWZBw49/GKmOHxycszK1OmTJGDQdGC4RoqEiYDSLJCk1KGlc/DOMIxxLHjO9IuVUGGa7AuOrpO291xGb4t+OfjnMuHzTwymslUYAsLLKX4gcbMjQyFAkl0pAITUYaeY1g+PtG8VF86Azra7GSkvC8TIUuk/tSi1gagNnDEWACx+t/7Jhk0xQVq6nkF6DrwSNYw2kTpW4Eu3IM5xNzTeogbH81N2tSD+RwVOOMefD5sXAFkZ2NzQzQIoLI2LNrFPQozs74u+fu6j6NEkbK39KPaw7UkS6Eif3yOcVXGWnNECSRlscUCdqe0270uNkG71J8aSxlL2iSDL0dFAB5gDwAibCCxfv2IV3SaIIC8AfATqNdtvZV7cDmRbihKQ78w5+VkCCTjuuoXjZHWjwfb6bS/rz7gezwffaDxVJ+rHTyrA4LOUE5da0BrrnhiImLOxvWf6Bt+NE+5BiA2r18nHr51HEbz3At9RokG2QoHc8fBZl8DkKqqG0ltaL4K8L4GMqOigmB5brtw5F3+JuOBJPadoFzJRXeA0hkPSt1ZjDLVzCXNE+ltuiMYaU8JNJVmGt9lfHWUigSVnE45SG4TU4Fp4n0UzV8HA03EFfEAACAASURBVLKhaIWA+NlcCAzk/Gk/0PzTGMteay/QXCT5wbgK5Oj2gvyHHGw5YnKICYPfgqsj1xj29kxCIpbjn3JwuSbMV9pcLBRCtesoYUXCze3HKDDx5YzICYLlotdlh4LDFxJNGnOtO+2V+pvr86xIbLntS4RTBXpuAHHZKV7jn74bt3vx/tT8174Nsw8JJtYoP+4HoIcYOcvB1iZs0B/aVCYkvWBOciwdgBJdViQNet2haz2XSmuWTBZtbmHDNnYeWmFm3RaWt23CMeUuSY1pKyD6PIZ52LZ2rWFJTj9QcLPesYPX+/aXf/ZTL3T1kx/9iU3GUzZXXKTEqvVhgvYGFkDz8KzZDM4jp0HqdnJ65EwlTnRw7Hlupmi3bt2yqcnYDg/2LZ2a2NXFkS3Mz9r52YF98fkvLZfP2DDZs2a74TqiaFgy9u88emAr62u2v//aKrWqn/C4deOmg1Ff/uZLq9SrNpubc4mBTqPtmqGc7ECTOuzVCTu/unQJDGeYYDMsMG0A8mGHor2KnjFFwt4DhFtcdvkOgJTPPvvMgRwkLpgD/M8zA0ADhOkkkPYEju4CHuA7eHIqGTQeizMFD1JZI/mZnM8jJAHeHBzYm4M3lk6lbW521pNeJBo8gIokcpZX11yjdGtnx3VUq7Waa6UCYuO0Yw848fL85QtbX121Qn7aCyzloqQ8Ei08D+Czy9REMjRpAJdezx5/87VryC+tbdl7737ggf7RwaEdSTd6iF7von383e85I/z45MyLGsKac3+nR+HVkb376H2fvyMLeyvsUpLXU6mCtZsjyxeWbWvztt299dBKc0uOPJKEY5+q1q7s/PTYfvGzz2zcH9j7773rc/LzL35t9XbHktm09ScT29jdtZ/88b9uqysbNj2Vo76ajVoDP8Jf67bsGEb9yYEN+h1L2tA67ZprQGdSMGNLDuq7tNd4YrUGwMGUbe7suCxJNzFy0Dw7lbEJpy4aLWtWazZodSyNPzGVskat4slebDonMda3130uffXkqR1dlu32vft2984DB7FhY8LKqTfKdnV5ZrXKhTUbVRsCbg0Hrt0LOFfIzVppedX23v+OffS9v+IJl6urlqXSOWOMTk+rXkivMJ3yIqEbqwv25a9+Zv/w//4/bDo5ssxUwiapoc1uLlu1VbPzs7K16k0vkrWzdSOAfQvL1uuGU1QAR4B09DvP+73vfWoP33vfsvkZa0cyTDwT/f/P/vmf2+Ovv3J2Grru3/n4Q3v0zkObnZ2yRMYMPP3zXz+3gzdn1u8lrFiY82v6XpUM+5NqdZAUoRje0nzJC66VOJHDuNVqgRndCYlGCs3B1F9bX7e1zWUHmxqNgZ9CuDw7demLb373pR28eW0ffPC+/cH3vhf0n7sD+8XPf2Zv3rzx9UfShi9TsJJ5CrN6c2fT9xD0XbuDlp2fH9s4MXFQC8121jo2l3kOQAogTjE95vN0ZjqSlEjazRu3bX5uzlpNAMjAwncwrVKxWrPqAPTS0oLlC0h4sP9Q9DX0fa1S9sQdiSyK1rF+AfT/5N/4N21lbcuqtaZVag0HlGfmirZ3/6a1e1V78fJr+5/+579rh6evKN1os+lZl05DwgV7ogKlqteB3+UnFoZty1jGptJRzQr0/70IadJavk6SdmN7xzbQgWafvSoH/fworkRXmNOJ1auy780rSwu2tLJyfUKWucKzkyjCLjPO7ptFTEYBMskxcYTZ5vqW3dm7Z8vL6wYbBg3p84tTazeRBWlZswFAX7Nuu2ndXvOa4NUdB71qTvkkqe6WSNvNW3t28+ae3d27Z3P5OS9id3h8YE+fP7fL6pVLb/zRT35s737wvk2xTWfM+pdmV1cVe/r1cy/Y16g17PnL55bJp1wHGbCVJNCNvV179/1Hdv/uPeOQgqEmAp5UNfvil8/si89/a9UriCchMUntA/qeOJ6xQLO4P+i57eS53PefMtu5Adt9zqWaODXy/NVzn3sLSwtuz5HGYf5igxg/sR6dYJFMuF8Q4rsQu6Jzjs11djdJ1iy+ycAlDUiQAUCfXBz6c/XHwQ/ls8lRyoHo2el5W1pcdCYzdom9F0309qDnIG+93bKudW1xZtEePHrooPuL568CwQP5DAR/kmnfA5rjtuWTsy5Lw+kXr0/SC/KYFIOVFJQnhbJRQfUO0qBJ/xxyLOzLkJJYW0jDrC2uesJ8sTBrpycndnZy6v1EggZwnPoJ9P+Dvfv27sNHvp44iUAfHR1RwPONF9isXtUN7eZPv/OxA8cUHsbfwCZels/NUkM/7UTMwh4PSM3cJ4E4GHbs2bOndnS8b9PIdORzDjjho0znc54sp1Bxu9+xTG7KpqYTNs4MbJTsWWvQsP6k5TYabL7TaVgC2bfpcLIdHyGwcQOBRuDfNcAXFacTNqQYW4QQ4ln5mcKdWLv6vGIl4RT8jS8fj9Xl8/I8cdyE6yrO0tgp5lQ7hdcI41IMoriBa9IWSYDqdWE8InlxWkBxu+JtxRjcAwBasaBAWcVqtFN4jdoloFd4hUBE+de0QwAs7ft2jOAJ9uiUqfpM/aE+ibeHPSBOIlIswH1U2Fl9Hu9v7h1iiZB8UJwUYprfl+UUdqaYRRic4wZTIa5VG/V9v6Db42D/+YkD59wzjFl4Px4HCRMT9iJMQnG54mePYydvvyubpT6Mg8n6Pd7fTuzKB1BXALTmkXBUxe8ihvEcGj9+p+81L/w6UVytZ43H9mq/t1txe9QvwvjiOJPwCPWDsBHNU97HHpC40/wDgFaMqXkivEJzk+9dt+W//Vt/c8KXNRm14AgeHKCIQKv4AIdOChs6RxIV/Gqxe4NjMhUe3I8DG0MLmeMbPjEjYEQLRBNTk1aDqdeFnnMdsST5rALjOBihtscXtK6nYjbOMotkKDSYGA3ayoahwZbB4FkEyvA9NEiVRVCW49q4RMcsuL8Gj+sxUeXo0E+6psBDnFPPCMcE5QV6aTHEAW0Zt/jC0OcEIMsw62+eQcCfAPtvA+YCe7Qp0GbJB2jSw9Di+QWahGOIQ38+l1KYegte0mbuAegkIGg8DECswNJJIhQI4rPcN+2O7lvNZI7uynj4QoiM6LVBia4FAE0bcIAciBpG4GvEjhLYCDAdN0z8HsYzaK7yw2dllGRENZe1cWkNycCToRfoLwMYz6CSuPBFG0mAfBukpJ+DRmwwrvGNhd89+wRbLNKEpao0P8xrB9ci5ppANzR4BQRrDYaAPwDltEVgXzgeFcB7zUHmCIEJ15NEhhIjMqraDGWIlUXlbwHOWnfKHnMvJQm0aXM92kM73chFiSVtKsrU4SdwxAWmBWPNvMJJo42ScgC84HUKZ3mgUeHY3dhfc4aQwbwPR00FruqesjGaf9xfTE+1gX5SgUr6hbbGWd7qa80BPnMN4DebXt2bJIQf44wYunKyaA82SFlgscEFYHqCImIScPJEm5zskzYrX3dTb49haa24DYiOesqGEgi4rR8HR4Dn+zZT2U94DAPoOR1pC1PkC4YR60YsRpdmmg4ZbBwpxiiPvp4Hach09L1AFM9IvxIIE8y5/YhsSjwpqnnJaw50AdJHmq+aw7L5krrA4RZgzefFNBBbYL44e80gUP9qg+VarMN44kDOj+Y0beJe1/Onhw56YJnLrmmf4nlxuLTZu30ZBfui+Y42nhxiX5NII5DYjVj2M4W8XxsWUGAGhO9r09degCOghKD2Dq0r7VNyVmTLlcRw5zXSZe9HBf/4rJ6T6wL0xY920R9xR0gOjk47CMCnLbIfgEHJ0SQAlpHcR38Q9nIPRh0sz1ib4jeZbEiStQce3KJfybH7s+MzSyYzVpxZtMWldet2k9YbZO3G3ge2sn7LNrbu23SuZMNBwhl7uUzaxoNxKGqFLEdvbFfnF3bw7LU9ffzETt8c2Ufvf2w/+sM/stmZBT8OO54krdPuu0Yx81jrJ5VGqLNnvX7LdVSfPn1shVzeFpcWvNAPDKTFuVn74je/dP3a9NTIMumkVcqnNhx27eDwtQ0nfQeOJ8kpl66B8bawuGgb21vOZLu8eltQCfATEDZlFLJbsGJ+xmVEAI1ZQwDPzHGOkDsoVKs5uwLdVQJXWMaFmTl79OiRffTRdxyAhqU9Uyxavda0/YM3PqZPnj21X/7yl9dJXlj5YV/ruwYtSQ85sYCFm5ubPkeRxkA3mt8BnWdmi3b33j0HaE/Pz7zfKFjGsWiu79IGFG9iHXNINjoWyP8Li0v26N2Htr65GU6PoQ96sO8MZWQJAOr81EGr5Rq1MM45ug7AFYIgtOh71me8SGjk8tF+HMgAAHkDB+cTtrG25cAGyXKXZgFvqdStZxR5CTrc3f7AKsiYQFvFZ6OW0lQiKkS14iCLB5O+V2esXOZY+6Ktrd607c09u7173+cs7F9YXwBOV1dntv/quZ2eHNmw27Of/NGPbX5m1oGh/YNDa/Q6Vq43bO/+ffv+X/mxAwopiu700S1vWKNRs1a/ZZeVM7s6O7FBH3Zg1xMclfIlChe2vrLqQDPjB2mwgW7rcGxrG1u2c+uWNQFcqMkynjgI3qGIVr1h497AMsmEFw7rNBueBGBOcSwbDWPW+9HZub0+OrFcYc729u7a3dt3/HQCzLRev2uN2pWVy+d2enLoRfRIrsFsvri8sFRy2la3d+z2O+/Zo48+dpmbRDIcZ08mknZycunjDgiesKG9c3fXzk+O7X/9X/5HB7VXFkoObjRHXdcw5Vh9tVx3ZmRpZt5u7Ny0Wzf3bDwO0k9IBLhdDbRe++53v2s3b+9ZBtLDYGRTkT4kCTEKBv7m8187Y/nHP/y+vffenqWLZv1GUMw7PenaN988ttevjr1o4kxx3tmxyPRQqFFxE+uFE348NxIRsIVHw57b9MMjJBea7h+zb9JujtSzluYXlq59R8BbjvmyN3715RfOMt3Z3rLvfPChX3NrddNlY/7JP6GYYEiI72wDIuWt0W7ZwcGhzVGob5kEU8Na7ZprK6M7z/dZa/JXsMtryyu+7pF5qVbRNje3DUgrIgOzvbnjNtl9PZKHmWyUcK/bXKloOzd3bHWNNY5Ezb6P+1dffWmX56duo5AnYo9HTx2Sxs27d+3jT77nyZk0RQr7fbu8vLDV9SVnUH7+xWf2s5//hb05eGGDUccZ2egsZ1P4qOGkUNwnlX+ONKCTB3pdHxvkVrBJ9DWJpJevX7sEG6dVGK/yxaUXwEMuaG52zvcYNPRdCmMqaQuleSstzF/Hfr6ehkP3iTkZge1zolREZHAN62rZclP4hClnQN+9e992tm4apGYwF8DbXgdJtpZL75TLMMVhQTc9ORdOmvT8VFm+WLSpdM4TKsRES0srPh4w/olh6c9Gq+lsVqREAJEBE5GNIAGHBApJuWfPXliz3nQwmvmQypvlClnb2N6wjz7+0LZvrlkC0BoMjhpmSbPKYdualaYdvD6yl89f+nyQj0+7SbasLi8HaaxaOBlCX8OEx8YDCM8vzTsAeVUp2+HJofvhQ1jyEN3GA5sMkRmbtUwyxH+dbscLQBYKRWfdXuAX2tAK6Rk/NeNa614EL4AwEAl8n0hObHl1yQbjnp2cHVmj27SBhdpHJOGQDsHnn59etK31Ldu7fdslbgBvj06PvH39Yd/arFUb23Rq2vb27vh6ePPqjZ8QwPYnJwkrzBat2qjaZb1ss4WSra2ue39jwxrVmj8H+2StXnGcw+X/pkJMw2fYqyh2O400TS7v/Yps0+riqu2s77pvmBknrNvu2uXFhSdMkXxB+qPT73kdjtXZZZ/DzM3T02MfF9YxNg/ZJO7TqjfsnQcPrFAs2isKXp4d22DYd2b67HzRTxgxZm47Nrd8PRRLBU+EINPz5e9+Y5fdC8tZ1koLC75fAGbPLy7YZeXK2oOWZXJJS+eTNlVIWjI7tq51rD9p2yTZt+wMp1B71u62XdpFWt2sEXAk7I1AaAFvKlou0oNiMhHu2OuvY+0IdHO7FcX38r0VP/NMijOFZwiwkz+u+E9xXsC33oLWIkLK/5MN0L0E0HI9kTxECOE92qZrcF33mSfDa4CU9+WbC5DFJxHGIIyAv+OAvMA/+f7CrOT3Ky5UXyhWEb4hgFBjIAxEzx/HvGiX7h/iyyAzwtzhBxugmj7YAGFh6hvFwcIzlIDQ+8Kt9KwaI/mbAot533+fCszgOPgax0vYVwXCK3aLtyFIFgZCiWL1OMYozCGeJFE/OtaI5xrplYvgQ/8rRlcsp+cV5sbfPqfTEZ41ecvKV/87/hWxuq/j8ghXVSwn8F/X91hR6gQRkU17Yvw9gcOKHT2Wn56+Xj8CvoUfMS7C/nTCy/eAqYBNCePkc5q7cdKWfHvhyBrnxN/5z/+Ga0Droipchii9Gv5tVD50XmALqpgNN9AD+Bcj4IzJ6BOVajYxHR0xUsmcfjtDIYRcAJQMRHzi6wHUbi1STY440CsDJ+CCzsYp4XUcO354LX4MnmcLWl0B0IsfD9eEC6B9BCRGzDItRBm7OEguEFhArP8dK14ngyHRfwEf9I/AzDjA7gBkFPhrgAWmxheMwNO3WaeQcJAhpl8EPgqEkNGhX+OTnd81segHCpHwt8aeturYhYNX00GLjuvxOv0owN8X/DgcV9DiAIBm8+SzPg/IYcUkPygeEgf4Z+bmro8++EYQJSMAoAVuOtg8jFi2sYqeXF+v8121IQCPQVKBz2gTiRs6zZk4W5HPS6aBAin86KiewHwZOuaNA3zZcBRJC9ezy1Hl2PjclIGWoeVv+jcdObxIcXANHGcHqFPBKEiEn6Im9CmvaV7xzGL/yDAIIOL63J/XWQfcSwxV2uBH3qJxdYA/KvYphrsMlsDpeBJGRpPvCGiSg8F7AkPjAD7XE6jIMwVwPOsaYgkLoKmf3MgFORetfwr4OPAZSbcQtPMe95FmH4wQXqM/mJ8CxwVWKjElYFEbs8ZN4B9/02b+iQEjm8dntHYCUJ52IIbgBCNO34qJpH7V/KFPeV5Jd2jD93ZG8j+SrNC8FCDrcxymdjIkVjTPr52RSJpGthWmtDtPURFCvitmAd9RwCp28+LcXEhEDkfOeAbkgv1IoOfaZOOQxAQQdQcRtktU8IlrwUCBQcPYStbFpXei/YM2iwWvdsge+8YHcBLpTMkeyjnjfpy8kX2jbzT35HQQuAhI1d6nRALrRbZM9lVOouazgFn1N+wfjbP6VImV4LwFZ0dOEkEGn5djkopYrEp6zBXD2Lv+LkyfXHASkODwfkoG7TitMwHiIPNxeytQRHZDjiTj68W5EujXBqDKmSnRegMcpC18TvuTJ0oi+0Nfxfck2WZeo70CoNU/8hN0JHHIaR+XZMj5ODhoGNmF4OiHhA5BNOsVhlBgXeSCJm+n50zgbG7WC6KNhtNWqQ/sxt6Htrq+Z4sru7a5eccLv3kB1xFJK7PJeGSpUdKqJ5f25Kuvbf/5K/vmy68sZVP2g0+/b3s379r29k1LTWW9EF+rNbBWu+1BLPaG50gkRtYd1D1QI9g8Pj6yjfV1DzRhU9++fdN2tjcdhPrzP/tTOzx4ZYvzRWs2ypTEsavyudsAgjIkgZCpAMA8vTz1IO/W7Rs2jZSCjR1k9qQJRRnbfWs0W3Zj9wa8Znu9/9rSyYRl0fBPBUaK6ytn0i4H4b7ROKzHxFTagYk7d+7a0vyCHzlPAgxclu08Yjfz/V/96lfORINtDpDGWKLTenF26s/qa3c6FN3bWFu9ZkDwnYPDN5ELmLDV9RUH1QjskSgozhUdDDs4PPTrU+sBdgcAdGoq+BEww6gtwr23dnc8oF5aWXa5jefPn7sdBARlXlycIX2RsvmZcIT1+OjIQSFnu6WmLDGVcRCK4oo8F+sEdldr0LQMh7ATURX08cQoPLiyvOwMZkAy6hxgxxZWVn1PavG3F4+KHO5uz3qTti0Vl1x3lDmMXzsamx0dl21n+47dvvnI9m4/tL0bDyxHzYtusEe9bsfBwOPDV/bq5XNr12vOst1eX/P1dHx+Zv3x0C7KdVvd3LI77zxw5jr2edCZWPmi4s9xWT2z3qBlnUbdqpULq1ydW7N5ZT1s76hrs4WiS6OQiABoHfTH1h0MHeTcuX3T+n48P+UnEZBT4Zh5o1J2QDwxGtrtmzc8gQCgB2jE8WyO6zMGlXrDjs/LNhzDJr1h9+7ds7mZUvAF0fzv1O3iHDYeTP6yM+26nb5dlK+8iOfyxrotre/Yg0fvu6QACR/kEdDPhtgC0AMwxZ5xc3fdkBz7e//7/2a//tXPnOkNSJIr5Wx2Yd4TAbALYWBfnF3YoDOwnZ0bNpXIWK1et8vzSyvMFD3Zi32huNb8woLNA6QsLDio5frGmayzB3/9q1/YT37yY/vBHyB3gIb6xJmFtOv05Nyurqr26uW+TcYpe/jwXQfgYTJyxBy31pPjw8jW2MB1iSn4hyQJBdlKpQBycmyelAd2kvb5KZfpkCxRQh9fDpv87MkT1wpmrd+9e9dWlpZdV5h5fbC/b19+/aUzdkk4zM6UnHnMPsez7t2948zrk5MD23/z2hmiIZEXNGoV37AWkeRByxjQHhCaJDn79PLSqjOkYXmGPTJtM7OhSDBzOp/P2tLagpXmAUUrXgiwUr20s7MjL4gIoIoN4VkO9l9buVqz+aU1L+56//4j+/CDj2xlbT3SYb+yx8++sl9//jPrD5hr575PkObG5mVT0/6MrEX2AfqAfzo1yskdTwInzJ9/+8au2yr8fSQKPv/iC58Hj955x79Hm54+fWrVZtVPhRD3YX/wJ5nPfFd+oPYykURCYbpqAKsiwoRivVYNbeicn15AduTGjVt+unLYH/oa6nVbYd3VKm63SE7w+fWNNQf5shlk30igFTxZ1my0HYxF/xo5QpKLJEZFmsJWI+e1u3PD7Tz7SqPRcuCTUPP8/NLbWb6q2sff/dA+/cOPvGgcYFF2B5Fos/7pxGUfTg7P7fTwxM6OLyyXylu9Wvfv0xew5W/dumE//elf2PMXT215YdHtMQAvfcYeAcOeZ7lxY8eB02qjZueXZ3ZxeenJkh7J1+msS4DYMJBCYDJzHcBKTNPa+obPRxKY9XoznJYbc/ooEHBgnjMO2DlIC+wBkFCQqbisXVqzV/M5oLiMAsLs4Fmbdr303e0dB63xy2DfkzToj5DiGPl+hP+Ym8r5aYpue2CFXNFKM3NmI5IvaWv0m1Zt1B1Epg8BoLERJDQUx3qcMAr1ZNIpaYizDppOyAhAIGzyltXqLSsV5u3erfu2vrxurWrT6z2wDvGlpyh02G97QpRk+Gyq6ExuNLxPz0+sVq16/3ts1+zY5lpI4K4sL1oyBUv91C5rZT8Jgj50JhdJ70xP++kJ7ChFI2fmOdE65Tbj2YsnDm5flC+cUIIfwtpYXF6yg+M31uG0QQyATucTNkwNbDzVt3av5gA0fgw2h7nKfiJcgWS2wFr5jIEAE2yK3sPG8B3hFhCq+Py340vHHKIaOMxzgXGK5YUtCVjU+4rjFQMoTuBzcYKIYlKB3XoOYSTCVISdYYP4Pvflu0EKbeqa7ITGuq6pGDROrsTfCAn1ALjHQffrvoh89DjAqr4SyCx8QT4899JPPH4KPncAYwO+FeJiXtN344QXbJPeE6jK/PBYBa2p6ESIML441hHaG3xp4RuO4UT3iwPJ3waABaBe11GKTgzrOtd9MQy4juJixb/Ct9jDNLf4jO4TfyZ+j78XvwdEFmE2mic8v/pPeJxiZ7VFf4e6B+NryVjFWSJBCbMDgNYP1+CfnkH9dR3DRwkQzU0lNTS22puUdFK7HU+K6pEpphN4r3trrPQ3uK7ayPUEhPM5kbAEZqtP4/2Z+K/+s/9wwheZLCwON/7OAA6ZBXXgNeAVaQWTuQnAQgQ0RAsMfSE1nsb0IuCPzwoI9YmVCmxojKgeknupc7XABWxp0AUCYlRppwCfODD37UXGcykTIXDXC2BFxwBklKRTi2PAtZkEnjWPCnXxmhbuW8MY2i+AQq8L+BHYRZuUFdHk8YGPsX40obQgNJjcX98VGCuQhX4RWCuD9O3JqYwO72uBa2x1XYEVGuf44ucZBILLuGizSGcCIKzn5/vqDx/DqEijs/YI4iho02pFjgKanCGI1eIBgBYg4/MrWncCh3G6dA/aQNDtIHw0Bup37itw0xeiF4N5m+mCOR2As98vgiXDBcuDOUNbBUDzPPyTMYobKfXRNbiKDmTEIFVfaRwcfIwAaI75aUxoJ/cXCKvkTXzua43oWhRPkTH2pMlMmNcCgOlffhyE4Pmjo/4ySjgytFMGkc+6Ni4FZgYDd+7FguYacZkVnDqNvTYq1hDOO3+rCi/34hr0owBxPqd5K2BURkubN88qII57B4CZo2ph7XuRoCGMkJQX1uA5uBaOHpnVANCFDB36jlyD9oq94axLGA2RQDj3ot3x9aKEjNoqFq6YN9rY6L/QppTPZ/pa36HdtCHuiDiY7sY+6Sx4vivpEhl37q2NTIB2HOTWZqW1IVut/2mD5qWKCr7deMNRRklwaFNwTTzWRtSfsjOal8HpbzrY7AFf5KgAQHNEG0fagTCYl8OhH0n39RxJznD8PIxJAGGRNKAv4qAv16dYIW1VEok2cT/ZbElwZPzo5dv6AprnctpYX1qzHiB+SxMrMRz7fKUNfIdxkK3jfv4MLSqbB4ZIHMTnXoCDSjJqbWqPkB0M6/ptERONl9sTGI1++iAk3UhGuE2eBMd3Bt081zKLpE6QFECHLDomSCKY+cz8oL9gtCopK7uiJJo76xEwrDWGJr6+S1/DyOG+AE786CSJ9hRcMYHMkp7RulQCIC7lIyco7rioH91hjdodEkI5l02gH2QDAaDdcUJf0fXaQnFVgNXwORJhsO7R+l6xYnHN6q2xLa/ftnxxzRLJWbt//0NbW9/1pAbgXa9NEaKeywzUTstWO7+yQadvf/H/VK2W/gAAIABJREFU/bnZcGQ//P6PbW151e7dfeg1LfpDknGBAQrjIwnzimOjyaF1+hyhDowwjlSjwQpjFgb03t6eM62xPRdnZ/aLX/zUC2ulkmOrVM9d2gLGMKzJTz7+rr3z6KFdVS7tn//lT50FWyrN2vr2qoPJANqM39zcvMt80I4//IPvW2l20dnXFBKjACABOePDWDKvPbliFL9phRMWMAhzeS9ahrSHayjPz3pQrxMAtAcQbv9431bmVxz4YWyXlxf9iDXMNu0ZgIrMRcbUJUempuw3v/mNM/J6447Nz8zbJ598Yjdu3XQAmiCW+wBCAKr3xwObyc45040ECGAgyV9fW5OJlRYXAssxStIQcGDbeS5ef/3qlff9bOTjIRHSqrcsEdUiKczMOwAxV1rw+UPfABY1vchsz5YW5z05x3xAJ59kGHPK9wn+np+3Rx986MUFX7/Zd1AOEIg5eHJ6bBzsBrXZvXHTfcXHT55Yi/k1mbIbm/fs/r337c7eI7u5dc+ZowM0PrHLLhXVtoPDFy7H0qxW7PaNm7axshz2XhITUwlLZnKWSGdsaXXVWZS0rd3sOaDa6bSt1S1brX5po17XyleXdnK0b6k0diBj5cq569szD+gDjrHTBzAq4akUZ0u2e+eO65Jih8tXF15krFWrumQXaYHV5SVbWCi5fWp1W56sAExmbCiauX94ZolUxjZXN11mAD1apCvQgSb5e3556oAG34Ux1+71vbhitzey2fl5B/fv3X9kf/C9H9hgMPbiopMJ+/rEprN5T4Qh8bK4ULJBr23/6B/8ffvZzz+zmeK0PXz3Hfvk+5/YxtamrSzNOxnm+ODE/uz//XN78s1TX4eDDkfrGzbo9i1J/0fHdgGn1ymo6AVeZ23Y7/s6or+Y38jm/PW//tfszu2bLmXDfA5J+qQdvDmyZhvN5yMHon74V35s77//niF9icYxADT1r1otM+p0djoDLzz6j//h/+XFw9579MjmF8KeU682rN6AqXzg1/cEYpTU42/A0yJrGLmJsxM7Pjh0FjT75VxpxufrBx996ESPN4f79n/+/b9nc7PoNwcpEO7xzjvvOBgJ6HR6dmQnJ0f25uClz4sUsiPttl+PMeW9uZk5L4AI2IgMCsx9ynjBWKa4IYVJAQUXkQlIhWPvwYUahWRaJmGdbtP23zxzFiqJkARlIwG9jJNTSet1Wi5pdF4r29LCuu3u3rbtrRv2yXe+5wxldNEvrk5tZnbaMtmkHR7tW6vbsIGRhCMpl7TZ3KzN5EPhOp7TT7q572eedKDPeMbt3R1n4DL2+C2M5bOXL3xfp1/4DP7Pq1ev/D3568EWwDZe8n/y4xgXAGD0oZkr+KD4yV64esiJAk4sJQMTtcUePmOLC+xNs7ZBMb9s/romRzY15d9pN0Jx6pkiBRpv2m3kTuYD49p9FgDKRssuL6/s5PzMkyCQR9qdjnX6gyCh0KPOQ6iVs71F4nXbAVNO6bJWAUYBrMNenrB/+9/5t+z9P7nhEh1GUrYFQF2206NTO9w/tCdfPrHqZcWWF9b8dEP5suJ65MgvbGys2c7utl2Uz1yLn8QH/Yk/vbK6ZK9fvPTTGbPFkgPV2O16CxmflreZ0wBXtSvrMp4kT6fSLp8xhTwWif9JSLYC6HJiB7m6KsUHnRhhLvcT4o+uJ1rwaxbmlyzj5I+WXVydu6TGVDrhLEPkjOhfyCaJSSi8CrCbpoBjlmLLGS/SS+ICeQtAaPiNnDaaSqZsvlgyG09ZPp237fVdZxd3RwObXS5aD/3siMSiIoNoyTthIhHkHIiFWCeaa4HZSBHltPcF4DNSGeNB0qZTebuxc8vevf+epS1jnTqFSquemAIAplAkp1i41rg19P3XE0k2dsk2ijjC6M4mM87ydvm6LDIujPvQBjb0EwqQVzghBEuUtpLUov0w8ZHQmV+YdZ+iVr9yeZgnz5856E6SnM9PF6atN+xYd9Sx9HTCRsm+DZN9Z0CP0n0ztJ87FZukRzY7i+Z/wgFo1+KPCAwqmC18RD60Z/0jLEFAJuMnYJVTNvxg40TYEQAWJ6pg04SLKJYUxqRYinvKr2cOx8FbxVhKOsl3d1JTFHvzGeas7q+YTfFs8KeRXHkL7HIdj1GiUyt8VvGhsC/a5SdkothduIMTe4S3RUoA+n4cvBXmpXvxDOorPYf65Nvgdpw0E7+m4mOexZNBkQyTYo14fKn7Cc/RdfTZgEG8lV/5NuCsseN/jZk+cw1kI88TgebCy+Sbetw3CSfrhNWon/gOP/hTwg7jOJYwFeGNwkcUx7wFuAMxR/GKY54urRmwC74X/Ibwo2fn94CDBgKuapZpngiAVjtJDKsNek24jv5WH3l8GOFUXE+gsj6nucy46ES6YlZhtwKjhYlovWpNvl2/obaKsDXu7RjcKJwCFhZF8kzgO/e/7tf/4j/5D5wBzWRygzYe+0biQvsR/Ts+gJoAMG0cDOiHC1+zICN5AB6E62bzYYA1cTWAABRxAFqdpkZyb14TGKQBEwjBgqed4RhyAJn40YBrgtAugYICpgUwaFJ6QBvpg4oNJ+abFqY6WZNdgA2bO7+rvfH3BYKI2i/wWO2kbb1ogmgyqd16XoFYAto1qFosfF4Bv4AQAfrK6sUnP78LdJZx1dFqMSzVTi1C9RP9KN3fsHizNg0LNcrweVAesXm1oQBkySipfTLYtLOQy14ffXDjGFUJVpsBoAXmuUGiUIWOX9DvEasJr0SGyrOFsKiQ6IgmOwtAm4Qvrug9Xqc9tFvPHeZ7WMSat3FQXQAfbeR9+k/zXc4rgb6MnV6LJyoAoL29kTZd3EgpUaANV+tPALjWE/OnEIGy6iOAKh1TYp7nI41utWXQQ9QtzAEPdEdUuw4MSj7Ds8WPYkhSRSAy39V8ExioufvtcRaIIECEzwtklcHmPbVX/aMxkzGXweS5xbzWptZttwwdchxTvs8zBcZ2kJjRepQmtgzqdUKlExj4GmuehXlIu2hrqFwdjmLxT5uq1r+eke/pfbEtBHbSpmvDHHNEfB1OpRwEFlCsTUoGXu0S4CrDTTu0fgPAGbSw4hte3FmQBnTcCXJwtRuK4On7gDHe38O3hT7lrIhZQFtI3NBPBYHC6Oj20M8zD2p9rU+F4Imgr9cJJxoEQFMZx+3FIIDHcug05j3kCCJGufpVz6bx4P/sdO6aPRx/Dq0HjioqoSK7I8fG19wgMCt4NiUOYD/yGk4913QtP9fCDexj+lUnT4gv5Ph82/Hlc4xfSGCF/pLt0viG4oE40uHoGnqTPl8s7JnMY7ezUSJJmnDSgFYRD51uoDCk9lK1h+dWAoNdUvbLHZJo3tBfPGMuYpIhkUJQzfXiLGdwBtlZFWITs0MJP9/X/JkDs1mJW+2l8UReItIsd2c7nQ7a4Ry9j3wPGI2+nrwAIMkKCmsFO+JO0yT0jyWzls4UrFTasFYnYaXlXcsXV61SHdqdO+/b9vYdK+RLrp+LfvSQI/uXFTt9fmjp4cSBCwDoVqXhmoqrS2v27sP3ogKWZleVdmAhRyd4fJ1ScKt+ZpVaYJXRHwTGAAjIfMD8heEEgAWgt//6qR0evLZEcmD9XsOLXMGIQj8WZtztvT0rzBbst7/9rf3lZz+1RIIE0cBBG8BRgcqAz8z9e3fu22Jp0aC8cXoCRqx0NxnvcuXSZmYDiOJOYX/owSYsbrHYxpNwGoR9/ej05HofY24wbviEAJD8DdO41+4E6Yt222rNijOoGTsSH87Yy2YdEODovb4PWPXovXd9LXBkGckAGNBn5Qubmy7Z9vaOfxcAGqYybSVgBwAjQcJx8XIV7ee0La0sBqZhxLrkGDOnfygi6acBWkE+bTpfdMYgoOPC4rKtrK05C5A2OPjBkfs3+7axumjFfM6fC53dULshsKgKcyVnpf/gRz9yluvZ+bmDLRxjh/W4/+q1jYZd43TRrTt7trK6aoeHR1auNKzTGwfpjVvv2M0b921tacvGI1jGIXEC87XRLNtV5dh+99tfW6tetU8//NiWSiXvNz+NQDHwbN6avY7lZ+bt9p07NlOc87oFFxdX1mrWXSf39atnzg5GJoOiZrPFnBULWWetBc1sknfTTvqggBtyNgBohGD3Hj6yfGHGGvW6Hb7Zt9pl1cFB7LTbgnTawTvsjGfFbOJMeT99NEKDt2q54owtLyx58qWYC0x0ivPAYgSgY8xJgswvLzkQxCmHZrvr8mmAavPzi/bv/bv/voMsp8fnziQeD801wJGJ4Xr5XMIuLxv2j/7RP3C99fcfPbQf/PAP7e7DGZc+4WHImXXbZv/yp7+2P/2n/9SoJ+YF9NxHy1vGEwuBSUZCAvsO0OS2ajDwMWU+wdSlb7/3ve/awwf3nDUoQsr+/oH97suvLQtTOT3tWsnvvfeB3b17z0pzsIHN2d0qJszcZE22GhX77Gd/aWenh3br9q6try/7nM9PF6JCg6+d4cj8FItX/pIX+2UvTAZAgvUzFR1d709GtrW7Zffv3PXibj/7F//Sgz+krWDC5rN5B+IBM0m4AAyTgHn2/InLYOUKoWAan6E/YAEDeC9FWtCsQZKQAA3IDiCZwx5WyM/Y8jJJkS1nRJMkQLoA1iuyQhw1Ob84tm6/bY1mxZN09cZlYILOkDREsyZh5+WKF0nd3Lhh1XLDtZ25PmMG8zud4USW2f7Ra6tQRNGGLsPB2vYTaiH+9X0GkBg7jm1oRrEhfQjIvL615vIe7BswXZHNQCef78yVSm7nWCvo7bZ6LWdacx/6jxMb/FO9Cq4Jk7/VaDizG1uLHj3FGFM44JEPCSDq2vxpSFlIL9Uc8ABUvY5NIEUMup5UJPG2d/OWPXzwjktsaMzHieDrYX9ev96304tzbyvkpSGFhoszThhgXxuTILUpy0zhFw19PXK/g6MTL3DnxSWxi8mk3b5/03bvbVhxLpz2BHxH5omJUzm/spdPXlm32bHd7V27vXs7FBo8fG0t6qhkUy6nhOY33/v8888NuS7GAbkSAFhYxay11fXVkKRITtwnxL4DkDJfL1tXnsSf5uQgJ2nTgajUbDV9DEj43H/nnuXyxYjwhl869P3GfcZizgFXpJE8mT8MJCcS2fhOS6uB+cs6gUVdqzdcf9tjsmTaGd/8cHKB9nrFxqmJJ8+Q/CDxvbdxx1aWVq3b6NmgO/E99+qiYiOKvM5M2YTr9/tWg6XsurYBh2AMOVXjcizlsq9rTh1g/9nfRmhTZzmWNbZ6rW2D7tBymaIlKCyZLtrW6o7d3N3zMajVGs4Wp/hrs9O23mhoaUCu7shPbzCfWFPMmVr5yk8G0ZBSsWSrS8ueRMaGU4vBC/p2gv9Ub7Xt6rLicw+/JcQBocBjoZi1Su3KLEGc0LZnL55aLh/q7cB8pfsSqYn1Jz2bykysO2pZe9g0Sw9dCzo5PbbRpO+vTefTLtHDfg6rWnEMfS6SC88g3x6JDWEb+Cp8XpiM+4+eiA7YgGJ3xc3CkPhbYKTiNWEUis3kd14TxyLfQmCfQGVhIXGAVT68/H/5vIoRFbd6wjliHAtcFl7kJwFi8nVcX2Cex+iRRKaAS8U1/C+QkHVAHwgr4r7ysd3f+VbsymcV07FePSkbsXyF4wlTi2Nnwh2cyBKBrvhK6lPhQMKqFI9zvzjGos+HeC0Qw+IYI/cRmCrMiHvqmRVDOZaYfFtrToC7MEPHF9kEI7BX+J/GKdjpQGoSPiLbrb81T4VH8b/ibLcbyUB8U0zFWGhOiqwZx4v4TkgARokR6odAAGTJRZgp79H2tzFQKJYqjEgYqua/8D79rXmp671da4HdrlhfiRbNB42L8Cr1i9p8DYbH8AJeU+yo+I6/IR5fY4AusRfmdTw54O34L//Tv+apJD20OpCjPHQAnRgHNLXYAKAdWUdQLQLiFAQLCKBxuSIB49tibPEBUIO1yDVBFEDHMzdqY5yFpsA6Dg7qcwKFZZwE1igzoEnB5+LZKxac2LoK2mUsNPBcQ/1Qq9X9dzkU8WeRIdFzySDRJn2eY71aZDKK3Id7Mha0wY/ORiC39JNlbGTcNLB6fg0+46dJp/brflqIyuRxnzgQqQWtCS0wQROJfogSvL83qeOZDijMmrh8XgkEgWMeacSOcwuAVv/2B+F9GSCiDYHcDkBF+qsCZHQ/PbOMtAJqwDA3rmIyez20t8cZtFilCxzPrsqwxTNKMuTxzc+Nvx95C5k7zUEZpmAYglYPwYIWvAyMjL+eOT6nNNe4No4WEhxig7kxGPSus+ye1R2Fwircg893Wk1vl+Y5R7NpozYIAdMytNr4+Y4kMJg3cgbUF9o445tnHGTmevEEBJ9TX8ugC9hzQCOS+JAN0Aas59e4UL1ZG58DD9lwFFpgIcwt+mUQMWoJlARC+0Y3+H1ZBjkIPKOOdsY3VJ7b511UGDW+FuScCET1+0ZyH1xXhl5zk89NUQQlysaqD31ji4y85hD3VX9prfv1YpWgNX9k467XWEy7WnaEa9F22ZZruxEFJzjyHgRGJxdkd7mn7wkRQyEb6W8REDoo5FrQUYJjOmzujI/2Ebai4OxEx67Gb49cae752o/J0si+i7musfcNjNSDFxcNzig/cmT5PEGTO2TZEDhrTcnhyqfD8VveIziL21zZJTmIcadAthMNfM1NFUqUnQ3rNtiXuE2UM8trSMPEHSPZGBxzB+yjhC5au/4cyUjvLGLqc6KB7+uecuD5LEH19d4bA4U1/3yNSz8tul42mwlFdIZDn//YU99LIjY+jBXaLWAdRhH3lkPK/0oOaZ9TIkjzX2vM2xFdi/fcwR0FORxp8Mu+Eoh22t3rIj9KyChRmEhO22CYtMXFTWt1k5aZXrL8zJo1WuYSHHt7j2x9bcfSCSR+JjbsDOzi5NTKb85t3B1aIZuxV0+fW6NSteJ00VYWV+zGjZu2urLtIDGJjGq1FskYDT1xMpj0rFo7c6aeQHMkHDie2m4EEJGq8mitfv27L+31/lNnPOULKS9KSJALIIw+MQEpGsPFuVkHDp+/ema3bu3a6eWxA2D0T7EIwI5cDYHssm1vbNtcfvY6eXV1deHAF9rEXO/1/ksb9Ec+D0Ix06QXO2u0Wl7oCNApNQ0RIDjgRyfH1wWDJeUCexIpEZ6PtVQtV6xaKzvjDUC+0eZYdMb1VDVffX9JZ/w7XpTPzPV06Q8SLLSRf7Dx1te3bG11w9ddcGaDfUHP9Oz0wtmroYhiYHnNzZciKSLsU9/FmAlWs14DYezSEe475Yte34Cj6zu7N219Y9t1tlmj3KdyeWVPn3xl/XbT5TuwdxxfBoDm3gTkyxRyy6Tsnffet08//dSBWkD6b75+YidHR/b86RN7c/zC8kgRlGBvL9ns7Jy1OwM7v6xZaW7Z3rn/kd28cddWFtZdjxgAulHn2U6tXDmzs9OXnpSAVf8Hn37Xkja2y/OLUFdgOms39+5bnUrr2bxrFiMlg2wTgASJjf3Xz5zVSsIqOTW2dqthc3NFK80WrVK98MJg9KdATY7/s/6QF4GBioTZ/OKysyeRAWAr6rVbLvkDEIk9Qmplmv04G/YwAOVsLkgD9CINSIDY5cUl21hb83FnbgB4tnttT1bmZoq2srFpyxtr5oDaGL9o4ixiGMWffOdTf6bzkzPXukbf/Ec//CO7fWPRkBrEtB8entrnv/m1z6ftzS3bu3vbZkoFS2WCJrezEttt++arr+znn/3M9y7mJM++tLjsjFAAQGfrTpIOOB8dH/i8QbvapYiiBCB9MRr1HdyWzJECQtYRgS1riWJ/aC4jQbIESNVBWqFtnVY3MGYnY7/H1eWJvXj5xAsyLi2VHNyhqNfaMrr1rK22H69X0ApgzFp3Zm2t5gAncxQgtFau2Eyh6GAeGrdziwuWm85YrpDzpAiMThj9gHDly7K3g2TY7OyMLZRmnc0OiE8ChhOFmemcM625H3aDvsVeACwyxqz1/VdvvA0wod0XyORsfo5TFMs2OzPnaxtAjqTXyEY+F88uTvz/LjITw45dVE6t0a5YJsFpUKTHzBqdli2vrtvS/LKdn1zZQmnZFheXvGYFe12rTXxlVmuSyKj5/sAPc4q1gAcgMhLgHnIE8iexVxSUQ1qAExhciHl5eHzkIP5VteIgJW0HKGav5JmD9FzKBqOBZZPhJCW2xyUiXOM3VuwpYZ6URD6DscIWYldv37nnfU5fsUfW6w23G4DfrDHGBBuZSI5s0OUE58hWVtbsw/c/8qKw87PzDnJzage5JQBMAPPnz595YVrWJadF3vvORz52S/OrlhgnrHxZdfCxfF6xy/OKv0bS6uXLV65xTdJjcWnF21VuXtqzN1/b+u6qffDe+15YEr3gcW9kF6cXVr+qe8L29q1bvqfBNn795rV98fVvPHlaWig5axZ7Amu97oU1hz52SZd8y7g+P75XSL6bkxFcu75DArNm9V7Nmt3AbM4jYzEX5P6c6OR1ppJWmClYoRhODLB06RekTkL8F9Y4iflOsxMSe0h2JaZsbWPV7w8rH3bzwfGhXVxduXY0DHUSSOMhiRVzGwdAPuU6/pzqbgV/cmR2794De3D3oSWGSWs3u85QHvRG1h317YvHn1ut3fA5KT+IYoSsH+YK+xnrhnXNml5ZWXIb6prdzar1Bk1nfvd7FFZMWiFTMBulbDJMOvv57u0HYZ6nKPKdtWwx5yxkPH/mN3YKH81jyl5YG1MTs1qlbu1ay27v3HQAGl0oEk7DydBKizPWG3Q9iXFVabj2NGufRDHXAdvBhxgMu9YbtB04brQbfsICggAxw1Sa0+El15DuT6jRkbDOsGnNQcMS2ZH/m8qROuckUcssOboGoGH8F3PTwU8ch9jb70vnR6CyGNCKn4SdeMyEz8oYRqRDAagCS7EHwlCEFcg/FvgmsA3/MoD3oTi6YjbF7IpfFIOLvKdY9V+JaUSAp9spjsLEmK+Kv1j/vp+Mg/ypfGr3gSMyWADaw8l5j3Eigp/iXT2LCI7ysxUfcn3Fnbomr6ldfI45GY8nhYUpPlIs9e14lGuEWDzUvwmYRpB7FD6mvUxxF/eJ4ylhzMNzaQ7IdutZuS/fiV9b9tfbGNXQUkwTB1M9LhqH6wtTiY9v6L9A2FGcLSxGn4vHVsJEvAOjn9RUeG59DhslzEfEKQfCY2xojZOTSTPh3tgvXZ97C+cQNuC1SSKCmcZGa0XzXzG92sPfijt17Tj2oNhQc0s4mD6j9aDrKIkiQp2Pu9ZrNB8kFBJ8+aElsFvghFHiUTG6xiPxd/7WfzThRjp6jIPuwFgE1PFlMTEF6jjoMg56H27EowyGgJ0QQEZ6fqmIURfLcjhCHgFCOlKvAeJaWuQsBh8kFbqKMjVavHwnHKt5q21LRwswYOLq+wqOwrMFxiv/NLk1QNxLjC8cChmia8MYA3O4PwxoZUC0CAWsx9shQ0Xf6Oiys+liQJyAQD5Dv2Ac3OGvVqOgPOXOkvpMmS0Ntia2AnyeTcc1dH8tbE1m2igwXNeToYgz2vge/aIJpMkoBiDXF0AWB8VZWDKgcYBIhrHdDEUgaasHh1ExIsaJOQkALYDGnw8Fzmgx+7wQ811GLGJca8PRHNBcoWInPyx32oOzrgXI62+NdphHcQA7Pp5alLSTPvaNPzJkARibuj4KrecWWBnGIGTAAKBlcLQBqy/5nMZE48V9xNh1cC3SXqcNfiSt13FHWeNKYK7AyZmcUWJJGx3aqmLsap3LCHsAJY3pKGPHewKgeR7mSHz+yBjKOeAZQsAbgGDmb1g3QeKGZ9Z6ZN4JDJQsAnOHoEjX0WcFqsDoJsjGYeWz2UxgmdIHrB9G2oHIaC3Pzhb9/cDsHvsRRa4pB0MbruawEldvC6cF28GPNnVtFuo3nsllKqJTGnxXQC7fjY8vGRy+zxhxPRUijLMB5DSor+IbO4AOP9r0NYc1vnLGBJ7GN9E4uC9gFiDDnbFIgkPOhVjEfM43qkR4fooQui31rQhCcdh4CKb9ZEUEkF8nOUZRMVBtTFGCSraLe3vyIcpKx+eTmPfaaN2xSITjT2xwbi8i/WBek42iD0hV8xptpf/0vLmo2KjGxWUoIg121ouuE9/kZed9/KMq3jyfAGg5J+5gI8EQyf1on+Bv7QPFXGDf84/noW3hOcKexo+vMQJ2gLjIEYFnRZthYCmpJ5vKHNJau96boyST+kQOJbPHGaXR3pqJqpzTFl8DvcD8B4AOVa2DJJHY4bBxNSfkGKndGie1j/5kT2W+u9yVJ1+GrrsqG4kuYQjkQkDA6/QHgKDvS14AqxCSbxGjHGbXJJF2Pdbdm/et0Z5YrTaywSRv2eyia0F/8P53XQqBI/PtRteLoR3vH1rjvGJTaGzCqq5Vrdts2aQ/trWVdQelCvlZl6twELoXahjAVmu26tbtNq3dq7vOKX2EBMPWRgBvqldV7yMC+7XdhJ2+6ts//dN/aMnE2D748B1bWpy1XD5r1Rp69uhBB43kUDhs3168fuYBXiI9sVevnlsXtuJ0zgNq5ufOzq4HxqsLK94Xc8UZ299/ZV999ZX7ZqEw1YnVGw3/HgACR7/Pzi6sUq3478z1eqvuAS3ABP0JkDIdJSBg53z84Uf27rvvXo9DtUJhubIXWWo06vb64I3PCQBo7WNuSyMGP4mqMC+C3UNuiPlMPwKGrq5ueEFFn8tuh0PCliPGl5flkASbDglF9irf+3wuUiC65wXuKOgHcAvQT11I5gx20SUnCnN2e++ubW3fcK1jJWsB1V6/emH1qzNb9+JQU0FuyhmpVffrYJzlZ+fs5t5te/+Dj1zzEv8E4PLk8Nh+/auf2/7+My8oyQ/tXF5Z8znT6iCzkbCtzZt27+4j216/6dIBgO6wjZFeqZbPrVI9sfPzA09E3drdsa4zuscO6CwtL9vS2rq1Ol0bUcRqZc2BHYBwjmsfHx7Y8cmhU0AjOV7PAAAgAElEQVSKM3lnuAFAs8eV5mccaLw4PbOz6plNJ8IJR9Yi6webCAjd6nRcR5ikBuODPaqUyw6awL5i7ACLZjgJhJYMfhNM3Szn9sXa6Tv4wRy7e+eOz0ekIrC5FNZM56dtY2fb1rd3bHV7yyzNMxS8v44ODu3nn/3CwedBd+DyKVsbG36UHyD60+98aq1m21mOJydnHpBvbm/5/zNzsz7OiLuTeEd+pddpW+XqwjgZRRFL5hLPzf63soxWuVkdSY7ByNm+L18+d+AF/WrsFczKV69e2MnxkTOFq7VLm50rRnEACcwAfNkknOAEDGMuAqAie5BOT3uhOKQ1uB7atGfnR1avle3o+JXV0MXNAwwEJtJ0mqK8gbEG0+/s8sIL2iGLwjg+uPvA7S2MfdeJni64vzM/V3KZq9sP7zrzHsZiLkfRbVjnVQe4Hj9+7NqxzNfN9Y1Ir33F9xaAdfTUJ+iuZ/MO0qJNjbzGo3ffcdCLdc5cZK7+6ue/st/99kvXEaagM4E9ScLsVC5I58wveME6CtuR5IdRenx65LYREHoqk3QmdKtVt+kcTNW+VVs1m6QmPre213ZsNJjYlE3bKszRuVJg+Q45mTeyyRQ+B4SmvOvD6wQWjHXmxjdPvrFCrmBrkX3ExtAPnV7b/cDbd/Z87R8cHbnUBsm2zqDjev709cJcyfck+rbe5CRL6Rr0YJ4DFjPf3F+keOkwAFczhcAgFIgDwAhzf3N71+0Zexe2jrX21Vdf26vXr13L2K+ZzVq3F53itYRtbW3bJx9+Yu+/+4FrbTNX0ch3OaT9fev2u74u0Q3FHt6+e8d+8sd/7Os5ncxaYpKwRrltR29O7OzgzIHomQInYKadff2zX/zcE0d37t3zufvq6IV98fjXDkj+0Y9+7IB5/apmb14f2KtnL2wKGaHtG673zD59Vbmw0/KJPX7x2M5rpz5v5ueCljmsa+acEsOwqJGQunX7jjO8A0jGiYlzuyxf+RrKFLJWaV65pA8Ti1MVFKnkxIYnzYoF7zvqB9BX3AdfAZmRVqPpsooQGdBOJyEzGU1cyuTqouxrCmB+tjTnbYcxjP70ZaVsxIAkJlKJrM1Mlyw/jSTVnCXToUBsq9t0Jr8THgCDEikvTIxPkJykrDA94wncy1rFnr56Yl8/+9q6g65lU4G85nr2yPoMAInbrh2PHWLM5uZIBhd8nz0vn/icRs6UeBHBDyQ/spa3bJIC6aF4JSdEFpYWrbRYcgZ0Op+xXBHgjxoU6G73QuzX7drJ0alVzsvWrXUgLttKackLlWLLuefL1y8sV0DWJmWVes1rajDPGGN8C+Yyp1Z4v1ov+9otzs3Y+SUM+o5rT2MPIC7ML5Vsa3fThuOes6HR2waAnqQHDkDDgO6N286SHtvA8oWs9xM/K5G0VrsXTrDHQbXg5wZ8RsCzflcsSxyreFk+rnzab19LBBAncMTIg8IEFE8LM3B/OKqVxLxTvKDvyzcWaKy4X0QZxXc8B9/V88WJKHzH/SGSdddyeoHMEm8/J14UX+s5GSPaqJhYz811FEMIR+Nz9Bl/x8F2xfCSPxUGImJNvA3xuFagJM/KNUmyKHbmPRFGFOP7Oo9ITFoDvCZg3tn20Y/6X/3By/qOAOj4mDsGExFwdG/Fq3w3xIchPhV+orFTzOzJ5AjYlz+jvghxyFvC47/qfU44Cb/SfND/fN5jpyiBoHtqv/A4kyQ340YtlBjYzr2VGHF/NipGGZ/D6h9hFI4nipgUSS1qTsbxI80xrnUdB0aAcRzv1HyL9wf3jI8PRXfj65TaNcJvndA6DjXH8FWEU2qcvT//67/1NybOlJxMfq/IFTpdns2M0HsBPwr6OFLMT9orV7+dZGQalQHgsyxugWP6roAWAbVcWw+pDIomLW0Q4IzTzLV4TwGwFrnAs3g2KL5ANZlCRhr9vcCUkUHTghJQGwdNxd5TYE1/iVUq0EMDFzeYGqy4gY0vhABIhONAWljcy1knWSpnB8BXABmfUTCv/kJPS+3SQoqDpgL0GAfex4nl/fjRC4EryiCKaSgGiRa3ZzRiGqIO6kcZIAFHPLMMrU/MqIigFkv8WX1sMyHBwffDggyM6et+jLRQtagnibeAr5IlXFMyKkhv6If267mV9MD50AKY0O/pAJxrcWguw4DQ88qwxzcQGWiBJAJQrje4ccim8rfGUM8eFnYAu2HWuaGMZGRoixYw464NIb7wtcFxHRjQAnoEcLmRmgpAotqTmATNqevsaST94ceUk+irBhkR5oeMpgdIrvMUDDHXpz3fXrcyZLQxgG7BNvC61rH0RbkPr2vOaY1qU9LrDiZH60xjq88KrHSNvIhJi2PO+3yPzxcL+XAkPBXkNKhEzbrHURUIAVDH8VH6kfdoF+9pDnN/Z413Or4W2awFOtNensmZalFb6e+4Qae/ADVolwBmri3A38ctVhSSz9MOORe0h9fE6NamymvXGw2FtmJF7TTm3FOgr+aAQFe1U/cRwO1JwWE4TsTGIjuuOSkA3AFd6ZlFzOfpfMGfEZ0++gWJG7EaHbCOEkSAWsE5CuudY70aM2fcRkkgOV7qT9l5B7ej9UrfpwAzIgkVJSN9DUfSIPyu0yJxe+/HGNkDohM8ci5ok4puCvBWklJJFDkB9CtFWOMOMHMmJA9CVl/JKa0H2h63p2S2sVkkwmQrwqmXwMDBwblmSzHOEejD/uuOTKShrb2Ve4rFQL/OFovXzx+fE7Qn7O0hYaB5rTVHgK09lTYDbPHcgA3MG19LMzN+NEz3k12SzdJerP+lc879tEfxnicSlUmfvC2SymtIBbx1niQzE+Ym7GGC1GYDxkvCRpOUzc+v28LyllUqAzs8rdvC4q7dvf+R7e29Z7s7dy0xpkJ9y44Ojq1Vq1vnqu66xoN212ZyObu1s+syDpmpjOthAsQg3wBIyj0oxAZAh9xFuXzlRXZ6/bYfjYfBBgiCbwLzDJuBnAdjhUzDcNS2k+MDS6XHrtNLQBfm2MRBPgCTZrttl1fnfnS93qhap08SJOOAN/MdsAbwkXG4deOWzRVDkhoNWAefvMBQzwP9w8M33mbsB8F7Pl/w4kgwnnh9bmHeGWm+D0bMdYAsxgNGFL7F1uams7awCyQCNb/bHHNuNvw1gDrAKuYp0Szan7kU2vpv9f1goTnAp/oCrpEPy3bWwX36gM/PzoZTCNVK3dmC/dHAFuZX7O7d+zY7N+dHJj3YpvgzjMurE3vy+CtrNWoO2MFmRhuZkyHIdw1GFEIEXNtxsJAgmza8fPHCJSdalSvbXF9zxq17DpNQ1IxCX9jmaSRV7u45kAIARcAC4MVzn54cWLVybv1B24P73mBoMzMlK5UWDe3pZCJrk0HSbt64Y2vLW350PJuetn4nyLUgl9HpcZ+OUWRmfWXVgWg0kwGd6AsK7F2WKw7WkqxIpjM+FxlPAHqAdLfPWRJYjFHFGWyAwfQDjEAYffy4/+igMpVvwnF41i6SE0jAeHJ4NDZO9cEUZX1hV07Ozv37uzdv28raqp8eI/CcyuDr9ezxk29s/9VLB1uZN9gJjsQjbTCExZhM2TsffmAP3n1oubmSTaaovTF0hjoSfujFPv76ib168dKGnb4tcBLFZTgmtkByYjg2ijoDlDx68Mi2dm5YLpO1RrttVQeTBw7CMA4AE3kY29kpu7N3y5aWcs5qhMzY6Zk1my07OT6116/fOIOc9j548MBBSvoHGRbYsRRzJBEEi3x6OmtLq0veB/I9ZucWwh45nFijSpIHYKnkTFT4+r02xS5btrSwaLNzeV/3BwevrFa5tF6/4X6zr6XM9PWaws65DELlymBRUtvi/t37Pi4OxF1WbNgbulY11yVx9Ac//qF9/OmHzuoszCXNqB3fMTs5KruUz2ef/dyePn4S6enmbXEewHDeEy7I4HQGY5/Xd+7csQ8+eM/HFX3fmdmMnZ81PNmGb/XlF1/am1evrUMnRoVZmMeJEUBjyecqwTTJCQc1EmMH/Ci0lslDCgBoI0mb9eKq2M4nz762q8aF9Yc9W5pbsmwq7/IIO5u77qdBGgBgTmVSRnFe5BZmSuhWBx1an/OjsSfdfvnLX/h+Voj0srHB9D82DNY4YBnvk3BxEJRCeJxeogAuALRLlAQtZfcTUiQG7Fo+Cob/4sqyJ/oIqgEEfF9KBj8LmwSI//DhQ2dT54tFX0OMG//jF3FfQP96reHf7VAN15V7RzZF+dtk2lYWV136ae/mnoOGaPeLlY1+sutoJych2bmzbR99+GlIxnVHLilVPitbq961SX/iRfOK0yRQ5/0zJCSOT08djMdWfPH1F/b49dd2a++G3d2758/drjXt+PDE2cR3bt32vsOXAZSst2tWaV3Zy4Nndto8c43kuVxg6lOkD5u4f7jvUhgAPyRYd3duuj1y/y0iX0n3NpvL2tH5oZ1dnHJA27XHCzlOXwU5wNLCnCchSBjhM7hvkoG0kvY5KFlFKMzuAybTDkKP+sidZV0ihnnEHndydubJEX5H1gom8GyhZIuFFbuxfcvyM3ln25erV3Zyduj7KHmmwYRkatJm87O2urzmbPIpC7VbkJprdOr+zOVG2aangu8YYhwAF7NGJUhd6EQtIDz9AnBea9VshMwWYLhlLePwM7ILeT+pleUZVtZ8n17bWLfb9/dsdnHW5Usw4TMLM5aaBoCndkfWpUGQ69h/+trODy5s/+m+VU7L9v4777kkGKeXvnny2H2YdA65s7bbHxIPgOb4K8x/fJupFPtg2VLphEvqHBy9sZXVZev2+rZ/eGDtTtvW1tdt99aOJ4favZbVOmVLpMdmmaF1x03/f2Bd6w6ali9Oe5IMABr/Yndr09cNrH7FRyJQeJwXafsKOxFhUXiUiFQid0gqUvGq4iZhS/8qDEZxKOMjEojieNl61oRiWIGmupZifwHQwi2EHQmMVawWx4iEh1CQ0QG66ESqYi5hDeCzakOc6CWMRt9zLCBqq+I8+eNxAimvCQNQTCJgmufis4qj+VsYoGIE+erCGpQ8VUwmcFP4iMZN2Idep70BcwkAefz7wkLUR8K6hHMphpJ/KWxC2JQSBgHPCrFCPC5XLOrjE8VjupdiObVB91SMrXYrBlTcyPsC+YXncE9hn783t+PxTuQXEwMqPhPOEcd58L81N7mu4nzhEAKshV2ob/Rc6gMlIzQX+Vtt5/p6XoHMcbBY+IMb8yg5wAmdt/FZeN2/G0m6gG8pAeAJl4ggcp0U+G/+9t+caBJrsdIoAlMGUkCrQAQBg0wcbgwALZCYGwBAK3AXSByf4Fq8GAw1VkAfjRLAJVBck0WTLM7o435Bj+j3dXz5jq4ZB89k6LiPsjZxAFqf1cBzT3W6wLc4IMR1BErEwUUtcL3GdWQo4wswDHYAAMUGFWuS18S6FCit9mkxObgSaW3GJwXPJGMlBhnjyMYoQE0TjP5TckGggIxvfPHFAVpNWp/UqWCk9F2N1zVAOwlZrPjClrHh+2gUawPwxRQd6RYIm84EJqNAJElw0Eaf0JE0BNdi3sUSatebihaYA/meNX97nIHgmyzat9uHA6F7KDnxbUOoPtTzaT7765MAhMsQ0D4ZsbDQQ6BPoCzjoHEVwCsAi/GXcdU1tY5SEXucZ+Mf4+zGbhScOAE8KsKnDY5jy7Sb/pTxYly5F3NERlBzWGMuoEobtuaI5h9/y1A6EBhl/9Q+gdX6nFjWWrMCsLm+7IfWflwHWRtjIReel4Dexz/aCKaS4d4wWwJQGLEvLQAymoMwoeKGV4kU2qnMok5CKBEmJ8ermEeAvDZRGWPZEJ5TuulySAQse6DjzJC388THJDY/6Q8lnbRBaS16AogMJISsKHMukFUbhK7H5+J2UU6TbMr1eypyFz8OF9PWlyPiASAZ107Q6y3MBJ22evOtLr8r+EX3vd4Ix9LlDuuXIjDOlB6HopGynQB6jL82Ku07Wiu0120ChVxici2yZdoAZXuVZPA9C7b5eOS6r4Ab6m/1hZjMsilyejU3ed2fmUKavSBbJAdQdh4T4MBtu32d8OI9rQe+w9yBeetOXewoWXi2kNwAgGb8pQWH7l8YuyDrQdGsuEMs2017uG4h0nhT1j3uQHEdwErZtfj+ArCtvZb5jqYr11DSTwEhwBnfjydJtQbVr3J23D9A/zY6jcB1ZZ/k7HKWXnuJ7yFREZG3e0gIZjlB4uOQmbbJmH06aY06YMWMbWzdtlSmZL1h1mZLm7azc99K85u2ML9uNpyyWqXpIGBynLSr03OrXJx7Mbnbuzu2u7ltyfHELs8u7fj41K4uq7a6vmkLC0uWSnGiqO1H4AGEAftg+AEwEzgDYhVygW3JEWr21pWlZWdZclJjablkg37Lzi8O7c3BC5faAEiEgQqQDihCwI2shRfy6sH8TtnS2qIfVfRTamPzQlCwdGGt3tjcdfZo0NIbWseLaLK/BFae1hD7GesEcNH7vz/2An8Am+gyYqPQMM1wIsBGVoj0z9G486Kuo+Az8Uzuq0TrHxkBCpfBKuyOu9cJHdfjpFK9l7Ij3A77n9vJ69MNI0slg04fp1G4LrqZoXgX86ThoPHSyqoD0PyPpjXzplytuSZss1n2vqyWr2wy6lkhn3OwHIYuAGu52vA5srV90+fVzEzQ9L84O7dK+cpa5bLNz81aqTjn90eTF9vmADEJgV7H1je2bH1ny4oz4fQODDCAoavLU8sXpqyQz9jZ+aUnEEbjUDirMFOyZCJjg+7YcpmCra1tWTY17bqy9Wo4BYAW7nDQsP6gaYkJyc9pB0xq9aq9ev7SRpPJNeiNfvGbw2Nr9Tp2d++uvf/eh86kPHxz5M/jeriJ4I/imwMcsb4pVOea/RQsa7ddeoR9Kzc97d9ptpsOagHMA0SwmdDvNfotO+0MvEQqbZl01h48fOTseI7ddroU0O5brXFu+/sv7Je/+HlIQqSDPB0/W7s3bGV1zTqDoe3s7dmjD9+30nLOmbKDiPjUaiD50beT42P7xc9+bhfHp7a+GoCj5CjhMg/MpW5nYP0uR4YXrTS3GJId6DtT8C01ZfgB6A63amVv12Q8so01CsdRjyDthez6QxiYl/b142+cUUo7f/SjH9mDB9ueILq8HPjaevnyhTXrVTs5ObCDw9fen9s7m7a2+f+z9WY/kmVJep/5vruHx75lRmbkXllZW1fvrSHREDnzMNKz9EBCEKknCpBEQE+CBGj7FyRAgCDoQZAeBUgAqVnIGQ57qZ7p6tozKyu3yIx99XD38H0RfnbuF3E7Z6JQiIyI6/eee44dO2afmX0GvcjA9yhc5dVyzcYDmjc2LJ3O+1gXF9acF7rfGzl4i7znC1nruL44scbpkTVbp56hzjvQvIwvdAb9VJCtN9tvrFat+Ro6gO2B75HLV2KcckCT8wDu3/m1FbuxuWE3blw3GoIm3R4P90QvwM37y1/8ynZ3dvwzM9WK3b69aUsLi96v4bU/b9cePnzgmbvIEsEL2XWAn1DTQAvDuxOsQ34AisnZ7F/0nSecoITbfcmElasVB6CRh/rcjAOmZGsuLNbt5s0Nu3P3tp99r7df2t988Wv73Wd/7XuiQlPB0owtzi1YpVB0+iAaYwI4zy7MOd8w/wY8dDZyGh6mk1458sUXn1t/2PeMcsYRfFgoYgaWTgUwVFlYKEv5mlmnBQyN0B2gZq94oCjr76LqWihHVH0a94/gs0Uv8nkCGe+//37opWTmwD06HYB8//DIxwVIq54S8GROEyPPxiW0HBrj5WxlYcUbesLfzJpzDz/r8qFiCACSLwKeDx48tJnKnHM/Q7lxvHfs9FIAz5lE1mqVWVteXrWV5VUHbMmwd/tzOnZKhSfPH1uumLX5+QWnAtnfPfAg2K2bt21tddXm67O2s7/jdCrtQctOmge2ffzGWoOmV7flLO9Arkr5kQ2qomXzkllL81EA0nY3BIvYjyTgwCu8vbvl70OvBAfHogbEeUDaZMJlzZuIwikKBzpNsvmfhJioagZQQ3ZXlizkqIE8ZzBgNcEEZJFqH8+YzCS9KSpZ4wDQD+6961nJ+4d79mbvtTcwpLLJ+5RE/+VS2RBwV7B0jPoJTcTOWy33L+Qvun02gUph6vKYToXqEwf4O22/dkqyybhv1PSi29PTtKUmSZsp162Uq/i5SHIMPaLylZJt3N6wH/7sR7a2sWLt7oVzK2dLWSvW05ZFLkZjr47wwpShWXtnaJ998rn94s9/afXKjK0trrq9S1AKHu98kSZ6wf7iTKc5Jt+RT+wa7AfA57ENPRB+cHTgzSSxP5AhT/KpVmz12qols6xl207bRzac9mySHvj/mRLc22RBdi1XgDB6Yn0Pupgtzc+Fqqp+6PUiv1B+DPpYPrP8P9mnbm9HPWhkP8oGF8CKfpGtLb877lfJ11ZSFvfWuSWfl+9KiJLfLFtba83v5RMLSI5jVvHxxO1g+XzMiXw2+UoCrD3RoxP4srHdZHvFcQj5hBqn5ioOOKLDeLYwJs1VHDjX/hEGKJ9HfkQc1Gbs8mUvm4THkigv1zBKFBJ2yOc0fwJ42Q/C2YTBCP+IY2UCQuM4jcBwrhPex+/k6/AOuNP6m9ZX7+3rFsvo1RrHAVWtpd5JeI4A6Lg8xK/Vv+W/y3+VDcx3nicmCRI15SNLFuN+HTkEmoM4riiQW1iPxuc3i9FjXNoY9NOJZFbzoecKB9F+kZzF5yPu07lPFlEoai00RuW1U/HIfS/B88g+1L5LAED7RETlviyaO+jDkH0pwdQL8YAgwOGQR8FrkoWuKwLhmSoRJ4wbjFEWhjalBiWQIQ4MC0BlXJ5xFwGOygpl8ty4i/htJZjaHNqAEnoJZRw85TOKbsUVUHwDOZgXgULck+cLMOY7Rr3AQQH5ypiO/16bLD6PYRMHAFCgMb8LTSCDYsIZiwMf2swCVjiE+bsEQ0pbgJiMKs8OADCJAACtt7pfy8GXMmRtNO8SVB0AEjY/OFIh8sN44orgEuCiy24kX9o4Ur7cjyaEcWXeuggROGVKZXNBbpQ9R4n/24CLsmodkBoEx1tNCLX+iryIu1b3GEVGjObtSkGGzGjmTRl9WkPmRnOBEaa5l9Lxn2HLi4FvkikBmzgUAg/jh4VkRnKqhk/ckz0h8FF7Sevcj4AuBwucJ+0KRPa9krrqxiolFZdrHXJci3EhgFcHUvxQ1niVRS+AXusa34vaxwFUC43oFFxQFYIOTcmgorvKOBZgrH2hQ4axci/PsJxQdg9VR8gYHkVBi5lKxR0Hvvg786J3DRm6dKsPc6VDQYCmMp8Zz2WGfSrljns43CaXGc5xI0f6QVnlAsfZp5Ip7Rk5Sjr8NA7dj5+lg+P7yMca6SUpeBkL3JPyZ62vniX9pOv0c1xuxTWFga89rPvHD1gAXl+Hbmg8AwAdZKfvTp/kVGA9+8wPuKgDNg6p699UCJZJBjTXzglYLF5GrqVzpP90Dg2GV5Us2m+ap6CfgvEmXR0coMAHzXguIAmOGSEy1BQYkWGnd4+fAc6dT+OzqImIzzvFhpd0FkFGtD8CAB0qXmRkZiwEUXl/N4gig5R7IjdQ6jggmwr6CEodfg7d4CcGB7UMSulpN+YjqiKdyXpe3Nh3PRE1/JOM+T0jYNuDARGnPL9HFzEGB6EjihbezfcbcwmH6mV37EAnwlji+oJ/45zGAzcy3F1vRI2LGLfOeDeQxiGQeaVreX+sMrKiAcjIiqXpTcoq1QXLF+ctmanY4vItW1q5Y5kUJbGpkJU6StgcXKMzdbtoNG1/d9uSE7OZcsnG/YEHBV692HIAZzxKOK8vhjal3ziSgK+sDVlhJ0eHDvgA7oQMrVBpREZYrwMgQib1vnU7bbvoNOy8cWSnZ/vW67es020bWWAA0OgUaDhcJxYytrKyZCR6DUcDW19f9YZPzNNoPLUvv/zSnjx56n0EsgmcWkqcQ0dx1qA/CD8DCsDRydrze2/e2Ap8olCQAGDBlcx6cD6Wy0XPrGOeASXJ9O33OpeUZKxdNqq4IDuLMS8szAew9vjY9avOTxrZ+brJ4HHAKPwm6gvjWeI2CZl/ov4BvHWZHXtVts//zNy8rV+7btX6rFVrdSuXq9Y4b9rh0Z612sc+p2QTn50cWCaN3gqALFUFzXbHM+9WVq97yTjAmctqu20XlCCfN7yR4kJ9NlTapbKWL4ay+r2jYzs+ObFirWpzZFHOzbt8ewZ0o+WUAiur87a8Mu8gJPO4u3fk2dk1spcrs9a96Hs24Ma1Tdd1p2QpHp061cf6tWUrFtGZlOQTYLgINGTTkXPukr2JboATl0aV+3uHtnNyYDfXbtlPfvITl/8X370KgaYKlBs9B1io/Fm7fu2SHsszME/C+hwfHYXmonCgcnbmUp4Rx7+RQ8/UIyP/ou9gy6NH79vatRte5j9TB7AOWcA0hhwOu9YfN30e/uY3nzgdCIkryBpzfPfefeetniazzv986949q81Xo+ZVlKd6Aqi1zvsOerx4/p0lx1O7dfOmU2EQCAJQIuv3/LRlF62etZo9G/SxIYKszs7NOTd1tUIV3NQO97ZtMhl4E0EAaTJvyUqgvB/bD0DvmQdwTp16g3mkVJ+MT8BWgOnXb145tVH7omFPnn0Ni6ndvrZp9x/cs4OjY1//wCu97OD42cm523sEqeqVeQemQdkBwkIFYsKa6IqTAy9DJ3hVLoeEEACYUNlJ4AjqDvjRT/1v2D9QUcD3TsYl6wYAHeyjpBVoZlfIeyPhtWvLYW/Z2LK5oDudA3k0sadPn3kAYuP6dVteWLQHD+4ZXPU0FGs0O/abv/mtffbZp75nKM8nKCYABwCELyix6GtC4z1s7KX5JadL6LQvHICGd5cMX56/sLToe5z5hB6BIAC80DQ529y86fLp9lj72F6+/tb+33/5/9jzp9/5WgP85qBZylw1YWJe6jihgAgAACAASURBVPA7L8w5WAuIBXWhc+iPQyCXZzV7Tcta4Dgla9Wr2RJT53SH8xd9gG720uZ8zkaDnjeN5Yv5BvD3cw7+bii8Ih+Ic1D+gZ/BEWcs9xpNQ9Y0+w+qIjKguYZ1Z999+91TzzwmaKFz3ucT/lebOnjnvtgk4XLdadNML+VrTkADOUXe4KOmBwD3Pmue2WA6sIWZBbu+uul0HcxZ6wzqm11rnzWtVKh6MC01DZU5m5u3Pcu92+97kAMb7bzVsE+//J1zMnNW8F4A0HAGf/TB90JF1nBoh4e71h/3rD/t2c7hlh21Dq037lpvTMAxa/kk50Bo0oh+hEuaMfu8lEo+N0WqW6NydQB/zlN4iMmSp9prfq7uMnt2chIq/oo5O281HbAl6Oa84k5KkXTfDhB6CmiPfTUlixzJG1shVQjA4zRp+Wze6TLmZhcuE4Gg7OG5ZF0P+xO7sXrbrq9veBBi72DXDo/27bwNUI2OSdtoAt1BAPCEjWCGQE2GPqHG15+XhC6xZ4OI4pGR0uyRuUHXr65ec30zmQz9GQf7O3babFhtds5q9Tnnl06MElYvz1pqAs1haDoMV/40bbZ2Y81++vOf2t2Hm5YpmtsGhtsDHQvqBje0ZzakByCgW9Ps6ecv7F/+3/+fHe8f2cO777jMUd2x9fol3RKcxgOdwZpRAaNGnG6v9DpeKVEsZe3gYN+OT488yEXQyqtkxyOvMpxfwdbKWWfQstPWsfWmHRun+jZJBRqORHps0+TQyOdijkJvk4G/m+MWUaW97Dr5tV4xFmVkCkiW3+pJJqOQtez0dFEFv3wnVULy97fxK9n6AqBZV9nGAge5hs9xXyVTCmORXy6/TAk5wnC4r/xY7of8C7MSxhQfE2e9/NhQORl8A1UVol8VUFMClPxTYVE8T5hTHFQUJqOknDj2pfHLx3PLLEZLKx9bOIfWQvad/Aj2sTLDZbPLTpdvq/vKFHT/JMriJds+/mw9T+vD3wJOFj7Dv5WQJ79RPouwk/h7eL+XCK8RhuF4QUSPMhiG5vB8xf0oYQHx9fw9fCdWdazfa4zyQyVbWoe4z8/9XXeNQyKvAGjdS+D7JeYWVfbzc1yGubfwEmGVkjPuobkKejlUlbt/F7EZ6H5xP5XxX+JjUZKb1i6OS/i8R8Fenq39ybUCoIWTEGyVH8i1wnUT/+M//6dTLRALIWcwZNFcAdM8TJMSgGM10gsP1strkSX0MmQEREmwBGro2ZoITR5j4Z58ns0o5SAAIC5sAgbj44uDenGFoIkSKOAgYBSB04ZRREubBCUkw0MZoswTB64yufm7QJI4ICSwI77J4soWfi4BnALTBK4I2Nf12nwCshyQjHiCNR9x4ZLQxb/rWTxDGZ5SHJoTrRHXxAXYgZAIGLjc9MkQ1dK8SlFLcZBJpzXVOsmYc0Amaq6l+9IY5/eCFpGjxO8wwOGgim9CgXy8o4PmncAJjiHL+vA7f27ULRWjQQeVb5TocwIANdc461IomhfJlwMl4mpKhvLlOFjn7xcB0HHlw+f5P2QLBjoT98Ej+dPfJfuaYwUC3Gh9K8NYTZUGdIH2DK+Krxkl8wKnGT/5FXGgRwe9FA/rxvWqKOA5yJcOHik5BZJ04HIfZa1KMUoRcW9RoDCXPEOgM8+KH1zxA07RVj2Lz7LOOiSUbSnDw/+ey0cUQgN33FCMPGs6Gl02l/ODvUuGS+AP4/61Gh27Q2NGBQcEkjOfXMO1XOOciFFwRFmyOPXxAAVrGNdhovTgmRhu/P2KPzfQKMT3m3SHZE/3kixo3rWWOEkycHRQ+16MMmqld/gdzwm6+4ozWs7VpdxHkVZANq7nOXHwUgeRMoyJgFIOTSZlWONwuIn7WetPB3pfj4jzDADaQUgcilhXXek+9AZfAo/l9En+L4HSiApKOkjvq3GiH6WbZdxJJ3BPMq8EGMswjO9n1p/r44e8ziCeUakGHaN1wiGOG3wOGsa6/3pxRKw5KamAan7o8zwKoC2f4dwBAPQzNRHmCQDadUq0TgDQ0tEOTEeBWQAm6eL4/bivrtNc69yX0cX93MFiDJ22B3B4D5XyIfvcX9U/2psah4w2vbfOxbiecx3V6fhY5Ni5/sOli3Xxlv5URYmMI6fcwHGfQgGCQ1O22fqCpdIAMmPrDlI2ScCjumI3bz2y+dkN294+tskoabVS3W5u3LLbm/A/mu29GdnZ0Yl9+/VX9vSbxzY7U3ceRYzXcqnmDjw0ApSZ40SiY8/PGk67AN+s20keUCSDCz7ckc3V5z3b1AMeGYILfXv23Td2eLRj/UnLcumk9Ucdbwwm28j1fDLhgM2NW5s2O1d14IFMpVwx8CCz77777rl9++23DtB2m4ErPAQa0AWhKoCf6/WabW5uXvI7U5YMAE0J/9bWG682IkuLPfrTn/3M3v/gUSgN7164rvrkk1/ZF5//zoE+xijHj2vcuS8FupF0OgR55BAhJ29ebTmQetpo+FYEfA5n3ciBAlY6lchYPgkXddmpIYLOg38eagOvn7BSkSZ5cza3sOSZzOlcwbOgkaVmu2H7h1vW6Z7Z0eGu7e5sOSUT5bulcsEb5130+h6kqM8uuE4CYEbu4RBtnJ5aamK+3jPQeyRTYZ/RQHEwsEbz3PlK8Z7J4lteW/WSZYAlACWqH8rVgnOdIoMAdzu7h7a7u+egMyDSeAhEkbSH9x86IPT65Wvb29lzsG1tbcVItByMes7Tenx8FM7oTNqBUuYzkwrZmcEhSDk1CXvm5q1N5+DttgMYCdDHmAnQA6revHXL9YRTN5yceJbo6fGh9bu9ABA7N2HaKtWin23sReR6OOC8nPVmer3hyN5/7yPnGi8Uy9btDJxrPTjdY6e82N17aa32qT1+8qXLDSADsgPX9cbNTc8eHydSVp2ZtXvvPLTKbM2rZKATIMBD88DDvX0PTAI63L972z7+aN3S0GZAmdEkQ9pse2vPDvZO7PykZeVyzWrVOddL1WreRvDiT6d2uL9nO29eBX7T00M7OTl2DlPAJCgFQ8PnqTfnY/0A3cj6Lpeql9z0yBU85wSyeb9vHn9pIxvY9dV1u37zuu+dZpvGmwXPUM3Q/HQ4ct2wurjulCJDAmHD0O+C9WTfHh/sO8h7+86tAMKMB7a0uuT0NXyxTgQgoJLBzkVvsM4ApJTH8zzmtHdBCXvWQbUMTcpJKLmgYiJtO3uvHcgn65i1DFSDVAiV7MG9+/beex/Y0tyszc6WQ4+HKXzeZsdHLftX//rP7dnz53Z0fODnEfpDtg/BNdfhNBgejT1D/Z37Dz1rFL3H3NPcDXCr0TwLwd5e1/aP9n1eFiL6ktVr6w5UKmmo02nZm/1n9slvfmF7O7uhoVE/UOSRMVsp0Y8h2H00GydDHJoP9wmHPa/+BITOZELyC2s6nBBADE3F2DforYtO2x1idBR6yO1VmphNzVaXlr0RIXMKhQZjY+757vRCrZbfVz093DbMM7ayZ2PzfP5OBjiBDOSJ92c92QevoPmJArOqZEMu0KnwZE+SAQCjOSlNNNnfk9HIGzvCgc4ZBB3P6emxZ/oDlBJw4DMEPOZnFm1pYcUDna3zth1s7/v3QjZv2XTBlS7VC7wbwST0BIEC3q0z7Nre/r69erPlc0zme4JAbK1mdzfvenYb8k5AL1/M2mFj37579cRpOAbTfkQdQQg96yDu/OKC6wZkZX8/ZH9TXQN2EmywUOnL+UZ1BfeF8oJ5WlyY87OEhpv4aKwzOpB1HtEJEYZkqsWmwYciYDl2ADhhnChkKodOJAHK4d95K1opV7Vaueb6FnkgCEH2887etgeIl2dXLZcruV4ILb3HQY9S4Z0C/Bo6PRZ0WQHwDCAhews6ih4NTLMVr1ji7O1TUWYJB76Lhaolp1CM5Wy2Pm+rK+zjrJ2cHtqrVy9s73jf6rOLVp+Zt1wyb5VsySr5ild6YN9QhTQgwDG4sMps2T744ft2/9F9W1qvWRFGIJhIRoFeiLyO5Nis3RhY9+zC2kcX9vrZln3yF5/Yzusdu+5VXLPOx310cmRHpwf+vgRs0VHIR7FQ8jk/Oj50/bewAH1Q2c7Ojh2w57wncOGJQImk8/ivbqxZda7mjQZpFDpKDZwDGu7n9qBhMNkAQo8mA0ulQ6IdcypbPJkJYJTsdmFJnOHyA+W78Dfky/1G+hBE/pmwB/kwvp8i/Smf2m2QWLO7OJAqLERAsPz7eHLjZSVElCyjayTvwjvifjVjQA8LRxNucYUxJC8pfHi2AOa4j4MdHq+i5B6sgyrX5bOgE5XwofmSvydgVdcKz2Ac7An5I0o2ExDOz3GsROskPz+A3SHBRD5l3P+SH6B7xIFZ4YTImXw53Uc2Pt/jWFEcgBa+h+wKu5HPLN9P4xP+Jx9NmBzvxxnCz5IByR/3cNs9SjTTesfXUPOgv8X9FmFFwi4le3Ff1N836nmD1vq7ZJXP+Wciig6B+/JRhXvp3bmnPqO/Sfbjshl/T2EW+iw/x/eH1lR/D/MaAgPgBJKr+N9J/IrLOXhEfB0u8cP//r/4J1MtzO+BZdGhocnVi0soMKLcKJkEAE6AEtcJ4Y4LqgROL6uX0sYWwK0xaKGCsRsUliZUjqwmVpMlwdWGlzMux0hZbQKwpNC0edh4fAmU0eeVJYYBw785MPmbolsa+1WENESkuI+iNFowbSiNmWixFCbXMEYBf4q+MZ8C+INRGTYNSgieQoEjiuxoraRYuI710ZjiYJQUaBxAlXByv/j6xAFornEhiuRAgJjAGIE0KFCeHS//EADojneUI8Xnmd8xjTRiPMRYL3p3Nxzh/orJBArUAeZJyLAVKCKjmTEKgNYG8O9RczSapUmmBRwFGQyRTO0Nrd/fkr10kP148MJBvmmIIsWDElcgFU5K1MwmFagRJIt8FyAhsFagoQPWURagxiP+W4FN+ahjLHPB88ul0PCJz3lWeUSZwuclL6yVl3dHoLPmQ0pNBhd/l1OiMWnfO8gde1/NtQBM7WsdalzLZ7i3QLo4OMb76Hl8j9PRhDLJQDfCfbn2ki+9F5pqumdLlLMTOOML+cAdypdoaPgszpYUqMB4UX1gEHMvPs/vcOQZC9fze2V+MneslfapjCSuhQ+QsfElvngFmvg7ayM9o3l/Gzi83GvRQS/nkO8coNIfcR2Kwpe86ECRPnDANx1F6kfBALjUz9H+At3iOuRL8yIDwXW4aEMiaplUMgDcGCRx2cBZ4/MCyUOncYDwYcioBZ6JIq4yVFwXedfuwI/Oz8yhgE4ddK7nJxGVTGR1aK4uz4IoA1nGpQwN1sq5wGnEFWXsCYiN6xsZkIyF95BxJj1cmwEcCpQ+3Du+FvysPSZOaOku6REaxSBnlGm7zow6YOP8hT0QUZZETdxwNP3siKiNyHblntKxgGiK6GvMMgRVIeLrH1Vn4JDH9zkAg58TOH6eId728SnQNRlG534kz/qszgbpCjkAMuKYC+kknW+eoRfxs2nvwF2vsz84FiH7gUzDuIHmmQ1DdHvW+r1Aw7KwtGaZbMEbwHV6UxuMs9btJe3GzUf24J2PbfvNkfXaY6tW6ra0sGrvP7pvayugHmbH+2b/+//6v9m/+pM/9cy+QpoeDGRPLXl5MpnHAIq3Nu/YtWvXvJEcJdb874G1DqXoWdvf3Xd6D/gioSeDg7dSLnom5ja0Gwdv7ODoDa1R3WUuVfKulxwcoTlrr+8ZafCNzs3XLJOLgOWIOorS/263Z7s7+w54d5udyzMa8A9QUXM2Nz/rWa1kvhFobbXaDp4C/JHBS7VCIV+26zc27I//+I/t4cN3gp47PXJ+3L/6q7+0X//qF+6kUJbNHob7GbngZ/bG4sqyjx3wgnXl983muX3x9Vc+rtevX/nnaNzl7v1kaEMjIJq0bDLnXNHwaxZyRd8rZDcDFvCO7YuuZTNFm19ctPpcAKBJn3W+ea4ZtO3k7I2dN4+cYxcAOjENVRb5XLAn4HoHgMvloWqbeFYh8wx38mnj1ErpvNWqVc+o44smfE7n0rlw2woQuj8ZW7lU8XVHJq6CkePQRNj5phOeAdm56HsWLU3oaJxJdjVz+uD2Pdvc2LT9nX17/uyl9S66NlOveXChN+x4AG93d9spwgql0qUdiCyhi7GJkCl0Fg3Fgv4KjihgcJkGg4W8nbcu7I///X/PNm5et4sulXFJ38+MCYC2027b61db3kRycWneCoVg/wB6sqdoTFWfmXMABFD9ow+/b/cfPLRkMuPPJfM4lKFPrNtr23jSta3Xz+zJk6+d5oDGmXBxZwtFB61pK3d43HC7DQqPheUlbwR2dARAfOI9AAbeCDvtXLE3rl+zdx/dNHquEo8h63nYHdnz717Zy2dblphk7L1HH9rSAmCX2fnpqVcSAKjTOAyqCPTxyRE83Q0HrwDteEeCe7Va1bPJfR+0Q+NiGtn6/C4tORADEE7A6Oh4z558+7W1J02bKVQdMAa48wQBHNPh2CkjJoOpU8esLq/Z2dm5N0EbOt/4igclZM/92Z/9mZWqJT+z0OvQXkDtASUA58HFRdsOD/a8OeLBwZ5/Dg5sAgLwFBMsf/Nq1yseHj16z6s+4OfevLPp7/jd8+/siy8/dUCWPY2+2t7edp314x/+xANR+TQ2pHkWc2h+euZ6AHn6m9996nueIFsuHygHAFQBhcnEg1uXzOBbt27ZnVt3PLMbUBr5BtTjPIfGAMC02T63ZDbpz4Y33KkZvLo2gMPswdPzYzs63rUn337p85pKYNsT+By6zANYOg96BJK47ZiQLdG1VDbjvL7sc/Qcf283acJZDdnchVClgX4mkORAcCrp39XYem1pxeZn61YqhSxeeld4oDeXc6CWZoVe8dA6D/dvt532hUaM2ULegy4615SU4KDINFQS8bfg24Q+S/xP4MOflc/4vlBywvlZ0zqtjvsy5TKN7qoeaIAn1/mk++Fe8GoCFJKRvjQPXceaA7LIHXJMoKuYK/p7ts7p6TJy7urFheVQ4ZIwr2CA4qlcq3rmL+cY8nHj+s1w3udLXr5CM1F6EMCb/Gb3le2fkA19YeMEfPeApQTcR7a5ccPmlxat1aTSJun8/YyZzzE2Ml05mzxjNZ9xKgcAWziZ0U/oyUqVnkehETeBjMF44MHKkGdM5nPKAWgBMm5LOYw68b95let0dMnbPF9csGKubNOBhWqkPLQTRaesUBVWYpryahtksjYLX/aMe6TOhdwN/V9Yw8G45w0rAWzdd2Fs8E0bldj0zxn776Y02U6krV6bt6XFVasUZ73qij2H7YR8d3stOz07skarYdksnNElW6jO242VG1ZIF63TohKm4vz/7f6FnbbPLVPL2MOP3rVrt1YtX8k6H3oqEzLtSYxB39AEsXPeteOdIzs7OLPTvRM73jm08+MQ5KLiBh192ji2l9svHBRe4myt1wPQNjaXK+Rmplax2gx+CzI79n3tiQnjUAkHPU55pmw3792ypfVlG4w7dtI8slGi780Hx8leCFSMO2apkfe0gAbJqwYTgT7N/YnUVQNC/c5tySgzWv6uAD2Bp+jo4G9cAcuyRbXP9Jm3r/t9OzJQg8lnEaApPy9eXY0sXOIUMdpXZEf3kL/CuOTPxgE9fqdnOYiYDkA7X0qykS/h36P51tywBshxnJ6Q+ZJ/xWeUeKbfC5MR7iNsht+rZ4MnZ/V6l7pP4xeoLX8h7tsFQPiqf5UwvbdBWn4vwFS+oPwfzi2BkcJbtD7yX7WuWmvNBd+1Xm9jjVefDQmy/CygWr6G/C35S/HEIflyAqf1TpItjVWyxfM1bmF7/Cy8Q2Pg2ZpL97uT4UzAn5PPqvUXJuT4amSf6vm6NnJ7L5OK5KPzd80X/5YPLwwgjv/o2rfnX+smrEmBjPjPwvXkdwsLls8pjEdzznXIlPZx4n/45/90Gt+4cqDh9mXy4+CMNlIQIhr/4AVfNTHj9yodYJA6kPm3oisSUkWtBHAKwJJxwnX6t5TQZfTrshFTAIM0gXqPOADN31Ec3OuSnoBSxShSoM3PdbyvFEkcbBF4wd9cCUcgAdeEzKOQtSUAQ/MQz0zTgrwNQEPBIYHU3+Kgpe6hd9TiCYAmI4o5vARaI4mM31NCIuUnJekHadTNlHeLP1eKzA13z9gNQQCBF5prSnWkPAW2SMj9c5Q0R425uE7zdymoiaDAmLuQoZC65Enza7KhZID//bpc4LARTYSMCjKXRHXAfXAoOSgFjJNZFj+sZCDirWjcGltQIKHcg/lxJyXK4NU8S6Fh0GpzSWm77MQAaCld5uVqjgNA6l3co0NUMqcxM+c8V7/X3pEsMDbmCEOQ33mkNMpA4Jlu2NUql5nGfsClgiKWDOiQjq+xFJaUikA3vbtkWcClItV8TvpCilIyp/0lxR7/u+ZE+0lZs4r8ci17V7LIc7UHNT8C4ik15fokzY8IWk0CKAgnNPPEdcgORq72LYY38icQPh5N5t2dXzNq0ioQWRk23CMOLHO99j/7Ell0eYz0lIMxUWfckA1wxZmta+L7NH6QaN20X1gHMqB0sOoQdLDfS9GvgiiSVwF+7Aefw4jSxp1qAL9RxKcfAcuMXYesnuNjEuAaRckR47APQsYv8+VyE1GBaA8n0uG86PXI+AoAtJ6ta4KcBqMqlDCHDHhlJOg9fTxRoEFGzNtzAZ+r5DhuBOhso2mN9Ib0vM4dBYB4L40tbsSRaRruE7KTZTDoWp1bQdcFPe9R92jN+DmXDA1I1CgsDuwH3Rw1CIwor8g29/mfBMMFAFp6hbEAUOtsFYCvvebyM74KqiETBAjiZwD39f0cNYtsnTcvjW43jEZBb+lM1711vnKNqgKU0SH5kYEjPcZ4BELrvM9lQyBDOhUgKBhgAUS60n2B2mQ6IXOETLm8l7qSoTlO4BCQ/ZqwkwYGe93u3vnABsOMZZIFq1XnnYrh2to1u3frls3WcLQb9r/8T/+z/eaXvzByuhwQzeRtYWHZFuaXDJU+U59z4OD69Rs+/4EeKQSkzwEFE2k72Dt0fse5mUWrlEqWSQQe3sRkaHsHr21756W92npq3VHTillKV9uesTg/t+j6Cl5fQA/fYmlc3rHzNTIHZJPR3IqMTTigAQnT07DPlVlGRgUltDiRS0sLzkkKOAOI8fLllgNSoSR41cGdpeVrDjLxP44h77K/v2f7B7v25Mk3tvXqhct3KR/0AMA7GX+ACujFxeVVBzUApciWQv6Yl+evXjqY8Pz5czs7P3Wwz/foFEgQztOEl28XM0Wbrc56E0DWEPoCHHLoRTwLl0aFlRkrlauWL1bMEvDNQpNRsuG4Z73xme3tv7Ld7Td2sP/ajAzJSde5qGnwA3ThDkaCecrY4vyi70F4vMk4hWtzYXbOs+Y4O8jEdmBjEoKerXbHLrpty+QJcCz6GB0sbLWdu/P4rGHti44D3MwB1BVk/nXgqjCzhbl5D4KuL6/Ywwfv2qQ/tsP9I9vb23fgYH4+0AoAppHJSnYjmdsKWpLNmMJ5Go6cT3xuZtZL6AGda9HZjm4sVSs+xkaraf/hP/rH9s7DZTs6InM09INpNkbe0I2M/b/6y39jTx8/cc5gAGPngm63HYg8Pj31wAayBaLz45/+zL7/8Q8dgAZcOjk5d+ALORmPBpbOmL168Z3zJW/cuu78woCfyOPRyZmdN7t2ctqw49NzK1drLmc0ktN5ilxxn2mChq0t63ZaLvNwnOKU0XCzfd62Y5qrtYdWLs7YnZv3rFaBJqJr+9uv7aLdcHn0wJY3OrtwXnJPDMgGjlSncOu2HRxnHdHB27s7vkbwWqPzAIuvrV5zIKzXu/CsbvbSMdQu+ZTVZ2c8G9LtCz8rJ1bMUGI9suXFZVtbvWb97sCbQxI4mIWvembW7bD79+/b559/bqfnzG/SHf97D+45LzLgJFnbrBPr/M3jr+xXv/pFyNKu1l2/zdTqtrFxy14937JXr97Y9z76vnNx7+zuO481a3l4sm+//OTfeiADTnkapmHvoK/u3bkXxm0pGw/6nrnEV7vR8Ux3riNYRGVFuVpy+aP5KLQdnu15QYNH9O3EdQFVA+ir08aZ73OCS+gPaB2gGABUX11dsXcePXKAC3qho6MTl3nkixzWi865V4S8ePnUKR8Xl2ad5zmXT3slIz5mux1on0Lg7NzfC2SUOWXM8PrOzs/Zxx9/7OvH5/i9J7N4QkWgiPziK2iLnnjgnfkHaKMaAOBz41qgR2BNCNQpQeDk7NT1F1nMNFwFuPXM4U6gJeI5ZIH7uRtVSqF3XUdETb6vkgmu+nxwPRUafO97xdgkVCG0Ahc8OhRAHHt1eWnV9RHjPT1vhESi4cB2dvZ8HPXqvG1u3vIqNMaG/UXSAwEG+Mw5jwByoabgC2AbgJ69DJC9sLJgiXTSzwXk4+H9dzzzGioQAFOomqajoV8LJU0qn7LBqGtnzROr1qt+LjN2dBNVIhdt6DKmgZKpRQNugnQDp2mZnZ/3QDvXnzH/g76Dx2mqVQvFS5u93+95c78kNuCYQC1kFpyFhLPMCpmCy6D7uJYOlG/wC08AtHteNZRNZm1lftXu3Xxg6WnGs8vPjk/t8OjQCNQhU70BVIMhQcl91GLBA41KLMFPIMCDHA5t4NVZjEK6Bl7w/ogwcsKGI+xwGhbST8isWqrbysq6bW7ct0p51ka9kc/JRadlgz6g8aGdNE6AHa2YLdrm2qZ99Oh7lp1mnEYlnct7cCBdKlij27DKYsXe/+F7VqoV7dnrp3ZwvBf8mmnWJqOQEU4gvdNsW/OkZcN23xIQ7Q8n1j5v2u7ujgPQM/MV2zvetRevntk0ObIbN2544IFAAjqdBsXDUd/7InB+opPI2qYRJPqWxrFu91z0/My5dnvDVjdWvNHg4dm+tfvnngGdr6S8EWHzouEUHBfdluXyoq8JtrLbx/BoR7pISUceP0wFSAAAIABJREFUqIoAaOExAvcEaEEFFvyIgH3In40DgvIT4hgWv5MdKXs9Dk66LR5L9GIvMx6eg9yy/5SMoWfLD5bdLayCn32NogRNt+Gocox8Jr+eHRAlADnwHiXEyS/HXud6YQTKqFVQU/fmmfKJhdPp+Zof2dTCBrgv78L7Ma8CmwWo+/nQhh4sYHFxQFUYBWefAG/5YHGchfkTriV/VEBv8LcCQPz2/3oHraEAVK2ffAitnXApXa/fux0TAeA8QzjkpUxECU6Shd/HaEIVbsCDQoJR3JfSukmeJMfyjyRHcT9Q8qn7KANaAHT8PbiG88Sxk9QVznn52RjoLbmJ44t6J62dfGPJieZA444D0PqdZJl7CYcS5qKkO+0ZrlEilPat9jTXxBOA5QMn/rv//D/2JoRysgVEwe0rYEAOuRaHm+MYhhcKC6QMHgHYGCt8Tk6onGEtlh+kUZYwC6aJE6DLZCgjWcBLfJPpM1owgQuaHD6vCVYGs5wHPSsu1HFwVcKtBWSzCVhSBIh7IBwhohdAFf6PO9va6AKWBDZJWYbrQ7M7KRw+I2CMe3nWb4zDRmMWCIWzosiE/iYwmedo8+n+cSAqrih0PwmO5kiHsYRP86wMUMpQmV++BNRq4/m4x1f80G/PtwMgUVnWJdCWoKQ68OL5/EQOoRQHmUJ88bPkwrNU05mo5LAfZfqGg1JBBYAwHWJ8nkwjl9Uo65c1UoAjKIxwvQ4QN3ai+dRc+vOjDEIpqMtNHFFwSB51iAjMJQPagdSIC5e1loL2eYmCPwIspQilzPQ8xiCQM2TiRSX7keyUivnLA94VRCoEGvi3FFFcqcejszwjnqEroFh7TrIqAFqyofnhvlpH7ZG4AnYj8K3gCfcQxzLrJ35m9pnmUmvlzx0GahGMJdcdowCuk0npQG8EZI5HIUsSo54vQAEBDQAo6AYFIDRucd4KuOZ9vVlXq+VziMMimVEALR7skS7UvEn/MKfSTTJKpFt5xzgAHd9T0nnxg4IsPclE/OCjtE2R3bhhIg50rnXgcRSoVpRNjtPhQUR41qKseb2T3sd1ZQSo4/D7PhkIdA77k8/6epAdGOk0lwE3agmadUPTyOj8UBCINWNuoFTx/REF+7Q/uHccBCabTDpNQGr88ORvDvRHARk+71k4Ed8amTWss2cHR3pWa6Ogm+ZR8q15TmcCwK+Gg9q/cX0tBzSU+YZ9F5ezomfPJC5LsaSjcGb0Ph5sG4YsNZxTvz5q/sf7Sy74O46czirpbN6Pe7kBmgyBNckbADTjuTRcIm5pUaWQURY/myhbDmddmAUMUK2J6JBUrixQWmcj95F9wVyx5lyrigY3UnKhmoTyXBnQfp4ldL4GIDoYRFMb9Se+p31uE0kbTThTyQ6C3xRKk6z1RzgNC5bP1q1SqtvqyoYlp4H37faNDUtNJ/bbTz6xf/sXf+ngDM0JuxddG4xGlksU7fa9+873WqvN2Mnxmc8HDnUJ0LRU9mAjGa3QclCCX6/VLJ8pWa/TsaW5BQdmxwPk/dxOzw7s9ZtntvXmmZf2M8+AgGRQpjM0Oew7AE2mFFynBCbgauX9yOYdjnjfml9XrczYvVt3HOBhDhALSvABsJ5tvfAGlGQmk9nJHFPeTVYfn3/w8B1bXVm3jWu3XI9RSfFq64U3RoTzkeZa8PPtbL/2eSoXAuUGesE5o6kESaW92RL3h99V2UJsajKIodnhXXC8G20y9gIYyNpBjQNgn6VRVrFqOPOsaz7L3iw4p2kyjfMytQTBh1TOCqWyJWhaCKhfn3UezM7wzLZeP3Ue79OTfedtACAh3jwCxKSSCYoGmqbRlK8SdPYYoLLXcUBuZWHJS/7J8uzG+m9Q9k9GOnQR0HCoAadnxYzGVq7N2MFp086abVteXHUQq3keMkEBgMI5lHIgB17xdx48sJlSLTT6Ozu3F89fWW/Uc11aKJesPj9nmWLeqvVQlcNaNY5OHPwjq5FMbTLM32y9dmAeYOC8eWqlStFyhZIl0mnr9Af283/4h/bjn/zMbZN8nh4mcJZO3BY7OTqwX//yV/b1F1+67lpYBCSdcQ5fMmKDjTbx5lfYKP/gH/yh/eiHPzQYsM4bZi+eQSnQdSDRzzx4lc+PLZNJ2k//4Ee2sbHmQF3jvG2vd3bs8KDhQBKNQtmfyOP6+mKgj+kOHDgBMG53mtYfXNje4Y6D2ewN9hlge/O84w3DKsWa1coLgZalOu985I2jHeu0m57o4NQGMzOuz6AOYF/wO8DN/aNDz/gE6Ge+mN/tnR2XOS8/L0LXU7VSoewAdDqdsG+ffm27+zv28tUz64+6Dl4DYMp5Yr4IVvHC19eve7M3ADl0BIEkt+Oipng/+MGPAm98q+njuvfgvq2uLjsndLEcwGeqX3gPqDr+7E//1Nf/2vqGr8/a8qqtrl6346OGffvkqYPKk3HS3my9sfc+eN+52Jmz7d3Xtre/49QRnmGepFor7+/l+jVbsAybgyxbKERSOQ+qof9pNOZnXDrhIObGxjVbnJ8PdB1QDJEZeh743smKdjtlOnEObm9a73uvT19rW1pZ8IaD1XrdwD7HXZryHdnWqzdRaT1ne99G476dN0+8EmBlddEWlupuy52cHDntBHoO8BV6D2ROvijjZx27A/jdV+373/++0fCOYIbOGCWpcMZ89sXn9s033zitglO0RX0O2FcEoAiMeParGtqlAi0K2dyvt9+EarwSWcVtz0RWcpVkDPkJwbvdy6q84L+FALF8HzUtdJs7QZCd8zMC0kZjb1rnDSYjeSSAQaNqgPij0xO309jXe7sH/jybJD2zmes9WaISql2p8ACAJlAVgFvArqnTHgVauIQ3bSzXKza/NO9zS/PLhfqCLS+u2Kg/tMQYYDNUo2FHp3JQ6ZSt1Tm3754/9Qqe5eXFkKSTpjIl2DIAwuxb9ho/E3wg05M5zhVzXl3jdHa895hgSM4KUaVP0iudCTGMHRCGiiPMX7BLJ8OhlUtlm6uFwEwmXXBKnWa3ZY2LMxsQzPLKs5wtzMzbnY17TlNSK87Y8cGRffrppy4f0EZ1h10bTALVTbBVE36eAf7T7NTX9LztZ6qfeROym6f+Lh7kKFWsedG1MXRnA3oXQSMElz/+MA0FF+32zXdsbfW6Z2Kzd1zmBx3b29/2zPrOuG9zhUW7u3HXfvbDn1g5W7bHXz6xi27firWKVebqNspMbG59zt77wT1LFsx+/dtP7dPPf2tnxw3LTcuWTxV9/tE9+XTW0uOEDbtDyySSVkhnnQ9/e+eVZfNJK9Rytne8bYenB5bKJXzvO21jp+/6gkzxADph55llM6FvCXov+HAhoQ+KrHK9arMr87a4tuBNG+GAblycWGfUtHI9Z5YlkNu/BKChKeHe3O/SD4wqNWUXy+dAt8t2VqKVsAl0di4TKuKki+XDxnEg+euXYGMEVAuPEb4T9+fjOEY8UYh/Y0MJSIv7z8Jf4veVTcznhK3wd95PWID7fhHlnkBO960iLIB7sPdkmwuPiN+Ta+IJYtI1AgPle2leuLfeW9iGEr44N/mSr46do4apApk1dvm02Aq6XpgE99fzQoVWZAtF/o8A6ABcii04PFfjjc8Bv1NSj+4rMN1tuaiKUviAcLjgR4fghABa4UbyIUlQij83joXwOfmj8jnke2ucmi/5bfGf48AuvxdQ6+saZWVj//tn3Eb9/bXn9+4j48NGiarxscrvl3zJ79bcMS+S4fizHfeI/Hb5ZsGfCn7h2/4aP2sN5LdJFrlee1nroODI23itr1mUFCfMKPFf/7N/NI1HMOLZUIDQKBq4t/RyXKu09DjAqiiKwGwcV4TXszNKZLRcOaqKnojrLC443F9jiPOnamElANpoEn4JvcYpoZMQxRdFCxafIH0+DiILMHaFF5XiayEc7PPSwZCRps0nxaNyCmXwScEq+qXxcFCqVDoOGHE/RdWlZONRKM1npVq9VBqMN551LUVzabTFQGLGpcxwHcBSkBIOKeO4gpGQal3h92Idea6Ayd8DLKJmWALVHEyAuiUCwACgBQq6geFmbgCw3ICLqCqYN3+3WCSIe2mNKH/mPaWcvYlNlHHo40leBQm4P0bSpTIigwGnklKcwcAbdeC4Mk6tl8b9tiLivpKduFLCuIxfKwBdIM0gapaIwct8K8ghwJm1V9NI1ikYVVdNzSSnOvwwqrn3BTzZUdmfy1gy0LpImaWToeSfLwE/jJtreF/JmgJHKkHTwavnci1zz5wrqsvPcXCUa/mbZyZF3F3ecIosWMCHXDiQxbHOmHi+StLlQCiT2IHEKBNe8jQeTUPX8WnQL4ok0h0duURx+z4YBt5nb06FsenlcIE9jnEy1wKDBSR6lld0uKGLdJiqw7fmSHpE10q+ZQBxP+0PySx/U3RTOkP7NA66CjiMRzjjgD8yoWaEceMDAFrgtUB8AcJaJ56LY6lsHge/+4OIezgAsqK+kGwoAo9T5KBftE+7nUANhFOg88F1YqyZiMtONhiygALBUQyHIZmHAhylb12Hp4KcxY0azbvLTsSRrDXg3jLIJHMehIp0gWSWa9xgVCObqOGQgmmsGdfG11J6XrqXMmXntI1kRM+VkRYPspIJpHNWBgB1qJQko6twumVMhbMkZMYzDtYP7nKfF1IOI8PUjZp0MA407tnazGUwWIaOcylG2fjoSZ2vOoPIBIKzVPsS0FNnJBlluj/vxX5S1jdzAwgjvS8jRxUEPF9rpbVVwElZY8wd4wMk4L0L+dBUFABaa+DGHSiiZyNcOS9ugHkFVtDTAF04swCXls7b6WnHFpbJxqxbtwcYkLbJKGObN+/b3OyyZ3ctzs7ZdDCyf/2nf2Ivnn7rAH7/4iJQIaQKNruw6BnQpVLVZuoLzt/bbnVsPAiBm1Q2Z5s3b1u1XLZn3z23Uq5k927fs3w6Z1svt5zDtUb1xnTofL+nZ3v27dMv7bvnTyydS1inf26VWsV5psn8JbMIwAPDHC5ggBkFKWmmRYZspVz3zMoPHr1vD995dAmonJ4dW6Nx5pl+v/3st+5g10oVz1AmE4T5BDwiS+7evXu2vnbNS/xxmMnMxCGmIR2cqc7PeXrswBvARdaihj6Rocx6DCYA6AnnrSQbV8YrmVEY1l6tNR7bCUAS1TgzM54lRzUA/LP0h2ueNA0edIAYPg8QDHUFQIzrkkzRgQEyn8szs6HxVCJp8wtLVqrmrdU+dAqI46MDazXPzCYDB7VIByPbDC8arlBoIzxjHPok6FUKRTt3QGDogGC1VPa5J8NbNmywN8x6wysnkoAn5ffYB7Pzy5bI5W1399ju33/H7t55xyaThPW6A79Pp03Dtp6dnhza2eGx3b99ywFwgPcMzevOG7a7v2c9sr1HQ7tx55Zt3Nq0Dz760EFRAMjHX3xj3z1+4pn0VSg3cvlAcdA4d+qJ/vDCLgYAqzmrzNSt2x9YuVqxn/69n/saO1VJtxs4rxsNO9zf93U+PT7x32M3kEGqiiCAR96fnwEkgKDee+99W5hfCfz+g5CVDu0NYP3B/raD+Ysrc/ZHf/QPrVDK2VdffWUvtl5Z46zlFAOFfMU2rm/atRs3bWVxyT//7NkzlzUPgGZS1uo0bWycPW3rjdqhsVX3wp6/eOkAeqUU+FQLmYpVyzO2snzN8umMdVun1m417fjg0Jv+QZOCDAGAsa7sIXTO2fmZFStFr8ghI5N3fPNmy87Om565DjjG9QQOyEim4R28pwcHO/bF159Zu910Cg4ymdn36BuaSQKqkjlPcAp+cewbaE5oKMe4oTagIeW7774bslz7PQd9WGOy3wFlpglkte1Z23B1f/HFZwYdA5957933bW1t3daW1xzUOm9c2DdfP3YdfnR0Zq9fbvvYF5cXbTjth02VnDqwQYCj0Wi6nJPRSmbr4uyiBzJsOLb52XnLpoLdXK6V7auvv3Re19t3Nt1OohHqTBXe+cDHjWU+7A0d3N/d3nOQeEKgMEvyRNLPsGTGHJDeuLlhd965ZYbpiWk2gk6lb29e77pddnh47PzXnDn1etU2blyzmZmKZQsEdYdegcHckeNKlrV4172BartphXzeG1AOxhNbXlkJ+mx93QFC7DMFXfk3gOd3z194hjd2f6EAzWHe+d7RA3wBtFdnZi59OSiDmGOoO9gH2H5QTPA7r4yKqiI5fwlyODXO2YlT3ShDGxuMTF2AVM5NqkAap8ce7GHPuI+TDA351CsHENGD96m0y1R1puaBTvYq1DVQFCF/h8dHof+QN6UkOzflVCfYwug9sqE9a3vq2tOJLIrJgo0nwMZmxXTJeqO+5UsF5zbnzKVZJRzjdfQsPTgmVNgknHaF7HL0dtl7Xgzs6fOn/pwlqkKKgUaSc5rzCntl681rD8hwXtFUs0/juXLRG90Ge6LryT+9/tC6jMPlkCbBNNgDEE5ZsRKafauxM/qLLPFioRCo7QplS6dyLk8n56d22jrxTOhsHts04zqj3xrY8tyy3d6847L+1RdfB1sjOfXKlv544L5hLpP3mhx0NxUe19Zv2PW1ddcD7MmdnTfW63Xcn4J6xn3mXM7avb4Hjr2ZWNTfBHqrNtR/qaLlsmW7c/u+U3IwtzTPI0saULtBH4GLoWdqry2u2Y++92ObKVXts08/d5kv1muWLRetNF+x5RtLdv/9G1aYMfv68Rv7zW9/Y7uvDq2anrNKPiTQYBvWSkWbDsfWa18E/XjBu068AfL+0RvrjTt2cLbnhNHVmVB1BI0UQU72GwF0bL9ev2P5XN6GA87SiVVq1ZCx3w9UDWV6bsDbPV+z6kLVAeju6MJavYadtA4sV046FUehkvVndbotS6Sg6wnJO8KA1KtG2AV7EZ8DgFm4iAc4ov0m/z4fBTcugSx8/AhT4Lv8JdnQ+hs2hoBi/U4+rfx39rLsbiXm8Bz5PgLcBCIquCR/Qf4Pn5HvIoxF/p/b7viFg6tkJF3L2OV3iGpPQB/fZes7xVi7fUndIbxBCTCaA/mFAiyFr8gPVLWV5jsk1QS6FPn2ccA32OGqzA4+Pu+lZL/4O/M7+bNxfEt+PH6O++0Rxa7wA+bG/dVYE3eBr/LheH8lzyjIwLPkuwTZCAmdjENYRfwaVcjG8cM4mKxkMcYjkFZ+levp2BgZl+ZGPpHAW9nGmntd93dRcAgA9ptFYLVzFkXzFPfzNY+SF41JvpOwJY2H6+QXC2PTmCQ38gvj+0I+HX9j3oXF6B4CuxmbsM84gH8p9xHArbVM/Df/6X80jUdutGnCBJmXqsoh1Ye0iYkiMkiVKrvi6vVC6Ztn8wTnlf/jAI4Wihfu9QD7fp/aQQIglJ17cshzf+8EHYGYcWGVgCj6LSHUposDGJrYuCIRoMV7C4h1oCDiqeV9BEJzDfOkjSWAVsKizcj1ADQCR9whi7Ls5ORguHGf+AaXsLpCiwCD+LPiCk9AtcBJRZfiYImeJWBY2YbMq4SEsQuUiQPzznsVrSfXCCDV/HrWQASASBgFpHA/bRAJYDxaqHfWQcC1EmS9Vy4feLcxaqQ4FL1iDG8fOvFDheerrERgsoBU7hk4nfIe3fWuyhjag8DDKhnzbFAieN4cCpA2KNTLgEosYBJXpHGA2EFyDMFIyergCvIduJOlBLT28aCQsjN1HdfydxSB9phkjkyFMMchM7ofNfBURiGZhD7OZKCoELgtoDN+YPC+Wi+9j+RXOoNodhh7qGJ4G4zHAeYefIX9xsHF/IamJJclKBG9jQI28SzO+HvHlbLrnliJkytuRRcjoATgDrnkvbVP3cBIhEYxOBCidgjgZQD4tFd1AHPvQEcRghwKCPB3GSn8Xo6PAnWXOiaq8lAg4vKdosij5I335p44EDq8tNYKfgWAMuxLyQa/88Mwitoib6yRyl6Crg37XfvcDzKKGGlQGDU5kPxgHDsgFPHm8Rk+L6BQOiQ5+f1AGRa6jAE3OJIJBz4ItCgQIn3EXLAG7Dc4j2WUStd5Zn9EwSOdIj2suRn0wzvxv84ulZUps5nPsOaMX+dTAFEDmCndqYoc6RoFZeIGnQ5eXevZIdH+ZY4ETiioM+gGIF+6UUEGnVPSu55ZE8tOwPHmffid65oI6Jb8cB/XJ1GpL+PR3vHmXDRJigJ9yBLZN9IbfjZcGn1TpwCgBJPsHPQbTqTGCdDIfSgHZx2VLc93AJtuFMiUrEjPquKJd2A9ZDswRt2bd1MjX8aoQBTrLmNWOv9KR4a5vDxzxyFoBZDvY8iVrFSpW7sFh/DAsoUZq9VWrFReMvz10ahgM/Vlm6kueTl/1gqWniTsyVdf2Re//a1dtE6tRLMrssPKZbt1Z9OzX8vlGeeOngwSdnx4ZoMu3LI5d+xxwNdXr9nJ4YnNVuZsc+O2tU7PrXHcsGqxYumEWb/btGIpY53+mT17/ti5T8+aR3YxpKw6bQsLi96oDYN5e2fPzzsyasmOZg8BggAmwdMIMPHzn//c7t697wAtmXGMBeeuP+x55tu/+JN/YaPJyErFomcoM5/8j6N5cdFxMJj5h++aNYGT17Ml8sFuI2vbQbbTU1+/uNPmzlAi0Ml4NlQs02Jujsw0mqNdWKcbqhxczyTM1tev29179/zZgJmAosd7J7a3vWu9bqCsgCYCsKZSqjjwzL6dmV3kwLIC4G2GOTebnVuwbC5lg0HDXr+CAgLO3zPLZWmOlPcGhb1+28eIjUXGrY9jmrS1lWuWy+Rcnhmfy3QB2gWCz8Fp6U06VkznLTEdu23gmYcjdFTRgzUdGlitXbN0MW9nrQv73kc/sb//B39kQyibKYVuk3F+as3TAzs82LJXz7+zSjFri4CiibQVKd8ejOxi2LcO89w6t4cffGgP3nvXPvjwofMbQ7T/5adf2+8++cSylrSV+UWbjIee7U1giFLzdr9lZ+2GAxa5UtmpSgaTsRUrNfvpT3/qdC2A+4FypOfgIeX3AM9eqTAOtuedO7e8YeU0ovqZDAcOJAM0clbT7JMgCbzCgGYAPIApTx5/aRzr2BOc54E2oe0yC48p1+ZyRdu8edd+/OOf2ngwtWfPXtirVzRWO7UBlCP5rO3svvGGVaVS3kv963NVq8xUHaRPcFZ3+paYUoqas+koaR+++6HLE9Qrp8fHLjeMlQAcJeVywLqDrvPMdvtdq83WvGEk/MQEYghe7u8duG9x984dbyI3GASuf2go4DWGH/fw+MB1DEEBMm1zUUk28vry5UvPpCa4AVgAQBOy1sI5Sybq/v6hffTRR76PAKDZb+jTWr1sc/NVG046DsapOSIyubK0ah++96F9/3s/dFoahJ51OzoI3NmsI7Qov/v0S5fbtWvLtnp9xeoLNddJgfc67VQgO6/37emTp5YYJe3de+/afG3ORr2+zc8u+H73wHEpb1tbrxy4vn593TY3b/i8lCrp0NJ+CkXN9LLJ99bL1/a7zz6zdrdlo+nYs8OXVhYdAIR+451337G79257FQmJBkeHZyEInwzNbAGgHz/+2sHrlVXkimz1ilUrJbddD5xL+pXvv1an7eX/ANYEX/gboB8yDH3Ihx9+aA8fPgzc/K1znx8ykfkOkExQjsagh0cHTv9TytHQsBQCuplQ3QoPebVWcx3UbsPBW7q08zl/afg3Nz9/qfOQEQ8MEjYZB3ut1T630Sj4C07PlctZrVKzjZs3/DmAsvu7e84P7fTZ2Dwpqn0CDzHjgf9evihnWjg7o6oxgG+vDkpZ+6Jl9N2wSehXM+jT7A+O5ZKPC25sgaJkxkNJhM5JW84pG7KpvJUqVZskp1afr9vywrJ9/fVjOzg9sKXako8BEJxEjmKeNYNLv+CNbTPZVMjA7rSsXCtaMh2oKUNfqORlDx84y7EHnb962LNsLuvrDIjNWsKv37qAHjMbAswRNzBnO0A65xVAM/dlvgkmEDjji7HgS1QLVa8aaFycWyKVcBksVIsOfLPPdrb3vBJoplIPVHqjiVfxcC40zs/tgmoZS1u9tGCDztgKmbJXCVSptpip2vo61RF52z3Y9UAqADprwP4FsIXOA/1ZKhWMalPWnuDAydmZ9aErS2a9LwW9B+DVHvYGlpokrd/uOIBeTOVsvr5sawsbtrK0bnMzddvZ3bLfffGpTTMpW1xfs9n1Bbt2e91+8LMbBrPTN988tu03B7a3dWJzpVWbry26ziXYzbv2Om3LewYxDRHHdnq2741imxdndgCH95DzvegBOXikyVDnXdgv+GPMfzg3kcuxA9HIb9CpAQAlUL+4tmS5mZKl80lLFtPO/9zsndh558RGyZ6lslPLFJKWywNOQiE28KAFtIHuD2bJ2r6ivBBW475mOlS8KVkDe0MVVsE3C+PTl5I9+Axjl08mbErvFLfDhUnwXTa+fJA4HqRESCVE6d5xu14+mWxTYQECdQWgx/1o/k2gPo5NCRT2QHlERYidwrPUVBW5VkITz5EvGPZEwGgERApD82dF1ZfyFYXD8RzuiewqoZL76O8CvxmT/Cz+Lv9JmJAwCH02jrMJexL2cQX4XvWCit+ftQ34UcDZeP84zqb5VfJPPOAgvIH7qfeA/Im/5YtZwN90f/mumlfNQfzZklO9k7BAva/jELG+Rrre91MEqGv+0EUeBIqoGeVv6/PcW88R3vn2XCrIIjnmHvkogCOsws+WiMnB/cwIl2Uvak3kY8WBdFVtCweRX8t8a89I/jSPwhwCLnRFMct1+tI7JP7b/+yfOAd0HARzwCxymsvFUqDamIYMFQ1WIAJ8TXEUXoIenySh8J6tJ/L5KFoFBcXbERNFSniWotkCFbS5BNTFN4cUigAMTbomSk6wxitlow3DdRIiNzAARqJUeQm8QAaBrvFnyeiVMHP/aqXic+lASwRcaVECCBKEMr4wUqz+rhGQpg0RB1sEXGv9tEm0BlJmAlniwJVAdm+qEUXjBZrFBQfqAj6nMQmTAA++AAAgAElEQVSclqJVJpvuLYUnoEQgiCIw7gRGETZtdik1gTICQ1lzMqzk4MaBTL2jABptVDnavIPWXZud+wjoE4DMgco4dEDgGHtULVoTrvefTcDdVRYy96Xbp+bZAaHof0WReCeeFTqwX/1da9bphCZ0ks24stI94vKrg9GN5yj7Pn6QACCGqGCgwEHRhJ9DlrW4hMhWEfAmBepGQQSCxfcV76BnxJUT12CQhfEHYyAeHPF9PQk0Jvxdc6z1J8vB90+UOcD9lIEdl0XG73MdRV1lhHskOOKd1u8ogfM9EkUMoS5wMGx01TyQeWNjhQy9EDHFyAjzEfQcY1eFgKKsAcgMXNT8TuCFdAJrQ4BM1C/KYHfZj7jFpGukR73ze+xwVYa8cxRGVQXIp4wg6WUBc5ecvBHFDPpKAQ+BglpTrV084AgA7UBrMmRpe6llKuXNxrTv9H6aE62fy+oo7IvL/ZYMQLhkGmfLdUHESS0dq0MKkErRVZfp2BnBfXQ4q/mdQGHpEQHQekfuJeCdPSWATAemQF2uEYir8Qvgjzep5BqBaGpKyTvIsMQxlqx6FkoUdNM5hWOlg5cx6oyS0YYMA8iR+cv787OvQzrsJ84/n/8MYFsA/LjOgw0AsVEGP/+OG7tkXsno4j7wXYpv2c8930vqFh7Of53NMlCZo2EvALHcX9QavL/zUy4v23g0cnlXIExrL13A++ic5X68TzzAIDBaALo7vlGwVwZp3AjEqWIetCeY3/BsDPGEUzmQrTyeIs9T6/cmlivOWaWyZL0B1QIlW1jYsKWlDZutLVtmnLfzk4ad7h/a0cGO7W29tsm478F3yo0BZpBhb4ZVqZuNM5axnBWyobHoeZuy36EDRpS0Ly+smg0Ttr+1Z+PeyMr5gnU7bUuMhzY7V7Z278wODret0Tq2F1tPrN07df5bAGj4PsnuffN6x/kzyZRkjnlX5hFHHhBxYX7RfvaTf8cz3hpnlIT3LZ0LjZVYRygjvvjiCwfQyH4mUBD2UtazMwGvAEgDl7NF/LOknoXAJrQsPFsN11aW13y9g16MyskHADsNe7O95WACa4r8A5jzTEC+Z8+f+flNttTa9Wv24P5Dm1tY9HljDSlvPj04tv2dXc8iJTbaPju3Xr/n+mgymbrenCFTM1eyQqXi3M/pPEDInGWzSTs/27Hm+bHt7u7b0dGBA2+Aar3+hU2mOLztwDft3Kl9B7Xnqgs2P7vojZTIlCXwTNACQLjV6zp/KF/DCY7yyGr5ki0tzFs+k3cqjMk4YQcHJ156PbNIM7Gqbd54aO89+r7VKstOK0QGK5Qg09GF7e+8sNcvH1vKhhZqLsxBRWguALBT+awdN5t258EDe+/jj+3OvRUHoE+Pevbtl1/b4fau2WBkiXGgvDg/O4t06sQz+A5Oj2x7d9cmgL7lqiVzGW/mfOPGpm2sX/eMvsbpue3v79vh8Yn/TEYjYCgtFB998MibiMFnSyAMIP9gZ9fnxnmjz84tly3ZH/zB37dbm7cd5Go1u3Z2cmB/8Rd/Yltbzx2spHll47zhumVxccllqFig2grqIDiy71ir2fNmhtBpsK/RKQTH4Vs+OTm2RHJog3HX5hdnbW5h1ulnsJ0I/E6GE2uetr3pH031Ht5/aNvbO958Df2GHDHemxsbvg/SAJ8nxzDkOPhB465sxEEL/ze6hjnha3VpOXAA29iy8H7m0jYEKCTppX3uWZkhMy/wgSYnDh041cXzly9cvuo1gjoZr2gBqAcQ3d567Znst2/fdj3K//DpfvbZZ/bk269smuxbJpdy0NgzMQuh2W4xV/Bqjvffed/u331ow/7ILpoX3mSPfUejwmq1Zp9/9tjHc2Pzmj1474Fdv7kW+KrJ6q9WbaZSsE7b7JvPvrHf/eYzyyWydn3lmtVKNX9/gYdkTWMzHh0f2MaNNd/D6+trVihkKT5wALp9BvXKmT/v9PjM3uy8dtoOeJixT27eum5k/cL3em3juj14cM9mr89a5wTQPdBWYO+enjScouTps2+dtmNubtY5rD1bGOA8MfXsXcZydnzkz+ed9/e3Q3C+1Qhgryc2lT0QB9f9++8/8rVkTb/++kv77rvvrNML9FNyoAFlOYdpRMk8k4Hv/MrOxz7vFQMBpAqZYgINAKCZUzL/Oe/cPxwPrBtRJSG75xcnNrGRU1MwYZkEDRezHhDhDESfhmafo1jFXjIC4cKZzvkVxhsqpjjTZDMJPAt2zUUUyCI4mLUJjPq5ghWLVU/KgHefANxw2oUkxqlu6GuwurjugCvNPKEzpPppaWXFqzIICgFEQmUCmAmVSq1SdrCb7HwCnACcyAbz2Wg2bTgd2DRFBUvPq3aoaPXKyv7IKUsYP/zBAP/FQtH7HWSzGTttnPjeH0W9Q/wAj0Av3pM9xNzHkxb8zKAqEdoXkhsmMCiTiFNynU/lzex83YbTse0e7Nj+0b61L9qWSQfQnv8IElEBw1nmfO7O7Jy0mdy81Utztlhfseko4RUD2F3FUtYB8+pMyTmbeT7AdK/bdzmjBwdBrWr5yn+A7mf7YNe644H1bGzVwqwnOuVSeedlxoKY9saWS2Vtobpg79x+1+Zm1qx/MbD1tWXr9Fv25//mT60z7tndR4+80d/GvXVbvznn3NlUOJ0ddWzQTlgxWbVqoR75JD3PrB8PqUwa0vXQGx622SvjjlcGNTunzlfNPqNSgTNjZ2/HwWfA4eALhYpZx0mis5PAiNvQ/eDjsC4r11etWC/bJD2xcWZqk9TQuuOmdcYtGyd6lsyMbJIkiY71Sno1EfckSN4fhQoAEkyEbcQBaF+oyJ90v30abJMrgDAA5foMf5NdGbc54z5tPJFLdqr2lPxq4QfCOeLgnLAN4ROeYBhhYjwnjpNI3wjLukwkiYDbS/86c2V36x5xoI5qHtntwsCUSKN3FyAe9+/kDwmn0vPeng/Gx5mE/X3pU0ZZqr4A0ZfwPmE1up+eI5xDuJ+eIxteuFp8zfgsAVutmzAm7i1cCf9K+IT8zjjQK+xQuA5/4zrNTRyvkI8jve5+XyJgEHGMResojEnAr+SU78JvhBXEfZT43+PvJn9TzxIQzO+ZP/f7okQRjUE4Z1w36v6aS72P1sIDAxbwDc0PnxHO5fOspK0Yva8wvPicCbcTtqnse+Etehf5vXxWay55lgxpr0i+HQ/7r/7ZP/YMaAx+OcdaPH5mQniINwqJIdhaAKLVmgiu5VCXwPCzNqIEJL6YDJaDXsCcBigHW44XB5qcUv6me+pFtVj6WcqEZ6kLshaAvykTUBGBuAK8eq8AQJOir8VnvIpQMNY4qOwGb4zjR6DS/Nycv58yaeObIESQrsAEAcoCFnlGfxAAYIEjcVCSe2o+uUbzpmdoY/GZeNYjf+fd+cKYEvDLvQTMXALGEUexhF6HQhzcjdMXaPPHN6Q2kQ6QuNJmPuMAvd6Ha526JeKQliIVcCygk/dSYMNL0qLoOO/oGV1Qa0TZolIWWs+w8QM3KvcJh0QAzMh817gdqJwGTnI39hScAEiPAdBxxRPfuKyDDty/faD9fgZ0HASKK22BhgIFtTe5Rmvh8wsPqgePQikViobnAzY5MBc1KVPTMx3cAtE1Ps2VGi7wswz5uHJUBiiOl/SH3oHPYIgGAzp0wNZBHA7+qCGioQdCyQ2fjfM+M2ZRVQj4lS7g9wKgXYe5HovIaVWy782Nus75zDNEwUGprc9L1ORNFCYY9tIV7K+44mVsODzcwzMoGg1vGCX50X5yrrAI1NahImXM/bQvpa8EikpOmSdl/bsRGFGExPWbO8FEtSNgHYDX91Wk7cmCYd7Fza99JZmWbMEJzRqT7eJ6NhlKbMgIEuAZlzUdqDqcx/0QWNHhxz6RjvI9SmpP9CVgnPcQDzPcsw7mR06dghTa5+w518OTYJTIoJOcUiIog9AB08iYiAcFlBkcN35kzAhs1X4VaM1ccA330VjiwTY9p9NpX66/77fooGcfak/pfNM5w/0ug22DkCEM4MH49Te6fAvw930bNetQZrHA7Gl0/urddF/2ucB6zxwxGtw1fY39ndOcu2FPE3TR2SEjW/ob4J/xSQ/gRKvREoBNNtqz7LE4CC1HQRxy3Jc9JkOL54pTNz52OdshOBsoekIAK5S98v5qBuNVUVGAA45Mp1hIkembs1wBGoiMDXoJ54AGgM7k5iyZAiBdt5WVW7Y4t2qnB2fWPGnY8KIbsuESZMVlQpOqftc6/Y5zx+JAQvcDbUe9UrOlOUDCkVfGsBeX5pecx3luZs4m/al1GhfWOb+wbrPtwZxqkZLxsh2f7FmjfWSdXsu+evyZtbqnlsxMbbY+7yA3TalwBkeToWdAA3rovCZr8Py85WDfzY2bNpkmnAcWh5yM1Ga7HbLAS/mIO45/U/ZcjvZ1qGLAcYayYm9v14EcdDgAUjobDGHm2QHoVsv13b17DzyLOuF0NWEzd9tdL0ve2XnppfgyPLkXoDn7/vHjx843DT/0w0eP7Nq1DadAoFwcWXnx7IUd7u45cIg+huqN+TpvnnnmVVR06MAKTf7y5YpVqnUrVKpBDyQIFp9bYtq316+3fRxkoiUzKRuNyewY23mzYePp0PLZvAN/cD7DmblKFnSuYHu7RzZNpuz2nfu2vHLNeYoB2ykR33r53PZ3t7wJV61atmIuazPeFK5sBwQsztqWLtRsZeWmA9C3bz209dV563bNjg5a1moc2WjUtLPjHdvbfWn9zrk1T85s2O14RhxzUZgpWLFasUanYzdu37If/OxntnaduTY7Pe7Y2f6RvXz6rT17/K2dHh7a0vycB6N8ryUmtLyyg9NDb0YHYApIT7M/gB1oWq6vXXPQjMaHTqmRCr0Lsvmiy81HH39oP/rpj2x1KefJDoCVn33+O/vrX/7aS885F+r1WdtY3/AMZjKqHQweJ6xYStrTb5/Y//l//R8OXOXzAbwDqAKwgBpic/OOc6SfnbUsnytYu9HzRmjvPfrIgSMFxl68fGbjcd8Gw65tvXlh6XzGbt+96TIpehDK44/2j6zduLAffv9H9of/7h/a0d6h7W5ve0CFMlUyJAHIAM/JfC7NhExqACoAF+g3vJS/EyrqyDpGp9BUD7kfw9EaBfNS+RCMJUgLdQx/39vZdfmvVwhyTb2RIWvhfkafQP3UHr3z0D7++AdO7VEpUXkzsGIxa4NRSKhhjtgbUHscN7YdgAbEhVuYjFGCCMV80VpnF7axetNu3bzrFRcA8FSqcCa92dn2IMbhwYnP99r1Ffv4hx/Z/Yd3LVuEUgyeBTjNAv3FzvOO/eYXf22ZadJuXd80Eou++epry+SyVqvPOL0A3O/PX3xnH3z4rs0vLtri0oJzvyvblHmD+gUd0vDGkgCuEztrnvka5YsZS+fgbjfP+vWGlDev+zimXapGpw7cEUhzPuitLRtNR07NQGYs1AqcSeGso8qgbbs7b+zkLNBNHJ/s+9oxVyQvhKyxgeubO3fu2KNHj3zvYsNRBcIctzuhcRgy7wBzNgTa+WIeaTRIVjUZ8R5gzgLiApyGs5Em8X5WFcpRlUmwD72KDoq+8cizjcmuPm0dOtCKhnN++2zWgzxUWxDACA5+8C8Go55fB78JwCg6vpAHFKcSgyD00MddLVUD6BpVF/r30KbTgUyygFOAz6mSB+pWltcdXCe7v9NpWuP8xFrNU+t0O575fWvznlUqM2bjwD/daJ4G7vomTUWDfKL752ZnPbmEPX16dujnBecGc6F+LN5IcEIfHfwlKBg5f0P2LOPk/bH/+4DUDoAXrFav+hycnB2HgPc0BAcTokbwOQn9hPgio919hUyotPTAvk0s5QkvSZsp1DyTf2a2ZtlC3ulnTs7PbHsPuYFCKPzntpeHwpKWSYQ+BATfgOZTlrWFmRW7ff2u1ctz1mn1rdlouH3iDX17F3brzk1v2oeeE8aBzHBKra2teAWA+zvDnh0eH9re8b716TNE085y1fduJpm39CTljYOTQ7NasWY31m7Z9eUbtrq0aXvbe1arFq1WL9knv/ulvdrbso27d+3Ow3v23g8e2tzyjB0c7tqvfvmJHeycWbkwZ9OeeSNf1pAgrvseZh68gQKqXCk4CA2/fh9bptfycxP+dIJxUGQRREKHtdFByIkHwQK4KhoGpEz7gvdm1hZWF62+PGf9ad9GyZGN0yObpPs2SvRsnOrbJNGzzuACKMz5e3K5gEMQ8GVf8EzOVL7imJP7FtQWRAljvnZRQtEViBYSjZTUJ9+I+8je53eSJfmd6Py4L4Ts8b/wBAGA8nXjeAR/k/15qQOihC1+FkjLPg+6KfiPcdtVGMslgJsOSWlxTCT+s5qxyzfUWONJYcypnsmcyfdhHplj2c/yz+WPCKPCnowD7m8DmvIZZdPLr5FPK78rDngKD5MNL/+Cz2hdXT8Mgi+k3+ndPRHCsceQzS1MT/OseY3jFgFPu0qEk//G/eWX8Tv97LIYUTDyjnHgOg64/10AdByH0+ficiWfWO8jP1NrIP8VTuS4bGptdL182zgYLoxSWKh8NY3J9wuNgaP9I9nSmDR3wZL//S/Ng9ZWfrISxiRPmp+ALQVcVLgjn+X3mnN+r3mIz7E/47/8T/6DKR+GxJ4bKYuKxUHRBgeV9KIAJLz9Mqh1/U4gkARGD9VECKTQ5IeXvGrc5wBFxBUdByuVTSZHTCCVQDmep8mNA7xcJwBGi6N35Du/i2eJcQ8trhQQh5YcZMYt0FqCrPHqnbQB5GhjVIljh2ulQDTPUBcJ5JDCklJ0CoRRmBOVSPB8HQTK7osLLf+WQtcY+S7QTu+ojSAAmPEI0Na1rtQjAFpKSPeXgPI5AeZad20IbRoJtdbPDf2obNfL6HqhLJHfKTKpawGgBSIL8JcSY44vuagTicvSL4EXAvQZs5fQxojWtbHJNBAYF8YrUDSsuxRzPAOazypimKPjdRRxi4PL8YPHr48Uwt/e8uEA0pq9rWh5R4Gz2j+aX+037T8HK6cqjQklN2RAh/cKpT4CpsZEx6NmeAEMDoqb50lhCOTUocx8ChwWUIgjEGRKVBxXhgP3gVeTe5IBjdwK8A6GQ4iWkWmh9eZeAGU8W5FdnquIWzwbmWspXY3vWzKg/fCLAmq5bJC1bjsAig60APQNgiFCaJ37uw700trQxFGZF9ITPBfjnPfAyWE8ZLDpAJSRwRy6zoz4oJhXB3Qjg0RRUMm65EjgO59XyTvXAPjxJVoC3V9ro8xgAGhfN9HSTMOh7Q501HxDAKkOFTccxoFKAEPH5SEqdRMALZ0sGZSMK/DTbYXSrUuZifhStcflOHgQh0zvdNC50u9kQDOeXmQoyYjQmKXXRR2j+dZ4yABWVJY1kyHGOLU/kNk4wMrfpE/lTL0NwMooYhzKSuc53F+lbkEfBSOTd+Ja7Snv6h6thfZn3MgRUIycurMFd2HkdPl5OQ3AK/PEfoA3UFnwcqBdZkahwYcMAv4WnJAwTulTznfGzviuAiQh0wVHX85GMApDprXryKj8l3v5eRT1PtD5CMWD9L/0uPSJAHXGzz0BAKTLuVYyovNLDoXOSZ7HXMj4VjDCmy+pmWQUeFHTL5sC4o8dgE6m8ta9mFgiXbF6fc0B6Hxh0RYWb1ipOG/jUcgMW5lftkq+7M3wyvmi9S769mZr2/USznXgAT32zOHmacOWFhZs89qNCMA8cGdqcW7RlhaWveQarsnEIGGvn7+0i3N4gIdWn6nYXL1i581ju+g3rdk+sy++/tTOO6dWcgBmzuWH0l1kM1fIulNJUynmCeCPjOXT09BvAVCD6hIAU3wzOE35PPyiyMLC0qKDxh7ILQeeU1LGWAcylptkuR7se7nvxAZOk+AcuCMAFUDCwJW/vn7DwZ35uQU/G/3/ScKzcF++fO5Zvp1u83ItAQzcdiyFplyo2AcPHtjd++8EHtFsALQoc3/89Td2enhku2/e2P/P1ns+WXolZ355va+qW766uqqrfTeAATCYwXBIznK1opa7sSJFaqVQSB+0MhEyG9IH6YPMB5n/SQpF7MaKQUra4QxnBgM3QKN9V5e313un+OV5n6oXHSwEoqrvfc0xefJkPpnnSYqZkkkGKNPrtAIlzGRsF5cXBuSQTeadYgJwFaoSslTJqspkJtbp1uzNyzfWaPNuALAICBn3PbAFOJLzTKukTUcTQ0ZWVtasMrdsx0cX/vunv/8z+/T3ft8ztMkEpu3Pn31rf/2X/8L2997YuN/xvXOpuuj9IOBxcFyz8bRk2zuP7Sc//nu2tHjDyqV5N5Vbja61GufW6ZxZ4/LITk/f2njQsn6rbQ2obOC8z6VteX3R8pWivT0+ssFkau99+JF9+MkPjePrBN3K2bz99le/ts9+9bd2fnRiG2srlkmFLEOCp9AdwC170Wg6mDBLUShs3lKZggd8NlZvBKBnGGil4IhmDZfnFuzOvdv2h3/vD2z7NuCN2cXx1D7/7Wf2i1/83GWXdVtdWLB7dx9YdS5k91IUzvcAS9n8QsVWlhfs+PjAnj597hQKOs3CuCM/O7fuetD+5PjChl2ckrTd3Ny2u3cfOCcxAZTa+YXzWa+sLFmn27Cf//Jf29v9Xbt1d9sDvJ6pN5l45nSDAn+Nht25dcf+4R//iVHE9fz0zC5Ozy2XzdjB3oG1Wk07Pj6xXDFvN29t29zSvK8nywRHn1NCFNcCWGat0U/Xd8OR63M/0TEggy+iaMpnrDK34FmrUCiwrm6ub/i4vnrzxq+HbgS6JdYXfOCf/ujHDkCTs0PGKwAfVDuAeHB0o0uev3rqWYKJ9MSLE5IZeNkgu7dr+WzRs73Ts7TNl5dtY23Ti6m1m22XDbI3CYbdv3PXV/bSatUevnffVjezHnzA/BhNKbYMIJq05kXL+cRng7Fnt26urrs+gYOcTG10xy9/+Qt79fqZPX7vod1/9MBB21I+F9UMCdQK0OYANl+eXzrtC3y7jFOr0/T15zy5maRt3dqynZ1tW1xZtpvbW75Ho6ORifFo4lnhe4cH1ul13A70Yn5wQKdTVpkrezY0Jxh4569/+yunkIFOhYBZvVnz55Cpz5xhj5Fxvrq6fFVzgPkkCOFgZSrlIDU80dXFee8388C8PXvx3P+WTVQpz0d8xwGkRE+5rZYKyVTICvqL55XIHByHbOPzs1Nrdequa0YOQocTis65DA3jLCqWTRHLUd+Gg5AsA7BHYUCACA/KZ+FQ7jmFBCD2QmUhFBuMAtvo58ls4gBsOpm22SThtBGV8oKtrm3azs5tW5hfdDDx7OzYsrmkvXz1zPb3933v5ZTN1taO60CARMaefbnV6tjCQtXb7Alak6mtrq4YJSfQ6WRBQ2vSaYXC4IwpfRonJn7iBloH9hf0N2MO6Esb4fp3ADgVqO6gtmEca7VLlxNoRhKAeJE/TqarbDd+E0yAt1s+Twi5mRe0JZN5c/mGrS6v+Zpq99p2enZm55dn1mg3bTjjxItTmFvWssD8DkNH1SS8AC7vt0nCNla37eHd98zGCacJ4rNSueBr8uuvv7RZauqgLf9mDjzLexJAlq2tTZe98Sz06/Ti1BqdkKFPIDaRzlhymvKAUSFZtOlgYrPBxHY2d+wHDz+xUqZii/M37HBv32bToRUraXu1/8Je7b+yysqiffzTT+wf/ukfWzKbsC+++sz+6q/+Hzs7aNhcadFPW1FDgWAf4+1JV6xHTpr1obfrhoKCFDkd92zQ79osMbF8Iet7KHOHLuEkO+uiPWw5SI8NQ5Y0a4t1kpgFrnNsWgHQazfXrwDooQ1tkhzZNMvvgQ2ta8NJ21K5pI3GHacDI0ABXRk+gO9FvZ4XRJX/Kx/KfZaoBopAT6Kj8j2Cvxf8c9mhAuxo35WvEQG78lW439dPVKtIAKWAauZS/pmANcZTeIh8V9EsyudR8opwBOFFvEs+A22Ig28Cf7ExWZfvgpDCD6Aeif/EbWX5kJ4IEZ3UF36ALgmB9JCkKGwmnkCkcec63SfM412ciPvlTwl/Ee6mf8tWV3u4njETdhT3h+RvkfAX96F5L9e7boyKnQtH0nUaD+E5cfxLOIquCSB2GB/Ns+aWa6Atko+peVM/4viVxkPPfXeu3cZ6p1aR7tH7hS3G+0eiWvzH94oo6UwJN8I5vb0RvqG5E96p/Uv+Ps6NZEjXavwcH4nAesmG5jIuX/Jbea9kND4HaitrRMlOel486BEHxoUnX63l//m/+o9nDkBERxggn+clpP6L/0MdD5Mbin0JADCqH3vRtpClywsEWAkY0MDHARA9IxhoAWSNgwY8i07EM+JcuVJQyivNoljDJi+BklBICCX4UhDfm+kYmB6fWAFxAh4pyavJiT9f92iglRHHOApwCpVzp25cSQHFIwchGhcANClNRfJoO/fkC0UfHx1z5n4BVHFl+v1FGyIOmhMB1QJ+3HiIAGBl/nI/7VF0SHPGZqZn02f9rfln0+JaHT9nrAQSakORUhOwoKCA+ED5PICU1wUKJfT9QcjI4r16blyRKFKmzUhgDPerP1yv8ddGJYMGADquwLToUEwCUHzRJMIi1GdXR1bIBoqURnwRS9alUD1vIdok9FkApK55cfScuAKKP1PjrznQeElB+fgMRw5UkbngUairyF5YtzjRjAWAl+RH4K/mTgqK+1nDGmPJoWQzrKuwqgBmuU8KSGsF7sYwb9cZrFwTAD4K/hS8EI3Ghr4IrNW8aCzVTxkADshF3FYgHfGNA8CN67OZUExSARYVu4vPRRjXUC3Xc0uiYyQCGjXnrGeysJADKmUzLji7zC19cplNXcsN76SAC2BOcMACUOPKnCwZOKp6gb5AhhZtEB0I44uhq3VzJUuxYqMqTqCigwDQrjunAbjjb+lV6U7Jvm9W9Jj+JkNmNu0KwOa1oeafp8I4Sh6vOP17EQ9sZNbHI58+xs6/Gg804sQAACAASURBVHSLb5KRU691prbxPeMgw0Nzrz0AIFQ6UoCv6/9sOHrHs+OBJ2VGeKAgRmWijdcLQkUgifYi6RWNGW3jORhovIt7tNkqYECEXuuBNgu4VbFAX2tRhodkzp/bD+tCexiGqDIZPHBAJfgoeETWFxzQnskcnezQd+y//K19h789Y2p4XVfAjegUPMaBSkP7ElkujBlOHjLwriHsDZ8EPREPYMpYJjiCfMd1v582gPImBoqHgkhtf78y3xVJ1z6qAJNAbPrJPqcAnLI6pKNkSOfS4eQEmXC+d8/I5O96IcJEMmfZdMXmFzedhuOyPrZCftUePPjE8oUlq9Xqtr66ZPdv37WtlQ0rZDhmbnawe+7FBsl6xGHFoXy798bOTw8tMZnafKVkxWzOeTsvzskq7/kRUYCpzY2bNuwNrN/qWe285s5hBv7zbM6q8yXLFbMOrBwe79s3331lF91TmytBZ7Lqc3tRv3SHH15uB4Gz4Rjy/FwAhzuA43t7zv+7WFm2AUV6jYJ4ZFDPWb2JjI7dIaUoF04faxW7rT9gbshU71i9Ae/jse0fvLKR9f0Z66vrnjHtYL6lbHl1xYu9ra2teyY0n6W9aFbSM7EP9t5Yo35ilrg+aQT/JcfZceyxe0qVeT/SDeDrp0zyRe/HxUXNuYw5Mry3+9ozYQEgoSwDBIRuQFy5zW7b+W5TubwXfipVKlaZX3CguNO9tLPzYzs5OnEqE9cf6YRzyfaH3ZAZmwhFdgGXOi0ywSZOl7K8smWjSdaKpardf/DYHr3/gVXmFn0tNBsXdnp8YN/97nPb231h/XbTkqmpc6szVwDxe/vnNpnN2draXfvzP/sPLJ+rWLMxsHKx4ntbo35q3c6lXZzt2u6bp2aTgZXyWQegyST1ol7Vki2tLVut1bbX+29teX3d/sG/9ccOaMLP/erlSzt489aalxfWqKEHJgatFIFmQB3WGXRhvdHYM36nyaStrK9ZJh1OGxWyIfiwUFnyMWhG1CtLK2v2wx99bOtbG34M//jowF48fWpPvv3WM8kLmcBtD6UFGcXz5Xk7P7+0ySiAhYBc+Ar1+oXd2Fz3LOfVtWWfR7e9+hzpnThYOugP7fy8bsPexBarK86ny/htb9324+OjYTiBUShmPZt3/+CNPXn6xArlnFkmZVu3bjrwT/bhi6fPfPwI8G3f2LaPH//Ak2eOD08sk0rYxTkc68+s2e56VuTS+qpVqnOWzmedYgZ7PlvMeTFHwEMHEQcDe/OaDPWePwudQ8FPAFJkFuCJosmAn+ixBw8e2Nb6Dd93yOZljyabHjoHQJoPPviBrSyGgNLlJRzWgboGgN4BiXTKAejPv/zMFlcr1h01rd5qeDYydDro55SlrXbZstQUntSC/f5P/sge3nvkRcuALWkzmbu8h/FfXlu21fUl52MdkjUW2TEAN9DBkDl+9PbQ+03RVe5DL8CdDh0bex+cy/tH+05LxqmFW7e2rqg8OBlFu6ByCfUAwkkY9FBlgYz7kRcydZqgfsc2Ntft1q1tL9wX1mQAWOUbMjbnl5cO9B/wzmGgYgMQ9SKBDsoE0ODgeM+pRwAsycoFgKYtw0HPaxt4IAae/krgqvf9OEoM0Wk15oWAAMEj9NObN2/8RECteWlHnr0fgquc2HBwJEpgkI3NqRr6W7u49H6gX31/4sRK48L6nJhKTL3vTYBoGzuVD/6b+zcEijkplk76WA2HwdZJ8x82o3OlB8oOgludUc+zTPPJgo2mI8snc1fZqCEAHShguH9lft3WVm/Y8hJc2qt+HX17+/a1bd5c84Dj02ffOhUGBQ3vPnjgiSFnZxe2uDBnmze2XOYBgxgf9mvGB/tgaXmeJeM2OvRX8N/znRc/K+S9n8jsYNpzOrBsImT0uf2fxNYNmXGcFGIsOSHDWHQ6bSuWSx6McH0R+X9RLs5VoHqWCAWWCWwMIsDX1zA2eLZoS+VlP01CW+qtuh0eHVm9U7ORVwoINU4AnynGOx1DzWdOI0KmO5QkwNPojOrcst25dd8GvZHrOp7JvG1u3bBnz594Ud9mr2EVTjqMhtYctK/qpqAfKdiJDQf1B/QiPYKfE7Lc0579PV+s2vLColWy85YYz2zSndgPHkF99NgWy6vW74x9X08nJ3Z6eWi7Ry/ton1ulk3bz/74Z/aP//wf2cvdF/Z//l//h3335LllZgXLZYqBzz0KwlQqcx60vKrvMZv5iQFO13Ekn8AH9Bxkz6OT3GeeBhCd+azVLyPmC/yHkXNWB9qcQDmDHcw9PJM1sHPntpUWK579zP8jG9gw2bXhrGvdcdP6o6ZVqmWn/3D6K07aURAjFU7pOm40DYmAAsvkH9EQgbTus0fUgMIKrpKXIto69mzZlsIKuFa2fdznjoN4svnj9qrwKN//Iso7gdg8D3nUs91Wj9ofx5nimBbXCGdxk5rim1F2NOsqDnqrz1egduSPCWiMA3jyFeOJg6xj+TU61RtPGpEvogQb5lRBJ/kRcbyH9wrbYty4VjpWfiG/+V8ANc9WIpsSjYRFyd/TfGMj6H28S2DpNcYRkmt0v/CF4LMH/1a+oj6L+5aadxeECLeM41HJVKj5FAdJ42By/H7hEL6fod8in5g5iYParu9i1CxxXEK4mtqsPmjshKFq35GcxfsdlzNOoGrM1L6ApYZkzlDoPlBiKumJ9gsLDHo/+PpBP4dgiLAo4aHxPgmrEFYojIj3yHcWhsWz1TfJnsbDfb//5b/5z2bqkA/GLGQ8E8l8VyDCoIaGakGC4HNsg8+YBIRfXGeidxDwIaESAELDJtHRCnVYykEAsDJxuFdAjQAlgYnxgdUE67cGQp0XeCEh5JkCBiRUUhI+eNGgvqvI4iAd38UzHIPDFzgzyezh3wIiNPkCc8iOQBHHHW0pUAdVcLqiNshpF6AqQQlHtgKYwVhLSUgwRVqvPsQVnjKYFcGQgldAoOw8XsGxc2cnih66kRZl53GtR7cp8hCBNlqkeqdAR9quTD7aLSWmxSOwirbzTABo9ZO28hyBSGqTlAfPkBy5cMcCFVzDu7gmHljxJNhYVEkLHQBaQL0v0KgYI59pHHwjoehM7PgGf8f7orHmfrUpvhAxgOIKX++nj1Icul6L+93nSB5cEfYH3j8B0MhfAPambkzggPhzItoLKQiBSnE5igNqUpjcqzXEb1FWkB2ljUmy4/KYCQT7HCmUktNmAnjnfYy4wfRszbfWJdcoQMGGSRtVXCAfHZckg0Iboa+xdDhaRT6GorCuMCchI1xKUb/HOrJCBfnoWInWktrra7wXjgRx5N2BLy/cFrK/PRgVFW3Tv9kgWBeMCQA0fXKgNIpsQ1khWgSt37h88hn3ygCRrGg86A/twajz/qpwR0R9IT2jsdQ8Msa+QSUDaKoihDzPNxhVaY54pLTmZLh4cCyft0ImHPcXxzlt1abpOjYqvikjgnUgHUK7FfzkM4G38TbKsKFdkk0PWkRBtFTyep/SOpbBpH2N+7RpysANMhmyMOJyp3GKr3P1XYYjv3VCCENeQUi1ycHR8eQKGJY+UPt8v+iHEydaE4BkyIlOasyifeHKIE1E3LsRX7j0bDoCoUJQpOTj4vPRC89Wm9jPtS/4HNHG2cSz3FjDytSQvpIhBJDNj/Yg+hYPWCuC/64Ojc8BYx24XoOjIWDZgfGomAX3M6+MtZwTGYJcI4BaNslVsHQSgHlfAjw/mbMemYhkN6cLVl28YaXSiqVzC9btZ6yQX7O1G3etWFy2ZCJlD+7fseXFBVuZyxmUv0d7Y+vW4b1teTtqtQsHPM5Oj5xTs5zPuktJ1uX5ybnZLOO0DIwf7Xhw776DPScHR1bMFq2YyVkZHTUia21mc9V552fcP9yzk7Mjp/jIFdO2uXnDAarusO1ZVGTVAWIybowJzgQUHwCTz5+9sFazaUuLKw6U5fNF29recR7pXndknV7g7QZMACiBbgnguV6/9Ew2QD76VWuc2mDQscGw66ADgECZTE44SqdmGzdu2vrqhhVLFXekOeUCRyq0aQD+l+cndna2a1POAc9CMoADSgcHDmaQwc15fDIsaTdzWIyKf7EfdFoNazVrdvB21zMrl5artrq84vIGSEQbyZ4l0xIzEY5Piod5xn0GSoOBnZ7tW71Zd3s1XyyEkw02snKO02MDz2CHlglQmPFo1tshEzORtY3N27awvG2WKtpiddXuPXhoyyvrPpe1iwu7PDuwt6+f2dHhrnWa5zYaAgqRbcaR6wU7u2jaZX1mmXTV/qP/8J/Z++99aM0aJz2mNhr0rNOtOwBNEcKXz7+2TqvuXO+9dssLYHmwr5RxrmPoRQ5PT4hX2O27d5wrl7mD8qFZr1lyMnPwq9NvOuhUKSHzU89Gz+QLThnW7vcdiNnaue3zwRyRgthpA6zmHBwdTQKgk4dKaq5kt+7teFbf82ff2f7+nmWTKSvmCdwEjniK3iWhbbh712oXdTs9P7eFuQXnNAYE5Gj3i90XtlhZ9CKGcMa6nTULp8n4n+AAnNGFfMU2Nm542yjM9+H7H9n9nfdtNk06eFxr1q3bbnpRtMv6meWLeUtkk35UnAxDAOL/+1/9K3v67beeMVrKFmx77abtbN+2YcQ1D+D6zZNv7ZIj9JWirW9tWn6u7NnPnFhq98kcD8FiL/SbTnkGKOsZXba+smrLi0t+5B+uVTKTy1GGGJmy7NW3tm/axmqg4OHf2XSwuceDocv6T37yU1+zAOYEDciCVNIF+gu5Jmv9s89+ZaUqtAFTDwJAnVOZnwugd5FgSc+O3p5aq96zW5t37NbWHVtdhBMeRy+0v9Wo282tTee3ri7PWzafBtV0sBb9SZvhj4b6ZffVrmccOq1SMW+b6xueea5s4Eql7Ly5AGEAhY8ePXIZLJfnHPDneWTA8l6Cd545PuhbaS6A+A4MdzoGaEj2aACMy5bJU0yv6IEMUTkxDqVK2SaJqf3um688I1oncQIATcC06FQN6CzAUAJqZFAGv2HgoCgFKHffvLGzGkGTQJ/BnDBnvI9/q+4A76Y98tcAQqHzIDtYDv/6+o2QDRj5HfLXOGFCfy/Ozr0PZEA7cIMe44QVAeR82gvzUbSyR5CIhJpM1ikH+jj6M6ik8KOAAKPC3PCjp+A7DvYzWc3s3z0o8yztRW3dl6W+QXTU3n0MjvkPxk6FVJ1ftuXqqgdB0qlwUom58gzxycA2bqzY693X9vrglQdSbm7dCrLTatsPHn3gwQbMxZcv4XIPyVLfffetXdbOPQs2XyCpKhcCiIWCy8fJ2bFzUPdnQL1u1Vkhm7eVpWqUIBWSdaBtIvjCKSECF+xDbj9n0z4/ZJijuzgxIRAQWkrawL8BSF3u+p0osBL8KHR6MV/xjGJOxyALAOHQoThOkZjaECzDplbOlG19dc0B6Ewy4zJNocHhcGQnFKc8PbeyUynd9AAP++jt7dtuF+FvlOaL9utf/619+bsvLAfNUGoWBRkmVi3Mez+Rd4pxordYy54ZPulaNlH0QAJtnS8tWCFV8P/L2aJ98PhjL35YLla9AOL56YlNbWAHh2/stHZgR7VDy5ZzdvvRbfvw04/szd4r+8u//Eurd9q2VFz3U1CcxkJe2S84NQCo7jbjNAC4UKJgG4IzcKqRIpEkDcl+0hpF5ghaYE8H7AVu9iWfc/Zi1SJhD+danrm2uWblasUSOdJ4zYazvg0SHafg6E/bNhi3zNLMxTBQHU4EfuOVqZbEwJOiZG/z2/f31DXFBp8RwJet6Bn60enZq7UcnYYWsKZkFfeN3vmJA5bSR7LDhSEIjOVzgak6FauEPtnE8sfjQBtt5Drk58qHiZ2mF96DbSb8QFiJfBWX/yiRRBiafFwBr0qsi+MzSgJi3NB38qfll+uUEs9XMWrRXCnpSgBq3KfRmCgp1BOXouQu2fJKCBUoHgfu44lC8snRDWq78A3hVmHavl8fTWPFNWqb/El9Jl9Z2JJAZOkX+Tg+HjEKju/hoLFTw8Jk4jgN18rvjwPQ8oOEEXGd5CMudxJJ4ZAKzMrniWNI8sU0r99LJI0CIPKPrv3vAMxjOCv4ceUzxQpIuoxFPrsAaMm1/Hj5v5I9+WMCkrG5NXbqq2PIERYhrEEg9vdwLABoDUx8gNhQ4g/TEQgBbDQCIwWgQoCywEuBZ+oA12pgBeZImNU4PheQHAc8dQyfxkuguEdKgTZKAKRsJIhxIIvrBDDHwQVla+l7TbyEGgBa7ZHzq3FSVIF7NTl8JkPBnxFlK2rSpIyuj9kHAFpggbL4BHYAwMYd/jgIK8BPEScBBVKE6qcWrcaXtggQ1zgqw0xCozklwy7e/zj4KiUVzzCUIvdNJAKENaaaH40j/45HziSg6iNjQWUiPUdAPeOvBSdlpWcqcKGxoH9aDA4MRZl5Ap1wqgWMSJa878mQoYqR56C2hUjcu4sIBRaXacmRxlyKFqAxrmAFlOPMx+VWcse76L9AN54b/0791XywThyo7QVuYIx4vhtEwQk2bK7BSKG9FGORzKmNAl65T6B2yD4IlVKlcKWo+DeZCWFMgwEtg0Dyw9HxsHYDwBgPOODgugx5RD6cNAjgbsS9GEU3abdkVzQegf5gaOkoKx2DVHPvuoUK3q53ggGLwS4dwr+l8MlUDZvG9YkBV8qTEBl0GYyY+iQfwbgJ+hG+UXgqAUDiijxe3dkBUx0NGwQ+qqv5S4b7pB9FdSC51QYW1zUC6VwXRwn0ZJhECjtkHMc4oHm23hHfhF1/JMLRbAw8l4vI8aK9Mi6kq2lDPFhG2wCU1FZt7Ao8ugznA4dy2C/CMVafj0g30G7Ni+RMm3N889b4XBmo3D8CSA0BKm38Gif6qUCg6B405toXuIf2eCZGJB+Sv7h+jBunCjR6353OJegnAGfJvNakm0/RRhz4Hq/3IMmqwNbBsOeOmxf/8Y07ZDIQWAlrOxW4IXuBuoJrPDsjMtS171w5boOQhaA1yf4dHyP2JdZGOH4XwPj4XkAf4gEbzZEfx4yCgy4/0ZrVGCnLjXt1VJd+xwO99FOGvcaIcRA4HbKye4F6JMo0SJEBGwVNPHDCvs8aHYQih06vQMA2Q/B3Zr3BxHL5iq2sblsiReb1qs1VN2155a5lszj1JasuL3kG9HwlZWmymY+ndrp/aalpyhqNjjtdOOpkDg16bWu1ajboNj0Lut9ueYZzo9ZxSgEcYNp69/Yda1w2bP/tntMDzBdxPOecisMzxqECsFkAmGdjd6zJ1Ny+tenHneutmrU7dbusnweAL+IrZcwoKrdYXbLd3T0PYLiMetHPnN3avm1LS8s26E+sRQZ4IgBrgIKMZatddz7Lw6M9L9ZHNufMhrawULZGk8zFcw9i+RrxMc/Y6voNB9rSubyNByPfC0MRwmDvtBqXNhg1zaYDS6TTLksgLBzRBWDGuUln8w7WAGL5z0QUUVQob3mm8cnJkbXqDXeW1lYBUgIH9+XlhScodPs9G0/Gtri06pnPod9JOz49Ctlmo76VyGaDmgJuX+Mkh1mgY8IGH1u5UPIsWpLoyHijUODS6rbdffSRTSznmc/37j6yxeU1mwzJgK458AwI/fr5E7s8O3Re6fG0b5ViyY/8DwcTa7QnNuiZ/fhHf2D/+B/9mVUXlh34hfIJ8KfROLH9t8/s5csnHsSAs5xTAwSKPbMsMbVcqejUHxeNumcHklFK4BbqE2QAkI0M0IODXetb3wqW98AGxcayaQrmhUKZ/SGUHGmfNzIPC4WizZcrximkkGFZsPOLUEQuVyzaZf3S8hUyyot2enJk5+dnlufkELZPkvFLWrcVAkd379zxNuztH1g2k7Vbt265bqnMl+2LL37rhSP5fKm67OMzX1kIR7cTKbs4ufTfK8sbtri45LJxcnxm9+8+tHvbjz2gUSmV7e3+W+f8hRqEDDyeffP2toNdgJOAYF9+8bl99cVvbTIaO2XOqNP3onroTXQPeuXVm9cOHEO/sbCyZKlCxvrjkZ03at5Hxgrd7Xa3zWy5umj9bs9B7Y2Vdbu9s+OnGS5rNQfbkCuey9+AtcVSwdaWVoN9QAB9FhI/4ICmDWT7Mzb8zXM5FRDsubRnOaMH0Lm7ZLyvVe3G1rotrSw5T/VcdcE5ePO5klMBfPPlE9t7fWjtWtty2YrdWLvp3N4EnRiP6QSapkCBsbxatfJ82RKAPskA4PDOZq1pb9/s2ue/+czymbStrSxZrwuX8dSq8xXv18HRkQeA0Nnoh06378XzVqNCkiH4VQo81GTZtQMQzf6+sEiRtVBrBWAJvxdg++3BWwc1V9dXHEwGcF5eXrrKIKQwaWGuaL/73VcO1jPH/PAUTkEQkKNNzBmUv8gc69mLkyemBo1cJpWyL7/63IMF7Au02YurplIecCHYwTyrmD3zAvC5vLxipUrJOcGhISETnHtEWwTQzH1eeBJKoWzhaj9Ar3Ed/NAUq0MXei2UjHkWOKB5fxTsPKdwTCWdrgF+aPrGf15428N6KSvkCw4ME6yBJoLxHZPIYGm7sbbpstTvhOLDAMQOihaKfh17DfdlU3mn8xiPEl7DINgBU9s73LPqYsX6w77tHb0lR9UW5kLG8KA3tIe37jsVDn4MGfWsTcbw8OTQDk52vb0ccqS4ImNAIIIfTv2wRjtTTs+g1kdWKZRtJ8qa9307yem04D+hEwlMcpqITGlOd8AzTs0GwK+L83Ofc9loyXTk70fZ+RSr7AFe+4rlv4QV0yUrpoJMRsaV0/UAmrLOmD9klKxtDxhk8l70jlNKk+HYs/UJPqCnOOFTKVdt2B/673v3HoRTQ/2+PXp8z4Ocv/z1L70AJgB0o1G30WzkOgifiqAtxUpHk77rdKcncSqSlBejZI7WFzYsMUx6jYitzVv23r33bWUZ0HtgyWnSmvVLm01Hdnqxb7XWqR2c79k4NbJJemrzy3NeMJC1OpxMrZDkBGbOtjZvWLGUd/mF/x69j+/hlRYo8tbt+SkG7A4+C8kbCV/nAo78ZNxk4vs2tQ/kG2M/cCqJvZj/HVfJhILISMTCYtUqi3OWKWZtlgXw79sw2bdZemTT9NBG044Np/A/j5xSg4AxnO9u1ycI5U48I5s54TMBpO4r5IJfJtud+hysA/nNOokvbEK2Lt8rAOPrL3YKVLiNPkOny5+UPY78yceXvR7HLQQGXtn1MQoF2aryK2hTPPAorCkOXKPD6Lf8DmWgqq3sH7T3XcxG1ws/Ecai9su+5l5hTRo7Jb4Ia2LsBUDLf5APpnbEcRUBoHGfST6gcB/56+qP+6SR7yfwNoxXmGdhQfKh+CxgjQHf40e+jHyNOK7IZ/JthXvJpxBGxPfCBvV8Eg01/uqP+s5vPhPuIrxLciGcIo6J6Z5rfOcagI7frzbRVs2hAiyh39fJlJLH+PoQJgh1Jd+/Sz+pxCja4/OVDKwHGkv1n+8k08J4roMD4XrhuZoj3idchO91SiDut2vNSE6FSeq9GovE//rf/uczKX05+T6R6aDArkDcSYSoR2+5dgyvBUMPRcAV4RFQKIHU8wRqxCcxPjgaFC0IRYW00DzLInJOBfzEBUVtl7Kh4/EMMN/kI4BJwKAWr/tJUaYv2RICOPg8/lyBF1J0UoaaIHeUZzPf6ORcB+VtvknSHiKTWnRaRAITHRQYXaewO0AUgVV6lxxU9VOLSQAmn/M8BIZ3KxNNXLhSVO68R9ysWqSMOYYq38VBR+7RHDvoGR2f4jqB0YoWKqKmxR0HHiQLElyexTsVqeGeTDYA2QJEFFlTdqpnXUVgpAAKzZ/GU4sovvHwXQgUBFBZYL7GF6OR9nBUzec3GdaDnq1xpkBSfFFJOeldukeAoGRIzyEDWos1/myNtzbWAEoFWVF7NS5+HI6jyRRtHARKgGIx8L9ytI3nY9y7QZ0vuGHOSQeMcuZHG6IUu9ahgj+SMQfkKdAYHbcJTkfI9GQcNYbKfqQ/ZFZ4wRbnj4xA46hgIEaEK1UKqkSgkt4V1xPucDgfX9vHmrXDjztykcHBsTqtD1d6ydAeZRECqIoaR0dGvH8RcAxg7+MV9Y2MFp4vsA9jWptCiCBjYE0sExlK4uqSDiTDmXsx8twZjfiJAR4EyLpjMQogIZ+puBvjpTmI6zkZMIy75E/ZA5jlfk8UGaZtCl5Iv8eNCukssrNoMw48PwQwfP1Hhpg2PY1DPAjkmzOEkxGwqpMe9FnHwHB0/EhxlNkg+b3abMnIcgclnIZQW2UsSC7+rjXGtcMoc0b6i7Fx4NTsKvtAbQnycM3Vpf1ANCcur5E86ZSGxlm6RIaYdCIbPfLIfEs3SQa0Zn3/iKim+Ex7onQa/e71Q6FdMveDjgiGD2hf2JeiQOsgcLTzv2cUROtPa1d0GGTACFD2vSKi+lHbmF/eQf8o3MYP86RTRsq4YH1of9Q80U/1A6oWrfugd4r+P+/GaVH9A+17zKMyoBVo1DUAzrxDY8+8SIZZfzLClYHhMjxBZlwCnZ82nyMokLFOj+P1VavMrTrNQrdLoGjJ7t77xDa3H1m5suKcmevrHHE3q52YdWodS09zNhlMvagdumvjBtQRJUPlUFjumy+/sFa9ZqnZzBqXdbs8hU+ZbJ/ABX5raztkQ/bIYEs43yNAQ+300rMsnR6JLL5Bz4tYkdX78PEDu3N32y4uj+3V2+fW77fdmT07P3WnnedCXYETjR7F2eSIMAAUwS/mfnNzyxbml6zbYdybDurduXvfszmdo3PYt/PzUGSMo9lkBy8sVGx1dd6Badd1UcE3qAmcgmN52bOuAbscdOqQ1dO30TDIZafTtP6kaXmKZVUXHHBGzACAglGa9uK9hXzJs6FXV9ddvwT9y77d8WP05+enfg9Zt4BvyANHtJEfz/pIBVnP5wuu35xOY6HqmYaNZtOPZidZfzOA55RVSiU/AQTfK1ldZBAjO9W5eSsX0QBleAAAIABJREFU5+3s5MxBi2JlyT744U8tla/Y8tKGbW7dtmyGLPysFbMZq9fO7dm3X9oXn/3Szk4PbL5S8CzodqdtGdYpyQb5eRsByg1m9tPf+5l9/NGntrK85gAuJwMbjVP75tsv7OXzJ3ZxfuKBvp2tbQ/ccJS9O+7Z8uKqLa0s2+7btzaemS0uLznABUATCuZ1PcP36ACwpO90PPlc3sHPTrsfMh8zOUtmQ1Gy8vycra9v2HuPP3DnnoBBMU/251zIiB2Hkw+7h3t20Tz3eQDYuDw/9QAXANFcseD3Mo8b66u2srTqICHyCO3C8vyi7dy948AgR/y/evqVF+RayS5ZtbpkK0vLEY1Kz8ajqc2Vq7a+semAOSA7/MXzc4uWT5VsdWnNdnZ2HKz89snv7OHD+56VncylbL4676AeIGVlrugA2PFJyAoH8EoMzYadgYOKN24AvGft6PTE3uzu2ubOthWhvamUoHT14mQU3mRvRGfLOcI5A+BYXV61O9u3vC2rK+uuV46OTpwjFR13cHxg+7tvXVfyLnRfkDdO/iXsxYsXDuK4HTcKJzO4DhmEE50sctY1sg4Azbpe39ywu/fv2OrGqmdOAqyGQO3EZvBjn9Ts6ODULk8ChQkAIcGUXKHk8j1PQeRR107OT+zm9qYtLi+6rQoQVyikneee/2vnZ/ZXf/2X1m7UbXt7y8GubqdhK0sLdnR0YAfHRx4AQq+zDzRbHS/mClBItv+NjZtOTzHshb2Vop6MHzoSqiIVTPVMyvqFdbptD7J9++23zs1LoLZanQ+g/DDwklKQrjRfspevX4Rga1TAmOvJEp+bL7sdS4FCp41KhOQEssyJIBVKeQ/OvHzzwt68eu3PVma+ij36CYHIR0HHsUehY1gfANCAhVBTfPXVVx7kWlle8b4c7O17gCaTyrjO5hQLexEn4ADFl6MABIyU6F/6Nxj33NertxvePoqCup0A5QCctn4qbepUBQDTcLmnZhkrUzFyFnRcYhrZ+dRysbTdurnjfa5fIDNjD3yxdgu5vI8ZuhSdkE8XrVKqmE1TV4Ascl6vn9tx68iqpXkPdjYnLV83j997z3qdoVNYDNr9UNB2OrUDqKeqVefbRi8PZ5z6SHiWM7/5nwALfa41GzaawUk9tva0aXnL2e1b2+5f0FYHluCoduqVvOseAF/eQ9E+3lMszFmtUbeTo2MHMOkzdgmB1f6oZ/lM3vdL+oIPA7CL34C9y3eldNl5kFNR0XqCVuhOTvMwXxdnocgkp5T8hFkqZHI3a41QhJeA5YQAHQAn/no46bO9RbAjadPxyDme0am/e/q17e7t2mjat0a/bblk1msk3Vy76Trt7OI02G1G9jMFbzkrlXKgfDY2e//BRzbsjOz44Nju77xn9+7cs/v3H1vzsmntetOLqS7Ol+zwaNde7T6zWXpo9XHDg44TG1uxVPYgMHRUk3EA6Kib8MEP3vOANEEYZEHJDlCFISOcKnLfJrLbHOyNaOugSQnzNHG91B11rmhh2IcBoOX3UJPBg9kt+OxDnQn0a7qQ8QKE3VHbAehEdmKWHdsoQaFc/NGRU3BA2UTQglMnHnAh8YhgYC7QtDBfrAEB0LQTu8OB0mQ4eXwNegbaA4FjstP9dE/kawkPkM+C3Ml2lh2MHMdtVPndPE/+lk4WCmRVsE12cNxnkS/Eu9UngbIqJqr3OcbE+onVC7oGXoP/iEEl2zlOwcd7aAfPlC2ubGOB+Z4kEPn4aqNA2zgmwmdxqkf5aJp3AZK0Q76rfCfGUfoV2eDvcCIxYEHyDQTIus8SYWpcix0ofE04Xhwwdn0ZFSEX6Ok2YXQqU2Atv/Vs4SPCAyQ3whTk0zpOB3VWlETz/fd+v/Yb7/u7fFD5xbwjjj+qv3HsUDiP2sd3wsMkL+rrlX8Xo5YUgCwZZfwI/vFcJUwpYIMeEnWOAGj5cQLVGQcFSOQX852Afo0LfRM2qD7E54x3CvRnnIRn6H1ahxqr+Dgm/qd//s88A1pglowycVgSodEEfu9GQAoKFNl1xqIGlI2e57BRakHSQYFLSgmXMy8wRAtRoLMidFIcylqkHQK5tBC41wsDxIq2aTB1ZELAriZSgIwGTWChBNUHNgKHHJSPlIra64BNxHcjhaAonRZGxrNEw8KNg+0CkHGUBABK+DRxvuAoMhQpKEWTBNByHX/rXZofCRj91nF+F9ZonjVP6k9csQgckWLvdgJwKeBAQLZ4eGmbbxgRN7eAfT5TJFJ95Rnx/zXuUhQCG3gWz6X9CY6EwvUbZboLtOF7jQfvErgp4FvfxxWD3i1wOMh1yJ7UAuI+/ibSy/eKFpIHoGvoI995UCTKoObfAg210KRo+U2EXHMVlyMyvLQZapzi8hXf3ASCcb/eIaV7tfFFke90VOyNY1chyjUO2QARX1guH7hxtYFo0xKQJWUsRS/wWRuzskPy+ZDVitHGPPE8nGbGiH9TWTvMU5A/tTc8L2RWw3OqjZHnynjVemFutan5kddsNurT1I/dsaFno3WqcbjadBIBuLsqnhg78o8h6sBKt+uyGtqvQEyICotrHlAiAF9h01A74Vtk7EQVhCHoOjRxzYftQYQoe1PKmXlwyprkNZ8996mv9EnrTn3hOVL2IXg1cc5pfuAo534vREVWeZTRLd3BZ6LZEdDra2kcNnMZrQCXLtuxI0YCdHWyQ8EnX7+pAIBpU7wKQvgx/kArIb3s6yUKojFmrpuooRJxz0u+40acdJuMOAHVks9EFCjUmtDa4Xodtw0ZZyGb3ddiBFBrf9A7uJe28D/XuvxGR/DUJr6TQRscxsCJiizxHGV/y2AhE19tku6iDcizsvD4nKJBvsdE1CwY+PSp1+n4mAE2ogvIiJCB6PtiKuFyynei7+A+9m/pGz1X+wPtATwBeKINPFt7goPhES2Jy2A3RNi1N0mnu26G4qjTuXICmF/NcdxY0ljE9a8+k5EjPSebgGvRCYC7AsUl81qrXIsec9tlHGVY+O+pzRJkgVUsmyfYVrB6a2q5wrItLt+1hw9+ZOub92xljaKBJZtNZjbqDW3SHdvF8aW1ay178+qNz+snn/zQqkscCTdr1SdWP7+w85Nje/v6jR3t7Vu3Efb2ywbZuhR0WnSHb6E078d92422jfsja1zU7fz0IsriDvr71u0d27lzx27c3LDpbGSvXn9ne0dvLJEkd4rj84fOtYw+hdYBABq5xKEuFaDYqIbCfR6QSHv2LWDj/t6x6ymOWmN/pLM4Q3A3XtrF5YmlMwGg6ncB+FsONDD/ZCgy1k4dNiYLb+KQg/YAgCjmgOw3OIyd/zw5suGELPS8f1csV/xZUCBwxDnYH6H2AHuAggisC77j2L4f8e00XAcVC0U/rs+PH0XvddxhDfs/WY8TB3/zRUA4aDbGdlGvOQALwM0Ybe3c8nEhC/Pp06f2+sULm4yHXrSqVAhgD7y4C9UV27n/2HKVBfvRJz+1R++9b6MB2X1DG3Y7dnF+Zq+efWO//Plf28U5Bb1SNl8uWaNZs64X0cx6H2hXwsMNGVtZWXeuafgz2d+KhawX1jvY27V2q2mlYsk2I6CUfp+cnrougD7EKSHYXwAWFqt+VLw3DHRTvGfQ69re230/Jo1sovspYHbn9j3b3Nr2DDm4eY9Oznwc/sk/+VMPOMN7CvXCy9f79uTJEzu/rPnzHr3/yPLlnD179p2DQ9AyAAQ9f/rEAdT+sGPri2u2dfOGZ2RDk0FhNy8q2h/Y6vqaLa4sOlj08vkL564FtH748LEVcgXP6qN4GzLM71KZzM2ypQG2O31rtzrWqnf82Pinn/zIXr164UD4ja0bDthS1A6w+8XuS+elXl6p2kJlzoELitXlKESWLNjl6aXrJ4BD+r1/cGDfPP2dZUpFS2XhDs9apph3gJ4gixIdfN8cA4LMrFws2d3b9+yDh4+tSMJGhiz8llNDUKeBOSJTPBQqHDqvuevNmdmgByiU9vn7+uuvfX0SaGEvKJQJhuQdqOceMpVDAC4kNtzc3nEKlrnFeVtYzBisKWSNFnJpazWG1r5s28VpzWpnlzYbJ6zVCEF49AeBQ0DY4ahvbYr5mdmPPv3EFpZK1myy9jIOELOlnB2f2C9++XO7PDt1G2c87FqzdWmVcsZa7aaDT9DvsOYBeOGubtShM0j6CY9HDx67nAO4u50BxdSI4OuC7338r4QFjtoj21A4PH/+3PaPDmxxcc7uP7znfNNkNNP+9oDiZIEGI4ACU+t0W35UH7uSzG4yN6Em4Z1KQACUAAznur3D1/b25K0XTltfWb+qk4DOkd2BXmZNIiPMCQA0spKDsqffca5vz3SnAHS+4N9hZxBwoXgaYDuBYU+UQIeUCx7o5IRFJhmyWwlW9IYdD0BA88K1g0nw+QDuCNMniXSS3e0nKSiGOnHgmOQEfx7A4CAk94wGIVP6xsqm93s2FkVX0e0aAiaMMUE4+kdgDRqhYibvxiAZx1AtYVfwnO6s4yAmCS9kF3/0o0/s9s3bNusmrFPvOpUI83d0cmrNVsMpGNC97X7TMsm0A2X8EAAioIiM9ob0Y2SzVKBsoJ4R8yVbzBNPksGXg/ed/eHg7Z6dnp26DqMeCEVIuc7ra0z7rqPZV2gz+xoYAoEK9CCUIgDQzGFv0rO5/Fwo6jeeRZm9Kbuxuemy6KA/R8uHEw+aMSYEVMu5kvejTQ2D40PrDdsehCBQQdY5vwneotsBPUnoIdBTRr5LWQeZ3x7thlx25s+ytrV2008SchqHPgKWX7Tqlk1wCjVpSwurdm/nod1Y27ZCumgXZ3XKAXhxXjjSX6E7G03rNho27BKw69vZ+YH1xx1rj+rWsbYViyV78P5js1nKXr587SedAJnIKma/W11att3dXdcF6G7oMzgUiYxQSNT94ojGFPnixJ7bWOlAdUIQhM8JQAb8I9BqBvuw4DqeQBqnI8guZ43ML1Y9G5wCjZli2qapsbXHDRsmejZJDaw/bpulkBvoN0iW8KrPPofuOzjlTAhqyH+WbkNnxe1c7GLplwCWBb9FPrYAsTho5nZvhNkoGQTdLX9Fdm0cIFM75HPJF1WilnwH3cuz5IvH8Sz5qMIE1D7GWEXRPfs6GzK/BVjGfV/6V4Rea3SdJR3vj2x24TfInvwktV+ZzbRRiRtxX0q+j97P+Af9HtokzCOOTcg2l38exw58z4tq1XBPmKvgk8r/0PgHjOkagJYPwBjL9yXBx/2VmI+puZQM6blqs/wt7hGeqd/BjrymtGTfph3x56vdjJP8Rd0vDEOyxWlBJa7Jp5HfpfGL4zbqi9pOX4QnCc+K+0TCo3wQooz+uEzqnfKHCSRxP+MmPDM+t+ASvFPPItlEPpvmSO+XfGlNSn6E4ThON4RW6lpmeK5kVP6u5lXfqZ/edgBobRi6gS8wbl3oEkEI1Rk+E0DqCyQXnHr+FxDJglCWoQZQkad3QUgBuGHQAkApMFxAgBouEFVCrUnxCFksi1BZuAJFBSLyb0XHJJy8V8/XpOj9LhixypNBMYdiZ/xoISgio4HVYuV6DFkERvdosWgMMbKkENSv+EJyDrFoIfvzoqNuElq1J64gpBC10JQJJyXEczQmGm+eI2BK6f1BSq9B7jgAHl9kjIMUbBx4UCQl3jYtGCloAfa0R6CGgCL+nUqH42TxRcnfCmbImRAwxfwqcqeIme69WqSRvAb5CRQaAs4YM19A6RBxvVL+EQAdV0guD7Nw7xXwFjtmIlDV3x8xJAjg4rvATxccivj/vDf+vxSGZEYLnHviG6K3IwKwOAbpkbYrsDoES64oFtLXFYQVdNB6Ulv4t9YS10guJSu8r1gMfHM4J2FDCRnxArGIdIf2ht/0n+sFigtEYtPivbxPkTtFCnle/PSCxtCz3wfhKDrHDqVj4muaLBN+tPGTeca4c62ALcZaEUS4oAMNRjjCJxqB60z5QAVAu/37HkdZQzTaDaREyNaHe0kGlBt8EbWI3gN9hBt2qdAOrQttvJJ56TBtfPEIqd7DvciX6+ZIP5N5KH3Gb405/Y7/zWHQaBWE68eBSxtjVetaOl96Mg5WYnlLd8flEoOV++ljPANBMhai33BoB4NQ+ji+Wcsw4B7JKLIgGeLaUgTEyyiS/mHcOKrKv8Wxree9a3RJr8oYUOReARXpd97BGpBOcL0acVwDKvA+xsIBmigQihMTN47VP8mq1hWUCA405/L+G0fV+xIZzADSrvujooBaozhBosXQ3uDjHp0ccdljLqlFH1X48T3IdWg43udHwzNBrvk3/de+jXPgwHd0qikOMPt4ROtZ+3/cUI9nPcffrb8l8/odlyue5+/tXQddtN+yznAypedxbBLThIOl0G+QJTg19tWKJVJFG44yZqk5qy7t2I3N9y1XXLGb2w/tzu27nhkMmLr77I29ef7azg5OvAhRIZOzx+89tJ/83idWgjZ0itM6s16rbQ34VF+/toM3+3a0d+BAJ+MGaIbhx98rC8vOnwydB2Ab5L5elNDtiZkDZbfu3HZ+ZYL87U7NTk737NmrJ1arnVmxAi9oCMyhQ3H4GTdOTHkWmevcoRfEw9kEAEZHQQsBeISjijwqiMJh8N6g65y98/DMzpdtOOxa/fzcQWnGkiwvgAScFmSDonadQcczuMkEBPgg21P7gts0SbNmp2HDyMZJZUKgDoA2rNvwb4r3sXau94WQyQy3M+ACVCrOIz+beqFB9DmnWwa9nh/bZV/jehW1AqRFd3EUe5pI2vat2/bhhx877QL8r6xRCi0+++6JnZ4dW+Oy5lmNUIBsrK1bJpW3EacEpmZbt+/ZH/7hP7A79x7aqBfkB4D17PTYvvvmc7s4O7ZBt+VF8qDFYH4BbANADp823KYT6/dGls8B4g8ctHG7jSBVcnZVbImAAPNFljQg1dv9Xbuo1ZzTlPkuFsq2uLRgtUbLMws5cg9AQmFJQMtRH47SJXt4/4HdunXb7m7fs0Kx5Hr2stG0z7/4wn712W89I/gv/uzf8Y0BeTg+OLTvvntqB/tHrnPJFP2Lf/rntrCyaH/zN//ai2ze2bntABw0GIwX/Qfo4lrsBorToX/299/ak++eWLFUslt3bvk8wA9NgTM4ST/5+BPbWNmwOYD4QtmLF75+/capT3A4aStjdHl24SAn3Nb37txx8A4ZoaAeY1HvwDHcddAWwIECmYNu1wMAC5WyrS6tOvd0txUKnwqEbrSa9mrvtXWHAxvOJlaan7PqypLNV6s2X130IpaejBKdTKlfntv58blzIt++ueNcqRS3A8RqtyigBR3EvG3c3IySaijWBgBp1u86jsh26XJDHwAzj/YPHJCG/5j1ThZ1dWkhcvYC9yZZnNUFdNGWVZcXLE/cJQkw426X1c+HDlY1LxrOKQ84CSWTg73ZnB0eH1i73/LnsmYIVFEYbOf2Xbe3ZpzCSiZ9f9jbe2uf//Y3TnnDMftOq2bdXsPApRIJkj2iQvKzhD148DDw9nYonMzpurz94L2PXWeRdUqgodlsORAJfYnsQsAst2+S2HE93zN++bd/4zbS2tqKVVfmo2zmpss+gN3BCRnpAUxCvinAClC7CJdwpeiZsuw5ZKoSkLsOZmcd1K81z5xrl8xZ0T+hp4q5otuG56enTlVD0VHZBoBnZMmmoUNp1T2Tl/VMZnYhHbimkafDo0PXMIyhnGx25gwJEJ59lrJSvux0byQSwfFMITy4xhPpyCmfQj0wshFAldO1pWw8C3vaYDjwLFr0I2MJ6AnXs/uL0LdDv5UNvPZ87hnDxXLg9EwkffwuGzUbQkOWzFqlWHHap8Qs6cX9HHAfdjyYyXqiKB6l4qACoRjoanXZHt36wCb9qdXqTe9zDblPBmCv02l428qVomWzgYoSyjf2IjJtma9ydc5W1pdcYNELZ2ennlEMHY+vsXTe54yAAXqv3+l6UId9BhkdTRO2eWPT9zkAb08kGoVTeJyuRNaL5aLvRQQqaINzLI/HIWGE8gPOc1pwMHauQnHaytXJIAJMnAjCDgMEdwqRaQjaX1yeWX/SMzqF3dwfwZPM6Hi4IHD0W8gy9ISEciHUaGjXbZoIPNzJ6cy2l7cdJIcqauYJTSl/Z7eDfZWy9eVN+/EPf2rLy+vOMX150bBCoeKnIwaTjmUzaStDnTFL2LDZtTo1IC7OrdW9tNcHz+24dmjF+bL9wc/+0PLFOfv2m+98DD1Y3G/b/OK8bayuBRttxEmns5AVmYXmqu3BOveTk+ip4IiqSDsyx5g4mDQiCEQmS7DH+UzJcciwJ1eMQ30JD4AWsjacjSxTyFq6kLKB9a094URS23qTlvVGDcsWyCifeiDHkxnFeRxRWuahL+SAXswnd9s2Km4vn5F5vLKHfD0Gv0W2OTpCuIX8U34LrBMIFsev9L38AfmYup8xkD/Lu4UtCHxGrnWSXLZp3HYWJiD/xYNRo9FVRrMDelH9I7VL/REGhd3u1GbGSaOwRnkObVFChvwn4RjBTgzrX3a8bG7uDTQsqSuQVxiMMoP5rWzveB/cT4xOXwqTECgpvwaZlI8rv1PApvAzYUc8QwC0fAD5WMxBeHfA2tQ2YUryOePYU3xuhZkJz9E48Czula+BvKu9kgPtE5I3Aa7xQIPaQ4KqfDjhQML7dI2eq7Zrv6TtjJ8wHLf1I/9c/o/GXH5zfCyEEWh83R+KaDYITvFsYXqSdexo3qO5iQPQmoN3MVFhl3GcSP4neIHGNO7bxnHO+PMkh1fz9r/9d/9FxCIaFrMAEAEfrqzYcNPfL/Cml5YLKjIWFoayVXnOu0ChwF8pBZ7L3144Jjp6ceVURsBwENJrftl3wVxNkJQPSphjB/xIYQiw4llxJRUXEAHsccH2RRzxz8RBOQm6BlMLSs55HJCB70+LVaCihCEAxNcFHaX49HwEE34/7td4SnlIUWmhaT60cAW+8jlKQUIqsF7Zr1KO/JbyFFDtCi0C8CScPEcLSEIWXwDxdsQXEdfG55Z5oC8KHHhUO8qqEwDNXNJ/KQttigJe48C6QCGB+eqXxlxyIkNS/ZEsXivHqCprRA2gRYzDG2QkRNbVNxxonsl32iwVHFDAhOsBBLUJxuWjA19n5Hz+XZukQMx3x1r/5nttPAKgQ58DAFmMgF0ALK4TBYR7OJFi11jEAUT9zSbrxgyORRSBiwPJALXh34EvSBsSc8mcUm06bJDhqI5A9KC0A/hI1gSbLPcig9potfb1WzKEXCgrjL5q7NVmKcygt0K/+eG53OcZ09nAxUj2iTaWsP5CRrM2eIHhmm8AlXhgBafFA27dXgAQnBc4ZL3Sbo6XKSuWZ6APJPPSa1rb2nwEMkufCBiUItcYupESZTIAZHs/I+6sOOc4Y6S1ovVwBRRGGdB+miUqWsA8CoDWWtQmrE1ZegAA2vVbxDn5LoAsfcD92mh5pjtREZDvgxWB5AKYAdS1JnmXAOu4YcEzc7EK1HwXNxakAxlfjTXf81zGNoAWoXirgqeMbdz4kgEmg1C6nn5yHRnjzD/XuVEO+AYFSTsEJr6XbRcrbCEDkfUZnL1AUyLKIqglpEd83MguiqiUBNZ75H0cnNlrgy1s58gdjgJt8fUQo+CgrVBwsP48uyqqmKw9X2Ps45sOwLSCMTxbeyXykosMKNqo/V/7uoKc8b01ruvi8hx/ru/LUcSOtijYyPUAJbzHncx0CPZwPdnGwSCjWPHAxlOMu7Jlc1Xr9hOWK6/aza337aMf/hvWbAf+3xsba1a/bHmhsDfPXtmTr761F99+59m6t25u2R/90c+cHsNBEAr3DKY26Y+t22x7AUKyoQGgX70m+7PtRd3gRIVvN5vKOSi+s7njPKHVctUdPIBBxodsrHwhZ41my2r1c+v1mzYYtuzbZ1/b69fPrVAKVEk3b27Zw4cP3XnmHbu7r+2LLz63eq1m7XbTxwDABMAlcDOPHbR3Bzo6nUABLJ/bJBkpA6c1IKtrNOjb5emJZ7y5zivmHDgCBMKRBbgZRMeimR9ABaex8MI2AL+IVcLqzYY1OyFTHc8RuXQagNhpE3iB4aEB2PX9gOKWqaQNMJgnM/50wI8xAtDE8Zq48wFUNXWgBjCCd1/t/wDa/aElUhnbuXPXfvp7f2APHj8yMqMZK8Clly+e2dnJsdUvLu3o8NAuTs9cdhbmlqzT7Vqt1baFpSX78ad/aD/85FPLpUt2dnrhIP/p4YGdngDCJuzxg3t25+5OKMpWmffAMaAevNBkeT57+sJ23+7bjdUtnyvoC3jOxdmJr0cAEOSTTLX33vvAwWOoK47OD+zJd994cTP2ZgCmn/zkx/bq1RsvCEdmNxyfZxc1KxRztn1j297/4LF98vEP7dGj2zbpm11cdp2W5cWrN/b85Qunj2GNIDcUjWPsAWnOLuC1HXqwgMJj//Tf//esO+jZr371S88SfHj/vlNnQM9Aew73D1y3PLx/1+eDQA+BLYoVfv75515Ac3lzNaxFZJ4j8fmiffjBR7Y0B9/2NBQ1S5O1v+/gNz9QgZDpDVgLZQGZe1DFsP2Q4QzQjN4iQ5aTaGTrY2cw74C7u7tvPKBxc+OGlYtznjXJDxmrnAqg4Nnp5YWd1y8dfF65sW6bN296xl6hCB98IQS0UymbKxWtdnlpX/7mC89uJkMSXkUymFlXrCf4ewlqbO9s2e3bO8bBRNhgUKvEnxFTQFk5u4BDyE/Yy0Kh26OTYwcCyb6FdxhudjR1u933DMbt7ZsOqBLEgrp4OjTrNM2O946cw/lwd89Po2CvAOSViwX7+puv7Ndf/tpK5bK3lUUEt3F1cdlm05SvXwIArEPA6W+++coG/bZRb6DdrFlv0MDq9yJzgKmur2dT29ne8SKV6JCDtwc+BnfvPAwAdBbKtpydn3BqIu2BOjm5gIzYVvJ3mK+nT584sAuve6tbt9u3b1m2kLPRuGeC6+G6AAAgAElEQVS7e2+cB1vUGgCLzVbdEmkyX6EozNjaBvzxRZ9TZDTQl4ydBkdgKqEo/aCjnCOZU5OJhAdGAAZZf+gd1gXAnwd2plM7Ojn0efKg8WzoBSUBqNlXyB6VPeE+2wy9Sm4u9BgAlNT+SFkhQ1ZyyfUr1BWAmYDb7mtAjYa+g27AdRy5CSHIByUGRfpylvNMVPe70gH0A/p0O29igcYtAYC6GHE7k6k7tWarZa0+RfxgvQ9FCwvJQoBOp9fFmQlglecqfqLAwVsLFBZz+Xm7s3HPKvk5Dw4RuKEmWGUuFBKl5gFrhYAYXPJuNzgyGE7ceP2LXMrKc0XPpmeuD08OfIRSUeA9nco5SEofoQ/BD9HJQuZsYR6e4UC7xPjxw7wzx/BXO3CUSXkWOfrG7aYJQOnMQdRBF6oLaL3KHugYDceBs5vkjghsIjCE/QMHtNtQqegk3KhvlgqZ5mSrU1Cz7QFPwtdpy1jWMpZ2yJ7f/IxsaNP0xClVsJELs7QtLSzZQhWqq14oAFyiMGHWxoOpjfrYiVO7dfOuLa9sWKk4Z4VS2QoU+x0PrLiQtceP79uNxWUrwp1+MbKjtwe+1rEJDo5f2y9+83M7vjixjz75kW1s3nROedbC3v5bp3lJphO2tLrkfcamO784s8vGuZWyYW0S1PU9yEEpagMU3D50/yibv+ITZ0+mWC0/8rXYrx0XmAXfDmoTp5BImY8X9BvZUtamKWhHOg4892cdG0xaNqQIYyFtmSygXyhCqESswBWfMADoq0LqkX/pgF0q+NTyv69OlkaZvADQrA+Bhe5rRdnasg/c7/aTFSGZBvkV+CZ/hGfIH49/L5xJvpZwE/1bvoZAR/kJAn2FCcR9tfg1Ph9wWkcUHPJR1V75Q+gtbEXaj78qLMfnIqJqFK4SB9v5W8ljAirlp3g2fOT7y6/S+/Q7Pm5x7EEAtOxu/Vv+h3A8+eXCE113RAmcnggX4WrYqPH9Qn3h/nBP8N01H/G26Hny/zWGWveSD8c93qF3FBbBNXFcQr4KbUS2BPJLhuKYjicZETSMsphpL9errXwveZP80ZY4fqa+qb98Hwdy+Vw/6qeez/t0IlXXCevEnkZG5DvTT2F+tFFjIn9Y4xrHKuUnx8eOd6uf3uYo4e7dtabncK18ZuEYmnvHN/73//6/nGmRyCmWQ07HXdETCUuFSVQkQYKSS4cjBHLaJdB0iP8FavK3Ju8azAnOLYuK6+ScxpWKQB1FotzpjwA/3xCiNmky+EyAjpSDlIWAnXgEQH2Mg1BSDi7IkQOsSVAUIB4lkUDpWfEBxkFn/CTYUu4C+wEKNd5y/AUEKAOYewViCTjSOwRaCsyRsy4gUOC1xkCKgTFUuyS88XESCDedhA09rrjVX4FZcSWrfsajclpcAjEFngucEZgTAPmQCcRnnkUfFSjQ8zSnUrCMp0Ay3a/NU0AI10hRao40D5In3wx8kQaOIgFqDvJwBOaqON73i1LigEv2BYAGIDOsFbVXHL3aVAWscJRRa0VKIN5GOTXx76RgBbRKUXgfI32lDGgclrBmo6qxw3CcRwC0FER87DUHfKe1qewSjS1yFtYsDmVwVpRtKQOA78mKYiw4EihZ1fPJeGCssrkAKPEOOQNSjPQVJcv/2hT4TJl04i1kPGVISC55Ty4TaB+0MYRstZA17UZFlPWpdUGGoRv8UbEaxo53SfHiOGvT8uPlGK9kjlxchiO3EbWCjBmyCwSq+uYcZctfP++6eCL9Yi4VTJHBot/SE1L2LrOjcDRSBcTci2fDjvgHtUlrbjROOs5GZomvjyjTVfITOIIDICrdo/n7HgA+xWEIXLS0S8fB4jLpzluUOcy7WFPKNqA9kn/pH8+YjpwMtVf3xNvgRmSv584m33Of1ov2J97H+HuWfA6A7XqfCdkE18E9yRnt1YkK3/uibG3aIlD46u/xdYFHAbC+pgbhFIA2e61Z6R2NCVk0YQ2GdkkPwfMq3eR7zfA6wBvfJ8hKlEEXN2IBipzrPTI8QnZLUA6ud6Njlp6JRRW1SPa0DmRUIQ8aS60/PcfXlYpPRQHjuEEr4z6+J6iPeqYMJgXapKf9YOY7R7uYWzKvZJMEgywc3yQzLxiLQYdPZpy6yFu+sGSWrFi2tGLrNx/bpz/5E+v0ElYqr1qpPGf9dserz9dPL61+VnMA+uL41Bbm5+2nP/2JrW2QYVy1pcXFUMijP7ZBZ+CZqBQj3Hvz2r788nMHv9gzAMzIwioV5pzaY6FU9WPr1fKi84gCPHGskrGEVqDRajjoMhi2rddv2MvdZ3Z6emj5IoGxjH3wwYf26aef2r27971v3z75yv7lv/wXdnJ86E4dR9Y9G3xGehNJAsg7nMgqVBlolpCFTD7jRWMZJ/hPR8O+ZRLmgCOgZCab9iPV6GVkAp5ozwUDbPZiUvCFVxyQ9+B+Jm3JVMbqzabTYBCsBMBIc4Q5R5ApZFqgczlq62s+KpY6JYiLfZVMW7c38D1gfmHBs81aHMeO0eRwSzgWnbrignQd6BQ0cDGnvUDjz/7e37cf/97vOYcynJP04ze/+rXzCh/svfXCgIDQZLbtbN/2Y9MUX+t0h7a6vmkPH75vqWTeDg+OHRwdcUJgNLRkYmqf/PAj++CDDyybyzn9Ryad9WsIHpAxfHR45vQXP/7RT+0H739oa2vrDursvnrt3JwUA769c9f5hRcqC1YolOy8dm7tYcMuLk79CPaL588tMZ7an/zJnzjQCrAPTQBZNs9fvXTHn8AIFAkUh5srzVn9omlv9w/s9evXdnRyYsPInvCAI3yti0v2+NEjW6wuB37aet2zCdk33/vBBw6K8i5OAeDoAlZzqqHX6TrIeHR84FnvrAFPGEgG+/rw8MCev3pumTJc24tWnas66NXv9h0kRx4B4CmwBcBE8Mbtb0s53zUgH4kitJv3s5arC3PeBuRmb//QATMvhLW26jzD/MCbDVd0OV/0YABg0sb6ul8nKiKKFr7d37e9owPLFPJ27+Eje/T+e7a0suZySz8CT3g42cBx9t/84m/t699+Ze16wxKzhAehACrJqAfwIsN4eXXZbt+5ZZksSCI8z1Mb9oNtw/F0OXjIO23hdBj6jAzuvYN9L8AGiEiWMwX1oAc5Pbv0fvz40089EA9oTGY2tAKevX5yYc2Lml0cnbiMFAs5/x9A/vB43759/sQpAUr5iq/N+eqSZ7eWyguWSoXMWoA/9rk3u6+s2bh0/XJ+euQBr+GkYzDcACoriLixvmmrGze8rV9/8ZWdn126/kBmyfZl7jjN4Y7lZOqZoNh5zMHCQvXKuWWNsuYpHtfrt+zFq6cObq5uLPvAv3n7xrmrAWFyJAJkktbtd73oK0FRMs8J6q6sr1zpEYKLzJ9TXXAqYa5gzV7LQXV0HvaW7Ilw+irwoE4ppm4zK+aLfgIC4MNB4F7QNe4zQvuQCqe2mDcld5DpK58HINmzov2ETcH5h12mAE1n45D9TLINupEg7zRkkiaZ02SgDqBf3U7L+5qxHGeTHIj2vdlpfYoOSAe7LPjH5IswBwoGA0D7uI76AeSmlofNHDJFh3JfKVOwXDEEBAiMsvZbPZKzYHmfWCFbtvfuvGfLi2sObqGH3Q/OpH1vgrIJUJg54GREoEGAa3rOA2WcnJomx1Zr1m3/4I1n5Hf77fB+kiMcTAn+rU0pSkhiRwBs+AGkZa90dyvyIwiurG+s+px8883XPs9OkUGwk1KIZIeT0U1R4nTCOs2QbMaJAr6D7of9TolIANL8sB9AQZKzgmevyz7PZqE8mlpvNHQAuctcQ/EDo3WyaNkENBEZD3jBTd5FznIJ50rGV5jPciqIgoorHvRpk3gwCxQeuXTBFhdWvKYEkHaxNGelypxVqouul3jOvR9s23uPt20hZzZpmtX2hnb4Ys8DUIVcymapvv3iV/+fffbVF1acq9gaBWbzBK4v7OvvvrFWv+37w1x1ziqVKMg7hD7myNcTJ1e8EPts4kEMt3Gz+PMhMc735ETS924H6dM5P4XnFDejke8LjD10P/PVhQh8Tnrwm2KbBYLuFQDoqQ0TfRsnh9YdNW04bVsiM7Z0ljpO2CWcHKQgIZt5mH9fJ7MAIssPuPItUgEvEu5ABrTwm2AjX3NA6x7WhrAK2cgCIQWQCltBvhxAjOo6yXaWbSs7FN0RgPpQjF4BKQGqjBt/x7EU6Q1fA9FpZrXRsYVYMXK3saKMXOkc3cO7sBWvklIi+11+joBlraf4e4VBuG3sNGHBn4jjXMLkBAwKp6F9whbkb2k8NU/CCuU3uB8fURwKv1FCmWx+fR4HoEOiRKBYEy4QB469uGukiyUnGkv6Qr+k73W/sJI4HuD2UHSSRT6QcEj5nfxbiWcBswin+PSj8ZI/LgCaz7mWfsTBbOE/8TnnWRpD+VhxgFYAtcY17mtpPQgLu8LoYoEYYQOEPnmW9jLaIN+V++RbSSbicq826jr5W7yX9UD/wWt4BnaSZE17pIByzYc+j/t8mu/E//jP/1P3SrWg2Ol84UyuGywwMyy+iMs4yrSDW07CyYvUWN0jYdZ3EkY+14Rzjxx+CaMmhU56kaeooBefx7Pn4p0TOCzQQoIjQWUj5371VYLB9XFgWQrBFWREhC8wIP5uPUsCoT7FF6+4X7XIJaQCMDjyL8WhhaTN049WJ4OweJYlGcGRMowDMwJnGAsEhHYJOIkbUhJOCRjX8C4JH59LMQugHg2DwSeKBD1D4ILmNb6opMx1jRaiKkoLcJYCiC9yjRNKlv7SfwHVel4cEHl3c1B74spAm50UE++XchLwGgfY6UsyKgYmgARn93tAb1TBdTQOjlU8usSzBKDzHudCywYgW4EMLW5xQMc3yqvNOSo8eAXKREGd+HrjPRofH0dSsn09hyxP5C/IV4gCk7HpP4lgzAn0lSKPb8j8jTwgh/RB2S28X2sJszBkxEVAfRR11kbNkWLGnQzpeNAmgNsBgMaQDLQXASwXWMrc8h7a7UdWJ5MrHkABaxjl2vi0RrleIC4AFeOjjcWr0p+eet8xrHEi6I+KApHgEThQx94vAYJqO0cbg44D8MpYJhpn7sHx5N0KEvFebXoYeTKgtCbdqIkAWAG3Wo+KHIfgQShoofUq8N/lURFIUW5EGxw8dIyRV7iOANW4MaRNFOPS5T2iaACc8c0hOrEQB3aln+LrcExFbi8yE06zKOtVm48iyO44ROuO55O94pt1RAGiTSvIysiP5UuvagziQTW4t3DC+p2Og6AybrSuZWghP7RJWTEKDPEenkt2VaAcCFnSome5DrCEcaeP0tl6h8t4RI0ggJ1neDbPLNC+SOcocKP9UPNOG0JwJBR3kryRAR3PbKZauIxJBRVcLuABjGhJtCd4X5Ipbwdy7861MuUjQ49Z5p30DVBSxp30iYxb+ifdoH00HlTmyJf0k/YAjb36LANZ38cNGwc6XS+Go1y6FzBB+1QwOIOdIRA8rhN5HpmXAcifOO8pDt94krR0Zt6WV29ZKrdsleqW3dz+0PrjrC0ubtvS4opBxnj49q316m0rZovWrbXs+PDIM3Fv7WzZ6vqKLS4u2OYN+GfNxn2z5uXUOvW2g9evXry0z7/4LOgU0NdkwirlqoNAiwtLnl22MLdohXTeC3rdWFv1jDWOfJNpPIAGo35up+cHXoTwon7mHM2LS0sOFNy+fde2bt7yrFqc91r9zH7+N/+vHR8eOHDD/AS92PWscQJcOOchwJT2zD7apKLHHEt3fUgW4mhghQhs8EKh6aSlMsFZJOOQuQn7fkRFNSEjHmcsrF3oNsjmasMJ3QlUUmQfs4YqAFbFnK+tFy+eWa/b9gzqpGc3kww9tWQ2Z332z+nMAbmP4Nuem7/iZFVRzBRwySToaIEbyDPHgofITRJQbNM+/uGP7Acff2zrNzY8aw7HGw7oz37zK3vx7KknUZBRtL1507N0+fn8yy/sxfM3Vqco3sKyg3iJRHCK4Hgd9rvWAIiZkc0777QG9CDPcfdi0QsNnhwd+Tg9fPDI/uiP/k1bXlyxYqHk8/LqxWv75ptvrNfuOXB8794D50NGfjlC//zNd9Zj/fWHzr/88O49+3f//C8cEAIozhYLdlG7tJ//8hcOxnAiYW1l1TY3NjxbsnbZcADaAQT2vcnYgaZOKxQm3lhZtdu3dlx+yJwDhMYC0J5CoNLrI4zhyQ3H+30vmM78FMfJ6ZEDn2Sksl9mPDt1wfv9268/t2wlb91ez8FwaA4AdFeqrCsyeDsOkAd7b+xgMf1e37xhjx49crDu9OLc1wLtWuQd8ws2P1+xl1B2NGo2V55zWglAaOpwHO0fOQ81GZkAt4DEFHUE5EZukTee9/TFc/+fbOr7j9+zR+89tsWlQO3hNrnvqYE6A/f38O2Bffa3v7FOo2nV8oKtr665/iRzlEzFSdIsV8zbrVtblskBRAR+y9Fg7Ps+soq+ZuzpC4Ag9wPikj3INW/23li323EaBhy4yuKCnZ1fWmVh3v7tP/1T29xkXLE/eoG329J2cXzuJy6G7SBnKQc52dM6BgH124PX9uLwpQOYQG1FW7CHD96zhw8+sHKZgE7GFheXXHZrtUtrNc7s5atn9uLld9ZoADBiJwQnHt0KZzUAM7JKxjNgPwX6sDOYfwLT/Ka/yEg2k/LAF4Cb01CV512+xSUPvYhz1Y669vTFEzs42LWVjWUHy8jIF/8z9AZQAwHO1po1B+0B/NAzcwtzV6fcOIGGTdNqdTybF+DrrH7upx14L8ES7RGMMXsXOhDQEiqhucqc04Ygj6pVJHsanlp0k699+ML9JFtIMAi1MiL6SQrgccKIbPpsoM5gfwbMdnAISqiotgz+AYEFAlfYuTxjNBvYoNtxu5qigYAw14RClK7jlF1YKwCCV7Z0RB0nYMRtjtk1nykgu59kmyUsm8pYpTLngSeeBRBPRneDUzPJtNdOICN4fXnD9ynPjsyERCM4zzlRwaksTl8wjl6IcDS2crHiGb88k3ZZZmbnl2d2enYU6EdGUH7AiR8ysJOJUB+FnHEFFRnXuXLJC9z63tFse8ALPlzeBV0LeujgaN9PEmDLul2QDjYAHNYU5SVg2mxeuv5yG7SQ99NPstUddCGBKpXzApNTG1vWwskHfuhrIZ31aziKDjXRwKDdTFjWClZMFj2ADABdnVuwITQgBDumfWv2KJg89pNH2J9z8xQ5rDgIXbtoWLc18KDcg3uPjIAOgcFMoWgTTvlgc2dSdvf9Hbv74ZatLKcsPTBrHQzt6OmJvfryjfUuO7ayvGip9NAa7Qs7Oju1PskGZOzCIz5q28u3L+2gduSAOuNWrULrM/LA8cEh9DHw2wMmBhAeWijftxMh2Qr5AaQGeGZc2VvQO+zBmxuc/hi5PsOWQH9Qp8CxGmS907J6pxH4nytZy5Wyli4mbJaeWLN/af1R01I5s1whbak0IHNoF3hKgiKEEZUDWdfy2WUr+xxHfpuATfakuG/vz4uyWuW7871AOdnRAjuRCWFPAvm4Pu6jya+JYxmyqWXzCycSZhGn9+M7+RXCluKAr3xS2iGfncKMwpuEa8hP43qCBcKV5MdyvRKw5JPF/ad4mz2JL6JcEICqfnoCltNcXJ8c1XjIH/C5iIB0YW3qu/CbYHcHXE3YBeOu92qu5ftInwWcKHAS6z3co/bwm8Cp2hjHk8J34X3yLYX56Hlqn/yGOAAt+Yhfy/UaY+4R0C//JS4DV/McUbAK4JZvpnsE9PK8+M+V/M+uT9xeY0LBF+LfwgGExzFncQBaJ5fdFonqwXkbZiFAM1cOtJBx319jLZxEmFt8rvmbzxlbfjzZbjr1fd/9LU5BmEVFrsMpgngf5fsJC9XcaV3It0v8D//1f+IZ0ALXUEg+sc6lGJR5fBERmfaHRwAyGS0AAXHloUVK45XuL/BN0SIBSMpMY6GwqLSImVB1KgBcYTJcaUbp/FJI3wPgIgBG9/JboA4bvjLgtND4Xn3kHVISWtjigNbCijvbUmparAJeNREuhFfUDddE6sr+C4snKNIAEoYs1XiEBQ5oCZc28DgIzrX0RQAQRhXXCXCTcRVXtDwvTq0QjwoKbJDSUwa0QPG4MGvxx+eez7TQpUj0TIwEgZgCbLSo31VSITNv4CfHaZ+AIY0V9/G3aDy4n2cq+11tiCs3KYU4EBYHrAR++XrwokkBvHXZjeZHwJp+D0dh85Z8c4/GinvVHjZdAdPxYIZnI0Qc31Kk8Q1QMqbxkZLS+CnYoAitMmJTqYhsPlJ8flwuypD2MaFIylWBwqA85JTytzYbjakAYsmmwDFEPOiHsBnwo4wSl4VEOCbC9zxLlBYC3Xz8k2EzkRyqz/wbh5J34cjRBsm3ZI77FCFWNI/P6Fs4rhQAPl0HpyXOoGflpdN+FJP7MSZDRDNshgLYuRfZ433elihLBMCdeyjeQaV2+ubZZRHYKZqPq2NPmQDQavNg3lz3ReAp12nTloHE+El+aCvPRIYEqnIdR+ncmIwynjmx4Ws3ApYZe23A0k8aX1+XUTYCG5kbMZE8SqcL/NV600bIO3zDs5ABhEwpaMR32jNob1yupRsBgrgmVDUP+4cMIt4JAK09gPtltMmITDs3bsJmrPkoUi09z308C6M8Li98L52lNSaub+lWra+4LPOZwG9tqDJAMKDjBprWkYoPKjClZ1yNW8RxLH0PCMy9V3p2jJEfiur6uyPnlzGT4cWzsrnAuS6dxt8OfE/DmmLv9P0tGu8r49T1WgguelX5iDtMADSfu/4bjq6KpoRrQ3a45mYUyyz4uwDnuB7Wnqq1S/txJIJ8RFzkUXYUILJk7/9n671+LNuS9L443p+T3mdWlrt167r2brpnhkMSFEVgBEh6GcgAgjCSAAqiJIAPhP4avUiADCAIEEmAD8PhjET2tLndffua8rcqK7073jvhF2t/mfsWJoFCpTl777XXihUr4ouIL8KYI47zGFegdLA7tKWK7w0HsudkX2WsP5haobhim7uPbGZVyxbXLJ1bs/GsYNtbjxxoGUN90eta3jJWLS5Ycjy3Zr3p4Bv0WAuLlMzmbWerZos1s0HHrH4xsDcvX9mzL7+yi7MLB8TI2h2MxpbOQn1StcSUbLGy/fA7P7Kl2oqDSSvLy24QehPDt69tPB54JlO9QabpG+t0mzZL0py06GX0ZECjn0IDLewwunYn7evXL6zZuAiZ/ZT6uu4JvOPoN7KX1BQT0CE0VkqFNDMcUfROPmQuzKdDp8VA/rxZ1mzqnKxuvAc/3QGkbxi90DF4X4OkVapkWgJoF2x9a9OBQsZfrASaDjJWf/mrv7Gz4yPXrdmIG54owSyVsFZ/bIlM1r71rW/Zn/7pn9rHH3/speWAtq9evXIArA8dQ6fjssj7AVRQYQCvLhy96LCllTXb2bvjgIs3nIMPz6ZOc/H02VfWbtTt4cMH9ujeQ9ve3rJauWqXFxfOp/nll0+MQpK79x/Y2trWrVM6m9pwABhzbNdXFw52n56fO+XHxuZuOBfm5uOkcd0Pf/Aj+/DDjx0EGfZD1cXJ0YkDYL1Wz+8L/cbCwpKDGjS0Ors+trOLM2uTeTuZ2U9/9GP78Q9/5O9LiTMNn84vL+1Xn/7avnz6xPc1/M9/8od/ZHt7d+z87NLevD0MyQlUCU3GDh5BK1MpFRxkovSas4M1RB76g4G1Om07Pj4NumSedKouB5q8+xNQbwCQoBDhzCYTyUGIHI0WV1xfH1+c2GA6tDdHbyw1p0FjzcH3e7v7lpinrdfu+fOvLq/9e5xN9CGyeffBfSOIOJwFXvDj40N/9nQMDUnRwXZAoRyZzrs7Vo7kbDIcW7839CaPANXvv/+e1RaqDqCjL0Nfh6Tz+kJH0huN7d79+3bv4UMHzmma6wmZk0AHA8AI+Dfrj+33v/udXRyeuYztbe+FyoJM0uWsP6Hh2sSpLsq1QArvdKqz0JxLCTQEoviZc43ADZmR7AcoaS6uLuz586c3jXehl7hsXTvA9sd/BAf5fc8spXIiNc/YbETT07rNqR6bmb1989rqF6eexXx9fWnFSsY5fludpge9GvW29Ydz29zYs3t3H1mpuOh0AARnVleXnLc5YZwrTXvx8qk9efp5BByEs384HDgATRYqVQ68P03sfvnLv3G529xajwLHgVsWuS4XQ3VaOmo2BwCHTAU+/lmgHCqkbDTu2/HZoX319HOr1irOYw7QjO4A4K9Uys6xS9Y7jfXa3owwnK0E0ABitna2vYkoegqe42lyZkfnRw5Wt9qt4BDTdDNq5qtGzq47yJolK7gUKASoYFHvDTnXgOHiyATMDP7A0J8nEM/t4jn8ujQ5rlg+W3LgjmAd8wEFB9mm2EUA3kCx/E/QAdA3cClPvW+ANxT2T6RCRnU22MnBNgkg3WwcEkoE8AjgkK+S8iB+SO4ItsncbTi4qavVmoOfnK1XV3VrAoyO+1bOlb3RK/oI+5Xncm01yl5vd7tuywIY8nuy3NC3nPXs8cWFZd7IM7BpENnuNqzRrFu9eWkD+LhTwZZnvyijO9jLEZg/GtlCtWK7u3c8mEfwtHFdD5WG0wBcIXvYJQQpyEB33zgbAD6AaJe5LM3DhnZxeeb+Geee7Den8ZsOA5icYE7J+iZgkvX54Qs6mZwFIB1w15M2jAQSuM1Xbam6YtVs2frtoffEIjMc2pTL1qW1+k3njoaT3W28RMJq1WVbXly1TrNv9cuGLVQXbWt9y+49eM97ClVXlmyeTVtvOrB8tWzf/oNv2fIe55lZqmfWP+nY29+d2K//4rd28vLUVpz/mt4MOac6oYnqRb1hb0/f2mDYsvagYdfdplmaavO52yrDCRSGDbsiaMrZHVHryW7OJKOMRTj96a2QpPnixDKJUCk6no2slluw3a1dr3ZwEBTaknwIhMDF7vZ6ytxOAMLy4IsAACAASURBVLCH/5lmtgDQ0/TEM6Anib5lcwlLZ5n10L8AUAy7XX4m84nelux+A8Bi20fUBp7VnAqgebBHSMoLwSA1kBdYJhta4KfwHGE0erYAMdmkN85rhB9pTKK5YI1dvxSgIAogqfagfAL5L+6PRTSdbqNDfxaxAQgk12cBoIX9+H6P3lGYgvwyAZnoVvl0vLtAQ8YUB8D1vho39+aZwri4TkmK8tndT3BfPlR/aAz8/V0gNT6P3Ee4mnAKAd/yCdwnfWdegt8U9qL8lzgALttTaynsSZ91f/UdzE7YYxxwlf6M4xtxcJXvuU4+ru6rOfDzLEqMivt//k4E+6LMb/nXSjRzWzsC/98FZzWnoV/CN7PgJZvyqeVDyfeTbPm4aNMXqxQVhgi+w+cIyMYDN1oHPsf1As41X/Jl3f6PZZ5LLuSLC8An0Un3ku6VLylcS/5efBwac+J/+u/+fC7k3IUlFUqqBeiJO/J2g96i6XSPDkZjAIW1gbTQvJxng0W8Jxq8FsyFNmVucPohEEVr+Hw8WqrNJSDFI6/RppCTqmfye724gHUpANEJSDDcKYsOdylo7q1n+wLEyiPiDraeEd+sWnyNgf9VYq1NHp+DsNlCZE9ARVxgfUwZMtRC2TGfEyCBIlR0QhuInzG2BEoKkBFoL+CeeSGSIcBLgLaAIillP2giriY5+xImbSgJ6jfeOdZlU8pCoJd4TPk8z9M76JkCSLTJplHGrq7TgSLlyNhvNl00R5LVuDKPA1h6ht5BoBH/3wB+EfWHg2TOOxYUsq7RfMzm6gp+yzclUElKDscI40agjqKyYd3C4RRX0FJ8mmvNjZ6pval9qwCMjy3KgI5ueZNh69m6KMPo71JQOsDeXV/GKLBfe4P5lBIUiI4hEMYfOITf3evTiTiaQ0ZJaNyEkxjKqNzBiBqdSodob/M3cUmjR9ATArcZi0qLpE8Engn05LPqNs+9mH9xiAJMYqTiIONYMwwB0NyP71VeJV5nB/f6oaSdg5PxAyCXaLYSAcOecUgmUiWUqTvIGyl7xswYBY5j1FYrlW8o+vgBoffwJjTJ5E3wJh5BFmUGALTLtboNR0CPwF0dipJ96S0B0AIoOVBcjiIgW0aJnAf+Fxjre1ecrzHQXge4jBx/p8jQZC5kCPH74TjImfagDjayLPg945S+9wMuxteMbk3g1ET6UQCzr2MUpZUe4Xc8Q8aj3ktN46TP40YHn2Wt9Hzpz7jxRYmjDAQ/eEfffBdFsKUTGLPkgGcqONLr3eptPxcsAL0qK4dKhntwjctTZKzClyndyt9c18BzTcZSVB3B+CjlY/zMh8uCn5Mhux6gMH4Gych12pv+7RhEd6Oz2oNJUYa+ztK47pXsaW1lIMuQDDIYwE4ZorIhJuNgxGtuI7v85hyE61nnHveH1gAdAXCNLppZyrq9iVVrG7Z9532bzitm6QVLpJdtnqzYzt4HnkU5HjRsfXHJNpZKlkuadetm9auhtRptozEkwGwyNXdAZjruW+Py3MjIbV5d22e//o21Gt1gL6XS1mx3LJMrWC5ftl5nYOV81X724z+0xeqyZ0CzBgB4gG2Xl+fWatft+Oil9foNu66fWTI1s3yJIAmN+PLOn1+pLDio2u2iN7vurF5enZrNo3LKOeBRoHzxhAHWPplxXXdjqGdDlRPZeHw56IjhlZjb5fmxg4t+Vs2Zc4LhobM1TidrwN9vbY+8A3RBhw2tXKlatbrgwPPDR49sY3vdnwHvdLfXsYOD1w5gnZ4fOKiZF8/5bGp9sreTWUvnC05N8uM/+In95Cc/sbXNDQfxAHY//fRTO3xzYIcHb/2ZAL0AjLwv+4OGdHjDWzt7trd/1wOerX7X/0YDO3T06dmxpRNz+/jjD+3xg/c94Ekm7dcvX9n15bW1W33nkP74k+84GMSeIxGDIO752Yk1mzSPRO/l7evXB5ZM55zPkyxxdDiAL/vp4YNHDuJ2mm0HoD0DcxQqepgrfv7kw4/9/gDn6Lj+mGzWvnN+lrJ5W1moWa1aDfYA+7nfc/Dy6vranj1/ZgAIBE5++N3vOVcvGYTwC3s2ZyI4PK6zBkMvmyZj8ery3AFEsoEZC+BzvdGw07NTh77I+ob72fswRFRk48EEj9GpS4Ken92AQisry6EBWGZm7X7Hnrx45pzhpVTJ9nbuOsifTuacnxVO0XlUJQY3OToDWXMe48WaDSZTb2Y4n01cd56dHHkGMe8AjQvcqhub25bKkrmY80ZrlI8D2Ln+SqPTUy73rVZo5OpAejZjX79+7ZQWd+7edYoWAE5CMBxtcLP6WNLBpkuM5vby+Qt79eSFrwVrQFY12d0OKiam1uq2rVKrWqFMcC5qslsq34DPjJnzHx2M3mCuAaAXF2tuD0B7A08uIBb294IDUknLFDJe6YDucpqLdN51R3KasBR2Rn9iJRrmXV3Zk69+b+3mtVGgR/O3Rx/ct+vmtZf9H7w5sYvzptPIFLM10iytkK/YvXsPfH8xpkw24c00ry/PnHv8zduDiOIsZL8CvBYK6AvWJedg1u8++43NJ2OnRvD9lwl0a4DpnJ+cC2QCu9yNgn2ATAngQA5bvaa1OnU7Pnlrs8TElpeX7LpRd650vpibVDYVgjKXZzaaQi1BzmrIBquVKrZ/755n0V9cX3nAsT8Z2unlmfUGIfAA1JVJB5CSLFdV/who5j7oLtkJ7F0fZzrj1QbInRM9YOfmgj8r+8i56OehcS90DmQRQ0eRT5NUQ7PjQPXhdB3QhwHR4jtMPLzhfhR6lMpEgDg+Bxc4TMMA1MV8yQMk+VwxAuRC5mG93vT/PWFoPrNioRj1GSGYExJjPDELfl0/R8eWhoqkSKPNotVKC9brjbyh5LAPX3LK1tYCxQV6cHmVSpsADhXhUSaIEwX/0UvYN+67ApJMZ1YtVq1WWbBsMufg+cJSza5a14FOqlf3FeOsDPQnQxtElIYA6ux7ziSoR7JRU8CN9R0PtFIZwH7k+Zy7yCIUNu4vDKMeF7kQfMcnd98uhT9i1uw2HHiFi5uAHevriQdeMZNy1gcB0M5NnQhgXClbtGoamjJ6BJPEMbFEGvB7wfa27tj26q7lEjlrXYUAIuvQGXXssnFl/UnPhvOhy+uIsihL+zm/t7Nv6VTer6EvBePl/KbaobqyYLNc0iapmT34+LF98L19m5UJZszN2hNLtZP2+ldH9hf/51/a0dMjy1PZs71k2XzS0sWULa6uWHfQt98/+dzqnTOz9MRGSTK7px6EYp/BV39dv4wCYMHWdN8uGfYFVCguJzPkkua+Cec296oX5yPPuk+TTYZ5DJzv0Fwlgl4bj0K1apH1n1qqmLZEPmGZXMLpN4bWN8tOLJ1PWCIF7zmZz6GaCnnL5bJ+L8bifmvUp0JJFPL9sE0EWLrtHAFd8kXFDSz7+F37U37qu6CnQDL5QW4rR5QEcf9e38exrDhAyzjiFbv8TcmU8oH1bCWHicqRn+UD0ZhRwFzc32ceHAQfh6xu7s3PzBPzz88KemqMwqfiQKBwI2Ek8j2EOcinib9v3AfVuggn0Bi1DhqPdKywOsamNfmGfxQB8xproN8JyYPyUR0TiBIZOdvjALRwI8l1fK65TtdKjuRDaO3iPlTcj2YtuZewNvmhcSzHcaCoil04UMYroek9E2xrYUjyg+LJQjeyHWGX/vnEbZKZwHPNhT6v9dQ8Sl6QIZgqBFjr+W7PJIN/ROBW/pbmXGOTjHHf+Pq/KyNx4Fif1diwK3mOZJpnaI7k/+n5mjOtrb/PP/tv/0vPgL75SgSQSY5/yFScOIDAZIG4o/CIQPsLzUIpWpg8gGOcxmAIc00ovwmb6QY9p+yDTr3TwMOD46hJ90mNSm21Obhexow7Hc1miMxG2X2aIMaqzS7wzKNnURRCGXrcX+/I5AlM43Pa5DegZiyjWuCJAC8BJHL04gusSac8RsqG53PIMl439rKhXJuflRmqsXIvjHzwV5V58By+537Mq8Bb5kcRnHhDRwFBAmTiG0CAt4RBETmtA+vvSm8ScSJHjivjcsUYAbJxRRAHM6XgtQHj9xWA9a6AxjeG5n9EU6WoydeNLEYZk9xTCkXverNusbISgTaKrglsEqDK/7rPbSAg8NpKGbv8sk+I4kXPD3NUcCNLIJreW6CjFCY5EVKOUhgBsA2GquZJSi4uUzebPcqQj29yvZPGKc5WDGaX8+hwDQB+4Ax2wAr8IYrKxveZxsj7xKO+3IvDnnlS8COARWENHPSJ9IjW1fcyvJARQIhjyEcoPZ9MADtoshmiizrQpGQ1j1zLeMNcBaPFwRT4saLMZJ6njEztdyk7QBs5vaIRUWkmWVYATfxMJqwDZWTpRTpI78/cqqJgFHEKklXCfJKdV8hmIxAbh6EenpcN+55nCiCUfHNfzaV35XYK56SDq9PoIGZNlLXGPbmHaHC03/2QjLh9kS8/OFQKE2XAc52DS1EpjfYu1/K+nv0TNf3ywzZqP+3gbgScS3crYKT38QjqOOgyHbz8L5mMH/oYUgJjnZImilzzbAWVJAOu/z3rKPAnYtzczGG8SoR9yN5l7iJKKBlW2uMCTZVJr2xtBeU4s3RN3Fjl3aRTFaxjLAqEMX4+D1gRD3ACorjBH+PZ0vdaZ13LewewNzQudK7HCKCHU5J3IGOR5xQix0qAOgC062AAbbL8s3k/nJ3vkiBBKkS3mXPeo1QIFBXaT1A1OHDjZ3eoLnLKp2h+2UfIHwC0AjHsE601v0MuyZTXuat9yD3jZ430rIw8vUOQgRDQiQew3F6YBLtC41dGGH8LZ7s6WYeg7EKl5jQDOJw4mxM63XfHli8s2vuPv2/pwoqNxnmzzIplsot2Z/8jf+5SLWvb61VbXwqNvxqnZuenI2vVu1a/urLDk0Mf42wytNdfP7eTowO7v79rW2urdvj6jV2dNzxrzeV4MrXF5XXLZqBmGNmd7bv28N5j59isFsrWbjZtAvfz5bnNZiM7PX5rx6df22jYdgAaMCxfzHqJPZlYHnQrkC246gA0WY/T2cSurs6sXCk4L+/p0ZlnTXoJcjrjpenIuuwI5pwsRDhFCfZoL4/Jck0l7Ozkra8/+uqmQol1mYwcAO11u34vwCvkU0E8skcd9JxDybDkIOHjjz609fV1BwzIZASUOHj7xp49e+JNqhJzKNomVioWvHRvPDe7bHacf3n3zp5TKtx/76G99977vocAdsmAhgv05ZNnvs5Vp4nIhIz+TNLpFpDF1bUNu3P3viVSaS8hp+ERckKpMPPW63ZssVaxO7t7/mzuTZM9J+S1pO3t3re11Q3rEFTx4GbOAX94ssPZPPOS8eEIe4Ts69DAk0y9w8MDz1Qkexvw4vq6YW/fHNhsMnNQSTRXlGv/8Ic/dJkewiGeTlkql/F5PD08dk7xXrvlNCrstdFw4k2fWEOAh88//9ypdQALlpcWbHFx2cajqY95FAvisUeQnb3dXQeW4WvudTquZ5hD+LrJMm+0Gr5fKBVfW9vwBoDcE11xfdWwq4sLz6SGC5ZsN4I8ZMRSIu92fSZpa9ur9m9/8W/9HUrpgq2tbNr60qplE7kAgmUCJQuN7Miq5HmAnIyPDOBcpWSL8L6urfpK0FzrN59+6hUF7HmynwkupJKMfeLgDlzT8FQD4n315WdO57C2QlZ2CK44F7nNnX6FHiIP33vfHjx44JVK3tfSA6LmoLk3zaDas9e308Mje/HkmbXgym22okanabcDi5Wic92O5/QDCUEaAH84bClN54vnKrjsAe5O2+l7yrWq00i8/+H7zpPL36CMoIFXfrFkH3z02DmXf//Zl9a8bjotw87GHVtZWLPUeO6c80vlkmWSSfv1L/7Get2mvf/4kb333j3b3ttw4JT1evLkhQ36Yyvka9Zrj+z8jADXue3s7NkPfvBDW1ioeZAL/yyVhiKqZ59//mVkVwX6A7JLAUXIhl5eW3SO809/8wsbD/q2s7vpWed+1trU9yUgZbA9yQYNQRoqQABS6ZfB18bGutNldHtNu27WPYBWXSj72UZTzAy8+QsVzzaHlobMaLKfaTIIyJXLhOx8dAuVIFDJbKxtWL1Zdw5kDxTCZ58K2ZUKGHMue7Asaizt528i+DXsSad1G03dT4X/l/OMd+v2205vQ8DG/Zs0FSSBzxl90hl2QjZtKm/ZRNb3jF/XDTQsAMuAs4B4XrkT2Vdq6E7fBuaPnSz6Deif4NBWzxTsY7hyqRzgjOfsGE7Htrq4bMs07SvArT32tUfu8KXdZqZCOJX2YCcc4MkZ+6Fv5QI0loGihHmEe50AXaVa9CaQnGHMy3Wj5cEm3ic0ox1ZxrOx084NXKssehAIYBK9NBgO7fz61K4b1zYY9RxoJ8Pdk0WmgeYE+gnZoTqXnHJslvC529rccT+Az2C/oJv5np4AjSb3DeC6A2/wpCNLBNrn8HZPXIW7D5cMrSF5ttObYEdE1HRxe4Tv3YfOVWy5uOpgOtm4AKNMO3p6a2XHtle3rZqv2rA7dl3Y7fetM2hZd9y1eXpm9V7DDo4OnGKHwCeBiL3du7a1sW2JCdV5CWu3un4eLK4t2fLmqpXWq1ZYKtqP/uSnVlnLWGbJrFwyG1+YFUZmX//i3P7F//Iv7fp13eaAj8mJpbJzS+XTtn1316mAfv3Zr+30/NCS+bnNUoC9aavXryyNzWhTa3YanqEfEsxyPjb8TPcPxoHCI6p19Oxk+JLSiazr/Z3NbV+X47eHPpcBK8k69oMdxJlF0IEgVW88sPxS3rLFjGXyKRvMqBRpWaaYsmwxacMJtkPC+qOuDfsE+0Lmuu+IRFiDfC4Eyv1MjLKM3T6eB7BPviT7VnZ1AFyDHud38tnjWEMctJUvHbfL5QeFAPttZrCwIOFNwhiUiMIz5IvKnlWPHOkVgaJxP4n7KDlEvqSPJx0Auzg4J0CZ66Gm4VrOW/aOUx8JG4r8XoGljJ3v+Szj1/P5vfABYVbC93iuEhC1R+Q7CWy8ScqL3l32vXxI7bfgSwS/Vz633oV7yfbUmga/K9CRSAZ0b8Yi30jPEaYm/0HAtfAdjVc4RMAngp/A/3pP/V3zokRMnsO9hUdo7eULas6UQBiA3qjaI7qOcccTZwTCC+DVveNAOcFPPzu9gXkqUMsNaKQemsfTVwabzyNps3lUARQwCe6n95C/6nKQSboccF++hKdoDwhDEWgv+dNcCXPR3tEcC3vifw/kTm+rl4W9CicQzqp9LGxHcul+8z/9x4EDWkCsLnIwJqKDcEeXQyQq75kn56HpjXdGz3hpZFjUcJA5EVyU/QtIE5ROKJdw8DUbuv1qUrQ5BGbGM6V4SSZU4ETIJrltmiRwNQ5i+cETgVYCbSScjEGOtng9FXlRxrAUIRMUj5Bp4wgwZPxkDMWFIJcL5UwaszakNjd7TiX03MdBZrI/Jrdk/PxegLA2EV3XNU/MocrGKGnRxowLmgRG3WYlWPHN4es6DQGHOGikTetjwAiKnDIpOjfwFHkJybs3Sjm+DnzenxFlJkuR8c6K6EmJSCnElZ9vKPyDSNHKcOAduK8iT1JIjFdZxvzOo3dRFp02vManuRLgEs+yxPnhZ5xLgVMOelBWOQ/df4NBVHJDm+xmnqVooR9QEQAo5ZmIQECB6axHyAQOPEzflKkQDQwK8JYLVXtSsuwbOSrB0PsoE1aKhXXCeAaIduXDHgYci/Yo8sG6KHrLO/AcPuul/JGi0c/ab571FyvRQNnxeQe/nFd2EMrkIu52XYeBjbEMdyXGkgBBgeBuJMW4gvk941OkNR50Ya1ZI8/qouQuAtu0d7iWA1wZ1zIeQkOdgl9Ddhv3FD+59r5ki7lSNJfPMDfx6gHKErnenYdSyZ0Ynid9yviQ43hATMYI70rpqRtOU8J6cwcYpLCZG8AIGTh+iKYDr7QM8hvQNBEyuHEIuB8Gdfwwlfyjx6UbcHD43veMhUABX9qffkhFTXX4vWQyfijxDM+UiDorcw8BzYqKai50fx3GfmDBjR3SVm8i5tI/zBv3V+UK7yAH5sZgizX6lGHoejKKVkvvkTXJNTLSeLb0qGReukc6QXtfQK5kW1Qo/B3AiPlQMLTdavmeUQaqdLbAfHHZSd+xnnBEMjcKNGouPJuy1bwBFONnCXOi84p7eUJQRJXg56hZFKgNWcTlYikEjqYBlEaxOtidCoEI6VSdwTLAuVZUNjIgtPf5PQ6m1lnzy72kQ5Bf3V8APvOJLPkaDG8zJcK6hwaVfB+ckpChIp2n7wHnXN9EXPaAsLXaguWyJUslCZrPrdnqWS5ftb299204zdlwkrPdnQ+sBhf07mPPllpcLNgMRypVdMcLSwV61cTU7NNPv7IXT1/4+by+tmxfffE7++1vfmkfP35s+3e27eL41DqtrmeXAkatbWza/t0HVq0s2Wyasn5vYrl02bY2dpyCg2yyyXjgTetmk4G1W3W7ujiy0bjr4MVsPrbBsOOZ0YAxOHm8L/oKEEXN2pgL5g7dUm82HXAn240gBFQcgDSrS/BoBkAGuSDrjmorVZuFNZ3bdf3c5Q5aDsBTgOCV1dXA8zvq2+tXr3xsnqHWhz805dzOI7J2afY4S1qhWPEM0/c/+MgBBc4UxgXNyOHxG3v2/CunGqGB3WQ2shyB93zB+qOxdQZj29jYsW9/93uBNoQxFso+NsYKGPHs+RMbdnoOoC5Ai0AzsQJ24dC+fvPa3h6+dU7Q7Z0dS5M5ng+g52AyCOdYt+tZnMh8MZf1qjRA/SZZ7u3eTcMvxk7DNuk6ZJDS3+AUJX0d/Pt5ML6PTo49m/Tt2zduv93Zu2cfvP+hnZ9fegO+Q7JLc4Ebl/WCu/n+/fuRwwBNjFmxXPa1ffrVE+vAVTue+HPoNQB4AAesOxLzqb188cIajSsfP+c4mdCpTOA9bbZbRtUA48Om8IaCEdiUy2S8KRVVFjgmnF/dLs3X4Nof29rShlXKVeeA3t7a9UBOt9P3LHR4h6H5YC8CXEHVAXDpIGTabHlj0RuRffn7L/2curd5z1aX16xdD9VFS7UFB58LpcDH67ohYfb9H/7Q1jbWrbpc87LsTsShzH0JDKdT6OcAOpEFTZYkco6s9jqhLwS64/Pf/da+fvnCZefx40cuPwDdNCtttzq+nmQXM++5bMoBaE8EnIQAPXyyjG82Gdv56bH96pe/cC5uqCWG/YFfjyyVKxVvjkdGOpQR5/ULO7048/sS4KEXgnMNO/VGyt/h9clrq2RLtkyDssTcvvuj7zkQe0HzyUHHpqmZ3fvwnv307/zMSoWyvXzx2p5++cLmo4RVCwu2Ulu1BPgaNOeTmVUKRTs/OXGw/Dvf/sQ2Nhbt8rLt68M70wh1dXXNg3eTIbZjzs5OL+3585dOxUATTehrOAsBkpnbRv3aaXIAqMhKzuTSdnpx6lzzq+vL1u017P/9//7SxrOh3dnf8yzLBw/uuZzR3BNeaRqSeZAymbSV5TXnHnbKoFTgMibbPZzjXc9u7g+6Vi6X/BnIJI3Ys4WMl/XD+8z8TmhCOB064A9gRtNQdBkZwfDNAxJCOQMYqcxC+TCeETyfBMqNvLiB+2Ef5gIvvWdxkpSRTHngDhoI50In6NbreBYzfNFQJ3DGkPFJg73LxqUHtwCF8YEzBuVR4Kh2HYlv4LZ1FMCPKso4I8gxdV8puEzR915javls4FqWzwSQXyqXPcGBagWa27FGZLSxb9AlnKPsOUDodjP0H+Fd2CfJOf0ActYfQFtUsJUVdPqSnwnNZsNpo/rjrmcZY3lygAlgcZCK96bR24QgecpKxbItL65Yrbxo8/HcRv1QNg7VDbRN7vNH5eSsI3uGoBnrPhjCqwzQWrZSOQRrpAt4Jjzu+KHsI/Y/4DigDLN43SDISWXfxJvoVooF75tA5cvYxjaCAiKJD0wOMtQvrEnIrO1BB2Ih4xZ5Y21uQKf52BazS7a5sm3pOZnKWZtPQlChnC9bcsRhZba2uGaliHrs7PrMZqmp9aZdG82H1h31/QxAQklcQc69sqNctVF3aqVc1RoXbZvM5l7tsbixZBsPNuyD771ve4+3rbBiVloKfSUSHbPO4dC+/OvP7Tf/5reWGaWse9Xy4EqzU7eVrXVb2Vy1zrDrlEdHp4fOvz2c9G08JUmHgCZJfQMHrNrDtmWTBIHIwg+gerDxoNsIWc/sD/Kg3Ua1qW3U1uxPfvZ3nCrst5/+zg7eHDp9S7sH9pDwSo1MLmm1Jfig804Bkq3B/UxEa2ZjG9jURpYqmKXobpwKTTcH474H3qmWYM9h1+BIy06M40Cyl+VryOelB4OwKQFvApGF03AN57JwCt1XvoLAN/nKslE1Dq5FB+hzSixxfRJrdqfr2POcO8iUem+pUpfPc51wq3iCh5JY3B9N3mZ6C4NAj8lX5Xfi4cYOUIJhPOtWfoASdeTLC+tQAFxBGfmX7g/EKASFRymIJwBWgCvzduNHxhqay9+T38J9hKnJr9ee539hInxGiWT8zv3XiN7PfZOIukTv8Q3/Lkq0ko92o0+jCtPgE0WyHYHQfDYeFJCsST50r7i86F34rHBJ4TzM0w3OFj0vjpnybkoUjcu6/Ev3+6l/oTIEvAr5JRgCEE6AnfnBVyJIQlUsGBLVq/jBzHGUgOntdaPKWOE+ehfOA2Fh8u0cH4hK5FUF6/ZctKaaZ2ELOpOEvUj+fW2jc475EdanPShdGx+T8B2NN/E//jf/+ZwHKgoR35Rymn3AEeihydfGyqdCVgWZORJOBiKgKxeVd6J8/NCZBvoMlXwDsOkw8sP5ZmIiYvyoSZ42JQIq7hsJvJzTuHALgJYQa0Pr0JZACRyRYAqwEKgr4Y8rM717iLIFkFpjKkZdh5Vp5mBftCl4B8/CiJouhk0TNgnGtiJhAhoYs7J+MUAkAHJAfb6i8oU42HRr3tCfsiyUSgAAIABJREFUJ0R/NEcCCZUpipGtedS7K0rmYE/E0ar3EPjkECYggRsoASTV3wQUSR7iioBxCmCPg79/GwDt902E8gxl0UpOBUBLiSg4EBzuMOcOKEUAdFxBxWVMsh0HoL0UrNe7AWWRIe4vXmCf91TIciQjh/8BDwW++aGZuc1qDo7OLRAjsDmA1vBuhiidgB0BNGGThkCP5FEKTu8HqCGF4XL2TkAgANCMM2SJ0gfFQZxE2F9E2ThAdCgqSMTPAl813vihqmiX5k3lSIyVv+nwVSSW9VIwR6CWgN/43tJ+0zvrXsytDA29rzuG5XKU6RbKriVHjMcb8E1C48L4QcHfvITYKVdCkzoBbp5NMplEZY4hMMO7uE6L5EqGjy9MRNvCYQ5wwPMxRgRkB5C58o2SKclTqGYIDcP0TsyNP28UADocfsYjAFuAodZM4yPbxA90UX7kbqP6ccMLeYgfVsitr2+UIREHf12uo0MuvsdlHAoklL5yUCAaq3SKAGMZG3G9ykHLmYfMSq617hqzAGj2hPRF3GAlA1oZuNKzLgPOGxwAGb5wvCR3ApK1ntKr0mEyfmSI6T46YPm95AUAmutvnN+o9OxWb4dsVP65wTINel7nUzEfgmbxM0Tjcb58C3zk+h3P5T63GRmBwkf6H6fRz7boMzgcfJ7sJXcw1XU7al6ppqR/m5EXziXRQ4UqBM2dAHey2HTuyrBURkrQO8FIi1/HuyoQkJiF5jD8Paxx0IO6F9mm8XmXHDpFB2D6JGTO4GxDV1EsVB2EFgBdKi9ZbWHdGq2JjadFu3fv27a3+9g++PBHtrRM1rjZxWXTpoOxdRo9K2VLtrKwTH8v+zd/8XPPoiQzaH9v1549/cL++q/+0laWavbxhx/YIpy46byD8IB17z/+wH7y05/Z6krNuh2zZ0/fWrsxso3VLedzbdUblpiNrd8ly9Ws225Yo35m09nILuDa7be8XLVev3CHbmExVDmNZ5SsL1sdZzwqWYTOIGTohcBTPldy8DcDbYfzdC64bru6unS+UUCVbC5lVFyQFEDjJ4AjynVZHzh2AQbRYXfv3bO9u/sOcAKuPn/x1DO/uR9N6DBaRwQO3C7MOAi9vbVn3/rO92x1ddNBuuPTU/v69UsHoE/PjqzdrjvA7mW/qQCUkJwxodlaruQc0A8fve86u9MbeFNH5IJ57babzp1NI7zlWtWzhpBv9OdvP/udA2jIGhnU1VqUcQqHKLBHFMj4xS9/bvXrK284h+zyWeaQeXAAcmr+vqur677fyBp0MDcZDHiADa6hMSFAX7BhMjaYdKKGXUOrVRftw/c/8Cxf7DnA86OTt55soeZ9NHejHBp5bzbb1umFknfOKPY2DdIAZIaDiQcc5qOwJpVy0YGm1vVlqBzKJLw5H7yjw3F4FtnvXok0jbLL8gXb3tj0THcCrUEvTv177dHxaO6Ze944slJ1oJI54B2c/qrd80zVyWRqe3t73pxPtlC9U7dZGu7Ysr1+9dqeP3luuWTW3rv3nk2GU7s4O3fgw3W5c+aWPauR9/34W5/Y7p0dBwrPL8/t8O3RzTkLGPTw4SNvdsc+DxUz0MQQDBv5fnOdMhnb8Zs39suf/zsHf/fu7jlnuhwnAiS7O/ve+JGAQ6AfQ/bIpsNeDeWvbgf0u3Z6emTPnz3zzP1SMe9n4tbqZtCn+ZzLNdzEyWzSLq6u7Os3X3tmNA00KSlTwkSwiZL25s0bu2pc2YP3HrjurC5DA5SyZr/h2a3Vtap9/JMP7fs//shICL0869n12bUdHZxaapaz5DRphWTBZsOpzYdjB6ATE6rakraxuuauwy9/8RuXo43VlXBGJGaWzeSdf5bABPbj0eGJddtUBTCXeeexhhbEx1Qp2aU3p7y0UqVsC0sL1mxe2dOXX3l2ZCozt6fPvrDr5qVt72x4EGh/f9+WV1fs1asXdnl1Yefnxy4jOMk7EXc2+weZWV/edHBPdv9l/dJOTuCD5yyhkhbuXfhox56RO54OLV8qWAod1WsFG96mtri05D5W04HYhGcK+1kADVosYClfUnYpZyufq6NDoAuq1UICUzI0JC3QSDWXdzvcE22iiks/0/M5z7gl+x/7oTvsWb195WAdALR/jenDESq68IW8WiZqrEwyCH4S2ZvQMbhv4pRJmVDJQHAMGp5hSKiiqaGC29lcaPxOQgMAFGupcxZ7El3l5/Fk6jqy1bgONsUc+ikC0MCLGadxIkt/fX0rVFoN0a1ndn5xahMbuh4F7E8nAnc3gXvZGhND7yVuGsHnaVJIVjX828OQuOIyFFFuEHxBj/FVKAW6PN6PACg/s06sizcenoWsaALwXumHDo6ynJk/ZLrV61oXmqNsoF3K5jNWLGS9cqHVuLQ+NCaeJQ/4nLXF4pJzX2NQMg+cZ/4u6YRt7Wx6ZQyBIccA+j2rlRZtZ23fcvhwlrJRd2iZRNaWKsuWMzqNzqx52QgNQxfKls6l7IqGgJdH1p10rVgr26u3X3t+e6GUtcUVGhFCvVe0Tr1nNs1arwGoVLTq0qKt7q3b3gc79vGPP7J7nyxYrmrWn5q16gObt6bWOazb059/aV/8/DNbytXgBfEzAG7ynf0dq6ws2OHpkR2evXUuZoK5BGvmqRAAYD8RVCDDGP2TStDkPGSFowOLuYJdX176mY+cIg/MlYNjVBumM/a9T75tP/z+j6zf7dqL56/s7PIyVCDOp873D9hdXixbbbFs09TUBsmejZMEZKaWyEw9WxvbBZodh6THQW6xS9nLNAIW5ReurezW4EqFPiACCgViOo4QyYswKfaS7FMBzsiTfBH3baNEtfh95We4DxxxTMuvvLVBA1AZr9QUgCg/TeMMVb2hka98Mq6TL8HvdH9hRPIH3O/KBJ+Je+ifnzdRJjHjiGd483zkV5gOn5XOEIWNbG35HCHJMVDaCXviHp4EOA64nXA/dA7X8bN+FxJBwjkZxxrkj2kN5Wu53xj5y3EsSL6f1lrrI9xDa4Y/zt/knwnA1DpyvX7HfpMvJL9N6yof3PGYGA6n6/V7vWv8/kG5B9xF/ppwK70fY5SfKt+Ia9zPi+QvPmd6f10T5PaWvSCOMUgW5DdzjfYF9/fkrKixpnexiLFYfAPwnQT/SuPTGuGXhT1wmx2t9dbekswgv/xNZ6rmRgC05k/zFA+AaFzx8X9jL/33/9V/6gC0oigSsHeBSjeuIidRAueOeCIAyES0NPECoAOAGDZWKiqPExCFUeygVzpkf+nl3OCIMiAZizYrm+gGbIk1KNRkyUnVZuKZEkgJmgAFAYn8nQ2nifZxRopJv9P9Nenxjcn7EVnl2QLuyIDmvtoUippwP76n+QP3FJCvDtRkDDAuPqeMQgF/QQgDCMv7CbDyjRTdKw6gxscqoRVgomw+GTNSlNo4UuoAzwI6uNbT7dmQkcISQADwpTmKRwoF7Or+mlcpWwUUtN7aGHEl7PKVCzy6cVBDAKAbdDGA41258TFG4Hs8SMGc6EvAi5SJjCSyoCU3onoAWGSdHbzPRSUuicDnROaNFLUUHPfGCPLDIgri6J63YE1ohiJAnfeRYg7ATNRULhbx840fySlApQ5Dfx5NQSPAh+fSQCQAQRGv0jwEIwCgXTbmgWtWB572ogBpyWQ8u0SyojWTctG7SWHFgzo8S5nDypblPTXfOlDjhyHvyWeZc1FW6HM8i+fIANDcx+XLs5oz2ZtmbvFDWOA1gTFFvXm2Itn8XYexjADJiNYuABPBiGI8HIaMR5mh0pdEyckoZO/hTHA988lzMRaVta+DwwMZvZDl5XxsMVoiAGgBAMydKHxw6n1fRIYMpXLMHWOJA9AAjvFDUcaA9L72luYeh8THEdEb8TkB0NyH+dK447o3/sz44ai5cqPSAc25y6z/HBmh2pM66FlbRVNlFEj2AKCVzSRd53o8osGQTsKBkT5j/JJ36RvpBK2xsvf1PDm2cs5kjJBeosxuf35klPB3niPKJAVCAaClp3g2jcJkIApoVsCDOS9HAUtlwcsAZ+7DvQOwrGoF3tP3ZxTtJ7vMjcBIbrwTefSzG1xRCZVkUgCv1pgMlrjxKSNJ8wPwo+AA42V8bjvEuo7rzNS5xhxqzghUS7fwzNsz+LbyIxik4fyUcexJV4mZZ8x5wNRLYKtWyENZUHZqiH5vbLlC1UqlVev0KAHM2/Lyfdvces++9/0/srv7ZGeaHR40bdAZ2Feff2Gnb0+80RKZm3AEs18Xl2p2d2/Xzk/P7PPf/87PwIVa1Wk/Hj987NlzR0dv7f7D9+wPfvqHtrVZdAD6b37+wmyatq2NXeu3enZ+fGLJ2dgy6YQVcilrNS+t1b70zEycwl6v5dynR0dvrN1rWrlCdhog7dju3b3vVAAApg2fc3ROwrKZnINf62ubAbSrLd/oE3imoV+4uDxxGop8IWfZVNLfB07Qq+sLd8hZjzxOigFGluzu/Xu2sbVlH3z4vuuq3/zmU3v25Evng+XcwGahOTGNBwHx4Jbe271nP/zJT2yhtmRHJ6f29MVze/HimWdzdzoNB9fJtgpdzYNB7E3pRk5O5SAeVAvlasV/7zzM6bRTMqAaFheq3sytAtVIlkw387V58fKlgzTsIQDSSm3hxuCezueevYZ8/OpXv/B7+RgSadve2XSgbjycWL1O89iRA8wb61tRNUI4k5E79AZ7Dd0ObzhgWzgzCTxPrdUGIBp7xuf7Dx95FihnAeP79Fe/9kof3gX5BwwC8IW6C0CZhms3Om02tY31Dbt7965lM4UAYL+GozvrADwBl+kQW3nkAYw7d/dtZ3vfGWbfvHnrmdfsNeg94F1WdZXvv9nE5YLzhox2gDEP5tOkKxto6thDyP729q6Dv9DkDSKqFcZLBi1cwkGP9j0zrjuC9zxtl+dX9tVnX9rp0amtr6xZJpGz05MTm43CvsVOBEjf27/jQNDWNrQrO05X8PLrF2Ft5gF4Itjyve9837O4kYVgx91WyIQsqYkNeh2nJvjVL//GQU1Kw2lEpvON7D+y0mkM6VRY3qsm40F4wA8ajQ76wfknAHR+cWJX5xfW7bScq53s2eXqkuu3XJHmdyMHgwDmyPA/Pj32gB6UCCtr6w4KcmMFtJGZw5Njb/LFuxdrBeuNhnZydWzbe7v28Y8+sv2Pd21tt2qd5tyuzq+tmKna1Wnd2lddq583QpO0/simvbHndwLws4cBx8nmfvb0a696uHdnLwS5o+qrna1dz4QGgEa265d1e/LsmQP1rOG9+/u+nwiioEcP3gaO9aWVRc8q/s1nn3rVwt37d6zZurCD4zee/QxIDHj96NEja7Ya/jNANJnNxWzO7uzd9UoKgiHj0cQWqsuR7xD2PHQucODzDFQAtENkY+cKOeex9ezohYrzbMMvzh4k8xzAGF3Vo+dCImkk+pCZm8+mHQBFh7Hf4mAEukx2MrzRnFlLy6s3toTbVePQ5FcNMkeDEBy+AQsokUdnZ1LWGyHz7UDbEgFlqVkIogdG3YjeIEHySUR5gH+USFkhGwDlUi74seggP8Mj6o8+wF6+7PuOdSRIxdidJo7M+mkA4gGyOb+9+gH/JxEqVAEMeXfvtQE3ugE8Bv5h9NHi4ooHnk4vzq3dbll/IqASaZ56hQ78yOwzKEPcD7Sx81Oja6ngTIS4vjcxJDDX6w+86SOc0qFp4MzXlwpR9psnn6BhEnM/u6DM8TWEHiMV5serHPIlp0fiPakwhWfdfQUa4pIwoQSubMqDkKw7Gd88qzcDvE/bcmXFdjd2bWNt29KJjHVabfdtmOvrVsMpXtA77HOyqzkTFmsrtr16xzOmqY5pXLWcJ3uhsOD7fqW2YvlU6J8Am0yhWrDTqxN7e/rGTi6PLZFJ2hnN/lJmlYWiLa0uezUHGeeta2gniA7T52XRCpWyre6s2dZ7W/bedx7aw082LVVyfNiODy+sMMlasj23z/7q1/ZX//xf20pxyVaXlv0c/PzJ514psrG74QD0wemBDUn6g0t8SuP00ITQwf3pwFdsqUIVC6BhwjLJgv3JH/9dW6wu2KuvX9rp8ZEHVKq1srW7Haexcl5sONELRfvWJ5944NIb1vaHzlnf7Xftun1lzfa1ZYoZqy2VbZ5L2Dg9tFlqbPMkKz2yRHpmiQz7AH5yEgRC9bo3bfWeYeBEoSmyAGhhBQIA4wCecBwyoOO2urARBUHifmM8c1m/lw0qTInPcA9sbnSzqiz1DHS+9xKIwFTZpvLt9Tl9RomRPE9BL9nl/M84RbEnYNj98kygpoj71ErUUpIH44wnRqHr2EP8nmudgz9KVEJeZI8Le1Iymfx0rtUZhT/CnAhz4BolJ/I9X8KMhLHJV5KPJ7+fcevslZ8unMnXO0oK5G+6VxyoFq6hTGjhGPIv9TP3lC+gRrPxd+bzIbkv9AKSXMm/FPajcb+LGWqc8oX1P9cJXOXa+DMlJzfyqgTIWGNH+ZBa64BHBttQY9M8CbtUxrvGLP/InxdhW8qAjmOTN3P2TsKZ/GydcSRGyP7UPMXxHL2z25VRs8S4f+7VnxHWKmyXsWkP6BzVNXxGvry/6z/58//ETxs2pAYtAFWgmMCJOEhw8wLJtEeSAZQ1Ab6w0SGmjKtMKoAYNwuXDItZyEXNCiKuV91DBzzPVjYjCyXgNg4M8L2EX2CoNoCAc20Efi9AQ2Cv3i8+fi24hJH7akPGgU64AuUUB8P41oDRGJTRFTbsLV9p2FCBcwZBdO66qJxb0bdbsDUoS+4hYIn7Z6JScj6nReZ/gT48A8FnjMEBCXOlDeqNm8QbG4ssKfNZfJJSYgKgFbUS9yz3uAUtAmglgFhApMArKZA42KoxSLH7oY8yLwaAX0EPfqeftZGlQOLAmA4ojCeB3ZIZyRb/a2xaK4GjdIrnmdxT4AxzJj5UAdCZdMiwIItTkUkpPQ8KJMNaeO5NjFxfhy7ZEN74I0Yro/FxH+RJMhhXEDeKKiql1zUCoDX2Yg7uZzKwQiY8gJnvT8f/Ep6prdIcAZ3vHiLsl/gc6O+SK+1LKUeBlVK4kgMyl5AncVRpzbk/n5EsisKCz3Ev5gfjVPPKeirgwjWSaa1l/KCqVaq+jlobnqmDKRgPIaKsOVblgg5hOTC6TofWjc6JglZ6tig31CVe+0D8ud7IIwokBVkOIHx8zZmPQTd0OEZ+KU1kHBjlOJ4yaJgH7Usc/BAIDMYE2Tesp95NsqcM6Lh+lT7jdwLwuRZ9QamO3lkAYzyCqbLVuO4USKp1kpx41DYC63WA4iBLh8gI0vWSG0WBpRvi4yUPIg6Oy7C5jfAGQICswbgBpHWRMaRDVwC0Mo0dpIkOTeaS95RuYb4o6RdwzN8AoHWeSE9pr7qOIZcyyjjgWXA5Si9LJ8uJ5joAaOn7OBDPO/NzoLwK/KN83ktq0eeRE418BcM/GBqAWIyPwIyf9xGFD9/LAJReDDIdKKP4XkCxzhYZrjLOuV46nlIxnqvz158ZBTG4l4LA+Uygm2Ls3PdWtkKGC9fzWQAnncG+jmQ5JefWijKu0KMOLqWygfcQx5HgYKZkufySzSYFm8xKlkwuWa22bZ988mN7cP8D50h9/vSFJaYTOzk4tDdQTrSbDkABIgBuwB+7s7XlnMHPnz6zbqvtz1isLdlCKWRcsnYAoHf271qpVPNmXAdfn9jG6o7tbK5btzGyr1+9tNmgZ9UyzQjZz1d2XT/1n8lIopy2023aq9fP7Zos6GRoJgK349LyioMOw/HUjo5OPIvu8uLKiuWKlUtV503+8MOPrJAt35ztV9dndn19ZccnB3Z5debALaDd5ua6r30AbEKJZ7vb9SZtZIpu7Wxbrpj359UWKp6F9frlC8+GphkVmVNewZalbD7pgOfa2pa9R/ZvKuWfPzw+ttOzk5CZNadxTs5qcOHWyg5O8HzkBhoM1tDXlE/TEyHKwGHtASYdgK2UrJinKVLGaQRoQkgTM6deGoRqERxJ5iXuwKnaBJCM5lcAKpRuL1UXbHlp1akYGg3OpZ4Dn/BAMzaAkbAPA70Ozjhyu7yw6GcGGZ5wpFKeH2xSYJuEba1t3pRiI79PvvzKS97z+dAAF3oYALpyqeLz/vTVUw8W0dCKbMP97X27f/+hTSczazc7dvz22OkkAEjYi8hlAuRxRgOwRVteXXPKDJ7v9HLdgb/PoBtAWg+EjaaWzQRuVAJKfv5FRADoXs4m6MQ8cDSe+Ryw9uwnQHLmc3190/mr4fPt9QAP554h+uLNK6fkoOEgDR0BOmulmq0srkbcykPrR8354DbcubPnegHOXbLmjs8OHXhknKzf1VXdM3R/9IMfOwCN3EA3Df0huFWrFYJ6/U7fy9P7vXYAQM9OovJu9nnIrqSaYmV5w77/3e/fNEMHOGOv4a/Abz8ZzjyAQbY+maFjsvxTaatVyx68hxoD2qpsoeiAz1W9bheNM+fdzuazHnxg3h5/+LHdf/jACj7HIRMUfQfw+bvf/85lhhL6TDFrZ1eXtrW3ZX//P/h7du87yzaHSnFk9vL5seUSJd/Dx2/O7er40qbdiXUaHRu3g00wHYxsMhjagEaJ5UUr5Ms26A0dAMxlAl0Ymedkgm+ub1mlEOghCEZAbfDZF5/7/N+9e8fu3NkzOD7S2ZTvo4PDN34fsoWePvvKrhsXVq2VLFfMOBd0Opvw7HD2FHznlQX4oKf2+Ref2eHhoc8/YGQuTdIA9G0pr8xYWVq9CeYT/Dg8OrCLi3PfX+ik9Y1VW11fcd5n9hR8t1m4fscDa7SaHugYT+FQhc4g2CiFAhm1ZC8HSiAy5VWByL7inQko8cV+BvgMjcBLXiXmYPRizYM8rK96mBCQkl/h5zmN6bCTsymnT+nR2PQGaCbHOOOAL3oFOhc/++F2d+AqJJe4H5MtGLZotVwN9h6BOxKLZtNQ2dBv+2cAoN0HiSgu+RvZulQkAPGVC2U/b0RrQgm9A0LRGQR3KMBr4PhN2UJ1yWl1AKCh3Xh7/NZtTni+aRkHrM13BDoArT1vOhUyIHme68JZ4Kt3e3Q2D+dehYSKiVeROO1EqeTVuFBjMNe8P2uI3DsGAIAxClR5jBfKJ96DigZs1bUFgk2B4pD3rzcbnj1drS06YIzOgpbKOfWzUPa0/DM0YWS/r1RW7c7Wvu2s7Tn1D9n37j8UcvbqzSs7PDty3nWyzZlz/ra1vmm14ooNO4FGb9QfWb/bt9Qs6VnQu5u7dmdr18dJhTdc2fXOtV21ruz44sja/ZYdXh1Z3wZWSOWstrToZxiN5fudic3GCVsordry0rrlikVb31m35TvLtnFvwx5964HlqmkrLZpdnrRsIVO18XXf/vr/+df2r/6vf2kL+aqtLS47cP5v/+bfWWfcs5XNZWv1O3ZVv/QsfKcfiwL9UCqi8whs0Pj1wb1HdnV27TRgqUTa/sHf+4e2vLjkupKmvJyluULe6Z+gEqLyhrMF+qHFaggwQQ3HehHkb7abdtE4dToQ+K9zhYyNUyPLLeQsV4U2YGqdQduG454l89AswL899bXli6opvsC7gh9Hskzwr+XDyL8VICd/wPcwp2vkiwgbCABeSFqQ7cnfBECjD5SsJ9tSPqoAaK73Xid+hgdwTHa7GtbLL4pjEMI7nJc8ahAo/EZ4g/wEnsF5oGxoYW3ug0XBLNnfuq98INnNTj1Fv6FC4SbJQ1iIkmGEQ8lfis+nPsOcKcnM5yCiCOJ3wiAEQjN3eoZ8Lvlg8t1d90R2unABniGwMo55xLE5+RBBNkLAS/4B4xdFnPxq3UfXxf2VOH4nvEz3FKYhv1a+l/4uHyXo60BPqc/IN9Q76v3kK7qOjAHMmhuNx8+NKFOf99Pa6p2Cb3mbYKhzR/Op5Lu4v+sTFc0Ze9+D8zFOpzhG5OMItw86lySDmO/JfYliy8/m2rhv7/6hesFFPptwxmBTpAP9YLT/ZNPr5/h6S555hvxoD5AAQHOBBifARSi1oiwC6LTRtUlz6ZChhxy60N04qhElQ+T4azOiSPzFI8OgGpUwaANIICT4PBfBVFmDgCReSAvDNVJEivrEBUmTJsUgwZIAaeF9MWP30gLweZ4nR1nvzu8BoAUws2larfZN+YCAIpX8Byc7CLmECACaz4ENCvxinFKiElyyVJSJxt+Vqcmhr3cVgKANI8ETOK/3kYJnLsUNHN9MQWkHAwnF6WuQDmPSXOTy4ed54lah8Twpce4npad10v96Pz4jRabv4wrEhTYTMo31jnGFFT94bjZlVM6id2dvKmqlg0TvEBzNYGBKsQkYZnNrLMyTxixwCGoTrgeAFjAq4C/+swBoybxK9wSmkFnE/QPIEpoFaAySxbBXbiOIUkK+zlEEEwCcn+NAmoPnUdMVeDd9jSG8jyL6UuI8V5mdiiwyH7yrZ9VEXNBaf80V7yRF9C54iAzpc9IdyCzvyV6WYaBsTyk63i0+D9I/Am2l8LVuUqwC3Bm/DBPujdEvEFHGB/PC/cIaBEUa9mCIssfn0Nc4umd832sPI198L/nlXjj0fGG8SS9xHwwd/s6ekuHDEvI3KWXm2+e+Fzha+R6njvJWSi15Txk8Au1EJ+KgfGQQAEhLD+h/X4+Iuz1+kL27d+KHO+vk+jPS19ITkmddG9+/OkCRF8/KiAIYnhET6X7XQW5QBgoO6QHtde1fcSkrmKE9qb8DUyo4Ej9cOYcYU+BP5XwIGeI6d2RMxI0MnTn6zM0zIuNEBpqyfxkTALT2j8tPTFcx73p36UZvKhHnNE4Eg1m6SMFBjbVUyPteiRvIfEbzAkDGc+DX5L5aL0AtfoaXMuj5xE3GBOOm3NLlOuLwujWqbudIRoMaOHrGffmWQsqNlYjz52Y/RM0rVcor3eoOKYEwNREFRBkMPBNHBpvWIsx70HesbdjbYT1lR0imaQyEexLkglxQnH9AyqLz4+ZzNZvO8jalzRhDAAAgAElEQVSfliydxcmleduuPbj/LdvdeWAnB9f28tlLS86mzrd9eXbszQGz+YR98tH79tM/+plzy9bKafvqqwP71S9+ZU++fGr1i6YVckWrFKsORhIkInMVZ9zmKet3RjYeme3v3bet1WXrNoZ28OaNTfttq1aKlkrOrN9tWKd9ZdlcwrOYKKkFSDs6e2vD8dBGk743YfLqmXTKQcGVtQ0HSwGOjw6PbWFx1XZ27tiHH3xsjx49dsAMOQUoAui5vr6w129e2MXlqSWTM2tcX9r29pbropBFQ4PBgb09PrJiuWirqzS5WnHwIMhkCLqgywDpoBHxioNsoEmhcQqBxfE0UDnQkNdBlwwVAEMHi2kSt7u740CTHD9AH66jQRNgtQd2sxk/7wEIVFEWjHXK5QPHOfYKoJUMWd8vyIaazUyJsYbGQl6amg7jJNsbTj2+h9uaCgloClA+s/HUs0SRTYA7BRHdoZwEHQwYwnwEZzkkDIRmuureHjW6SYdG2ICnZIqeAMSfnjplwNraus3HVN2VPCuO9zw8OfB3b3ebDmLBHwq4B9AEaDgbm9WvG9ZqNsM5jC6bDJ17Hl7U2uKyczNvrG643F9f1R0YqpZrDmLBYcz+F3WTHGHmFwBXOpIzCzCJMwa6i5DVGLLJAZSYRzKgt7Y3fBwAsKzz6flZtBYTb5wDiLZcI3tvPcxVArqXln/24PCtlWtl18lffvWVPXv5lWfNkV0I6A1gyPiYu48/+NigKykWWb8AaHC8sd29aePxiV1eX1rCJnZ4/NZpUWhmx7UA4zwP2rpkImsfPf4o8DhDAVKped8Wngl4B2B+8PqNPX/+3MEzAva721u2tbnpwCQBCoJ8vqfqlw5An9dPjez6/Xv7Nhr2/fnrm9v24L2HHryBAgcQFNmgMunt0YHTcVgmYY8+et/KCzUPLv3RP/oj2/12xaCphRvm6HXLrk/btlRZstZlz5qXLRu2Bk4D0L5s2/X5hY3afW8MShAM+b2799B5wr1CNJ10WXr57LmPe2NjwzbXd3w85XKozHr79sCePXvmgciHD+9brpjyLGau//3vf+/rzd4/PT22Rht6pZmtrC9ZsVSwZHoespcnQw+2cT0Bgl/8+hf+fvDgohvIvu/3sB2hf1h0wJLgAvoLcP81gODhW1/HUP2VsFKlaPkSts/UJokArgH4MjbK+AGgkVn0Ae+RcUqphGVzScsXOMdCAJW/A9qS2QeVjYNIqaQ3aYQ7mr3sgd9SyWUcefcmm1EmGgEYzhZoFORQu42Yy1q33/FzFgCacFM+lzebhCCr68RiAIdGk8BlKkDcbVuoPgoFT7hye1O0eomUB9JYN85X8UBzrrI3nf5mGprczeYzW11Z9WeQqeoyNgy8t/I1+/2eA8fwIZMBnU3nfW+trm54oAUAmsxUAjoAqlAlcH+yrwEu2b/0i3Bbhsa6s7EHiMi0FYgDQElDVoKwzeuO917IUyGdMOv22lEflK6vH7pQZwhZ4sF+TzqgTdCASqXRdGzFVLBz5pHdynqjc73KJqrGVVIIoIonaRAwM4JZQ6tla3Znc98Wyss26oYKEOZy5+6eZ9B//uQzOzw7tt6o55ndO9vbtrd91+bDlLWumz4uqok4FwhCQHuDDq4WCUTlrVIt3cjkyeWJn80kTh+cHVq9F/ZJoVxyQDeZyNhkNLdssmCba3dsdWXbypWqbexv2cJ61YrLRbv7+K7V1su2sGwGA0t6aPb8t8/sX/0f/8KeffbUFksVmCy8IuHN8YEdXxzbyCmspjZNhkoiFlG+GZQjgAgEf6rlRfuD7//M2o2OXV+0rdvu23e/9V17eP+By5kqEADj6+2Wz/vKypLrslcvnnmywr17d/2dCQIxf51eyy6bF9boXds8MbZU1mycGltuOW/5csbpvQbjjjccJKCRzpDcBB3MLa2q4yxR5S24B3M+GIZeJsJehMXc2MvRPgE3etdPEzYSB8CEH7FHlOUrIEwJanGfTj6q8B3hKtxbiSH8TX6PQEV+ls+sz4VElxDAkg+FXuV3ymSNYzTuc0YBLvlj8jn08w0e8Q4NqfzV+LjYa/LROfOVpCU7WoAyv5cfjV5ynRXxyccThLiXcLe4jysfLI7VaP2EtUj3yecTfsO44/gF10knCwj1YFCEhcR9WP4u3E/+BveKZyXHk3SETci3kv8vP15+h7DPOIYhH006T9iKZE7+o9ZL/q/WXuMWFiGfWHYr/wd/KPj7khsB4Xyev+t58XHITyKo589Jhn4D+vK5iSqd9RydEQpO+DmPPx7hs5JxrbPeS/gKz5QPqr+53528pVtRspHeRWsuvE24o2TMfc7/4b/+z+b8QosrIWCgckoFzMQFR99z8IcHB64aEAUEHSfBJ2ocshu1oJRS8KUXpfGJFknN7uIOOWNj4Mq+E1AjQRZgEQfQBEQI2ImDHgKTJFBSSvwsRSgQIC6wjDcOHAhMpYmYlBjXkR0SV4IqEWFOArgUgM1bBRZKPHG4JcSaGzncQemF+ZSAC/Sg6ZiUtt4tvk4CAG6ENmoSp8gQJOdxJcD3ASgLVBA8B2UCkKkNwf2JjjpInlKGWsisiwsq8x8H9iR4inTFlb8Ui5SjhHc6u1X02owCM+JKO/695tYB0shp1Ni1bu9+Pr7x/MCKNrQMXt4jZBDhrA486uRyPw3yL2MVo0ly4/snyni/UW5RREyHoDcMicBP0QXcgkEhsBIUZcgoj+8dl4Uog5FIswOFAoAipcbfXfYotWTfTQJlBw6Y9hDXSDHxjJvs9pic6p100OhZAtgEhgrA1V7h2QqAxPmldRAjX/G1V/Q17KXQyVoZwnzvshhlWgqcugFtI046AYlumCQDKKe9pc/KEceBUrmI3okxsF4CqQV68XwBoZJPmgG43ou+eKYORL7XO3jWWZTlrYBDOOBDVYKoTpQdCLUKz8BgBBAp5PPuyHOt1odx8bMoYjw4F4F0AnXjB4uDvDjVMb4o6Ve9G//HDwrtGy/DfEe2dG5on39j30UVIzIEdV/tMwU6hlSMRI0x+R1fMp74rMB13TtuJHDvSdTog3FqXlxvefZiAJzCnN5SpWgMcb2n8yAOgEuXqRpFwRLpWT/cU7cVGT62iHdO+5t11bnihk9EmSOZmk/DOSsdIENDZ24hFwxEnWHS4/o8jnMwsMI+0jpWSqWoKWagC6DigXEoIAAQ4OcslH0xQFwc0hoff0PuMMx574XFkFEnYxvQSnpE55WvYxTIlb7VvtazqKTBmed9NfdxQ18iyufD3g1BChlEMswtyR4IgVLtV8qXE8mspTJFS6fIzCLzbMOqC/s2n9dseWnP9nYe28ryrvUbc7s8v7Zht21Hhwd28PqZnZ4c2EK1ZD/5wx/Yz/7wJ3bnzpotLJh1mmYvX1zYr37xG3vyxTMb9sa2tLBsrXrTZYx9SgYxJc+d1tCa123bWt+xpYUlL6HvtOpm4wE0sNZuXlm3U7dqJeNl6GQVj6bDABo3Ljzrmcyzly+f2ywx9WZ1KG04VrOFvF1eXtugP3YA+v6992xnZ8+zVDfWNi2Xo1y9YS9fPbWjowN78vQzOzs/tkRyas36ta2trfhY0S2UPxcrZQescW4BurHdCpXCTfBCgXcHa67qLmNkksKP6s3EWk3r9wfeEZx1Qs6qCwueZQdVw/7+Hdu/u3dDOwQ4BXUCwGa9fhXKrSklTmWsUCw7vRVrWe80veScMlUqd1x2okZGofGVWS+qnAP94O+BozTICv9onEWmF9mTjNOzrKnW8iZMaStkiwa3KfuIvYFDADBFIMHPXgv0G5yvAFGSUfQ6oDbZxWR6FfPFYP9EjfYEcE3HgWeaBmCV8oJdnFzZfB6atQEQ1lsBFLq+vHJHgsaB/9F/+B/b9773A8827jQGTksB/QtA9vXVhTd+uzw/dXAKMNA5Ydc2jUacrWbbKpVF+/iDTxwkghKOoCPv5Ry6zaafV/wPgEUmcwD5QxAUIBdKB+SD8YUgVs8BMABhggh8/vzy0rNeoQDi3nwxj3s7d6yYL4VMPBokdnshMFYs2CuqCwZ9p3549uKpc4tv766HzM5i0bZ3d215cdHnEe5a1mF9fcWGw4lzuqIrut3QdO3g4MBaraYtLFfs/PzUuc6Ru9WNVQcdCQpdXV1bp93zoEI2lXUA9O6dfQ/2IA/NesMuzy7t+OjI34WsPN758XuPbHV5xeqUoHf6DqIj+2QIA8ZAWpAt5OzO3T3PzDs5O/V5W1pbtXv3HjgIzRjgMYcuhyZcjLnZ7dji2pLdf/Sel+0/+PYD+/4/eGSpBTOoW6FLPT24tuSczNqCNS4aNu5NbNAeWOP82l4/f2n182sbD4a+pmQWry9v+fwX8wUHoFnT68tzm45nNuwObW1t0/b37vg6yYf57LPf2pMnX3pTwUqNZp1921zbsF//9lPPknXfzRsbTa26WLWlpQVbXF608aTvdCnwPgOAPXr00BuS/f6L3we6FWyPKFgLrQM8uosLZICueMATQJgGZ4MB1QNtr5Tg/3a35c+sLVUthe01BzwZWm9M9rB3s/dS/qs6lACBj5b36YxaRv0PNhSOcPAzgz0GSAnojRwjr50uAYlQno6NznnE35LphK/NiMB+Cq7LhGd1AUDzGXSAB1KyoQINEJqcYb4AKCv5UNHhiU9OhZBwXnfAXmgLbgKvUbPf6TjorTzZhw7OzozKAK5TYNvHSGawN6YaRc0LA3DjARaoqFLpm0oH+R9QXMCn7TazFZxSYzZLevO/O3f2/f7HZ6eefU4QC07lwThU2q3QYLC44IEr5gX6lNl86gGA86tzqzevPfsbQLpYIFC5ZpVS1SaDme93T+oYhgABawbIzZnCF/f3DGJPvAp6eWQTrxhJWM51LPuIYPiUvQV1yMqyfx6drcAhOoTsZrf/56GChmBsYpq0YqZkW2u7tlZdsdQ84/uWPgTrmxu2vb9l5/Vze3P0tZ1dn9tgPnQ9AE0NDT+H3TBnbsdgtwxHfr0nC8yg8gp0B1Q3lKp5Ozo9tulsaJXFqrWGTWv2mz4v6Ry2CPZMyoPPhUzZ1ld2bW11x5ZXVm17f9cqKyVLlTK2ub9uazs1W1yDCshs2OjbF7/+3P75//Z/W+vs2mqFiu8BzpFWv2Wvj7629qhlGc5YTzYyD9j2qB71DgX0F5lbNpG3taV1+/f/7j+ybKpkvXbfjt4euz7+5JNP/KyALgzKIubWMilbXob2JWvN+pW9PXjtVCmcPdh67A+CQWQ3n9dPrN6+dO7wbDFt6RLdJuc2SY09EJQtpNyGaXcbHtjwZIgIaJPfOIsC2pw7fJEVL19QPlTcZ5HvKApX2fgC7eIgq/xm+YcKDr8LMAqYlD8d980EQAvDkT8r30e2qsaKrvG9H2Eft7jOLY9z3LYXaMv1jh/MA2AtUFS/l02t5Cn5tPJ/lWiiax3riLJS4/a4fFPmREmN8qH8HSM/QH6D5kx4GhUHup9sqjg+pQQrrpfvy9nHnHriSxQUlF8VsKyQvCdbXs+W/63nxJ/LZ4QLag7dn42qLLXGmkf9jWcIlJd/Ih9IOlfypnfXNVwnX5T7yWd1fRZLNNJ45Z/E8RvZVXoWPwvncXs1sp2Er/A7jYPPekA3or+QryQsg+RTH0csA/pGDt+h3nh3fuSf0qMvHqyQXxXHw7Sfgv6+rZJ2XDZ9W40u/13XSiaFN9z4fvFK13/6j/+LGwCam2ujsUgCjuMTzM3jm9GmEQofEWHzN0fGI85NAUwE7OIvIiCa7AJt4Hi2oASa65ksZc7IQb9RHlEDBymKeDSN6+QoaxL4XRwQ1wHJ/zegQBTd0iaUstECaGzcE+NHwDm/h6tZ99LneC/GFZRGyJjR34j+h8Mv8PqGe4xvos1SKqx9AKpDNE5KDQA6vsD6jMZM5qSAXwkP12otQmMWlEcAxbX5GC/3Yv5diSVCZqjeTfMsBaMxC3DQ/5THxkFJfa/nC3ySghWwHuaErr4hOsT3Uu7KOPgmYBHeQ3MooBCDWOsqxaBNqnkTuKP7uZJ8p7FiHNz1d4sistPJbdYxv1eGNFQYvunTgbpFilEbnINZ86u5DKBnMDylqDWPWnOA6BsFFClXzYsDkFEGr9Zah3s2kh0ceF//KBAp8CseGdPaMAaBjMq+l0LUoR0HTqUneC/GjbzroBSgLEUsZ0gAO58XYKjsae1d5kdKTVnZkg/Nk+ZEcyGFLsoD7WWVezFu7g+ocAP6xnhr4waB5kh6j2dovrw7rQ6CaE2lU1h3HVZ6flyOGSMADvf1bI6Iz9iNtah5QOD/Cw0xuJfmHeDbI5hR5h9zrj0onaFDWGOIGxDSD3F5kYxp/SRP0pd+YEb84wpO6XrpBslrOFwDoCyDR8Ct5Ju1AIBWUFEGhnSADBTpNMmI9ivPJMNXOgnZvMkAiADooKNxEINulX7l9wqOCICRvEsP8lkZmBy00tmSvSAXt6VVrnOizs4OouRyN7pLeonMLMlmcKRu9W58X0uOdU5yfdyoetdYi4NIjKNWCbxwjN+pOqIeDZIRNQHG2Y6vnXdTj/SKR+gpPR4AgtEAD87qsq8rWYR8kYHsejSiApK+4XeSBZ/rjCqlgn3AV8hS7Hg5fCYdOPn4rMYY9HnoPeFFmJHhx++ZW8BTi3QNjoOqJHwe59CClSyZKFipvGH7u5/Y1s5jm81qtry8b4u1HStkFiw1TdmgO/OS9vOzY7ugVLdBtmzPVlZr9oMff9tWV1dsYaFsJCS0Gmavnr22twenNuyPqWC3CTzG86D7mfP93X1LJ/J2cXZphXTR3etJD+A5aenZxIaDlr1+9dxazQvb3910rmcAaCg4Ts6OveEXpcOUHD9/+cxpkpZW4fBsOjCSL5Q8uzOdzdvq6q7t7OxHNlfOMzfJOGZuG81LO3j93D7/4jd2eXWKm2PNXtMq5ZI7ogCrAK1BtiYOipHBBUeoO9Nwr0YAQsiWgAcOUHnk3L7ZHOs4j7KDKYUn0JP2DFT2FiAf9tEn3woZqJS7Q9WAfJKp6yBNp+mZUgA/qtooqlKkFyjJ3FGbBYcWgxlnGaDNG/flc64/ZhFXMxng8DRDHeQ6vjsIQM9savVeAKBzqZwDJMgUpdOAxzqLR8OJg4eA+a7DIjA8yPLEuUuZC+wu6Bd6nZBwwNhcJ0LrQBWWTaxSqhgJFsjE1tqO02+8fP7GOu2+VSshYx7e4iN4PV+/dhDsJz/6kf3Zn/2ZrawueoPMycDs/Lxjb98c2OX5hQ2g2eh1PFP+7eGBZ28C3tGAEqB1MppYPle2Rw8eeUNB7EbACRwd5qx+HbK2lZEFGEuQQPrE5aZBdnWg5iC7mvkF7Ga9mkRhAN8IiPgX3KEE//K2urJu3/r42w5MAXhAO8JzRD8FSEwWKjYv5fBkHA+HPaeAaDYaTif38Ucf+V059wjmOK8yZ8ho7M0m4bpW8Bi5gTYGrnPOAagYcJjRDTSybDZbvv6eOZmG+qRqy0tLru96nbZna5I9DDcuADR6Bn7kB/fuWzqZtJPDUzs9hO4m5Y0d4f8lazSTTztNRaGUt421VQclyaAmP5FGlIvLS7axveXjZK55V+ZgnkraZbNu69tbPu7yWsk++ePHtvtw288R4ixQDPc7U8unycwceRPK+Xhu7UbLvn7+wl4+fWmNq2tvTryzuWPpRC70MacBWb/rNEETgtL5krWbLVtaXHVZIOuedaanxOvXr+zLLz+3bA5QeM2zj2uVBQeXv/jiCwe9AIuZS4A1D0BlUtbpNuzN29d2dX3uumFrZ8uqCzU7uzz3ii24YgGvvHGdN99L2/LSmm1t7dh0NHV6CbjMuR/y8/XXL+3JkydRpV3GG70xEQC8Tl8xoSy86wA0Fjf6BP3EOVFdXIjod9r+TvoC6A5n0K1fKf9HWdTuZ0aJUwBscE2T75tPEkhJhmqKiIOZjGDnks6mfD2dP3XU9yAEWcNLFXjHK75/aELIuyEP3uxuMrJcJlREQIEX7PuBfxZ7gixuAGiSVJS9yN8CTdvIs6ypinAfC+4RGo4VSzdACL5mo9m4mW8+S6AZfUlzdOScJqP8/OjR+zcVBmSfQ8MAuNwbdvw56KfF8oItVpdtaXExAOCzsYPol41Lu7g6dfnnvdG/rm8qNaeOmUaVsgCmfMneQt+4vZpOOlUG41E1F9m3yMcc6g8Cxt4sPeF6G33GGYaPBf0DgD7zBPc3WfXouXy2YJPB1GmKirmS5VIF212/YxuLG7a2uOYUIV8fvPHzs1Qtg8jbVevSjs+PbDgbecPAteUVyyWLvn/gQg+Adlhj9A39A/KprPW7A7uoXzhdyfLCcsgI7rYsXUg7EDtNhqx9VSOjawd9MqorlrKcZ0Cvb2y6TqitLTgX/OoWgHTVsotQC40tMZja6esT+9//5//Vzt4ceXdeMvw5O9qDlldRjGZDz6CnJ4Tb8py+Xj0494BwckpPrqytr+zYP/yTf8/WljcsOU/b1fmV/fa3n3lAD9oceLBPTo+s1W57Q1H0Itnp/W7Hm1O2G3Xns15bX3HdPE/Prdlr2OkVVREXNk2NrVjOWb6WsWl+4gC091jJAYgNXaaQHdYTPzjIf9RDah4CEUklIkbc0PKtZG/Ixr5J7pkFgFXJPX4mRPtJ/jy/iyeHyH6XP8v6ChSTH861eqZ4lLmvEqsEKgo8EwYkv1N+scBN33MRLYgwq3cBXPlVPq5kqLCK/wt2bwBpha/IB3KWgRjlAfPBO8V9ppBZGyqB5VfG/eRv+KQebIuCOlGCkQeTIj2lql35rXEM7MZHia5jbDxTVJqy/3Wt5kX+aXy9NOda9zjOKN/Z9VrkIwi7EZYmXE9zLZ+T+wlP4J7cQ5iWA6jR/Om9NGbHMCPcht/J59QY4r7a3+ZXS67isikcIe4buXUmbCaqtha+oPnhHgKJ4+sARuVjiyUfUr2gZ0t2df7JN4uPHV0dB6DjWIfPZawxqPYRn+e5bhdYwCS0bvHr5ZMKu9EaMb6bIMA/+yd/7gC0gx4xaggBv2xKgS0CjeIbiu654UG3jqULBZ11o3syEaH76S3XI4512CC39AbcV4sjg4KNwJc2lZSIJrnfi/gDo8w/RaO5hs+IvzIukJoIbW5FB7RgNyBhxD2szSzhlMLSe+P88sV13lE9AoW0iRizwLjRKDhguieRwLDBgrKRYhVII0AfTiuBK2x0fU8oNK5YNceaHyhOFNVjvrXGEhRKM4NiCNmz+mJjMpccyLwnh682vbK5pSgZt5waCZ0bZMOhdTvfbKzIPQRq+nzNgoMp0EugI2NxYG92y7PD85BLAdASeu4nRaTNLKXABtLhJqUiJXZjmEZZxgISXXYisF0gGM8VN7E7JBiHHszIeCmZ5lXAHO/l+ySZuMmcZox6Vxlk2shaTzJ39Bz2XhyQCe8R9ohki7XgSxs6vkf1OZ+nKGhBYMjlO8pEEKDM9TpEtUaSPcYmnts4T3OQ93BY4VDElTTzhWHOHHAfZME5jMkkiBomSBEJ+JT8axx6rgBa7TuVNfFsURHocNGel5xQqqgDh78JpBSYSeaoMqxlnEi/CZDUvuD3isB7CTP7fj53EIdrmQfND/uG6xir1pP3k0Eg3UjZMN9LqQsgJzCkPfH/s/VmsbJtWXrWiNjRR+zYfX/67mbem32Ws3qXscsgG0oYwYt5ASGEMUJIli1eEPDCA4/ISEayhcA2kkEGiScjCllVZcoYV2VWNjdvf/pu9/2OvkPfP9e/z8qD4+pqn70jYq255hxzzDH+McY/cPwZN9dy9JTAisadRd69t/M8XpYR7wXt40zHWz8yxvyBZMPHcmcA1jrRTRH9vL6mr+N7Wl/bQON+rnzwHhefWTFl2HqO8nPuiD33tq7Og5Pps8mozJ8RMrCyTGR/V41wMqPCc8j9zWFtvWEjyc9r3UJWpQNF1oPpQE70Kx4XzquDrs68d+Y098BBzr8qpRTFzhsNlj/t6V5XOoO197zZMLIMeW9ajvgeHH+82IM6XzKg23qSzAcZR1nANL8fGKd1fKOZqHRMn0PJHn0MrPsJpGk+h78YsPZ5a+AcANr72+vKuMmAkX7KKDfe1z2ciz4frf/5nfEB9nQIIpWqAkRUmTJj/kcxnkDfNB/V8mLUm+vx4O734v7970e1sh7rG/ejXFyIQT9i2JnEZDAV6NC9oqkZFAZdcTH3+pfxvR98W5liAk1w/otVNSva2z2WY1cp1hK4nmXHIk+NaiM2VreUpTXpT+P86DROD4+iXmb9IzqXJ/Hlpx/H5cVx3Ly5EavLbYHNcBSTNUazn2qtEq12M168epUyjdvzcdntKeM26cdyTKbFuHP/a3H79v2s+SJzQmbzpUA10PEXz76MTz/7qRqKRWGibC2yBUW50CfTaTNev4VnGRBzMeYqRWWUkpWqBmVZoAAKKBxrwALAgG4nBaUBmNXsqVSJWjNVg9lRhKJifX0tvvPdbymD9Ic//KE4Rlm746OTuKJTY4yjVExVVwtLCTwEwBY/f2Y/0igJ/mkB/LVKtNupESAZkeMZkMg0qlFWBiPAw9rqqgAe9ArZxzoHCwXxDgNyQ3dA2TkZgoVpQU21OL/YdwC0g8kg5uv0B0jPbx5YnfcVePcrUW82UqM+c68OE30Fmd2asz40H4Bwxdjc3I77tx9ErdJU4OLyrBfd7lANGzd31gQAPn/6TKX4f/kv/+X4c3/2t2Nf/J3w6Jbj+dMX8fTxE+kJGlO15im/PxGfJ43zCH4A4IuvmOzvIbRN27G9uRP1WkO2Jf/v7R7EATQOGeUWMu0muKwJc87/7KWj4+Nr8JjAhwA1HA2acdXrCVCdzQTgJv7cmUBPAGg4Z2lmSBUdsSM+J1oEbP4K8gO4NhGQd3y0H0sri/HZJ5/GTz/+WTx68FABF+g8AINTsGus9QasJFPdoAkAx1X3UhQYnatLzfBzrs0AACAASURBVCNgCs9F4gM6qwIlyMqKdAU0JmQlj4eDQK+xfonTuhuff/rzODk7i4f378fNG7dj0O/Hwe5+XJxcSOa3N7aVDTyajZQxTNYugYC11WUFbi6uunF2cRqXV13JGPLE/+g8/r6yTkbhUnTI+CNoMh5ENApxPN6PP/uv/FZ861vfEVhUrRQDlciKFSZKUBQNC3k2cLr+/GefxFeff6HKvq2NrShOAfUa0e1cxu7rV/HJz38elxfnsbm6oUAAASGy42muyRmQ7MRevHn7SkDUyvKSQH7Wlvl68uRJ3Njajg8//FCUMXvMl0D0cwUM9g7eRLd3qWAMIB482CmJJDUJ3EceaSwbKStwaXE1drZuaN02VjfUJA+9QGCDtSCTHdCaNSegBZMAoPBsNhLgSXYwdERkYeq8l10dmk/03AVN4DL6OYEsWa8Dmzm2oRzAR5egMwCg+Y+MWyWTFBMYQbBG5800+R/IMbIOLYl7tYhrvd+JOjQg0NwsLQtwY3+2FtqaS54N+gKDLZy3gHy2E7AnlKRSIks0PZvtCGSsHE5YSv6RuantFyXu2Zoyddlj2CHy2Wg0S2Uq0MCMyqmZeOFXVlaVPc1cce4eHu2LUgbKBPTj1vpOLDaWVK1D1YhsiukoDo8P4wL6hZN9ZeKq8rNWlr6eb8yLguT8JDWPrFYSGGZbHJAZQFl7eJqabZOVzjxCZaPM5wK9ARZibWlZepNKEKhfKgQZ2tCnhAKcZBZ3lf1eiMXWUrQbCwr8Ui3Qqi+oYeA3H3075sZF7ZeH9x9pHD//9OP4/MlnUagVY1wYxdHlsTLseQ4Br/2ZbBf0OSAqdvvp2bH+BtB998ad2FxbT30Qnj+Xrq21anFydhyDGCrQWKvXYgKQSAURgbcG+xHalGpsrO7E0uKGqgBa7YWYX27H/GI7llcXYvPOWtTW5qJam0WzVInj3bP42//N34pXT55JVxWmk1hcWUxZ+scE2boJgAVHKRQFzPeg6pqQNU5WfC1qxUZsrmzFb/zKb6r6iqaK2Ee/+7u/q4okaLYA0LEPWGPoiZYXUx8LKJkOdt/G0emxej8sLLVFmTQtTsR9vX+yq6qDYnkS9VYtaovlmFbHUZ4vKsjQhQN62E02MfzUVNZXUoIO8yJAtZwBZFnPGgUnMsA2jysZfLW/Ms3sfGSJs8pAr7EEX4P5kV2bS8SyDnByGL/b3kfmkEv7i/bDsR3S+Zhe9osMRnJ/2+H2J2S7ZACngkysVQZwMj4/0y/gFWSYZ2Pl/TwQ64ScPGbDZ5Odm/Y7Zxtjd28h+1nGtPiccQ77eZ5nAY+DoebTwKr9LPsa8lmyho3WUXmf0VgW3zPWZr9Hflg2D/bh8/PA3/K4HvJt/9Ggpc9/6xT7EPIZsgRTf8fz6/W3n+ZEIMbK/Tz/HqexNq+3sRD71Hn58bynpIh3etv38rjtX3tt7U8zRvs/yRfLmixnOJWfLw+wG18zPmGMVOMV5VNKWOXFOWPfld+NNxjz9JoY2+HZPFa/x/W5hhL/MryOe1um8smIo35KXvA1vAaWZcua18j4F7LHehf++l/9d2Y+1LxwFtg8Ym0H2RPsn54cg0FQNfA3uhzLGckyNv3AANG+FoMmI8zC5WxJBNlgEYP0JHnz58eCUeXxeqN4bHlA2wv6C6BcDlAyIGuF4znJg5IG067BTX04ARCeO0pRvZG8iBbwBFikcgs+nxajkH0+lSZYYC30Bq8x8C0YBne5LwYgL28qBBDjwIrUAOd4kDiBuKecqly2J2Px3HId/mes4k+FpS9XTmHAMznBCYBJQFACXqysed+gLfelHNORKD+71qmYggRW1s7M4TMabyWVjfNZr6cPHQNCjF3lxOKTSyWjPH/KmEq81Xa6eN9zkFfMVmj81AbPQF6Dq44mch2B/OWUrYeTasPRsqINmkUFvSExcg1M+WBR4GCWlHBeVtNBkdaI+3pNvP7ec+nQTNQDfMdAF8/n+eM9zV+WRQ5QIjnOmkL4MHdkVcZuFikWQJgFAiwzPuh9iPM742BMyN21HGaOow9qvo+D471sIJdnyu8XKzLmxIraa8daeD/wHr/7EPPesZz4ICfjxvvD0XSDa3wXR54Xf/M+sB4xmJvXP5Yr7sP7lOfxNxwcV0I4I8ZzwXXz73E/nik5J+kAYJ5sIPh+jJdsPowhnjU12UqZOAby/WwGfiyDPhSYL1/Peor3rj//Hq0GmW/5gJwPWe8b7uuDWXOQ0aRY//Gcbt5h48HfzRtY10bXXIrimt+RufQ8+JDnd9Ok+PmQpaQHktGWD6Bo/bKo8jujkKZc7+girP+8Np5PruXPaU2yTHQDtP6cDWCcFt4z4MqBbRn2OeUDW0ZexuXudaMJoe9pWc7rZ3iJvVZ837qGz7wD1wvXWYHeswDXjGthYV6y3e+lsmcb8GTMJTlIxjUggIzFUgJ8cFYE8mYyN+z33/UdyLK7k7Gf6EP4rvepdSjXkaOdnRV+Zu9tnYPFZCR531L6a5lNcpgcl3fykfiw+TxN5ABGCWIr864QyrAkCNxoLEVvQHnwWiws7sSdW9+KlZUHsb319dja+iAKs5p4zYfdWXQuOnF2eqUsbhzd0xOaKBVi//BtrG+sxP2H9+Scsq/brUocHw7i4uQy+t1RjHp98SET0APQohT+8uxSgMHcdC6GvUlMh6M42t0H2ojCFMB1HF988nEcH7+NWrUU881qVBtVNUgC1JqrEXgdx/7hnrJiOWuYa7L/AJuQk2qlFoNJxMY29BYPRQUCkHR5caESW4BuwMmXL5/G6dlBXF4BSE8EItDuL7XMm0V7YUHl1fz+8OEDZTC9fPVCgIucEDkQdVFsNODEbC+m+R4koAH5ghKEkniAOjlutQRE0Jxua3tDIN+g1xcA7cB297KTMol78FmnzJnbd+8IEOfs1Oda0MjUNY4XL5/FZ599ltlH6Yy+VEbkIGXlBQ3JajHfaMVie0HAEXIDcCnAaNDXmQ6YsbS6ouxOwK/iuCgH3IkWw17qVt8f9GMUs6iXUxCY85tUOag4eG7WhP4ft27uxM7mVjx/BSVEqlbhuWkYl8xD7MNC3Ni8Gbd27sd0VIyL0070e9hZUwEMK2vLooMAUP+d3/mduHvnvgA7uET394/j+PAk9vcOEpd0rR43bu7E9uZGHB7txk9//uPodM6VAcf16MmiRnvDWawD+E1n4p+GT5r3Ly/gse1p/HI4RmPJNbzfAL6sCUkSvAcdAxn5ycpN3LucPZzzUF3Uqo3Y2mBth6K6gIN9bWU9Pvrom+Je1tlfTA2JAOdPTo8yO60qzlGySikAfPnmdey9eauMxX7nSo0KoaBCv6ELRDWCTZX1Wrh//74AUkrRHz/+Ulm5Z6cnsbWzLboIxnd6eq6MbQC+jz76SBmbNBD95JOP1aAVGprGfDOWV9oCjl48ex5vdt/Gg3sPlSl68PYoOshoIfGC36O56HxLwQjK0Z8+fxK7B7sKHq2sLMeIxoPdK1WEwKeO7rubzWenexXFUlkyBPHA4tpKVGls2TmNF0dPo9wox1/61/8N7a2bN2/HPBzx2OhjMvpS467JSLGO2N89FR2LeNDHs3j7ejfKZJ3Va/HHP/zn8fFPf6a56151xF0LoLqxvh7bWzeikWXpY7MD3u4f7AroR+cTWEx2dE867NatO6KN6XZ6KcA45b2r2Nt/HdPZKFbXl0Q5wZwwj1DpQEMCSA1I1+31Y65A4K4WG6vrCk6wD2jiqYSAXl9AMkEXsi7RP2R1N+Yb4pW7urrQ9dGJNHurVGsqV+8B4ENrp6az0CN01Ni3BPXGZCBQmSZ6o8lAPMjsXLLxqxnVGUEo+1+9GZ+nuV+Co7kGe0e+Ik1uAdCXlgTyoC/4O8EYUQYNU8WaAjD4ZtIPyY5j3KLouThWRirjJns3nf8JcFNzYAJURWgM0/kpP2U61FhWFtcyKoxUEUlzXfYB12dO1lfXY36+HZdnCQin+bCo2IqJto0MZnwTzjPZXaNkl8DfzJlOBu/b/bcCFqGMgE4EAJqsZrLheRE46Q/7cXJ1HEenR2oaCnDbm/aiUalJPuBuZj+xv6FRYpzXPtRsIkokdDv6jPHBR81zHh4eR683iKXlFe23RqWqfYsePNzbS/z0xZmqDMiCZu6g2xgOodWrRru5qGsDRJO9XS/V4/b2vXh460H0LgcCcHluggCv9l7HSedYHMaX/cvoT2iAGjonStOiGt2yH6GVJHtd9sVkqh4PzNef+v4PYmN1TRRCrN1V/0oZyfvHBwFRM1UC/Vk/GuVGTJTk0oyz86tYaq/H5sbN2Nq8HbNpMW7fvptsmX4nbt29E9t316K0PIn2aiNa5VrsvXgTf/dv/w+x++p1XF0y/pDtQbDn6PRE1DDqOTOh+XVNsnh4zjz2YjibxHJ9TQ0rH2w/im987ZsxP7+gagneR1cRxFXAaAa/dl+ye+/Gnbh7+66eGWocqnqg56hRTbKyJCqu47PDOOucxaQ4ULb3tDiMarMSjcVKFFuziIpKMNSAEACawAW6mr/Nilkmr5pDl0X9KAxmnLK42TnW88gN576A0Sy5yH/DXrWfaD8/BdPeUbymAze9jOewh+3DGvRCHt8HH21Lm8+ZueXz9lPTUZ72eB4ns9/Js/B8BpztTxvTcrKIqhEz3El+Droho+CzbW8wMY8H2ff3ZwxU2i/iO65GFj6RVQbaTzAew5wxfgPqUGR5bJ4X41v2v/zM9iONpRkftD/oJCr7Pcba/L5xhfzzJgwprZH9Tie7GKz0PNgvyD+zMSdfw2P32PiZXzP7KPaD+Hwe7zReY/xEWFAuwck4TR5P9GeZ47zvbH/b2IJ9GPukXAO9mPfPrTu5T6oi7PwLE8Tsj5IoaR89j4t6jXk2Y6jyDTNKWO6TAPDkR4LT+gwyZuN5R2ZruUCKMSn59cVfTGAzPuB5NU7kPeO9aR+/8J/9tb8y88P4YNYhmglF/m/ehF7k9y/GAWMAmiwKLUDmgHoxyPjyhPN9Io0GA/LAoBfAoJEf6Bq4sGBlmZxcy5vK4+QZWERHqCyMeVAlGdwJODX48f7vjM/jf1/JkSXkyUwG8js+HxbfCs1jIgvEY02RisjAg4ybN6MIsVPv5hRcNw/cWpEUMkDfwkOGnUFFAQBZGYcBaEdHfC1/xgBCHmzGMaHZoBU91zJY6n9TIiegRtH2d5EQOTcZrQI/icIaFLdCEHBZTdm1BvaugZwM4KvWEgeO55j38xuO50FuxNOYAecGBHlGACHujwz4sHKU1OtjACsPdJN9lYCZdxQwyZBKGb9kNicwPgEwBsW9scdZpJLfBQjPvWsWaSXFd/pZp3qvyzsgJzm6/N1K0EqPa74DxFIzMR8iVvLem95ThQwYoxmZ9l/WgZh/GzBVRCo7nHxP/665zIIAab3T+vpw8X5NSjUZIFzPY5Ph3OtdP4+DBzY2rKj4rg8a72frIuadNUTPOIsap9+BHh/KBuw13khZz7zc/I/ffSjgONn4yM+jZdmAu+U9HxXnmmRKWSdxP+sQ7sX4PU4fAubH8lyQQcjneMa8jHI/5oYMVetbU4UwD54bBx/8GRtbPsh8KHpeDf45OMTB4vXUQZzpUR8Y1isGR61DmTMFCHIUGz7s3LiC+UyGbcpyNThqAJGxz5XSZ1T2mO1fr6MPds+9n4X3VQqreUh7zzraYLebq/JeWrOkB6zHbaD4XMm/Z6BXAaMcRYV1pmUgAcdpLXiPa+Q5oK3D8+A4B70/LyO7mvYvzyKu1VxQlLF1LhOoxcuZCjyDn5k5taw4617l8dPU5A3qERw7DiZ0JC/Ne9ZkFucznfFZN+ZRViKZccSTJcQckynB+Gxk4kgwD4BblDtbB3qPWkebc9w2hef5Wi/MJZof/w7gwXNYbwJ+8l2f4TjVng8AUQDolNmSKmPgmIUntlxuxWhSinqVkuI7cffOd2Jn56O4sf31WGhvR0zrUa8X4uJiKBqFTqevBnFzBYDXgdaTbD4Al43tdQFbZF6ur5SVjQgVx8Gbg5hQwVWChqAkftxWoxBnx0OVBs+Gsxj2RzHpj+Ps6DAKk3H0rs6iUSvF/v6reP3ySdTKxSjSbQgIpkCmboiK4wKKgH43hlOAnNTYlHWrN1uaL1gfx9NiLKxuxr0HDwX8kYH4oz/+YVxcnEWBLLpKMRaX+Pwg+oPLmM6G4n2kvF2c4do7oxhOR+oR8OjRA9EZPN97oQxMspopIy8VK/rMYns1djZvKptt2EtcqlrPSA39Nja3r4MQ2qsV9gVG+ZyanXzxxecaO6XAxVla90q5JLCWpoXM7+b2VgYudwT0ACCwrjRjfPbsmfZJChAmejXGN5nB1cyIZwKiAZTXlteuKy4OT44F3hBco1HU3ft3Yh0A9/Aw9l/uX4NO0n/jlGHkzBFAWyg8BMAOE/8vDL3caxC9qEdZ2ZznV6nBrvcoPL3p+coxoDlfaT62ASPWb0StOh/nJ93Y3d2LYqkYN25s634AsPAsl+BrviKwSeBoHDvbt0R98ur5i3Q+F0PAWLNZi27/VNlx56cX2QzMokzm3dpmzLeWgsq5pcUVfT85M5S5p+oZOETJmhbItrYaN27cuO7dwvO93X0dT589E1UFTTaRmy+++EoA+9rmhoKjm+sbWUIJtHtVlYjv7NwUDQjrtPf2rd5Hb5D5SrM6Mm8Bezj7VpdXBBRL13U60lm37tyMJtU+2dkhnuAs4IjOBLD6+te/LjDjsy8/i6dPn8hmuHlzR8/kahF40gnUwMsMpzPr/bOf/ERBZ9as0azGuDAQ3c3rl6/i8OQoHt57KODmzcs9ZcdvLG8IjFVw5/I8Dk8OFfQ4vTxWtcJcKWJnZ0v3hZaFyrf9wwPRnSQqlw0Bjeiws/PL6AygrrgRiyvLcd67iNeHr6M76sfDhw/V2I9mgTwf2aqkfyIXampM5mUtNWQcD+gzUYxqhWqKmcA/muG+ef06/tZ/+zfFaU0iSndyFeWoRbvajtWlFX0/naUl8fUe7ieuaDhkyaiW7TkeRr1QF2BfLTeiXktZ3ADQ6IZen8quSTTma1GtzcXWzRtqtPj27RtR/qTzNlV6QZ8HZDbfWBAITUY2c4Ivgt8HNzbrBjVLso8KCnyhN6DIIRu61+9Hb0gwZyqKCxqcAVajMRdpANvtJpBZbNAw5FBjMYvhdByVYtasFL73QjpnCeKRAQ0oTaBLwHEx6SKuXomqaC7QuQbBmP9UIQElF01Wk68hUKgAjRZVEinJxbYrGducS3A4yxZXabTI6VOTwEIp6ZXM8b/250i8mY5iobmkgBABRdn9s5Sdi+3APmFv1StwrA81NgBy+pmQ+IU8UAGALiLwRBAXQFqJC4WimstpjUb9ODw7SUB6sRKNSiua9aboLZAFgFKCKpM5gP+eKCBSxclYgAXA9431bdlIDvQh6xPoHIO5Bdifi0a1JQobBdwWF1URMldMzUmp7CGD3POIFuf8urq6FAg9V0lVDjQthAufnjut5kK06m0FQtu1dqwvbwr8XV/aitvbtyNGszijkmXUV9XC01fP4uBkV7JDAJYAB9z52DbVQmrujVyIDz+rEijMCgrEQC8EJclv/sZvyXYkwEJGMhz4nf5lnEBLRGXA4Z6oPcjqXl5di5hBP7MpALpeW4juZV96cWdzR7qBOf/2L38jFm7XYmEN+oyIN89243//h/9b7L55HZ2rC43/ax99TZVQn/78E50vxUkhmtVGLDRacXx2Gt1RR7ZC93IQFWhXuO/iivitSQ4gaCRfrN+J13svFfgYBlQpxVhoLsTO8pY+P+JsU5DpUnPfbDej2qwrSAj9BlUfxRpiCAA9EvUIAPSo1ItZGbuaZsA0CyU5IFGS8RpOEsBMYEK+QyHrY5XhICQg2M82iGtAUHZrlhBGxbzBP9k/GWBpW9DgsP1e4y22O23TGxi2/+Tv+3OmnOAcciKkbVP7RPa1bIcbE2JPupJKfPE0MVbTTffVetcvyONxRrifzT6gfX8/Fz/di8b+k8fBWW5sxVne9m/sS9kvN57n52cPG5S1D27/2X6X59R+S96HyuMF9g08Hx6fv2efJY9j5P1JV/8qASDzGT3+vD9rH9ff9Rx5fYxT5Nc4D8hy7byfZV2elxnjGpY1fz9/TcsO37PM5n3pdz5Mysp3gmAe66FCRfhQlrVvnIWffM4BC4+Nv+fnF358Xp4T42T59TfwLdwpS3jz5/iuxgP/fuYf84wGkrWHCcRkiZx5vJB7jgfJ//X/7wPQ9gPz+ISDDnrvP/2P/z1lQOc3kxfWIJcfJr/gBgUNfPFZA3uKUEWKaHCIaPImCQAwQKB7jifqvGqB9sAsUF7s/ObhPT9sduEUdc4W0IvhBWMMTBovR4YMOHIthN4gk4FxC5PHmhdwC8C7BU9p+AbscMb5HtcwsOpN5Mj3Ly5wisAQqTaQZVDEc5zWJwlZXqFoY8OzRCQtay5mMM6bQsZlllmt+c91IfW18uvKvVP5RcpqNdiCY2w58HwkgCltZssQ30/Cfb1P0nNlJThea95lcwFAvw8MG7hBiWPIeF0MhlkZ8TsHhiNFKHy+a4BRBmJWYsA9rHgMPrKx3MDNwC8/9TzZPFkZ86w+EAWWZdQhNMXg1ckyDj1HzIc2vkHbUtqk3qDMQzLy3gHcBi+Rm3fRqdSEjJcArux/yxsAjPcE3yfLy9lCUiyZzABAp/VP+4AMaO7BHJARwd9cyq/3c9QulkMfSFyXa1k5ev39PesNDC139eYzBk6ZU2chW/l7TxvA8j72HjVIZyff62Z6GcarAFiWNcX8yLDB+c8y4xkva8LLMoLBxYu5QH+pAUvWAJF7Gri1/vAzenwAjvlnMAUHxjVj4nfmw5FMj5uxpDHXr6OmPFs+COA5tuHhfeFnszHhvzNWMk4VOc5lVHtO5BxmZWEOKsHpbP2V13vF6+ZvSW64B9e1buKajIuDyYaF59eVDpYLy1Ue4Gf+dM1Syrzy4eeDnt/zRgj3c0aCQfy0DxP4bL3DNZPBmzIvrIOr1VT54YCm96Fs4oyD20EBGUI4UNmekUGTVQJYF/lAHWVBPu/RaTYWy0feuNEzR6p4sEFSLadsDMuI19ZGG4a3jUrGbFlmLvi7z1zvL7qKI3P1SvU6U0ugWDZ/8DSyDgQqbVxJD2dyYPlr1FLlCHyPMqrg4p8kB9tGPN9pz6cmJZK5uQQGKxiYBe48T3lDxEE97wW+y3Mxz+ZgzPyT672RD3AmI4/gIsGlRLEDkApwQcbw5WU3ptNyRKEZ9eparK3ei1s3vxU3bn4Yd299M1qtzRiPCtGoF6PbA5jrxaA7EW9jo9qWs4TKPT47j08+/Umsb64I3Lp1c0mZiTQN6l7O4vWzlzHsdGIdztfNzdgC1x5HvH7Rj5Oj0yiMCwJ4ZsOpyv7r5VK8fPZljEe9GPQu4tWrJ1Eqcl6OotfvpowvKHtGHQEr5UpmgJbmpJdU1t+cT0Gd7iCu+oPYuHlLwC8ZhvDY/vTHP9E8UFzebjdic2M1xpN+nF+eilIEMBYAUbzSy4vizj0+P4latRL3H92PFy+eyaEFgLzWwaJ9Ksba+mbcunErijQe7vSj2098hDT4qlVqcePmbWVxOuhPNvfl1Zmal0EJA+8oXMeAa9rD/X4sthcl+8gAmYZkaCFjV2QQHh8rSxPQgoAwTuHB2Z44Tys0mZwrRG/UUwYo2XDsPaiLBMi0F3+hgoZrwudMM8eFpQUBT29fv43T4zM1OiQDlLMK+hT0AKXgnOkKyGU8/xj78JVzDYFZQzimrwSmArWcXZyplF/O5RidNhPoASRWiUYsNlZiZ+NWrCxtBL3CLi4uY+/wILa2UlbgqzeJh3iaOQOALFubN+P2rTtxenoZT756rPdHcPlWq7G0uhjthVocHe/H/v6eACQ46Mni/PCDD5WRDsgNmEgZfgLva8ocZo3a8wtx+84DAdAAzARQiKlju/V6w3j+4qkoGchG3d7eVLXCxz//JF69eqnvI/OLZMDTALYC/cWieK6XlpbVzAxtpyAB+1MVeIN4/epFPHnyWHPMCx5WMjmxFZBFxkGG+njYF3Dr4Digsc7DUcpKA9hFjql44NmRNZpmoVPQf1edTuztHYiGZHNzS5/n9cnPPtbnFxcW1CxrVppEpVWO3ddv4uTsIu7fuS96m5PDcwV1djZvKJMc3cYYzy9OBLLA004WdK1ejtu3b6rJIgEZ7MarXlcgd9J9oWdCJs8vruIE+onN7di5dVN84oBjfA8Z//Z3viNZOr+80F5Y39zUmFkfYMtSOQUOqIphXqs0o2PfLC1Gcx0jJuJv/tf/Xfwf/+gfpcApO2U2J0CwXEjnId+nvH5O1V9n0YdKR1Z2ov2oFmsCpNrzS1GclckLjlZzUeM/Oj6Iy85p7O6/ikF0Y3VhKXHTX57FycmxmqlSDQF1AjpEgYUJ7eUiNte2YnVpWaAeeh6KhVQVNlEjTvY6PgfPg/4qV0vKTOZ8pbEea90ZIzOEggA4I9YX18SBjR6xPSG/ZzjQnCoZSpQvibud5yeowXwQ+JF9QgQhAxAMFteqVHSkM9pnJGcdgTTAXAIxtjfIkOdz/J+Sd1LSD/JiG4Ysx1Rz8q7yBH1ZhYpuOhPIriA1WeC1erKnxjMF5Eig4XrsX1UuZEkwCFatWlfAlLMzBfdnAmsBg3mRuU+Ame9TkaMm1uO+wHr0faJ96mmf0cuAwBUBJAOCBCOgA6Eih6xWMn8B6cnQdgXNcmNRtoaDdqxNCgiQnAAIjY3bEic1c9Ns0BDxrqpqoHpCrgkYInP4Uujio8P91KwwxvHy7XMF2ABCkVCCzjRZjdlcHB+cxmwwU+PTxSadPAuxtbYT2xtbCsjtHewqO787vIrO8Cpmc1Ndi+xeKhWQ96WFRWXjHxwdxiADU6SvMmoy5rFaqMUHH3w91QC4rAAAIABJREFU7t69HRdZZjbVOZ3epXjqyeB/8vxJvN3bhT8mVgi2LCxqD9Vr7ZiO5mRfLM4vx6MHj5R5TMXF+o3l+P6f/WYsb85F93waz589ix/+s3+uyhaA46PT/fiV3/jV+LU//Wvx2c9/Hk++ehIvHj8X7Ql83cjMwem+sqORDwKjm+ubsl8AuputugJ0otecizg83Y9u/yqGMVLTRu3zUjvmaJrIHlJAeiiAvr04n3ZZcRa9cS96424MZr0olGdRaZWitdCM2vxc9GZXMZ0j4YhPg2GQwDBRpVDyT5L8EUCR7198VzlNGInAveQzS1oydmLA1XuThAn7H8ga7xvEzYNpeRDVdqZxDH+e79vmsF3KNRgDZwe6ziCoQP/MvnXynfEj2/b2v/iJncbZyPfcl8S+Et+3j2V/nmCQdRdjsA/Iv22TJ3s3YVXob+Nh7oVgbMLVzvY1+TvnYd4/0s3y2dxZw2brMN4zQJrHoWwL2qez/+TvGT8x+Ks1f+/l63kOrn2mXPZ4HuthPbiP18i4gxKDchnTeR/Detn4nPUlP5317mQn/ibMJJeYZFmyH2rA1ZiXZcnyYqCa+3qODOhbbvKAqz/HZ20f5BOa8nNiufB6GDPyM/I7QW/u4//fH7/95v4wfc57gGfmZfA7j5/q/MoqW40d4Of7mS27ksusga6X2pipn9lrbYzA6+Z9XfhP/v1/e6aMqOzANNjgm/gAtkP8/5Oq7A/Xkd+suROKRWWjw3RoUqaUzwTz9ckKym+IvKDzgBYQb3YLlgV8nDnUVmICO3OAtIXXiskCY2DJjrM3tYWSceQBNguBn98bD8fXCiIB3QkwzS+WhSMBGul5DUayT1P0KkUa+EwCgFNWGHOYQNBfzC42GF2uJgOLDDXWzhvEAsU6+N8CEjPCe4OWVp5W6GxSrgcw5zWVMZYZcN446fPvmiJ6XhhDEroEml4D5oqAZzw1GVihDVhIz52fE0fzUKSdbjoAvDENhhq0wjj32luR5BVKK2toZDCP61gRGeCysZmP4JEt5esYNGctHKXDEUI+cLR4LrjlfKgJ4KkkRxpDR9eha3GWrW1FonWdJiDO6+b18IZFLvz8Vi7eC8xfpVK9BoQ0tgwcvgYTPXcZyAcArYMsa8rGHPugkoE+GFwHigwoOUDj8TvYYKXsvezntnJRk6isHIhrOatMJR21VDLotfMz+rm9zgkESxFe3rPxwe8GNB2tVoZgRhti5c2+kMOTfd6GAc8C8K4yzgz4ZYw4vAYHrZe8lwXgZ4eWnROASetGxsd1DSga0DS4jwPAmE1RwefJLvX686x8530dbC5tBww8J54jj1MGH527iUhm6/7+AWpgmXvKYMnoDGxUcW0BuBno4j1rfZU3NPgcB5MOrIz6xoCvZdVzw/cEkGf3Zcwpspo4hq1D+bf1pzN+bOyw9vz7uukPVQ3wQ2Y6zWeHjIdsTAZXKVHlui5Ts16ixJ9783e/J91WTM0prZPloGflTvmAJfvNMqsDPgNy/bz5PaLnjKR/DHrPZU1B8/ObD1bUswBd3mi2wWLDkvvbOO72Oilzq5L46NxgzIE4BwwBoH02+oyXQZM58wDQ6XlT8IEmht7nGHAOGgJA+yzyuJT5lZ1h1ts+++2ocy8HZ/gpWyEXICKjNR9Ig3/YBmw6i1OWnRoREpxT05s5BfwAz4bDuZjOAN5X4ubOR7G58UFsb3wQjz74XqytrGGOKJtwNIMaaByDq2mcn/SiXKyrLBpzcjAcRG/QiY3N5SAhEZP6aD/i9PgiBleDOHizK57G1eUlAdQ3dsoCqN+8Gcfbl7ui4lheWIvO5WWMeoNYW1mI3VcvRL0xnfTj8Oht7O++iEIxBaHJmoNvWhl5s6QbbIQjM/yPvgfcVCbeYBQPP/ooFpeX1ISP/bL75q3mabHdVFl2uVSITvc8Ts+PlTEKr+rJyZEAIuYd/t0T8V4P9W+BFMMEdgCJAANUS7VoNtuxsQ6QtxUVAR8lAbNnpxdxeHJKf8PY3N6Je7fvxfrWpsZ9dLQf/e5FnJweRmmOLLmj+MmPfyTaIZxj8VkDPs8lR6kOl2aW6cS1SV54u/c2KqWKAmeAc84eI/AEFEXeYq1YER0Etg0yw96FHxVZA/yzXF/1soykjIZMFQEE7MiOzIIpq8vLyuQFlFDgJwseSreWsHdCYKOCtvVKXJyeCJgDeLi4ulC2OPIJPYJkPyW3QxIQy/Xl2Nm8q+zG4XAi0ODs9FSNnmRzZfQAC4vLUSGbuNGKX/nBrynQ8vjxc/GQtuoN0Z7wXM1WVRmppxfHcbB7kMCrYQrmPbh3T0DE4f6hsiAp9UxNshJQBsi7s30j1ta3o9Vqq+nXfJs5S4204XTd23srGg7A3Vo9ccqT8ffs+ZM42D+KtfWVWFpInMsADdDDVMpNycnO1o5klL+TKdy5uJT8nZ+eikuVOeuOr2KpvBLf+fa3BZrtHxzE8sqSxon8wdNMMzySFADB0WfsDcZPBicA52hKokdH9B7YowDNgC0nJ2eiHRCVRJvGo2tas9cvXiqbnmzRT7/4efQnnYi5mTh7yeTdWNkWdUGlWI37dx/E1saNqNFUrJ9A0LOzU2U/A/Tt7r+JweAqdm5si+KBswgQB00JNRV7gDHC/0pjQgamLNRaPdbXN0XwvHd0qGcCyPrVX/3V+Po3vh6/9/u/rz388GsP9DyAb8gSVR7o3rdvX8fRwcG10/nNjz6Mu/e2AsryP/jd/yf+/t/7H2P/7W7gdJairD0CaEjQBh3Smm9Kb7GXJqNExaOmgVGMzdW1uH/3Uawvb0W10orL047Aw+3tnZhMhnHVO48/+fE/jyevv4jl1kLA207zwcl0GPMLLfEDo3cA+mgYSeJJfzKMhdqiAhOL8wBeRYHnPA86D6AGWbPdA0jVpIoHHtkZTZbGCgZ1hp0UEKLfUKUimp1WFS77gfxL9yZwAsFg1BO1AuMBGOfvOOyJRuedn0JzQjLGCVApuAe4T4BnaSnR93SvtLbyR0v4Qik4za4WsD/L+qrovEyeEO87U5GM5gTKFqNeS2CxysirpTg+PVOwRJ+fDGNpPlHIHB+d6n4ESthf4qbPkhZkH00mCiA16+1rEIGzHrk0aJb6sjBjRQVCZbdQUSdAHMAQKiEo/OopUDqeKJBZgsIE8JkOg+V0Fg0mBBy7yn5GVgCi4fkuk+FenZddwzyO4OqNiYJuQNGFINjN2UUj6KquzU/0kap766VYmG/H6sJKVEt16UvGz1nQaFbiybOv4su3X+jsxdag0WmzuRCjYaLxGHVG4mdfbq8GtE6LzSUB0lybjP0RoGgB3dohnCE/bHNnS/uSihLAV+aTrF/0thpOwtdN09GzS51H7QbZ1oNYXV9VkBjQnOaxJfnefVWIsJf2Dvej2mjE6tpGbGzsRLXeUgVL57wfC83lWGwtx9riWuxs7Ehf90ZX8Ut/+ltx79FWdDqD+OLTz+LHP/njeP3mRZQbpRhMB/Gv/qW/GH/6X/vNePnZi/iD3/v9ePrp4xh0BjHuJFojApxUNY3GE4H+W5vbyn5Hb9y5eyv+5E/+OC575wrWks2uRpHFggJei+3lqE1SE8YrJeJg+0PCPhN3MxndTHyhEgKhrwZnQZ/OpbWFaM5XY1wcxqgIcI2ej6ChLUEQQGhVK6j3VWqeTkBFvogq5xLoPKVPWNY0zXaygx/2pW0XA0Db7837O/bJjMcYp2GvIEdcl72mwFbm0zgoqvMkw2KcAIJ+VG+HbA8jR7ZDsVHMJS9sIqtE4FlsQzshTromA8rti9uPsY/PZwgGGl9IOp4Ki3c+IH8zrQffy4PQyBz2mrEbJypxDetSnt04hufGvon+PknN2NExTtLzPez7GNPJY2l83iAj938fYMzfy89vHMr+k0Fe40y+nn11/m6fg58GT/l7Hpe0/2cZ8k/jbp4L06k4eYfvWQY8Fvv19kMN9trXsv9vXzAPQNvXNYbigIll076QsbIkxykhyfijx2H/mZ95sD8v+8wBwUv733mMzPiH1z5VeKRqcJ9N+WfOj00Yq0LSxianquSzz+q513mY9QOyb+Z1Mu5jrChhmKlywfKvQMLf+I/+3Vl+Q1jgmUxf9H3wzxMogaKBAwb3JGUCO8vUQIYa9ABSzGUAawakWrDo9mxALg90WQi90OnAT9lqfihdY5w4efmcAUQLXl6p8W8Dnf68BdzPamXmsnZnehm8NkjmSUzCkCJ9FlTKXvIC583B35JApsxRLy6ZeQmsTH9/B+AmknleSfEmAMDP5HtAAeLFNZAjoJAJzzI9Na9ZlMegFRl+fh7eN1CDAuXv3UEqiWc8Bhb0jFnDDw40zxNRUz6XXu+a5CXgz92YE0eoBfT6oMiaC+SVJArQ6wmXnK8tOcvWMa/wvR5+Hh8+/A6vnBWXI2ee13xAhOt6/nWdDGwygGeZ57s6ELLMRAwVKw+XtfJZj7WXUX8YSCAjg5cDIMVS4mvyevqg5JqMx0ancidzmdA+jMkA1DplwGH+WQVEZdmVka0/FBysJ42U+AlQ9D5A6yxIH3xeN2dbcl3Gwvd9+LDvHTDhb3kl473s+eX6aQwpomtg2vvWB5UNeBshXN+BBOZQ852jY/CY8sEiKgOYH76bp+1gfvm91UoZbz4kPRdcw2tvHSRgLZNhyxzAhZ+b98xFzrMZcHbTRJcR857lA33g8Tlo4YPf+s6gOmN2cMqBEHWIBxwRoFYSAK0DN8t8t3Fj/SRmtkxWBLBm3JoGoH1YX+/PjN/be8v6w7qB53cwwc0ErV89p5YT61MfTpKTQjpnLEcGU7m/zxIflJYHy7iMhek7ipK8fnRgwAc5epZr5q/B9wGg/XfWzvuSTEobBjICsuoF5kcgLZ3HK2UFfLwXZZzk+NdtKP2CIZRRwvC3dJ13TWtNFaPKj9ksBSoyzlnukc88VlZzufwONCebJMvaYh1wNFMwZSYHn5Pa+5lrMX7vU56fNZCezZrHkEmfMtlT0AW9kYyzJONQDAACN1o0ukpBlPwLBzkPOudBe8kk1IEElXz9LHDmIIUoJrIyZ66N08r48kEdzkzGnZcn6qSnk7nodPkssrkWt3a+EetrD2J781Hcvv2NmG+tJse4FlFtwkEdMRtGUKzFcw/BM1Txg1NFBiPVJwDPEwEy/atBdC6GcXF2FnMxinarGdtbG7G62o5yMeL8fBgHbw/j/PgyapWGHHsyQBfmG/H2zYt48+pplCuFmCuNY2//RZx3zpJcqtFWyiIEIEtBy9Skk2ZCMvp5vnHKLKrV67Fz+06sbawrewwOVvhh4XG8sbUZS4tt8bWendEcbF8NgACzkLvXb97E1bgjqgoA0AQ8p+xSgLjOqBOVSOcwQCgA3vpGyiRdEJC0GK2Fxdh9u6/mbWRLrq7TUHFVWdx8D3C0c3UWT599EUcHu2qE+PTJF6IEIaAhXTKBEiJlZvDMBgGYA7JIkQfZdbOpgFcHSxkvoCX2D7LN+agABpnkACsZ/yuBFvSc94p0/YzmUcmebNcXpYMmODvTgjg/yRiG15sXTZSPTo6TzTaXbBsaVin7d7EtWobPPv9E8B0marlKJmJRtBsANSUyJGdAe8VoVxdibXkn2s2FANvhmudnZ8rKZG+xDqzNwvKS6B+gWPlzf+a3RaGRMivnVK4OOCOno8wcX8bFxbnoFwA34XQcdHtqRkm2PIMajLDNkv1wlnGjfu2jD+Pe3YdRADAXhzmzlvZXv99Rphp7HT7QIwDkTkeyyfpAW/X06XMBc+sbKZsdkByQlsZbZDh+7YOPkj6ZFpSZf3V+oaADjT5fPnsu0AY+/GalKc5oOJn3jw7j8ePHMSvMRAeCc4WDroyyYaJpA1y2/cxzww972cURPwsa+orftttRdjl6Cz5t9sbyMhQj23F1CUDXCc6Djz/9aTx/8zQG464y7pGIZqUVlXIjNta34+7tBwK0CGKfn7M/BgqiHJ7sKSMUbuJijGN+oS3wEnCKn6AxcO47qCkKh2Y7mjRlphKwWo751kL0J6M4PjlTti60NN/9/vfid37n1+PFa5I/Bgm0jhBHe7KJJqJkYJ8TGEA/sgcm4oavxHyzHqcnx5prPr+/u69MftlXytGHT5rKJc68tF+QK+l3KunGNApcj689+DBWlzejWW1H7wI9PhbfPnR8rVY93rx9Fn/0x/80Do73xAENwFouF6K92I5SrSibCv76L8nYTyk5USlUJSc0OEyAVMoUBowigQB+8xSt4Wgax3y7nVFxTGI0oRHhUD7JYDKMGvQTraaCXlAvEAyjgsF2Fb4JgPXh4YF+rqwuxUKWqNIbdBXosR3V7SYan0a5pgaCZDfLbquWVKmBDj4/P9MYyQYGxGeddXbKmGLnQMWRABkD0IDStrOUVZrZq/QkIesRP6tcqcSTl8/j8OhIc4Ets9Bqi4IFvcM98V+Q+6PDE+lBMtcdrG3Um9GoJXqQFFyHMuMyqIISgKL+CVmT+SwglgA/8WImML+C3m3GZJj2PhnGovAqJG7j7oiGm+fSv/yOXZRA6DmBqfUitC6lGPa6kmO+JztUfRv64uWuztWjVCGIOa+ePlBpXHW6on2iMoZgGhm5U6LB04JoeRhjf9SN0aQfnz3+LPqjK9G1EZwjYFaaq6oKBxmg2S9c0GocOSX5ID1zpVoWGE6lA9UpAOk8G8Ee6cJj9k5K4mH+0OvofTK2kSmCyFTILC8sC66naWpqYDlVRvXtezej272QPLAXD44IRBaiXK3F8grURKUYjyLOTi7i5sad+PqDj7QP6sVaTAf41aVYWmvFw6/d1/O+eP0i/uTHfxQ/+/THsbC5EJu3N+K3/8K/FN/989+Jgy8P4n/+B/8gdp+/jrlpMY7eHsTrt69To1fA2RH2SinmW8gwoGs1bt66EY8ffx6nFwTnmJNBahBaKuuMa9bnY7m1Lq54mhL2RwMFeeFyZo/A+T0uTKJUn4tSbS4K1WlU6nNRbhRjPKPK4DKm5Zk4oQn+EAAEhHZwJ/lPGdg8yfAf6G9KWcVciYaRifLNNr72QQZWJbsvJeFhB9tPdNam/SQnEdqe5XvGANh3xjR4n3Xm+sYCeB+9wctVq8hIPpnKnMTswxSgSOe0AWj7GHzH79tXNKDuM8s+q/0oqj3kv7lSOau6sO1rIJTf2VfGH2Q7j8cpCJEBstzLSVnGCviOsRXjWMZQBPxmPduSrZ/m2CCrfUH7BvbnmF+Dova5rnGlzE+yP2A9y/tep/fxqjzGwr2cbOH789NzZMDX6+uMcK+tcRT7znm/1XOpRJWsZ42xF3+fMXp8vMfLa/H+tfPfta43bmW/xD6QcTv7Sh4Xe5W1NO5nufP6OYjCOLwu9tcY1+XV1S8kaOZ9YMllVslozCafQc8YoAzjJXuStcua+NqXwy7ghV9rn1VJHlkSaZHG0jkKSp47j8d5Dv18vtc14P6f//W/OnPUlz86y9MgmYE+T6AH5gmUwgVYHSd+TfNYekF5IDmIpYwjM1M4MjTUpHCmTfA+yM3ALcQGn98HQSQQkaIY/JvnYLz573Ifgz2OSDkSxqLw7zwoYeDMAn/9nNmDW1H6HhiFfN+OM03hvCCebN5PxhaRjndk+vzu0nAE0RuO7xnUNjhDWaCBMF8/gUApqzi/OSQwGRUI68BzE89wBEhriSGRGYFeC4PkvA9HFj/ZAAaE5VBQrqUgQFLmKeJJqWHG7ZQdOFbKPoCIgHqOvEn4PpFSg09c30rW0TAAaK+PAZZ8hC+vdB1J428Gk+AS5Fq88utsmfChxU+DJFrzHM9xXvb9rHDpMB5Kob25NL+lpNw8fjLyDCRLceMw55o+pmYqCVj3IePSdMtzUu7vmnf6fklGvb/SM/qwsOPO8+tzWWYpAat0sKfDCoPW8uMx+GBnHp2Bb3CX6zK31hU+4Ex/4mfhJ/+bwxwZMnjrDA2ub75Gy76UYHZo5pWvgJDMGOc6/M/4mVsrdR+C+T1LkyVfM68ovWeZB77nrGWMDe4vIzwX8DEgy/NgqPAS5UemfN0YwRl6GCKWNxtSzKEBTu81B6T4TD4w4v1vveFD37qazwqQn2X7OJJjQmBJ85xlffsw8PeQa+8Hntvj99r7sLVM0ITMejh/SHu/kGnMPmC+bKhZVnxv7x8f+gaZEwCeotzWF3lDwvshb4Q5aMjnEiCRymStr6/1ThZpZV0TcJscXuspG1A4AT6ULW8CWgfD60wiH8AGpAViDUfa69KF2eEtAy8XuDJgmjf8nAFtw3Q6TmeDjay8gSIjkyw2ZfymAGs+E1oZ7FlW+TDL0EpZTxPx6qZ1SHtwNh1fy5f2T8ZRy2ccFZc8lLNA7pDsleSYCfjMAGhltxAoHaaM45kaTaXGQ84skcxmY/Ze9znmPWjDFwffAS87AjLassoPn4Wp9DllTfFyUIYsS85QPwOZqMW5WlxdTOL8Yhrl0mrsbH0QN298Ix7d/26srN6JQR9qJnhOF8RpSCPYGBdj0E0A9OUFZ+o0CqVi1OqlWGxHdDqzODo4jNkQp6kYw+5Ee+xo77W4luGYBWDjXCUD6eqMzJlR9C56AmsBSOq1cpydHMTuWziWx1GsTGJS6MSLty8EoImTt1kXD/DdB3eVpURm0o9+9KP46vMv5RxjEAKWAmQBkKxurUWz1RZn7qeffhoXZ6lB1mKrGfM0CGuid7uxd7An0A9nmTLRXn8ooI6mX1TvJDqbBB4A4gE4A97QXA5wjmxasmZv3LglB577g9CTmTc3V43lpZVot5djob0kXYBMXHXOot+7iOcvvoonjz+Jo+PdOD87il7vKgb9xOtK1pv3rI1vsnGbbTIbU1ATQInsOl7IPPOCDAIwwWHP88IvitwoOx/AOrNvSBCQE6sMn57AJmd8MkbAFzKEaT7Id2tzVT0/mYDIMWuJXkP2lOE3G8XiwrIyc6vQJZyfiteYQDtndH+IXBSVFakg4XRONBBbG9tRJxgxIBtxFr0rOJE7Ao14MadwfcLjjThCC3N50YkPPvgwvvbBh1Gp1BVQWl9N4AnZo8sriZqETPG9t7tqpnV1dq7zyd3tyZiWzVpJzZ0ALgkQfO9734vtm7diYWFFYwa47g+uUgPFfk+VizSkPDs/jWfPnmhukE07uNzjq6dfCLQmiAEodH7WUWbi2tpWfPDo61Gr1VX6/9VXX8Xl+anGPh2NYnfvTcw3W3Fz50YsNMjwrMXW1obkkUaTZDzfu3c3Xrx6qbWl3J1sc+mHDOyRvhkN4uR8X9m2IH8EcBhfa7EVk8EkPv3iy1heWNLftjZ34oNHj3RWdMl2LM/Fm92X8ezNV3HRu4yLS5pzor+r0ajPx80b92JzbVtgDwgPFQbIDgD00cl+dIfd6A87qjCA1gCAiuoFwGgH1ZkjGhautlclZ1QOYK9V601lSU6KEZ9/+YWq5KBLuHPnVvzgV345vvGND6O9VI9OZxyff/6pmmXyDAJYBex14unTZwIoE8jdVUAHfdaB4mNtXQAa4ARySGO3lMnXS0Emxjnf0vkFBYxAkQJ67yIW6gtx68bdqM01olpsxcriVrQaqaEn4OzW9nrMt6vx45/8Ufzs4z9RRjEgX6VSjKW1xajU5qRTDo721bQNndKsEQjBfp2L2zfgpi0oISb5FWSrn2isdl4BsAADAdGGk7EyoAWOkIEND3K5qIzzfqcf85WWmuaRHVtvpAAWABfUEs+fP42zi/NotZoK6pChDYhKtjsVIOjSaZYZbPsrAZ8pGEhwi/Uk+/7sMgXoZBdlADQ5QeQA8ypnTTcZL69mOVED2rYAhJZtw/pXqzoryM4+Oj+Nt7u7+g4v7DGCfFT2oHNMpba/d6gGc9h3XFfVYGTql+oZ/3M9BsOOsqmpgjLAlgL8GrX+o1muKIxK2NmVKHBeAk72qajpiYIDWhXmnkxfms8dnx4pa1y+xZC6mIiF1mJ89PVvxPbaTpwdnYmuh3Vk/uYXF/R95vjo+ETNHWeFuYzmZ1sNbQ8OjvR8y0tt7dFmuRX97lDVRejXUhnqI/iw+7F/sqsqnsPzQ1WSEMyBY56qYOiGAKEJMhHmQ9/YJkKfLi4uxP7RbpycH+u8wv4YDQYK6q0urymLXlnQ5ZKydDtXV1EuwqVciL23h5Ixsq4JTqB7zi7P4s3+qziZnsTq/HIMhshjSubiHBWgQ+XN6obOg9MTengUYqO9FT/43q/G9vJWXB5dxMXhRaytrsba8pL24xRedSpahp34+KufRnfWifZ6M773G9+PX/0Lfyou9y7jv/87fyeefPEkqsVyXJ1cxOHefnS0ZsjKLIZjei0lChzWqtmqxfHxflz2zoQHEMgxL3ez2opqZT5u79wTddKw34vhhP46jIEeFOdRqBSiPxmIJ7/WrMTiejvmqtO47J3GZfc8xrN+zFWLMS1iWxNQT5iAbKfMr6TRpM5wGuOS3dunD0Ha+/VGTQC0fT/7zHm85xpLuW6ana6dx4uckGLfwAAjutGALetjAJXdkPcZnAHMGZfHKLApOXMNNtsfMQ6h/ZlR4mCP8G9zSBvEtB+VB4k9fsY9Gr+r4DSW4fHbF+PafD9fMWyqEPQh82XfQL5KVu1r39F4gez7zC7nO7r+OAWeuKcDWcZR7PtbN9kn9e/21fyMxsTy+IYxFfuEPDMv+8G+ptfTvp59VGecey54Nv5nTnh2+07GcfjdOAD3caIW3+c5eTlTnL/xsm9l0DiPxdhnNO5n4JTvvY9R2s+zbBkotn1rufbnkkwmm9trxL+NT/pZjB/Z/jWOx3ewdXn5Hvm1ESheeUeb6X3mz2qdMoDaGIkrEiyj4Cd69szP91iENZCkPCL4lEDqPGaRlwWd95m85eeNcRQMQBuMzEcpDPT5oSwkHpwuTEQtixrISOj2rgFhKYZxVsKblYSnbJX0kqOv7vUJxLYjmwdBLEzvKx04utafAAAgAElEQVRNCpkzGZeXhToPHFs4Pe7rG+eAOu5pw8IO8C9kwmaK1MAj1/ImTsKbOJgNIFC+k4/I8RkbViwKlB0GzVI0zF0s32XBal6yDeONCABtwfHioxjNW2WhtRCYAoVMDGXAZXy0puSQ8GbZjwbw0yZLIJnngAPVG1YCkwHOw6yLLYZGHvAz59O1gsuABA53rm+lZgMJwya/dt6c3hDDUTIorOwNhnktrbS5dp5OwqUzpuDwnDqgYoD0XYZxuqLlDQoOA5P5g8uKHoOFeaFUlrGZW9gZ4pblQTZ2g7pQmXjDaj0zag6cVo/NB0hesWBE8gx5oJB/DwQU/SJnHde5BumzwxoVkRRJUpzqUExjgyzb3M8oUDOLDjLXHMAGj7xO+aimQeF82ZAUX6ZI+bv3gyNnNhS4D2N3lNA6wQe8AXgrMAOdjNt0CVzTa+n5yR9AKFBHna380j5MB5I5cRVlLxSuy58ciPNc8B2DXG5mKD2Qq8hAHnh201AYIJezkPH3SkcSELrmsErNCfi7wcf8Ie2AmveOZc37JDUSG6tkhu9R+SB9kx2s3icGBwEs8gceGfLev96z3CPt9YIad+UDTNf7DfAVDyx7HzlhvRyZvnaYs8PVsuzPMAaB/uN3xqqvzf24zvsAdB6k9WGMQc01rfev9W32/A4E4HwnfZ3AXl7Ik7JccxFcG0o8m2Q6y8LlMzr4412zSLJ3dc0saGJ5yJ8H+WCLzqHpu0wAyf0kcY/zbxtU5jKXwTJNwSwHdrhe4s5Me8x6cjJNJU48E/MKN5ezhbWOGW+lnx+KAZ17WYMs8YUKTE/rXcyyRbQP6mTeJrkKAAFXU1B90E/VBXxX50YvZV95/1u2bZCwH23oce0EtqVOz3nDyhzQAv4EsicQ3sY41/e88V3WWfqUUvNqK8D1Li7JDGrF5tqDuH/ve/Gdb/16LCxux+XFMCrlmhz3pK8jzo57cXVJyXo1ZbZUOW8n0WimjEHsFpoVjrsh8Hk6nBMdQrd3GocHu3p+lWhWyUyvxGSQgoZQdfQue9onrWY1KqVCdHvn0eteRH90EVfDk2gs1GJ7ZzNu3roVq2vLyu4D0OF1cnIaf/iHfxh//P/+kYIGk8FY1WY8L7Qfa1vrujdN6wB8UkPFS1gFIgqTWF0lY7aq7DqcP8Bk0UfAxVqYxvr2lprfAUwqK69cjbv37sXdu/dEY3B+dpnxY47El8o+BxwCmKXBEHQLcPiurW4JiIbj05n8B4e7MRpcxu7ey/jii5/qZ6UEl3hPALQCPvLXAfFSczEyhRv1mjhwfTaIMqBYFLCaN6IV2MeIJhiiTL56EDBjfyiTd5h0CPJWr6WMIVGmaWYTELOxuZPm77KbKDSiKMCM5nxpv89FN5Pp3qAv4BGwi6w9QCUc9bTPagqmDSazuLlzN25Cb7G2FivzqzGAEqY/VCOq3vlAvK3lubTnCQzDxUoDuvZCS5mggEhnZxdxdHiqyrj79x/G4sKKgCkyKHUGkMVLFYRpA3qpaWP/sqPzBQqIYa9/3euAZyGznexZ5vLRo0exuXMj1tdvKbsUmb+6OhPPOxnQ52cnynCmTJqmgVDdAXByb3QMcvDmzatEkUJmGBm9yoCmueC8uKtXllaiXm0IQIWCY6HdimGvF2enxwJJ7969G5VCRaXuvJItiEbHLprF67dvRM1QrddifWtdGfDQnyAXrCNg4u4RzQMPRCkGhQHv3b1/T5zgf/BP/kmcnp6JAmB1dS1ubm9Lh9BwS/zhw06cdY6jO+gJlKRpXrXaFJ/1Uns9GtVmdM66Arx2treVZUz2997hmzi9OFNTz2Ip4uziJDrRi0qQITwfdehlMvqN0XQQ64ubAsjgTqeUfzSZxebWjkDUxy+fK7MS2g+ej7n83ve/owAH5wF7mr0JRQT6hQxi5PyrLx5rPwC0UjKOXbe6uhL9HskB4xgPxhnfciGrVklST8Y+DQh5ARyfXp0rE5fzAaCuGtVYX9ySniuOK/HBg2+KkmM8wAYfx+paOxaXmvH4yWfxdv+19hjN0uB/rbeqqi6YxEhBAZo+orcBFHG0O5dXsbG6kUChLJsQBxogHfmjcT3JubJPiyl4yoNRGSDbpJD2NlQCBYKf42k05hqxDpDYTkAePQBStW0/nr98ljWXC1WVQJtABQhgN8A0QcFWtZkFrwaqxkHn45RDPwENRaPZfEcpMEkUiWT5TgFkCYQGCS5l7UvoBoaDdD6iP0QrlFX4sZY8I9nqtgUrNZpgTuIiC3DZJ+M8BVRXwCFz7tHDXIOGq2RhJxuvGKViNfV8oM9JaRbw1F9eXSiQhC+mCiPqQYrJf3RzuJqa1TeiXEnczOgM6DOgNqGyA/AWPqnusBMHxwd6JgKqUxK8ohRLC0vxzQ+/HfdvPhTf8suXz2N3f0/BkFoLyo2K5PP08ixVpBRp1roVN27dVENCZBr54FxcW16Nr9//UE1uL8+6cXl2of1Flm2lnugf+oOLeHPwRlqbbHP0DKA6c9RqzCvwSzYzlR7VUln0JgDGnKtc68Wr5wkwKpSkGwGYAdFv7dwRXRMUTlqjy776GdTKjShMSzEZUklGoHqmZqXF6lx88fTzeLn7MnqjCyQlJoUUXEBvkR0Ooc3S4qp4qi8uumoO2KzMx7cefSc+vPeNuDg8jxdfvoibGzvxwZ2HmieqODa2VmP99mpcDi/i6e6XcTI8iT/1Z34pfu0v/iAu9i/jf/r7fzd++sOfRL1cid55L968SrQ1nNnoDyitWDT4m5PdNQrIvfu9KyUcgRVkzPBqtlkq1mNldTvai0vRqJWzHhSpyqQ/6UWpUoyrwaWob4rlSdQXqjErjeKiexTdAXtQ/FVBB0USJ2mmnJLrs6o5VQdmleu0BqV6eQTfeQJrq7WK/BUDmQZeDZTy+zX+kxmEyL3td3/eALR9eSeKKKCcZTfnbXxfM48FyGbOksBsY6YK2Zb+zt/st/FZ+2i+FjaAfVHjM8ad2O95wNv+tAHoPP5h+1020Xv0iLwnEF8UNWlsniNjNsbxjFHlMTW/Z19XtlQk3IR7+bnsj7svS94/NIiaBzHtK+b9cONQnh9/xn6Av28Q2Nc14Gt/mDHYZ+Fv9iv5vnEIz639O1/b+E0+ccj2i2WGazpgbHxCZ2MuidC+tuXjfYzRuEPCz94xR1iOjV8YY/EcJJ84Ba/yPrbnjM9xhtinzgcGjAva38XuzWMI9kEBoL1f7Et5LfgpwyGXAU2AM4+T4GtIXrOKcZ6B8ch3UxVQ8t99Pz5rn9Ry47F6nfy+/M3/4q/9hzP4EymhM0iAIajyogzcMIjhSdLAsxcP6MHwJwBoT+g1WDhJSkgAg5s/GLgZTxQFAoBT85xCSSVYyiKBOpqEEkwCIuhEnqfkrxAZhrcvlWgAijJBNKxQI5rchPJvAxR5YFiTl0VL/Pl/ERDj58xvOD9XAkVTpguvBGglEMACnhdW5k+8ZznS9WRMpyiDASALqEHaNN/JweezBv1SNlwqzbCi8WegPkF4OeAxrvmswISMEsVKUXMAiE4Ge7EQ1dKcHAFKrInmG/hKm+9dtAUAmrHAr2aAL8lHcigN3F1zok0S4GPeT2e9OQJzDZjm1kTrVUobKP++AVwDmJZHntH3UCOsrAs913E0yqAmz/0+aJ9fa1AJnsNOsBWqQTCACymIWgI+TGwPIOj14P4YxHKusrIfMlat0Kw84JZEnvMy5sitges8t1w+QAM1i7Na84es5wuOXwFVrjhgD1bgkEsZY2TDSS77A1UpUIKHkWAQ1Qcwz50H4g1y810ADSsmKyMfgPnoNHNkcMKHug9QzwV/N/jLv610vRfMh+wAg+XYis+y4UOe5zSw6fXO3wtg0t/xAWpwm7nhuby2jog72KFsnCxzGSMS2eM7olbIIq3MmwFrr0/+oKQ0LgEj6X/GwDUc5bXRw1zwN67H+Gzc+MDzNV35ADBjecpH3wFLLT/aF1mlyfuHCL/r4JfOSgEgH7A6OJRBU4rCZKr5AcyTc6+u9sf6tzre5ypSbDzmjRL2l+RvOFZWGmWlgB69LsbyNGVIU/o9Vw5AVpwuwEEye/g8B6/Bao9Zxkym3z1nGL3OCPB5wL05O5y9wFxaFwMk8nxkxNhIQi7NnSwjdTLW/W08MZ841tZ/zIXl1muPPDrQoP00SZkNzG8qc09BOn5q7rKmxz60+Rvy5KAp+0Fna1ZS7ayPWvkdhQnZsejufINLMiQTsFsUiEAwl3twFvPczWxdxFfZeAe8KwMq63CO05PK+3ONS3JUId5XjNVnoigCchzwOG3WqQYXdZ7OUjDImRLMrQNADva5asF6BWOOple1xkKMRuXo9ooxGbZibfVB3Nr5MD782i/HfHNDAHRMEmhOxh6v16/24/KyF/MN5HhOYA52BllJZBcyH2RKDbtTZTdjssC5C8BKUzXLEKVqC+3FWF3eiO2N1WjUIx5/dRIXp2epadr5iQBoMpPbS7VY3W7Fva/dia0tMjVx4kLZ31dXZIkM4vTsOJ4+fhIf/+Sn8fb1m9h9vSswC/Dum9/8phzE+XYr3r56E92rjs76Z0+fRAuahsJMTdJU8lrFJkmVQbVGS+dwpVGLOw8eqmnaH/7f/1SABMDY2tpGNFvz4gZF3gAumX+AErgzpQtK8OUvxPraZpRKVQHQfJ/SaAfYAcLHo068efs8Pv/sJ3F8+jYe3NuOjc3VKBYmcXR0GF998ZX2z9VVVzKd9DbNhQF0Mp5/ek0o87MrncYYpCtVSim4MtrwiK6uirsenclnuR6g7HA2jLo5xCeDqNCwcDaWrUn2Fy8yAOXAzgpqhIVsC6Bqtq+z7rF5lCXYILs8ZUYl/uZpdDs9zVOjvhi//dv/cvzSd7+vzLmDN4fx6sWrOD48i1F3FL3LkZpFLbaXJM/sN8BUwGUy+WloxZihZtjd3RdHPiXhUEhsbWxeVx+lObsKwFmfDcgjqg8Ahv18cnQgcI/r+pw9OT+Lbm8gwPvO/QdRrc4HQBhrClfzVedcYDOZ2cAp/ERHAtqiz+0M7Wxuaf/sHr5VBifrQBbe8tJ61GuMdz12tm7Ezua2qkUo8R8NoH55FQd7uwJNeebihMqDJF/lWmoCTMYljbUuO5fx5NljgeLrmzT2mldmPECtHP5x4gU+PN7TvsG2BihinOhQuKaRFWhQCKAl/Q8VQD2azBV+Q2Gq7+zu7sZoghwtiu5uNCzEaDCKRqUtXu27t27H7Ts3JZNHp0fx/MUT0Z+QVUt2pWS+lJrn+eyGg5bMZ4GDxbLWkHsASgGYEsiZA6i7OteaV2o17Xf2KQEY9LCahB4epiD9ZBofPPxA8/bi6bNkmwyGqUFpvRZ37t7WWZICUeksKegonAkgpaEs9DzmeRc42UhVRN3eVTx//izKUYq1xfXoXbAX52KltRkffvCRgig0bFtZbaup6bPnj6PZrCpzFFAbeoxCYRInFzTvhBYlVQ0QFFhdWpXfdnx+HK1yClCRGCJ9PpslYBa7pp+qARy4Fyc+PsN8Oh+LpYKykw8O9gWsAhSWZ5XYWCE4saDvqbncXPJB4MomC5dMXviIuQ6ZrADm7B0+067PKwtQVUHjlGnImKl0gF8XmJnmfGRdX4MEyMy0EBOAtihFo9QQuAp1BAAoIDSZ6rI3o5D28+mR7slLZyoyUSkr+IDOSnqW4GFHjVUrRUDQZEsAsCK7UFoAnqYGgImzu8iKzcFdnHjpGSdVC1TiwV8vepCgKrcs3xgCjUpA1dAQtRLyiY4QmJNxY6NTas2a5ILs8+OzYwG8BJg4lwG0kZOb27ejWVuIerUlHYGuQL6g0AFAYO91h1QHpMaw0Mw0WvN6Vt47PjySXcLz3N28HxurO8q+R+eiv49P9uPF6yeiu+gPLuP04kR9B4ATRHdUSr1hWo1WqrxGdkpV+bEEL1gf6FfaCwvK0Gb+qViVfPVoDitSmlheWhXNxqA7Emf62vJGrCyux42tmzE3K2u/QAd0enUSDz98pKqG/+v3/s84vTqOYbGjCgjkhXuDpYDgLi4tq3FvpVwX3VJjrhl3tu7F7Y3b0TvpxMHrg/j2B9+K7aVNZeEfnx9Gf9KP1ko95tca8eb8VRz3D+IHv/VL8cv/5i/F1evL+F//4f8S//h3/7F6FqA3997syW7mtby4nnCYDARTlR70llOA065wJiiEqsW6gqrK2C/Q6yJlvi6vLUe1OqeM5mqzHMUqNn7EVf9C5+cwejGZG2CRx2jWj2lhoHUWLQuc0SX2HNQ6JIMkuxL9hY2g4MZwknFEg2MMYggXNZUCtbp+GrS1LW+fHd0lPARJzvWvygNeeZCVz9outD3NnpZtnvXTsi+jIE7mJ/GeQWXGy//2VZ38oYB3VonrJB7kjvnjWuwjPmP/3/6k7GpoUDOwM+/XYmPycmKbbO+M5sPfMYBqH5ufTtbwe3nA1/4I1zUIyt88/lR5knw1bBzmwLa2k1pkG2fcxHm8y7iZ582+oX0AneNZQor9T35Kv2aAOteV75glc3psXOOdv5YqLA2q8p7X7X0cz/5t3j81JsTPfBa0x5D3wdzU3gk7sgezBoiWTa7Nd+0zGd8w7mBZysuK18l+kOfK+F56tpRY41fC2VIQk8+xzsbS+L7nyHNgGQH79Fp7DNdyTpLwXEkBMhKPhEEVivJfubeTQOU/Z9CuMROqLu2DaT8o6ZEEnnRmzRFczDCE/HozTp5Pfl+tqgoM2A7wHzmVRPUxV4zCf/nX/oMZhwCGmQdMRgQDdnk3F6OUKjniyVG1ABoIwfjyohicugZfs+wqOcpZkz6XFiXEPQGXiQSf6C5ZKzi1Wbd7OqyqwfkoRfkK06hW6srMUmRvNAwyqwAFncnFxHrjM4GM04tmYzxtyLRJ/XlvFguUnzUPKjg64ogUv9vBthOVzwp7Hxj0WPSdHEePAXBvHt/Tmcr8bmDN817JSqQtqI4KAYRY4aIYvTktwFaOAncN3GcZssyjuHOVfZdKGngxVw4u5IEBrmXl7fElDAhw4R33tjJ1ywlw9/xOST/Lge/XB062KZk7A9AGgmRYZwdHApHcgTrRMgjQyYAavoOBnge+uR5NugT+Zxze3vTXiivLGOZ6Bs68PqwHzqiVmAEjH54GmHXQZNQqBmKdvch3yPJwk0Erobzc5fcT829QygAnxhjOL/fx9S3HfCaNO73vsaZ/Y0SmIAFjZW4AqjFUMEgJKkBBIEA/4/pxxjTf9/wzJjJwDJrxu8EHZJs5VRZHqaS/Y4jz8gHI3/IHl5/Ph4RBNxseAgAzENbAtJWy5c6H1rV85ehhLKe+LnPS66QSJittP5vH4OCawTuMfMAHng2gVXOQAev+rPemI3+OMEvBZ3rJe5v5tUFiveC9yfU6F2SzpAzqvCHCmD1/fmavg+8jB28ykWGU3/eMnWvyPQNnzqIHUEUufIDYmPEzYdxbliSz48SJbBAVOTRAyt+8N1KZfALY8waYAwiALJxDlOwBmKQmc93ELzhEltN5gCOVMizeGTredwa2PX4HmbhH3pjzIc/wy8UU2PNe8Hiu5RSjOgP9+ZvpcQxUQ1NgncjfAIGY91SdkuSbl/WKuwt7PqFTcBBSwbHhO371BMymTtDXZ0appPm1A91sNq6bMpqDW1lBzTQG/m/WEw0Rz3l9lkwn1/xf3Of6zJmlQAPrSAky37Wxj2OP4eBn4zPoH0fEE9f5O0PTc8T1GFPKyknGto17Z8DbiHEmdzpvUna/7AboTbKMGAVGskxXBzBIRxuOCESXot5YinKpFbB1lEorUZjNx6P7vxTf/eg3Y9yvxbhTjvEAvs5xDEYX0e1eRrfbEx/ufHs5Wu2FuH37tsZbzjhKAfQ5qzHgSlGIvdc4f32BdVAf9HsEZ4uxtbUdS+0llfPSAG19vR0kmgOw4qC/ePMsnj17Go8ePYi7D3Zi49ZCtBca0eticJfVsI5sZhyuEY1/Lk/ipz/7cXQvyf6dxeuXb6JaqsYHjz6MtU1oCy6i20uUC08ffxlrKyvxxec/j87lmehUZpPUcEo6LivjnxWTk7YEL+6du8omfPzV8+j0htFsLUat3oqVtQ2dTymg1lWGE0AdoBpZuoAj8CCvrm+roR6Z0GQBj0eTa+Aah3Q8GcTTx5/Gj370T2M4uoxvf+tR3Lq9pWzwpaVFgYSff/55HB+fKOMaXQmYVS1S1YOuSFUy40kyvglE2ZlJJcUkYSU6KcaDjIiHv5Hs2YODvQRsY3QDQmZUcNZrAN28KN0mCA9FAnZPEZBGDblSuSfX5zqS+VnqHwCA2O8BIKcgXHfcF4XBNz76VvzKr/y6bJ2XT16ptLxeacV8bSGmw0JUyw0FrtmP/f6VskV5vsSdmfbP5cWZ9jgOPGAt8gStDY31mH+Vk84lWgQy4NbXNxKoWZ9Xozf0yNkJdCcdgQLQ6eCA9AZDNT4jCLG4tBLlalV8y3BLHx8fCbiaTYcCC16/fhWdHll+qQquXqWRazkOdvdE8UCGN3yhR2eHcXmRAnXYDyuLKxGzUty5dSce3nkU8822yu7Jdvv445/FyzcvpbOYs4VmWzIDOLu8uqL1I0v/6Iwsu574S8nArtTLsbCUMjMJiCkAOB2L85ayeLh9aYQHN3O1WhIlDfr9zavX2jekrTDmEY2vohLzVAGU69GotqLenFdWMEAwZyz66u3bvdjeuhE3t++mTNGshByZBMw5Ot5T5jNN96g0QEfy3XqNqoiOGiqqsqMwFVc62Z737t4X5cnFeUdgIrQggHK1RjW+evxFDMbDOLsguDKMnZvbsbTM/ngaT756rHtip62vrEar0RR1GrLQowKuWo+FxbaCwMgnwVvoeJhfmv2xh9sZpRgZ0ukcTkGp0nwtSpWSmkJ+9cWXkiv0S2EKH2Ql5grlaDeXlAF96+bNuHPzps7j169eSPZko/RSRQ6gEmC0mtDBkzqk6ij5DowLfnbWgXEyV0o0qDY0zvOL1AhV4EQ1BeW5D2AVjQ45v6ArAxwlSCOwYK6igBEUN6mhtHvfpDNq/4ig4qXW4GrQjeFspIxmQNo+Wdtkj5IlnAFLNDyULxQzgW78BOiV/NcamkedAYOBOJqRGQBgwDzGcGPrRlTLcByfJx52wG5KxTsXcX51rkoKnbXiCU6l5FBtEAwj47o3HqhZnj43SzoI73iebOrafNIXnRSEE6gxLUQ1KgqoAQQStCAgAl0IY7jq96JeamQWSDFVI4t7fxKtBrQ3WwLSCUoJOOYEK88FlR74APg4DjarSeEEDnEoaUKZ42vLm1GclFTZkRprpxL/gmhpBrF/fBT9YT/6s1EsLS/F5vaWaGAUFOwPpGvw5QE9oNbYWr0Rq0ubauy+vX0jltrz0hWHJ/txcPA2zrpn0YWfHpCxkYKjzL9tGletwksODznVu9wPXe1gJOOnKgP9yJlM3t1sVozF5rJoZ2Z96FPacWfnXnz4wTeiXV+QnPI8ZILPSuNor7Tj+avn8fv/7B/H2eQkZqWMghK/qpj8z9b8UhCbr9Va0aotRGFYEAjdnmtEbVqJs/2z+PXv/3JsLWXVEcWIT776eVyNLgVCF1rTOOi+jb/4b/352P7udgzPruLv/f2/G3/we38QhXExCqNCHO6fxIQgEg2z623ZLNAeIVvsjzN8h0FPsoidwnMvNZe0v6HmKWNjD8eSlTFNRBcbsbA6H9PyNKalcSxtLMV0bhqz8jQmxVG82n8RV93TaLarUa3NkSOoAIWDlMoBn6Z+Bqa8I4ht/0TnMHsK4Ho0jEG/H7VSKuW3b2f8RYET0UUkajcCiPZx5d8o4JioyOyj2yc0ZmC/PY+Z5ME++57sSa7hKjo1tx2NroHlPHBqnMMAO3vbfoFBaPtaAngzqgLPgYFi+4FgH/LJc5X2Sky5Bt5TVq3AvswGtj8hGwCZyyownThlQN4+nH0aA/Hc22Alc2sMJY+B5DEqPuN58zNpT2SALD+dPMK92G8Al8arDBB7PbRvswCFfRs/k30R4wx8zv4v3/dao2/8nv0540q+NvPC2BgHc8L/BknT+ZLsOT9b/vvG7AyiMr7kv7yj/PWaGJPIZ8jzeX73OuZBYenuHMhtnNLj9jiMXXmsxlPtB6U5SoF1xmW5McDPPfT8aiKfqpnHo5HOOIBkZI8etfbnfY38fTjzPI9cj4AFmA/+BkFPqB3R34DKXCefPGXfV9gw1IFgbVTAAkAXE+1R4b/6G39lZkdRQNEoGVMWaoyLBKQlYAJAIL8412BFhoQbiDXIcQ1YqTSD5jAZgJGBjpQ6G9h7H3CyU6qJGaauqt4YmvTZWOVjdrDyEwcQbcfZTqyFPS8AgB2OsuQVpa/lzZzfTAaZDXB481nxeXMbQDTYYMfJQm0A2s9vp8jz642VF2QW1SCZxp3x+tihN9hFdhDXQbkYbDJoyzUMuDB/BhT0PGShZ9ExxkupYhLQd4LqTey1N0BgwC39PTWmorzLSlcHRyEnP8ruewdA/4ue3/cw4O21stIwqMi1DUZqs2cAncEOl3JYGQKk8Dk2TgJ6kpNu8I5Ne72BM0BGoHGmWAh6eLyO+nle84qcJoP5MTMeG0yaV8rFshJ7KyUDdciHDwuDsL62x9mjLC4re/CBarApyX8qWbKSySt2yQB8cAJ10zrBqangyTQBURgJaV7eUQdcKxayMvrJqE6AVSoR8vPyd+8Bj99zZIfNStwRbwOr3mOeczsxeWPDc2NA08/pwyxviFinWacwLu33jErGoBZ/M4hqbiyUsEFI3lcZeh2ORsqWr34hAMB3zR9tmXIGdX7vesxQYOT3pfc+4+PZ4cx0UCkPoMvhyziBrSf+P77eJMbSbMnzsjvPfn2ePdxjyoycX2Xmq9dPrS66ACEWLSGaLQgkEBItQKLFpoFFs4AVbNjUmkFCYoNUXaIbqlstiqarqovqV5X5Mq6pKXsAACAASURBVDMyMiM8wufZ/c7zvehn5/w9vowq8FTKPdy/+33nO8eOHbO/mf1Nh6Pk0fdjLFXSmiUjpzzXQc9o3Pj10RDien4vnSsZBXyRfHpkeRYMQelHGRkqE9N74LXoANf6SD/zbxxI5gsQVXo1GQyQvtJzuCYctG8bOOjglqzxGWU2yLCRISAnnMgsDr+MIhkDjM2N4lwIgPE+QR8GTmTtJwWiBIIDQAsUZd3uz8cYCOFckoz5eUvGVuR39jWKzWZlbGPcS6+6Po97TDzsAEvKgpY8cj3l7sxDOzbjUkCU8fjeIlswUgBp3phbb4KeMA4BMDR3bsTFTGsZW2qeKyMPtak9z5zwWclXcBACF6ADWqWSgyXSo67T3+kpIGBcSQLSX5LPoGMo5SRST1ne1Buh5Yt1y6Zrls8tWy6z4I0IP3r/r1hmULdRN2+jDsGnjjXbp5YvAOTNjB5IZIXliiXbebDrQGoI5I3t7ubWs9GLhZy17m7t5vrSy7OODw9DoGEGQF2ytbV1m6stOqDJuiwsLUXDd+rl6WTf3TZubWt7w9a3l61UNW9I2O0MbdAjQDByh5Fs0U7vzm6uz+zlq++t02w4NzTZZmkyoFJ5bz7Yat86f2S/27av//zPbK5asrvbS5tOhs4zfXlxEZoPEaSkQRpUT97Qb8HW1jetWqt7FhQ8wMurG7a8vIl56JzBGKxus0wwYjkpCbpd2tXFma8xGcf1uSVLZfK2sbrhXNqBk1tZTTmnLLi6PLav/vxP7OT4pZUrGatW8ra0DMj/wPKFrO3v7ztXpgNRd6G/AOc3OgNZAQSRQ0qFBPvAG1xB0wPYxfmcCYAof+v1u06PwjvzfDKTh94gC1sG0+RtIJ9sMJz4QjZkBWFnArpBrcVnsoaNABiUduBDxj4ACGAjWYHIDjI+oHulmVXLc/bJJ5/Z6sqGnR2e27A/to3VHfvovY9tdXHDZpO0dRtdB2COTg/t9PzEwTYqOrC3eF8oEci25csdrU5wAplbAAPAetbGS83NbPfBY39eKpWzSrHsPOEA0Jk08wgwxPjTdtNo2sXlpbW6BBWyls0V7NmzZ/Zwby+Ugjeo5KGJ2NS+/uYrOz8/dWoDQHBoR5bmFj0jeNAlQN2zdq/pIDD84nJOtzd3HOSoFOfswfYDL2eXvn59cGAvfvzesoWMB3PWlzas2+lbvT7v2c1eiZkO3KO9Qce6w7ZdXJ25/AHUZguBJ50vbA+AxJu7a28UB4iXKRDsolIlgPNUHiDz0ELQVJMaGuhPypWazc8v2VxxMSTfGP4FtAs9d5DgPp9fXLLf+PQLz5KHW51AE4F59ivBp06v5Y3SqALF4XY93hv6XLgu7nZtkpp61u5wOPKM+M2NB5ZL511+AfXWNza8kSPBbOby5u7GOVU3N9dtYanunNhvXr+yUiHYFVTgUK3Gd4BxskGRezVpZfrQiYyVaoi5SmgqN1+vBQ7RmPCDLmc+m4MuffTsrnHj+xA6ExpD0pgM2zFjeasUK9bv9p3nHroL9Enz+jaAwjYL2baAQZlAT0iGunM0ewA5cDwTLAqBoFDBydnqmX4R2IdzHF0LoA8ozzPgVgf4o+nmfcZfgYzrQEfBfJMtu7QEZ3HJdQDZucGGHPneb3agCjDrDHvWHUOVk/N/A9g6bcAIZ5igE7QaE9d5ANYEKtAtnmNcyHkWN+NFP/B8dDS+DRnS5AMvzC36NbVKAIppBEl1LEAZZzgZ4VQaOUe0AyKBNs/pSSbhXAAkb/Xa1ocX1u9LEIBGfVVfj/QsJAywJwiIOPd6rmIcXLfNsB4ExbqDUMHYBwDLhAoKsrOg/wCIRL+sLi36edLoNJx3njOJfjXwmDN+ZIP1oslnMVNy8DlkT+ddt26sbDh9BTQtdzcNt3mc87zdDnorl7GDk0MbjPs2tLEtwHe8tux70jNiB0OXuZANy1mVtbXFTauV5r0xLUErnrOyumS9Yd8b6R6eHtrJ9bFXvqzAk10pW6vRDoAI1cFTKlQGrucC2IRPF4IfrNuAJnvZEPjgfXi/HoCpZW25umYrc6s2bE5s2p1aOVe31YU1e+/xMz/nKlCSpCd2en3sgPPVzZV99+pr+/XRNzbNjT2Q4s0UqzXrdQc2GI/9bCznoXOas9w0b+lR2rJ9s1q2YulRyj58+J59+PQD38uM5fjyyC5uz6w7bVljeG31zbL9y//6b9vc+3Xb//o7+53f+R17/u1zm68t2mwwcwBaYBQ2EAEz6LB491a765VN6KHRoOeURJvrG/ZgY8eDBxwL/O7utul87deNK5vMhlZbrlploWj5WsEW1xdtfmXeqosVH9f//c/+iXUHTSvXAPPSzsvPuUzFg5+rqYn7U6GRdaiWZv6dqjImJLGfw1eoWp8O3yY8CNx1m1nBjFihKLv5HmvJhjPcK+djEo/8YM2JbET5A/dYVMLH0XkurIRrVJGh6l+X15hFLdtWPgpVG4zJ9Q9BNnppxIp214mJhn1KOkr6wlAi+hmfoNeUr+pzFhNS5GPLjpfvRhYr1/O/kr9EBSmcxvV0pC6RT8V33tl17n2SWchaTQLu+qzmSSC//HA9N9hpAcvzCheCpDFR1YPF8e/y34RjyL8XRpb0DeUv693lR/B70YMoySeJScmfkF8tzFC4nzAIPiscQGvD37hO/zNu+YzCJIQhyH9NMiAwRoHd3PNdUFu+VNgbgRmC+3Nv5o57C6/k7/Il5QdpnrSe4GyaJ82d1lZ+o56jORJQDcblCYyxyjZuzHswm7F6pWRM+tPa8nnHRoDuGD82RwSgk35mFOyfYE9JjM9xz//yP/n3ZhoYi4rRFAQnRKWIhsqJdMUQJ4lyV02mhMqdwQQlhyJXSaEC8PJJjLzJEg4BHGRJCBAUIKyF9Gy92DGde1K+yAYGNJWy0f387wAjoPMxo08CKfAgADaBZ0iLxu/4nD6TjHhJSJN/T25uCYKATIFqXJN8BwE4ir7oGdqk+r3mV2PROyYBmlnkIeWwFnAmcIDrJRAqDdc9UJTMLw1pPKM3kpmTNSXgLmy+ACQL5MIMEdjoDlukDtBGYkMk3yN0bw8RmuCoxw64bDTndSLD4G2GoDZhUqHo8wJ0GJ82F9fpUNBnJF8C+XS9FJAfYor80HwiAUDfAxwxyzoJvvDe93shNuXQptUzpMB1CMFJKuUhOUiCfuPICasyEeZIvLEyurUPpAB1iPj7RedXsinZeCvzb7MIk/Kv68mKCPs9yIoycimt8P1PUyfP5AxcSVLGOIkOoEVuLJ4rRSwFpwNJ/9YhLUoKABoFDQTK6WDVoY/y00GWnGMpaUU1NadS0DrENXdSfNqjuhcZgnyG8esA9/eOXey5L4Yl12uf8HdAaT6nhoSSb94RMFVzrSxUGU56lg5BMpS135Pr6s4EZZox8qrmaxwIqnZg7iQTSbnjfnzWdVOCIkLGQ/JQSxoc2uc+jnea6Ql41Xvi6HIf+Oj4nPY842FNGC/P1yFGoE+yrbVmjaR3ROHh2UM4ETHow7tobR2gjAe35JyAaFIvJ2WO+ySNgaRBE/RG2jM5cYokh9LT0tFkDEnXSCaV1eCfScemQGTQxkxfraMoA9xAjIGgpHHJ2IaUvsZovBtDqaArpbe9fDJWgfBZAGjJKvMChYs4o/k38sjnARy4H5QXMoS1VxjXBNqNqINZIz7jIJFnmQegzdc1ng38zHOK8HLGNeAzAHBJ4B8Aza+D3zuC3ayDjFAcb3dwi8VA3TMKGfSD4dtsAa2z7IawbuGMlo6XTsWA8iBDAoAej1KWzdesVlm1UmnFSvkVW6rv2bNHP7fibNnG/YKN2hlr0sSrS/Zp38umU9lcAGTTGavEIJMCEzQg7LZaTvuFEw9gmMuk3OF2B2iK0ZqzWplMPDKBmc9AU0FWGuvkmb0F+CnTtrW1YRvbKZukzAbDmQ36BF9a1mv3HJg7vzixq8tTuzw/8FLk0XBgT58+tZXldatVF6xHSfziooPCZJxdX57aH/3hP7XpuO/NDgu5rDelur649CZ1XkruZdjBWCTjdGV13QEsMp9X1jbty9/8pT18+L5nkt82W95gjAwfr16YhHcm8xNKAGQLUBIQDx7RhTpj4UwIDUmDM5hyyoVO+8Y5Y9/sv7Bul+yijlUqRdvd3fF7HB4e2t1t6FPR749d3wbHJoBSrX7DgTMoULg3OpCMWy8zJmM/Nu/ic9obUOgAQHRorhSrewCUsulsAOKxD+F8Hc1CFhnF196UF9kPQBZrD5erA0r9tpVpIsi4RkHHZdJUpQR5lk2I3TyYjmxtATB/xdo3HQdU1pa37fNPvrT3Hj1zsOXq9NouL6/s9eG+A2XQXgGcelaJEfCK+hPgJO5BdDql/jwbAFqZSejM9bUt513G/gJkw/Pvd5veJK9SLgZQbTK2g6Mju769sdsGmaHQGRXt6dP37cmjxyGzs9X2oAB+zXfffWP7By/dOa5Vq85LvLv5wFaX16x117bDNwcOmEK1gmwDPLCGe7uPPAva947R9CsEnMhe7fbb9uP+j545R/rh7vqe0Y2vVq27PdgfDK1M9uJsZOeXZw5gzVJjK5TJrDSnioBGymUAUG/Qc3qDu+adgxqAInyRmIFeAFDPZUO5KLQG0MVA3EygaW/vkc1X5gPgMB06F7dnjDM2gMdswR48eGgPdvYcgAYQbdxeOzd2Btq6FIyvoVQYeeMZzbumzzO/G05Gns0KDQTc0CRf7O4+to3VLedq//rrb2xuvm47u9su14DgF9CmdG4dxJurVxy8RT7IWHXAoNuzu+sbPydcx87MAwjcGxAbgFPnONzb7EGuW11edmCXLPaQWQyne9rGqaln3aLHyF5+ffTaCpmSzVXmXH+lZznLprJO6eFVlWnmcmS5VKDYAoCWL+G6LZv1DGca0TkX9RjKjAvPjvYgTWzWJduca902gl7DM8YmnpmL4fPy5UtrdcjAn/mz/UzKBbuT5p/4oH6OzMFhG0Bt9rcneXQHHqgBjIUmBwC8O+q57mPV+M+TL4wms/MeJHDfppD37GNkkeQr6DCg71laCCA3vOrK4B1HOclnsLcqDuhVyjXPOme+PECUTQdKuwHA1MiArKmyoE9AsNPgmJ4G8HQ8sC5nYaSlQAeRgV1MV8JnyBoj+NbveOXH8vySPd197IEMKj2ccsBpM6d+/oymM6tB37OwHOa+1/f9Q2Njmn7yP1niN7dX1mg1YDP2DG++aPzJuqAPgv8VqgjgbK8UKp7t/WTvPctZyemL1tfWrNlseEWLZ76nU3Z0fuy0Iv3ZIAR8luadoob1I4CDbDdad7GUO+9NPxcqSzYaQNcTMhRrlZKVazR0zNvV3YUdn524rFD9Q5bz1Q37Mdg4zCHrPSS4wGipXsPOS2UthY9P9WUMNDJnnpHn50reHqw9sA8ef2KD26E1L1s26swsPQkUi9j6C0vz9uj9h3bXvXF+5Ebr1k7uTuzPfvyV3fauPRGOBr1rG1uum2m+uPfgsVVyNZsrLVg1V7NUb2rD5sDKmaItVxdtsTpvnzz70KqVjN01e97w8eL21G57V/bm/Ed7+tlj+1f/jX/JrDS13/3f/lf77//H/8HazbatLqw4XUjzth2bjAWq0uXlVVtbWfMzCQon5iVQZg1trlK3R7t7tr225VIFfzpBM2wWKnCYV/TOwmrdVjaXLVvJWbFWsL2ne/b0oyf259/8yn7v7/89SxXgws66PVCqkHk/cB2M2FA1Q9NfeLEV9CY4q6TE4FvH7H2qo8AO+gG45NyQH+/6Oya+sSddP0TcSH5feNbM3zuZ2SrblXvw8/8fMClfQT68A2IxkU32Ln9jHuUbCqy99x8t2K/yuZI+mcYqW1rPkb0tnEjYk/xc+Sn8nkp0YTbJzFbu6bjFLADG8iG4RvZXEuyUX5P0BYTfyDdWso7sDWExwqcEGifxMp4n2142ENejj1lPVZ4LY5ENr3kSJiOfSWeXQHrNDfdU4p58UfmcyfniOfxe/gz/TvrcwsR4B9ZNyUQaVxI30Bzrb3p/jUlYA/fgZ/k58l2TeI/k+y1wHDAv3Ys11DiTWIGu0fzIJ+I+7ldCOxh9N2Ed+rwHmYuc928z1IU7uP/kgZi0V7oIr9J6aH38LPBqsuAPigYx9G+Bxi70jdNXEvT2tfT80reMBfLbdL/Uf/Ef/tszCVo43JRuHzYj6dN+QEbaBM+n8MZTb5vryWH0jRWRcAlSiLiHL1/c+G+iX3ppAbW+qSmBjM/ygypGIKQYFBFyZeG1OykHoKVsJECa6ECKHyIzApe5lwQPRSkBlgLQZtHvXSHGBZBCS/6Nn5PREYGyiszxLJXn+0EZI2Q8TwpTcxyAkWAECARRlMYj0pFHTEDUmKg2jlI0wESGr/nnfklgkXtxvTIIAPCTjr2XREVFHFYtlMIIeFLZnQBTzamUKQIt8NMBjFEAOO+vm7xt+oUDSNNGeGbfPYSSB4cUoLIMpfy1ptqMP1E0MSqocXE/KSPeB2PON38+dGXl71o3v1/MNFfkVut9HwxIhwCMZF97SOsmGaaiQEAcz+B+PquR9qHViYGAmBXCPR0gitnDAif1mSSQ6gooFQI2fCnDVPMVwOIQiNH49XnNHRk9fAnIwtD3ayK3OFQ5QWZjB/AYPVYzxXtAMr6P5E7Pk2LmHurc6+XKlIfGjHIdlO/uBb2XwLh39zbPeDezXWupdRdgLsWncSngNeh17zPQA2/a26ZqXEN2j/YfMi/HSYe19JIAa67RdVL+yYOT5yffs9vp/AUAOoA3IQBYi40NxWkuEF+HfXKOGDvj5TtGiDuoiU6/GgcymJSDpBxLhtAL2rf6nIwvP+TJkJ/OPGPeM7UTVCf8W8EidBb/dlqX8fie5zg5l/weI180DbyrwBU+q4NfeklyEIySINta3+QhLrlXwMwNup9040253kS2k2sk4DTcOJSf652QWxnUXvJmgXMUoFd6iWcoiMHYfZ/GZg6ad8kfBym/uzdAYuWOgk9q6MK7hACsKhZCJjN0OgrSMFzRnwA6BUCNKpRQraH1dEd/HICTwPsYMiiYXzKgJZ8OCMa9ys+euZYLcqnzjEw+6c6gnwM4p8i5zkaA8RAQCHLAMzxQY6HEDidGY5QRpDMh7Nm3gUbNBevE/XLZvGc0BVHP24QSVStavrBgi/NkYy5ZObdqT/Y+t2pm1Sa9gk36eeu12nZ+sm8nJwcuR7X6nNUXV61YKVs6cqbxLpeXF9byzHzz5nlzcLdmQ6YlQTTmpnEHlQ8NkEqehepclDOyE9d8HXCgWx0afmVsYXnB9vZWbHnNHFQ7Ou44hzCOK8AFZfI//vi9nZ2+ttG4a7PpyBvAAdZWyvPu6OZzoZR8TFOqQtauLk7tj//4D+3y4sQW6/UAOk7H1ry9seubS8/+Alh1gDKfc8CvWK5YuwsoMbRnH35qf/Wv/pY92H1MLZtdxQxbnNNON4LQo57zNpMBzRfgEU4vFACsN0SQZIKxj/0Mm47sFnqJcd/Oz47t9OyNtVt31u7cOEC+sr5iC3N12z84dKCQ55Lpt/vood+P4AtN8y6uoXyg4m1qxUIIXDBfgFpeMj+DKx0+Z8rACRT2nHMOsMllM5ZiAwhSrkx2JjKG/Iz7QRYB2wHd3nvynq8poAUgfTFfcif++++/d/m8pVy93fTMSGwEsp3ZCzoHyET1qpgp1QSANQBSJauWFmx7bdse7z21Ur7inNDXF9fOJxwcCLLvC7ayshyoI04O7e7uxjMpaQ4GiMq4Hj164gCdNwSLWU2HB8cua2S1k4Xvds6ETJysra0uWS5LkCFQfbw+PLBGq2lUTkHFMr+4bFtbO9400XkCvdqjG7hfry/t4OiNB7UITD96+MS21jZtbWXdbi/vnJsccA3giexjuP4AZ6H0gGN6Ng7ZsQCjgOpqDHZ5e+3Xl/Ile7r9vqUmODYVn0+ajEFRAKh8enFiI3hR6yUrVYvO5QtYRuoNwQbnHu62HaQkUcbPNZqa9jpWzBRta2PTpuOZZ4DCIgp9Xz5ftna3Z9XqnH308cdWKeTt+OTIbm6uvFknvMNuuxkO6tAm45R98MGHrr9Z17ubazs8fOPgar6QcdDafYMZPsDYAQPkgQx55Irs+9u7Oy+NR1c9ffKB7e7sOr3Fr7/+1p7/8MIDVGtrK948rNPv2tUt1BGNwMdKxm5q5rIBGIg8eDPO0dj6475nb/7ss5+5jcJeAUxmPAQLyGyFVoV/M197O7v31CfsN2/8mSUrPjSc5Bw7OjryjFSCLfCUL9aXXLdyPVm/7BPWcnlu0fWRKoM4v2leh0PMKmJXB/0dG0bPYqBxMLgHJaCSkS1SrgbAIvBwAjRnPbDBHhggW+xnp6+YOpDO7wkuAU6XChVvpg3I5rYIAGy0Ndw+gv92PPK5AQz1hBeXNLNqvuL3I1uUr0Ip7/qCr2anZe1u4NJWZRM2j/sJwwCQEtgLGZ4FG/YBPqmgK3iGL3pJIDwUO1zrjQOjbYXv4zqZTLkZdFBD65PwRVWHczvnrYKeh3YIjvrJwClDANT9vWYze7r3xIFv5KXRaPnYfA1moZ/SxsaOZ/Cydpy/7XbTq2YW5xe8aeTZ5YnrBnTjwLNTA2VKbW7Ox0nAg7JtnpeznDdAJG9ofq5ue9uPrFZY9Oc/ffzEKZ8INpyfnzmdDZUJN4xrCAUctBkFzySGUgUdDe0LuhSUgmaK83NLtr36IPAx9wbOEe0VYtgcpbzTAV3fwQOdtXItnDP8Dl3iANxkHJpiIteRNpJgAtUs6WnaM24B9RGIsP70FqAC2uzR1lP7a1/+NRs1pw5AT9ozG/YBwmn61vWA2Ceff2yL6/N217m1i9sLa/Rv7M3Nvv14/KMRWlheWLXNB7s2HEzt6vzSVpe3bGNh01ZqK7ZSW7bcNGvj5tgGzZ6tL69atVCyQiZja+srIQg0aDmwTQb0/vkre/rJnv3it7+0Hw6f29/7B79rv/rVP7cSDRLzJW+OSlUFjU1Dokna+ybsbO24njk6PLFmpEVi7ywvLro+rBXL3teE5opkqbKHkfHTq1O7bdw4AL22vW7TDOGwiX36+cf2y9/6pf3eP/hd+8f/1z+yar1imfzMmp07y5eyPv9UgRSKBBaoYAPwI6hL9m9ospa051QhR/WB69lhSH64tz+ddgNsx8XQ7+HgHaUEERNxPcDp7tQVIaChs1CgoNuyCR9GmI7kQviCQO8kQOpWJPQ4pZI/Q5iKQEThNnzHnnMwLuI2SXxIeIP8E9nZSV9F4w4+eOCpls/qYxoFCrpg64ZkrKQtjx/OvhbwGmzN0FcnzF/w3/niu6p6BSrye+EqfA49zvjUQ0PAunwi5kD+mJJ7HPeLflVIVjPP6uda4VSMW9iX5kOYkOz8JMamZ8gPdmwyBprkf/EsYWVJn1rvq/OE5yX9PiVnyTcNkhauSc6bxpP8vdZQoKpkW//WegrTEP0P909ilFpTyZKSrriP69rYt0xBjOScaa8EfzicBZpDyZ9kNdjRIeCs/aD1cqA8Xww6M9KLJH1s3kU9heTbMi6tG9EfT/5g38evJO7o+zKeJ8n5/cn4/85/8G/OJPgahAsuh4/zwwQOKT/ToqOqF/ZJHAcjH6NRE+yLGDMkOYgF0vkiJABoAR8SnuSCY9AxLgERugdCo0y+wBE48zInRRuSG9o/Eyk+BAIqO5jNxv0xcvgScKEJlCBqsv4ycDoJICvqwu8Yo1LqpTgEKAjklHIQwCllJQGQ0PPvZGQK45MxafxkQAuo5n2SG1dz5uOMTQwFvKuRk4DOJAjtcxH0vd8vZNgFRadncW9+Tgqs3iHMVVCU9xmawaYLshSNgyAzRFNF7/K2MaAENmT5BZ4ezZ02l54tkOcnCiOCsqyLIqTiSHKOolwAghlDcmNqs1KKx/34rDZsUk7YDzq0FJlMRqmU7UkGNM/jWil/HTAO8AyJ3AdwiDXVgSHFI8BaALfAHskn8ywZFYAqcAu5eRvJClEo7d2knLuMxucDKLrc0GANTsc4JgIPLtfjQLeQlC0p0+BIh8BVUmFqLZOHmUB2yaw+m5QnPsf4BajrGt2b52jOGKsOHj1P75tUjh50iBn0DmBGx4OfpVt0Dcrb+dEiiAgAoEis7sneYP49e6wTnD/pmqTcav1kbGmMGMVaC8mXOxfRICmXcVzzTt6v6DXPY6x814EgIF4d5WWIkNEi40j7RzIk40v7WLLnejlRbi45136QwecR6FgmpM9qHIxf+oKfAeC4RjKalD/ehXn0pqmR4kac21yn+UgCo278wXfZC8YX7yR9rDOA3+ngVday5CTsGbNamUyfUBaqg5/1V1YBGa/Svwqc8I6B7zhkdCEn0svaF6IUUeDAexQkgmLSVbkoi/cBhWhwah5FfST94byVsWTODfhIlcO8Jc+eQj4Y5eJi0x7V+cD+dhmMEer7PeIZWm95vvHOlMnt8hIrIXj/8LxA3UNWnbL9eS5nM+/A3HC/Vqvzk+w3TATpxaTRJN2hNVSQCkee50unveUZr0Ze4LE7fgV32OE+z1lqVrbN9ac2m1TIc7O9rU+sklo2G1csPS6aDab2w7df2etXL2zq2aAFS+dLtvtwz4rVigNO80uLdnJyYi9f/mBbG2uBJ78IwA7PI04w58PMTk8uHKxaWFixhfll533EAQSQxXkFQAaAYD2XV+Ztb2/NilVzCo6vvnpjFxdXTvPhWb/dlj3//td2eXFstbmCzddLzu/omTZ5mjmtW7lU9wwvKAfodn99eW7ff/+dnZ+d2HytZuUSfPlZ63ZaoYlSdJJwvgtFStpLnj1z16REPWOf/cbP7aMPP7Wl5XXngCYjkHW5ubm227tLt5Mmo37ggD49vg9yLcAjHOmXAF1d/tM4KYGuxmj2lzFrNq4dJL+5ubBW+84B8o3NTc+sPTw6cd7rFnObKg5EIwAAIABJREFUKdvG1qaDQqw52dEAFYCOg1HPM9vm62RNhv2O3PF/yIak7Do0OZJ+eTueAPC4Xi0GJw8ZS03C+U8gBf3+5edfeoNHeEh5t3q17kDer371KwdSySrlO1zUPJ8Md5rC4biJ/uzs7MIzZpnrarFm9eqiVUp1W64v2+bqtqVmWTs9OrfLy9Dciz1Sn685gM57E1Q6OHzt3MehOd7Is9eRfYDdR48eWYrnx6yxi7NLu7yi8WvWe6OQWTjodG1za9Ue7T0I/MatGzshyw36gm4ngDWjkZUqddva3LG1ZTIKq94cjjVGXtCLbw5fOwVGvTpvX3z+c1tZWHaw/+rs2s5PLzxA14HOg6TpXMYzMSm1f/z4sWUzKZ+T4+NDL1mH9gCqgXEKoKjn1AK/+OiXlppA31Vwn4P1gwcZ4BTO8YkNLZWZWX/cdUoO5JAA0fLyooNct3c3DniO6bUh2qjJxJZqS7b34JHVa/NWK9ccpLy+unXKs/PLa5/zDz56ZvnM1MfHuOkpU6qWfb949mynZ7e3DXvvvWf3dg1zwvWdLpzX2KYhKx89DqCFvSR7kqxIxoo8nJ6ceUDjvcfv2cbaljdrZG7+6P/5Ew9qANrQJG9xacFSWYD7G6fkANAmeMs9b6HpaLc9k5WATHtE076UPX301CsrCJTcNgMdxu7DBy7fAMoK/u9sPXAgGn3dbXWsPyLjliqDrtOGrKws+XtzpnJ/Ahpba9ueYdu8a1iDpnJdyvkztg3X/cKC74Xru1sPCj18CActnM5kUweaDFXC4KwKnEDGmX/21Q+vXoZzir4F1bLrJEBSD8h6VnTXwVkCMARiQPoJcEA5cXt36+6tc7un075na1SIZQO9BV86o8lCh4d5MO27b4I/4+dUJu/6lGx69B0NOQE0OYeoBpazzb898BrP3kDhQGZzx4rVohXyFRt0abYWAFz8Xj4DCD2ZAT4H0AxKH9ldyAsHgpJIsK2pxshnCh4Mg25orkyT1EDtwr5uD9uhySg81v2+VYuVyL+c8gAFU5RNZSyfK3uQZWdr1xvFelajB4vu7OLyNHBy2sAu7y5sOO5ZKhtss5BCRtAmBARYe2SBjFkHcGcZm05mPsfos/nqmgO8q8srVikVfA3b7ZZdXp3bXbthZ9eX1uq3/O2h1YFiBS53xgPgCfDt/pxTjdRsb/ORZw6Xc6FnBFUWd41rnz+yyFvdtp8v2C2soTcJzhFgGFu71wrZmCRIQCk4m7jepIqFANR4MLOUBwYJEEM/lPe+Dzd3t7a3+sj++i9/24rTkg1bE7N+2sa94FMQKDm+Oba19VX78PMP7Lp5aVeNSxvnxnZ8d2DfvPrGIBrJZUpWX1zyM4FGxalx1h6u7dnD9Yf2cO2hLRbrNmyN7eDHfVtf3bCdzQ17/fqFVWpkKQ5sOBs4mHvXv7X2uGGPPtg1q0zsn3/1J/br7792uSLoS1Cted3yvTtLxQq4DDoi70GmfKZk+/tvXB9UC2VvQEoQAhCahLzb6xvvfcP6erVROuVBvOvbCyvWyra0umCzzMzGqYl9/Buf2m/9i/+C/c//y/9kL15951nPs9TEOoOWFUoZu2lfufwAQJMJOTbwHhIDQ+JaEjgNtndsBp4NyXc0GU+CerLhCRCw99Cvrk9jZaCAVvaVyw088DGxRD4x8yRfRfYkn5MfJ9+L3yX9AnSO7GhhYkk/Rnax/Hz39UgCiE3j9PwkGCp/IPnMJADHu8lH5/OycaUj5FMSAJXdr+vcl4w4hPwv+UG8G+NAD8ovZpzscekyvYfAZe6BDaSsZvaS/EhhWvxb10vHyl9mPPeJPDGCwO/Q9ToHhBFpPoSbad41X1ov5kH+v1dKxgbmwg00l8I8kvgf7y9MU0krXJ8cj7AY+SBJ/zzpyyfxCV0rudWcv01qfVsRlwwG6HphiUo6kt+WxK+QS61d0m8UFiX/15vLRvCfd0xiY36exQx11j4pP8KXCtB4xaxxZUqzFppP7infNJlIG9bRs3t9jwo/1F4UfqFgrvzPJP7k8/Cf/a1/a8YPvLB3klXzt8hnwwsKPEHxJ51Ffk+wWM57lqYWUenwYAeARgGkvL9vLKXwOHkiSiPwRREFcdMqaiIQRaBCeMEAcpIJrc8lQSQm3BvyRtoQAaICrgKA0fkL2XPcW4uujSGFoMVKCr4mX0588hp9XuMTmCMlydgUwZIjp82pzcDvteGYa81VAAjJtAodYu/XKQGo+/x4N+wAWimyJ2UsoFzPlFJCwQtsxsDmcAlOSQBAuI5xa5P+dF3IKg6KWeAcgQqulYDyM47ghI7jMcKue+k6fVZj0hi14eVEai6ZY21GMnn0eYE5AsN9c5PtgwKPGYSSW+dOoyw+lm7os27YxKYC/v6ZUKrOASEF6cBdAoB05RcBaMbIfXnmfTBjxtrAv/mWg1ZzK0Wqe/t85UK2tuYrzEvY/AL3PEsyglooPwFulPDps8kx8N7MC/EGV/ax2R0UHC4b9yBvGL+c+Pv9HIFAzbsc/+TaM9+aR8kqf+f+yTXUwa39p/FqXbXnkopcSp97ycGR0aGx/H/pGVey6QA26n2S49NhK5lVBFrjkMLXGJJNFpNBKK4XiKn9rwOWjHPJtRS/3i/IZOh4TGWIZOIeRIwNHQWyar21Txk3zZhkBGqP6vPKXBbAKMDcn5+ICDP//E7GQ1JGRSHC33lnDnc5lFrjoEcCkJscgwyppCHIHHA9ssb7h7LcmJ0bsyOSOjU0KQwZvklAXQes5FBBIp0PYY4n3uiGn3mOgl3cR2B9KlIOyUhQ1F1Zj4z9PuMz7n+fdzJCY2WM6w4yohJdvLVncWiV5e3PHIZsBQGvjFHX+nzGCiXeh9/DW6o5S+4Tmla5fiYXOIIiSSOcDGg3BmJTyXsZnAbDXv97s6uox/3c8QaQIVjGPImCgHM0mYkBeMg7qDEW2YTJsxzgms/rS7It3S5doO8BZJzdl4C9rRKhmzt0CWQnjyxL8zoHoSsOQJMB3W3OrJhdtZ21D6ycWbFKftkK04rlUll7/fw723/1wjLZvI0mUxuMRvbZF196afzZ9bkDizRH+yd/8H86gAA4AkC4vbnuAC8ctMzVzU3Tuacf7Dyyvd2nnsG2/+ogZvRlbXlt2bLZjNOGVSoFe/L0sdXqRbu+u7bvnn/rZfW8I5Qv7c6tvXj+a7vtXthcqWCra4ue9QoYWasuOc/k4sK6bT/YMstO7c3hvn3//Fs7Pz127t/FpfnQnTqV9kxtyRWZDthrlJmTpUf2e7sDB3nGnrz3oT1+9NRWVjcceB0Mx56VxXivL88cEIN6hHXutFu+dmQvIweAUIAjlD8HXRu6XwOKQR3gWZD9roPQZOoBUJC1jfPL/DbuWl7ifX196+NDbmioRdYbFCCtVtPBywCQTKxcICCej1UVw8BzGfkWfY9xrpLoEJMiOKv5PaA6oATUGbLZquWa20ZUarEfKGGG0mB5cSXooBS6YOrvyHNoJoeeBxwiCAN4JYcGh59rWKd2q2eVUs2ys6xVK/O2WFu0tZVNW6qvWrvZsdevDhw0LmVLPg87D7Z8r6AnucfZ2amXy/MsQDgyI9HKjA+AnCaCvn8noaKOAA8c3IVs3g4OjryJ4UfPntnOzpYNBx0Hny6vL70xGeCdF0qPKdOf2tb2A892JShPZqNTDHh258T2X790Woj15Q378ovfdJCv2+pZr9n1rMzgEI0tV8w6OPT64KWX2gOUi8P65PTQzs5OrDfs2FXr2lKpqQ1mQyukivb5+7+0nfU951mGmxpaEpoPug6tFa3Tb9pwMrBmB3D1xsF0Gkxik47GQ8/uLxTzNp6Z87/SlGxxftk217Z8DWvleSvmClarzNvV5U3kLG56hu3m5qp1ejfOL4tezeQBc4qeSXx+fulzQEby1sZ2oIDJhf4P/UE7ZBffXXom/Nrqmq2u8Kya2xH97sBlBxorsu25z7ffPrdspuAUJjs7e7a6uOoUCdA8vDkiAHXmmdtwP69trBrcovsHr3x+vSmvqlv6ZHgObL5S932MzKGrCHDRlNGbz3VbnjHNWJyfmUa2qbwDxswzX71Oz7PG4fHGj+J5BEAEXBRyRc8WJduSd4SDnHujUwAZtzc3fZ+eX17axeW51apz9v6z9/w78su1yBFj8GD5JDjA/BuwGplnz37z/Dv3O1XGTpasA+RwqU6GFPP7u0MVSLA1k087mEbjyfPLC6fScH72VMqDRXNQJ+VLVgZ0TIXsP/RGdxBoRgJVDBRjYc/z+YX6UrDb8yGoRHCEc0C2h+bE/bBYtZqCS386skbnxs8BAGhUHxnpBFHcl3b/HD5buGoJP8JADmgWQGjIqAcjztvQoMnztixl5XzFOZABZFcWV++5rdGd51dkDTdsOA3nPjqhSpNMkrW6A4PTKZcuWqU855UKW5u7zpGNjiPgQLPH4+M31mo3vYFoZ9Tw7/ju3S7UHvwXeLG9CW217hQl09HYbq/vPHMWjvxiBp71otVKiz5WmlPBNby2shwb995ae9CxZrdpA+DnzMwuvbFo14o0aR4OPIPfs72hVirPWbU4ZytkEa9tO9c8GbpvDvbt9PTYucDbPXjVO35uEYzI5lK2uFy3XIneVUOnZaHiAN/Ny8pnYyvnKk6fMl+r+7zkUwWXl9DLKmetds+OD0/s8eZj++Ljn9va3IaV02VLjXM26g2cC/749MheHry03qRtH3/xkXUnPWv2GpYpp+3V+Q/24uCFhW4EJJ5nbH1t26qFqg2aIyuMcvbJw0/sZ08+tc2Fdes2evbd19/a+sq6ffLph3bdOLWz80P78ccXzhefLszstnNtuWrWth5t2IvXz+35y2+tN+67DcCZix3UuG3a+fmF9b0RKMkbVac72tne8yqs08NT67W7/u7LC4s2P7/ogXM4mjmrL85OvVkle56mjQgre4pgX7FSdP82W8rZ0vKyffFXvrR//Af/yLqDtqVz+MxwpY+sWM1Za9y03qhtsD5B7gWdGc0Jnc4m/7Z5nmNFnukc7Vn2hjctvDcB/Yd7rIaGoO5vx2bjsZL33oaOjU49iPMOhacwDyX9+cgSALT8Oc7NpG0sP0IgnvSV7FYBrbKVWQf2dtI/km+SxISSfm0S/+Ea+RGMWc+Rr4+OkL9BIFI+qvx3P/8jwYB8VU8KitXcfF4AqDAV+TVJHE/Yh/xIJezJpxKIKfxDOJrwCM2L8BYfX8QbGL/AVOESfGfsAoeT/rmwEa2z+xwxwMBn0MnKEuf38tkUSEj6EVoDza1wSrAI/pfc6PnJdZXP9VZu3yY4aX7lD+tayUFIDPppMh7XCHzVvCUBaOZW8yN/mOvexTQkx5JR7GC+FMTg90mcQmOVzAgTCXbb1CsoJFeMRxiVsEjuxVnO74Udal59L0ccVr9Lyr3LVayw/cmeSTBKpP7uf/zvOAe0nEE4xfQlYMaZehNZj77xUHeRZBxDRpMZshgAKwIoKiEWACvuXTm4AnFC05m3aer8rOiHb6rIVatFDmMIAKKXbCUWQQaDxucARgS+k8ZEclKSm0CLpE0qUFHPDopUtB4BZNUG5/5Jp/pdQdRndQ2RWs2TFI+EXk4Vz+V/RSM0lwgnAHQyUpKkJHDQpB8aEPGzAGOcPp7hwMI4UERISWse+M7fy5W3lAIYcPxez3AwPIL7UhJS/ppbAUQChKQgEHAvTxiFKLPmSWuWVDxSqnpvXcs99LckeO3yF7mpFcVT9EfrhEHmINRfkgHtgFEEXcRnquxHZZ5jnPE3bVitzbsKAI5mjU3KQMoDQw+xJ2Kvw08HsNZD8yElIbkRIHi/r2K3WHFuaxxcz9zrvQeDwAckmWJeHAiO+9uzHAhIZd+Cjq7cs6HJo6LEHpVOlANJufI7AY9uzEfADKeD9RZIxXikTCUzSQBUCjLs87d0P7q/dFYyUieHgXeX/Ohw1R7V/EmfFfPh/XW95kkAl/ak9JEOLcaqA9fnK2ab83dRb6g8lWfxOwG+ejcdYMn3o9RZXwEIfafxKl1k3zncZNQwDhkPkicCCvxd403Oqw5hAQ7aI9LNLq9Rn0ne+K6/M04AdK2z5kigLHOn9SZzTHue3yejqtL7yI3WToE2VawkjTjJhGQ8qY+TRoDm1wMsUYcqK1vvs1gPXX75vbjXZSC44TIMBy9rIR3H/Rgrn+NayZjOuqTRgmMm0Fs6lXfXO5di+b72JAFT3TvsqWAoyMCCEkOGYgDcA1is+ZShQea2c5uOgpGdNCp9/mLTUTKJJNN+dkUAWr9DQf3EqIglkZI17s3flZ0A2Ki5ZXxJw5Dr6DyvYJHvm1ygtdHvGD9zKj2r84b1kRHEfVynZcmwTXk252yc8qTu1DTvAHSpOG9ZuDNnVbu9HthCbdc2Fh9ZNbdmW8uPLT8rWXaWs/3vntvrH39wOopULpSMffTZpx4cxdHHUX720TN782rfXrx47mALwVjAQoDB7jAEIHPZos3Xl213+5GtrW47p/PBm2O3kwAosVFwuLBZLDW2vb1dqy/W7IcffvAM35AZlLJcdmI3N5f2ww9fW6N5aZVq3sqVAMgC0FUrCw56Lq1s2uOnj+y6cWE/vHxu3/76G7u5vXZKmeWlBRv2QjMcwCWXRwx+13PBbgOApkweEJJmY6vrm/bw4WNbW99y8AZHH9B5OBpYq3njwDscoNyvlC94YIvzj7V4/vy5HRy8jvbJwMEA3jeTTTuI4GXoZBVOcVyDE4E+QCZ5L85AQGGCFN6E0RuamYN9cBeTHebl832oIcL5RODDgzzTiYPU2lNkELo+dUbqlGdHqukgtEHAK6F1Cusxs2qpEgzwsTk4wqc2AIoXlsPZPg62MZQqQXcGu5axeRM1C4F55BNQknfxgF7kNSYDrVoNAPRifcWbbPU6fTs5OrXr6zubjqYOcD5+/NDnAxAFg5/SdOaMZ/NuTkVAtcVczekVsOF4DsAlTrp3Q6ccO52zk5Mzb1T36Scf2eOHu55VT+bwxfWlnV2c29XtjXPs5ktFyDZtvr5gDsRDs5MPlEduW40HDqZf3lzZYn3Bdnf2rJSv2ngwsUoe2gEqtuAw7znoAMXHD6++t1KlaEtLi15azhdUHsjPYNxzztnuGA7l0GBtY/6RPdl95g20Lq6v7Ozs3AqlkKFOeffN7QWwhg0nZD+2QnZqJuhIyr2HkxAkwBUCmCpmKra9veeZuzTshAaFrEcqQQhQIT+8G83pAE3OLw6cGgd5BoRBtjyr9+o2ytHU5ubqRkCP52LHkNgPsHt7d+3UNgtzS/b0yRNbXly25m3TQeF+Lzhz6CbAVoIrZFQv11dsb++xLc4tugyS5cteY46OTo89o44MUfQogSU/b9OBwsltnnSwr+ACh8oAsBzAeW6B5mPBHiZwQAYqdiUyBCAKUBP0ccn3GnJHUALOVvQZ+zyPrI1HVqvWbHVp1TPB4aqmsV56FoDkpYV5B//nqlUH50/PznweaAa4vbPpGfhue8SsKp31+BnsF50NZSpr0ymXLewPVWiwNgDcAGBkUrPv0SU0nCOAly8F+6jZadrl1ZW1px3PbuW/arlq1VLV6WIAofnC/3H/ykKVGk31ZI87fQ9nKw1FaSJWiPSE3Y4HM6DNUAYXJeVuW6C+qaLz5qVDa/bJwJ9ZNsM5mLNiAV2f9/eh+hY9x/hJdHBgAhqgaC9S/tztD4w+MIDh6MaCFX0vwhtM9u72+gPP4MUuR/b5/+D4wI6ujgLPcdRzcHMztlyKhrzQNJRte+OBNyZ1f43xzkj66NvZ+bEHhDqDpg1SXRtPe35Ny8FdbJMAkjNOZJr1JgP7+vLGAWj2VDEDGF+wfLri/P9wi7cat1YuFjwgxHkGaArwTJPLac6cExqeY6pH4FFG19KgsJgvun7xcWdKNj+36FQRda84zLgO4gy4blzbXaPh2c+uowpZK1VzlisC5A89uDkYjzz7mbVFJ1KtAWf95uqWLS2seoPN8XBmk+HEA9dHh2d2cXFtHzz6wNYXNmxzftOWqstWSBdt2g9JDXftOzu6PLTvX39vlcWyZSoZ6406limm7PXlvr06fmW92RDAwgbTsS0trtrmypZlhhnrnrbt492P7OcffGEPlh/Y3dWd/fj9D56d/vj9PZtbKNrF9ZH9w3/4f9j59akVqgUbTHqWn8tbqVaw/aN9u23dWqVatq2dTavPzbn+gqrr5OzUzukfAJ9zsex6Dh5t9GH7rutZ6hvL67a+uuaVINBiYCRR7fDm6MCOjg5cJqC/QXcQ1MhSzVTI2gzaGXjAZ1Nb2Vi18+tzqPMdgIZ6I5OdWbaUtvakaa1Bw9KZEGCB/xn96IEFupNF8Fe4CIlfocA2Vqy+gyvJ/51MQ4IS6++JK5O3lK1u78NXjq8U0O57DEb+oXweJXIgL0kcQXpI9nsSqBMGon2q5DPGJnBPQK4AaPlEAhrlo/1lWJQwENm6GoPmSv6M7sEz74FjmnYkqh3Roe6HJegseaawO/nUSVBbQCPXyX/mZ2Fxwhr0XTgL45EfIUwhiT/IH/Z3jglT985srOgVhaTGKNxAfiXPTOJvfF7vzlhVRX6vw6niKoUqYc3fW4A0+KqaT95bvqCAf7cVI/b47ueS85DEFIQLav64h54j/9rPiJi4lcQe+HsSKxS+I59O8qt1EQAt/9V90hhkkB2vd1CikPaQ7qU1EM6SxOqmkSJH5/R9MnHMPGdeleCh99RY3MomAzr24NPftZbymYVPSG4lM37df/2f/vszOeocNFACMFCl0nv5d0TLUUpvFzRkXWrDOQAXy3rRMKIGUGRbIOd987f4WQ1GXKW6nxZKf6dUUS+mRfMNmkMpUKIRos7JrFwpBd9YMRNa4J8AsORiMEHaABJGN14S4LiEUvfGudJY+bxAYzatgLikQEiQHfzE8Y5cnFJKvJsADUW/tJBywgXMB4Nm7IadAAg1QBOYotJvj5DHhlc4L9zDFXz6bTabFFNyw2D8qqsqgsjfRETOvzMxq0FCKcXOewZFEiI/ej+BN4wHJUAGdHLjSPlofqV05BRJPrhOoB/35BnIanD2s85bJlBEhxHyrWxDIvpuoMamLZIzHVQyTnkemSPMvfhfuR8GD/Mi5SyAXZvw/iCdhUxxBykSgLlnzWbhNQogPvP27gEpJS/wUM8QQHYfvIkBhjAPwWEWQKv10J7pY/B6RurbUkDuU4xAWh9e2+nUyrGaQXsCOUgqP+aR/5MAvA5oAW6aa+TEG3ksLLjMMX8CY9VxmOdoTJoL7SvtQYHeknXNKd91oGmvyuDR/tb9BWTeGww0IonZ7gLvJHPJiDjvpqxW9ta9/EZqFUV59RzuyTyL6kZRW72L9AuykRwjnNvSDQIYPUAQDwQcORkT2gvay1wn4E57jn3AM5MgqXQcY+J68fNqTHyXUQRolQRcJVs61CnZ5nfcQxnYep4ynvk3AAjfxfWs8cnI4pnMlww8USy8q5O53vVe1Mnv/l1gMfcXYKk1ENCsfcR3MqD5DO8o/ZYE4ikxl8xIDzM2nWvShTKSeGcFdVhHALik/pMOl2FaKcFBHapNnDc5G6Leek+MdeRdgbBehzL0QPXCuKCC0POQS6717NM8HJodz6hOAuj34D1gHMYMjdhidrvvt0jBod9h3vMcGYpwQOseWl/Gxt8DbcpbrmZ3lPx34Szg+ru7QAfBfDMu+CNlODJ26TzNNZ/zZoWJvgWyOyiXxplttDtGQhh0TkY5f65ilTLclHBzp+3msmdri49ssbZjtdyaPX3wiaVGOe9Kf/Dihb384Uebm1+wWr3u5/HS+rI7sLkyWWHdyNG6Zi9++N5pEcjGbd017PLm0lta8V4b69v28OFTW1sChKnYoA91ydA5P/k73JgAGqvLCw4K1WpVN9yYG5x1yvm512xKA8Ij23/1rTXJFk2PrNlpBL5V+PpTWdvZ3rVUJh94ascdb+x2e3Pj5dWUZyOT8EiHIGvIONLZEkBDgK+cyxT9FwgSr6ys2s7uQ3eMyX4OtlTPQcjxKNBcEJzAIYRTEnvM9fxwaK/fvDG47KtzwQ5p9eBIdnwpBi8CKOz6OxuCT8H5oslT4MpNOX90yYEYgGiydAGiQpPvqZfPj2kYG/UjQBrZqoA8ANDSB3IOQruvmZe8A9J47xLqOmTDcmPAp1zkehyFKgjsFcYJmEUmOJmOvh/hwW2R+R0CTuI2JGtYnPUX1xfeYBDwJpcpWrVYtXwWkH3NAeh8LgAs6VTOKTpurm6t0+za3oOHntXMfEJ/4V+RI9Px83TaG9F5I9pM2mWBPdFoXNubg9fOCevnQ77o4NDdbdOBl08++sge7T10fuPj42PnVT4+O7X+lA7mWasvzt9TapHl6PvZmzKOHHQCYHRe4U7H6tWa1WpzNl9b8mziva09B+GRkfOrU282BgD9cv9Hz1SF6/WD95/6Z5t3tw54A8bB533Ru7AaTbmmaVuuPTCb5O3R3mNbXoF+JJyzAPAvfnjuWcaAzzCSjmfYXIDmMweraYTl4Olk6POez5Z87wEAAcRA8ZEam1NKkIAiR35lbdWOTk6s3bmzdu/Grm8vbSk2voRGRskG2GfwISPHrAOgCkANTdAAbxkr7wfo/8HTD2xledmOD04dnGYBAY4ARuv1ec8k7nX73iwVMGihtuj88GQzA66yTw8O3zhAP5kMfI2ZAziv0amexZzOejk9z11f33SACJn58eVLy9AHJ0vzVZqD1p3aAr0im4bEIhrTFXI0UJ53vlhPcjX0VDgnsPGQcdZ+b+eBy+fN1Y1nHFN1gB7ZWFv3gAfZ58jGycWpZ9UCPK8sBToeruMcUwMyP0uGZDOG4AbPIOsVcKsR6TbQWegB3gfZhg+b/YhOg4rF7ZpC1vLFvD+v0+s5x3BzRGAsBPcKmYKDmdBqlL2B89sEHABt7g0Azb0IIHqfi3zOM5792eOTksEpAAAgAElEQVSRZ0kj97JFyLpFb3hbUqcUUkOllI2mVCWgt9FvWRvRLNHKTrvEXONzQr9RJoCdQ+8FfemNektV5wnvDcau17v9roPEy9Vl29p4YOtL654RPB3OfO7Fo768vmpnl8f259/+ucuO6/bxyEo5+jMUHIDPpgqWs4Jtbuz4Pd1UmgW6AKpKmNODw31rdm+tO2nYLD32+eD3gQc69HsIwE7Bgw+dVtdBaGTd7XyazRbnDHQZ3v65ctUGvY7lsoHeBHkGgM4UstaHgiRtdnh2ZM1+aNrbGw38LID6o1AsebO/TrPn+9V1UYb9TCC64IApZwGJbuEcoGFv28Hy2nzZ9Z8H2fo9G0+hFiLnemqFdMEDCPPlJQ8qbq0+cEqkYTc0OYQvn4BXt9W3Tz74zKbdsdXzdVuaW7ZqruqJ656sVQBY7tsf/9kf2cn1kVWWal55BEj8+uyl7Z/sW4fmv3M1B6Ch+dlc3LJyqmz5bsYeLT+033z2uW0sbNn1+ZW92X/j5+7cYs0W10q2urlkf/9//z37s+e/Cs0xqdwpZrzx7WBKbvXYG23SuBi9AFc9Zyjy/+rowClwnCd8NPamqkZly2BmK7Ulz4Z+uPPQFufn/Qz3Zs7pqZ2cnzi90mgS7q9eT1RToH/hVi7Xqs637RRLObCKvuVK9A2Y8+BdKj+zy/a5NXo3zs2eyo5pA2HZfMqDhjq7ZEu63R0BVCq9kN1hzPzkyEviOwRj2K/Of18qhb0UE6f8ftMQyCEwrM/KTue8FtCooNe7yVPynVxXJcBL+bjSm9hIwpU4Y+Xzy99kT+n5slkF4gkDkq8pu1VgtwBM2ccBUHxLNxrePyQvafwA8brOMbpIwaFED72XqDaSeJYyWLmXkgmF7SiAL/8u6RMzJvl7wvH0d4Gbenf5zJy38u3k3wjQZ6zC0WQL3vsl0T7TnPJsBQCQA/lo3Fv+h3xe+YXvYlHCZPi7ktQ0Xr7r3YTNyZbUemlNklig7Mwkfij51XrLN036NAJjdY1wJ8krz9S687ck9qi1SSYwkUii5wp/5Hl8VrQn/Kw9+C4YDgCtteBz8j2FxWidGa8wMK4PlQNp34eSCe6tZ8neF+algEgyO5vnpf7b//w/8hRDXkobWAuihcfRE6WCBI7vUgCUvfi1AqCdMzpEZpgg3V8C6ZMw+2mzoySYzcD04tmYUSkh4EX4ktIQRxD31Hhd4GKmisAavgvE5OdB7FzqCjnBIcTPSYA7ubgCEnRNEJ6QISYHT2CYDBjGK0CJ5wZQKYBMzAdGj4A0bRz+LsBWQJr+rbXRBqU0QxuH7wKqNOd6DhkJEookiERpP8/FsHbgNjr6PJcNrzmTcIZrA2jgX5nwLmxsCa0ATgGl2mwChYISiNnuibIbKWZdr42r95MiEVilv6vMRGP2jPDIFa5mi4wlcFmHsn4AaD8gYokA86rDiGsA3qTEBcbxfIGrKP6kbOngEnin+YerkQOMewqs0qEAiI1zVIxAtgBzyYNknXtKht6VT4HbUlRSqBj/AoiTilEH5/3+zYUAExnQzCML43M2m7ojcq9cYtMHjUP35LnKVvWMsJj1rMidQEmewfzjtAqcZT681DLud8m0DqPkASAFxmfZawKw+azAX+0bAVzaT+8Clsl9Qmmosm8YP2Pi+QJddRjoOTroubf2RhJQ07i4B+/O35hPrtdhnzSktK8F8jFvvsdiAIusH95LoLcUug4nOIw1FoHZ0i9+IERdw9y6vokBAMbmTSFL5QC+9kMWnx8K4juM2bkeAY2gr84JPu+yEMFt3ZvnKLqsOQs6KIDG2h8C5KWzAyD1U+MrCSIrcs49pVOTc8a1AtTf7oEAsnomWjw3knPDWEsACokGtTqjpKfJWGLMkm3en/nQekg3ObiWMBhkMGsupQ8EstKVXUbQT86HSL7/1lAJATpF+eGA5vkOfGSzVq/P3QdGyLxjPn0/RO68xu3dvUGDXpSBSnIKa0jG0L1OIyI9C1QE94ZKNPTu53QUKmqYs+RZoMxn7TWyaBiz8+VSYTMLwBLvDxgL0OdAvzgMs1kHJhTk4/6sG2NUw5SkI+BnGDyQmZw3vxv3CUzMrJirWak4Z7ls2Qq5OWvcjKxxO3LwuZpbsZXqA3u886EVUnNG0tI3f/qnzm8KmPPg4Z5dXV9bq9/27KInHzy1ubmal/9ubG/5WU82FsbL/stX9v2L506nQWls1jOgl2xz44HzM3dbA1tb3XCH/de//tbfGyd5Z3vT+WuhlQDwudf1fTIyZ7a8NGev9p/bq9ffWbfXsFRq4qWvx6enDljkC+jQul3dhOZL09TY5pdCCbQHnWfmDjsgMWvN2spwl87XeaQ9iE8I3+vDx09CtqQbmz3n11UGH+XV8EljV+FceMIBmfzTmbU6bc9oysW9hFEKoO4ZV/4VqliQv3wuBC37ZK46qBPsLezEtdV1L0lHDsjGA8SA5xobD6oTwMDQQGzmjqcD1NOZA+Ouvxw8AT4hMzD8BGhIdhglyjy30W06KM1Y+sO+U1aQNQ44HDicQ7UQn0X2PHMQfgdALipCRpRaT6yUC9yr5UKoLkBvuK5vBi7Zucq8NyIEqKHJH6Xf4/HEJj2yiIpWr9Wtcdu2xnXLswxDY8GQ5c8+WdtYC/rawX/Weepc5GQSw6HLnLU7DTs+fW3nN+dWKVatUK5YOc+ZnbPZOB3Lr5f9/EE3nJ2fWHvYdVoDsgwBboajnt00rjwz13VMJiROkFhGYgd7tdlr0RLN531nbdc+/9kXNupNbGVlxffKxdWpByoOjg/t8OzA9wmVHYxz0g/UO4BJlMQDcnVGHcOuz6QLtljdsHZz7M2z1jY2rVSshKz42dgODvbt4ubMmp0bb5ZWohJguW6N1p1ncZO9W5urOH9psVC1tdVNbzJYLc15hi8UKKVs0dCBvXbHeqOer+nO7o5dXF3ZwfG+N/0CHN9cW3eqlQZNH6N9EXyKvv99OOp69ny2EJwugBO3H0cTB1+h33i4u2ftRsdevX7pMqazAfAXDm1kqt3uWL28YOZNwyr+v1PRzNes2Wp4JUGn33IdnstnPSOe9Qf0ZezsfdkgSzSsJNuRRnnZlM8tvLBw00OHAkCM5LpdB7VDuep6GM5y17809hsNPDv3rnHjYN/+jwDXI1teWvLMeBqWwRFOYziA1mCLTpyj++LyzA5PDj2LMpMm8BeSLPx/b/JNhUveZZpno7MJkImqxu0sslUjfY4HYEnMiMFKMundD3QaoaHzHgPEQ7vSbLddL0OH0J/2LW95r2tg75e9URvB9bLRZFu2qpKTmG+4uQlmEahqtBoh23vQD5n16eATAuwGMjJz8D+c75GecUrRBH8POieXKtkIX8LSVk7VQgTJ+QWmXlVAMACOcfZUo3Fn9JiZ84AntE9Qb4WM3JX5VXu695493H5oleKcnR2eOQ0Ga0mAoVQr+3nw+njfKXU4v5GHWrnqPMwA0NcXdzYbzmxra9fKBZJuSk4lwbmAHKFTTk6O7eL21Dp2awTBmXv2UavX8pgfeiv0eQj+C1zQ6KM6lDY0/2t10KKeaU1WK/ZONpO2eq3imevOC0qDtvHQWr22peCHb9w6oLm0smiHx8dOIWM5zpqR0/nQ+HLY6ztdxpxXzkwsXyAAGBpTTmluB/3GZGxNmvX2aVAYml6ik/GlORMBP0MTR6hrMh6Ymq8u2UJ1yTLTgnXuOh6gqlbqdnvTsn53aL/5Gz+3WX9ml0cXtlidd9tgrlK1tc0ND3zAz/zi6Af76vuvrFgvWGmu6A0tm707++HgB0sVM9abDK0z7HoQNzPKWjVTsUeLj+xnT35mT9ceWv924FQ2VxeX/g4Z2lDMOvbo2QM7PT+yX3/7lR3dHVmVRqnDtgdWaAa5vhXobnZ2H/j6Ud2A/TBJT+30+twby7J+Hggd9K2crbAytrOxbbP+1OWHrGjCNLwLIPFd68YOT954JjqNXpER9sfK0rLrGIJUC4vL/rtGu+VBt/F0YLX5qlXm8pbLp607adtN98b6E/jkCY5OLFtMWa5AWIuqlaGvj/uc/dCrhf3Pu5DY4QlUiYSbn+AT3MEBw9D0G5vDEyQihsL5wNgI9qiSUz4E14WzPAC4nNOO+cTEDuE47Gf5t4wpCcLKJyQAoeQUruXf8kvcBrWQ6CL/Xv4FY1fii/AMPSsJUAu/kT0NDZAAQWEKzIt8RscmYtPBJHjMu6gyXZ+TryFfRgCw/Fv5Y8L95Ie8izElgU/5M4xRyS68D7+Xv854CWgKuE76ncKI/CyIzevll3Af5ozr3VaM/opAbdlZ6rcDliB/Te+QxIp8HDGpSaAscyefk0CnrkkCrcIfdC+9VxIMFiajdeEa+U36m3z7JO7H79y+ij6U7s1cyh/0BJLId6014W/KPvd9EwMnTvsUQXvhHcIuJG8aWzKooL2m/RcNdX8H7QM+x73k6wun8cBH5NIOwdeA5UlO9W/5+vI5tQa+/yPmnPrv/u7fdg5ocd/q8Oc7hqtAFs9kdc7ad8CwdMg+dOM5Nq7hkPHD2gUgZC4LLBR4CQCoBeVZng0Vy8+1kD7ICBwIgJASkbPv5U2RQoJnuAERAWgpGmW0CTzh78OYlcrnkwLD3wQQynARiCvwLwkg46sICJFQSQB4rsBRLZ4UDde6IhuG7Fg5g9xL86UNrmuTQJ2EjoM/OY/J9ZFQ+UaKGdc+N4kmcRiK4X1DJJC/JQE8zQfP4P8kOO/zkQ8lcQK/GCvj5p2SmXcCjrQJvAqczOhIsZBUuslNmVwP/cx3bWSBj4xF8+ObM869d6SP7y7l5wptFLKAoeAQAMNzldkEAC3wOqlYNb9u7MRsQ22+d9fBxzgNjjfXCiDXfPF9RgAgwfEtBaxMkqQylBwk50fypHmVssCo+8sOFMafPGBUUkwGtABoN9RnIWtWSlFNKZPj0ZzrQJSSTB6ASSWUHCtzhmHAmgE48D1Zzs+1HLByTgRAaw4U6OG9tb+1Dtp/3CN5nfZxEkArFQJwo7XR/Gm99BlVFDAmRXDFncy/3ciKBo+cKB08vB9/1wEiOdbvxL2fjPZ6kxT/P0RBmWMBcdxPBy8ACDIro4t7KzLs+zDqRsmt3ku6ic8zbnS39o/0ngBG10cxw5VxoIt5hu+bmJ0tHZw0aiQ7zKk45DlYpe+135SxIH0l+UkGoJg7rY3WS7rSxx/51QVY8mzpf/4u4F1ni2QVOZcu1XO5RgYSpdd8Voe7Ds5kVrXkTOeCz3XMEOV6nWu8j4A7nDztcZ03rmMBqRI0TjisMk7cgIzZCOLlAjTAoWY9cOwZl69PPrw/hiBzo30k3Z/PhDOXclaNyXUIoF/UyX5tImjgZ+44zKX2dQA3OANV8RL0/32TmEgh0GkH8Id3DpyfgbOd8mIMScbv2ZLNpt9bQRXmhPdhPQKIG7tsYy8UCDQSxA3d7dNpSq/nbK62ZPlczXqdqWVTZGZlbNYvWT5Vt5Xqrj179KnNV1bt7PDcvv7TXzlI8cnPPvPS91f7+54d9PzgB9vd3rX3nj212nwt6PpiGDsQ6FdffWUnp0e2sR7AQxoQFvJlb0LId7KqyMZMzVKeDce4ebeN9VVbXV3xbDEPpEARimM96jndxtJSxV6/eWGnZ69tNB1YKj124A4eSuicsvmC1ZeW3HHu9juWL+ccSERuPKDQ6/hcvvfk6X2jTNaTs4x9wxgA0QVCSz7JiITvEXCUjCpABEAfQBOqYSZkBzbvrNfpBvmM3C2lYtmzIZFtbwoVGxYDcoRAc7AbcLhd/6eDXOKcOgekg7lBn9QXFj1LtD8KziWZiYgg4ILPBUQC3rQYGy9tpWLJ0N/jYd86PfotBH5SLzV3UoaZZx9/+umnLmPQnbC+jAdHEr5YuLfdeUoF+XpbuRcrU8aR+49OV+SLcqC7vIeAPQF8AWe8F6XRgNiiAAAM3VzfsvEg8DSPoK8oVJxzud3u2d1lwyk4cIZ4Zx9Xve7/JrsKAJis6MWVZedUBoQGcHHAqNuwN0c/2E2DQMHMs7Tr9UWrVRe81JxmVLMxpl9wwt2x8LTXmYNDJ2fH1myFTGKocNAHUJK4eZiBd7fggXjpFbJB99b37MNnH3t2LH+rzFd9HMgw2buU9g9mA+eI9X3Rp+ybZqhktw/s6vbKm3IWC0Xb2nzgFQrNm46D9ARsOp2e7ezs2Pz8nF1dn9n13ZXdNM7t9dG+B2NW1pcciKRBnAdaCoE+qd8feZbgo0fv2WJ92a7Or+zJ3hMr5Yt2dHhoJ4dHzj0OzQrc6dgz37547o3NsGFZTyJaM6dcydtHH31ki4vzTo/T6bft+i58hxIGoA5QDL2EvCIRUCY83nvoXMvHh4cOyJE67eedB9kIgAx8Hsh4H3SGdnVxHeyeUt7m5ud8XQnYDYYdbwxKxQRZiw4+7Wy5bOBPyX4oOagb+pEUKwTz23Z1cx1ofjIABIHewR3eacr3AON48GDX9QEN3ob9nuWzBIAyNr8wZ8+/+dZOT09sa2PLebwJoPG1hQyPx56VHhrCZuz14Wun/4AGhUxvB80zgZIr8KpjI088+EADRgUxB91QAcMYeSf0koLVHvSJIBPXI/O8H4EXp3tNz+z0PGSZTwG8KlTANDxL1/VL/E6Al+fm4vh19nINewsqG9by7ObKuYXdhiX46uBl8InIpiWr2M8z7+aCPVkIwCy9J0aAGYBvfWBOB5/5XkzR/yHtMuD0OGkCGT2rViseHCCA4jYhvhs+MklM6LN0KfAgL67Y+uKm1UpzVi3UHDxkD3rGWXpqlp3ZdePSXr5+6RpU1YULczSZm9nl2Y2Nh2PXfTsbDzy4CMDLPQgowvcNx/z13Zn1J23rT7th7aJtwZ7wrOpiKVTI3bWcLqNeoZln2WW+R3A4V/bACzqPCuS5asUD34CGyD5Z3YDy00zKcpWSV1tB+0OA6ej0xPokWxTzdnF1aXkyq2dpD4rUSvRuqFtqNrbrm3OnYQE0Zd97c+xc1vs10HiQhoDuR/kc0pww4A1ktyOLxRxnRNVmg5Slx3kb92dWzgZu7UKu7BnClWLNnj1+3yCSvzy5MBtOHSgGNF1eXbKV9RUbZyYO+r8+P7DSfMm6o47NsjPLlbP29fOvrTvp2jQDoAyQlLfUMG0lK9pH2x/bX//yt2xzbtOOfzy0/ZevvRrAK7fLWadwKdeLDt4Oxn17ffjSGr2Q1b+8tGx/42/8a85/TuUYOpZA0dkl/QGaNiDQm57a8cVJpLUKCRfIy3Qwta3lLasVa5aaZKzbartNmiumHRQGqL9tXlp31PLz2+V5OrRKruo6Ah7r1dU1PxuvCfaBc+TMmz7mSmkPXN62r6yf6luaopTszGYZApdDm2YI4kzdbrFMwDnogcK6EIwJfmbwlzygHJPxkn4H6xls9Zg4B2VTpMHzJIfYhBC9lvSVBbYKC+Ke+p0AQfkC7HElSEn2w9ke6E4FKvOzqB/kaynpCvtFgKl0VxK/8mqP2NDd7YyYCCnfJtlc0fV6bM4onIXnJG1h+ciukyIew+cYqzAx4RB6hgBInq/kICXlKCOVe8jvYC6EQSUxL/7O/0m8juuUECQfw33uWGEuX1v3E/bAcz3TPtEfThjRPYYXEyo1n8k5cVmKyWLCQyRHen+Nnc8xRg8YxwQm9z1inx5d73okyqLWSviBQGPmOTk/jE3rm3zuX4YpCrcSVpP0KYP9HKhw5VtrvjXn765LGJuogCNFV4IqUrKcBL0lIxoDuoUv+YVJnE6/17i0PyU7/nt466moTNCeyp+WnGgutI7CgXw9/5u/87dmLCTCgwPIwoSDv+TC5kIZQSstaHDUg2LwSYmcTF3n9pv44SNDnt+FFwgGgiZRwq6XIor67otyvRz9ewA6Ag26D46vFMz9eCOS4QpnGBQJ/0uw+bPeE4AhKcBaNAl7UqgllBIkAUMCnLQIijxxD0XnkgaQrnfFPAqOjr70DIEZEhRtDoED2rgCXvicFHRSwMlMend+NOcyZPVsAeGMVVE6CRNHPO8jIEBRGAHnilLxbOaW0q1kFEtKnHF7SU1M6SeThMCGhN2NhxhNUSQmOe/Jn/1wiZx4Eup7oDwqtiQ4qMPI359MLo8ehCiPoniMzQ+lWMJ/vzDxBykbAGh9JqlItE6at8Fo4gai9pcOCubYN2YqbN4A0oWmhipb130Zrw5ZgT+MXT/LsNd+5H5aD7JzpFTcOIkZ+FJK0wjcZ2JTRebFM1iyoWIAgNL3BzyECeWMg+TPjQo9WdqivaYx8G4CBLVHeYaySgFFuFaHo4IZOmB4L8mb9oUOZa2B9q30goBQzY0OPoGSkn1KWmWQvHuQSA65VjxI3B8HxDPonNJm6M49XwLSBYjLkVLQTOC59ir/5p1lZHBP5lzvz/OLgGyRmoD54rOAj1zn+zWW0vP85BporciA1rvyWc2/AEQ+r/vzGf1PZYD0nHQh41KgIBeDKlB8CKiW4cZ1/KwAQtDdbxtPSPaDLgjgvc6DpMzr0JecK3Iq3aSAGWPmmV6ibnZPVyG9GvRsCBgpWMKYGB8ZN9KXktHk87QPkgc3z5OBqrnF2X1XNpP0E97UJ0bktS94nva25LQfnXPuFTLd3javQIbLxcDJj6yFAPHI9Usohx+E8maXm7CuUIB4xmkEoaVfAaBdF+QCIKj5EQe0jAYAaMYrY5y/K/ASwP6iG8IKiADsSLdwX2SWdVQVABkr/P2+MgAqgHr9HiBTsAZaCN3nXUNNelwAdLc/tEIWB7po2RQcyBtWqy5buzmy9KxsxfyiDZoZy0yrlp/M287aY3u4/b4dvDy0F99850bU51984c13vvnuG/v+5fd2fHViC7V5e//ZU1tcWXLnfXllxZvQQTfw8uVLz4Tc3d5yh/r2tuGZXGSclUo1b0bldEiprAOMrWbHHXWyzcjcRV74IlP06uLcGs1rW1yq2c7Oil1cHtvp2RtrNK/ckQP4Pr26cE5XqELml5ftzZs3dnh8ZAvL895ICJ1AeS4Biu3tbfvss8/CuTOAG7Plf6f5EFzCvAt8xa4vxpPQDJjgA85/reYgJ1l20EvM1WtWKRU9+86zSDtdB7vhm3RZokQbpwp6EJt6MKRSJYOjG+Qkcp8ipy5jsUqOxOXRDIoSACo41sl4KVq/N3CQAnm7azY8Cw5QAdoSyqqhWgiMrmnLExCJtDEO+MjuTE2t7ID6gn3w7CP76OMPnLLh93//9+3w8NDlbXd312kvrs4vHOQF+GO8ZHLy5bQNLszBNiNTHyDR+w7hyGWDfaNsVAU91ZiPsnnmZXlh1TlIW3ctOzu7sOEAUIuM2Upo4jeYeNYv9jIZw7/4xS8clGKcrBvPInOZddne3vR9BBjHc3vDlp3fHjsFS6fTtc54YLVM3bnIK/maZ0FPRzRnW7QPPvjQZ204GTnwBp/x199+Ze3erZXKNKea+rysLC45AA0Fijf8qxStEZsS0qjPG45lSjboDaxQKto4NbWb1rXbsa1OaF4IUFIsFGx7c8cWqnUHc8AR0E+A6QCK6P2fff6btrSwbd8/f2X5TNGzg9lXAJ9ffvmlc4meXZ1Yp9+w14ev7K5xaYVSzuYX687bi4y1e03Pfj87PbfZLGMfvv+hPd57anfXd/bh+89saX7JTo4O7cV3z63VbjhYX6pg4+Xt+OLMbvrXVkxXbTpN2cb6lmdPtxote/bsfZtfXPAKh96oa8dnr+347MjumrdOZUL2Xz5d9EADWeBkve5sbtmj3ScBUB2EKs79/X3fA9Bt0AwRbvH11Q3P0OY56BPWNFQJTEOTNaoD/Gygx004k588eeLc33Dos38dwHW/IeVNCOcXFz1j+vL6ymWZXjwe8PYYYuCNJHiDjuA90QXPv/vGmwNyNMHtDAD9+uUrp2uBagN5XJyHViNkLKEzzs9PHfxhbGRnT2zoDf58j8T94v5jvhDPBZANJDpUdSLP9drcvW73KkuaC8aEBKgYOC/QNawrck/2Jc1PC+WCV4GcXZz6+AEAAQOv727cnncQFfCNxA8FSaNfScBTfg/nFpQTg1HfTq+heAkZZcHeCQlMflbPxgHMm01973sQvBCyhd0PGofGd54BaQXLktFfX/U9j06DH55xsrbOGcxZDqh6d2u9SWgmn8+ge4MvAnzN/zSwq5UWrJAp2t7WrlOK3F7fOkCOLqzWS17FcHp+4pngvIs3bS0UXM8TfCFQQQXAxuq2ra9vuJx6Yklq5nruYH/fDs5e2Swzsu6k4/qsXAs0K0pAwj7CtuUdGCOyk5llrNVqW54KlHIlcPZ3e055sjQPLVDDM6wLVDfS9LDdsmKtYuksjUKpqpyzzZ1tv+7i8trGqZnlSeAYjlwXo2AXqlUP1F5enXjlQatzZ1MbeXBgguaHPhIQ0qaWSYfqE/YJTUKn6VAh5/ZIKmtzlbrVCvMOPOdmJafeWq6vWq04Zxkr2OrCmgeslucXPNhycXxql6dnDqCxZ8iyJ+hVrlfssnFlL49fWXVpzhssUpGRLqTs6OTI7np3lspDyxKAwXy6ZIVpwVarG/Y3/5W/ae9tv2/7z1/aH/7BP7VBv2u1WsUWV+atPelao3drg3HHuZVvG9cGldPC/KL9/Itf2ONH71suF2iV4No/Pz+zTv/OgV1oQabpmd20bj0YAUDvyU6DsQ3afVuZX7GnD9636WBs3UbHz8qQmdx3OWwPm3bVCjRiVGwwu5wROSvZ480nzjPPvmx1GBtc2wRd2m6T0By21W9Yb9qz8nzRStWizbKc0QObZEY2S1NbEJqGJsFgKiI8CTEmaChxQb6G/DQoOIK/Guxmb6icbIYe+foJ7vOVxFAEqsp+lL/B52Xryj9nz/i+iHhBEojDv3L+80SCy1/AUmIzRPeZYwKlMkRlpyvxiGfr84yJf0NBpjH9BJiMSZycDQLH5SsIxJY/KQCcd6/BZZ4AACAASURBVJGvn8SR+NlB+0Q1o5J+mJOk3y2MQL6K/B75sppTxqSKbtn/SqRCP2IjCiR3nCWCu7yjEnrQL1Qeau7lV8mWehcYFsYjINP9vwS17j2mEYF54Yk8Wz6M8DP53PJt5e9oXfS+8sl5F/lOWufku8j3kywKU3z3HYQ/JO/PfeXPC4jmOo1N85gco8biwa7IwOBJMjFz/N7/j1W52ld6lvztSrX6k+x1vZPkJYmNaszCKPwZ0FNFGhPeXXNz76Nlgo+reUm+v2Na/9Xf/ndnAm20UOFFcH5DNq4vbJwQRQQ4ePi9MqB8M3h5TOA+HcZMLqg4GDgHmB+4iTJg/i2nXxzP/C65OAIM9GJw1DLhCH8AiEJWLp/RRtDL+piGbwESTSp/V7RGAPS7AiSnNxmNSW54xsA1ROIZm4BFfs84tEn0Llp4AQtaNCJ8XCslrUXUPTmodQ8BYhImGQvJOUtuKP97N5SwSPlK8KSA+bcUBN+1nkklEP7+UwBawLeyIfW+bzdliMglFZeANYHW3q2Yhl6xcVAS4OSdkmMTMCbFqntTmqPsVClSvzYCJzhVAqi05r6pEgC0FJcAbw9YRC47N/TjV/KQ8yZHceNr/pPro9951lp0BpgzDhTGKXCOfcL4mHf+ZwyipeD3KjtR0EIZgAJguV6lNwISpagd4CuGsnfxw/I57TkHCiOQSAa8K4pJoN4AwGIcAND+3qkg0/eHZDxwaVwjhSQlndwDWid9TxoACngw/8yz5lrAHPdTxFfPldwKTNV8aJ8KqBcg9u6eSSpDBxJywYDVl/aiQFX+xj01vuDIZRzcCcGYYLwkQTeNVRFx6SXtvWQQIBlESOpb6ZB8LpTy6sCRjpaCJwNPcqm9L0Dd9Xp8N8nE/8vWm/9IlmV5Xsf23czNzNeI8NgyI5eKzKrK7pqudbqqu6fFCBA/ISEQLUaCQQKBEDA/gkAImL+JQUxLM3R3dfVSSy6RW0RGhHuE727mtu+GPufer/vLoD2V8nD3Z+/dd++5557zPed8jww9OWM4SUm9qHkAd+G+AhuTn3fZjg1o04mxcQ3zoyxnZSyHfRxKgRkj49NeA5jWuDWm5HwKoNf10sF8RmeCgGkFb3TOyCiUUZE8XNlPzoE7C8CY5jN5jriOd6rYcMboPjKmuId0lPPiRkNYARjNne/vaBhI1mVUSD4lE9PxxPcqP4dsi0BjwFjc0Y2VAZI3svq4v+hjAK24jgxofo+zL8NOjiX3o8mo64LCDS2H6/RF0Hc6D5cRtNeZiz+ggArvz/pJvrmGrM2koyDj+Fp/W5jH64DAOFBEqExSsovYhkBmCMpo7+hc9rNiHSi+SAqEhzJD46BF2qqVltWrW2brgs3Jfl4VbHSVslp+28qptu224Ni8a08/f2bffP2VFYo5u3v/vt25e8c++/Iz++Szj700FF7Vre1NB3gB28jK/Nu//40DMIGLbumgE2MPXLlj5wymERVZZ4AAm3Shb29Z56zjJeGTIdzKc7tz67ZzptIs8Pzk2Hr9jhVLZOcV7OLy2MHnq/6lO37FSsFOLs5tulzY1s6uA+EHr185TUi5VnQwFRCVubu9t+cANKAEMoRcytk4Onp1nSHvFW/TkVcCsW6AWtBeMN809yK7mgxizgHAQjKX+Bmg0h2a6cLIanfbggZGY/hQlw6EIIuAg37e0yjS5decHoBgoxoJwj/Jn13/eopVAO3rtYY7JpeXF3Y1vbIiDb6gQQBYcGc04x3hQtk3TRFzoWy4Wfc5BrDa2t4OGZyR+urTz5/YX//qr3xvueNTgM6g5uvI3AGecl+yaJF91tL3uTfTDgC0O2PLYN8B6PB5dIwCLFzPdciqZ16uUnZr91bg870c2NnZhS09cSNtuVTgVcynCzZZTKyYKnoW/o9+9BN7/vy5/epXv3KQBroEdCd2A3LIuXPV64bgd2Zli/TEBqOeA9CzKVQXZdvfu2+jwcwmw6XZPG2bG1v205/83IF99EmmmLV8IWcfP/mtdQdnVq2XvJIFmWGdoZ04Oj2y04sjz6yl0SFrSZn2dnvLG9OllinPIiWbszPoOgg5tZkDGWQ3txobnunbKDds0BvafDL3YAjrD+cxAPAvfvEn1tjYs1/99a8diCNIA2DLGpG1vrnVtFSabPmxvT45sOeHT20w6Fqz3bTt3S0HewBfoIo5Ojq1ic1sI7th7z16z/VBs960d99+ZKOrvn3x+Wf+bLLqR1O4YudWqpas5xn9axuPZnbv3lsOHtIgEjCW5lzp9Noq9aJ1+xcOgl/0wt6YrQEQnencG8eR5Q6dy+3dO0G/EVyIyRhkfpLhTdChVCi5XJBly/fT0zMvp0dv48sQbCLYT4axn0+29IAQskbAhOchr17BgA3mvTrgpQ6BvOF4ZMfHx76XOBdb7bbLM/sbnXv79m2/Dr/l8OCFHb584Vm6my2uM+t1L10u79+9F5KFluZUKwRPnj9/5roSW9EDnTnoZucO7PPOfmZQ8Rd51VHQ3mQ7ZkKjPwIlzW2XX4BN+U28q/eHiEAplQmsF3PHOBwk32pZo9W04Xjge2M4GzoA1ht0Q9A1TwZ2CCDNY7k9Y8DuAIAWIIFup/phMBxad3jlc0zGacijDZm06VSkSYw/FzxzE3lIO/2PV3rk0g4I0sQ1ly5bKVuxRw/ft7fvPfJADWfUwfMXDmRPZkNvWHl8Dm3JS2++R5M4ldG7zEwXXjFTKVasVmpY1nLWqrVdjg9eHDhVSLaQtUKZdOCU67nReOx0Io1GzZ9H8IF5C81mc1bKlV02CSRUy1zXcNqi50+/ti+ffW7jxdAy+eBPs5Z+Lswn1769c8F7Ukygw2LfA4gizwDQR0cnngRUzAeAnsDocDa2Qr7owY/Zam17+3dso9X2ChfG5YAcXOuTqTf+JSP/yaef2ZNPP7Gz3rHVAd7v3bHhsGOD4aUNRl0PdMzWC6+eSKXStgCgtLRnj3MmcM7lixkPrnGuAUwSxK6U6lZIlayYKtlWY89qhaZVi00rpIpWyTdse2PXwWgqgXPplB2/PrJnX3/pXNatzaYdHLyw2Xpu27d3zXJr+/Vnv7VsMeeBt1qj6gE6/n41uLThbODNMdn3zdqm5axo7dK2/bt/8u/bjz78sXVPL+z/+b/+lfecqFWKdmv/lvVmZKA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2625" y="1275126"/>
            <a:ext cx="3358795" cy="5582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00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1BB047-149B-E2B4-7CD4-E0888795E0E2}"/>
              </a:ext>
            </a:extLst>
          </p:cNvPr>
          <p:cNvSpPr txBox="1"/>
          <p:nvPr/>
        </p:nvSpPr>
        <p:spPr>
          <a:xfrm>
            <a:off x="200712" y="1324542"/>
            <a:ext cx="11758109" cy="3570208"/>
          </a:xfrm>
          <a:prstGeom prst="rect">
            <a:avLst/>
          </a:prstGeom>
          <a:noFill/>
        </p:spPr>
        <p:txBody>
          <a:bodyPr wrap="square">
            <a:spAutoFit/>
          </a:bodyPr>
          <a:lstStyle/>
          <a:p>
            <a:pPr algn="l" rtl="0" fontAlgn="base"/>
            <a:r>
              <a:rPr lang="en-US" sz="1600" b="0" i="0" dirty="0">
                <a:effectLst/>
              </a:rPr>
              <a:t>I wanted the vest to hang straight and, in order to get that fit, I removed some of the squares and strips on the sides.  This is why I call it the “Add and Subtract Vest”.  If I lose some more pounds, I can add back some of the squares and have the vest filled in on the side.  In the meantime, the front and back are held together with two (2) 4” squares and one (1) 2”x 4” strip under each armhole.</a:t>
            </a:r>
            <a:r>
              <a:rPr lang="en-US" sz="1600" dirty="0"/>
              <a:t>  </a:t>
            </a:r>
            <a:r>
              <a:rPr lang="en-US" sz="1600" b="0" i="0" dirty="0">
                <a:effectLst/>
              </a:rPr>
              <a:t>To close the front, I found a Celtic Knot clasp in handmade antique brass from Etsy to attach to the tops of the front 2” wide strips. </a:t>
            </a:r>
          </a:p>
          <a:p>
            <a:pPr algn="l" rtl="0" fontAlgn="base"/>
            <a:r>
              <a:rPr lang="en-US" sz="1600" b="0" i="0" dirty="0">
                <a:effectLst/>
              </a:rPr>
              <a:t> </a:t>
            </a:r>
          </a:p>
          <a:p>
            <a:pPr algn="l" rtl="0" fontAlgn="base"/>
            <a:r>
              <a:rPr lang="en-US" sz="1600" b="1" i="0" dirty="0">
                <a:effectLst/>
              </a:rPr>
              <a:t>MATERIALS AND PATTERN: </a:t>
            </a:r>
            <a:r>
              <a:rPr lang="en-US" sz="1600" b="0" i="0" dirty="0">
                <a:effectLst/>
              </a:rPr>
              <a:t> Materials </a:t>
            </a:r>
            <a:r>
              <a:rPr lang="en-US" sz="1600" dirty="0"/>
              <a:t>are </a:t>
            </a:r>
            <a:r>
              <a:rPr lang="en-US" sz="1600" b="0" i="0" dirty="0">
                <a:effectLst/>
              </a:rPr>
              <a:t>8 skeins of acrylic yarn, color Twilight Blue (Big Twist) from JoAnn Fabrics.  The sett for the loom is 8 dpi and there </a:t>
            </a:r>
            <a:r>
              <a:rPr lang="en-US" sz="1600" dirty="0"/>
              <a:t>are</a:t>
            </a:r>
            <a:r>
              <a:rPr lang="en-US" sz="1600" b="0" i="0" dirty="0">
                <a:effectLst/>
              </a:rPr>
              <a:t> 24 rows woven for each square.  A size 4 crochet hook was used for making the single crochet. </a:t>
            </a:r>
          </a:p>
          <a:p>
            <a:pPr algn="l" rtl="0" fontAlgn="base"/>
            <a:r>
              <a:rPr lang="en-US" sz="1600" b="0" i="0" dirty="0">
                <a:effectLst/>
              </a:rPr>
              <a:t> </a:t>
            </a:r>
          </a:p>
          <a:p>
            <a:pPr algn="l" rtl="0" fontAlgn="base"/>
            <a:r>
              <a:rPr lang="en-US" sz="1600" b="0" i="0" dirty="0">
                <a:effectLst/>
              </a:rPr>
              <a:t>To add more color and interest, I decided to do some feather stitch embroidery in the narrow strips  on the front and back and some French knots as accents.  This was my first experience in doing much embroidery, so I keep learning. Another “Add” might be the addition of different embroidery stitches in some of the square “windows”. </a:t>
            </a:r>
          </a:p>
          <a:p>
            <a:pPr algn="l" rtl="0" fontAlgn="base"/>
            <a:r>
              <a:rPr lang="en-US" sz="1800" b="0" i="0" dirty="0">
                <a:effectLst/>
              </a:rPr>
              <a:t> </a:t>
            </a:r>
            <a:endParaRPr lang="en-US" b="0" i="0" dirty="0">
              <a:effectLst/>
            </a:endParaRPr>
          </a:p>
        </p:txBody>
      </p:sp>
      <p:sp>
        <p:nvSpPr>
          <p:cNvPr id="4" name="TextBox 3">
            <a:extLst>
              <a:ext uri="{FF2B5EF4-FFF2-40B4-BE49-F238E27FC236}">
                <a16:creationId xmlns:a16="http://schemas.microsoft.com/office/drawing/2014/main" id="{B393CF9E-6B84-4D77-8469-096AF89CF79A}"/>
              </a:ext>
            </a:extLst>
          </p:cNvPr>
          <p:cNvSpPr txBox="1"/>
          <p:nvPr/>
        </p:nvSpPr>
        <p:spPr>
          <a:xfrm>
            <a:off x="118334" y="288671"/>
            <a:ext cx="9821732" cy="646331"/>
          </a:xfrm>
          <a:prstGeom prst="rect">
            <a:avLst/>
          </a:prstGeom>
          <a:noFill/>
        </p:spPr>
        <p:txBody>
          <a:bodyPr wrap="square">
            <a:spAutoFit/>
          </a:bodyPr>
          <a:lstStyle/>
          <a:p>
            <a:r>
              <a:rPr lang="en-US" sz="3600" i="0" dirty="0">
                <a:effectLst/>
                <a:latin typeface="+mj-lt"/>
              </a:rPr>
              <a:t>MARY ANNA SWINNERTON (CONT’D): </a:t>
            </a:r>
            <a:endParaRPr lang="en-US" sz="3600" dirty="0"/>
          </a:p>
        </p:txBody>
      </p:sp>
    </p:spTree>
    <p:extLst>
      <p:ext uri="{BB962C8B-B14F-4D97-AF65-F5344CB8AC3E}">
        <p14:creationId xmlns:p14="http://schemas.microsoft.com/office/powerpoint/2010/main" val="810121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511324-BF76-80E2-ECC9-DF0C8739E81F}"/>
              </a:ext>
            </a:extLst>
          </p:cNvPr>
          <p:cNvSpPr txBox="1"/>
          <p:nvPr/>
        </p:nvSpPr>
        <p:spPr>
          <a:xfrm>
            <a:off x="118334" y="288671"/>
            <a:ext cx="9821732" cy="646331"/>
          </a:xfrm>
          <a:prstGeom prst="rect">
            <a:avLst/>
          </a:prstGeom>
          <a:noFill/>
        </p:spPr>
        <p:txBody>
          <a:bodyPr wrap="square">
            <a:spAutoFit/>
          </a:bodyPr>
          <a:lstStyle/>
          <a:p>
            <a:r>
              <a:rPr lang="en-US" sz="3600" i="0" dirty="0">
                <a:effectLst/>
                <a:latin typeface="+mj-lt"/>
              </a:rPr>
              <a:t>MARY ANNA SWINNERTON (CONT’D):</a:t>
            </a:r>
            <a:endParaRPr lang="en-US" sz="3600" dirty="0"/>
          </a:p>
        </p:txBody>
      </p:sp>
      <p:pic>
        <p:nvPicPr>
          <p:cNvPr id="5122" name="Picture 2" descr="A blue sweater with zipper&#10;&#10;Description automatically generated">
            <a:extLst>
              <a:ext uri="{FF2B5EF4-FFF2-40B4-BE49-F238E27FC236}">
                <a16:creationId xmlns:a16="http://schemas.microsoft.com/office/drawing/2014/main" id="{B9186002-300F-8417-B0F8-D49096DF3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935002"/>
            <a:ext cx="5782235" cy="578223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 blue sweater with white stitching&#10;&#10;Description automatically generated">
            <a:extLst>
              <a:ext uri="{FF2B5EF4-FFF2-40B4-BE49-F238E27FC236}">
                <a16:creationId xmlns:a16="http://schemas.microsoft.com/office/drawing/2014/main" id="{5A340984-19CF-D20F-EF8C-913485C2C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754" y="1021977"/>
            <a:ext cx="5695260" cy="569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04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4773827" y="100914"/>
            <a:ext cx="5012724" cy="6757086"/>
          </a:xfrm>
          <a:prstGeom prst="rect">
            <a:avLst/>
          </a:prstGeom>
          <a:noFill/>
          <a:ln>
            <a:noFill/>
          </a:ln>
        </p:spPr>
      </p:pic>
      <p:sp>
        <p:nvSpPr>
          <p:cNvPr id="3" name="TextBox 2">
            <a:extLst>
              <a:ext uri="{FF2B5EF4-FFF2-40B4-BE49-F238E27FC236}">
                <a16:creationId xmlns:a16="http://schemas.microsoft.com/office/drawing/2014/main" id="{6A511324-BF76-80E2-ECC9-DF0C8739E81F}"/>
              </a:ext>
            </a:extLst>
          </p:cNvPr>
          <p:cNvSpPr txBox="1"/>
          <p:nvPr/>
        </p:nvSpPr>
        <p:spPr>
          <a:xfrm>
            <a:off x="444843" y="445190"/>
            <a:ext cx="4226011" cy="1754326"/>
          </a:xfrm>
          <a:prstGeom prst="rect">
            <a:avLst/>
          </a:prstGeom>
          <a:noFill/>
        </p:spPr>
        <p:txBody>
          <a:bodyPr wrap="square">
            <a:spAutoFit/>
          </a:bodyPr>
          <a:lstStyle/>
          <a:p>
            <a:r>
              <a:rPr lang="en-US" sz="3600" i="0" dirty="0">
                <a:effectLst/>
                <a:latin typeface="+mj-lt"/>
              </a:rPr>
              <a:t>MARY ANNA SWINNERTON </a:t>
            </a:r>
          </a:p>
          <a:p>
            <a:r>
              <a:rPr lang="en-US" sz="3600" i="0" dirty="0">
                <a:effectLst/>
                <a:latin typeface="+mj-lt"/>
              </a:rPr>
              <a:t>(CONT’D) </a:t>
            </a:r>
            <a:endParaRPr lang="en-US" sz="3600" dirty="0"/>
          </a:p>
        </p:txBody>
      </p:sp>
    </p:spTree>
    <p:extLst>
      <p:ext uri="{BB962C8B-B14F-4D97-AF65-F5344CB8AC3E}">
        <p14:creationId xmlns:p14="http://schemas.microsoft.com/office/powerpoint/2010/main" val="3819755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preview">
            <a:extLst>
              <a:ext uri="{FF2B5EF4-FFF2-40B4-BE49-F238E27FC236}">
                <a16:creationId xmlns:a16="http://schemas.microsoft.com/office/drawing/2014/main" id="{E9C2669A-343E-56A0-72D6-2357AE6E6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0347" y="1395805"/>
            <a:ext cx="4010491" cy="533579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preview">
            <a:extLst>
              <a:ext uri="{FF2B5EF4-FFF2-40B4-BE49-F238E27FC236}">
                <a16:creationId xmlns:a16="http://schemas.microsoft.com/office/drawing/2014/main" id="{607D0404-5E8A-BE1B-8227-C716418600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13" y="1395805"/>
            <a:ext cx="4010491" cy="5335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18DDA37-3231-987C-4F30-C3289282F71A}"/>
              </a:ext>
            </a:extLst>
          </p:cNvPr>
          <p:cNvSpPr txBox="1"/>
          <p:nvPr/>
        </p:nvSpPr>
        <p:spPr>
          <a:xfrm>
            <a:off x="118334" y="288671"/>
            <a:ext cx="9821732" cy="646331"/>
          </a:xfrm>
          <a:prstGeom prst="rect">
            <a:avLst/>
          </a:prstGeom>
          <a:noFill/>
        </p:spPr>
        <p:txBody>
          <a:bodyPr wrap="square">
            <a:spAutoFit/>
          </a:bodyPr>
          <a:lstStyle/>
          <a:p>
            <a:r>
              <a:rPr lang="en-US" sz="3600" dirty="0">
                <a:latin typeface="+mj-lt"/>
              </a:rPr>
              <a:t>LINDA BUTTOLPH:  </a:t>
            </a:r>
            <a:r>
              <a:rPr lang="en-US" sz="3200" dirty="0">
                <a:latin typeface="+mj-lt"/>
              </a:rPr>
              <a:t>SCARF</a:t>
            </a:r>
            <a:endParaRPr lang="en-US" sz="3200" dirty="0"/>
          </a:p>
        </p:txBody>
      </p:sp>
      <p:sp>
        <p:nvSpPr>
          <p:cNvPr id="7" name="TextBox 6">
            <a:extLst>
              <a:ext uri="{FF2B5EF4-FFF2-40B4-BE49-F238E27FC236}">
                <a16:creationId xmlns:a16="http://schemas.microsoft.com/office/drawing/2014/main" id="{BB56C3E6-F278-ACFC-C41A-CE12CCB076D9}"/>
              </a:ext>
            </a:extLst>
          </p:cNvPr>
          <p:cNvSpPr txBox="1"/>
          <p:nvPr/>
        </p:nvSpPr>
        <p:spPr>
          <a:xfrm>
            <a:off x="4451704" y="1395805"/>
            <a:ext cx="2485923" cy="5078313"/>
          </a:xfrm>
          <a:prstGeom prst="rect">
            <a:avLst/>
          </a:prstGeom>
          <a:noFill/>
        </p:spPr>
        <p:txBody>
          <a:bodyPr wrap="square" rtlCol="0">
            <a:spAutoFit/>
          </a:bodyPr>
          <a:lstStyle/>
          <a:p>
            <a:r>
              <a:rPr lang="en-US" dirty="0">
                <a:latin typeface="+mj-lt"/>
              </a:rPr>
              <a:t>This scarf was woven using 100% alpaca</a:t>
            </a:r>
          </a:p>
          <a:p>
            <a:endParaRPr lang="en-US" dirty="0">
              <a:latin typeface="+mj-lt"/>
            </a:endParaRPr>
          </a:p>
          <a:p>
            <a:r>
              <a:rPr lang="en-US" dirty="0">
                <a:latin typeface="+mj-lt"/>
              </a:rPr>
              <a:t>It measures </a:t>
            </a:r>
          </a:p>
          <a:p>
            <a:r>
              <a:rPr lang="en-US" dirty="0">
                <a:latin typeface="+mj-lt"/>
              </a:rPr>
              <a:t>9” x 73” </a:t>
            </a:r>
          </a:p>
          <a:p>
            <a:endParaRPr lang="en-US" dirty="0">
              <a:latin typeface="+mj-lt"/>
            </a:endParaRPr>
          </a:p>
          <a:p>
            <a:r>
              <a:rPr lang="en-US" dirty="0">
                <a:latin typeface="+mj-lt"/>
              </a:rPr>
              <a:t>100% alpaca was used for the warp and weft</a:t>
            </a:r>
          </a:p>
          <a:p>
            <a:endParaRPr lang="en-US" b="0" i="0" dirty="0">
              <a:effectLst/>
              <a:latin typeface="+mj-lt"/>
            </a:endParaRPr>
          </a:p>
          <a:p>
            <a:r>
              <a:rPr lang="en-US" b="0" i="0" dirty="0">
                <a:effectLst/>
                <a:latin typeface="+mj-lt"/>
              </a:rPr>
              <a:t>15” wide Schacht flip rigid heddle loom was used</a:t>
            </a:r>
          </a:p>
          <a:p>
            <a:endParaRPr lang="en-US" dirty="0">
              <a:latin typeface="+mj-lt"/>
            </a:endParaRPr>
          </a:p>
          <a:p>
            <a:r>
              <a:rPr lang="en-US" b="0" i="0" dirty="0">
                <a:effectLst/>
                <a:latin typeface="+mj-lt"/>
              </a:rPr>
              <a:t>The horizontal accent strips were achieved by using pick- up sticks</a:t>
            </a:r>
            <a:r>
              <a:rPr lang="en-US" b="0" i="0" dirty="0">
                <a:effectLst/>
                <a:latin typeface="Segoe UI" panose="020B0502040204020203" pitchFamily="34" charset="0"/>
              </a:rPr>
              <a:t>.</a:t>
            </a:r>
            <a:endParaRPr lang="en-US" dirty="0"/>
          </a:p>
        </p:txBody>
      </p:sp>
    </p:spTree>
    <p:extLst>
      <p:ext uri="{BB962C8B-B14F-4D97-AF65-F5344CB8AC3E}">
        <p14:creationId xmlns:p14="http://schemas.microsoft.com/office/powerpoint/2010/main" val="2803701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279" y="0"/>
            <a:ext cx="11736197" cy="838899"/>
          </a:xfrm>
        </p:spPr>
        <p:txBody>
          <a:bodyPr>
            <a:normAutofit/>
          </a:bodyPr>
          <a:lstStyle/>
          <a:p>
            <a:pPr marL="0" indent="0">
              <a:buNone/>
            </a:pPr>
            <a:r>
              <a:rPr lang="en-US" sz="3600" dirty="0">
                <a:solidFill>
                  <a:schemeClr val="tx1"/>
                </a:solidFill>
              </a:rPr>
              <a:t>SHARYL </a:t>
            </a:r>
            <a:r>
              <a:rPr lang="en-US" sz="3600" dirty="0" err="1">
                <a:solidFill>
                  <a:schemeClr val="tx1"/>
                </a:solidFill>
              </a:rPr>
              <a:t>McCULLOCH</a:t>
            </a:r>
            <a:r>
              <a:rPr lang="en-US" sz="3600" dirty="0">
                <a:solidFill>
                  <a:schemeClr val="tx1"/>
                </a:solidFill>
              </a:rPr>
              <a:t>:  SHAWL</a:t>
            </a:r>
          </a:p>
        </p:txBody>
      </p:sp>
      <p:pic>
        <p:nvPicPr>
          <p:cNvPr id="1026"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43" y="1440485"/>
            <a:ext cx="3619471" cy="48159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289" y="694887"/>
            <a:ext cx="4581525" cy="6096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00720" y="1619075"/>
            <a:ext cx="2860646" cy="2862322"/>
          </a:xfrm>
          <a:prstGeom prst="rect">
            <a:avLst/>
          </a:prstGeom>
          <a:noFill/>
        </p:spPr>
        <p:txBody>
          <a:bodyPr wrap="square" rtlCol="0">
            <a:spAutoFit/>
          </a:bodyPr>
          <a:lstStyle/>
          <a:p>
            <a:pPr fontAlgn="base"/>
            <a:r>
              <a:rPr lang="en-US" dirty="0"/>
              <a:t>68" x 11-1/2" + 5" fringes</a:t>
            </a:r>
          </a:p>
          <a:p>
            <a:pPr fontAlgn="base"/>
            <a:endParaRPr lang="en-US" dirty="0"/>
          </a:p>
          <a:p>
            <a:pPr fontAlgn="base"/>
            <a:r>
              <a:rPr lang="en-US" dirty="0"/>
              <a:t>Material:  </a:t>
            </a:r>
          </a:p>
          <a:p>
            <a:pPr fontAlgn="base"/>
            <a:r>
              <a:rPr lang="en-US" dirty="0"/>
              <a:t>(both warp and weft)</a:t>
            </a:r>
          </a:p>
          <a:p>
            <a:pPr fontAlgn="base"/>
            <a:r>
              <a:rPr lang="en-US" dirty="0"/>
              <a:t>5 ply (!) cotton </a:t>
            </a:r>
          </a:p>
          <a:p>
            <a:pPr fontAlgn="base"/>
            <a:r>
              <a:rPr lang="en-US" dirty="0"/>
              <a:t>dyed in gradient pattern –  </a:t>
            </a:r>
            <a:r>
              <a:rPr lang="en-US" dirty="0" err="1"/>
              <a:t>approx</a:t>
            </a:r>
            <a:r>
              <a:rPr lang="en-US" dirty="0"/>
              <a:t> 1,100 yards</a:t>
            </a:r>
          </a:p>
          <a:p>
            <a:pPr fontAlgn="base"/>
            <a:r>
              <a:rPr lang="en-US" dirty="0"/>
              <a:t>occasional sparkly ladder yarn.</a:t>
            </a:r>
          </a:p>
        </p:txBody>
      </p:sp>
    </p:spTree>
    <p:extLst>
      <p:ext uri="{BB962C8B-B14F-4D97-AF65-F5344CB8AC3E}">
        <p14:creationId xmlns:p14="http://schemas.microsoft.com/office/powerpoint/2010/main" val="2282595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74357" y="510746"/>
            <a:ext cx="9127524" cy="1754326"/>
          </a:xfrm>
          <a:prstGeom prst="rect">
            <a:avLst/>
          </a:prstGeom>
          <a:noFill/>
        </p:spPr>
        <p:txBody>
          <a:bodyPr wrap="square" rtlCol="0">
            <a:spAutoFit/>
          </a:bodyPr>
          <a:lstStyle/>
          <a:p>
            <a:r>
              <a:rPr lang="en-US" sz="3600" dirty="0"/>
              <a:t>LYNN OWENS:  HOROSCOPE SCARF</a:t>
            </a:r>
          </a:p>
          <a:p>
            <a:endParaRPr lang="en-US" dirty="0"/>
          </a:p>
          <a:p>
            <a:r>
              <a:rPr lang="en-US" dirty="0">
                <a:latin typeface="Century Gothic" panose="020B0502020202020204" pitchFamily="34" charset="0"/>
              </a:rPr>
              <a:t>Lynn uses a 1 meter wide (39 inches) </a:t>
            </a:r>
            <a:r>
              <a:rPr lang="en-US" dirty="0" err="1">
                <a:latin typeface="Century Gothic" panose="020B0502020202020204" pitchFamily="34" charset="0"/>
              </a:rPr>
              <a:t>Chaneton</a:t>
            </a:r>
            <a:r>
              <a:rPr lang="en-US" dirty="0">
                <a:latin typeface="Century Gothic" panose="020B0502020202020204" pitchFamily="34" charset="0"/>
              </a:rPr>
              <a:t> rigid heddle loom (from Argentina, where she learned to weave).</a:t>
            </a:r>
          </a:p>
          <a:p>
            <a:r>
              <a:rPr lang="en-US" dirty="0"/>
              <a:t> </a:t>
            </a:r>
          </a:p>
        </p:txBody>
      </p:sp>
      <p:sp>
        <p:nvSpPr>
          <p:cNvPr id="5" name="TextBox 4"/>
          <p:cNvSpPr txBox="1"/>
          <p:nvPr/>
        </p:nvSpPr>
        <p:spPr>
          <a:xfrm>
            <a:off x="1441623" y="2825578"/>
            <a:ext cx="3418702" cy="2862322"/>
          </a:xfrm>
          <a:prstGeom prst="rect">
            <a:avLst/>
          </a:prstGeom>
          <a:noFill/>
        </p:spPr>
        <p:txBody>
          <a:bodyPr wrap="square" rtlCol="0">
            <a:spAutoFit/>
          </a:bodyPr>
          <a:lstStyle/>
          <a:p>
            <a:r>
              <a:rPr lang="en-US" dirty="0">
                <a:latin typeface="Century Gothic" panose="020B0502020202020204" pitchFamily="34" charset="0"/>
              </a:rPr>
              <a:t>Scarf is 22 2/3 inches wide. </a:t>
            </a:r>
          </a:p>
          <a:p>
            <a:endParaRPr lang="en-US" dirty="0">
              <a:latin typeface="Century Gothic" panose="020B0502020202020204" pitchFamily="34" charset="0"/>
            </a:endParaRPr>
          </a:p>
          <a:p>
            <a:r>
              <a:rPr lang="en-US" dirty="0">
                <a:latin typeface="Century Gothic" panose="020B0502020202020204" pitchFamily="34" charset="0"/>
              </a:rPr>
              <a:t>Woven using a 12 dent heddle and 8/2 </a:t>
            </a:r>
            <a:r>
              <a:rPr lang="en-US" dirty="0" err="1">
                <a:latin typeface="Century Gothic" panose="020B0502020202020204" pitchFamily="34" charset="0"/>
              </a:rPr>
              <a:t>tencel</a:t>
            </a:r>
            <a:r>
              <a:rPr lang="en-US" dirty="0">
                <a:latin typeface="Century Gothic" panose="020B0502020202020204" pitchFamily="34" charset="0"/>
              </a:rPr>
              <a:t> yarns from Cotton Clouds</a:t>
            </a:r>
          </a:p>
          <a:p>
            <a:endParaRPr lang="en-US" dirty="0">
              <a:latin typeface="Century Gothic" panose="020B0502020202020204" pitchFamily="34" charset="0"/>
            </a:endParaRPr>
          </a:p>
          <a:p>
            <a:r>
              <a:rPr lang="en-US" dirty="0">
                <a:latin typeface="Century Gothic" panose="020B0502020202020204" pitchFamily="34" charset="0"/>
              </a:rPr>
              <a:t>The colors chosen were from a Bonnie </a:t>
            </a:r>
            <a:r>
              <a:rPr lang="en-US" dirty="0" err="1">
                <a:latin typeface="Century Gothic" panose="020B0502020202020204" pitchFamily="34" charset="0"/>
              </a:rPr>
              <a:t>Tarses</a:t>
            </a:r>
            <a:r>
              <a:rPr lang="en-US" dirty="0">
                <a:latin typeface="Century Gothic" panose="020B0502020202020204" pitchFamily="34" charset="0"/>
              </a:rPr>
              <a:t> plan based on her horoscope on the day and time of her birth</a:t>
            </a:r>
          </a:p>
        </p:txBody>
      </p:sp>
      <p:pic>
        <p:nvPicPr>
          <p:cNvPr id="7" name="Picture 6" descr="A colorful scarf on a wall&#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rot="5400000">
            <a:off x="5423242" y="2432570"/>
            <a:ext cx="4064000" cy="3048000"/>
          </a:xfrm>
          <a:prstGeom prst="rect">
            <a:avLst/>
          </a:prstGeom>
        </p:spPr>
      </p:pic>
    </p:spTree>
    <p:extLst>
      <p:ext uri="{BB962C8B-B14F-4D97-AF65-F5344CB8AC3E}">
        <p14:creationId xmlns:p14="http://schemas.microsoft.com/office/powerpoint/2010/main" val="29449713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4212" y="2463115"/>
            <a:ext cx="4851615" cy="3328086"/>
          </a:xfrm>
        </p:spPr>
        <p:txBody>
          <a:bodyPr>
            <a:normAutofit/>
          </a:bodyPr>
          <a:lstStyle/>
          <a:p>
            <a:r>
              <a:rPr lang="en-US" sz="1800" dirty="0">
                <a:solidFill>
                  <a:schemeClr val="tx1"/>
                </a:solidFill>
              </a:rPr>
              <a:t>8 dent heddle</a:t>
            </a:r>
          </a:p>
          <a:p>
            <a:r>
              <a:rPr lang="en-US" sz="1800" dirty="0">
                <a:solidFill>
                  <a:schemeClr val="tx1"/>
                </a:solidFill>
              </a:rPr>
              <a:t>Vest is comprised of two 10” wide panels sewn together for the back.</a:t>
            </a:r>
          </a:p>
          <a:p>
            <a:r>
              <a:rPr lang="en-US" sz="1800" dirty="0">
                <a:solidFill>
                  <a:schemeClr val="tx1"/>
                </a:solidFill>
              </a:rPr>
              <a:t>Yarns: Novelty yarns from the “stash”.</a:t>
            </a:r>
          </a:p>
          <a:p>
            <a:r>
              <a:rPr lang="en-US" sz="1800" dirty="0">
                <a:solidFill>
                  <a:schemeClr val="tx1"/>
                </a:solidFill>
              </a:rPr>
              <a:t>Pattern: Plain weave with design by </a:t>
            </a:r>
            <a:r>
              <a:rPr lang="en-US" sz="1800" dirty="0" err="1">
                <a:solidFill>
                  <a:schemeClr val="tx1"/>
                </a:solidFill>
              </a:rPr>
              <a:t>Debrah</a:t>
            </a:r>
            <a:r>
              <a:rPr lang="en-US" sz="1800" dirty="0">
                <a:solidFill>
                  <a:schemeClr val="tx1"/>
                </a:solidFill>
              </a:rPr>
              <a:t> </a:t>
            </a:r>
            <a:r>
              <a:rPr lang="en-US" sz="1800" dirty="0" err="1">
                <a:solidFill>
                  <a:schemeClr val="tx1"/>
                </a:solidFill>
              </a:rPr>
              <a:t>Jarchow</a:t>
            </a:r>
            <a:r>
              <a:rPr lang="en-US" sz="1800" dirty="0">
                <a:solidFill>
                  <a:schemeClr val="tx1"/>
                </a:solidFill>
              </a:rPr>
              <a:t> in Handwoven – October 2012</a:t>
            </a:r>
          </a:p>
          <a:p>
            <a:endParaRPr lang="en-US" sz="1800" dirty="0"/>
          </a:p>
        </p:txBody>
      </p:sp>
      <p:pic>
        <p:nvPicPr>
          <p:cNvPr id="4" name="Picture 3" descr="A purple and blue scarf&#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rot="5400000">
            <a:off x="5552303" y="2018272"/>
            <a:ext cx="5272213" cy="3904735"/>
          </a:xfrm>
          <a:prstGeom prst="rect">
            <a:avLst/>
          </a:prstGeom>
        </p:spPr>
      </p:pic>
      <p:sp>
        <p:nvSpPr>
          <p:cNvPr id="5" name="Title 4"/>
          <p:cNvSpPr>
            <a:spLocks noGrp="1"/>
          </p:cNvSpPr>
          <p:nvPr>
            <p:ph type="ctrTitle"/>
          </p:nvPr>
        </p:nvSpPr>
        <p:spPr>
          <a:xfrm>
            <a:off x="345989" y="150340"/>
            <a:ext cx="8405126" cy="1041402"/>
          </a:xfrm>
        </p:spPr>
        <p:txBody>
          <a:bodyPr>
            <a:normAutofit/>
          </a:bodyPr>
          <a:lstStyle/>
          <a:p>
            <a:r>
              <a:rPr lang="en-US" sz="3600" dirty="0"/>
              <a:t>Lynn </a:t>
            </a:r>
            <a:r>
              <a:rPr lang="en-US" sz="3600" dirty="0" err="1"/>
              <a:t>owens</a:t>
            </a:r>
            <a:r>
              <a:rPr lang="en-US" sz="3600" dirty="0"/>
              <a:t> (Cont’d):  STASH VEST</a:t>
            </a:r>
          </a:p>
        </p:txBody>
      </p:sp>
    </p:spTree>
    <p:extLst>
      <p:ext uri="{BB962C8B-B14F-4D97-AF65-F5344CB8AC3E}">
        <p14:creationId xmlns:p14="http://schemas.microsoft.com/office/powerpoint/2010/main" val="2245733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887" y="240957"/>
            <a:ext cx="9769605" cy="1480751"/>
          </a:xfrm>
        </p:spPr>
        <p:txBody>
          <a:bodyPr>
            <a:noAutofit/>
          </a:bodyPr>
          <a:lstStyle/>
          <a:p>
            <a:pPr marL="0" indent="0">
              <a:buNone/>
            </a:pPr>
            <a:r>
              <a:rPr lang="en-US" sz="3600" dirty="0">
                <a:solidFill>
                  <a:schemeClr val="tx1"/>
                </a:solidFill>
              </a:rPr>
              <a:t>LYNN OWENS (CONT’D):  </a:t>
            </a:r>
          </a:p>
          <a:p>
            <a:pPr marL="0" indent="0">
              <a:buNone/>
            </a:pPr>
            <a:r>
              <a:rPr lang="en-US" sz="3600" dirty="0">
                <a:solidFill>
                  <a:schemeClr val="tx1"/>
                </a:solidFill>
              </a:rPr>
              <a:t>SHOULDER SHAWL</a:t>
            </a:r>
          </a:p>
        </p:txBody>
      </p:sp>
      <p:pic>
        <p:nvPicPr>
          <p:cNvPr id="4" name="Picture 3" descr="A piece of woven fabric on a white surface&#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rot="5400000">
            <a:off x="5712940" y="1099751"/>
            <a:ext cx="5890053" cy="4646141"/>
          </a:xfrm>
          <a:prstGeom prst="rect">
            <a:avLst/>
          </a:prstGeom>
        </p:spPr>
      </p:pic>
      <p:sp>
        <p:nvSpPr>
          <p:cNvPr id="5" name="TextBox 4"/>
          <p:cNvSpPr txBox="1"/>
          <p:nvPr/>
        </p:nvSpPr>
        <p:spPr>
          <a:xfrm>
            <a:off x="1099987" y="3006810"/>
            <a:ext cx="3945924" cy="2246769"/>
          </a:xfrm>
          <a:prstGeom prst="rect">
            <a:avLst/>
          </a:prstGeom>
          <a:noFill/>
        </p:spPr>
        <p:txBody>
          <a:bodyPr wrap="square" rtlCol="0">
            <a:spAutoFit/>
          </a:bodyPr>
          <a:lstStyle/>
          <a:p>
            <a:r>
              <a:rPr lang="en-US" sz="2000" dirty="0"/>
              <a:t>6 dent heddle</a:t>
            </a:r>
          </a:p>
          <a:p>
            <a:endParaRPr lang="en-US" sz="2000" dirty="0"/>
          </a:p>
          <a:p>
            <a:r>
              <a:rPr lang="en-US" sz="2000" dirty="0"/>
              <a:t>Novelty yarns woven in plain weave.</a:t>
            </a:r>
          </a:p>
          <a:p>
            <a:endParaRPr lang="en-US" sz="2000" dirty="0"/>
          </a:p>
          <a:p>
            <a:r>
              <a:rPr lang="en-US" sz="2000" dirty="0"/>
              <a:t>15” panels crossed in front and back</a:t>
            </a:r>
          </a:p>
        </p:txBody>
      </p:sp>
    </p:spTree>
    <p:extLst>
      <p:ext uri="{BB962C8B-B14F-4D97-AF65-F5344CB8AC3E}">
        <p14:creationId xmlns:p14="http://schemas.microsoft.com/office/powerpoint/2010/main" val="11763383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685800"/>
            <a:ext cx="9456566" cy="994719"/>
          </a:xfrm>
        </p:spPr>
        <p:txBody>
          <a:bodyPr>
            <a:noAutofit/>
          </a:bodyPr>
          <a:lstStyle/>
          <a:p>
            <a:pPr marL="0" indent="0">
              <a:buNone/>
            </a:pPr>
            <a:r>
              <a:rPr lang="en-US" sz="3600" dirty="0">
                <a:solidFill>
                  <a:schemeClr val="tx1"/>
                </a:solidFill>
              </a:rPr>
              <a:t>LYNN OWENS (CONT’D):  HAND PAINTED BOUCLE SCARF</a:t>
            </a:r>
          </a:p>
        </p:txBody>
      </p:sp>
      <p:pic>
        <p:nvPicPr>
          <p:cNvPr id="4" name="Picture 3" descr="A long scarf on a wall&#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rot="5400000">
            <a:off x="5745891" y="2015016"/>
            <a:ext cx="5420497" cy="3764692"/>
          </a:xfrm>
          <a:prstGeom prst="rect">
            <a:avLst/>
          </a:prstGeom>
        </p:spPr>
      </p:pic>
      <p:sp>
        <p:nvSpPr>
          <p:cNvPr id="5" name="TextBox 4"/>
          <p:cNvSpPr txBox="1"/>
          <p:nvPr/>
        </p:nvSpPr>
        <p:spPr>
          <a:xfrm>
            <a:off x="1046207" y="2743200"/>
            <a:ext cx="5296929" cy="2308324"/>
          </a:xfrm>
          <a:prstGeom prst="rect">
            <a:avLst/>
          </a:prstGeom>
          <a:noFill/>
        </p:spPr>
        <p:txBody>
          <a:bodyPr wrap="square" rtlCol="0">
            <a:spAutoFit/>
          </a:bodyPr>
          <a:lstStyle/>
          <a:p>
            <a:r>
              <a:rPr lang="en-US" sz="2400" dirty="0"/>
              <a:t>10 dent heddle</a:t>
            </a:r>
          </a:p>
          <a:p>
            <a:endParaRPr lang="en-US" sz="2400" dirty="0"/>
          </a:p>
          <a:p>
            <a:r>
              <a:rPr lang="en-US" sz="2400" dirty="0"/>
              <a:t>Hand-painted rayon boucle scarf</a:t>
            </a:r>
          </a:p>
          <a:p>
            <a:endParaRPr lang="en-US" sz="2400" dirty="0"/>
          </a:p>
          <a:p>
            <a:r>
              <a:rPr lang="en-US" sz="2400" dirty="0"/>
              <a:t>Yarn:  Earth Guild Rayon Boucle</a:t>
            </a:r>
          </a:p>
          <a:p>
            <a:endParaRPr lang="en-US" sz="2400" dirty="0"/>
          </a:p>
        </p:txBody>
      </p:sp>
    </p:spTree>
    <p:extLst>
      <p:ext uri="{BB962C8B-B14F-4D97-AF65-F5344CB8AC3E}">
        <p14:creationId xmlns:p14="http://schemas.microsoft.com/office/powerpoint/2010/main" val="2783525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9026" y="337751"/>
            <a:ext cx="5601730" cy="1373659"/>
          </a:xfrm>
        </p:spPr>
        <p:txBody>
          <a:bodyPr>
            <a:noAutofit/>
          </a:bodyPr>
          <a:lstStyle/>
          <a:p>
            <a:pPr marL="0" indent="0">
              <a:buNone/>
            </a:pPr>
            <a:r>
              <a:rPr lang="en-US" sz="3600" dirty="0">
                <a:solidFill>
                  <a:schemeClr val="tx1"/>
                </a:solidFill>
              </a:rPr>
              <a:t>LYNN OWENS (CONT’D):  </a:t>
            </a:r>
          </a:p>
          <a:p>
            <a:pPr marL="0" indent="0">
              <a:buNone/>
            </a:pPr>
            <a:r>
              <a:rPr lang="en-US" sz="3600" dirty="0">
                <a:solidFill>
                  <a:schemeClr val="tx1"/>
                </a:solidFill>
              </a:rPr>
              <a:t>SCARF</a:t>
            </a:r>
          </a:p>
        </p:txBody>
      </p:sp>
      <p:pic>
        <p:nvPicPr>
          <p:cNvPr id="4" name="Picture 3" descr="A green and yellow plaid scarf on a white wall&#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rot="5400000">
            <a:off x="5744944" y="993609"/>
            <a:ext cx="5603624" cy="4703807"/>
          </a:xfrm>
          <a:prstGeom prst="rect">
            <a:avLst/>
          </a:prstGeom>
        </p:spPr>
      </p:pic>
      <p:sp>
        <p:nvSpPr>
          <p:cNvPr id="5" name="TextBox 4"/>
          <p:cNvSpPr txBox="1"/>
          <p:nvPr/>
        </p:nvSpPr>
        <p:spPr>
          <a:xfrm>
            <a:off x="1334528" y="2215979"/>
            <a:ext cx="4860324" cy="2862322"/>
          </a:xfrm>
          <a:prstGeom prst="rect">
            <a:avLst/>
          </a:prstGeom>
          <a:noFill/>
        </p:spPr>
        <p:txBody>
          <a:bodyPr wrap="square" rtlCol="0">
            <a:spAutoFit/>
          </a:bodyPr>
          <a:lstStyle/>
          <a:p>
            <a:r>
              <a:rPr lang="en-US" sz="2000" dirty="0"/>
              <a:t>10 dent heddle</a:t>
            </a:r>
          </a:p>
          <a:p>
            <a:endParaRPr lang="en-US" sz="2000" dirty="0"/>
          </a:p>
          <a:p>
            <a:r>
              <a:rPr lang="en-US" sz="2000" dirty="0"/>
              <a:t>Pick-up sticks in 5/1 lace</a:t>
            </a:r>
          </a:p>
          <a:p>
            <a:endParaRPr lang="en-US" sz="2000" dirty="0"/>
          </a:p>
          <a:p>
            <a:r>
              <a:rPr lang="en-US" sz="2000" dirty="0"/>
              <a:t>7” wide</a:t>
            </a:r>
          </a:p>
          <a:p>
            <a:endParaRPr lang="en-US" sz="2000" dirty="0"/>
          </a:p>
          <a:p>
            <a:r>
              <a:rPr lang="en-US" sz="2000" dirty="0"/>
              <a:t>Yarn:  Green wool and novelty yarn</a:t>
            </a:r>
          </a:p>
          <a:p>
            <a:endParaRPr lang="en-US" sz="2000" dirty="0"/>
          </a:p>
          <a:p>
            <a:r>
              <a:rPr lang="en-US" sz="2000" dirty="0"/>
              <a:t>Pattern:  Plaid</a:t>
            </a:r>
          </a:p>
        </p:txBody>
      </p:sp>
    </p:spTree>
    <p:extLst>
      <p:ext uri="{BB962C8B-B14F-4D97-AF65-F5344CB8AC3E}">
        <p14:creationId xmlns:p14="http://schemas.microsoft.com/office/powerpoint/2010/main" val="286991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002" y="1"/>
            <a:ext cx="11157357" cy="1149292"/>
          </a:xfrm>
        </p:spPr>
        <p:txBody>
          <a:bodyPr/>
          <a:lstStyle/>
          <a:p>
            <a:r>
              <a:rPr lang="en-US" dirty="0"/>
              <a:t>Carol may:  shawl with art yarn weft inlay</a:t>
            </a:r>
          </a:p>
        </p:txBody>
      </p:sp>
      <p:sp>
        <p:nvSpPr>
          <p:cNvPr id="3" name="Content Placeholder 2"/>
          <p:cNvSpPr>
            <a:spLocks noGrp="1"/>
          </p:cNvSpPr>
          <p:nvPr>
            <p:ph idx="1"/>
          </p:nvPr>
        </p:nvSpPr>
        <p:spPr>
          <a:xfrm>
            <a:off x="7677665" y="1031846"/>
            <a:ext cx="4410732" cy="5620624"/>
          </a:xfrm>
        </p:spPr>
        <p:txBody>
          <a:bodyPr>
            <a:noAutofit/>
          </a:bodyPr>
          <a:lstStyle/>
          <a:p>
            <a:pPr marL="0" indent="0" fontAlgn="base">
              <a:buNone/>
            </a:pPr>
            <a:r>
              <a:rPr lang="en-US" sz="1600" dirty="0">
                <a:solidFill>
                  <a:schemeClr val="tx1"/>
                </a:solidFill>
              </a:rPr>
              <a:t>Warp: DK baby alpaca knitting yarn</a:t>
            </a:r>
          </a:p>
          <a:p>
            <a:pPr marL="0" indent="0" fontAlgn="base">
              <a:buNone/>
            </a:pPr>
            <a:r>
              <a:rPr lang="en-US" sz="1600" dirty="0">
                <a:solidFill>
                  <a:schemeClr val="tx1"/>
                </a:solidFill>
              </a:rPr>
              <a:t>Weft: </a:t>
            </a:r>
            <a:r>
              <a:rPr lang="en-US" sz="1600" dirty="0" err="1">
                <a:solidFill>
                  <a:schemeClr val="tx1"/>
                </a:solidFill>
              </a:rPr>
              <a:t>Dk</a:t>
            </a:r>
            <a:r>
              <a:rPr lang="en-US" sz="1600" dirty="0">
                <a:solidFill>
                  <a:schemeClr val="tx1"/>
                </a:solidFill>
              </a:rPr>
              <a:t> baby alpaca</a:t>
            </a:r>
          </a:p>
          <a:p>
            <a:pPr marL="0" indent="0" fontAlgn="base">
              <a:buNone/>
            </a:pPr>
            <a:r>
              <a:rPr lang="en-US" sz="1600" dirty="0">
                <a:solidFill>
                  <a:schemeClr val="tx1"/>
                </a:solidFill>
              </a:rPr>
              <a:t>Inlay: art yarn of mixed materials purchased at an estate sale</a:t>
            </a:r>
          </a:p>
          <a:p>
            <a:pPr marL="0" indent="0" fontAlgn="base">
              <a:buNone/>
            </a:pPr>
            <a:r>
              <a:rPr lang="en-US" sz="1600" dirty="0">
                <a:solidFill>
                  <a:schemeClr val="tx1"/>
                </a:solidFill>
              </a:rPr>
              <a:t>10 dent heddle</a:t>
            </a:r>
            <a:br>
              <a:rPr lang="en-US" sz="1600" dirty="0">
                <a:solidFill>
                  <a:schemeClr val="tx1"/>
                </a:solidFill>
              </a:rPr>
            </a:br>
            <a:endParaRPr lang="en-US" sz="1600" dirty="0">
              <a:solidFill>
                <a:schemeClr val="tx1"/>
              </a:solidFill>
            </a:endParaRPr>
          </a:p>
          <a:p>
            <a:pPr marL="0" indent="0" fontAlgn="base">
              <a:buNone/>
            </a:pPr>
            <a:r>
              <a:rPr lang="en-US" sz="1600" dirty="0">
                <a:solidFill>
                  <a:schemeClr val="tx1"/>
                </a:solidFill>
              </a:rPr>
              <a:t>Shawl was inspired by a photo on Pinterest. Explanation of the inlay process came from </a:t>
            </a:r>
            <a:r>
              <a:rPr lang="en-US" sz="1600" i="1" dirty="0">
                <a:solidFill>
                  <a:schemeClr val="tx1"/>
                </a:solidFill>
              </a:rPr>
              <a:t>Inventive Weaving on a Little Loom </a:t>
            </a:r>
            <a:r>
              <a:rPr lang="en-US" sz="1600" dirty="0">
                <a:solidFill>
                  <a:schemeClr val="tx1"/>
                </a:solidFill>
              </a:rPr>
              <a:t> by </a:t>
            </a:r>
            <a:r>
              <a:rPr lang="en-US" sz="1600" dirty="0" err="1">
                <a:solidFill>
                  <a:schemeClr val="tx1"/>
                </a:solidFill>
              </a:rPr>
              <a:t>Syne</a:t>
            </a:r>
            <a:r>
              <a:rPr lang="en-US" sz="1600" dirty="0">
                <a:solidFill>
                  <a:schemeClr val="tx1"/>
                </a:solidFill>
              </a:rPr>
              <a:t> Mitchell and </a:t>
            </a:r>
            <a:r>
              <a:rPr lang="en-US" sz="1600" i="1" dirty="0">
                <a:solidFill>
                  <a:schemeClr val="tx1"/>
                </a:solidFill>
              </a:rPr>
              <a:t>The Weaver's Idea Book </a:t>
            </a:r>
            <a:r>
              <a:rPr lang="en-US" sz="1600" dirty="0">
                <a:solidFill>
                  <a:schemeClr val="tx1"/>
                </a:solidFill>
              </a:rPr>
              <a:t>by Jane Patrick.</a:t>
            </a:r>
          </a:p>
          <a:p>
            <a:pPr marL="0" indent="0" fontAlgn="base">
              <a:buNone/>
            </a:pPr>
            <a:r>
              <a:rPr lang="en-US" sz="1600" dirty="0">
                <a:solidFill>
                  <a:schemeClr val="tx1"/>
                </a:solidFill>
              </a:rPr>
              <a:t>Learnings: Since the art yarn was thicker than the other weft, I had to use some tapestry techniques (example: meet and separate to compensate). Ideally, the inlay yarn would be a closer match in thickness to the main weft yarn</a:t>
            </a:r>
            <a:r>
              <a:rPr lang="en-US" sz="1400" dirty="0">
                <a:solidFill>
                  <a:schemeClr val="tx1"/>
                </a:solidFill>
              </a:rPr>
              <a:t>.</a:t>
            </a:r>
          </a:p>
          <a:p>
            <a:endParaRPr lang="en-US" sz="1400" dirty="0">
              <a:solidFill>
                <a:schemeClr val="tx1"/>
              </a:solidFill>
            </a:endParaRPr>
          </a:p>
        </p:txBody>
      </p:sp>
      <p:pic>
        <p:nvPicPr>
          <p:cNvPr id="5122"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0061"/>
            <a:ext cx="3100283" cy="526419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0283" y="894946"/>
            <a:ext cx="4420819" cy="5894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452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363" y="230660"/>
            <a:ext cx="5873106" cy="1853512"/>
          </a:xfrm>
        </p:spPr>
        <p:txBody>
          <a:bodyPr>
            <a:noAutofit/>
          </a:bodyPr>
          <a:lstStyle/>
          <a:p>
            <a:pPr marL="0" indent="0">
              <a:buNone/>
            </a:pPr>
            <a:r>
              <a:rPr lang="en-US" sz="3600" dirty="0">
                <a:solidFill>
                  <a:schemeClr val="tx1"/>
                </a:solidFill>
              </a:rPr>
              <a:t>LYNN OWENS (CONT’D):  </a:t>
            </a:r>
          </a:p>
          <a:p>
            <a:pPr marL="0" indent="0">
              <a:buNone/>
            </a:pPr>
            <a:r>
              <a:rPr lang="en-US" sz="3600" dirty="0">
                <a:solidFill>
                  <a:schemeClr val="tx1"/>
                </a:solidFill>
              </a:rPr>
              <a:t>SCARF</a:t>
            </a:r>
          </a:p>
        </p:txBody>
      </p:sp>
      <p:pic>
        <p:nvPicPr>
          <p:cNvPr id="4" name="Picture 3" descr="A grey scarf on a wall&#10;&#10;Description automatically generated"/>
          <p:cNvPicPr/>
          <p:nvPr/>
        </p:nvPicPr>
        <p:blipFill>
          <a:blip r:embed="rId2">
            <a:extLst>
              <a:ext uri="{28A0092B-C50C-407E-A947-70E740481C1C}">
                <a14:useLocalDpi xmlns:a14="http://schemas.microsoft.com/office/drawing/2010/main" val="0"/>
              </a:ext>
            </a:extLst>
          </a:blip>
          <a:stretch>
            <a:fillRect/>
          </a:stretch>
        </p:blipFill>
        <p:spPr>
          <a:xfrm rot="5400000">
            <a:off x="6054808" y="947353"/>
            <a:ext cx="6178379" cy="5173361"/>
          </a:xfrm>
          <a:prstGeom prst="rect">
            <a:avLst/>
          </a:prstGeom>
        </p:spPr>
      </p:pic>
      <p:sp>
        <p:nvSpPr>
          <p:cNvPr id="5" name="TextBox 4"/>
          <p:cNvSpPr txBox="1"/>
          <p:nvPr/>
        </p:nvSpPr>
        <p:spPr>
          <a:xfrm>
            <a:off x="1523999" y="2776151"/>
            <a:ext cx="4151871" cy="2677656"/>
          </a:xfrm>
          <a:prstGeom prst="rect">
            <a:avLst/>
          </a:prstGeom>
          <a:noFill/>
        </p:spPr>
        <p:txBody>
          <a:bodyPr wrap="square" rtlCol="0">
            <a:spAutoFit/>
          </a:bodyPr>
          <a:lstStyle/>
          <a:p>
            <a:r>
              <a:rPr lang="en-US" sz="2400" dirty="0"/>
              <a:t>8 dent heddle</a:t>
            </a:r>
          </a:p>
          <a:p>
            <a:endParaRPr lang="en-US" sz="2400" dirty="0"/>
          </a:p>
          <a:p>
            <a:r>
              <a:rPr lang="en-US" sz="2400" dirty="0"/>
              <a:t>Yarn:  Blue and grey wool</a:t>
            </a:r>
          </a:p>
          <a:p>
            <a:r>
              <a:rPr lang="en-US" sz="2400" dirty="0"/>
              <a:t>           Rayon</a:t>
            </a:r>
          </a:p>
          <a:p>
            <a:endParaRPr lang="en-US" sz="2400" dirty="0"/>
          </a:p>
          <a:p>
            <a:r>
              <a:rPr lang="en-US" sz="2400" dirty="0"/>
              <a:t>Pattern:  Plain weave</a:t>
            </a:r>
          </a:p>
          <a:p>
            <a:endParaRPr lang="en-US" sz="2400" dirty="0"/>
          </a:p>
        </p:txBody>
      </p:sp>
    </p:spTree>
    <p:extLst>
      <p:ext uri="{BB962C8B-B14F-4D97-AF65-F5344CB8AC3E}">
        <p14:creationId xmlns:p14="http://schemas.microsoft.com/office/powerpoint/2010/main" val="659054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2494" y="479855"/>
            <a:ext cx="8534400" cy="862914"/>
          </a:xfrm>
        </p:spPr>
        <p:txBody>
          <a:bodyPr>
            <a:normAutofit/>
          </a:bodyPr>
          <a:lstStyle/>
          <a:p>
            <a:pPr marL="0" indent="0">
              <a:buNone/>
            </a:pPr>
            <a:r>
              <a:rPr lang="en-US" sz="3600" dirty="0">
                <a:solidFill>
                  <a:schemeClr val="tx1"/>
                </a:solidFill>
              </a:rPr>
              <a:t>LYNN OWENS (CON’TD):  SCARF</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rot="5400000">
            <a:off x="5672780" y="2247901"/>
            <a:ext cx="5200136" cy="3686433"/>
          </a:xfrm>
          <a:prstGeom prst="rect">
            <a:avLst/>
          </a:prstGeom>
        </p:spPr>
      </p:pic>
      <p:sp>
        <p:nvSpPr>
          <p:cNvPr id="5" name="TextBox 4"/>
          <p:cNvSpPr txBox="1"/>
          <p:nvPr/>
        </p:nvSpPr>
        <p:spPr>
          <a:xfrm>
            <a:off x="1194486" y="2166551"/>
            <a:ext cx="4160109" cy="2308324"/>
          </a:xfrm>
          <a:prstGeom prst="rect">
            <a:avLst/>
          </a:prstGeom>
          <a:noFill/>
        </p:spPr>
        <p:txBody>
          <a:bodyPr wrap="square" rtlCol="0">
            <a:spAutoFit/>
          </a:bodyPr>
          <a:lstStyle/>
          <a:p>
            <a:r>
              <a:rPr lang="en-US" sz="2400" dirty="0"/>
              <a:t>9” wide</a:t>
            </a:r>
          </a:p>
          <a:p>
            <a:endParaRPr lang="en-US" sz="2400" dirty="0"/>
          </a:p>
          <a:p>
            <a:r>
              <a:rPr lang="en-US" sz="2400" dirty="0"/>
              <a:t>Yarn:  Baby rayon (x2) in dark grey and white</a:t>
            </a:r>
          </a:p>
          <a:p>
            <a:endParaRPr lang="en-US" sz="2400" dirty="0"/>
          </a:p>
          <a:p>
            <a:r>
              <a:rPr lang="en-US" sz="2400" dirty="0"/>
              <a:t>Pattern:  Herringbone</a:t>
            </a:r>
          </a:p>
        </p:txBody>
      </p:sp>
    </p:spTree>
    <p:extLst>
      <p:ext uri="{BB962C8B-B14F-4D97-AF65-F5344CB8AC3E}">
        <p14:creationId xmlns:p14="http://schemas.microsoft.com/office/powerpoint/2010/main" val="1562615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369857">
            <a:off x="3209160" y="2417087"/>
            <a:ext cx="4567326" cy="1438549"/>
          </a:xfrm>
        </p:spPr>
        <p:txBody>
          <a:bodyPr>
            <a:normAutofit/>
          </a:bodyPr>
          <a:lstStyle/>
          <a:p>
            <a:r>
              <a:rPr lang="en-US" sz="7200" dirty="0"/>
              <a:t>THE END</a:t>
            </a:r>
          </a:p>
        </p:txBody>
      </p:sp>
    </p:spTree>
    <p:extLst>
      <p:ext uri="{BB962C8B-B14F-4D97-AF65-F5344CB8AC3E}">
        <p14:creationId xmlns:p14="http://schemas.microsoft.com/office/powerpoint/2010/main" val="2639131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762" y="109058"/>
            <a:ext cx="8534400" cy="1082180"/>
          </a:xfrm>
        </p:spPr>
        <p:txBody>
          <a:bodyPr/>
          <a:lstStyle/>
          <a:p>
            <a:r>
              <a:rPr lang="en-US" dirty="0"/>
              <a:t>Carol may:  VEST</a:t>
            </a:r>
          </a:p>
        </p:txBody>
      </p:sp>
      <p:sp>
        <p:nvSpPr>
          <p:cNvPr id="3" name="Content Placeholder 2"/>
          <p:cNvSpPr>
            <a:spLocks noGrp="1"/>
          </p:cNvSpPr>
          <p:nvPr>
            <p:ph idx="1"/>
          </p:nvPr>
        </p:nvSpPr>
        <p:spPr>
          <a:xfrm>
            <a:off x="7723237" y="197141"/>
            <a:ext cx="4337108" cy="6660859"/>
          </a:xfrm>
        </p:spPr>
        <p:txBody>
          <a:bodyPr>
            <a:normAutofit fontScale="25000" lnSpcReduction="20000"/>
          </a:bodyPr>
          <a:lstStyle/>
          <a:p>
            <a:pPr marL="0" indent="0" fontAlgn="base">
              <a:buNone/>
            </a:pPr>
            <a:endParaRPr lang="en-US" sz="5600" dirty="0"/>
          </a:p>
          <a:p>
            <a:pPr marL="0" indent="0" fontAlgn="base">
              <a:buNone/>
            </a:pPr>
            <a:r>
              <a:rPr lang="en-US" sz="6400" b="1" i="1" dirty="0">
                <a:solidFill>
                  <a:schemeClr val="tx1"/>
                </a:solidFill>
              </a:rPr>
              <a:t>TRIM:</a:t>
            </a:r>
          </a:p>
          <a:p>
            <a:pPr marL="0" indent="0" fontAlgn="base">
              <a:buNone/>
            </a:pPr>
            <a:r>
              <a:rPr lang="en-US" sz="6400" dirty="0">
                <a:solidFill>
                  <a:schemeClr val="tx1"/>
                </a:solidFill>
              </a:rPr>
              <a:t>Warp: 5/2 cotton</a:t>
            </a:r>
          </a:p>
          <a:p>
            <a:pPr marL="0" indent="0" fontAlgn="base">
              <a:buNone/>
            </a:pPr>
            <a:r>
              <a:rPr lang="en-US" sz="6400" dirty="0">
                <a:solidFill>
                  <a:schemeClr val="tx1"/>
                </a:solidFill>
              </a:rPr>
              <a:t>Weft: Chenille</a:t>
            </a:r>
          </a:p>
          <a:p>
            <a:pPr marL="0" indent="0" fontAlgn="base">
              <a:buNone/>
            </a:pPr>
            <a:br>
              <a:rPr lang="en-US" sz="6400" dirty="0">
                <a:solidFill>
                  <a:schemeClr val="tx1"/>
                </a:solidFill>
              </a:rPr>
            </a:br>
            <a:r>
              <a:rPr lang="en-US" sz="6400" b="1" i="1" dirty="0">
                <a:solidFill>
                  <a:schemeClr val="tx1"/>
                </a:solidFill>
              </a:rPr>
              <a:t>Main Fabric:</a:t>
            </a:r>
            <a:endParaRPr lang="en-US" sz="6400" dirty="0">
              <a:solidFill>
                <a:schemeClr val="tx1"/>
              </a:solidFill>
            </a:endParaRPr>
          </a:p>
          <a:p>
            <a:pPr marL="0" indent="0" fontAlgn="base">
              <a:buNone/>
            </a:pPr>
            <a:r>
              <a:rPr lang="en-US" sz="6400" dirty="0">
                <a:solidFill>
                  <a:schemeClr val="tx1"/>
                </a:solidFill>
              </a:rPr>
              <a:t>Warp: DK wool weaving yarn with stripes of novelty yarn</a:t>
            </a:r>
          </a:p>
          <a:p>
            <a:pPr marL="0" indent="0" fontAlgn="base">
              <a:buNone/>
            </a:pPr>
            <a:r>
              <a:rPr lang="en-US" sz="6400" dirty="0">
                <a:solidFill>
                  <a:schemeClr val="tx1"/>
                </a:solidFill>
              </a:rPr>
              <a:t>Weft: DK wool weaving yarn</a:t>
            </a:r>
          </a:p>
          <a:p>
            <a:pPr marL="0" indent="0" fontAlgn="base">
              <a:buNone/>
            </a:pPr>
            <a:r>
              <a:rPr lang="en-US" sz="6400" dirty="0">
                <a:solidFill>
                  <a:schemeClr val="tx1"/>
                </a:solidFill>
              </a:rPr>
              <a:t>10 dent heddle</a:t>
            </a:r>
          </a:p>
          <a:p>
            <a:pPr marL="0" indent="0" fontAlgn="base">
              <a:buNone/>
            </a:pPr>
            <a:r>
              <a:rPr lang="en-US" sz="6400" b="1" i="1" dirty="0">
                <a:solidFill>
                  <a:schemeClr val="tx1"/>
                </a:solidFill>
              </a:rPr>
              <a:t>Pattern</a:t>
            </a:r>
            <a:r>
              <a:rPr lang="en-US" sz="6400" dirty="0">
                <a:solidFill>
                  <a:schemeClr val="tx1"/>
                </a:solidFill>
              </a:rPr>
              <a:t>: </a:t>
            </a:r>
          </a:p>
          <a:p>
            <a:pPr marL="0" indent="0" fontAlgn="base">
              <a:buNone/>
            </a:pPr>
            <a:r>
              <a:rPr lang="en-US" sz="6400" dirty="0">
                <a:solidFill>
                  <a:schemeClr val="tx1"/>
                </a:solidFill>
              </a:rPr>
              <a:t>I copied a vest that I have for the basic body, then I added length, a shawl collar, pockets, and lining. </a:t>
            </a:r>
            <a:br>
              <a:rPr lang="en-US" sz="6400" dirty="0">
                <a:solidFill>
                  <a:schemeClr val="tx1"/>
                </a:solidFill>
              </a:rPr>
            </a:br>
            <a:endParaRPr lang="en-US" sz="6400" dirty="0">
              <a:solidFill>
                <a:schemeClr val="tx1"/>
              </a:solidFill>
            </a:endParaRPr>
          </a:p>
          <a:p>
            <a:pPr marL="0" indent="0" fontAlgn="base">
              <a:buNone/>
            </a:pPr>
            <a:r>
              <a:rPr lang="en-US" sz="6400" dirty="0">
                <a:solidFill>
                  <a:schemeClr val="tx1"/>
                </a:solidFill>
              </a:rPr>
              <a:t>Before I started weaving the main fabric, I made a sample and wet finished it with some time in the dryer. I took note of the shrinkage. I planned accordingly, but the full-sized fabric shrank a lot more than predicted. Hence, the vest and not the kimono jacket I had originally envisioned. I learned to weave even</a:t>
            </a:r>
            <a:r>
              <a:rPr lang="en-US" sz="6400" b="1" i="1" dirty="0">
                <a:solidFill>
                  <a:schemeClr val="tx1"/>
                </a:solidFill>
              </a:rPr>
              <a:t> more</a:t>
            </a:r>
            <a:r>
              <a:rPr lang="en-US" sz="6400" dirty="0">
                <a:solidFill>
                  <a:schemeClr val="tx1"/>
                </a:solidFill>
              </a:rPr>
              <a:t> fabric to be prepared for surprises.</a:t>
            </a:r>
          </a:p>
          <a:p>
            <a:pPr marL="0" indent="0" fontAlgn="base">
              <a:buNone/>
            </a:pPr>
            <a:r>
              <a:rPr lang="en-US" sz="6400" dirty="0">
                <a:solidFill>
                  <a:schemeClr val="tx1"/>
                </a:solidFill>
              </a:rPr>
              <a:t>Thank goodness for ANWG conference class on sewing on handwoven fabric!</a:t>
            </a:r>
          </a:p>
          <a:p>
            <a:pPr marL="0" indent="0">
              <a:buNone/>
            </a:pPr>
            <a:br>
              <a:rPr lang="en-US" sz="6400" dirty="0">
                <a:solidFill>
                  <a:schemeClr val="tx1"/>
                </a:solidFill>
              </a:rPr>
            </a:br>
            <a:endParaRPr lang="en-US" sz="6400" dirty="0">
              <a:solidFill>
                <a:schemeClr val="tx1"/>
              </a:solidFill>
            </a:endParaRPr>
          </a:p>
        </p:txBody>
      </p:sp>
      <p:pic>
        <p:nvPicPr>
          <p:cNvPr id="4098"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93" y="1094916"/>
            <a:ext cx="3657735" cy="560788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928" y="1165935"/>
            <a:ext cx="3825552" cy="546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6147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267" y="200559"/>
            <a:ext cx="8534400" cy="965512"/>
          </a:xfrm>
        </p:spPr>
        <p:txBody>
          <a:bodyPr/>
          <a:lstStyle/>
          <a:p>
            <a:r>
              <a:rPr lang="en-US" dirty="0"/>
              <a:t>CAROL MAY:  </a:t>
            </a:r>
            <a:r>
              <a:rPr lang="en-US" dirty="0" err="1"/>
              <a:t>ruana</a:t>
            </a:r>
            <a:endParaRPr lang="en-US" dirty="0"/>
          </a:p>
        </p:txBody>
      </p:sp>
      <p:sp>
        <p:nvSpPr>
          <p:cNvPr id="3" name="Content Placeholder 2"/>
          <p:cNvSpPr>
            <a:spLocks noGrp="1"/>
          </p:cNvSpPr>
          <p:nvPr>
            <p:ph idx="1"/>
          </p:nvPr>
        </p:nvSpPr>
        <p:spPr>
          <a:xfrm>
            <a:off x="283510" y="1280719"/>
            <a:ext cx="3504617" cy="5206243"/>
          </a:xfrm>
        </p:spPr>
        <p:txBody>
          <a:bodyPr>
            <a:normAutofit fontScale="70000" lnSpcReduction="20000"/>
          </a:bodyPr>
          <a:lstStyle/>
          <a:p>
            <a:pPr marL="0" indent="0" fontAlgn="base">
              <a:buNone/>
            </a:pPr>
            <a:endParaRPr lang="en-US" sz="2300" dirty="0">
              <a:solidFill>
                <a:schemeClr val="tx1"/>
              </a:solidFill>
            </a:endParaRPr>
          </a:p>
          <a:p>
            <a:pPr marL="0" indent="0" fontAlgn="base">
              <a:buNone/>
            </a:pPr>
            <a:r>
              <a:rPr lang="en-US" sz="2300" dirty="0">
                <a:solidFill>
                  <a:schemeClr val="tx1"/>
                </a:solidFill>
              </a:rPr>
              <a:t>Warp: Wool/linen blend for the raspberry main color, bamboo weaving yarn (light pink), Ashford's Caterpillar Cotton in a variegated colorway</a:t>
            </a:r>
          </a:p>
          <a:p>
            <a:pPr marL="0" indent="0" fontAlgn="base">
              <a:buNone/>
            </a:pPr>
            <a:r>
              <a:rPr lang="en-US" sz="2300" dirty="0">
                <a:solidFill>
                  <a:schemeClr val="tx1"/>
                </a:solidFill>
              </a:rPr>
              <a:t>Weft: Wool/linen blend knitting yarn (raspberry)</a:t>
            </a:r>
          </a:p>
          <a:p>
            <a:pPr marL="0" indent="0" fontAlgn="base">
              <a:buNone/>
            </a:pPr>
            <a:r>
              <a:rPr lang="en-US" sz="2300" dirty="0">
                <a:solidFill>
                  <a:schemeClr val="tx1"/>
                </a:solidFill>
              </a:rPr>
              <a:t>12 dent heddle</a:t>
            </a:r>
          </a:p>
          <a:p>
            <a:pPr marL="0" indent="0" fontAlgn="base">
              <a:buNone/>
            </a:pPr>
            <a:r>
              <a:rPr lang="en-US" sz="2300" dirty="0">
                <a:solidFill>
                  <a:schemeClr val="tx1"/>
                </a:solidFill>
              </a:rPr>
              <a:t>Wet finished with some time in the dryer. </a:t>
            </a:r>
          </a:p>
          <a:p>
            <a:pPr marL="0" indent="0" fontAlgn="base">
              <a:buNone/>
            </a:pPr>
            <a:r>
              <a:rPr lang="en-US" sz="2300" dirty="0">
                <a:solidFill>
                  <a:schemeClr val="tx1"/>
                </a:solidFill>
              </a:rPr>
              <a:t>Woven in one long piece, cut in two and seamed up the back.</a:t>
            </a:r>
            <a:br>
              <a:rPr lang="en-US" sz="2300" dirty="0">
                <a:solidFill>
                  <a:schemeClr val="tx1"/>
                </a:solidFill>
              </a:rPr>
            </a:br>
            <a:endParaRPr lang="en-US" sz="2300" dirty="0">
              <a:solidFill>
                <a:schemeClr val="tx1"/>
              </a:solidFill>
            </a:endParaRPr>
          </a:p>
          <a:p>
            <a:pPr marL="0" indent="0" fontAlgn="base">
              <a:buNone/>
            </a:pPr>
            <a:r>
              <a:rPr lang="en-US" sz="2300" dirty="0">
                <a:solidFill>
                  <a:schemeClr val="tx1"/>
                </a:solidFill>
              </a:rPr>
              <a:t>I learned that some unconventional fiber pairings may actually work well together.</a:t>
            </a:r>
          </a:p>
          <a:p>
            <a:endParaRPr lang="en-US" dirty="0"/>
          </a:p>
        </p:txBody>
      </p:sp>
      <p:pic>
        <p:nvPicPr>
          <p:cNvPr id="3074" name="Picture 2" descr="Image previ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2874" y="33958"/>
            <a:ext cx="4009125" cy="68240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pre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127" y="1166071"/>
            <a:ext cx="3967001" cy="5289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6286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687" y="91501"/>
            <a:ext cx="10609278" cy="1507067"/>
          </a:xfrm>
        </p:spPr>
        <p:txBody>
          <a:bodyPr/>
          <a:lstStyle/>
          <a:p>
            <a:r>
              <a:rPr lang="en-US" dirty="0"/>
              <a:t>Marsha </a:t>
            </a:r>
            <a:r>
              <a:rPr lang="en-US" dirty="0" err="1"/>
              <a:t>phelps</a:t>
            </a:r>
            <a:r>
              <a:rPr lang="en-US" dirty="0"/>
              <a:t>:  </a:t>
            </a:r>
            <a:r>
              <a:rPr lang="en-US" sz="3200" dirty="0"/>
              <a:t>scarves for the </a:t>
            </a:r>
            <a:r>
              <a:rPr lang="en-US" sz="3200" dirty="0" err="1"/>
              <a:t>bc</a:t>
            </a:r>
            <a:r>
              <a:rPr lang="en-US" sz="3200" dirty="0"/>
              <a:t> 50</a:t>
            </a:r>
            <a:r>
              <a:rPr lang="en-US" sz="3200" baseline="30000" dirty="0"/>
              <a:t>th</a:t>
            </a:r>
            <a:r>
              <a:rPr lang="en-US" sz="3200" dirty="0"/>
              <a:t> anniversary trip</a:t>
            </a:r>
          </a:p>
        </p:txBody>
      </p:sp>
      <p:pic>
        <p:nvPicPr>
          <p:cNvPr id="2050" name="Picture 2" descr="Image previe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3185" y="1421914"/>
            <a:ext cx="4085557" cy="54360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14239" y="1459684"/>
            <a:ext cx="5478011" cy="3693319"/>
          </a:xfrm>
          <a:prstGeom prst="rect">
            <a:avLst/>
          </a:prstGeom>
          <a:noFill/>
        </p:spPr>
        <p:txBody>
          <a:bodyPr wrap="square" rtlCol="0">
            <a:spAutoFit/>
          </a:bodyPr>
          <a:lstStyle/>
          <a:p>
            <a:r>
              <a:rPr lang="en-US" dirty="0"/>
              <a:t>All were woven with 10 dent in different combinations of Bernini ladder glitter, Lion acrylic/ cotton prism w/ glitter, Lion rewind tape yarn, unique </a:t>
            </a:r>
            <a:r>
              <a:rPr lang="en-US" dirty="0" err="1"/>
              <a:t>multicoloured</a:t>
            </a:r>
            <a:r>
              <a:rPr lang="en-US" dirty="0"/>
              <a:t> recycled nylon, recycled sari silk strips, with weft of </a:t>
            </a:r>
            <a:r>
              <a:rPr lang="en-US" dirty="0" err="1"/>
              <a:t>Yarnlala</a:t>
            </a:r>
            <a:r>
              <a:rPr lang="en-US" dirty="0"/>
              <a:t> In Tune DK.  </a:t>
            </a:r>
          </a:p>
          <a:p>
            <a:endParaRPr lang="en-US" dirty="0"/>
          </a:p>
          <a:p>
            <a:r>
              <a:rPr lang="en-US" dirty="0"/>
              <a:t>There’s also some recycled paper yarn and acrylic ribbon yarn wrapped with long eyelash nylon.  </a:t>
            </a:r>
          </a:p>
          <a:p>
            <a:endParaRPr lang="en-US" dirty="0"/>
          </a:p>
          <a:p>
            <a:r>
              <a:rPr lang="en-US" dirty="0"/>
              <a:t>I love how similar and different they all turned out!</a:t>
            </a:r>
          </a:p>
        </p:txBody>
      </p:sp>
    </p:spTree>
    <p:extLst>
      <p:ext uri="{BB962C8B-B14F-4D97-AF65-F5344CB8AC3E}">
        <p14:creationId xmlns:p14="http://schemas.microsoft.com/office/powerpoint/2010/main" val="3866269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00558"/>
            <a:ext cx="8534400" cy="1507067"/>
          </a:xfrm>
        </p:spPr>
        <p:txBody>
          <a:bodyPr/>
          <a:lstStyle/>
          <a:p>
            <a:r>
              <a:rPr lang="en-US" dirty="0"/>
              <a:t>Sara </a:t>
            </a:r>
            <a:r>
              <a:rPr lang="en-US" dirty="0" err="1"/>
              <a:t>Freitag</a:t>
            </a:r>
            <a:r>
              <a:rPr lang="en-US" dirty="0"/>
              <a:t>:  </a:t>
            </a:r>
            <a:r>
              <a:rPr lang="en-US" sz="3200" dirty="0"/>
              <a:t>2 Shirts</a:t>
            </a:r>
          </a:p>
        </p:txBody>
      </p:sp>
      <p:sp>
        <p:nvSpPr>
          <p:cNvPr id="4" name="TextBox 3">
            <a:extLst>
              <a:ext uri="{FF2B5EF4-FFF2-40B4-BE49-F238E27FC236}">
                <a16:creationId xmlns:a16="http://schemas.microsoft.com/office/drawing/2014/main" id="{ADF48C6F-5AF4-1112-4550-36F7EA5F28C9}"/>
              </a:ext>
            </a:extLst>
          </p:cNvPr>
          <p:cNvSpPr txBox="1"/>
          <p:nvPr/>
        </p:nvSpPr>
        <p:spPr>
          <a:xfrm>
            <a:off x="333487" y="1538345"/>
            <a:ext cx="5762513" cy="3416320"/>
          </a:xfrm>
          <a:prstGeom prst="rect">
            <a:avLst/>
          </a:prstGeom>
          <a:noFill/>
        </p:spPr>
        <p:txBody>
          <a:bodyPr wrap="square">
            <a:spAutoFit/>
          </a:bodyPr>
          <a:lstStyle/>
          <a:p>
            <a:pPr algn="l" rtl="0" fontAlgn="base"/>
            <a:r>
              <a:rPr lang="en-US" sz="1800" b="0" i="0" u="none" strike="noStrike" dirty="0" err="1">
                <a:effectLst/>
                <a:latin typeface="+mj-lt"/>
              </a:rPr>
              <a:t>Tweety</a:t>
            </a:r>
            <a:r>
              <a:rPr lang="en-US" sz="1800" b="0" i="0" u="none" strike="noStrike" dirty="0">
                <a:effectLst/>
                <a:latin typeface="+mj-lt"/>
              </a:rPr>
              <a:t> Shirt from Weave Knit Wear by Judith </a:t>
            </a:r>
            <a:r>
              <a:rPr lang="en-US" sz="1800" b="0" i="0" u="none" strike="noStrike" dirty="0" err="1">
                <a:effectLst/>
                <a:latin typeface="+mj-lt"/>
              </a:rPr>
              <a:t>Shangold</a:t>
            </a:r>
            <a:r>
              <a:rPr lang="en-US" sz="1800" b="0" i="0" dirty="0">
                <a:effectLst/>
                <a:latin typeface="+mj-lt"/>
              </a:rPr>
              <a:t> </a:t>
            </a:r>
            <a:endParaRPr lang="en-US" b="0" i="0" dirty="0">
              <a:effectLst/>
              <a:latin typeface="+mj-lt"/>
            </a:endParaRPr>
          </a:p>
          <a:p>
            <a:pPr algn="l" rtl="0" fontAlgn="base"/>
            <a:r>
              <a:rPr lang="en-US" sz="1800" b="0" i="0" dirty="0">
                <a:effectLst/>
                <a:latin typeface="+mj-lt"/>
              </a:rPr>
              <a:t> </a:t>
            </a:r>
            <a:endParaRPr lang="en-US" b="0" i="0" dirty="0">
              <a:effectLst/>
              <a:latin typeface="+mj-lt"/>
            </a:endParaRPr>
          </a:p>
          <a:p>
            <a:pPr algn="l" rtl="0" fontAlgn="base"/>
            <a:r>
              <a:rPr lang="en-US" sz="1800" b="0" i="0" u="none" strike="noStrike" dirty="0">
                <a:effectLst/>
                <a:latin typeface="+mj-lt"/>
              </a:rPr>
              <a:t>Loom: Ashford </a:t>
            </a:r>
            <a:endParaRPr lang="en-US" b="0" i="0" dirty="0">
              <a:effectLst/>
              <a:latin typeface="+mj-lt"/>
            </a:endParaRPr>
          </a:p>
          <a:p>
            <a:pPr algn="l" rtl="0" fontAlgn="base"/>
            <a:r>
              <a:rPr lang="en-US" sz="1800" b="0" i="0" u="none" strike="noStrike" dirty="0">
                <a:effectLst/>
                <a:latin typeface="+mj-lt"/>
              </a:rPr>
              <a:t>Dent: 12.5</a:t>
            </a:r>
            <a:r>
              <a:rPr lang="en-US" sz="1800" b="0" i="0" dirty="0">
                <a:effectLst/>
                <a:latin typeface="+mj-lt"/>
              </a:rPr>
              <a:t> </a:t>
            </a:r>
            <a:endParaRPr lang="en-US" b="0" i="0" dirty="0">
              <a:effectLst/>
              <a:latin typeface="+mj-lt"/>
            </a:endParaRPr>
          </a:p>
          <a:p>
            <a:pPr algn="l" rtl="0" fontAlgn="base"/>
            <a:r>
              <a:rPr lang="en-US" sz="1800" b="0" i="0" u="none" strike="noStrike" dirty="0">
                <a:effectLst/>
                <a:latin typeface="+mj-lt"/>
              </a:rPr>
              <a:t>Fiber: mixture of medium weight and fine: </a:t>
            </a:r>
            <a:r>
              <a:rPr lang="en-US" dirty="0">
                <a:latin typeface="+mj-lt"/>
              </a:rPr>
              <a:t>b</a:t>
            </a:r>
            <a:r>
              <a:rPr lang="en-US" sz="1800" b="0" i="0" u="none" strike="noStrike" dirty="0">
                <a:effectLst/>
                <a:latin typeface="+mj-lt"/>
              </a:rPr>
              <a:t>amboo, </a:t>
            </a:r>
            <a:r>
              <a:rPr lang="en-US" dirty="0">
                <a:latin typeface="+mj-lt"/>
              </a:rPr>
              <a:t>c</a:t>
            </a:r>
            <a:r>
              <a:rPr lang="en-US" sz="1800" b="0" i="0" u="none" strike="noStrike" dirty="0">
                <a:effectLst/>
                <a:latin typeface="+mj-lt"/>
              </a:rPr>
              <a:t>otton, silk, linen</a:t>
            </a:r>
            <a:r>
              <a:rPr lang="en-US" sz="1800" b="0" i="0" dirty="0">
                <a:effectLst/>
                <a:latin typeface="+mj-lt"/>
              </a:rPr>
              <a:t> </a:t>
            </a:r>
            <a:endParaRPr lang="en-US" b="0" i="0" dirty="0">
              <a:effectLst/>
              <a:latin typeface="+mj-lt"/>
            </a:endParaRPr>
          </a:p>
          <a:p>
            <a:pPr algn="l" rtl="0" fontAlgn="base"/>
            <a:r>
              <a:rPr lang="en-US" sz="1800" b="0" i="0" dirty="0">
                <a:effectLst/>
                <a:latin typeface="+mj-lt"/>
              </a:rPr>
              <a:t> </a:t>
            </a:r>
            <a:endParaRPr lang="en-US" b="0" i="0" dirty="0">
              <a:effectLst/>
              <a:latin typeface="+mj-lt"/>
            </a:endParaRPr>
          </a:p>
          <a:p>
            <a:pPr algn="l" rtl="0" fontAlgn="base"/>
            <a:r>
              <a:rPr lang="en-US" sz="1800" b="0" i="0" u="none" strike="noStrike" dirty="0">
                <a:effectLst/>
                <a:latin typeface="+mj-lt"/>
              </a:rPr>
              <a:t>Lessons Learned: don’t leave a warped loom for 4 years</a:t>
            </a:r>
            <a:r>
              <a:rPr lang="en-US" dirty="0">
                <a:latin typeface="+mj-lt"/>
              </a:rPr>
              <a:t>; </a:t>
            </a:r>
            <a:r>
              <a:rPr lang="en-US" sz="1800" b="0" i="0" u="none" strike="noStrike" dirty="0">
                <a:effectLst/>
                <a:latin typeface="+mj-lt"/>
              </a:rPr>
              <a:t>hard to pick up where you left off</a:t>
            </a:r>
            <a:r>
              <a:rPr lang="en-US" dirty="0">
                <a:latin typeface="+mj-lt"/>
              </a:rPr>
              <a:t>!</a:t>
            </a:r>
            <a:endParaRPr lang="en-US" b="0" i="0" dirty="0">
              <a:effectLst/>
              <a:latin typeface="+mj-lt"/>
            </a:endParaRPr>
          </a:p>
          <a:p>
            <a:pPr algn="l" rtl="0" fontAlgn="base"/>
            <a:r>
              <a:rPr lang="en-US" sz="1800" b="0" i="0" dirty="0">
                <a:effectLst/>
                <a:latin typeface="+mj-lt"/>
              </a:rPr>
              <a:t> </a:t>
            </a:r>
            <a:endParaRPr lang="en-US" b="0" i="0" dirty="0">
              <a:effectLst/>
              <a:latin typeface="+mj-lt"/>
            </a:endParaRPr>
          </a:p>
          <a:p>
            <a:pPr algn="l" rtl="0" fontAlgn="base"/>
            <a:r>
              <a:rPr lang="en-US" sz="1800" b="0" i="0" u="none" strike="noStrike" dirty="0">
                <a:effectLst/>
                <a:latin typeface="+mj-lt"/>
              </a:rPr>
              <a:t>Goals in weaving: learn pick up sticks</a:t>
            </a:r>
            <a:r>
              <a:rPr lang="en-US" sz="1800" b="0" i="0" dirty="0">
                <a:effectLst/>
                <a:latin typeface="+mj-lt"/>
              </a:rPr>
              <a:t> </a:t>
            </a:r>
            <a:endParaRPr lang="en-US" b="0" i="0" dirty="0">
              <a:effectLst/>
              <a:latin typeface="+mj-lt"/>
            </a:endParaRPr>
          </a:p>
        </p:txBody>
      </p:sp>
      <p:pic>
        <p:nvPicPr>
          <p:cNvPr id="1029" name="Picture 5">
            <a:extLst>
              <a:ext uri="{FF2B5EF4-FFF2-40B4-BE49-F238E27FC236}">
                <a16:creationId xmlns:a16="http://schemas.microsoft.com/office/drawing/2014/main" id="{3AF16AED-B19E-B931-7560-AAB88CE87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5275" y="-3802063"/>
            <a:ext cx="25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FFF66CF-7639-1F27-13FC-CDCDB7B04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118" y="352958"/>
            <a:ext cx="4618490" cy="61579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a:extLst>
              <a:ext uri="{FF2B5EF4-FFF2-40B4-BE49-F238E27FC236}">
                <a16:creationId xmlns:a16="http://schemas.microsoft.com/office/drawing/2014/main" id="{1BB18F53-D75B-0812-BC5F-BB9C431C3E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553075" y="-3649663"/>
            <a:ext cx="22606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BC3F8B30-6E01-8802-5874-5AC6639DD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2245975" y="-3649663"/>
            <a:ext cx="528980400" cy="7924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45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200558"/>
            <a:ext cx="8534400" cy="928995"/>
          </a:xfrm>
        </p:spPr>
        <p:txBody>
          <a:bodyPr/>
          <a:lstStyle/>
          <a:p>
            <a:r>
              <a:rPr lang="en-US" dirty="0"/>
              <a:t>Sara Freitag:  (</a:t>
            </a:r>
            <a:r>
              <a:rPr lang="en-US" dirty="0" err="1"/>
              <a:t>ConT’d</a:t>
            </a:r>
            <a:r>
              <a:rPr lang="en-US" dirty="0"/>
              <a:t>)</a:t>
            </a:r>
          </a:p>
        </p:txBody>
      </p:sp>
      <p:pic>
        <p:nvPicPr>
          <p:cNvPr id="3" name="Picture 2">
            <a:extLst>
              <a:ext uri="{FF2B5EF4-FFF2-40B4-BE49-F238E27FC236}">
                <a16:creationId xmlns:a16="http://schemas.microsoft.com/office/drawing/2014/main" id="{3952EB79-F2C8-FC79-A001-51EFD0EE0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1041699" y="-38804186"/>
            <a:ext cx="1082973" cy="350021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343D536-E5B2-C131-C9D8-2E4A1FCF4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flipV="1">
            <a:off x="736301" y="-38804186"/>
            <a:ext cx="1082973" cy="350021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8D95828-1BAC-E45E-F1D3-B3F4CB66D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24559996" y="-38804184"/>
            <a:ext cx="28157271" cy="350021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C6B226F1-58BF-E143-181A-DB3A6ABA84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flipV="1">
            <a:off x="4292301" y="-18610652"/>
            <a:ext cx="1082973" cy="148085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218CB7B-C216-49B1-6044-3B3EE5A133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flipV="1">
            <a:off x="-247265468" y="-38804186"/>
            <a:ext cx="253415443" cy="350021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A1AC21B7-D6F8-C823-A6B0-55C9C5FBD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6243" y="-1862592"/>
            <a:ext cx="45719" cy="79248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713FEF6D-4FE9-C46D-E9F5-61F2E2426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243" y="-1862592"/>
            <a:ext cx="45719" cy="7924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A947FC1-370A-C24F-4B38-A1FEECB2F8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6301" y="1490208"/>
            <a:ext cx="2913063" cy="47720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CEF86B8C-4B12-8F48-C6BF-B73F08073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9582" y="-1862592"/>
            <a:ext cx="45719" cy="3352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A099AC6-E846-ECE2-C70D-A90E2CF147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43406" y="554958"/>
            <a:ext cx="3568996" cy="5612095"/>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93512F81-18F1-C8AB-FA26-1A1AE66E0E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72991" y="-1216948"/>
            <a:ext cx="75707" cy="61099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0E5B398E-5FEE-4ACF-38E6-2551A863DEA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50992" y="-1216948"/>
            <a:ext cx="75707" cy="1411938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F8434B37-4DBD-C385-3CB7-46339BBCDB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03879" y="-1216948"/>
            <a:ext cx="75707" cy="25849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F26D7A9-5E19-7DB0-B008-72913566901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3708" y="1305170"/>
            <a:ext cx="3856615" cy="5142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478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06732" y="1360585"/>
            <a:ext cx="3569458" cy="2677093"/>
          </a:xfr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7282250" y="100913"/>
            <a:ext cx="4674973" cy="6439930"/>
          </a:xfrm>
          <a:prstGeom prst="rect">
            <a:avLst/>
          </a:prstGeom>
          <a:noFill/>
          <a:ln>
            <a:noFill/>
          </a:ln>
        </p:spPr>
      </p:pic>
      <p:sp>
        <p:nvSpPr>
          <p:cNvPr id="5" name="Rectangle 4"/>
          <p:cNvSpPr/>
          <p:nvPr/>
        </p:nvSpPr>
        <p:spPr>
          <a:xfrm>
            <a:off x="483614" y="5129250"/>
            <a:ext cx="6096000" cy="1200329"/>
          </a:xfrm>
          <a:prstGeom prst="rect">
            <a:avLst/>
          </a:prstGeom>
        </p:spPr>
        <p:txBody>
          <a:bodyPr>
            <a:spAutoFit/>
          </a:bodyPr>
          <a:lstStyle/>
          <a:p>
            <a:r>
              <a:rPr lang="en-US" dirty="0">
                <a:latin typeface="Century Gothic" panose="020B0502020202020204" pitchFamily="34" charset="0"/>
                <a:ea typeface="Times New Roman" panose="02020603050405020304" pitchFamily="18" charset="0"/>
                <a:cs typeface="Times New Roman" panose="02020603050405020304" pitchFamily="18" charset="0"/>
              </a:rPr>
              <a:t>This kimono was made from a pattern in the Sara Lamb Weave to Wear book. It's made primarily from wool cone yarn and handspun silk. I learned seven new techniques in the making of this garment. </a:t>
            </a:r>
            <a:endParaRPr lang="en-US"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33651" y="778991"/>
            <a:ext cx="4831492" cy="3623619"/>
          </a:xfrm>
          <a:prstGeom prst="rect">
            <a:avLst/>
          </a:prstGeom>
        </p:spPr>
      </p:pic>
    </p:spTree>
    <p:extLst>
      <p:ext uri="{BB962C8B-B14F-4D97-AF65-F5344CB8AC3E}">
        <p14:creationId xmlns:p14="http://schemas.microsoft.com/office/powerpoint/2010/main" val="4197183773"/>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9298</TotalTime>
  <Words>851</Words>
  <Application>Microsoft Office PowerPoint</Application>
  <PresentationFormat>Widescreen</PresentationFormat>
  <Paragraphs>232</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Slice</vt:lpstr>
      <vt:lpstr>RIDGID HEDDLE STUDY GROUP PRESENTATION OF OUR “weave to wear challenge”</vt:lpstr>
      <vt:lpstr>CAROL MAY:  SCARF</vt:lpstr>
      <vt:lpstr>Carol may:  shawl with art yarn weft inlay</vt:lpstr>
      <vt:lpstr>Carol may:  VEST</vt:lpstr>
      <vt:lpstr>CAROL MAY:  ruana</vt:lpstr>
      <vt:lpstr>Marsha phelps:  scarves for the bc 50th anniversary trip</vt:lpstr>
      <vt:lpstr>Sara Freitag:  2 Shirts</vt:lpstr>
      <vt:lpstr>Sara Freitag:  (ConT’d)</vt:lpstr>
      <vt:lpstr>PowerPoint Presentation</vt:lpstr>
      <vt:lpstr>Raylene Keating:  Fringed Cowl</vt:lpstr>
      <vt:lpstr>Raylene Keating:  Saori scarf</vt:lpstr>
      <vt:lpstr>Raylene Keating:  Log Cabin Mobius Scarf</vt:lpstr>
      <vt:lpstr>PowerPoint Presentation</vt:lpstr>
      <vt:lpstr>KAY PARKINSON:  REPURPOSED SILK SHIRT SCARF</vt:lpstr>
      <vt:lpstr>PowerPoint Presentation</vt:lpstr>
      <vt:lpstr>PowerPoint Presentation</vt:lpstr>
      <vt:lpstr>JAN ISBELL:  SCARF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Lynn owens (Cont’d):  STASH VEST</vt:lpstr>
      <vt:lpstr>PowerPoint Presentation</vt:lpstr>
      <vt:lpstr>PowerPoint Presentation</vt:lpstr>
      <vt:lpstr>PowerPoint Presentation</vt:lpstr>
      <vt:lpstr>PowerPoint Presentation</vt:lpstr>
      <vt:lpstr>PowerPoint Presentation</vt:lpstr>
      <vt:lpstr>THE 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RIDGID HEDDLE STUDY GROUP “weave to wear challenge”</dc:title>
  <dc:creator>Barbara Kracher</dc:creator>
  <cp:lastModifiedBy>Barbara Kracher</cp:lastModifiedBy>
  <cp:revision>94</cp:revision>
  <dcterms:created xsi:type="dcterms:W3CDTF">2023-06-27T04:30:47Z</dcterms:created>
  <dcterms:modified xsi:type="dcterms:W3CDTF">2023-08-22T15:30:33Z</dcterms:modified>
</cp:coreProperties>
</file>